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04" r:id="rId1"/>
  </p:sldMasterIdLst>
  <p:notesMasterIdLst>
    <p:notesMasterId r:id="rId27"/>
  </p:notesMasterIdLst>
  <p:sldIdLst>
    <p:sldId id="258" r:id="rId2"/>
    <p:sldId id="263" r:id="rId3"/>
    <p:sldId id="2037" r:id="rId4"/>
    <p:sldId id="2038" r:id="rId5"/>
    <p:sldId id="2039" r:id="rId6"/>
    <p:sldId id="262" r:id="rId7"/>
    <p:sldId id="2041" r:id="rId8"/>
    <p:sldId id="2011" r:id="rId9"/>
    <p:sldId id="2012" r:id="rId10"/>
    <p:sldId id="2013" r:id="rId11"/>
    <p:sldId id="266" r:id="rId12"/>
    <p:sldId id="2015" r:id="rId13"/>
    <p:sldId id="2016" r:id="rId14"/>
    <p:sldId id="2017" r:id="rId15"/>
    <p:sldId id="2018" r:id="rId16"/>
    <p:sldId id="2019" r:id="rId17"/>
    <p:sldId id="341" r:id="rId18"/>
    <p:sldId id="2021" r:id="rId19"/>
    <p:sldId id="338" r:id="rId20"/>
    <p:sldId id="2023" r:id="rId21"/>
    <p:sldId id="2024" r:id="rId22"/>
    <p:sldId id="2025" r:id="rId23"/>
    <p:sldId id="2026" r:id="rId24"/>
    <p:sldId id="2027" r:id="rId25"/>
    <p:sldId id="2028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52" userDrawn="1">
          <p15:clr>
            <a:srgbClr val="A4A3A4"/>
          </p15:clr>
        </p15:guide>
        <p15:guide id="7" pos="5745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pos="5" userDrawn="1">
          <p15:clr>
            <a:srgbClr val="A4A3A4"/>
          </p15:clr>
        </p15:guide>
        <p15:guide id="11" pos="189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3F3F3"/>
    <a:srgbClr val="D9D9D8"/>
    <a:srgbClr val="3E3F3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296"/>
    <p:restoredTop sz="95439"/>
  </p:normalViewPr>
  <p:slideViewPr>
    <p:cSldViewPr snapToGrid="0" snapToObjects="1" showGuides="1">
      <p:cViewPr>
        <p:scale>
          <a:sx n="83" d="100"/>
          <a:sy n="83" d="100"/>
        </p:scale>
        <p:origin x="144" y="504"/>
      </p:cViewPr>
      <p:guideLst>
        <p:guide orient="horz" pos="2160"/>
        <p:guide pos="7242"/>
        <p:guide pos="3840"/>
        <p:guide orient="horz" pos="346"/>
        <p:guide orient="horz" pos="3952"/>
        <p:guide pos="5745"/>
        <p:guide pos="2139"/>
        <p:guide pos="438"/>
        <p:guide orient="horz" pos="5"/>
        <p:guide pos="189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 showGuides="1">
      <p:cViewPr varScale="1">
        <p:scale>
          <a:sx n="77" d="100"/>
          <a:sy n="77" d="100"/>
        </p:scale>
        <p:origin x="3432" y="1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88EDFB7E-8A14-5F4A-A8BC-FEC574E653A4}" type="datetimeFigureOut">
              <a:rPr lang="en-US" smtClean="0"/>
              <a:pPr/>
              <a:t>1/15/19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4A1814F3-7BF6-CC41-BA5F-F3649E84E65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1pPr>
    <a:lvl2pPr marL="45720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2pPr>
    <a:lvl3pPr marL="91440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3pPr>
    <a:lvl4pPr marL="137160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4pPr>
    <a:lvl5pPr marL="1828800" algn="l" defTabSz="914400" rtl="0" eaLnBrk="1" latinLnBrk="0" hangingPunct="1">
      <a:defRPr sz="1200" b="0" i="0" kern="1200">
        <a:solidFill>
          <a:schemeClr val="tx1"/>
        </a:solidFill>
        <a:latin typeface="Poppins" pitchFamily="2" charset="77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40586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03856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</a:t>
            </a:fld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45391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9875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25417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2668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76636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12433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88871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orld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117">
            <a:extLst>
              <a:ext uri="{FF2B5EF4-FFF2-40B4-BE49-F238E27FC236}">
                <a16:creationId xmlns:a16="http://schemas.microsoft.com/office/drawing/2014/main" id="{4CC7FF7B-2B72-D347-947F-6F566F7E84B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0" y="1"/>
            <a:ext cx="12192000" cy="6858079"/>
          </a:xfrm>
          <a:custGeom>
            <a:avLst/>
            <a:gdLst>
              <a:gd name="connsiteX0" fmla="*/ 3507084 w 12192000"/>
              <a:gd name="connsiteY0" fmla="*/ 6857476 h 6858079"/>
              <a:gd name="connsiteX1" fmla="*/ 3508140 w 12192000"/>
              <a:gd name="connsiteY1" fmla="*/ 6858000 h 6858079"/>
              <a:gd name="connsiteX2" fmla="*/ 3506847 w 12192000"/>
              <a:gd name="connsiteY2" fmla="*/ 6858000 h 6858079"/>
              <a:gd name="connsiteX3" fmla="*/ 8829945 w 12192000"/>
              <a:gd name="connsiteY3" fmla="*/ 6855347 h 6858079"/>
              <a:gd name="connsiteX4" fmla="*/ 8830549 w 12192000"/>
              <a:gd name="connsiteY4" fmla="*/ 6855347 h 6858079"/>
              <a:gd name="connsiteX5" fmla="*/ 8830903 w 12192000"/>
              <a:gd name="connsiteY5" fmla="*/ 6858000 h 6858079"/>
              <a:gd name="connsiteX6" fmla="*/ 8830034 w 12192000"/>
              <a:gd name="connsiteY6" fmla="*/ 6858000 h 6858079"/>
              <a:gd name="connsiteX7" fmla="*/ 11102813 w 12192000"/>
              <a:gd name="connsiteY7" fmla="*/ 6854825 h 6858079"/>
              <a:gd name="connsiteX8" fmla="*/ 11104443 w 12192000"/>
              <a:gd name="connsiteY8" fmla="*/ 6858000 h 6858079"/>
              <a:gd name="connsiteX9" fmla="*/ 11101450 w 12192000"/>
              <a:gd name="connsiteY9" fmla="*/ 6858000 h 6858079"/>
              <a:gd name="connsiteX10" fmla="*/ 11100256 w 12192000"/>
              <a:gd name="connsiteY10" fmla="*/ 6855547 h 6858079"/>
              <a:gd name="connsiteX11" fmla="*/ 11102813 w 12192000"/>
              <a:gd name="connsiteY11" fmla="*/ 6854825 h 6858079"/>
              <a:gd name="connsiteX12" fmla="*/ 5107689 w 12192000"/>
              <a:gd name="connsiteY12" fmla="*/ 6854563 h 6858079"/>
              <a:gd name="connsiteX13" fmla="*/ 5110752 w 12192000"/>
              <a:gd name="connsiteY13" fmla="*/ 6854582 h 6858079"/>
              <a:gd name="connsiteX14" fmla="*/ 5109707 w 12192000"/>
              <a:gd name="connsiteY14" fmla="*/ 6858000 h 6858079"/>
              <a:gd name="connsiteX15" fmla="*/ 5106445 w 12192000"/>
              <a:gd name="connsiteY15" fmla="*/ 6858000 h 6858079"/>
              <a:gd name="connsiteX16" fmla="*/ 7394164 w 12192000"/>
              <a:gd name="connsiteY16" fmla="*/ 6854093 h 6858079"/>
              <a:gd name="connsiteX17" fmla="*/ 7396690 w 12192000"/>
              <a:gd name="connsiteY17" fmla="*/ 6855542 h 6858079"/>
              <a:gd name="connsiteX18" fmla="*/ 7394316 w 12192000"/>
              <a:gd name="connsiteY18" fmla="*/ 6858000 h 6858079"/>
              <a:gd name="connsiteX19" fmla="*/ 7390138 w 12192000"/>
              <a:gd name="connsiteY19" fmla="*/ 6858000 h 6858079"/>
              <a:gd name="connsiteX20" fmla="*/ 7348695 w 12192000"/>
              <a:gd name="connsiteY20" fmla="*/ 6854093 h 6858079"/>
              <a:gd name="connsiteX21" fmla="*/ 7353124 w 12192000"/>
              <a:gd name="connsiteY21" fmla="*/ 6858000 h 6858079"/>
              <a:gd name="connsiteX22" fmla="*/ 7350422 w 12192000"/>
              <a:gd name="connsiteY22" fmla="*/ 6858000 h 6858079"/>
              <a:gd name="connsiteX23" fmla="*/ 7347973 w 12192000"/>
              <a:gd name="connsiteY23" fmla="*/ 6855542 h 6858079"/>
              <a:gd name="connsiteX24" fmla="*/ 7348695 w 12192000"/>
              <a:gd name="connsiteY24" fmla="*/ 6854093 h 6858079"/>
              <a:gd name="connsiteX25" fmla="*/ 8994259 w 12192000"/>
              <a:gd name="connsiteY25" fmla="*/ 6851860 h 6858079"/>
              <a:gd name="connsiteX26" fmla="*/ 8995421 w 12192000"/>
              <a:gd name="connsiteY26" fmla="*/ 6853024 h 6858079"/>
              <a:gd name="connsiteX27" fmla="*/ 8990847 w 12192000"/>
              <a:gd name="connsiteY27" fmla="*/ 6858000 h 6858079"/>
              <a:gd name="connsiteX28" fmla="*/ 8988117 w 12192000"/>
              <a:gd name="connsiteY28" fmla="*/ 6858000 h 6858079"/>
              <a:gd name="connsiteX29" fmla="*/ 6375534 w 12192000"/>
              <a:gd name="connsiteY29" fmla="*/ 6850700 h 6858079"/>
              <a:gd name="connsiteX30" fmla="*/ 6377706 w 12192000"/>
              <a:gd name="connsiteY30" fmla="*/ 6850700 h 6858079"/>
              <a:gd name="connsiteX31" fmla="*/ 6378291 w 12192000"/>
              <a:gd name="connsiteY31" fmla="*/ 6858000 h 6858079"/>
              <a:gd name="connsiteX32" fmla="*/ 6374643 w 12192000"/>
              <a:gd name="connsiteY32" fmla="*/ 6858000 h 6858079"/>
              <a:gd name="connsiteX33" fmla="*/ 5484488 w 12192000"/>
              <a:gd name="connsiteY33" fmla="*/ 6849934 h 6858079"/>
              <a:gd name="connsiteX34" fmla="*/ 5527530 w 12192000"/>
              <a:gd name="connsiteY34" fmla="*/ 6850359 h 6858079"/>
              <a:gd name="connsiteX35" fmla="*/ 5526127 w 12192000"/>
              <a:gd name="connsiteY35" fmla="*/ 6857144 h 6858079"/>
              <a:gd name="connsiteX36" fmla="*/ 5484900 w 12192000"/>
              <a:gd name="connsiteY36" fmla="*/ 6856002 h 6858079"/>
              <a:gd name="connsiteX37" fmla="*/ 5475859 w 12192000"/>
              <a:gd name="connsiteY37" fmla="*/ 6858000 h 6858079"/>
              <a:gd name="connsiteX38" fmla="*/ 5450285 w 12192000"/>
              <a:gd name="connsiteY38" fmla="*/ 6858000 h 6858079"/>
              <a:gd name="connsiteX39" fmla="*/ 1261702 w 12192000"/>
              <a:gd name="connsiteY39" fmla="*/ 6846528 h 6858079"/>
              <a:gd name="connsiteX40" fmla="*/ 1260793 w 12192000"/>
              <a:gd name="connsiteY40" fmla="*/ 6858000 h 6858079"/>
              <a:gd name="connsiteX41" fmla="*/ 1223891 w 12192000"/>
              <a:gd name="connsiteY41" fmla="*/ 6858000 h 6858079"/>
              <a:gd name="connsiteX42" fmla="*/ 7720600 w 12192000"/>
              <a:gd name="connsiteY42" fmla="*/ 6844879 h 6858079"/>
              <a:gd name="connsiteX43" fmla="*/ 7723043 w 12192000"/>
              <a:gd name="connsiteY43" fmla="*/ 6845590 h 6858079"/>
              <a:gd name="connsiteX44" fmla="*/ 7718527 w 12192000"/>
              <a:gd name="connsiteY44" fmla="*/ 6858000 h 6858079"/>
              <a:gd name="connsiteX45" fmla="*/ 7715666 w 12192000"/>
              <a:gd name="connsiteY45" fmla="*/ 6858000 h 6858079"/>
              <a:gd name="connsiteX46" fmla="*/ 10846558 w 12192000"/>
              <a:gd name="connsiteY46" fmla="*/ 6841746 h 6858079"/>
              <a:gd name="connsiteX47" fmla="*/ 10848033 w 12192000"/>
              <a:gd name="connsiteY47" fmla="*/ 6845010 h 6858079"/>
              <a:gd name="connsiteX48" fmla="*/ 10831778 w 12192000"/>
              <a:gd name="connsiteY48" fmla="*/ 6858000 h 6858079"/>
              <a:gd name="connsiteX49" fmla="*/ 10829163 w 12192000"/>
              <a:gd name="connsiteY49" fmla="*/ 6858000 h 6858079"/>
              <a:gd name="connsiteX50" fmla="*/ 10827017 w 12192000"/>
              <a:gd name="connsiteY50" fmla="*/ 6855890 h 6858079"/>
              <a:gd name="connsiteX51" fmla="*/ 10846558 w 12192000"/>
              <a:gd name="connsiteY51" fmla="*/ 6841746 h 6858079"/>
              <a:gd name="connsiteX52" fmla="*/ 9514885 w 12192000"/>
              <a:gd name="connsiteY52" fmla="*/ 6839962 h 6858079"/>
              <a:gd name="connsiteX53" fmla="*/ 9516058 w 12192000"/>
              <a:gd name="connsiteY53" fmla="*/ 6840538 h 6858079"/>
              <a:gd name="connsiteX54" fmla="*/ 9518333 w 12192000"/>
              <a:gd name="connsiteY54" fmla="*/ 6858000 h 6858079"/>
              <a:gd name="connsiteX55" fmla="*/ 9516139 w 12192000"/>
              <a:gd name="connsiteY55" fmla="*/ 6858000 h 6858079"/>
              <a:gd name="connsiteX56" fmla="*/ 5479927 w 12192000"/>
              <a:gd name="connsiteY56" fmla="*/ 6839220 h 6858079"/>
              <a:gd name="connsiteX57" fmla="*/ 5480111 w 12192000"/>
              <a:gd name="connsiteY57" fmla="*/ 6845733 h 6858079"/>
              <a:gd name="connsiteX58" fmla="*/ 5432744 w 12192000"/>
              <a:gd name="connsiteY58" fmla="*/ 6858000 h 6858079"/>
              <a:gd name="connsiteX59" fmla="*/ 5420137 w 12192000"/>
              <a:gd name="connsiteY59" fmla="*/ 6858000 h 6858079"/>
              <a:gd name="connsiteX60" fmla="*/ 5423853 w 12192000"/>
              <a:gd name="connsiteY60" fmla="*/ 6854506 h 6858079"/>
              <a:gd name="connsiteX61" fmla="*/ 5479927 w 12192000"/>
              <a:gd name="connsiteY61" fmla="*/ 6839220 h 6858079"/>
              <a:gd name="connsiteX62" fmla="*/ 7400863 w 12192000"/>
              <a:gd name="connsiteY62" fmla="*/ 6835488 h 6858079"/>
              <a:gd name="connsiteX63" fmla="*/ 7402680 w 12192000"/>
              <a:gd name="connsiteY63" fmla="*/ 6837311 h 6858079"/>
              <a:gd name="connsiteX64" fmla="*/ 7383275 w 12192000"/>
              <a:gd name="connsiteY64" fmla="*/ 6858000 h 6858079"/>
              <a:gd name="connsiteX65" fmla="*/ 7379003 w 12192000"/>
              <a:gd name="connsiteY65" fmla="*/ 6858000 h 6858079"/>
              <a:gd name="connsiteX66" fmla="*/ 10844603 w 12192000"/>
              <a:gd name="connsiteY66" fmla="*/ 6834192 h 6858079"/>
              <a:gd name="connsiteX67" fmla="*/ 10846445 w 12192000"/>
              <a:gd name="connsiteY67" fmla="*/ 6836788 h 6858079"/>
              <a:gd name="connsiteX68" fmla="*/ 10833182 w 12192000"/>
              <a:gd name="connsiteY68" fmla="*/ 6845693 h 6858079"/>
              <a:gd name="connsiteX69" fmla="*/ 10823233 w 12192000"/>
              <a:gd name="connsiteY69" fmla="*/ 6852742 h 6858079"/>
              <a:gd name="connsiteX70" fmla="*/ 10819548 w 12192000"/>
              <a:gd name="connsiteY70" fmla="*/ 6849775 h 6858079"/>
              <a:gd name="connsiteX71" fmla="*/ 10829497 w 12192000"/>
              <a:gd name="connsiteY71" fmla="*/ 6843097 h 6858079"/>
              <a:gd name="connsiteX72" fmla="*/ 10844603 w 12192000"/>
              <a:gd name="connsiteY72" fmla="*/ 6834192 h 6858079"/>
              <a:gd name="connsiteX73" fmla="*/ 5761508 w 12192000"/>
              <a:gd name="connsiteY73" fmla="*/ 6833577 h 6858079"/>
              <a:gd name="connsiteX74" fmla="*/ 5797106 w 12192000"/>
              <a:gd name="connsiteY74" fmla="*/ 6833939 h 6858079"/>
              <a:gd name="connsiteX75" fmla="*/ 5797106 w 12192000"/>
              <a:gd name="connsiteY75" fmla="*/ 6835387 h 6858079"/>
              <a:gd name="connsiteX76" fmla="*/ 5764744 w 12192000"/>
              <a:gd name="connsiteY76" fmla="*/ 6836472 h 6858079"/>
              <a:gd name="connsiteX77" fmla="*/ 5732745 w 12192000"/>
              <a:gd name="connsiteY77" fmla="*/ 6837558 h 6858079"/>
              <a:gd name="connsiteX78" fmla="*/ 5731181 w 12192000"/>
              <a:gd name="connsiteY78" fmla="*/ 6858000 h 6858079"/>
              <a:gd name="connsiteX79" fmla="*/ 5728852 w 12192000"/>
              <a:gd name="connsiteY79" fmla="*/ 6858000 h 6858079"/>
              <a:gd name="connsiteX80" fmla="*/ 5729865 w 12192000"/>
              <a:gd name="connsiteY80" fmla="*/ 6835749 h 6858079"/>
              <a:gd name="connsiteX81" fmla="*/ 5732384 w 12192000"/>
              <a:gd name="connsiteY81" fmla="*/ 6834301 h 6858079"/>
              <a:gd name="connsiteX82" fmla="*/ 5761508 w 12192000"/>
              <a:gd name="connsiteY82" fmla="*/ 6833577 h 6858079"/>
              <a:gd name="connsiteX83" fmla="*/ 7712138 w 12192000"/>
              <a:gd name="connsiteY83" fmla="*/ 6833076 h 6858079"/>
              <a:gd name="connsiteX84" fmla="*/ 7713857 w 12192000"/>
              <a:gd name="connsiteY84" fmla="*/ 6833076 h 6858079"/>
              <a:gd name="connsiteX85" fmla="*/ 7706101 w 12192000"/>
              <a:gd name="connsiteY85" fmla="*/ 6858000 h 6858079"/>
              <a:gd name="connsiteX86" fmla="*/ 7703924 w 12192000"/>
              <a:gd name="connsiteY86" fmla="*/ 6858000 h 6858079"/>
              <a:gd name="connsiteX87" fmla="*/ 7341984 w 12192000"/>
              <a:gd name="connsiteY87" fmla="*/ 6831111 h 6858079"/>
              <a:gd name="connsiteX88" fmla="*/ 7342277 w 12192000"/>
              <a:gd name="connsiteY88" fmla="*/ 6831420 h 6858079"/>
              <a:gd name="connsiteX89" fmla="*/ 7367589 w 12192000"/>
              <a:gd name="connsiteY89" fmla="*/ 6858000 h 6858079"/>
              <a:gd name="connsiteX90" fmla="*/ 7363162 w 12192000"/>
              <a:gd name="connsiteY90" fmla="*/ 6858000 h 6858079"/>
              <a:gd name="connsiteX91" fmla="*/ 7341223 w 12192000"/>
              <a:gd name="connsiteY91" fmla="*/ 6832228 h 6858079"/>
              <a:gd name="connsiteX92" fmla="*/ 7340893 w 12192000"/>
              <a:gd name="connsiteY92" fmla="*/ 6831841 h 6858079"/>
              <a:gd name="connsiteX93" fmla="*/ 7341984 w 12192000"/>
              <a:gd name="connsiteY93" fmla="*/ 6831111 h 6858079"/>
              <a:gd name="connsiteX94" fmla="*/ 10832295 w 12192000"/>
              <a:gd name="connsiteY94" fmla="*/ 6830587 h 6858079"/>
              <a:gd name="connsiteX95" fmla="*/ 10834479 w 12192000"/>
              <a:gd name="connsiteY95" fmla="*/ 6832354 h 6858079"/>
              <a:gd name="connsiteX96" fmla="*/ 10810819 w 12192000"/>
              <a:gd name="connsiteY96" fmla="*/ 6850022 h 6858079"/>
              <a:gd name="connsiteX97" fmla="*/ 10807906 w 12192000"/>
              <a:gd name="connsiteY97" fmla="*/ 6846842 h 6858079"/>
              <a:gd name="connsiteX98" fmla="*/ 10832295 w 12192000"/>
              <a:gd name="connsiteY98" fmla="*/ 6830587 h 6858079"/>
              <a:gd name="connsiteX99" fmla="*/ 8513562 w 12192000"/>
              <a:gd name="connsiteY99" fmla="*/ 6829708 h 6858079"/>
              <a:gd name="connsiteX100" fmla="*/ 8511556 w 12192000"/>
              <a:gd name="connsiteY100" fmla="*/ 6858000 h 6858079"/>
              <a:gd name="connsiteX101" fmla="*/ 8508065 w 12192000"/>
              <a:gd name="connsiteY101" fmla="*/ 6858000 h 6858079"/>
              <a:gd name="connsiteX102" fmla="*/ 8512463 w 12192000"/>
              <a:gd name="connsiteY102" fmla="*/ 6830280 h 6858079"/>
              <a:gd name="connsiteX103" fmla="*/ 8513562 w 12192000"/>
              <a:gd name="connsiteY103" fmla="*/ 6829708 h 6858079"/>
              <a:gd name="connsiteX104" fmla="*/ 5725795 w 12192000"/>
              <a:gd name="connsiteY104" fmla="*/ 6826500 h 6858079"/>
              <a:gd name="connsiteX105" fmla="*/ 5784753 w 12192000"/>
              <a:gd name="connsiteY105" fmla="*/ 6830157 h 6858079"/>
              <a:gd name="connsiteX106" fmla="*/ 5784753 w 12192000"/>
              <a:gd name="connsiteY106" fmla="*/ 6831255 h 6858079"/>
              <a:gd name="connsiteX107" fmla="*/ 5726865 w 12192000"/>
              <a:gd name="connsiteY107" fmla="*/ 6830157 h 6858079"/>
              <a:gd name="connsiteX108" fmla="*/ 5725227 w 12192000"/>
              <a:gd name="connsiteY108" fmla="*/ 6858000 h 6858079"/>
              <a:gd name="connsiteX109" fmla="*/ 5723321 w 12192000"/>
              <a:gd name="connsiteY109" fmla="*/ 6858000 h 6858079"/>
              <a:gd name="connsiteX110" fmla="*/ 5723651 w 12192000"/>
              <a:gd name="connsiteY110" fmla="*/ 6829060 h 6858079"/>
              <a:gd name="connsiteX111" fmla="*/ 5724362 w 12192000"/>
              <a:gd name="connsiteY111" fmla="*/ 6827963 h 6858079"/>
              <a:gd name="connsiteX112" fmla="*/ 5725795 w 12192000"/>
              <a:gd name="connsiteY112" fmla="*/ 6826500 h 6858079"/>
              <a:gd name="connsiteX113" fmla="*/ 10830738 w 12192000"/>
              <a:gd name="connsiteY113" fmla="*/ 6824242 h 6858079"/>
              <a:gd name="connsiteX114" fmla="*/ 10832181 w 12192000"/>
              <a:gd name="connsiteY114" fmla="*/ 6827109 h 6858079"/>
              <a:gd name="connsiteX115" fmla="*/ 10804051 w 12192000"/>
              <a:gd name="connsiteY115" fmla="*/ 6846458 h 6858079"/>
              <a:gd name="connsiteX116" fmla="*/ 10801165 w 12192000"/>
              <a:gd name="connsiteY116" fmla="*/ 6843592 h 6858079"/>
              <a:gd name="connsiteX117" fmla="*/ 10830738 w 12192000"/>
              <a:gd name="connsiteY117" fmla="*/ 6824242 h 6858079"/>
              <a:gd name="connsiteX118" fmla="*/ 6282090 w 12192000"/>
              <a:gd name="connsiteY118" fmla="*/ 6824179 h 6858079"/>
              <a:gd name="connsiteX119" fmla="*/ 6282447 w 12192000"/>
              <a:gd name="connsiteY119" fmla="*/ 6825280 h 6858079"/>
              <a:gd name="connsiteX120" fmla="*/ 6269598 w 12192000"/>
              <a:gd name="connsiteY120" fmla="*/ 6841425 h 6858079"/>
              <a:gd name="connsiteX121" fmla="*/ 6266742 w 12192000"/>
              <a:gd name="connsiteY121" fmla="*/ 6839958 h 6858079"/>
              <a:gd name="connsiteX122" fmla="*/ 6282090 w 12192000"/>
              <a:gd name="connsiteY122" fmla="*/ 6824179 h 6858079"/>
              <a:gd name="connsiteX123" fmla="*/ 9394110 w 12192000"/>
              <a:gd name="connsiteY123" fmla="*/ 6822612 h 6858079"/>
              <a:gd name="connsiteX124" fmla="*/ 9395257 w 12192000"/>
              <a:gd name="connsiteY124" fmla="*/ 6822612 h 6858079"/>
              <a:gd name="connsiteX125" fmla="*/ 9386086 w 12192000"/>
              <a:gd name="connsiteY125" fmla="*/ 6844717 h 6858079"/>
              <a:gd name="connsiteX126" fmla="*/ 9379709 w 12192000"/>
              <a:gd name="connsiteY126" fmla="*/ 6858000 h 6858079"/>
              <a:gd name="connsiteX127" fmla="*/ 9377248 w 12192000"/>
              <a:gd name="connsiteY127" fmla="*/ 6858000 h 6858079"/>
              <a:gd name="connsiteX128" fmla="*/ 9384365 w 12192000"/>
              <a:gd name="connsiteY128" fmla="*/ 6843553 h 6858079"/>
              <a:gd name="connsiteX129" fmla="*/ 9394110 w 12192000"/>
              <a:gd name="connsiteY129" fmla="*/ 6822612 h 6858079"/>
              <a:gd name="connsiteX130" fmla="*/ 6298332 w 12192000"/>
              <a:gd name="connsiteY130" fmla="*/ 6822453 h 6858079"/>
              <a:gd name="connsiteX131" fmla="*/ 6298332 w 12192000"/>
              <a:gd name="connsiteY131" fmla="*/ 6823543 h 6858079"/>
              <a:gd name="connsiteX132" fmla="*/ 6274783 w 12192000"/>
              <a:gd name="connsiteY132" fmla="*/ 6844260 h 6858079"/>
              <a:gd name="connsiteX133" fmla="*/ 6271522 w 12192000"/>
              <a:gd name="connsiteY133" fmla="*/ 6843169 h 6858079"/>
              <a:gd name="connsiteX134" fmla="*/ 6298332 w 12192000"/>
              <a:gd name="connsiteY134" fmla="*/ 6822453 h 6858079"/>
              <a:gd name="connsiteX135" fmla="*/ 8830071 w 12192000"/>
              <a:gd name="connsiteY135" fmla="*/ 6822032 h 6858079"/>
              <a:gd name="connsiteX136" fmla="*/ 8833530 w 12192000"/>
              <a:gd name="connsiteY136" fmla="*/ 6832523 h 6858079"/>
              <a:gd name="connsiteX137" fmla="*/ 8836413 w 12192000"/>
              <a:gd name="connsiteY137" fmla="*/ 6849428 h 6858079"/>
              <a:gd name="connsiteX138" fmla="*/ 8837340 w 12192000"/>
              <a:gd name="connsiteY138" fmla="*/ 6858000 h 6858079"/>
              <a:gd name="connsiteX139" fmla="*/ 8835208 w 12192000"/>
              <a:gd name="connsiteY139" fmla="*/ 6858000 h 6858079"/>
              <a:gd name="connsiteX140" fmla="*/ 8834683 w 12192000"/>
              <a:gd name="connsiteY140" fmla="*/ 6852341 h 6858079"/>
              <a:gd name="connsiteX141" fmla="*/ 8831800 w 12192000"/>
              <a:gd name="connsiteY141" fmla="*/ 6834856 h 6858079"/>
              <a:gd name="connsiteX142" fmla="*/ 8830071 w 12192000"/>
              <a:gd name="connsiteY142" fmla="*/ 6822032 h 6858079"/>
              <a:gd name="connsiteX143" fmla="*/ 7708034 w 12192000"/>
              <a:gd name="connsiteY143" fmla="*/ 6821563 h 6858079"/>
              <a:gd name="connsiteX144" fmla="*/ 7709082 w 12192000"/>
              <a:gd name="connsiteY144" fmla="*/ 6821563 h 6858079"/>
              <a:gd name="connsiteX145" fmla="*/ 7697214 w 12192000"/>
              <a:gd name="connsiteY145" fmla="*/ 6854381 h 6858079"/>
              <a:gd name="connsiteX146" fmla="*/ 7695469 w 12192000"/>
              <a:gd name="connsiteY146" fmla="*/ 6853299 h 6858079"/>
              <a:gd name="connsiteX147" fmla="*/ 7708034 w 12192000"/>
              <a:gd name="connsiteY147" fmla="*/ 6821563 h 6858079"/>
              <a:gd name="connsiteX148" fmla="*/ 8651257 w 12192000"/>
              <a:gd name="connsiteY148" fmla="*/ 6818366 h 6858079"/>
              <a:gd name="connsiteX149" fmla="*/ 8667296 w 12192000"/>
              <a:gd name="connsiteY149" fmla="*/ 6855785 h 6858079"/>
              <a:gd name="connsiteX150" fmla="*/ 8668363 w 12192000"/>
              <a:gd name="connsiteY150" fmla="*/ 6858000 h 6858079"/>
              <a:gd name="connsiteX151" fmla="*/ 8665720 w 12192000"/>
              <a:gd name="connsiteY151" fmla="*/ 6858000 h 6858079"/>
              <a:gd name="connsiteX152" fmla="*/ 8665005 w 12192000"/>
              <a:gd name="connsiteY152" fmla="*/ 6856359 h 6858079"/>
              <a:gd name="connsiteX153" fmla="*/ 8650686 w 12192000"/>
              <a:gd name="connsiteY153" fmla="*/ 6818941 h 6858079"/>
              <a:gd name="connsiteX154" fmla="*/ 8651257 w 12192000"/>
              <a:gd name="connsiteY154" fmla="*/ 6818366 h 6858079"/>
              <a:gd name="connsiteX155" fmla="*/ 10816854 w 12192000"/>
              <a:gd name="connsiteY155" fmla="*/ 6817531 h 6858079"/>
              <a:gd name="connsiteX156" fmla="*/ 10818621 w 12192000"/>
              <a:gd name="connsiteY156" fmla="*/ 6820067 h 6858079"/>
              <a:gd name="connsiteX157" fmla="*/ 10789292 w 12192000"/>
              <a:gd name="connsiteY157" fmla="*/ 6843617 h 6858079"/>
              <a:gd name="connsiteX158" fmla="*/ 10787173 w 12192000"/>
              <a:gd name="connsiteY158" fmla="*/ 6839994 h 6858079"/>
              <a:gd name="connsiteX159" fmla="*/ 10816854 w 12192000"/>
              <a:gd name="connsiteY159" fmla="*/ 6817531 h 6858079"/>
              <a:gd name="connsiteX160" fmla="*/ 1264177 w 12192000"/>
              <a:gd name="connsiteY160" fmla="*/ 6815815 h 6858079"/>
              <a:gd name="connsiteX161" fmla="*/ 1261909 w 12192000"/>
              <a:gd name="connsiteY161" fmla="*/ 6846465 h 6858079"/>
              <a:gd name="connsiteX162" fmla="*/ 1261702 w 12192000"/>
              <a:gd name="connsiteY162" fmla="*/ 6846528 h 6858079"/>
              <a:gd name="connsiteX163" fmla="*/ 1264136 w 12192000"/>
              <a:gd name="connsiteY163" fmla="*/ 6815828 h 6858079"/>
              <a:gd name="connsiteX164" fmla="*/ 8581372 w 12192000"/>
              <a:gd name="connsiteY164" fmla="*/ 6814657 h 6858079"/>
              <a:gd name="connsiteX165" fmla="*/ 8584279 w 12192000"/>
              <a:gd name="connsiteY165" fmla="*/ 6814657 h 6858079"/>
              <a:gd name="connsiteX166" fmla="*/ 8584860 w 12192000"/>
              <a:gd name="connsiteY166" fmla="*/ 6817563 h 6858079"/>
              <a:gd name="connsiteX167" fmla="*/ 8600205 w 12192000"/>
              <a:gd name="connsiteY167" fmla="*/ 6858000 h 6858079"/>
              <a:gd name="connsiteX168" fmla="*/ 8591879 w 12192000"/>
              <a:gd name="connsiteY168" fmla="*/ 6858000 h 6858079"/>
              <a:gd name="connsiteX169" fmla="*/ 8584860 w 12192000"/>
              <a:gd name="connsiteY169" fmla="*/ 6833259 h 6858079"/>
              <a:gd name="connsiteX170" fmla="*/ 8580361 w 12192000"/>
              <a:gd name="connsiteY170" fmla="*/ 6858000 h 6858079"/>
              <a:gd name="connsiteX171" fmla="*/ 8572597 w 12192000"/>
              <a:gd name="connsiteY171" fmla="*/ 6858000 h 6858079"/>
              <a:gd name="connsiteX172" fmla="*/ 8697655 w 12192000"/>
              <a:gd name="connsiteY172" fmla="*/ 6813761 h 6858079"/>
              <a:gd name="connsiteX173" fmla="*/ 8698228 w 12192000"/>
              <a:gd name="connsiteY173" fmla="*/ 6814336 h 6858079"/>
              <a:gd name="connsiteX174" fmla="*/ 8691928 w 12192000"/>
              <a:gd name="connsiteY174" fmla="*/ 6855785 h 6858079"/>
              <a:gd name="connsiteX175" fmla="*/ 8691524 w 12192000"/>
              <a:gd name="connsiteY175" fmla="*/ 6858000 h 6858079"/>
              <a:gd name="connsiteX176" fmla="*/ 8688721 w 12192000"/>
              <a:gd name="connsiteY176" fmla="*/ 6858000 h 6858079"/>
              <a:gd name="connsiteX177" fmla="*/ 8689635 w 12192000"/>
              <a:gd name="connsiteY177" fmla="*/ 6852906 h 6858079"/>
              <a:gd name="connsiteX178" fmla="*/ 8697655 w 12192000"/>
              <a:gd name="connsiteY178" fmla="*/ 6813761 h 6858079"/>
              <a:gd name="connsiteX179" fmla="*/ 6372288 w 12192000"/>
              <a:gd name="connsiteY179" fmla="*/ 6812537 h 6858079"/>
              <a:gd name="connsiteX180" fmla="*/ 6374446 w 12192000"/>
              <a:gd name="connsiteY180" fmla="*/ 6813616 h 6858079"/>
              <a:gd name="connsiteX181" fmla="*/ 6367969 w 12192000"/>
              <a:gd name="connsiteY181" fmla="*/ 6845265 h 6858079"/>
              <a:gd name="connsiteX182" fmla="*/ 6367006 w 12192000"/>
              <a:gd name="connsiteY182" fmla="*/ 6858000 h 6858079"/>
              <a:gd name="connsiteX183" fmla="*/ 6360580 w 12192000"/>
              <a:gd name="connsiteY183" fmla="*/ 6858000 h 6858079"/>
              <a:gd name="connsiteX184" fmla="*/ 6361222 w 12192000"/>
              <a:gd name="connsiteY184" fmla="*/ 6845849 h 6858079"/>
              <a:gd name="connsiteX185" fmla="*/ 6372288 w 12192000"/>
              <a:gd name="connsiteY185" fmla="*/ 6812537 h 6858079"/>
              <a:gd name="connsiteX186" fmla="*/ 10811656 w 12192000"/>
              <a:gd name="connsiteY186" fmla="*/ 6811506 h 6858079"/>
              <a:gd name="connsiteX187" fmla="*/ 10813099 w 12192000"/>
              <a:gd name="connsiteY187" fmla="*/ 6813980 h 6858079"/>
              <a:gd name="connsiteX188" fmla="*/ 10777021 w 12192000"/>
              <a:gd name="connsiteY188" fmla="*/ 6840128 h 6858079"/>
              <a:gd name="connsiteX189" fmla="*/ 10774135 w 12192000"/>
              <a:gd name="connsiteY189" fmla="*/ 6836948 h 6858079"/>
              <a:gd name="connsiteX190" fmla="*/ 10811656 w 12192000"/>
              <a:gd name="connsiteY190" fmla="*/ 6811506 h 6858079"/>
              <a:gd name="connsiteX191" fmla="*/ 7702541 w 12192000"/>
              <a:gd name="connsiteY191" fmla="*/ 6808834 h 6858079"/>
              <a:gd name="connsiteX192" fmla="*/ 7703954 w 12192000"/>
              <a:gd name="connsiteY192" fmla="*/ 6809191 h 6858079"/>
              <a:gd name="connsiteX193" fmla="*/ 7688053 w 12192000"/>
              <a:gd name="connsiteY193" fmla="*/ 6848038 h 6858079"/>
              <a:gd name="connsiteX194" fmla="*/ 7686286 w 12192000"/>
              <a:gd name="connsiteY194" fmla="*/ 6846969 h 6858079"/>
              <a:gd name="connsiteX195" fmla="*/ 7702541 w 12192000"/>
              <a:gd name="connsiteY195" fmla="*/ 6808834 h 6858079"/>
              <a:gd name="connsiteX196" fmla="*/ 1264737 w 12192000"/>
              <a:gd name="connsiteY196" fmla="*/ 6808234 h 6858079"/>
              <a:gd name="connsiteX197" fmla="*/ 1264136 w 12192000"/>
              <a:gd name="connsiteY197" fmla="*/ 6815828 h 6858079"/>
              <a:gd name="connsiteX198" fmla="*/ 1131550 w 12192000"/>
              <a:gd name="connsiteY198" fmla="*/ 6858000 h 6858079"/>
              <a:gd name="connsiteX199" fmla="*/ 1086401 w 12192000"/>
              <a:gd name="connsiteY199" fmla="*/ 6858000 h 6858079"/>
              <a:gd name="connsiteX200" fmla="*/ 1116148 w 12192000"/>
              <a:gd name="connsiteY200" fmla="*/ 6851067 h 6858079"/>
              <a:gd name="connsiteX201" fmla="*/ 1264737 w 12192000"/>
              <a:gd name="connsiteY201" fmla="*/ 6808234 h 6858079"/>
              <a:gd name="connsiteX202" fmla="*/ 10798506 w 12192000"/>
              <a:gd name="connsiteY202" fmla="*/ 6805544 h 6858079"/>
              <a:gd name="connsiteX203" fmla="*/ 10800708 w 12192000"/>
              <a:gd name="connsiteY203" fmla="*/ 6807730 h 6858079"/>
              <a:gd name="connsiteX204" fmla="*/ 10769518 w 12192000"/>
              <a:gd name="connsiteY204" fmla="*/ 6836517 h 6858079"/>
              <a:gd name="connsiteX205" fmla="*/ 10766216 w 12192000"/>
              <a:gd name="connsiteY205" fmla="*/ 6833238 h 6858079"/>
              <a:gd name="connsiteX206" fmla="*/ 10798506 w 12192000"/>
              <a:gd name="connsiteY206" fmla="*/ 6805544 h 6858079"/>
              <a:gd name="connsiteX207" fmla="*/ 10784562 w 12192000"/>
              <a:gd name="connsiteY207" fmla="*/ 6802368 h 6858079"/>
              <a:gd name="connsiteX208" fmla="*/ 10786397 w 12192000"/>
              <a:gd name="connsiteY208" fmla="*/ 6804563 h 6858079"/>
              <a:gd name="connsiteX209" fmla="*/ 10768417 w 12192000"/>
              <a:gd name="connsiteY209" fmla="*/ 6819923 h 6858079"/>
              <a:gd name="connsiteX210" fmla="*/ 10749336 w 12192000"/>
              <a:gd name="connsiteY210" fmla="*/ 6836014 h 6858079"/>
              <a:gd name="connsiteX211" fmla="*/ 10746767 w 12192000"/>
              <a:gd name="connsiteY211" fmla="*/ 6832723 h 6858079"/>
              <a:gd name="connsiteX212" fmla="*/ 10784562 w 12192000"/>
              <a:gd name="connsiteY212" fmla="*/ 6802368 h 6858079"/>
              <a:gd name="connsiteX213" fmla="*/ 9568293 w 12192000"/>
              <a:gd name="connsiteY213" fmla="*/ 6802139 h 6858079"/>
              <a:gd name="connsiteX214" fmla="*/ 9569489 w 12192000"/>
              <a:gd name="connsiteY214" fmla="*/ 6802139 h 6858079"/>
              <a:gd name="connsiteX215" fmla="*/ 9561118 w 12192000"/>
              <a:gd name="connsiteY215" fmla="*/ 6819984 h 6858079"/>
              <a:gd name="connsiteX216" fmla="*/ 9554541 w 12192000"/>
              <a:gd name="connsiteY216" fmla="*/ 6832477 h 6858079"/>
              <a:gd name="connsiteX217" fmla="*/ 9552748 w 12192000"/>
              <a:gd name="connsiteY217" fmla="*/ 6831287 h 6858079"/>
              <a:gd name="connsiteX218" fmla="*/ 9560521 w 12192000"/>
              <a:gd name="connsiteY218" fmla="*/ 6817010 h 6858079"/>
              <a:gd name="connsiteX219" fmla="*/ 9568293 w 12192000"/>
              <a:gd name="connsiteY219" fmla="*/ 6802139 h 6858079"/>
              <a:gd name="connsiteX220" fmla="*/ 10769396 w 12192000"/>
              <a:gd name="connsiteY220" fmla="*/ 6801612 h 6858079"/>
              <a:gd name="connsiteX221" fmla="*/ 10771231 w 12192000"/>
              <a:gd name="connsiteY221" fmla="*/ 6803026 h 6858079"/>
              <a:gd name="connsiteX222" fmla="*/ 10756553 w 12192000"/>
              <a:gd name="connsiteY222" fmla="*/ 6815040 h 6858079"/>
              <a:gd name="connsiteX223" fmla="*/ 10734536 w 12192000"/>
              <a:gd name="connsiteY223" fmla="*/ 6830587 h 6858079"/>
              <a:gd name="connsiteX224" fmla="*/ 10731600 w 12192000"/>
              <a:gd name="connsiteY224" fmla="*/ 6828114 h 6858079"/>
              <a:gd name="connsiteX225" fmla="*/ 10750681 w 12192000"/>
              <a:gd name="connsiteY225" fmla="*/ 6814686 h 6858079"/>
              <a:gd name="connsiteX226" fmla="*/ 10769396 w 12192000"/>
              <a:gd name="connsiteY226" fmla="*/ 6801612 h 6858079"/>
              <a:gd name="connsiteX227" fmla="*/ 7698358 w 12192000"/>
              <a:gd name="connsiteY227" fmla="*/ 6801604 h 6858079"/>
              <a:gd name="connsiteX228" fmla="*/ 7700439 w 12192000"/>
              <a:gd name="connsiteY228" fmla="*/ 6802680 h 6858079"/>
              <a:gd name="connsiteX229" fmla="*/ 7685174 w 12192000"/>
              <a:gd name="connsiteY229" fmla="*/ 6834949 h 6858079"/>
              <a:gd name="connsiteX230" fmla="*/ 7683093 w 12192000"/>
              <a:gd name="connsiteY230" fmla="*/ 6833874 h 6858079"/>
              <a:gd name="connsiteX231" fmla="*/ 7698358 w 12192000"/>
              <a:gd name="connsiteY231" fmla="*/ 6801604 h 6858079"/>
              <a:gd name="connsiteX232" fmla="*/ 9563116 w 12192000"/>
              <a:gd name="connsiteY232" fmla="*/ 6801511 h 6858079"/>
              <a:gd name="connsiteX233" fmla="*/ 9564346 w 12192000"/>
              <a:gd name="connsiteY233" fmla="*/ 6801511 h 6858079"/>
              <a:gd name="connsiteX234" fmla="*/ 9552661 w 12192000"/>
              <a:gd name="connsiteY234" fmla="*/ 6822323 h 6858079"/>
              <a:gd name="connsiteX235" fmla="*/ 9550816 w 12192000"/>
              <a:gd name="connsiteY235" fmla="*/ 6820636 h 6858079"/>
              <a:gd name="connsiteX236" fmla="*/ 9563116 w 12192000"/>
              <a:gd name="connsiteY236" fmla="*/ 6801511 h 6858079"/>
              <a:gd name="connsiteX237" fmla="*/ 3367638 w 12192000"/>
              <a:gd name="connsiteY237" fmla="*/ 6801225 h 6858079"/>
              <a:gd name="connsiteX238" fmla="*/ 3421496 w 12192000"/>
              <a:gd name="connsiteY238" fmla="*/ 6836229 h 6858079"/>
              <a:gd name="connsiteX239" fmla="*/ 3413597 w 12192000"/>
              <a:gd name="connsiteY239" fmla="*/ 6841281 h 6858079"/>
              <a:gd name="connsiteX240" fmla="*/ 3372306 w 12192000"/>
              <a:gd name="connsiteY240" fmla="*/ 6809164 h 6858079"/>
              <a:gd name="connsiteX241" fmla="*/ 3330298 w 12192000"/>
              <a:gd name="connsiteY241" fmla="*/ 6846695 h 6858079"/>
              <a:gd name="connsiteX242" fmla="*/ 3325630 w 12192000"/>
              <a:gd name="connsiteY242" fmla="*/ 6845251 h 6858079"/>
              <a:gd name="connsiteX243" fmla="*/ 3367638 w 12192000"/>
              <a:gd name="connsiteY243" fmla="*/ 6801225 h 6858079"/>
              <a:gd name="connsiteX244" fmla="*/ 10752455 w 12192000"/>
              <a:gd name="connsiteY244" fmla="*/ 6800783 h 6858079"/>
              <a:gd name="connsiteX245" fmla="*/ 10754624 w 12192000"/>
              <a:gd name="connsiteY245" fmla="*/ 6802984 h 6858079"/>
              <a:gd name="connsiteX246" fmla="*/ 10713426 w 12192000"/>
              <a:gd name="connsiteY246" fmla="*/ 6835643 h 6858079"/>
              <a:gd name="connsiteX247" fmla="*/ 10710896 w 12192000"/>
              <a:gd name="connsiteY247" fmla="*/ 6832707 h 6858079"/>
              <a:gd name="connsiteX248" fmla="*/ 10729688 w 12192000"/>
              <a:gd name="connsiteY248" fmla="*/ 6817662 h 6858079"/>
              <a:gd name="connsiteX249" fmla="*/ 10752455 w 12192000"/>
              <a:gd name="connsiteY249" fmla="*/ 6800783 h 6858079"/>
              <a:gd name="connsiteX250" fmla="*/ 9574059 w 12192000"/>
              <a:gd name="connsiteY250" fmla="*/ 6795824 h 6858079"/>
              <a:gd name="connsiteX251" fmla="*/ 9574636 w 12192000"/>
              <a:gd name="connsiteY251" fmla="*/ 6795824 h 6858079"/>
              <a:gd name="connsiteX252" fmla="*/ 9565410 w 12192000"/>
              <a:gd name="connsiteY252" fmla="*/ 6819976 h 6858079"/>
              <a:gd name="connsiteX253" fmla="*/ 9555032 w 12192000"/>
              <a:gd name="connsiteY253" fmla="*/ 6844719 h 6858079"/>
              <a:gd name="connsiteX254" fmla="*/ 9552149 w 12192000"/>
              <a:gd name="connsiteY254" fmla="*/ 6844130 h 6858079"/>
              <a:gd name="connsiteX255" fmla="*/ 9562527 w 12192000"/>
              <a:gd name="connsiteY255" fmla="*/ 6821743 h 6858079"/>
              <a:gd name="connsiteX256" fmla="*/ 9574059 w 12192000"/>
              <a:gd name="connsiteY256" fmla="*/ 6795824 h 6858079"/>
              <a:gd name="connsiteX257" fmla="*/ 7691081 w 12192000"/>
              <a:gd name="connsiteY257" fmla="*/ 6792951 h 6858079"/>
              <a:gd name="connsiteX258" fmla="*/ 7692831 w 12192000"/>
              <a:gd name="connsiteY258" fmla="*/ 6794049 h 6858079"/>
              <a:gd name="connsiteX259" fmla="*/ 7678837 w 12192000"/>
              <a:gd name="connsiteY259" fmla="*/ 6827329 h 6858079"/>
              <a:gd name="connsiteX260" fmla="*/ 7676389 w 12192000"/>
              <a:gd name="connsiteY260" fmla="*/ 6826231 h 6858079"/>
              <a:gd name="connsiteX261" fmla="*/ 7691081 w 12192000"/>
              <a:gd name="connsiteY261" fmla="*/ 6792951 h 6858079"/>
              <a:gd name="connsiteX262" fmla="*/ 3479539 w 12192000"/>
              <a:gd name="connsiteY262" fmla="*/ 6791408 h 6858079"/>
              <a:gd name="connsiteX263" fmla="*/ 3480222 w 12192000"/>
              <a:gd name="connsiteY263" fmla="*/ 6791408 h 6858079"/>
              <a:gd name="connsiteX264" fmla="*/ 3481585 w 12192000"/>
              <a:gd name="connsiteY264" fmla="*/ 6848102 h 6858079"/>
              <a:gd name="connsiteX265" fmla="*/ 3479199 w 12192000"/>
              <a:gd name="connsiteY265" fmla="*/ 6848102 h 6858079"/>
              <a:gd name="connsiteX266" fmla="*/ 3479539 w 12192000"/>
              <a:gd name="connsiteY266" fmla="*/ 6791408 h 6858079"/>
              <a:gd name="connsiteX267" fmla="*/ 9581762 w 12192000"/>
              <a:gd name="connsiteY267" fmla="*/ 6791288 h 6858079"/>
              <a:gd name="connsiteX268" fmla="*/ 9582331 w 12192000"/>
              <a:gd name="connsiteY268" fmla="*/ 6791288 h 6858079"/>
              <a:gd name="connsiteX269" fmla="*/ 9568665 w 12192000"/>
              <a:gd name="connsiteY269" fmla="*/ 6824906 h 6858079"/>
              <a:gd name="connsiteX270" fmla="*/ 9556682 w 12192000"/>
              <a:gd name="connsiteY270" fmla="*/ 6858000 h 6858079"/>
              <a:gd name="connsiteX271" fmla="*/ 9554030 w 12192000"/>
              <a:gd name="connsiteY271" fmla="*/ 6858000 h 6858079"/>
              <a:gd name="connsiteX272" fmla="*/ 9566955 w 12192000"/>
              <a:gd name="connsiteY272" fmla="*/ 6823727 h 6858079"/>
              <a:gd name="connsiteX273" fmla="*/ 9581762 w 12192000"/>
              <a:gd name="connsiteY273" fmla="*/ 6791288 h 6858079"/>
              <a:gd name="connsiteX274" fmla="*/ 8697050 w 12192000"/>
              <a:gd name="connsiteY274" fmla="*/ 6786451 h 6858079"/>
              <a:gd name="connsiteX275" fmla="*/ 8698217 w 12192000"/>
              <a:gd name="connsiteY275" fmla="*/ 6787037 h 6858079"/>
              <a:gd name="connsiteX276" fmla="*/ 8690047 w 12192000"/>
              <a:gd name="connsiteY276" fmla="*/ 6833311 h 6858079"/>
              <a:gd name="connsiteX277" fmla="*/ 8686290 w 12192000"/>
              <a:gd name="connsiteY277" fmla="*/ 6858000 h 6858079"/>
              <a:gd name="connsiteX278" fmla="*/ 8683537 w 12192000"/>
              <a:gd name="connsiteY278" fmla="*/ 6858000 h 6858079"/>
              <a:gd name="connsiteX279" fmla="*/ 8687713 w 12192000"/>
              <a:gd name="connsiteY279" fmla="*/ 6829795 h 6858079"/>
              <a:gd name="connsiteX280" fmla="*/ 8697050 w 12192000"/>
              <a:gd name="connsiteY280" fmla="*/ 6786451 h 6858079"/>
              <a:gd name="connsiteX281" fmla="*/ 8518279 w 12192000"/>
              <a:gd name="connsiteY281" fmla="*/ 6786159 h 6858079"/>
              <a:gd name="connsiteX282" fmla="*/ 8514863 w 12192000"/>
              <a:gd name="connsiteY282" fmla="*/ 6810760 h 6858079"/>
              <a:gd name="connsiteX283" fmla="*/ 8509738 w 12192000"/>
              <a:gd name="connsiteY283" fmla="*/ 6835361 h 6858079"/>
              <a:gd name="connsiteX284" fmla="*/ 8505943 w 12192000"/>
              <a:gd name="connsiteY284" fmla="*/ 6858000 h 6858079"/>
              <a:gd name="connsiteX285" fmla="*/ 8503521 w 12192000"/>
              <a:gd name="connsiteY285" fmla="*/ 6858000 h 6858079"/>
              <a:gd name="connsiteX286" fmla="*/ 8507459 w 12192000"/>
              <a:gd name="connsiteY286" fmla="*/ 6834775 h 6858079"/>
              <a:gd name="connsiteX287" fmla="*/ 8513154 w 12192000"/>
              <a:gd name="connsiteY287" fmla="*/ 6810174 h 6858079"/>
              <a:gd name="connsiteX288" fmla="*/ 8517709 w 12192000"/>
              <a:gd name="connsiteY288" fmla="*/ 6786744 h 6858079"/>
              <a:gd name="connsiteX289" fmla="*/ 8518279 w 12192000"/>
              <a:gd name="connsiteY289" fmla="*/ 6786159 h 6858079"/>
              <a:gd name="connsiteX290" fmla="*/ 7203840 w 12192000"/>
              <a:gd name="connsiteY290" fmla="*/ 6778477 h 6858079"/>
              <a:gd name="connsiteX291" fmla="*/ 7207465 w 12192000"/>
              <a:gd name="connsiteY291" fmla="*/ 6779557 h 6858079"/>
              <a:gd name="connsiteX292" fmla="*/ 7187893 w 12192000"/>
              <a:gd name="connsiteY292" fmla="*/ 6818769 h 6858079"/>
              <a:gd name="connsiteX293" fmla="*/ 7161071 w 12192000"/>
              <a:gd name="connsiteY293" fmla="*/ 6854745 h 6858079"/>
              <a:gd name="connsiteX294" fmla="*/ 7159622 w 12192000"/>
              <a:gd name="connsiteY294" fmla="*/ 6854025 h 6858079"/>
              <a:gd name="connsiteX295" fmla="*/ 7183543 w 12192000"/>
              <a:gd name="connsiteY295" fmla="*/ 6819489 h 6858079"/>
              <a:gd name="connsiteX296" fmla="*/ 7203840 w 12192000"/>
              <a:gd name="connsiteY296" fmla="*/ 6778477 h 6858079"/>
              <a:gd name="connsiteX297" fmla="*/ 7215306 w 12192000"/>
              <a:gd name="connsiteY297" fmla="*/ 6776532 h 6858079"/>
              <a:gd name="connsiteX298" fmla="*/ 7218224 w 12192000"/>
              <a:gd name="connsiteY298" fmla="*/ 6777614 h 6858079"/>
              <a:gd name="connsiteX299" fmla="*/ 7200719 w 12192000"/>
              <a:gd name="connsiteY299" fmla="*/ 6812957 h 6858079"/>
              <a:gd name="connsiteX300" fmla="*/ 7181025 w 12192000"/>
              <a:gd name="connsiteY300" fmla="*/ 6843611 h 6858079"/>
              <a:gd name="connsiteX301" fmla="*/ 7179930 w 12192000"/>
              <a:gd name="connsiteY301" fmla="*/ 6842889 h 6858079"/>
              <a:gd name="connsiteX302" fmla="*/ 7215306 w 12192000"/>
              <a:gd name="connsiteY302" fmla="*/ 6776532 h 6858079"/>
              <a:gd name="connsiteX303" fmla="*/ 9076649 w 12192000"/>
              <a:gd name="connsiteY303" fmla="*/ 6775912 h 6858079"/>
              <a:gd name="connsiteX304" fmla="*/ 9085242 w 12192000"/>
              <a:gd name="connsiteY304" fmla="*/ 6816618 h 6858079"/>
              <a:gd name="connsiteX305" fmla="*/ 9089825 w 12192000"/>
              <a:gd name="connsiteY305" fmla="*/ 6836677 h 6858079"/>
              <a:gd name="connsiteX306" fmla="*/ 9094408 w 12192000"/>
              <a:gd name="connsiteY306" fmla="*/ 6852606 h 6858079"/>
              <a:gd name="connsiteX307" fmla="*/ 9107581 w 12192000"/>
              <a:gd name="connsiteY307" fmla="*/ 6818389 h 6858079"/>
              <a:gd name="connsiteX308" fmla="*/ 9122474 w 12192000"/>
              <a:gd name="connsiteY308" fmla="*/ 6781221 h 6858079"/>
              <a:gd name="connsiteX309" fmla="*/ 9123620 w 12192000"/>
              <a:gd name="connsiteY309" fmla="*/ 6781221 h 6858079"/>
              <a:gd name="connsiteX310" fmla="*/ 9108727 w 12192000"/>
              <a:gd name="connsiteY310" fmla="*/ 6821929 h 6858079"/>
              <a:gd name="connsiteX311" fmla="*/ 9096125 w 12192000"/>
              <a:gd name="connsiteY311" fmla="*/ 6854966 h 6858079"/>
              <a:gd name="connsiteX312" fmla="*/ 9094408 w 12192000"/>
              <a:gd name="connsiteY312" fmla="*/ 6855555 h 6858079"/>
              <a:gd name="connsiteX313" fmla="*/ 9092688 w 12192000"/>
              <a:gd name="connsiteY313" fmla="*/ 6855555 h 6858079"/>
              <a:gd name="connsiteX314" fmla="*/ 9086961 w 12192000"/>
              <a:gd name="connsiteY314" fmla="*/ 6836677 h 6858079"/>
              <a:gd name="connsiteX315" fmla="*/ 9082951 w 12192000"/>
              <a:gd name="connsiteY315" fmla="*/ 6817209 h 6858079"/>
              <a:gd name="connsiteX316" fmla="*/ 9075505 w 12192000"/>
              <a:gd name="connsiteY316" fmla="*/ 6776503 h 6858079"/>
              <a:gd name="connsiteX317" fmla="*/ 9076649 w 12192000"/>
              <a:gd name="connsiteY317" fmla="*/ 6775912 h 6858079"/>
              <a:gd name="connsiteX318" fmla="*/ 8639862 w 12192000"/>
              <a:gd name="connsiteY318" fmla="*/ 6775909 h 6858079"/>
              <a:gd name="connsiteX319" fmla="*/ 8641612 w 12192000"/>
              <a:gd name="connsiteY319" fmla="*/ 6775909 h 6858079"/>
              <a:gd name="connsiteX320" fmla="*/ 8650949 w 12192000"/>
              <a:gd name="connsiteY320" fmla="*/ 6802266 h 6858079"/>
              <a:gd name="connsiteX321" fmla="*/ 8662037 w 12192000"/>
              <a:gd name="connsiteY321" fmla="*/ 6826867 h 6858079"/>
              <a:gd name="connsiteX322" fmla="*/ 8672541 w 12192000"/>
              <a:gd name="connsiteY322" fmla="*/ 6852054 h 6858079"/>
              <a:gd name="connsiteX323" fmla="*/ 8675009 w 12192000"/>
              <a:gd name="connsiteY323" fmla="*/ 6858000 h 6858079"/>
              <a:gd name="connsiteX324" fmla="*/ 8672384 w 12192000"/>
              <a:gd name="connsiteY324" fmla="*/ 6858000 h 6858079"/>
              <a:gd name="connsiteX325" fmla="*/ 8671374 w 12192000"/>
              <a:gd name="connsiteY325" fmla="*/ 6855568 h 6858079"/>
              <a:gd name="connsiteX326" fmla="*/ 8659703 w 12192000"/>
              <a:gd name="connsiteY326" fmla="*/ 6828039 h 6858079"/>
              <a:gd name="connsiteX327" fmla="*/ 8648032 w 12192000"/>
              <a:gd name="connsiteY327" fmla="*/ 6800510 h 6858079"/>
              <a:gd name="connsiteX328" fmla="*/ 8639862 w 12192000"/>
              <a:gd name="connsiteY328" fmla="*/ 6775909 h 6858079"/>
              <a:gd name="connsiteX329" fmla="*/ 8020152 w 12192000"/>
              <a:gd name="connsiteY329" fmla="*/ 6775082 h 6858079"/>
              <a:gd name="connsiteX330" fmla="*/ 8019791 w 12192000"/>
              <a:gd name="connsiteY330" fmla="*/ 6778262 h 6858079"/>
              <a:gd name="connsiteX331" fmla="*/ 7964928 w 12192000"/>
              <a:gd name="connsiteY331" fmla="*/ 6780383 h 6858079"/>
              <a:gd name="connsiteX332" fmla="*/ 7964568 w 12192000"/>
              <a:gd name="connsiteY332" fmla="*/ 6778969 h 6858079"/>
              <a:gd name="connsiteX333" fmla="*/ 7990916 w 12192000"/>
              <a:gd name="connsiteY333" fmla="*/ 6776495 h 6858079"/>
              <a:gd name="connsiteX334" fmla="*/ 8020152 w 12192000"/>
              <a:gd name="connsiteY334" fmla="*/ 6775082 h 6858079"/>
              <a:gd name="connsiteX335" fmla="*/ 7604568 w 12192000"/>
              <a:gd name="connsiteY335" fmla="*/ 6773857 h 6858079"/>
              <a:gd name="connsiteX336" fmla="*/ 7434052 w 12192000"/>
              <a:gd name="connsiteY336" fmla="*/ 6775301 h 6858079"/>
              <a:gd name="connsiteX337" fmla="*/ 7426482 w 12192000"/>
              <a:gd name="connsiteY337" fmla="*/ 6788654 h 6858079"/>
              <a:gd name="connsiteX338" fmla="*/ 7400165 w 12192000"/>
              <a:gd name="connsiteY338" fmla="*/ 6827269 h 6858079"/>
              <a:gd name="connsiteX339" fmla="*/ 7444867 w 12192000"/>
              <a:gd name="connsiteY339" fmla="*/ 6824743 h 6858079"/>
              <a:gd name="connsiteX340" fmla="*/ 7458205 w 12192000"/>
              <a:gd name="connsiteY340" fmla="*/ 6805616 h 6858079"/>
              <a:gd name="connsiteX341" fmla="*/ 7466136 w 12192000"/>
              <a:gd name="connsiteY341" fmla="*/ 6810307 h 6858079"/>
              <a:gd name="connsiteX342" fmla="*/ 7456402 w 12192000"/>
              <a:gd name="connsiteY342" fmla="*/ 6824381 h 6858079"/>
              <a:gd name="connsiteX343" fmla="*/ 7525980 w 12192000"/>
              <a:gd name="connsiteY343" fmla="*/ 6824743 h 6858079"/>
              <a:gd name="connsiteX344" fmla="*/ 7534270 w 12192000"/>
              <a:gd name="connsiteY344" fmla="*/ 6799119 h 6858079"/>
              <a:gd name="connsiteX345" fmla="*/ 7544004 w 12192000"/>
              <a:gd name="connsiteY345" fmla="*/ 6802007 h 6858079"/>
              <a:gd name="connsiteX346" fmla="*/ 7536434 w 12192000"/>
              <a:gd name="connsiteY346" fmla="*/ 6825103 h 6858079"/>
              <a:gd name="connsiteX347" fmla="*/ 7607453 w 12192000"/>
              <a:gd name="connsiteY347" fmla="*/ 6827630 h 6858079"/>
              <a:gd name="connsiteX348" fmla="*/ 7604207 w 12192000"/>
              <a:gd name="connsiteY348" fmla="*/ 6805255 h 6858079"/>
              <a:gd name="connsiteX349" fmla="*/ 7612859 w 12192000"/>
              <a:gd name="connsiteY349" fmla="*/ 6803090 h 6858079"/>
              <a:gd name="connsiteX350" fmla="*/ 7616464 w 12192000"/>
              <a:gd name="connsiteY350" fmla="*/ 6827990 h 6858079"/>
              <a:gd name="connsiteX351" fmla="*/ 7647468 w 12192000"/>
              <a:gd name="connsiteY351" fmla="*/ 6829073 h 6858079"/>
              <a:gd name="connsiteX352" fmla="*/ 7621511 w 12192000"/>
              <a:gd name="connsiteY352" fmla="*/ 6781075 h 6858079"/>
              <a:gd name="connsiteX353" fmla="*/ 7607813 w 12192000"/>
              <a:gd name="connsiteY353" fmla="*/ 6792263 h 6858079"/>
              <a:gd name="connsiteX354" fmla="*/ 7605650 w 12192000"/>
              <a:gd name="connsiteY354" fmla="*/ 6790458 h 6858079"/>
              <a:gd name="connsiteX355" fmla="*/ 7618988 w 12192000"/>
              <a:gd name="connsiteY355" fmla="*/ 6776384 h 6858079"/>
              <a:gd name="connsiteX356" fmla="*/ 7617907 w 12192000"/>
              <a:gd name="connsiteY356" fmla="*/ 6773857 h 6858079"/>
              <a:gd name="connsiteX357" fmla="*/ 7616464 w 12192000"/>
              <a:gd name="connsiteY357" fmla="*/ 6773857 h 6858079"/>
              <a:gd name="connsiteX358" fmla="*/ 7611057 w 12192000"/>
              <a:gd name="connsiteY358" fmla="*/ 6773857 h 6858079"/>
              <a:gd name="connsiteX359" fmla="*/ 7600242 w 12192000"/>
              <a:gd name="connsiteY359" fmla="*/ 6782519 h 6858079"/>
              <a:gd name="connsiteX360" fmla="*/ 7598079 w 12192000"/>
              <a:gd name="connsiteY360" fmla="*/ 6779993 h 6858079"/>
              <a:gd name="connsiteX361" fmla="*/ 7604568 w 12192000"/>
              <a:gd name="connsiteY361" fmla="*/ 6773857 h 6858079"/>
              <a:gd name="connsiteX362" fmla="*/ 3358885 w 12192000"/>
              <a:gd name="connsiteY362" fmla="*/ 6772509 h 6858079"/>
              <a:gd name="connsiteX363" fmla="*/ 3431709 w 12192000"/>
              <a:gd name="connsiteY363" fmla="*/ 6795377 h 6858079"/>
              <a:gd name="connsiteX364" fmla="*/ 3450695 w 12192000"/>
              <a:gd name="connsiteY364" fmla="*/ 6827671 h 6858079"/>
              <a:gd name="connsiteX365" fmla="*/ 3457547 w 12192000"/>
              <a:gd name="connsiteY365" fmla="*/ 6858000 h 6858079"/>
              <a:gd name="connsiteX366" fmla="*/ 3433540 w 12192000"/>
              <a:gd name="connsiteY366" fmla="*/ 6858000 h 6858079"/>
              <a:gd name="connsiteX367" fmla="*/ 3432183 w 12192000"/>
              <a:gd name="connsiteY367" fmla="*/ 6846345 h 6858079"/>
              <a:gd name="connsiteX368" fmla="*/ 3371166 w 12192000"/>
              <a:gd name="connsiteY368" fmla="*/ 6793578 h 6858079"/>
              <a:gd name="connsiteX369" fmla="*/ 3328732 w 12192000"/>
              <a:gd name="connsiteY369" fmla="*/ 6817862 h 6858079"/>
              <a:gd name="connsiteX370" fmla="*/ 3319233 w 12192000"/>
              <a:gd name="connsiteY370" fmla="*/ 6858000 h 6858079"/>
              <a:gd name="connsiteX371" fmla="*/ 3276058 w 12192000"/>
              <a:gd name="connsiteY371" fmla="*/ 6858000 h 6858079"/>
              <a:gd name="connsiteX372" fmla="*/ 3263144 w 12192000"/>
              <a:gd name="connsiteY372" fmla="*/ 6847902 h 6858079"/>
              <a:gd name="connsiteX373" fmla="*/ 3221610 w 12192000"/>
              <a:gd name="connsiteY373" fmla="*/ 6834950 h 6858079"/>
              <a:gd name="connsiteX374" fmla="*/ 3196423 w 12192000"/>
              <a:gd name="connsiteY374" fmla="*/ 6845445 h 6858079"/>
              <a:gd name="connsiteX375" fmla="*/ 3191747 w 12192000"/>
              <a:gd name="connsiteY375" fmla="*/ 6858000 h 6858079"/>
              <a:gd name="connsiteX376" fmla="*/ 3167486 w 12192000"/>
              <a:gd name="connsiteY376" fmla="*/ 6858000 h 6858079"/>
              <a:gd name="connsiteX377" fmla="*/ 3171310 w 12192000"/>
              <a:gd name="connsiteY377" fmla="*/ 6839104 h 6858079"/>
              <a:gd name="connsiteX378" fmla="*/ 3297289 w 12192000"/>
              <a:gd name="connsiteY378" fmla="*/ 6845743 h 6858079"/>
              <a:gd name="connsiteX379" fmla="*/ 3335850 w 12192000"/>
              <a:gd name="connsiteY379" fmla="*/ 6780627 h 6858079"/>
              <a:gd name="connsiteX380" fmla="*/ 3358885 w 12192000"/>
              <a:gd name="connsiteY380" fmla="*/ 6772509 h 6858079"/>
              <a:gd name="connsiteX381" fmla="*/ 3485250 w 12192000"/>
              <a:gd name="connsiteY381" fmla="*/ 6765099 h 6858079"/>
              <a:gd name="connsiteX382" fmla="*/ 3486116 w 12192000"/>
              <a:gd name="connsiteY382" fmla="*/ 6765461 h 6858079"/>
              <a:gd name="connsiteX383" fmla="*/ 3485538 w 12192000"/>
              <a:gd name="connsiteY383" fmla="*/ 6818982 h 6858079"/>
              <a:gd name="connsiteX384" fmla="*/ 3486189 w 12192000"/>
              <a:gd name="connsiteY384" fmla="*/ 6858000 h 6858079"/>
              <a:gd name="connsiteX385" fmla="*/ 3484458 w 12192000"/>
              <a:gd name="connsiteY385" fmla="*/ 6858000 h 6858079"/>
              <a:gd name="connsiteX386" fmla="*/ 3483803 w 12192000"/>
              <a:gd name="connsiteY386" fmla="*/ 6818982 h 6858079"/>
              <a:gd name="connsiteX387" fmla="*/ 3485250 w 12192000"/>
              <a:gd name="connsiteY387" fmla="*/ 6765099 h 6858079"/>
              <a:gd name="connsiteX388" fmla="*/ 9008796 w 12192000"/>
              <a:gd name="connsiteY388" fmla="*/ 6760594 h 6858079"/>
              <a:gd name="connsiteX389" fmla="*/ 9011704 w 12192000"/>
              <a:gd name="connsiteY389" fmla="*/ 6761176 h 6858079"/>
              <a:gd name="connsiteX390" fmla="*/ 9011704 w 12192000"/>
              <a:gd name="connsiteY390" fmla="*/ 6764081 h 6858079"/>
              <a:gd name="connsiteX391" fmla="*/ 9020427 w 12192000"/>
              <a:gd name="connsiteY391" fmla="*/ 6816981 h 6858079"/>
              <a:gd name="connsiteX392" fmla="*/ 9026043 w 12192000"/>
              <a:gd name="connsiteY392" fmla="*/ 6858000 h 6858079"/>
              <a:gd name="connsiteX393" fmla="*/ 9017474 w 12192000"/>
              <a:gd name="connsiteY393" fmla="*/ 6858000 h 6858079"/>
              <a:gd name="connsiteX394" fmla="*/ 9013449 w 12192000"/>
              <a:gd name="connsiteY394" fmla="*/ 6830933 h 6858079"/>
              <a:gd name="connsiteX395" fmla="*/ 9003714 w 12192000"/>
              <a:gd name="connsiteY395" fmla="*/ 6858000 h 6858079"/>
              <a:gd name="connsiteX396" fmla="*/ 8996158 w 12192000"/>
              <a:gd name="connsiteY396" fmla="*/ 6858000 h 6858079"/>
              <a:gd name="connsiteX397" fmla="*/ 9011704 w 12192000"/>
              <a:gd name="connsiteY397" fmla="*/ 6819889 h 6858079"/>
              <a:gd name="connsiteX398" fmla="*/ 9008215 w 12192000"/>
              <a:gd name="connsiteY398" fmla="*/ 6779197 h 6858079"/>
              <a:gd name="connsiteX399" fmla="*/ 8996585 w 12192000"/>
              <a:gd name="connsiteY399" fmla="*/ 6810006 h 6858079"/>
              <a:gd name="connsiteX400" fmla="*/ 8989025 w 12192000"/>
              <a:gd name="connsiteY400" fmla="*/ 6832678 h 6858079"/>
              <a:gd name="connsiteX401" fmla="*/ 8999492 w 12192000"/>
              <a:gd name="connsiteY401" fmla="*/ 6823377 h 6858079"/>
              <a:gd name="connsiteX402" fmla="*/ 9000656 w 12192000"/>
              <a:gd name="connsiteY402" fmla="*/ 6824539 h 6858079"/>
              <a:gd name="connsiteX403" fmla="*/ 8991932 w 12192000"/>
              <a:gd name="connsiteY403" fmla="*/ 6832096 h 6858079"/>
              <a:gd name="connsiteX404" fmla="*/ 8987280 w 12192000"/>
              <a:gd name="connsiteY404" fmla="*/ 6837910 h 6858079"/>
              <a:gd name="connsiteX405" fmla="*/ 8984954 w 12192000"/>
              <a:gd name="connsiteY405" fmla="*/ 6844885 h 6858079"/>
              <a:gd name="connsiteX406" fmla="*/ 8990769 w 12192000"/>
              <a:gd name="connsiteY406" fmla="*/ 6838491 h 6858079"/>
              <a:gd name="connsiteX407" fmla="*/ 9002982 w 12192000"/>
              <a:gd name="connsiteY407" fmla="*/ 6828028 h 6858079"/>
              <a:gd name="connsiteX408" fmla="*/ 9003563 w 12192000"/>
              <a:gd name="connsiteY408" fmla="*/ 6828609 h 6858079"/>
              <a:gd name="connsiteX409" fmla="*/ 8993095 w 12192000"/>
              <a:gd name="connsiteY409" fmla="*/ 6839653 h 6858079"/>
              <a:gd name="connsiteX410" fmla="*/ 8983209 w 12192000"/>
              <a:gd name="connsiteY410" fmla="*/ 6850117 h 6858079"/>
              <a:gd name="connsiteX411" fmla="*/ 8980883 w 12192000"/>
              <a:gd name="connsiteY411" fmla="*/ 6857094 h 6858079"/>
              <a:gd name="connsiteX412" fmla="*/ 9001237 w 12192000"/>
              <a:gd name="connsiteY412" fmla="*/ 6837327 h 6858079"/>
              <a:gd name="connsiteX413" fmla="*/ 9001818 w 12192000"/>
              <a:gd name="connsiteY413" fmla="*/ 6837910 h 6858079"/>
              <a:gd name="connsiteX414" fmla="*/ 8984004 w 12192000"/>
              <a:gd name="connsiteY414" fmla="*/ 6858000 h 6858079"/>
              <a:gd name="connsiteX415" fmla="*/ 8971671 w 12192000"/>
              <a:gd name="connsiteY415" fmla="*/ 6858000 h 6858079"/>
              <a:gd name="connsiteX416" fmla="*/ 8989025 w 12192000"/>
              <a:gd name="connsiteY416" fmla="*/ 6806518 h 6858079"/>
              <a:gd name="connsiteX417" fmla="*/ 9008796 w 12192000"/>
              <a:gd name="connsiteY417" fmla="*/ 6760594 h 6858079"/>
              <a:gd name="connsiteX418" fmla="*/ 10743486 w 12192000"/>
              <a:gd name="connsiteY418" fmla="*/ 6759924 h 6858079"/>
              <a:gd name="connsiteX419" fmla="*/ 10805210 w 12192000"/>
              <a:gd name="connsiteY419" fmla="*/ 6771116 h 6858079"/>
              <a:gd name="connsiteX420" fmla="*/ 10858631 w 12192000"/>
              <a:gd name="connsiteY420" fmla="*/ 6793862 h 6858079"/>
              <a:gd name="connsiteX421" fmla="*/ 10900862 w 12192000"/>
              <a:gd name="connsiteY421" fmla="*/ 6830328 h 6858079"/>
              <a:gd name="connsiteX422" fmla="*/ 10920327 w 12192000"/>
              <a:gd name="connsiteY422" fmla="*/ 6858000 h 6858079"/>
              <a:gd name="connsiteX423" fmla="*/ 10902055 w 12192000"/>
              <a:gd name="connsiteY423" fmla="*/ 6858000 h 6858079"/>
              <a:gd name="connsiteX424" fmla="*/ 10891838 w 12192000"/>
              <a:gd name="connsiteY424" fmla="*/ 6842604 h 6858079"/>
              <a:gd name="connsiteX425" fmla="*/ 10851411 w 12192000"/>
              <a:gd name="connsiteY425" fmla="*/ 6806138 h 6858079"/>
              <a:gd name="connsiteX426" fmla="*/ 10801240 w 12192000"/>
              <a:gd name="connsiteY426" fmla="*/ 6784475 h 6858079"/>
              <a:gd name="connsiteX427" fmla="*/ 10740238 w 12192000"/>
              <a:gd name="connsiteY427" fmla="*/ 6771839 h 6858079"/>
              <a:gd name="connsiteX428" fmla="*/ 10689344 w 12192000"/>
              <a:gd name="connsiteY428" fmla="*/ 6773645 h 6858079"/>
              <a:gd name="connsiteX429" fmla="*/ 10693315 w 12192000"/>
              <a:gd name="connsiteY429" fmla="*/ 6810832 h 6858079"/>
              <a:gd name="connsiteX430" fmla="*/ 10694758 w 12192000"/>
              <a:gd name="connsiteY430" fmla="*/ 6844769 h 6858079"/>
              <a:gd name="connsiteX431" fmla="*/ 10734102 w 12192000"/>
              <a:gd name="connsiteY431" fmla="*/ 6839354 h 6858079"/>
              <a:gd name="connsiteX432" fmla="*/ 10776334 w 12192000"/>
              <a:gd name="connsiteY432" fmla="*/ 6847298 h 6858079"/>
              <a:gd name="connsiteX433" fmla="*/ 10800261 w 12192000"/>
              <a:gd name="connsiteY433" fmla="*/ 6858000 h 6858079"/>
              <a:gd name="connsiteX434" fmla="*/ 10760355 w 12192000"/>
              <a:gd name="connsiteY434" fmla="*/ 6858000 h 6858079"/>
              <a:gd name="connsiteX435" fmla="*/ 10727605 w 12192000"/>
              <a:gd name="connsiteY435" fmla="*/ 6852352 h 6858079"/>
              <a:gd name="connsiteX436" fmla="*/ 10688262 w 12192000"/>
              <a:gd name="connsiteY436" fmla="*/ 6854879 h 6858079"/>
              <a:gd name="connsiteX437" fmla="*/ 10684652 w 12192000"/>
              <a:gd name="connsiteY437" fmla="*/ 6853435 h 6858079"/>
              <a:gd name="connsiteX438" fmla="*/ 10682486 w 12192000"/>
              <a:gd name="connsiteY438" fmla="*/ 6848741 h 6858079"/>
              <a:gd name="connsiteX439" fmla="*/ 10682126 w 12192000"/>
              <a:gd name="connsiteY439" fmla="*/ 6810471 h 6858079"/>
              <a:gd name="connsiteX440" fmla="*/ 10683569 w 12192000"/>
              <a:gd name="connsiteY440" fmla="*/ 6773283 h 6858079"/>
              <a:gd name="connsiteX441" fmla="*/ 10682126 w 12192000"/>
              <a:gd name="connsiteY441" fmla="*/ 6773283 h 6858079"/>
              <a:gd name="connsiteX442" fmla="*/ 10681403 w 12192000"/>
              <a:gd name="connsiteY442" fmla="*/ 6768229 h 6858079"/>
              <a:gd name="connsiteX443" fmla="*/ 10743486 w 12192000"/>
              <a:gd name="connsiteY443" fmla="*/ 6759924 h 6858079"/>
              <a:gd name="connsiteX444" fmla="*/ 3375919 w 12192000"/>
              <a:gd name="connsiteY444" fmla="*/ 6758238 h 6858079"/>
              <a:gd name="connsiteX445" fmla="*/ 3413649 w 12192000"/>
              <a:gd name="connsiteY445" fmla="*/ 6765947 h 6858079"/>
              <a:gd name="connsiteX446" fmla="*/ 3409300 w 12192000"/>
              <a:gd name="connsiteY446" fmla="*/ 6773460 h 6858079"/>
              <a:gd name="connsiteX447" fmla="*/ 3295502 w 12192000"/>
              <a:gd name="connsiteY447" fmla="*/ 6826410 h 6858079"/>
              <a:gd name="connsiteX448" fmla="*/ 3291878 w 12192000"/>
              <a:gd name="connsiteY448" fmla="*/ 6826410 h 6858079"/>
              <a:gd name="connsiteX449" fmla="*/ 3375919 w 12192000"/>
              <a:gd name="connsiteY449" fmla="*/ 6758238 h 6858079"/>
              <a:gd name="connsiteX450" fmla="*/ 7511190 w 12192000"/>
              <a:gd name="connsiteY450" fmla="*/ 6751157 h 6858079"/>
              <a:gd name="connsiteX451" fmla="*/ 7511190 w 12192000"/>
              <a:gd name="connsiteY451" fmla="*/ 6751905 h 6858079"/>
              <a:gd name="connsiteX452" fmla="*/ 7458746 w 12192000"/>
              <a:gd name="connsiteY452" fmla="*/ 6755273 h 6858079"/>
              <a:gd name="connsiteX453" fmla="*/ 7458746 w 12192000"/>
              <a:gd name="connsiteY453" fmla="*/ 6751905 h 6858079"/>
              <a:gd name="connsiteX454" fmla="*/ 7511190 w 12192000"/>
              <a:gd name="connsiteY454" fmla="*/ 6751157 h 6858079"/>
              <a:gd name="connsiteX455" fmla="*/ 10726504 w 12192000"/>
              <a:gd name="connsiteY455" fmla="*/ 6751104 h 6858079"/>
              <a:gd name="connsiteX456" fmla="*/ 10726504 w 12192000"/>
              <a:gd name="connsiteY456" fmla="*/ 6754348 h 6858079"/>
              <a:gd name="connsiteX457" fmla="*/ 10675126 w 12192000"/>
              <a:gd name="connsiteY457" fmla="*/ 6762277 h 6858079"/>
              <a:gd name="connsiteX458" fmla="*/ 10673679 w 12192000"/>
              <a:gd name="connsiteY458" fmla="*/ 6779938 h 6858079"/>
              <a:gd name="connsiteX459" fmla="*/ 10672231 w 12192000"/>
              <a:gd name="connsiteY459" fmla="*/ 6802645 h 6858079"/>
              <a:gd name="connsiteX460" fmla="*/ 10670061 w 12192000"/>
              <a:gd name="connsiteY460" fmla="*/ 6802284 h 6858079"/>
              <a:gd name="connsiteX461" fmla="*/ 10669337 w 12192000"/>
              <a:gd name="connsiteY461" fmla="*/ 6779938 h 6858079"/>
              <a:gd name="connsiteX462" fmla="*/ 10669698 w 12192000"/>
              <a:gd name="connsiteY462" fmla="*/ 6759394 h 6858079"/>
              <a:gd name="connsiteX463" fmla="*/ 10674402 w 12192000"/>
              <a:gd name="connsiteY463" fmla="*/ 6757952 h 6858079"/>
              <a:gd name="connsiteX464" fmla="*/ 10726504 w 12192000"/>
              <a:gd name="connsiteY464" fmla="*/ 6751104 h 6858079"/>
              <a:gd name="connsiteX465" fmla="*/ 7194632 w 12192000"/>
              <a:gd name="connsiteY465" fmla="*/ 6748293 h 6858079"/>
              <a:gd name="connsiteX466" fmla="*/ 7197916 w 12192000"/>
              <a:gd name="connsiteY466" fmla="*/ 6749021 h 6858079"/>
              <a:gd name="connsiteX467" fmla="*/ 7197551 w 12192000"/>
              <a:gd name="connsiteY467" fmla="*/ 6750479 h 6858079"/>
              <a:gd name="connsiteX468" fmla="*/ 7156312 w 12192000"/>
              <a:gd name="connsiteY468" fmla="*/ 6814978 h 6858079"/>
              <a:gd name="connsiteX469" fmla="*/ 7154853 w 12192000"/>
              <a:gd name="connsiteY469" fmla="*/ 6813884 h 6858079"/>
              <a:gd name="connsiteX470" fmla="*/ 7194632 w 12192000"/>
              <a:gd name="connsiteY470" fmla="*/ 6748293 h 6858079"/>
              <a:gd name="connsiteX471" fmla="*/ 7500906 w 12192000"/>
              <a:gd name="connsiteY471" fmla="*/ 6743324 h 6858079"/>
              <a:gd name="connsiteX472" fmla="*/ 7500906 w 12192000"/>
              <a:gd name="connsiteY472" fmla="*/ 6745709 h 6858079"/>
              <a:gd name="connsiteX473" fmla="*/ 7463190 w 12192000"/>
              <a:gd name="connsiteY473" fmla="*/ 6746902 h 6858079"/>
              <a:gd name="connsiteX474" fmla="*/ 7463553 w 12192000"/>
              <a:gd name="connsiteY474" fmla="*/ 6743722 h 6858079"/>
              <a:gd name="connsiteX475" fmla="*/ 7500906 w 12192000"/>
              <a:gd name="connsiteY475" fmla="*/ 6743324 h 6858079"/>
              <a:gd name="connsiteX476" fmla="*/ 3352414 w 12192000"/>
              <a:gd name="connsiteY476" fmla="*/ 6743210 h 6858079"/>
              <a:gd name="connsiteX477" fmla="*/ 3378291 w 12192000"/>
              <a:gd name="connsiteY477" fmla="*/ 6745315 h 6858079"/>
              <a:gd name="connsiteX478" fmla="*/ 3375748 w 12192000"/>
              <a:gd name="connsiteY478" fmla="*/ 6754007 h 6858079"/>
              <a:gd name="connsiteX479" fmla="*/ 3291831 w 12192000"/>
              <a:gd name="connsiteY479" fmla="*/ 6794572 h 6858079"/>
              <a:gd name="connsiteX480" fmla="*/ 3288198 w 12192000"/>
              <a:gd name="connsiteY480" fmla="*/ 6793124 h 6858079"/>
              <a:gd name="connsiteX481" fmla="*/ 3352414 w 12192000"/>
              <a:gd name="connsiteY481" fmla="*/ 6743210 h 6858079"/>
              <a:gd name="connsiteX482" fmla="*/ 10718070 w 12192000"/>
              <a:gd name="connsiteY482" fmla="*/ 6740482 h 6858079"/>
              <a:gd name="connsiteX483" fmla="*/ 10718070 w 12192000"/>
              <a:gd name="connsiteY483" fmla="*/ 6742612 h 6858079"/>
              <a:gd name="connsiteX484" fmla="*/ 10664082 w 12192000"/>
              <a:gd name="connsiteY484" fmla="*/ 6755744 h 6858079"/>
              <a:gd name="connsiteX485" fmla="*/ 10664082 w 12192000"/>
              <a:gd name="connsiteY485" fmla="*/ 6756099 h 6858079"/>
              <a:gd name="connsiteX486" fmla="*/ 10664440 w 12192000"/>
              <a:gd name="connsiteY486" fmla="*/ 6778105 h 6858079"/>
              <a:gd name="connsiteX487" fmla="*/ 10662294 w 12192000"/>
              <a:gd name="connsiteY487" fmla="*/ 6778105 h 6858079"/>
              <a:gd name="connsiteX488" fmla="*/ 10659792 w 12192000"/>
              <a:gd name="connsiteY488" fmla="*/ 6756455 h 6858079"/>
              <a:gd name="connsiteX489" fmla="*/ 10661580 w 12192000"/>
              <a:gd name="connsiteY489" fmla="*/ 6753969 h 6858079"/>
              <a:gd name="connsiteX490" fmla="*/ 10662652 w 12192000"/>
              <a:gd name="connsiteY490" fmla="*/ 6751840 h 6858079"/>
              <a:gd name="connsiteX491" fmla="*/ 10718070 w 12192000"/>
              <a:gd name="connsiteY491" fmla="*/ 6740482 h 6858079"/>
              <a:gd name="connsiteX492" fmla="*/ 7473086 w 12192000"/>
              <a:gd name="connsiteY492" fmla="*/ 6734977 h 6858079"/>
              <a:gd name="connsiteX493" fmla="*/ 7501274 w 12192000"/>
              <a:gd name="connsiteY493" fmla="*/ 6735930 h 6858079"/>
              <a:gd name="connsiteX494" fmla="*/ 7501274 w 12192000"/>
              <a:gd name="connsiteY494" fmla="*/ 6737202 h 6858079"/>
              <a:gd name="connsiteX495" fmla="*/ 7473086 w 12192000"/>
              <a:gd name="connsiteY495" fmla="*/ 6737521 h 6858079"/>
              <a:gd name="connsiteX496" fmla="*/ 7473086 w 12192000"/>
              <a:gd name="connsiteY496" fmla="*/ 6734977 h 6858079"/>
              <a:gd name="connsiteX497" fmla="*/ 9073516 w 12192000"/>
              <a:gd name="connsiteY497" fmla="*/ 6732909 h 6858079"/>
              <a:gd name="connsiteX498" fmla="*/ 9074667 w 12192000"/>
              <a:gd name="connsiteY498" fmla="*/ 6732909 h 6858079"/>
              <a:gd name="connsiteX499" fmla="*/ 9079269 w 12192000"/>
              <a:gd name="connsiteY499" fmla="*/ 6759960 h 6858079"/>
              <a:gd name="connsiteX500" fmla="*/ 9085022 w 12192000"/>
              <a:gd name="connsiteY500" fmla="*/ 6786435 h 6858079"/>
              <a:gd name="connsiteX501" fmla="*/ 9090774 w 12192000"/>
              <a:gd name="connsiteY501" fmla="*/ 6812910 h 6858079"/>
              <a:gd name="connsiteX502" fmla="*/ 9094801 w 12192000"/>
              <a:gd name="connsiteY502" fmla="*/ 6834782 h 6858079"/>
              <a:gd name="connsiteX503" fmla="*/ 9109759 w 12192000"/>
              <a:gd name="connsiteY503" fmla="*/ 6794493 h 6858079"/>
              <a:gd name="connsiteX504" fmla="*/ 9127017 w 12192000"/>
              <a:gd name="connsiteY504" fmla="*/ 6754204 h 6858079"/>
              <a:gd name="connsiteX505" fmla="*/ 9128168 w 12192000"/>
              <a:gd name="connsiteY505" fmla="*/ 6754780 h 6858079"/>
              <a:gd name="connsiteX506" fmla="*/ 9111485 w 12192000"/>
              <a:gd name="connsiteY506" fmla="*/ 6797946 h 6858079"/>
              <a:gd name="connsiteX507" fmla="*/ 9096527 w 12192000"/>
              <a:gd name="connsiteY507" fmla="*/ 6837660 h 6858079"/>
              <a:gd name="connsiteX508" fmla="*/ 9094801 w 12192000"/>
              <a:gd name="connsiteY508" fmla="*/ 6837660 h 6858079"/>
              <a:gd name="connsiteX509" fmla="*/ 9093650 w 12192000"/>
              <a:gd name="connsiteY509" fmla="*/ 6837660 h 6858079"/>
              <a:gd name="connsiteX510" fmla="*/ 9089048 w 12192000"/>
              <a:gd name="connsiteY510" fmla="*/ 6815789 h 6858079"/>
              <a:gd name="connsiteX511" fmla="*/ 9083297 w 12192000"/>
              <a:gd name="connsiteY511" fmla="*/ 6787011 h 6858079"/>
              <a:gd name="connsiteX512" fmla="*/ 9076393 w 12192000"/>
              <a:gd name="connsiteY512" fmla="*/ 6757658 h 6858079"/>
              <a:gd name="connsiteX513" fmla="*/ 9073516 w 12192000"/>
              <a:gd name="connsiteY513" fmla="*/ 6732909 h 6858079"/>
              <a:gd name="connsiteX514" fmla="*/ 10186782 w 12192000"/>
              <a:gd name="connsiteY514" fmla="*/ 6732282 h 6858079"/>
              <a:gd name="connsiteX515" fmla="*/ 10202838 w 12192000"/>
              <a:gd name="connsiteY515" fmla="*/ 6747760 h 6858079"/>
              <a:gd name="connsiteX516" fmla="*/ 10201347 w 12192000"/>
              <a:gd name="connsiteY516" fmla="*/ 6832770 h 6858079"/>
              <a:gd name="connsiteX517" fmla="*/ 10198618 w 12192000"/>
              <a:gd name="connsiteY517" fmla="*/ 6858000 h 6858079"/>
              <a:gd name="connsiteX518" fmla="*/ 10171174 w 12192000"/>
              <a:gd name="connsiteY518" fmla="*/ 6858000 h 6858079"/>
              <a:gd name="connsiteX519" fmla="*/ 10171970 w 12192000"/>
              <a:gd name="connsiteY519" fmla="*/ 6826478 h 6858079"/>
              <a:gd name="connsiteX520" fmla="*/ 10170726 w 12192000"/>
              <a:gd name="connsiteY520" fmla="*/ 6747308 h 6858079"/>
              <a:gd name="connsiteX521" fmla="*/ 10186782 w 12192000"/>
              <a:gd name="connsiteY521" fmla="*/ 6732282 h 6858079"/>
              <a:gd name="connsiteX522" fmla="*/ 10147118 w 12192000"/>
              <a:gd name="connsiteY522" fmla="*/ 6731984 h 6858079"/>
              <a:gd name="connsiteX523" fmla="*/ 10160374 w 12192000"/>
              <a:gd name="connsiteY523" fmla="*/ 6746797 h 6858079"/>
              <a:gd name="connsiteX524" fmla="*/ 10135088 w 12192000"/>
              <a:gd name="connsiteY524" fmla="*/ 6848117 h 6858079"/>
              <a:gd name="connsiteX525" fmla="*/ 10130005 w 12192000"/>
              <a:gd name="connsiteY525" fmla="*/ 6858000 h 6858079"/>
              <a:gd name="connsiteX526" fmla="*/ 10099689 w 12192000"/>
              <a:gd name="connsiteY526" fmla="*/ 6858000 h 6858079"/>
              <a:gd name="connsiteX527" fmla="*/ 10107476 w 12192000"/>
              <a:gd name="connsiteY527" fmla="*/ 6841773 h 6858079"/>
              <a:gd name="connsiteX528" fmla="*/ 10130139 w 12192000"/>
              <a:gd name="connsiteY528" fmla="*/ 6745895 h 6858079"/>
              <a:gd name="connsiteX529" fmla="*/ 10147118 w 12192000"/>
              <a:gd name="connsiteY529" fmla="*/ 6731984 h 6858079"/>
              <a:gd name="connsiteX530" fmla="*/ 10103811 w 12192000"/>
              <a:gd name="connsiteY530" fmla="*/ 6731223 h 6858079"/>
              <a:gd name="connsiteX531" fmla="*/ 10113761 w 12192000"/>
              <a:gd name="connsiteY531" fmla="*/ 6747339 h 6858079"/>
              <a:gd name="connsiteX532" fmla="*/ 10085118 w 12192000"/>
              <a:gd name="connsiteY532" fmla="*/ 6832590 h 6858079"/>
              <a:gd name="connsiteX533" fmla="*/ 10067409 w 12192000"/>
              <a:gd name="connsiteY533" fmla="*/ 6858000 h 6858079"/>
              <a:gd name="connsiteX534" fmla="*/ 10036319 w 12192000"/>
              <a:gd name="connsiteY534" fmla="*/ 6858000 h 6858079"/>
              <a:gd name="connsiteX535" fmla="*/ 10060377 w 12192000"/>
              <a:gd name="connsiteY535" fmla="*/ 6821172 h 6858079"/>
              <a:gd name="connsiteX536" fmla="*/ 10088127 w 12192000"/>
              <a:gd name="connsiteY536" fmla="*/ 6740126 h 6858079"/>
              <a:gd name="connsiteX537" fmla="*/ 10103811 w 12192000"/>
              <a:gd name="connsiteY537" fmla="*/ 6731223 h 6858079"/>
              <a:gd name="connsiteX538" fmla="*/ 8678300 w 12192000"/>
              <a:gd name="connsiteY538" fmla="*/ 6727215 h 6858079"/>
              <a:gd name="connsiteX539" fmla="*/ 8680223 w 12192000"/>
              <a:gd name="connsiteY539" fmla="*/ 6727796 h 6858079"/>
              <a:gd name="connsiteX540" fmla="*/ 8673816 w 12192000"/>
              <a:gd name="connsiteY540" fmla="*/ 6750510 h 6858079"/>
              <a:gd name="connsiteX541" fmla="*/ 8671254 w 12192000"/>
              <a:gd name="connsiteY541" fmla="*/ 6749346 h 6858079"/>
              <a:gd name="connsiteX542" fmla="*/ 8678300 w 12192000"/>
              <a:gd name="connsiteY542" fmla="*/ 6727215 h 6858079"/>
              <a:gd name="connsiteX543" fmla="*/ 8681716 w 12192000"/>
              <a:gd name="connsiteY543" fmla="*/ 6726632 h 6858079"/>
              <a:gd name="connsiteX544" fmla="*/ 8682856 w 12192000"/>
              <a:gd name="connsiteY544" fmla="*/ 6727197 h 6858079"/>
              <a:gd name="connsiteX545" fmla="*/ 8678870 w 12192000"/>
              <a:gd name="connsiteY545" fmla="*/ 6745266 h 6858079"/>
              <a:gd name="connsiteX546" fmla="*/ 8676023 w 12192000"/>
              <a:gd name="connsiteY546" fmla="*/ 6757689 h 6858079"/>
              <a:gd name="connsiteX547" fmla="*/ 8673745 w 12192000"/>
              <a:gd name="connsiteY547" fmla="*/ 6757689 h 6858079"/>
              <a:gd name="connsiteX548" fmla="*/ 8678300 w 12192000"/>
              <a:gd name="connsiteY548" fmla="*/ 6742442 h 6858079"/>
              <a:gd name="connsiteX549" fmla="*/ 8681716 w 12192000"/>
              <a:gd name="connsiteY549" fmla="*/ 6726632 h 6858079"/>
              <a:gd name="connsiteX550" fmla="*/ 1957410 w 12192000"/>
              <a:gd name="connsiteY550" fmla="*/ 6725960 h 6858079"/>
              <a:gd name="connsiteX551" fmla="*/ 1960030 w 12192000"/>
              <a:gd name="connsiteY551" fmla="*/ 6726314 h 6858079"/>
              <a:gd name="connsiteX552" fmla="*/ 1949554 w 12192000"/>
              <a:gd name="connsiteY552" fmla="*/ 6757560 h 6858079"/>
              <a:gd name="connsiteX553" fmla="*/ 1943942 w 12192000"/>
              <a:gd name="connsiteY553" fmla="*/ 6755785 h 6858079"/>
              <a:gd name="connsiteX554" fmla="*/ 1957410 w 12192000"/>
              <a:gd name="connsiteY554" fmla="*/ 6725960 h 6858079"/>
              <a:gd name="connsiteX555" fmla="*/ 8953278 w 12192000"/>
              <a:gd name="connsiteY555" fmla="*/ 6719531 h 6858079"/>
              <a:gd name="connsiteX556" fmla="*/ 8954468 w 12192000"/>
              <a:gd name="connsiteY556" fmla="*/ 6720119 h 6858079"/>
              <a:gd name="connsiteX557" fmla="*/ 8946148 w 12192000"/>
              <a:gd name="connsiteY557" fmla="*/ 6742410 h 6858079"/>
              <a:gd name="connsiteX558" fmla="*/ 8938351 w 12192000"/>
              <a:gd name="connsiteY558" fmla="*/ 6760522 h 6858079"/>
              <a:gd name="connsiteX559" fmla="*/ 8939116 w 12192000"/>
              <a:gd name="connsiteY559" fmla="*/ 6760522 h 6858079"/>
              <a:gd name="connsiteX560" fmla="*/ 8916338 w 12192000"/>
              <a:gd name="connsiteY560" fmla="*/ 6824276 h 6858079"/>
              <a:gd name="connsiteX561" fmla="*/ 8914630 w 12192000"/>
              <a:gd name="connsiteY561" fmla="*/ 6823128 h 6858079"/>
              <a:gd name="connsiteX562" fmla="*/ 8934884 w 12192000"/>
              <a:gd name="connsiteY562" fmla="*/ 6768817 h 6858079"/>
              <a:gd name="connsiteX563" fmla="*/ 8917030 w 12192000"/>
              <a:gd name="connsiteY563" fmla="*/ 6813977 h 6858079"/>
              <a:gd name="connsiteX564" fmla="*/ 8914654 w 12192000"/>
              <a:gd name="connsiteY564" fmla="*/ 6812804 h 6858079"/>
              <a:gd name="connsiteX565" fmla="*/ 8933074 w 12192000"/>
              <a:gd name="connsiteY565" fmla="*/ 6765289 h 6858079"/>
              <a:gd name="connsiteX566" fmla="*/ 8944366 w 12192000"/>
              <a:gd name="connsiteY566" fmla="*/ 6741822 h 6858079"/>
              <a:gd name="connsiteX567" fmla="*/ 8953278 w 12192000"/>
              <a:gd name="connsiteY567" fmla="*/ 6719531 h 6858079"/>
              <a:gd name="connsiteX568" fmla="*/ 8687471 w 12192000"/>
              <a:gd name="connsiteY568" fmla="*/ 6719523 h 6858079"/>
              <a:gd name="connsiteX569" fmla="*/ 8688012 w 12192000"/>
              <a:gd name="connsiteY569" fmla="*/ 6719523 h 6858079"/>
              <a:gd name="connsiteX570" fmla="*/ 8684773 w 12192000"/>
              <a:gd name="connsiteY570" fmla="*/ 6744405 h 6858079"/>
              <a:gd name="connsiteX571" fmla="*/ 8680998 w 12192000"/>
              <a:gd name="connsiteY571" fmla="*/ 6770445 h 6858079"/>
              <a:gd name="connsiteX572" fmla="*/ 8678300 w 12192000"/>
              <a:gd name="connsiteY572" fmla="*/ 6770445 h 6858079"/>
              <a:gd name="connsiteX573" fmla="*/ 8682615 w 12192000"/>
              <a:gd name="connsiteY573" fmla="*/ 6746720 h 6858079"/>
              <a:gd name="connsiteX574" fmla="*/ 8687471 w 12192000"/>
              <a:gd name="connsiteY574" fmla="*/ 6719523 h 6858079"/>
              <a:gd name="connsiteX575" fmla="*/ 12033470 w 12192000"/>
              <a:gd name="connsiteY575" fmla="*/ 6719060 h 6858079"/>
              <a:gd name="connsiteX576" fmla="*/ 11997794 w 12192000"/>
              <a:gd name="connsiteY576" fmla="*/ 6750744 h 6858079"/>
              <a:gd name="connsiteX577" fmla="*/ 12042530 w 12192000"/>
              <a:gd name="connsiteY577" fmla="*/ 6792045 h 6858079"/>
              <a:gd name="connsiteX578" fmla="*/ 12092929 w 12192000"/>
              <a:gd name="connsiteY578" fmla="*/ 6827124 h 6858079"/>
              <a:gd name="connsiteX579" fmla="*/ 12096893 w 12192000"/>
              <a:gd name="connsiteY579" fmla="*/ 6831085 h 6858079"/>
              <a:gd name="connsiteX580" fmla="*/ 12145026 w 12192000"/>
              <a:gd name="connsiteY580" fmla="*/ 6809585 h 6858079"/>
              <a:gd name="connsiteX581" fmla="*/ 12123508 w 12192000"/>
              <a:gd name="connsiteY581" fmla="*/ 6796006 h 6858079"/>
              <a:gd name="connsiteX582" fmla="*/ 12082736 w 12192000"/>
              <a:gd name="connsiteY582" fmla="*/ 6769413 h 6858079"/>
              <a:gd name="connsiteX583" fmla="*/ 12033470 w 12192000"/>
              <a:gd name="connsiteY583" fmla="*/ 6719060 h 6858079"/>
              <a:gd name="connsiteX584" fmla="*/ 9471285 w 12192000"/>
              <a:gd name="connsiteY584" fmla="*/ 6718945 h 6858079"/>
              <a:gd name="connsiteX585" fmla="*/ 9475271 w 12192000"/>
              <a:gd name="connsiteY585" fmla="*/ 6719372 h 6858079"/>
              <a:gd name="connsiteX586" fmla="*/ 9478688 w 12192000"/>
              <a:gd name="connsiteY586" fmla="*/ 6719372 h 6858079"/>
              <a:gd name="connsiteX587" fmla="*/ 9478119 w 12192000"/>
              <a:gd name="connsiteY587" fmla="*/ 6721079 h 6858079"/>
              <a:gd name="connsiteX588" fmla="*/ 9474701 w 12192000"/>
              <a:gd name="connsiteY588" fmla="*/ 6720653 h 6858079"/>
              <a:gd name="connsiteX589" fmla="*/ 9470716 w 12192000"/>
              <a:gd name="connsiteY589" fmla="*/ 6720226 h 6858079"/>
              <a:gd name="connsiteX590" fmla="*/ 9471285 w 12192000"/>
              <a:gd name="connsiteY590" fmla="*/ 6718945 h 6858079"/>
              <a:gd name="connsiteX591" fmla="*/ 1269454 w 12192000"/>
              <a:gd name="connsiteY591" fmla="*/ 6718558 h 6858079"/>
              <a:gd name="connsiteX592" fmla="*/ 1206268 w 12192000"/>
              <a:gd name="connsiteY592" fmla="*/ 6747349 h 6858079"/>
              <a:gd name="connsiteX593" fmla="*/ 1135067 w 12192000"/>
              <a:gd name="connsiteY593" fmla="*/ 6783692 h 6858079"/>
              <a:gd name="connsiteX594" fmla="*/ 1135067 w 12192000"/>
              <a:gd name="connsiteY594" fmla="*/ 6812954 h 6858079"/>
              <a:gd name="connsiteX595" fmla="*/ 1134596 w 12192000"/>
              <a:gd name="connsiteY595" fmla="*/ 6814370 h 6858079"/>
              <a:gd name="connsiteX596" fmla="*/ 1263322 w 12192000"/>
              <a:gd name="connsiteY596" fmla="*/ 6767172 h 6858079"/>
              <a:gd name="connsiteX597" fmla="*/ 1267567 w 12192000"/>
              <a:gd name="connsiteY597" fmla="*/ 6766701 h 6858079"/>
              <a:gd name="connsiteX598" fmla="*/ 1268982 w 12192000"/>
              <a:gd name="connsiteY598" fmla="*/ 6734605 h 6858079"/>
              <a:gd name="connsiteX599" fmla="*/ 1269454 w 12192000"/>
              <a:gd name="connsiteY599" fmla="*/ 6718558 h 6858079"/>
              <a:gd name="connsiteX600" fmla="*/ 10930694 w 12192000"/>
              <a:gd name="connsiteY600" fmla="*/ 6717728 h 6858079"/>
              <a:gd name="connsiteX601" fmla="*/ 10970873 w 12192000"/>
              <a:gd name="connsiteY601" fmla="*/ 6756888 h 6858079"/>
              <a:gd name="connsiteX602" fmla="*/ 10966167 w 12192000"/>
              <a:gd name="connsiteY602" fmla="*/ 6759449 h 6858079"/>
              <a:gd name="connsiteX603" fmla="*/ 10947345 w 12192000"/>
              <a:gd name="connsiteY603" fmla="*/ 6736759 h 6858079"/>
              <a:gd name="connsiteX604" fmla="*/ 10929246 w 12192000"/>
              <a:gd name="connsiteY604" fmla="*/ 6719193 h 6858079"/>
              <a:gd name="connsiteX605" fmla="*/ 10930694 w 12192000"/>
              <a:gd name="connsiteY605" fmla="*/ 6717728 h 6858079"/>
              <a:gd name="connsiteX606" fmla="*/ 11379572 w 12192000"/>
              <a:gd name="connsiteY606" fmla="*/ 6714448 h 6858079"/>
              <a:gd name="connsiteX607" fmla="*/ 11444563 w 12192000"/>
              <a:gd name="connsiteY607" fmla="*/ 6800220 h 6858079"/>
              <a:gd name="connsiteX608" fmla="*/ 11477837 w 12192000"/>
              <a:gd name="connsiteY608" fmla="*/ 6838774 h 6858079"/>
              <a:gd name="connsiteX609" fmla="*/ 11499928 w 12192000"/>
              <a:gd name="connsiteY609" fmla="*/ 6858000 h 6858079"/>
              <a:gd name="connsiteX610" fmla="*/ 11480169 w 12192000"/>
              <a:gd name="connsiteY610" fmla="*/ 6858000 h 6858079"/>
              <a:gd name="connsiteX611" fmla="*/ 11464909 w 12192000"/>
              <a:gd name="connsiteY611" fmla="*/ 6844382 h 6858079"/>
              <a:gd name="connsiteX612" fmla="*/ 11425913 w 12192000"/>
              <a:gd name="connsiteY612" fmla="*/ 6799083 h 6858079"/>
              <a:gd name="connsiteX613" fmla="*/ 11374486 w 12192000"/>
              <a:gd name="connsiteY613" fmla="*/ 6715585 h 6858079"/>
              <a:gd name="connsiteX614" fmla="*/ 11379572 w 12192000"/>
              <a:gd name="connsiteY614" fmla="*/ 6714448 h 6858079"/>
              <a:gd name="connsiteX615" fmla="*/ 7993241 w 12192000"/>
              <a:gd name="connsiteY615" fmla="*/ 6714152 h 6858079"/>
              <a:gd name="connsiteX616" fmla="*/ 7994960 w 12192000"/>
              <a:gd name="connsiteY616" fmla="*/ 6714152 h 6858079"/>
              <a:gd name="connsiteX617" fmla="*/ 7985677 w 12192000"/>
              <a:gd name="connsiteY617" fmla="*/ 6744670 h 6858079"/>
              <a:gd name="connsiteX618" fmla="*/ 7983270 w 12192000"/>
              <a:gd name="connsiteY618" fmla="*/ 6743594 h 6858079"/>
              <a:gd name="connsiteX619" fmla="*/ 7993241 w 12192000"/>
              <a:gd name="connsiteY619" fmla="*/ 6714152 h 6858079"/>
              <a:gd name="connsiteX620" fmla="*/ 9468691 w 12192000"/>
              <a:gd name="connsiteY620" fmla="*/ 6713820 h 6858079"/>
              <a:gd name="connsiteX621" fmla="*/ 9485867 w 12192000"/>
              <a:gd name="connsiteY621" fmla="*/ 6715528 h 6858079"/>
              <a:gd name="connsiteX622" fmla="*/ 9485313 w 12192000"/>
              <a:gd name="connsiteY622" fmla="*/ 6718376 h 6858079"/>
              <a:gd name="connsiteX623" fmla="*/ 9468136 w 12192000"/>
              <a:gd name="connsiteY623" fmla="*/ 6715528 h 6858079"/>
              <a:gd name="connsiteX624" fmla="*/ 9468691 w 12192000"/>
              <a:gd name="connsiteY624" fmla="*/ 6713820 h 6858079"/>
              <a:gd name="connsiteX625" fmla="*/ 10899388 w 12192000"/>
              <a:gd name="connsiteY625" fmla="*/ 6713813 h 6858079"/>
              <a:gd name="connsiteX626" fmla="*/ 10918813 w 12192000"/>
              <a:gd name="connsiteY626" fmla="*/ 6724325 h 6858079"/>
              <a:gd name="connsiteX627" fmla="*/ 10938599 w 12192000"/>
              <a:gd name="connsiteY627" fmla="*/ 6739551 h 6858079"/>
              <a:gd name="connsiteX628" fmla="*/ 10975294 w 12192000"/>
              <a:gd name="connsiteY628" fmla="*/ 6777614 h 6858079"/>
              <a:gd name="connsiteX629" fmla="*/ 10971696 w 12192000"/>
              <a:gd name="connsiteY629" fmla="*/ 6780876 h 6858079"/>
              <a:gd name="connsiteX630" fmla="*/ 10954428 w 12192000"/>
              <a:gd name="connsiteY630" fmla="*/ 6760214 h 6858079"/>
              <a:gd name="connsiteX631" fmla="*/ 10937880 w 12192000"/>
              <a:gd name="connsiteY631" fmla="*/ 6744626 h 6858079"/>
              <a:gd name="connsiteX632" fmla="*/ 10898667 w 12192000"/>
              <a:gd name="connsiteY632" fmla="*/ 6715262 h 6858079"/>
              <a:gd name="connsiteX633" fmla="*/ 10899388 w 12192000"/>
              <a:gd name="connsiteY633" fmla="*/ 6713813 h 6858079"/>
              <a:gd name="connsiteX634" fmla="*/ 7576007 w 12192000"/>
              <a:gd name="connsiteY634" fmla="*/ 6711837 h 6858079"/>
              <a:gd name="connsiteX635" fmla="*/ 7577048 w 12192000"/>
              <a:gd name="connsiteY635" fmla="*/ 6711837 h 6858079"/>
              <a:gd name="connsiteX636" fmla="*/ 7591966 w 12192000"/>
              <a:gd name="connsiteY636" fmla="*/ 6751729 h 6858079"/>
              <a:gd name="connsiteX637" fmla="*/ 7589191 w 12192000"/>
              <a:gd name="connsiteY637" fmla="*/ 6753510 h 6858079"/>
              <a:gd name="connsiteX638" fmla="*/ 7576007 w 12192000"/>
              <a:gd name="connsiteY638" fmla="*/ 6711837 h 6858079"/>
              <a:gd name="connsiteX639" fmla="*/ 8692562 w 12192000"/>
              <a:gd name="connsiteY639" fmla="*/ 6711257 h 6858079"/>
              <a:gd name="connsiteX640" fmla="*/ 8688105 w 12192000"/>
              <a:gd name="connsiteY640" fmla="*/ 6746517 h 6858079"/>
              <a:gd name="connsiteX641" fmla="*/ 8683091 w 12192000"/>
              <a:gd name="connsiteY641" fmla="*/ 6785822 h 6858079"/>
              <a:gd name="connsiteX642" fmla="*/ 8680864 w 12192000"/>
              <a:gd name="connsiteY642" fmla="*/ 6785244 h 6858079"/>
              <a:gd name="connsiteX643" fmla="*/ 8685319 w 12192000"/>
              <a:gd name="connsiteY643" fmla="*/ 6745939 h 6858079"/>
              <a:gd name="connsiteX644" fmla="*/ 8692562 w 12192000"/>
              <a:gd name="connsiteY644" fmla="*/ 6711257 h 6858079"/>
              <a:gd name="connsiteX645" fmla="*/ 9461045 w 12192000"/>
              <a:gd name="connsiteY645" fmla="*/ 6706772 h 6858079"/>
              <a:gd name="connsiteX646" fmla="*/ 9490911 w 12192000"/>
              <a:gd name="connsiteY646" fmla="*/ 6709975 h 6858079"/>
              <a:gd name="connsiteX647" fmla="*/ 9490337 w 12192000"/>
              <a:gd name="connsiteY647" fmla="*/ 6712539 h 6858079"/>
              <a:gd name="connsiteX648" fmla="*/ 9461045 w 12192000"/>
              <a:gd name="connsiteY648" fmla="*/ 6708054 h 6858079"/>
              <a:gd name="connsiteX649" fmla="*/ 9461045 w 12192000"/>
              <a:gd name="connsiteY649" fmla="*/ 6706772 h 6858079"/>
              <a:gd name="connsiteX650" fmla="*/ 5015810 w 12192000"/>
              <a:gd name="connsiteY650" fmla="*/ 6702374 h 6858079"/>
              <a:gd name="connsiteX651" fmla="*/ 5029049 w 12192000"/>
              <a:gd name="connsiteY651" fmla="*/ 6713944 h 6858079"/>
              <a:gd name="connsiteX652" fmla="*/ 5039768 w 12192000"/>
              <a:gd name="connsiteY652" fmla="*/ 6720622 h 6858079"/>
              <a:gd name="connsiteX653" fmla="*/ 5038358 w 12192000"/>
              <a:gd name="connsiteY653" fmla="*/ 6726506 h 6858079"/>
              <a:gd name="connsiteX654" fmla="*/ 5025862 w 12192000"/>
              <a:gd name="connsiteY654" fmla="*/ 6717967 h 6858079"/>
              <a:gd name="connsiteX655" fmla="*/ 5012713 w 12192000"/>
              <a:gd name="connsiteY655" fmla="*/ 6704553 h 6858079"/>
              <a:gd name="connsiteX656" fmla="*/ 5015810 w 12192000"/>
              <a:gd name="connsiteY656" fmla="*/ 6702374 h 6858079"/>
              <a:gd name="connsiteX657" fmla="*/ 9643830 w 12192000"/>
              <a:gd name="connsiteY657" fmla="*/ 6701299 h 6858079"/>
              <a:gd name="connsiteX658" fmla="*/ 9642085 w 12192000"/>
              <a:gd name="connsiteY658" fmla="*/ 6704787 h 6858079"/>
              <a:gd name="connsiteX659" fmla="*/ 9626964 w 12192000"/>
              <a:gd name="connsiteY659" fmla="*/ 6712926 h 6858079"/>
              <a:gd name="connsiteX660" fmla="*/ 9624057 w 12192000"/>
              <a:gd name="connsiteY660" fmla="*/ 6715250 h 6858079"/>
              <a:gd name="connsiteX661" fmla="*/ 9696748 w 12192000"/>
              <a:gd name="connsiteY661" fmla="*/ 6724552 h 6858079"/>
              <a:gd name="connsiteX662" fmla="*/ 9697912 w 12192000"/>
              <a:gd name="connsiteY662" fmla="*/ 6725133 h 6858079"/>
              <a:gd name="connsiteX663" fmla="*/ 9704309 w 12192000"/>
              <a:gd name="connsiteY663" fmla="*/ 6719320 h 6858079"/>
              <a:gd name="connsiteX664" fmla="*/ 9710705 w 12192000"/>
              <a:gd name="connsiteY664" fmla="*/ 6714669 h 6858079"/>
              <a:gd name="connsiteX665" fmla="*/ 9643830 w 12192000"/>
              <a:gd name="connsiteY665" fmla="*/ 6701299 h 6858079"/>
              <a:gd name="connsiteX666" fmla="*/ 10848509 w 12192000"/>
              <a:gd name="connsiteY666" fmla="*/ 6701089 h 6858079"/>
              <a:gd name="connsiteX667" fmla="*/ 10926083 w 12192000"/>
              <a:gd name="connsiteY667" fmla="*/ 6744257 h 6858079"/>
              <a:gd name="connsiteX668" fmla="*/ 10981649 w 12192000"/>
              <a:gd name="connsiteY668" fmla="*/ 6805051 h 6858079"/>
              <a:gd name="connsiteX669" fmla="*/ 10978401 w 12192000"/>
              <a:gd name="connsiteY669" fmla="*/ 6807928 h 6858079"/>
              <a:gd name="connsiteX670" fmla="*/ 10921392 w 12192000"/>
              <a:gd name="connsiteY670" fmla="*/ 6745695 h 6858079"/>
              <a:gd name="connsiteX671" fmla="*/ 10886393 w 12192000"/>
              <a:gd name="connsiteY671" fmla="*/ 6722313 h 6858079"/>
              <a:gd name="connsiteX672" fmla="*/ 10848148 w 12192000"/>
              <a:gd name="connsiteY672" fmla="*/ 6702168 h 6858079"/>
              <a:gd name="connsiteX673" fmla="*/ 10848509 w 12192000"/>
              <a:gd name="connsiteY673" fmla="*/ 6701089 h 6858079"/>
              <a:gd name="connsiteX674" fmla="*/ 9453390 w 12192000"/>
              <a:gd name="connsiteY674" fmla="*/ 6701006 h 6858079"/>
              <a:gd name="connsiteX675" fmla="*/ 9503657 w 12192000"/>
              <a:gd name="connsiteY675" fmla="*/ 6707639 h 6858079"/>
              <a:gd name="connsiteX676" fmla="*/ 9503657 w 12192000"/>
              <a:gd name="connsiteY676" fmla="*/ 6710653 h 6858079"/>
              <a:gd name="connsiteX677" fmla="*/ 9482367 w 12192000"/>
              <a:gd name="connsiteY677" fmla="*/ 6707639 h 6858079"/>
              <a:gd name="connsiteX678" fmla="*/ 9453390 w 12192000"/>
              <a:gd name="connsiteY678" fmla="*/ 6702814 h 6858079"/>
              <a:gd name="connsiteX679" fmla="*/ 9453390 w 12192000"/>
              <a:gd name="connsiteY679" fmla="*/ 6701006 h 6858079"/>
              <a:gd name="connsiteX680" fmla="*/ 9320172 w 12192000"/>
              <a:gd name="connsiteY680" fmla="*/ 6701006 h 6858079"/>
              <a:gd name="connsiteX681" fmla="*/ 9329325 w 12192000"/>
              <a:gd name="connsiteY681" fmla="*/ 6702288 h 6858079"/>
              <a:gd name="connsiteX682" fmla="*/ 9328714 w 12192000"/>
              <a:gd name="connsiteY682" fmla="*/ 6704850 h 6858079"/>
              <a:gd name="connsiteX683" fmla="*/ 9320172 w 12192000"/>
              <a:gd name="connsiteY683" fmla="*/ 6702927 h 6858079"/>
              <a:gd name="connsiteX684" fmla="*/ 9320172 w 12192000"/>
              <a:gd name="connsiteY684" fmla="*/ 6701006 h 6858079"/>
              <a:gd name="connsiteX685" fmla="*/ 7987085 w 12192000"/>
              <a:gd name="connsiteY685" fmla="*/ 6699128 h 6858079"/>
              <a:gd name="connsiteX686" fmla="*/ 7988920 w 12192000"/>
              <a:gd name="connsiteY686" fmla="*/ 6699491 h 6858079"/>
              <a:gd name="connsiteX687" fmla="*/ 7980114 w 12192000"/>
              <a:gd name="connsiteY687" fmla="*/ 6732475 h 6858079"/>
              <a:gd name="connsiteX688" fmla="*/ 7973142 w 12192000"/>
              <a:gd name="connsiteY688" fmla="*/ 6746247 h 6858079"/>
              <a:gd name="connsiteX689" fmla="*/ 7970940 w 12192000"/>
              <a:gd name="connsiteY689" fmla="*/ 6744072 h 6858079"/>
              <a:gd name="connsiteX690" fmla="*/ 7987085 w 12192000"/>
              <a:gd name="connsiteY690" fmla="*/ 6699128 h 6858079"/>
              <a:gd name="connsiteX691" fmla="*/ 9640340 w 12192000"/>
              <a:gd name="connsiteY691" fmla="*/ 6697231 h 6858079"/>
              <a:gd name="connsiteX692" fmla="*/ 9713613 w 12192000"/>
              <a:gd name="connsiteY692" fmla="*/ 6707694 h 6858079"/>
              <a:gd name="connsiteX693" fmla="*/ 9715940 w 12192000"/>
              <a:gd name="connsiteY693" fmla="*/ 6711183 h 6858079"/>
              <a:gd name="connsiteX694" fmla="*/ 9720592 w 12192000"/>
              <a:gd name="connsiteY694" fmla="*/ 6714669 h 6858079"/>
              <a:gd name="connsiteX695" fmla="*/ 9721754 w 12192000"/>
              <a:gd name="connsiteY695" fmla="*/ 6712926 h 6858079"/>
              <a:gd name="connsiteX696" fmla="*/ 9724661 w 12192000"/>
              <a:gd name="connsiteY696" fmla="*/ 6714088 h 6858079"/>
              <a:gd name="connsiteX697" fmla="*/ 9690933 w 12192000"/>
              <a:gd name="connsiteY697" fmla="*/ 6810587 h 6858079"/>
              <a:gd name="connsiteX698" fmla="*/ 9669417 w 12192000"/>
              <a:gd name="connsiteY698" fmla="*/ 6857675 h 6858079"/>
              <a:gd name="connsiteX699" fmla="*/ 9669303 w 12192000"/>
              <a:gd name="connsiteY699" fmla="*/ 6858000 h 6858079"/>
              <a:gd name="connsiteX700" fmla="*/ 9661350 w 12192000"/>
              <a:gd name="connsiteY700" fmla="*/ 6858000 h 6858079"/>
              <a:gd name="connsiteX701" fmla="*/ 9666508 w 12192000"/>
              <a:gd name="connsiteY701" fmla="*/ 6844304 h 6858079"/>
              <a:gd name="connsiteX702" fmla="*/ 9685700 w 12192000"/>
              <a:gd name="connsiteY702" fmla="*/ 6801867 h 6858079"/>
              <a:gd name="connsiteX703" fmla="*/ 9720009 w 12192000"/>
              <a:gd name="connsiteY703" fmla="*/ 6716414 h 6858079"/>
              <a:gd name="connsiteX704" fmla="*/ 9719428 w 12192000"/>
              <a:gd name="connsiteY704" fmla="*/ 6716995 h 6858079"/>
              <a:gd name="connsiteX705" fmla="*/ 9707797 w 12192000"/>
              <a:gd name="connsiteY705" fmla="*/ 6723971 h 6858079"/>
              <a:gd name="connsiteX706" fmla="*/ 9700819 w 12192000"/>
              <a:gd name="connsiteY706" fmla="*/ 6729202 h 6858079"/>
              <a:gd name="connsiteX707" fmla="*/ 9664182 w 12192000"/>
              <a:gd name="connsiteY707" fmla="*/ 6818145 h 6858079"/>
              <a:gd name="connsiteX708" fmla="*/ 9649042 w 12192000"/>
              <a:gd name="connsiteY708" fmla="*/ 6858000 h 6858079"/>
              <a:gd name="connsiteX709" fmla="*/ 9641051 w 12192000"/>
              <a:gd name="connsiteY709" fmla="*/ 6858000 h 6858079"/>
              <a:gd name="connsiteX710" fmla="*/ 9641504 w 12192000"/>
              <a:gd name="connsiteY710" fmla="*/ 6857094 h 6858079"/>
              <a:gd name="connsiteX711" fmla="*/ 9639032 w 12192000"/>
              <a:gd name="connsiteY711" fmla="*/ 6858000 h 6858079"/>
              <a:gd name="connsiteX712" fmla="*/ 9632400 w 12192000"/>
              <a:gd name="connsiteY712" fmla="*/ 6858000 h 6858079"/>
              <a:gd name="connsiteX713" fmla="*/ 9642085 w 12192000"/>
              <a:gd name="connsiteY713" fmla="*/ 6854186 h 6858079"/>
              <a:gd name="connsiteX714" fmla="*/ 9644992 w 12192000"/>
              <a:gd name="connsiteY714" fmla="*/ 6846047 h 6858079"/>
              <a:gd name="connsiteX715" fmla="*/ 9624057 w 12192000"/>
              <a:gd name="connsiteY715" fmla="*/ 6854186 h 6858079"/>
              <a:gd name="connsiteX716" fmla="*/ 9624057 w 12192000"/>
              <a:gd name="connsiteY716" fmla="*/ 6853024 h 6858079"/>
              <a:gd name="connsiteX717" fmla="*/ 9646737 w 12192000"/>
              <a:gd name="connsiteY717" fmla="*/ 6842561 h 6858079"/>
              <a:gd name="connsiteX718" fmla="*/ 9649644 w 12192000"/>
              <a:gd name="connsiteY718" fmla="*/ 6836746 h 6858079"/>
              <a:gd name="connsiteX719" fmla="*/ 9627547 w 12192000"/>
              <a:gd name="connsiteY719" fmla="*/ 6845466 h 6858079"/>
              <a:gd name="connsiteX720" fmla="*/ 9626964 w 12192000"/>
              <a:gd name="connsiteY720" fmla="*/ 6843723 h 6858079"/>
              <a:gd name="connsiteX721" fmla="*/ 9650225 w 12192000"/>
              <a:gd name="connsiteY721" fmla="*/ 6833841 h 6858079"/>
              <a:gd name="connsiteX722" fmla="*/ 9653715 w 12192000"/>
              <a:gd name="connsiteY722" fmla="*/ 6826864 h 6858079"/>
              <a:gd name="connsiteX723" fmla="*/ 9632781 w 12192000"/>
              <a:gd name="connsiteY723" fmla="*/ 6835584 h 6858079"/>
              <a:gd name="connsiteX724" fmla="*/ 9632199 w 12192000"/>
              <a:gd name="connsiteY724" fmla="*/ 6833841 h 6858079"/>
              <a:gd name="connsiteX725" fmla="*/ 9654878 w 12192000"/>
              <a:gd name="connsiteY725" fmla="*/ 6823377 h 6858079"/>
              <a:gd name="connsiteX726" fmla="*/ 9656623 w 12192000"/>
              <a:gd name="connsiteY726" fmla="*/ 6817563 h 6858079"/>
              <a:gd name="connsiteX727" fmla="*/ 9635688 w 12192000"/>
              <a:gd name="connsiteY727" fmla="*/ 6826864 h 6858079"/>
              <a:gd name="connsiteX728" fmla="*/ 9635107 w 12192000"/>
              <a:gd name="connsiteY728" fmla="*/ 6825120 h 6858079"/>
              <a:gd name="connsiteX729" fmla="*/ 9658368 w 12192000"/>
              <a:gd name="connsiteY729" fmla="*/ 6814657 h 6858079"/>
              <a:gd name="connsiteX730" fmla="*/ 9661856 w 12192000"/>
              <a:gd name="connsiteY730" fmla="*/ 6806518 h 6858079"/>
              <a:gd name="connsiteX731" fmla="*/ 9652552 w 12192000"/>
              <a:gd name="connsiteY731" fmla="*/ 6811169 h 6858079"/>
              <a:gd name="connsiteX732" fmla="*/ 9638014 w 12192000"/>
              <a:gd name="connsiteY732" fmla="*/ 6816981 h 6858079"/>
              <a:gd name="connsiteX733" fmla="*/ 9637433 w 12192000"/>
              <a:gd name="connsiteY733" fmla="*/ 6815819 h 6858079"/>
              <a:gd name="connsiteX734" fmla="*/ 9651971 w 12192000"/>
              <a:gd name="connsiteY734" fmla="*/ 6809425 h 6858079"/>
              <a:gd name="connsiteX735" fmla="*/ 9663020 w 12192000"/>
              <a:gd name="connsiteY735" fmla="*/ 6803030 h 6858079"/>
              <a:gd name="connsiteX736" fmla="*/ 9663601 w 12192000"/>
              <a:gd name="connsiteY736" fmla="*/ 6802448 h 6858079"/>
              <a:gd name="connsiteX737" fmla="*/ 9666508 w 12192000"/>
              <a:gd name="connsiteY737" fmla="*/ 6795473 h 6858079"/>
              <a:gd name="connsiteX738" fmla="*/ 9639178 w 12192000"/>
              <a:gd name="connsiteY738" fmla="*/ 6808844 h 6858079"/>
              <a:gd name="connsiteX739" fmla="*/ 9638595 w 12192000"/>
              <a:gd name="connsiteY739" fmla="*/ 6807680 h 6858079"/>
              <a:gd name="connsiteX740" fmla="*/ 9657204 w 12192000"/>
              <a:gd name="connsiteY740" fmla="*/ 6798379 h 6858079"/>
              <a:gd name="connsiteX741" fmla="*/ 9667672 w 12192000"/>
              <a:gd name="connsiteY741" fmla="*/ 6792566 h 6858079"/>
              <a:gd name="connsiteX742" fmla="*/ 9670579 w 12192000"/>
              <a:gd name="connsiteY742" fmla="*/ 6785591 h 6858079"/>
              <a:gd name="connsiteX743" fmla="*/ 9646156 w 12192000"/>
              <a:gd name="connsiteY743" fmla="*/ 6798379 h 6858079"/>
              <a:gd name="connsiteX744" fmla="*/ 9644992 w 12192000"/>
              <a:gd name="connsiteY744" fmla="*/ 6796636 h 6858079"/>
              <a:gd name="connsiteX745" fmla="*/ 9671743 w 12192000"/>
              <a:gd name="connsiteY745" fmla="*/ 6782103 h 6858079"/>
              <a:gd name="connsiteX746" fmla="*/ 9674651 w 12192000"/>
              <a:gd name="connsiteY746" fmla="*/ 6776290 h 6858079"/>
              <a:gd name="connsiteX747" fmla="*/ 9665346 w 12192000"/>
              <a:gd name="connsiteY747" fmla="*/ 6780359 h 6858079"/>
              <a:gd name="connsiteX748" fmla="*/ 9657204 w 12192000"/>
              <a:gd name="connsiteY748" fmla="*/ 6783846 h 6858079"/>
              <a:gd name="connsiteX749" fmla="*/ 9649063 w 12192000"/>
              <a:gd name="connsiteY749" fmla="*/ 6787915 h 6858079"/>
              <a:gd name="connsiteX750" fmla="*/ 9648482 w 12192000"/>
              <a:gd name="connsiteY750" fmla="*/ 6788497 h 6858079"/>
              <a:gd name="connsiteX751" fmla="*/ 9647899 w 12192000"/>
              <a:gd name="connsiteY751" fmla="*/ 6787915 h 6858079"/>
              <a:gd name="connsiteX752" fmla="*/ 9675813 w 12192000"/>
              <a:gd name="connsiteY752" fmla="*/ 6772220 h 6858079"/>
              <a:gd name="connsiteX753" fmla="*/ 9678722 w 12192000"/>
              <a:gd name="connsiteY753" fmla="*/ 6766407 h 6858079"/>
              <a:gd name="connsiteX754" fmla="*/ 9666508 w 12192000"/>
              <a:gd name="connsiteY754" fmla="*/ 6772220 h 6858079"/>
              <a:gd name="connsiteX755" fmla="*/ 9656623 w 12192000"/>
              <a:gd name="connsiteY755" fmla="*/ 6776290 h 6858079"/>
              <a:gd name="connsiteX756" fmla="*/ 9650808 w 12192000"/>
              <a:gd name="connsiteY756" fmla="*/ 6779197 h 6858079"/>
              <a:gd name="connsiteX757" fmla="*/ 9650225 w 12192000"/>
              <a:gd name="connsiteY757" fmla="*/ 6779197 h 6858079"/>
              <a:gd name="connsiteX758" fmla="*/ 9659530 w 12192000"/>
              <a:gd name="connsiteY758" fmla="*/ 6772801 h 6858079"/>
              <a:gd name="connsiteX759" fmla="*/ 9680465 w 12192000"/>
              <a:gd name="connsiteY759" fmla="*/ 6762919 h 6858079"/>
              <a:gd name="connsiteX760" fmla="*/ 9682791 w 12192000"/>
              <a:gd name="connsiteY760" fmla="*/ 6758268 h 6858079"/>
              <a:gd name="connsiteX761" fmla="*/ 9669998 w 12192000"/>
              <a:gd name="connsiteY761" fmla="*/ 6764081 h 6858079"/>
              <a:gd name="connsiteX762" fmla="*/ 9652552 w 12192000"/>
              <a:gd name="connsiteY762" fmla="*/ 6771058 h 6858079"/>
              <a:gd name="connsiteX763" fmla="*/ 9651971 w 12192000"/>
              <a:gd name="connsiteY763" fmla="*/ 6769313 h 6858079"/>
              <a:gd name="connsiteX764" fmla="*/ 9671161 w 12192000"/>
              <a:gd name="connsiteY764" fmla="*/ 6761176 h 6858079"/>
              <a:gd name="connsiteX765" fmla="*/ 9683955 w 12192000"/>
              <a:gd name="connsiteY765" fmla="*/ 6754780 h 6858079"/>
              <a:gd name="connsiteX766" fmla="*/ 9686281 w 12192000"/>
              <a:gd name="connsiteY766" fmla="*/ 6748386 h 6858079"/>
              <a:gd name="connsiteX767" fmla="*/ 9658368 w 12192000"/>
              <a:gd name="connsiteY767" fmla="*/ 6760594 h 6858079"/>
              <a:gd name="connsiteX768" fmla="*/ 9657787 w 12192000"/>
              <a:gd name="connsiteY768" fmla="*/ 6759431 h 6858079"/>
              <a:gd name="connsiteX769" fmla="*/ 9688026 w 12192000"/>
              <a:gd name="connsiteY769" fmla="*/ 6745480 h 6858079"/>
              <a:gd name="connsiteX770" fmla="*/ 9690933 w 12192000"/>
              <a:gd name="connsiteY770" fmla="*/ 6738504 h 6858079"/>
              <a:gd name="connsiteX771" fmla="*/ 9675232 w 12192000"/>
              <a:gd name="connsiteY771" fmla="*/ 6744898 h 6858079"/>
              <a:gd name="connsiteX772" fmla="*/ 9655461 w 12192000"/>
              <a:gd name="connsiteY772" fmla="*/ 6751874 h 6858079"/>
              <a:gd name="connsiteX773" fmla="*/ 9654878 w 12192000"/>
              <a:gd name="connsiteY773" fmla="*/ 6750131 h 6858079"/>
              <a:gd name="connsiteX774" fmla="*/ 9676977 w 12192000"/>
              <a:gd name="connsiteY774" fmla="*/ 6741992 h 6858079"/>
              <a:gd name="connsiteX775" fmla="*/ 9691515 w 12192000"/>
              <a:gd name="connsiteY775" fmla="*/ 6736179 h 6858079"/>
              <a:gd name="connsiteX776" fmla="*/ 9692096 w 12192000"/>
              <a:gd name="connsiteY776" fmla="*/ 6736760 h 6858079"/>
              <a:gd name="connsiteX777" fmla="*/ 9693259 w 12192000"/>
              <a:gd name="connsiteY777" fmla="*/ 6733272 h 6858079"/>
              <a:gd name="connsiteX778" fmla="*/ 9689769 w 12192000"/>
              <a:gd name="connsiteY778" fmla="*/ 6731528 h 6858079"/>
              <a:gd name="connsiteX779" fmla="*/ 9655461 w 12192000"/>
              <a:gd name="connsiteY779" fmla="*/ 6726297 h 6858079"/>
              <a:gd name="connsiteX780" fmla="*/ 9620569 w 12192000"/>
              <a:gd name="connsiteY780" fmla="*/ 6720482 h 6858079"/>
              <a:gd name="connsiteX781" fmla="*/ 9620569 w 12192000"/>
              <a:gd name="connsiteY781" fmla="*/ 6721065 h 6858079"/>
              <a:gd name="connsiteX782" fmla="*/ 9602541 w 12192000"/>
              <a:gd name="connsiteY782" fmla="*/ 6771639 h 6858079"/>
              <a:gd name="connsiteX783" fmla="*/ 9581025 w 12192000"/>
              <a:gd name="connsiteY783" fmla="*/ 6823377 h 6858079"/>
              <a:gd name="connsiteX784" fmla="*/ 9566236 w 12192000"/>
              <a:gd name="connsiteY784" fmla="*/ 6858000 h 6858079"/>
              <a:gd name="connsiteX785" fmla="*/ 9558264 w 12192000"/>
              <a:gd name="connsiteY785" fmla="*/ 6858000 h 6858079"/>
              <a:gd name="connsiteX786" fmla="*/ 9572883 w 12192000"/>
              <a:gd name="connsiteY786" fmla="*/ 6825120 h 6858079"/>
              <a:gd name="connsiteX787" fmla="*/ 9596144 w 12192000"/>
              <a:gd name="connsiteY787" fmla="*/ 6768732 h 6858079"/>
              <a:gd name="connsiteX788" fmla="*/ 9614171 w 12192000"/>
              <a:gd name="connsiteY788" fmla="*/ 6719320 h 6858079"/>
              <a:gd name="connsiteX789" fmla="*/ 9612427 w 12192000"/>
              <a:gd name="connsiteY789" fmla="*/ 6718739 h 6858079"/>
              <a:gd name="connsiteX790" fmla="*/ 9613590 w 12192000"/>
              <a:gd name="connsiteY790" fmla="*/ 6714669 h 6858079"/>
              <a:gd name="connsiteX791" fmla="*/ 9615334 w 12192000"/>
              <a:gd name="connsiteY791" fmla="*/ 6714669 h 6858079"/>
              <a:gd name="connsiteX792" fmla="*/ 9625221 w 12192000"/>
              <a:gd name="connsiteY792" fmla="*/ 6707113 h 6858079"/>
              <a:gd name="connsiteX793" fmla="*/ 9638014 w 12192000"/>
              <a:gd name="connsiteY793" fmla="*/ 6698974 h 6858079"/>
              <a:gd name="connsiteX794" fmla="*/ 9640340 w 12192000"/>
              <a:gd name="connsiteY794" fmla="*/ 6697231 h 6858079"/>
              <a:gd name="connsiteX795" fmla="*/ 9312470 w 12192000"/>
              <a:gd name="connsiteY795" fmla="*/ 6695881 h 6858079"/>
              <a:gd name="connsiteX796" fmla="*/ 9329354 w 12192000"/>
              <a:gd name="connsiteY796" fmla="*/ 6697589 h 6858079"/>
              <a:gd name="connsiteX797" fmla="*/ 9328751 w 12192000"/>
              <a:gd name="connsiteY797" fmla="*/ 6700437 h 6858079"/>
              <a:gd name="connsiteX798" fmla="*/ 9312470 w 12192000"/>
              <a:gd name="connsiteY798" fmla="*/ 6697019 h 6858079"/>
              <a:gd name="connsiteX799" fmla="*/ 9312470 w 12192000"/>
              <a:gd name="connsiteY799" fmla="*/ 6695881 h 6858079"/>
              <a:gd name="connsiteX800" fmla="*/ 3569544 w 12192000"/>
              <a:gd name="connsiteY800" fmla="*/ 6694412 h 6858079"/>
              <a:gd name="connsiteX801" fmla="*/ 3569901 w 12192000"/>
              <a:gd name="connsiteY801" fmla="*/ 6695939 h 6858079"/>
              <a:gd name="connsiteX802" fmla="*/ 3534235 w 12192000"/>
              <a:gd name="connsiteY802" fmla="*/ 6703571 h 6858079"/>
              <a:gd name="connsiteX803" fmla="*/ 3534235 w 12192000"/>
              <a:gd name="connsiteY803" fmla="*/ 6701281 h 6858079"/>
              <a:gd name="connsiteX804" fmla="*/ 3569544 w 12192000"/>
              <a:gd name="connsiteY804" fmla="*/ 6694412 h 6858079"/>
              <a:gd name="connsiteX805" fmla="*/ 7574272 w 12192000"/>
              <a:gd name="connsiteY805" fmla="*/ 6694359 h 6858079"/>
              <a:gd name="connsiteX806" fmla="*/ 7575010 w 12192000"/>
              <a:gd name="connsiteY806" fmla="*/ 6694359 h 6858079"/>
              <a:gd name="connsiteX807" fmla="*/ 7591958 w 12192000"/>
              <a:gd name="connsiteY807" fmla="*/ 6733163 h 6858079"/>
              <a:gd name="connsiteX808" fmla="*/ 7601906 w 12192000"/>
              <a:gd name="connsiteY808" fmla="*/ 6751658 h 6858079"/>
              <a:gd name="connsiteX809" fmla="*/ 7600432 w 12192000"/>
              <a:gd name="connsiteY809" fmla="*/ 6754922 h 6858079"/>
              <a:gd name="connsiteX810" fmla="*/ 7589379 w 12192000"/>
              <a:gd name="connsiteY810" fmla="*/ 6736790 h 6858079"/>
              <a:gd name="connsiteX811" fmla="*/ 7574272 w 12192000"/>
              <a:gd name="connsiteY811" fmla="*/ 6694359 h 6858079"/>
              <a:gd name="connsiteX812" fmla="*/ 9116933 w 12192000"/>
              <a:gd name="connsiteY812" fmla="*/ 6693930 h 6858079"/>
              <a:gd name="connsiteX813" fmla="*/ 9118000 w 12192000"/>
              <a:gd name="connsiteY813" fmla="*/ 6693930 h 6858079"/>
              <a:gd name="connsiteX814" fmla="*/ 9108924 w 12192000"/>
              <a:gd name="connsiteY814" fmla="*/ 6716505 h 6858079"/>
              <a:gd name="connsiteX815" fmla="*/ 9107323 w 12192000"/>
              <a:gd name="connsiteY815" fmla="*/ 6715284 h 6858079"/>
              <a:gd name="connsiteX816" fmla="*/ 9116933 w 12192000"/>
              <a:gd name="connsiteY816" fmla="*/ 6693930 h 6858079"/>
              <a:gd name="connsiteX817" fmla="*/ 9122545 w 12192000"/>
              <a:gd name="connsiteY817" fmla="*/ 6693913 h 6858079"/>
              <a:gd name="connsiteX818" fmla="*/ 9123094 w 12192000"/>
              <a:gd name="connsiteY818" fmla="*/ 6694509 h 6858079"/>
              <a:gd name="connsiteX819" fmla="*/ 9116505 w 12192000"/>
              <a:gd name="connsiteY819" fmla="*/ 6712354 h 6858079"/>
              <a:gd name="connsiteX820" fmla="*/ 9111013 w 12192000"/>
              <a:gd name="connsiteY820" fmla="*/ 6724847 h 6858079"/>
              <a:gd name="connsiteX821" fmla="*/ 9108818 w 12192000"/>
              <a:gd name="connsiteY821" fmla="*/ 6723657 h 6858079"/>
              <a:gd name="connsiteX822" fmla="*/ 9115956 w 12192000"/>
              <a:gd name="connsiteY822" fmla="*/ 6709381 h 6858079"/>
              <a:gd name="connsiteX823" fmla="*/ 9122545 w 12192000"/>
              <a:gd name="connsiteY823" fmla="*/ 6693913 h 6858079"/>
              <a:gd name="connsiteX824" fmla="*/ 2734976 w 12192000"/>
              <a:gd name="connsiteY824" fmla="*/ 6693127 h 6858079"/>
              <a:gd name="connsiteX825" fmla="*/ 2798381 w 12192000"/>
              <a:gd name="connsiteY825" fmla="*/ 6695534 h 6858079"/>
              <a:gd name="connsiteX826" fmla="*/ 2799474 w 12192000"/>
              <a:gd name="connsiteY826" fmla="*/ 6700004 h 6858079"/>
              <a:gd name="connsiteX827" fmla="*/ 2734611 w 12192000"/>
              <a:gd name="connsiteY827" fmla="*/ 6695534 h 6858079"/>
              <a:gd name="connsiteX828" fmla="*/ 2734976 w 12192000"/>
              <a:gd name="connsiteY828" fmla="*/ 6693127 h 6858079"/>
              <a:gd name="connsiteX829" fmla="*/ 9640367 w 12192000"/>
              <a:gd name="connsiteY829" fmla="*/ 6688764 h 6858079"/>
              <a:gd name="connsiteX830" fmla="*/ 9651561 w 12192000"/>
              <a:gd name="connsiteY830" fmla="*/ 6689902 h 6858079"/>
              <a:gd name="connsiteX831" fmla="*/ 9666876 w 12192000"/>
              <a:gd name="connsiteY831" fmla="*/ 6692750 h 6858079"/>
              <a:gd name="connsiteX832" fmla="*/ 9666287 w 12192000"/>
              <a:gd name="connsiteY832" fmla="*/ 6693319 h 6858079"/>
              <a:gd name="connsiteX833" fmla="*/ 9642989 w 12192000"/>
              <a:gd name="connsiteY833" fmla="*/ 6691224 h 6858079"/>
              <a:gd name="connsiteX834" fmla="*/ 9660063 w 12192000"/>
              <a:gd name="connsiteY834" fmla="*/ 6693558 h 6858079"/>
              <a:gd name="connsiteX835" fmla="*/ 9672021 w 12192000"/>
              <a:gd name="connsiteY835" fmla="*/ 6695800 h 6858079"/>
              <a:gd name="connsiteX836" fmla="*/ 9661771 w 12192000"/>
              <a:gd name="connsiteY836" fmla="*/ 6695800 h 6858079"/>
              <a:gd name="connsiteX837" fmla="*/ 9639562 w 12192000"/>
              <a:gd name="connsiteY837" fmla="*/ 6693558 h 6858079"/>
              <a:gd name="connsiteX838" fmla="*/ 9627034 w 12192000"/>
              <a:gd name="connsiteY838" fmla="*/ 6700847 h 6858079"/>
              <a:gd name="connsiteX839" fmla="*/ 9617353 w 12192000"/>
              <a:gd name="connsiteY839" fmla="*/ 6707013 h 6858079"/>
              <a:gd name="connsiteX840" fmla="*/ 9616783 w 12192000"/>
              <a:gd name="connsiteY840" fmla="*/ 6706453 h 6858079"/>
              <a:gd name="connsiteX841" fmla="*/ 9628742 w 12192000"/>
              <a:gd name="connsiteY841" fmla="*/ 6697483 h 6858079"/>
              <a:gd name="connsiteX842" fmla="*/ 9631481 w 12192000"/>
              <a:gd name="connsiteY842" fmla="*/ 6695739 h 6858079"/>
              <a:gd name="connsiteX843" fmla="*/ 9617981 w 12192000"/>
              <a:gd name="connsiteY843" fmla="*/ 6702430 h 6858079"/>
              <a:gd name="connsiteX844" fmla="*/ 9616803 w 12192000"/>
              <a:gd name="connsiteY844" fmla="*/ 6701292 h 6858079"/>
              <a:gd name="connsiteX845" fmla="*/ 9639189 w 12192000"/>
              <a:gd name="connsiteY845" fmla="*/ 6689332 h 6858079"/>
              <a:gd name="connsiteX846" fmla="*/ 9640367 w 12192000"/>
              <a:gd name="connsiteY846" fmla="*/ 6688764 h 6858079"/>
              <a:gd name="connsiteX847" fmla="*/ 9304690 w 12192000"/>
              <a:gd name="connsiteY847" fmla="*/ 6688194 h 6858079"/>
              <a:gd name="connsiteX848" fmla="*/ 9316947 w 12192000"/>
              <a:gd name="connsiteY848" fmla="*/ 6689126 h 6858079"/>
              <a:gd name="connsiteX849" fmla="*/ 9326974 w 12192000"/>
              <a:gd name="connsiteY849" fmla="*/ 6690057 h 6858079"/>
              <a:gd name="connsiteX850" fmla="*/ 9325860 w 12192000"/>
              <a:gd name="connsiteY850" fmla="*/ 6692386 h 6858079"/>
              <a:gd name="connsiteX851" fmla="*/ 9304133 w 12192000"/>
              <a:gd name="connsiteY851" fmla="*/ 6688659 h 6858079"/>
              <a:gd name="connsiteX852" fmla="*/ 9304690 w 12192000"/>
              <a:gd name="connsiteY852" fmla="*/ 6688194 h 6858079"/>
              <a:gd name="connsiteX853" fmla="*/ 9130773 w 12192000"/>
              <a:gd name="connsiteY853" fmla="*/ 6688194 h 6858079"/>
              <a:gd name="connsiteX854" fmla="*/ 9131328 w 12192000"/>
              <a:gd name="connsiteY854" fmla="*/ 6688777 h 6858079"/>
              <a:gd name="connsiteX855" fmla="*/ 9123570 w 12192000"/>
              <a:gd name="connsiteY855" fmla="*/ 6712655 h 6858079"/>
              <a:gd name="connsiteX856" fmla="*/ 9114705 w 12192000"/>
              <a:gd name="connsiteY856" fmla="*/ 6737117 h 6858079"/>
              <a:gd name="connsiteX857" fmla="*/ 9111935 w 12192000"/>
              <a:gd name="connsiteY857" fmla="*/ 6737117 h 6858079"/>
              <a:gd name="connsiteX858" fmla="*/ 9120800 w 12192000"/>
              <a:gd name="connsiteY858" fmla="*/ 6714403 h 6858079"/>
              <a:gd name="connsiteX859" fmla="*/ 9130773 w 12192000"/>
              <a:gd name="connsiteY859" fmla="*/ 6688194 h 6858079"/>
              <a:gd name="connsiteX860" fmla="*/ 8424724 w 12192000"/>
              <a:gd name="connsiteY860" fmla="*/ 6688194 h 6858079"/>
              <a:gd name="connsiteX861" fmla="*/ 8424724 w 12192000"/>
              <a:gd name="connsiteY861" fmla="*/ 6689902 h 6858079"/>
              <a:gd name="connsiteX862" fmla="*/ 8415573 w 12192000"/>
              <a:gd name="connsiteY862" fmla="*/ 6689902 h 6858079"/>
              <a:gd name="connsiteX863" fmla="*/ 8415573 w 12192000"/>
              <a:gd name="connsiteY863" fmla="*/ 6689048 h 6858079"/>
              <a:gd name="connsiteX864" fmla="*/ 8424724 w 12192000"/>
              <a:gd name="connsiteY864" fmla="*/ 6688194 h 6858079"/>
              <a:gd name="connsiteX865" fmla="*/ 3577467 w 12192000"/>
              <a:gd name="connsiteY865" fmla="*/ 6686803 h 6858079"/>
              <a:gd name="connsiteX866" fmla="*/ 3577831 w 12192000"/>
              <a:gd name="connsiteY866" fmla="*/ 6687825 h 6858079"/>
              <a:gd name="connsiteX867" fmla="*/ 3554206 w 12192000"/>
              <a:gd name="connsiteY867" fmla="*/ 6693618 h 6858079"/>
              <a:gd name="connsiteX868" fmla="*/ 3529491 w 12192000"/>
              <a:gd name="connsiteY868" fmla="*/ 6695662 h 6858079"/>
              <a:gd name="connsiteX869" fmla="*/ 3529491 w 12192000"/>
              <a:gd name="connsiteY869" fmla="*/ 6693618 h 6858079"/>
              <a:gd name="connsiteX870" fmla="*/ 3556750 w 12192000"/>
              <a:gd name="connsiteY870" fmla="*/ 6691574 h 6858079"/>
              <a:gd name="connsiteX871" fmla="*/ 3577467 w 12192000"/>
              <a:gd name="connsiteY871" fmla="*/ 6686803 h 6858079"/>
              <a:gd name="connsiteX872" fmla="*/ 9137843 w 12192000"/>
              <a:gd name="connsiteY872" fmla="*/ 6683069 h 6858079"/>
              <a:gd name="connsiteX873" fmla="*/ 9138418 w 12192000"/>
              <a:gd name="connsiteY873" fmla="*/ 6683653 h 6858079"/>
              <a:gd name="connsiteX874" fmla="*/ 9126337 w 12192000"/>
              <a:gd name="connsiteY874" fmla="*/ 6717008 h 6858079"/>
              <a:gd name="connsiteX875" fmla="*/ 9114258 w 12192000"/>
              <a:gd name="connsiteY875" fmla="*/ 6755043 h 6858079"/>
              <a:gd name="connsiteX876" fmla="*/ 9111956 w 12192000"/>
              <a:gd name="connsiteY876" fmla="*/ 6754457 h 6858079"/>
              <a:gd name="connsiteX877" fmla="*/ 9124612 w 12192000"/>
              <a:gd name="connsiteY877" fmla="*/ 6715838 h 6858079"/>
              <a:gd name="connsiteX878" fmla="*/ 9137843 w 12192000"/>
              <a:gd name="connsiteY878" fmla="*/ 6683069 h 6858079"/>
              <a:gd name="connsiteX879" fmla="*/ 8422971 w 12192000"/>
              <a:gd name="connsiteY879" fmla="*/ 6683069 h 6858079"/>
              <a:gd name="connsiteX880" fmla="*/ 8422971 w 12192000"/>
              <a:gd name="connsiteY880" fmla="*/ 6685997 h 6858079"/>
              <a:gd name="connsiteX881" fmla="*/ 8407751 w 12192000"/>
              <a:gd name="connsiteY881" fmla="*/ 6687461 h 6858079"/>
              <a:gd name="connsiteX882" fmla="*/ 8407751 w 12192000"/>
              <a:gd name="connsiteY882" fmla="*/ 6685264 h 6858079"/>
              <a:gd name="connsiteX883" fmla="*/ 8422971 w 12192000"/>
              <a:gd name="connsiteY883" fmla="*/ 6683069 h 6858079"/>
              <a:gd name="connsiteX884" fmla="*/ 2715161 w 12192000"/>
              <a:gd name="connsiteY884" fmla="*/ 6682003 h 6858079"/>
              <a:gd name="connsiteX885" fmla="*/ 2800850 w 12192000"/>
              <a:gd name="connsiteY885" fmla="*/ 6684795 h 6858079"/>
              <a:gd name="connsiteX886" fmla="*/ 2801940 w 12192000"/>
              <a:gd name="connsiteY886" fmla="*/ 6689682 h 6858079"/>
              <a:gd name="connsiteX887" fmla="*/ 2714797 w 12192000"/>
              <a:gd name="connsiteY887" fmla="*/ 6684097 h 6858079"/>
              <a:gd name="connsiteX888" fmla="*/ 2715161 w 12192000"/>
              <a:gd name="connsiteY888" fmla="*/ 6682003 h 6858079"/>
              <a:gd name="connsiteX889" fmla="*/ 7983973 w 12192000"/>
              <a:gd name="connsiteY889" fmla="*/ 6681632 h 6858079"/>
              <a:gd name="connsiteX890" fmla="*/ 7985396 w 12192000"/>
              <a:gd name="connsiteY890" fmla="*/ 6681990 h 6858079"/>
              <a:gd name="connsiteX891" fmla="*/ 7975436 w 12192000"/>
              <a:gd name="connsiteY891" fmla="*/ 6720050 h 6858079"/>
              <a:gd name="connsiteX892" fmla="*/ 7962631 w 12192000"/>
              <a:gd name="connsiteY892" fmla="*/ 6745183 h 6858079"/>
              <a:gd name="connsiteX893" fmla="*/ 7959786 w 12192000"/>
              <a:gd name="connsiteY893" fmla="*/ 6743748 h 6858079"/>
              <a:gd name="connsiteX894" fmla="*/ 7975081 w 12192000"/>
              <a:gd name="connsiteY894" fmla="*/ 6713228 h 6858079"/>
              <a:gd name="connsiteX895" fmla="*/ 7983973 w 12192000"/>
              <a:gd name="connsiteY895" fmla="*/ 6681632 h 6858079"/>
              <a:gd name="connsiteX896" fmla="*/ 9294483 w 12192000"/>
              <a:gd name="connsiteY896" fmla="*/ 6680506 h 6858079"/>
              <a:gd name="connsiteX897" fmla="*/ 9326887 w 12192000"/>
              <a:gd name="connsiteY897" fmla="*/ 6685119 h 6858079"/>
              <a:gd name="connsiteX898" fmla="*/ 9326309 w 12192000"/>
              <a:gd name="connsiteY898" fmla="*/ 6687169 h 6858079"/>
              <a:gd name="connsiteX899" fmla="*/ 9293905 w 12192000"/>
              <a:gd name="connsiteY899" fmla="*/ 6681531 h 6858079"/>
              <a:gd name="connsiteX900" fmla="*/ 9294483 w 12192000"/>
              <a:gd name="connsiteY900" fmla="*/ 6680506 h 6858079"/>
              <a:gd name="connsiteX901" fmla="*/ 3585413 w 12192000"/>
              <a:gd name="connsiteY901" fmla="*/ 6678511 h 6858079"/>
              <a:gd name="connsiteX902" fmla="*/ 3586142 w 12192000"/>
              <a:gd name="connsiteY902" fmla="*/ 6679260 h 6858079"/>
              <a:gd name="connsiteX903" fmla="*/ 3561713 w 12192000"/>
              <a:gd name="connsiteY903" fmla="*/ 6686743 h 6858079"/>
              <a:gd name="connsiteX904" fmla="*/ 3530722 w 12192000"/>
              <a:gd name="connsiteY904" fmla="*/ 6690858 h 6858079"/>
              <a:gd name="connsiteX905" fmla="*/ 3530722 w 12192000"/>
              <a:gd name="connsiteY905" fmla="*/ 6688987 h 6858079"/>
              <a:gd name="connsiteX906" fmla="*/ 3556244 w 12192000"/>
              <a:gd name="connsiteY906" fmla="*/ 6685620 h 6858079"/>
              <a:gd name="connsiteX907" fmla="*/ 3585413 w 12192000"/>
              <a:gd name="connsiteY907" fmla="*/ 6678511 h 6858079"/>
              <a:gd name="connsiteX908" fmla="*/ 9465300 w 12192000"/>
              <a:gd name="connsiteY908" fmla="*/ 6675721 h 6858079"/>
              <a:gd name="connsiteX909" fmla="*/ 9443201 w 12192000"/>
              <a:gd name="connsiteY909" fmla="*/ 6689092 h 6858079"/>
              <a:gd name="connsiteX910" fmla="*/ 9514729 w 12192000"/>
              <a:gd name="connsiteY910" fmla="*/ 6697812 h 6858079"/>
              <a:gd name="connsiteX911" fmla="*/ 9517056 w 12192000"/>
              <a:gd name="connsiteY911" fmla="*/ 6697812 h 6858079"/>
              <a:gd name="connsiteX912" fmla="*/ 9525196 w 12192000"/>
              <a:gd name="connsiteY912" fmla="*/ 6690254 h 6858079"/>
              <a:gd name="connsiteX913" fmla="*/ 9528686 w 12192000"/>
              <a:gd name="connsiteY913" fmla="*/ 6687929 h 6858079"/>
              <a:gd name="connsiteX914" fmla="*/ 9494957 w 12192000"/>
              <a:gd name="connsiteY914" fmla="*/ 6681534 h 6858079"/>
              <a:gd name="connsiteX915" fmla="*/ 9465300 w 12192000"/>
              <a:gd name="connsiteY915" fmla="*/ 6675721 h 6858079"/>
              <a:gd name="connsiteX916" fmla="*/ 9283645 w 12192000"/>
              <a:gd name="connsiteY916" fmla="*/ 6675380 h 6858079"/>
              <a:gd name="connsiteX917" fmla="*/ 9326924 w 12192000"/>
              <a:gd name="connsiteY917" fmla="*/ 6680323 h 6858079"/>
              <a:gd name="connsiteX918" fmla="*/ 9326354 w 12192000"/>
              <a:gd name="connsiteY918" fmla="*/ 6682520 h 6858079"/>
              <a:gd name="connsiteX919" fmla="*/ 9283645 w 12192000"/>
              <a:gd name="connsiteY919" fmla="*/ 6676478 h 6858079"/>
              <a:gd name="connsiteX920" fmla="*/ 9283645 w 12192000"/>
              <a:gd name="connsiteY920" fmla="*/ 6675380 h 6858079"/>
              <a:gd name="connsiteX921" fmla="*/ 8422326 w 12192000"/>
              <a:gd name="connsiteY921" fmla="*/ 6675380 h 6858079"/>
              <a:gd name="connsiteX922" fmla="*/ 8422326 w 12192000"/>
              <a:gd name="connsiteY922" fmla="*/ 6678583 h 6858079"/>
              <a:gd name="connsiteX923" fmla="*/ 8399547 w 12192000"/>
              <a:gd name="connsiteY923" fmla="*/ 6679865 h 6858079"/>
              <a:gd name="connsiteX924" fmla="*/ 8399547 w 12192000"/>
              <a:gd name="connsiteY924" fmla="*/ 6678583 h 6858079"/>
              <a:gd name="connsiteX925" fmla="*/ 8412075 w 12192000"/>
              <a:gd name="connsiteY925" fmla="*/ 6676021 h 6858079"/>
              <a:gd name="connsiteX926" fmla="*/ 8422326 w 12192000"/>
              <a:gd name="connsiteY926" fmla="*/ 6675380 h 6858079"/>
              <a:gd name="connsiteX927" fmla="*/ 5005150 w 12192000"/>
              <a:gd name="connsiteY927" fmla="*/ 6672464 h 6858079"/>
              <a:gd name="connsiteX928" fmla="*/ 5024727 w 12192000"/>
              <a:gd name="connsiteY928" fmla="*/ 6696509 h 6858079"/>
              <a:gd name="connsiteX929" fmla="*/ 5044273 w 12192000"/>
              <a:gd name="connsiteY929" fmla="*/ 6710460 h 6858079"/>
              <a:gd name="connsiteX930" fmla="*/ 5040875 w 12192000"/>
              <a:gd name="connsiteY930" fmla="*/ 6715051 h 6858079"/>
              <a:gd name="connsiteX931" fmla="*/ 5020713 w 12192000"/>
              <a:gd name="connsiteY931" fmla="*/ 6700217 h 6858079"/>
              <a:gd name="connsiteX932" fmla="*/ 5002493 w 12192000"/>
              <a:gd name="connsiteY932" fmla="*/ 6674336 h 6858079"/>
              <a:gd name="connsiteX933" fmla="*/ 5005150 w 12192000"/>
              <a:gd name="connsiteY933" fmla="*/ 6672464 h 6858079"/>
              <a:gd name="connsiteX934" fmla="*/ 1270397 w 12192000"/>
              <a:gd name="connsiteY934" fmla="*/ 6671832 h 6858079"/>
              <a:gd name="connsiteX935" fmla="*/ 1134596 w 12192000"/>
              <a:gd name="connsiteY935" fmla="*/ 6745933 h 6858079"/>
              <a:gd name="connsiteX936" fmla="*/ 1134596 w 12192000"/>
              <a:gd name="connsiteY936" fmla="*/ 6776612 h 6858079"/>
              <a:gd name="connsiteX937" fmla="*/ 1269924 w 12192000"/>
              <a:gd name="connsiteY937" fmla="*/ 6701567 h 6858079"/>
              <a:gd name="connsiteX938" fmla="*/ 1270397 w 12192000"/>
              <a:gd name="connsiteY938" fmla="*/ 6671832 h 6858079"/>
              <a:gd name="connsiteX939" fmla="*/ 3397161 w 12192000"/>
              <a:gd name="connsiteY939" fmla="*/ 6671296 h 6858079"/>
              <a:gd name="connsiteX940" fmla="*/ 3416609 w 12192000"/>
              <a:gd name="connsiteY940" fmla="*/ 6674598 h 6858079"/>
              <a:gd name="connsiteX941" fmla="*/ 3436791 w 12192000"/>
              <a:gd name="connsiteY941" fmla="*/ 6677166 h 6858079"/>
              <a:gd name="connsiteX942" fmla="*/ 3436791 w 12192000"/>
              <a:gd name="connsiteY942" fmla="*/ 6679735 h 6858079"/>
              <a:gd name="connsiteX943" fmla="*/ 3412939 w 12192000"/>
              <a:gd name="connsiteY943" fmla="*/ 6676433 h 6858079"/>
              <a:gd name="connsiteX944" fmla="*/ 3396794 w 12192000"/>
              <a:gd name="connsiteY944" fmla="*/ 6672030 h 6858079"/>
              <a:gd name="connsiteX945" fmla="*/ 3397161 w 12192000"/>
              <a:gd name="connsiteY945" fmla="*/ 6671296 h 6858079"/>
              <a:gd name="connsiteX946" fmla="*/ 8419725 w 12192000"/>
              <a:gd name="connsiteY946" fmla="*/ 6670825 h 6858079"/>
              <a:gd name="connsiteX947" fmla="*/ 8419725 w 12192000"/>
              <a:gd name="connsiteY947" fmla="*/ 6673103 h 6858079"/>
              <a:gd name="connsiteX948" fmla="*/ 8387321 w 12192000"/>
              <a:gd name="connsiteY948" fmla="*/ 6674811 h 6858079"/>
              <a:gd name="connsiteX949" fmla="*/ 8386742 w 12192000"/>
              <a:gd name="connsiteY949" fmla="*/ 6673671 h 6858079"/>
              <a:gd name="connsiteX950" fmla="*/ 8419725 w 12192000"/>
              <a:gd name="connsiteY950" fmla="*/ 6670825 h 6858079"/>
              <a:gd name="connsiteX951" fmla="*/ 7701699 w 12192000"/>
              <a:gd name="connsiteY951" fmla="*/ 6668905 h 6858079"/>
              <a:gd name="connsiteX952" fmla="*/ 7734974 w 12192000"/>
              <a:gd name="connsiteY952" fmla="*/ 6682075 h 6858079"/>
              <a:gd name="connsiteX953" fmla="*/ 7780548 w 12192000"/>
              <a:gd name="connsiteY953" fmla="*/ 6686347 h 6858079"/>
              <a:gd name="connsiteX954" fmla="*/ 7781633 w 12192000"/>
              <a:gd name="connsiteY954" fmla="*/ 6689552 h 6858079"/>
              <a:gd name="connsiteX955" fmla="*/ 7733890 w 12192000"/>
              <a:gd name="connsiteY955" fmla="*/ 6685280 h 6858079"/>
              <a:gd name="connsiteX956" fmla="*/ 7700613 w 12192000"/>
              <a:gd name="connsiteY956" fmla="*/ 6669973 h 6858079"/>
              <a:gd name="connsiteX957" fmla="*/ 7701699 w 12192000"/>
              <a:gd name="connsiteY957" fmla="*/ 6668905 h 6858079"/>
              <a:gd name="connsiteX958" fmla="*/ 3591786 w 12192000"/>
              <a:gd name="connsiteY958" fmla="*/ 6667739 h 6858079"/>
              <a:gd name="connsiteX959" fmla="*/ 3592148 w 12192000"/>
              <a:gd name="connsiteY959" fmla="*/ 6668812 h 6858079"/>
              <a:gd name="connsiteX960" fmla="*/ 3531435 w 12192000"/>
              <a:gd name="connsiteY960" fmla="*/ 6681334 h 6858079"/>
              <a:gd name="connsiteX961" fmla="*/ 3531073 w 12192000"/>
              <a:gd name="connsiteY961" fmla="*/ 6679187 h 6858079"/>
              <a:gd name="connsiteX962" fmla="*/ 3591786 w 12192000"/>
              <a:gd name="connsiteY962" fmla="*/ 6667739 h 6858079"/>
              <a:gd name="connsiteX963" fmla="*/ 8574087 w 12192000"/>
              <a:gd name="connsiteY963" fmla="*/ 6667693 h 6858079"/>
              <a:gd name="connsiteX964" fmla="*/ 8574087 w 12192000"/>
              <a:gd name="connsiteY964" fmla="*/ 6670622 h 6858079"/>
              <a:gd name="connsiteX965" fmla="*/ 8570671 w 12192000"/>
              <a:gd name="connsiteY965" fmla="*/ 6670622 h 6858079"/>
              <a:gd name="connsiteX966" fmla="*/ 8566684 w 12192000"/>
              <a:gd name="connsiteY966" fmla="*/ 6672086 h 6858079"/>
              <a:gd name="connsiteX967" fmla="*/ 8566684 w 12192000"/>
              <a:gd name="connsiteY967" fmla="*/ 6669157 h 6858079"/>
              <a:gd name="connsiteX968" fmla="*/ 8570671 w 12192000"/>
              <a:gd name="connsiteY968" fmla="*/ 6668425 h 6858079"/>
              <a:gd name="connsiteX969" fmla="*/ 8574087 w 12192000"/>
              <a:gd name="connsiteY969" fmla="*/ 6667693 h 6858079"/>
              <a:gd name="connsiteX970" fmla="*/ 9459581 w 12192000"/>
              <a:gd name="connsiteY970" fmla="*/ 6665690 h 6858079"/>
              <a:gd name="connsiteX971" fmla="*/ 9461308 w 12192000"/>
              <a:gd name="connsiteY971" fmla="*/ 6667372 h 6858079"/>
              <a:gd name="connsiteX972" fmla="*/ 9435995 w 12192000"/>
              <a:gd name="connsiteY972" fmla="*/ 6681947 h 6858079"/>
              <a:gd name="connsiteX973" fmla="*/ 9434846 w 12192000"/>
              <a:gd name="connsiteY973" fmla="*/ 6680827 h 6858079"/>
              <a:gd name="connsiteX974" fmla="*/ 9459581 w 12192000"/>
              <a:gd name="connsiteY974" fmla="*/ 6665690 h 6858079"/>
              <a:gd name="connsiteX975" fmla="*/ 9454449 w 12192000"/>
              <a:gd name="connsiteY975" fmla="*/ 6665687 h 6858079"/>
              <a:gd name="connsiteX976" fmla="*/ 9455603 w 12192000"/>
              <a:gd name="connsiteY976" fmla="*/ 6667914 h 6858079"/>
              <a:gd name="connsiteX977" fmla="*/ 9435424 w 12192000"/>
              <a:gd name="connsiteY977" fmla="*/ 6676828 h 6858079"/>
              <a:gd name="connsiteX978" fmla="*/ 9434846 w 12192000"/>
              <a:gd name="connsiteY978" fmla="*/ 6676271 h 6858079"/>
              <a:gd name="connsiteX979" fmla="*/ 9454449 w 12192000"/>
              <a:gd name="connsiteY979" fmla="*/ 6665687 h 6858079"/>
              <a:gd name="connsiteX980" fmla="*/ 1488321 w 12192000"/>
              <a:gd name="connsiteY980" fmla="*/ 6665189 h 6858079"/>
              <a:gd name="connsiteX981" fmla="*/ 1490822 w 12192000"/>
              <a:gd name="connsiteY981" fmla="*/ 6666261 h 6858079"/>
              <a:gd name="connsiteX982" fmla="*/ 1492966 w 12192000"/>
              <a:gd name="connsiteY982" fmla="*/ 6670910 h 6858079"/>
              <a:gd name="connsiteX983" fmla="*/ 1485819 w 12192000"/>
              <a:gd name="connsiteY983" fmla="*/ 6735274 h 6858079"/>
              <a:gd name="connsiteX984" fmla="*/ 1481170 w 12192000"/>
              <a:gd name="connsiteY984" fmla="*/ 6735274 h 6858079"/>
              <a:gd name="connsiteX985" fmla="*/ 1484746 w 12192000"/>
              <a:gd name="connsiteY985" fmla="*/ 6671983 h 6858079"/>
              <a:gd name="connsiteX986" fmla="*/ 1450070 w 12192000"/>
              <a:gd name="connsiteY986" fmla="*/ 6671267 h 6858079"/>
              <a:gd name="connsiteX987" fmla="*/ 1449714 w 12192000"/>
              <a:gd name="connsiteY987" fmla="*/ 6668049 h 6858079"/>
              <a:gd name="connsiteX988" fmla="*/ 1488321 w 12192000"/>
              <a:gd name="connsiteY988" fmla="*/ 6665189 h 6858079"/>
              <a:gd name="connsiteX989" fmla="*/ 8419762 w 12192000"/>
              <a:gd name="connsiteY989" fmla="*/ 6665130 h 6858079"/>
              <a:gd name="connsiteX990" fmla="*/ 8419762 w 12192000"/>
              <a:gd name="connsiteY990" fmla="*/ 6668087 h 6858079"/>
              <a:gd name="connsiteX991" fmla="*/ 8376483 w 12192000"/>
              <a:gd name="connsiteY991" fmla="*/ 6672226 h 6858079"/>
              <a:gd name="connsiteX992" fmla="*/ 8376483 w 12192000"/>
              <a:gd name="connsiteY992" fmla="*/ 6671044 h 6858079"/>
              <a:gd name="connsiteX993" fmla="*/ 8419762 w 12192000"/>
              <a:gd name="connsiteY993" fmla="*/ 6665130 h 6858079"/>
              <a:gd name="connsiteX994" fmla="*/ 894938 w 12192000"/>
              <a:gd name="connsiteY994" fmla="*/ 6664565 h 6858079"/>
              <a:gd name="connsiteX995" fmla="*/ 896543 w 12192000"/>
              <a:gd name="connsiteY995" fmla="*/ 6672074 h 6858079"/>
              <a:gd name="connsiteX996" fmla="*/ 831381 w 12192000"/>
              <a:gd name="connsiteY996" fmla="*/ 6761949 h 6858079"/>
              <a:gd name="connsiteX997" fmla="*/ 817587 w 12192000"/>
              <a:gd name="connsiteY997" fmla="*/ 6753909 h 6858079"/>
              <a:gd name="connsiteX998" fmla="*/ 886555 w 12192000"/>
              <a:gd name="connsiteY998" fmla="*/ 6665924 h 6858079"/>
              <a:gd name="connsiteX999" fmla="*/ 894938 w 12192000"/>
              <a:gd name="connsiteY999" fmla="*/ 6664565 h 6858079"/>
              <a:gd name="connsiteX1000" fmla="*/ 9446843 w 12192000"/>
              <a:gd name="connsiteY1000" fmla="*/ 6663646 h 6858079"/>
              <a:gd name="connsiteX1001" fmla="*/ 9447963 w 12192000"/>
              <a:gd name="connsiteY1001" fmla="*/ 6665266 h 6858079"/>
              <a:gd name="connsiteX1002" fmla="*/ 9432828 w 12192000"/>
              <a:gd name="connsiteY1002" fmla="*/ 6671739 h 6858079"/>
              <a:gd name="connsiteX1003" fmla="*/ 9432828 w 12192000"/>
              <a:gd name="connsiteY1003" fmla="*/ 6671199 h 6858079"/>
              <a:gd name="connsiteX1004" fmla="*/ 9446843 w 12192000"/>
              <a:gd name="connsiteY1004" fmla="*/ 6663646 h 6858079"/>
              <a:gd name="connsiteX1005" fmla="*/ 3375750 w 12192000"/>
              <a:gd name="connsiteY1005" fmla="*/ 6662610 h 6858079"/>
              <a:gd name="connsiteX1006" fmla="*/ 3414487 w 12192000"/>
              <a:gd name="connsiteY1006" fmla="*/ 6668597 h 6858079"/>
              <a:gd name="connsiteX1007" fmla="*/ 3454674 w 12192000"/>
              <a:gd name="connsiteY1007" fmla="*/ 6672338 h 6858079"/>
              <a:gd name="connsiteX1008" fmla="*/ 3454674 w 12192000"/>
              <a:gd name="connsiteY1008" fmla="*/ 6674957 h 6858079"/>
              <a:gd name="connsiteX1009" fmla="*/ 3409419 w 12192000"/>
              <a:gd name="connsiteY1009" fmla="*/ 6669719 h 6858079"/>
              <a:gd name="connsiteX1010" fmla="*/ 3375750 w 12192000"/>
              <a:gd name="connsiteY1010" fmla="*/ 6663359 h 6858079"/>
              <a:gd name="connsiteX1011" fmla="*/ 3375750 w 12192000"/>
              <a:gd name="connsiteY1011" fmla="*/ 6662610 h 6858079"/>
              <a:gd name="connsiteX1012" fmla="*/ 1059155 w 12192000"/>
              <a:gd name="connsiteY1012" fmla="*/ 6662442 h 6858079"/>
              <a:gd name="connsiteX1013" fmla="*/ 1061648 w 12192000"/>
              <a:gd name="connsiteY1013" fmla="*/ 6667365 h 6858079"/>
              <a:gd name="connsiteX1014" fmla="*/ 1024991 w 12192000"/>
              <a:gd name="connsiteY1014" fmla="*/ 6749447 h 6858079"/>
              <a:gd name="connsiteX1015" fmla="*/ 1012462 w 12192000"/>
              <a:gd name="connsiteY1015" fmla="*/ 6741380 h 6858079"/>
              <a:gd name="connsiteX1016" fmla="*/ 1054224 w 12192000"/>
              <a:gd name="connsiteY1016" fmla="*/ 6664993 h 6858079"/>
              <a:gd name="connsiteX1017" fmla="*/ 1059155 w 12192000"/>
              <a:gd name="connsiteY1017" fmla="*/ 6662442 h 6858079"/>
              <a:gd name="connsiteX1018" fmla="*/ 753771 w 12192000"/>
              <a:gd name="connsiteY1018" fmla="*/ 6660587 h 6858079"/>
              <a:gd name="connsiteX1019" fmla="*/ 754485 w 12192000"/>
              <a:gd name="connsiteY1019" fmla="*/ 6664775 h 6858079"/>
              <a:gd name="connsiteX1020" fmla="*/ 665172 w 12192000"/>
              <a:gd name="connsiteY1020" fmla="*/ 6782765 h 6858079"/>
              <a:gd name="connsiteX1021" fmla="*/ 654244 w 12192000"/>
              <a:gd name="connsiteY1021" fmla="*/ 6774270 h 6858079"/>
              <a:gd name="connsiteX1022" fmla="*/ 748785 w 12192000"/>
              <a:gd name="connsiteY1022" fmla="*/ 6661000 h 6858079"/>
              <a:gd name="connsiteX1023" fmla="*/ 753771 w 12192000"/>
              <a:gd name="connsiteY1023" fmla="*/ 6660587 h 6858079"/>
              <a:gd name="connsiteX1024" fmla="*/ 697593 w 12192000"/>
              <a:gd name="connsiteY1024" fmla="*/ 6660054 h 6858079"/>
              <a:gd name="connsiteX1025" fmla="*/ 701850 w 12192000"/>
              <a:gd name="connsiteY1025" fmla="*/ 6662885 h 6858079"/>
              <a:gd name="connsiteX1026" fmla="*/ 608663 w 12192000"/>
              <a:gd name="connsiteY1026" fmla="*/ 6787872 h 6858079"/>
              <a:gd name="connsiteX1027" fmla="*/ 599201 w 12192000"/>
              <a:gd name="connsiteY1027" fmla="*/ 6780798 h 6858079"/>
              <a:gd name="connsiteX1028" fmla="*/ 697593 w 12192000"/>
              <a:gd name="connsiteY1028" fmla="*/ 6660054 h 6858079"/>
              <a:gd name="connsiteX1029" fmla="*/ 8581268 w 12192000"/>
              <a:gd name="connsiteY1029" fmla="*/ 6660005 h 6858079"/>
              <a:gd name="connsiteX1030" fmla="*/ 8581268 w 12192000"/>
              <a:gd name="connsiteY1030" fmla="*/ 6662282 h 6858079"/>
              <a:gd name="connsiteX1031" fmla="*/ 8564091 w 12192000"/>
              <a:gd name="connsiteY1031" fmla="*/ 6663990 h 6858079"/>
              <a:gd name="connsiteX1032" fmla="*/ 8564091 w 12192000"/>
              <a:gd name="connsiteY1032" fmla="*/ 6662282 h 6858079"/>
              <a:gd name="connsiteX1033" fmla="*/ 8581268 w 12192000"/>
              <a:gd name="connsiteY1033" fmla="*/ 6660005 h 6858079"/>
              <a:gd name="connsiteX1034" fmla="*/ 1024239 w 12192000"/>
              <a:gd name="connsiteY1034" fmla="*/ 6658393 h 6858079"/>
              <a:gd name="connsiteX1035" fmla="*/ 1026472 w 12192000"/>
              <a:gd name="connsiteY1035" fmla="*/ 6665857 h 6858079"/>
              <a:gd name="connsiteX1036" fmla="*/ 979939 w 12192000"/>
              <a:gd name="connsiteY1036" fmla="*/ 6746429 h 6858079"/>
              <a:gd name="connsiteX1037" fmla="*/ 966778 w 12192000"/>
              <a:gd name="connsiteY1037" fmla="*/ 6738846 h 6858079"/>
              <a:gd name="connsiteX1038" fmla="*/ 1017071 w 12192000"/>
              <a:gd name="connsiteY1038" fmla="*/ 6660171 h 6858079"/>
              <a:gd name="connsiteX1039" fmla="*/ 1024239 w 12192000"/>
              <a:gd name="connsiteY1039" fmla="*/ 6658393 h 6858079"/>
              <a:gd name="connsiteX1040" fmla="*/ 3602932 w 12192000"/>
              <a:gd name="connsiteY1040" fmla="*/ 6658190 h 6858079"/>
              <a:gd name="connsiteX1041" fmla="*/ 3603647 w 12192000"/>
              <a:gd name="connsiteY1041" fmla="*/ 6659240 h 6858079"/>
              <a:gd name="connsiteX1042" fmla="*/ 3568962 w 12192000"/>
              <a:gd name="connsiteY1042" fmla="*/ 6670085 h 6858079"/>
              <a:gd name="connsiteX1043" fmla="*/ 3547507 w 12192000"/>
              <a:gd name="connsiteY1043" fmla="*/ 6673582 h 6858079"/>
              <a:gd name="connsiteX1044" fmla="*/ 3531416 w 12192000"/>
              <a:gd name="connsiteY1044" fmla="*/ 6674632 h 6858079"/>
              <a:gd name="connsiteX1045" fmla="*/ 3531058 w 12192000"/>
              <a:gd name="connsiteY1045" fmla="*/ 6672883 h 6858079"/>
              <a:gd name="connsiteX1046" fmla="*/ 3544647 w 12192000"/>
              <a:gd name="connsiteY1046" fmla="*/ 6671833 h 6858079"/>
              <a:gd name="connsiteX1047" fmla="*/ 3566101 w 12192000"/>
              <a:gd name="connsiteY1047" fmla="*/ 6668685 h 6858079"/>
              <a:gd name="connsiteX1048" fmla="*/ 3602932 w 12192000"/>
              <a:gd name="connsiteY1048" fmla="*/ 6658190 h 6858079"/>
              <a:gd name="connsiteX1049" fmla="*/ 7979923 w 12192000"/>
              <a:gd name="connsiteY1049" fmla="*/ 6657779 h 6858079"/>
              <a:gd name="connsiteX1050" fmla="*/ 7980982 w 12192000"/>
              <a:gd name="connsiteY1050" fmla="*/ 6657779 h 6858079"/>
              <a:gd name="connsiteX1051" fmla="*/ 7969322 w 12192000"/>
              <a:gd name="connsiteY1051" fmla="*/ 6706942 h 6858079"/>
              <a:gd name="connsiteX1052" fmla="*/ 7960488 w 12192000"/>
              <a:gd name="connsiteY1052" fmla="*/ 6728114 h 6858079"/>
              <a:gd name="connsiteX1053" fmla="*/ 7949888 w 12192000"/>
              <a:gd name="connsiteY1053" fmla="*/ 6746057 h 6858079"/>
              <a:gd name="connsiteX1054" fmla="*/ 7949888 w 12192000"/>
              <a:gd name="connsiteY1054" fmla="*/ 6747133 h 6858079"/>
              <a:gd name="connsiteX1055" fmla="*/ 7949888 w 12192000"/>
              <a:gd name="connsiteY1055" fmla="*/ 6747492 h 6858079"/>
              <a:gd name="connsiteX1056" fmla="*/ 7947415 w 12192000"/>
              <a:gd name="connsiteY1056" fmla="*/ 6748210 h 6858079"/>
              <a:gd name="connsiteX1057" fmla="*/ 7947061 w 12192000"/>
              <a:gd name="connsiteY1057" fmla="*/ 6748210 h 6858079"/>
              <a:gd name="connsiteX1058" fmla="*/ 7946708 w 12192000"/>
              <a:gd name="connsiteY1058" fmla="*/ 6746775 h 6858079"/>
              <a:gd name="connsiteX1059" fmla="*/ 7956248 w 12192000"/>
              <a:gd name="connsiteY1059" fmla="*/ 6729191 h 6858079"/>
              <a:gd name="connsiteX1060" fmla="*/ 7966496 w 12192000"/>
              <a:gd name="connsiteY1060" fmla="*/ 6706225 h 6858079"/>
              <a:gd name="connsiteX1061" fmla="*/ 7979923 w 12192000"/>
              <a:gd name="connsiteY1061" fmla="*/ 6657779 h 6858079"/>
              <a:gd name="connsiteX1062" fmla="*/ 1980836 w 12192000"/>
              <a:gd name="connsiteY1062" fmla="*/ 6657466 h 6858079"/>
              <a:gd name="connsiteX1063" fmla="*/ 1982357 w 12192000"/>
              <a:gd name="connsiteY1063" fmla="*/ 6660471 h 6858079"/>
              <a:gd name="connsiteX1064" fmla="*/ 1963752 w 12192000"/>
              <a:gd name="connsiteY1064" fmla="*/ 6694559 h 6858079"/>
              <a:gd name="connsiteX1065" fmla="*/ 1947296 w 12192000"/>
              <a:gd name="connsiteY1065" fmla="*/ 6733313 h 6858079"/>
              <a:gd name="connsiteX1066" fmla="*/ 1941572 w 12192000"/>
              <a:gd name="connsiteY1066" fmla="*/ 6731519 h 6858079"/>
              <a:gd name="connsiteX1067" fmla="*/ 1977705 w 12192000"/>
              <a:gd name="connsiteY1067" fmla="*/ 6659036 h 6858079"/>
              <a:gd name="connsiteX1068" fmla="*/ 1980836 w 12192000"/>
              <a:gd name="connsiteY1068" fmla="*/ 6657466 h 6858079"/>
              <a:gd name="connsiteX1069" fmla="*/ 7677126 w 12192000"/>
              <a:gd name="connsiteY1069" fmla="*/ 6657428 h 6858079"/>
              <a:gd name="connsiteX1070" fmla="*/ 7700320 w 12192000"/>
              <a:gd name="connsiteY1070" fmla="*/ 6676877 h 6858079"/>
              <a:gd name="connsiteX1071" fmla="*/ 7732213 w 12192000"/>
              <a:gd name="connsiteY1071" fmla="*/ 6690086 h 6858079"/>
              <a:gd name="connsiteX1072" fmla="*/ 7799984 w 12192000"/>
              <a:gd name="connsiteY1072" fmla="*/ 6692656 h 6858079"/>
              <a:gd name="connsiteX1073" fmla="*/ 7801071 w 12192000"/>
              <a:gd name="connsiteY1073" fmla="*/ 6695958 h 6858079"/>
              <a:gd name="connsiteX1074" fmla="*/ 7765193 w 12192000"/>
              <a:gd name="connsiteY1074" fmla="*/ 6698160 h 6858079"/>
              <a:gd name="connsiteX1075" fmla="*/ 7724964 w 12192000"/>
              <a:gd name="connsiteY1075" fmla="*/ 6691555 h 6858079"/>
              <a:gd name="connsiteX1076" fmla="*/ 7676038 w 12192000"/>
              <a:gd name="connsiteY1076" fmla="*/ 6658162 h 6858079"/>
              <a:gd name="connsiteX1077" fmla="*/ 7677126 w 12192000"/>
              <a:gd name="connsiteY1077" fmla="*/ 6657428 h 6858079"/>
              <a:gd name="connsiteX1078" fmla="*/ 985692 w 12192000"/>
              <a:gd name="connsiteY1078" fmla="*/ 6657390 h 6858079"/>
              <a:gd name="connsiteX1079" fmla="*/ 988569 w 12192000"/>
              <a:gd name="connsiteY1079" fmla="*/ 6666649 h 6858079"/>
              <a:gd name="connsiteX1080" fmla="*/ 925597 w 12192000"/>
              <a:gd name="connsiteY1080" fmla="*/ 6750211 h 6858079"/>
              <a:gd name="connsiteX1081" fmla="*/ 914786 w 12192000"/>
              <a:gd name="connsiteY1081" fmla="*/ 6741190 h 6858079"/>
              <a:gd name="connsiteX1082" fmla="*/ 976821 w 12192000"/>
              <a:gd name="connsiteY1082" fmla="*/ 6659526 h 6858079"/>
              <a:gd name="connsiteX1083" fmla="*/ 985692 w 12192000"/>
              <a:gd name="connsiteY1083" fmla="*/ 6657390 h 6858079"/>
              <a:gd name="connsiteX1084" fmla="*/ 8585738 w 12192000"/>
              <a:gd name="connsiteY1084" fmla="*/ 6654879 h 6858079"/>
              <a:gd name="connsiteX1085" fmla="*/ 8586311 w 12192000"/>
              <a:gd name="connsiteY1085" fmla="*/ 6657209 h 6858079"/>
              <a:gd name="connsiteX1086" fmla="*/ 8556443 w 12192000"/>
              <a:gd name="connsiteY1086" fmla="*/ 6659538 h 6858079"/>
              <a:gd name="connsiteX1087" fmla="*/ 8556443 w 12192000"/>
              <a:gd name="connsiteY1087" fmla="*/ 6658607 h 6858079"/>
              <a:gd name="connsiteX1088" fmla="*/ 8585738 w 12192000"/>
              <a:gd name="connsiteY1088" fmla="*/ 6654879 h 6858079"/>
              <a:gd name="connsiteX1089" fmla="*/ 855146 w 12192000"/>
              <a:gd name="connsiteY1089" fmla="*/ 6654845 h 6858079"/>
              <a:gd name="connsiteX1090" fmla="*/ 857518 w 12192000"/>
              <a:gd name="connsiteY1090" fmla="*/ 6663012 h 6858079"/>
              <a:gd name="connsiteX1091" fmla="*/ 781129 w 12192000"/>
              <a:gd name="connsiteY1091" fmla="*/ 6764554 h 6858079"/>
              <a:gd name="connsiteX1092" fmla="*/ 768318 w 12192000"/>
              <a:gd name="connsiteY1092" fmla="*/ 6757032 h 6858079"/>
              <a:gd name="connsiteX1093" fmla="*/ 847080 w 12192000"/>
              <a:gd name="connsiteY1093" fmla="*/ 6656901 h 6858079"/>
              <a:gd name="connsiteX1094" fmla="*/ 855146 w 12192000"/>
              <a:gd name="connsiteY1094" fmla="*/ 6654845 h 6858079"/>
              <a:gd name="connsiteX1095" fmla="*/ 11366631 w 12192000"/>
              <a:gd name="connsiteY1095" fmla="*/ 6651754 h 6858079"/>
              <a:gd name="connsiteX1096" fmla="*/ 11370176 w 12192000"/>
              <a:gd name="connsiteY1096" fmla="*/ 6652036 h 6858079"/>
              <a:gd name="connsiteX1097" fmla="*/ 11459808 w 12192000"/>
              <a:gd name="connsiteY1097" fmla="*/ 6773096 h 6858079"/>
              <a:gd name="connsiteX1098" fmla="*/ 11505333 w 12192000"/>
              <a:gd name="connsiteY1098" fmla="*/ 6824715 h 6858079"/>
              <a:gd name="connsiteX1099" fmla="*/ 11540305 w 12192000"/>
              <a:gd name="connsiteY1099" fmla="*/ 6858000 h 6858079"/>
              <a:gd name="connsiteX1100" fmla="*/ 11519560 w 12192000"/>
              <a:gd name="connsiteY1100" fmla="*/ 6858000 h 6858079"/>
              <a:gd name="connsiteX1101" fmla="*/ 11492710 w 12192000"/>
              <a:gd name="connsiteY1101" fmla="*/ 6831079 h 6858079"/>
              <a:gd name="connsiteX1102" fmla="*/ 11444490 w 12192000"/>
              <a:gd name="connsiteY1102" fmla="*/ 6775923 h 6858079"/>
              <a:gd name="connsiteX1103" fmla="*/ 11365638 w 12192000"/>
              <a:gd name="connsiteY1103" fmla="*/ 6654865 h 6858079"/>
              <a:gd name="connsiteX1104" fmla="*/ 11366631 w 12192000"/>
              <a:gd name="connsiteY1104" fmla="*/ 6651754 h 6858079"/>
              <a:gd name="connsiteX1105" fmla="*/ 802154 w 12192000"/>
              <a:gd name="connsiteY1105" fmla="*/ 6651532 h 6858079"/>
              <a:gd name="connsiteX1106" fmla="*/ 805094 w 12192000"/>
              <a:gd name="connsiteY1106" fmla="*/ 6661267 h 6858079"/>
              <a:gd name="connsiteX1107" fmla="*/ 722759 w 12192000"/>
              <a:gd name="connsiteY1107" fmla="*/ 6781629 h 6858079"/>
              <a:gd name="connsiteX1108" fmla="*/ 710056 w 12192000"/>
              <a:gd name="connsiteY1108" fmla="*/ 6771716 h 6858079"/>
              <a:gd name="connsiteX1109" fmla="*/ 792860 w 12192000"/>
              <a:gd name="connsiteY1109" fmla="*/ 6654187 h 6858079"/>
              <a:gd name="connsiteX1110" fmla="*/ 802154 w 12192000"/>
              <a:gd name="connsiteY1110" fmla="*/ 6651532 h 6858079"/>
              <a:gd name="connsiteX1111" fmla="*/ 950029 w 12192000"/>
              <a:gd name="connsiteY1111" fmla="*/ 6650763 h 6858079"/>
              <a:gd name="connsiteX1112" fmla="*/ 951796 w 12192000"/>
              <a:gd name="connsiteY1112" fmla="*/ 6659374 h 6858079"/>
              <a:gd name="connsiteX1113" fmla="*/ 917407 w 12192000"/>
              <a:gd name="connsiteY1113" fmla="*/ 6707501 h 6858079"/>
              <a:gd name="connsiteX1114" fmla="*/ 889615 w 12192000"/>
              <a:gd name="connsiteY1114" fmla="*/ 6750909 h 6858079"/>
              <a:gd name="connsiteX1115" fmla="*/ 875954 w 12192000"/>
              <a:gd name="connsiteY1115" fmla="*/ 6744776 h 6858079"/>
              <a:gd name="connsiteX1116" fmla="*/ 940489 w 12192000"/>
              <a:gd name="connsiteY1116" fmla="*/ 6652768 h 6858079"/>
              <a:gd name="connsiteX1117" fmla="*/ 950029 w 12192000"/>
              <a:gd name="connsiteY1117" fmla="*/ 6650763 h 6858079"/>
              <a:gd name="connsiteX1118" fmla="*/ 10162660 w 12192000"/>
              <a:gd name="connsiteY1118" fmla="*/ 6650368 h 6858079"/>
              <a:gd name="connsiteX1119" fmla="*/ 10166304 w 12192000"/>
              <a:gd name="connsiteY1119" fmla="*/ 6653146 h 6858079"/>
              <a:gd name="connsiteX1120" fmla="*/ 10189084 w 12192000"/>
              <a:gd name="connsiteY1120" fmla="*/ 6672590 h 6858079"/>
              <a:gd name="connsiteX1121" fmla="*/ 10187716 w 12192000"/>
              <a:gd name="connsiteY1121" fmla="*/ 6675830 h 6858079"/>
              <a:gd name="connsiteX1122" fmla="*/ 10175417 w 12192000"/>
              <a:gd name="connsiteY1122" fmla="*/ 6668424 h 6858079"/>
              <a:gd name="connsiteX1123" fmla="*/ 10161749 w 12192000"/>
              <a:gd name="connsiteY1123" fmla="*/ 6657312 h 6858079"/>
              <a:gd name="connsiteX1124" fmla="*/ 10128493 w 12192000"/>
              <a:gd name="connsiteY1124" fmla="*/ 6682312 h 6858079"/>
              <a:gd name="connsiteX1125" fmla="*/ 10127126 w 12192000"/>
              <a:gd name="connsiteY1125" fmla="*/ 6679533 h 6858079"/>
              <a:gd name="connsiteX1126" fmla="*/ 10162660 w 12192000"/>
              <a:gd name="connsiteY1126" fmla="*/ 6650368 h 6858079"/>
              <a:gd name="connsiteX1127" fmla="*/ 3363394 w 12192000"/>
              <a:gd name="connsiteY1127" fmla="*/ 6649890 h 6858079"/>
              <a:gd name="connsiteX1128" fmla="*/ 3386635 w 12192000"/>
              <a:gd name="connsiteY1128" fmla="*/ 6658285 h 6858079"/>
              <a:gd name="connsiteX1129" fmla="*/ 3412054 w 12192000"/>
              <a:gd name="connsiteY1129" fmla="*/ 6661784 h 6858079"/>
              <a:gd name="connsiteX1130" fmla="*/ 3465798 w 12192000"/>
              <a:gd name="connsiteY1130" fmla="*/ 6664932 h 6858079"/>
              <a:gd name="connsiteX1131" fmla="*/ 3465798 w 12192000"/>
              <a:gd name="connsiteY1131" fmla="*/ 6667032 h 6858079"/>
              <a:gd name="connsiteX1132" fmla="*/ 3406970 w 12192000"/>
              <a:gd name="connsiteY1132" fmla="*/ 6663533 h 6858079"/>
              <a:gd name="connsiteX1133" fmla="*/ 3383367 w 12192000"/>
              <a:gd name="connsiteY1133" fmla="*/ 6659335 h 6858079"/>
              <a:gd name="connsiteX1134" fmla="*/ 3363031 w 12192000"/>
              <a:gd name="connsiteY1134" fmla="*/ 6650939 h 6858079"/>
              <a:gd name="connsiteX1135" fmla="*/ 3363394 w 12192000"/>
              <a:gd name="connsiteY1135" fmla="*/ 6649890 h 6858079"/>
              <a:gd name="connsiteX1136" fmla="*/ 8595903 w 12192000"/>
              <a:gd name="connsiteY1136" fmla="*/ 6649754 h 6858079"/>
              <a:gd name="connsiteX1137" fmla="*/ 8596494 w 12192000"/>
              <a:gd name="connsiteY1137" fmla="*/ 6652500 h 6858079"/>
              <a:gd name="connsiteX1138" fmla="*/ 8575205 w 12192000"/>
              <a:gd name="connsiteY1138" fmla="*/ 6654697 h 6858079"/>
              <a:gd name="connsiteX1139" fmla="*/ 8545636 w 12192000"/>
              <a:gd name="connsiteY1139" fmla="*/ 6656894 h 6858079"/>
              <a:gd name="connsiteX1140" fmla="*/ 8545636 w 12192000"/>
              <a:gd name="connsiteY1140" fmla="*/ 6655795 h 6858079"/>
              <a:gd name="connsiteX1141" fmla="*/ 8595903 w 12192000"/>
              <a:gd name="connsiteY1141" fmla="*/ 6649754 h 6858079"/>
              <a:gd name="connsiteX1142" fmla="*/ 9286187 w 12192000"/>
              <a:gd name="connsiteY1142" fmla="*/ 6648400 h 6858079"/>
              <a:gd name="connsiteX1143" fmla="*/ 9284444 w 12192000"/>
              <a:gd name="connsiteY1143" fmla="*/ 6650143 h 6858079"/>
              <a:gd name="connsiteX1144" fmla="*/ 9266416 w 12192000"/>
              <a:gd name="connsiteY1144" fmla="*/ 6658282 h 6858079"/>
              <a:gd name="connsiteX1145" fmla="*/ 9260019 w 12192000"/>
              <a:gd name="connsiteY1145" fmla="*/ 6662350 h 6858079"/>
              <a:gd name="connsiteX1146" fmla="*/ 9331547 w 12192000"/>
              <a:gd name="connsiteY1146" fmla="*/ 6672233 h 6858079"/>
              <a:gd name="connsiteX1147" fmla="*/ 9332128 w 12192000"/>
              <a:gd name="connsiteY1147" fmla="*/ 6671651 h 6858079"/>
              <a:gd name="connsiteX1148" fmla="*/ 9350156 w 12192000"/>
              <a:gd name="connsiteY1148" fmla="*/ 6660607 h 6858079"/>
              <a:gd name="connsiteX1149" fmla="*/ 9286187 w 12192000"/>
              <a:gd name="connsiteY1149" fmla="*/ 6648400 h 6858079"/>
              <a:gd name="connsiteX1150" fmla="*/ 1444828 w 12192000"/>
              <a:gd name="connsiteY1150" fmla="*/ 6647610 h 6858079"/>
              <a:gd name="connsiteX1151" fmla="*/ 1464763 w 12192000"/>
              <a:gd name="connsiteY1151" fmla="*/ 6648058 h 6858079"/>
              <a:gd name="connsiteX1152" fmla="*/ 1515984 w 12192000"/>
              <a:gd name="connsiteY1152" fmla="*/ 6648415 h 6858079"/>
              <a:gd name="connsiteX1153" fmla="*/ 1516711 w 12192000"/>
              <a:gd name="connsiteY1153" fmla="*/ 6655222 h 6858079"/>
              <a:gd name="connsiteX1154" fmla="*/ 1516711 w 12192000"/>
              <a:gd name="connsiteY1154" fmla="*/ 6657014 h 6858079"/>
              <a:gd name="connsiteX1155" fmla="*/ 1505086 w 12192000"/>
              <a:gd name="connsiteY1155" fmla="*/ 6716128 h 6858079"/>
              <a:gd name="connsiteX1156" fmla="*/ 1498185 w 12192000"/>
              <a:gd name="connsiteY1156" fmla="*/ 6760552 h 6858079"/>
              <a:gd name="connsiteX1157" fmla="*/ 1495278 w 12192000"/>
              <a:gd name="connsiteY1157" fmla="*/ 6759477 h 6858079"/>
              <a:gd name="connsiteX1158" fmla="*/ 1500726 w 12192000"/>
              <a:gd name="connsiteY1158" fmla="*/ 6702513 h 6858079"/>
              <a:gd name="connsiteX1159" fmla="*/ 1509445 w 12192000"/>
              <a:gd name="connsiteY1159" fmla="*/ 6655939 h 6858079"/>
              <a:gd name="connsiteX1160" fmla="*/ 1470575 w 12192000"/>
              <a:gd name="connsiteY1160" fmla="*/ 6654506 h 6858079"/>
              <a:gd name="connsiteX1161" fmla="*/ 1426255 w 12192000"/>
              <a:gd name="connsiteY1161" fmla="*/ 6654148 h 6858079"/>
              <a:gd name="connsiteX1162" fmla="*/ 1425166 w 12192000"/>
              <a:gd name="connsiteY1162" fmla="*/ 6651998 h 6858079"/>
              <a:gd name="connsiteX1163" fmla="*/ 1444828 w 12192000"/>
              <a:gd name="connsiteY1163" fmla="*/ 6647610 h 6858079"/>
              <a:gd name="connsiteX1164" fmla="*/ 2090671 w 12192000"/>
              <a:gd name="connsiteY1164" fmla="*/ 6641572 h 6858079"/>
              <a:gd name="connsiteX1165" fmla="*/ 2094401 w 12192000"/>
              <a:gd name="connsiteY1165" fmla="*/ 6645675 h 6858079"/>
              <a:gd name="connsiteX1166" fmla="*/ 2085727 w 12192000"/>
              <a:gd name="connsiteY1166" fmla="*/ 6718907 h 6858079"/>
              <a:gd name="connsiteX1167" fmla="*/ 2080871 w 12192000"/>
              <a:gd name="connsiteY1167" fmla="*/ 6800436 h 6858079"/>
              <a:gd name="connsiteX1168" fmla="*/ 2076013 w 12192000"/>
              <a:gd name="connsiteY1168" fmla="*/ 6800436 h 6858079"/>
              <a:gd name="connsiteX1169" fmla="*/ 2078442 w 12192000"/>
              <a:gd name="connsiteY1169" fmla="*/ 6718547 h 6858079"/>
              <a:gd name="connsiteX1170" fmla="*/ 2086421 w 12192000"/>
              <a:gd name="connsiteY1170" fmla="*/ 6645314 h 6858079"/>
              <a:gd name="connsiteX1171" fmla="*/ 2090671 w 12192000"/>
              <a:gd name="connsiteY1171" fmla="*/ 6641572 h 6858079"/>
              <a:gd name="connsiteX1172" fmla="*/ 8436570 w 12192000"/>
              <a:gd name="connsiteY1172" fmla="*/ 6641423 h 6858079"/>
              <a:gd name="connsiteX1173" fmla="*/ 8372021 w 12192000"/>
              <a:gd name="connsiteY1173" fmla="*/ 6644912 h 6858079"/>
              <a:gd name="connsiteX1174" fmla="*/ 8370276 w 12192000"/>
              <a:gd name="connsiteY1174" fmla="*/ 6647236 h 6858079"/>
              <a:gd name="connsiteX1175" fmla="*/ 8354575 w 12192000"/>
              <a:gd name="connsiteY1175" fmla="*/ 6659445 h 6858079"/>
              <a:gd name="connsiteX1176" fmla="*/ 8349341 w 12192000"/>
              <a:gd name="connsiteY1176" fmla="*/ 6664676 h 6858079"/>
              <a:gd name="connsiteX1177" fmla="*/ 8420870 w 12192000"/>
              <a:gd name="connsiteY1177" fmla="*/ 6657118 h 6858079"/>
              <a:gd name="connsiteX1178" fmla="*/ 8422032 w 12192000"/>
              <a:gd name="connsiteY1178" fmla="*/ 6656537 h 6858079"/>
              <a:gd name="connsiteX1179" fmla="*/ 8436570 w 12192000"/>
              <a:gd name="connsiteY1179" fmla="*/ 6641423 h 6858079"/>
              <a:gd name="connsiteX1180" fmla="*/ 2077003 w 12192000"/>
              <a:gd name="connsiteY1180" fmla="*/ 6640971 h 6858079"/>
              <a:gd name="connsiteX1181" fmla="*/ 2079360 w 12192000"/>
              <a:gd name="connsiteY1181" fmla="*/ 6645519 h 6858079"/>
              <a:gd name="connsiteX1182" fmla="*/ 2075804 w 12192000"/>
              <a:gd name="connsiteY1182" fmla="*/ 6687306 h 6858079"/>
              <a:gd name="connsiteX1183" fmla="*/ 2070825 w 12192000"/>
              <a:gd name="connsiteY1183" fmla="*/ 6734857 h 6858079"/>
              <a:gd name="connsiteX1184" fmla="*/ 2059799 w 12192000"/>
              <a:gd name="connsiteY1184" fmla="*/ 6838604 h 6858079"/>
              <a:gd name="connsiteX1185" fmla="*/ 2055174 w 12192000"/>
              <a:gd name="connsiteY1185" fmla="*/ 6838604 h 6858079"/>
              <a:gd name="connsiteX1186" fmla="*/ 2064067 w 12192000"/>
              <a:gd name="connsiteY1186" fmla="*/ 6720087 h 6858079"/>
              <a:gd name="connsiteX1187" fmla="*/ 2068335 w 12192000"/>
              <a:gd name="connsiteY1187" fmla="*/ 6668574 h 6858079"/>
              <a:gd name="connsiteX1188" fmla="*/ 2072248 w 12192000"/>
              <a:gd name="connsiteY1188" fmla="*/ 6642637 h 6858079"/>
              <a:gd name="connsiteX1189" fmla="*/ 2077003 w 12192000"/>
              <a:gd name="connsiteY1189" fmla="*/ 6640971 h 6858079"/>
              <a:gd name="connsiteX1190" fmla="*/ 9936467 w 12192000"/>
              <a:gd name="connsiteY1190" fmla="*/ 6636931 h 6858079"/>
              <a:gd name="connsiteX1191" fmla="*/ 9939118 w 12192000"/>
              <a:gd name="connsiteY1191" fmla="*/ 6639269 h 6858079"/>
              <a:gd name="connsiteX1192" fmla="*/ 9931166 w 12192000"/>
              <a:gd name="connsiteY1192" fmla="*/ 6655172 h 6858079"/>
              <a:gd name="connsiteX1193" fmla="*/ 9926748 w 12192000"/>
              <a:gd name="connsiteY1193" fmla="*/ 6653302 h 6858079"/>
              <a:gd name="connsiteX1194" fmla="*/ 9936467 w 12192000"/>
              <a:gd name="connsiteY1194" fmla="*/ 6636931 h 6858079"/>
              <a:gd name="connsiteX1195" fmla="*/ 4649928 w 12192000"/>
              <a:gd name="connsiteY1195" fmla="*/ 6635766 h 6858079"/>
              <a:gd name="connsiteX1196" fmla="*/ 4701329 w 12192000"/>
              <a:gd name="connsiteY1196" fmla="*/ 6641898 h 6858079"/>
              <a:gd name="connsiteX1197" fmla="*/ 4767933 w 12192000"/>
              <a:gd name="connsiteY1197" fmla="*/ 6702859 h 6858079"/>
              <a:gd name="connsiteX1198" fmla="*/ 4759245 w 12192000"/>
              <a:gd name="connsiteY1198" fmla="*/ 6707549 h 6858079"/>
              <a:gd name="connsiteX1199" fmla="*/ 4690108 w 12192000"/>
              <a:gd name="connsiteY1199" fmla="*/ 6647669 h 6858079"/>
              <a:gd name="connsiteX1200" fmla="*/ 4636538 w 12192000"/>
              <a:gd name="connsiteY1200" fmla="*/ 6645144 h 6858079"/>
              <a:gd name="connsiteX1201" fmla="*/ 4594909 w 12192000"/>
              <a:gd name="connsiteY1201" fmla="*/ 6651277 h 6858079"/>
              <a:gd name="connsiteX1202" fmla="*/ 4594546 w 12192000"/>
              <a:gd name="connsiteY1202" fmla="*/ 6647669 h 6858079"/>
              <a:gd name="connsiteX1203" fmla="*/ 4649928 w 12192000"/>
              <a:gd name="connsiteY1203" fmla="*/ 6635766 h 6858079"/>
              <a:gd name="connsiteX1204" fmla="*/ 7911441 w 12192000"/>
              <a:gd name="connsiteY1204" fmla="*/ 6635372 h 6858079"/>
              <a:gd name="connsiteX1205" fmla="*/ 7915058 w 12192000"/>
              <a:gd name="connsiteY1205" fmla="*/ 6636814 h 6858079"/>
              <a:gd name="connsiteX1206" fmla="*/ 7829705 w 12192000"/>
              <a:gd name="connsiteY1206" fmla="*/ 6731223 h 6858079"/>
              <a:gd name="connsiteX1207" fmla="*/ 7827173 w 12192000"/>
              <a:gd name="connsiteY1207" fmla="*/ 6726179 h 6858079"/>
              <a:gd name="connsiteX1208" fmla="*/ 7911441 w 12192000"/>
              <a:gd name="connsiteY1208" fmla="*/ 6635372 h 6858079"/>
              <a:gd name="connsiteX1209" fmla="*/ 7469973 w 12192000"/>
              <a:gd name="connsiteY1209" fmla="*/ 6632689 h 6858079"/>
              <a:gd name="connsiteX1210" fmla="*/ 7471421 w 12192000"/>
              <a:gd name="connsiteY1210" fmla="*/ 6633401 h 6858079"/>
              <a:gd name="connsiteX1211" fmla="*/ 7424739 w 12192000"/>
              <a:gd name="connsiteY1211" fmla="*/ 6674362 h 6858079"/>
              <a:gd name="connsiteX1212" fmla="*/ 7422567 w 12192000"/>
              <a:gd name="connsiteY1212" fmla="*/ 6670443 h 6858079"/>
              <a:gd name="connsiteX1213" fmla="*/ 7469973 w 12192000"/>
              <a:gd name="connsiteY1213" fmla="*/ 6632689 h 6858079"/>
              <a:gd name="connsiteX1214" fmla="*/ 4999341 w 12192000"/>
              <a:gd name="connsiteY1214" fmla="*/ 6631846 h 6858079"/>
              <a:gd name="connsiteX1215" fmla="*/ 5052269 w 12192000"/>
              <a:gd name="connsiteY1215" fmla="*/ 6701503 h 6858079"/>
              <a:gd name="connsiteX1216" fmla="*/ 5049893 w 12192000"/>
              <a:gd name="connsiteY1216" fmla="*/ 6706724 h 6858079"/>
              <a:gd name="connsiteX1217" fmla="*/ 4997688 w 12192000"/>
              <a:gd name="connsiteY1217" fmla="*/ 6632567 h 6858079"/>
              <a:gd name="connsiteX1218" fmla="*/ 4999341 w 12192000"/>
              <a:gd name="connsiteY1218" fmla="*/ 6631846 h 6858079"/>
              <a:gd name="connsiteX1219" fmla="*/ 10161051 w 12192000"/>
              <a:gd name="connsiteY1219" fmla="*/ 6630024 h 6858079"/>
              <a:gd name="connsiteX1220" fmla="*/ 10163767 w 12192000"/>
              <a:gd name="connsiteY1220" fmla="*/ 6630944 h 6858079"/>
              <a:gd name="connsiteX1221" fmla="*/ 10163767 w 12192000"/>
              <a:gd name="connsiteY1221" fmla="*/ 6631405 h 6858079"/>
              <a:gd name="connsiteX1222" fmla="*/ 10215845 w 12192000"/>
              <a:gd name="connsiteY1222" fmla="*/ 6666852 h 6858079"/>
              <a:gd name="connsiteX1223" fmla="*/ 10214033 w 12192000"/>
              <a:gd name="connsiteY1223" fmla="*/ 6668694 h 6858079"/>
              <a:gd name="connsiteX1224" fmla="*/ 10160598 w 12192000"/>
              <a:gd name="connsiteY1224" fmla="*/ 6636469 h 6858079"/>
              <a:gd name="connsiteX1225" fmla="*/ 10104446 w 12192000"/>
              <a:gd name="connsiteY1225" fmla="*/ 6671916 h 6858079"/>
              <a:gd name="connsiteX1226" fmla="*/ 10102635 w 12192000"/>
              <a:gd name="connsiteY1226" fmla="*/ 6668233 h 6858079"/>
              <a:gd name="connsiteX1227" fmla="*/ 10161051 w 12192000"/>
              <a:gd name="connsiteY1227" fmla="*/ 6630024 h 6858079"/>
              <a:gd name="connsiteX1228" fmla="*/ 2769170 w 12192000"/>
              <a:gd name="connsiteY1228" fmla="*/ 6628308 h 6858079"/>
              <a:gd name="connsiteX1229" fmla="*/ 2770239 w 12192000"/>
              <a:gd name="connsiteY1229" fmla="*/ 6629024 h 6858079"/>
              <a:gd name="connsiteX1230" fmla="*/ 2755983 w 12192000"/>
              <a:gd name="connsiteY1230" fmla="*/ 6650524 h 6858079"/>
              <a:gd name="connsiteX1231" fmla="*/ 2752063 w 12192000"/>
              <a:gd name="connsiteY1231" fmla="*/ 6648016 h 6858079"/>
              <a:gd name="connsiteX1232" fmla="*/ 2769170 w 12192000"/>
              <a:gd name="connsiteY1232" fmla="*/ 6628308 h 6858079"/>
              <a:gd name="connsiteX1233" fmla="*/ 8616263 w 12192000"/>
              <a:gd name="connsiteY1233" fmla="*/ 6625147 h 6858079"/>
              <a:gd name="connsiteX1234" fmla="*/ 8581953 w 12192000"/>
              <a:gd name="connsiteY1234" fmla="*/ 6626890 h 6858079"/>
              <a:gd name="connsiteX1235" fmla="*/ 8551713 w 12192000"/>
              <a:gd name="connsiteY1235" fmla="*/ 6628635 h 6858079"/>
              <a:gd name="connsiteX1236" fmla="*/ 8533685 w 12192000"/>
              <a:gd name="connsiteY1236" fmla="*/ 6646655 h 6858079"/>
              <a:gd name="connsiteX1237" fmla="*/ 8605214 w 12192000"/>
              <a:gd name="connsiteY1237" fmla="*/ 6637935 h 6858079"/>
              <a:gd name="connsiteX1238" fmla="*/ 8607540 w 12192000"/>
              <a:gd name="connsiteY1238" fmla="*/ 6637354 h 6858079"/>
              <a:gd name="connsiteX1239" fmla="*/ 8613937 w 12192000"/>
              <a:gd name="connsiteY1239" fmla="*/ 6628052 h 6858079"/>
              <a:gd name="connsiteX1240" fmla="*/ 8616263 w 12192000"/>
              <a:gd name="connsiteY1240" fmla="*/ 6625147 h 6858079"/>
              <a:gd name="connsiteX1241" fmla="*/ 8626730 w 12192000"/>
              <a:gd name="connsiteY1241" fmla="*/ 6623402 h 6858079"/>
              <a:gd name="connsiteX1242" fmla="*/ 8618590 w 12192000"/>
              <a:gd name="connsiteY1242" fmla="*/ 6631541 h 6858079"/>
              <a:gd name="connsiteX1243" fmla="*/ 8611030 w 12192000"/>
              <a:gd name="connsiteY1243" fmla="*/ 6640261 h 6858079"/>
              <a:gd name="connsiteX1244" fmla="*/ 8643596 w 12192000"/>
              <a:gd name="connsiteY1244" fmla="*/ 6753037 h 6858079"/>
              <a:gd name="connsiteX1245" fmla="*/ 8677324 w 12192000"/>
              <a:gd name="connsiteY1245" fmla="*/ 6838491 h 6858079"/>
              <a:gd name="connsiteX1246" fmla="*/ 8681976 w 12192000"/>
              <a:gd name="connsiteY1246" fmla="*/ 6809425 h 6858079"/>
              <a:gd name="connsiteX1247" fmla="*/ 8681395 w 12192000"/>
              <a:gd name="connsiteY1247" fmla="*/ 6808844 h 6858079"/>
              <a:gd name="connsiteX1248" fmla="*/ 8668019 w 12192000"/>
              <a:gd name="connsiteY1248" fmla="*/ 6771058 h 6858079"/>
              <a:gd name="connsiteX1249" fmla="*/ 8651155 w 12192000"/>
              <a:gd name="connsiteY1249" fmla="*/ 6719320 h 6858079"/>
              <a:gd name="connsiteX1250" fmla="*/ 8626730 w 12192000"/>
              <a:gd name="connsiteY1250" fmla="*/ 6623402 h 6858079"/>
              <a:gd name="connsiteX1251" fmla="*/ 2785576 w 12192000"/>
              <a:gd name="connsiteY1251" fmla="*/ 6622290 h 6858079"/>
              <a:gd name="connsiteX1252" fmla="*/ 2787010 w 12192000"/>
              <a:gd name="connsiteY1252" fmla="*/ 6623350 h 6858079"/>
              <a:gd name="connsiteX1253" fmla="*/ 2776260 w 12192000"/>
              <a:gd name="connsiteY1253" fmla="*/ 6638545 h 6858079"/>
              <a:gd name="connsiteX1254" fmla="*/ 2766943 w 12192000"/>
              <a:gd name="connsiteY1254" fmla="*/ 6650913 h 6858079"/>
              <a:gd name="connsiteX1255" fmla="*/ 2764076 w 12192000"/>
              <a:gd name="connsiteY1255" fmla="*/ 6648792 h 6858079"/>
              <a:gd name="connsiteX1256" fmla="*/ 2773752 w 12192000"/>
              <a:gd name="connsiteY1256" fmla="*/ 6636778 h 6858079"/>
              <a:gd name="connsiteX1257" fmla="*/ 2785576 w 12192000"/>
              <a:gd name="connsiteY1257" fmla="*/ 6622290 h 6858079"/>
              <a:gd name="connsiteX1258" fmla="*/ 8532049 w 12192000"/>
              <a:gd name="connsiteY1258" fmla="*/ 6622181 h 6858079"/>
              <a:gd name="connsiteX1259" fmla="*/ 8533146 w 12192000"/>
              <a:gd name="connsiteY1259" fmla="*/ 6624027 h 6858079"/>
              <a:gd name="connsiteX1260" fmla="*/ 8520517 w 12192000"/>
              <a:gd name="connsiteY1260" fmla="*/ 6635712 h 6858079"/>
              <a:gd name="connsiteX1261" fmla="*/ 8519968 w 12192000"/>
              <a:gd name="connsiteY1261" fmla="*/ 6634482 h 6858079"/>
              <a:gd name="connsiteX1262" fmla="*/ 8532049 w 12192000"/>
              <a:gd name="connsiteY1262" fmla="*/ 6622181 h 6858079"/>
              <a:gd name="connsiteX1263" fmla="*/ 6618046 w 12192000"/>
              <a:gd name="connsiteY1263" fmla="*/ 6621310 h 6858079"/>
              <a:gd name="connsiteX1264" fmla="*/ 6795621 w 12192000"/>
              <a:gd name="connsiteY1264" fmla="*/ 6728422 h 6858079"/>
              <a:gd name="connsiteX1265" fmla="*/ 6831464 w 12192000"/>
              <a:gd name="connsiteY1265" fmla="*/ 6802295 h 6858079"/>
              <a:gd name="connsiteX1266" fmla="*/ 6837273 w 12192000"/>
              <a:gd name="connsiteY1266" fmla="*/ 6858000 h 6858079"/>
              <a:gd name="connsiteX1267" fmla="*/ 6813413 w 12192000"/>
              <a:gd name="connsiteY1267" fmla="*/ 6858000 h 6858079"/>
              <a:gd name="connsiteX1268" fmla="*/ 6813249 w 12192000"/>
              <a:gd name="connsiteY1268" fmla="*/ 6855911 h 6858079"/>
              <a:gd name="connsiteX1269" fmla="*/ 6811851 w 12192000"/>
              <a:gd name="connsiteY1269" fmla="*/ 6841505 h 6858079"/>
              <a:gd name="connsiteX1270" fmla="*/ 6784079 w 12192000"/>
              <a:gd name="connsiteY1270" fmla="*/ 6757233 h 6858079"/>
              <a:gd name="connsiteX1271" fmla="*/ 6782996 w 12192000"/>
              <a:gd name="connsiteY1271" fmla="*/ 6755432 h 6858079"/>
              <a:gd name="connsiteX1272" fmla="*/ 6782635 w 12192000"/>
              <a:gd name="connsiteY1272" fmla="*/ 6755072 h 6858079"/>
              <a:gd name="connsiteX1273" fmla="*/ 6723484 w 12192000"/>
              <a:gd name="connsiteY1273" fmla="*/ 6694569 h 6858079"/>
              <a:gd name="connsiteX1274" fmla="*/ 6600537 w 12192000"/>
              <a:gd name="connsiteY1274" fmla="*/ 6646536 h 6858079"/>
              <a:gd name="connsiteX1275" fmla="*/ 6474614 w 12192000"/>
              <a:gd name="connsiteY1275" fmla="*/ 6674402 h 6858079"/>
              <a:gd name="connsiteX1276" fmla="*/ 6493009 w 12192000"/>
              <a:gd name="connsiteY1276" fmla="*/ 6702492 h 6858079"/>
              <a:gd name="connsiteX1277" fmla="*/ 6486877 w 12192000"/>
              <a:gd name="connsiteY1277" fmla="*/ 6706094 h 6858079"/>
              <a:gd name="connsiteX1278" fmla="*/ 6467760 w 12192000"/>
              <a:gd name="connsiteY1278" fmla="*/ 6678364 h 6858079"/>
              <a:gd name="connsiteX1279" fmla="*/ 6463072 w 12192000"/>
              <a:gd name="connsiteY1279" fmla="*/ 6681245 h 6858079"/>
              <a:gd name="connsiteX1280" fmla="*/ 6473892 w 12192000"/>
              <a:gd name="connsiteY1280" fmla="*/ 6701772 h 6858079"/>
              <a:gd name="connsiteX1281" fmla="*/ 6467400 w 12192000"/>
              <a:gd name="connsiteY1281" fmla="*/ 6703212 h 6858079"/>
              <a:gd name="connsiteX1282" fmla="*/ 6456940 w 12192000"/>
              <a:gd name="connsiteY1282" fmla="*/ 6685567 h 6858079"/>
              <a:gd name="connsiteX1283" fmla="*/ 6440709 w 12192000"/>
              <a:gd name="connsiteY1283" fmla="*/ 6697451 h 6858079"/>
              <a:gd name="connsiteX1284" fmla="*/ 6354507 w 12192000"/>
              <a:gd name="connsiteY1284" fmla="*/ 6832861 h 6858079"/>
              <a:gd name="connsiteX1285" fmla="*/ 6354823 w 12192000"/>
              <a:gd name="connsiteY1285" fmla="*/ 6858000 h 6858079"/>
              <a:gd name="connsiteX1286" fmla="*/ 6324511 w 12192000"/>
              <a:gd name="connsiteY1286" fmla="*/ 6858000 h 6858079"/>
              <a:gd name="connsiteX1287" fmla="*/ 6322766 w 12192000"/>
              <a:gd name="connsiteY1287" fmla="*/ 6855910 h 6858079"/>
              <a:gd name="connsiteX1288" fmla="*/ 6304733 w 12192000"/>
              <a:gd name="connsiteY1288" fmla="*/ 6845827 h 6858079"/>
              <a:gd name="connsiteX1289" fmla="*/ 6292108 w 12192000"/>
              <a:gd name="connsiteY1289" fmla="*/ 6856271 h 6858079"/>
              <a:gd name="connsiteX1290" fmla="*/ 6292007 w 12192000"/>
              <a:gd name="connsiteY1290" fmla="*/ 6858000 h 6858079"/>
              <a:gd name="connsiteX1291" fmla="*/ 6279829 w 12192000"/>
              <a:gd name="connsiteY1291" fmla="*/ 6858000 h 6858079"/>
              <a:gd name="connsiteX1292" fmla="*/ 6279845 w 12192000"/>
              <a:gd name="connsiteY1292" fmla="*/ 6857711 h 6858079"/>
              <a:gd name="connsiteX1293" fmla="*/ 6257907 w 12192000"/>
              <a:gd name="connsiteY1293" fmla="*/ 6858000 h 6858079"/>
              <a:gd name="connsiteX1294" fmla="*/ 6106433 w 12192000"/>
              <a:gd name="connsiteY1294" fmla="*/ 6858000 h 6858079"/>
              <a:gd name="connsiteX1295" fmla="*/ 6003203 w 12192000"/>
              <a:gd name="connsiteY1295" fmla="*/ 6853749 h 6858079"/>
              <a:gd name="connsiteX1296" fmla="*/ 5862179 w 12192000"/>
              <a:gd name="connsiteY1296" fmla="*/ 6852309 h 6858079"/>
              <a:gd name="connsiteX1297" fmla="*/ 5797617 w 12192000"/>
              <a:gd name="connsiteY1297" fmla="*/ 6851589 h 6858079"/>
              <a:gd name="connsiteX1298" fmla="*/ 5772011 w 12192000"/>
              <a:gd name="connsiteY1298" fmla="*/ 6850194 h 6858079"/>
              <a:gd name="connsiteX1299" fmla="*/ 5746401 w 12192000"/>
              <a:gd name="connsiteY1299" fmla="*/ 6852309 h 6858079"/>
              <a:gd name="connsiteX1300" fmla="*/ 5746272 w 12192000"/>
              <a:gd name="connsiteY1300" fmla="*/ 6858000 h 6858079"/>
              <a:gd name="connsiteX1301" fmla="*/ 5733042 w 12192000"/>
              <a:gd name="connsiteY1301" fmla="*/ 6858000 h 6858079"/>
              <a:gd name="connsiteX1302" fmla="*/ 5734498 w 12192000"/>
              <a:gd name="connsiteY1302" fmla="*/ 6846186 h 6858079"/>
              <a:gd name="connsiteX1303" fmla="*/ 5739908 w 12192000"/>
              <a:gd name="connsiteY1303" fmla="*/ 6841865 h 6858079"/>
              <a:gd name="connsiteX1304" fmla="*/ 5791485 w 12192000"/>
              <a:gd name="connsiteY1304" fmla="*/ 6839344 h 6858079"/>
              <a:gd name="connsiteX1305" fmla="*/ 5862540 w 12192000"/>
              <a:gd name="connsiteY1305" fmla="*/ 6840064 h 6858079"/>
              <a:gd name="connsiteX1306" fmla="*/ 6003203 w 12192000"/>
              <a:gd name="connsiteY1306" fmla="*/ 6841505 h 6858079"/>
              <a:gd name="connsiteX1307" fmla="*/ 6143508 w 12192000"/>
              <a:gd name="connsiteY1307" fmla="*/ 6847987 h 6858079"/>
              <a:gd name="connsiteX1308" fmla="*/ 6281649 w 12192000"/>
              <a:gd name="connsiteY1308" fmla="*/ 6847628 h 6858079"/>
              <a:gd name="connsiteX1309" fmla="*/ 6289295 w 12192000"/>
              <a:gd name="connsiteY1309" fmla="*/ 6837005 h 6858079"/>
              <a:gd name="connsiteX1310" fmla="*/ 6281208 w 12192000"/>
              <a:gd name="connsiteY1310" fmla="*/ 6845876 h 6858079"/>
              <a:gd name="connsiteX1311" fmla="*/ 6278263 w 12192000"/>
              <a:gd name="connsiteY1311" fmla="*/ 6844799 h 6858079"/>
              <a:gd name="connsiteX1312" fmla="*/ 6290046 w 12192000"/>
              <a:gd name="connsiteY1312" fmla="*/ 6831155 h 6858079"/>
              <a:gd name="connsiteX1313" fmla="*/ 6310666 w 12192000"/>
              <a:gd name="connsiteY1313" fmla="*/ 6826846 h 6858079"/>
              <a:gd name="connsiteX1314" fmla="*/ 6311035 w 12192000"/>
              <a:gd name="connsiteY1314" fmla="*/ 6827923 h 6858079"/>
              <a:gd name="connsiteX1315" fmla="*/ 6292992 w 12192000"/>
              <a:gd name="connsiteY1315" fmla="*/ 6832950 h 6858079"/>
              <a:gd name="connsiteX1316" fmla="*/ 6290185 w 12192000"/>
              <a:gd name="connsiteY1316" fmla="*/ 6836029 h 6858079"/>
              <a:gd name="connsiteX1317" fmla="*/ 6308790 w 12192000"/>
              <a:gd name="connsiteY1317" fmla="*/ 6830340 h 6858079"/>
              <a:gd name="connsiteX1318" fmla="*/ 6328177 w 12192000"/>
              <a:gd name="connsiteY1318" fmla="*/ 6835383 h 6858079"/>
              <a:gd name="connsiteX1319" fmla="*/ 6334308 w 12192000"/>
              <a:gd name="connsiteY1319" fmla="*/ 6808732 h 6858079"/>
              <a:gd name="connsiteX1320" fmla="*/ 6442152 w 12192000"/>
              <a:gd name="connsiteY1320" fmla="*/ 6663958 h 6858079"/>
              <a:gd name="connsiteX1321" fmla="*/ 6428446 w 12192000"/>
              <a:gd name="connsiteY1321" fmla="*/ 6649553 h 6858079"/>
              <a:gd name="connsiteX1322" fmla="*/ 6432774 w 12192000"/>
              <a:gd name="connsiteY1322" fmla="*/ 6645231 h 6858079"/>
              <a:gd name="connsiteX1323" fmla="*/ 6447563 w 12192000"/>
              <a:gd name="connsiteY1323" fmla="*/ 6660357 h 6858079"/>
              <a:gd name="connsiteX1324" fmla="*/ 6453694 w 12192000"/>
              <a:gd name="connsiteY1324" fmla="*/ 6656756 h 6858079"/>
              <a:gd name="connsiteX1325" fmla="*/ 6442152 w 12192000"/>
              <a:gd name="connsiteY1325" fmla="*/ 6640549 h 6858079"/>
              <a:gd name="connsiteX1326" fmla="*/ 6446480 w 12192000"/>
              <a:gd name="connsiteY1326" fmla="*/ 6637308 h 6858079"/>
              <a:gd name="connsiteX1327" fmla="*/ 6458744 w 12192000"/>
              <a:gd name="connsiteY1327" fmla="*/ 6653514 h 6858079"/>
              <a:gd name="connsiteX1328" fmla="*/ 6546750 w 12192000"/>
              <a:gd name="connsiteY1328" fmla="*/ 6621462 h 6858079"/>
              <a:gd name="connsiteX1329" fmla="*/ 6618046 w 12192000"/>
              <a:gd name="connsiteY1329" fmla="*/ 6621310 h 6858079"/>
              <a:gd name="connsiteX1330" fmla="*/ 8546509 w 12192000"/>
              <a:gd name="connsiteY1330" fmla="*/ 6620223 h 6858079"/>
              <a:gd name="connsiteX1331" fmla="*/ 8548340 w 12192000"/>
              <a:gd name="connsiteY1331" fmla="*/ 6622054 h 6858079"/>
              <a:gd name="connsiteX1332" fmla="*/ 8526375 w 12192000"/>
              <a:gd name="connsiteY1332" fmla="*/ 6643409 h 6858079"/>
              <a:gd name="connsiteX1333" fmla="*/ 8525764 w 12192000"/>
              <a:gd name="connsiteY1333" fmla="*/ 6642799 h 6858079"/>
              <a:gd name="connsiteX1334" fmla="*/ 8546509 w 12192000"/>
              <a:gd name="connsiteY1334" fmla="*/ 6620223 h 6858079"/>
              <a:gd name="connsiteX1335" fmla="*/ 8539066 w 12192000"/>
              <a:gd name="connsiteY1335" fmla="*/ 6620123 h 6858079"/>
              <a:gd name="connsiteX1336" fmla="*/ 8540774 w 12192000"/>
              <a:gd name="connsiteY1336" fmla="*/ 6621805 h 6858079"/>
              <a:gd name="connsiteX1337" fmla="*/ 8523690 w 12192000"/>
              <a:gd name="connsiteY1337" fmla="*/ 6635820 h 6858079"/>
              <a:gd name="connsiteX1338" fmla="*/ 8522552 w 12192000"/>
              <a:gd name="connsiteY1338" fmla="*/ 6635260 h 6858079"/>
              <a:gd name="connsiteX1339" fmla="*/ 8539066 w 12192000"/>
              <a:gd name="connsiteY1339" fmla="*/ 6620123 h 6858079"/>
              <a:gd name="connsiteX1340" fmla="*/ 7471231 w 12192000"/>
              <a:gd name="connsiteY1340" fmla="*/ 6619630 h 6858079"/>
              <a:gd name="connsiteX1341" fmla="*/ 7473022 w 12192000"/>
              <a:gd name="connsiteY1341" fmla="*/ 6621091 h 6858079"/>
              <a:gd name="connsiteX1342" fmla="*/ 7401357 w 12192000"/>
              <a:gd name="connsiteY1342" fmla="*/ 6671867 h 6858079"/>
              <a:gd name="connsiteX1343" fmla="*/ 7400281 w 12192000"/>
              <a:gd name="connsiteY1343" fmla="*/ 6667848 h 6858079"/>
              <a:gd name="connsiteX1344" fmla="*/ 7471231 w 12192000"/>
              <a:gd name="connsiteY1344" fmla="*/ 6619630 h 6858079"/>
              <a:gd name="connsiteX1345" fmla="*/ 1264266 w 12192000"/>
              <a:gd name="connsiteY1345" fmla="*/ 6618499 h 6858079"/>
              <a:gd name="connsiteX1346" fmla="*/ 1134125 w 12192000"/>
              <a:gd name="connsiteY1346" fmla="*/ 6695431 h 6858079"/>
              <a:gd name="connsiteX1347" fmla="*/ 1134596 w 12192000"/>
              <a:gd name="connsiteY1347" fmla="*/ 6739325 h 6858079"/>
              <a:gd name="connsiteX1348" fmla="*/ 1265681 w 12192000"/>
              <a:gd name="connsiteY1348" fmla="*/ 6659560 h 6858079"/>
              <a:gd name="connsiteX1349" fmla="*/ 1269454 w 12192000"/>
              <a:gd name="connsiteY1349" fmla="*/ 6658617 h 6858079"/>
              <a:gd name="connsiteX1350" fmla="*/ 1264266 w 12192000"/>
              <a:gd name="connsiteY1350" fmla="*/ 6618499 h 6858079"/>
              <a:gd name="connsiteX1351" fmla="*/ 2800633 w 12192000"/>
              <a:gd name="connsiteY1351" fmla="*/ 6616816 h 6858079"/>
              <a:gd name="connsiteX1352" fmla="*/ 2802400 w 12192000"/>
              <a:gd name="connsiteY1352" fmla="*/ 6617530 h 6858079"/>
              <a:gd name="connsiteX1353" fmla="*/ 2793920 w 12192000"/>
              <a:gd name="connsiteY1353" fmla="*/ 6633237 h 6858079"/>
              <a:gd name="connsiteX1354" fmla="*/ 2786146 w 12192000"/>
              <a:gd name="connsiteY1354" fmla="*/ 6642160 h 6858079"/>
              <a:gd name="connsiteX1355" fmla="*/ 2781199 w 12192000"/>
              <a:gd name="connsiteY1355" fmla="*/ 6649657 h 6858079"/>
              <a:gd name="connsiteX1356" fmla="*/ 2777665 w 12192000"/>
              <a:gd name="connsiteY1356" fmla="*/ 6647872 h 6858079"/>
              <a:gd name="connsiteX1357" fmla="*/ 2788973 w 12192000"/>
              <a:gd name="connsiteY1357" fmla="*/ 6633237 h 6858079"/>
              <a:gd name="connsiteX1358" fmla="*/ 2800633 w 12192000"/>
              <a:gd name="connsiteY1358" fmla="*/ 6616816 h 6858079"/>
              <a:gd name="connsiteX1359" fmla="*/ 1731267 w 12192000"/>
              <a:gd name="connsiteY1359" fmla="*/ 6614891 h 6858079"/>
              <a:gd name="connsiteX1360" fmla="*/ 1786003 w 12192000"/>
              <a:gd name="connsiteY1360" fmla="*/ 6617279 h 6858079"/>
              <a:gd name="connsiteX1361" fmla="*/ 1915029 w 12192000"/>
              <a:gd name="connsiteY1361" fmla="*/ 6620525 h 6858079"/>
              <a:gd name="connsiteX1362" fmla="*/ 1919715 w 12192000"/>
              <a:gd name="connsiteY1362" fmla="*/ 6622328 h 6858079"/>
              <a:gd name="connsiteX1363" fmla="*/ 1925841 w 12192000"/>
              <a:gd name="connsiteY1363" fmla="*/ 6633866 h 6858079"/>
              <a:gd name="connsiteX1364" fmla="*/ 1909263 w 12192000"/>
              <a:gd name="connsiteY1364" fmla="*/ 6740588 h 6858079"/>
              <a:gd name="connsiteX1365" fmla="*/ 1895928 w 12192000"/>
              <a:gd name="connsiteY1365" fmla="*/ 6857408 h 6858079"/>
              <a:gd name="connsiteX1366" fmla="*/ 1895851 w 12192000"/>
              <a:gd name="connsiteY1366" fmla="*/ 6858000 h 6858079"/>
              <a:gd name="connsiteX1367" fmla="*/ 1876148 w 12192000"/>
              <a:gd name="connsiteY1367" fmla="*/ 6858000 h 6858079"/>
              <a:gd name="connsiteX1368" fmla="*/ 1877907 w 12192000"/>
              <a:gd name="connsiteY1368" fmla="*/ 6843347 h 6858079"/>
              <a:gd name="connsiteX1369" fmla="*/ 1889800 w 12192000"/>
              <a:gd name="connsiteY1369" fmla="*/ 6734820 h 6858079"/>
              <a:gd name="connsiteX1370" fmla="*/ 1904218 w 12192000"/>
              <a:gd name="connsiteY1370" fmla="*/ 6635308 h 6858079"/>
              <a:gd name="connsiteX1371" fmla="*/ 1792851 w 12192000"/>
              <a:gd name="connsiteY1371" fmla="*/ 6634226 h 6858079"/>
              <a:gd name="connsiteX1372" fmla="*/ 1689776 w 12192000"/>
              <a:gd name="connsiteY1372" fmla="*/ 6631702 h 6858079"/>
              <a:gd name="connsiteX1373" fmla="*/ 1689776 w 12192000"/>
              <a:gd name="connsiteY1373" fmla="*/ 6633144 h 6858079"/>
              <a:gd name="connsiteX1374" fmla="*/ 1658939 w 12192000"/>
              <a:gd name="connsiteY1374" fmla="*/ 6858000 h 6858079"/>
              <a:gd name="connsiteX1375" fmla="*/ 1639623 w 12192000"/>
              <a:gd name="connsiteY1375" fmla="*/ 6858000 h 6858079"/>
              <a:gd name="connsiteX1376" fmla="*/ 1640040 w 12192000"/>
              <a:gd name="connsiteY1376" fmla="*/ 6854523 h 6858079"/>
              <a:gd name="connsiteX1377" fmla="*/ 1670674 w 12192000"/>
              <a:gd name="connsiteY1377" fmla="*/ 6627736 h 6858079"/>
              <a:gd name="connsiteX1378" fmla="*/ 1672477 w 12192000"/>
              <a:gd name="connsiteY1378" fmla="*/ 6623409 h 6858079"/>
              <a:gd name="connsiteX1379" fmla="*/ 1676801 w 12192000"/>
              <a:gd name="connsiteY1379" fmla="*/ 6619804 h 6858079"/>
              <a:gd name="connsiteX1380" fmla="*/ 1731267 w 12192000"/>
              <a:gd name="connsiteY1380" fmla="*/ 6614891 h 6858079"/>
              <a:gd name="connsiteX1381" fmla="*/ 10466897 w 12192000"/>
              <a:gd name="connsiteY1381" fmla="*/ 6614798 h 6858079"/>
              <a:gd name="connsiteX1382" fmla="*/ 10477725 w 12192000"/>
              <a:gd name="connsiteY1382" fmla="*/ 6667939 h 6858079"/>
              <a:gd name="connsiteX1383" fmla="*/ 10472076 w 12192000"/>
              <a:gd name="connsiteY1383" fmla="*/ 6669279 h 6858079"/>
              <a:gd name="connsiteX1384" fmla="*/ 10466897 w 12192000"/>
              <a:gd name="connsiteY1384" fmla="*/ 6644271 h 6858079"/>
              <a:gd name="connsiteX1385" fmla="*/ 10461718 w 12192000"/>
              <a:gd name="connsiteY1385" fmla="*/ 6616138 h 6858079"/>
              <a:gd name="connsiteX1386" fmla="*/ 10466897 w 12192000"/>
              <a:gd name="connsiteY1386" fmla="*/ 6614798 h 6858079"/>
              <a:gd name="connsiteX1387" fmla="*/ 9022827 w 12192000"/>
              <a:gd name="connsiteY1387" fmla="*/ 6613878 h 6858079"/>
              <a:gd name="connsiteX1388" fmla="*/ 9026815 w 12192000"/>
              <a:gd name="connsiteY1388" fmla="*/ 6613878 h 6858079"/>
              <a:gd name="connsiteX1389" fmla="*/ 9030230 w 12192000"/>
              <a:gd name="connsiteY1389" fmla="*/ 6614304 h 6858079"/>
              <a:gd name="connsiteX1390" fmla="*/ 9030230 w 12192000"/>
              <a:gd name="connsiteY1390" fmla="*/ 6615586 h 6858079"/>
              <a:gd name="connsiteX1391" fmla="*/ 9026815 w 12192000"/>
              <a:gd name="connsiteY1391" fmla="*/ 6615586 h 6858079"/>
              <a:gd name="connsiteX1392" fmla="*/ 9022827 w 12192000"/>
              <a:gd name="connsiteY1392" fmla="*/ 6615159 h 6858079"/>
              <a:gd name="connsiteX1393" fmla="*/ 9022827 w 12192000"/>
              <a:gd name="connsiteY1393" fmla="*/ 6613878 h 6858079"/>
              <a:gd name="connsiteX1394" fmla="*/ 9915924 w 12192000"/>
              <a:gd name="connsiteY1394" fmla="*/ 6613627 h 6858079"/>
              <a:gd name="connsiteX1395" fmla="*/ 9916808 w 12192000"/>
              <a:gd name="connsiteY1395" fmla="*/ 6616585 h 6858079"/>
              <a:gd name="connsiteX1396" fmla="*/ 9896045 w 12192000"/>
              <a:gd name="connsiteY1396" fmla="*/ 6646505 h 6858079"/>
              <a:gd name="connsiteX1397" fmla="*/ 9880584 w 12192000"/>
              <a:gd name="connsiteY1397" fmla="*/ 6670617 h 6858079"/>
              <a:gd name="connsiteX1398" fmla="*/ 9876608 w 12192000"/>
              <a:gd name="connsiteY1398" fmla="*/ 6667492 h 6858079"/>
              <a:gd name="connsiteX1399" fmla="*/ 9912390 w 12192000"/>
              <a:gd name="connsiteY1399" fmla="*/ 6614352 h 6858079"/>
              <a:gd name="connsiteX1400" fmla="*/ 9915924 w 12192000"/>
              <a:gd name="connsiteY1400" fmla="*/ 6613627 h 6858079"/>
              <a:gd name="connsiteX1401" fmla="*/ 4652402 w 12192000"/>
              <a:gd name="connsiteY1401" fmla="*/ 6613141 h 6858079"/>
              <a:gd name="connsiteX1402" fmla="*/ 4796557 w 12192000"/>
              <a:gd name="connsiteY1402" fmla="*/ 6705112 h 6858079"/>
              <a:gd name="connsiteX1403" fmla="*/ 4785720 w 12192000"/>
              <a:gd name="connsiteY1403" fmla="*/ 6708015 h 6858079"/>
              <a:gd name="connsiteX1404" fmla="*/ 4552694 w 12192000"/>
              <a:gd name="connsiteY1404" fmla="*/ 6655044 h 6858079"/>
              <a:gd name="connsiteX1405" fmla="*/ 4550887 w 12192000"/>
              <a:gd name="connsiteY1405" fmla="*/ 6653230 h 6858079"/>
              <a:gd name="connsiteX1406" fmla="*/ 4652402 w 12192000"/>
              <a:gd name="connsiteY1406" fmla="*/ 6613141 h 6858079"/>
              <a:gd name="connsiteX1407" fmla="*/ 6679297 w 12192000"/>
              <a:gd name="connsiteY1407" fmla="*/ 6612697 h 6858079"/>
              <a:gd name="connsiteX1408" fmla="*/ 6771603 w 12192000"/>
              <a:gd name="connsiteY1408" fmla="*/ 6662788 h 6858079"/>
              <a:gd name="connsiteX1409" fmla="*/ 6839486 w 12192000"/>
              <a:gd name="connsiteY1409" fmla="*/ 6760089 h 6858079"/>
              <a:gd name="connsiteX1410" fmla="*/ 6834098 w 12192000"/>
              <a:gd name="connsiteY1410" fmla="*/ 6762972 h 6858079"/>
              <a:gd name="connsiteX1411" fmla="*/ 6806430 w 12192000"/>
              <a:gd name="connsiteY1411" fmla="*/ 6722363 h 6858079"/>
              <a:gd name="connsiteX1412" fmla="*/ 6841074 w 12192000"/>
              <a:gd name="connsiteY1412" fmla="*/ 6785539 h 6858079"/>
              <a:gd name="connsiteX1413" fmla="*/ 6835321 w 12192000"/>
              <a:gd name="connsiteY1413" fmla="*/ 6788418 h 6858079"/>
              <a:gd name="connsiteX1414" fmla="*/ 6802964 w 12192000"/>
              <a:gd name="connsiteY1414" fmla="*/ 6727236 h 6858079"/>
              <a:gd name="connsiteX1415" fmla="*/ 6759102 w 12192000"/>
              <a:gd name="connsiteY1415" fmla="*/ 6677210 h 6858079"/>
              <a:gd name="connsiteX1416" fmla="*/ 6648728 w 12192000"/>
              <a:gd name="connsiteY1416" fmla="*/ 6619267 h 6858079"/>
              <a:gd name="connsiteX1417" fmla="*/ 6649088 w 12192000"/>
              <a:gd name="connsiteY1417" fmla="*/ 6617827 h 6858079"/>
              <a:gd name="connsiteX1418" fmla="*/ 6714161 w 12192000"/>
              <a:gd name="connsiteY1418" fmla="*/ 6637981 h 6858079"/>
              <a:gd name="connsiteX1419" fmla="*/ 6759462 w 12192000"/>
              <a:gd name="connsiteY1419" fmla="*/ 6669653 h 6858079"/>
              <a:gd name="connsiteX1420" fmla="*/ 6803162 w 12192000"/>
              <a:gd name="connsiteY1420" fmla="*/ 6717565 h 6858079"/>
              <a:gd name="connsiteX1421" fmla="*/ 6771244 w 12192000"/>
              <a:gd name="connsiteY1421" fmla="*/ 6670716 h 6858079"/>
              <a:gd name="connsiteX1422" fmla="*/ 6678938 w 12192000"/>
              <a:gd name="connsiteY1422" fmla="*/ 6614858 h 6858079"/>
              <a:gd name="connsiteX1423" fmla="*/ 6679297 w 12192000"/>
              <a:gd name="connsiteY1423" fmla="*/ 6612697 h 6858079"/>
              <a:gd name="connsiteX1424" fmla="*/ 2874806 w 12192000"/>
              <a:gd name="connsiteY1424" fmla="*/ 6611545 h 6858079"/>
              <a:gd name="connsiteX1425" fmla="*/ 2877298 w 12192000"/>
              <a:gd name="connsiteY1425" fmla="*/ 6612990 h 6858079"/>
              <a:gd name="connsiteX1426" fmla="*/ 2859854 w 12192000"/>
              <a:gd name="connsiteY1426" fmla="*/ 6639372 h 6858079"/>
              <a:gd name="connsiteX1427" fmla="*/ 2856295 w 12192000"/>
              <a:gd name="connsiteY1427" fmla="*/ 6636480 h 6858079"/>
              <a:gd name="connsiteX1428" fmla="*/ 2865551 w 12192000"/>
              <a:gd name="connsiteY1428" fmla="*/ 6623832 h 6858079"/>
              <a:gd name="connsiteX1429" fmla="*/ 2874806 w 12192000"/>
              <a:gd name="connsiteY1429" fmla="*/ 6611545 h 6858079"/>
              <a:gd name="connsiteX1430" fmla="*/ 2838557 w 12192000"/>
              <a:gd name="connsiteY1430" fmla="*/ 6610327 h 6858079"/>
              <a:gd name="connsiteX1431" fmla="*/ 2840711 w 12192000"/>
              <a:gd name="connsiteY1431" fmla="*/ 6612507 h 6858079"/>
              <a:gd name="connsiteX1432" fmla="*/ 2813781 w 12192000"/>
              <a:gd name="connsiteY1432" fmla="*/ 6644491 h 6858079"/>
              <a:gd name="connsiteX1433" fmla="*/ 2810191 w 12192000"/>
              <a:gd name="connsiteY1433" fmla="*/ 6641583 h 6858079"/>
              <a:gd name="connsiteX1434" fmla="*/ 2838557 w 12192000"/>
              <a:gd name="connsiteY1434" fmla="*/ 6610327 h 6858079"/>
              <a:gd name="connsiteX1435" fmla="*/ 2824251 w 12192000"/>
              <a:gd name="connsiteY1435" fmla="*/ 6609977 h 6858079"/>
              <a:gd name="connsiteX1436" fmla="*/ 2826402 w 12192000"/>
              <a:gd name="connsiteY1436" fmla="*/ 6612179 h 6858079"/>
              <a:gd name="connsiteX1437" fmla="*/ 2795568 w 12192000"/>
              <a:gd name="connsiteY1437" fmla="*/ 6644838 h 6858079"/>
              <a:gd name="connsiteX1438" fmla="*/ 2793416 w 12192000"/>
              <a:gd name="connsiteY1438" fmla="*/ 6641534 h 6858079"/>
              <a:gd name="connsiteX1439" fmla="*/ 2824251 w 12192000"/>
              <a:gd name="connsiteY1439" fmla="*/ 6609977 h 6858079"/>
              <a:gd name="connsiteX1440" fmla="*/ 2865221 w 12192000"/>
              <a:gd name="connsiteY1440" fmla="*/ 6609972 h 6858079"/>
              <a:gd name="connsiteX1441" fmla="*/ 2867739 w 12192000"/>
              <a:gd name="connsiteY1441" fmla="*/ 6611801 h 6858079"/>
              <a:gd name="connsiteX1442" fmla="*/ 2843282 w 12192000"/>
              <a:gd name="connsiteY1442" fmla="*/ 6643253 h 6858079"/>
              <a:gd name="connsiteX1443" fmla="*/ 2840764 w 12192000"/>
              <a:gd name="connsiteY1443" fmla="*/ 6640327 h 6858079"/>
              <a:gd name="connsiteX1444" fmla="*/ 2852634 w 12192000"/>
              <a:gd name="connsiteY1444" fmla="*/ 6626795 h 6858079"/>
              <a:gd name="connsiteX1445" fmla="*/ 2865221 w 12192000"/>
              <a:gd name="connsiteY1445" fmla="*/ 6609972 h 6858079"/>
              <a:gd name="connsiteX1446" fmla="*/ 6718554 w 12192000"/>
              <a:gd name="connsiteY1446" fmla="*/ 6609876 h 6858079"/>
              <a:gd name="connsiteX1447" fmla="*/ 6794127 w 12192000"/>
              <a:gd name="connsiteY1447" fmla="*/ 6663059 h 6858079"/>
              <a:gd name="connsiteX1448" fmla="*/ 6838604 w 12192000"/>
              <a:gd name="connsiteY1448" fmla="*/ 6730975 h 6858079"/>
              <a:gd name="connsiteX1449" fmla="*/ 6832457 w 12192000"/>
              <a:gd name="connsiteY1449" fmla="*/ 6732412 h 6858079"/>
              <a:gd name="connsiteX1450" fmla="*/ 6786534 w 12192000"/>
              <a:gd name="connsiteY1450" fmla="*/ 6663059 h 6858079"/>
              <a:gd name="connsiteX1451" fmla="*/ 6717469 w 12192000"/>
              <a:gd name="connsiteY1451" fmla="*/ 6612391 h 6858079"/>
              <a:gd name="connsiteX1452" fmla="*/ 6718554 w 12192000"/>
              <a:gd name="connsiteY1452" fmla="*/ 6609876 h 6858079"/>
              <a:gd name="connsiteX1453" fmla="*/ 2896092 w 12192000"/>
              <a:gd name="connsiteY1453" fmla="*/ 6609038 h 6858079"/>
              <a:gd name="connsiteX1454" fmla="*/ 2899590 w 12192000"/>
              <a:gd name="connsiteY1454" fmla="*/ 6611512 h 6858079"/>
              <a:gd name="connsiteX1455" fmla="*/ 2889795 w 12192000"/>
              <a:gd name="connsiteY1455" fmla="*/ 6629180 h 6858079"/>
              <a:gd name="connsiteX1456" fmla="*/ 2885597 w 12192000"/>
              <a:gd name="connsiteY1456" fmla="*/ 6626354 h 6858079"/>
              <a:gd name="connsiteX1457" fmla="*/ 2896092 w 12192000"/>
              <a:gd name="connsiteY1457" fmla="*/ 6609038 h 6858079"/>
              <a:gd name="connsiteX1458" fmla="*/ 9020341 w 12192000"/>
              <a:gd name="connsiteY1458" fmla="*/ 6608753 h 6858079"/>
              <a:gd name="connsiteX1459" fmla="*/ 9039762 w 12192000"/>
              <a:gd name="connsiteY1459" fmla="*/ 6609393 h 6858079"/>
              <a:gd name="connsiteX1460" fmla="*/ 9039155 w 12192000"/>
              <a:gd name="connsiteY1460" fmla="*/ 6612596 h 6858079"/>
              <a:gd name="connsiteX1461" fmla="*/ 9020341 w 12192000"/>
              <a:gd name="connsiteY1461" fmla="*/ 6610674 h 6858079"/>
              <a:gd name="connsiteX1462" fmla="*/ 9020341 w 12192000"/>
              <a:gd name="connsiteY1462" fmla="*/ 6608753 h 6858079"/>
              <a:gd name="connsiteX1463" fmla="*/ 10163531 w 12192000"/>
              <a:gd name="connsiteY1463" fmla="*/ 6608593 h 6858079"/>
              <a:gd name="connsiteX1464" fmla="*/ 10166673 w 12192000"/>
              <a:gd name="connsiteY1464" fmla="*/ 6610385 h 6858079"/>
              <a:gd name="connsiteX1465" fmla="*/ 10167570 w 12192000"/>
              <a:gd name="connsiteY1465" fmla="*/ 6610832 h 6858079"/>
              <a:gd name="connsiteX1466" fmla="*/ 10212459 w 12192000"/>
              <a:gd name="connsiteY1466" fmla="*/ 6634576 h 6858079"/>
              <a:gd name="connsiteX1467" fmla="*/ 10244778 w 12192000"/>
              <a:gd name="connsiteY1467" fmla="*/ 6654287 h 6858079"/>
              <a:gd name="connsiteX1468" fmla="*/ 10241636 w 12192000"/>
              <a:gd name="connsiteY1468" fmla="*/ 6657423 h 6858079"/>
              <a:gd name="connsiteX1469" fmla="*/ 10199890 w 12192000"/>
              <a:gd name="connsiteY1469" fmla="*/ 6635024 h 6858079"/>
              <a:gd name="connsiteX1470" fmla="*/ 10164427 w 12192000"/>
              <a:gd name="connsiteY1470" fmla="*/ 6615760 h 6858079"/>
              <a:gd name="connsiteX1471" fmla="*/ 10163531 w 12192000"/>
              <a:gd name="connsiteY1471" fmla="*/ 6615313 h 6858079"/>
              <a:gd name="connsiteX1472" fmla="*/ 10121334 w 12192000"/>
              <a:gd name="connsiteY1472" fmla="*/ 6639055 h 6858079"/>
              <a:gd name="connsiteX1473" fmla="*/ 10068366 w 12192000"/>
              <a:gd name="connsiteY1473" fmla="*/ 6669966 h 6858079"/>
              <a:gd name="connsiteX1474" fmla="*/ 10067020 w 12192000"/>
              <a:gd name="connsiteY1474" fmla="*/ 6667726 h 6858079"/>
              <a:gd name="connsiteX1475" fmla="*/ 10124478 w 12192000"/>
              <a:gd name="connsiteY1475" fmla="*/ 6630992 h 6858079"/>
              <a:gd name="connsiteX1476" fmla="*/ 10163531 w 12192000"/>
              <a:gd name="connsiteY1476" fmla="*/ 6608593 h 6858079"/>
              <a:gd name="connsiteX1477" fmla="*/ 1989795 w 12192000"/>
              <a:gd name="connsiteY1477" fmla="*/ 6607847 h 6858079"/>
              <a:gd name="connsiteX1478" fmla="*/ 1991181 w 12192000"/>
              <a:gd name="connsiteY1478" fmla="*/ 6612483 h 6858079"/>
              <a:gd name="connsiteX1479" fmla="*/ 1944672 w 12192000"/>
              <a:gd name="connsiteY1479" fmla="*/ 6696007 h 6858079"/>
              <a:gd name="connsiteX1480" fmla="*/ 1938231 w 12192000"/>
              <a:gd name="connsiteY1480" fmla="*/ 6692407 h 6858079"/>
              <a:gd name="connsiteX1481" fmla="*/ 1985458 w 12192000"/>
              <a:gd name="connsiteY1481" fmla="*/ 6608882 h 6858079"/>
              <a:gd name="connsiteX1482" fmla="*/ 1989795 w 12192000"/>
              <a:gd name="connsiteY1482" fmla="*/ 6607847 h 6858079"/>
              <a:gd name="connsiteX1483" fmla="*/ 2854521 w 12192000"/>
              <a:gd name="connsiteY1483" fmla="*/ 6607152 h 6858079"/>
              <a:gd name="connsiteX1484" fmla="*/ 2856994 w 12192000"/>
              <a:gd name="connsiteY1484" fmla="*/ 6609706 h 6858079"/>
              <a:gd name="connsiteX1485" fmla="*/ 2831199 w 12192000"/>
              <a:gd name="connsiteY1485" fmla="*/ 6642894 h 6858079"/>
              <a:gd name="connsiteX1486" fmla="*/ 2828018 w 12192000"/>
              <a:gd name="connsiteY1486" fmla="*/ 6640340 h 6858079"/>
              <a:gd name="connsiteX1487" fmla="*/ 2854521 w 12192000"/>
              <a:gd name="connsiteY1487" fmla="*/ 6607152 h 6858079"/>
              <a:gd name="connsiteX1488" fmla="*/ 8799446 w 12192000"/>
              <a:gd name="connsiteY1488" fmla="*/ 6607125 h 6858079"/>
              <a:gd name="connsiteX1489" fmla="*/ 8742997 w 12192000"/>
              <a:gd name="connsiteY1489" fmla="*/ 6610020 h 6858079"/>
              <a:gd name="connsiteX1490" fmla="*/ 8731407 w 12192000"/>
              <a:gd name="connsiteY1490" fmla="*/ 6610614 h 6858079"/>
              <a:gd name="connsiteX1491" fmla="*/ 8730824 w 12192000"/>
              <a:gd name="connsiteY1491" fmla="*/ 6614102 h 6858079"/>
              <a:gd name="connsiteX1492" fmla="*/ 8718032 w 12192000"/>
              <a:gd name="connsiteY1492" fmla="*/ 6625728 h 6858079"/>
              <a:gd name="connsiteX1493" fmla="*/ 8715124 w 12192000"/>
              <a:gd name="connsiteY1493" fmla="*/ 6628635 h 6858079"/>
              <a:gd name="connsiteX1494" fmla="*/ 8788396 w 12192000"/>
              <a:gd name="connsiteY1494" fmla="*/ 6619915 h 6858079"/>
              <a:gd name="connsiteX1495" fmla="*/ 8789560 w 12192000"/>
              <a:gd name="connsiteY1495" fmla="*/ 6620496 h 6858079"/>
              <a:gd name="connsiteX1496" fmla="*/ 8794793 w 12192000"/>
              <a:gd name="connsiteY1496" fmla="*/ 6613519 h 6858079"/>
              <a:gd name="connsiteX1497" fmla="*/ 8799446 w 12192000"/>
              <a:gd name="connsiteY1497" fmla="*/ 6607125 h 6858079"/>
              <a:gd name="connsiteX1498" fmla="*/ 2890821 w 12192000"/>
              <a:gd name="connsiteY1498" fmla="*/ 6606973 h 6858079"/>
              <a:gd name="connsiteX1499" fmla="*/ 2891554 w 12192000"/>
              <a:gd name="connsiteY1499" fmla="*/ 6609950 h 6858079"/>
              <a:gd name="connsiteX1500" fmla="*/ 2875041 w 12192000"/>
              <a:gd name="connsiteY1500" fmla="*/ 6633764 h 6858079"/>
              <a:gd name="connsiteX1501" fmla="*/ 2871372 w 12192000"/>
              <a:gd name="connsiteY1501" fmla="*/ 6630565 h 6858079"/>
              <a:gd name="connsiteX1502" fmla="*/ 2887885 w 12192000"/>
              <a:gd name="connsiteY1502" fmla="*/ 6607462 h 6858079"/>
              <a:gd name="connsiteX1503" fmla="*/ 2890821 w 12192000"/>
              <a:gd name="connsiteY1503" fmla="*/ 6606973 h 6858079"/>
              <a:gd name="connsiteX1504" fmla="*/ 7912903 w 12192000"/>
              <a:gd name="connsiteY1504" fmla="*/ 6604799 h 6858079"/>
              <a:gd name="connsiteX1505" fmla="*/ 7915423 w 12192000"/>
              <a:gd name="connsiteY1505" fmla="*/ 6605159 h 6858079"/>
              <a:gd name="connsiteX1506" fmla="*/ 7795205 w 12192000"/>
              <a:gd name="connsiteY1506" fmla="*/ 6732305 h 6858079"/>
              <a:gd name="connsiteX1507" fmla="*/ 7794125 w 12192000"/>
              <a:gd name="connsiteY1507" fmla="*/ 6726542 h 6858079"/>
              <a:gd name="connsiteX1508" fmla="*/ 7912903 w 12192000"/>
              <a:gd name="connsiteY1508" fmla="*/ 6604799 h 6858079"/>
              <a:gd name="connsiteX1509" fmla="*/ 9014577 w 12192000"/>
              <a:gd name="connsiteY1509" fmla="*/ 6603627 h 6858079"/>
              <a:gd name="connsiteX1510" fmla="*/ 9045018 w 12192000"/>
              <a:gd name="connsiteY1510" fmla="*/ 6605335 h 6858079"/>
              <a:gd name="connsiteX1511" fmla="*/ 9044444 w 12192000"/>
              <a:gd name="connsiteY1511" fmla="*/ 6608183 h 6858079"/>
              <a:gd name="connsiteX1512" fmla="*/ 9014577 w 12192000"/>
              <a:gd name="connsiteY1512" fmla="*/ 6605335 h 6858079"/>
              <a:gd name="connsiteX1513" fmla="*/ 9014577 w 12192000"/>
              <a:gd name="connsiteY1513" fmla="*/ 6603627 h 6858079"/>
              <a:gd name="connsiteX1514" fmla="*/ 8871717 w 12192000"/>
              <a:gd name="connsiteY1514" fmla="*/ 6603627 h 6858079"/>
              <a:gd name="connsiteX1515" fmla="*/ 8880868 w 12192000"/>
              <a:gd name="connsiteY1515" fmla="*/ 6604054 h 6858079"/>
              <a:gd name="connsiteX1516" fmla="*/ 8880258 w 12192000"/>
              <a:gd name="connsiteY1516" fmla="*/ 6605763 h 6858079"/>
              <a:gd name="connsiteX1517" fmla="*/ 8871717 w 12192000"/>
              <a:gd name="connsiteY1517" fmla="*/ 6604909 h 6858079"/>
              <a:gd name="connsiteX1518" fmla="*/ 8871717 w 12192000"/>
              <a:gd name="connsiteY1518" fmla="*/ 6603627 h 6858079"/>
              <a:gd name="connsiteX1519" fmla="*/ 8759718 w 12192000"/>
              <a:gd name="connsiteY1519" fmla="*/ 6599616 h 6858079"/>
              <a:gd name="connsiteX1520" fmla="*/ 8759471 w 12192000"/>
              <a:gd name="connsiteY1520" fmla="*/ 6599655 h 6858079"/>
              <a:gd name="connsiteX1521" fmla="*/ 8749190 w 12192000"/>
              <a:gd name="connsiteY1521" fmla="*/ 6601287 h 6858079"/>
              <a:gd name="connsiteX1522" fmla="*/ 8726962 w 12192000"/>
              <a:gd name="connsiteY1522" fmla="*/ 6604630 h 6858079"/>
              <a:gd name="connsiteX1523" fmla="*/ 8726377 w 12192000"/>
              <a:gd name="connsiteY1523" fmla="*/ 6605187 h 6858079"/>
              <a:gd name="connsiteX1524" fmla="*/ 8715847 w 12192000"/>
              <a:gd name="connsiteY1524" fmla="*/ 6614101 h 6858079"/>
              <a:gd name="connsiteX1525" fmla="*/ 8707658 w 12192000"/>
              <a:gd name="connsiteY1525" fmla="*/ 6623571 h 6858079"/>
              <a:gd name="connsiteX1526" fmla="*/ 8707074 w 12192000"/>
              <a:gd name="connsiteY1526" fmla="*/ 6622456 h 6858079"/>
              <a:gd name="connsiteX1527" fmla="*/ 8717018 w 12192000"/>
              <a:gd name="connsiteY1527" fmla="*/ 6611314 h 6858079"/>
              <a:gd name="connsiteX1528" fmla="*/ 8724623 w 12192000"/>
              <a:gd name="connsiteY1528" fmla="*/ 6602959 h 6858079"/>
              <a:gd name="connsiteX1529" fmla="*/ 8725207 w 12192000"/>
              <a:gd name="connsiteY1529" fmla="*/ 6602402 h 6858079"/>
              <a:gd name="connsiteX1530" fmla="*/ 8746265 w 12192000"/>
              <a:gd name="connsiteY1530" fmla="*/ 6600173 h 6858079"/>
              <a:gd name="connsiteX1531" fmla="*/ 8759519 w 12192000"/>
              <a:gd name="connsiteY1531" fmla="*/ 6599624 h 6858079"/>
              <a:gd name="connsiteX1532" fmla="*/ 9004933 w 12192000"/>
              <a:gd name="connsiteY1532" fmla="*/ 6598502 h 6858079"/>
              <a:gd name="connsiteX1533" fmla="*/ 9055792 w 12192000"/>
              <a:gd name="connsiteY1533" fmla="*/ 6602050 h 6858079"/>
              <a:gd name="connsiteX1534" fmla="*/ 9055792 w 12192000"/>
              <a:gd name="connsiteY1534" fmla="*/ 6605008 h 6858079"/>
              <a:gd name="connsiteX1535" fmla="*/ 9033911 w 12192000"/>
              <a:gd name="connsiteY1535" fmla="*/ 6603233 h 6858079"/>
              <a:gd name="connsiteX1536" fmla="*/ 9004933 w 12192000"/>
              <a:gd name="connsiteY1536" fmla="*/ 6599685 h 6858079"/>
              <a:gd name="connsiteX1537" fmla="*/ 9004933 w 12192000"/>
              <a:gd name="connsiteY1537" fmla="*/ 6598502 h 6858079"/>
              <a:gd name="connsiteX1538" fmla="*/ 8866458 w 12192000"/>
              <a:gd name="connsiteY1538" fmla="*/ 6598502 h 6858079"/>
              <a:gd name="connsiteX1539" fmla="*/ 8881678 w 12192000"/>
              <a:gd name="connsiteY1539" fmla="*/ 6599143 h 6858079"/>
              <a:gd name="connsiteX1540" fmla="*/ 8881134 w 12192000"/>
              <a:gd name="connsiteY1540" fmla="*/ 6602346 h 6858079"/>
              <a:gd name="connsiteX1541" fmla="*/ 8866458 w 12192000"/>
              <a:gd name="connsiteY1541" fmla="*/ 6600423 h 6858079"/>
              <a:gd name="connsiteX1542" fmla="*/ 8866458 w 12192000"/>
              <a:gd name="connsiteY1542" fmla="*/ 6598502 h 6858079"/>
              <a:gd name="connsiteX1543" fmla="*/ 4091794 w 12192000"/>
              <a:gd name="connsiteY1543" fmla="*/ 6596589 h 6858079"/>
              <a:gd name="connsiteX1544" fmla="*/ 4095148 w 12192000"/>
              <a:gd name="connsiteY1544" fmla="*/ 6597672 h 6858079"/>
              <a:gd name="connsiteX1545" fmla="*/ 4079122 w 12192000"/>
              <a:gd name="connsiteY1545" fmla="*/ 6707759 h 6858079"/>
              <a:gd name="connsiteX1546" fmla="*/ 4073160 w 12192000"/>
              <a:gd name="connsiteY1546" fmla="*/ 6707759 h 6858079"/>
              <a:gd name="connsiteX1547" fmla="*/ 4091794 w 12192000"/>
              <a:gd name="connsiteY1547" fmla="*/ 6596589 h 6858079"/>
              <a:gd name="connsiteX1548" fmla="*/ 8751477 w 12192000"/>
              <a:gd name="connsiteY1548" fmla="*/ 6595940 h 6858079"/>
              <a:gd name="connsiteX1549" fmla="*/ 8751477 w 12192000"/>
              <a:gd name="connsiteY1549" fmla="*/ 6597122 h 6858079"/>
              <a:gd name="connsiteX1550" fmla="*/ 8726991 w 12192000"/>
              <a:gd name="connsiteY1550" fmla="*/ 6600670 h 6858079"/>
              <a:gd name="connsiteX1551" fmla="*/ 8708198 w 12192000"/>
              <a:gd name="connsiteY1551" fmla="*/ 6617820 h 6858079"/>
              <a:gd name="connsiteX1552" fmla="*/ 8707060 w 12192000"/>
              <a:gd name="connsiteY1552" fmla="*/ 6616637 h 6858079"/>
              <a:gd name="connsiteX1553" fmla="*/ 8725281 w 12192000"/>
              <a:gd name="connsiteY1553" fmla="*/ 6598896 h 6858079"/>
              <a:gd name="connsiteX1554" fmla="*/ 8725851 w 12192000"/>
              <a:gd name="connsiteY1554" fmla="*/ 6598305 h 6858079"/>
              <a:gd name="connsiteX1555" fmla="*/ 8736671 w 12192000"/>
              <a:gd name="connsiteY1555" fmla="*/ 6597122 h 6858079"/>
              <a:gd name="connsiteX1556" fmla="*/ 8751477 w 12192000"/>
              <a:gd name="connsiteY1556" fmla="*/ 6595940 h 6858079"/>
              <a:gd name="connsiteX1557" fmla="*/ 10706906 w 12192000"/>
              <a:gd name="connsiteY1557" fmla="*/ 6594315 h 6858079"/>
              <a:gd name="connsiteX1558" fmla="*/ 10735175 w 12192000"/>
              <a:gd name="connsiteY1558" fmla="*/ 6595846 h 6858079"/>
              <a:gd name="connsiteX1559" fmla="*/ 10793513 w 12192000"/>
              <a:gd name="connsiteY1559" fmla="*/ 6609538 h 6858079"/>
              <a:gd name="connsiteX1560" fmla="*/ 10872738 w 12192000"/>
              <a:gd name="connsiteY1560" fmla="*/ 6633680 h 6858079"/>
              <a:gd name="connsiteX1561" fmla="*/ 10942600 w 12192000"/>
              <a:gd name="connsiteY1561" fmla="*/ 6670793 h 6858079"/>
              <a:gd name="connsiteX1562" fmla="*/ 11004899 w 12192000"/>
              <a:gd name="connsiteY1562" fmla="*/ 6719798 h 6858079"/>
              <a:gd name="connsiteX1563" fmla="*/ 11054594 w 12192000"/>
              <a:gd name="connsiteY1563" fmla="*/ 6788258 h 6858079"/>
              <a:gd name="connsiteX1564" fmla="*/ 11078362 w 12192000"/>
              <a:gd name="connsiteY1564" fmla="*/ 6823930 h 6858079"/>
              <a:gd name="connsiteX1565" fmla="*/ 11094158 w 12192000"/>
              <a:gd name="connsiteY1565" fmla="*/ 6858000 h 6858079"/>
              <a:gd name="connsiteX1566" fmla="*/ 11078395 w 12192000"/>
              <a:gd name="connsiteY1566" fmla="*/ 6858000 h 6858079"/>
              <a:gd name="connsiteX1567" fmla="*/ 11076561 w 12192000"/>
              <a:gd name="connsiteY1567" fmla="*/ 6853837 h 6858079"/>
              <a:gd name="connsiteX1568" fmla="*/ 11033708 w 12192000"/>
              <a:gd name="connsiteY1568" fmla="*/ 6783934 h 6858079"/>
              <a:gd name="connsiteX1569" fmla="*/ 10980051 w 12192000"/>
              <a:gd name="connsiteY1569" fmla="*/ 6716555 h 6858079"/>
              <a:gd name="connsiteX1570" fmla="*/ 10837087 w 12192000"/>
              <a:gd name="connsiteY1570" fmla="*/ 6638364 h 6858079"/>
              <a:gd name="connsiteX1571" fmla="*/ 10760022 w 12192000"/>
              <a:gd name="connsiteY1571" fmla="*/ 6616384 h 6858079"/>
              <a:gd name="connsiteX1572" fmla="*/ 10718970 w 12192000"/>
              <a:gd name="connsiteY1572" fmla="*/ 6610620 h 6858079"/>
              <a:gd name="connsiteX1573" fmla="*/ 10689081 w 12192000"/>
              <a:gd name="connsiteY1573" fmla="*/ 6613142 h 6858079"/>
              <a:gd name="connsiteX1574" fmla="*/ 10693041 w 12192000"/>
              <a:gd name="connsiteY1574" fmla="*/ 6653498 h 6858079"/>
              <a:gd name="connsiteX1575" fmla="*/ 10694482 w 12192000"/>
              <a:gd name="connsiteY1575" fmla="*/ 6685206 h 6858079"/>
              <a:gd name="connsiteX1576" fmla="*/ 10695203 w 12192000"/>
              <a:gd name="connsiteY1576" fmla="*/ 6685206 h 6858079"/>
              <a:gd name="connsiteX1577" fmla="*/ 10763623 w 12192000"/>
              <a:gd name="connsiteY1577" fmla="*/ 6685206 h 6858079"/>
              <a:gd name="connsiteX1578" fmla="*/ 10834205 w 12192000"/>
              <a:gd name="connsiteY1578" fmla="*/ 6705745 h 6858079"/>
              <a:gd name="connsiteX1579" fmla="*/ 10901547 w 12192000"/>
              <a:gd name="connsiteY1579" fmla="*/ 6739254 h 6858079"/>
              <a:gd name="connsiteX1580" fmla="*/ 10955564 w 12192000"/>
              <a:gd name="connsiteY1580" fmla="*/ 6789339 h 6858079"/>
              <a:gd name="connsiteX1581" fmla="*/ 10999272 w 12192000"/>
              <a:gd name="connsiteY1581" fmla="*/ 6850189 h 6858079"/>
              <a:gd name="connsiteX1582" fmla="*/ 11002766 w 12192000"/>
              <a:gd name="connsiteY1582" fmla="*/ 6858000 h 6858079"/>
              <a:gd name="connsiteX1583" fmla="*/ 10985090 w 12192000"/>
              <a:gd name="connsiteY1583" fmla="*/ 6858000 h 6858079"/>
              <a:gd name="connsiteX1584" fmla="*/ 10983788 w 12192000"/>
              <a:gd name="connsiteY1584" fmla="*/ 6855189 h 6858079"/>
              <a:gd name="connsiteX1585" fmla="*/ 10941880 w 12192000"/>
              <a:gd name="connsiteY1585" fmla="*/ 6797987 h 6858079"/>
              <a:gd name="connsiteX1586" fmla="*/ 10888222 w 12192000"/>
              <a:gd name="connsiteY1586" fmla="*/ 6750064 h 6858079"/>
              <a:gd name="connsiteX1587" fmla="*/ 10823403 w 12192000"/>
              <a:gd name="connsiteY1587" fmla="*/ 6719437 h 6858079"/>
              <a:gd name="connsiteX1588" fmla="*/ 10754981 w 12192000"/>
              <a:gd name="connsiteY1588" fmla="*/ 6701060 h 6858079"/>
              <a:gd name="connsiteX1589" fmla="*/ 10694842 w 12192000"/>
              <a:gd name="connsiteY1589" fmla="*/ 6701781 h 6858079"/>
              <a:gd name="connsiteX1590" fmla="*/ 10689440 w 12192000"/>
              <a:gd name="connsiteY1590" fmla="*/ 6698899 h 6858079"/>
              <a:gd name="connsiteX1591" fmla="*/ 10683318 w 12192000"/>
              <a:gd name="connsiteY1591" fmla="*/ 6694575 h 6858079"/>
              <a:gd name="connsiteX1592" fmla="*/ 10681158 w 12192000"/>
              <a:gd name="connsiteY1592" fmla="*/ 6653498 h 6858079"/>
              <a:gd name="connsiteX1593" fmla="*/ 10682239 w 12192000"/>
              <a:gd name="connsiteY1593" fmla="*/ 6614583 h 6858079"/>
              <a:gd name="connsiteX1594" fmla="*/ 10679718 w 12192000"/>
              <a:gd name="connsiteY1594" fmla="*/ 6599810 h 6858079"/>
              <a:gd name="connsiteX1595" fmla="*/ 10706906 w 12192000"/>
              <a:gd name="connsiteY1595" fmla="*/ 6594315 h 6858079"/>
              <a:gd name="connsiteX1596" fmla="*/ 8855691 w 12192000"/>
              <a:gd name="connsiteY1596" fmla="*/ 6593377 h 6858079"/>
              <a:gd name="connsiteX1597" fmla="*/ 8868219 w 12192000"/>
              <a:gd name="connsiteY1597" fmla="*/ 6593947 h 6858079"/>
              <a:gd name="connsiteX1598" fmla="*/ 8878469 w 12192000"/>
              <a:gd name="connsiteY1598" fmla="*/ 6595085 h 6858079"/>
              <a:gd name="connsiteX1599" fmla="*/ 8877899 w 12192000"/>
              <a:gd name="connsiteY1599" fmla="*/ 6597363 h 6858079"/>
              <a:gd name="connsiteX1600" fmla="*/ 8855691 w 12192000"/>
              <a:gd name="connsiteY1600" fmla="*/ 6593947 h 6858079"/>
              <a:gd name="connsiteX1601" fmla="*/ 8855691 w 12192000"/>
              <a:gd name="connsiteY1601" fmla="*/ 6593377 h 6858079"/>
              <a:gd name="connsiteX1602" fmla="*/ 9196050 w 12192000"/>
              <a:gd name="connsiteY1602" fmla="*/ 6589685 h 6858079"/>
              <a:gd name="connsiteX1603" fmla="*/ 9194305 w 12192000"/>
              <a:gd name="connsiteY1603" fmla="*/ 6593174 h 6858079"/>
              <a:gd name="connsiteX1604" fmla="*/ 9179767 w 12192000"/>
              <a:gd name="connsiteY1604" fmla="*/ 6601894 h 6858079"/>
              <a:gd name="connsiteX1605" fmla="*/ 9176860 w 12192000"/>
              <a:gd name="connsiteY1605" fmla="*/ 6604218 h 6858079"/>
              <a:gd name="connsiteX1606" fmla="*/ 9249550 w 12192000"/>
              <a:gd name="connsiteY1606" fmla="*/ 6610614 h 6858079"/>
              <a:gd name="connsiteX1607" fmla="*/ 9251295 w 12192000"/>
              <a:gd name="connsiteY1607" fmla="*/ 6611195 h 6858079"/>
              <a:gd name="connsiteX1608" fmla="*/ 9257110 w 12192000"/>
              <a:gd name="connsiteY1608" fmla="*/ 6605382 h 6858079"/>
              <a:gd name="connsiteX1609" fmla="*/ 9262926 w 12192000"/>
              <a:gd name="connsiteY1609" fmla="*/ 6599569 h 6858079"/>
              <a:gd name="connsiteX1610" fmla="*/ 9196050 w 12192000"/>
              <a:gd name="connsiteY1610" fmla="*/ 6589685 h 6858079"/>
              <a:gd name="connsiteX1611" fmla="*/ 10604773 w 12192000"/>
              <a:gd name="connsiteY1611" fmla="*/ 6589632 h 6858079"/>
              <a:gd name="connsiteX1612" fmla="*/ 10607448 w 12192000"/>
              <a:gd name="connsiteY1612" fmla="*/ 6589632 h 6858079"/>
              <a:gd name="connsiteX1613" fmla="*/ 10573116 w 12192000"/>
              <a:gd name="connsiteY1613" fmla="*/ 6729307 h 6858079"/>
              <a:gd name="connsiteX1614" fmla="*/ 10568211 w 12192000"/>
              <a:gd name="connsiteY1614" fmla="*/ 6724318 h 6858079"/>
              <a:gd name="connsiteX1615" fmla="*/ 10604773 w 12192000"/>
              <a:gd name="connsiteY1615" fmla="*/ 6589632 h 6858079"/>
              <a:gd name="connsiteX1616" fmla="*/ 10480038 w 12192000"/>
              <a:gd name="connsiteY1616" fmla="*/ 6586544 h 6858079"/>
              <a:gd name="connsiteX1617" fmla="*/ 10483907 w 12192000"/>
              <a:gd name="connsiteY1617" fmla="*/ 6586544 h 6858079"/>
              <a:gd name="connsiteX1618" fmla="*/ 10490784 w 12192000"/>
              <a:gd name="connsiteY1618" fmla="*/ 6633392 h 6858079"/>
              <a:gd name="connsiteX1619" fmla="*/ 10494652 w 12192000"/>
              <a:gd name="connsiteY1619" fmla="*/ 6669430 h 6858079"/>
              <a:gd name="connsiteX1620" fmla="*/ 10489494 w 12192000"/>
              <a:gd name="connsiteY1620" fmla="*/ 6671232 h 6858079"/>
              <a:gd name="connsiteX1621" fmla="*/ 10483476 w 12192000"/>
              <a:gd name="connsiteY1621" fmla="*/ 6622582 h 6858079"/>
              <a:gd name="connsiteX1622" fmla="*/ 10480038 w 12192000"/>
              <a:gd name="connsiteY1622" fmla="*/ 6586544 h 6858079"/>
              <a:gd name="connsiteX1623" fmla="*/ 8846046 w 12192000"/>
              <a:gd name="connsiteY1623" fmla="*/ 6586331 h 6858079"/>
              <a:gd name="connsiteX1624" fmla="*/ 8878983 w 12192000"/>
              <a:gd name="connsiteY1624" fmla="*/ 6590174 h 6858079"/>
              <a:gd name="connsiteX1625" fmla="*/ 8878393 w 12192000"/>
              <a:gd name="connsiteY1625" fmla="*/ 6592736 h 6858079"/>
              <a:gd name="connsiteX1626" fmla="*/ 8845458 w 12192000"/>
              <a:gd name="connsiteY1626" fmla="*/ 6587611 h 6858079"/>
              <a:gd name="connsiteX1627" fmla="*/ 8846046 w 12192000"/>
              <a:gd name="connsiteY1627" fmla="*/ 6586331 h 6858079"/>
              <a:gd name="connsiteX1628" fmla="*/ 10712575 w 12192000"/>
              <a:gd name="connsiteY1628" fmla="*/ 6585016 h 6858079"/>
              <a:gd name="connsiteX1629" fmla="*/ 10752708 w 12192000"/>
              <a:gd name="connsiteY1629" fmla="*/ 6586829 h 6858079"/>
              <a:gd name="connsiteX1630" fmla="*/ 10830080 w 12192000"/>
              <a:gd name="connsiteY1630" fmla="*/ 6603511 h 6858079"/>
              <a:gd name="connsiteX1631" fmla="*/ 10829356 w 12192000"/>
              <a:gd name="connsiteY1631" fmla="*/ 6604599 h 6858079"/>
              <a:gd name="connsiteX1632" fmla="*/ 10749092 w 12192000"/>
              <a:gd name="connsiteY1632" fmla="*/ 6591181 h 6858079"/>
              <a:gd name="connsiteX1633" fmla="*/ 10712575 w 12192000"/>
              <a:gd name="connsiteY1633" fmla="*/ 6589731 h 6858079"/>
              <a:gd name="connsiteX1634" fmla="*/ 10679312 w 12192000"/>
              <a:gd name="connsiteY1634" fmla="*/ 6595896 h 6858079"/>
              <a:gd name="connsiteX1635" fmla="*/ 10678228 w 12192000"/>
              <a:gd name="connsiteY1635" fmla="*/ 6591544 h 6858079"/>
              <a:gd name="connsiteX1636" fmla="*/ 10712575 w 12192000"/>
              <a:gd name="connsiteY1636" fmla="*/ 6585016 h 6858079"/>
              <a:gd name="connsiteX1637" fmla="*/ 9090793 w 12192000"/>
              <a:gd name="connsiteY1637" fmla="*/ 6582129 h 6858079"/>
              <a:gd name="connsiteX1638" fmla="*/ 9080906 w 12192000"/>
              <a:gd name="connsiteY1638" fmla="*/ 6588523 h 6858079"/>
              <a:gd name="connsiteX1639" fmla="*/ 9072184 w 12192000"/>
              <a:gd name="connsiteY1639" fmla="*/ 6595500 h 6858079"/>
              <a:gd name="connsiteX1640" fmla="*/ 9081489 w 12192000"/>
              <a:gd name="connsiteY1640" fmla="*/ 6712345 h 6858079"/>
              <a:gd name="connsiteX1641" fmla="*/ 9097772 w 12192000"/>
              <a:gd name="connsiteY1641" fmla="*/ 6802448 h 6858079"/>
              <a:gd name="connsiteX1642" fmla="*/ 9108238 w 12192000"/>
              <a:gd name="connsiteY1642" fmla="*/ 6775127 h 6858079"/>
              <a:gd name="connsiteX1643" fmla="*/ 9107657 w 12192000"/>
              <a:gd name="connsiteY1643" fmla="*/ 6773964 h 6858079"/>
              <a:gd name="connsiteX1644" fmla="*/ 9101841 w 12192000"/>
              <a:gd name="connsiteY1644" fmla="*/ 6735015 h 6858079"/>
              <a:gd name="connsiteX1645" fmla="*/ 9096027 w 12192000"/>
              <a:gd name="connsiteY1645" fmla="*/ 6680953 h 6858079"/>
              <a:gd name="connsiteX1646" fmla="*/ 9090793 w 12192000"/>
              <a:gd name="connsiteY1646" fmla="*/ 6582129 h 6858079"/>
              <a:gd name="connsiteX1647" fmla="*/ 9190537 w 12192000"/>
              <a:gd name="connsiteY1647" fmla="*/ 6581771 h 6858079"/>
              <a:gd name="connsiteX1648" fmla="*/ 9211038 w 12192000"/>
              <a:gd name="connsiteY1648" fmla="*/ 6582976 h 6858079"/>
              <a:gd name="connsiteX1649" fmla="*/ 9222996 w 12192000"/>
              <a:gd name="connsiteY1649" fmla="*/ 6584784 h 6858079"/>
              <a:gd name="connsiteX1650" fmla="*/ 9222996 w 12192000"/>
              <a:gd name="connsiteY1650" fmla="*/ 6585388 h 6858079"/>
              <a:gd name="connsiteX1651" fmla="*/ 9212746 w 12192000"/>
              <a:gd name="connsiteY1651" fmla="*/ 6585388 h 6858079"/>
              <a:gd name="connsiteX1652" fmla="*/ 9191107 w 12192000"/>
              <a:gd name="connsiteY1652" fmla="*/ 6584182 h 6858079"/>
              <a:gd name="connsiteX1653" fmla="*/ 9190537 w 12192000"/>
              <a:gd name="connsiteY1653" fmla="*/ 6584182 h 6858079"/>
              <a:gd name="connsiteX1654" fmla="*/ 9179147 w 12192000"/>
              <a:gd name="connsiteY1654" fmla="*/ 6592021 h 6858079"/>
              <a:gd name="connsiteX1655" fmla="*/ 9169466 w 12192000"/>
              <a:gd name="connsiteY1655" fmla="*/ 6599860 h 6858079"/>
              <a:gd name="connsiteX1656" fmla="*/ 9168328 w 12192000"/>
              <a:gd name="connsiteY1656" fmla="*/ 6599256 h 6858079"/>
              <a:gd name="connsiteX1657" fmla="*/ 9179717 w 12192000"/>
              <a:gd name="connsiteY1657" fmla="*/ 6589609 h 6858079"/>
              <a:gd name="connsiteX1658" fmla="*/ 9189397 w 12192000"/>
              <a:gd name="connsiteY1658" fmla="*/ 6582373 h 6858079"/>
              <a:gd name="connsiteX1659" fmla="*/ 9190537 w 12192000"/>
              <a:gd name="connsiteY1659" fmla="*/ 6581771 h 6858079"/>
              <a:gd name="connsiteX1660" fmla="*/ 1260495 w 12192000"/>
              <a:gd name="connsiteY1660" fmla="*/ 6581212 h 6858079"/>
              <a:gd name="connsiteX1661" fmla="*/ 1133181 w 12192000"/>
              <a:gd name="connsiteY1661" fmla="*/ 6653425 h 6858079"/>
              <a:gd name="connsiteX1662" fmla="*/ 1133653 w 12192000"/>
              <a:gd name="connsiteY1662" fmla="*/ 6687408 h 6858079"/>
              <a:gd name="connsiteX1663" fmla="*/ 1262852 w 12192000"/>
              <a:gd name="connsiteY1663" fmla="*/ 6604811 h 6858079"/>
              <a:gd name="connsiteX1664" fmla="*/ 1260495 w 12192000"/>
              <a:gd name="connsiteY1664" fmla="*/ 6582628 h 6858079"/>
              <a:gd name="connsiteX1665" fmla="*/ 1260495 w 12192000"/>
              <a:gd name="connsiteY1665" fmla="*/ 6581212 h 6858079"/>
              <a:gd name="connsiteX1666" fmla="*/ 8835190 w 12192000"/>
              <a:gd name="connsiteY1666" fmla="*/ 6580565 h 6858079"/>
              <a:gd name="connsiteX1667" fmla="*/ 8878469 w 12192000"/>
              <a:gd name="connsiteY1667" fmla="*/ 6583361 h 6858079"/>
              <a:gd name="connsiteX1668" fmla="*/ 8878469 w 12192000"/>
              <a:gd name="connsiteY1668" fmla="*/ 6585223 h 6858079"/>
              <a:gd name="connsiteX1669" fmla="*/ 8835190 w 12192000"/>
              <a:gd name="connsiteY1669" fmla="*/ 6581496 h 6858079"/>
              <a:gd name="connsiteX1670" fmla="*/ 8835190 w 12192000"/>
              <a:gd name="connsiteY1670" fmla="*/ 6580565 h 6858079"/>
              <a:gd name="connsiteX1671" fmla="*/ 2792303 w 12192000"/>
              <a:gd name="connsiteY1671" fmla="*/ 6580246 h 6858079"/>
              <a:gd name="connsiteX1672" fmla="*/ 2792661 w 12192000"/>
              <a:gd name="connsiteY1672" fmla="*/ 6583107 h 6858079"/>
              <a:gd name="connsiteX1673" fmla="*/ 2759448 w 12192000"/>
              <a:gd name="connsiteY1673" fmla="*/ 6591694 h 6858079"/>
              <a:gd name="connsiteX1674" fmla="*/ 2730876 w 12192000"/>
              <a:gd name="connsiteY1674" fmla="*/ 6593841 h 6858079"/>
              <a:gd name="connsiteX1675" fmla="*/ 2730162 w 12192000"/>
              <a:gd name="connsiteY1675" fmla="*/ 6589547 h 6858079"/>
              <a:gd name="connsiteX1676" fmla="*/ 2766947 w 12192000"/>
              <a:gd name="connsiteY1676" fmla="*/ 6585612 h 6858079"/>
              <a:gd name="connsiteX1677" fmla="*/ 2792303 w 12192000"/>
              <a:gd name="connsiteY1677" fmla="*/ 6580246 h 6858079"/>
              <a:gd name="connsiteX1678" fmla="*/ 5754853 w 12192000"/>
              <a:gd name="connsiteY1678" fmla="*/ 6578108 h 6858079"/>
              <a:gd name="connsiteX1679" fmla="*/ 5733162 w 12192000"/>
              <a:gd name="connsiteY1679" fmla="*/ 6654105 h 6858079"/>
              <a:gd name="connsiteX1680" fmla="*/ 5764254 w 12192000"/>
              <a:gd name="connsiteY1680" fmla="*/ 6651223 h 6858079"/>
              <a:gd name="connsiteX1681" fmla="*/ 5759916 w 12192000"/>
              <a:gd name="connsiteY1681" fmla="*/ 6626371 h 6858079"/>
              <a:gd name="connsiteX1682" fmla="*/ 5754853 w 12192000"/>
              <a:gd name="connsiteY1682" fmla="*/ 6578108 h 6858079"/>
              <a:gd name="connsiteX1683" fmla="*/ 5268957 w 12192000"/>
              <a:gd name="connsiteY1683" fmla="*/ 6577113 h 6858079"/>
              <a:gd name="connsiteX1684" fmla="*/ 5271265 w 12192000"/>
              <a:gd name="connsiteY1684" fmla="*/ 6580236 h 6858079"/>
              <a:gd name="connsiteX1685" fmla="*/ 5273415 w 12192000"/>
              <a:gd name="connsiteY1685" fmla="*/ 6605788 h 6858079"/>
              <a:gd name="connsiteX1686" fmla="*/ 5268332 w 12192000"/>
              <a:gd name="connsiteY1686" fmla="*/ 6632940 h 6858079"/>
              <a:gd name="connsiteX1687" fmla="*/ 5245948 w 12192000"/>
              <a:gd name="connsiteY1687" fmla="*/ 6674889 h 6858079"/>
              <a:gd name="connsiteX1688" fmla="*/ 5244831 w 12192000"/>
              <a:gd name="connsiteY1688" fmla="*/ 6673929 h 6858079"/>
              <a:gd name="connsiteX1689" fmla="*/ 5264928 w 12192000"/>
              <a:gd name="connsiteY1689" fmla="*/ 6627479 h 6858079"/>
              <a:gd name="connsiteX1690" fmla="*/ 5268424 w 12192000"/>
              <a:gd name="connsiteY1690" fmla="*/ 6600572 h 6858079"/>
              <a:gd name="connsiteX1691" fmla="*/ 5266179 w 12192000"/>
              <a:gd name="connsiteY1691" fmla="*/ 6579887 h 6858079"/>
              <a:gd name="connsiteX1692" fmla="*/ 5268957 w 12192000"/>
              <a:gd name="connsiteY1692" fmla="*/ 6577113 h 6858079"/>
              <a:gd name="connsiteX1693" fmla="*/ 9193883 w 12192000"/>
              <a:gd name="connsiteY1693" fmla="*/ 6576058 h 6858079"/>
              <a:gd name="connsiteX1694" fmla="*/ 9205666 w 12192000"/>
              <a:gd name="connsiteY1694" fmla="*/ 6576676 h 6858079"/>
              <a:gd name="connsiteX1695" fmla="*/ 9220983 w 12192000"/>
              <a:gd name="connsiteY1695" fmla="*/ 6579151 h 6858079"/>
              <a:gd name="connsiteX1696" fmla="*/ 9220394 w 12192000"/>
              <a:gd name="connsiteY1696" fmla="*/ 6579769 h 6858079"/>
              <a:gd name="connsiteX1697" fmla="*/ 9195062 w 12192000"/>
              <a:gd name="connsiteY1697" fmla="*/ 6578532 h 6858079"/>
              <a:gd name="connsiteX1698" fmla="*/ 9172088 w 12192000"/>
              <a:gd name="connsiteY1698" fmla="*/ 6592139 h 6858079"/>
              <a:gd name="connsiteX1699" fmla="*/ 9171499 w 12192000"/>
              <a:gd name="connsiteY1699" fmla="*/ 6590902 h 6858079"/>
              <a:gd name="connsiteX1700" fmla="*/ 9193296 w 12192000"/>
              <a:gd name="connsiteY1700" fmla="*/ 6576676 h 6858079"/>
              <a:gd name="connsiteX1701" fmla="*/ 9193883 w 12192000"/>
              <a:gd name="connsiteY1701" fmla="*/ 6576058 h 6858079"/>
              <a:gd name="connsiteX1702" fmla="*/ 10740998 w 12192000"/>
              <a:gd name="connsiteY1702" fmla="*/ 6575800 h 6858079"/>
              <a:gd name="connsiteX1703" fmla="*/ 10799509 w 12192000"/>
              <a:gd name="connsiteY1703" fmla="*/ 6582333 h 6858079"/>
              <a:gd name="connsiteX1704" fmla="*/ 10800231 w 12192000"/>
              <a:gd name="connsiteY1704" fmla="*/ 6583020 h 6858079"/>
              <a:gd name="connsiteX1705" fmla="*/ 10800231 w 12192000"/>
              <a:gd name="connsiteY1705" fmla="*/ 6584052 h 6858079"/>
              <a:gd name="connsiteX1706" fmla="*/ 10798786 w 12192000"/>
              <a:gd name="connsiteY1706" fmla="*/ 6584395 h 6858079"/>
              <a:gd name="connsiteX1707" fmla="*/ 10737748 w 12192000"/>
              <a:gd name="connsiteY1707" fmla="*/ 6579926 h 6858079"/>
              <a:gd name="connsiteX1708" fmla="*/ 10682488 w 12192000"/>
              <a:gd name="connsiteY1708" fmla="*/ 6586458 h 6858079"/>
              <a:gd name="connsiteX1709" fmla="*/ 10681405 w 12192000"/>
              <a:gd name="connsiteY1709" fmla="*/ 6581989 h 6858079"/>
              <a:gd name="connsiteX1710" fmla="*/ 10740998 w 12192000"/>
              <a:gd name="connsiteY1710" fmla="*/ 6575800 h 6858079"/>
              <a:gd name="connsiteX1711" fmla="*/ 9015775 w 12192000"/>
              <a:gd name="connsiteY1711" fmla="*/ 6572247 h 6858079"/>
              <a:gd name="connsiteX1712" fmla="*/ 8994840 w 12192000"/>
              <a:gd name="connsiteY1712" fmla="*/ 6586198 h 6858079"/>
              <a:gd name="connsiteX1713" fmla="*/ 9066368 w 12192000"/>
              <a:gd name="connsiteY1713" fmla="*/ 6592011 h 6858079"/>
              <a:gd name="connsiteX1714" fmla="*/ 9066949 w 12192000"/>
              <a:gd name="connsiteY1714" fmla="*/ 6592011 h 6858079"/>
              <a:gd name="connsiteX1715" fmla="*/ 9068694 w 12192000"/>
              <a:gd name="connsiteY1715" fmla="*/ 6592011 h 6858079"/>
              <a:gd name="connsiteX1716" fmla="*/ 9077418 w 12192000"/>
              <a:gd name="connsiteY1716" fmla="*/ 6583872 h 6858079"/>
              <a:gd name="connsiteX1717" fmla="*/ 9079744 w 12192000"/>
              <a:gd name="connsiteY1717" fmla="*/ 6581548 h 6858079"/>
              <a:gd name="connsiteX1718" fmla="*/ 9046014 w 12192000"/>
              <a:gd name="connsiteY1718" fmla="*/ 6576316 h 6858079"/>
              <a:gd name="connsiteX1719" fmla="*/ 9015775 w 12192000"/>
              <a:gd name="connsiteY1719" fmla="*/ 6572247 h 6858079"/>
              <a:gd name="connsiteX1720" fmla="*/ 2662301 w 12192000"/>
              <a:gd name="connsiteY1720" fmla="*/ 6571240 h 6858079"/>
              <a:gd name="connsiteX1721" fmla="*/ 2676849 w 12192000"/>
              <a:gd name="connsiteY1721" fmla="*/ 6576415 h 6858079"/>
              <a:gd name="connsiteX1722" fmla="*/ 2673268 w 12192000"/>
              <a:gd name="connsiteY1722" fmla="*/ 6603901 h 6858079"/>
              <a:gd name="connsiteX1723" fmla="*/ 2670761 w 12192000"/>
              <a:gd name="connsiteY1723" fmla="*/ 6601760 h 6858079"/>
              <a:gd name="connsiteX1724" fmla="*/ 2669329 w 12192000"/>
              <a:gd name="connsiteY1724" fmla="*/ 6577486 h 6858079"/>
              <a:gd name="connsiteX1725" fmla="*/ 2646409 w 12192000"/>
              <a:gd name="connsiteY1725" fmla="*/ 6573203 h 6858079"/>
              <a:gd name="connsiteX1726" fmla="*/ 2646409 w 12192000"/>
              <a:gd name="connsiteY1726" fmla="*/ 6571418 h 6858079"/>
              <a:gd name="connsiteX1727" fmla="*/ 2662301 w 12192000"/>
              <a:gd name="connsiteY1727" fmla="*/ 6571240 h 6858079"/>
              <a:gd name="connsiteX1728" fmla="*/ 4091090 w 12192000"/>
              <a:gd name="connsiteY1728" fmla="*/ 6570422 h 6858079"/>
              <a:gd name="connsiteX1729" fmla="*/ 4093958 w 12192000"/>
              <a:gd name="connsiteY1729" fmla="*/ 6571860 h 6858079"/>
              <a:gd name="connsiteX1730" fmla="*/ 4073521 w 12192000"/>
              <a:gd name="connsiteY1730" fmla="*/ 6631223 h 6858079"/>
              <a:gd name="connsiteX1731" fmla="*/ 4064558 w 12192000"/>
              <a:gd name="connsiteY1731" fmla="*/ 6693463 h 6858079"/>
              <a:gd name="connsiteX1732" fmla="*/ 4058463 w 12192000"/>
              <a:gd name="connsiteY1732" fmla="*/ 6693103 h 6858079"/>
              <a:gd name="connsiteX1733" fmla="*/ 4067785 w 12192000"/>
              <a:gd name="connsiteY1733" fmla="*/ 6629783 h 6858079"/>
              <a:gd name="connsiteX1734" fmla="*/ 4091090 w 12192000"/>
              <a:gd name="connsiteY1734" fmla="*/ 6570422 h 6858079"/>
              <a:gd name="connsiteX1735" fmla="*/ 8907028 w 12192000"/>
              <a:gd name="connsiteY1735" fmla="*/ 6566434 h 6858079"/>
              <a:gd name="connsiteX1736" fmla="*/ 8888419 w 12192000"/>
              <a:gd name="connsiteY1736" fmla="*/ 6576316 h 6858079"/>
              <a:gd name="connsiteX1737" fmla="*/ 8899469 w 12192000"/>
              <a:gd name="connsiteY1737" fmla="*/ 6632703 h 6858079"/>
              <a:gd name="connsiteX1738" fmla="*/ 8903540 w 12192000"/>
              <a:gd name="connsiteY1738" fmla="*/ 6691999 h 6858079"/>
              <a:gd name="connsiteX1739" fmla="*/ 8909937 w 12192000"/>
              <a:gd name="connsiteY1739" fmla="*/ 6751874 h 6858079"/>
              <a:gd name="connsiteX1740" fmla="*/ 8914589 w 12192000"/>
              <a:gd name="connsiteY1740" fmla="*/ 6789079 h 6858079"/>
              <a:gd name="connsiteX1741" fmla="*/ 8917497 w 12192000"/>
              <a:gd name="connsiteY1741" fmla="*/ 6779197 h 6858079"/>
              <a:gd name="connsiteX1742" fmla="*/ 8926801 w 12192000"/>
              <a:gd name="connsiteY1742" fmla="*/ 6753037 h 6858079"/>
              <a:gd name="connsiteX1743" fmla="*/ 8925056 w 12192000"/>
              <a:gd name="connsiteY1743" fmla="*/ 6751293 h 6858079"/>
              <a:gd name="connsiteX1744" fmla="*/ 8919823 w 12192000"/>
              <a:gd name="connsiteY1744" fmla="*/ 6712345 h 6858079"/>
              <a:gd name="connsiteX1745" fmla="*/ 8916333 w 12192000"/>
              <a:gd name="connsiteY1745" fmla="*/ 6656537 h 6858079"/>
              <a:gd name="connsiteX1746" fmla="*/ 8911681 w 12192000"/>
              <a:gd name="connsiteY1746" fmla="*/ 6601313 h 6858079"/>
              <a:gd name="connsiteX1747" fmla="*/ 8907028 w 12192000"/>
              <a:gd name="connsiteY1747" fmla="*/ 6566434 h 6858079"/>
              <a:gd name="connsiteX1748" fmla="*/ 10727303 w 12192000"/>
              <a:gd name="connsiteY1748" fmla="*/ 6564994 h 6858079"/>
              <a:gd name="connsiteX1749" fmla="*/ 10772114 w 12192000"/>
              <a:gd name="connsiteY1749" fmla="*/ 6567018 h 6858079"/>
              <a:gd name="connsiteX1750" fmla="*/ 10771391 w 12192000"/>
              <a:gd name="connsiteY1750" fmla="*/ 6569379 h 6858079"/>
              <a:gd name="connsiteX1751" fmla="*/ 10727303 w 12192000"/>
              <a:gd name="connsiteY1751" fmla="*/ 6569041 h 6858079"/>
              <a:gd name="connsiteX1752" fmla="*/ 10690442 w 12192000"/>
              <a:gd name="connsiteY1752" fmla="*/ 6574101 h 6858079"/>
              <a:gd name="connsiteX1753" fmla="*/ 10688996 w 12192000"/>
              <a:gd name="connsiteY1753" fmla="*/ 6570390 h 6858079"/>
              <a:gd name="connsiteX1754" fmla="*/ 10727303 w 12192000"/>
              <a:gd name="connsiteY1754" fmla="*/ 6564994 h 6858079"/>
              <a:gd name="connsiteX1755" fmla="*/ 1443950 w 12192000"/>
              <a:gd name="connsiteY1755" fmla="*/ 6563940 h 6858079"/>
              <a:gd name="connsiteX1756" fmla="*/ 1443950 w 12192000"/>
              <a:gd name="connsiteY1756" fmla="*/ 6569444 h 6858079"/>
              <a:gd name="connsiteX1757" fmla="*/ 1381432 w 12192000"/>
              <a:gd name="connsiteY1757" fmla="*/ 6572746 h 6858079"/>
              <a:gd name="connsiteX1758" fmla="*/ 1381432 w 12192000"/>
              <a:gd name="connsiteY1758" fmla="*/ 6565040 h 6858079"/>
              <a:gd name="connsiteX1759" fmla="*/ 1443950 w 12192000"/>
              <a:gd name="connsiteY1759" fmla="*/ 6563940 h 6858079"/>
              <a:gd name="connsiteX1760" fmla="*/ 9010549 w 12192000"/>
              <a:gd name="connsiteY1760" fmla="*/ 6563228 h 6858079"/>
              <a:gd name="connsiteX1761" fmla="*/ 9012277 w 12192000"/>
              <a:gd name="connsiteY1761" fmla="*/ 6565639 h 6858079"/>
              <a:gd name="connsiteX1762" fmla="*/ 8987538 w 12192000"/>
              <a:gd name="connsiteY1762" fmla="*/ 6581317 h 6858079"/>
              <a:gd name="connsiteX1763" fmla="*/ 8986964 w 12192000"/>
              <a:gd name="connsiteY1763" fmla="*/ 6580715 h 6858079"/>
              <a:gd name="connsiteX1764" fmla="*/ 9010549 w 12192000"/>
              <a:gd name="connsiteY1764" fmla="*/ 6563228 h 6858079"/>
              <a:gd name="connsiteX1765" fmla="*/ 8997824 w 12192000"/>
              <a:gd name="connsiteY1765" fmla="*/ 6561344 h 6858079"/>
              <a:gd name="connsiteX1766" fmla="*/ 8999506 w 12192000"/>
              <a:gd name="connsiteY1766" fmla="*/ 6563267 h 6858079"/>
              <a:gd name="connsiteX1767" fmla="*/ 8984371 w 12192000"/>
              <a:gd name="connsiteY1767" fmla="*/ 6571594 h 6858079"/>
              <a:gd name="connsiteX1768" fmla="*/ 8983811 w 12192000"/>
              <a:gd name="connsiteY1768" fmla="*/ 6570954 h 6858079"/>
              <a:gd name="connsiteX1769" fmla="*/ 8997824 w 12192000"/>
              <a:gd name="connsiteY1769" fmla="*/ 6561344 h 6858079"/>
              <a:gd name="connsiteX1770" fmla="*/ 9005994 w 12192000"/>
              <a:gd name="connsiteY1770" fmla="*/ 6560679 h 6858079"/>
              <a:gd name="connsiteX1771" fmla="*/ 9006570 w 12192000"/>
              <a:gd name="connsiteY1771" fmla="*/ 6563139 h 6858079"/>
              <a:gd name="connsiteX1772" fmla="*/ 8986965 w 12192000"/>
              <a:gd name="connsiteY1772" fmla="*/ 6574209 h 6858079"/>
              <a:gd name="connsiteX1773" fmla="*/ 8986389 w 12192000"/>
              <a:gd name="connsiteY1773" fmla="*/ 6572979 h 6858079"/>
              <a:gd name="connsiteX1774" fmla="*/ 9005994 w 12192000"/>
              <a:gd name="connsiteY1774" fmla="*/ 6560679 h 6858079"/>
              <a:gd name="connsiteX1775" fmla="*/ 2829214 w 12192000"/>
              <a:gd name="connsiteY1775" fmla="*/ 6557980 h 6858079"/>
              <a:gd name="connsiteX1776" fmla="*/ 2829935 w 12192000"/>
              <a:gd name="connsiteY1776" fmla="*/ 6559746 h 6858079"/>
              <a:gd name="connsiteX1777" fmla="*/ 2787800 w 12192000"/>
              <a:gd name="connsiteY1777" fmla="*/ 6576354 h 6858079"/>
              <a:gd name="connsiteX1778" fmla="*/ 2731261 w 12192000"/>
              <a:gd name="connsiteY1778" fmla="*/ 6585541 h 6858079"/>
              <a:gd name="connsiteX1779" fmla="*/ 2731261 w 12192000"/>
              <a:gd name="connsiteY1779" fmla="*/ 6581301 h 6858079"/>
              <a:gd name="connsiteX1780" fmla="*/ 2787080 w 12192000"/>
              <a:gd name="connsiteY1780" fmla="*/ 6572114 h 6858079"/>
              <a:gd name="connsiteX1781" fmla="*/ 2829214 w 12192000"/>
              <a:gd name="connsiteY1781" fmla="*/ 6557980 h 6858079"/>
              <a:gd name="connsiteX1782" fmla="*/ 8229050 w 12192000"/>
              <a:gd name="connsiteY1782" fmla="*/ 6554692 h 6858079"/>
              <a:gd name="connsiteX1783" fmla="*/ 8198962 w 12192000"/>
              <a:gd name="connsiteY1783" fmla="*/ 6566316 h 6858079"/>
              <a:gd name="connsiteX1784" fmla="*/ 8188032 w 12192000"/>
              <a:gd name="connsiteY1784" fmla="*/ 6595875 h 6858079"/>
              <a:gd name="connsiteX1785" fmla="*/ 8229178 w 12192000"/>
              <a:gd name="connsiteY1785" fmla="*/ 6632734 h 6858079"/>
              <a:gd name="connsiteX1786" fmla="*/ 8252249 w 12192000"/>
              <a:gd name="connsiteY1786" fmla="*/ 6632989 h 6858079"/>
              <a:gd name="connsiteX1787" fmla="*/ 8262582 w 12192000"/>
              <a:gd name="connsiteY1787" fmla="*/ 6592930 h 6858079"/>
              <a:gd name="connsiteX1788" fmla="*/ 8229050 w 12192000"/>
              <a:gd name="connsiteY1788" fmla="*/ 6554692 h 6858079"/>
              <a:gd name="connsiteX1789" fmla="*/ 9917644 w 12192000"/>
              <a:gd name="connsiteY1789" fmla="*/ 6554476 h 6858079"/>
              <a:gd name="connsiteX1790" fmla="*/ 9918764 w 12192000"/>
              <a:gd name="connsiteY1790" fmla="*/ 6558393 h 6858079"/>
              <a:gd name="connsiteX1791" fmla="*/ 9887843 w 12192000"/>
              <a:gd name="connsiteY1791" fmla="*/ 6602898 h 6858079"/>
              <a:gd name="connsiteX1792" fmla="*/ 9851543 w 12192000"/>
              <a:gd name="connsiteY1792" fmla="*/ 6653761 h 6858079"/>
              <a:gd name="connsiteX1793" fmla="*/ 9845717 w 12192000"/>
              <a:gd name="connsiteY1793" fmla="*/ 6650582 h 6858079"/>
              <a:gd name="connsiteX1794" fmla="*/ 9913835 w 12192000"/>
              <a:gd name="connsiteY1794" fmla="*/ 6555668 h 6858079"/>
              <a:gd name="connsiteX1795" fmla="*/ 9917644 w 12192000"/>
              <a:gd name="connsiteY1795" fmla="*/ 6554476 h 6858079"/>
              <a:gd name="connsiteX1796" fmla="*/ 8836664 w 12192000"/>
              <a:gd name="connsiteY1796" fmla="*/ 6553063 h 6858079"/>
              <a:gd name="connsiteX1797" fmla="*/ 8834337 w 12192000"/>
              <a:gd name="connsiteY1797" fmla="*/ 6554806 h 6858079"/>
              <a:gd name="connsiteX1798" fmla="*/ 8816891 w 12192000"/>
              <a:gd name="connsiteY1798" fmla="*/ 6563526 h 6858079"/>
              <a:gd name="connsiteX1799" fmla="*/ 8810495 w 12192000"/>
              <a:gd name="connsiteY1799" fmla="*/ 6567596 h 6858079"/>
              <a:gd name="connsiteX1800" fmla="*/ 8882605 w 12192000"/>
              <a:gd name="connsiteY1800" fmla="*/ 6573990 h 6858079"/>
              <a:gd name="connsiteX1801" fmla="*/ 8882605 w 12192000"/>
              <a:gd name="connsiteY1801" fmla="*/ 6574571 h 6858079"/>
              <a:gd name="connsiteX1802" fmla="*/ 8883186 w 12192000"/>
              <a:gd name="connsiteY1802" fmla="*/ 6573990 h 6858079"/>
              <a:gd name="connsiteX1803" fmla="*/ 8900633 w 12192000"/>
              <a:gd name="connsiteY1803" fmla="*/ 6562364 h 6858079"/>
              <a:gd name="connsiteX1804" fmla="*/ 8836664 w 12192000"/>
              <a:gd name="connsiteY1804" fmla="*/ 6553063 h 6858079"/>
              <a:gd name="connsiteX1805" fmla="*/ 5248909 w 12192000"/>
              <a:gd name="connsiteY1805" fmla="*/ 6551552 h 6858079"/>
              <a:gd name="connsiteX1806" fmla="*/ 5253064 w 12192000"/>
              <a:gd name="connsiteY1806" fmla="*/ 6553393 h 6858079"/>
              <a:gd name="connsiteX1807" fmla="*/ 5199152 w 12192000"/>
              <a:gd name="connsiteY1807" fmla="*/ 6701712 h 6858079"/>
              <a:gd name="connsiteX1808" fmla="*/ 5198111 w 12192000"/>
              <a:gd name="connsiteY1808" fmla="*/ 6700231 h 6858079"/>
              <a:gd name="connsiteX1809" fmla="*/ 5247315 w 12192000"/>
              <a:gd name="connsiteY1809" fmla="*/ 6555222 h 6858079"/>
              <a:gd name="connsiteX1810" fmla="*/ 5248909 w 12192000"/>
              <a:gd name="connsiteY1810" fmla="*/ 6551552 h 6858079"/>
              <a:gd name="connsiteX1811" fmla="*/ 2004459 w 12192000"/>
              <a:gd name="connsiteY1811" fmla="*/ 6551063 h 6858079"/>
              <a:gd name="connsiteX1812" fmla="*/ 2005847 w 12192000"/>
              <a:gd name="connsiteY1812" fmla="*/ 6553928 h 6858079"/>
              <a:gd name="connsiteX1813" fmla="*/ 1964281 w 12192000"/>
              <a:gd name="connsiteY1813" fmla="*/ 6636324 h 6858079"/>
              <a:gd name="connsiteX1814" fmla="*/ 1958548 w 12192000"/>
              <a:gd name="connsiteY1814" fmla="*/ 6632741 h 6858079"/>
              <a:gd name="connsiteX1815" fmla="*/ 2001190 w 12192000"/>
              <a:gd name="connsiteY1815" fmla="*/ 6552495 h 6858079"/>
              <a:gd name="connsiteX1816" fmla="*/ 2004459 w 12192000"/>
              <a:gd name="connsiteY1816" fmla="*/ 6551063 h 6858079"/>
              <a:gd name="connsiteX1817" fmla="*/ 8832011 w 12192000"/>
              <a:gd name="connsiteY1817" fmla="*/ 6547831 h 6858079"/>
              <a:gd name="connsiteX1818" fmla="*/ 8836083 w 12192000"/>
              <a:gd name="connsiteY1818" fmla="*/ 6549575 h 6858079"/>
              <a:gd name="connsiteX1819" fmla="*/ 8908192 w 12192000"/>
              <a:gd name="connsiteY1819" fmla="*/ 6555387 h 6858079"/>
              <a:gd name="connsiteX1820" fmla="*/ 8911099 w 12192000"/>
              <a:gd name="connsiteY1820" fmla="*/ 6560621 h 6858079"/>
              <a:gd name="connsiteX1821" fmla="*/ 8911099 w 12192000"/>
              <a:gd name="connsiteY1821" fmla="*/ 6564689 h 6858079"/>
              <a:gd name="connsiteX1822" fmla="*/ 8918659 w 12192000"/>
              <a:gd name="connsiteY1822" fmla="*/ 6605382 h 6858079"/>
              <a:gd name="connsiteX1823" fmla="*/ 8923894 w 12192000"/>
              <a:gd name="connsiteY1823" fmla="*/ 6654794 h 6858079"/>
              <a:gd name="connsiteX1824" fmla="*/ 8926801 w 12192000"/>
              <a:gd name="connsiteY1824" fmla="*/ 6705949 h 6858079"/>
              <a:gd name="connsiteX1825" fmla="*/ 8930289 w 12192000"/>
              <a:gd name="connsiteY1825" fmla="*/ 6743154 h 6858079"/>
              <a:gd name="connsiteX1826" fmla="*/ 8948317 w 12192000"/>
              <a:gd name="connsiteY1826" fmla="*/ 6697812 h 6858079"/>
              <a:gd name="connsiteX1827" fmla="*/ 8970997 w 12192000"/>
              <a:gd name="connsiteY1827" fmla="*/ 6639099 h 6858079"/>
              <a:gd name="connsiteX1828" fmla="*/ 8987280 w 12192000"/>
              <a:gd name="connsiteY1828" fmla="*/ 6591430 h 6858079"/>
              <a:gd name="connsiteX1829" fmla="*/ 8985535 w 12192000"/>
              <a:gd name="connsiteY1829" fmla="*/ 6591430 h 6858079"/>
              <a:gd name="connsiteX1830" fmla="*/ 8986699 w 12192000"/>
              <a:gd name="connsiteY1830" fmla="*/ 6586198 h 6858079"/>
              <a:gd name="connsiteX1831" fmla="*/ 8987280 w 12192000"/>
              <a:gd name="connsiteY1831" fmla="*/ 6586198 h 6858079"/>
              <a:gd name="connsiteX1832" fmla="*/ 9011704 w 12192000"/>
              <a:gd name="connsiteY1832" fmla="*/ 6567015 h 6858079"/>
              <a:gd name="connsiteX1833" fmla="*/ 9013449 w 12192000"/>
              <a:gd name="connsiteY1833" fmla="*/ 6565853 h 6858079"/>
              <a:gd name="connsiteX1834" fmla="*/ 9014030 w 12192000"/>
              <a:gd name="connsiteY1834" fmla="*/ 6565270 h 6858079"/>
              <a:gd name="connsiteX1835" fmla="*/ 9019265 w 12192000"/>
              <a:gd name="connsiteY1835" fmla="*/ 6566434 h 6858079"/>
              <a:gd name="connsiteX1836" fmla="*/ 9051830 w 12192000"/>
              <a:gd name="connsiteY1836" fmla="*/ 6569339 h 6858079"/>
              <a:gd name="connsiteX1837" fmla="*/ 9089629 w 12192000"/>
              <a:gd name="connsiteY1837" fmla="*/ 6573990 h 6858079"/>
              <a:gd name="connsiteX1838" fmla="*/ 9090211 w 12192000"/>
              <a:gd name="connsiteY1838" fmla="*/ 6574571 h 6858079"/>
              <a:gd name="connsiteX1839" fmla="*/ 9095445 w 12192000"/>
              <a:gd name="connsiteY1839" fmla="*/ 6578641 h 6858079"/>
              <a:gd name="connsiteX1840" fmla="*/ 9103586 w 12192000"/>
              <a:gd name="connsiteY1840" fmla="*/ 6679790 h 6858079"/>
              <a:gd name="connsiteX1841" fmla="*/ 9108238 w 12192000"/>
              <a:gd name="connsiteY1841" fmla="*/ 6728621 h 6858079"/>
              <a:gd name="connsiteX1842" fmla="*/ 9111728 w 12192000"/>
              <a:gd name="connsiteY1842" fmla="*/ 6764081 h 6858079"/>
              <a:gd name="connsiteX1843" fmla="*/ 9129755 w 12192000"/>
              <a:gd name="connsiteY1843" fmla="*/ 6716414 h 6858079"/>
              <a:gd name="connsiteX1844" fmla="*/ 9151272 w 12192000"/>
              <a:gd name="connsiteY1844" fmla="*/ 6658863 h 6858079"/>
              <a:gd name="connsiteX1845" fmla="*/ 9166972 w 12192000"/>
              <a:gd name="connsiteY1845" fmla="*/ 6609452 h 6858079"/>
              <a:gd name="connsiteX1846" fmla="*/ 9165810 w 12192000"/>
              <a:gd name="connsiteY1846" fmla="*/ 6608288 h 6858079"/>
              <a:gd name="connsiteX1847" fmla="*/ 9166391 w 12192000"/>
              <a:gd name="connsiteY1847" fmla="*/ 6604218 h 6858079"/>
              <a:gd name="connsiteX1848" fmla="*/ 9167555 w 12192000"/>
              <a:gd name="connsiteY1848" fmla="*/ 6604218 h 6858079"/>
              <a:gd name="connsiteX1849" fmla="*/ 9177441 w 12192000"/>
              <a:gd name="connsiteY1849" fmla="*/ 6596081 h 6858079"/>
              <a:gd name="connsiteX1850" fmla="*/ 9190235 w 12192000"/>
              <a:gd name="connsiteY1850" fmla="*/ 6587942 h 6858079"/>
              <a:gd name="connsiteX1851" fmla="*/ 9191979 w 12192000"/>
              <a:gd name="connsiteY1851" fmla="*/ 6585617 h 6858079"/>
              <a:gd name="connsiteX1852" fmla="*/ 9265835 w 12192000"/>
              <a:gd name="connsiteY1852" fmla="*/ 6593174 h 6858079"/>
              <a:gd name="connsiteX1853" fmla="*/ 9268161 w 12192000"/>
              <a:gd name="connsiteY1853" fmla="*/ 6596081 h 6858079"/>
              <a:gd name="connsiteX1854" fmla="*/ 9273394 w 12192000"/>
              <a:gd name="connsiteY1854" fmla="*/ 6599569 h 6858079"/>
              <a:gd name="connsiteX1855" fmla="*/ 9273975 w 12192000"/>
              <a:gd name="connsiteY1855" fmla="*/ 6597243 h 6858079"/>
              <a:gd name="connsiteX1856" fmla="*/ 9277465 w 12192000"/>
              <a:gd name="connsiteY1856" fmla="*/ 6598986 h 6858079"/>
              <a:gd name="connsiteX1857" fmla="*/ 9260600 w 12192000"/>
              <a:gd name="connsiteY1857" fmla="*/ 6654794 h 6858079"/>
              <a:gd name="connsiteX1858" fmla="*/ 9266416 w 12192000"/>
              <a:gd name="connsiteY1858" fmla="*/ 6650724 h 6858079"/>
              <a:gd name="connsiteX1859" fmla="*/ 9282118 w 12192000"/>
              <a:gd name="connsiteY1859" fmla="*/ 6643167 h 6858079"/>
              <a:gd name="connsiteX1860" fmla="*/ 9286187 w 12192000"/>
              <a:gd name="connsiteY1860" fmla="*/ 6645493 h 6858079"/>
              <a:gd name="connsiteX1861" fmla="*/ 9357716 w 12192000"/>
              <a:gd name="connsiteY1861" fmla="*/ 6654794 h 6858079"/>
              <a:gd name="connsiteX1862" fmla="*/ 9360623 w 12192000"/>
              <a:gd name="connsiteY1862" fmla="*/ 6660026 h 6858079"/>
              <a:gd name="connsiteX1863" fmla="*/ 9360042 w 12192000"/>
              <a:gd name="connsiteY1863" fmla="*/ 6663514 h 6858079"/>
              <a:gd name="connsiteX1864" fmla="*/ 9365858 w 12192000"/>
              <a:gd name="connsiteY1864" fmla="*/ 6704787 h 6858079"/>
              <a:gd name="connsiteX1865" fmla="*/ 9368765 w 12192000"/>
              <a:gd name="connsiteY1865" fmla="*/ 6754780 h 6858079"/>
              <a:gd name="connsiteX1866" fmla="*/ 9369927 w 12192000"/>
              <a:gd name="connsiteY1866" fmla="*/ 6805356 h 6858079"/>
              <a:gd name="connsiteX1867" fmla="*/ 9371672 w 12192000"/>
              <a:gd name="connsiteY1867" fmla="*/ 6843142 h 6858079"/>
              <a:gd name="connsiteX1868" fmla="*/ 9391445 w 12192000"/>
              <a:gd name="connsiteY1868" fmla="*/ 6798379 h 6858079"/>
              <a:gd name="connsiteX1869" fmla="*/ 9417033 w 12192000"/>
              <a:gd name="connsiteY1869" fmla="*/ 6740830 h 6858079"/>
              <a:gd name="connsiteX1870" fmla="*/ 9435641 w 12192000"/>
              <a:gd name="connsiteY1870" fmla="*/ 6693742 h 6858079"/>
              <a:gd name="connsiteX1871" fmla="*/ 9433897 w 12192000"/>
              <a:gd name="connsiteY1871" fmla="*/ 6693742 h 6858079"/>
              <a:gd name="connsiteX1872" fmla="*/ 9434478 w 12192000"/>
              <a:gd name="connsiteY1872" fmla="*/ 6688511 h 6858079"/>
              <a:gd name="connsiteX1873" fmla="*/ 9435641 w 12192000"/>
              <a:gd name="connsiteY1873" fmla="*/ 6688511 h 6858079"/>
              <a:gd name="connsiteX1874" fmla="*/ 9460648 w 12192000"/>
              <a:gd name="connsiteY1874" fmla="*/ 6670489 h 6858079"/>
              <a:gd name="connsiteX1875" fmla="*/ 9462391 w 12192000"/>
              <a:gd name="connsiteY1875" fmla="*/ 6669327 h 6858079"/>
              <a:gd name="connsiteX1876" fmla="*/ 9462974 w 12192000"/>
              <a:gd name="connsiteY1876" fmla="*/ 6669327 h 6858079"/>
              <a:gd name="connsiteX1877" fmla="*/ 9468207 w 12192000"/>
              <a:gd name="connsiteY1877" fmla="*/ 6670489 h 6858079"/>
              <a:gd name="connsiteX1878" fmla="*/ 9501354 w 12192000"/>
              <a:gd name="connsiteY1878" fmla="*/ 6674559 h 6858079"/>
              <a:gd name="connsiteX1879" fmla="*/ 9538572 w 12192000"/>
              <a:gd name="connsiteY1879" fmla="*/ 6681534 h 6858079"/>
              <a:gd name="connsiteX1880" fmla="*/ 9539153 w 12192000"/>
              <a:gd name="connsiteY1880" fmla="*/ 6681534 h 6858079"/>
              <a:gd name="connsiteX1881" fmla="*/ 9543805 w 12192000"/>
              <a:gd name="connsiteY1881" fmla="*/ 6686184 h 6858079"/>
              <a:gd name="connsiteX1882" fmla="*/ 9547876 w 12192000"/>
              <a:gd name="connsiteY1882" fmla="*/ 6787334 h 6858079"/>
              <a:gd name="connsiteX1883" fmla="*/ 9550203 w 12192000"/>
              <a:gd name="connsiteY1883" fmla="*/ 6836165 h 6858079"/>
              <a:gd name="connsiteX1884" fmla="*/ 9551260 w 12192000"/>
              <a:gd name="connsiteY1884" fmla="*/ 6858000 h 6858079"/>
              <a:gd name="connsiteX1885" fmla="*/ 9545431 w 12192000"/>
              <a:gd name="connsiteY1885" fmla="*/ 6858000 h 6858079"/>
              <a:gd name="connsiteX1886" fmla="*/ 9543805 w 12192000"/>
              <a:gd name="connsiteY1886" fmla="*/ 6841978 h 6858079"/>
              <a:gd name="connsiteX1887" fmla="*/ 9540317 w 12192000"/>
              <a:gd name="connsiteY1887" fmla="*/ 6787915 h 6858079"/>
              <a:gd name="connsiteX1888" fmla="*/ 9539153 w 12192000"/>
              <a:gd name="connsiteY1888" fmla="*/ 6689092 h 6858079"/>
              <a:gd name="connsiteX1889" fmla="*/ 9529267 w 12192000"/>
              <a:gd name="connsiteY1889" fmla="*/ 6694905 h 6858079"/>
              <a:gd name="connsiteX1890" fmla="*/ 9519382 w 12192000"/>
              <a:gd name="connsiteY1890" fmla="*/ 6701881 h 6858079"/>
              <a:gd name="connsiteX1891" fmla="*/ 9524615 w 12192000"/>
              <a:gd name="connsiteY1891" fmla="*/ 6818726 h 6858079"/>
              <a:gd name="connsiteX1892" fmla="*/ 9529620 w 12192000"/>
              <a:gd name="connsiteY1892" fmla="*/ 6858000 h 6858079"/>
              <a:gd name="connsiteX1893" fmla="*/ 9522564 w 12192000"/>
              <a:gd name="connsiteY1893" fmla="*/ 6858000 h 6858079"/>
              <a:gd name="connsiteX1894" fmla="*/ 9515892 w 12192000"/>
              <a:gd name="connsiteY1894" fmla="*/ 6814076 h 6858079"/>
              <a:gd name="connsiteX1895" fmla="*/ 9512403 w 12192000"/>
              <a:gd name="connsiteY1895" fmla="*/ 6705368 h 6858079"/>
              <a:gd name="connsiteX1896" fmla="*/ 9443201 w 12192000"/>
              <a:gd name="connsiteY1896" fmla="*/ 6695486 h 6858079"/>
              <a:gd name="connsiteX1897" fmla="*/ 9396679 w 12192000"/>
              <a:gd name="connsiteY1897" fmla="*/ 6806518 h 6858079"/>
              <a:gd name="connsiteX1898" fmla="*/ 9373556 w 12192000"/>
              <a:gd name="connsiteY1898" fmla="*/ 6858000 h 6858079"/>
              <a:gd name="connsiteX1899" fmla="*/ 9365984 w 12192000"/>
              <a:gd name="connsiteY1899" fmla="*/ 6858000 h 6858079"/>
              <a:gd name="connsiteX1900" fmla="*/ 9368184 w 12192000"/>
              <a:gd name="connsiteY1900" fmla="*/ 6853024 h 6858079"/>
              <a:gd name="connsiteX1901" fmla="*/ 9366439 w 12192000"/>
              <a:gd name="connsiteY1901" fmla="*/ 6850698 h 6858079"/>
              <a:gd name="connsiteX1902" fmla="*/ 9362949 w 12192000"/>
              <a:gd name="connsiteY1902" fmla="*/ 6811750 h 6858079"/>
              <a:gd name="connsiteX1903" fmla="*/ 9361787 w 12192000"/>
              <a:gd name="connsiteY1903" fmla="*/ 6755363 h 6858079"/>
              <a:gd name="connsiteX1904" fmla="*/ 9359461 w 12192000"/>
              <a:gd name="connsiteY1904" fmla="*/ 6700136 h 6858079"/>
              <a:gd name="connsiteX1905" fmla="*/ 9356553 w 12192000"/>
              <a:gd name="connsiteY1905" fmla="*/ 6665839 h 6858079"/>
              <a:gd name="connsiteX1906" fmla="*/ 9336781 w 12192000"/>
              <a:gd name="connsiteY1906" fmla="*/ 6674559 h 6858079"/>
              <a:gd name="connsiteX1907" fmla="*/ 9336781 w 12192000"/>
              <a:gd name="connsiteY1907" fmla="*/ 6675140 h 6858079"/>
              <a:gd name="connsiteX1908" fmla="*/ 9346085 w 12192000"/>
              <a:gd name="connsiteY1908" fmla="*/ 6730947 h 6858079"/>
              <a:gd name="connsiteX1909" fmla="*/ 9347249 w 12192000"/>
              <a:gd name="connsiteY1909" fmla="*/ 6790242 h 6858079"/>
              <a:gd name="connsiteX1910" fmla="*/ 9350737 w 12192000"/>
              <a:gd name="connsiteY1910" fmla="*/ 6850698 h 6858079"/>
              <a:gd name="connsiteX1911" fmla="*/ 9351411 w 12192000"/>
              <a:gd name="connsiteY1911" fmla="*/ 6858000 h 6858079"/>
              <a:gd name="connsiteX1912" fmla="*/ 9346752 w 12192000"/>
              <a:gd name="connsiteY1912" fmla="*/ 6858000 h 6858079"/>
              <a:gd name="connsiteX1913" fmla="*/ 9339107 w 12192000"/>
              <a:gd name="connsiteY1913" fmla="*/ 6791404 h 6858079"/>
              <a:gd name="connsiteX1914" fmla="*/ 9338526 w 12192000"/>
              <a:gd name="connsiteY1914" fmla="*/ 6731528 h 6858079"/>
              <a:gd name="connsiteX1915" fmla="*/ 9330383 w 12192000"/>
              <a:gd name="connsiteY1915" fmla="*/ 6678628 h 6858079"/>
              <a:gd name="connsiteX1916" fmla="*/ 9282699 w 12192000"/>
              <a:gd name="connsiteY1916" fmla="*/ 6671651 h 6858079"/>
              <a:gd name="connsiteX1917" fmla="*/ 9256529 w 12192000"/>
              <a:gd name="connsiteY1917" fmla="*/ 6667001 h 6858079"/>
              <a:gd name="connsiteX1918" fmla="*/ 9256529 w 12192000"/>
              <a:gd name="connsiteY1918" fmla="*/ 6667584 h 6858079"/>
              <a:gd name="connsiteX1919" fmla="*/ 9265835 w 12192000"/>
              <a:gd name="connsiteY1919" fmla="*/ 6708856 h 6858079"/>
              <a:gd name="connsiteX1920" fmla="*/ 9269323 w 12192000"/>
              <a:gd name="connsiteY1920" fmla="*/ 6756525 h 6858079"/>
              <a:gd name="connsiteX1921" fmla="*/ 9273963 w 12192000"/>
              <a:gd name="connsiteY1921" fmla="*/ 6858000 h 6858079"/>
              <a:gd name="connsiteX1922" fmla="*/ 9265671 w 12192000"/>
              <a:gd name="connsiteY1922" fmla="*/ 6858000 h 6858079"/>
              <a:gd name="connsiteX1923" fmla="*/ 9265252 w 12192000"/>
              <a:gd name="connsiteY1923" fmla="*/ 6854186 h 6858079"/>
              <a:gd name="connsiteX1924" fmla="*/ 9260019 w 12192000"/>
              <a:gd name="connsiteY1924" fmla="*/ 6746643 h 6858079"/>
              <a:gd name="connsiteX1925" fmla="*/ 9255367 w 12192000"/>
              <a:gd name="connsiteY1925" fmla="*/ 6699555 h 6858079"/>
              <a:gd name="connsiteX1926" fmla="*/ 9252458 w 12192000"/>
              <a:gd name="connsiteY1926" fmla="*/ 6683279 h 6858079"/>
              <a:gd name="connsiteX1927" fmla="*/ 9247805 w 12192000"/>
              <a:gd name="connsiteY1927" fmla="*/ 6696067 h 6858079"/>
              <a:gd name="connsiteX1928" fmla="*/ 9228615 w 12192000"/>
              <a:gd name="connsiteY1928" fmla="*/ 6744316 h 6858079"/>
              <a:gd name="connsiteX1929" fmla="*/ 9214659 w 12192000"/>
              <a:gd name="connsiteY1929" fmla="*/ 6790242 h 6858079"/>
              <a:gd name="connsiteX1930" fmla="*/ 9197795 w 12192000"/>
              <a:gd name="connsiteY1930" fmla="*/ 6841978 h 6858079"/>
              <a:gd name="connsiteX1931" fmla="*/ 9191679 w 12192000"/>
              <a:gd name="connsiteY1931" fmla="*/ 6858000 h 6858079"/>
              <a:gd name="connsiteX1932" fmla="*/ 9182765 w 12192000"/>
              <a:gd name="connsiteY1932" fmla="*/ 6858000 h 6858079"/>
              <a:gd name="connsiteX1933" fmla="*/ 9193142 w 12192000"/>
              <a:gd name="connsiteY1933" fmla="*/ 6828609 h 6858079"/>
              <a:gd name="connsiteX1934" fmla="*/ 9208261 w 12192000"/>
              <a:gd name="connsiteY1934" fmla="*/ 6781521 h 6858079"/>
              <a:gd name="connsiteX1935" fmla="*/ 9225127 w 12192000"/>
              <a:gd name="connsiteY1935" fmla="*/ 6731528 h 6858079"/>
              <a:gd name="connsiteX1936" fmla="*/ 9242572 w 12192000"/>
              <a:gd name="connsiteY1936" fmla="*/ 6688511 h 6858079"/>
              <a:gd name="connsiteX1937" fmla="*/ 9272813 w 12192000"/>
              <a:gd name="connsiteY1937" fmla="*/ 6601313 h 6858079"/>
              <a:gd name="connsiteX1938" fmla="*/ 9272231 w 12192000"/>
              <a:gd name="connsiteY1938" fmla="*/ 6601894 h 6858079"/>
              <a:gd name="connsiteX1939" fmla="*/ 9260600 w 12192000"/>
              <a:gd name="connsiteY1939" fmla="*/ 6609452 h 6858079"/>
              <a:gd name="connsiteX1940" fmla="*/ 9254203 w 12192000"/>
              <a:gd name="connsiteY1940" fmla="*/ 6615264 h 6858079"/>
              <a:gd name="connsiteX1941" fmla="*/ 9253622 w 12192000"/>
              <a:gd name="connsiteY1941" fmla="*/ 6615264 h 6858079"/>
              <a:gd name="connsiteX1942" fmla="*/ 9221637 w 12192000"/>
              <a:gd name="connsiteY1942" fmla="*/ 6705368 h 6858079"/>
              <a:gd name="connsiteX1943" fmla="*/ 9190235 w 12192000"/>
              <a:gd name="connsiteY1943" fmla="*/ 6798379 h 6858079"/>
              <a:gd name="connsiteX1944" fmla="*/ 9169877 w 12192000"/>
              <a:gd name="connsiteY1944" fmla="*/ 6858000 h 6858079"/>
              <a:gd name="connsiteX1945" fmla="*/ 9160711 w 12192000"/>
              <a:gd name="connsiteY1945" fmla="*/ 6858000 h 6858079"/>
              <a:gd name="connsiteX1946" fmla="*/ 9180929 w 12192000"/>
              <a:gd name="connsiteY1946" fmla="*/ 6800705 h 6858079"/>
              <a:gd name="connsiteX1947" fmla="*/ 9188490 w 12192000"/>
              <a:gd name="connsiteY1947" fmla="*/ 6779778 h 6858079"/>
              <a:gd name="connsiteX1948" fmla="*/ 9182093 w 12192000"/>
              <a:gd name="connsiteY1948" fmla="*/ 6782684 h 6858079"/>
              <a:gd name="connsiteX1949" fmla="*/ 9181512 w 12192000"/>
              <a:gd name="connsiteY1949" fmla="*/ 6781521 h 6858079"/>
              <a:gd name="connsiteX1950" fmla="*/ 9186164 w 12192000"/>
              <a:gd name="connsiteY1950" fmla="*/ 6779197 h 6858079"/>
              <a:gd name="connsiteX1951" fmla="*/ 9189071 w 12192000"/>
              <a:gd name="connsiteY1951" fmla="*/ 6777452 h 6858079"/>
              <a:gd name="connsiteX1952" fmla="*/ 9190816 w 12192000"/>
              <a:gd name="connsiteY1952" fmla="*/ 6771058 h 6858079"/>
              <a:gd name="connsiteX1953" fmla="*/ 9188490 w 12192000"/>
              <a:gd name="connsiteY1953" fmla="*/ 6772220 h 6858079"/>
              <a:gd name="connsiteX1954" fmla="*/ 9183255 w 12192000"/>
              <a:gd name="connsiteY1954" fmla="*/ 6775709 h 6858079"/>
              <a:gd name="connsiteX1955" fmla="*/ 9182093 w 12192000"/>
              <a:gd name="connsiteY1955" fmla="*/ 6774546 h 6858079"/>
              <a:gd name="connsiteX1956" fmla="*/ 9191979 w 12192000"/>
              <a:gd name="connsiteY1956" fmla="*/ 6768151 h 6858079"/>
              <a:gd name="connsiteX1957" fmla="*/ 9194305 w 12192000"/>
              <a:gd name="connsiteY1957" fmla="*/ 6762919 h 6858079"/>
              <a:gd name="connsiteX1958" fmla="*/ 9181512 w 12192000"/>
              <a:gd name="connsiteY1958" fmla="*/ 6768732 h 6858079"/>
              <a:gd name="connsiteX1959" fmla="*/ 9180929 w 12192000"/>
              <a:gd name="connsiteY1959" fmla="*/ 6767570 h 6858079"/>
              <a:gd name="connsiteX1960" fmla="*/ 9195469 w 12192000"/>
              <a:gd name="connsiteY1960" fmla="*/ 6760013 h 6858079"/>
              <a:gd name="connsiteX1961" fmla="*/ 9196631 w 12192000"/>
              <a:gd name="connsiteY1961" fmla="*/ 6754199 h 6858079"/>
              <a:gd name="connsiteX1962" fmla="*/ 9183255 w 12192000"/>
              <a:gd name="connsiteY1962" fmla="*/ 6761176 h 6858079"/>
              <a:gd name="connsiteX1963" fmla="*/ 9182674 w 12192000"/>
              <a:gd name="connsiteY1963" fmla="*/ 6760013 h 6858079"/>
              <a:gd name="connsiteX1964" fmla="*/ 9197795 w 12192000"/>
              <a:gd name="connsiteY1964" fmla="*/ 6751293 h 6858079"/>
              <a:gd name="connsiteX1965" fmla="*/ 9200121 w 12192000"/>
              <a:gd name="connsiteY1965" fmla="*/ 6745480 h 6858079"/>
              <a:gd name="connsiteX1966" fmla="*/ 9182674 w 12192000"/>
              <a:gd name="connsiteY1966" fmla="*/ 6752455 h 6858079"/>
              <a:gd name="connsiteX1967" fmla="*/ 9182093 w 12192000"/>
              <a:gd name="connsiteY1967" fmla="*/ 6751293 h 6858079"/>
              <a:gd name="connsiteX1968" fmla="*/ 9201283 w 12192000"/>
              <a:gd name="connsiteY1968" fmla="*/ 6741992 h 6858079"/>
              <a:gd name="connsiteX1969" fmla="*/ 9204192 w 12192000"/>
              <a:gd name="connsiteY1969" fmla="*/ 6734434 h 6858079"/>
              <a:gd name="connsiteX1970" fmla="*/ 9183255 w 12192000"/>
              <a:gd name="connsiteY1970" fmla="*/ 6743154 h 6858079"/>
              <a:gd name="connsiteX1971" fmla="*/ 9182674 w 12192000"/>
              <a:gd name="connsiteY1971" fmla="*/ 6741992 h 6858079"/>
              <a:gd name="connsiteX1972" fmla="*/ 9204773 w 12192000"/>
              <a:gd name="connsiteY1972" fmla="*/ 6730947 h 6858079"/>
              <a:gd name="connsiteX1973" fmla="*/ 9207680 w 12192000"/>
              <a:gd name="connsiteY1973" fmla="*/ 6724552 h 6858079"/>
              <a:gd name="connsiteX1974" fmla="*/ 9186164 w 12192000"/>
              <a:gd name="connsiteY1974" fmla="*/ 6734434 h 6858079"/>
              <a:gd name="connsiteX1975" fmla="*/ 9185000 w 12192000"/>
              <a:gd name="connsiteY1975" fmla="*/ 6732691 h 6858079"/>
              <a:gd name="connsiteX1976" fmla="*/ 9208261 w 12192000"/>
              <a:gd name="connsiteY1976" fmla="*/ 6721646 h 6858079"/>
              <a:gd name="connsiteX1977" fmla="*/ 9210588 w 12192000"/>
              <a:gd name="connsiteY1977" fmla="*/ 6714669 h 6858079"/>
              <a:gd name="connsiteX1978" fmla="*/ 9190816 w 12192000"/>
              <a:gd name="connsiteY1978" fmla="*/ 6723971 h 6858079"/>
              <a:gd name="connsiteX1979" fmla="*/ 9190235 w 12192000"/>
              <a:gd name="connsiteY1979" fmla="*/ 6722808 h 6858079"/>
              <a:gd name="connsiteX1980" fmla="*/ 9212333 w 12192000"/>
              <a:gd name="connsiteY1980" fmla="*/ 6711183 h 6858079"/>
              <a:gd name="connsiteX1981" fmla="*/ 9214077 w 12192000"/>
              <a:gd name="connsiteY1981" fmla="*/ 6705368 h 6858079"/>
              <a:gd name="connsiteX1982" fmla="*/ 9193724 w 12192000"/>
              <a:gd name="connsiteY1982" fmla="*/ 6715250 h 6858079"/>
              <a:gd name="connsiteX1983" fmla="*/ 9192561 w 12192000"/>
              <a:gd name="connsiteY1983" fmla="*/ 6714088 h 6858079"/>
              <a:gd name="connsiteX1984" fmla="*/ 9215823 w 12192000"/>
              <a:gd name="connsiteY1984" fmla="*/ 6701881 h 6858079"/>
              <a:gd name="connsiteX1985" fmla="*/ 9218730 w 12192000"/>
              <a:gd name="connsiteY1985" fmla="*/ 6693742 h 6858079"/>
              <a:gd name="connsiteX1986" fmla="*/ 9209425 w 12192000"/>
              <a:gd name="connsiteY1986" fmla="*/ 6698974 h 6858079"/>
              <a:gd name="connsiteX1987" fmla="*/ 9195469 w 12192000"/>
              <a:gd name="connsiteY1987" fmla="*/ 6705368 h 6858079"/>
              <a:gd name="connsiteX1988" fmla="*/ 9194305 w 12192000"/>
              <a:gd name="connsiteY1988" fmla="*/ 6704206 h 6858079"/>
              <a:gd name="connsiteX1989" fmla="*/ 9208844 w 12192000"/>
              <a:gd name="connsiteY1989" fmla="*/ 6697231 h 6858079"/>
              <a:gd name="connsiteX1990" fmla="*/ 9219311 w 12192000"/>
              <a:gd name="connsiteY1990" fmla="*/ 6690254 h 6858079"/>
              <a:gd name="connsiteX1991" fmla="*/ 9219892 w 12192000"/>
              <a:gd name="connsiteY1991" fmla="*/ 6689673 h 6858079"/>
              <a:gd name="connsiteX1992" fmla="*/ 9222218 w 12192000"/>
              <a:gd name="connsiteY1992" fmla="*/ 6683279 h 6858079"/>
              <a:gd name="connsiteX1993" fmla="*/ 9196050 w 12192000"/>
              <a:gd name="connsiteY1993" fmla="*/ 6697231 h 6858079"/>
              <a:gd name="connsiteX1994" fmla="*/ 9195469 w 12192000"/>
              <a:gd name="connsiteY1994" fmla="*/ 6696067 h 6858079"/>
              <a:gd name="connsiteX1995" fmla="*/ 9213496 w 12192000"/>
              <a:gd name="connsiteY1995" fmla="*/ 6685603 h 6858079"/>
              <a:gd name="connsiteX1996" fmla="*/ 9223963 w 12192000"/>
              <a:gd name="connsiteY1996" fmla="*/ 6679209 h 6858079"/>
              <a:gd name="connsiteX1997" fmla="*/ 9226289 w 12192000"/>
              <a:gd name="connsiteY1997" fmla="*/ 6672815 h 6858079"/>
              <a:gd name="connsiteX1998" fmla="*/ 9202447 w 12192000"/>
              <a:gd name="connsiteY1998" fmla="*/ 6686184 h 6858079"/>
              <a:gd name="connsiteX1999" fmla="*/ 9201866 w 12192000"/>
              <a:gd name="connsiteY1999" fmla="*/ 6684441 h 6858079"/>
              <a:gd name="connsiteX2000" fmla="*/ 9227453 w 12192000"/>
              <a:gd name="connsiteY2000" fmla="*/ 6669327 h 6858079"/>
              <a:gd name="connsiteX2001" fmla="*/ 9229779 w 12192000"/>
              <a:gd name="connsiteY2001" fmla="*/ 6663514 h 6858079"/>
              <a:gd name="connsiteX2002" fmla="*/ 9220475 w 12192000"/>
              <a:gd name="connsiteY2002" fmla="*/ 6667584 h 6858079"/>
              <a:gd name="connsiteX2003" fmla="*/ 9212914 w 12192000"/>
              <a:gd name="connsiteY2003" fmla="*/ 6671651 h 6858079"/>
              <a:gd name="connsiteX2004" fmla="*/ 9204773 w 12192000"/>
              <a:gd name="connsiteY2004" fmla="*/ 6675721 h 6858079"/>
              <a:gd name="connsiteX2005" fmla="*/ 9204773 w 12192000"/>
              <a:gd name="connsiteY2005" fmla="*/ 6676302 h 6858079"/>
              <a:gd name="connsiteX2006" fmla="*/ 9204192 w 12192000"/>
              <a:gd name="connsiteY2006" fmla="*/ 6676302 h 6858079"/>
              <a:gd name="connsiteX2007" fmla="*/ 9203609 w 12192000"/>
              <a:gd name="connsiteY2007" fmla="*/ 6675721 h 6858079"/>
              <a:gd name="connsiteX2008" fmla="*/ 9231523 w 12192000"/>
              <a:gd name="connsiteY2008" fmla="*/ 6658863 h 6858079"/>
              <a:gd name="connsiteX2009" fmla="*/ 9233849 w 12192000"/>
              <a:gd name="connsiteY2009" fmla="*/ 6653051 h 6858079"/>
              <a:gd name="connsiteX2010" fmla="*/ 9221637 w 12192000"/>
              <a:gd name="connsiteY2010" fmla="*/ 6659445 h 6858079"/>
              <a:gd name="connsiteX2011" fmla="*/ 9212333 w 12192000"/>
              <a:gd name="connsiteY2011" fmla="*/ 6664095 h 6858079"/>
              <a:gd name="connsiteX2012" fmla="*/ 9205935 w 12192000"/>
              <a:gd name="connsiteY2012" fmla="*/ 6667001 h 6858079"/>
              <a:gd name="connsiteX2013" fmla="*/ 9214659 w 12192000"/>
              <a:gd name="connsiteY2013" fmla="*/ 6660607 h 6858079"/>
              <a:gd name="connsiteX2014" fmla="*/ 9235013 w 12192000"/>
              <a:gd name="connsiteY2014" fmla="*/ 6649562 h 6858079"/>
              <a:gd name="connsiteX2015" fmla="*/ 9236758 w 12192000"/>
              <a:gd name="connsiteY2015" fmla="*/ 6644912 h 6858079"/>
              <a:gd name="connsiteX2016" fmla="*/ 9225127 w 12192000"/>
              <a:gd name="connsiteY2016" fmla="*/ 6651306 h 6858079"/>
              <a:gd name="connsiteX2017" fmla="*/ 9207680 w 12192000"/>
              <a:gd name="connsiteY2017" fmla="*/ 6658863 h 6858079"/>
              <a:gd name="connsiteX2018" fmla="*/ 9207099 w 12192000"/>
              <a:gd name="connsiteY2018" fmla="*/ 6657700 h 6858079"/>
              <a:gd name="connsiteX2019" fmla="*/ 9225708 w 12192000"/>
              <a:gd name="connsiteY2019" fmla="*/ 6648400 h 6858079"/>
              <a:gd name="connsiteX2020" fmla="*/ 9237920 w 12192000"/>
              <a:gd name="connsiteY2020" fmla="*/ 6640842 h 6858079"/>
              <a:gd name="connsiteX2021" fmla="*/ 9240827 w 12192000"/>
              <a:gd name="connsiteY2021" fmla="*/ 6634448 h 6858079"/>
              <a:gd name="connsiteX2022" fmla="*/ 9212914 w 12192000"/>
              <a:gd name="connsiteY2022" fmla="*/ 6648400 h 6858079"/>
              <a:gd name="connsiteX2023" fmla="*/ 9212914 w 12192000"/>
              <a:gd name="connsiteY2023" fmla="*/ 6646655 h 6858079"/>
              <a:gd name="connsiteX2024" fmla="*/ 9241991 w 12192000"/>
              <a:gd name="connsiteY2024" fmla="*/ 6631541 h 6858079"/>
              <a:gd name="connsiteX2025" fmla="*/ 9244898 w 12192000"/>
              <a:gd name="connsiteY2025" fmla="*/ 6624566 h 6858079"/>
              <a:gd name="connsiteX2026" fmla="*/ 9229197 w 12192000"/>
              <a:gd name="connsiteY2026" fmla="*/ 6631541 h 6858079"/>
              <a:gd name="connsiteX2027" fmla="*/ 9210006 w 12192000"/>
              <a:gd name="connsiteY2027" fmla="*/ 6639680 h 6858079"/>
              <a:gd name="connsiteX2028" fmla="*/ 9208844 w 12192000"/>
              <a:gd name="connsiteY2028" fmla="*/ 6637935 h 6858079"/>
              <a:gd name="connsiteX2029" fmla="*/ 9230941 w 12192000"/>
              <a:gd name="connsiteY2029" fmla="*/ 6628635 h 6858079"/>
              <a:gd name="connsiteX2030" fmla="*/ 9245479 w 12192000"/>
              <a:gd name="connsiteY2030" fmla="*/ 6622821 h 6858079"/>
              <a:gd name="connsiteX2031" fmla="*/ 9247224 w 12192000"/>
              <a:gd name="connsiteY2031" fmla="*/ 6619334 h 6858079"/>
              <a:gd name="connsiteX2032" fmla="*/ 9243153 w 12192000"/>
              <a:gd name="connsiteY2032" fmla="*/ 6618170 h 6858079"/>
              <a:gd name="connsiteX2033" fmla="*/ 9208844 w 12192000"/>
              <a:gd name="connsiteY2033" fmla="*/ 6614102 h 6858079"/>
              <a:gd name="connsiteX2034" fmla="*/ 9173370 w 12192000"/>
              <a:gd name="connsiteY2034" fmla="*/ 6610033 h 6858079"/>
              <a:gd name="connsiteX2035" fmla="*/ 9173370 w 12192000"/>
              <a:gd name="connsiteY2035" fmla="*/ 6610614 h 6858079"/>
              <a:gd name="connsiteX2036" fmla="*/ 9157668 w 12192000"/>
              <a:gd name="connsiteY2036" fmla="*/ 6661769 h 6858079"/>
              <a:gd name="connsiteX2037" fmla="*/ 9138478 w 12192000"/>
              <a:gd name="connsiteY2037" fmla="*/ 6714669 h 6858079"/>
              <a:gd name="connsiteX2038" fmla="*/ 9119288 w 12192000"/>
              <a:gd name="connsiteY2038" fmla="*/ 6766988 h 6858079"/>
              <a:gd name="connsiteX2039" fmla="*/ 9099515 w 12192000"/>
              <a:gd name="connsiteY2039" fmla="*/ 6819308 h 6858079"/>
              <a:gd name="connsiteX2040" fmla="*/ 9094282 w 12192000"/>
              <a:gd name="connsiteY2040" fmla="*/ 6818726 h 6858079"/>
              <a:gd name="connsiteX2041" fmla="*/ 9094282 w 12192000"/>
              <a:gd name="connsiteY2041" fmla="*/ 6818145 h 6858079"/>
              <a:gd name="connsiteX2042" fmla="*/ 9073347 w 12192000"/>
              <a:gd name="connsiteY2042" fmla="*/ 6707694 h 6858079"/>
              <a:gd name="connsiteX2043" fmla="*/ 9064623 w 12192000"/>
              <a:gd name="connsiteY2043" fmla="*/ 6599569 h 6858079"/>
              <a:gd name="connsiteX2044" fmla="*/ 8995421 w 12192000"/>
              <a:gd name="connsiteY2044" fmla="*/ 6592592 h 6858079"/>
              <a:gd name="connsiteX2045" fmla="*/ 8953551 w 12192000"/>
              <a:gd name="connsiteY2045" fmla="*/ 6705368 h 6858079"/>
              <a:gd name="connsiteX2046" fmla="*/ 8930872 w 12192000"/>
              <a:gd name="connsiteY2046" fmla="*/ 6764081 h 6858079"/>
              <a:gd name="connsiteX2047" fmla="*/ 8915171 w 12192000"/>
              <a:gd name="connsiteY2047" fmla="*/ 6803030 h 6858079"/>
              <a:gd name="connsiteX2048" fmla="*/ 8914007 w 12192000"/>
              <a:gd name="connsiteY2048" fmla="*/ 6803612 h 6858079"/>
              <a:gd name="connsiteX2049" fmla="*/ 8911099 w 12192000"/>
              <a:gd name="connsiteY2049" fmla="*/ 6800705 h 6858079"/>
              <a:gd name="connsiteX2050" fmla="*/ 8912263 w 12192000"/>
              <a:gd name="connsiteY2050" fmla="*/ 6798962 h 6858079"/>
              <a:gd name="connsiteX2051" fmla="*/ 8895398 w 12192000"/>
              <a:gd name="connsiteY2051" fmla="*/ 6693161 h 6858079"/>
              <a:gd name="connsiteX2052" fmla="*/ 8891909 w 12192000"/>
              <a:gd name="connsiteY2052" fmla="*/ 6633867 h 6858079"/>
              <a:gd name="connsiteX2053" fmla="*/ 8881441 w 12192000"/>
              <a:gd name="connsiteY2053" fmla="*/ 6581548 h 6858079"/>
              <a:gd name="connsiteX2054" fmla="*/ 8833174 w 12192000"/>
              <a:gd name="connsiteY2054" fmla="*/ 6575735 h 6858079"/>
              <a:gd name="connsiteX2055" fmla="*/ 8807586 w 12192000"/>
              <a:gd name="connsiteY2055" fmla="*/ 6572828 h 6858079"/>
              <a:gd name="connsiteX2056" fmla="*/ 8818055 w 12192000"/>
              <a:gd name="connsiteY2056" fmla="*/ 6613519 h 6858079"/>
              <a:gd name="connsiteX2057" fmla="*/ 8824452 w 12192000"/>
              <a:gd name="connsiteY2057" fmla="*/ 6661769 h 6858079"/>
              <a:gd name="connsiteX2058" fmla="*/ 8833174 w 12192000"/>
              <a:gd name="connsiteY2058" fmla="*/ 6762919 h 6858079"/>
              <a:gd name="connsiteX2059" fmla="*/ 8848330 w 12192000"/>
              <a:gd name="connsiteY2059" fmla="*/ 6858000 h 6858079"/>
              <a:gd name="connsiteX2060" fmla="*/ 8839796 w 12192000"/>
              <a:gd name="connsiteY2060" fmla="*/ 6858000 h 6858079"/>
              <a:gd name="connsiteX2061" fmla="*/ 8824452 w 12192000"/>
              <a:gd name="connsiteY2061" fmla="*/ 6758849 h 6858079"/>
              <a:gd name="connsiteX2062" fmla="*/ 8814565 w 12192000"/>
              <a:gd name="connsiteY2062" fmla="*/ 6651887 h 6858079"/>
              <a:gd name="connsiteX2063" fmla="*/ 8810495 w 12192000"/>
              <a:gd name="connsiteY2063" fmla="*/ 6620496 h 6858079"/>
              <a:gd name="connsiteX2064" fmla="*/ 8803517 w 12192000"/>
              <a:gd name="connsiteY2064" fmla="*/ 6704787 h 6858079"/>
              <a:gd name="connsiteX2065" fmla="*/ 8793630 w 12192000"/>
              <a:gd name="connsiteY2065" fmla="*/ 6755944 h 6858079"/>
              <a:gd name="connsiteX2066" fmla="*/ 8788977 w 12192000"/>
              <a:gd name="connsiteY2066" fmla="*/ 6803030 h 6858079"/>
              <a:gd name="connsiteX2067" fmla="*/ 8783163 w 12192000"/>
              <a:gd name="connsiteY2067" fmla="*/ 6857094 h 6858079"/>
              <a:gd name="connsiteX2068" fmla="*/ 8783006 w 12192000"/>
              <a:gd name="connsiteY2068" fmla="*/ 6858000 h 6858079"/>
              <a:gd name="connsiteX2069" fmla="*/ 8773708 w 12192000"/>
              <a:gd name="connsiteY2069" fmla="*/ 6858000 h 6858079"/>
              <a:gd name="connsiteX2070" fmla="*/ 8775603 w 12192000"/>
              <a:gd name="connsiteY2070" fmla="*/ 6844885 h 6858079"/>
              <a:gd name="connsiteX2071" fmla="*/ 8781418 w 12192000"/>
              <a:gd name="connsiteY2071" fmla="*/ 6796054 h 6858079"/>
              <a:gd name="connsiteX2072" fmla="*/ 8787815 w 12192000"/>
              <a:gd name="connsiteY2072" fmla="*/ 6744316 h 6858079"/>
              <a:gd name="connsiteX2073" fmla="*/ 8796538 w 12192000"/>
              <a:gd name="connsiteY2073" fmla="*/ 6698393 h 6858079"/>
              <a:gd name="connsiteX2074" fmla="*/ 8808750 w 12192000"/>
              <a:gd name="connsiteY2074" fmla="*/ 6608288 h 6858079"/>
              <a:gd name="connsiteX2075" fmla="*/ 8808169 w 12192000"/>
              <a:gd name="connsiteY2075" fmla="*/ 6607125 h 6858079"/>
              <a:gd name="connsiteX2076" fmla="*/ 8798865 w 12192000"/>
              <a:gd name="connsiteY2076" fmla="*/ 6617008 h 6858079"/>
              <a:gd name="connsiteX2077" fmla="*/ 8793049 w 12192000"/>
              <a:gd name="connsiteY2077" fmla="*/ 6623985 h 6858079"/>
              <a:gd name="connsiteX2078" fmla="*/ 8779673 w 12192000"/>
              <a:gd name="connsiteY2078" fmla="*/ 6718739 h 6858079"/>
              <a:gd name="connsiteX2079" fmla="*/ 8767461 w 12192000"/>
              <a:gd name="connsiteY2079" fmla="*/ 6816400 h 6858079"/>
              <a:gd name="connsiteX2080" fmla="*/ 8761754 w 12192000"/>
              <a:gd name="connsiteY2080" fmla="*/ 6858000 h 6858079"/>
              <a:gd name="connsiteX2081" fmla="*/ 8752774 w 12192000"/>
              <a:gd name="connsiteY2081" fmla="*/ 6858000 h 6858079"/>
              <a:gd name="connsiteX2082" fmla="*/ 8758157 w 12192000"/>
              <a:gd name="connsiteY2082" fmla="*/ 6820470 h 6858079"/>
              <a:gd name="connsiteX2083" fmla="*/ 8761647 w 12192000"/>
              <a:gd name="connsiteY2083" fmla="*/ 6798962 h 6858079"/>
              <a:gd name="connsiteX2084" fmla="*/ 8755831 w 12192000"/>
              <a:gd name="connsiteY2084" fmla="*/ 6802448 h 6858079"/>
              <a:gd name="connsiteX2085" fmla="*/ 8754668 w 12192000"/>
              <a:gd name="connsiteY2085" fmla="*/ 6801286 h 6858079"/>
              <a:gd name="connsiteX2086" fmla="*/ 8758738 w 12192000"/>
              <a:gd name="connsiteY2086" fmla="*/ 6798379 h 6858079"/>
              <a:gd name="connsiteX2087" fmla="*/ 8761647 w 12192000"/>
              <a:gd name="connsiteY2087" fmla="*/ 6795473 h 6858079"/>
              <a:gd name="connsiteX2088" fmla="*/ 8762228 w 12192000"/>
              <a:gd name="connsiteY2088" fmla="*/ 6789660 h 6858079"/>
              <a:gd name="connsiteX2089" fmla="*/ 8759902 w 12192000"/>
              <a:gd name="connsiteY2089" fmla="*/ 6791404 h 6858079"/>
              <a:gd name="connsiteX2090" fmla="*/ 8755831 w 12192000"/>
              <a:gd name="connsiteY2090" fmla="*/ 6795473 h 6858079"/>
              <a:gd name="connsiteX2091" fmla="*/ 8754086 w 12192000"/>
              <a:gd name="connsiteY2091" fmla="*/ 6794311 h 6858079"/>
              <a:gd name="connsiteX2092" fmla="*/ 8762809 w 12192000"/>
              <a:gd name="connsiteY2092" fmla="*/ 6786753 h 6858079"/>
              <a:gd name="connsiteX2093" fmla="*/ 8763973 w 12192000"/>
              <a:gd name="connsiteY2093" fmla="*/ 6780940 h 6858079"/>
              <a:gd name="connsiteX2094" fmla="*/ 8752342 w 12192000"/>
              <a:gd name="connsiteY2094" fmla="*/ 6789079 h 6858079"/>
              <a:gd name="connsiteX2095" fmla="*/ 8751178 w 12192000"/>
              <a:gd name="connsiteY2095" fmla="*/ 6787334 h 6858079"/>
              <a:gd name="connsiteX2096" fmla="*/ 8763973 w 12192000"/>
              <a:gd name="connsiteY2096" fmla="*/ 6777452 h 6858079"/>
              <a:gd name="connsiteX2097" fmla="*/ 8765135 w 12192000"/>
              <a:gd name="connsiteY2097" fmla="*/ 6771639 h 6858079"/>
              <a:gd name="connsiteX2098" fmla="*/ 8752342 w 12192000"/>
              <a:gd name="connsiteY2098" fmla="*/ 6781521 h 6858079"/>
              <a:gd name="connsiteX2099" fmla="*/ 8751759 w 12192000"/>
              <a:gd name="connsiteY2099" fmla="*/ 6780359 h 6858079"/>
              <a:gd name="connsiteX2100" fmla="*/ 8765135 w 12192000"/>
              <a:gd name="connsiteY2100" fmla="*/ 6768732 h 6858079"/>
              <a:gd name="connsiteX2101" fmla="*/ 8766299 w 12192000"/>
              <a:gd name="connsiteY2101" fmla="*/ 6761757 h 6858079"/>
              <a:gd name="connsiteX2102" fmla="*/ 8750597 w 12192000"/>
              <a:gd name="connsiteY2102" fmla="*/ 6772801 h 6858079"/>
              <a:gd name="connsiteX2103" fmla="*/ 8750016 w 12192000"/>
              <a:gd name="connsiteY2103" fmla="*/ 6771639 h 6858079"/>
              <a:gd name="connsiteX2104" fmla="*/ 8766299 w 12192000"/>
              <a:gd name="connsiteY2104" fmla="*/ 6758849 h 6858079"/>
              <a:gd name="connsiteX2105" fmla="*/ 8768042 w 12192000"/>
              <a:gd name="connsiteY2105" fmla="*/ 6750712 h 6858079"/>
              <a:gd name="connsiteX2106" fmla="*/ 8748852 w 12192000"/>
              <a:gd name="connsiteY2106" fmla="*/ 6764081 h 6858079"/>
              <a:gd name="connsiteX2107" fmla="*/ 8748271 w 12192000"/>
              <a:gd name="connsiteY2107" fmla="*/ 6762338 h 6858079"/>
              <a:gd name="connsiteX2108" fmla="*/ 8768042 w 12192000"/>
              <a:gd name="connsiteY2108" fmla="*/ 6747224 h 6858079"/>
              <a:gd name="connsiteX2109" fmla="*/ 8769206 w 12192000"/>
              <a:gd name="connsiteY2109" fmla="*/ 6740830 h 6858079"/>
              <a:gd name="connsiteX2110" fmla="*/ 8750016 w 12192000"/>
              <a:gd name="connsiteY2110" fmla="*/ 6754199 h 6858079"/>
              <a:gd name="connsiteX2111" fmla="*/ 8748852 w 12192000"/>
              <a:gd name="connsiteY2111" fmla="*/ 6752455 h 6858079"/>
              <a:gd name="connsiteX2112" fmla="*/ 8769787 w 12192000"/>
              <a:gd name="connsiteY2112" fmla="*/ 6737341 h 6858079"/>
              <a:gd name="connsiteX2113" fmla="*/ 8770951 w 12192000"/>
              <a:gd name="connsiteY2113" fmla="*/ 6729783 h 6858079"/>
              <a:gd name="connsiteX2114" fmla="*/ 8752923 w 12192000"/>
              <a:gd name="connsiteY2114" fmla="*/ 6743154 h 6858079"/>
              <a:gd name="connsiteX2115" fmla="*/ 8751759 w 12192000"/>
              <a:gd name="connsiteY2115" fmla="*/ 6741992 h 6858079"/>
              <a:gd name="connsiteX2116" fmla="*/ 8771532 w 12192000"/>
              <a:gd name="connsiteY2116" fmla="*/ 6726297 h 6858079"/>
              <a:gd name="connsiteX2117" fmla="*/ 8772113 w 12192000"/>
              <a:gd name="connsiteY2117" fmla="*/ 6720482 h 6858079"/>
              <a:gd name="connsiteX2118" fmla="*/ 8753504 w 12192000"/>
              <a:gd name="connsiteY2118" fmla="*/ 6734434 h 6858079"/>
              <a:gd name="connsiteX2119" fmla="*/ 8752342 w 12192000"/>
              <a:gd name="connsiteY2119" fmla="*/ 6733272 h 6858079"/>
              <a:gd name="connsiteX2120" fmla="*/ 8772695 w 12192000"/>
              <a:gd name="connsiteY2120" fmla="*/ 6716995 h 6858079"/>
              <a:gd name="connsiteX2121" fmla="*/ 8773858 w 12192000"/>
              <a:gd name="connsiteY2121" fmla="*/ 6707694 h 6858079"/>
              <a:gd name="connsiteX2122" fmla="*/ 8766299 w 12192000"/>
              <a:gd name="connsiteY2122" fmla="*/ 6715250 h 6858079"/>
              <a:gd name="connsiteX2123" fmla="*/ 8753504 w 12192000"/>
              <a:gd name="connsiteY2123" fmla="*/ 6724552 h 6858079"/>
              <a:gd name="connsiteX2124" fmla="*/ 8752342 w 12192000"/>
              <a:gd name="connsiteY2124" fmla="*/ 6722808 h 6858079"/>
              <a:gd name="connsiteX2125" fmla="*/ 8765135 w 12192000"/>
              <a:gd name="connsiteY2125" fmla="*/ 6713507 h 6858079"/>
              <a:gd name="connsiteX2126" fmla="*/ 8774440 w 12192000"/>
              <a:gd name="connsiteY2126" fmla="*/ 6704206 h 6858079"/>
              <a:gd name="connsiteX2127" fmla="*/ 8775603 w 12192000"/>
              <a:gd name="connsiteY2127" fmla="*/ 6696650 h 6858079"/>
              <a:gd name="connsiteX2128" fmla="*/ 8752923 w 12192000"/>
              <a:gd name="connsiteY2128" fmla="*/ 6715832 h 6858079"/>
              <a:gd name="connsiteX2129" fmla="*/ 8752342 w 12192000"/>
              <a:gd name="connsiteY2129" fmla="*/ 6714669 h 6858079"/>
              <a:gd name="connsiteX2130" fmla="*/ 8768042 w 12192000"/>
              <a:gd name="connsiteY2130" fmla="*/ 6701299 h 6858079"/>
              <a:gd name="connsiteX2131" fmla="*/ 8776766 w 12192000"/>
              <a:gd name="connsiteY2131" fmla="*/ 6693161 h 6858079"/>
              <a:gd name="connsiteX2132" fmla="*/ 8777347 w 12192000"/>
              <a:gd name="connsiteY2132" fmla="*/ 6686184 h 6858079"/>
              <a:gd name="connsiteX2133" fmla="*/ 8756994 w 12192000"/>
              <a:gd name="connsiteY2133" fmla="*/ 6703625 h 6858079"/>
              <a:gd name="connsiteX2134" fmla="*/ 8755831 w 12192000"/>
              <a:gd name="connsiteY2134" fmla="*/ 6702462 h 6858079"/>
              <a:gd name="connsiteX2135" fmla="*/ 8777930 w 12192000"/>
              <a:gd name="connsiteY2135" fmla="*/ 6682117 h 6858079"/>
              <a:gd name="connsiteX2136" fmla="*/ 8779092 w 12192000"/>
              <a:gd name="connsiteY2136" fmla="*/ 6675721 h 6858079"/>
              <a:gd name="connsiteX2137" fmla="*/ 8770951 w 12192000"/>
              <a:gd name="connsiteY2137" fmla="*/ 6682117 h 6858079"/>
              <a:gd name="connsiteX2138" fmla="*/ 8763973 w 12192000"/>
              <a:gd name="connsiteY2138" fmla="*/ 6687348 h 6858079"/>
              <a:gd name="connsiteX2139" fmla="*/ 8756994 w 12192000"/>
              <a:gd name="connsiteY2139" fmla="*/ 6693161 h 6858079"/>
              <a:gd name="connsiteX2140" fmla="*/ 8756994 w 12192000"/>
              <a:gd name="connsiteY2140" fmla="*/ 6693742 h 6858079"/>
              <a:gd name="connsiteX2141" fmla="*/ 8756412 w 12192000"/>
              <a:gd name="connsiteY2141" fmla="*/ 6693742 h 6858079"/>
              <a:gd name="connsiteX2142" fmla="*/ 8755831 w 12192000"/>
              <a:gd name="connsiteY2142" fmla="*/ 6693161 h 6858079"/>
              <a:gd name="connsiteX2143" fmla="*/ 8779673 w 12192000"/>
              <a:gd name="connsiteY2143" fmla="*/ 6671651 h 6858079"/>
              <a:gd name="connsiteX2144" fmla="*/ 8780837 w 12192000"/>
              <a:gd name="connsiteY2144" fmla="*/ 6665257 h 6858079"/>
              <a:gd name="connsiteX2145" fmla="*/ 8769787 w 12192000"/>
              <a:gd name="connsiteY2145" fmla="*/ 6673978 h 6858079"/>
              <a:gd name="connsiteX2146" fmla="*/ 8761647 w 12192000"/>
              <a:gd name="connsiteY2146" fmla="*/ 6679790 h 6858079"/>
              <a:gd name="connsiteX2147" fmla="*/ 8756412 w 12192000"/>
              <a:gd name="connsiteY2147" fmla="*/ 6684441 h 6858079"/>
              <a:gd name="connsiteX2148" fmla="*/ 8763973 w 12192000"/>
              <a:gd name="connsiteY2148" fmla="*/ 6675721 h 6858079"/>
              <a:gd name="connsiteX2149" fmla="*/ 8781418 w 12192000"/>
              <a:gd name="connsiteY2149" fmla="*/ 6661769 h 6858079"/>
              <a:gd name="connsiteX2150" fmla="*/ 8782582 w 12192000"/>
              <a:gd name="connsiteY2150" fmla="*/ 6656537 h 6858079"/>
              <a:gd name="connsiteX2151" fmla="*/ 8771532 w 12192000"/>
              <a:gd name="connsiteY2151" fmla="*/ 6665257 h 6858079"/>
              <a:gd name="connsiteX2152" fmla="*/ 8756994 w 12192000"/>
              <a:gd name="connsiteY2152" fmla="*/ 6676302 h 6858079"/>
              <a:gd name="connsiteX2153" fmla="*/ 8755831 w 12192000"/>
              <a:gd name="connsiteY2153" fmla="*/ 6674559 h 6858079"/>
              <a:gd name="connsiteX2154" fmla="*/ 8772113 w 12192000"/>
              <a:gd name="connsiteY2154" fmla="*/ 6661769 h 6858079"/>
              <a:gd name="connsiteX2155" fmla="*/ 8783163 w 12192000"/>
              <a:gd name="connsiteY2155" fmla="*/ 6652468 h 6858079"/>
              <a:gd name="connsiteX2156" fmla="*/ 8784325 w 12192000"/>
              <a:gd name="connsiteY2156" fmla="*/ 6646074 h 6858079"/>
              <a:gd name="connsiteX2157" fmla="*/ 8759902 w 12192000"/>
              <a:gd name="connsiteY2157" fmla="*/ 6664676 h 6858079"/>
              <a:gd name="connsiteX2158" fmla="*/ 8759321 w 12192000"/>
              <a:gd name="connsiteY2158" fmla="*/ 6663514 h 6858079"/>
              <a:gd name="connsiteX2159" fmla="*/ 8784908 w 12192000"/>
              <a:gd name="connsiteY2159" fmla="*/ 6642585 h 6858079"/>
              <a:gd name="connsiteX2160" fmla="*/ 8786070 w 12192000"/>
              <a:gd name="connsiteY2160" fmla="*/ 6635029 h 6858079"/>
              <a:gd name="connsiteX2161" fmla="*/ 8772695 w 12192000"/>
              <a:gd name="connsiteY2161" fmla="*/ 6644912 h 6858079"/>
              <a:gd name="connsiteX2162" fmla="*/ 8754668 w 12192000"/>
              <a:gd name="connsiteY2162" fmla="*/ 6656537 h 6858079"/>
              <a:gd name="connsiteX2163" fmla="*/ 8754086 w 12192000"/>
              <a:gd name="connsiteY2163" fmla="*/ 6655375 h 6858079"/>
              <a:gd name="connsiteX2164" fmla="*/ 8773277 w 12192000"/>
              <a:gd name="connsiteY2164" fmla="*/ 6641423 h 6858079"/>
              <a:gd name="connsiteX2165" fmla="*/ 8786070 w 12192000"/>
              <a:gd name="connsiteY2165" fmla="*/ 6632703 h 6858079"/>
              <a:gd name="connsiteX2166" fmla="*/ 8786651 w 12192000"/>
              <a:gd name="connsiteY2166" fmla="*/ 6633284 h 6858079"/>
              <a:gd name="connsiteX2167" fmla="*/ 8787234 w 12192000"/>
              <a:gd name="connsiteY2167" fmla="*/ 6629797 h 6858079"/>
              <a:gd name="connsiteX2168" fmla="*/ 8783163 w 12192000"/>
              <a:gd name="connsiteY2168" fmla="*/ 6629216 h 6858079"/>
              <a:gd name="connsiteX2169" fmla="*/ 8748852 w 12192000"/>
              <a:gd name="connsiteY2169" fmla="*/ 6631541 h 6858079"/>
              <a:gd name="connsiteX2170" fmla="*/ 8713960 w 12192000"/>
              <a:gd name="connsiteY2170" fmla="*/ 6634448 h 6858079"/>
              <a:gd name="connsiteX2171" fmla="*/ 8713960 w 12192000"/>
              <a:gd name="connsiteY2171" fmla="*/ 6635029 h 6858079"/>
              <a:gd name="connsiteX2172" fmla="*/ 8708727 w 12192000"/>
              <a:gd name="connsiteY2172" fmla="*/ 6688511 h 6858079"/>
              <a:gd name="connsiteX2173" fmla="*/ 8699423 w 12192000"/>
              <a:gd name="connsiteY2173" fmla="*/ 6744316 h 6858079"/>
              <a:gd name="connsiteX2174" fmla="*/ 8690699 w 12192000"/>
              <a:gd name="connsiteY2174" fmla="*/ 6799543 h 6858079"/>
              <a:gd name="connsiteX2175" fmla="*/ 8681976 w 12192000"/>
              <a:gd name="connsiteY2175" fmla="*/ 6854186 h 6858079"/>
              <a:gd name="connsiteX2176" fmla="*/ 8677324 w 12192000"/>
              <a:gd name="connsiteY2176" fmla="*/ 6854768 h 6858079"/>
              <a:gd name="connsiteX2177" fmla="*/ 8677324 w 12192000"/>
              <a:gd name="connsiteY2177" fmla="*/ 6854186 h 6858079"/>
              <a:gd name="connsiteX2178" fmla="*/ 8634872 w 12192000"/>
              <a:gd name="connsiteY2178" fmla="*/ 6750712 h 6858079"/>
              <a:gd name="connsiteX2179" fmla="*/ 8604633 w 12192000"/>
              <a:gd name="connsiteY2179" fmla="*/ 6646074 h 6858079"/>
              <a:gd name="connsiteX2180" fmla="*/ 8535430 w 12192000"/>
              <a:gd name="connsiteY2180" fmla="*/ 6652468 h 6858079"/>
              <a:gd name="connsiteX2181" fmla="*/ 8516240 w 12192000"/>
              <a:gd name="connsiteY2181" fmla="*/ 6771639 h 6858079"/>
              <a:gd name="connsiteX2182" fmla="*/ 8505772 w 12192000"/>
              <a:gd name="connsiteY2182" fmla="*/ 6833259 h 6858079"/>
              <a:gd name="connsiteX2183" fmla="*/ 8501241 w 12192000"/>
              <a:gd name="connsiteY2183" fmla="*/ 6858000 h 6858079"/>
              <a:gd name="connsiteX2184" fmla="*/ 8495491 w 12192000"/>
              <a:gd name="connsiteY2184" fmla="*/ 6858000 h 6858079"/>
              <a:gd name="connsiteX2185" fmla="*/ 8495886 w 12192000"/>
              <a:gd name="connsiteY2185" fmla="*/ 6851279 h 6858079"/>
              <a:gd name="connsiteX2186" fmla="*/ 8499958 w 12192000"/>
              <a:gd name="connsiteY2186" fmla="*/ 6823377 h 6858079"/>
              <a:gd name="connsiteX2187" fmla="*/ 8497631 w 12192000"/>
              <a:gd name="connsiteY2187" fmla="*/ 6821632 h 6858079"/>
              <a:gd name="connsiteX2188" fmla="*/ 8484837 w 12192000"/>
              <a:gd name="connsiteY2188" fmla="*/ 6785010 h 6858079"/>
              <a:gd name="connsiteX2189" fmla="*/ 8470299 w 12192000"/>
              <a:gd name="connsiteY2189" fmla="*/ 6730365 h 6858079"/>
              <a:gd name="connsiteX2190" fmla="*/ 8455179 w 12192000"/>
              <a:gd name="connsiteY2190" fmla="*/ 6677466 h 6858079"/>
              <a:gd name="connsiteX2191" fmla="*/ 8444131 w 12192000"/>
              <a:gd name="connsiteY2191" fmla="*/ 6644330 h 6858079"/>
              <a:gd name="connsiteX2192" fmla="*/ 8426684 w 12192000"/>
              <a:gd name="connsiteY2192" fmla="*/ 6658282 h 6858079"/>
              <a:gd name="connsiteX2193" fmla="*/ 8449364 w 12192000"/>
              <a:gd name="connsiteY2193" fmla="*/ 6710600 h 6858079"/>
              <a:gd name="connsiteX2194" fmla="*/ 8465066 w 12192000"/>
              <a:gd name="connsiteY2194" fmla="*/ 6768151 h 6858079"/>
              <a:gd name="connsiteX2195" fmla="*/ 8482511 w 12192000"/>
              <a:gd name="connsiteY2195" fmla="*/ 6825702 h 6858079"/>
              <a:gd name="connsiteX2196" fmla="*/ 8494164 w 12192000"/>
              <a:gd name="connsiteY2196" fmla="*/ 6858000 h 6858079"/>
              <a:gd name="connsiteX2197" fmla="*/ 8489286 w 12192000"/>
              <a:gd name="connsiteY2197" fmla="*/ 6858000 h 6858079"/>
              <a:gd name="connsiteX2198" fmla="*/ 8456924 w 12192000"/>
              <a:gd name="connsiteY2198" fmla="*/ 6771058 h 6858079"/>
              <a:gd name="connsiteX2199" fmla="*/ 8442386 w 12192000"/>
              <a:gd name="connsiteY2199" fmla="*/ 6712926 h 6858079"/>
              <a:gd name="connsiteX2200" fmla="*/ 8420870 w 12192000"/>
              <a:gd name="connsiteY2200" fmla="*/ 6664095 h 6858079"/>
              <a:gd name="connsiteX2201" fmla="*/ 8373184 w 12192000"/>
              <a:gd name="connsiteY2201" fmla="*/ 6667584 h 6858079"/>
              <a:gd name="connsiteX2202" fmla="*/ 8347596 w 12192000"/>
              <a:gd name="connsiteY2202" fmla="*/ 6669908 h 6858079"/>
              <a:gd name="connsiteX2203" fmla="*/ 8366205 w 12192000"/>
              <a:gd name="connsiteY2203" fmla="*/ 6708275 h 6858079"/>
              <a:gd name="connsiteX2204" fmla="*/ 8381326 w 12192000"/>
              <a:gd name="connsiteY2204" fmla="*/ 6754199 h 6858079"/>
              <a:gd name="connsiteX2205" fmla="*/ 8409820 w 12192000"/>
              <a:gd name="connsiteY2205" fmla="*/ 6851860 h 6858079"/>
              <a:gd name="connsiteX2206" fmla="*/ 8412105 w 12192000"/>
              <a:gd name="connsiteY2206" fmla="*/ 6858000 h 6858079"/>
              <a:gd name="connsiteX2207" fmla="*/ 8403811 w 12192000"/>
              <a:gd name="connsiteY2207" fmla="*/ 6858000 h 6858079"/>
              <a:gd name="connsiteX2208" fmla="*/ 8400516 w 12192000"/>
              <a:gd name="connsiteY2208" fmla="*/ 6848955 h 6858079"/>
              <a:gd name="connsiteX2209" fmla="*/ 8369695 w 12192000"/>
              <a:gd name="connsiteY2209" fmla="*/ 6746061 h 6858079"/>
              <a:gd name="connsiteX2210" fmla="*/ 8353412 w 12192000"/>
              <a:gd name="connsiteY2210" fmla="*/ 6701299 h 6858079"/>
              <a:gd name="connsiteX2211" fmla="*/ 8341782 w 12192000"/>
              <a:gd name="connsiteY2211" fmla="*/ 6668165 h 6858079"/>
              <a:gd name="connsiteX2212" fmla="*/ 8341199 w 12192000"/>
              <a:gd name="connsiteY2212" fmla="*/ 6664676 h 6858079"/>
              <a:gd name="connsiteX2213" fmla="*/ 8347015 w 12192000"/>
              <a:gd name="connsiteY2213" fmla="*/ 6658282 h 6858079"/>
              <a:gd name="connsiteX2214" fmla="*/ 8352830 w 12192000"/>
              <a:gd name="connsiteY2214" fmla="*/ 6651887 h 6858079"/>
              <a:gd name="connsiteX2215" fmla="*/ 8366205 w 12192000"/>
              <a:gd name="connsiteY2215" fmla="*/ 6640842 h 6858079"/>
              <a:gd name="connsiteX2216" fmla="*/ 8370857 w 12192000"/>
              <a:gd name="connsiteY2216" fmla="*/ 6642004 h 6858079"/>
              <a:gd name="connsiteX2217" fmla="*/ 8442967 w 12192000"/>
              <a:gd name="connsiteY2217" fmla="*/ 6633867 h 6858079"/>
              <a:gd name="connsiteX2218" fmla="*/ 8446457 w 12192000"/>
              <a:gd name="connsiteY2218" fmla="*/ 6637354 h 6858079"/>
              <a:gd name="connsiteX2219" fmla="*/ 8447038 w 12192000"/>
              <a:gd name="connsiteY2219" fmla="*/ 6641423 h 6858079"/>
              <a:gd name="connsiteX2220" fmla="*/ 8462740 w 12192000"/>
              <a:gd name="connsiteY2220" fmla="*/ 6680953 h 6858079"/>
              <a:gd name="connsiteX2221" fmla="*/ 8477278 w 12192000"/>
              <a:gd name="connsiteY2221" fmla="*/ 6728040 h 6858079"/>
              <a:gd name="connsiteX2222" fmla="*/ 8490070 w 12192000"/>
              <a:gd name="connsiteY2222" fmla="*/ 6777452 h 6858079"/>
              <a:gd name="connsiteX2223" fmla="*/ 8501120 w 12192000"/>
              <a:gd name="connsiteY2223" fmla="*/ 6812912 h 6858079"/>
              <a:gd name="connsiteX2224" fmla="*/ 8509843 w 12192000"/>
              <a:gd name="connsiteY2224" fmla="*/ 6765245 h 6858079"/>
              <a:gd name="connsiteX2225" fmla="*/ 8520312 w 12192000"/>
              <a:gd name="connsiteY2225" fmla="*/ 6703625 h 6858079"/>
              <a:gd name="connsiteX2226" fmla="*/ 8527290 w 12192000"/>
              <a:gd name="connsiteY2226" fmla="*/ 6653051 h 6858079"/>
              <a:gd name="connsiteX2227" fmla="*/ 8525545 w 12192000"/>
              <a:gd name="connsiteY2227" fmla="*/ 6653051 h 6858079"/>
              <a:gd name="connsiteX2228" fmla="*/ 8525545 w 12192000"/>
              <a:gd name="connsiteY2228" fmla="*/ 6647817 h 6858079"/>
              <a:gd name="connsiteX2229" fmla="*/ 8526126 w 12192000"/>
              <a:gd name="connsiteY2229" fmla="*/ 6647817 h 6858079"/>
              <a:gd name="connsiteX2230" fmla="*/ 8545899 w 12192000"/>
              <a:gd name="connsiteY2230" fmla="*/ 6624566 h 6858079"/>
              <a:gd name="connsiteX2231" fmla="*/ 8548225 w 12192000"/>
              <a:gd name="connsiteY2231" fmla="*/ 6622821 h 6858079"/>
              <a:gd name="connsiteX2232" fmla="*/ 8548225 w 12192000"/>
              <a:gd name="connsiteY2232" fmla="*/ 6622240 h 6858079"/>
              <a:gd name="connsiteX2233" fmla="*/ 8553458 w 12192000"/>
              <a:gd name="connsiteY2233" fmla="*/ 6622821 h 6858079"/>
              <a:gd name="connsiteX2234" fmla="*/ 8586605 w 12192000"/>
              <a:gd name="connsiteY2234" fmla="*/ 6618751 h 6858079"/>
              <a:gd name="connsiteX2235" fmla="*/ 8624404 w 12192000"/>
              <a:gd name="connsiteY2235" fmla="*/ 6616427 h 6858079"/>
              <a:gd name="connsiteX2236" fmla="*/ 8624987 w 12192000"/>
              <a:gd name="connsiteY2236" fmla="*/ 6616427 h 6858079"/>
              <a:gd name="connsiteX2237" fmla="*/ 8630801 w 12192000"/>
              <a:gd name="connsiteY2237" fmla="*/ 6619334 h 6858079"/>
              <a:gd name="connsiteX2238" fmla="*/ 8658715 w 12192000"/>
              <a:gd name="connsiteY2238" fmla="*/ 6716995 h 6858079"/>
              <a:gd name="connsiteX2239" fmla="*/ 8672671 w 12192000"/>
              <a:gd name="connsiteY2239" fmla="*/ 6763500 h 6858079"/>
              <a:gd name="connsiteX2240" fmla="*/ 8683140 w 12192000"/>
              <a:gd name="connsiteY2240" fmla="*/ 6798379 h 6858079"/>
              <a:gd name="connsiteX2241" fmla="*/ 8691863 w 12192000"/>
              <a:gd name="connsiteY2241" fmla="*/ 6747805 h 6858079"/>
              <a:gd name="connsiteX2242" fmla="*/ 8701168 w 12192000"/>
              <a:gd name="connsiteY2242" fmla="*/ 6687348 h 6858079"/>
              <a:gd name="connsiteX2243" fmla="*/ 8706982 w 12192000"/>
              <a:gd name="connsiteY2243" fmla="*/ 6635029 h 6858079"/>
              <a:gd name="connsiteX2244" fmla="*/ 8705237 w 12192000"/>
              <a:gd name="connsiteY2244" fmla="*/ 6634448 h 6858079"/>
              <a:gd name="connsiteX2245" fmla="*/ 8705237 w 12192000"/>
              <a:gd name="connsiteY2245" fmla="*/ 6630379 h 6858079"/>
              <a:gd name="connsiteX2246" fmla="*/ 8706982 w 12192000"/>
              <a:gd name="connsiteY2246" fmla="*/ 6629797 h 6858079"/>
              <a:gd name="connsiteX2247" fmla="*/ 8714542 w 12192000"/>
              <a:gd name="connsiteY2247" fmla="*/ 6620496 h 6858079"/>
              <a:gd name="connsiteX2248" fmla="*/ 8725591 w 12192000"/>
              <a:gd name="connsiteY2248" fmla="*/ 6609452 h 6858079"/>
              <a:gd name="connsiteX2249" fmla="*/ 8726755 w 12192000"/>
              <a:gd name="connsiteY2249" fmla="*/ 6607125 h 6858079"/>
              <a:gd name="connsiteX2250" fmla="*/ 8751278 w 12192000"/>
              <a:gd name="connsiteY2250" fmla="*/ 6604809 h 6858079"/>
              <a:gd name="connsiteX2251" fmla="*/ 8800608 w 12192000"/>
              <a:gd name="connsiteY2251" fmla="*/ 6600150 h 6858079"/>
              <a:gd name="connsiteX2252" fmla="*/ 8803517 w 12192000"/>
              <a:gd name="connsiteY2252" fmla="*/ 6602475 h 6858079"/>
              <a:gd name="connsiteX2253" fmla="*/ 8807005 w 12192000"/>
              <a:gd name="connsiteY2253" fmla="*/ 6601894 h 6858079"/>
              <a:gd name="connsiteX2254" fmla="*/ 8802721 w 12192000"/>
              <a:gd name="connsiteY2254" fmla="*/ 6572443 h 6858079"/>
              <a:gd name="connsiteX2255" fmla="*/ 8802353 w 12192000"/>
              <a:gd name="connsiteY2255" fmla="*/ 6569920 h 6858079"/>
              <a:gd name="connsiteX2256" fmla="*/ 8802934 w 12192000"/>
              <a:gd name="connsiteY2256" fmla="*/ 6566434 h 6858079"/>
              <a:gd name="connsiteX2257" fmla="*/ 8809331 w 12192000"/>
              <a:gd name="connsiteY2257" fmla="*/ 6560621 h 6858079"/>
              <a:gd name="connsiteX2258" fmla="*/ 8816310 w 12192000"/>
              <a:gd name="connsiteY2258" fmla="*/ 6555970 h 6858079"/>
              <a:gd name="connsiteX2259" fmla="*/ 8832011 w 12192000"/>
              <a:gd name="connsiteY2259" fmla="*/ 6547831 h 6858079"/>
              <a:gd name="connsiteX2260" fmla="*/ 1256721 w 12192000"/>
              <a:gd name="connsiteY2260" fmla="*/ 6543454 h 6858079"/>
              <a:gd name="connsiteX2261" fmla="*/ 1131767 w 12192000"/>
              <a:gd name="connsiteY2261" fmla="*/ 6609531 h 6858079"/>
              <a:gd name="connsiteX2262" fmla="*/ 1132709 w 12192000"/>
              <a:gd name="connsiteY2262" fmla="*/ 6643513 h 6858079"/>
              <a:gd name="connsiteX2263" fmla="*/ 1259080 w 12192000"/>
              <a:gd name="connsiteY2263" fmla="*/ 6567053 h 6858079"/>
              <a:gd name="connsiteX2264" fmla="*/ 1256721 w 12192000"/>
              <a:gd name="connsiteY2264" fmla="*/ 6543454 h 6858079"/>
              <a:gd name="connsiteX2265" fmla="*/ 1485309 w 12192000"/>
              <a:gd name="connsiteY2265" fmla="*/ 6539943 h 6858079"/>
              <a:gd name="connsiteX2266" fmla="*/ 1485309 w 12192000"/>
              <a:gd name="connsiteY2266" fmla="*/ 6545364 h 6858079"/>
              <a:gd name="connsiteX2267" fmla="*/ 1379463 w 12192000"/>
              <a:gd name="connsiteY2267" fmla="*/ 6551869 h 6858079"/>
              <a:gd name="connsiteX2268" fmla="*/ 1379463 w 12192000"/>
              <a:gd name="connsiteY2268" fmla="*/ 6544642 h 6858079"/>
              <a:gd name="connsiteX2269" fmla="*/ 1485309 w 12192000"/>
              <a:gd name="connsiteY2269" fmla="*/ 6539943 h 6858079"/>
              <a:gd name="connsiteX2270" fmla="*/ 11846343 w 12192000"/>
              <a:gd name="connsiteY2270" fmla="*/ 6539381 h 6858079"/>
              <a:gd name="connsiteX2271" fmla="*/ 12041535 w 12192000"/>
              <a:gd name="connsiteY2271" fmla="*/ 6598742 h 6858079"/>
              <a:gd name="connsiteX2272" fmla="*/ 12026258 w 12192000"/>
              <a:gd name="connsiteY2272" fmla="*/ 6617782 h 6858079"/>
              <a:gd name="connsiteX2273" fmla="*/ 11845211 w 12192000"/>
              <a:gd name="connsiteY2273" fmla="*/ 6547782 h 6858079"/>
              <a:gd name="connsiteX2274" fmla="*/ 11846343 w 12192000"/>
              <a:gd name="connsiteY2274" fmla="*/ 6539381 h 6858079"/>
              <a:gd name="connsiteX2275" fmla="*/ 3233340 w 12192000"/>
              <a:gd name="connsiteY2275" fmla="*/ 6538775 h 6858079"/>
              <a:gd name="connsiteX2276" fmla="*/ 3240230 w 12192000"/>
              <a:gd name="connsiteY2276" fmla="*/ 6551736 h 6858079"/>
              <a:gd name="connsiteX2277" fmla="*/ 3258212 w 12192000"/>
              <a:gd name="connsiteY2277" fmla="*/ 6583741 h 6858079"/>
              <a:gd name="connsiteX2278" fmla="*/ 3256377 w 12192000"/>
              <a:gd name="connsiteY2278" fmla="*/ 6584832 h 6858079"/>
              <a:gd name="connsiteX2279" fmla="*/ 3235461 w 12192000"/>
              <a:gd name="connsiteY2279" fmla="*/ 6547735 h 6858079"/>
              <a:gd name="connsiteX2280" fmla="*/ 10500100 w 12192000"/>
              <a:gd name="connsiteY2280" fmla="*/ 6536832 h 6858079"/>
              <a:gd name="connsiteX2281" fmla="*/ 10509275 w 12192000"/>
              <a:gd name="connsiteY2281" fmla="*/ 6599100 h 6858079"/>
              <a:gd name="connsiteX2282" fmla="*/ 10517990 w 12192000"/>
              <a:gd name="connsiteY2282" fmla="*/ 6656890 h 6858079"/>
              <a:gd name="connsiteX2283" fmla="*/ 10513862 w 12192000"/>
              <a:gd name="connsiteY2283" fmla="*/ 6659129 h 6858079"/>
              <a:gd name="connsiteX2284" fmla="*/ 10506063 w 12192000"/>
              <a:gd name="connsiteY2284" fmla="*/ 6625979 h 6858079"/>
              <a:gd name="connsiteX2285" fmla="*/ 10495971 w 12192000"/>
              <a:gd name="connsiteY2285" fmla="*/ 6538176 h 6858079"/>
              <a:gd name="connsiteX2286" fmla="*/ 10500100 w 12192000"/>
              <a:gd name="connsiteY2286" fmla="*/ 6536832 h 6858079"/>
              <a:gd name="connsiteX2287" fmla="*/ 2467590 w 12192000"/>
              <a:gd name="connsiteY2287" fmla="*/ 6534351 h 6858079"/>
              <a:gd name="connsiteX2288" fmla="*/ 2470701 w 12192000"/>
              <a:gd name="connsiteY2288" fmla="*/ 6534351 h 6858079"/>
              <a:gd name="connsiteX2289" fmla="*/ 2473120 w 12192000"/>
              <a:gd name="connsiteY2289" fmla="*/ 6642658 h 6858079"/>
              <a:gd name="connsiteX2290" fmla="*/ 2473120 w 12192000"/>
              <a:gd name="connsiteY2290" fmla="*/ 6745910 h 6858079"/>
              <a:gd name="connsiteX2291" fmla="*/ 2470010 w 12192000"/>
              <a:gd name="connsiteY2291" fmla="*/ 6745910 h 6858079"/>
              <a:gd name="connsiteX2292" fmla="*/ 2469664 w 12192000"/>
              <a:gd name="connsiteY2292" fmla="*/ 6637965 h 6858079"/>
              <a:gd name="connsiteX2293" fmla="*/ 2467590 w 12192000"/>
              <a:gd name="connsiteY2293" fmla="*/ 6534351 h 6858079"/>
              <a:gd name="connsiteX2294" fmla="*/ 5917134 w 12192000"/>
              <a:gd name="connsiteY2294" fmla="*/ 6532132 h 6858079"/>
              <a:gd name="connsiteX2295" fmla="*/ 5893821 w 12192000"/>
              <a:gd name="connsiteY2295" fmla="*/ 6540306 h 6858079"/>
              <a:gd name="connsiteX2296" fmla="*/ 5903884 w 12192000"/>
              <a:gd name="connsiteY2296" fmla="*/ 6625743 h 6858079"/>
              <a:gd name="connsiteX2297" fmla="*/ 5962470 w 12192000"/>
              <a:gd name="connsiteY2297" fmla="*/ 6575274 h 6858079"/>
              <a:gd name="connsiteX2298" fmla="*/ 5917134 w 12192000"/>
              <a:gd name="connsiteY2298" fmla="*/ 6532132 h 6858079"/>
              <a:gd name="connsiteX2299" fmla="*/ 5123234 w 12192000"/>
              <a:gd name="connsiteY2299" fmla="*/ 6528972 h 6858079"/>
              <a:gd name="connsiteX2300" fmla="*/ 5090723 w 12192000"/>
              <a:gd name="connsiteY2300" fmla="*/ 6539037 h 6858079"/>
              <a:gd name="connsiteX2301" fmla="*/ 5072962 w 12192000"/>
              <a:gd name="connsiteY2301" fmla="*/ 6553874 h 6858079"/>
              <a:gd name="connsiteX2302" fmla="*/ 5056322 w 12192000"/>
              <a:gd name="connsiteY2302" fmla="*/ 6604698 h 6858079"/>
              <a:gd name="connsiteX2303" fmla="*/ 5069381 w 12192000"/>
              <a:gd name="connsiteY2303" fmla="*/ 6640769 h 6858079"/>
              <a:gd name="connsiteX2304" fmla="*/ 5097875 w 12192000"/>
              <a:gd name="connsiteY2304" fmla="*/ 6666853 h 6858079"/>
              <a:gd name="connsiteX2305" fmla="*/ 5099674 w 12192000"/>
              <a:gd name="connsiteY2305" fmla="*/ 6666905 h 6858079"/>
              <a:gd name="connsiteX2306" fmla="*/ 5141866 w 12192000"/>
              <a:gd name="connsiteY2306" fmla="*/ 6664890 h 6858079"/>
              <a:gd name="connsiteX2307" fmla="*/ 5202047 w 12192000"/>
              <a:gd name="connsiteY2307" fmla="*/ 6610219 h 6858079"/>
              <a:gd name="connsiteX2308" fmla="*/ 5202363 w 12192000"/>
              <a:gd name="connsiteY2308" fmla="*/ 6606918 h 6858079"/>
              <a:gd name="connsiteX2309" fmla="*/ 5157281 w 12192000"/>
              <a:gd name="connsiteY2309" fmla="*/ 6530988 h 6858079"/>
              <a:gd name="connsiteX2310" fmla="*/ 5123234 w 12192000"/>
              <a:gd name="connsiteY2310" fmla="*/ 6528972 h 6858079"/>
              <a:gd name="connsiteX2311" fmla="*/ 3230329 w 12192000"/>
              <a:gd name="connsiteY2311" fmla="*/ 6526051 h 6858079"/>
              <a:gd name="connsiteX2312" fmla="*/ 3233340 w 12192000"/>
              <a:gd name="connsiteY2312" fmla="*/ 6538775 h 6858079"/>
              <a:gd name="connsiteX2313" fmla="*/ 3231700 w 12192000"/>
              <a:gd name="connsiteY2313" fmla="*/ 6535688 h 6858079"/>
              <a:gd name="connsiteX2314" fmla="*/ 1514647 w 12192000"/>
              <a:gd name="connsiteY2314" fmla="*/ 6524692 h 6858079"/>
              <a:gd name="connsiteX2315" fmla="*/ 1514647 w 12192000"/>
              <a:gd name="connsiteY2315" fmla="*/ 6528880 h 6858079"/>
              <a:gd name="connsiteX2316" fmla="*/ 1440422 w 12192000"/>
              <a:gd name="connsiteY2316" fmla="*/ 6532720 h 6858079"/>
              <a:gd name="connsiteX2317" fmla="*/ 1377007 w 12192000"/>
              <a:gd name="connsiteY2317" fmla="*/ 6536210 h 6858079"/>
              <a:gd name="connsiteX2318" fmla="*/ 1374844 w 12192000"/>
              <a:gd name="connsiteY2318" fmla="*/ 6530975 h 6858079"/>
              <a:gd name="connsiteX2319" fmla="*/ 1432856 w 12192000"/>
              <a:gd name="connsiteY2319" fmla="*/ 6526088 h 6858079"/>
              <a:gd name="connsiteX2320" fmla="*/ 1514647 w 12192000"/>
              <a:gd name="connsiteY2320" fmla="*/ 6524692 h 6858079"/>
              <a:gd name="connsiteX2321" fmla="*/ 10575179 w 12192000"/>
              <a:gd name="connsiteY2321" fmla="*/ 6523567 h 6858079"/>
              <a:gd name="connsiteX2322" fmla="*/ 10576988 w 12192000"/>
              <a:gd name="connsiteY2322" fmla="*/ 6523567 h 6858079"/>
              <a:gd name="connsiteX2323" fmla="*/ 10586032 w 12192000"/>
              <a:gd name="connsiteY2323" fmla="*/ 6665469 h 6858079"/>
              <a:gd name="connsiteX2324" fmla="*/ 10516842 w 12192000"/>
              <a:gd name="connsiteY2324" fmla="*/ 6737548 h 6858079"/>
              <a:gd name="connsiteX2325" fmla="*/ 10515484 w 12192000"/>
              <a:gd name="connsiteY2325" fmla="*/ 6731691 h 6858079"/>
              <a:gd name="connsiteX2326" fmla="*/ 10586032 w 12192000"/>
              <a:gd name="connsiteY2326" fmla="*/ 6624926 h 6858079"/>
              <a:gd name="connsiteX2327" fmla="*/ 10575179 w 12192000"/>
              <a:gd name="connsiteY2327" fmla="*/ 6523567 h 6858079"/>
              <a:gd name="connsiteX2328" fmla="*/ 3228488 w 12192000"/>
              <a:gd name="connsiteY2328" fmla="*/ 6518276 h 6858079"/>
              <a:gd name="connsiteX2329" fmla="*/ 3229222 w 12192000"/>
              <a:gd name="connsiteY2329" fmla="*/ 6518276 h 6858079"/>
              <a:gd name="connsiteX2330" fmla="*/ 3230329 w 12192000"/>
              <a:gd name="connsiteY2330" fmla="*/ 6526051 h 6858079"/>
              <a:gd name="connsiteX2331" fmla="*/ 5122078 w 12192000"/>
              <a:gd name="connsiteY2331" fmla="*/ 6515497 h 6858079"/>
              <a:gd name="connsiteX2332" fmla="*/ 5207924 w 12192000"/>
              <a:gd name="connsiteY2332" fmla="*/ 6560377 h 6858079"/>
              <a:gd name="connsiteX2333" fmla="*/ 5198357 w 12192000"/>
              <a:gd name="connsiteY2333" fmla="*/ 6647531 h 6858079"/>
              <a:gd name="connsiteX2334" fmla="*/ 5114148 w 12192000"/>
              <a:gd name="connsiteY2334" fmla="*/ 6683083 h 6858079"/>
              <a:gd name="connsiteX2335" fmla="*/ 5107926 w 12192000"/>
              <a:gd name="connsiteY2335" fmla="*/ 6681751 h 6858079"/>
              <a:gd name="connsiteX2336" fmla="*/ 5055302 w 12192000"/>
              <a:gd name="connsiteY2336" fmla="*/ 6648923 h 6858079"/>
              <a:gd name="connsiteX2337" fmla="*/ 5054448 w 12192000"/>
              <a:gd name="connsiteY2337" fmla="*/ 6556359 h 6858079"/>
              <a:gd name="connsiteX2338" fmla="*/ 5088253 w 12192000"/>
              <a:gd name="connsiteY2338" fmla="*/ 6525538 h 6858079"/>
              <a:gd name="connsiteX2339" fmla="*/ 5122078 w 12192000"/>
              <a:gd name="connsiteY2339" fmla="*/ 6515497 h 6858079"/>
              <a:gd name="connsiteX2340" fmla="*/ 9917633 w 12192000"/>
              <a:gd name="connsiteY2340" fmla="*/ 6514661 h 6858079"/>
              <a:gd name="connsiteX2341" fmla="*/ 9918758 w 12192000"/>
              <a:gd name="connsiteY2341" fmla="*/ 6518636 h 6858079"/>
              <a:gd name="connsiteX2342" fmla="*/ 9839190 w 12192000"/>
              <a:gd name="connsiteY2342" fmla="*/ 6629452 h 6858079"/>
              <a:gd name="connsiteX2343" fmla="*/ 9833797 w 12192000"/>
              <a:gd name="connsiteY2343" fmla="*/ 6626272 h 6858079"/>
              <a:gd name="connsiteX2344" fmla="*/ 9913813 w 12192000"/>
              <a:gd name="connsiteY2344" fmla="*/ 6515456 h 6858079"/>
              <a:gd name="connsiteX2345" fmla="*/ 9917633 w 12192000"/>
              <a:gd name="connsiteY2345" fmla="*/ 6514661 h 6858079"/>
              <a:gd name="connsiteX2346" fmla="*/ 5753166 w 12192000"/>
              <a:gd name="connsiteY2346" fmla="*/ 6510918 h 6858079"/>
              <a:gd name="connsiteX2347" fmla="*/ 5773652 w 12192000"/>
              <a:gd name="connsiteY2347" fmla="*/ 6530924 h 6858079"/>
              <a:gd name="connsiteX2348" fmla="*/ 5779078 w 12192000"/>
              <a:gd name="connsiteY2348" fmla="*/ 6565141 h 6858079"/>
              <a:gd name="connsiteX2349" fmla="*/ 5790287 w 12192000"/>
              <a:gd name="connsiteY2349" fmla="*/ 6626732 h 6858079"/>
              <a:gd name="connsiteX2350" fmla="*/ 5826438 w 12192000"/>
              <a:gd name="connsiteY2350" fmla="*/ 6744149 h 6858079"/>
              <a:gd name="connsiteX2351" fmla="*/ 5797155 w 12192000"/>
              <a:gd name="connsiteY2351" fmla="*/ 6760717 h 6858079"/>
              <a:gd name="connsiteX2352" fmla="*/ 5771485 w 12192000"/>
              <a:gd name="connsiteY2352" fmla="*/ 6683639 h 6858079"/>
              <a:gd name="connsiteX2353" fmla="*/ 5727014 w 12192000"/>
              <a:gd name="connsiteY2353" fmla="*/ 6677516 h 6858079"/>
              <a:gd name="connsiteX2354" fmla="*/ 5693393 w 12192000"/>
              <a:gd name="connsiteY2354" fmla="*/ 6770442 h 6858079"/>
              <a:gd name="connsiteX2355" fmla="*/ 5675314 w 12192000"/>
              <a:gd name="connsiteY2355" fmla="*/ 6762518 h 6858079"/>
              <a:gd name="connsiteX2356" fmla="*/ 5744731 w 12192000"/>
              <a:gd name="connsiteY2356" fmla="*/ 6518679 h 6858079"/>
              <a:gd name="connsiteX2357" fmla="*/ 5753166 w 12192000"/>
              <a:gd name="connsiteY2357" fmla="*/ 6510918 h 6858079"/>
              <a:gd name="connsiteX2358" fmla="*/ 1549978 w 12192000"/>
              <a:gd name="connsiteY2358" fmla="*/ 6509662 h 6858079"/>
              <a:gd name="connsiteX2359" fmla="*/ 1549978 w 12192000"/>
              <a:gd name="connsiteY2359" fmla="*/ 6513444 h 6858079"/>
              <a:gd name="connsiteX2360" fmla="*/ 1442518 w 12192000"/>
              <a:gd name="connsiteY2360" fmla="*/ 6518601 h 6858079"/>
              <a:gd name="connsiteX2361" fmla="*/ 1397291 w 12192000"/>
              <a:gd name="connsiteY2361" fmla="*/ 6518945 h 6858079"/>
              <a:gd name="connsiteX2362" fmla="*/ 1375220 w 12192000"/>
              <a:gd name="connsiteY2362" fmla="*/ 6517225 h 6858079"/>
              <a:gd name="connsiteX2363" fmla="*/ 1377752 w 12192000"/>
              <a:gd name="connsiteY2363" fmla="*/ 6511037 h 6858079"/>
              <a:gd name="connsiteX2364" fmla="*/ 1416467 w 12192000"/>
              <a:gd name="connsiteY2364" fmla="*/ 6512413 h 6858079"/>
              <a:gd name="connsiteX2365" fmla="*/ 1456992 w 12192000"/>
              <a:gd name="connsiteY2365" fmla="*/ 6511037 h 6858079"/>
              <a:gd name="connsiteX2366" fmla="*/ 1549978 w 12192000"/>
              <a:gd name="connsiteY2366" fmla="*/ 6509662 h 6858079"/>
              <a:gd name="connsiteX2367" fmla="*/ 5583802 w 12192000"/>
              <a:gd name="connsiteY2367" fmla="*/ 6509263 h 6858079"/>
              <a:gd name="connsiteX2368" fmla="*/ 5618430 w 12192000"/>
              <a:gd name="connsiteY2368" fmla="*/ 6537648 h 6858079"/>
              <a:gd name="connsiteX2369" fmla="*/ 5601857 w 12192000"/>
              <a:gd name="connsiteY2369" fmla="*/ 6554228 h 6858079"/>
              <a:gd name="connsiteX2370" fmla="*/ 5581684 w 12192000"/>
              <a:gd name="connsiteY2370" fmla="*/ 6544857 h 6858079"/>
              <a:gd name="connsiteX2371" fmla="*/ 5557185 w 12192000"/>
              <a:gd name="connsiteY2371" fmla="*/ 6539811 h 6858079"/>
              <a:gd name="connsiteX2372" fmla="*/ 5526566 w 12192000"/>
              <a:gd name="connsiteY2372" fmla="*/ 6538729 h 6858079"/>
              <a:gd name="connsiteX2373" fmla="*/ 5530887 w 12192000"/>
              <a:gd name="connsiteY2373" fmla="*/ 6634248 h 6858079"/>
              <a:gd name="connsiteX2374" fmla="*/ 5616990 w 12192000"/>
              <a:gd name="connsiteY2374" fmla="*/ 6635690 h 6858079"/>
              <a:gd name="connsiteX2375" fmla="*/ 5616268 w 12192000"/>
              <a:gd name="connsiteY2375" fmla="*/ 6668130 h 6858079"/>
              <a:gd name="connsiteX2376" fmla="*/ 5531968 w 12192000"/>
              <a:gd name="connsiteY2376" fmla="*/ 6659118 h 6858079"/>
              <a:gd name="connsiteX2377" fmla="*/ 5533769 w 12192000"/>
              <a:gd name="connsiteY2377" fmla="*/ 6744905 h 6858079"/>
              <a:gd name="connsiteX2378" fmla="*/ 5620230 w 12192000"/>
              <a:gd name="connsiteY2378" fmla="*/ 6742021 h 6858079"/>
              <a:gd name="connsiteX2379" fmla="*/ 5619872 w 12192000"/>
              <a:gd name="connsiteY2379" fmla="*/ 6774462 h 6858079"/>
              <a:gd name="connsiteX2380" fmla="*/ 5522605 w 12192000"/>
              <a:gd name="connsiteY2380" fmla="*/ 6770136 h 6858079"/>
              <a:gd name="connsiteX2381" fmla="*/ 5510713 w 12192000"/>
              <a:gd name="connsiteY2381" fmla="*/ 6767974 h 6858079"/>
              <a:gd name="connsiteX2382" fmla="*/ 5503869 w 12192000"/>
              <a:gd name="connsiteY2382" fmla="*/ 6753556 h 6858079"/>
              <a:gd name="connsiteX2383" fmla="*/ 5506750 w 12192000"/>
              <a:gd name="connsiteY2383" fmla="*/ 6534765 h 6858079"/>
              <a:gd name="connsiteX2384" fmla="*/ 5507111 w 12192000"/>
              <a:gd name="connsiteY2384" fmla="*/ 6518905 h 6858079"/>
              <a:gd name="connsiteX2385" fmla="*/ 5524042 w 12192000"/>
              <a:gd name="connsiteY2385" fmla="*/ 6513859 h 6858079"/>
              <a:gd name="connsiteX2386" fmla="*/ 5583802 w 12192000"/>
              <a:gd name="connsiteY2386" fmla="*/ 6509263 h 6858079"/>
              <a:gd name="connsiteX2387" fmla="*/ 3461617 w 12192000"/>
              <a:gd name="connsiteY2387" fmla="*/ 6508740 h 6858079"/>
              <a:gd name="connsiteX2388" fmla="*/ 3484515 w 12192000"/>
              <a:gd name="connsiteY2388" fmla="*/ 6514610 h 6858079"/>
              <a:gd name="connsiteX2389" fmla="*/ 3484515 w 12192000"/>
              <a:gd name="connsiteY2389" fmla="*/ 6517546 h 6858079"/>
              <a:gd name="connsiteX2390" fmla="*/ 3461617 w 12192000"/>
              <a:gd name="connsiteY2390" fmla="*/ 6509840 h 6858079"/>
              <a:gd name="connsiteX2391" fmla="*/ 3461617 w 12192000"/>
              <a:gd name="connsiteY2391" fmla="*/ 6508740 h 6858079"/>
              <a:gd name="connsiteX2392" fmla="*/ 6310300 w 12192000"/>
              <a:gd name="connsiteY2392" fmla="*/ 6508277 h 6858079"/>
              <a:gd name="connsiteX2393" fmla="*/ 6316402 w 12192000"/>
              <a:gd name="connsiteY2393" fmla="*/ 6514803 h 6858079"/>
              <a:gd name="connsiteX2394" fmla="*/ 6317119 w 12192000"/>
              <a:gd name="connsiteY2394" fmla="*/ 6640463 h 6858079"/>
              <a:gd name="connsiteX2395" fmla="*/ 6318196 w 12192000"/>
              <a:gd name="connsiteY2395" fmla="*/ 6667107 h 6858079"/>
              <a:gd name="connsiteX2396" fmla="*/ 6315326 w 12192000"/>
              <a:gd name="connsiteY2396" fmla="*/ 6755322 h 6858079"/>
              <a:gd name="connsiteX2397" fmla="*/ 6290201 w 12192000"/>
              <a:gd name="connsiteY2397" fmla="*/ 6754602 h 6858079"/>
              <a:gd name="connsiteX2398" fmla="*/ 6288407 w 12192000"/>
              <a:gd name="connsiteY2398" fmla="*/ 6698073 h 6858079"/>
              <a:gd name="connsiteX2399" fmla="*/ 6290201 w 12192000"/>
              <a:gd name="connsiteY2399" fmla="*/ 6667107 h 6858079"/>
              <a:gd name="connsiteX2400" fmla="*/ 6220212 w 12192000"/>
              <a:gd name="connsiteY2400" fmla="*/ 6660266 h 6858079"/>
              <a:gd name="connsiteX2401" fmla="*/ 6223801 w 12192000"/>
              <a:gd name="connsiteY2401" fmla="*/ 6702753 h 6858079"/>
              <a:gd name="connsiteX2402" fmla="*/ 6233851 w 12192000"/>
              <a:gd name="connsiteY2402" fmla="*/ 6755322 h 6858079"/>
              <a:gd name="connsiteX2403" fmla="*/ 6208367 w 12192000"/>
              <a:gd name="connsiteY2403" fmla="*/ 6765764 h 6858079"/>
              <a:gd name="connsiteX2404" fmla="*/ 6192934 w 12192000"/>
              <a:gd name="connsiteY2404" fmla="*/ 6638663 h 6858079"/>
              <a:gd name="connsiteX2405" fmla="*/ 6208367 w 12192000"/>
              <a:gd name="connsiteY2405" fmla="*/ 6514803 h 6858079"/>
              <a:gd name="connsiteX2406" fmla="*/ 6223442 w 12192000"/>
              <a:gd name="connsiteY2406" fmla="*/ 6517323 h 6858079"/>
              <a:gd name="connsiteX2407" fmla="*/ 6219494 w 12192000"/>
              <a:gd name="connsiteY2407" fmla="*/ 6639024 h 6858079"/>
              <a:gd name="connsiteX2408" fmla="*/ 6219494 w 12192000"/>
              <a:gd name="connsiteY2408" fmla="*/ 6640103 h 6858079"/>
              <a:gd name="connsiteX2409" fmla="*/ 6291996 w 12192000"/>
              <a:gd name="connsiteY2409" fmla="*/ 6632903 h 6858079"/>
              <a:gd name="connsiteX2410" fmla="*/ 6303122 w 12192000"/>
              <a:gd name="connsiteY2410" fmla="*/ 6514443 h 6858079"/>
              <a:gd name="connsiteX2411" fmla="*/ 6310300 w 12192000"/>
              <a:gd name="connsiteY2411" fmla="*/ 6508277 h 6858079"/>
              <a:gd name="connsiteX2412" fmla="*/ 5921851 w 12192000"/>
              <a:gd name="connsiteY2412" fmla="*/ 6507951 h 6858079"/>
              <a:gd name="connsiteX2413" fmla="*/ 5992661 w 12192000"/>
              <a:gd name="connsiteY2413" fmla="*/ 6565540 h 6858079"/>
              <a:gd name="connsiteX2414" fmla="*/ 5935515 w 12192000"/>
              <a:gd name="connsiteY2414" fmla="*/ 6654583 h 6858079"/>
              <a:gd name="connsiteX2415" fmla="*/ 5971096 w 12192000"/>
              <a:gd name="connsiteY2415" fmla="*/ 6699645 h 6858079"/>
              <a:gd name="connsiteX2416" fmla="*/ 6010992 w 12192000"/>
              <a:gd name="connsiteY2416" fmla="*/ 6759127 h 6858079"/>
              <a:gd name="connsiteX2417" fmla="*/ 5979363 w 12192000"/>
              <a:gd name="connsiteY2417" fmla="*/ 6767419 h 6858079"/>
              <a:gd name="connsiteX2418" fmla="*/ 5943061 w 12192000"/>
              <a:gd name="connsiteY2418" fmla="*/ 6715147 h 6858079"/>
              <a:gd name="connsiteX2419" fmla="*/ 5908198 w 12192000"/>
              <a:gd name="connsiteY2419" fmla="*/ 6671166 h 6858079"/>
              <a:gd name="connsiteX2420" fmla="*/ 5912872 w 12192000"/>
              <a:gd name="connsiteY2420" fmla="*/ 6760930 h 6858079"/>
              <a:gd name="connsiteX2421" fmla="*/ 5884117 w 12192000"/>
              <a:gd name="connsiteY2421" fmla="*/ 6760570 h 6858079"/>
              <a:gd name="connsiteX2422" fmla="*/ 5874412 w 12192000"/>
              <a:gd name="connsiteY2422" fmla="*/ 6543550 h 6858079"/>
              <a:gd name="connsiteX2423" fmla="*/ 5874412 w 12192000"/>
              <a:gd name="connsiteY2423" fmla="*/ 6530211 h 6858079"/>
              <a:gd name="connsiteX2424" fmla="*/ 5875487 w 12192000"/>
              <a:gd name="connsiteY2424" fmla="*/ 6529851 h 6858079"/>
              <a:gd name="connsiteX2425" fmla="*/ 5875849 w 12192000"/>
              <a:gd name="connsiteY2425" fmla="*/ 6523002 h 6858079"/>
              <a:gd name="connsiteX2426" fmla="*/ 5889865 w 12192000"/>
              <a:gd name="connsiteY2426" fmla="*/ 6518315 h 6858079"/>
              <a:gd name="connsiteX2427" fmla="*/ 5921851 w 12192000"/>
              <a:gd name="connsiteY2427" fmla="*/ 6507951 h 6858079"/>
              <a:gd name="connsiteX2428" fmla="*/ 1252478 w 12192000"/>
              <a:gd name="connsiteY2428" fmla="*/ 6506639 h 6858079"/>
              <a:gd name="connsiteX2429" fmla="*/ 1182692 w 12192000"/>
              <a:gd name="connsiteY2429" fmla="*/ 6541566 h 6858079"/>
              <a:gd name="connsiteX2430" fmla="*/ 1130824 w 12192000"/>
              <a:gd name="connsiteY2430" fmla="*/ 6571301 h 6858079"/>
              <a:gd name="connsiteX2431" fmla="*/ 1131767 w 12192000"/>
              <a:gd name="connsiteY2431" fmla="*/ 6601979 h 6858079"/>
              <a:gd name="connsiteX2432" fmla="*/ 1254836 w 12192000"/>
              <a:gd name="connsiteY2432" fmla="*/ 6529294 h 6858079"/>
              <a:gd name="connsiteX2433" fmla="*/ 1252478 w 12192000"/>
              <a:gd name="connsiteY2433" fmla="*/ 6506639 h 6858079"/>
              <a:gd name="connsiteX2434" fmla="*/ 6104203 w 12192000"/>
              <a:gd name="connsiteY2434" fmla="*/ 6505930 h 6858079"/>
              <a:gd name="connsiteX2435" fmla="*/ 6155716 w 12192000"/>
              <a:gd name="connsiteY2435" fmla="*/ 6572656 h 6858079"/>
              <a:gd name="connsiteX2436" fmla="*/ 6141599 w 12192000"/>
              <a:gd name="connsiteY2436" fmla="*/ 6578438 h 6858079"/>
              <a:gd name="connsiteX2437" fmla="*/ 6076083 w 12192000"/>
              <a:gd name="connsiteY2437" fmla="*/ 6542300 h 6858079"/>
              <a:gd name="connsiteX2438" fmla="*/ 6061604 w 12192000"/>
              <a:gd name="connsiteY2438" fmla="*/ 6617106 h 6858079"/>
              <a:gd name="connsiteX2439" fmla="*/ 6064861 w 12192000"/>
              <a:gd name="connsiteY2439" fmla="*/ 6693358 h 6858079"/>
              <a:gd name="connsiteX2440" fmla="*/ 6081874 w 12192000"/>
              <a:gd name="connsiteY2440" fmla="*/ 6736363 h 6858079"/>
              <a:gd name="connsiteX2441" fmla="*/ 6128569 w 12192000"/>
              <a:gd name="connsiteY2441" fmla="*/ 6725883 h 6858079"/>
              <a:gd name="connsiteX2442" fmla="*/ 6157888 w 12192000"/>
              <a:gd name="connsiteY2442" fmla="*/ 6734556 h 6858079"/>
              <a:gd name="connsiteX2443" fmla="*/ 6053640 w 12192000"/>
              <a:gd name="connsiteY2443" fmla="*/ 6745036 h 6858079"/>
              <a:gd name="connsiteX2444" fmla="*/ 6035180 w 12192000"/>
              <a:gd name="connsiteY2444" fmla="*/ 6616745 h 6858079"/>
              <a:gd name="connsiteX2445" fmla="*/ 6073911 w 12192000"/>
              <a:gd name="connsiteY2445" fmla="*/ 6509775 h 6858079"/>
              <a:gd name="connsiteX2446" fmla="*/ 6104203 w 12192000"/>
              <a:gd name="connsiteY2446" fmla="*/ 6505930 h 6858079"/>
              <a:gd name="connsiteX2447" fmla="*/ 3471186 w 12192000"/>
              <a:gd name="connsiteY2447" fmla="*/ 6504622 h 6858079"/>
              <a:gd name="connsiteX2448" fmla="*/ 3486474 w 12192000"/>
              <a:gd name="connsiteY2448" fmla="*/ 6507236 h 6858079"/>
              <a:gd name="connsiteX2449" fmla="*/ 3486111 w 12192000"/>
              <a:gd name="connsiteY2449" fmla="*/ 6509621 h 6858079"/>
              <a:gd name="connsiteX2450" fmla="*/ 2018314 w 12192000"/>
              <a:gd name="connsiteY2450" fmla="*/ 6503723 h 6858079"/>
              <a:gd name="connsiteX2451" fmla="*/ 2020132 w 12192000"/>
              <a:gd name="connsiteY2451" fmla="*/ 6507317 h 6858079"/>
              <a:gd name="connsiteX2452" fmla="*/ 1963396 w 12192000"/>
              <a:gd name="connsiteY2452" fmla="*/ 6602559 h 6858079"/>
              <a:gd name="connsiteX2453" fmla="*/ 1956486 w 12192000"/>
              <a:gd name="connsiteY2453" fmla="*/ 6598246 h 6858079"/>
              <a:gd name="connsiteX2454" fmla="*/ 2014313 w 12192000"/>
              <a:gd name="connsiteY2454" fmla="*/ 6505520 h 6858079"/>
              <a:gd name="connsiteX2455" fmla="*/ 2018314 w 12192000"/>
              <a:gd name="connsiteY2455" fmla="*/ 6503723 h 6858079"/>
              <a:gd name="connsiteX2456" fmla="*/ 3467932 w 12192000"/>
              <a:gd name="connsiteY2456" fmla="*/ 6503532 h 6858079"/>
              <a:gd name="connsiteX2457" fmla="*/ 3471186 w 12192000"/>
              <a:gd name="connsiteY2457" fmla="*/ 6504622 h 6858079"/>
              <a:gd name="connsiteX2458" fmla="*/ 3470533 w 12192000"/>
              <a:gd name="connsiteY2458" fmla="*/ 6504510 h 6858079"/>
              <a:gd name="connsiteX2459" fmla="*/ 5378519 w 12192000"/>
              <a:gd name="connsiteY2459" fmla="*/ 6502132 h 6858079"/>
              <a:gd name="connsiteX2460" fmla="*/ 5450785 w 12192000"/>
              <a:gd name="connsiteY2460" fmla="*/ 6542878 h 6858079"/>
              <a:gd name="connsiteX2461" fmla="*/ 5437038 w 12192000"/>
              <a:gd name="connsiteY2461" fmla="*/ 6553358 h 6858079"/>
              <a:gd name="connsiteX2462" fmla="*/ 5335014 w 12192000"/>
              <a:gd name="connsiteY2462" fmla="*/ 6556972 h 6858079"/>
              <a:gd name="connsiteX2463" fmla="*/ 5379513 w 12192000"/>
              <a:gd name="connsiteY2463" fmla="*/ 6612626 h 6858079"/>
              <a:gd name="connsiteX2464" fmla="*/ 5477556 w 12192000"/>
              <a:gd name="connsiteY2464" fmla="*/ 6704778 h 6858079"/>
              <a:gd name="connsiteX2465" fmla="*/ 5310414 w 12192000"/>
              <a:gd name="connsiteY2465" fmla="*/ 6703694 h 6858079"/>
              <a:gd name="connsiteX2466" fmla="*/ 5337908 w 12192000"/>
              <a:gd name="connsiteY2466" fmla="*/ 6704417 h 6858079"/>
              <a:gd name="connsiteX2467" fmla="*/ 5426184 w 12192000"/>
              <a:gd name="connsiteY2467" fmla="*/ 6736219 h 6858079"/>
              <a:gd name="connsiteX2468" fmla="*/ 5445358 w 12192000"/>
              <a:gd name="connsiteY2468" fmla="*/ 6688877 h 6858079"/>
              <a:gd name="connsiteX2469" fmla="*/ 5389284 w 12192000"/>
              <a:gd name="connsiteY2469" fmla="*/ 6648041 h 6858079"/>
              <a:gd name="connsiteX2470" fmla="*/ 5311136 w 12192000"/>
              <a:gd name="connsiteY2470" fmla="*/ 6543240 h 6858079"/>
              <a:gd name="connsiteX2471" fmla="*/ 5378519 w 12192000"/>
              <a:gd name="connsiteY2471" fmla="*/ 6502132 h 6858079"/>
              <a:gd name="connsiteX2472" fmla="*/ 3459664 w 12192000"/>
              <a:gd name="connsiteY2472" fmla="*/ 6500421 h 6858079"/>
              <a:gd name="connsiteX2473" fmla="*/ 3467932 w 12192000"/>
              <a:gd name="connsiteY2473" fmla="*/ 6503532 h 6858079"/>
              <a:gd name="connsiteX2474" fmla="*/ 3459664 w 12192000"/>
              <a:gd name="connsiteY2474" fmla="*/ 6500762 h 6858079"/>
              <a:gd name="connsiteX2475" fmla="*/ 3459664 w 12192000"/>
              <a:gd name="connsiteY2475" fmla="*/ 6500421 h 6858079"/>
              <a:gd name="connsiteX2476" fmla="*/ 7386508 w 12192000"/>
              <a:gd name="connsiteY2476" fmla="*/ 6499739 h 6858079"/>
              <a:gd name="connsiteX2477" fmla="*/ 7349321 w 12192000"/>
              <a:gd name="connsiteY2477" fmla="*/ 6504953 h 6858079"/>
              <a:gd name="connsiteX2478" fmla="*/ 7299212 w 12192000"/>
              <a:gd name="connsiteY2478" fmla="*/ 6555265 h 6858079"/>
              <a:gd name="connsiteX2479" fmla="*/ 7315074 w 12192000"/>
              <a:gd name="connsiteY2479" fmla="*/ 6629102 h 6858079"/>
              <a:gd name="connsiteX2480" fmla="*/ 7402675 w 12192000"/>
              <a:gd name="connsiteY2480" fmla="*/ 6648285 h 6858079"/>
              <a:gd name="connsiteX2481" fmla="*/ 7426467 w 12192000"/>
              <a:gd name="connsiteY2481" fmla="*/ 6641047 h 6858079"/>
              <a:gd name="connsiteX2482" fmla="*/ 7434398 w 12192000"/>
              <a:gd name="connsiteY2482" fmla="*/ 6635979 h 6858079"/>
              <a:gd name="connsiteX2483" fmla="*/ 7458551 w 12192000"/>
              <a:gd name="connsiteY2483" fmla="*/ 6606661 h 6858079"/>
              <a:gd name="connsiteX2484" fmla="*/ 7463598 w 12192000"/>
              <a:gd name="connsiteY2484" fmla="*/ 6591821 h 6858079"/>
              <a:gd name="connsiteX2485" fmla="*/ 7464680 w 12192000"/>
              <a:gd name="connsiteY2485" fmla="*/ 6565399 h 6858079"/>
              <a:gd name="connsiteX2486" fmla="*/ 7386508 w 12192000"/>
              <a:gd name="connsiteY2486" fmla="*/ 6499739 h 6858079"/>
              <a:gd name="connsiteX2487" fmla="*/ 5123432 w 12192000"/>
              <a:gd name="connsiteY2487" fmla="*/ 6492224 h 6858079"/>
              <a:gd name="connsiteX2488" fmla="*/ 5066469 w 12192000"/>
              <a:gd name="connsiteY2488" fmla="*/ 6512933 h 6858079"/>
              <a:gd name="connsiteX2489" fmla="*/ 5029463 w 12192000"/>
              <a:gd name="connsiteY2489" fmla="*/ 6560577 h 6858079"/>
              <a:gd name="connsiteX2490" fmla="*/ 5024803 w 12192000"/>
              <a:gd name="connsiteY2490" fmla="*/ 6622908 h 6858079"/>
              <a:gd name="connsiteX2491" fmla="*/ 5052068 w 12192000"/>
              <a:gd name="connsiteY2491" fmla="*/ 6677306 h 6858079"/>
              <a:gd name="connsiteX2492" fmla="*/ 5156351 w 12192000"/>
              <a:gd name="connsiteY2492" fmla="*/ 6698198 h 6858079"/>
              <a:gd name="connsiteX2493" fmla="*/ 5234835 w 12192000"/>
              <a:gd name="connsiteY2493" fmla="*/ 6614745 h 6858079"/>
              <a:gd name="connsiteX2494" fmla="*/ 5189064 w 12192000"/>
              <a:gd name="connsiteY2494" fmla="*/ 6512120 h 6858079"/>
              <a:gd name="connsiteX2495" fmla="*/ 5161281 w 12192000"/>
              <a:gd name="connsiteY2495" fmla="*/ 6493340 h 6858079"/>
              <a:gd name="connsiteX2496" fmla="*/ 5123432 w 12192000"/>
              <a:gd name="connsiteY2496" fmla="*/ 6492224 h 6858079"/>
              <a:gd name="connsiteX2497" fmla="*/ 3457556 w 12192000"/>
              <a:gd name="connsiteY2497" fmla="*/ 6491234 h 6858079"/>
              <a:gd name="connsiteX2498" fmla="*/ 3469704 w 12192000"/>
              <a:gd name="connsiteY2498" fmla="*/ 6499008 h 6858079"/>
              <a:gd name="connsiteX2499" fmla="*/ 3486499 w 12192000"/>
              <a:gd name="connsiteY2499" fmla="*/ 6503601 h 6858079"/>
              <a:gd name="connsiteX2500" fmla="*/ 3485785 w 12192000"/>
              <a:gd name="connsiteY2500" fmla="*/ 6506075 h 6858079"/>
              <a:gd name="connsiteX2501" fmla="*/ 3468633 w 12192000"/>
              <a:gd name="connsiteY2501" fmla="*/ 6500775 h 6858079"/>
              <a:gd name="connsiteX2502" fmla="*/ 3456840 w 12192000"/>
              <a:gd name="connsiteY2502" fmla="*/ 6491941 h 6858079"/>
              <a:gd name="connsiteX2503" fmla="*/ 3457556 w 12192000"/>
              <a:gd name="connsiteY2503" fmla="*/ 6491234 h 6858079"/>
              <a:gd name="connsiteX2504" fmla="*/ 2946939 w 12192000"/>
              <a:gd name="connsiteY2504" fmla="*/ 6491066 h 6858079"/>
              <a:gd name="connsiteX2505" fmla="*/ 2955556 w 12192000"/>
              <a:gd name="connsiteY2505" fmla="*/ 6548016 h 6858079"/>
              <a:gd name="connsiteX2506" fmla="*/ 2950889 w 12192000"/>
              <a:gd name="connsiteY2506" fmla="*/ 6576310 h 6858079"/>
              <a:gd name="connsiteX2507" fmla="*/ 2940117 w 12192000"/>
              <a:gd name="connsiteY2507" fmla="*/ 6602064 h 6858079"/>
              <a:gd name="connsiteX2508" fmla="*/ 2935809 w 12192000"/>
              <a:gd name="connsiteY2508" fmla="*/ 6600614 h 6858079"/>
              <a:gd name="connsiteX2509" fmla="*/ 2950530 w 12192000"/>
              <a:gd name="connsiteY2509" fmla="*/ 6548016 h 6858079"/>
              <a:gd name="connsiteX2510" fmla="*/ 2944067 w 12192000"/>
              <a:gd name="connsiteY2510" fmla="*/ 6491791 h 6858079"/>
              <a:gd name="connsiteX2511" fmla="*/ 2946939 w 12192000"/>
              <a:gd name="connsiteY2511" fmla="*/ 6491066 h 6858079"/>
              <a:gd name="connsiteX2512" fmla="*/ 3702864 w 12192000"/>
              <a:gd name="connsiteY2512" fmla="*/ 6489648 h 6858079"/>
              <a:gd name="connsiteX2513" fmla="*/ 3703590 w 12192000"/>
              <a:gd name="connsiteY2513" fmla="*/ 6489648 h 6858079"/>
              <a:gd name="connsiteX2514" fmla="*/ 3699963 w 12192000"/>
              <a:gd name="connsiteY2514" fmla="*/ 6510306 h 6858079"/>
              <a:gd name="connsiteX2515" fmla="*/ 3688359 w 12192000"/>
              <a:gd name="connsiteY2515" fmla="*/ 6532033 h 6858079"/>
              <a:gd name="connsiteX2516" fmla="*/ 3686182 w 12192000"/>
              <a:gd name="connsiteY2516" fmla="*/ 6530964 h 6858079"/>
              <a:gd name="connsiteX2517" fmla="*/ 3702864 w 12192000"/>
              <a:gd name="connsiteY2517" fmla="*/ 6489648 h 6858079"/>
              <a:gd name="connsiteX2518" fmla="*/ 7396185 w 12192000"/>
              <a:gd name="connsiteY2518" fmla="*/ 6488666 h 6858079"/>
              <a:gd name="connsiteX2519" fmla="*/ 7476216 w 12192000"/>
              <a:gd name="connsiteY2519" fmla="*/ 6588926 h 6858079"/>
              <a:gd name="connsiteX2520" fmla="*/ 7475134 w 12192000"/>
              <a:gd name="connsiteY2520" fmla="*/ 6592184 h 6858079"/>
              <a:gd name="connsiteX2521" fmla="*/ 7474773 w 12192000"/>
              <a:gd name="connsiteY2521" fmla="*/ 6595079 h 6858079"/>
              <a:gd name="connsiteX2522" fmla="*/ 7474413 w 12192000"/>
              <a:gd name="connsiteY2522" fmla="*/ 6595803 h 6858079"/>
              <a:gd name="connsiteX2523" fmla="*/ 7470447 w 12192000"/>
              <a:gd name="connsiteY2523" fmla="*/ 6607747 h 6858079"/>
              <a:gd name="connsiteX2524" fmla="*/ 7462156 w 12192000"/>
              <a:gd name="connsiteY2524" fmla="*/ 6629102 h 6858079"/>
              <a:gd name="connsiteX2525" fmla="*/ 7436561 w 12192000"/>
              <a:gd name="connsiteY2525" fmla="*/ 6650095 h 6858079"/>
              <a:gd name="connsiteX2526" fmla="*/ 7364462 w 12192000"/>
              <a:gd name="connsiteY2526" fmla="*/ 6665659 h 6858079"/>
              <a:gd name="connsiteX2527" fmla="*/ 7297771 w 12192000"/>
              <a:gd name="connsiteY2527" fmla="*/ 6626569 h 6858079"/>
              <a:gd name="connsiteX2528" fmla="*/ 7286596 w 12192000"/>
              <a:gd name="connsiteY2528" fmla="*/ 6555265 h 6858079"/>
              <a:gd name="connsiteX2529" fmla="*/ 7396185 w 12192000"/>
              <a:gd name="connsiteY2529" fmla="*/ 6488666 h 6858079"/>
              <a:gd name="connsiteX2530" fmla="*/ 2542872 w 12192000"/>
              <a:gd name="connsiteY2530" fmla="*/ 6485576 h 6858079"/>
              <a:gd name="connsiteX2531" fmla="*/ 2556000 w 12192000"/>
              <a:gd name="connsiteY2531" fmla="*/ 6509276 h 6858079"/>
              <a:gd name="connsiteX2532" fmla="*/ 2580482 w 12192000"/>
              <a:gd name="connsiteY2532" fmla="*/ 6534798 h 6858079"/>
              <a:gd name="connsiteX2533" fmla="*/ 2577998 w 12192000"/>
              <a:gd name="connsiteY2533" fmla="*/ 6539174 h 6858079"/>
              <a:gd name="connsiteX2534" fmla="*/ 2554581 w 12192000"/>
              <a:gd name="connsiteY2534" fmla="*/ 6516932 h 6858079"/>
              <a:gd name="connsiteX2535" fmla="*/ 2541098 w 12192000"/>
              <a:gd name="connsiteY2535" fmla="*/ 6487035 h 6858079"/>
              <a:gd name="connsiteX2536" fmla="*/ 2542872 w 12192000"/>
              <a:gd name="connsiteY2536" fmla="*/ 6485576 h 6858079"/>
              <a:gd name="connsiteX2537" fmla="*/ 9912672 w 12192000"/>
              <a:gd name="connsiteY2537" fmla="*/ 6483169 h 6858079"/>
              <a:gd name="connsiteX2538" fmla="*/ 9917204 w 12192000"/>
              <a:gd name="connsiteY2538" fmla="*/ 6485417 h 6858079"/>
              <a:gd name="connsiteX2539" fmla="*/ 9839706 w 12192000"/>
              <a:gd name="connsiteY2539" fmla="*/ 6590183 h 6858079"/>
              <a:gd name="connsiteX2540" fmla="*/ 9834267 w 12192000"/>
              <a:gd name="connsiteY2540" fmla="*/ 6586587 h 6858079"/>
              <a:gd name="connsiteX2541" fmla="*/ 9912672 w 12192000"/>
              <a:gd name="connsiteY2541" fmla="*/ 6483169 h 6858079"/>
              <a:gd name="connsiteX2542" fmla="*/ 2768593 w 12192000"/>
              <a:gd name="connsiteY2542" fmla="*/ 6482694 h 6858079"/>
              <a:gd name="connsiteX2543" fmla="*/ 2768593 w 12192000"/>
              <a:gd name="connsiteY2543" fmla="*/ 6487911 h 6858079"/>
              <a:gd name="connsiteX2544" fmla="*/ 2724429 w 12192000"/>
              <a:gd name="connsiteY2544" fmla="*/ 6489998 h 6858079"/>
              <a:gd name="connsiteX2545" fmla="*/ 2700373 w 12192000"/>
              <a:gd name="connsiteY2545" fmla="*/ 6488606 h 6858079"/>
              <a:gd name="connsiteX2546" fmla="*/ 2686010 w 12192000"/>
              <a:gd name="connsiteY2546" fmla="*/ 6491389 h 6858079"/>
              <a:gd name="connsiteX2547" fmla="*/ 2685292 w 12192000"/>
              <a:gd name="connsiteY2547" fmla="*/ 6488606 h 6858079"/>
              <a:gd name="connsiteX2548" fmla="*/ 2724429 w 12192000"/>
              <a:gd name="connsiteY2548" fmla="*/ 6484780 h 6858079"/>
              <a:gd name="connsiteX2549" fmla="*/ 2768593 w 12192000"/>
              <a:gd name="connsiteY2549" fmla="*/ 6482694 h 6858079"/>
              <a:gd name="connsiteX2550" fmla="*/ 2971181 w 12192000"/>
              <a:gd name="connsiteY2550" fmla="*/ 6482020 h 6858079"/>
              <a:gd name="connsiteX2551" fmla="*/ 2981455 w 12192000"/>
              <a:gd name="connsiteY2551" fmla="*/ 6522220 h 6858079"/>
              <a:gd name="connsiteX2552" fmla="*/ 2981822 w 12192000"/>
              <a:gd name="connsiteY2552" fmla="*/ 6559907 h 6858079"/>
              <a:gd name="connsiteX2553" fmla="*/ 2971181 w 12192000"/>
              <a:gd name="connsiteY2553" fmla="*/ 6597235 h 6858079"/>
              <a:gd name="connsiteX2554" fmla="*/ 2956136 w 12192000"/>
              <a:gd name="connsiteY2554" fmla="*/ 6625950 h 6858079"/>
              <a:gd name="connsiteX2555" fmla="*/ 2951733 w 12192000"/>
              <a:gd name="connsiteY2555" fmla="*/ 6624873 h 6858079"/>
              <a:gd name="connsiteX2556" fmla="*/ 2978520 w 12192000"/>
              <a:gd name="connsiteY2556" fmla="*/ 6554524 h 6858079"/>
              <a:gd name="connsiteX2557" fmla="*/ 2975217 w 12192000"/>
              <a:gd name="connsiteY2557" fmla="*/ 6513606 h 6858079"/>
              <a:gd name="connsiteX2558" fmla="*/ 2969713 w 12192000"/>
              <a:gd name="connsiteY2558" fmla="*/ 6482379 h 6858079"/>
              <a:gd name="connsiteX2559" fmla="*/ 2971181 w 12192000"/>
              <a:gd name="connsiteY2559" fmla="*/ 6482020 h 6858079"/>
              <a:gd name="connsiteX2560" fmla="*/ 7379343 w 12192000"/>
              <a:gd name="connsiteY2560" fmla="*/ 6477381 h 6858079"/>
              <a:gd name="connsiteX2561" fmla="*/ 7378981 w 12192000"/>
              <a:gd name="connsiteY2561" fmla="*/ 6481327 h 6858079"/>
              <a:gd name="connsiteX2562" fmla="*/ 7322605 w 12192000"/>
              <a:gd name="connsiteY2562" fmla="*/ 6497112 h 6858079"/>
              <a:gd name="connsiteX2563" fmla="*/ 7288273 w 12192000"/>
              <a:gd name="connsiteY2563" fmla="*/ 6535137 h 6858079"/>
              <a:gd name="connsiteX2564" fmla="*/ 7286466 w 12192000"/>
              <a:gd name="connsiteY2564" fmla="*/ 6534779 h 6858079"/>
              <a:gd name="connsiteX2565" fmla="*/ 7318268 w 12192000"/>
              <a:gd name="connsiteY2565" fmla="*/ 6496036 h 6858079"/>
              <a:gd name="connsiteX2566" fmla="*/ 7379343 w 12192000"/>
              <a:gd name="connsiteY2566" fmla="*/ 6477381 h 6858079"/>
              <a:gd name="connsiteX2567" fmla="*/ 3227876 w 12192000"/>
              <a:gd name="connsiteY2567" fmla="*/ 6475697 h 6858079"/>
              <a:gd name="connsiteX2568" fmla="*/ 3228242 w 12192000"/>
              <a:gd name="connsiteY2568" fmla="*/ 6475697 h 6858079"/>
              <a:gd name="connsiteX2569" fmla="*/ 3241052 w 12192000"/>
              <a:gd name="connsiteY2569" fmla="*/ 6538392 h 6858079"/>
              <a:gd name="connsiteX2570" fmla="*/ 3272158 w 12192000"/>
              <a:gd name="connsiteY2570" fmla="*/ 6588549 h 6858079"/>
              <a:gd name="connsiteX2571" fmla="*/ 3270695 w 12192000"/>
              <a:gd name="connsiteY2571" fmla="*/ 6589982 h 6858079"/>
              <a:gd name="connsiteX2572" fmla="*/ 3238855 w 12192000"/>
              <a:gd name="connsiteY2572" fmla="*/ 6539109 h 6858079"/>
              <a:gd name="connsiteX2573" fmla="*/ 3227876 w 12192000"/>
              <a:gd name="connsiteY2573" fmla="*/ 6475697 h 6858079"/>
              <a:gd name="connsiteX2574" fmla="*/ 5141627 w 12192000"/>
              <a:gd name="connsiteY2574" fmla="*/ 6475448 h 6858079"/>
              <a:gd name="connsiteX2575" fmla="*/ 5153185 w 12192000"/>
              <a:gd name="connsiteY2575" fmla="*/ 6477448 h 6858079"/>
              <a:gd name="connsiteX2576" fmla="*/ 5182520 w 12192000"/>
              <a:gd name="connsiteY2576" fmla="*/ 6490287 h 6858079"/>
              <a:gd name="connsiteX2577" fmla="*/ 5233557 w 12192000"/>
              <a:gd name="connsiteY2577" fmla="*/ 6538967 h 6858079"/>
              <a:gd name="connsiteX2578" fmla="*/ 5233808 w 12192000"/>
              <a:gd name="connsiteY2578" fmla="*/ 6544961 h 6858079"/>
              <a:gd name="connsiteX2579" fmla="*/ 5245546 w 12192000"/>
              <a:gd name="connsiteY2579" fmla="*/ 6623068 h 6858079"/>
              <a:gd name="connsiteX2580" fmla="*/ 5154784 w 12192000"/>
              <a:gd name="connsiteY2580" fmla="*/ 6711641 h 6858079"/>
              <a:gd name="connsiteX2581" fmla="*/ 5138361 w 12192000"/>
              <a:gd name="connsiteY2581" fmla="*/ 6715268 h 6858079"/>
              <a:gd name="connsiteX2582" fmla="*/ 5124128 w 12192000"/>
              <a:gd name="connsiteY2582" fmla="*/ 6762745 h 6858079"/>
              <a:gd name="connsiteX2583" fmla="*/ 5110064 w 12192000"/>
              <a:gd name="connsiteY2583" fmla="*/ 6821119 h 6858079"/>
              <a:gd name="connsiteX2584" fmla="*/ 5099641 w 12192000"/>
              <a:gd name="connsiteY2584" fmla="*/ 6858000 h 6858079"/>
              <a:gd name="connsiteX2585" fmla="*/ 5092793 w 12192000"/>
              <a:gd name="connsiteY2585" fmla="*/ 6858000 h 6858079"/>
              <a:gd name="connsiteX2586" fmla="*/ 5103031 w 12192000"/>
              <a:gd name="connsiteY2586" fmla="*/ 6819902 h 6858079"/>
              <a:gd name="connsiteX2587" fmla="*/ 5130978 w 12192000"/>
              <a:gd name="connsiteY2587" fmla="*/ 6716060 h 6858079"/>
              <a:gd name="connsiteX2588" fmla="*/ 5065210 w 12192000"/>
              <a:gd name="connsiteY2588" fmla="*/ 6702868 h 6858079"/>
              <a:gd name="connsiteX2589" fmla="*/ 5034202 w 12192000"/>
              <a:gd name="connsiteY2589" fmla="*/ 6812391 h 6858079"/>
              <a:gd name="connsiteX2590" fmla="*/ 5021589 w 12192000"/>
              <a:gd name="connsiteY2590" fmla="*/ 6858000 h 6858079"/>
              <a:gd name="connsiteX2591" fmla="*/ 5016615 w 12192000"/>
              <a:gd name="connsiteY2591" fmla="*/ 6858000 h 6858079"/>
              <a:gd name="connsiteX2592" fmla="*/ 5031246 w 12192000"/>
              <a:gd name="connsiteY2592" fmla="*/ 6798166 h 6858079"/>
              <a:gd name="connsiteX2593" fmla="*/ 5059115 w 12192000"/>
              <a:gd name="connsiteY2593" fmla="*/ 6699227 h 6858079"/>
              <a:gd name="connsiteX2594" fmla="*/ 5038040 w 12192000"/>
              <a:gd name="connsiteY2594" fmla="*/ 6680572 h 6858079"/>
              <a:gd name="connsiteX2595" fmla="*/ 5008803 w 12192000"/>
              <a:gd name="connsiteY2595" fmla="*/ 6615223 h 6858079"/>
              <a:gd name="connsiteX2596" fmla="*/ 5014255 w 12192000"/>
              <a:gd name="connsiteY2596" fmla="*/ 6564674 h 6858079"/>
              <a:gd name="connsiteX2597" fmla="*/ 5030437 w 12192000"/>
              <a:gd name="connsiteY2597" fmla="*/ 6531248 h 6858079"/>
              <a:gd name="connsiteX2598" fmla="*/ 5061958 w 12192000"/>
              <a:gd name="connsiteY2598" fmla="*/ 6498923 h 6858079"/>
              <a:gd name="connsiteX2599" fmla="*/ 5075768 w 12192000"/>
              <a:gd name="connsiteY2599" fmla="*/ 6490963 h 6858079"/>
              <a:gd name="connsiteX2600" fmla="*/ 5141627 w 12192000"/>
              <a:gd name="connsiteY2600" fmla="*/ 6475448 h 6858079"/>
              <a:gd name="connsiteX2601" fmla="*/ 3454010 w 12192000"/>
              <a:gd name="connsiteY2601" fmla="*/ 6475345 h 6858079"/>
              <a:gd name="connsiteX2602" fmla="*/ 3486519 w 12192000"/>
              <a:gd name="connsiteY2602" fmla="*/ 6499090 h 6858079"/>
              <a:gd name="connsiteX2603" fmla="*/ 3486165 w 12192000"/>
              <a:gd name="connsiteY2603" fmla="*/ 6501281 h 6858079"/>
              <a:gd name="connsiteX2604" fmla="*/ 3453304 w 12192000"/>
              <a:gd name="connsiteY2604" fmla="*/ 6475711 h 6858079"/>
              <a:gd name="connsiteX2605" fmla="*/ 3454010 w 12192000"/>
              <a:gd name="connsiteY2605" fmla="*/ 6475345 h 6858079"/>
              <a:gd name="connsiteX2606" fmla="*/ 1248706 w 12192000"/>
              <a:gd name="connsiteY2606" fmla="*/ 6474545 h 6858079"/>
              <a:gd name="connsiteX2607" fmla="*/ 1129880 w 12192000"/>
              <a:gd name="connsiteY2607" fmla="*/ 6533543 h 6858079"/>
              <a:gd name="connsiteX2608" fmla="*/ 1130824 w 12192000"/>
              <a:gd name="connsiteY2608" fmla="*/ 6565637 h 6858079"/>
              <a:gd name="connsiteX2609" fmla="*/ 1251064 w 12192000"/>
              <a:gd name="connsiteY2609" fmla="*/ 6494840 h 6858079"/>
              <a:gd name="connsiteX2610" fmla="*/ 1248706 w 12192000"/>
              <a:gd name="connsiteY2610" fmla="*/ 6474545 h 6858079"/>
              <a:gd name="connsiteX2611" fmla="*/ 3698322 w 12192000"/>
              <a:gd name="connsiteY2611" fmla="*/ 6472163 h 6858079"/>
              <a:gd name="connsiteX2612" fmla="*/ 3699406 w 12192000"/>
              <a:gd name="connsiteY2612" fmla="*/ 6472163 h 6858079"/>
              <a:gd name="connsiteX2613" fmla="*/ 3694708 w 12192000"/>
              <a:gd name="connsiteY2613" fmla="*/ 6507369 h 6858079"/>
              <a:gd name="connsiteX2614" fmla="*/ 3679169 w 12192000"/>
              <a:gd name="connsiteY2614" fmla="*/ 6536768 h 6858079"/>
              <a:gd name="connsiteX2615" fmla="*/ 3676640 w 12192000"/>
              <a:gd name="connsiteY2615" fmla="*/ 6535680 h 6858079"/>
              <a:gd name="connsiteX2616" fmla="*/ 3693263 w 12192000"/>
              <a:gd name="connsiteY2616" fmla="*/ 6504103 h 6858079"/>
              <a:gd name="connsiteX2617" fmla="*/ 3698322 w 12192000"/>
              <a:gd name="connsiteY2617" fmla="*/ 6472163 h 6858079"/>
              <a:gd name="connsiteX2618" fmla="*/ 7363989 w 12192000"/>
              <a:gd name="connsiteY2618" fmla="*/ 6471021 h 6858079"/>
              <a:gd name="connsiteX2619" fmla="*/ 7365060 w 12192000"/>
              <a:gd name="connsiteY2619" fmla="*/ 6474645 h 6858079"/>
              <a:gd name="connsiteX2620" fmla="*/ 7287896 w 12192000"/>
              <a:gd name="connsiteY2620" fmla="*/ 6519588 h 6858079"/>
              <a:gd name="connsiteX2621" fmla="*/ 7286824 w 12192000"/>
              <a:gd name="connsiteY2621" fmla="*/ 6518863 h 6858079"/>
              <a:gd name="connsiteX2622" fmla="*/ 7363989 w 12192000"/>
              <a:gd name="connsiteY2622" fmla="*/ 6471021 h 6858079"/>
              <a:gd name="connsiteX2623" fmla="*/ 7761736 w 12192000"/>
              <a:gd name="connsiteY2623" fmla="*/ 6465052 h 6858079"/>
              <a:gd name="connsiteX2624" fmla="*/ 7657741 w 12192000"/>
              <a:gd name="connsiteY2624" fmla="*/ 6547284 h 6858079"/>
              <a:gd name="connsiteX2625" fmla="*/ 7664227 w 12192000"/>
              <a:gd name="connsiteY2625" fmla="*/ 6650881 h 6858079"/>
              <a:gd name="connsiteX2626" fmla="*/ 7707114 w 12192000"/>
              <a:gd name="connsiteY2626" fmla="*/ 6689503 h 6858079"/>
              <a:gd name="connsiteX2627" fmla="*/ 7721890 w 12192000"/>
              <a:gd name="connsiteY2627" fmla="*/ 6696362 h 6858079"/>
              <a:gd name="connsiteX2628" fmla="*/ 7827486 w 12192000"/>
              <a:gd name="connsiteY2628" fmla="*/ 6684450 h 6858079"/>
              <a:gd name="connsiteX2629" fmla="*/ 7884789 w 12192000"/>
              <a:gd name="connsiteY2629" fmla="*/ 6607204 h 6858079"/>
              <a:gd name="connsiteX2630" fmla="*/ 7881545 w 12192000"/>
              <a:gd name="connsiteY2630" fmla="*/ 6516241 h 6858079"/>
              <a:gd name="connsiteX2631" fmla="*/ 7808024 w 12192000"/>
              <a:gd name="connsiteY2631" fmla="*/ 6465706 h 6858079"/>
              <a:gd name="connsiteX2632" fmla="*/ 7761736 w 12192000"/>
              <a:gd name="connsiteY2632" fmla="*/ 6465052 h 6858079"/>
              <a:gd name="connsiteX2633" fmla="*/ 9247576 w 12192000"/>
              <a:gd name="connsiteY2633" fmla="*/ 6459267 h 6858079"/>
              <a:gd name="connsiteX2634" fmla="*/ 9247576 w 12192000"/>
              <a:gd name="connsiteY2634" fmla="*/ 6463766 h 6858079"/>
              <a:gd name="connsiteX2635" fmla="*/ 9250382 w 12192000"/>
              <a:gd name="connsiteY2635" fmla="*/ 6463766 h 6858079"/>
              <a:gd name="connsiteX2636" fmla="*/ 9259916 w 12192000"/>
              <a:gd name="connsiteY2636" fmla="*/ 6464327 h 6858079"/>
              <a:gd name="connsiteX2637" fmla="*/ 9259357 w 12192000"/>
              <a:gd name="connsiteY2637" fmla="*/ 6459829 h 6858079"/>
              <a:gd name="connsiteX2638" fmla="*/ 9258796 w 12192000"/>
              <a:gd name="connsiteY2638" fmla="*/ 6459829 h 6858079"/>
              <a:gd name="connsiteX2639" fmla="*/ 9251502 w 12192000"/>
              <a:gd name="connsiteY2639" fmla="*/ 6459829 h 6858079"/>
              <a:gd name="connsiteX2640" fmla="*/ 9247576 w 12192000"/>
              <a:gd name="connsiteY2640" fmla="*/ 6459267 h 6858079"/>
              <a:gd name="connsiteX2641" fmla="*/ 10504179 w 12192000"/>
              <a:gd name="connsiteY2641" fmla="*/ 6454447 h 6858079"/>
              <a:gd name="connsiteX2642" fmla="*/ 10522203 w 12192000"/>
              <a:gd name="connsiteY2642" fmla="*/ 6549324 h 6858079"/>
              <a:gd name="connsiteX2643" fmla="*/ 10533918 w 12192000"/>
              <a:gd name="connsiteY2643" fmla="*/ 6625679 h 6858079"/>
              <a:gd name="connsiteX2644" fmla="*/ 10528511 w 12192000"/>
              <a:gd name="connsiteY2644" fmla="*/ 6627938 h 6858079"/>
              <a:gd name="connsiteX2645" fmla="*/ 10516796 w 12192000"/>
              <a:gd name="connsiteY2645" fmla="*/ 6558360 h 6858079"/>
              <a:gd name="connsiteX2646" fmla="*/ 10501476 w 12192000"/>
              <a:gd name="connsiteY2646" fmla="*/ 6454899 h 6858079"/>
              <a:gd name="connsiteX2647" fmla="*/ 10504179 w 12192000"/>
              <a:gd name="connsiteY2647" fmla="*/ 6454447 h 6858079"/>
              <a:gd name="connsiteX2648" fmla="*/ 2029384 w 12192000"/>
              <a:gd name="connsiteY2648" fmla="*/ 6447242 h 6858079"/>
              <a:gd name="connsiteX2649" fmla="*/ 2030585 w 12192000"/>
              <a:gd name="connsiteY2649" fmla="*/ 6451868 h 6858079"/>
              <a:gd name="connsiteX2650" fmla="*/ 1979978 w 12192000"/>
              <a:gd name="connsiteY2650" fmla="*/ 6548140 h 6858079"/>
              <a:gd name="connsiteX2651" fmla="*/ 1972849 w 12192000"/>
              <a:gd name="connsiteY2651" fmla="*/ 6545984 h 6858079"/>
              <a:gd name="connsiteX2652" fmla="*/ 2025239 w 12192000"/>
              <a:gd name="connsiteY2652" fmla="*/ 6448275 h 6858079"/>
              <a:gd name="connsiteX2653" fmla="*/ 2029384 w 12192000"/>
              <a:gd name="connsiteY2653" fmla="*/ 6447242 h 6858079"/>
              <a:gd name="connsiteX2654" fmla="*/ 7759710 w 12192000"/>
              <a:gd name="connsiteY2654" fmla="*/ 6446693 h 6858079"/>
              <a:gd name="connsiteX2655" fmla="*/ 7813430 w 12192000"/>
              <a:gd name="connsiteY2655" fmla="*/ 6448019 h 6858079"/>
              <a:gd name="connsiteX2656" fmla="*/ 7898484 w 12192000"/>
              <a:gd name="connsiteY2656" fmla="*/ 6507217 h 6858079"/>
              <a:gd name="connsiteX2657" fmla="*/ 7903890 w 12192000"/>
              <a:gd name="connsiteY2657" fmla="*/ 6612980 h 6858079"/>
              <a:gd name="connsiteX2658" fmla="*/ 7716124 w 12192000"/>
              <a:gd name="connsiteY2658" fmla="*/ 6714772 h 6858079"/>
              <a:gd name="connsiteX2659" fmla="*/ 7699906 w 12192000"/>
              <a:gd name="connsiteY2659" fmla="*/ 6705025 h 6858079"/>
              <a:gd name="connsiteX2660" fmla="*/ 7649812 w 12192000"/>
              <a:gd name="connsiteY2660" fmla="*/ 6658821 h 6858079"/>
              <a:gd name="connsiteX2661" fmla="*/ 7641522 w 12192000"/>
              <a:gd name="connsiteY2661" fmla="*/ 6541869 h 6858079"/>
              <a:gd name="connsiteX2662" fmla="*/ 7759710 w 12192000"/>
              <a:gd name="connsiteY2662" fmla="*/ 6446693 h 6858079"/>
              <a:gd name="connsiteX2663" fmla="*/ 3398105 w 12192000"/>
              <a:gd name="connsiteY2663" fmla="*/ 6446358 h 6858079"/>
              <a:gd name="connsiteX2664" fmla="*/ 3398445 w 12192000"/>
              <a:gd name="connsiteY2664" fmla="*/ 6446358 h 6858079"/>
              <a:gd name="connsiteX2665" fmla="*/ 3398445 w 12192000"/>
              <a:gd name="connsiteY2665" fmla="*/ 6456310 h 6858079"/>
              <a:gd name="connsiteX2666" fmla="*/ 3404578 w 12192000"/>
              <a:gd name="connsiteY2666" fmla="*/ 6473727 h 6858079"/>
              <a:gd name="connsiteX2667" fmla="*/ 3403216 w 12192000"/>
              <a:gd name="connsiteY2667" fmla="*/ 6475149 h 6858079"/>
              <a:gd name="connsiteX2668" fmla="*/ 3396741 w 12192000"/>
              <a:gd name="connsiteY2668" fmla="*/ 6456310 h 6858079"/>
              <a:gd name="connsiteX2669" fmla="*/ 3398105 w 12192000"/>
              <a:gd name="connsiteY2669" fmla="*/ 6446358 h 6858079"/>
              <a:gd name="connsiteX2670" fmla="*/ 9247576 w 12192000"/>
              <a:gd name="connsiteY2670" fmla="*/ 6444086 h 6858079"/>
              <a:gd name="connsiteX2671" fmla="*/ 9247576 w 12192000"/>
              <a:gd name="connsiteY2671" fmla="*/ 6456455 h 6858079"/>
              <a:gd name="connsiteX2672" fmla="*/ 9252624 w 12192000"/>
              <a:gd name="connsiteY2672" fmla="*/ 6456455 h 6858079"/>
              <a:gd name="connsiteX2673" fmla="*/ 9258796 w 12192000"/>
              <a:gd name="connsiteY2673" fmla="*/ 6456455 h 6858079"/>
              <a:gd name="connsiteX2674" fmla="*/ 9259357 w 12192000"/>
              <a:gd name="connsiteY2674" fmla="*/ 6456455 h 6858079"/>
              <a:gd name="connsiteX2675" fmla="*/ 9258796 w 12192000"/>
              <a:gd name="connsiteY2675" fmla="*/ 6445209 h 6858079"/>
              <a:gd name="connsiteX2676" fmla="*/ 9253185 w 12192000"/>
              <a:gd name="connsiteY2676" fmla="*/ 6444648 h 6858079"/>
              <a:gd name="connsiteX2677" fmla="*/ 9247576 w 12192000"/>
              <a:gd name="connsiteY2677" fmla="*/ 6444086 h 6858079"/>
              <a:gd name="connsiteX2678" fmla="*/ 7384303 w 12192000"/>
              <a:gd name="connsiteY2678" fmla="*/ 6444005 h 6858079"/>
              <a:gd name="connsiteX2679" fmla="*/ 7304272 w 12192000"/>
              <a:gd name="connsiteY2679" fmla="*/ 6467462 h 6858079"/>
              <a:gd name="connsiteX2680" fmla="*/ 7257768 w 12192000"/>
              <a:gd name="connsiteY2680" fmla="*/ 6532061 h 6858079"/>
              <a:gd name="connsiteX2681" fmla="*/ 7244068 w 12192000"/>
              <a:gd name="connsiteY2681" fmla="*/ 6605322 h 6858079"/>
              <a:gd name="connsiteX2682" fmla="*/ 7252360 w 12192000"/>
              <a:gd name="connsiteY2682" fmla="*/ 6600631 h 6858079"/>
              <a:gd name="connsiteX2683" fmla="*/ 7253442 w 12192000"/>
              <a:gd name="connsiteY2683" fmla="*/ 6603879 h 6858079"/>
              <a:gd name="connsiteX2684" fmla="*/ 7244429 w 12192000"/>
              <a:gd name="connsiteY2684" fmla="*/ 6609652 h 6858079"/>
              <a:gd name="connsiteX2685" fmla="*/ 7245150 w 12192000"/>
              <a:gd name="connsiteY2685" fmla="*/ 6617592 h 6858079"/>
              <a:gd name="connsiteX2686" fmla="*/ 7254884 w 12192000"/>
              <a:gd name="connsiteY2686" fmla="*/ 6609292 h 6858079"/>
              <a:gd name="connsiteX2687" fmla="*/ 7257046 w 12192000"/>
              <a:gd name="connsiteY2687" fmla="*/ 6608931 h 6858079"/>
              <a:gd name="connsiteX2688" fmla="*/ 7258128 w 12192000"/>
              <a:gd name="connsiteY2688" fmla="*/ 6610375 h 6858079"/>
              <a:gd name="connsiteX2689" fmla="*/ 7257768 w 12192000"/>
              <a:gd name="connsiteY2689" fmla="*/ 6612540 h 6858079"/>
              <a:gd name="connsiteX2690" fmla="*/ 7245511 w 12192000"/>
              <a:gd name="connsiteY2690" fmla="*/ 6621923 h 6858079"/>
              <a:gd name="connsiteX2691" fmla="*/ 7272908 w 12192000"/>
              <a:gd name="connsiteY2691" fmla="*/ 6696988 h 6858079"/>
              <a:gd name="connsiteX2692" fmla="*/ 7312924 w 12192000"/>
              <a:gd name="connsiteY2692" fmla="*/ 6762308 h 6858079"/>
              <a:gd name="connsiteX2693" fmla="*/ 7321215 w 12192000"/>
              <a:gd name="connsiteY2693" fmla="*/ 6775662 h 6858079"/>
              <a:gd name="connsiteX2694" fmla="*/ 7323018 w 12192000"/>
              <a:gd name="connsiteY2694" fmla="*/ 6778910 h 6858079"/>
              <a:gd name="connsiteX2695" fmla="*/ 7348974 w 12192000"/>
              <a:gd name="connsiteY2695" fmla="*/ 6821495 h 6858079"/>
              <a:gd name="connsiteX2696" fmla="*/ 7368080 w 12192000"/>
              <a:gd name="connsiteY2696" fmla="*/ 6846757 h 6858079"/>
              <a:gd name="connsiteX2697" fmla="*/ 7419272 w 12192000"/>
              <a:gd name="connsiteY2697" fmla="*/ 6775662 h 6858079"/>
              <a:gd name="connsiteX2698" fmla="*/ 7421074 w 12192000"/>
              <a:gd name="connsiteY2698" fmla="*/ 6772774 h 6858079"/>
              <a:gd name="connsiteX2699" fmla="*/ 7428644 w 12192000"/>
              <a:gd name="connsiteY2699" fmla="*/ 6760144 h 6858079"/>
              <a:gd name="connsiteX2700" fmla="*/ 7443518 w 12192000"/>
              <a:gd name="connsiteY2700" fmla="*/ 6736530 h 6858079"/>
              <a:gd name="connsiteX2701" fmla="*/ 7464334 w 12192000"/>
              <a:gd name="connsiteY2701" fmla="*/ 6703483 h 6858079"/>
              <a:gd name="connsiteX2702" fmla="*/ 7466136 w 12192000"/>
              <a:gd name="connsiteY2702" fmla="*/ 6700236 h 6858079"/>
              <a:gd name="connsiteX2703" fmla="*/ 7450274 w 12192000"/>
              <a:gd name="connsiteY2703" fmla="*/ 6706010 h 6858079"/>
              <a:gd name="connsiteX2704" fmla="*/ 7449553 w 12192000"/>
              <a:gd name="connsiteY2704" fmla="*/ 6703845 h 6858079"/>
              <a:gd name="connsiteX2705" fmla="*/ 7468659 w 12192000"/>
              <a:gd name="connsiteY2705" fmla="*/ 6695184 h 6858079"/>
              <a:gd name="connsiteX2706" fmla="*/ 7472265 w 12192000"/>
              <a:gd name="connsiteY2706" fmla="*/ 6688327 h 6858079"/>
              <a:gd name="connsiteX2707" fmla="*/ 7451717 w 12192000"/>
              <a:gd name="connsiteY2707" fmla="*/ 6696627 h 6858079"/>
              <a:gd name="connsiteX2708" fmla="*/ 7450274 w 12192000"/>
              <a:gd name="connsiteY2708" fmla="*/ 6694101 h 6858079"/>
              <a:gd name="connsiteX2709" fmla="*/ 7474428 w 12192000"/>
              <a:gd name="connsiteY2709" fmla="*/ 6683274 h 6858079"/>
              <a:gd name="connsiteX2710" fmla="*/ 7502907 w 12192000"/>
              <a:gd name="connsiteY2710" fmla="*/ 6546858 h 6858079"/>
              <a:gd name="connsiteX2711" fmla="*/ 7384303 w 12192000"/>
              <a:gd name="connsiteY2711" fmla="*/ 6444005 h 6858079"/>
              <a:gd name="connsiteX2712" fmla="*/ 7458758 w 12192000"/>
              <a:gd name="connsiteY2712" fmla="*/ 6443115 h 6858079"/>
              <a:gd name="connsiteX2713" fmla="*/ 7492480 w 12192000"/>
              <a:gd name="connsiteY2713" fmla="*/ 6468499 h 6858079"/>
              <a:gd name="connsiteX2714" fmla="*/ 7505037 w 12192000"/>
              <a:gd name="connsiteY2714" fmla="*/ 6482085 h 6858079"/>
              <a:gd name="connsiteX2715" fmla="*/ 7513646 w 12192000"/>
              <a:gd name="connsiteY2715" fmla="*/ 6497817 h 6858079"/>
              <a:gd name="connsiteX2716" fmla="*/ 7509700 w 12192000"/>
              <a:gd name="connsiteY2716" fmla="*/ 6499962 h 6858079"/>
              <a:gd name="connsiteX2717" fmla="*/ 7503601 w 12192000"/>
              <a:gd name="connsiteY2717" fmla="*/ 6486734 h 6858079"/>
              <a:gd name="connsiteX2718" fmla="*/ 7489611 w 12192000"/>
              <a:gd name="connsiteY2718" fmla="*/ 6471002 h 6858079"/>
              <a:gd name="connsiteX2719" fmla="*/ 7457682 w 12192000"/>
              <a:gd name="connsiteY2719" fmla="*/ 6444544 h 6858079"/>
              <a:gd name="connsiteX2720" fmla="*/ 7458758 w 12192000"/>
              <a:gd name="connsiteY2720" fmla="*/ 6443115 h 6858079"/>
              <a:gd name="connsiteX2721" fmla="*/ 7439832 w 12192000"/>
              <a:gd name="connsiteY2721" fmla="*/ 6442399 h 6858079"/>
              <a:gd name="connsiteX2722" fmla="*/ 7484265 w 12192000"/>
              <a:gd name="connsiteY2722" fmla="*/ 6470637 h 6858079"/>
              <a:gd name="connsiteX2723" fmla="*/ 7514723 w 12192000"/>
              <a:gd name="connsiteY2723" fmla="*/ 6519511 h 6858079"/>
              <a:gd name="connsiteX2724" fmla="*/ 7510423 w 12192000"/>
              <a:gd name="connsiteY2724" fmla="*/ 6520597 h 6858079"/>
              <a:gd name="connsiteX2725" fmla="*/ 7481041 w 12192000"/>
              <a:gd name="connsiteY2725" fmla="*/ 6473533 h 6858079"/>
              <a:gd name="connsiteX2726" fmla="*/ 7439832 w 12192000"/>
              <a:gd name="connsiteY2726" fmla="*/ 6443848 h 6858079"/>
              <a:gd name="connsiteX2727" fmla="*/ 7439832 w 12192000"/>
              <a:gd name="connsiteY2727" fmla="*/ 6442399 h 6858079"/>
              <a:gd name="connsiteX2728" fmla="*/ 9933449 w 12192000"/>
              <a:gd name="connsiteY2728" fmla="*/ 6438749 h 6858079"/>
              <a:gd name="connsiteX2729" fmla="*/ 9934186 w 12192000"/>
              <a:gd name="connsiteY2729" fmla="*/ 6442104 h 6858079"/>
              <a:gd name="connsiteX2730" fmla="*/ 9835285 w 12192000"/>
              <a:gd name="connsiteY2730" fmla="*/ 6558397 h 6858079"/>
              <a:gd name="connsiteX2731" fmla="*/ 9830295 w 12192000"/>
              <a:gd name="connsiteY2731" fmla="*/ 6553477 h 6858079"/>
              <a:gd name="connsiteX2732" fmla="*/ 9929650 w 12192000"/>
              <a:gd name="connsiteY2732" fmla="*/ 6439420 h 6858079"/>
              <a:gd name="connsiteX2733" fmla="*/ 9933449 w 12192000"/>
              <a:gd name="connsiteY2733" fmla="*/ 6438749 h 6858079"/>
              <a:gd name="connsiteX2734" fmla="*/ 2647159 w 12192000"/>
              <a:gd name="connsiteY2734" fmla="*/ 6436720 h 6858079"/>
              <a:gd name="connsiteX2735" fmla="*/ 2654841 w 12192000"/>
              <a:gd name="connsiteY2735" fmla="*/ 6441061 h 6858079"/>
              <a:gd name="connsiteX2736" fmla="*/ 2680833 w 12192000"/>
              <a:gd name="connsiteY2736" fmla="*/ 6442528 h 6858079"/>
              <a:gd name="connsiteX2737" fmla="*/ 2700326 w 12192000"/>
              <a:gd name="connsiteY2737" fmla="*/ 6444363 h 6858079"/>
              <a:gd name="connsiteX2738" fmla="*/ 2720541 w 12192000"/>
              <a:gd name="connsiteY2738" fmla="*/ 6444730 h 6858079"/>
              <a:gd name="connsiteX2739" fmla="*/ 2755558 w 12192000"/>
              <a:gd name="connsiteY2739" fmla="*/ 6441061 h 6858079"/>
              <a:gd name="connsiteX2740" fmla="*/ 2819455 w 12192000"/>
              <a:gd name="connsiteY2740" fmla="*/ 6445096 h 6858079"/>
              <a:gd name="connsiteX2741" fmla="*/ 2819455 w 12192000"/>
              <a:gd name="connsiteY2741" fmla="*/ 6450968 h 6858079"/>
              <a:gd name="connsiteX2742" fmla="*/ 2747255 w 12192000"/>
              <a:gd name="connsiteY2742" fmla="*/ 6448766 h 6858079"/>
              <a:gd name="connsiteX2743" fmla="*/ 2695272 w 12192000"/>
              <a:gd name="connsiteY2743" fmla="*/ 6451701 h 6858079"/>
              <a:gd name="connsiteX2744" fmla="*/ 2683360 w 12192000"/>
              <a:gd name="connsiteY2744" fmla="*/ 6448399 h 6858079"/>
              <a:gd name="connsiteX2745" fmla="*/ 2662061 w 12192000"/>
              <a:gd name="connsiteY2745" fmla="*/ 6453169 h 6858079"/>
              <a:gd name="connsiteX2746" fmla="*/ 2653758 w 12192000"/>
              <a:gd name="connsiteY2746" fmla="*/ 6446931 h 6858079"/>
              <a:gd name="connsiteX2747" fmla="*/ 2626323 w 12192000"/>
              <a:gd name="connsiteY2747" fmla="*/ 6450234 h 6858079"/>
              <a:gd name="connsiteX2748" fmla="*/ 2624517 w 12192000"/>
              <a:gd name="connsiteY2748" fmla="*/ 6447298 h 6858079"/>
              <a:gd name="connsiteX2749" fmla="*/ 2639138 w 12192000"/>
              <a:gd name="connsiteY2749" fmla="*/ 6437987 h 6858079"/>
              <a:gd name="connsiteX2750" fmla="*/ 2647159 w 12192000"/>
              <a:gd name="connsiteY2750" fmla="*/ 6436720 h 6858079"/>
              <a:gd name="connsiteX2751" fmla="*/ 2541282 w 12192000"/>
              <a:gd name="connsiteY2751" fmla="*/ 6435910 h 6858079"/>
              <a:gd name="connsiteX2752" fmla="*/ 2542702 w 12192000"/>
              <a:gd name="connsiteY2752" fmla="*/ 6435910 h 6858079"/>
              <a:gd name="connsiteX2753" fmla="*/ 2580312 w 12192000"/>
              <a:gd name="connsiteY2753" fmla="*/ 6528219 h 6858079"/>
              <a:gd name="connsiteX2754" fmla="*/ 2577828 w 12192000"/>
              <a:gd name="connsiteY2754" fmla="*/ 6530743 h 6858079"/>
              <a:gd name="connsiteX2755" fmla="*/ 2541282 w 12192000"/>
              <a:gd name="connsiteY2755" fmla="*/ 6435910 h 6858079"/>
              <a:gd name="connsiteX2756" fmla="*/ 7767253 w 12192000"/>
              <a:gd name="connsiteY2756" fmla="*/ 6435165 h 6858079"/>
              <a:gd name="connsiteX2757" fmla="*/ 7768698 w 12192000"/>
              <a:gd name="connsiteY2757" fmla="*/ 6441250 h 6858079"/>
              <a:gd name="connsiteX2758" fmla="*/ 7680521 w 12192000"/>
              <a:gd name="connsiteY2758" fmla="*/ 6473474 h 6858079"/>
              <a:gd name="connsiteX2759" fmla="*/ 7633178 w 12192000"/>
              <a:gd name="connsiteY2759" fmla="*/ 6540426 h 6858079"/>
              <a:gd name="connsiteX2760" fmla="*/ 7630288 w 12192000"/>
              <a:gd name="connsiteY2760" fmla="*/ 6539710 h 6858079"/>
              <a:gd name="connsiteX2761" fmla="*/ 7767253 w 12192000"/>
              <a:gd name="connsiteY2761" fmla="*/ 6435165 h 6858079"/>
              <a:gd name="connsiteX2762" fmla="*/ 9247576 w 12192000"/>
              <a:gd name="connsiteY2762" fmla="*/ 6433403 h 6858079"/>
              <a:gd name="connsiteX2763" fmla="*/ 9247576 w 12192000"/>
              <a:gd name="connsiteY2763" fmla="*/ 6441274 h 6858079"/>
              <a:gd name="connsiteX2764" fmla="*/ 9253185 w 12192000"/>
              <a:gd name="connsiteY2764" fmla="*/ 6441274 h 6858079"/>
              <a:gd name="connsiteX2765" fmla="*/ 9258796 w 12192000"/>
              <a:gd name="connsiteY2765" fmla="*/ 6441837 h 6858079"/>
              <a:gd name="connsiteX2766" fmla="*/ 9258796 w 12192000"/>
              <a:gd name="connsiteY2766" fmla="*/ 6434526 h 6858079"/>
              <a:gd name="connsiteX2767" fmla="*/ 9247576 w 12192000"/>
              <a:gd name="connsiteY2767" fmla="*/ 6433403 h 6858079"/>
              <a:gd name="connsiteX2768" fmla="*/ 1246349 w 12192000"/>
              <a:gd name="connsiteY2768" fmla="*/ 6432067 h 6858079"/>
              <a:gd name="connsiteX2769" fmla="*/ 1129409 w 12192000"/>
              <a:gd name="connsiteY2769" fmla="*/ 6496256 h 6858079"/>
              <a:gd name="connsiteX2770" fmla="*/ 1129880 w 12192000"/>
              <a:gd name="connsiteY2770" fmla="*/ 6526462 h 6858079"/>
              <a:gd name="connsiteX2771" fmla="*/ 1247762 w 12192000"/>
              <a:gd name="connsiteY2771" fmla="*/ 6461329 h 6858079"/>
              <a:gd name="connsiteX2772" fmla="*/ 1246349 w 12192000"/>
              <a:gd name="connsiteY2772" fmla="*/ 6432067 h 6858079"/>
              <a:gd name="connsiteX2773" fmla="*/ 7744967 w 12192000"/>
              <a:gd name="connsiteY2773" fmla="*/ 6428814 h 6858079"/>
              <a:gd name="connsiteX2774" fmla="*/ 7746418 w 12192000"/>
              <a:gd name="connsiteY2774" fmla="*/ 6434989 h 6858079"/>
              <a:gd name="connsiteX2775" fmla="*/ 7631741 w 12192000"/>
              <a:gd name="connsiteY2775" fmla="*/ 6511274 h 6858079"/>
              <a:gd name="connsiteX2776" fmla="*/ 7630290 w 12192000"/>
              <a:gd name="connsiteY2776" fmla="*/ 6510546 h 6858079"/>
              <a:gd name="connsiteX2777" fmla="*/ 7744967 w 12192000"/>
              <a:gd name="connsiteY2777" fmla="*/ 6428814 h 6858079"/>
              <a:gd name="connsiteX2778" fmla="*/ 2906012 w 12192000"/>
              <a:gd name="connsiteY2778" fmla="*/ 6424479 h 6858079"/>
              <a:gd name="connsiteX2779" fmla="*/ 2899155 w 12192000"/>
              <a:gd name="connsiteY2779" fmla="*/ 6470562 h 6858079"/>
              <a:gd name="connsiteX2780" fmla="*/ 2807499 w 12192000"/>
              <a:gd name="connsiteY2780" fmla="*/ 6561287 h 6858079"/>
              <a:gd name="connsiteX2781" fmla="*/ 2726307 w 12192000"/>
              <a:gd name="connsiteY2781" fmla="*/ 6579288 h 6858079"/>
              <a:gd name="connsiteX2782" fmla="*/ 2708264 w 12192000"/>
              <a:gd name="connsiteY2782" fmla="*/ 6597649 h 6858079"/>
              <a:gd name="connsiteX2783" fmla="*/ 2683726 w 12192000"/>
              <a:gd name="connsiteY2783" fmla="*/ 6609170 h 6858079"/>
              <a:gd name="connsiteX2784" fmla="*/ 2680118 w 12192000"/>
              <a:gd name="connsiteY2784" fmla="*/ 6601609 h 6858079"/>
              <a:gd name="connsiteX2785" fmla="*/ 2668931 w 12192000"/>
              <a:gd name="connsiteY2785" fmla="*/ 6569208 h 6858079"/>
              <a:gd name="connsiteX2786" fmla="*/ 2665683 w 12192000"/>
              <a:gd name="connsiteY2786" fmla="*/ 6567407 h 6858079"/>
              <a:gd name="connsiteX2787" fmla="*/ 2591348 w 12192000"/>
              <a:gd name="connsiteY2787" fmla="*/ 6533925 h 6858079"/>
              <a:gd name="connsiteX2788" fmla="*/ 2656302 w 12192000"/>
              <a:gd name="connsiteY2788" fmla="*/ 6648052 h 6858079"/>
              <a:gd name="connsiteX2789" fmla="*/ 2807499 w 12192000"/>
              <a:gd name="connsiteY2789" fmla="*/ 6667133 h 6858079"/>
              <a:gd name="connsiteX2790" fmla="*/ 2813995 w 12192000"/>
              <a:gd name="connsiteY2790" fmla="*/ 6671814 h 6858079"/>
              <a:gd name="connsiteX2791" fmla="*/ 2849358 w 12192000"/>
              <a:gd name="connsiteY2791" fmla="*/ 6699175 h 6858079"/>
              <a:gd name="connsiteX2792" fmla="*/ 2848998 w 12192000"/>
              <a:gd name="connsiteY2792" fmla="*/ 6697015 h 6858079"/>
              <a:gd name="connsiteX2793" fmla="*/ 2837089 w 12192000"/>
              <a:gd name="connsiteY2793" fmla="*/ 6672173 h 6858079"/>
              <a:gd name="connsiteX2794" fmla="*/ 2836729 w 12192000"/>
              <a:gd name="connsiteY2794" fmla="*/ 6669294 h 6858079"/>
              <a:gd name="connsiteX2795" fmla="*/ 2836729 w 12192000"/>
              <a:gd name="connsiteY2795" fmla="*/ 6668933 h 6858079"/>
              <a:gd name="connsiteX2796" fmla="*/ 2841419 w 12192000"/>
              <a:gd name="connsiteY2796" fmla="*/ 6664253 h 6858079"/>
              <a:gd name="connsiteX2797" fmla="*/ 2961583 w 12192000"/>
              <a:gd name="connsiteY2797" fmla="*/ 6550846 h 6858079"/>
              <a:gd name="connsiteX2798" fmla="*/ 2906012 w 12192000"/>
              <a:gd name="connsiteY2798" fmla="*/ 6424479 h 6858079"/>
              <a:gd name="connsiteX2799" fmla="*/ 3501448 w 12192000"/>
              <a:gd name="connsiteY2799" fmla="*/ 6424172 h 6858079"/>
              <a:gd name="connsiteX2800" fmla="*/ 3487383 w 12192000"/>
              <a:gd name="connsiteY2800" fmla="*/ 6429279 h 6858079"/>
              <a:gd name="connsiteX2801" fmla="*/ 3479089 w 12192000"/>
              <a:gd name="connsiteY2801" fmla="*/ 6444965 h 6858079"/>
              <a:gd name="connsiteX2802" fmla="*/ 3484498 w 12192000"/>
              <a:gd name="connsiteY2802" fmla="*/ 6459556 h 6858079"/>
              <a:gd name="connsiteX2803" fmla="*/ 3508300 w 12192000"/>
              <a:gd name="connsiteY2803" fmla="*/ 6469406 h 6858079"/>
              <a:gd name="connsiteX2804" fmla="*/ 3518759 w 12192000"/>
              <a:gd name="connsiteY2804" fmla="*/ 6467217 h 6858079"/>
              <a:gd name="connsiteX2805" fmla="*/ 3520923 w 12192000"/>
              <a:gd name="connsiteY2805" fmla="*/ 6465758 h 6858079"/>
              <a:gd name="connsiteX2806" fmla="*/ 3523808 w 12192000"/>
              <a:gd name="connsiteY2806" fmla="*/ 6463569 h 6858079"/>
              <a:gd name="connsiteX2807" fmla="*/ 3525251 w 12192000"/>
              <a:gd name="connsiteY2807" fmla="*/ 6461745 h 6858079"/>
              <a:gd name="connsiteX2808" fmla="*/ 3526693 w 12192000"/>
              <a:gd name="connsiteY2808" fmla="*/ 6459921 h 6858079"/>
              <a:gd name="connsiteX2809" fmla="*/ 3514792 w 12192000"/>
              <a:gd name="connsiteY2809" fmla="*/ 6427091 h 6858079"/>
              <a:gd name="connsiteX2810" fmla="*/ 3501448 w 12192000"/>
              <a:gd name="connsiteY2810" fmla="*/ 6424172 h 6858079"/>
              <a:gd name="connsiteX2811" fmla="*/ 9247576 w 12192000"/>
              <a:gd name="connsiteY2811" fmla="*/ 6419345 h 6858079"/>
              <a:gd name="connsiteX2812" fmla="*/ 9247576 w 12192000"/>
              <a:gd name="connsiteY2812" fmla="*/ 6430591 h 6858079"/>
              <a:gd name="connsiteX2813" fmla="*/ 9258796 w 12192000"/>
              <a:gd name="connsiteY2813" fmla="*/ 6430028 h 6858079"/>
              <a:gd name="connsiteX2814" fmla="*/ 9258796 w 12192000"/>
              <a:gd name="connsiteY2814" fmla="*/ 6419908 h 6858079"/>
              <a:gd name="connsiteX2815" fmla="*/ 9247576 w 12192000"/>
              <a:gd name="connsiteY2815" fmla="*/ 6419345 h 6858079"/>
              <a:gd name="connsiteX2816" fmla="*/ 8840412 w 12192000"/>
              <a:gd name="connsiteY2816" fmla="*/ 6418108 h 6858079"/>
              <a:gd name="connsiteX2817" fmla="*/ 8852942 w 12192000"/>
              <a:gd name="connsiteY2817" fmla="*/ 6435539 h 6858079"/>
              <a:gd name="connsiteX2818" fmla="*/ 8870600 w 12192000"/>
              <a:gd name="connsiteY2818" fmla="*/ 6451845 h 6858079"/>
              <a:gd name="connsiteX2819" fmla="*/ 8913886 w 12192000"/>
              <a:gd name="connsiteY2819" fmla="*/ 6473212 h 6858079"/>
              <a:gd name="connsiteX2820" fmla="*/ 8912178 w 12192000"/>
              <a:gd name="connsiteY2820" fmla="*/ 6477711 h 6858079"/>
              <a:gd name="connsiteX2821" fmla="*/ 8866043 w 12192000"/>
              <a:gd name="connsiteY2821" fmla="*/ 6452971 h 6858079"/>
              <a:gd name="connsiteX2822" fmla="*/ 8848387 w 12192000"/>
              <a:gd name="connsiteY2822" fmla="*/ 6434977 h 6858079"/>
              <a:gd name="connsiteX2823" fmla="*/ 8839273 w 12192000"/>
              <a:gd name="connsiteY2823" fmla="*/ 6419233 h 6858079"/>
              <a:gd name="connsiteX2824" fmla="*/ 8840412 w 12192000"/>
              <a:gd name="connsiteY2824" fmla="*/ 6418108 h 6858079"/>
              <a:gd name="connsiteX2825" fmla="*/ 3501448 w 12192000"/>
              <a:gd name="connsiteY2825" fmla="*/ 6416147 h 6858079"/>
              <a:gd name="connsiteX2826" fmla="*/ 3518399 w 12192000"/>
              <a:gd name="connsiteY2826" fmla="*/ 6419795 h 6858079"/>
              <a:gd name="connsiteX2827" fmla="*/ 3518759 w 12192000"/>
              <a:gd name="connsiteY2827" fmla="*/ 6420159 h 6858079"/>
              <a:gd name="connsiteX2828" fmla="*/ 3533545 w 12192000"/>
              <a:gd name="connsiteY2828" fmla="*/ 6464298 h 6858079"/>
              <a:gd name="connsiteX2829" fmla="*/ 3533185 w 12192000"/>
              <a:gd name="connsiteY2829" fmla="*/ 6465027 h 6858079"/>
              <a:gd name="connsiteX2830" fmla="*/ 3532103 w 12192000"/>
              <a:gd name="connsiteY2830" fmla="*/ 6466122 h 6858079"/>
              <a:gd name="connsiteX2831" fmla="*/ 3528496 w 12192000"/>
              <a:gd name="connsiteY2831" fmla="*/ 6470499 h 6858079"/>
              <a:gd name="connsiteX2832" fmla="*/ 3526333 w 12192000"/>
              <a:gd name="connsiteY2832" fmla="*/ 6471959 h 6858079"/>
              <a:gd name="connsiteX2833" fmla="*/ 3522365 w 12192000"/>
              <a:gd name="connsiteY2833" fmla="*/ 6474512 h 6858079"/>
              <a:gd name="connsiteX2834" fmla="*/ 3508300 w 12192000"/>
              <a:gd name="connsiteY2834" fmla="*/ 6477795 h 6858079"/>
              <a:gd name="connsiteX2835" fmla="*/ 3478728 w 12192000"/>
              <a:gd name="connsiteY2835" fmla="*/ 6465027 h 6858079"/>
              <a:gd name="connsiteX2836" fmla="*/ 3471155 w 12192000"/>
              <a:gd name="connsiteY2836" fmla="*/ 6444600 h 6858079"/>
              <a:gd name="connsiteX2837" fmla="*/ 3482334 w 12192000"/>
              <a:gd name="connsiteY2837" fmla="*/ 6422713 h 6858079"/>
              <a:gd name="connsiteX2838" fmla="*/ 3501448 w 12192000"/>
              <a:gd name="connsiteY2838" fmla="*/ 6416147 h 6858079"/>
              <a:gd name="connsiteX2839" fmla="*/ 4285222 w 12192000"/>
              <a:gd name="connsiteY2839" fmla="*/ 6411776 h 6858079"/>
              <a:gd name="connsiteX2840" fmla="*/ 4469026 w 12192000"/>
              <a:gd name="connsiteY2840" fmla="*/ 6452155 h 6858079"/>
              <a:gd name="connsiteX2841" fmla="*/ 4533540 w 12192000"/>
              <a:gd name="connsiteY2841" fmla="*/ 6519934 h 6858079"/>
              <a:gd name="connsiteX2842" fmla="*/ 4554801 w 12192000"/>
              <a:gd name="connsiteY2842" fmla="*/ 6562837 h 6858079"/>
              <a:gd name="connsiteX2843" fmla="*/ 4564894 w 12192000"/>
              <a:gd name="connsiteY2843" fmla="*/ 6603216 h 6858079"/>
              <a:gd name="connsiteX2844" fmla="*/ 4696799 w 12192000"/>
              <a:gd name="connsiteY2844" fmla="*/ 6589155 h 6858079"/>
              <a:gd name="connsiteX2845" fmla="*/ 4813209 w 12192000"/>
              <a:gd name="connsiteY2845" fmla="*/ 6677485 h 6858079"/>
              <a:gd name="connsiteX2846" fmla="*/ 4842356 w 12192000"/>
              <a:gd name="connsiteY2846" fmla="*/ 6768654 h 6858079"/>
              <a:gd name="connsiteX2847" fmla="*/ 4837048 w 12192000"/>
              <a:gd name="connsiteY2847" fmla="*/ 6858000 h 6858079"/>
              <a:gd name="connsiteX2848" fmla="*/ 4819741 w 12192000"/>
              <a:gd name="connsiteY2848" fmla="*/ 6858000 h 6858079"/>
              <a:gd name="connsiteX2849" fmla="*/ 4821768 w 12192000"/>
              <a:gd name="connsiteY2849" fmla="*/ 6850538 h 6858079"/>
              <a:gd name="connsiteX2850" fmla="*/ 4826182 w 12192000"/>
              <a:gd name="connsiteY2850" fmla="*/ 6790331 h 6858079"/>
              <a:gd name="connsiteX2851" fmla="*/ 4746174 w 12192000"/>
              <a:gd name="connsiteY2851" fmla="*/ 6629535 h 6858079"/>
              <a:gd name="connsiteX2852" fmla="*/ 4658597 w 12192000"/>
              <a:gd name="connsiteY2852" fmla="*/ 6602855 h 6858079"/>
              <a:gd name="connsiteX2853" fmla="*/ 4567417 w 12192000"/>
              <a:gd name="connsiteY2853" fmla="*/ 6624127 h 6858079"/>
              <a:gd name="connsiteX2854" fmla="*/ 4556605 w 12192000"/>
              <a:gd name="connsiteY2854" fmla="*/ 6625209 h 6858079"/>
              <a:gd name="connsiteX2855" fmla="*/ 4550476 w 12192000"/>
              <a:gd name="connsiteY2855" fmla="*/ 6619440 h 6858079"/>
              <a:gd name="connsiteX2856" fmla="*/ 4538583 w 12192000"/>
              <a:gd name="connsiteY2856" fmla="*/ 6572210 h 6858079"/>
              <a:gd name="connsiteX2857" fmla="*/ 4517681 w 12192000"/>
              <a:gd name="connsiteY2857" fmla="*/ 6528947 h 6858079"/>
              <a:gd name="connsiteX2858" fmla="*/ 4456053 w 12192000"/>
              <a:gd name="connsiteY2858" fmla="*/ 6465134 h 6858079"/>
              <a:gd name="connsiteX2859" fmla="*/ 4289548 w 12192000"/>
              <a:gd name="connsiteY2859" fmla="*/ 6427278 h 6858079"/>
              <a:gd name="connsiteX2860" fmla="*/ 4124846 w 12192000"/>
              <a:gd name="connsiteY2860" fmla="*/ 6505873 h 6858079"/>
              <a:gd name="connsiteX2861" fmla="*/ 4076552 w 12192000"/>
              <a:gd name="connsiteY2861" fmla="*/ 6588795 h 6858079"/>
              <a:gd name="connsiteX2862" fmla="*/ 4052405 w 12192000"/>
              <a:gd name="connsiteY2862" fmla="*/ 6682532 h 6858079"/>
              <a:gd name="connsiteX2863" fmla="*/ 4044116 w 12192000"/>
              <a:gd name="connsiteY2863" fmla="*/ 6682532 h 6858079"/>
              <a:gd name="connsiteX2864" fmla="*/ 4044116 w 12192000"/>
              <a:gd name="connsiteY2864" fmla="*/ 6674601 h 6858079"/>
              <a:gd name="connsiteX2865" fmla="*/ 3925544 w 12192000"/>
              <a:gd name="connsiteY2865" fmla="*/ 6686138 h 6858079"/>
              <a:gd name="connsiteX2866" fmla="*/ 3916534 w 12192000"/>
              <a:gd name="connsiteY2866" fmla="*/ 6714980 h 6858079"/>
              <a:gd name="connsiteX2867" fmla="*/ 3910047 w 12192000"/>
              <a:gd name="connsiteY2867" fmla="*/ 6712816 h 6858079"/>
              <a:gd name="connsiteX2868" fmla="*/ 3919057 w 12192000"/>
              <a:gd name="connsiteY2868" fmla="*/ 6688300 h 6858079"/>
              <a:gd name="connsiteX2869" fmla="*/ 3900676 w 12192000"/>
              <a:gd name="connsiteY2869" fmla="*/ 6695511 h 6858079"/>
              <a:gd name="connsiteX2870" fmla="*/ 3896352 w 12192000"/>
              <a:gd name="connsiteY2870" fmla="*/ 6706687 h 6858079"/>
              <a:gd name="connsiteX2871" fmla="*/ 3889144 w 12192000"/>
              <a:gd name="connsiteY2871" fmla="*/ 6704525 h 6858079"/>
              <a:gd name="connsiteX2872" fmla="*/ 3891306 w 12192000"/>
              <a:gd name="connsiteY2872" fmla="*/ 6699837 h 6858079"/>
              <a:gd name="connsiteX2873" fmla="*/ 3815262 w 12192000"/>
              <a:gd name="connsiteY2873" fmla="*/ 6771583 h 6858079"/>
              <a:gd name="connsiteX2874" fmla="*/ 3795531 w 12192000"/>
              <a:gd name="connsiteY2874" fmla="*/ 6827240 h 6858079"/>
              <a:gd name="connsiteX2875" fmla="*/ 3794538 w 12192000"/>
              <a:gd name="connsiteY2875" fmla="*/ 6858000 h 6858079"/>
              <a:gd name="connsiteX2876" fmla="*/ 3778213 w 12192000"/>
              <a:gd name="connsiteY2876" fmla="*/ 6858000 h 6858079"/>
              <a:gd name="connsiteX2877" fmla="*/ 3784178 w 12192000"/>
              <a:gd name="connsiteY2877" fmla="*/ 6811962 h 6858079"/>
              <a:gd name="connsiteX2878" fmla="*/ 3835444 w 12192000"/>
              <a:gd name="connsiteY2878" fmla="*/ 6722191 h 6858079"/>
              <a:gd name="connsiteX2879" fmla="*/ 3898875 w 12192000"/>
              <a:gd name="connsiteY2879" fmla="*/ 6681091 h 6858079"/>
              <a:gd name="connsiteX2880" fmla="*/ 3911850 w 12192000"/>
              <a:gd name="connsiteY2880" fmla="*/ 6652608 h 6858079"/>
              <a:gd name="connsiteX2881" fmla="*/ 3917256 w 12192000"/>
              <a:gd name="connsiteY2881" fmla="*/ 6655493 h 6858079"/>
              <a:gd name="connsiteX2882" fmla="*/ 3907525 w 12192000"/>
              <a:gd name="connsiteY2882" fmla="*/ 6677485 h 6858079"/>
              <a:gd name="connsiteX2883" fmla="*/ 3924824 w 12192000"/>
              <a:gd name="connsiteY2883" fmla="*/ 6672077 h 6858079"/>
              <a:gd name="connsiteX2884" fmla="*/ 3926626 w 12192000"/>
              <a:gd name="connsiteY2884" fmla="*/ 6671716 h 6858079"/>
              <a:gd name="connsiteX2885" fmla="*/ 3937077 w 12192000"/>
              <a:gd name="connsiteY2885" fmla="*/ 6642875 h 6858079"/>
              <a:gd name="connsiteX2886" fmla="*/ 3938519 w 12192000"/>
              <a:gd name="connsiteY2886" fmla="*/ 6642875 h 6858079"/>
              <a:gd name="connsiteX2887" fmla="*/ 3932392 w 12192000"/>
              <a:gd name="connsiteY2887" fmla="*/ 6670274 h 6858079"/>
              <a:gd name="connsiteX2888" fmla="*/ 4044476 w 12192000"/>
              <a:gd name="connsiteY2888" fmla="*/ 6663785 h 6858079"/>
              <a:gd name="connsiteX2889" fmla="*/ 4067541 w 12192000"/>
              <a:gd name="connsiteY2889" fmla="*/ 6576537 h 6858079"/>
              <a:gd name="connsiteX2890" fmla="*/ 4115115 w 12192000"/>
              <a:gd name="connsiteY2890" fmla="*/ 6495779 h 6858079"/>
              <a:gd name="connsiteX2891" fmla="*/ 4285222 w 12192000"/>
              <a:gd name="connsiteY2891" fmla="*/ 6411776 h 6858079"/>
              <a:gd name="connsiteX2892" fmla="*/ 9247576 w 12192000"/>
              <a:gd name="connsiteY2892" fmla="*/ 6407537 h 6858079"/>
              <a:gd name="connsiteX2893" fmla="*/ 9247576 w 12192000"/>
              <a:gd name="connsiteY2893" fmla="*/ 6416534 h 6858079"/>
              <a:gd name="connsiteX2894" fmla="*/ 9258796 w 12192000"/>
              <a:gd name="connsiteY2894" fmla="*/ 6415971 h 6858079"/>
              <a:gd name="connsiteX2895" fmla="*/ 9258796 w 12192000"/>
              <a:gd name="connsiteY2895" fmla="*/ 6408099 h 6858079"/>
              <a:gd name="connsiteX2896" fmla="*/ 9247576 w 12192000"/>
              <a:gd name="connsiteY2896" fmla="*/ 6407537 h 6858079"/>
              <a:gd name="connsiteX2897" fmla="*/ 2684572 w 12192000"/>
              <a:gd name="connsiteY2897" fmla="*/ 6407000 h 6858079"/>
              <a:gd name="connsiteX2898" fmla="*/ 2695893 w 12192000"/>
              <a:gd name="connsiteY2898" fmla="*/ 6407632 h 6858079"/>
              <a:gd name="connsiteX2899" fmla="*/ 2720831 w 12192000"/>
              <a:gd name="connsiteY2899" fmla="*/ 6411868 h 6858079"/>
              <a:gd name="connsiteX2900" fmla="*/ 2789612 w 12192000"/>
              <a:gd name="connsiteY2900" fmla="*/ 6410774 h 6858079"/>
              <a:gd name="connsiteX2901" fmla="*/ 2788172 w 12192000"/>
              <a:gd name="connsiteY2901" fmla="*/ 6415877 h 6858079"/>
              <a:gd name="connsiteX2902" fmla="*/ 2726233 w 12192000"/>
              <a:gd name="connsiteY2902" fmla="*/ 6416970 h 6858079"/>
              <a:gd name="connsiteX2903" fmla="*/ 2674377 w 12192000"/>
              <a:gd name="connsiteY2903" fmla="*/ 6414783 h 6858079"/>
              <a:gd name="connsiteX2904" fmla="*/ 2672576 w 12192000"/>
              <a:gd name="connsiteY2904" fmla="*/ 6411868 h 6858079"/>
              <a:gd name="connsiteX2905" fmla="*/ 2684572 w 12192000"/>
              <a:gd name="connsiteY2905" fmla="*/ 6407000 h 6858079"/>
              <a:gd name="connsiteX2906" fmla="*/ 3503461 w 12192000"/>
              <a:gd name="connsiteY2906" fmla="*/ 6403764 h 6858079"/>
              <a:gd name="connsiteX2907" fmla="*/ 3467957 w 12192000"/>
              <a:gd name="connsiteY2907" fmla="*/ 6419620 h 6858079"/>
              <a:gd name="connsiteX2908" fmla="*/ 3463608 w 12192000"/>
              <a:gd name="connsiteY2908" fmla="*/ 6465388 h 6858079"/>
              <a:gd name="connsiteX2909" fmla="*/ 3506360 w 12192000"/>
              <a:gd name="connsiteY2909" fmla="*/ 6488812 h 6858079"/>
              <a:gd name="connsiteX2910" fmla="*/ 3541503 w 12192000"/>
              <a:gd name="connsiteY2910" fmla="*/ 6473676 h 6858079"/>
              <a:gd name="connsiteX2911" fmla="*/ 3541866 w 12192000"/>
              <a:gd name="connsiteY2911" fmla="*/ 6473676 h 6858079"/>
              <a:gd name="connsiteX2912" fmla="*/ 3549837 w 12192000"/>
              <a:gd name="connsiteY2912" fmla="*/ 6439080 h 6858079"/>
              <a:gd name="connsiteX2913" fmla="*/ 3516142 w 12192000"/>
              <a:gd name="connsiteY2913" fmla="*/ 6405565 h 6858079"/>
              <a:gd name="connsiteX2914" fmla="*/ 3503461 w 12192000"/>
              <a:gd name="connsiteY2914" fmla="*/ 6403764 h 6858079"/>
              <a:gd name="connsiteX2915" fmla="*/ 9284656 w 12192000"/>
              <a:gd name="connsiteY2915" fmla="*/ 6398814 h 6858079"/>
              <a:gd name="connsiteX2916" fmla="*/ 9287130 w 12192000"/>
              <a:gd name="connsiteY2916" fmla="*/ 6400404 h 6858079"/>
              <a:gd name="connsiteX2917" fmla="*/ 9283418 w 12192000"/>
              <a:gd name="connsiteY2917" fmla="*/ 6405176 h 6858079"/>
              <a:gd name="connsiteX2918" fmla="*/ 9281564 w 12192000"/>
              <a:gd name="connsiteY2918" fmla="*/ 6411007 h 6858079"/>
              <a:gd name="connsiteX2919" fmla="*/ 9279707 w 12192000"/>
              <a:gd name="connsiteY2919" fmla="*/ 6411007 h 6858079"/>
              <a:gd name="connsiteX2920" fmla="*/ 9284656 w 12192000"/>
              <a:gd name="connsiteY2920" fmla="*/ 6398814 h 6858079"/>
              <a:gd name="connsiteX2921" fmla="*/ 2031375 w 12192000"/>
              <a:gd name="connsiteY2921" fmla="*/ 6397194 h 6858079"/>
              <a:gd name="connsiteX2922" fmla="*/ 2033245 w 12192000"/>
              <a:gd name="connsiteY2922" fmla="*/ 6400801 h 6858079"/>
              <a:gd name="connsiteX2923" fmla="*/ 2010078 w 12192000"/>
              <a:gd name="connsiteY2923" fmla="*/ 6449133 h 6858079"/>
              <a:gd name="connsiteX2924" fmla="*/ 1981568 w 12192000"/>
              <a:gd name="connsiteY2924" fmla="*/ 6503238 h 6858079"/>
              <a:gd name="connsiteX2925" fmla="*/ 1974796 w 12192000"/>
              <a:gd name="connsiteY2925" fmla="*/ 6498909 h 6858079"/>
              <a:gd name="connsiteX2926" fmla="*/ 2027900 w 12192000"/>
              <a:gd name="connsiteY2926" fmla="*/ 6398997 h 6858079"/>
              <a:gd name="connsiteX2927" fmla="*/ 2031375 w 12192000"/>
              <a:gd name="connsiteY2927" fmla="*/ 6397194 h 6858079"/>
              <a:gd name="connsiteX2928" fmla="*/ 4301760 w 12192000"/>
              <a:gd name="connsiteY2928" fmla="*/ 6396764 h 6858079"/>
              <a:gd name="connsiteX2929" fmla="*/ 4359791 w 12192000"/>
              <a:gd name="connsiteY2929" fmla="*/ 6399332 h 6858079"/>
              <a:gd name="connsiteX2930" fmla="*/ 4413499 w 12192000"/>
              <a:gd name="connsiteY2930" fmla="*/ 6412542 h 6858079"/>
              <a:gd name="connsiteX2931" fmla="*/ 4412058 w 12192000"/>
              <a:gd name="connsiteY2931" fmla="*/ 6417679 h 6858079"/>
              <a:gd name="connsiteX2932" fmla="*/ 4363396 w 12192000"/>
              <a:gd name="connsiteY2932" fmla="*/ 6405570 h 6858079"/>
              <a:gd name="connsiteX2933" fmla="*/ 4301760 w 12192000"/>
              <a:gd name="connsiteY2933" fmla="*/ 6401901 h 6858079"/>
              <a:gd name="connsiteX2934" fmla="*/ 4195424 w 12192000"/>
              <a:gd name="connsiteY2934" fmla="*/ 6427953 h 6858079"/>
              <a:gd name="connsiteX2935" fmla="*/ 4194342 w 12192000"/>
              <a:gd name="connsiteY2935" fmla="*/ 6426118 h 6858079"/>
              <a:gd name="connsiteX2936" fmla="*/ 4301760 w 12192000"/>
              <a:gd name="connsiteY2936" fmla="*/ 6396764 h 6858079"/>
              <a:gd name="connsiteX2937" fmla="*/ 1244933 w 12192000"/>
              <a:gd name="connsiteY2937" fmla="*/ 6396196 h 6858079"/>
              <a:gd name="connsiteX2938" fmla="*/ 1129409 w 12192000"/>
              <a:gd name="connsiteY2938" fmla="*/ 6462273 h 6858079"/>
              <a:gd name="connsiteX2939" fmla="*/ 1129409 w 12192000"/>
              <a:gd name="connsiteY2939" fmla="*/ 6488232 h 6858079"/>
              <a:gd name="connsiteX2940" fmla="*/ 1245877 w 12192000"/>
              <a:gd name="connsiteY2940" fmla="*/ 6420267 h 6858079"/>
              <a:gd name="connsiteX2941" fmla="*/ 1245405 w 12192000"/>
              <a:gd name="connsiteY2941" fmla="*/ 6401859 h 6858079"/>
              <a:gd name="connsiteX2942" fmla="*/ 1244933 w 12192000"/>
              <a:gd name="connsiteY2942" fmla="*/ 6396196 h 6858079"/>
              <a:gd name="connsiteX2943" fmla="*/ 3503461 w 12192000"/>
              <a:gd name="connsiteY2943" fmla="*/ 6395475 h 6858079"/>
              <a:gd name="connsiteX2944" fmla="*/ 3518316 w 12192000"/>
              <a:gd name="connsiteY2944" fmla="*/ 6397638 h 6858079"/>
              <a:gd name="connsiteX2945" fmla="*/ 3558170 w 12192000"/>
              <a:gd name="connsiteY2945" fmla="*/ 6437639 h 6858079"/>
              <a:gd name="connsiteX2946" fmla="*/ 3547662 w 12192000"/>
              <a:gd name="connsiteY2946" fmla="*/ 6479082 h 6858079"/>
              <a:gd name="connsiteX2947" fmla="*/ 3513969 w 12192000"/>
              <a:gd name="connsiteY2947" fmla="*/ 6496380 h 6858079"/>
              <a:gd name="connsiteX2948" fmla="*/ 3516867 w 12192000"/>
              <a:gd name="connsiteY2948" fmla="*/ 6506832 h 6858079"/>
              <a:gd name="connsiteX2949" fmla="*/ 3519765 w 12192000"/>
              <a:gd name="connsiteY2949" fmla="*/ 6594763 h 6858079"/>
              <a:gd name="connsiteX2950" fmla="*/ 3519765 w 12192000"/>
              <a:gd name="connsiteY2950" fmla="*/ 6598726 h 6858079"/>
              <a:gd name="connsiteX2951" fmla="*/ 3521939 w 12192000"/>
              <a:gd name="connsiteY2951" fmla="*/ 6672604 h 6858079"/>
              <a:gd name="connsiteX2952" fmla="*/ 3521939 w 12192000"/>
              <a:gd name="connsiteY2952" fmla="*/ 6685937 h 6858079"/>
              <a:gd name="connsiteX2953" fmla="*/ 3522301 w 12192000"/>
              <a:gd name="connsiteY2953" fmla="*/ 6743958 h 6858079"/>
              <a:gd name="connsiteX2954" fmla="*/ 3522980 w 12192000"/>
              <a:gd name="connsiteY2954" fmla="*/ 6858000 h 6858079"/>
              <a:gd name="connsiteX2955" fmla="*/ 3514285 w 12192000"/>
              <a:gd name="connsiteY2955" fmla="*/ 6858000 h 6858079"/>
              <a:gd name="connsiteX2956" fmla="*/ 3513606 w 12192000"/>
              <a:gd name="connsiteY2956" fmla="*/ 6743958 h 6858079"/>
              <a:gd name="connsiteX2957" fmla="*/ 3512882 w 12192000"/>
              <a:gd name="connsiteY2957" fmla="*/ 6685937 h 6858079"/>
              <a:gd name="connsiteX2958" fmla="*/ 3512882 w 12192000"/>
              <a:gd name="connsiteY2958" fmla="*/ 6672604 h 6858079"/>
              <a:gd name="connsiteX2959" fmla="*/ 3511070 w 12192000"/>
              <a:gd name="connsiteY2959" fmla="*/ 6599087 h 6858079"/>
              <a:gd name="connsiteX2960" fmla="*/ 3511070 w 12192000"/>
              <a:gd name="connsiteY2960" fmla="*/ 6595483 h 6858079"/>
              <a:gd name="connsiteX2961" fmla="*/ 3508172 w 12192000"/>
              <a:gd name="connsiteY2961" fmla="*/ 6505750 h 6858079"/>
              <a:gd name="connsiteX2962" fmla="*/ 3507447 w 12192000"/>
              <a:gd name="connsiteY2962" fmla="*/ 6502146 h 6858079"/>
              <a:gd name="connsiteX2963" fmla="*/ 3503461 w 12192000"/>
              <a:gd name="connsiteY2963" fmla="*/ 6500705 h 6858079"/>
              <a:gd name="connsiteX2964" fmla="*/ 3500564 w 12192000"/>
              <a:gd name="connsiteY2964" fmla="*/ 6503228 h 6858079"/>
              <a:gd name="connsiteX2965" fmla="*/ 3498752 w 12192000"/>
              <a:gd name="connsiteY2965" fmla="*/ 6613142 h 6858079"/>
              <a:gd name="connsiteX2966" fmla="*/ 3505636 w 12192000"/>
              <a:gd name="connsiteY2966" fmla="*/ 6608097 h 6858079"/>
              <a:gd name="connsiteX2967" fmla="*/ 3507084 w 12192000"/>
              <a:gd name="connsiteY2967" fmla="*/ 6612060 h 6858079"/>
              <a:gd name="connsiteX2968" fmla="*/ 3499114 w 12192000"/>
              <a:gd name="connsiteY2968" fmla="*/ 6617466 h 6858079"/>
              <a:gd name="connsiteX2969" fmla="*/ 3499114 w 12192000"/>
              <a:gd name="connsiteY2969" fmla="*/ 6619268 h 6858079"/>
              <a:gd name="connsiteX2970" fmla="*/ 3499114 w 12192000"/>
              <a:gd name="connsiteY2970" fmla="*/ 6619628 h 6858079"/>
              <a:gd name="connsiteX2971" fmla="*/ 3503824 w 12192000"/>
              <a:gd name="connsiteY2971" fmla="*/ 6616746 h 6858079"/>
              <a:gd name="connsiteX2972" fmla="*/ 3505998 w 12192000"/>
              <a:gd name="connsiteY2972" fmla="*/ 6620350 h 6858079"/>
              <a:gd name="connsiteX2973" fmla="*/ 3499114 w 12192000"/>
              <a:gd name="connsiteY2973" fmla="*/ 6624674 h 6858079"/>
              <a:gd name="connsiteX2974" fmla="*/ 3499114 w 12192000"/>
              <a:gd name="connsiteY2974" fmla="*/ 6670441 h 6858079"/>
              <a:gd name="connsiteX2975" fmla="*/ 3498028 w 12192000"/>
              <a:gd name="connsiteY2975" fmla="*/ 6736029 h 6858079"/>
              <a:gd name="connsiteX2976" fmla="*/ 3505636 w 12192000"/>
              <a:gd name="connsiteY2976" fmla="*/ 6721254 h 6858079"/>
              <a:gd name="connsiteX2977" fmla="*/ 3507447 w 12192000"/>
              <a:gd name="connsiteY2977" fmla="*/ 6721615 h 6858079"/>
              <a:gd name="connsiteX2978" fmla="*/ 3498028 w 12192000"/>
              <a:gd name="connsiteY2978" fmla="*/ 6741074 h 6858079"/>
              <a:gd name="connsiteX2979" fmla="*/ 3498028 w 12192000"/>
              <a:gd name="connsiteY2979" fmla="*/ 6747561 h 6858079"/>
              <a:gd name="connsiteX2980" fmla="*/ 3507809 w 12192000"/>
              <a:gd name="connsiteY2980" fmla="*/ 6730264 h 6858079"/>
              <a:gd name="connsiteX2981" fmla="*/ 3508896 w 12192000"/>
              <a:gd name="connsiteY2981" fmla="*/ 6730623 h 6858079"/>
              <a:gd name="connsiteX2982" fmla="*/ 3498028 w 12192000"/>
              <a:gd name="connsiteY2982" fmla="*/ 6751886 h 6858079"/>
              <a:gd name="connsiteX2983" fmla="*/ 3497665 w 12192000"/>
              <a:gd name="connsiteY2983" fmla="*/ 6758372 h 6858079"/>
              <a:gd name="connsiteX2984" fmla="*/ 3506723 w 12192000"/>
              <a:gd name="connsiteY2984" fmla="*/ 6741074 h 6858079"/>
              <a:gd name="connsiteX2985" fmla="*/ 3507447 w 12192000"/>
              <a:gd name="connsiteY2985" fmla="*/ 6741074 h 6858079"/>
              <a:gd name="connsiteX2986" fmla="*/ 3503824 w 12192000"/>
              <a:gd name="connsiteY2986" fmla="*/ 6751165 h 6858079"/>
              <a:gd name="connsiteX2987" fmla="*/ 3497665 w 12192000"/>
              <a:gd name="connsiteY2987" fmla="*/ 6763778 h 6858079"/>
              <a:gd name="connsiteX2988" fmla="*/ 3497665 w 12192000"/>
              <a:gd name="connsiteY2988" fmla="*/ 6772067 h 6858079"/>
              <a:gd name="connsiteX2989" fmla="*/ 3507447 w 12192000"/>
              <a:gd name="connsiteY2989" fmla="*/ 6754769 h 6858079"/>
              <a:gd name="connsiteX2990" fmla="*/ 3508896 w 12192000"/>
              <a:gd name="connsiteY2990" fmla="*/ 6755129 h 6858079"/>
              <a:gd name="connsiteX2991" fmla="*/ 3497665 w 12192000"/>
              <a:gd name="connsiteY2991" fmla="*/ 6777112 h 6858079"/>
              <a:gd name="connsiteX2992" fmla="*/ 3497665 w 12192000"/>
              <a:gd name="connsiteY2992" fmla="*/ 6789004 h 6858079"/>
              <a:gd name="connsiteX2993" fmla="*/ 3508172 w 12192000"/>
              <a:gd name="connsiteY2993" fmla="*/ 6766300 h 6858079"/>
              <a:gd name="connsiteX2994" fmla="*/ 3509259 w 12192000"/>
              <a:gd name="connsiteY2994" fmla="*/ 6766661 h 6858079"/>
              <a:gd name="connsiteX2995" fmla="*/ 3497665 w 12192000"/>
              <a:gd name="connsiteY2995" fmla="*/ 6794771 h 6858079"/>
              <a:gd name="connsiteX2996" fmla="*/ 3497302 w 12192000"/>
              <a:gd name="connsiteY2996" fmla="*/ 6803059 h 6858079"/>
              <a:gd name="connsiteX2997" fmla="*/ 3508172 w 12192000"/>
              <a:gd name="connsiteY2997" fmla="*/ 6781076 h 6858079"/>
              <a:gd name="connsiteX2998" fmla="*/ 3509620 w 12192000"/>
              <a:gd name="connsiteY2998" fmla="*/ 6781797 h 6858079"/>
              <a:gd name="connsiteX2999" fmla="*/ 3502737 w 12192000"/>
              <a:gd name="connsiteY2999" fmla="*/ 6797653 h 6858079"/>
              <a:gd name="connsiteX3000" fmla="*/ 3497302 w 12192000"/>
              <a:gd name="connsiteY3000" fmla="*/ 6808465 h 6858079"/>
              <a:gd name="connsiteX3001" fmla="*/ 3497302 w 12192000"/>
              <a:gd name="connsiteY3001" fmla="*/ 6817474 h 6858079"/>
              <a:gd name="connsiteX3002" fmla="*/ 3501288 w 12192000"/>
              <a:gd name="connsiteY3002" fmla="*/ 6809546 h 6858079"/>
              <a:gd name="connsiteX3003" fmla="*/ 3507084 w 12192000"/>
              <a:gd name="connsiteY3003" fmla="*/ 6797653 h 6858079"/>
              <a:gd name="connsiteX3004" fmla="*/ 3508534 w 12192000"/>
              <a:gd name="connsiteY3004" fmla="*/ 6797653 h 6858079"/>
              <a:gd name="connsiteX3005" fmla="*/ 3503461 w 12192000"/>
              <a:gd name="connsiteY3005" fmla="*/ 6809185 h 6858079"/>
              <a:gd name="connsiteX3006" fmla="*/ 3497302 w 12192000"/>
              <a:gd name="connsiteY3006" fmla="*/ 6822880 h 6858079"/>
              <a:gd name="connsiteX3007" fmla="*/ 3497302 w 12192000"/>
              <a:gd name="connsiteY3007" fmla="*/ 6835493 h 6858079"/>
              <a:gd name="connsiteX3008" fmla="*/ 3507084 w 12192000"/>
              <a:gd name="connsiteY3008" fmla="*/ 6814591 h 6858079"/>
              <a:gd name="connsiteX3009" fmla="*/ 3507809 w 12192000"/>
              <a:gd name="connsiteY3009" fmla="*/ 6814952 h 6858079"/>
              <a:gd name="connsiteX3010" fmla="*/ 3497302 w 12192000"/>
              <a:gd name="connsiteY3010" fmla="*/ 6841258 h 6858079"/>
              <a:gd name="connsiteX3011" fmla="*/ 3497302 w 12192000"/>
              <a:gd name="connsiteY3011" fmla="*/ 6854953 h 6858079"/>
              <a:gd name="connsiteX3012" fmla="*/ 3507447 w 12192000"/>
              <a:gd name="connsiteY3012" fmla="*/ 6834051 h 6858079"/>
              <a:gd name="connsiteX3013" fmla="*/ 3508896 w 12192000"/>
              <a:gd name="connsiteY3013" fmla="*/ 6834411 h 6858079"/>
              <a:gd name="connsiteX3014" fmla="*/ 3498356 w 12192000"/>
              <a:gd name="connsiteY3014" fmla="*/ 6858000 h 6858079"/>
              <a:gd name="connsiteX3015" fmla="*/ 3488602 w 12192000"/>
              <a:gd name="connsiteY3015" fmla="*/ 6858000 h 6858079"/>
              <a:gd name="connsiteX3016" fmla="*/ 3488607 w 12192000"/>
              <a:gd name="connsiteY3016" fmla="*/ 6856034 h 6858079"/>
              <a:gd name="connsiteX3017" fmla="*/ 3490419 w 12192000"/>
              <a:gd name="connsiteY3017" fmla="*/ 6670441 h 6858079"/>
              <a:gd name="connsiteX3018" fmla="*/ 3490419 w 12192000"/>
              <a:gd name="connsiteY3018" fmla="*/ 6630800 h 6858079"/>
              <a:gd name="connsiteX3019" fmla="*/ 3484260 w 12192000"/>
              <a:gd name="connsiteY3019" fmla="*/ 6635125 h 6858079"/>
              <a:gd name="connsiteX3020" fmla="*/ 3482811 w 12192000"/>
              <a:gd name="connsiteY3020" fmla="*/ 6634043 h 6858079"/>
              <a:gd name="connsiteX3021" fmla="*/ 3490419 w 12192000"/>
              <a:gd name="connsiteY3021" fmla="*/ 6626115 h 6858079"/>
              <a:gd name="connsiteX3022" fmla="*/ 3490419 w 12192000"/>
              <a:gd name="connsiteY3022" fmla="*/ 6623593 h 6858079"/>
              <a:gd name="connsiteX3023" fmla="*/ 3482087 w 12192000"/>
              <a:gd name="connsiteY3023" fmla="*/ 6630079 h 6858079"/>
              <a:gd name="connsiteX3024" fmla="*/ 3479912 w 12192000"/>
              <a:gd name="connsiteY3024" fmla="*/ 6627556 h 6858079"/>
              <a:gd name="connsiteX3025" fmla="*/ 3490419 w 12192000"/>
              <a:gd name="connsiteY3025" fmla="*/ 6619989 h 6858079"/>
              <a:gd name="connsiteX3026" fmla="*/ 3490419 w 12192000"/>
              <a:gd name="connsiteY3026" fmla="*/ 6619268 h 6858079"/>
              <a:gd name="connsiteX3027" fmla="*/ 3491869 w 12192000"/>
              <a:gd name="connsiteY3027" fmla="*/ 6502146 h 6858079"/>
              <a:gd name="connsiteX3028" fmla="*/ 3494405 w 12192000"/>
              <a:gd name="connsiteY3028" fmla="*/ 6496020 h 6858079"/>
              <a:gd name="connsiteX3029" fmla="*/ 3456363 w 12192000"/>
              <a:gd name="connsiteY3029" fmla="*/ 6468992 h 6858079"/>
              <a:gd name="connsiteX3030" fmla="*/ 3461797 w 12192000"/>
              <a:gd name="connsiteY3030" fmla="*/ 6414575 h 6858079"/>
              <a:gd name="connsiteX3031" fmla="*/ 3503461 w 12192000"/>
              <a:gd name="connsiteY3031" fmla="*/ 6395475 h 6858079"/>
              <a:gd name="connsiteX3032" fmla="*/ 9247576 w 12192000"/>
              <a:gd name="connsiteY3032" fmla="*/ 6394604 h 6858079"/>
              <a:gd name="connsiteX3033" fmla="*/ 9247576 w 12192000"/>
              <a:gd name="connsiteY3033" fmla="*/ 6404725 h 6858079"/>
              <a:gd name="connsiteX3034" fmla="*/ 9250941 w 12192000"/>
              <a:gd name="connsiteY3034" fmla="*/ 6404725 h 6858079"/>
              <a:gd name="connsiteX3035" fmla="*/ 9259357 w 12192000"/>
              <a:gd name="connsiteY3035" fmla="*/ 6404163 h 6858079"/>
              <a:gd name="connsiteX3036" fmla="*/ 9260477 w 12192000"/>
              <a:gd name="connsiteY3036" fmla="*/ 6396291 h 6858079"/>
              <a:gd name="connsiteX3037" fmla="*/ 9247576 w 12192000"/>
              <a:gd name="connsiteY3037" fmla="*/ 6394604 h 6858079"/>
              <a:gd name="connsiteX3038" fmla="*/ 9943643 w 12192000"/>
              <a:gd name="connsiteY3038" fmla="*/ 6391348 h 6858079"/>
              <a:gd name="connsiteX3039" fmla="*/ 9944599 w 12192000"/>
              <a:gd name="connsiteY3039" fmla="*/ 6394916 h 6858079"/>
              <a:gd name="connsiteX3040" fmla="*/ 9841181 w 12192000"/>
              <a:gd name="connsiteY3040" fmla="*/ 6519045 h 6858079"/>
              <a:gd name="connsiteX3041" fmla="*/ 9836235 w 12192000"/>
              <a:gd name="connsiteY3041" fmla="*/ 6514968 h 6858079"/>
              <a:gd name="connsiteX3042" fmla="*/ 9939654 w 12192000"/>
              <a:gd name="connsiteY3042" fmla="*/ 6392197 h 6858079"/>
              <a:gd name="connsiteX3043" fmla="*/ 9943643 w 12192000"/>
              <a:gd name="connsiteY3043" fmla="*/ 6391348 h 6858079"/>
              <a:gd name="connsiteX3044" fmla="*/ 9287612 w 12192000"/>
              <a:gd name="connsiteY3044" fmla="*/ 6387856 h 6858079"/>
              <a:gd name="connsiteX3045" fmla="*/ 9288711 w 12192000"/>
              <a:gd name="connsiteY3045" fmla="*/ 6391282 h 6858079"/>
              <a:gd name="connsiteX3046" fmla="*/ 9277166 w 12192000"/>
              <a:gd name="connsiteY3046" fmla="*/ 6408411 h 6858079"/>
              <a:gd name="connsiteX3047" fmla="*/ 9276615 w 12192000"/>
              <a:gd name="connsiteY3047" fmla="*/ 6431249 h 6858079"/>
              <a:gd name="connsiteX3048" fmla="*/ 9275517 w 12192000"/>
              <a:gd name="connsiteY3048" fmla="*/ 6431819 h 6858079"/>
              <a:gd name="connsiteX3049" fmla="*/ 9274967 w 12192000"/>
              <a:gd name="connsiteY3049" fmla="*/ 6404413 h 6858079"/>
              <a:gd name="connsiteX3050" fmla="*/ 9287612 w 12192000"/>
              <a:gd name="connsiteY3050" fmla="*/ 6387856 h 6858079"/>
              <a:gd name="connsiteX3051" fmla="*/ 9136118 w 12192000"/>
              <a:gd name="connsiteY3051" fmla="*/ 6385383 h 6858079"/>
              <a:gd name="connsiteX3052" fmla="*/ 9150287 w 12192000"/>
              <a:gd name="connsiteY3052" fmla="*/ 6385383 h 6858079"/>
              <a:gd name="connsiteX3053" fmla="*/ 9150287 w 12192000"/>
              <a:gd name="connsiteY3053" fmla="*/ 6387445 h 6858079"/>
              <a:gd name="connsiteX3054" fmla="*/ 9136118 w 12192000"/>
              <a:gd name="connsiteY3054" fmla="*/ 6386207 h 6858079"/>
              <a:gd name="connsiteX3055" fmla="*/ 9136118 w 12192000"/>
              <a:gd name="connsiteY3055" fmla="*/ 6385383 h 6858079"/>
              <a:gd name="connsiteX3056" fmla="*/ 4296733 w 12192000"/>
              <a:gd name="connsiteY3056" fmla="*/ 6381443 h 6858079"/>
              <a:gd name="connsiteX3057" fmla="*/ 4388053 w 12192000"/>
              <a:gd name="connsiteY3057" fmla="*/ 6389801 h 6858079"/>
              <a:gd name="connsiteX3058" fmla="*/ 4386249 w 12192000"/>
              <a:gd name="connsiteY3058" fmla="*/ 6395980 h 6858079"/>
              <a:gd name="connsiteX3059" fmla="*/ 4301787 w 12192000"/>
              <a:gd name="connsiteY3059" fmla="*/ 6386531 h 6858079"/>
              <a:gd name="connsiteX3060" fmla="*/ 4218049 w 12192000"/>
              <a:gd name="connsiteY3060" fmla="*/ 6402886 h 6858079"/>
              <a:gd name="connsiteX3061" fmla="*/ 4216967 w 12192000"/>
              <a:gd name="connsiteY3061" fmla="*/ 6401069 h 6858079"/>
              <a:gd name="connsiteX3062" fmla="*/ 4296733 w 12192000"/>
              <a:gd name="connsiteY3062" fmla="*/ 6381443 h 6858079"/>
              <a:gd name="connsiteX3063" fmla="*/ 9247576 w 12192000"/>
              <a:gd name="connsiteY3063" fmla="*/ 6381110 h 6858079"/>
              <a:gd name="connsiteX3064" fmla="*/ 9247576 w 12192000"/>
              <a:gd name="connsiteY3064" fmla="*/ 6381672 h 6858079"/>
              <a:gd name="connsiteX3065" fmla="*/ 9247576 w 12192000"/>
              <a:gd name="connsiteY3065" fmla="*/ 6392356 h 6858079"/>
              <a:gd name="connsiteX3066" fmla="*/ 9261600 w 12192000"/>
              <a:gd name="connsiteY3066" fmla="*/ 6392356 h 6858079"/>
              <a:gd name="connsiteX3067" fmla="*/ 9266086 w 12192000"/>
              <a:gd name="connsiteY3067" fmla="*/ 6382233 h 6858079"/>
              <a:gd name="connsiteX3068" fmla="*/ 9247576 w 12192000"/>
              <a:gd name="connsiteY3068" fmla="*/ 6381110 h 6858079"/>
              <a:gd name="connsiteX3069" fmla="*/ 9128726 w 12192000"/>
              <a:gd name="connsiteY3069" fmla="*/ 6380435 h 6858079"/>
              <a:gd name="connsiteX3070" fmla="*/ 9152608 w 12192000"/>
              <a:gd name="connsiteY3070" fmla="*/ 6380885 h 6858079"/>
              <a:gd name="connsiteX3071" fmla="*/ 9153163 w 12192000"/>
              <a:gd name="connsiteY3071" fmla="*/ 6383134 h 6858079"/>
              <a:gd name="connsiteX3072" fmla="*/ 9128726 w 12192000"/>
              <a:gd name="connsiteY3072" fmla="*/ 6381336 h 6858079"/>
              <a:gd name="connsiteX3073" fmla="*/ 9128726 w 12192000"/>
              <a:gd name="connsiteY3073" fmla="*/ 6380435 h 6858079"/>
              <a:gd name="connsiteX3074" fmla="*/ 8829931 w 12192000"/>
              <a:gd name="connsiteY3074" fmla="*/ 6377960 h 6858079"/>
              <a:gd name="connsiteX3075" fmla="*/ 8851861 w 12192000"/>
              <a:gd name="connsiteY3075" fmla="*/ 6421635 h 6858079"/>
              <a:gd name="connsiteX3076" fmla="*/ 8888410 w 12192000"/>
              <a:gd name="connsiteY3076" fmla="*/ 6452991 h 6858079"/>
              <a:gd name="connsiteX3077" fmla="*/ 8986249 w 12192000"/>
              <a:gd name="connsiteY3077" fmla="*/ 6479867 h 6858079"/>
              <a:gd name="connsiteX3078" fmla="*/ 8986249 w 12192000"/>
              <a:gd name="connsiteY3078" fmla="*/ 6483786 h 6858079"/>
              <a:gd name="connsiteX3079" fmla="*/ 8931145 w 12192000"/>
              <a:gd name="connsiteY3079" fmla="*/ 6472028 h 6858079"/>
              <a:gd name="connsiteX3080" fmla="*/ 8883912 w 12192000"/>
              <a:gd name="connsiteY3080" fmla="*/ 6454669 h 6858079"/>
              <a:gd name="connsiteX3081" fmla="*/ 8850737 w 12192000"/>
              <a:gd name="connsiteY3081" fmla="*/ 6425554 h 6858079"/>
              <a:gd name="connsiteX3082" fmla="*/ 8829370 w 12192000"/>
              <a:gd name="connsiteY3082" fmla="*/ 6379081 h 6858079"/>
              <a:gd name="connsiteX3083" fmla="*/ 8829931 w 12192000"/>
              <a:gd name="connsiteY3083" fmla="*/ 6377960 h 6858079"/>
              <a:gd name="connsiteX3084" fmla="*/ 9121847 w 12192000"/>
              <a:gd name="connsiteY3084" fmla="*/ 6370539 h 6858079"/>
              <a:gd name="connsiteX3085" fmla="*/ 9152086 w 12192000"/>
              <a:gd name="connsiteY3085" fmla="*/ 6374868 h 6858079"/>
              <a:gd name="connsiteX3086" fmla="*/ 9152636 w 12192000"/>
              <a:gd name="connsiteY3086" fmla="*/ 6377962 h 6858079"/>
              <a:gd name="connsiteX3087" fmla="*/ 9121298 w 12192000"/>
              <a:gd name="connsiteY3087" fmla="*/ 6372395 h 6858079"/>
              <a:gd name="connsiteX3088" fmla="*/ 9121847 w 12192000"/>
              <a:gd name="connsiteY3088" fmla="*/ 6370539 h 6858079"/>
              <a:gd name="connsiteX3089" fmla="*/ 9316568 w 12192000"/>
              <a:gd name="connsiteY3089" fmla="*/ 6369864 h 6858079"/>
              <a:gd name="connsiteX3090" fmla="*/ 9247576 w 12192000"/>
              <a:gd name="connsiteY3090" fmla="*/ 6370426 h 6858079"/>
              <a:gd name="connsiteX3091" fmla="*/ 9247015 w 12192000"/>
              <a:gd name="connsiteY3091" fmla="*/ 6379422 h 6858079"/>
              <a:gd name="connsiteX3092" fmla="*/ 9268892 w 12192000"/>
              <a:gd name="connsiteY3092" fmla="*/ 6377173 h 6858079"/>
              <a:gd name="connsiteX3093" fmla="*/ 9271136 w 12192000"/>
              <a:gd name="connsiteY3093" fmla="*/ 6377736 h 6858079"/>
              <a:gd name="connsiteX3094" fmla="*/ 9310959 w 12192000"/>
              <a:gd name="connsiteY3094" fmla="*/ 6371550 h 6858079"/>
              <a:gd name="connsiteX3095" fmla="*/ 9316568 w 12192000"/>
              <a:gd name="connsiteY3095" fmla="*/ 6369864 h 6858079"/>
              <a:gd name="connsiteX3096" fmla="*/ 8553907 w 12192000"/>
              <a:gd name="connsiteY3096" fmla="*/ 6368942 h 6858079"/>
              <a:gd name="connsiteX3097" fmla="*/ 8559399 w 12192000"/>
              <a:gd name="connsiteY3097" fmla="*/ 6373849 h 6858079"/>
              <a:gd name="connsiteX3098" fmla="*/ 8515344 w 12192000"/>
              <a:gd name="connsiteY3098" fmla="*/ 6433397 h 6858079"/>
              <a:gd name="connsiteX3099" fmla="*/ 8428877 w 12192000"/>
              <a:gd name="connsiteY3099" fmla="*/ 6472615 h 6858079"/>
              <a:gd name="connsiteX3100" fmla="*/ 8374181 w 12192000"/>
              <a:gd name="connsiteY3100" fmla="*/ 6537278 h 6858079"/>
              <a:gd name="connsiteX3101" fmla="*/ 8328519 w 12192000"/>
              <a:gd name="connsiteY3101" fmla="*/ 6599454 h 6858079"/>
              <a:gd name="connsiteX3102" fmla="*/ 8256628 w 12192000"/>
              <a:gd name="connsiteY3102" fmla="*/ 6643278 h 6858079"/>
              <a:gd name="connsiteX3103" fmla="*/ 8256281 w 12192000"/>
              <a:gd name="connsiteY3103" fmla="*/ 6644005 h 6858079"/>
              <a:gd name="connsiteX3104" fmla="*/ 8157034 w 12192000"/>
              <a:gd name="connsiteY3104" fmla="*/ 6716054 h 6858079"/>
              <a:gd name="connsiteX3105" fmla="*/ 8052022 w 12192000"/>
              <a:gd name="connsiteY3105" fmla="*/ 6701670 h 6858079"/>
              <a:gd name="connsiteX3106" fmla="*/ 8057198 w 12192000"/>
              <a:gd name="connsiteY3106" fmla="*/ 6697170 h 6858079"/>
              <a:gd name="connsiteX3107" fmla="*/ 8229128 w 12192000"/>
              <a:gd name="connsiteY3107" fmla="*/ 6660191 h 6858079"/>
              <a:gd name="connsiteX3108" fmla="*/ 8243893 w 12192000"/>
              <a:gd name="connsiteY3108" fmla="*/ 6644544 h 6858079"/>
              <a:gd name="connsiteX3109" fmla="*/ 8209369 w 12192000"/>
              <a:gd name="connsiteY3109" fmla="*/ 6637241 h 6858079"/>
              <a:gd name="connsiteX3110" fmla="*/ 8177826 w 12192000"/>
              <a:gd name="connsiteY3110" fmla="*/ 6597450 h 6858079"/>
              <a:gd name="connsiteX3111" fmla="*/ 8202466 w 12192000"/>
              <a:gd name="connsiteY3111" fmla="*/ 6551697 h 6858079"/>
              <a:gd name="connsiteX3112" fmla="*/ 8263581 w 12192000"/>
              <a:gd name="connsiteY3112" fmla="*/ 6566102 h 6858079"/>
              <a:gd name="connsiteX3113" fmla="*/ 8264319 w 12192000"/>
              <a:gd name="connsiteY3113" fmla="*/ 6630872 h 6858079"/>
              <a:gd name="connsiteX3114" fmla="*/ 8354067 w 12192000"/>
              <a:gd name="connsiteY3114" fmla="*/ 6548422 h 6858079"/>
              <a:gd name="connsiteX3115" fmla="*/ 8432895 w 12192000"/>
              <a:gd name="connsiteY3115" fmla="*/ 6456679 h 6858079"/>
              <a:gd name="connsiteX3116" fmla="*/ 8498239 w 12192000"/>
              <a:gd name="connsiteY3116" fmla="*/ 6428482 h 6858079"/>
              <a:gd name="connsiteX3117" fmla="*/ 8548244 w 12192000"/>
              <a:gd name="connsiteY3117" fmla="*/ 6374794 h 6858079"/>
              <a:gd name="connsiteX3118" fmla="*/ 8553907 w 12192000"/>
              <a:gd name="connsiteY3118" fmla="*/ 6368942 h 6858079"/>
              <a:gd name="connsiteX3119" fmla="*/ 9118837 w 12192000"/>
              <a:gd name="connsiteY3119" fmla="*/ 6365590 h 6858079"/>
              <a:gd name="connsiteX3120" fmla="*/ 9152574 w 12192000"/>
              <a:gd name="connsiteY3120" fmla="*/ 6367303 h 6858079"/>
              <a:gd name="connsiteX3121" fmla="*/ 9153136 w 12192000"/>
              <a:gd name="connsiteY3121" fmla="*/ 6369586 h 6858079"/>
              <a:gd name="connsiteX3122" fmla="*/ 9118837 w 12192000"/>
              <a:gd name="connsiteY3122" fmla="*/ 6366162 h 6858079"/>
              <a:gd name="connsiteX3123" fmla="*/ 9118837 w 12192000"/>
              <a:gd name="connsiteY3123" fmla="*/ 6365590 h 6858079"/>
              <a:gd name="connsiteX3124" fmla="*/ 7785899 w 12192000"/>
              <a:gd name="connsiteY3124" fmla="*/ 6361361 h 6858079"/>
              <a:gd name="connsiteX3125" fmla="*/ 7972278 w 12192000"/>
              <a:gd name="connsiteY3125" fmla="*/ 6509686 h 6858079"/>
              <a:gd name="connsiteX3126" fmla="*/ 7980930 w 12192000"/>
              <a:gd name="connsiteY3126" fmla="*/ 6638523 h 6858079"/>
              <a:gd name="connsiteX3127" fmla="*/ 7935147 w 12192000"/>
              <a:gd name="connsiteY3127" fmla="*/ 6754369 h 6858079"/>
              <a:gd name="connsiteX3128" fmla="*/ 8037529 w 12192000"/>
              <a:gd name="connsiteY3128" fmla="*/ 6751481 h 6858079"/>
              <a:gd name="connsiteX3129" fmla="*/ 8036807 w 12192000"/>
              <a:gd name="connsiteY3129" fmla="*/ 6767361 h 6858079"/>
              <a:gd name="connsiteX3130" fmla="*/ 8034284 w 12192000"/>
              <a:gd name="connsiteY3130" fmla="*/ 6767722 h 6858079"/>
              <a:gd name="connsiteX3131" fmla="*/ 8079978 w 12192000"/>
              <a:gd name="connsiteY3131" fmla="*/ 6834171 h 6858079"/>
              <a:gd name="connsiteX3132" fmla="*/ 8103393 w 12192000"/>
              <a:gd name="connsiteY3132" fmla="*/ 6858000 h 6858079"/>
              <a:gd name="connsiteX3133" fmla="*/ 8084901 w 12192000"/>
              <a:gd name="connsiteY3133" fmla="*/ 6858000 h 6858079"/>
              <a:gd name="connsiteX3134" fmla="*/ 8064972 w 12192000"/>
              <a:gd name="connsiteY3134" fmla="*/ 6836292 h 6858079"/>
              <a:gd name="connsiteX3135" fmla="*/ 8024550 w 12192000"/>
              <a:gd name="connsiteY3135" fmla="*/ 6768083 h 6858079"/>
              <a:gd name="connsiteX3136" fmla="*/ 7924331 w 12192000"/>
              <a:gd name="connsiteY3136" fmla="*/ 6773135 h 6858079"/>
              <a:gd name="connsiteX3137" fmla="*/ 7890445 w 12192000"/>
              <a:gd name="connsiteY3137" fmla="*/ 6822217 h 6858079"/>
              <a:gd name="connsiteX3138" fmla="*/ 7938030 w 12192000"/>
              <a:gd name="connsiteY3138" fmla="*/ 6821855 h 6858079"/>
              <a:gd name="connsiteX3139" fmla="*/ 7932623 w 12192000"/>
              <a:gd name="connsiteY3139" fmla="*/ 6805616 h 6858079"/>
              <a:gd name="connsiteX3140" fmla="*/ 7935507 w 12192000"/>
              <a:gd name="connsiteY3140" fmla="*/ 6804894 h 6858079"/>
              <a:gd name="connsiteX3141" fmla="*/ 7942717 w 12192000"/>
              <a:gd name="connsiteY3141" fmla="*/ 6821855 h 6858079"/>
              <a:gd name="connsiteX3142" fmla="*/ 8011572 w 12192000"/>
              <a:gd name="connsiteY3142" fmla="*/ 6820412 h 6858079"/>
              <a:gd name="connsiteX3143" fmla="*/ 8011572 w 12192000"/>
              <a:gd name="connsiteY3143" fmla="*/ 6829795 h 6858079"/>
              <a:gd name="connsiteX3144" fmla="*/ 7947404 w 12192000"/>
              <a:gd name="connsiteY3144" fmla="*/ 6832321 h 6858079"/>
              <a:gd name="connsiteX3145" fmla="*/ 7961177 w 12192000"/>
              <a:gd name="connsiteY3145" fmla="*/ 6858000 h 6858079"/>
              <a:gd name="connsiteX3146" fmla="*/ 7954498 w 12192000"/>
              <a:gd name="connsiteY3146" fmla="*/ 6858000 h 6858079"/>
              <a:gd name="connsiteX3147" fmla="*/ 7942356 w 12192000"/>
              <a:gd name="connsiteY3147" fmla="*/ 6832321 h 6858079"/>
              <a:gd name="connsiteX3148" fmla="*/ 7885758 w 12192000"/>
              <a:gd name="connsiteY3148" fmla="*/ 6828352 h 6858079"/>
              <a:gd name="connsiteX3149" fmla="*/ 7870617 w 12192000"/>
              <a:gd name="connsiteY3149" fmla="*/ 6847839 h 6858079"/>
              <a:gd name="connsiteX3150" fmla="*/ 7873155 w 12192000"/>
              <a:gd name="connsiteY3150" fmla="*/ 6858000 h 6858079"/>
              <a:gd name="connsiteX3151" fmla="*/ 7864897 w 12192000"/>
              <a:gd name="connsiteY3151" fmla="*/ 6858000 h 6858079"/>
              <a:gd name="connsiteX3152" fmla="*/ 7864488 w 12192000"/>
              <a:gd name="connsiteY3152" fmla="*/ 6856140 h 6858079"/>
              <a:gd name="connsiteX3153" fmla="*/ 7863021 w 12192000"/>
              <a:gd name="connsiteY3153" fmla="*/ 6858000 h 6858079"/>
              <a:gd name="connsiteX3154" fmla="*/ 7839473 w 12192000"/>
              <a:gd name="connsiteY3154" fmla="*/ 6858000 h 6858079"/>
              <a:gd name="connsiteX3155" fmla="*/ 7863046 w 12192000"/>
              <a:gd name="connsiteY3155" fmla="*/ 6827630 h 6858079"/>
              <a:gd name="connsiteX3156" fmla="*/ 7901620 w 12192000"/>
              <a:gd name="connsiteY3156" fmla="*/ 6773857 h 6858079"/>
              <a:gd name="connsiteX3157" fmla="*/ 7913156 w 12192000"/>
              <a:gd name="connsiteY3157" fmla="*/ 6755090 h 6858079"/>
              <a:gd name="connsiteX3158" fmla="*/ 7956416 w 12192000"/>
              <a:gd name="connsiteY3158" fmla="*/ 6659816 h 6858079"/>
              <a:gd name="connsiteX3159" fmla="*/ 7878548 w 12192000"/>
              <a:gd name="connsiteY3159" fmla="*/ 6408999 h 6858079"/>
              <a:gd name="connsiteX3160" fmla="*/ 7769459 w 12192000"/>
              <a:gd name="connsiteY3160" fmla="*/ 6378523 h 6858079"/>
              <a:gd name="connsiteX3161" fmla="*/ 7608173 w 12192000"/>
              <a:gd name="connsiteY3161" fmla="*/ 6467462 h 6858079"/>
              <a:gd name="connsiteX3162" fmla="*/ 7617907 w 12192000"/>
              <a:gd name="connsiteY3162" fmla="*/ 6739211 h 6858079"/>
              <a:gd name="connsiteX3163" fmla="*/ 7625477 w 12192000"/>
              <a:gd name="connsiteY3163" fmla="*/ 6755090 h 6858079"/>
              <a:gd name="connsiteX3164" fmla="*/ 7646386 w 12192000"/>
              <a:gd name="connsiteY3164" fmla="*/ 6742460 h 6858079"/>
              <a:gd name="connsiteX3165" fmla="*/ 7648550 w 12192000"/>
              <a:gd name="connsiteY3165" fmla="*/ 6746790 h 6858079"/>
              <a:gd name="connsiteX3166" fmla="*/ 7631245 w 12192000"/>
              <a:gd name="connsiteY3166" fmla="*/ 6758339 h 6858079"/>
              <a:gd name="connsiteX3167" fmla="*/ 7628362 w 12192000"/>
              <a:gd name="connsiteY3167" fmla="*/ 6760504 h 6858079"/>
              <a:gd name="connsiteX3168" fmla="*/ 7631245 w 12192000"/>
              <a:gd name="connsiteY3168" fmla="*/ 6766639 h 6858079"/>
              <a:gd name="connsiteX3169" fmla="*/ 7643502 w 12192000"/>
              <a:gd name="connsiteY3169" fmla="*/ 6758339 h 6858079"/>
              <a:gd name="connsiteX3170" fmla="*/ 7645665 w 12192000"/>
              <a:gd name="connsiteY3170" fmla="*/ 6757256 h 6858079"/>
              <a:gd name="connsiteX3171" fmla="*/ 7649270 w 12192000"/>
              <a:gd name="connsiteY3171" fmla="*/ 6758339 h 6858079"/>
              <a:gd name="connsiteX3172" fmla="*/ 7648550 w 12192000"/>
              <a:gd name="connsiteY3172" fmla="*/ 6761948 h 6858079"/>
              <a:gd name="connsiteX3173" fmla="*/ 7634129 w 12192000"/>
              <a:gd name="connsiteY3173" fmla="*/ 6772414 h 6858079"/>
              <a:gd name="connsiteX3174" fmla="*/ 7634850 w 12192000"/>
              <a:gd name="connsiteY3174" fmla="*/ 6773857 h 6858079"/>
              <a:gd name="connsiteX3175" fmla="*/ 7682065 w 12192000"/>
              <a:gd name="connsiteY3175" fmla="*/ 6858000 h 6858079"/>
              <a:gd name="connsiteX3176" fmla="*/ 7664853 w 12192000"/>
              <a:gd name="connsiteY3176" fmla="*/ 6858000 h 6858079"/>
              <a:gd name="connsiteX3177" fmla="*/ 7653236 w 12192000"/>
              <a:gd name="connsiteY3177" fmla="*/ 6838456 h 6858079"/>
              <a:gd name="connsiteX3178" fmla="*/ 7650712 w 12192000"/>
              <a:gd name="connsiteY3178" fmla="*/ 6838817 h 6858079"/>
              <a:gd name="connsiteX3179" fmla="*/ 7617546 w 12192000"/>
              <a:gd name="connsiteY3179" fmla="*/ 6838096 h 6858079"/>
              <a:gd name="connsiteX3180" fmla="*/ 7618933 w 12192000"/>
              <a:gd name="connsiteY3180" fmla="*/ 6858000 h 6858079"/>
              <a:gd name="connsiteX3181" fmla="*/ 7610075 w 12192000"/>
              <a:gd name="connsiteY3181" fmla="*/ 6858000 h 6858079"/>
              <a:gd name="connsiteX3182" fmla="*/ 7608533 w 12192000"/>
              <a:gd name="connsiteY3182" fmla="*/ 6838096 h 6858079"/>
              <a:gd name="connsiteX3183" fmla="*/ 7533550 w 12192000"/>
              <a:gd name="connsiteY3183" fmla="*/ 6837013 h 6858079"/>
              <a:gd name="connsiteX3184" fmla="*/ 7528377 w 12192000"/>
              <a:gd name="connsiteY3184" fmla="*/ 6858000 h 6858079"/>
              <a:gd name="connsiteX3185" fmla="*/ 7517627 w 12192000"/>
              <a:gd name="connsiteY3185" fmla="*/ 6858000 h 6858079"/>
              <a:gd name="connsiteX3186" fmla="*/ 7519851 w 12192000"/>
              <a:gd name="connsiteY3186" fmla="*/ 6850366 h 6858079"/>
              <a:gd name="connsiteX3187" fmla="*/ 7523095 w 12192000"/>
              <a:gd name="connsiteY3187" fmla="*/ 6837013 h 6858079"/>
              <a:gd name="connsiteX3188" fmla="*/ 7448471 w 12192000"/>
              <a:gd name="connsiteY3188" fmla="*/ 6834487 h 6858079"/>
              <a:gd name="connsiteX3189" fmla="*/ 7429749 w 12192000"/>
              <a:gd name="connsiteY3189" fmla="*/ 6858000 h 6858079"/>
              <a:gd name="connsiteX3190" fmla="*/ 7418613 w 12192000"/>
              <a:gd name="connsiteY3190" fmla="*/ 6858000 h 6858079"/>
              <a:gd name="connsiteX3191" fmla="*/ 7437657 w 12192000"/>
              <a:gd name="connsiteY3191" fmla="*/ 6834126 h 6858079"/>
              <a:gd name="connsiteX3192" fmla="*/ 7396920 w 12192000"/>
              <a:gd name="connsiteY3192" fmla="*/ 6831238 h 6858079"/>
              <a:gd name="connsiteX3193" fmla="*/ 7374930 w 12192000"/>
              <a:gd name="connsiteY3193" fmla="*/ 6856501 h 6858079"/>
              <a:gd name="connsiteX3194" fmla="*/ 7370243 w 12192000"/>
              <a:gd name="connsiteY3194" fmla="*/ 6857944 h 6858079"/>
              <a:gd name="connsiteX3195" fmla="*/ 7366999 w 12192000"/>
              <a:gd name="connsiteY3195" fmla="*/ 6856861 h 6858079"/>
              <a:gd name="connsiteX3196" fmla="*/ 7345729 w 12192000"/>
              <a:gd name="connsiteY3196" fmla="*/ 6829795 h 6858079"/>
              <a:gd name="connsiteX3197" fmla="*/ 7343927 w 12192000"/>
              <a:gd name="connsiteY3197" fmla="*/ 6830156 h 6858079"/>
              <a:gd name="connsiteX3198" fmla="*/ 7321576 w 12192000"/>
              <a:gd name="connsiteY3198" fmla="*/ 6829795 h 6858079"/>
              <a:gd name="connsiteX3199" fmla="*/ 7294426 w 12192000"/>
              <a:gd name="connsiteY3199" fmla="*/ 6858000 h 6858079"/>
              <a:gd name="connsiteX3200" fmla="*/ 7282471 w 12192000"/>
              <a:gd name="connsiteY3200" fmla="*/ 6858000 h 6858079"/>
              <a:gd name="connsiteX3201" fmla="*/ 7310040 w 12192000"/>
              <a:gd name="connsiteY3201" fmla="*/ 6829795 h 6858079"/>
              <a:gd name="connsiteX3202" fmla="*/ 7285526 w 12192000"/>
              <a:gd name="connsiteY3202" fmla="*/ 6829435 h 6858079"/>
              <a:gd name="connsiteX3203" fmla="*/ 7242266 w 12192000"/>
              <a:gd name="connsiteY3203" fmla="*/ 6826908 h 6858079"/>
              <a:gd name="connsiteX3204" fmla="*/ 7242627 w 12192000"/>
              <a:gd name="connsiteY3204" fmla="*/ 6824743 h 6858079"/>
              <a:gd name="connsiteX3205" fmla="*/ 7292015 w 12192000"/>
              <a:gd name="connsiteY3205" fmla="*/ 6821855 h 6858079"/>
              <a:gd name="connsiteX3206" fmla="*/ 7316889 w 12192000"/>
              <a:gd name="connsiteY3206" fmla="*/ 6821495 h 6858079"/>
              <a:gd name="connsiteX3207" fmla="*/ 7320134 w 12192000"/>
              <a:gd name="connsiteY3207" fmla="*/ 6817164 h 6858079"/>
              <a:gd name="connsiteX3208" fmla="*/ 7328065 w 12192000"/>
              <a:gd name="connsiteY3208" fmla="*/ 6821495 h 6858079"/>
              <a:gd name="connsiteX3209" fmla="*/ 7339240 w 12192000"/>
              <a:gd name="connsiteY3209" fmla="*/ 6821495 h 6858079"/>
              <a:gd name="connsiteX3210" fmla="*/ 7329146 w 12192000"/>
              <a:gd name="connsiteY3210" fmla="*/ 6805976 h 6858079"/>
              <a:gd name="connsiteX3211" fmla="*/ 7310040 w 12192000"/>
              <a:gd name="connsiteY3211" fmla="*/ 6775301 h 6858079"/>
              <a:gd name="connsiteX3212" fmla="*/ 7202611 w 12192000"/>
              <a:gd name="connsiteY3212" fmla="*/ 6771331 h 6858079"/>
              <a:gd name="connsiteX3213" fmla="*/ 7158990 w 12192000"/>
              <a:gd name="connsiteY3213" fmla="*/ 6841704 h 6858079"/>
              <a:gd name="connsiteX3214" fmla="*/ 7143664 w 12192000"/>
              <a:gd name="connsiteY3214" fmla="*/ 6858000 h 6858079"/>
              <a:gd name="connsiteX3215" fmla="*/ 7128002 w 12192000"/>
              <a:gd name="connsiteY3215" fmla="*/ 6858000 h 6858079"/>
              <a:gd name="connsiteX3216" fmla="*/ 7143579 w 12192000"/>
              <a:gd name="connsiteY3216" fmla="*/ 6842426 h 6858079"/>
              <a:gd name="connsiteX3217" fmla="*/ 7199006 w 12192000"/>
              <a:gd name="connsiteY3217" fmla="*/ 6759421 h 6858079"/>
              <a:gd name="connsiteX3218" fmla="*/ 7205495 w 12192000"/>
              <a:gd name="connsiteY3218" fmla="*/ 6761587 h 6858079"/>
              <a:gd name="connsiteX3219" fmla="*/ 7204774 w 12192000"/>
              <a:gd name="connsiteY3219" fmla="*/ 6764113 h 6858079"/>
              <a:gd name="connsiteX3220" fmla="*/ 7290213 w 12192000"/>
              <a:gd name="connsiteY3220" fmla="*/ 6763030 h 6858079"/>
              <a:gd name="connsiteX3221" fmla="*/ 7268222 w 12192000"/>
              <a:gd name="connsiteY3221" fmla="*/ 6724055 h 6858079"/>
              <a:gd name="connsiteX3222" fmla="*/ 7251999 w 12192000"/>
              <a:gd name="connsiteY3222" fmla="*/ 6693018 h 6858079"/>
              <a:gd name="connsiteX3223" fmla="*/ 7241906 w 12192000"/>
              <a:gd name="connsiteY3223" fmla="*/ 6673169 h 6858079"/>
              <a:gd name="connsiteX3224" fmla="*/ 7243347 w 12192000"/>
              <a:gd name="connsiteY3224" fmla="*/ 6671365 h 6858079"/>
              <a:gd name="connsiteX3225" fmla="*/ 7252720 w 12192000"/>
              <a:gd name="connsiteY3225" fmla="*/ 6685800 h 6858079"/>
              <a:gd name="connsiteX3226" fmla="*/ 7267141 w 12192000"/>
              <a:gd name="connsiteY3226" fmla="*/ 6714310 h 6858079"/>
              <a:gd name="connsiteX3227" fmla="*/ 7295620 w 12192000"/>
              <a:gd name="connsiteY3227" fmla="*/ 6762670 h 6858079"/>
              <a:gd name="connsiteX3228" fmla="*/ 7301748 w 12192000"/>
              <a:gd name="connsiteY3228" fmla="*/ 6762670 h 6858079"/>
              <a:gd name="connsiteX3229" fmla="*/ 7294178 w 12192000"/>
              <a:gd name="connsiteY3229" fmla="*/ 6750760 h 6858079"/>
              <a:gd name="connsiteX3230" fmla="*/ 7238301 w 12192000"/>
              <a:gd name="connsiteY3230" fmla="*/ 6637442 h 6858079"/>
              <a:gd name="connsiteX3231" fmla="*/ 7236498 w 12192000"/>
              <a:gd name="connsiteY3231" fmla="*/ 6629502 h 6858079"/>
              <a:gd name="connsiteX3232" fmla="*/ 7231811 w 12192000"/>
              <a:gd name="connsiteY3232" fmla="*/ 6636359 h 6858079"/>
              <a:gd name="connsiteX3233" fmla="*/ 7230009 w 12192000"/>
              <a:gd name="connsiteY3233" fmla="*/ 6636719 h 6858079"/>
              <a:gd name="connsiteX3234" fmla="*/ 7235777 w 12192000"/>
              <a:gd name="connsiteY3234" fmla="*/ 6625893 h 6858079"/>
              <a:gd name="connsiteX3235" fmla="*/ 7234695 w 12192000"/>
              <a:gd name="connsiteY3235" fmla="*/ 6617953 h 6858079"/>
              <a:gd name="connsiteX3236" fmla="*/ 7225683 w 12192000"/>
              <a:gd name="connsiteY3236" fmla="*/ 6626615 h 6858079"/>
              <a:gd name="connsiteX3237" fmla="*/ 7224241 w 12192000"/>
              <a:gd name="connsiteY3237" fmla="*/ 6625171 h 6858079"/>
              <a:gd name="connsiteX3238" fmla="*/ 7234335 w 12192000"/>
              <a:gd name="connsiteY3238" fmla="*/ 6613983 h 6858079"/>
              <a:gd name="connsiteX3239" fmla="*/ 7301388 w 12192000"/>
              <a:gd name="connsiteY3239" fmla="*/ 6455914 h 6858079"/>
              <a:gd name="connsiteX3240" fmla="*/ 7448471 w 12192000"/>
              <a:gd name="connsiteY3240" fmla="*/ 6451583 h 6858079"/>
              <a:gd name="connsiteX3241" fmla="*/ 7516607 w 12192000"/>
              <a:gd name="connsiteY3241" fmla="*/ 6575369 h 6858079"/>
              <a:gd name="connsiteX3242" fmla="*/ 7491371 w 12192000"/>
              <a:gd name="connsiteY3242" fmla="*/ 6676057 h 6858079"/>
              <a:gd name="connsiteX3243" fmla="*/ 7495697 w 12192000"/>
              <a:gd name="connsiteY3243" fmla="*/ 6674974 h 6858079"/>
              <a:gd name="connsiteX3244" fmla="*/ 7497140 w 12192000"/>
              <a:gd name="connsiteY3244" fmla="*/ 6678221 h 6858079"/>
              <a:gd name="connsiteX3245" fmla="*/ 7488848 w 12192000"/>
              <a:gd name="connsiteY3245" fmla="*/ 6681830 h 6858079"/>
              <a:gd name="connsiteX3246" fmla="*/ 7485603 w 12192000"/>
              <a:gd name="connsiteY3246" fmla="*/ 6689048 h 6858079"/>
              <a:gd name="connsiteX3247" fmla="*/ 7491011 w 12192000"/>
              <a:gd name="connsiteY3247" fmla="*/ 6686883 h 6858079"/>
              <a:gd name="connsiteX3248" fmla="*/ 7492814 w 12192000"/>
              <a:gd name="connsiteY3248" fmla="*/ 6690853 h 6858079"/>
              <a:gd name="connsiteX3249" fmla="*/ 7483080 w 12192000"/>
              <a:gd name="connsiteY3249" fmla="*/ 6694462 h 6858079"/>
              <a:gd name="connsiteX3250" fmla="*/ 7469381 w 12192000"/>
              <a:gd name="connsiteY3250" fmla="*/ 6721167 h 6858079"/>
              <a:gd name="connsiteX3251" fmla="*/ 7457410 w 12192000"/>
              <a:gd name="connsiteY3251" fmla="*/ 6739750 h 6858079"/>
              <a:gd name="connsiteX3252" fmla="*/ 7444506 w 12192000"/>
              <a:gd name="connsiteY3252" fmla="*/ 6759782 h 6858079"/>
              <a:gd name="connsiteX3253" fmla="*/ 7540247 w 12192000"/>
              <a:gd name="connsiteY3253" fmla="*/ 6758949 h 6858079"/>
              <a:gd name="connsiteX3254" fmla="*/ 7610336 w 12192000"/>
              <a:gd name="connsiteY3254" fmla="*/ 6758339 h 6858079"/>
              <a:gd name="connsiteX3255" fmla="*/ 7603848 w 12192000"/>
              <a:gd name="connsiteY3255" fmla="*/ 6745346 h 6858079"/>
              <a:gd name="connsiteX3256" fmla="*/ 7575008 w 12192000"/>
              <a:gd name="connsiteY3256" fmla="*/ 6496333 h 6858079"/>
              <a:gd name="connsiteX3257" fmla="*/ 7785899 w 12192000"/>
              <a:gd name="connsiteY3257" fmla="*/ 6361361 h 6858079"/>
              <a:gd name="connsiteX3258" fmla="*/ 9291327 w 12192000"/>
              <a:gd name="connsiteY3258" fmla="*/ 6357493 h 6858079"/>
              <a:gd name="connsiteX3259" fmla="*/ 9271697 w 12192000"/>
              <a:gd name="connsiteY3259" fmla="*/ 6358618 h 6858079"/>
              <a:gd name="connsiteX3260" fmla="*/ 9248137 w 12192000"/>
              <a:gd name="connsiteY3260" fmla="*/ 6367052 h 6858079"/>
              <a:gd name="connsiteX3261" fmla="*/ 9247576 w 12192000"/>
              <a:gd name="connsiteY3261" fmla="*/ 6367615 h 6858079"/>
              <a:gd name="connsiteX3262" fmla="*/ 9321057 w 12192000"/>
              <a:gd name="connsiteY3262" fmla="*/ 6365366 h 6858079"/>
              <a:gd name="connsiteX3263" fmla="*/ 9323299 w 12192000"/>
              <a:gd name="connsiteY3263" fmla="*/ 6365927 h 6858079"/>
              <a:gd name="connsiteX3264" fmla="*/ 9328347 w 12192000"/>
              <a:gd name="connsiteY3264" fmla="*/ 6358055 h 6858079"/>
              <a:gd name="connsiteX3265" fmla="*/ 9291327 w 12192000"/>
              <a:gd name="connsiteY3265" fmla="*/ 6357493 h 6858079"/>
              <a:gd name="connsiteX3266" fmla="*/ 9950303 w 12192000"/>
              <a:gd name="connsiteY3266" fmla="*/ 6354590 h 6858079"/>
              <a:gd name="connsiteX3267" fmla="*/ 9953451 w 12192000"/>
              <a:gd name="connsiteY3267" fmla="*/ 6356386 h 6858079"/>
              <a:gd name="connsiteX3268" fmla="*/ 9904438 w 12192000"/>
              <a:gd name="connsiteY3268" fmla="*/ 6412048 h 6858079"/>
              <a:gd name="connsiteX3269" fmla="*/ 9848683 w 12192000"/>
              <a:gd name="connsiteY3269" fmla="*/ 6474891 h 6858079"/>
              <a:gd name="connsiteX3270" fmla="*/ 9844186 w 12192000"/>
              <a:gd name="connsiteY3270" fmla="*/ 6469953 h 6858079"/>
              <a:gd name="connsiteX3271" fmla="*/ 9894997 w 12192000"/>
              <a:gd name="connsiteY3271" fmla="*/ 6413843 h 6858079"/>
              <a:gd name="connsiteX3272" fmla="*/ 9950303 w 12192000"/>
              <a:gd name="connsiteY3272" fmla="*/ 6354590 h 6858079"/>
              <a:gd name="connsiteX3273" fmla="*/ 1243991 w 12192000"/>
              <a:gd name="connsiteY3273" fmla="*/ 6353245 h 6858079"/>
              <a:gd name="connsiteX3274" fmla="*/ 1242104 w 12192000"/>
              <a:gd name="connsiteY3274" fmla="*/ 6354661 h 6858079"/>
              <a:gd name="connsiteX3275" fmla="*/ 1129409 w 12192000"/>
              <a:gd name="connsiteY3275" fmla="*/ 6422627 h 6858079"/>
              <a:gd name="connsiteX3276" fmla="*/ 1129409 w 12192000"/>
              <a:gd name="connsiteY3276" fmla="*/ 6455666 h 6858079"/>
              <a:gd name="connsiteX3277" fmla="*/ 1243048 w 12192000"/>
              <a:gd name="connsiteY3277" fmla="*/ 6384396 h 6858079"/>
              <a:gd name="connsiteX3278" fmla="*/ 1244933 w 12192000"/>
              <a:gd name="connsiteY3278" fmla="*/ 6383925 h 6858079"/>
              <a:gd name="connsiteX3279" fmla="*/ 1243991 w 12192000"/>
              <a:gd name="connsiteY3279" fmla="*/ 6353245 h 6858079"/>
              <a:gd name="connsiteX3280" fmla="*/ 2042176 w 12192000"/>
              <a:gd name="connsiteY3280" fmla="*/ 6352543 h 6858079"/>
              <a:gd name="connsiteX3281" fmla="*/ 2043989 w 12192000"/>
              <a:gd name="connsiteY3281" fmla="*/ 6356302 h 6858079"/>
              <a:gd name="connsiteX3282" fmla="*/ 2017164 w 12192000"/>
              <a:gd name="connsiteY3282" fmla="*/ 6407748 h 6858079"/>
              <a:gd name="connsiteX3283" fmla="*/ 1985625 w 12192000"/>
              <a:gd name="connsiteY3283" fmla="*/ 6461007 h 6858079"/>
              <a:gd name="connsiteX3284" fmla="*/ 1978737 w 12192000"/>
              <a:gd name="connsiteY3284" fmla="*/ 6456659 h 6858079"/>
              <a:gd name="connsiteX3285" fmla="*/ 2007376 w 12192000"/>
              <a:gd name="connsiteY3285" fmla="*/ 6409560 h 6858079"/>
              <a:gd name="connsiteX3286" fmla="*/ 2038189 w 12192000"/>
              <a:gd name="connsiteY3286" fmla="*/ 6354490 h 6858079"/>
              <a:gd name="connsiteX3287" fmla="*/ 2042176 w 12192000"/>
              <a:gd name="connsiteY3287" fmla="*/ 6352543 h 6858079"/>
              <a:gd name="connsiteX3288" fmla="*/ 7756743 w 12192000"/>
              <a:gd name="connsiteY3288" fmla="*/ 6350405 h 6858079"/>
              <a:gd name="connsiteX3289" fmla="*/ 7854929 w 12192000"/>
              <a:gd name="connsiteY3289" fmla="*/ 6367531 h 6858079"/>
              <a:gd name="connsiteX3290" fmla="*/ 7853124 w 12192000"/>
              <a:gd name="connsiteY3290" fmla="*/ 6372997 h 6858079"/>
              <a:gd name="connsiteX3291" fmla="*/ 7756743 w 12192000"/>
              <a:gd name="connsiteY3291" fmla="*/ 6355871 h 6858079"/>
              <a:gd name="connsiteX3292" fmla="*/ 7701513 w 12192000"/>
              <a:gd name="connsiteY3292" fmla="*/ 6368990 h 6858079"/>
              <a:gd name="connsiteX3293" fmla="*/ 7667942 w 12192000"/>
              <a:gd name="connsiteY3293" fmla="*/ 6383201 h 6858079"/>
              <a:gd name="connsiteX3294" fmla="*/ 7667220 w 12192000"/>
              <a:gd name="connsiteY3294" fmla="*/ 6381744 h 6858079"/>
              <a:gd name="connsiteX3295" fmla="*/ 7756743 w 12192000"/>
              <a:gd name="connsiteY3295" fmla="*/ 6350405 h 6858079"/>
              <a:gd name="connsiteX3296" fmla="*/ 9243909 w 12192000"/>
              <a:gd name="connsiteY3296" fmla="*/ 6347335 h 6858079"/>
              <a:gd name="connsiteX3297" fmla="*/ 9235696 w 12192000"/>
              <a:gd name="connsiteY3297" fmla="*/ 6352649 h 6858079"/>
              <a:gd name="connsiteX3298" fmla="*/ 9235126 w 12192000"/>
              <a:gd name="connsiteY3298" fmla="*/ 6351507 h 6858079"/>
              <a:gd name="connsiteX3299" fmla="*/ 9246316 w 12192000"/>
              <a:gd name="connsiteY3299" fmla="*/ 6346192 h 6858079"/>
              <a:gd name="connsiteX3300" fmla="*/ 9243909 w 12192000"/>
              <a:gd name="connsiteY3300" fmla="*/ 6347335 h 6858079"/>
              <a:gd name="connsiteX3301" fmla="*/ 9245402 w 12192000"/>
              <a:gd name="connsiteY3301" fmla="*/ 6346368 h 6858079"/>
              <a:gd name="connsiteX3302" fmla="*/ 535046 w 12192000"/>
              <a:gd name="connsiteY3302" fmla="*/ 6344884 h 6858079"/>
              <a:gd name="connsiteX3303" fmla="*/ 494711 w 12192000"/>
              <a:gd name="connsiteY3303" fmla="*/ 6377267 h 6858079"/>
              <a:gd name="connsiteX3304" fmla="*/ 529827 w 12192000"/>
              <a:gd name="connsiteY3304" fmla="*/ 6420443 h 6858079"/>
              <a:gd name="connsiteX3305" fmla="*/ 540740 w 12192000"/>
              <a:gd name="connsiteY3305" fmla="*/ 6348169 h 6858079"/>
              <a:gd name="connsiteX3306" fmla="*/ 535046 w 12192000"/>
              <a:gd name="connsiteY3306" fmla="*/ 6344884 h 6858079"/>
              <a:gd name="connsiteX3307" fmla="*/ 9327788 w 12192000"/>
              <a:gd name="connsiteY3307" fmla="*/ 6344561 h 6858079"/>
              <a:gd name="connsiteX3308" fmla="*/ 9308717 w 12192000"/>
              <a:gd name="connsiteY3308" fmla="*/ 6345123 h 6858079"/>
              <a:gd name="connsiteX3309" fmla="*/ 9304789 w 12192000"/>
              <a:gd name="connsiteY3309" fmla="*/ 6350746 h 6858079"/>
              <a:gd name="connsiteX3310" fmla="*/ 9300864 w 12192000"/>
              <a:gd name="connsiteY3310" fmla="*/ 6354120 h 6858079"/>
              <a:gd name="connsiteX3311" fmla="*/ 9328347 w 12192000"/>
              <a:gd name="connsiteY3311" fmla="*/ 6353558 h 6858079"/>
              <a:gd name="connsiteX3312" fmla="*/ 9327788 w 12192000"/>
              <a:gd name="connsiteY3312" fmla="*/ 6344561 h 6858079"/>
              <a:gd name="connsiteX3313" fmla="*/ 1915012 w 12192000"/>
              <a:gd name="connsiteY3313" fmla="*/ 6341894 h 6858079"/>
              <a:gd name="connsiteX3314" fmla="*/ 1911073 w 12192000"/>
              <a:gd name="connsiteY3314" fmla="*/ 6399747 h 6858079"/>
              <a:gd name="connsiteX3315" fmla="*/ 1902833 w 12192000"/>
              <a:gd name="connsiteY3315" fmla="*/ 6457961 h 6858079"/>
              <a:gd name="connsiteX3316" fmla="*/ 1901759 w 12192000"/>
              <a:gd name="connsiteY3316" fmla="*/ 6465148 h 6858079"/>
              <a:gd name="connsiteX3317" fmla="*/ 1896028 w 12192000"/>
              <a:gd name="connsiteY3317" fmla="*/ 6465148 h 6858079"/>
              <a:gd name="connsiteX3318" fmla="*/ 1816514 w 12192000"/>
              <a:gd name="connsiteY3318" fmla="*/ 6461913 h 6858079"/>
              <a:gd name="connsiteX3319" fmla="*/ 1816871 w 12192000"/>
              <a:gd name="connsiteY3319" fmla="*/ 6457243 h 6858079"/>
              <a:gd name="connsiteX3320" fmla="*/ 1894955 w 12192000"/>
              <a:gd name="connsiteY3320" fmla="*/ 6457601 h 6858079"/>
              <a:gd name="connsiteX3321" fmla="*/ 1911073 w 12192000"/>
              <a:gd name="connsiteY3321" fmla="*/ 6342612 h 6858079"/>
              <a:gd name="connsiteX3322" fmla="*/ 1915012 w 12192000"/>
              <a:gd name="connsiteY3322" fmla="*/ 6341894 h 6858079"/>
              <a:gd name="connsiteX3323" fmla="*/ 247244 w 12192000"/>
              <a:gd name="connsiteY3323" fmla="*/ 6338591 h 6858079"/>
              <a:gd name="connsiteX3324" fmla="*/ 220884 w 12192000"/>
              <a:gd name="connsiteY3324" fmla="*/ 6375798 h 6858079"/>
              <a:gd name="connsiteX3325" fmla="*/ 279252 w 12192000"/>
              <a:gd name="connsiteY3325" fmla="*/ 6412534 h 6858079"/>
              <a:gd name="connsiteX3326" fmla="*/ 254776 w 12192000"/>
              <a:gd name="connsiteY3326" fmla="*/ 6340475 h 6858079"/>
              <a:gd name="connsiteX3327" fmla="*/ 247244 w 12192000"/>
              <a:gd name="connsiteY3327" fmla="*/ 6338591 h 6858079"/>
              <a:gd name="connsiteX3328" fmla="*/ 7763012 w 12192000"/>
              <a:gd name="connsiteY3328" fmla="*/ 6338534 h 6858079"/>
              <a:gd name="connsiteX3329" fmla="*/ 7834269 w 12192000"/>
              <a:gd name="connsiteY3329" fmla="*/ 6350428 h 6858079"/>
              <a:gd name="connsiteX3330" fmla="*/ 7831391 w 12192000"/>
              <a:gd name="connsiteY3330" fmla="*/ 6355474 h 6858079"/>
              <a:gd name="connsiteX3331" fmla="*/ 7745738 w 12192000"/>
              <a:gd name="connsiteY3331" fmla="*/ 6345743 h 6858079"/>
              <a:gd name="connsiteX3332" fmla="*/ 7685278 w 12192000"/>
              <a:gd name="connsiteY3332" fmla="*/ 6363763 h 6858079"/>
              <a:gd name="connsiteX3333" fmla="*/ 7684558 w 12192000"/>
              <a:gd name="connsiteY3333" fmla="*/ 6360880 h 6858079"/>
              <a:gd name="connsiteX3334" fmla="*/ 7763012 w 12192000"/>
              <a:gd name="connsiteY3334" fmla="*/ 6338534 h 6858079"/>
              <a:gd name="connsiteX3335" fmla="*/ 9711473 w 12192000"/>
              <a:gd name="connsiteY3335" fmla="*/ 6338256 h 6858079"/>
              <a:gd name="connsiteX3336" fmla="*/ 9742319 w 12192000"/>
              <a:gd name="connsiteY3336" fmla="*/ 6361583 h 6858079"/>
              <a:gd name="connsiteX3337" fmla="*/ 9770897 w 12192000"/>
              <a:gd name="connsiteY3337" fmla="*/ 6379421 h 6858079"/>
              <a:gd name="connsiteX3338" fmla="*/ 9767268 w 12192000"/>
              <a:gd name="connsiteY3338" fmla="*/ 6385825 h 6858079"/>
              <a:gd name="connsiteX3339" fmla="*/ 9738690 w 12192000"/>
              <a:gd name="connsiteY3339" fmla="*/ 6366157 h 6858079"/>
              <a:gd name="connsiteX3340" fmla="*/ 9710113 w 12192000"/>
              <a:gd name="connsiteY3340" fmla="*/ 6341000 h 6858079"/>
              <a:gd name="connsiteX3341" fmla="*/ 9711473 w 12192000"/>
              <a:gd name="connsiteY3341" fmla="*/ 6338256 h 6858079"/>
              <a:gd name="connsiteX3342" fmla="*/ 9293645 w 12192000"/>
              <a:gd name="connsiteY3342" fmla="*/ 6336397 h 6858079"/>
              <a:gd name="connsiteX3343" fmla="*/ 9293645 w 12192000"/>
              <a:gd name="connsiteY3343" fmla="*/ 6338871 h 6858079"/>
              <a:gd name="connsiteX3344" fmla="*/ 9291650 w 12192000"/>
              <a:gd name="connsiteY3344" fmla="*/ 6339017 h 6858079"/>
              <a:gd name="connsiteX3345" fmla="*/ 9291650 w 12192000"/>
              <a:gd name="connsiteY3345" fmla="*/ 6341230 h 6858079"/>
              <a:gd name="connsiteX3346" fmla="*/ 9263103 w 12192000"/>
              <a:gd name="connsiteY3346" fmla="*/ 6342943 h 6858079"/>
              <a:gd name="connsiteX3347" fmla="*/ 9246316 w 12192000"/>
              <a:gd name="connsiteY3347" fmla="*/ 6346192 h 6858079"/>
              <a:gd name="connsiteX3348" fmla="*/ 9255947 w 12192000"/>
              <a:gd name="connsiteY3348" fmla="*/ 6341617 h 6858079"/>
              <a:gd name="connsiteX3349" fmla="*/ 9246110 w 12192000"/>
              <a:gd name="connsiteY3349" fmla="*/ 6342333 h 6858079"/>
              <a:gd name="connsiteX3350" fmla="*/ 9245557 w 12192000"/>
              <a:gd name="connsiteY3350" fmla="*/ 6341344 h 6858079"/>
              <a:gd name="connsiteX3351" fmla="*/ 9293645 w 12192000"/>
              <a:gd name="connsiteY3351" fmla="*/ 6336397 h 6858079"/>
              <a:gd name="connsiteX3352" fmla="*/ 8563605 w 12192000"/>
              <a:gd name="connsiteY3352" fmla="*/ 6334314 h 6858079"/>
              <a:gd name="connsiteX3353" fmla="*/ 8582827 w 12192000"/>
              <a:gd name="connsiteY3353" fmla="*/ 6368141 h 6858079"/>
              <a:gd name="connsiteX3354" fmla="*/ 8581334 w 12192000"/>
              <a:gd name="connsiteY3354" fmla="*/ 6369307 h 6858079"/>
              <a:gd name="connsiteX3355" fmla="*/ 8562491 w 12192000"/>
              <a:gd name="connsiteY3355" fmla="*/ 6334732 h 6858079"/>
              <a:gd name="connsiteX3356" fmla="*/ 8563605 w 12192000"/>
              <a:gd name="connsiteY3356" fmla="*/ 6334314 h 6858079"/>
              <a:gd name="connsiteX3357" fmla="*/ 9320496 w 12192000"/>
              <a:gd name="connsiteY3357" fmla="*/ 6329379 h 6858079"/>
              <a:gd name="connsiteX3358" fmla="*/ 9314326 w 12192000"/>
              <a:gd name="connsiteY3358" fmla="*/ 6331066 h 6858079"/>
              <a:gd name="connsiteX3359" fmla="*/ 9308717 w 12192000"/>
              <a:gd name="connsiteY3359" fmla="*/ 6330503 h 6858079"/>
              <a:gd name="connsiteX3360" fmla="*/ 9309278 w 12192000"/>
              <a:gd name="connsiteY3360" fmla="*/ 6342312 h 6858079"/>
              <a:gd name="connsiteX3361" fmla="*/ 9326105 w 12192000"/>
              <a:gd name="connsiteY3361" fmla="*/ 6340625 h 6858079"/>
              <a:gd name="connsiteX3362" fmla="*/ 9320496 w 12192000"/>
              <a:gd name="connsiteY3362" fmla="*/ 6329379 h 6858079"/>
              <a:gd name="connsiteX3363" fmla="*/ 9291703 w 12192000"/>
              <a:gd name="connsiteY3363" fmla="*/ 6329099 h 6858079"/>
              <a:gd name="connsiteX3364" fmla="*/ 9290589 w 12192000"/>
              <a:gd name="connsiteY3364" fmla="*/ 6332191 h 6858079"/>
              <a:gd name="connsiteX3365" fmla="*/ 9254906 w 12192000"/>
              <a:gd name="connsiteY3365" fmla="*/ 6332810 h 6858079"/>
              <a:gd name="connsiteX3366" fmla="*/ 9254906 w 12192000"/>
              <a:gd name="connsiteY3366" fmla="*/ 6331572 h 6858079"/>
              <a:gd name="connsiteX3367" fmla="*/ 9291703 w 12192000"/>
              <a:gd name="connsiteY3367" fmla="*/ 6329099 h 6858079"/>
              <a:gd name="connsiteX3368" fmla="*/ 543588 w 12192000"/>
              <a:gd name="connsiteY3368" fmla="*/ 6327519 h 6858079"/>
              <a:gd name="connsiteX3369" fmla="*/ 591040 w 12192000"/>
              <a:gd name="connsiteY3369" fmla="*/ 6392285 h 6858079"/>
              <a:gd name="connsiteX3370" fmla="*/ 518438 w 12192000"/>
              <a:gd name="connsiteY3370" fmla="*/ 6441094 h 6858079"/>
              <a:gd name="connsiteX3371" fmla="*/ 478578 w 12192000"/>
              <a:gd name="connsiteY3371" fmla="*/ 6367880 h 6858079"/>
              <a:gd name="connsiteX3372" fmla="*/ 535996 w 12192000"/>
              <a:gd name="connsiteY3372" fmla="*/ 6330804 h 6858079"/>
              <a:gd name="connsiteX3373" fmla="*/ 543588 w 12192000"/>
              <a:gd name="connsiteY3373" fmla="*/ 6327519 h 6858079"/>
              <a:gd name="connsiteX3374" fmla="*/ 8558117 w 12192000"/>
              <a:gd name="connsiteY3374" fmla="*/ 6319543 h 6858079"/>
              <a:gd name="connsiteX3375" fmla="*/ 8572206 w 12192000"/>
              <a:gd name="connsiteY3375" fmla="*/ 6344397 h 6858079"/>
              <a:gd name="connsiteX3376" fmla="*/ 8586305 w 12192000"/>
              <a:gd name="connsiteY3376" fmla="*/ 6367405 h 6858079"/>
              <a:gd name="connsiteX3377" fmla="*/ 8585325 w 12192000"/>
              <a:gd name="connsiteY3377" fmla="*/ 6368629 h 6858079"/>
              <a:gd name="connsiteX3378" fmla="*/ 8571817 w 12192000"/>
              <a:gd name="connsiteY3378" fmla="*/ 6347000 h 6858079"/>
              <a:gd name="connsiteX3379" fmla="*/ 8557515 w 12192000"/>
              <a:gd name="connsiteY3379" fmla="*/ 6320014 h 6858079"/>
              <a:gd name="connsiteX3380" fmla="*/ 8558117 w 12192000"/>
              <a:gd name="connsiteY3380" fmla="*/ 6319543 h 6858079"/>
              <a:gd name="connsiteX3381" fmla="*/ 269367 w 12192000"/>
              <a:gd name="connsiteY3381" fmla="*/ 6319281 h 6858079"/>
              <a:gd name="connsiteX3382" fmla="*/ 264661 w 12192000"/>
              <a:gd name="connsiteY3382" fmla="*/ 6440794 h 6858079"/>
              <a:gd name="connsiteX3383" fmla="*/ 204881 w 12192000"/>
              <a:gd name="connsiteY3383" fmla="*/ 6360256 h 6858079"/>
              <a:gd name="connsiteX3384" fmla="*/ 269367 w 12192000"/>
              <a:gd name="connsiteY3384" fmla="*/ 6319281 h 6858079"/>
              <a:gd name="connsiteX3385" fmla="*/ 9313765 w 12192000"/>
              <a:gd name="connsiteY3385" fmla="*/ 6318695 h 6858079"/>
              <a:gd name="connsiteX3386" fmla="*/ 9312643 w 12192000"/>
              <a:gd name="connsiteY3386" fmla="*/ 6319820 h 6858079"/>
              <a:gd name="connsiteX3387" fmla="*/ 9303108 w 12192000"/>
              <a:gd name="connsiteY3387" fmla="*/ 6319257 h 6858079"/>
              <a:gd name="connsiteX3388" fmla="*/ 9307595 w 12192000"/>
              <a:gd name="connsiteY3388" fmla="*/ 6328254 h 6858079"/>
              <a:gd name="connsiteX3389" fmla="*/ 9314326 w 12192000"/>
              <a:gd name="connsiteY3389" fmla="*/ 6327692 h 6858079"/>
              <a:gd name="connsiteX3390" fmla="*/ 9318251 w 12192000"/>
              <a:gd name="connsiteY3390" fmla="*/ 6326568 h 6858079"/>
              <a:gd name="connsiteX3391" fmla="*/ 9313765 w 12192000"/>
              <a:gd name="connsiteY3391" fmla="*/ 6318695 h 6858079"/>
              <a:gd name="connsiteX3392" fmla="*/ 3498225 w 12192000"/>
              <a:gd name="connsiteY3392" fmla="*/ 6318344 h 6858079"/>
              <a:gd name="connsiteX3393" fmla="*/ 3632263 w 12192000"/>
              <a:gd name="connsiteY3393" fmla="*/ 6411309 h 6858079"/>
              <a:gd name="connsiteX3394" fmla="*/ 3621425 w 12192000"/>
              <a:gd name="connsiteY3394" fmla="*/ 6501751 h 6858079"/>
              <a:gd name="connsiteX3395" fmla="*/ 3545916 w 12192000"/>
              <a:gd name="connsiteY3395" fmla="*/ 6555800 h 6858079"/>
              <a:gd name="connsiteX3396" fmla="*/ 3537606 w 12192000"/>
              <a:gd name="connsiteY3396" fmla="*/ 6536703 h 6858079"/>
              <a:gd name="connsiteX3397" fmla="*/ 3605529 w 12192000"/>
              <a:gd name="connsiteY3397" fmla="*/ 6487698 h 6858079"/>
              <a:gd name="connsiteX3398" fmla="*/ 3610948 w 12192000"/>
              <a:gd name="connsiteY3398" fmla="*/ 6412030 h 6858079"/>
              <a:gd name="connsiteX3399" fmla="*/ 3500754 w 12192000"/>
              <a:gd name="connsiteY3399" fmla="*/ 6337441 h 6858079"/>
              <a:gd name="connsiteX3400" fmla="*/ 3397064 w 12192000"/>
              <a:gd name="connsiteY3400" fmla="*/ 6411309 h 6858079"/>
              <a:gd name="connsiteX3401" fmla="*/ 3389883 w 12192000"/>
              <a:gd name="connsiteY3401" fmla="*/ 6449954 h 6858079"/>
              <a:gd name="connsiteX3402" fmla="*/ 3392280 w 12192000"/>
              <a:gd name="connsiteY3402" fmla="*/ 6461004 h 6858079"/>
              <a:gd name="connsiteX3403" fmla="*/ 3394759 w 12192000"/>
              <a:gd name="connsiteY3403" fmla="*/ 6430815 h 6858079"/>
              <a:gd name="connsiteX3404" fmla="*/ 3395481 w 12192000"/>
              <a:gd name="connsiteY3404" fmla="*/ 6430815 h 6858079"/>
              <a:gd name="connsiteX3405" fmla="*/ 3404878 w 12192000"/>
              <a:gd name="connsiteY3405" fmla="*/ 6488021 h 6858079"/>
              <a:gd name="connsiteX3406" fmla="*/ 3403071 w 12192000"/>
              <a:gd name="connsiteY3406" fmla="*/ 6489450 h 6858079"/>
              <a:gd name="connsiteX3407" fmla="*/ 3392321 w 12192000"/>
              <a:gd name="connsiteY3407" fmla="*/ 6461195 h 6858079"/>
              <a:gd name="connsiteX3408" fmla="*/ 3398148 w 12192000"/>
              <a:gd name="connsiteY3408" fmla="*/ 6488059 h 6858079"/>
              <a:gd name="connsiteX3409" fmla="*/ 3469683 w 12192000"/>
              <a:gd name="connsiteY3409" fmla="*/ 6540306 h 6858079"/>
              <a:gd name="connsiteX3410" fmla="*/ 3467876 w 12192000"/>
              <a:gd name="connsiteY3410" fmla="*/ 6553998 h 6858079"/>
              <a:gd name="connsiteX3411" fmla="*/ 3384780 w 12192000"/>
              <a:gd name="connsiteY3411" fmla="*/ 6502471 h 6858079"/>
              <a:gd name="connsiteX3412" fmla="*/ 3377554 w 12192000"/>
              <a:gd name="connsiteY3412" fmla="*/ 6410948 h 6858079"/>
              <a:gd name="connsiteX3413" fmla="*/ 3498225 w 12192000"/>
              <a:gd name="connsiteY3413" fmla="*/ 6318344 h 6858079"/>
              <a:gd name="connsiteX3414" fmla="*/ 1243048 w 12192000"/>
              <a:gd name="connsiteY3414" fmla="*/ 6315487 h 6858079"/>
              <a:gd name="connsiteX3415" fmla="*/ 1129409 w 12192000"/>
              <a:gd name="connsiteY3415" fmla="*/ 6380621 h 6858079"/>
              <a:gd name="connsiteX3416" fmla="*/ 1129409 w 12192000"/>
              <a:gd name="connsiteY3416" fmla="*/ 6411299 h 6858079"/>
              <a:gd name="connsiteX3417" fmla="*/ 1236918 w 12192000"/>
              <a:gd name="connsiteY3417" fmla="*/ 6344750 h 6858079"/>
              <a:gd name="connsiteX3418" fmla="*/ 1243518 w 12192000"/>
              <a:gd name="connsiteY3418" fmla="*/ 6346166 h 6858079"/>
              <a:gd name="connsiteX3419" fmla="*/ 1243048 w 12192000"/>
              <a:gd name="connsiteY3419" fmla="*/ 6315487 h 6858079"/>
              <a:gd name="connsiteX3420" fmla="*/ 0 w 12192000"/>
              <a:gd name="connsiteY3420" fmla="*/ 6313741 h 6858079"/>
              <a:gd name="connsiteX3421" fmla="*/ 27510 w 12192000"/>
              <a:gd name="connsiteY3421" fmla="*/ 6321205 h 6858079"/>
              <a:gd name="connsiteX3422" fmla="*/ 49614 w 12192000"/>
              <a:gd name="connsiteY3422" fmla="*/ 6354981 h 6858079"/>
              <a:gd name="connsiteX3423" fmla="*/ 7492 w 12192000"/>
              <a:gd name="connsiteY3423" fmla="*/ 6437197 h 6858079"/>
              <a:gd name="connsiteX3424" fmla="*/ 0 w 12192000"/>
              <a:gd name="connsiteY3424" fmla="*/ 6436121 h 6858079"/>
              <a:gd name="connsiteX3425" fmla="*/ 0 w 12192000"/>
              <a:gd name="connsiteY3425" fmla="*/ 6412154 h 6858079"/>
              <a:gd name="connsiteX3426" fmla="*/ 1340 w 12192000"/>
              <a:gd name="connsiteY3426" fmla="*/ 6412297 h 6858079"/>
              <a:gd name="connsiteX3427" fmla="*/ 26424 w 12192000"/>
              <a:gd name="connsiteY3427" fmla="*/ 6360619 h 6858079"/>
              <a:gd name="connsiteX3428" fmla="*/ 4652 w 12192000"/>
              <a:gd name="connsiteY3428" fmla="*/ 6333841 h 6858079"/>
              <a:gd name="connsiteX3429" fmla="*/ 0 w 12192000"/>
              <a:gd name="connsiteY3429" fmla="*/ 6334332 h 6858079"/>
              <a:gd name="connsiteX3430" fmla="*/ 1936730 w 12192000"/>
              <a:gd name="connsiteY3430" fmla="*/ 6313285 h 6858079"/>
              <a:gd name="connsiteX3431" fmla="*/ 1934557 w 12192000"/>
              <a:gd name="connsiteY3431" fmla="*/ 6347993 h 6858079"/>
              <a:gd name="connsiteX3432" fmla="*/ 1928760 w 12192000"/>
              <a:gd name="connsiteY3432" fmla="*/ 6393546 h 6858079"/>
              <a:gd name="connsiteX3433" fmla="*/ 1925137 w 12192000"/>
              <a:gd name="connsiteY3433" fmla="*/ 6441269 h 6858079"/>
              <a:gd name="connsiteX3434" fmla="*/ 1918979 w 12192000"/>
              <a:gd name="connsiteY3434" fmla="*/ 6477784 h 6858079"/>
              <a:gd name="connsiteX3435" fmla="*/ 1911734 w 12192000"/>
              <a:gd name="connsiteY3435" fmla="*/ 6480314 h 6858079"/>
              <a:gd name="connsiteX3436" fmla="*/ 1790017 w 12192000"/>
              <a:gd name="connsiteY3436" fmla="*/ 6475253 h 6858079"/>
              <a:gd name="connsiteX3437" fmla="*/ 1790017 w 12192000"/>
              <a:gd name="connsiteY3437" fmla="*/ 6472000 h 6858079"/>
              <a:gd name="connsiteX3438" fmla="*/ 1911734 w 12192000"/>
              <a:gd name="connsiteY3438" fmla="*/ 6473083 h 6858079"/>
              <a:gd name="connsiteX3439" fmla="*/ 1917892 w 12192000"/>
              <a:gd name="connsiteY3439" fmla="*/ 6434399 h 6858079"/>
              <a:gd name="connsiteX3440" fmla="*/ 1921876 w 12192000"/>
              <a:gd name="connsiteY3440" fmla="*/ 6393546 h 6858079"/>
              <a:gd name="connsiteX3441" fmla="*/ 1928760 w 12192000"/>
              <a:gd name="connsiteY3441" fmla="*/ 6347993 h 6858079"/>
              <a:gd name="connsiteX3442" fmla="*/ 1933469 w 12192000"/>
              <a:gd name="connsiteY3442" fmla="*/ 6313647 h 6858079"/>
              <a:gd name="connsiteX3443" fmla="*/ 1936730 w 12192000"/>
              <a:gd name="connsiteY3443" fmla="*/ 6313285 h 6858079"/>
              <a:gd name="connsiteX3444" fmla="*/ 9959579 w 12192000"/>
              <a:gd name="connsiteY3444" fmla="*/ 6312856 h 6858079"/>
              <a:gd name="connsiteX3445" fmla="*/ 9961844 w 12192000"/>
              <a:gd name="connsiteY3445" fmla="*/ 6314216 h 6858079"/>
              <a:gd name="connsiteX3446" fmla="*/ 9912001 w 12192000"/>
              <a:gd name="connsiteY3446" fmla="*/ 6373563 h 6858079"/>
              <a:gd name="connsiteX3447" fmla="*/ 9847203 w 12192000"/>
              <a:gd name="connsiteY3447" fmla="*/ 6440611 h 6858079"/>
              <a:gd name="connsiteX3448" fmla="*/ 9842219 w 12192000"/>
              <a:gd name="connsiteY3448" fmla="*/ 6435627 h 6858079"/>
              <a:gd name="connsiteX3449" fmla="*/ 9959579 w 12192000"/>
              <a:gd name="connsiteY3449" fmla="*/ 6312856 h 6858079"/>
              <a:gd name="connsiteX3450" fmla="*/ 2043305 w 12192000"/>
              <a:gd name="connsiteY3450" fmla="*/ 6311404 h 6858079"/>
              <a:gd name="connsiteX3451" fmla="*/ 2044349 w 12192000"/>
              <a:gd name="connsiteY3451" fmla="*/ 6314537 h 6858079"/>
              <a:gd name="connsiteX3452" fmla="*/ 1988817 w 12192000"/>
              <a:gd name="connsiteY3452" fmla="*/ 6412639 h 6858079"/>
              <a:gd name="connsiteX3453" fmla="*/ 1982648 w 12192000"/>
              <a:gd name="connsiteY3453" fmla="*/ 6407984 h 6858079"/>
              <a:gd name="connsiteX3454" fmla="*/ 2040358 w 12192000"/>
              <a:gd name="connsiteY3454" fmla="*/ 6312031 h 6858079"/>
              <a:gd name="connsiteX3455" fmla="*/ 2043305 w 12192000"/>
              <a:gd name="connsiteY3455" fmla="*/ 6311404 h 6858079"/>
              <a:gd name="connsiteX3456" fmla="*/ 9293572 w 12192000"/>
              <a:gd name="connsiteY3456" fmla="*/ 6308574 h 6858079"/>
              <a:gd name="connsiteX3457" fmla="*/ 9300864 w 12192000"/>
              <a:gd name="connsiteY3457" fmla="*/ 6316446 h 6858079"/>
              <a:gd name="connsiteX3458" fmla="*/ 9311520 w 12192000"/>
              <a:gd name="connsiteY3458" fmla="*/ 6315321 h 6858079"/>
              <a:gd name="connsiteX3459" fmla="*/ 9306473 w 12192000"/>
              <a:gd name="connsiteY3459" fmla="*/ 6308574 h 6858079"/>
              <a:gd name="connsiteX3460" fmla="*/ 9293572 w 12192000"/>
              <a:gd name="connsiteY3460" fmla="*/ 6308574 h 6858079"/>
              <a:gd name="connsiteX3461" fmla="*/ 2714760 w 12192000"/>
              <a:gd name="connsiteY3461" fmla="*/ 6304952 h 6858079"/>
              <a:gd name="connsiteX3462" fmla="*/ 2557067 w 12192000"/>
              <a:gd name="connsiteY3462" fmla="*/ 6427719 h 6858079"/>
              <a:gd name="connsiteX3463" fmla="*/ 2666045 w 12192000"/>
              <a:gd name="connsiteY3463" fmla="*/ 6562366 h 6858079"/>
              <a:gd name="connsiteX3464" fmla="*/ 2668571 w 12192000"/>
              <a:gd name="connsiteY3464" fmla="*/ 6561287 h 6858079"/>
              <a:gd name="connsiteX3465" fmla="*/ 2677231 w 12192000"/>
              <a:gd name="connsiteY3465" fmla="*/ 6563087 h 6858079"/>
              <a:gd name="connsiteX3466" fmla="*/ 2679035 w 12192000"/>
              <a:gd name="connsiteY3466" fmla="*/ 6563087 h 6858079"/>
              <a:gd name="connsiteX3467" fmla="*/ 2680840 w 12192000"/>
              <a:gd name="connsiteY3467" fmla="*/ 6564166 h 6858079"/>
              <a:gd name="connsiteX3468" fmla="*/ 2695634 w 12192000"/>
              <a:gd name="connsiteY3468" fmla="*/ 6595129 h 6858079"/>
              <a:gd name="connsiteX3469" fmla="*/ 2714398 w 12192000"/>
              <a:gd name="connsiteY3469" fmla="*/ 6574248 h 6858079"/>
              <a:gd name="connsiteX3470" fmla="*/ 2718728 w 12192000"/>
              <a:gd name="connsiteY3470" fmla="*/ 6570647 h 6858079"/>
              <a:gd name="connsiteX3471" fmla="*/ 2895548 w 12192000"/>
              <a:gd name="connsiteY3471" fmla="*/ 6424119 h 6858079"/>
              <a:gd name="connsiteX3472" fmla="*/ 2714760 w 12192000"/>
              <a:gd name="connsiteY3472" fmla="*/ 6304952 h 6858079"/>
              <a:gd name="connsiteX3473" fmla="*/ 3547476 w 12192000"/>
              <a:gd name="connsiteY3473" fmla="*/ 6300070 h 6858079"/>
              <a:gd name="connsiteX3474" fmla="*/ 3581030 w 12192000"/>
              <a:gd name="connsiteY3474" fmla="*/ 6315010 h 6858079"/>
              <a:gd name="connsiteX3475" fmla="*/ 3579602 w 12192000"/>
              <a:gd name="connsiteY3475" fmla="*/ 6316468 h 6858079"/>
              <a:gd name="connsiteX3476" fmla="*/ 3547476 w 12192000"/>
              <a:gd name="connsiteY3476" fmla="*/ 6300799 h 6858079"/>
              <a:gd name="connsiteX3477" fmla="*/ 3547476 w 12192000"/>
              <a:gd name="connsiteY3477" fmla="*/ 6300070 h 6858079"/>
              <a:gd name="connsiteX3478" fmla="*/ 2747597 w 12192000"/>
              <a:gd name="connsiteY3478" fmla="*/ 6298112 h 6858079"/>
              <a:gd name="connsiteX3479" fmla="*/ 2904930 w 12192000"/>
              <a:gd name="connsiteY3479" fmla="*/ 6415478 h 6858079"/>
              <a:gd name="connsiteX3480" fmla="*/ 2970605 w 12192000"/>
              <a:gd name="connsiteY3480" fmla="*/ 6570647 h 6858079"/>
              <a:gd name="connsiteX3481" fmla="*/ 2844667 w 12192000"/>
              <a:gd name="connsiteY3481" fmla="*/ 6674693 h 6858079"/>
              <a:gd name="connsiteX3482" fmla="*/ 2858741 w 12192000"/>
              <a:gd name="connsiteY3482" fmla="*/ 6700615 h 6858079"/>
              <a:gd name="connsiteX3483" fmla="*/ 2856575 w 12192000"/>
              <a:gd name="connsiteY3483" fmla="*/ 6706375 h 6858079"/>
              <a:gd name="connsiteX3484" fmla="*/ 2824098 w 12192000"/>
              <a:gd name="connsiteY3484" fmla="*/ 6693054 h 6858079"/>
              <a:gd name="connsiteX3485" fmla="*/ 2794147 w 12192000"/>
              <a:gd name="connsiteY3485" fmla="*/ 6678294 h 6858079"/>
              <a:gd name="connsiteX3486" fmla="*/ 2660632 w 12192000"/>
              <a:gd name="connsiteY3486" fmla="*/ 6662813 h 6858079"/>
              <a:gd name="connsiteX3487" fmla="*/ 2586296 w 12192000"/>
              <a:gd name="connsiteY3487" fmla="*/ 6528165 h 6858079"/>
              <a:gd name="connsiteX3488" fmla="*/ 2550211 w 12192000"/>
              <a:gd name="connsiteY3488" fmla="*/ 6416559 h 6858079"/>
              <a:gd name="connsiteX3489" fmla="*/ 2747597 w 12192000"/>
              <a:gd name="connsiteY3489" fmla="*/ 6298112 h 6858079"/>
              <a:gd name="connsiteX3490" fmla="*/ 9321940 w 12192000"/>
              <a:gd name="connsiteY3490" fmla="*/ 6298009 h 6858079"/>
              <a:gd name="connsiteX3491" fmla="*/ 9341535 w 12192000"/>
              <a:gd name="connsiteY3491" fmla="*/ 6330173 h 6858079"/>
              <a:gd name="connsiteX3492" fmla="*/ 9342079 w 12192000"/>
              <a:gd name="connsiteY3492" fmla="*/ 6358950 h 6858079"/>
              <a:gd name="connsiteX3493" fmla="*/ 9340991 w 12192000"/>
              <a:gd name="connsiteY3493" fmla="*/ 6358950 h 6858079"/>
              <a:gd name="connsiteX3494" fmla="*/ 9340056 w 12192000"/>
              <a:gd name="connsiteY3494" fmla="*/ 6351196 h 6858079"/>
              <a:gd name="connsiteX3495" fmla="*/ 9340475 w 12192000"/>
              <a:gd name="connsiteY3495" fmla="*/ 6350251 h 6858079"/>
              <a:gd name="connsiteX3496" fmla="*/ 9338920 w 12192000"/>
              <a:gd name="connsiteY3496" fmla="*/ 6341773 h 6858079"/>
              <a:gd name="connsiteX3497" fmla="*/ 9337181 w 12192000"/>
              <a:gd name="connsiteY3497" fmla="*/ 6327352 h 6858079"/>
              <a:gd name="connsiteX3498" fmla="*/ 9319763 w 12192000"/>
              <a:gd name="connsiteY3498" fmla="*/ 6300266 h 6858079"/>
              <a:gd name="connsiteX3499" fmla="*/ 9321940 w 12192000"/>
              <a:gd name="connsiteY3499" fmla="*/ 6298009 h 6858079"/>
              <a:gd name="connsiteX3500" fmla="*/ 9296938 w 12192000"/>
              <a:gd name="connsiteY3500" fmla="*/ 6297891 h 6858079"/>
              <a:gd name="connsiteX3501" fmla="*/ 9295816 w 12192000"/>
              <a:gd name="connsiteY3501" fmla="*/ 6298452 h 6858079"/>
              <a:gd name="connsiteX3502" fmla="*/ 9288524 w 12192000"/>
              <a:gd name="connsiteY3502" fmla="*/ 6298452 h 6858079"/>
              <a:gd name="connsiteX3503" fmla="*/ 9284596 w 12192000"/>
              <a:gd name="connsiteY3503" fmla="*/ 6298452 h 6858079"/>
              <a:gd name="connsiteX3504" fmla="*/ 9291327 w 12192000"/>
              <a:gd name="connsiteY3504" fmla="*/ 6305762 h 6858079"/>
              <a:gd name="connsiteX3505" fmla="*/ 9297497 w 12192000"/>
              <a:gd name="connsiteY3505" fmla="*/ 6305200 h 6858079"/>
              <a:gd name="connsiteX3506" fmla="*/ 9302547 w 12192000"/>
              <a:gd name="connsiteY3506" fmla="*/ 6304637 h 6858079"/>
              <a:gd name="connsiteX3507" fmla="*/ 9296938 w 12192000"/>
              <a:gd name="connsiteY3507" fmla="*/ 6297891 h 6858079"/>
              <a:gd name="connsiteX3508" fmla="*/ 9692489 w 12192000"/>
              <a:gd name="connsiteY3508" fmla="*/ 6295408 h 6858079"/>
              <a:gd name="connsiteX3509" fmla="*/ 9733641 w 12192000"/>
              <a:gd name="connsiteY3509" fmla="*/ 6335034 h 6858079"/>
              <a:gd name="connsiteX3510" fmla="*/ 9779316 w 12192000"/>
              <a:gd name="connsiteY3510" fmla="*/ 6366105 h 6858079"/>
              <a:gd name="connsiteX3511" fmla="*/ 9775246 w 12192000"/>
              <a:gd name="connsiteY3511" fmla="*/ 6371959 h 6858079"/>
              <a:gd name="connsiteX3512" fmla="*/ 9724145 w 12192000"/>
              <a:gd name="connsiteY3512" fmla="*/ 6335034 h 6858079"/>
              <a:gd name="connsiteX3513" fmla="*/ 9689323 w 12192000"/>
              <a:gd name="connsiteY3513" fmla="*/ 6297210 h 6858079"/>
              <a:gd name="connsiteX3514" fmla="*/ 9692489 w 12192000"/>
              <a:gd name="connsiteY3514" fmla="*/ 6295408 h 6858079"/>
              <a:gd name="connsiteX3515" fmla="*/ 9941928 w 12192000"/>
              <a:gd name="connsiteY3515" fmla="*/ 6291433 h 6858079"/>
              <a:gd name="connsiteX3516" fmla="*/ 9945058 w 12192000"/>
              <a:gd name="connsiteY3516" fmla="*/ 6294585 h 6858079"/>
              <a:gd name="connsiteX3517" fmla="*/ 9846657 w 12192000"/>
              <a:gd name="connsiteY3517" fmla="*/ 6401327 h 6858079"/>
              <a:gd name="connsiteX3518" fmla="*/ 9841290 w 12192000"/>
              <a:gd name="connsiteY3518" fmla="*/ 6398174 h 6858079"/>
              <a:gd name="connsiteX3519" fmla="*/ 9941928 w 12192000"/>
              <a:gd name="connsiteY3519" fmla="*/ 6291433 h 6858079"/>
              <a:gd name="connsiteX3520" fmla="*/ 3517624 w 12192000"/>
              <a:gd name="connsiteY3520" fmla="*/ 6288939 h 6858079"/>
              <a:gd name="connsiteX3521" fmla="*/ 3542719 w 12192000"/>
              <a:gd name="connsiteY3521" fmla="*/ 6292843 h 6858079"/>
              <a:gd name="connsiteX3522" fmla="*/ 3569248 w 12192000"/>
              <a:gd name="connsiteY3522" fmla="*/ 6301358 h 6858079"/>
              <a:gd name="connsiteX3523" fmla="*/ 3614060 w 12192000"/>
              <a:gd name="connsiteY3523" fmla="*/ 6328324 h 6858079"/>
              <a:gd name="connsiteX3524" fmla="*/ 3612984 w 12192000"/>
              <a:gd name="connsiteY3524" fmla="*/ 6330452 h 6858079"/>
              <a:gd name="connsiteX3525" fmla="*/ 3563870 w 12192000"/>
              <a:gd name="connsiteY3525" fmla="*/ 6301712 h 6858079"/>
              <a:gd name="connsiteX3526" fmla="*/ 3538058 w 12192000"/>
              <a:gd name="connsiteY3526" fmla="*/ 6293552 h 6858079"/>
              <a:gd name="connsiteX3527" fmla="*/ 3517266 w 12192000"/>
              <a:gd name="connsiteY3527" fmla="*/ 6289650 h 6858079"/>
              <a:gd name="connsiteX3528" fmla="*/ 3517624 w 12192000"/>
              <a:gd name="connsiteY3528" fmla="*/ 6288939 h 6858079"/>
              <a:gd name="connsiteX3529" fmla="*/ 8569316 w 12192000"/>
              <a:gd name="connsiteY3529" fmla="*/ 6287915 h 6858079"/>
              <a:gd name="connsiteX3530" fmla="*/ 8569795 w 12192000"/>
              <a:gd name="connsiteY3530" fmla="*/ 6294267 h 6858079"/>
              <a:gd name="connsiteX3531" fmla="*/ 8569777 w 12192000"/>
              <a:gd name="connsiteY3531" fmla="*/ 6300559 h 6858079"/>
              <a:gd name="connsiteX3532" fmla="*/ 8568506 w 12192000"/>
              <a:gd name="connsiteY3532" fmla="*/ 6300654 h 6858079"/>
              <a:gd name="connsiteX3533" fmla="*/ 8568185 w 12192000"/>
              <a:gd name="connsiteY3533" fmla="*/ 6295076 h 6858079"/>
              <a:gd name="connsiteX3534" fmla="*/ 8567767 w 12192000"/>
              <a:gd name="connsiteY3534" fmla="*/ 6288228 h 6858079"/>
              <a:gd name="connsiteX3535" fmla="*/ 8569316 w 12192000"/>
              <a:gd name="connsiteY3535" fmla="*/ 6287915 h 6858079"/>
              <a:gd name="connsiteX3536" fmla="*/ 2735732 w 12192000"/>
              <a:gd name="connsiteY3536" fmla="*/ 6287616 h 6858079"/>
              <a:gd name="connsiteX3537" fmla="*/ 2845993 w 12192000"/>
              <a:gd name="connsiteY3537" fmla="*/ 6325724 h 6858079"/>
              <a:gd name="connsiteX3538" fmla="*/ 2843479 w 12192000"/>
              <a:gd name="connsiteY3538" fmla="*/ 6330037 h 6858079"/>
              <a:gd name="connsiteX3539" fmla="*/ 2770925 w 12192000"/>
              <a:gd name="connsiteY3539" fmla="*/ 6298408 h 6858079"/>
              <a:gd name="connsiteX3540" fmla="*/ 2697654 w 12192000"/>
              <a:gd name="connsiteY3540" fmla="*/ 6293018 h 6858079"/>
              <a:gd name="connsiteX3541" fmla="*/ 2697296 w 12192000"/>
              <a:gd name="connsiteY3541" fmla="*/ 6290861 h 6858079"/>
              <a:gd name="connsiteX3542" fmla="*/ 2735732 w 12192000"/>
              <a:gd name="connsiteY3542" fmla="*/ 6287616 h 6858079"/>
              <a:gd name="connsiteX3543" fmla="*/ 9285718 w 12192000"/>
              <a:gd name="connsiteY3543" fmla="*/ 6285520 h 6858079"/>
              <a:gd name="connsiteX3544" fmla="*/ 9280109 w 12192000"/>
              <a:gd name="connsiteY3544" fmla="*/ 6286645 h 6858079"/>
              <a:gd name="connsiteX3545" fmla="*/ 9275623 w 12192000"/>
              <a:gd name="connsiteY3545" fmla="*/ 6286645 h 6858079"/>
              <a:gd name="connsiteX3546" fmla="*/ 9277306 w 12192000"/>
              <a:gd name="connsiteY3546" fmla="*/ 6289456 h 6858079"/>
              <a:gd name="connsiteX3547" fmla="*/ 9282354 w 12192000"/>
              <a:gd name="connsiteY3547" fmla="*/ 6296203 h 6858079"/>
              <a:gd name="connsiteX3548" fmla="*/ 9282739 w 12192000"/>
              <a:gd name="connsiteY3548" fmla="*/ 6296161 h 6858079"/>
              <a:gd name="connsiteX3549" fmla="*/ 9287402 w 12192000"/>
              <a:gd name="connsiteY3549" fmla="*/ 6295642 h 6858079"/>
              <a:gd name="connsiteX3550" fmla="*/ 9294133 w 12192000"/>
              <a:gd name="connsiteY3550" fmla="*/ 6295079 h 6858079"/>
              <a:gd name="connsiteX3551" fmla="*/ 9285718 w 12192000"/>
              <a:gd name="connsiteY3551" fmla="*/ 6285520 h 6858079"/>
              <a:gd name="connsiteX3552" fmla="*/ 8724223 w 12192000"/>
              <a:gd name="connsiteY3552" fmla="*/ 6283350 h 6858079"/>
              <a:gd name="connsiteX3553" fmla="*/ 8724851 w 12192000"/>
              <a:gd name="connsiteY3553" fmla="*/ 6284741 h 6858079"/>
              <a:gd name="connsiteX3554" fmla="*/ 8641828 w 12192000"/>
              <a:gd name="connsiteY3554" fmla="*/ 6324176 h 6858079"/>
              <a:gd name="connsiteX3555" fmla="*/ 8641143 w 12192000"/>
              <a:gd name="connsiteY3555" fmla="*/ 6323299 h 6858079"/>
              <a:gd name="connsiteX3556" fmla="*/ 8683703 w 12192000"/>
              <a:gd name="connsiteY3556" fmla="*/ 6302291 h 6858079"/>
              <a:gd name="connsiteX3557" fmla="*/ 8724223 w 12192000"/>
              <a:gd name="connsiteY3557" fmla="*/ 6283350 h 6858079"/>
              <a:gd name="connsiteX3558" fmla="*/ 8709395 w 12192000"/>
              <a:gd name="connsiteY3558" fmla="*/ 6282473 h 6858079"/>
              <a:gd name="connsiteX3559" fmla="*/ 8709922 w 12192000"/>
              <a:gd name="connsiteY3559" fmla="*/ 6284331 h 6858079"/>
              <a:gd name="connsiteX3560" fmla="*/ 8696753 w 12192000"/>
              <a:gd name="connsiteY3560" fmla="*/ 6290532 h 6858079"/>
              <a:gd name="connsiteX3561" fmla="*/ 8682503 w 12192000"/>
              <a:gd name="connsiteY3561" fmla="*/ 6297126 h 6858079"/>
              <a:gd name="connsiteX3562" fmla="*/ 8656892 w 12192000"/>
              <a:gd name="connsiteY3562" fmla="*/ 6309869 h 6858079"/>
              <a:gd name="connsiteX3563" fmla="*/ 8656232 w 12192000"/>
              <a:gd name="connsiteY3563" fmla="*/ 6309023 h 6858079"/>
              <a:gd name="connsiteX3564" fmla="*/ 8685218 w 12192000"/>
              <a:gd name="connsiteY3564" fmla="*/ 6294096 h 6858079"/>
              <a:gd name="connsiteX3565" fmla="*/ 8699247 w 12192000"/>
              <a:gd name="connsiteY3565" fmla="*/ 6287223 h 6858079"/>
              <a:gd name="connsiteX3566" fmla="*/ 8709395 w 12192000"/>
              <a:gd name="connsiteY3566" fmla="*/ 6282473 h 6858079"/>
              <a:gd name="connsiteX3567" fmla="*/ 3341947 w 12192000"/>
              <a:gd name="connsiteY3567" fmla="*/ 6281804 h 6858079"/>
              <a:gd name="connsiteX3568" fmla="*/ 3340620 w 12192000"/>
              <a:gd name="connsiteY3568" fmla="*/ 6283246 h 6858079"/>
              <a:gd name="connsiteX3569" fmla="*/ 3341702 w 12192000"/>
              <a:gd name="connsiteY3569" fmla="*/ 6282887 h 6858079"/>
              <a:gd name="connsiteX3570" fmla="*/ 3341702 w 12192000"/>
              <a:gd name="connsiteY3570" fmla="*/ 6283246 h 6858079"/>
              <a:gd name="connsiteX3571" fmla="*/ 3340620 w 12192000"/>
              <a:gd name="connsiteY3571" fmla="*/ 6284683 h 6858079"/>
              <a:gd name="connsiteX3572" fmla="*/ 3339538 w 12192000"/>
              <a:gd name="connsiteY3572" fmla="*/ 6284323 h 6858079"/>
              <a:gd name="connsiteX3573" fmla="*/ 2723463 w 12192000"/>
              <a:gd name="connsiteY3573" fmla="*/ 6280461 h 6858079"/>
              <a:gd name="connsiteX3574" fmla="*/ 2828127 w 12192000"/>
              <a:gd name="connsiteY3574" fmla="*/ 6305414 h 6858079"/>
              <a:gd name="connsiteX3575" fmla="*/ 2825601 w 12192000"/>
              <a:gd name="connsiteY3575" fmla="*/ 6310184 h 6858079"/>
              <a:gd name="connsiteX3576" fmla="*/ 2723463 w 12192000"/>
              <a:gd name="connsiteY3576" fmla="*/ 6283397 h 6858079"/>
              <a:gd name="connsiteX3577" fmla="*/ 2723463 w 12192000"/>
              <a:gd name="connsiteY3577" fmla="*/ 6280461 h 6858079"/>
              <a:gd name="connsiteX3578" fmla="*/ 8563509 w 12192000"/>
              <a:gd name="connsiteY3578" fmla="*/ 6279489 h 6858079"/>
              <a:gd name="connsiteX3579" fmla="*/ 8564989 w 12192000"/>
              <a:gd name="connsiteY3579" fmla="*/ 6279741 h 6858079"/>
              <a:gd name="connsiteX3580" fmla="*/ 8566047 w 12192000"/>
              <a:gd name="connsiteY3580" fmla="*/ 6295339 h 6858079"/>
              <a:gd name="connsiteX3581" fmla="*/ 8564793 w 12192000"/>
              <a:gd name="connsiteY3581" fmla="*/ 6295379 h 6858079"/>
              <a:gd name="connsiteX3582" fmla="*/ 8563509 w 12192000"/>
              <a:gd name="connsiteY3582" fmla="*/ 6279489 h 6858079"/>
              <a:gd name="connsiteX3583" fmla="*/ 8700955 w 12192000"/>
              <a:gd name="connsiteY3583" fmla="*/ 6279403 h 6858079"/>
              <a:gd name="connsiteX3584" fmla="*/ 8701560 w 12192000"/>
              <a:gd name="connsiteY3584" fmla="*/ 6280766 h 6858079"/>
              <a:gd name="connsiteX3585" fmla="*/ 8668446 w 12192000"/>
              <a:gd name="connsiteY3585" fmla="*/ 6298839 h 6858079"/>
              <a:gd name="connsiteX3586" fmla="*/ 8668001 w 12192000"/>
              <a:gd name="connsiteY3586" fmla="*/ 6298269 h 6858079"/>
              <a:gd name="connsiteX3587" fmla="*/ 8700955 w 12192000"/>
              <a:gd name="connsiteY3587" fmla="*/ 6279403 h 6858079"/>
              <a:gd name="connsiteX3588" fmla="*/ 1243048 w 12192000"/>
              <a:gd name="connsiteY3588" fmla="*/ 6279145 h 6858079"/>
              <a:gd name="connsiteX3589" fmla="*/ 1130824 w 12192000"/>
              <a:gd name="connsiteY3589" fmla="*/ 6333423 h 6858079"/>
              <a:gd name="connsiteX3590" fmla="*/ 1129409 w 12192000"/>
              <a:gd name="connsiteY3590" fmla="*/ 6371653 h 6858079"/>
              <a:gd name="connsiteX3591" fmla="*/ 1243048 w 12192000"/>
              <a:gd name="connsiteY3591" fmla="*/ 6301799 h 6858079"/>
              <a:gd name="connsiteX3592" fmla="*/ 1243048 w 12192000"/>
              <a:gd name="connsiteY3592" fmla="*/ 6279145 h 6858079"/>
              <a:gd name="connsiteX3593" fmla="*/ 3344998 w 12192000"/>
              <a:gd name="connsiteY3593" fmla="*/ 6278615 h 6858079"/>
              <a:gd name="connsiteX3594" fmla="*/ 3341947 w 12192000"/>
              <a:gd name="connsiteY3594" fmla="*/ 6281804 h 6858079"/>
              <a:gd name="connsiteX3595" fmla="*/ 3344586 w 12192000"/>
              <a:gd name="connsiteY3595" fmla="*/ 6278937 h 6858079"/>
              <a:gd name="connsiteX3596" fmla="*/ 9267769 w 12192000"/>
              <a:gd name="connsiteY3596" fmla="*/ 6274274 h 6858079"/>
              <a:gd name="connsiteX3597" fmla="*/ 9273939 w 12192000"/>
              <a:gd name="connsiteY3597" fmla="*/ 6283833 h 6858079"/>
              <a:gd name="connsiteX3598" fmla="*/ 9280109 w 12192000"/>
              <a:gd name="connsiteY3598" fmla="*/ 6283271 h 6858079"/>
              <a:gd name="connsiteX3599" fmla="*/ 9283476 w 12192000"/>
              <a:gd name="connsiteY3599" fmla="*/ 6282145 h 6858079"/>
              <a:gd name="connsiteX3600" fmla="*/ 9281232 w 12192000"/>
              <a:gd name="connsiteY3600" fmla="*/ 6279897 h 6858079"/>
              <a:gd name="connsiteX3601" fmla="*/ 9277306 w 12192000"/>
              <a:gd name="connsiteY3601" fmla="*/ 6274274 h 6858079"/>
              <a:gd name="connsiteX3602" fmla="*/ 9271697 w 12192000"/>
              <a:gd name="connsiteY3602" fmla="*/ 6274836 h 6858079"/>
              <a:gd name="connsiteX3603" fmla="*/ 9267769 w 12192000"/>
              <a:gd name="connsiteY3603" fmla="*/ 6274274 h 6858079"/>
              <a:gd name="connsiteX3604" fmla="*/ 2049187 w 12192000"/>
              <a:gd name="connsiteY3604" fmla="*/ 6274264 h 6858079"/>
              <a:gd name="connsiteX3605" fmla="*/ 2050719 w 12192000"/>
              <a:gd name="connsiteY3605" fmla="*/ 6277292 h 6858079"/>
              <a:gd name="connsiteX3606" fmla="*/ 2021867 w 12192000"/>
              <a:gd name="connsiteY3606" fmla="*/ 6330449 h 6858079"/>
              <a:gd name="connsiteX3607" fmla="*/ 1990853 w 12192000"/>
              <a:gd name="connsiteY3607" fmla="*/ 6384690 h 6858079"/>
              <a:gd name="connsiteX3608" fmla="*/ 1984721 w 12192000"/>
              <a:gd name="connsiteY3608" fmla="*/ 6380713 h 6858079"/>
              <a:gd name="connsiteX3609" fmla="*/ 2046030 w 12192000"/>
              <a:gd name="connsiteY3609" fmla="*/ 6275846 h 6858079"/>
              <a:gd name="connsiteX3610" fmla="*/ 2049187 w 12192000"/>
              <a:gd name="connsiteY3610" fmla="*/ 6274264 h 6858079"/>
              <a:gd name="connsiteX3611" fmla="*/ 8561725 w 12192000"/>
              <a:gd name="connsiteY3611" fmla="*/ 6273707 h 6858079"/>
              <a:gd name="connsiteX3612" fmla="*/ 8562291 w 12192000"/>
              <a:gd name="connsiteY3612" fmla="*/ 6290232 h 6858079"/>
              <a:gd name="connsiteX3613" fmla="*/ 8560962 w 12192000"/>
              <a:gd name="connsiteY3613" fmla="*/ 6290355 h 6858079"/>
              <a:gd name="connsiteX3614" fmla="*/ 8560395 w 12192000"/>
              <a:gd name="connsiteY3614" fmla="*/ 6273829 h 6858079"/>
              <a:gd name="connsiteX3615" fmla="*/ 8561725 w 12192000"/>
              <a:gd name="connsiteY3615" fmla="*/ 6273707 h 6858079"/>
              <a:gd name="connsiteX3616" fmla="*/ 9933540 w 12192000"/>
              <a:gd name="connsiteY3616" fmla="*/ 6267564 h 6858079"/>
              <a:gd name="connsiteX3617" fmla="*/ 9937110 w 12192000"/>
              <a:gd name="connsiteY3617" fmla="*/ 6269800 h 6858079"/>
              <a:gd name="connsiteX3618" fmla="*/ 9857675 w 12192000"/>
              <a:gd name="connsiteY3618" fmla="*/ 6356078 h 6858079"/>
              <a:gd name="connsiteX3619" fmla="*/ 9854105 w 12192000"/>
              <a:gd name="connsiteY3619" fmla="*/ 6352055 h 6858079"/>
              <a:gd name="connsiteX3620" fmla="*/ 9933540 w 12192000"/>
              <a:gd name="connsiteY3620" fmla="*/ 6267564 h 6858079"/>
              <a:gd name="connsiteX3621" fmla="*/ 3510654 w 12192000"/>
              <a:gd name="connsiteY3621" fmla="*/ 6266596 h 6858079"/>
              <a:gd name="connsiteX3622" fmla="*/ 3615138 w 12192000"/>
              <a:gd name="connsiteY3622" fmla="*/ 6296677 h 6858079"/>
              <a:gd name="connsiteX3623" fmla="*/ 3693891 w 12192000"/>
              <a:gd name="connsiteY3623" fmla="*/ 6424888 h 6858079"/>
              <a:gd name="connsiteX3624" fmla="*/ 3691376 w 12192000"/>
              <a:gd name="connsiteY3624" fmla="*/ 6476038 h 6858079"/>
              <a:gd name="connsiteX3625" fmla="*/ 3695877 w 12192000"/>
              <a:gd name="connsiteY3625" fmla="*/ 6453438 h 6858079"/>
              <a:gd name="connsiteX3626" fmla="*/ 3696233 w 12192000"/>
              <a:gd name="connsiteY3626" fmla="*/ 6453438 h 6858079"/>
              <a:gd name="connsiteX3627" fmla="*/ 3688772 w 12192000"/>
              <a:gd name="connsiteY3627" fmla="*/ 6500166 h 6858079"/>
              <a:gd name="connsiteX3628" fmla="*/ 3666037 w 12192000"/>
              <a:gd name="connsiteY3628" fmla="*/ 6544378 h 6858079"/>
              <a:gd name="connsiteX3629" fmla="*/ 3663907 w 12192000"/>
              <a:gd name="connsiteY3629" fmla="*/ 6543299 h 6858079"/>
              <a:gd name="connsiteX3630" fmla="*/ 3686641 w 12192000"/>
              <a:gd name="connsiteY3630" fmla="*/ 6499806 h 6858079"/>
              <a:gd name="connsiteX3631" fmla="*/ 3691008 w 12192000"/>
              <a:gd name="connsiteY3631" fmla="*/ 6477882 h 6858079"/>
              <a:gd name="connsiteX3632" fmla="*/ 3672419 w 12192000"/>
              <a:gd name="connsiteY3632" fmla="*/ 6525402 h 6858079"/>
              <a:gd name="connsiteX3633" fmla="*/ 3547258 w 12192000"/>
              <a:gd name="connsiteY3633" fmla="*/ 6605514 h 6858079"/>
              <a:gd name="connsiteX3634" fmla="*/ 3547618 w 12192000"/>
              <a:gd name="connsiteY3634" fmla="*/ 6584228 h 6858079"/>
              <a:gd name="connsiteX3635" fmla="*/ 3582281 w 12192000"/>
              <a:gd name="connsiteY3635" fmla="*/ 6577734 h 6858079"/>
              <a:gd name="connsiteX3636" fmla="*/ 3663161 w 12192000"/>
              <a:gd name="connsiteY3636" fmla="*/ 6386154 h 6858079"/>
              <a:gd name="connsiteX3637" fmla="*/ 3478293 w 12192000"/>
              <a:gd name="connsiteY3637" fmla="*/ 6288740 h 6858079"/>
              <a:gd name="connsiteX3638" fmla="*/ 3321589 w 12192000"/>
              <a:gd name="connsiteY3638" fmla="*/ 6446044 h 6858079"/>
              <a:gd name="connsiteX3639" fmla="*/ 3361668 w 12192000"/>
              <a:gd name="connsiteY3639" fmla="*/ 6541654 h 6858079"/>
              <a:gd name="connsiteX3640" fmla="*/ 3468183 w 12192000"/>
              <a:gd name="connsiteY3640" fmla="*/ 6590722 h 6858079"/>
              <a:gd name="connsiteX3641" fmla="*/ 3467822 w 12192000"/>
              <a:gd name="connsiteY3641" fmla="*/ 6599381 h 6858079"/>
              <a:gd name="connsiteX3642" fmla="*/ 3302453 w 12192000"/>
              <a:gd name="connsiteY3642" fmla="*/ 6470218 h 6858079"/>
              <a:gd name="connsiteX3643" fmla="*/ 3405358 w 12192000"/>
              <a:gd name="connsiteY3643" fmla="*/ 6295234 h 6858079"/>
              <a:gd name="connsiteX3644" fmla="*/ 3510654 w 12192000"/>
              <a:gd name="connsiteY3644" fmla="*/ 6266596 h 6858079"/>
              <a:gd name="connsiteX3645" fmla="*/ 8556927 w 12192000"/>
              <a:gd name="connsiteY3645" fmla="*/ 6264930 h 6858079"/>
              <a:gd name="connsiteX3646" fmla="*/ 8558531 w 12192000"/>
              <a:gd name="connsiteY3646" fmla="*/ 6283514 h 6858079"/>
              <a:gd name="connsiteX3647" fmla="*/ 8557213 w 12192000"/>
              <a:gd name="connsiteY3647" fmla="*/ 6283599 h 6858079"/>
              <a:gd name="connsiteX3648" fmla="*/ 8556125 w 12192000"/>
              <a:gd name="connsiteY3648" fmla="*/ 6265086 h 6858079"/>
              <a:gd name="connsiteX3649" fmla="*/ 8556927 w 12192000"/>
              <a:gd name="connsiteY3649" fmla="*/ 6264930 h 6858079"/>
              <a:gd name="connsiteX3650" fmla="*/ 9267208 w 12192000"/>
              <a:gd name="connsiteY3650" fmla="*/ 6260779 h 6858079"/>
              <a:gd name="connsiteX3651" fmla="*/ 9267208 w 12192000"/>
              <a:gd name="connsiteY3651" fmla="*/ 6261904 h 6858079"/>
              <a:gd name="connsiteX3652" fmla="*/ 9266086 w 12192000"/>
              <a:gd name="connsiteY3652" fmla="*/ 6263028 h 6858079"/>
              <a:gd name="connsiteX3653" fmla="*/ 9261600 w 12192000"/>
              <a:gd name="connsiteY3653" fmla="*/ 6263590 h 6858079"/>
              <a:gd name="connsiteX3654" fmla="*/ 9266086 w 12192000"/>
              <a:gd name="connsiteY3654" fmla="*/ 6271462 h 6858079"/>
              <a:gd name="connsiteX3655" fmla="*/ 9272817 w 12192000"/>
              <a:gd name="connsiteY3655" fmla="*/ 6271462 h 6858079"/>
              <a:gd name="connsiteX3656" fmla="*/ 9275062 w 12192000"/>
              <a:gd name="connsiteY3656" fmla="*/ 6271462 h 6858079"/>
              <a:gd name="connsiteX3657" fmla="*/ 9267208 w 12192000"/>
              <a:gd name="connsiteY3657" fmla="*/ 6260779 h 6858079"/>
              <a:gd name="connsiteX3658" fmla="*/ 8553993 w 12192000"/>
              <a:gd name="connsiteY3658" fmla="*/ 6255454 h 6858079"/>
              <a:gd name="connsiteX3659" fmla="*/ 8554036 w 12192000"/>
              <a:gd name="connsiteY3659" fmla="*/ 6272527 h 6858079"/>
              <a:gd name="connsiteX3660" fmla="*/ 8552726 w 12192000"/>
              <a:gd name="connsiteY3660" fmla="*/ 6272673 h 6858079"/>
              <a:gd name="connsiteX3661" fmla="*/ 8552388 w 12192000"/>
              <a:gd name="connsiteY3661" fmla="*/ 6255831 h 6858079"/>
              <a:gd name="connsiteX3662" fmla="*/ 8553993 w 12192000"/>
              <a:gd name="connsiteY3662" fmla="*/ 6255454 h 6858079"/>
              <a:gd name="connsiteX3663" fmla="*/ 8547465 w 12192000"/>
              <a:gd name="connsiteY3663" fmla="*/ 6252145 h 6858079"/>
              <a:gd name="connsiteX3664" fmla="*/ 8549720 w 12192000"/>
              <a:gd name="connsiteY3664" fmla="*/ 6269274 h 6858079"/>
              <a:gd name="connsiteX3665" fmla="*/ 8548198 w 12192000"/>
              <a:gd name="connsiteY3665" fmla="*/ 6269518 h 6858079"/>
              <a:gd name="connsiteX3666" fmla="*/ 8546210 w 12192000"/>
              <a:gd name="connsiteY3666" fmla="*/ 6252181 h 6858079"/>
              <a:gd name="connsiteX3667" fmla="*/ 8547465 w 12192000"/>
              <a:gd name="connsiteY3667" fmla="*/ 6252145 h 6858079"/>
              <a:gd name="connsiteX3668" fmla="*/ 9252063 w 12192000"/>
              <a:gd name="connsiteY3668" fmla="*/ 6248409 h 6858079"/>
              <a:gd name="connsiteX3669" fmla="*/ 9259916 w 12192000"/>
              <a:gd name="connsiteY3669" fmla="*/ 6261341 h 6858079"/>
              <a:gd name="connsiteX3670" fmla="*/ 9262161 w 12192000"/>
              <a:gd name="connsiteY3670" fmla="*/ 6261341 h 6858079"/>
              <a:gd name="connsiteX3671" fmla="*/ 9266647 w 12192000"/>
              <a:gd name="connsiteY3671" fmla="*/ 6260216 h 6858079"/>
              <a:gd name="connsiteX3672" fmla="*/ 9267208 w 12192000"/>
              <a:gd name="connsiteY3672" fmla="*/ 6260216 h 6858079"/>
              <a:gd name="connsiteX3673" fmla="*/ 9258235 w 12192000"/>
              <a:gd name="connsiteY3673" fmla="*/ 6248409 h 6858079"/>
              <a:gd name="connsiteX3674" fmla="*/ 9257113 w 12192000"/>
              <a:gd name="connsiteY3674" fmla="*/ 6248972 h 6858079"/>
              <a:gd name="connsiteX3675" fmla="*/ 9252624 w 12192000"/>
              <a:gd name="connsiteY3675" fmla="*/ 6248409 h 6858079"/>
              <a:gd name="connsiteX3676" fmla="*/ 1243518 w 12192000"/>
              <a:gd name="connsiteY3676" fmla="*/ 6243746 h 6858079"/>
              <a:gd name="connsiteX3677" fmla="*/ 1132238 w 12192000"/>
              <a:gd name="connsiteY3677" fmla="*/ 6298967 h 6858079"/>
              <a:gd name="connsiteX3678" fmla="*/ 1131294 w 12192000"/>
              <a:gd name="connsiteY3678" fmla="*/ 6323982 h 6858079"/>
              <a:gd name="connsiteX3679" fmla="*/ 1158173 w 12192000"/>
              <a:gd name="connsiteY3679" fmla="*/ 6311239 h 6858079"/>
              <a:gd name="connsiteX3680" fmla="*/ 1243048 w 12192000"/>
              <a:gd name="connsiteY3680" fmla="*/ 6264041 h 6858079"/>
              <a:gd name="connsiteX3681" fmla="*/ 1243518 w 12192000"/>
              <a:gd name="connsiteY3681" fmla="*/ 6243746 h 6858079"/>
              <a:gd name="connsiteX3682" fmla="*/ 9658655 w 12192000"/>
              <a:gd name="connsiteY3682" fmla="*/ 6242188 h 6858079"/>
              <a:gd name="connsiteX3683" fmla="*/ 9714628 w 12192000"/>
              <a:gd name="connsiteY3683" fmla="*/ 6294968 h 6858079"/>
              <a:gd name="connsiteX3684" fmla="*/ 9780901 w 12192000"/>
              <a:gd name="connsiteY3684" fmla="*/ 6347296 h 6858079"/>
              <a:gd name="connsiteX3685" fmla="*/ 9776872 w 12192000"/>
              <a:gd name="connsiteY3685" fmla="*/ 6354062 h 6858079"/>
              <a:gd name="connsiteX3686" fmla="*/ 9709703 w 12192000"/>
              <a:gd name="connsiteY3686" fmla="*/ 6299479 h 6858079"/>
              <a:gd name="connsiteX3687" fmla="*/ 9655521 w 12192000"/>
              <a:gd name="connsiteY3687" fmla="*/ 6243992 h 6858079"/>
              <a:gd name="connsiteX3688" fmla="*/ 9658655 w 12192000"/>
              <a:gd name="connsiteY3688" fmla="*/ 6242188 h 6858079"/>
              <a:gd name="connsiteX3689" fmla="*/ 3417726 w 12192000"/>
              <a:gd name="connsiteY3689" fmla="*/ 6241602 h 6858079"/>
              <a:gd name="connsiteX3690" fmla="*/ 3418090 w 12192000"/>
              <a:gd name="connsiteY3690" fmla="*/ 6243797 h 6858079"/>
              <a:gd name="connsiteX3691" fmla="*/ 3382762 w 12192000"/>
              <a:gd name="connsiteY3691" fmla="*/ 6258426 h 6858079"/>
              <a:gd name="connsiteX3692" fmla="*/ 3355446 w 12192000"/>
              <a:gd name="connsiteY3692" fmla="*/ 6277443 h 6858079"/>
              <a:gd name="connsiteX3693" fmla="*/ 3355082 w 12192000"/>
              <a:gd name="connsiteY3693" fmla="*/ 6277077 h 6858079"/>
              <a:gd name="connsiteX3694" fmla="*/ 3382033 w 12192000"/>
              <a:gd name="connsiteY3694" fmla="*/ 6256597 h 6858079"/>
              <a:gd name="connsiteX3695" fmla="*/ 3417726 w 12192000"/>
              <a:gd name="connsiteY3695" fmla="*/ 6241602 h 6858079"/>
              <a:gd name="connsiteX3696" fmla="*/ 9250382 w 12192000"/>
              <a:gd name="connsiteY3696" fmla="*/ 6238850 h 6858079"/>
              <a:gd name="connsiteX3697" fmla="*/ 9245893 w 12192000"/>
              <a:gd name="connsiteY3697" fmla="*/ 6239412 h 6858079"/>
              <a:gd name="connsiteX3698" fmla="*/ 9244771 w 12192000"/>
              <a:gd name="connsiteY3698" fmla="*/ 6239412 h 6858079"/>
              <a:gd name="connsiteX3699" fmla="*/ 9250382 w 12192000"/>
              <a:gd name="connsiteY3699" fmla="*/ 6246160 h 6858079"/>
              <a:gd name="connsiteX3700" fmla="*/ 9253185 w 12192000"/>
              <a:gd name="connsiteY3700" fmla="*/ 6246160 h 6858079"/>
              <a:gd name="connsiteX3701" fmla="*/ 9255991 w 12192000"/>
              <a:gd name="connsiteY3701" fmla="*/ 6246160 h 6858079"/>
              <a:gd name="connsiteX3702" fmla="*/ 9250382 w 12192000"/>
              <a:gd name="connsiteY3702" fmla="*/ 6238850 h 6858079"/>
              <a:gd name="connsiteX3703" fmla="*/ 11785052 w 12192000"/>
              <a:gd name="connsiteY3703" fmla="*/ 6238812 h 6858079"/>
              <a:gd name="connsiteX3704" fmla="*/ 11797152 w 12192000"/>
              <a:gd name="connsiteY3704" fmla="*/ 6427356 h 6858079"/>
              <a:gd name="connsiteX3705" fmla="*/ 11776252 w 12192000"/>
              <a:gd name="connsiteY3705" fmla="*/ 6429615 h 6858079"/>
              <a:gd name="connsiteX3706" fmla="*/ 11777902 w 12192000"/>
              <a:gd name="connsiteY3706" fmla="*/ 6239941 h 6858079"/>
              <a:gd name="connsiteX3707" fmla="*/ 11785052 w 12192000"/>
              <a:gd name="connsiteY3707" fmla="*/ 6238812 h 6858079"/>
              <a:gd name="connsiteX3708" fmla="*/ 2058210 w 12192000"/>
              <a:gd name="connsiteY3708" fmla="*/ 6237325 h 6858079"/>
              <a:gd name="connsiteX3709" fmla="*/ 2061841 w 12192000"/>
              <a:gd name="connsiteY3709" fmla="*/ 6238774 h 6858079"/>
              <a:gd name="connsiteX3710" fmla="*/ 2027715 w 12192000"/>
              <a:gd name="connsiteY3710" fmla="*/ 6298150 h 6858079"/>
              <a:gd name="connsiteX3711" fmla="*/ 1991412 w 12192000"/>
              <a:gd name="connsiteY3711" fmla="*/ 6349200 h 6858079"/>
              <a:gd name="connsiteX3712" fmla="*/ 1986692 w 12192000"/>
              <a:gd name="connsiteY3712" fmla="*/ 6344130 h 6858079"/>
              <a:gd name="connsiteX3713" fmla="*/ 2026625 w 12192000"/>
              <a:gd name="connsiteY3713" fmla="*/ 6289461 h 6858079"/>
              <a:gd name="connsiteX3714" fmla="*/ 2058210 w 12192000"/>
              <a:gd name="connsiteY3714" fmla="*/ 6237325 h 6858079"/>
              <a:gd name="connsiteX3715" fmla="*/ 9935323 w 12192000"/>
              <a:gd name="connsiteY3715" fmla="*/ 6237299 h 6858079"/>
              <a:gd name="connsiteX3716" fmla="*/ 9937556 w 12192000"/>
              <a:gd name="connsiteY3716" fmla="*/ 6238642 h 6858079"/>
              <a:gd name="connsiteX3717" fmla="*/ 9907196 w 12192000"/>
              <a:gd name="connsiteY3717" fmla="*/ 6272656 h 6858079"/>
              <a:gd name="connsiteX3718" fmla="*/ 9861208 w 12192000"/>
              <a:gd name="connsiteY3718" fmla="*/ 6318753 h 6858079"/>
              <a:gd name="connsiteX3719" fmla="*/ 9857636 w 12192000"/>
              <a:gd name="connsiteY3719" fmla="*/ 6315172 h 6858079"/>
              <a:gd name="connsiteX3720" fmla="*/ 9935323 w 12192000"/>
              <a:gd name="connsiteY3720" fmla="*/ 6237299 h 6858079"/>
              <a:gd name="connsiteX3721" fmla="*/ 8641336 w 12192000"/>
              <a:gd name="connsiteY3721" fmla="*/ 6236156 h 6858079"/>
              <a:gd name="connsiteX3722" fmla="*/ 8596771 w 12192000"/>
              <a:gd name="connsiteY3722" fmla="*/ 6238821 h 6858079"/>
              <a:gd name="connsiteX3723" fmla="*/ 8546370 w 12192000"/>
              <a:gd name="connsiteY3723" fmla="*/ 6238701 h 6858079"/>
              <a:gd name="connsiteX3724" fmla="*/ 8521960 w 12192000"/>
              <a:gd name="connsiteY3724" fmla="*/ 6238480 h 6858079"/>
              <a:gd name="connsiteX3725" fmla="*/ 8585801 w 12192000"/>
              <a:gd name="connsiteY3725" fmla="*/ 6348886 h 6858079"/>
              <a:gd name="connsiteX3726" fmla="*/ 8611936 w 12192000"/>
              <a:gd name="connsiteY3726" fmla="*/ 6292187 h 6858079"/>
              <a:gd name="connsiteX3727" fmla="*/ 8641336 w 12192000"/>
              <a:gd name="connsiteY3727" fmla="*/ 6236156 h 6858079"/>
              <a:gd name="connsiteX3728" fmla="*/ 9202435 w 12192000"/>
              <a:gd name="connsiteY3728" fmla="*/ 6232561 h 6858079"/>
              <a:gd name="connsiteX3729" fmla="*/ 9219928 w 12192000"/>
              <a:gd name="connsiteY3729" fmla="*/ 6239984 h 6858079"/>
              <a:gd name="connsiteX3730" fmla="*/ 9218799 w 12192000"/>
              <a:gd name="connsiteY3730" fmla="*/ 6242838 h 6858079"/>
              <a:gd name="connsiteX3731" fmla="*/ 9204129 w 12192000"/>
              <a:gd name="connsiteY3731" fmla="*/ 6235416 h 6858079"/>
              <a:gd name="connsiteX3732" fmla="*/ 9196907 w 12192000"/>
              <a:gd name="connsiteY3732" fmla="*/ 6240896 h 6858079"/>
              <a:gd name="connsiteX3733" fmla="*/ 9210714 w 12192000"/>
              <a:gd name="connsiteY3733" fmla="*/ 6240896 h 6858079"/>
              <a:gd name="connsiteX3734" fmla="*/ 9208091 w 12192000"/>
              <a:gd name="connsiteY3734" fmla="*/ 6242381 h 6858079"/>
              <a:gd name="connsiteX3735" fmla="*/ 9196019 w 12192000"/>
              <a:gd name="connsiteY3735" fmla="*/ 6241886 h 6858079"/>
              <a:gd name="connsiteX3736" fmla="*/ 9195901 w 12192000"/>
              <a:gd name="connsiteY3736" fmla="*/ 6241661 h 6858079"/>
              <a:gd name="connsiteX3737" fmla="*/ 9190586 w 12192000"/>
              <a:gd name="connsiteY3737" fmla="*/ 6245693 h 6858079"/>
              <a:gd name="connsiteX3738" fmla="*/ 9190022 w 12192000"/>
              <a:gd name="connsiteY3738" fmla="*/ 6245122 h 6858079"/>
              <a:gd name="connsiteX3739" fmla="*/ 9202435 w 12192000"/>
              <a:gd name="connsiteY3739" fmla="*/ 6232561 h 6858079"/>
              <a:gd name="connsiteX3740" fmla="*/ 3433649 w 12192000"/>
              <a:gd name="connsiteY3740" fmla="*/ 6230465 h 6858079"/>
              <a:gd name="connsiteX3741" fmla="*/ 3434370 w 12192000"/>
              <a:gd name="connsiteY3741" fmla="*/ 6232978 h 6858079"/>
              <a:gd name="connsiteX3742" fmla="*/ 3378481 w 12192000"/>
              <a:gd name="connsiteY3742" fmla="*/ 6255958 h 6858079"/>
              <a:gd name="connsiteX3743" fmla="*/ 3356485 w 12192000"/>
              <a:gd name="connsiteY3743" fmla="*/ 6269602 h 6858079"/>
              <a:gd name="connsiteX3744" fmla="*/ 3344998 w 12192000"/>
              <a:gd name="connsiteY3744" fmla="*/ 6278615 h 6858079"/>
              <a:gd name="connsiteX3745" fmla="*/ 3353961 w 12192000"/>
              <a:gd name="connsiteY3745" fmla="*/ 6269242 h 6858079"/>
              <a:gd name="connsiteX3746" fmla="*/ 3377399 w 12192000"/>
              <a:gd name="connsiteY3746" fmla="*/ 6254163 h 6858079"/>
              <a:gd name="connsiteX3747" fmla="*/ 3433649 w 12192000"/>
              <a:gd name="connsiteY3747" fmla="*/ 6230465 h 6858079"/>
              <a:gd name="connsiteX3748" fmla="*/ 9233553 w 12192000"/>
              <a:gd name="connsiteY3748" fmla="*/ 6227043 h 6858079"/>
              <a:gd name="connsiteX3749" fmla="*/ 9242529 w 12192000"/>
              <a:gd name="connsiteY3749" fmla="*/ 6236038 h 6858079"/>
              <a:gd name="connsiteX3750" fmla="*/ 9246454 w 12192000"/>
              <a:gd name="connsiteY3750" fmla="*/ 6236038 h 6858079"/>
              <a:gd name="connsiteX3751" fmla="*/ 9248137 w 12192000"/>
              <a:gd name="connsiteY3751" fmla="*/ 6236038 h 6858079"/>
              <a:gd name="connsiteX3752" fmla="*/ 9245893 w 12192000"/>
              <a:gd name="connsiteY3752" fmla="*/ 6232664 h 6858079"/>
              <a:gd name="connsiteX3753" fmla="*/ 9240845 w 12192000"/>
              <a:gd name="connsiteY3753" fmla="*/ 6227043 h 6858079"/>
              <a:gd name="connsiteX3754" fmla="*/ 9239162 w 12192000"/>
              <a:gd name="connsiteY3754" fmla="*/ 6227604 h 6858079"/>
              <a:gd name="connsiteX3755" fmla="*/ 9233553 w 12192000"/>
              <a:gd name="connsiteY3755" fmla="*/ 6227043 h 6858079"/>
              <a:gd name="connsiteX3756" fmla="*/ 9521915 w 12192000"/>
              <a:gd name="connsiteY3756" fmla="*/ 6223726 h 6858079"/>
              <a:gd name="connsiteX3757" fmla="*/ 9547066 w 12192000"/>
              <a:gd name="connsiteY3757" fmla="*/ 6248249 h 6858079"/>
              <a:gd name="connsiteX3758" fmla="*/ 9540841 w 12192000"/>
              <a:gd name="connsiteY3758" fmla="*/ 6251642 h 6858079"/>
              <a:gd name="connsiteX3759" fmla="*/ 9521696 w 12192000"/>
              <a:gd name="connsiteY3759" fmla="*/ 6223511 h 6858079"/>
              <a:gd name="connsiteX3760" fmla="*/ 9521816 w 12192000"/>
              <a:gd name="connsiteY3760" fmla="*/ 6223578 h 6858079"/>
              <a:gd name="connsiteX3761" fmla="*/ 9521915 w 12192000"/>
              <a:gd name="connsiteY3761" fmla="*/ 6223726 h 6858079"/>
              <a:gd name="connsiteX3762" fmla="*/ 9224019 w 12192000"/>
              <a:gd name="connsiteY3762" fmla="*/ 6218608 h 6858079"/>
              <a:gd name="connsiteX3763" fmla="*/ 9231872 w 12192000"/>
              <a:gd name="connsiteY3763" fmla="*/ 6224792 h 6858079"/>
              <a:gd name="connsiteX3764" fmla="*/ 9238601 w 12192000"/>
              <a:gd name="connsiteY3764" fmla="*/ 6224231 h 6858079"/>
              <a:gd name="connsiteX3765" fmla="*/ 9237481 w 12192000"/>
              <a:gd name="connsiteY3765" fmla="*/ 6223106 h 6858079"/>
              <a:gd name="connsiteX3766" fmla="*/ 9234114 w 12192000"/>
              <a:gd name="connsiteY3766" fmla="*/ 6218608 h 6858079"/>
              <a:gd name="connsiteX3767" fmla="*/ 9231872 w 12192000"/>
              <a:gd name="connsiteY3767" fmla="*/ 6220295 h 6858079"/>
              <a:gd name="connsiteX3768" fmla="*/ 9224019 w 12192000"/>
              <a:gd name="connsiteY3768" fmla="*/ 6218608 h 6858079"/>
              <a:gd name="connsiteX3769" fmla="*/ 8657171 w 12192000"/>
              <a:gd name="connsiteY3769" fmla="*/ 6215472 h 6858079"/>
              <a:gd name="connsiteX3770" fmla="*/ 8658172 w 12192000"/>
              <a:gd name="connsiteY3770" fmla="*/ 6216201 h 6858079"/>
              <a:gd name="connsiteX3771" fmla="*/ 8653979 w 12192000"/>
              <a:gd name="connsiteY3771" fmla="*/ 6223009 h 6858079"/>
              <a:gd name="connsiteX3772" fmla="*/ 8653000 w 12192000"/>
              <a:gd name="connsiteY3772" fmla="*/ 6221756 h 6858079"/>
              <a:gd name="connsiteX3773" fmla="*/ 8657171 w 12192000"/>
              <a:gd name="connsiteY3773" fmla="*/ 6215472 h 6858079"/>
              <a:gd name="connsiteX3774" fmla="*/ 8794784 w 12192000"/>
              <a:gd name="connsiteY3774" fmla="*/ 6214993 h 6858079"/>
              <a:gd name="connsiteX3775" fmla="*/ 8795099 w 12192000"/>
              <a:gd name="connsiteY3775" fmla="*/ 6221472 h 6858079"/>
              <a:gd name="connsiteX3776" fmla="*/ 8793309 w 12192000"/>
              <a:gd name="connsiteY3776" fmla="*/ 6221610 h 6858079"/>
              <a:gd name="connsiteX3777" fmla="*/ 8793198 w 12192000"/>
              <a:gd name="connsiteY3777" fmla="*/ 6215392 h 6858079"/>
              <a:gd name="connsiteX3778" fmla="*/ 8794784 w 12192000"/>
              <a:gd name="connsiteY3778" fmla="*/ 6214993 h 6858079"/>
              <a:gd name="connsiteX3779" fmla="*/ 8696702 w 12192000"/>
              <a:gd name="connsiteY3779" fmla="*/ 6212191 h 6858079"/>
              <a:gd name="connsiteX3780" fmla="*/ 8685009 w 12192000"/>
              <a:gd name="connsiteY3780" fmla="*/ 6232347 h 6858079"/>
              <a:gd name="connsiteX3781" fmla="*/ 8683813 w 12192000"/>
              <a:gd name="connsiteY3781" fmla="*/ 6233742 h 6858079"/>
              <a:gd name="connsiteX3782" fmla="*/ 8679107 w 12192000"/>
              <a:gd name="connsiteY3782" fmla="*/ 6236499 h 6858079"/>
              <a:gd name="connsiteX3783" fmla="*/ 8649345 w 12192000"/>
              <a:gd name="connsiteY3783" fmla="*/ 6235869 h 6858079"/>
              <a:gd name="connsiteX3784" fmla="*/ 8631543 w 12192000"/>
              <a:gd name="connsiteY3784" fmla="*/ 6264011 h 6858079"/>
              <a:gd name="connsiteX3785" fmla="*/ 8616169 w 12192000"/>
              <a:gd name="connsiteY3785" fmla="*/ 6297606 h 6858079"/>
              <a:gd name="connsiteX3786" fmla="*/ 8588129 w 12192000"/>
              <a:gd name="connsiteY3786" fmla="*/ 6353037 h 6858079"/>
              <a:gd name="connsiteX3787" fmla="*/ 8588958 w 12192000"/>
              <a:gd name="connsiteY3787" fmla="*/ 6354685 h 6858079"/>
              <a:gd name="connsiteX3788" fmla="*/ 8614859 w 12192000"/>
              <a:gd name="connsiteY3788" fmla="*/ 6340420 h 6858079"/>
              <a:gd name="connsiteX3789" fmla="*/ 8640922 w 12192000"/>
              <a:gd name="connsiteY3789" fmla="*/ 6326949 h 6858079"/>
              <a:gd name="connsiteX3790" fmla="*/ 8697001 w 12192000"/>
              <a:gd name="connsiteY3790" fmla="*/ 6299213 h 6858079"/>
              <a:gd name="connsiteX3791" fmla="*/ 8797130 w 12192000"/>
              <a:gd name="connsiteY3791" fmla="*/ 6251762 h 6858079"/>
              <a:gd name="connsiteX3792" fmla="*/ 8799240 w 12192000"/>
              <a:gd name="connsiteY3792" fmla="*/ 6249195 h 6858079"/>
              <a:gd name="connsiteX3793" fmla="*/ 8810355 w 12192000"/>
              <a:gd name="connsiteY3793" fmla="*/ 6242348 h 6858079"/>
              <a:gd name="connsiteX3794" fmla="*/ 8750414 w 12192000"/>
              <a:gd name="connsiteY3794" fmla="*/ 6231770 h 6858079"/>
              <a:gd name="connsiteX3795" fmla="*/ 8696702 w 12192000"/>
              <a:gd name="connsiteY3795" fmla="*/ 6212191 h 6858079"/>
              <a:gd name="connsiteX3796" fmla="*/ 9207751 w 12192000"/>
              <a:gd name="connsiteY3796" fmla="*/ 6211860 h 6858079"/>
              <a:gd name="connsiteX3797" fmla="*/ 9218971 w 12192000"/>
              <a:gd name="connsiteY3797" fmla="*/ 6215797 h 6858079"/>
              <a:gd name="connsiteX3798" fmla="*/ 9231872 w 12192000"/>
              <a:gd name="connsiteY3798" fmla="*/ 6215797 h 6858079"/>
              <a:gd name="connsiteX3799" fmla="*/ 9229066 w 12192000"/>
              <a:gd name="connsiteY3799" fmla="*/ 6213546 h 6858079"/>
              <a:gd name="connsiteX3800" fmla="*/ 9207751 w 12192000"/>
              <a:gd name="connsiteY3800" fmla="*/ 6211860 h 6858079"/>
              <a:gd name="connsiteX3801" fmla="*/ 8790078 w 12192000"/>
              <a:gd name="connsiteY3801" fmla="*/ 6210981 h 6858079"/>
              <a:gd name="connsiteX3802" fmla="*/ 8791382 w 12192000"/>
              <a:gd name="connsiteY3802" fmla="*/ 6211359 h 6858079"/>
              <a:gd name="connsiteX3803" fmla="*/ 8791914 w 12192000"/>
              <a:gd name="connsiteY3803" fmla="*/ 6219789 h 6858079"/>
              <a:gd name="connsiteX3804" fmla="*/ 8789984 w 12192000"/>
              <a:gd name="connsiteY3804" fmla="*/ 6219901 h 6858079"/>
              <a:gd name="connsiteX3805" fmla="*/ 8790078 w 12192000"/>
              <a:gd name="connsiteY3805" fmla="*/ 6210981 h 6858079"/>
              <a:gd name="connsiteX3806" fmla="*/ 8663642 w 12192000"/>
              <a:gd name="connsiteY3806" fmla="*/ 6210417 h 6858079"/>
              <a:gd name="connsiteX3807" fmla="*/ 8664421 w 12192000"/>
              <a:gd name="connsiteY3807" fmla="*/ 6210817 h 6858079"/>
              <a:gd name="connsiteX3808" fmla="*/ 8657815 w 12192000"/>
              <a:gd name="connsiteY3808" fmla="*/ 6222030 h 6858079"/>
              <a:gd name="connsiteX3809" fmla="*/ 8656503 w 12192000"/>
              <a:gd name="connsiteY3809" fmla="*/ 6221543 h 6858079"/>
              <a:gd name="connsiteX3810" fmla="*/ 8663642 w 12192000"/>
              <a:gd name="connsiteY3810" fmla="*/ 6210417 h 6858079"/>
              <a:gd name="connsiteX3811" fmla="*/ 9930536 w 12192000"/>
              <a:gd name="connsiteY3811" fmla="*/ 6210376 h 6858079"/>
              <a:gd name="connsiteX3812" fmla="*/ 9933722 w 12192000"/>
              <a:gd name="connsiteY3812" fmla="*/ 6214427 h 6858079"/>
              <a:gd name="connsiteX3813" fmla="*/ 9846328 w 12192000"/>
              <a:gd name="connsiteY3813" fmla="*/ 6300395 h 6858079"/>
              <a:gd name="connsiteX3814" fmla="*/ 9842232 w 12192000"/>
              <a:gd name="connsiteY3814" fmla="*/ 6295895 h 6858079"/>
              <a:gd name="connsiteX3815" fmla="*/ 9930536 w 12192000"/>
              <a:gd name="connsiteY3815" fmla="*/ 6210376 h 6858079"/>
              <a:gd name="connsiteX3816" fmla="*/ 8784656 w 12192000"/>
              <a:gd name="connsiteY3816" fmla="*/ 6209553 h 6858079"/>
              <a:gd name="connsiteX3817" fmla="*/ 8786147 w 12192000"/>
              <a:gd name="connsiteY3817" fmla="*/ 6209673 h 6858079"/>
              <a:gd name="connsiteX3818" fmla="*/ 8786162 w 12192000"/>
              <a:gd name="connsiteY3818" fmla="*/ 6215653 h 6858079"/>
              <a:gd name="connsiteX3819" fmla="*/ 8786051 w 12192000"/>
              <a:gd name="connsiteY3819" fmla="*/ 6220875 h 6858079"/>
              <a:gd name="connsiteX3820" fmla="*/ 8784686 w 12192000"/>
              <a:gd name="connsiteY3820" fmla="*/ 6221513 h 6858079"/>
              <a:gd name="connsiteX3821" fmla="*/ 8784382 w 12192000"/>
              <a:gd name="connsiteY3821" fmla="*/ 6215760 h 6858079"/>
              <a:gd name="connsiteX3822" fmla="*/ 8784656 w 12192000"/>
              <a:gd name="connsiteY3822" fmla="*/ 6209553 h 6858079"/>
              <a:gd name="connsiteX3823" fmla="*/ 3610442 w 12192000"/>
              <a:gd name="connsiteY3823" fmla="*/ 6209444 h 6858079"/>
              <a:gd name="connsiteX3824" fmla="*/ 3629600 w 12192000"/>
              <a:gd name="connsiteY3824" fmla="*/ 6217712 h 6858079"/>
              <a:gd name="connsiteX3825" fmla="*/ 3628523 w 12192000"/>
              <a:gd name="connsiteY3825" fmla="*/ 6219495 h 6858079"/>
              <a:gd name="connsiteX3826" fmla="*/ 8780786 w 12192000"/>
              <a:gd name="connsiteY3826" fmla="*/ 6206621 h 6858079"/>
              <a:gd name="connsiteX3827" fmla="*/ 8782359 w 12192000"/>
              <a:gd name="connsiteY3827" fmla="*/ 6206826 h 6858079"/>
              <a:gd name="connsiteX3828" fmla="*/ 8782883 w 12192000"/>
              <a:gd name="connsiteY3828" fmla="*/ 6220754 h 6858079"/>
              <a:gd name="connsiteX3829" fmla="*/ 8780726 w 12192000"/>
              <a:gd name="connsiteY3829" fmla="*/ 6221006 h 6858079"/>
              <a:gd name="connsiteX3830" fmla="*/ 8780786 w 12192000"/>
              <a:gd name="connsiteY3830" fmla="*/ 6206621 h 6858079"/>
              <a:gd name="connsiteX3831" fmla="*/ 2061385 w 12192000"/>
              <a:gd name="connsiteY3831" fmla="*/ 6205502 h 6858079"/>
              <a:gd name="connsiteX3832" fmla="*/ 2065020 w 12192000"/>
              <a:gd name="connsiteY3832" fmla="*/ 6207657 h 6858079"/>
              <a:gd name="connsiteX3833" fmla="*/ 2033035 w 12192000"/>
              <a:gd name="connsiteY3833" fmla="*/ 6260438 h 6858079"/>
              <a:gd name="connsiteX3834" fmla="*/ 1999598 w 12192000"/>
              <a:gd name="connsiteY3834" fmla="*/ 6309987 h 6858079"/>
              <a:gd name="connsiteX3835" fmla="*/ 1992693 w 12192000"/>
              <a:gd name="connsiteY3835" fmla="*/ 6306397 h 6858079"/>
              <a:gd name="connsiteX3836" fmla="*/ 2061385 w 12192000"/>
              <a:gd name="connsiteY3836" fmla="*/ 6205502 h 6858079"/>
              <a:gd name="connsiteX3837" fmla="*/ 8775074 w 12192000"/>
              <a:gd name="connsiteY3837" fmla="*/ 6204961 h 6858079"/>
              <a:gd name="connsiteX3838" fmla="*/ 8776569 w 12192000"/>
              <a:gd name="connsiteY3838" fmla="*/ 6205123 h 6858079"/>
              <a:gd name="connsiteX3839" fmla="*/ 8776868 w 12192000"/>
              <a:gd name="connsiteY3839" fmla="*/ 6219505 h 6858079"/>
              <a:gd name="connsiteX3840" fmla="*/ 8775307 w 12192000"/>
              <a:gd name="connsiteY3840" fmla="*/ 6219840 h 6858079"/>
              <a:gd name="connsiteX3841" fmla="*/ 8775074 w 12192000"/>
              <a:gd name="connsiteY3841" fmla="*/ 6204961 h 6858079"/>
              <a:gd name="connsiteX3842" fmla="*/ 8673397 w 12192000"/>
              <a:gd name="connsiteY3842" fmla="*/ 6204813 h 6858079"/>
              <a:gd name="connsiteX3843" fmla="*/ 8674352 w 12192000"/>
              <a:gd name="connsiteY3843" fmla="*/ 6205443 h 6858079"/>
              <a:gd name="connsiteX3844" fmla="*/ 8667086 w 12192000"/>
              <a:gd name="connsiteY3844" fmla="*/ 6215705 h 6858079"/>
              <a:gd name="connsiteX3845" fmla="*/ 8662539 w 12192000"/>
              <a:gd name="connsiteY3845" fmla="*/ 6222925 h 6858079"/>
              <a:gd name="connsiteX3846" fmla="*/ 8661650 w 12192000"/>
              <a:gd name="connsiteY3846" fmla="*/ 6221786 h 6858079"/>
              <a:gd name="connsiteX3847" fmla="*/ 8667477 w 12192000"/>
              <a:gd name="connsiteY3847" fmla="*/ 6212648 h 6858079"/>
              <a:gd name="connsiteX3848" fmla="*/ 8673397 w 12192000"/>
              <a:gd name="connsiteY3848" fmla="*/ 6204813 h 6858079"/>
              <a:gd name="connsiteX3849" fmla="*/ 1246349 w 12192000"/>
              <a:gd name="connsiteY3849" fmla="*/ 6204572 h 6858079"/>
              <a:gd name="connsiteX3850" fmla="*/ 1133181 w 12192000"/>
              <a:gd name="connsiteY3850" fmla="*/ 6263570 h 6858079"/>
              <a:gd name="connsiteX3851" fmla="*/ 1132238 w 12192000"/>
              <a:gd name="connsiteY3851" fmla="*/ 6291415 h 6858079"/>
              <a:gd name="connsiteX3852" fmla="*/ 1241633 w 12192000"/>
              <a:gd name="connsiteY3852" fmla="*/ 6230058 h 6858079"/>
              <a:gd name="connsiteX3853" fmla="*/ 1244462 w 12192000"/>
              <a:gd name="connsiteY3853" fmla="*/ 6229587 h 6858079"/>
              <a:gd name="connsiteX3854" fmla="*/ 1246349 w 12192000"/>
              <a:gd name="connsiteY3854" fmla="*/ 6204572 h 6858079"/>
              <a:gd name="connsiteX3855" fmla="*/ 8772705 w 12192000"/>
              <a:gd name="connsiteY3855" fmla="*/ 6202235 h 6858079"/>
              <a:gd name="connsiteX3856" fmla="*/ 8772440 w 12192000"/>
              <a:gd name="connsiteY3856" fmla="*/ 6220860 h 6858079"/>
              <a:gd name="connsiteX3857" fmla="*/ 8770794 w 12192000"/>
              <a:gd name="connsiteY3857" fmla="*/ 6221201 h 6858079"/>
              <a:gd name="connsiteX3858" fmla="*/ 8770829 w 12192000"/>
              <a:gd name="connsiteY3858" fmla="*/ 6202282 h 6858079"/>
              <a:gd name="connsiteX3859" fmla="*/ 8772705 w 12192000"/>
              <a:gd name="connsiteY3859" fmla="*/ 6202235 h 6858079"/>
              <a:gd name="connsiteX3860" fmla="*/ 8680611 w 12192000"/>
              <a:gd name="connsiteY3860" fmla="*/ 6201683 h 6858079"/>
              <a:gd name="connsiteX3861" fmla="*/ 8681602 w 12192000"/>
              <a:gd name="connsiteY3861" fmla="*/ 6202370 h 6858079"/>
              <a:gd name="connsiteX3862" fmla="*/ 8669246 w 12192000"/>
              <a:gd name="connsiteY3862" fmla="*/ 6223224 h 6858079"/>
              <a:gd name="connsiteX3863" fmla="*/ 8667736 w 12192000"/>
              <a:gd name="connsiteY3863" fmla="*/ 6222455 h 6858079"/>
              <a:gd name="connsiteX3864" fmla="*/ 8680611 w 12192000"/>
              <a:gd name="connsiteY3864" fmla="*/ 6201683 h 6858079"/>
              <a:gd name="connsiteX3865" fmla="*/ 3587238 w 12192000"/>
              <a:gd name="connsiteY3865" fmla="*/ 6199431 h 6858079"/>
              <a:gd name="connsiteX3866" fmla="*/ 3599810 w 12192000"/>
              <a:gd name="connsiteY3866" fmla="*/ 6203535 h 6858079"/>
              <a:gd name="connsiteX3867" fmla="*/ 3610442 w 12192000"/>
              <a:gd name="connsiteY3867" fmla="*/ 6209444 h 6858079"/>
              <a:gd name="connsiteX3868" fmla="*/ 8765654 w 12192000"/>
              <a:gd name="connsiteY3868" fmla="*/ 6198259 h 6858079"/>
              <a:gd name="connsiteX3869" fmla="*/ 8767240 w 12192000"/>
              <a:gd name="connsiteY3869" fmla="*/ 6198444 h 6858079"/>
              <a:gd name="connsiteX3870" fmla="*/ 8767001 w 12192000"/>
              <a:gd name="connsiteY3870" fmla="*/ 6219047 h 6858079"/>
              <a:gd name="connsiteX3871" fmla="*/ 8765347 w 12192000"/>
              <a:gd name="connsiteY3871" fmla="*/ 6219390 h 6858079"/>
              <a:gd name="connsiteX3872" fmla="*/ 8765654 w 12192000"/>
              <a:gd name="connsiteY3872" fmla="*/ 6198259 h 6858079"/>
              <a:gd name="connsiteX3873" fmla="*/ 9463325 w 12192000"/>
              <a:gd name="connsiteY3873" fmla="*/ 6197920 h 6858079"/>
              <a:gd name="connsiteX3874" fmla="*/ 9500669 w 12192000"/>
              <a:gd name="connsiteY3874" fmla="*/ 6203008 h 6858079"/>
              <a:gd name="connsiteX3875" fmla="*/ 9521696 w 12192000"/>
              <a:gd name="connsiteY3875" fmla="*/ 6223511 h 6858079"/>
              <a:gd name="connsiteX3876" fmla="*/ 9492181 w 12192000"/>
              <a:gd name="connsiteY3876" fmla="*/ 6206967 h 6858079"/>
              <a:gd name="connsiteX3877" fmla="*/ 9453706 w 12192000"/>
              <a:gd name="connsiteY3877" fmla="*/ 6204139 h 6858079"/>
              <a:gd name="connsiteX3878" fmla="*/ 9423716 w 12192000"/>
              <a:gd name="connsiteY3878" fmla="*/ 6207532 h 6858079"/>
              <a:gd name="connsiteX3879" fmla="*/ 9423716 w 12192000"/>
              <a:gd name="connsiteY3879" fmla="*/ 6204705 h 6858079"/>
              <a:gd name="connsiteX3880" fmla="*/ 9463325 w 12192000"/>
              <a:gd name="connsiteY3880" fmla="*/ 6197920 h 6858079"/>
              <a:gd name="connsiteX3881" fmla="*/ 8688177 w 12192000"/>
              <a:gd name="connsiteY3881" fmla="*/ 6195284 h 6858079"/>
              <a:gd name="connsiteX3882" fmla="*/ 8688855 w 12192000"/>
              <a:gd name="connsiteY3882" fmla="*/ 6196152 h 6858079"/>
              <a:gd name="connsiteX3883" fmla="*/ 8680643 w 12192000"/>
              <a:gd name="connsiteY3883" fmla="*/ 6210018 h 6858079"/>
              <a:gd name="connsiteX3884" fmla="*/ 8673445 w 12192000"/>
              <a:gd name="connsiteY3884" fmla="*/ 6224022 h 6858079"/>
              <a:gd name="connsiteX3885" fmla="*/ 8672034 w 12192000"/>
              <a:gd name="connsiteY3885" fmla="*/ 6222796 h 6858079"/>
              <a:gd name="connsiteX3886" fmla="*/ 8680132 w 12192000"/>
              <a:gd name="connsiteY3886" fmla="*/ 6207623 h 6858079"/>
              <a:gd name="connsiteX3887" fmla="*/ 8688177 w 12192000"/>
              <a:gd name="connsiteY3887" fmla="*/ 6195284 h 6858079"/>
              <a:gd name="connsiteX3888" fmla="*/ 3498778 w 12192000"/>
              <a:gd name="connsiteY3888" fmla="*/ 6195228 h 6858079"/>
              <a:gd name="connsiteX3889" fmla="*/ 3553208 w 12192000"/>
              <a:gd name="connsiteY3889" fmla="*/ 6200022 h 6858079"/>
              <a:gd name="connsiteX3890" fmla="*/ 3721375 w 12192000"/>
              <a:gd name="connsiteY3890" fmla="*/ 6318414 h 6858079"/>
              <a:gd name="connsiteX3891" fmla="*/ 3734727 w 12192000"/>
              <a:gd name="connsiteY3891" fmla="*/ 6542568 h 6858079"/>
              <a:gd name="connsiteX3892" fmla="*/ 3663996 w 12192000"/>
              <a:gd name="connsiteY3892" fmla="*/ 6623783 h 6858079"/>
              <a:gd name="connsiteX3893" fmla="*/ 3613835 w 12192000"/>
              <a:gd name="connsiteY3893" fmla="*/ 6648328 h 6858079"/>
              <a:gd name="connsiteX3894" fmla="*/ 3555374 w 12192000"/>
              <a:gd name="connsiteY3894" fmla="*/ 6663488 h 6858079"/>
              <a:gd name="connsiteX3895" fmla="*/ 3549960 w 12192000"/>
              <a:gd name="connsiteY3895" fmla="*/ 6641831 h 6858079"/>
              <a:gd name="connsiteX3896" fmla="*/ 3618526 w 12192000"/>
              <a:gd name="connsiteY3896" fmla="*/ 6623783 h 6858079"/>
              <a:gd name="connsiteX3897" fmla="*/ 3671574 w 12192000"/>
              <a:gd name="connsiteY3897" fmla="*/ 6590214 h 6858079"/>
              <a:gd name="connsiteX3898" fmla="*/ 3731479 w 12192000"/>
              <a:gd name="connsiteY3898" fmla="*/ 6476153 h 6858079"/>
              <a:gd name="connsiteX3899" fmla="*/ 3628270 w 12192000"/>
              <a:gd name="connsiteY3899" fmla="*/ 6254887 h 6858079"/>
              <a:gd name="connsiteX3900" fmla="*/ 3523616 w 12192000"/>
              <a:gd name="connsiteY3900" fmla="*/ 6217347 h 6858079"/>
              <a:gd name="connsiteX3901" fmla="*/ 3410663 w 12192000"/>
              <a:gd name="connsiteY3901" fmla="*/ 6233230 h 6858079"/>
              <a:gd name="connsiteX3902" fmla="*/ 3265593 w 12192000"/>
              <a:gd name="connsiteY3902" fmla="*/ 6388801 h 6858079"/>
              <a:gd name="connsiteX3903" fmla="*/ 3296628 w 12192000"/>
              <a:gd name="connsiteY3903" fmla="*/ 6577581 h 6858079"/>
              <a:gd name="connsiteX3904" fmla="*/ 3469847 w 12192000"/>
              <a:gd name="connsiteY3904" fmla="*/ 6648328 h 6858079"/>
              <a:gd name="connsiteX3905" fmla="*/ 3470929 w 12192000"/>
              <a:gd name="connsiteY3905" fmla="*/ 6659517 h 6858079"/>
              <a:gd name="connsiteX3906" fmla="*/ 3241414 w 12192000"/>
              <a:gd name="connsiteY3906" fmla="*/ 6525243 h 6858079"/>
              <a:gd name="connsiteX3907" fmla="*/ 3343542 w 12192000"/>
              <a:gd name="connsiteY3907" fmla="*/ 6244058 h 6858079"/>
              <a:gd name="connsiteX3908" fmla="*/ 3498778 w 12192000"/>
              <a:gd name="connsiteY3908" fmla="*/ 6195228 h 6858079"/>
              <a:gd name="connsiteX3909" fmla="*/ 8754871 w 12192000"/>
              <a:gd name="connsiteY3909" fmla="*/ 6194541 h 6858079"/>
              <a:gd name="connsiteX3910" fmla="*/ 8756371 w 12192000"/>
              <a:gd name="connsiteY3910" fmla="*/ 6194739 h 6858079"/>
              <a:gd name="connsiteX3911" fmla="*/ 8755762 w 12192000"/>
              <a:gd name="connsiteY3911" fmla="*/ 6215773 h 6858079"/>
              <a:gd name="connsiteX3912" fmla="*/ 8754263 w 12192000"/>
              <a:gd name="connsiteY3912" fmla="*/ 6215574 h 6858079"/>
              <a:gd name="connsiteX3913" fmla="*/ 8754871 w 12192000"/>
              <a:gd name="connsiteY3913" fmla="*/ 6194541 h 6858079"/>
              <a:gd name="connsiteX3914" fmla="*/ 8761074 w 12192000"/>
              <a:gd name="connsiteY3914" fmla="*/ 6193706 h 6858079"/>
              <a:gd name="connsiteX3915" fmla="*/ 8762307 w 12192000"/>
              <a:gd name="connsiteY3915" fmla="*/ 6194075 h 6858079"/>
              <a:gd name="connsiteX3916" fmla="*/ 8761284 w 12192000"/>
              <a:gd name="connsiteY3916" fmla="*/ 6217551 h 6858079"/>
              <a:gd name="connsiteX3917" fmla="*/ 8759756 w 12192000"/>
              <a:gd name="connsiteY3917" fmla="*/ 6217409 h 6858079"/>
              <a:gd name="connsiteX3918" fmla="*/ 8761074 w 12192000"/>
              <a:gd name="connsiteY3918" fmla="*/ 6193706 h 6858079"/>
              <a:gd name="connsiteX3919" fmla="*/ 3509256 w 12192000"/>
              <a:gd name="connsiteY3919" fmla="*/ 6191088 h 6858079"/>
              <a:gd name="connsiteX3920" fmla="*/ 3552771 w 12192000"/>
              <a:gd name="connsiteY3920" fmla="*/ 6194390 h 6858079"/>
              <a:gd name="connsiteX3921" fmla="*/ 3600601 w 12192000"/>
              <a:gd name="connsiteY3921" fmla="*/ 6209801 h 6858079"/>
              <a:gd name="connsiteX3922" fmla="*/ 3627932 w 12192000"/>
              <a:gd name="connsiteY3922" fmla="*/ 6222644 h 6858079"/>
              <a:gd name="connsiteX3923" fmla="*/ 3642676 w 12192000"/>
              <a:gd name="connsiteY3923" fmla="*/ 6230350 h 6858079"/>
              <a:gd name="connsiteX3924" fmla="*/ 3640878 w 12192000"/>
              <a:gd name="connsiteY3924" fmla="*/ 6231818 h 6858079"/>
              <a:gd name="connsiteX3925" fmla="*/ 3619661 w 12192000"/>
              <a:gd name="connsiteY3925" fmla="*/ 6221544 h 6858079"/>
              <a:gd name="connsiteX3926" fmla="*/ 3594487 w 12192000"/>
              <a:gd name="connsiteY3926" fmla="*/ 6209801 h 6858079"/>
              <a:gd name="connsiteX3927" fmla="*/ 3538745 w 12192000"/>
              <a:gd name="connsiteY3927" fmla="*/ 6194757 h 6858079"/>
              <a:gd name="connsiteX3928" fmla="*/ 3501345 w 12192000"/>
              <a:gd name="connsiteY3928" fmla="*/ 6193290 h 6858079"/>
              <a:gd name="connsiteX3929" fmla="*/ 3486960 w 12192000"/>
              <a:gd name="connsiteY3929" fmla="*/ 6193290 h 6858079"/>
              <a:gd name="connsiteX3930" fmla="*/ 3482285 w 12192000"/>
              <a:gd name="connsiteY3930" fmla="*/ 6192189 h 6858079"/>
              <a:gd name="connsiteX3931" fmla="*/ 3483004 w 12192000"/>
              <a:gd name="connsiteY3931" fmla="*/ 6191455 h 6858079"/>
              <a:gd name="connsiteX3932" fmla="*/ 3495231 w 12192000"/>
              <a:gd name="connsiteY3932" fmla="*/ 6191455 h 6858079"/>
              <a:gd name="connsiteX3933" fmla="*/ 3509256 w 12192000"/>
              <a:gd name="connsiteY3933" fmla="*/ 6191088 h 6858079"/>
              <a:gd name="connsiteX3934" fmla="*/ 8695921 w 12192000"/>
              <a:gd name="connsiteY3934" fmla="*/ 6187682 h 6858079"/>
              <a:gd name="connsiteX3935" fmla="*/ 8696879 w 12192000"/>
              <a:gd name="connsiteY3935" fmla="*/ 6188331 h 6858079"/>
              <a:gd name="connsiteX3936" fmla="*/ 8689203 w 12192000"/>
              <a:gd name="connsiteY3936" fmla="*/ 6205037 h 6858079"/>
              <a:gd name="connsiteX3937" fmla="*/ 8680689 w 12192000"/>
              <a:gd name="connsiteY3937" fmla="*/ 6222399 h 6858079"/>
              <a:gd name="connsiteX3938" fmla="*/ 8679451 w 12192000"/>
              <a:gd name="connsiteY3938" fmla="*/ 6221968 h 6858079"/>
              <a:gd name="connsiteX3939" fmla="*/ 8687072 w 12192000"/>
              <a:gd name="connsiteY3939" fmla="*/ 6205770 h 6858079"/>
              <a:gd name="connsiteX3940" fmla="*/ 8695921 w 12192000"/>
              <a:gd name="connsiteY3940" fmla="*/ 6187682 h 6858079"/>
              <a:gd name="connsiteX3941" fmla="*/ 3519324 w 12192000"/>
              <a:gd name="connsiteY3941" fmla="*/ 6184186 h 6858079"/>
              <a:gd name="connsiteX3942" fmla="*/ 3533053 w 12192000"/>
              <a:gd name="connsiteY3942" fmla="*/ 6185613 h 6858079"/>
              <a:gd name="connsiteX3943" fmla="*/ 3566791 w 12192000"/>
              <a:gd name="connsiteY3943" fmla="*/ 6190606 h 6858079"/>
              <a:gd name="connsiteX3944" fmla="*/ 3587238 w 12192000"/>
              <a:gd name="connsiteY3944" fmla="*/ 6199431 h 6858079"/>
              <a:gd name="connsiteX3945" fmla="*/ 3568944 w 12192000"/>
              <a:gd name="connsiteY3945" fmla="*/ 6193459 h 6858079"/>
              <a:gd name="connsiteX3946" fmla="*/ 3532694 w 12192000"/>
              <a:gd name="connsiteY3946" fmla="*/ 6187753 h 6858079"/>
              <a:gd name="connsiteX3947" fmla="*/ 3506853 w 12192000"/>
              <a:gd name="connsiteY3947" fmla="*/ 6187039 h 6858079"/>
              <a:gd name="connsiteX3948" fmla="*/ 3506135 w 12192000"/>
              <a:gd name="connsiteY3948" fmla="*/ 6185970 h 6858079"/>
              <a:gd name="connsiteX3949" fmla="*/ 3519324 w 12192000"/>
              <a:gd name="connsiteY3949" fmla="*/ 6184186 h 6858079"/>
              <a:gd name="connsiteX3950" fmla="*/ 9490102 w 12192000"/>
              <a:gd name="connsiteY3950" fmla="*/ 6182732 h 6858079"/>
              <a:gd name="connsiteX3951" fmla="*/ 9564409 w 12192000"/>
              <a:gd name="connsiteY3951" fmla="*/ 6249352 h 6858079"/>
              <a:gd name="connsiteX3952" fmla="*/ 9556601 w 12192000"/>
              <a:gd name="connsiteY3952" fmla="*/ 6251056 h 6858079"/>
              <a:gd name="connsiteX3953" fmla="*/ 9392654 w 12192000"/>
              <a:gd name="connsiteY3953" fmla="*/ 6207919 h 6858079"/>
              <a:gd name="connsiteX3954" fmla="*/ 9391539 w 12192000"/>
              <a:gd name="connsiteY3954" fmla="*/ 6206784 h 6858079"/>
              <a:gd name="connsiteX3955" fmla="*/ 9490102 w 12192000"/>
              <a:gd name="connsiteY3955" fmla="*/ 6182732 h 6858079"/>
              <a:gd name="connsiteX3956" fmla="*/ 11751658 w 12192000"/>
              <a:gd name="connsiteY3956" fmla="*/ 6181296 h 6858079"/>
              <a:gd name="connsiteX3957" fmla="*/ 11755152 w 12192000"/>
              <a:gd name="connsiteY3957" fmla="*/ 6184489 h 6858079"/>
              <a:gd name="connsiteX3958" fmla="*/ 11756317 w 12192000"/>
              <a:gd name="connsiteY3958" fmla="*/ 6300265 h 6858079"/>
              <a:gd name="connsiteX3959" fmla="*/ 11759229 w 12192000"/>
              <a:gd name="connsiteY3959" fmla="*/ 6417746 h 6858079"/>
              <a:gd name="connsiteX3960" fmla="*/ 11737680 w 12192000"/>
              <a:gd name="connsiteY3960" fmla="*/ 6422853 h 6858079"/>
              <a:gd name="connsiteX3961" fmla="*/ 11736515 w 12192000"/>
              <a:gd name="connsiteY3961" fmla="*/ 6308779 h 6858079"/>
              <a:gd name="connsiteX3962" fmla="*/ 11748163 w 12192000"/>
              <a:gd name="connsiteY3962" fmla="*/ 6184489 h 6858079"/>
              <a:gd name="connsiteX3963" fmla="*/ 11751658 w 12192000"/>
              <a:gd name="connsiteY3963" fmla="*/ 6181296 h 6858079"/>
              <a:gd name="connsiteX3964" fmla="*/ 3541471 w 12192000"/>
              <a:gd name="connsiteY3964" fmla="*/ 6180813 h 6858079"/>
              <a:gd name="connsiteX3965" fmla="*/ 3575671 w 12192000"/>
              <a:gd name="connsiteY3965" fmla="*/ 6188587 h 6858079"/>
              <a:gd name="connsiteX3966" fmla="*/ 3604172 w 12192000"/>
              <a:gd name="connsiteY3966" fmla="*/ 6197068 h 6858079"/>
              <a:gd name="connsiteX3967" fmla="*/ 3603103 w 12192000"/>
              <a:gd name="connsiteY3967" fmla="*/ 6198835 h 6858079"/>
              <a:gd name="connsiteX3968" fmla="*/ 3572465 w 12192000"/>
              <a:gd name="connsiteY3968" fmla="*/ 6189648 h 6858079"/>
              <a:gd name="connsiteX3969" fmla="*/ 3541471 w 12192000"/>
              <a:gd name="connsiteY3969" fmla="*/ 6181873 h 6858079"/>
              <a:gd name="connsiteX3970" fmla="*/ 3541471 w 12192000"/>
              <a:gd name="connsiteY3970" fmla="*/ 6180813 h 6858079"/>
              <a:gd name="connsiteX3971" fmla="*/ 9936653 w 12192000"/>
              <a:gd name="connsiteY3971" fmla="*/ 6177231 h 6858079"/>
              <a:gd name="connsiteX3972" fmla="*/ 9937998 w 12192000"/>
              <a:gd name="connsiteY3972" fmla="*/ 6178142 h 6858079"/>
              <a:gd name="connsiteX3973" fmla="*/ 9901666 w 12192000"/>
              <a:gd name="connsiteY3973" fmla="*/ 6217320 h 6858079"/>
              <a:gd name="connsiteX3974" fmla="*/ 9856810 w 12192000"/>
              <a:gd name="connsiteY3974" fmla="*/ 6261054 h 6858079"/>
              <a:gd name="connsiteX3975" fmla="*/ 9853671 w 12192000"/>
              <a:gd name="connsiteY3975" fmla="*/ 6257866 h 6858079"/>
              <a:gd name="connsiteX3976" fmla="*/ 9895834 w 12192000"/>
              <a:gd name="connsiteY3976" fmla="*/ 6218232 h 6858079"/>
              <a:gd name="connsiteX3977" fmla="*/ 9936653 w 12192000"/>
              <a:gd name="connsiteY3977" fmla="*/ 6177231 h 6858079"/>
              <a:gd name="connsiteX3978" fmla="*/ 9916785 w 12192000"/>
              <a:gd name="connsiteY3978" fmla="*/ 6167294 h 6858079"/>
              <a:gd name="connsiteX3979" fmla="*/ 9918124 w 12192000"/>
              <a:gd name="connsiteY3979" fmla="*/ 6168665 h 6858079"/>
              <a:gd name="connsiteX3980" fmla="*/ 9858325 w 12192000"/>
              <a:gd name="connsiteY3980" fmla="*/ 6231687 h 6858079"/>
              <a:gd name="connsiteX3981" fmla="*/ 9855201 w 12192000"/>
              <a:gd name="connsiteY3981" fmla="*/ 6228490 h 6858079"/>
              <a:gd name="connsiteX3982" fmla="*/ 9916785 w 12192000"/>
              <a:gd name="connsiteY3982" fmla="*/ 6167294 h 6858079"/>
              <a:gd name="connsiteX3983" fmla="*/ 2065677 w 12192000"/>
              <a:gd name="connsiteY3983" fmla="*/ 6166993 h 6858079"/>
              <a:gd name="connsiteX3984" fmla="*/ 2068570 w 12192000"/>
              <a:gd name="connsiteY3984" fmla="*/ 6168075 h 6858079"/>
              <a:gd name="connsiteX3985" fmla="*/ 2036405 w 12192000"/>
              <a:gd name="connsiteY3985" fmla="*/ 6220773 h 6858079"/>
              <a:gd name="connsiteX3986" fmla="*/ 1999183 w 12192000"/>
              <a:gd name="connsiteY3986" fmla="*/ 6278163 h 6858079"/>
              <a:gd name="connsiteX3987" fmla="*/ 1992679 w 12192000"/>
              <a:gd name="connsiteY3987" fmla="*/ 6274192 h 6858079"/>
              <a:gd name="connsiteX3988" fmla="*/ 2032069 w 12192000"/>
              <a:gd name="connsiteY3988" fmla="*/ 6217885 h 6858079"/>
              <a:gd name="connsiteX3989" fmla="*/ 2065677 w 12192000"/>
              <a:gd name="connsiteY3989" fmla="*/ 6166993 h 6858079"/>
              <a:gd name="connsiteX3990" fmla="*/ 1751815 w 12192000"/>
              <a:gd name="connsiteY3990" fmla="*/ 6165166 h 6858079"/>
              <a:gd name="connsiteX3991" fmla="*/ 1746774 w 12192000"/>
              <a:gd name="connsiteY3991" fmla="*/ 6240587 h 6858079"/>
              <a:gd name="connsiteX3992" fmla="*/ 1732013 w 12192000"/>
              <a:gd name="connsiteY3992" fmla="*/ 6326475 h 6858079"/>
              <a:gd name="connsiteX3993" fmla="*/ 1716173 w 12192000"/>
              <a:gd name="connsiteY3993" fmla="*/ 6410559 h 6858079"/>
              <a:gd name="connsiteX3994" fmla="*/ 1705732 w 12192000"/>
              <a:gd name="connsiteY3994" fmla="*/ 6485258 h 6858079"/>
              <a:gd name="connsiteX3995" fmla="*/ 1821659 w 12192000"/>
              <a:gd name="connsiteY3995" fmla="*/ 6485620 h 6858079"/>
              <a:gd name="connsiteX3996" fmla="*/ 1882863 w 12192000"/>
              <a:gd name="connsiteY3996" fmla="*/ 6487424 h 6858079"/>
              <a:gd name="connsiteX3997" fmla="*/ 1928944 w 12192000"/>
              <a:gd name="connsiteY3997" fmla="*/ 6485258 h 6858079"/>
              <a:gd name="connsiteX3998" fmla="*/ 1928944 w 12192000"/>
              <a:gd name="connsiteY3998" fmla="*/ 6483815 h 6858079"/>
              <a:gd name="connsiteX3999" fmla="*/ 1934704 w 12192000"/>
              <a:gd name="connsiteY3999" fmla="*/ 6403701 h 6858079"/>
              <a:gd name="connsiteX4000" fmla="*/ 1946945 w 12192000"/>
              <a:gd name="connsiteY4000" fmla="*/ 6311679 h 6858079"/>
              <a:gd name="connsiteX4001" fmla="*/ 1958467 w 12192000"/>
              <a:gd name="connsiteY4001" fmla="*/ 6229400 h 6858079"/>
              <a:gd name="connsiteX4002" fmla="*/ 1969988 w 12192000"/>
              <a:gd name="connsiteY4002" fmla="*/ 6182126 h 6858079"/>
              <a:gd name="connsiteX4003" fmla="*/ 1972507 w 12192000"/>
              <a:gd name="connsiteY4003" fmla="*/ 6167331 h 6858079"/>
              <a:gd name="connsiteX4004" fmla="*/ 1943345 w 12192000"/>
              <a:gd name="connsiteY4004" fmla="*/ 6168052 h 6858079"/>
              <a:gd name="connsiteX4005" fmla="*/ 1869181 w 12192000"/>
              <a:gd name="connsiteY4005" fmla="*/ 6168052 h 6858079"/>
              <a:gd name="connsiteX4006" fmla="*/ 1751815 w 12192000"/>
              <a:gd name="connsiteY4006" fmla="*/ 6165166 h 6858079"/>
              <a:gd name="connsiteX4007" fmla="*/ 2060332 w 12192000"/>
              <a:gd name="connsiteY4007" fmla="*/ 6158399 h 6858079"/>
              <a:gd name="connsiteX4008" fmla="*/ 2062200 w 12192000"/>
              <a:gd name="connsiteY4008" fmla="*/ 6161535 h 6858079"/>
              <a:gd name="connsiteX4009" fmla="*/ 2035599 w 12192000"/>
              <a:gd name="connsiteY4009" fmla="*/ 6205609 h 6858079"/>
              <a:gd name="connsiteX4010" fmla="*/ 2015921 w 12192000"/>
              <a:gd name="connsiteY4010" fmla="*/ 6231409 h 6858079"/>
              <a:gd name="connsiteX4011" fmla="*/ 2011183 w 12192000"/>
              <a:gd name="connsiteY4011" fmla="*/ 6226751 h 6858079"/>
              <a:gd name="connsiteX4012" fmla="*/ 2011548 w 12192000"/>
              <a:gd name="connsiteY4012" fmla="*/ 6223884 h 6858079"/>
              <a:gd name="connsiteX4013" fmla="*/ 2016285 w 12192000"/>
              <a:gd name="connsiteY4013" fmla="*/ 6221734 h 6858079"/>
              <a:gd name="connsiteX4014" fmla="*/ 2032319 w 12192000"/>
              <a:gd name="connsiteY4014" fmla="*/ 6197367 h 6858079"/>
              <a:gd name="connsiteX4015" fmla="*/ 2057097 w 12192000"/>
              <a:gd name="connsiteY4015" fmla="*/ 6160101 h 6858079"/>
              <a:gd name="connsiteX4016" fmla="*/ 2060332 w 12192000"/>
              <a:gd name="connsiteY4016" fmla="*/ 6158399 h 6858079"/>
              <a:gd name="connsiteX4017" fmla="*/ 9065644 w 12192000"/>
              <a:gd name="connsiteY4017" fmla="*/ 6156976 h 6858079"/>
              <a:gd name="connsiteX4018" fmla="*/ 9067743 w 12192000"/>
              <a:gd name="connsiteY4018" fmla="*/ 6158098 h 6858079"/>
              <a:gd name="connsiteX4019" fmla="*/ 9055147 w 12192000"/>
              <a:gd name="connsiteY4019" fmla="*/ 6236048 h 6858079"/>
              <a:gd name="connsiteX4020" fmla="*/ 9051474 w 12192000"/>
              <a:gd name="connsiteY4020" fmla="*/ 6236048 h 6858079"/>
              <a:gd name="connsiteX4021" fmla="*/ 9065644 w 12192000"/>
              <a:gd name="connsiteY4021" fmla="*/ 6156976 h 6858079"/>
              <a:gd name="connsiteX4022" fmla="*/ 1240218 w 12192000"/>
              <a:gd name="connsiteY4022" fmla="*/ 6152654 h 6858079"/>
              <a:gd name="connsiteX4023" fmla="*/ 1133653 w 12192000"/>
              <a:gd name="connsiteY4023" fmla="*/ 6217315 h 6858079"/>
              <a:gd name="connsiteX4024" fmla="*/ 1133181 w 12192000"/>
              <a:gd name="connsiteY4024" fmla="*/ 6217315 h 6858079"/>
              <a:gd name="connsiteX4025" fmla="*/ 1133181 w 12192000"/>
              <a:gd name="connsiteY4025" fmla="*/ 6254602 h 6858079"/>
              <a:gd name="connsiteX4026" fmla="*/ 1178919 w 12192000"/>
              <a:gd name="connsiteY4026" fmla="*/ 6229115 h 6858079"/>
              <a:gd name="connsiteX4027" fmla="*/ 1246349 w 12192000"/>
              <a:gd name="connsiteY4027" fmla="*/ 6192300 h 6858079"/>
              <a:gd name="connsiteX4028" fmla="*/ 1247292 w 12192000"/>
              <a:gd name="connsiteY4028" fmla="*/ 6191828 h 6858079"/>
              <a:gd name="connsiteX4029" fmla="*/ 1251535 w 12192000"/>
              <a:gd name="connsiteY4029" fmla="*/ 6155485 h 6858079"/>
              <a:gd name="connsiteX4030" fmla="*/ 1240218 w 12192000"/>
              <a:gd name="connsiteY4030" fmla="*/ 6152654 h 6858079"/>
              <a:gd name="connsiteX4031" fmla="*/ 9614478 w 12192000"/>
              <a:gd name="connsiteY4031" fmla="*/ 6150744 h 6858079"/>
              <a:gd name="connsiteX4032" fmla="*/ 9654386 w 12192000"/>
              <a:gd name="connsiteY4032" fmla="*/ 6202628 h 6858079"/>
              <a:gd name="connsiteX4033" fmla="*/ 9692500 w 12192000"/>
              <a:gd name="connsiteY4033" fmla="*/ 6249097 h 6858079"/>
              <a:gd name="connsiteX4034" fmla="*/ 9734201 w 12192000"/>
              <a:gd name="connsiteY4034" fmla="*/ 6292409 h 6858079"/>
              <a:gd name="connsiteX4035" fmla="*/ 9784871 w 12192000"/>
              <a:gd name="connsiteY4035" fmla="*/ 6328500 h 6858079"/>
              <a:gd name="connsiteX4036" fmla="*/ 9779938 w 12192000"/>
              <a:gd name="connsiteY4036" fmla="*/ 6334816 h 6858079"/>
              <a:gd name="connsiteX4037" fmla="*/ 9728821 w 12192000"/>
              <a:gd name="connsiteY4037" fmla="*/ 6297371 h 6858079"/>
              <a:gd name="connsiteX4038" fmla="*/ 9682187 w 12192000"/>
              <a:gd name="connsiteY4038" fmla="*/ 6247292 h 6858079"/>
              <a:gd name="connsiteX4039" fmla="*/ 9611340 w 12192000"/>
              <a:gd name="connsiteY4039" fmla="*/ 6152550 h 6858079"/>
              <a:gd name="connsiteX4040" fmla="*/ 9614478 w 12192000"/>
              <a:gd name="connsiteY4040" fmla="*/ 6150744 h 6858079"/>
              <a:gd name="connsiteX4041" fmla="*/ 1739214 w 12192000"/>
              <a:gd name="connsiteY4041" fmla="*/ 6150730 h 6858079"/>
              <a:gd name="connsiteX4042" fmla="*/ 1739573 w 12192000"/>
              <a:gd name="connsiteY4042" fmla="*/ 6150730 h 6858079"/>
              <a:gd name="connsiteX4043" fmla="*/ 1745334 w 12192000"/>
              <a:gd name="connsiteY4043" fmla="*/ 6150730 h 6858079"/>
              <a:gd name="connsiteX4044" fmla="*/ 1869181 w 12192000"/>
              <a:gd name="connsiteY4044" fmla="*/ 6155061 h 6858079"/>
              <a:gd name="connsiteX4045" fmla="*/ 1936146 w 12192000"/>
              <a:gd name="connsiteY4045" fmla="*/ 6155422 h 6858079"/>
              <a:gd name="connsiteX4046" fmla="*/ 1976467 w 12192000"/>
              <a:gd name="connsiteY4046" fmla="*/ 6155782 h 6858079"/>
              <a:gd name="connsiteX4047" fmla="*/ 1987988 w 12192000"/>
              <a:gd name="connsiteY4047" fmla="*/ 6161196 h 6858079"/>
              <a:gd name="connsiteX4048" fmla="*/ 1975387 w 12192000"/>
              <a:gd name="connsiteY4048" fmla="*/ 6240948 h 6858079"/>
              <a:gd name="connsiteX4049" fmla="*/ 1966748 w 12192000"/>
              <a:gd name="connsiteY4049" fmla="*/ 6325393 h 6858079"/>
              <a:gd name="connsiteX4050" fmla="*/ 1955586 w 12192000"/>
              <a:gd name="connsiteY4050" fmla="*/ 6402620 h 6858079"/>
              <a:gd name="connsiteX4051" fmla="*/ 1949107 w 12192000"/>
              <a:gd name="connsiteY4051" fmla="*/ 6484177 h 6858079"/>
              <a:gd name="connsiteX4052" fmla="*/ 1942985 w 12192000"/>
              <a:gd name="connsiteY4052" fmla="*/ 6492837 h 6858079"/>
              <a:gd name="connsiteX4053" fmla="*/ 1936146 w 12192000"/>
              <a:gd name="connsiteY4053" fmla="*/ 6500054 h 6858079"/>
              <a:gd name="connsiteX4054" fmla="*/ 1876022 w 12192000"/>
              <a:gd name="connsiteY4054" fmla="*/ 6504746 h 6858079"/>
              <a:gd name="connsiteX4055" fmla="*/ 1814458 w 12192000"/>
              <a:gd name="connsiteY4055" fmla="*/ 6502941 h 6858079"/>
              <a:gd name="connsiteX4056" fmla="*/ 1695292 w 12192000"/>
              <a:gd name="connsiteY4056" fmla="*/ 6494642 h 6858079"/>
              <a:gd name="connsiteX4057" fmla="*/ 1695292 w 12192000"/>
              <a:gd name="connsiteY4057" fmla="*/ 6486341 h 6858079"/>
              <a:gd name="connsiteX4058" fmla="*/ 1708613 w 12192000"/>
              <a:gd name="connsiteY4058" fmla="*/ 6335136 h 6858079"/>
              <a:gd name="connsiteX4059" fmla="*/ 1725174 w 12192000"/>
              <a:gd name="connsiteY4059" fmla="*/ 6242031 h 6858079"/>
              <a:gd name="connsiteX4060" fmla="*/ 1732374 w 12192000"/>
              <a:gd name="connsiteY4060" fmla="*/ 6159753 h 6858079"/>
              <a:gd name="connsiteX4061" fmla="*/ 1732374 w 12192000"/>
              <a:gd name="connsiteY4061" fmla="*/ 6159391 h 6858079"/>
              <a:gd name="connsiteX4062" fmla="*/ 1739214 w 12192000"/>
              <a:gd name="connsiteY4062" fmla="*/ 6150730 h 6858079"/>
              <a:gd name="connsiteX4063" fmla="*/ 9920915 w 12192000"/>
              <a:gd name="connsiteY4063" fmla="*/ 6147860 h 6858079"/>
              <a:gd name="connsiteX4064" fmla="*/ 9923174 w 12192000"/>
              <a:gd name="connsiteY4064" fmla="*/ 6150123 h 6858079"/>
              <a:gd name="connsiteX4065" fmla="*/ 9880253 w 12192000"/>
              <a:gd name="connsiteY4065" fmla="*/ 6189507 h 6858079"/>
              <a:gd name="connsiteX4066" fmla="*/ 9877542 w 12192000"/>
              <a:gd name="connsiteY4066" fmla="*/ 6186337 h 6858079"/>
              <a:gd name="connsiteX4067" fmla="*/ 9920915 w 12192000"/>
              <a:gd name="connsiteY4067" fmla="*/ 6147860 h 6858079"/>
              <a:gd name="connsiteX4068" fmla="*/ 1187879 w 12192000"/>
              <a:gd name="connsiteY4068" fmla="*/ 6147462 h 6858079"/>
              <a:gd name="connsiteX4069" fmla="*/ 1183633 w 12192000"/>
              <a:gd name="connsiteY4069" fmla="*/ 6155958 h 6858079"/>
              <a:gd name="connsiteX4070" fmla="*/ 1133181 w 12192000"/>
              <a:gd name="connsiteY4070" fmla="*/ 6178141 h 6858079"/>
              <a:gd name="connsiteX4071" fmla="*/ 1133653 w 12192000"/>
              <a:gd name="connsiteY4071" fmla="*/ 6191828 h 6858079"/>
              <a:gd name="connsiteX4072" fmla="*/ 1133181 w 12192000"/>
              <a:gd name="connsiteY4072" fmla="*/ 6208347 h 6858079"/>
              <a:gd name="connsiteX4073" fmla="*/ 1220886 w 12192000"/>
              <a:gd name="connsiteY4073" fmla="*/ 6149350 h 6858079"/>
              <a:gd name="connsiteX4074" fmla="*/ 1187879 w 12192000"/>
              <a:gd name="connsiteY4074" fmla="*/ 6147462 h 6858079"/>
              <a:gd name="connsiteX4075" fmla="*/ 1173731 w 12192000"/>
              <a:gd name="connsiteY4075" fmla="*/ 6147462 h 6858079"/>
              <a:gd name="connsiteX4076" fmla="*/ 1132238 w 12192000"/>
              <a:gd name="connsiteY4076" fmla="*/ 6148878 h 6858079"/>
              <a:gd name="connsiteX4077" fmla="*/ 1132709 w 12192000"/>
              <a:gd name="connsiteY4077" fmla="*/ 6171060 h 6858079"/>
              <a:gd name="connsiteX4078" fmla="*/ 1173731 w 12192000"/>
              <a:gd name="connsiteY4078" fmla="*/ 6147462 h 6858079"/>
              <a:gd name="connsiteX4079" fmla="*/ 9911065 w 12192000"/>
              <a:gd name="connsiteY4079" fmla="*/ 6139894 h 6858079"/>
              <a:gd name="connsiteX4080" fmla="*/ 9914277 w 12192000"/>
              <a:gd name="connsiteY4080" fmla="*/ 6143030 h 6858079"/>
              <a:gd name="connsiteX4081" fmla="*/ 9878953 w 12192000"/>
              <a:gd name="connsiteY4081" fmla="*/ 6168565 h 6858079"/>
              <a:gd name="connsiteX4082" fmla="*/ 9876659 w 12192000"/>
              <a:gd name="connsiteY4082" fmla="*/ 6165429 h 6858079"/>
              <a:gd name="connsiteX4083" fmla="*/ 9911065 w 12192000"/>
              <a:gd name="connsiteY4083" fmla="*/ 6139894 h 6858079"/>
              <a:gd name="connsiteX4084" fmla="*/ 9065938 w 12192000"/>
              <a:gd name="connsiteY4084" fmla="*/ 6139092 h 6858079"/>
              <a:gd name="connsiteX4085" fmla="*/ 9067651 w 12192000"/>
              <a:gd name="connsiteY4085" fmla="*/ 6140208 h 6858079"/>
              <a:gd name="connsiteX4086" fmla="*/ 9051664 w 12192000"/>
              <a:gd name="connsiteY4086" fmla="*/ 6182072 h 6858079"/>
              <a:gd name="connsiteX4087" fmla="*/ 9043672 w 12192000"/>
              <a:gd name="connsiteY4087" fmla="*/ 6226167 h 6858079"/>
              <a:gd name="connsiteX4088" fmla="*/ 9039105 w 12192000"/>
              <a:gd name="connsiteY4088" fmla="*/ 6226167 h 6858079"/>
              <a:gd name="connsiteX4089" fmla="*/ 9047668 w 12192000"/>
              <a:gd name="connsiteY4089" fmla="*/ 6180954 h 6858079"/>
              <a:gd name="connsiteX4090" fmla="*/ 9065938 w 12192000"/>
              <a:gd name="connsiteY4090" fmla="*/ 6139092 h 6858079"/>
              <a:gd name="connsiteX4091" fmla="*/ 2047777 w 12192000"/>
              <a:gd name="connsiteY4091" fmla="*/ 6135913 h 6858079"/>
              <a:gd name="connsiteX4092" fmla="*/ 2049128 w 12192000"/>
              <a:gd name="connsiteY4092" fmla="*/ 6138911 h 6858079"/>
              <a:gd name="connsiteX4093" fmla="*/ 2014494 w 12192000"/>
              <a:gd name="connsiteY4093" fmla="*/ 6199767 h 6858079"/>
              <a:gd name="connsiteX4094" fmla="*/ 2009442 w 12192000"/>
              <a:gd name="connsiteY4094" fmla="*/ 6195830 h 6858079"/>
              <a:gd name="connsiteX4095" fmla="*/ 2044799 w 12192000"/>
              <a:gd name="connsiteY4095" fmla="*/ 6137478 h 6858079"/>
              <a:gd name="connsiteX4096" fmla="*/ 2047777 w 12192000"/>
              <a:gd name="connsiteY4096" fmla="*/ 6135913 h 6858079"/>
              <a:gd name="connsiteX4097" fmla="*/ 2043100 w 12192000"/>
              <a:gd name="connsiteY4097" fmla="*/ 6118715 h 6858079"/>
              <a:gd name="connsiteX4098" fmla="*/ 2043565 w 12192000"/>
              <a:gd name="connsiteY4098" fmla="*/ 6121718 h 6858079"/>
              <a:gd name="connsiteX4099" fmla="*/ 2034993 w 12192000"/>
              <a:gd name="connsiteY4099" fmla="*/ 6133732 h 6858079"/>
              <a:gd name="connsiteX4100" fmla="*/ 2027168 w 12192000"/>
              <a:gd name="connsiteY4100" fmla="*/ 6143625 h 6858079"/>
              <a:gd name="connsiteX4101" fmla="*/ 2023068 w 12192000"/>
              <a:gd name="connsiteY4101" fmla="*/ 6139739 h 6858079"/>
              <a:gd name="connsiteX4102" fmla="*/ 2031268 w 12192000"/>
              <a:gd name="connsiteY4102" fmla="*/ 6128432 h 6858079"/>
              <a:gd name="connsiteX4103" fmla="*/ 2039839 w 12192000"/>
              <a:gd name="connsiteY4103" fmla="*/ 6118891 h 6858079"/>
              <a:gd name="connsiteX4104" fmla="*/ 2043100 w 12192000"/>
              <a:gd name="connsiteY4104" fmla="*/ 6118715 h 6858079"/>
              <a:gd name="connsiteX4105" fmla="*/ 8743262 w 12192000"/>
              <a:gd name="connsiteY4105" fmla="*/ 6118411 h 6858079"/>
              <a:gd name="connsiteX4106" fmla="*/ 8622401 w 12192000"/>
              <a:gd name="connsiteY4106" fmla="*/ 6182060 h 6858079"/>
              <a:gd name="connsiteX4107" fmla="*/ 8560134 w 12192000"/>
              <a:gd name="connsiteY4107" fmla="*/ 6214170 h 6858079"/>
              <a:gd name="connsiteX4108" fmla="*/ 8531700 w 12192000"/>
              <a:gd name="connsiteY4108" fmla="*/ 6228117 h 6858079"/>
              <a:gd name="connsiteX4109" fmla="*/ 8519532 w 12192000"/>
              <a:gd name="connsiteY4109" fmla="*/ 6233030 h 6858079"/>
              <a:gd name="connsiteX4110" fmla="*/ 8554951 w 12192000"/>
              <a:gd name="connsiteY4110" fmla="*/ 6231537 h 6858079"/>
              <a:gd name="connsiteX4111" fmla="*/ 8601358 w 12192000"/>
              <a:gd name="connsiteY4111" fmla="*/ 6230645 h 6858079"/>
              <a:gd name="connsiteX4112" fmla="*/ 8679195 w 12192000"/>
              <a:gd name="connsiteY4112" fmla="*/ 6227246 h 6858079"/>
              <a:gd name="connsiteX4113" fmla="*/ 8712753 w 12192000"/>
              <a:gd name="connsiteY4113" fmla="*/ 6166586 h 6858079"/>
              <a:gd name="connsiteX4114" fmla="*/ 8730111 w 12192000"/>
              <a:gd name="connsiteY4114" fmla="*/ 6137872 h 6858079"/>
              <a:gd name="connsiteX4115" fmla="*/ 8743262 w 12192000"/>
              <a:gd name="connsiteY4115" fmla="*/ 6118411 h 6858079"/>
              <a:gd name="connsiteX4116" fmla="*/ 8750279 w 12192000"/>
              <a:gd name="connsiteY4116" fmla="*/ 6115686 h 6858079"/>
              <a:gd name="connsiteX4117" fmla="*/ 8737267 w 12192000"/>
              <a:gd name="connsiteY4117" fmla="*/ 6138251 h 6858079"/>
              <a:gd name="connsiteX4118" fmla="*/ 8720700 w 12192000"/>
              <a:gd name="connsiteY4118" fmla="*/ 6166806 h 6858079"/>
              <a:gd name="connsiteX4119" fmla="*/ 8698366 w 12192000"/>
              <a:gd name="connsiteY4119" fmla="*/ 6209054 h 6858079"/>
              <a:gd name="connsiteX4120" fmla="*/ 8756277 w 12192000"/>
              <a:gd name="connsiteY4120" fmla="*/ 6225812 h 6858079"/>
              <a:gd name="connsiteX4121" fmla="*/ 8813807 w 12192000"/>
              <a:gd name="connsiteY4121" fmla="*/ 6235059 h 6858079"/>
              <a:gd name="connsiteX4122" fmla="*/ 8810365 w 12192000"/>
              <a:gd name="connsiteY4122" fmla="*/ 6229481 h 6858079"/>
              <a:gd name="connsiteX4123" fmla="*/ 8788964 w 12192000"/>
              <a:gd name="connsiteY4123" fmla="*/ 6191550 h 6858079"/>
              <a:gd name="connsiteX4124" fmla="*/ 8766065 w 12192000"/>
              <a:gd name="connsiteY4124" fmla="*/ 6151115 h 6858079"/>
              <a:gd name="connsiteX4125" fmla="*/ 8750279 w 12192000"/>
              <a:gd name="connsiteY4125" fmla="*/ 6115686 h 6858079"/>
              <a:gd name="connsiteX4126" fmla="*/ 1670330 w 12192000"/>
              <a:gd name="connsiteY4126" fmla="*/ 6106856 h 6858079"/>
              <a:gd name="connsiteX4127" fmla="*/ 1673980 w 12192000"/>
              <a:gd name="connsiteY4127" fmla="*/ 6110359 h 6858079"/>
              <a:gd name="connsiteX4128" fmla="*/ 1661938 w 12192000"/>
              <a:gd name="connsiteY4128" fmla="*/ 6122272 h 6858079"/>
              <a:gd name="connsiteX4129" fmla="*/ 1657192 w 12192000"/>
              <a:gd name="connsiteY4129" fmla="*/ 6117717 h 6858079"/>
              <a:gd name="connsiteX4130" fmla="*/ 1670330 w 12192000"/>
              <a:gd name="connsiteY4130" fmla="*/ 6106856 h 6858079"/>
              <a:gd name="connsiteX4131" fmla="*/ 1688975 w 12192000"/>
              <a:gd name="connsiteY4131" fmla="*/ 6106579 h 6858079"/>
              <a:gd name="connsiteX4132" fmla="*/ 1692828 w 12192000"/>
              <a:gd name="connsiteY4132" fmla="*/ 6112019 h 6858079"/>
              <a:gd name="connsiteX4133" fmla="*/ 1682317 w 12192000"/>
              <a:gd name="connsiteY4133" fmla="*/ 6121448 h 6858079"/>
              <a:gd name="connsiteX4134" fmla="*/ 1678112 w 12192000"/>
              <a:gd name="connsiteY4134" fmla="*/ 6116734 h 6858079"/>
              <a:gd name="connsiteX4135" fmla="*/ 1688975 w 12192000"/>
              <a:gd name="connsiteY4135" fmla="*/ 6106579 h 6858079"/>
              <a:gd name="connsiteX4136" fmla="*/ 8750650 w 12192000"/>
              <a:gd name="connsiteY4136" fmla="*/ 6106210 h 6858079"/>
              <a:gd name="connsiteX4137" fmla="*/ 8763891 w 12192000"/>
              <a:gd name="connsiteY4137" fmla="*/ 6130770 h 6858079"/>
              <a:gd name="connsiteX4138" fmla="*/ 8777032 w 12192000"/>
              <a:gd name="connsiteY4138" fmla="*/ 6154029 h 6858079"/>
              <a:gd name="connsiteX4139" fmla="*/ 8806492 w 12192000"/>
              <a:gd name="connsiteY4139" fmla="*/ 6204034 h 6858079"/>
              <a:gd name="connsiteX4140" fmla="*/ 8820077 w 12192000"/>
              <a:gd name="connsiteY4140" fmla="*/ 6227864 h 6858079"/>
              <a:gd name="connsiteX4141" fmla="*/ 8823515 w 12192000"/>
              <a:gd name="connsiteY4141" fmla="*/ 6239874 h 6858079"/>
              <a:gd name="connsiteX4142" fmla="*/ 8810591 w 12192000"/>
              <a:gd name="connsiteY4142" fmla="*/ 6253186 h 6858079"/>
              <a:gd name="connsiteX4143" fmla="*/ 8808825 w 12192000"/>
              <a:gd name="connsiteY4143" fmla="*/ 6255024 h 6858079"/>
              <a:gd name="connsiteX4144" fmla="*/ 8700928 w 12192000"/>
              <a:gd name="connsiteY4144" fmla="*/ 6307167 h 6858079"/>
              <a:gd name="connsiteX4145" fmla="*/ 8644403 w 12192000"/>
              <a:gd name="connsiteY4145" fmla="*/ 6334332 h 6858079"/>
              <a:gd name="connsiteX4146" fmla="*/ 8588709 w 12192000"/>
              <a:gd name="connsiteY4146" fmla="*/ 6363147 h 6858079"/>
              <a:gd name="connsiteX4147" fmla="*/ 8583763 w 12192000"/>
              <a:gd name="connsiteY4147" fmla="*/ 6361499 h 6858079"/>
              <a:gd name="connsiteX4148" fmla="*/ 8582710 w 12192000"/>
              <a:gd name="connsiteY4148" fmla="*/ 6359566 h 6858079"/>
              <a:gd name="connsiteX4149" fmla="*/ 8582102 w 12192000"/>
              <a:gd name="connsiteY4149" fmla="*/ 6358203 h 6858079"/>
              <a:gd name="connsiteX4150" fmla="*/ 8514218 w 12192000"/>
              <a:gd name="connsiteY4150" fmla="*/ 6234426 h 6858079"/>
              <a:gd name="connsiteX4151" fmla="*/ 8515377 w 12192000"/>
              <a:gd name="connsiteY4151" fmla="*/ 6231224 h 6858079"/>
              <a:gd name="connsiteX4152" fmla="*/ 8517203 w 12192000"/>
              <a:gd name="connsiteY4152" fmla="*/ 6228879 h 6858079"/>
              <a:gd name="connsiteX4153" fmla="*/ 8539189 w 12192000"/>
              <a:gd name="connsiteY4153" fmla="*/ 6217215 h 6858079"/>
              <a:gd name="connsiteX4154" fmla="*/ 8567968 w 12192000"/>
              <a:gd name="connsiteY4154" fmla="*/ 6202538 h 6858079"/>
              <a:gd name="connsiteX4155" fmla="*/ 8626280 w 12192000"/>
              <a:gd name="connsiteY4155" fmla="*/ 6171222 h 6858079"/>
              <a:gd name="connsiteX4156" fmla="*/ 8744771 w 12192000"/>
              <a:gd name="connsiteY4156" fmla="*/ 6108048 h 6858079"/>
              <a:gd name="connsiteX4157" fmla="*/ 8746636 w 12192000"/>
              <a:gd name="connsiteY4157" fmla="*/ 6107509 h 6858079"/>
              <a:gd name="connsiteX4158" fmla="*/ 8750650 w 12192000"/>
              <a:gd name="connsiteY4158" fmla="*/ 6106210 h 6858079"/>
              <a:gd name="connsiteX4159" fmla="*/ 2488073 w 12192000"/>
              <a:gd name="connsiteY4159" fmla="*/ 6104807 h 6858079"/>
              <a:gd name="connsiteX4160" fmla="*/ 2513873 w 12192000"/>
              <a:gd name="connsiteY4160" fmla="*/ 6105165 h 6858079"/>
              <a:gd name="connsiteX4161" fmla="*/ 2513873 w 12192000"/>
              <a:gd name="connsiteY4161" fmla="*/ 6106235 h 6858079"/>
              <a:gd name="connsiteX4162" fmla="*/ 2488073 w 12192000"/>
              <a:gd name="connsiteY4162" fmla="*/ 6107663 h 6858079"/>
              <a:gd name="connsiteX4163" fmla="*/ 2467647 w 12192000"/>
              <a:gd name="connsiteY4163" fmla="*/ 6108733 h 6858079"/>
              <a:gd name="connsiteX4164" fmla="*/ 2468365 w 12192000"/>
              <a:gd name="connsiteY4164" fmla="*/ 6155496 h 6858079"/>
              <a:gd name="connsiteX4165" fmla="*/ 2466214 w 12192000"/>
              <a:gd name="connsiteY4165" fmla="*/ 6155496 h 6858079"/>
              <a:gd name="connsiteX4166" fmla="*/ 2465139 w 12192000"/>
              <a:gd name="connsiteY4166" fmla="*/ 6108733 h 6858079"/>
              <a:gd name="connsiteX4167" fmla="*/ 2465856 w 12192000"/>
              <a:gd name="connsiteY4167" fmla="*/ 6106235 h 6858079"/>
              <a:gd name="connsiteX4168" fmla="*/ 2488073 w 12192000"/>
              <a:gd name="connsiteY4168" fmla="*/ 6104807 h 6858079"/>
              <a:gd name="connsiteX4169" fmla="*/ 1656294 w 12192000"/>
              <a:gd name="connsiteY4169" fmla="*/ 6103696 h 6858079"/>
              <a:gd name="connsiteX4170" fmla="*/ 1659998 w 12192000"/>
              <a:gd name="connsiteY4170" fmla="*/ 6107584 h 6858079"/>
              <a:gd name="connsiteX4171" fmla="*/ 1651481 w 12192000"/>
              <a:gd name="connsiteY4171" fmla="*/ 6115711 h 6858079"/>
              <a:gd name="connsiteX4172" fmla="*/ 1642593 w 12192000"/>
              <a:gd name="connsiteY4172" fmla="*/ 6123838 h 6858079"/>
              <a:gd name="connsiteX4173" fmla="*/ 1638150 w 12192000"/>
              <a:gd name="connsiteY4173" fmla="*/ 6119598 h 6858079"/>
              <a:gd name="connsiteX4174" fmla="*/ 1656294 w 12192000"/>
              <a:gd name="connsiteY4174" fmla="*/ 6103696 h 6858079"/>
              <a:gd name="connsiteX4175" fmla="*/ 1643853 w 12192000"/>
              <a:gd name="connsiteY4175" fmla="*/ 6102163 h 6858079"/>
              <a:gd name="connsiteX4176" fmla="*/ 1647838 w 12192000"/>
              <a:gd name="connsiteY4176" fmla="*/ 6106499 h 6858079"/>
              <a:gd name="connsiteX4177" fmla="*/ 1620318 w 12192000"/>
              <a:gd name="connsiteY4177" fmla="*/ 6129266 h 6858079"/>
              <a:gd name="connsiteX4178" fmla="*/ 1617060 w 12192000"/>
              <a:gd name="connsiteY4178" fmla="*/ 6124207 h 6858079"/>
              <a:gd name="connsiteX4179" fmla="*/ 1643853 w 12192000"/>
              <a:gd name="connsiteY4179" fmla="*/ 6102163 h 6858079"/>
              <a:gd name="connsiteX4180" fmla="*/ 8748788 w 12192000"/>
              <a:gd name="connsiteY4180" fmla="*/ 6100404 h 6858079"/>
              <a:gd name="connsiteX4181" fmla="*/ 8749809 w 12192000"/>
              <a:gd name="connsiteY4181" fmla="*/ 6102297 h 6858079"/>
              <a:gd name="connsiteX4182" fmla="*/ 8722430 w 12192000"/>
              <a:gd name="connsiteY4182" fmla="*/ 6115614 h 6858079"/>
              <a:gd name="connsiteX4183" fmla="*/ 8698181 w 12192000"/>
              <a:gd name="connsiteY4183" fmla="*/ 6128280 h 6858079"/>
              <a:gd name="connsiteX4184" fmla="*/ 8698030 w 12192000"/>
              <a:gd name="connsiteY4184" fmla="*/ 6127502 h 6858079"/>
              <a:gd name="connsiteX4185" fmla="*/ 8711273 w 12192000"/>
              <a:gd name="connsiteY4185" fmla="*/ 6119398 h 6858079"/>
              <a:gd name="connsiteX4186" fmla="*/ 8723255 w 12192000"/>
              <a:gd name="connsiteY4186" fmla="*/ 6113176 h 6858079"/>
              <a:gd name="connsiteX4187" fmla="*/ 8748788 w 12192000"/>
              <a:gd name="connsiteY4187" fmla="*/ 6100404 h 6858079"/>
              <a:gd name="connsiteX4188" fmla="*/ 8746587 w 12192000"/>
              <a:gd name="connsiteY4188" fmla="*/ 6098201 h 6858079"/>
              <a:gd name="connsiteX4189" fmla="*/ 8747350 w 12192000"/>
              <a:gd name="connsiteY4189" fmla="*/ 6099765 h 6858079"/>
              <a:gd name="connsiteX4190" fmla="*/ 8705470 w 12192000"/>
              <a:gd name="connsiteY4190" fmla="*/ 6122105 h 6858079"/>
              <a:gd name="connsiteX4191" fmla="*/ 8705051 w 12192000"/>
              <a:gd name="connsiteY4191" fmla="*/ 6121569 h 6858079"/>
              <a:gd name="connsiteX4192" fmla="*/ 8746587 w 12192000"/>
              <a:gd name="connsiteY4192" fmla="*/ 6098201 h 6858079"/>
              <a:gd name="connsiteX4193" fmla="*/ 2539299 w 12192000"/>
              <a:gd name="connsiteY4193" fmla="*/ 6098090 h 6858079"/>
              <a:gd name="connsiteX4194" fmla="*/ 2539299 w 12192000"/>
              <a:gd name="connsiteY4194" fmla="*/ 6099518 h 6858079"/>
              <a:gd name="connsiteX4195" fmla="*/ 2461199 w 12192000"/>
              <a:gd name="connsiteY4195" fmla="*/ 6103447 h 6858079"/>
              <a:gd name="connsiteX4196" fmla="*/ 2461562 w 12192000"/>
              <a:gd name="connsiteY4196" fmla="*/ 6124875 h 6858079"/>
              <a:gd name="connsiteX4197" fmla="*/ 2461199 w 12192000"/>
              <a:gd name="connsiteY4197" fmla="*/ 6164160 h 6858079"/>
              <a:gd name="connsiteX4198" fmla="*/ 2460836 w 12192000"/>
              <a:gd name="connsiteY4198" fmla="*/ 6164160 h 6858079"/>
              <a:gd name="connsiteX4199" fmla="*/ 2459019 w 12192000"/>
              <a:gd name="connsiteY4199" fmla="*/ 6124875 h 6858079"/>
              <a:gd name="connsiteX4200" fmla="*/ 2458293 w 12192000"/>
              <a:gd name="connsiteY4200" fmla="*/ 6103447 h 6858079"/>
              <a:gd name="connsiteX4201" fmla="*/ 2458293 w 12192000"/>
              <a:gd name="connsiteY4201" fmla="*/ 6099876 h 6858079"/>
              <a:gd name="connsiteX4202" fmla="*/ 2539299 w 12192000"/>
              <a:gd name="connsiteY4202" fmla="*/ 6098090 h 6858079"/>
              <a:gd name="connsiteX4203" fmla="*/ 1628014 w 12192000"/>
              <a:gd name="connsiteY4203" fmla="*/ 6097513 h 6858079"/>
              <a:gd name="connsiteX4204" fmla="*/ 1627925 w 12192000"/>
              <a:gd name="connsiteY4204" fmla="*/ 6101577 h 6858079"/>
              <a:gd name="connsiteX4205" fmla="*/ 1594293 w 12192000"/>
              <a:gd name="connsiteY4205" fmla="*/ 6130552 h 6858079"/>
              <a:gd name="connsiteX4206" fmla="*/ 1591074 w 12192000"/>
              <a:gd name="connsiteY4206" fmla="*/ 6124898 h 6858079"/>
              <a:gd name="connsiteX4207" fmla="*/ 1624347 w 12192000"/>
              <a:gd name="connsiteY4207" fmla="*/ 6097690 h 6858079"/>
              <a:gd name="connsiteX4208" fmla="*/ 1628014 w 12192000"/>
              <a:gd name="connsiteY4208" fmla="*/ 6097513 h 6858079"/>
              <a:gd name="connsiteX4209" fmla="*/ 3047913 w 12192000"/>
              <a:gd name="connsiteY4209" fmla="*/ 6096500 h 6858079"/>
              <a:gd name="connsiteX4210" fmla="*/ 3047913 w 12192000"/>
              <a:gd name="connsiteY4210" fmla="*/ 6100475 h 6858079"/>
              <a:gd name="connsiteX4211" fmla="*/ 2971917 w 12192000"/>
              <a:gd name="connsiteY4211" fmla="*/ 6102463 h 6858079"/>
              <a:gd name="connsiteX4212" fmla="*/ 2894475 w 12192000"/>
              <a:gd name="connsiteY4212" fmla="*/ 6104053 h 6858079"/>
              <a:gd name="connsiteX4213" fmla="*/ 2894113 w 12192000"/>
              <a:gd name="connsiteY4213" fmla="*/ 6102065 h 6858079"/>
              <a:gd name="connsiteX4214" fmla="*/ 2971917 w 12192000"/>
              <a:gd name="connsiteY4214" fmla="*/ 6098885 h 6858079"/>
              <a:gd name="connsiteX4215" fmla="*/ 3047913 w 12192000"/>
              <a:gd name="connsiteY4215" fmla="*/ 6096500 h 6858079"/>
              <a:gd name="connsiteX4216" fmla="*/ 1598168 w 12192000"/>
              <a:gd name="connsiteY4216" fmla="*/ 6094213 h 6858079"/>
              <a:gd name="connsiteX4217" fmla="*/ 1603283 w 12192000"/>
              <a:gd name="connsiteY4217" fmla="*/ 6099272 h 6858079"/>
              <a:gd name="connsiteX4218" fmla="*/ 1560179 w 12192000"/>
              <a:gd name="connsiteY4218" fmla="*/ 6136855 h 6858079"/>
              <a:gd name="connsiteX4219" fmla="*/ 1555064 w 12192000"/>
              <a:gd name="connsiteY4219" fmla="*/ 6132881 h 6858079"/>
              <a:gd name="connsiteX4220" fmla="*/ 1576617 w 12192000"/>
              <a:gd name="connsiteY4220" fmla="*/ 6113366 h 6858079"/>
              <a:gd name="connsiteX4221" fmla="*/ 1598168 w 12192000"/>
              <a:gd name="connsiteY4221" fmla="*/ 6094213 h 6858079"/>
              <a:gd name="connsiteX4222" fmla="*/ 1572677 w 12192000"/>
              <a:gd name="connsiteY4222" fmla="*/ 6093820 h 6858079"/>
              <a:gd name="connsiteX4223" fmla="*/ 1576652 w 12192000"/>
              <a:gd name="connsiteY4223" fmla="*/ 6097738 h 6858079"/>
              <a:gd name="connsiteX4224" fmla="*/ 1531478 w 12192000"/>
              <a:gd name="connsiteY4224" fmla="*/ 6133356 h 6858079"/>
              <a:gd name="connsiteX4225" fmla="*/ 1527865 w 12192000"/>
              <a:gd name="connsiteY4225" fmla="*/ 6128370 h 6858079"/>
              <a:gd name="connsiteX4226" fmla="*/ 1572677 w 12192000"/>
              <a:gd name="connsiteY4226" fmla="*/ 6093820 h 6858079"/>
              <a:gd name="connsiteX4227" fmla="*/ 3049521 w 12192000"/>
              <a:gd name="connsiteY4227" fmla="*/ 6088549 h 6858079"/>
              <a:gd name="connsiteX4228" fmla="*/ 3049521 w 12192000"/>
              <a:gd name="connsiteY4228" fmla="*/ 6092140 h 6858079"/>
              <a:gd name="connsiteX4229" fmla="*/ 2838814 w 12192000"/>
              <a:gd name="connsiteY4229" fmla="*/ 6097166 h 6858079"/>
              <a:gd name="connsiteX4230" fmla="*/ 2838814 w 12192000"/>
              <a:gd name="connsiteY4230" fmla="*/ 6095372 h 6858079"/>
              <a:gd name="connsiteX4231" fmla="*/ 2943449 w 12192000"/>
              <a:gd name="connsiteY4231" fmla="*/ 6092140 h 6858079"/>
              <a:gd name="connsiteX4232" fmla="*/ 3049521 w 12192000"/>
              <a:gd name="connsiteY4232" fmla="*/ 6088549 h 6858079"/>
              <a:gd name="connsiteX4233" fmla="*/ 1534422 w 12192000"/>
              <a:gd name="connsiteY4233" fmla="*/ 6087621 h 6858079"/>
              <a:gd name="connsiteX4234" fmla="*/ 1535515 w 12192000"/>
              <a:gd name="connsiteY4234" fmla="*/ 6089750 h 6858079"/>
              <a:gd name="connsiteX4235" fmla="*/ 1504556 w 12192000"/>
              <a:gd name="connsiteY4235" fmla="*/ 6110678 h 6858079"/>
              <a:gd name="connsiteX4236" fmla="*/ 1478699 w 12192000"/>
              <a:gd name="connsiteY4236" fmla="*/ 6129478 h 6858079"/>
              <a:gd name="connsiteX4237" fmla="*/ 1474328 w 12192000"/>
              <a:gd name="connsiteY4237" fmla="*/ 6125576 h 6858079"/>
              <a:gd name="connsiteX4238" fmla="*/ 1502372 w 12192000"/>
              <a:gd name="connsiteY4238" fmla="*/ 6107486 h 6858079"/>
              <a:gd name="connsiteX4239" fmla="*/ 1534422 w 12192000"/>
              <a:gd name="connsiteY4239" fmla="*/ 6087621 h 6858079"/>
              <a:gd name="connsiteX4240" fmla="*/ 1558053 w 12192000"/>
              <a:gd name="connsiteY4240" fmla="*/ 6086187 h 6858079"/>
              <a:gd name="connsiteX4241" fmla="*/ 1557964 w 12192000"/>
              <a:gd name="connsiteY4241" fmla="*/ 6089916 h 6858079"/>
              <a:gd name="connsiteX4242" fmla="*/ 1504009 w 12192000"/>
              <a:gd name="connsiteY4242" fmla="*/ 6136839 h 6858079"/>
              <a:gd name="connsiteX4243" fmla="*/ 1499364 w 12192000"/>
              <a:gd name="connsiteY4243" fmla="*/ 6132838 h 6858079"/>
              <a:gd name="connsiteX4244" fmla="*/ 1524734 w 12192000"/>
              <a:gd name="connsiteY4244" fmla="*/ 6112104 h 6858079"/>
              <a:gd name="connsiteX4245" fmla="*/ 1554392 w 12192000"/>
              <a:gd name="connsiteY4245" fmla="*/ 6086278 h 6858079"/>
              <a:gd name="connsiteX4246" fmla="*/ 1558053 w 12192000"/>
              <a:gd name="connsiteY4246" fmla="*/ 6086187 h 6858079"/>
              <a:gd name="connsiteX4247" fmla="*/ 3051145 w 12192000"/>
              <a:gd name="connsiteY4247" fmla="*/ 6079009 h 6858079"/>
              <a:gd name="connsiteX4248" fmla="*/ 3051506 w 12192000"/>
              <a:gd name="connsiteY4248" fmla="*/ 6079369 h 6858079"/>
              <a:gd name="connsiteX4249" fmla="*/ 3065211 w 12192000"/>
              <a:gd name="connsiteY4249" fmla="*/ 6082616 h 6858079"/>
              <a:gd name="connsiteX4250" fmla="*/ 3070622 w 12192000"/>
              <a:gd name="connsiteY4250" fmla="*/ 6094880 h 6858079"/>
              <a:gd name="connsiteX4251" fmla="*/ 3070982 w 12192000"/>
              <a:gd name="connsiteY4251" fmla="*/ 6096323 h 6858079"/>
              <a:gd name="connsiteX4252" fmla="*/ 3074589 w 12192000"/>
              <a:gd name="connsiteY4252" fmla="*/ 6259728 h 6858079"/>
              <a:gd name="connsiteX4253" fmla="*/ 3073507 w 12192000"/>
              <a:gd name="connsiteY4253" fmla="*/ 6376240 h 6858079"/>
              <a:gd name="connsiteX4254" fmla="*/ 3084328 w 12192000"/>
              <a:gd name="connsiteY4254" fmla="*/ 6360368 h 6858079"/>
              <a:gd name="connsiteX4255" fmla="*/ 3102361 w 12192000"/>
              <a:gd name="connsiteY4255" fmla="*/ 6340529 h 6858079"/>
              <a:gd name="connsiteX4256" fmla="*/ 3103805 w 12192000"/>
              <a:gd name="connsiteY4256" fmla="*/ 6341972 h 6858079"/>
              <a:gd name="connsiteX4257" fmla="*/ 3086492 w 12192000"/>
              <a:gd name="connsiteY4257" fmla="*/ 6362172 h 6858079"/>
              <a:gd name="connsiteX4258" fmla="*/ 3073868 w 12192000"/>
              <a:gd name="connsiteY4258" fmla="*/ 6380209 h 6858079"/>
              <a:gd name="connsiteX4259" fmla="*/ 3073507 w 12192000"/>
              <a:gd name="connsiteY4259" fmla="*/ 6380209 h 6858079"/>
              <a:gd name="connsiteX4260" fmla="*/ 3073507 w 12192000"/>
              <a:gd name="connsiteY4260" fmla="*/ 6396079 h 6858079"/>
              <a:gd name="connsiteX4261" fmla="*/ 3104887 w 12192000"/>
              <a:gd name="connsiteY4261" fmla="*/ 6356761 h 6858079"/>
              <a:gd name="connsiteX4262" fmla="*/ 3106690 w 12192000"/>
              <a:gd name="connsiteY4262" fmla="*/ 6357843 h 6858079"/>
              <a:gd name="connsiteX4263" fmla="*/ 3073507 w 12192000"/>
              <a:gd name="connsiteY4263" fmla="*/ 6401851 h 6858079"/>
              <a:gd name="connsiteX4264" fmla="*/ 3073868 w 12192000"/>
              <a:gd name="connsiteY4264" fmla="*/ 6416641 h 6858079"/>
              <a:gd name="connsiteX4265" fmla="*/ 3089377 w 12192000"/>
              <a:gd name="connsiteY4265" fmla="*/ 6396440 h 6858079"/>
              <a:gd name="connsiteX4266" fmla="*/ 3108133 w 12192000"/>
              <a:gd name="connsiteY4266" fmla="*/ 6374798 h 6858079"/>
              <a:gd name="connsiteX4267" fmla="*/ 3109575 w 12192000"/>
              <a:gd name="connsiteY4267" fmla="*/ 6375519 h 6858079"/>
              <a:gd name="connsiteX4268" fmla="*/ 3091541 w 12192000"/>
              <a:gd name="connsiteY4268" fmla="*/ 6397883 h 6858079"/>
              <a:gd name="connsiteX4269" fmla="*/ 3076032 w 12192000"/>
              <a:gd name="connsiteY4269" fmla="*/ 6419887 h 6858079"/>
              <a:gd name="connsiteX4270" fmla="*/ 3073868 w 12192000"/>
              <a:gd name="connsiteY4270" fmla="*/ 6420608 h 6858079"/>
              <a:gd name="connsiteX4271" fmla="*/ 3073868 w 12192000"/>
              <a:gd name="connsiteY4271" fmla="*/ 6429626 h 6858079"/>
              <a:gd name="connsiteX4272" fmla="*/ 3074229 w 12192000"/>
              <a:gd name="connsiteY4272" fmla="*/ 6433234 h 6858079"/>
              <a:gd name="connsiteX4273" fmla="*/ 3109936 w 12192000"/>
              <a:gd name="connsiteY4273" fmla="*/ 6389226 h 6858079"/>
              <a:gd name="connsiteX4274" fmla="*/ 3112100 w 12192000"/>
              <a:gd name="connsiteY4274" fmla="*/ 6390308 h 6858079"/>
              <a:gd name="connsiteX4275" fmla="*/ 3074229 w 12192000"/>
              <a:gd name="connsiteY4275" fmla="*/ 6439366 h 6858079"/>
              <a:gd name="connsiteX4276" fmla="*/ 3074589 w 12192000"/>
              <a:gd name="connsiteY4276" fmla="*/ 6453795 h 6858079"/>
              <a:gd name="connsiteX4277" fmla="*/ 3108133 w 12192000"/>
              <a:gd name="connsiteY4277" fmla="*/ 6415558 h 6858079"/>
              <a:gd name="connsiteX4278" fmla="*/ 3109575 w 12192000"/>
              <a:gd name="connsiteY4278" fmla="*/ 6416280 h 6858079"/>
              <a:gd name="connsiteX4279" fmla="*/ 3076032 w 12192000"/>
              <a:gd name="connsiteY4279" fmla="*/ 6457763 h 6858079"/>
              <a:gd name="connsiteX4280" fmla="*/ 3074589 w 12192000"/>
              <a:gd name="connsiteY4280" fmla="*/ 6458484 h 6858079"/>
              <a:gd name="connsiteX4281" fmla="*/ 3074950 w 12192000"/>
              <a:gd name="connsiteY4281" fmla="*/ 6470388 h 6858079"/>
              <a:gd name="connsiteX4282" fmla="*/ 3083245 w 12192000"/>
              <a:gd name="connsiteY4282" fmla="*/ 6461730 h 6858079"/>
              <a:gd name="connsiteX4283" fmla="*/ 3094787 w 12192000"/>
              <a:gd name="connsiteY4283" fmla="*/ 6447663 h 6858079"/>
              <a:gd name="connsiteX4284" fmla="*/ 3104526 w 12192000"/>
              <a:gd name="connsiteY4284" fmla="*/ 6435037 h 6858079"/>
              <a:gd name="connsiteX4285" fmla="*/ 3106329 w 12192000"/>
              <a:gd name="connsiteY4285" fmla="*/ 6436120 h 6858079"/>
              <a:gd name="connsiteX4286" fmla="*/ 3100198 w 12192000"/>
              <a:gd name="connsiteY4286" fmla="*/ 6445498 h 6858079"/>
              <a:gd name="connsiteX4287" fmla="*/ 3087935 w 12192000"/>
              <a:gd name="connsiteY4287" fmla="*/ 6461370 h 6858079"/>
              <a:gd name="connsiteX4288" fmla="*/ 3074950 w 12192000"/>
              <a:gd name="connsiteY4288" fmla="*/ 6477242 h 6858079"/>
              <a:gd name="connsiteX4289" fmla="*/ 3075310 w 12192000"/>
              <a:gd name="connsiteY4289" fmla="*/ 6486620 h 6858079"/>
              <a:gd name="connsiteX4290" fmla="*/ 3086852 w 12192000"/>
              <a:gd name="connsiteY4290" fmla="*/ 6471469 h 6858079"/>
              <a:gd name="connsiteX4291" fmla="*/ 3102361 w 12192000"/>
              <a:gd name="connsiteY4291" fmla="*/ 6451630 h 6858079"/>
              <a:gd name="connsiteX4292" fmla="*/ 3103805 w 12192000"/>
              <a:gd name="connsiteY4292" fmla="*/ 6452713 h 6858079"/>
              <a:gd name="connsiteX4293" fmla="*/ 3091541 w 12192000"/>
              <a:gd name="connsiteY4293" fmla="*/ 6469666 h 6858079"/>
              <a:gd name="connsiteX4294" fmla="*/ 3075671 w 12192000"/>
              <a:gd name="connsiteY4294" fmla="*/ 6492031 h 6858079"/>
              <a:gd name="connsiteX4295" fmla="*/ 3075310 w 12192000"/>
              <a:gd name="connsiteY4295" fmla="*/ 6492391 h 6858079"/>
              <a:gd name="connsiteX4296" fmla="*/ 3075671 w 12192000"/>
              <a:gd name="connsiteY4296" fmla="*/ 6506820 h 6858079"/>
              <a:gd name="connsiteX4297" fmla="*/ 3100919 w 12192000"/>
              <a:gd name="connsiteY4297" fmla="*/ 6473273 h 6858079"/>
              <a:gd name="connsiteX4298" fmla="*/ 3102722 w 12192000"/>
              <a:gd name="connsiteY4298" fmla="*/ 6474356 h 6858079"/>
              <a:gd name="connsiteX4299" fmla="*/ 3076032 w 12192000"/>
              <a:gd name="connsiteY4299" fmla="*/ 6511149 h 6858079"/>
              <a:gd name="connsiteX4300" fmla="*/ 3075671 w 12192000"/>
              <a:gd name="connsiteY4300" fmla="*/ 6511510 h 6858079"/>
              <a:gd name="connsiteX4301" fmla="*/ 3076032 w 12192000"/>
              <a:gd name="connsiteY4301" fmla="*/ 6524496 h 6858079"/>
              <a:gd name="connsiteX4302" fmla="*/ 3090098 w 12192000"/>
              <a:gd name="connsiteY4302" fmla="*/ 6505378 h 6858079"/>
              <a:gd name="connsiteX4303" fmla="*/ 3102361 w 12192000"/>
              <a:gd name="connsiteY4303" fmla="*/ 6488424 h 6858079"/>
              <a:gd name="connsiteX4304" fmla="*/ 3104165 w 12192000"/>
              <a:gd name="connsiteY4304" fmla="*/ 6489145 h 6858079"/>
              <a:gd name="connsiteX4305" fmla="*/ 3092263 w 12192000"/>
              <a:gd name="connsiteY4305" fmla="*/ 6506820 h 6858079"/>
              <a:gd name="connsiteX4306" fmla="*/ 3076032 w 12192000"/>
              <a:gd name="connsiteY4306" fmla="*/ 6531349 h 6858079"/>
              <a:gd name="connsiteX4307" fmla="*/ 3076392 w 12192000"/>
              <a:gd name="connsiteY4307" fmla="*/ 6541089 h 6858079"/>
              <a:gd name="connsiteX4308" fmla="*/ 3101280 w 12192000"/>
              <a:gd name="connsiteY4308" fmla="*/ 6506820 h 6858079"/>
              <a:gd name="connsiteX4309" fmla="*/ 3103084 w 12192000"/>
              <a:gd name="connsiteY4309" fmla="*/ 6507903 h 6858079"/>
              <a:gd name="connsiteX4310" fmla="*/ 3077475 w 12192000"/>
              <a:gd name="connsiteY4310" fmla="*/ 6546860 h 6858079"/>
              <a:gd name="connsiteX4311" fmla="*/ 3076754 w 12192000"/>
              <a:gd name="connsiteY4311" fmla="*/ 6547581 h 6858079"/>
              <a:gd name="connsiteX4312" fmla="*/ 3076754 w 12192000"/>
              <a:gd name="connsiteY4312" fmla="*/ 6555878 h 6858079"/>
              <a:gd name="connsiteX4313" fmla="*/ 3098755 w 12192000"/>
              <a:gd name="connsiteY4313" fmla="*/ 6524135 h 6858079"/>
              <a:gd name="connsiteX4314" fmla="*/ 3101640 w 12192000"/>
              <a:gd name="connsiteY4314" fmla="*/ 6525217 h 6858079"/>
              <a:gd name="connsiteX4315" fmla="*/ 3076754 w 12192000"/>
              <a:gd name="connsiteY4315" fmla="*/ 6563093 h 6858079"/>
              <a:gd name="connsiteX4316" fmla="*/ 3077114 w 12192000"/>
              <a:gd name="connsiteY4316" fmla="*/ 6572831 h 6858079"/>
              <a:gd name="connsiteX4317" fmla="*/ 3079278 w 12192000"/>
              <a:gd name="connsiteY4317" fmla="*/ 6570306 h 6858079"/>
              <a:gd name="connsiteX4318" fmla="*/ 3099837 w 12192000"/>
              <a:gd name="connsiteY4318" fmla="*/ 6544335 h 6858079"/>
              <a:gd name="connsiteX4319" fmla="*/ 3101280 w 12192000"/>
              <a:gd name="connsiteY4319" fmla="*/ 6545056 h 6858079"/>
              <a:gd name="connsiteX4320" fmla="*/ 3077114 w 12192000"/>
              <a:gd name="connsiteY4320" fmla="*/ 6579324 h 6858079"/>
              <a:gd name="connsiteX4321" fmla="*/ 3077835 w 12192000"/>
              <a:gd name="connsiteY4321" fmla="*/ 6597000 h 6858079"/>
              <a:gd name="connsiteX4322" fmla="*/ 3102722 w 12192000"/>
              <a:gd name="connsiteY4322" fmla="*/ 6558764 h 6858079"/>
              <a:gd name="connsiteX4323" fmla="*/ 3104526 w 12192000"/>
              <a:gd name="connsiteY4323" fmla="*/ 6560207 h 6858079"/>
              <a:gd name="connsiteX4324" fmla="*/ 3078196 w 12192000"/>
              <a:gd name="connsiteY4324" fmla="*/ 6602411 h 6858079"/>
              <a:gd name="connsiteX4325" fmla="*/ 3077835 w 12192000"/>
              <a:gd name="connsiteY4325" fmla="*/ 6603132 h 6858079"/>
              <a:gd name="connsiteX4326" fmla="*/ 3077835 w 12192000"/>
              <a:gd name="connsiteY4326" fmla="*/ 6605296 h 6858079"/>
              <a:gd name="connsiteX4327" fmla="*/ 3077835 w 12192000"/>
              <a:gd name="connsiteY4327" fmla="*/ 6613593 h 6858079"/>
              <a:gd name="connsiteX4328" fmla="*/ 3103084 w 12192000"/>
              <a:gd name="connsiteY4328" fmla="*/ 6578603 h 6858079"/>
              <a:gd name="connsiteX4329" fmla="*/ 3104887 w 12192000"/>
              <a:gd name="connsiteY4329" fmla="*/ 6579686 h 6858079"/>
              <a:gd name="connsiteX4330" fmla="*/ 3078196 w 12192000"/>
              <a:gd name="connsiteY4330" fmla="*/ 6620807 h 6858079"/>
              <a:gd name="connsiteX4331" fmla="*/ 3078196 w 12192000"/>
              <a:gd name="connsiteY4331" fmla="*/ 6635957 h 6858079"/>
              <a:gd name="connsiteX4332" fmla="*/ 3104887 w 12192000"/>
              <a:gd name="connsiteY4332" fmla="*/ 6598442 h 6858079"/>
              <a:gd name="connsiteX4333" fmla="*/ 3106690 w 12192000"/>
              <a:gd name="connsiteY4333" fmla="*/ 6599886 h 6858079"/>
              <a:gd name="connsiteX4334" fmla="*/ 3078557 w 12192000"/>
              <a:gd name="connsiteY4334" fmla="*/ 6641729 h 6858079"/>
              <a:gd name="connsiteX4335" fmla="*/ 3078557 w 12192000"/>
              <a:gd name="connsiteY4335" fmla="*/ 6656158 h 6858079"/>
              <a:gd name="connsiteX4336" fmla="*/ 3088656 w 12192000"/>
              <a:gd name="connsiteY4336" fmla="*/ 6642811 h 6858079"/>
              <a:gd name="connsiteX4337" fmla="*/ 3103444 w 12192000"/>
              <a:gd name="connsiteY4337" fmla="*/ 6622250 h 6858079"/>
              <a:gd name="connsiteX4338" fmla="*/ 3104526 w 12192000"/>
              <a:gd name="connsiteY4338" fmla="*/ 6622611 h 6858079"/>
              <a:gd name="connsiteX4339" fmla="*/ 3090098 w 12192000"/>
              <a:gd name="connsiteY4339" fmla="*/ 6644254 h 6858079"/>
              <a:gd name="connsiteX4340" fmla="*/ 3078557 w 12192000"/>
              <a:gd name="connsiteY4340" fmla="*/ 6660847 h 6858079"/>
              <a:gd name="connsiteX4341" fmla="*/ 3078917 w 12192000"/>
              <a:gd name="connsiteY4341" fmla="*/ 6672390 h 6858079"/>
              <a:gd name="connsiteX4342" fmla="*/ 3102722 w 12192000"/>
              <a:gd name="connsiteY4342" fmla="*/ 6637401 h 6858079"/>
              <a:gd name="connsiteX4343" fmla="*/ 3104887 w 12192000"/>
              <a:gd name="connsiteY4343" fmla="*/ 6638482 h 6858079"/>
              <a:gd name="connsiteX4344" fmla="*/ 3091541 w 12192000"/>
              <a:gd name="connsiteY4344" fmla="*/ 6659044 h 6858079"/>
              <a:gd name="connsiteX4345" fmla="*/ 3079278 w 12192000"/>
              <a:gd name="connsiteY4345" fmla="*/ 6678523 h 6858079"/>
              <a:gd name="connsiteX4346" fmla="*/ 3079278 w 12192000"/>
              <a:gd name="connsiteY4346" fmla="*/ 6689344 h 6858079"/>
              <a:gd name="connsiteX4347" fmla="*/ 3101640 w 12192000"/>
              <a:gd name="connsiteY4347" fmla="*/ 6656519 h 6858079"/>
              <a:gd name="connsiteX4348" fmla="*/ 3103444 w 12192000"/>
              <a:gd name="connsiteY4348" fmla="*/ 6657240 h 6858079"/>
              <a:gd name="connsiteX4349" fmla="*/ 3079278 w 12192000"/>
              <a:gd name="connsiteY4349" fmla="*/ 6695476 h 6858079"/>
              <a:gd name="connsiteX4350" fmla="*/ 3079638 w 12192000"/>
              <a:gd name="connsiteY4350" fmla="*/ 6709544 h 6858079"/>
              <a:gd name="connsiteX4351" fmla="*/ 3100919 w 12192000"/>
              <a:gd name="connsiteY4351" fmla="*/ 6675998 h 6858079"/>
              <a:gd name="connsiteX4352" fmla="*/ 3102361 w 12192000"/>
              <a:gd name="connsiteY4352" fmla="*/ 6677800 h 6858079"/>
              <a:gd name="connsiteX4353" fmla="*/ 3079638 w 12192000"/>
              <a:gd name="connsiteY4353" fmla="*/ 6716037 h 6858079"/>
              <a:gd name="connsiteX4354" fmla="*/ 3081938 w 12192000"/>
              <a:gd name="connsiteY4354" fmla="*/ 6849143 h 6858079"/>
              <a:gd name="connsiteX4355" fmla="*/ 3082112 w 12192000"/>
              <a:gd name="connsiteY4355" fmla="*/ 6858000 h 6858079"/>
              <a:gd name="connsiteX4356" fmla="*/ 3074977 w 12192000"/>
              <a:gd name="connsiteY4356" fmla="*/ 6858000 h 6858079"/>
              <a:gd name="connsiteX4357" fmla="*/ 3074376 w 12192000"/>
              <a:gd name="connsiteY4357" fmla="*/ 6828155 h 6858079"/>
              <a:gd name="connsiteX4358" fmla="*/ 3070261 w 12192000"/>
              <a:gd name="connsiteY4358" fmla="*/ 6612872 h 6858079"/>
              <a:gd name="connsiteX4359" fmla="*/ 3065211 w 12192000"/>
              <a:gd name="connsiteY4359" fmla="*/ 6437201 h 6858079"/>
              <a:gd name="connsiteX4360" fmla="*/ 3064850 w 12192000"/>
              <a:gd name="connsiteY4360" fmla="*/ 6259728 h 6858079"/>
              <a:gd name="connsiteX4361" fmla="*/ 3060883 w 12192000"/>
              <a:gd name="connsiteY4361" fmla="*/ 6101734 h 6858079"/>
              <a:gd name="connsiteX4362" fmla="*/ 3057998 w 12192000"/>
              <a:gd name="connsiteY4362" fmla="*/ 6088748 h 6858079"/>
              <a:gd name="connsiteX4363" fmla="*/ 3050784 w 12192000"/>
              <a:gd name="connsiteY4363" fmla="*/ 6085862 h 6858079"/>
              <a:gd name="connsiteX4364" fmla="*/ 3047538 w 12192000"/>
              <a:gd name="connsiteY4364" fmla="*/ 6085862 h 6858079"/>
              <a:gd name="connsiteX4365" fmla="*/ 3046095 w 12192000"/>
              <a:gd name="connsiteY4365" fmla="*/ 6085862 h 6858079"/>
              <a:gd name="connsiteX4366" fmla="*/ 3045374 w 12192000"/>
              <a:gd name="connsiteY4366" fmla="*/ 6085862 h 6858079"/>
              <a:gd name="connsiteX4367" fmla="*/ 2461067 w 12192000"/>
              <a:gd name="connsiteY4367" fmla="*/ 6096684 h 6858079"/>
              <a:gd name="connsiteX4368" fmla="*/ 2460705 w 12192000"/>
              <a:gd name="connsiteY4368" fmla="*/ 6096684 h 6858079"/>
              <a:gd name="connsiteX4369" fmla="*/ 2454214 w 12192000"/>
              <a:gd name="connsiteY4369" fmla="*/ 6100291 h 6858079"/>
              <a:gd name="connsiteX4370" fmla="*/ 2453131 w 12192000"/>
              <a:gd name="connsiteY4370" fmla="*/ 6107145 h 6858079"/>
              <a:gd name="connsiteX4371" fmla="*/ 2462148 w 12192000"/>
              <a:gd name="connsiteY4371" fmla="*/ 6433595 h 6858079"/>
              <a:gd name="connsiteX4372" fmla="*/ 2464674 w 12192000"/>
              <a:gd name="connsiteY4372" fmla="*/ 6601328 h 6858079"/>
              <a:gd name="connsiteX4373" fmla="*/ 2465395 w 12192000"/>
              <a:gd name="connsiteY4373" fmla="*/ 6745255 h 6858079"/>
              <a:gd name="connsiteX4374" fmla="*/ 2464989 w 12192000"/>
              <a:gd name="connsiteY4374" fmla="*/ 6845805 h 6858079"/>
              <a:gd name="connsiteX4375" fmla="*/ 2465157 w 12192000"/>
              <a:gd name="connsiteY4375" fmla="*/ 6858000 h 6858079"/>
              <a:gd name="connsiteX4376" fmla="*/ 2454952 w 12192000"/>
              <a:gd name="connsiteY4376" fmla="*/ 6858000 h 6858079"/>
              <a:gd name="connsiteX4377" fmla="*/ 2454574 w 12192000"/>
              <a:gd name="connsiteY4377" fmla="*/ 6792509 h 6858079"/>
              <a:gd name="connsiteX4378" fmla="*/ 2453131 w 12192000"/>
              <a:gd name="connsiteY4378" fmla="*/ 6607461 h 6858079"/>
              <a:gd name="connsiteX4379" fmla="*/ 2444835 w 12192000"/>
              <a:gd name="connsiteY4379" fmla="*/ 6105341 h 6858079"/>
              <a:gd name="connsiteX4380" fmla="*/ 2445196 w 12192000"/>
              <a:gd name="connsiteY4380" fmla="*/ 6104980 h 6858079"/>
              <a:gd name="connsiteX4381" fmla="*/ 2444835 w 12192000"/>
              <a:gd name="connsiteY4381" fmla="*/ 6103538 h 6858079"/>
              <a:gd name="connsiteX4382" fmla="*/ 2446279 w 12192000"/>
              <a:gd name="connsiteY4382" fmla="*/ 6093437 h 6858079"/>
              <a:gd name="connsiteX4383" fmla="*/ 2462870 w 12192000"/>
              <a:gd name="connsiteY4383" fmla="*/ 6087666 h 6858079"/>
              <a:gd name="connsiteX4384" fmla="*/ 2463230 w 12192000"/>
              <a:gd name="connsiteY4384" fmla="*/ 6087666 h 6858079"/>
              <a:gd name="connsiteX4385" fmla="*/ 3051145 w 12192000"/>
              <a:gd name="connsiteY4385" fmla="*/ 6079009 h 6858079"/>
              <a:gd name="connsiteX4386" fmla="*/ 1043191 w 12192000"/>
              <a:gd name="connsiteY4386" fmla="*/ 6073859 h 6858079"/>
              <a:gd name="connsiteX4387" fmla="*/ 1087410 w 12192000"/>
              <a:gd name="connsiteY4387" fmla="*/ 6074096 h 6858079"/>
              <a:gd name="connsiteX4388" fmla="*/ 1087410 w 12192000"/>
              <a:gd name="connsiteY4388" fmla="*/ 6081658 h 6858079"/>
              <a:gd name="connsiteX4389" fmla="*/ 999800 w 12192000"/>
              <a:gd name="connsiteY4389" fmla="*/ 6079768 h 6858079"/>
              <a:gd name="connsiteX4390" fmla="*/ 999328 w 12192000"/>
              <a:gd name="connsiteY4390" fmla="*/ 6076459 h 6858079"/>
              <a:gd name="connsiteX4391" fmla="*/ 1043191 w 12192000"/>
              <a:gd name="connsiteY4391" fmla="*/ 6073859 h 6858079"/>
              <a:gd name="connsiteX4392" fmla="*/ 3029060 w 12192000"/>
              <a:gd name="connsiteY4392" fmla="*/ 6071782 h 6858079"/>
              <a:gd name="connsiteX4393" fmla="*/ 3076813 w 12192000"/>
              <a:gd name="connsiteY4393" fmla="*/ 6072867 h 6858079"/>
              <a:gd name="connsiteX4394" fmla="*/ 3078249 w 12192000"/>
              <a:gd name="connsiteY4394" fmla="*/ 6075760 h 6858079"/>
              <a:gd name="connsiteX4395" fmla="*/ 3078609 w 12192000"/>
              <a:gd name="connsiteY4395" fmla="*/ 6076483 h 6858079"/>
              <a:gd name="connsiteX4396" fmla="*/ 3080404 w 12192000"/>
              <a:gd name="connsiteY4396" fmla="*/ 6194001 h 6858079"/>
              <a:gd name="connsiteX4397" fmla="*/ 3079327 w 12192000"/>
              <a:gd name="connsiteY4397" fmla="*/ 6194001 h 6858079"/>
              <a:gd name="connsiteX4398" fmla="*/ 3074659 w 12192000"/>
              <a:gd name="connsiteY4398" fmla="*/ 6076483 h 6858079"/>
              <a:gd name="connsiteX4399" fmla="*/ 3029060 w 12192000"/>
              <a:gd name="connsiteY4399" fmla="*/ 6075036 h 6858079"/>
              <a:gd name="connsiteX4400" fmla="*/ 2986332 w 12192000"/>
              <a:gd name="connsiteY4400" fmla="*/ 6075036 h 6858079"/>
              <a:gd name="connsiteX4401" fmla="*/ 2985974 w 12192000"/>
              <a:gd name="connsiteY4401" fmla="*/ 6073952 h 6858079"/>
              <a:gd name="connsiteX4402" fmla="*/ 3029060 w 12192000"/>
              <a:gd name="connsiteY4402" fmla="*/ 6071782 h 6858079"/>
              <a:gd name="connsiteX4403" fmla="*/ 1521220 w 12192000"/>
              <a:gd name="connsiteY4403" fmla="*/ 6071369 h 6858079"/>
              <a:gd name="connsiteX4404" fmla="*/ 1521940 w 12192000"/>
              <a:gd name="connsiteY4404" fmla="*/ 6072084 h 6858079"/>
              <a:gd name="connsiteX4405" fmla="*/ 1488421 w 12192000"/>
              <a:gd name="connsiteY4405" fmla="*/ 6096396 h 6858079"/>
              <a:gd name="connsiteX4406" fmla="*/ 1449135 w 12192000"/>
              <a:gd name="connsiteY4406" fmla="*/ 6127860 h 6858079"/>
              <a:gd name="connsiteX4407" fmla="*/ 1444450 w 12192000"/>
              <a:gd name="connsiteY4407" fmla="*/ 6123211 h 6858079"/>
              <a:gd name="connsiteX4408" fmla="*/ 1482294 w 12192000"/>
              <a:gd name="connsiteY4408" fmla="*/ 6094609 h 6858079"/>
              <a:gd name="connsiteX4409" fmla="*/ 1503199 w 12192000"/>
              <a:gd name="connsiteY4409" fmla="*/ 6082809 h 6858079"/>
              <a:gd name="connsiteX4410" fmla="*/ 1520139 w 12192000"/>
              <a:gd name="connsiteY4410" fmla="*/ 6072084 h 6858079"/>
              <a:gd name="connsiteX4411" fmla="*/ 1519778 w 12192000"/>
              <a:gd name="connsiteY4411" fmla="*/ 6072084 h 6858079"/>
              <a:gd name="connsiteX4412" fmla="*/ 10866559 w 12192000"/>
              <a:gd name="connsiteY4412" fmla="*/ 6068967 h 6858079"/>
              <a:gd name="connsiteX4413" fmla="*/ 10878146 w 12192000"/>
              <a:gd name="connsiteY4413" fmla="*/ 6075361 h 6858079"/>
              <a:gd name="connsiteX4414" fmla="*/ 10887188 w 12192000"/>
              <a:gd name="connsiteY4414" fmla="*/ 6070814 h 6858079"/>
              <a:gd name="connsiteX4415" fmla="*/ 11030171 w 12192000"/>
              <a:gd name="connsiteY4415" fmla="*/ 6072519 h 6858079"/>
              <a:gd name="connsiteX4416" fmla="*/ 11030171 w 12192000"/>
              <a:gd name="connsiteY4416" fmla="*/ 6081615 h 6858079"/>
              <a:gd name="connsiteX4417" fmla="*/ 10887188 w 12192000"/>
              <a:gd name="connsiteY4417" fmla="*/ 6092984 h 6858079"/>
              <a:gd name="connsiteX4418" fmla="*/ 10881536 w 12192000"/>
              <a:gd name="connsiteY4418" fmla="*/ 6090710 h 6858079"/>
              <a:gd name="connsiteX4419" fmla="*/ 10901317 w 12192000"/>
              <a:gd name="connsiteY4419" fmla="*/ 6205539 h 6858079"/>
              <a:gd name="connsiteX4420" fmla="*/ 10929573 w 12192000"/>
              <a:gd name="connsiteY4420" fmla="*/ 6334579 h 6858079"/>
              <a:gd name="connsiteX4421" fmla="*/ 10923922 w 12192000"/>
              <a:gd name="connsiteY4421" fmla="*/ 6335716 h 6858079"/>
              <a:gd name="connsiteX4422" fmla="*/ 10880971 w 12192000"/>
              <a:gd name="connsiteY4422" fmla="*/ 6202128 h 6858079"/>
              <a:gd name="connsiteX4423" fmla="*/ 10858366 w 12192000"/>
              <a:gd name="connsiteY4423" fmla="*/ 6078772 h 6858079"/>
              <a:gd name="connsiteX4424" fmla="*/ 10866559 w 12192000"/>
              <a:gd name="connsiteY4424" fmla="*/ 6068967 h 6858079"/>
              <a:gd name="connsiteX4425" fmla="*/ 3050922 w 12192000"/>
              <a:gd name="connsiteY4425" fmla="*/ 6066850 h 6858079"/>
              <a:gd name="connsiteX4426" fmla="*/ 3082197 w 12192000"/>
              <a:gd name="connsiteY4426" fmla="*/ 6066850 h 6858079"/>
              <a:gd name="connsiteX4427" fmla="*/ 3082924 w 12192000"/>
              <a:gd name="connsiteY4427" fmla="*/ 6066850 h 6858079"/>
              <a:gd name="connsiteX4428" fmla="*/ 3085469 w 12192000"/>
              <a:gd name="connsiteY4428" fmla="*/ 6068283 h 6858079"/>
              <a:gd name="connsiteX4429" fmla="*/ 3087651 w 12192000"/>
              <a:gd name="connsiteY4429" fmla="*/ 6136408 h 6858079"/>
              <a:gd name="connsiteX4430" fmla="*/ 3085833 w 12192000"/>
              <a:gd name="connsiteY4430" fmla="*/ 6136408 h 6858079"/>
              <a:gd name="connsiteX4431" fmla="*/ 3082197 w 12192000"/>
              <a:gd name="connsiteY4431" fmla="*/ 6069718 h 6858079"/>
              <a:gd name="connsiteX4432" fmla="*/ 3081469 w 12192000"/>
              <a:gd name="connsiteY4432" fmla="*/ 6070076 h 6858079"/>
              <a:gd name="connsiteX4433" fmla="*/ 3046194 w 12192000"/>
              <a:gd name="connsiteY4433" fmla="*/ 6070076 h 6858079"/>
              <a:gd name="connsiteX4434" fmla="*/ 3010556 w 12192000"/>
              <a:gd name="connsiteY4434" fmla="*/ 6069359 h 6858079"/>
              <a:gd name="connsiteX4435" fmla="*/ 3010556 w 12192000"/>
              <a:gd name="connsiteY4435" fmla="*/ 6068283 h 6858079"/>
              <a:gd name="connsiteX4436" fmla="*/ 3050922 w 12192000"/>
              <a:gd name="connsiteY4436" fmla="*/ 6066850 h 6858079"/>
              <a:gd name="connsiteX4437" fmla="*/ 11217464 w 12192000"/>
              <a:gd name="connsiteY4437" fmla="*/ 6062184 h 6858079"/>
              <a:gd name="connsiteX4438" fmla="*/ 11251441 w 12192000"/>
              <a:gd name="connsiteY4438" fmla="*/ 6220603 h 6858079"/>
              <a:gd name="connsiteX4439" fmla="*/ 11357901 w 12192000"/>
              <a:gd name="connsiteY4439" fmla="*/ 6473508 h 6858079"/>
              <a:gd name="connsiteX4440" fmla="*/ 11653498 w 12192000"/>
              <a:gd name="connsiteY4440" fmla="*/ 6442956 h 6858079"/>
              <a:gd name="connsiteX4441" fmla="*/ 11668221 w 12192000"/>
              <a:gd name="connsiteY4441" fmla="*/ 6442956 h 6858079"/>
              <a:gd name="connsiteX4442" fmla="*/ 11679546 w 12192000"/>
              <a:gd name="connsiteY4442" fmla="*/ 6182696 h 6858079"/>
              <a:gd name="connsiteX4443" fmla="*/ 11682944 w 12192000"/>
              <a:gd name="connsiteY4443" fmla="*/ 6086512 h 6858079"/>
              <a:gd name="connsiteX4444" fmla="*/ 11254838 w 12192000"/>
              <a:gd name="connsiteY4444" fmla="*/ 6065012 h 6858079"/>
              <a:gd name="connsiteX4445" fmla="*/ 11217464 w 12192000"/>
              <a:gd name="connsiteY4445" fmla="*/ 6062184 h 6858079"/>
              <a:gd name="connsiteX4446" fmla="*/ 2804323 w 12192000"/>
              <a:gd name="connsiteY4446" fmla="*/ 6061669 h 6858079"/>
              <a:gd name="connsiteX4447" fmla="*/ 2804207 w 12192000"/>
              <a:gd name="connsiteY4447" fmla="*/ 6061926 h 6858079"/>
              <a:gd name="connsiteX4448" fmla="*/ 2804065 w 12192000"/>
              <a:gd name="connsiteY4448" fmla="*/ 6061942 h 6858079"/>
              <a:gd name="connsiteX4449" fmla="*/ 2730966 w 12192000"/>
              <a:gd name="connsiteY4449" fmla="*/ 6057005 h 6858079"/>
              <a:gd name="connsiteX4450" fmla="*/ 2734109 w 12192000"/>
              <a:gd name="connsiteY4450" fmla="*/ 6063194 h 6858079"/>
              <a:gd name="connsiteX4451" fmla="*/ 2734807 w 12192000"/>
              <a:gd name="connsiteY4451" fmla="*/ 6062850 h 6858079"/>
              <a:gd name="connsiteX4452" fmla="*/ 2736551 w 12192000"/>
              <a:gd name="connsiteY4452" fmla="*/ 6057005 h 6858079"/>
              <a:gd name="connsiteX4453" fmla="*/ 2730966 w 12192000"/>
              <a:gd name="connsiteY4453" fmla="*/ 6057005 h 6858079"/>
              <a:gd name="connsiteX4454" fmla="*/ 2738296 w 12192000"/>
              <a:gd name="connsiteY4454" fmla="*/ 6056318 h 6858079"/>
              <a:gd name="connsiteX4455" fmla="*/ 2736203 w 12192000"/>
              <a:gd name="connsiteY4455" fmla="*/ 6063881 h 6858079"/>
              <a:gd name="connsiteX4456" fmla="*/ 2735853 w 12192000"/>
              <a:gd name="connsiteY4456" fmla="*/ 6064569 h 6858079"/>
              <a:gd name="connsiteX4457" fmla="*/ 2728872 w 12192000"/>
              <a:gd name="connsiteY4457" fmla="*/ 6056661 h 6858079"/>
              <a:gd name="connsiteX4458" fmla="*/ 2738296 w 12192000"/>
              <a:gd name="connsiteY4458" fmla="*/ 6056318 h 6858079"/>
              <a:gd name="connsiteX4459" fmla="*/ 1093659 w 12192000"/>
              <a:gd name="connsiteY4459" fmla="*/ 6054373 h 6858079"/>
              <a:gd name="connsiteX4460" fmla="*/ 1093659 w 12192000"/>
              <a:gd name="connsiteY4460" fmla="*/ 6060702 h 6858079"/>
              <a:gd name="connsiteX4461" fmla="*/ 975975 w 12192000"/>
              <a:gd name="connsiteY4461" fmla="*/ 6062963 h 6858079"/>
              <a:gd name="connsiteX4462" fmla="*/ 975503 w 12192000"/>
              <a:gd name="connsiteY4462" fmla="*/ 6060702 h 6858079"/>
              <a:gd name="connsiteX4463" fmla="*/ 1093659 w 12192000"/>
              <a:gd name="connsiteY4463" fmla="*/ 6054373 h 6858079"/>
              <a:gd name="connsiteX4464" fmla="*/ 2802040 w 12192000"/>
              <a:gd name="connsiteY4464" fmla="*/ 6053567 h 6858079"/>
              <a:gd name="connsiteX4465" fmla="*/ 2802402 w 12192000"/>
              <a:gd name="connsiteY4465" fmla="*/ 6053931 h 6858079"/>
              <a:gd name="connsiteX4466" fmla="*/ 2808539 w 12192000"/>
              <a:gd name="connsiteY4466" fmla="*/ 6057201 h 6858079"/>
              <a:gd name="connsiteX4467" fmla="*/ 2804323 w 12192000"/>
              <a:gd name="connsiteY4467" fmla="*/ 6061669 h 6858079"/>
              <a:gd name="connsiteX4468" fmla="*/ 2806012 w 12192000"/>
              <a:gd name="connsiteY4468" fmla="*/ 6057929 h 6858079"/>
              <a:gd name="connsiteX4469" fmla="*/ 2802402 w 12192000"/>
              <a:gd name="connsiteY4469" fmla="*/ 6056475 h 6858079"/>
              <a:gd name="connsiteX4470" fmla="*/ 2802040 w 12192000"/>
              <a:gd name="connsiteY4470" fmla="*/ 6056475 h 6858079"/>
              <a:gd name="connsiteX4471" fmla="*/ 2752223 w 12192000"/>
              <a:gd name="connsiteY4471" fmla="*/ 6056475 h 6858079"/>
              <a:gd name="connsiteX4472" fmla="*/ 2746808 w 12192000"/>
              <a:gd name="connsiteY4472" fmla="*/ 6060836 h 6858079"/>
              <a:gd name="connsiteX4473" fmla="*/ 2752223 w 12192000"/>
              <a:gd name="connsiteY4473" fmla="*/ 6062653 h 6858079"/>
              <a:gd name="connsiteX4474" fmla="*/ 2797709 w 12192000"/>
              <a:gd name="connsiteY4474" fmla="*/ 6063017 h 6858079"/>
              <a:gd name="connsiteX4475" fmla="*/ 2797709 w 12192000"/>
              <a:gd name="connsiteY4475" fmla="*/ 6062653 h 6858079"/>
              <a:gd name="connsiteX4476" fmla="*/ 2804065 w 12192000"/>
              <a:gd name="connsiteY4476" fmla="*/ 6061942 h 6858079"/>
              <a:gd name="connsiteX4477" fmla="*/ 2801680 w 12192000"/>
              <a:gd name="connsiteY4477" fmla="*/ 6064470 h 6858079"/>
              <a:gd name="connsiteX4478" fmla="*/ 2800597 w 12192000"/>
              <a:gd name="connsiteY4478" fmla="*/ 6064108 h 6858079"/>
              <a:gd name="connsiteX4479" fmla="*/ 2751862 w 12192000"/>
              <a:gd name="connsiteY4479" fmla="*/ 6065561 h 6858079"/>
              <a:gd name="connsiteX4480" fmla="*/ 2744281 w 12192000"/>
              <a:gd name="connsiteY4480" fmla="*/ 6060473 h 6858079"/>
              <a:gd name="connsiteX4481" fmla="*/ 2749335 w 12192000"/>
              <a:gd name="connsiteY4481" fmla="*/ 6055021 h 6858079"/>
              <a:gd name="connsiteX4482" fmla="*/ 2750418 w 12192000"/>
              <a:gd name="connsiteY4482" fmla="*/ 6054657 h 6858079"/>
              <a:gd name="connsiteX4483" fmla="*/ 2750780 w 12192000"/>
              <a:gd name="connsiteY4483" fmla="*/ 6054657 h 6858079"/>
              <a:gd name="connsiteX4484" fmla="*/ 2802040 w 12192000"/>
              <a:gd name="connsiteY4484" fmla="*/ 6053567 h 6858079"/>
              <a:gd name="connsiteX4485" fmla="*/ 1836000 w 12192000"/>
              <a:gd name="connsiteY4485" fmla="*/ 6051368 h 6858079"/>
              <a:gd name="connsiteX4486" fmla="*/ 1884525 w 12192000"/>
              <a:gd name="connsiteY4486" fmla="*/ 6054683 h 6858079"/>
              <a:gd name="connsiteX4487" fmla="*/ 1882347 w 12192000"/>
              <a:gd name="connsiteY4487" fmla="*/ 6062013 h 6858079"/>
              <a:gd name="connsiteX4488" fmla="*/ 1787568 w 12192000"/>
              <a:gd name="connsiteY4488" fmla="*/ 6058872 h 6858079"/>
              <a:gd name="connsiteX4489" fmla="*/ 1787205 w 12192000"/>
              <a:gd name="connsiteY4489" fmla="*/ 6055382 h 6858079"/>
              <a:gd name="connsiteX4490" fmla="*/ 1836000 w 12192000"/>
              <a:gd name="connsiteY4490" fmla="*/ 6051368 h 6858079"/>
              <a:gd name="connsiteX4491" fmla="*/ 10832394 w 12192000"/>
              <a:gd name="connsiteY4491" fmla="*/ 6048039 h 6858079"/>
              <a:gd name="connsiteX4492" fmla="*/ 10836358 w 12192000"/>
              <a:gd name="connsiteY4492" fmla="*/ 6115368 h 6858079"/>
              <a:gd name="connsiteX4493" fmla="*/ 10935457 w 12192000"/>
              <a:gd name="connsiteY4493" fmla="*/ 6436167 h 6858079"/>
              <a:gd name="connsiteX4494" fmla="*/ 11043051 w 12192000"/>
              <a:gd name="connsiteY4494" fmla="*/ 6607599 h 6858079"/>
              <a:gd name="connsiteX4495" fmla="*/ 11152342 w 12192000"/>
              <a:gd name="connsiteY4495" fmla="*/ 6545363 h 6858079"/>
              <a:gd name="connsiteX4496" fmla="*/ 11169422 w 12192000"/>
              <a:gd name="connsiteY4496" fmla="*/ 6538838 h 6858079"/>
              <a:gd name="connsiteX4497" fmla="*/ 11306370 w 12192000"/>
              <a:gd name="connsiteY4497" fmla="*/ 6486522 h 6858079"/>
              <a:gd name="connsiteX4498" fmla="*/ 11167631 w 12192000"/>
              <a:gd name="connsiteY4498" fmla="*/ 6058789 h 6858079"/>
              <a:gd name="connsiteX4499" fmla="*/ 10832394 w 12192000"/>
              <a:gd name="connsiteY4499" fmla="*/ 6048039 h 6858079"/>
              <a:gd name="connsiteX4500" fmla="*/ 9209995 w 12192000"/>
              <a:gd name="connsiteY4500" fmla="*/ 6040363 h 6858079"/>
              <a:gd name="connsiteX4501" fmla="*/ 9090522 w 12192000"/>
              <a:gd name="connsiteY4501" fmla="*/ 6093217 h 6858079"/>
              <a:gd name="connsiteX4502" fmla="*/ 9054063 w 12192000"/>
              <a:gd name="connsiteY4502" fmla="*/ 6151695 h 6858079"/>
              <a:gd name="connsiteX4503" fmla="*/ 9034992 w 12192000"/>
              <a:gd name="connsiteY4503" fmla="*/ 6218608 h 6858079"/>
              <a:gd name="connsiteX4504" fmla="*/ 9029383 w 12192000"/>
              <a:gd name="connsiteY4504" fmla="*/ 6218046 h 6858079"/>
              <a:gd name="connsiteX4505" fmla="*/ 9029383 w 12192000"/>
              <a:gd name="connsiteY4505" fmla="*/ 6212423 h 6858079"/>
              <a:gd name="connsiteX4506" fmla="*/ 8944686 w 12192000"/>
              <a:gd name="connsiteY4506" fmla="*/ 6218046 h 6858079"/>
              <a:gd name="connsiteX4507" fmla="*/ 8937394 w 12192000"/>
              <a:gd name="connsiteY4507" fmla="*/ 6238850 h 6858079"/>
              <a:gd name="connsiteX4508" fmla="*/ 8932907 w 12192000"/>
              <a:gd name="connsiteY4508" fmla="*/ 6237163 h 6858079"/>
              <a:gd name="connsiteX4509" fmla="*/ 8939638 w 12192000"/>
              <a:gd name="connsiteY4509" fmla="*/ 6219169 h 6858079"/>
              <a:gd name="connsiteX4510" fmla="*/ 8926176 w 12192000"/>
              <a:gd name="connsiteY4510" fmla="*/ 6224231 h 6858079"/>
              <a:gd name="connsiteX4511" fmla="*/ 8922810 w 12192000"/>
              <a:gd name="connsiteY4511" fmla="*/ 6232664 h 6858079"/>
              <a:gd name="connsiteX4512" fmla="*/ 8917762 w 12192000"/>
              <a:gd name="connsiteY4512" fmla="*/ 6230415 h 6858079"/>
              <a:gd name="connsiteX4513" fmla="*/ 8919445 w 12192000"/>
              <a:gd name="connsiteY4513" fmla="*/ 6227604 h 6858079"/>
              <a:gd name="connsiteX4514" fmla="*/ 8863915 w 12192000"/>
              <a:gd name="connsiteY4514" fmla="*/ 6277085 h 6858079"/>
              <a:gd name="connsiteX4515" fmla="*/ 8845406 w 12192000"/>
              <a:gd name="connsiteY4515" fmla="*/ 6358618 h 6858079"/>
              <a:gd name="connsiteX4516" fmla="*/ 8858307 w 12192000"/>
              <a:gd name="connsiteY4516" fmla="*/ 6399665 h 6858079"/>
              <a:gd name="connsiteX4517" fmla="*/ 8882425 w 12192000"/>
              <a:gd name="connsiteY4517" fmla="*/ 6431715 h 6858079"/>
              <a:gd name="connsiteX4518" fmla="*/ 8960952 w 12192000"/>
              <a:gd name="connsiteY4518" fmla="*/ 6461516 h 6858079"/>
              <a:gd name="connsiteX4519" fmla="*/ 9052941 w 12192000"/>
              <a:gd name="connsiteY4519" fmla="*/ 6464890 h 6858079"/>
              <a:gd name="connsiteX4520" fmla="*/ 9147735 w 12192000"/>
              <a:gd name="connsiteY4520" fmla="*/ 6463766 h 6858079"/>
              <a:gd name="connsiteX4521" fmla="*/ 9156710 w 12192000"/>
              <a:gd name="connsiteY4521" fmla="*/ 6463766 h 6858079"/>
              <a:gd name="connsiteX4522" fmla="*/ 9156710 w 12192000"/>
              <a:gd name="connsiteY4522" fmla="*/ 6448584 h 6858079"/>
              <a:gd name="connsiteX4523" fmla="*/ 9146613 w 12192000"/>
              <a:gd name="connsiteY4523" fmla="*/ 6436214 h 6858079"/>
              <a:gd name="connsiteX4524" fmla="*/ 9148296 w 12192000"/>
              <a:gd name="connsiteY4524" fmla="*/ 6434526 h 6858079"/>
              <a:gd name="connsiteX4525" fmla="*/ 9156710 w 12192000"/>
              <a:gd name="connsiteY4525" fmla="*/ 6444086 h 6858079"/>
              <a:gd name="connsiteX4526" fmla="*/ 9156710 w 12192000"/>
              <a:gd name="connsiteY4526" fmla="*/ 6436214 h 6858079"/>
              <a:gd name="connsiteX4527" fmla="*/ 9147735 w 12192000"/>
              <a:gd name="connsiteY4527" fmla="*/ 6425531 h 6858079"/>
              <a:gd name="connsiteX4528" fmla="*/ 9148857 w 12192000"/>
              <a:gd name="connsiteY4528" fmla="*/ 6423843 h 6858079"/>
              <a:gd name="connsiteX4529" fmla="*/ 9156710 w 12192000"/>
              <a:gd name="connsiteY4529" fmla="*/ 6432277 h 6858079"/>
              <a:gd name="connsiteX4530" fmla="*/ 9157271 w 12192000"/>
              <a:gd name="connsiteY4530" fmla="*/ 6410911 h 6858079"/>
              <a:gd name="connsiteX4531" fmla="*/ 9155588 w 12192000"/>
              <a:gd name="connsiteY4531" fmla="*/ 6364241 h 6858079"/>
              <a:gd name="connsiteX4532" fmla="*/ 9111837 w 12192000"/>
              <a:gd name="connsiteY4532" fmla="*/ 6355244 h 6858079"/>
              <a:gd name="connsiteX4533" fmla="*/ 9117446 w 12192000"/>
              <a:gd name="connsiteY4533" fmla="*/ 6307449 h 6858079"/>
              <a:gd name="connsiteX4534" fmla="*/ 9145490 w 12192000"/>
              <a:gd name="connsiteY4534" fmla="*/ 6266964 h 6858079"/>
              <a:gd name="connsiteX4535" fmla="*/ 9161197 w 12192000"/>
              <a:gd name="connsiteY4535" fmla="*/ 6247284 h 6858079"/>
              <a:gd name="connsiteX4536" fmla="*/ 9172415 w 12192000"/>
              <a:gd name="connsiteY4536" fmla="*/ 6230978 h 6858079"/>
              <a:gd name="connsiteX4537" fmla="*/ 9197655 w 12192000"/>
              <a:gd name="connsiteY4537" fmla="*/ 6211297 h 6858079"/>
              <a:gd name="connsiteX4538" fmla="*/ 9199339 w 12192000"/>
              <a:gd name="connsiteY4538" fmla="*/ 6210174 h 6858079"/>
              <a:gd name="connsiteX4539" fmla="*/ 9235236 w 12192000"/>
              <a:gd name="connsiteY4539" fmla="*/ 6211860 h 6858079"/>
              <a:gd name="connsiteX4540" fmla="*/ 9249821 w 12192000"/>
              <a:gd name="connsiteY4540" fmla="*/ 6229292 h 6858079"/>
              <a:gd name="connsiteX4541" fmla="*/ 9266086 w 12192000"/>
              <a:gd name="connsiteY4541" fmla="*/ 6250658 h 6858079"/>
              <a:gd name="connsiteX4542" fmla="*/ 9298619 w 12192000"/>
              <a:gd name="connsiteY4542" fmla="*/ 6292268 h 6858079"/>
              <a:gd name="connsiteX4543" fmla="*/ 9328908 w 12192000"/>
              <a:gd name="connsiteY4543" fmla="*/ 6335002 h 6858079"/>
              <a:gd name="connsiteX4544" fmla="*/ 9332000 w 12192000"/>
              <a:gd name="connsiteY4544" fmla="*/ 6348608 h 6858079"/>
              <a:gd name="connsiteX4545" fmla="*/ 9331368 w 12192000"/>
              <a:gd name="connsiteY4545" fmla="*/ 6326783 h 6858079"/>
              <a:gd name="connsiteX4546" fmla="*/ 9318745 w 12192000"/>
              <a:gd name="connsiteY4546" fmla="*/ 6309252 h 6858079"/>
              <a:gd name="connsiteX4547" fmla="*/ 9305551 w 12192000"/>
              <a:gd name="connsiteY4547" fmla="*/ 6292286 h 6858079"/>
              <a:gd name="connsiteX4548" fmla="*/ 9307846 w 12192000"/>
              <a:gd name="connsiteY4548" fmla="*/ 6290023 h 6858079"/>
              <a:gd name="connsiteX4549" fmla="*/ 9323909 w 12192000"/>
              <a:gd name="connsiteY4549" fmla="*/ 6310947 h 6858079"/>
              <a:gd name="connsiteX4550" fmla="*/ 9337104 w 12192000"/>
              <a:gd name="connsiteY4550" fmla="*/ 6331871 h 6858079"/>
              <a:gd name="connsiteX4551" fmla="*/ 9338920 w 12192000"/>
              <a:gd name="connsiteY4551" fmla="*/ 6341773 h 6858079"/>
              <a:gd name="connsiteX4552" fmla="*/ 9340056 w 12192000"/>
              <a:gd name="connsiteY4552" fmla="*/ 6351196 h 6858079"/>
              <a:gd name="connsiteX4553" fmla="*/ 9333088 w 12192000"/>
              <a:gd name="connsiteY4553" fmla="*/ 6366934 h 6858079"/>
              <a:gd name="connsiteX4554" fmla="*/ 9332515 w 12192000"/>
              <a:gd name="connsiteY4554" fmla="*/ 6366368 h 6858079"/>
              <a:gd name="connsiteX4555" fmla="*/ 9332240 w 12192000"/>
              <a:gd name="connsiteY4555" fmla="*/ 6356914 h 6858079"/>
              <a:gd name="connsiteX4556" fmla="*/ 9324421 w 12192000"/>
              <a:gd name="connsiteY4556" fmla="*/ 6371550 h 6858079"/>
              <a:gd name="connsiteX4557" fmla="*/ 9286279 w 12192000"/>
              <a:gd name="connsiteY4557" fmla="*/ 6378861 h 6858079"/>
              <a:gd name="connsiteX4558" fmla="*/ 9283600 w 12192000"/>
              <a:gd name="connsiteY4558" fmla="*/ 6380949 h 6858079"/>
              <a:gd name="connsiteX4559" fmla="*/ 9295496 w 12192000"/>
              <a:gd name="connsiteY4559" fmla="*/ 6378518 h 6858079"/>
              <a:gd name="connsiteX4560" fmla="*/ 9296060 w 12192000"/>
              <a:gd name="connsiteY4560" fmla="*/ 6381862 h 6858079"/>
              <a:gd name="connsiteX4561" fmla="*/ 9279696 w 12192000"/>
              <a:gd name="connsiteY4561" fmla="*/ 6385208 h 6858079"/>
              <a:gd name="connsiteX4562" fmla="*/ 9272362 w 12192000"/>
              <a:gd name="connsiteY4562" fmla="*/ 6406394 h 6858079"/>
              <a:gd name="connsiteX4563" fmla="*/ 9272362 w 12192000"/>
              <a:gd name="connsiteY4563" fmla="*/ 6455458 h 6858079"/>
              <a:gd name="connsiteX4564" fmla="*/ 9271234 w 12192000"/>
              <a:gd name="connsiteY4564" fmla="*/ 6455458 h 6858079"/>
              <a:gd name="connsiteX4565" fmla="*/ 9270106 w 12192000"/>
              <a:gd name="connsiteY4565" fmla="*/ 6395243 h 6858079"/>
              <a:gd name="connsiteX4566" fmla="*/ 9275475 w 12192000"/>
              <a:gd name="connsiteY4566" fmla="*/ 6387284 h 6858079"/>
              <a:gd name="connsiteX4567" fmla="*/ 9266086 w 12192000"/>
              <a:gd name="connsiteY4567" fmla="*/ 6394604 h 6858079"/>
              <a:gd name="connsiteX4568" fmla="*/ 9263844 w 12192000"/>
              <a:gd name="connsiteY4568" fmla="*/ 6421031 h 6858079"/>
              <a:gd name="connsiteX4569" fmla="*/ 9264405 w 12192000"/>
              <a:gd name="connsiteY4569" fmla="*/ 6464327 h 6858079"/>
              <a:gd name="connsiteX4570" fmla="*/ 9388365 w 12192000"/>
              <a:gd name="connsiteY4570" fmla="*/ 6471638 h 6858079"/>
              <a:gd name="connsiteX4571" fmla="*/ 9492694 w 12192000"/>
              <a:gd name="connsiteY4571" fmla="*/ 6462078 h 6858079"/>
              <a:gd name="connsiteX4572" fmla="*/ 9517935 w 12192000"/>
              <a:gd name="connsiteY4572" fmla="*/ 6450271 h 6858079"/>
              <a:gd name="connsiteX4573" fmla="*/ 9568978 w 12192000"/>
              <a:gd name="connsiteY4573" fmla="*/ 6396291 h 6858079"/>
              <a:gd name="connsiteX4574" fmla="*/ 9585805 w 12192000"/>
              <a:gd name="connsiteY4574" fmla="*/ 6311948 h 6858079"/>
              <a:gd name="connsiteX4575" fmla="*/ 9531958 w 12192000"/>
              <a:gd name="connsiteY4575" fmla="*/ 6194991 h 6858079"/>
              <a:gd name="connsiteX4576" fmla="*/ 9470258 w 12192000"/>
              <a:gd name="connsiteY4576" fmla="*/ 6174750 h 6858079"/>
              <a:gd name="connsiteX4577" fmla="*/ 9404631 w 12192000"/>
              <a:gd name="connsiteY4577" fmla="*/ 6187682 h 6858079"/>
              <a:gd name="connsiteX4578" fmla="*/ 9396778 w 12192000"/>
              <a:gd name="connsiteY4578" fmla="*/ 6188245 h 6858079"/>
              <a:gd name="connsiteX4579" fmla="*/ 9392291 w 12192000"/>
              <a:gd name="connsiteY4579" fmla="*/ 6183745 h 6858079"/>
              <a:gd name="connsiteX4580" fmla="*/ 9384999 w 12192000"/>
              <a:gd name="connsiteY4580" fmla="*/ 6150009 h 6858079"/>
              <a:gd name="connsiteX4581" fmla="*/ 9370978 w 12192000"/>
              <a:gd name="connsiteY4581" fmla="*/ 6117958 h 6858079"/>
              <a:gd name="connsiteX4582" fmla="*/ 9328347 w 12192000"/>
              <a:gd name="connsiteY4582" fmla="*/ 6071288 h 6858079"/>
              <a:gd name="connsiteX4583" fmla="*/ 9209995 w 12192000"/>
              <a:gd name="connsiteY4583" fmla="*/ 6040363 h 6858079"/>
              <a:gd name="connsiteX4584" fmla="*/ 1842852 w 12192000"/>
              <a:gd name="connsiteY4584" fmla="*/ 6039977 h 6858079"/>
              <a:gd name="connsiteX4585" fmla="*/ 1929082 w 12192000"/>
              <a:gd name="connsiteY4585" fmla="*/ 6040745 h 6858079"/>
              <a:gd name="connsiteX4586" fmla="*/ 1929082 w 12192000"/>
              <a:gd name="connsiteY4586" fmla="*/ 6048421 h 6858079"/>
              <a:gd name="connsiteX4587" fmla="*/ 1836356 w 12192000"/>
              <a:gd name="connsiteY4587" fmla="*/ 6047269 h 6858079"/>
              <a:gd name="connsiteX4588" fmla="*/ 1757341 w 12192000"/>
              <a:gd name="connsiteY4588" fmla="*/ 6045734 h 6858079"/>
              <a:gd name="connsiteX4589" fmla="*/ 1758061 w 12192000"/>
              <a:gd name="connsiteY4589" fmla="*/ 6041128 h 6858079"/>
              <a:gd name="connsiteX4590" fmla="*/ 1842852 w 12192000"/>
              <a:gd name="connsiteY4590" fmla="*/ 6039977 h 6858079"/>
              <a:gd name="connsiteX4591" fmla="*/ 1101490 w 12192000"/>
              <a:gd name="connsiteY4591" fmla="*/ 6036857 h 6858079"/>
              <a:gd name="connsiteX4592" fmla="*/ 1102912 w 12192000"/>
              <a:gd name="connsiteY4592" fmla="*/ 6043036 h 6858079"/>
              <a:gd name="connsiteX4593" fmla="*/ 949891 w 12192000"/>
              <a:gd name="connsiteY4593" fmla="*/ 6052066 h 6858079"/>
              <a:gd name="connsiteX4594" fmla="*/ 948944 w 12192000"/>
              <a:gd name="connsiteY4594" fmla="*/ 6049215 h 6858079"/>
              <a:gd name="connsiteX4595" fmla="*/ 1101490 w 12192000"/>
              <a:gd name="connsiteY4595" fmla="*/ 6036857 h 6858079"/>
              <a:gd name="connsiteX4596" fmla="*/ 10656618 w 12192000"/>
              <a:gd name="connsiteY4596" fmla="*/ 6033727 h 6858079"/>
              <a:gd name="connsiteX4597" fmla="*/ 10661116 w 12192000"/>
              <a:gd name="connsiteY4597" fmla="*/ 6033896 h 6858079"/>
              <a:gd name="connsiteX4598" fmla="*/ 10663783 w 12192000"/>
              <a:gd name="connsiteY4598" fmla="*/ 6069806 h 6858079"/>
              <a:gd name="connsiteX4599" fmla="*/ 10652230 w 12192000"/>
              <a:gd name="connsiteY4599" fmla="*/ 6092251 h 6858079"/>
              <a:gd name="connsiteX4600" fmla="*/ 10637567 w 12192000"/>
              <a:gd name="connsiteY4600" fmla="*/ 6111553 h 6858079"/>
              <a:gd name="connsiteX4601" fmla="*/ 10633567 w 12192000"/>
              <a:gd name="connsiteY4601" fmla="*/ 6110206 h 6858079"/>
              <a:gd name="connsiteX4602" fmla="*/ 10650452 w 12192000"/>
              <a:gd name="connsiteY4602" fmla="*/ 6085518 h 6858079"/>
              <a:gd name="connsiteX4603" fmla="*/ 10655784 w 12192000"/>
              <a:gd name="connsiteY4603" fmla="*/ 6037936 h 6858079"/>
              <a:gd name="connsiteX4604" fmla="*/ 10656618 w 12192000"/>
              <a:gd name="connsiteY4604" fmla="*/ 6033727 h 6858079"/>
              <a:gd name="connsiteX4605" fmla="*/ 9207190 w 12192000"/>
              <a:gd name="connsiteY4605" fmla="*/ 6029680 h 6858079"/>
              <a:gd name="connsiteX4606" fmla="*/ 9337883 w 12192000"/>
              <a:gd name="connsiteY4606" fmla="*/ 6062292 h 6858079"/>
              <a:gd name="connsiteX4607" fmla="*/ 9382195 w 12192000"/>
              <a:gd name="connsiteY4607" fmla="*/ 6112335 h 6858079"/>
              <a:gd name="connsiteX4608" fmla="*/ 9396219 w 12192000"/>
              <a:gd name="connsiteY4608" fmla="*/ 6143824 h 6858079"/>
              <a:gd name="connsiteX4609" fmla="*/ 9402948 w 12192000"/>
              <a:gd name="connsiteY4609" fmla="*/ 6172499 h 6858079"/>
              <a:gd name="connsiteX4610" fmla="*/ 9497742 w 12192000"/>
              <a:gd name="connsiteY4610" fmla="*/ 6165190 h 6858079"/>
              <a:gd name="connsiteX4611" fmla="*/ 9578513 w 12192000"/>
              <a:gd name="connsiteY4611" fmla="*/ 6230978 h 6858079"/>
              <a:gd name="connsiteX4612" fmla="*/ 9591975 w 12192000"/>
              <a:gd name="connsiteY4612" fmla="*/ 6365366 h 6858079"/>
              <a:gd name="connsiteX4613" fmla="*/ 9560564 w 12192000"/>
              <a:gd name="connsiteY4613" fmla="*/ 6430591 h 6858079"/>
              <a:gd name="connsiteX4614" fmla="*/ 9498864 w 12192000"/>
              <a:gd name="connsiteY4614" fmla="*/ 6473324 h 6858079"/>
              <a:gd name="connsiteX4615" fmla="*/ 9416410 w 12192000"/>
              <a:gd name="connsiteY4615" fmla="*/ 6484008 h 6858079"/>
              <a:gd name="connsiteX4616" fmla="*/ 9322738 w 12192000"/>
              <a:gd name="connsiteY4616" fmla="*/ 6478947 h 6858079"/>
              <a:gd name="connsiteX4617" fmla="*/ 9265527 w 12192000"/>
              <a:gd name="connsiteY4617" fmla="*/ 6476698 h 6858079"/>
              <a:gd name="connsiteX4618" fmla="*/ 9260477 w 12192000"/>
              <a:gd name="connsiteY4618" fmla="*/ 6476698 h 6858079"/>
              <a:gd name="connsiteX4619" fmla="*/ 9247576 w 12192000"/>
              <a:gd name="connsiteY4619" fmla="*/ 6476698 h 6858079"/>
              <a:gd name="connsiteX4620" fmla="*/ 9235236 w 12192000"/>
              <a:gd name="connsiteY4620" fmla="*/ 6476136 h 6858079"/>
              <a:gd name="connsiteX4621" fmla="*/ 9235236 w 12192000"/>
              <a:gd name="connsiteY4621" fmla="*/ 6463204 h 6858079"/>
              <a:gd name="connsiteX4622" fmla="*/ 9235236 w 12192000"/>
              <a:gd name="connsiteY4622" fmla="*/ 6406413 h 6858079"/>
              <a:gd name="connsiteX4623" fmla="*/ 9235797 w 12192000"/>
              <a:gd name="connsiteY4623" fmla="*/ 6365366 h 6858079"/>
              <a:gd name="connsiteX4624" fmla="*/ 9253185 w 12192000"/>
              <a:gd name="connsiteY4624" fmla="*/ 6349060 h 6858079"/>
              <a:gd name="connsiteX4625" fmla="*/ 9272817 w 12192000"/>
              <a:gd name="connsiteY4625" fmla="*/ 6346809 h 6858079"/>
              <a:gd name="connsiteX4626" fmla="*/ 9290207 w 12192000"/>
              <a:gd name="connsiteY4626" fmla="*/ 6345123 h 6858079"/>
              <a:gd name="connsiteX4627" fmla="*/ 9287402 w 12192000"/>
              <a:gd name="connsiteY4627" fmla="*/ 6318132 h 6858079"/>
              <a:gd name="connsiteX4628" fmla="*/ 9264966 w 12192000"/>
              <a:gd name="connsiteY4628" fmla="*/ 6290019 h 6858079"/>
              <a:gd name="connsiteX4629" fmla="*/ 9244212 w 12192000"/>
              <a:gd name="connsiteY4629" fmla="*/ 6256844 h 6858079"/>
              <a:gd name="connsiteX4630" fmla="*/ 9230374 w 12192000"/>
              <a:gd name="connsiteY4630" fmla="*/ 6241840 h 6858079"/>
              <a:gd name="connsiteX4631" fmla="*/ 9227564 w 12192000"/>
              <a:gd name="connsiteY4631" fmla="*/ 6244130 h 6858079"/>
              <a:gd name="connsiteX4632" fmla="*/ 9206668 w 12192000"/>
              <a:gd name="connsiteY4632" fmla="*/ 6228595 h 6858079"/>
              <a:gd name="connsiteX4633" fmla="*/ 9191420 w 12192000"/>
              <a:gd name="connsiteY4633" fmla="*/ 6237226 h 6858079"/>
              <a:gd name="connsiteX4634" fmla="*/ 9181820 w 12192000"/>
              <a:gd name="connsiteY4634" fmla="*/ 6247582 h 6858079"/>
              <a:gd name="connsiteX4635" fmla="*/ 9180690 w 12192000"/>
              <a:gd name="connsiteY4635" fmla="*/ 6247007 h 6858079"/>
              <a:gd name="connsiteX4636" fmla="*/ 9191986 w 12192000"/>
              <a:gd name="connsiteY4636" fmla="*/ 6232047 h 6858079"/>
              <a:gd name="connsiteX4637" fmla="*/ 9203280 w 12192000"/>
              <a:gd name="connsiteY4637" fmla="*/ 6225143 h 6858079"/>
              <a:gd name="connsiteX4638" fmla="*/ 9217892 w 12192000"/>
              <a:gd name="connsiteY4638" fmla="*/ 6231112 h 6858079"/>
              <a:gd name="connsiteX4639" fmla="*/ 9230270 w 12192000"/>
              <a:gd name="connsiteY4639" fmla="*/ 6241728 h 6858079"/>
              <a:gd name="connsiteX4640" fmla="*/ 9216727 w 12192000"/>
              <a:gd name="connsiteY4640" fmla="*/ 6227043 h 6858079"/>
              <a:gd name="connsiteX4641" fmla="*/ 9202142 w 12192000"/>
              <a:gd name="connsiteY4641" fmla="*/ 6221981 h 6858079"/>
              <a:gd name="connsiteX4642" fmla="*/ 9186999 w 12192000"/>
              <a:gd name="connsiteY4642" fmla="*/ 6230415 h 6858079"/>
              <a:gd name="connsiteX4643" fmla="*/ 9164000 w 12192000"/>
              <a:gd name="connsiteY4643" fmla="*/ 6263028 h 6858079"/>
              <a:gd name="connsiteX4644" fmla="*/ 9130908 w 12192000"/>
              <a:gd name="connsiteY4644" fmla="*/ 6307449 h 6858079"/>
              <a:gd name="connsiteX4645" fmla="*/ 9121933 w 12192000"/>
              <a:gd name="connsiteY4645" fmla="*/ 6327692 h 6858079"/>
              <a:gd name="connsiteX4646" fmla="*/ 9120249 w 12192000"/>
              <a:gd name="connsiteY4646" fmla="*/ 6346248 h 6858079"/>
              <a:gd name="connsiteX4647" fmla="*/ 9154466 w 12192000"/>
              <a:gd name="connsiteY4647" fmla="*/ 6352432 h 6858079"/>
              <a:gd name="connsiteX4648" fmla="*/ 9160636 w 12192000"/>
              <a:gd name="connsiteY4648" fmla="*/ 6351870 h 6858079"/>
              <a:gd name="connsiteX4649" fmla="*/ 9162319 w 12192000"/>
              <a:gd name="connsiteY4649" fmla="*/ 6358055 h 6858079"/>
              <a:gd name="connsiteX4650" fmla="*/ 9167367 w 12192000"/>
              <a:gd name="connsiteY4650" fmla="*/ 6442398 h 6858079"/>
              <a:gd name="connsiteX4651" fmla="*/ 9175220 w 12192000"/>
              <a:gd name="connsiteY4651" fmla="*/ 6450271 h 6858079"/>
              <a:gd name="connsiteX4652" fmla="*/ 9174098 w 12192000"/>
              <a:gd name="connsiteY4652" fmla="*/ 6453083 h 6858079"/>
              <a:gd name="connsiteX4653" fmla="*/ 9166806 w 12192000"/>
              <a:gd name="connsiteY4653" fmla="*/ 6448021 h 6858079"/>
              <a:gd name="connsiteX4654" fmla="*/ 9166806 w 12192000"/>
              <a:gd name="connsiteY4654" fmla="*/ 6454769 h 6858079"/>
              <a:gd name="connsiteX4655" fmla="*/ 9168489 w 12192000"/>
              <a:gd name="connsiteY4655" fmla="*/ 6456455 h 6858079"/>
              <a:gd name="connsiteX4656" fmla="*/ 9169611 w 12192000"/>
              <a:gd name="connsiteY4656" fmla="*/ 6457018 h 6858079"/>
              <a:gd name="connsiteX4657" fmla="*/ 9170731 w 12192000"/>
              <a:gd name="connsiteY4657" fmla="*/ 6458704 h 6858079"/>
              <a:gd name="connsiteX4658" fmla="*/ 9167928 w 12192000"/>
              <a:gd name="connsiteY4658" fmla="*/ 6460955 h 6858079"/>
              <a:gd name="connsiteX4659" fmla="*/ 9166806 w 12192000"/>
              <a:gd name="connsiteY4659" fmla="*/ 6459829 h 6858079"/>
              <a:gd name="connsiteX4660" fmla="*/ 9166806 w 12192000"/>
              <a:gd name="connsiteY4660" fmla="*/ 6463766 h 6858079"/>
              <a:gd name="connsiteX4661" fmla="*/ 9166806 w 12192000"/>
              <a:gd name="connsiteY4661" fmla="*/ 6476698 h 6858079"/>
              <a:gd name="connsiteX4662" fmla="*/ 9156710 w 12192000"/>
              <a:gd name="connsiteY4662" fmla="*/ 6476698 h 6858079"/>
              <a:gd name="connsiteX4663" fmla="*/ 9131469 w 12192000"/>
              <a:gd name="connsiteY4663" fmla="*/ 6477261 h 6858079"/>
              <a:gd name="connsiteX4664" fmla="*/ 9037797 w 12192000"/>
              <a:gd name="connsiteY4664" fmla="*/ 6477824 h 6858079"/>
              <a:gd name="connsiteX4665" fmla="*/ 8990680 w 12192000"/>
              <a:gd name="connsiteY4665" fmla="*/ 6478947 h 6858079"/>
              <a:gd name="connsiteX4666" fmla="*/ 8950295 w 12192000"/>
              <a:gd name="connsiteY4666" fmla="*/ 6472201 h 6858079"/>
              <a:gd name="connsiteX4667" fmla="*/ 8876255 w 12192000"/>
              <a:gd name="connsiteY4667" fmla="*/ 6441274 h 6858079"/>
              <a:gd name="connsiteX4668" fmla="*/ 8838113 w 12192000"/>
              <a:gd name="connsiteY4668" fmla="*/ 6379422 h 6858079"/>
              <a:gd name="connsiteX4669" fmla="*/ 8879059 w 12192000"/>
              <a:gd name="connsiteY4669" fmla="*/ 6241661 h 6858079"/>
              <a:gd name="connsiteX4670" fmla="*/ 8925615 w 12192000"/>
              <a:gd name="connsiteY4670" fmla="*/ 6214109 h 6858079"/>
              <a:gd name="connsiteX4671" fmla="*/ 8935150 w 12192000"/>
              <a:gd name="connsiteY4671" fmla="*/ 6193868 h 6858079"/>
              <a:gd name="connsiteX4672" fmla="*/ 8939077 w 12192000"/>
              <a:gd name="connsiteY4672" fmla="*/ 6196116 h 6858079"/>
              <a:gd name="connsiteX4673" fmla="*/ 8931785 w 12192000"/>
              <a:gd name="connsiteY4673" fmla="*/ 6211860 h 6858079"/>
              <a:gd name="connsiteX4674" fmla="*/ 8944125 w 12192000"/>
              <a:gd name="connsiteY4674" fmla="*/ 6207925 h 6858079"/>
              <a:gd name="connsiteX4675" fmla="*/ 8945247 w 12192000"/>
              <a:gd name="connsiteY4675" fmla="*/ 6207362 h 6858079"/>
              <a:gd name="connsiteX4676" fmla="*/ 8953099 w 12192000"/>
              <a:gd name="connsiteY4676" fmla="*/ 6187682 h 6858079"/>
              <a:gd name="connsiteX4677" fmla="*/ 8954221 w 12192000"/>
              <a:gd name="connsiteY4677" fmla="*/ 6187682 h 6858079"/>
              <a:gd name="connsiteX4678" fmla="*/ 8949734 w 12192000"/>
              <a:gd name="connsiteY4678" fmla="*/ 6206800 h 6858079"/>
              <a:gd name="connsiteX4679" fmla="*/ 9029383 w 12192000"/>
              <a:gd name="connsiteY4679" fmla="*/ 6204551 h 6858079"/>
              <a:gd name="connsiteX4680" fmla="*/ 9047893 w 12192000"/>
              <a:gd name="connsiteY4680" fmla="*/ 6142698 h 6858079"/>
              <a:gd name="connsiteX4681" fmla="*/ 9083791 w 12192000"/>
              <a:gd name="connsiteY4681" fmla="*/ 6085908 h 6858079"/>
              <a:gd name="connsiteX4682" fmla="*/ 9207190 w 12192000"/>
              <a:gd name="connsiteY4682" fmla="*/ 6029680 h 6858079"/>
              <a:gd name="connsiteX4683" fmla="*/ 1102941 w 12192000"/>
              <a:gd name="connsiteY4683" fmla="*/ 6023904 h 6858079"/>
              <a:gd name="connsiteX4684" fmla="*/ 1102471 w 12192000"/>
              <a:gd name="connsiteY4684" fmla="*/ 6029838 h 6858079"/>
              <a:gd name="connsiteX4685" fmla="*/ 1011652 w 12192000"/>
              <a:gd name="connsiteY4685" fmla="*/ 6037141 h 6858079"/>
              <a:gd name="connsiteX4686" fmla="*/ 916130 w 12192000"/>
              <a:gd name="connsiteY4686" fmla="*/ 6041706 h 6858079"/>
              <a:gd name="connsiteX4687" fmla="*/ 915659 w 12192000"/>
              <a:gd name="connsiteY4687" fmla="*/ 6037598 h 6858079"/>
              <a:gd name="connsiteX4688" fmla="*/ 1011652 w 12192000"/>
              <a:gd name="connsiteY4688" fmla="*/ 6031207 h 6858079"/>
              <a:gd name="connsiteX4689" fmla="*/ 1102941 w 12192000"/>
              <a:gd name="connsiteY4689" fmla="*/ 6023904 h 6858079"/>
              <a:gd name="connsiteX4690" fmla="*/ 2342182 w 12192000"/>
              <a:gd name="connsiteY4690" fmla="*/ 6019801 h 6858079"/>
              <a:gd name="connsiteX4691" fmla="*/ 2345984 w 12192000"/>
              <a:gd name="connsiteY4691" fmla="*/ 6023587 h 6858079"/>
              <a:gd name="connsiteX4692" fmla="*/ 2345638 w 12192000"/>
              <a:gd name="connsiteY4692" fmla="*/ 6146910 h 6858079"/>
              <a:gd name="connsiteX4693" fmla="*/ 2340798 w 12192000"/>
              <a:gd name="connsiteY4693" fmla="*/ 6146549 h 6858079"/>
              <a:gd name="connsiteX4694" fmla="*/ 2338378 w 12192000"/>
              <a:gd name="connsiteY4694" fmla="*/ 6023587 h 6858079"/>
              <a:gd name="connsiteX4695" fmla="*/ 2342182 w 12192000"/>
              <a:gd name="connsiteY4695" fmla="*/ 6019801 h 6858079"/>
              <a:gd name="connsiteX4696" fmla="*/ 2357723 w 12192000"/>
              <a:gd name="connsiteY4696" fmla="*/ 6017377 h 6858079"/>
              <a:gd name="connsiteX4697" fmla="*/ 2361793 w 12192000"/>
              <a:gd name="connsiteY4697" fmla="*/ 6019663 h 6858079"/>
              <a:gd name="connsiteX4698" fmla="*/ 2365370 w 12192000"/>
              <a:gd name="connsiteY4698" fmla="*/ 6074551 h 6858079"/>
              <a:gd name="connsiteX4699" fmla="*/ 2363940 w 12192000"/>
              <a:gd name="connsiteY4699" fmla="*/ 6129438 h 6858079"/>
              <a:gd name="connsiteX4700" fmla="*/ 2358931 w 12192000"/>
              <a:gd name="connsiteY4700" fmla="*/ 6128362 h 6858079"/>
              <a:gd name="connsiteX4701" fmla="*/ 2358573 w 12192000"/>
              <a:gd name="connsiteY4701" fmla="*/ 6074551 h 6858079"/>
              <a:gd name="connsiteX4702" fmla="*/ 2354996 w 12192000"/>
              <a:gd name="connsiteY4702" fmla="*/ 6021816 h 6858079"/>
              <a:gd name="connsiteX4703" fmla="*/ 2357723 w 12192000"/>
              <a:gd name="connsiteY4703" fmla="*/ 6017377 h 6858079"/>
              <a:gd name="connsiteX4704" fmla="*/ 9218427 w 12192000"/>
              <a:gd name="connsiteY4704" fmla="*/ 6016746 h 6858079"/>
              <a:gd name="connsiteX4705" fmla="*/ 9259891 w 12192000"/>
              <a:gd name="connsiteY4705" fmla="*/ 6019955 h 6858079"/>
              <a:gd name="connsiteX4706" fmla="*/ 9297994 w 12192000"/>
              <a:gd name="connsiteY4706" fmla="*/ 6030119 h 6858079"/>
              <a:gd name="connsiteX4707" fmla="*/ 9296874 w 12192000"/>
              <a:gd name="connsiteY4707" fmla="*/ 6033328 h 6858079"/>
              <a:gd name="connsiteX4708" fmla="*/ 9262694 w 12192000"/>
              <a:gd name="connsiteY4708" fmla="*/ 6024235 h 6858079"/>
              <a:gd name="connsiteX4709" fmla="*/ 9218427 w 12192000"/>
              <a:gd name="connsiteY4709" fmla="*/ 6020490 h 6858079"/>
              <a:gd name="connsiteX4710" fmla="*/ 9142221 w 12192000"/>
              <a:gd name="connsiteY4710" fmla="*/ 6036004 h 6858079"/>
              <a:gd name="connsiteX4711" fmla="*/ 9141100 w 12192000"/>
              <a:gd name="connsiteY4711" fmla="*/ 6034399 h 6858079"/>
              <a:gd name="connsiteX4712" fmla="*/ 9218427 w 12192000"/>
              <a:gd name="connsiteY4712" fmla="*/ 6016746 h 6858079"/>
              <a:gd name="connsiteX4713" fmla="*/ 10671323 w 12192000"/>
              <a:gd name="connsiteY4713" fmla="*/ 6005620 h 6858079"/>
              <a:gd name="connsiteX4714" fmla="*/ 10678989 w 12192000"/>
              <a:gd name="connsiteY4714" fmla="*/ 6080676 h 6858079"/>
              <a:gd name="connsiteX4715" fmla="*/ 10610442 w 12192000"/>
              <a:gd name="connsiteY4715" fmla="*/ 6156631 h 6858079"/>
              <a:gd name="connsiteX4716" fmla="*/ 10608639 w 12192000"/>
              <a:gd name="connsiteY4716" fmla="*/ 6153935 h 6858079"/>
              <a:gd name="connsiteX4717" fmla="*/ 10653735 w 12192000"/>
              <a:gd name="connsiteY4717" fmla="*/ 6103598 h 6858079"/>
              <a:gd name="connsiteX4718" fmla="*/ 10667264 w 12192000"/>
              <a:gd name="connsiteY4718" fmla="*/ 6012361 h 6858079"/>
              <a:gd name="connsiteX4719" fmla="*/ 10671323 w 12192000"/>
              <a:gd name="connsiteY4719" fmla="*/ 6005620 h 6858079"/>
              <a:gd name="connsiteX4720" fmla="*/ 9215924 w 12192000"/>
              <a:gd name="connsiteY4720" fmla="*/ 6005436 h 6858079"/>
              <a:gd name="connsiteX4721" fmla="*/ 9280688 w 12192000"/>
              <a:gd name="connsiteY4721" fmla="*/ 6013389 h 6858079"/>
              <a:gd name="connsiteX4722" fmla="*/ 9279570 w 12192000"/>
              <a:gd name="connsiteY4722" fmla="*/ 6017100 h 6858079"/>
              <a:gd name="connsiteX4723" fmla="*/ 9219831 w 12192000"/>
              <a:gd name="connsiteY4723" fmla="*/ 6009147 h 6858079"/>
              <a:gd name="connsiteX4724" fmla="*/ 9159534 w 12192000"/>
              <a:gd name="connsiteY4724" fmla="*/ 6018691 h 6858079"/>
              <a:gd name="connsiteX4725" fmla="*/ 9158976 w 12192000"/>
              <a:gd name="connsiteY4725" fmla="*/ 6017100 h 6858079"/>
              <a:gd name="connsiteX4726" fmla="*/ 9215924 w 12192000"/>
              <a:gd name="connsiteY4726" fmla="*/ 6005436 h 6858079"/>
              <a:gd name="connsiteX4727" fmla="*/ 2603785 w 12192000"/>
              <a:gd name="connsiteY4727" fmla="*/ 6004275 h 6858079"/>
              <a:gd name="connsiteX4728" fmla="*/ 2603785 w 12192000"/>
              <a:gd name="connsiteY4728" fmla="*/ 6006456 h 6858079"/>
              <a:gd name="connsiteX4729" fmla="*/ 2501014 w 12192000"/>
              <a:gd name="connsiteY4729" fmla="*/ 6012997 h 6858079"/>
              <a:gd name="connsiteX4730" fmla="*/ 2446393 w 12192000"/>
              <a:gd name="connsiteY4730" fmla="*/ 6014088 h 6858079"/>
              <a:gd name="connsiteX4731" fmla="*/ 2418364 w 12192000"/>
              <a:gd name="connsiteY4731" fmla="*/ 6015905 h 6858079"/>
              <a:gd name="connsiteX4732" fmla="*/ 2417286 w 12192000"/>
              <a:gd name="connsiteY4732" fmla="*/ 6012271 h 6858079"/>
              <a:gd name="connsiteX4733" fmla="*/ 2441722 w 12192000"/>
              <a:gd name="connsiteY4733" fmla="*/ 6010453 h 6858079"/>
              <a:gd name="connsiteX4734" fmla="*/ 2496342 w 12192000"/>
              <a:gd name="connsiteY4734" fmla="*/ 6009363 h 6858079"/>
              <a:gd name="connsiteX4735" fmla="*/ 2603785 w 12192000"/>
              <a:gd name="connsiteY4735" fmla="*/ 6004275 h 6858079"/>
              <a:gd name="connsiteX4736" fmla="*/ 2573924 w 12192000"/>
              <a:gd name="connsiteY4736" fmla="*/ 6001462 h 6858079"/>
              <a:gd name="connsiteX4737" fmla="*/ 2573924 w 12192000"/>
              <a:gd name="connsiteY4737" fmla="*/ 6003297 h 6858079"/>
              <a:gd name="connsiteX4738" fmla="*/ 2494709 w 12192000"/>
              <a:gd name="connsiteY4738" fmla="*/ 6005498 h 6858079"/>
              <a:gd name="connsiteX4739" fmla="*/ 2418388 w 12192000"/>
              <a:gd name="connsiteY4739" fmla="*/ 6009901 h 6858079"/>
              <a:gd name="connsiteX4740" fmla="*/ 2417303 w 12192000"/>
              <a:gd name="connsiteY4740" fmla="*/ 6006232 h 6858079"/>
              <a:gd name="connsiteX4741" fmla="*/ 2490007 w 12192000"/>
              <a:gd name="connsiteY4741" fmla="*/ 6001828 h 6858079"/>
              <a:gd name="connsiteX4742" fmla="*/ 2573924 w 12192000"/>
              <a:gd name="connsiteY4742" fmla="*/ 6001462 h 6858079"/>
              <a:gd name="connsiteX4743" fmla="*/ 3064948 w 12192000"/>
              <a:gd name="connsiteY4743" fmla="*/ 5999447 h 6858079"/>
              <a:gd name="connsiteX4744" fmla="*/ 3094511 w 12192000"/>
              <a:gd name="connsiteY4744" fmla="*/ 6001522 h 6858079"/>
              <a:gd name="connsiteX4745" fmla="*/ 3095232 w 12192000"/>
              <a:gd name="connsiteY4745" fmla="*/ 6001522 h 6858079"/>
              <a:gd name="connsiteX4746" fmla="*/ 3116142 w 12192000"/>
              <a:gd name="connsiteY4746" fmla="*/ 6008736 h 6858079"/>
              <a:gd name="connsiteX4747" fmla="*/ 3128760 w 12192000"/>
              <a:gd name="connsiteY4747" fmla="*/ 6035431 h 6858079"/>
              <a:gd name="connsiteX4748" fmla="*/ 3128400 w 12192000"/>
              <a:gd name="connsiteY4748" fmla="*/ 6036874 h 6858079"/>
              <a:gd name="connsiteX4749" fmla="*/ 3130203 w 12192000"/>
              <a:gd name="connsiteY4749" fmla="*/ 6222293 h 6858079"/>
              <a:gd name="connsiteX4750" fmla="*/ 3132005 w 12192000"/>
              <a:gd name="connsiteY4750" fmla="*/ 6446671 h 6858079"/>
              <a:gd name="connsiteX4751" fmla="*/ 3139126 w 12192000"/>
              <a:gd name="connsiteY4751" fmla="*/ 6743784 h 6858079"/>
              <a:gd name="connsiteX4752" fmla="*/ 3141118 w 12192000"/>
              <a:gd name="connsiteY4752" fmla="*/ 6858000 h 6858079"/>
              <a:gd name="connsiteX4753" fmla="*/ 3127417 w 12192000"/>
              <a:gd name="connsiteY4753" fmla="*/ 6858000 h 6858079"/>
              <a:gd name="connsiteX4754" fmla="*/ 3126417 w 12192000"/>
              <a:gd name="connsiteY4754" fmla="*/ 6825852 h 6858079"/>
              <a:gd name="connsiteX4755" fmla="*/ 3121550 w 12192000"/>
              <a:gd name="connsiteY4755" fmla="*/ 6657342 h 6858079"/>
              <a:gd name="connsiteX4756" fmla="*/ 3118305 w 12192000"/>
              <a:gd name="connsiteY4756" fmla="*/ 6454247 h 6858079"/>
              <a:gd name="connsiteX4757" fmla="*/ 3117584 w 12192000"/>
              <a:gd name="connsiteY4757" fmla="*/ 6279650 h 6858079"/>
              <a:gd name="connsiteX4758" fmla="*/ 3116502 w 12192000"/>
              <a:gd name="connsiteY4758" fmla="*/ 6045171 h 6858079"/>
              <a:gd name="connsiteX4759" fmla="*/ 3085498 w 12192000"/>
              <a:gd name="connsiteY4759" fmla="*/ 6011984 h 6858079"/>
              <a:gd name="connsiteX4760" fmla="*/ 3055755 w 12192000"/>
              <a:gd name="connsiteY4760" fmla="*/ 6011487 h 6858079"/>
              <a:gd name="connsiteX4761" fmla="*/ 3026012 w 12192000"/>
              <a:gd name="connsiteY4761" fmla="*/ 6012344 h 6858079"/>
              <a:gd name="connsiteX4762" fmla="*/ 2943092 w 12192000"/>
              <a:gd name="connsiteY4762" fmla="*/ 6011984 h 6858079"/>
              <a:gd name="connsiteX4763" fmla="*/ 2767157 w 12192000"/>
              <a:gd name="connsiteY4763" fmla="*/ 6014869 h 6858079"/>
              <a:gd name="connsiteX4764" fmla="*/ 2435477 w 12192000"/>
              <a:gd name="connsiteY4764" fmla="*/ 6024609 h 6858079"/>
              <a:gd name="connsiteX4765" fmla="*/ 2435116 w 12192000"/>
              <a:gd name="connsiteY4765" fmla="*/ 6024249 h 6858079"/>
              <a:gd name="connsiteX4766" fmla="*/ 2435116 w 12192000"/>
              <a:gd name="connsiteY4766" fmla="*/ 6024609 h 6858079"/>
              <a:gd name="connsiteX4767" fmla="*/ 2405193 w 12192000"/>
              <a:gd name="connsiteY4767" fmla="*/ 6032185 h 6858079"/>
              <a:gd name="connsiteX4768" fmla="*/ 2396902 w 12192000"/>
              <a:gd name="connsiteY4768" fmla="*/ 6053824 h 6858079"/>
              <a:gd name="connsiteX4769" fmla="*/ 2396901 w 12192000"/>
              <a:gd name="connsiteY4769" fmla="*/ 6053468 h 6858079"/>
              <a:gd name="connsiteX4770" fmla="*/ 2396901 w 12192000"/>
              <a:gd name="connsiteY4770" fmla="*/ 6053829 h 6858079"/>
              <a:gd name="connsiteX4771" fmla="*/ 2396902 w 12192000"/>
              <a:gd name="connsiteY4771" fmla="*/ 6053824 h 6858079"/>
              <a:gd name="connsiteX4772" fmla="*/ 2397081 w 12192000"/>
              <a:gd name="connsiteY4772" fmla="*/ 6088595 h 6858079"/>
              <a:gd name="connsiteX4773" fmla="*/ 2397261 w 12192000"/>
              <a:gd name="connsiteY4773" fmla="*/ 6113711 h 6858079"/>
              <a:gd name="connsiteX4774" fmla="*/ 2428627 w 12192000"/>
              <a:gd name="connsiteY4774" fmla="*/ 6084130 h 6858079"/>
              <a:gd name="connsiteX4775" fmla="*/ 2430068 w 12192000"/>
              <a:gd name="connsiteY4775" fmla="*/ 6085574 h 6858079"/>
              <a:gd name="connsiteX4776" fmla="*/ 2397621 w 12192000"/>
              <a:gd name="connsiteY4776" fmla="*/ 6118762 h 6858079"/>
              <a:gd name="connsiteX4777" fmla="*/ 2397982 w 12192000"/>
              <a:gd name="connsiteY4777" fmla="*/ 6129944 h 6858079"/>
              <a:gd name="connsiteX4778" fmla="*/ 2432953 w 12192000"/>
              <a:gd name="connsiteY4778" fmla="*/ 6094592 h 6858079"/>
              <a:gd name="connsiteX4779" fmla="*/ 2434756 w 12192000"/>
              <a:gd name="connsiteY4779" fmla="*/ 6096396 h 6858079"/>
              <a:gd name="connsiteX4780" fmla="*/ 2397982 w 12192000"/>
              <a:gd name="connsiteY4780" fmla="*/ 6134273 h 6858079"/>
              <a:gd name="connsiteX4781" fmla="*/ 2398342 w 12192000"/>
              <a:gd name="connsiteY4781" fmla="*/ 6145456 h 6858079"/>
              <a:gd name="connsiteX4782" fmla="*/ 2416008 w 12192000"/>
              <a:gd name="connsiteY4782" fmla="*/ 6126337 h 6858079"/>
              <a:gd name="connsiteX4783" fmla="*/ 2435837 w 12192000"/>
              <a:gd name="connsiteY4783" fmla="*/ 6106136 h 6858079"/>
              <a:gd name="connsiteX4784" fmla="*/ 2436558 w 12192000"/>
              <a:gd name="connsiteY4784" fmla="*/ 6107939 h 6858079"/>
              <a:gd name="connsiteX4785" fmla="*/ 2416008 w 12192000"/>
              <a:gd name="connsiteY4785" fmla="*/ 6130666 h 6858079"/>
              <a:gd name="connsiteX4786" fmla="*/ 2398703 w 12192000"/>
              <a:gd name="connsiteY4786" fmla="*/ 6150867 h 6858079"/>
              <a:gd name="connsiteX4787" fmla="*/ 2398703 w 12192000"/>
              <a:gd name="connsiteY4787" fmla="*/ 6162771 h 6858079"/>
              <a:gd name="connsiteX4788" fmla="*/ 2433313 w 12192000"/>
              <a:gd name="connsiteY4788" fmla="*/ 6121647 h 6858079"/>
              <a:gd name="connsiteX4789" fmla="*/ 2435477 w 12192000"/>
              <a:gd name="connsiteY4789" fmla="*/ 6123451 h 6858079"/>
              <a:gd name="connsiteX4790" fmla="*/ 2399424 w 12192000"/>
              <a:gd name="connsiteY4790" fmla="*/ 6167461 h 6858079"/>
              <a:gd name="connsiteX4791" fmla="*/ 2399064 w 12192000"/>
              <a:gd name="connsiteY4791" fmla="*/ 6167822 h 6858079"/>
              <a:gd name="connsiteX4792" fmla="*/ 2399064 w 12192000"/>
              <a:gd name="connsiteY4792" fmla="*/ 6173232 h 6858079"/>
              <a:gd name="connsiteX4793" fmla="*/ 2412764 w 12192000"/>
              <a:gd name="connsiteY4793" fmla="*/ 6157721 h 6858079"/>
              <a:gd name="connsiteX4794" fmla="*/ 2433674 w 12192000"/>
              <a:gd name="connsiteY4794" fmla="*/ 6136437 h 6858079"/>
              <a:gd name="connsiteX4795" fmla="*/ 2434395 w 12192000"/>
              <a:gd name="connsiteY4795" fmla="*/ 6136798 h 6858079"/>
              <a:gd name="connsiteX4796" fmla="*/ 2418893 w 12192000"/>
              <a:gd name="connsiteY4796" fmla="*/ 6155557 h 6858079"/>
              <a:gd name="connsiteX4797" fmla="*/ 2399064 w 12192000"/>
              <a:gd name="connsiteY4797" fmla="*/ 6178644 h 6858079"/>
              <a:gd name="connsiteX4798" fmla="*/ 2399424 w 12192000"/>
              <a:gd name="connsiteY4798" fmla="*/ 6189466 h 6858079"/>
              <a:gd name="connsiteX4799" fmla="*/ 2431150 w 12192000"/>
              <a:gd name="connsiteY4799" fmla="*/ 6151588 h 6858079"/>
              <a:gd name="connsiteX4800" fmla="*/ 2432592 w 12192000"/>
              <a:gd name="connsiteY4800" fmla="*/ 6153031 h 6858079"/>
              <a:gd name="connsiteX4801" fmla="*/ 2401227 w 12192000"/>
              <a:gd name="connsiteY4801" fmla="*/ 6192352 h 6858079"/>
              <a:gd name="connsiteX4802" fmla="*/ 2399424 w 12192000"/>
              <a:gd name="connsiteY4802" fmla="*/ 6192712 h 6858079"/>
              <a:gd name="connsiteX4803" fmla="*/ 2399424 w 12192000"/>
              <a:gd name="connsiteY4803" fmla="*/ 6203174 h 6858079"/>
              <a:gd name="connsiteX4804" fmla="*/ 2429348 w 12192000"/>
              <a:gd name="connsiteY4804" fmla="*/ 6169986 h 6858079"/>
              <a:gd name="connsiteX4805" fmla="*/ 2430429 w 12192000"/>
              <a:gd name="connsiteY4805" fmla="*/ 6170707 h 6858079"/>
              <a:gd name="connsiteX4806" fmla="*/ 2399785 w 12192000"/>
              <a:gd name="connsiteY4806" fmla="*/ 6208224 h 6858079"/>
              <a:gd name="connsiteX4807" fmla="*/ 2400145 w 12192000"/>
              <a:gd name="connsiteY4807" fmla="*/ 6222654 h 6858079"/>
              <a:gd name="connsiteX4808" fmla="*/ 2411322 w 12192000"/>
              <a:gd name="connsiteY4808" fmla="*/ 6207142 h 6858079"/>
              <a:gd name="connsiteX4809" fmla="*/ 2427184 w 12192000"/>
              <a:gd name="connsiteY4809" fmla="*/ 6187301 h 6858079"/>
              <a:gd name="connsiteX4810" fmla="*/ 2428627 w 12192000"/>
              <a:gd name="connsiteY4810" fmla="*/ 6188384 h 6858079"/>
              <a:gd name="connsiteX4811" fmla="*/ 2413125 w 12192000"/>
              <a:gd name="connsiteY4811" fmla="*/ 6208946 h 6858079"/>
              <a:gd name="connsiteX4812" fmla="*/ 2400145 w 12192000"/>
              <a:gd name="connsiteY4812" fmla="*/ 6228425 h 6858079"/>
              <a:gd name="connsiteX4813" fmla="*/ 2400145 w 12192000"/>
              <a:gd name="connsiteY4813" fmla="*/ 6239248 h 6858079"/>
              <a:gd name="connsiteX4814" fmla="*/ 2427184 w 12192000"/>
              <a:gd name="connsiteY4814" fmla="*/ 6203535 h 6858079"/>
              <a:gd name="connsiteX4815" fmla="*/ 2429348 w 12192000"/>
              <a:gd name="connsiteY4815" fmla="*/ 6204977 h 6858079"/>
              <a:gd name="connsiteX4816" fmla="*/ 2415648 w 12192000"/>
              <a:gd name="connsiteY4816" fmla="*/ 6223375 h 6858079"/>
              <a:gd name="connsiteX4817" fmla="*/ 2400506 w 12192000"/>
              <a:gd name="connsiteY4817" fmla="*/ 6246101 h 6858079"/>
              <a:gd name="connsiteX4818" fmla="*/ 2400506 w 12192000"/>
              <a:gd name="connsiteY4818" fmla="*/ 6252595 h 6858079"/>
              <a:gd name="connsiteX4819" fmla="*/ 2403749 w 12192000"/>
              <a:gd name="connsiteY4819" fmla="*/ 6249348 h 6858079"/>
              <a:gd name="connsiteX4820" fmla="*/ 2427184 w 12192000"/>
              <a:gd name="connsiteY4820" fmla="*/ 6221211 h 6858079"/>
              <a:gd name="connsiteX4821" fmla="*/ 2428627 w 12192000"/>
              <a:gd name="connsiteY4821" fmla="*/ 6222654 h 6858079"/>
              <a:gd name="connsiteX4822" fmla="*/ 2405553 w 12192000"/>
              <a:gd name="connsiteY4822" fmla="*/ 6252595 h 6858079"/>
              <a:gd name="connsiteX4823" fmla="*/ 2400506 w 12192000"/>
              <a:gd name="connsiteY4823" fmla="*/ 6259088 h 6858079"/>
              <a:gd name="connsiteX4824" fmla="*/ 2400867 w 12192000"/>
              <a:gd name="connsiteY4824" fmla="*/ 6270271 h 6858079"/>
              <a:gd name="connsiteX4825" fmla="*/ 2427906 w 12192000"/>
              <a:gd name="connsiteY4825" fmla="*/ 6236723 h 6858079"/>
              <a:gd name="connsiteX4826" fmla="*/ 2428987 w 12192000"/>
              <a:gd name="connsiteY4826" fmla="*/ 6237083 h 6858079"/>
              <a:gd name="connsiteX4827" fmla="*/ 2416008 w 12192000"/>
              <a:gd name="connsiteY4827" fmla="*/ 6256563 h 6858079"/>
              <a:gd name="connsiteX4828" fmla="*/ 2407356 w 12192000"/>
              <a:gd name="connsiteY4828" fmla="*/ 6267385 h 6858079"/>
              <a:gd name="connsiteX4829" fmla="*/ 2400867 w 12192000"/>
              <a:gd name="connsiteY4829" fmla="*/ 6275322 h 6858079"/>
              <a:gd name="connsiteX4830" fmla="*/ 2401227 w 12192000"/>
              <a:gd name="connsiteY4830" fmla="*/ 6287225 h 6858079"/>
              <a:gd name="connsiteX4831" fmla="*/ 2425382 w 12192000"/>
              <a:gd name="connsiteY4831" fmla="*/ 6254399 h 6858079"/>
              <a:gd name="connsiteX4832" fmla="*/ 2426463 w 12192000"/>
              <a:gd name="connsiteY4832" fmla="*/ 6255480 h 6858079"/>
              <a:gd name="connsiteX4833" fmla="*/ 2411682 w 12192000"/>
              <a:gd name="connsiteY4833" fmla="*/ 6276403 h 6858079"/>
              <a:gd name="connsiteX4834" fmla="*/ 2401227 w 12192000"/>
              <a:gd name="connsiteY4834" fmla="*/ 6293719 h 6858079"/>
              <a:gd name="connsiteX4835" fmla="*/ 2401588 w 12192000"/>
              <a:gd name="connsiteY4835" fmla="*/ 6303819 h 6858079"/>
              <a:gd name="connsiteX4836" fmla="*/ 2409158 w 12192000"/>
              <a:gd name="connsiteY4836" fmla="*/ 6292276 h 6858079"/>
              <a:gd name="connsiteX4837" fmla="*/ 2423940 w 12192000"/>
              <a:gd name="connsiteY4837" fmla="*/ 6269910 h 6858079"/>
              <a:gd name="connsiteX4838" fmla="*/ 2425382 w 12192000"/>
              <a:gd name="connsiteY4838" fmla="*/ 6270632 h 6858079"/>
              <a:gd name="connsiteX4839" fmla="*/ 2410240 w 12192000"/>
              <a:gd name="connsiteY4839" fmla="*/ 6296244 h 6858079"/>
              <a:gd name="connsiteX4840" fmla="*/ 2401588 w 12192000"/>
              <a:gd name="connsiteY4840" fmla="*/ 6309952 h 6858079"/>
              <a:gd name="connsiteX4841" fmla="*/ 2405193 w 12192000"/>
              <a:gd name="connsiteY4841" fmla="*/ 6439818 h 6858079"/>
              <a:gd name="connsiteX4842" fmla="*/ 2410960 w 12192000"/>
              <a:gd name="connsiteY4842" fmla="*/ 6652292 h 6858079"/>
              <a:gd name="connsiteX4843" fmla="*/ 2411307 w 12192000"/>
              <a:gd name="connsiteY4843" fmla="*/ 6858000 h 6858079"/>
              <a:gd name="connsiteX4844" fmla="*/ 2399834 w 12192000"/>
              <a:gd name="connsiteY4844" fmla="*/ 6858000 h 6858079"/>
              <a:gd name="connsiteX4845" fmla="*/ 2400867 w 12192000"/>
              <a:gd name="connsiteY4845" fmla="*/ 6661671 h 6858079"/>
              <a:gd name="connsiteX4846" fmla="*/ 2396180 w 12192000"/>
              <a:gd name="connsiteY4846" fmla="*/ 6449196 h 6858079"/>
              <a:gd name="connsiteX4847" fmla="*/ 2389690 w 12192000"/>
              <a:gd name="connsiteY4847" fmla="*/ 6049860 h 6858079"/>
              <a:gd name="connsiteX4848" fmla="*/ 2389690 w 12192000"/>
              <a:gd name="connsiteY4848" fmla="*/ 6048779 h 6858079"/>
              <a:gd name="connsiteX4849" fmla="*/ 2397982 w 12192000"/>
              <a:gd name="connsiteY4849" fmla="*/ 6027134 h 6858079"/>
              <a:gd name="connsiteX4850" fmla="*/ 2419974 w 12192000"/>
              <a:gd name="connsiteY4850" fmla="*/ 6017395 h 6858079"/>
              <a:gd name="connsiteX4851" fmla="*/ 2427184 w 12192000"/>
              <a:gd name="connsiteY4851" fmla="*/ 6016673 h 6858079"/>
              <a:gd name="connsiteX4852" fmla="*/ 2767518 w 12192000"/>
              <a:gd name="connsiteY4852" fmla="*/ 6003686 h 6858079"/>
              <a:gd name="connsiteX4853" fmla="*/ 2943453 w 12192000"/>
              <a:gd name="connsiteY4853" fmla="*/ 6000079 h 6858079"/>
              <a:gd name="connsiteX4854" fmla="*/ 3035385 w 12192000"/>
              <a:gd name="connsiteY4854" fmla="*/ 6000079 h 6858079"/>
              <a:gd name="connsiteX4855" fmla="*/ 3064948 w 12192000"/>
              <a:gd name="connsiteY4855" fmla="*/ 5999447 h 6858079"/>
              <a:gd name="connsiteX4856" fmla="*/ 3102347 w 12192000"/>
              <a:gd name="connsiteY4856" fmla="*/ 5995927 h 6858079"/>
              <a:gd name="connsiteX4857" fmla="*/ 3102347 w 12192000"/>
              <a:gd name="connsiteY4857" fmla="*/ 5999504 h 6858079"/>
              <a:gd name="connsiteX4858" fmla="*/ 3049727 w 12192000"/>
              <a:gd name="connsiteY4858" fmla="*/ 5999107 h 6858079"/>
              <a:gd name="connsiteX4859" fmla="*/ 2997826 w 12192000"/>
              <a:gd name="connsiteY4859" fmla="*/ 5999107 h 6858079"/>
              <a:gd name="connsiteX4860" fmla="*/ 2997826 w 12192000"/>
              <a:gd name="connsiteY4860" fmla="*/ 5997119 h 6858079"/>
              <a:gd name="connsiteX4861" fmla="*/ 3102347 w 12192000"/>
              <a:gd name="connsiteY4861" fmla="*/ 5995927 h 6858079"/>
              <a:gd name="connsiteX4862" fmla="*/ 10678074 w 12192000"/>
              <a:gd name="connsiteY4862" fmla="*/ 5987286 h 6858079"/>
              <a:gd name="connsiteX4863" fmla="*/ 10709228 w 12192000"/>
              <a:gd name="connsiteY4863" fmla="*/ 6073963 h 6858079"/>
              <a:gd name="connsiteX4864" fmla="*/ 10660013 w 12192000"/>
              <a:gd name="connsiteY4864" fmla="*/ 6138969 h 6858079"/>
              <a:gd name="connsiteX4865" fmla="*/ 10595897 w 12192000"/>
              <a:gd name="connsiteY4865" fmla="*/ 6208943 h 6858079"/>
              <a:gd name="connsiteX4866" fmla="*/ 10592286 w 12192000"/>
              <a:gd name="connsiteY4866" fmla="*/ 6206685 h 6858079"/>
              <a:gd name="connsiteX4867" fmla="*/ 10674913 w 12192000"/>
              <a:gd name="connsiteY4867" fmla="*/ 6110077 h 6858079"/>
              <a:gd name="connsiteX4868" fmla="*/ 10711936 w 12192000"/>
              <a:gd name="connsiteY4868" fmla="*/ 6051842 h 6858079"/>
              <a:gd name="connsiteX4869" fmla="*/ 10675816 w 12192000"/>
              <a:gd name="connsiteY4869" fmla="*/ 5994058 h 6858079"/>
              <a:gd name="connsiteX4870" fmla="*/ 10678074 w 12192000"/>
              <a:gd name="connsiteY4870" fmla="*/ 5987286 h 6858079"/>
              <a:gd name="connsiteX4871" fmla="*/ 182576 w 12192000"/>
              <a:gd name="connsiteY4871" fmla="*/ 5953478 h 6858079"/>
              <a:gd name="connsiteX4872" fmla="*/ 187764 w 12192000"/>
              <a:gd name="connsiteY4872" fmla="*/ 5965278 h 6858079"/>
              <a:gd name="connsiteX4873" fmla="*/ 145796 w 12192000"/>
              <a:gd name="connsiteY4873" fmla="*/ 5982741 h 6858079"/>
              <a:gd name="connsiteX4874" fmla="*/ 197666 w 12192000"/>
              <a:gd name="connsiteY4874" fmla="*/ 5982741 h 6858079"/>
              <a:gd name="connsiteX4875" fmla="*/ 200965 w 12192000"/>
              <a:gd name="connsiteY4875" fmla="*/ 5982741 h 6858079"/>
              <a:gd name="connsiteX4876" fmla="*/ 262264 w 12192000"/>
              <a:gd name="connsiteY4876" fmla="*/ 5956310 h 6858079"/>
              <a:gd name="connsiteX4877" fmla="*/ 266509 w 12192000"/>
              <a:gd name="connsiteY4877" fmla="*/ 5971885 h 6858079"/>
              <a:gd name="connsiteX4878" fmla="*/ 238217 w 12192000"/>
              <a:gd name="connsiteY4878" fmla="*/ 5982741 h 6858079"/>
              <a:gd name="connsiteX4879" fmla="*/ 669196 w 12192000"/>
              <a:gd name="connsiteY4879" fmla="*/ 5980853 h 6858079"/>
              <a:gd name="connsiteX4880" fmla="*/ 899302 w 12192000"/>
              <a:gd name="connsiteY4880" fmla="*/ 5984157 h 6858079"/>
              <a:gd name="connsiteX4881" fmla="*/ 1115263 w 12192000"/>
              <a:gd name="connsiteY4881" fmla="*/ 5986045 h 6858079"/>
              <a:gd name="connsiteX4882" fmla="*/ 1115263 w 12192000"/>
              <a:gd name="connsiteY4882" fmla="*/ 5984629 h 6858079"/>
              <a:gd name="connsiteX4883" fmla="*/ 1133181 w 12192000"/>
              <a:gd name="connsiteY4883" fmla="*/ 5987461 h 6858079"/>
              <a:gd name="connsiteX4884" fmla="*/ 1131767 w 12192000"/>
              <a:gd name="connsiteY4884" fmla="*/ 6128111 h 6858079"/>
              <a:gd name="connsiteX4885" fmla="*/ 1259080 w 12192000"/>
              <a:gd name="connsiteY4885" fmla="*/ 6129998 h 6858079"/>
              <a:gd name="connsiteX4886" fmla="*/ 1260023 w 12192000"/>
              <a:gd name="connsiteY4886" fmla="*/ 6130470 h 6858079"/>
              <a:gd name="connsiteX4887" fmla="*/ 1266624 w 12192000"/>
              <a:gd name="connsiteY4887" fmla="*/ 6132359 h 6858079"/>
              <a:gd name="connsiteX4888" fmla="*/ 1270397 w 12192000"/>
              <a:gd name="connsiteY4888" fmla="*/ 6150765 h 6858079"/>
              <a:gd name="connsiteX4889" fmla="*/ 1271812 w 12192000"/>
              <a:gd name="connsiteY4889" fmla="*/ 6384869 h 6858079"/>
              <a:gd name="connsiteX4890" fmla="*/ 1289729 w 12192000"/>
              <a:gd name="connsiteY4890" fmla="*/ 6582156 h 6858079"/>
              <a:gd name="connsiteX4891" fmla="*/ 1298688 w 12192000"/>
              <a:gd name="connsiteY4891" fmla="*/ 6717142 h 6858079"/>
              <a:gd name="connsiteX4892" fmla="*/ 1290849 w 12192000"/>
              <a:gd name="connsiteY4892" fmla="*/ 6848824 h 6858079"/>
              <a:gd name="connsiteX4893" fmla="*/ 1290376 w 12192000"/>
              <a:gd name="connsiteY4893" fmla="*/ 6858000 h 6858079"/>
              <a:gd name="connsiteX4894" fmla="*/ 1260949 w 12192000"/>
              <a:gd name="connsiteY4894" fmla="*/ 6858000 h 6858079"/>
              <a:gd name="connsiteX4895" fmla="*/ 1261909 w 12192000"/>
              <a:gd name="connsiteY4895" fmla="*/ 6846465 h 6858079"/>
              <a:gd name="connsiteX4896" fmla="*/ 1264266 w 12192000"/>
              <a:gd name="connsiteY4896" fmla="*/ 6815786 h 6858079"/>
              <a:gd name="connsiteX4897" fmla="*/ 1264177 w 12192000"/>
              <a:gd name="connsiteY4897" fmla="*/ 6815815 h 6858079"/>
              <a:gd name="connsiteX4898" fmla="*/ 1264737 w 12192000"/>
              <a:gd name="connsiteY4898" fmla="*/ 6808234 h 6858079"/>
              <a:gd name="connsiteX4899" fmla="*/ 1266624 w 12192000"/>
              <a:gd name="connsiteY4899" fmla="*/ 6778499 h 6858079"/>
              <a:gd name="connsiteX4900" fmla="*/ 1134125 w 12192000"/>
              <a:gd name="connsiteY4900" fmla="*/ 6823338 h 6858079"/>
              <a:gd name="connsiteX4901" fmla="*/ 1128466 w 12192000"/>
              <a:gd name="connsiteY4901" fmla="*/ 6827113 h 6858079"/>
              <a:gd name="connsiteX4902" fmla="*/ 1124693 w 12192000"/>
              <a:gd name="connsiteY4902" fmla="*/ 6827113 h 6858079"/>
              <a:gd name="connsiteX4903" fmla="*/ 1120450 w 12192000"/>
              <a:gd name="connsiteY4903" fmla="*/ 6827586 h 6858079"/>
              <a:gd name="connsiteX4904" fmla="*/ 1024256 w 12192000"/>
              <a:gd name="connsiteY4904" fmla="*/ 6831361 h 6858079"/>
              <a:gd name="connsiteX4905" fmla="*/ 1020014 w 12192000"/>
              <a:gd name="connsiteY4905" fmla="*/ 6836553 h 6858079"/>
              <a:gd name="connsiteX4906" fmla="*/ 951247 w 12192000"/>
              <a:gd name="connsiteY4906" fmla="*/ 6858000 h 6858079"/>
              <a:gd name="connsiteX4907" fmla="*/ 914711 w 12192000"/>
              <a:gd name="connsiteY4907" fmla="*/ 6858000 h 6858079"/>
              <a:gd name="connsiteX4908" fmla="*/ 991721 w 12192000"/>
              <a:gd name="connsiteY4908" fmla="*/ 6832777 h 6858079"/>
              <a:gd name="connsiteX4909" fmla="*/ 872424 w 12192000"/>
              <a:gd name="connsiteY4909" fmla="*/ 6836553 h 6858079"/>
              <a:gd name="connsiteX4910" fmla="*/ 869596 w 12192000"/>
              <a:gd name="connsiteY4910" fmla="*/ 6839385 h 6858079"/>
              <a:gd name="connsiteX4911" fmla="*/ 830518 w 12192000"/>
              <a:gd name="connsiteY4911" fmla="*/ 6853604 h 6858079"/>
              <a:gd name="connsiteX4912" fmla="*/ 815487 w 12192000"/>
              <a:gd name="connsiteY4912" fmla="*/ 6858000 h 6858079"/>
              <a:gd name="connsiteX4913" fmla="*/ 776217 w 12192000"/>
              <a:gd name="connsiteY4913" fmla="*/ 6858000 h 6858079"/>
              <a:gd name="connsiteX4914" fmla="*/ 839890 w 12192000"/>
              <a:gd name="connsiteY4914" fmla="*/ 6837969 h 6858079"/>
              <a:gd name="connsiteX4915" fmla="*/ 742283 w 12192000"/>
              <a:gd name="connsiteY4915" fmla="*/ 6841273 h 6858079"/>
              <a:gd name="connsiteX4916" fmla="*/ 692665 w 12192000"/>
              <a:gd name="connsiteY4916" fmla="*/ 6858000 h 6858079"/>
              <a:gd name="connsiteX4917" fmla="*/ 655128 w 12192000"/>
              <a:gd name="connsiteY4917" fmla="*/ 6858000 h 6858079"/>
              <a:gd name="connsiteX4918" fmla="*/ 701260 w 12192000"/>
              <a:gd name="connsiteY4918" fmla="*/ 6842217 h 6858079"/>
              <a:gd name="connsiteX4919" fmla="*/ 518778 w 12192000"/>
              <a:gd name="connsiteY4919" fmla="*/ 6846465 h 6858079"/>
              <a:gd name="connsiteX4920" fmla="*/ 515005 w 12192000"/>
              <a:gd name="connsiteY4920" fmla="*/ 6849769 h 6858079"/>
              <a:gd name="connsiteX4921" fmla="*/ 493348 w 12192000"/>
              <a:gd name="connsiteY4921" fmla="*/ 6858000 h 6858079"/>
              <a:gd name="connsiteX4922" fmla="*/ 461112 w 12192000"/>
              <a:gd name="connsiteY4922" fmla="*/ 6858000 h 6858079"/>
              <a:gd name="connsiteX4923" fmla="*/ 487657 w 12192000"/>
              <a:gd name="connsiteY4923" fmla="*/ 6846937 h 6858079"/>
              <a:gd name="connsiteX4924" fmla="*/ 481998 w 12192000"/>
              <a:gd name="connsiteY4924" fmla="*/ 6846937 h 6858079"/>
              <a:gd name="connsiteX4925" fmla="*/ 411740 w 12192000"/>
              <a:gd name="connsiteY4925" fmla="*/ 6847408 h 6858079"/>
              <a:gd name="connsiteX4926" fmla="*/ 407967 w 12192000"/>
              <a:gd name="connsiteY4926" fmla="*/ 6850240 h 6858079"/>
              <a:gd name="connsiteX4927" fmla="*/ 386015 w 12192000"/>
              <a:gd name="connsiteY4927" fmla="*/ 6858000 h 6858079"/>
              <a:gd name="connsiteX4928" fmla="*/ 350270 w 12192000"/>
              <a:gd name="connsiteY4928" fmla="*/ 6858000 h 6858079"/>
              <a:gd name="connsiteX4929" fmla="*/ 374960 w 12192000"/>
              <a:gd name="connsiteY4929" fmla="*/ 6847408 h 6858079"/>
              <a:gd name="connsiteX4930" fmla="*/ 271695 w 12192000"/>
              <a:gd name="connsiteY4930" fmla="*/ 6846465 h 6858079"/>
              <a:gd name="connsiteX4931" fmla="*/ 270279 w 12192000"/>
              <a:gd name="connsiteY4931" fmla="*/ 6847408 h 6858079"/>
              <a:gd name="connsiteX4932" fmla="*/ 241186 w 12192000"/>
              <a:gd name="connsiteY4932" fmla="*/ 6858000 h 6858079"/>
              <a:gd name="connsiteX4933" fmla="*/ 205893 w 12192000"/>
              <a:gd name="connsiteY4933" fmla="*/ 6858000 h 6858079"/>
              <a:gd name="connsiteX4934" fmla="*/ 237745 w 12192000"/>
              <a:gd name="connsiteY4934" fmla="*/ 6845992 h 6858079"/>
              <a:gd name="connsiteX4935" fmla="*/ 152870 w 12192000"/>
              <a:gd name="connsiteY4935" fmla="*/ 6844578 h 6858079"/>
              <a:gd name="connsiteX4936" fmla="*/ 125521 w 12192000"/>
              <a:gd name="connsiteY4936" fmla="*/ 6844105 h 6858079"/>
              <a:gd name="connsiteX4937" fmla="*/ 121748 w 12192000"/>
              <a:gd name="connsiteY4937" fmla="*/ 6847881 h 6858079"/>
              <a:gd name="connsiteX4938" fmla="*/ 98029 w 12192000"/>
              <a:gd name="connsiteY4938" fmla="*/ 6858000 h 6858079"/>
              <a:gd name="connsiteX4939" fmla="*/ 70154 w 12192000"/>
              <a:gd name="connsiteY4939" fmla="*/ 6858000 h 6858079"/>
              <a:gd name="connsiteX4940" fmla="*/ 101944 w 12192000"/>
              <a:gd name="connsiteY4940" fmla="*/ 6843161 h 6858079"/>
              <a:gd name="connsiteX4941" fmla="*/ 1979 w 12192000"/>
              <a:gd name="connsiteY4941" fmla="*/ 6841273 h 6858079"/>
              <a:gd name="connsiteX4942" fmla="*/ 1037 w 12192000"/>
              <a:gd name="connsiteY4942" fmla="*/ 6841745 h 6858079"/>
              <a:gd name="connsiteX4943" fmla="*/ 0 w 12192000"/>
              <a:gd name="connsiteY4943" fmla="*/ 6842294 h 6858079"/>
              <a:gd name="connsiteX4944" fmla="*/ 0 w 12192000"/>
              <a:gd name="connsiteY4944" fmla="*/ 6818515 h 6858079"/>
              <a:gd name="connsiteX4945" fmla="*/ 12825 w 12192000"/>
              <a:gd name="connsiteY4945" fmla="*/ 6818618 h 6858079"/>
              <a:gd name="connsiteX4946" fmla="*/ 168901 w 12192000"/>
              <a:gd name="connsiteY4946" fmla="*/ 6820506 h 6858079"/>
              <a:gd name="connsiteX4947" fmla="*/ 482470 w 12192000"/>
              <a:gd name="connsiteY4947" fmla="*/ 6821450 h 6858079"/>
              <a:gd name="connsiteX4948" fmla="*/ 1108662 w 12192000"/>
              <a:gd name="connsiteY4948" fmla="*/ 6812482 h 6858079"/>
              <a:gd name="connsiteX4949" fmla="*/ 1102060 w 12192000"/>
              <a:gd name="connsiteY4949" fmla="*/ 6402804 h 6858079"/>
              <a:gd name="connsiteX4950" fmla="*/ 1105361 w 12192000"/>
              <a:gd name="connsiteY4950" fmla="*/ 6273481 h 6858079"/>
              <a:gd name="connsiteX4951" fmla="*/ 1105606 w 12192000"/>
              <a:gd name="connsiteY4951" fmla="*/ 6240226 h 6858079"/>
              <a:gd name="connsiteX4952" fmla="*/ 1105832 w 12192000"/>
              <a:gd name="connsiteY4952" fmla="*/ 6209291 h 6858079"/>
              <a:gd name="connsiteX4953" fmla="*/ 1105361 w 12192000"/>
              <a:gd name="connsiteY4953" fmla="*/ 6149822 h 6858079"/>
              <a:gd name="connsiteX4954" fmla="*/ 1105361 w 12192000"/>
              <a:gd name="connsiteY4954" fmla="*/ 6127639 h 6858079"/>
              <a:gd name="connsiteX4955" fmla="*/ 1113378 w 12192000"/>
              <a:gd name="connsiteY4955" fmla="*/ 5995013 h 6858079"/>
              <a:gd name="connsiteX4956" fmla="*/ 898830 w 12192000"/>
              <a:gd name="connsiteY4956" fmla="*/ 6009172 h 6858079"/>
              <a:gd name="connsiteX4957" fmla="*/ 668253 w 12192000"/>
              <a:gd name="connsiteY4957" fmla="*/ 6008700 h 6858079"/>
              <a:gd name="connsiteX4958" fmla="*/ 216998 w 12192000"/>
              <a:gd name="connsiteY4958" fmla="*/ 6010115 h 6858079"/>
              <a:gd name="connsiteX4959" fmla="*/ 173617 w 12192000"/>
              <a:gd name="connsiteY4959" fmla="*/ 6010588 h 6858079"/>
              <a:gd name="connsiteX4960" fmla="*/ 73182 w 12192000"/>
              <a:gd name="connsiteY4960" fmla="*/ 6056841 h 6858079"/>
              <a:gd name="connsiteX4961" fmla="*/ 67994 w 12192000"/>
              <a:gd name="connsiteY4961" fmla="*/ 6048346 h 6858079"/>
              <a:gd name="connsiteX4962" fmla="*/ 142968 w 12192000"/>
              <a:gd name="connsiteY4962" fmla="*/ 6010588 h 6858079"/>
              <a:gd name="connsiteX4963" fmla="*/ 79311 w 12192000"/>
              <a:gd name="connsiteY4963" fmla="*/ 6011531 h 6858079"/>
              <a:gd name="connsiteX4964" fmla="*/ 18483 w 12192000"/>
              <a:gd name="connsiteY4964" fmla="*/ 6038907 h 6858079"/>
              <a:gd name="connsiteX4965" fmla="*/ 15183 w 12192000"/>
              <a:gd name="connsiteY4965" fmla="*/ 6032771 h 6858079"/>
              <a:gd name="connsiteX4966" fmla="*/ 55263 w 12192000"/>
              <a:gd name="connsiteY4966" fmla="*/ 6011531 h 6858079"/>
              <a:gd name="connsiteX4967" fmla="*/ 0 w 12192000"/>
              <a:gd name="connsiteY4967" fmla="*/ 6011926 h 6858079"/>
              <a:gd name="connsiteX4968" fmla="*/ 0 w 12192000"/>
              <a:gd name="connsiteY4968" fmla="*/ 5984273 h 6858079"/>
              <a:gd name="connsiteX4969" fmla="*/ 113261 w 12192000"/>
              <a:gd name="connsiteY4969" fmla="*/ 5983213 h 6858079"/>
              <a:gd name="connsiteX4970" fmla="*/ 182576 w 12192000"/>
              <a:gd name="connsiteY4970" fmla="*/ 5953478 h 6858079"/>
              <a:gd name="connsiteX4971" fmla="*/ 1576818 w 12192000"/>
              <a:gd name="connsiteY4971" fmla="*/ 5939954 h 6858079"/>
              <a:gd name="connsiteX4972" fmla="*/ 1581307 w 12192000"/>
              <a:gd name="connsiteY4972" fmla="*/ 5939954 h 6858079"/>
              <a:gd name="connsiteX4973" fmla="*/ 1581682 w 12192000"/>
              <a:gd name="connsiteY4973" fmla="*/ 5983368 h 6858079"/>
              <a:gd name="connsiteX4974" fmla="*/ 1580185 w 12192000"/>
              <a:gd name="connsiteY4974" fmla="*/ 6003102 h 6858079"/>
              <a:gd name="connsiteX4975" fmla="*/ 1573824 w 12192000"/>
              <a:gd name="connsiteY4975" fmla="*/ 5999515 h 6858079"/>
              <a:gd name="connsiteX4976" fmla="*/ 1575695 w 12192000"/>
              <a:gd name="connsiteY4976" fmla="*/ 5971887 h 6858079"/>
              <a:gd name="connsiteX4977" fmla="*/ 1576818 w 12192000"/>
              <a:gd name="connsiteY4977" fmla="*/ 5939954 h 6858079"/>
              <a:gd name="connsiteX4978" fmla="*/ 11037877 w 12192000"/>
              <a:gd name="connsiteY4978" fmla="*/ 5934242 h 6858079"/>
              <a:gd name="connsiteX4979" fmla="*/ 11041617 w 12192000"/>
              <a:gd name="connsiteY4979" fmla="*/ 5941687 h 6858079"/>
              <a:gd name="connsiteX4980" fmla="*/ 11028631 w 12192000"/>
              <a:gd name="connsiteY4980" fmla="*/ 5967782 h 6858079"/>
              <a:gd name="connsiteX4981" fmla="*/ 11012259 w 12192000"/>
              <a:gd name="connsiteY4981" fmla="*/ 5988772 h 6858079"/>
              <a:gd name="connsiteX4982" fmla="*/ 11001532 w 12192000"/>
              <a:gd name="connsiteY4982" fmla="*/ 5977426 h 6858079"/>
              <a:gd name="connsiteX4983" fmla="*/ 11016776 w 12192000"/>
              <a:gd name="connsiteY4983" fmla="*/ 5957571 h 6858079"/>
              <a:gd name="connsiteX4984" fmla="*/ 11030325 w 12192000"/>
              <a:gd name="connsiteY4984" fmla="*/ 5936582 h 6858079"/>
              <a:gd name="connsiteX4985" fmla="*/ 11037877 w 12192000"/>
              <a:gd name="connsiteY4985" fmla="*/ 5934242 h 6858079"/>
              <a:gd name="connsiteX4986" fmla="*/ 10328776 w 12192000"/>
              <a:gd name="connsiteY4986" fmla="*/ 5903610 h 6858079"/>
              <a:gd name="connsiteX4987" fmla="*/ 10330800 w 12192000"/>
              <a:gd name="connsiteY4987" fmla="*/ 5907355 h 6858079"/>
              <a:gd name="connsiteX4988" fmla="*/ 10327817 w 12192000"/>
              <a:gd name="connsiteY4988" fmla="*/ 5915854 h 6858079"/>
              <a:gd name="connsiteX4989" fmla="*/ 10321428 w 12192000"/>
              <a:gd name="connsiteY4989" fmla="*/ 5914064 h 6858079"/>
              <a:gd name="connsiteX4990" fmla="*/ 10324835 w 12192000"/>
              <a:gd name="connsiteY4990" fmla="*/ 5905567 h 6858079"/>
              <a:gd name="connsiteX4991" fmla="*/ 10328776 w 12192000"/>
              <a:gd name="connsiteY4991" fmla="*/ 5903610 h 6858079"/>
              <a:gd name="connsiteX4992" fmla="*/ 11038958 w 12192000"/>
              <a:gd name="connsiteY4992" fmla="*/ 5900923 h 6858079"/>
              <a:gd name="connsiteX4993" fmla="*/ 11039314 w 12192000"/>
              <a:gd name="connsiteY4993" fmla="*/ 5908829 h 6858079"/>
              <a:gd name="connsiteX4994" fmla="*/ 11004001 w 12192000"/>
              <a:gd name="connsiteY4994" fmla="*/ 5948010 h 6858079"/>
              <a:gd name="connsiteX4995" fmla="*/ 10973243 w 12192000"/>
              <a:gd name="connsiteY4995" fmla="*/ 5983272 h 6858079"/>
              <a:gd name="connsiteX4996" fmla="*/ 10962421 w 12192000"/>
              <a:gd name="connsiteY4996" fmla="*/ 5976555 h 6858079"/>
              <a:gd name="connsiteX4997" fmla="*/ 10994886 w 12192000"/>
              <a:gd name="connsiteY4997" fmla="*/ 5939055 h 6858079"/>
              <a:gd name="connsiteX4998" fmla="*/ 11031340 w 12192000"/>
              <a:gd name="connsiteY4998" fmla="*/ 5900994 h 6858079"/>
              <a:gd name="connsiteX4999" fmla="*/ 11038958 w 12192000"/>
              <a:gd name="connsiteY4999" fmla="*/ 5900923 h 6858079"/>
              <a:gd name="connsiteX5000" fmla="*/ 1601061 w 12192000"/>
              <a:gd name="connsiteY5000" fmla="*/ 5900218 h 6858079"/>
              <a:gd name="connsiteX5001" fmla="*/ 1604632 w 12192000"/>
              <a:gd name="connsiteY5001" fmla="*/ 5900579 h 6858079"/>
              <a:gd name="connsiteX5002" fmla="*/ 1599277 w 12192000"/>
              <a:gd name="connsiteY5002" fmla="*/ 5948940 h 6858079"/>
              <a:gd name="connsiteX5003" fmla="*/ 1596422 w 12192000"/>
              <a:gd name="connsiteY5003" fmla="*/ 6001633 h 6858079"/>
              <a:gd name="connsiteX5004" fmla="*/ 1588212 w 12192000"/>
              <a:gd name="connsiteY5004" fmla="*/ 6001272 h 6858079"/>
              <a:gd name="connsiteX5005" fmla="*/ 1591781 w 12192000"/>
              <a:gd name="connsiteY5005" fmla="*/ 5954354 h 6858079"/>
              <a:gd name="connsiteX5006" fmla="*/ 1601061 w 12192000"/>
              <a:gd name="connsiteY5006" fmla="*/ 5900218 h 6858079"/>
              <a:gd name="connsiteX5007" fmla="*/ 946466 w 12192000"/>
              <a:gd name="connsiteY5007" fmla="*/ 5896691 h 6858079"/>
              <a:gd name="connsiteX5008" fmla="*/ 946888 w 12192000"/>
              <a:gd name="connsiteY5008" fmla="*/ 5899925 h 6858079"/>
              <a:gd name="connsiteX5009" fmla="*/ 873000 w 12192000"/>
              <a:gd name="connsiteY5009" fmla="*/ 5903966 h 6858079"/>
              <a:gd name="connsiteX5010" fmla="*/ 873000 w 12192000"/>
              <a:gd name="connsiteY5010" fmla="*/ 5901541 h 6858079"/>
              <a:gd name="connsiteX5011" fmla="*/ 911202 w 12192000"/>
              <a:gd name="connsiteY5011" fmla="*/ 5898711 h 6858079"/>
              <a:gd name="connsiteX5012" fmla="*/ 946466 w 12192000"/>
              <a:gd name="connsiteY5012" fmla="*/ 5896691 h 6858079"/>
              <a:gd name="connsiteX5013" fmla="*/ 1239359 w 12192000"/>
              <a:gd name="connsiteY5013" fmla="*/ 5892046 h 6858079"/>
              <a:gd name="connsiteX5014" fmla="*/ 1238938 w 12192000"/>
              <a:gd name="connsiteY5014" fmla="*/ 5897623 h 6858079"/>
              <a:gd name="connsiteX5015" fmla="*/ 1122108 w 12192000"/>
              <a:gd name="connsiteY5015" fmla="*/ 5898910 h 6858079"/>
              <a:gd name="connsiteX5016" fmla="*/ 1013291 w 12192000"/>
              <a:gd name="connsiteY5016" fmla="*/ 5904917 h 6858079"/>
              <a:gd name="connsiteX5017" fmla="*/ 1013291 w 12192000"/>
              <a:gd name="connsiteY5017" fmla="*/ 5901484 h 6858079"/>
              <a:gd name="connsiteX5018" fmla="*/ 1239359 w 12192000"/>
              <a:gd name="connsiteY5018" fmla="*/ 5892046 h 6858079"/>
              <a:gd name="connsiteX5019" fmla="*/ 10319309 w 12192000"/>
              <a:gd name="connsiteY5019" fmla="*/ 5891410 h 6858079"/>
              <a:gd name="connsiteX5020" fmla="*/ 10320768 w 12192000"/>
              <a:gd name="connsiteY5020" fmla="*/ 5894382 h 6858079"/>
              <a:gd name="connsiteX5021" fmla="*/ 10314933 w 12192000"/>
              <a:gd name="connsiteY5021" fmla="*/ 5906482 h 6858079"/>
              <a:gd name="connsiteX5022" fmla="*/ 10310443 w 12192000"/>
              <a:gd name="connsiteY5022" fmla="*/ 5904322 h 6858079"/>
              <a:gd name="connsiteX5023" fmla="*/ 10315829 w 12192000"/>
              <a:gd name="connsiteY5023" fmla="*/ 5892654 h 6858079"/>
              <a:gd name="connsiteX5024" fmla="*/ 10319309 w 12192000"/>
              <a:gd name="connsiteY5024" fmla="*/ 5891410 h 6858079"/>
              <a:gd name="connsiteX5025" fmla="*/ 955334 w 12192000"/>
              <a:gd name="connsiteY5025" fmla="*/ 5886183 h 6858079"/>
              <a:gd name="connsiteX5026" fmla="*/ 955334 w 12192000"/>
              <a:gd name="connsiteY5026" fmla="*/ 5890800 h 6858079"/>
              <a:gd name="connsiteX5027" fmla="*/ 830245 w 12192000"/>
              <a:gd name="connsiteY5027" fmla="*/ 5896678 h 6858079"/>
              <a:gd name="connsiteX5028" fmla="*/ 830245 w 12192000"/>
              <a:gd name="connsiteY5028" fmla="*/ 5893319 h 6858079"/>
              <a:gd name="connsiteX5029" fmla="*/ 893843 w 12192000"/>
              <a:gd name="connsiteY5029" fmla="*/ 5891640 h 6858079"/>
              <a:gd name="connsiteX5030" fmla="*/ 955334 w 12192000"/>
              <a:gd name="connsiteY5030" fmla="*/ 5886183 h 6858079"/>
              <a:gd name="connsiteX5031" fmla="*/ 10002854 w 12192000"/>
              <a:gd name="connsiteY5031" fmla="*/ 5879944 h 6858079"/>
              <a:gd name="connsiteX5032" fmla="*/ 10005577 w 12192000"/>
              <a:gd name="connsiteY5032" fmla="*/ 5880849 h 6858079"/>
              <a:gd name="connsiteX5033" fmla="*/ 9991055 w 12192000"/>
              <a:gd name="connsiteY5033" fmla="*/ 5912085 h 6858079"/>
              <a:gd name="connsiteX5034" fmla="*/ 9973355 w 12192000"/>
              <a:gd name="connsiteY5034" fmla="*/ 5948754 h 6858079"/>
              <a:gd name="connsiteX5035" fmla="*/ 9970632 w 12192000"/>
              <a:gd name="connsiteY5035" fmla="*/ 5950111 h 6858079"/>
              <a:gd name="connsiteX5036" fmla="*/ 9967001 w 12192000"/>
              <a:gd name="connsiteY5036" fmla="*/ 5953280 h 6858079"/>
              <a:gd name="connsiteX5037" fmla="*/ 9870335 w 12192000"/>
              <a:gd name="connsiteY5037" fmla="*/ 5968220 h 6858079"/>
              <a:gd name="connsiteX5038" fmla="*/ 9868521 w 12192000"/>
              <a:gd name="connsiteY5038" fmla="*/ 5962786 h 6858079"/>
              <a:gd name="connsiteX5039" fmla="*/ 9964279 w 12192000"/>
              <a:gd name="connsiteY5039" fmla="*/ 5942868 h 6858079"/>
              <a:gd name="connsiteX5040" fmla="*/ 9968817 w 12192000"/>
              <a:gd name="connsiteY5040" fmla="*/ 5943320 h 6858079"/>
              <a:gd name="connsiteX5041" fmla="*/ 9983793 w 12192000"/>
              <a:gd name="connsiteY5041" fmla="*/ 5912990 h 6858079"/>
              <a:gd name="connsiteX5042" fmla="*/ 10002854 w 12192000"/>
              <a:gd name="connsiteY5042" fmla="*/ 5879944 h 6858079"/>
              <a:gd name="connsiteX5043" fmla="*/ 1222637 w 12192000"/>
              <a:gd name="connsiteY5043" fmla="*/ 5879554 h 6858079"/>
              <a:gd name="connsiteX5044" fmla="*/ 1222215 w 12192000"/>
              <a:gd name="connsiteY5044" fmla="*/ 5884405 h 6858079"/>
              <a:gd name="connsiteX5045" fmla="*/ 1120802 w 12192000"/>
              <a:gd name="connsiteY5045" fmla="*/ 5890062 h 6858079"/>
              <a:gd name="connsiteX5046" fmla="*/ 1023597 w 12192000"/>
              <a:gd name="connsiteY5046" fmla="*/ 5893700 h 6858079"/>
              <a:gd name="connsiteX5047" fmla="*/ 1024018 w 12192000"/>
              <a:gd name="connsiteY5047" fmla="*/ 5890872 h 6858079"/>
              <a:gd name="connsiteX5048" fmla="*/ 1121224 w 12192000"/>
              <a:gd name="connsiteY5048" fmla="*/ 5884809 h 6858079"/>
              <a:gd name="connsiteX5049" fmla="*/ 1222637 w 12192000"/>
              <a:gd name="connsiteY5049" fmla="*/ 5879554 h 6858079"/>
              <a:gd name="connsiteX5050" fmla="*/ 1529632 w 12192000"/>
              <a:gd name="connsiteY5050" fmla="*/ 5877281 h 6858079"/>
              <a:gd name="connsiteX5051" fmla="*/ 1531297 w 12192000"/>
              <a:gd name="connsiteY5051" fmla="*/ 5882803 h 6858079"/>
              <a:gd name="connsiteX5052" fmla="*/ 1459653 w 12192000"/>
              <a:gd name="connsiteY5052" fmla="*/ 5887535 h 6858079"/>
              <a:gd name="connsiteX5053" fmla="*/ 1459653 w 12192000"/>
              <a:gd name="connsiteY5053" fmla="*/ 5885958 h 6858079"/>
              <a:gd name="connsiteX5054" fmla="*/ 1529632 w 12192000"/>
              <a:gd name="connsiteY5054" fmla="*/ 5877281 h 6858079"/>
              <a:gd name="connsiteX5055" fmla="*/ 10313342 w 12192000"/>
              <a:gd name="connsiteY5055" fmla="*/ 5872061 h 6858079"/>
              <a:gd name="connsiteX5056" fmla="*/ 10315203 w 12192000"/>
              <a:gd name="connsiteY5056" fmla="*/ 5875193 h 6858079"/>
              <a:gd name="connsiteX5057" fmla="*/ 10301246 w 12192000"/>
              <a:gd name="connsiteY5057" fmla="*/ 5910271 h 6858079"/>
              <a:gd name="connsiteX5058" fmla="*/ 10296128 w 12192000"/>
              <a:gd name="connsiteY5058" fmla="*/ 5907994 h 6858079"/>
              <a:gd name="connsiteX5059" fmla="*/ 10310085 w 12192000"/>
              <a:gd name="connsiteY5059" fmla="*/ 5873371 h 6858079"/>
              <a:gd name="connsiteX5060" fmla="*/ 10313342 w 12192000"/>
              <a:gd name="connsiteY5060" fmla="*/ 5872061 h 6858079"/>
              <a:gd name="connsiteX5061" fmla="*/ 1192865 w 12192000"/>
              <a:gd name="connsiteY5061" fmla="*/ 5866133 h 6858079"/>
              <a:gd name="connsiteX5062" fmla="*/ 1193712 w 12192000"/>
              <a:gd name="connsiteY5062" fmla="*/ 5870555 h 6858079"/>
              <a:gd name="connsiteX5063" fmla="*/ 1056061 w 12192000"/>
              <a:gd name="connsiteY5063" fmla="*/ 5879801 h 6858079"/>
              <a:gd name="connsiteX5064" fmla="*/ 1056061 w 12192000"/>
              <a:gd name="connsiteY5064" fmla="*/ 5876584 h 6858079"/>
              <a:gd name="connsiteX5065" fmla="*/ 1192865 w 12192000"/>
              <a:gd name="connsiteY5065" fmla="*/ 5866133 h 6858079"/>
              <a:gd name="connsiteX5066" fmla="*/ 10296162 w 12192000"/>
              <a:gd name="connsiteY5066" fmla="*/ 5865423 h 6858079"/>
              <a:gd name="connsiteX5067" fmla="*/ 10301380 w 12192000"/>
              <a:gd name="connsiteY5067" fmla="*/ 5866792 h 6858079"/>
              <a:gd name="connsiteX5068" fmla="*/ 10294857 w 12192000"/>
              <a:gd name="connsiteY5068" fmla="*/ 5886410 h 6858079"/>
              <a:gd name="connsiteX5069" fmla="*/ 10289638 w 12192000"/>
              <a:gd name="connsiteY5069" fmla="*/ 5884586 h 6858079"/>
              <a:gd name="connsiteX5070" fmla="*/ 10296162 w 12192000"/>
              <a:gd name="connsiteY5070" fmla="*/ 5865423 h 6858079"/>
              <a:gd name="connsiteX5071" fmla="*/ 9995539 w 12192000"/>
              <a:gd name="connsiteY5071" fmla="*/ 5864479 h 6858079"/>
              <a:gd name="connsiteX5072" fmla="*/ 9999163 w 12192000"/>
              <a:gd name="connsiteY5072" fmla="*/ 5865827 h 6858079"/>
              <a:gd name="connsiteX5073" fmla="*/ 9985122 w 12192000"/>
              <a:gd name="connsiteY5073" fmla="*/ 5900459 h 6858079"/>
              <a:gd name="connsiteX5074" fmla="*/ 9968816 w 12192000"/>
              <a:gd name="connsiteY5074" fmla="*/ 5931941 h 6858079"/>
              <a:gd name="connsiteX5075" fmla="*/ 9967457 w 12192000"/>
              <a:gd name="connsiteY5075" fmla="*/ 5933291 h 6858079"/>
              <a:gd name="connsiteX5076" fmla="*/ 9962928 w 12192000"/>
              <a:gd name="connsiteY5076" fmla="*/ 5937338 h 6858079"/>
              <a:gd name="connsiteX5077" fmla="*/ 9826592 w 12192000"/>
              <a:gd name="connsiteY5077" fmla="*/ 5960726 h 6858079"/>
              <a:gd name="connsiteX5078" fmla="*/ 9825233 w 12192000"/>
              <a:gd name="connsiteY5078" fmla="*/ 5955329 h 6858079"/>
              <a:gd name="connsiteX5079" fmla="*/ 9962928 w 12192000"/>
              <a:gd name="connsiteY5079" fmla="*/ 5926544 h 6858079"/>
              <a:gd name="connsiteX5080" fmla="*/ 9963833 w 12192000"/>
              <a:gd name="connsiteY5080" fmla="*/ 5926994 h 6858079"/>
              <a:gd name="connsiteX5081" fmla="*/ 9977422 w 12192000"/>
              <a:gd name="connsiteY5081" fmla="*/ 5900909 h 6858079"/>
              <a:gd name="connsiteX5082" fmla="*/ 9995539 w 12192000"/>
              <a:gd name="connsiteY5082" fmla="*/ 5864479 h 6858079"/>
              <a:gd name="connsiteX5083" fmla="*/ 11027246 w 12192000"/>
              <a:gd name="connsiteY5083" fmla="*/ 5858522 h 6858079"/>
              <a:gd name="connsiteX5084" fmla="*/ 11028583 w 12192000"/>
              <a:gd name="connsiteY5084" fmla="*/ 5864008 h 6858079"/>
              <a:gd name="connsiteX5085" fmla="*/ 10971161 w 12192000"/>
              <a:gd name="connsiteY5085" fmla="*/ 5932406 h 6858079"/>
              <a:gd name="connsiteX5086" fmla="*/ 10918808 w 12192000"/>
              <a:gd name="connsiteY5086" fmla="*/ 5993392 h 6858079"/>
              <a:gd name="connsiteX5087" fmla="*/ 10908111 w 12192000"/>
              <a:gd name="connsiteY5087" fmla="*/ 5978572 h 6858079"/>
              <a:gd name="connsiteX5088" fmla="*/ 10961591 w 12192000"/>
              <a:gd name="connsiteY5088" fmla="*/ 5922716 h 6858079"/>
              <a:gd name="connsiteX5089" fmla="*/ 11021265 w 12192000"/>
              <a:gd name="connsiteY5089" fmla="*/ 5859448 h 6858079"/>
              <a:gd name="connsiteX5090" fmla="*/ 11027246 w 12192000"/>
              <a:gd name="connsiteY5090" fmla="*/ 5858522 h 6858079"/>
              <a:gd name="connsiteX5091" fmla="*/ 1161314 w 12192000"/>
              <a:gd name="connsiteY5091" fmla="*/ 5856873 h 6858079"/>
              <a:gd name="connsiteX5092" fmla="*/ 1161314 w 12192000"/>
              <a:gd name="connsiteY5092" fmla="*/ 5862123 h 6858079"/>
              <a:gd name="connsiteX5093" fmla="*/ 1084936 w 12192000"/>
              <a:gd name="connsiteY5093" fmla="*/ 5863435 h 6858079"/>
              <a:gd name="connsiteX5094" fmla="*/ 1084519 w 12192000"/>
              <a:gd name="connsiteY5094" fmla="*/ 5860810 h 6858079"/>
              <a:gd name="connsiteX5095" fmla="*/ 1161314 w 12192000"/>
              <a:gd name="connsiteY5095" fmla="*/ 5856873 h 6858079"/>
              <a:gd name="connsiteX5096" fmla="*/ 355084 w 12192000"/>
              <a:gd name="connsiteY5096" fmla="*/ 5850486 h 6858079"/>
              <a:gd name="connsiteX5097" fmla="*/ 402307 w 12192000"/>
              <a:gd name="connsiteY5097" fmla="*/ 5851168 h 6858079"/>
              <a:gd name="connsiteX5098" fmla="*/ 402307 w 12192000"/>
              <a:gd name="connsiteY5098" fmla="*/ 5854575 h 6858079"/>
              <a:gd name="connsiteX5099" fmla="*/ 355084 w 12192000"/>
              <a:gd name="connsiteY5099" fmla="*/ 5851508 h 6858079"/>
              <a:gd name="connsiteX5100" fmla="*/ 355084 w 12192000"/>
              <a:gd name="connsiteY5100" fmla="*/ 5850486 h 6858079"/>
              <a:gd name="connsiteX5101" fmla="*/ 1143120 w 12192000"/>
              <a:gd name="connsiteY5101" fmla="*/ 5844203 h 6858079"/>
              <a:gd name="connsiteX5102" fmla="*/ 1143541 w 12192000"/>
              <a:gd name="connsiteY5102" fmla="*/ 5848509 h 6858079"/>
              <a:gd name="connsiteX5103" fmla="*/ 1109115 w 12192000"/>
              <a:gd name="connsiteY5103" fmla="*/ 5848509 h 6858079"/>
              <a:gd name="connsiteX5104" fmla="*/ 1109115 w 12192000"/>
              <a:gd name="connsiteY5104" fmla="*/ 5845769 h 6858079"/>
              <a:gd name="connsiteX5105" fmla="*/ 1143120 w 12192000"/>
              <a:gd name="connsiteY5105" fmla="*/ 5844203 h 6858079"/>
              <a:gd name="connsiteX5106" fmla="*/ 374163 w 12192000"/>
              <a:gd name="connsiteY5106" fmla="*/ 5843691 h 6858079"/>
              <a:gd name="connsiteX5107" fmla="*/ 405891 w 12192000"/>
              <a:gd name="connsiteY5107" fmla="*/ 5844065 h 6858079"/>
              <a:gd name="connsiteX5108" fmla="*/ 405891 w 12192000"/>
              <a:gd name="connsiteY5108" fmla="*/ 5847807 h 6858079"/>
              <a:gd name="connsiteX5109" fmla="*/ 374163 w 12192000"/>
              <a:gd name="connsiteY5109" fmla="*/ 5847059 h 6858079"/>
              <a:gd name="connsiteX5110" fmla="*/ 347122 w 12192000"/>
              <a:gd name="connsiteY5110" fmla="*/ 5845563 h 6858079"/>
              <a:gd name="connsiteX5111" fmla="*/ 347122 w 12192000"/>
              <a:gd name="connsiteY5111" fmla="*/ 5844440 h 6858079"/>
              <a:gd name="connsiteX5112" fmla="*/ 374163 w 12192000"/>
              <a:gd name="connsiteY5112" fmla="*/ 5843691 h 6858079"/>
              <a:gd name="connsiteX5113" fmla="*/ 1626101 w 12192000"/>
              <a:gd name="connsiteY5113" fmla="*/ 5838709 h 6858079"/>
              <a:gd name="connsiteX5114" fmla="*/ 1628264 w 12192000"/>
              <a:gd name="connsiteY5114" fmla="*/ 5839069 h 6858079"/>
              <a:gd name="connsiteX5115" fmla="*/ 1612045 w 12192000"/>
              <a:gd name="connsiteY5115" fmla="*/ 6008004 h 6858079"/>
              <a:gd name="connsiteX5116" fmla="*/ 1603756 w 12192000"/>
              <a:gd name="connsiteY5116" fmla="*/ 6008004 h 6858079"/>
              <a:gd name="connsiteX5117" fmla="*/ 1614929 w 12192000"/>
              <a:gd name="connsiteY5117" fmla="*/ 5916513 h 6858079"/>
              <a:gd name="connsiteX5118" fmla="*/ 1626101 w 12192000"/>
              <a:gd name="connsiteY5118" fmla="*/ 5838709 h 6858079"/>
              <a:gd name="connsiteX5119" fmla="*/ 10295243 w 12192000"/>
              <a:gd name="connsiteY5119" fmla="*/ 5833122 h 6858079"/>
              <a:gd name="connsiteX5120" fmla="*/ 10299332 w 12192000"/>
              <a:gd name="connsiteY5120" fmla="*/ 5834022 h 6858079"/>
              <a:gd name="connsiteX5121" fmla="*/ 10275251 w 12192000"/>
              <a:gd name="connsiteY5121" fmla="*/ 5888450 h 6858079"/>
              <a:gd name="connsiteX5122" fmla="*/ 10270706 w 12192000"/>
              <a:gd name="connsiteY5122" fmla="*/ 5885752 h 6858079"/>
              <a:gd name="connsiteX5123" fmla="*/ 10295243 w 12192000"/>
              <a:gd name="connsiteY5123" fmla="*/ 5833122 h 6858079"/>
              <a:gd name="connsiteX5124" fmla="*/ 1355415 w 12192000"/>
              <a:gd name="connsiteY5124" fmla="*/ 5818108 h 6858079"/>
              <a:gd name="connsiteX5125" fmla="*/ 1359842 w 12192000"/>
              <a:gd name="connsiteY5125" fmla="*/ 5818537 h 6858079"/>
              <a:gd name="connsiteX5126" fmla="*/ 1357185 w 12192000"/>
              <a:gd name="connsiteY5126" fmla="*/ 5844708 h 6858079"/>
              <a:gd name="connsiteX5127" fmla="*/ 1351431 w 12192000"/>
              <a:gd name="connsiteY5127" fmla="*/ 5844708 h 6858079"/>
              <a:gd name="connsiteX5128" fmla="*/ 1355415 w 12192000"/>
              <a:gd name="connsiteY5128" fmla="*/ 5818108 h 6858079"/>
              <a:gd name="connsiteX5129" fmla="*/ 1347402 w 12192000"/>
              <a:gd name="connsiteY5129" fmla="*/ 5810214 h 6858079"/>
              <a:gd name="connsiteX5130" fmla="*/ 1350190 w 12192000"/>
              <a:gd name="connsiteY5130" fmla="*/ 5811061 h 6858079"/>
              <a:gd name="connsiteX5131" fmla="*/ 1345011 w 12192000"/>
              <a:gd name="connsiteY5131" fmla="*/ 5847047 h 6858079"/>
              <a:gd name="connsiteX5132" fmla="*/ 1339833 w 12192000"/>
              <a:gd name="connsiteY5132" fmla="*/ 5846624 h 6858079"/>
              <a:gd name="connsiteX5133" fmla="*/ 1347402 w 12192000"/>
              <a:gd name="connsiteY5133" fmla="*/ 5810214 h 6858079"/>
              <a:gd name="connsiteX5134" fmla="*/ 11016671 w 12192000"/>
              <a:gd name="connsiteY5134" fmla="*/ 5807908 h 6858079"/>
              <a:gd name="connsiteX5135" fmla="*/ 11027938 w 12192000"/>
              <a:gd name="connsiteY5135" fmla="*/ 5819799 h 6858079"/>
              <a:gd name="connsiteX5136" fmla="*/ 10880333 w 12192000"/>
              <a:gd name="connsiteY5136" fmla="*/ 5981187 h 6858079"/>
              <a:gd name="connsiteX5137" fmla="*/ 10863995 w 12192000"/>
              <a:gd name="connsiteY5137" fmla="*/ 5968162 h 6858079"/>
              <a:gd name="connsiteX5138" fmla="*/ 11016671 w 12192000"/>
              <a:gd name="connsiteY5138" fmla="*/ 5807908 h 6858079"/>
              <a:gd name="connsiteX5139" fmla="*/ 482090 w 12192000"/>
              <a:gd name="connsiteY5139" fmla="*/ 5803540 h 6858079"/>
              <a:gd name="connsiteX5140" fmla="*/ 490923 w 12192000"/>
              <a:gd name="connsiteY5140" fmla="*/ 5822931 h 6858079"/>
              <a:gd name="connsiteX5141" fmla="*/ 500817 w 12192000"/>
              <a:gd name="connsiteY5141" fmla="*/ 5839028 h 6858079"/>
              <a:gd name="connsiteX5142" fmla="*/ 498344 w 12192000"/>
              <a:gd name="connsiteY5142" fmla="*/ 5841589 h 6858079"/>
              <a:gd name="connsiteX5143" fmla="*/ 487390 w 12192000"/>
              <a:gd name="connsiteY5143" fmla="*/ 5822564 h 6858079"/>
              <a:gd name="connsiteX5144" fmla="*/ 479968 w 12192000"/>
              <a:gd name="connsiteY5144" fmla="*/ 5804271 h 6858079"/>
              <a:gd name="connsiteX5145" fmla="*/ 482090 w 12192000"/>
              <a:gd name="connsiteY5145" fmla="*/ 5803540 h 6858079"/>
              <a:gd name="connsiteX5146" fmla="*/ 10293662 w 12192000"/>
              <a:gd name="connsiteY5146" fmla="*/ 5800404 h 6858079"/>
              <a:gd name="connsiteX5147" fmla="*/ 10297332 w 12192000"/>
              <a:gd name="connsiteY5147" fmla="*/ 5801296 h 6858079"/>
              <a:gd name="connsiteX5148" fmla="*/ 10263843 w 12192000"/>
              <a:gd name="connsiteY5148" fmla="*/ 5874559 h 6858079"/>
              <a:gd name="connsiteX5149" fmla="*/ 10258796 w 12192000"/>
              <a:gd name="connsiteY5149" fmla="*/ 5871432 h 6858079"/>
              <a:gd name="connsiteX5150" fmla="*/ 10293662 w 12192000"/>
              <a:gd name="connsiteY5150" fmla="*/ 5800404 h 6858079"/>
              <a:gd name="connsiteX5151" fmla="*/ 10515654 w 12192000"/>
              <a:gd name="connsiteY5151" fmla="*/ 5795964 h 6858079"/>
              <a:gd name="connsiteX5152" fmla="*/ 10528585 w 12192000"/>
              <a:gd name="connsiteY5152" fmla="*/ 5812558 h 6858079"/>
              <a:gd name="connsiteX5153" fmla="*/ 10563225 w 12192000"/>
              <a:gd name="connsiteY5153" fmla="*/ 5817962 h 6858079"/>
              <a:gd name="connsiteX5154" fmla="*/ 10564345 w 12192000"/>
              <a:gd name="connsiteY5154" fmla="*/ 5825122 h 6858079"/>
              <a:gd name="connsiteX5155" fmla="*/ 10531166 w 12192000"/>
              <a:gd name="connsiteY5155" fmla="*/ 5818440 h 6858079"/>
              <a:gd name="connsiteX5156" fmla="*/ 10549772 w 12192000"/>
              <a:gd name="connsiteY5156" fmla="*/ 5830498 h 6858079"/>
              <a:gd name="connsiteX5157" fmla="*/ 10549245 w 12192000"/>
              <a:gd name="connsiteY5157" fmla="*/ 5836772 h 6858079"/>
              <a:gd name="connsiteX5158" fmla="*/ 10516171 w 12192000"/>
              <a:gd name="connsiteY5158" fmla="*/ 5823622 h 6858079"/>
              <a:gd name="connsiteX5159" fmla="*/ 10504961 w 12192000"/>
              <a:gd name="connsiteY5159" fmla="*/ 5802252 h 6858079"/>
              <a:gd name="connsiteX5160" fmla="*/ 10506258 w 12192000"/>
              <a:gd name="connsiteY5160" fmla="*/ 5802298 h 6858079"/>
              <a:gd name="connsiteX5161" fmla="*/ 10522332 w 12192000"/>
              <a:gd name="connsiteY5161" fmla="*/ 5812715 h 6858079"/>
              <a:gd name="connsiteX5162" fmla="*/ 1344703 w 12192000"/>
              <a:gd name="connsiteY5162" fmla="*/ 5794936 h 6858079"/>
              <a:gd name="connsiteX5163" fmla="*/ 1347801 w 12192000"/>
              <a:gd name="connsiteY5163" fmla="*/ 5795793 h 6858079"/>
              <a:gd name="connsiteX5164" fmla="*/ 1336734 w 12192000"/>
              <a:gd name="connsiteY5164" fmla="*/ 5848866 h 6858079"/>
              <a:gd name="connsiteX5165" fmla="*/ 1330979 w 12192000"/>
              <a:gd name="connsiteY5165" fmla="*/ 5848437 h 6858079"/>
              <a:gd name="connsiteX5166" fmla="*/ 1344703 w 12192000"/>
              <a:gd name="connsiteY5166" fmla="*/ 5794936 h 6858079"/>
              <a:gd name="connsiteX5167" fmla="*/ 11616543 w 12192000"/>
              <a:gd name="connsiteY5167" fmla="*/ 5794544 h 6858079"/>
              <a:gd name="connsiteX5168" fmla="*/ 11623386 w 12192000"/>
              <a:gd name="connsiteY5168" fmla="*/ 5794544 h 6858079"/>
              <a:gd name="connsiteX5169" fmla="*/ 11618825 w 12192000"/>
              <a:gd name="connsiteY5169" fmla="*/ 5966385 h 6858079"/>
              <a:gd name="connsiteX5170" fmla="*/ 11605709 w 12192000"/>
              <a:gd name="connsiteY5170" fmla="*/ 5975491 h 6858079"/>
              <a:gd name="connsiteX5171" fmla="*/ 11484243 w 12192000"/>
              <a:gd name="connsiteY5171" fmla="*/ 5968662 h 6858079"/>
              <a:gd name="connsiteX5172" fmla="*/ 11484243 w 12192000"/>
              <a:gd name="connsiteY5172" fmla="*/ 5956712 h 6858079"/>
              <a:gd name="connsiteX5173" fmla="*/ 11599435 w 12192000"/>
              <a:gd name="connsiteY5173" fmla="*/ 5955574 h 6858079"/>
              <a:gd name="connsiteX5174" fmla="*/ 11616543 w 12192000"/>
              <a:gd name="connsiteY5174" fmla="*/ 5794544 h 6858079"/>
              <a:gd name="connsiteX5175" fmla="*/ 10514024 w 12192000"/>
              <a:gd name="connsiteY5175" fmla="*/ 5791874 h 6858079"/>
              <a:gd name="connsiteX5176" fmla="*/ 10515654 w 12192000"/>
              <a:gd name="connsiteY5176" fmla="*/ 5795964 h 6858079"/>
              <a:gd name="connsiteX5177" fmla="*/ 10514900 w 12192000"/>
              <a:gd name="connsiteY5177" fmla="*/ 5794997 h 6858079"/>
              <a:gd name="connsiteX5178" fmla="*/ 479467 w 12192000"/>
              <a:gd name="connsiteY5178" fmla="*/ 5783722 h 6858079"/>
              <a:gd name="connsiteX5179" fmla="*/ 496164 w 12192000"/>
              <a:gd name="connsiteY5179" fmla="*/ 5814763 h 6858079"/>
              <a:gd name="connsiteX5180" fmla="*/ 510320 w 12192000"/>
              <a:gd name="connsiteY5180" fmla="*/ 5838225 h 6858079"/>
              <a:gd name="connsiteX5181" fmla="*/ 507052 w 12192000"/>
              <a:gd name="connsiteY5181" fmla="*/ 5840030 h 6858079"/>
              <a:gd name="connsiteX5182" fmla="*/ 491808 w 12192000"/>
              <a:gd name="connsiteY5182" fmla="*/ 5813319 h 6858079"/>
              <a:gd name="connsiteX5183" fmla="*/ 478742 w 12192000"/>
              <a:gd name="connsiteY5183" fmla="*/ 5784082 h 6858079"/>
              <a:gd name="connsiteX5184" fmla="*/ 479467 w 12192000"/>
              <a:gd name="connsiteY5184" fmla="*/ 5783722 h 6858079"/>
              <a:gd name="connsiteX5185" fmla="*/ 12192000 w 12192000"/>
              <a:gd name="connsiteY5185" fmla="*/ 5781491 h 6858079"/>
              <a:gd name="connsiteX5186" fmla="*/ 12192000 w 12192000"/>
              <a:gd name="connsiteY5186" fmla="*/ 5813309 h 6858079"/>
              <a:gd name="connsiteX5187" fmla="*/ 12186930 w 12192000"/>
              <a:gd name="connsiteY5187" fmla="*/ 5818895 h 6858079"/>
              <a:gd name="connsiteX5188" fmla="*/ 12171075 w 12192000"/>
              <a:gd name="connsiteY5188" fmla="*/ 5805883 h 6858079"/>
              <a:gd name="connsiteX5189" fmla="*/ 1338800 w 12192000"/>
              <a:gd name="connsiteY5189" fmla="*/ 5779624 h 6858079"/>
              <a:gd name="connsiteX5190" fmla="*/ 1340866 w 12192000"/>
              <a:gd name="connsiteY5190" fmla="*/ 5780897 h 6858079"/>
              <a:gd name="connsiteX5191" fmla="*/ 1321035 w 12192000"/>
              <a:gd name="connsiteY5191" fmla="*/ 5852616 h 6858079"/>
              <a:gd name="connsiteX5192" fmla="*/ 1315664 w 12192000"/>
              <a:gd name="connsiteY5192" fmla="*/ 5852616 h 6858079"/>
              <a:gd name="connsiteX5193" fmla="*/ 1338800 w 12192000"/>
              <a:gd name="connsiteY5193" fmla="*/ 5779624 h 6858079"/>
              <a:gd name="connsiteX5194" fmla="*/ 10291487 w 12192000"/>
              <a:gd name="connsiteY5194" fmla="*/ 5774182 h 6858079"/>
              <a:gd name="connsiteX5195" fmla="*/ 10292911 w 12192000"/>
              <a:gd name="connsiteY5195" fmla="*/ 5777277 h 6858079"/>
              <a:gd name="connsiteX5196" fmla="*/ 10257376 w 12192000"/>
              <a:gd name="connsiteY5196" fmla="*/ 5850675 h 6858079"/>
              <a:gd name="connsiteX5197" fmla="*/ 10252365 w 12192000"/>
              <a:gd name="connsiteY5197" fmla="*/ 5847974 h 6858079"/>
              <a:gd name="connsiteX5198" fmla="*/ 10288355 w 12192000"/>
              <a:gd name="connsiteY5198" fmla="*/ 5775477 h 6858079"/>
              <a:gd name="connsiteX5199" fmla="*/ 10291487 w 12192000"/>
              <a:gd name="connsiteY5199" fmla="*/ 5774182 h 6858079"/>
              <a:gd name="connsiteX5200" fmla="*/ 11014344 w 12192000"/>
              <a:gd name="connsiteY5200" fmla="*/ 5773953 h 6858079"/>
              <a:gd name="connsiteX5201" fmla="*/ 11019971 w 12192000"/>
              <a:gd name="connsiteY5201" fmla="*/ 5781235 h 6858079"/>
              <a:gd name="connsiteX5202" fmla="*/ 10902941 w 12192000"/>
              <a:gd name="connsiteY5202" fmla="*/ 5880371 h 6858079"/>
              <a:gd name="connsiteX5203" fmla="*/ 10894503 w 12192000"/>
              <a:gd name="connsiteY5203" fmla="*/ 5868049 h 6858079"/>
              <a:gd name="connsiteX5204" fmla="*/ 11014344 w 12192000"/>
              <a:gd name="connsiteY5204" fmla="*/ 5773953 h 6858079"/>
              <a:gd name="connsiteX5205" fmla="*/ 10508833 w 12192000"/>
              <a:gd name="connsiteY5205" fmla="*/ 5773385 h 6858079"/>
              <a:gd name="connsiteX5206" fmla="*/ 10514024 w 12192000"/>
              <a:gd name="connsiteY5206" fmla="*/ 5791874 h 6858079"/>
              <a:gd name="connsiteX5207" fmla="*/ 10506791 w 12192000"/>
              <a:gd name="connsiteY5207" fmla="*/ 5773732 h 6858079"/>
              <a:gd name="connsiteX5208" fmla="*/ 10508833 w 12192000"/>
              <a:gd name="connsiteY5208" fmla="*/ 5773385 h 6858079"/>
              <a:gd name="connsiteX5209" fmla="*/ 220178 w 12192000"/>
              <a:gd name="connsiteY5209" fmla="*/ 5773315 h 6858079"/>
              <a:gd name="connsiteX5210" fmla="*/ 221692 w 12192000"/>
              <a:gd name="connsiteY5210" fmla="*/ 5773315 h 6858079"/>
              <a:gd name="connsiteX5211" fmla="*/ 223585 w 12192000"/>
              <a:gd name="connsiteY5211" fmla="*/ 5847760 h 6858079"/>
              <a:gd name="connsiteX5212" fmla="*/ 219799 w 12192000"/>
              <a:gd name="connsiteY5212" fmla="*/ 5848844 h 6858079"/>
              <a:gd name="connsiteX5213" fmla="*/ 220178 w 12192000"/>
              <a:gd name="connsiteY5213" fmla="*/ 5773315 h 6858079"/>
              <a:gd name="connsiteX5214" fmla="*/ 473448 w 12192000"/>
              <a:gd name="connsiteY5214" fmla="*/ 5760225 h 6858079"/>
              <a:gd name="connsiteX5215" fmla="*/ 497737 w 12192000"/>
              <a:gd name="connsiteY5215" fmla="*/ 5802106 h 6858079"/>
              <a:gd name="connsiteX5216" fmla="*/ 519526 w 12192000"/>
              <a:gd name="connsiteY5216" fmla="*/ 5838615 h 6858079"/>
              <a:gd name="connsiteX5217" fmla="*/ 516668 w 12192000"/>
              <a:gd name="connsiteY5217" fmla="*/ 5840048 h 6858079"/>
              <a:gd name="connsiteX5218" fmla="*/ 503095 w 12192000"/>
              <a:gd name="connsiteY5218" fmla="*/ 5820718 h 6858079"/>
              <a:gd name="connsiteX5219" fmla="*/ 493450 w 12192000"/>
              <a:gd name="connsiteY5219" fmla="*/ 5801031 h 6858079"/>
              <a:gd name="connsiteX5220" fmla="*/ 472376 w 12192000"/>
              <a:gd name="connsiteY5220" fmla="*/ 5760942 h 6858079"/>
              <a:gd name="connsiteX5221" fmla="*/ 473448 w 12192000"/>
              <a:gd name="connsiteY5221" fmla="*/ 5760225 h 6858079"/>
              <a:gd name="connsiteX5222" fmla="*/ 1339118 w 12192000"/>
              <a:gd name="connsiteY5222" fmla="*/ 5759162 h 6858079"/>
              <a:gd name="connsiteX5223" fmla="*/ 1340834 w 12192000"/>
              <a:gd name="connsiteY5223" fmla="*/ 5760426 h 6858079"/>
              <a:gd name="connsiteX5224" fmla="*/ 1308225 w 12192000"/>
              <a:gd name="connsiteY5224" fmla="*/ 5852646 h 6858079"/>
              <a:gd name="connsiteX5225" fmla="*/ 1303078 w 12192000"/>
              <a:gd name="connsiteY5225" fmla="*/ 5852646 h 6858079"/>
              <a:gd name="connsiteX5226" fmla="*/ 1339118 w 12192000"/>
              <a:gd name="connsiteY5226" fmla="*/ 5759162 h 6858079"/>
              <a:gd name="connsiteX5227" fmla="*/ 225972 w 12192000"/>
              <a:gd name="connsiteY5227" fmla="*/ 5757419 h 6858079"/>
              <a:gd name="connsiteX5228" fmla="*/ 227310 w 12192000"/>
              <a:gd name="connsiteY5228" fmla="*/ 5757419 h 6858079"/>
              <a:gd name="connsiteX5229" fmla="*/ 228651 w 12192000"/>
              <a:gd name="connsiteY5229" fmla="*/ 5800601 h 6858079"/>
              <a:gd name="connsiteX5230" fmla="*/ 229654 w 12192000"/>
              <a:gd name="connsiteY5230" fmla="*/ 5840518 h 6858079"/>
              <a:gd name="connsiteX5231" fmla="*/ 226641 w 12192000"/>
              <a:gd name="connsiteY5231" fmla="*/ 5841245 h 6858079"/>
              <a:gd name="connsiteX5232" fmla="*/ 226307 w 12192000"/>
              <a:gd name="connsiteY5232" fmla="*/ 5804230 h 6858079"/>
              <a:gd name="connsiteX5233" fmla="*/ 225972 w 12192000"/>
              <a:gd name="connsiteY5233" fmla="*/ 5757419 h 6858079"/>
              <a:gd name="connsiteX5234" fmla="*/ 1022459 w 12192000"/>
              <a:gd name="connsiteY5234" fmla="*/ 5746386 h 6858079"/>
              <a:gd name="connsiteX5235" fmla="*/ 1011391 w 12192000"/>
              <a:gd name="connsiteY5235" fmla="*/ 5761817 h 6858079"/>
              <a:gd name="connsiteX5236" fmla="*/ 1009315 w 12192000"/>
              <a:gd name="connsiteY5236" fmla="*/ 5761402 h 6858079"/>
              <a:gd name="connsiteX5237" fmla="*/ 11019326 w 12192000"/>
              <a:gd name="connsiteY5237" fmla="*/ 5743276 h 6858079"/>
              <a:gd name="connsiteX5238" fmla="*/ 11027285 w 12192000"/>
              <a:gd name="connsiteY5238" fmla="*/ 5757529 h 6858079"/>
              <a:gd name="connsiteX5239" fmla="*/ 10969856 w 12192000"/>
              <a:gd name="connsiteY5239" fmla="*/ 5797441 h 6858079"/>
              <a:gd name="connsiteX5240" fmla="*/ 10909015 w 12192000"/>
              <a:gd name="connsiteY5240" fmla="*/ 5842485 h 6858079"/>
              <a:gd name="connsiteX5241" fmla="*/ 10897644 w 12192000"/>
              <a:gd name="connsiteY5241" fmla="*/ 5829941 h 6858079"/>
              <a:gd name="connsiteX5242" fmla="*/ 10955073 w 12192000"/>
              <a:gd name="connsiteY5242" fmla="*/ 5788318 h 6858079"/>
              <a:gd name="connsiteX5243" fmla="*/ 11019326 w 12192000"/>
              <a:gd name="connsiteY5243" fmla="*/ 5743276 h 6858079"/>
              <a:gd name="connsiteX5244" fmla="*/ 10279933 w 12192000"/>
              <a:gd name="connsiteY5244" fmla="*/ 5739711 h 6858079"/>
              <a:gd name="connsiteX5245" fmla="*/ 10284351 w 12192000"/>
              <a:gd name="connsiteY5245" fmla="*/ 5739711 h 6858079"/>
              <a:gd name="connsiteX5246" fmla="*/ 10272865 w 12192000"/>
              <a:gd name="connsiteY5246" fmla="*/ 5771878 h 6858079"/>
              <a:gd name="connsiteX5247" fmla="*/ 10242826 w 12192000"/>
              <a:gd name="connsiteY5247" fmla="*/ 5831227 h 6858079"/>
              <a:gd name="connsiteX5248" fmla="*/ 10238408 w 12192000"/>
              <a:gd name="connsiteY5248" fmla="*/ 5828056 h 6858079"/>
              <a:gd name="connsiteX5249" fmla="*/ 10263147 w 12192000"/>
              <a:gd name="connsiteY5249" fmla="*/ 5780939 h 6858079"/>
              <a:gd name="connsiteX5250" fmla="*/ 10279933 w 12192000"/>
              <a:gd name="connsiteY5250" fmla="*/ 5739711 h 6858079"/>
              <a:gd name="connsiteX5251" fmla="*/ 95589 w 12192000"/>
              <a:gd name="connsiteY5251" fmla="*/ 5739038 h 6858079"/>
              <a:gd name="connsiteX5252" fmla="*/ 97762 w 12192000"/>
              <a:gd name="connsiteY5252" fmla="*/ 5741900 h 6858079"/>
              <a:gd name="connsiteX5253" fmla="*/ 18574 w 12192000"/>
              <a:gd name="connsiteY5253" fmla="*/ 5752163 h 6858079"/>
              <a:gd name="connsiteX5254" fmla="*/ 0 w 12192000"/>
              <a:gd name="connsiteY5254" fmla="*/ 5742463 h 6858079"/>
              <a:gd name="connsiteX5255" fmla="*/ 0 w 12192000"/>
              <a:gd name="connsiteY5255" fmla="*/ 5739802 h 6858079"/>
              <a:gd name="connsiteX5256" fmla="*/ 19406 w 12192000"/>
              <a:gd name="connsiteY5256" fmla="*/ 5748698 h 6858079"/>
              <a:gd name="connsiteX5257" fmla="*/ 95589 w 12192000"/>
              <a:gd name="connsiteY5257" fmla="*/ 5739038 h 6858079"/>
              <a:gd name="connsiteX5258" fmla="*/ 86059 w 12192000"/>
              <a:gd name="connsiteY5258" fmla="*/ 5738290 h 6858079"/>
              <a:gd name="connsiteX5259" fmla="*/ 88228 w 12192000"/>
              <a:gd name="connsiteY5259" fmla="*/ 5740371 h 6858079"/>
              <a:gd name="connsiteX5260" fmla="*/ 19926 w 12192000"/>
              <a:gd name="connsiteY5260" fmla="*/ 5745228 h 6858079"/>
              <a:gd name="connsiteX5261" fmla="*/ 20288 w 12192000"/>
              <a:gd name="connsiteY5261" fmla="*/ 5743493 h 6858079"/>
              <a:gd name="connsiteX5262" fmla="*/ 86059 w 12192000"/>
              <a:gd name="connsiteY5262" fmla="*/ 5738290 h 6858079"/>
              <a:gd name="connsiteX5263" fmla="*/ 1030960 w 12192000"/>
              <a:gd name="connsiteY5263" fmla="*/ 5736675 h 6858079"/>
              <a:gd name="connsiteX5264" fmla="*/ 1022459 w 12192000"/>
              <a:gd name="connsiteY5264" fmla="*/ 5746386 h 6858079"/>
              <a:gd name="connsiteX5265" fmla="*/ 1027167 w 12192000"/>
              <a:gd name="connsiteY5265" fmla="*/ 5739822 h 6858079"/>
              <a:gd name="connsiteX5266" fmla="*/ 11659407 w 12192000"/>
              <a:gd name="connsiteY5266" fmla="*/ 5725438 h 6858079"/>
              <a:gd name="connsiteX5267" fmla="*/ 11666205 w 12192000"/>
              <a:gd name="connsiteY5267" fmla="*/ 5870151 h 6858079"/>
              <a:gd name="connsiteX5268" fmla="*/ 11662806 w 12192000"/>
              <a:gd name="connsiteY5268" fmla="*/ 5941657 h 6858079"/>
              <a:gd name="connsiteX5269" fmla="*/ 11662806 w 12192000"/>
              <a:gd name="connsiteY5269" fmla="*/ 5995003 h 6858079"/>
              <a:gd name="connsiteX5270" fmla="*/ 11666771 w 12192000"/>
              <a:gd name="connsiteY5270" fmla="*/ 5995571 h 6858079"/>
              <a:gd name="connsiteX5271" fmla="*/ 11666205 w 12192000"/>
              <a:gd name="connsiteY5271" fmla="*/ 6016000 h 6858079"/>
              <a:gd name="connsiteX5272" fmla="*/ 11659973 w 12192000"/>
              <a:gd name="connsiteY5272" fmla="*/ 6016000 h 6858079"/>
              <a:gd name="connsiteX5273" fmla="*/ 11652040 w 12192000"/>
              <a:gd name="connsiteY5273" fmla="*/ 6016000 h 6858079"/>
              <a:gd name="connsiteX5274" fmla="*/ 11531923 w 12192000"/>
              <a:gd name="connsiteY5274" fmla="*/ 6007487 h 6858079"/>
              <a:gd name="connsiteX5275" fmla="*/ 11410105 w 12192000"/>
              <a:gd name="connsiteY5275" fmla="*/ 6000110 h 6858079"/>
              <a:gd name="connsiteX5276" fmla="*/ 11407840 w 12192000"/>
              <a:gd name="connsiteY5276" fmla="*/ 5992733 h 6858079"/>
              <a:gd name="connsiteX5277" fmla="*/ 11412373 w 12192000"/>
              <a:gd name="connsiteY5277" fmla="*/ 5991030 h 6858079"/>
              <a:gd name="connsiteX5278" fmla="*/ 11414072 w 12192000"/>
              <a:gd name="connsiteY5278" fmla="*/ 5991597 h 6858079"/>
              <a:gd name="connsiteX5279" fmla="*/ 11643542 w 12192000"/>
              <a:gd name="connsiteY5279" fmla="*/ 5994436 h 6858079"/>
              <a:gd name="connsiteX5280" fmla="*/ 11646375 w 12192000"/>
              <a:gd name="connsiteY5280" fmla="*/ 5887744 h 6858079"/>
              <a:gd name="connsiteX5281" fmla="*/ 11654874 w 12192000"/>
              <a:gd name="connsiteY5281" fmla="*/ 5726005 h 6858079"/>
              <a:gd name="connsiteX5282" fmla="*/ 11659407 w 12192000"/>
              <a:gd name="connsiteY5282" fmla="*/ 5725438 h 6858079"/>
              <a:gd name="connsiteX5283" fmla="*/ 1359171 w 12192000"/>
              <a:gd name="connsiteY5283" fmla="*/ 5718256 h 6858079"/>
              <a:gd name="connsiteX5284" fmla="*/ 1360444 w 12192000"/>
              <a:gd name="connsiteY5284" fmla="*/ 5719515 h 6858079"/>
              <a:gd name="connsiteX5285" fmla="*/ 1321802 w 12192000"/>
              <a:gd name="connsiteY5285" fmla="*/ 5780334 h 6858079"/>
              <a:gd name="connsiteX5286" fmla="*/ 1306093 w 12192000"/>
              <a:gd name="connsiteY5286" fmla="*/ 5821860 h 6858079"/>
              <a:gd name="connsiteX5287" fmla="*/ 1298449 w 12192000"/>
              <a:gd name="connsiteY5287" fmla="*/ 5851221 h 6858079"/>
              <a:gd name="connsiteX5288" fmla="*/ 1293778 w 12192000"/>
              <a:gd name="connsiteY5288" fmla="*/ 5851221 h 6858079"/>
              <a:gd name="connsiteX5289" fmla="*/ 1301422 w 12192000"/>
              <a:gd name="connsiteY5289" fmla="*/ 5820601 h 6858079"/>
              <a:gd name="connsiteX5290" fmla="*/ 1315435 w 12192000"/>
              <a:gd name="connsiteY5290" fmla="*/ 5782431 h 6858079"/>
              <a:gd name="connsiteX5291" fmla="*/ 1359171 w 12192000"/>
              <a:gd name="connsiteY5291" fmla="*/ 5718256 h 6858079"/>
              <a:gd name="connsiteX5292" fmla="*/ 1047094 w 12192000"/>
              <a:gd name="connsiteY5292" fmla="*/ 5718243 h 6858079"/>
              <a:gd name="connsiteX5293" fmla="*/ 1049171 w 12192000"/>
              <a:gd name="connsiteY5293" fmla="*/ 5721563 h 6858079"/>
              <a:gd name="connsiteX5294" fmla="*/ 1030960 w 12192000"/>
              <a:gd name="connsiteY5294" fmla="*/ 5736675 h 6858079"/>
              <a:gd name="connsiteX5295" fmla="*/ 1038338 w 12192000"/>
              <a:gd name="connsiteY5295" fmla="*/ 5714961 h 6858079"/>
              <a:gd name="connsiteX5296" fmla="*/ 1041281 w 12192000"/>
              <a:gd name="connsiteY5296" fmla="*/ 5717906 h 6858079"/>
              <a:gd name="connsiteX5297" fmla="*/ 1024460 w 12192000"/>
              <a:gd name="connsiteY5297" fmla="*/ 5732204 h 6858079"/>
              <a:gd name="connsiteX5298" fmla="*/ 1012263 w 12192000"/>
              <a:gd name="connsiteY5298" fmla="*/ 5746501 h 6858079"/>
              <a:gd name="connsiteX5299" fmla="*/ 1009741 w 12192000"/>
              <a:gd name="connsiteY5299" fmla="*/ 5745240 h 6858079"/>
              <a:gd name="connsiteX5300" fmla="*/ 1020253 w 12192000"/>
              <a:gd name="connsiteY5300" fmla="*/ 5730521 h 6858079"/>
              <a:gd name="connsiteX5301" fmla="*/ 1038338 w 12192000"/>
              <a:gd name="connsiteY5301" fmla="*/ 5714961 h 6858079"/>
              <a:gd name="connsiteX5302" fmla="*/ 1032041 w 12192000"/>
              <a:gd name="connsiteY5302" fmla="*/ 5710813 h 6858079"/>
              <a:gd name="connsiteX5303" fmla="*/ 1034630 w 12192000"/>
              <a:gd name="connsiteY5303" fmla="*/ 5714152 h 6858079"/>
              <a:gd name="connsiteX5304" fmla="*/ 1015640 w 12192000"/>
              <a:gd name="connsiteY5304" fmla="*/ 5728343 h 6858079"/>
              <a:gd name="connsiteX5305" fmla="*/ 1013481 w 12192000"/>
              <a:gd name="connsiteY5305" fmla="*/ 5727091 h 6858079"/>
              <a:gd name="connsiteX5306" fmla="*/ 1032041 w 12192000"/>
              <a:gd name="connsiteY5306" fmla="*/ 5710813 h 6858079"/>
              <a:gd name="connsiteX5307" fmla="*/ 11020946 w 12192000"/>
              <a:gd name="connsiteY5307" fmla="*/ 5702145 h 6858079"/>
              <a:gd name="connsiteX5308" fmla="*/ 11026575 w 12192000"/>
              <a:gd name="connsiteY5308" fmla="*/ 5712837 h 6858079"/>
              <a:gd name="connsiteX5309" fmla="*/ 10916801 w 12192000"/>
              <a:gd name="connsiteY5309" fmla="*/ 5790489 h 6858079"/>
              <a:gd name="connsiteX5310" fmla="*/ 10910045 w 12192000"/>
              <a:gd name="connsiteY5310" fmla="*/ 5777548 h 6858079"/>
              <a:gd name="connsiteX5311" fmla="*/ 11020946 w 12192000"/>
              <a:gd name="connsiteY5311" fmla="*/ 5702145 h 6858079"/>
              <a:gd name="connsiteX5312" fmla="*/ 10490833 w 12192000"/>
              <a:gd name="connsiteY5312" fmla="*/ 5690204 h 6858079"/>
              <a:gd name="connsiteX5313" fmla="*/ 10494260 w 12192000"/>
              <a:gd name="connsiteY5313" fmla="*/ 5692670 h 6858079"/>
              <a:gd name="connsiteX5314" fmla="*/ 10476604 w 12192000"/>
              <a:gd name="connsiteY5314" fmla="*/ 5711955 h 6858079"/>
              <a:gd name="connsiteX5315" fmla="*/ 10473630 w 12192000"/>
              <a:gd name="connsiteY5315" fmla="*/ 5714773 h 6858079"/>
              <a:gd name="connsiteX5316" fmla="*/ 10469811 w 12192000"/>
              <a:gd name="connsiteY5316" fmla="*/ 5710223 h 6858079"/>
              <a:gd name="connsiteX5317" fmla="*/ 10490833 w 12192000"/>
              <a:gd name="connsiteY5317" fmla="*/ 5690204 h 6858079"/>
              <a:gd name="connsiteX5318" fmla="*/ 122399 w 12192000"/>
              <a:gd name="connsiteY5318" fmla="*/ 5688091 h 6858079"/>
              <a:gd name="connsiteX5319" fmla="*/ 160716 w 12192000"/>
              <a:gd name="connsiteY5319" fmla="*/ 5688091 h 6858079"/>
              <a:gd name="connsiteX5320" fmla="*/ 179513 w 12192000"/>
              <a:gd name="connsiteY5320" fmla="*/ 5688091 h 6858079"/>
              <a:gd name="connsiteX5321" fmla="*/ 183850 w 12192000"/>
              <a:gd name="connsiteY5321" fmla="*/ 5693487 h 6858079"/>
              <a:gd name="connsiteX5322" fmla="*/ 180596 w 12192000"/>
              <a:gd name="connsiteY5322" fmla="*/ 5698523 h 6858079"/>
              <a:gd name="connsiteX5323" fmla="*/ 179513 w 12192000"/>
              <a:gd name="connsiteY5323" fmla="*/ 5715429 h 6858079"/>
              <a:gd name="connsiteX5324" fmla="*/ 155656 w 12192000"/>
              <a:gd name="connsiteY5324" fmla="*/ 5754278 h 6858079"/>
              <a:gd name="connsiteX5325" fmla="*/ 75769 w 12192000"/>
              <a:gd name="connsiteY5325" fmla="*/ 5806436 h 6858079"/>
              <a:gd name="connsiteX5326" fmla="*/ 38538 w 12192000"/>
              <a:gd name="connsiteY5326" fmla="*/ 5810034 h 6858079"/>
              <a:gd name="connsiteX5327" fmla="*/ 0 w 12192000"/>
              <a:gd name="connsiteY5327" fmla="*/ 5800508 h 6858079"/>
              <a:gd name="connsiteX5328" fmla="*/ 0 w 12192000"/>
              <a:gd name="connsiteY5328" fmla="*/ 5790178 h 6858079"/>
              <a:gd name="connsiteX5329" fmla="*/ 42153 w 12192000"/>
              <a:gd name="connsiteY5329" fmla="*/ 5800321 h 6858079"/>
              <a:gd name="connsiteX5330" fmla="*/ 78661 w 12192000"/>
              <a:gd name="connsiteY5330" fmla="*/ 5795285 h 6858079"/>
              <a:gd name="connsiteX5331" fmla="*/ 150956 w 12192000"/>
              <a:gd name="connsiteY5331" fmla="*/ 5743846 h 6858079"/>
              <a:gd name="connsiteX5332" fmla="*/ 171561 w 12192000"/>
              <a:gd name="connsiteY5332" fmla="*/ 5707875 h 6858079"/>
              <a:gd name="connsiteX5333" fmla="*/ 171561 w 12192000"/>
              <a:gd name="connsiteY5333" fmla="*/ 5698523 h 6858079"/>
              <a:gd name="connsiteX5334" fmla="*/ 141919 w 12192000"/>
              <a:gd name="connsiteY5334" fmla="*/ 5698523 h 6858079"/>
              <a:gd name="connsiteX5335" fmla="*/ 101434 w 12192000"/>
              <a:gd name="connsiteY5335" fmla="*/ 5698162 h 6858079"/>
              <a:gd name="connsiteX5336" fmla="*/ 71432 w 12192000"/>
              <a:gd name="connsiteY5336" fmla="*/ 5698523 h 6858079"/>
              <a:gd name="connsiteX5337" fmla="*/ 68540 w 12192000"/>
              <a:gd name="connsiteY5337" fmla="*/ 5695645 h 6858079"/>
              <a:gd name="connsiteX5338" fmla="*/ 70709 w 12192000"/>
              <a:gd name="connsiteY5338" fmla="*/ 5691328 h 6858079"/>
              <a:gd name="connsiteX5339" fmla="*/ 88783 w 12192000"/>
              <a:gd name="connsiteY5339" fmla="*/ 5688810 h 6858079"/>
              <a:gd name="connsiteX5340" fmla="*/ 92036 w 12192000"/>
              <a:gd name="connsiteY5340" fmla="*/ 5688810 h 6858079"/>
              <a:gd name="connsiteX5341" fmla="*/ 92759 w 12192000"/>
              <a:gd name="connsiteY5341" fmla="*/ 5688810 h 6858079"/>
              <a:gd name="connsiteX5342" fmla="*/ 113724 w 12192000"/>
              <a:gd name="connsiteY5342" fmla="*/ 5688450 h 6858079"/>
              <a:gd name="connsiteX5343" fmla="*/ 122399 w 12192000"/>
              <a:gd name="connsiteY5343" fmla="*/ 5688091 h 6858079"/>
              <a:gd name="connsiteX5344" fmla="*/ 11022328 w 12192000"/>
              <a:gd name="connsiteY5344" fmla="*/ 5668554 h 6858079"/>
              <a:gd name="connsiteX5345" fmla="*/ 11027427 w 12192000"/>
              <a:gd name="connsiteY5345" fmla="*/ 5675823 h 6858079"/>
              <a:gd name="connsiteX5346" fmla="*/ 10951503 w 12192000"/>
              <a:gd name="connsiteY5346" fmla="*/ 5732293 h 6858079"/>
              <a:gd name="connsiteX5347" fmla="*/ 10944704 w 12192000"/>
              <a:gd name="connsiteY5347" fmla="*/ 5723348 h 6858079"/>
              <a:gd name="connsiteX5348" fmla="*/ 11022328 w 12192000"/>
              <a:gd name="connsiteY5348" fmla="*/ 5668554 h 6858079"/>
              <a:gd name="connsiteX5349" fmla="*/ 1538635 w 12192000"/>
              <a:gd name="connsiteY5349" fmla="*/ 5662935 h 6858079"/>
              <a:gd name="connsiteX5350" fmla="*/ 1541201 w 12192000"/>
              <a:gd name="connsiteY5350" fmla="*/ 5663363 h 6858079"/>
              <a:gd name="connsiteX5351" fmla="*/ 1528800 w 12192000"/>
              <a:gd name="connsiteY5351" fmla="*/ 5695463 h 6858079"/>
              <a:gd name="connsiteX5352" fmla="*/ 1505280 w 12192000"/>
              <a:gd name="connsiteY5352" fmla="*/ 5718148 h 6858079"/>
              <a:gd name="connsiteX5353" fmla="*/ 1502287 w 12192000"/>
              <a:gd name="connsiteY5353" fmla="*/ 5714724 h 6858079"/>
              <a:gd name="connsiteX5354" fmla="*/ 1524523 w 12192000"/>
              <a:gd name="connsiteY5354" fmla="*/ 5692895 h 6858079"/>
              <a:gd name="connsiteX5355" fmla="*/ 1538635 w 12192000"/>
              <a:gd name="connsiteY5355" fmla="*/ 5662935 h 6858079"/>
              <a:gd name="connsiteX5356" fmla="*/ 10679467 w 12192000"/>
              <a:gd name="connsiteY5356" fmla="*/ 5658870 h 6858079"/>
              <a:gd name="connsiteX5357" fmla="*/ 10680150 w 12192000"/>
              <a:gd name="connsiteY5357" fmla="*/ 5664149 h 6858079"/>
              <a:gd name="connsiteX5358" fmla="*/ 10631570 w 12192000"/>
              <a:gd name="connsiteY5358" fmla="*/ 5667506 h 6858079"/>
              <a:gd name="connsiteX5359" fmla="*/ 10631214 w 12192000"/>
              <a:gd name="connsiteY5359" fmla="*/ 5665509 h 6858079"/>
              <a:gd name="connsiteX5360" fmla="*/ 10679467 w 12192000"/>
              <a:gd name="connsiteY5360" fmla="*/ 5658870 h 6858079"/>
              <a:gd name="connsiteX5361" fmla="*/ 147586 w 12192000"/>
              <a:gd name="connsiteY5361" fmla="*/ 5656391 h 6858079"/>
              <a:gd name="connsiteX5362" fmla="*/ 180719 w 12192000"/>
              <a:gd name="connsiteY5362" fmla="*/ 5656752 h 6858079"/>
              <a:gd name="connsiteX5363" fmla="*/ 209531 w 12192000"/>
              <a:gd name="connsiteY5363" fmla="*/ 5657111 h 6858079"/>
              <a:gd name="connsiteX5364" fmla="*/ 214574 w 12192000"/>
              <a:gd name="connsiteY5364" fmla="*/ 5660353 h 6858079"/>
              <a:gd name="connsiteX5365" fmla="*/ 214213 w 12192000"/>
              <a:gd name="connsiteY5365" fmla="*/ 5666474 h 6858079"/>
              <a:gd name="connsiteX5366" fmla="*/ 212773 w 12192000"/>
              <a:gd name="connsiteY5366" fmla="*/ 5687359 h 6858079"/>
              <a:gd name="connsiteX5367" fmla="*/ 206650 w 12192000"/>
              <a:gd name="connsiteY5367" fmla="*/ 5726248 h 6858079"/>
              <a:gd name="connsiteX5368" fmla="*/ 177839 w 12192000"/>
              <a:gd name="connsiteY5368" fmla="*/ 5773779 h 6858079"/>
              <a:gd name="connsiteX5369" fmla="*/ 81321 w 12192000"/>
              <a:gd name="connsiteY5369" fmla="*/ 5837513 h 6858079"/>
              <a:gd name="connsiteX5370" fmla="*/ 35583 w 12192000"/>
              <a:gd name="connsiteY5370" fmla="*/ 5841834 h 6858079"/>
              <a:gd name="connsiteX5371" fmla="*/ 0 w 12192000"/>
              <a:gd name="connsiteY5371" fmla="*/ 5837729 h 6858079"/>
              <a:gd name="connsiteX5372" fmla="*/ 0 w 12192000"/>
              <a:gd name="connsiteY5372" fmla="*/ 5824924 h 6858079"/>
              <a:gd name="connsiteX5373" fmla="*/ 4611 w 12192000"/>
              <a:gd name="connsiteY5373" fmla="*/ 5826666 h 6858079"/>
              <a:gd name="connsiteX5374" fmla="*/ 40265 w 12192000"/>
              <a:gd name="connsiteY5374" fmla="*/ 5830672 h 6858079"/>
              <a:gd name="connsiteX5375" fmla="*/ 84922 w 12192000"/>
              <a:gd name="connsiteY5375" fmla="*/ 5824911 h 6858079"/>
              <a:gd name="connsiteX5376" fmla="*/ 172437 w 12192000"/>
              <a:gd name="connsiteY5376" fmla="*/ 5762256 h 6858079"/>
              <a:gd name="connsiteX5377" fmla="*/ 198007 w 12192000"/>
              <a:gd name="connsiteY5377" fmla="*/ 5717606 h 6858079"/>
              <a:gd name="connsiteX5378" fmla="*/ 201609 w 12192000"/>
              <a:gd name="connsiteY5378" fmla="*/ 5685918 h 6858079"/>
              <a:gd name="connsiteX5379" fmla="*/ 202688 w 12192000"/>
              <a:gd name="connsiteY5379" fmla="*/ 5668634 h 6858079"/>
              <a:gd name="connsiteX5380" fmla="*/ 151909 w 12192000"/>
              <a:gd name="connsiteY5380" fmla="*/ 5668275 h 6858079"/>
              <a:gd name="connsiteX5381" fmla="*/ 89243 w 12192000"/>
              <a:gd name="connsiteY5381" fmla="*/ 5667914 h 6858079"/>
              <a:gd name="connsiteX5382" fmla="*/ 48187 w 12192000"/>
              <a:gd name="connsiteY5382" fmla="*/ 5668275 h 6858079"/>
              <a:gd name="connsiteX5383" fmla="*/ 48908 w 12192000"/>
              <a:gd name="connsiteY5383" fmla="*/ 5682317 h 6858079"/>
              <a:gd name="connsiteX5384" fmla="*/ 48908 w 12192000"/>
              <a:gd name="connsiteY5384" fmla="*/ 5691319 h 6858079"/>
              <a:gd name="connsiteX5385" fmla="*/ 50708 w 12192000"/>
              <a:gd name="connsiteY5385" fmla="*/ 5703202 h 6858079"/>
              <a:gd name="connsiteX5386" fmla="*/ 52508 w 12192000"/>
              <a:gd name="connsiteY5386" fmla="*/ 5723727 h 6858079"/>
              <a:gd name="connsiteX5387" fmla="*/ 84922 w 12192000"/>
              <a:gd name="connsiteY5387" fmla="*/ 5722647 h 6858079"/>
              <a:gd name="connsiteX5388" fmla="*/ 98967 w 12192000"/>
              <a:gd name="connsiteY5388" fmla="*/ 5722647 h 6858079"/>
              <a:gd name="connsiteX5389" fmla="*/ 119856 w 12192000"/>
              <a:gd name="connsiteY5389" fmla="*/ 5722647 h 6858079"/>
              <a:gd name="connsiteX5390" fmla="*/ 127779 w 12192000"/>
              <a:gd name="connsiteY5390" fmla="*/ 5725167 h 6858079"/>
              <a:gd name="connsiteX5391" fmla="*/ 127419 w 12192000"/>
              <a:gd name="connsiteY5391" fmla="*/ 5730929 h 6858079"/>
              <a:gd name="connsiteX5392" fmla="*/ 48548 w 12192000"/>
              <a:gd name="connsiteY5392" fmla="*/ 5774139 h 6858079"/>
              <a:gd name="connsiteX5393" fmla="*/ 16090 w 12192000"/>
              <a:gd name="connsiteY5393" fmla="*/ 5768963 h 6858079"/>
              <a:gd name="connsiteX5394" fmla="*/ 0 w 12192000"/>
              <a:gd name="connsiteY5394" fmla="*/ 5760908 h 6858079"/>
              <a:gd name="connsiteX5395" fmla="*/ 0 w 12192000"/>
              <a:gd name="connsiteY5395" fmla="*/ 5748984 h 6858079"/>
              <a:gd name="connsiteX5396" fmla="*/ 13271 w 12192000"/>
              <a:gd name="connsiteY5396" fmla="*/ 5757277 h 6858079"/>
              <a:gd name="connsiteX5397" fmla="*/ 40985 w 12192000"/>
              <a:gd name="connsiteY5397" fmla="*/ 5763696 h 6858079"/>
              <a:gd name="connsiteX5398" fmla="*/ 110492 w 12192000"/>
              <a:gd name="connsiteY5398" fmla="*/ 5734530 h 6858079"/>
              <a:gd name="connsiteX5399" fmla="*/ 109772 w 12192000"/>
              <a:gd name="connsiteY5399" fmla="*/ 5734530 h 6858079"/>
              <a:gd name="connsiteX5400" fmla="*/ 50708 w 12192000"/>
              <a:gd name="connsiteY5400" fmla="*/ 5732369 h 6858079"/>
              <a:gd name="connsiteX5401" fmla="*/ 46387 w 12192000"/>
              <a:gd name="connsiteY5401" fmla="*/ 5734890 h 6858079"/>
              <a:gd name="connsiteX5402" fmla="*/ 42065 w 12192000"/>
              <a:gd name="connsiteY5402" fmla="*/ 5732730 h 6858079"/>
              <a:gd name="connsiteX5403" fmla="*/ 40985 w 12192000"/>
              <a:gd name="connsiteY5403" fmla="*/ 5729129 h 6858079"/>
              <a:gd name="connsiteX5404" fmla="*/ 41345 w 12192000"/>
              <a:gd name="connsiteY5404" fmla="*/ 5728768 h 6858079"/>
              <a:gd name="connsiteX5405" fmla="*/ 41345 w 12192000"/>
              <a:gd name="connsiteY5405" fmla="*/ 5728048 h 6858079"/>
              <a:gd name="connsiteX5406" fmla="*/ 39903 w 12192000"/>
              <a:gd name="connsiteY5406" fmla="*/ 5705723 h 6858079"/>
              <a:gd name="connsiteX5407" fmla="*/ 38464 w 12192000"/>
              <a:gd name="connsiteY5407" fmla="*/ 5686278 h 6858079"/>
              <a:gd name="connsiteX5408" fmla="*/ 38104 w 12192000"/>
              <a:gd name="connsiteY5408" fmla="*/ 5681597 h 6858079"/>
              <a:gd name="connsiteX5409" fmla="*/ 39903 w 12192000"/>
              <a:gd name="connsiteY5409" fmla="*/ 5665033 h 6858079"/>
              <a:gd name="connsiteX5410" fmla="*/ 40265 w 12192000"/>
              <a:gd name="connsiteY5410" fmla="*/ 5662513 h 6858079"/>
              <a:gd name="connsiteX5411" fmla="*/ 42425 w 12192000"/>
              <a:gd name="connsiteY5411" fmla="*/ 5660353 h 6858079"/>
              <a:gd name="connsiteX5412" fmla="*/ 70156 w 12192000"/>
              <a:gd name="connsiteY5412" fmla="*/ 5657831 h 6858079"/>
              <a:gd name="connsiteX5413" fmla="*/ 75199 w 12192000"/>
              <a:gd name="connsiteY5413" fmla="*/ 5657831 h 6858079"/>
              <a:gd name="connsiteX5414" fmla="*/ 76278 w 12192000"/>
              <a:gd name="connsiteY5414" fmla="*/ 5657831 h 6858079"/>
              <a:gd name="connsiteX5415" fmla="*/ 108691 w 12192000"/>
              <a:gd name="connsiteY5415" fmla="*/ 5657111 h 6858079"/>
              <a:gd name="connsiteX5416" fmla="*/ 122017 w 12192000"/>
              <a:gd name="connsiteY5416" fmla="*/ 5657111 h 6858079"/>
              <a:gd name="connsiteX5417" fmla="*/ 147586 w 12192000"/>
              <a:gd name="connsiteY5417" fmla="*/ 5656391 h 6858079"/>
              <a:gd name="connsiteX5418" fmla="*/ 139794 w 12192000"/>
              <a:gd name="connsiteY5418" fmla="*/ 5651384 h 6858079"/>
              <a:gd name="connsiteX5419" fmla="*/ 210315 w 12192000"/>
              <a:gd name="connsiteY5419" fmla="*/ 5652065 h 6858079"/>
              <a:gd name="connsiteX5420" fmla="*/ 210315 w 12192000"/>
              <a:gd name="connsiteY5420" fmla="*/ 5655131 h 6858079"/>
              <a:gd name="connsiteX5421" fmla="*/ 66035 w 12192000"/>
              <a:gd name="connsiteY5421" fmla="*/ 5653087 h 6858079"/>
              <a:gd name="connsiteX5422" fmla="*/ 66035 w 12192000"/>
              <a:gd name="connsiteY5422" fmla="*/ 5651725 h 6858079"/>
              <a:gd name="connsiteX5423" fmla="*/ 139794 w 12192000"/>
              <a:gd name="connsiteY5423" fmla="*/ 5651384 h 6858079"/>
              <a:gd name="connsiteX5424" fmla="*/ 10678015 w 12192000"/>
              <a:gd name="connsiteY5424" fmla="*/ 5651085 h 6858079"/>
              <a:gd name="connsiteX5425" fmla="*/ 10677785 w 12192000"/>
              <a:gd name="connsiteY5425" fmla="*/ 5655726 h 6858079"/>
              <a:gd name="connsiteX5426" fmla="*/ 10645254 w 12192000"/>
              <a:gd name="connsiteY5426" fmla="*/ 5658978 h 6858079"/>
              <a:gd name="connsiteX5427" fmla="*/ 10614501 w 12192000"/>
              <a:gd name="connsiteY5427" fmla="*/ 5659140 h 6858079"/>
              <a:gd name="connsiteX5428" fmla="*/ 10614367 w 12192000"/>
              <a:gd name="connsiteY5428" fmla="*/ 5656858 h 6858079"/>
              <a:gd name="connsiteX5429" fmla="*/ 10647690 w 12192000"/>
              <a:gd name="connsiteY5429" fmla="*/ 5653739 h 6858079"/>
              <a:gd name="connsiteX5430" fmla="*/ 10678015 w 12192000"/>
              <a:gd name="connsiteY5430" fmla="*/ 5651085 h 6858079"/>
              <a:gd name="connsiteX5431" fmla="*/ 790565 w 12192000"/>
              <a:gd name="connsiteY5431" fmla="*/ 5645783 h 6858079"/>
              <a:gd name="connsiteX5432" fmla="*/ 807586 w 12192000"/>
              <a:gd name="connsiteY5432" fmla="*/ 5670324 h 6858079"/>
              <a:gd name="connsiteX5433" fmla="*/ 827098 w 12192000"/>
              <a:gd name="connsiteY5433" fmla="*/ 5678073 h 6858079"/>
              <a:gd name="connsiteX5434" fmla="*/ 824192 w 12192000"/>
              <a:gd name="connsiteY5434" fmla="*/ 5683240 h 6858079"/>
              <a:gd name="connsiteX5435" fmla="*/ 799699 w 12192000"/>
              <a:gd name="connsiteY5435" fmla="*/ 5670324 h 6858079"/>
              <a:gd name="connsiteX5436" fmla="*/ 788074 w 12192000"/>
              <a:gd name="connsiteY5436" fmla="*/ 5646644 h 6858079"/>
              <a:gd name="connsiteX5437" fmla="*/ 790565 w 12192000"/>
              <a:gd name="connsiteY5437" fmla="*/ 5645783 h 6858079"/>
              <a:gd name="connsiteX5438" fmla="*/ 1531237 w 12192000"/>
              <a:gd name="connsiteY5438" fmla="*/ 5644311 h 6858079"/>
              <a:gd name="connsiteX5439" fmla="*/ 1534624 w 12192000"/>
              <a:gd name="connsiteY5439" fmla="*/ 5644730 h 6858079"/>
              <a:gd name="connsiteX5440" fmla="*/ 1524039 w 12192000"/>
              <a:gd name="connsiteY5440" fmla="*/ 5678316 h 6858079"/>
              <a:gd name="connsiteX5441" fmla="*/ 1498211 w 12192000"/>
              <a:gd name="connsiteY5441" fmla="*/ 5705184 h 6858079"/>
              <a:gd name="connsiteX5442" fmla="*/ 1494825 w 12192000"/>
              <a:gd name="connsiteY5442" fmla="*/ 5701406 h 6858079"/>
              <a:gd name="connsiteX5443" fmla="*/ 1519805 w 12192000"/>
              <a:gd name="connsiteY5443" fmla="*/ 5675796 h 6858079"/>
              <a:gd name="connsiteX5444" fmla="*/ 1531237 w 12192000"/>
              <a:gd name="connsiteY5444" fmla="*/ 5644311 h 6858079"/>
              <a:gd name="connsiteX5445" fmla="*/ 10676415 w 12192000"/>
              <a:gd name="connsiteY5445" fmla="*/ 5642587 h 6858079"/>
              <a:gd name="connsiteX5446" fmla="*/ 10676524 w 12192000"/>
              <a:gd name="connsiteY5446" fmla="*/ 5648035 h 6858079"/>
              <a:gd name="connsiteX5447" fmla="*/ 10636683 w 12192000"/>
              <a:gd name="connsiteY5447" fmla="*/ 5651136 h 6858079"/>
              <a:gd name="connsiteX5448" fmla="*/ 10597220 w 12192000"/>
              <a:gd name="connsiteY5448" fmla="*/ 5654958 h 6858079"/>
              <a:gd name="connsiteX5449" fmla="*/ 10597137 w 12192000"/>
              <a:gd name="connsiteY5449" fmla="*/ 5654452 h 6858079"/>
              <a:gd name="connsiteX5450" fmla="*/ 10635854 w 12192000"/>
              <a:gd name="connsiteY5450" fmla="*/ 5646067 h 6858079"/>
              <a:gd name="connsiteX5451" fmla="*/ 10657485 w 12192000"/>
              <a:gd name="connsiteY5451" fmla="*/ 5644627 h 6858079"/>
              <a:gd name="connsiteX5452" fmla="*/ 10676415 w 12192000"/>
              <a:gd name="connsiteY5452" fmla="*/ 5642587 h 6858079"/>
              <a:gd name="connsiteX5453" fmla="*/ 139174 w 12192000"/>
              <a:gd name="connsiteY5453" fmla="*/ 5640253 h 6858079"/>
              <a:gd name="connsiteX5454" fmla="*/ 177181 w 12192000"/>
              <a:gd name="connsiteY5454" fmla="*/ 5640650 h 6858079"/>
              <a:gd name="connsiteX5455" fmla="*/ 208733 w 12192000"/>
              <a:gd name="connsiteY5455" fmla="*/ 5640650 h 6858079"/>
              <a:gd name="connsiteX5456" fmla="*/ 208389 w 12192000"/>
              <a:gd name="connsiteY5456" fmla="*/ 5644094 h 6858079"/>
              <a:gd name="connsiteX5457" fmla="*/ 209954 w 12192000"/>
              <a:gd name="connsiteY5457" fmla="*/ 5644114 h 6858079"/>
              <a:gd name="connsiteX5458" fmla="*/ 209954 w 12192000"/>
              <a:gd name="connsiteY5458" fmla="*/ 5647522 h 6858079"/>
              <a:gd name="connsiteX5459" fmla="*/ 157766 w 12192000"/>
              <a:gd name="connsiteY5459" fmla="*/ 5646500 h 6858079"/>
              <a:gd name="connsiteX5460" fmla="*/ 130772 w 12192000"/>
              <a:gd name="connsiteY5460" fmla="*/ 5646841 h 6858079"/>
              <a:gd name="connsiteX5461" fmla="*/ 107017 w 12192000"/>
              <a:gd name="connsiteY5461" fmla="*/ 5646841 h 6858079"/>
              <a:gd name="connsiteX5462" fmla="*/ 107017 w 12192000"/>
              <a:gd name="connsiteY5462" fmla="*/ 5645477 h 6858079"/>
              <a:gd name="connsiteX5463" fmla="*/ 130772 w 12192000"/>
              <a:gd name="connsiteY5463" fmla="*/ 5644455 h 6858079"/>
              <a:gd name="connsiteX5464" fmla="*/ 157766 w 12192000"/>
              <a:gd name="connsiteY5464" fmla="*/ 5643433 h 6858079"/>
              <a:gd name="connsiteX5465" fmla="*/ 160420 w 12192000"/>
              <a:gd name="connsiteY5465" fmla="*/ 5643467 h 6858079"/>
              <a:gd name="connsiteX5466" fmla="*/ 139174 w 12192000"/>
              <a:gd name="connsiteY5466" fmla="*/ 5642241 h 6858079"/>
              <a:gd name="connsiteX5467" fmla="*/ 139174 w 12192000"/>
              <a:gd name="connsiteY5467" fmla="*/ 5640253 h 6858079"/>
              <a:gd name="connsiteX5468" fmla="*/ 11024026 w 12192000"/>
              <a:gd name="connsiteY5468" fmla="*/ 5635998 h 6858079"/>
              <a:gd name="connsiteX5469" fmla="*/ 11031333 w 12192000"/>
              <a:gd name="connsiteY5469" fmla="*/ 5644062 h 6858079"/>
              <a:gd name="connsiteX5470" fmla="*/ 10966697 w 12192000"/>
              <a:gd name="connsiteY5470" fmla="*/ 5694174 h 6858079"/>
              <a:gd name="connsiteX5471" fmla="*/ 10959392 w 12192000"/>
              <a:gd name="connsiteY5471" fmla="*/ 5681502 h 6858079"/>
              <a:gd name="connsiteX5472" fmla="*/ 10993675 w 12192000"/>
              <a:gd name="connsiteY5472" fmla="*/ 5660189 h 6858079"/>
              <a:gd name="connsiteX5473" fmla="*/ 11024026 w 12192000"/>
              <a:gd name="connsiteY5473" fmla="*/ 5635998 h 6858079"/>
              <a:gd name="connsiteX5474" fmla="*/ 776930 w 12192000"/>
              <a:gd name="connsiteY5474" fmla="*/ 5632752 h 6858079"/>
              <a:gd name="connsiteX5475" fmla="*/ 778629 w 12192000"/>
              <a:gd name="connsiteY5475" fmla="*/ 5632752 h 6858079"/>
              <a:gd name="connsiteX5476" fmla="*/ 832173 w 12192000"/>
              <a:gd name="connsiteY5476" fmla="*/ 5690167 h 6858079"/>
              <a:gd name="connsiteX5477" fmla="*/ 831748 w 12192000"/>
              <a:gd name="connsiteY5477" fmla="*/ 5695696 h 6858079"/>
              <a:gd name="connsiteX5478" fmla="*/ 776930 w 12192000"/>
              <a:gd name="connsiteY5478" fmla="*/ 5632752 h 6858079"/>
              <a:gd name="connsiteX5479" fmla="*/ 11277489 w 12192000"/>
              <a:gd name="connsiteY5479" fmla="*/ 5628792 h 6858079"/>
              <a:gd name="connsiteX5480" fmla="*/ 11224826 w 12192000"/>
              <a:gd name="connsiteY5480" fmla="*/ 5797961 h 6858079"/>
              <a:gd name="connsiteX5481" fmla="*/ 11212934 w 12192000"/>
              <a:gd name="connsiteY5481" fmla="*/ 6020880 h 6858079"/>
              <a:gd name="connsiteX5482" fmla="*/ 11255404 w 12192000"/>
              <a:gd name="connsiteY5482" fmla="*/ 6023145 h 6858079"/>
              <a:gd name="connsiteX5483" fmla="*/ 11684642 w 12192000"/>
              <a:gd name="connsiteY5483" fmla="*/ 6040118 h 6858079"/>
              <a:gd name="connsiteX5484" fmla="*/ 11685208 w 12192000"/>
              <a:gd name="connsiteY5484" fmla="*/ 6024275 h 6858079"/>
              <a:gd name="connsiteX5485" fmla="*/ 11686908 w 12192000"/>
              <a:gd name="connsiteY5485" fmla="*/ 5976184 h 6858079"/>
              <a:gd name="connsiteX5486" fmla="*/ 11685208 w 12192000"/>
              <a:gd name="connsiteY5486" fmla="*/ 5679713 h 6858079"/>
              <a:gd name="connsiteX5487" fmla="*/ 11681245 w 12192000"/>
              <a:gd name="connsiteY5487" fmla="*/ 5679713 h 6858079"/>
              <a:gd name="connsiteX5488" fmla="*/ 11277489 w 12192000"/>
              <a:gd name="connsiteY5488" fmla="*/ 5628792 h 6858079"/>
              <a:gd name="connsiteX5489" fmla="*/ 508272 w 12192000"/>
              <a:gd name="connsiteY5489" fmla="*/ 5626649 h 6858079"/>
              <a:gd name="connsiteX5490" fmla="*/ 509863 w 12192000"/>
              <a:gd name="connsiteY5490" fmla="*/ 5627002 h 6858079"/>
              <a:gd name="connsiteX5491" fmla="*/ 509863 w 12192000"/>
              <a:gd name="connsiteY5491" fmla="*/ 5642903 h 6858079"/>
              <a:gd name="connsiteX5492" fmla="*/ 507636 w 12192000"/>
              <a:gd name="connsiteY5492" fmla="*/ 5642903 h 6858079"/>
              <a:gd name="connsiteX5493" fmla="*/ 508272 w 12192000"/>
              <a:gd name="connsiteY5493" fmla="*/ 5626649 h 6858079"/>
              <a:gd name="connsiteX5494" fmla="*/ 515094 w 12192000"/>
              <a:gd name="connsiteY5494" fmla="*/ 5622236 h 6858079"/>
              <a:gd name="connsiteX5495" fmla="*/ 516252 w 12192000"/>
              <a:gd name="connsiteY5495" fmla="*/ 5622236 h 6858079"/>
              <a:gd name="connsiteX5496" fmla="*/ 516252 w 12192000"/>
              <a:gd name="connsiteY5496" fmla="*/ 5654904 h 6858079"/>
              <a:gd name="connsiteX5497" fmla="*/ 513361 w 12192000"/>
              <a:gd name="connsiteY5497" fmla="*/ 5654904 h 6858079"/>
              <a:gd name="connsiteX5498" fmla="*/ 515094 w 12192000"/>
              <a:gd name="connsiteY5498" fmla="*/ 5622236 h 6858079"/>
              <a:gd name="connsiteX5499" fmla="*/ 10176281 w 12192000"/>
              <a:gd name="connsiteY5499" fmla="*/ 5620814 h 6858079"/>
              <a:gd name="connsiteX5500" fmla="*/ 10113598 w 12192000"/>
              <a:gd name="connsiteY5500" fmla="*/ 5646967 h 6858079"/>
              <a:gd name="connsiteX5501" fmla="*/ 10079326 w 12192000"/>
              <a:gd name="connsiteY5501" fmla="*/ 5700174 h 6858079"/>
              <a:gd name="connsiteX5502" fmla="*/ 10063542 w 12192000"/>
              <a:gd name="connsiteY5502" fmla="*/ 5728130 h 6858079"/>
              <a:gd name="connsiteX5503" fmla="*/ 10046857 w 12192000"/>
              <a:gd name="connsiteY5503" fmla="*/ 5752930 h 6858079"/>
              <a:gd name="connsiteX5504" fmla="*/ 10029720 w 12192000"/>
              <a:gd name="connsiteY5504" fmla="*/ 5778632 h 6858079"/>
              <a:gd name="connsiteX5505" fmla="*/ 10017545 w 12192000"/>
              <a:gd name="connsiteY5505" fmla="*/ 5800276 h 6858079"/>
              <a:gd name="connsiteX5506" fmla="*/ 10006722 w 12192000"/>
              <a:gd name="connsiteY5506" fmla="*/ 5821467 h 6858079"/>
              <a:gd name="connsiteX5507" fmla="*/ 9992742 w 12192000"/>
              <a:gd name="connsiteY5507" fmla="*/ 5843112 h 6858079"/>
              <a:gd name="connsiteX5508" fmla="*/ 9960273 w 12192000"/>
              <a:gd name="connsiteY5508" fmla="*/ 5912100 h 6858079"/>
              <a:gd name="connsiteX5509" fmla="*/ 9946293 w 12192000"/>
              <a:gd name="connsiteY5509" fmla="*/ 5924275 h 6858079"/>
              <a:gd name="connsiteX5510" fmla="*/ 9937725 w 12192000"/>
              <a:gd name="connsiteY5510" fmla="*/ 5921118 h 6858079"/>
              <a:gd name="connsiteX5511" fmla="*/ 9935921 w 12192000"/>
              <a:gd name="connsiteY5511" fmla="*/ 5921118 h 6858079"/>
              <a:gd name="connsiteX5512" fmla="*/ 9881806 w 12192000"/>
              <a:gd name="connsiteY5512" fmla="*/ 5927882 h 6858079"/>
              <a:gd name="connsiteX5513" fmla="*/ 9842121 w 12192000"/>
              <a:gd name="connsiteY5513" fmla="*/ 5933743 h 6858079"/>
              <a:gd name="connsiteX5514" fmla="*/ 9739754 w 12192000"/>
              <a:gd name="connsiteY5514" fmla="*/ 5953583 h 6858079"/>
              <a:gd name="connsiteX5515" fmla="*/ 9721265 w 12192000"/>
              <a:gd name="connsiteY5515" fmla="*/ 5958093 h 6858079"/>
              <a:gd name="connsiteX5516" fmla="*/ 9594997 w 12192000"/>
              <a:gd name="connsiteY5516" fmla="*/ 6027983 h 6858079"/>
              <a:gd name="connsiteX5517" fmla="*/ 9630623 w 12192000"/>
              <a:gd name="connsiteY5517" fmla="*/ 6101932 h 6858079"/>
              <a:gd name="connsiteX5518" fmla="*/ 9643700 w 12192000"/>
              <a:gd name="connsiteY5518" fmla="*/ 6118165 h 6858079"/>
              <a:gd name="connsiteX5519" fmla="*/ 9665346 w 12192000"/>
              <a:gd name="connsiteY5519" fmla="*/ 6150179 h 6858079"/>
              <a:gd name="connsiteX5520" fmla="*/ 9693756 w 12192000"/>
              <a:gd name="connsiteY5520" fmla="*/ 6189859 h 6858079"/>
              <a:gd name="connsiteX5521" fmla="*/ 9730734 w 12192000"/>
              <a:gd name="connsiteY5521" fmla="*/ 6228186 h 6858079"/>
              <a:gd name="connsiteX5522" fmla="*/ 9756439 w 12192000"/>
              <a:gd name="connsiteY5522" fmla="*/ 6254789 h 6858079"/>
              <a:gd name="connsiteX5523" fmla="*/ 9767262 w 12192000"/>
              <a:gd name="connsiteY5523" fmla="*/ 6266514 h 6858079"/>
              <a:gd name="connsiteX5524" fmla="*/ 9820926 w 12192000"/>
              <a:gd name="connsiteY5524" fmla="*/ 6317015 h 6858079"/>
              <a:gd name="connsiteX5525" fmla="*/ 9825437 w 12192000"/>
              <a:gd name="connsiteY5525" fmla="*/ 6330993 h 6858079"/>
              <a:gd name="connsiteX5526" fmla="*/ 9818221 w 12192000"/>
              <a:gd name="connsiteY5526" fmla="*/ 6338658 h 6858079"/>
              <a:gd name="connsiteX5527" fmla="*/ 9814162 w 12192000"/>
              <a:gd name="connsiteY5527" fmla="*/ 6404941 h 6858079"/>
              <a:gd name="connsiteX5528" fmla="*/ 9812358 w 12192000"/>
              <a:gd name="connsiteY5528" fmla="*/ 6424331 h 6858079"/>
              <a:gd name="connsiteX5529" fmla="*/ 9802888 w 12192000"/>
              <a:gd name="connsiteY5529" fmla="*/ 6504592 h 6858079"/>
              <a:gd name="connsiteX5530" fmla="*/ 9799731 w 12192000"/>
              <a:gd name="connsiteY5530" fmla="*/ 6529843 h 6858079"/>
              <a:gd name="connsiteX5531" fmla="*/ 9797477 w 12192000"/>
              <a:gd name="connsiteY5531" fmla="*/ 6547428 h 6858079"/>
              <a:gd name="connsiteX5532" fmla="*/ 9840769 w 12192000"/>
              <a:gd name="connsiteY5532" fmla="*/ 6691719 h 6858079"/>
              <a:gd name="connsiteX5533" fmla="*/ 9873689 w 12192000"/>
              <a:gd name="connsiteY5533" fmla="*/ 6696228 h 6858079"/>
              <a:gd name="connsiteX5534" fmla="*/ 10022505 w 12192000"/>
              <a:gd name="connsiteY5534" fmla="*/ 6638061 h 6858079"/>
              <a:gd name="connsiteX5535" fmla="*/ 10031523 w 12192000"/>
              <a:gd name="connsiteY5535" fmla="*/ 6632650 h 6858079"/>
              <a:gd name="connsiteX5536" fmla="*/ 10057229 w 12192000"/>
              <a:gd name="connsiteY5536" fmla="*/ 6616868 h 6858079"/>
              <a:gd name="connsiteX5537" fmla="*/ 10118107 w 12192000"/>
              <a:gd name="connsiteY5537" fmla="*/ 6581246 h 6858079"/>
              <a:gd name="connsiteX5538" fmla="*/ 10126226 w 12192000"/>
              <a:gd name="connsiteY5538" fmla="*/ 6577188 h 6858079"/>
              <a:gd name="connsiteX5539" fmla="*/ 10161399 w 12192000"/>
              <a:gd name="connsiteY5539" fmla="*/ 6564563 h 6858079"/>
              <a:gd name="connsiteX5540" fmla="*/ 10172222 w 12192000"/>
              <a:gd name="connsiteY5540" fmla="*/ 6566366 h 6858079"/>
              <a:gd name="connsiteX5541" fmla="*/ 10212810 w 12192000"/>
              <a:gd name="connsiteY5541" fmla="*/ 6589363 h 6858079"/>
              <a:gd name="connsiteX5542" fmla="*/ 10247082 w 12192000"/>
              <a:gd name="connsiteY5542" fmla="*/ 6608751 h 6858079"/>
              <a:gd name="connsiteX5543" fmla="*/ 10278649 w 12192000"/>
              <a:gd name="connsiteY5543" fmla="*/ 6624984 h 6858079"/>
              <a:gd name="connsiteX5544" fmla="*/ 10332764 w 12192000"/>
              <a:gd name="connsiteY5544" fmla="*/ 6649784 h 6858079"/>
              <a:gd name="connsiteX5545" fmla="*/ 10372449 w 12192000"/>
              <a:gd name="connsiteY5545" fmla="*/ 6667369 h 6858079"/>
              <a:gd name="connsiteX5546" fmla="*/ 10471659 w 12192000"/>
              <a:gd name="connsiteY5546" fmla="*/ 6697580 h 6858079"/>
              <a:gd name="connsiteX5547" fmla="*/ 10493305 w 12192000"/>
              <a:gd name="connsiteY5547" fmla="*/ 6694874 h 6858079"/>
              <a:gd name="connsiteX5548" fmla="*/ 10535245 w 12192000"/>
              <a:gd name="connsiteY5548" fmla="*/ 6559602 h 6858079"/>
              <a:gd name="connsiteX5549" fmla="*/ 10530735 w 12192000"/>
              <a:gd name="connsiteY5549" fmla="*/ 6528940 h 6858079"/>
              <a:gd name="connsiteX5550" fmla="*/ 10527128 w 12192000"/>
              <a:gd name="connsiteY5550" fmla="*/ 6492418 h 6858079"/>
              <a:gd name="connsiteX5551" fmla="*/ 10519011 w 12192000"/>
              <a:gd name="connsiteY5551" fmla="*/ 6423429 h 6858079"/>
              <a:gd name="connsiteX5552" fmla="*/ 10514951 w 12192000"/>
              <a:gd name="connsiteY5552" fmla="*/ 6380142 h 6858079"/>
              <a:gd name="connsiteX5553" fmla="*/ 10510442 w 12192000"/>
              <a:gd name="connsiteY5553" fmla="*/ 6336855 h 6858079"/>
              <a:gd name="connsiteX5554" fmla="*/ 10510442 w 12192000"/>
              <a:gd name="connsiteY5554" fmla="*/ 6334149 h 6858079"/>
              <a:gd name="connsiteX5555" fmla="*/ 10513599 w 12192000"/>
              <a:gd name="connsiteY5555" fmla="*/ 6323327 h 6858079"/>
              <a:gd name="connsiteX5556" fmla="*/ 10583497 w 12192000"/>
              <a:gd name="connsiteY5556" fmla="*/ 6241713 h 6858079"/>
              <a:gd name="connsiteX5557" fmla="*/ 10645730 w 12192000"/>
              <a:gd name="connsiteY5557" fmla="*/ 6168215 h 6858079"/>
              <a:gd name="connsiteX5558" fmla="*/ 10661964 w 12192000"/>
              <a:gd name="connsiteY5558" fmla="*/ 6149278 h 6858079"/>
              <a:gd name="connsiteX5559" fmla="*/ 10677747 w 12192000"/>
              <a:gd name="connsiteY5559" fmla="*/ 6130339 h 6858079"/>
              <a:gd name="connsiteX5560" fmla="*/ 10685414 w 12192000"/>
              <a:gd name="connsiteY5560" fmla="*/ 6122674 h 6858079"/>
              <a:gd name="connsiteX5561" fmla="*/ 10709314 w 12192000"/>
              <a:gd name="connsiteY5561" fmla="*/ 6096071 h 6858079"/>
              <a:gd name="connsiteX5562" fmla="*/ 10727353 w 12192000"/>
              <a:gd name="connsiteY5562" fmla="*/ 6012652 h 6858079"/>
              <a:gd name="connsiteX5563" fmla="*/ 10665121 w 12192000"/>
              <a:gd name="connsiteY5563" fmla="*/ 5975227 h 6858079"/>
              <a:gd name="connsiteX5564" fmla="*/ 10657454 w 12192000"/>
              <a:gd name="connsiteY5564" fmla="*/ 5973424 h 6858079"/>
              <a:gd name="connsiteX5565" fmla="*/ 10612358 w 12192000"/>
              <a:gd name="connsiteY5565" fmla="*/ 5959445 h 6858079"/>
              <a:gd name="connsiteX5566" fmla="*/ 10566361 w 12192000"/>
              <a:gd name="connsiteY5566" fmla="*/ 5945919 h 6858079"/>
              <a:gd name="connsiteX5567" fmla="*/ 10467150 w 12192000"/>
              <a:gd name="connsiteY5567" fmla="*/ 5925628 h 6858079"/>
              <a:gd name="connsiteX5568" fmla="*/ 10418447 w 12192000"/>
              <a:gd name="connsiteY5568" fmla="*/ 5921118 h 6858079"/>
              <a:gd name="connsiteX5569" fmla="*/ 10410781 w 12192000"/>
              <a:gd name="connsiteY5569" fmla="*/ 5921569 h 6858079"/>
              <a:gd name="connsiteX5570" fmla="*/ 10393193 w 12192000"/>
              <a:gd name="connsiteY5570" fmla="*/ 5918413 h 6858079"/>
              <a:gd name="connsiteX5571" fmla="*/ 10388232 w 12192000"/>
              <a:gd name="connsiteY5571" fmla="*/ 5915707 h 6858079"/>
              <a:gd name="connsiteX5572" fmla="*/ 10378762 w 12192000"/>
              <a:gd name="connsiteY5572" fmla="*/ 5909846 h 6858079"/>
              <a:gd name="connsiteX5573" fmla="*/ 10332764 w 12192000"/>
              <a:gd name="connsiteY5573" fmla="*/ 5831387 h 6858079"/>
              <a:gd name="connsiteX5574" fmla="*/ 10309765 w 12192000"/>
              <a:gd name="connsiteY5574" fmla="*/ 5786297 h 6858079"/>
              <a:gd name="connsiteX5575" fmla="*/ 10289022 w 12192000"/>
              <a:gd name="connsiteY5575" fmla="*/ 5744813 h 6858079"/>
              <a:gd name="connsiteX5576" fmla="*/ 10281354 w 12192000"/>
              <a:gd name="connsiteY5576" fmla="*/ 5727228 h 6858079"/>
              <a:gd name="connsiteX5577" fmla="*/ 10203790 w 12192000"/>
              <a:gd name="connsiteY5577" fmla="*/ 5625323 h 6858079"/>
              <a:gd name="connsiteX5578" fmla="*/ 10176281 w 12192000"/>
              <a:gd name="connsiteY5578" fmla="*/ 5620814 h 6858079"/>
              <a:gd name="connsiteX5579" fmla="*/ 521924 w 12192000"/>
              <a:gd name="connsiteY5579" fmla="*/ 5615887 h 6858079"/>
              <a:gd name="connsiteX5580" fmla="*/ 523758 w 12192000"/>
              <a:gd name="connsiteY5580" fmla="*/ 5615887 h 6858079"/>
              <a:gd name="connsiteX5581" fmla="*/ 523391 w 12192000"/>
              <a:gd name="connsiteY5581" fmla="*/ 5671134 h 6858079"/>
              <a:gd name="connsiteX5582" fmla="*/ 520089 w 12192000"/>
              <a:gd name="connsiteY5582" fmla="*/ 5670775 h 6858079"/>
              <a:gd name="connsiteX5583" fmla="*/ 521924 w 12192000"/>
              <a:gd name="connsiteY5583" fmla="*/ 5615887 h 6858079"/>
              <a:gd name="connsiteX5584" fmla="*/ 11026641 w 12192000"/>
              <a:gd name="connsiteY5584" fmla="*/ 5601021 h 6858079"/>
              <a:gd name="connsiteX5585" fmla="*/ 11033880 w 12192000"/>
              <a:gd name="connsiteY5585" fmla="*/ 5608463 h 6858079"/>
              <a:gd name="connsiteX5586" fmla="*/ 10979869 w 12192000"/>
              <a:gd name="connsiteY5586" fmla="*/ 5653689 h 6858079"/>
              <a:gd name="connsiteX5587" fmla="*/ 10973743 w 12192000"/>
              <a:gd name="connsiteY5587" fmla="*/ 5642240 h 6858079"/>
              <a:gd name="connsiteX5588" fmla="*/ 11026641 w 12192000"/>
              <a:gd name="connsiteY5588" fmla="*/ 5601021 h 6858079"/>
              <a:gd name="connsiteX5589" fmla="*/ 528500 w 12192000"/>
              <a:gd name="connsiteY5589" fmla="*/ 5588867 h 6858079"/>
              <a:gd name="connsiteX5590" fmla="*/ 529539 w 12192000"/>
              <a:gd name="connsiteY5590" fmla="*/ 5588867 h 6858079"/>
              <a:gd name="connsiteX5591" fmla="*/ 530921 w 12192000"/>
              <a:gd name="connsiteY5591" fmla="*/ 5640335 h 6858079"/>
              <a:gd name="connsiteX5592" fmla="*/ 533341 w 12192000"/>
              <a:gd name="connsiteY5592" fmla="*/ 5683104 h 6858079"/>
              <a:gd name="connsiteX5593" fmla="*/ 530230 w 12192000"/>
              <a:gd name="connsiteY5593" fmla="*/ 5683829 h 6858079"/>
              <a:gd name="connsiteX5594" fmla="*/ 527465 w 12192000"/>
              <a:gd name="connsiteY5594" fmla="*/ 5639972 h 6858079"/>
              <a:gd name="connsiteX5595" fmla="*/ 528500 w 12192000"/>
              <a:gd name="connsiteY5595" fmla="*/ 5588867 h 6858079"/>
              <a:gd name="connsiteX5596" fmla="*/ 10183948 w 12192000"/>
              <a:gd name="connsiteY5596" fmla="*/ 5587898 h 6858079"/>
              <a:gd name="connsiteX5597" fmla="*/ 10192065 w 12192000"/>
              <a:gd name="connsiteY5597" fmla="*/ 5587898 h 6858079"/>
              <a:gd name="connsiteX5598" fmla="*/ 10311118 w 12192000"/>
              <a:gd name="connsiteY5598" fmla="*/ 5700174 h 6858079"/>
              <a:gd name="connsiteX5599" fmla="*/ 10337274 w 12192000"/>
              <a:gd name="connsiteY5599" fmla="*/ 5751577 h 6858079"/>
              <a:gd name="connsiteX5600" fmla="*/ 10358469 w 12192000"/>
              <a:gd name="connsiteY5600" fmla="*/ 5791257 h 6858079"/>
              <a:gd name="connsiteX5601" fmla="*/ 10371096 w 12192000"/>
              <a:gd name="connsiteY5601" fmla="*/ 5818762 h 6858079"/>
              <a:gd name="connsiteX5602" fmla="*/ 10407173 w 12192000"/>
              <a:gd name="connsiteY5602" fmla="*/ 5883242 h 6858079"/>
              <a:gd name="connsiteX5603" fmla="*/ 10408525 w 12192000"/>
              <a:gd name="connsiteY5603" fmla="*/ 5885496 h 6858079"/>
              <a:gd name="connsiteX5604" fmla="*/ 10418898 w 12192000"/>
              <a:gd name="connsiteY5604" fmla="*/ 5886399 h 6858079"/>
              <a:gd name="connsiteX5605" fmla="*/ 10428368 w 12192000"/>
              <a:gd name="connsiteY5605" fmla="*/ 5885948 h 6858079"/>
              <a:gd name="connsiteX5606" fmla="*/ 10446406 w 12192000"/>
              <a:gd name="connsiteY5606" fmla="*/ 5886399 h 6858079"/>
              <a:gd name="connsiteX5607" fmla="*/ 10488345 w 12192000"/>
              <a:gd name="connsiteY5607" fmla="*/ 5892711 h 6858079"/>
              <a:gd name="connsiteX5608" fmla="*/ 10502776 w 12192000"/>
              <a:gd name="connsiteY5608" fmla="*/ 5894965 h 6858079"/>
              <a:gd name="connsiteX5609" fmla="*/ 10621829 w 12192000"/>
              <a:gd name="connsiteY5609" fmla="*/ 5925177 h 6858079"/>
              <a:gd name="connsiteX5610" fmla="*/ 10647082 w 12192000"/>
              <a:gd name="connsiteY5610" fmla="*/ 5932391 h 6858079"/>
              <a:gd name="connsiteX5611" fmla="*/ 10758920 w 12192000"/>
              <a:gd name="connsiteY5611" fmla="*/ 6011300 h 6858079"/>
              <a:gd name="connsiteX5612" fmla="*/ 10748548 w 12192000"/>
              <a:gd name="connsiteY5612" fmla="*/ 6090660 h 6858079"/>
              <a:gd name="connsiteX5613" fmla="*/ 10703903 w 12192000"/>
              <a:gd name="connsiteY5613" fmla="*/ 6147022 h 6858079"/>
              <a:gd name="connsiteX5614" fmla="*/ 10683159 w 12192000"/>
              <a:gd name="connsiteY5614" fmla="*/ 6170020 h 6858079"/>
              <a:gd name="connsiteX5615" fmla="*/ 10647984 w 12192000"/>
              <a:gd name="connsiteY5615" fmla="*/ 6211051 h 6858079"/>
              <a:gd name="connsiteX5616" fmla="*/ 10609201 w 12192000"/>
              <a:gd name="connsiteY5616" fmla="*/ 6255692 h 6858079"/>
              <a:gd name="connsiteX5617" fmla="*/ 10542460 w 12192000"/>
              <a:gd name="connsiteY5617" fmla="*/ 6327386 h 6858079"/>
              <a:gd name="connsiteX5618" fmla="*/ 10542911 w 12192000"/>
              <a:gd name="connsiteY5618" fmla="*/ 6330091 h 6858079"/>
              <a:gd name="connsiteX5619" fmla="*/ 10544264 w 12192000"/>
              <a:gd name="connsiteY5619" fmla="*/ 6359400 h 6858079"/>
              <a:gd name="connsiteX5620" fmla="*/ 10545617 w 12192000"/>
              <a:gd name="connsiteY5620" fmla="*/ 6381945 h 6858079"/>
              <a:gd name="connsiteX5621" fmla="*/ 10550126 w 12192000"/>
              <a:gd name="connsiteY5621" fmla="*/ 6419371 h 6858079"/>
              <a:gd name="connsiteX5622" fmla="*/ 10553283 w 12192000"/>
              <a:gd name="connsiteY5622" fmla="*/ 6444622 h 6858079"/>
              <a:gd name="connsiteX5623" fmla="*/ 10556440 w 12192000"/>
              <a:gd name="connsiteY5623" fmla="*/ 6471676 h 6858079"/>
              <a:gd name="connsiteX5624" fmla="*/ 10567263 w 12192000"/>
              <a:gd name="connsiteY5624" fmla="*/ 6550584 h 6858079"/>
              <a:gd name="connsiteX5625" fmla="*/ 10567263 w 12192000"/>
              <a:gd name="connsiteY5625" fmla="*/ 6551036 h 6858079"/>
              <a:gd name="connsiteX5626" fmla="*/ 10530284 w 12192000"/>
              <a:gd name="connsiteY5626" fmla="*/ 6715616 h 6858079"/>
              <a:gd name="connsiteX5627" fmla="*/ 10477522 w 12192000"/>
              <a:gd name="connsiteY5627" fmla="*/ 6730496 h 6858079"/>
              <a:gd name="connsiteX5628" fmla="*/ 10378762 w 12192000"/>
              <a:gd name="connsiteY5628" fmla="*/ 6703442 h 6858079"/>
              <a:gd name="connsiteX5629" fmla="*/ 10360724 w 12192000"/>
              <a:gd name="connsiteY5629" fmla="*/ 6696228 h 6858079"/>
              <a:gd name="connsiteX5630" fmla="*/ 10179889 w 12192000"/>
              <a:gd name="connsiteY5630" fmla="*/ 6609202 h 6858079"/>
              <a:gd name="connsiteX5631" fmla="*/ 10160949 w 12192000"/>
              <a:gd name="connsiteY5631" fmla="*/ 6601988 h 6858079"/>
              <a:gd name="connsiteX5632" fmla="*/ 10135695 w 12192000"/>
              <a:gd name="connsiteY5632" fmla="*/ 6611457 h 6858079"/>
              <a:gd name="connsiteX5633" fmla="*/ 10134793 w 12192000"/>
              <a:gd name="connsiteY5633" fmla="*/ 6612359 h 6858079"/>
              <a:gd name="connsiteX5634" fmla="*/ 10090600 w 12192000"/>
              <a:gd name="connsiteY5634" fmla="*/ 6637159 h 6858079"/>
              <a:gd name="connsiteX5635" fmla="*/ 10088795 w 12192000"/>
              <a:gd name="connsiteY5635" fmla="*/ 6638512 h 6858079"/>
              <a:gd name="connsiteX5636" fmla="*/ 10071660 w 12192000"/>
              <a:gd name="connsiteY5636" fmla="*/ 6648883 h 6858079"/>
              <a:gd name="connsiteX5637" fmla="*/ 9991388 w 12192000"/>
              <a:gd name="connsiteY5637" fmla="*/ 6694423 h 6858079"/>
              <a:gd name="connsiteX5638" fmla="*/ 9870532 w 12192000"/>
              <a:gd name="connsiteY5638" fmla="*/ 6730496 h 6858079"/>
              <a:gd name="connsiteX5639" fmla="*/ 9806495 w 12192000"/>
              <a:gd name="connsiteY5639" fmla="*/ 6712010 h 6858079"/>
              <a:gd name="connsiteX5640" fmla="*/ 9763203 w 12192000"/>
              <a:gd name="connsiteY5640" fmla="*/ 6552388 h 6858079"/>
              <a:gd name="connsiteX5641" fmla="*/ 9764106 w 12192000"/>
              <a:gd name="connsiteY5641" fmla="*/ 6546978 h 6858079"/>
              <a:gd name="connsiteX5642" fmla="*/ 9778988 w 12192000"/>
              <a:gd name="connsiteY5642" fmla="*/ 6434702 h 6858079"/>
              <a:gd name="connsiteX5643" fmla="*/ 9792968 w 12192000"/>
              <a:gd name="connsiteY5643" fmla="*/ 6328738 h 6858079"/>
              <a:gd name="connsiteX5644" fmla="*/ 9728931 w 12192000"/>
              <a:gd name="connsiteY5644" fmla="*/ 6274179 h 6858079"/>
              <a:gd name="connsiteX5645" fmla="*/ 9721265 w 12192000"/>
              <a:gd name="connsiteY5645" fmla="*/ 6266514 h 6858079"/>
              <a:gd name="connsiteX5646" fmla="*/ 9708638 w 12192000"/>
              <a:gd name="connsiteY5646" fmla="*/ 6254789 h 6858079"/>
              <a:gd name="connsiteX5647" fmla="*/ 9651366 w 12192000"/>
              <a:gd name="connsiteY5647" fmla="*/ 6190760 h 6858079"/>
              <a:gd name="connsiteX5648" fmla="*/ 9615289 w 12192000"/>
              <a:gd name="connsiteY5648" fmla="*/ 6141612 h 6858079"/>
              <a:gd name="connsiteX5649" fmla="*/ 9582369 w 12192000"/>
              <a:gd name="connsiteY5649" fmla="*/ 6096521 h 6858079"/>
              <a:gd name="connsiteX5650" fmla="*/ 9563880 w 12192000"/>
              <a:gd name="connsiteY5650" fmla="*/ 6012201 h 6858079"/>
              <a:gd name="connsiteX5651" fmla="*/ 9705481 w 12192000"/>
              <a:gd name="connsiteY5651" fmla="*/ 5926980 h 6858079"/>
              <a:gd name="connsiteX5652" fmla="*/ 9724422 w 12192000"/>
              <a:gd name="connsiteY5652" fmla="*/ 5922020 h 6858079"/>
              <a:gd name="connsiteX5653" fmla="*/ 9823632 w 12192000"/>
              <a:gd name="connsiteY5653" fmla="*/ 5901278 h 6858079"/>
              <a:gd name="connsiteX5654" fmla="*/ 9867375 w 12192000"/>
              <a:gd name="connsiteY5654" fmla="*/ 5894965 h 6858079"/>
              <a:gd name="connsiteX5655" fmla="*/ 9935470 w 12192000"/>
              <a:gd name="connsiteY5655" fmla="*/ 5886850 h 6858079"/>
              <a:gd name="connsiteX5656" fmla="*/ 9936372 w 12192000"/>
              <a:gd name="connsiteY5656" fmla="*/ 5886850 h 6858079"/>
              <a:gd name="connsiteX5657" fmla="*/ 9937725 w 12192000"/>
              <a:gd name="connsiteY5657" fmla="*/ 5886850 h 6858079"/>
              <a:gd name="connsiteX5658" fmla="*/ 9965233 w 12192000"/>
              <a:gd name="connsiteY5658" fmla="*/ 5829584 h 6858079"/>
              <a:gd name="connsiteX5659" fmla="*/ 9975154 w 12192000"/>
              <a:gd name="connsiteY5659" fmla="*/ 5812450 h 6858079"/>
              <a:gd name="connsiteX5660" fmla="*/ 9985076 w 12192000"/>
              <a:gd name="connsiteY5660" fmla="*/ 5793511 h 6858079"/>
              <a:gd name="connsiteX5661" fmla="*/ 10006722 w 12192000"/>
              <a:gd name="connsiteY5661" fmla="*/ 5754283 h 6858079"/>
              <a:gd name="connsiteX5662" fmla="*/ 10008976 w 12192000"/>
              <a:gd name="connsiteY5662" fmla="*/ 5750675 h 6858079"/>
              <a:gd name="connsiteX5663" fmla="*/ 10040543 w 12192000"/>
              <a:gd name="connsiteY5663" fmla="*/ 5703782 h 6858079"/>
              <a:gd name="connsiteX5664" fmla="*/ 10046857 w 12192000"/>
              <a:gd name="connsiteY5664" fmla="*/ 5691606 h 6858079"/>
              <a:gd name="connsiteX5665" fmla="*/ 10100972 w 12192000"/>
              <a:gd name="connsiteY5665" fmla="*/ 5614051 h 6858079"/>
              <a:gd name="connsiteX5666" fmla="*/ 10183948 w 12192000"/>
              <a:gd name="connsiteY5666" fmla="*/ 5587898 h 6858079"/>
              <a:gd name="connsiteX5667" fmla="*/ 2157536 w 12192000"/>
              <a:gd name="connsiteY5667" fmla="*/ 5585377 h 6858079"/>
              <a:gd name="connsiteX5668" fmla="*/ 2190378 w 12192000"/>
              <a:gd name="connsiteY5668" fmla="*/ 5587541 h 6858079"/>
              <a:gd name="connsiteX5669" fmla="*/ 2196506 w 12192000"/>
              <a:gd name="connsiteY5669" fmla="*/ 5595112 h 6858079"/>
              <a:gd name="connsiteX5670" fmla="*/ 2199749 w 12192000"/>
              <a:gd name="connsiteY5670" fmla="*/ 5602684 h 6858079"/>
              <a:gd name="connsiteX5671" fmla="*/ 2141724 w 12192000"/>
              <a:gd name="connsiteY5671" fmla="*/ 6017320 h 6858079"/>
              <a:gd name="connsiteX5672" fmla="*/ 2229662 w 12192000"/>
              <a:gd name="connsiteY5672" fmla="*/ 6018762 h 6858079"/>
              <a:gd name="connsiteX5673" fmla="*/ 2319044 w 12192000"/>
              <a:gd name="connsiteY5673" fmla="*/ 6022007 h 6858079"/>
              <a:gd name="connsiteX5674" fmla="*/ 2326252 w 12192000"/>
              <a:gd name="connsiteY5674" fmla="*/ 6022368 h 6858079"/>
              <a:gd name="connsiteX5675" fmla="*/ 2330577 w 12192000"/>
              <a:gd name="connsiteY5675" fmla="*/ 6092315 h 6858079"/>
              <a:gd name="connsiteX5676" fmla="*/ 2328775 w 12192000"/>
              <a:gd name="connsiteY5676" fmla="*/ 6160819 h 6858079"/>
              <a:gd name="connsiteX5677" fmla="*/ 2319405 w 12192000"/>
              <a:gd name="connsiteY5677" fmla="*/ 6165507 h 6858079"/>
              <a:gd name="connsiteX5678" fmla="*/ 2217770 w 12192000"/>
              <a:gd name="connsiteY5678" fmla="*/ 6170915 h 6858079"/>
              <a:gd name="connsiteX5679" fmla="*/ 2121541 w 12192000"/>
              <a:gd name="connsiteY5679" fmla="*/ 6170554 h 6858079"/>
              <a:gd name="connsiteX5680" fmla="*/ 2114693 w 12192000"/>
              <a:gd name="connsiteY5680" fmla="*/ 6255645 h 6858079"/>
              <a:gd name="connsiteX5681" fmla="*/ 2102800 w 12192000"/>
              <a:gd name="connsiteY5681" fmla="*/ 6339654 h 6858079"/>
              <a:gd name="connsiteX5682" fmla="*/ 2089104 w 12192000"/>
              <a:gd name="connsiteY5682" fmla="*/ 6430152 h 6858079"/>
              <a:gd name="connsiteX5683" fmla="*/ 2080454 w 12192000"/>
              <a:gd name="connsiteY5683" fmla="*/ 6482433 h 6858079"/>
              <a:gd name="connsiteX5684" fmla="*/ 2081175 w 12192000"/>
              <a:gd name="connsiteY5684" fmla="*/ 6482433 h 6858079"/>
              <a:gd name="connsiteX5685" fmla="*/ 2124785 w 12192000"/>
              <a:gd name="connsiteY5685" fmla="*/ 6483514 h 6858079"/>
              <a:gd name="connsiteX5686" fmla="*/ 2174521 w 12192000"/>
              <a:gd name="connsiteY5686" fmla="*/ 6484236 h 6858079"/>
              <a:gd name="connsiteX5687" fmla="*/ 2271470 w 12192000"/>
              <a:gd name="connsiteY5687" fmla="*/ 6487842 h 6858079"/>
              <a:gd name="connsiteX5688" fmla="*/ 2279039 w 12192000"/>
              <a:gd name="connsiteY5688" fmla="*/ 6495773 h 6858079"/>
              <a:gd name="connsiteX5689" fmla="*/ 2280119 w 12192000"/>
              <a:gd name="connsiteY5689" fmla="*/ 6568966 h 6858079"/>
              <a:gd name="connsiteX5690" fmla="*/ 2273992 w 12192000"/>
              <a:gd name="connsiteY5690" fmla="*/ 6629178 h 6858079"/>
              <a:gd name="connsiteX5691" fmla="*/ 2265704 w 12192000"/>
              <a:gd name="connsiteY5691" fmla="*/ 6632423 h 6858079"/>
              <a:gd name="connsiteX5692" fmla="*/ 2223536 w 12192000"/>
              <a:gd name="connsiteY5692" fmla="*/ 6634947 h 6858079"/>
              <a:gd name="connsiteX5693" fmla="*/ 2165151 w 12192000"/>
              <a:gd name="connsiteY5693" fmla="*/ 6634947 h 6858079"/>
              <a:gd name="connsiteX5694" fmla="*/ 2062794 w 12192000"/>
              <a:gd name="connsiteY5694" fmla="*/ 6634226 h 6858079"/>
              <a:gd name="connsiteX5695" fmla="*/ 2055586 w 12192000"/>
              <a:gd name="connsiteY5695" fmla="*/ 6662349 h 6858079"/>
              <a:gd name="connsiteX5696" fmla="*/ 2051984 w 12192000"/>
              <a:gd name="connsiteY5696" fmla="*/ 6723282 h 6858079"/>
              <a:gd name="connsiteX5697" fmla="*/ 2039729 w 12192000"/>
              <a:gd name="connsiteY5697" fmla="*/ 6839020 h 6858079"/>
              <a:gd name="connsiteX5698" fmla="*/ 2036270 w 12192000"/>
              <a:gd name="connsiteY5698" fmla="*/ 6858000 h 6858079"/>
              <a:gd name="connsiteX5699" fmla="*/ 2016377 w 12192000"/>
              <a:gd name="connsiteY5699" fmla="*/ 6858000 h 6858079"/>
              <a:gd name="connsiteX5700" fmla="*/ 2018104 w 12192000"/>
              <a:gd name="connsiteY5700" fmla="*/ 6846952 h 6858079"/>
              <a:gd name="connsiteX5701" fmla="*/ 2032522 w 12192000"/>
              <a:gd name="connsiteY5701" fmla="*/ 6722922 h 6858079"/>
              <a:gd name="connsiteX5702" fmla="*/ 2035404 w 12192000"/>
              <a:gd name="connsiteY5702" fmla="*/ 6668839 h 6858079"/>
              <a:gd name="connsiteX5703" fmla="*/ 2038287 w 12192000"/>
              <a:gd name="connsiteY5703" fmla="*/ 6649008 h 6858079"/>
              <a:gd name="connsiteX5704" fmla="*/ 2043332 w 12192000"/>
              <a:gd name="connsiteY5704" fmla="*/ 6628817 h 6858079"/>
              <a:gd name="connsiteX5705" fmla="*/ 2058830 w 12192000"/>
              <a:gd name="connsiteY5705" fmla="*/ 6618722 h 6858079"/>
              <a:gd name="connsiteX5706" fmla="*/ 2165511 w 12192000"/>
              <a:gd name="connsiteY5706" fmla="*/ 6618001 h 6858079"/>
              <a:gd name="connsiteX5707" fmla="*/ 2223896 w 12192000"/>
              <a:gd name="connsiteY5707" fmla="*/ 6620525 h 6858079"/>
              <a:gd name="connsiteX5708" fmla="*/ 2262820 w 12192000"/>
              <a:gd name="connsiteY5708" fmla="*/ 6622328 h 6858079"/>
              <a:gd name="connsiteX5709" fmla="*/ 2263180 w 12192000"/>
              <a:gd name="connsiteY5709" fmla="*/ 6496855 h 6858079"/>
              <a:gd name="connsiteX5710" fmla="*/ 2166953 w 12192000"/>
              <a:gd name="connsiteY5710" fmla="*/ 6501543 h 6858079"/>
              <a:gd name="connsiteX5711" fmla="*/ 2110369 w 12192000"/>
              <a:gd name="connsiteY5711" fmla="*/ 6500461 h 6858079"/>
              <a:gd name="connsiteX5712" fmla="*/ 2076489 w 12192000"/>
              <a:gd name="connsiteY5712" fmla="*/ 6498298 h 6858079"/>
              <a:gd name="connsiteX5713" fmla="*/ 2075049 w 12192000"/>
              <a:gd name="connsiteY5713" fmla="*/ 6497576 h 6858079"/>
              <a:gd name="connsiteX5714" fmla="*/ 2067840 w 12192000"/>
              <a:gd name="connsiteY5714" fmla="*/ 6493249 h 6858079"/>
              <a:gd name="connsiteX5715" fmla="*/ 2068562 w 12192000"/>
              <a:gd name="connsiteY5715" fmla="*/ 6453949 h 6858079"/>
              <a:gd name="connsiteX5716" fmla="*/ 2072526 w 12192000"/>
              <a:gd name="connsiteY5716" fmla="*/ 6413928 h 6858079"/>
              <a:gd name="connsiteX5717" fmla="*/ 2084059 w 12192000"/>
              <a:gd name="connsiteY5717" fmla="*/ 6327395 h 6858079"/>
              <a:gd name="connsiteX5718" fmla="*/ 2096312 w 12192000"/>
              <a:gd name="connsiteY5718" fmla="*/ 6235454 h 6858079"/>
              <a:gd name="connsiteX5719" fmla="*/ 2103521 w 12192000"/>
              <a:gd name="connsiteY5719" fmla="*/ 6161180 h 6858079"/>
              <a:gd name="connsiteX5720" fmla="*/ 2117217 w 12192000"/>
              <a:gd name="connsiteY5720" fmla="*/ 6156133 h 6858079"/>
              <a:gd name="connsiteX5721" fmla="*/ 2225699 w 12192000"/>
              <a:gd name="connsiteY5721" fmla="*/ 6154330 h 6858079"/>
              <a:gd name="connsiteX5722" fmla="*/ 2315800 w 12192000"/>
              <a:gd name="connsiteY5722" fmla="*/ 6157575 h 6858079"/>
              <a:gd name="connsiteX5723" fmla="*/ 2314358 w 12192000"/>
              <a:gd name="connsiteY5723" fmla="*/ 6084383 h 6858079"/>
              <a:gd name="connsiteX5724" fmla="*/ 2317242 w 12192000"/>
              <a:gd name="connsiteY5724" fmla="*/ 6030300 h 6858079"/>
              <a:gd name="connsiteX5725" fmla="*/ 2229303 w 12192000"/>
              <a:gd name="connsiteY5725" fmla="*/ 6033905 h 6858079"/>
              <a:gd name="connsiteX5726" fmla="*/ 2131273 w 12192000"/>
              <a:gd name="connsiteY5726" fmla="*/ 6031742 h 6858079"/>
              <a:gd name="connsiteX5727" fmla="*/ 2129470 w 12192000"/>
              <a:gd name="connsiteY5727" fmla="*/ 6018041 h 6858079"/>
              <a:gd name="connsiteX5728" fmla="*/ 2180648 w 12192000"/>
              <a:gd name="connsiteY5728" fmla="*/ 5604847 h 6858079"/>
              <a:gd name="connsiteX5729" fmla="*/ 2071084 w 12192000"/>
              <a:gd name="connsiteY5729" fmla="*/ 5601241 h 6858079"/>
              <a:gd name="connsiteX5730" fmla="*/ 2070723 w 12192000"/>
              <a:gd name="connsiteY5730" fmla="*/ 5602684 h 6858079"/>
              <a:gd name="connsiteX5731" fmla="*/ 2063516 w 12192000"/>
              <a:gd name="connsiteY5731" fmla="*/ 5650638 h 6858079"/>
              <a:gd name="connsiteX5732" fmla="*/ 2054865 w 12192000"/>
              <a:gd name="connsiteY5732" fmla="*/ 5705081 h 6858079"/>
              <a:gd name="connsiteX5733" fmla="*/ 2039369 w 12192000"/>
              <a:gd name="connsiteY5733" fmla="*/ 5800627 h 6858079"/>
              <a:gd name="connsiteX5734" fmla="*/ 2037205 w 12192000"/>
              <a:gd name="connsiteY5734" fmla="*/ 5813968 h 6858079"/>
              <a:gd name="connsiteX5735" fmla="*/ 2032522 w 12192000"/>
              <a:gd name="connsiteY5735" fmla="*/ 5842451 h 6858079"/>
              <a:gd name="connsiteX5736" fmla="*/ 2026395 w 12192000"/>
              <a:gd name="connsiteY5736" fmla="*/ 5881391 h 6858079"/>
              <a:gd name="connsiteX5737" fmla="*/ 2024232 w 12192000"/>
              <a:gd name="connsiteY5737" fmla="*/ 5891848 h 6858079"/>
              <a:gd name="connsiteX5738" fmla="*/ 2015581 w 12192000"/>
              <a:gd name="connsiteY5738" fmla="*/ 5947012 h 6858079"/>
              <a:gd name="connsiteX5739" fmla="*/ 2010537 w 12192000"/>
              <a:gd name="connsiteY5739" fmla="*/ 6020925 h 6858079"/>
              <a:gd name="connsiteX5740" fmla="*/ 2006933 w 12192000"/>
              <a:gd name="connsiteY5740" fmla="*/ 6032463 h 6858079"/>
              <a:gd name="connsiteX5741" fmla="*/ 1986390 w 12192000"/>
              <a:gd name="connsiteY5741" fmla="*/ 6032103 h 6858079"/>
              <a:gd name="connsiteX5742" fmla="*/ 1921155 w 12192000"/>
              <a:gd name="connsiteY5742" fmla="*/ 6031381 h 6858079"/>
              <a:gd name="connsiteX5743" fmla="*/ 1883313 w 12192000"/>
              <a:gd name="connsiteY5743" fmla="*/ 6030660 h 6858079"/>
              <a:gd name="connsiteX5744" fmla="*/ 1823125 w 12192000"/>
              <a:gd name="connsiteY5744" fmla="*/ 6030660 h 6858079"/>
              <a:gd name="connsiteX5745" fmla="*/ 1764020 w 12192000"/>
              <a:gd name="connsiteY5745" fmla="*/ 6029939 h 6858079"/>
              <a:gd name="connsiteX5746" fmla="*/ 1763660 w 12192000"/>
              <a:gd name="connsiteY5746" fmla="*/ 6029939 h 6858079"/>
              <a:gd name="connsiteX5747" fmla="*/ 1757172 w 12192000"/>
              <a:gd name="connsiteY5747" fmla="*/ 6029218 h 6858079"/>
              <a:gd name="connsiteX5748" fmla="*/ 1756091 w 12192000"/>
              <a:gd name="connsiteY5748" fmla="*/ 5990278 h 6858079"/>
              <a:gd name="connsiteX5749" fmla="*/ 1760055 w 12192000"/>
              <a:gd name="connsiteY5749" fmla="*/ 5936916 h 6858079"/>
              <a:gd name="connsiteX5750" fmla="*/ 1773390 w 12192000"/>
              <a:gd name="connsiteY5750" fmla="*/ 5871656 h 6858079"/>
              <a:gd name="connsiteX5751" fmla="*/ 1779156 w 12192000"/>
              <a:gd name="connsiteY5751" fmla="*/ 5828390 h 6858079"/>
              <a:gd name="connsiteX5752" fmla="*/ 1779516 w 12192000"/>
              <a:gd name="connsiteY5752" fmla="*/ 5824064 h 6858079"/>
              <a:gd name="connsiteX5753" fmla="*/ 1795374 w 12192000"/>
              <a:gd name="connsiteY5753" fmla="*/ 5706523 h 6858079"/>
              <a:gd name="connsiteX5754" fmla="*/ 1797537 w 12192000"/>
              <a:gd name="connsiteY5754" fmla="*/ 5693903 h 6858079"/>
              <a:gd name="connsiteX5755" fmla="*/ 1806186 w 12192000"/>
              <a:gd name="connsiteY5755" fmla="*/ 5645590 h 6858079"/>
              <a:gd name="connsiteX5756" fmla="*/ 1809791 w 12192000"/>
              <a:gd name="connsiteY5756" fmla="*/ 5619629 h 6858079"/>
              <a:gd name="connsiteX5757" fmla="*/ 1810872 w 12192000"/>
              <a:gd name="connsiteY5757" fmla="*/ 5606290 h 6858079"/>
              <a:gd name="connsiteX5758" fmla="*/ 1808349 w 12192000"/>
              <a:gd name="connsiteY5758" fmla="*/ 5605929 h 6858079"/>
              <a:gd name="connsiteX5759" fmla="*/ 1747079 w 12192000"/>
              <a:gd name="connsiteY5759" fmla="*/ 5602323 h 6858079"/>
              <a:gd name="connsiteX5760" fmla="*/ 1693741 w 12192000"/>
              <a:gd name="connsiteY5760" fmla="*/ 5599438 h 6858079"/>
              <a:gd name="connsiteX5761" fmla="*/ 1693741 w 12192000"/>
              <a:gd name="connsiteY5761" fmla="*/ 5601241 h 6858079"/>
              <a:gd name="connsiteX5762" fmla="*/ 1676440 w 12192000"/>
              <a:gd name="connsiteY5762" fmla="*/ 5706884 h 6858079"/>
              <a:gd name="connsiteX5763" fmla="*/ 1659140 w 12192000"/>
              <a:gd name="connsiteY5763" fmla="*/ 5815410 h 6858079"/>
              <a:gd name="connsiteX5764" fmla="*/ 1653375 w 12192000"/>
              <a:gd name="connsiteY5764" fmla="*/ 5853989 h 6858079"/>
              <a:gd name="connsiteX5765" fmla="*/ 1645805 w 12192000"/>
              <a:gd name="connsiteY5765" fmla="*/ 5920691 h 6858079"/>
              <a:gd name="connsiteX5766" fmla="*/ 1638599 w 12192000"/>
              <a:gd name="connsiteY5766" fmla="*/ 5977659 h 6858079"/>
              <a:gd name="connsiteX5767" fmla="*/ 1636797 w 12192000"/>
              <a:gd name="connsiteY5767" fmla="*/ 6022368 h 6858079"/>
              <a:gd name="connsiteX5768" fmla="*/ 1624543 w 12192000"/>
              <a:gd name="connsiteY5768" fmla="*/ 6028857 h 6858079"/>
              <a:gd name="connsiteX5769" fmla="*/ 1507771 w 12192000"/>
              <a:gd name="connsiteY5769" fmla="*/ 6034627 h 6858079"/>
              <a:gd name="connsiteX5770" fmla="*/ 1448304 w 12192000"/>
              <a:gd name="connsiteY5770" fmla="*/ 6034627 h 6858079"/>
              <a:gd name="connsiteX5771" fmla="*/ 1412623 w 12192000"/>
              <a:gd name="connsiteY5771" fmla="*/ 6031742 h 6858079"/>
              <a:gd name="connsiteX5772" fmla="*/ 1411902 w 12192000"/>
              <a:gd name="connsiteY5772" fmla="*/ 6153969 h 6858079"/>
              <a:gd name="connsiteX5773" fmla="*/ 1503807 w 12192000"/>
              <a:gd name="connsiteY5773" fmla="*/ 6151806 h 6858079"/>
              <a:gd name="connsiteX5774" fmla="*/ 1516781 w 12192000"/>
              <a:gd name="connsiteY5774" fmla="*/ 6152166 h 6858079"/>
              <a:gd name="connsiteX5775" fmla="*/ 1518583 w 12192000"/>
              <a:gd name="connsiteY5775" fmla="*/ 6152166 h 6858079"/>
              <a:gd name="connsiteX5776" fmla="*/ 1546694 w 12192000"/>
              <a:gd name="connsiteY5776" fmla="*/ 6152166 h 6858079"/>
              <a:gd name="connsiteX5777" fmla="*/ 1551740 w 12192000"/>
              <a:gd name="connsiteY5777" fmla="*/ 6152166 h 6858079"/>
              <a:gd name="connsiteX5778" fmla="*/ 1556426 w 12192000"/>
              <a:gd name="connsiteY5778" fmla="*/ 6152166 h 6858079"/>
              <a:gd name="connsiteX5779" fmla="*/ 1569039 w 12192000"/>
              <a:gd name="connsiteY5779" fmla="*/ 6151806 h 6858079"/>
              <a:gd name="connsiteX5780" fmla="*/ 1576609 w 12192000"/>
              <a:gd name="connsiteY5780" fmla="*/ 6151806 h 6858079"/>
              <a:gd name="connsiteX5781" fmla="*/ 1591385 w 12192000"/>
              <a:gd name="connsiteY5781" fmla="*/ 6151085 h 6858079"/>
              <a:gd name="connsiteX5782" fmla="*/ 1607963 w 12192000"/>
              <a:gd name="connsiteY5782" fmla="*/ 6150363 h 6858079"/>
              <a:gd name="connsiteX5783" fmla="*/ 1613369 w 12192000"/>
              <a:gd name="connsiteY5783" fmla="*/ 6165507 h 6858079"/>
              <a:gd name="connsiteX5784" fmla="*/ 1614091 w 12192000"/>
              <a:gd name="connsiteY5784" fmla="*/ 6169113 h 6858079"/>
              <a:gd name="connsiteX5785" fmla="*/ 1592466 w 12192000"/>
              <a:gd name="connsiteY5785" fmla="*/ 6335688 h 6858079"/>
              <a:gd name="connsiteX5786" fmla="*/ 1580933 w 12192000"/>
              <a:gd name="connsiteY5786" fmla="*/ 6423302 h 6858079"/>
              <a:gd name="connsiteX5787" fmla="*/ 1580933 w 12192000"/>
              <a:gd name="connsiteY5787" fmla="*/ 6424384 h 6858079"/>
              <a:gd name="connsiteX5788" fmla="*/ 1567237 w 12192000"/>
              <a:gd name="connsiteY5788" fmla="*/ 6502984 h 6858079"/>
              <a:gd name="connsiteX5789" fmla="*/ 1560750 w 12192000"/>
              <a:gd name="connsiteY5789" fmla="*/ 6503345 h 6858079"/>
              <a:gd name="connsiteX5790" fmla="*/ 1556426 w 12192000"/>
              <a:gd name="connsiteY5790" fmla="*/ 6501182 h 6858079"/>
              <a:gd name="connsiteX5791" fmla="*/ 1556785 w 12192000"/>
              <a:gd name="connsiteY5791" fmla="*/ 6497216 h 6858079"/>
              <a:gd name="connsiteX5792" fmla="*/ 1459477 w 12192000"/>
              <a:gd name="connsiteY5792" fmla="*/ 6498298 h 6858079"/>
              <a:gd name="connsiteX5793" fmla="*/ 1360365 w 12192000"/>
              <a:gd name="connsiteY5793" fmla="*/ 6493610 h 6858079"/>
              <a:gd name="connsiteX5794" fmla="*/ 1365772 w 12192000"/>
              <a:gd name="connsiteY5794" fmla="*/ 6555986 h 6858079"/>
              <a:gd name="connsiteX5795" fmla="*/ 1363609 w 12192000"/>
              <a:gd name="connsiteY5795" fmla="*/ 6621246 h 6858079"/>
              <a:gd name="connsiteX5796" fmla="*/ 1450106 w 12192000"/>
              <a:gd name="connsiteY5796" fmla="*/ 6617640 h 6858079"/>
              <a:gd name="connsiteX5797" fmla="*/ 1538404 w 12192000"/>
              <a:gd name="connsiteY5797" fmla="*/ 6621607 h 6858079"/>
              <a:gd name="connsiteX5798" fmla="*/ 1553542 w 12192000"/>
              <a:gd name="connsiteY5798" fmla="*/ 6629899 h 6858079"/>
              <a:gd name="connsiteX5799" fmla="*/ 1544532 w 12192000"/>
              <a:gd name="connsiteY5799" fmla="*/ 6681819 h 6858079"/>
              <a:gd name="connsiteX5800" fmla="*/ 1540207 w 12192000"/>
              <a:gd name="connsiteY5800" fmla="*/ 6735181 h 6858079"/>
              <a:gd name="connsiteX5801" fmla="*/ 1522907 w 12192000"/>
              <a:gd name="connsiteY5801" fmla="*/ 6846231 h 6858079"/>
              <a:gd name="connsiteX5802" fmla="*/ 1521450 w 12192000"/>
              <a:gd name="connsiteY5802" fmla="*/ 6858000 h 6858079"/>
              <a:gd name="connsiteX5803" fmla="*/ 1500909 w 12192000"/>
              <a:gd name="connsiteY5803" fmla="*/ 6858000 h 6858079"/>
              <a:gd name="connsiteX5804" fmla="*/ 1501284 w 12192000"/>
              <a:gd name="connsiteY5804" fmla="*/ 6854884 h 6858079"/>
              <a:gd name="connsiteX5805" fmla="*/ 1519303 w 12192000"/>
              <a:gd name="connsiteY5805" fmla="*/ 6738787 h 6858079"/>
              <a:gd name="connsiteX5806" fmla="*/ 1524709 w 12192000"/>
              <a:gd name="connsiteY5806" fmla="*/ 6675329 h 6858079"/>
              <a:gd name="connsiteX5807" fmla="*/ 1532638 w 12192000"/>
              <a:gd name="connsiteY5807" fmla="*/ 6636029 h 6858079"/>
              <a:gd name="connsiteX5808" fmla="*/ 1442898 w 12192000"/>
              <a:gd name="connsiteY5808" fmla="*/ 6635308 h 6858079"/>
              <a:gd name="connsiteX5809" fmla="*/ 1355679 w 12192000"/>
              <a:gd name="connsiteY5809" fmla="*/ 6630260 h 6858079"/>
              <a:gd name="connsiteX5810" fmla="*/ 1350633 w 12192000"/>
              <a:gd name="connsiteY5810" fmla="*/ 6625212 h 6858079"/>
              <a:gd name="connsiteX5811" fmla="*/ 1350633 w 12192000"/>
              <a:gd name="connsiteY5811" fmla="*/ 6555625 h 6858079"/>
              <a:gd name="connsiteX5812" fmla="*/ 1351715 w 12192000"/>
              <a:gd name="connsiteY5812" fmla="*/ 6486760 h 6858079"/>
              <a:gd name="connsiteX5813" fmla="*/ 1350995 w 12192000"/>
              <a:gd name="connsiteY5813" fmla="*/ 6486399 h 6858079"/>
              <a:gd name="connsiteX5814" fmla="*/ 1350995 w 12192000"/>
              <a:gd name="connsiteY5814" fmla="*/ 6480270 h 6858079"/>
              <a:gd name="connsiteX5815" fmla="*/ 1438574 w 12192000"/>
              <a:gd name="connsiteY5815" fmla="*/ 6478107 h 6858079"/>
              <a:gd name="connsiteX5816" fmla="*/ 1509573 w 12192000"/>
              <a:gd name="connsiteY5816" fmla="*/ 6481351 h 6858079"/>
              <a:gd name="connsiteX5817" fmla="*/ 1556426 w 12192000"/>
              <a:gd name="connsiteY5817" fmla="*/ 6484236 h 6858079"/>
              <a:gd name="connsiteX5818" fmla="*/ 1558587 w 12192000"/>
              <a:gd name="connsiteY5818" fmla="*/ 6484596 h 6858079"/>
              <a:gd name="connsiteX5819" fmla="*/ 1561110 w 12192000"/>
              <a:gd name="connsiteY5819" fmla="*/ 6464766 h 6858079"/>
              <a:gd name="connsiteX5820" fmla="*/ 1565435 w 12192000"/>
              <a:gd name="connsiteY5820" fmla="*/ 6415010 h 6858079"/>
              <a:gd name="connsiteX5821" fmla="*/ 1567237 w 12192000"/>
              <a:gd name="connsiteY5821" fmla="*/ 6409962 h 6858079"/>
              <a:gd name="connsiteX5822" fmla="*/ 1575167 w 12192000"/>
              <a:gd name="connsiteY5822" fmla="*/ 6331001 h 6858079"/>
              <a:gd name="connsiteX5823" fmla="*/ 1589222 w 12192000"/>
              <a:gd name="connsiteY5823" fmla="*/ 6236536 h 6858079"/>
              <a:gd name="connsiteX5824" fmla="*/ 1596791 w 12192000"/>
              <a:gd name="connsiteY5824" fmla="*/ 6167310 h 6858079"/>
              <a:gd name="connsiteX5825" fmla="*/ 1503446 w 12192000"/>
              <a:gd name="connsiteY5825" fmla="*/ 6166228 h 6858079"/>
              <a:gd name="connsiteX5826" fmla="*/ 1432086 w 12192000"/>
              <a:gd name="connsiteY5826" fmla="*/ 6167671 h 6858079"/>
              <a:gd name="connsiteX5827" fmla="*/ 1408660 w 12192000"/>
              <a:gd name="connsiteY5827" fmla="*/ 6166949 h 6858079"/>
              <a:gd name="connsiteX5828" fmla="*/ 1403974 w 12192000"/>
              <a:gd name="connsiteY5828" fmla="*/ 6165507 h 6858079"/>
              <a:gd name="connsiteX5829" fmla="*/ 1403615 w 12192000"/>
              <a:gd name="connsiteY5829" fmla="*/ 6164425 h 6858079"/>
              <a:gd name="connsiteX5830" fmla="*/ 1397127 w 12192000"/>
              <a:gd name="connsiteY5830" fmla="*/ 6087988 h 6858079"/>
              <a:gd name="connsiteX5831" fmla="*/ 1398568 w 12192000"/>
              <a:gd name="connsiteY5831" fmla="*/ 6027776 h 6858079"/>
              <a:gd name="connsiteX5832" fmla="*/ 1402893 w 12192000"/>
              <a:gd name="connsiteY5832" fmla="*/ 6022728 h 6858079"/>
              <a:gd name="connsiteX5833" fmla="*/ 1409742 w 12192000"/>
              <a:gd name="connsiteY5833" fmla="*/ 6019122 h 6858079"/>
              <a:gd name="connsiteX5834" fmla="*/ 1460918 w 12192000"/>
              <a:gd name="connsiteY5834" fmla="*/ 6020204 h 6858079"/>
              <a:gd name="connsiteX5835" fmla="*/ 1514979 w 12192000"/>
              <a:gd name="connsiteY5835" fmla="*/ 6018041 h 6858079"/>
              <a:gd name="connsiteX5836" fmla="*/ 1620939 w 12192000"/>
              <a:gd name="connsiteY5836" fmla="*/ 6013354 h 6858079"/>
              <a:gd name="connsiteX5837" fmla="*/ 1629588 w 12192000"/>
              <a:gd name="connsiteY5837" fmla="*/ 5920691 h 6858079"/>
              <a:gd name="connsiteX5838" fmla="*/ 1630669 w 12192000"/>
              <a:gd name="connsiteY5838" fmla="*/ 5913120 h 6858079"/>
              <a:gd name="connsiteX5839" fmla="*/ 1643644 w 12192000"/>
              <a:gd name="connsiteY5839" fmla="*/ 5797021 h 6858079"/>
              <a:gd name="connsiteX5840" fmla="*/ 1662385 w 12192000"/>
              <a:gd name="connsiteY5840" fmla="*/ 5683447 h 6858079"/>
              <a:gd name="connsiteX5841" fmla="*/ 1669953 w 12192000"/>
              <a:gd name="connsiteY5841" fmla="*/ 5633691 h 6858079"/>
              <a:gd name="connsiteX5842" fmla="*/ 1677883 w 12192000"/>
              <a:gd name="connsiteY5842" fmla="*/ 5605208 h 6858079"/>
              <a:gd name="connsiteX5843" fmla="*/ 1678603 w 12192000"/>
              <a:gd name="connsiteY5843" fmla="*/ 5598718 h 6858079"/>
              <a:gd name="connsiteX5844" fmla="*/ 1680406 w 12192000"/>
              <a:gd name="connsiteY5844" fmla="*/ 5594391 h 6858079"/>
              <a:gd name="connsiteX5845" fmla="*/ 1680406 w 12192000"/>
              <a:gd name="connsiteY5845" fmla="*/ 5593670 h 6858079"/>
              <a:gd name="connsiteX5846" fmla="*/ 1688334 w 12192000"/>
              <a:gd name="connsiteY5846" fmla="*/ 5590785 h 6858079"/>
              <a:gd name="connsiteX5847" fmla="*/ 1754648 w 12192000"/>
              <a:gd name="connsiteY5847" fmla="*/ 5586459 h 6858079"/>
              <a:gd name="connsiteX5848" fmla="*/ 1813395 w 12192000"/>
              <a:gd name="connsiteY5848" fmla="*/ 5589343 h 6858079"/>
              <a:gd name="connsiteX5849" fmla="*/ 1816998 w 12192000"/>
              <a:gd name="connsiteY5849" fmla="*/ 5591867 h 6858079"/>
              <a:gd name="connsiteX5850" fmla="*/ 1823846 w 12192000"/>
              <a:gd name="connsiteY5850" fmla="*/ 5594031 h 6858079"/>
              <a:gd name="connsiteX5851" fmla="*/ 1831775 w 12192000"/>
              <a:gd name="connsiteY5851" fmla="*/ 5605568 h 6858079"/>
              <a:gd name="connsiteX5852" fmla="*/ 1822766 w 12192000"/>
              <a:gd name="connsiteY5852" fmla="*/ 5652440 h 6858079"/>
              <a:gd name="connsiteX5853" fmla="*/ 1811592 w 12192000"/>
              <a:gd name="connsiteY5853" fmla="*/ 5711571 h 6858079"/>
              <a:gd name="connsiteX5854" fmla="*/ 1797177 w 12192000"/>
              <a:gd name="connsiteY5854" fmla="*/ 5824424 h 6858079"/>
              <a:gd name="connsiteX5855" fmla="*/ 1780597 w 12192000"/>
              <a:gd name="connsiteY5855" fmla="*/ 5928624 h 6858079"/>
              <a:gd name="connsiteX5856" fmla="*/ 1774110 w 12192000"/>
              <a:gd name="connsiteY5856" fmla="*/ 5986312 h 6858079"/>
              <a:gd name="connsiteX5857" fmla="*/ 1770507 w 12192000"/>
              <a:gd name="connsiteY5857" fmla="*/ 6001816 h 6858079"/>
              <a:gd name="connsiteX5858" fmla="*/ 1769786 w 12192000"/>
              <a:gd name="connsiteY5858" fmla="*/ 6015156 h 6858079"/>
              <a:gd name="connsiteX5859" fmla="*/ 1883674 w 12192000"/>
              <a:gd name="connsiteY5859" fmla="*/ 6012633 h 6858079"/>
              <a:gd name="connsiteX5860" fmla="*/ 1947106 w 12192000"/>
              <a:gd name="connsiteY5860" fmla="*/ 6014074 h 6858079"/>
              <a:gd name="connsiteX5861" fmla="*/ 1996120 w 12192000"/>
              <a:gd name="connsiteY5861" fmla="*/ 6016238 h 6858079"/>
              <a:gd name="connsiteX5862" fmla="*/ 2000806 w 12192000"/>
              <a:gd name="connsiteY5862" fmla="*/ 5970088 h 6858079"/>
              <a:gd name="connsiteX5863" fmla="*/ 1999724 w 12192000"/>
              <a:gd name="connsiteY5863" fmla="*/ 5962515 h 6858079"/>
              <a:gd name="connsiteX5864" fmla="*/ 2001166 w 12192000"/>
              <a:gd name="connsiteY5864" fmla="*/ 5917807 h 6858079"/>
              <a:gd name="connsiteX5865" fmla="*/ 2020988 w 12192000"/>
              <a:gd name="connsiteY5865" fmla="*/ 5806397 h 6858079"/>
              <a:gd name="connsiteX5866" fmla="*/ 2039729 w 12192000"/>
              <a:gd name="connsiteY5866" fmla="*/ 5688856 h 6858079"/>
              <a:gd name="connsiteX5867" fmla="*/ 2045857 w 12192000"/>
              <a:gd name="connsiteY5867" fmla="*/ 5645950 h 6858079"/>
              <a:gd name="connsiteX5868" fmla="*/ 2048379 w 12192000"/>
              <a:gd name="connsiteY5868" fmla="*/ 5625399 h 6858079"/>
              <a:gd name="connsiteX5869" fmla="*/ 2051262 w 12192000"/>
              <a:gd name="connsiteY5869" fmla="*/ 5601241 h 6858079"/>
              <a:gd name="connsiteX5870" fmla="*/ 2051984 w 12192000"/>
              <a:gd name="connsiteY5870" fmla="*/ 5599079 h 6858079"/>
              <a:gd name="connsiteX5871" fmla="*/ 2052344 w 12192000"/>
              <a:gd name="connsiteY5871" fmla="*/ 5597276 h 6858079"/>
              <a:gd name="connsiteX5872" fmla="*/ 2054507 w 12192000"/>
              <a:gd name="connsiteY5872" fmla="*/ 5588983 h 6858079"/>
              <a:gd name="connsiteX5873" fmla="*/ 2124425 w 12192000"/>
              <a:gd name="connsiteY5873" fmla="*/ 5586459 h 6858079"/>
              <a:gd name="connsiteX5874" fmla="*/ 2157536 w 12192000"/>
              <a:gd name="connsiteY5874" fmla="*/ 5585377 h 6858079"/>
              <a:gd name="connsiteX5875" fmla="*/ 1236306 w 12192000"/>
              <a:gd name="connsiteY5875" fmla="*/ 5583326 h 6858079"/>
              <a:gd name="connsiteX5876" fmla="*/ 1238263 w 12192000"/>
              <a:gd name="connsiteY5876" fmla="*/ 5586148 h 6858079"/>
              <a:gd name="connsiteX5877" fmla="*/ 1234739 w 12192000"/>
              <a:gd name="connsiteY5877" fmla="*/ 5589247 h 6858079"/>
              <a:gd name="connsiteX5878" fmla="*/ 1233174 w 12192000"/>
              <a:gd name="connsiteY5878" fmla="*/ 5583493 h 6858079"/>
              <a:gd name="connsiteX5879" fmla="*/ 1236306 w 12192000"/>
              <a:gd name="connsiteY5879" fmla="*/ 5583326 h 6858079"/>
              <a:gd name="connsiteX5880" fmla="*/ 154667 w 12192000"/>
              <a:gd name="connsiteY5880" fmla="*/ 5580562 h 6858079"/>
              <a:gd name="connsiteX5881" fmla="*/ 156102 w 12192000"/>
              <a:gd name="connsiteY5881" fmla="*/ 5582026 h 6858079"/>
              <a:gd name="connsiteX5882" fmla="*/ 131688 w 12192000"/>
              <a:gd name="connsiteY5882" fmla="*/ 5608016 h 6858079"/>
              <a:gd name="connsiteX5883" fmla="*/ 109785 w 12192000"/>
              <a:gd name="connsiteY5883" fmla="*/ 5628881 h 6858079"/>
              <a:gd name="connsiteX5884" fmla="*/ 106912 w 12192000"/>
              <a:gd name="connsiteY5884" fmla="*/ 5627418 h 6858079"/>
              <a:gd name="connsiteX5885" fmla="*/ 105476 w 12192000"/>
              <a:gd name="connsiteY5885" fmla="*/ 5627051 h 6858079"/>
              <a:gd name="connsiteX5886" fmla="*/ 25767 w 12192000"/>
              <a:gd name="connsiteY5886" fmla="*/ 5599597 h 6858079"/>
              <a:gd name="connsiteX5887" fmla="*/ 24689 w 12192000"/>
              <a:gd name="connsiteY5887" fmla="*/ 5598132 h 6858079"/>
              <a:gd name="connsiteX5888" fmla="*/ 107990 w 12192000"/>
              <a:gd name="connsiteY5888" fmla="*/ 5624489 h 6858079"/>
              <a:gd name="connsiteX5889" fmla="*/ 108348 w 12192000"/>
              <a:gd name="connsiteY5889" fmla="*/ 5625587 h 6858079"/>
              <a:gd name="connsiteX5890" fmla="*/ 131688 w 12192000"/>
              <a:gd name="connsiteY5890" fmla="*/ 5603258 h 6858079"/>
              <a:gd name="connsiteX5891" fmla="*/ 154667 w 12192000"/>
              <a:gd name="connsiteY5891" fmla="*/ 5580562 h 6858079"/>
              <a:gd name="connsiteX5892" fmla="*/ 11027592 w 12192000"/>
              <a:gd name="connsiteY5892" fmla="*/ 5576732 h 6858079"/>
              <a:gd name="connsiteX5893" fmla="*/ 11033803 w 12192000"/>
              <a:gd name="connsiteY5893" fmla="*/ 5585051 h 6858079"/>
              <a:gd name="connsiteX5894" fmla="*/ 11002186 w 12192000"/>
              <a:gd name="connsiteY5894" fmla="*/ 5613896 h 6858079"/>
              <a:gd name="connsiteX5895" fmla="*/ 10995410 w 12192000"/>
              <a:gd name="connsiteY5895" fmla="*/ 5605020 h 6858079"/>
              <a:gd name="connsiteX5896" fmla="*/ 11027592 w 12192000"/>
              <a:gd name="connsiteY5896" fmla="*/ 5576732 h 6858079"/>
              <a:gd name="connsiteX5897" fmla="*/ 2034299 w 12192000"/>
              <a:gd name="connsiteY5897" fmla="*/ 5568397 h 6858079"/>
              <a:gd name="connsiteX5898" fmla="*/ 2140789 w 12192000"/>
              <a:gd name="connsiteY5898" fmla="*/ 5568397 h 6858079"/>
              <a:gd name="connsiteX5899" fmla="*/ 2140789 w 12192000"/>
              <a:gd name="connsiteY5899" fmla="*/ 5573812 h 6858079"/>
              <a:gd name="connsiteX5900" fmla="*/ 2041493 w 12192000"/>
              <a:gd name="connsiteY5900" fmla="*/ 5575978 h 6858079"/>
              <a:gd name="connsiteX5901" fmla="*/ 2041493 w 12192000"/>
              <a:gd name="connsiteY5901" fmla="*/ 5577061 h 6858079"/>
              <a:gd name="connsiteX5902" fmla="*/ 2031420 w 12192000"/>
              <a:gd name="connsiteY5902" fmla="*/ 5648546 h 6858079"/>
              <a:gd name="connsiteX5903" fmla="*/ 2021346 w 12192000"/>
              <a:gd name="connsiteY5903" fmla="*/ 5712450 h 6858079"/>
              <a:gd name="connsiteX5904" fmla="*/ 2015950 w 12192000"/>
              <a:gd name="connsiteY5904" fmla="*/ 5712450 h 6858079"/>
              <a:gd name="connsiteX5905" fmla="*/ 2026023 w 12192000"/>
              <a:gd name="connsiteY5905" fmla="*/ 5634466 h 6858079"/>
              <a:gd name="connsiteX5906" fmla="*/ 2033938 w 12192000"/>
              <a:gd name="connsiteY5906" fmla="*/ 5575978 h 6858079"/>
              <a:gd name="connsiteX5907" fmla="*/ 2034299 w 12192000"/>
              <a:gd name="connsiteY5907" fmla="*/ 5568397 h 6858079"/>
              <a:gd name="connsiteX5908" fmla="*/ 156245 w 12192000"/>
              <a:gd name="connsiteY5908" fmla="*/ 5567833 h 6858079"/>
              <a:gd name="connsiteX5909" fmla="*/ 157688 w 12192000"/>
              <a:gd name="connsiteY5909" fmla="*/ 5568921 h 6858079"/>
              <a:gd name="connsiteX5910" fmla="*/ 135675 w 12192000"/>
              <a:gd name="connsiteY5910" fmla="*/ 5591755 h 6858079"/>
              <a:gd name="connsiteX5911" fmla="*/ 108971 w 12192000"/>
              <a:gd name="connsiteY5911" fmla="*/ 5615314 h 6858079"/>
              <a:gd name="connsiteX5912" fmla="*/ 107527 w 12192000"/>
              <a:gd name="connsiteY5912" fmla="*/ 5615677 h 6858079"/>
              <a:gd name="connsiteX5913" fmla="*/ 106444 w 12192000"/>
              <a:gd name="connsiteY5913" fmla="*/ 5615314 h 6858079"/>
              <a:gd name="connsiteX5914" fmla="*/ 85513 w 12192000"/>
              <a:gd name="connsiteY5914" fmla="*/ 5600091 h 6858079"/>
              <a:gd name="connsiteX5915" fmla="*/ 60251 w 12192000"/>
              <a:gd name="connsiteY5915" fmla="*/ 5590305 h 6858079"/>
              <a:gd name="connsiteX5916" fmla="*/ 7565 w 12192000"/>
              <a:gd name="connsiteY5916" fmla="*/ 5597554 h 6858079"/>
              <a:gd name="connsiteX5917" fmla="*/ 6843 w 12192000"/>
              <a:gd name="connsiteY5917" fmla="*/ 5596466 h 6858079"/>
              <a:gd name="connsiteX5918" fmla="*/ 52674 w 12192000"/>
              <a:gd name="connsiteY5918" fmla="*/ 5585231 h 6858079"/>
              <a:gd name="connsiteX5919" fmla="*/ 81904 w 12192000"/>
              <a:gd name="connsiteY5919" fmla="*/ 5594292 h 6858079"/>
              <a:gd name="connsiteX5920" fmla="*/ 107166 w 12192000"/>
              <a:gd name="connsiteY5920" fmla="*/ 5612414 h 6858079"/>
              <a:gd name="connsiteX5921" fmla="*/ 131344 w 12192000"/>
              <a:gd name="connsiteY5921" fmla="*/ 5591392 h 6858079"/>
              <a:gd name="connsiteX5922" fmla="*/ 156245 w 12192000"/>
              <a:gd name="connsiteY5922" fmla="*/ 5567833 h 6858079"/>
              <a:gd name="connsiteX5923" fmla="*/ 10185823 w 12192000"/>
              <a:gd name="connsiteY5923" fmla="*/ 5567404 h 6858079"/>
              <a:gd name="connsiteX5924" fmla="*/ 10218659 w 12192000"/>
              <a:gd name="connsiteY5924" fmla="*/ 5575087 h 6858079"/>
              <a:gd name="connsiteX5925" fmla="*/ 10216405 w 12192000"/>
              <a:gd name="connsiteY5925" fmla="*/ 5581271 h 6858079"/>
              <a:gd name="connsiteX5926" fmla="*/ 10204684 w 12192000"/>
              <a:gd name="connsiteY5926" fmla="*/ 5579828 h 6858079"/>
              <a:gd name="connsiteX5927" fmla="*/ 10250012 w 12192000"/>
              <a:gd name="connsiteY5927" fmla="*/ 5593402 h 6858079"/>
              <a:gd name="connsiteX5928" fmla="*/ 10245951 w 12192000"/>
              <a:gd name="connsiteY5928" fmla="*/ 5599708 h 6858079"/>
              <a:gd name="connsiteX5929" fmla="*/ 10066390 w 12192000"/>
              <a:gd name="connsiteY5929" fmla="*/ 5650160 h 6858079"/>
              <a:gd name="connsiteX5930" fmla="*/ 10065037 w 12192000"/>
              <a:gd name="connsiteY5930" fmla="*/ 5649709 h 6858079"/>
              <a:gd name="connsiteX5931" fmla="*/ 10156602 w 12192000"/>
              <a:gd name="connsiteY5931" fmla="*/ 5578309 h 6858079"/>
              <a:gd name="connsiteX5932" fmla="*/ 10188053 w 12192000"/>
              <a:gd name="connsiteY5932" fmla="*/ 5577778 h 6858079"/>
              <a:gd name="connsiteX5933" fmla="*/ 10153227 w 12192000"/>
              <a:gd name="connsiteY5933" fmla="*/ 5573486 h 6858079"/>
              <a:gd name="connsiteX5934" fmla="*/ 10095122 w 12192000"/>
              <a:gd name="connsiteY5934" fmla="*/ 5598501 h 6858079"/>
              <a:gd name="connsiteX5935" fmla="*/ 10093318 w 12192000"/>
              <a:gd name="connsiteY5935" fmla="*/ 5596292 h 6858079"/>
              <a:gd name="connsiteX5936" fmla="*/ 10152438 w 12192000"/>
              <a:gd name="connsiteY5936" fmla="*/ 5567632 h 6858079"/>
              <a:gd name="connsiteX5937" fmla="*/ 10185823 w 12192000"/>
              <a:gd name="connsiteY5937" fmla="*/ 5567404 h 6858079"/>
              <a:gd name="connsiteX5938" fmla="*/ 11313165 w 12192000"/>
              <a:gd name="connsiteY5938" fmla="*/ 5558069 h 6858079"/>
              <a:gd name="connsiteX5939" fmla="*/ 11294478 w 12192000"/>
              <a:gd name="connsiteY5939" fmla="*/ 5594279 h 6858079"/>
              <a:gd name="connsiteX5940" fmla="*/ 11338648 w 12192000"/>
              <a:gd name="connsiteY5940" fmla="*/ 5604463 h 6858079"/>
              <a:gd name="connsiteX5941" fmla="*/ 11685208 w 12192000"/>
              <a:gd name="connsiteY5941" fmla="*/ 5634449 h 6858079"/>
              <a:gd name="connsiteX5942" fmla="*/ 11685208 w 12192000"/>
              <a:gd name="connsiteY5942" fmla="*/ 5591451 h 6858079"/>
              <a:gd name="connsiteX5943" fmla="*/ 11677847 w 12192000"/>
              <a:gd name="connsiteY5943" fmla="*/ 5593713 h 6858079"/>
              <a:gd name="connsiteX5944" fmla="*/ 11451336 w 12192000"/>
              <a:gd name="connsiteY5944" fmla="*/ 5577870 h 6858079"/>
              <a:gd name="connsiteX5945" fmla="*/ 11370358 w 12192000"/>
              <a:gd name="connsiteY5945" fmla="*/ 5565990 h 6858079"/>
              <a:gd name="connsiteX5946" fmla="*/ 11313165 w 12192000"/>
              <a:gd name="connsiteY5946" fmla="*/ 5558069 h 6858079"/>
              <a:gd name="connsiteX5947" fmla="*/ 10152286 w 12192000"/>
              <a:gd name="connsiteY5947" fmla="*/ 5553933 h 6858079"/>
              <a:gd name="connsiteX5948" fmla="*/ 10188385 w 12192000"/>
              <a:gd name="connsiteY5948" fmla="*/ 5554387 h 6858079"/>
              <a:gd name="connsiteX5949" fmla="*/ 10186580 w 12192000"/>
              <a:gd name="connsiteY5949" fmla="*/ 5561203 h 6858079"/>
              <a:gd name="connsiteX5950" fmla="*/ 10152286 w 12192000"/>
              <a:gd name="connsiteY5950" fmla="*/ 5559841 h 6858079"/>
              <a:gd name="connsiteX5951" fmla="*/ 10122052 w 12192000"/>
              <a:gd name="connsiteY5951" fmla="*/ 5567110 h 6858079"/>
              <a:gd name="connsiteX5952" fmla="*/ 10121150 w 12192000"/>
              <a:gd name="connsiteY5952" fmla="*/ 5565293 h 6858079"/>
              <a:gd name="connsiteX5953" fmla="*/ 10152286 w 12192000"/>
              <a:gd name="connsiteY5953" fmla="*/ 5553933 h 6858079"/>
              <a:gd name="connsiteX5954" fmla="*/ 2017083 w 12192000"/>
              <a:gd name="connsiteY5954" fmla="*/ 5546639 h 6858079"/>
              <a:gd name="connsiteX5955" fmla="*/ 2128434 w 12192000"/>
              <a:gd name="connsiteY5955" fmla="*/ 5549866 h 6858079"/>
              <a:gd name="connsiteX5956" fmla="*/ 2128434 w 12192000"/>
              <a:gd name="connsiteY5956" fmla="*/ 5554526 h 6858079"/>
              <a:gd name="connsiteX5957" fmla="*/ 2027500 w 12192000"/>
              <a:gd name="connsiteY5957" fmla="*/ 5554168 h 6858079"/>
              <a:gd name="connsiteX5958" fmla="*/ 2027500 w 12192000"/>
              <a:gd name="connsiteY5958" fmla="*/ 5554526 h 6858079"/>
              <a:gd name="connsiteX5959" fmla="*/ 2006666 w 12192000"/>
              <a:gd name="connsiteY5959" fmla="*/ 5678571 h 6858079"/>
              <a:gd name="connsiteX5960" fmla="*/ 2002715 w 12192000"/>
              <a:gd name="connsiteY5960" fmla="*/ 5678571 h 6858079"/>
              <a:gd name="connsiteX5961" fmla="*/ 2020315 w 12192000"/>
              <a:gd name="connsiteY5961" fmla="*/ 5554168 h 6858079"/>
              <a:gd name="connsiteX5962" fmla="*/ 2017083 w 12192000"/>
              <a:gd name="connsiteY5962" fmla="*/ 5554168 h 6858079"/>
              <a:gd name="connsiteX5963" fmla="*/ 2017083 w 12192000"/>
              <a:gd name="connsiteY5963" fmla="*/ 5546639 h 6858079"/>
              <a:gd name="connsiteX5964" fmla="*/ 1155580 w 12192000"/>
              <a:gd name="connsiteY5964" fmla="*/ 5536659 h 6858079"/>
              <a:gd name="connsiteX5965" fmla="*/ 1207192 w 12192000"/>
              <a:gd name="connsiteY5965" fmla="*/ 5564194 h 6858079"/>
              <a:gd name="connsiteX5966" fmla="*/ 1202197 w 12192000"/>
              <a:gd name="connsiteY5966" fmla="*/ 5566735 h 6858079"/>
              <a:gd name="connsiteX5967" fmla="*/ 1155164 w 12192000"/>
              <a:gd name="connsiteY5967" fmla="*/ 5539201 h 6858079"/>
              <a:gd name="connsiteX5968" fmla="*/ 1155580 w 12192000"/>
              <a:gd name="connsiteY5968" fmla="*/ 5536659 h 6858079"/>
              <a:gd name="connsiteX5969" fmla="*/ 868922 w 12192000"/>
              <a:gd name="connsiteY5969" fmla="*/ 5536537 h 6858079"/>
              <a:gd name="connsiteX5970" fmla="*/ 833567 w 12192000"/>
              <a:gd name="connsiteY5970" fmla="*/ 5540820 h 6858079"/>
              <a:gd name="connsiteX5971" fmla="*/ 820065 w 12192000"/>
              <a:gd name="connsiteY5971" fmla="*/ 5699451 h 6858079"/>
              <a:gd name="connsiteX5972" fmla="*/ 824283 w 12192000"/>
              <a:gd name="connsiteY5972" fmla="*/ 5700716 h 6858079"/>
              <a:gd name="connsiteX5973" fmla="*/ 824706 w 12192000"/>
              <a:gd name="connsiteY5973" fmla="*/ 5700716 h 6858079"/>
              <a:gd name="connsiteX5974" fmla="*/ 821331 w 12192000"/>
              <a:gd name="connsiteY5974" fmla="*/ 5714216 h 6858079"/>
              <a:gd name="connsiteX5975" fmla="*/ 815423 w 12192000"/>
              <a:gd name="connsiteY5975" fmla="*/ 5712950 h 6858079"/>
              <a:gd name="connsiteX5976" fmla="*/ 762684 w 12192000"/>
              <a:gd name="connsiteY5976" fmla="*/ 5815470 h 6858079"/>
              <a:gd name="connsiteX5977" fmla="*/ 766904 w 12192000"/>
              <a:gd name="connsiteY5977" fmla="*/ 5814204 h 6858079"/>
              <a:gd name="connsiteX5978" fmla="*/ 768590 w 12192000"/>
              <a:gd name="connsiteY5978" fmla="*/ 5818001 h 6858079"/>
              <a:gd name="connsiteX5979" fmla="*/ 761841 w 12192000"/>
              <a:gd name="connsiteY5979" fmla="*/ 5821797 h 6858079"/>
              <a:gd name="connsiteX5980" fmla="*/ 760996 w 12192000"/>
              <a:gd name="connsiteY5980" fmla="*/ 5823908 h 6858079"/>
              <a:gd name="connsiteX5981" fmla="*/ 767747 w 12192000"/>
              <a:gd name="connsiteY5981" fmla="*/ 5821797 h 6858079"/>
              <a:gd name="connsiteX5982" fmla="*/ 769013 w 12192000"/>
              <a:gd name="connsiteY5982" fmla="*/ 5828126 h 6858079"/>
              <a:gd name="connsiteX5983" fmla="*/ 760153 w 12192000"/>
              <a:gd name="connsiteY5983" fmla="*/ 5831080 h 6858079"/>
              <a:gd name="connsiteX5984" fmla="*/ 755933 w 12192000"/>
              <a:gd name="connsiteY5984" fmla="*/ 5865252 h 6858079"/>
              <a:gd name="connsiteX5985" fmla="*/ 965626 w 12192000"/>
              <a:gd name="connsiteY5985" fmla="*/ 5873269 h 6858079"/>
              <a:gd name="connsiteX5986" fmla="*/ 969002 w 12192000"/>
              <a:gd name="connsiteY5986" fmla="*/ 5857659 h 6858079"/>
              <a:gd name="connsiteX5987" fmla="*/ 909088 w 12192000"/>
              <a:gd name="connsiteY5987" fmla="*/ 5706623 h 6858079"/>
              <a:gd name="connsiteX5988" fmla="*/ 913731 w 12192000"/>
              <a:gd name="connsiteY5988" fmla="*/ 5700716 h 6858079"/>
              <a:gd name="connsiteX5989" fmla="*/ 917950 w 12192000"/>
              <a:gd name="connsiteY5989" fmla="*/ 5703248 h 6858079"/>
              <a:gd name="connsiteX5990" fmla="*/ 950860 w 12192000"/>
              <a:gd name="connsiteY5990" fmla="*/ 5593135 h 6858079"/>
              <a:gd name="connsiteX5991" fmla="*/ 868922 w 12192000"/>
              <a:gd name="connsiteY5991" fmla="*/ 5536537 h 6858079"/>
              <a:gd name="connsiteX5992" fmla="*/ 10533176 w 12192000"/>
              <a:gd name="connsiteY5992" fmla="*/ 5534086 h 6858079"/>
              <a:gd name="connsiteX5993" fmla="*/ 10514730 w 12192000"/>
              <a:gd name="connsiteY5993" fmla="*/ 5539631 h 6858079"/>
              <a:gd name="connsiteX5994" fmla="*/ 10503165 w 12192000"/>
              <a:gd name="connsiteY5994" fmla="*/ 5565599 h 6858079"/>
              <a:gd name="connsiteX5995" fmla="*/ 10509674 w 12192000"/>
              <a:gd name="connsiteY5995" fmla="*/ 5640641 h 6858079"/>
              <a:gd name="connsiteX5996" fmla="*/ 10505629 w 12192000"/>
              <a:gd name="connsiteY5996" fmla="*/ 5644410 h 6858079"/>
              <a:gd name="connsiteX5997" fmla="*/ 10501629 w 12192000"/>
              <a:gd name="connsiteY5997" fmla="*/ 5646877 h 6858079"/>
              <a:gd name="connsiteX5998" fmla="*/ 10444489 w 12192000"/>
              <a:gd name="connsiteY5998" fmla="*/ 5655198 h 6858079"/>
              <a:gd name="connsiteX5999" fmla="*/ 10423939 w 12192000"/>
              <a:gd name="connsiteY5999" fmla="*/ 5702312 h 6858079"/>
              <a:gd name="connsiteX6000" fmla="*/ 10457971 w 12192000"/>
              <a:gd name="connsiteY6000" fmla="*/ 5676029 h 6858079"/>
              <a:gd name="connsiteX6001" fmla="*/ 10460092 w 12192000"/>
              <a:gd name="connsiteY6001" fmla="*/ 5681118 h 6858079"/>
              <a:gd name="connsiteX6002" fmla="*/ 10441564 w 12192000"/>
              <a:gd name="connsiteY6002" fmla="*/ 5694507 h 6858079"/>
              <a:gd name="connsiteX6003" fmla="*/ 10428288 w 12192000"/>
              <a:gd name="connsiteY6003" fmla="*/ 5706777 h 6858079"/>
              <a:gd name="connsiteX6004" fmla="*/ 10440851 w 12192000"/>
              <a:gd name="connsiteY6004" fmla="*/ 5709970 h 6858079"/>
              <a:gd name="connsiteX6005" fmla="*/ 10440169 w 12192000"/>
              <a:gd name="connsiteY6005" fmla="*/ 5709272 h 6858079"/>
              <a:gd name="connsiteX6006" fmla="*/ 10470255 w 12192000"/>
              <a:gd name="connsiteY6006" fmla="*/ 5682758 h 6858079"/>
              <a:gd name="connsiteX6007" fmla="*/ 10473046 w 12192000"/>
              <a:gd name="connsiteY6007" fmla="*/ 5684766 h 6858079"/>
              <a:gd name="connsiteX6008" fmla="*/ 10444568 w 12192000"/>
              <a:gd name="connsiteY6008" fmla="*/ 5710915 h 6858079"/>
              <a:gd name="connsiteX6009" fmla="*/ 10458060 w 12192000"/>
              <a:gd name="connsiteY6009" fmla="*/ 5714345 h 6858079"/>
              <a:gd name="connsiteX6010" fmla="*/ 10454679 w 12192000"/>
              <a:gd name="connsiteY6010" fmla="*/ 5711498 h 6858079"/>
              <a:gd name="connsiteX6011" fmla="*/ 10465669 w 12192000"/>
              <a:gd name="connsiteY6011" fmla="*/ 5700525 h 6858079"/>
              <a:gd name="connsiteX6012" fmla="*/ 10480448 w 12192000"/>
              <a:gd name="connsiteY6012" fmla="*/ 5686131 h 6858079"/>
              <a:gd name="connsiteX6013" fmla="*/ 10483446 w 12192000"/>
              <a:gd name="connsiteY6013" fmla="*/ 5688727 h 6858079"/>
              <a:gd name="connsiteX6014" fmla="*/ 10458352 w 12192000"/>
              <a:gd name="connsiteY6014" fmla="*/ 5714419 h 6858079"/>
              <a:gd name="connsiteX6015" fmla="*/ 10470406 w 12192000"/>
              <a:gd name="connsiteY6015" fmla="*/ 5717483 h 6858079"/>
              <a:gd name="connsiteX6016" fmla="*/ 10484607 w 12192000"/>
              <a:gd name="connsiteY6016" fmla="*/ 5715676 h 6858079"/>
              <a:gd name="connsiteX6017" fmla="*/ 10483187 w 12192000"/>
              <a:gd name="connsiteY6017" fmla="*/ 5713320 h 6858079"/>
              <a:gd name="connsiteX6018" fmla="*/ 10489357 w 12192000"/>
              <a:gd name="connsiteY6018" fmla="*/ 5703508 h 6858079"/>
              <a:gd name="connsiteX6019" fmla="*/ 10499642 w 12192000"/>
              <a:gd name="connsiteY6019" fmla="*/ 5693540 h 6858079"/>
              <a:gd name="connsiteX6020" fmla="*/ 10502362 w 12192000"/>
              <a:gd name="connsiteY6020" fmla="*/ 5695942 h 6858079"/>
              <a:gd name="connsiteX6021" fmla="*/ 10493883 w 12192000"/>
              <a:gd name="connsiteY6021" fmla="*/ 5705873 h 6858079"/>
              <a:gd name="connsiteX6022" fmla="*/ 10487843 w 12192000"/>
              <a:gd name="connsiteY6022" fmla="*/ 5714887 h 6858079"/>
              <a:gd name="connsiteX6023" fmla="*/ 10487632 w 12192000"/>
              <a:gd name="connsiteY6023" fmla="*/ 5715181 h 6858079"/>
              <a:gd name="connsiteX6024" fmla="*/ 10488640 w 12192000"/>
              <a:gd name="connsiteY6024" fmla="*/ 5715015 h 6858079"/>
              <a:gd name="connsiteX6025" fmla="*/ 10498091 w 12192000"/>
              <a:gd name="connsiteY6025" fmla="*/ 5714245 h 6858079"/>
              <a:gd name="connsiteX6026" fmla="*/ 10502736 w 12192000"/>
              <a:gd name="connsiteY6026" fmla="*/ 5707789 h 6858079"/>
              <a:gd name="connsiteX6027" fmla="*/ 10509315 w 12192000"/>
              <a:gd name="connsiteY6027" fmla="*/ 5700498 h 6858079"/>
              <a:gd name="connsiteX6028" fmla="*/ 10512035 w 12192000"/>
              <a:gd name="connsiteY6028" fmla="*/ 5702901 h 6858079"/>
              <a:gd name="connsiteX6029" fmla="*/ 10506547 w 12192000"/>
              <a:gd name="connsiteY6029" fmla="*/ 5710530 h 6858079"/>
              <a:gd name="connsiteX6030" fmla="*/ 10503802 w 12192000"/>
              <a:gd name="connsiteY6030" fmla="*/ 5714345 h 6858079"/>
              <a:gd name="connsiteX6031" fmla="*/ 10506992 w 12192000"/>
              <a:gd name="connsiteY6031" fmla="*/ 5714858 h 6858079"/>
              <a:gd name="connsiteX6032" fmla="*/ 10513324 w 12192000"/>
              <a:gd name="connsiteY6032" fmla="*/ 5706056 h 6858079"/>
              <a:gd name="connsiteX6033" fmla="*/ 10517721 w 12192000"/>
              <a:gd name="connsiteY6033" fmla="*/ 5709219 h 6858079"/>
              <a:gd name="connsiteX6034" fmla="*/ 10512737 w 12192000"/>
              <a:gd name="connsiteY6034" fmla="*/ 5716765 h 6858079"/>
              <a:gd name="connsiteX6035" fmla="*/ 10514121 w 12192000"/>
              <a:gd name="connsiteY6035" fmla="*/ 5717315 h 6858079"/>
              <a:gd name="connsiteX6036" fmla="*/ 10530120 w 12192000"/>
              <a:gd name="connsiteY6036" fmla="*/ 5759997 h 6858079"/>
              <a:gd name="connsiteX6037" fmla="*/ 10537480 w 12192000"/>
              <a:gd name="connsiteY6037" fmla="*/ 5789339 h 6858079"/>
              <a:gd name="connsiteX6038" fmla="*/ 10574016 w 12192000"/>
              <a:gd name="connsiteY6038" fmla="*/ 5799148 h 6858079"/>
              <a:gd name="connsiteX6039" fmla="*/ 10591133 w 12192000"/>
              <a:gd name="connsiteY6039" fmla="*/ 5727744 h 6858079"/>
              <a:gd name="connsiteX6040" fmla="*/ 10601303 w 12192000"/>
              <a:gd name="connsiteY6040" fmla="*/ 5704334 h 6858079"/>
              <a:gd name="connsiteX6041" fmla="*/ 10628531 w 12192000"/>
              <a:gd name="connsiteY6041" fmla="*/ 5699876 h 6858079"/>
              <a:gd name="connsiteX6042" fmla="*/ 10649309 w 12192000"/>
              <a:gd name="connsiteY6042" fmla="*/ 5701910 h 6858079"/>
              <a:gd name="connsiteX6043" fmla="*/ 10684429 w 12192000"/>
              <a:gd name="connsiteY6043" fmla="*/ 5687098 h 6858079"/>
              <a:gd name="connsiteX6044" fmla="*/ 10686885 w 12192000"/>
              <a:gd name="connsiteY6044" fmla="*/ 5649678 h 6858079"/>
              <a:gd name="connsiteX6045" fmla="*/ 10670628 w 12192000"/>
              <a:gd name="connsiteY6045" fmla="*/ 5636191 h 6858079"/>
              <a:gd name="connsiteX6046" fmla="*/ 10670640 w 12192000"/>
              <a:gd name="connsiteY6046" fmla="*/ 5640515 h 6858079"/>
              <a:gd name="connsiteX6047" fmla="*/ 10590080 w 12192000"/>
              <a:gd name="connsiteY6047" fmla="*/ 5648923 h 6858079"/>
              <a:gd name="connsiteX6048" fmla="*/ 10589035 w 12192000"/>
              <a:gd name="connsiteY6048" fmla="*/ 5647274 h 6858079"/>
              <a:gd name="connsiteX6049" fmla="*/ 10628810 w 12192000"/>
              <a:gd name="connsiteY6049" fmla="*/ 5639120 h 6858079"/>
              <a:gd name="connsiteX6050" fmla="*/ 10653583 w 12192000"/>
              <a:gd name="connsiteY6050" fmla="*/ 5636315 h 6858079"/>
              <a:gd name="connsiteX6051" fmla="*/ 10669922 w 12192000"/>
              <a:gd name="connsiteY6051" fmla="*/ 5635603 h 6858079"/>
              <a:gd name="connsiteX6052" fmla="*/ 10662650 w 12192000"/>
              <a:gd name="connsiteY6052" fmla="*/ 5629571 h 6858079"/>
              <a:gd name="connsiteX6053" fmla="*/ 10606858 w 12192000"/>
              <a:gd name="connsiteY6053" fmla="*/ 5636635 h 6858079"/>
              <a:gd name="connsiteX6054" fmla="*/ 10581614 w 12192000"/>
              <a:gd name="connsiteY6054" fmla="*/ 5627826 h 6858079"/>
              <a:gd name="connsiteX6055" fmla="*/ 10575533 w 12192000"/>
              <a:gd name="connsiteY6055" fmla="*/ 5593615 h 6858079"/>
              <a:gd name="connsiteX6056" fmla="*/ 10574470 w 12192000"/>
              <a:gd name="connsiteY6056" fmla="*/ 5564796 h 6858079"/>
              <a:gd name="connsiteX6057" fmla="*/ 10552289 w 12192000"/>
              <a:gd name="connsiteY6057" fmla="*/ 5535034 h 6858079"/>
              <a:gd name="connsiteX6058" fmla="*/ 10533176 w 12192000"/>
              <a:gd name="connsiteY6058" fmla="*/ 5534086 h 6858079"/>
              <a:gd name="connsiteX6059" fmla="*/ 1414393 w 12192000"/>
              <a:gd name="connsiteY6059" fmla="*/ 5530922 h 6858079"/>
              <a:gd name="connsiteX6060" fmla="*/ 1464752 w 12192000"/>
              <a:gd name="connsiteY6060" fmla="*/ 5545742 h 6858079"/>
              <a:gd name="connsiteX6061" fmla="*/ 1461388 w 12192000"/>
              <a:gd name="connsiteY6061" fmla="*/ 5550842 h 6858079"/>
              <a:gd name="connsiteX6062" fmla="*/ 1364245 w 12192000"/>
              <a:gd name="connsiteY6062" fmla="*/ 5548291 h 6858079"/>
              <a:gd name="connsiteX6063" fmla="*/ 1363404 w 12192000"/>
              <a:gd name="connsiteY6063" fmla="*/ 5545742 h 6858079"/>
              <a:gd name="connsiteX6064" fmla="*/ 1414393 w 12192000"/>
              <a:gd name="connsiteY6064" fmla="*/ 5530922 h 6858079"/>
              <a:gd name="connsiteX6065" fmla="*/ 272401 w 12192000"/>
              <a:gd name="connsiteY6065" fmla="*/ 5530537 h 6858079"/>
              <a:gd name="connsiteX6066" fmla="*/ 276070 w 12192000"/>
              <a:gd name="connsiteY6066" fmla="*/ 5534142 h 6858079"/>
              <a:gd name="connsiteX6067" fmla="*/ 279739 w 12192000"/>
              <a:gd name="connsiteY6067" fmla="*/ 5675087 h 6858079"/>
              <a:gd name="connsiteX6068" fmla="*/ 279372 w 12192000"/>
              <a:gd name="connsiteY6068" fmla="*/ 5723390 h 6858079"/>
              <a:gd name="connsiteX6069" fmla="*/ 279739 w 12192000"/>
              <a:gd name="connsiteY6069" fmla="*/ 5742496 h 6858079"/>
              <a:gd name="connsiteX6070" fmla="*/ 279006 w 12192000"/>
              <a:gd name="connsiteY6070" fmla="*/ 5763404 h 6858079"/>
              <a:gd name="connsiteX6071" fmla="*/ 280106 w 12192000"/>
              <a:gd name="connsiteY6071" fmla="*/ 5810626 h 6858079"/>
              <a:gd name="connsiteX6072" fmla="*/ 279006 w 12192000"/>
              <a:gd name="connsiteY6072" fmla="*/ 5814230 h 6858079"/>
              <a:gd name="connsiteX6073" fmla="*/ 274234 w 12192000"/>
              <a:gd name="connsiteY6073" fmla="*/ 5816393 h 6858079"/>
              <a:gd name="connsiteX6074" fmla="*/ 269099 w 12192000"/>
              <a:gd name="connsiteY6074" fmla="*/ 5812788 h 6858079"/>
              <a:gd name="connsiteX6075" fmla="*/ 267630 w 12192000"/>
              <a:gd name="connsiteY6075" fmla="*/ 5766648 h 6858079"/>
              <a:gd name="connsiteX6076" fmla="*/ 267997 w 12192000"/>
              <a:gd name="connsiteY6076" fmla="*/ 5748263 h 6858079"/>
              <a:gd name="connsiteX6077" fmla="*/ 267630 w 12192000"/>
              <a:gd name="connsiteY6077" fmla="*/ 5725913 h 6858079"/>
              <a:gd name="connsiteX6078" fmla="*/ 268364 w 12192000"/>
              <a:gd name="connsiteY6078" fmla="*/ 5674726 h 6858079"/>
              <a:gd name="connsiteX6079" fmla="*/ 267997 w 12192000"/>
              <a:gd name="connsiteY6079" fmla="*/ 5610562 h 6858079"/>
              <a:gd name="connsiteX6080" fmla="*/ 268731 w 12192000"/>
              <a:gd name="connsiteY6080" fmla="*/ 5534142 h 6858079"/>
              <a:gd name="connsiteX6081" fmla="*/ 272401 w 12192000"/>
              <a:gd name="connsiteY6081" fmla="*/ 5530537 h 6858079"/>
              <a:gd name="connsiteX6082" fmla="*/ 36369 w 12192000"/>
              <a:gd name="connsiteY6082" fmla="*/ 5530537 h 6858079"/>
              <a:gd name="connsiteX6083" fmla="*/ 54080 w 12192000"/>
              <a:gd name="connsiteY6083" fmla="*/ 5531975 h 6858079"/>
              <a:gd name="connsiteX6084" fmla="*/ 67094 w 12192000"/>
              <a:gd name="connsiteY6084" fmla="*/ 5533415 h 6858079"/>
              <a:gd name="connsiteX6085" fmla="*/ 102518 w 12192000"/>
              <a:gd name="connsiteY6085" fmla="*/ 5540968 h 6858079"/>
              <a:gd name="connsiteX6086" fmla="*/ 116616 w 12192000"/>
              <a:gd name="connsiteY6086" fmla="*/ 5550321 h 6858079"/>
              <a:gd name="connsiteX6087" fmla="*/ 127099 w 12192000"/>
              <a:gd name="connsiteY6087" fmla="*/ 5558595 h 6858079"/>
              <a:gd name="connsiteX6088" fmla="*/ 128906 w 12192000"/>
              <a:gd name="connsiteY6088" fmla="*/ 5562911 h 6858079"/>
              <a:gd name="connsiteX6089" fmla="*/ 123123 w 12192000"/>
              <a:gd name="connsiteY6089" fmla="*/ 5565429 h 6858079"/>
              <a:gd name="connsiteX6090" fmla="*/ 112279 w 12192000"/>
              <a:gd name="connsiteY6090" fmla="*/ 5558234 h 6858079"/>
              <a:gd name="connsiteX6091" fmla="*/ 101434 w 12192000"/>
              <a:gd name="connsiteY6091" fmla="*/ 5551760 h 6858079"/>
              <a:gd name="connsiteX6092" fmla="*/ 60949 w 12192000"/>
              <a:gd name="connsiteY6092" fmla="*/ 5542767 h 6858079"/>
              <a:gd name="connsiteX6093" fmla="*/ 53358 w 12192000"/>
              <a:gd name="connsiteY6093" fmla="*/ 5541688 h 6858079"/>
              <a:gd name="connsiteX6094" fmla="*/ 9755 w 12192000"/>
              <a:gd name="connsiteY6094" fmla="*/ 5543531 h 6858079"/>
              <a:gd name="connsiteX6095" fmla="*/ 0 w 12192000"/>
              <a:gd name="connsiteY6095" fmla="*/ 5547745 h 6858079"/>
              <a:gd name="connsiteX6096" fmla="*/ 0 w 12192000"/>
              <a:gd name="connsiteY6096" fmla="*/ 5536380 h 6858079"/>
              <a:gd name="connsiteX6097" fmla="*/ 1406189 w 12192000"/>
              <a:gd name="connsiteY6097" fmla="*/ 5528099 h 6858079"/>
              <a:gd name="connsiteX6098" fmla="*/ 1323835 w 12192000"/>
              <a:gd name="connsiteY6098" fmla="*/ 5584697 h 6858079"/>
              <a:gd name="connsiteX6099" fmla="*/ 1357168 w 12192000"/>
              <a:gd name="connsiteY6099" fmla="*/ 5694810 h 6858079"/>
              <a:gd name="connsiteX6100" fmla="*/ 1361809 w 12192000"/>
              <a:gd name="connsiteY6100" fmla="*/ 5692279 h 6858079"/>
              <a:gd name="connsiteX6101" fmla="*/ 1366027 w 12192000"/>
              <a:gd name="connsiteY6101" fmla="*/ 5698185 h 6858079"/>
              <a:gd name="connsiteX6102" fmla="*/ 1285864 w 12192000"/>
              <a:gd name="connsiteY6102" fmla="*/ 5858080 h 6858079"/>
              <a:gd name="connsiteX6103" fmla="*/ 1286706 w 12192000"/>
              <a:gd name="connsiteY6103" fmla="*/ 5864831 h 6858079"/>
              <a:gd name="connsiteX6104" fmla="*/ 1518763 w 12192000"/>
              <a:gd name="connsiteY6104" fmla="*/ 5856393 h 6858079"/>
              <a:gd name="connsiteX6105" fmla="*/ 1459695 w 12192000"/>
              <a:gd name="connsiteY6105" fmla="*/ 5704514 h 6858079"/>
              <a:gd name="connsiteX6106" fmla="*/ 1453786 w 12192000"/>
              <a:gd name="connsiteY6106" fmla="*/ 5705779 h 6858079"/>
              <a:gd name="connsiteX6107" fmla="*/ 1450410 w 12192000"/>
              <a:gd name="connsiteY6107" fmla="*/ 5692279 h 6858079"/>
              <a:gd name="connsiteX6108" fmla="*/ 1450834 w 12192000"/>
              <a:gd name="connsiteY6108" fmla="*/ 5691856 h 6858079"/>
              <a:gd name="connsiteX6109" fmla="*/ 1455051 w 12192000"/>
              <a:gd name="connsiteY6109" fmla="*/ 5690591 h 6858079"/>
              <a:gd name="connsiteX6110" fmla="*/ 1441551 w 12192000"/>
              <a:gd name="connsiteY6110" fmla="*/ 5532384 h 6858079"/>
              <a:gd name="connsiteX6111" fmla="*/ 1406189 w 12192000"/>
              <a:gd name="connsiteY6111" fmla="*/ 5528099 h 6858079"/>
              <a:gd name="connsiteX6112" fmla="*/ 574669 w 12192000"/>
              <a:gd name="connsiteY6112" fmla="*/ 5525766 h 6858079"/>
              <a:gd name="connsiteX6113" fmla="*/ 577554 w 12192000"/>
              <a:gd name="connsiteY6113" fmla="*/ 5527931 h 6858079"/>
              <a:gd name="connsiteX6114" fmla="*/ 579718 w 12192000"/>
              <a:gd name="connsiteY6114" fmla="*/ 5577366 h 6858079"/>
              <a:gd name="connsiteX6115" fmla="*/ 579357 w 12192000"/>
              <a:gd name="connsiteY6115" fmla="*/ 5598295 h 6858079"/>
              <a:gd name="connsiteX6116" fmla="*/ 580078 w 12192000"/>
              <a:gd name="connsiteY6116" fmla="*/ 5623915 h 6858079"/>
              <a:gd name="connsiteX6117" fmla="*/ 580439 w 12192000"/>
              <a:gd name="connsiteY6117" fmla="*/ 5670826 h 6858079"/>
              <a:gd name="connsiteX6118" fmla="*/ 579357 w 12192000"/>
              <a:gd name="connsiteY6118" fmla="*/ 5690310 h 6858079"/>
              <a:gd name="connsiteX6119" fmla="*/ 577915 w 12192000"/>
              <a:gd name="connsiteY6119" fmla="*/ 5741189 h 6858079"/>
              <a:gd name="connsiteX6120" fmla="*/ 580439 w 12192000"/>
              <a:gd name="connsiteY6120" fmla="*/ 5768614 h 6858079"/>
              <a:gd name="connsiteX6121" fmla="*/ 582964 w 12192000"/>
              <a:gd name="connsiteY6121" fmla="*/ 5809028 h 6858079"/>
              <a:gd name="connsiteX6122" fmla="*/ 578997 w 12192000"/>
              <a:gd name="connsiteY6122" fmla="*/ 5813720 h 6858079"/>
              <a:gd name="connsiteX6123" fmla="*/ 576110 w 12192000"/>
              <a:gd name="connsiteY6123" fmla="*/ 5814802 h 6858079"/>
              <a:gd name="connsiteX6124" fmla="*/ 575750 w 12192000"/>
              <a:gd name="connsiteY6124" fmla="*/ 5814802 h 6858079"/>
              <a:gd name="connsiteX6125" fmla="*/ 569979 w 12192000"/>
              <a:gd name="connsiteY6125" fmla="*/ 5814080 h 6858079"/>
              <a:gd name="connsiteX6126" fmla="*/ 566371 w 12192000"/>
              <a:gd name="connsiteY6126" fmla="*/ 5812997 h 6858079"/>
              <a:gd name="connsiteX6127" fmla="*/ 563848 w 12192000"/>
              <a:gd name="connsiteY6127" fmla="*/ 5812997 h 6858079"/>
              <a:gd name="connsiteX6128" fmla="*/ 563487 w 12192000"/>
              <a:gd name="connsiteY6128" fmla="*/ 5812637 h 6858079"/>
              <a:gd name="connsiteX6129" fmla="*/ 559158 w 12192000"/>
              <a:gd name="connsiteY6129" fmla="*/ 5814080 h 6858079"/>
              <a:gd name="connsiteX6130" fmla="*/ 554109 w 12192000"/>
              <a:gd name="connsiteY6130" fmla="*/ 5810833 h 6858079"/>
              <a:gd name="connsiteX6131" fmla="*/ 457803 w 12192000"/>
              <a:gd name="connsiteY6131" fmla="*/ 5654227 h 6858079"/>
              <a:gd name="connsiteX6132" fmla="*/ 406586 w 12192000"/>
              <a:gd name="connsiteY6132" fmla="*/ 5580615 h 6858079"/>
              <a:gd name="connsiteX6133" fmla="*/ 398290 w 12192000"/>
              <a:gd name="connsiteY6133" fmla="*/ 5567263 h 6858079"/>
              <a:gd name="connsiteX6134" fmla="*/ 383863 w 12192000"/>
              <a:gd name="connsiteY6134" fmla="*/ 5535870 h 6858079"/>
              <a:gd name="connsiteX6135" fmla="*/ 379173 w 12192000"/>
              <a:gd name="connsiteY6135" fmla="*/ 5535870 h 6858079"/>
              <a:gd name="connsiteX6136" fmla="*/ 371958 w 12192000"/>
              <a:gd name="connsiteY6136" fmla="*/ 5535509 h 6858079"/>
              <a:gd name="connsiteX6137" fmla="*/ 371958 w 12192000"/>
              <a:gd name="connsiteY6137" fmla="*/ 5589996 h 6858079"/>
              <a:gd name="connsiteX6138" fmla="*/ 372681 w 12192000"/>
              <a:gd name="connsiteY6138" fmla="*/ 5657113 h 6858079"/>
              <a:gd name="connsiteX6139" fmla="*/ 373042 w 12192000"/>
              <a:gd name="connsiteY6139" fmla="*/ 5661804 h 6858079"/>
              <a:gd name="connsiteX6140" fmla="*/ 371958 w 12192000"/>
              <a:gd name="connsiteY6140" fmla="*/ 5732529 h 6858079"/>
              <a:gd name="connsiteX6141" fmla="*/ 370877 w 12192000"/>
              <a:gd name="connsiteY6141" fmla="*/ 5749128 h 6858079"/>
              <a:gd name="connsiteX6142" fmla="*/ 371599 w 12192000"/>
              <a:gd name="connsiteY6142" fmla="*/ 5805420 h 6858079"/>
              <a:gd name="connsiteX6143" fmla="*/ 370517 w 12192000"/>
              <a:gd name="connsiteY6143" fmla="*/ 5808667 h 6858079"/>
              <a:gd name="connsiteX6144" fmla="*/ 366549 w 12192000"/>
              <a:gd name="connsiteY6144" fmla="*/ 5810471 h 6858079"/>
              <a:gd name="connsiteX6145" fmla="*/ 362220 w 12192000"/>
              <a:gd name="connsiteY6145" fmla="*/ 5807224 h 6858079"/>
              <a:gd name="connsiteX6146" fmla="*/ 360056 w 12192000"/>
              <a:gd name="connsiteY6146" fmla="*/ 5752737 h 6858079"/>
              <a:gd name="connsiteX6147" fmla="*/ 361139 w 12192000"/>
              <a:gd name="connsiteY6147" fmla="*/ 5738303 h 6858079"/>
              <a:gd name="connsiteX6148" fmla="*/ 361860 w 12192000"/>
              <a:gd name="connsiteY6148" fmla="*/ 5730003 h 6858079"/>
              <a:gd name="connsiteX6149" fmla="*/ 362582 w 12192000"/>
              <a:gd name="connsiteY6149" fmla="*/ 5667938 h 6858079"/>
              <a:gd name="connsiteX6150" fmla="*/ 361860 w 12192000"/>
              <a:gd name="connsiteY6150" fmla="*/ 5655309 h 6858079"/>
              <a:gd name="connsiteX6151" fmla="*/ 361139 w 12192000"/>
              <a:gd name="connsiteY6151" fmla="*/ 5589635 h 6858079"/>
              <a:gd name="connsiteX6152" fmla="*/ 362220 w 12192000"/>
              <a:gd name="connsiteY6152" fmla="*/ 5561489 h 6858079"/>
              <a:gd name="connsiteX6153" fmla="*/ 363303 w 12192000"/>
              <a:gd name="connsiteY6153" fmla="*/ 5530457 h 6858079"/>
              <a:gd name="connsiteX6154" fmla="*/ 367271 w 12192000"/>
              <a:gd name="connsiteY6154" fmla="*/ 5526849 h 6858079"/>
              <a:gd name="connsiteX6155" fmla="*/ 369074 w 12192000"/>
              <a:gd name="connsiteY6155" fmla="*/ 5527570 h 6858079"/>
              <a:gd name="connsiteX6156" fmla="*/ 380256 w 12192000"/>
              <a:gd name="connsiteY6156" fmla="*/ 5526127 h 6858079"/>
              <a:gd name="connsiteX6157" fmla="*/ 385304 w 12192000"/>
              <a:gd name="connsiteY6157" fmla="*/ 5526487 h 6858079"/>
              <a:gd name="connsiteX6158" fmla="*/ 389633 w 12192000"/>
              <a:gd name="connsiteY6158" fmla="*/ 5529013 h 6858079"/>
              <a:gd name="connsiteX6159" fmla="*/ 390716 w 12192000"/>
              <a:gd name="connsiteY6159" fmla="*/ 5530817 h 6858079"/>
              <a:gd name="connsiteX6160" fmla="*/ 402618 w 12192000"/>
              <a:gd name="connsiteY6160" fmla="*/ 5552107 h 6858079"/>
              <a:gd name="connsiteX6161" fmla="*/ 410192 w 12192000"/>
              <a:gd name="connsiteY6161" fmla="*/ 5562212 h 6858079"/>
              <a:gd name="connsiteX6162" fmla="*/ 418850 w 12192000"/>
              <a:gd name="connsiteY6162" fmla="*/ 5577366 h 6858079"/>
              <a:gd name="connsiteX6163" fmla="*/ 429310 w 12192000"/>
              <a:gd name="connsiteY6163" fmla="*/ 5595048 h 6858079"/>
              <a:gd name="connsiteX6164" fmla="*/ 469707 w 12192000"/>
              <a:gd name="connsiteY6164" fmla="*/ 5649174 h 6858079"/>
              <a:gd name="connsiteX6165" fmla="*/ 479085 w 12192000"/>
              <a:gd name="connsiteY6165" fmla="*/ 5661083 h 6858079"/>
              <a:gd name="connsiteX6166" fmla="*/ 519483 w 12192000"/>
              <a:gd name="connsiteY6166" fmla="*/ 5725673 h 6858079"/>
              <a:gd name="connsiteX6167" fmla="*/ 522008 w 12192000"/>
              <a:gd name="connsiteY6167" fmla="*/ 5730003 h 6858079"/>
              <a:gd name="connsiteX6168" fmla="*/ 538599 w 12192000"/>
              <a:gd name="connsiteY6168" fmla="*/ 5757428 h 6858079"/>
              <a:gd name="connsiteX6169" fmla="*/ 564930 w 12192000"/>
              <a:gd name="connsiteY6169" fmla="*/ 5803977 h 6858079"/>
              <a:gd name="connsiteX6170" fmla="*/ 566371 w 12192000"/>
              <a:gd name="connsiteY6170" fmla="*/ 5803977 h 6858079"/>
              <a:gd name="connsiteX6171" fmla="*/ 567455 w 12192000"/>
              <a:gd name="connsiteY6171" fmla="*/ 5803977 h 6858079"/>
              <a:gd name="connsiteX6172" fmla="*/ 571782 w 12192000"/>
              <a:gd name="connsiteY6172" fmla="*/ 5803977 h 6858079"/>
              <a:gd name="connsiteX6173" fmla="*/ 569258 w 12192000"/>
              <a:gd name="connsiteY6173" fmla="*/ 5773665 h 6858079"/>
              <a:gd name="connsiteX6174" fmla="*/ 566733 w 12192000"/>
              <a:gd name="connsiteY6174" fmla="*/ 5741189 h 6858079"/>
              <a:gd name="connsiteX6175" fmla="*/ 568176 w 12192000"/>
              <a:gd name="connsiteY6175" fmla="*/ 5689950 h 6858079"/>
              <a:gd name="connsiteX6176" fmla="*/ 569258 w 12192000"/>
              <a:gd name="connsiteY6176" fmla="*/ 5670826 h 6858079"/>
              <a:gd name="connsiteX6177" fmla="*/ 569258 w 12192000"/>
              <a:gd name="connsiteY6177" fmla="*/ 5614172 h 6858079"/>
              <a:gd name="connsiteX6178" fmla="*/ 571422 w 12192000"/>
              <a:gd name="connsiteY6178" fmla="*/ 5528653 h 6858079"/>
              <a:gd name="connsiteX6179" fmla="*/ 574669 w 12192000"/>
              <a:gd name="connsiteY6179" fmla="*/ 5525766 h 6858079"/>
              <a:gd name="connsiteX6180" fmla="*/ 1124005 w 12192000"/>
              <a:gd name="connsiteY6180" fmla="*/ 5523474 h 6858079"/>
              <a:gd name="connsiteX6181" fmla="*/ 1188420 w 12192000"/>
              <a:gd name="connsiteY6181" fmla="*/ 5534866 h 6858079"/>
              <a:gd name="connsiteX6182" fmla="*/ 1212999 w 12192000"/>
              <a:gd name="connsiteY6182" fmla="*/ 5549633 h 6858079"/>
              <a:gd name="connsiteX6183" fmla="*/ 1235036 w 12192000"/>
              <a:gd name="connsiteY6183" fmla="*/ 5574106 h 6858079"/>
              <a:gd name="connsiteX6184" fmla="*/ 1231222 w 12192000"/>
              <a:gd name="connsiteY6184" fmla="*/ 5577903 h 6858079"/>
              <a:gd name="connsiteX6185" fmla="*/ 1212574 w 12192000"/>
              <a:gd name="connsiteY6185" fmla="*/ 5556385 h 6858079"/>
              <a:gd name="connsiteX6186" fmla="*/ 1185453 w 12192000"/>
              <a:gd name="connsiteY6186" fmla="*/ 5539085 h 6858079"/>
              <a:gd name="connsiteX6187" fmla="*/ 1124005 w 12192000"/>
              <a:gd name="connsiteY6187" fmla="*/ 5526006 h 6858079"/>
              <a:gd name="connsiteX6188" fmla="*/ 1124005 w 12192000"/>
              <a:gd name="connsiteY6188" fmla="*/ 5523474 h 6858079"/>
              <a:gd name="connsiteX6189" fmla="*/ 10529003 w 12192000"/>
              <a:gd name="connsiteY6189" fmla="*/ 5519173 h 6858079"/>
              <a:gd name="connsiteX6190" fmla="*/ 10564177 w 12192000"/>
              <a:gd name="connsiteY6190" fmla="*/ 5522991 h 6858079"/>
              <a:gd name="connsiteX6191" fmla="*/ 10587053 w 12192000"/>
              <a:gd name="connsiteY6191" fmla="*/ 5546686 h 6858079"/>
              <a:gd name="connsiteX6192" fmla="*/ 10590603 w 12192000"/>
              <a:gd name="connsiteY6192" fmla="*/ 5573286 h 6858079"/>
              <a:gd name="connsiteX6193" fmla="*/ 10592591 w 12192000"/>
              <a:gd name="connsiteY6193" fmla="*/ 5612568 h 6858079"/>
              <a:gd name="connsiteX6194" fmla="*/ 10605747 w 12192000"/>
              <a:gd name="connsiteY6194" fmla="*/ 5620250 h 6858079"/>
              <a:gd name="connsiteX6195" fmla="*/ 10622046 w 12192000"/>
              <a:gd name="connsiteY6195" fmla="*/ 5618617 h 6858079"/>
              <a:gd name="connsiteX6196" fmla="*/ 10641206 w 12192000"/>
              <a:gd name="connsiteY6196" fmla="*/ 5615479 h 6858079"/>
              <a:gd name="connsiteX6197" fmla="*/ 10697616 w 12192000"/>
              <a:gd name="connsiteY6197" fmla="*/ 5632906 h 6858079"/>
              <a:gd name="connsiteX6198" fmla="*/ 10695017 w 12192000"/>
              <a:gd name="connsiteY6198" fmla="*/ 5696496 h 6858079"/>
              <a:gd name="connsiteX6199" fmla="*/ 10646493 w 12192000"/>
              <a:gd name="connsiteY6199" fmla="*/ 5713243 h 6858079"/>
              <a:gd name="connsiteX6200" fmla="*/ 10627638 w 12192000"/>
              <a:gd name="connsiteY6200" fmla="*/ 5713483 h 6858079"/>
              <a:gd name="connsiteX6201" fmla="*/ 10611210 w 12192000"/>
              <a:gd name="connsiteY6201" fmla="*/ 5715914 h 6858079"/>
              <a:gd name="connsiteX6202" fmla="*/ 10606117 w 12192000"/>
              <a:gd name="connsiteY6202" fmla="*/ 5740304 h 6858079"/>
              <a:gd name="connsiteX6203" fmla="*/ 10605067 w 12192000"/>
              <a:gd name="connsiteY6203" fmla="*/ 5794322 h 6858079"/>
              <a:gd name="connsiteX6204" fmla="*/ 10541499 w 12192000"/>
              <a:gd name="connsiteY6204" fmla="*/ 5814049 h 6858079"/>
              <a:gd name="connsiteX6205" fmla="*/ 10511793 w 12192000"/>
              <a:gd name="connsiteY6205" fmla="*/ 5753938 h 6858079"/>
              <a:gd name="connsiteX6206" fmla="*/ 10507833 w 12192000"/>
              <a:gd name="connsiteY6206" fmla="*/ 5735947 h 6858079"/>
              <a:gd name="connsiteX6207" fmla="*/ 10489705 w 12192000"/>
              <a:gd name="connsiteY6207" fmla="*/ 5732703 h 6858079"/>
              <a:gd name="connsiteX6208" fmla="*/ 10463110 w 12192000"/>
              <a:gd name="connsiteY6208" fmla="*/ 5736281 h 6858079"/>
              <a:gd name="connsiteX6209" fmla="*/ 10407194 w 12192000"/>
              <a:gd name="connsiteY6209" fmla="*/ 5710749 h 6858079"/>
              <a:gd name="connsiteX6210" fmla="*/ 10421977 w 12192000"/>
              <a:gd name="connsiteY6210" fmla="*/ 5645681 h 6858079"/>
              <a:gd name="connsiteX6211" fmla="*/ 10495441 w 12192000"/>
              <a:gd name="connsiteY6211" fmla="*/ 5629510 h 6858079"/>
              <a:gd name="connsiteX6212" fmla="*/ 10500565 w 12192000"/>
              <a:gd name="connsiteY6212" fmla="*/ 5629189 h 6858079"/>
              <a:gd name="connsiteX6213" fmla="*/ 10498878 w 12192000"/>
              <a:gd name="connsiteY6213" fmla="*/ 5620405 h 6858079"/>
              <a:gd name="connsiteX6214" fmla="*/ 10488975 w 12192000"/>
              <a:gd name="connsiteY6214" fmla="*/ 5575430 h 6858079"/>
              <a:gd name="connsiteX6215" fmla="*/ 10488509 w 12192000"/>
              <a:gd name="connsiteY6215" fmla="*/ 5555056 h 6858079"/>
              <a:gd name="connsiteX6216" fmla="*/ 10529003 w 12192000"/>
              <a:gd name="connsiteY6216" fmla="*/ 5519173 h 6858079"/>
              <a:gd name="connsiteX6217" fmla="*/ 1129331 w 12192000"/>
              <a:gd name="connsiteY6217" fmla="*/ 5518883 h 6858079"/>
              <a:gd name="connsiteX6218" fmla="*/ 1019633 w 12192000"/>
              <a:gd name="connsiteY6218" fmla="*/ 5598619 h 6858079"/>
              <a:gd name="connsiteX6219" fmla="*/ 1068575 w 12192000"/>
              <a:gd name="connsiteY6219" fmla="*/ 5717592 h 6858079"/>
              <a:gd name="connsiteX6220" fmla="*/ 1071106 w 12192000"/>
              <a:gd name="connsiteY6220" fmla="*/ 5716326 h 6858079"/>
              <a:gd name="connsiteX6221" fmla="*/ 1076592 w 12192000"/>
              <a:gd name="connsiteY6221" fmla="*/ 5723920 h 6858079"/>
              <a:gd name="connsiteX6222" fmla="*/ 1001912 w 12192000"/>
              <a:gd name="connsiteY6222" fmla="*/ 5814625 h 6858079"/>
              <a:gd name="connsiteX6223" fmla="*/ 975752 w 12192000"/>
              <a:gd name="connsiteY6223" fmla="*/ 5916723 h 6858079"/>
              <a:gd name="connsiteX6224" fmla="*/ 1043682 w 12192000"/>
              <a:gd name="connsiteY6224" fmla="*/ 5913770 h 6858079"/>
              <a:gd name="connsiteX6225" fmla="*/ 1114143 w 12192000"/>
              <a:gd name="connsiteY6225" fmla="*/ 5912505 h 6858079"/>
              <a:gd name="connsiteX6226" fmla="*/ 1275315 w 12192000"/>
              <a:gd name="connsiteY6226" fmla="*/ 5910394 h 6858079"/>
              <a:gd name="connsiteX6227" fmla="*/ 1266033 w 12192000"/>
              <a:gd name="connsiteY6227" fmla="*/ 5854705 h 6858079"/>
              <a:gd name="connsiteX6228" fmla="*/ 1241984 w 12192000"/>
              <a:gd name="connsiteY6228" fmla="*/ 5799438 h 6858079"/>
              <a:gd name="connsiteX6229" fmla="*/ 1210340 w 12192000"/>
              <a:gd name="connsiteY6229" fmla="*/ 5752187 h 6858079"/>
              <a:gd name="connsiteX6230" fmla="*/ 1189244 w 12192000"/>
              <a:gd name="connsiteY6230" fmla="*/ 5723920 h 6858079"/>
              <a:gd name="connsiteX6231" fmla="*/ 1188823 w 12192000"/>
              <a:gd name="connsiteY6231" fmla="*/ 5704935 h 6858079"/>
              <a:gd name="connsiteX6232" fmla="*/ 1252532 w 12192000"/>
              <a:gd name="connsiteY6232" fmla="*/ 5663168 h 6858079"/>
              <a:gd name="connsiteX6233" fmla="*/ 1250422 w 12192000"/>
              <a:gd name="connsiteY6233" fmla="*/ 5598619 h 6858079"/>
              <a:gd name="connsiteX6234" fmla="*/ 1129331 w 12192000"/>
              <a:gd name="connsiteY6234" fmla="*/ 5518883 h 6858079"/>
              <a:gd name="connsiteX6235" fmla="*/ 11339780 w 12192000"/>
              <a:gd name="connsiteY6235" fmla="*/ 5515069 h 6858079"/>
              <a:gd name="connsiteX6236" fmla="*/ 11321659 w 12192000"/>
              <a:gd name="connsiteY6236" fmla="*/ 5543924 h 6858079"/>
              <a:gd name="connsiteX6237" fmla="*/ 11355635 w 12192000"/>
              <a:gd name="connsiteY6237" fmla="*/ 5546187 h 6858079"/>
              <a:gd name="connsiteX6238" fmla="*/ 11442843 w 12192000"/>
              <a:gd name="connsiteY6238" fmla="*/ 5555806 h 6858079"/>
              <a:gd name="connsiteX6239" fmla="*/ 11561195 w 12192000"/>
              <a:gd name="connsiteY6239" fmla="*/ 5568253 h 6858079"/>
              <a:gd name="connsiteX6240" fmla="*/ 11678980 w 12192000"/>
              <a:gd name="connsiteY6240" fmla="*/ 5568819 h 6858079"/>
              <a:gd name="connsiteX6241" fmla="*/ 11685208 w 12192000"/>
              <a:gd name="connsiteY6241" fmla="*/ 5571081 h 6858079"/>
              <a:gd name="connsiteX6242" fmla="*/ 11685776 w 12192000"/>
              <a:gd name="connsiteY6242" fmla="*/ 5542227 h 6858079"/>
              <a:gd name="connsiteX6243" fmla="*/ 11507964 w 12192000"/>
              <a:gd name="connsiteY6243" fmla="*/ 5541661 h 6858079"/>
              <a:gd name="connsiteX6244" fmla="*/ 11339780 w 12192000"/>
              <a:gd name="connsiteY6244" fmla="*/ 5515069 h 6858079"/>
              <a:gd name="connsiteX6245" fmla="*/ 11037388 w 12192000"/>
              <a:gd name="connsiteY6245" fmla="*/ 5513372 h 6858079"/>
              <a:gd name="connsiteX6246" fmla="*/ 10877130 w 12192000"/>
              <a:gd name="connsiteY6246" fmla="*/ 5807015 h 6858079"/>
              <a:gd name="connsiteX6247" fmla="*/ 10836358 w 12192000"/>
              <a:gd name="connsiteY6247" fmla="*/ 5958079 h 6858079"/>
              <a:gd name="connsiteX6248" fmla="*/ 10831828 w 12192000"/>
              <a:gd name="connsiteY6248" fmla="*/ 6022579 h 6858079"/>
              <a:gd name="connsiteX6249" fmla="*/ 11164233 w 12192000"/>
              <a:gd name="connsiteY6249" fmla="*/ 6017486 h 6858079"/>
              <a:gd name="connsiteX6250" fmla="*/ 11213500 w 12192000"/>
              <a:gd name="connsiteY6250" fmla="*/ 5667831 h 6858079"/>
              <a:gd name="connsiteX6251" fmla="*/ 11235585 w 12192000"/>
              <a:gd name="connsiteY6251" fmla="*/ 5615213 h 6858079"/>
              <a:gd name="connsiteX6252" fmla="*/ 11037388 w 12192000"/>
              <a:gd name="connsiteY6252" fmla="*/ 5513372 h 6858079"/>
              <a:gd name="connsiteX6253" fmla="*/ 243173 w 12192000"/>
              <a:gd name="connsiteY6253" fmla="*/ 5511993 h 6858079"/>
              <a:gd name="connsiteX6254" fmla="*/ 246039 w 12192000"/>
              <a:gd name="connsiteY6254" fmla="*/ 5671799 h 6858079"/>
              <a:gd name="connsiteX6255" fmla="*/ 245680 w 12192000"/>
              <a:gd name="connsiteY6255" fmla="*/ 5729028 h 6858079"/>
              <a:gd name="connsiteX6256" fmla="*/ 245680 w 12192000"/>
              <a:gd name="connsiteY6256" fmla="*/ 5750983 h 6858079"/>
              <a:gd name="connsiteX6257" fmla="*/ 245323 w 12192000"/>
              <a:gd name="connsiteY6257" fmla="*/ 5775818 h 6858079"/>
              <a:gd name="connsiteX6258" fmla="*/ 246396 w 12192000"/>
              <a:gd name="connsiteY6258" fmla="*/ 5829807 h 6858079"/>
              <a:gd name="connsiteX6259" fmla="*/ 252843 w 12192000"/>
              <a:gd name="connsiteY6259" fmla="*/ 5829807 h 6858079"/>
              <a:gd name="connsiteX6260" fmla="*/ 270032 w 12192000"/>
              <a:gd name="connsiteY6260" fmla="*/ 5830166 h 6858079"/>
              <a:gd name="connsiteX6261" fmla="*/ 286507 w 12192000"/>
              <a:gd name="connsiteY6261" fmla="*/ 5830166 h 6858079"/>
              <a:gd name="connsiteX6262" fmla="*/ 300475 w 12192000"/>
              <a:gd name="connsiteY6262" fmla="*/ 5829807 h 6858079"/>
              <a:gd name="connsiteX6263" fmla="*/ 300475 w 12192000"/>
              <a:gd name="connsiteY6263" fmla="*/ 5786615 h 6858079"/>
              <a:gd name="connsiteX6264" fmla="*/ 301191 w 12192000"/>
              <a:gd name="connsiteY6264" fmla="*/ 5758542 h 6858079"/>
              <a:gd name="connsiteX6265" fmla="*/ 300475 w 12192000"/>
              <a:gd name="connsiteY6265" fmla="*/ 5669640 h 6858079"/>
              <a:gd name="connsiteX6266" fmla="*/ 299400 w 12192000"/>
              <a:gd name="connsiteY6266" fmla="*/ 5610972 h 6858079"/>
              <a:gd name="connsiteX6267" fmla="*/ 299759 w 12192000"/>
              <a:gd name="connsiteY6267" fmla="*/ 5513073 h 6858079"/>
              <a:gd name="connsiteX6268" fmla="*/ 287582 w 12192000"/>
              <a:gd name="connsiteY6268" fmla="*/ 5513433 h 6858079"/>
              <a:gd name="connsiteX6269" fmla="*/ 270392 w 12192000"/>
              <a:gd name="connsiteY6269" fmla="*/ 5513793 h 6858079"/>
              <a:gd name="connsiteX6270" fmla="*/ 243173 w 12192000"/>
              <a:gd name="connsiteY6270" fmla="*/ 5511993 h 6858079"/>
              <a:gd name="connsiteX6271" fmla="*/ 860465 w 12192000"/>
              <a:gd name="connsiteY6271" fmla="*/ 5511067 h 6858079"/>
              <a:gd name="connsiteX6272" fmla="*/ 921874 w 12192000"/>
              <a:gd name="connsiteY6272" fmla="*/ 5527624 h 6858079"/>
              <a:gd name="connsiteX6273" fmla="*/ 919349 w 12192000"/>
              <a:gd name="connsiteY6273" fmla="*/ 5532418 h 6858079"/>
              <a:gd name="connsiteX6274" fmla="*/ 860465 w 12192000"/>
              <a:gd name="connsiteY6274" fmla="*/ 5516296 h 6858079"/>
              <a:gd name="connsiteX6275" fmla="*/ 798637 w 12192000"/>
              <a:gd name="connsiteY6275" fmla="*/ 5537647 h 6858079"/>
              <a:gd name="connsiteX6276" fmla="*/ 797374 w 12192000"/>
              <a:gd name="connsiteY6276" fmla="*/ 5536339 h 6858079"/>
              <a:gd name="connsiteX6277" fmla="*/ 860465 w 12192000"/>
              <a:gd name="connsiteY6277" fmla="*/ 5511067 h 6858079"/>
              <a:gd name="connsiteX6278" fmla="*/ 10522088 w 12192000"/>
              <a:gd name="connsiteY6278" fmla="*/ 5510447 h 6858079"/>
              <a:gd name="connsiteX6279" fmla="*/ 10524009 w 12192000"/>
              <a:gd name="connsiteY6279" fmla="*/ 5512718 h 6858079"/>
              <a:gd name="connsiteX6280" fmla="*/ 10482969 w 12192000"/>
              <a:gd name="connsiteY6280" fmla="*/ 5548143 h 6858079"/>
              <a:gd name="connsiteX6281" fmla="*/ 10486773 w 12192000"/>
              <a:gd name="connsiteY6281" fmla="*/ 5595366 h 6858079"/>
              <a:gd name="connsiteX6282" fmla="*/ 10480939 w 12192000"/>
              <a:gd name="connsiteY6282" fmla="*/ 5596063 h 6858079"/>
              <a:gd name="connsiteX6283" fmla="*/ 10477732 w 12192000"/>
              <a:gd name="connsiteY6283" fmla="*/ 5546155 h 6858079"/>
              <a:gd name="connsiteX6284" fmla="*/ 10522088 w 12192000"/>
              <a:gd name="connsiteY6284" fmla="*/ 5510447 h 6858079"/>
              <a:gd name="connsiteX6285" fmla="*/ 339799 w 12192000"/>
              <a:gd name="connsiteY6285" fmla="*/ 5510082 h 6858079"/>
              <a:gd name="connsiteX6286" fmla="*/ 340160 w 12192000"/>
              <a:gd name="connsiteY6286" fmla="*/ 5576577 h 6858079"/>
              <a:gd name="connsiteX6287" fmla="*/ 340882 w 12192000"/>
              <a:gd name="connsiteY6287" fmla="*/ 5656443 h 6858079"/>
              <a:gd name="connsiteX6288" fmla="*/ 341242 w 12192000"/>
              <a:gd name="connsiteY6288" fmla="*/ 5662586 h 6858079"/>
              <a:gd name="connsiteX6289" fmla="*/ 340160 w 12192000"/>
              <a:gd name="connsiteY6289" fmla="*/ 5746790 h 6858079"/>
              <a:gd name="connsiteX6290" fmla="*/ 339438 w 12192000"/>
              <a:gd name="connsiteY6290" fmla="*/ 5765943 h 6858079"/>
              <a:gd name="connsiteX6291" fmla="*/ 339438 w 12192000"/>
              <a:gd name="connsiteY6291" fmla="*/ 5830630 h 6858079"/>
              <a:gd name="connsiteX6292" fmla="*/ 347014 w 12192000"/>
              <a:gd name="connsiteY6292" fmla="*/ 5830630 h 6858079"/>
              <a:gd name="connsiteX6293" fmla="*/ 354591 w 12192000"/>
              <a:gd name="connsiteY6293" fmla="*/ 5830630 h 6858079"/>
              <a:gd name="connsiteX6294" fmla="*/ 395356 w 12192000"/>
              <a:gd name="connsiteY6294" fmla="*/ 5830992 h 6858079"/>
              <a:gd name="connsiteX6295" fmla="*/ 396078 w 12192000"/>
              <a:gd name="connsiteY6295" fmla="*/ 5797745 h 6858079"/>
              <a:gd name="connsiteX6296" fmla="*/ 395718 w 12192000"/>
              <a:gd name="connsiteY6296" fmla="*/ 5721131 h 6858079"/>
              <a:gd name="connsiteX6297" fmla="*/ 397882 w 12192000"/>
              <a:gd name="connsiteY6297" fmla="*/ 5607294 h 6858079"/>
              <a:gd name="connsiteX6298" fmla="*/ 400408 w 12192000"/>
              <a:gd name="connsiteY6298" fmla="*/ 5604042 h 6858079"/>
              <a:gd name="connsiteX6299" fmla="*/ 405096 w 12192000"/>
              <a:gd name="connsiteY6299" fmla="*/ 5605127 h 6858079"/>
              <a:gd name="connsiteX6300" fmla="*/ 406180 w 12192000"/>
              <a:gd name="connsiteY6300" fmla="*/ 5608017 h 6858079"/>
              <a:gd name="connsiteX6301" fmla="*/ 406180 w 12192000"/>
              <a:gd name="connsiteY6301" fmla="*/ 5610547 h 6858079"/>
              <a:gd name="connsiteX6302" fmla="*/ 412313 w 12192000"/>
              <a:gd name="connsiteY6302" fmla="*/ 5622473 h 6858079"/>
              <a:gd name="connsiteX6303" fmla="*/ 418445 w 12192000"/>
              <a:gd name="connsiteY6303" fmla="*/ 5634037 h 6858079"/>
              <a:gd name="connsiteX6304" fmla="*/ 433598 w 12192000"/>
              <a:gd name="connsiteY6304" fmla="*/ 5660418 h 6858079"/>
              <a:gd name="connsiteX6305" fmla="*/ 444059 w 12192000"/>
              <a:gd name="connsiteY6305" fmla="*/ 5677403 h 6858079"/>
              <a:gd name="connsiteX6306" fmla="*/ 451634 w 12192000"/>
              <a:gd name="connsiteY6306" fmla="*/ 5687883 h 6858079"/>
              <a:gd name="connsiteX6307" fmla="*/ 462459 w 12192000"/>
              <a:gd name="connsiteY6307" fmla="*/ 5708844 h 6858079"/>
              <a:gd name="connsiteX6308" fmla="*/ 466066 w 12192000"/>
              <a:gd name="connsiteY6308" fmla="*/ 5716433 h 6858079"/>
              <a:gd name="connsiteX6309" fmla="*/ 489516 w 12192000"/>
              <a:gd name="connsiteY6309" fmla="*/ 5756908 h 6858079"/>
              <a:gd name="connsiteX6310" fmla="*/ 501781 w 12192000"/>
              <a:gd name="connsiteY6310" fmla="*/ 5777145 h 6858079"/>
              <a:gd name="connsiteX6311" fmla="*/ 511522 w 12192000"/>
              <a:gd name="connsiteY6311" fmla="*/ 5795938 h 6858079"/>
              <a:gd name="connsiteX6312" fmla="*/ 533528 w 12192000"/>
              <a:gd name="connsiteY6312" fmla="*/ 5831715 h 6858079"/>
              <a:gd name="connsiteX6313" fmla="*/ 606763 w 12192000"/>
              <a:gd name="connsiteY6313" fmla="*/ 5828101 h 6858079"/>
              <a:gd name="connsiteX6314" fmla="*/ 604598 w 12192000"/>
              <a:gd name="connsiteY6314" fmla="*/ 5792324 h 6858079"/>
              <a:gd name="connsiteX6315" fmla="*/ 602072 w 12192000"/>
              <a:gd name="connsiteY6315" fmla="*/ 5754739 h 6858079"/>
              <a:gd name="connsiteX6316" fmla="*/ 603515 w 12192000"/>
              <a:gd name="connsiteY6316" fmla="*/ 5694750 h 6858079"/>
              <a:gd name="connsiteX6317" fmla="*/ 604598 w 12192000"/>
              <a:gd name="connsiteY6317" fmla="*/ 5672344 h 6858079"/>
              <a:gd name="connsiteX6318" fmla="*/ 604238 w 12192000"/>
              <a:gd name="connsiteY6318" fmla="*/ 5606210 h 6858079"/>
              <a:gd name="connsiteX6319" fmla="*/ 606041 w 12192000"/>
              <a:gd name="connsiteY6319" fmla="*/ 5512973 h 6858079"/>
              <a:gd name="connsiteX6320" fmla="*/ 545433 w 12192000"/>
              <a:gd name="connsiteY6320" fmla="*/ 5510443 h 6858079"/>
              <a:gd name="connsiteX6321" fmla="*/ 545433 w 12192000"/>
              <a:gd name="connsiteY6321" fmla="*/ 5543329 h 6858079"/>
              <a:gd name="connsiteX6322" fmla="*/ 545072 w 12192000"/>
              <a:gd name="connsiteY6322" fmla="*/ 5566097 h 6858079"/>
              <a:gd name="connsiteX6323" fmla="*/ 545433 w 12192000"/>
              <a:gd name="connsiteY6323" fmla="*/ 5595369 h 6858079"/>
              <a:gd name="connsiteX6324" fmla="*/ 546155 w 12192000"/>
              <a:gd name="connsiteY6324" fmla="*/ 5626809 h 6858079"/>
              <a:gd name="connsiteX6325" fmla="*/ 547959 w 12192000"/>
              <a:gd name="connsiteY6325" fmla="*/ 5661502 h 6858079"/>
              <a:gd name="connsiteX6326" fmla="*/ 547597 w 12192000"/>
              <a:gd name="connsiteY6326" fmla="*/ 5729442 h 6858079"/>
              <a:gd name="connsiteX6327" fmla="*/ 546876 w 12192000"/>
              <a:gd name="connsiteY6327" fmla="*/ 5734141 h 6858079"/>
              <a:gd name="connsiteX6328" fmla="*/ 542187 w 12192000"/>
              <a:gd name="connsiteY6328" fmla="*/ 5736670 h 6858079"/>
              <a:gd name="connsiteX6329" fmla="*/ 537858 w 12192000"/>
              <a:gd name="connsiteY6329" fmla="*/ 5733779 h 6858079"/>
              <a:gd name="connsiteX6330" fmla="*/ 465344 w 12192000"/>
              <a:gd name="connsiteY6330" fmla="*/ 5605127 h 6858079"/>
              <a:gd name="connsiteX6331" fmla="*/ 427104 w 12192000"/>
              <a:gd name="connsiteY6331" fmla="*/ 5544414 h 6858079"/>
              <a:gd name="connsiteX6332" fmla="*/ 420970 w 12192000"/>
              <a:gd name="connsiteY6332" fmla="*/ 5533210 h 6858079"/>
              <a:gd name="connsiteX6333" fmla="*/ 410509 w 12192000"/>
              <a:gd name="connsiteY6333" fmla="*/ 5511527 h 6858079"/>
              <a:gd name="connsiteX6334" fmla="*/ 387060 w 12192000"/>
              <a:gd name="connsiteY6334" fmla="*/ 5511527 h 6858079"/>
              <a:gd name="connsiteX6335" fmla="*/ 339799 w 12192000"/>
              <a:gd name="connsiteY6335" fmla="*/ 5510082 h 6858079"/>
              <a:gd name="connsiteX6336" fmla="*/ 1400287 w 12192000"/>
              <a:gd name="connsiteY6336" fmla="*/ 5503395 h 6858079"/>
              <a:gd name="connsiteX6337" fmla="*/ 1468885 w 12192000"/>
              <a:gd name="connsiteY6337" fmla="*/ 5517146 h 6858079"/>
              <a:gd name="connsiteX6338" fmla="*/ 1466776 w 12192000"/>
              <a:gd name="connsiteY6338" fmla="*/ 5520883 h 6858079"/>
              <a:gd name="connsiteX6339" fmla="*/ 1339064 w 12192000"/>
              <a:gd name="connsiteY6339" fmla="*/ 5534999 h 6858079"/>
              <a:gd name="connsiteX6340" fmla="*/ 1337377 w 12192000"/>
              <a:gd name="connsiteY6340" fmla="*/ 5532922 h 6858079"/>
              <a:gd name="connsiteX6341" fmla="*/ 1400287 w 12192000"/>
              <a:gd name="connsiteY6341" fmla="*/ 5503395 h 6858079"/>
              <a:gd name="connsiteX6342" fmla="*/ 863765 w 12192000"/>
              <a:gd name="connsiteY6342" fmla="*/ 5503267 h 6858079"/>
              <a:gd name="connsiteX6343" fmla="*/ 908867 w 12192000"/>
              <a:gd name="connsiteY6343" fmla="*/ 5509447 h 6858079"/>
              <a:gd name="connsiteX6344" fmla="*/ 907608 w 12192000"/>
              <a:gd name="connsiteY6344" fmla="*/ 5514518 h 6858079"/>
              <a:gd name="connsiteX6345" fmla="*/ 819083 w 12192000"/>
              <a:gd name="connsiteY6345" fmla="*/ 5515363 h 6858079"/>
              <a:gd name="connsiteX6346" fmla="*/ 818664 w 12192000"/>
              <a:gd name="connsiteY6346" fmla="*/ 5513250 h 6858079"/>
              <a:gd name="connsiteX6347" fmla="*/ 863765 w 12192000"/>
              <a:gd name="connsiteY6347" fmla="*/ 5503267 h 6858079"/>
              <a:gd name="connsiteX6348" fmla="*/ 302623 w 12192000"/>
              <a:gd name="connsiteY6348" fmla="*/ 5501915 h 6858079"/>
              <a:gd name="connsiteX6349" fmla="*/ 302981 w 12192000"/>
              <a:gd name="connsiteY6349" fmla="*/ 5501915 h 6858079"/>
              <a:gd name="connsiteX6350" fmla="*/ 305488 w 12192000"/>
              <a:gd name="connsiteY6350" fmla="*/ 5502275 h 6858079"/>
              <a:gd name="connsiteX6351" fmla="*/ 308353 w 12192000"/>
              <a:gd name="connsiteY6351" fmla="*/ 5505874 h 6858079"/>
              <a:gd name="connsiteX6352" fmla="*/ 309070 w 12192000"/>
              <a:gd name="connsiteY6352" fmla="*/ 5554824 h 6858079"/>
              <a:gd name="connsiteX6353" fmla="*/ 308353 w 12192000"/>
              <a:gd name="connsiteY6353" fmla="*/ 5587938 h 6858079"/>
              <a:gd name="connsiteX6354" fmla="*/ 310143 w 12192000"/>
              <a:gd name="connsiteY6354" fmla="*/ 5622849 h 6858079"/>
              <a:gd name="connsiteX6355" fmla="*/ 311577 w 12192000"/>
              <a:gd name="connsiteY6355" fmla="*/ 5670000 h 6858079"/>
              <a:gd name="connsiteX6356" fmla="*/ 312293 w 12192000"/>
              <a:gd name="connsiteY6356" fmla="*/ 5751703 h 6858079"/>
              <a:gd name="connsiteX6357" fmla="*/ 311218 w 12192000"/>
              <a:gd name="connsiteY6357" fmla="*/ 5784096 h 6858079"/>
              <a:gd name="connsiteX6358" fmla="*/ 311218 w 12192000"/>
              <a:gd name="connsiteY6358" fmla="*/ 5831246 h 6858079"/>
              <a:gd name="connsiteX6359" fmla="*/ 312293 w 12192000"/>
              <a:gd name="connsiteY6359" fmla="*/ 5835925 h 6858079"/>
              <a:gd name="connsiteX6360" fmla="*/ 308711 w 12192000"/>
              <a:gd name="connsiteY6360" fmla="*/ 5839164 h 6858079"/>
              <a:gd name="connsiteX6361" fmla="*/ 293312 w 12192000"/>
              <a:gd name="connsiteY6361" fmla="*/ 5840244 h 6858079"/>
              <a:gd name="connsiteX6362" fmla="*/ 286149 w 12192000"/>
              <a:gd name="connsiteY6362" fmla="*/ 5840244 h 6858079"/>
              <a:gd name="connsiteX6363" fmla="*/ 278987 w 12192000"/>
              <a:gd name="connsiteY6363" fmla="*/ 5839884 h 6858079"/>
              <a:gd name="connsiteX6364" fmla="*/ 277554 w 12192000"/>
              <a:gd name="connsiteY6364" fmla="*/ 5840244 h 6858079"/>
              <a:gd name="connsiteX6365" fmla="*/ 266452 w 12192000"/>
              <a:gd name="connsiteY6365" fmla="*/ 5840244 h 6858079"/>
              <a:gd name="connsiteX6366" fmla="*/ 237802 w 12192000"/>
              <a:gd name="connsiteY6366" fmla="*/ 5839164 h 6858079"/>
              <a:gd name="connsiteX6367" fmla="*/ 233861 w 12192000"/>
              <a:gd name="connsiteY6367" fmla="*/ 5835206 h 6858079"/>
              <a:gd name="connsiteX6368" fmla="*/ 235653 w 12192000"/>
              <a:gd name="connsiteY6368" fmla="*/ 5831246 h 6858079"/>
              <a:gd name="connsiteX6369" fmla="*/ 234221 w 12192000"/>
              <a:gd name="connsiteY6369" fmla="*/ 5779417 h 6858079"/>
              <a:gd name="connsiteX6370" fmla="*/ 234578 w 12192000"/>
              <a:gd name="connsiteY6370" fmla="*/ 5757821 h 6858079"/>
              <a:gd name="connsiteX6371" fmla="*/ 234578 w 12192000"/>
              <a:gd name="connsiteY6371" fmla="*/ 5731907 h 6858079"/>
              <a:gd name="connsiteX6372" fmla="*/ 234936 w 12192000"/>
              <a:gd name="connsiteY6372" fmla="*/ 5671440 h 6858079"/>
              <a:gd name="connsiteX6373" fmla="*/ 234578 w 12192000"/>
              <a:gd name="connsiteY6373" fmla="*/ 5596215 h 6858079"/>
              <a:gd name="connsiteX6374" fmla="*/ 234936 w 12192000"/>
              <a:gd name="connsiteY6374" fmla="*/ 5509474 h 6858079"/>
              <a:gd name="connsiteX6375" fmla="*/ 234221 w 12192000"/>
              <a:gd name="connsiteY6375" fmla="*/ 5505514 h 6858079"/>
              <a:gd name="connsiteX6376" fmla="*/ 237802 w 12192000"/>
              <a:gd name="connsiteY6376" fmla="*/ 5502275 h 6858079"/>
              <a:gd name="connsiteX6377" fmla="*/ 238160 w 12192000"/>
              <a:gd name="connsiteY6377" fmla="*/ 5502275 h 6858079"/>
              <a:gd name="connsiteX6378" fmla="*/ 238518 w 12192000"/>
              <a:gd name="connsiteY6378" fmla="*/ 5504434 h 6858079"/>
              <a:gd name="connsiteX6379" fmla="*/ 238518 w 12192000"/>
              <a:gd name="connsiteY6379" fmla="*/ 5503355 h 6858079"/>
              <a:gd name="connsiteX6380" fmla="*/ 238518 w 12192000"/>
              <a:gd name="connsiteY6380" fmla="*/ 5502275 h 6858079"/>
              <a:gd name="connsiteX6381" fmla="*/ 239951 w 12192000"/>
              <a:gd name="connsiteY6381" fmla="*/ 5502634 h 6858079"/>
              <a:gd name="connsiteX6382" fmla="*/ 256425 w 12192000"/>
              <a:gd name="connsiteY6382" fmla="*/ 5503355 h 6858079"/>
              <a:gd name="connsiteX6383" fmla="*/ 279703 w 12192000"/>
              <a:gd name="connsiteY6383" fmla="*/ 5502634 h 6858079"/>
              <a:gd name="connsiteX6384" fmla="*/ 302623 w 12192000"/>
              <a:gd name="connsiteY6384" fmla="*/ 5501915 h 6858079"/>
              <a:gd name="connsiteX6385" fmla="*/ 33420 w 12192000"/>
              <a:gd name="connsiteY6385" fmla="*/ 5501915 h 6858079"/>
              <a:gd name="connsiteX6386" fmla="*/ 54670 w 12192000"/>
              <a:gd name="connsiteY6386" fmla="*/ 5503356 h 6858079"/>
              <a:gd name="connsiteX6387" fmla="*/ 70517 w 12192000"/>
              <a:gd name="connsiteY6387" fmla="*/ 5505156 h 6858079"/>
              <a:gd name="connsiteX6388" fmla="*/ 113374 w 12192000"/>
              <a:gd name="connsiteY6388" fmla="*/ 5513798 h 6858079"/>
              <a:gd name="connsiteX6389" fmla="*/ 141464 w 12192000"/>
              <a:gd name="connsiteY6389" fmla="*/ 5533603 h 6858079"/>
              <a:gd name="connsiteX6390" fmla="*/ 157671 w 12192000"/>
              <a:gd name="connsiteY6390" fmla="*/ 5545845 h 6858079"/>
              <a:gd name="connsiteX6391" fmla="*/ 163433 w 12192000"/>
              <a:gd name="connsiteY6391" fmla="*/ 5548726 h 6858079"/>
              <a:gd name="connsiteX6392" fmla="*/ 162713 w 12192000"/>
              <a:gd name="connsiteY6392" fmla="*/ 5553767 h 6858079"/>
              <a:gd name="connsiteX6393" fmla="*/ 134262 w 12192000"/>
              <a:gd name="connsiteY6393" fmla="*/ 5582934 h 6858079"/>
              <a:gd name="connsiteX6394" fmla="*/ 111572 w 12192000"/>
              <a:gd name="connsiteY6394" fmla="*/ 5604179 h 6858079"/>
              <a:gd name="connsiteX6395" fmla="*/ 105089 w 12192000"/>
              <a:gd name="connsiteY6395" fmla="*/ 5603459 h 6858079"/>
              <a:gd name="connsiteX6396" fmla="*/ 104730 w 12192000"/>
              <a:gd name="connsiteY6396" fmla="*/ 5600219 h 6858079"/>
              <a:gd name="connsiteX6397" fmla="*/ 97887 w 12192000"/>
              <a:gd name="connsiteY6397" fmla="*/ 5595898 h 6858079"/>
              <a:gd name="connsiteX6398" fmla="*/ 78079 w 12192000"/>
              <a:gd name="connsiteY6398" fmla="*/ 5585815 h 6858079"/>
              <a:gd name="connsiteX6399" fmla="*/ 47467 w 12192000"/>
              <a:gd name="connsiteY6399" fmla="*/ 5581133 h 6858079"/>
              <a:gd name="connsiteX6400" fmla="*/ 40265 w 12192000"/>
              <a:gd name="connsiteY6400" fmla="*/ 5580774 h 6858079"/>
              <a:gd name="connsiteX6401" fmla="*/ 15145 w 12192000"/>
              <a:gd name="connsiteY6401" fmla="*/ 5583610 h 6858079"/>
              <a:gd name="connsiteX6402" fmla="*/ 0 w 12192000"/>
              <a:gd name="connsiteY6402" fmla="*/ 5591529 h 6858079"/>
              <a:gd name="connsiteX6403" fmla="*/ 0 w 12192000"/>
              <a:gd name="connsiteY6403" fmla="*/ 5578852 h 6858079"/>
              <a:gd name="connsiteX6404" fmla="*/ 12669 w 12192000"/>
              <a:gd name="connsiteY6404" fmla="*/ 5573257 h 6858079"/>
              <a:gd name="connsiteX6405" fmla="*/ 40265 w 12192000"/>
              <a:gd name="connsiteY6405" fmla="*/ 5569611 h 6858079"/>
              <a:gd name="connsiteX6406" fmla="*/ 54310 w 12192000"/>
              <a:gd name="connsiteY6406" fmla="*/ 5570331 h 6858079"/>
              <a:gd name="connsiteX6407" fmla="*/ 87443 w 12192000"/>
              <a:gd name="connsiteY6407" fmla="*/ 5577173 h 6858079"/>
              <a:gd name="connsiteX6408" fmla="*/ 105450 w 12192000"/>
              <a:gd name="connsiteY6408" fmla="*/ 5589055 h 6858079"/>
              <a:gd name="connsiteX6409" fmla="*/ 110132 w 12192000"/>
              <a:gd name="connsiteY6409" fmla="*/ 5593376 h 6858079"/>
              <a:gd name="connsiteX6410" fmla="*/ 128859 w 12192000"/>
              <a:gd name="connsiteY6410" fmla="*/ 5574292 h 6858079"/>
              <a:gd name="connsiteX6411" fmla="*/ 150467 w 12192000"/>
              <a:gd name="connsiteY6411" fmla="*/ 5552326 h 6858079"/>
              <a:gd name="connsiteX6412" fmla="*/ 134262 w 12192000"/>
              <a:gd name="connsiteY6412" fmla="*/ 5540444 h 6858079"/>
              <a:gd name="connsiteX6413" fmla="*/ 112654 w 12192000"/>
              <a:gd name="connsiteY6413" fmla="*/ 5526401 h 6858079"/>
              <a:gd name="connsiteX6414" fmla="*/ 63314 w 12192000"/>
              <a:gd name="connsiteY6414" fmla="*/ 5515599 h 6858079"/>
              <a:gd name="connsiteX6415" fmla="*/ 54310 w 12192000"/>
              <a:gd name="connsiteY6415" fmla="*/ 5514518 h 6858079"/>
              <a:gd name="connsiteX6416" fmla="*/ 33062 w 12192000"/>
              <a:gd name="connsiteY6416" fmla="*/ 5513078 h 6858079"/>
              <a:gd name="connsiteX6417" fmla="*/ 0 w 12192000"/>
              <a:gd name="connsiteY6417" fmla="*/ 5517739 h 6858079"/>
              <a:gd name="connsiteX6418" fmla="*/ 0 w 12192000"/>
              <a:gd name="connsiteY6418" fmla="*/ 5507100 h 6858079"/>
              <a:gd name="connsiteX6419" fmla="*/ 1133550 w 12192000"/>
              <a:gd name="connsiteY6419" fmla="*/ 5501585 h 6858079"/>
              <a:gd name="connsiteX6420" fmla="*/ 1271518 w 12192000"/>
              <a:gd name="connsiteY6420" fmla="*/ 5601573 h 6858079"/>
              <a:gd name="connsiteX6421" fmla="*/ 1205277 w 12192000"/>
              <a:gd name="connsiteY6421" fmla="*/ 5721388 h 6858079"/>
              <a:gd name="connsiteX6422" fmla="*/ 1226794 w 12192000"/>
              <a:gd name="connsiteY6422" fmla="*/ 5747546 h 6858079"/>
              <a:gd name="connsiteX6423" fmla="*/ 1260970 w 12192000"/>
              <a:gd name="connsiteY6423" fmla="*/ 5796063 h 6858079"/>
              <a:gd name="connsiteX6424" fmla="*/ 1276160 w 12192000"/>
              <a:gd name="connsiteY6424" fmla="*/ 5824751 h 6858079"/>
              <a:gd name="connsiteX6425" fmla="*/ 1353369 w 12192000"/>
              <a:gd name="connsiteY6425" fmla="*/ 5697763 h 6858079"/>
              <a:gd name="connsiteX6426" fmla="*/ 1310334 w 12192000"/>
              <a:gd name="connsiteY6426" fmla="*/ 5583854 h 6858079"/>
              <a:gd name="connsiteX6427" fmla="*/ 1441128 w 12192000"/>
              <a:gd name="connsiteY6427" fmla="*/ 5516774 h 6858079"/>
              <a:gd name="connsiteX6428" fmla="*/ 1522138 w 12192000"/>
              <a:gd name="connsiteY6428" fmla="*/ 5617183 h 6858079"/>
              <a:gd name="connsiteX6429" fmla="*/ 1511355 w 12192000"/>
              <a:gd name="connsiteY6429" fmla="*/ 5667836 h 6858079"/>
              <a:gd name="connsiteX6430" fmla="*/ 1517523 w 12192000"/>
              <a:gd name="connsiteY6430" fmla="*/ 5661013 h 6858079"/>
              <a:gd name="connsiteX6431" fmla="*/ 1527582 w 12192000"/>
              <a:gd name="connsiteY6431" fmla="*/ 5610836 h 6858079"/>
              <a:gd name="connsiteX6432" fmla="*/ 1530070 w 12192000"/>
              <a:gd name="connsiteY6432" fmla="*/ 5610419 h 6858079"/>
              <a:gd name="connsiteX6433" fmla="*/ 1485278 w 12192000"/>
              <a:gd name="connsiteY6433" fmla="*/ 5702313 h 6858079"/>
              <a:gd name="connsiteX6434" fmla="*/ 1483204 w 12192000"/>
              <a:gd name="connsiteY6434" fmla="*/ 5698972 h 6858079"/>
              <a:gd name="connsiteX6435" fmla="*/ 1510906 w 12192000"/>
              <a:gd name="connsiteY6435" fmla="*/ 5668332 h 6858079"/>
              <a:gd name="connsiteX6436" fmla="*/ 1473616 w 12192000"/>
              <a:gd name="connsiteY6436" fmla="*/ 5700716 h 6858079"/>
              <a:gd name="connsiteX6437" fmla="*/ 1534374 w 12192000"/>
              <a:gd name="connsiteY6437" fmla="*/ 5860612 h 6858079"/>
              <a:gd name="connsiteX6438" fmla="*/ 1534374 w 12192000"/>
              <a:gd name="connsiteY6438" fmla="*/ 5861034 h 6858079"/>
              <a:gd name="connsiteX6439" fmla="*/ 1529310 w 12192000"/>
              <a:gd name="connsiteY6439" fmla="*/ 5872424 h 6858079"/>
              <a:gd name="connsiteX6440" fmla="*/ 1287973 w 12192000"/>
              <a:gd name="connsiteY6440" fmla="*/ 5874112 h 6858079"/>
              <a:gd name="connsiteX6441" fmla="*/ 1295989 w 12192000"/>
              <a:gd name="connsiteY6441" fmla="*/ 5915457 h 6858079"/>
              <a:gd name="connsiteX6442" fmla="*/ 1291770 w 12192000"/>
              <a:gd name="connsiteY6442" fmla="*/ 5925583 h 6858079"/>
              <a:gd name="connsiteX6443" fmla="*/ 1279956 w 12192000"/>
              <a:gd name="connsiteY6443" fmla="*/ 5931912 h 6858079"/>
              <a:gd name="connsiteX6444" fmla="*/ 1182494 w 12192000"/>
              <a:gd name="connsiteY6444" fmla="*/ 5930646 h 6858079"/>
              <a:gd name="connsiteX6445" fmla="*/ 1090093 w 12192000"/>
              <a:gd name="connsiteY6445" fmla="*/ 5931912 h 6858079"/>
              <a:gd name="connsiteX6446" fmla="*/ 1023008 w 12192000"/>
              <a:gd name="connsiteY6446" fmla="*/ 5934442 h 6858079"/>
              <a:gd name="connsiteX6447" fmla="*/ 961406 w 12192000"/>
              <a:gd name="connsiteY6447" fmla="*/ 5932755 h 6858079"/>
              <a:gd name="connsiteX6448" fmla="*/ 955079 w 12192000"/>
              <a:gd name="connsiteY6448" fmla="*/ 5921364 h 6858079"/>
              <a:gd name="connsiteX6449" fmla="*/ 963939 w 12192000"/>
              <a:gd name="connsiteY6449" fmla="*/ 5882551 h 6858079"/>
              <a:gd name="connsiteX6450" fmla="*/ 746230 w 12192000"/>
              <a:gd name="connsiteY6450" fmla="*/ 5880863 h 6858079"/>
              <a:gd name="connsiteX6451" fmla="*/ 740744 w 12192000"/>
              <a:gd name="connsiteY6451" fmla="*/ 5869472 h 6858079"/>
              <a:gd name="connsiteX6452" fmla="*/ 740744 w 12192000"/>
              <a:gd name="connsiteY6452" fmla="*/ 5869049 h 6858079"/>
              <a:gd name="connsiteX6453" fmla="*/ 742854 w 12192000"/>
              <a:gd name="connsiteY6453" fmla="*/ 5839095 h 6858079"/>
              <a:gd name="connsiteX6454" fmla="*/ 736526 w 12192000"/>
              <a:gd name="connsiteY6454" fmla="*/ 5842892 h 6858079"/>
              <a:gd name="connsiteX6455" fmla="*/ 734415 w 12192000"/>
              <a:gd name="connsiteY6455" fmla="*/ 5839095 h 6858079"/>
              <a:gd name="connsiteX6456" fmla="*/ 743698 w 12192000"/>
              <a:gd name="connsiteY6456" fmla="*/ 5833189 h 6858079"/>
              <a:gd name="connsiteX6457" fmla="*/ 743698 w 12192000"/>
              <a:gd name="connsiteY6457" fmla="*/ 5829814 h 6858079"/>
              <a:gd name="connsiteX6458" fmla="*/ 735681 w 12192000"/>
              <a:gd name="connsiteY6458" fmla="*/ 5834455 h 6858079"/>
              <a:gd name="connsiteX6459" fmla="*/ 733994 w 12192000"/>
              <a:gd name="connsiteY6459" fmla="*/ 5831080 h 6858079"/>
              <a:gd name="connsiteX6460" fmla="*/ 744542 w 12192000"/>
              <a:gd name="connsiteY6460" fmla="*/ 5824751 h 6858079"/>
              <a:gd name="connsiteX6461" fmla="*/ 801501 w 12192000"/>
              <a:gd name="connsiteY6461" fmla="*/ 5709154 h 6858079"/>
              <a:gd name="connsiteX6462" fmla="*/ 752558 w 12192000"/>
              <a:gd name="connsiteY6462" fmla="*/ 5625621 h 6858079"/>
              <a:gd name="connsiteX6463" fmla="*/ 833987 w 12192000"/>
              <a:gd name="connsiteY6463" fmla="*/ 5525211 h 6858079"/>
              <a:gd name="connsiteX6464" fmla="*/ 964783 w 12192000"/>
              <a:gd name="connsiteY6464" fmla="*/ 5592292 h 6858079"/>
              <a:gd name="connsiteX6465" fmla="*/ 922170 w 12192000"/>
              <a:gd name="connsiteY6465" fmla="*/ 5706623 h 6858079"/>
              <a:gd name="connsiteX6466" fmla="*/ 979551 w 12192000"/>
              <a:gd name="connsiteY6466" fmla="*/ 5822220 h 6858079"/>
              <a:gd name="connsiteX6467" fmla="*/ 991364 w 12192000"/>
              <a:gd name="connsiteY6467" fmla="*/ 5800703 h 6858079"/>
              <a:gd name="connsiteX6468" fmla="*/ 1060135 w 12192000"/>
              <a:gd name="connsiteY6468" fmla="*/ 5722233 h 6858079"/>
              <a:gd name="connsiteX6469" fmla="*/ 1004866 w 12192000"/>
              <a:gd name="connsiteY6469" fmla="*/ 5594401 h 6858079"/>
              <a:gd name="connsiteX6470" fmla="*/ 1133550 w 12192000"/>
              <a:gd name="connsiteY6470" fmla="*/ 5501585 h 6858079"/>
              <a:gd name="connsiteX6471" fmla="*/ 373350 w 12192000"/>
              <a:gd name="connsiteY6471" fmla="*/ 5500324 h 6858079"/>
              <a:gd name="connsiteX6472" fmla="*/ 394275 w 12192000"/>
              <a:gd name="connsiteY6472" fmla="*/ 5500686 h 6858079"/>
              <a:gd name="connsiteX6473" fmla="*/ 412313 w 12192000"/>
              <a:gd name="connsiteY6473" fmla="*/ 5500686 h 6858079"/>
              <a:gd name="connsiteX6474" fmla="*/ 414477 w 12192000"/>
              <a:gd name="connsiteY6474" fmla="*/ 5501046 h 6858079"/>
              <a:gd name="connsiteX6475" fmla="*/ 417363 w 12192000"/>
              <a:gd name="connsiteY6475" fmla="*/ 5503577 h 6858079"/>
              <a:gd name="connsiteX6476" fmla="*/ 417363 w 12192000"/>
              <a:gd name="connsiteY6476" fmla="*/ 5507913 h 6858079"/>
              <a:gd name="connsiteX6477" fmla="*/ 424940 w 12192000"/>
              <a:gd name="connsiteY6477" fmla="*/ 5520201 h 6858079"/>
              <a:gd name="connsiteX6478" fmla="*/ 430710 w 12192000"/>
              <a:gd name="connsiteY6478" fmla="*/ 5528874 h 6858079"/>
              <a:gd name="connsiteX6479" fmla="*/ 437205 w 12192000"/>
              <a:gd name="connsiteY6479" fmla="*/ 5541522 h 6858079"/>
              <a:gd name="connsiteX6480" fmla="*/ 445141 w 12192000"/>
              <a:gd name="connsiteY6480" fmla="*/ 5555617 h 6858079"/>
              <a:gd name="connsiteX6481" fmla="*/ 475446 w 12192000"/>
              <a:gd name="connsiteY6481" fmla="*/ 5600428 h 6858079"/>
              <a:gd name="connsiteX6482" fmla="*/ 482300 w 12192000"/>
              <a:gd name="connsiteY6482" fmla="*/ 5610186 h 6858079"/>
              <a:gd name="connsiteX6483" fmla="*/ 512604 w 12192000"/>
              <a:gd name="connsiteY6483" fmla="*/ 5663671 h 6858079"/>
              <a:gd name="connsiteX6484" fmla="*/ 514408 w 12192000"/>
              <a:gd name="connsiteY6484" fmla="*/ 5667285 h 6858079"/>
              <a:gd name="connsiteX6485" fmla="*/ 527035 w 12192000"/>
              <a:gd name="connsiteY6485" fmla="*/ 5689690 h 6858079"/>
              <a:gd name="connsiteX6486" fmla="*/ 538939 w 12192000"/>
              <a:gd name="connsiteY6486" fmla="*/ 5711374 h 6858079"/>
              <a:gd name="connsiteX6487" fmla="*/ 538218 w 12192000"/>
              <a:gd name="connsiteY6487" fmla="*/ 5692220 h 6858079"/>
              <a:gd name="connsiteX6488" fmla="*/ 537497 w 12192000"/>
              <a:gd name="connsiteY6488" fmla="*/ 5678849 h 6858079"/>
              <a:gd name="connsiteX6489" fmla="*/ 537135 w 12192000"/>
              <a:gd name="connsiteY6489" fmla="*/ 5665478 h 6858079"/>
              <a:gd name="connsiteX6490" fmla="*/ 535693 w 12192000"/>
              <a:gd name="connsiteY6490" fmla="*/ 5619943 h 6858079"/>
              <a:gd name="connsiteX6491" fmla="*/ 535693 w 12192000"/>
              <a:gd name="connsiteY6491" fmla="*/ 5615967 h 6858079"/>
              <a:gd name="connsiteX6492" fmla="*/ 537497 w 12192000"/>
              <a:gd name="connsiteY6492" fmla="*/ 5507913 h 6858079"/>
              <a:gd name="connsiteX6493" fmla="*/ 537858 w 12192000"/>
              <a:gd name="connsiteY6493" fmla="*/ 5504300 h 6858079"/>
              <a:gd name="connsiteX6494" fmla="*/ 541464 w 12192000"/>
              <a:gd name="connsiteY6494" fmla="*/ 5501408 h 6858079"/>
              <a:gd name="connsiteX6495" fmla="*/ 543991 w 12192000"/>
              <a:gd name="connsiteY6495" fmla="*/ 5502493 h 6858079"/>
              <a:gd name="connsiteX6496" fmla="*/ 565636 w 12192000"/>
              <a:gd name="connsiteY6496" fmla="*/ 5501770 h 6858079"/>
              <a:gd name="connsiteX6497" fmla="*/ 588003 w 12192000"/>
              <a:gd name="connsiteY6497" fmla="*/ 5502132 h 6858079"/>
              <a:gd name="connsiteX6498" fmla="*/ 608567 w 12192000"/>
              <a:gd name="connsiteY6498" fmla="*/ 5502493 h 6858079"/>
              <a:gd name="connsiteX6499" fmla="*/ 612896 w 12192000"/>
              <a:gd name="connsiteY6499" fmla="*/ 5504661 h 6858079"/>
              <a:gd name="connsiteX6500" fmla="*/ 613617 w 12192000"/>
              <a:gd name="connsiteY6500" fmla="*/ 5509359 h 6858079"/>
              <a:gd name="connsiteX6501" fmla="*/ 615060 w 12192000"/>
              <a:gd name="connsiteY6501" fmla="*/ 5563567 h 6858079"/>
              <a:gd name="connsiteX6502" fmla="*/ 614700 w 12192000"/>
              <a:gd name="connsiteY6502" fmla="*/ 5587419 h 6858079"/>
              <a:gd name="connsiteX6503" fmla="*/ 615421 w 12192000"/>
              <a:gd name="connsiteY6503" fmla="*/ 5617414 h 6858079"/>
              <a:gd name="connsiteX6504" fmla="*/ 615421 w 12192000"/>
              <a:gd name="connsiteY6504" fmla="*/ 5672705 h 6858079"/>
              <a:gd name="connsiteX6505" fmla="*/ 614338 w 12192000"/>
              <a:gd name="connsiteY6505" fmla="*/ 5695111 h 6858079"/>
              <a:gd name="connsiteX6506" fmla="*/ 613255 w 12192000"/>
              <a:gd name="connsiteY6506" fmla="*/ 5754739 h 6858079"/>
              <a:gd name="connsiteX6507" fmla="*/ 615421 w 12192000"/>
              <a:gd name="connsiteY6507" fmla="*/ 5786903 h 6858079"/>
              <a:gd name="connsiteX6508" fmla="*/ 617946 w 12192000"/>
              <a:gd name="connsiteY6508" fmla="*/ 5834244 h 6858079"/>
              <a:gd name="connsiteX6509" fmla="*/ 616502 w 12192000"/>
              <a:gd name="connsiteY6509" fmla="*/ 5838220 h 6858079"/>
              <a:gd name="connsiteX6510" fmla="*/ 612896 w 12192000"/>
              <a:gd name="connsiteY6510" fmla="*/ 5839303 h 6858079"/>
              <a:gd name="connsiteX6511" fmla="*/ 610731 w 12192000"/>
              <a:gd name="connsiteY6511" fmla="*/ 5838943 h 6858079"/>
              <a:gd name="connsiteX6512" fmla="*/ 608927 w 12192000"/>
              <a:gd name="connsiteY6512" fmla="*/ 5839665 h 6858079"/>
              <a:gd name="connsiteX6513" fmla="*/ 597743 w 12192000"/>
              <a:gd name="connsiteY6513" fmla="*/ 5840027 h 6858079"/>
              <a:gd name="connsiteX6514" fmla="*/ 561667 w 12192000"/>
              <a:gd name="connsiteY6514" fmla="*/ 5841110 h 6858079"/>
              <a:gd name="connsiteX6515" fmla="*/ 533528 w 12192000"/>
              <a:gd name="connsiteY6515" fmla="*/ 5839665 h 6858079"/>
              <a:gd name="connsiteX6516" fmla="*/ 525592 w 12192000"/>
              <a:gd name="connsiteY6516" fmla="*/ 5839665 h 6858079"/>
              <a:gd name="connsiteX6517" fmla="*/ 503585 w 12192000"/>
              <a:gd name="connsiteY6517" fmla="*/ 5805334 h 6858079"/>
              <a:gd name="connsiteX6518" fmla="*/ 494927 w 12192000"/>
              <a:gd name="connsiteY6518" fmla="*/ 5788710 h 6858079"/>
              <a:gd name="connsiteX6519" fmla="*/ 481939 w 12192000"/>
              <a:gd name="connsiteY6519" fmla="*/ 5766665 h 6858079"/>
              <a:gd name="connsiteX6520" fmla="*/ 459211 w 12192000"/>
              <a:gd name="connsiteY6520" fmla="*/ 5727635 h 6858079"/>
              <a:gd name="connsiteX6521" fmla="*/ 454160 w 12192000"/>
              <a:gd name="connsiteY6521" fmla="*/ 5716795 h 6858079"/>
              <a:gd name="connsiteX6522" fmla="*/ 441895 w 12192000"/>
              <a:gd name="connsiteY6522" fmla="*/ 5693666 h 6858079"/>
              <a:gd name="connsiteX6523" fmla="*/ 437205 w 12192000"/>
              <a:gd name="connsiteY6523" fmla="*/ 5687883 h 6858079"/>
              <a:gd name="connsiteX6524" fmla="*/ 423496 w 12192000"/>
              <a:gd name="connsiteY6524" fmla="*/ 5665839 h 6858079"/>
              <a:gd name="connsiteX6525" fmla="*/ 412313 w 12192000"/>
              <a:gd name="connsiteY6525" fmla="*/ 5644878 h 6858079"/>
              <a:gd name="connsiteX6526" fmla="*/ 407261 w 12192000"/>
              <a:gd name="connsiteY6526" fmla="*/ 5636567 h 6858079"/>
              <a:gd name="connsiteX6527" fmla="*/ 406541 w 12192000"/>
              <a:gd name="connsiteY6527" fmla="*/ 5652106 h 6858079"/>
              <a:gd name="connsiteX6528" fmla="*/ 405819 w 12192000"/>
              <a:gd name="connsiteY6528" fmla="*/ 5664393 h 6858079"/>
              <a:gd name="connsiteX6529" fmla="*/ 406901 w 12192000"/>
              <a:gd name="connsiteY6529" fmla="*/ 5720769 h 6858079"/>
              <a:gd name="connsiteX6530" fmla="*/ 406541 w 12192000"/>
              <a:gd name="connsiteY6530" fmla="*/ 5808225 h 6858079"/>
              <a:gd name="connsiteX6531" fmla="*/ 405819 w 12192000"/>
              <a:gd name="connsiteY6531" fmla="*/ 5832799 h 6858079"/>
              <a:gd name="connsiteX6532" fmla="*/ 406541 w 12192000"/>
              <a:gd name="connsiteY6532" fmla="*/ 5834967 h 6858079"/>
              <a:gd name="connsiteX6533" fmla="*/ 404015 w 12192000"/>
              <a:gd name="connsiteY6533" fmla="*/ 5837496 h 6858079"/>
              <a:gd name="connsiteX6534" fmla="*/ 369381 w 12192000"/>
              <a:gd name="connsiteY6534" fmla="*/ 5841472 h 6858079"/>
              <a:gd name="connsiteX6535" fmla="*/ 349900 w 12192000"/>
              <a:gd name="connsiteY6535" fmla="*/ 5840750 h 6858079"/>
              <a:gd name="connsiteX6536" fmla="*/ 332223 w 12192000"/>
              <a:gd name="connsiteY6536" fmla="*/ 5840388 h 6858079"/>
              <a:gd name="connsiteX6537" fmla="*/ 327534 w 12192000"/>
              <a:gd name="connsiteY6537" fmla="*/ 5836051 h 6858079"/>
              <a:gd name="connsiteX6538" fmla="*/ 329337 w 12192000"/>
              <a:gd name="connsiteY6538" fmla="*/ 5831353 h 6858079"/>
              <a:gd name="connsiteX6539" fmla="*/ 328615 w 12192000"/>
              <a:gd name="connsiteY6539" fmla="*/ 5770640 h 6858079"/>
              <a:gd name="connsiteX6540" fmla="*/ 329337 w 12192000"/>
              <a:gd name="connsiteY6540" fmla="*/ 5753656 h 6858079"/>
              <a:gd name="connsiteX6541" fmla="*/ 330059 w 12192000"/>
              <a:gd name="connsiteY6541" fmla="*/ 5743536 h 6858079"/>
              <a:gd name="connsiteX6542" fmla="*/ 330780 w 12192000"/>
              <a:gd name="connsiteY6542" fmla="*/ 5669452 h 6858079"/>
              <a:gd name="connsiteX6543" fmla="*/ 330059 w 12192000"/>
              <a:gd name="connsiteY6543" fmla="*/ 5654636 h 6858079"/>
              <a:gd name="connsiteX6544" fmla="*/ 329337 w 12192000"/>
              <a:gd name="connsiteY6544" fmla="*/ 5576215 h 6858079"/>
              <a:gd name="connsiteX6545" fmla="*/ 330418 w 12192000"/>
              <a:gd name="connsiteY6545" fmla="*/ 5542968 h 6858079"/>
              <a:gd name="connsiteX6546" fmla="*/ 331502 w 12192000"/>
              <a:gd name="connsiteY6546" fmla="*/ 5506106 h 6858079"/>
              <a:gd name="connsiteX6547" fmla="*/ 332223 w 12192000"/>
              <a:gd name="connsiteY6547" fmla="*/ 5502854 h 6858079"/>
              <a:gd name="connsiteX6548" fmla="*/ 335470 w 12192000"/>
              <a:gd name="connsiteY6548" fmla="*/ 5501408 h 6858079"/>
              <a:gd name="connsiteX6549" fmla="*/ 373350 w 12192000"/>
              <a:gd name="connsiteY6549" fmla="*/ 5500324 h 6858079"/>
              <a:gd name="connsiteX6550" fmla="*/ 308895 w 12192000"/>
              <a:gd name="connsiteY6550" fmla="*/ 5495554 h 6858079"/>
              <a:gd name="connsiteX6551" fmla="*/ 308895 w 12192000"/>
              <a:gd name="connsiteY6551" fmla="*/ 5498922 h 6858079"/>
              <a:gd name="connsiteX6552" fmla="*/ 250126 w 12192000"/>
              <a:gd name="connsiteY6552" fmla="*/ 5500418 h 6858079"/>
              <a:gd name="connsiteX6553" fmla="*/ 250126 w 12192000"/>
              <a:gd name="connsiteY6553" fmla="*/ 5498922 h 6858079"/>
              <a:gd name="connsiteX6554" fmla="*/ 308895 w 12192000"/>
              <a:gd name="connsiteY6554" fmla="*/ 5495554 h 6858079"/>
              <a:gd name="connsiteX6555" fmla="*/ 581319 w 12192000"/>
              <a:gd name="connsiteY6555" fmla="*/ 5493788 h 6858079"/>
              <a:gd name="connsiteX6556" fmla="*/ 609785 w 12192000"/>
              <a:gd name="connsiteY6556" fmla="*/ 5494494 h 6858079"/>
              <a:gd name="connsiteX6557" fmla="*/ 608704 w 12192000"/>
              <a:gd name="connsiteY6557" fmla="*/ 5497321 h 6858079"/>
              <a:gd name="connsiteX6558" fmla="*/ 574113 w 12192000"/>
              <a:gd name="connsiteY6558" fmla="*/ 5497321 h 6858079"/>
              <a:gd name="connsiteX6559" fmla="*/ 540243 w 12192000"/>
              <a:gd name="connsiteY6559" fmla="*/ 5498381 h 6858079"/>
              <a:gd name="connsiteX6560" fmla="*/ 540243 w 12192000"/>
              <a:gd name="connsiteY6560" fmla="*/ 5496614 h 6858079"/>
              <a:gd name="connsiteX6561" fmla="*/ 581319 w 12192000"/>
              <a:gd name="connsiteY6561" fmla="*/ 5493788 h 6858079"/>
              <a:gd name="connsiteX6562" fmla="*/ 308886 w 12192000"/>
              <a:gd name="connsiteY6562" fmla="*/ 5489194 h 6858079"/>
              <a:gd name="connsiteX6563" fmla="*/ 308886 w 12192000"/>
              <a:gd name="connsiteY6563" fmla="*/ 5492863 h 6858079"/>
              <a:gd name="connsiteX6564" fmla="*/ 259669 w 12192000"/>
              <a:gd name="connsiteY6564" fmla="*/ 5492863 h 6858079"/>
              <a:gd name="connsiteX6565" fmla="*/ 259669 w 12192000"/>
              <a:gd name="connsiteY6565" fmla="*/ 5491762 h 6858079"/>
              <a:gd name="connsiteX6566" fmla="*/ 308886 w 12192000"/>
              <a:gd name="connsiteY6566" fmla="*/ 5489194 h 6858079"/>
              <a:gd name="connsiteX6567" fmla="*/ 610990 w 12192000"/>
              <a:gd name="connsiteY6567" fmla="*/ 5488285 h 6858079"/>
              <a:gd name="connsiteX6568" fmla="*/ 610990 w 12192000"/>
              <a:gd name="connsiteY6568" fmla="*/ 5491352 h 6858079"/>
              <a:gd name="connsiteX6569" fmla="*/ 574599 w 12192000"/>
              <a:gd name="connsiteY6569" fmla="*/ 5490670 h 6858079"/>
              <a:gd name="connsiteX6570" fmla="*/ 541484 w 12192000"/>
              <a:gd name="connsiteY6570" fmla="*/ 5491011 h 6858079"/>
              <a:gd name="connsiteX6571" fmla="*/ 541484 w 12192000"/>
              <a:gd name="connsiteY6571" fmla="*/ 5489307 h 6858079"/>
              <a:gd name="connsiteX6572" fmla="*/ 610990 w 12192000"/>
              <a:gd name="connsiteY6572" fmla="*/ 5488285 h 6858079"/>
              <a:gd name="connsiteX6573" fmla="*/ 305695 w 12192000"/>
              <a:gd name="connsiteY6573" fmla="*/ 5484423 h 6858079"/>
              <a:gd name="connsiteX6574" fmla="*/ 305695 w 12192000"/>
              <a:gd name="connsiteY6574" fmla="*/ 5487831 h 6858079"/>
              <a:gd name="connsiteX6575" fmla="*/ 271167 w 12192000"/>
              <a:gd name="connsiteY6575" fmla="*/ 5488512 h 6858079"/>
              <a:gd name="connsiteX6576" fmla="*/ 271167 w 12192000"/>
              <a:gd name="connsiteY6576" fmla="*/ 5486808 h 6858079"/>
              <a:gd name="connsiteX6577" fmla="*/ 305695 w 12192000"/>
              <a:gd name="connsiteY6577" fmla="*/ 5484423 h 6858079"/>
              <a:gd name="connsiteX6578" fmla="*/ 575265 w 12192000"/>
              <a:gd name="connsiteY6578" fmla="*/ 5481684 h 6858079"/>
              <a:gd name="connsiteX6579" fmla="*/ 606231 w 12192000"/>
              <a:gd name="connsiteY6579" fmla="*/ 5483801 h 6858079"/>
              <a:gd name="connsiteX6580" fmla="*/ 605144 w 12192000"/>
              <a:gd name="connsiteY6580" fmla="*/ 5486912 h 6858079"/>
              <a:gd name="connsiteX6581" fmla="*/ 544297 w 12192000"/>
              <a:gd name="connsiteY6581" fmla="*/ 5484838 h 6858079"/>
              <a:gd name="connsiteX6582" fmla="*/ 544297 w 12192000"/>
              <a:gd name="connsiteY6582" fmla="*/ 5483456 h 6858079"/>
              <a:gd name="connsiteX6583" fmla="*/ 575265 w 12192000"/>
              <a:gd name="connsiteY6583" fmla="*/ 5481684 h 6858079"/>
              <a:gd name="connsiteX6584" fmla="*/ 10632008 w 12192000"/>
              <a:gd name="connsiteY6584" fmla="*/ 5481353 h 6858079"/>
              <a:gd name="connsiteX6585" fmla="*/ 10634575 w 12192000"/>
              <a:gd name="connsiteY6585" fmla="*/ 5482754 h 6858079"/>
              <a:gd name="connsiteX6586" fmla="*/ 10628057 w 12192000"/>
              <a:gd name="connsiteY6586" fmla="*/ 5504861 h 6858079"/>
              <a:gd name="connsiteX6587" fmla="*/ 10620809 w 12192000"/>
              <a:gd name="connsiteY6587" fmla="*/ 5530464 h 6858079"/>
              <a:gd name="connsiteX6588" fmla="*/ 10641429 w 12192000"/>
              <a:gd name="connsiteY6588" fmla="*/ 5585047 h 6858079"/>
              <a:gd name="connsiteX6589" fmla="*/ 10639302 w 12192000"/>
              <a:gd name="connsiteY6589" fmla="*/ 5591109 h 6858079"/>
              <a:gd name="connsiteX6590" fmla="*/ 10614164 w 12192000"/>
              <a:gd name="connsiteY6590" fmla="*/ 5539081 h 6858079"/>
              <a:gd name="connsiteX6591" fmla="*/ 10622699 w 12192000"/>
              <a:gd name="connsiteY6591" fmla="*/ 5505473 h 6858079"/>
              <a:gd name="connsiteX6592" fmla="*/ 10632008 w 12192000"/>
              <a:gd name="connsiteY6592" fmla="*/ 5481353 h 6858079"/>
              <a:gd name="connsiteX6593" fmla="*/ 593529 w 12192000"/>
              <a:gd name="connsiteY6593" fmla="*/ 5477574 h 6858079"/>
              <a:gd name="connsiteX6594" fmla="*/ 593529 w 12192000"/>
              <a:gd name="connsiteY6594" fmla="*/ 5480876 h 6858079"/>
              <a:gd name="connsiteX6595" fmla="*/ 555782 w 12192000"/>
              <a:gd name="connsiteY6595" fmla="*/ 5480142 h 6858079"/>
              <a:gd name="connsiteX6596" fmla="*/ 555422 w 12192000"/>
              <a:gd name="connsiteY6596" fmla="*/ 5479042 h 6858079"/>
              <a:gd name="connsiteX6597" fmla="*/ 593529 w 12192000"/>
              <a:gd name="connsiteY6597" fmla="*/ 5477574 h 6858079"/>
              <a:gd name="connsiteX6598" fmla="*/ 11389612 w 12192000"/>
              <a:gd name="connsiteY6598" fmla="*/ 5447174 h 6858079"/>
              <a:gd name="connsiteX6599" fmla="*/ 11347708 w 12192000"/>
              <a:gd name="connsiteY6599" fmla="*/ 5503188 h 6858079"/>
              <a:gd name="connsiteX6600" fmla="*/ 11517025 w 12192000"/>
              <a:gd name="connsiteY6600" fmla="*/ 5517897 h 6858079"/>
              <a:gd name="connsiteX6601" fmla="*/ 11685776 w 12192000"/>
              <a:gd name="connsiteY6601" fmla="*/ 5514503 h 6858079"/>
              <a:gd name="connsiteX6602" fmla="*/ 11686342 w 12192000"/>
              <a:gd name="connsiteY6602" fmla="*/ 5501490 h 6858079"/>
              <a:gd name="connsiteX6603" fmla="*/ 11610460 w 12192000"/>
              <a:gd name="connsiteY6603" fmla="*/ 5495833 h 6858079"/>
              <a:gd name="connsiteX6604" fmla="*/ 11532314 w 12192000"/>
              <a:gd name="connsiteY6604" fmla="*/ 5488478 h 6858079"/>
              <a:gd name="connsiteX6605" fmla="*/ 11389612 w 12192000"/>
              <a:gd name="connsiteY6605" fmla="*/ 5447174 h 6858079"/>
              <a:gd name="connsiteX6606" fmla="*/ 10814551 w 12192000"/>
              <a:gd name="connsiteY6606" fmla="*/ 5432113 h 6858079"/>
              <a:gd name="connsiteX6607" fmla="*/ 10816909 w 12192000"/>
              <a:gd name="connsiteY6607" fmla="*/ 5434280 h 6858079"/>
              <a:gd name="connsiteX6608" fmla="*/ 10813279 w 12192000"/>
              <a:gd name="connsiteY6608" fmla="*/ 5438721 h 6858079"/>
              <a:gd name="connsiteX6609" fmla="*/ 10810347 w 12192000"/>
              <a:gd name="connsiteY6609" fmla="*/ 5436141 h 6858079"/>
              <a:gd name="connsiteX6610" fmla="*/ 10814551 w 12192000"/>
              <a:gd name="connsiteY6610" fmla="*/ 5432113 h 6858079"/>
              <a:gd name="connsiteX6611" fmla="*/ 858032 w 12192000"/>
              <a:gd name="connsiteY6611" fmla="*/ 5412633 h 6858079"/>
              <a:gd name="connsiteX6612" fmla="*/ 861181 w 12192000"/>
              <a:gd name="connsiteY6612" fmla="*/ 5412633 h 6858079"/>
              <a:gd name="connsiteX6613" fmla="*/ 897390 w 12192000"/>
              <a:gd name="connsiteY6613" fmla="*/ 5460772 h 6858079"/>
              <a:gd name="connsiteX6614" fmla="*/ 893455 w 12192000"/>
              <a:gd name="connsiteY6614" fmla="*/ 5467480 h 6858079"/>
              <a:gd name="connsiteX6615" fmla="*/ 858032 w 12192000"/>
              <a:gd name="connsiteY6615" fmla="*/ 5412633 h 6858079"/>
              <a:gd name="connsiteX6616" fmla="*/ 11422456 w 12192000"/>
              <a:gd name="connsiteY6616" fmla="*/ 5409833 h 6858079"/>
              <a:gd name="connsiteX6617" fmla="*/ 11398107 w 12192000"/>
              <a:gd name="connsiteY6617" fmla="*/ 5436424 h 6858079"/>
              <a:gd name="connsiteX6618" fmla="*/ 11548169 w 12192000"/>
              <a:gd name="connsiteY6618" fmla="*/ 5467544 h 6858079"/>
              <a:gd name="connsiteX6619" fmla="*/ 11626315 w 12192000"/>
              <a:gd name="connsiteY6619" fmla="*/ 5471504 h 6858079"/>
              <a:gd name="connsiteX6620" fmla="*/ 11686908 w 12192000"/>
              <a:gd name="connsiteY6620" fmla="*/ 5473767 h 6858079"/>
              <a:gd name="connsiteX6621" fmla="*/ 11687474 w 12192000"/>
              <a:gd name="connsiteY6621" fmla="*/ 5463583 h 6858079"/>
              <a:gd name="connsiteX6622" fmla="*/ 11528916 w 12192000"/>
              <a:gd name="connsiteY6622" fmla="*/ 5438122 h 6858079"/>
              <a:gd name="connsiteX6623" fmla="*/ 11457000 w 12192000"/>
              <a:gd name="connsiteY6623" fmla="*/ 5422280 h 6858079"/>
              <a:gd name="connsiteX6624" fmla="*/ 11422456 w 12192000"/>
              <a:gd name="connsiteY6624" fmla="*/ 5409833 h 6858079"/>
              <a:gd name="connsiteX6625" fmla="*/ 1208595 w 12192000"/>
              <a:gd name="connsiteY6625" fmla="*/ 5396577 h 6858079"/>
              <a:gd name="connsiteX6626" fmla="*/ 1211352 w 12192000"/>
              <a:gd name="connsiteY6626" fmla="*/ 5399351 h 6858079"/>
              <a:gd name="connsiteX6627" fmla="*/ 1052610 w 12192000"/>
              <a:gd name="connsiteY6627" fmla="*/ 5441346 h 6858079"/>
              <a:gd name="connsiteX6628" fmla="*/ 1053004 w 12192000"/>
              <a:gd name="connsiteY6628" fmla="*/ 5440158 h 6858079"/>
              <a:gd name="connsiteX6629" fmla="*/ 1208595 w 12192000"/>
              <a:gd name="connsiteY6629" fmla="*/ 5396577 h 6858079"/>
              <a:gd name="connsiteX6630" fmla="*/ 1202038 w 12192000"/>
              <a:gd name="connsiteY6630" fmla="*/ 5389617 h 6858079"/>
              <a:gd name="connsiteX6631" fmla="*/ 1204002 w 12192000"/>
              <a:gd name="connsiteY6631" fmla="*/ 5393190 h 6858079"/>
              <a:gd name="connsiteX6632" fmla="*/ 1094780 w 12192000"/>
              <a:gd name="connsiteY6632" fmla="*/ 5432893 h 6858079"/>
              <a:gd name="connsiteX6633" fmla="*/ 1094780 w 12192000"/>
              <a:gd name="connsiteY6633" fmla="*/ 5431305 h 6858079"/>
              <a:gd name="connsiteX6634" fmla="*/ 1202038 w 12192000"/>
              <a:gd name="connsiteY6634" fmla="*/ 5389617 h 6858079"/>
              <a:gd name="connsiteX6635" fmla="*/ 1197175 w 12192000"/>
              <a:gd name="connsiteY6635" fmla="*/ 5384012 h 6858079"/>
              <a:gd name="connsiteX6636" fmla="*/ 1198759 w 12192000"/>
              <a:gd name="connsiteY6636" fmla="*/ 5387627 h 6858079"/>
              <a:gd name="connsiteX6637" fmla="*/ 1119161 w 12192000"/>
              <a:gd name="connsiteY6637" fmla="*/ 5418561 h 6858079"/>
              <a:gd name="connsiteX6638" fmla="*/ 1118765 w 12192000"/>
              <a:gd name="connsiteY6638" fmla="*/ 5417355 h 6858079"/>
              <a:gd name="connsiteX6639" fmla="*/ 1197175 w 12192000"/>
              <a:gd name="connsiteY6639" fmla="*/ 5384012 h 6858079"/>
              <a:gd name="connsiteX6640" fmla="*/ 11459830 w 12192000"/>
              <a:gd name="connsiteY6640" fmla="*/ 5371360 h 6858079"/>
              <a:gd name="connsiteX6641" fmla="*/ 11432083 w 12192000"/>
              <a:gd name="connsiteY6641" fmla="*/ 5399083 h 6858079"/>
              <a:gd name="connsiteX6642" fmla="*/ 11432756 w 12192000"/>
              <a:gd name="connsiteY6642" fmla="*/ 5399231 h 6858079"/>
              <a:gd name="connsiteX6643" fmla="*/ 11473421 w 12192000"/>
              <a:gd name="connsiteY6643" fmla="*/ 5408135 h 6858079"/>
              <a:gd name="connsiteX6644" fmla="*/ 11548735 w 12192000"/>
              <a:gd name="connsiteY6644" fmla="*/ 5419451 h 6858079"/>
              <a:gd name="connsiteX6645" fmla="*/ 11688606 w 12192000"/>
              <a:gd name="connsiteY6645" fmla="*/ 5438122 h 6858079"/>
              <a:gd name="connsiteX6646" fmla="*/ 11689172 w 12192000"/>
              <a:gd name="connsiteY6646" fmla="*/ 5426240 h 6858079"/>
              <a:gd name="connsiteX6647" fmla="*/ 11617256 w 12192000"/>
              <a:gd name="connsiteY6647" fmla="*/ 5412662 h 6858079"/>
              <a:gd name="connsiteX6648" fmla="*/ 11554399 w 12192000"/>
              <a:gd name="connsiteY6648" fmla="*/ 5400215 h 6858079"/>
              <a:gd name="connsiteX6649" fmla="*/ 11459830 w 12192000"/>
              <a:gd name="connsiteY6649" fmla="*/ 5371360 h 6858079"/>
              <a:gd name="connsiteX6650" fmla="*/ 10768800 w 12192000"/>
              <a:gd name="connsiteY6650" fmla="*/ 5363199 h 6858079"/>
              <a:gd name="connsiteX6651" fmla="*/ 10771342 w 12192000"/>
              <a:gd name="connsiteY6651" fmla="*/ 5366796 h 6858079"/>
              <a:gd name="connsiteX6652" fmla="*/ 10756443 w 12192000"/>
              <a:gd name="connsiteY6652" fmla="*/ 5379079 h 6858079"/>
              <a:gd name="connsiteX6653" fmla="*/ 10742256 w 12192000"/>
              <a:gd name="connsiteY6653" fmla="*/ 5392315 h 6858079"/>
              <a:gd name="connsiteX6654" fmla="*/ 10738373 w 12192000"/>
              <a:gd name="connsiteY6654" fmla="*/ 5388637 h 6858079"/>
              <a:gd name="connsiteX6655" fmla="*/ 10768800 w 12192000"/>
              <a:gd name="connsiteY6655" fmla="*/ 5363199 h 6858079"/>
              <a:gd name="connsiteX6656" fmla="*/ 862521 w 12192000"/>
              <a:gd name="connsiteY6656" fmla="*/ 5362163 h 6858079"/>
              <a:gd name="connsiteX6657" fmla="*/ 865641 w 12192000"/>
              <a:gd name="connsiteY6657" fmla="*/ 5362560 h 6858079"/>
              <a:gd name="connsiteX6658" fmla="*/ 921804 w 12192000"/>
              <a:gd name="connsiteY6658" fmla="*/ 5460708 h 6858079"/>
              <a:gd name="connsiteX6659" fmla="*/ 919854 w 12192000"/>
              <a:gd name="connsiteY6659" fmla="*/ 5467860 h 6858079"/>
              <a:gd name="connsiteX6660" fmla="*/ 862521 w 12192000"/>
              <a:gd name="connsiteY6660" fmla="*/ 5362163 h 6858079"/>
              <a:gd name="connsiteX6661" fmla="*/ 1277505 w 12192000"/>
              <a:gd name="connsiteY6661" fmla="*/ 5348779 h 6858079"/>
              <a:gd name="connsiteX6662" fmla="*/ 1278292 w 12192000"/>
              <a:gd name="connsiteY6662" fmla="*/ 5349961 h 6858079"/>
              <a:gd name="connsiteX6663" fmla="*/ 1257039 w 12192000"/>
              <a:gd name="connsiteY6663" fmla="*/ 5362181 h 6858079"/>
              <a:gd name="connsiteX6664" fmla="*/ 1237755 w 12192000"/>
              <a:gd name="connsiteY6664" fmla="*/ 5367698 h 6858079"/>
              <a:gd name="connsiteX6665" fmla="*/ 1236967 w 12192000"/>
              <a:gd name="connsiteY6665" fmla="*/ 5364545 h 6858079"/>
              <a:gd name="connsiteX6666" fmla="*/ 1260582 w 12192000"/>
              <a:gd name="connsiteY6666" fmla="*/ 5357451 h 6858079"/>
              <a:gd name="connsiteX6667" fmla="*/ 1277505 w 12192000"/>
              <a:gd name="connsiteY6667" fmla="*/ 5348779 h 6858079"/>
              <a:gd name="connsiteX6668" fmla="*/ 11494940 w 12192000"/>
              <a:gd name="connsiteY6668" fmla="*/ 5338544 h 6858079"/>
              <a:gd name="connsiteX6669" fmla="*/ 11470589 w 12192000"/>
              <a:gd name="connsiteY6669" fmla="*/ 5361176 h 6858079"/>
              <a:gd name="connsiteX6670" fmla="*/ 11575352 w 12192000"/>
              <a:gd name="connsiteY6670" fmla="*/ 5380978 h 6858079"/>
              <a:gd name="connsiteX6671" fmla="*/ 11624051 w 12192000"/>
              <a:gd name="connsiteY6671" fmla="*/ 5389465 h 6858079"/>
              <a:gd name="connsiteX6672" fmla="*/ 11690306 w 12192000"/>
              <a:gd name="connsiteY6672" fmla="*/ 5401912 h 6858079"/>
              <a:gd name="connsiteX6673" fmla="*/ 11691438 w 12192000"/>
              <a:gd name="connsiteY6673" fmla="*/ 5372492 h 6858079"/>
              <a:gd name="connsiteX6674" fmla="*/ 11494940 w 12192000"/>
              <a:gd name="connsiteY6674" fmla="*/ 5338544 h 6858079"/>
              <a:gd name="connsiteX6675" fmla="*/ 10783506 w 12192000"/>
              <a:gd name="connsiteY6675" fmla="*/ 5336748 h 6858079"/>
              <a:gd name="connsiteX6676" fmla="*/ 10785000 w 12192000"/>
              <a:gd name="connsiteY6676" fmla="*/ 5338265 h 6858079"/>
              <a:gd name="connsiteX6677" fmla="*/ 10768099 w 12192000"/>
              <a:gd name="connsiteY6677" fmla="*/ 5352174 h 6858079"/>
              <a:gd name="connsiteX6678" fmla="*/ 10749925 w 12192000"/>
              <a:gd name="connsiteY6678" fmla="*/ 5366053 h 6858079"/>
              <a:gd name="connsiteX6679" fmla="*/ 10746653 w 12192000"/>
              <a:gd name="connsiteY6679" fmla="*/ 5362814 h 6858079"/>
              <a:gd name="connsiteX6680" fmla="*/ 10783506 w 12192000"/>
              <a:gd name="connsiteY6680" fmla="*/ 5336748 h 6858079"/>
              <a:gd name="connsiteX6681" fmla="*/ 1288307 w 12192000"/>
              <a:gd name="connsiteY6681" fmla="*/ 5334468 h 6858079"/>
              <a:gd name="connsiteX6682" fmla="*/ 1289509 w 12192000"/>
              <a:gd name="connsiteY6682" fmla="*/ 5335276 h 6858079"/>
              <a:gd name="connsiteX6683" fmla="*/ 1236610 w 12192000"/>
              <a:gd name="connsiteY6683" fmla="*/ 5361110 h 6858079"/>
              <a:gd name="connsiteX6684" fmla="*/ 1236208 w 12192000"/>
              <a:gd name="connsiteY6684" fmla="*/ 5358284 h 6858079"/>
              <a:gd name="connsiteX6685" fmla="*/ 1288307 w 12192000"/>
              <a:gd name="connsiteY6685" fmla="*/ 5334468 h 6858079"/>
              <a:gd name="connsiteX6686" fmla="*/ 1299568 w 12192000"/>
              <a:gd name="connsiteY6686" fmla="*/ 5320525 h 6858079"/>
              <a:gd name="connsiteX6687" fmla="*/ 1299964 w 12192000"/>
              <a:gd name="connsiteY6687" fmla="*/ 5320912 h 6858079"/>
              <a:gd name="connsiteX6688" fmla="*/ 1265502 w 12192000"/>
              <a:gd name="connsiteY6688" fmla="*/ 5341028 h 6858079"/>
              <a:gd name="connsiteX6689" fmla="*/ 1236586 w 12192000"/>
              <a:gd name="connsiteY6689" fmla="*/ 5349925 h 6858079"/>
              <a:gd name="connsiteX6690" fmla="*/ 1235794 w 12192000"/>
              <a:gd name="connsiteY6690" fmla="*/ 5349538 h 6858079"/>
              <a:gd name="connsiteX6691" fmla="*/ 1235398 w 12192000"/>
              <a:gd name="connsiteY6691" fmla="*/ 5349538 h 6858079"/>
              <a:gd name="connsiteX6692" fmla="*/ 1235398 w 12192000"/>
              <a:gd name="connsiteY6692" fmla="*/ 5349152 h 6858079"/>
              <a:gd name="connsiteX6693" fmla="*/ 1236190 w 12192000"/>
              <a:gd name="connsiteY6693" fmla="*/ 5346831 h 6858079"/>
              <a:gd name="connsiteX6694" fmla="*/ 1299568 w 12192000"/>
              <a:gd name="connsiteY6694" fmla="*/ 5320525 h 6858079"/>
              <a:gd name="connsiteX6695" fmla="*/ 10803194 w 12192000"/>
              <a:gd name="connsiteY6695" fmla="*/ 5306767 h 6858079"/>
              <a:gd name="connsiteX6696" fmla="*/ 10805835 w 12192000"/>
              <a:gd name="connsiteY6696" fmla="*/ 5308667 h 6858079"/>
              <a:gd name="connsiteX6697" fmla="*/ 10756987 w 12192000"/>
              <a:gd name="connsiteY6697" fmla="*/ 5345004 h 6858079"/>
              <a:gd name="connsiteX6698" fmla="*/ 10754818 w 12192000"/>
              <a:gd name="connsiteY6698" fmla="*/ 5341211 h 6858079"/>
              <a:gd name="connsiteX6699" fmla="*/ 10803194 w 12192000"/>
              <a:gd name="connsiteY6699" fmla="*/ 5306767 h 6858079"/>
              <a:gd name="connsiteX6700" fmla="*/ 1188179 w 12192000"/>
              <a:gd name="connsiteY6700" fmla="*/ 5302173 h 6858079"/>
              <a:gd name="connsiteX6701" fmla="*/ 1190974 w 12192000"/>
              <a:gd name="connsiteY6701" fmla="*/ 5308486 h 6858079"/>
              <a:gd name="connsiteX6702" fmla="*/ 1157835 w 12192000"/>
              <a:gd name="connsiteY6702" fmla="*/ 5327821 h 6858079"/>
              <a:gd name="connsiteX6703" fmla="*/ 1153842 w 12192000"/>
              <a:gd name="connsiteY6703" fmla="*/ 5323480 h 6858079"/>
              <a:gd name="connsiteX6704" fmla="*/ 1188179 w 12192000"/>
              <a:gd name="connsiteY6704" fmla="*/ 5302173 h 6858079"/>
              <a:gd name="connsiteX6705" fmla="*/ 11544772 w 12192000"/>
              <a:gd name="connsiteY6705" fmla="*/ 5294980 h 6858079"/>
              <a:gd name="connsiteX6706" fmla="*/ 11508531 w 12192000"/>
              <a:gd name="connsiteY6706" fmla="*/ 5326097 h 6858079"/>
              <a:gd name="connsiteX6707" fmla="*/ 11692570 w 12192000"/>
              <a:gd name="connsiteY6707" fmla="*/ 5347031 h 6858079"/>
              <a:gd name="connsiteX6708" fmla="*/ 11693704 w 12192000"/>
              <a:gd name="connsiteY6708" fmla="*/ 5314781 h 6858079"/>
              <a:gd name="connsiteX6709" fmla="*/ 11692570 w 12192000"/>
              <a:gd name="connsiteY6709" fmla="*/ 5314781 h 6858079"/>
              <a:gd name="connsiteX6710" fmla="*/ 11644436 w 12192000"/>
              <a:gd name="connsiteY6710" fmla="*/ 5309689 h 6858079"/>
              <a:gd name="connsiteX6711" fmla="*/ 11601400 w 12192000"/>
              <a:gd name="connsiteY6711" fmla="*/ 5307426 h 6858079"/>
              <a:gd name="connsiteX6712" fmla="*/ 11544772 w 12192000"/>
              <a:gd name="connsiteY6712" fmla="*/ 5294980 h 6858079"/>
              <a:gd name="connsiteX6713" fmla="*/ 1187308 w 12192000"/>
              <a:gd name="connsiteY6713" fmla="*/ 5287869 h 6858079"/>
              <a:gd name="connsiteX6714" fmla="*/ 1189279 w 12192000"/>
              <a:gd name="connsiteY6714" fmla="*/ 5293118 h 6858079"/>
              <a:gd name="connsiteX6715" fmla="*/ 1171148 w 12192000"/>
              <a:gd name="connsiteY6715" fmla="*/ 5302402 h 6858079"/>
              <a:gd name="connsiteX6716" fmla="*/ 1156171 w 12192000"/>
              <a:gd name="connsiteY6716" fmla="*/ 5312897 h 6858079"/>
              <a:gd name="connsiteX6717" fmla="*/ 1153806 w 12192000"/>
              <a:gd name="connsiteY6717" fmla="*/ 5308456 h 6858079"/>
              <a:gd name="connsiteX6718" fmla="*/ 1187308 w 12192000"/>
              <a:gd name="connsiteY6718" fmla="*/ 5287869 h 6858079"/>
              <a:gd name="connsiteX6719" fmla="*/ 10820763 w 12192000"/>
              <a:gd name="connsiteY6719" fmla="*/ 5283708 h 6858079"/>
              <a:gd name="connsiteX6720" fmla="*/ 10822133 w 12192000"/>
              <a:gd name="connsiteY6720" fmla="*/ 5286040 h 6858079"/>
              <a:gd name="connsiteX6721" fmla="*/ 10794553 w 12192000"/>
              <a:gd name="connsiteY6721" fmla="*/ 5311065 h 6858079"/>
              <a:gd name="connsiteX6722" fmla="*/ 10771197 w 12192000"/>
              <a:gd name="connsiteY6722" fmla="*/ 5324772 h 6858079"/>
              <a:gd name="connsiteX6723" fmla="*/ 10770178 w 12192000"/>
              <a:gd name="connsiteY6723" fmla="*/ 5321348 h 6858079"/>
              <a:gd name="connsiteX6724" fmla="*/ 10782073 w 12192000"/>
              <a:gd name="connsiteY6724" fmla="*/ 5315099 h 6858079"/>
              <a:gd name="connsiteX6725" fmla="*/ 10796659 w 12192000"/>
              <a:gd name="connsiteY6725" fmla="*/ 5304505 h 6858079"/>
              <a:gd name="connsiteX6726" fmla="*/ 10820763 w 12192000"/>
              <a:gd name="connsiteY6726" fmla="*/ 5283708 h 6858079"/>
              <a:gd name="connsiteX6727" fmla="*/ 1184087 w 12192000"/>
              <a:gd name="connsiteY6727" fmla="*/ 5273523 h 6858079"/>
              <a:gd name="connsiteX6728" fmla="*/ 1185260 w 12192000"/>
              <a:gd name="connsiteY6728" fmla="*/ 5277779 h 6858079"/>
              <a:gd name="connsiteX6729" fmla="*/ 1168456 w 12192000"/>
              <a:gd name="connsiteY6729" fmla="*/ 5285128 h 6858079"/>
              <a:gd name="connsiteX6730" fmla="*/ 1152824 w 12192000"/>
              <a:gd name="connsiteY6730" fmla="*/ 5295573 h 6858079"/>
              <a:gd name="connsiteX6731" fmla="*/ 1150870 w 12192000"/>
              <a:gd name="connsiteY6731" fmla="*/ 5292478 h 6858079"/>
              <a:gd name="connsiteX6732" fmla="*/ 1184087 w 12192000"/>
              <a:gd name="connsiteY6732" fmla="*/ 5273523 h 6858079"/>
              <a:gd name="connsiteX6733" fmla="*/ 10987757 w 12192000"/>
              <a:gd name="connsiteY6733" fmla="*/ 5270181 h 6858079"/>
              <a:gd name="connsiteX6734" fmla="*/ 10988926 w 12192000"/>
              <a:gd name="connsiteY6734" fmla="*/ 5271021 h 6858079"/>
              <a:gd name="connsiteX6735" fmla="*/ 10952665 w 12192000"/>
              <a:gd name="connsiteY6735" fmla="*/ 5317113 h 6858079"/>
              <a:gd name="connsiteX6736" fmla="*/ 10915170 w 12192000"/>
              <a:gd name="connsiteY6736" fmla="*/ 5355675 h 6858079"/>
              <a:gd name="connsiteX6737" fmla="*/ 10826018 w 12192000"/>
              <a:gd name="connsiteY6737" fmla="*/ 5429695 h 6858079"/>
              <a:gd name="connsiteX6738" fmla="*/ 10822103 w 12192000"/>
              <a:gd name="connsiteY6738" fmla="*/ 5424664 h 6858079"/>
              <a:gd name="connsiteX6739" fmla="*/ 10908946 w 12192000"/>
              <a:gd name="connsiteY6739" fmla="*/ 5353854 h 6858079"/>
              <a:gd name="connsiteX6740" fmla="*/ 10951176 w 12192000"/>
              <a:gd name="connsiteY6740" fmla="*/ 5311172 h 6858079"/>
              <a:gd name="connsiteX6741" fmla="*/ 10987757 w 12192000"/>
              <a:gd name="connsiteY6741" fmla="*/ 5270181 h 6858079"/>
              <a:gd name="connsiteX6742" fmla="*/ 10837055 w 12192000"/>
              <a:gd name="connsiteY6742" fmla="*/ 5261061 h 6858079"/>
              <a:gd name="connsiteX6743" fmla="*/ 10839398 w 12192000"/>
              <a:gd name="connsiteY6743" fmla="*/ 5264088 h 6858079"/>
              <a:gd name="connsiteX6744" fmla="*/ 10810522 w 12192000"/>
              <a:gd name="connsiteY6744" fmla="*/ 5285375 h 6858079"/>
              <a:gd name="connsiteX6745" fmla="*/ 10782238 w 12192000"/>
              <a:gd name="connsiteY6745" fmla="*/ 5303955 h 6858079"/>
              <a:gd name="connsiteX6746" fmla="*/ 10780234 w 12192000"/>
              <a:gd name="connsiteY6746" fmla="*/ 5299829 h 6858079"/>
              <a:gd name="connsiteX6747" fmla="*/ 10837055 w 12192000"/>
              <a:gd name="connsiteY6747" fmla="*/ 5261061 h 6858079"/>
              <a:gd name="connsiteX6748" fmla="*/ 1185217 w 12192000"/>
              <a:gd name="connsiteY6748" fmla="*/ 5257755 h 6858079"/>
              <a:gd name="connsiteX6749" fmla="*/ 1186013 w 12192000"/>
              <a:gd name="connsiteY6749" fmla="*/ 5261809 h 6858079"/>
              <a:gd name="connsiteX6750" fmla="*/ 1176065 w 12192000"/>
              <a:gd name="connsiteY6750" fmla="*/ 5265458 h 6858079"/>
              <a:gd name="connsiteX6751" fmla="*/ 1166914 w 12192000"/>
              <a:gd name="connsiteY6751" fmla="*/ 5270728 h 6858079"/>
              <a:gd name="connsiteX6752" fmla="*/ 1149008 w 12192000"/>
              <a:gd name="connsiteY6752" fmla="*/ 5283700 h 6858079"/>
              <a:gd name="connsiteX6753" fmla="*/ 1147019 w 12192000"/>
              <a:gd name="connsiteY6753" fmla="*/ 5280863 h 6858079"/>
              <a:gd name="connsiteX6754" fmla="*/ 1166118 w 12192000"/>
              <a:gd name="connsiteY6754" fmla="*/ 5265052 h 6858079"/>
              <a:gd name="connsiteX6755" fmla="*/ 1185217 w 12192000"/>
              <a:gd name="connsiteY6755" fmla="*/ 5257755 h 6858079"/>
              <a:gd name="connsiteX6756" fmla="*/ 11601966 w 12192000"/>
              <a:gd name="connsiteY6756" fmla="*/ 5251414 h 6858079"/>
              <a:gd name="connsiteX6757" fmla="*/ 11557231 w 12192000"/>
              <a:gd name="connsiteY6757" fmla="*/ 5284794 h 6858079"/>
              <a:gd name="connsiteX6758" fmla="*/ 11622919 w 12192000"/>
              <a:gd name="connsiteY6758" fmla="*/ 5287058 h 6858079"/>
              <a:gd name="connsiteX6759" fmla="*/ 11694836 w 12192000"/>
              <a:gd name="connsiteY6759" fmla="*/ 5292715 h 6858079"/>
              <a:gd name="connsiteX6760" fmla="*/ 11696534 w 12192000"/>
              <a:gd name="connsiteY6760" fmla="*/ 5269519 h 6858079"/>
              <a:gd name="connsiteX6761" fmla="*/ 11601966 w 12192000"/>
              <a:gd name="connsiteY6761" fmla="*/ 5251414 h 6858079"/>
              <a:gd name="connsiteX6762" fmla="*/ 10852475 w 12192000"/>
              <a:gd name="connsiteY6762" fmla="*/ 5241424 h 6858079"/>
              <a:gd name="connsiteX6763" fmla="*/ 10853418 w 12192000"/>
              <a:gd name="connsiteY6763" fmla="*/ 5242547 h 6858079"/>
              <a:gd name="connsiteX6764" fmla="*/ 10820124 w 12192000"/>
              <a:gd name="connsiteY6764" fmla="*/ 5264493 h 6858079"/>
              <a:gd name="connsiteX6765" fmla="*/ 10801316 w 12192000"/>
              <a:gd name="connsiteY6765" fmla="*/ 5277254 h 6858079"/>
              <a:gd name="connsiteX6766" fmla="*/ 10792404 w 12192000"/>
              <a:gd name="connsiteY6766" fmla="*/ 5285993 h 6858079"/>
              <a:gd name="connsiteX6767" fmla="*/ 10788752 w 12192000"/>
              <a:gd name="connsiteY6767" fmla="*/ 5285594 h 6858079"/>
              <a:gd name="connsiteX6768" fmla="*/ 10812763 w 12192000"/>
              <a:gd name="connsiteY6768" fmla="*/ 5264991 h 6858079"/>
              <a:gd name="connsiteX6769" fmla="*/ 10852475 w 12192000"/>
              <a:gd name="connsiteY6769" fmla="*/ 5241424 h 6858079"/>
              <a:gd name="connsiteX6770" fmla="*/ 1177308 w 12192000"/>
              <a:gd name="connsiteY6770" fmla="*/ 5240937 h 6858079"/>
              <a:gd name="connsiteX6771" fmla="*/ 1186411 w 12192000"/>
              <a:gd name="connsiteY6771" fmla="*/ 5241444 h 6858079"/>
              <a:gd name="connsiteX6772" fmla="*/ 1185615 w 12192000"/>
              <a:gd name="connsiteY6772" fmla="*/ 5244688 h 6858079"/>
              <a:gd name="connsiteX6773" fmla="*/ 1176861 w 12192000"/>
              <a:gd name="connsiteY6773" fmla="*/ 5247120 h 6858079"/>
              <a:gd name="connsiteX6774" fmla="*/ 1166516 w 12192000"/>
              <a:gd name="connsiteY6774" fmla="*/ 5252796 h 6858079"/>
              <a:gd name="connsiteX6775" fmla="*/ 1148212 w 12192000"/>
              <a:gd name="connsiteY6775" fmla="*/ 5264957 h 6858079"/>
              <a:gd name="connsiteX6776" fmla="*/ 1147019 w 12192000"/>
              <a:gd name="connsiteY6776" fmla="*/ 5263335 h 6858079"/>
              <a:gd name="connsiteX6777" fmla="*/ 1168505 w 12192000"/>
              <a:gd name="connsiteY6777" fmla="*/ 5245904 h 6858079"/>
              <a:gd name="connsiteX6778" fmla="*/ 1177308 w 12192000"/>
              <a:gd name="connsiteY6778" fmla="*/ 5240937 h 6858079"/>
              <a:gd name="connsiteX6779" fmla="*/ 10971332 w 12192000"/>
              <a:gd name="connsiteY6779" fmla="*/ 5234740 h 6858079"/>
              <a:gd name="connsiteX6780" fmla="*/ 10972064 w 12192000"/>
              <a:gd name="connsiteY6780" fmla="*/ 5238206 h 6858079"/>
              <a:gd name="connsiteX6781" fmla="*/ 10969880 w 12192000"/>
              <a:gd name="connsiteY6781" fmla="*/ 5241242 h 6858079"/>
              <a:gd name="connsiteX6782" fmla="*/ 10969443 w 12192000"/>
              <a:gd name="connsiteY6782" fmla="*/ 5241850 h 6858079"/>
              <a:gd name="connsiteX6783" fmla="*/ 10968132 w 12192000"/>
              <a:gd name="connsiteY6783" fmla="*/ 5243672 h 6858079"/>
              <a:gd name="connsiteX6784" fmla="*/ 10963880 w 12192000"/>
              <a:gd name="connsiteY6784" fmla="*/ 5240613 h 6858079"/>
              <a:gd name="connsiteX6785" fmla="*/ 10965106 w 12192000"/>
              <a:gd name="connsiteY6785" fmla="*/ 5238268 h 6858079"/>
              <a:gd name="connsiteX6786" fmla="*/ 10965543 w 12192000"/>
              <a:gd name="connsiteY6786" fmla="*/ 5237661 h 6858079"/>
              <a:gd name="connsiteX6787" fmla="*/ 10967813 w 12192000"/>
              <a:gd name="connsiteY6787" fmla="*/ 5235147 h 6858079"/>
              <a:gd name="connsiteX6788" fmla="*/ 10971332 w 12192000"/>
              <a:gd name="connsiteY6788" fmla="*/ 5234740 h 6858079"/>
              <a:gd name="connsiteX6789" fmla="*/ 0 w 12192000"/>
              <a:gd name="connsiteY6789" fmla="*/ 5229140 h 6858079"/>
              <a:gd name="connsiteX6790" fmla="*/ 2608 w 12192000"/>
              <a:gd name="connsiteY6790" fmla="*/ 5278117 h 6858079"/>
              <a:gd name="connsiteX6791" fmla="*/ 5752 w 12192000"/>
              <a:gd name="connsiteY6791" fmla="*/ 5288194 h 6858079"/>
              <a:gd name="connsiteX6792" fmla="*/ 3369 w 12192000"/>
              <a:gd name="connsiteY6792" fmla="*/ 5293299 h 6858079"/>
              <a:gd name="connsiteX6793" fmla="*/ 0 w 12192000"/>
              <a:gd name="connsiteY6793" fmla="*/ 5295663 h 6858079"/>
              <a:gd name="connsiteX6794" fmla="*/ 1182015 w 12192000"/>
              <a:gd name="connsiteY6794" fmla="*/ 5222459 h 6858079"/>
              <a:gd name="connsiteX6795" fmla="*/ 1184410 w 12192000"/>
              <a:gd name="connsiteY6795" fmla="*/ 5226715 h 6858079"/>
              <a:gd name="connsiteX6796" fmla="*/ 1148076 w 12192000"/>
              <a:gd name="connsiteY6796" fmla="*/ 5247217 h 6858079"/>
              <a:gd name="connsiteX6797" fmla="*/ 1146080 w 12192000"/>
              <a:gd name="connsiteY6797" fmla="*/ 5243736 h 6858079"/>
              <a:gd name="connsiteX6798" fmla="*/ 1182015 w 12192000"/>
              <a:gd name="connsiteY6798" fmla="*/ 5222459 h 6858079"/>
              <a:gd name="connsiteX6799" fmla="*/ 10862992 w 12192000"/>
              <a:gd name="connsiteY6799" fmla="*/ 5217633 h 6858079"/>
              <a:gd name="connsiteX6800" fmla="*/ 10864614 w 12192000"/>
              <a:gd name="connsiteY6800" fmla="*/ 5219681 h 6858079"/>
              <a:gd name="connsiteX6801" fmla="*/ 10818275 w 12192000"/>
              <a:gd name="connsiteY6801" fmla="*/ 5251505 h 6858079"/>
              <a:gd name="connsiteX6802" fmla="*/ 10798630 w 12192000"/>
              <a:gd name="connsiteY6802" fmla="*/ 5264670 h 6858079"/>
              <a:gd name="connsiteX6803" fmla="*/ 10796342 w 12192000"/>
              <a:gd name="connsiteY6803" fmla="*/ 5261703 h 6858079"/>
              <a:gd name="connsiteX6804" fmla="*/ 10797220 w 12192000"/>
              <a:gd name="connsiteY6804" fmla="*/ 5259253 h 6858079"/>
              <a:gd name="connsiteX6805" fmla="*/ 10800139 w 12192000"/>
              <a:gd name="connsiteY6805" fmla="*/ 5258270 h 6858079"/>
              <a:gd name="connsiteX6806" fmla="*/ 10806979 w 12192000"/>
              <a:gd name="connsiteY6806" fmla="*/ 5253065 h 6858079"/>
              <a:gd name="connsiteX6807" fmla="*/ 10818283 w 12192000"/>
              <a:gd name="connsiteY6807" fmla="*/ 5245347 h 6858079"/>
              <a:gd name="connsiteX6808" fmla="*/ 10862992 w 12192000"/>
              <a:gd name="connsiteY6808" fmla="*/ 5217633 h 6858079"/>
              <a:gd name="connsiteX6809" fmla="*/ 11658594 w 12192000"/>
              <a:gd name="connsiteY6809" fmla="*/ 5210676 h 6858079"/>
              <a:gd name="connsiteX6810" fmla="*/ 11641606 w 12192000"/>
              <a:gd name="connsiteY6810" fmla="*/ 5223690 h 6858079"/>
              <a:gd name="connsiteX6811" fmla="*/ 11616690 w 12192000"/>
              <a:gd name="connsiteY6811" fmla="*/ 5240664 h 6858079"/>
              <a:gd name="connsiteX6812" fmla="*/ 11698800 w 12192000"/>
              <a:gd name="connsiteY6812" fmla="*/ 5246321 h 6858079"/>
              <a:gd name="connsiteX6813" fmla="*/ 11702197 w 12192000"/>
              <a:gd name="connsiteY6813" fmla="*/ 5221992 h 6858079"/>
              <a:gd name="connsiteX6814" fmla="*/ 11671053 w 12192000"/>
              <a:gd name="connsiteY6814" fmla="*/ 5214637 h 6858079"/>
              <a:gd name="connsiteX6815" fmla="*/ 11658594 w 12192000"/>
              <a:gd name="connsiteY6815" fmla="*/ 5210676 h 6858079"/>
              <a:gd name="connsiteX6816" fmla="*/ 1185090 w 12192000"/>
              <a:gd name="connsiteY6816" fmla="*/ 5202542 h 6858079"/>
              <a:gd name="connsiteX6817" fmla="*/ 1186637 w 12192000"/>
              <a:gd name="connsiteY6817" fmla="*/ 5207216 h 6858079"/>
              <a:gd name="connsiteX6818" fmla="*/ 1169229 w 12192000"/>
              <a:gd name="connsiteY6818" fmla="*/ 5216561 h 6858079"/>
              <a:gd name="connsiteX6819" fmla="*/ 1150660 w 12192000"/>
              <a:gd name="connsiteY6819" fmla="*/ 5229799 h 6858079"/>
              <a:gd name="connsiteX6820" fmla="*/ 1148726 w 12192000"/>
              <a:gd name="connsiteY6820" fmla="*/ 5227463 h 6858079"/>
              <a:gd name="connsiteX6821" fmla="*/ 1185090 w 12192000"/>
              <a:gd name="connsiteY6821" fmla="*/ 5202542 h 6858079"/>
              <a:gd name="connsiteX6822" fmla="*/ 11755427 w 12192000"/>
              <a:gd name="connsiteY6822" fmla="*/ 5201058 h 6858079"/>
              <a:gd name="connsiteX6823" fmla="*/ 11750331 w 12192000"/>
              <a:gd name="connsiteY6823" fmla="*/ 5232742 h 6858079"/>
              <a:gd name="connsiteX6824" fmla="*/ 11740704 w 12192000"/>
              <a:gd name="connsiteY6824" fmla="*/ 5603331 h 6858079"/>
              <a:gd name="connsiteX6825" fmla="*/ 11740138 w 12192000"/>
              <a:gd name="connsiteY6825" fmla="*/ 5632186 h 6858079"/>
              <a:gd name="connsiteX6826" fmla="*/ 12047626 w 12192000"/>
              <a:gd name="connsiteY6826" fmla="*/ 5581831 h 6858079"/>
              <a:gd name="connsiteX6827" fmla="*/ 12146725 w 12192000"/>
              <a:gd name="connsiteY6827" fmla="*/ 5549017 h 6858079"/>
              <a:gd name="connsiteX6828" fmla="*/ 12024409 w 12192000"/>
              <a:gd name="connsiteY6828" fmla="*/ 5408135 h 6858079"/>
              <a:gd name="connsiteX6829" fmla="*/ 11864153 w 12192000"/>
              <a:gd name="connsiteY6829" fmla="*/ 5279703 h 6858079"/>
              <a:gd name="connsiteX6830" fmla="*/ 11755427 w 12192000"/>
              <a:gd name="connsiteY6830" fmla="*/ 5201058 h 6858079"/>
              <a:gd name="connsiteX6831" fmla="*/ 10870540 w 12192000"/>
              <a:gd name="connsiteY6831" fmla="*/ 5196970 h 6858079"/>
              <a:gd name="connsiteX6832" fmla="*/ 10872415 w 12192000"/>
              <a:gd name="connsiteY6832" fmla="*/ 5199204 h 6858079"/>
              <a:gd name="connsiteX6833" fmla="*/ 10835199 w 12192000"/>
              <a:gd name="connsiteY6833" fmla="*/ 5223706 h 6858079"/>
              <a:gd name="connsiteX6834" fmla="*/ 10805882 w 12192000"/>
              <a:gd name="connsiteY6834" fmla="*/ 5243281 h 6858079"/>
              <a:gd name="connsiteX6835" fmla="*/ 10801889 w 12192000"/>
              <a:gd name="connsiteY6835" fmla="*/ 5242177 h 6858079"/>
              <a:gd name="connsiteX6836" fmla="*/ 10823705 w 12192000"/>
              <a:gd name="connsiteY6836" fmla="*/ 5225162 h 6858079"/>
              <a:gd name="connsiteX6837" fmla="*/ 10870540 w 12192000"/>
              <a:gd name="connsiteY6837" fmla="*/ 5196970 h 6858079"/>
              <a:gd name="connsiteX6838" fmla="*/ 1189253 w 12192000"/>
              <a:gd name="connsiteY6838" fmla="*/ 5187249 h 6858079"/>
              <a:gd name="connsiteX6839" fmla="*/ 1190841 w 12192000"/>
              <a:gd name="connsiteY6839" fmla="*/ 5191093 h 6858079"/>
              <a:gd name="connsiteX6840" fmla="*/ 1151139 w 12192000"/>
              <a:gd name="connsiteY6840" fmla="*/ 5214152 h 6858079"/>
              <a:gd name="connsiteX6841" fmla="*/ 1149153 w 12192000"/>
              <a:gd name="connsiteY6841" fmla="*/ 5211078 h 6858079"/>
              <a:gd name="connsiteX6842" fmla="*/ 1189253 w 12192000"/>
              <a:gd name="connsiteY6842" fmla="*/ 5187249 h 6858079"/>
              <a:gd name="connsiteX6843" fmla="*/ 11645002 w 12192000"/>
              <a:gd name="connsiteY6843" fmla="*/ 5180691 h 6858079"/>
              <a:gd name="connsiteX6844" fmla="*/ 11599701 w 12192000"/>
              <a:gd name="connsiteY6844" fmla="*/ 5185217 h 6858079"/>
              <a:gd name="connsiteX6845" fmla="*/ 11469457 w 12192000"/>
              <a:gd name="connsiteY6845" fmla="*/ 5209546 h 6858079"/>
              <a:gd name="connsiteX6846" fmla="*/ 11307502 w 12192000"/>
              <a:gd name="connsiteY6846" fmla="*/ 5275176 h 6858079"/>
              <a:gd name="connsiteX6847" fmla="*/ 11279755 w 12192000"/>
              <a:gd name="connsiteY6847" fmla="*/ 5292149 h 6858079"/>
              <a:gd name="connsiteX6848" fmla="*/ 11050413 w 12192000"/>
              <a:gd name="connsiteY6848" fmla="*/ 5497529 h 6858079"/>
              <a:gd name="connsiteX6849" fmla="*/ 11251441 w 12192000"/>
              <a:gd name="connsiteY6849" fmla="*/ 5582397 h 6858079"/>
              <a:gd name="connsiteX6850" fmla="*/ 11419058 w 12192000"/>
              <a:gd name="connsiteY6850" fmla="*/ 5353821 h 6858079"/>
              <a:gd name="connsiteX6851" fmla="*/ 11569688 w 12192000"/>
              <a:gd name="connsiteY6851" fmla="*/ 5229914 h 6858079"/>
              <a:gd name="connsiteX6852" fmla="*/ 11645002 w 12192000"/>
              <a:gd name="connsiteY6852" fmla="*/ 5180691 h 6858079"/>
              <a:gd name="connsiteX6853" fmla="*/ 11710691 w 12192000"/>
              <a:gd name="connsiteY6853" fmla="*/ 5174467 h 6858079"/>
              <a:gd name="connsiteX6854" fmla="*/ 11706161 w 12192000"/>
              <a:gd name="connsiteY6854" fmla="*/ 5175032 h 6858079"/>
              <a:gd name="connsiteX6855" fmla="*/ 11672751 w 12192000"/>
              <a:gd name="connsiteY6855" fmla="*/ 5199362 h 6858079"/>
              <a:gd name="connsiteX6856" fmla="*/ 11705595 w 12192000"/>
              <a:gd name="connsiteY6856" fmla="*/ 5202191 h 6858079"/>
              <a:gd name="connsiteX6857" fmla="*/ 11710691 w 12192000"/>
              <a:gd name="connsiteY6857" fmla="*/ 5174467 h 6858079"/>
              <a:gd name="connsiteX6858" fmla="*/ 10791202 w 12192000"/>
              <a:gd name="connsiteY6858" fmla="*/ 5172322 h 6858079"/>
              <a:gd name="connsiteX6859" fmla="*/ 10792880 w 12192000"/>
              <a:gd name="connsiteY6859" fmla="*/ 5173084 h 6858079"/>
              <a:gd name="connsiteX6860" fmla="*/ 10784699 w 12192000"/>
              <a:gd name="connsiteY6860" fmla="*/ 5194355 h 6858079"/>
              <a:gd name="connsiteX6861" fmla="*/ 10775181 w 12192000"/>
              <a:gd name="connsiteY6861" fmla="*/ 5213774 h 6858079"/>
              <a:gd name="connsiteX6862" fmla="*/ 10757401 w 12192000"/>
              <a:gd name="connsiteY6862" fmla="*/ 5253959 h 6858079"/>
              <a:gd name="connsiteX6863" fmla="*/ 10738555 w 12192000"/>
              <a:gd name="connsiteY6863" fmla="*/ 5298720 h 6858079"/>
              <a:gd name="connsiteX6864" fmla="*/ 10724124 w 12192000"/>
              <a:gd name="connsiteY6864" fmla="*/ 5329297 h 6858079"/>
              <a:gd name="connsiteX6865" fmla="*/ 10718036 w 12192000"/>
              <a:gd name="connsiteY6865" fmla="*/ 5328478 h 6858079"/>
              <a:gd name="connsiteX6866" fmla="*/ 10732722 w 12192000"/>
              <a:gd name="connsiteY6866" fmla="*/ 5296306 h 6858079"/>
              <a:gd name="connsiteX6867" fmla="*/ 10752367 w 12192000"/>
              <a:gd name="connsiteY6867" fmla="*/ 5251674 h 6858079"/>
              <a:gd name="connsiteX6868" fmla="*/ 10772258 w 12192000"/>
              <a:gd name="connsiteY6868" fmla="*/ 5208554 h 6858079"/>
              <a:gd name="connsiteX6869" fmla="*/ 10783758 w 12192000"/>
              <a:gd name="connsiteY6869" fmla="*/ 5187000 h 6858079"/>
              <a:gd name="connsiteX6870" fmla="*/ 10791202 w 12192000"/>
              <a:gd name="connsiteY6870" fmla="*/ 5172322 h 6858079"/>
              <a:gd name="connsiteX6871" fmla="*/ 1187182 w 12192000"/>
              <a:gd name="connsiteY6871" fmla="*/ 5171209 h 6858079"/>
              <a:gd name="connsiteX6872" fmla="*/ 1188743 w 12192000"/>
              <a:gd name="connsiteY6872" fmla="*/ 5175106 h 6858079"/>
              <a:gd name="connsiteX6873" fmla="*/ 1170782 w 12192000"/>
              <a:gd name="connsiteY6873" fmla="*/ 5184460 h 6858079"/>
              <a:gd name="connsiteX6874" fmla="*/ 1152821 w 12192000"/>
              <a:gd name="connsiteY6874" fmla="*/ 5194982 h 6858079"/>
              <a:gd name="connsiteX6875" fmla="*/ 1151260 w 12192000"/>
              <a:gd name="connsiteY6875" fmla="*/ 5191864 h 6858079"/>
              <a:gd name="connsiteX6876" fmla="*/ 1187182 w 12192000"/>
              <a:gd name="connsiteY6876" fmla="*/ 5171209 h 6858079"/>
              <a:gd name="connsiteX6877" fmla="*/ 244285 w 12192000"/>
              <a:gd name="connsiteY6877" fmla="*/ 5168894 h 6858079"/>
              <a:gd name="connsiteX6878" fmla="*/ 221944 w 12192000"/>
              <a:gd name="connsiteY6878" fmla="*/ 5178453 h 6858079"/>
              <a:gd name="connsiteX6879" fmla="*/ 221038 w 12192000"/>
              <a:gd name="connsiteY6879" fmla="*/ 5267987 h 6858079"/>
              <a:gd name="connsiteX6880" fmla="*/ 252560 w 12192000"/>
              <a:gd name="connsiteY6880" fmla="*/ 5307905 h 6858079"/>
              <a:gd name="connsiteX6881" fmla="*/ 270556 w 12192000"/>
              <a:gd name="connsiteY6881" fmla="*/ 5318221 h 6858079"/>
              <a:gd name="connsiteX6882" fmla="*/ 308645 w 12192000"/>
              <a:gd name="connsiteY6882" fmla="*/ 5211198 h 6858079"/>
              <a:gd name="connsiteX6883" fmla="*/ 268463 w 12192000"/>
              <a:gd name="connsiteY6883" fmla="*/ 5168960 h 6858079"/>
              <a:gd name="connsiteX6884" fmla="*/ 244285 w 12192000"/>
              <a:gd name="connsiteY6884" fmla="*/ 5168894 h 6858079"/>
              <a:gd name="connsiteX6885" fmla="*/ 1187091 w 12192000"/>
              <a:gd name="connsiteY6885" fmla="*/ 5155535 h 6858079"/>
              <a:gd name="connsiteX6886" fmla="*/ 1187490 w 12192000"/>
              <a:gd name="connsiteY6886" fmla="*/ 5160177 h 6858079"/>
              <a:gd name="connsiteX6887" fmla="*/ 1145939 w 12192000"/>
              <a:gd name="connsiteY6887" fmla="*/ 5184548 h 6858079"/>
              <a:gd name="connsiteX6888" fmla="*/ 1143542 w 12192000"/>
              <a:gd name="connsiteY6888" fmla="*/ 5181841 h 6858079"/>
              <a:gd name="connsiteX6889" fmla="*/ 1164718 w 12192000"/>
              <a:gd name="connsiteY6889" fmla="*/ 5165206 h 6858079"/>
              <a:gd name="connsiteX6890" fmla="*/ 1187091 w 12192000"/>
              <a:gd name="connsiteY6890" fmla="*/ 5155535 h 6858079"/>
              <a:gd name="connsiteX6891" fmla="*/ 10952511 w 12192000"/>
              <a:gd name="connsiteY6891" fmla="*/ 5149909 h 6858079"/>
              <a:gd name="connsiteX6892" fmla="*/ 10967601 w 12192000"/>
              <a:gd name="connsiteY6892" fmla="*/ 5210580 h 6858079"/>
              <a:gd name="connsiteX6893" fmla="*/ 10962441 w 12192000"/>
              <a:gd name="connsiteY6893" fmla="*/ 5208615 h 6858079"/>
              <a:gd name="connsiteX6894" fmla="*/ 10950980 w 12192000"/>
              <a:gd name="connsiteY6894" fmla="*/ 5151429 h 6858079"/>
              <a:gd name="connsiteX6895" fmla="*/ 10952511 w 12192000"/>
              <a:gd name="connsiteY6895" fmla="*/ 5149909 h 6858079"/>
              <a:gd name="connsiteX6896" fmla="*/ 10956096 w 12192000"/>
              <a:gd name="connsiteY6896" fmla="*/ 5138275 h 6858079"/>
              <a:gd name="connsiteX6897" fmla="*/ 10974630 w 12192000"/>
              <a:gd name="connsiteY6897" fmla="*/ 5220467 h 6858079"/>
              <a:gd name="connsiteX6898" fmla="*/ 10968628 w 12192000"/>
              <a:gd name="connsiteY6898" fmla="*/ 5218383 h 6858079"/>
              <a:gd name="connsiteX6899" fmla="*/ 10955036 w 12192000"/>
              <a:gd name="connsiteY6899" fmla="*/ 5139748 h 6858079"/>
              <a:gd name="connsiteX6900" fmla="*/ 10956096 w 12192000"/>
              <a:gd name="connsiteY6900" fmla="*/ 5138275 h 6858079"/>
              <a:gd name="connsiteX6901" fmla="*/ 1186423 w 12192000"/>
              <a:gd name="connsiteY6901" fmla="*/ 5137751 h 6858079"/>
              <a:gd name="connsiteX6902" fmla="*/ 1187977 w 12192000"/>
              <a:gd name="connsiteY6902" fmla="*/ 5142129 h 6858079"/>
              <a:gd name="connsiteX6903" fmla="*/ 1151839 w 12192000"/>
              <a:gd name="connsiteY6903" fmla="*/ 5162819 h 6858079"/>
              <a:gd name="connsiteX6904" fmla="*/ 1149508 w 12192000"/>
              <a:gd name="connsiteY6904" fmla="*/ 5158840 h 6858079"/>
              <a:gd name="connsiteX6905" fmla="*/ 1186423 w 12192000"/>
              <a:gd name="connsiteY6905" fmla="*/ 5137751 h 6858079"/>
              <a:gd name="connsiteX6906" fmla="*/ 0 w 12192000"/>
              <a:gd name="connsiteY6906" fmla="*/ 5130672 h 6858079"/>
              <a:gd name="connsiteX6907" fmla="*/ 5806 w 12192000"/>
              <a:gd name="connsiteY6907" fmla="*/ 5176740 h 6858079"/>
              <a:gd name="connsiteX6908" fmla="*/ 4507 w 12192000"/>
              <a:gd name="connsiteY6908" fmla="*/ 5177351 h 6858079"/>
              <a:gd name="connsiteX6909" fmla="*/ 0 w 12192000"/>
              <a:gd name="connsiteY6909" fmla="*/ 5153948 h 6858079"/>
              <a:gd name="connsiteX6910" fmla="*/ 11750897 w 12192000"/>
              <a:gd name="connsiteY6910" fmla="*/ 5124112 h 6858079"/>
              <a:gd name="connsiteX6911" fmla="*/ 11801862 w 12192000"/>
              <a:gd name="connsiteY6911" fmla="*/ 5125244 h 6858079"/>
              <a:gd name="connsiteX6912" fmla="*/ 11911154 w 12192000"/>
              <a:gd name="connsiteY6912" fmla="*/ 5139389 h 6858079"/>
              <a:gd name="connsiteX6913" fmla="*/ 12137947 w 12192000"/>
              <a:gd name="connsiteY6913" fmla="*/ 5210112 h 6858079"/>
              <a:gd name="connsiteX6914" fmla="*/ 12192000 w 12192000"/>
              <a:gd name="connsiteY6914" fmla="*/ 5238719 h 6858079"/>
              <a:gd name="connsiteX6915" fmla="*/ 12192000 w 12192000"/>
              <a:gd name="connsiteY6915" fmla="*/ 5289031 h 6858079"/>
              <a:gd name="connsiteX6916" fmla="*/ 12185303 w 12192000"/>
              <a:gd name="connsiteY6916" fmla="*/ 5284724 h 6858079"/>
              <a:gd name="connsiteX6917" fmla="*/ 12021577 w 12192000"/>
              <a:gd name="connsiteY6917" fmla="*/ 5211242 h 6858079"/>
              <a:gd name="connsiteX6918" fmla="*/ 11886238 w 12192000"/>
              <a:gd name="connsiteY6918" fmla="*/ 5176164 h 6858079"/>
              <a:gd name="connsiteX6919" fmla="*/ 11767320 w 12192000"/>
              <a:gd name="connsiteY6919" fmla="*/ 5171637 h 6858079"/>
              <a:gd name="connsiteX6920" fmla="*/ 11894166 w 12192000"/>
              <a:gd name="connsiteY6920" fmla="*/ 5257071 h 6858079"/>
              <a:gd name="connsiteX6921" fmla="*/ 12041398 w 12192000"/>
              <a:gd name="connsiteY6921" fmla="*/ 5368531 h 6858079"/>
              <a:gd name="connsiteX6922" fmla="*/ 12191460 w 12192000"/>
              <a:gd name="connsiteY6922" fmla="*/ 5532042 h 6858079"/>
              <a:gd name="connsiteX6923" fmla="*/ 12192000 w 12192000"/>
              <a:gd name="connsiteY6923" fmla="*/ 5531796 h 6858079"/>
              <a:gd name="connsiteX6924" fmla="*/ 12192000 w 12192000"/>
              <a:gd name="connsiteY6924" fmla="*/ 5628612 h 6858079"/>
              <a:gd name="connsiteX6925" fmla="*/ 12173907 w 12192000"/>
              <a:gd name="connsiteY6925" fmla="*/ 5590885 h 6858079"/>
              <a:gd name="connsiteX6926" fmla="*/ 12051024 w 12192000"/>
              <a:gd name="connsiteY6926" fmla="*/ 5629924 h 6858079"/>
              <a:gd name="connsiteX6927" fmla="*/ 11738439 w 12192000"/>
              <a:gd name="connsiteY6927" fmla="*/ 5678015 h 6858079"/>
              <a:gd name="connsiteX6928" fmla="*/ 11731078 w 12192000"/>
              <a:gd name="connsiteY6928" fmla="*/ 5888486 h 6858079"/>
              <a:gd name="connsiteX6929" fmla="*/ 11730512 w 12192000"/>
              <a:gd name="connsiteY6929" fmla="*/ 6018052 h 6858079"/>
              <a:gd name="connsiteX6930" fmla="*/ 11729944 w 12192000"/>
              <a:gd name="connsiteY6930" fmla="*/ 6041250 h 6858079"/>
              <a:gd name="connsiteX6931" fmla="*/ 12176737 w 12192000"/>
              <a:gd name="connsiteY6931" fmla="*/ 6044079 h 6858079"/>
              <a:gd name="connsiteX6932" fmla="*/ 12192000 w 12192000"/>
              <a:gd name="connsiteY6932" fmla="*/ 6043502 h 6858079"/>
              <a:gd name="connsiteX6933" fmla="*/ 12192000 w 12192000"/>
              <a:gd name="connsiteY6933" fmla="*/ 6092297 h 6858079"/>
              <a:gd name="connsiteX6934" fmla="*/ 12176171 w 12192000"/>
              <a:gd name="connsiteY6934" fmla="*/ 6092736 h 6858079"/>
              <a:gd name="connsiteX6935" fmla="*/ 11728812 w 12192000"/>
              <a:gd name="connsiteY6935" fmla="*/ 6087643 h 6858079"/>
              <a:gd name="connsiteX6936" fmla="*/ 11713523 w 12192000"/>
              <a:gd name="connsiteY6936" fmla="*/ 6445219 h 6858079"/>
              <a:gd name="connsiteX6937" fmla="*/ 12014783 w 12192000"/>
              <a:gd name="connsiteY6937" fmla="*/ 6497837 h 6858079"/>
              <a:gd name="connsiteX6938" fmla="*/ 12121810 w 12192000"/>
              <a:gd name="connsiteY6938" fmla="*/ 6536310 h 6858079"/>
              <a:gd name="connsiteX6939" fmla="*/ 12156352 w 12192000"/>
              <a:gd name="connsiteY6939" fmla="*/ 6478601 h 6858079"/>
              <a:gd name="connsiteX6940" fmla="*/ 12192000 w 12192000"/>
              <a:gd name="connsiteY6940" fmla="*/ 6394945 h 6858079"/>
              <a:gd name="connsiteX6941" fmla="*/ 12192000 w 12192000"/>
              <a:gd name="connsiteY6941" fmla="*/ 6512352 h 6858079"/>
              <a:gd name="connsiteX6942" fmla="*/ 12169376 w 12192000"/>
              <a:gd name="connsiteY6942" fmla="*/ 6555547 h 6858079"/>
              <a:gd name="connsiteX6943" fmla="*/ 12192000 w 12192000"/>
              <a:gd name="connsiteY6943" fmla="*/ 6565125 h 6858079"/>
              <a:gd name="connsiteX6944" fmla="*/ 12192000 w 12192000"/>
              <a:gd name="connsiteY6944" fmla="*/ 6625119 h 6858079"/>
              <a:gd name="connsiteX6945" fmla="*/ 12173341 w 12192000"/>
              <a:gd name="connsiteY6945" fmla="*/ 6614955 h 6858079"/>
              <a:gd name="connsiteX6946" fmla="*/ 12139929 w 12192000"/>
              <a:gd name="connsiteY6946" fmla="*/ 6599113 h 6858079"/>
              <a:gd name="connsiteX6947" fmla="*/ 12115014 w 12192000"/>
              <a:gd name="connsiteY6947" fmla="*/ 6631928 h 6858079"/>
              <a:gd name="connsiteX6948" fmla="*/ 12184666 w 12192000"/>
              <a:gd name="connsiteY6948" fmla="*/ 6672665 h 6858079"/>
              <a:gd name="connsiteX6949" fmla="*/ 12192000 w 12192000"/>
              <a:gd name="connsiteY6949" fmla="*/ 6676301 h 6858079"/>
              <a:gd name="connsiteX6950" fmla="*/ 12192000 w 12192000"/>
              <a:gd name="connsiteY6950" fmla="*/ 6702032 h 6858079"/>
              <a:gd name="connsiteX6951" fmla="*/ 12167677 w 12192000"/>
              <a:gd name="connsiteY6951" fmla="*/ 6685112 h 6858079"/>
              <a:gd name="connsiteX6952" fmla="*/ 12107086 w 12192000"/>
              <a:gd name="connsiteY6952" fmla="*/ 6641547 h 6858079"/>
              <a:gd name="connsiteX6953" fmla="*/ 12079338 w 12192000"/>
              <a:gd name="connsiteY6953" fmla="*/ 6673231 h 6858079"/>
              <a:gd name="connsiteX6954" fmla="*/ 12152388 w 12192000"/>
              <a:gd name="connsiteY6954" fmla="*/ 6720190 h 6858079"/>
              <a:gd name="connsiteX6955" fmla="*/ 12189196 w 12192000"/>
              <a:gd name="connsiteY6955" fmla="*/ 6738013 h 6858079"/>
              <a:gd name="connsiteX6956" fmla="*/ 12192000 w 12192000"/>
              <a:gd name="connsiteY6956" fmla="*/ 6739707 h 6858079"/>
              <a:gd name="connsiteX6957" fmla="*/ 12192000 w 12192000"/>
              <a:gd name="connsiteY6957" fmla="*/ 6767173 h 6858079"/>
              <a:gd name="connsiteX6958" fmla="*/ 12129737 w 12192000"/>
              <a:gd name="connsiteY6958" fmla="*/ 6728112 h 6858079"/>
              <a:gd name="connsiteX6959" fmla="*/ 12071976 w 12192000"/>
              <a:gd name="connsiteY6959" fmla="*/ 6681151 h 6858079"/>
              <a:gd name="connsiteX6960" fmla="*/ 12047626 w 12192000"/>
              <a:gd name="connsiteY6960" fmla="*/ 6706046 h 6858079"/>
              <a:gd name="connsiteX6961" fmla="*/ 12040832 w 12192000"/>
              <a:gd name="connsiteY6961" fmla="*/ 6712270 h 6858079"/>
              <a:gd name="connsiteX6962" fmla="*/ 12109916 w 12192000"/>
              <a:gd name="connsiteY6962" fmla="*/ 6764888 h 6858079"/>
              <a:gd name="connsiteX6963" fmla="*/ 12166545 w 12192000"/>
              <a:gd name="connsiteY6963" fmla="*/ 6797703 h 6858079"/>
              <a:gd name="connsiteX6964" fmla="*/ 12174473 w 12192000"/>
              <a:gd name="connsiteY6964" fmla="*/ 6792611 h 6858079"/>
              <a:gd name="connsiteX6965" fmla="*/ 12192000 w 12192000"/>
              <a:gd name="connsiteY6965" fmla="*/ 6781053 h 6858079"/>
              <a:gd name="connsiteX6966" fmla="*/ 12192000 w 12192000"/>
              <a:gd name="connsiteY6966" fmla="*/ 6836308 h 6858079"/>
              <a:gd name="connsiteX6967" fmla="*/ 12155729 w 12192000"/>
              <a:gd name="connsiteY6967" fmla="*/ 6858000 h 6858079"/>
              <a:gd name="connsiteX6968" fmla="*/ 12031514 w 12192000"/>
              <a:gd name="connsiteY6968" fmla="*/ 6858000 h 6858079"/>
              <a:gd name="connsiteX6969" fmla="*/ 12073108 w 12192000"/>
              <a:gd name="connsiteY6969" fmla="*/ 6841268 h 6858079"/>
              <a:gd name="connsiteX6970" fmla="*/ 11987035 w 12192000"/>
              <a:gd name="connsiteY6970" fmla="*/ 6759229 h 6858079"/>
              <a:gd name="connsiteX6971" fmla="*/ 11947962 w 12192000"/>
              <a:gd name="connsiteY6971" fmla="*/ 6789217 h 6858079"/>
              <a:gd name="connsiteX6972" fmla="*/ 11985548 w 12192000"/>
              <a:gd name="connsiteY6972" fmla="*/ 6828044 h 6858079"/>
              <a:gd name="connsiteX6973" fmla="*/ 12028352 w 12192000"/>
              <a:gd name="connsiteY6973" fmla="*/ 6858000 h 6858079"/>
              <a:gd name="connsiteX6974" fmla="*/ 11994484 w 12192000"/>
              <a:gd name="connsiteY6974" fmla="*/ 6858000 h 6858079"/>
              <a:gd name="connsiteX6975" fmla="*/ 11970046 w 12192000"/>
              <a:gd name="connsiteY6975" fmla="*/ 6834126 h 6858079"/>
              <a:gd name="connsiteX6976" fmla="*/ 11941733 w 12192000"/>
              <a:gd name="connsiteY6976" fmla="*/ 6794308 h 6858079"/>
              <a:gd name="connsiteX6977" fmla="*/ 11902659 w 12192000"/>
              <a:gd name="connsiteY6977" fmla="*/ 6820335 h 6858079"/>
              <a:gd name="connsiteX6978" fmla="*/ 11945115 w 12192000"/>
              <a:gd name="connsiteY6978" fmla="*/ 6858000 h 6858079"/>
              <a:gd name="connsiteX6979" fmla="*/ 11914929 w 12192000"/>
              <a:gd name="connsiteY6979" fmla="*/ 6858000 h 6858079"/>
              <a:gd name="connsiteX6980" fmla="*/ 11892466 w 12192000"/>
              <a:gd name="connsiteY6980" fmla="*/ 6827124 h 6858079"/>
              <a:gd name="connsiteX6981" fmla="*/ 11857357 w 12192000"/>
              <a:gd name="connsiteY6981" fmla="*/ 6849190 h 6858079"/>
              <a:gd name="connsiteX6982" fmla="*/ 11865960 w 12192000"/>
              <a:gd name="connsiteY6982" fmla="*/ 6858000 h 6858079"/>
              <a:gd name="connsiteX6983" fmla="*/ 11851544 w 12192000"/>
              <a:gd name="connsiteY6983" fmla="*/ 6858000 h 6858079"/>
              <a:gd name="connsiteX6984" fmla="*/ 11848864 w 12192000"/>
              <a:gd name="connsiteY6984" fmla="*/ 6854847 h 6858079"/>
              <a:gd name="connsiteX6985" fmla="*/ 11843875 w 12192000"/>
              <a:gd name="connsiteY6985" fmla="*/ 6858000 h 6858079"/>
              <a:gd name="connsiteX6986" fmla="*/ 11757514 w 12192000"/>
              <a:gd name="connsiteY6986" fmla="*/ 6858000 h 6858079"/>
              <a:gd name="connsiteX6987" fmla="*/ 11843837 w 12192000"/>
              <a:gd name="connsiteY6987" fmla="*/ 6799118 h 6858079"/>
              <a:gd name="connsiteX6988" fmla="*/ 11963252 w 12192000"/>
              <a:gd name="connsiteY6988" fmla="*/ 6715099 h 6858079"/>
              <a:gd name="connsiteX6989" fmla="*/ 12091796 w 12192000"/>
              <a:gd name="connsiteY6989" fmla="*/ 6578744 h 6858079"/>
              <a:gd name="connsiteX6990" fmla="*/ 11991565 w 12192000"/>
              <a:gd name="connsiteY6990" fmla="*/ 6545930 h 6858079"/>
              <a:gd name="connsiteX6991" fmla="*/ 11712957 w 12192000"/>
              <a:gd name="connsiteY6991" fmla="*/ 6494442 h 6858079"/>
              <a:gd name="connsiteX6992" fmla="*/ 11722533 w 12192000"/>
              <a:gd name="connsiteY6992" fmla="*/ 6858000 h 6858079"/>
              <a:gd name="connsiteX6993" fmla="*/ 11676938 w 12192000"/>
              <a:gd name="connsiteY6993" fmla="*/ 6858000 h 6858079"/>
              <a:gd name="connsiteX6994" fmla="*/ 11667655 w 12192000"/>
              <a:gd name="connsiteY6994" fmla="*/ 6491614 h 6858079"/>
              <a:gd name="connsiteX6995" fmla="*/ 11652932 w 12192000"/>
              <a:gd name="connsiteY6995" fmla="*/ 6491048 h 6858079"/>
              <a:gd name="connsiteX6996" fmla="*/ 11378852 w 12192000"/>
              <a:gd name="connsiteY6996" fmla="*/ 6512548 h 6858079"/>
              <a:gd name="connsiteX6997" fmla="*/ 11442843 w 12192000"/>
              <a:gd name="connsiteY6997" fmla="*/ 6617219 h 6858079"/>
              <a:gd name="connsiteX6998" fmla="*/ 11608080 w 12192000"/>
              <a:gd name="connsiteY6998" fmla="*/ 6835620 h 6858079"/>
              <a:gd name="connsiteX6999" fmla="*/ 11634878 w 12192000"/>
              <a:gd name="connsiteY6999" fmla="*/ 6858000 h 6858079"/>
              <a:gd name="connsiteX7000" fmla="*/ 11561071 w 12192000"/>
              <a:gd name="connsiteY7000" fmla="*/ 6858000 h 6858079"/>
              <a:gd name="connsiteX7001" fmla="*/ 11547745 w 12192000"/>
              <a:gd name="connsiteY7001" fmla="*/ 6845654 h 6858079"/>
              <a:gd name="connsiteX7002" fmla="*/ 11483048 w 12192000"/>
              <a:gd name="connsiteY7002" fmla="*/ 6766019 h 6858079"/>
              <a:gd name="connsiteX7003" fmla="*/ 11326189 w 12192000"/>
              <a:gd name="connsiteY7003" fmla="*/ 6523864 h 6858079"/>
              <a:gd name="connsiteX7004" fmla="*/ 11320527 w 12192000"/>
              <a:gd name="connsiteY7004" fmla="*/ 6524996 h 6858079"/>
              <a:gd name="connsiteX7005" fmla="*/ 11190007 w 12192000"/>
              <a:gd name="connsiteY7005" fmla="*/ 6565011 h 6858079"/>
              <a:gd name="connsiteX7006" fmla="*/ 11163667 w 12192000"/>
              <a:gd name="connsiteY7006" fmla="*/ 6573087 h 6858079"/>
              <a:gd name="connsiteX7007" fmla="*/ 11056075 w 12192000"/>
              <a:gd name="connsiteY7007" fmla="*/ 6624008 h 6858079"/>
              <a:gd name="connsiteX7008" fmla="*/ 11123461 w 12192000"/>
              <a:gd name="connsiteY7008" fmla="*/ 6694165 h 6858079"/>
              <a:gd name="connsiteX7009" fmla="*/ 11349061 w 12192000"/>
              <a:gd name="connsiteY7009" fmla="*/ 6840880 h 6858079"/>
              <a:gd name="connsiteX7010" fmla="*/ 11392907 w 12192000"/>
              <a:gd name="connsiteY7010" fmla="*/ 6858000 h 6858079"/>
              <a:gd name="connsiteX7011" fmla="*/ 11284646 w 12192000"/>
              <a:gd name="connsiteY7011" fmla="*/ 6858000 h 6858079"/>
              <a:gd name="connsiteX7012" fmla="*/ 11211235 w 12192000"/>
              <a:gd name="connsiteY7012" fmla="*/ 6819186 h 6858079"/>
              <a:gd name="connsiteX7013" fmla="*/ 11114402 w 12192000"/>
              <a:gd name="connsiteY7013" fmla="*/ 6751310 h 6858079"/>
              <a:gd name="connsiteX7014" fmla="*/ 10916770 w 12192000"/>
              <a:gd name="connsiteY7014" fmla="*/ 6509153 h 6858079"/>
              <a:gd name="connsiteX7015" fmla="*/ 10797852 w 12192000"/>
              <a:gd name="connsiteY7015" fmla="*/ 6192880 h 6858079"/>
              <a:gd name="connsiteX7016" fmla="*/ 10800116 w 12192000"/>
              <a:gd name="connsiteY7016" fmla="*/ 5880000 h 6858079"/>
              <a:gd name="connsiteX7017" fmla="*/ 10934325 w 12192000"/>
              <a:gd name="connsiteY7017" fmla="*/ 5576174 h 6858079"/>
              <a:gd name="connsiteX7018" fmla="*/ 11015303 w 12192000"/>
              <a:gd name="connsiteY7018" fmla="*/ 5462451 h 6858079"/>
              <a:gd name="connsiteX7019" fmla="*/ 11017568 w 12192000"/>
              <a:gd name="connsiteY7019" fmla="*/ 5460188 h 6858079"/>
              <a:gd name="connsiteX7020" fmla="*/ 11020399 w 12192000"/>
              <a:gd name="connsiteY7020" fmla="*/ 5456794 h 6858079"/>
              <a:gd name="connsiteX7021" fmla="*/ 11046447 w 12192000"/>
              <a:gd name="connsiteY7021" fmla="*/ 5426240 h 6858079"/>
              <a:gd name="connsiteX7022" fmla="*/ 11435481 w 12192000"/>
              <a:gd name="connsiteY7022" fmla="*/ 5167112 h 6858079"/>
              <a:gd name="connsiteX7023" fmla="*/ 11608196 w 12192000"/>
              <a:gd name="connsiteY7023" fmla="*/ 5133730 h 6858079"/>
              <a:gd name="connsiteX7024" fmla="*/ 11626315 w 12192000"/>
              <a:gd name="connsiteY7024" fmla="*/ 5131467 h 6858079"/>
              <a:gd name="connsiteX7025" fmla="*/ 11647834 w 12192000"/>
              <a:gd name="connsiteY7025" fmla="*/ 5129203 h 6858079"/>
              <a:gd name="connsiteX7026" fmla="*/ 11750897 w 12192000"/>
              <a:gd name="connsiteY7026" fmla="*/ 5124112 h 6858079"/>
              <a:gd name="connsiteX7027" fmla="*/ 1186374 w 12192000"/>
              <a:gd name="connsiteY7027" fmla="*/ 5118979 h 6858079"/>
              <a:gd name="connsiteX7028" fmla="*/ 1188338 w 12192000"/>
              <a:gd name="connsiteY7028" fmla="*/ 5123621 h 6858079"/>
              <a:gd name="connsiteX7029" fmla="*/ 1143574 w 12192000"/>
              <a:gd name="connsiteY7029" fmla="*/ 5147605 h 6858079"/>
              <a:gd name="connsiteX7030" fmla="*/ 1141218 w 12192000"/>
              <a:gd name="connsiteY7030" fmla="*/ 5143350 h 6858079"/>
              <a:gd name="connsiteX7031" fmla="*/ 1186374 w 12192000"/>
              <a:gd name="connsiteY7031" fmla="*/ 5118979 h 6858079"/>
              <a:gd name="connsiteX7032" fmla="*/ 10949822 w 12192000"/>
              <a:gd name="connsiteY7032" fmla="*/ 5118307 h 6858079"/>
              <a:gd name="connsiteX7033" fmla="*/ 10978733 w 12192000"/>
              <a:gd name="connsiteY7033" fmla="*/ 5138828 h 6858079"/>
              <a:gd name="connsiteX7034" fmla="*/ 10995469 w 12192000"/>
              <a:gd name="connsiteY7034" fmla="*/ 5170223 h 6858079"/>
              <a:gd name="connsiteX7035" fmla="*/ 10981434 w 12192000"/>
              <a:gd name="connsiteY7035" fmla="*/ 5230669 h 6858079"/>
              <a:gd name="connsiteX7036" fmla="*/ 10975553 w 12192000"/>
              <a:gd name="connsiteY7036" fmla="*/ 5226438 h 6858079"/>
              <a:gd name="connsiteX7037" fmla="*/ 10989290 w 12192000"/>
              <a:gd name="connsiteY7037" fmla="*/ 5171990 h 6858079"/>
              <a:gd name="connsiteX7038" fmla="*/ 10948855 w 12192000"/>
              <a:gd name="connsiteY7038" fmla="*/ 5120272 h 6858079"/>
              <a:gd name="connsiteX7039" fmla="*/ 10949822 w 12192000"/>
              <a:gd name="connsiteY7039" fmla="*/ 5118307 h 6858079"/>
              <a:gd name="connsiteX7040" fmla="*/ 1253867 w 12192000"/>
              <a:gd name="connsiteY7040" fmla="*/ 5117375 h 6858079"/>
              <a:gd name="connsiteX7041" fmla="*/ 1265146 w 12192000"/>
              <a:gd name="connsiteY7041" fmla="*/ 5142913 h 6858079"/>
              <a:gd name="connsiteX7042" fmla="*/ 1261970 w 12192000"/>
              <a:gd name="connsiteY7042" fmla="*/ 5143699 h 6858079"/>
              <a:gd name="connsiteX7043" fmla="*/ 1258396 w 12192000"/>
              <a:gd name="connsiteY7043" fmla="*/ 5127190 h 6858079"/>
              <a:gd name="connsiteX7044" fmla="*/ 1244501 w 12192000"/>
              <a:gd name="connsiteY7044" fmla="*/ 5120507 h 6858079"/>
              <a:gd name="connsiteX7045" fmla="*/ 1244104 w 12192000"/>
              <a:gd name="connsiteY7045" fmla="*/ 5119328 h 6858079"/>
              <a:gd name="connsiteX7046" fmla="*/ 1253867 w 12192000"/>
              <a:gd name="connsiteY7046" fmla="*/ 5117375 h 6858079"/>
              <a:gd name="connsiteX7047" fmla="*/ 1257110 w 12192000"/>
              <a:gd name="connsiteY7047" fmla="*/ 5109307 h 6858079"/>
              <a:gd name="connsiteX7048" fmla="*/ 1268269 w 12192000"/>
              <a:gd name="connsiteY7048" fmla="*/ 5118192 h 6858079"/>
              <a:gd name="connsiteX7049" fmla="*/ 1273847 w 12192000"/>
              <a:gd name="connsiteY7049" fmla="*/ 5155102 h 6858079"/>
              <a:gd name="connsiteX7050" fmla="*/ 1271058 w 12192000"/>
              <a:gd name="connsiteY7050" fmla="*/ 5156280 h 6858079"/>
              <a:gd name="connsiteX7051" fmla="*/ 1267072 w 12192000"/>
              <a:gd name="connsiteY7051" fmla="*/ 5126831 h 6858079"/>
              <a:gd name="connsiteX7052" fmla="*/ 1261892 w 12192000"/>
              <a:gd name="connsiteY7052" fmla="*/ 5113872 h 6858079"/>
              <a:gd name="connsiteX7053" fmla="*/ 1242764 w 12192000"/>
              <a:gd name="connsiteY7053" fmla="*/ 5114265 h 6858079"/>
              <a:gd name="connsiteX7054" fmla="*/ 1242366 w 12192000"/>
              <a:gd name="connsiteY7054" fmla="*/ 5113087 h 6858079"/>
              <a:gd name="connsiteX7055" fmla="*/ 1257110 w 12192000"/>
              <a:gd name="connsiteY7055" fmla="*/ 5109307 h 6858079"/>
              <a:gd name="connsiteX7056" fmla="*/ 1247387 w 12192000"/>
              <a:gd name="connsiteY7056" fmla="*/ 5103900 h 6858079"/>
              <a:gd name="connsiteX7057" fmla="*/ 1228066 w 12192000"/>
              <a:gd name="connsiteY7057" fmla="*/ 5109822 h 6858079"/>
              <a:gd name="connsiteX7058" fmla="*/ 1228066 w 12192000"/>
              <a:gd name="connsiteY7058" fmla="*/ 5221145 h 6858079"/>
              <a:gd name="connsiteX7059" fmla="*/ 1229643 w 12192000"/>
              <a:gd name="connsiteY7059" fmla="*/ 5287861 h 6858079"/>
              <a:gd name="connsiteX7060" fmla="*/ 1279323 w 12192000"/>
              <a:gd name="connsiteY7060" fmla="*/ 5240489 h 6858079"/>
              <a:gd name="connsiteX7061" fmla="*/ 1276170 w 12192000"/>
              <a:gd name="connsiteY7061" fmla="*/ 5187590 h 6858079"/>
              <a:gd name="connsiteX7062" fmla="*/ 1274591 w 12192000"/>
              <a:gd name="connsiteY7062" fmla="*/ 5128376 h 6858079"/>
              <a:gd name="connsiteX7063" fmla="*/ 1247387 w 12192000"/>
              <a:gd name="connsiteY7063" fmla="*/ 5103900 h 6858079"/>
              <a:gd name="connsiteX7064" fmla="*/ 1186722 w 12192000"/>
              <a:gd name="connsiteY7064" fmla="*/ 5100256 h 6858079"/>
              <a:gd name="connsiteX7065" fmla="*/ 1188308 w 12192000"/>
              <a:gd name="connsiteY7065" fmla="*/ 5105458 h 6858079"/>
              <a:gd name="connsiteX7066" fmla="*/ 1165293 w 12192000"/>
              <a:gd name="connsiteY7066" fmla="*/ 5118264 h 6858079"/>
              <a:gd name="connsiteX7067" fmla="*/ 1141486 w 12192000"/>
              <a:gd name="connsiteY7067" fmla="*/ 5132271 h 6858079"/>
              <a:gd name="connsiteX7068" fmla="*/ 1139501 w 12192000"/>
              <a:gd name="connsiteY7068" fmla="*/ 5128269 h 6858079"/>
              <a:gd name="connsiteX7069" fmla="*/ 1186722 w 12192000"/>
              <a:gd name="connsiteY7069" fmla="*/ 5100256 h 6858079"/>
              <a:gd name="connsiteX7070" fmla="*/ 10903710 w 12192000"/>
              <a:gd name="connsiteY7070" fmla="*/ 5097428 h 6858079"/>
              <a:gd name="connsiteX7071" fmla="*/ 10856985 w 12192000"/>
              <a:gd name="connsiteY7071" fmla="*/ 5130905 h 6858079"/>
              <a:gd name="connsiteX7072" fmla="*/ 10813758 w 12192000"/>
              <a:gd name="connsiteY7072" fmla="*/ 5192225 h 6858079"/>
              <a:gd name="connsiteX7073" fmla="*/ 10746589 w 12192000"/>
              <a:gd name="connsiteY7073" fmla="*/ 5334959 h 6858079"/>
              <a:gd name="connsiteX7074" fmla="*/ 10704005 w 12192000"/>
              <a:gd name="connsiteY7074" fmla="*/ 5414516 h 6858079"/>
              <a:gd name="connsiteX7075" fmla="*/ 10657034 w 12192000"/>
              <a:gd name="connsiteY7075" fmla="*/ 5502022 h 6858079"/>
              <a:gd name="connsiteX7076" fmla="*/ 10646198 w 12192000"/>
              <a:gd name="connsiteY7076" fmla="*/ 5541769 h 6858079"/>
              <a:gd name="connsiteX7077" fmla="*/ 10648819 w 12192000"/>
              <a:gd name="connsiteY7077" fmla="*/ 5557872 h 6858079"/>
              <a:gd name="connsiteX7078" fmla="*/ 10656566 w 12192000"/>
              <a:gd name="connsiteY7078" fmla="*/ 5559446 h 6858079"/>
              <a:gd name="connsiteX7079" fmla="*/ 10667074 w 12192000"/>
              <a:gd name="connsiteY7079" fmla="*/ 5551011 h 6858079"/>
              <a:gd name="connsiteX7080" fmla="*/ 10771279 w 12192000"/>
              <a:gd name="connsiteY7080" fmla="*/ 5443808 h 6858079"/>
              <a:gd name="connsiteX7081" fmla="*/ 10894219 w 12192000"/>
              <a:gd name="connsiteY7081" fmla="*/ 5335864 h 6858079"/>
              <a:gd name="connsiteX7082" fmla="*/ 10982639 w 12192000"/>
              <a:gd name="connsiteY7082" fmla="*/ 5236410 h 6858079"/>
              <a:gd name="connsiteX7083" fmla="*/ 11004206 w 12192000"/>
              <a:gd name="connsiteY7083" fmla="*/ 5184833 h 6858079"/>
              <a:gd name="connsiteX7084" fmla="*/ 10988035 w 12192000"/>
              <a:gd name="connsiteY7084" fmla="*/ 5139431 h 6858079"/>
              <a:gd name="connsiteX7085" fmla="*/ 10951481 w 12192000"/>
              <a:gd name="connsiteY7085" fmla="*/ 5106469 h 6858079"/>
              <a:gd name="connsiteX7086" fmla="*/ 10903710 w 12192000"/>
              <a:gd name="connsiteY7086" fmla="*/ 5097428 h 6858079"/>
              <a:gd name="connsiteX7087" fmla="*/ 11582738 w 12192000"/>
              <a:gd name="connsiteY7087" fmla="*/ 5092230 h 6858079"/>
              <a:gd name="connsiteX7088" fmla="*/ 11582738 w 12192000"/>
              <a:gd name="connsiteY7088" fmla="*/ 5115989 h 6858079"/>
              <a:gd name="connsiteX7089" fmla="*/ 11271266 w 12192000"/>
              <a:gd name="connsiteY7089" fmla="*/ 5219516 h 6858079"/>
              <a:gd name="connsiteX7090" fmla="*/ 11133903 w 12192000"/>
              <a:gd name="connsiteY7090" fmla="*/ 5311726 h 6858079"/>
              <a:gd name="connsiteX7091" fmla="*/ 11033282 w 12192000"/>
              <a:gd name="connsiteY7091" fmla="*/ 5412424 h 6858079"/>
              <a:gd name="connsiteX7092" fmla="*/ 11023672 w 12192000"/>
              <a:gd name="connsiteY7092" fmla="*/ 5408465 h 6858079"/>
              <a:gd name="connsiteX7093" fmla="*/ 11113552 w 12192000"/>
              <a:gd name="connsiteY7093" fmla="*/ 5303242 h 6858079"/>
              <a:gd name="connsiteX7094" fmla="*/ 11261656 w 12192000"/>
              <a:gd name="connsiteY7094" fmla="*/ 5201978 h 6858079"/>
              <a:gd name="connsiteX7095" fmla="*/ 11582738 w 12192000"/>
              <a:gd name="connsiteY7095" fmla="*/ 5092230 h 6858079"/>
              <a:gd name="connsiteX7096" fmla="*/ 10916653 w 12192000"/>
              <a:gd name="connsiteY7096" fmla="*/ 5076969 h 6858079"/>
              <a:gd name="connsiteX7097" fmla="*/ 10965636 w 12192000"/>
              <a:gd name="connsiteY7097" fmla="*/ 5092270 h 6858079"/>
              <a:gd name="connsiteX7098" fmla="*/ 11003165 w 12192000"/>
              <a:gd name="connsiteY7098" fmla="*/ 5127656 h 6858079"/>
              <a:gd name="connsiteX7099" fmla="*/ 11011718 w 12192000"/>
              <a:gd name="connsiteY7099" fmla="*/ 5226228 h 6858079"/>
              <a:gd name="connsiteX7100" fmla="*/ 10924832 w 12192000"/>
              <a:gd name="connsiteY7100" fmla="*/ 5330339 h 6858079"/>
              <a:gd name="connsiteX7101" fmla="*/ 10801049 w 12192000"/>
              <a:gd name="connsiteY7101" fmla="*/ 5439454 h 6858079"/>
              <a:gd name="connsiteX7102" fmla="*/ 10668022 w 12192000"/>
              <a:gd name="connsiteY7102" fmla="*/ 5566356 h 6858079"/>
              <a:gd name="connsiteX7103" fmla="*/ 10664698 w 12192000"/>
              <a:gd name="connsiteY7103" fmla="*/ 5569741 h 6858079"/>
              <a:gd name="connsiteX7104" fmla="*/ 10654108 w 12192000"/>
              <a:gd name="connsiteY7104" fmla="*/ 5577673 h 6858079"/>
              <a:gd name="connsiteX7105" fmla="*/ 10642792 w 12192000"/>
              <a:gd name="connsiteY7105" fmla="*/ 5577974 h 6858079"/>
              <a:gd name="connsiteX7106" fmla="*/ 10641365 w 12192000"/>
              <a:gd name="connsiteY7106" fmla="*/ 5489860 h 6858079"/>
              <a:gd name="connsiteX7107" fmla="*/ 10700307 w 12192000"/>
              <a:gd name="connsiteY7107" fmla="*/ 5383863 h 6858079"/>
              <a:gd name="connsiteX7108" fmla="*/ 10820979 w 12192000"/>
              <a:gd name="connsiteY7108" fmla="*/ 5144545 h 6858079"/>
              <a:gd name="connsiteX7109" fmla="*/ 10916653 w 12192000"/>
              <a:gd name="connsiteY7109" fmla="*/ 5076969 h 6858079"/>
              <a:gd name="connsiteX7110" fmla="*/ 674975 w 12192000"/>
              <a:gd name="connsiteY7110" fmla="*/ 5072063 h 6858079"/>
              <a:gd name="connsiteX7111" fmla="*/ 650967 w 12192000"/>
              <a:gd name="connsiteY7111" fmla="*/ 5077760 h 6858079"/>
              <a:gd name="connsiteX7112" fmla="*/ 666776 w 12192000"/>
              <a:gd name="connsiteY7112" fmla="*/ 5163030 h 6858079"/>
              <a:gd name="connsiteX7113" fmla="*/ 719546 w 12192000"/>
              <a:gd name="connsiteY7113" fmla="*/ 5183763 h 6858079"/>
              <a:gd name="connsiteX7114" fmla="*/ 762238 w 12192000"/>
              <a:gd name="connsiteY7114" fmla="*/ 5129718 h 6858079"/>
              <a:gd name="connsiteX7115" fmla="*/ 674975 w 12192000"/>
              <a:gd name="connsiteY7115" fmla="*/ 5072063 h 6858079"/>
              <a:gd name="connsiteX7116" fmla="*/ 1201895 w 12192000"/>
              <a:gd name="connsiteY7116" fmla="*/ 5070100 h 6858079"/>
              <a:gd name="connsiteX7117" fmla="*/ 1205468 w 12192000"/>
              <a:gd name="connsiteY7117" fmla="*/ 5077236 h 6858079"/>
              <a:gd name="connsiteX7118" fmla="*/ 1085539 w 12192000"/>
              <a:gd name="connsiteY7118" fmla="*/ 5105382 h 6858079"/>
              <a:gd name="connsiteX7119" fmla="*/ 1085539 w 12192000"/>
              <a:gd name="connsiteY7119" fmla="*/ 5101418 h 6858079"/>
              <a:gd name="connsiteX7120" fmla="*/ 1201895 w 12192000"/>
              <a:gd name="connsiteY7120" fmla="*/ 5070100 h 6858079"/>
              <a:gd name="connsiteX7121" fmla="*/ 11472192 w 12192000"/>
              <a:gd name="connsiteY7121" fmla="*/ 5068738 h 6858079"/>
              <a:gd name="connsiteX7122" fmla="*/ 11478426 w 12192000"/>
              <a:gd name="connsiteY7122" fmla="*/ 5092532 h 6858079"/>
              <a:gd name="connsiteX7123" fmla="*/ 11243184 w 12192000"/>
              <a:gd name="connsiteY7123" fmla="*/ 5184876 h 6858079"/>
              <a:gd name="connsiteX7124" fmla="*/ 11063494 w 12192000"/>
              <a:gd name="connsiteY7124" fmla="*/ 5311777 h 6858079"/>
              <a:gd name="connsiteX7125" fmla="*/ 11056691 w 12192000"/>
              <a:gd name="connsiteY7125" fmla="*/ 5307245 h 6858079"/>
              <a:gd name="connsiteX7126" fmla="*/ 11231848 w 12192000"/>
              <a:gd name="connsiteY7126" fmla="*/ 5165048 h 6858079"/>
              <a:gd name="connsiteX7127" fmla="*/ 11472192 w 12192000"/>
              <a:gd name="connsiteY7127" fmla="*/ 5068738 h 6858079"/>
              <a:gd name="connsiteX7128" fmla="*/ 919956 w 12192000"/>
              <a:gd name="connsiteY7128" fmla="*/ 5066610 h 6858079"/>
              <a:gd name="connsiteX7129" fmla="*/ 924308 w 12192000"/>
              <a:gd name="connsiteY7129" fmla="*/ 5066610 h 6858079"/>
              <a:gd name="connsiteX7130" fmla="*/ 922567 w 12192000"/>
              <a:gd name="connsiteY7130" fmla="*/ 5127070 h 6858079"/>
              <a:gd name="connsiteX7131" fmla="*/ 920827 w 12192000"/>
              <a:gd name="connsiteY7131" fmla="*/ 5126674 h 6858079"/>
              <a:gd name="connsiteX7132" fmla="*/ 919956 w 12192000"/>
              <a:gd name="connsiteY7132" fmla="*/ 5066610 h 6858079"/>
              <a:gd name="connsiteX7133" fmla="*/ 1260734 w 12192000"/>
              <a:gd name="connsiteY7133" fmla="*/ 5065257 h 6858079"/>
              <a:gd name="connsiteX7134" fmla="*/ 1280144 w 12192000"/>
              <a:gd name="connsiteY7134" fmla="*/ 5067557 h 6858079"/>
              <a:gd name="connsiteX7135" fmla="*/ 1301699 w 12192000"/>
              <a:gd name="connsiteY7135" fmla="*/ 5116346 h 6858079"/>
              <a:gd name="connsiteX7136" fmla="*/ 1298106 w 12192000"/>
              <a:gd name="connsiteY7136" fmla="*/ 5117546 h 6858079"/>
              <a:gd name="connsiteX7137" fmla="*/ 1291720 w 12192000"/>
              <a:gd name="connsiteY7137" fmla="*/ 5094750 h 6858079"/>
              <a:gd name="connsiteX7138" fmla="*/ 1278148 w 12192000"/>
              <a:gd name="connsiteY7138" fmla="*/ 5070756 h 6858079"/>
              <a:gd name="connsiteX7139" fmla="*/ 1241425 w 12192000"/>
              <a:gd name="connsiteY7139" fmla="*/ 5071556 h 6858079"/>
              <a:gd name="connsiteX7140" fmla="*/ 1241026 w 12192000"/>
              <a:gd name="connsiteY7140" fmla="*/ 5069557 h 6858079"/>
              <a:gd name="connsiteX7141" fmla="*/ 1260734 w 12192000"/>
              <a:gd name="connsiteY7141" fmla="*/ 5065257 h 6858079"/>
              <a:gd name="connsiteX7142" fmla="*/ 907770 w 12192000"/>
              <a:gd name="connsiteY7142" fmla="*/ 5063109 h 6858079"/>
              <a:gd name="connsiteX7143" fmla="*/ 912122 w 12192000"/>
              <a:gd name="connsiteY7143" fmla="*/ 5063501 h 6858079"/>
              <a:gd name="connsiteX7144" fmla="*/ 909946 w 12192000"/>
              <a:gd name="connsiteY7144" fmla="*/ 5133653 h 6858079"/>
              <a:gd name="connsiteX7145" fmla="*/ 907770 w 12192000"/>
              <a:gd name="connsiteY7145" fmla="*/ 5133653 h 6858079"/>
              <a:gd name="connsiteX7146" fmla="*/ 907770 w 12192000"/>
              <a:gd name="connsiteY7146" fmla="*/ 5063109 h 6858079"/>
              <a:gd name="connsiteX7147" fmla="*/ 896890 w 12192000"/>
              <a:gd name="connsiteY7147" fmla="*/ 5061796 h 6858079"/>
              <a:gd name="connsiteX7148" fmla="*/ 901242 w 12192000"/>
              <a:gd name="connsiteY7148" fmla="*/ 5061796 h 6858079"/>
              <a:gd name="connsiteX7149" fmla="*/ 902547 w 12192000"/>
              <a:gd name="connsiteY7149" fmla="*/ 5147952 h 6858079"/>
              <a:gd name="connsiteX7150" fmla="*/ 900372 w 12192000"/>
              <a:gd name="connsiteY7150" fmla="*/ 5147952 h 6858079"/>
              <a:gd name="connsiteX7151" fmla="*/ 896890 w 12192000"/>
              <a:gd name="connsiteY7151" fmla="*/ 5061796 h 6858079"/>
              <a:gd name="connsiteX7152" fmla="*/ 1266657 w 12192000"/>
              <a:gd name="connsiteY7152" fmla="*/ 5059489 h 6858079"/>
              <a:gd name="connsiteX7153" fmla="*/ 1227278 w 12192000"/>
              <a:gd name="connsiteY7153" fmla="*/ 5067977 h 6858079"/>
              <a:gd name="connsiteX7154" fmla="*/ 1228066 w 12192000"/>
              <a:gd name="connsiteY7154" fmla="*/ 5100742 h 6858079"/>
              <a:gd name="connsiteX7155" fmla="*/ 1276958 w 12192000"/>
              <a:gd name="connsiteY7155" fmla="*/ 5097189 h 6858079"/>
              <a:gd name="connsiteX7156" fmla="*/ 1288392 w 12192000"/>
              <a:gd name="connsiteY7156" fmla="*/ 5172589 h 6858079"/>
              <a:gd name="connsiteX7157" fmla="*/ 1286815 w 12192000"/>
              <a:gd name="connsiteY7157" fmla="*/ 5264569 h 6858079"/>
              <a:gd name="connsiteX7158" fmla="*/ 1229643 w 12192000"/>
              <a:gd name="connsiteY7158" fmla="*/ 5300888 h 6858079"/>
              <a:gd name="connsiteX7159" fmla="*/ 1230038 w 12192000"/>
              <a:gd name="connsiteY7159" fmla="*/ 5330100 h 6858079"/>
              <a:gd name="connsiteX7160" fmla="*/ 1304557 w 12192000"/>
              <a:gd name="connsiteY7160" fmla="*/ 5275228 h 6858079"/>
              <a:gd name="connsiteX7161" fmla="*/ 1306529 w 12192000"/>
              <a:gd name="connsiteY7161" fmla="*/ 5181274 h 6858079"/>
              <a:gd name="connsiteX7162" fmla="*/ 1296277 w 12192000"/>
              <a:gd name="connsiteY7162" fmla="*/ 5077056 h 6858079"/>
              <a:gd name="connsiteX7163" fmla="*/ 1266657 w 12192000"/>
              <a:gd name="connsiteY7163" fmla="*/ 5059489 h 6858079"/>
              <a:gd name="connsiteX7164" fmla="*/ 890377 w 12192000"/>
              <a:gd name="connsiteY7164" fmla="*/ 5057910 h 6858079"/>
              <a:gd name="connsiteX7165" fmla="*/ 891163 w 12192000"/>
              <a:gd name="connsiteY7165" fmla="*/ 5167501 h 6858079"/>
              <a:gd name="connsiteX7166" fmla="*/ 889590 w 12192000"/>
              <a:gd name="connsiteY7166" fmla="*/ 5167105 h 6858079"/>
              <a:gd name="connsiteX7167" fmla="*/ 886838 w 12192000"/>
              <a:gd name="connsiteY7167" fmla="*/ 5058701 h 6858079"/>
              <a:gd name="connsiteX7168" fmla="*/ 890377 w 12192000"/>
              <a:gd name="connsiteY7168" fmla="*/ 5057910 h 6858079"/>
              <a:gd name="connsiteX7169" fmla="*/ 10874 w 12192000"/>
              <a:gd name="connsiteY7169" fmla="*/ 5056872 h 6858079"/>
              <a:gd name="connsiteX7170" fmla="*/ 12157 w 12192000"/>
              <a:gd name="connsiteY7170" fmla="*/ 5057071 h 6858079"/>
              <a:gd name="connsiteX7171" fmla="*/ 0 w 12192000"/>
              <a:gd name="connsiteY7171" fmla="*/ 5113025 h 6858079"/>
              <a:gd name="connsiteX7172" fmla="*/ 0 w 12192000"/>
              <a:gd name="connsiteY7172" fmla="*/ 5096734 h 6858079"/>
              <a:gd name="connsiteX7173" fmla="*/ 1558 w 12192000"/>
              <a:gd name="connsiteY7173" fmla="*/ 5089322 h 6858079"/>
              <a:gd name="connsiteX7174" fmla="*/ 10874 w 12192000"/>
              <a:gd name="connsiteY7174" fmla="*/ 5056872 h 6858079"/>
              <a:gd name="connsiteX7175" fmla="*/ 1204108 w 12192000"/>
              <a:gd name="connsiteY7175" fmla="*/ 5054025 h 6858079"/>
              <a:gd name="connsiteX7176" fmla="*/ 1207648 w 12192000"/>
              <a:gd name="connsiteY7176" fmla="*/ 5059937 h 6858079"/>
              <a:gd name="connsiteX7177" fmla="*/ 1111260 w 12192000"/>
              <a:gd name="connsiteY7177" fmla="*/ 5091863 h 6858079"/>
              <a:gd name="connsiteX7178" fmla="*/ 1016052 w 12192000"/>
              <a:gd name="connsiteY7178" fmla="*/ 5082798 h 6858079"/>
              <a:gd name="connsiteX7179" fmla="*/ 1016445 w 12192000"/>
              <a:gd name="connsiteY7179" fmla="*/ 5081221 h 6858079"/>
              <a:gd name="connsiteX7180" fmla="*/ 1104178 w 12192000"/>
              <a:gd name="connsiteY7180" fmla="*/ 5085952 h 6858079"/>
              <a:gd name="connsiteX7181" fmla="*/ 1204108 w 12192000"/>
              <a:gd name="connsiteY7181" fmla="*/ 5054025 h 6858079"/>
              <a:gd name="connsiteX7182" fmla="*/ 1057613 w 12192000"/>
              <a:gd name="connsiteY7182" fmla="*/ 5045852 h 6858079"/>
              <a:gd name="connsiteX7183" fmla="*/ 1073783 w 12192000"/>
              <a:gd name="connsiteY7183" fmla="*/ 5048137 h 6858079"/>
              <a:gd name="connsiteX7184" fmla="*/ 1072578 w 12192000"/>
              <a:gd name="connsiteY7184" fmla="*/ 5051184 h 6858079"/>
              <a:gd name="connsiteX7185" fmla="*/ 1040841 w 12192000"/>
              <a:gd name="connsiteY7185" fmla="*/ 5050748 h 6858079"/>
              <a:gd name="connsiteX7186" fmla="*/ 1040841 w 12192000"/>
              <a:gd name="connsiteY7186" fmla="*/ 5048137 h 6858079"/>
              <a:gd name="connsiteX7187" fmla="*/ 1057613 w 12192000"/>
              <a:gd name="connsiteY7187" fmla="*/ 5045852 h 6858079"/>
              <a:gd name="connsiteX7188" fmla="*/ 1045771 w 12192000"/>
              <a:gd name="connsiteY7188" fmla="*/ 5038519 h 6858079"/>
              <a:gd name="connsiteX7189" fmla="*/ 1092427 w 12192000"/>
              <a:gd name="connsiteY7189" fmla="*/ 5038911 h 6858079"/>
              <a:gd name="connsiteX7190" fmla="*/ 1094403 w 12192000"/>
              <a:gd name="connsiteY7190" fmla="*/ 5053403 h 6858079"/>
              <a:gd name="connsiteX7191" fmla="*/ 1094403 w 12192000"/>
              <a:gd name="connsiteY7191" fmla="*/ 5049486 h 6858079"/>
              <a:gd name="connsiteX7192" fmla="*/ 1097566 w 12192000"/>
              <a:gd name="connsiteY7192" fmla="*/ 5043219 h 6858079"/>
              <a:gd name="connsiteX7193" fmla="*/ 1089659 w 12192000"/>
              <a:gd name="connsiteY7193" fmla="*/ 5042828 h 6858079"/>
              <a:gd name="connsiteX7194" fmla="*/ 1082937 w 12192000"/>
              <a:gd name="connsiteY7194" fmla="*/ 5042828 h 6858079"/>
              <a:gd name="connsiteX7195" fmla="*/ 1050515 w 12192000"/>
              <a:gd name="connsiteY7195" fmla="*/ 5042045 h 6858079"/>
              <a:gd name="connsiteX7196" fmla="*/ 986858 w 12192000"/>
              <a:gd name="connsiteY7196" fmla="*/ 5045178 h 6858079"/>
              <a:gd name="connsiteX7197" fmla="*/ 986858 w 12192000"/>
              <a:gd name="connsiteY7197" fmla="*/ 5042828 h 6858079"/>
              <a:gd name="connsiteX7198" fmla="*/ 1045771 w 12192000"/>
              <a:gd name="connsiteY7198" fmla="*/ 5038519 h 6858079"/>
              <a:gd name="connsiteX7199" fmla="*/ 1044330 w 12192000"/>
              <a:gd name="connsiteY7199" fmla="*/ 5034816 h 6858079"/>
              <a:gd name="connsiteX7200" fmla="*/ 983611 w 12192000"/>
              <a:gd name="connsiteY7200" fmla="*/ 5037185 h 6858079"/>
              <a:gd name="connsiteX7201" fmla="*/ 948125 w 12192000"/>
              <a:gd name="connsiteY7201" fmla="*/ 5043106 h 6858079"/>
              <a:gd name="connsiteX7202" fmla="*/ 1036839 w 12192000"/>
              <a:gd name="connsiteY7202" fmla="*/ 5054160 h 6858079"/>
              <a:gd name="connsiteX7203" fmla="*/ 1157490 w 12192000"/>
              <a:gd name="connsiteY7203" fmla="*/ 5045870 h 6858079"/>
              <a:gd name="connsiteX7204" fmla="*/ 1101896 w 12192000"/>
              <a:gd name="connsiteY7204" fmla="*/ 5037580 h 6858079"/>
              <a:gd name="connsiteX7205" fmla="*/ 1044330 w 12192000"/>
              <a:gd name="connsiteY7205" fmla="*/ 5034816 h 6858079"/>
              <a:gd name="connsiteX7206" fmla="*/ 878731 w 12192000"/>
              <a:gd name="connsiteY7206" fmla="*/ 5034027 h 6858079"/>
              <a:gd name="connsiteX7207" fmla="*/ 882674 w 12192000"/>
              <a:gd name="connsiteY7207" fmla="*/ 5216408 h 6858079"/>
              <a:gd name="connsiteX7208" fmla="*/ 887405 w 12192000"/>
              <a:gd name="connsiteY7208" fmla="*/ 5317863 h 6858079"/>
              <a:gd name="connsiteX7209" fmla="*/ 905148 w 12192000"/>
              <a:gd name="connsiteY7209" fmla="*/ 5419712 h 6858079"/>
              <a:gd name="connsiteX7210" fmla="*/ 1075084 w 12192000"/>
              <a:gd name="connsiteY7210" fmla="*/ 5447740 h 6858079"/>
              <a:gd name="connsiteX7211" fmla="*/ 1214266 w 12192000"/>
              <a:gd name="connsiteY7211" fmla="*/ 5402737 h 6858079"/>
              <a:gd name="connsiteX7212" fmla="*/ 1215449 w 12192000"/>
              <a:gd name="connsiteY7212" fmla="*/ 5041922 h 6858079"/>
              <a:gd name="connsiteX7213" fmla="*/ 1005297 w 12192000"/>
              <a:gd name="connsiteY7213" fmla="*/ 5068766 h 6858079"/>
              <a:gd name="connsiteX7214" fmla="*/ 906725 w 12192000"/>
              <a:gd name="connsiteY7214" fmla="*/ 5049423 h 6858079"/>
              <a:gd name="connsiteX7215" fmla="*/ 878731 w 12192000"/>
              <a:gd name="connsiteY7215" fmla="*/ 5034027 h 6858079"/>
              <a:gd name="connsiteX7216" fmla="*/ 12192000 w 12192000"/>
              <a:gd name="connsiteY7216" fmla="*/ 5004453 h 6858079"/>
              <a:gd name="connsiteX7217" fmla="*/ 12192000 w 12192000"/>
              <a:gd name="connsiteY7217" fmla="*/ 5008417 h 6858079"/>
              <a:gd name="connsiteX7218" fmla="*/ 12178385 w 12192000"/>
              <a:gd name="connsiteY7218" fmla="*/ 5009648 h 6858079"/>
              <a:gd name="connsiteX7219" fmla="*/ 12177664 w 12192000"/>
              <a:gd name="connsiteY7219" fmla="*/ 5006373 h 6858079"/>
              <a:gd name="connsiteX7220" fmla="*/ 7491 w 12192000"/>
              <a:gd name="connsiteY7220" fmla="*/ 4986801 h 6858079"/>
              <a:gd name="connsiteX7221" fmla="*/ 11064 w 12192000"/>
              <a:gd name="connsiteY7221" fmla="*/ 4990052 h 6858079"/>
              <a:gd name="connsiteX7222" fmla="*/ 4895 w 12192000"/>
              <a:gd name="connsiteY7222" fmla="*/ 5054612 h 6858079"/>
              <a:gd name="connsiteX7223" fmla="*/ 0 w 12192000"/>
              <a:gd name="connsiteY7223" fmla="*/ 5077151 h 6858079"/>
              <a:gd name="connsiteX7224" fmla="*/ 0 w 12192000"/>
              <a:gd name="connsiteY7224" fmla="*/ 5028973 h 6858079"/>
              <a:gd name="connsiteX7225" fmla="*/ 4837 w 12192000"/>
              <a:gd name="connsiteY7225" fmla="*/ 5000550 h 6858079"/>
              <a:gd name="connsiteX7226" fmla="*/ 3051 w 12192000"/>
              <a:gd name="connsiteY7226" fmla="*/ 5000992 h 6858079"/>
              <a:gd name="connsiteX7227" fmla="*/ 0 w 12192000"/>
              <a:gd name="connsiteY7227" fmla="*/ 5001361 h 6858079"/>
              <a:gd name="connsiteX7228" fmla="*/ 0 w 12192000"/>
              <a:gd name="connsiteY7228" fmla="*/ 4989195 h 6858079"/>
              <a:gd name="connsiteX7229" fmla="*/ 1406 w 12192000"/>
              <a:gd name="connsiteY7229" fmla="*/ 4989015 h 6858079"/>
              <a:gd name="connsiteX7230" fmla="*/ 4132 w 12192000"/>
              <a:gd name="connsiteY7230" fmla="*/ 4989726 h 6858079"/>
              <a:gd name="connsiteX7231" fmla="*/ 7491 w 12192000"/>
              <a:gd name="connsiteY7231" fmla="*/ 4986801 h 6858079"/>
              <a:gd name="connsiteX7232" fmla="*/ 1040782 w 12192000"/>
              <a:gd name="connsiteY7232" fmla="*/ 4986655 h 6858079"/>
              <a:gd name="connsiteX7233" fmla="*/ 882674 w 12192000"/>
              <a:gd name="connsiteY7233" fmla="*/ 5019026 h 6858079"/>
              <a:gd name="connsiteX7234" fmla="*/ 937874 w 12192000"/>
              <a:gd name="connsiteY7234" fmla="*/ 5040738 h 6858079"/>
              <a:gd name="connsiteX7235" fmla="*/ 942211 w 12192000"/>
              <a:gd name="connsiteY7235" fmla="*/ 5041922 h 6858079"/>
              <a:gd name="connsiteX7236" fmla="*/ 974147 w 12192000"/>
              <a:gd name="connsiteY7236" fmla="*/ 5034027 h 6858079"/>
              <a:gd name="connsiteX7237" fmla="*/ 1039599 w 12192000"/>
              <a:gd name="connsiteY7237" fmla="*/ 5030079 h 6858079"/>
              <a:gd name="connsiteX7238" fmla="*/ 1107022 w 12192000"/>
              <a:gd name="connsiteY7238" fmla="*/ 5033237 h 6858079"/>
              <a:gd name="connsiteX7239" fmla="*/ 1160249 w 12192000"/>
              <a:gd name="connsiteY7239" fmla="*/ 5041527 h 6858079"/>
              <a:gd name="connsiteX7240" fmla="*/ 1161827 w 12192000"/>
              <a:gd name="connsiteY7240" fmla="*/ 5044685 h 6858079"/>
              <a:gd name="connsiteX7241" fmla="*/ 1206775 w 12192000"/>
              <a:gd name="connsiteY7241" fmla="*/ 5026526 h 6858079"/>
              <a:gd name="connsiteX7242" fmla="*/ 1132256 w 12192000"/>
              <a:gd name="connsiteY7242" fmla="*/ 4995340 h 6858079"/>
              <a:gd name="connsiteX7243" fmla="*/ 1040782 w 12192000"/>
              <a:gd name="connsiteY7243" fmla="*/ 4986655 h 6858079"/>
              <a:gd name="connsiteX7244" fmla="*/ 1040782 w 12192000"/>
              <a:gd name="connsiteY7244" fmla="*/ 4969680 h 6858079"/>
              <a:gd name="connsiteX7245" fmla="*/ 1144873 w 12192000"/>
              <a:gd name="connsiteY7245" fmla="*/ 4979549 h 6858079"/>
              <a:gd name="connsiteX7246" fmla="*/ 1222546 w 12192000"/>
              <a:gd name="connsiteY7246" fmla="*/ 5016262 h 6858079"/>
              <a:gd name="connsiteX7247" fmla="*/ 1224912 w 12192000"/>
              <a:gd name="connsiteY7247" fmla="*/ 5019421 h 6858079"/>
              <a:gd name="connsiteX7248" fmla="*/ 1226095 w 12192000"/>
              <a:gd name="connsiteY7248" fmla="*/ 5035606 h 6858079"/>
              <a:gd name="connsiteX7249" fmla="*/ 1225701 w 12192000"/>
              <a:gd name="connsiteY7249" fmla="*/ 5036395 h 6858079"/>
              <a:gd name="connsiteX7250" fmla="*/ 1226883 w 12192000"/>
              <a:gd name="connsiteY7250" fmla="*/ 5062055 h 6858079"/>
              <a:gd name="connsiteX7251" fmla="*/ 1295489 w 12192000"/>
              <a:gd name="connsiteY7251" fmla="*/ 5053765 h 6858079"/>
              <a:gd name="connsiteX7252" fmla="*/ 1311654 w 12192000"/>
              <a:gd name="connsiteY7252" fmla="*/ 5094821 h 6858079"/>
              <a:gd name="connsiteX7253" fmla="*/ 1317963 w 12192000"/>
              <a:gd name="connsiteY7253" fmla="*/ 5161931 h 6858079"/>
              <a:gd name="connsiteX7254" fmla="*/ 1312837 w 12192000"/>
              <a:gd name="connsiteY7254" fmla="*/ 5290229 h 6858079"/>
              <a:gd name="connsiteX7255" fmla="*/ 1232798 w 12192000"/>
              <a:gd name="connsiteY7255" fmla="*/ 5341943 h 6858079"/>
              <a:gd name="connsiteX7256" fmla="*/ 1230432 w 12192000"/>
              <a:gd name="connsiteY7256" fmla="*/ 5341943 h 6858079"/>
              <a:gd name="connsiteX7257" fmla="*/ 1230827 w 12192000"/>
              <a:gd name="connsiteY7257" fmla="*/ 5409448 h 6858079"/>
              <a:gd name="connsiteX7258" fmla="*/ 1220969 w 12192000"/>
              <a:gd name="connsiteY7258" fmla="*/ 5416949 h 6858079"/>
              <a:gd name="connsiteX7259" fmla="*/ 1082576 w 12192000"/>
              <a:gd name="connsiteY7259" fmla="*/ 5464320 h 6858079"/>
              <a:gd name="connsiteX7260" fmla="*/ 900417 w 12192000"/>
              <a:gd name="connsiteY7260" fmla="*/ 5436292 h 6858079"/>
              <a:gd name="connsiteX7261" fmla="*/ 876366 w 12192000"/>
              <a:gd name="connsiteY7261" fmla="*/ 5380630 h 6858079"/>
              <a:gd name="connsiteX7262" fmla="*/ 870451 w 12192000"/>
              <a:gd name="connsiteY7262" fmla="*/ 5250358 h 6858079"/>
              <a:gd name="connsiteX7263" fmla="*/ 870845 w 12192000"/>
              <a:gd name="connsiteY7263" fmla="*/ 5023368 h 6858079"/>
              <a:gd name="connsiteX7264" fmla="*/ 870451 w 12192000"/>
              <a:gd name="connsiteY7264" fmla="*/ 5017052 h 6858079"/>
              <a:gd name="connsiteX7265" fmla="*/ 1040782 w 12192000"/>
              <a:gd name="connsiteY7265" fmla="*/ 4969680 h 6858079"/>
              <a:gd name="connsiteX7266" fmla="*/ 949280 w 12192000"/>
              <a:gd name="connsiteY7266" fmla="*/ 4968892 h 6858079"/>
              <a:gd name="connsiteX7267" fmla="*/ 949280 w 12192000"/>
              <a:gd name="connsiteY7267" fmla="*/ 4970476 h 6858079"/>
              <a:gd name="connsiteX7268" fmla="*/ 859051 w 12192000"/>
              <a:gd name="connsiteY7268" fmla="*/ 5023564 h 6858079"/>
              <a:gd name="connsiteX7269" fmla="*/ 856293 w 12192000"/>
              <a:gd name="connsiteY7269" fmla="*/ 5021980 h 6858079"/>
              <a:gd name="connsiteX7270" fmla="*/ 949280 w 12192000"/>
              <a:gd name="connsiteY7270" fmla="*/ 4968892 h 6858079"/>
              <a:gd name="connsiteX7271" fmla="*/ 931882 w 12192000"/>
              <a:gd name="connsiteY7271" fmla="*/ 4965014 h 6858079"/>
              <a:gd name="connsiteX7272" fmla="*/ 932273 w 12192000"/>
              <a:gd name="connsiteY7272" fmla="*/ 4966609 h 6858079"/>
              <a:gd name="connsiteX7273" fmla="*/ 856718 w 12192000"/>
              <a:gd name="connsiteY7273" fmla="*/ 5014448 h 6858079"/>
              <a:gd name="connsiteX7274" fmla="*/ 853195 w 12192000"/>
              <a:gd name="connsiteY7274" fmla="*/ 5012056 h 6858079"/>
              <a:gd name="connsiteX7275" fmla="*/ 886471 w 12192000"/>
              <a:gd name="connsiteY7275" fmla="*/ 4984947 h 6858079"/>
              <a:gd name="connsiteX7276" fmla="*/ 931882 w 12192000"/>
              <a:gd name="connsiteY7276" fmla="*/ 4965014 h 6858079"/>
              <a:gd name="connsiteX7277" fmla="*/ 11378075 w 12192000"/>
              <a:gd name="connsiteY7277" fmla="*/ 4920297 h 6858079"/>
              <a:gd name="connsiteX7278" fmla="*/ 11512283 w 12192000"/>
              <a:gd name="connsiteY7278" fmla="*/ 4982516 h 6858079"/>
              <a:gd name="connsiteX7279" fmla="*/ 11509388 w 12192000"/>
              <a:gd name="connsiteY7279" fmla="*/ 4991456 h 6858079"/>
              <a:gd name="connsiteX7280" fmla="*/ 11374820 w 12192000"/>
              <a:gd name="connsiteY7280" fmla="*/ 4922442 h 6858079"/>
              <a:gd name="connsiteX7281" fmla="*/ 11378075 w 12192000"/>
              <a:gd name="connsiteY7281" fmla="*/ 4920297 h 6858079"/>
              <a:gd name="connsiteX7282" fmla="*/ 11343838 w 12192000"/>
              <a:gd name="connsiteY7282" fmla="*/ 4886561 h 6858079"/>
              <a:gd name="connsiteX7283" fmla="*/ 11346714 w 12192000"/>
              <a:gd name="connsiteY7283" fmla="*/ 4886561 h 6858079"/>
              <a:gd name="connsiteX7284" fmla="*/ 11539713 w 12192000"/>
              <a:gd name="connsiteY7284" fmla="*/ 5011929 h 6858079"/>
              <a:gd name="connsiteX7285" fmla="*/ 11536479 w 12192000"/>
              <a:gd name="connsiteY7285" fmla="*/ 5020936 h 6858079"/>
              <a:gd name="connsiteX7286" fmla="*/ 11343838 w 12192000"/>
              <a:gd name="connsiteY7286" fmla="*/ 4886561 h 6858079"/>
              <a:gd name="connsiteX7287" fmla="*/ 937116 w 12192000"/>
              <a:gd name="connsiteY7287" fmla="*/ 4860457 h 6858079"/>
              <a:gd name="connsiteX7288" fmla="*/ 938933 w 12192000"/>
              <a:gd name="connsiteY7288" fmla="*/ 4872789 h 6858079"/>
              <a:gd name="connsiteX7289" fmla="*/ 728062 w 12192000"/>
              <a:gd name="connsiteY7289" fmla="*/ 4972371 h 6858079"/>
              <a:gd name="connsiteX7290" fmla="*/ 656879 w 12192000"/>
              <a:gd name="connsiteY7290" fmla="*/ 5058996 h 6858079"/>
              <a:gd name="connsiteX7291" fmla="*/ 655502 w 12192000"/>
              <a:gd name="connsiteY7291" fmla="*/ 5062841 h 6858079"/>
              <a:gd name="connsiteX7292" fmla="*/ 720343 w 12192000"/>
              <a:gd name="connsiteY7292" fmla="*/ 5063511 h 6858079"/>
              <a:gd name="connsiteX7293" fmla="*/ 770672 w 12192000"/>
              <a:gd name="connsiteY7293" fmla="*/ 5156120 h 6858079"/>
              <a:gd name="connsiteX7294" fmla="*/ 669523 w 12192000"/>
              <a:gd name="connsiteY7294" fmla="*/ 5184114 h 6858079"/>
              <a:gd name="connsiteX7295" fmla="*/ 637631 w 12192000"/>
              <a:gd name="connsiteY7295" fmla="*/ 5082434 h 6858079"/>
              <a:gd name="connsiteX7296" fmla="*/ 573485 w 12192000"/>
              <a:gd name="connsiteY7296" fmla="*/ 5122196 h 6858079"/>
              <a:gd name="connsiteX7297" fmla="*/ 496431 w 12192000"/>
              <a:gd name="connsiteY7297" fmla="*/ 5211583 h 6858079"/>
              <a:gd name="connsiteX7298" fmla="*/ 387070 w 12192000"/>
              <a:gd name="connsiteY7298" fmla="*/ 5316965 h 6858079"/>
              <a:gd name="connsiteX7299" fmla="*/ 272490 w 12192000"/>
              <a:gd name="connsiteY7299" fmla="*/ 5332496 h 6858079"/>
              <a:gd name="connsiteX7300" fmla="*/ 271666 w 12192000"/>
              <a:gd name="connsiteY7300" fmla="*/ 5333283 h 6858079"/>
              <a:gd name="connsiteX7301" fmla="*/ 134413 w 12192000"/>
              <a:gd name="connsiteY7301" fmla="*/ 5381057 h 6858079"/>
              <a:gd name="connsiteX7302" fmla="*/ 10961 w 12192000"/>
              <a:gd name="connsiteY7302" fmla="*/ 5318446 h 6858079"/>
              <a:gd name="connsiteX7303" fmla="*/ 16062 w 12192000"/>
              <a:gd name="connsiteY7303" fmla="*/ 5314048 h 6858079"/>
              <a:gd name="connsiteX7304" fmla="*/ 129642 w 12192000"/>
              <a:gd name="connsiteY7304" fmla="*/ 5370913 h 6858079"/>
              <a:gd name="connsiteX7305" fmla="*/ 254409 w 12192000"/>
              <a:gd name="connsiteY7305" fmla="*/ 5333008 h 6858079"/>
              <a:gd name="connsiteX7306" fmla="*/ 260661 w 12192000"/>
              <a:gd name="connsiteY7306" fmla="*/ 5327670 h 6858079"/>
              <a:gd name="connsiteX7307" fmla="*/ 255725 w 12192000"/>
              <a:gd name="connsiteY7307" fmla="*/ 5324797 h 6858079"/>
              <a:gd name="connsiteX7308" fmla="*/ 199920 w 12192000"/>
              <a:gd name="connsiteY7308" fmla="*/ 5245953 h 6858079"/>
              <a:gd name="connsiteX7309" fmla="*/ 220146 w 12192000"/>
              <a:gd name="connsiteY7309" fmla="*/ 5165313 h 6858079"/>
              <a:gd name="connsiteX7310" fmla="*/ 317616 w 12192000"/>
              <a:gd name="connsiteY7310" fmla="*/ 5199786 h 6858079"/>
              <a:gd name="connsiteX7311" fmla="*/ 283210 w 12192000"/>
              <a:gd name="connsiteY7311" fmla="*/ 5322259 h 6858079"/>
              <a:gd name="connsiteX7312" fmla="*/ 313618 w 12192000"/>
              <a:gd name="connsiteY7312" fmla="*/ 5325938 h 6858079"/>
              <a:gd name="connsiteX7313" fmla="*/ 444186 w 12192000"/>
              <a:gd name="connsiteY7313" fmla="*/ 5252938 h 6858079"/>
              <a:gd name="connsiteX7314" fmla="*/ 494779 w 12192000"/>
              <a:gd name="connsiteY7314" fmla="*/ 5191981 h 6858079"/>
              <a:gd name="connsiteX7315" fmla="*/ 531699 w 12192000"/>
              <a:gd name="connsiteY7315" fmla="*/ 5143448 h 6858079"/>
              <a:gd name="connsiteX7316" fmla="*/ 619045 w 12192000"/>
              <a:gd name="connsiteY7316" fmla="*/ 5076791 h 6858079"/>
              <a:gd name="connsiteX7317" fmla="*/ 641206 w 12192000"/>
              <a:gd name="connsiteY7317" fmla="*/ 5067167 h 6858079"/>
              <a:gd name="connsiteX7318" fmla="*/ 703439 w 12192000"/>
              <a:gd name="connsiteY7318" fmla="*/ 4976759 h 6858079"/>
              <a:gd name="connsiteX7319" fmla="*/ 937116 w 12192000"/>
              <a:gd name="connsiteY7319" fmla="*/ 4860457 h 6858079"/>
              <a:gd name="connsiteX7320" fmla="*/ 169412 w 12192000"/>
              <a:gd name="connsiteY7320" fmla="*/ 4736544 h 6858079"/>
              <a:gd name="connsiteX7321" fmla="*/ 172644 w 12192000"/>
              <a:gd name="connsiteY7321" fmla="*/ 4772115 h 6858079"/>
              <a:gd name="connsiteX7322" fmla="*/ 167616 w 12192000"/>
              <a:gd name="connsiteY7322" fmla="*/ 4806249 h 6858079"/>
              <a:gd name="connsiteX7323" fmla="*/ 162590 w 12192000"/>
              <a:gd name="connsiteY7323" fmla="*/ 4806249 h 6858079"/>
              <a:gd name="connsiteX7324" fmla="*/ 168334 w 12192000"/>
              <a:gd name="connsiteY7324" fmla="*/ 4772115 h 6858079"/>
              <a:gd name="connsiteX7325" fmla="*/ 166898 w 12192000"/>
              <a:gd name="connsiteY7325" fmla="*/ 4736904 h 6858079"/>
              <a:gd name="connsiteX7326" fmla="*/ 169412 w 12192000"/>
              <a:gd name="connsiteY7326" fmla="*/ 4736544 h 6858079"/>
              <a:gd name="connsiteX7327" fmla="*/ 142489 w 12192000"/>
              <a:gd name="connsiteY7327" fmla="*/ 4710383 h 6858079"/>
              <a:gd name="connsiteX7328" fmla="*/ 147890 w 12192000"/>
              <a:gd name="connsiteY7328" fmla="*/ 4830466 h 6858079"/>
              <a:gd name="connsiteX7329" fmla="*/ 142850 w 12192000"/>
              <a:gd name="connsiteY7329" fmla="*/ 4829033 h 6858079"/>
              <a:gd name="connsiteX7330" fmla="*/ 140689 w 12192000"/>
              <a:gd name="connsiteY7330" fmla="*/ 4712175 h 6858079"/>
              <a:gd name="connsiteX7331" fmla="*/ 142489 w 12192000"/>
              <a:gd name="connsiteY7331" fmla="*/ 4710383 h 6858079"/>
              <a:gd name="connsiteX7332" fmla="*/ 30737 w 12192000"/>
              <a:gd name="connsiteY7332" fmla="*/ 4701867 h 6858079"/>
              <a:gd name="connsiteX7333" fmla="*/ 30046 w 12192000"/>
              <a:gd name="connsiteY7333" fmla="*/ 4702245 h 6858079"/>
              <a:gd name="connsiteX7334" fmla="*/ 26244 w 12192000"/>
              <a:gd name="connsiteY7334" fmla="*/ 4703381 h 6858079"/>
              <a:gd name="connsiteX7335" fmla="*/ 28664 w 12192000"/>
              <a:gd name="connsiteY7335" fmla="*/ 4706410 h 6858079"/>
              <a:gd name="connsiteX7336" fmla="*/ 30737 w 12192000"/>
              <a:gd name="connsiteY7336" fmla="*/ 4701867 h 6858079"/>
              <a:gd name="connsiteX7337" fmla="*/ 33157 w 12192000"/>
              <a:gd name="connsiteY7337" fmla="*/ 4698081 h 6858079"/>
              <a:gd name="connsiteX7338" fmla="*/ 34194 w 12192000"/>
              <a:gd name="connsiteY7338" fmla="*/ 4708682 h 6858079"/>
              <a:gd name="connsiteX7339" fmla="*/ 25553 w 12192000"/>
              <a:gd name="connsiteY7339" fmla="*/ 4710195 h 6858079"/>
              <a:gd name="connsiteX7340" fmla="*/ 22787 w 12192000"/>
              <a:gd name="connsiteY7340" fmla="*/ 4700731 h 6858079"/>
              <a:gd name="connsiteX7341" fmla="*/ 30046 w 12192000"/>
              <a:gd name="connsiteY7341" fmla="*/ 4698838 h 6858079"/>
              <a:gd name="connsiteX7342" fmla="*/ 33157 w 12192000"/>
              <a:gd name="connsiteY7342" fmla="*/ 4698081 h 6858079"/>
              <a:gd name="connsiteX7343" fmla="*/ 114595 w 12192000"/>
              <a:gd name="connsiteY7343" fmla="*/ 4693258 h 6858079"/>
              <a:gd name="connsiteX7344" fmla="*/ 152837 w 12192000"/>
              <a:gd name="connsiteY7344" fmla="*/ 4769767 h 6858079"/>
              <a:gd name="connsiteX7345" fmla="*/ 119285 w 12192000"/>
              <a:gd name="connsiteY7345" fmla="*/ 4849887 h 6858079"/>
              <a:gd name="connsiteX7346" fmla="*/ 114955 w 12192000"/>
              <a:gd name="connsiteY7346" fmla="*/ 4847361 h 6858079"/>
              <a:gd name="connsiteX7347" fmla="*/ 147787 w 12192000"/>
              <a:gd name="connsiteY7347" fmla="*/ 4769407 h 6858079"/>
              <a:gd name="connsiteX7348" fmla="*/ 112430 w 12192000"/>
              <a:gd name="connsiteY7348" fmla="*/ 4695423 h 6858079"/>
              <a:gd name="connsiteX7349" fmla="*/ 114595 w 12192000"/>
              <a:gd name="connsiteY7349" fmla="*/ 4693258 h 6858079"/>
              <a:gd name="connsiteX7350" fmla="*/ 0 w 12192000"/>
              <a:gd name="connsiteY7350" fmla="*/ 4684902 h 6858079"/>
              <a:gd name="connsiteX7351" fmla="*/ 595 w 12192000"/>
              <a:gd name="connsiteY7351" fmla="*/ 4685469 h 6858079"/>
              <a:gd name="connsiteX7352" fmla="*/ 0 w 12192000"/>
              <a:gd name="connsiteY7352" fmla="*/ 4686124 h 6858079"/>
              <a:gd name="connsiteX7353" fmla="*/ 12036505 w 12192000"/>
              <a:gd name="connsiteY7353" fmla="*/ 4678735 h 6858079"/>
              <a:gd name="connsiteX7354" fmla="*/ 12026062 w 12192000"/>
              <a:gd name="connsiteY7354" fmla="*/ 4695984 h 6858079"/>
              <a:gd name="connsiteX7355" fmla="*/ 12003736 w 12192000"/>
              <a:gd name="connsiteY7355" fmla="*/ 4724014 h 6858079"/>
              <a:gd name="connsiteX7356" fmla="*/ 12022100 w 12192000"/>
              <a:gd name="connsiteY7356" fmla="*/ 4730123 h 6858079"/>
              <a:gd name="connsiteX7357" fmla="*/ 12036864 w 12192000"/>
              <a:gd name="connsiteY7357" fmla="*/ 4702812 h 6858079"/>
              <a:gd name="connsiteX7358" fmla="*/ 12036505 w 12192000"/>
              <a:gd name="connsiteY7358" fmla="*/ 4678735 h 6858079"/>
              <a:gd name="connsiteX7359" fmla="*/ 12192000 w 12192000"/>
              <a:gd name="connsiteY7359" fmla="*/ 4661055 h 6858079"/>
              <a:gd name="connsiteX7360" fmla="*/ 12192000 w 12192000"/>
              <a:gd name="connsiteY7360" fmla="*/ 4743548 h 6858079"/>
              <a:gd name="connsiteX7361" fmla="*/ 12189235 w 12192000"/>
              <a:gd name="connsiteY7361" fmla="*/ 4741661 h 6858079"/>
              <a:gd name="connsiteX7362" fmla="*/ 12180398 w 12192000"/>
              <a:gd name="connsiteY7362" fmla="*/ 4723226 h 6858079"/>
              <a:gd name="connsiteX7363" fmla="*/ 12186752 w 12192000"/>
              <a:gd name="connsiteY7363" fmla="*/ 4669993 h 6858079"/>
              <a:gd name="connsiteX7364" fmla="*/ 11950578 w 12192000"/>
              <a:gd name="connsiteY7364" fmla="*/ 4647155 h 6858079"/>
              <a:gd name="connsiteX7365" fmla="*/ 11933158 w 12192000"/>
              <a:gd name="connsiteY7365" fmla="*/ 4653580 h 6858079"/>
              <a:gd name="connsiteX7366" fmla="*/ 11911552 w 12192000"/>
              <a:gd name="connsiteY7366" fmla="*/ 4684125 h 6858079"/>
              <a:gd name="connsiteX7367" fmla="*/ 11910112 w 12192000"/>
              <a:gd name="connsiteY7367" fmla="*/ 4687719 h 6858079"/>
              <a:gd name="connsiteX7368" fmla="*/ 11951522 w 12192000"/>
              <a:gd name="connsiteY7368" fmla="*/ 4659329 h 6858079"/>
              <a:gd name="connsiteX7369" fmla="*/ 11950578 w 12192000"/>
              <a:gd name="connsiteY7369" fmla="*/ 4647155 h 6858079"/>
              <a:gd name="connsiteX7370" fmla="*/ 12024261 w 12192000"/>
              <a:gd name="connsiteY7370" fmla="*/ 4599675 h 6858079"/>
              <a:gd name="connsiteX7371" fmla="*/ 12049827 w 12192000"/>
              <a:gd name="connsiteY7371" fmla="*/ 4612254 h 6858079"/>
              <a:gd name="connsiteX7372" fmla="*/ 12049827 w 12192000"/>
              <a:gd name="connsiteY7372" fmla="*/ 4646033 h 6858079"/>
              <a:gd name="connsiteX7373" fmla="*/ 12054148 w 12192000"/>
              <a:gd name="connsiteY7373" fmla="*/ 4649267 h 6858079"/>
              <a:gd name="connsiteX7374" fmla="*/ 12067472 w 12192000"/>
              <a:gd name="connsiteY7374" fmla="*/ 4704968 h 6858079"/>
              <a:gd name="connsiteX7375" fmla="*/ 12106722 w 12192000"/>
              <a:gd name="connsiteY7375" fmla="*/ 4659689 h 6858079"/>
              <a:gd name="connsiteX7376" fmla="*/ 12112124 w 12192000"/>
              <a:gd name="connsiteY7376" fmla="*/ 4655376 h 6858079"/>
              <a:gd name="connsiteX7377" fmla="*/ 12125807 w 12192000"/>
              <a:gd name="connsiteY7377" fmla="*/ 4600394 h 6858079"/>
              <a:gd name="connsiteX7378" fmla="*/ 12158935 w 12192000"/>
              <a:gd name="connsiteY7378" fmla="*/ 4643158 h 6858079"/>
              <a:gd name="connsiteX7379" fmla="*/ 12149213 w 12192000"/>
              <a:gd name="connsiteY7379" fmla="*/ 4656455 h 6858079"/>
              <a:gd name="connsiteX7380" fmla="*/ 12156775 w 12192000"/>
              <a:gd name="connsiteY7380" fmla="*/ 4667595 h 6858079"/>
              <a:gd name="connsiteX7381" fmla="*/ 12168298 w 12192000"/>
              <a:gd name="connsiteY7381" fmla="*/ 4698859 h 6858079"/>
              <a:gd name="connsiteX7382" fmla="*/ 12156054 w 12192000"/>
              <a:gd name="connsiteY7382" fmla="*/ 4759591 h 6858079"/>
              <a:gd name="connsiteX7383" fmla="*/ 12098800 w 12192000"/>
              <a:gd name="connsiteY7383" fmla="*/ 4749888 h 6858079"/>
              <a:gd name="connsiteX7384" fmla="*/ 12123647 w 12192000"/>
              <a:gd name="connsiteY7384" fmla="*/ 4735513 h 6858079"/>
              <a:gd name="connsiteX7385" fmla="*/ 12141291 w 12192000"/>
              <a:gd name="connsiteY7385" fmla="*/ 4724014 h 6858079"/>
              <a:gd name="connsiteX7386" fmla="*/ 12138411 w 12192000"/>
              <a:gd name="connsiteY7386" fmla="*/ 4701374 h 6858079"/>
              <a:gd name="connsiteX7387" fmla="*/ 12126527 w 12192000"/>
              <a:gd name="connsiteY7387" fmla="*/ 4675141 h 6858079"/>
              <a:gd name="connsiteX7388" fmla="*/ 12079715 w 12192000"/>
              <a:gd name="connsiteY7388" fmla="*/ 4718264 h 6858079"/>
              <a:gd name="connsiteX7389" fmla="*/ 12066032 w 12192000"/>
              <a:gd name="connsiteY7389" fmla="*/ 4716827 h 6858079"/>
              <a:gd name="connsiteX7390" fmla="*/ 12037945 w 12192000"/>
              <a:gd name="connsiteY7390" fmla="*/ 4765340 h 6858079"/>
              <a:gd name="connsiteX7391" fmla="*/ 11995094 w 12192000"/>
              <a:gd name="connsiteY7391" fmla="*/ 4741622 h 6858079"/>
              <a:gd name="connsiteX7392" fmla="*/ 11995094 w 12192000"/>
              <a:gd name="connsiteY7392" fmla="*/ 4732998 h 6858079"/>
              <a:gd name="connsiteX7393" fmla="*/ 11918754 w 12192000"/>
              <a:gd name="connsiteY7393" fmla="*/ 4757434 h 6858079"/>
              <a:gd name="connsiteX7394" fmla="*/ 11880585 w 12192000"/>
              <a:gd name="connsiteY7394" fmla="*/ 4714670 h 6858079"/>
              <a:gd name="connsiteX7395" fmla="*/ 11879864 w 12192000"/>
              <a:gd name="connsiteY7395" fmla="*/ 4693828 h 6858079"/>
              <a:gd name="connsiteX7396" fmla="*/ 11885265 w 12192000"/>
              <a:gd name="connsiteY7396" fmla="*/ 4675501 h 6858079"/>
              <a:gd name="connsiteX7397" fmla="*/ 11953323 w 12192000"/>
              <a:gd name="connsiteY7397" fmla="*/ 4618003 h 6858079"/>
              <a:gd name="connsiteX7398" fmla="*/ 11970607 w 12192000"/>
              <a:gd name="connsiteY7398" fmla="*/ 4678016 h 6858079"/>
              <a:gd name="connsiteX7399" fmla="*/ 11907951 w 12192000"/>
              <a:gd name="connsiteY7399" fmla="*/ 4713593 h 6858079"/>
              <a:gd name="connsiteX7400" fmla="*/ 11918754 w 12192000"/>
              <a:gd name="connsiteY7400" fmla="*/ 4726170 h 6858079"/>
              <a:gd name="connsiteX7401" fmla="*/ 11973128 w 12192000"/>
              <a:gd name="connsiteY7401" fmla="*/ 4712874 h 6858079"/>
              <a:gd name="connsiteX7402" fmla="*/ 12013099 w 12192000"/>
              <a:gd name="connsiteY7402" fmla="*/ 4657892 h 6858079"/>
              <a:gd name="connsiteX7403" fmla="*/ 12004096 w 12192000"/>
              <a:gd name="connsiteY7403" fmla="*/ 4634174 h 6858079"/>
              <a:gd name="connsiteX7404" fmla="*/ 12024261 w 12192000"/>
              <a:gd name="connsiteY7404" fmla="*/ 4599675 h 6858079"/>
              <a:gd name="connsiteX7405" fmla="*/ 11876544 w 12192000"/>
              <a:gd name="connsiteY7405" fmla="*/ 4493549 h 6858079"/>
              <a:gd name="connsiteX7406" fmla="*/ 11887123 w 12192000"/>
              <a:gd name="connsiteY7406" fmla="*/ 4506715 h 6858079"/>
              <a:gd name="connsiteX7407" fmla="*/ 11864075 w 12192000"/>
              <a:gd name="connsiteY7407" fmla="*/ 4633679 h 6858079"/>
              <a:gd name="connsiteX7408" fmla="*/ 11866235 w 12192000"/>
              <a:gd name="connsiteY7408" fmla="*/ 4741168 h 6858079"/>
              <a:gd name="connsiteX7409" fmla="*/ 11866596 w 12192000"/>
              <a:gd name="connsiteY7409" fmla="*/ 4773270 h 6858079"/>
              <a:gd name="connsiteX7410" fmla="*/ 11824461 w 12192000"/>
              <a:gd name="connsiteY7410" fmla="*/ 4692834 h 6858079"/>
              <a:gd name="connsiteX7411" fmla="*/ 11844268 w 12192000"/>
              <a:gd name="connsiteY7411" fmla="*/ 4587872 h 6858079"/>
              <a:gd name="connsiteX7412" fmla="*/ 11826982 w 12192000"/>
              <a:gd name="connsiteY7412" fmla="*/ 4620334 h 6858079"/>
              <a:gd name="connsiteX7413" fmla="*/ 11774763 w 12192000"/>
              <a:gd name="connsiteY7413" fmla="*/ 4741528 h 6858079"/>
              <a:gd name="connsiteX7414" fmla="*/ 11751716 w 12192000"/>
              <a:gd name="connsiteY7414" fmla="*/ 4747660 h 6858079"/>
              <a:gd name="connsiteX7415" fmla="*/ 11730468 w 12192000"/>
              <a:gd name="connsiteY7415" fmla="*/ 4662896 h 6858079"/>
              <a:gd name="connsiteX7416" fmla="*/ 11736230 w 12192000"/>
              <a:gd name="connsiteY7416" fmla="*/ 4589314 h 6858079"/>
              <a:gd name="connsiteX7417" fmla="*/ 11665286 w 12192000"/>
              <a:gd name="connsiteY7417" fmla="*/ 4749825 h 6858079"/>
              <a:gd name="connsiteX7418" fmla="*/ 11605145 w 12192000"/>
              <a:gd name="connsiteY7418" fmla="*/ 4780844 h 6858079"/>
              <a:gd name="connsiteX7419" fmla="*/ 11582096 w 12192000"/>
              <a:gd name="connsiteY7419" fmla="*/ 4732150 h 6858079"/>
              <a:gd name="connsiteX7420" fmla="*/ 11596141 w 12192000"/>
              <a:gd name="connsiteY7420" fmla="*/ 4734315 h 6858079"/>
              <a:gd name="connsiteX7421" fmla="*/ 11636836 w 12192000"/>
              <a:gd name="connsiteY7421" fmla="*/ 4746578 h 6858079"/>
              <a:gd name="connsiteX7422" fmla="*/ 11657002 w 12192000"/>
              <a:gd name="connsiteY7422" fmla="*/ 4718804 h 6858079"/>
              <a:gd name="connsiteX7423" fmla="*/ 11687253 w 12192000"/>
              <a:gd name="connsiteY7423" fmla="*/ 4657486 h 6858079"/>
              <a:gd name="connsiteX7424" fmla="*/ 11733709 w 12192000"/>
              <a:gd name="connsiteY7424" fmla="*/ 4522225 h 6858079"/>
              <a:gd name="connsiteX7425" fmla="*/ 11757478 w 12192000"/>
              <a:gd name="connsiteY7425" fmla="*/ 4522225 h 6858079"/>
              <a:gd name="connsiteX7426" fmla="*/ 11757838 w 12192000"/>
              <a:gd name="connsiteY7426" fmla="*/ 4631516 h 6858079"/>
              <a:gd name="connsiteX7427" fmla="*/ 11758918 w 12192000"/>
              <a:gd name="connsiteY7427" fmla="*/ 4704737 h 6858079"/>
              <a:gd name="connsiteX7428" fmla="*/ 11798171 w 12192000"/>
              <a:gd name="connsiteY7428" fmla="*/ 4615645 h 6858079"/>
              <a:gd name="connsiteX7429" fmla="*/ 11860834 w 12192000"/>
              <a:gd name="connsiteY7429" fmla="*/ 4499861 h 6858079"/>
              <a:gd name="connsiteX7430" fmla="*/ 11876544 w 12192000"/>
              <a:gd name="connsiteY7430" fmla="*/ 4493549 h 6858079"/>
              <a:gd name="connsiteX7431" fmla="*/ 425123 w 12192000"/>
              <a:gd name="connsiteY7431" fmla="*/ 4488605 h 6858079"/>
              <a:gd name="connsiteX7432" fmla="*/ 427654 w 12192000"/>
              <a:gd name="connsiteY7432" fmla="*/ 4489331 h 6858079"/>
              <a:gd name="connsiteX7433" fmla="*/ 260624 w 12192000"/>
              <a:gd name="connsiteY7433" fmla="*/ 4593330 h 6858079"/>
              <a:gd name="connsiteX7434" fmla="*/ 260624 w 12192000"/>
              <a:gd name="connsiteY7434" fmla="*/ 4587170 h 6858079"/>
              <a:gd name="connsiteX7435" fmla="*/ 425123 w 12192000"/>
              <a:gd name="connsiteY7435" fmla="*/ 4488605 h 6858079"/>
              <a:gd name="connsiteX7436" fmla="*/ 449344 w 12192000"/>
              <a:gd name="connsiteY7436" fmla="*/ 4446897 h 6858079"/>
              <a:gd name="connsiteX7437" fmla="*/ 450785 w 12192000"/>
              <a:gd name="connsiteY7437" fmla="*/ 4446897 h 6858079"/>
              <a:gd name="connsiteX7438" fmla="*/ 383009 w 12192000"/>
              <a:gd name="connsiteY7438" fmla="*/ 4572910 h 6858079"/>
              <a:gd name="connsiteX7439" fmla="*/ 307300 w 12192000"/>
              <a:gd name="connsiteY7439" fmla="*/ 4603962 h 6858079"/>
              <a:gd name="connsiteX7440" fmla="*/ 215729 w 12192000"/>
              <a:gd name="connsiteY7440" fmla="*/ 4602518 h 6858079"/>
              <a:gd name="connsiteX7441" fmla="*/ 216089 w 12192000"/>
              <a:gd name="connsiteY7441" fmla="*/ 4596741 h 6858079"/>
              <a:gd name="connsiteX7442" fmla="*/ 305858 w 12192000"/>
              <a:gd name="connsiteY7442" fmla="*/ 4598185 h 6858079"/>
              <a:gd name="connsiteX7443" fmla="*/ 376519 w 12192000"/>
              <a:gd name="connsiteY7443" fmla="*/ 4570743 h 6858079"/>
              <a:gd name="connsiteX7444" fmla="*/ 449344 w 12192000"/>
              <a:gd name="connsiteY7444" fmla="*/ 4446897 h 6858079"/>
              <a:gd name="connsiteX7445" fmla="*/ 322724 w 12192000"/>
              <a:gd name="connsiteY7445" fmla="*/ 4425871 h 6858079"/>
              <a:gd name="connsiteX7446" fmla="*/ 324844 w 12192000"/>
              <a:gd name="connsiteY7446" fmla="*/ 4429511 h 6858079"/>
              <a:gd name="connsiteX7447" fmla="*/ 309650 w 12192000"/>
              <a:gd name="connsiteY7447" fmla="*/ 4441523 h 6858079"/>
              <a:gd name="connsiteX7448" fmla="*/ 297283 w 12192000"/>
              <a:gd name="connsiteY7448" fmla="*/ 4454263 h 6858079"/>
              <a:gd name="connsiteX7449" fmla="*/ 295516 w 12192000"/>
              <a:gd name="connsiteY7449" fmla="*/ 4452806 h 6858079"/>
              <a:gd name="connsiteX7450" fmla="*/ 307883 w 12192000"/>
              <a:gd name="connsiteY7450" fmla="*/ 4437155 h 6858079"/>
              <a:gd name="connsiteX7451" fmla="*/ 322724 w 12192000"/>
              <a:gd name="connsiteY7451" fmla="*/ 4425871 h 6858079"/>
              <a:gd name="connsiteX7452" fmla="*/ 165481 w 12192000"/>
              <a:gd name="connsiteY7452" fmla="*/ 4425319 h 6858079"/>
              <a:gd name="connsiteX7453" fmla="*/ 168308 w 12192000"/>
              <a:gd name="connsiteY7453" fmla="*/ 4429206 h 6858079"/>
              <a:gd name="connsiteX7454" fmla="*/ 137213 w 12192000"/>
              <a:gd name="connsiteY7454" fmla="*/ 4453234 h 6858079"/>
              <a:gd name="connsiteX7455" fmla="*/ 134386 w 12192000"/>
              <a:gd name="connsiteY7455" fmla="*/ 4450407 h 6858079"/>
              <a:gd name="connsiteX7456" fmla="*/ 165481 w 12192000"/>
              <a:gd name="connsiteY7456" fmla="*/ 4425319 h 6858079"/>
              <a:gd name="connsiteX7457" fmla="*/ 345655 w 12192000"/>
              <a:gd name="connsiteY7457" fmla="*/ 4423029 h 6858079"/>
              <a:gd name="connsiteX7458" fmla="*/ 348982 w 12192000"/>
              <a:gd name="connsiteY7458" fmla="*/ 4426226 h 6858079"/>
              <a:gd name="connsiteX7459" fmla="*/ 335300 w 12192000"/>
              <a:gd name="connsiteY7459" fmla="*/ 4440079 h 6858079"/>
              <a:gd name="connsiteX7460" fmla="*/ 322358 w 12192000"/>
              <a:gd name="connsiteY7460" fmla="*/ 4453578 h 6858079"/>
              <a:gd name="connsiteX7461" fmla="*/ 319399 w 12192000"/>
              <a:gd name="connsiteY7461" fmla="*/ 4451447 h 6858079"/>
              <a:gd name="connsiteX7462" fmla="*/ 331972 w 12192000"/>
              <a:gd name="connsiteY7462" fmla="*/ 4436527 h 6858079"/>
              <a:gd name="connsiteX7463" fmla="*/ 345655 w 12192000"/>
              <a:gd name="connsiteY7463" fmla="*/ 4423029 h 6858079"/>
              <a:gd name="connsiteX7464" fmla="*/ 151856 w 12192000"/>
              <a:gd name="connsiteY7464" fmla="*/ 4421444 h 6858079"/>
              <a:gd name="connsiteX7465" fmla="*/ 154341 w 12192000"/>
              <a:gd name="connsiteY7465" fmla="*/ 4424303 h 6858079"/>
              <a:gd name="connsiteX7466" fmla="*/ 138014 w 12192000"/>
              <a:gd name="connsiteY7466" fmla="*/ 4435022 h 6858079"/>
              <a:gd name="connsiteX7467" fmla="*/ 120977 w 12192000"/>
              <a:gd name="connsiteY7467" fmla="*/ 4450030 h 6858079"/>
              <a:gd name="connsiteX7468" fmla="*/ 118493 w 12192000"/>
              <a:gd name="connsiteY7468" fmla="*/ 4447171 h 6858079"/>
              <a:gd name="connsiteX7469" fmla="*/ 134464 w 12192000"/>
              <a:gd name="connsiteY7469" fmla="*/ 4432879 h 6858079"/>
              <a:gd name="connsiteX7470" fmla="*/ 151856 w 12192000"/>
              <a:gd name="connsiteY7470" fmla="*/ 4421444 h 6858079"/>
              <a:gd name="connsiteX7471" fmla="*/ 11579043 w 12192000"/>
              <a:gd name="connsiteY7471" fmla="*/ 4351568 h 6858079"/>
              <a:gd name="connsiteX7472" fmla="*/ 11581562 w 12192000"/>
              <a:gd name="connsiteY7472" fmla="*/ 4361638 h 6858079"/>
              <a:gd name="connsiteX7473" fmla="*/ 11439123 w 12192000"/>
              <a:gd name="connsiteY7473" fmla="*/ 4396166 h 6858079"/>
              <a:gd name="connsiteX7474" fmla="*/ 11361070 w 12192000"/>
              <a:gd name="connsiteY7474" fmla="*/ 4499749 h 6858079"/>
              <a:gd name="connsiteX7475" fmla="*/ 11358193 w 12192000"/>
              <a:gd name="connsiteY7475" fmla="*/ 4498670 h 6858079"/>
              <a:gd name="connsiteX7476" fmla="*/ 11426894 w 12192000"/>
              <a:gd name="connsiteY7476" fmla="*/ 4392210 h 6858079"/>
              <a:gd name="connsiteX7477" fmla="*/ 11579043 w 12192000"/>
              <a:gd name="connsiteY7477" fmla="*/ 4351568 h 6858079"/>
              <a:gd name="connsiteX7478" fmla="*/ 295787 w 12192000"/>
              <a:gd name="connsiteY7478" fmla="*/ 4350408 h 6858079"/>
              <a:gd name="connsiteX7479" fmla="*/ 295055 w 12192000"/>
              <a:gd name="connsiteY7479" fmla="*/ 4394571 h 6858079"/>
              <a:gd name="connsiteX7480" fmla="*/ 295787 w 12192000"/>
              <a:gd name="connsiteY7480" fmla="*/ 4350408 h 6858079"/>
              <a:gd name="connsiteX7481" fmla="*/ 195428 w 12192000"/>
              <a:gd name="connsiteY7481" fmla="*/ 4347228 h 6858079"/>
              <a:gd name="connsiteX7482" fmla="*/ 194702 w 12192000"/>
              <a:gd name="connsiteY7482" fmla="*/ 4391391 h 6858079"/>
              <a:gd name="connsiteX7483" fmla="*/ 195428 w 12192000"/>
              <a:gd name="connsiteY7483" fmla="*/ 4347228 h 6858079"/>
              <a:gd name="connsiteX7484" fmla="*/ 12097671 w 12192000"/>
              <a:gd name="connsiteY7484" fmla="*/ 4311870 h 6858079"/>
              <a:gd name="connsiteX7485" fmla="*/ 12192000 w 12192000"/>
              <a:gd name="connsiteY7485" fmla="*/ 4313146 h 6858079"/>
              <a:gd name="connsiteX7486" fmla="*/ 12192000 w 12192000"/>
              <a:gd name="connsiteY7486" fmla="*/ 4335313 h 6858079"/>
              <a:gd name="connsiteX7487" fmla="*/ 12111237 w 12192000"/>
              <a:gd name="connsiteY7487" fmla="*/ 4335094 h 6858079"/>
              <a:gd name="connsiteX7488" fmla="*/ 11503301 w 12192000"/>
              <a:gd name="connsiteY7488" fmla="*/ 4357101 h 6858079"/>
              <a:gd name="connsiteX7489" fmla="*/ 11324814 w 12192000"/>
              <a:gd name="connsiteY7489" fmla="*/ 4628753 h 6858079"/>
              <a:gd name="connsiteX7490" fmla="*/ 11321929 w 12192000"/>
              <a:gd name="connsiteY7490" fmla="*/ 4795065 h 6858079"/>
              <a:gd name="connsiteX7491" fmla="*/ 11391160 w 12192000"/>
              <a:gd name="connsiteY7491" fmla="*/ 4984825 h 6858079"/>
              <a:gd name="connsiteX7492" fmla="*/ 11523132 w 12192000"/>
              <a:gd name="connsiteY7492" fmla="*/ 5022344 h 6858079"/>
              <a:gd name="connsiteX7493" fmla="*/ 11656186 w 12192000"/>
              <a:gd name="connsiteY7493" fmla="*/ 5034249 h 6858079"/>
              <a:gd name="connsiteX7494" fmla="*/ 11960516 w 12192000"/>
              <a:gd name="connsiteY7494" fmla="*/ 5029920 h 6858079"/>
              <a:gd name="connsiteX7495" fmla="*/ 12192000 w 12192000"/>
              <a:gd name="connsiteY7495" fmla="*/ 5019909 h 6858079"/>
              <a:gd name="connsiteX7496" fmla="*/ 12192000 w 12192000"/>
              <a:gd name="connsiteY7496" fmla="*/ 5042139 h 6858079"/>
              <a:gd name="connsiteX7497" fmla="*/ 12144185 w 12192000"/>
              <a:gd name="connsiteY7497" fmla="*/ 5045704 h 6858079"/>
              <a:gd name="connsiteX7498" fmla="*/ 11995131 w 12192000"/>
              <a:gd name="connsiteY7498" fmla="*/ 5050844 h 6858079"/>
              <a:gd name="connsiteX7499" fmla="*/ 11428660 w 12192000"/>
              <a:gd name="connsiteY7499" fmla="*/ 5024508 h 6858079"/>
              <a:gd name="connsiteX7500" fmla="*/ 11311112 w 12192000"/>
              <a:gd name="connsiteY7500" fmla="*/ 4902211 h 6858079"/>
              <a:gd name="connsiteX7501" fmla="*/ 11298491 w 12192000"/>
              <a:gd name="connsiteY7501" fmla="*/ 4733013 h 6858079"/>
              <a:gd name="connsiteX7502" fmla="*/ 11367723 w 12192000"/>
              <a:gd name="connsiteY7502" fmla="*/ 4405443 h 6858079"/>
              <a:gd name="connsiteX7503" fmla="*/ 11498253 w 12192000"/>
              <a:gd name="connsiteY7503" fmla="*/ 4334373 h 6858079"/>
              <a:gd name="connsiteX7504" fmla="*/ 11793927 w 12192000"/>
              <a:gd name="connsiteY7504" fmla="*/ 4315613 h 6858079"/>
              <a:gd name="connsiteX7505" fmla="*/ 12097671 w 12192000"/>
              <a:gd name="connsiteY7505" fmla="*/ 4311870 h 6858079"/>
              <a:gd name="connsiteX7506" fmla="*/ 985 w 12192000"/>
              <a:gd name="connsiteY7506" fmla="*/ 4311509 h 6858079"/>
              <a:gd name="connsiteX7507" fmla="*/ 0 w 12192000"/>
              <a:gd name="connsiteY7507" fmla="*/ 4314413 h 6858079"/>
              <a:gd name="connsiteX7508" fmla="*/ 0 w 12192000"/>
              <a:gd name="connsiteY7508" fmla="*/ 4313595 h 6858079"/>
              <a:gd name="connsiteX7509" fmla="*/ 1436 w 12192000"/>
              <a:gd name="connsiteY7509" fmla="*/ 4310553 h 6858079"/>
              <a:gd name="connsiteX7510" fmla="*/ 985 w 12192000"/>
              <a:gd name="connsiteY7510" fmla="*/ 4311509 h 6858079"/>
              <a:gd name="connsiteX7511" fmla="*/ 1084 w 12192000"/>
              <a:gd name="connsiteY7511" fmla="*/ 4311215 h 6858079"/>
              <a:gd name="connsiteX7512" fmla="*/ 11584708 w 12192000"/>
              <a:gd name="connsiteY7512" fmla="*/ 4306179 h 6858079"/>
              <a:gd name="connsiteX7513" fmla="*/ 11583985 w 12192000"/>
              <a:gd name="connsiteY7513" fmla="*/ 4316996 h 6858079"/>
              <a:gd name="connsiteX7514" fmla="*/ 11390237 w 12192000"/>
              <a:gd name="connsiteY7514" fmla="*/ 4363870 h 6858079"/>
              <a:gd name="connsiteX7515" fmla="*/ 11323002 w 12192000"/>
              <a:gd name="connsiteY7515" fmla="*/ 4456176 h 6858079"/>
              <a:gd name="connsiteX7516" fmla="*/ 11296976 w 12192000"/>
              <a:gd name="connsiteY7516" fmla="*/ 4557857 h 6858079"/>
              <a:gd name="connsiteX7517" fmla="*/ 11293362 w 12192000"/>
              <a:gd name="connsiteY7517" fmla="*/ 4556775 h 6858079"/>
              <a:gd name="connsiteX7518" fmla="*/ 11390959 w 12192000"/>
              <a:gd name="connsiteY7518" fmla="*/ 4351250 h 6858079"/>
              <a:gd name="connsiteX7519" fmla="*/ 11584708 w 12192000"/>
              <a:gd name="connsiteY7519" fmla="*/ 4306179 h 6858079"/>
              <a:gd name="connsiteX7520" fmla="*/ 12169491 w 12192000"/>
              <a:gd name="connsiteY7520" fmla="*/ 4291682 h 6858079"/>
              <a:gd name="connsiteX7521" fmla="*/ 12192000 w 12192000"/>
              <a:gd name="connsiteY7521" fmla="*/ 4292078 h 6858079"/>
              <a:gd name="connsiteX7522" fmla="*/ 12192000 w 12192000"/>
              <a:gd name="connsiteY7522" fmla="*/ 4300907 h 6858079"/>
              <a:gd name="connsiteX7523" fmla="*/ 12156511 w 12192000"/>
              <a:gd name="connsiteY7523" fmla="*/ 4300236 h 6858079"/>
              <a:gd name="connsiteX7524" fmla="*/ 11791271 w 12192000"/>
              <a:gd name="connsiteY7524" fmla="*/ 4300593 h 6858079"/>
              <a:gd name="connsiteX7525" fmla="*/ 11791632 w 12192000"/>
              <a:gd name="connsiteY7525" fmla="*/ 4296316 h 6858079"/>
              <a:gd name="connsiteX7526" fmla="*/ 12169491 w 12192000"/>
              <a:gd name="connsiteY7526" fmla="*/ 4291682 h 6858079"/>
              <a:gd name="connsiteX7527" fmla="*/ 11503892 w 12192000"/>
              <a:gd name="connsiteY7527" fmla="*/ 4289920 h 6858079"/>
              <a:gd name="connsiteX7528" fmla="*/ 11506063 w 12192000"/>
              <a:gd name="connsiteY7528" fmla="*/ 4300758 h 6858079"/>
              <a:gd name="connsiteX7529" fmla="*/ 11371095 w 12192000"/>
              <a:gd name="connsiteY7529" fmla="*/ 4350250 h 6858079"/>
              <a:gd name="connsiteX7530" fmla="*/ 11291487 w 12192000"/>
              <a:gd name="connsiteY7530" fmla="*/ 4487888 h 6858079"/>
              <a:gd name="connsiteX7531" fmla="*/ 11287869 w 12192000"/>
              <a:gd name="connsiteY7531" fmla="*/ 4487527 h 6858079"/>
              <a:gd name="connsiteX7532" fmla="*/ 11356983 w 12192000"/>
              <a:gd name="connsiteY7532" fmla="*/ 4349889 h 6858079"/>
              <a:gd name="connsiteX7533" fmla="*/ 11503892 w 12192000"/>
              <a:gd name="connsiteY7533" fmla="*/ 4289920 h 6858079"/>
              <a:gd name="connsiteX7534" fmla="*/ 12192000 w 12192000"/>
              <a:gd name="connsiteY7534" fmla="*/ 4276994 h 6858079"/>
              <a:gd name="connsiteX7535" fmla="*/ 12192000 w 12192000"/>
              <a:gd name="connsiteY7535" fmla="*/ 4284694 h 6858079"/>
              <a:gd name="connsiteX7536" fmla="*/ 12146846 w 12192000"/>
              <a:gd name="connsiteY7536" fmla="*/ 4284765 h 6858079"/>
              <a:gd name="connsiteX7537" fmla="*/ 11922890 w 12192000"/>
              <a:gd name="connsiteY7537" fmla="*/ 4282292 h 6858079"/>
              <a:gd name="connsiteX7538" fmla="*/ 11923250 w 12192000"/>
              <a:gd name="connsiteY7538" fmla="*/ 4279112 h 6858079"/>
              <a:gd name="connsiteX7539" fmla="*/ 12147568 w 12192000"/>
              <a:gd name="connsiteY7539" fmla="*/ 4277698 h 6858079"/>
              <a:gd name="connsiteX7540" fmla="*/ 20396 w 12192000"/>
              <a:gd name="connsiteY7540" fmla="*/ 4270394 h 6858079"/>
              <a:gd name="connsiteX7541" fmla="*/ 22186 w 12192000"/>
              <a:gd name="connsiteY7541" fmla="*/ 4271474 h 6858079"/>
              <a:gd name="connsiteX7542" fmla="*/ 1436 w 12192000"/>
              <a:gd name="connsiteY7542" fmla="*/ 4310553 h 6858079"/>
              <a:gd name="connsiteX7543" fmla="*/ 50244 w 12192000"/>
              <a:gd name="connsiteY7543" fmla="*/ 4246185 h 6858079"/>
              <a:gd name="connsiteX7544" fmla="*/ 52038 w 12192000"/>
              <a:gd name="connsiteY7544" fmla="*/ 4247630 h 6858079"/>
              <a:gd name="connsiteX7545" fmla="*/ 17947 w 12192000"/>
              <a:gd name="connsiteY7545" fmla="*/ 4300738 h 6858079"/>
              <a:gd name="connsiteX7546" fmla="*/ 0 w 12192000"/>
              <a:gd name="connsiteY7546" fmla="*/ 4351554 h 6858079"/>
              <a:gd name="connsiteX7547" fmla="*/ 0 w 12192000"/>
              <a:gd name="connsiteY7547" fmla="*/ 4335189 h 6858079"/>
              <a:gd name="connsiteX7548" fmla="*/ 13787 w 12192000"/>
              <a:gd name="connsiteY7548" fmla="*/ 4300524 h 6858079"/>
              <a:gd name="connsiteX7549" fmla="*/ 50244 w 12192000"/>
              <a:gd name="connsiteY7549" fmla="*/ 4246185 h 6858079"/>
              <a:gd name="connsiteX7550" fmla="*/ 614337 w 12192000"/>
              <a:gd name="connsiteY7550" fmla="*/ 4224095 h 6858079"/>
              <a:gd name="connsiteX7551" fmla="*/ 635313 w 12192000"/>
              <a:gd name="connsiteY7551" fmla="*/ 4226353 h 6858079"/>
              <a:gd name="connsiteX7552" fmla="*/ 629902 w 12192000"/>
              <a:gd name="connsiteY7552" fmla="*/ 4244010 h 6858079"/>
              <a:gd name="connsiteX7553" fmla="*/ 565336 w 12192000"/>
              <a:gd name="connsiteY7553" fmla="*/ 4306350 h 6858079"/>
              <a:gd name="connsiteX7554" fmla="*/ 589504 w 12192000"/>
              <a:gd name="connsiteY7554" fmla="*/ 4422740 h 6858079"/>
              <a:gd name="connsiteX7555" fmla="*/ 642889 w 12192000"/>
              <a:gd name="connsiteY7555" fmla="*/ 4512466 h 6858079"/>
              <a:gd name="connsiteX7556" fmla="*/ 642889 w 12192000"/>
              <a:gd name="connsiteY7556" fmla="*/ 4685071 h 6858079"/>
              <a:gd name="connsiteX7557" fmla="*/ 510147 w 12192000"/>
              <a:gd name="connsiteY7557" fmla="*/ 4674261 h 6858079"/>
              <a:gd name="connsiteX7558" fmla="*/ 468306 w 12192000"/>
              <a:gd name="connsiteY7558" fmla="*/ 4670657 h 6858079"/>
              <a:gd name="connsiteX7559" fmla="*/ 443056 w 12192000"/>
              <a:gd name="connsiteY7559" fmla="*/ 4730835 h 6858079"/>
              <a:gd name="connsiteX7560" fmla="*/ 463977 w 12192000"/>
              <a:gd name="connsiteY7560" fmla="*/ 4832092 h 6858079"/>
              <a:gd name="connsiteX7561" fmla="*/ 383179 w 12192000"/>
              <a:gd name="connsiteY7561" fmla="*/ 4905241 h 6858079"/>
              <a:gd name="connsiteX7562" fmla="*/ 308151 w 12192000"/>
              <a:gd name="connsiteY7562" fmla="*/ 4847586 h 6858079"/>
              <a:gd name="connsiteX7563" fmla="*/ 287230 w 12192000"/>
              <a:gd name="connsiteY7563" fmla="*/ 4898034 h 6858079"/>
              <a:gd name="connsiteX7564" fmla="*/ 204628 w 12192000"/>
              <a:gd name="connsiteY7564" fmla="*/ 4972265 h 6858079"/>
              <a:gd name="connsiteX7565" fmla="*/ 119862 w 12192000"/>
              <a:gd name="connsiteY7565" fmla="*/ 4952807 h 6858079"/>
              <a:gd name="connsiteX7566" fmla="*/ 56378 w 12192000"/>
              <a:gd name="connsiteY7566" fmla="*/ 4894431 h 6858079"/>
              <a:gd name="connsiteX7567" fmla="*/ 30407 w 12192000"/>
              <a:gd name="connsiteY7567" fmla="*/ 4909926 h 6858079"/>
              <a:gd name="connsiteX7568" fmla="*/ 0 w 12192000"/>
              <a:gd name="connsiteY7568" fmla="*/ 4917125 h 6858079"/>
              <a:gd name="connsiteX7569" fmla="*/ 0 w 12192000"/>
              <a:gd name="connsiteY7569" fmla="*/ 4880757 h 6858079"/>
              <a:gd name="connsiteX7570" fmla="*/ 12371 w 12192000"/>
              <a:gd name="connsiteY7570" fmla="*/ 4877855 h 6858079"/>
              <a:gd name="connsiteX7571" fmla="*/ 81627 w 12192000"/>
              <a:gd name="connsiteY7571" fmla="*/ 4812633 h 6858079"/>
              <a:gd name="connsiteX7572" fmla="*/ 4797 w 12192000"/>
              <a:gd name="connsiteY7572" fmla="*/ 4784436 h 6858079"/>
              <a:gd name="connsiteX7573" fmla="*/ 0 w 12192000"/>
              <a:gd name="connsiteY7573" fmla="*/ 4781963 h 6858079"/>
              <a:gd name="connsiteX7574" fmla="*/ 0 w 12192000"/>
              <a:gd name="connsiteY7574" fmla="*/ 4767575 h 6858079"/>
              <a:gd name="connsiteX7575" fmla="*/ 21028 w 12192000"/>
              <a:gd name="connsiteY7575" fmla="*/ 4777184 h 6858079"/>
              <a:gd name="connsiteX7576" fmla="*/ 89923 w 12192000"/>
              <a:gd name="connsiteY7576" fmla="*/ 4801462 h 6858079"/>
              <a:gd name="connsiteX7577" fmla="*/ 94613 w 12192000"/>
              <a:gd name="connsiteY7577" fmla="*/ 4794616 h 6858079"/>
              <a:gd name="connsiteX7578" fmla="*/ 24681 w 12192000"/>
              <a:gd name="connsiteY7578" fmla="*/ 4770698 h 6858079"/>
              <a:gd name="connsiteX7579" fmla="*/ 0 w 12192000"/>
              <a:gd name="connsiteY7579" fmla="*/ 4758089 h 6858079"/>
              <a:gd name="connsiteX7580" fmla="*/ 0 w 12192000"/>
              <a:gd name="connsiteY7580" fmla="*/ 4745477 h 6858079"/>
              <a:gd name="connsiteX7581" fmla="*/ 34735 w 12192000"/>
              <a:gd name="connsiteY7581" fmla="*/ 4762050 h 6858079"/>
              <a:gd name="connsiteX7582" fmla="*/ 100385 w 12192000"/>
              <a:gd name="connsiteY7582" fmla="*/ 4783445 h 6858079"/>
              <a:gd name="connsiteX7583" fmla="*/ 27881 w 12192000"/>
              <a:gd name="connsiteY7583" fmla="*/ 4679666 h 6858079"/>
              <a:gd name="connsiteX7584" fmla="*/ 0 w 12192000"/>
              <a:gd name="connsiteY7584" fmla="*/ 4660207 h 6858079"/>
              <a:gd name="connsiteX7585" fmla="*/ 0 w 12192000"/>
              <a:gd name="connsiteY7585" fmla="*/ 4618108 h 6858079"/>
              <a:gd name="connsiteX7586" fmla="*/ 8764 w 12192000"/>
              <a:gd name="connsiteY7586" fmla="*/ 4622371 h 6858079"/>
              <a:gd name="connsiteX7587" fmla="*/ 138258 w 12192000"/>
              <a:gd name="connsiteY7587" fmla="*/ 4787770 h 6858079"/>
              <a:gd name="connsiteX7588" fmla="*/ 136094 w 12192000"/>
              <a:gd name="connsiteY7588" fmla="*/ 4797499 h 6858079"/>
              <a:gd name="connsiteX7589" fmla="*/ 134291 w 12192000"/>
              <a:gd name="connsiteY7589" fmla="*/ 4801462 h 6858079"/>
              <a:gd name="connsiteX7590" fmla="*/ 81627 w 12192000"/>
              <a:gd name="connsiteY7590" fmla="*/ 4872451 h 6858079"/>
              <a:gd name="connsiteX7591" fmla="*/ 104713 w 12192000"/>
              <a:gd name="connsiteY7591" fmla="*/ 4901278 h 6858079"/>
              <a:gd name="connsiteX7592" fmla="*/ 257653 w 12192000"/>
              <a:gd name="connsiteY7592" fmla="*/ 4908484 h 6858079"/>
              <a:gd name="connsiteX7593" fmla="*/ 303823 w 12192000"/>
              <a:gd name="connsiteY7593" fmla="*/ 4820560 h 6858079"/>
              <a:gd name="connsiteX7594" fmla="*/ 369112 w 12192000"/>
              <a:gd name="connsiteY7594" fmla="*/ 4854433 h 6858079"/>
              <a:gd name="connsiteX7595" fmla="*/ 412035 w 12192000"/>
              <a:gd name="connsiteY7595" fmla="*/ 4882179 h 6858079"/>
              <a:gd name="connsiteX7596" fmla="*/ 431153 w 12192000"/>
              <a:gd name="connsiteY7596" fmla="*/ 4843983 h 6858079"/>
              <a:gd name="connsiteX7597" fmla="*/ 432596 w 12192000"/>
              <a:gd name="connsiteY7597" fmla="*/ 4655883 h 6858079"/>
              <a:gd name="connsiteX7598" fmla="*/ 573993 w 12192000"/>
              <a:gd name="connsiteY7598" fmla="*/ 4660567 h 6858079"/>
              <a:gd name="connsiteX7599" fmla="*/ 633509 w 12192000"/>
              <a:gd name="connsiteY7599" fmla="*/ 4631380 h 6858079"/>
              <a:gd name="connsiteX7600" fmla="*/ 608982 w 12192000"/>
              <a:gd name="connsiteY7600" fmla="*/ 4511025 h 6858079"/>
              <a:gd name="connsiteX7601" fmla="*/ 537923 w 12192000"/>
              <a:gd name="connsiteY7601" fmla="*/ 4326528 h 6858079"/>
              <a:gd name="connsiteX7602" fmla="*/ 614337 w 12192000"/>
              <a:gd name="connsiteY7602" fmla="*/ 4224095 h 6858079"/>
              <a:gd name="connsiteX7603" fmla="*/ 221491 w 12192000"/>
              <a:gd name="connsiteY7603" fmla="*/ 4207678 h 6858079"/>
              <a:gd name="connsiteX7604" fmla="*/ 97686 w 12192000"/>
              <a:gd name="connsiteY7604" fmla="*/ 4249148 h 6858079"/>
              <a:gd name="connsiteX7605" fmla="*/ 18043 w 12192000"/>
              <a:gd name="connsiteY7605" fmla="*/ 4381270 h 6858079"/>
              <a:gd name="connsiteX7606" fmla="*/ 34260 w 12192000"/>
              <a:gd name="connsiteY7606" fmla="*/ 4505088 h 6858079"/>
              <a:gd name="connsiteX7607" fmla="*/ 225619 w 12192000"/>
              <a:gd name="connsiteY7607" fmla="*/ 4616633 h 6858079"/>
              <a:gd name="connsiteX7608" fmla="*/ 362922 w 12192000"/>
              <a:gd name="connsiteY7608" fmla="*/ 4596057 h 6858079"/>
              <a:gd name="connsiteX7609" fmla="*/ 435357 w 12192000"/>
              <a:gd name="connsiteY7609" fmla="*/ 4529635 h 6858079"/>
              <a:gd name="connsiteX7610" fmla="*/ 457340 w 12192000"/>
              <a:gd name="connsiteY7610" fmla="*/ 4428198 h 6858079"/>
              <a:gd name="connsiteX7611" fmla="*/ 377697 w 12192000"/>
              <a:gd name="connsiteY7611" fmla="*/ 4255285 h 6858079"/>
              <a:gd name="connsiteX7612" fmla="*/ 376616 w 12192000"/>
              <a:gd name="connsiteY7612" fmla="*/ 4255646 h 6858079"/>
              <a:gd name="connsiteX7613" fmla="*/ 344904 w 12192000"/>
              <a:gd name="connsiteY7613" fmla="*/ 4268281 h 6858079"/>
              <a:gd name="connsiteX7614" fmla="*/ 341300 w 12192000"/>
              <a:gd name="connsiteY7614" fmla="*/ 4258895 h 6858079"/>
              <a:gd name="connsiteX7615" fmla="*/ 367247 w 12192000"/>
              <a:gd name="connsiteY7615" fmla="*/ 4246621 h 6858079"/>
              <a:gd name="connsiteX7616" fmla="*/ 354634 w 12192000"/>
              <a:gd name="connsiteY7616" fmla="*/ 4237236 h 6858079"/>
              <a:gd name="connsiteX7617" fmla="*/ 329047 w 12192000"/>
              <a:gd name="connsiteY7617" fmla="*/ 4246983 h 6858079"/>
              <a:gd name="connsiteX7618" fmla="*/ 322921 w 12192000"/>
              <a:gd name="connsiteY7618" fmla="*/ 4236153 h 6858079"/>
              <a:gd name="connsiteX7619" fmla="*/ 338777 w 12192000"/>
              <a:gd name="connsiteY7619" fmla="*/ 4228211 h 6858079"/>
              <a:gd name="connsiteX7620" fmla="*/ 321479 w 12192000"/>
              <a:gd name="connsiteY7620" fmla="*/ 4220631 h 6858079"/>
              <a:gd name="connsiteX7621" fmla="*/ 266190 w 12192000"/>
              <a:gd name="connsiteY7621" fmla="*/ 4208741 h 6858079"/>
              <a:gd name="connsiteX7622" fmla="*/ 221491 w 12192000"/>
              <a:gd name="connsiteY7622" fmla="*/ 4207678 h 6858079"/>
              <a:gd name="connsiteX7623" fmla="*/ 236250 w 12192000"/>
              <a:gd name="connsiteY7623" fmla="*/ 4192112 h 6858079"/>
              <a:gd name="connsiteX7624" fmla="*/ 339137 w 12192000"/>
              <a:gd name="connsiteY7624" fmla="*/ 4209440 h 6858079"/>
              <a:gd name="connsiteX7625" fmla="*/ 357877 w 12192000"/>
              <a:gd name="connsiteY7625" fmla="*/ 4218826 h 6858079"/>
              <a:gd name="connsiteX7626" fmla="*/ 387788 w 12192000"/>
              <a:gd name="connsiteY7626" fmla="*/ 4205830 h 6858079"/>
              <a:gd name="connsiteX7627" fmla="*/ 394275 w 12192000"/>
              <a:gd name="connsiteY7627" fmla="*/ 4217382 h 6858079"/>
              <a:gd name="connsiteX7628" fmla="*/ 374453 w 12192000"/>
              <a:gd name="connsiteY7628" fmla="*/ 4229294 h 6858079"/>
              <a:gd name="connsiteX7629" fmla="*/ 384544 w 12192000"/>
              <a:gd name="connsiteY7629" fmla="*/ 4236875 h 6858079"/>
              <a:gd name="connsiteX7630" fmla="*/ 400762 w 12192000"/>
              <a:gd name="connsiteY7630" fmla="*/ 4230378 h 6858079"/>
              <a:gd name="connsiteX7631" fmla="*/ 406888 w 12192000"/>
              <a:gd name="connsiteY7631" fmla="*/ 4241568 h 6858079"/>
              <a:gd name="connsiteX7632" fmla="*/ 396437 w 12192000"/>
              <a:gd name="connsiteY7632" fmla="*/ 4248066 h 6858079"/>
              <a:gd name="connsiteX7633" fmla="*/ 463826 w 12192000"/>
              <a:gd name="connsiteY7633" fmla="*/ 4364665 h 6858079"/>
              <a:gd name="connsiteX7634" fmla="*/ 472115 w 12192000"/>
              <a:gd name="connsiteY7634" fmla="*/ 4461048 h 6858079"/>
              <a:gd name="connsiteX7635" fmla="*/ 472476 w 12192000"/>
              <a:gd name="connsiteY7635" fmla="*/ 4466462 h 6858079"/>
              <a:gd name="connsiteX7636" fmla="*/ 456259 w 12192000"/>
              <a:gd name="connsiteY7636" fmla="*/ 4519528 h 6858079"/>
              <a:gd name="connsiteX7637" fmla="*/ 428871 w 12192000"/>
              <a:gd name="connsiteY7637" fmla="*/ 4563929 h 6858079"/>
              <a:gd name="connsiteX7638" fmla="*/ 245800 w 12192000"/>
              <a:gd name="connsiteY7638" fmla="*/ 4636487 h 6858079"/>
              <a:gd name="connsiteX7639" fmla="*/ 75703 w 12192000"/>
              <a:gd name="connsiteY7639" fmla="*/ 4579451 h 6858079"/>
              <a:gd name="connsiteX7640" fmla="*/ 8990 w 12192000"/>
              <a:gd name="connsiteY7640" fmla="*/ 4492770 h 6858079"/>
              <a:gd name="connsiteX7641" fmla="*/ 0 w 12192000"/>
              <a:gd name="connsiteY7641" fmla="*/ 4450876 h 6858079"/>
              <a:gd name="connsiteX7642" fmla="*/ 0 w 12192000"/>
              <a:gd name="connsiteY7642" fmla="*/ 4405379 h 6858079"/>
              <a:gd name="connsiteX7643" fmla="*/ 1466 w 12192000"/>
              <a:gd name="connsiteY7643" fmla="*/ 4383075 h 6858079"/>
              <a:gd name="connsiteX7644" fmla="*/ 133364 w 12192000"/>
              <a:gd name="connsiteY7644" fmla="*/ 4213772 h 6858079"/>
              <a:gd name="connsiteX7645" fmla="*/ 236250 w 12192000"/>
              <a:gd name="connsiteY7645" fmla="*/ 4192112 h 6858079"/>
              <a:gd name="connsiteX7646" fmla="*/ 12177985 w 12192000"/>
              <a:gd name="connsiteY7646" fmla="*/ 4169250 h 6858079"/>
              <a:gd name="connsiteX7647" fmla="*/ 12192000 w 12192000"/>
              <a:gd name="connsiteY7647" fmla="*/ 4173553 h 6858079"/>
              <a:gd name="connsiteX7648" fmla="*/ 12192000 w 12192000"/>
              <a:gd name="connsiteY7648" fmla="*/ 4182334 h 6858079"/>
              <a:gd name="connsiteX7649" fmla="*/ 12158187 w 12192000"/>
              <a:gd name="connsiteY7649" fmla="*/ 4177869 h 6858079"/>
              <a:gd name="connsiteX7650" fmla="*/ 12157297 w 12192000"/>
              <a:gd name="connsiteY7650" fmla="*/ 4170423 h 6858079"/>
              <a:gd name="connsiteX7651" fmla="*/ 12177985 w 12192000"/>
              <a:gd name="connsiteY7651" fmla="*/ 4169250 h 6858079"/>
              <a:gd name="connsiteX7652" fmla="*/ 11585528 w 12192000"/>
              <a:gd name="connsiteY7652" fmla="*/ 4162615 h 6858079"/>
              <a:gd name="connsiteX7653" fmla="*/ 11612993 w 12192000"/>
              <a:gd name="connsiteY7653" fmla="*/ 4179767 h 6858079"/>
              <a:gd name="connsiteX7654" fmla="*/ 11611547 w 12192000"/>
              <a:gd name="connsiteY7654" fmla="*/ 4183052 h 6858079"/>
              <a:gd name="connsiteX7655" fmla="*/ 11583721 w 12192000"/>
              <a:gd name="connsiteY7655" fmla="*/ 4163710 h 6858079"/>
              <a:gd name="connsiteX7656" fmla="*/ 11585528 w 12192000"/>
              <a:gd name="connsiteY7656" fmla="*/ 4162615 h 6858079"/>
              <a:gd name="connsiteX7657" fmla="*/ 11592790 w 12192000"/>
              <a:gd name="connsiteY7657" fmla="*/ 4148086 h 6858079"/>
              <a:gd name="connsiteX7658" fmla="*/ 11604440 w 12192000"/>
              <a:gd name="connsiteY7658" fmla="*/ 4161264 h 6858079"/>
              <a:gd name="connsiteX7659" fmla="*/ 11650427 w 12192000"/>
              <a:gd name="connsiteY7659" fmla="*/ 4173113 h 6858079"/>
              <a:gd name="connsiteX7660" fmla="*/ 11650427 w 12192000"/>
              <a:gd name="connsiteY7660" fmla="*/ 4177062 h 6858079"/>
              <a:gd name="connsiteX7661" fmla="*/ 11599732 w 12192000"/>
              <a:gd name="connsiteY7661" fmla="*/ 4161982 h 6858079"/>
              <a:gd name="connsiteX7662" fmla="*/ 11580373 w 12192000"/>
              <a:gd name="connsiteY7662" fmla="*/ 4145094 h 6858079"/>
              <a:gd name="connsiteX7663" fmla="*/ 11601421 w 12192000"/>
              <a:gd name="connsiteY7663" fmla="*/ 4168165 h 6858079"/>
              <a:gd name="connsiteX7664" fmla="*/ 11631745 w 12192000"/>
              <a:gd name="connsiteY7664" fmla="*/ 4178812 h 6858079"/>
              <a:gd name="connsiteX7665" fmla="*/ 11630674 w 12192000"/>
              <a:gd name="connsiteY7665" fmla="*/ 4182717 h 6858079"/>
              <a:gd name="connsiteX7666" fmla="*/ 11578946 w 12192000"/>
              <a:gd name="connsiteY7666" fmla="*/ 4145450 h 6858079"/>
              <a:gd name="connsiteX7667" fmla="*/ 11580373 w 12192000"/>
              <a:gd name="connsiteY7667" fmla="*/ 4145094 h 6858079"/>
              <a:gd name="connsiteX7668" fmla="*/ 11808363 w 12192000"/>
              <a:gd name="connsiteY7668" fmla="*/ 4143483 h 6858079"/>
              <a:gd name="connsiteX7669" fmla="*/ 11810168 w 12192000"/>
              <a:gd name="connsiteY7669" fmla="*/ 4146265 h 6858079"/>
              <a:gd name="connsiteX7670" fmla="*/ 11762893 w 12192000"/>
              <a:gd name="connsiteY7670" fmla="*/ 4152875 h 6858079"/>
              <a:gd name="connsiteX7671" fmla="*/ 11736189 w 12192000"/>
              <a:gd name="connsiteY7671" fmla="*/ 4152179 h 6858079"/>
              <a:gd name="connsiteX7672" fmla="*/ 11711288 w 12192000"/>
              <a:gd name="connsiteY7672" fmla="*/ 4152875 h 6858079"/>
              <a:gd name="connsiteX7673" fmla="*/ 11711288 w 12192000"/>
              <a:gd name="connsiteY7673" fmla="*/ 4151484 h 6858079"/>
              <a:gd name="connsiteX7674" fmla="*/ 11758924 w 12192000"/>
              <a:gd name="connsiteY7674" fmla="*/ 4149744 h 6858079"/>
              <a:gd name="connsiteX7675" fmla="*/ 11808363 w 12192000"/>
              <a:gd name="connsiteY7675" fmla="*/ 4143483 h 6858079"/>
              <a:gd name="connsiteX7676" fmla="*/ 11818235 w 12192000"/>
              <a:gd name="connsiteY7676" fmla="*/ 4136786 h 6858079"/>
              <a:gd name="connsiteX7677" fmla="*/ 11819327 w 12192000"/>
              <a:gd name="connsiteY7677" fmla="*/ 4139966 h 6858079"/>
              <a:gd name="connsiteX7678" fmla="*/ 11737099 w 12192000"/>
              <a:gd name="connsiteY7678" fmla="*/ 4147740 h 6858079"/>
              <a:gd name="connsiteX7679" fmla="*/ 11737099 w 12192000"/>
              <a:gd name="connsiteY7679" fmla="*/ 4145266 h 6858079"/>
              <a:gd name="connsiteX7680" fmla="*/ 11818235 w 12192000"/>
              <a:gd name="connsiteY7680" fmla="*/ 4136786 h 6858079"/>
              <a:gd name="connsiteX7681" fmla="*/ 11584942 w 12192000"/>
              <a:gd name="connsiteY7681" fmla="*/ 4132378 h 6858079"/>
              <a:gd name="connsiteX7682" fmla="*/ 11592790 w 12192000"/>
              <a:gd name="connsiteY7682" fmla="*/ 4148086 h 6858079"/>
              <a:gd name="connsiteX7683" fmla="*/ 11589322 w 12192000"/>
              <a:gd name="connsiteY7683" fmla="*/ 4144164 h 6858079"/>
              <a:gd name="connsiteX7684" fmla="*/ 11823000 w 12192000"/>
              <a:gd name="connsiteY7684" fmla="*/ 4130460 h 6858079"/>
              <a:gd name="connsiteX7685" fmla="*/ 11824094 w 12192000"/>
              <a:gd name="connsiteY7685" fmla="*/ 4134170 h 6858079"/>
              <a:gd name="connsiteX7686" fmla="*/ 11790569 w 12192000"/>
              <a:gd name="connsiteY7686" fmla="*/ 4138252 h 6858079"/>
              <a:gd name="connsiteX7687" fmla="*/ 11758137 w 12192000"/>
              <a:gd name="connsiteY7687" fmla="*/ 4140479 h 6858079"/>
              <a:gd name="connsiteX7688" fmla="*/ 11758137 w 12192000"/>
              <a:gd name="connsiteY7688" fmla="*/ 4138624 h 6858079"/>
              <a:gd name="connsiteX7689" fmla="*/ 11790569 w 12192000"/>
              <a:gd name="connsiteY7689" fmla="*/ 4134913 h 6858079"/>
              <a:gd name="connsiteX7690" fmla="*/ 11823000 w 12192000"/>
              <a:gd name="connsiteY7690" fmla="*/ 4130460 h 6858079"/>
              <a:gd name="connsiteX7691" fmla="*/ 11822126 w 12192000"/>
              <a:gd name="connsiteY7691" fmla="*/ 4125323 h 6858079"/>
              <a:gd name="connsiteX7692" fmla="*/ 11822126 w 12192000"/>
              <a:gd name="connsiteY7692" fmla="*/ 4129064 h 6858079"/>
              <a:gd name="connsiteX7693" fmla="*/ 11775269 w 12192000"/>
              <a:gd name="connsiteY7693" fmla="*/ 4130935 h 6858079"/>
              <a:gd name="connsiteX7694" fmla="*/ 11775269 w 12192000"/>
              <a:gd name="connsiteY7694" fmla="*/ 4129439 h 6858079"/>
              <a:gd name="connsiteX7695" fmla="*/ 11822126 w 12192000"/>
              <a:gd name="connsiteY7695" fmla="*/ 4125323 h 6858079"/>
              <a:gd name="connsiteX7696" fmla="*/ 11581265 w 12192000"/>
              <a:gd name="connsiteY7696" fmla="*/ 4122486 h 6858079"/>
              <a:gd name="connsiteX7697" fmla="*/ 11584942 w 12192000"/>
              <a:gd name="connsiteY7697" fmla="*/ 4132378 h 6858079"/>
              <a:gd name="connsiteX7698" fmla="*/ 11580179 w 12192000"/>
              <a:gd name="connsiteY7698" fmla="*/ 4122846 h 6858079"/>
              <a:gd name="connsiteX7699" fmla="*/ 11581265 w 12192000"/>
              <a:gd name="connsiteY7699" fmla="*/ 4122486 h 6858079"/>
              <a:gd name="connsiteX7700" fmla="*/ 11820944 w 12192000"/>
              <a:gd name="connsiteY7700" fmla="*/ 4118923 h 6858079"/>
              <a:gd name="connsiteX7701" fmla="*/ 11820944 w 12192000"/>
              <a:gd name="connsiteY7701" fmla="*/ 4121936 h 6858079"/>
              <a:gd name="connsiteX7702" fmla="*/ 11786382 w 12192000"/>
              <a:gd name="connsiteY7702" fmla="*/ 4122940 h 6858079"/>
              <a:gd name="connsiteX7703" fmla="*/ 11786742 w 12192000"/>
              <a:gd name="connsiteY7703" fmla="*/ 4120932 h 6858079"/>
              <a:gd name="connsiteX7704" fmla="*/ 11820944 w 12192000"/>
              <a:gd name="connsiteY7704" fmla="*/ 4118923 h 6858079"/>
              <a:gd name="connsiteX7705" fmla="*/ 11725761 w 12192000"/>
              <a:gd name="connsiteY7705" fmla="*/ 4061906 h 6858079"/>
              <a:gd name="connsiteX7706" fmla="*/ 11728941 w 12192000"/>
              <a:gd name="connsiteY7706" fmla="*/ 4061906 h 6858079"/>
              <a:gd name="connsiteX7707" fmla="*/ 11716927 w 12192000"/>
              <a:gd name="connsiteY7707" fmla="*/ 4093458 h 6858079"/>
              <a:gd name="connsiteX7708" fmla="*/ 11698200 w 12192000"/>
              <a:gd name="connsiteY7708" fmla="*/ 4083777 h 6858079"/>
              <a:gd name="connsiteX7709" fmla="*/ 11699613 w 12192000"/>
              <a:gd name="connsiteY7709" fmla="*/ 4083777 h 6858079"/>
              <a:gd name="connsiteX7710" fmla="*/ 11718694 w 12192000"/>
              <a:gd name="connsiteY7710" fmla="*/ 4089156 h 6858079"/>
              <a:gd name="connsiteX7711" fmla="*/ 11725761 w 12192000"/>
              <a:gd name="connsiteY7711" fmla="*/ 4061906 h 6858079"/>
              <a:gd name="connsiteX7712" fmla="*/ 11948566 w 12192000"/>
              <a:gd name="connsiteY7712" fmla="*/ 4059010 h 6858079"/>
              <a:gd name="connsiteX7713" fmla="*/ 11993870 w 12192000"/>
              <a:gd name="connsiteY7713" fmla="*/ 4149018 h 6858079"/>
              <a:gd name="connsiteX7714" fmla="*/ 11987270 w 12192000"/>
              <a:gd name="connsiteY7714" fmla="*/ 4149018 h 6858079"/>
              <a:gd name="connsiteX7715" fmla="*/ 11947366 w 12192000"/>
              <a:gd name="connsiteY7715" fmla="*/ 4061363 h 6858079"/>
              <a:gd name="connsiteX7716" fmla="*/ 11948566 w 12192000"/>
              <a:gd name="connsiteY7716" fmla="*/ 4059010 h 6858079"/>
              <a:gd name="connsiteX7717" fmla="*/ 11930658 w 12192000"/>
              <a:gd name="connsiteY7717" fmla="*/ 4023765 h 6858079"/>
              <a:gd name="connsiteX7718" fmla="*/ 11993885 w 12192000"/>
              <a:gd name="connsiteY7718" fmla="*/ 4079149 h 6858079"/>
              <a:gd name="connsiteX7719" fmla="*/ 12010059 w 12192000"/>
              <a:gd name="connsiteY7719" fmla="*/ 4129201 h 6858079"/>
              <a:gd name="connsiteX7720" fmla="*/ 12014471 w 12192000"/>
              <a:gd name="connsiteY7720" fmla="*/ 4182809 h 6858079"/>
              <a:gd name="connsiteX7721" fmla="*/ 12009765 w 12192000"/>
              <a:gd name="connsiteY7721" fmla="*/ 4183401 h 6858079"/>
              <a:gd name="connsiteX7722" fmla="*/ 11994179 w 12192000"/>
              <a:gd name="connsiteY7722" fmla="*/ 4093957 h 6858079"/>
              <a:gd name="connsiteX7723" fmla="*/ 11930070 w 12192000"/>
              <a:gd name="connsiteY7723" fmla="*/ 4025838 h 6858079"/>
              <a:gd name="connsiteX7724" fmla="*/ 11930658 w 12192000"/>
              <a:gd name="connsiteY7724" fmla="*/ 4023765 h 6858079"/>
              <a:gd name="connsiteX7725" fmla="*/ 11672592 w 12192000"/>
              <a:gd name="connsiteY7725" fmla="*/ 4020733 h 6858079"/>
              <a:gd name="connsiteX7726" fmla="*/ 11698538 w 12192000"/>
              <a:gd name="connsiteY7726" fmla="*/ 4037520 h 6858079"/>
              <a:gd name="connsiteX7727" fmla="*/ 11697471 w 12192000"/>
              <a:gd name="connsiteY7727" fmla="*/ 4041169 h 6858079"/>
              <a:gd name="connsiteX7728" fmla="*/ 11671171 w 12192000"/>
              <a:gd name="connsiteY7728" fmla="*/ 4021463 h 6858079"/>
              <a:gd name="connsiteX7729" fmla="*/ 11672592 w 12192000"/>
              <a:gd name="connsiteY7729" fmla="*/ 4020733 h 6858079"/>
              <a:gd name="connsiteX7730" fmla="*/ 11597988 w 12192000"/>
              <a:gd name="connsiteY7730" fmla="*/ 4011904 h 6858079"/>
              <a:gd name="connsiteX7731" fmla="*/ 11599896 w 12192000"/>
              <a:gd name="connsiteY7731" fmla="*/ 4012264 h 6858079"/>
              <a:gd name="connsiteX7732" fmla="*/ 11600215 w 12192000"/>
              <a:gd name="connsiteY7732" fmla="*/ 4038935 h 6858079"/>
              <a:gd name="connsiteX7733" fmla="*/ 11599896 w 12192000"/>
              <a:gd name="connsiteY7733" fmla="*/ 4061282 h 6858079"/>
              <a:gd name="connsiteX7734" fmla="*/ 11597352 w 12192000"/>
              <a:gd name="connsiteY7734" fmla="*/ 4062002 h 6858079"/>
              <a:gd name="connsiteX7735" fmla="*/ 11597352 w 12192000"/>
              <a:gd name="connsiteY7735" fmla="*/ 4038935 h 6858079"/>
              <a:gd name="connsiteX7736" fmla="*/ 11597988 w 12192000"/>
              <a:gd name="connsiteY7736" fmla="*/ 4011904 h 6858079"/>
              <a:gd name="connsiteX7737" fmla="*/ 11673766 w 12192000"/>
              <a:gd name="connsiteY7737" fmla="*/ 4000051 h 6858079"/>
              <a:gd name="connsiteX7738" fmla="*/ 11675569 w 12192000"/>
              <a:gd name="connsiteY7738" fmla="*/ 4000771 h 6858079"/>
              <a:gd name="connsiteX7739" fmla="*/ 11699731 w 12192000"/>
              <a:gd name="connsiteY7739" fmla="*/ 4032453 h 6858079"/>
              <a:gd name="connsiteX7740" fmla="*/ 11698649 w 12192000"/>
              <a:gd name="connsiteY7740" fmla="*/ 4036054 h 6858079"/>
              <a:gd name="connsiteX7741" fmla="*/ 11673766 w 12192000"/>
              <a:gd name="connsiteY7741" fmla="*/ 4000051 h 6858079"/>
              <a:gd name="connsiteX7742" fmla="*/ 11593695 w 12192000"/>
              <a:gd name="connsiteY7742" fmla="*/ 3985383 h 6858079"/>
              <a:gd name="connsiteX7743" fmla="*/ 11594717 w 12192000"/>
              <a:gd name="connsiteY7743" fmla="*/ 3985746 h 6858079"/>
              <a:gd name="connsiteX7744" fmla="*/ 11595739 w 12192000"/>
              <a:gd name="connsiteY7744" fmla="*/ 4073118 h 6858079"/>
              <a:gd name="connsiteX7745" fmla="*/ 11593013 w 12192000"/>
              <a:gd name="connsiteY7745" fmla="*/ 4073118 h 6858079"/>
              <a:gd name="connsiteX7746" fmla="*/ 11593013 w 12192000"/>
              <a:gd name="connsiteY7746" fmla="*/ 4027438 h 6858079"/>
              <a:gd name="connsiteX7747" fmla="*/ 11593695 w 12192000"/>
              <a:gd name="connsiteY7747" fmla="*/ 3985383 h 6858079"/>
              <a:gd name="connsiteX7748" fmla="*/ 11713362 w 12192000"/>
              <a:gd name="connsiteY7748" fmla="*/ 3980456 h 6858079"/>
              <a:gd name="connsiteX7749" fmla="*/ 11738460 w 12192000"/>
              <a:gd name="connsiteY7749" fmla="*/ 4007385 h 6858079"/>
              <a:gd name="connsiteX7750" fmla="*/ 11723183 w 12192000"/>
              <a:gd name="connsiteY7750" fmla="*/ 4027492 h 6858079"/>
              <a:gd name="connsiteX7751" fmla="*/ 11722093 w 12192000"/>
              <a:gd name="connsiteY7751" fmla="*/ 4075605 h 6858079"/>
              <a:gd name="connsiteX7752" fmla="*/ 11712635 w 12192000"/>
              <a:gd name="connsiteY7752" fmla="*/ 4089608 h 6858079"/>
              <a:gd name="connsiteX7753" fmla="*/ 11704632 w 12192000"/>
              <a:gd name="connsiteY7753" fmla="*/ 4072373 h 6858079"/>
              <a:gd name="connsiteX7754" fmla="*/ 11705360 w 12192000"/>
              <a:gd name="connsiteY7754" fmla="*/ 4027132 h 6858079"/>
              <a:gd name="connsiteX7755" fmla="*/ 11703178 w 12192000"/>
              <a:gd name="connsiteY7755" fmla="*/ 4026055 h 6858079"/>
              <a:gd name="connsiteX7756" fmla="*/ 11702814 w 12192000"/>
              <a:gd name="connsiteY7756" fmla="*/ 4026055 h 6858079"/>
              <a:gd name="connsiteX7757" fmla="*/ 11693607 w 12192000"/>
              <a:gd name="connsiteY7757" fmla="*/ 4019323 h 6858079"/>
              <a:gd name="connsiteX7758" fmla="*/ 11701271 w 12192000"/>
              <a:gd name="connsiteY7758" fmla="*/ 4028019 h 6858079"/>
              <a:gd name="connsiteX7759" fmla="*/ 11700536 w 12192000"/>
              <a:gd name="connsiteY7759" fmla="*/ 4031276 h 6858079"/>
              <a:gd name="connsiteX7760" fmla="*/ 11689528 w 12192000"/>
              <a:gd name="connsiteY7760" fmla="*/ 3980612 h 6858079"/>
              <a:gd name="connsiteX7761" fmla="*/ 11690629 w 12192000"/>
              <a:gd name="connsiteY7761" fmla="*/ 3982060 h 6858079"/>
              <a:gd name="connsiteX7762" fmla="*/ 11685668 w 12192000"/>
              <a:gd name="connsiteY7762" fmla="*/ 3999338 h 6858079"/>
              <a:gd name="connsiteX7763" fmla="*/ 11685355 w 12192000"/>
              <a:gd name="connsiteY7763" fmla="*/ 3999845 h 6858079"/>
              <a:gd name="connsiteX7764" fmla="*/ 11685431 w 12192000"/>
              <a:gd name="connsiteY7764" fmla="*/ 4000160 h 6858079"/>
              <a:gd name="connsiteX7765" fmla="*/ 11683290 w 12192000"/>
              <a:gd name="connsiteY7765" fmla="*/ 4007617 h 6858079"/>
              <a:gd name="connsiteX7766" fmla="*/ 11688731 w 12192000"/>
              <a:gd name="connsiteY7766" fmla="*/ 4013790 h 6858079"/>
              <a:gd name="connsiteX7767" fmla="*/ 11685431 w 12192000"/>
              <a:gd name="connsiteY7767" fmla="*/ 4000160 h 6858079"/>
              <a:gd name="connsiteX7768" fmla="*/ 11685668 w 12192000"/>
              <a:gd name="connsiteY7768" fmla="*/ 3999338 h 6858079"/>
              <a:gd name="connsiteX7769" fmla="*/ 11694994 w 12192000"/>
              <a:gd name="connsiteY7769" fmla="*/ 3984226 h 6858079"/>
              <a:gd name="connsiteX7770" fmla="*/ 11713362 w 12192000"/>
              <a:gd name="connsiteY7770" fmla="*/ 3980456 h 6858079"/>
              <a:gd name="connsiteX7771" fmla="*/ 12145205 w 12192000"/>
              <a:gd name="connsiteY7771" fmla="*/ 3942757 h 6858079"/>
              <a:gd name="connsiteX7772" fmla="*/ 12154079 w 12192000"/>
              <a:gd name="connsiteY7772" fmla="*/ 3954621 h 6858079"/>
              <a:gd name="connsiteX7773" fmla="*/ 12152896 w 12192000"/>
              <a:gd name="connsiteY7773" fmla="*/ 3958180 h 6858079"/>
              <a:gd name="connsiteX7774" fmla="*/ 12179814 w 12192000"/>
              <a:gd name="connsiteY7774" fmla="*/ 3975644 h 6858079"/>
              <a:gd name="connsiteX7775" fmla="*/ 12192000 w 12192000"/>
              <a:gd name="connsiteY7775" fmla="*/ 3984131 h 6858079"/>
              <a:gd name="connsiteX7776" fmla="*/ 12192000 w 12192000"/>
              <a:gd name="connsiteY7776" fmla="*/ 3994387 h 6858079"/>
              <a:gd name="connsiteX7777" fmla="*/ 12170052 w 12192000"/>
              <a:gd name="connsiteY7777" fmla="*/ 3978943 h 6858079"/>
              <a:gd name="connsiteX7778" fmla="*/ 12149050 w 12192000"/>
              <a:gd name="connsiteY7778" fmla="*/ 3962630 h 6858079"/>
              <a:gd name="connsiteX7779" fmla="*/ 12143134 w 12192000"/>
              <a:gd name="connsiteY7779" fmla="*/ 3964113 h 6858079"/>
              <a:gd name="connsiteX7780" fmla="*/ 12130710 w 12192000"/>
              <a:gd name="connsiteY7780" fmla="*/ 3953435 h 6858079"/>
              <a:gd name="connsiteX7781" fmla="*/ 12145205 w 12192000"/>
              <a:gd name="connsiteY7781" fmla="*/ 3942757 h 6858079"/>
              <a:gd name="connsiteX7782" fmla="*/ 11757414 w 12192000"/>
              <a:gd name="connsiteY7782" fmla="*/ 3938113 h 6858079"/>
              <a:gd name="connsiteX7783" fmla="*/ 11774294 w 12192000"/>
              <a:gd name="connsiteY7783" fmla="*/ 3938909 h 6858079"/>
              <a:gd name="connsiteX7784" fmla="*/ 11773927 w 12192000"/>
              <a:gd name="connsiteY7784" fmla="*/ 3941690 h 6858079"/>
              <a:gd name="connsiteX7785" fmla="*/ 11765854 w 12192000"/>
              <a:gd name="connsiteY7785" fmla="*/ 3940100 h 6858079"/>
              <a:gd name="connsiteX7786" fmla="*/ 11757414 w 12192000"/>
              <a:gd name="connsiteY7786" fmla="*/ 3939703 h 6858079"/>
              <a:gd name="connsiteX7787" fmla="*/ 11757414 w 12192000"/>
              <a:gd name="connsiteY7787" fmla="*/ 3938113 h 6858079"/>
              <a:gd name="connsiteX7788" fmla="*/ 11764804 w 12192000"/>
              <a:gd name="connsiteY7788" fmla="*/ 3930697 h 6858079"/>
              <a:gd name="connsiteX7789" fmla="*/ 11782818 w 12192000"/>
              <a:gd name="connsiteY7789" fmla="*/ 3934138 h 6858079"/>
              <a:gd name="connsiteX7790" fmla="*/ 11781753 w 12192000"/>
              <a:gd name="connsiteY7790" fmla="*/ 3937807 h 6858079"/>
              <a:gd name="connsiteX7791" fmla="*/ 11746258 w 12192000"/>
              <a:gd name="connsiteY7791" fmla="*/ 3933404 h 6858079"/>
              <a:gd name="connsiteX7792" fmla="*/ 11746258 w 12192000"/>
              <a:gd name="connsiteY7792" fmla="*/ 3931936 h 6858079"/>
              <a:gd name="connsiteX7793" fmla="*/ 11764804 w 12192000"/>
              <a:gd name="connsiteY7793" fmla="*/ 3930697 h 6858079"/>
              <a:gd name="connsiteX7794" fmla="*/ 11761763 w 12192000"/>
              <a:gd name="connsiteY7794" fmla="*/ 3925601 h 6858079"/>
              <a:gd name="connsiteX7795" fmla="*/ 11797821 w 12192000"/>
              <a:gd name="connsiteY7795" fmla="*/ 3933025 h 6858079"/>
              <a:gd name="connsiteX7796" fmla="*/ 11796029 w 12192000"/>
              <a:gd name="connsiteY7796" fmla="*/ 3936245 h 6858079"/>
              <a:gd name="connsiteX7797" fmla="*/ 11724362 w 12192000"/>
              <a:gd name="connsiteY7797" fmla="*/ 3929090 h 6858079"/>
              <a:gd name="connsiteX7798" fmla="*/ 11724362 w 12192000"/>
              <a:gd name="connsiteY7798" fmla="*/ 3927301 h 6858079"/>
              <a:gd name="connsiteX7799" fmla="*/ 11761763 w 12192000"/>
              <a:gd name="connsiteY7799" fmla="*/ 3925601 h 6858079"/>
              <a:gd name="connsiteX7800" fmla="*/ 11724846 w 12192000"/>
              <a:gd name="connsiteY7800" fmla="*/ 3919234 h 6858079"/>
              <a:gd name="connsiteX7801" fmla="*/ 11758720 w 12192000"/>
              <a:gd name="connsiteY7801" fmla="*/ 3919625 h 6858079"/>
              <a:gd name="connsiteX7802" fmla="*/ 11789907 w 12192000"/>
              <a:gd name="connsiteY7802" fmla="*/ 3924482 h 6858079"/>
              <a:gd name="connsiteX7803" fmla="*/ 11811414 w 12192000"/>
              <a:gd name="connsiteY7803" fmla="*/ 3932114 h 6858079"/>
              <a:gd name="connsiteX7804" fmla="*/ 11809622 w 12192000"/>
              <a:gd name="connsiteY7804" fmla="*/ 3935583 h 6858079"/>
              <a:gd name="connsiteX7805" fmla="*/ 11785605 w 12192000"/>
              <a:gd name="connsiteY7805" fmla="*/ 3926563 h 6858079"/>
              <a:gd name="connsiteX7806" fmla="*/ 11754778 w 12192000"/>
              <a:gd name="connsiteY7806" fmla="*/ 3922747 h 6858079"/>
              <a:gd name="connsiteX7807" fmla="*/ 11691688 w 12192000"/>
              <a:gd name="connsiteY7807" fmla="*/ 3924134 h 6858079"/>
              <a:gd name="connsiteX7808" fmla="*/ 11690971 w 12192000"/>
              <a:gd name="connsiteY7808" fmla="*/ 3922747 h 6858079"/>
              <a:gd name="connsiteX7809" fmla="*/ 11724846 w 12192000"/>
              <a:gd name="connsiteY7809" fmla="*/ 3919234 h 6858079"/>
              <a:gd name="connsiteX7810" fmla="*/ 11730696 w 12192000"/>
              <a:gd name="connsiteY7810" fmla="*/ 3915579 h 6858079"/>
              <a:gd name="connsiteX7811" fmla="*/ 11677753 w 12192000"/>
              <a:gd name="connsiteY7811" fmla="*/ 3918739 h 6858079"/>
              <a:gd name="connsiteX7812" fmla="*/ 11654241 w 12192000"/>
              <a:gd name="connsiteY7812" fmla="*/ 3920688 h 6858079"/>
              <a:gd name="connsiteX7813" fmla="*/ 11647262 w 12192000"/>
              <a:gd name="connsiteY7813" fmla="*/ 3921266 h 6858079"/>
              <a:gd name="connsiteX7814" fmla="*/ 11617040 w 12192000"/>
              <a:gd name="connsiteY7814" fmla="*/ 3922710 h 6858079"/>
              <a:gd name="connsiteX7815" fmla="*/ 11608367 w 12192000"/>
              <a:gd name="connsiteY7815" fmla="*/ 3926321 h 6858079"/>
              <a:gd name="connsiteX7816" fmla="*/ 11589936 w 12192000"/>
              <a:gd name="connsiteY7816" fmla="*/ 3992039 h 6858079"/>
              <a:gd name="connsiteX7817" fmla="*/ 11591381 w 12192000"/>
              <a:gd name="connsiteY7817" fmla="*/ 4089171 h 6858079"/>
              <a:gd name="connsiteX7818" fmla="*/ 11593912 w 12192000"/>
              <a:gd name="connsiteY7818" fmla="*/ 4115530 h 6858079"/>
              <a:gd name="connsiteX7819" fmla="*/ 11594273 w 12192000"/>
              <a:gd name="connsiteY7819" fmla="*/ 4118058 h 6858079"/>
              <a:gd name="connsiteX7820" fmla="*/ 11599332 w 12192000"/>
              <a:gd name="connsiteY7820" fmla="*/ 4132501 h 6858079"/>
              <a:gd name="connsiteX7821" fmla="*/ 11647035 w 12192000"/>
              <a:gd name="connsiteY7821" fmla="*/ 4155972 h 6858079"/>
              <a:gd name="connsiteX7822" fmla="*/ 11747139 w 12192000"/>
              <a:gd name="connsiteY7822" fmla="*/ 4157416 h 6858079"/>
              <a:gd name="connsiteX7823" fmla="*/ 11826644 w 12192000"/>
              <a:gd name="connsiteY7823" fmla="*/ 4134667 h 6858079"/>
              <a:gd name="connsiteX7824" fmla="*/ 11832336 w 12192000"/>
              <a:gd name="connsiteY7824" fmla="*/ 4087817 h 6858079"/>
              <a:gd name="connsiteX7825" fmla="*/ 11831046 w 12192000"/>
              <a:gd name="connsiteY7825" fmla="*/ 4042703 h 6858079"/>
              <a:gd name="connsiteX7826" fmla="*/ 11830981 w 12192000"/>
              <a:gd name="connsiteY7826" fmla="*/ 4040425 h 6858079"/>
              <a:gd name="connsiteX7827" fmla="*/ 11830981 w 12192000"/>
              <a:gd name="connsiteY7827" fmla="*/ 3985900 h 6858079"/>
              <a:gd name="connsiteX7828" fmla="*/ 11830981 w 12192000"/>
              <a:gd name="connsiteY7828" fmla="*/ 3980845 h 6858079"/>
              <a:gd name="connsiteX7829" fmla="*/ 11829896 w 12192000"/>
              <a:gd name="connsiteY7829" fmla="*/ 3974345 h 6858079"/>
              <a:gd name="connsiteX7830" fmla="*/ 11783639 w 12192000"/>
              <a:gd name="connsiteY7830" fmla="*/ 3919461 h 6858079"/>
              <a:gd name="connsiteX7831" fmla="*/ 11730696 w 12192000"/>
              <a:gd name="connsiteY7831" fmla="*/ 3915579 h 6858079"/>
              <a:gd name="connsiteX7832" fmla="*/ 193058 w 12192000"/>
              <a:gd name="connsiteY7832" fmla="*/ 3889192 h 6858079"/>
              <a:gd name="connsiteX7833" fmla="*/ 197742 w 12192000"/>
              <a:gd name="connsiteY7833" fmla="*/ 3889914 h 6858079"/>
              <a:gd name="connsiteX7834" fmla="*/ 165322 w 12192000"/>
              <a:gd name="connsiteY7834" fmla="*/ 3952008 h 6858079"/>
              <a:gd name="connsiteX7835" fmla="*/ 104806 w 12192000"/>
              <a:gd name="connsiteY7835" fmla="*/ 4041177 h 6858079"/>
              <a:gd name="connsiteX7836" fmla="*/ 48613 w 12192000"/>
              <a:gd name="connsiteY7836" fmla="*/ 4134318 h 6858079"/>
              <a:gd name="connsiteX7837" fmla="*/ 19165 w 12192000"/>
              <a:gd name="connsiteY7837" fmla="*/ 4179264 h 6858079"/>
              <a:gd name="connsiteX7838" fmla="*/ 0 w 12192000"/>
              <a:gd name="connsiteY7838" fmla="*/ 4214444 h 6858079"/>
              <a:gd name="connsiteX7839" fmla="*/ 0 w 12192000"/>
              <a:gd name="connsiteY7839" fmla="*/ 4186423 h 6858079"/>
              <a:gd name="connsiteX7840" fmla="*/ 31321 w 12192000"/>
              <a:gd name="connsiteY7840" fmla="*/ 4133958 h 6858079"/>
              <a:gd name="connsiteX7841" fmla="*/ 83913 w 12192000"/>
              <a:gd name="connsiteY7841" fmla="*/ 4048037 h 6858079"/>
              <a:gd name="connsiteX7842" fmla="*/ 145870 w 12192000"/>
              <a:gd name="connsiteY7842" fmla="*/ 3959589 h 6858079"/>
              <a:gd name="connsiteX7843" fmla="*/ 193058 w 12192000"/>
              <a:gd name="connsiteY7843" fmla="*/ 3889192 h 6858079"/>
              <a:gd name="connsiteX7844" fmla="*/ 12115341 w 12192000"/>
              <a:gd name="connsiteY7844" fmla="*/ 3864072 h 6858079"/>
              <a:gd name="connsiteX7845" fmla="*/ 12168916 w 12192000"/>
              <a:gd name="connsiteY7845" fmla="*/ 3876110 h 6858079"/>
              <a:gd name="connsiteX7846" fmla="*/ 12192000 w 12192000"/>
              <a:gd name="connsiteY7846" fmla="*/ 3878230 h 6858079"/>
              <a:gd name="connsiteX7847" fmla="*/ 12192000 w 12192000"/>
              <a:gd name="connsiteY7847" fmla="*/ 3882431 h 6858079"/>
              <a:gd name="connsiteX7848" fmla="*/ 12153821 w 12192000"/>
              <a:gd name="connsiteY7848" fmla="*/ 3879633 h 6858079"/>
              <a:gd name="connsiteX7849" fmla="*/ 12114157 w 12192000"/>
              <a:gd name="connsiteY7849" fmla="*/ 3865540 h 6858079"/>
              <a:gd name="connsiteX7850" fmla="*/ 12115341 w 12192000"/>
              <a:gd name="connsiteY7850" fmla="*/ 3864072 h 6858079"/>
              <a:gd name="connsiteX7851" fmla="*/ 12034464 w 12192000"/>
              <a:gd name="connsiteY7851" fmla="*/ 3817949 h 6858079"/>
              <a:gd name="connsiteX7852" fmla="*/ 12041368 w 12192000"/>
              <a:gd name="connsiteY7852" fmla="*/ 3900964 h 6858079"/>
              <a:gd name="connsiteX7853" fmla="*/ 12034752 w 12192000"/>
              <a:gd name="connsiteY7853" fmla="*/ 3898904 h 6858079"/>
              <a:gd name="connsiteX7854" fmla="*/ 12031300 w 12192000"/>
              <a:gd name="connsiteY7854" fmla="*/ 3818832 h 6858079"/>
              <a:gd name="connsiteX7855" fmla="*/ 12034464 w 12192000"/>
              <a:gd name="connsiteY7855" fmla="*/ 3817949 h 6858079"/>
              <a:gd name="connsiteX7856" fmla="*/ 11713891 w 12192000"/>
              <a:gd name="connsiteY7856" fmla="*/ 3773221 h 6858079"/>
              <a:gd name="connsiteX7857" fmla="*/ 11705208 w 12192000"/>
              <a:gd name="connsiteY7857" fmla="*/ 3776894 h 6858079"/>
              <a:gd name="connsiteX7858" fmla="*/ 11738618 w 12192000"/>
              <a:gd name="connsiteY7858" fmla="*/ 3782236 h 6858079"/>
              <a:gd name="connsiteX7859" fmla="*/ 11736457 w 12192000"/>
              <a:gd name="connsiteY7859" fmla="*/ 3785513 h 6858079"/>
              <a:gd name="connsiteX7860" fmla="*/ 11720434 w 12192000"/>
              <a:gd name="connsiteY7860" fmla="*/ 3782860 h 6858079"/>
              <a:gd name="connsiteX7861" fmla="*/ 11718931 w 12192000"/>
              <a:gd name="connsiteY7861" fmla="*/ 3785199 h 6858079"/>
              <a:gd name="connsiteX7862" fmla="*/ 11704051 w 12192000"/>
              <a:gd name="connsiteY7862" fmla="*/ 3786259 h 6858079"/>
              <a:gd name="connsiteX7863" fmla="*/ 11691711 w 12192000"/>
              <a:gd name="connsiteY7863" fmla="*/ 3791560 h 6858079"/>
              <a:gd name="connsiteX7864" fmla="*/ 11690985 w 12192000"/>
              <a:gd name="connsiteY7864" fmla="*/ 3790146 h 6858079"/>
              <a:gd name="connsiteX7865" fmla="*/ 11706955 w 12192000"/>
              <a:gd name="connsiteY7865" fmla="*/ 3782725 h 6858079"/>
              <a:gd name="connsiteX7866" fmla="*/ 11717923 w 12192000"/>
              <a:gd name="connsiteY7866" fmla="*/ 3782445 h 6858079"/>
              <a:gd name="connsiteX7867" fmla="*/ 11705120 w 12192000"/>
              <a:gd name="connsiteY7867" fmla="*/ 3780325 h 6858079"/>
              <a:gd name="connsiteX7868" fmla="*/ 11678106 w 12192000"/>
              <a:gd name="connsiteY7868" fmla="*/ 3797524 h 6858079"/>
              <a:gd name="connsiteX7869" fmla="*/ 11676305 w 12192000"/>
              <a:gd name="connsiteY7869" fmla="*/ 3796796 h 6858079"/>
              <a:gd name="connsiteX7870" fmla="*/ 11688056 w 12192000"/>
              <a:gd name="connsiteY7870" fmla="*/ 3784149 h 6858079"/>
              <a:gd name="connsiteX7871" fmla="*/ 11677103 w 12192000"/>
              <a:gd name="connsiteY7871" fmla="*/ 3788781 h 6858079"/>
              <a:gd name="connsiteX7872" fmla="*/ 11655708 w 12192000"/>
              <a:gd name="connsiteY7872" fmla="*/ 3907906 h 6858079"/>
              <a:gd name="connsiteX7873" fmla="*/ 11759788 w 12192000"/>
              <a:gd name="connsiteY7873" fmla="*/ 3904656 h 6858079"/>
              <a:gd name="connsiteX7874" fmla="*/ 11758704 w 12192000"/>
              <a:gd name="connsiteY7874" fmla="*/ 3861326 h 6858079"/>
              <a:gd name="connsiteX7875" fmla="*/ 11753283 w 12192000"/>
              <a:gd name="connsiteY7875" fmla="*/ 3864937 h 6858079"/>
              <a:gd name="connsiteX7876" fmla="*/ 11750392 w 12192000"/>
              <a:gd name="connsiteY7876" fmla="*/ 3862048 h 6858079"/>
              <a:gd name="connsiteX7877" fmla="*/ 11758704 w 12192000"/>
              <a:gd name="connsiteY7877" fmla="*/ 3853743 h 6858079"/>
              <a:gd name="connsiteX7878" fmla="*/ 11758704 w 12192000"/>
              <a:gd name="connsiteY7878" fmla="*/ 3850494 h 6858079"/>
              <a:gd name="connsiteX7879" fmla="*/ 11755813 w 12192000"/>
              <a:gd name="connsiteY7879" fmla="*/ 3852660 h 6858079"/>
              <a:gd name="connsiteX7880" fmla="*/ 11751115 w 12192000"/>
              <a:gd name="connsiteY7880" fmla="*/ 3856632 h 6858079"/>
              <a:gd name="connsiteX7881" fmla="*/ 11748223 w 12192000"/>
              <a:gd name="connsiteY7881" fmla="*/ 3854465 h 6858079"/>
              <a:gd name="connsiteX7882" fmla="*/ 11757620 w 12192000"/>
              <a:gd name="connsiteY7882" fmla="*/ 3843994 h 6858079"/>
              <a:gd name="connsiteX7883" fmla="*/ 11758343 w 12192000"/>
              <a:gd name="connsiteY7883" fmla="*/ 3843994 h 6858079"/>
              <a:gd name="connsiteX7884" fmla="*/ 11757981 w 12192000"/>
              <a:gd name="connsiteY7884" fmla="*/ 3829189 h 6858079"/>
              <a:gd name="connsiteX7885" fmla="*/ 11713891 w 12192000"/>
              <a:gd name="connsiteY7885" fmla="*/ 3773221 h 6858079"/>
              <a:gd name="connsiteX7886" fmla="*/ 12032944 w 12192000"/>
              <a:gd name="connsiteY7886" fmla="*/ 3764140 h 6858079"/>
              <a:gd name="connsiteX7887" fmla="*/ 12053213 w 12192000"/>
              <a:gd name="connsiteY7887" fmla="*/ 3915177 h 6858079"/>
              <a:gd name="connsiteX7888" fmla="*/ 12047631 w 12192000"/>
              <a:gd name="connsiteY7888" fmla="*/ 3911918 h 6858079"/>
              <a:gd name="connsiteX7889" fmla="*/ 12029713 w 12192000"/>
              <a:gd name="connsiteY7889" fmla="*/ 3764436 h 6858079"/>
              <a:gd name="connsiteX7890" fmla="*/ 12032944 w 12192000"/>
              <a:gd name="connsiteY7890" fmla="*/ 3764140 h 6858079"/>
              <a:gd name="connsiteX7891" fmla="*/ 11714253 w 12192000"/>
              <a:gd name="connsiteY7891" fmla="*/ 3746862 h 6858079"/>
              <a:gd name="connsiteX7892" fmla="*/ 11634025 w 12192000"/>
              <a:gd name="connsiteY7892" fmla="*/ 3809330 h 6858079"/>
              <a:gd name="connsiteX7893" fmla="*/ 11633664 w 12192000"/>
              <a:gd name="connsiteY7893" fmla="*/ 3813663 h 6858079"/>
              <a:gd name="connsiteX7894" fmla="*/ 11643783 w 12192000"/>
              <a:gd name="connsiteY7894" fmla="*/ 3799580 h 6858079"/>
              <a:gd name="connsiteX7895" fmla="*/ 11646312 w 12192000"/>
              <a:gd name="connsiteY7895" fmla="*/ 3801024 h 6858079"/>
              <a:gd name="connsiteX7896" fmla="*/ 11632580 w 12192000"/>
              <a:gd name="connsiteY7896" fmla="*/ 3821245 h 6858079"/>
              <a:gd name="connsiteX7897" fmla="*/ 11631857 w 12192000"/>
              <a:gd name="connsiteY7897" fmla="*/ 3831355 h 6858079"/>
              <a:gd name="connsiteX7898" fmla="*/ 11645590 w 12192000"/>
              <a:gd name="connsiteY7898" fmla="*/ 3810774 h 6858079"/>
              <a:gd name="connsiteX7899" fmla="*/ 11647397 w 12192000"/>
              <a:gd name="connsiteY7899" fmla="*/ 3811857 h 6858079"/>
              <a:gd name="connsiteX7900" fmla="*/ 11631857 w 12192000"/>
              <a:gd name="connsiteY7900" fmla="*/ 3836411 h 6858079"/>
              <a:gd name="connsiteX7901" fmla="*/ 11631857 w 12192000"/>
              <a:gd name="connsiteY7901" fmla="*/ 3843994 h 6858079"/>
              <a:gd name="connsiteX7902" fmla="*/ 11643060 w 12192000"/>
              <a:gd name="connsiteY7902" fmla="*/ 3824134 h 6858079"/>
              <a:gd name="connsiteX7903" fmla="*/ 11645228 w 12192000"/>
              <a:gd name="connsiteY7903" fmla="*/ 3824856 h 6858079"/>
              <a:gd name="connsiteX7904" fmla="*/ 11631857 w 12192000"/>
              <a:gd name="connsiteY7904" fmla="*/ 3849771 h 6858079"/>
              <a:gd name="connsiteX7905" fmla="*/ 11631857 w 12192000"/>
              <a:gd name="connsiteY7905" fmla="*/ 3855549 h 6858079"/>
              <a:gd name="connsiteX7906" fmla="*/ 11634748 w 12192000"/>
              <a:gd name="connsiteY7906" fmla="*/ 3852660 h 6858079"/>
              <a:gd name="connsiteX7907" fmla="*/ 11642698 w 12192000"/>
              <a:gd name="connsiteY7907" fmla="*/ 3840383 h 6858079"/>
              <a:gd name="connsiteX7908" fmla="*/ 11644505 w 12192000"/>
              <a:gd name="connsiteY7908" fmla="*/ 3841105 h 6858079"/>
              <a:gd name="connsiteX7909" fmla="*/ 11638000 w 12192000"/>
              <a:gd name="connsiteY7909" fmla="*/ 3851938 h 6858079"/>
              <a:gd name="connsiteX7910" fmla="*/ 11632218 w 12192000"/>
              <a:gd name="connsiteY7910" fmla="*/ 3860604 h 6858079"/>
              <a:gd name="connsiteX7911" fmla="*/ 11632580 w 12192000"/>
              <a:gd name="connsiteY7911" fmla="*/ 3866742 h 6858079"/>
              <a:gd name="connsiteX7912" fmla="*/ 11639085 w 12192000"/>
              <a:gd name="connsiteY7912" fmla="*/ 3856632 h 6858079"/>
              <a:gd name="connsiteX7913" fmla="*/ 11641253 w 12192000"/>
              <a:gd name="connsiteY7913" fmla="*/ 3856993 h 6858079"/>
              <a:gd name="connsiteX7914" fmla="*/ 11632580 w 12192000"/>
              <a:gd name="connsiteY7914" fmla="*/ 3871436 h 6858079"/>
              <a:gd name="connsiteX7915" fmla="*/ 11632941 w 12192000"/>
              <a:gd name="connsiteY7915" fmla="*/ 3879380 h 6858079"/>
              <a:gd name="connsiteX7916" fmla="*/ 11640531 w 12192000"/>
              <a:gd name="connsiteY7916" fmla="*/ 3868909 h 6858079"/>
              <a:gd name="connsiteX7917" fmla="*/ 11642698 w 12192000"/>
              <a:gd name="connsiteY7917" fmla="*/ 3870353 h 6858079"/>
              <a:gd name="connsiteX7918" fmla="*/ 11637278 w 12192000"/>
              <a:gd name="connsiteY7918" fmla="*/ 3878657 h 6858079"/>
              <a:gd name="connsiteX7919" fmla="*/ 11632941 w 12192000"/>
              <a:gd name="connsiteY7919" fmla="*/ 3884796 h 6858079"/>
              <a:gd name="connsiteX7920" fmla="*/ 11632941 w 12192000"/>
              <a:gd name="connsiteY7920" fmla="*/ 3890574 h 6858079"/>
              <a:gd name="connsiteX7921" fmla="*/ 11640531 w 12192000"/>
              <a:gd name="connsiteY7921" fmla="*/ 3879380 h 6858079"/>
              <a:gd name="connsiteX7922" fmla="*/ 11642698 w 12192000"/>
              <a:gd name="connsiteY7922" fmla="*/ 3880102 h 6858079"/>
              <a:gd name="connsiteX7923" fmla="*/ 11632941 w 12192000"/>
              <a:gd name="connsiteY7923" fmla="*/ 3895629 h 6858079"/>
              <a:gd name="connsiteX7924" fmla="*/ 11632941 w 12192000"/>
              <a:gd name="connsiteY7924" fmla="*/ 3901045 h 6858079"/>
              <a:gd name="connsiteX7925" fmla="*/ 11640169 w 12192000"/>
              <a:gd name="connsiteY7925" fmla="*/ 3891296 h 6858079"/>
              <a:gd name="connsiteX7926" fmla="*/ 11641614 w 12192000"/>
              <a:gd name="connsiteY7926" fmla="*/ 3892018 h 6858079"/>
              <a:gd name="connsiteX7927" fmla="*/ 11636917 w 12192000"/>
              <a:gd name="connsiteY7927" fmla="*/ 3900323 h 6858079"/>
              <a:gd name="connsiteX7928" fmla="*/ 11632580 w 12192000"/>
              <a:gd name="connsiteY7928" fmla="*/ 3905740 h 6858079"/>
              <a:gd name="connsiteX7929" fmla="*/ 11632580 w 12192000"/>
              <a:gd name="connsiteY7929" fmla="*/ 3909350 h 6858079"/>
              <a:gd name="connsiteX7930" fmla="*/ 11635471 w 12192000"/>
              <a:gd name="connsiteY7930" fmla="*/ 3908989 h 6858079"/>
              <a:gd name="connsiteX7931" fmla="*/ 11636314 w 12192000"/>
              <a:gd name="connsiteY7931" fmla="*/ 3908316 h 6858079"/>
              <a:gd name="connsiteX7932" fmla="*/ 11637278 w 12192000"/>
              <a:gd name="connsiteY7932" fmla="*/ 3907544 h 6858079"/>
              <a:gd name="connsiteX7933" fmla="*/ 11641614 w 12192000"/>
              <a:gd name="connsiteY7933" fmla="*/ 3901406 h 6858079"/>
              <a:gd name="connsiteX7934" fmla="*/ 11643421 w 12192000"/>
              <a:gd name="connsiteY7934" fmla="*/ 3902489 h 6858079"/>
              <a:gd name="connsiteX7935" fmla="*/ 11639085 w 12192000"/>
              <a:gd name="connsiteY7935" fmla="*/ 3908628 h 6858079"/>
              <a:gd name="connsiteX7936" fmla="*/ 11644867 w 12192000"/>
              <a:gd name="connsiteY7936" fmla="*/ 3908267 h 6858079"/>
              <a:gd name="connsiteX7937" fmla="*/ 11648842 w 12192000"/>
              <a:gd name="connsiteY7937" fmla="*/ 3908267 h 6858079"/>
              <a:gd name="connsiteX7938" fmla="*/ 11659322 w 12192000"/>
              <a:gd name="connsiteY7938" fmla="*/ 3799580 h 6858079"/>
              <a:gd name="connsiteX7939" fmla="*/ 11719312 w 12192000"/>
              <a:gd name="connsiteY7939" fmla="*/ 3765277 h 6858079"/>
              <a:gd name="connsiteX7940" fmla="*/ 11765209 w 12192000"/>
              <a:gd name="connsiteY7940" fmla="*/ 3807163 h 6858079"/>
              <a:gd name="connsiteX7941" fmla="*/ 11768461 w 12192000"/>
              <a:gd name="connsiteY7941" fmla="*/ 3836772 h 6858079"/>
              <a:gd name="connsiteX7942" fmla="*/ 11772437 w 12192000"/>
              <a:gd name="connsiteY7942" fmla="*/ 3833522 h 6858079"/>
              <a:gd name="connsiteX7943" fmla="*/ 11775327 w 12192000"/>
              <a:gd name="connsiteY7943" fmla="*/ 3836050 h 6858079"/>
              <a:gd name="connsiteX7944" fmla="*/ 11768823 w 12192000"/>
              <a:gd name="connsiteY7944" fmla="*/ 3842910 h 6858079"/>
              <a:gd name="connsiteX7945" fmla="*/ 11768823 w 12192000"/>
              <a:gd name="connsiteY7945" fmla="*/ 3846521 h 6858079"/>
              <a:gd name="connsiteX7946" fmla="*/ 11776051 w 12192000"/>
              <a:gd name="connsiteY7946" fmla="*/ 3841105 h 6858079"/>
              <a:gd name="connsiteX7947" fmla="*/ 11778580 w 12192000"/>
              <a:gd name="connsiteY7947" fmla="*/ 3843632 h 6858079"/>
              <a:gd name="connsiteX7948" fmla="*/ 11768823 w 12192000"/>
              <a:gd name="connsiteY7948" fmla="*/ 3851938 h 6858079"/>
              <a:gd name="connsiteX7949" fmla="*/ 11768461 w 12192000"/>
              <a:gd name="connsiteY7949" fmla="*/ 3905378 h 6858079"/>
              <a:gd name="connsiteX7950" fmla="*/ 11788338 w 12192000"/>
              <a:gd name="connsiteY7950" fmla="*/ 3909350 h 6858079"/>
              <a:gd name="connsiteX7951" fmla="*/ 11782194 w 12192000"/>
              <a:gd name="connsiteY7951" fmla="*/ 3804996 h 6858079"/>
              <a:gd name="connsiteX7952" fmla="*/ 11754729 w 12192000"/>
              <a:gd name="connsiteY7952" fmla="*/ 3755528 h 6858079"/>
              <a:gd name="connsiteX7953" fmla="*/ 11714253 w 12192000"/>
              <a:gd name="connsiteY7953" fmla="*/ 3746862 h 6858079"/>
              <a:gd name="connsiteX7954" fmla="*/ 12044426 w 12192000"/>
              <a:gd name="connsiteY7954" fmla="*/ 3741296 h 6858079"/>
              <a:gd name="connsiteX7955" fmla="*/ 12049419 w 12192000"/>
              <a:gd name="connsiteY7955" fmla="*/ 3744107 h 6858079"/>
              <a:gd name="connsiteX7956" fmla="*/ 12065100 w 12192000"/>
              <a:gd name="connsiteY7956" fmla="*/ 3788797 h 6858079"/>
              <a:gd name="connsiteX7957" fmla="*/ 12155973 w 12192000"/>
              <a:gd name="connsiteY7957" fmla="*/ 3854430 h 6858079"/>
              <a:gd name="connsiteX7958" fmla="*/ 12192000 w 12192000"/>
              <a:gd name="connsiteY7958" fmla="*/ 3855578 h 6858079"/>
              <a:gd name="connsiteX7959" fmla="*/ 12192000 w 12192000"/>
              <a:gd name="connsiteY7959" fmla="*/ 3870811 h 6858079"/>
              <a:gd name="connsiteX7960" fmla="*/ 12133412 w 12192000"/>
              <a:gd name="connsiteY7960" fmla="*/ 3862379 h 6858079"/>
              <a:gd name="connsiteX7961" fmla="*/ 12078711 w 12192000"/>
              <a:gd name="connsiteY7961" fmla="*/ 3829639 h 6858079"/>
              <a:gd name="connsiteX7962" fmla="*/ 12072794 w 12192000"/>
              <a:gd name="connsiteY7962" fmla="*/ 3936775 h 6858079"/>
              <a:gd name="connsiteX7963" fmla="*/ 11956216 w 12192000"/>
              <a:gd name="connsiteY7963" fmla="*/ 4008396 h 6858079"/>
              <a:gd name="connsiteX7964" fmla="*/ 12033441 w 12192000"/>
              <a:gd name="connsiteY7964" fmla="*/ 4079130 h 6858079"/>
              <a:gd name="connsiteX7965" fmla="*/ 12051194 w 12192000"/>
              <a:gd name="connsiteY7965" fmla="*/ 4186561 h 6858079"/>
              <a:gd name="connsiteX7966" fmla="*/ 12148539 w 12192000"/>
              <a:gd name="connsiteY7966" fmla="*/ 4138025 h 6858079"/>
              <a:gd name="connsiteX7967" fmla="*/ 12192000 w 12192000"/>
              <a:gd name="connsiteY7967" fmla="*/ 4144387 h 6858079"/>
              <a:gd name="connsiteX7968" fmla="*/ 12192000 w 12192000"/>
              <a:gd name="connsiteY7968" fmla="*/ 4161090 h 6858079"/>
              <a:gd name="connsiteX7969" fmla="*/ 12149131 w 12192000"/>
              <a:gd name="connsiteY7969" fmla="*/ 4154303 h 6858079"/>
              <a:gd name="connsiteX7970" fmla="*/ 12045277 w 12192000"/>
              <a:gd name="connsiteY7970" fmla="*/ 4207575 h 6858079"/>
              <a:gd name="connsiteX7971" fmla="*/ 12042909 w 12192000"/>
              <a:gd name="connsiteY7971" fmla="*/ 4212606 h 6858079"/>
              <a:gd name="connsiteX7972" fmla="*/ 12038471 w 12192000"/>
              <a:gd name="connsiteY7972" fmla="*/ 4216157 h 6858079"/>
              <a:gd name="connsiteX7973" fmla="*/ 12036992 w 12192000"/>
              <a:gd name="connsiteY7973" fmla="*/ 4218229 h 6858079"/>
              <a:gd name="connsiteX7974" fmla="*/ 12029595 w 12192000"/>
              <a:gd name="connsiteY7974" fmla="*/ 4214086 h 6858079"/>
              <a:gd name="connsiteX7975" fmla="*/ 12029891 w 12192000"/>
              <a:gd name="connsiteY7975" fmla="*/ 4213790 h 6858079"/>
              <a:gd name="connsiteX7976" fmla="*/ 12029003 w 12192000"/>
              <a:gd name="connsiteY7976" fmla="*/ 4204911 h 6858079"/>
              <a:gd name="connsiteX7977" fmla="*/ 12034033 w 12192000"/>
              <a:gd name="connsiteY7977" fmla="*/ 4140097 h 6858079"/>
              <a:gd name="connsiteX7978" fmla="*/ 12015689 w 12192000"/>
              <a:gd name="connsiteY7978" fmla="*/ 4076170 h 6858079"/>
              <a:gd name="connsiteX7979" fmla="*/ 11928995 w 12192000"/>
              <a:gd name="connsiteY7979" fmla="*/ 4008693 h 6858079"/>
              <a:gd name="connsiteX7980" fmla="*/ 11912130 w 12192000"/>
              <a:gd name="connsiteY7980" fmla="*/ 4006620 h 6858079"/>
              <a:gd name="connsiteX7981" fmla="*/ 11915976 w 12192000"/>
              <a:gd name="connsiteY7981" fmla="*/ 3989751 h 6858079"/>
              <a:gd name="connsiteX7982" fmla="*/ 12006221 w 12192000"/>
              <a:gd name="connsiteY7982" fmla="*/ 3977913 h 6858079"/>
              <a:gd name="connsiteX7983" fmla="*/ 12068947 w 12192000"/>
              <a:gd name="connsiteY7983" fmla="*/ 3906587 h 6858079"/>
              <a:gd name="connsiteX7984" fmla="*/ 12057999 w 12192000"/>
              <a:gd name="connsiteY7984" fmla="*/ 3804482 h 6858079"/>
              <a:gd name="connsiteX7985" fmla="*/ 12042022 w 12192000"/>
              <a:gd name="connsiteY7985" fmla="*/ 3748547 h 6858079"/>
              <a:gd name="connsiteX7986" fmla="*/ 12041430 w 12192000"/>
              <a:gd name="connsiteY7986" fmla="*/ 3746475 h 6858079"/>
              <a:gd name="connsiteX7987" fmla="*/ 12044426 w 12192000"/>
              <a:gd name="connsiteY7987" fmla="*/ 3741296 h 6858079"/>
              <a:gd name="connsiteX7988" fmla="*/ 11714253 w 12192000"/>
              <a:gd name="connsiteY7988" fmla="*/ 3738918 h 6858079"/>
              <a:gd name="connsiteX7989" fmla="*/ 11757439 w 12192000"/>
              <a:gd name="connsiteY7989" fmla="*/ 3748757 h 6858079"/>
              <a:gd name="connsiteX7990" fmla="*/ 11770007 w 12192000"/>
              <a:gd name="connsiteY7990" fmla="*/ 3759674 h 6858079"/>
              <a:gd name="connsiteX7991" fmla="*/ 11775293 w 12192000"/>
              <a:gd name="connsiteY7991" fmla="*/ 3766450 h 6858079"/>
              <a:gd name="connsiteX7992" fmla="*/ 11784362 w 12192000"/>
              <a:gd name="connsiteY7992" fmla="*/ 3782970 h 6858079"/>
              <a:gd name="connsiteX7993" fmla="*/ 11796288 w 12192000"/>
              <a:gd name="connsiteY7993" fmla="*/ 3911517 h 6858079"/>
              <a:gd name="connsiteX7994" fmla="*/ 11802432 w 12192000"/>
              <a:gd name="connsiteY7994" fmla="*/ 3912961 h 6858079"/>
              <a:gd name="connsiteX7995" fmla="*/ 11835679 w 12192000"/>
              <a:gd name="connsiteY7995" fmla="*/ 3949792 h 6858079"/>
              <a:gd name="connsiteX7996" fmla="*/ 11839293 w 12192000"/>
              <a:gd name="connsiteY7996" fmla="*/ 3982289 h 6858079"/>
              <a:gd name="connsiteX7997" fmla="*/ 11838209 w 12192000"/>
              <a:gd name="connsiteY7997" fmla="*/ 4047646 h 6858079"/>
              <a:gd name="connsiteX7998" fmla="*/ 11841100 w 12192000"/>
              <a:gd name="connsiteY7998" fmla="*/ 4089893 h 6858079"/>
              <a:gd name="connsiteX7999" fmla="*/ 11838570 w 12192000"/>
              <a:gd name="connsiteY7999" fmla="*/ 4121308 h 6858079"/>
              <a:gd name="connsiteX8000" fmla="*/ 11820862 w 12192000"/>
              <a:gd name="connsiteY8000" fmla="*/ 4157416 h 6858079"/>
              <a:gd name="connsiteX8001" fmla="*/ 11732322 w 12192000"/>
              <a:gd name="connsiteY8001" fmla="*/ 4170054 h 6858079"/>
              <a:gd name="connsiteX8002" fmla="*/ 11706663 w 12192000"/>
              <a:gd name="connsiteY8002" fmla="*/ 4171860 h 6858079"/>
              <a:gd name="connsiteX8003" fmla="*/ 11613788 w 12192000"/>
              <a:gd name="connsiteY8003" fmla="*/ 4162110 h 6858079"/>
              <a:gd name="connsiteX8004" fmla="*/ 11580541 w 12192000"/>
              <a:gd name="connsiteY8004" fmla="*/ 4082672 h 6858079"/>
              <a:gd name="connsiteX8005" fmla="*/ 11581624 w 12192000"/>
              <a:gd name="connsiteY8005" fmla="*/ 4020565 h 6858079"/>
              <a:gd name="connsiteX8006" fmla="*/ 11583793 w 12192000"/>
              <a:gd name="connsiteY8006" fmla="*/ 3952681 h 6858079"/>
              <a:gd name="connsiteX8007" fmla="*/ 11594635 w 12192000"/>
              <a:gd name="connsiteY8007" fmla="*/ 3924155 h 6858079"/>
              <a:gd name="connsiteX8008" fmla="*/ 11601862 w 12192000"/>
              <a:gd name="connsiteY8008" fmla="*/ 3918739 h 6858079"/>
              <a:gd name="connsiteX8009" fmla="*/ 11625713 w 12192000"/>
              <a:gd name="connsiteY8009" fmla="*/ 3910073 h 6858079"/>
              <a:gd name="connsiteX8010" fmla="*/ 11635832 w 12192000"/>
              <a:gd name="connsiteY8010" fmla="*/ 3782609 h 6858079"/>
              <a:gd name="connsiteX8011" fmla="*/ 11714253 w 12192000"/>
              <a:gd name="connsiteY8011" fmla="*/ 3738918 h 6858079"/>
              <a:gd name="connsiteX8012" fmla="*/ 11727546 w 12192000"/>
              <a:gd name="connsiteY8012" fmla="*/ 3735737 h 6858079"/>
              <a:gd name="connsiteX8013" fmla="*/ 11763513 w 12192000"/>
              <a:gd name="connsiteY8013" fmla="*/ 3746560 h 6858079"/>
              <a:gd name="connsiteX8014" fmla="*/ 11786172 w 12192000"/>
              <a:gd name="connsiteY8014" fmla="*/ 3775063 h 6858079"/>
              <a:gd name="connsiteX8015" fmla="*/ 11782575 w 12192000"/>
              <a:gd name="connsiteY8015" fmla="*/ 3775784 h 6858079"/>
              <a:gd name="connsiteX8016" fmla="*/ 11775293 w 12192000"/>
              <a:gd name="connsiteY8016" fmla="*/ 3766450 h 6858079"/>
              <a:gd name="connsiteX8017" fmla="*/ 11773001 w 12192000"/>
              <a:gd name="connsiteY8017" fmla="*/ 3762275 h 6858079"/>
              <a:gd name="connsiteX8018" fmla="*/ 11770007 w 12192000"/>
              <a:gd name="connsiteY8018" fmla="*/ 3759674 h 6858079"/>
              <a:gd name="connsiteX8019" fmla="*/ 11763154 w 12192000"/>
              <a:gd name="connsiteY8019" fmla="*/ 3750890 h 6858079"/>
              <a:gd name="connsiteX8020" fmla="*/ 11727546 w 12192000"/>
              <a:gd name="connsiteY8020" fmla="*/ 3737541 h 6858079"/>
              <a:gd name="connsiteX8021" fmla="*/ 11727546 w 12192000"/>
              <a:gd name="connsiteY8021" fmla="*/ 3735737 h 6858079"/>
              <a:gd name="connsiteX8022" fmla="*/ 11749093 w 12192000"/>
              <a:gd name="connsiteY8022" fmla="*/ 3733645 h 6858079"/>
              <a:gd name="connsiteX8023" fmla="*/ 11785438 w 12192000"/>
              <a:gd name="connsiteY8023" fmla="*/ 3757557 h 6858079"/>
              <a:gd name="connsiteX8024" fmla="*/ 11782530 w 12192000"/>
              <a:gd name="connsiteY8024" fmla="*/ 3759007 h 6858079"/>
              <a:gd name="connsiteX8025" fmla="*/ 11749093 w 12192000"/>
              <a:gd name="connsiteY8025" fmla="*/ 3734370 h 6858079"/>
              <a:gd name="connsiteX8026" fmla="*/ 11749093 w 12192000"/>
              <a:gd name="connsiteY8026" fmla="*/ 3733645 h 6858079"/>
              <a:gd name="connsiteX8027" fmla="*/ 299036 w 12192000"/>
              <a:gd name="connsiteY8027" fmla="*/ 3690473 h 6858079"/>
              <a:gd name="connsiteX8028" fmla="*/ 300162 w 12192000"/>
              <a:gd name="connsiteY8028" fmla="*/ 3695114 h 6858079"/>
              <a:gd name="connsiteX8029" fmla="*/ 224428 w 12192000"/>
              <a:gd name="connsiteY8029" fmla="*/ 3814445 h 6858079"/>
              <a:gd name="connsiteX8030" fmla="*/ 151218 w 12192000"/>
              <a:gd name="connsiteY8030" fmla="*/ 3930892 h 6858079"/>
              <a:gd name="connsiteX8031" fmla="*/ 4438 w 12192000"/>
              <a:gd name="connsiteY8031" fmla="*/ 4159459 h 6858079"/>
              <a:gd name="connsiteX8032" fmla="*/ 0 w 12192000"/>
              <a:gd name="connsiteY8032" fmla="*/ 4160733 h 6858079"/>
              <a:gd name="connsiteX8033" fmla="*/ 0 w 12192000"/>
              <a:gd name="connsiteY8033" fmla="*/ 4139253 h 6858079"/>
              <a:gd name="connsiteX8034" fmla="*/ 64530 w 12192000"/>
              <a:gd name="connsiteY8034" fmla="*/ 4032062 h 6858079"/>
              <a:gd name="connsiteX8035" fmla="*/ 143644 w 12192000"/>
              <a:gd name="connsiteY8035" fmla="*/ 3916471 h 6858079"/>
              <a:gd name="connsiteX8036" fmla="*/ 218658 w 12192000"/>
              <a:gd name="connsiteY8036" fmla="*/ 3801106 h 6858079"/>
              <a:gd name="connsiteX8037" fmla="*/ 294392 w 12192000"/>
              <a:gd name="connsiteY8037" fmla="*/ 3691509 h 6858079"/>
              <a:gd name="connsiteX8038" fmla="*/ 299036 w 12192000"/>
              <a:gd name="connsiteY8038" fmla="*/ 3690473 h 6858079"/>
              <a:gd name="connsiteX8039" fmla="*/ 12059130 w 12192000"/>
              <a:gd name="connsiteY8039" fmla="*/ 3638697 h 6858079"/>
              <a:gd name="connsiteX8040" fmla="*/ 12149366 w 12192000"/>
              <a:gd name="connsiteY8040" fmla="*/ 3641710 h 6858079"/>
              <a:gd name="connsiteX8041" fmla="*/ 12188798 w 12192000"/>
              <a:gd name="connsiteY8041" fmla="*/ 3640392 h 6858079"/>
              <a:gd name="connsiteX8042" fmla="*/ 12192000 w 12192000"/>
              <a:gd name="connsiteY8042" fmla="*/ 3640655 h 6858079"/>
              <a:gd name="connsiteX8043" fmla="*/ 12192000 w 12192000"/>
              <a:gd name="connsiteY8043" fmla="*/ 3647720 h 6858079"/>
              <a:gd name="connsiteX8044" fmla="*/ 12184828 w 12192000"/>
              <a:gd name="connsiteY8044" fmla="*/ 3647170 h 6858079"/>
              <a:gd name="connsiteX8045" fmla="*/ 12142508 w 12192000"/>
              <a:gd name="connsiteY8045" fmla="*/ 3648488 h 6858079"/>
              <a:gd name="connsiteX8046" fmla="*/ 12058769 w 12192000"/>
              <a:gd name="connsiteY8046" fmla="*/ 3642087 h 6858079"/>
              <a:gd name="connsiteX8047" fmla="*/ 12059130 w 12192000"/>
              <a:gd name="connsiteY8047" fmla="*/ 3638697 h 6858079"/>
              <a:gd name="connsiteX8048" fmla="*/ 11762075 w 12192000"/>
              <a:gd name="connsiteY8048" fmla="*/ 3454928 h 6858079"/>
              <a:gd name="connsiteX8049" fmla="*/ 11764961 w 12192000"/>
              <a:gd name="connsiteY8049" fmla="*/ 3454928 h 6858079"/>
              <a:gd name="connsiteX8050" fmla="*/ 11807882 w 12192000"/>
              <a:gd name="connsiteY8050" fmla="*/ 3544388 h 6858079"/>
              <a:gd name="connsiteX8051" fmla="*/ 11904904 w 12192000"/>
              <a:gd name="connsiteY8051" fmla="*/ 3574812 h 6858079"/>
              <a:gd name="connsiteX8052" fmla="*/ 11903101 w 12192000"/>
              <a:gd name="connsiteY8052" fmla="*/ 3582056 h 6858079"/>
              <a:gd name="connsiteX8053" fmla="*/ 11796340 w 12192000"/>
              <a:gd name="connsiteY8053" fmla="*/ 3542939 h 6858079"/>
              <a:gd name="connsiteX8054" fmla="*/ 11762075 w 12192000"/>
              <a:gd name="connsiteY8054" fmla="*/ 3454928 h 6858079"/>
              <a:gd name="connsiteX8055" fmla="*/ 203140 w 12192000"/>
              <a:gd name="connsiteY8055" fmla="*/ 3439035 h 6858079"/>
              <a:gd name="connsiteX8056" fmla="*/ 209295 w 12192000"/>
              <a:gd name="connsiteY8056" fmla="*/ 3445509 h 6858079"/>
              <a:gd name="connsiteX8057" fmla="*/ 103215 w 12192000"/>
              <a:gd name="connsiteY8057" fmla="*/ 3493704 h 6858079"/>
              <a:gd name="connsiteX8058" fmla="*/ 100318 w 12192000"/>
              <a:gd name="connsiteY8058" fmla="*/ 3486510 h 6858079"/>
              <a:gd name="connsiteX8059" fmla="*/ 203140 w 12192000"/>
              <a:gd name="connsiteY8059" fmla="*/ 3439035 h 6858079"/>
              <a:gd name="connsiteX8060" fmla="*/ 11741880 w 12192000"/>
              <a:gd name="connsiteY8060" fmla="*/ 3408086 h 6858079"/>
              <a:gd name="connsiteX8061" fmla="*/ 11744038 w 12192000"/>
              <a:gd name="connsiteY8061" fmla="*/ 3408086 h 6858079"/>
              <a:gd name="connsiteX8062" fmla="*/ 11750873 w 12192000"/>
              <a:gd name="connsiteY8062" fmla="*/ 3487834 h 6858079"/>
              <a:gd name="connsiteX8063" fmla="*/ 11785410 w 12192000"/>
              <a:gd name="connsiteY8063" fmla="*/ 3556396 h 6858079"/>
              <a:gd name="connsiteX8064" fmla="*/ 11938669 w 12192000"/>
              <a:gd name="connsiteY8064" fmla="*/ 3595369 h 6858079"/>
              <a:gd name="connsiteX8065" fmla="*/ 11938669 w 12192000"/>
              <a:gd name="connsiteY8065" fmla="*/ 3601864 h 6858079"/>
              <a:gd name="connsiteX8066" fmla="*/ 11777855 w 12192000"/>
              <a:gd name="connsiteY8066" fmla="*/ 3557840 h 6858079"/>
              <a:gd name="connsiteX8067" fmla="*/ 11741880 w 12192000"/>
              <a:gd name="connsiteY8067" fmla="*/ 3408086 h 6858079"/>
              <a:gd name="connsiteX8068" fmla="*/ 221822 w 12192000"/>
              <a:gd name="connsiteY8068" fmla="*/ 3406677 h 6858079"/>
              <a:gd name="connsiteX8069" fmla="*/ 224706 w 12192000"/>
              <a:gd name="connsiteY8069" fmla="*/ 3412107 h 6858079"/>
              <a:gd name="connsiteX8070" fmla="*/ 28895 w 12192000"/>
              <a:gd name="connsiteY8070" fmla="*/ 3493188 h 6858079"/>
              <a:gd name="connsiteX8071" fmla="*/ 28174 w 12192000"/>
              <a:gd name="connsiteY8071" fmla="*/ 3490293 h 6858079"/>
              <a:gd name="connsiteX8072" fmla="*/ 221822 w 12192000"/>
              <a:gd name="connsiteY8072" fmla="*/ 3406677 h 6858079"/>
              <a:gd name="connsiteX8073" fmla="*/ 258689 w 12192000"/>
              <a:gd name="connsiteY8073" fmla="*/ 3342938 h 6858079"/>
              <a:gd name="connsiteX8074" fmla="*/ 264098 w 12192000"/>
              <a:gd name="connsiteY8074" fmla="*/ 3348012 h 6858079"/>
              <a:gd name="connsiteX8075" fmla="*/ 191610 w 12192000"/>
              <a:gd name="connsiteY8075" fmla="*/ 3405276 h 6858079"/>
              <a:gd name="connsiteX8076" fmla="*/ 107220 w 12192000"/>
              <a:gd name="connsiteY8076" fmla="*/ 3447321 h 6858079"/>
              <a:gd name="connsiteX8077" fmla="*/ 16204 w 12192000"/>
              <a:gd name="connsiteY8077" fmla="*/ 3476589 h 6858079"/>
              <a:gd name="connsiteX8078" fmla="*/ 0 w 12192000"/>
              <a:gd name="connsiteY8078" fmla="*/ 3478148 h 6858079"/>
              <a:gd name="connsiteX8079" fmla="*/ 0 w 12192000"/>
              <a:gd name="connsiteY8079" fmla="*/ 3469544 h 6858079"/>
              <a:gd name="connsiteX8080" fmla="*/ 17422 w 12192000"/>
              <a:gd name="connsiteY8080" fmla="*/ 3466848 h 6858079"/>
              <a:gd name="connsiteX8081" fmla="*/ 109384 w 12192000"/>
              <a:gd name="connsiteY8081" fmla="*/ 3434272 h 6858079"/>
              <a:gd name="connsiteX8082" fmla="*/ 186560 w 12192000"/>
              <a:gd name="connsiteY8082" fmla="*/ 3396215 h 6858079"/>
              <a:gd name="connsiteX8083" fmla="*/ 258689 w 12192000"/>
              <a:gd name="connsiteY8083" fmla="*/ 3342938 h 6858079"/>
              <a:gd name="connsiteX8084" fmla="*/ 12098377 w 12192000"/>
              <a:gd name="connsiteY8084" fmla="*/ 3184967 h 6858079"/>
              <a:gd name="connsiteX8085" fmla="*/ 12124741 w 12192000"/>
              <a:gd name="connsiteY8085" fmla="*/ 3254589 h 6858079"/>
              <a:gd name="connsiteX8086" fmla="*/ 12156205 w 12192000"/>
              <a:gd name="connsiteY8086" fmla="*/ 3280067 h 6858079"/>
              <a:gd name="connsiteX8087" fmla="*/ 12192000 w 12192000"/>
              <a:gd name="connsiteY8087" fmla="*/ 3292668 h 6858079"/>
              <a:gd name="connsiteX8088" fmla="*/ 12192000 w 12192000"/>
              <a:gd name="connsiteY8088" fmla="*/ 3300970 h 6858079"/>
              <a:gd name="connsiteX8089" fmla="*/ 12191552 w 12192000"/>
              <a:gd name="connsiteY8089" fmla="*/ 3301124 h 6858079"/>
              <a:gd name="connsiteX8090" fmla="*/ 12120768 w 12192000"/>
              <a:gd name="connsiteY8090" fmla="*/ 3263609 h 6858079"/>
              <a:gd name="connsiteX8091" fmla="*/ 12094404 w 12192000"/>
              <a:gd name="connsiteY8091" fmla="*/ 3185689 h 6858079"/>
              <a:gd name="connsiteX8092" fmla="*/ 12098377 w 12192000"/>
              <a:gd name="connsiteY8092" fmla="*/ 3184967 h 6858079"/>
              <a:gd name="connsiteX8093" fmla="*/ 11838247 w 12192000"/>
              <a:gd name="connsiteY8093" fmla="*/ 3177163 h 6858079"/>
              <a:gd name="connsiteX8094" fmla="*/ 11840760 w 12192000"/>
              <a:gd name="connsiteY8094" fmla="*/ 3187257 h 6858079"/>
              <a:gd name="connsiteX8095" fmla="*/ 11765358 w 12192000"/>
              <a:gd name="connsiteY8095" fmla="*/ 3200955 h 6858079"/>
              <a:gd name="connsiteX8096" fmla="*/ 11721913 w 12192000"/>
              <a:gd name="connsiteY8096" fmla="*/ 3247093 h 6858079"/>
              <a:gd name="connsiteX8097" fmla="*/ 11691034 w 12192000"/>
              <a:gd name="connsiteY8097" fmla="*/ 3343697 h 6858079"/>
              <a:gd name="connsiteX8098" fmla="*/ 11686366 w 12192000"/>
              <a:gd name="connsiteY8098" fmla="*/ 3344058 h 6858079"/>
              <a:gd name="connsiteX8099" fmla="*/ 11692111 w 12192000"/>
              <a:gd name="connsiteY8099" fmla="*/ 3298640 h 6858079"/>
              <a:gd name="connsiteX8100" fmla="*/ 11720117 w 12192000"/>
              <a:gd name="connsiteY8100" fmla="*/ 3232675 h 6858079"/>
              <a:gd name="connsiteX8101" fmla="*/ 11838247 w 12192000"/>
              <a:gd name="connsiteY8101" fmla="*/ 3177163 h 6858079"/>
              <a:gd name="connsiteX8102" fmla="*/ 11789839 w 12192000"/>
              <a:gd name="connsiteY8102" fmla="*/ 3166035 h 6858079"/>
              <a:gd name="connsiteX8103" fmla="*/ 11789839 w 12192000"/>
              <a:gd name="connsiteY8103" fmla="*/ 3176175 h 6858079"/>
              <a:gd name="connsiteX8104" fmla="*/ 11686609 w 12192000"/>
              <a:gd name="connsiteY8104" fmla="*/ 3262730 h 6858079"/>
              <a:gd name="connsiteX8105" fmla="*/ 11681196 w 12192000"/>
              <a:gd name="connsiteY8105" fmla="*/ 3259471 h 6858079"/>
              <a:gd name="connsiteX8106" fmla="*/ 11789839 w 12192000"/>
              <a:gd name="connsiteY8106" fmla="*/ 3166035 h 6858079"/>
              <a:gd name="connsiteX8107" fmla="*/ 12105972 w 12192000"/>
              <a:gd name="connsiteY8107" fmla="*/ 3153152 h 6858079"/>
              <a:gd name="connsiteX8108" fmla="*/ 12127308 w 12192000"/>
              <a:gd name="connsiteY8108" fmla="*/ 3227004 h 6858079"/>
              <a:gd name="connsiteX8109" fmla="*/ 12158814 w 12192000"/>
              <a:gd name="connsiteY8109" fmla="*/ 3261152 h 6858079"/>
              <a:gd name="connsiteX8110" fmla="*/ 12192000 w 12192000"/>
              <a:gd name="connsiteY8110" fmla="*/ 3272237 h 6858079"/>
              <a:gd name="connsiteX8111" fmla="*/ 12192000 w 12192000"/>
              <a:gd name="connsiteY8111" fmla="*/ 3281196 h 6858079"/>
              <a:gd name="connsiteX8112" fmla="*/ 12158769 w 12192000"/>
              <a:gd name="connsiteY8112" fmla="*/ 3270429 h 6858079"/>
              <a:gd name="connsiteX8113" fmla="*/ 12125500 w 12192000"/>
              <a:gd name="connsiteY8113" fmla="*/ 3240269 h 6858079"/>
              <a:gd name="connsiteX8114" fmla="*/ 12102355 w 12192000"/>
              <a:gd name="connsiteY8114" fmla="*/ 3153509 h 6858079"/>
              <a:gd name="connsiteX8115" fmla="*/ 12105972 w 12192000"/>
              <a:gd name="connsiteY8115" fmla="*/ 3153152 h 6858079"/>
              <a:gd name="connsiteX8116" fmla="*/ 12067599 w 12192000"/>
              <a:gd name="connsiteY8116" fmla="*/ 3008276 h 6858079"/>
              <a:gd name="connsiteX8117" fmla="*/ 12131420 w 12192000"/>
              <a:gd name="connsiteY8117" fmla="*/ 3049933 h 6858079"/>
              <a:gd name="connsiteX8118" fmla="*/ 12180859 w 12192000"/>
              <a:gd name="connsiteY8118" fmla="*/ 3237221 h 6858079"/>
              <a:gd name="connsiteX8119" fmla="*/ 12192000 w 12192000"/>
              <a:gd name="connsiteY8119" fmla="*/ 3238918 h 6858079"/>
              <a:gd name="connsiteX8120" fmla="*/ 12192000 w 12192000"/>
              <a:gd name="connsiteY8120" fmla="*/ 3265249 h 6858079"/>
              <a:gd name="connsiteX8121" fmla="*/ 12184347 w 12192000"/>
              <a:gd name="connsiteY8121" fmla="*/ 3265344 h 6858079"/>
              <a:gd name="connsiteX8122" fmla="*/ 12129978 w 12192000"/>
              <a:gd name="connsiteY8122" fmla="*/ 3214579 h 6858079"/>
              <a:gd name="connsiteX8123" fmla="*/ 12049989 w 12192000"/>
              <a:gd name="connsiteY8123" fmla="*/ 3027956 h 6858079"/>
              <a:gd name="connsiteX8124" fmla="*/ 11964595 w 12192000"/>
              <a:gd name="connsiteY8124" fmla="*/ 3194404 h 6858079"/>
              <a:gd name="connsiteX8125" fmla="*/ 11864427 w 12192000"/>
              <a:gd name="connsiteY8125" fmla="*/ 3217101 h 6858079"/>
              <a:gd name="connsiteX8126" fmla="*/ 11752009 w 12192000"/>
              <a:gd name="connsiteY8126" fmla="*/ 3268259 h 6858079"/>
              <a:gd name="connsiteX8127" fmla="*/ 11730030 w 12192000"/>
              <a:gd name="connsiteY8127" fmla="*/ 3379585 h 6858079"/>
              <a:gd name="connsiteX8128" fmla="*/ 11795248 w 12192000"/>
              <a:gd name="connsiteY8128" fmla="*/ 3592506 h 6858079"/>
              <a:gd name="connsiteX8129" fmla="*/ 12010715 w 12192000"/>
              <a:gd name="connsiteY8129" fmla="*/ 3604035 h 6858079"/>
              <a:gd name="connsiteX8130" fmla="*/ 12121466 w 12192000"/>
              <a:gd name="connsiteY8130" fmla="*/ 3599487 h 6858079"/>
              <a:gd name="connsiteX8131" fmla="*/ 12192000 w 12192000"/>
              <a:gd name="connsiteY8131" fmla="*/ 3602620 h 6858079"/>
              <a:gd name="connsiteX8132" fmla="*/ 12192000 w 12192000"/>
              <a:gd name="connsiteY8132" fmla="*/ 3632618 h 6858079"/>
              <a:gd name="connsiteX8133" fmla="*/ 12093137 w 12192000"/>
              <a:gd name="connsiteY8133" fmla="*/ 3628534 h 6858079"/>
              <a:gd name="connsiteX8134" fmla="*/ 11953065 w 12192000"/>
              <a:gd name="connsiteY8134" fmla="*/ 3633578 h 6858079"/>
              <a:gd name="connsiteX8135" fmla="*/ 11769304 w 12192000"/>
              <a:gd name="connsiteY8135" fmla="*/ 3609799 h 6858079"/>
              <a:gd name="connsiteX8136" fmla="*/ 11697602 w 12192000"/>
              <a:gd name="connsiteY8136" fmla="*/ 3428941 h 6858079"/>
              <a:gd name="connsiteX8137" fmla="*/ 11739398 w 12192000"/>
              <a:gd name="connsiteY8137" fmla="*/ 3234395 h 6858079"/>
              <a:gd name="connsiteX8138" fmla="*/ 11925321 w 12192000"/>
              <a:gd name="connsiteY8138" fmla="*/ 3194043 h 6858079"/>
              <a:gd name="connsiteX8139" fmla="*/ 11950902 w 12192000"/>
              <a:gd name="connsiteY8139" fmla="*/ 3106856 h 6858079"/>
              <a:gd name="connsiteX8140" fmla="*/ 11990537 w 12192000"/>
              <a:gd name="connsiteY8140" fmla="*/ 3027956 h 6858079"/>
              <a:gd name="connsiteX8141" fmla="*/ 12067599 w 12192000"/>
              <a:gd name="connsiteY8141" fmla="*/ 3008276 h 6858079"/>
              <a:gd name="connsiteX8142" fmla="*/ 12062340 w 12192000"/>
              <a:gd name="connsiteY8142" fmla="*/ 2995938 h 6858079"/>
              <a:gd name="connsiteX8143" fmla="*/ 12148980 w 12192000"/>
              <a:gd name="connsiteY8143" fmla="*/ 3058367 h 6858079"/>
              <a:gd name="connsiteX8144" fmla="*/ 12145384 w 12192000"/>
              <a:gd name="connsiteY8144" fmla="*/ 3059443 h 6858079"/>
              <a:gd name="connsiteX8145" fmla="*/ 12060903 w 12192000"/>
              <a:gd name="connsiteY8145" fmla="*/ 3003472 h 6858079"/>
              <a:gd name="connsiteX8146" fmla="*/ 11954132 w 12192000"/>
              <a:gd name="connsiteY8146" fmla="*/ 3052267 h 6858079"/>
              <a:gd name="connsiteX8147" fmla="*/ 11946941 w 12192000"/>
              <a:gd name="connsiteY8147" fmla="*/ 3046887 h 6858079"/>
              <a:gd name="connsiteX8148" fmla="*/ 12062340 w 12192000"/>
              <a:gd name="connsiteY8148" fmla="*/ 2995938 h 6858079"/>
              <a:gd name="connsiteX8149" fmla="*/ 12058973 w 12192000"/>
              <a:gd name="connsiteY8149" fmla="*/ 2977961 h 6858079"/>
              <a:gd name="connsiteX8150" fmla="*/ 12141027 w 12192000"/>
              <a:gd name="connsiteY8150" fmla="*/ 3022465 h 6858079"/>
              <a:gd name="connsiteX8151" fmla="*/ 12138146 w 12192000"/>
              <a:gd name="connsiteY8151" fmla="*/ 3023923 h 6858079"/>
              <a:gd name="connsiteX8152" fmla="*/ 11972509 w 12192000"/>
              <a:gd name="connsiteY8152" fmla="*/ 3014440 h 6858079"/>
              <a:gd name="connsiteX8153" fmla="*/ 11966388 w 12192000"/>
              <a:gd name="connsiteY8153" fmla="*/ 3007873 h 6858079"/>
              <a:gd name="connsiteX8154" fmla="*/ 12058973 w 12192000"/>
              <a:gd name="connsiteY8154" fmla="*/ 2977961 h 6858079"/>
              <a:gd name="connsiteX8155" fmla="*/ 12056660 w 12192000"/>
              <a:gd name="connsiteY8155" fmla="*/ 2958401 h 6858079"/>
              <a:gd name="connsiteX8156" fmla="*/ 12118761 w 12192000"/>
              <a:gd name="connsiteY8156" fmla="*/ 2980264 h 6858079"/>
              <a:gd name="connsiteX8157" fmla="*/ 12117676 w 12192000"/>
              <a:gd name="connsiteY8157" fmla="*/ 2981722 h 6858079"/>
              <a:gd name="connsiteX8158" fmla="*/ 11997993 w 12192000"/>
              <a:gd name="connsiteY8158" fmla="*/ 2978443 h 6858079"/>
              <a:gd name="connsiteX8159" fmla="*/ 11992931 w 12192000"/>
              <a:gd name="connsiteY8159" fmla="*/ 2971519 h 6858079"/>
              <a:gd name="connsiteX8160" fmla="*/ 12056660 w 12192000"/>
              <a:gd name="connsiteY8160" fmla="*/ 2958401 h 6858079"/>
              <a:gd name="connsiteX8161" fmla="*/ 11672908 w 12192000"/>
              <a:gd name="connsiteY8161" fmla="*/ 2842941 h 6858079"/>
              <a:gd name="connsiteX8162" fmla="*/ 11688415 w 12192000"/>
              <a:gd name="connsiteY8162" fmla="*/ 2849609 h 6858079"/>
              <a:gd name="connsiteX8163" fmla="*/ 11756885 w 12192000"/>
              <a:gd name="connsiteY8163" fmla="*/ 2920377 h 6858079"/>
              <a:gd name="connsiteX8164" fmla="*/ 11763371 w 12192000"/>
              <a:gd name="connsiteY8164" fmla="*/ 2915322 h 6858079"/>
              <a:gd name="connsiteX8165" fmla="*/ 11863193 w 12192000"/>
              <a:gd name="connsiteY8165" fmla="*/ 2844916 h 6858079"/>
              <a:gd name="connsiteX8166" fmla="*/ 11879409 w 12192000"/>
              <a:gd name="connsiteY8166" fmla="*/ 2885355 h 6858079"/>
              <a:gd name="connsiteX8167" fmla="*/ 11783912 w 12192000"/>
              <a:gd name="connsiteY8167" fmla="*/ 2951428 h 6858079"/>
              <a:gd name="connsiteX8168" fmla="*/ 11863553 w 12192000"/>
              <a:gd name="connsiteY8168" fmla="*/ 3040609 h 6858079"/>
              <a:gd name="connsiteX8169" fmla="*/ 11848418 w 12192000"/>
              <a:gd name="connsiteY8169" fmla="*/ 3062995 h 6858079"/>
              <a:gd name="connsiteX8170" fmla="*/ 11746794 w 12192000"/>
              <a:gd name="connsiteY8170" fmla="*/ 2978869 h 6858079"/>
              <a:gd name="connsiteX8171" fmla="*/ 11647694 w 12192000"/>
              <a:gd name="connsiteY8171" fmla="*/ 3046386 h 6858079"/>
              <a:gd name="connsiteX8172" fmla="*/ 11634721 w 12192000"/>
              <a:gd name="connsiteY8172" fmla="*/ 3021835 h 6858079"/>
              <a:gd name="connsiteX8173" fmla="*/ 11719046 w 12192000"/>
              <a:gd name="connsiteY8173" fmla="*/ 2950345 h 6858079"/>
              <a:gd name="connsiteX8174" fmla="*/ 11652739 w 12192000"/>
              <a:gd name="connsiteY8174" fmla="*/ 2881022 h 6858079"/>
              <a:gd name="connsiteX8175" fmla="*/ 11672908 w 12192000"/>
              <a:gd name="connsiteY8175" fmla="*/ 2842941 h 6858079"/>
              <a:gd name="connsiteX8176" fmla="*/ 0 w 12192000"/>
              <a:gd name="connsiteY8176" fmla="*/ 2827931 h 6858079"/>
              <a:gd name="connsiteX8177" fmla="*/ 8697 w 12192000"/>
              <a:gd name="connsiteY8177" fmla="*/ 2828083 h 6858079"/>
              <a:gd name="connsiteX8178" fmla="*/ 8697 w 12192000"/>
              <a:gd name="connsiteY8178" fmla="*/ 2842470 h 6858079"/>
              <a:gd name="connsiteX8179" fmla="*/ 0 w 12192000"/>
              <a:gd name="connsiteY8179" fmla="*/ 2841930 h 6858079"/>
              <a:gd name="connsiteX8180" fmla="*/ 0 w 12192000"/>
              <a:gd name="connsiteY8180" fmla="*/ 2779034 h 6858079"/>
              <a:gd name="connsiteX8181" fmla="*/ 44668 w 12192000"/>
              <a:gd name="connsiteY8181" fmla="*/ 2786205 h 6858079"/>
              <a:gd name="connsiteX8182" fmla="*/ 220942 w 12192000"/>
              <a:gd name="connsiteY8182" fmla="*/ 2871762 h 6858079"/>
              <a:gd name="connsiteX8183" fmla="*/ 312193 w 12192000"/>
              <a:gd name="connsiteY8183" fmla="*/ 2987904 h 6858079"/>
              <a:gd name="connsiteX8184" fmla="*/ 322291 w 12192000"/>
              <a:gd name="connsiteY8184" fmla="*/ 3153821 h 6858079"/>
              <a:gd name="connsiteX8185" fmla="*/ 145923 w 12192000"/>
              <a:gd name="connsiteY8185" fmla="*/ 3402694 h 6858079"/>
              <a:gd name="connsiteX8186" fmla="*/ 75976 w 12192000"/>
              <a:gd name="connsiteY8186" fmla="*/ 3433110 h 6858079"/>
              <a:gd name="connsiteX8187" fmla="*/ 0 w 12192000"/>
              <a:gd name="connsiteY8187" fmla="*/ 3452589 h 6858079"/>
              <a:gd name="connsiteX8188" fmla="*/ 0 w 12192000"/>
              <a:gd name="connsiteY8188" fmla="*/ 3422139 h 6858079"/>
              <a:gd name="connsiteX8189" fmla="*/ 30486 w 12192000"/>
              <a:gd name="connsiteY8189" fmla="*/ 3417150 h 6858079"/>
              <a:gd name="connsiteX8190" fmla="*/ 99396 w 12192000"/>
              <a:gd name="connsiteY8190" fmla="*/ 3392955 h 6858079"/>
              <a:gd name="connsiteX8191" fmla="*/ 292356 w 12192000"/>
              <a:gd name="connsiteY8191" fmla="*/ 3141918 h 6858079"/>
              <a:gd name="connsiteX8192" fmla="*/ 268551 w 12192000"/>
              <a:gd name="connsiteY8192" fmla="*/ 2974558 h 6858079"/>
              <a:gd name="connsiteX8193" fmla="*/ 147005 w 12192000"/>
              <a:gd name="connsiteY8193" fmla="*/ 2863105 h 6858079"/>
              <a:gd name="connsiteX8194" fmla="*/ 5982 w 12192000"/>
              <a:gd name="connsiteY8194" fmla="*/ 2814413 h 6858079"/>
              <a:gd name="connsiteX8195" fmla="*/ 1293 w 12192000"/>
              <a:gd name="connsiteY8195" fmla="*/ 2816576 h 6858079"/>
              <a:gd name="connsiteX8196" fmla="*/ 0 w 12192000"/>
              <a:gd name="connsiteY8196" fmla="*/ 2816525 h 6858079"/>
              <a:gd name="connsiteX8197" fmla="*/ 11908840 w 12192000"/>
              <a:gd name="connsiteY8197" fmla="*/ 2768715 h 6858079"/>
              <a:gd name="connsiteX8198" fmla="*/ 11911717 w 12192000"/>
              <a:gd name="connsiteY8198" fmla="*/ 2775905 h 6858079"/>
              <a:gd name="connsiteX8199" fmla="*/ 11909919 w 12192000"/>
              <a:gd name="connsiteY8199" fmla="*/ 2776624 h 6858079"/>
              <a:gd name="connsiteX8200" fmla="*/ 11953448 w 12192000"/>
              <a:gd name="connsiteY8200" fmla="*/ 2845288 h 6858079"/>
              <a:gd name="connsiteX8201" fmla="*/ 11951290 w 12192000"/>
              <a:gd name="connsiteY8201" fmla="*/ 2847806 h 6858079"/>
              <a:gd name="connsiteX8202" fmla="*/ 11901284 w 12192000"/>
              <a:gd name="connsiteY8202" fmla="*/ 2780219 h 6858079"/>
              <a:gd name="connsiteX8203" fmla="*/ 11799116 w 12192000"/>
              <a:gd name="connsiteY8203" fmla="*/ 2778421 h 6858079"/>
              <a:gd name="connsiteX8204" fmla="*/ 11800555 w 12192000"/>
              <a:gd name="connsiteY8204" fmla="*/ 2774466 h 6858079"/>
              <a:gd name="connsiteX8205" fmla="*/ 11900206 w 12192000"/>
              <a:gd name="connsiteY8205" fmla="*/ 2771592 h 6858079"/>
              <a:gd name="connsiteX8206" fmla="*/ 11907400 w 12192000"/>
              <a:gd name="connsiteY8206" fmla="*/ 2769074 h 6858079"/>
              <a:gd name="connsiteX8207" fmla="*/ 11908840 w 12192000"/>
              <a:gd name="connsiteY8207" fmla="*/ 2768715 h 6858079"/>
              <a:gd name="connsiteX8208" fmla="*/ 12017673 w 12192000"/>
              <a:gd name="connsiteY8208" fmla="*/ 2765164 h 6858079"/>
              <a:gd name="connsiteX8209" fmla="*/ 12077297 w 12192000"/>
              <a:gd name="connsiteY8209" fmla="*/ 2813690 h 6858079"/>
              <a:gd name="connsiteX8210" fmla="*/ 12149493 w 12192000"/>
              <a:gd name="connsiteY8210" fmla="*/ 2821539 h 6858079"/>
              <a:gd name="connsiteX8211" fmla="*/ 12149134 w 12192000"/>
              <a:gd name="connsiteY8211" fmla="*/ 2831173 h 6858079"/>
              <a:gd name="connsiteX8212" fmla="*/ 12014799 w 12192000"/>
              <a:gd name="connsiteY8212" fmla="*/ 2766235 h 6858079"/>
              <a:gd name="connsiteX8213" fmla="*/ 12017673 w 12192000"/>
              <a:gd name="connsiteY8213" fmla="*/ 2765164 h 6858079"/>
              <a:gd name="connsiteX8214" fmla="*/ 0 w 12192000"/>
              <a:gd name="connsiteY8214" fmla="*/ 2609698 h 6858079"/>
              <a:gd name="connsiteX8215" fmla="*/ 11805 w 12192000"/>
              <a:gd name="connsiteY8215" fmla="*/ 2610565 h 6858079"/>
              <a:gd name="connsiteX8216" fmla="*/ 301638 w 12192000"/>
              <a:gd name="connsiteY8216" fmla="*/ 2741415 h 6858079"/>
              <a:gd name="connsiteX8217" fmla="*/ 465064 w 12192000"/>
              <a:gd name="connsiteY8217" fmla="*/ 3024529 h 6858079"/>
              <a:gd name="connsiteX8218" fmla="*/ 425741 w 12192000"/>
              <a:gd name="connsiteY8218" fmla="*/ 3400689 h 6858079"/>
              <a:gd name="connsiteX8219" fmla="*/ 220106 w 12192000"/>
              <a:gd name="connsiteY8219" fmla="*/ 3775048 h 6858079"/>
              <a:gd name="connsiteX8220" fmla="*/ 101415 w 12192000"/>
              <a:gd name="connsiteY8220" fmla="*/ 3963670 h 6858079"/>
              <a:gd name="connsiteX8221" fmla="*/ 41438 w 12192000"/>
              <a:gd name="connsiteY8221" fmla="*/ 4052481 h 6858079"/>
              <a:gd name="connsiteX8222" fmla="*/ 0 w 12192000"/>
              <a:gd name="connsiteY8222" fmla="*/ 4117914 h 6858079"/>
              <a:gd name="connsiteX8223" fmla="*/ 0 w 12192000"/>
              <a:gd name="connsiteY8223" fmla="*/ 4064609 h 6858079"/>
              <a:gd name="connsiteX8224" fmla="*/ 68585 w 12192000"/>
              <a:gd name="connsiteY8224" fmla="*/ 3963308 h 6858079"/>
              <a:gd name="connsiteX8225" fmla="*/ 178979 w 12192000"/>
              <a:gd name="connsiteY8225" fmla="*/ 3779736 h 6858079"/>
              <a:gd name="connsiteX8226" fmla="*/ 383892 w 12192000"/>
              <a:gd name="connsiteY8226" fmla="*/ 3419082 h 6858079"/>
              <a:gd name="connsiteX8227" fmla="*/ 434038 w 12192000"/>
              <a:gd name="connsiteY8227" fmla="*/ 3032462 h 6858079"/>
              <a:gd name="connsiteX8228" fmla="*/ 255821 w 12192000"/>
              <a:gd name="connsiteY8228" fmla="*/ 2743218 h 6858079"/>
              <a:gd name="connsiteX8229" fmla="*/ 40 w 12192000"/>
              <a:gd name="connsiteY8229" fmla="*/ 2645120 h 6858079"/>
              <a:gd name="connsiteX8230" fmla="*/ 0 w 12192000"/>
              <a:gd name="connsiteY8230" fmla="*/ 2645122 h 6858079"/>
              <a:gd name="connsiteX8231" fmla="*/ 410893 w 12192000"/>
              <a:gd name="connsiteY8231" fmla="*/ 2597688 h 6858079"/>
              <a:gd name="connsiteX8232" fmla="*/ 410893 w 12192000"/>
              <a:gd name="connsiteY8232" fmla="*/ 2602282 h 6858079"/>
              <a:gd name="connsiteX8233" fmla="*/ 340490 w 12192000"/>
              <a:gd name="connsiteY8233" fmla="*/ 2601928 h 6858079"/>
              <a:gd name="connsiteX8234" fmla="*/ 340490 w 12192000"/>
              <a:gd name="connsiteY8234" fmla="*/ 2600514 h 6858079"/>
              <a:gd name="connsiteX8235" fmla="*/ 410893 w 12192000"/>
              <a:gd name="connsiteY8235" fmla="*/ 2597688 h 6858079"/>
              <a:gd name="connsiteX8236" fmla="*/ 0 w 12192000"/>
              <a:gd name="connsiteY8236" fmla="*/ 2584130 h 6858079"/>
              <a:gd name="connsiteX8237" fmla="*/ 42790 w 12192000"/>
              <a:gd name="connsiteY8237" fmla="*/ 2586639 h 6858079"/>
              <a:gd name="connsiteX8238" fmla="*/ 119269 w 12192000"/>
              <a:gd name="connsiteY8238" fmla="*/ 2603874 h 6858079"/>
              <a:gd name="connsiteX8239" fmla="*/ 164362 w 12192000"/>
              <a:gd name="connsiteY8239" fmla="*/ 2621467 h 6858079"/>
              <a:gd name="connsiteX8240" fmla="*/ 156066 w 12192000"/>
              <a:gd name="connsiteY8240" fmla="*/ 2635112 h 6858079"/>
              <a:gd name="connsiteX8241" fmla="*/ 98346 w 12192000"/>
              <a:gd name="connsiteY8241" fmla="*/ 2614287 h 6858079"/>
              <a:gd name="connsiteX8242" fmla="*/ 25834 w 12192000"/>
              <a:gd name="connsiteY8242" fmla="*/ 2599206 h 6858079"/>
              <a:gd name="connsiteX8243" fmla="*/ 0 w 12192000"/>
              <a:gd name="connsiteY8243" fmla="*/ 2598040 h 6858079"/>
              <a:gd name="connsiteX8244" fmla="*/ 525121 w 12192000"/>
              <a:gd name="connsiteY8244" fmla="*/ 2572265 h 6858079"/>
              <a:gd name="connsiteX8245" fmla="*/ 526525 w 12192000"/>
              <a:gd name="connsiteY8245" fmla="*/ 2575975 h 6858079"/>
              <a:gd name="connsiteX8246" fmla="*/ 517405 w 12192000"/>
              <a:gd name="connsiteY8246" fmla="*/ 2580056 h 6858079"/>
              <a:gd name="connsiteX8247" fmla="*/ 507584 w 12192000"/>
              <a:gd name="connsiteY8247" fmla="*/ 2582280 h 6858079"/>
              <a:gd name="connsiteX8248" fmla="*/ 506881 w 12192000"/>
              <a:gd name="connsiteY8248" fmla="*/ 2578200 h 6858079"/>
              <a:gd name="connsiteX8249" fmla="*/ 517054 w 12192000"/>
              <a:gd name="connsiteY8249" fmla="*/ 2574491 h 6858079"/>
              <a:gd name="connsiteX8250" fmla="*/ 525121 w 12192000"/>
              <a:gd name="connsiteY8250" fmla="*/ 2572265 h 6858079"/>
              <a:gd name="connsiteX8251" fmla="*/ 526360 w 12192000"/>
              <a:gd name="connsiteY8251" fmla="*/ 2564280 h 6858079"/>
              <a:gd name="connsiteX8252" fmla="*/ 527763 w 12192000"/>
              <a:gd name="connsiteY8252" fmla="*/ 2568327 h 6858079"/>
              <a:gd name="connsiteX8253" fmla="*/ 509174 w 12192000"/>
              <a:gd name="connsiteY8253" fmla="*/ 2574400 h 6858079"/>
              <a:gd name="connsiteX8254" fmla="*/ 507771 w 12192000"/>
              <a:gd name="connsiteY8254" fmla="*/ 2571700 h 6858079"/>
              <a:gd name="connsiteX8255" fmla="*/ 526360 w 12192000"/>
              <a:gd name="connsiteY8255" fmla="*/ 2564280 h 6858079"/>
              <a:gd name="connsiteX8256" fmla="*/ 0 w 12192000"/>
              <a:gd name="connsiteY8256" fmla="*/ 2557793 h 6858079"/>
              <a:gd name="connsiteX8257" fmla="*/ 52712 w 12192000"/>
              <a:gd name="connsiteY8257" fmla="*/ 2565979 h 6858079"/>
              <a:gd name="connsiteX8258" fmla="*/ 48752 w 12192000"/>
              <a:gd name="connsiteY8258" fmla="*/ 2578594 h 6858079"/>
              <a:gd name="connsiteX8259" fmla="*/ 0 w 12192000"/>
              <a:gd name="connsiteY8259" fmla="*/ 2571520 h 6858079"/>
              <a:gd name="connsiteX8260" fmla="*/ 526106 w 12192000"/>
              <a:gd name="connsiteY8260" fmla="*/ 2551222 h 6858079"/>
              <a:gd name="connsiteX8261" fmla="*/ 526827 w 12192000"/>
              <a:gd name="connsiteY8261" fmla="*/ 2553972 h 6858079"/>
              <a:gd name="connsiteX8262" fmla="*/ 514933 w 12192000"/>
              <a:gd name="connsiteY8262" fmla="*/ 2558441 h 6858079"/>
              <a:gd name="connsiteX8263" fmla="*/ 504120 w 12192000"/>
              <a:gd name="connsiteY8263" fmla="*/ 2562911 h 6858079"/>
              <a:gd name="connsiteX8264" fmla="*/ 503038 w 12192000"/>
              <a:gd name="connsiteY8264" fmla="*/ 2560848 h 6858079"/>
              <a:gd name="connsiteX8265" fmla="*/ 516375 w 12192000"/>
              <a:gd name="connsiteY8265" fmla="*/ 2554316 h 6858079"/>
              <a:gd name="connsiteX8266" fmla="*/ 526106 w 12192000"/>
              <a:gd name="connsiteY8266" fmla="*/ 2551222 h 6858079"/>
              <a:gd name="connsiteX8267" fmla="*/ 12177668 w 12192000"/>
              <a:gd name="connsiteY8267" fmla="*/ 2543439 h 6858079"/>
              <a:gd name="connsiteX8268" fmla="*/ 12178382 w 12192000"/>
              <a:gd name="connsiteY8268" fmla="*/ 2544888 h 6858079"/>
              <a:gd name="connsiteX8269" fmla="*/ 12111630 w 12192000"/>
              <a:gd name="connsiteY8269" fmla="*/ 2570973 h 6858079"/>
              <a:gd name="connsiteX8270" fmla="*/ 12111630 w 12192000"/>
              <a:gd name="connsiteY8270" fmla="*/ 2568075 h 6858079"/>
              <a:gd name="connsiteX8271" fmla="*/ 12177668 w 12192000"/>
              <a:gd name="connsiteY8271" fmla="*/ 2543439 h 6858079"/>
              <a:gd name="connsiteX8272" fmla="*/ 527020 w 12192000"/>
              <a:gd name="connsiteY8272" fmla="*/ 2536041 h 6858079"/>
              <a:gd name="connsiteX8273" fmla="*/ 528797 w 12192000"/>
              <a:gd name="connsiteY8273" fmla="*/ 2538561 h 6858079"/>
              <a:gd name="connsiteX8274" fmla="*/ 502495 w 12192000"/>
              <a:gd name="connsiteY8274" fmla="*/ 2552961 h 6858079"/>
              <a:gd name="connsiteX8275" fmla="*/ 501429 w 12192000"/>
              <a:gd name="connsiteY8275" fmla="*/ 2550801 h 6858079"/>
              <a:gd name="connsiteX8276" fmla="*/ 527020 w 12192000"/>
              <a:gd name="connsiteY8276" fmla="*/ 2536041 h 6858079"/>
              <a:gd name="connsiteX8277" fmla="*/ 11592562 w 12192000"/>
              <a:gd name="connsiteY8277" fmla="*/ 2530356 h 6858079"/>
              <a:gd name="connsiteX8278" fmla="*/ 11637510 w 12192000"/>
              <a:gd name="connsiteY8278" fmla="*/ 2576444 h 6858079"/>
              <a:gd name="connsiteX8279" fmla="*/ 11705295 w 12192000"/>
              <a:gd name="connsiteY8279" fmla="*/ 2607650 h 6858079"/>
              <a:gd name="connsiteX8280" fmla="*/ 11702758 w 12192000"/>
              <a:gd name="connsiteY8280" fmla="*/ 2615634 h 6858079"/>
              <a:gd name="connsiteX8281" fmla="*/ 11638961 w 12192000"/>
              <a:gd name="connsiteY8281" fmla="*/ 2588055 h 6858079"/>
              <a:gd name="connsiteX8282" fmla="*/ 11592201 w 12192000"/>
              <a:gd name="connsiteY8282" fmla="*/ 2531082 h 6858079"/>
              <a:gd name="connsiteX8283" fmla="*/ 11592562 w 12192000"/>
              <a:gd name="connsiteY8283" fmla="*/ 2530356 h 6858079"/>
              <a:gd name="connsiteX8284" fmla="*/ 12192000 w 12192000"/>
              <a:gd name="connsiteY8284" fmla="*/ 2529379 h 6858079"/>
              <a:gd name="connsiteX8285" fmla="*/ 12192000 w 12192000"/>
              <a:gd name="connsiteY8285" fmla="*/ 2530568 h 6858079"/>
              <a:gd name="connsiteX8286" fmla="*/ 12155053 w 12192000"/>
              <a:gd name="connsiteY8286" fmla="*/ 2552110 h 6858079"/>
              <a:gd name="connsiteX8287" fmla="*/ 12109554 w 12192000"/>
              <a:gd name="connsiteY8287" fmla="*/ 2565482 h 6858079"/>
              <a:gd name="connsiteX8288" fmla="*/ 12108832 w 12192000"/>
              <a:gd name="connsiteY8288" fmla="*/ 2562590 h 6858079"/>
              <a:gd name="connsiteX8289" fmla="*/ 12155414 w 12192000"/>
              <a:gd name="connsiteY8289" fmla="*/ 2548496 h 6858079"/>
              <a:gd name="connsiteX8290" fmla="*/ 526332 w 12192000"/>
              <a:gd name="connsiteY8290" fmla="*/ 2524911 h 6858079"/>
              <a:gd name="connsiteX8291" fmla="*/ 527745 w 12192000"/>
              <a:gd name="connsiteY8291" fmla="*/ 2528869 h 6858079"/>
              <a:gd name="connsiteX8292" fmla="*/ 504423 w 12192000"/>
              <a:gd name="connsiteY8292" fmla="*/ 2541830 h 6858079"/>
              <a:gd name="connsiteX8293" fmla="*/ 503010 w 12192000"/>
              <a:gd name="connsiteY8293" fmla="*/ 2539310 h 6858079"/>
              <a:gd name="connsiteX8294" fmla="*/ 526332 w 12192000"/>
              <a:gd name="connsiteY8294" fmla="*/ 2524911 h 6858079"/>
              <a:gd name="connsiteX8295" fmla="*/ 410806 w 12192000"/>
              <a:gd name="connsiteY8295" fmla="*/ 2513413 h 6858079"/>
              <a:gd name="connsiteX8296" fmla="*/ 442717 w 12192000"/>
              <a:gd name="connsiteY8296" fmla="*/ 2529667 h 6858079"/>
              <a:gd name="connsiteX8297" fmla="*/ 440207 w 12192000"/>
              <a:gd name="connsiteY8297" fmla="*/ 2533200 h 6858079"/>
              <a:gd name="connsiteX8298" fmla="*/ 410447 w 12192000"/>
              <a:gd name="connsiteY8298" fmla="*/ 2514825 h 6858079"/>
              <a:gd name="connsiteX8299" fmla="*/ 410806 w 12192000"/>
              <a:gd name="connsiteY8299" fmla="*/ 2513413 h 6858079"/>
              <a:gd name="connsiteX8300" fmla="*/ 530776 w 12192000"/>
              <a:gd name="connsiteY8300" fmla="*/ 2510246 h 6858079"/>
              <a:gd name="connsiteX8301" fmla="*/ 532181 w 12192000"/>
              <a:gd name="connsiteY8301" fmla="*/ 2514283 h 6858079"/>
              <a:gd name="connsiteX8302" fmla="*/ 520596 w 12192000"/>
              <a:gd name="connsiteY8302" fmla="*/ 2520521 h 6858079"/>
              <a:gd name="connsiteX8303" fmla="*/ 510766 w 12192000"/>
              <a:gd name="connsiteY8303" fmla="*/ 2527491 h 6858079"/>
              <a:gd name="connsiteX8304" fmla="*/ 509361 w 12192000"/>
              <a:gd name="connsiteY8304" fmla="*/ 2524924 h 6858079"/>
              <a:gd name="connsiteX8305" fmla="*/ 530776 w 12192000"/>
              <a:gd name="connsiteY8305" fmla="*/ 2510246 h 6858079"/>
              <a:gd name="connsiteX8306" fmla="*/ 402698 w 12192000"/>
              <a:gd name="connsiteY8306" fmla="*/ 2501066 h 6858079"/>
              <a:gd name="connsiteX8307" fmla="*/ 447847 w 12192000"/>
              <a:gd name="connsiteY8307" fmla="*/ 2525090 h 6858079"/>
              <a:gd name="connsiteX8308" fmla="*/ 446055 w 12192000"/>
              <a:gd name="connsiteY8308" fmla="*/ 2529458 h 6858079"/>
              <a:gd name="connsiteX8309" fmla="*/ 425989 w 12192000"/>
              <a:gd name="connsiteY8309" fmla="*/ 2518902 h 6858079"/>
              <a:gd name="connsiteX8310" fmla="*/ 401264 w 12192000"/>
              <a:gd name="connsiteY8310" fmla="*/ 2503614 h 6858079"/>
              <a:gd name="connsiteX8311" fmla="*/ 402698 w 12192000"/>
              <a:gd name="connsiteY8311" fmla="*/ 2501066 h 6858079"/>
              <a:gd name="connsiteX8312" fmla="*/ 12043857 w 12192000"/>
              <a:gd name="connsiteY8312" fmla="*/ 2500063 h 6858079"/>
              <a:gd name="connsiteX8313" fmla="*/ 12046639 w 12192000"/>
              <a:gd name="connsiteY8313" fmla="*/ 2500811 h 6858079"/>
              <a:gd name="connsiteX8314" fmla="*/ 12045845 w 12192000"/>
              <a:gd name="connsiteY8314" fmla="*/ 2503055 h 6858079"/>
              <a:gd name="connsiteX8315" fmla="*/ 12043857 w 12192000"/>
              <a:gd name="connsiteY8315" fmla="*/ 2503804 h 6858079"/>
              <a:gd name="connsiteX8316" fmla="*/ 12043459 w 12192000"/>
              <a:gd name="connsiteY8316" fmla="*/ 2501559 h 6858079"/>
              <a:gd name="connsiteX8317" fmla="*/ 12043857 w 12192000"/>
              <a:gd name="connsiteY8317" fmla="*/ 2500063 h 6858079"/>
              <a:gd name="connsiteX8318" fmla="*/ 632330 w 12192000"/>
              <a:gd name="connsiteY8318" fmla="*/ 2498813 h 6858079"/>
              <a:gd name="connsiteX8319" fmla="*/ 643146 w 12192000"/>
              <a:gd name="connsiteY8319" fmla="*/ 2499175 h 6858079"/>
              <a:gd name="connsiteX8320" fmla="*/ 645309 w 12192000"/>
              <a:gd name="connsiteY8320" fmla="*/ 2499537 h 6858079"/>
              <a:gd name="connsiteX8321" fmla="*/ 664416 w 12192000"/>
              <a:gd name="connsiteY8321" fmla="*/ 2515045 h 6858079"/>
              <a:gd name="connsiteX8322" fmla="*/ 682443 w 12192000"/>
              <a:gd name="connsiteY8322" fmla="*/ 2532717 h 6858079"/>
              <a:gd name="connsiteX8323" fmla="*/ 678477 w 12192000"/>
              <a:gd name="connsiteY8323" fmla="*/ 2539208 h 6858079"/>
              <a:gd name="connsiteX8324" fmla="*/ 654682 w 12192000"/>
              <a:gd name="connsiteY8324" fmla="*/ 2526946 h 6858079"/>
              <a:gd name="connsiteX8325" fmla="*/ 644948 w 12192000"/>
              <a:gd name="connsiteY8325" fmla="*/ 2519733 h 6858079"/>
              <a:gd name="connsiteX8326" fmla="*/ 638098 w 12192000"/>
              <a:gd name="connsiteY8326" fmla="*/ 2591866 h 6858079"/>
              <a:gd name="connsiteX8327" fmla="*/ 605651 w 12192000"/>
              <a:gd name="connsiteY8327" fmla="*/ 2661473 h 6858079"/>
              <a:gd name="connsiteX8328" fmla="*/ 550131 w 12192000"/>
              <a:gd name="connsiteY8328" fmla="*/ 2714491 h 6858079"/>
              <a:gd name="connsiteX8329" fmla="*/ 477666 w 12192000"/>
              <a:gd name="connsiteY8329" fmla="*/ 2739376 h 6858079"/>
              <a:gd name="connsiteX8330" fmla="*/ 323362 w 12192000"/>
              <a:gd name="connsiteY8330" fmla="*/ 2710884 h 6858079"/>
              <a:gd name="connsiteX8331" fmla="*/ 265679 w 12192000"/>
              <a:gd name="connsiteY8331" fmla="*/ 2660031 h 6858079"/>
              <a:gd name="connsiteX8332" fmla="*/ 232872 w 12192000"/>
              <a:gd name="connsiteY8332" fmla="*/ 2594030 h 6858079"/>
              <a:gd name="connsiteX8333" fmla="*/ 255224 w 12192000"/>
              <a:gd name="connsiteY8333" fmla="*/ 2594390 h 6858079"/>
              <a:gd name="connsiteX8334" fmla="*/ 293079 w 12192000"/>
              <a:gd name="connsiteY8334" fmla="*/ 2656424 h 6858079"/>
              <a:gd name="connsiteX8335" fmla="*/ 346075 w 12192000"/>
              <a:gd name="connsiteY8335" fmla="*/ 2697180 h 6858079"/>
              <a:gd name="connsiteX8336" fmla="*/ 480910 w 12192000"/>
              <a:gd name="connsiteY8336" fmla="*/ 2718458 h 6858079"/>
              <a:gd name="connsiteX8337" fmla="*/ 548689 w 12192000"/>
              <a:gd name="connsiteY8337" fmla="*/ 2691770 h 6858079"/>
              <a:gd name="connsiteX8338" fmla="*/ 595918 w 12192000"/>
              <a:gd name="connsiteY8338" fmla="*/ 2640555 h 6858079"/>
              <a:gd name="connsiteX8339" fmla="*/ 621514 w 12192000"/>
              <a:gd name="connsiteY8339" fmla="*/ 2578521 h 6858079"/>
              <a:gd name="connsiteX8340" fmla="*/ 632690 w 12192000"/>
              <a:gd name="connsiteY8340" fmla="*/ 2519011 h 6858079"/>
              <a:gd name="connsiteX8341" fmla="*/ 599883 w 12192000"/>
              <a:gd name="connsiteY8341" fmla="*/ 2541012 h 6858079"/>
              <a:gd name="connsiteX8342" fmla="*/ 594475 w 12192000"/>
              <a:gd name="connsiteY8342" fmla="*/ 2536684 h 6858079"/>
              <a:gd name="connsiteX8343" fmla="*/ 632330 w 12192000"/>
              <a:gd name="connsiteY8343" fmla="*/ 2498813 h 6858079"/>
              <a:gd name="connsiteX8344" fmla="*/ 12039694 w 12192000"/>
              <a:gd name="connsiteY8344" fmla="*/ 2491604 h 6858079"/>
              <a:gd name="connsiteX8345" fmla="*/ 12041940 w 12192000"/>
              <a:gd name="connsiteY8345" fmla="*/ 2492285 h 6858079"/>
              <a:gd name="connsiteX8346" fmla="*/ 12040443 w 12192000"/>
              <a:gd name="connsiteY8346" fmla="*/ 2495353 h 6858079"/>
              <a:gd name="connsiteX8347" fmla="*/ 12039694 w 12192000"/>
              <a:gd name="connsiteY8347" fmla="*/ 2498418 h 6858079"/>
              <a:gd name="connsiteX8348" fmla="*/ 12037449 w 12192000"/>
              <a:gd name="connsiteY8348" fmla="*/ 2498078 h 6858079"/>
              <a:gd name="connsiteX8349" fmla="*/ 12039694 w 12192000"/>
              <a:gd name="connsiteY8349" fmla="*/ 2491604 h 6858079"/>
              <a:gd name="connsiteX8350" fmla="*/ 12035279 w 12192000"/>
              <a:gd name="connsiteY8350" fmla="*/ 2486925 h 6858079"/>
              <a:gd name="connsiteX8351" fmla="*/ 12037288 w 12192000"/>
              <a:gd name="connsiteY8351" fmla="*/ 2488015 h 6858079"/>
              <a:gd name="connsiteX8352" fmla="*/ 12034275 w 12192000"/>
              <a:gd name="connsiteY8352" fmla="*/ 2496375 h 6858079"/>
              <a:gd name="connsiteX8353" fmla="*/ 12032266 w 12192000"/>
              <a:gd name="connsiteY8353" fmla="*/ 2495283 h 6858079"/>
              <a:gd name="connsiteX8354" fmla="*/ 12035279 w 12192000"/>
              <a:gd name="connsiteY8354" fmla="*/ 2486925 h 6858079"/>
              <a:gd name="connsiteX8355" fmla="*/ 12029736 w 12192000"/>
              <a:gd name="connsiteY8355" fmla="*/ 2482445 h 6858079"/>
              <a:gd name="connsiteX8356" fmla="*/ 12032385 w 12192000"/>
              <a:gd name="connsiteY8356" fmla="*/ 2484191 h 6858079"/>
              <a:gd name="connsiteX8357" fmla="*/ 12028600 w 12192000"/>
              <a:gd name="connsiteY8357" fmla="*/ 2492917 h 6858079"/>
              <a:gd name="connsiteX8358" fmla="*/ 12025571 w 12192000"/>
              <a:gd name="connsiteY8358" fmla="*/ 2492568 h 6858079"/>
              <a:gd name="connsiteX8359" fmla="*/ 12029736 w 12192000"/>
              <a:gd name="connsiteY8359" fmla="*/ 2482445 h 6858079"/>
              <a:gd name="connsiteX8360" fmla="*/ 12022391 w 12192000"/>
              <a:gd name="connsiteY8360" fmla="*/ 2475378 h 6858079"/>
              <a:gd name="connsiteX8361" fmla="*/ 12024511 w 12192000"/>
              <a:gd name="connsiteY8361" fmla="*/ 2476415 h 6858079"/>
              <a:gd name="connsiteX8362" fmla="*/ 12019211 w 12192000"/>
              <a:gd name="connsiteY8362" fmla="*/ 2488513 h 6858079"/>
              <a:gd name="connsiteX8363" fmla="*/ 12016738 w 12192000"/>
              <a:gd name="connsiteY8363" fmla="*/ 2487476 h 6858079"/>
              <a:gd name="connsiteX8364" fmla="*/ 12022391 w 12192000"/>
              <a:gd name="connsiteY8364" fmla="*/ 2475378 h 6858079"/>
              <a:gd name="connsiteX8365" fmla="*/ 12018439 w 12192000"/>
              <a:gd name="connsiteY8365" fmla="*/ 2467430 h 6858079"/>
              <a:gd name="connsiteX8366" fmla="*/ 12019789 w 12192000"/>
              <a:gd name="connsiteY8366" fmla="*/ 2468125 h 6858079"/>
              <a:gd name="connsiteX8367" fmla="*/ 12012706 w 12192000"/>
              <a:gd name="connsiteY8367" fmla="*/ 2484083 h 6858079"/>
              <a:gd name="connsiteX8368" fmla="*/ 12010345 w 12192000"/>
              <a:gd name="connsiteY8368" fmla="*/ 2483042 h 6858079"/>
              <a:gd name="connsiteX8369" fmla="*/ 12018439 w 12192000"/>
              <a:gd name="connsiteY8369" fmla="*/ 2467430 h 6858079"/>
              <a:gd name="connsiteX8370" fmla="*/ 346592 w 12192000"/>
              <a:gd name="connsiteY8370" fmla="*/ 2465164 h 6858079"/>
              <a:gd name="connsiteX8371" fmla="*/ 346951 w 12192000"/>
              <a:gd name="connsiteY8371" fmla="*/ 2588857 h 6858079"/>
              <a:gd name="connsiteX8372" fmla="*/ 346592 w 12192000"/>
              <a:gd name="connsiteY8372" fmla="*/ 2589216 h 6858079"/>
              <a:gd name="connsiteX8373" fmla="*/ 537705 w 12192000"/>
              <a:gd name="connsiteY8373" fmla="*/ 2588497 h 6858079"/>
              <a:gd name="connsiteX8374" fmla="*/ 538064 w 12192000"/>
              <a:gd name="connsiteY8374" fmla="*/ 2468041 h 6858079"/>
              <a:gd name="connsiteX8375" fmla="*/ 450410 w 12192000"/>
              <a:gd name="connsiteY8375" fmla="*/ 2516943 h 6858079"/>
              <a:gd name="connsiteX8376" fmla="*/ 446099 w 12192000"/>
              <a:gd name="connsiteY8376" fmla="*/ 2518381 h 6858079"/>
              <a:gd name="connsiteX8377" fmla="*/ 346592 w 12192000"/>
              <a:gd name="connsiteY8377" fmla="*/ 2465164 h 6858079"/>
              <a:gd name="connsiteX8378" fmla="*/ 349826 w 12192000"/>
              <a:gd name="connsiteY8378" fmla="*/ 2462646 h 6858079"/>
              <a:gd name="connsiteX8379" fmla="*/ 449333 w 12192000"/>
              <a:gd name="connsiteY8379" fmla="*/ 2512986 h 6858079"/>
              <a:gd name="connsiteX8380" fmla="*/ 449692 w 12192000"/>
              <a:gd name="connsiteY8380" fmla="*/ 2513347 h 6858079"/>
              <a:gd name="connsiteX8381" fmla="*/ 533753 w 12192000"/>
              <a:gd name="connsiteY8381" fmla="*/ 2463367 h 6858079"/>
              <a:gd name="connsiteX8382" fmla="*/ 349826 w 12192000"/>
              <a:gd name="connsiteY8382" fmla="*/ 2462646 h 6858079"/>
              <a:gd name="connsiteX8383" fmla="*/ 12017492 w 12192000"/>
              <a:gd name="connsiteY8383" fmla="*/ 2458796 h 6858079"/>
              <a:gd name="connsiteX8384" fmla="*/ 12018524 w 12192000"/>
              <a:gd name="connsiteY8384" fmla="*/ 2459153 h 6858079"/>
              <a:gd name="connsiteX8385" fmla="*/ 12009240 w 12192000"/>
              <a:gd name="connsiteY8385" fmla="*/ 2477328 h 6858079"/>
              <a:gd name="connsiteX8386" fmla="*/ 12007178 w 12192000"/>
              <a:gd name="connsiteY8386" fmla="*/ 2475903 h 6858079"/>
              <a:gd name="connsiteX8387" fmla="*/ 12017492 w 12192000"/>
              <a:gd name="connsiteY8387" fmla="*/ 2458796 h 6858079"/>
              <a:gd name="connsiteX8388" fmla="*/ 540578 w 12192000"/>
              <a:gd name="connsiteY8388" fmla="*/ 2457255 h 6858079"/>
              <a:gd name="connsiteX8389" fmla="*/ 542734 w 12192000"/>
              <a:gd name="connsiteY8389" fmla="*/ 2461928 h 6858079"/>
              <a:gd name="connsiteX8390" fmla="*/ 542016 w 12192000"/>
              <a:gd name="connsiteY8390" fmla="*/ 2465883 h 6858079"/>
              <a:gd name="connsiteX8391" fmla="*/ 544171 w 12192000"/>
              <a:gd name="connsiteY8391" fmla="*/ 2594609 h 6858079"/>
              <a:gd name="connsiteX8392" fmla="*/ 538064 w 12192000"/>
              <a:gd name="connsiteY8392" fmla="*/ 2595329 h 6858079"/>
              <a:gd name="connsiteX8393" fmla="*/ 345873 w 12192000"/>
              <a:gd name="connsiteY8393" fmla="*/ 2593531 h 6858079"/>
              <a:gd name="connsiteX8394" fmla="*/ 343719 w 12192000"/>
              <a:gd name="connsiteY8394" fmla="*/ 2591374 h 6858079"/>
              <a:gd name="connsiteX8395" fmla="*/ 341563 w 12192000"/>
              <a:gd name="connsiteY8395" fmla="*/ 2588857 h 6858079"/>
              <a:gd name="connsiteX8396" fmla="*/ 343359 w 12192000"/>
              <a:gd name="connsiteY8396" fmla="*/ 2462646 h 6858079"/>
              <a:gd name="connsiteX8397" fmla="*/ 345514 w 12192000"/>
              <a:gd name="connsiteY8397" fmla="*/ 2461209 h 6858079"/>
              <a:gd name="connsiteX8398" fmla="*/ 346592 w 12192000"/>
              <a:gd name="connsiteY8398" fmla="*/ 2460491 h 6858079"/>
              <a:gd name="connsiteX8399" fmla="*/ 540578 w 12192000"/>
              <a:gd name="connsiteY8399" fmla="*/ 2457255 h 6858079"/>
              <a:gd name="connsiteX8400" fmla="*/ 12010514 w 12192000"/>
              <a:gd name="connsiteY8400" fmla="*/ 2452305 h 6858079"/>
              <a:gd name="connsiteX8401" fmla="*/ 12013013 w 12192000"/>
              <a:gd name="connsiteY8401" fmla="*/ 2453760 h 6858079"/>
              <a:gd name="connsiteX8402" fmla="*/ 12000519 w 12192000"/>
              <a:gd name="connsiteY8402" fmla="*/ 2473749 h 6858079"/>
              <a:gd name="connsiteX8403" fmla="*/ 11998020 w 12192000"/>
              <a:gd name="connsiteY8403" fmla="*/ 2471933 h 6858079"/>
              <a:gd name="connsiteX8404" fmla="*/ 12010514 w 12192000"/>
              <a:gd name="connsiteY8404" fmla="*/ 2452305 h 6858079"/>
              <a:gd name="connsiteX8405" fmla="*/ 464880 w 12192000"/>
              <a:gd name="connsiteY8405" fmla="*/ 2450647 h 6858079"/>
              <a:gd name="connsiteX8406" fmla="*/ 540049 w 12192000"/>
              <a:gd name="connsiteY8406" fmla="*/ 2450647 h 6858079"/>
              <a:gd name="connsiteX8407" fmla="*/ 540049 w 12192000"/>
              <a:gd name="connsiteY8407" fmla="*/ 2455419 h 6858079"/>
              <a:gd name="connsiteX8408" fmla="*/ 464880 w 12192000"/>
              <a:gd name="connsiteY8408" fmla="*/ 2453430 h 6858079"/>
              <a:gd name="connsiteX8409" fmla="*/ 464880 w 12192000"/>
              <a:gd name="connsiteY8409" fmla="*/ 2450647 h 6858079"/>
              <a:gd name="connsiteX8410" fmla="*/ 12007406 w 12192000"/>
              <a:gd name="connsiteY8410" fmla="*/ 2445569 h 6858079"/>
              <a:gd name="connsiteX8411" fmla="*/ 12009858 w 12192000"/>
              <a:gd name="connsiteY8411" fmla="*/ 2447012 h 6858079"/>
              <a:gd name="connsiteX8412" fmla="*/ 11994093 w 12192000"/>
              <a:gd name="connsiteY8412" fmla="*/ 2469358 h 6858079"/>
              <a:gd name="connsiteX8413" fmla="*/ 11991641 w 12192000"/>
              <a:gd name="connsiteY8413" fmla="*/ 2467556 h 6858079"/>
              <a:gd name="connsiteX8414" fmla="*/ 12007406 w 12192000"/>
              <a:gd name="connsiteY8414" fmla="*/ 2445569 h 6858079"/>
              <a:gd name="connsiteX8415" fmla="*/ 495428 w 12192000"/>
              <a:gd name="connsiteY8415" fmla="*/ 2440181 h 6858079"/>
              <a:gd name="connsiteX8416" fmla="*/ 507294 w 12192000"/>
              <a:gd name="connsiteY8416" fmla="*/ 2440923 h 6858079"/>
              <a:gd name="connsiteX8417" fmla="*/ 538089 w 12192000"/>
              <a:gd name="connsiteY8417" fmla="*/ 2443149 h 6858079"/>
              <a:gd name="connsiteX8418" fmla="*/ 536640 w 12192000"/>
              <a:gd name="connsiteY8418" fmla="*/ 2447972 h 6858079"/>
              <a:gd name="connsiteX8419" fmla="*/ 484468 w 12192000"/>
              <a:gd name="connsiteY8419" fmla="*/ 2444261 h 6858079"/>
              <a:gd name="connsiteX8420" fmla="*/ 484106 w 12192000"/>
              <a:gd name="connsiteY8420" fmla="*/ 2443891 h 6858079"/>
              <a:gd name="connsiteX8421" fmla="*/ 495428 w 12192000"/>
              <a:gd name="connsiteY8421" fmla="*/ 2440181 h 6858079"/>
              <a:gd name="connsiteX8422" fmla="*/ 12006386 w 12192000"/>
              <a:gd name="connsiteY8422" fmla="*/ 2437279 h 6858079"/>
              <a:gd name="connsiteX8423" fmla="*/ 12008575 w 12192000"/>
              <a:gd name="connsiteY8423" fmla="*/ 2438747 h 6858079"/>
              <a:gd name="connsiteX8424" fmla="*/ 11991059 w 12192000"/>
              <a:gd name="connsiteY8424" fmla="*/ 2462965 h 6858079"/>
              <a:gd name="connsiteX8425" fmla="*/ 11988504 w 12192000"/>
              <a:gd name="connsiteY8425" fmla="*/ 2461131 h 6858079"/>
              <a:gd name="connsiteX8426" fmla="*/ 12006386 w 12192000"/>
              <a:gd name="connsiteY8426" fmla="*/ 2437279 h 6858079"/>
              <a:gd name="connsiteX8427" fmla="*/ 11998488 w 12192000"/>
              <a:gd name="connsiteY8427" fmla="*/ 2432481 h 6858079"/>
              <a:gd name="connsiteX8428" fmla="*/ 12000283 w 12192000"/>
              <a:gd name="connsiteY8428" fmla="*/ 2433912 h 6858079"/>
              <a:gd name="connsiteX8429" fmla="*/ 11983049 w 12192000"/>
              <a:gd name="connsiteY8429" fmla="*/ 2457882 h 6858079"/>
              <a:gd name="connsiteX8430" fmla="*/ 11980536 w 12192000"/>
              <a:gd name="connsiteY8430" fmla="*/ 2456451 h 6858079"/>
              <a:gd name="connsiteX8431" fmla="*/ 11998488 w 12192000"/>
              <a:gd name="connsiteY8431" fmla="*/ 2432481 h 6858079"/>
              <a:gd name="connsiteX8432" fmla="*/ 11998401 w 12192000"/>
              <a:gd name="connsiteY8432" fmla="*/ 2421708 h 6858079"/>
              <a:gd name="connsiteX8433" fmla="*/ 12000245 w 12192000"/>
              <a:gd name="connsiteY8433" fmla="*/ 2423497 h 6858079"/>
              <a:gd name="connsiteX8434" fmla="*/ 11979596 w 12192000"/>
              <a:gd name="connsiteY8434" fmla="*/ 2447110 h 6858079"/>
              <a:gd name="connsiteX8435" fmla="*/ 11977384 w 12192000"/>
              <a:gd name="connsiteY8435" fmla="*/ 2445679 h 6858079"/>
              <a:gd name="connsiteX8436" fmla="*/ 11998401 w 12192000"/>
              <a:gd name="connsiteY8436" fmla="*/ 2421708 h 6858079"/>
              <a:gd name="connsiteX8437" fmla="*/ 11991555 w 12192000"/>
              <a:gd name="connsiteY8437" fmla="*/ 2420971 h 6858079"/>
              <a:gd name="connsiteX8438" fmla="*/ 11992662 w 12192000"/>
              <a:gd name="connsiteY8438" fmla="*/ 2422359 h 6858079"/>
              <a:gd name="connsiteX8439" fmla="*/ 11976051 w 12192000"/>
              <a:gd name="connsiteY8439" fmla="*/ 2437971 h 6858079"/>
              <a:gd name="connsiteX8440" fmla="*/ 11974205 w 12192000"/>
              <a:gd name="connsiteY8440" fmla="*/ 2436583 h 6858079"/>
              <a:gd name="connsiteX8441" fmla="*/ 11991555 w 12192000"/>
              <a:gd name="connsiteY8441" fmla="*/ 2420971 h 6858079"/>
              <a:gd name="connsiteX8442" fmla="*/ 11988488 w 12192000"/>
              <a:gd name="connsiteY8442" fmla="*/ 2416920 h 6858079"/>
              <a:gd name="connsiteX8443" fmla="*/ 11990334 w 12192000"/>
              <a:gd name="connsiteY8443" fmla="*/ 2418687 h 6858079"/>
              <a:gd name="connsiteX8444" fmla="*/ 11974461 w 12192000"/>
              <a:gd name="connsiteY8444" fmla="*/ 2433174 h 6858079"/>
              <a:gd name="connsiteX8445" fmla="*/ 11972984 w 12192000"/>
              <a:gd name="connsiteY8445" fmla="*/ 2430701 h 6858079"/>
              <a:gd name="connsiteX8446" fmla="*/ 11988488 w 12192000"/>
              <a:gd name="connsiteY8446" fmla="*/ 2416920 h 6858079"/>
              <a:gd name="connsiteX8447" fmla="*/ 11981236 w 12192000"/>
              <a:gd name="connsiteY8447" fmla="*/ 2413338 h 6858079"/>
              <a:gd name="connsiteX8448" fmla="*/ 11982732 w 12192000"/>
              <a:gd name="connsiteY8448" fmla="*/ 2415025 h 6858079"/>
              <a:gd name="connsiteX8449" fmla="*/ 11974127 w 12192000"/>
              <a:gd name="connsiteY8449" fmla="*/ 2422446 h 6858079"/>
              <a:gd name="connsiteX8450" fmla="*/ 11973004 w 12192000"/>
              <a:gd name="connsiteY8450" fmla="*/ 2420085 h 6858079"/>
              <a:gd name="connsiteX8451" fmla="*/ 11981236 w 12192000"/>
              <a:gd name="connsiteY8451" fmla="*/ 2413338 h 6858079"/>
              <a:gd name="connsiteX8452" fmla="*/ 11978283 w 12192000"/>
              <a:gd name="connsiteY8452" fmla="*/ 2409853 h 6858079"/>
              <a:gd name="connsiteX8453" fmla="*/ 11980012 w 12192000"/>
              <a:gd name="connsiteY8453" fmla="*/ 2411620 h 6858079"/>
              <a:gd name="connsiteX8454" fmla="*/ 11977246 w 12192000"/>
              <a:gd name="connsiteY8454" fmla="*/ 2414093 h 6858079"/>
              <a:gd name="connsiteX8455" fmla="*/ 11974135 w 12192000"/>
              <a:gd name="connsiteY8455" fmla="*/ 2414800 h 6858079"/>
              <a:gd name="connsiteX8456" fmla="*/ 11973790 w 12192000"/>
              <a:gd name="connsiteY8456" fmla="*/ 2413033 h 6858079"/>
              <a:gd name="connsiteX8457" fmla="*/ 11976209 w 12192000"/>
              <a:gd name="connsiteY8457" fmla="*/ 2411973 h 6858079"/>
              <a:gd name="connsiteX8458" fmla="*/ 11978283 w 12192000"/>
              <a:gd name="connsiteY8458" fmla="*/ 2409853 h 6858079"/>
              <a:gd name="connsiteX8459" fmla="*/ 11973416 w 12192000"/>
              <a:gd name="connsiteY8459" fmla="*/ 2407067 h 6858079"/>
              <a:gd name="connsiteX8460" fmla="*/ 11974688 w 12192000"/>
              <a:gd name="connsiteY8460" fmla="*/ 2408902 h 6858079"/>
              <a:gd name="connsiteX8461" fmla="*/ 11972780 w 12192000"/>
              <a:gd name="connsiteY8461" fmla="*/ 2410002 h 6858079"/>
              <a:gd name="connsiteX8462" fmla="*/ 11971508 w 12192000"/>
              <a:gd name="connsiteY8462" fmla="*/ 2409269 h 6858079"/>
              <a:gd name="connsiteX8463" fmla="*/ 11971826 w 12192000"/>
              <a:gd name="connsiteY8463" fmla="*/ 2408167 h 6858079"/>
              <a:gd name="connsiteX8464" fmla="*/ 11973416 w 12192000"/>
              <a:gd name="connsiteY8464" fmla="*/ 2407067 h 6858079"/>
              <a:gd name="connsiteX8465" fmla="*/ 11951461 w 12192000"/>
              <a:gd name="connsiteY8465" fmla="*/ 2379950 h 6858079"/>
              <a:gd name="connsiteX8466" fmla="*/ 11947835 w 12192000"/>
              <a:gd name="connsiteY8466" fmla="*/ 2391255 h 6858079"/>
              <a:gd name="connsiteX8467" fmla="*/ 11950805 w 12192000"/>
              <a:gd name="connsiteY8467" fmla="*/ 2429297 h 6858079"/>
              <a:gd name="connsiteX8468" fmla="*/ 11959628 w 12192000"/>
              <a:gd name="connsiteY8468" fmla="*/ 2450579 h 6858079"/>
              <a:gd name="connsiteX8469" fmla="*/ 11953435 w 12192000"/>
              <a:gd name="connsiteY8469" fmla="*/ 2432617 h 6858079"/>
              <a:gd name="connsiteX8470" fmla="*/ 11949247 w 12192000"/>
              <a:gd name="connsiteY8470" fmla="*/ 2403944 h 6858079"/>
              <a:gd name="connsiteX8471" fmla="*/ 0 w 12192000"/>
              <a:gd name="connsiteY8471" fmla="*/ 2352565 h 6858079"/>
              <a:gd name="connsiteX8472" fmla="*/ 4614 w 12192000"/>
              <a:gd name="connsiteY8472" fmla="*/ 2356785 h 6858079"/>
              <a:gd name="connsiteX8473" fmla="*/ 2087 w 12192000"/>
              <a:gd name="connsiteY8473" fmla="*/ 2360796 h 6858079"/>
              <a:gd name="connsiteX8474" fmla="*/ 0 w 12192000"/>
              <a:gd name="connsiteY8474" fmla="*/ 2358884 h 6858079"/>
              <a:gd name="connsiteX8475" fmla="*/ 450472 w 12192000"/>
              <a:gd name="connsiteY8475" fmla="*/ 2304927 h 6858079"/>
              <a:gd name="connsiteX8476" fmla="*/ 494707 w 12192000"/>
              <a:gd name="connsiteY8476" fmla="*/ 2312918 h 6858079"/>
              <a:gd name="connsiteX8477" fmla="*/ 566346 w 12192000"/>
              <a:gd name="connsiteY8477" fmla="*/ 2343980 h 6858079"/>
              <a:gd name="connsiteX8478" fmla="*/ 621787 w 12192000"/>
              <a:gd name="connsiteY8478" fmla="*/ 2392017 h 6858079"/>
              <a:gd name="connsiteX8479" fmla="*/ 651666 w 12192000"/>
              <a:gd name="connsiteY8479" fmla="*/ 2461363 h 6858079"/>
              <a:gd name="connsiteX8480" fmla="*/ 628626 w 12192000"/>
              <a:gd name="connsiteY8480" fmla="*/ 2467502 h 6858079"/>
              <a:gd name="connsiteX8481" fmla="*/ 600186 w 12192000"/>
              <a:gd name="connsiteY8481" fmla="*/ 2402130 h 6858079"/>
              <a:gd name="connsiteX8482" fmla="*/ 550867 w 12192000"/>
              <a:gd name="connsiteY8482" fmla="*/ 2361678 h 6858079"/>
              <a:gd name="connsiteX8483" fmla="*/ 406147 w 12192000"/>
              <a:gd name="connsiteY8483" fmla="*/ 2329171 h 6858079"/>
              <a:gd name="connsiteX8484" fmla="*/ 274389 w 12192000"/>
              <a:gd name="connsiteY8484" fmla="*/ 2396351 h 6858079"/>
              <a:gd name="connsiteX8485" fmla="*/ 240189 w 12192000"/>
              <a:gd name="connsiteY8485" fmla="*/ 2466420 h 6858079"/>
              <a:gd name="connsiteX8486" fmla="*/ 234429 w 12192000"/>
              <a:gd name="connsiteY8486" fmla="*/ 2505066 h 6858079"/>
              <a:gd name="connsiteX8487" fmla="*/ 231189 w 12192000"/>
              <a:gd name="connsiteY8487" fmla="*/ 2536127 h 6858079"/>
              <a:gd name="connsiteX8488" fmla="*/ 244868 w 12192000"/>
              <a:gd name="connsiteY8488" fmla="*/ 2525653 h 6858079"/>
              <a:gd name="connsiteX8489" fmla="*/ 267908 w 12192000"/>
              <a:gd name="connsiteY8489" fmla="*/ 2509400 h 6858079"/>
              <a:gd name="connsiteX8490" fmla="*/ 275109 w 12192000"/>
              <a:gd name="connsiteY8490" fmla="*/ 2516984 h 6858079"/>
              <a:gd name="connsiteX8491" fmla="*/ 256388 w 12192000"/>
              <a:gd name="connsiteY8491" fmla="*/ 2536849 h 6858079"/>
              <a:gd name="connsiteX8492" fmla="*/ 235869 w 12192000"/>
              <a:gd name="connsiteY8492" fmla="*/ 2553825 h 6858079"/>
              <a:gd name="connsiteX8493" fmla="*/ 230108 w 12192000"/>
              <a:gd name="connsiteY8493" fmla="*/ 2554546 h 6858079"/>
              <a:gd name="connsiteX8494" fmla="*/ 221829 w 12192000"/>
              <a:gd name="connsiteY8494" fmla="*/ 2552741 h 6858079"/>
              <a:gd name="connsiteX8495" fmla="*/ 190149 w 12192000"/>
              <a:gd name="connsiteY8495" fmla="*/ 2506149 h 6858079"/>
              <a:gd name="connsiteX8496" fmla="*/ 195909 w 12192000"/>
              <a:gd name="connsiteY8496" fmla="*/ 2501814 h 6858079"/>
              <a:gd name="connsiteX8497" fmla="*/ 220389 w 12192000"/>
              <a:gd name="connsiteY8497" fmla="*/ 2526737 h 6858079"/>
              <a:gd name="connsiteX8498" fmla="*/ 262870 w 12192000"/>
              <a:gd name="connsiteY8498" fmla="*/ 2379376 h 6858079"/>
              <a:gd name="connsiteX8499" fmla="*/ 405427 w 12192000"/>
              <a:gd name="connsiteY8499" fmla="*/ 2307502 h 6858079"/>
              <a:gd name="connsiteX8500" fmla="*/ 450472 w 12192000"/>
              <a:gd name="connsiteY8500" fmla="*/ 2304927 h 6858079"/>
              <a:gd name="connsiteX8501" fmla="*/ 12167069 w 12192000"/>
              <a:gd name="connsiteY8501" fmla="*/ 2291256 h 6858079"/>
              <a:gd name="connsiteX8502" fmla="*/ 12192000 w 12192000"/>
              <a:gd name="connsiteY8502" fmla="*/ 2292347 h 6858079"/>
              <a:gd name="connsiteX8503" fmla="*/ 12192000 w 12192000"/>
              <a:gd name="connsiteY8503" fmla="*/ 2301688 h 6858079"/>
              <a:gd name="connsiteX8504" fmla="*/ 12189433 w 12192000"/>
              <a:gd name="connsiteY8504" fmla="*/ 2300777 h 6858079"/>
              <a:gd name="connsiteX8505" fmla="*/ 12159509 w 12192000"/>
              <a:gd name="connsiteY8505" fmla="*/ 2305336 h 6858079"/>
              <a:gd name="connsiteX8506" fmla="*/ 12130710 w 12192000"/>
              <a:gd name="connsiteY8506" fmla="*/ 2325552 h 6858079"/>
              <a:gd name="connsiteX8507" fmla="*/ 12106951 w 12192000"/>
              <a:gd name="connsiteY8507" fmla="*/ 2355876 h 6858079"/>
              <a:gd name="connsiteX8508" fmla="*/ 12099390 w 12192000"/>
              <a:gd name="connsiteY8508" fmla="*/ 2355154 h 6858079"/>
              <a:gd name="connsiteX8509" fmla="*/ 12074911 w 12192000"/>
              <a:gd name="connsiteY8509" fmla="*/ 2328079 h 6858079"/>
              <a:gd name="connsiteX8510" fmla="*/ 12045033 w 12192000"/>
              <a:gd name="connsiteY8510" fmla="*/ 2310751 h 6858079"/>
              <a:gd name="connsiteX8511" fmla="*/ 11986715 w 12192000"/>
              <a:gd name="connsiteY8511" fmla="*/ 2321580 h 6858079"/>
              <a:gd name="connsiteX8512" fmla="*/ 11960660 w 12192000"/>
              <a:gd name="connsiteY8512" fmla="*/ 2351273 h 6858079"/>
              <a:gd name="connsiteX8513" fmla="*/ 11954137 w 12192000"/>
              <a:gd name="connsiteY8513" fmla="*/ 2371612 h 6858079"/>
              <a:gd name="connsiteX8514" fmla="*/ 11961114 w 12192000"/>
              <a:gd name="connsiteY8514" fmla="*/ 2353856 h 6858079"/>
              <a:gd name="connsiteX8515" fmla="*/ 11961812 w 12192000"/>
              <a:gd name="connsiteY8515" fmla="*/ 2354582 h 6858079"/>
              <a:gd name="connsiteX8516" fmla="*/ 11954832 w 12192000"/>
              <a:gd name="connsiteY8516" fmla="*/ 2376722 h 6858079"/>
              <a:gd name="connsiteX8517" fmla="*/ 11952039 w 12192000"/>
              <a:gd name="connsiteY8517" fmla="*/ 2403944 h 6858079"/>
              <a:gd name="connsiteX8518" fmla="*/ 11956228 w 12192000"/>
              <a:gd name="connsiteY8518" fmla="*/ 2431891 h 6858079"/>
              <a:gd name="connsiteX8519" fmla="*/ 11962161 w 12192000"/>
              <a:gd name="connsiteY8519" fmla="*/ 2450040 h 6858079"/>
              <a:gd name="connsiteX8520" fmla="*/ 11960132 w 12192000"/>
              <a:gd name="connsiteY8520" fmla="*/ 2451798 h 6858079"/>
              <a:gd name="connsiteX8521" fmla="*/ 11965114 w 12192000"/>
              <a:gd name="connsiteY8521" fmla="*/ 2463817 h 6858079"/>
              <a:gd name="connsiteX8522" fmla="*/ 12025234 w 12192000"/>
              <a:gd name="connsiteY8522" fmla="*/ 2520494 h 6858079"/>
              <a:gd name="connsiteX8523" fmla="*/ 12109830 w 12192000"/>
              <a:gd name="connsiteY8523" fmla="*/ 2554429 h 6858079"/>
              <a:gd name="connsiteX8524" fmla="*/ 12110191 w 12192000"/>
              <a:gd name="connsiteY8524" fmla="*/ 2554429 h 6858079"/>
              <a:gd name="connsiteX8525" fmla="*/ 12152670 w 12192000"/>
              <a:gd name="connsiteY8525" fmla="*/ 2536785 h 6858079"/>
              <a:gd name="connsiteX8526" fmla="*/ 12192000 w 12192000"/>
              <a:gd name="connsiteY8526" fmla="*/ 2513498 h 6858079"/>
              <a:gd name="connsiteX8527" fmla="*/ 12192000 w 12192000"/>
              <a:gd name="connsiteY8527" fmla="*/ 2522692 h 6858079"/>
              <a:gd name="connsiteX8528" fmla="*/ 12156270 w 12192000"/>
              <a:gd name="connsiteY8528" fmla="*/ 2543058 h 6858079"/>
              <a:gd name="connsiteX8529" fmla="*/ 12111991 w 12192000"/>
              <a:gd name="connsiteY8529" fmla="*/ 2559483 h 6858079"/>
              <a:gd name="connsiteX8530" fmla="*/ 12110191 w 12192000"/>
              <a:gd name="connsiteY8530" fmla="*/ 2559122 h 6858079"/>
              <a:gd name="connsiteX8531" fmla="*/ 12108751 w 12192000"/>
              <a:gd name="connsiteY8531" fmla="*/ 2559483 h 6858079"/>
              <a:gd name="connsiteX8532" fmla="*/ 12020193 w 12192000"/>
              <a:gd name="connsiteY8532" fmla="*/ 2527354 h 6858079"/>
              <a:gd name="connsiteX8533" fmla="*/ 11958996 w 12192000"/>
              <a:gd name="connsiteY8533" fmla="*/ 2469593 h 6858079"/>
              <a:gd name="connsiteX8534" fmla="*/ 11938836 w 12192000"/>
              <a:gd name="connsiteY8534" fmla="*/ 2398836 h 6858079"/>
              <a:gd name="connsiteX8535" fmla="*/ 11965475 w 12192000"/>
              <a:gd name="connsiteY8535" fmla="*/ 2328079 h 6858079"/>
              <a:gd name="connsiteX8536" fmla="*/ 12036393 w 12192000"/>
              <a:gd name="connsiteY8536" fmla="*/ 2297032 h 6858079"/>
              <a:gd name="connsiteX8537" fmla="*/ 12074552 w 12192000"/>
              <a:gd name="connsiteY8537" fmla="*/ 2313999 h 6858079"/>
              <a:gd name="connsiteX8538" fmla="*/ 12103351 w 12192000"/>
              <a:gd name="connsiteY8538" fmla="*/ 2343601 h 6858079"/>
              <a:gd name="connsiteX8539" fmla="*/ 12129990 w 12192000"/>
              <a:gd name="connsiteY8539" fmla="*/ 2311472 h 6858079"/>
              <a:gd name="connsiteX8540" fmla="*/ 12167069 w 12192000"/>
              <a:gd name="connsiteY8540" fmla="*/ 2291256 h 6858079"/>
              <a:gd name="connsiteX8541" fmla="*/ 12018536 w 12192000"/>
              <a:gd name="connsiteY8541" fmla="*/ 2289358 h 6858079"/>
              <a:gd name="connsiteX8542" fmla="*/ 12048193 w 12192000"/>
              <a:gd name="connsiteY8542" fmla="*/ 2292920 h 6858079"/>
              <a:gd name="connsiteX8543" fmla="*/ 12079514 w 12192000"/>
              <a:gd name="connsiteY8543" fmla="*/ 2309723 h 6858079"/>
              <a:gd name="connsiteX8544" fmla="*/ 12092116 w 12192000"/>
              <a:gd name="connsiteY8544" fmla="*/ 2321412 h 6858079"/>
              <a:gd name="connsiteX8545" fmla="*/ 12103636 w 12192000"/>
              <a:gd name="connsiteY8545" fmla="*/ 2336024 h 6858079"/>
              <a:gd name="connsiteX8546" fmla="*/ 12101115 w 12192000"/>
              <a:gd name="connsiteY8546" fmla="*/ 2338581 h 6858079"/>
              <a:gd name="connsiteX8547" fmla="*/ 12080234 w 12192000"/>
              <a:gd name="connsiteY8547" fmla="*/ 2314836 h 6858079"/>
              <a:gd name="connsiteX8548" fmla="*/ 12050713 w 12192000"/>
              <a:gd name="connsiteY8548" fmla="*/ 2296937 h 6858079"/>
              <a:gd name="connsiteX8549" fmla="*/ 11992389 w 12192000"/>
              <a:gd name="connsiteY8549" fmla="*/ 2300226 h 6858079"/>
              <a:gd name="connsiteX8550" fmla="*/ 11991309 w 12192000"/>
              <a:gd name="connsiteY8550" fmla="*/ 2299494 h 6858079"/>
              <a:gd name="connsiteX8551" fmla="*/ 12018536 w 12192000"/>
              <a:gd name="connsiteY8551" fmla="*/ 2289358 h 6858079"/>
              <a:gd name="connsiteX8552" fmla="*/ 12021878 w 12192000"/>
              <a:gd name="connsiteY8552" fmla="*/ 2284593 h 6858079"/>
              <a:gd name="connsiteX8553" fmla="*/ 12066068 w 12192000"/>
              <a:gd name="connsiteY8553" fmla="*/ 2293462 h 6858079"/>
              <a:gd name="connsiteX8554" fmla="*/ 12089421 w 12192000"/>
              <a:gd name="connsiteY8554" fmla="*/ 2308713 h 6858079"/>
              <a:gd name="connsiteX8555" fmla="*/ 12105229 w 12192000"/>
              <a:gd name="connsiteY8555" fmla="*/ 2325739 h 6858079"/>
              <a:gd name="connsiteX8556" fmla="*/ 12102354 w 12192000"/>
              <a:gd name="connsiteY8556" fmla="*/ 2327513 h 6858079"/>
              <a:gd name="connsiteX8557" fmla="*/ 12094810 w 12192000"/>
              <a:gd name="connsiteY8557" fmla="*/ 2316872 h 6858079"/>
              <a:gd name="connsiteX8558" fmla="*/ 12084391 w 12192000"/>
              <a:gd name="connsiteY8558" fmla="*/ 2309423 h 6858079"/>
              <a:gd name="connsiteX8559" fmla="*/ 12064631 w 12192000"/>
              <a:gd name="connsiteY8559" fmla="*/ 2295945 h 6858079"/>
              <a:gd name="connsiteX8560" fmla="*/ 12021878 w 12192000"/>
              <a:gd name="connsiteY8560" fmla="*/ 2286722 h 6858079"/>
              <a:gd name="connsiteX8561" fmla="*/ 12021878 w 12192000"/>
              <a:gd name="connsiteY8561" fmla="*/ 2284593 h 6858079"/>
              <a:gd name="connsiteX8562" fmla="*/ 103947 w 12192000"/>
              <a:gd name="connsiteY8562" fmla="*/ 2241012 h 6858079"/>
              <a:gd name="connsiteX8563" fmla="*/ 119765 w 12192000"/>
              <a:gd name="connsiteY8563" fmla="*/ 2253748 h 6858079"/>
              <a:gd name="connsiteX8564" fmla="*/ 102607 w 12192000"/>
              <a:gd name="connsiteY8564" fmla="*/ 2300060 h 6858079"/>
              <a:gd name="connsiteX8565" fmla="*/ 98675 w 12192000"/>
              <a:gd name="connsiteY8565" fmla="*/ 2296854 h 6858079"/>
              <a:gd name="connsiteX8566" fmla="*/ 115833 w 12192000"/>
              <a:gd name="connsiteY8566" fmla="*/ 2263367 h 6858079"/>
              <a:gd name="connsiteX8567" fmla="*/ 84375 w 12192000"/>
              <a:gd name="connsiteY8567" fmla="*/ 2245197 h 6858079"/>
              <a:gd name="connsiteX8568" fmla="*/ 83304 w 12192000"/>
              <a:gd name="connsiteY8568" fmla="*/ 2242704 h 6858079"/>
              <a:gd name="connsiteX8569" fmla="*/ 103947 w 12192000"/>
              <a:gd name="connsiteY8569" fmla="*/ 2241012 h 6858079"/>
              <a:gd name="connsiteX8570" fmla="*/ 11307511 w 12192000"/>
              <a:gd name="connsiteY8570" fmla="*/ 2225786 h 6858079"/>
              <a:gd name="connsiteX8571" fmla="*/ 11370616 w 12192000"/>
              <a:gd name="connsiteY8571" fmla="*/ 2271074 h 6858079"/>
              <a:gd name="connsiteX8572" fmla="*/ 11368466 w 12192000"/>
              <a:gd name="connsiteY8572" fmla="*/ 2279044 h 6858079"/>
              <a:gd name="connsiteX8573" fmla="*/ 11303927 w 12192000"/>
              <a:gd name="connsiteY8573" fmla="*/ 2226873 h 6858079"/>
              <a:gd name="connsiteX8574" fmla="*/ 11307511 w 12192000"/>
              <a:gd name="connsiteY8574" fmla="*/ 2225786 h 6858079"/>
              <a:gd name="connsiteX8575" fmla="*/ 102638 w 12192000"/>
              <a:gd name="connsiteY8575" fmla="*/ 2209760 h 6858079"/>
              <a:gd name="connsiteX8576" fmla="*/ 128306 w 12192000"/>
              <a:gd name="connsiteY8576" fmla="*/ 2215424 h 6858079"/>
              <a:gd name="connsiteX8577" fmla="*/ 152700 w 12192000"/>
              <a:gd name="connsiteY8577" fmla="*/ 2262900 h 6858079"/>
              <a:gd name="connsiteX8578" fmla="*/ 146874 w 12192000"/>
              <a:gd name="connsiteY8578" fmla="*/ 2262900 h 6858079"/>
              <a:gd name="connsiteX8579" fmla="*/ 118476 w 12192000"/>
              <a:gd name="connsiteY8579" fmla="*/ 2217222 h 6858079"/>
              <a:gd name="connsiteX8580" fmla="*/ 77698 w 12192000"/>
              <a:gd name="connsiteY8580" fmla="*/ 2217222 h 6858079"/>
              <a:gd name="connsiteX8581" fmla="*/ 76969 w 12192000"/>
              <a:gd name="connsiteY8581" fmla="*/ 2215424 h 6858079"/>
              <a:gd name="connsiteX8582" fmla="*/ 102638 w 12192000"/>
              <a:gd name="connsiteY8582" fmla="*/ 2209760 h 6858079"/>
              <a:gd name="connsiteX8583" fmla="*/ 11325495 w 12192000"/>
              <a:gd name="connsiteY8583" fmla="*/ 2208666 h 6858079"/>
              <a:gd name="connsiteX8584" fmla="*/ 11329151 w 12192000"/>
              <a:gd name="connsiteY8584" fmla="*/ 2211345 h 6858079"/>
              <a:gd name="connsiteX8585" fmla="*/ 11397393 w 12192000"/>
              <a:gd name="connsiteY8585" fmla="*/ 2252746 h 6858079"/>
              <a:gd name="connsiteX8586" fmla="*/ 11397031 w 12192000"/>
              <a:gd name="connsiteY8586" fmla="*/ 2264731 h 6858079"/>
              <a:gd name="connsiteX8587" fmla="*/ 11322651 w 12192000"/>
              <a:gd name="connsiteY8587" fmla="*/ 2211707 h 6858079"/>
              <a:gd name="connsiteX8588" fmla="*/ 11325495 w 12192000"/>
              <a:gd name="connsiteY8588" fmla="*/ 2208666 h 6858079"/>
              <a:gd name="connsiteX8589" fmla="*/ 11350939 w 12192000"/>
              <a:gd name="connsiteY8589" fmla="*/ 2203922 h 6858079"/>
              <a:gd name="connsiteX8590" fmla="*/ 11388453 w 12192000"/>
              <a:gd name="connsiteY8590" fmla="*/ 2228446 h 6858079"/>
              <a:gd name="connsiteX8591" fmla="*/ 11428493 w 12192000"/>
              <a:gd name="connsiteY8591" fmla="*/ 2208610 h 6858079"/>
              <a:gd name="connsiteX8592" fmla="*/ 11350939 w 12192000"/>
              <a:gd name="connsiteY8592" fmla="*/ 2203922 h 6858079"/>
              <a:gd name="connsiteX8593" fmla="*/ 0 w 12192000"/>
              <a:gd name="connsiteY8593" fmla="*/ 2195594 h 6858079"/>
              <a:gd name="connsiteX8594" fmla="*/ 18725 w 12192000"/>
              <a:gd name="connsiteY8594" fmla="*/ 2196935 h 6858079"/>
              <a:gd name="connsiteX8595" fmla="*/ 33237 w 12192000"/>
              <a:gd name="connsiteY8595" fmla="*/ 2210946 h 6858079"/>
              <a:gd name="connsiteX8596" fmla="*/ 29272 w 12192000"/>
              <a:gd name="connsiteY8596" fmla="*/ 2215243 h 6858079"/>
              <a:gd name="connsiteX8597" fmla="*/ 3673 w 12192000"/>
              <a:gd name="connsiteY8597" fmla="*/ 2199487 h 6858079"/>
              <a:gd name="connsiteX8598" fmla="*/ 0 w 12192000"/>
              <a:gd name="connsiteY8598" fmla="*/ 2201617 h 6858079"/>
              <a:gd name="connsiteX8599" fmla="*/ 13033 w 12192000"/>
              <a:gd name="connsiteY8599" fmla="*/ 2174421 h 6858079"/>
              <a:gd name="connsiteX8600" fmla="*/ 65730 w 12192000"/>
              <a:gd name="connsiteY8600" fmla="*/ 2225492 h 6858079"/>
              <a:gd name="connsiteX8601" fmla="*/ 123358 w 12192000"/>
              <a:gd name="connsiteY8601" fmla="*/ 2226216 h 6858079"/>
              <a:gd name="connsiteX8602" fmla="*/ 137045 w 12192000"/>
              <a:gd name="connsiteY8602" fmla="*/ 2284801 h 6858079"/>
              <a:gd name="connsiteX8603" fmla="*/ 12424 w 12192000"/>
              <a:gd name="connsiteY8603" fmla="*/ 2357127 h 6858079"/>
              <a:gd name="connsiteX8604" fmla="*/ 5581 w 12192000"/>
              <a:gd name="connsiteY8604" fmla="*/ 2348088 h 6858079"/>
              <a:gd name="connsiteX8605" fmla="*/ 2700 w 12192000"/>
              <a:gd name="connsiteY8605" fmla="*/ 2347725 h 6858079"/>
              <a:gd name="connsiteX8606" fmla="*/ 0 w 12192000"/>
              <a:gd name="connsiteY8606" fmla="*/ 2344886 h 6858079"/>
              <a:gd name="connsiteX8607" fmla="*/ 0 w 12192000"/>
              <a:gd name="connsiteY8607" fmla="*/ 2331672 h 6858079"/>
              <a:gd name="connsiteX8608" fmla="*/ 7382 w 12192000"/>
              <a:gd name="connsiteY8608" fmla="*/ 2341939 h 6858079"/>
              <a:gd name="connsiteX8609" fmla="*/ 8102 w 12192000"/>
              <a:gd name="connsiteY8609" fmla="*/ 2343386 h 6858079"/>
              <a:gd name="connsiteX8610" fmla="*/ 12785 w 12192000"/>
              <a:gd name="connsiteY8610" fmla="*/ 2341939 h 6858079"/>
              <a:gd name="connsiteX8611" fmla="*/ 101748 w 12192000"/>
              <a:gd name="connsiteY8611" fmla="*/ 2311561 h 6858079"/>
              <a:gd name="connsiteX8612" fmla="*/ 122638 w 12192000"/>
              <a:gd name="connsiteY8612" fmla="*/ 2280462 h 6858079"/>
              <a:gd name="connsiteX8613" fmla="*/ 93463 w 12192000"/>
              <a:gd name="connsiteY8613" fmla="*/ 2233811 h 6858079"/>
              <a:gd name="connsiteX8614" fmla="*/ 62848 w 12192000"/>
              <a:gd name="connsiteY8614" fmla="*/ 2242128 h 6858079"/>
              <a:gd name="connsiteX8615" fmla="*/ 53845 w 12192000"/>
              <a:gd name="connsiteY8615" fmla="*/ 2236341 h 6858079"/>
              <a:gd name="connsiteX8616" fmla="*/ 5942 w 12192000"/>
              <a:gd name="connsiteY8616" fmla="*/ 2186437 h 6858079"/>
              <a:gd name="connsiteX8617" fmla="*/ 0 w 12192000"/>
              <a:gd name="connsiteY8617" fmla="*/ 2188458 h 6858079"/>
              <a:gd name="connsiteX8618" fmla="*/ 0 w 12192000"/>
              <a:gd name="connsiteY8618" fmla="*/ 2175254 h 6858079"/>
              <a:gd name="connsiteX8619" fmla="*/ 7457 w 12192000"/>
              <a:gd name="connsiteY8619" fmla="*/ 2164682 h 6858079"/>
              <a:gd name="connsiteX8620" fmla="*/ 59389 w 12192000"/>
              <a:gd name="connsiteY8620" fmla="*/ 2196395 h 6858079"/>
              <a:gd name="connsiteX8621" fmla="*/ 53946 w 12192000"/>
              <a:gd name="connsiteY8621" fmla="*/ 2199643 h 6858079"/>
              <a:gd name="connsiteX8622" fmla="*/ 6596 w 12192000"/>
              <a:gd name="connsiteY8622" fmla="*/ 2169645 h 6858079"/>
              <a:gd name="connsiteX8623" fmla="*/ 0 w 12192000"/>
              <a:gd name="connsiteY8623" fmla="*/ 2170953 h 6858079"/>
              <a:gd name="connsiteX8624" fmla="*/ 0 w 12192000"/>
              <a:gd name="connsiteY8624" fmla="*/ 2166264 h 6858079"/>
              <a:gd name="connsiteX8625" fmla="*/ 11780769 w 12192000"/>
              <a:gd name="connsiteY8625" fmla="*/ 2158268 h 6858079"/>
              <a:gd name="connsiteX8626" fmla="*/ 11808309 w 12192000"/>
              <a:gd name="connsiteY8626" fmla="*/ 2167547 h 6858079"/>
              <a:gd name="connsiteX8627" fmla="*/ 11803253 w 12192000"/>
              <a:gd name="connsiteY8627" fmla="*/ 2175875 h 6858079"/>
              <a:gd name="connsiteX8628" fmla="*/ 11747270 w 12192000"/>
              <a:gd name="connsiteY8628" fmla="*/ 2168272 h 6858079"/>
              <a:gd name="connsiteX8629" fmla="*/ 11688398 w 12192000"/>
              <a:gd name="connsiteY8629" fmla="*/ 2176962 h 6858079"/>
              <a:gd name="connsiteX8630" fmla="*/ 11563792 w 12192000"/>
              <a:gd name="connsiteY8630" fmla="*/ 2264227 h 6858079"/>
              <a:gd name="connsiteX8631" fmla="*/ 11561986 w 12192000"/>
              <a:gd name="connsiteY8631" fmla="*/ 2263503 h 6858079"/>
              <a:gd name="connsiteX8632" fmla="*/ 11686231 w 12192000"/>
              <a:gd name="connsiteY8632" fmla="*/ 2168633 h 6858079"/>
              <a:gd name="connsiteX8633" fmla="*/ 11751604 w 12192000"/>
              <a:gd name="connsiteY8633" fmla="*/ 2158495 h 6858079"/>
              <a:gd name="connsiteX8634" fmla="*/ 11780769 w 12192000"/>
              <a:gd name="connsiteY8634" fmla="*/ 2158268 h 6858079"/>
              <a:gd name="connsiteX8635" fmla="*/ 885505 w 12192000"/>
              <a:gd name="connsiteY8635" fmla="*/ 2153100 h 6858079"/>
              <a:gd name="connsiteX8636" fmla="*/ 885046 w 12192000"/>
              <a:gd name="connsiteY8636" fmla="*/ 2159858 h 6858079"/>
              <a:gd name="connsiteX8637" fmla="*/ 796164 w 12192000"/>
              <a:gd name="connsiteY8637" fmla="*/ 2159858 h 6858079"/>
              <a:gd name="connsiteX8638" fmla="*/ 796623 w 12192000"/>
              <a:gd name="connsiteY8638" fmla="*/ 2157324 h 6858079"/>
              <a:gd name="connsiteX8639" fmla="*/ 841980 w 12192000"/>
              <a:gd name="connsiteY8639" fmla="*/ 2154368 h 6858079"/>
              <a:gd name="connsiteX8640" fmla="*/ 885505 w 12192000"/>
              <a:gd name="connsiteY8640" fmla="*/ 2153100 h 6858079"/>
              <a:gd name="connsiteX8641" fmla="*/ 11718134 w 12192000"/>
              <a:gd name="connsiteY8641" fmla="*/ 2144127 h 6858079"/>
              <a:gd name="connsiteX8642" fmla="*/ 11757053 w 12192000"/>
              <a:gd name="connsiteY8642" fmla="*/ 2146085 h 6858079"/>
              <a:gd name="connsiteX8643" fmla="*/ 11754520 w 12192000"/>
              <a:gd name="connsiteY8643" fmla="*/ 2154831 h 6858079"/>
              <a:gd name="connsiteX8644" fmla="*/ 11609043 w 12192000"/>
              <a:gd name="connsiteY8644" fmla="*/ 2185440 h 6858079"/>
              <a:gd name="connsiteX8645" fmla="*/ 11607958 w 12192000"/>
              <a:gd name="connsiteY8645" fmla="*/ 2181432 h 6858079"/>
              <a:gd name="connsiteX8646" fmla="*/ 11718134 w 12192000"/>
              <a:gd name="connsiteY8646" fmla="*/ 2144127 h 6858079"/>
              <a:gd name="connsiteX8647" fmla="*/ 11278797 w 12192000"/>
              <a:gd name="connsiteY8647" fmla="*/ 2142971 h 6858079"/>
              <a:gd name="connsiteX8648" fmla="*/ 11278075 w 12192000"/>
              <a:gd name="connsiteY8648" fmla="*/ 2143332 h 6858079"/>
              <a:gd name="connsiteX8649" fmla="*/ 11315229 w 12192000"/>
              <a:gd name="connsiteY8649" fmla="*/ 2181201 h 6858079"/>
              <a:gd name="connsiteX8650" fmla="*/ 11376911 w 12192000"/>
              <a:gd name="connsiteY8650" fmla="*/ 2190578 h 6858079"/>
              <a:gd name="connsiteX8651" fmla="*/ 11444003 w 12192000"/>
              <a:gd name="connsiteY8651" fmla="*/ 2190938 h 6858079"/>
              <a:gd name="connsiteX8652" fmla="*/ 11504603 w 12192000"/>
              <a:gd name="connsiteY8652" fmla="*/ 2183364 h 6858079"/>
              <a:gd name="connsiteX8653" fmla="*/ 11531295 w 12192000"/>
              <a:gd name="connsiteY8653" fmla="*/ 2173988 h 6858079"/>
              <a:gd name="connsiteX8654" fmla="*/ 11534181 w 12192000"/>
              <a:gd name="connsiteY8654" fmla="*/ 2163168 h 6858079"/>
              <a:gd name="connsiteX8655" fmla="*/ 11406849 w 12192000"/>
              <a:gd name="connsiteY8655" fmla="*/ 2166774 h 6858079"/>
              <a:gd name="connsiteX8656" fmla="*/ 11324247 w 12192000"/>
              <a:gd name="connsiteY8656" fmla="*/ 2154512 h 6858079"/>
              <a:gd name="connsiteX8657" fmla="*/ 11278797 w 12192000"/>
              <a:gd name="connsiteY8657" fmla="*/ 2142971 h 6858079"/>
              <a:gd name="connsiteX8658" fmla="*/ 892237 w 12192000"/>
              <a:gd name="connsiteY8658" fmla="*/ 2094104 h 6858079"/>
              <a:gd name="connsiteX8659" fmla="*/ 895995 w 12192000"/>
              <a:gd name="connsiteY8659" fmla="*/ 2100412 h 6858079"/>
              <a:gd name="connsiteX8660" fmla="*/ 867338 w 12192000"/>
              <a:gd name="connsiteY8660" fmla="*/ 2117984 h 6858079"/>
              <a:gd name="connsiteX8661" fmla="*/ 864519 w 12192000"/>
              <a:gd name="connsiteY8661" fmla="*/ 2113928 h 6858079"/>
              <a:gd name="connsiteX8662" fmla="*/ 892237 w 12192000"/>
              <a:gd name="connsiteY8662" fmla="*/ 2094104 h 6858079"/>
              <a:gd name="connsiteX8663" fmla="*/ 11257154 w 12192000"/>
              <a:gd name="connsiteY8663" fmla="*/ 2079135 h 6858079"/>
              <a:gd name="connsiteX8664" fmla="*/ 11257154 w 12192000"/>
              <a:gd name="connsiteY8664" fmla="*/ 2111594 h 6858079"/>
              <a:gd name="connsiteX8665" fmla="*/ 11275190 w 12192000"/>
              <a:gd name="connsiteY8665" fmla="*/ 2124218 h 6858079"/>
              <a:gd name="connsiteX8666" fmla="*/ 11327132 w 12192000"/>
              <a:gd name="connsiteY8666" fmla="*/ 2139004 h 6858079"/>
              <a:gd name="connsiteX8667" fmla="*/ 11432460 w 12192000"/>
              <a:gd name="connsiteY8667" fmla="*/ 2151988 h 6858079"/>
              <a:gd name="connsiteX8668" fmla="*/ 11521196 w 12192000"/>
              <a:gd name="connsiteY8668" fmla="*/ 2148381 h 6858079"/>
              <a:gd name="connsiteX8669" fmla="*/ 11576024 w 12192000"/>
              <a:gd name="connsiteY8669" fmla="*/ 2090315 h 6858079"/>
              <a:gd name="connsiteX8670" fmla="*/ 11555824 w 12192000"/>
              <a:gd name="connsiteY8670" fmla="*/ 2102939 h 6858079"/>
              <a:gd name="connsiteX8671" fmla="*/ 11414064 w 12192000"/>
              <a:gd name="connsiteY8671" fmla="*/ 2118447 h 6858079"/>
              <a:gd name="connsiteX8672" fmla="*/ 11260761 w 12192000"/>
              <a:gd name="connsiteY8672" fmla="*/ 2081300 h 6858079"/>
              <a:gd name="connsiteX8673" fmla="*/ 11257154 w 12192000"/>
              <a:gd name="connsiteY8673" fmla="*/ 2079135 h 6858079"/>
              <a:gd name="connsiteX8674" fmla="*/ 889455 w 12192000"/>
              <a:gd name="connsiteY8674" fmla="*/ 2070785 h 6858079"/>
              <a:gd name="connsiteX8675" fmla="*/ 894517 w 12192000"/>
              <a:gd name="connsiteY8675" fmla="*/ 2075914 h 6858079"/>
              <a:gd name="connsiteX8676" fmla="*/ 869674 w 12192000"/>
              <a:gd name="connsiteY8676" fmla="*/ 2095500 h 6858079"/>
              <a:gd name="connsiteX8677" fmla="*/ 847592 w 12192000"/>
              <a:gd name="connsiteY8677" fmla="*/ 2111355 h 6858079"/>
              <a:gd name="connsiteX8678" fmla="*/ 844832 w 12192000"/>
              <a:gd name="connsiteY8678" fmla="*/ 2108558 h 6858079"/>
              <a:gd name="connsiteX8679" fmla="*/ 866454 w 12192000"/>
              <a:gd name="connsiteY8679" fmla="*/ 2091303 h 6858079"/>
              <a:gd name="connsiteX8680" fmla="*/ 889455 w 12192000"/>
              <a:gd name="connsiteY8680" fmla="*/ 2070785 h 6858079"/>
              <a:gd name="connsiteX8681" fmla="*/ 389082 w 12192000"/>
              <a:gd name="connsiteY8681" fmla="*/ 2066418 h 6858079"/>
              <a:gd name="connsiteX8682" fmla="*/ 390917 w 12192000"/>
              <a:gd name="connsiteY8682" fmla="*/ 2066418 h 6858079"/>
              <a:gd name="connsiteX8683" fmla="*/ 402374 w 12192000"/>
              <a:gd name="connsiteY8683" fmla="*/ 2161374 h 6858079"/>
              <a:gd name="connsiteX8684" fmla="*/ 402374 w 12192000"/>
              <a:gd name="connsiteY8684" fmla="*/ 2162301 h 6858079"/>
              <a:gd name="connsiteX8685" fmla="*/ 455542 w 12192000"/>
              <a:gd name="connsiteY8685" fmla="*/ 2164153 h 6858079"/>
              <a:gd name="connsiteX8686" fmla="*/ 503667 w 12192000"/>
              <a:gd name="connsiteY8686" fmla="*/ 2165080 h 6858079"/>
              <a:gd name="connsiteX8687" fmla="*/ 503667 w 12192000"/>
              <a:gd name="connsiteY8687" fmla="*/ 2169248 h 6858079"/>
              <a:gd name="connsiteX8688" fmla="*/ 443624 w 12192000"/>
              <a:gd name="connsiteY8688" fmla="*/ 2171100 h 6858079"/>
              <a:gd name="connsiteX8689" fmla="*/ 398707 w 12192000"/>
              <a:gd name="connsiteY8689" fmla="*/ 2168784 h 6858079"/>
              <a:gd name="connsiteX8690" fmla="*/ 396416 w 12192000"/>
              <a:gd name="connsiteY8690" fmla="*/ 2164153 h 6858079"/>
              <a:gd name="connsiteX8691" fmla="*/ 394583 w 12192000"/>
              <a:gd name="connsiteY8691" fmla="*/ 2161374 h 6858079"/>
              <a:gd name="connsiteX8692" fmla="*/ 389541 w 12192000"/>
              <a:gd name="connsiteY8692" fmla="*/ 2116443 h 6858079"/>
              <a:gd name="connsiteX8693" fmla="*/ 389082 w 12192000"/>
              <a:gd name="connsiteY8693" fmla="*/ 2066418 h 6858079"/>
              <a:gd name="connsiteX8694" fmla="*/ 889916 w 12192000"/>
              <a:gd name="connsiteY8694" fmla="*/ 2050025 h 6858079"/>
              <a:gd name="connsiteX8695" fmla="*/ 894517 w 12192000"/>
              <a:gd name="connsiteY8695" fmla="*/ 2055124 h 6858079"/>
              <a:gd name="connsiteX8696" fmla="*/ 848052 w 12192000"/>
              <a:gd name="connsiteY8696" fmla="*/ 2093590 h 6858079"/>
              <a:gd name="connsiteX8697" fmla="*/ 845292 w 12192000"/>
              <a:gd name="connsiteY8697" fmla="*/ 2090809 h 6858079"/>
              <a:gd name="connsiteX8698" fmla="*/ 868294 w 12192000"/>
              <a:gd name="connsiteY8698" fmla="*/ 2069490 h 6858079"/>
              <a:gd name="connsiteX8699" fmla="*/ 889916 w 12192000"/>
              <a:gd name="connsiteY8699" fmla="*/ 2050025 h 6858079"/>
              <a:gd name="connsiteX8700" fmla="*/ 890710 w 12192000"/>
              <a:gd name="connsiteY8700" fmla="*/ 2031305 h 6858079"/>
              <a:gd name="connsiteX8701" fmla="*/ 893985 w 12192000"/>
              <a:gd name="connsiteY8701" fmla="*/ 2037307 h 6858079"/>
              <a:gd name="connsiteX8702" fmla="*/ 872929 w 12192000"/>
              <a:gd name="connsiteY8702" fmla="*/ 2054391 h 6858079"/>
              <a:gd name="connsiteX8703" fmla="*/ 847195 w 12192000"/>
              <a:gd name="connsiteY8703" fmla="*/ 2073784 h 6858079"/>
              <a:gd name="connsiteX8704" fmla="*/ 844855 w 12192000"/>
              <a:gd name="connsiteY8704" fmla="*/ 2071475 h 6858079"/>
              <a:gd name="connsiteX8705" fmla="*/ 869186 w 12192000"/>
              <a:gd name="connsiteY8705" fmla="*/ 2049774 h 6858079"/>
              <a:gd name="connsiteX8706" fmla="*/ 890710 w 12192000"/>
              <a:gd name="connsiteY8706" fmla="*/ 2031305 h 6858079"/>
              <a:gd name="connsiteX8707" fmla="*/ 403731 w 12192000"/>
              <a:gd name="connsiteY8707" fmla="*/ 2026327 h 6858079"/>
              <a:gd name="connsiteX8708" fmla="*/ 405562 w 12192000"/>
              <a:gd name="connsiteY8708" fmla="*/ 2026327 h 6858079"/>
              <a:gd name="connsiteX8709" fmla="*/ 413346 w 12192000"/>
              <a:gd name="connsiteY8709" fmla="*/ 2090093 h 6858079"/>
              <a:gd name="connsiteX8710" fmla="*/ 419756 w 12192000"/>
              <a:gd name="connsiteY8710" fmla="*/ 2146927 h 6858079"/>
              <a:gd name="connsiteX8711" fmla="*/ 420213 w 12192000"/>
              <a:gd name="connsiteY8711" fmla="*/ 2148313 h 6858079"/>
              <a:gd name="connsiteX8712" fmla="*/ 482022 w 12192000"/>
              <a:gd name="connsiteY8712" fmla="*/ 2152471 h 6858079"/>
              <a:gd name="connsiteX8713" fmla="*/ 527806 w 12192000"/>
              <a:gd name="connsiteY8713" fmla="*/ 2157554 h 6858079"/>
              <a:gd name="connsiteX8714" fmla="*/ 526890 w 12192000"/>
              <a:gd name="connsiteY8714" fmla="*/ 2159864 h 6858079"/>
              <a:gd name="connsiteX8715" fmla="*/ 465081 w 12192000"/>
              <a:gd name="connsiteY8715" fmla="*/ 2158016 h 6858079"/>
              <a:gd name="connsiteX8716" fmla="*/ 415634 w 12192000"/>
              <a:gd name="connsiteY8716" fmla="*/ 2153856 h 6858079"/>
              <a:gd name="connsiteX8717" fmla="*/ 413346 w 12192000"/>
              <a:gd name="connsiteY8717" fmla="*/ 2150161 h 6858079"/>
              <a:gd name="connsiteX8718" fmla="*/ 412888 w 12192000"/>
              <a:gd name="connsiteY8718" fmla="*/ 2148775 h 6858079"/>
              <a:gd name="connsiteX8719" fmla="*/ 406478 w 12192000"/>
              <a:gd name="connsiteY8719" fmla="*/ 2090093 h 6858079"/>
              <a:gd name="connsiteX8720" fmla="*/ 403731 w 12192000"/>
              <a:gd name="connsiteY8720" fmla="*/ 2026327 h 6858079"/>
              <a:gd name="connsiteX8721" fmla="*/ 889292 w 12192000"/>
              <a:gd name="connsiteY8721" fmla="*/ 2016683 h 6858079"/>
              <a:gd name="connsiteX8722" fmla="*/ 892043 w 12192000"/>
              <a:gd name="connsiteY8722" fmla="*/ 2022786 h 6858079"/>
              <a:gd name="connsiteX8723" fmla="*/ 847118 w 12192000"/>
              <a:gd name="connsiteY8723" fmla="*/ 2057533 h 6858079"/>
              <a:gd name="connsiteX8724" fmla="*/ 845285 w 12192000"/>
              <a:gd name="connsiteY8724" fmla="*/ 2055184 h 6858079"/>
              <a:gd name="connsiteX8725" fmla="*/ 889292 w 12192000"/>
              <a:gd name="connsiteY8725" fmla="*/ 2016683 h 6858079"/>
              <a:gd name="connsiteX8726" fmla="*/ 11630768 w 12192000"/>
              <a:gd name="connsiteY8726" fmla="*/ 2006347 h 6858079"/>
              <a:gd name="connsiteX8727" fmla="*/ 11640822 w 12192000"/>
              <a:gd name="connsiteY8727" fmla="*/ 2044654 h 6858079"/>
              <a:gd name="connsiteX8728" fmla="*/ 11628973 w 12192000"/>
              <a:gd name="connsiteY8728" fmla="*/ 2078263 h 6858079"/>
              <a:gd name="connsiteX8729" fmla="*/ 11621433 w 12192000"/>
              <a:gd name="connsiteY8729" fmla="*/ 2076094 h 6858079"/>
              <a:gd name="connsiteX8730" fmla="*/ 11632923 w 12192000"/>
              <a:gd name="connsiteY8730" fmla="*/ 2039956 h 6858079"/>
              <a:gd name="connsiteX8731" fmla="*/ 11626460 w 12192000"/>
              <a:gd name="connsiteY8731" fmla="*/ 2006709 h 6858079"/>
              <a:gd name="connsiteX8732" fmla="*/ 11630768 w 12192000"/>
              <a:gd name="connsiteY8732" fmla="*/ 2006347 h 6858079"/>
              <a:gd name="connsiteX8733" fmla="*/ 11249579 w 12192000"/>
              <a:gd name="connsiteY8733" fmla="*/ 2006283 h 6858079"/>
              <a:gd name="connsiteX8734" fmla="*/ 11248497 w 12192000"/>
              <a:gd name="connsiteY8734" fmla="*/ 2009530 h 6858079"/>
              <a:gd name="connsiteX8735" fmla="*/ 11303325 w 12192000"/>
              <a:gd name="connsiteY8735" fmla="*/ 2083463 h 6858079"/>
              <a:gd name="connsiteX8736" fmla="*/ 11419835 w 12192000"/>
              <a:gd name="connsiteY8736" fmla="*/ 2102219 h 6858079"/>
              <a:gd name="connsiteX8737" fmla="*/ 11526606 w 12192000"/>
              <a:gd name="connsiteY8737" fmla="*/ 2095004 h 6858079"/>
              <a:gd name="connsiteX8738" fmla="*/ 11573499 w 12192000"/>
              <a:gd name="connsiteY8738" fmla="*/ 2070841 h 6858079"/>
              <a:gd name="connsiteX8739" fmla="*/ 11585042 w 12192000"/>
              <a:gd name="connsiteY8739" fmla="*/ 2025759 h 6858079"/>
              <a:gd name="connsiteX8740" fmla="*/ 11444363 w 12192000"/>
              <a:gd name="connsiteY8740" fmla="*/ 2054611 h 6858079"/>
              <a:gd name="connsiteX8741" fmla="*/ 11266172 w 12192000"/>
              <a:gd name="connsiteY8741" fmla="*/ 2016742 h 6858079"/>
              <a:gd name="connsiteX8742" fmla="*/ 11249579 w 12192000"/>
              <a:gd name="connsiteY8742" fmla="*/ 2006283 h 6858079"/>
              <a:gd name="connsiteX8743" fmla="*/ 11612207 w 12192000"/>
              <a:gd name="connsiteY8743" fmla="*/ 2004204 h 6858079"/>
              <a:gd name="connsiteX8744" fmla="*/ 11615346 w 12192000"/>
              <a:gd name="connsiteY8744" fmla="*/ 2005102 h 6858079"/>
              <a:gd name="connsiteX8745" fmla="*/ 11608794 w 12192000"/>
              <a:gd name="connsiteY8745" fmla="*/ 2083782 h 6858079"/>
              <a:gd name="connsiteX8746" fmla="*/ 11601878 w 12192000"/>
              <a:gd name="connsiteY8746" fmla="*/ 2079830 h 6858079"/>
              <a:gd name="connsiteX8747" fmla="*/ 11610978 w 12192000"/>
              <a:gd name="connsiteY8747" fmla="*/ 2007617 h 6858079"/>
              <a:gd name="connsiteX8748" fmla="*/ 11612207 w 12192000"/>
              <a:gd name="connsiteY8748" fmla="*/ 2004204 h 6858079"/>
              <a:gd name="connsiteX8749" fmla="*/ 888290 w 12192000"/>
              <a:gd name="connsiteY8749" fmla="*/ 2001738 h 6858079"/>
              <a:gd name="connsiteX8750" fmla="*/ 892924 w 12192000"/>
              <a:gd name="connsiteY8750" fmla="*/ 2006243 h 6858079"/>
              <a:gd name="connsiteX8751" fmla="*/ 850750 w 12192000"/>
              <a:gd name="connsiteY8751" fmla="*/ 2037333 h 6858079"/>
              <a:gd name="connsiteX8752" fmla="*/ 848897 w 12192000"/>
              <a:gd name="connsiteY8752" fmla="*/ 2035530 h 6858079"/>
              <a:gd name="connsiteX8753" fmla="*/ 888290 w 12192000"/>
              <a:gd name="connsiteY8753" fmla="*/ 2001738 h 6858079"/>
              <a:gd name="connsiteX8754" fmla="*/ 894930 w 12192000"/>
              <a:gd name="connsiteY8754" fmla="*/ 1985436 h 6858079"/>
              <a:gd name="connsiteX8755" fmla="*/ 894930 w 12192000"/>
              <a:gd name="connsiteY8755" fmla="*/ 1990101 h 6858079"/>
              <a:gd name="connsiteX8756" fmla="*/ 851545 w 12192000"/>
              <a:gd name="connsiteY8756" fmla="*/ 2024239 h 6858079"/>
              <a:gd name="connsiteX8757" fmla="*/ 847812 w 12192000"/>
              <a:gd name="connsiteY8757" fmla="*/ 2020597 h 6858079"/>
              <a:gd name="connsiteX8758" fmla="*/ 890732 w 12192000"/>
              <a:gd name="connsiteY8758" fmla="*/ 1985549 h 6858079"/>
              <a:gd name="connsiteX8759" fmla="*/ 894930 w 12192000"/>
              <a:gd name="connsiteY8759" fmla="*/ 1985436 h 6858079"/>
              <a:gd name="connsiteX8760" fmla="*/ 892824 w 12192000"/>
              <a:gd name="connsiteY8760" fmla="*/ 1970500 h 6858079"/>
              <a:gd name="connsiteX8761" fmla="*/ 896062 w 12192000"/>
              <a:gd name="connsiteY8761" fmla="*/ 1975627 h 6858079"/>
              <a:gd name="connsiteX8762" fmla="*/ 874790 w 12192000"/>
              <a:gd name="connsiteY8762" fmla="*/ 1990542 h 6858079"/>
              <a:gd name="connsiteX8763" fmla="*/ 851206 w 12192000"/>
              <a:gd name="connsiteY8763" fmla="*/ 2007322 h 6858079"/>
              <a:gd name="connsiteX8764" fmla="*/ 848894 w 12192000"/>
              <a:gd name="connsiteY8764" fmla="*/ 2004992 h 6858079"/>
              <a:gd name="connsiteX8765" fmla="*/ 870165 w 12192000"/>
              <a:gd name="connsiteY8765" fmla="*/ 1988212 h 6858079"/>
              <a:gd name="connsiteX8766" fmla="*/ 892824 w 12192000"/>
              <a:gd name="connsiteY8766" fmla="*/ 1970500 h 6858079"/>
              <a:gd name="connsiteX8767" fmla="*/ 12129506 w 12192000"/>
              <a:gd name="connsiteY8767" fmla="*/ 1970475 h 6858079"/>
              <a:gd name="connsiteX8768" fmla="*/ 12192000 w 12192000"/>
              <a:gd name="connsiteY8768" fmla="*/ 1981555 h 6858079"/>
              <a:gd name="connsiteX8769" fmla="*/ 12192000 w 12192000"/>
              <a:gd name="connsiteY8769" fmla="*/ 2018298 h 6858079"/>
              <a:gd name="connsiteX8770" fmla="*/ 12173957 w 12192000"/>
              <a:gd name="connsiteY8770" fmla="*/ 2010995 h 6858079"/>
              <a:gd name="connsiteX8771" fmla="*/ 12087319 w 12192000"/>
              <a:gd name="connsiteY8771" fmla="*/ 2002295 h 6858079"/>
              <a:gd name="connsiteX8772" fmla="*/ 11920441 w 12192000"/>
              <a:gd name="connsiteY8772" fmla="*/ 2058192 h 6858079"/>
              <a:gd name="connsiteX8773" fmla="*/ 11847635 w 12192000"/>
              <a:gd name="connsiteY8773" fmla="*/ 2195951 h 6858079"/>
              <a:gd name="connsiteX8774" fmla="*/ 11854843 w 12192000"/>
              <a:gd name="connsiteY8774" fmla="*/ 2198476 h 6858079"/>
              <a:gd name="connsiteX8775" fmla="*/ 11848355 w 12192000"/>
              <a:gd name="connsiteY8775" fmla="*/ 2225524 h 6858079"/>
              <a:gd name="connsiteX8776" fmla="*/ 11834299 w 12192000"/>
              <a:gd name="connsiteY8776" fmla="*/ 2225161 h 6858079"/>
              <a:gd name="connsiteX8777" fmla="*/ 11831776 w 12192000"/>
              <a:gd name="connsiteY8777" fmla="*/ 2219752 h 6858079"/>
              <a:gd name="connsiteX8778" fmla="*/ 11684721 w 12192000"/>
              <a:gd name="connsiteY8778" fmla="*/ 2220474 h 6858079"/>
              <a:gd name="connsiteX8779" fmla="*/ 11562537 w 12192000"/>
              <a:gd name="connsiteY8779" fmla="*/ 2348496 h 6858079"/>
              <a:gd name="connsiteX8780" fmla="*/ 11553527 w 12192000"/>
              <a:gd name="connsiteY8780" fmla="*/ 2478322 h 6858079"/>
              <a:gd name="connsiteX8781" fmla="*/ 11575152 w 12192000"/>
              <a:gd name="connsiteY8781" fmla="*/ 2463536 h 6858079"/>
              <a:gd name="connsiteX8782" fmla="*/ 11578757 w 12192000"/>
              <a:gd name="connsiteY8782" fmla="*/ 2470388 h 6858079"/>
              <a:gd name="connsiteX8783" fmla="*/ 11555329 w 12192000"/>
              <a:gd name="connsiteY8783" fmla="*/ 2485533 h 6858079"/>
              <a:gd name="connsiteX8784" fmla="*/ 11558212 w 12192000"/>
              <a:gd name="connsiteY8784" fmla="*/ 2494189 h 6858079"/>
              <a:gd name="connsiteX8785" fmla="*/ 11577675 w 12192000"/>
              <a:gd name="connsiteY8785" fmla="*/ 2484092 h 6858079"/>
              <a:gd name="connsiteX8786" fmla="*/ 11580559 w 12192000"/>
              <a:gd name="connsiteY8786" fmla="*/ 2492026 h 6858079"/>
              <a:gd name="connsiteX8787" fmla="*/ 11561816 w 12192000"/>
              <a:gd name="connsiteY8787" fmla="*/ 2503565 h 6858079"/>
              <a:gd name="connsiteX8788" fmla="*/ 11571187 w 12192000"/>
              <a:gd name="connsiteY8788" fmla="*/ 2522678 h 6858079"/>
              <a:gd name="connsiteX8789" fmla="*/ 11698418 w 12192000"/>
              <a:gd name="connsiteY8789" fmla="*/ 2622932 h 6858079"/>
              <a:gd name="connsiteX8790" fmla="*/ 11704905 w 12192000"/>
              <a:gd name="connsiteY8790" fmla="*/ 2633751 h 6858079"/>
              <a:gd name="connsiteX8791" fmla="*/ 11727973 w 12192000"/>
              <a:gd name="connsiteY8791" fmla="*/ 2696861 h 6858079"/>
              <a:gd name="connsiteX8792" fmla="*/ 11780955 w 12192000"/>
              <a:gd name="connsiteY8792" fmla="*/ 2728956 h 6858079"/>
              <a:gd name="connsiteX8793" fmla="*/ 11911069 w 12192000"/>
              <a:gd name="connsiteY8793" fmla="*/ 2725350 h 6858079"/>
              <a:gd name="connsiteX8794" fmla="*/ 11922603 w 12192000"/>
              <a:gd name="connsiteY8794" fmla="*/ 2725711 h 6858079"/>
              <a:gd name="connsiteX8795" fmla="*/ 11927289 w 12192000"/>
              <a:gd name="connsiteY8795" fmla="*/ 2730760 h 6858079"/>
              <a:gd name="connsiteX8796" fmla="*/ 11927649 w 12192000"/>
              <a:gd name="connsiteY8796" fmla="*/ 2731482 h 6858079"/>
              <a:gd name="connsiteX8797" fmla="*/ 11928731 w 12192000"/>
              <a:gd name="connsiteY8797" fmla="*/ 2734367 h 6858079"/>
              <a:gd name="connsiteX8798" fmla="*/ 11951078 w 12192000"/>
              <a:gd name="connsiteY8798" fmla="*/ 2797115 h 6858079"/>
              <a:gd name="connsiteX8799" fmla="*/ 11970181 w 12192000"/>
              <a:gd name="connsiteY8799" fmla="*/ 2820916 h 6858079"/>
              <a:gd name="connsiteX8800" fmla="*/ 11968018 w 12192000"/>
              <a:gd name="connsiteY8800" fmla="*/ 2776198 h 6858079"/>
              <a:gd name="connsiteX8801" fmla="*/ 12005142 w 12192000"/>
              <a:gd name="connsiteY8801" fmla="*/ 2722105 h 6858079"/>
              <a:gd name="connsiteX8802" fmla="*/ 12006944 w 12192000"/>
              <a:gd name="connsiteY8802" fmla="*/ 2721022 h 6858079"/>
              <a:gd name="connsiteX8803" fmla="*/ 12017756 w 12192000"/>
              <a:gd name="connsiteY8803" fmla="*/ 2719220 h 6858079"/>
              <a:gd name="connsiteX8804" fmla="*/ 12019199 w 12192000"/>
              <a:gd name="connsiteY8804" fmla="*/ 2721744 h 6858079"/>
              <a:gd name="connsiteX8805" fmla="*/ 12023163 w 12192000"/>
              <a:gd name="connsiteY8805" fmla="*/ 2728596 h 6858079"/>
              <a:gd name="connsiteX8806" fmla="*/ 12138860 w 12192000"/>
              <a:gd name="connsiteY8806" fmla="*/ 2780887 h 6858079"/>
              <a:gd name="connsiteX8807" fmla="*/ 12192000 w 12192000"/>
              <a:gd name="connsiteY8807" fmla="*/ 2764203 h 6858079"/>
              <a:gd name="connsiteX8808" fmla="*/ 12192000 w 12192000"/>
              <a:gd name="connsiteY8808" fmla="*/ 2793244 h 6858079"/>
              <a:gd name="connsiteX8809" fmla="*/ 12132012 w 12192000"/>
              <a:gd name="connsiteY8809" fmla="*/ 2807574 h 6858079"/>
              <a:gd name="connsiteX8810" fmla="*/ 12050556 w 12192000"/>
              <a:gd name="connsiteY8810" fmla="*/ 2783772 h 6858079"/>
              <a:gd name="connsiteX8811" fmla="*/ 12013792 w 12192000"/>
              <a:gd name="connsiteY8811" fmla="*/ 2744463 h 6858079"/>
              <a:gd name="connsiteX8812" fmla="*/ 11988202 w 12192000"/>
              <a:gd name="connsiteY8812" fmla="*/ 2784493 h 6858079"/>
              <a:gd name="connsiteX8813" fmla="*/ 11995410 w 12192000"/>
              <a:gd name="connsiteY8813" fmla="*/ 2851209 h 6858079"/>
              <a:gd name="connsiteX8814" fmla="*/ 11987120 w 12192000"/>
              <a:gd name="connsiteY8814" fmla="*/ 2856258 h 6858079"/>
              <a:gd name="connsiteX8815" fmla="*/ 11985318 w 12192000"/>
              <a:gd name="connsiteY8815" fmla="*/ 2855176 h 6858079"/>
              <a:gd name="connsiteX8816" fmla="*/ 11936300 w 12192000"/>
              <a:gd name="connsiteY8816" fmla="*/ 2810819 h 6858079"/>
              <a:gd name="connsiteX8817" fmla="*/ 11914314 w 12192000"/>
              <a:gd name="connsiteY8817" fmla="*/ 2757085 h 6858079"/>
              <a:gd name="connsiteX8818" fmla="*/ 11760771 w 12192000"/>
              <a:gd name="connsiteY8818" fmla="*/ 2752037 h 6858079"/>
              <a:gd name="connsiteX8819" fmla="*/ 11685082 w 12192000"/>
              <a:gd name="connsiteY8819" fmla="*/ 2636997 h 6858079"/>
              <a:gd name="connsiteX8820" fmla="*/ 11549202 w 12192000"/>
              <a:gd name="connsiteY8820" fmla="*/ 2534940 h 6858079"/>
              <a:gd name="connsiteX8821" fmla="*/ 11541272 w 12192000"/>
              <a:gd name="connsiteY8821" fmla="*/ 2519433 h 6858079"/>
              <a:gd name="connsiteX8822" fmla="*/ 11519286 w 12192000"/>
              <a:gd name="connsiteY8822" fmla="*/ 2534219 h 6858079"/>
              <a:gd name="connsiteX8823" fmla="*/ 11515682 w 12192000"/>
              <a:gd name="connsiteY8823" fmla="*/ 2528088 h 6858079"/>
              <a:gd name="connsiteX8824" fmla="*/ 11537307 w 12192000"/>
              <a:gd name="connsiteY8824" fmla="*/ 2510778 h 6858079"/>
              <a:gd name="connsiteX8825" fmla="*/ 11533343 w 12192000"/>
              <a:gd name="connsiteY8825" fmla="*/ 2501041 h 6858079"/>
              <a:gd name="connsiteX8826" fmla="*/ 11503788 w 12192000"/>
              <a:gd name="connsiteY8826" fmla="*/ 2528088 h 6858079"/>
              <a:gd name="connsiteX8827" fmla="*/ 11499823 w 12192000"/>
              <a:gd name="connsiteY8827" fmla="*/ 2524121 h 6858079"/>
              <a:gd name="connsiteX8828" fmla="*/ 11531541 w 12192000"/>
              <a:gd name="connsiteY8828" fmla="*/ 2494189 h 6858079"/>
              <a:gd name="connsiteX8829" fmla="*/ 11537668 w 12192000"/>
              <a:gd name="connsiteY8829" fmla="*/ 2340923 h 6858079"/>
              <a:gd name="connsiteX8830" fmla="*/ 11670666 w 12192000"/>
              <a:gd name="connsiteY8830" fmla="*/ 2197755 h 6858079"/>
              <a:gd name="connsiteX8831" fmla="*/ 11825649 w 12192000"/>
              <a:gd name="connsiteY8831" fmla="*/ 2189099 h 6858079"/>
              <a:gd name="connsiteX8832" fmla="*/ 11838985 w 12192000"/>
              <a:gd name="connsiteY8832" fmla="*/ 2128153 h 6858079"/>
              <a:gd name="connsiteX8833" fmla="*/ 11894851 w 12192000"/>
              <a:gd name="connsiteY8833" fmla="*/ 2043406 h 6858079"/>
              <a:gd name="connsiteX8834" fmla="*/ 12079029 w 12192000"/>
              <a:gd name="connsiteY8834" fmla="*/ 1970920 h 6858079"/>
              <a:gd name="connsiteX8835" fmla="*/ 12129506 w 12192000"/>
              <a:gd name="connsiteY8835" fmla="*/ 1970475 h 6858079"/>
              <a:gd name="connsiteX8836" fmla="*/ 482545 w 12192000"/>
              <a:gd name="connsiteY8836" fmla="*/ 1970011 h 6858079"/>
              <a:gd name="connsiteX8837" fmla="*/ 485724 w 12192000"/>
              <a:gd name="connsiteY8837" fmla="*/ 1970011 h 6858079"/>
              <a:gd name="connsiteX8838" fmla="*/ 503891 w 12192000"/>
              <a:gd name="connsiteY8838" fmla="*/ 2009137 h 6858079"/>
              <a:gd name="connsiteX8839" fmla="*/ 535229 w 12192000"/>
              <a:gd name="connsiteY8839" fmla="*/ 2044121 h 6858079"/>
              <a:gd name="connsiteX8840" fmla="*/ 531141 w 12192000"/>
              <a:gd name="connsiteY8840" fmla="*/ 2050105 h 6858079"/>
              <a:gd name="connsiteX8841" fmla="*/ 498441 w 12192000"/>
              <a:gd name="connsiteY8841" fmla="*/ 2012359 h 6858079"/>
              <a:gd name="connsiteX8842" fmla="*/ 482545 w 12192000"/>
              <a:gd name="connsiteY8842" fmla="*/ 1970011 h 6858079"/>
              <a:gd name="connsiteX8843" fmla="*/ 890242 w 12192000"/>
              <a:gd name="connsiteY8843" fmla="*/ 1953156 h 6858079"/>
              <a:gd name="connsiteX8844" fmla="*/ 894922 w 12192000"/>
              <a:gd name="connsiteY8844" fmla="*/ 1957775 h 6858079"/>
              <a:gd name="connsiteX8845" fmla="*/ 859828 w 12192000"/>
              <a:gd name="connsiteY8845" fmla="*/ 1984570 h 6858079"/>
              <a:gd name="connsiteX8846" fmla="*/ 857489 w 12192000"/>
              <a:gd name="connsiteY8846" fmla="*/ 1981798 h 6858079"/>
              <a:gd name="connsiteX8847" fmla="*/ 890242 w 12192000"/>
              <a:gd name="connsiteY8847" fmla="*/ 1953156 h 6858079"/>
              <a:gd name="connsiteX8848" fmla="*/ 886932 w 12192000"/>
              <a:gd name="connsiteY8848" fmla="*/ 1938535 h 6858079"/>
              <a:gd name="connsiteX8849" fmla="*/ 891437 w 12192000"/>
              <a:gd name="connsiteY8849" fmla="*/ 1943215 h 6858079"/>
              <a:gd name="connsiteX8850" fmla="*/ 863502 w 12192000"/>
              <a:gd name="connsiteY8850" fmla="*/ 1964739 h 6858079"/>
              <a:gd name="connsiteX8851" fmla="*/ 862602 w 12192000"/>
              <a:gd name="connsiteY8851" fmla="*/ 1963335 h 6858079"/>
              <a:gd name="connsiteX8852" fmla="*/ 886932 w 12192000"/>
              <a:gd name="connsiteY8852" fmla="*/ 1938535 h 6858079"/>
              <a:gd name="connsiteX8853" fmla="*/ 490655 w 12192000"/>
              <a:gd name="connsiteY8853" fmla="*/ 1937104 h 6858079"/>
              <a:gd name="connsiteX8854" fmla="*/ 492470 w 12192000"/>
              <a:gd name="connsiteY8854" fmla="*/ 1937104 h 6858079"/>
              <a:gd name="connsiteX8855" fmla="*/ 515600 w 12192000"/>
              <a:gd name="connsiteY8855" fmla="*/ 2001729 h 6858079"/>
              <a:gd name="connsiteX8856" fmla="*/ 537822 w 12192000"/>
              <a:gd name="connsiteY8856" fmla="*/ 2030605 h 6858079"/>
              <a:gd name="connsiteX8857" fmla="*/ 556417 w 12192000"/>
              <a:gd name="connsiteY8857" fmla="*/ 2046189 h 6858079"/>
              <a:gd name="connsiteX8858" fmla="*/ 550975 w 12192000"/>
              <a:gd name="connsiteY8858" fmla="*/ 2051688 h 6858079"/>
              <a:gd name="connsiteX8859" fmla="*/ 526031 w 12192000"/>
              <a:gd name="connsiteY8859" fmla="*/ 2027397 h 6858079"/>
              <a:gd name="connsiteX8860" fmla="*/ 507436 w 12192000"/>
              <a:gd name="connsiteY8860" fmla="*/ 2000355 h 6858079"/>
              <a:gd name="connsiteX8861" fmla="*/ 490655 w 12192000"/>
              <a:gd name="connsiteY8861" fmla="*/ 1937104 h 6858079"/>
              <a:gd name="connsiteX8862" fmla="*/ 11264008 w 12192000"/>
              <a:gd name="connsiteY8862" fmla="*/ 1925136 h 6858079"/>
              <a:gd name="connsiteX8863" fmla="*/ 11247054 w 12192000"/>
              <a:gd name="connsiteY8863" fmla="*/ 1983202 h 6858079"/>
              <a:gd name="connsiteX8864" fmla="*/ 11305850 w 12192000"/>
              <a:gd name="connsiteY8864" fmla="*/ 2017103 h 6858079"/>
              <a:gd name="connsiteX8865" fmla="*/ 11440035 w 12192000"/>
              <a:gd name="connsiteY8865" fmla="*/ 2038021 h 6858079"/>
              <a:gd name="connsiteX8866" fmla="*/ 11553660 w 12192000"/>
              <a:gd name="connsiteY8866" fmla="*/ 2024677 h 6858079"/>
              <a:gd name="connsiteX8867" fmla="*/ 11590813 w 12192000"/>
              <a:gd name="connsiteY8867" fmla="*/ 1989333 h 6858079"/>
              <a:gd name="connsiteX8868" fmla="*/ 11587927 w 12192000"/>
              <a:gd name="connsiteY8868" fmla="*/ 1949661 h 6858079"/>
              <a:gd name="connsiteX8869" fmla="*/ 11564842 w 12192000"/>
              <a:gd name="connsiteY8869" fmla="*/ 1975989 h 6858079"/>
              <a:gd name="connsiteX8870" fmla="*/ 11430296 w 12192000"/>
              <a:gd name="connsiteY8870" fmla="*/ 2002677 h 6858079"/>
              <a:gd name="connsiteX8871" fmla="*/ 11289618 w 12192000"/>
              <a:gd name="connsiteY8871" fmla="*/ 1959399 h 6858079"/>
              <a:gd name="connsiteX8872" fmla="*/ 11264008 w 12192000"/>
              <a:gd name="connsiteY8872" fmla="*/ 1925136 h 6858079"/>
              <a:gd name="connsiteX8873" fmla="*/ 887157 w 12192000"/>
              <a:gd name="connsiteY8873" fmla="*/ 1924464 h 6858079"/>
              <a:gd name="connsiteX8874" fmla="*/ 889860 w 12192000"/>
              <a:gd name="connsiteY8874" fmla="*/ 1928519 h 6858079"/>
              <a:gd name="connsiteX8875" fmla="*/ 881299 w 12192000"/>
              <a:gd name="connsiteY8875" fmla="*/ 1935728 h 6858079"/>
              <a:gd name="connsiteX8876" fmla="*/ 871386 w 12192000"/>
              <a:gd name="connsiteY8876" fmla="*/ 1942036 h 6858079"/>
              <a:gd name="connsiteX8877" fmla="*/ 869133 w 12192000"/>
              <a:gd name="connsiteY8877" fmla="*/ 1939783 h 6858079"/>
              <a:gd name="connsiteX8878" fmla="*/ 878596 w 12192000"/>
              <a:gd name="connsiteY8878" fmla="*/ 1932124 h 6858079"/>
              <a:gd name="connsiteX8879" fmla="*/ 887157 w 12192000"/>
              <a:gd name="connsiteY8879" fmla="*/ 1924464 h 6858079"/>
              <a:gd name="connsiteX8880" fmla="*/ 647340 w 12192000"/>
              <a:gd name="connsiteY8880" fmla="*/ 1920414 h 6858079"/>
              <a:gd name="connsiteX8881" fmla="*/ 661191 w 12192000"/>
              <a:gd name="connsiteY8881" fmla="*/ 1942184 h 6858079"/>
              <a:gd name="connsiteX8882" fmla="*/ 684278 w 12192000"/>
              <a:gd name="connsiteY8882" fmla="*/ 1946720 h 6858079"/>
              <a:gd name="connsiteX8883" fmla="*/ 684278 w 12192000"/>
              <a:gd name="connsiteY8883" fmla="*/ 1953523 h 6858079"/>
              <a:gd name="connsiteX8884" fmla="*/ 645032 w 12192000"/>
              <a:gd name="connsiteY8884" fmla="*/ 1920868 h 6858079"/>
              <a:gd name="connsiteX8885" fmla="*/ 647340 w 12192000"/>
              <a:gd name="connsiteY8885" fmla="*/ 1920414 h 6858079"/>
              <a:gd name="connsiteX8886" fmla="*/ 889525 w 12192000"/>
              <a:gd name="connsiteY8886" fmla="*/ 1913252 h 6858079"/>
              <a:gd name="connsiteX8887" fmla="*/ 892372 w 12192000"/>
              <a:gd name="connsiteY8887" fmla="*/ 1917885 h 6858079"/>
              <a:gd name="connsiteX8888" fmla="*/ 877661 w 12192000"/>
              <a:gd name="connsiteY8888" fmla="*/ 1926228 h 6858079"/>
              <a:gd name="connsiteX8889" fmla="*/ 875763 w 12192000"/>
              <a:gd name="connsiteY8889" fmla="*/ 1922984 h 6858079"/>
              <a:gd name="connsiteX8890" fmla="*/ 889525 w 12192000"/>
              <a:gd name="connsiteY8890" fmla="*/ 1913252 h 6858079"/>
              <a:gd name="connsiteX8891" fmla="*/ 652205 w 12192000"/>
              <a:gd name="connsiteY8891" fmla="*/ 1900597 h 6858079"/>
              <a:gd name="connsiteX8892" fmla="*/ 654491 w 12192000"/>
              <a:gd name="connsiteY8892" fmla="*/ 1900597 h 6858079"/>
              <a:gd name="connsiteX8893" fmla="*/ 661349 w 12192000"/>
              <a:gd name="connsiteY8893" fmla="*/ 1926542 h 6858079"/>
              <a:gd name="connsiteX8894" fmla="*/ 689238 w 12192000"/>
              <a:gd name="connsiteY8894" fmla="*/ 1932460 h 6858079"/>
              <a:gd name="connsiteX8895" fmla="*/ 692438 w 12192000"/>
              <a:gd name="connsiteY8895" fmla="*/ 1938377 h 6858079"/>
              <a:gd name="connsiteX8896" fmla="*/ 659519 w 12192000"/>
              <a:gd name="connsiteY8896" fmla="*/ 1934280 h 6858079"/>
              <a:gd name="connsiteX8897" fmla="*/ 652205 w 12192000"/>
              <a:gd name="connsiteY8897" fmla="*/ 1900597 h 6858079"/>
              <a:gd name="connsiteX8898" fmla="*/ 106518 w 12192000"/>
              <a:gd name="connsiteY8898" fmla="*/ 1884138 h 6858079"/>
              <a:gd name="connsiteX8899" fmla="*/ 104390 w 12192000"/>
              <a:gd name="connsiteY8899" fmla="*/ 1884564 h 6858079"/>
              <a:gd name="connsiteX8900" fmla="*/ 20509 w 12192000"/>
              <a:gd name="connsiteY8900" fmla="*/ 1930563 h 6858079"/>
              <a:gd name="connsiteX8901" fmla="*/ 3478 w 12192000"/>
              <a:gd name="connsiteY8901" fmla="*/ 1975283 h 6858079"/>
              <a:gd name="connsiteX8902" fmla="*/ 4329 w 12192000"/>
              <a:gd name="connsiteY8902" fmla="*/ 1999986 h 6858079"/>
              <a:gd name="connsiteX8903" fmla="*/ 8587 w 12192000"/>
              <a:gd name="connsiteY8903" fmla="*/ 2025540 h 6858079"/>
              <a:gd name="connsiteX8904" fmla="*/ 10716 w 12192000"/>
              <a:gd name="connsiteY8904" fmla="*/ 2028948 h 6858079"/>
              <a:gd name="connsiteX8905" fmla="*/ 70327 w 12192000"/>
              <a:gd name="connsiteY8905" fmla="*/ 2079206 h 6858079"/>
              <a:gd name="connsiteX8906" fmla="*/ 108648 w 12192000"/>
              <a:gd name="connsiteY8906" fmla="*/ 2084743 h 6858079"/>
              <a:gd name="connsiteX8907" fmla="*/ 197638 w 12192000"/>
              <a:gd name="connsiteY8907" fmla="*/ 2025967 h 6858079"/>
              <a:gd name="connsiteX8908" fmla="*/ 193807 w 12192000"/>
              <a:gd name="connsiteY8908" fmla="*/ 1928858 h 6858079"/>
              <a:gd name="connsiteX8909" fmla="*/ 106518 w 12192000"/>
              <a:gd name="connsiteY8909" fmla="*/ 1884138 h 6858079"/>
              <a:gd name="connsiteX8910" fmla="*/ 11300078 w 12192000"/>
              <a:gd name="connsiteY8910" fmla="*/ 1879333 h 6858079"/>
              <a:gd name="connsiteX8911" fmla="*/ 11287454 w 12192000"/>
              <a:gd name="connsiteY8911" fmla="*/ 1936316 h 6858079"/>
              <a:gd name="connsiteX8912" fmla="*/ 11333625 w 12192000"/>
              <a:gd name="connsiteY8912" fmla="*/ 1966972 h 6858079"/>
              <a:gd name="connsiteX8913" fmla="*/ 11440035 w 12192000"/>
              <a:gd name="connsiteY8913" fmla="*/ 1985365 h 6858079"/>
              <a:gd name="connsiteX8914" fmla="*/ 11538149 w 12192000"/>
              <a:gd name="connsiteY8914" fmla="*/ 1970940 h 6858079"/>
              <a:gd name="connsiteX8915" fmla="*/ 11574220 w 12192000"/>
              <a:gd name="connsiteY8915" fmla="*/ 1938120 h 6858079"/>
              <a:gd name="connsiteX8916" fmla="*/ 11565563 w 12192000"/>
              <a:gd name="connsiteY8916" fmla="*/ 1895202 h 6858079"/>
              <a:gd name="connsiteX8917" fmla="*/ 11559431 w 12192000"/>
              <a:gd name="connsiteY8917" fmla="*/ 1913235 h 6858079"/>
              <a:gd name="connsiteX8918" fmla="*/ 11557988 w 12192000"/>
              <a:gd name="connsiteY8918" fmla="*/ 1915039 h 6858079"/>
              <a:gd name="connsiteX8919" fmla="*/ 11486567 w 12192000"/>
              <a:gd name="connsiteY8919" fmla="*/ 1946054 h 6858079"/>
              <a:gd name="connsiteX8920" fmla="*/ 11412981 w 12192000"/>
              <a:gd name="connsiteY8920" fmla="*/ 1950743 h 6858079"/>
              <a:gd name="connsiteX8921" fmla="*/ 11335067 w 12192000"/>
              <a:gd name="connsiteY8921" fmla="*/ 1930185 h 6858079"/>
              <a:gd name="connsiteX8922" fmla="*/ 11305489 w 12192000"/>
              <a:gd name="connsiteY8922" fmla="*/ 1911071 h 6858079"/>
              <a:gd name="connsiteX8923" fmla="*/ 11296832 w 12192000"/>
              <a:gd name="connsiteY8923" fmla="*/ 1899530 h 6858079"/>
              <a:gd name="connsiteX8924" fmla="*/ 11300078 w 12192000"/>
              <a:gd name="connsiteY8924" fmla="*/ 1879333 h 6858079"/>
              <a:gd name="connsiteX8925" fmla="*/ 10914444 w 12192000"/>
              <a:gd name="connsiteY8925" fmla="*/ 1876837 h 6858079"/>
              <a:gd name="connsiteX8926" fmla="*/ 10942015 w 12192000"/>
              <a:gd name="connsiteY8926" fmla="*/ 1880194 h 6858079"/>
              <a:gd name="connsiteX8927" fmla="*/ 10955307 w 12192000"/>
              <a:gd name="connsiteY8927" fmla="*/ 1878262 h 6858079"/>
              <a:gd name="connsiteX8928" fmla="*/ 10959674 w 12192000"/>
              <a:gd name="connsiteY8928" fmla="*/ 1877288 h 6858079"/>
              <a:gd name="connsiteX8929" fmla="*/ 10960252 w 12192000"/>
              <a:gd name="connsiteY8929" fmla="*/ 1880266 h 6858079"/>
              <a:gd name="connsiteX8930" fmla="*/ 10941865 w 12192000"/>
              <a:gd name="connsiteY8930" fmla="*/ 1883260 h 6858079"/>
              <a:gd name="connsiteX8931" fmla="*/ 10914186 w 12192000"/>
              <a:gd name="connsiteY8931" fmla="*/ 1878280 h 6858079"/>
              <a:gd name="connsiteX8932" fmla="*/ 10914444 w 12192000"/>
              <a:gd name="connsiteY8932" fmla="*/ 1876837 h 6858079"/>
              <a:gd name="connsiteX8933" fmla="*/ 10884550 w 12192000"/>
              <a:gd name="connsiteY8933" fmla="*/ 1859647 h 6858079"/>
              <a:gd name="connsiteX8934" fmla="*/ 10904457 w 12192000"/>
              <a:gd name="connsiteY8934" fmla="*/ 1866781 h 6858079"/>
              <a:gd name="connsiteX8935" fmla="*/ 10934033 w 12192000"/>
              <a:gd name="connsiteY8935" fmla="*/ 1871400 h 6858079"/>
              <a:gd name="connsiteX8936" fmla="*/ 10984027 w 12192000"/>
              <a:gd name="connsiteY8936" fmla="*/ 1862393 h 6858079"/>
              <a:gd name="connsiteX8937" fmla="*/ 10986041 w 12192000"/>
              <a:gd name="connsiteY8937" fmla="*/ 1865676 h 6858079"/>
              <a:gd name="connsiteX8938" fmla="*/ 10936412 w 12192000"/>
              <a:gd name="connsiteY8938" fmla="*/ 1874865 h 6858079"/>
              <a:gd name="connsiteX8939" fmla="*/ 10910398 w 12192000"/>
              <a:gd name="connsiteY8939" fmla="*/ 1871783 h 6858079"/>
              <a:gd name="connsiteX8940" fmla="*/ 10884461 w 12192000"/>
              <a:gd name="connsiteY8940" fmla="*/ 1860745 h 6858079"/>
              <a:gd name="connsiteX8941" fmla="*/ 10884550 w 12192000"/>
              <a:gd name="connsiteY8941" fmla="*/ 1859647 h 6858079"/>
              <a:gd name="connsiteX8942" fmla="*/ 10947501 w 12192000"/>
              <a:gd name="connsiteY8942" fmla="*/ 1841219 h 6858079"/>
              <a:gd name="connsiteX8943" fmla="*/ 10959089 w 12192000"/>
              <a:gd name="connsiteY8943" fmla="*/ 1853876 h 6858079"/>
              <a:gd name="connsiteX8944" fmla="*/ 10957001 w 12192000"/>
              <a:gd name="connsiteY8944" fmla="*/ 1855835 h 6858079"/>
              <a:gd name="connsiteX8945" fmla="*/ 10946046 w 12192000"/>
              <a:gd name="connsiteY8945" fmla="*/ 1842801 h 6858079"/>
              <a:gd name="connsiteX8946" fmla="*/ 10947501 w 12192000"/>
              <a:gd name="connsiteY8946" fmla="*/ 1841219 h 6858079"/>
              <a:gd name="connsiteX8947" fmla="*/ 10956079 w 12192000"/>
              <a:gd name="connsiteY8947" fmla="*/ 1840462 h 6858079"/>
              <a:gd name="connsiteX8948" fmla="*/ 10961096 w 12192000"/>
              <a:gd name="connsiteY8948" fmla="*/ 1844842 h 6858079"/>
              <a:gd name="connsiteX8949" fmla="*/ 10966389 w 12192000"/>
              <a:gd name="connsiteY8949" fmla="*/ 1850068 h 6858079"/>
              <a:gd name="connsiteX8950" fmla="*/ 10964887 w 12192000"/>
              <a:gd name="connsiteY8950" fmla="*/ 1852161 h 6858079"/>
              <a:gd name="connsiteX8951" fmla="*/ 10955048 w 12192000"/>
              <a:gd name="connsiteY8951" fmla="*/ 1841606 h 6858079"/>
              <a:gd name="connsiteX8952" fmla="*/ 10956079 w 12192000"/>
              <a:gd name="connsiteY8952" fmla="*/ 1840462 h 6858079"/>
              <a:gd name="connsiteX8953" fmla="*/ 10971597 w 12192000"/>
              <a:gd name="connsiteY8953" fmla="*/ 1839885 h 6858079"/>
              <a:gd name="connsiteX8954" fmla="*/ 10974682 w 12192000"/>
              <a:gd name="connsiteY8954" fmla="*/ 1842133 h 6858079"/>
              <a:gd name="connsiteX8955" fmla="*/ 10977140 w 12192000"/>
              <a:gd name="connsiteY8955" fmla="*/ 1844309 h 6858079"/>
              <a:gd name="connsiteX8956" fmla="*/ 10975643 w 12192000"/>
              <a:gd name="connsiteY8956" fmla="*/ 1846438 h 6858079"/>
              <a:gd name="connsiteX8957" fmla="*/ 10970467 w 12192000"/>
              <a:gd name="connsiteY8957" fmla="*/ 1841717 h 6858079"/>
              <a:gd name="connsiteX8958" fmla="*/ 10971597 w 12192000"/>
              <a:gd name="connsiteY8958" fmla="*/ 1839885 h 6858079"/>
              <a:gd name="connsiteX8959" fmla="*/ 10964020 w 12192000"/>
              <a:gd name="connsiteY8959" fmla="*/ 1839605 h 6858079"/>
              <a:gd name="connsiteX8960" fmla="*/ 10973513 w 12192000"/>
              <a:gd name="connsiteY8960" fmla="*/ 1847832 h 6858079"/>
              <a:gd name="connsiteX8961" fmla="*/ 10972018 w 12192000"/>
              <a:gd name="connsiteY8961" fmla="*/ 1849904 h 6858079"/>
              <a:gd name="connsiteX8962" fmla="*/ 10962711 w 12192000"/>
              <a:gd name="connsiteY8962" fmla="*/ 1841301 h 6858079"/>
              <a:gd name="connsiteX8963" fmla="*/ 10964020 w 12192000"/>
              <a:gd name="connsiteY8963" fmla="*/ 1839605 h 6858079"/>
              <a:gd name="connsiteX8964" fmla="*/ 10938995 w 12192000"/>
              <a:gd name="connsiteY8964" fmla="*/ 1839230 h 6858079"/>
              <a:gd name="connsiteX8965" fmla="*/ 10949808 w 12192000"/>
              <a:gd name="connsiteY8965" fmla="*/ 1854352 h 6858079"/>
              <a:gd name="connsiteX8966" fmla="*/ 10947558 w 12192000"/>
              <a:gd name="connsiteY8966" fmla="*/ 1856186 h 6858079"/>
              <a:gd name="connsiteX8967" fmla="*/ 10937557 w 12192000"/>
              <a:gd name="connsiteY8967" fmla="*/ 1839878 h 6858079"/>
              <a:gd name="connsiteX8968" fmla="*/ 10938995 w 12192000"/>
              <a:gd name="connsiteY8968" fmla="*/ 1839230 h 6858079"/>
              <a:gd name="connsiteX8969" fmla="*/ 10977126 w 12192000"/>
              <a:gd name="connsiteY8969" fmla="*/ 1838814 h 6858079"/>
              <a:gd name="connsiteX8970" fmla="*/ 10981215 w 12192000"/>
              <a:gd name="connsiteY8970" fmla="*/ 1841959 h 6858079"/>
              <a:gd name="connsiteX8971" fmla="*/ 10980853 w 12192000"/>
              <a:gd name="connsiteY8971" fmla="*/ 1843566 h 6858079"/>
              <a:gd name="connsiteX8972" fmla="*/ 10979191 w 12192000"/>
              <a:gd name="connsiteY8972" fmla="*/ 1843412 h 6858079"/>
              <a:gd name="connsiteX8973" fmla="*/ 10977714 w 12192000"/>
              <a:gd name="connsiteY8973" fmla="*/ 1842009 h 6858079"/>
              <a:gd name="connsiteX8974" fmla="*/ 10976062 w 12192000"/>
              <a:gd name="connsiteY8974" fmla="*/ 1840520 h 6858079"/>
              <a:gd name="connsiteX8975" fmla="*/ 10977126 w 12192000"/>
              <a:gd name="connsiteY8975" fmla="*/ 1838814 h 6858079"/>
              <a:gd name="connsiteX8976" fmla="*/ 10927077 w 12192000"/>
              <a:gd name="connsiteY8976" fmla="*/ 1838114 h 6858079"/>
              <a:gd name="connsiteX8977" fmla="*/ 10940896 w 12192000"/>
              <a:gd name="connsiteY8977" fmla="*/ 1855542 h 6858079"/>
              <a:gd name="connsiteX8978" fmla="*/ 10938816 w 12192000"/>
              <a:gd name="connsiteY8978" fmla="*/ 1857886 h 6858079"/>
              <a:gd name="connsiteX8979" fmla="*/ 10926083 w 12192000"/>
              <a:gd name="connsiteY8979" fmla="*/ 1839195 h 6858079"/>
              <a:gd name="connsiteX8980" fmla="*/ 10927077 w 12192000"/>
              <a:gd name="connsiteY8980" fmla="*/ 1838114 h 6858079"/>
              <a:gd name="connsiteX8981" fmla="*/ 10918877 w 12192000"/>
              <a:gd name="connsiteY8981" fmla="*/ 1837303 h 6858079"/>
              <a:gd name="connsiteX8982" fmla="*/ 10931694 w 12192000"/>
              <a:gd name="connsiteY8982" fmla="*/ 1855898 h 6858079"/>
              <a:gd name="connsiteX8983" fmla="*/ 10929041 w 12192000"/>
              <a:gd name="connsiteY8983" fmla="*/ 1857583 h 6858079"/>
              <a:gd name="connsiteX8984" fmla="*/ 10917686 w 12192000"/>
              <a:gd name="connsiteY8984" fmla="*/ 1838790 h 6858079"/>
              <a:gd name="connsiteX8985" fmla="*/ 10918877 w 12192000"/>
              <a:gd name="connsiteY8985" fmla="*/ 1837303 h 6858079"/>
              <a:gd name="connsiteX8986" fmla="*/ 10982023 w 12192000"/>
              <a:gd name="connsiteY8986" fmla="*/ 1834655 h 6858079"/>
              <a:gd name="connsiteX8987" fmla="*/ 10986237 w 12192000"/>
              <a:gd name="connsiteY8987" fmla="*/ 1837415 h 6858079"/>
              <a:gd name="connsiteX8988" fmla="*/ 10984363 w 12192000"/>
              <a:gd name="connsiteY8988" fmla="*/ 1838942 h 6858079"/>
              <a:gd name="connsiteX8989" fmla="*/ 10982928 w 12192000"/>
              <a:gd name="connsiteY8989" fmla="*/ 1837783 h 6858079"/>
              <a:gd name="connsiteX8990" fmla="*/ 10981494 w 12192000"/>
              <a:gd name="connsiteY8990" fmla="*/ 1837072 h 6858079"/>
              <a:gd name="connsiteX8991" fmla="*/ 10980595 w 12192000"/>
              <a:gd name="connsiteY8991" fmla="*/ 1835733 h 6858079"/>
              <a:gd name="connsiteX8992" fmla="*/ 10982023 w 12192000"/>
              <a:gd name="connsiteY8992" fmla="*/ 1834655 h 6858079"/>
              <a:gd name="connsiteX8993" fmla="*/ 10897011 w 12192000"/>
              <a:gd name="connsiteY8993" fmla="*/ 1831459 h 6858079"/>
              <a:gd name="connsiteX8994" fmla="*/ 10898694 w 12192000"/>
              <a:gd name="connsiteY8994" fmla="*/ 1832005 h 6858079"/>
              <a:gd name="connsiteX8995" fmla="*/ 10909058 w 12192000"/>
              <a:gd name="connsiteY8995" fmla="*/ 1849382 h 6858079"/>
              <a:gd name="connsiteX8996" fmla="*/ 10906793 w 12192000"/>
              <a:gd name="connsiteY8996" fmla="*/ 1850799 h 6858079"/>
              <a:gd name="connsiteX8997" fmla="*/ 10896521 w 12192000"/>
              <a:gd name="connsiteY8997" fmla="*/ 1833236 h 6858079"/>
              <a:gd name="connsiteX8998" fmla="*/ 10897011 w 12192000"/>
              <a:gd name="connsiteY8998" fmla="*/ 1831459 h 6858079"/>
              <a:gd name="connsiteX8999" fmla="*/ 10890529 w 12192000"/>
              <a:gd name="connsiteY8999" fmla="*/ 1830513 h 6858079"/>
              <a:gd name="connsiteX9000" fmla="*/ 10897620 w 12192000"/>
              <a:gd name="connsiteY9000" fmla="*/ 1845394 h 6858079"/>
              <a:gd name="connsiteX9001" fmla="*/ 10895519 w 12192000"/>
              <a:gd name="connsiteY9001" fmla="*/ 1846439 h 6858079"/>
              <a:gd name="connsiteX9002" fmla="*/ 10888883 w 12192000"/>
              <a:gd name="connsiteY9002" fmla="*/ 1831552 h 6858079"/>
              <a:gd name="connsiteX9003" fmla="*/ 10890529 w 12192000"/>
              <a:gd name="connsiteY9003" fmla="*/ 1830513 h 6858079"/>
              <a:gd name="connsiteX9004" fmla="*/ 10963301 w 12192000"/>
              <a:gd name="connsiteY9004" fmla="*/ 1785951 h 6858079"/>
              <a:gd name="connsiteX9005" fmla="*/ 10963751 w 12192000"/>
              <a:gd name="connsiteY9005" fmla="*/ 1786844 h 6858079"/>
              <a:gd name="connsiteX9006" fmla="*/ 10963662 w 12192000"/>
              <a:gd name="connsiteY9006" fmla="*/ 1787023 h 6858079"/>
              <a:gd name="connsiteX9007" fmla="*/ 10963301 w 12192000"/>
              <a:gd name="connsiteY9007" fmla="*/ 1785951 h 6858079"/>
              <a:gd name="connsiteX9008" fmla="*/ 12184682 w 12192000"/>
              <a:gd name="connsiteY9008" fmla="*/ 1783529 h 6858079"/>
              <a:gd name="connsiteX9009" fmla="*/ 12187420 w 12192000"/>
              <a:gd name="connsiteY9009" fmla="*/ 1788190 h 6858079"/>
              <a:gd name="connsiteX9010" fmla="*/ 12167272 w 12192000"/>
              <a:gd name="connsiteY9010" fmla="*/ 1843250 h 6858079"/>
              <a:gd name="connsiteX9011" fmla="*/ 12157635 w 12192000"/>
              <a:gd name="connsiteY9011" fmla="*/ 1840215 h 6858079"/>
              <a:gd name="connsiteX9012" fmla="*/ 12179974 w 12192000"/>
              <a:gd name="connsiteY9012" fmla="*/ 1786022 h 6858079"/>
              <a:gd name="connsiteX9013" fmla="*/ 12184682 w 12192000"/>
              <a:gd name="connsiteY9013" fmla="*/ 1783529 h 6858079"/>
              <a:gd name="connsiteX9014" fmla="*/ 10959634 w 12192000"/>
              <a:gd name="connsiteY9014" fmla="*/ 1783210 h 6858079"/>
              <a:gd name="connsiteX9015" fmla="*/ 10960152 w 12192000"/>
              <a:gd name="connsiteY9015" fmla="*/ 1783970 h 6858079"/>
              <a:gd name="connsiteX9016" fmla="*/ 10958814 w 12192000"/>
              <a:gd name="connsiteY9016" fmla="*/ 1785316 h 6858079"/>
              <a:gd name="connsiteX9017" fmla="*/ 10958476 w 12192000"/>
              <a:gd name="connsiteY9017" fmla="*/ 1784646 h 6858079"/>
              <a:gd name="connsiteX9018" fmla="*/ 10959634 w 12192000"/>
              <a:gd name="connsiteY9018" fmla="*/ 1783210 h 6858079"/>
              <a:gd name="connsiteX9019" fmla="*/ 10952860 w 12192000"/>
              <a:gd name="connsiteY9019" fmla="*/ 1782348 h 6858079"/>
              <a:gd name="connsiteX9020" fmla="*/ 10954137 w 12192000"/>
              <a:gd name="connsiteY9020" fmla="*/ 1785347 h 6858079"/>
              <a:gd name="connsiteX9021" fmla="*/ 10953250 w 12192000"/>
              <a:gd name="connsiteY9021" fmla="*/ 1785616 h 6858079"/>
              <a:gd name="connsiteX9022" fmla="*/ 10952470 w 12192000"/>
              <a:gd name="connsiteY9022" fmla="*/ 1782628 h 6858079"/>
              <a:gd name="connsiteX9023" fmla="*/ 10952860 w 12192000"/>
              <a:gd name="connsiteY9023" fmla="*/ 1782348 h 6858079"/>
              <a:gd name="connsiteX9024" fmla="*/ 10966299 w 12192000"/>
              <a:gd name="connsiteY9024" fmla="*/ 1782317 h 6858079"/>
              <a:gd name="connsiteX9025" fmla="*/ 10967509 w 12192000"/>
              <a:gd name="connsiteY9025" fmla="*/ 1782917 h 6858079"/>
              <a:gd name="connsiteX9026" fmla="*/ 10967339 w 12192000"/>
              <a:gd name="connsiteY9026" fmla="*/ 1783695 h 6858079"/>
              <a:gd name="connsiteX9027" fmla="*/ 10965611 w 12192000"/>
              <a:gd name="connsiteY9027" fmla="*/ 1782837 h 6858079"/>
              <a:gd name="connsiteX9028" fmla="*/ 10966299 w 12192000"/>
              <a:gd name="connsiteY9028" fmla="*/ 1782317 h 6858079"/>
              <a:gd name="connsiteX9029" fmla="*/ 10818935 w 12192000"/>
              <a:gd name="connsiteY9029" fmla="*/ 1779753 h 6858079"/>
              <a:gd name="connsiteX9030" fmla="*/ 10820691 w 12192000"/>
              <a:gd name="connsiteY9030" fmla="*/ 1779759 h 6858079"/>
              <a:gd name="connsiteX9031" fmla="*/ 10828739 w 12192000"/>
              <a:gd name="connsiteY9031" fmla="*/ 1787324 h 6858079"/>
              <a:gd name="connsiteX9032" fmla="*/ 10837151 w 12192000"/>
              <a:gd name="connsiteY9032" fmla="*/ 1795070 h 6858079"/>
              <a:gd name="connsiteX9033" fmla="*/ 10836529 w 12192000"/>
              <a:gd name="connsiteY9033" fmla="*/ 1796324 h 6858079"/>
              <a:gd name="connsiteX9034" fmla="*/ 10826855 w 12192000"/>
              <a:gd name="connsiteY9034" fmla="*/ 1789292 h 6858079"/>
              <a:gd name="connsiteX9035" fmla="*/ 10818624 w 12192000"/>
              <a:gd name="connsiteY9035" fmla="*/ 1781637 h 6858079"/>
              <a:gd name="connsiteX9036" fmla="*/ 10818935 w 12192000"/>
              <a:gd name="connsiteY9036" fmla="*/ 1779753 h 6858079"/>
              <a:gd name="connsiteX9037" fmla="*/ 10973994 w 12192000"/>
              <a:gd name="connsiteY9037" fmla="*/ 1778094 h 6858079"/>
              <a:gd name="connsiteX9038" fmla="*/ 10975491 w 12192000"/>
              <a:gd name="connsiteY9038" fmla="*/ 1778549 h 6858079"/>
              <a:gd name="connsiteX9039" fmla="*/ 10975033 w 12192000"/>
              <a:gd name="connsiteY9039" fmla="*/ 1779471 h 6858079"/>
              <a:gd name="connsiteX9040" fmla="*/ 10973595 w 12192000"/>
              <a:gd name="connsiteY9040" fmla="*/ 1779332 h 6858079"/>
              <a:gd name="connsiteX9041" fmla="*/ 10973994 w 12192000"/>
              <a:gd name="connsiteY9041" fmla="*/ 1778094 h 6858079"/>
              <a:gd name="connsiteX9042" fmla="*/ 10984952 w 12192000"/>
              <a:gd name="connsiteY9042" fmla="*/ 1776205 h 6858079"/>
              <a:gd name="connsiteX9043" fmla="*/ 10983366 w 12192000"/>
              <a:gd name="connsiteY9043" fmla="*/ 1779049 h 6858079"/>
              <a:gd name="connsiteX9044" fmla="*/ 10983689 w 12192000"/>
              <a:gd name="connsiteY9044" fmla="*/ 1778164 h 6858079"/>
              <a:gd name="connsiteX9045" fmla="*/ 10951353 w 12192000"/>
              <a:gd name="connsiteY9045" fmla="*/ 1776044 h 6858079"/>
              <a:gd name="connsiteX9046" fmla="*/ 10951881 w 12192000"/>
              <a:gd name="connsiteY9046" fmla="*/ 1776779 h 6858079"/>
              <a:gd name="connsiteX9047" fmla="*/ 10950044 w 12192000"/>
              <a:gd name="connsiteY9047" fmla="*/ 1778232 h 6858079"/>
              <a:gd name="connsiteX9048" fmla="*/ 10949685 w 12192000"/>
              <a:gd name="connsiteY9048" fmla="*/ 1778055 h 6858079"/>
              <a:gd name="connsiteX9049" fmla="*/ 10951353 w 12192000"/>
              <a:gd name="connsiteY9049" fmla="*/ 1776044 h 6858079"/>
              <a:gd name="connsiteX9050" fmla="*/ 10978776 w 12192000"/>
              <a:gd name="connsiteY9050" fmla="*/ 1775872 h 6858079"/>
              <a:gd name="connsiteX9051" fmla="*/ 10978869 w 12192000"/>
              <a:gd name="connsiteY9051" fmla="*/ 1776420 h 6858079"/>
              <a:gd name="connsiteX9052" fmla="*/ 10977983 w 12192000"/>
              <a:gd name="connsiteY9052" fmla="*/ 1776734 h 6858079"/>
              <a:gd name="connsiteX9053" fmla="*/ 10977889 w 12192000"/>
              <a:gd name="connsiteY9053" fmla="*/ 1776186 h 6858079"/>
              <a:gd name="connsiteX9054" fmla="*/ 10978776 w 12192000"/>
              <a:gd name="connsiteY9054" fmla="*/ 1775872 h 6858079"/>
              <a:gd name="connsiteX9055" fmla="*/ 10973224 w 12192000"/>
              <a:gd name="connsiteY9055" fmla="*/ 1774726 h 6858079"/>
              <a:gd name="connsiteX9056" fmla="*/ 10973467 w 12192000"/>
              <a:gd name="connsiteY9056" fmla="*/ 1775450 h 6858079"/>
              <a:gd name="connsiteX9057" fmla="*/ 10972744 w 12192000"/>
              <a:gd name="connsiteY9057" fmla="*/ 1775693 h 6858079"/>
              <a:gd name="connsiteX9058" fmla="*/ 10972580 w 12192000"/>
              <a:gd name="connsiteY9058" fmla="*/ 1774808 h 6858079"/>
              <a:gd name="connsiteX9059" fmla="*/ 10973224 w 12192000"/>
              <a:gd name="connsiteY9059" fmla="*/ 1774726 h 6858079"/>
              <a:gd name="connsiteX9060" fmla="*/ 10985021 w 12192000"/>
              <a:gd name="connsiteY9060" fmla="*/ 1774519 h 6858079"/>
              <a:gd name="connsiteX9061" fmla="*/ 10985030 w 12192000"/>
              <a:gd name="connsiteY9061" fmla="*/ 1774663 h 6858079"/>
              <a:gd name="connsiteX9062" fmla="*/ 10984930 w 12192000"/>
              <a:gd name="connsiteY9062" fmla="*/ 1774768 h 6858079"/>
              <a:gd name="connsiteX9063" fmla="*/ 10947199 w 12192000"/>
              <a:gd name="connsiteY9063" fmla="*/ 1772671 h 6858079"/>
              <a:gd name="connsiteX9064" fmla="*/ 10947399 w 12192000"/>
              <a:gd name="connsiteY9064" fmla="*/ 1773373 h 6858079"/>
              <a:gd name="connsiteX9065" fmla="*/ 10946252 w 12192000"/>
              <a:gd name="connsiteY9065" fmla="*/ 1774211 h 6858079"/>
              <a:gd name="connsiteX9066" fmla="*/ 10945892 w 12192000"/>
              <a:gd name="connsiteY9066" fmla="*/ 1773832 h 6858079"/>
              <a:gd name="connsiteX9067" fmla="*/ 10947199 w 12192000"/>
              <a:gd name="connsiteY9067" fmla="*/ 1772671 h 6858079"/>
              <a:gd name="connsiteX9068" fmla="*/ 11211017 w 12192000"/>
              <a:gd name="connsiteY9068" fmla="*/ 1771748 h 6858079"/>
              <a:gd name="connsiteX9069" fmla="*/ 11215046 w 12192000"/>
              <a:gd name="connsiteY9069" fmla="*/ 1773693 h 6858079"/>
              <a:gd name="connsiteX9070" fmla="*/ 11239307 w 12192000"/>
              <a:gd name="connsiteY9070" fmla="*/ 1826161 h 6858079"/>
              <a:gd name="connsiteX9071" fmla="*/ 11243652 w 12192000"/>
              <a:gd name="connsiteY9071" fmla="*/ 1875372 h 6858079"/>
              <a:gd name="connsiteX9072" fmla="*/ 11232427 w 12192000"/>
              <a:gd name="connsiteY9072" fmla="*/ 1875010 h 6858079"/>
              <a:gd name="connsiteX9073" fmla="*/ 11225184 w 12192000"/>
              <a:gd name="connsiteY9073" fmla="*/ 1816752 h 6858079"/>
              <a:gd name="connsiteX9074" fmla="*/ 11208890 w 12192000"/>
              <a:gd name="connsiteY9074" fmla="*/ 1775502 h 6858079"/>
              <a:gd name="connsiteX9075" fmla="*/ 11211017 w 12192000"/>
              <a:gd name="connsiteY9075" fmla="*/ 1771748 h 6858079"/>
              <a:gd name="connsiteX9076" fmla="*/ 10977446 w 12192000"/>
              <a:gd name="connsiteY9076" fmla="*/ 1770940 h 6858079"/>
              <a:gd name="connsiteX9077" fmla="*/ 10977749 w 12192000"/>
              <a:gd name="connsiteY9077" fmla="*/ 1771342 h 6858079"/>
              <a:gd name="connsiteX9078" fmla="*/ 10976580 w 12192000"/>
              <a:gd name="connsiteY9078" fmla="*/ 1773024 h 6858079"/>
              <a:gd name="connsiteX9079" fmla="*/ 10976311 w 12192000"/>
              <a:gd name="connsiteY9079" fmla="*/ 1772890 h 6858079"/>
              <a:gd name="connsiteX9080" fmla="*/ 10977446 w 12192000"/>
              <a:gd name="connsiteY9080" fmla="*/ 1770940 h 6858079"/>
              <a:gd name="connsiteX9081" fmla="*/ 10981503 w 12192000"/>
              <a:gd name="connsiteY9081" fmla="*/ 1770189 h 6858079"/>
              <a:gd name="connsiteX9082" fmla="*/ 10982075 w 12192000"/>
              <a:gd name="connsiteY9082" fmla="*/ 1770724 h 6858079"/>
              <a:gd name="connsiteX9083" fmla="*/ 10981306 w 12192000"/>
              <a:gd name="connsiteY9083" fmla="*/ 1771599 h 6858079"/>
              <a:gd name="connsiteX9084" fmla="*/ 10980903 w 12192000"/>
              <a:gd name="connsiteY9084" fmla="*/ 1771399 h 6858079"/>
              <a:gd name="connsiteX9085" fmla="*/ 10981503 w 12192000"/>
              <a:gd name="connsiteY9085" fmla="*/ 1770189 h 6858079"/>
              <a:gd name="connsiteX9086" fmla="*/ 10948924 w 12192000"/>
              <a:gd name="connsiteY9086" fmla="*/ 1768603 h 6858079"/>
              <a:gd name="connsiteX9087" fmla="*/ 10949692 w 12192000"/>
              <a:gd name="connsiteY9087" fmla="*/ 1769486 h 6858079"/>
              <a:gd name="connsiteX9088" fmla="*/ 10949292 w 12192000"/>
              <a:gd name="connsiteY9088" fmla="*/ 1770293 h 6858079"/>
              <a:gd name="connsiteX9089" fmla="*/ 10948302 w 12192000"/>
              <a:gd name="connsiteY9089" fmla="*/ 1769047 h 6858079"/>
              <a:gd name="connsiteX9090" fmla="*/ 10948924 w 12192000"/>
              <a:gd name="connsiteY9090" fmla="*/ 1768603 h 6858079"/>
              <a:gd name="connsiteX9091" fmla="*/ 10972893 w 12192000"/>
              <a:gd name="connsiteY9091" fmla="*/ 1768096 h 6858079"/>
              <a:gd name="connsiteX9092" fmla="*/ 10974345 w 12192000"/>
              <a:gd name="connsiteY9092" fmla="*/ 1768816 h 6858079"/>
              <a:gd name="connsiteX9093" fmla="*/ 10974079 w 12192000"/>
              <a:gd name="connsiteY9093" fmla="*/ 1769354 h 6858079"/>
              <a:gd name="connsiteX9094" fmla="*/ 10972627 w 12192000"/>
              <a:gd name="connsiteY9094" fmla="*/ 1768634 h 6858079"/>
              <a:gd name="connsiteX9095" fmla="*/ 10972893 w 12192000"/>
              <a:gd name="connsiteY9095" fmla="*/ 1768096 h 6858079"/>
              <a:gd name="connsiteX9096" fmla="*/ 10981679 w 12192000"/>
              <a:gd name="connsiteY9096" fmla="*/ 1767810 h 6858079"/>
              <a:gd name="connsiteX9097" fmla="*/ 10981872 w 12192000"/>
              <a:gd name="connsiteY9097" fmla="*/ 1768636 h 6858079"/>
              <a:gd name="connsiteX9098" fmla="*/ 10981243 w 12192000"/>
              <a:gd name="connsiteY9098" fmla="*/ 1768689 h 6858079"/>
              <a:gd name="connsiteX9099" fmla="*/ 10981049 w 12192000"/>
              <a:gd name="connsiteY9099" fmla="*/ 1767863 h 6858079"/>
              <a:gd name="connsiteX9100" fmla="*/ 10981679 w 12192000"/>
              <a:gd name="connsiteY9100" fmla="*/ 1767810 h 6858079"/>
              <a:gd name="connsiteX9101" fmla="*/ 10806895 w 12192000"/>
              <a:gd name="connsiteY9101" fmla="*/ 1766124 h 6858079"/>
              <a:gd name="connsiteX9102" fmla="*/ 10809203 w 12192000"/>
              <a:gd name="connsiteY9102" fmla="*/ 1766318 h 6858079"/>
              <a:gd name="connsiteX9103" fmla="*/ 10817488 w 12192000"/>
              <a:gd name="connsiteY9103" fmla="*/ 1776853 h 6858079"/>
              <a:gd name="connsiteX9104" fmla="*/ 10816552 w 12192000"/>
              <a:gd name="connsiteY9104" fmla="*/ 1777817 h 6858079"/>
              <a:gd name="connsiteX9105" fmla="*/ 10807910 w 12192000"/>
              <a:gd name="connsiteY9105" fmla="*/ 1769534 h 6858079"/>
              <a:gd name="connsiteX9106" fmla="*/ 10806790 w 12192000"/>
              <a:gd name="connsiteY9106" fmla="*/ 1768159 h 6858079"/>
              <a:gd name="connsiteX9107" fmla="*/ 10958147 w 12192000"/>
              <a:gd name="connsiteY9107" fmla="*/ 1765413 h 6858079"/>
              <a:gd name="connsiteX9108" fmla="*/ 10956451 w 12192000"/>
              <a:gd name="connsiteY9108" fmla="*/ 1772968 h 6858079"/>
              <a:gd name="connsiteX9109" fmla="*/ 10965135 w 12192000"/>
              <a:gd name="connsiteY9109" fmla="*/ 1776140 h 6858079"/>
              <a:gd name="connsiteX9110" fmla="*/ 10967099 w 12192000"/>
              <a:gd name="connsiteY9110" fmla="*/ 1767584 h 6858079"/>
              <a:gd name="connsiteX9111" fmla="*/ 10958330 w 12192000"/>
              <a:gd name="connsiteY9111" fmla="*/ 1765503 h 6858079"/>
              <a:gd name="connsiteX9112" fmla="*/ 10971216 w 12192000"/>
              <a:gd name="connsiteY9112" fmla="*/ 1764082 h 6858079"/>
              <a:gd name="connsiteX9113" fmla="*/ 10972123 w 12192000"/>
              <a:gd name="connsiteY9113" fmla="*/ 1764280 h 6858079"/>
              <a:gd name="connsiteX9114" fmla="*/ 10971924 w 12192000"/>
              <a:gd name="connsiteY9114" fmla="*/ 1765187 h 6858079"/>
              <a:gd name="connsiteX9115" fmla="*/ 10970816 w 12192000"/>
              <a:gd name="connsiteY9115" fmla="*/ 1764889 h 6858079"/>
              <a:gd name="connsiteX9116" fmla="*/ 10971216 w 12192000"/>
              <a:gd name="connsiteY9116" fmla="*/ 1764082 h 6858079"/>
              <a:gd name="connsiteX9117" fmla="*/ 10957592 w 12192000"/>
              <a:gd name="connsiteY9117" fmla="*/ 1763776 h 6858079"/>
              <a:gd name="connsiteX9118" fmla="*/ 10969746 w 12192000"/>
              <a:gd name="connsiteY9118" fmla="*/ 1767762 h 6858079"/>
              <a:gd name="connsiteX9119" fmla="*/ 10965785 w 12192000"/>
              <a:gd name="connsiteY9119" fmla="*/ 1778505 h 6858079"/>
              <a:gd name="connsiteX9120" fmla="*/ 10954448 w 12192000"/>
              <a:gd name="connsiteY9120" fmla="*/ 1773789 h 6858079"/>
              <a:gd name="connsiteX9121" fmla="*/ 10957230 w 12192000"/>
              <a:gd name="connsiteY9121" fmla="*/ 1764504 h 6858079"/>
              <a:gd name="connsiteX9122" fmla="*/ 10957592 w 12192000"/>
              <a:gd name="connsiteY9122" fmla="*/ 1763776 h 6858079"/>
              <a:gd name="connsiteX9123" fmla="*/ 612804 w 12192000"/>
              <a:gd name="connsiteY9123" fmla="*/ 1763385 h 6858079"/>
              <a:gd name="connsiteX9124" fmla="*/ 627059 w 12192000"/>
              <a:gd name="connsiteY9124" fmla="*/ 1771220 h 6858079"/>
              <a:gd name="connsiteX9125" fmla="*/ 626599 w 12192000"/>
              <a:gd name="connsiteY9125" fmla="*/ 1787808 h 6858079"/>
              <a:gd name="connsiteX9126" fmla="*/ 624759 w 12192000"/>
              <a:gd name="connsiteY9126" fmla="*/ 1790112 h 6858079"/>
              <a:gd name="connsiteX9127" fmla="*/ 619701 w 12192000"/>
              <a:gd name="connsiteY9127" fmla="*/ 1794720 h 6858079"/>
              <a:gd name="connsiteX9128" fmla="*/ 607745 w 12192000"/>
              <a:gd name="connsiteY9128" fmla="*/ 1800251 h 6858079"/>
              <a:gd name="connsiteX9129" fmla="*/ 602688 w 12192000"/>
              <a:gd name="connsiteY9129" fmla="*/ 1803016 h 6858079"/>
              <a:gd name="connsiteX9130" fmla="*/ 591651 w 12192000"/>
              <a:gd name="connsiteY9130" fmla="*/ 1810388 h 6858079"/>
              <a:gd name="connsiteX9131" fmla="*/ 575097 w 12192000"/>
              <a:gd name="connsiteY9131" fmla="*/ 1822369 h 6858079"/>
              <a:gd name="connsiteX9132" fmla="*/ 552106 w 12192000"/>
              <a:gd name="connsiteY9132" fmla="*/ 1852782 h 6858079"/>
              <a:gd name="connsiteX9133" fmla="*/ 547967 w 12192000"/>
              <a:gd name="connsiteY9133" fmla="*/ 1977663 h 6858079"/>
              <a:gd name="connsiteX9134" fmla="*/ 679480 w 12192000"/>
              <a:gd name="connsiteY9134" fmla="*/ 2056461 h 6858079"/>
              <a:gd name="connsiteX9135" fmla="*/ 745696 w 12192000"/>
              <a:gd name="connsiteY9135" fmla="*/ 2036186 h 6858079"/>
              <a:gd name="connsiteX9136" fmla="*/ 747995 w 12192000"/>
              <a:gd name="connsiteY9136" fmla="*/ 2034343 h 6858079"/>
              <a:gd name="connsiteX9137" fmla="*/ 794898 w 12192000"/>
              <a:gd name="connsiteY9137" fmla="*/ 1988261 h 6858079"/>
              <a:gd name="connsiteX9138" fmla="*/ 807314 w 12192000"/>
              <a:gd name="connsiteY9138" fmla="*/ 1929738 h 6858079"/>
              <a:gd name="connsiteX9139" fmla="*/ 771446 w 12192000"/>
              <a:gd name="connsiteY9139" fmla="*/ 1826517 h 6858079"/>
              <a:gd name="connsiteX9140" fmla="*/ 741097 w 12192000"/>
              <a:gd name="connsiteY9140" fmla="*/ 1801633 h 6858079"/>
              <a:gd name="connsiteX9141" fmla="*/ 737419 w 12192000"/>
              <a:gd name="connsiteY9141" fmla="*/ 1797024 h 6858079"/>
              <a:gd name="connsiteX9142" fmla="*/ 734660 w 12192000"/>
              <a:gd name="connsiteY9142" fmla="*/ 1793338 h 6858079"/>
              <a:gd name="connsiteX9143" fmla="*/ 735120 w 12192000"/>
              <a:gd name="connsiteY9143" fmla="*/ 1785504 h 6858079"/>
              <a:gd name="connsiteX9144" fmla="*/ 745696 w 12192000"/>
              <a:gd name="connsiteY9144" fmla="*/ 1774445 h 6858079"/>
              <a:gd name="connsiteX9145" fmla="*/ 746156 w 12192000"/>
              <a:gd name="connsiteY9145" fmla="*/ 1774445 h 6858079"/>
              <a:gd name="connsiteX9146" fmla="*/ 751674 w 12192000"/>
              <a:gd name="connsiteY9146" fmla="*/ 1772602 h 6858079"/>
              <a:gd name="connsiteX9147" fmla="*/ 752593 w 12192000"/>
              <a:gd name="connsiteY9147" fmla="*/ 1772602 h 6858079"/>
              <a:gd name="connsiteX9148" fmla="*/ 762250 w 12192000"/>
              <a:gd name="connsiteY9148" fmla="*/ 1776288 h 6858079"/>
              <a:gd name="connsiteX9149" fmla="*/ 768687 w 12192000"/>
              <a:gd name="connsiteY9149" fmla="*/ 1780436 h 6858079"/>
              <a:gd name="connsiteX9150" fmla="*/ 773285 w 12192000"/>
              <a:gd name="connsiteY9150" fmla="*/ 1784583 h 6858079"/>
              <a:gd name="connsiteX9151" fmla="*/ 774205 w 12192000"/>
              <a:gd name="connsiteY9151" fmla="*/ 1785044 h 6858079"/>
              <a:gd name="connsiteX9152" fmla="*/ 781103 w 12192000"/>
              <a:gd name="connsiteY9152" fmla="*/ 1790573 h 6858079"/>
              <a:gd name="connsiteX9153" fmla="*/ 836284 w 12192000"/>
              <a:gd name="connsiteY9153" fmla="*/ 1886423 h 6858079"/>
              <a:gd name="connsiteX9154" fmla="*/ 826167 w 12192000"/>
              <a:gd name="connsiteY9154" fmla="*/ 1999781 h 6858079"/>
              <a:gd name="connsiteX9155" fmla="*/ 734660 w 12192000"/>
              <a:gd name="connsiteY9155" fmla="*/ 2077659 h 6858079"/>
              <a:gd name="connsiteX9156" fmla="*/ 677181 w 12192000"/>
              <a:gd name="connsiteY9156" fmla="*/ 2087335 h 6858079"/>
              <a:gd name="connsiteX9157" fmla="*/ 532333 w 12192000"/>
              <a:gd name="connsiteY9157" fmla="*/ 2012684 h 6858079"/>
              <a:gd name="connsiteX9158" fmla="*/ 504744 w 12192000"/>
              <a:gd name="connsiteY9158" fmla="*/ 1896560 h 6858079"/>
              <a:gd name="connsiteX9159" fmla="*/ 559003 w 12192000"/>
              <a:gd name="connsiteY9159" fmla="*/ 1794259 h 6858079"/>
              <a:gd name="connsiteX9160" fmla="*/ 601768 w 12192000"/>
              <a:gd name="connsiteY9160" fmla="*/ 1766151 h 6858079"/>
              <a:gd name="connsiteX9161" fmla="*/ 604987 w 12192000"/>
              <a:gd name="connsiteY9161" fmla="*/ 1764769 h 6858079"/>
              <a:gd name="connsiteX9162" fmla="*/ 607745 w 12192000"/>
              <a:gd name="connsiteY9162" fmla="*/ 1764308 h 6858079"/>
              <a:gd name="connsiteX9163" fmla="*/ 612804 w 12192000"/>
              <a:gd name="connsiteY9163" fmla="*/ 1763385 h 6858079"/>
              <a:gd name="connsiteX9164" fmla="*/ 10956745 w 12192000"/>
              <a:gd name="connsiteY9164" fmla="*/ 1761852 h 6858079"/>
              <a:gd name="connsiteX9165" fmla="*/ 10957367 w 12192000"/>
              <a:gd name="connsiteY9165" fmla="*/ 1762624 h 6858079"/>
              <a:gd name="connsiteX9166" fmla="*/ 10955897 w 12192000"/>
              <a:gd name="connsiteY9166" fmla="*/ 1763055 h 6858079"/>
              <a:gd name="connsiteX9167" fmla="*/ 10955477 w 12192000"/>
              <a:gd name="connsiteY9167" fmla="*/ 1762382 h 6858079"/>
              <a:gd name="connsiteX9168" fmla="*/ 10956745 w 12192000"/>
              <a:gd name="connsiteY9168" fmla="*/ 1761852 h 6858079"/>
              <a:gd name="connsiteX9169" fmla="*/ 10950757 w 12192000"/>
              <a:gd name="connsiteY9169" fmla="*/ 1760538 h 6858079"/>
              <a:gd name="connsiteX9170" fmla="*/ 10951738 w 12192000"/>
              <a:gd name="connsiteY9170" fmla="*/ 1761599 h 6858079"/>
              <a:gd name="connsiteX9171" fmla="*/ 10951509 w 12192000"/>
              <a:gd name="connsiteY9171" fmla="*/ 1762060 h 6858079"/>
              <a:gd name="connsiteX9172" fmla="*/ 10950355 w 12192000"/>
              <a:gd name="connsiteY9172" fmla="*/ 1760913 h 6858079"/>
              <a:gd name="connsiteX9173" fmla="*/ 10950757 w 12192000"/>
              <a:gd name="connsiteY9173" fmla="*/ 1760538 h 6858079"/>
              <a:gd name="connsiteX9174" fmla="*/ 10797315 w 12192000"/>
              <a:gd name="connsiteY9174" fmla="*/ 1754959 h 6858079"/>
              <a:gd name="connsiteX9175" fmla="*/ 10799191 w 12192000"/>
              <a:gd name="connsiteY9175" fmla="*/ 1755410 h 6858079"/>
              <a:gd name="connsiteX9176" fmla="*/ 10801899 w 12192000"/>
              <a:gd name="connsiteY9176" fmla="*/ 1759312 h 6858079"/>
              <a:gd name="connsiteX9177" fmla="*/ 10803527 w 12192000"/>
              <a:gd name="connsiteY9177" fmla="*/ 1761825 h 6858079"/>
              <a:gd name="connsiteX9178" fmla="*/ 10802918 w 12192000"/>
              <a:gd name="connsiteY9178" fmla="*/ 1762162 h 6858079"/>
              <a:gd name="connsiteX9179" fmla="*/ 10801023 w 12192000"/>
              <a:gd name="connsiteY9179" fmla="*/ 1761084 h 6858079"/>
              <a:gd name="connsiteX9180" fmla="*/ 10797058 w 12192000"/>
              <a:gd name="connsiteY9180" fmla="*/ 1756221 h 6858079"/>
              <a:gd name="connsiteX9181" fmla="*/ 10953035 w 12192000"/>
              <a:gd name="connsiteY9181" fmla="*/ 1752016 h 6858079"/>
              <a:gd name="connsiteX9182" fmla="*/ 10954136 w 12192000"/>
              <a:gd name="connsiteY9182" fmla="*/ 1752562 h 6858079"/>
              <a:gd name="connsiteX9183" fmla="*/ 10954589 w 12192000"/>
              <a:gd name="connsiteY9183" fmla="*/ 1752110 h 6858079"/>
              <a:gd name="connsiteX9184" fmla="*/ 10955694 w 12192000"/>
              <a:gd name="connsiteY9184" fmla="*/ 1753110 h 6858079"/>
              <a:gd name="connsiteX9185" fmla="*/ 10957650 w 12192000"/>
              <a:gd name="connsiteY9185" fmla="*/ 1757468 h 6858079"/>
              <a:gd name="connsiteX9186" fmla="*/ 10962666 w 12192000"/>
              <a:gd name="connsiteY9186" fmla="*/ 1756116 h 6858079"/>
              <a:gd name="connsiteX9187" fmla="*/ 10964775 w 12192000"/>
              <a:gd name="connsiteY9187" fmla="*/ 1756936 h 6858079"/>
              <a:gd name="connsiteX9188" fmla="*/ 10967551 w 12192000"/>
              <a:gd name="connsiteY9188" fmla="*/ 1761024 h 6858079"/>
              <a:gd name="connsiteX9189" fmla="*/ 10971732 w 12192000"/>
              <a:gd name="connsiteY9189" fmla="*/ 1758128 h 6858079"/>
              <a:gd name="connsiteX9190" fmla="*/ 10973747 w 12192000"/>
              <a:gd name="connsiteY9190" fmla="*/ 1758676 h 6858079"/>
              <a:gd name="connsiteX9191" fmla="*/ 10973567 w 12192000"/>
              <a:gd name="connsiteY9191" fmla="*/ 1759038 h 6858079"/>
              <a:gd name="connsiteX9192" fmla="*/ 10976437 w 12192000"/>
              <a:gd name="connsiteY9192" fmla="*/ 1763398 h 6858079"/>
              <a:gd name="connsiteX9193" fmla="*/ 10983278 w 12192000"/>
              <a:gd name="connsiteY9193" fmla="*/ 1761596 h 6858079"/>
              <a:gd name="connsiteX9194" fmla="*/ 10985200 w 12192000"/>
              <a:gd name="connsiteY9194" fmla="*/ 1761871 h 6858079"/>
              <a:gd name="connsiteX9195" fmla="*/ 10987354 w 12192000"/>
              <a:gd name="connsiteY9195" fmla="*/ 1768135 h 6858079"/>
              <a:gd name="connsiteX9196" fmla="*/ 10985021 w 12192000"/>
              <a:gd name="connsiteY9196" fmla="*/ 1774519 h 6858079"/>
              <a:gd name="connsiteX9197" fmla="*/ 10984611 w 12192000"/>
              <a:gd name="connsiteY9197" fmla="*/ 1768130 h 6858079"/>
              <a:gd name="connsiteX9198" fmla="*/ 10984967 w 12192000"/>
              <a:gd name="connsiteY9198" fmla="*/ 1766951 h 6858079"/>
              <a:gd name="connsiteX9199" fmla="*/ 10983757 w 12192000"/>
              <a:gd name="connsiteY9199" fmla="*/ 1764318 h 6858079"/>
              <a:gd name="connsiteX9200" fmla="*/ 10975725 w 12192000"/>
              <a:gd name="connsiteY9200" fmla="*/ 1765755 h 6858079"/>
              <a:gd name="connsiteX9201" fmla="*/ 10972758 w 12192000"/>
              <a:gd name="connsiteY9201" fmla="*/ 1760670 h 6858079"/>
              <a:gd name="connsiteX9202" fmla="*/ 10966745 w 12192000"/>
              <a:gd name="connsiteY9202" fmla="*/ 1763109 h 6858079"/>
              <a:gd name="connsiteX9203" fmla="*/ 10962879 w 12192000"/>
              <a:gd name="connsiteY9203" fmla="*/ 1759836 h 6858079"/>
              <a:gd name="connsiteX9204" fmla="*/ 10953417 w 12192000"/>
              <a:gd name="connsiteY9204" fmla="*/ 1754013 h 6858079"/>
              <a:gd name="connsiteX9205" fmla="*/ 10945450 w 12192000"/>
              <a:gd name="connsiteY9205" fmla="*/ 1767306 h 6858079"/>
              <a:gd name="connsiteX9206" fmla="*/ 10942968 w 12192000"/>
              <a:gd name="connsiteY9206" fmla="*/ 1771448 h 6858079"/>
              <a:gd name="connsiteX9207" fmla="*/ 10953437 w 12192000"/>
              <a:gd name="connsiteY9207" fmla="*/ 1789940 h 6858079"/>
              <a:gd name="connsiteX9208" fmla="*/ 10953620 w 12192000"/>
              <a:gd name="connsiteY9208" fmla="*/ 1790031 h 6858079"/>
              <a:gd name="connsiteX9209" fmla="*/ 10953898 w 12192000"/>
              <a:gd name="connsiteY9209" fmla="*/ 1790395 h 6858079"/>
              <a:gd name="connsiteX9210" fmla="*/ 10955366 w 12192000"/>
              <a:gd name="connsiteY9210" fmla="*/ 1791123 h 6858079"/>
              <a:gd name="connsiteX9211" fmla="*/ 10958918 w 12192000"/>
              <a:gd name="connsiteY9211" fmla="*/ 1789496 h 6858079"/>
              <a:gd name="connsiteX9212" fmla="*/ 10964586 w 12192000"/>
              <a:gd name="connsiteY9212" fmla="*/ 1789597 h 6858079"/>
              <a:gd name="connsiteX9213" fmla="*/ 10967223 w 12192000"/>
              <a:gd name="connsiteY9213" fmla="*/ 1787968 h 6858079"/>
              <a:gd name="connsiteX9214" fmla="*/ 10969145 w 12192000"/>
              <a:gd name="connsiteY9214" fmla="*/ 1788244 h 6858079"/>
              <a:gd name="connsiteX9215" fmla="*/ 10974416 w 12192000"/>
              <a:gd name="connsiteY9215" fmla="*/ 1784533 h 6858079"/>
              <a:gd name="connsiteX9216" fmla="*/ 10976960 w 12192000"/>
              <a:gd name="connsiteY9216" fmla="*/ 1782633 h 6858079"/>
              <a:gd name="connsiteX9217" fmla="*/ 10978695 w 12192000"/>
              <a:gd name="connsiteY9217" fmla="*/ 1782364 h 6858079"/>
              <a:gd name="connsiteX9218" fmla="*/ 10981223 w 12192000"/>
              <a:gd name="connsiteY9218" fmla="*/ 1778648 h 6858079"/>
              <a:gd name="connsiteX9219" fmla="*/ 10984930 w 12192000"/>
              <a:gd name="connsiteY9219" fmla="*/ 1774768 h 6858079"/>
              <a:gd name="connsiteX9220" fmla="*/ 10983689 w 12192000"/>
              <a:gd name="connsiteY9220" fmla="*/ 1778164 h 6858079"/>
              <a:gd name="connsiteX9221" fmla="*/ 10981973 w 12192000"/>
              <a:gd name="connsiteY9221" fmla="*/ 1780827 h 6858079"/>
              <a:gd name="connsiteX9222" fmla="*/ 10979890 w 12192000"/>
              <a:gd name="connsiteY9222" fmla="*/ 1783183 h 6858079"/>
              <a:gd name="connsiteX9223" fmla="*/ 10974982 w 12192000"/>
              <a:gd name="connsiteY9223" fmla="*/ 1786621 h 6858079"/>
              <a:gd name="connsiteX9224" fmla="*/ 10973806 w 12192000"/>
              <a:gd name="connsiteY9224" fmla="*/ 1788071 h 6858079"/>
              <a:gd name="connsiteX9225" fmla="*/ 10970984 w 12192000"/>
              <a:gd name="connsiteY9225" fmla="*/ 1789608 h 6858079"/>
              <a:gd name="connsiteX9226" fmla="*/ 10965867 w 12192000"/>
              <a:gd name="connsiteY9226" fmla="*/ 1789781 h 6858079"/>
              <a:gd name="connsiteX9227" fmla="*/ 10963687 w 12192000"/>
              <a:gd name="connsiteY9227" fmla="*/ 1791410 h 6858079"/>
              <a:gd name="connsiteX9228" fmla="*/ 10960577 w 12192000"/>
              <a:gd name="connsiteY9228" fmla="*/ 1791223 h 6858079"/>
              <a:gd name="connsiteX9229" fmla="*/ 10956100 w 12192000"/>
              <a:gd name="connsiteY9229" fmla="*/ 1791487 h 6858079"/>
              <a:gd name="connsiteX9230" fmla="*/ 10961412 w 12192000"/>
              <a:gd name="connsiteY9230" fmla="*/ 1792767 h 6858079"/>
              <a:gd name="connsiteX9231" fmla="*/ 10978736 w 12192000"/>
              <a:gd name="connsiteY9231" fmla="*/ 1787354 h 6858079"/>
              <a:gd name="connsiteX9232" fmla="*/ 10983366 w 12192000"/>
              <a:gd name="connsiteY9232" fmla="*/ 1779049 h 6858079"/>
              <a:gd name="connsiteX9233" fmla="*/ 10979039 w 12192000"/>
              <a:gd name="connsiteY9233" fmla="*/ 1790892 h 6858079"/>
              <a:gd name="connsiteX9234" fmla="*/ 10955388 w 12192000"/>
              <a:gd name="connsiteY9234" fmla="*/ 1793845 h 6858079"/>
              <a:gd name="connsiteX9235" fmla="*/ 10940603 w 12192000"/>
              <a:gd name="connsiteY9235" fmla="*/ 1772873 h 6858079"/>
              <a:gd name="connsiteX9236" fmla="*/ 10942916 w 12192000"/>
              <a:gd name="connsiteY9236" fmla="*/ 1760434 h 6858079"/>
              <a:gd name="connsiteX9237" fmla="*/ 10953035 w 12192000"/>
              <a:gd name="connsiteY9237" fmla="*/ 1752016 h 6858079"/>
              <a:gd name="connsiteX9238" fmla="*/ 10794076 w 12192000"/>
              <a:gd name="connsiteY9238" fmla="*/ 1747206 h 6858079"/>
              <a:gd name="connsiteX9239" fmla="*/ 10794427 w 12192000"/>
              <a:gd name="connsiteY9239" fmla="*/ 1748787 h 6858079"/>
              <a:gd name="connsiteX9240" fmla="*/ 10795142 w 12192000"/>
              <a:gd name="connsiteY9240" fmla="*/ 1750548 h 6858079"/>
              <a:gd name="connsiteX9241" fmla="*/ 10794759 w 12192000"/>
              <a:gd name="connsiteY9241" fmla="*/ 1752234 h 6858079"/>
              <a:gd name="connsiteX9242" fmla="*/ 10793467 w 12192000"/>
              <a:gd name="connsiteY9242" fmla="*/ 1751815 h 6858079"/>
              <a:gd name="connsiteX9243" fmla="*/ 10793317 w 12192000"/>
              <a:gd name="connsiteY9243" fmla="*/ 1751631 h 6858079"/>
              <a:gd name="connsiteX9244" fmla="*/ 10792406 w 12192000"/>
              <a:gd name="connsiteY9244" fmla="*/ 1749660 h 6858079"/>
              <a:gd name="connsiteX9245" fmla="*/ 10791602 w 12192000"/>
              <a:gd name="connsiteY9245" fmla="*/ 1747620 h 6858079"/>
              <a:gd name="connsiteX9246" fmla="*/ 10794076 w 12192000"/>
              <a:gd name="connsiteY9246" fmla="*/ 1747206 h 6858079"/>
              <a:gd name="connsiteX9247" fmla="*/ 35956 w 12192000"/>
              <a:gd name="connsiteY9247" fmla="*/ 1729758 h 6858079"/>
              <a:gd name="connsiteX9248" fmla="*/ 72560 w 12192000"/>
              <a:gd name="connsiteY9248" fmla="*/ 1731262 h 6858079"/>
              <a:gd name="connsiteX9249" fmla="*/ 75125 w 12192000"/>
              <a:gd name="connsiteY9249" fmla="*/ 1735556 h 6858079"/>
              <a:gd name="connsiteX9250" fmla="*/ 75553 w 12192000"/>
              <a:gd name="connsiteY9250" fmla="*/ 1766051 h 6858079"/>
              <a:gd name="connsiteX9251" fmla="*/ 75125 w 12192000"/>
              <a:gd name="connsiteY9251" fmla="*/ 1815015 h 6858079"/>
              <a:gd name="connsiteX9252" fmla="*/ 72560 w 12192000"/>
              <a:gd name="connsiteY9252" fmla="*/ 1815015 h 6858079"/>
              <a:gd name="connsiteX9253" fmla="*/ 70423 w 12192000"/>
              <a:gd name="connsiteY9253" fmla="*/ 1772064 h 6858079"/>
              <a:gd name="connsiteX9254" fmla="*/ 68285 w 12192000"/>
              <a:gd name="connsiteY9254" fmla="*/ 1737704 h 6858079"/>
              <a:gd name="connsiteX9255" fmla="*/ 33871 w 12192000"/>
              <a:gd name="connsiteY9255" fmla="*/ 1736309 h 6858079"/>
              <a:gd name="connsiteX9256" fmla="*/ 0 w 12192000"/>
              <a:gd name="connsiteY9256" fmla="*/ 1736837 h 6858079"/>
              <a:gd name="connsiteX9257" fmla="*/ 0 w 12192000"/>
              <a:gd name="connsiteY9257" fmla="*/ 1733313 h 6858079"/>
              <a:gd name="connsiteX9258" fmla="*/ 11213678 w 12192000"/>
              <a:gd name="connsiteY9258" fmla="*/ 1726830 h 6858079"/>
              <a:gd name="connsiteX9259" fmla="*/ 11217924 w 12192000"/>
              <a:gd name="connsiteY9259" fmla="*/ 1726830 h 6858079"/>
              <a:gd name="connsiteX9260" fmla="*/ 11263220 w 12192000"/>
              <a:gd name="connsiteY9260" fmla="*/ 1849081 h 6858079"/>
              <a:gd name="connsiteX9261" fmla="*/ 11251897 w 12192000"/>
              <a:gd name="connsiteY9261" fmla="*/ 1851950 h 6858079"/>
              <a:gd name="connsiteX9262" fmla="*/ 11213541 w 12192000"/>
              <a:gd name="connsiteY9262" fmla="*/ 1731132 h 6858079"/>
              <a:gd name="connsiteX9263" fmla="*/ 11213678 w 12192000"/>
              <a:gd name="connsiteY9263" fmla="*/ 1726830 h 6858079"/>
              <a:gd name="connsiteX9264" fmla="*/ 12188432 w 12192000"/>
              <a:gd name="connsiteY9264" fmla="*/ 1721289 h 6858079"/>
              <a:gd name="connsiteX9265" fmla="*/ 12190405 w 12192000"/>
              <a:gd name="connsiteY9265" fmla="*/ 1725142 h 6858079"/>
              <a:gd name="connsiteX9266" fmla="*/ 12142165 w 12192000"/>
              <a:gd name="connsiteY9266" fmla="*/ 1841840 h 6858079"/>
              <a:gd name="connsiteX9267" fmla="*/ 12131640 w 12192000"/>
              <a:gd name="connsiteY9267" fmla="*/ 1841400 h 6858079"/>
              <a:gd name="connsiteX9268" fmla="*/ 12183827 w 12192000"/>
              <a:gd name="connsiteY9268" fmla="*/ 1723380 h 6858079"/>
              <a:gd name="connsiteX9269" fmla="*/ 12188432 w 12192000"/>
              <a:gd name="connsiteY9269" fmla="*/ 1721289 h 6858079"/>
              <a:gd name="connsiteX9270" fmla="*/ 0 w 12192000"/>
              <a:gd name="connsiteY9270" fmla="*/ 1714381 h 6858079"/>
              <a:gd name="connsiteX9271" fmla="*/ 87453 w 12192000"/>
              <a:gd name="connsiteY9271" fmla="*/ 1716371 h 6858079"/>
              <a:gd name="connsiteX9272" fmla="*/ 90423 w 12192000"/>
              <a:gd name="connsiteY9272" fmla="*/ 1721063 h 6858079"/>
              <a:gd name="connsiteX9273" fmla="*/ 90423 w 12192000"/>
              <a:gd name="connsiteY9273" fmla="*/ 1722343 h 6858079"/>
              <a:gd name="connsiteX9274" fmla="*/ 88726 w 12192000"/>
              <a:gd name="connsiteY9274" fmla="*/ 1841337 h 6858079"/>
              <a:gd name="connsiteX9275" fmla="*/ 86181 w 12192000"/>
              <a:gd name="connsiteY9275" fmla="*/ 1841337 h 6858079"/>
              <a:gd name="connsiteX9276" fmla="*/ 83210 w 12192000"/>
              <a:gd name="connsiteY9276" fmla="*/ 1723622 h 6858079"/>
              <a:gd name="connsiteX9277" fmla="*/ 0 w 12192000"/>
              <a:gd name="connsiteY9277" fmla="*/ 1718703 h 6858079"/>
              <a:gd name="connsiteX9278" fmla="*/ 683015 w 12192000"/>
              <a:gd name="connsiteY9278" fmla="*/ 1708273 h 6858079"/>
              <a:gd name="connsiteX9279" fmla="*/ 696758 w 12192000"/>
              <a:gd name="connsiteY9279" fmla="*/ 1722875 h 6858079"/>
              <a:gd name="connsiteX9280" fmla="*/ 695846 w 12192000"/>
              <a:gd name="connsiteY9280" fmla="*/ 1914950 h 6858079"/>
              <a:gd name="connsiteX9281" fmla="*/ 664368 w 12192000"/>
              <a:gd name="connsiteY9281" fmla="*/ 1912642 h 6858079"/>
              <a:gd name="connsiteX9282" fmla="*/ 668930 w 12192000"/>
              <a:gd name="connsiteY9282" fmla="*/ 1721027 h 6858079"/>
              <a:gd name="connsiteX9283" fmla="*/ 683015 w 12192000"/>
              <a:gd name="connsiteY9283" fmla="*/ 1708273 h 6858079"/>
              <a:gd name="connsiteX9284" fmla="*/ 0 w 12192000"/>
              <a:gd name="connsiteY9284" fmla="*/ 1690416 h 6858079"/>
              <a:gd name="connsiteX9285" fmla="*/ 39244 w 12192000"/>
              <a:gd name="connsiteY9285" fmla="*/ 1690774 h 6858079"/>
              <a:gd name="connsiteX9286" fmla="*/ 82249 w 12192000"/>
              <a:gd name="connsiteY9286" fmla="*/ 1691627 h 6858079"/>
              <a:gd name="connsiteX9287" fmla="*/ 100558 w 12192000"/>
              <a:gd name="connsiteY9287" fmla="*/ 1692478 h 6858079"/>
              <a:gd name="connsiteX9288" fmla="*/ 101836 w 12192000"/>
              <a:gd name="connsiteY9288" fmla="*/ 1692904 h 6858079"/>
              <a:gd name="connsiteX9289" fmla="*/ 111628 w 12192000"/>
              <a:gd name="connsiteY9289" fmla="*/ 1697163 h 6858079"/>
              <a:gd name="connsiteX9290" fmla="*/ 111202 w 12192000"/>
              <a:gd name="connsiteY9290" fmla="*/ 1725274 h 6858079"/>
              <a:gd name="connsiteX9291" fmla="*/ 110351 w 12192000"/>
              <a:gd name="connsiteY9291" fmla="*/ 1779790 h 6858079"/>
              <a:gd name="connsiteX9292" fmla="*/ 111628 w 12192000"/>
              <a:gd name="connsiteY9292" fmla="*/ 1864972 h 6858079"/>
              <a:gd name="connsiteX9293" fmla="*/ 213819 w 12192000"/>
              <a:gd name="connsiteY9293" fmla="*/ 1924600 h 6858079"/>
              <a:gd name="connsiteX9294" fmla="*/ 211690 w 12192000"/>
              <a:gd name="connsiteY9294" fmla="*/ 2041300 h 6858079"/>
              <a:gd name="connsiteX9295" fmla="*/ 108222 w 12192000"/>
              <a:gd name="connsiteY9295" fmla="*/ 2104759 h 6858079"/>
              <a:gd name="connsiteX9296" fmla="*/ 48185 w 12192000"/>
              <a:gd name="connsiteY9296" fmla="*/ 2090279 h 6858079"/>
              <a:gd name="connsiteX9297" fmla="*/ 44780 w 12192000"/>
              <a:gd name="connsiteY9297" fmla="*/ 2088575 h 6858079"/>
              <a:gd name="connsiteX9298" fmla="*/ 42650 w 12192000"/>
              <a:gd name="connsiteY9298" fmla="*/ 2087724 h 6858079"/>
              <a:gd name="connsiteX9299" fmla="*/ 9545 w 12192000"/>
              <a:gd name="connsiteY9299" fmla="*/ 2060839 h 6858079"/>
              <a:gd name="connsiteX9300" fmla="*/ 0 w 12192000"/>
              <a:gd name="connsiteY9300" fmla="*/ 2045878 h 6858079"/>
              <a:gd name="connsiteX9301" fmla="*/ 0 w 12192000"/>
              <a:gd name="connsiteY9301" fmla="*/ 1935273 h 6858079"/>
              <a:gd name="connsiteX9302" fmla="*/ 11993 w 12192000"/>
              <a:gd name="connsiteY9302" fmla="*/ 1910119 h 6858079"/>
              <a:gd name="connsiteX9303" fmla="*/ 97152 w 12192000"/>
              <a:gd name="connsiteY9303" fmla="*/ 1865823 h 6858079"/>
              <a:gd name="connsiteX9304" fmla="*/ 96726 w 12192000"/>
              <a:gd name="connsiteY9304" fmla="*/ 1779790 h 6858079"/>
              <a:gd name="connsiteX9305" fmla="*/ 99707 w 12192000"/>
              <a:gd name="connsiteY9305" fmla="*/ 1708237 h 6858079"/>
              <a:gd name="connsiteX9306" fmla="*/ 0 w 12192000"/>
              <a:gd name="connsiteY9306" fmla="*/ 1709399 h 6858079"/>
              <a:gd name="connsiteX9307" fmla="*/ 519676 w 12192000"/>
              <a:gd name="connsiteY9307" fmla="*/ 1684551 h 6858079"/>
              <a:gd name="connsiteX9308" fmla="*/ 519676 w 12192000"/>
              <a:gd name="connsiteY9308" fmla="*/ 1686365 h 6858079"/>
              <a:gd name="connsiteX9309" fmla="*/ 463452 w 12192000"/>
              <a:gd name="connsiteY9309" fmla="*/ 1689086 h 6858079"/>
              <a:gd name="connsiteX9310" fmla="*/ 458805 w 12192000"/>
              <a:gd name="connsiteY9310" fmla="*/ 1748500 h 6858079"/>
              <a:gd name="connsiteX9311" fmla="*/ 455088 w 12192000"/>
              <a:gd name="connsiteY9311" fmla="*/ 1748500 h 6858079"/>
              <a:gd name="connsiteX9312" fmla="*/ 458805 w 12192000"/>
              <a:gd name="connsiteY9312" fmla="*/ 1685911 h 6858079"/>
              <a:gd name="connsiteX9313" fmla="*/ 462987 w 12192000"/>
              <a:gd name="connsiteY9313" fmla="*/ 1685004 h 6858079"/>
              <a:gd name="connsiteX9314" fmla="*/ 519676 w 12192000"/>
              <a:gd name="connsiteY9314" fmla="*/ 1684551 h 6858079"/>
              <a:gd name="connsiteX9315" fmla="*/ 940873 w 12192000"/>
              <a:gd name="connsiteY9315" fmla="*/ 1673235 h 6858079"/>
              <a:gd name="connsiteX9316" fmla="*/ 944674 w 12192000"/>
              <a:gd name="connsiteY9316" fmla="*/ 1675359 h 6858079"/>
              <a:gd name="connsiteX9317" fmla="*/ 944674 w 12192000"/>
              <a:gd name="connsiteY9317" fmla="*/ 1740583 h 6858079"/>
              <a:gd name="connsiteX9318" fmla="*/ 942334 w 12192000"/>
              <a:gd name="connsiteY9318" fmla="*/ 1812696 h 6858079"/>
              <a:gd name="connsiteX9319" fmla="*/ 940930 w 12192000"/>
              <a:gd name="connsiteY9319" fmla="*/ 1812696 h 6858079"/>
              <a:gd name="connsiteX9320" fmla="*/ 938123 w 12192000"/>
              <a:gd name="connsiteY9320" fmla="*/ 1676278 h 6858079"/>
              <a:gd name="connsiteX9321" fmla="*/ 940873 w 12192000"/>
              <a:gd name="connsiteY9321" fmla="*/ 1673235 h 6858079"/>
              <a:gd name="connsiteX9322" fmla="*/ 454777 w 12192000"/>
              <a:gd name="connsiteY9322" fmla="*/ 1672144 h 6858079"/>
              <a:gd name="connsiteX9323" fmla="*/ 522810 w 12192000"/>
              <a:gd name="connsiteY9323" fmla="*/ 1674881 h 6858079"/>
              <a:gd name="connsiteX9324" fmla="*/ 522810 w 12192000"/>
              <a:gd name="connsiteY9324" fmla="*/ 1677618 h 6858079"/>
              <a:gd name="connsiteX9325" fmla="*/ 458016 w 12192000"/>
              <a:gd name="connsiteY9325" fmla="*/ 1678987 h 6858079"/>
              <a:gd name="connsiteX9326" fmla="*/ 444131 w 12192000"/>
              <a:gd name="connsiteY9326" fmla="*/ 1760648 h 6858079"/>
              <a:gd name="connsiteX9327" fmla="*/ 439966 w 12192000"/>
              <a:gd name="connsiteY9327" fmla="*/ 1759736 h 6858079"/>
              <a:gd name="connsiteX9328" fmla="*/ 443205 w 12192000"/>
              <a:gd name="connsiteY9328" fmla="*/ 1711835 h 6858079"/>
              <a:gd name="connsiteX9329" fmla="*/ 451074 w 12192000"/>
              <a:gd name="connsiteY9329" fmla="*/ 1676250 h 6858079"/>
              <a:gd name="connsiteX9330" fmla="*/ 451537 w 12192000"/>
              <a:gd name="connsiteY9330" fmla="*/ 1675337 h 6858079"/>
              <a:gd name="connsiteX9331" fmla="*/ 454777 w 12192000"/>
              <a:gd name="connsiteY9331" fmla="*/ 1672144 h 6858079"/>
              <a:gd name="connsiteX9332" fmla="*/ 930367 w 12192000"/>
              <a:gd name="connsiteY9332" fmla="*/ 1668348 h 6858079"/>
              <a:gd name="connsiteX9333" fmla="*/ 934625 w 12192000"/>
              <a:gd name="connsiteY9333" fmla="*/ 1670635 h 6858079"/>
              <a:gd name="connsiteX9334" fmla="*/ 933206 w 12192000"/>
              <a:gd name="connsiteY9334" fmla="*/ 1745176 h 6858079"/>
              <a:gd name="connsiteX9335" fmla="*/ 933206 w 12192000"/>
              <a:gd name="connsiteY9335" fmla="*/ 1832063 h 6858079"/>
              <a:gd name="connsiteX9336" fmla="*/ 930367 w 12192000"/>
              <a:gd name="connsiteY9336" fmla="*/ 1832063 h 6858079"/>
              <a:gd name="connsiteX9337" fmla="*/ 927056 w 12192000"/>
              <a:gd name="connsiteY9337" fmla="*/ 1745176 h 6858079"/>
              <a:gd name="connsiteX9338" fmla="*/ 927528 w 12192000"/>
              <a:gd name="connsiteY9338" fmla="*/ 1672922 h 6858079"/>
              <a:gd name="connsiteX9339" fmla="*/ 930367 w 12192000"/>
              <a:gd name="connsiteY9339" fmla="*/ 1668348 h 6858079"/>
              <a:gd name="connsiteX9340" fmla="*/ 763141 w 12192000"/>
              <a:gd name="connsiteY9340" fmla="*/ 1664546 h 6858079"/>
              <a:gd name="connsiteX9341" fmla="*/ 591435 w 12192000"/>
              <a:gd name="connsiteY9341" fmla="*/ 1667307 h 6858079"/>
              <a:gd name="connsiteX9342" fmla="*/ 506960 w 12192000"/>
              <a:gd name="connsiteY9342" fmla="*/ 1668687 h 6858079"/>
              <a:gd name="connsiteX9343" fmla="*/ 466558 w 12192000"/>
              <a:gd name="connsiteY9343" fmla="*/ 1666387 h 6858079"/>
              <a:gd name="connsiteX9344" fmla="*/ 441307 w 12192000"/>
              <a:gd name="connsiteY9344" fmla="*/ 1683870 h 6858079"/>
              <a:gd name="connsiteX9345" fmla="*/ 434421 w 12192000"/>
              <a:gd name="connsiteY9345" fmla="*/ 1849034 h 6858079"/>
              <a:gd name="connsiteX9346" fmla="*/ 433961 w 12192000"/>
              <a:gd name="connsiteY9346" fmla="*/ 1998556 h 6858079"/>
              <a:gd name="connsiteX9347" fmla="*/ 438552 w 12192000"/>
              <a:gd name="connsiteY9347" fmla="*/ 2068486 h 6858079"/>
              <a:gd name="connsiteX9348" fmla="*/ 448194 w 12192000"/>
              <a:gd name="connsiteY9348" fmla="*/ 2114954 h 6858079"/>
              <a:gd name="connsiteX9349" fmla="*/ 514305 w 12192000"/>
              <a:gd name="connsiteY9349" fmla="*/ 2125534 h 6858079"/>
              <a:gd name="connsiteX9350" fmla="*/ 582712 w 12192000"/>
              <a:gd name="connsiteY9350" fmla="*/ 2125534 h 6858079"/>
              <a:gd name="connsiteX9351" fmla="*/ 738808 w 12192000"/>
              <a:gd name="connsiteY9351" fmla="*/ 2126915 h 6858079"/>
              <a:gd name="connsiteX9352" fmla="*/ 819611 w 12192000"/>
              <a:gd name="connsiteY9352" fmla="*/ 2124614 h 6858079"/>
              <a:gd name="connsiteX9353" fmla="*/ 854503 w 12192000"/>
              <a:gd name="connsiteY9353" fmla="*/ 2125534 h 6858079"/>
              <a:gd name="connsiteX9354" fmla="*/ 882967 w 12192000"/>
              <a:gd name="connsiteY9354" fmla="*/ 2127835 h 6858079"/>
              <a:gd name="connsiteX9355" fmla="*/ 902709 w 12192000"/>
              <a:gd name="connsiteY9355" fmla="*/ 2103450 h 6858079"/>
              <a:gd name="connsiteX9356" fmla="*/ 902250 w 12192000"/>
              <a:gd name="connsiteY9356" fmla="*/ 2072627 h 6858079"/>
              <a:gd name="connsiteX9357" fmla="*/ 901332 w 12192000"/>
              <a:gd name="connsiteY9357" fmla="*/ 1999476 h 6858079"/>
              <a:gd name="connsiteX9358" fmla="*/ 902709 w 12192000"/>
              <a:gd name="connsiteY9358" fmla="*/ 1846733 h 6858079"/>
              <a:gd name="connsiteX9359" fmla="*/ 903627 w 12192000"/>
              <a:gd name="connsiteY9359" fmla="*/ 1726655 h 6858079"/>
              <a:gd name="connsiteX9360" fmla="*/ 902250 w 12192000"/>
              <a:gd name="connsiteY9360" fmla="*/ 1706413 h 6858079"/>
              <a:gd name="connsiteX9361" fmla="*/ 900872 w 12192000"/>
              <a:gd name="connsiteY9361" fmla="*/ 1691691 h 6858079"/>
              <a:gd name="connsiteX9362" fmla="*/ 886640 w 12192000"/>
              <a:gd name="connsiteY9362" fmla="*/ 1675128 h 6858079"/>
              <a:gd name="connsiteX9363" fmla="*/ 848535 w 12192000"/>
              <a:gd name="connsiteY9363" fmla="*/ 1668687 h 6858079"/>
              <a:gd name="connsiteX9364" fmla="*/ 763141 w 12192000"/>
              <a:gd name="connsiteY9364" fmla="*/ 1664546 h 6858079"/>
              <a:gd name="connsiteX9365" fmla="*/ 11016571 w 12192000"/>
              <a:gd name="connsiteY9365" fmla="*/ 1664104 h 6858079"/>
              <a:gd name="connsiteX9366" fmla="*/ 11028214 w 12192000"/>
              <a:gd name="connsiteY9366" fmla="*/ 1678313 h 6858079"/>
              <a:gd name="connsiteX9367" fmla="*/ 11039510 w 12192000"/>
              <a:gd name="connsiteY9367" fmla="*/ 1698277 h 6858079"/>
              <a:gd name="connsiteX9368" fmla="*/ 11051584 w 12192000"/>
              <a:gd name="connsiteY9368" fmla="*/ 1733216 h 6858079"/>
              <a:gd name="connsiteX9369" fmla="*/ 11047592 w 12192000"/>
              <a:gd name="connsiteY9369" fmla="*/ 1770216 h 6858079"/>
              <a:gd name="connsiteX9370" fmla="*/ 11023039 w 12192000"/>
              <a:gd name="connsiteY9370" fmla="*/ 1803173 h 6858079"/>
              <a:gd name="connsiteX9371" fmla="*/ 11022122 w 12192000"/>
              <a:gd name="connsiteY9371" fmla="*/ 1801805 h 6858079"/>
              <a:gd name="connsiteX9372" fmla="*/ 11044482 w 12192000"/>
              <a:gd name="connsiteY9372" fmla="*/ 1768673 h 6858079"/>
              <a:gd name="connsiteX9373" fmla="*/ 11046874 w 12192000"/>
              <a:gd name="connsiteY9373" fmla="*/ 1740915 h 6858079"/>
              <a:gd name="connsiteX9374" fmla="*/ 11042395 w 12192000"/>
              <a:gd name="connsiteY9374" fmla="*/ 1765141 h 6858079"/>
              <a:gd name="connsiteX9375" fmla="*/ 11026396 w 12192000"/>
              <a:gd name="connsiteY9375" fmla="*/ 1790081 h 6858079"/>
              <a:gd name="connsiteX9376" fmla="*/ 11024757 w 12192000"/>
              <a:gd name="connsiteY9376" fmla="*/ 1789268 h 6858079"/>
              <a:gd name="connsiteX9377" fmla="*/ 11038756 w 12192000"/>
              <a:gd name="connsiteY9377" fmla="*/ 1766075 h 6858079"/>
              <a:gd name="connsiteX9378" fmla="*/ 11044017 w 12192000"/>
              <a:gd name="connsiteY9378" fmla="*/ 1737178 h 6858079"/>
              <a:gd name="connsiteX9379" fmla="*/ 11025246 w 12192000"/>
              <a:gd name="connsiteY9379" fmla="*/ 1687684 h 6858079"/>
              <a:gd name="connsiteX9380" fmla="*/ 11027611 w 12192000"/>
              <a:gd name="connsiteY9380" fmla="*/ 1686117 h 6858079"/>
              <a:gd name="connsiteX9381" fmla="*/ 11040398 w 12192000"/>
              <a:gd name="connsiteY9381" fmla="*/ 1711895 h 6858079"/>
              <a:gd name="connsiteX9382" fmla="*/ 11047018 w 12192000"/>
              <a:gd name="connsiteY9382" fmla="*/ 1739239 h 6858079"/>
              <a:gd name="connsiteX9383" fmla="*/ 11047741 w 12192000"/>
              <a:gd name="connsiteY9383" fmla="*/ 1730854 h 6858079"/>
              <a:gd name="connsiteX9384" fmla="*/ 11034205 w 12192000"/>
              <a:gd name="connsiteY9384" fmla="*/ 1695646 h 6858079"/>
              <a:gd name="connsiteX9385" fmla="*/ 11023559 w 12192000"/>
              <a:gd name="connsiteY9385" fmla="*/ 1678967 h 6858079"/>
              <a:gd name="connsiteX9386" fmla="*/ 11013568 w 12192000"/>
              <a:gd name="connsiteY9386" fmla="*/ 1667401 h 6858079"/>
              <a:gd name="connsiteX9387" fmla="*/ 11013387 w 12192000"/>
              <a:gd name="connsiteY9387" fmla="*/ 1664319 h 6858079"/>
              <a:gd name="connsiteX9388" fmla="*/ 11016571 w 12192000"/>
              <a:gd name="connsiteY9388" fmla="*/ 1664104 h 6858079"/>
              <a:gd name="connsiteX9389" fmla="*/ 11172747 w 12192000"/>
              <a:gd name="connsiteY9389" fmla="*/ 1654213 h 6858079"/>
              <a:gd name="connsiteX9390" fmla="*/ 11256538 w 12192000"/>
              <a:gd name="connsiteY9390" fmla="*/ 1733238 h 6858079"/>
              <a:gd name="connsiteX9391" fmla="*/ 11288683 w 12192000"/>
              <a:gd name="connsiteY9391" fmla="*/ 1837885 h 6858079"/>
              <a:gd name="connsiteX9392" fmla="*/ 11277487 w 12192000"/>
              <a:gd name="connsiteY9392" fmla="*/ 1840411 h 6858079"/>
              <a:gd name="connsiteX9393" fmla="*/ 11241008 w 12192000"/>
              <a:gd name="connsiteY9393" fmla="*/ 1730352 h 6858079"/>
              <a:gd name="connsiteX9394" fmla="*/ 11169497 w 12192000"/>
              <a:gd name="connsiteY9394" fmla="*/ 1657099 h 6858079"/>
              <a:gd name="connsiteX9395" fmla="*/ 11172747 w 12192000"/>
              <a:gd name="connsiteY9395" fmla="*/ 1654213 h 6858079"/>
              <a:gd name="connsiteX9396" fmla="*/ 12190324 w 12192000"/>
              <a:gd name="connsiteY9396" fmla="*/ 1649842 h 6858079"/>
              <a:gd name="connsiteX9397" fmla="*/ 12192000 w 12192000"/>
              <a:gd name="connsiteY9397" fmla="*/ 1653399 h 6858079"/>
              <a:gd name="connsiteX9398" fmla="*/ 12192000 w 12192000"/>
              <a:gd name="connsiteY9398" fmla="*/ 1654774 h 6858079"/>
              <a:gd name="connsiteX9399" fmla="*/ 12120134 w 12192000"/>
              <a:gd name="connsiteY9399" fmla="*/ 1815245 h 6858079"/>
              <a:gd name="connsiteX9400" fmla="*/ 12110835 w 12192000"/>
              <a:gd name="connsiteY9400" fmla="*/ 1813049 h 6858079"/>
              <a:gd name="connsiteX9401" fmla="*/ 12185674 w 12192000"/>
              <a:gd name="connsiteY9401" fmla="*/ 1651873 h 6858079"/>
              <a:gd name="connsiteX9402" fmla="*/ 12190324 w 12192000"/>
              <a:gd name="connsiteY9402" fmla="*/ 1649842 h 6858079"/>
              <a:gd name="connsiteX9403" fmla="*/ 772265 w 12192000"/>
              <a:gd name="connsiteY9403" fmla="*/ 1641773 h 6858079"/>
              <a:gd name="connsiteX9404" fmla="*/ 848535 w 12192000"/>
              <a:gd name="connsiteY9404" fmla="*/ 1645684 h 6858079"/>
              <a:gd name="connsiteX9405" fmla="*/ 921992 w 12192000"/>
              <a:gd name="connsiteY9405" fmla="*/ 1689850 h 6858079"/>
              <a:gd name="connsiteX9406" fmla="*/ 921074 w 12192000"/>
              <a:gd name="connsiteY9406" fmla="*/ 1694452 h 6858079"/>
              <a:gd name="connsiteX9407" fmla="*/ 922450 w 12192000"/>
              <a:gd name="connsiteY9407" fmla="*/ 1711934 h 6858079"/>
              <a:gd name="connsiteX9408" fmla="*/ 921074 w 12192000"/>
              <a:gd name="connsiteY9408" fmla="*/ 1731257 h 6858079"/>
              <a:gd name="connsiteX9409" fmla="*/ 922450 w 12192000"/>
              <a:gd name="connsiteY9409" fmla="*/ 1754720 h 6858079"/>
              <a:gd name="connsiteX9410" fmla="*/ 923827 w 12192000"/>
              <a:gd name="connsiteY9410" fmla="*/ 1815909 h 6858079"/>
              <a:gd name="connsiteX9411" fmla="*/ 922450 w 12192000"/>
              <a:gd name="connsiteY9411" fmla="*/ 1938747 h 6858079"/>
              <a:gd name="connsiteX9412" fmla="*/ 923369 w 12192000"/>
              <a:gd name="connsiteY9412" fmla="*/ 2060665 h 6858079"/>
              <a:gd name="connsiteX9413" fmla="*/ 923827 w 12192000"/>
              <a:gd name="connsiteY9413" fmla="*/ 2112652 h 6858079"/>
              <a:gd name="connsiteX9414" fmla="*/ 908218 w 12192000"/>
              <a:gd name="connsiteY9414" fmla="*/ 2141177 h 6858079"/>
              <a:gd name="connsiteX9415" fmla="*/ 871490 w 12192000"/>
              <a:gd name="connsiteY9415" fmla="*/ 2148537 h 6858079"/>
              <a:gd name="connsiteX9416" fmla="*/ 813183 w 12192000"/>
              <a:gd name="connsiteY9416" fmla="*/ 2149459 h 6858079"/>
              <a:gd name="connsiteX9417" fmla="*/ 688306 w 12192000"/>
              <a:gd name="connsiteY9417" fmla="*/ 2152219 h 6858079"/>
              <a:gd name="connsiteX9418" fmla="*/ 564807 w 12192000"/>
              <a:gd name="connsiteY9418" fmla="*/ 2148537 h 6858079"/>
              <a:gd name="connsiteX9419" fmla="*/ 464263 w 12192000"/>
              <a:gd name="connsiteY9419" fmla="*/ 2142557 h 6858079"/>
              <a:gd name="connsiteX9420" fmla="*/ 424779 w 12192000"/>
              <a:gd name="connsiteY9420" fmla="*/ 2119093 h 6858079"/>
              <a:gd name="connsiteX9421" fmla="*/ 416974 w 12192000"/>
              <a:gd name="connsiteY9421" fmla="*/ 2074927 h 6858079"/>
              <a:gd name="connsiteX9422" fmla="*/ 411465 w 12192000"/>
              <a:gd name="connsiteY9422" fmla="*/ 2010058 h 6858079"/>
              <a:gd name="connsiteX9423" fmla="*/ 414220 w 12192000"/>
              <a:gd name="connsiteY9423" fmla="*/ 1939667 h 6858079"/>
              <a:gd name="connsiteX9424" fmla="*/ 409629 w 12192000"/>
              <a:gd name="connsiteY9424" fmla="*/ 1787845 h 6858079"/>
              <a:gd name="connsiteX9425" fmla="*/ 431207 w 12192000"/>
              <a:gd name="connsiteY9425" fmla="*/ 1657645 h 6858079"/>
              <a:gd name="connsiteX9426" fmla="*/ 471149 w 12192000"/>
              <a:gd name="connsiteY9426" fmla="*/ 1645684 h 6858079"/>
              <a:gd name="connsiteX9427" fmla="*/ 543229 w 12192000"/>
              <a:gd name="connsiteY9427" fmla="*/ 1646604 h 6858079"/>
              <a:gd name="connsiteX9428" fmla="*/ 695652 w 12192000"/>
              <a:gd name="connsiteY9428" fmla="*/ 1643384 h 6858079"/>
              <a:gd name="connsiteX9429" fmla="*/ 772265 w 12192000"/>
              <a:gd name="connsiteY9429" fmla="*/ 1641773 h 6858079"/>
              <a:gd name="connsiteX9430" fmla="*/ 713363 w 12192000"/>
              <a:gd name="connsiteY9430" fmla="*/ 1628361 h 6858079"/>
              <a:gd name="connsiteX9431" fmla="*/ 764262 w 12192000"/>
              <a:gd name="connsiteY9431" fmla="*/ 1629616 h 6858079"/>
              <a:gd name="connsiteX9432" fmla="*/ 874898 w 12192000"/>
              <a:gd name="connsiteY9432" fmla="*/ 1635547 h 6858079"/>
              <a:gd name="connsiteX9433" fmla="*/ 872602 w 12192000"/>
              <a:gd name="connsiteY9433" fmla="*/ 1642846 h 6858079"/>
              <a:gd name="connsiteX9434" fmla="*/ 758753 w 12192000"/>
              <a:gd name="connsiteY9434" fmla="*/ 1636003 h 6858079"/>
              <a:gd name="connsiteX9435" fmla="*/ 663266 w 12192000"/>
              <a:gd name="connsiteY9435" fmla="*/ 1635091 h 6858079"/>
              <a:gd name="connsiteX9436" fmla="*/ 662807 w 12192000"/>
              <a:gd name="connsiteY9436" fmla="*/ 1631897 h 6858079"/>
              <a:gd name="connsiteX9437" fmla="*/ 713363 w 12192000"/>
              <a:gd name="connsiteY9437" fmla="*/ 1628361 h 6858079"/>
              <a:gd name="connsiteX9438" fmla="*/ 826762 w 12192000"/>
              <a:gd name="connsiteY9438" fmla="*/ 1616796 h 6858079"/>
              <a:gd name="connsiteX9439" fmla="*/ 855522 w 12192000"/>
              <a:gd name="connsiteY9439" fmla="*/ 1622703 h 6858079"/>
              <a:gd name="connsiteX9440" fmla="*/ 852756 w 12192000"/>
              <a:gd name="connsiteY9440" fmla="*/ 1629253 h 6858079"/>
              <a:gd name="connsiteX9441" fmla="*/ 785438 w 12192000"/>
              <a:gd name="connsiteY9441" fmla="*/ 1623171 h 6858079"/>
              <a:gd name="connsiteX9442" fmla="*/ 702905 w 12192000"/>
              <a:gd name="connsiteY9442" fmla="*/ 1620831 h 6858079"/>
              <a:gd name="connsiteX9443" fmla="*/ 702905 w 12192000"/>
              <a:gd name="connsiteY9443" fmla="*/ 1618960 h 6858079"/>
              <a:gd name="connsiteX9444" fmla="*/ 796965 w 12192000"/>
              <a:gd name="connsiteY9444" fmla="*/ 1617556 h 6858079"/>
              <a:gd name="connsiteX9445" fmla="*/ 826762 w 12192000"/>
              <a:gd name="connsiteY9445" fmla="*/ 1616796 h 6858079"/>
              <a:gd name="connsiteX9446" fmla="*/ 12181530 w 12192000"/>
              <a:gd name="connsiteY9446" fmla="*/ 1592586 h 6858079"/>
              <a:gd name="connsiteX9447" fmla="*/ 12185922 w 12192000"/>
              <a:gd name="connsiteY9447" fmla="*/ 1593025 h 6858079"/>
              <a:gd name="connsiteX9448" fmla="*/ 12151227 w 12192000"/>
              <a:gd name="connsiteY9448" fmla="*/ 1667282 h 6858079"/>
              <a:gd name="connsiteX9449" fmla="*/ 12101163 w 12192000"/>
              <a:gd name="connsiteY9449" fmla="*/ 1764385 h 6858079"/>
              <a:gd name="connsiteX9450" fmla="*/ 12091940 w 12192000"/>
              <a:gd name="connsiteY9450" fmla="*/ 1760432 h 6858079"/>
              <a:gd name="connsiteX9451" fmla="*/ 12132343 w 12192000"/>
              <a:gd name="connsiteY9451" fmla="*/ 1679584 h 6858079"/>
              <a:gd name="connsiteX9452" fmla="*/ 12181530 w 12192000"/>
              <a:gd name="connsiteY9452" fmla="*/ 1592586 h 6858079"/>
              <a:gd name="connsiteX9453" fmla="*/ 10712610 w 12192000"/>
              <a:gd name="connsiteY9453" fmla="*/ 1589916 h 6858079"/>
              <a:gd name="connsiteX9454" fmla="*/ 10706462 w 12192000"/>
              <a:gd name="connsiteY9454" fmla="*/ 1619521 h 6858079"/>
              <a:gd name="connsiteX9455" fmla="*/ 10709069 w 12192000"/>
              <a:gd name="connsiteY9455" fmla="*/ 1649387 h 6858079"/>
              <a:gd name="connsiteX9456" fmla="*/ 10715133 w 12192000"/>
              <a:gd name="connsiteY9456" fmla="*/ 1672281 h 6858079"/>
              <a:gd name="connsiteX9457" fmla="*/ 10713487 w 12192000"/>
              <a:gd name="connsiteY9457" fmla="*/ 1673751 h 6858079"/>
              <a:gd name="connsiteX9458" fmla="*/ 10705494 w 12192000"/>
              <a:gd name="connsiteY9458" fmla="*/ 1650585 h 6858079"/>
              <a:gd name="connsiteX9459" fmla="*/ 10702425 w 12192000"/>
              <a:gd name="connsiteY9459" fmla="*/ 1619805 h 6858079"/>
              <a:gd name="connsiteX9460" fmla="*/ 10712611 w 12192000"/>
              <a:gd name="connsiteY9460" fmla="*/ 1589912 h 6858079"/>
              <a:gd name="connsiteX9461" fmla="*/ 10712610 w 12192000"/>
              <a:gd name="connsiteY9461" fmla="*/ 1589916 h 6858079"/>
              <a:gd name="connsiteX9462" fmla="*/ 10712610 w 12192000"/>
              <a:gd name="connsiteY9462" fmla="*/ 1589914 h 6858079"/>
              <a:gd name="connsiteX9463" fmla="*/ 11899310 w 12192000"/>
              <a:gd name="connsiteY9463" fmla="*/ 1579896 h 6858079"/>
              <a:gd name="connsiteX9464" fmla="*/ 11901381 w 12192000"/>
              <a:gd name="connsiteY9464" fmla="*/ 1586130 h 6858079"/>
              <a:gd name="connsiteX9465" fmla="*/ 11744659 w 12192000"/>
              <a:gd name="connsiteY9465" fmla="*/ 1713859 h 6858079"/>
              <a:gd name="connsiteX9466" fmla="*/ 11741776 w 12192000"/>
              <a:gd name="connsiteY9466" fmla="*/ 1709194 h 6858079"/>
              <a:gd name="connsiteX9467" fmla="*/ 11893455 w 12192000"/>
              <a:gd name="connsiteY9467" fmla="*/ 1581466 h 6858079"/>
              <a:gd name="connsiteX9468" fmla="*/ 11899310 w 12192000"/>
              <a:gd name="connsiteY9468" fmla="*/ 1579896 h 6858079"/>
              <a:gd name="connsiteX9469" fmla="*/ 10703989 w 12192000"/>
              <a:gd name="connsiteY9469" fmla="*/ 1578431 h 6858079"/>
              <a:gd name="connsiteX9470" fmla="*/ 10707507 w 12192000"/>
              <a:gd name="connsiteY9470" fmla="*/ 1580403 h 6858079"/>
              <a:gd name="connsiteX9471" fmla="*/ 10698655 w 12192000"/>
              <a:gd name="connsiteY9471" fmla="*/ 1620909 h 6858079"/>
              <a:gd name="connsiteX9472" fmla="*/ 10698741 w 12192000"/>
              <a:gd name="connsiteY9472" fmla="*/ 1639319 h 6858079"/>
              <a:gd name="connsiteX9473" fmla="*/ 10700362 w 12192000"/>
              <a:gd name="connsiteY9473" fmla="*/ 1652821 h 6858079"/>
              <a:gd name="connsiteX9474" fmla="*/ 10698647 w 12192000"/>
              <a:gd name="connsiteY9474" fmla="*/ 1653104 h 6858079"/>
              <a:gd name="connsiteX9475" fmla="*/ 10703989 w 12192000"/>
              <a:gd name="connsiteY9475" fmla="*/ 1578431 h 6858079"/>
              <a:gd name="connsiteX9476" fmla="*/ 10725882 w 12192000"/>
              <a:gd name="connsiteY9476" fmla="*/ 1560038 h 6858079"/>
              <a:gd name="connsiteX9477" fmla="*/ 10726686 w 12192000"/>
              <a:gd name="connsiteY9477" fmla="*/ 1563037 h 6858079"/>
              <a:gd name="connsiteX9478" fmla="*/ 10712611 w 12192000"/>
              <a:gd name="connsiteY9478" fmla="*/ 1589912 h 6858079"/>
              <a:gd name="connsiteX9479" fmla="*/ 10722546 w 12192000"/>
              <a:gd name="connsiteY9479" fmla="*/ 1560755 h 6858079"/>
              <a:gd name="connsiteX9480" fmla="*/ 10725882 w 12192000"/>
              <a:gd name="connsiteY9480" fmla="*/ 1560038 h 6858079"/>
              <a:gd name="connsiteX9481" fmla="*/ 688189 w 12192000"/>
              <a:gd name="connsiteY9481" fmla="*/ 1549972 h 6858079"/>
              <a:gd name="connsiteX9482" fmla="*/ 933735 w 12192000"/>
              <a:gd name="connsiteY9482" fmla="*/ 1553822 h 6858079"/>
              <a:gd name="connsiteX9483" fmla="*/ 933316 w 12192000"/>
              <a:gd name="connsiteY9483" fmla="*/ 1566656 h 6858079"/>
              <a:gd name="connsiteX9484" fmla="*/ 607677 w 12192000"/>
              <a:gd name="connsiteY9484" fmla="*/ 1561951 h 6858079"/>
              <a:gd name="connsiteX9485" fmla="*/ 607258 w 12192000"/>
              <a:gd name="connsiteY9485" fmla="*/ 1556816 h 6858079"/>
              <a:gd name="connsiteX9486" fmla="*/ 688189 w 12192000"/>
              <a:gd name="connsiteY9486" fmla="*/ 1549972 h 6858079"/>
              <a:gd name="connsiteX9487" fmla="*/ 10744306 w 12192000"/>
              <a:gd name="connsiteY9487" fmla="*/ 1548753 h 6858079"/>
              <a:gd name="connsiteX9488" fmla="*/ 10744333 w 12192000"/>
              <a:gd name="connsiteY9488" fmla="*/ 1552044 h 6858079"/>
              <a:gd name="connsiteX9489" fmla="*/ 10714782 w 12192000"/>
              <a:gd name="connsiteY9489" fmla="*/ 1621770 h 6858079"/>
              <a:gd name="connsiteX9490" fmla="*/ 10734152 w 12192000"/>
              <a:gd name="connsiteY9490" fmla="*/ 1690674 h 6858079"/>
              <a:gd name="connsiteX9491" fmla="*/ 10732875 w 12192000"/>
              <a:gd name="connsiteY9491" fmla="*/ 1691865 h 6858079"/>
              <a:gd name="connsiteX9492" fmla="*/ 10722177 w 12192000"/>
              <a:gd name="connsiteY9492" fmla="*/ 1676524 h 6858079"/>
              <a:gd name="connsiteX9493" fmla="*/ 10714588 w 12192000"/>
              <a:gd name="connsiteY9493" fmla="*/ 1659532 h 6858079"/>
              <a:gd name="connsiteX9494" fmla="*/ 10710575 w 12192000"/>
              <a:gd name="connsiteY9494" fmla="*/ 1623332 h 6858079"/>
              <a:gd name="connsiteX9495" fmla="*/ 10719521 w 12192000"/>
              <a:gd name="connsiteY9495" fmla="*/ 1583383 h 6858079"/>
              <a:gd name="connsiteX9496" fmla="*/ 10740928 w 12192000"/>
              <a:gd name="connsiteY9496" fmla="*/ 1548760 h 6858079"/>
              <a:gd name="connsiteX9497" fmla="*/ 10744306 w 12192000"/>
              <a:gd name="connsiteY9497" fmla="*/ 1548753 h 6858079"/>
              <a:gd name="connsiteX9498" fmla="*/ 12182828 w 12192000"/>
              <a:gd name="connsiteY9498" fmla="*/ 1537928 h 6858079"/>
              <a:gd name="connsiteX9499" fmla="*/ 12184593 w 12192000"/>
              <a:gd name="connsiteY9499" fmla="*/ 1541984 h 6858079"/>
              <a:gd name="connsiteX9500" fmla="*/ 12097188 w 12192000"/>
              <a:gd name="connsiteY9500" fmla="*/ 1714772 h 6858079"/>
              <a:gd name="connsiteX9501" fmla="*/ 12086593 w 12192000"/>
              <a:gd name="connsiteY9501" fmla="*/ 1711702 h 6858079"/>
              <a:gd name="connsiteX9502" fmla="*/ 12178413 w 12192000"/>
              <a:gd name="connsiteY9502" fmla="*/ 1539792 h 6858079"/>
              <a:gd name="connsiteX9503" fmla="*/ 12182828 w 12192000"/>
              <a:gd name="connsiteY9503" fmla="*/ 1537928 h 6858079"/>
              <a:gd name="connsiteX9504" fmla="*/ 10844903 w 12192000"/>
              <a:gd name="connsiteY9504" fmla="*/ 1529188 h 6858079"/>
              <a:gd name="connsiteX9505" fmla="*/ 10876642 w 12192000"/>
              <a:gd name="connsiteY9505" fmla="*/ 1540117 h 6858079"/>
              <a:gd name="connsiteX9506" fmla="*/ 10898512 w 12192000"/>
              <a:gd name="connsiteY9506" fmla="*/ 1557612 h 6858079"/>
              <a:gd name="connsiteX9507" fmla="*/ 10896137 w 12192000"/>
              <a:gd name="connsiteY9507" fmla="*/ 1560101 h 6858079"/>
              <a:gd name="connsiteX9508" fmla="*/ 10872620 w 12192000"/>
              <a:gd name="connsiteY9508" fmla="*/ 1541790 h 6858079"/>
              <a:gd name="connsiteX9509" fmla="*/ 10844174 w 12192000"/>
              <a:gd name="connsiteY9509" fmla="*/ 1531118 h 6858079"/>
              <a:gd name="connsiteX9510" fmla="*/ 10844903 w 12192000"/>
              <a:gd name="connsiteY9510" fmla="*/ 1529188 h 6858079"/>
              <a:gd name="connsiteX9511" fmla="*/ 948544 w 12192000"/>
              <a:gd name="connsiteY9511" fmla="*/ 1526157 h 6858079"/>
              <a:gd name="connsiteX9512" fmla="*/ 949807 w 12192000"/>
              <a:gd name="connsiteY9512" fmla="*/ 1537187 h 6858079"/>
              <a:gd name="connsiteX9513" fmla="*/ 722185 w 12192000"/>
              <a:gd name="connsiteY9513" fmla="*/ 1547399 h 6858079"/>
              <a:gd name="connsiteX9514" fmla="*/ 601854 w 12192000"/>
              <a:gd name="connsiteY9514" fmla="*/ 1543314 h 6858079"/>
              <a:gd name="connsiteX9515" fmla="*/ 525698 w 12192000"/>
              <a:gd name="connsiteY9515" fmla="*/ 1540863 h 6858079"/>
              <a:gd name="connsiteX9516" fmla="*/ 526961 w 12192000"/>
              <a:gd name="connsiteY9516" fmla="*/ 1536369 h 6858079"/>
              <a:gd name="connsiteX9517" fmla="*/ 624573 w 12192000"/>
              <a:gd name="connsiteY9517" fmla="*/ 1533511 h 6858079"/>
              <a:gd name="connsiteX9518" fmla="*/ 734387 w 12192000"/>
              <a:gd name="connsiteY9518" fmla="*/ 1536369 h 6858079"/>
              <a:gd name="connsiteX9519" fmla="*/ 842939 w 12192000"/>
              <a:gd name="connsiteY9519" fmla="*/ 1537187 h 6858079"/>
              <a:gd name="connsiteX9520" fmla="*/ 948544 w 12192000"/>
              <a:gd name="connsiteY9520" fmla="*/ 1526157 h 6858079"/>
              <a:gd name="connsiteX9521" fmla="*/ 11895271 w 12192000"/>
              <a:gd name="connsiteY9521" fmla="*/ 1520791 h 6858079"/>
              <a:gd name="connsiteX9522" fmla="*/ 11901027 w 12192000"/>
              <a:gd name="connsiteY9522" fmla="*/ 1525114 h 6858079"/>
              <a:gd name="connsiteX9523" fmla="*/ 11880882 w 12192000"/>
              <a:gd name="connsiteY9523" fmla="*/ 1575185 h 6858079"/>
              <a:gd name="connsiteX9524" fmla="*/ 11830520 w 12192000"/>
              <a:gd name="connsiteY9524" fmla="*/ 1641108 h 6858079"/>
              <a:gd name="connsiteX9525" fmla="*/ 11690946 w 12192000"/>
              <a:gd name="connsiteY9525" fmla="*/ 1722160 h 6858079"/>
              <a:gd name="connsiteX9526" fmla="*/ 11688069 w 12192000"/>
              <a:gd name="connsiteY9526" fmla="*/ 1717837 h 6858079"/>
              <a:gd name="connsiteX9527" fmla="*/ 11815771 w 12192000"/>
              <a:gd name="connsiteY9527" fmla="*/ 1640387 h 6858079"/>
              <a:gd name="connsiteX9528" fmla="*/ 11891314 w 12192000"/>
              <a:gd name="connsiteY9528" fmla="*/ 1524753 h 6858079"/>
              <a:gd name="connsiteX9529" fmla="*/ 11895271 w 12192000"/>
              <a:gd name="connsiteY9529" fmla="*/ 1520791 h 6858079"/>
              <a:gd name="connsiteX9530" fmla="*/ 10844131 w 12192000"/>
              <a:gd name="connsiteY9530" fmla="*/ 1520022 h 6858079"/>
              <a:gd name="connsiteX9531" fmla="*/ 10863283 w 12192000"/>
              <a:gd name="connsiteY9531" fmla="*/ 1524159 h 6858079"/>
              <a:gd name="connsiteX9532" fmla="*/ 10903753 w 12192000"/>
              <a:gd name="connsiteY9532" fmla="*/ 1548639 h 6858079"/>
              <a:gd name="connsiteX9533" fmla="*/ 10902091 w 12192000"/>
              <a:gd name="connsiteY9533" fmla="*/ 1551990 h 6858079"/>
              <a:gd name="connsiteX9534" fmla="*/ 10864625 w 12192000"/>
              <a:gd name="connsiteY9534" fmla="*/ 1528768 h 6858079"/>
              <a:gd name="connsiteX9535" fmla="*/ 10824959 w 12192000"/>
              <a:gd name="connsiteY9535" fmla="*/ 1523240 h 6858079"/>
              <a:gd name="connsiteX9536" fmla="*/ 10824601 w 12192000"/>
              <a:gd name="connsiteY9536" fmla="*/ 1522135 h 6858079"/>
              <a:gd name="connsiteX9537" fmla="*/ 10844131 w 12192000"/>
              <a:gd name="connsiteY9537" fmla="*/ 1520022 h 6858079"/>
              <a:gd name="connsiteX9538" fmla="*/ 11470335 w 12192000"/>
              <a:gd name="connsiteY9538" fmla="*/ 1516877 h 6858079"/>
              <a:gd name="connsiteX9539" fmla="*/ 11444363 w 12192000"/>
              <a:gd name="connsiteY9539" fmla="*/ 1527336 h 6858079"/>
              <a:gd name="connsiteX9540" fmla="*/ 11431018 w 12192000"/>
              <a:gd name="connsiteY9540" fmla="*/ 1530583 h 6858079"/>
              <a:gd name="connsiteX9541" fmla="*/ 11429935 w 12192000"/>
              <a:gd name="connsiteY9541" fmla="*/ 1669794 h 6858079"/>
              <a:gd name="connsiteX9542" fmla="*/ 11405768 w 12192000"/>
              <a:gd name="connsiteY9542" fmla="*/ 1807203 h 6858079"/>
              <a:gd name="connsiteX9543" fmla="*/ 11381961 w 12192000"/>
              <a:gd name="connsiteY9543" fmla="*/ 1929104 h 6858079"/>
              <a:gd name="connsiteX9544" fmla="*/ 11420917 w 12192000"/>
              <a:gd name="connsiteY9544" fmla="*/ 1934874 h 6858079"/>
              <a:gd name="connsiteX9545" fmla="*/ 11420557 w 12192000"/>
              <a:gd name="connsiteY9545" fmla="*/ 1931629 h 6858079"/>
              <a:gd name="connsiteX9546" fmla="*/ 11472139 w 12192000"/>
              <a:gd name="connsiteY9546" fmla="*/ 1646352 h 6858079"/>
              <a:gd name="connsiteX9547" fmla="*/ 11508931 w 12192000"/>
              <a:gd name="connsiteY9547" fmla="*/ 1545008 h 6858079"/>
              <a:gd name="connsiteX9548" fmla="*/ 11470335 w 12192000"/>
              <a:gd name="connsiteY9548" fmla="*/ 1516877 h 6858079"/>
              <a:gd name="connsiteX9549" fmla="*/ 1239126 w 12192000"/>
              <a:gd name="connsiteY9549" fmla="*/ 1516414 h 6858079"/>
              <a:gd name="connsiteX9550" fmla="*/ 1218233 w 12192000"/>
              <a:gd name="connsiteY9550" fmla="*/ 1548173 h 6858079"/>
              <a:gd name="connsiteX9551" fmla="*/ 1231922 w 12192000"/>
              <a:gd name="connsiteY9551" fmla="*/ 1559361 h 6858079"/>
              <a:gd name="connsiteX9552" fmla="*/ 1265062 w 12192000"/>
              <a:gd name="connsiteY9552" fmla="*/ 1537346 h 6858079"/>
              <a:gd name="connsiteX9553" fmla="*/ 1245863 w 12192000"/>
              <a:gd name="connsiteY9553" fmla="*/ 1521851 h 6858079"/>
              <a:gd name="connsiteX9554" fmla="*/ 10822439 w 12192000"/>
              <a:gd name="connsiteY9554" fmla="*/ 1516134 h 6858079"/>
              <a:gd name="connsiteX9555" fmla="*/ 10795445 w 12192000"/>
              <a:gd name="connsiteY9555" fmla="*/ 1523326 h 6858079"/>
              <a:gd name="connsiteX9556" fmla="*/ 10731000 w 12192000"/>
              <a:gd name="connsiteY9556" fmla="*/ 1596714 h 6858079"/>
              <a:gd name="connsiteX9557" fmla="*/ 10727771 w 12192000"/>
              <a:gd name="connsiteY9557" fmla="*/ 1645054 h 6858079"/>
              <a:gd name="connsiteX9558" fmla="*/ 10748760 w 12192000"/>
              <a:gd name="connsiteY9558" fmla="*/ 1696968 h 6858079"/>
              <a:gd name="connsiteX9559" fmla="*/ 10793317 w 12192000"/>
              <a:gd name="connsiteY9559" fmla="*/ 1751631 h 6858079"/>
              <a:gd name="connsiteX9560" fmla="*/ 10793391 w 12192000"/>
              <a:gd name="connsiteY9560" fmla="*/ 1751790 h 6858079"/>
              <a:gd name="connsiteX9561" fmla="*/ 10793467 w 12192000"/>
              <a:gd name="connsiteY9561" fmla="*/ 1751815 h 6858079"/>
              <a:gd name="connsiteX9562" fmla="*/ 10797058 w 12192000"/>
              <a:gd name="connsiteY9562" fmla="*/ 1756221 h 6858079"/>
              <a:gd name="connsiteX9563" fmla="*/ 10796931 w 12192000"/>
              <a:gd name="connsiteY9563" fmla="*/ 1756847 h 6858079"/>
              <a:gd name="connsiteX9564" fmla="*/ 10799986 w 12192000"/>
              <a:gd name="connsiteY9564" fmla="*/ 1760494 h 6858079"/>
              <a:gd name="connsiteX9565" fmla="*/ 10801023 w 12192000"/>
              <a:gd name="connsiteY9565" fmla="*/ 1761084 h 6858079"/>
              <a:gd name="connsiteX9566" fmla="*/ 10806790 w 12192000"/>
              <a:gd name="connsiteY9566" fmla="*/ 1768159 h 6858079"/>
              <a:gd name="connsiteX9567" fmla="*/ 10806775 w 12192000"/>
              <a:gd name="connsiteY9567" fmla="*/ 1768445 h 6858079"/>
              <a:gd name="connsiteX9568" fmla="*/ 10807910 w 12192000"/>
              <a:gd name="connsiteY9568" fmla="*/ 1769534 h 6858079"/>
              <a:gd name="connsiteX9569" fmla="*/ 10833947 w 12192000"/>
              <a:gd name="connsiteY9569" fmla="*/ 1801475 h 6858079"/>
              <a:gd name="connsiteX9570" fmla="*/ 10902804 w 12192000"/>
              <a:gd name="connsiteY9570" fmla="*/ 1852433 h 6858079"/>
              <a:gd name="connsiteX9571" fmla="*/ 10918001 w 12192000"/>
              <a:gd name="connsiteY9571" fmla="*/ 1856316 h 6858079"/>
              <a:gd name="connsiteX9572" fmla="*/ 10906301 w 12192000"/>
              <a:gd name="connsiteY9572" fmla="*/ 1835411 h 6858079"/>
              <a:gd name="connsiteX9573" fmla="*/ 10908051 w 12192000"/>
              <a:gd name="connsiteY9573" fmla="*/ 1834182 h 6858079"/>
              <a:gd name="connsiteX9574" fmla="*/ 10920604 w 12192000"/>
              <a:gd name="connsiteY9574" fmla="*/ 1854846 h 6858079"/>
              <a:gd name="connsiteX9575" fmla="*/ 10920032 w 12192000"/>
              <a:gd name="connsiteY9575" fmla="*/ 1856746 h 6858079"/>
              <a:gd name="connsiteX9576" fmla="*/ 10918651 w 12192000"/>
              <a:gd name="connsiteY9576" fmla="*/ 1856482 h 6858079"/>
              <a:gd name="connsiteX9577" fmla="*/ 10930955 w 12192000"/>
              <a:gd name="connsiteY9577" fmla="*/ 1859626 h 6858079"/>
              <a:gd name="connsiteX9578" fmla="*/ 10982714 w 12192000"/>
              <a:gd name="connsiteY9578" fmla="*/ 1848128 h 6858079"/>
              <a:gd name="connsiteX9579" fmla="*/ 11008320 w 12192000"/>
              <a:gd name="connsiteY9579" fmla="*/ 1828219 h 6858079"/>
              <a:gd name="connsiteX9580" fmla="*/ 11011235 w 12192000"/>
              <a:gd name="connsiteY9580" fmla="*/ 1825560 h 6858079"/>
              <a:gd name="connsiteX9581" fmla="*/ 11018615 w 12192000"/>
              <a:gd name="connsiteY9581" fmla="*/ 1819415 h 6858079"/>
              <a:gd name="connsiteX9582" fmla="*/ 11029272 w 12192000"/>
              <a:gd name="connsiteY9582" fmla="*/ 1809878 h 6858079"/>
              <a:gd name="connsiteX9583" fmla="*/ 11031730 w 12192000"/>
              <a:gd name="connsiteY9583" fmla="*/ 1807221 h 6858079"/>
              <a:gd name="connsiteX9584" fmla="*/ 11057371 w 12192000"/>
              <a:gd name="connsiteY9584" fmla="*/ 1739898 h 6858079"/>
              <a:gd name="connsiteX9585" fmla="*/ 11002257 w 12192000"/>
              <a:gd name="connsiteY9585" fmla="*/ 1641412 h 6858079"/>
              <a:gd name="connsiteX9586" fmla="*/ 10949934 w 12192000"/>
              <a:gd name="connsiteY9586" fmla="*/ 1588779 h 6858079"/>
              <a:gd name="connsiteX9587" fmla="*/ 10898358 w 12192000"/>
              <a:gd name="connsiteY9587" fmla="*/ 1541534 h 6858079"/>
              <a:gd name="connsiteX9588" fmla="*/ 10850417 w 12192000"/>
              <a:gd name="connsiteY9588" fmla="*/ 1517298 h 6858079"/>
              <a:gd name="connsiteX9589" fmla="*/ 10822439 w 12192000"/>
              <a:gd name="connsiteY9589" fmla="*/ 1516134 h 6858079"/>
              <a:gd name="connsiteX9590" fmla="*/ 12167379 w 12192000"/>
              <a:gd name="connsiteY9590" fmla="*/ 1491670 h 6858079"/>
              <a:gd name="connsiteX9591" fmla="*/ 12170902 w 12192000"/>
              <a:gd name="connsiteY9591" fmla="*/ 1492551 h 6858079"/>
              <a:gd name="connsiteX9592" fmla="*/ 12138753 w 12192000"/>
              <a:gd name="connsiteY9592" fmla="*/ 1566549 h 6858079"/>
              <a:gd name="connsiteX9593" fmla="*/ 12089428 w 12192000"/>
              <a:gd name="connsiteY9593" fmla="*/ 1661688 h 6858079"/>
              <a:gd name="connsiteX9594" fmla="*/ 12079739 w 12192000"/>
              <a:gd name="connsiteY9594" fmla="*/ 1657724 h 6858079"/>
              <a:gd name="connsiteX9595" fmla="*/ 12127743 w 12192000"/>
              <a:gd name="connsiteY9595" fmla="*/ 1571394 h 6858079"/>
              <a:gd name="connsiteX9596" fmla="*/ 12167379 w 12192000"/>
              <a:gd name="connsiteY9596" fmla="*/ 1491670 h 6858079"/>
              <a:gd name="connsiteX9597" fmla="*/ 11591895 w 12192000"/>
              <a:gd name="connsiteY9597" fmla="*/ 1481173 h 6858079"/>
              <a:gd name="connsiteX9598" fmla="*/ 11538510 w 12192000"/>
              <a:gd name="connsiteY9598" fmla="*/ 1527336 h 6858079"/>
              <a:gd name="connsiteX9599" fmla="*/ 11533820 w 12192000"/>
              <a:gd name="connsiteY9599" fmla="*/ 1536353 h 6858079"/>
              <a:gd name="connsiteX9600" fmla="*/ 11548970 w 12192000"/>
              <a:gd name="connsiteY9600" fmla="*/ 1538517 h 6858079"/>
              <a:gd name="connsiteX9601" fmla="*/ 11609570 w 12192000"/>
              <a:gd name="connsiteY9601" fmla="*/ 1516156 h 6858079"/>
              <a:gd name="connsiteX9602" fmla="*/ 11591895 w 12192000"/>
              <a:gd name="connsiteY9602" fmla="*/ 1481173 h 6858079"/>
              <a:gd name="connsiteX9603" fmla="*/ 12161643 w 12192000"/>
              <a:gd name="connsiteY9603" fmla="*/ 1447222 h 6858079"/>
              <a:gd name="connsiteX9604" fmla="*/ 12164678 w 12192000"/>
              <a:gd name="connsiteY9604" fmla="*/ 1447222 h 6858079"/>
              <a:gd name="connsiteX9605" fmla="*/ 12134759 w 12192000"/>
              <a:gd name="connsiteY9605" fmla="*/ 1519357 h 6858079"/>
              <a:gd name="connsiteX9606" fmla="*/ 12087063 w 12192000"/>
              <a:gd name="connsiteY9606" fmla="*/ 1610845 h 6858079"/>
              <a:gd name="connsiteX9607" fmla="*/ 12078392 w 12192000"/>
              <a:gd name="connsiteY9607" fmla="*/ 1608206 h 6858079"/>
              <a:gd name="connsiteX9608" fmla="*/ 12161643 w 12192000"/>
              <a:gd name="connsiteY9608" fmla="*/ 1447222 h 6858079"/>
              <a:gd name="connsiteX9609" fmla="*/ 1290817 w 12192000"/>
              <a:gd name="connsiteY9609" fmla="*/ 1436112 h 6858079"/>
              <a:gd name="connsiteX9610" fmla="*/ 1276589 w 12192000"/>
              <a:gd name="connsiteY9610" fmla="*/ 1439180 h 6858079"/>
              <a:gd name="connsiteX9611" fmla="*/ 1256101 w 12192000"/>
              <a:gd name="connsiteY9611" fmla="*/ 1464127 h 6858079"/>
              <a:gd name="connsiteX9612" fmla="*/ 1260204 w 12192000"/>
              <a:gd name="connsiteY9612" fmla="*/ 1483264 h 6858079"/>
              <a:gd name="connsiteX9613" fmla="*/ 1262900 w 12192000"/>
              <a:gd name="connsiteY9613" fmla="*/ 1495842 h 6858079"/>
              <a:gd name="connsiteX9614" fmla="*/ 1283793 w 12192000"/>
              <a:gd name="connsiteY9614" fmla="*/ 1511722 h 6858079"/>
              <a:gd name="connsiteX9615" fmla="*/ 1298202 w 12192000"/>
              <a:gd name="connsiteY9615" fmla="*/ 1479601 h 6858079"/>
              <a:gd name="connsiteX9616" fmla="*/ 1301804 w 12192000"/>
              <a:gd name="connsiteY9616" fmla="*/ 1443872 h 6858079"/>
              <a:gd name="connsiteX9617" fmla="*/ 1290817 w 12192000"/>
              <a:gd name="connsiteY9617" fmla="*/ 1436112 h 6858079"/>
              <a:gd name="connsiteX9618" fmla="*/ 10604458 w 12192000"/>
              <a:gd name="connsiteY9618" fmla="*/ 1430276 h 6858079"/>
              <a:gd name="connsiteX9619" fmla="*/ 10576949 w 12192000"/>
              <a:gd name="connsiteY9619" fmla="*/ 1437070 h 6858079"/>
              <a:gd name="connsiteX9620" fmla="*/ 10517240 w 12192000"/>
              <a:gd name="connsiteY9620" fmla="*/ 1505968 h 6858079"/>
              <a:gd name="connsiteX9621" fmla="*/ 10558398 w 12192000"/>
              <a:gd name="connsiteY9621" fmla="*/ 1581112 h 6858079"/>
              <a:gd name="connsiteX9622" fmla="*/ 10633131 w 12192000"/>
              <a:gd name="connsiteY9622" fmla="*/ 1555469 h 6858079"/>
              <a:gd name="connsiteX9623" fmla="*/ 10635162 w 12192000"/>
              <a:gd name="connsiteY9623" fmla="*/ 1445193 h 6858079"/>
              <a:gd name="connsiteX9624" fmla="*/ 10630829 w 12192000"/>
              <a:gd name="connsiteY9624" fmla="*/ 1432325 h 6858079"/>
              <a:gd name="connsiteX9625" fmla="*/ 10604458 w 12192000"/>
              <a:gd name="connsiteY9625" fmla="*/ 1430276 h 6858079"/>
              <a:gd name="connsiteX9626" fmla="*/ 11345619 w 12192000"/>
              <a:gd name="connsiteY9626" fmla="*/ 1428698 h 6858079"/>
              <a:gd name="connsiteX9627" fmla="*/ 11301522 w 12192000"/>
              <a:gd name="connsiteY9627" fmla="*/ 1445468 h 6858079"/>
              <a:gd name="connsiteX9628" fmla="*/ 11367893 w 12192000"/>
              <a:gd name="connsiteY9628" fmla="*/ 1519763 h 6858079"/>
              <a:gd name="connsiteX9629" fmla="*/ 11413703 w 12192000"/>
              <a:gd name="connsiteY9629" fmla="*/ 1516517 h 6858079"/>
              <a:gd name="connsiteX9630" fmla="*/ 11388093 w 12192000"/>
              <a:gd name="connsiteY9630" fmla="*/ 1450878 h 6858079"/>
              <a:gd name="connsiteX9631" fmla="*/ 11345619 w 12192000"/>
              <a:gd name="connsiteY9631" fmla="*/ 1428698 h 6858079"/>
              <a:gd name="connsiteX9632" fmla="*/ 11504963 w 12192000"/>
              <a:gd name="connsiteY9632" fmla="*/ 1406517 h 6858079"/>
              <a:gd name="connsiteX9633" fmla="*/ 11466007 w 12192000"/>
              <a:gd name="connsiteY9633" fmla="*/ 1455566 h 6858079"/>
              <a:gd name="connsiteX9634" fmla="*/ 11476827 w 12192000"/>
              <a:gd name="connsiteY9634" fmla="*/ 1494156 h 6858079"/>
              <a:gd name="connsiteX9635" fmla="*/ 11494864 w 12192000"/>
              <a:gd name="connsiteY9635" fmla="*/ 1480452 h 6858079"/>
              <a:gd name="connsiteX9636" fmla="*/ 11517227 w 12192000"/>
              <a:gd name="connsiteY9636" fmla="*/ 1455206 h 6858079"/>
              <a:gd name="connsiteX9637" fmla="*/ 11504963 w 12192000"/>
              <a:gd name="connsiteY9637" fmla="*/ 1406517 h 6858079"/>
              <a:gd name="connsiteX9638" fmla="*/ 12160528 w 12192000"/>
              <a:gd name="connsiteY9638" fmla="*/ 1402329 h 6858079"/>
              <a:gd name="connsiteX9639" fmla="*/ 12162732 w 12192000"/>
              <a:gd name="connsiteY9639" fmla="*/ 1402766 h 6858079"/>
              <a:gd name="connsiteX9640" fmla="*/ 12127489 w 12192000"/>
              <a:gd name="connsiteY9640" fmla="*/ 1473626 h 6858079"/>
              <a:gd name="connsiteX9641" fmla="*/ 12088281 w 12192000"/>
              <a:gd name="connsiteY9641" fmla="*/ 1548861 h 6858079"/>
              <a:gd name="connsiteX9642" fmla="*/ 12080350 w 12192000"/>
              <a:gd name="connsiteY9642" fmla="*/ 1545362 h 6858079"/>
              <a:gd name="connsiteX9643" fmla="*/ 12160528 w 12192000"/>
              <a:gd name="connsiteY9643" fmla="*/ 1402329 h 6858079"/>
              <a:gd name="connsiteX9644" fmla="*/ 12150848 w 12192000"/>
              <a:gd name="connsiteY9644" fmla="*/ 1359495 h 6858079"/>
              <a:gd name="connsiteX9645" fmla="*/ 12152621 w 12192000"/>
              <a:gd name="connsiteY9645" fmla="*/ 1362461 h 6858079"/>
              <a:gd name="connsiteX9646" fmla="*/ 12087455 w 12192000"/>
              <a:gd name="connsiteY9646" fmla="*/ 1494735 h 6858079"/>
              <a:gd name="connsiteX9647" fmla="*/ 12080806 w 12192000"/>
              <a:gd name="connsiteY9647" fmla="*/ 1490780 h 6858079"/>
              <a:gd name="connsiteX9648" fmla="*/ 12147745 w 12192000"/>
              <a:gd name="connsiteY9648" fmla="*/ 1361143 h 6858079"/>
              <a:gd name="connsiteX9649" fmla="*/ 12150848 w 12192000"/>
              <a:gd name="connsiteY9649" fmla="*/ 1359495 h 6858079"/>
              <a:gd name="connsiteX9650" fmla="*/ 12125334 w 12192000"/>
              <a:gd name="connsiteY9650" fmla="*/ 1350151 h 6858079"/>
              <a:gd name="connsiteX9651" fmla="*/ 12127956 w 12192000"/>
              <a:gd name="connsiteY9651" fmla="*/ 1350588 h 6858079"/>
              <a:gd name="connsiteX9652" fmla="*/ 12083832 w 12192000"/>
              <a:gd name="connsiteY9652" fmla="*/ 1436607 h 6858079"/>
              <a:gd name="connsiteX9653" fmla="*/ 12079463 w 12192000"/>
              <a:gd name="connsiteY9653" fmla="*/ 1434860 h 6858079"/>
              <a:gd name="connsiteX9654" fmla="*/ 12125334 w 12192000"/>
              <a:gd name="connsiteY9654" fmla="*/ 1350151 h 6858079"/>
              <a:gd name="connsiteX9655" fmla="*/ 12107692 w 12192000"/>
              <a:gd name="connsiteY9655" fmla="*/ 1342442 h 6858079"/>
              <a:gd name="connsiteX9656" fmla="*/ 12110750 w 12192000"/>
              <a:gd name="connsiteY9656" fmla="*/ 1345975 h 6858079"/>
              <a:gd name="connsiteX9657" fmla="*/ 12070556 w 12192000"/>
              <a:gd name="connsiteY9657" fmla="*/ 1398977 h 6858079"/>
              <a:gd name="connsiteX9658" fmla="*/ 12065751 w 12192000"/>
              <a:gd name="connsiteY9658" fmla="*/ 1396327 h 6858079"/>
              <a:gd name="connsiteX9659" fmla="*/ 12107692 w 12192000"/>
              <a:gd name="connsiteY9659" fmla="*/ 1342442 h 6858079"/>
              <a:gd name="connsiteX9660" fmla="*/ 10314902 w 12192000"/>
              <a:gd name="connsiteY9660" fmla="*/ 1324795 h 6858079"/>
              <a:gd name="connsiteX9661" fmla="*/ 10319662 w 12192000"/>
              <a:gd name="connsiteY9661" fmla="*/ 1331574 h 6858079"/>
              <a:gd name="connsiteX9662" fmla="*/ 10338503 w 12192000"/>
              <a:gd name="connsiteY9662" fmla="*/ 1368512 h 6858079"/>
              <a:gd name="connsiteX9663" fmla="*/ 10379090 w 12192000"/>
              <a:gd name="connsiteY9663" fmla="*/ 1377698 h 6858079"/>
              <a:gd name="connsiteX9664" fmla="*/ 10457562 w 12192000"/>
              <a:gd name="connsiteY9664" fmla="*/ 1350032 h 6858079"/>
              <a:gd name="connsiteX9665" fmla="*/ 10529468 w 12192000"/>
              <a:gd name="connsiteY9665" fmla="*/ 1325952 h 6858079"/>
              <a:gd name="connsiteX9666" fmla="*/ 10599914 w 12192000"/>
              <a:gd name="connsiteY9666" fmla="*/ 1360894 h 6858079"/>
              <a:gd name="connsiteX9667" fmla="*/ 10639393 w 12192000"/>
              <a:gd name="connsiteY9667" fmla="*/ 1425171 h 6858079"/>
              <a:gd name="connsiteX9668" fmla="*/ 10698882 w 12192000"/>
              <a:gd name="connsiteY9668" fmla="*/ 1461519 h 6858079"/>
              <a:gd name="connsiteX9669" fmla="*/ 10764140 w 12192000"/>
              <a:gd name="connsiteY9669" fmla="*/ 1531742 h 6858079"/>
              <a:gd name="connsiteX9670" fmla="*/ 10764877 w 12192000"/>
              <a:gd name="connsiteY9670" fmla="*/ 1533932 h 6858079"/>
              <a:gd name="connsiteX9671" fmla="*/ 10821436 w 12192000"/>
              <a:gd name="connsiteY9671" fmla="*/ 1509536 h 6858079"/>
              <a:gd name="connsiteX9672" fmla="*/ 10912619 w 12192000"/>
              <a:gd name="connsiteY9672" fmla="*/ 1544958 h 6858079"/>
              <a:gd name="connsiteX9673" fmla="*/ 11015061 w 12192000"/>
              <a:gd name="connsiteY9673" fmla="*/ 1646394 h 6858079"/>
              <a:gd name="connsiteX9674" fmla="*/ 11063125 w 12192000"/>
              <a:gd name="connsiteY9674" fmla="*/ 1739330 h 6858079"/>
              <a:gd name="connsiteX9675" fmla="*/ 11035123 w 12192000"/>
              <a:gd name="connsiteY9675" fmla="*/ 1811412 h 6858079"/>
              <a:gd name="connsiteX9676" fmla="*/ 11028384 w 12192000"/>
              <a:gd name="connsiteY9676" fmla="*/ 1818104 h 6858079"/>
              <a:gd name="connsiteX9677" fmla="*/ 10951167 w 12192000"/>
              <a:gd name="connsiteY9677" fmla="*/ 1867142 h 6858079"/>
              <a:gd name="connsiteX9678" fmla="*/ 10867869 w 12192000"/>
              <a:gd name="connsiteY9678" fmla="*/ 1841105 h 6858079"/>
              <a:gd name="connsiteX9679" fmla="*/ 10776691 w 12192000"/>
              <a:gd name="connsiteY9679" fmla="*/ 1748675 h 6858079"/>
              <a:gd name="connsiteX9680" fmla="*/ 10739434 w 12192000"/>
              <a:gd name="connsiteY9680" fmla="*/ 1694166 h 6858079"/>
              <a:gd name="connsiteX9681" fmla="*/ 10721477 w 12192000"/>
              <a:gd name="connsiteY9681" fmla="*/ 1647632 h 6858079"/>
              <a:gd name="connsiteX9682" fmla="*/ 10760960 w 12192000"/>
              <a:gd name="connsiteY9682" fmla="*/ 1537234 h 6858079"/>
              <a:gd name="connsiteX9683" fmla="*/ 10759770 w 12192000"/>
              <a:gd name="connsiteY9683" fmla="*/ 1536416 h 6858079"/>
              <a:gd name="connsiteX9684" fmla="*/ 10643447 w 12192000"/>
              <a:gd name="connsiteY9684" fmla="*/ 1436304 h 6858079"/>
              <a:gd name="connsiteX9685" fmla="*/ 10651677 w 12192000"/>
              <a:gd name="connsiteY9685" fmla="*/ 1468435 h 6858079"/>
              <a:gd name="connsiteX9686" fmla="*/ 10637463 w 12192000"/>
              <a:gd name="connsiteY9686" fmla="*/ 1567879 h 6858079"/>
              <a:gd name="connsiteX9687" fmla="*/ 10565656 w 12192000"/>
              <a:gd name="connsiteY9687" fmla="*/ 1594517 h 6858079"/>
              <a:gd name="connsiteX9688" fmla="*/ 10506724 w 12192000"/>
              <a:gd name="connsiteY9688" fmla="*/ 1531765 h 6858079"/>
              <a:gd name="connsiteX9689" fmla="*/ 10619101 w 12192000"/>
              <a:gd name="connsiteY9689" fmla="*/ 1421036 h 6858079"/>
              <a:gd name="connsiteX9690" fmla="*/ 10626504 w 12192000"/>
              <a:gd name="connsiteY9690" fmla="*/ 1422199 h 6858079"/>
              <a:gd name="connsiteX9691" fmla="*/ 10564791 w 12192000"/>
              <a:gd name="connsiteY9691" fmla="*/ 1346209 h 6858079"/>
              <a:gd name="connsiteX9692" fmla="*/ 10469458 w 12192000"/>
              <a:gd name="connsiteY9692" fmla="*/ 1356845 h 6858079"/>
              <a:gd name="connsiteX9693" fmla="*/ 10371272 w 12192000"/>
              <a:gd name="connsiteY9693" fmla="*/ 1389782 h 6858079"/>
              <a:gd name="connsiteX9694" fmla="*/ 10324906 w 12192000"/>
              <a:gd name="connsiteY9694" fmla="*/ 1372942 h 6858079"/>
              <a:gd name="connsiteX9695" fmla="*/ 10307780 w 12192000"/>
              <a:gd name="connsiteY9695" fmla="*/ 1329329 h 6858079"/>
              <a:gd name="connsiteX9696" fmla="*/ 10314902 w 12192000"/>
              <a:gd name="connsiteY9696" fmla="*/ 1324795 h 6858079"/>
              <a:gd name="connsiteX9697" fmla="*/ 10871264 w 12192000"/>
              <a:gd name="connsiteY9697" fmla="*/ 1322220 h 6858079"/>
              <a:gd name="connsiteX9698" fmla="*/ 10875950 w 12192000"/>
              <a:gd name="connsiteY9698" fmla="*/ 1322220 h 6858079"/>
              <a:gd name="connsiteX9699" fmla="*/ 10876619 w 12192000"/>
              <a:gd name="connsiteY9699" fmla="*/ 1322574 h 6858079"/>
              <a:gd name="connsiteX9700" fmla="*/ 10870929 w 12192000"/>
              <a:gd name="connsiteY9700" fmla="*/ 1322574 h 6858079"/>
              <a:gd name="connsiteX9701" fmla="*/ 10647760 w 12192000"/>
              <a:gd name="connsiteY9701" fmla="*/ 1319373 h 6858079"/>
              <a:gd name="connsiteX9702" fmla="*/ 10647144 w 12192000"/>
              <a:gd name="connsiteY9702" fmla="*/ 1319526 h 6858079"/>
              <a:gd name="connsiteX9703" fmla="*/ 10646959 w 12192000"/>
              <a:gd name="connsiteY9703" fmla="*/ 1319407 h 6858079"/>
              <a:gd name="connsiteX9704" fmla="*/ 10867749 w 12192000"/>
              <a:gd name="connsiteY9704" fmla="*/ 1318700 h 6858079"/>
              <a:gd name="connsiteX9705" fmla="*/ 10875926 w 12192000"/>
              <a:gd name="connsiteY9705" fmla="*/ 1318700 h 6858079"/>
              <a:gd name="connsiteX9706" fmla="*/ 10876608 w 12192000"/>
              <a:gd name="connsiteY9706" fmla="*/ 1319434 h 6858079"/>
              <a:gd name="connsiteX9707" fmla="*/ 10867749 w 12192000"/>
              <a:gd name="connsiteY9707" fmla="*/ 1319067 h 6858079"/>
              <a:gd name="connsiteX9708" fmla="*/ 10867749 w 12192000"/>
              <a:gd name="connsiteY9708" fmla="*/ 1318700 h 6858079"/>
              <a:gd name="connsiteX9709" fmla="*/ 10653547 w 12192000"/>
              <a:gd name="connsiteY9709" fmla="*/ 1317935 h 6858079"/>
              <a:gd name="connsiteX9710" fmla="*/ 10653547 w 12192000"/>
              <a:gd name="connsiteY9710" fmla="*/ 1319128 h 6858079"/>
              <a:gd name="connsiteX9711" fmla="*/ 10647760 w 12192000"/>
              <a:gd name="connsiteY9711" fmla="*/ 1319373 h 6858079"/>
              <a:gd name="connsiteX9712" fmla="*/ 12101306 w 12192000"/>
              <a:gd name="connsiteY9712" fmla="*/ 1317296 h 6858079"/>
              <a:gd name="connsiteX9713" fmla="*/ 12105336 w 12192000"/>
              <a:gd name="connsiteY9713" fmla="*/ 1320342 h 6858079"/>
              <a:gd name="connsiteX9714" fmla="*/ 12090113 w 12192000"/>
              <a:gd name="connsiteY9714" fmla="*/ 1341668 h 6858079"/>
              <a:gd name="connsiteX9715" fmla="*/ 12077128 w 12192000"/>
              <a:gd name="connsiteY9715" fmla="*/ 1361253 h 6858079"/>
              <a:gd name="connsiteX9716" fmla="*/ 12072202 w 12192000"/>
              <a:gd name="connsiteY9716" fmla="*/ 1358206 h 6858079"/>
              <a:gd name="connsiteX9717" fmla="*/ 12086082 w 12192000"/>
              <a:gd name="connsiteY9717" fmla="*/ 1336445 h 6858079"/>
              <a:gd name="connsiteX9718" fmla="*/ 12101306 w 12192000"/>
              <a:gd name="connsiteY9718" fmla="*/ 1317296 h 6858079"/>
              <a:gd name="connsiteX9719" fmla="*/ 10640365 w 12192000"/>
              <a:gd name="connsiteY9719" fmla="*/ 1315153 h 6858079"/>
              <a:gd name="connsiteX9720" fmla="*/ 10646959 w 12192000"/>
              <a:gd name="connsiteY9720" fmla="*/ 1319407 h 6858079"/>
              <a:gd name="connsiteX9721" fmla="*/ 10644132 w 12192000"/>
              <a:gd name="connsiteY9721" fmla="*/ 1319526 h 6858079"/>
              <a:gd name="connsiteX9722" fmla="*/ 10640365 w 12192000"/>
              <a:gd name="connsiteY9722" fmla="*/ 1315153 h 6858079"/>
              <a:gd name="connsiteX9723" fmla="*/ 10722255 w 12192000"/>
              <a:gd name="connsiteY9723" fmla="*/ 1313562 h 6858079"/>
              <a:gd name="connsiteX9724" fmla="*/ 10722255 w 12192000"/>
              <a:gd name="connsiteY9724" fmla="*/ 1314198 h 6858079"/>
              <a:gd name="connsiteX9725" fmla="*/ 10720665 w 12192000"/>
              <a:gd name="connsiteY9725" fmla="*/ 1314835 h 6858079"/>
              <a:gd name="connsiteX9726" fmla="*/ 10720268 w 12192000"/>
              <a:gd name="connsiteY9726" fmla="*/ 1314198 h 6858079"/>
              <a:gd name="connsiteX9727" fmla="*/ 10722255 w 12192000"/>
              <a:gd name="connsiteY9727" fmla="*/ 1313562 h 6858079"/>
              <a:gd name="connsiteX9728" fmla="*/ 10555718 w 12192000"/>
              <a:gd name="connsiteY9728" fmla="*/ 1313258 h 6858079"/>
              <a:gd name="connsiteX9729" fmla="*/ 10555027 w 12192000"/>
              <a:gd name="connsiteY9729" fmla="*/ 1313270 h 6858079"/>
              <a:gd name="connsiteX9730" fmla="*/ 10557900 w 12192000"/>
              <a:gd name="connsiteY9730" fmla="*/ 1315948 h 6858079"/>
              <a:gd name="connsiteX9731" fmla="*/ 10558830 w 12192000"/>
              <a:gd name="connsiteY9731" fmla="*/ 1316076 h 6858079"/>
              <a:gd name="connsiteX9732" fmla="*/ 1231561 w 12192000"/>
              <a:gd name="connsiteY9732" fmla="*/ 1308893 h 6858079"/>
              <a:gd name="connsiteX9733" fmla="*/ 1226158 w 12192000"/>
              <a:gd name="connsiteY9733" fmla="*/ 1309254 h 6858079"/>
              <a:gd name="connsiteX9734" fmla="*/ 1211749 w 12192000"/>
              <a:gd name="connsiteY9734" fmla="*/ 1316111 h 6858079"/>
              <a:gd name="connsiteX9735" fmla="*/ 1149071 w 12192000"/>
              <a:gd name="connsiteY9735" fmla="*/ 1401646 h 6858079"/>
              <a:gd name="connsiteX9736" fmla="*/ 1124216 w 12192000"/>
              <a:gd name="connsiteY9736" fmla="*/ 1468413 h 6858079"/>
              <a:gd name="connsiteX9737" fmla="*/ 1148351 w 12192000"/>
              <a:gd name="connsiteY9737" fmla="*/ 1441706 h 6858079"/>
              <a:gd name="connsiteX9738" fmla="*/ 1218954 w 12192000"/>
              <a:gd name="connsiteY9738" fmla="*/ 1346427 h 6858079"/>
              <a:gd name="connsiteX9739" fmla="*/ 1226338 w 12192000"/>
              <a:gd name="connsiteY9739" fmla="*/ 1328743 h 6858079"/>
              <a:gd name="connsiteX9740" fmla="*/ 1227126 w 12192000"/>
              <a:gd name="connsiteY9740" fmla="*/ 1325750 h 6858079"/>
              <a:gd name="connsiteX9741" fmla="*/ 10459918 w 12192000"/>
              <a:gd name="connsiteY9741" fmla="*/ 1307892 h 6858079"/>
              <a:gd name="connsiteX9742" fmla="*/ 10452579 w 12192000"/>
              <a:gd name="connsiteY9742" fmla="*/ 1313962 h 6858079"/>
              <a:gd name="connsiteX9743" fmla="*/ 10454357 w 12192000"/>
              <a:gd name="connsiteY9743" fmla="*/ 1313653 h 6858079"/>
              <a:gd name="connsiteX9744" fmla="*/ 10499219 w 12192000"/>
              <a:gd name="connsiteY9744" fmla="*/ 1305966 h 6858079"/>
              <a:gd name="connsiteX9745" fmla="*/ 10499964 w 12192000"/>
              <a:gd name="connsiteY9745" fmla="*/ 1305966 h 6858079"/>
              <a:gd name="connsiteX9746" fmla="*/ 10501080 w 12192000"/>
              <a:gd name="connsiteY9746" fmla="*/ 1316920 h 6858079"/>
              <a:gd name="connsiteX9747" fmla="*/ 10515966 w 12192000"/>
              <a:gd name="connsiteY9747" fmla="*/ 1316213 h 6858079"/>
              <a:gd name="connsiteX9748" fmla="*/ 10507407 w 12192000"/>
              <a:gd name="connsiteY9748" fmla="*/ 1316920 h 6858079"/>
              <a:gd name="connsiteX9749" fmla="*/ 10501080 w 12192000"/>
              <a:gd name="connsiteY9749" fmla="*/ 1317979 h 6858079"/>
              <a:gd name="connsiteX9750" fmla="*/ 10500709 w 12192000"/>
              <a:gd name="connsiteY9750" fmla="*/ 1317627 h 6858079"/>
              <a:gd name="connsiteX9751" fmla="*/ 10500336 w 12192000"/>
              <a:gd name="connsiteY9751" fmla="*/ 1317627 h 6858079"/>
              <a:gd name="connsiteX9752" fmla="*/ 10499219 w 12192000"/>
              <a:gd name="connsiteY9752" fmla="*/ 1305966 h 6858079"/>
              <a:gd name="connsiteX9753" fmla="*/ 10467518 w 12192000"/>
              <a:gd name="connsiteY9753" fmla="*/ 1305962 h 6858079"/>
              <a:gd name="connsiteX9754" fmla="*/ 10468263 w 12192000"/>
              <a:gd name="connsiteY9754" fmla="*/ 1306310 h 6858079"/>
              <a:gd name="connsiteX9755" fmla="*/ 10458201 w 12192000"/>
              <a:gd name="connsiteY9755" fmla="*/ 1315385 h 6858079"/>
              <a:gd name="connsiteX9756" fmla="*/ 10452238 w 12192000"/>
              <a:gd name="connsiteY9756" fmla="*/ 1318526 h 6858079"/>
              <a:gd name="connsiteX9757" fmla="*/ 10445530 w 12192000"/>
              <a:gd name="connsiteY9757" fmla="*/ 1319574 h 6858079"/>
              <a:gd name="connsiteX9758" fmla="*/ 10445157 w 12192000"/>
              <a:gd name="connsiteY9758" fmla="*/ 1318876 h 6858079"/>
              <a:gd name="connsiteX9759" fmla="*/ 10451120 w 12192000"/>
              <a:gd name="connsiteY9759" fmla="*/ 1317828 h 6858079"/>
              <a:gd name="connsiteX9760" fmla="*/ 10458201 w 12192000"/>
              <a:gd name="connsiteY9760" fmla="*/ 1313989 h 6858079"/>
              <a:gd name="connsiteX9761" fmla="*/ 10467518 w 12192000"/>
              <a:gd name="connsiteY9761" fmla="*/ 1305962 h 6858079"/>
              <a:gd name="connsiteX9762" fmla="*/ 10316518 w 12192000"/>
              <a:gd name="connsiteY9762" fmla="*/ 1305612 h 6858079"/>
              <a:gd name="connsiteX9763" fmla="*/ 10316518 w 12192000"/>
              <a:gd name="connsiteY9763" fmla="*/ 1306375 h 6858079"/>
              <a:gd name="connsiteX9764" fmla="*/ 10316053 w 12192000"/>
              <a:gd name="connsiteY9764" fmla="*/ 1306766 h 6858079"/>
              <a:gd name="connsiteX9765" fmla="*/ 10316230 w 12192000"/>
              <a:gd name="connsiteY9765" fmla="*/ 1306325 h 6858079"/>
              <a:gd name="connsiteX9766" fmla="*/ 10313204 w 12192000"/>
              <a:gd name="connsiteY9766" fmla="*/ 1307839 h 6858079"/>
              <a:gd name="connsiteX9767" fmla="*/ 10311217 w 12192000"/>
              <a:gd name="connsiteY9767" fmla="*/ 1309746 h 6858079"/>
              <a:gd name="connsiteX9768" fmla="*/ 10312807 w 12192000"/>
              <a:gd name="connsiteY9768" fmla="*/ 1307203 h 6858079"/>
              <a:gd name="connsiteX9769" fmla="*/ 10316384 w 12192000"/>
              <a:gd name="connsiteY9769" fmla="*/ 1305931 h 6858079"/>
              <a:gd name="connsiteX9770" fmla="*/ 10316384 w 12192000"/>
              <a:gd name="connsiteY9770" fmla="*/ 1305942 h 6858079"/>
              <a:gd name="connsiteX9771" fmla="*/ 10640878 w 12192000"/>
              <a:gd name="connsiteY9771" fmla="*/ 1304022 h 6858079"/>
              <a:gd name="connsiteX9772" fmla="*/ 10640878 w 12192000"/>
              <a:gd name="connsiteY9772" fmla="*/ 1304976 h 6858079"/>
              <a:gd name="connsiteX9773" fmla="*/ 10619695 w 12192000"/>
              <a:gd name="connsiteY9773" fmla="*/ 1304658 h 6858079"/>
              <a:gd name="connsiteX9774" fmla="*/ 10619695 w 12192000"/>
              <a:gd name="connsiteY9774" fmla="*/ 1304340 h 6858079"/>
              <a:gd name="connsiteX9775" fmla="*/ 10640878 w 12192000"/>
              <a:gd name="connsiteY9775" fmla="*/ 1304022 h 6858079"/>
              <a:gd name="connsiteX9776" fmla="*/ 10624833 w 12192000"/>
              <a:gd name="connsiteY9776" fmla="*/ 1302962 h 6858079"/>
              <a:gd name="connsiteX9777" fmla="*/ 10636277 w 12192000"/>
              <a:gd name="connsiteY9777" fmla="*/ 1302962 h 6858079"/>
              <a:gd name="connsiteX9778" fmla="*/ 10644028 w 12192000"/>
              <a:gd name="connsiteY9778" fmla="*/ 1302962 h 6858079"/>
              <a:gd name="connsiteX9779" fmla="*/ 10643660 w 12192000"/>
              <a:gd name="connsiteY9779" fmla="*/ 1303492 h 6858079"/>
              <a:gd name="connsiteX9780" fmla="*/ 10634062 w 12192000"/>
              <a:gd name="connsiteY9780" fmla="*/ 1303757 h 6858079"/>
              <a:gd name="connsiteX9781" fmla="*/ 10624833 w 12192000"/>
              <a:gd name="connsiteY9781" fmla="*/ 1303492 h 6858079"/>
              <a:gd name="connsiteX9782" fmla="*/ 10624833 w 12192000"/>
              <a:gd name="connsiteY9782" fmla="*/ 1302962 h 6858079"/>
              <a:gd name="connsiteX9783" fmla="*/ 1475069 w 12192000"/>
              <a:gd name="connsiteY9783" fmla="*/ 1302036 h 6858079"/>
              <a:gd name="connsiteX9784" fmla="*/ 1449854 w 12192000"/>
              <a:gd name="connsiteY9784" fmla="*/ 1319359 h 6858079"/>
              <a:gd name="connsiteX9785" fmla="*/ 1413472 w 12192000"/>
              <a:gd name="connsiteY9785" fmla="*/ 1396232 h 6858079"/>
              <a:gd name="connsiteX9786" fmla="*/ 1401792 w 12192000"/>
              <a:gd name="connsiteY9786" fmla="*/ 1435239 h 6858079"/>
              <a:gd name="connsiteX9787" fmla="*/ 1398343 w 12192000"/>
              <a:gd name="connsiteY9787" fmla="*/ 1446759 h 6858079"/>
              <a:gd name="connsiteX9788" fmla="*/ 1400864 w 12192000"/>
              <a:gd name="connsiteY9788" fmla="*/ 1443872 h 6858079"/>
              <a:gd name="connsiteX9789" fmla="*/ 1404816 w 12192000"/>
              <a:gd name="connsiteY9789" fmla="*/ 1437135 h 6858079"/>
              <a:gd name="connsiteX9790" fmla="*/ 1452736 w 12192000"/>
              <a:gd name="connsiteY9790" fmla="*/ 1355450 h 6858079"/>
              <a:gd name="connsiteX9791" fmla="*/ 1475069 w 12192000"/>
              <a:gd name="connsiteY9791" fmla="*/ 1302036 h 6858079"/>
              <a:gd name="connsiteX9792" fmla="*/ 12094960 w 12192000"/>
              <a:gd name="connsiteY9792" fmla="*/ 1300274 h 6858079"/>
              <a:gd name="connsiteX9793" fmla="*/ 12096195 w 12192000"/>
              <a:gd name="connsiteY9793" fmla="*/ 1303938 h 6858079"/>
              <a:gd name="connsiteX9794" fmla="*/ 12077300 w 12192000"/>
              <a:gd name="connsiteY9794" fmla="*/ 1334144 h 6858079"/>
              <a:gd name="connsiteX9795" fmla="*/ 12073007 w 12192000"/>
              <a:gd name="connsiteY9795" fmla="*/ 1330147 h 6858079"/>
              <a:gd name="connsiteX9796" fmla="*/ 12083742 w 12192000"/>
              <a:gd name="connsiteY9796" fmla="*/ 1315044 h 6858079"/>
              <a:gd name="connsiteX9797" fmla="*/ 12091471 w 12192000"/>
              <a:gd name="connsiteY9797" fmla="*/ 1301273 h 6858079"/>
              <a:gd name="connsiteX9798" fmla="*/ 12094960 w 12192000"/>
              <a:gd name="connsiteY9798" fmla="*/ 1300274 h 6858079"/>
              <a:gd name="connsiteX9799" fmla="*/ 10812952 w 12192000"/>
              <a:gd name="connsiteY9799" fmla="*/ 1297661 h 6858079"/>
              <a:gd name="connsiteX9800" fmla="*/ 10813318 w 12192000"/>
              <a:gd name="connsiteY9800" fmla="*/ 1297661 h 6858079"/>
              <a:gd name="connsiteX9801" fmla="*/ 10812585 w 12192000"/>
              <a:gd name="connsiteY9801" fmla="*/ 1308710 h 6858079"/>
              <a:gd name="connsiteX9802" fmla="*/ 10810016 w 12192000"/>
              <a:gd name="connsiteY9802" fmla="*/ 1317621 h 6858079"/>
              <a:gd name="connsiteX9803" fmla="*/ 10809282 w 12192000"/>
              <a:gd name="connsiteY9803" fmla="*/ 1317621 h 6858079"/>
              <a:gd name="connsiteX9804" fmla="*/ 10811484 w 12192000"/>
              <a:gd name="connsiteY9804" fmla="*/ 1309779 h 6858079"/>
              <a:gd name="connsiteX9805" fmla="*/ 10812952 w 12192000"/>
              <a:gd name="connsiteY9805" fmla="*/ 1297661 h 6858079"/>
              <a:gd name="connsiteX9806" fmla="*/ 10514749 w 12192000"/>
              <a:gd name="connsiteY9806" fmla="*/ 1297661 h 6858079"/>
              <a:gd name="connsiteX9807" fmla="*/ 10515066 w 12192000"/>
              <a:gd name="connsiteY9807" fmla="*/ 1297661 h 6858079"/>
              <a:gd name="connsiteX9808" fmla="*/ 10515385 w 12192000"/>
              <a:gd name="connsiteY9808" fmla="*/ 1298029 h 6858079"/>
              <a:gd name="connsiteX9809" fmla="*/ 10515702 w 12192000"/>
              <a:gd name="connsiteY9809" fmla="*/ 1306469 h 6858079"/>
              <a:gd name="connsiteX9810" fmla="*/ 10514749 w 12192000"/>
              <a:gd name="connsiteY9810" fmla="*/ 1306469 h 6858079"/>
              <a:gd name="connsiteX9811" fmla="*/ 10514749 w 12192000"/>
              <a:gd name="connsiteY9811" fmla="*/ 1298029 h 6858079"/>
              <a:gd name="connsiteX9812" fmla="*/ 10513556 w 12192000"/>
              <a:gd name="connsiteY9812" fmla="*/ 1294835 h 6858079"/>
              <a:gd name="connsiteX9813" fmla="*/ 10513953 w 12192000"/>
              <a:gd name="connsiteY9813" fmla="*/ 1294835 h 6858079"/>
              <a:gd name="connsiteX9814" fmla="*/ 10514351 w 12192000"/>
              <a:gd name="connsiteY9814" fmla="*/ 1306496 h 6858079"/>
              <a:gd name="connsiteX9815" fmla="*/ 10513556 w 12192000"/>
              <a:gd name="connsiteY9815" fmla="*/ 1306496 h 6858079"/>
              <a:gd name="connsiteX9816" fmla="*/ 10513556 w 12192000"/>
              <a:gd name="connsiteY9816" fmla="*/ 1294835 h 6858079"/>
              <a:gd name="connsiteX9817" fmla="*/ 10586938 w 12192000"/>
              <a:gd name="connsiteY9817" fmla="*/ 1294832 h 6858079"/>
              <a:gd name="connsiteX9818" fmla="*/ 10587257 w 12192000"/>
              <a:gd name="connsiteY9818" fmla="*/ 1294832 h 6858079"/>
              <a:gd name="connsiteX9819" fmla="*/ 10587574 w 12192000"/>
              <a:gd name="connsiteY9819" fmla="*/ 1313752 h 6858079"/>
              <a:gd name="connsiteX9820" fmla="*/ 10586620 w 12192000"/>
              <a:gd name="connsiteY9820" fmla="*/ 1313752 h 6858079"/>
              <a:gd name="connsiteX9821" fmla="*/ 10586938 w 12192000"/>
              <a:gd name="connsiteY9821" fmla="*/ 1294832 h 6858079"/>
              <a:gd name="connsiteX9822" fmla="*/ 10737834 w 12192000"/>
              <a:gd name="connsiteY9822" fmla="*/ 1294481 h 6858079"/>
              <a:gd name="connsiteX9823" fmla="*/ 10738207 w 12192000"/>
              <a:gd name="connsiteY9823" fmla="*/ 1294835 h 6858079"/>
              <a:gd name="connsiteX9824" fmla="*/ 10731881 w 12192000"/>
              <a:gd name="connsiteY9824" fmla="*/ 1305435 h 6858079"/>
              <a:gd name="connsiteX9825" fmla="*/ 10722576 w 12192000"/>
              <a:gd name="connsiteY9825" fmla="*/ 1312856 h 6858079"/>
              <a:gd name="connsiteX9826" fmla="*/ 10722205 w 12192000"/>
              <a:gd name="connsiteY9826" fmla="*/ 1312149 h 6858079"/>
              <a:gd name="connsiteX9827" fmla="*/ 10731881 w 12192000"/>
              <a:gd name="connsiteY9827" fmla="*/ 1304022 h 6858079"/>
              <a:gd name="connsiteX9828" fmla="*/ 10737834 w 12192000"/>
              <a:gd name="connsiteY9828" fmla="*/ 1294481 h 6858079"/>
              <a:gd name="connsiteX9829" fmla="*/ 10669401 w 12192000"/>
              <a:gd name="connsiteY9829" fmla="*/ 1293897 h 6858079"/>
              <a:gd name="connsiteX9830" fmla="*/ 10670211 w 12192000"/>
              <a:gd name="connsiteY9830" fmla="*/ 1295692 h 6858079"/>
              <a:gd name="connsiteX9831" fmla="*/ 10671359 w 12192000"/>
              <a:gd name="connsiteY9831" fmla="*/ 1297024 h 6858079"/>
              <a:gd name="connsiteX9832" fmla="*/ 10511833 w 12192000"/>
              <a:gd name="connsiteY9832" fmla="*/ 1290061 h 6858079"/>
              <a:gd name="connsiteX9833" fmla="*/ 10512098 w 12192000"/>
              <a:gd name="connsiteY9833" fmla="*/ 1290061 h 6858079"/>
              <a:gd name="connsiteX9834" fmla="*/ 10512363 w 12192000"/>
              <a:gd name="connsiteY9834" fmla="*/ 1306503 h 6858079"/>
              <a:gd name="connsiteX9835" fmla="*/ 10511833 w 12192000"/>
              <a:gd name="connsiteY9835" fmla="*/ 1306503 h 6858079"/>
              <a:gd name="connsiteX9836" fmla="*/ 10511833 w 12192000"/>
              <a:gd name="connsiteY9836" fmla="*/ 1290061 h 6858079"/>
              <a:gd name="connsiteX9837" fmla="*/ 10661037 w 12192000"/>
              <a:gd name="connsiteY9837" fmla="*/ 1288481 h 6858079"/>
              <a:gd name="connsiteX9838" fmla="*/ 10661381 w 12192000"/>
              <a:gd name="connsiteY9838" fmla="*/ 1288481 h 6858079"/>
              <a:gd name="connsiteX9839" fmla="*/ 10673070 w 12192000"/>
              <a:gd name="connsiteY9839" fmla="*/ 1305762 h 6858079"/>
              <a:gd name="connsiteX9840" fmla="*/ 10672383 w 12192000"/>
              <a:gd name="connsiteY9840" fmla="*/ 1306482 h 6858079"/>
              <a:gd name="connsiteX9841" fmla="*/ 10661037 w 12192000"/>
              <a:gd name="connsiteY9841" fmla="*/ 1288481 h 6858079"/>
              <a:gd name="connsiteX9842" fmla="*/ 10510508 w 12192000"/>
              <a:gd name="connsiteY9842" fmla="*/ 1283708 h 6858079"/>
              <a:gd name="connsiteX9843" fmla="*/ 10511039 w 12192000"/>
              <a:gd name="connsiteY9843" fmla="*/ 1283708 h 6858079"/>
              <a:gd name="connsiteX9844" fmla="*/ 10510773 w 12192000"/>
              <a:gd name="connsiteY9844" fmla="*/ 1306489 h 6858079"/>
              <a:gd name="connsiteX9845" fmla="*/ 10509978 w 12192000"/>
              <a:gd name="connsiteY9845" fmla="*/ 1306489 h 6858079"/>
              <a:gd name="connsiteX9846" fmla="*/ 10510508 w 12192000"/>
              <a:gd name="connsiteY9846" fmla="*/ 1283708 h 6858079"/>
              <a:gd name="connsiteX9847" fmla="*/ 10589748 w 12192000"/>
              <a:gd name="connsiteY9847" fmla="*/ 1283351 h 6858079"/>
              <a:gd name="connsiteX9848" fmla="*/ 10590012 w 12192000"/>
              <a:gd name="connsiteY9848" fmla="*/ 1283351 h 6858079"/>
              <a:gd name="connsiteX9849" fmla="*/ 10590278 w 12192000"/>
              <a:gd name="connsiteY9849" fmla="*/ 1299614 h 6858079"/>
              <a:gd name="connsiteX9850" fmla="*/ 10590543 w 12192000"/>
              <a:gd name="connsiteY9850" fmla="*/ 1307564 h 6858079"/>
              <a:gd name="connsiteX9851" fmla="*/ 10590808 w 12192000"/>
              <a:gd name="connsiteY9851" fmla="*/ 1313707 h 6858079"/>
              <a:gd name="connsiteX9852" fmla="*/ 10590012 w 12192000"/>
              <a:gd name="connsiteY9852" fmla="*/ 1314069 h 6858079"/>
              <a:gd name="connsiteX9853" fmla="*/ 10589748 w 12192000"/>
              <a:gd name="connsiteY9853" fmla="*/ 1308648 h 6858079"/>
              <a:gd name="connsiteX9854" fmla="*/ 10589748 w 12192000"/>
              <a:gd name="connsiteY9854" fmla="*/ 1301059 h 6858079"/>
              <a:gd name="connsiteX9855" fmla="*/ 10589748 w 12192000"/>
              <a:gd name="connsiteY9855" fmla="*/ 1283351 h 6858079"/>
              <a:gd name="connsiteX9856" fmla="*/ 10874951 w 12192000"/>
              <a:gd name="connsiteY9856" fmla="*/ 1275400 h 6858079"/>
              <a:gd name="connsiteX9857" fmla="*/ 10875324 w 12192000"/>
              <a:gd name="connsiteY9857" fmla="*/ 1275400 h 6858079"/>
              <a:gd name="connsiteX9858" fmla="*/ 10870087 w 12192000"/>
              <a:gd name="connsiteY9858" fmla="*/ 1291821 h 6858079"/>
              <a:gd name="connsiteX9859" fmla="*/ 10869339 w 12192000"/>
              <a:gd name="connsiteY9859" fmla="*/ 1291464 h 6858079"/>
              <a:gd name="connsiteX9860" fmla="*/ 10874951 w 12192000"/>
              <a:gd name="connsiteY9860" fmla="*/ 1275400 h 6858079"/>
              <a:gd name="connsiteX9861" fmla="*/ 10661771 w 12192000"/>
              <a:gd name="connsiteY9861" fmla="*/ 1273811 h 6858079"/>
              <a:gd name="connsiteX9862" fmla="*/ 10665440 w 12192000"/>
              <a:gd name="connsiteY9862" fmla="*/ 1285116 h 6858079"/>
              <a:gd name="connsiteX9863" fmla="*/ 10668055 w 12192000"/>
              <a:gd name="connsiteY9863" fmla="*/ 1290912 h 6858079"/>
              <a:gd name="connsiteX9864" fmla="*/ 10673771 w 12192000"/>
              <a:gd name="connsiteY9864" fmla="*/ 1299821 h 6858079"/>
              <a:gd name="connsiteX9865" fmla="*/ 10679017 w 12192000"/>
              <a:gd name="connsiteY9865" fmla="*/ 1305904 h 6858079"/>
              <a:gd name="connsiteX9866" fmla="*/ 10688558 w 12192000"/>
              <a:gd name="connsiteY9866" fmla="*/ 1311739 h 6858079"/>
              <a:gd name="connsiteX9867" fmla="*/ 10688190 w 12192000"/>
              <a:gd name="connsiteY9867" fmla="*/ 1312833 h 6858079"/>
              <a:gd name="connsiteX9868" fmla="*/ 10679752 w 12192000"/>
              <a:gd name="connsiteY9868" fmla="*/ 1308092 h 6858079"/>
              <a:gd name="connsiteX9869" fmla="*/ 10677371 w 12192000"/>
              <a:gd name="connsiteY9869" fmla="*/ 1305430 h 6858079"/>
              <a:gd name="connsiteX9870" fmla="*/ 10680620 w 12192000"/>
              <a:gd name="connsiteY9870" fmla="*/ 1310494 h 6858079"/>
              <a:gd name="connsiteX9871" fmla="*/ 10680257 w 12192000"/>
              <a:gd name="connsiteY9871" fmla="*/ 1311233 h 6858079"/>
              <a:gd name="connsiteX9872" fmla="*/ 10674879 w 12192000"/>
              <a:gd name="connsiteY9872" fmla="*/ 1302643 h 6858079"/>
              <a:gd name="connsiteX9873" fmla="*/ 10670944 w 12192000"/>
              <a:gd name="connsiteY9873" fmla="*/ 1298245 h 6858079"/>
              <a:gd name="connsiteX9874" fmla="*/ 10666125 w 12192000"/>
              <a:gd name="connsiteY9874" fmla="*/ 1288667 h 6858079"/>
              <a:gd name="connsiteX9875" fmla="*/ 10661037 w 12192000"/>
              <a:gd name="connsiteY9875" fmla="*/ 1280540 h 6858079"/>
              <a:gd name="connsiteX9876" fmla="*/ 10661400 w 12192000"/>
              <a:gd name="connsiteY9876" fmla="*/ 1280540 h 6858079"/>
              <a:gd name="connsiteX9877" fmla="*/ 10664568 w 12192000"/>
              <a:gd name="connsiteY9877" fmla="*/ 1285478 h 6858079"/>
              <a:gd name="connsiteX9878" fmla="*/ 10662504 w 12192000"/>
              <a:gd name="connsiteY9878" fmla="*/ 1280011 h 6858079"/>
              <a:gd name="connsiteX9879" fmla="*/ 10661037 w 12192000"/>
              <a:gd name="connsiteY9879" fmla="*/ 1274175 h 6858079"/>
              <a:gd name="connsiteX9880" fmla="*/ 10661771 w 12192000"/>
              <a:gd name="connsiteY9880" fmla="*/ 1273811 h 6858079"/>
              <a:gd name="connsiteX9881" fmla="*/ 10800965 w 12192000"/>
              <a:gd name="connsiteY9881" fmla="*/ 1272573 h 6858079"/>
              <a:gd name="connsiteX9882" fmla="*/ 10801646 w 12192000"/>
              <a:gd name="connsiteY9882" fmla="*/ 1272573 h 6858079"/>
              <a:gd name="connsiteX9883" fmla="*/ 10803691 w 12192000"/>
              <a:gd name="connsiteY9883" fmla="*/ 1280347 h 6858079"/>
              <a:gd name="connsiteX9884" fmla="*/ 10805394 w 12192000"/>
              <a:gd name="connsiteY9884" fmla="*/ 1287061 h 6858079"/>
              <a:gd name="connsiteX9885" fmla="*/ 10804372 w 12192000"/>
              <a:gd name="connsiteY9885" fmla="*/ 1287061 h 6858079"/>
              <a:gd name="connsiteX9886" fmla="*/ 10802327 w 12192000"/>
              <a:gd name="connsiteY9886" fmla="*/ 1279641 h 6858079"/>
              <a:gd name="connsiteX9887" fmla="*/ 10800965 w 12192000"/>
              <a:gd name="connsiteY9887" fmla="*/ 1272573 h 6858079"/>
              <a:gd name="connsiteX9888" fmla="*/ 10797785 w 12192000"/>
              <a:gd name="connsiteY9888" fmla="*/ 1269412 h 6858079"/>
              <a:gd name="connsiteX9889" fmla="*/ 10798164 w 12192000"/>
              <a:gd name="connsiteY9889" fmla="*/ 1269412 h 6858079"/>
              <a:gd name="connsiteX9890" fmla="*/ 10802327 w 12192000"/>
              <a:gd name="connsiteY9890" fmla="*/ 1280966 h 6858079"/>
              <a:gd name="connsiteX9891" fmla="*/ 10804978 w 12192000"/>
              <a:gd name="connsiteY9891" fmla="*/ 1291774 h 6858079"/>
              <a:gd name="connsiteX9892" fmla="*/ 10804220 w 12192000"/>
              <a:gd name="connsiteY9892" fmla="*/ 1292146 h 6858079"/>
              <a:gd name="connsiteX9893" fmla="*/ 10801570 w 12192000"/>
              <a:gd name="connsiteY9893" fmla="*/ 1282084 h 6858079"/>
              <a:gd name="connsiteX9894" fmla="*/ 10797785 w 12192000"/>
              <a:gd name="connsiteY9894" fmla="*/ 1269412 h 6858079"/>
              <a:gd name="connsiteX9895" fmla="*/ 10877886 w 12192000"/>
              <a:gd name="connsiteY9895" fmla="*/ 1269393 h 6858079"/>
              <a:gd name="connsiteX9896" fmla="*/ 10878548 w 12192000"/>
              <a:gd name="connsiteY9896" fmla="*/ 1269393 h 6858079"/>
              <a:gd name="connsiteX9897" fmla="*/ 10875235 w 12192000"/>
              <a:gd name="connsiteY9897" fmla="*/ 1281054 h 6858079"/>
              <a:gd name="connsiteX9898" fmla="*/ 10871591 w 12192000"/>
              <a:gd name="connsiteY9898" fmla="*/ 1293421 h 6858079"/>
              <a:gd name="connsiteX9899" fmla="*/ 10870929 w 12192000"/>
              <a:gd name="connsiteY9899" fmla="*/ 1293421 h 6858079"/>
              <a:gd name="connsiteX9900" fmla="*/ 10874242 w 12192000"/>
              <a:gd name="connsiteY9900" fmla="*/ 1281407 h 6858079"/>
              <a:gd name="connsiteX9901" fmla="*/ 10877886 w 12192000"/>
              <a:gd name="connsiteY9901" fmla="*/ 1269393 h 6858079"/>
              <a:gd name="connsiteX9902" fmla="*/ 1479218 w 12192000"/>
              <a:gd name="connsiteY9902" fmla="*/ 1265257 h 6858079"/>
              <a:gd name="connsiteX9903" fmla="*/ 1496683 w 12192000"/>
              <a:gd name="connsiteY9903" fmla="*/ 1270637 h 6858079"/>
              <a:gd name="connsiteX9904" fmla="*/ 1504607 w 12192000"/>
              <a:gd name="connsiteY9904" fmla="*/ 1327660 h 6858079"/>
              <a:gd name="connsiteX9905" fmla="*/ 1490199 w 12192000"/>
              <a:gd name="connsiteY9905" fmla="*/ 1360863 h 6858079"/>
              <a:gd name="connsiteX9906" fmla="*/ 1484435 w 12192000"/>
              <a:gd name="connsiteY9906" fmla="*/ 1372412 h 6858079"/>
              <a:gd name="connsiteX9907" fmla="*/ 1481914 w 12192000"/>
              <a:gd name="connsiteY9907" fmla="*/ 1377104 h 6858079"/>
              <a:gd name="connsiteX9908" fmla="*/ 1481553 w 12192000"/>
              <a:gd name="connsiteY9908" fmla="*/ 1377826 h 6858079"/>
              <a:gd name="connsiteX9909" fmla="*/ 1480113 w 12192000"/>
              <a:gd name="connsiteY9909" fmla="*/ 1380352 h 6858079"/>
              <a:gd name="connsiteX9910" fmla="*/ 1451070 w 12192000"/>
              <a:gd name="connsiteY9910" fmla="*/ 1432458 h 6858079"/>
              <a:gd name="connsiteX9911" fmla="*/ 1433837 w 12192000"/>
              <a:gd name="connsiteY9911" fmla="*/ 1455326 h 6858079"/>
              <a:gd name="connsiteX9912" fmla="*/ 1415273 w 12192000"/>
              <a:gd name="connsiteY9912" fmla="*/ 1479962 h 6858079"/>
              <a:gd name="connsiteX9913" fmla="*/ 1387536 w 12192000"/>
              <a:gd name="connsiteY9913" fmla="*/ 1506308 h 6858079"/>
              <a:gd name="connsiteX9914" fmla="*/ 1402305 w 12192000"/>
              <a:gd name="connsiteY9914" fmla="*/ 1548534 h 6858079"/>
              <a:gd name="connsiteX9915" fmla="*/ 1453096 w 12192000"/>
              <a:gd name="connsiteY9915" fmla="*/ 1529045 h 6858079"/>
              <a:gd name="connsiteX9916" fmla="*/ 1477951 w 12192000"/>
              <a:gd name="connsiteY9916" fmla="*/ 1504504 h 6858079"/>
              <a:gd name="connsiteX9917" fmla="*/ 1485516 w 12192000"/>
              <a:gd name="connsiteY9917" fmla="*/ 1492594 h 6858079"/>
              <a:gd name="connsiteX9918" fmla="*/ 1486957 w 12192000"/>
              <a:gd name="connsiteY9918" fmla="*/ 1488624 h 6858079"/>
              <a:gd name="connsiteX9919" fmla="*/ 1522979 w 12192000"/>
              <a:gd name="connsiteY9919" fmla="*/ 1488985 h 6858079"/>
              <a:gd name="connsiteX9920" fmla="*/ 1356557 w 12192000"/>
              <a:gd name="connsiteY9920" fmla="*/ 1540233 h 6858079"/>
              <a:gd name="connsiteX9921" fmla="*/ 1354396 w 12192000"/>
              <a:gd name="connsiteY9921" fmla="*/ 1529045 h 6858079"/>
              <a:gd name="connsiteX9922" fmla="*/ 1326299 w 12192000"/>
              <a:gd name="connsiteY9922" fmla="*/ 1541316 h 6858079"/>
              <a:gd name="connsiteX9923" fmla="*/ 1298562 w 12192000"/>
              <a:gd name="connsiteY9923" fmla="*/ 1544925 h 6858079"/>
              <a:gd name="connsiteX9924" fmla="*/ 1282712 w 12192000"/>
              <a:gd name="connsiteY9924" fmla="*/ 1562970 h 6858079"/>
              <a:gd name="connsiteX9925" fmla="*/ 1216792 w 12192000"/>
              <a:gd name="connsiteY9925" fmla="*/ 1587512 h 6858079"/>
              <a:gd name="connsiteX9926" fmla="*/ 1194459 w 12192000"/>
              <a:gd name="connsiteY9926" fmla="*/ 1569827 h 6858079"/>
              <a:gd name="connsiteX9927" fmla="*/ 1185453 w 12192000"/>
              <a:gd name="connsiteY9927" fmla="*/ 1575602 h 6858079"/>
              <a:gd name="connsiteX9928" fmla="*/ 1098640 w 12192000"/>
              <a:gd name="connsiteY9928" fmla="*/ 1573437 h 6858079"/>
              <a:gd name="connsiteX9929" fmla="*/ 1084232 w 12192000"/>
              <a:gd name="connsiteY9929" fmla="*/ 1528684 h 6858079"/>
              <a:gd name="connsiteX9930" fmla="*/ 1044607 w 12192000"/>
              <a:gd name="connsiteY9930" fmla="*/ 1546369 h 6858079"/>
              <a:gd name="connsiteX9931" fmla="*/ 1041726 w 12192000"/>
              <a:gd name="connsiteY9931" fmla="*/ 1534820 h 6858079"/>
              <a:gd name="connsiteX9932" fmla="*/ 1069463 w 12192000"/>
              <a:gd name="connsiteY9932" fmla="*/ 1521105 h 6858079"/>
              <a:gd name="connsiteX9933" fmla="*/ 1085312 w 12192000"/>
              <a:gd name="connsiteY9933" fmla="*/ 1508113 h 6858079"/>
              <a:gd name="connsiteX9934" fmla="*/ 1103323 w 12192000"/>
              <a:gd name="connsiteY9934" fmla="*/ 1439541 h 6858079"/>
              <a:gd name="connsiteX9935" fmla="*/ 1150872 w 12192000"/>
              <a:gd name="connsiteY9935" fmla="*/ 1338487 h 6858079"/>
              <a:gd name="connsiteX9936" fmla="*/ 1218593 w 12192000"/>
              <a:gd name="connsiteY9936" fmla="*/ 1280021 h 6858079"/>
              <a:gd name="connsiteX9937" fmla="*/ 1261099 w 12192000"/>
              <a:gd name="connsiteY9937" fmla="*/ 1313946 h 6858079"/>
              <a:gd name="connsiteX9938" fmla="*/ 1251481 w 12192000"/>
              <a:gd name="connsiteY9938" fmla="*/ 1341017 h 6858079"/>
              <a:gd name="connsiteX9939" fmla="*/ 1242683 w 12192000"/>
              <a:gd name="connsiteY9939" fmla="*/ 1365781 h 6858079"/>
              <a:gd name="connsiteX9940" fmla="*/ 1211029 w 12192000"/>
              <a:gd name="connsiteY9940" fmla="*/ 1411390 h 6858079"/>
              <a:gd name="connsiteX9941" fmla="*/ 1131420 w 12192000"/>
              <a:gd name="connsiteY9941" fmla="*/ 1491511 h 6858079"/>
              <a:gd name="connsiteX9942" fmla="*/ 1116291 w 12192000"/>
              <a:gd name="connsiteY9942" fmla="*/ 1505225 h 6858079"/>
              <a:gd name="connsiteX9943" fmla="*/ 1119173 w 12192000"/>
              <a:gd name="connsiteY9943" fmla="*/ 1547451 h 6858079"/>
              <a:gd name="connsiteX9944" fmla="*/ 1169964 w 12192000"/>
              <a:gd name="connsiteY9944" fmla="*/ 1548534 h 6858079"/>
              <a:gd name="connsiteX9945" fmla="*/ 1189416 w 12192000"/>
              <a:gd name="connsiteY9945" fmla="*/ 1533015 h 6858079"/>
              <a:gd name="connsiteX9946" fmla="*/ 1224357 w 12192000"/>
              <a:gd name="connsiteY9946" fmla="*/ 1456503 h 6858079"/>
              <a:gd name="connsiteX9947" fmla="*/ 1228319 w 12192000"/>
              <a:gd name="connsiteY9947" fmla="*/ 1452172 h 6858079"/>
              <a:gd name="connsiteX9948" fmla="*/ 1241287 w 12192000"/>
              <a:gd name="connsiteY9948" fmla="*/ 1429074 h 6858079"/>
              <a:gd name="connsiteX9949" fmla="*/ 1321976 w 12192000"/>
              <a:gd name="connsiteY9949" fmla="*/ 1417886 h 6858079"/>
              <a:gd name="connsiteX9950" fmla="*/ 1324498 w 12192000"/>
              <a:gd name="connsiteY9950" fmla="*/ 1501255 h 6858079"/>
              <a:gd name="connsiteX9951" fmla="*/ 1320896 w 12192000"/>
              <a:gd name="connsiteY9951" fmla="*/ 1508834 h 6858079"/>
              <a:gd name="connsiteX9952" fmla="*/ 1354756 w 12192000"/>
              <a:gd name="connsiteY9952" fmla="*/ 1488985 h 6858079"/>
              <a:gd name="connsiteX9953" fmla="*/ 1363402 w 12192000"/>
              <a:gd name="connsiteY9953" fmla="*/ 1445315 h 6858079"/>
              <a:gd name="connsiteX9954" fmla="*/ 1372281 w 12192000"/>
              <a:gd name="connsiteY9954" fmla="*/ 1416740 h 6858079"/>
              <a:gd name="connsiteX9955" fmla="*/ 1387176 w 12192000"/>
              <a:gd name="connsiteY9955" fmla="*/ 1368803 h 6858079"/>
              <a:gd name="connsiteX9956" fmla="*/ 1429322 w 12192000"/>
              <a:gd name="connsiteY9956" fmla="*/ 1290126 h 6858079"/>
              <a:gd name="connsiteX9957" fmla="*/ 1479218 w 12192000"/>
              <a:gd name="connsiteY9957" fmla="*/ 1265257 h 6858079"/>
              <a:gd name="connsiteX9958" fmla="*/ 10793362 w 12192000"/>
              <a:gd name="connsiteY9958" fmla="*/ 1259499 h 6858079"/>
              <a:gd name="connsiteX9959" fmla="*/ 10798579 w 12192000"/>
              <a:gd name="connsiteY9959" fmla="*/ 1275485 h 6858079"/>
              <a:gd name="connsiteX9960" fmla="*/ 10801014 w 12192000"/>
              <a:gd name="connsiteY9960" fmla="*/ 1284011 h 6858079"/>
              <a:gd name="connsiteX9961" fmla="*/ 10803449 w 12192000"/>
              <a:gd name="connsiteY9961" fmla="*/ 1291826 h 6858079"/>
              <a:gd name="connsiteX9962" fmla="*/ 10802754 w 12192000"/>
              <a:gd name="connsiteY9962" fmla="*/ 1292181 h 6858079"/>
              <a:gd name="connsiteX9963" fmla="*/ 10800667 w 12192000"/>
              <a:gd name="connsiteY9963" fmla="*/ 1285431 h 6858079"/>
              <a:gd name="connsiteX9964" fmla="*/ 10797884 w 12192000"/>
              <a:gd name="connsiteY9964" fmla="*/ 1276551 h 6858079"/>
              <a:gd name="connsiteX9965" fmla="*/ 10793362 w 12192000"/>
              <a:gd name="connsiteY9965" fmla="*/ 1259855 h 6858079"/>
              <a:gd name="connsiteX9966" fmla="*/ 10793362 w 12192000"/>
              <a:gd name="connsiteY9966" fmla="*/ 1259499 h 6858079"/>
              <a:gd name="connsiteX9967" fmla="*/ 10329435 w 12192000"/>
              <a:gd name="connsiteY9967" fmla="*/ 1243966 h 6858079"/>
              <a:gd name="connsiteX9968" fmla="*/ 10340701 w 12192000"/>
              <a:gd name="connsiteY9968" fmla="*/ 1243966 h 6858079"/>
              <a:gd name="connsiteX9969" fmla="*/ 10340701 w 12192000"/>
              <a:gd name="connsiteY9969" fmla="*/ 1244333 h 6858079"/>
              <a:gd name="connsiteX9970" fmla="*/ 10334523 w 12192000"/>
              <a:gd name="connsiteY9970" fmla="*/ 1244699 h 6858079"/>
              <a:gd name="connsiteX9971" fmla="*/ 10329797 w 12192000"/>
              <a:gd name="connsiteY9971" fmla="*/ 1244699 h 6858079"/>
              <a:gd name="connsiteX9972" fmla="*/ 10329071 w 12192000"/>
              <a:gd name="connsiteY9972" fmla="*/ 1261579 h 6858079"/>
              <a:gd name="connsiteX9973" fmla="*/ 10328708 w 12192000"/>
              <a:gd name="connsiteY9973" fmla="*/ 1261579 h 6858079"/>
              <a:gd name="connsiteX9974" fmla="*/ 10329071 w 12192000"/>
              <a:gd name="connsiteY9974" fmla="*/ 1252772 h 6858079"/>
              <a:gd name="connsiteX9975" fmla="*/ 10329071 w 12192000"/>
              <a:gd name="connsiteY9975" fmla="*/ 1244699 h 6858079"/>
              <a:gd name="connsiteX9976" fmla="*/ 10329435 w 12192000"/>
              <a:gd name="connsiteY9976" fmla="*/ 1243966 h 6858079"/>
              <a:gd name="connsiteX9977" fmla="*/ 10731723 w 12192000"/>
              <a:gd name="connsiteY9977" fmla="*/ 1236013 h 6858079"/>
              <a:gd name="connsiteX9978" fmla="*/ 10732013 w 12192000"/>
              <a:gd name="connsiteY9978" fmla="*/ 1236013 h 6858079"/>
              <a:gd name="connsiteX9979" fmla="*/ 10732013 w 12192000"/>
              <a:gd name="connsiteY9979" fmla="*/ 1256072 h 6858079"/>
              <a:gd name="connsiteX9980" fmla="*/ 10729988 w 12192000"/>
              <a:gd name="connsiteY9980" fmla="*/ 1274306 h 6858079"/>
              <a:gd name="connsiteX9981" fmla="*/ 10729411 w 12192000"/>
              <a:gd name="connsiteY9981" fmla="*/ 1274306 h 6858079"/>
              <a:gd name="connsiteX9982" fmla="*/ 10731434 w 12192000"/>
              <a:gd name="connsiteY9982" fmla="*/ 1256072 h 6858079"/>
              <a:gd name="connsiteX9983" fmla="*/ 10731723 w 12192000"/>
              <a:gd name="connsiteY9983" fmla="*/ 1236013 h 6858079"/>
              <a:gd name="connsiteX9984" fmla="*/ 10318486 w 12192000"/>
              <a:gd name="connsiteY9984" fmla="*/ 1234425 h 6858079"/>
              <a:gd name="connsiteX9985" fmla="*/ 10319394 w 12192000"/>
              <a:gd name="connsiteY9985" fmla="*/ 1234425 h 6858079"/>
              <a:gd name="connsiteX9986" fmla="*/ 10319394 w 12192000"/>
              <a:gd name="connsiteY9986" fmla="*/ 1256009 h 6858079"/>
              <a:gd name="connsiteX9987" fmla="*/ 10318031 w 12192000"/>
              <a:gd name="connsiteY9987" fmla="*/ 1274669 h 6858079"/>
              <a:gd name="connsiteX9988" fmla="*/ 10317577 w 12192000"/>
              <a:gd name="connsiteY9988" fmla="*/ 1274669 h 6858079"/>
              <a:gd name="connsiteX9989" fmla="*/ 10318486 w 12192000"/>
              <a:gd name="connsiteY9989" fmla="*/ 1254912 h 6858079"/>
              <a:gd name="connsiteX9990" fmla="*/ 10318486 w 12192000"/>
              <a:gd name="connsiteY9990" fmla="*/ 1234425 h 6858079"/>
              <a:gd name="connsiteX9991" fmla="*/ 174973 w 12192000"/>
              <a:gd name="connsiteY9991" fmla="*/ 1227515 h 6858079"/>
              <a:gd name="connsiteX9992" fmla="*/ 232143 w 12192000"/>
              <a:gd name="connsiteY9992" fmla="*/ 1229294 h 6858079"/>
              <a:gd name="connsiteX9993" fmla="*/ 231722 w 12192000"/>
              <a:gd name="connsiteY9993" fmla="*/ 1243521 h 6858079"/>
              <a:gd name="connsiteX9994" fmla="*/ 117697 w 12192000"/>
              <a:gd name="connsiteY9994" fmla="*/ 1236623 h 6858079"/>
              <a:gd name="connsiteX9995" fmla="*/ 118117 w 12192000"/>
              <a:gd name="connsiteY9995" fmla="*/ 1229294 h 6858079"/>
              <a:gd name="connsiteX9996" fmla="*/ 174973 w 12192000"/>
              <a:gd name="connsiteY9996" fmla="*/ 1227515 h 6858079"/>
              <a:gd name="connsiteX9997" fmla="*/ 10821636 w 12192000"/>
              <a:gd name="connsiteY9997" fmla="*/ 1221655 h 6858079"/>
              <a:gd name="connsiteX9998" fmla="*/ 10822829 w 12192000"/>
              <a:gd name="connsiteY9998" fmla="*/ 1221655 h 6858079"/>
              <a:gd name="connsiteX9999" fmla="*/ 10822829 w 12192000"/>
              <a:gd name="connsiteY9999" fmla="*/ 1221973 h 6858079"/>
              <a:gd name="connsiteX10000" fmla="*/ 10822829 w 12192000"/>
              <a:gd name="connsiteY10000" fmla="*/ 1222292 h 6858079"/>
              <a:gd name="connsiteX10001" fmla="*/ 10822033 w 12192000"/>
              <a:gd name="connsiteY10001" fmla="*/ 1222609 h 6858079"/>
              <a:gd name="connsiteX10002" fmla="*/ 10821636 w 12192000"/>
              <a:gd name="connsiteY10002" fmla="*/ 1222292 h 6858079"/>
              <a:gd name="connsiteX10003" fmla="*/ 10821636 w 12192000"/>
              <a:gd name="connsiteY10003" fmla="*/ 1221973 h 6858079"/>
              <a:gd name="connsiteX10004" fmla="*/ 10821636 w 12192000"/>
              <a:gd name="connsiteY10004" fmla="*/ 1221655 h 6858079"/>
              <a:gd name="connsiteX10005" fmla="*/ 10512098 w 12192000"/>
              <a:gd name="connsiteY10005" fmla="*/ 1208617 h 6858079"/>
              <a:gd name="connsiteX10006" fmla="*/ 10512628 w 12192000"/>
              <a:gd name="connsiteY10006" fmla="*/ 1208617 h 6858079"/>
              <a:gd name="connsiteX10007" fmla="*/ 10512363 w 12192000"/>
              <a:gd name="connsiteY10007" fmla="*/ 1222397 h 6858079"/>
              <a:gd name="connsiteX10008" fmla="*/ 10512098 w 12192000"/>
              <a:gd name="connsiteY10008" fmla="*/ 1233352 h 6858079"/>
              <a:gd name="connsiteX10009" fmla="*/ 10511569 w 12192000"/>
              <a:gd name="connsiteY10009" fmla="*/ 1232998 h 6858079"/>
              <a:gd name="connsiteX10010" fmla="*/ 10511833 w 12192000"/>
              <a:gd name="connsiteY10010" fmla="*/ 1226638 h 6858079"/>
              <a:gd name="connsiteX10011" fmla="*/ 10511833 w 12192000"/>
              <a:gd name="connsiteY10011" fmla="*/ 1220630 h 6858079"/>
              <a:gd name="connsiteX10012" fmla="*/ 10512098 w 12192000"/>
              <a:gd name="connsiteY10012" fmla="*/ 1208617 h 6858079"/>
              <a:gd name="connsiteX10013" fmla="*/ 231124 w 12192000"/>
              <a:gd name="connsiteY10013" fmla="*/ 1201746 h 6858079"/>
              <a:gd name="connsiteX10014" fmla="*/ 230704 w 12192000"/>
              <a:gd name="connsiteY10014" fmla="*/ 1212969 h 6858079"/>
              <a:gd name="connsiteX10015" fmla="*/ 135528 w 12192000"/>
              <a:gd name="connsiteY10015" fmla="*/ 1212969 h 6858079"/>
              <a:gd name="connsiteX10016" fmla="*/ 53408 w 12192000"/>
              <a:gd name="connsiteY10016" fmla="*/ 1212969 h 6858079"/>
              <a:gd name="connsiteX10017" fmla="*/ 53408 w 12192000"/>
              <a:gd name="connsiteY10017" fmla="*/ 1208159 h 6858079"/>
              <a:gd name="connsiteX10018" fmla="*/ 231124 w 12192000"/>
              <a:gd name="connsiteY10018" fmla="*/ 1201746 h 6858079"/>
              <a:gd name="connsiteX10019" fmla="*/ 10895178 w 12192000"/>
              <a:gd name="connsiteY10019" fmla="*/ 1191493 h 6858079"/>
              <a:gd name="connsiteX10020" fmla="*/ 10895575 w 12192000"/>
              <a:gd name="connsiteY10020" fmla="*/ 1191493 h 6858079"/>
              <a:gd name="connsiteX10021" fmla="*/ 10897563 w 12192000"/>
              <a:gd name="connsiteY10021" fmla="*/ 1193694 h 6858079"/>
              <a:gd name="connsiteX10022" fmla="*/ 10900345 w 12192000"/>
              <a:gd name="connsiteY10022" fmla="*/ 1194795 h 6858079"/>
              <a:gd name="connsiteX10023" fmla="*/ 10899948 w 12192000"/>
              <a:gd name="connsiteY10023" fmla="*/ 1195528 h 6858079"/>
              <a:gd name="connsiteX10024" fmla="*/ 10896768 w 12192000"/>
              <a:gd name="connsiteY10024" fmla="*/ 1194061 h 6858079"/>
              <a:gd name="connsiteX10025" fmla="*/ 10895178 w 12192000"/>
              <a:gd name="connsiteY10025" fmla="*/ 1191493 h 6858079"/>
              <a:gd name="connsiteX10026" fmla="*/ 10708038 w 12192000"/>
              <a:gd name="connsiteY10026" fmla="*/ 1190065 h 6858079"/>
              <a:gd name="connsiteX10027" fmla="*/ 10707686 w 12192000"/>
              <a:gd name="connsiteY10027" fmla="*/ 1191126 h 6858079"/>
              <a:gd name="connsiteX10028" fmla="*/ 10705866 w 12192000"/>
              <a:gd name="connsiteY10028" fmla="*/ 1191348 h 6858079"/>
              <a:gd name="connsiteX10029" fmla="*/ 10705748 w 12192000"/>
              <a:gd name="connsiteY10029" fmla="*/ 1191716 h 6858079"/>
              <a:gd name="connsiteX10030" fmla="*/ 10695587 w 12192000"/>
              <a:gd name="connsiteY10030" fmla="*/ 1193533 h 6858079"/>
              <a:gd name="connsiteX10031" fmla="*/ 10686479 w 12192000"/>
              <a:gd name="connsiteY10031" fmla="*/ 1201529 h 6858079"/>
              <a:gd name="connsiteX10032" fmla="*/ 10696190 w 12192000"/>
              <a:gd name="connsiteY10032" fmla="*/ 1192533 h 6858079"/>
              <a:gd name="connsiteX10033" fmla="*/ 10692898 w 12192000"/>
              <a:gd name="connsiteY10033" fmla="*/ 1192937 h 6858079"/>
              <a:gd name="connsiteX10034" fmla="*/ 10682058 w 12192000"/>
              <a:gd name="connsiteY10034" fmla="*/ 1203493 h 6858079"/>
              <a:gd name="connsiteX10035" fmla="*/ 10681708 w 12192000"/>
              <a:gd name="connsiteY10035" fmla="*/ 1203140 h 6858079"/>
              <a:gd name="connsiteX10036" fmla="*/ 10692591 w 12192000"/>
              <a:gd name="connsiteY10036" fmla="*/ 1192540 h 6858079"/>
              <a:gd name="connsiteX10037" fmla="*/ 10708038 w 12192000"/>
              <a:gd name="connsiteY10037" fmla="*/ 1190065 h 6858079"/>
              <a:gd name="connsiteX10038" fmla="*/ 10327455 w 12192000"/>
              <a:gd name="connsiteY10038" fmla="*/ 1190065 h 6858079"/>
              <a:gd name="connsiteX10039" fmla="*/ 10337911 w 12192000"/>
              <a:gd name="connsiteY10039" fmla="*/ 1190065 h 6858079"/>
              <a:gd name="connsiteX10040" fmla="*/ 10337911 w 12192000"/>
              <a:gd name="connsiteY10040" fmla="*/ 1190331 h 6858079"/>
              <a:gd name="connsiteX10041" fmla="*/ 10327792 w 12192000"/>
              <a:gd name="connsiteY10041" fmla="*/ 1190861 h 6858079"/>
              <a:gd name="connsiteX10042" fmla="*/ 10327455 w 12192000"/>
              <a:gd name="connsiteY10042" fmla="*/ 1190065 h 6858079"/>
              <a:gd name="connsiteX10043" fmla="*/ 10327816 w 12192000"/>
              <a:gd name="connsiteY10043" fmla="*/ 1188344 h 6858079"/>
              <a:gd name="connsiteX10044" fmla="*/ 10333400 w 12192000"/>
              <a:gd name="connsiteY10044" fmla="*/ 1188344 h 6858079"/>
              <a:gd name="connsiteX10045" fmla="*/ 10341079 w 12192000"/>
              <a:gd name="connsiteY10045" fmla="*/ 1188344 h 6858079"/>
              <a:gd name="connsiteX10046" fmla="*/ 10340730 w 12192000"/>
              <a:gd name="connsiteY10046" fmla="*/ 1188740 h 6858079"/>
              <a:gd name="connsiteX10047" fmla="*/ 10334448 w 12192000"/>
              <a:gd name="connsiteY10047" fmla="*/ 1189138 h 6858079"/>
              <a:gd name="connsiteX10048" fmla="*/ 10327816 w 12192000"/>
              <a:gd name="connsiteY10048" fmla="*/ 1189138 h 6858079"/>
              <a:gd name="connsiteX10049" fmla="*/ 10327816 w 12192000"/>
              <a:gd name="connsiteY10049" fmla="*/ 1188344 h 6858079"/>
              <a:gd name="connsiteX10050" fmla="*/ 10783474 w 12192000"/>
              <a:gd name="connsiteY10050" fmla="*/ 1188294 h 6858079"/>
              <a:gd name="connsiteX10051" fmla="*/ 10784269 w 12192000"/>
              <a:gd name="connsiteY10051" fmla="*/ 1188294 h 6858079"/>
              <a:gd name="connsiteX10052" fmla="*/ 10783474 w 12192000"/>
              <a:gd name="connsiteY10052" fmla="*/ 1193858 h 6858079"/>
              <a:gd name="connsiteX10053" fmla="*/ 10778306 w 12192000"/>
              <a:gd name="connsiteY10053" fmla="*/ 1198380 h 6858079"/>
              <a:gd name="connsiteX10054" fmla="*/ 10777511 w 12192000"/>
              <a:gd name="connsiteY10054" fmla="*/ 1197337 h 6858079"/>
              <a:gd name="connsiteX10055" fmla="*/ 10782678 w 12192000"/>
              <a:gd name="connsiteY10055" fmla="*/ 1193163 h 6858079"/>
              <a:gd name="connsiteX10056" fmla="*/ 10783474 w 12192000"/>
              <a:gd name="connsiteY10056" fmla="*/ 1188294 h 6858079"/>
              <a:gd name="connsiteX10057" fmla="*/ 10498848 w 12192000"/>
              <a:gd name="connsiteY10057" fmla="*/ 1187946 h 6858079"/>
              <a:gd name="connsiteX10058" fmla="*/ 10499188 w 12192000"/>
              <a:gd name="connsiteY10058" fmla="*/ 1187946 h 6858079"/>
              <a:gd name="connsiteX10059" fmla="*/ 10502936 w 12192000"/>
              <a:gd name="connsiteY10059" fmla="*/ 1191352 h 6858079"/>
              <a:gd name="connsiteX10060" fmla="*/ 10502595 w 12192000"/>
              <a:gd name="connsiteY10060" fmla="*/ 1192033 h 6858079"/>
              <a:gd name="connsiteX10061" fmla="*/ 10498848 w 12192000"/>
              <a:gd name="connsiteY10061" fmla="*/ 1187946 h 6858079"/>
              <a:gd name="connsiteX10062" fmla="*/ 10893190 w 12192000"/>
              <a:gd name="connsiteY10062" fmla="*/ 1186717 h 6858079"/>
              <a:gd name="connsiteX10063" fmla="*/ 10893860 w 12192000"/>
              <a:gd name="connsiteY10063" fmla="*/ 1186717 h 6858079"/>
              <a:gd name="connsiteX10064" fmla="*/ 10898882 w 12192000"/>
              <a:gd name="connsiteY10064" fmla="*/ 1192860 h 6858079"/>
              <a:gd name="connsiteX10065" fmla="*/ 10898546 w 12192000"/>
              <a:gd name="connsiteY10065" fmla="*/ 1193583 h 6858079"/>
              <a:gd name="connsiteX10066" fmla="*/ 10893190 w 12192000"/>
              <a:gd name="connsiteY10066" fmla="*/ 1186717 h 6858079"/>
              <a:gd name="connsiteX10067" fmla="*/ 10831755 w 12192000"/>
              <a:gd name="connsiteY10067" fmla="*/ 1186716 h 6858079"/>
              <a:gd name="connsiteX10068" fmla="*/ 10832092 w 12192000"/>
              <a:gd name="connsiteY10068" fmla="*/ 1186716 h 6858079"/>
              <a:gd name="connsiteX10069" fmla="*/ 10828382 w 12192000"/>
              <a:gd name="connsiteY10069" fmla="*/ 1202223 h 6858079"/>
              <a:gd name="connsiteX10070" fmla="*/ 10825346 w 12192000"/>
              <a:gd name="connsiteY10070" fmla="*/ 1211960 h 6858079"/>
              <a:gd name="connsiteX10071" fmla="*/ 10822647 w 12192000"/>
              <a:gd name="connsiteY10071" fmla="*/ 1220256 h 6858079"/>
              <a:gd name="connsiteX10072" fmla="*/ 10821636 w 12192000"/>
              <a:gd name="connsiteY10072" fmla="*/ 1220256 h 6858079"/>
              <a:gd name="connsiteX10073" fmla="*/ 10826695 w 12192000"/>
              <a:gd name="connsiteY10073" fmla="*/ 1203666 h 6858079"/>
              <a:gd name="connsiteX10074" fmla="*/ 10829731 w 12192000"/>
              <a:gd name="connsiteY10074" fmla="*/ 1194650 h 6858079"/>
              <a:gd name="connsiteX10075" fmla="*/ 10831755 w 12192000"/>
              <a:gd name="connsiteY10075" fmla="*/ 1186716 h 6858079"/>
              <a:gd name="connsiteX10076" fmla="*/ 10327862 w 12192000"/>
              <a:gd name="connsiteY10076" fmla="*/ 1186673 h 6858079"/>
              <a:gd name="connsiteX10077" fmla="*/ 10343864 w 12192000"/>
              <a:gd name="connsiteY10077" fmla="*/ 1186673 h 6858079"/>
              <a:gd name="connsiteX10078" fmla="*/ 10343864 w 12192000"/>
              <a:gd name="connsiteY10078" fmla="*/ 1186991 h 6858079"/>
              <a:gd name="connsiteX10079" fmla="*/ 10327862 w 12192000"/>
              <a:gd name="connsiteY10079" fmla="*/ 1187310 h 6858079"/>
              <a:gd name="connsiteX10080" fmla="*/ 10327862 w 12192000"/>
              <a:gd name="connsiteY10080" fmla="*/ 1186673 h 6858079"/>
              <a:gd name="connsiteX10081" fmla="*/ 10439898 w 12192000"/>
              <a:gd name="connsiteY10081" fmla="*/ 1184983 h 6858079"/>
              <a:gd name="connsiteX10082" fmla="*/ 10423675 w 12192000"/>
              <a:gd name="connsiteY10082" fmla="*/ 1189319 h 6858079"/>
              <a:gd name="connsiteX10083" fmla="*/ 10408894 w 12192000"/>
              <a:gd name="connsiteY10083" fmla="*/ 1211003 h 6858079"/>
              <a:gd name="connsiteX10084" fmla="*/ 10406371 w 12192000"/>
              <a:gd name="connsiteY10084" fmla="*/ 1215700 h 6858079"/>
              <a:gd name="connsiteX10085" fmla="*/ 10404208 w 12192000"/>
              <a:gd name="connsiteY10085" fmla="*/ 1224735 h 6858079"/>
              <a:gd name="connsiteX10086" fmla="*/ 10401324 w 12192000"/>
              <a:gd name="connsiteY10086" fmla="*/ 1244611 h 6858079"/>
              <a:gd name="connsiteX10087" fmla="*/ 10402406 w 12192000"/>
              <a:gd name="connsiteY10087" fmla="*/ 1263764 h 6858079"/>
              <a:gd name="connsiteX10088" fmla="*/ 10404929 w 12192000"/>
              <a:gd name="connsiteY10088" fmla="*/ 1279665 h 6858079"/>
              <a:gd name="connsiteX10089" fmla="*/ 10407452 w 12192000"/>
              <a:gd name="connsiteY10089" fmla="*/ 1286893 h 6858079"/>
              <a:gd name="connsiteX10090" fmla="*/ 10411417 w 12192000"/>
              <a:gd name="connsiteY10090" fmla="*/ 1291750 h 6858079"/>
              <a:gd name="connsiteX10091" fmla="*/ 10409916 w 12192000"/>
              <a:gd name="connsiteY10091" fmla="*/ 1288338 h 6858079"/>
              <a:gd name="connsiteX10092" fmla="*/ 10407190 w 12192000"/>
              <a:gd name="connsiteY10092" fmla="*/ 1280025 h 6858079"/>
              <a:gd name="connsiteX10093" fmla="*/ 10403442 w 12192000"/>
              <a:gd name="connsiteY10093" fmla="*/ 1263041 h 6858079"/>
              <a:gd name="connsiteX10094" fmla="*/ 10403783 w 12192000"/>
              <a:gd name="connsiteY10094" fmla="*/ 1262679 h 6858079"/>
              <a:gd name="connsiteX10095" fmla="*/ 10412419 w 12192000"/>
              <a:gd name="connsiteY10095" fmla="*/ 1292977 h 6858079"/>
              <a:gd name="connsiteX10096" fmla="*/ 10423089 w 12192000"/>
              <a:gd name="connsiteY10096" fmla="*/ 1306046 h 6858079"/>
              <a:gd name="connsiteX10097" fmla="*/ 10442431 w 12192000"/>
              <a:gd name="connsiteY10097" fmla="*/ 1309247 h 6858079"/>
              <a:gd name="connsiteX10098" fmla="*/ 10454149 w 12192000"/>
              <a:gd name="connsiteY10098" fmla="*/ 1303362 h 6858079"/>
              <a:gd name="connsiteX10099" fmla="*/ 10462041 w 12192000"/>
              <a:gd name="connsiteY10099" fmla="*/ 1291662 h 6858079"/>
              <a:gd name="connsiteX10100" fmla="*/ 10463136 w 12192000"/>
              <a:gd name="connsiteY10100" fmla="*/ 1292021 h 6858079"/>
              <a:gd name="connsiteX10101" fmla="*/ 10454742 w 12192000"/>
              <a:gd name="connsiteY10101" fmla="*/ 1304262 h 6858079"/>
              <a:gd name="connsiteX10102" fmla="*/ 10442561 w 12192000"/>
              <a:gd name="connsiteY10102" fmla="*/ 1309269 h 6858079"/>
              <a:gd name="connsiteX10103" fmla="*/ 10447108 w 12192000"/>
              <a:gd name="connsiteY10103" fmla="*/ 1310021 h 6858079"/>
              <a:gd name="connsiteX10104" fmla="*/ 10464773 w 12192000"/>
              <a:gd name="connsiteY10104" fmla="*/ 1292675 h 6858079"/>
              <a:gd name="connsiteX10105" fmla="*/ 10472704 w 12192000"/>
              <a:gd name="connsiteY10105" fmla="*/ 1269547 h 6858079"/>
              <a:gd name="connsiteX10106" fmla="*/ 10470576 w 12192000"/>
              <a:gd name="connsiteY10106" fmla="*/ 1239685 h 6858079"/>
              <a:gd name="connsiteX10107" fmla="*/ 10470225 w 12192000"/>
              <a:gd name="connsiteY10107" fmla="*/ 1239685 h 6858079"/>
              <a:gd name="connsiteX10108" fmla="*/ 10468238 w 12192000"/>
              <a:gd name="connsiteY10108" fmla="*/ 1225007 h 6858079"/>
              <a:gd name="connsiteX10109" fmla="*/ 10467045 w 12192000"/>
              <a:gd name="connsiteY10109" fmla="*/ 1220237 h 6858079"/>
              <a:gd name="connsiteX10110" fmla="*/ 10465853 w 12192000"/>
              <a:gd name="connsiteY10110" fmla="*/ 1216934 h 6858079"/>
              <a:gd name="connsiteX10111" fmla="*/ 10465853 w 12192000"/>
              <a:gd name="connsiteY10111" fmla="*/ 1216567 h 6858079"/>
              <a:gd name="connsiteX10112" fmla="*/ 10469033 w 12192000"/>
              <a:gd name="connsiteY10112" fmla="*/ 1223540 h 6858079"/>
              <a:gd name="connsiteX10113" fmla="*/ 10469791 w 12192000"/>
              <a:gd name="connsiteY10113" fmla="*/ 1228674 h 6858079"/>
              <a:gd name="connsiteX10114" fmla="*/ 10469143 w 12192000"/>
              <a:gd name="connsiteY10114" fmla="*/ 1219580 h 6858079"/>
              <a:gd name="connsiteX10115" fmla="*/ 10467443 w 12192000"/>
              <a:gd name="connsiteY10115" fmla="*/ 1214026 h 6858079"/>
              <a:gd name="connsiteX10116" fmla="*/ 10465455 w 12192000"/>
              <a:gd name="connsiteY10116" fmla="*/ 1208617 h 6858079"/>
              <a:gd name="connsiteX10117" fmla="*/ 10465787 w 12192000"/>
              <a:gd name="connsiteY10117" fmla="*/ 1208617 h 6858079"/>
              <a:gd name="connsiteX10118" fmla="*/ 10467774 w 12192000"/>
              <a:gd name="connsiteY10118" fmla="*/ 1212222 h 6858079"/>
              <a:gd name="connsiteX10119" fmla="*/ 10468854 w 12192000"/>
              <a:gd name="connsiteY10119" fmla="*/ 1215513 h 6858079"/>
              <a:gd name="connsiteX10120" fmla="*/ 10468739 w 12192000"/>
              <a:gd name="connsiteY10120" fmla="*/ 1213893 h 6858079"/>
              <a:gd name="connsiteX10121" fmla="*/ 10463691 w 12192000"/>
              <a:gd name="connsiteY10121" fmla="*/ 1201244 h 6858079"/>
              <a:gd name="connsiteX10122" fmla="*/ 10455039 w 12192000"/>
              <a:gd name="connsiteY10122" fmla="*/ 1192210 h 6858079"/>
              <a:gd name="connsiteX10123" fmla="*/ 10443503 w 12192000"/>
              <a:gd name="connsiteY10123" fmla="*/ 1185706 h 6858079"/>
              <a:gd name="connsiteX10124" fmla="*/ 10442061 w 12192000"/>
              <a:gd name="connsiteY10124" fmla="*/ 1184983 h 6858079"/>
              <a:gd name="connsiteX10125" fmla="*/ 10439898 w 12192000"/>
              <a:gd name="connsiteY10125" fmla="*/ 1184983 h 6858079"/>
              <a:gd name="connsiteX10126" fmla="*/ 10700246 w 12192000"/>
              <a:gd name="connsiteY10126" fmla="*/ 1184952 h 6858079"/>
              <a:gd name="connsiteX10127" fmla="*/ 10681406 w 12192000"/>
              <a:gd name="connsiteY10127" fmla="*/ 1194679 h 6858079"/>
              <a:gd name="connsiteX10128" fmla="*/ 10669451 w 12192000"/>
              <a:gd name="connsiteY10128" fmla="*/ 1216653 h 6858079"/>
              <a:gd name="connsiteX10129" fmla="*/ 10669088 w 12192000"/>
              <a:gd name="connsiteY10129" fmla="*/ 1218455 h 6858079"/>
              <a:gd name="connsiteX10130" fmla="*/ 10666915 w 12192000"/>
              <a:gd name="connsiteY10130" fmla="*/ 1264568 h 6858079"/>
              <a:gd name="connsiteX10131" fmla="*/ 10689739 w 12192000"/>
              <a:gd name="connsiteY10131" fmla="*/ 1303476 h 6858079"/>
              <a:gd name="connsiteX10132" fmla="*/ 10728868 w 12192000"/>
              <a:gd name="connsiteY10132" fmla="*/ 1294469 h 6858079"/>
              <a:gd name="connsiteX10133" fmla="*/ 10735468 w 12192000"/>
              <a:gd name="connsiteY10133" fmla="*/ 1251964 h 6858079"/>
              <a:gd name="connsiteX10134" fmla="*/ 10735160 w 12192000"/>
              <a:gd name="connsiteY10134" fmla="*/ 1230878 h 6858079"/>
              <a:gd name="connsiteX10135" fmla="*/ 10736140 w 12192000"/>
              <a:gd name="connsiteY10135" fmla="*/ 1247634 h 6858079"/>
              <a:gd name="connsiteX10136" fmla="*/ 10736476 w 12192000"/>
              <a:gd name="connsiteY10136" fmla="*/ 1245475 h 6858079"/>
              <a:gd name="connsiteX10137" fmla="*/ 10728142 w 12192000"/>
              <a:gd name="connsiteY10137" fmla="*/ 1200442 h 6858079"/>
              <a:gd name="connsiteX10138" fmla="*/ 10722709 w 12192000"/>
              <a:gd name="connsiteY10138" fmla="*/ 1192517 h 6858079"/>
              <a:gd name="connsiteX10139" fmla="*/ 10710733 w 12192000"/>
              <a:gd name="connsiteY10139" fmla="*/ 1188484 h 6858079"/>
              <a:gd name="connsiteX10140" fmla="*/ 10710480 w 12192000"/>
              <a:gd name="connsiteY10140" fmla="*/ 1188979 h 6858079"/>
              <a:gd name="connsiteX10141" fmla="*/ 10687438 w 12192000"/>
              <a:gd name="connsiteY10141" fmla="*/ 1193893 h 6858079"/>
              <a:gd name="connsiteX10142" fmla="*/ 10679518 w 12192000"/>
              <a:gd name="connsiteY10142" fmla="*/ 1202318 h 6858079"/>
              <a:gd name="connsiteX10143" fmla="*/ 10674117 w 12192000"/>
              <a:gd name="connsiteY10143" fmla="*/ 1211445 h 6858079"/>
              <a:gd name="connsiteX10144" fmla="*/ 10673758 w 12192000"/>
              <a:gd name="connsiteY10144" fmla="*/ 1211094 h 6858079"/>
              <a:gd name="connsiteX10145" fmla="*/ 10679158 w 12192000"/>
              <a:gd name="connsiteY10145" fmla="*/ 1201265 h 6858079"/>
              <a:gd name="connsiteX10146" fmla="*/ 10687079 w 12192000"/>
              <a:gd name="connsiteY10146" fmla="*/ 1193191 h 6858079"/>
              <a:gd name="connsiteX10147" fmla="*/ 10698419 w 12192000"/>
              <a:gd name="connsiteY10147" fmla="*/ 1187838 h 6858079"/>
              <a:gd name="connsiteX10148" fmla="*/ 10710032 w 12192000"/>
              <a:gd name="connsiteY10148" fmla="*/ 1188247 h 6858079"/>
              <a:gd name="connsiteX10149" fmla="*/ 51847 w 12192000"/>
              <a:gd name="connsiteY10149" fmla="*/ 1180508 h 6858079"/>
              <a:gd name="connsiteX10150" fmla="*/ 231126 w 12192000"/>
              <a:gd name="connsiteY10150" fmla="*/ 1181208 h 6858079"/>
              <a:gd name="connsiteX10151" fmla="*/ 232389 w 12192000"/>
              <a:gd name="connsiteY10151" fmla="*/ 1192819 h 6858079"/>
              <a:gd name="connsiteX10152" fmla="*/ 53170 w 12192000"/>
              <a:gd name="connsiteY10152" fmla="*/ 1186754 h 6858079"/>
              <a:gd name="connsiteX10153" fmla="*/ 0 w 12192000"/>
              <a:gd name="connsiteY10153" fmla="*/ 1189972 h 6858079"/>
              <a:gd name="connsiteX10154" fmla="*/ 0 w 12192000"/>
              <a:gd name="connsiteY10154" fmla="*/ 1185858 h 6858079"/>
              <a:gd name="connsiteX10155" fmla="*/ 10510257 w 12192000"/>
              <a:gd name="connsiteY10155" fmla="*/ 1179855 h 6858079"/>
              <a:gd name="connsiteX10156" fmla="*/ 10512439 w 12192000"/>
              <a:gd name="connsiteY10156" fmla="*/ 1189643 h 6858079"/>
              <a:gd name="connsiteX10157" fmla="*/ 10510621 w 12192000"/>
              <a:gd name="connsiteY10157" fmla="*/ 1190730 h 6858079"/>
              <a:gd name="connsiteX10158" fmla="*/ 10510257 w 12192000"/>
              <a:gd name="connsiteY10158" fmla="*/ 1248732 h 6858079"/>
              <a:gd name="connsiteX10159" fmla="*/ 10509894 w 12192000"/>
              <a:gd name="connsiteY10159" fmla="*/ 1283895 h 6858079"/>
              <a:gd name="connsiteX10160" fmla="*/ 10509529 w 12192000"/>
              <a:gd name="connsiteY10160" fmla="*/ 1299483 h 6858079"/>
              <a:gd name="connsiteX10161" fmla="*/ 10508438 w 12192000"/>
              <a:gd name="connsiteY10161" fmla="*/ 1309270 h 6858079"/>
              <a:gd name="connsiteX10162" fmla="*/ 10512803 w 12192000"/>
              <a:gd name="connsiteY10162" fmla="*/ 1309270 h 6858079"/>
              <a:gd name="connsiteX10163" fmla="*/ 10527714 w 12192000"/>
              <a:gd name="connsiteY10163" fmla="*/ 1309633 h 6858079"/>
              <a:gd name="connsiteX10164" fmla="*/ 10530260 w 12192000"/>
              <a:gd name="connsiteY10164" fmla="*/ 1309633 h 6858079"/>
              <a:gd name="connsiteX10165" fmla="*/ 10546990 w 12192000"/>
              <a:gd name="connsiteY10165" fmla="*/ 1308908 h 6858079"/>
              <a:gd name="connsiteX10166" fmla="*/ 10555718 w 12192000"/>
              <a:gd name="connsiteY10166" fmla="*/ 1309270 h 6858079"/>
              <a:gd name="connsiteX10167" fmla="*/ 10561538 w 12192000"/>
              <a:gd name="connsiteY10167" fmla="*/ 1306370 h 6858079"/>
              <a:gd name="connsiteX10168" fmla="*/ 10567721 w 12192000"/>
              <a:gd name="connsiteY10168" fmla="*/ 1313620 h 6858079"/>
              <a:gd name="connsiteX10169" fmla="*/ 10560972 w 12192000"/>
              <a:gd name="connsiteY10169" fmla="*/ 1316373 h 6858079"/>
              <a:gd name="connsiteX10170" fmla="*/ 10563657 w 12192000"/>
              <a:gd name="connsiteY10170" fmla="*/ 1316743 h 6858079"/>
              <a:gd name="connsiteX10171" fmla="*/ 10563657 w 12192000"/>
              <a:gd name="connsiteY10171" fmla="*/ 1317141 h 6858079"/>
              <a:gd name="connsiteX10172" fmla="*/ 10557516 w 12192000"/>
              <a:gd name="connsiteY10172" fmla="*/ 1316743 h 6858079"/>
              <a:gd name="connsiteX10173" fmla="*/ 10554177 w 12192000"/>
              <a:gd name="connsiteY10173" fmla="*/ 1313285 h 6858079"/>
              <a:gd name="connsiteX10174" fmla="*/ 10552456 w 12192000"/>
              <a:gd name="connsiteY10174" fmla="*/ 1313315 h 6858079"/>
              <a:gd name="connsiteX10175" fmla="*/ 10552817 w 12192000"/>
              <a:gd name="connsiteY10175" fmla="*/ 1314217 h 6858079"/>
              <a:gd name="connsiteX10176" fmla="*/ 10554313 w 12192000"/>
              <a:gd name="connsiteY10176" fmla="*/ 1315715 h 6858079"/>
              <a:gd name="connsiteX10177" fmla="*/ 10557306 w 12192000"/>
              <a:gd name="connsiteY10177" fmla="*/ 1317585 h 6858079"/>
              <a:gd name="connsiteX10178" fmla="*/ 10557306 w 12192000"/>
              <a:gd name="connsiteY10178" fmla="*/ 1317959 h 6858079"/>
              <a:gd name="connsiteX10179" fmla="*/ 10553565 w 12192000"/>
              <a:gd name="connsiteY10179" fmla="*/ 1316088 h 6858079"/>
              <a:gd name="connsiteX10180" fmla="*/ 10551725 w 12192000"/>
              <a:gd name="connsiteY10180" fmla="*/ 1313328 h 6858079"/>
              <a:gd name="connsiteX10181" fmla="*/ 10534988 w 12192000"/>
              <a:gd name="connsiteY10181" fmla="*/ 1313620 h 6858079"/>
              <a:gd name="connsiteX10182" fmla="*/ 10529533 w 12192000"/>
              <a:gd name="connsiteY10182" fmla="*/ 1313983 h 6858079"/>
              <a:gd name="connsiteX10183" fmla="*/ 10528078 w 12192000"/>
              <a:gd name="connsiteY10183" fmla="*/ 1313983 h 6858079"/>
              <a:gd name="connsiteX10184" fmla="*/ 10516008 w 12192000"/>
              <a:gd name="connsiteY10184" fmla="*/ 1314652 h 6858079"/>
              <a:gd name="connsiteX10185" fmla="*/ 10502613 w 12192000"/>
              <a:gd name="connsiteY10185" fmla="*/ 1316364 h 6858079"/>
              <a:gd name="connsiteX10186" fmla="*/ 10502250 w 12192000"/>
              <a:gd name="connsiteY10186" fmla="*/ 1315985 h 6858079"/>
              <a:gd name="connsiteX10187" fmla="*/ 10501888 w 12192000"/>
              <a:gd name="connsiteY10187" fmla="*/ 1315606 h 6858079"/>
              <a:gd name="connsiteX10188" fmla="*/ 10501163 w 12192000"/>
              <a:gd name="connsiteY10188" fmla="*/ 1300841 h 6858079"/>
              <a:gd name="connsiteX10189" fmla="*/ 10501888 w 12192000"/>
              <a:gd name="connsiteY10189" fmla="*/ 1300841 h 6858079"/>
              <a:gd name="connsiteX10190" fmla="*/ 10502613 w 12192000"/>
              <a:gd name="connsiteY10190" fmla="*/ 1315228 h 6858079"/>
              <a:gd name="connsiteX10191" fmla="*/ 10505564 w 12192000"/>
              <a:gd name="connsiteY10191" fmla="*/ 1314898 h 6858079"/>
              <a:gd name="connsiteX10192" fmla="*/ 10503347 w 12192000"/>
              <a:gd name="connsiteY10192" fmla="*/ 1314346 h 6858079"/>
              <a:gd name="connsiteX10193" fmla="*/ 10502619 w 12192000"/>
              <a:gd name="connsiteY10193" fmla="*/ 1303471 h 6858079"/>
              <a:gd name="connsiteX10194" fmla="*/ 10503347 w 12192000"/>
              <a:gd name="connsiteY10194" fmla="*/ 1286070 h 6858079"/>
              <a:gd name="connsiteX10195" fmla="*/ 10504074 w 12192000"/>
              <a:gd name="connsiteY10195" fmla="*/ 1251270 h 6858079"/>
              <a:gd name="connsiteX10196" fmla="*/ 10504074 w 12192000"/>
              <a:gd name="connsiteY10196" fmla="*/ 1191456 h 6858079"/>
              <a:gd name="connsiteX10197" fmla="*/ 10502619 w 12192000"/>
              <a:gd name="connsiteY10197" fmla="*/ 1190730 h 6858079"/>
              <a:gd name="connsiteX10198" fmla="*/ 10502348 w 12192000"/>
              <a:gd name="connsiteY10198" fmla="*/ 1190460 h 6858079"/>
              <a:gd name="connsiteX10199" fmla="*/ 10502345 w 12192000"/>
              <a:gd name="connsiteY10199" fmla="*/ 1190463 h 6858079"/>
              <a:gd name="connsiteX10200" fmla="*/ 10502340 w 12192000"/>
              <a:gd name="connsiteY10200" fmla="*/ 1190453 h 6858079"/>
              <a:gd name="connsiteX10201" fmla="*/ 10501892 w 12192000"/>
              <a:gd name="connsiteY10201" fmla="*/ 1190005 h 6858079"/>
              <a:gd name="connsiteX10202" fmla="*/ 10500801 w 12192000"/>
              <a:gd name="connsiteY10202" fmla="*/ 1187106 h 6858079"/>
              <a:gd name="connsiteX10203" fmla="*/ 10500801 w 12192000"/>
              <a:gd name="connsiteY10203" fmla="*/ 1187084 h 6858079"/>
              <a:gd name="connsiteX10204" fmla="*/ 10499165 w 12192000"/>
              <a:gd name="connsiteY10204" fmla="*/ 1183507 h 6858079"/>
              <a:gd name="connsiteX10205" fmla="*/ 10499484 w 12192000"/>
              <a:gd name="connsiteY10205" fmla="*/ 1183175 h 6858079"/>
              <a:gd name="connsiteX10206" fmla="*/ 10500801 w 12192000"/>
              <a:gd name="connsiteY10206" fmla="*/ 1185670 h 6858079"/>
              <a:gd name="connsiteX10207" fmla="*/ 10500801 w 12192000"/>
              <a:gd name="connsiteY10207" fmla="*/ 1183481 h 6858079"/>
              <a:gd name="connsiteX10208" fmla="*/ 10510257 w 12192000"/>
              <a:gd name="connsiteY10208" fmla="*/ 1179855 h 6858079"/>
              <a:gd name="connsiteX10209" fmla="*/ 10899551 w 12192000"/>
              <a:gd name="connsiteY10209" fmla="*/ 1178406 h 6858079"/>
              <a:gd name="connsiteX10210" fmla="*/ 10899948 w 12192000"/>
              <a:gd name="connsiteY10210" fmla="*/ 1178782 h 6858079"/>
              <a:gd name="connsiteX10211" fmla="*/ 10897628 w 12192000"/>
              <a:gd name="connsiteY10211" fmla="*/ 1185011 h 6858079"/>
              <a:gd name="connsiteX10212" fmla="*/ 10898045 w 12192000"/>
              <a:gd name="connsiteY10212" fmla="*/ 1185847 h 6858079"/>
              <a:gd name="connsiteX10213" fmla="*/ 10901936 w 12192000"/>
              <a:gd name="connsiteY10213" fmla="*/ 1191209 h 6858079"/>
              <a:gd name="connsiteX10214" fmla="*/ 10901141 w 12192000"/>
              <a:gd name="connsiteY10214" fmla="*/ 1191963 h 6858079"/>
              <a:gd name="connsiteX10215" fmla="*/ 10899758 w 12192000"/>
              <a:gd name="connsiteY10215" fmla="*/ 1190215 h 6858079"/>
              <a:gd name="connsiteX10216" fmla="*/ 10899626 w 12192000"/>
              <a:gd name="connsiteY10216" fmla="*/ 1190451 h 6858079"/>
              <a:gd name="connsiteX10217" fmla="*/ 10899209 w 12192000"/>
              <a:gd name="connsiteY10217" fmla="*/ 1189523 h 6858079"/>
              <a:gd name="connsiteX10218" fmla="*/ 10896371 w 12192000"/>
              <a:gd name="connsiteY10218" fmla="*/ 1185937 h 6858079"/>
              <a:gd name="connsiteX10219" fmla="*/ 10896967 w 12192000"/>
              <a:gd name="connsiteY10219" fmla="*/ 1184527 h 6858079"/>
              <a:gd name="connsiteX10220" fmla="*/ 10895084 w 12192000"/>
              <a:gd name="connsiteY10220" fmla="*/ 1180333 h 6858079"/>
              <a:gd name="connsiteX10221" fmla="*/ 10895462 w 12192000"/>
              <a:gd name="connsiteY10221" fmla="*/ 1180669 h 6858079"/>
              <a:gd name="connsiteX10222" fmla="*/ 10897159 w 12192000"/>
              <a:gd name="connsiteY10222" fmla="*/ 1184071 h 6858079"/>
              <a:gd name="connsiteX10223" fmla="*/ 10712927 w 12192000"/>
              <a:gd name="connsiteY10223" fmla="*/ 1178107 h 6858079"/>
              <a:gd name="connsiteX10224" fmla="*/ 10725245 w 12192000"/>
              <a:gd name="connsiteY10224" fmla="*/ 1186392 h 6858079"/>
              <a:gd name="connsiteX10225" fmla="*/ 10738287 w 12192000"/>
              <a:gd name="connsiteY10225" fmla="*/ 1201883 h 6858079"/>
              <a:gd name="connsiteX10226" fmla="*/ 10740461 w 12192000"/>
              <a:gd name="connsiteY10226" fmla="*/ 1210530 h 6858079"/>
              <a:gd name="connsiteX10227" fmla="*/ 10742635 w 12192000"/>
              <a:gd name="connsiteY10227" fmla="*/ 1224220 h 6858079"/>
              <a:gd name="connsiteX10228" fmla="*/ 10741910 w 12192000"/>
              <a:gd name="connsiteY10228" fmla="*/ 1226742 h 6858079"/>
              <a:gd name="connsiteX10229" fmla="*/ 10743359 w 12192000"/>
              <a:gd name="connsiteY10229" fmla="*/ 1249797 h 6858079"/>
              <a:gd name="connsiteX10230" fmla="*/ 10735751 w 12192000"/>
              <a:gd name="connsiteY10230" fmla="*/ 1295189 h 6858079"/>
              <a:gd name="connsiteX10231" fmla="*/ 10706042 w 12192000"/>
              <a:gd name="connsiteY10231" fmla="*/ 1313203 h 6858079"/>
              <a:gd name="connsiteX10232" fmla="*/ 10674160 w 12192000"/>
              <a:gd name="connsiteY10232" fmla="*/ 1298072 h 6858079"/>
              <a:gd name="connsiteX10233" fmla="*/ 10659668 w 12192000"/>
              <a:gd name="connsiteY10233" fmla="*/ 1257723 h 6858079"/>
              <a:gd name="connsiteX10234" fmla="*/ 10663292 w 12192000"/>
              <a:gd name="connsiteY10234" fmla="*/ 1215213 h 6858079"/>
              <a:gd name="connsiteX10235" fmla="*/ 10686841 w 12192000"/>
              <a:gd name="connsiteY10235" fmla="*/ 1182430 h 6858079"/>
              <a:gd name="connsiteX10236" fmla="*/ 10689015 w 12192000"/>
              <a:gd name="connsiteY10236" fmla="*/ 1181350 h 6858079"/>
              <a:gd name="connsiteX10237" fmla="*/ 10712927 w 12192000"/>
              <a:gd name="connsiteY10237" fmla="*/ 1178107 h 6858079"/>
              <a:gd name="connsiteX10238" fmla="*/ 10593010 w 12192000"/>
              <a:gd name="connsiteY10238" fmla="*/ 1177169 h 6858079"/>
              <a:gd name="connsiteX10239" fmla="*/ 10593880 w 12192000"/>
              <a:gd name="connsiteY10239" fmla="*/ 1177521 h 6858079"/>
              <a:gd name="connsiteX10240" fmla="*/ 10593010 w 12192000"/>
              <a:gd name="connsiteY10240" fmla="*/ 1177521 h 6858079"/>
              <a:gd name="connsiteX10241" fmla="*/ 10593010 w 12192000"/>
              <a:gd name="connsiteY10241" fmla="*/ 1177169 h 6858079"/>
              <a:gd name="connsiteX10242" fmla="*/ 10597433 w 12192000"/>
              <a:gd name="connsiteY10242" fmla="*/ 1177159 h 6858079"/>
              <a:gd name="connsiteX10243" fmla="*/ 10602402 w 12192000"/>
              <a:gd name="connsiteY10243" fmla="*/ 1188848 h 6858079"/>
              <a:gd name="connsiteX10244" fmla="*/ 10601739 w 12192000"/>
              <a:gd name="connsiteY10244" fmla="*/ 1188504 h 6858079"/>
              <a:gd name="connsiteX10245" fmla="*/ 10602444 w 12192000"/>
              <a:gd name="connsiteY10245" fmla="*/ 1181585 h 6858079"/>
              <a:gd name="connsiteX10246" fmla="*/ 10601655 w 12192000"/>
              <a:gd name="connsiteY10246" fmla="*/ 1180943 h 6858079"/>
              <a:gd name="connsiteX10247" fmla="*/ 10599968 w 12192000"/>
              <a:gd name="connsiteY10247" fmla="*/ 1188828 h 6858079"/>
              <a:gd name="connsiteX10248" fmla="*/ 10599271 w 12192000"/>
              <a:gd name="connsiteY10248" fmla="*/ 1188122 h 6858079"/>
              <a:gd name="connsiteX10249" fmla="*/ 10599560 w 12192000"/>
              <a:gd name="connsiteY10249" fmla="*/ 1185783 h 6858079"/>
              <a:gd name="connsiteX10250" fmla="*/ 10598076 w 12192000"/>
              <a:gd name="connsiteY10250" fmla="*/ 1188519 h 6858079"/>
              <a:gd name="connsiteX10251" fmla="*/ 10597712 w 12192000"/>
              <a:gd name="connsiteY10251" fmla="*/ 1247755 h 6858079"/>
              <a:gd name="connsiteX10252" fmla="*/ 10597712 w 12192000"/>
              <a:gd name="connsiteY10252" fmla="*/ 1281706 h 6858079"/>
              <a:gd name="connsiteX10253" fmla="*/ 10598076 w 12192000"/>
              <a:gd name="connsiteY10253" fmla="*/ 1300127 h 6858079"/>
              <a:gd name="connsiteX10254" fmla="*/ 10598076 w 12192000"/>
              <a:gd name="connsiteY10254" fmla="*/ 1305907 h 6858079"/>
              <a:gd name="connsiteX10255" fmla="*/ 10624261 w 12192000"/>
              <a:gd name="connsiteY10255" fmla="*/ 1305907 h 6858079"/>
              <a:gd name="connsiteX10256" fmla="*/ 10641719 w 12192000"/>
              <a:gd name="connsiteY10256" fmla="*/ 1306268 h 6858079"/>
              <a:gd name="connsiteX10257" fmla="*/ 10650083 w 12192000"/>
              <a:gd name="connsiteY10257" fmla="*/ 1302656 h 6858079"/>
              <a:gd name="connsiteX10258" fmla="*/ 10653720 w 12192000"/>
              <a:gd name="connsiteY10258" fmla="*/ 1311686 h 6858079"/>
              <a:gd name="connsiteX10259" fmla="*/ 10646227 w 12192000"/>
              <a:gd name="connsiteY10259" fmla="*/ 1314365 h 6858079"/>
              <a:gd name="connsiteX10260" fmla="*/ 10653170 w 12192000"/>
              <a:gd name="connsiteY10260" fmla="*/ 1314975 h 6858079"/>
              <a:gd name="connsiteX10261" fmla="*/ 10653924 w 12192000"/>
              <a:gd name="connsiteY10261" fmla="*/ 1315329 h 6858079"/>
              <a:gd name="connsiteX10262" fmla="*/ 10640365 w 12192000"/>
              <a:gd name="connsiteY10262" fmla="*/ 1313916 h 6858079"/>
              <a:gd name="connsiteX10263" fmla="*/ 10641119 w 12192000"/>
              <a:gd name="connsiteY10263" fmla="*/ 1313916 h 6858079"/>
              <a:gd name="connsiteX10264" fmla="*/ 10644253 w 12192000"/>
              <a:gd name="connsiteY10264" fmla="*/ 1314191 h 6858079"/>
              <a:gd name="connsiteX10265" fmla="*/ 10643901 w 12192000"/>
              <a:gd name="connsiteY10265" fmla="*/ 1313492 h 6858079"/>
              <a:gd name="connsiteX10266" fmla="*/ 10641719 w 12192000"/>
              <a:gd name="connsiteY10266" fmla="*/ 1311686 h 6858079"/>
              <a:gd name="connsiteX10267" fmla="*/ 10629717 w 12192000"/>
              <a:gd name="connsiteY10267" fmla="*/ 1312047 h 6858079"/>
              <a:gd name="connsiteX10268" fmla="*/ 10598804 w 12192000"/>
              <a:gd name="connsiteY10268" fmla="*/ 1311324 h 6858079"/>
              <a:gd name="connsiteX10269" fmla="*/ 10595167 w 12192000"/>
              <a:gd name="connsiteY10269" fmla="*/ 1312770 h 6858079"/>
              <a:gd name="connsiteX10270" fmla="*/ 10592257 w 12192000"/>
              <a:gd name="connsiteY10270" fmla="*/ 1312047 h 6858079"/>
              <a:gd name="connsiteX10271" fmla="*/ 10591166 w 12192000"/>
              <a:gd name="connsiteY10271" fmla="*/ 1302656 h 6858079"/>
              <a:gd name="connsiteX10272" fmla="*/ 10590803 w 12192000"/>
              <a:gd name="connsiteY10272" fmla="*/ 1286041 h 6858079"/>
              <a:gd name="connsiteX10273" fmla="*/ 10590074 w 12192000"/>
              <a:gd name="connsiteY10273" fmla="*/ 1249922 h 6858079"/>
              <a:gd name="connsiteX10274" fmla="*/ 10590252 w 12192000"/>
              <a:gd name="connsiteY10274" fmla="*/ 1243997 h 6858079"/>
              <a:gd name="connsiteX10275" fmla="*/ 10589880 w 12192000"/>
              <a:gd name="connsiteY10275" fmla="*/ 1243997 h 6858079"/>
              <a:gd name="connsiteX10276" fmla="*/ 10589880 w 12192000"/>
              <a:gd name="connsiteY10276" fmla="*/ 1242804 h 6858079"/>
              <a:gd name="connsiteX10277" fmla="*/ 10590278 w 12192000"/>
              <a:gd name="connsiteY10277" fmla="*/ 1242804 h 6858079"/>
              <a:gd name="connsiteX10278" fmla="*/ 10590278 w 12192000"/>
              <a:gd name="connsiteY10278" fmla="*/ 1243113 h 6858079"/>
              <a:gd name="connsiteX10279" fmla="*/ 10590435 w 12192000"/>
              <a:gd name="connsiteY10279" fmla="*/ 1237841 h 6858079"/>
              <a:gd name="connsiteX10280" fmla="*/ 10589936 w 12192000"/>
              <a:gd name="connsiteY10280" fmla="*/ 1241638 h 6858079"/>
              <a:gd name="connsiteX10281" fmla="*/ 10589482 w 12192000"/>
              <a:gd name="connsiteY10281" fmla="*/ 1241638 h 6858079"/>
              <a:gd name="connsiteX10282" fmla="*/ 10589936 w 12192000"/>
              <a:gd name="connsiteY10282" fmla="*/ 1229765 h 6858079"/>
              <a:gd name="connsiteX10283" fmla="*/ 10590846 w 12192000"/>
              <a:gd name="connsiteY10283" fmla="*/ 1220118 h 6858079"/>
              <a:gd name="connsiteX10284" fmla="*/ 10590963 w 12192000"/>
              <a:gd name="connsiteY10284" fmla="*/ 1220118 h 6858079"/>
              <a:gd name="connsiteX10285" fmla="*/ 10591893 w 12192000"/>
              <a:gd name="connsiteY10285" fmla="*/ 1188879 h 6858079"/>
              <a:gd name="connsiteX10286" fmla="*/ 10590803 w 12192000"/>
              <a:gd name="connsiteY10286" fmla="*/ 1188519 h 6858079"/>
              <a:gd name="connsiteX10287" fmla="*/ 10588256 w 12192000"/>
              <a:gd name="connsiteY10287" fmla="*/ 1184908 h 6858079"/>
              <a:gd name="connsiteX10288" fmla="*/ 10589711 w 12192000"/>
              <a:gd name="connsiteY10288" fmla="*/ 1179490 h 6858079"/>
              <a:gd name="connsiteX10289" fmla="*/ 10592257 w 12192000"/>
              <a:gd name="connsiteY10289" fmla="*/ 1178406 h 6858079"/>
              <a:gd name="connsiteX10290" fmla="*/ 10593348 w 12192000"/>
              <a:gd name="connsiteY10290" fmla="*/ 1178406 h 6858079"/>
              <a:gd name="connsiteX10291" fmla="*/ 10595167 w 12192000"/>
              <a:gd name="connsiteY10291" fmla="*/ 1178406 h 6858079"/>
              <a:gd name="connsiteX10292" fmla="*/ 10596258 w 12192000"/>
              <a:gd name="connsiteY10292" fmla="*/ 1178766 h 6858079"/>
              <a:gd name="connsiteX10293" fmla="*/ 10599903 w 12192000"/>
              <a:gd name="connsiteY10293" fmla="*/ 1182990 h 6858079"/>
              <a:gd name="connsiteX10294" fmla="*/ 10600257 w 12192000"/>
              <a:gd name="connsiteY10294" fmla="*/ 1180112 h 6858079"/>
              <a:gd name="connsiteX10295" fmla="*/ 10601014 w 12192000"/>
              <a:gd name="connsiteY10295" fmla="*/ 1180420 h 6858079"/>
              <a:gd name="connsiteX10296" fmla="*/ 10600292 w 12192000"/>
              <a:gd name="connsiteY10296" fmla="*/ 1179832 h 6858079"/>
              <a:gd name="connsiteX10297" fmla="*/ 10600257 w 12192000"/>
              <a:gd name="connsiteY10297" fmla="*/ 1180112 h 6858079"/>
              <a:gd name="connsiteX10298" fmla="*/ 10593880 w 12192000"/>
              <a:gd name="connsiteY10298" fmla="*/ 1177521 h 6858079"/>
              <a:gd name="connsiteX10299" fmla="*/ 10595793 w 12192000"/>
              <a:gd name="connsiteY10299" fmla="*/ 1177521 h 6858079"/>
              <a:gd name="connsiteX10300" fmla="*/ 10599710 w 12192000"/>
              <a:gd name="connsiteY10300" fmla="*/ 1179358 h 6858079"/>
              <a:gd name="connsiteX10301" fmla="*/ 10597433 w 12192000"/>
              <a:gd name="connsiteY10301" fmla="*/ 1177502 h 6858079"/>
              <a:gd name="connsiteX10302" fmla="*/ 10427306 w 12192000"/>
              <a:gd name="connsiteY10302" fmla="*/ 1177106 h 6858079"/>
              <a:gd name="connsiteX10303" fmla="*/ 10436454 w 12192000"/>
              <a:gd name="connsiteY10303" fmla="*/ 1177225 h 6858079"/>
              <a:gd name="connsiteX10304" fmla="*/ 10436744 w 12192000"/>
              <a:gd name="connsiteY10304" fmla="*/ 1177122 h 6858079"/>
              <a:gd name="connsiteX10305" fmla="*/ 10437434 w 12192000"/>
              <a:gd name="connsiteY10305" fmla="*/ 1177237 h 6858079"/>
              <a:gd name="connsiteX10306" fmla="*/ 10452010 w 12192000"/>
              <a:gd name="connsiteY10306" fmla="*/ 1177426 h 6858079"/>
              <a:gd name="connsiteX10307" fmla="*/ 10451649 w 12192000"/>
              <a:gd name="connsiteY10307" fmla="*/ 1178528 h 6858079"/>
              <a:gd name="connsiteX10308" fmla="*/ 10444179 w 12192000"/>
              <a:gd name="connsiteY10308" fmla="*/ 1178357 h 6858079"/>
              <a:gd name="connsiteX10309" fmla="*/ 10451435 w 12192000"/>
              <a:gd name="connsiteY10309" fmla="*/ 1179562 h 6858079"/>
              <a:gd name="connsiteX10310" fmla="*/ 10473786 w 12192000"/>
              <a:gd name="connsiteY10310" fmla="*/ 1208111 h 6858079"/>
              <a:gd name="connsiteX10311" fmla="*/ 10480635 w 12192000"/>
              <a:gd name="connsiteY10311" fmla="*/ 1234131 h 6858079"/>
              <a:gd name="connsiteX10312" fmla="*/ 10480275 w 12192000"/>
              <a:gd name="connsiteY10312" fmla="*/ 1260873 h 6858079"/>
              <a:gd name="connsiteX10313" fmla="*/ 10465356 w 12192000"/>
              <a:gd name="connsiteY10313" fmla="*/ 1302260 h 6858079"/>
              <a:gd name="connsiteX10314" fmla="*/ 10467565 w 12192000"/>
              <a:gd name="connsiteY10314" fmla="*/ 1299972 h 6858079"/>
              <a:gd name="connsiteX10315" fmla="*/ 10468278 w 12192000"/>
              <a:gd name="connsiteY10315" fmla="*/ 1300333 h 6858079"/>
              <a:gd name="connsiteX10316" fmla="*/ 10464778 w 12192000"/>
              <a:gd name="connsiteY10316" fmla="*/ 1303862 h 6858079"/>
              <a:gd name="connsiteX10317" fmla="*/ 10464773 w 12192000"/>
              <a:gd name="connsiteY10317" fmla="*/ 1303877 h 6858079"/>
              <a:gd name="connsiteX10318" fmla="*/ 10464719 w 12192000"/>
              <a:gd name="connsiteY10318" fmla="*/ 1303923 h 6858079"/>
              <a:gd name="connsiteX10319" fmla="*/ 10454000 w 12192000"/>
              <a:gd name="connsiteY10319" fmla="*/ 1314733 h 6858079"/>
              <a:gd name="connsiteX10320" fmla="*/ 10451161 w 12192000"/>
              <a:gd name="connsiteY10320" fmla="*/ 1315135 h 6858079"/>
              <a:gd name="connsiteX10321" fmla="*/ 10450353 w 12192000"/>
              <a:gd name="connsiteY10321" fmla="*/ 1315804 h 6858079"/>
              <a:gd name="connsiteX10322" fmla="*/ 10443542 w 12192000"/>
              <a:gd name="connsiteY10322" fmla="*/ 1316213 h 6858079"/>
              <a:gd name="connsiteX10323" fmla="*/ 10433654 w 12192000"/>
              <a:gd name="connsiteY10323" fmla="*/ 1317613 h 6858079"/>
              <a:gd name="connsiteX10324" fmla="*/ 10433654 w 12192000"/>
              <a:gd name="connsiteY10324" fmla="*/ 1317253 h 6858079"/>
              <a:gd name="connsiteX10325" fmla="*/ 10437565 w 12192000"/>
              <a:gd name="connsiteY10325" fmla="*/ 1316573 h 6858079"/>
              <a:gd name="connsiteX10326" fmla="*/ 10432327 w 12192000"/>
              <a:gd name="connsiteY10326" fmla="*/ 1316887 h 6858079"/>
              <a:gd name="connsiteX10327" fmla="*/ 10401684 w 12192000"/>
              <a:gd name="connsiteY10327" fmla="*/ 1290145 h 6858079"/>
              <a:gd name="connsiteX10328" fmla="*/ 10392672 w 12192000"/>
              <a:gd name="connsiteY10328" fmla="*/ 1241720 h 6858079"/>
              <a:gd name="connsiteX10329" fmla="*/ 10402766 w 12192000"/>
              <a:gd name="connsiteY10329" fmla="*/ 1208834 h 6858079"/>
              <a:gd name="connsiteX10330" fmla="*/ 10422233 w 12192000"/>
              <a:gd name="connsiteY10330" fmla="*/ 1182453 h 6858079"/>
              <a:gd name="connsiteX10331" fmla="*/ 10423675 w 12192000"/>
              <a:gd name="connsiteY10331" fmla="*/ 1181730 h 6858079"/>
              <a:gd name="connsiteX10332" fmla="*/ 10433907 w 12192000"/>
              <a:gd name="connsiteY10332" fmla="*/ 1178122 h 6858079"/>
              <a:gd name="connsiteX10333" fmla="*/ 10427533 w 12192000"/>
              <a:gd name="connsiteY10333" fmla="*/ 1177977 h 6858079"/>
              <a:gd name="connsiteX10334" fmla="*/ 10408574 w 12192000"/>
              <a:gd name="connsiteY10334" fmla="*/ 1193939 h 6858079"/>
              <a:gd name="connsiteX10335" fmla="*/ 10408574 w 12192000"/>
              <a:gd name="connsiteY10335" fmla="*/ 1193572 h 6858079"/>
              <a:gd name="connsiteX10336" fmla="*/ 10427306 w 12192000"/>
              <a:gd name="connsiteY10336" fmla="*/ 1177106 h 6858079"/>
              <a:gd name="connsiteX10337" fmla="*/ 10906291 w 12192000"/>
              <a:gd name="connsiteY10337" fmla="*/ 1176815 h 6858079"/>
              <a:gd name="connsiteX10338" fmla="*/ 10913140 w 12192000"/>
              <a:gd name="connsiteY10338" fmla="*/ 1184415 h 6858079"/>
              <a:gd name="connsiteX10339" fmla="*/ 10909535 w 12192000"/>
              <a:gd name="connsiteY10339" fmla="*/ 1189121 h 6858079"/>
              <a:gd name="connsiteX10340" fmla="*/ 10902685 w 12192000"/>
              <a:gd name="connsiteY10340" fmla="*/ 1215542 h 6858079"/>
              <a:gd name="connsiteX10341" fmla="*/ 10899944 w 12192000"/>
              <a:gd name="connsiteY10341" fmla="*/ 1227797 h 6858079"/>
              <a:gd name="connsiteX10342" fmla="*/ 10898128 w 12192000"/>
              <a:gd name="connsiteY10342" fmla="*/ 1237297 h 6858079"/>
              <a:gd name="connsiteX10343" fmla="*/ 10895785 w 12192000"/>
              <a:gd name="connsiteY10343" fmla="*/ 1252034 h 6858079"/>
              <a:gd name="connsiteX10344" fmla="*/ 10895115 w 12192000"/>
              <a:gd name="connsiteY10344" fmla="*/ 1251666 h 6858079"/>
              <a:gd name="connsiteX10345" fmla="*/ 10896801 w 12192000"/>
              <a:gd name="connsiteY10345" fmla="*/ 1241854 h 6858079"/>
              <a:gd name="connsiteX10346" fmla="*/ 10894753 w 12192000"/>
              <a:gd name="connsiteY10346" fmla="*/ 1251013 h 6858079"/>
              <a:gd name="connsiteX10347" fmla="*/ 10883937 w 12192000"/>
              <a:gd name="connsiteY10347" fmla="*/ 1285759 h 6858079"/>
              <a:gd name="connsiteX10348" fmla="*/ 10876815 w 12192000"/>
              <a:gd name="connsiteY10348" fmla="*/ 1314723 h 6858079"/>
              <a:gd name="connsiteX10349" fmla="*/ 10877766 w 12192000"/>
              <a:gd name="connsiteY10349" fmla="*/ 1314198 h 6858079"/>
              <a:gd name="connsiteX10350" fmla="*/ 10878508 w 12192000"/>
              <a:gd name="connsiteY10350" fmla="*/ 1314198 h 6858079"/>
              <a:gd name="connsiteX10351" fmla="*/ 10876169 w 12192000"/>
              <a:gd name="connsiteY10351" fmla="*/ 1315917 h 6858079"/>
              <a:gd name="connsiteX10352" fmla="*/ 10875285 w 12192000"/>
              <a:gd name="connsiteY10352" fmla="*/ 1317247 h 6858079"/>
              <a:gd name="connsiteX10353" fmla="*/ 10874359 w 12192000"/>
              <a:gd name="connsiteY10353" fmla="*/ 1317247 h 6858079"/>
              <a:gd name="connsiteX10354" fmla="*/ 10873314 w 12192000"/>
              <a:gd name="connsiteY10354" fmla="*/ 1318015 h 6858079"/>
              <a:gd name="connsiteX10355" fmla="*/ 10872537 w 12192000"/>
              <a:gd name="connsiteY10355" fmla="*/ 1317437 h 6858079"/>
              <a:gd name="connsiteX10356" fmla="*/ 10871680 w 12192000"/>
              <a:gd name="connsiteY10356" fmla="*/ 1317610 h 6858079"/>
              <a:gd name="connsiteX10357" fmla="*/ 10871320 w 12192000"/>
              <a:gd name="connsiteY10357" fmla="*/ 1317610 h 6858079"/>
              <a:gd name="connsiteX10358" fmla="*/ 10869517 w 12192000"/>
              <a:gd name="connsiteY10358" fmla="*/ 1316161 h 6858079"/>
              <a:gd name="connsiteX10359" fmla="*/ 10869202 w 12192000"/>
              <a:gd name="connsiteY10359" fmla="*/ 1314961 h 6858079"/>
              <a:gd name="connsiteX10360" fmla="*/ 10867749 w 12192000"/>
              <a:gd name="connsiteY10360" fmla="*/ 1313881 h 6858079"/>
              <a:gd name="connsiteX10361" fmla="*/ 10868120 w 12192000"/>
              <a:gd name="connsiteY10361" fmla="*/ 1313881 h 6858079"/>
              <a:gd name="connsiteX10362" fmla="*/ 10869103 w 12192000"/>
              <a:gd name="connsiteY10362" fmla="*/ 1314583 h 6858079"/>
              <a:gd name="connsiteX10363" fmla="*/ 10851130 w 12192000"/>
              <a:gd name="connsiteY10363" fmla="*/ 1245945 h 6858079"/>
              <a:gd name="connsiteX10364" fmla="*/ 10843920 w 12192000"/>
              <a:gd name="connsiteY10364" fmla="*/ 1211923 h 6858079"/>
              <a:gd name="connsiteX10365" fmla="*/ 10839594 w 12192000"/>
              <a:gd name="connsiteY10365" fmla="*/ 1197083 h 6858079"/>
              <a:gd name="connsiteX10366" fmla="*/ 10835628 w 12192000"/>
              <a:gd name="connsiteY10366" fmla="*/ 1210474 h 6858079"/>
              <a:gd name="connsiteX10367" fmla="*/ 10825894 w 12192000"/>
              <a:gd name="connsiteY10367" fmla="*/ 1244135 h 6858079"/>
              <a:gd name="connsiteX10368" fmla="*/ 10816520 w 12192000"/>
              <a:gd name="connsiteY10368" fmla="*/ 1279243 h 6858079"/>
              <a:gd name="connsiteX10369" fmla="*/ 10812555 w 12192000"/>
              <a:gd name="connsiteY10369" fmla="*/ 1295893 h 6858079"/>
              <a:gd name="connsiteX10370" fmla="*/ 10810392 w 12192000"/>
              <a:gd name="connsiteY10370" fmla="*/ 1311818 h 6858079"/>
              <a:gd name="connsiteX10371" fmla="*/ 10809670 w 12192000"/>
              <a:gd name="connsiteY10371" fmla="*/ 1312904 h 6858079"/>
              <a:gd name="connsiteX10372" fmla="*/ 10807147 w 12192000"/>
              <a:gd name="connsiteY10372" fmla="*/ 1316885 h 6858079"/>
              <a:gd name="connsiteX10373" fmla="*/ 10803181 w 12192000"/>
              <a:gd name="connsiteY10373" fmla="*/ 1316523 h 6858079"/>
              <a:gd name="connsiteX10374" fmla="*/ 10802461 w 12192000"/>
              <a:gd name="connsiteY10374" fmla="*/ 1315076 h 6858079"/>
              <a:gd name="connsiteX10375" fmla="*/ 10780108 w 12192000"/>
              <a:gd name="connsiteY10375" fmla="*/ 1243412 h 6858079"/>
              <a:gd name="connsiteX10376" fmla="*/ 10770734 w 12192000"/>
              <a:gd name="connsiteY10376" fmla="*/ 1209027 h 6858079"/>
              <a:gd name="connsiteX10377" fmla="*/ 10768211 w 12192000"/>
              <a:gd name="connsiteY10377" fmla="*/ 1194188 h 6858079"/>
              <a:gd name="connsiteX10378" fmla="*/ 10766047 w 12192000"/>
              <a:gd name="connsiteY10378" fmla="*/ 1193102 h 6858079"/>
              <a:gd name="connsiteX10379" fmla="*/ 10763164 w 12192000"/>
              <a:gd name="connsiteY10379" fmla="*/ 1186587 h 6858079"/>
              <a:gd name="connsiteX10380" fmla="*/ 10771816 w 12192000"/>
              <a:gd name="connsiteY10380" fmla="*/ 1179710 h 6858079"/>
              <a:gd name="connsiteX10381" fmla="*/ 10777830 w 12192000"/>
              <a:gd name="connsiteY10381" fmla="*/ 1186955 h 6858079"/>
              <a:gd name="connsiteX10382" fmla="*/ 10778704 w 12192000"/>
              <a:gd name="connsiteY10382" fmla="*/ 1181965 h 6858079"/>
              <a:gd name="connsiteX10383" fmla="*/ 10779102 w 12192000"/>
              <a:gd name="connsiteY10383" fmla="*/ 1181586 h 6858079"/>
              <a:gd name="connsiteX10384" fmla="*/ 10778187 w 12192000"/>
              <a:gd name="connsiteY10384" fmla="*/ 1187386 h 6858079"/>
              <a:gd name="connsiteX10385" fmla="*/ 10779026 w 12192000"/>
              <a:gd name="connsiteY10385" fmla="*/ 1188397 h 6858079"/>
              <a:gd name="connsiteX10386" fmla="*/ 10777740 w 12192000"/>
              <a:gd name="connsiteY10386" fmla="*/ 1190226 h 6858079"/>
              <a:gd name="connsiteX10387" fmla="*/ 10777031 w 12192000"/>
              <a:gd name="connsiteY10387" fmla="*/ 1194727 h 6858079"/>
              <a:gd name="connsiteX10388" fmla="*/ 10780691 w 12192000"/>
              <a:gd name="connsiteY10388" fmla="*/ 1191298 h 6858079"/>
              <a:gd name="connsiteX10389" fmla="*/ 10781883 w 12192000"/>
              <a:gd name="connsiteY10389" fmla="*/ 1184766 h 6858079"/>
              <a:gd name="connsiteX10390" fmla="*/ 10782281 w 12192000"/>
              <a:gd name="connsiteY10390" fmla="*/ 1184766 h 6858079"/>
              <a:gd name="connsiteX10391" fmla="*/ 10781486 w 12192000"/>
              <a:gd name="connsiteY10391" fmla="*/ 1191642 h 6858079"/>
              <a:gd name="connsiteX10392" fmla="*/ 10776768 w 12192000"/>
              <a:gd name="connsiteY10392" fmla="*/ 1196404 h 6858079"/>
              <a:gd name="connsiteX10393" fmla="*/ 10776716 w 12192000"/>
              <a:gd name="connsiteY10393" fmla="*/ 1196729 h 6858079"/>
              <a:gd name="connsiteX10394" fmla="*/ 10776578 w 12192000"/>
              <a:gd name="connsiteY10394" fmla="*/ 1196336 h 6858079"/>
              <a:gd name="connsiteX10395" fmla="*/ 10775921 w 12192000"/>
              <a:gd name="connsiteY10395" fmla="*/ 1195768 h 6858079"/>
              <a:gd name="connsiteX10396" fmla="*/ 10776360 w 12192000"/>
              <a:gd name="connsiteY10396" fmla="*/ 1195356 h 6858079"/>
              <a:gd name="connsiteX10397" fmla="*/ 10777098 w 12192000"/>
              <a:gd name="connsiteY10397" fmla="*/ 1191139 h 6858079"/>
              <a:gd name="connsiteX10398" fmla="*/ 10774700 w 12192000"/>
              <a:gd name="connsiteY10398" fmla="*/ 1194550 h 6858079"/>
              <a:gd name="connsiteX10399" fmla="*/ 10775061 w 12192000"/>
              <a:gd name="connsiteY10399" fmla="*/ 1195997 h 6858079"/>
              <a:gd name="connsiteX10400" fmla="*/ 10778305 w 12192000"/>
              <a:gd name="connsiteY10400" fmla="*/ 1211923 h 6858079"/>
              <a:gd name="connsiteX10401" fmla="*/ 10787678 w 12192000"/>
              <a:gd name="connsiteY10401" fmla="*/ 1246669 h 6858079"/>
              <a:gd name="connsiteX10402" fmla="*/ 10804623 w 12192000"/>
              <a:gd name="connsiteY10402" fmla="*/ 1300598 h 6858079"/>
              <a:gd name="connsiteX10403" fmla="*/ 10805705 w 12192000"/>
              <a:gd name="connsiteY10403" fmla="*/ 1294445 h 6858079"/>
              <a:gd name="connsiteX10404" fmla="*/ 10809670 w 12192000"/>
              <a:gd name="connsiteY10404" fmla="*/ 1277796 h 6858079"/>
              <a:gd name="connsiteX10405" fmla="*/ 10817602 w 12192000"/>
              <a:gd name="connsiteY10405" fmla="*/ 1244860 h 6858079"/>
              <a:gd name="connsiteX10406" fmla="*/ 10826976 w 12192000"/>
              <a:gd name="connsiteY10406" fmla="*/ 1213009 h 6858079"/>
              <a:gd name="connsiteX10407" fmla="*/ 10835988 w 12192000"/>
              <a:gd name="connsiteY10407" fmla="*/ 1181158 h 6858079"/>
              <a:gd name="connsiteX10408" fmla="*/ 10836709 w 12192000"/>
              <a:gd name="connsiteY10408" fmla="*/ 1180072 h 6858079"/>
              <a:gd name="connsiteX10409" fmla="*/ 10839234 w 12192000"/>
              <a:gd name="connsiteY10409" fmla="*/ 1178262 h 6858079"/>
              <a:gd name="connsiteX10410" fmla="*/ 10841035 w 12192000"/>
              <a:gd name="connsiteY10410" fmla="*/ 1179348 h 6858079"/>
              <a:gd name="connsiteX10411" fmla="*/ 10842478 w 12192000"/>
              <a:gd name="connsiteY10411" fmla="*/ 1181158 h 6858079"/>
              <a:gd name="connsiteX10412" fmla="*/ 10842117 w 12192000"/>
              <a:gd name="connsiteY10412" fmla="*/ 1181520 h 6858079"/>
              <a:gd name="connsiteX10413" fmla="*/ 10851130 w 12192000"/>
              <a:gd name="connsiteY10413" fmla="*/ 1212646 h 6858079"/>
              <a:gd name="connsiteX10414" fmla="*/ 10858341 w 12192000"/>
              <a:gd name="connsiteY10414" fmla="*/ 1247031 h 6858079"/>
              <a:gd name="connsiteX10415" fmla="*/ 10870959 w 12192000"/>
              <a:gd name="connsiteY10415" fmla="*/ 1301684 h 6858079"/>
              <a:gd name="connsiteX10416" fmla="*/ 10875646 w 12192000"/>
              <a:gd name="connsiteY10416" fmla="*/ 1286120 h 6858079"/>
              <a:gd name="connsiteX10417" fmla="*/ 10886462 w 12192000"/>
              <a:gd name="connsiteY10417" fmla="*/ 1252098 h 6858079"/>
              <a:gd name="connsiteX10418" fmla="*/ 10894753 w 12192000"/>
              <a:gd name="connsiteY10418" fmla="*/ 1216266 h 6858079"/>
              <a:gd name="connsiteX10419" fmla="*/ 10902685 w 12192000"/>
              <a:gd name="connsiteY10419" fmla="*/ 1189483 h 6858079"/>
              <a:gd name="connsiteX10420" fmla="*/ 10901964 w 12192000"/>
              <a:gd name="connsiteY10420" fmla="*/ 1188397 h 6858079"/>
              <a:gd name="connsiteX10421" fmla="*/ 10901243 w 12192000"/>
              <a:gd name="connsiteY10421" fmla="*/ 1188035 h 6858079"/>
              <a:gd name="connsiteX10422" fmla="*/ 10899080 w 12192000"/>
              <a:gd name="connsiteY10422" fmla="*/ 1183330 h 6858079"/>
              <a:gd name="connsiteX10423" fmla="*/ 10906291 w 12192000"/>
              <a:gd name="connsiteY10423" fmla="*/ 1176815 h 6858079"/>
              <a:gd name="connsiteX10424" fmla="*/ 10377647 w 12192000"/>
              <a:gd name="connsiteY10424" fmla="*/ 1175623 h 6858079"/>
              <a:gd name="connsiteX10425" fmla="*/ 10377647 w 12192000"/>
              <a:gd name="connsiteY10425" fmla="*/ 1176021 h 6858079"/>
              <a:gd name="connsiteX10426" fmla="*/ 10375207 w 12192000"/>
              <a:gd name="connsiteY10426" fmla="*/ 1177393 h 6858079"/>
              <a:gd name="connsiteX10427" fmla="*/ 10382056 w 12192000"/>
              <a:gd name="connsiteY10427" fmla="*/ 1182559 h 6858079"/>
              <a:gd name="connsiteX10428" fmla="*/ 10382056 w 12192000"/>
              <a:gd name="connsiteY10428" fmla="*/ 1184714 h 6858079"/>
              <a:gd name="connsiteX10429" fmla="*/ 10370990 w 12192000"/>
              <a:gd name="connsiteY10429" fmla="*/ 1189023 h 6858079"/>
              <a:gd name="connsiteX10430" fmla="*/ 10370277 w 12192000"/>
              <a:gd name="connsiteY10430" fmla="*/ 1187945 h 6858079"/>
              <a:gd name="connsiteX10431" fmla="*/ 10369207 w 12192000"/>
              <a:gd name="connsiteY10431" fmla="*/ 1186150 h 6858079"/>
              <a:gd name="connsiteX10432" fmla="*/ 10366707 w 12192000"/>
              <a:gd name="connsiteY10432" fmla="*/ 1186150 h 6858079"/>
              <a:gd name="connsiteX10433" fmla="*/ 10346004 w 12192000"/>
              <a:gd name="connsiteY10433" fmla="*/ 1185791 h 6858079"/>
              <a:gd name="connsiteX10434" fmla="*/ 10333510 w 12192000"/>
              <a:gd name="connsiteY10434" fmla="*/ 1186150 h 6858079"/>
              <a:gd name="connsiteX10435" fmla="*/ 10324943 w 12192000"/>
              <a:gd name="connsiteY10435" fmla="*/ 1185791 h 6858079"/>
              <a:gd name="connsiteX10436" fmla="*/ 10327085 w 12192000"/>
              <a:gd name="connsiteY10436" fmla="*/ 1216670 h 6858079"/>
              <a:gd name="connsiteX10437" fmla="*/ 10327799 w 12192000"/>
              <a:gd name="connsiteY10437" fmla="*/ 1238931 h 6858079"/>
              <a:gd name="connsiteX10438" fmla="*/ 10334224 w 12192000"/>
              <a:gd name="connsiteY10438" fmla="*/ 1238931 h 6858079"/>
              <a:gd name="connsiteX10439" fmla="*/ 10344219 w 12192000"/>
              <a:gd name="connsiteY10439" fmla="*/ 1238931 h 6858079"/>
              <a:gd name="connsiteX10440" fmla="*/ 10348859 w 12192000"/>
              <a:gd name="connsiteY10440" fmla="*/ 1238931 h 6858079"/>
              <a:gd name="connsiteX10441" fmla="*/ 10354571 w 12192000"/>
              <a:gd name="connsiteY10441" fmla="*/ 1234263 h 6858079"/>
              <a:gd name="connsiteX10442" fmla="*/ 10363852 w 12192000"/>
              <a:gd name="connsiteY10442" fmla="*/ 1239649 h 6858079"/>
              <a:gd name="connsiteX10443" fmla="*/ 10359925 w 12192000"/>
              <a:gd name="connsiteY10443" fmla="*/ 1247908 h 6858079"/>
              <a:gd name="connsiteX10444" fmla="*/ 10349574 w 12192000"/>
              <a:gd name="connsiteY10444" fmla="*/ 1245394 h 6858079"/>
              <a:gd name="connsiteX10445" fmla="*/ 10349216 w 12192000"/>
              <a:gd name="connsiteY10445" fmla="*/ 1244317 h 6858079"/>
              <a:gd name="connsiteX10446" fmla="*/ 10342077 w 12192000"/>
              <a:gd name="connsiteY10446" fmla="*/ 1243958 h 6858079"/>
              <a:gd name="connsiteX10447" fmla="*/ 10334224 w 12192000"/>
              <a:gd name="connsiteY10447" fmla="*/ 1243958 h 6858079"/>
              <a:gd name="connsiteX10448" fmla="*/ 10327799 w 12192000"/>
              <a:gd name="connsiteY10448" fmla="*/ 1243958 h 6858079"/>
              <a:gd name="connsiteX10449" fmla="*/ 10327441 w 12192000"/>
              <a:gd name="connsiteY10449" fmla="*/ 1251139 h 6858079"/>
              <a:gd name="connsiteX10450" fmla="*/ 10325657 w 12192000"/>
              <a:gd name="connsiteY10450" fmla="*/ 1284890 h 6858079"/>
              <a:gd name="connsiteX10451" fmla="*/ 10324586 w 12192000"/>
              <a:gd name="connsiteY10451" fmla="*/ 1306074 h 6858079"/>
              <a:gd name="connsiteX10452" fmla="*/ 10328512 w 12192000"/>
              <a:gd name="connsiteY10452" fmla="*/ 1309305 h 6858079"/>
              <a:gd name="connsiteX10453" fmla="*/ 10318161 w 12192000"/>
              <a:gd name="connsiteY10453" fmla="*/ 1318282 h 6858079"/>
              <a:gd name="connsiteX10454" fmla="*/ 10314290 w 12192000"/>
              <a:gd name="connsiteY10454" fmla="*/ 1311144 h 6858079"/>
              <a:gd name="connsiteX10455" fmla="*/ 10312984 w 12192000"/>
              <a:gd name="connsiteY10455" fmla="*/ 1314389 h 6858079"/>
              <a:gd name="connsiteX10456" fmla="*/ 10313337 w 12192000"/>
              <a:gd name="connsiteY10456" fmla="*/ 1309047 h 6858079"/>
              <a:gd name="connsiteX10457" fmla="*/ 10316053 w 12192000"/>
              <a:gd name="connsiteY10457" fmla="*/ 1306766 h 6858079"/>
              <a:gd name="connsiteX10458" fmla="*/ 10314942 w 12192000"/>
              <a:gd name="connsiteY10458" fmla="*/ 1309527 h 6858079"/>
              <a:gd name="connsiteX10459" fmla="*/ 10317447 w 12192000"/>
              <a:gd name="connsiteY10459" fmla="*/ 1307510 h 6858079"/>
              <a:gd name="connsiteX10460" fmla="*/ 10318518 w 12192000"/>
              <a:gd name="connsiteY10460" fmla="*/ 1284890 h 6858079"/>
              <a:gd name="connsiteX10461" fmla="*/ 10319945 w 12192000"/>
              <a:gd name="connsiteY10461" fmla="*/ 1251139 h 6858079"/>
              <a:gd name="connsiteX10462" fmla="*/ 10320303 w 12192000"/>
              <a:gd name="connsiteY10462" fmla="*/ 1242163 h 6858079"/>
              <a:gd name="connsiteX10463" fmla="*/ 10320303 w 12192000"/>
              <a:gd name="connsiteY10463" fmla="*/ 1241445 h 6858079"/>
              <a:gd name="connsiteX10464" fmla="*/ 10319589 w 12192000"/>
              <a:gd name="connsiteY10464" fmla="*/ 1216310 h 6858079"/>
              <a:gd name="connsiteX10465" fmla="*/ 10319945 w 12192000"/>
              <a:gd name="connsiteY10465" fmla="*/ 1185432 h 6858079"/>
              <a:gd name="connsiteX10466" fmla="*/ 10321374 w 12192000"/>
              <a:gd name="connsiteY10466" fmla="*/ 1180046 h 6858079"/>
              <a:gd name="connsiteX10467" fmla="*/ 10322444 w 12192000"/>
              <a:gd name="connsiteY10467" fmla="*/ 1180046 h 6858079"/>
              <a:gd name="connsiteX10468" fmla="*/ 10323873 w 12192000"/>
              <a:gd name="connsiteY10468" fmla="*/ 1180046 h 6858079"/>
              <a:gd name="connsiteX10469" fmla="*/ 10334581 w 12192000"/>
              <a:gd name="connsiteY10469" fmla="*/ 1180765 h 6858079"/>
              <a:gd name="connsiteX10470" fmla="*/ 10348145 w 12192000"/>
              <a:gd name="connsiteY10470" fmla="*/ 1180765 h 6858079"/>
              <a:gd name="connsiteX10471" fmla="*/ 10353143 w 12192000"/>
              <a:gd name="connsiteY10471" fmla="*/ 1180765 h 6858079"/>
              <a:gd name="connsiteX10472" fmla="*/ 10369920 w 12192000"/>
              <a:gd name="connsiteY10472" fmla="*/ 1181123 h 6858079"/>
              <a:gd name="connsiteX10473" fmla="*/ 10373241 w 12192000"/>
              <a:gd name="connsiteY10473" fmla="*/ 1178498 h 6858079"/>
              <a:gd name="connsiteX10474" fmla="*/ 10369166 w 12192000"/>
              <a:gd name="connsiteY10474" fmla="*/ 1180791 h 6858079"/>
              <a:gd name="connsiteX10475" fmla="*/ 10368814 w 12192000"/>
              <a:gd name="connsiteY10475" fmla="*/ 1180393 h 6858079"/>
              <a:gd name="connsiteX10476" fmla="*/ 10377647 w 12192000"/>
              <a:gd name="connsiteY10476" fmla="*/ 1175623 h 6858079"/>
              <a:gd name="connsiteX10477" fmla="*/ 10433426 w 12192000"/>
              <a:gd name="connsiteY10477" fmla="*/ 1175001 h 6858079"/>
              <a:gd name="connsiteX10478" fmla="*/ 10425036 w 12192000"/>
              <a:gd name="connsiteY10478" fmla="*/ 1176967 h 6858079"/>
              <a:gd name="connsiteX10479" fmla="*/ 10411751 w 12192000"/>
              <a:gd name="connsiteY10479" fmla="*/ 1187567 h 6858079"/>
              <a:gd name="connsiteX10480" fmla="*/ 10411751 w 12192000"/>
              <a:gd name="connsiteY10480" fmla="*/ 1187189 h 6858079"/>
              <a:gd name="connsiteX10481" fmla="*/ 10416418 w 12192000"/>
              <a:gd name="connsiteY10481" fmla="*/ 1181509 h 6858079"/>
              <a:gd name="connsiteX10482" fmla="*/ 10425395 w 12192000"/>
              <a:gd name="connsiteY10482" fmla="*/ 1175832 h 6858079"/>
              <a:gd name="connsiteX10483" fmla="*/ 10434731 w 12192000"/>
              <a:gd name="connsiteY10483" fmla="*/ 1174696 h 6858079"/>
              <a:gd name="connsiteX10484" fmla="*/ 10436383 w 12192000"/>
              <a:gd name="connsiteY10484" fmla="*/ 1174696 h 6858079"/>
              <a:gd name="connsiteX10485" fmla="*/ 10433426 w 12192000"/>
              <a:gd name="connsiteY10485" fmla="*/ 1175001 h 6858079"/>
              <a:gd name="connsiteX10486" fmla="*/ 10701458 w 12192000"/>
              <a:gd name="connsiteY10486" fmla="*/ 1173996 h 6858079"/>
              <a:gd name="connsiteX10487" fmla="*/ 10718765 w 12192000"/>
              <a:gd name="connsiteY10487" fmla="*/ 1177249 h 6858079"/>
              <a:gd name="connsiteX10488" fmla="*/ 10718397 w 12192000"/>
              <a:gd name="connsiteY10488" fmla="*/ 1178333 h 6858079"/>
              <a:gd name="connsiteX10489" fmla="*/ 10700722 w 12192000"/>
              <a:gd name="connsiteY10489" fmla="*/ 1175442 h 6858079"/>
              <a:gd name="connsiteX10490" fmla="*/ 10685257 w 12192000"/>
              <a:gd name="connsiteY10490" fmla="*/ 1180863 h 6858079"/>
              <a:gd name="connsiteX10491" fmla="*/ 10684888 w 12192000"/>
              <a:gd name="connsiteY10491" fmla="*/ 1180501 h 6858079"/>
              <a:gd name="connsiteX10492" fmla="*/ 10701458 w 12192000"/>
              <a:gd name="connsiteY10492" fmla="*/ 1173996 h 6858079"/>
              <a:gd name="connsiteX10493" fmla="*/ 10443707 w 12192000"/>
              <a:gd name="connsiteY10493" fmla="*/ 1173939 h 6858079"/>
              <a:gd name="connsiteX10494" fmla="*/ 10443707 w 12192000"/>
              <a:gd name="connsiteY10494" fmla="*/ 1174696 h 6858079"/>
              <a:gd name="connsiteX10495" fmla="*/ 10436383 w 12192000"/>
              <a:gd name="connsiteY10495" fmla="*/ 1174696 h 6858079"/>
              <a:gd name="connsiteX10496" fmla="*/ 10375687 w 12192000"/>
              <a:gd name="connsiteY10496" fmla="*/ 1173635 h 6858079"/>
              <a:gd name="connsiteX10497" fmla="*/ 10369182 w 12192000"/>
              <a:gd name="connsiteY10497" fmla="*/ 1179247 h 6858079"/>
              <a:gd name="connsiteX10498" fmla="*/ 10368460 w 12192000"/>
              <a:gd name="connsiteY10498" fmla="*/ 1179247 h 6858079"/>
              <a:gd name="connsiteX10499" fmla="*/ 10375687 w 12192000"/>
              <a:gd name="connsiteY10499" fmla="*/ 1173635 h 6858079"/>
              <a:gd name="connsiteX10500" fmla="*/ 11986643 w 12192000"/>
              <a:gd name="connsiteY10500" fmla="*/ 1166997 h 6858079"/>
              <a:gd name="connsiteX10501" fmla="*/ 11989544 w 12192000"/>
              <a:gd name="connsiteY10501" fmla="*/ 1174586 h 6858079"/>
              <a:gd name="connsiteX10502" fmla="*/ 11953650 w 12192000"/>
              <a:gd name="connsiteY10502" fmla="*/ 1192293 h 6858079"/>
              <a:gd name="connsiteX10503" fmla="*/ 11900354 w 12192000"/>
              <a:gd name="connsiteY10503" fmla="*/ 1212530 h 6858079"/>
              <a:gd name="connsiteX10504" fmla="*/ 11894553 w 12192000"/>
              <a:gd name="connsiteY10504" fmla="*/ 1189764 h 6858079"/>
              <a:gd name="connsiteX10505" fmla="*/ 11948937 w 12192000"/>
              <a:gd name="connsiteY10505" fmla="*/ 1173502 h 6858079"/>
              <a:gd name="connsiteX10506" fmla="*/ 11986643 w 12192000"/>
              <a:gd name="connsiteY10506" fmla="*/ 1166997 h 6858079"/>
              <a:gd name="connsiteX10507" fmla="*/ 224160 w 12192000"/>
              <a:gd name="connsiteY10507" fmla="*/ 1160756 h 6858079"/>
              <a:gd name="connsiteX10508" fmla="*/ 223740 w 12192000"/>
              <a:gd name="connsiteY10508" fmla="*/ 1171879 h 6858079"/>
              <a:gd name="connsiteX10509" fmla="*/ 35819 w 12192000"/>
              <a:gd name="connsiteY10509" fmla="*/ 1172291 h 6858079"/>
              <a:gd name="connsiteX10510" fmla="*/ 0 w 12192000"/>
              <a:gd name="connsiteY10510" fmla="*/ 1172415 h 6858079"/>
              <a:gd name="connsiteX10511" fmla="*/ 0 w 12192000"/>
              <a:gd name="connsiteY10511" fmla="*/ 1162336 h 6858079"/>
              <a:gd name="connsiteX10512" fmla="*/ 47983 w 12192000"/>
              <a:gd name="connsiteY10512" fmla="*/ 1162816 h 6858079"/>
              <a:gd name="connsiteX10513" fmla="*/ 224160 w 12192000"/>
              <a:gd name="connsiteY10513" fmla="*/ 1160756 h 6858079"/>
              <a:gd name="connsiteX10514" fmla="*/ 10013441 w 12192000"/>
              <a:gd name="connsiteY10514" fmla="*/ 1155275 h 6858079"/>
              <a:gd name="connsiteX10515" fmla="*/ 10170126 w 12192000"/>
              <a:gd name="connsiteY10515" fmla="*/ 1229294 h 6858079"/>
              <a:gd name="connsiteX10516" fmla="*/ 10168317 w 12192000"/>
              <a:gd name="connsiteY10516" fmla="*/ 1235432 h 6858079"/>
              <a:gd name="connsiteX10517" fmla="*/ 10011632 w 12192000"/>
              <a:gd name="connsiteY10517" fmla="*/ 1158885 h 6858079"/>
              <a:gd name="connsiteX10518" fmla="*/ 10013441 w 12192000"/>
              <a:gd name="connsiteY10518" fmla="*/ 1155275 h 6858079"/>
              <a:gd name="connsiteX10519" fmla="*/ 495131 w 12192000"/>
              <a:gd name="connsiteY10519" fmla="*/ 1139162 h 6858079"/>
              <a:gd name="connsiteX10520" fmla="*/ 263058 w 12192000"/>
              <a:gd name="connsiteY10520" fmla="*/ 1148408 h 6858079"/>
              <a:gd name="connsiteX10521" fmla="*/ 263058 w 12192000"/>
              <a:gd name="connsiteY10521" fmla="*/ 1148829 h 6858079"/>
              <a:gd name="connsiteX10522" fmla="*/ 237412 w 12192000"/>
              <a:gd name="connsiteY10522" fmla="*/ 1387978 h 6858079"/>
              <a:gd name="connsiteX10523" fmla="*/ 102877 w 12192000"/>
              <a:gd name="connsiteY10523" fmla="*/ 1474559 h 6858079"/>
              <a:gd name="connsiteX10524" fmla="*/ 93628 w 12192000"/>
              <a:gd name="connsiteY10524" fmla="*/ 1480443 h 6858079"/>
              <a:gd name="connsiteX10525" fmla="*/ 115910 w 12192000"/>
              <a:gd name="connsiteY10525" fmla="*/ 1508182 h 6858079"/>
              <a:gd name="connsiteX10526" fmla="*/ 167202 w 12192000"/>
              <a:gd name="connsiteY10526" fmla="*/ 1509864 h 6858079"/>
              <a:gd name="connsiteX10527" fmla="*/ 260114 w 12192000"/>
              <a:gd name="connsiteY10527" fmla="*/ 1504821 h 6858079"/>
              <a:gd name="connsiteX10528" fmla="*/ 501857 w 12192000"/>
              <a:gd name="connsiteY10528" fmla="*/ 1501038 h 6858079"/>
              <a:gd name="connsiteX10529" fmla="*/ 744861 w 12192000"/>
              <a:gd name="connsiteY10529" fmla="*/ 1506082 h 6858079"/>
              <a:gd name="connsiteX10530" fmla="*/ 872669 w 12192000"/>
              <a:gd name="connsiteY10530" fmla="*/ 1506082 h 6858079"/>
              <a:gd name="connsiteX10531" fmla="*/ 937414 w 12192000"/>
              <a:gd name="connsiteY10531" fmla="*/ 1500618 h 6858079"/>
              <a:gd name="connsiteX10532" fmla="*/ 949186 w 12192000"/>
              <a:gd name="connsiteY10532" fmla="*/ 1477081 h 6858079"/>
              <a:gd name="connsiteX10533" fmla="*/ 944141 w 12192000"/>
              <a:gd name="connsiteY10533" fmla="*/ 1477081 h 6858079"/>
              <a:gd name="connsiteX10534" fmla="*/ 804561 w 12192000"/>
              <a:gd name="connsiteY10534" fmla="*/ 1364861 h 6858079"/>
              <a:gd name="connsiteX10535" fmla="*/ 784801 w 12192000"/>
              <a:gd name="connsiteY10535" fmla="*/ 1203047 h 6858079"/>
              <a:gd name="connsiteX10536" fmla="*/ 746122 w 12192000"/>
              <a:gd name="connsiteY10536" fmla="*/ 1219859 h 6858079"/>
              <a:gd name="connsiteX10537" fmla="*/ 744440 w 12192000"/>
              <a:gd name="connsiteY10537" fmla="*/ 1212713 h 6858079"/>
              <a:gd name="connsiteX10538" fmla="*/ 769666 w 12192000"/>
              <a:gd name="connsiteY10538" fmla="*/ 1199265 h 6858079"/>
              <a:gd name="connsiteX10539" fmla="*/ 784380 w 12192000"/>
              <a:gd name="connsiteY10539" fmla="*/ 1188757 h 6858079"/>
              <a:gd name="connsiteX10540" fmla="*/ 783540 w 12192000"/>
              <a:gd name="connsiteY10540" fmla="*/ 1174887 h 6858079"/>
              <a:gd name="connsiteX10541" fmla="*/ 691467 w 12192000"/>
              <a:gd name="connsiteY10541" fmla="*/ 1225743 h 6858079"/>
              <a:gd name="connsiteX10542" fmla="*/ 685582 w 12192000"/>
              <a:gd name="connsiteY10542" fmla="*/ 1219859 h 6858079"/>
              <a:gd name="connsiteX10543" fmla="*/ 782278 w 12192000"/>
              <a:gd name="connsiteY10543" fmla="*/ 1159757 h 6858079"/>
              <a:gd name="connsiteX10544" fmla="*/ 782699 w 12192000"/>
              <a:gd name="connsiteY10544" fmla="*/ 1158916 h 6858079"/>
              <a:gd name="connsiteX10545" fmla="*/ 767564 w 12192000"/>
              <a:gd name="connsiteY10545" fmla="*/ 1158075 h 6858079"/>
              <a:gd name="connsiteX10546" fmla="*/ 694410 w 12192000"/>
              <a:gd name="connsiteY10546" fmla="*/ 1188337 h 6858079"/>
              <a:gd name="connsiteX10547" fmla="*/ 646062 w 12192000"/>
              <a:gd name="connsiteY10547" fmla="*/ 1208511 h 6858079"/>
              <a:gd name="connsiteX10548" fmla="*/ 644380 w 12192000"/>
              <a:gd name="connsiteY10548" fmla="*/ 1204308 h 6858079"/>
              <a:gd name="connsiteX10549" fmla="*/ 738975 w 12192000"/>
              <a:gd name="connsiteY10549" fmla="*/ 1156395 h 6858079"/>
              <a:gd name="connsiteX10550" fmla="*/ 700296 w 12192000"/>
              <a:gd name="connsiteY10550" fmla="*/ 1153452 h 6858079"/>
              <a:gd name="connsiteX10551" fmla="*/ 696513 w 12192000"/>
              <a:gd name="connsiteY10551" fmla="*/ 1157655 h 6858079"/>
              <a:gd name="connsiteX10552" fmla="*/ 628825 w 12192000"/>
              <a:gd name="connsiteY10552" fmla="*/ 1183293 h 6858079"/>
              <a:gd name="connsiteX10553" fmla="*/ 583839 w 12192000"/>
              <a:gd name="connsiteY10553" fmla="*/ 1201365 h 6858079"/>
              <a:gd name="connsiteX10554" fmla="*/ 582578 w 12192000"/>
              <a:gd name="connsiteY10554" fmla="*/ 1194642 h 6858079"/>
              <a:gd name="connsiteX10555" fmla="*/ 679695 w 12192000"/>
              <a:gd name="connsiteY10555" fmla="*/ 1151770 h 6858079"/>
              <a:gd name="connsiteX10556" fmla="*/ 635131 w 12192000"/>
              <a:gd name="connsiteY10556" fmla="*/ 1147568 h 6858079"/>
              <a:gd name="connsiteX10557" fmla="*/ 535491 w 12192000"/>
              <a:gd name="connsiteY10557" fmla="*/ 1192540 h 6858079"/>
              <a:gd name="connsiteX10558" fmla="*/ 529605 w 12192000"/>
              <a:gd name="connsiteY10558" fmla="*/ 1186655 h 6858079"/>
              <a:gd name="connsiteX10559" fmla="*/ 609485 w 12192000"/>
              <a:gd name="connsiteY10559" fmla="*/ 1145467 h 6858079"/>
              <a:gd name="connsiteX10560" fmla="*/ 581737 w 12192000"/>
              <a:gd name="connsiteY10560" fmla="*/ 1142945 h 6858079"/>
              <a:gd name="connsiteX10561" fmla="*/ 541377 w 12192000"/>
              <a:gd name="connsiteY10561" fmla="*/ 1163118 h 6858079"/>
              <a:gd name="connsiteX10562" fmla="*/ 490926 w 12192000"/>
              <a:gd name="connsiteY10562" fmla="*/ 1188337 h 6858079"/>
              <a:gd name="connsiteX10563" fmla="*/ 489664 w 12192000"/>
              <a:gd name="connsiteY10563" fmla="*/ 1185394 h 6858079"/>
              <a:gd name="connsiteX10564" fmla="*/ 565341 w 12192000"/>
              <a:gd name="connsiteY10564" fmla="*/ 1142104 h 6858079"/>
              <a:gd name="connsiteX10565" fmla="*/ 495131 w 12192000"/>
              <a:gd name="connsiteY10565" fmla="*/ 1139162 h 6858079"/>
              <a:gd name="connsiteX10566" fmla="*/ 308585 w 12192000"/>
              <a:gd name="connsiteY10566" fmla="*/ 1092802 h 6858079"/>
              <a:gd name="connsiteX10567" fmla="*/ 308585 w 12192000"/>
              <a:gd name="connsiteY10567" fmla="*/ 1104830 h 6858079"/>
              <a:gd name="connsiteX10568" fmla="*/ 0 w 12192000"/>
              <a:gd name="connsiteY10568" fmla="*/ 1115348 h 6858079"/>
              <a:gd name="connsiteX10569" fmla="*/ 0 w 12192000"/>
              <a:gd name="connsiteY10569" fmla="*/ 1099784 h 6858079"/>
              <a:gd name="connsiteX10570" fmla="*/ 10143121 w 12192000"/>
              <a:gd name="connsiteY10570" fmla="*/ 1067690 h 6858079"/>
              <a:gd name="connsiteX10571" fmla="*/ 10229560 w 12192000"/>
              <a:gd name="connsiteY10571" fmla="*/ 1068054 h 6858079"/>
              <a:gd name="connsiteX10572" fmla="*/ 10229560 w 12192000"/>
              <a:gd name="connsiteY10572" fmla="*/ 1071328 h 6858079"/>
              <a:gd name="connsiteX10573" fmla="*/ 10146708 w 12192000"/>
              <a:gd name="connsiteY10573" fmla="*/ 1073512 h 6858079"/>
              <a:gd name="connsiteX10574" fmla="*/ 10143838 w 12192000"/>
              <a:gd name="connsiteY10574" fmla="*/ 1148826 h 6858079"/>
              <a:gd name="connsiteX10575" fmla="*/ 10140252 w 12192000"/>
              <a:gd name="connsiteY10575" fmla="*/ 1148461 h 6858079"/>
              <a:gd name="connsiteX10576" fmla="*/ 10141686 w 12192000"/>
              <a:gd name="connsiteY10576" fmla="*/ 1073148 h 6858079"/>
              <a:gd name="connsiteX10577" fmla="*/ 10143121 w 12192000"/>
              <a:gd name="connsiteY10577" fmla="*/ 1067690 h 6858079"/>
              <a:gd name="connsiteX10578" fmla="*/ 11966808 w 12192000"/>
              <a:gd name="connsiteY10578" fmla="*/ 1053911 h 6858079"/>
              <a:gd name="connsiteX10579" fmla="*/ 11976912 w 12192000"/>
              <a:gd name="connsiteY10579" fmla="*/ 1064310 h 6858079"/>
              <a:gd name="connsiteX10580" fmla="*/ 11856741 w 12192000"/>
              <a:gd name="connsiteY10580" fmla="*/ 1159339 h 6858079"/>
              <a:gd name="connsiteX10581" fmla="*/ 11841585 w 12192000"/>
              <a:gd name="connsiteY10581" fmla="*/ 1144277 h 6858079"/>
              <a:gd name="connsiteX10582" fmla="*/ 11966808 w 12192000"/>
              <a:gd name="connsiteY10582" fmla="*/ 1053911 h 6858079"/>
              <a:gd name="connsiteX10583" fmla="*/ 10139712 w 12192000"/>
              <a:gd name="connsiteY10583" fmla="*/ 1052936 h 6858079"/>
              <a:gd name="connsiteX10584" fmla="*/ 10160446 w 12192000"/>
              <a:gd name="connsiteY10584" fmla="*/ 1053284 h 6858079"/>
              <a:gd name="connsiteX10585" fmla="*/ 10216462 w 12192000"/>
              <a:gd name="connsiteY10585" fmla="*/ 1052936 h 6858079"/>
              <a:gd name="connsiteX10586" fmla="*/ 10216100 w 12192000"/>
              <a:gd name="connsiteY10586" fmla="*/ 1056414 h 6858079"/>
              <a:gd name="connsiteX10587" fmla="*/ 10160085 w 12192000"/>
              <a:gd name="connsiteY10587" fmla="*/ 1058849 h 6858079"/>
              <a:gd name="connsiteX10588" fmla="*/ 10121055 w 12192000"/>
              <a:gd name="connsiteY10588" fmla="*/ 1060936 h 6858079"/>
              <a:gd name="connsiteX10589" fmla="*/ 10119248 w 12192000"/>
              <a:gd name="connsiteY10589" fmla="*/ 1055718 h 6858079"/>
              <a:gd name="connsiteX10590" fmla="*/ 10139712 w 12192000"/>
              <a:gd name="connsiteY10590" fmla="*/ 1052936 h 6858079"/>
              <a:gd name="connsiteX10591" fmla="*/ 11414471 w 12192000"/>
              <a:gd name="connsiteY10591" fmla="*/ 1042173 h 6858079"/>
              <a:gd name="connsiteX10592" fmla="*/ 11416274 w 12192000"/>
              <a:gd name="connsiteY10592" fmla="*/ 1058352 h 6858079"/>
              <a:gd name="connsiteX10593" fmla="*/ 11254045 w 12192000"/>
              <a:gd name="connsiteY10593" fmla="*/ 1111565 h 6858079"/>
              <a:gd name="connsiteX10594" fmla="*/ 11167164 w 12192000"/>
              <a:gd name="connsiteY10594" fmla="*/ 1262573 h 6858079"/>
              <a:gd name="connsiteX10595" fmla="*/ 11160314 w 12192000"/>
              <a:gd name="connsiteY10595" fmla="*/ 1262573 h 6858079"/>
              <a:gd name="connsiteX10596" fmla="*/ 11243231 w 12192000"/>
              <a:gd name="connsiteY10596" fmla="*/ 1100419 h 6858079"/>
              <a:gd name="connsiteX10597" fmla="*/ 11414471 w 12192000"/>
              <a:gd name="connsiteY10597" fmla="*/ 1042173 h 6858079"/>
              <a:gd name="connsiteX10598" fmla="*/ 11454091 w 12192000"/>
              <a:gd name="connsiteY10598" fmla="*/ 1039381 h 6858079"/>
              <a:gd name="connsiteX10599" fmla="*/ 11453384 w 12192000"/>
              <a:gd name="connsiteY10599" fmla="*/ 1056217 h 6858079"/>
              <a:gd name="connsiteX10600" fmla="*/ 11442430 w 12192000"/>
              <a:gd name="connsiteY10600" fmla="*/ 1055469 h 6858079"/>
              <a:gd name="connsiteX10601" fmla="*/ 11435010 w 12192000"/>
              <a:gd name="connsiteY10601" fmla="*/ 1053598 h 6858079"/>
              <a:gd name="connsiteX10602" fmla="*/ 11432890 w 12192000"/>
              <a:gd name="connsiteY10602" fmla="*/ 1045367 h 6858079"/>
              <a:gd name="connsiteX10603" fmla="*/ 11441724 w 12192000"/>
              <a:gd name="connsiteY10603" fmla="*/ 1040877 h 6858079"/>
              <a:gd name="connsiteX10604" fmla="*/ 11454091 w 12192000"/>
              <a:gd name="connsiteY10604" fmla="*/ 1039381 h 6858079"/>
              <a:gd name="connsiteX10605" fmla="*/ 10109275 w 12192000"/>
              <a:gd name="connsiteY10605" fmla="*/ 1037085 h 6858079"/>
              <a:gd name="connsiteX10606" fmla="*/ 10130491 w 12192000"/>
              <a:gd name="connsiteY10606" fmla="*/ 1037340 h 6858079"/>
              <a:gd name="connsiteX10607" fmla="*/ 10172288 w 12192000"/>
              <a:gd name="connsiteY10607" fmla="*/ 1038363 h 6858079"/>
              <a:gd name="connsiteX10608" fmla="*/ 10171924 w 12192000"/>
              <a:gd name="connsiteY10608" fmla="*/ 1041088 h 6858079"/>
              <a:gd name="connsiteX10609" fmla="*/ 10088695 w 12192000"/>
              <a:gd name="connsiteY10609" fmla="*/ 1044155 h 6858079"/>
              <a:gd name="connsiteX10610" fmla="*/ 10088331 w 12192000"/>
              <a:gd name="connsiteY10610" fmla="*/ 1039385 h 6858079"/>
              <a:gd name="connsiteX10611" fmla="*/ 10109275 w 12192000"/>
              <a:gd name="connsiteY10611" fmla="*/ 1037085 h 6858079"/>
              <a:gd name="connsiteX10612" fmla="*/ 541149 w 12192000"/>
              <a:gd name="connsiteY10612" fmla="*/ 1029345 h 6858079"/>
              <a:gd name="connsiteX10613" fmla="*/ 543716 w 12192000"/>
              <a:gd name="connsiteY10613" fmla="*/ 1030735 h 6858079"/>
              <a:gd name="connsiteX10614" fmla="*/ 542861 w 12192000"/>
              <a:gd name="connsiteY10614" fmla="*/ 1032589 h 6858079"/>
              <a:gd name="connsiteX10615" fmla="*/ 540721 w 12192000"/>
              <a:gd name="connsiteY10615" fmla="*/ 1031198 h 6858079"/>
              <a:gd name="connsiteX10616" fmla="*/ 541149 w 12192000"/>
              <a:gd name="connsiteY10616" fmla="*/ 1029345 h 6858079"/>
              <a:gd name="connsiteX10617" fmla="*/ 529029 w 12192000"/>
              <a:gd name="connsiteY10617" fmla="*/ 1025020 h 6858079"/>
              <a:gd name="connsiteX10618" fmla="*/ 531167 w 12192000"/>
              <a:gd name="connsiteY10618" fmla="*/ 1028727 h 6858079"/>
              <a:gd name="connsiteX10619" fmla="*/ 529456 w 12192000"/>
              <a:gd name="connsiteY10619" fmla="*/ 1029963 h 6858079"/>
              <a:gd name="connsiteX10620" fmla="*/ 526890 w 12192000"/>
              <a:gd name="connsiteY10620" fmla="*/ 1026255 h 6858079"/>
              <a:gd name="connsiteX10621" fmla="*/ 529029 w 12192000"/>
              <a:gd name="connsiteY10621" fmla="*/ 1025020 h 6858079"/>
              <a:gd name="connsiteX10622" fmla="*/ 557976 w 12192000"/>
              <a:gd name="connsiteY10622" fmla="*/ 1022341 h 6858079"/>
              <a:gd name="connsiteX10623" fmla="*/ 558346 w 12192000"/>
              <a:gd name="connsiteY10623" fmla="*/ 1024401 h 6858079"/>
              <a:gd name="connsiteX10624" fmla="*/ 556123 w 12192000"/>
              <a:gd name="connsiteY10624" fmla="*/ 1025224 h 6858079"/>
              <a:gd name="connsiteX10625" fmla="*/ 555381 w 12192000"/>
              <a:gd name="connsiteY10625" fmla="*/ 1023165 h 6858079"/>
              <a:gd name="connsiteX10626" fmla="*/ 557976 w 12192000"/>
              <a:gd name="connsiteY10626" fmla="*/ 1022341 h 6858079"/>
              <a:gd name="connsiteX10627" fmla="*/ 472197 w 12192000"/>
              <a:gd name="connsiteY10627" fmla="*/ 1019618 h 6858079"/>
              <a:gd name="connsiteX10628" fmla="*/ 479759 w 12192000"/>
              <a:gd name="connsiteY10628" fmla="*/ 1030980 h 6858079"/>
              <a:gd name="connsiteX10629" fmla="*/ 524283 w 12192000"/>
              <a:gd name="connsiteY10629" fmla="*/ 1051179 h 6858079"/>
              <a:gd name="connsiteX10630" fmla="*/ 557046 w 12192000"/>
              <a:gd name="connsiteY10630" fmla="*/ 1039397 h 6858079"/>
              <a:gd name="connsiteX10631" fmla="*/ 542765 w 12192000"/>
              <a:gd name="connsiteY10631" fmla="*/ 1044026 h 6858079"/>
              <a:gd name="connsiteX10632" fmla="*/ 533944 w 12192000"/>
              <a:gd name="connsiteY10632" fmla="*/ 1044446 h 6858079"/>
              <a:gd name="connsiteX10633" fmla="*/ 517982 w 12192000"/>
              <a:gd name="connsiteY10633" fmla="*/ 1042764 h 6858079"/>
              <a:gd name="connsiteX10634" fmla="*/ 513361 w 12192000"/>
              <a:gd name="connsiteY10634" fmla="*/ 1044026 h 6858079"/>
              <a:gd name="connsiteX10635" fmla="*/ 504961 w 12192000"/>
              <a:gd name="connsiteY10635" fmla="*/ 1041922 h 6858079"/>
              <a:gd name="connsiteX10636" fmla="*/ 494880 w 12192000"/>
              <a:gd name="connsiteY10636" fmla="*/ 1032664 h 6858079"/>
              <a:gd name="connsiteX10637" fmla="*/ 486899 w 12192000"/>
              <a:gd name="connsiteY10637" fmla="*/ 1032664 h 6858079"/>
              <a:gd name="connsiteX10638" fmla="*/ 481019 w 12192000"/>
              <a:gd name="connsiteY10638" fmla="*/ 1026771 h 6858079"/>
              <a:gd name="connsiteX10639" fmla="*/ 472197 w 12192000"/>
              <a:gd name="connsiteY10639" fmla="*/ 1019618 h 6858079"/>
              <a:gd name="connsiteX10640" fmla="*/ 506070 w 12192000"/>
              <a:gd name="connsiteY10640" fmla="*/ 1019530 h 6858079"/>
              <a:gd name="connsiteX10641" fmla="*/ 507718 w 12192000"/>
              <a:gd name="connsiteY10641" fmla="*/ 1019530 h 6858079"/>
              <a:gd name="connsiteX10642" fmla="*/ 508954 w 12192000"/>
              <a:gd name="connsiteY10642" fmla="*/ 1023892 h 6858079"/>
              <a:gd name="connsiteX10643" fmla="*/ 507718 w 12192000"/>
              <a:gd name="connsiteY10643" fmla="*/ 1024764 h 6858079"/>
              <a:gd name="connsiteX10644" fmla="*/ 506070 w 12192000"/>
              <a:gd name="connsiteY10644" fmla="*/ 1019530 h 6858079"/>
              <a:gd name="connsiteX10645" fmla="*/ 550097 w 12192000"/>
              <a:gd name="connsiteY10645" fmla="*/ 1016368 h 6858079"/>
              <a:gd name="connsiteX10646" fmla="*/ 550561 w 12192000"/>
              <a:gd name="connsiteY10646" fmla="*/ 1018016 h 6858079"/>
              <a:gd name="connsiteX10647" fmla="*/ 545000 w 12192000"/>
              <a:gd name="connsiteY10647" fmla="*/ 1019252 h 6858079"/>
              <a:gd name="connsiteX10648" fmla="*/ 544536 w 12192000"/>
              <a:gd name="connsiteY10648" fmla="*/ 1017605 h 6858079"/>
              <a:gd name="connsiteX10649" fmla="*/ 550097 w 12192000"/>
              <a:gd name="connsiteY10649" fmla="*/ 1016368 h 6858079"/>
              <a:gd name="connsiteX10650" fmla="*/ 535113 w 12192000"/>
              <a:gd name="connsiteY10650" fmla="*/ 1015706 h 6858079"/>
              <a:gd name="connsiteX10651" fmla="*/ 536761 w 12192000"/>
              <a:gd name="connsiteY10651" fmla="*/ 1016500 h 6858079"/>
              <a:gd name="connsiteX10652" fmla="*/ 535936 w 12192000"/>
              <a:gd name="connsiteY10652" fmla="*/ 1018486 h 6858079"/>
              <a:gd name="connsiteX10653" fmla="*/ 533876 w 12192000"/>
              <a:gd name="connsiteY10653" fmla="*/ 1018089 h 6858079"/>
              <a:gd name="connsiteX10654" fmla="*/ 535113 w 12192000"/>
              <a:gd name="connsiteY10654" fmla="*/ 1015706 h 6858079"/>
              <a:gd name="connsiteX10655" fmla="*/ 564000 w 12192000"/>
              <a:gd name="connsiteY10655" fmla="*/ 1015626 h 6858079"/>
              <a:gd name="connsiteX10656" fmla="*/ 566318 w 12192000"/>
              <a:gd name="connsiteY10656" fmla="*/ 1016738 h 6858079"/>
              <a:gd name="connsiteX10657" fmla="*/ 564464 w 12192000"/>
              <a:gd name="connsiteY10657" fmla="*/ 1018593 h 6858079"/>
              <a:gd name="connsiteX10658" fmla="*/ 562611 w 12192000"/>
              <a:gd name="connsiteY10658" fmla="*/ 1017851 h 6858079"/>
              <a:gd name="connsiteX10659" fmla="*/ 564000 w 12192000"/>
              <a:gd name="connsiteY10659" fmla="*/ 1015626 h 6858079"/>
              <a:gd name="connsiteX10660" fmla="*/ 491532 w 12192000"/>
              <a:gd name="connsiteY10660" fmla="*/ 1008953 h 6858079"/>
              <a:gd name="connsiteX10661" fmla="*/ 491142 w 12192000"/>
              <a:gd name="connsiteY10661" fmla="*/ 1012131 h 6858079"/>
              <a:gd name="connsiteX10662" fmla="*/ 487239 w 12192000"/>
              <a:gd name="connsiteY10662" fmla="*/ 1012131 h 6858079"/>
              <a:gd name="connsiteX10663" fmla="*/ 487239 w 12192000"/>
              <a:gd name="connsiteY10663" fmla="*/ 1009483 h 6858079"/>
              <a:gd name="connsiteX10664" fmla="*/ 491532 w 12192000"/>
              <a:gd name="connsiteY10664" fmla="*/ 1008953 h 6858079"/>
              <a:gd name="connsiteX10665" fmla="*/ 546684 w 12192000"/>
              <a:gd name="connsiteY10665" fmla="*/ 1004782 h 6858079"/>
              <a:gd name="connsiteX10666" fmla="*/ 548033 w 12192000"/>
              <a:gd name="connsiteY10666" fmla="*/ 1009880 h 6858079"/>
              <a:gd name="connsiteX10667" fmla="*/ 546348 w 12192000"/>
              <a:gd name="connsiteY10667" fmla="*/ 1010807 h 6858079"/>
              <a:gd name="connsiteX10668" fmla="*/ 545336 w 12192000"/>
              <a:gd name="connsiteY10668" fmla="*/ 1005245 h 6858079"/>
              <a:gd name="connsiteX10669" fmla="*/ 546684 w 12192000"/>
              <a:gd name="connsiteY10669" fmla="*/ 1004782 h 6858079"/>
              <a:gd name="connsiteX10670" fmla="*/ 11070910 w 12192000"/>
              <a:gd name="connsiteY10670" fmla="*/ 1003340 h 6858079"/>
              <a:gd name="connsiteX10671" fmla="*/ 11073785 w 12192000"/>
              <a:gd name="connsiteY10671" fmla="*/ 1003340 h 6858079"/>
              <a:gd name="connsiteX10672" fmla="*/ 11078098 w 12192000"/>
              <a:gd name="connsiteY10672" fmla="*/ 1059739 h 6858079"/>
              <a:gd name="connsiteX10673" fmla="*/ 11080254 w 12192000"/>
              <a:gd name="connsiteY10673" fmla="*/ 1101409 h 6858079"/>
              <a:gd name="connsiteX10674" fmla="*/ 11078457 w 12192000"/>
              <a:gd name="connsiteY10674" fmla="*/ 1106438 h 6858079"/>
              <a:gd name="connsiteX10675" fmla="*/ 10995081 w 12192000"/>
              <a:gd name="connsiteY10675" fmla="*/ 1108234 h 6858079"/>
              <a:gd name="connsiteX10676" fmla="*/ 10916376 w 12192000"/>
              <a:gd name="connsiteY10676" fmla="*/ 1109671 h 6858079"/>
              <a:gd name="connsiteX10677" fmla="*/ 10916017 w 12192000"/>
              <a:gd name="connsiteY10677" fmla="*/ 1106438 h 6858079"/>
              <a:gd name="connsiteX10678" fmla="*/ 10995440 w 12192000"/>
              <a:gd name="connsiteY10678" fmla="*/ 1102845 h 6858079"/>
              <a:gd name="connsiteX10679" fmla="*/ 11074863 w 12192000"/>
              <a:gd name="connsiteY10679" fmla="*/ 1100331 h 6858079"/>
              <a:gd name="connsiteX10680" fmla="*/ 11072348 w 12192000"/>
              <a:gd name="connsiteY10680" fmla="*/ 1053272 h 6858079"/>
              <a:gd name="connsiteX10681" fmla="*/ 11070910 w 12192000"/>
              <a:gd name="connsiteY10681" fmla="*/ 1003340 h 6858079"/>
              <a:gd name="connsiteX10682" fmla="*/ 11471975 w 12192000"/>
              <a:gd name="connsiteY10682" fmla="*/ 1000818 h 6858079"/>
              <a:gd name="connsiteX10683" fmla="*/ 11408338 w 12192000"/>
              <a:gd name="connsiteY10683" fmla="*/ 1001188 h 6858079"/>
              <a:gd name="connsiteX10684" fmla="*/ 11189340 w 12192000"/>
              <a:gd name="connsiteY10684" fmla="*/ 1093831 h 6858079"/>
              <a:gd name="connsiteX10685" fmla="*/ 11129461 w 12192000"/>
              <a:gd name="connsiteY10685" fmla="*/ 1531304 h 6858079"/>
              <a:gd name="connsiteX10686" fmla="*/ 11213869 w 12192000"/>
              <a:gd name="connsiteY10686" fmla="*/ 1647433 h 6858079"/>
              <a:gd name="connsiteX10687" fmla="*/ 11291421 w 12192000"/>
              <a:gd name="connsiteY10687" fmla="*/ 1722450 h 6858079"/>
              <a:gd name="connsiteX10688" fmla="*/ 11314867 w 12192000"/>
              <a:gd name="connsiteY10688" fmla="*/ 1904940 h 6858079"/>
              <a:gd name="connsiteX10689" fmla="*/ 11314507 w 12192000"/>
              <a:gd name="connsiteY10689" fmla="*/ 1905301 h 6858079"/>
              <a:gd name="connsiteX10690" fmla="*/ 11352382 w 12192000"/>
              <a:gd name="connsiteY10690" fmla="*/ 1920809 h 6858079"/>
              <a:gd name="connsiteX10691" fmla="*/ 11368614 w 12192000"/>
              <a:gd name="connsiteY10691" fmla="*/ 1925858 h 6858079"/>
              <a:gd name="connsiteX10692" fmla="*/ 11393864 w 12192000"/>
              <a:gd name="connsiteY10692" fmla="*/ 1803596 h 6858079"/>
              <a:gd name="connsiteX10693" fmla="*/ 11415146 w 12192000"/>
              <a:gd name="connsiteY10693" fmla="*/ 1669794 h 6858079"/>
              <a:gd name="connsiteX10694" fmla="*/ 11415867 w 12192000"/>
              <a:gd name="connsiteY10694" fmla="*/ 1533828 h 6858079"/>
              <a:gd name="connsiteX10695" fmla="*/ 11278797 w 12192000"/>
              <a:gd name="connsiteY10695" fmla="*/ 1494517 h 6858079"/>
              <a:gd name="connsiteX10696" fmla="*/ 11360318 w 12192000"/>
              <a:gd name="connsiteY10696" fmla="*/ 1415534 h 6858079"/>
              <a:gd name="connsiteX10697" fmla="*/ 11428853 w 12192000"/>
              <a:gd name="connsiteY10697" fmla="*/ 1513272 h 6858079"/>
              <a:gd name="connsiteX10698" fmla="*/ 11459875 w 12192000"/>
              <a:gd name="connsiteY10698" fmla="*/ 1502812 h 6858079"/>
              <a:gd name="connsiteX10699" fmla="*/ 11448692 w 12192000"/>
              <a:gd name="connsiteY10699" fmla="*/ 1447272 h 6858079"/>
              <a:gd name="connsiteX10700" fmla="*/ 11484042 w 12192000"/>
              <a:gd name="connsiteY10700" fmla="*/ 1392452 h 6858079"/>
              <a:gd name="connsiteX10701" fmla="*/ 11534541 w 12192000"/>
              <a:gd name="connsiteY10701" fmla="*/ 1402551 h 6858079"/>
              <a:gd name="connsiteX10702" fmla="*/ 11486567 w 12192000"/>
              <a:gd name="connsiteY10702" fmla="*/ 1507862 h 6858079"/>
              <a:gd name="connsiteX10703" fmla="*/ 11516145 w 12192000"/>
              <a:gd name="connsiteY10703" fmla="*/ 1530222 h 6858079"/>
              <a:gd name="connsiteX10704" fmla="*/ 11530213 w 12192000"/>
              <a:gd name="connsiteY10704" fmla="*/ 1507140 h 6858079"/>
              <a:gd name="connsiteX10705" fmla="*/ 11626163 w 12192000"/>
              <a:gd name="connsiteY10705" fmla="*/ 1476124 h 6858079"/>
              <a:gd name="connsiteX10706" fmla="*/ 11557627 w 12192000"/>
              <a:gd name="connsiteY10706" fmla="*/ 1556911 h 6858079"/>
              <a:gd name="connsiteX10707" fmla="*/ 11526245 w 12192000"/>
              <a:gd name="connsiteY10707" fmla="*/ 1551501 h 6858079"/>
              <a:gd name="connsiteX10708" fmla="*/ 11482599 w 12192000"/>
              <a:gd name="connsiteY10708" fmla="*/ 1673401 h 6858079"/>
              <a:gd name="connsiteX10709" fmla="*/ 11439675 w 12192000"/>
              <a:gd name="connsiteY10709" fmla="*/ 1931989 h 6858079"/>
              <a:gd name="connsiteX10710" fmla="*/ 11438953 w 12192000"/>
              <a:gd name="connsiteY10710" fmla="*/ 1934874 h 6858079"/>
              <a:gd name="connsiteX10711" fmla="*/ 11547167 w 12192000"/>
              <a:gd name="connsiteY10711" fmla="*/ 1903858 h 6858079"/>
              <a:gd name="connsiteX10712" fmla="*/ 11550053 w 12192000"/>
              <a:gd name="connsiteY10712" fmla="*/ 1902054 h 6858079"/>
              <a:gd name="connsiteX10713" fmla="*/ 11550774 w 12192000"/>
              <a:gd name="connsiteY10713" fmla="*/ 1892678 h 6858079"/>
              <a:gd name="connsiteX10714" fmla="*/ 11580352 w 12192000"/>
              <a:gd name="connsiteY10714" fmla="*/ 1757072 h 6858079"/>
              <a:gd name="connsiteX10715" fmla="*/ 11682073 w 12192000"/>
              <a:gd name="connsiteY10715" fmla="*/ 1686745 h 6858079"/>
              <a:gd name="connsiteX10716" fmla="*/ 11884434 w 12192000"/>
              <a:gd name="connsiteY10716" fmla="*/ 1473238 h 6858079"/>
              <a:gd name="connsiteX10717" fmla="*/ 11643838 w 12192000"/>
              <a:gd name="connsiteY10717" fmla="*/ 1047307 h 6858079"/>
              <a:gd name="connsiteX10718" fmla="*/ 11471975 w 12192000"/>
              <a:gd name="connsiteY10718" fmla="*/ 1000818 h 6858079"/>
              <a:gd name="connsiteX10719" fmla="*/ 489385 w 12192000"/>
              <a:gd name="connsiteY10719" fmla="*/ 995770 h 6858079"/>
              <a:gd name="connsiteX10720" fmla="*/ 491240 w 12192000"/>
              <a:gd name="connsiteY10720" fmla="*/ 996595 h 6858079"/>
              <a:gd name="connsiteX10721" fmla="*/ 489385 w 12192000"/>
              <a:gd name="connsiteY10721" fmla="*/ 996182 h 6858079"/>
              <a:gd name="connsiteX10722" fmla="*/ 478634 w 12192000"/>
              <a:gd name="connsiteY10722" fmla="*/ 994978 h 6858079"/>
              <a:gd name="connsiteX10723" fmla="*/ 479747 w 12192000"/>
              <a:gd name="connsiteY10723" fmla="*/ 995406 h 6858079"/>
              <a:gd name="connsiteX10724" fmla="*/ 477151 w 12192000"/>
              <a:gd name="connsiteY10724" fmla="*/ 1003107 h 6858079"/>
              <a:gd name="connsiteX10725" fmla="*/ 475668 w 12192000"/>
              <a:gd name="connsiteY10725" fmla="*/ 1002251 h 6858079"/>
              <a:gd name="connsiteX10726" fmla="*/ 478634 w 12192000"/>
              <a:gd name="connsiteY10726" fmla="*/ 994978 h 6858079"/>
              <a:gd name="connsiteX10727" fmla="*/ 549237 w 12192000"/>
              <a:gd name="connsiteY10727" fmla="*/ 991607 h 6858079"/>
              <a:gd name="connsiteX10728" fmla="*/ 550826 w 12192000"/>
              <a:gd name="connsiteY10728" fmla="*/ 993196 h 6858079"/>
              <a:gd name="connsiteX10729" fmla="*/ 549237 w 12192000"/>
              <a:gd name="connsiteY10729" fmla="*/ 994388 h 6858079"/>
              <a:gd name="connsiteX10730" fmla="*/ 547250 w 12192000"/>
              <a:gd name="connsiteY10730" fmla="*/ 992004 h 6858079"/>
              <a:gd name="connsiteX10731" fmla="*/ 549237 w 12192000"/>
              <a:gd name="connsiteY10731" fmla="*/ 991607 h 6858079"/>
              <a:gd name="connsiteX10732" fmla="*/ 10921243 w 12192000"/>
              <a:gd name="connsiteY10732" fmla="*/ 981780 h 6858079"/>
              <a:gd name="connsiteX10733" fmla="*/ 10924802 w 12192000"/>
              <a:gd name="connsiteY10733" fmla="*/ 983917 h 6858079"/>
              <a:gd name="connsiteX10734" fmla="*/ 10899182 w 12192000"/>
              <a:gd name="connsiteY10734" fmla="*/ 1019186 h 6858079"/>
              <a:gd name="connsiteX10735" fmla="*/ 10881036 w 12192000"/>
              <a:gd name="connsiteY10735" fmla="*/ 1042699 h 6858079"/>
              <a:gd name="connsiteX10736" fmla="*/ 10877834 w 12192000"/>
              <a:gd name="connsiteY10736" fmla="*/ 1038424 h 6858079"/>
              <a:gd name="connsiteX10737" fmla="*/ 10921243 w 12192000"/>
              <a:gd name="connsiteY10737" fmla="*/ 981780 h 6858079"/>
              <a:gd name="connsiteX10738" fmla="*/ 11419475 w 12192000"/>
              <a:gd name="connsiteY10738" fmla="*/ 981668 h 6858079"/>
              <a:gd name="connsiteX10739" fmla="*/ 11807601 w 12192000"/>
              <a:gd name="connsiteY10739" fmla="*/ 1166683 h 6858079"/>
              <a:gd name="connsiteX10740" fmla="*/ 11850165 w 12192000"/>
              <a:gd name="connsiteY10740" fmla="*/ 1586844 h 6858079"/>
              <a:gd name="connsiteX10741" fmla="*/ 11684958 w 12192000"/>
              <a:gd name="connsiteY10741" fmla="*/ 1704056 h 6858079"/>
              <a:gd name="connsiteX10742" fmla="*/ 11589370 w 12192000"/>
              <a:gd name="connsiteY10742" fmla="*/ 1765006 h 6858079"/>
              <a:gd name="connsiteX10743" fmla="*/ 11567727 w 12192000"/>
              <a:gd name="connsiteY10743" fmla="*/ 1878612 h 6858079"/>
              <a:gd name="connsiteX10744" fmla="*/ 11570253 w 12192000"/>
              <a:gd name="connsiteY10744" fmla="*/ 1878973 h 6858079"/>
              <a:gd name="connsiteX10745" fmla="*/ 11594781 w 12192000"/>
              <a:gd name="connsiteY10745" fmla="*/ 1935595 h 6858079"/>
              <a:gd name="connsiteX10746" fmla="*/ 11595862 w 12192000"/>
              <a:gd name="connsiteY10746" fmla="*/ 2014579 h 6858079"/>
              <a:gd name="connsiteX10747" fmla="*/ 11589009 w 12192000"/>
              <a:gd name="connsiteY10747" fmla="*/ 2078053 h 6858079"/>
              <a:gd name="connsiteX10748" fmla="*/ 11548970 w 12192000"/>
              <a:gd name="connsiteY10748" fmla="*/ 2157037 h 6858079"/>
              <a:gd name="connsiteX10749" fmla="*/ 11520113 w 12192000"/>
              <a:gd name="connsiteY10749" fmla="*/ 2198512 h 6858079"/>
              <a:gd name="connsiteX10750" fmla="*/ 11446167 w 12192000"/>
              <a:gd name="connsiteY10750" fmla="*/ 2208250 h 6858079"/>
              <a:gd name="connsiteX10751" fmla="*/ 11445807 w 12192000"/>
              <a:gd name="connsiteY10751" fmla="*/ 2212578 h 6858079"/>
              <a:gd name="connsiteX10752" fmla="*/ 11340839 w 12192000"/>
              <a:gd name="connsiteY10752" fmla="*/ 2202119 h 6858079"/>
              <a:gd name="connsiteX10753" fmla="*/ 11311261 w 12192000"/>
              <a:gd name="connsiteY10753" fmla="*/ 2194544 h 6858079"/>
              <a:gd name="connsiteX10754" fmla="*/ 11265089 w 12192000"/>
              <a:gd name="connsiteY10754" fmla="*/ 2164611 h 6858079"/>
              <a:gd name="connsiteX10755" fmla="*/ 11270140 w 12192000"/>
              <a:gd name="connsiteY10755" fmla="*/ 2139004 h 6858079"/>
              <a:gd name="connsiteX10756" fmla="*/ 11258236 w 12192000"/>
              <a:gd name="connsiteY10756" fmla="*/ 2131430 h 6858079"/>
              <a:gd name="connsiteX10757" fmla="*/ 11240201 w 12192000"/>
              <a:gd name="connsiteY10757" fmla="*/ 2091398 h 6858079"/>
              <a:gd name="connsiteX10758" fmla="*/ 11249940 w 12192000"/>
              <a:gd name="connsiteY10758" fmla="*/ 2073365 h 6858079"/>
              <a:gd name="connsiteX10759" fmla="*/ 11243808 w 12192000"/>
              <a:gd name="connsiteY10759" fmla="*/ 2003399 h 6858079"/>
              <a:gd name="connsiteX10760" fmla="*/ 11245972 w 12192000"/>
              <a:gd name="connsiteY10760" fmla="*/ 2003038 h 6858079"/>
              <a:gd name="connsiteX10761" fmla="*/ 11231544 w 12192000"/>
              <a:gd name="connsiteY10761" fmla="*/ 1967693 h 6858079"/>
              <a:gd name="connsiteX10762" fmla="*/ 11259678 w 12192000"/>
              <a:gd name="connsiteY10762" fmla="*/ 1919005 h 6858079"/>
              <a:gd name="connsiteX10763" fmla="*/ 11262204 w 12192000"/>
              <a:gd name="connsiteY10763" fmla="*/ 1918284 h 6858079"/>
              <a:gd name="connsiteX10764" fmla="*/ 11264368 w 12192000"/>
              <a:gd name="connsiteY10764" fmla="*/ 1899170 h 6858079"/>
              <a:gd name="connsiteX10765" fmla="*/ 11301522 w 12192000"/>
              <a:gd name="connsiteY10765" fmla="*/ 1869235 h 6858079"/>
              <a:gd name="connsiteX10766" fmla="*/ 11302603 w 12192000"/>
              <a:gd name="connsiteY10766" fmla="*/ 1797104 h 6858079"/>
              <a:gd name="connsiteX10767" fmla="*/ 11253186 w 12192000"/>
              <a:gd name="connsiteY10767" fmla="*/ 1701892 h 6858079"/>
              <a:gd name="connsiteX10768" fmla="*/ 11125854 w 12192000"/>
              <a:gd name="connsiteY10768" fmla="*/ 1563041 h 6858079"/>
              <a:gd name="connsiteX10769" fmla="*/ 11101687 w 12192000"/>
              <a:gd name="connsiteY10769" fmla="*/ 1209240 h 6858079"/>
              <a:gd name="connsiteX10770" fmla="*/ 11419475 w 12192000"/>
              <a:gd name="connsiteY10770" fmla="*/ 981668 h 6858079"/>
              <a:gd name="connsiteX10771" fmla="*/ 9873906 w 12192000"/>
              <a:gd name="connsiteY10771" fmla="*/ 980375 h 6858079"/>
              <a:gd name="connsiteX10772" fmla="*/ 9875691 w 12192000"/>
              <a:gd name="connsiteY10772" fmla="*/ 982210 h 6858079"/>
              <a:gd name="connsiteX10773" fmla="*/ 9855689 w 12192000"/>
              <a:gd name="connsiteY10773" fmla="*/ 999824 h 6858079"/>
              <a:gd name="connsiteX10774" fmla="*/ 9833186 w 12192000"/>
              <a:gd name="connsiteY10774" fmla="*/ 1016336 h 6858079"/>
              <a:gd name="connsiteX10775" fmla="*/ 9830686 w 12192000"/>
              <a:gd name="connsiteY10775" fmla="*/ 1011566 h 6858079"/>
              <a:gd name="connsiteX10776" fmla="*/ 9873906 w 12192000"/>
              <a:gd name="connsiteY10776" fmla="*/ 980375 h 6858079"/>
              <a:gd name="connsiteX10777" fmla="*/ 10809693 w 12192000"/>
              <a:gd name="connsiteY10777" fmla="*/ 979889 h 6858079"/>
              <a:gd name="connsiteX10778" fmla="*/ 10810282 w 12192000"/>
              <a:gd name="connsiteY10778" fmla="*/ 982713 h 6858079"/>
              <a:gd name="connsiteX10779" fmla="*/ 10756609 w 12192000"/>
              <a:gd name="connsiteY10779" fmla="*/ 1047971 h 6858079"/>
              <a:gd name="connsiteX10780" fmla="*/ 10752621 w 12192000"/>
              <a:gd name="connsiteY10780" fmla="*/ 1044026 h 6858079"/>
              <a:gd name="connsiteX10781" fmla="*/ 10806655 w 12192000"/>
              <a:gd name="connsiteY10781" fmla="*/ 980563 h 6858079"/>
              <a:gd name="connsiteX10782" fmla="*/ 10809693 w 12192000"/>
              <a:gd name="connsiteY10782" fmla="*/ 979889 h 6858079"/>
              <a:gd name="connsiteX10783" fmla="*/ 487774 w 12192000"/>
              <a:gd name="connsiteY10783" fmla="*/ 979823 h 6858079"/>
              <a:gd name="connsiteX10784" fmla="*/ 487371 w 12192000"/>
              <a:gd name="connsiteY10784" fmla="*/ 982471 h 6858079"/>
              <a:gd name="connsiteX10785" fmla="*/ 481327 w 12192000"/>
              <a:gd name="connsiteY10785" fmla="*/ 982471 h 6858079"/>
              <a:gd name="connsiteX10786" fmla="*/ 481327 w 12192000"/>
              <a:gd name="connsiteY10786" fmla="*/ 980351 h 6858079"/>
              <a:gd name="connsiteX10787" fmla="*/ 487774 w 12192000"/>
              <a:gd name="connsiteY10787" fmla="*/ 979823 h 6858079"/>
              <a:gd name="connsiteX10788" fmla="*/ 10741011 w 12192000"/>
              <a:gd name="connsiteY10788" fmla="*/ 979495 h 6858079"/>
              <a:gd name="connsiteX10789" fmla="*/ 10743519 w 12192000"/>
              <a:gd name="connsiteY10789" fmla="*/ 982020 h 6858079"/>
              <a:gd name="connsiteX10790" fmla="*/ 10674720 w 12192000"/>
              <a:gd name="connsiteY10790" fmla="*/ 1053442 h 6858079"/>
              <a:gd name="connsiteX10791" fmla="*/ 10671137 w 12192000"/>
              <a:gd name="connsiteY10791" fmla="*/ 1049835 h 6858079"/>
              <a:gd name="connsiteX10792" fmla="*/ 10741011 w 12192000"/>
              <a:gd name="connsiteY10792" fmla="*/ 979495 h 6858079"/>
              <a:gd name="connsiteX10793" fmla="*/ 10831799 w 12192000"/>
              <a:gd name="connsiteY10793" fmla="*/ 979480 h 6858079"/>
              <a:gd name="connsiteX10794" fmla="*/ 10833990 w 12192000"/>
              <a:gd name="connsiteY10794" fmla="*/ 979480 h 6858079"/>
              <a:gd name="connsiteX10795" fmla="*/ 10815361 w 12192000"/>
              <a:gd name="connsiteY10795" fmla="*/ 1009465 h 6858079"/>
              <a:gd name="connsiteX10796" fmla="*/ 10786503 w 12192000"/>
              <a:gd name="connsiteY10796" fmla="*/ 1045161 h 6858079"/>
              <a:gd name="connsiteX10797" fmla="*/ 10782120 w 12192000"/>
              <a:gd name="connsiteY10797" fmla="*/ 1041949 h 6858079"/>
              <a:gd name="connsiteX10798" fmla="*/ 10809151 w 12192000"/>
              <a:gd name="connsiteY10798" fmla="*/ 1010179 h 6858079"/>
              <a:gd name="connsiteX10799" fmla="*/ 10831799 w 12192000"/>
              <a:gd name="connsiteY10799" fmla="*/ 979480 h 6858079"/>
              <a:gd name="connsiteX10800" fmla="*/ 10856407 w 12192000"/>
              <a:gd name="connsiteY10800" fmla="*/ 978983 h 6858079"/>
              <a:gd name="connsiteX10801" fmla="*/ 10859964 w 12192000"/>
              <a:gd name="connsiteY10801" fmla="*/ 980784 h 6858079"/>
              <a:gd name="connsiteX10802" fmla="*/ 10817266 w 12192000"/>
              <a:gd name="connsiteY10802" fmla="*/ 1038775 h 6858079"/>
              <a:gd name="connsiteX10803" fmla="*/ 10812640 w 12192000"/>
              <a:gd name="connsiteY10803" fmla="*/ 1035173 h 6858079"/>
              <a:gd name="connsiteX10804" fmla="*/ 10856407 w 12192000"/>
              <a:gd name="connsiteY10804" fmla="*/ 978983 h 6858079"/>
              <a:gd name="connsiteX10805" fmla="*/ 10765900 w 12192000"/>
              <a:gd name="connsiteY10805" fmla="*/ 977898 h 6858079"/>
              <a:gd name="connsiteX10806" fmla="*/ 10768075 w 12192000"/>
              <a:gd name="connsiteY10806" fmla="*/ 979335 h 6858079"/>
              <a:gd name="connsiteX10807" fmla="*/ 10739074 w 12192000"/>
              <a:gd name="connsiteY10807" fmla="*/ 1015599 h 6858079"/>
              <a:gd name="connsiteX10808" fmla="*/ 10704274 w 12192000"/>
              <a:gd name="connsiteY10808" fmla="*/ 1052223 h 6858079"/>
              <a:gd name="connsiteX10809" fmla="*/ 10701374 w 12192000"/>
              <a:gd name="connsiteY10809" fmla="*/ 1048991 h 6858079"/>
              <a:gd name="connsiteX10810" fmla="*/ 10765900 w 12192000"/>
              <a:gd name="connsiteY10810" fmla="*/ 977898 h 6858079"/>
              <a:gd name="connsiteX10811" fmla="*/ 10793429 w 12192000"/>
              <a:gd name="connsiteY10811" fmla="*/ 977895 h 6858079"/>
              <a:gd name="connsiteX10812" fmla="*/ 10796333 w 12192000"/>
              <a:gd name="connsiteY10812" fmla="*/ 980045 h 6858079"/>
              <a:gd name="connsiteX10813" fmla="*/ 10736445 w 12192000"/>
              <a:gd name="connsiteY10813" fmla="*/ 1050278 h 6858079"/>
              <a:gd name="connsiteX10814" fmla="*/ 10732815 w 12192000"/>
              <a:gd name="connsiteY10814" fmla="*/ 1047412 h 6858079"/>
              <a:gd name="connsiteX10815" fmla="*/ 10793429 w 12192000"/>
              <a:gd name="connsiteY10815" fmla="*/ 977895 h 6858079"/>
              <a:gd name="connsiteX10816" fmla="*/ 1613633 w 12192000"/>
              <a:gd name="connsiteY10816" fmla="*/ 977090 h 6858079"/>
              <a:gd name="connsiteX10817" fmla="*/ 1619523 w 12192000"/>
              <a:gd name="connsiteY10817" fmla="*/ 977510 h 6858079"/>
              <a:gd name="connsiteX10818" fmla="*/ 1502972 w 12192000"/>
              <a:gd name="connsiteY10818" fmla="*/ 1102235 h 6858079"/>
              <a:gd name="connsiteX10819" fmla="*/ 1502972 w 12192000"/>
              <a:gd name="connsiteY10819" fmla="*/ 1088378 h 6858079"/>
              <a:gd name="connsiteX10820" fmla="*/ 1613633 w 12192000"/>
              <a:gd name="connsiteY10820" fmla="*/ 977090 h 6858079"/>
              <a:gd name="connsiteX10821" fmla="*/ 10896940 w 12192000"/>
              <a:gd name="connsiteY10821" fmla="*/ 977030 h 6858079"/>
              <a:gd name="connsiteX10822" fmla="*/ 10900921 w 12192000"/>
              <a:gd name="connsiteY10822" fmla="*/ 979546 h 6858079"/>
              <a:gd name="connsiteX10823" fmla="*/ 10858219 w 12192000"/>
              <a:gd name="connsiteY10823" fmla="*/ 1043190 h 6858079"/>
              <a:gd name="connsiteX10824" fmla="*/ 10852790 w 12192000"/>
              <a:gd name="connsiteY10824" fmla="*/ 1039954 h 6858079"/>
              <a:gd name="connsiteX10825" fmla="*/ 10896940 w 12192000"/>
              <a:gd name="connsiteY10825" fmla="*/ 977030 h 6858079"/>
              <a:gd name="connsiteX10826" fmla="*/ 10882682 w 12192000"/>
              <a:gd name="connsiteY10826" fmla="*/ 976726 h 6858079"/>
              <a:gd name="connsiteX10827" fmla="*/ 10883413 w 12192000"/>
              <a:gd name="connsiteY10827" fmla="*/ 979575 h 6858079"/>
              <a:gd name="connsiteX10828" fmla="*/ 10858572 w 12192000"/>
              <a:gd name="connsiteY10828" fmla="*/ 1014666 h 6858079"/>
              <a:gd name="connsiteX10829" fmla="*/ 10837386 w 12192000"/>
              <a:gd name="connsiteY10829" fmla="*/ 1040352 h 6858079"/>
              <a:gd name="connsiteX10830" fmla="*/ 10833367 w 12192000"/>
              <a:gd name="connsiteY10830" fmla="*/ 1036373 h 6858079"/>
              <a:gd name="connsiteX10831" fmla="*/ 10879760 w 12192000"/>
              <a:gd name="connsiteY10831" fmla="*/ 977404 h 6858079"/>
              <a:gd name="connsiteX10832" fmla="*/ 10882682 w 12192000"/>
              <a:gd name="connsiteY10832" fmla="*/ 976726 h 6858079"/>
              <a:gd name="connsiteX10833" fmla="*/ 11299815 w 12192000"/>
              <a:gd name="connsiteY10833" fmla="*/ 975965 h 6858079"/>
              <a:gd name="connsiteX10834" fmla="*/ 11302344 w 12192000"/>
              <a:gd name="connsiteY10834" fmla="*/ 986790 h 6858079"/>
              <a:gd name="connsiteX10835" fmla="*/ 11143381 w 12192000"/>
              <a:gd name="connsiteY10835" fmla="*/ 1108405 h 6858079"/>
              <a:gd name="connsiteX10836" fmla="*/ 11064983 w 12192000"/>
              <a:gd name="connsiteY10836" fmla="*/ 1275127 h 6858079"/>
              <a:gd name="connsiteX10837" fmla="*/ 11059926 w 12192000"/>
              <a:gd name="connsiteY10837" fmla="*/ 1275127 h 6858079"/>
              <a:gd name="connsiteX10838" fmla="*/ 11087383 w 12192000"/>
              <a:gd name="connsiteY10838" fmla="*/ 1185631 h 6858079"/>
              <a:gd name="connsiteX10839" fmla="*/ 11146994 w 12192000"/>
              <a:gd name="connsiteY10839" fmla="*/ 1085309 h 6858079"/>
              <a:gd name="connsiteX10840" fmla="*/ 11299815 w 12192000"/>
              <a:gd name="connsiteY10840" fmla="*/ 975965 h 6858079"/>
              <a:gd name="connsiteX10841" fmla="*/ 11033706 w 12192000"/>
              <a:gd name="connsiteY10841" fmla="*/ 975422 h 6858079"/>
              <a:gd name="connsiteX10842" fmla="*/ 11034479 w 12192000"/>
              <a:gd name="connsiteY10842" fmla="*/ 978748 h 6858079"/>
              <a:gd name="connsiteX10843" fmla="*/ 11012285 w 12192000"/>
              <a:gd name="connsiteY10843" fmla="*/ 1019560 h 6858079"/>
              <a:gd name="connsiteX10844" fmla="*/ 11000278 w 12192000"/>
              <a:gd name="connsiteY10844" fmla="*/ 1041059 h 6858079"/>
              <a:gd name="connsiteX10845" fmla="*/ 10995548 w 12192000"/>
              <a:gd name="connsiteY10845" fmla="*/ 1037052 h 6858079"/>
              <a:gd name="connsiteX10846" fmla="*/ 11009374 w 12192000"/>
              <a:gd name="connsiteY10846" fmla="*/ 1012636 h 6858079"/>
              <a:gd name="connsiteX10847" fmla="*/ 11030476 w 12192000"/>
              <a:gd name="connsiteY10847" fmla="*/ 976196 h 6858079"/>
              <a:gd name="connsiteX10848" fmla="*/ 11033706 w 12192000"/>
              <a:gd name="connsiteY10848" fmla="*/ 975422 h 6858079"/>
              <a:gd name="connsiteX10849" fmla="*/ 10958615 w 12192000"/>
              <a:gd name="connsiteY10849" fmla="*/ 973520 h 6858079"/>
              <a:gd name="connsiteX10850" fmla="*/ 10959387 w 12192000"/>
              <a:gd name="connsiteY10850" fmla="*/ 976331 h 6858079"/>
              <a:gd name="connsiteX10851" fmla="*/ 10915119 w 12192000"/>
              <a:gd name="connsiteY10851" fmla="*/ 1041625 h 6858079"/>
              <a:gd name="connsiteX10852" fmla="*/ 10909678 w 12192000"/>
              <a:gd name="connsiteY10852" fmla="*/ 1038414 h 6858079"/>
              <a:gd name="connsiteX10853" fmla="*/ 10955395 w 12192000"/>
              <a:gd name="connsiteY10853" fmla="*/ 974189 h 6858079"/>
              <a:gd name="connsiteX10854" fmla="*/ 10958615 w 12192000"/>
              <a:gd name="connsiteY10854" fmla="*/ 973520 h 6858079"/>
              <a:gd name="connsiteX10855" fmla="*/ 10986385 w 12192000"/>
              <a:gd name="connsiteY10855" fmla="*/ 972610 h 6858079"/>
              <a:gd name="connsiteX10856" fmla="*/ 10989978 w 12192000"/>
              <a:gd name="connsiteY10856" fmla="*/ 974759 h 6858079"/>
              <a:gd name="connsiteX10857" fmla="*/ 10945412 w 12192000"/>
              <a:gd name="connsiteY10857" fmla="*/ 1043202 h 6858079"/>
              <a:gd name="connsiteX10858" fmla="*/ 10940739 w 12192000"/>
              <a:gd name="connsiteY10858" fmla="*/ 1040693 h 6858079"/>
              <a:gd name="connsiteX10859" fmla="*/ 10986385 w 12192000"/>
              <a:gd name="connsiteY10859" fmla="*/ 972610 h 6858079"/>
              <a:gd name="connsiteX10860" fmla="*/ 521513 w 12192000"/>
              <a:gd name="connsiteY10860" fmla="*/ 971801 h 6858079"/>
              <a:gd name="connsiteX10861" fmla="*/ 504122 w 12192000"/>
              <a:gd name="connsiteY10861" fmla="*/ 983618 h 6858079"/>
              <a:gd name="connsiteX10862" fmla="*/ 515999 w 12192000"/>
              <a:gd name="connsiteY10862" fmla="*/ 1005139 h 6858079"/>
              <a:gd name="connsiteX10863" fmla="*/ 535511 w 12192000"/>
              <a:gd name="connsiteY10863" fmla="*/ 991635 h 6858079"/>
              <a:gd name="connsiteX10864" fmla="*/ 521937 w 12192000"/>
              <a:gd name="connsiteY10864" fmla="*/ 971801 h 6858079"/>
              <a:gd name="connsiteX10865" fmla="*/ 521513 w 12192000"/>
              <a:gd name="connsiteY10865" fmla="*/ 971801 h 6858079"/>
              <a:gd name="connsiteX10866" fmla="*/ 9876738 w 12192000"/>
              <a:gd name="connsiteY10866" fmla="*/ 968012 h 6858079"/>
              <a:gd name="connsiteX10867" fmla="*/ 9878520 w 12192000"/>
              <a:gd name="connsiteY10867" fmla="*/ 970559 h 6858079"/>
              <a:gd name="connsiteX10868" fmla="*/ 9819739 w 12192000"/>
              <a:gd name="connsiteY10868" fmla="*/ 1008035 h 6858079"/>
              <a:gd name="connsiteX10869" fmla="*/ 9816889 w 12192000"/>
              <a:gd name="connsiteY10869" fmla="*/ 1004033 h 6858079"/>
              <a:gd name="connsiteX10870" fmla="*/ 9845389 w 12192000"/>
              <a:gd name="connsiteY10870" fmla="*/ 986205 h 6858079"/>
              <a:gd name="connsiteX10871" fmla="*/ 9876738 w 12192000"/>
              <a:gd name="connsiteY10871" fmla="*/ 968012 h 6858079"/>
              <a:gd name="connsiteX10872" fmla="*/ 11010986 w 12192000"/>
              <a:gd name="connsiteY10872" fmla="*/ 967500 h 6858079"/>
              <a:gd name="connsiteX10873" fmla="*/ 11014199 w 12192000"/>
              <a:gd name="connsiteY10873" fmla="*/ 969668 h 6858079"/>
              <a:gd name="connsiteX10874" fmla="*/ 10970293 w 12192000"/>
              <a:gd name="connsiteY10874" fmla="*/ 1041223 h 6858079"/>
              <a:gd name="connsiteX10875" fmla="*/ 10965295 w 12192000"/>
              <a:gd name="connsiteY10875" fmla="*/ 1038332 h 6858079"/>
              <a:gd name="connsiteX10876" fmla="*/ 11010986 w 12192000"/>
              <a:gd name="connsiteY10876" fmla="*/ 967500 h 6858079"/>
              <a:gd name="connsiteX10877" fmla="*/ 523210 w 12192000"/>
              <a:gd name="connsiteY10877" fmla="*/ 967160 h 6858079"/>
              <a:gd name="connsiteX10878" fmla="*/ 540601 w 12192000"/>
              <a:gd name="connsiteY10878" fmla="*/ 996700 h 6858079"/>
              <a:gd name="connsiteX10879" fmla="*/ 513454 w 12192000"/>
              <a:gd name="connsiteY10879" fmla="*/ 1011469 h 6858079"/>
              <a:gd name="connsiteX10880" fmla="*/ 499032 w 12192000"/>
              <a:gd name="connsiteY10880" fmla="*/ 981508 h 6858079"/>
              <a:gd name="connsiteX10881" fmla="*/ 520664 w 12192000"/>
              <a:gd name="connsiteY10881" fmla="*/ 967581 h 6858079"/>
              <a:gd name="connsiteX10882" fmla="*/ 523210 w 12192000"/>
              <a:gd name="connsiteY10882" fmla="*/ 967160 h 6858079"/>
              <a:gd name="connsiteX10883" fmla="*/ 481971 w 12192000"/>
              <a:gd name="connsiteY10883" fmla="*/ 964462 h 6858079"/>
              <a:gd name="connsiteX10884" fmla="*/ 487532 w 12192000"/>
              <a:gd name="connsiteY10884" fmla="*/ 965389 h 6858079"/>
              <a:gd name="connsiteX10885" fmla="*/ 487069 w 12192000"/>
              <a:gd name="connsiteY10885" fmla="*/ 967706 h 6858079"/>
              <a:gd name="connsiteX10886" fmla="*/ 481971 w 12192000"/>
              <a:gd name="connsiteY10886" fmla="*/ 967242 h 6858079"/>
              <a:gd name="connsiteX10887" fmla="*/ 481971 w 12192000"/>
              <a:gd name="connsiteY10887" fmla="*/ 964462 h 6858079"/>
              <a:gd name="connsiteX10888" fmla="*/ 11897507 w 12192000"/>
              <a:gd name="connsiteY10888" fmla="*/ 963646 h 6858079"/>
              <a:gd name="connsiteX10889" fmla="*/ 11899219 w 12192000"/>
              <a:gd name="connsiteY10889" fmla="*/ 971777 h 6858079"/>
              <a:gd name="connsiteX10890" fmla="*/ 11796876 w 12192000"/>
              <a:gd name="connsiteY10890" fmla="*/ 1104042 h 6858079"/>
              <a:gd name="connsiteX10891" fmla="*/ 11783183 w 12192000"/>
              <a:gd name="connsiteY10891" fmla="*/ 1093202 h 6858079"/>
              <a:gd name="connsiteX10892" fmla="*/ 11888769 w 12192000"/>
              <a:gd name="connsiteY10892" fmla="*/ 965271 h 6858079"/>
              <a:gd name="connsiteX10893" fmla="*/ 11897507 w 12192000"/>
              <a:gd name="connsiteY10893" fmla="*/ 963646 h 6858079"/>
              <a:gd name="connsiteX10894" fmla="*/ 1642881 w 12192000"/>
              <a:gd name="connsiteY10894" fmla="*/ 961157 h 6858079"/>
              <a:gd name="connsiteX10895" fmla="*/ 1648596 w 12192000"/>
              <a:gd name="connsiteY10895" fmla="*/ 967301 h 6858079"/>
              <a:gd name="connsiteX10896" fmla="*/ 1602039 w 12192000"/>
              <a:gd name="connsiteY10896" fmla="*/ 1098760 h 6858079"/>
              <a:gd name="connsiteX10897" fmla="*/ 1527802 w 12192000"/>
              <a:gd name="connsiteY10897" fmla="*/ 1115980 h 6858079"/>
              <a:gd name="connsiteX10898" fmla="*/ 1409944 w 12192000"/>
              <a:gd name="connsiteY10898" fmla="*/ 1116820 h 6858079"/>
              <a:gd name="connsiteX10899" fmla="*/ 1409944 w 12192000"/>
              <a:gd name="connsiteY10899" fmla="*/ 1112620 h 6858079"/>
              <a:gd name="connsiteX10900" fmla="*/ 1504315 w 12192000"/>
              <a:gd name="connsiteY10900" fmla="*/ 1105480 h 6858079"/>
              <a:gd name="connsiteX10901" fmla="*/ 1599523 w 12192000"/>
              <a:gd name="connsiteY10901" fmla="*/ 1085740 h 6858079"/>
              <a:gd name="connsiteX10902" fmla="*/ 1635593 w 12192000"/>
              <a:gd name="connsiteY10902" fmla="*/ 967301 h 6858079"/>
              <a:gd name="connsiteX10903" fmla="*/ 1642881 w 12192000"/>
              <a:gd name="connsiteY10903" fmla="*/ 961157 h 6858079"/>
              <a:gd name="connsiteX10904" fmla="*/ 522548 w 12192000"/>
              <a:gd name="connsiteY10904" fmla="*/ 961126 h 6858079"/>
              <a:gd name="connsiteX10905" fmla="*/ 526255 w 12192000"/>
              <a:gd name="connsiteY10905" fmla="*/ 961867 h 6858079"/>
              <a:gd name="connsiteX10906" fmla="*/ 525432 w 12192000"/>
              <a:gd name="connsiteY10906" fmla="*/ 963721 h 6858079"/>
              <a:gd name="connsiteX10907" fmla="*/ 522137 w 12192000"/>
              <a:gd name="connsiteY10907" fmla="*/ 962609 h 6858079"/>
              <a:gd name="connsiteX10908" fmla="*/ 522548 w 12192000"/>
              <a:gd name="connsiteY10908" fmla="*/ 961126 h 6858079"/>
              <a:gd name="connsiteX10909" fmla="*/ 494947 w 12192000"/>
              <a:gd name="connsiteY10909" fmla="*/ 959725 h 6858079"/>
              <a:gd name="connsiteX10910" fmla="*/ 497596 w 12192000"/>
              <a:gd name="connsiteY10910" fmla="*/ 959725 h 6858079"/>
              <a:gd name="connsiteX10911" fmla="*/ 498126 w 12192000"/>
              <a:gd name="connsiteY10911" fmla="*/ 963844 h 6858079"/>
              <a:gd name="connsiteX10912" fmla="*/ 494947 w 12192000"/>
              <a:gd name="connsiteY10912" fmla="*/ 964668 h 6858079"/>
              <a:gd name="connsiteX10913" fmla="*/ 494947 w 12192000"/>
              <a:gd name="connsiteY10913" fmla="*/ 959725 h 6858079"/>
              <a:gd name="connsiteX10914" fmla="*/ 9891381 w 12192000"/>
              <a:gd name="connsiteY10914" fmla="*/ 951386 h 6858079"/>
              <a:gd name="connsiteX10915" fmla="*/ 9892099 w 12192000"/>
              <a:gd name="connsiteY10915" fmla="*/ 954680 h 6858079"/>
              <a:gd name="connsiteX10916" fmla="*/ 9852962 w 12192000"/>
              <a:gd name="connsiteY10916" fmla="*/ 975181 h 6858079"/>
              <a:gd name="connsiteX10917" fmla="*/ 9810235 w 12192000"/>
              <a:gd name="connsiteY10917" fmla="*/ 1000072 h 6858079"/>
              <a:gd name="connsiteX10918" fmla="*/ 9808080 w 12192000"/>
              <a:gd name="connsiteY10918" fmla="*/ 996046 h 6858079"/>
              <a:gd name="connsiteX10919" fmla="*/ 9855834 w 12192000"/>
              <a:gd name="connsiteY10919" fmla="*/ 967859 h 6858079"/>
              <a:gd name="connsiteX10920" fmla="*/ 9891381 w 12192000"/>
              <a:gd name="connsiteY10920" fmla="*/ 951386 h 6858079"/>
              <a:gd name="connsiteX10921" fmla="*/ 513485 w 12192000"/>
              <a:gd name="connsiteY10921" fmla="*/ 949086 h 6858079"/>
              <a:gd name="connsiteX10922" fmla="*/ 514721 w 12192000"/>
              <a:gd name="connsiteY10922" fmla="*/ 949086 h 6858079"/>
              <a:gd name="connsiteX10923" fmla="*/ 515030 w 12192000"/>
              <a:gd name="connsiteY10923" fmla="*/ 953448 h 6858079"/>
              <a:gd name="connsiteX10924" fmla="*/ 513795 w 12192000"/>
              <a:gd name="connsiteY10924" fmla="*/ 953448 h 6858079"/>
              <a:gd name="connsiteX10925" fmla="*/ 513485 w 12192000"/>
              <a:gd name="connsiteY10925" fmla="*/ 949086 h 6858079"/>
              <a:gd name="connsiteX10926" fmla="*/ 506070 w 12192000"/>
              <a:gd name="connsiteY10926" fmla="*/ 946262 h 6858079"/>
              <a:gd name="connsiteX10927" fmla="*/ 506534 w 12192000"/>
              <a:gd name="connsiteY10927" fmla="*/ 947609 h 6858079"/>
              <a:gd name="connsiteX10928" fmla="*/ 502826 w 12192000"/>
              <a:gd name="connsiteY10928" fmla="*/ 948621 h 6858079"/>
              <a:gd name="connsiteX10929" fmla="*/ 501899 w 12192000"/>
              <a:gd name="connsiteY10929" fmla="*/ 947273 h 6858079"/>
              <a:gd name="connsiteX10930" fmla="*/ 506070 w 12192000"/>
              <a:gd name="connsiteY10930" fmla="*/ 946262 h 6858079"/>
              <a:gd name="connsiteX10931" fmla="*/ 533523 w 12192000"/>
              <a:gd name="connsiteY10931" fmla="*/ 938817 h 6858079"/>
              <a:gd name="connsiteX10932" fmla="*/ 468838 w 12192000"/>
              <a:gd name="connsiteY10932" fmla="*/ 1011201 h 6858079"/>
              <a:gd name="connsiteX10933" fmla="*/ 469257 w 12192000"/>
              <a:gd name="connsiteY10933" fmla="*/ 1011622 h 6858079"/>
              <a:gd name="connsiteX10934" fmla="*/ 469257 w 12192000"/>
              <a:gd name="connsiteY10934" fmla="*/ 1012885 h 6858079"/>
              <a:gd name="connsiteX10935" fmla="*/ 470937 w 12192000"/>
              <a:gd name="connsiteY10935" fmla="*/ 1017092 h 6858079"/>
              <a:gd name="connsiteX10936" fmla="*/ 481019 w 12192000"/>
              <a:gd name="connsiteY10936" fmla="*/ 1020038 h 6858079"/>
              <a:gd name="connsiteX10937" fmla="*/ 491939 w 12192000"/>
              <a:gd name="connsiteY10937" fmla="*/ 1030138 h 6858079"/>
              <a:gd name="connsiteX10938" fmla="*/ 500341 w 12192000"/>
              <a:gd name="connsiteY10938" fmla="*/ 1032242 h 6858079"/>
              <a:gd name="connsiteX10939" fmla="*/ 503281 w 12192000"/>
              <a:gd name="connsiteY10939" fmla="*/ 1036030 h 6858079"/>
              <a:gd name="connsiteX10940" fmla="*/ 520922 w 12192000"/>
              <a:gd name="connsiteY10940" fmla="*/ 1037713 h 6858079"/>
              <a:gd name="connsiteX10941" fmla="*/ 528904 w 12192000"/>
              <a:gd name="connsiteY10941" fmla="*/ 1038135 h 6858079"/>
              <a:gd name="connsiteX10942" fmla="*/ 533523 w 12192000"/>
              <a:gd name="connsiteY10942" fmla="*/ 1041080 h 6858079"/>
              <a:gd name="connsiteX10943" fmla="*/ 544865 w 12192000"/>
              <a:gd name="connsiteY10943" fmla="*/ 1037713 h 6858079"/>
              <a:gd name="connsiteX10944" fmla="*/ 559987 w 12192000"/>
              <a:gd name="connsiteY10944" fmla="*/ 1036871 h 6858079"/>
              <a:gd name="connsiteX10945" fmla="*/ 571328 w 12192000"/>
              <a:gd name="connsiteY10945" fmla="*/ 1022984 h 6858079"/>
              <a:gd name="connsiteX10946" fmla="*/ 573429 w 12192000"/>
              <a:gd name="connsiteY10946" fmla="*/ 1021300 h 6858079"/>
              <a:gd name="connsiteX10947" fmla="*/ 575949 w 12192000"/>
              <a:gd name="connsiteY10947" fmla="*/ 1013725 h 6858079"/>
              <a:gd name="connsiteX10948" fmla="*/ 557467 w 12192000"/>
              <a:gd name="connsiteY10948" fmla="*/ 1002785 h 6858079"/>
              <a:gd name="connsiteX10949" fmla="*/ 560407 w 12192000"/>
              <a:gd name="connsiteY10949" fmla="*/ 987213 h 6858079"/>
              <a:gd name="connsiteX10950" fmla="*/ 544025 w 12192000"/>
              <a:gd name="connsiteY10950" fmla="*/ 980901 h 6858079"/>
              <a:gd name="connsiteX10951" fmla="*/ 541925 w 12192000"/>
              <a:gd name="connsiteY10951" fmla="*/ 967434 h 6858079"/>
              <a:gd name="connsiteX10952" fmla="*/ 533523 w 12192000"/>
              <a:gd name="connsiteY10952" fmla="*/ 938817 h 6858079"/>
              <a:gd name="connsiteX10953" fmla="*/ 9893495 w 12192000"/>
              <a:gd name="connsiteY10953" fmla="*/ 936212 h 6858079"/>
              <a:gd name="connsiteX10954" fmla="*/ 9895286 w 12192000"/>
              <a:gd name="connsiteY10954" fmla="*/ 939126 h 6858079"/>
              <a:gd name="connsiteX10955" fmla="*/ 9794678 w 12192000"/>
              <a:gd name="connsiteY10955" fmla="*/ 998128 h 6858079"/>
              <a:gd name="connsiteX10956" fmla="*/ 9792172 w 12192000"/>
              <a:gd name="connsiteY10956" fmla="*/ 993758 h 6858079"/>
              <a:gd name="connsiteX10957" fmla="*/ 9893495 w 12192000"/>
              <a:gd name="connsiteY10957" fmla="*/ 936212 h 6858079"/>
              <a:gd name="connsiteX10958" fmla="*/ 518101 w 12192000"/>
              <a:gd name="connsiteY10958" fmla="*/ 931059 h 6858079"/>
              <a:gd name="connsiteX10959" fmla="*/ 536464 w 12192000"/>
              <a:gd name="connsiteY10959" fmla="*/ 935031 h 6858079"/>
              <a:gd name="connsiteX10960" fmla="*/ 537724 w 12192000"/>
              <a:gd name="connsiteY10960" fmla="*/ 937555 h 6858079"/>
              <a:gd name="connsiteX10961" fmla="*/ 539404 w 12192000"/>
              <a:gd name="connsiteY10961" fmla="*/ 937555 h 6858079"/>
              <a:gd name="connsiteX10962" fmla="*/ 539825 w 12192000"/>
              <a:gd name="connsiteY10962" fmla="*/ 941764 h 6858079"/>
              <a:gd name="connsiteX10963" fmla="*/ 536045 w 12192000"/>
              <a:gd name="connsiteY10963" fmla="*/ 953547 h 6858079"/>
              <a:gd name="connsiteX10964" fmla="*/ 548646 w 12192000"/>
              <a:gd name="connsiteY10964" fmla="*/ 959860 h 6858079"/>
              <a:gd name="connsiteX10965" fmla="*/ 551166 w 12192000"/>
              <a:gd name="connsiteY10965" fmla="*/ 965330 h 6858079"/>
              <a:gd name="connsiteX10966" fmla="*/ 549485 w 12192000"/>
              <a:gd name="connsiteY10966" fmla="*/ 978376 h 6858079"/>
              <a:gd name="connsiteX10967" fmla="*/ 562927 w 12192000"/>
              <a:gd name="connsiteY10967" fmla="*/ 980060 h 6858079"/>
              <a:gd name="connsiteX10968" fmla="*/ 565867 w 12192000"/>
              <a:gd name="connsiteY10968" fmla="*/ 984688 h 6858079"/>
              <a:gd name="connsiteX10969" fmla="*/ 565027 w 12192000"/>
              <a:gd name="connsiteY10969" fmla="*/ 985530 h 6858079"/>
              <a:gd name="connsiteX10970" fmla="*/ 562507 w 12192000"/>
              <a:gd name="connsiteY10970" fmla="*/ 998576 h 6858079"/>
              <a:gd name="connsiteX10971" fmla="*/ 579729 w 12192000"/>
              <a:gd name="connsiteY10971" fmla="*/ 1006992 h 6858079"/>
              <a:gd name="connsiteX10972" fmla="*/ 583089 w 12192000"/>
              <a:gd name="connsiteY10972" fmla="*/ 1011201 h 6858079"/>
              <a:gd name="connsiteX10973" fmla="*/ 576369 w 12192000"/>
              <a:gd name="connsiteY10973" fmla="*/ 1027613 h 6858079"/>
              <a:gd name="connsiteX10974" fmla="*/ 517982 w 12192000"/>
              <a:gd name="connsiteY10974" fmla="*/ 1058334 h 6858079"/>
              <a:gd name="connsiteX10975" fmla="*/ 466737 w 12192000"/>
              <a:gd name="connsiteY10975" fmla="*/ 1022563 h 6858079"/>
              <a:gd name="connsiteX10976" fmla="*/ 501233 w 12192000"/>
              <a:gd name="connsiteY10976" fmla="*/ 933794 h 6858079"/>
              <a:gd name="connsiteX10977" fmla="*/ 518101 w 12192000"/>
              <a:gd name="connsiteY10977" fmla="*/ 931059 h 6858079"/>
              <a:gd name="connsiteX10978" fmla="*/ 11819130 w 12192000"/>
              <a:gd name="connsiteY10978" fmla="*/ 905499 h 6858079"/>
              <a:gd name="connsiteX10979" fmla="*/ 11823747 w 12192000"/>
              <a:gd name="connsiteY10979" fmla="*/ 909594 h 6858079"/>
              <a:gd name="connsiteX10980" fmla="*/ 11794703 w 12192000"/>
              <a:gd name="connsiteY10980" fmla="*/ 979425 h 6858079"/>
              <a:gd name="connsiteX10981" fmla="*/ 11743072 w 12192000"/>
              <a:gd name="connsiteY10981" fmla="*/ 1057895 h 6858079"/>
              <a:gd name="connsiteX10982" fmla="*/ 11725861 w 12192000"/>
              <a:gd name="connsiteY10982" fmla="*/ 1049976 h 6858079"/>
              <a:gd name="connsiteX10983" fmla="*/ 11774983 w 12192000"/>
              <a:gd name="connsiteY10983" fmla="*/ 976185 h 6858079"/>
              <a:gd name="connsiteX10984" fmla="*/ 11801875 w 12192000"/>
              <a:gd name="connsiteY10984" fmla="*/ 935511 h 6858079"/>
              <a:gd name="connsiteX10985" fmla="*/ 11813706 w 12192000"/>
              <a:gd name="connsiteY10985" fmla="*/ 908154 h 6858079"/>
              <a:gd name="connsiteX10986" fmla="*/ 11819130 w 12192000"/>
              <a:gd name="connsiteY10986" fmla="*/ 905499 h 6858079"/>
              <a:gd name="connsiteX10987" fmla="*/ 2258456 w 12192000"/>
              <a:gd name="connsiteY10987" fmla="*/ 901935 h 6858079"/>
              <a:gd name="connsiteX10988" fmla="*/ 2265374 w 12192000"/>
              <a:gd name="connsiteY10988" fmla="*/ 914754 h 6858079"/>
              <a:gd name="connsiteX10989" fmla="*/ 1998581 w 12192000"/>
              <a:gd name="connsiteY10989" fmla="*/ 1070558 h 6858079"/>
              <a:gd name="connsiteX10990" fmla="*/ 1994628 w 12192000"/>
              <a:gd name="connsiteY10990" fmla="*/ 1063654 h 6858079"/>
              <a:gd name="connsiteX10991" fmla="*/ 2258456 w 12192000"/>
              <a:gd name="connsiteY10991" fmla="*/ 901935 h 6858079"/>
              <a:gd name="connsiteX10992" fmla="*/ 9855870 w 12192000"/>
              <a:gd name="connsiteY10992" fmla="*/ 898909 h 6858079"/>
              <a:gd name="connsiteX10993" fmla="*/ 9856955 w 12192000"/>
              <a:gd name="connsiteY10993" fmla="*/ 899993 h 6858079"/>
              <a:gd name="connsiteX10994" fmla="*/ 9806333 w 12192000"/>
              <a:gd name="connsiteY10994" fmla="*/ 936493 h 6858079"/>
              <a:gd name="connsiteX10995" fmla="*/ 9732571 w 12192000"/>
              <a:gd name="connsiteY10995" fmla="*/ 991062 h 6858079"/>
              <a:gd name="connsiteX10996" fmla="*/ 9729678 w 12192000"/>
              <a:gd name="connsiteY10996" fmla="*/ 987087 h 6858079"/>
              <a:gd name="connsiteX10997" fmla="*/ 9794039 w 12192000"/>
              <a:gd name="connsiteY10997" fmla="*/ 939384 h 6858079"/>
              <a:gd name="connsiteX10998" fmla="*/ 9827667 w 12192000"/>
              <a:gd name="connsiteY10998" fmla="*/ 917701 h 6858079"/>
              <a:gd name="connsiteX10999" fmla="*/ 9855870 w 12192000"/>
              <a:gd name="connsiteY10999" fmla="*/ 898909 h 6858079"/>
              <a:gd name="connsiteX11000" fmla="*/ 2247961 w 12192000"/>
              <a:gd name="connsiteY11000" fmla="*/ 883017 h 6858079"/>
              <a:gd name="connsiteX11001" fmla="*/ 2254905 w 12192000"/>
              <a:gd name="connsiteY11001" fmla="*/ 895498 h 6858079"/>
              <a:gd name="connsiteX11002" fmla="*/ 2043109 w 12192000"/>
              <a:gd name="connsiteY11002" fmla="*/ 1008828 h 6858079"/>
              <a:gd name="connsiteX11003" fmla="*/ 2036661 w 12192000"/>
              <a:gd name="connsiteY11003" fmla="*/ 1002338 h 6858079"/>
              <a:gd name="connsiteX11004" fmla="*/ 2247961 w 12192000"/>
              <a:gd name="connsiteY11004" fmla="*/ 883017 h 6858079"/>
              <a:gd name="connsiteX11005" fmla="*/ 9910435 w 12192000"/>
              <a:gd name="connsiteY11005" fmla="*/ 875415 h 6858079"/>
              <a:gd name="connsiteX11006" fmla="*/ 9912245 w 12192000"/>
              <a:gd name="connsiteY11006" fmla="*/ 877212 h 6858079"/>
              <a:gd name="connsiteX11007" fmla="*/ 9829716 w 12192000"/>
              <a:gd name="connsiteY11007" fmla="*/ 935091 h 6858079"/>
              <a:gd name="connsiteX11008" fmla="*/ 9742119 w 12192000"/>
              <a:gd name="connsiteY11008" fmla="*/ 996206 h 6858079"/>
              <a:gd name="connsiteX11009" fmla="*/ 9738860 w 12192000"/>
              <a:gd name="connsiteY11009" fmla="*/ 990814 h 6858079"/>
              <a:gd name="connsiteX11010" fmla="*/ 9826458 w 12192000"/>
              <a:gd name="connsiteY11010" fmla="*/ 930058 h 6858079"/>
              <a:gd name="connsiteX11011" fmla="*/ 9910435 w 12192000"/>
              <a:gd name="connsiteY11011" fmla="*/ 875415 h 6858079"/>
              <a:gd name="connsiteX11012" fmla="*/ 11055815 w 12192000"/>
              <a:gd name="connsiteY11012" fmla="*/ 873106 h 6858079"/>
              <a:gd name="connsiteX11013" fmla="*/ 11055453 w 12192000"/>
              <a:gd name="connsiteY11013" fmla="*/ 878951 h 6858079"/>
              <a:gd name="connsiteX11014" fmla="*/ 10919642 w 12192000"/>
              <a:gd name="connsiteY11014" fmla="*/ 880326 h 6858079"/>
              <a:gd name="connsiteX11015" fmla="*/ 10778051 w 12192000"/>
              <a:gd name="connsiteY11015" fmla="*/ 885484 h 6858079"/>
              <a:gd name="connsiteX11016" fmla="*/ 10776968 w 12192000"/>
              <a:gd name="connsiteY11016" fmla="*/ 882733 h 6858079"/>
              <a:gd name="connsiteX11017" fmla="*/ 10845596 w 12192000"/>
              <a:gd name="connsiteY11017" fmla="*/ 877576 h 6858079"/>
              <a:gd name="connsiteX11018" fmla="*/ 10913502 w 12192000"/>
              <a:gd name="connsiteY11018" fmla="*/ 875169 h 6858079"/>
              <a:gd name="connsiteX11019" fmla="*/ 11055815 w 12192000"/>
              <a:gd name="connsiteY11019" fmla="*/ 873106 h 6858079"/>
              <a:gd name="connsiteX11020" fmla="*/ 11052638 w 12192000"/>
              <a:gd name="connsiteY11020" fmla="*/ 863919 h 6858079"/>
              <a:gd name="connsiteX11021" fmla="*/ 11052638 w 12192000"/>
              <a:gd name="connsiteY11021" fmla="*/ 870280 h 6858079"/>
              <a:gd name="connsiteX11022" fmla="*/ 10828210 w 12192000"/>
              <a:gd name="connsiteY11022" fmla="*/ 870986 h 6858079"/>
              <a:gd name="connsiteX11023" fmla="*/ 10828210 w 12192000"/>
              <a:gd name="connsiteY11023" fmla="*/ 868513 h 6858079"/>
              <a:gd name="connsiteX11024" fmla="*/ 11052638 w 12192000"/>
              <a:gd name="connsiteY11024" fmla="*/ 863919 h 6858079"/>
              <a:gd name="connsiteX11025" fmla="*/ 2232138 w 12192000"/>
              <a:gd name="connsiteY11025" fmla="*/ 857233 h 6858079"/>
              <a:gd name="connsiteX11026" fmla="*/ 2239591 w 12192000"/>
              <a:gd name="connsiteY11026" fmla="*/ 869524 h 6858079"/>
              <a:gd name="connsiteX11027" fmla="*/ 2073621 w 12192000"/>
              <a:gd name="connsiteY11027" fmla="*/ 950160 h 6858079"/>
              <a:gd name="connsiteX11028" fmla="*/ 2071136 w 12192000"/>
              <a:gd name="connsiteY11028" fmla="*/ 944259 h 6858079"/>
              <a:gd name="connsiteX11029" fmla="*/ 2232138 w 12192000"/>
              <a:gd name="connsiteY11029" fmla="*/ 857233 h 6858079"/>
              <a:gd name="connsiteX11030" fmla="*/ 10964318 w 12192000"/>
              <a:gd name="connsiteY11030" fmla="*/ 853459 h 6858079"/>
              <a:gd name="connsiteX11031" fmla="*/ 11049810 w 12192000"/>
              <a:gd name="connsiteY11031" fmla="*/ 854147 h 6858079"/>
              <a:gd name="connsiteX11032" fmla="*/ 11049448 w 12192000"/>
              <a:gd name="connsiteY11032" fmla="*/ 860018 h 6858079"/>
              <a:gd name="connsiteX11033" fmla="*/ 10879098 w 12192000"/>
              <a:gd name="connsiteY11033" fmla="*/ 858917 h 6858079"/>
              <a:gd name="connsiteX11034" fmla="*/ 10879098 w 12192000"/>
              <a:gd name="connsiteY11034" fmla="*/ 856349 h 6858079"/>
              <a:gd name="connsiteX11035" fmla="*/ 10964318 w 12192000"/>
              <a:gd name="connsiteY11035" fmla="*/ 853459 h 6858079"/>
              <a:gd name="connsiteX11036" fmla="*/ 10217236 w 12192000"/>
              <a:gd name="connsiteY11036" fmla="*/ 851442 h 6858079"/>
              <a:gd name="connsiteX11037" fmla="*/ 10220691 w 12192000"/>
              <a:gd name="connsiteY11037" fmla="*/ 851808 h 6858079"/>
              <a:gd name="connsiteX11038" fmla="*/ 10222225 w 12192000"/>
              <a:gd name="connsiteY11038" fmla="*/ 883901 h 6858079"/>
              <a:gd name="connsiteX11039" fmla="*/ 10216469 w 12192000"/>
              <a:gd name="connsiteY11039" fmla="*/ 885360 h 6858079"/>
              <a:gd name="connsiteX11040" fmla="*/ 10217236 w 12192000"/>
              <a:gd name="connsiteY11040" fmla="*/ 851442 h 6858079"/>
              <a:gd name="connsiteX11041" fmla="*/ 12005292 w 12192000"/>
              <a:gd name="connsiteY11041" fmla="*/ 846431 h 6858079"/>
              <a:gd name="connsiteX11042" fmla="*/ 12006226 w 12192000"/>
              <a:gd name="connsiteY11042" fmla="*/ 846869 h 6858079"/>
              <a:gd name="connsiteX11043" fmla="*/ 12008090 w 12192000"/>
              <a:gd name="connsiteY11043" fmla="*/ 956224 h 6858079"/>
              <a:gd name="connsiteX11044" fmla="*/ 12008090 w 12192000"/>
              <a:gd name="connsiteY11044" fmla="*/ 1072605 h 6858079"/>
              <a:gd name="connsiteX11045" fmla="*/ 12002027 w 12192000"/>
              <a:gd name="connsiteY11045" fmla="*/ 1073922 h 6858079"/>
              <a:gd name="connsiteX11046" fmla="*/ 12002027 w 12192000"/>
              <a:gd name="connsiteY11046" fmla="*/ 962372 h 6858079"/>
              <a:gd name="connsiteX11047" fmla="*/ 12005292 w 12192000"/>
              <a:gd name="connsiteY11047" fmla="*/ 846431 h 6858079"/>
              <a:gd name="connsiteX11048" fmla="*/ 10206848 w 12192000"/>
              <a:gd name="connsiteY11048" fmla="*/ 840287 h 6858079"/>
              <a:gd name="connsiteX11049" fmla="*/ 10210100 w 12192000"/>
              <a:gd name="connsiteY11049" fmla="*/ 840287 h 6858079"/>
              <a:gd name="connsiteX11050" fmla="*/ 10211907 w 12192000"/>
              <a:gd name="connsiteY11050" fmla="*/ 886781 h 6858079"/>
              <a:gd name="connsiteX11051" fmla="*/ 10206487 w 12192000"/>
              <a:gd name="connsiteY11051" fmla="*/ 888223 h 6858079"/>
              <a:gd name="connsiteX11052" fmla="*/ 10205764 w 12192000"/>
              <a:gd name="connsiteY11052" fmla="*/ 864075 h 6858079"/>
              <a:gd name="connsiteX11053" fmla="*/ 10206848 w 12192000"/>
              <a:gd name="connsiteY11053" fmla="*/ 840287 h 6858079"/>
              <a:gd name="connsiteX11054" fmla="*/ 11656501 w 12192000"/>
              <a:gd name="connsiteY11054" fmla="*/ 832720 h 6858079"/>
              <a:gd name="connsiteX11055" fmla="*/ 11657242 w 12192000"/>
              <a:gd name="connsiteY11055" fmla="*/ 832720 h 6858079"/>
              <a:gd name="connsiteX11056" fmla="*/ 11637950 w 12192000"/>
              <a:gd name="connsiteY11056" fmla="*/ 863461 h 6858079"/>
              <a:gd name="connsiteX11057" fmla="*/ 11636836 w 12192000"/>
              <a:gd name="connsiteY11057" fmla="*/ 861695 h 6858079"/>
              <a:gd name="connsiteX11058" fmla="*/ 11656501 w 12192000"/>
              <a:gd name="connsiteY11058" fmla="*/ 832720 h 6858079"/>
              <a:gd name="connsiteX11059" fmla="*/ 11618377 w 12192000"/>
              <a:gd name="connsiteY11059" fmla="*/ 828304 h 6858079"/>
              <a:gd name="connsiteX11060" fmla="*/ 11619243 w 12192000"/>
              <a:gd name="connsiteY11060" fmla="*/ 828656 h 6858079"/>
              <a:gd name="connsiteX11061" fmla="*/ 11618088 w 12192000"/>
              <a:gd name="connsiteY11061" fmla="*/ 842084 h 6858079"/>
              <a:gd name="connsiteX11062" fmla="*/ 11616931 w 12192000"/>
              <a:gd name="connsiteY11062" fmla="*/ 841731 h 6858079"/>
              <a:gd name="connsiteX11063" fmla="*/ 11617510 w 12192000"/>
              <a:gd name="connsiteY11063" fmla="*/ 835370 h 6858079"/>
              <a:gd name="connsiteX11064" fmla="*/ 11618377 w 12192000"/>
              <a:gd name="connsiteY11064" fmla="*/ 828304 h 6858079"/>
              <a:gd name="connsiteX11065" fmla="*/ 10196024 w 12192000"/>
              <a:gd name="connsiteY11065" fmla="*/ 827199 h 6858079"/>
              <a:gd name="connsiteX11066" fmla="*/ 10198850 w 12192000"/>
              <a:gd name="connsiteY11066" fmla="*/ 827199 h 6858079"/>
              <a:gd name="connsiteX11067" fmla="*/ 10199910 w 12192000"/>
              <a:gd name="connsiteY11067" fmla="*/ 864181 h 6858079"/>
              <a:gd name="connsiteX11068" fmla="*/ 10201323 w 12192000"/>
              <a:gd name="connsiteY11068" fmla="*/ 886442 h 6858079"/>
              <a:gd name="connsiteX11069" fmla="*/ 10197437 w 12192000"/>
              <a:gd name="connsiteY11069" fmla="*/ 889673 h 6858079"/>
              <a:gd name="connsiteX11070" fmla="*/ 10194963 w 12192000"/>
              <a:gd name="connsiteY11070" fmla="*/ 873516 h 6858079"/>
              <a:gd name="connsiteX11071" fmla="*/ 10196024 w 12192000"/>
              <a:gd name="connsiteY11071" fmla="*/ 827199 h 6858079"/>
              <a:gd name="connsiteX11072" fmla="*/ 11624911 w 12192000"/>
              <a:gd name="connsiteY11072" fmla="*/ 823560 h 6858079"/>
              <a:gd name="connsiteX11073" fmla="*/ 11625864 w 12192000"/>
              <a:gd name="connsiteY11073" fmla="*/ 823560 h 6858079"/>
              <a:gd name="connsiteX11074" fmla="*/ 11624275 w 12192000"/>
              <a:gd name="connsiteY11074" fmla="*/ 835669 h 6858079"/>
              <a:gd name="connsiteX11075" fmla="*/ 11622684 w 12192000"/>
              <a:gd name="connsiteY11075" fmla="*/ 844843 h 6858079"/>
              <a:gd name="connsiteX11076" fmla="*/ 11621412 w 12192000"/>
              <a:gd name="connsiteY11076" fmla="*/ 844843 h 6858079"/>
              <a:gd name="connsiteX11077" fmla="*/ 11623320 w 12192000"/>
              <a:gd name="connsiteY11077" fmla="*/ 832734 h 6858079"/>
              <a:gd name="connsiteX11078" fmla="*/ 11624911 w 12192000"/>
              <a:gd name="connsiteY11078" fmla="*/ 823560 h 6858079"/>
              <a:gd name="connsiteX11079" fmla="*/ 2220300 w 12192000"/>
              <a:gd name="connsiteY11079" fmla="*/ 821276 h 6858079"/>
              <a:gd name="connsiteX11080" fmla="*/ 2226272 w 12192000"/>
              <a:gd name="connsiteY11080" fmla="*/ 831573 h 6858079"/>
              <a:gd name="connsiteX11081" fmla="*/ 2103837 w 12192000"/>
              <a:gd name="connsiteY11081" fmla="*/ 891876 h 6858079"/>
              <a:gd name="connsiteX11082" fmla="*/ 2098859 w 12192000"/>
              <a:gd name="connsiteY11082" fmla="*/ 884031 h 6858079"/>
              <a:gd name="connsiteX11083" fmla="*/ 2220300 w 12192000"/>
              <a:gd name="connsiteY11083" fmla="*/ 821276 h 6858079"/>
              <a:gd name="connsiteX11084" fmla="*/ 11654082 w 12192000"/>
              <a:gd name="connsiteY11084" fmla="*/ 815241 h 6858079"/>
              <a:gd name="connsiteX11085" fmla="*/ 11654443 w 12192000"/>
              <a:gd name="connsiteY11085" fmla="*/ 815241 h 6858079"/>
              <a:gd name="connsiteX11086" fmla="*/ 11646131 w 12192000"/>
              <a:gd name="connsiteY11086" fmla="*/ 851024 h 6858079"/>
              <a:gd name="connsiteX11087" fmla="*/ 11624086 w 12192000"/>
              <a:gd name="connsiteY11087" fmla="*/ 863438 h 6858079"/>
              <a:gd name="connsiteX11088" fmla="*/ 11624086 w 12192000"/>
              <a:gd name="connsiteY11088" fmla="*/ 861978 h 6858079"/>
              <a:gd name="connsiteX11089" fmla="*/ 11649384 w 12192000"/>
              <a:gd name="connsiteY11089" fmla="*/ 841165 h 6858079"/>
              <a:gd name="connsiteX11090" fmla="*/ 11654082 w 12192000"/>
              <a:gd name="connsiteY11090" fmla="*/ 815241 h 6858079"/>
              <a:gd name="connsiteX11091" fmla="*/ 11543082 w 12192000"/>
              <a:gd name="connsiteY11091" fmla="*/ 815207 h 6858079"/>
              <a:gd name="connsiteX11092" fmla="*/ 11543773 w 12192000"/>
              <a:gd name="connsiteY11092" fmla="*/ 815869 h 6858079"/>
              <a:gd name="connsiteX11093" fmla="*/ 11547577 w 12192000"/>
              <a:gd name="connsiteY11093" fmla="*/ 821832 h 6858079"/>
              <a:gd name="connsiteX11094" fmla="*/ 11546884 w 12192000"/>
              <a:gd name="connsiteY11094" fmla="*/ 822164 h 6858079"/>
              <a:gd name="connsiteX11095" fmla="*/ 11544466 w 12192000"/>
              <a:gd name="connsiteY11095" fmla="*/ 819845 h 6858079"/>
              <a:gd name="connsiteX11096" fmla="*/ 11542391 w 12192000"/>
              <a:gd name="connsiteY11096" fmla="*/ 816533 h 6858079"/>
              <a:gd name="connsiteX11097" fmla="*/ 11533058 w 12192000"/>
              <a:gd name="connsiteY11097" fmla="*/ 819513 h 6858079"/>
              <a:gd name="connsiteX11098" fmla="*/ 11532712 w 12192000"/>
              <a:gd name="connsiteY11098" fmla="*/ 818851 h 6858079"/>
              <a:gd name="connsiteX11099" fmla="*/ 11543082 w 12192000"/>
              <a:gd name="connsiteY11099" fmla="*/ 815207 h 6858079"/>
              <a:gd name="connsiteX11100" fmla="*/ 11633830 w 12192000"/>
              <a:gd name="connsiteY11100" fmla="*/ 812403 h 6858079"/>
              <a:gd name="connsiteX11101" fmla="*/ 11634966 w 12192000"/>
              <a:gd name="connsiteY11101" fmla="*/ 812403 h 6858079"/>
              <a:gd name="connsiteX11102" fmla="*/ 11632316 w 12192000"/>
              <a:gd name="connsiteY11102" fmla="*/ 827950 h 6858079"/>
              <a:gd name="connsiteX11103" fmla="*/ 11630044 w 12192000"/>
              <a:gd name="connsiteY11103" fmla="*/ 842438 h 6858079"/>
              <a:gd name="connsiteX11104" fmla="*/ 11628908 w 12192000"/>
              <a:gd name="connsiteY11104" fmla="*/ 842790 h 6858079"/>
              <a:gd name="connsiteX11105" fmla="*/ 11629665 w 12192000"/>
              <a:gd name="connsiteY11105" fmla="*/ 834311 h 6858079"/>
              <a:gd name="connsiteX11106" fmla="*/ 11633830 w 12192000"/>
              <a:gd name="connsiteY11106" fmla="*/ 812403 h 6858079"/>
              <a:gd name="connsiteX11107" fmla="*/ 11544987 w 12192000"/>
              <a:gd name="connsiteY11107" fmla="*/ 810105 h 6858079"/>
              <a:gd name="connsiteX11108" fmla="*/ 11545712 w 12192000"/>
              <a:gd name="connsiteY11108" fmla="*/ 810482 h 6858079"/>
              <a:gd name="connsiteX11109" fmla="*/ 11555856 w 12192000"/>
              <a:gd name="connsiteY11109" fmla="*/ 823287 h 6858079"/>
              <a:gd name="connsiteX11110" fmla="*/ 11555493 w 12192000"/>
              <a:gd name="connsiteY11110" fmla="*/ 823663 h 6858079"/>
              <a:gd name="connsiteX11111" fmla="*/ 11544625 w 12192000"/>
              <a:gd name="connsiteY11111" fmla="*/ 811612 h 6858079"/>
              <a:gd name="connsiteX11112" fmla="*/ 11528321 w 12192000"/>
              <a:gd name="connsiteY11112" fmla="*/ 815754 h 6858079"/>
              <a:gd name="connsiteX11113" fmla="*/ 11528321 w 12192000"/>
              <a:gd name="connsiteY11113" fmla="*/ 815001 h 6858079"/>
              <a:gd name="connsiteX11114" fmla="*/ 11544987 w 12192000"/>
              <a:gd name="connsiteY11114" fmla="*/ 810105 h 6858079"/>
              <a:gd name="connsiteX11115" fmla="*/ 2165921 w 12192000"/>
              <a:gd name="connsiteY11115" fmla="*/ 810082 h 6858079"/>
              <a:gd name="connsiteX11116" fmla="*/ 2167878 w 12192000"/>
              <a:gd name="connsiteY11116" fmla="*/ 821813 h 6858079"/>
              <a:gd name="connsiteX11117" fmla="*/ 2139992 w 12192000"/>
              <a:gd name="connsiteY11117" fmla="*/ 832078 h 6858079"/>
              <a:gd name="connsiteX11118" fmla="*/ 2118955 w 12192000"/>
              <a:gd name="connsiteY11118" fmla="*/ 843810 h 6858079"/>
              <a:gd name="connsiteX11119" fmla="*/ 2114062 w 12192000"/>
              <a:gd name="connsiteY11119" fmla="*/ 835500 h 6858079"/>
              <a:gd name="connsiteX11120" fmla="*/ 2140970 w 12192000"/>
              <a:gd name="connsiteY11120" fmla="*/ 820836 h 6858079"/>
              <a:gd name="connsiteX11121" fmla="*/ 2165921 w 12192000"/>
              <a:gd name="connsiteY11121" fmla="*/ 810082 h 6858079"/>
              <a:gd name="connsiteX11122" fmla="*/ 10184635 w 12192000"/>
              <a:gd name="connsiteY11122" fmla="*/ 809720 h 6858079"/>
              <a:gd name="connsiteX11123" fmla="*/ 10187333 w 12192000"/>
              <a:gd name="connsiteY11123" fmla="*/ 809720 h 6858079"/>
              <a:gd name="connsiteX11124" fmla="*/ 10189358 w 12192000"/>
              <a:gd name="connsiteY11124" fmla="*/ 887123 h 6858079"/>
              <a:gd name="connsiteX11125" fmla="*/ 10184635 w 12192000"/>
              <a:gd name="connsiteY11125" fmla="*/ 888571 h 6858079"/>
              <a:gd name="connsiteX11126" fmla="*/ 10184635 w 12192000"/>
              <a:gd name="connsiteY11126" fmla="*/ 809720 h 6858079"/>
              <a:gd name="connsiteX11127" fmla="*/ 1524332 w 12192000"/>
              <a:gd name="connsiteY11127" fmla="*/ 806795 h 6858079"/>
              <a:gd name="connsiteX11128" fmla="*/ 1528271 w 12192000"/>
              <a:gd name="connsiteY11128" fmla="*/ 814235 h 6858079"/>
              <a:gd name="connsiteX11129" fmla="*/ 1441299 w 12192000"/>
              <a:gd name="connsiteY11129" fmla="*/ 864818 h 6858079"/>
              <a:gd name="connsiteX11130" fmla="*/ 1234586 w 12192000"/>
              <a:gd name="connsiteY11130" fmla="*/ 858867 h 6858079"/>
              <a:gd name="connsiteX11131" fmla="*/ 997202 w 12192000"/>
              <a:gd name="connsiteY11131" fmla="*/ 858017 h 6858079"/>
              <a:gd name="connsiteX11132" fmla="*/ 774102 w 12192000"/>
              <a:gd name="connsiteY11132" fmla="*/ 858867 h 6858079"/>
              <a:gd name="connsiteX11133" fmla="*/ 774102 w 12192000"/>
              <a:gd name="connsiteY11133" fmla="*/ 855042 h 6858079"/>
              <a:gd name="connsiteX11134" fmla="*/ 1168622 w 12192000"/>
              <a:gd name="connsiteY11134" fmla="*/ 844839 h 6858079"/>
              <a:gd name="connsiteX11135" fmla="*/ 1356429 w 12192000"/>
              <a:gd name="connsiteY11135" fmla="*/ 852916 h 6858079"/>
              <a:gd name="connsiteX11136" fmla="*/ 1516927 w 12192000"/>
              <a:gd name="connsiteY11136" fmla="*/ 810833 h 6858079"/>
              <a:gd name="connsiteX11137" fmla="*/ 1524332 w 12192000"/>
              <a:gd name="connsiteY11137" fmla="*/ 806795 h 6858079"/>
              <a:gd name="connsiteX11138" fmla="*/ 11548558 w 12192000"/>
              <a:gd name="connsiteY11138" fmla="*/ 805335 h 6858079"/>
              <a:gd name="connsiteX11139" fmla="*/ 11549290 w 12192000"/>
              <a:gd name="connsiteY11139" fmla="*/ 806436 h 6858079"/>
              <a:gd name="connsiteX11140" fmla="*/ 11558439 w 12192000"/>
              <a:gd name="connsiteY11140" fmla="*/ 815610 h 6858079"/>
              <a:gd name="connsiteX11141" fmla="*/ 11565027 w 12192000"/>
              <a:gd name="connsiteY11141" fmla="*/ 822949 h 6858079"/>
              <a:gd name="connsiteX11142" fmla="*/ 11563929 w 12192000"/>
              <a:gd name="connsiteY11142" fmla="*/ 823682 h 6858079"/>
              <a:gd name="connsiteX11143" fmla="*/ 11555512 w 12192000"/>
              <a:gd name="connsiteY11143" fmla="*/ 814876 h 6858079"/>
              <a:gd name="connsiteX11144" fmla="*/ 11548192 w 12192000"/>
              <a:gd name="connsiteY11144" fmla="*/ 807170 h 6858079"/>
              <a:gd name="connsiteX11145" fmla="*/ 11547826 w 12192000"/>
              <a:gd name="connsiteY11145" fmla="*/ 807170 h 6858079"/>
              <a:gd name="connsiteX11146" fmla="*/ 11535749 w 12192000"/>
              <a:gd name="connsiteY11146" fmla="*/ 809738 h 6858079"/>
              <a:gd name="connsiteX11147" fmla="*/ 11520378 w 12192000"/>
              <a:gd name="connsiteY11147" fmla="*/ 813408 h 6858079"/>
              <a:gd name="connsiteX11148" fmla="*/ 11520012 w 12192000"/>
              <a:gd name="connsiteY11148" fmla="*/ 813041 h 6858079"/>
              <a:gd name="connsiteX11149" fmla="*/ 11537213 w 12192000"/>
              <a:gd name="connsiteY11149" fmla="*/ 808271 h 6858079"/>
              <a:gd name="connsiteX11150" fmla="*/ 11548558 w 12192000"/>
              <a:gd name="connsiteY11150" fmla="*/ 805335 h 6858079"/>
              <a:gd name="connsiteX11151" fmla="*/ 11490070 w 12192000"/>
              <a:gd name="connsiteY11151" fmla="*/ 794523 h 6858079"/>
              <a:gd name="connsiteX11152" fmla="*/ 11490388 w 12192000"/>
              <a:gd name="connsiteY11152" fmla="*/ 795159 h 6858079"/>
              <a:gd name="connsiteX11153" fmla="*/ 11487844 w 12192000"/>
              <a:gd name="connsiteY11153" fmla="*/ 798020 h 6858079"/>
              <a:gd name="connsiteX11154" fmla="*/ 11486891 w 12192000"/>
              <a:gd name="connsiteY11154" fmla="*/ 797067 h 6858079"/>
              <a:gd name="connsiteX11155" fmla="*/ 11490070 w 12192000"/>
              <a:gd name="connsiteY11155" fmla="*/ 794523 h 6858079"/>
              <a:gd name="connsiteX11156" fmla="*/ 11640701 w 12192000"/>
              <a:gd name="connsiteY11156" fmla="*/ 793341 h 6858079"/>
              <a:gd name="connsiteX11157" fmla="*/ 11641738 w 12192000"/>
              <a:gd name="connsiteY11157" fmla="*/ 793341 h 6858079"/>
              <a:gd name="connsiteX11158" fmla="*/ 11638973 w 12192000"/>
              <a:gd name="connsiteY11158" fmla="*/ 817667 h 6858079"/>
              <a:gd name="connsiteX11159" fmla="*/ 11635860 w 12192000"/>
              <a:gd name="connsiteY11159" fmla="*/ 837274 h 6858079"/>
              <a:gd name="connsiteX11160" fmla="*/ 11634824 w 12192000"/>
              <a:gd name="connsiteY11160" fmla="*/ 837274 h 6858079"/>
              <a:gd name="connsiteX11161" fmla="*/ 11636898 w 12192000"/>
              <a:gd name="connsiteY11161" fmla="*/ 819483 h 6858079"/>
              <a:gd name="connsiteX11162" fmla="*/ 11640701 w 12192000"/>
              <a:gd name="connsiteY11162" fmla="*/ 793341 h 6858079"/>
              <a:gd name="connsiteX11163" fmla="*/ 10176664 w 12192000"/>
              <a:gd name="connsiteY11163" fmla="*/ 791857 h 6858079"/>
              <a:gd name="connsiteX11164" fmla="*/ 10178557 w 12192000"/>
              <a:gd name="connsiteY11164" fmla="*/ 792215 h 6858079"/>
              <a:gd name="connsiteX11165" fmla="*/ 10179314 w 12192000"/>
              <a:gd name="connsiteY11165" fmla="*/ 838869 h 6858079"/>
              <a:gd name="connsiteX11166" fmla="*/ 10179693 w 12192000"/>
              <a:gd name="connsiteY11166" fmla="*/ 889111 h 6858079"/>
              <a:gd name="connsiteX11167" fmla="*/ 10175149 w 12192000"/>
              <a:gd name="connsiteY11167" fmla="*/ 890547 h 6858079"/>
              <a:gd name="connsiteX11168" fmla="*/ 10174771 w 12192000"/>
              <a:gd name="connsiteY11168" fmla="*/ 844611 h 6858079"/>
              <a:gd name="connsiteX11169" fmla="*/ 10176664 w 12192000"/>
              <a:gd name="connsiteY11169" fmla="*/ 791857 h 6858079"/>
              <a:gd name="connsiteX11170" fmla="*/ 1505534 w 12192000"/>
              <a:gd name="connsiteY11170" fmla="*/ 790065 h 6858079"/>
              <a:gd name="connsiteX11171" fmla="*/ 1509734 w 12192000"/>
              <a:gd name="connsiteY11171" fmla="*/ 797407 h 6858079"/>
              <a:gd name="connsiteX11172" fmla="*/ 1317388 w 12192000"/>
              <a:gd name="connsiteY11172" fmla="*/ 835585 h 6858079"/>
              <a:gd name="connsiteX11173" fmla="*/ 857941 w 12192000"/>
              <a:gd name="connsiteY11173" fmla="*/ 833907 h 6858079"/>
              <a:gd name="connsiteX11174" fmla="*/ 858361 w 12192000"/>
              <a:gd name="connsiteY11174" fmla="*/ 828453 h 6858079"/>
              <a:gd name="connsiteX11175" fmla="*/ 1283371 w 12192000"/>
              <a:gd name="connsiteY11175" fmla="*/ 822999 h 6858079"/>
              <a:gd name="connsiteX11176" fmla="*/ 1393402 w 12192000"/>
              <a:gd name="connsiteY11176" fmla="*/ 828873 h 6858079"/>
              <a:gd name="connsiteX11177" fmla="*/ 1497555 w 12192000"/>
              <a:gd name="connsiteY11177" fmla="*/ 794051 h 6858079"/>
              <a:gd name="connsiteX11178" fmla="*/ 1505534 w 12192000"/>
              <a:gd name="connsiteY11178" fmla="*/ 790065 h 6858079"/>
              <a:gd name="connsiteX11179" fmla="*/ 11485995 w 12192000"/>
              <a:gd name="connsiteY11179" fmla="*/ 786618 h 6858079"/>
              <a:gd name="connsiteX11180" fmla="*/ 11486734 w 12192000"/>
              <a:gd name="connsiteY11180" fmla="*/ 787707 h 6858079"/>
              <a:gd name="connsiteX11181" fmla="*/ 11479338 w 12192000"/>
              <a:gd name="connsiteY11181" fmla="*/ 793523 h 6858079"/>
              <a:gd name="connsiteX11182" fmla="*/ 11473422 w 12192000"/>
              <a:gd name="connsiteY11182" fmla="*/ 798248 h 6858079"/>
              <a:gd name="connsiteX11183" fmla="*/ 11472683 w 12192000"/>
              <a:gd name="connsiteY11183" fmla="*/ 797158 h 6858079"/>
              <a:gd name="connsiteX11184" fmla="*/ 11485995 w 12192000"/>
              <a:gd name="connsiteY11184" fmla="*/ 786618 h 6858079"/>
              <a:gd name="connsiteX11185" fmla="*/ 12019016 w 12192000"/>
              <a:gd name="connsiteY11185" fmla="*/ 779671 h 6858079"/>
              <a:gd name="connsiteX11186" fmla="*/ 12016895 w 12192000"/>
              <a:gd name="connsiteY11186" fmla="*/ 932381 h 6858079"/>
              <a:gd name="connsiteX11187" fmla="*/ 12020712 w 12192000"/>
              <a:gd name="connsiteY11187" fmla="*/ 1108281 h 6858079"/>
              <a:gd name="connsiteX11188" fmla="*/ 12015198 w 12192000"/>
              <a:gd name="connsiteY11188" fmla="*/ 1108281 h 6858079"/>
              <a:gd name="connsiteX11189" fmla="*/ 12010957 w 12192000"/>
              <a:gd name="connsiteY11189" fmla="*/ 939382 h 6858079"/>
              <a:gd name="connsiteX11190" fmla="*/ 12014774 w 12192000"/>
              <a:gd name="connsiteY11190" fmla="*/ 857557 h 6858079"/>
              <a:gd name="connsiteX11191" fmla="*/ 12016895 w 12192000"/>
              <a:gd name="connsiteY11191" fmla="*/ 780109 h 6858079"/>
              <a:gd name="connsiteX11192" fmla="*/ 12019016 w 12192000"/>
              <a:gd name="connsiteY11192" fmla="*/ 779671 h 6858079"/>
              <a:gd name="connsiteX11193" fmla="*/ 10149883 w 12192000"/>
              <a:gd name="connsiteY11193" fmla="*/ 779536 h 6858079"/>
              <a:gd name="connsiteX11194" fmla="*/ 10053972 w 12192000"/>
              <a:gd name="connsiteY11194" fmla="*/ 837631 h 6858079"/>
              <a:gd name="connsiteX11195" fmla="*/ 9953013 w 12192000"/>
              <a:gd name="connsiteY11195" fmla="*/ 892117 h 6858079"/>
              <a:gd name="connsiteX11196" fmla="*/ 9857823 w 12192000"/>
              <a:gd name="connsiteY11196" fmla="*/ 944078 h 6858079"/>
              <a:gd name="connsiteX11197" fmla="*/ 9775614 w 12192000"/>
              <a:gd name="connsiteY11197" fmla="*/ 996760 h 6858079"/>
              <a:gd name="connsiteX11198" fmla="*/ 9817440 w 12192000"/>
              <a:gd name="connsiteY11198" fmla="*/ 1019131 h 6858079"/>
              <a:gd name="connsiteX11199" fmla="*/ 9864314 w 12192000"/>
              <a:gd name="connsiteY11199" fmla="*/ 1043309 h 6858079"/>
              <a:gd name="connsiteX11200" fmla="*/ 9962027 w 12192000"/>
              <a:gd name="connsiteY11200" fmla="*/ 1100321 h 6858079"/>
              <a:gd name="connsiteX11201" fmla="*/ 10154210 w 12192000"/>
              <a:gd name="connsiteY11201" fmla="*/ 1194499 h 6858079"/>
              <a:gd name="connsiteX11202" fmla="*/ 10152768 w 12192000"/>
              <a:gd name="connsiteY11202" fmla="*/ 1092383 h 6858079"/>
              <a:gd name="connsiteX11203" fmla="*/ 10153129 w 12192000"/>
              <a:gd name="connsiteY11203" fmla="*/ 1090578 h 6858079"/>
              <a:gd name="connsiteX11204" fmla="*/ 10153129 w 12192000"/>
              <a:gd name="connsiteY11204" fmla="*/ 1089135 h 6858079"/>
              <a:gd name="connsiteX11205" fmla="*/ 10157815 w 12192000"/>
              <a:gd name="connsiteY11205" fmla="*/ 1084804 h 6858079"/>
              <a:gd name="connsiteX11206" fmla="*/ 10160339 w 12192000"/>
              <a:gd name="connsiteY11206" fmla="*/ 1084084 h 6858079"/>
              <a:gd name="connsiteX11207" fmla="*/ 10308172 w 12192000"/>
              <a:gd name="connsiteY11207" fmla="*/ 1080114 h 6858079"/>
              <a:gd name="connsiteX11208" fmla="*/ 10308533 w 12192000"/>
              <a:gd name="connsiteY11208" fmla="*/ 1079753 h 6858079"/>
              <a:gd name="connsiteX11209" fmla="*/ 10341344 w 12192000"/>
              <a:gd name="connsiteY11209" fmla="*/ 1053412 h 6858079"/>
              <a:gd name="connsiteX11210" fmla="*/ 10350358 w 12192000"/>
              <a:gd name="connsiteY11210" fmla="*/ 1063154 h 6858079"/>
              <a:gd name="connsiteX11211" fmla="*/ 10334493 w 12192000"/>
              <a:gd name="connsiteY11211" fmla="*/ 1079393 h 6858079"/>
              <a:gd name="connsiteX11212" fmla="*/ 10348917 w 12192000"/>
              <a:gd name="connsiteY11212" fmla="*/ 1079393 h 6858079"/>
              <a:gd name="connsiteX11213" fmla="*/ 10378843 w 12192000"/>
              <a:gd name="connsiteY11213" fmla="*/ 1054134 h 6858079"/>
              <a:gd name="connsiteX11214" fmla="*/ 10391824 w 12192000"/>
              <a:gd name="connsiteY11214" fmla="*/ 1067846 h 6858079"/>
              <a:gd name="connsiteX11215" fmla="*/ 10377762 w 12192000"/>
              <a:gd name="connsiteY11215" fmla="*/ 1078671 h 6858079"/>
              <a:gd name="connsiteX11216" fmla="*/ 11045532 w 12192000"/>
              <a:gd name="connsiteY11216" fmla="*/ 1073980 h 6858079"/>
              <a:gd name="connsiteX11217" fmla="*/ 11048416 w 12192000"/>
              <a:gd name="connsiteY11217" fmla="*/ 1074341 h 6858079"/>
              <a:gd name="connsiteX11218" fmla="*/ 11046614 w 12192000"/>
              <a:gd name="connsiteY11218" fmla="*/ 908355 h 6858079"/>
              <a:gd name="connsiteX11219" fmla="*/ 10596265 w 12192000"/>
              <a:gd name="connsiteY11219" fmla="*/ 913045 h 6858079"/>
              <a:gd name="connsiteX11220" fmla="*/ 10159618 w 12192000"/>
              <a:gd name="connsiteY11220" fmla="*/ 911602 h 6858079"/>
              <a:gd name="connsiteX11221" fmla="*/ 10154210 w 12192000"/>
              <a:gd name="connsiteY11221" fmla="*/ 899334 h 6858079"/>
              <a:gd name="connsiteX11222" fmla="*/ 10149883 w 12192000"/>
              <a:gd name="connsiteY11222" fmla="*/ 779536 h 6858079"/>
              <a:gd name="connsiteX11223" fmla="*/ 2573748 w 12192000"/>
              <a:gd name="connsiteY11223" fmla="*/ 777387 h 6858079"/>
              <a:gd name="connsiteX11224" fmla="*/ 2573387 w 12192000"/>
              <a:gd name="connsiteY11224" fmla="*/ 784680 h 6858079"/>
              <a:gd name="connsiteX11225" fmla="*/ 2482545 w 12192000"/>
              <a:gd name="connsiteY11225" fmla="*/ 783912 h 6858079"/>
              <a:gd name="connsiteX11226" fmla="*/ 2482545 w 12192000"/>
              <a:gd name="connsiteY11226" fmla="*/ 781992 h 6858079"/>
              <a:gd name="connsiteX11227" fmla="*/ 2573748 w 12192000"/>
              <a:gd name="connsiteY11227" fmla="*/ 777387 h 6858079"/>
              <a:gd name="connsiteX11228" fmla="*/ 2591424 w 12192000"/>
              <a:gd name="connsiteY11228" fmla="*/ 777378 h 6858079"/>
              <a:gd name="connsiteX11229" fmla="*/ 2591791 w 12192000"/>
              <a:gd name="connsiteY11229" fmla="*/ 780744 h 6858079"/>
              <a:gd name="connsiteX11230" fmla="*/ 2588489 w 12192000"/>
              <a:gd name="connsiteY11230" fmla="*/ 781867 h 6858079"/>
              <a:gd name="connsiteX11231" fmla="*/ 2586654 w 12192000"/>
              <a:gd name="connsiteY11231" fmla="*/ 778500 h 6858079"/>
              <a:gd name="connsiteX11232" fmla="*/ 2591424 w 12192000"/>
              <a:gd name="connsiteY11232" fmla="*/ 777378 h 6858079"/>
              <a:gd name="connsiteX11233" fmla="*/ 2605678 w 12192000"/>
              <a:gd name="connsiteY11233" fmla="*/ 775810 h 6858079"/>
              <a:gd name="connsiteX11234" fmla="*/ 2610485 w 12192000"/>
              <a:gd name="connsiteY11234" fmla="*/ 776208 h 6858079"/>
              <a:gd name="connsiteX11235" fmla="*/ 2610485 w 12192000"/>
              <a:gd name="connsiteY11235" fmla="*/ 780580 h 6858079"/>
              <a:gd name="connsiteX11236" fmla="*/ 2604569 w 12192000"/>
              <a:gd name="connsiteY11236" fmla="*/ 780580 h 6858079"/>
              <a:gd name="connsiteX11237" fmla="*/ 2599391 w 12192000"/>
              <a:gd name="connsiteY11237" fmla="*/ 780184 h 6858079"/>
              <a:gd name="connsiteX11238" fmla="*/ 2599762 w 12192000"/>
              <a:gd name="connsiteY11238" fmla="*/ 776606 h 6858079"/>
              <a:gd name="connsiteX11239" fmla="*/ 11490423 w 12192000"/>
              <a:gd name="connsiteY11239" fmla="*/ 772668 h 6858079"/>
              <a:gd name="connsiteX11240" fmla="*/ 11491519 w 12192000"/>
              <a:gd name="connsiteY11240" fmla="*/ 773756 h 6858079"/>
              <a:gd name="connsiteX11241" fmla="*/ 11480560 w 12192000"/>
              <a:gd name="connsiteY11241" fmla="*/ 782097 h 6858079"/>
              <a:gd name="connsiteX11242" fmla="*/ 11467775 w 12192000"/>
              <a:gd name="connsiteY11242" fmla="*/ 791527 h 6858079"/>
              <a:gd name="connsiteX11243" fmla="*/ 11466679 w 12192000"/>
              <a:gd name="connsiteY11243" fmla="*/ 790439 h 6858079"/>
              <a:gd name="connsiteX11244" fmla="*/ 11490423 w 12192000"/>
              <a:gd name="connsiteY11244" fmla="*/ 772668 h 6858079"/>
              <a:gd name="connsiteX11245" fmla="*/ 10095100 w 12192000"/>
              <a:gd name="connsiteY11245" fmla="*/ 770186 h 6858079"/>
              <a:gd name="connsiteX11246" fmla="*/ 10096913 w 12192000"/>
              <a:gd name="connsiteY11246" fmla="*/ 775947 h 6858079"/>
              <a:gd name="connsiteX11247" fmla="*/ 10011352 w 12192000"/>
              <a:gd name="connsiteY11247" fmla="*/ 781347 h 6858079"/>
              <a:gd name="connsiteX11248" fmla="*/ 10011715 w 12192000"/>
              <a:gd name="connsiteY11248" fmla="*/ 779547 h 6858079"/>
              <a:gd name="connsiteX11249" fmla="*/ 10095100 w 12192000"/>
              <a:gd name="connsiteY11249" fmla="*/ 770186 h 6858079"/>
              <a:gd name="connsiteX11250" fmla="*/ 11493663 w 12192000"/>
              <a:gd name="connsiteY11250" fmla="*/ 762769 h 6858079"/>
              <a:gd name="connsiteX11251" fmla="*/ 11494728 w 12192000"/>
              <a:gd name="connsiteY11251" fmla="*/ 763870 h 6858079"/>
              <a:gd name="connsiteX11252" fmla="*/ 11467360 w 12192000"/>
              <a:gd name="connsiteY11252" fmla="*/ 785153 h 6858079"/>
              <a:gd name="connsiteX11253" fmla="*/ 11466293 w 12192000"/>
              <a:gd name="connsiteY11253" fmla="*/ 784053 h 6858079"/>
              <a:gd name="connsiteX11254" fmla="*/ 11493663 w 12192000"/>
              <a:gd name="connsiteY11254" fmla="*/ 762769 h 6858079"/>
              <a:gd name="connsiteX11255" fmla="*/ 11497133 w 12192000"/>
              <a:gd name="connsiteY11255" fmla="*/ 754817 h 6858079"/>
              <a:gd name="connsiteX11256" fmla="*/ 11497870 w 12192000"/>
              <a:gd name="connsiteY11256" fmla="*/ 755912 h 6858079"/>
              <a:gd name="connsiteX11257" fmla="*/ 11470974 w 12192000"/>
              <a:gd name="connsiteY11257" fmla="*/ 775619 h 6858079"/>
              <a:gd name="connsiteX11258" fmla="*/ 11469868 w 12192000"/>
              <a:gd name="connsiteY11258" fmla="*/ 774524 h 6858079"/>
              <a:gd name="connsiteX11259" fmla="*/ 11497133 w 12192000"/>
              <a:gd name="connsiteY11259" fmla="*/ 754817 h 6858079"/>
              <a:gd name="connsiteX11260" fmla="*/ 10162638 w 12192000"/>
              <a:gd name="connsiteY11260" fmla="*/ 754186 h 6858079"/>
              <a:gd name="connsiteX11261" fmla="*/ 10168272 w 12192000"/>
              <a:gd name="connsiteY11261" fmla="*/ 761133 h 6858079"/>
              <a:gd name="connsiteX11262" fmla="*/ 10172599 w 12192000"/>
              <a:gd name="connsiteY11262" fmla="*/ 769793 h 6858079"/>
              <a:gd name="connsiteX11263" fmla="*/ 10169354 w 12192000"/>
              <a:gd name="connsiteY11263" fmla="*/ 845930 h 6858079"/>
              <a:gd name="connsiteX11264" fmla="*/ 10168633 w 12192000"/>
              <a:gd name="connsiteY11264" fmla="*/ 896447 h 6858079"/>
              <a:gd name="connsiteX11265" fmla="*/ 10609246 w 12192000"/>
              <a:gd name="connsiteY11265" fmla="*/ 891395 h 6858079"/>
              <a:gd name="connsiteX11266" fmla="*/ 11050940 w 12192000"/>
              <a:gd name="connsiteY11266" fmla="*/ 885622 h 6858079"/>
              <a:gd name="connsiteX11267" fmla="*/ 11058873 w 12192000"/>
              <a:gd name="connsiteY11267" fmla="*/ 904385 h 6858079"/>
              <a:gd name="connsiteX11268" fmla="*/ 11068968 w 12192000"/>
              <a:gd name="connsiteY11268" fmla="*/ 1085166 h 6858079"/>
              <a:gd name="connsiteX11269" fmla="*/ 11053824 w 12192000"/>
              <a:gd name="connsiteY11269" fmla="*/ 1093826 h 6858079"/>
              <a:gd name="connsiteX11270" fmla="*/ 11044450 w 12192000"/>
              <a:gd name="connsiteY11270" fmla="*/ 1098517 h 6858079"/>
              <a:gd name="connsiteX11271" fmla="*/ 10595183 w 12192000"/>
              <a:gd name="connsiteY11271" fmla="*/ 1098517 h 6858079"/>
              <a:gd name="connsiteX11272" fmla="*/ 10345311 w 12192000"/>
              <a:gd name="connsiteY11272" fmla="*/ 1103208 h 6858079"/>
              <a:gd name="connsiteX11273" fmla="*/ 10311418 w 12192000"/>
              <a:gd name="connsiteY11273" fmla="*/ 1131353 h 6858079"/>
              <a:gd name="connsiteX11274" fmla="*/ 10303124 w 12192000"/>
              <a:gd name="connsiteY11274" fmla="*/ 1123054 h 6858079"/>
              <a:gd name="connsiteX11275" fmla="*/ 10321513 w 12192000"/>
              <a:gd name="connsiteY11275" fmla="*/ 1103208 h 6858079"/>
              <a:gd name="connsiteX11276" fmla="*/ 10302042 w 12192000"/>
              <a:gd name="connsiteY11276" fmla="*/ 1103208 h 6858079"/>
              <a:gd name="connsiteX11277" fmla="*/ 10278967 w 12192000"/>
              <a:gd name="connsiteY11277" fmla="*/ 1123415 h 6858079"/>
              <a:gd name="connsiteX11278" fmla="*/ 10270673 w 12192000"/>
              <a:gd name="connsiteY11278" fmla="*/ 1114754 h 6858079"/>
              <a:gd name="connsiteX11279" fmla="*/ 10281850 w 12192000"/>
              <a:gd name="connsiteY11279" fmla="*/ 1102847 h 6858079"/>
              <a:gd name="connsiteX11280" fmla="*/ 10164306 w 12192000"/>
              <a:gd name="connsiteY11280" fmla="*/ 1099600 h 6858079"/>
              <a:gd name="connsiteX11281" fmla="*/ 10174402 w 12192000"/>
              <a:gd name="connsiteY11281" fmla="*/ 1215429 h 6858079"/>
              <a:gd name="connsiteX11282" fmla="*/ 10155653 w 12192000"/>
              <a:gd name="connsiteY11282" fmla="*/ 1218676 h 6858079"/>
              <a:gd name="connsiteX11283" fmla="*/ 10046761 w 12192000"/>
              <a:gd name="connsiteY11283" fmla="*/ 1161664 h 6858079"/>
              <a:gd name="connsiteX11284" fmla="*/ 9932461 w 12192000"/>
              <a:gd name="connsiteY11284" fmla="*/ 1105373 h 6858079"/>
              <a:gd name="connsiteX11285" fmla="*/ 9827536 w 12192000"/>
              <a:gd name="connsiteY11285" fmla="*/ 1042587 h 6858079"/>
              <a:gd name="connsiteX11286" fmla="*/ 9764077 w 12192000"/>
              <a:gd name="connsiteY11286" fmla="*/ 1000007 h 6858079"/>
              <a:gd name="connsiteX11287" fmla="*/ 9765879 w 12192000"/>
              <a:gd name="connsiteY11287" fmla="*/ 992791 h 6858079"/>
              <a:gd name="connsiteX11288" fmla="*/ 9841237 w 12192000"/>
              <a:gd name="connsiteY11288" fmla="*/ 934335 h 6858079"/>
              <a:gd name="connsiteX11289" fmla="*/ 9943279 w 12192000"/>
              <a:gd name="connsiteY11289" fmla="*/ 874436 h 6858079"/>
              <a:gd name="connsiteX11290" fmla="*/ 10053972 w 12192000"/>
              <a:gd name="connsiteY11290" fmla="*/ 812733 h 6858079"/>
              <a:gd name="connsiteX11291" fmla="*/ 10152407 w 12192000"/>
              <a:gd name="connsiteY11291" fmla="*/ 754277 h 6858079"/>
              <a:gd name="connsiteX11292" fmla="*/ 10162638 w 12192000"/>
              <a:gd name="connsiteY11292" fmla="*/ 754186 h 6858079"/>
              <a:gd name="connsiteX11293" fmla="*/ 11503532 w 12192000"/>
              <a:gd name="connsiteY11293" fmla="*/ 745278 h 6858079"/>
              <a:gd name="connsiteX11294" fmla="*/ 11504615 w 12192000"/>
              <a:gd name="connsiteY11294" fmla="*/ 746379 h 6858079"/>
              <a:gd name="connsiteX11295" fmla="*/ 11471796 w 12192000"/>
              <a:gd name="connsiteY11295" fmla="*/ 767662 h 6858079"/>
              <a:gd name="connsiteX11296" fmla="*/ 11471075 w 12192000"/>
              <a:gd name="connsiteY11296" fmla="*/ 766194 h 6858079"/>
              <a:gd name="connsiteX11297" fmla="*/ 11503532 w 12192000"/>
              <a:gd name="connsiteY11297" fmla="*/ 745278 h 6858079"/>
              <a:gd name="connsiteX11298" fmla="*/ 10135231 w 12192000"/>
              <a:gd name="connsiteY11298" fmla="*/ 736415 h 6858079"/>
              <a:gd name="connsiteX11299" fmla="*/ 10138123 w 12192000"/>
              <a:gd name="connsiteY11299" fmla="*/ 740301 h 6858079"/>
              <a:gd name="connsiteX11300" fmla="*/ 10043441 w 12192000"/>
              <a:gd name="connsiteY11300" fmla="*/ 771749 h 6858079"/>
              <a:gd name="connsiteX11301" fmla="*/ 9959237 w 12192000"/>
              <a:gd name="connsiteY11301" fmla="*/ 759028 h 6858079"/>
              <a:gd name="connsiteX11302" fmla="*/ 9960684 w 12192000"/>
              <a:gd name="connsiteY11302" fmla="*/ 756555 h 6858079"/>
              <a:gd name="connsiteX11303" fmla="*/ 10043801 w 12192000"/>
              <a:gd name="connsiteY11303" fmla="*/ 766096 h 6858079"/>
              <a:gd name="connsiteX11304" fmla="*/ 10096563 w 12192000"/>
              <a:gd name="connsiteY11304" fmla="*/ 756555 h 6858079"/>
              <a:gd name="connsiteX11305" fmla="*/ 10135231 w 12192000"/>
              <a:gd name="connsiteY11305" fmla="*/ 736415 h 6858079"/>
              <a:gd name="connsiteX11306" fmla="*/ 11508330 w 12192000"/>
              <a:gd name="connsiteY11306" fmla="*/ 735722 h 6858079"/>
              <a:gd name="connsiteX11307" fmla="*/ 11509395 w 12192000"/>
              <a:gd name="connsiteY11307" fmla="*/ 737125 h 6858079"/>
              <a:gd name="connsiteX11308" fmla="*/ 11475664 w 12192000"/>
              <a:gd name="connsiteY11308" fmla="*/ 758521 h 6858079"/>
              <a:gd name="connsiteX11309" fmla="*/ 11474599 w 12192000"/>
              <a:gd name="connsiteY11309" fmla="*/ 757118 h 6858079"/>
              <a:gd name="connsiteX11310" fmla="*/ 11508330 w 12192000"/>
              <a:gd name="connsiteY11310" fmla="*/ 735722 h 6858079"/>
              <a:gd name="connsiteX11311" fmla="*/ 2611674 w 12192000"/>
              <a:gd name="connsiteY11311" fmla="*/ 731720 h 6858079"/>
              <a:gd name="connsiteX11312" fmla="*/ 2615492 w 12192000"/>
              <a:gd name="connsiteY11312" fmla="*/ 732757 h 6858079"/>
              <a:gd name="connsiteX11313" fmla="*/ 2612056 w 12192000"/>
              <a:gd name="connsiteY11313" fmla="*/ 742436 h 6858079"/>
              <a:gd name="connsiteX11314" fmla="*/ 2608241 w 12192000"/>
              <a:gd name="connsiteY11314" fmla="*/ 740363 h 6858079"/>
              <a:gd name="connsiteX11315" fmla="*/ 2611674 w 12192000"/>
              <a:gd name="connsiteY11315" fmla="*/ 731720 h 6858079"/>
              <a:gd name="connsiteX11316" fmla="*/ 11515032 w 12192000"/>
              <a:gd name="connsiteY11316" fmla="*/ 727774 h 6858079"/>
              <a:gd name="connsiteX11317" fmla="*/ 11515749 w 12192000"/>
              <a:gd name="connsiteY11317" fmla="*/ 728480 h 6858079"/>
              <a:gd name="connsiteX11318" fmla="*/ 11499614 w 12192000"/>
              <a:gd name="connsiteY11318" fmla="*/ 738020 h 6858079"/>
              <a:gd name="connsiteX11319" fmla="*/ 11481329 w 12192000"/>
              <a:gd name="connsiteY11319" fmla="*/ 748974 h 6858079"/>
              <a:gd name="connsiteX11320" fmla="*/ 11480611 w 12192000"/>
              <a:gd name="connsiteY11320" fmla="*/ 747561 h 6858079"/>
              <a:gd name="connsiteX11321" fmla="*/ 11497104 w 12192000"/>
              <a:gd name="connsiteY11321" fmla="*/ 737668 h 6858079"/>
              <a:gd name="connsiteX11322" fmla="*/ 11515032 w 12192000"/>
              <a:gd name="connsiteY11322" fmla="*/ 727774 h 6858079"/>
              <a:gd name="connsiteX11323" fmla="*/ 2602120 w 12192000"/>
              <a:gd name="connsiteY11323" fmla="*/ 724241 h 6858079"/>
              <a:gd name="connsiteX11324" fmla="*/ 2606007 w 12192000"/>
              <a:gd name="connsiteY11324" fmla="*/ 725325 h 6858079"/>
              <a:gd name="connsiteX11325" fmla="*/ 2593640 w 12192000"/>
              <a:gd name="connsiteY11325" fmla="*/ 749538 h 6858079"/>
              <a:gd name="connsiteX11326" fmla="*/ 2589400 w 12192000"/>
              <a:gd name="connsiteY11326" fmla="*/ 747008 h 6858079"/>
              <a:gd name="connsiteX11327" fmla="*/ 2602120 w 12192000"/>
              <a:gd name="connsiteY11327" fmla="*/ 724241 h 6858079"/>
              <a:gd name="connsiteX11328" fmla="*/ 2592281 w 12192000"/>
              <a:gd name="connsiteY11328" fmla="*/ 721575 h 6858079"/>
              <a:gd name="connsiteX11329" fmla="*/ 2594850 w 12192000"/>
              <a:gd name="connsiteY11329" fmla="*/ 722301 h 6858079"/>
              <a:gd name="connsiteX11330" fmla="*/ 2581273 w 12192000"/>
              <a:gd name="connsiteY11330" fmla="*/ 750248 h 6858079"/>
              <a:gd name="connsiteX11331" fmla="*/ 2577603 w 12192000"/>
              <a:gd name="connsiteY11331" fmla="*/ 748070 h 6858079"/>
              <a:gd name="connsiteX11332" fmla="*/ 2592281 w 12192000"/>
              <a:gd name="connsiteY11332" fmla="*/ 721575 h 6858079"/>
              <a:gd name="connsiteX11333" fmla="*/ 2580766 w 12192000"/>
              <a:gd name="connsiteY11333" fmla="*/ 721180 h 6858079"/>
              <a:gd name="connsiteX11334" fmla="*/ 2583347 w 12192000"/>
              <a:gd name="connsiteY11334" fmla="*/ 722601 h 6858079"/>
              <a:gd name="connsiteX11335" fmla="*/ 2563435 w 12192000"/>
              <a:gd name="connsiteY11335" fmla="*/ 754557 h 6858079"/>
              <a:gd name="connsiteX11336" fmla="*/ 2560118 w 12192000"/>
              <a:gd name="connsiteY11336" fmla="*/ 751716 h 6858079"/>
              <a:gd name="connsiteX11337" fmla="*/ 2571546 w 12192000"/>
              <a:gd name="connsiteY11337" fmla="*/ 735738 h 6858079"/>
              <a:gd name="connsiteX11338" fmla="*/ 2580766 w 12192000"/>
              <a:gd name="connsiteY11338" fmla="*/ 721180 h 6858079"/>
              <a:gd name="connsiteX11339" fmla="*/ 11519791 w 12192000"/>
              <a:gd name="connsiteY11339" fmla="*/ 716652 h 6858079"/>
              <a:gd name="connsiteX11340" fmla="*/ 11520152 w 12192000"/>
              <a:gd name="connsiteY11340" fmla="*/ 717013 h 6858079"/>
              <a:gd name="connsiteX11341" fmla="*/ 11503889 w 12192000"/>
              <a:gd name="connsiteY11341" fmla="*/ 727854 h 6858079"/>
              <a:gd name="connsiteX11342" fmla="*/ 11483291 w 12192000"/>
              <a:gd name="connsiteY11342" fmla="*/ 739418 h 6858079"/>
              <a:gd name="connsiteX11343" fmla="*/ 11482568 w 12192000"/>
              <a:gd name="connsiteY11343" fmla="*/ 737612 h 6858079"/>
              <a:gd name="connsiteX11344" fmla="*/ 11519791 w 12192000"/>
              <a:gd name="connsiteY11344" fmla="*/ 716652 h 6858079"/>
              <a:gd name="connsiteX11345" fmla="*/ 9399758 w 12192000"/>
              <a:gd name="connsiteY11345" fmla="*/ 716519 h 6858079"/>
              <a:gd name="connsiteX11346" fmla="*/ 9401549 w 12192000"/>
              <a:gd name="connsiteY11346" fmla="*/ 717946 h 6858079"/>
              <a:gd name="connsiteX11347" fmla="*/ 9386147 w 12192000"/>
              <a:gd name="connsiteY11347" fmla="*/ 733638 h 6858079"/>
              <a:gd name="connsiteX11348" fmla="*/ 9367519 w 12192000"/>
              <a:gd name="connsiteY11348" fmla="*/ 752898 h 6858079"/>
              <a:gd name="connsiteX11349" fmla="*/ 9365370 w 12192000"/>
              <a:gd name="connsiteY11349" fmla="*/ 753611 h 6858079"/>
              <a:gd name="connsiteX11350" fmla="*/ 9364295 w 12192000"/>
              <a:gd name="connsiteY11350" fmla="*/ 753254 h 6858079"/>
              <a:gd name="connsiteX11351" fmla="*/ 9348176 w 12192000"/>
              <a:gd name="connsiteY11351" fmla="*/ 741484 h 6858079"/>
              <a:gd name="connsiteX11352" fmla="*/ 9337429 w 12192000"/>
              <a:gd name="connsiteY11352" fmla="*/ 731854 h 6858079"/>
              <a:gd name="connsiteX11353" fmla="*/ 9338146 w 12192000"/>
              <a:gd name="connsiteY11353" fmla="*/ 731498 h 6858079"/>
              <a:gd name="connsiteX11354" fmla="*/ 9352832 w 12192000"/>
              <a:gd name="connsiteY11354" fmla="*/ 740058 h 6858079"/>
              <a:gd name="connsiteX11355" fmla="*/ 9365728 w 12192000"/>
              <a:gd name="connsiteY11355" fmla="*/ 748974 h 6858079"/>
              <a:gd name="connsiteX11356" fmla="*/ 9381848 w 12192000"/>
              <a:gd name="connsiteY11356" fmla="*/ 732569 h 6858079"/>
              <a:gd name="connsiteX11357" fmla="*/ 9399758 w 12192000"/>
              <a:gd name="connsiteY11357" fmla="*/ 716519 h 6858079"/>
              <a:gd name="connsiteX11358" fmla="*/ 2570832 w 12192000"/>
              <a:gd name="connsiteY11358" fmla="*/ 713654 h 6858079"/>
              <a:gd name="connsiteX11359" fmla="*/ 2571544 w 12192000"/>
              <a:gd name="connsiteY11359" fmla="*/ 716490 h 6858079"/>
              <a:gd name="connsiteX11360" fmla="*/ 2553404 w 12192000"/>
              <a:gd name="connsiteY11360" fmla="*/ 746011 h 6858079"/>
              <a:gd name="connsiteX11361" fmla="*/ 2548425 w 12192000"/>
              <a:gd name="connsiteY11361" fmla="*/ 743131 h 6858079"/>
              <a:gd name="connsiteX11362" fmla="*/ 2567987 w 12192000"/>
              <a:gd name="connsiteY11362" fmla="*/ 714329 h 6858079"/>
              <a:gd name="connsiteX11363" fmla="*/ 2570832 w 12192000"/>
              <a:gd name="connsiteY11363" fmla="*/ 713654 h 6858079"/>
              <a:gd name="connsiteX11364" fmla="*/ 11518189 w 12192000"/>
              <a:gd name="connsiteY11364" fmla="*/ 711882 h 6858079"/>
              <a:gd name="connsiteX11365" fmla="*/ 11518552 w 12192000"/>
              <a:gd name="connsiteY11365" fmla="*/ 712607 h 6858079"/>
              <a:gd name="connsiteX11366" fmla="*/ 11486121 w 12192000"/>
              <a:gd name="connsiteY11366" fmla="*/ 731103 h 6858079"/>
              <a:gd name="connsiteX11367" fmla="*/ 11485029 w 12192000"/>
              <a:gd name="connsiteY11367" fmla="*/ 730015 h 6858079"/>
              <a:gd name="connsiteX11368" fmla="*/ 11518189 w 12192000"/>
              <a:gd name="connsiteY11368" fmla="*/ 711882 h 6858079"/>
              <a:gd name="connsiteX11369" fmla="*/ 11712824 w 12192000"/>
              <a:gd name="connsiteY11369" fmla="*/ 711467 h 6858079"/>
              <a:gd name="connsiteX11370" fmla="*/ 11712048 w 12192000"/>
              <a:gd name="connsiteY11370" fmla="*/ 715156 h 6858079"/>
              <a:gd name="connsiteX11371" fmla="*/ 11690494 w 12192000"/>
              <a:gd name="connsiteY11371" fmla="*/ 728301 h 6858079"/>
              <a:gd name="connsiteX11372" fmla="*/ 11690140 w 12192000"/>
              <a:gd name="connsiteY11372" fmla="*/ 727589 h 6858079"/>
              <a:gd name="connsiteX11373" fmla="*/ 11704628 w 12192000"/>
              <a:gd name="connsiteY11373" fmla="*/ 718709 h 6858079"/>
              <a:gd name="connsiteX11374" fmla="*/ 9420035 w 12192000"/>
              <a:gd name="connsiteY11374" fmla="*/ 710171 h 6858079"/>
              <a:gd name="connsiteX11375" fmla="*/ 9421849 w 12192000"/>
              <a:gd name="connsiteY11375" fmla="*/ 711624 h 6858079"/>
              <a:gd name="connsiteX11376" fmla="*/ 9368901 w 12192000"/>
              <a:gd name="connsiteY11376" fmla="*/ 767189 h 6858079"/>
              <a:gd name="connsiteX11377" fmla="*/ 9367088 w 12192000"/>
              <a:gd name="connsiteY11377" fmla="*/ 767915 h 6858079"/>
              <a:gd name="connsiteX11378" fmla="*/ 9364912 w 12192000"/>
              <a:gd name="connsiteY11378" fmla="*/ 767189 h 6858079"/>
              <a:gd name="connsiteX11379" fmla="*/ 9339527 w 12192000"/>
              <a:gd name="connsiteY11379" fmla="*/ 746488 h 6858079"/>
              <a:gd name="connsiteX11380" fmla="*/ 9320306 w 12192000"/>
              <a:gd name="connsiteY11380" fmla="*/ 728330 h 6858079"/>
              <a:gd name="connsiteX11381" fmla="*/ 9321757 w 12192000"/>
              <a:gd name="connsiteY11381" fmla="*/ 727604 h 6858079"/>
              <a:gd name="connsiteX11382" fmla="*/ 9347505 w 12192000"/>
              <a:gd name="connsiteY11382" fmla="*/ 746852 h 6858079"/>
              <a:gd name="connsiteX11383" fmla="*/ 9367088 w 12192000"/>
              <a:gd name="connsiteY11383" fmla="*/ 763195 h 6858079"/>
              <a:gd name="connsiteX11384" fmla="*/ 9420035 w 12192000"/>
              <a:gd name="connsiteY11384" fmla="*/ 710171 h 6858079"/>
              <a:gd name="connsiteX11385" fmla="*/ 9427649 w 12192000"/>
              <a:gd name="connsiteY11385" fmla="*/ 708933 h 6858079"/>
              <a:gd name="connsiteX11386" fmla="*/ 9429808 w 12192000"/>
              <a:gd name="connsiteY11386" fmla="*/ 710730 h 6858079"/>
              <a:gd name="connsiteX11387" fmla="*/ 9403185 w 12192000"/>
              <a:gd name="connsiteY11387" fmla="*/ 744144 h 6858079"/>
              <a:gd name="connsiteX11388" fmla="*/ 9385196 w 12192000"/>
              <a:gd name="connsiteY11388" fmla="*/ 763906 h 6858079"/>
              <a:gd name="connsiteX11389" fmla="*/ 9371885 w 12192000"/>
              <a:gd name="connsiteY11389" fmla="*/ 779356 h 6858079"/>
              <a:gd name="connsiteX11390" fmla="*/ 9370446 w 12192000"/>
              <a:gd name="connsiteY11390" fmla="*/ 780793 h 6858079"/>
              <a:gd name="connsiteX11391" fmla="*/ 9367208 w 12192000"/>
              <a:gd name="connsiteY11391" fmla="*/ 781152 h 6858079"/>
              <a:gd name="connsiteX11392" fmla="*/ 9330151 w 12192000"/>
              <a:gd name="connsiteY11392" fmla="*/ 750252 h 6858079"/>
              <a:gd name="connsiteX11393" fmla="*/ 9302090 w 12192000"/>
              <a:gd name="connsiteY11393" fmla="*/ 725461 h 6858079"/>
              <a:gd name="connsiteX11394" fmla="*/ 9302809 w 12192000"/>
              <a:gd name="connsiteY11394" fmla="*/ 725101 h 6858079"/>
              <a:gd name="connsiteX11395" fmla="*/ 9339506 w 12192000"/>
              <a:gd name="connsiteY11395" fmla="*/ 753127 h 6858079"/>
              <a:gd name="connsiteX11396" fmla="*/ 9368287 w 12192000"/>
              <a:gd name="connsiteY11396" fmla="*/ 776841 h 6858079"/>
              <a:gd name="connsiteX11397" fmla="*/ 9376562 w 12192000"/>
              <a:gd name="connsiteY11397" fmla="*/ 766780 h 6858079"/>
              <a:gd name="connsiteX11398" fmla="*/ 9393831 w 12192000"/>
              <a:gd name="connsiteY11398" fmla="*/ 747737 h 6858079"/>
              <a:gd name="connsiteX11399" fmla="*/ 9427649 w 12192000"/>
              <a:gd name="connsiteY11399" fmla="*/ 708933 h 6858079"/>
              <a:gd name="connsiteX11400" fmla="*/ 2918165 w 12192000"/>
              <a:gd name="connsiteY11400" fmla="*/ 708695 h 6858079"/>
              <a:gd name="connsiteX11401" fmla="*/ 2923005 w 12192000"/>
              <a:gd name="connsiteY11401" fmla="*/ 708695 h 6858079"/>
              <a:gd name="connsiteX11402" fmla="*/ 2923349 w 12192000"/>
              <a:gd name="connsiteY11402" fmla="*/ 736103 h 6858079"/>
              <a:gd name="connsiteX11403" fmla="*/ 2917818 w 12192000"/>
              <a:gd name="connsiteY11403" fmla="*/ 736463 h 6858079"/>
              <a:gd name="connsiteX11404" fmla="*/ 2918165 w 12192000"/>
              <a:gd name="connsiteY11404" fmla="*/ 708695 h 6858079"/>
              <a:gd name="connsiteX11405" fmla="*/ 11458664 w 12192000"/>
              <a:gd name="connsiteY11405" fmla="*/ 705523 h 6858079"/>
              <a:gd name="connsiteX11406" fmla="*/ 11463821 w 12192000"/>
              <a:gd name="connsiteY11406" fmla="*/ 713540 h 6858079"/>
              <a:gd name="connsiteX11407" fmla="*/ 11469322 w 12192000"/>
              <a:gd name="connsiteY11407" fmla="*/ 719736 h 6858079"/>
              <a:gd name="connsiteX11408" fmla="*/ 11467947 w 12192000"/>
              <a:gd name="connsiteY11408" fmla="*/ 721193 h 6858079"/>
              <a:gd name="connsiteX11409" fmla="*/ 11462789 w 12192000"/>
              <a:gd name="connsiteY11409" fmla="*/ 714269 h 6858079"/>
              <a:gd name="connsiteX11410" fmla="*/ 11457977 w 12192000"/>
              <a:gd name="connsiteY11410" fmla="*/ 706252 h 6858079"/>
              <a:gd name="connsiteX11411" fmla="*/ 11458664 w 12192000"/>
              <a:gd name="connsiteY11411" fmla="*/ 705523 h 6858079"/>
              <a:gd name="connsiteX11412" fmla="*/ 11518178 w 12192000"/>
              <a:gd name="connsiteY11412" fmla="*/ 703942 h 6858079"/>
              <a:gd name="connsiteX11413" fmla="*/ 11518545 w 12192000"/>
              <a:gd name="connsiteY11413" fmla="*/ 704686 h 6858079"/>
              <a:gd name="connsiteX11414" fmla="*/ 11492492 w 12192000"/>
              <a:gd name="connsiteY11414" fmla="*/ 719943 h 6858079"/>
              <a:gd name="connsiteX11415" fmla="*/ 11491758 w 12192000"/>
              <a:gd name="connsiteY11415" fmla="*/ 718827 h 6858079"/>
              <a:gd name="connsiteX11416" fmla="*/ 11518178 w 12192000"/>
              <a:gd name="connsiteY11416" fmla="*/ 703942 h 6858079"/>
              <a:gd name="connsiteX11417" fmla="*/ 11714502 w 12192000"/>
              <a:gd name="connsiteY11417" fmla="*/ 703495 h 6858079"/>
              <a:gd name="connsiteX11418" fmla="*/ 11714477 w 12192000"/>
              <a:gd name="connsiteY11418" fmla="*/ 710006 h 6858079"/>
              <a:gd name="connsiteX11419" fmla="*/ 11712824 w 12192000"/>
              <a:gd name="connsiteY11419" fmla="*/ 711467 h 6858079"/>
              <a:gd name="connsiteX11420" fmla="*/ 11711848 w 12192000"/>
              <a:gd name="connsiteY11420" fmla="*/ 702713 h 6858079"/>
              <a:gd name="connsiteX11421" fmla="*/ 11710059 w 12192000"/>
              <a:gd name="connsiteY11421" fmla="*/ 711886 h 6858079"/>
              <a:gd name="connsiteX11422" fmla="*/ 11705409 w 12192000"/>
              <a:gd name="connsiteY11422" fmla="*/ 716657 h 6858079"/>
              <a:gd name="connsiteX11423" fmla="*/ 11700758 w 12192000"/>
              <a:gd name="connsiteY11423" fmla="*/ 720326 h 6858079"/>
              <a:gd name="connsiteX11424" fmla="*/ 11699685 w 12192000"/>
              <a:gd name="connsiteY11424" fmla="*/ 719592 h 6858079"/>
              <a:gd name="connsiteX11425" fmla="*/ 11705409 w 12192000"/>
              <a:gd name="connsiteY11425" fmla="*/ 714455 h 6858079"/>
              <a:gd name="connsiteX11426" fmla="*/ 11710418 w 12192000"/>
              <a:gd name="connsiteY11426" fmla="*/ 703446 h 6858079"/>
              <a:gd name="connsiteX11427" fmla="*/ 11711848 w 12192000"/>
              <a:gd name="connsiteY11427" fmla="*/ 702713 h 6858079"/>
              <a:gd name="connsiteX11428" fmla="*/ 2559932 w 12192000"/>
              <a:gd name="connsiteY11428" fmla="*/ 701953 h 6858079"/>
              <a:gd name="connsiteX11429" fmla="*/ 2563921 w 12192000"/>
              <a:gd name="connsiteY11429" fmla="*/ 703027 h 6858079"/>
              <a:gd name="connsiteX11430" fmla="*/ 2548327 w 12192000"/>
              <a:gd name="connsiteY11430" fmla="*/ 725582 h 6858079"/>
              <a:gd name="connsiteX11431" fmla="*/ 2532371 w 12192000"/>
              <a:gd name="connsiteY11431" fmla="*/ 749572 h 6858079"/>
              <a:gd name="connsiteX11432" fmla="*/ 2526568 w 12192000"/>
              <a:gd name="connsiteY11432" fmla="*/ 744917 h 6858079"/>
              <a:gd name="connsiteX11433" fmla="*/ 2543249 w 12192000"/>
              <a:gd name="connsiteY11433" fmla="*/ 722360 h 6858079"/>
              <a:gd name="connsiteX11434" fmla="*/ 2559932 w 12192000"/>
              <a:gd name="connsiteY11434" fmla="*/ 701953 h 6858079"/>
              <a:gd name="connsiteX11435" fmla="*/ 11519794 w 12192000"/>
              <a:gd name="connsiteY11435" fmla="*/ 697578 h 6858079"/>
              <a:gd name="connsiteX11436" fmla="*/ 11520515 w 12192000"/>
              <a:gd name="connsiteY11436" fmla="*/ 697948 h 6858079"/>
              <a:gd name="connsiteX11437" fmla="*/ 11510424 w 12192000"/>
              <a:gd name="connsiteY11437" fmla="*/ 704235 h 6858079"/>
              <a:gd name="connsiteX11438" fmla="*/ 11495646 w 12192000"/>
              <a:gd name="connsiteY11438" fmla="*/ 712371 h 6858079"/>
              <a:gd name="connsiteX11439" fmla="*/ 11494925 w 12192000"/>
              <a:gd name="connsiteY11439" fmla="*/ 710891 h 6858079"/>
              <a:gd name="connsiteX11440" fmla="*/ 11519794 w 12192000"/>
              <a:gd name="connsiteY11440" fmla="*/ 697578 h 6858079"/>
              <a:gd name="connsiteX11441" fmla="*/ 10165839 w 12192000"/>
              <a:gd name="connsiteY11441" fmla="*/ 697115 h 6858079"/>
              <a:gd name="connsiteX11442" fmla="*/ 10166019 w 12192000"/>
              <a:gd name="connsiteY11442" fmla="*/ 701570 h 6858079"/>
              <a:gd name="connsiteX11443" fmla="*/ 10033317 w 12192000"/>
              <a:gd name="connsiteY11443" fmla="*/ 760233 h 6858079"/>
              <a:gd name="connsiteX11444" fmla="*/ 9913993 w 12192000"/>
              <a:gd name="connsiteY11444" fmla="*/ 713086 h 6858079"/>
              <a:gd name="connsiteX11445" fmla="*/ 9916524 w 12192000"/>
              <a:gd name="connsiteY11445" fmla="*/ 711647 h 6858079"/>
              <a:gd name="connsiteX11446" fmla="*/ 10161319 w 12192000"/>
              <a:gd name="connsiteY11446" fmla="*/ 697251 h 6858079"/>
              <a:gd name="connsiteX11447" fmla="*/ 10165839 w 12192000"/>
              <a:gd name="connsiteY11447" fmla="*/ 697115 h 6858079"/>
              <a:gd name="connsiteX11448" fmla="*/ 11715935 w 12192000"/>
              <a:gd name="connsiteY11448" fmla="*/ 696684 h 6858079"/>
              <a:gd name="connsiteX11449" fmla="*/ 11714502 w 12192000"/>
              <a:gd name="connsiteY11449" fmla="*/ 703495 h 6858079"/>
              <a:gd name="connsiteX11450" fmla="*/ 11714522 w 12192000"/>
              <a:gd name="connsiteY11450" fmla="*/ 698105 h 6858079"/>
              <a:gd name="connsiteX11451" fmla="*/ 11715935 w 12192000"/>
              <a:gd name="connsiteY11451" fmla="*/ 696684 h 6858079"/>
              <a:gd name="connsiteX11452" fmla="*/ 9998599 w 12192000"/>
              <a:gd name="connsiteY11452" fmla="*/ 695094 h 6858079"/>
              <a:gd name="connsiteX11453" fmla="*/ 10001581 w 12192000"/>
              <a:gd name="connsiteY11453" fmla="*/ 698531 h 6858079"/>
              <a:gd name="connsiteX11454" fmla="*/ 10000113 w 12192000"/>
              <a:gd name="connsiteY11454" fmla="*/ 704556 h 6858079"/>
              <a:gd name="connsiteX11455" fmla="*/ 9994242 w 12192000"/>
              <a:gd name="connsiteY11455" fmla="*/ 701920 h 6858079"/>
              <a:gd name="connsiteX11456" fmla="*/ 9995343 w 12192000"/>
              <a:gd name="connsiteY11456" fmla="*/ 698154 h 6858079"/>
              <a:gd name="connsiteX11457" fmla="*/ 9998599 w 12192000"/>
              <a:gd name="connsiteY11457" fmla="*/ 695094 h 6858079"/>
              <a:gd name="connsiteX11458" fmla="*/ 11719781 w 12192000"/>
              <a:gd name="connsiteY11458" fmla="*/ 693518 h 6858079"/>
              <a:gd name="connsiteX11459" fmla="*/ 11726286 w 12192000"/>
              <a:gd name="connsiteY11459" fmla="*/ 704896 h 6858079"/>
              <a:gd name="connsiteX11460" fmla="*/ 11720865 w 12192000"/>
              <a:gd name="connsiteY11460" fmla="*/ 716545 h 6858079"/>
              <a:gd name="connsiteX11461" fmla="*/ 11703880 w 12192000"/>
              <a:gd name="connsiteY11461" fmla="*/ 728778 h 6858079"/>
              <a:gd name="connsiteX11462" fmla="*/ 11683281 w 12192000"/>
              <a:gd name="connsiteY11462" fmla="*/ 741012 h 6858079"/>
              <a:gd name="connsiteX11463" fmla="*/ 11682559 w 12192000"/>
              <a:gd name="connsiteY11463" fmla="*/ 739933 h 6858079"/>
              <a:gd name="connsiteX11464" fmla="*/ 11709662 w 12192000"/>
              <a:gd name="connsiteY11464" fmla="*/ 722661 h 6858079"/>
              <a:gd name="connsiteX11465" fmla="*/ 11723034 w 12192000"/>
              <a:gd name="connsiteY11465" fmla="*/ 711508 h 6858079"/>
              <a:gd name="connsiteX11466" fmla="*/ 11718696 w 12192000"/>
              <a:gd name="connsiteY11466" fmla="*/ 694957 h 6858079"/>
              <a:gd name="connsiteX11467" fmla="*/ 11456042 w 12192000"/>
              <a:gd name="connsiteY11467" fmla="*/ 692809 h 6858079"/>
              <a:gd name="connsiteX11468" fmla="*/ 11457113 w 12192000"/>
              <a:gd name="connsiteY11468" fmla="*/ 692809 h 6858079"/>
              <a:gd name="connsiteX11469" fmla="*/ 11463895 w 12192000"/>
              <a:gd name="connsiteY11469" fmla="*/ 705769 h 6858079"/>
              <a:gd name="connsiteX11470" fmla="*/ 11472463 w 12192000"/>
              <a:gd name="connsiteY11470" fmla="*/ 716878 h 6858079"/>
              <a:gd name="connsiteX11471" fmla="*/ 11471035 w 12192000"/>
              <a:gd name="connsiteY11471" fmla="*/ 718359 h 6858079"/>
              <a:gd name="connsiteX11472" fmla="*/ 11461754 w 12192000"/>
              <a:gd name="connsiteY11472" fmla="*/ 705029 h 6858079"/>
              <a:gd name="connsiteX11473" fmla="*/ 11456042 w 12192000"/>
              <a:gd name="connsiteY11473" fmla="*/ 692809 h 6858079"/>
              <a:gd name="connsiteX11474" fmla="*/ 11521027 w 12192000"/>
              <a:gd name="connsiteY11474" fmla="*/ 691194 h 6858079"/>
              <a:gd name="connsiteX11475" fmla="*/ 11521387 w 12192000"/>
              <a:gd name="connsiteY11475" fmla="*/ 692231 h 6858079"/>
              <a:gd name="connsiteX11476" fmla="*/ 11494053 w 12192000"/>
              <a:gd name="connsiteY11476" fmla="*/ 706058 h 6858079"/>
              <a:gd name="connsiteX11477" fmla="*/ 11493334 w 12192000"/>
              <a:gd name="connsiteY11477" fmla="*/ 704675 h 6858079"/>
              <a:gd name="connsiteX11478" fmla="*/ 11521027 w 12192000"/>
              <a:gd name="connsiteY11478" fmla="*/ 691194 h 6858079"/>
              <a:gd name="connsiteX11479" fmla="*/ 2470971 w 12192000"/>
              <a:gd name="connsiteY11479" fmla="*/ 687802 h 6858079"/>
              <a:gd name="connsiteX11480" fmla="*/ 2472978 w 12192000"/>
              <a:gd name="connsiteY11480" fmla="*/ 687802 h 6858079"/>
              <a:gd name="connsiteX11481" fmla="*/ 2475993 w 12192000"/>
              <a:gd name="connsiteY11481" fmla="*/ 778186 h 6858079"/>
              <a:gd name="connsiteX11482" fmla="*/ 2470971 w 12192000"/>
              <a:gd name="connsiteY11482" fmla="*/ 777828 h 6858079"/>
              <a:gd name="connsiteX11483" fmla="*/ 2470971 w 12192000"/>
              <a:gd name="connsiteY11483" fmla="*/ 687802 h 6858079"/>
              <a:gd name="connsiteX11484" fmla="*/ 2549938 w 12192000"/>
              <a:gd name="connsiteY11484" fmla="*/ 686709 h 6858079"/>
              <a:gd name="connsiteX11485" fmla="*/ 2550873 w 12192000"/>
              <a:gd name="connsiteY11485" fmla="*/ 689808 h 6858079"/>
              <a:gd name="connsiteX11486" fmla="*/ 2506768 w 12192000"/>
              <a:gd name="connsiteY11486" fmla="*/ 755559 h 6858079"/>
              <a:gd name="connsiteX11487" fmla="*/ 2501078 w 12192000"/>
              <a:gd name="connsiteY11487" fmla="*/ 752326 h 6858079"/>
              <a:gd name="connsiteX11488" fmla="*/ 2546605 w 12192000"/>
              <a:gd name="connsiteY11488" fmla="*/ 687653 h 6858079"/>
              <a:gd name="connsiteX11489" fmla="*/ 2549938 w 12192000"/>
              <a:gd name="connsiteY11489" fmla="*/ 686709 h 6858079"/>
              <a:gd name="connsiteX11490" fmla="*/ 2931024 w 12192000"/>
              <a:gd name="connsiteY11490" fmla="*/ 686578 h 6858079"/>
              <a:gd name="connsiteX11491" fmla="*/ 2933444 w 12192000"/>
              <a:gd name="connsiteY11491" fmla="*/ 686578 h 6858079"/>
              <a:gd name="connsiteX11492" fmla="*/ 2934826 w 12192000"/>
              <a:gd name="connsiteY11492" fmla="*/ 737341 h 6858079"/>
              <a:gd name="connsiteX11493" fmla="*/ 2930678 w 12192000"/>
              <a:gd name="connsiteY11493" fmla="*/ 738781 h 6858079"/>
              <a:gd name="connsiteX11494" fmla="*/ 2929987 w 12192000"/>
              <a:gd name="connsiteY11494" fmla="*/ 717180 h 6858079"/>
              <a:gd name="connsiteX11495" fmla="*/ 2931024 w 12192000"/>
              <a:gd name="connsiteY11495" fmla="*/ 686578 h 6858079"/>
              <a:gd name="connsiteX11496" fmla="*/ 11052381 w 12192000"/>
              <a:gd name="connsiteY11496" fmla="*/ 684471 h 6858079"/>
              <a:gd name="connsiteX11497" fmla="*/ 11052381 w 12192000"/>
              <a:gd name="connsiteY11497" fmla="*/ 690457 h 6858079"/>
              <a:gd name="connsiteX11498" fmla="*/ 11052381 w 12192000"/>
              <a:gd name="connsiteY11498" fmla="*/ 684471 h 6858079"/>
              <a:gd name="connsiteX11499" fmla="*/ 11523706 w 12192000"/>
              <a:gd name="connsiteY11499" fmla="*/ 683276 h 6858079"/>
              <a:gd name="connsiteX11500" fmla="*/ 11524061 w 12192000"/>
              <a:gd name="connsiteY11500" fmla="*/ 683276 h 6858079"/>
              <a:gd name="connsiteX11501" fmla="*/ 11512679 w 12192000"/>
              <a:gd name="connsiteY11501" fmla="*/ 690470 h 6858079"/>
              <a:gd name="connsiteX11502" fmla="*/ 11498452 w 12192000"/>
              <a:gd name="connsiteY11502" fmla="*/ 698041 h 6858079"/>
              <a:gd name="connsiteX11503" fmla="*/ 11498096 w 12192000"/>
              <a:gd name="connsiteY11503" fmla="*/ 696905 h 6858079"/>
              <a:gd name="connsiteX11504" fmla="*/ 11510901 w 12192000"/>
              <a:gd name="connsiteY11504" fmla="*/ 690470 h 6858079"/>
              <a:gd name="connsiteX11505" fmla="*/ 11523706 w 12192000"/>
              <a:gd name="connsiteY11505" fmla="*/ 683276 h 6858079"/>
              <a:gd name="connsiteX11506" fmla="*/ 9995206 w 12192000"/>
              <a:gd name="connsiteY11506" fmla="*/ 681360 h 6858079"/>
              <a:gd name="connsiteX11507" fmla="*/ 9996916 w 12192000"/>
              <a:gd name="connsiteY11507" fmla="*/ 684859 h 6858079"/>
              <a:gd name="connsiteX11508" fmla="*/ 9992848 w 12192000"/>
              <a:gd name="connsiteY11508" fmla="*/ 695912 h 6858079"/>
              <a:gd name="connsiteX11509" fmla="*/ 9989150 w 12192000"/>
              <a:gd name="connsiteY11509" fmla="*/ 706965 h 6858079"/>
              <a:gd name="connsiteX11510" fmla="*/ 9983603 w 12192000"/>
              <a:gd name="connsiteY11510" fmla="*/ 705123 h 6858079"/>
              <a:gd name="connsiteX11511" fmla="*/ 9986562 w 12192000"/>
              <a:gd name="connsiteY11511" fmla="*/ 694438 h 6858079"/>
              <a:gd name="connsiteX11512" fmla="*/ 9990999 w 12192000"/>
              <a:gd name="connsiteY11512" fmla="*/ 683386 h 6858079"/>
              <a:gd name="connsiteX11513" fmla="*/ 9995206 w 12192000"/>
              <a:gd name="connsiteY11513" fmla="*/ 681360 h 6858079"/>
              <a:gd name="connsiteX11514" fmla="*/ 11520536 w 12192000"/>
              <a:gd name="connsiteY11514" fmla="*/ 679717 h 6858079"/>
              <a:gd name="connsiteX11515" fmla="*/ 11520536 w 12192000"/>
              <a:gd name="connsiteY11515" fmla="*/ 680065 h 6858079"/>
              <a:gd name="connsiteX11516" fmla="*/ 11501966 w 12192000"/>
              <a:gd name="connsiteY11516" fmla="*/ 690152 h 6858079"/>
              <a:gd name="connsiteX11517" fmla="*/ 11501265 w 12192000"/>
              <a:gd name="connsiteY11517" fmla="*/ 689457 h 6858079"/>
              <a:gd name="connsiteX11518" fmla="*/ 11520536 w 12192000"/>
              <a:gd name="connsiteY11518" fmla="*/ 679717 h 6858079"/>
              <a:gd name="connsiteX11519" fmla="*/ 11451273 w 12192000"/>
              <a:gd name="connsiteY11519" fmla="*/ 677257 h 6858079"/>
              <a:gd name="connsiteX11520" fmla="*/ 11452356 w 12192000"/>
              <a:gd name="connsiteY11520" fmla="*/ 677257 h 6858079"/>
              <a:gd name="connsiteX11521" fmla="*/ 11461753 w 12192000"/>
              <a:gd name="connsiteY11521" fmla="*/ 694178 h 6858079"/>
              <a:gd name="connsiteX11522" fmla="*/ 11474039 w 12192000"/>
              <a:gd name="connsiteY11522" fmla="*/ 711820 h 6858079"/>
              <a:gd name="connsiteX11523" fmla="*/ 11472593 w 12192000"/>
              <a:gd name="connsiteY11523" fmla="*/ 713259 h 6858079"/>
              <a:gd name="connsiteX11524" fmla="*/ 11460306 w 12192000"/>
              <a:gd name="connsiteY11524" fmla="*/ 694898 h 6858079"/>
              <a:gd name="connsiteX11525" fmla="*/ 11451273 w 12192000"/>
              <a:gd name="connsiteY11525" fmla="*/ 677257 h 6858079"/>
              <a:gd name="connsiteX11526" fmla="*/ 11523281 w 12192000"/>
              <a:gd name="connsiteY11526" fmla="*/ 673702 h 6858079"/>
              <a:gd name="connsiteX11527" fmla="*/ 11523660 w 12192000"/>
              <a:gd name="connsiteY11527" fmla="*/ 674394 h 6858079"/>
              <a:gd name="connsiteX11528" fmla="*/ 11509652 w 12192000"/>
              <a:gd name="connsiteY11528" fmla="*/ 680617 h 6858079"/>
              <a:gd name="connsiteX11529" fmla="*/ 11509273 w 12192000"/>
              <a:gd name="connsiteY11529" fmla="*/ 679579 h 6858079"/>
              <a:gd name="connsiteX11530" fmla="*/ 11523281 w 12192000"/>
              <a:gd name="connsiteY11530" fmla="*/ 673702 h 6858079"/>
              <a:gd name="connsiteX11531" fmla="*/ 11521330 w 12192000"/>
              <a:gd name="connsiteY11531" fmla="*/ 672085 h 6858079"/>
              <a:gd name="connsiteX11532" fmla="*/ 11521703 w 12192000"/>
              <a:gd name="connsiteY11532" fmla="*/ 673039 h 6858079"/>
              <a:gd name="connsiteX11533" fmla="*/ 11511227 w 12192000"/>
              <a:gd name="connsiteY11533" fmla="*/ 676220 h 6858079"/>
              <a:gd name="connsiteX11534" fmla="*/ 11510479 w 12192000"/>
              <a:gd name="connsiteY11534" fmla="*/ 675265 h 6858079"/>
              <a:gd name="connsiteX11535" fmla="*/ 11521330 w 12192000"/>
              <a:gd name="connsiteY11535" fmla="*/ 672085 h 6858079"/>
              <a:gd name="connsiteX11536" fmla="*/ 2945114 w 12192000"/>
              <a:gd name="connsiteY11536" fmla="*/ 670196 h 6858079"/>
              <a:gd name="connsiteX11537" fmla="*/ 2949813 w 12192000"/>
              <a:gd name="connsiteY11537" fmla="*/ 670196 h 6858079"/>
              <a:gd name="connsiteX11538" fmla="*/ 2949090 w 12192000"/>
              <a:gd name="connsiteY11538" fmla="*/ 709834 h 6858079"/>
              <a:gd name="connsiteX11539" fmla="*/ 2948729 w 12192000"/>
              <a:gd name="connsiteY11539" fmla="*/ 744381 h 6858079"/>
              <a:gd name="connsiteX11540" fmla="*/ 2944392 w 12192000"/>
              <a:gd name="connsiteY11540" fmla="*/ 745109 h 6858079"/>
              <a:gd name="connsiteX11541" fmla="*/ 2943669 w 12192000"/>
              <a:gd name="connsiteY11541" fmla="*/ 709834 h 6858079"/>
              <a:gd name="connsiteX11542" fmla="*/ 2945114 w 12192000"/>
              <a:gd name="connsiteY11542" fmla="*/ 670196 h 6858079"/>
              <a:gd name="connsiteX11543" fmla="*/ 9989250 w 12192000"/>
              <a:gd name="connsiteY11543" fmla="*/ 664965 h 6858079"/>
              <a:gd name="connsiteX11544" fmla="*/ 9990605 w 12192000"/>
              <a:gd name="connsiteY11544" fmla="*/ 669437 h 6858079"/>
              <a:gd name="connsiteX11545" fmla="*/ 9975789 w 12192000"/>
              <a:gd name="connsiteY11545" fmla="*/ 705576 h 6858079"/>
              <a:gd name="connsiteX11546" fmla="*/ 9969645 w 12192000"/>
              <a:gd name="connsiteY11546" fmla="*/ 703769 h 6858079"/>
              <a:gd name="connsiteX11547" fmla="*/ 9985185 w 12192000"/>
              <a:gd name="connsiteY11547" fmla="*/ 666185 h 6858079"/>
              <a:gd name="connsiteX11548" fmla="*/ 9989250 w 12192000"/>
              <a:gd name="connsiteY11548" fmla="*/ 664965 h 6858079"/>
              <a:gd name="connsiteX11549" fmla="*/ 2549964 w 12192000"/>
              <a:gd name="connsiteY11549" fmla="*/ 656356 h 6858079"/>
              <a:gd name="connsiteX11550" fmla="*/ 2552815 w 12192000"/>
              <a:gd name="connsiteY11550" fmla="*/ 657787 h 6858079"/>
              <a:gd name="connsiteX11551" fmla="*/ 2502182 w 12192000"/>
              <a:gd name="connsiteY11551" fmla="*/ 733671 h 6858079"/>
              <a:gd name="connsiteX11552" fmla="*/ 2497190 w 12192000"/>
              <a:gd name="connsiteY11552" fmla="*/ 730808 h 6858079"/>
              <a:gd name="connsiteX11553" fmla="*/ 2549964 w 12192000"/>
              <a:gd name="connsiteY11553" fmla="*/ 656356 h 6858079"/>
              <a:gd name="connsiteX11554" fmla="*/ 11639699 w 12192000"/>
              <a:gd name="connsiteY11554" fmla="*/ 645469 h 6858079"/>
              <a:gd name="connsiteX11555" fmla="*/ 11641288 w 12192000"/>
              <a:gd name="connsiteY11555" fmla="*/ 646570 h 6858079"/>
              <a:gd name="connsiteX11556" fmla="*/ 11639301 w 12192000"/>
              <a:gd name="connsiteY11556" fmla="*/ 648405 h 6858079"/>
              <a:gd name="connsiteX11557" fmla="*/ 11638108 w 12192000"/>
              <a:gd name="connsiteY11557" fmla="*/ 647671 h 6858079"/>
              <a:gd name="connsiteX11558" fmla="*/ 11639699 w 12192000"/>
              <a:gd name="connsiteY11558" fmla="*/ 645469 h 6858079"/>
              <a:gd name="connsiteX11559" fmla="*/ 9979896 w 12192000"/>
              <a:gd name="connsiteY11559" fmla="*/ 644925 h 6858079"/>
              <a:gd name="connsiteX11560" fmla="*/ 9981810 w 12192000"/>
              <a:gd name="connsiteY11560" fmla="*/ 648520 h 6858079"/>
              <a:gd name="connsiteX11561" fmla="*/ 9966146 w 12192000"/>
              <a:gd name="connsiteY11561" fmla="*/ 691649 h 6858079"/>
              <a:gd name="connsiteX11562" fmla="*/ 9959738 w 12192000"/>
              <a:gd name="connsiteY11562" fmla="*/ 690930 h 6858079"/>
              <a:gd name="connsiteX11563" fmla="*/ 9976114 w 12192000"/>
              <a:gd name="connsiteY11563" fmla="*/ 646722 h 6858079"/>
              <a:gd name="connsiteX11564" fmla="*/ 9979896 w 12192000"/>
              <a:gd name="connsiteY11564" fmla="*/ 644925 h 6858079"/>
              <a:gd name="connsiteX11565" fmla="*/ 11638790 w 12192000"/>
              <a:gd name="connsiteY11565" fmla="*/ 642236 h 6858079"/>
              <a:gd name="connsiteX11566" fmla="*/ 11639471 w 12192000"/>
              <a:gd name="connsiteY11566" fmla="*/ 642578 h 6858079"/>
              <a:gd name="connsiteX11567" fmla="*/ 11637427 w 12192000"/>
              <a:gd name="connsiteY11567" fmla="*/ 645303 h 6858079"/>
              <a:gd name="connsiteX11568" fmla="*/ 11636404 w 12192000"/>
              <a:gd name="connsiteY11568" fmla="*/ 644281 h 6858079"/>
              <a:gd name="connsiteX11569" fmla="*/ 11638790 w 12192000"/>
              <a:gd name="connsiteY11569" fmla="*/ 642236 h 6858079"/>
              <a:gd name="connsiteX11570" fmla="*/ 11638765 w 12192000"/>
              <a:gd name="connsiteY11570" fmla="*/ 637466 h 6858079"/>
              <a:gd name="connsiteX11571" fmla="*/ 11639802 w 12192000"/>
              <a:gd name="connsiteY11571" fmla="*/ 638489 h 6858079"/>
              <a:gd name="connsiteX11572" fmla="*/ 11634271 w 12192000"/>
              <a:gd name="connsiteY11572" fmla="*/ 645303 h 6858079"/>
              <a:gd name="connsiteX11573" fmla="*/ 11632889 w 12192000"/>
              <a:gd name="connsiteY11573" fmla="*/ 644622 h 6858079"/>
              <a:gd name="connsiteX11574" fmla="*/ 11638765 w 12192000"/>
              <a:gd name="connsiteY11574" fmla="*/ 637466 h 6858079"/>
              <a:gd name="connsiteX11575" fmla="*/ 2958300 w 12192000"/>
              <a:gd name="connsiteY11575" fmla="*/ 636206 h 6858079"/>
              <a:gd name="connsiteX11576" fmla="*/ 2959714 w 12192000"/>
              <a:gd name="connsiteY11576" fmla="*/ 636206 h 6858079"/>
              <a:gd name="connsiteX11577" fmla="*/ 2961482 w 12192000"/>
              <a:gd name="connsiteY11577" fmla="*/ 692114 h 6858079"/>
              <a:gd name="connsiteX11578" fmla="*/ 2961482 w 12192000"/>
              <a:gd name="connsiteY11578" fmla="*/ 742610 h 6858079"/>
              <a:gd name="connsiteX11579" fmla="*/ 2955121 w 12192000"/>
              <a:gd name="connsiteY11579" fmla="*/ 743333 h 6858079"/>
              <a:gd name="connsiteX11580" fmla="*/ 2956534 w 12192000"/>
              <a:gd name="connsiteY11580" fmla="*/ 692114 h 6858079"/>
              <a:gd name="connsiteX11581" fmla="*/ 2958300 w 12192000"/>
              <a:gd name="connsiteY11581" fmla="*/ 636206 h 6858079"/>
              <a:gd name="connsiteX11582" fmla="*/ 11636519 w 12192000"/>
              <a:gd name="connsiteY11582" fmla="*/ 633959 h 6858079"/>
              <a:gd name="connsiteX11583" fmla="*/ 11637712 w 12192000"/>
              <a:gd name="connsiteY11583" fmla="*/ 635018 h 6858079"/>
              <a:gd name="connsiteX11584" fmla="*/ 11634530 w 12192000"/>
              <a:gd name="connsiteY11584" fmla="*/ 638906 h 6858079"/>
              <a:gd name="connsiteX11585" fmla="*/ 11632941 w 12192000"/>
              <a:gd name="connsiteY11585" fmla="*/ 638198 h 6858079"/>
              <a:gd name="connsiteX11586" fmla="*/ 11636519 w 12192000"/>
              <a:gd name="connsiteY11586" fmla="*/ 633959 h 6858079"/>
              <a:gd name="connsiteX11587" fmla="*/ 9468493 w 12192000"/>
              <a:gd name="connsiteY11587" fmla="*/ 631531 h 6858079"/>
              <a:gd name="connsiteX11588" fmla="*/ 9469208 w 12192000"/>
              <a:gd name="connsiteY11588" fmla="*/ 633916 h 6858079"/>
              <a:gd name="connsiteX11589" fmla="*/ 9462768 w 12192000"/>
              <a:gd name="connsiteY11589" fmla="*/ 637494 h 6858079"/>
              <a:gd name="connsiteX11590" fmla="*/ 9456686 w 12192000"/>
              <a:gd name="connsiteY11590" fmla="*/ 637891 h 6858079"/>
              <a:gd name="connsiteX11591" fmla="*/ 9457044 w 12192000"/>
              <a:gd name="connsiteY11591" fmla="*/ 636698 h 6858079"/>
              <a:gd name="connsiteX11592" fmla="*/ 9462768 w 12192000"/>
              <a:gd name="connsiteY11592" fmla="*/ 633916 h 6858079"/>
              <a:gd name="connsiteX11593" fmla="*/ 9468493 w 12192000"/>
              <a:gd name="connsiteY11593" fmla="*/ 631531 h 6858079"/>
              <a:gd name="connsiteX11594" fmla="*/ 11859544 w 12192000"/>
              <a:gd name="connsiteY11594" fmla="*/ 630724 h 6858079"/>
              <a:gd name="connsiteX11595" fmla="*/ 11859942 w 12192000"/>
              <a:gd name="connsiteY11595" fmla="*/ 631091 h 6858079"/>
              <a:gd name="connsiteX11596" fmla="*/ 11859544 w 12192000"/>
              <a:gd name="connsiteY11596" fmla="*/ 634026 h 6858079"/>
              <a:gd name="connsiteX11597" fmla="*/ 11858750 w 12192000"/>
              <a:gd name="connsiteY11597" fmla="*/ 634026 h 6858079"/>
              <a:gd name="connsiteX11598" fmla="*/ 11859544 w 12192000"/>
              <a:gd name="connsiteY11598" fmla="*/ 630724 h 6858079"/>
              <a:gd name="connsiteX11599" fmla="*/ 9376978 w 12192000"/>
              <a:gd name="connsiteY11599" fmla="*/ 629940 h 6858079"/>
              <a:gd name="connsiteX11600" fmla="*/ 9377336 w 12192000"/>
              <a:gd name="connsiteY11600" fmla="*/ 629940 h 6858079"/>
              <a:gd name="connsiteX11601" fmla="*/ 9371950 w 12192000"/>
              <a:gd name="connsiteY11601" fmla="*/ 638300 h 6858079"/>
              <a:gd name="connsiteX11602" fmla="*/ 9360820 w 12192000"/>
              <a:gd name="connsiteY11602" fmla="*/ 653565 h 6858079"/>
              <a:gd name="connsiteX11603" fmla="*/ 9358666 w 12192000"/>
              <a:gd name="connsiteY11603" fmla="*/ 650294 h 6858079"/>
              <a:gd name="connsiteX11604" fmla="*/ 9371592 w 12192000"/>
              <a:gd name="connsiteY11604" fmla="*/ 635756 h 6858079"/>
              <a:gd name="connsiteX11605" fmla="*/ 9376978 w 12192000"/>
              <a:gd name="connsiteY11605" fmla="*/ 629940 h 6858079"/>
              <a:gd name="connsiteX11606" fmla="*/ 11852707 w 12192000"/>
              <a:gd name="connsiteY11606" fmla="*/ 629474 h 6858079"/>
              <a:gd name="connsiteX11607" fmla="*/ 11853343 w 12192000"/>
              <a:gd name="connsiteY11607" fmla="*/ 629474 h 6858079"/>
              <a:gd name="connsiteX11608" fmla="*/ 11852388 w 12192000"/>
              <a:gd name="connsiteY11608" fmla="*/ 635834 h 6858079"/>
              <a:gd name="connsiteX11609" fmla="*/ 11851435 w 12192000"/>
              <a:gd name="connsiteY11609" fmla="*/ 640781 h 6858079"/>
              <a:gd name="connsiteX11610" fmla="*/ 11850799 w 12192000"/>
              <a:gd name="connsiteY11610" fmla="*/ 640427 h 6858079"/>
              <a:gd name="connsiteX11611" fmla="*/ 11852707 w 12192000"/>
              <a:gd name="connsiteY11611" fmla="*/ 629474 h 6858079"/>
              <a:gd name="connsiteX11612" fmla="*/ 9385109 w 12192000"/>
              <a:gd name="connsiteY11612" fmla="*/ 627487 h 6858079"/>
              <a:gd name="connsiteX11613" fmla="*/ 9386887 w 12192000"/>
              <a:gd name="connsiteY11613" fmla="*/ 628938 h 6858079"/>
              <a:gd name="connsiteX11614" fmla="*/ 9365547 w 12192000"/>
              <a:gd name="connsiteY11614" fmla="*/ 657612 h 6858079"/>
              <a:gd name="connsiteX11615" fmla="*/ 9362346 w 12192000"/>
              <a:gd name="connsiteY11615" fmla="*/ 655798 h 6858079"/>
              <a:gd name="connsiteX11616" fmla="*/ 9385109 w 12192000"/>
              <a:gd name="connsiteY11616" fmla="*/ 627487 h 6858079"/>
              <a:gd name="connsiteX11617" fmla="*/ 11637407 w 12192000"/>
              <a:gd name="connsiteY11617" fmla="*/ 626341 h 6858079"/>
              <a:gd name="connsiteX11618" fmla="*/ 11638155 w 12192000"/>
              <a:gd name="connsiteY11618" fmla="*/ 626686 h 6858079"/>
              <a:gd name="connsiteX11619" fmla="*/ 11627679 w 12192000"/>
              <a:gd name="connsiteY11619" fmla="*/ 637687 h 6858079"/>
              <a:gd name="connsiteX11620" fmla="*/ 11626931 w 12192000"/>
              <a:gd name="connsiteY11620" fmla="*/ 636656 h 6858079"/>
              <a:gd name="connsiteX11621" fmla="*/ 11637407 w 12192000"/>
              <a:gd name="connsiteY11621" fmla="*/ 626341 h 6858079"/>
              <a:gd name="connsiteX11622" fmla="*/ 9392194 w 12192000"/>
              <a:gd name="connsiteY11622" fmla="*/ 625881 h 6858079"/>
              <a:gd name="connsiteX11623" fmla="*/ 9393608 w 12192000"/>
              <a:gd name="connsiteY11623" fmla="*/ 626946 h 6858079"/>
              <a:gd name="connsiteX11624" fmla="*/ 9381241 w 12192000"/>
              <a:gd name="connsiteY11624" fmla="*/ 647177 h 6858079"/>
              <a:gd name="connsiteX11625" fmla="*/ 9369933 w 12192000"/>
              <a:gd name="connsiteY11625" fmla="*/ 662793 h 6858079"/>
              <a:gd name="connsiteX11626" fmla="*/ 9367460 w 12192000"/>
              <a:gd name="connsiteY11626" fmla="*/ 660309 h 6858079"/>
              <a:gd name="connsiteX11627" fmla="*/ 9381241 w 12192000"/>
              <a:gd name="connsiteY11627" fmla="*/ 641143 h 6858079"/>
              <a:gd name="connsiteX11628" fmla="*/ 9392194 w 12192000"/>
              <a:gd name="connsiteY11628" fmla="*/ 625881 h 6858079"/>
              <a:gd name="connsiteX11629" fmla="*/ 9968996 w 12192000"/>
              <a:gd name="connsiteY11629" fmla="*/ 623400 h 6858079"/>
              <a:gd name="connsiteX11630" fmla="*/ 9973804 w 12192000"/>
              <a:gd name="connsiteY11630" fmla="*/ 625209 h 6858079"/>
              <a:gd name="connsiteX11631" fmla="*/ 9950138 w 12192000"/>
              <a:gd name="connsiteY11631" fmla="*/ 678034 h 6858079"/>
              <a:gd name="connsiteX11632" fmla="*/ 9943850 w 12192000"/>
              <a:gd name="connsiteY11632" fmla="*/ 676949 h 6858079"/>
              <a:gd name="connsiteX11633" fmla="*/ 9968996 w 12192000"/>
              <a:gd name="connsiteY11633" fmla="*/ 623400 h 6858079"/>
              <a:gd name="connsiteX11634" fmla="*/ 9480391 w 12192000"/>
              <a:gd name="connsiteY11634" fmla="*/ 621552 h 6858079"/>
              <a:gd name="connsiteX11635" fmla="*/ 9481133 w 12192000"/>
              <a:gd name="connsiteY11635" fmla="*/ 625006 h 6858079"/>
              <a:gd name="connsiteX11636" fmla="*/ 9463324 w 12192000"/>
              <a:gd name="connsiteY11636" fmla="*/ 630379 h 6858079"/>
              <a:gd name="connsiteX11637" fmla="*/ 9462954 w 12192000"/>
              <a:gd name="connsiteY11637" fmla="*/ 627693 h 6858079"/>
              <a:gd name="connsiteX11638" fmla="*/ 9480391 w 12192000"/>
              <a:gd name="connsiteY11638" fmla="*/ 621552 h 6858079"/>
              <a:gd name="connsiteX11639" fmla="*/ 11640638 w 12192000"/>
              <a:gd name="connsiteY11639" fmla="*/ 618418 h 6858079"/>
              <a:gd name="connsiteX11640" fmla="*/ 11641361 w 12192000"/>
              <a:gd name="connsiteY11640" fmla="*/ 618775 h 6858079"/>
              <a:gd name="connsiteX11641" fmla="*/ 11627628 w 12192000"/>
              <a:gd name="connsiteY11641" fmla="*/ 634124 h 6858079"/>
              <a:gd name="connsiteX11642" fmla="*/ 11626544 w 12192000"/>
              <a:gd name="connsiteY11642" fmla="*/ 633053 h 6858079"/>
              <a:gd name="connsiteX11643" fmla="*/ 11640638 w 12192000"/>
              <a:gd name="connsiteY11643" fmla="*/ 618418 h 6858079"/>
              <a:gd name="connsiteX11644" fmla="*/ 11849032 w 12192000"/>
              <a:gd name="connsiteY11644" fmla="*/ 618354 h 6858079"/>
              <a:gd name="connsiteX11645" fmla="*/ 11850092 w 12192000"/>
              <a:gd name="connsiteY11645" fmla="*/ 618354 h 6858079"/>
              <a:gd name="connsiteX11646" fmla="*/ 11848325 w 12192000"/>
              <a:gd name="connsiteY11646" fmla="*/ 628049 h 6858079"/>
              <a:gd name="connsiteX11647" fmla="*/ 11845852 w 12192000"/>
              <a:gd name="connsiteY11647" fmla="*/ 638821 h 6858079"/>
              <a:gd name="connsiteX11648" fmla="*/ 11844792 w 12192000"/>
              <a:gd name="connsiteY11648" fmla="*/ 638821 h 6858079"/>
              <a:gd name="connsiteX11649" fmla="*/ 11849032 w 12192000"/>
              <a:gd name="connsiteY11649" fmla="*/ 618354 h 6858079"/>
              <a:gd name="connsiteX11650" fmla="*/ 11897954 w 12192000"/>
              <a:gd name="connsiteY11650" fmla="*/ 617636 h 6858079"/>
              <a:gd name="connsiteX11651" fmla="*/ 11898721 w 12192000"/>
              <a:gd name="connsiteY11651" fmla="*/ 617982 h 6858079"/>
              <a:gd name="connsiteX11652" fmla="*/ 11904095 w 12192000"/>
              <a:gd name="connsiteY11652" fmla="*/ 619364 h 6858079"/>
              <a:gd name="connsiteX11653" fmla="*/ 11904095 w 12192000"/>
              <a:gd name="connsiteY11653" fmla="*/ 620056 h 6858079"/>
              <a:gd name="connsiteX11654" fmla="*/ 11901408 w 12192000"/>
              <a:gd name="connsiteY11654" fmla="*/ 619711 h 6858079"/>
              <a:gd name="connsiteX11655" fmla="*/ 11897954 w 12192000"/>
              <a:gd name="connsiteY11655" fmla="*/ 619019 h 6858079"/>
              <a:gd name="connsiteX11656" fmla="*/ 11894115 w 12192000"/>
              <a:gd name="connsiteY11656" fmla="*/ 624895 h 6858079"/>
              <a:gd name="connsiteX11657" fmla="*/ 11893732 w 12192000"/>
              <a:gd name="connsiteY11657" fmla="*/ 624550 h 6858079"/>
              <a:gd name="connsiteX11658" fmla="*/ 11897954 w 12192000"/>
              <a:gd name="connsiteY11658" fmla="*/ 617636 h 6858079"/>
              <a:gd name="connsiteX11659" fmla="*/ 11896162 w 12192000"/>
              <a:gd name="connsiteY11659" fmla="*/ 614456 h 6858079"/>
              <a:gd name="connsiteX11660" fmla="*/ 11896521 w 12192000"/>
              <a:gd name="connsiteY11660" fmla="*/ 614456 h 6858079"/>
              <a:gd name="connsiteX11661" fmla="*/ 11907683 w 12192000"/>
              <a:gd name="connsiteY11661" fmla="*/ 616251 h 6858079"/>
              <a:gd name="connsiteX11662" fmla="*/ 11907322 w 12192000"/>
              <a:gd name="connsiteY11662" fmla="*/ 616969 h 6858079"/>
              <a:gd name="connsiteX11663" fmla="*/ 11896521 w 12192000"/>
              <a:gd name="connsiteY11663" fmla="*/ 615174 h 6858079"/>
              <a:gd name="connsiteX11664" fmla="*/ 11889681 w 12192000"/>
              <a:gd name="connsiteY11664" fmla="*/ 625228 h 6858079"/>
              <a:gd name="connsiteX11665" fmla="*/ 11889322 w 12192000"/>
              <a:gd name="connsiteY11665" fmla="*/ 624509 h 6858079"/>
              <a:gd name="connsiteX11666" fmla="*/ 11896162 w 12192000"/>
              <a:gd name="connsiteY11666" fmla="*/ 614456 h 6858079"/>
              <a:gd name="connsiteX11667" fmla="*/ 11641441 w 12192000"/>
              <a:gd name="connsiteY11667" fmla="*/ 612073 h 6858079"/>
              <a:gd name="connsiteX11668" fmla="*/ 11642557 w 12192000"/>
              <a:gd name="connsiteY11668" fmla="*/ 612801 h 6858079"/>
              <a:gd name="connsiteX11669" fmla="*/ 11628043 w 12192000"/>
              <a:gd name="connsiteY11669" fmla="*/ 628105 h 6858079"/>
              <a:gd name="connsiteX11670" fmla="*/ 11626927 w 12192000"/>
              <a:gd name="connsiteY11670" fmla="*/ 627012 h 6858079"/>
              <a:gd name="connsiteX11671" fmla="*/ 11641441 w 12192000"/>
              <a:gd name="connsiteY11671" fmla="*/ 612073 h 6858079"/>
              <a:gd name="connsiteX11672" fmla="*/ 11847619 w 12192000"/>
              <a:gd name="connsiteY11672" fmla="*/ 611993 h 6858079"/>
              <a:gd name="connsiteX11673" fmla="*/ 11848811 w 12192000"/>
              <a:gd name="connsiteY11673" fmla="*/ 611993 h 6858079"/>
              <a:gd name="connsiteX11674" fmla="*/ 11842848 w 12192000"/>
              <a:gd name="connsiteY11674" fmla="*/ 635643 h 6858079"/>
              <a:gd name="connsiteX11675" fmla="*/ 11841656 w 12192000"/>
              <a:gd name="connsiteY11675" fmla="*/ 635643 h 6858079"/>
              <a:gd name="connsiteX11676" fmla="*/ 11847619 w 12192000"/>
              <a:gd name="connsiteY11676" fmla="*/ 611993 h 6858079"/>
              <a:gd name="connsiteX11677" fmla="*/ 11562704 w 12192000"/>
              <a:gd name="connsiteY11677" fmla="*/ 611705 h 6858079"/>
              <a:gd name="connsiteX11678" fmla="*/ 11563436 w 12192000"/>
              <a:gd name="connsiteY11678" fmla="*/ 612427 h 6858079"/>
              <a:gd name="connsiteX11679" fmla="*/ 11557579 w 12192000"/>
              <a:gd name="connsiteY11679" fmla="*/ 619655 h 6858079"/>
              <a:gd name="connsiteX11680" fmla="*/ 11550990 w 12192000"/>
              <a:gd name="connsiteY11680" fmla="*/ 626161 h 6858079"/>
              <a:gd name="connsiteX11681" fmla="*/ 11550624 w 12192000"/>
              <a:gd name="connsiteY11681" fmla="*/ 626161 h 6858079"/>
              <a:gd name="connsiteX11682" fmla="*/ 11549215 w 12192000"/>
              <a:gd name="connsiteY11682" fmla="*/ 626856 h 6858079"/>
              <a:gd name="connsiteX11683" fmla="*/ 11549616 w 12192000"/>
              <a:gd name="connsiteY11683" fmla="*/ 626891 h 6858079"/>
              <a:gd name="connsiteX11684" fmla="*/ 11550326 w 12192000"/>
              <a:gd name="connsiteY11684" fmla="*/ 627245 h 6858079"/>
              <a:gd name="connsiteX11685" fmla="*/ 11556360 w 12192000"/>
              <a:gd name="connsiteY11685" fmla="*/ 621238 h 6858079"/>
              <a:gd name="connsiteX11686" fmla="*/ 11563104 w 12192000"/>
              <a:gd name="connsiteY11686" fmla="*/ 614877 h 6858079"/>
              <a:gd name="connsiteX11687" fmla="*/ 11563813 w 12192000"/>
              <a:gd name="connsiteY11687" fmla="*/ 615231 h 6858079"/>
              <a:gd name="connsiteX11688" fmla="*/ 11558135 w 12192000"/>
              <a:gd name="connsiteY11688" fmla="*/ 621591 h 6858079"/>
              <a:gd name="connsiteX11689" fmla="*/ 11551036 w 12192000"/>
              <a:gd name="connsiteY11689" fmla="*/ 629011 h 6858079"/>
              <a:gd name="connsiteX11690" fmla="*/ 11550326 w 12192000"/>
              <a:gd name="connsiteY11690" fmla="*/ 629011 h 6858079"/>
              <a:gd name="connsiteX11691" fmla="*/ 11549261 w 12192000"/>
              <a:gd name="connsiteY11691" fmla="*/ 629718 h 6858079"/>
              <a:gd name="connsiteX11692" fmla="*/ 11525126 w 12192000"/>
              <a:gd name="connsiteY11692" fmla="*/ 626185 h 6858079"/>
              <a:gd name="connsiteX11693" fmla="*/ 11525482 w 12192000"/>
              <a:gd name="connsiteY11693" fmla="*/ 624772 h 6858079"/>
              <a:gd name="connsiteX11694" fmla="*/ 11548462 w 12192000"/>
              <a:gd name="connsiteY11694" fmla="*/ 626790 h 6858079"/>
              <a:gd name="connsiteX11695" fmla="*/ 11514018 w 12192000"/>
              <a:gd name="connsiteY11695" fmla="*/ 622185 h 6858079"/>
              <a:gd name="connsiteX11696" fmla="*/ 11514018 w 12192000"/>
              <a:gd name="connsiteY11696" fmla="*/ 620740 h 6858079"/>
              <a:gd name="connsiteX11697" fmla="*/ 11550258 w 12192000"/>
              <a:gd name="connsiteY11697" fmla="*/ 624354 h 6858079"/>
              <a:gd name="connsiteX11698" fmla="*/ 11555383 w 12192000"/>
              <a:gd name="connsiteY11698" fmla="*/ 619294 h 6858079"/>
              <a:gd name="connsiteX11699" fmla="*/ 11562704 w 12192000"/>
              <a:gd name="connsiteY11699" fmla="*/ 611705 h 6858079"/>
              <a:gd name="connsiteX11700" fmla="*/ 11894262 w 12192000"/>
              <a:gd name="connsiteY11700" fmla="*/ 610050 h 6858079"/>
              <a:gd name="connsiteX11701" fmla="*/ 11894968 w 12192000"/>
              <a:gd name="connsiteY11701" fmla="*/ 610050 h 6858079"/>
              <a:gd name="connsiteX11702" fmla="*/ 11903802 w 12192000"/>
              <a:gd name="connsiteY11702" fmla="*/ 610779 h 6858079"/>
              <a:gd name="connsiteX11703" fmla="*/ 11910516 w 12192000"/>
              <a:gd name="connsiteY11703" fmla="*/ 611872 h 6858079"/>
              <a:gd name="connsiteX11704" fmla="*/ 11910163 w 12192000"/>
              <a:gd name="connsiteY11704" fmla="*/ 612601 h 6858079"/>
              <a:gd name="connsiteX11705" fmla="*/ 11902035 w 12192000"/>
              <a:gd name="connsiteY11705" fmla="*/ 611507 h 6858079"/>
              <a:gd name="connsiteX11706" fmla="*/ 11894968 w 12192000"/>
              <a:gd name="connsiteY11706" fmla="*/ 610779 h 6858079"/>
              <a:gd name="connsiteX11707" fmla="*/ 11894615 w 12192000"/>
              <a:gd name="connsiteY11707" fmla="*/ 610779 h 6858079"/>
              <a:gd name="connsiteX11708" fmla="*/ 11889315 w 12192000"/>
              <a:gd name="connsiteY11708" fmla="*/ 617702 h 6858079"/>
              <a:gd name="connsiteX11709" fmla="*/ 11882954 w 12192000"/>
              <a:gd name="connsiteY11709" fmla="*/ 626812 h 6858079"/>
              <a:gd name="connsiteX11710" fmla="*/ 11882954 w 12192000"/>
              <a:gd name="connsiteY11710" fmla="*/ 626448 h 6858079"/>
              <a:gd name="connsiteX11711" fmla="*/ 11889315 w 12192000"/>
              <a:gd name="connsiteY11711" fmla="*/ 616245 h 6858079"/>
              <a:gd name="connsiteX11712" fmla="*/ 11894262 w 12192000"/>
              <a:gd name="connsiteY11712" fmla="*/ 610050 h 6858079"/>
              <a:gd name="connsiteX11713" fmla="*/ 9011826 w 12192000"/>
              <a:gd name="connsiteY11713" fmla="*/ 608088 h 6858079"/>
              <a:gd name="connsiteX11714" fmla="*/ 9011521 w 12192000"/>
              <a:gd name="connsiteY11714" fmla="*/ 611209 h 6858079"/>
              <a:gd name="connsiteX11715" fmla="*/ 9011356 w 12192000"/>
              <a:gd name="connsiteY11715" fmla="*/ 611378 h 6858079"/>
              <a:gd name="connsiteX11716" fmla="*/ 9013703 w 12192000"/>
              <a:gd name="connsiteY11716" fmla="*/ 607658 h 6858079"/>
              <a:gd name="connsiteX11717" fmla="*/ 9011112 w 12192000"/>
              <a:gd name="connsiteY11717" fmla="*/ 613074 h 6858079"/>
              <a:gd name="connsiteX11718" fmla="*/ 9010795 w 12192000"/>
              <a:gd name="connsiteY11718" fmla="*/ 615291 h 6858079"/>
              <a:gd name="connsiteX11719" fmla="*/ 9009683 w 12192000"/>
              <a:gd name="connsiteY11719" fmla="*/ 616062 h 6858079"/>
              <a:gd name="connsiteX11720" fmla="*/ 9007199 w 12192000"/>
              <a:gd name="connsiteY11720" fmla="*/ 621253 h 6858079"/>
              <a:gd name="connsiteX11721" fmla="*/ 9006476 w 12192000"/>
              <a:gd name="connsiteY11721" fmla="*/ 620537 h 6858079"/>
              <a:gd name="connsiteX11722" fmla="*/ 9008544 w 12192000"/>
              <a:gd name="connsiteY11722" fmla="*/ 616852 h 6858079"/>
              <a:gd name="connsiteX11723" fmla="*/ 9001708 w 12192000"/>
              <a:gd name="connsiteY11723" fmla="*/ 621598 h 6858079"/>
              <a:gd name="connsiteX11724" fmla="*/ 9001708 w 12192000"/>
              <a:gd name="connsiteY11724" fmla="*/ 621226 h 6858079"/>
              <a:gd name="connsiteX11725" fmla="*/ 9011356 w 12192000"/>
              <a:gd name="connsiteY11725" fmla="*/ 611378 h 6858079"/>
              <a:gd name="connsiteX11726" fmla="*/ 9011265 w 12192000"/>
              <a:gd name="connsiteY11726" fmla="*/ 612002 h 6858079"/>
              <a:gd name="connsiteX11727" fmla="*/ 8998562 w 12192000"/>
              <a:gd name="connsiteY11727" fmla="*/ 606863 h 6858079"/>
              <a:gd name="connsiteX11728" fmla="*/ 8999356 w 12192000"/>
              <a:gd name="connsiteY11728" fmla="*/ 606863 h 6858079"/>
              <a:gd name="connsiteX11729" fmla="*/ 8998959 w 12192000"/>
              <a:gd name="connsiteY11729" fmla="*/ 613223 h 6858079"/>
              <a:gd name="connsiteX11730" fmla="*/ 8998562 w 12192000"/>
              <a:gd name="connsiteY11730" fmla="*/ 613223 h 6858079"/>
              <a:gd name="connsiteX11731" fmla="*/ 8998562 w 12192000"/>
              <a:gd name="connsiteY11731" fmla="*/ 610043 h 6858079"/>
              <a:gd name="connsiteX11732" fmla="*/ 8998562 w 12192000"/>
              <a:gd name="connsiteY11732" fmla="*/ 606863 h 6858079"/>
              <a:gd name="connsiteX11733" fmla="*/ 11845024 w 12192000"/>
              <a:gd name="connsiteY11733" fmla="*/ 606861 h 6858079"/>
              <a:gd name="connsiteX11734" fmla="*/ 11845694 w 12192000"/>
              <a:gd name="connsiteY11734" fmla="*/ 606861 h 6858079"/>
              <a:gd name="connsiteX11735" fmla="*/ 11840672 w 12192000"/>
              <a:gd name="connsiteY11735" fmla="*/ 629289 h 6858079"/>
              <a:gd name="connsiteX11736" fmla="*/ 11839669 w 12192000"/>
              <a:gd name="connsiteY11736" fmla="*/ 628933 h 6858079"/>
              <a:gd name="connsiteX11737" fmla="*/ 11845024 w 12192000"/>
              <a:gd name="connsiteY11737" fmla="*/ 606861 h 6858079"/>
              <a:gd name="connsiteX11738" fmla="*/ 9494491 w 12192000"/>
              <a:gd name="connsiteY11738" fmla="*/ 606797 h 6858079"/>
              <a:gd name="connsiteX11739" fmla="*/ 9495551 w 12192000"/>
              <a:gd name="connsiteY11739" fmla="*/ 609623 h 6858079"/>
              <a:gd name="connsiteX11740" fmla="*/ 9471169 w 12192000"/>
              <a:gd name="connsiteY11740" fmla="*/ 618104 h 6858079"/>
              <a:gd name="connsiteX11741" fmla="*/ 9470463 w 12192000"/>
              <a:gd name="connsiteY11741" fmla="*/ 615630 h 6858079"/>
              <a:gd name="connsiteX11742" fmla="*/ 9494491 w 12192000"/>
              <a:gd name="connsiteY11742" fmla="*/ 606797 h 6858079"/>
              <a:gd name="connsiteX11743" fmla="*/ 1898578 w 12192000"/>
              <a:gd name="connsiteY11743" fmla="*/ 605974 h 6858079"/>
              <a:gd name="connsiteX11744" fmla="*/ 1900725 w 12192000"/>
              <a:gd name="connsiteY11744" fmla="*/ 610118 h 6858079"/>
              <a:gd name="connsiteX11745" fmla="*/ 1858536 w 12192000"/>
              <a:gd name="connsiteY11745" fmla="*/ 883273 h 6858079"/>
              <a:gd name="connsiteX11746" fmla="*/ 1880611 w 12192000"/>
              <a:gd name="connsiteY11746" fmla="*/ 1036675 h 6858079"/>
              <a:gd name="connsiteX11747" fmla="*/ 1929178 w 12192000"/>
              <a:gd name="connsiteY11747" fmla="*/ 1157417 h 6858079"/>
              <a:gd name="connsiteX11748" fmla="*/ 1917895 w 12192000"/>
              <a:gd name="connsiteY11748" fmla="*/ 1168304 h 6858079"/>
              <a:gd name="connsiteX11749" fmla="*/ 1870801 w 12192000"/>
              <a:gd name="connsiteY11749" fmla="*/ 1055974 h 6858079"/>
              <a:gd name="connsiteX11750" fmla="*/ 1845291 w 12192000"/>
              <a:gd name="connsiteY11750" fmla="*/ 913953 h 6858079"/>
              <a:gd name="connsiteX11751" fmla="*/ 1893856 w 12192000"/>
              <a:gd name="connsiteY11751" fmla="*/ 608139 h 6858079"/>
              <a:gd name="connsiteX11752" fmla="*/ 1898578 w 12192000"/>
              <a:gd name="connsiteY11752" fmla="*/ 605974 h 6858079"/>
              <a:gd name="connsiteX11753" fmla="*/ 9000390 w 12192000"/>
              <a:gd name="connsiteY11753" fmla="*/ 605245 h 6858079"/>
              <a:gd name="connsiteX11754" fmla="*/ 9000708 w 12192000"/>
              <a:gd name="connsiteY11754" fmla="*/ 605245 h 6858079"/>
              <a:gd name="connsiteX11755" fmla="*/ 9000708 w 12192000"/>
              <a:gd name="connsiteY11755" fmla="*/ 610619 h 6858079"/>
              <a:gd name="connsiteX11756" fmla="*/ 9000390 w 12192000"/>
              <a:gd name="connsiteY11756" fmla="*/ 614841 h 6858079"/>
              <a:gd name="connsiteX11757" fmla="*/ 8999754 w 12192000"/>
              <a:gd name="connsiteY11757" fmla="*/ 614841 h 6858079"/>
              <a:gd name="connsiteX11758" fmla="*/ 9000072 w 12192000"/>
              <a:gd name="connsiteY11758" fmla="*/ 609084 h 6858079"/>
              <a:gd name="connsiteX11759" fmla="*/ 9000390 w 12192000"/>
              <a:gd name="connsiteY11759" fmla="*/ 605245 h 6858079"/>
              <a:gd name="connsiteX11760" fmla="*/ 8966362 w 12192000"/>
              <a:gd name="connsiteY11760" fmla="*/ 604478 h 6858079"/>
              <a:gd name="connsiteX11761" fmla="*/ 8967157 w 12192000"/>
              <a:gd name="connsiteY11761" fmla="*/ 605114 h 6858079"/>
              <a:gd name="connsiteX11762" fmla="*/ 8969145 w 12192000"/>
              <a:gd name="connsiteY11762" fmla="*/ 607022 h 6858079"/>
              <a:gd name="connsiteX11763" fmla="*/ 8968747 w 12192000"/>
              <a:gd name="connsiteY11763" fmla="*/ 607341 h 6858079"/>
              <a:gd name="connsiteX11764" fmla="*/ 8967554 w 12192000"/>
              <a:gd name="connsiteY11764" fmla="*/ 606386 h 6858079"/>
              <a:gd name="connsiteX11765" fmla="*/ 8966362 w 12192000"/>
              <a:gd name="connsiteY11765" fmla="*/ 605114 h 6858079"/>
              <a:gd name="connsiteX11766" fmla="*/ 8961989 w 12192000"/>
              <a:gd name="connsiteY11766" fmla="*/ 606705 h 6858079"/>
              <a:gd name="connsiteX11767" fmla="*/ 8961989 w 12192000"/>
              <a:gd name="connsiteY11767" fmla="*/ 606386 h 6858079"/>
              <a:gd name="connsiteX11768" fmla="*/ 8966362 w 12192000"/>
              <a:gd name="connsiteY11768" fmla="*/ 604478 h 6858079"/>
              <a:gd name="connsiteX11769" fmla="*/ 8965894 w 12192000"/>
              <a:gd name="connsiteY11769" fmla="*/ 602888 h 6858079"/>
              <a:gd name="connsiteX11770" fmla="*/ 8970757 w 12192000"/>
              <a:gd name="connsiteY11770" fmla="*/ 607022 h 6858079"/>
              <a:gd name="connsiteX11771" fmla="*/ 8970757 w 12192000"/>
              <a:gd name="connsiteY11771" fmla="*/ 607341 h 6858079"/>
              <a:gd name="connsiteX11772" fmla="*/ 8965520 w 12192000"/>
              <a:gd name="connsiteY11772" fmla="*/ 603206 h 6858079"/>
              <a:gd name="connsiteX11773" fmla="*/ 8958411 w 12192000"/>
              <a:gd name="connsiteY11773" fmla="*/ 605432 h 6858079"/>
              <a:gd name="connsiteX11774" fmla="*/ 8958411 w 12192000"/>
              <a:gd name="connsiteY11774" fmla="*/ 605114 h 6858079"/>
              <a:gd name="connsiteX11775" fmla="*/ 8965894 w 12192000"/>
              <a:gd name="connsiteY11775" fmla="*/ 602888 h 6858079"/>
              <a:gd name="connsiteX11776" fmla="*/ 9012612 w 12192000"/>
              <a:gd name="connsiteY11776" fmla="*/ 600078 h 6858079"/>
              <a:gd name="connsiteX11777" fmla="*/ 9012975 w 12192000"/>
              <a:gd name="connsiteY11777" fmla="*/ 600078 h 6858079"/>
              <a:gd name="connsiteX11778" fmla="*/ 9011826 w 12192000"/>
              <a:gd name="connsiteY11778" fmla="*/ 608088 h 6858079"/>
              <a:gd name="connsiteX11779" fmla="*/ 9002404 w 12192000"/>
              <a:gd name="connsiteY11779" fmla="*/ 600065 h 6858079"/>
              <a:gd name="connsiteX11780" fmla="*/ 9002669 w 12192000"/>
              <a:gd name="connsiteY11780" fmla="*/ 600065 h 6858079"/>
              <a:gd name="connsiteX11781" fmla="*/ 9002404 w 12192000"/>
              <a:gd name="connsiteY11781" fmla="*/ 606863 h 6858079"/>
              <a:gd name="connsiteX11782" fmla="*/ 9002140 w 12192000"/>
              <a:gd name="connsiteY11782" fmla="*/ 613303 h 6858079"/>
              <a:gd name="connsiteX11783" fmla="*/ 9001874 w 12192000"/>
              <a:gd name="connsiteY11783" fmla="*/ 613303 h 6858079"/>
              <a:gd name="connsiteX11784" fmla="*/ 9001610 w 12192000"/>
              <a:gd name="connsiteY11784" fmla="*/ 609726 h 6858079"/>
              <a:gd name="connsiteX11785" fmla="*/ 9002404 w 12192000"/>
              <a:gd name="connsiteY11785" fmla="*/ 600065 h 6858079"/>
              <a:gd name="connsiteX11786" fmla="*/ 8966539 w 12192000"/>
              <a:gd name="connsiteY11786" fmla="*/ 599707 h 6858079"/>
              <a:gd name="connsiteX11787" fmla="*/ 8966891 w 12192000"/>
              <a:gd name="connsiteY11787" fmla="*/ 599707 h 6858079"/>
              <a:gd name="connsiteX11788" fmla="*/ 8970779 w 12192000"/>
              <a:gd name="connsiteY11788" fmla="*/ 603683 h 6858079"/>
              <a:gd name="connsiteX11789" fmla="*/ 8973959 w 12192000"/>
              <a:gd name="connsiteY11789" fmla="*/ 606863 h 6858079"/>
              <a:gd name="connsiteX11790" fmla="*/ 8973605 w 12192000"/>
              <a:gd name="connsiteY11790" fmla="*/ 606863 h 6858079"/>
              <a:gd name="connsiteX11791" fmla="*/ 8969719 w 12192000"/>
              <a:gd name="connsiteY11791" fmla="*/ 603683 h 6858079"/>
              <a:gd name="connsiteX11792" fmla="*/ 8966185 w 12192000"/>
              <a:gd name="connsiteY11792" fmla="*/ 600105 h 6858079"/>
              <a:gd name="connsiteX11793" fmla="*/ 8961592 w 12192000"/>
              <a:gd name="connsiteY11793" fmla="*/ 602092 h 6858079"/>
              <a:gd name="connsiteX11794" fmla="*/ 8955231 w 12192000"/>
              <a:gd name="connsiteY11794" fmla="*/ 604080 h 6858079"/>
              <a:gd name="connsiteX11795" fmla="*/ 8961945 w 12192000"/>
              <a:gd name="connsiteY11795" fmla="*/ 601298 h 6858079"/>
              <a:gd name="connsiteX11796" fmla="*/ 8966539 w 12192000"/>
              <a:gd name="connsiteY11796" fmla="*/ 599707 h 6858079"/>
              <a:gd name="connsiteX11797" fmla="*/ 11844928 w 12192000"/>
              <a:gd name="connsiteY11797" fmla="*/ 599257 h 6858079"/>
              <a:gd name="connsiteX11798" fmla="*/ 11845661 w 12192000"/>
              <a:gd name="connsiteY11798" fmla="*/ 599257 h 6858079"/>
              <a:gd name="connsiteX11799" fmla="*/ 11837589 w 12192000"/>
              <a:gd name="connsiteY11799" fmla="*/ 624884 h 6858079"/>
              <a:gd name="connsiteX11800" fmla="*/ 11836488 w 12192000"/>
              <a:gd name="connsiteY11800" fmla="*/ 624182 h 6858079"/>
              <a:gd name="connsiteX11801" fmla="*/ 11844928 w 12192000"/>
              <a:gd name="connsiteY11801" fmla="*/ 599257 h 6858079"/>
              <a:gd name="connsiteX11802" fmla="*/ 11964166 w 12192000"/>
              <a:gd name="connsiteY11802" fmla="*/ 598840 h 6858079"/>
              <a:gd name="connsiteX11803" fmla="*/ 11961357 w 12192000"/>
              <a:gd name="connsiteY11803" fmla="*/ 605795 h 6858079"/>
              <a:gd name="connsiteX11804" fmla="*/ 11960984 w 12192000"/>
              <a:gd name="connsiteY11804" fmla="*/ 605086 h 6858079"/>
              <a:gd name="connsiteX11805" fmla="*/ 11801873 w 12192000"/>
              <a:gd name="connsiteY11805" fmla="*/ 598555 h 6858079"/>
              <a:gd name="connsiteX11806" fmla="*/ 11808478 w 12192000"/>
              <a:gd name="connsiteY11806" fmla="*/ 600542 h 6858079"/>
              <a:gd name="connsiteX11807" fmla="*/ 11814716 w 12192000"/>
              <a:gd name="connsiteY11807" fmla="*/ 601338 h 6858079"/>
              <a:gd name="connsiteX11808" fmla="*/ 11814348 w 12192000"/>
              <a:gd name="connsiteY11808" fmla="*/ 602927 h 6858079"/>
              <a:gd name="connsiteX11809" fmla="*/ 11808478 w 12192000"/>
              <a:gd name="connsiteY11809" fmla="*/ 601735 h 6858079"/>
              <a:gd name="connsiteX11810" fmla="*/ 11801506 w 12192000"/>
              <a:gd name="connsiteY11810" fmla="*/ 599350 h 6858079"/>
              <a:gd name="connsiteX11811" fmla="*/ 11801873 w 12192000"/>
              <a:gd name="connsiteY11811" fmla="*/ 598555 h 6858079"/>
              <a:gd name="connsiteX11812" fmla="*/ 8942245 w 12192000"/>
              <a:gd name="connsiteY11812" fmla="*/ 598118 h 6858079"/>
              <a:gd name="connsiteX11813" fmla="*/ 8941715 w 12192000"/>
              <a:gd name="connsiteY11813" fmla="*/ 599935 h 6858079"/>
              <a:gd name="connsiteX11814" fmla="*/ 8941185 w 12192000"/>
              <a:gd name="connsiteY11814" fmla="*/ 599935 h 6858079"/>
              <a:gd name="connsiteX11815" fmla="*/ 8942245 w 12192000"/>
              <a:gd name="connsiteY11815" fmla="*/ 598118 h 6858079"/>
              <a:gd name="connsiteX11816" fmla="*/ 8939798 w 12192000"/>
              <a:gd name="connsiteY11816" fmla="*/ 595312 h 6858079"/>
              <a:gd name="connsiteX11817" fmla="*/ 8940173 w 12192000"/>
              <a:gd name="connsiteY11817" fmla="*/ 595686 h 6858079"/>
              <a:gd name="connsiteX11818" fmla="*/ 8937553 w 12192000"/>
              <a:gd name="connsiteY11818" fmla="*/ 598305 h 6858079"/>
              <a:gd name="connsiteX11819" fmla="*/ 8934934 w 12192000"/>
              <a:gd name="connsiteY11819" fmla="*/ 600550 h 6858079"/>
              <a:gd name="connsiteX11820" fmla="*/ 8934561 w 12192000"/>
              <a:gd name="connsiteY11820" fmla="*/ 600175 h 6858079"/>
              <a:gd name="connsiteX11821" fmla="*/ 8939798 w 12192000"/>
              <a:gd name="connsiteY11821" fmla="*/ 595312 h 6858079"/>
              <a:gd name="connsiteX11822" fmla="*/ 9962431 w 12192000"/>
              <a:gd name="connsiteY11822" fmla="*/ 593927 h 6858079"/>
              <a:gd name="connsiteX11823" fmla="*/ 9967840 w 12192000"/>
              <a:gd name="connsiteY11823" fmla="*/ 595381 h 6858079"/>
              <a:gd name="connsiteX11824" fmla="*/ 9939350 w 12192000"/>
              <a:gd name="connsiteY11824" fmla="*/ 664072 h 6858079"/>
              <a:gd name="connsiteX11825" fmla="*/ 9933940 w 12192000"/>
              <a:gd name="connsiteY11825" fmla="*/ 662983 h 6858079"/>
              <a:gd name="connsiteX11826" fmla="*/ 9946563 w 12192000"/>
              <a:gd name="connsiteY11826" fmla="*/ 632089 h 6858079"/>
              <a:gd name="connsiteX11827" fmla="*/ 9962431 w 12192000"/>
              <a:gd name="connsiteY11827" fmla="*/ 593927 h 6858079"/>
              <a:gd name="connsiteX11828" fmla="*/ 11966307 w 12192000"/>
              <a:gd name="connsiteY11828" fmla="*/ 593534 h 6858079"/>
              <a:gd name="connsiteX11829" fmla="*/ 11966408 w 12192000"/>
              <a:gd name="connsiteY11829" fmla="*/ 594437 h 6858079"/>
              <a:gd name="connsiteX11830" fmla="*/ 11964166 w 12192000"/>
              <a:gd name="connsiteY11830" fmla="*/ 598840 h 6858079"/>
              <a:gd name="connsiteX11831" fmla="*/ 11795846 w 12192000"/>
              <a:gd name="connsiteY11831" fmla="*/ 592573 h 6858079"/>
              <a:gd name="connsiteX11832" fmla="*/ 11804956 w 12192000"/>
              <a:gd name="connsiteY11832" fmla="*/ 596359 h 6858079"/>
              <a:gd name="connsiteX11833" fmla="*/ 11814415 w 12192000"/>
              <a:gd name="connsiteY11833" fmla="*/ 598252 h 6858079"/>
              <a:gd name="connsiteX11834" fmla="*/ 11814415 w 12192000"/>
              <a:gd name="connsiteY11834" fmla="*/ 599766 h 6858079"/>
              <a:gd name="connsiteX11835" fmla="*/ 11803554 w 12192000"/>
              <a:gd name="connsiteY11835" fmla="*/ 597116 h 6858079"/>
              <a:gd name="connsiteX11836" fmla="*/ 11795496 w 12192000"/>
              <a:gd name="connsiteY11836" fmla="*/ 592952 h 6858079"/>
              <a:gd name="connsiteX11837" fmla="*/ 11795846 w 12192000"/>
              <a:gd name="connsiteY11837" fmla="*/ 592573 h 6858079"/>
              <a:gd name="connsiteX11838" fmla="*/ 9005584 w 12192000"/>
              <a:gd name="connsiteY11838" fmla="*/ 591757 h 6858079"/>
              <a:gd name="connsiteX11839" fmla="*/ 9005850 w 12192000"/>
              <a:gd name="connsiteY11839" fmla="*/ 591757 h 6858079"/>
              <a:gd name="connsiteX11840" fmla="*/ 9005584 w 12192000"/>
              <a:gd name="connsiteY11840" fmla="*/ 602005 h 6858079"/>
              <a:gd name="connsiteX11841" fmla="*/ 9005320 w 12192000"/>
              <a:gd name="connsiteY11841" fmla="*/ 610132 h 6858079"/>
              <a:gd name="connsiteX11842" fmla="*/ 9004790 w 12192000"/>
              <a:gd name="connsiteY11842" fmla="*/ 610132 h 6858079"/>
              <a:gd name="connsiteX11843" fmla="*/ 9005054 w 12192000"/>
              <a:gd name="connsiteY11843" fmla="*/ 602711 h 6858079"/>
              <a:gd name="connsiteX11844" fmla="*/ 9005584 w 12192000"/>
              <a:gd name="connsiteY11844" fmla="*/ 591757 h 6858079"/>
              <a:gd name="connsiteX11845" fmla="*/ 11841486 w 12192000"/>
              <a:gd name="connsiteY11845" fmla="*/ 591311 h 6858079"/>
              <a:gd name="connsiteX11846" fmla="*/ 11842508 w 12192000"/>
              <a:gd name="connsiteY11846" fmla="*/ 591311 h 6858079"/>
              <a:gd name="connsiteX11847" fmla="*/ 11834670 w 12192000"/>
              <a:gd name="connsiteY11847" fmla="*/ 618520 h 6858079"/>
              <a:gd name="connsiteX11848" fmla="*/ 11833308 w 12192000"/>
              <a:gd name="connsiteY11848" fmla="*/ 618166 h 6858079"/>
              <a:gd name="connsiteX11849" fmla="*/ 11841486 w 12192000"/>
              <a:gd name="connsiteY11849" fmla="*/ 591311 h 6858079"/>
              <a:gd name="connsiteX11850" fmla="*/ 2801544 w 12192000"/>
              <a:gd name="connsiteY11850" fmla="*/ 590092 h 6858079"/>
              <a:gd name="connsiteX11851" fmla="*/ 2802616 w 12192000"/>
              <a:gd name="connsiteY11851" fmla="*/ 594048 h 6858079"/>
              <a:gd name="connsiteX11852" fmla="*/ 2760791 w 12192000"/>
              <a:gd name="connsiteY11852" fmla="*/ 618865 h 6858079"/>
              <a:gd name="connsiteX11853" fmla="*/ 2760078 w 12192000"/>
              <a:gd name="connsiteY11853" fmla="*/ 617786 h 6858079"/>
              <a:gd name="connsiteX11854" fmla="*/ 2781526 w 12192000"/>
              <a:gd name="connsiteY11854" fmla="*/ 601241 h 6858079"/>
              <a:gd name="connsiteX11855" fmla="*/ 2801544 w 12192000"/>
              <a:gd name="connsiteY11855" fmla="*/ 590092 h 6858079"/>
              <a:gd name="connsiteX11856" fmla="*/ 11945808 w 12192000"/>
              <a:gd name="connsiteY11856" fmla="*/ 589782 h 6858079"/>
              <a:gd name="connsiteX11857" fmla="*/ 11951770 w 12192000"/>
              <a:gd name="connsiteY11857" fmla="*/ 598226 h 6858079"/>
              <a:gd name="connsiteX11858" fmla="*/ 11950578 w 12192000"/>
              <a:gd name="connsiteY11858" fmla="*/ 598994 h 6858079"/>
              <a:gd name="connsiteX11859" fmla="*/ 11947795 w 12192000"/>
              <a:gd name="connsiteY11859" fmla="*/ 595156 h 6858079"/>
              <a:gd name="connsiteX11860" fmla="*/ 11945012 w 12192000"/>
              <a:gd name="connsiteY11860" fmla="*/ 590166 h 6858079"/>
              <a:gd name="connsiteX11861" fmla="*/ 11945808 w 12192000"/>
              <a:gd name="connsiteY11861" fmla="*/ 589782 h 6858079"/>
              <a:gd name="connsiteX11862" fmla="*/ 9515135 w 12192000"/>
              <a:gd name="connsiteY11862" fmla="*/ 589289 h 6858079"/>
              <a:gd name="connsiteX11863" fmla="*/ 9515848 w 12192000"/>
              <a:gd name="connsiteY11863" fmla="*/ 592400 h 6858079"/>
              <a:gd name="connsiteX11864" fmla="*/ 9479138 w 12192000"/>
              <a:gd name="connsiteY11864" fmla="*/ 603808 h 6858079"/>
              <a:gd name="connsiteX11865" fmla="*/ 9478425 w 12192000"/>
              <a:gd name="connsiteY11865" fmla="*/ 601734 h 6858079"/>
              <a:gd name="connsiteX11866" fmla="*/ 9515135 w 12192000"/>
              <a:gd name="connsiteY11866" fmla="*/ 589289 h 6858079"/>
              <a:gd name="connsiteX11867" fmla="*/ 8941768 w 12192000"/>
              <a:gd name="connsiteY11867" fmla="*/ 588918 h 6858079"/>
              <a:gd name="connsiteX11868" fmla="*/ 8942139 w 12192000"/>
              <a:gd name="connsiteY11868" fmla="*/ 589600 h 6858079"/>
              <a:gd name="connsiteX11869" fmla="*/ 8937688 w 12192000"/>
              <a:gd name="connsiteY11869" fmla="*/ 593006 h 6858079"/>
              <a:gd name="connsiteX11870" fmla="*/ 8932493 w 12192000"/>
              <a:gd name="connsiteY11870" fmla="*/ 597437 h 6858079"/>
              <a:gd name="connsiteX11871" fmla="*/ 8932123 w 12192000"/>
              <a:gd name="connsiteY11871" fmla="*/ 596755 h 6858079"/>
              <a:gd name="connsiteX11872" fmla="*/ 8941768 w 12192000"/>
              <a:gd name="connsiteY11872" fmla="*/ 588918 h 6858079"/>
              <a:gd name="connsiteX11873" fmla="*/ 11786710 w 12192000"/>
              <a:gd name="connsiteY11873" fmla="*/ 586205 h 6858079"/>
              <a:gd name="connsiteX11874" fmla="*/ 11799605 w 12192000"/>
              <a:gd name="connsiteY11874" fmla="*/ 590657 h 6858079"/>
              <a:gd name="connsiteX11875" fmla="*/ 11814711 w 12192000"/>
              <a:gd name="connsiteY11875" fmla="*/ 595109 h 6858079"/>
              <a:gd name="connsiteX11876" fmla="*/ 11814342 w 12192000"/>
              <a:gd name="connsiteY11876" fmla="*/ 596594 h 6858079"/>
              <a:gd name="connsiteX11877" fmla="*/ 11799237 w 12192000"/>
              <a:gd name="connsiteY11877" fmla="*/ 592142 h 6858079"/>
              <a:gd name="connsiteX11878" fmla="*/ 11786342 w 12192000"/>
              <a:gd name="connsiteY11878" fmla="*/ 586577 h 6858079"/>
              <a:gd name="connsiteX11879" fmla="*/ 11786710 w 12192000"/>
              <a:gd name="connsiteY11879" fmla="*/ 586205 h 6858079"/>
              <a:gd name="connsiteX11880" fmla="*/ 11945716 w 12192000"/>
              <a:gd name="connsiteY11880" fmla="*/ 584593 h 6858079"/>
              <a:gd name="connsiteX11881" fmla="*/ 11950119 w 12192000"/>
              <a:gd name="connsiteY11881" fmla="*/ 591574 h 6858079"/>
              <a:gd name="connsiteX11882" fmla="*/ 11953422 w 12192000"/>
              <a:gd name="connsiteY11882" fmla="*/ 596810 h 6858079"/>
              <a:gd name="connsiteX11883" fmla="*/ 11952688 w 12192000"/>
              <a:gd name="connsiteY11883" fmla="*/ 597508 h 6858079"/>
              <a:gd name="connsiteX11884" fmla="*/ 11947917 w 12192000"/>
              <a:gd name="connsiteY11884" fmla="*/ 590527 h 6858079"/>
              <a:gd name="connsiteX11885" fmla="*/ 11944982 w 12192000"/>
              <a:gd name="connsiteY11885" fmla="*/ 584942 h 6858079"/>
              <a:gd name="connsiteX11886" fmla="*/ 11945716 w 12192000"/>
              <a:gd name="connsiteY11886" fmla="*/ 584593 h 6858079"/>
              <a:gd name="connsiteX11887" fmla="*/ 8942978 w 12192000"/>
              <a:gd name="connsiteY11887" fmla="*/ 584166 h 6858079"/>
              <a:gd name="connsiteX11888" fmla="*/ 8943353 w 12192000"/>
              <a:gd name="connsiteY11888" fmla="*/ 584525 h 6858079"/>
              <a:gd name="connsiteX11889" fmla="*/ 8931754 w 12192000"/>
              <a:gd name="connsiteY11889" fmla="*/ 594219 h 6858079"/>
              <a:gd name="connsiteX11890" fmla="*/ 8931380 w 12192000"/>
              <a:gd name="connsiteY11890" fmla="*/ 593861 h 6858079"/>
              <a:gd name="connsiteX11891" fmla="*/ 8942978 w 12192000"/>
              <a:gd name="connsiteY11891" fmla="*/ 584166 h 6858079"/>
              <a:gd name="connsiteX11892" fmla="*/ 11965223 w 12192000"/>
              <a:gd name="connsiteY11892" fmla="*/ 583840 h 6858079"/>
              <a:gd name="connsiteX11893" fmla="*/ 11968092 w 12192000"/>
              <a:gd name="connsiteY11893" fmla="*/ 589114 h 6858079"/>
              <a:gd name="connsiteX11894" fmla="*/ 11966307 w 12192000"/>
              <a:gd name="connsiteY11894" fmla="*/ 593534 h 6858079"/>
              <a:gd name="connsiteX11895" fmla="*/ 11841697 w 12192000"/>
              <a:gd name="connsiteY11895" fmla="*/ 583017 h 6858079"/>
              <a:gd name="connsiteX11896" fmla="*/ 11842465 w 12192000"/>
              <a:gd name="connsiteY11896" fmla="*/ 583378 h 6858079"/>
              <a:gd name="connsiteX11897" fmla="*/ 11837859 w 12192000"/>
              <a:gd name="connsiteY11897" fmla="*/ 595697 h 6858079"/>
              <a:gd name="connsiteX11898" fmla="*/ 11832868 w 12192000"/>
              <a:gd name="connsiteY11898" fmla="*/ 610189 h 6858079"/>
              <a:gd name="connsiteX11899" fmla="*/ 11831718 w 12192000"/>
              <a:gd name="connsiteY11899" fmla="*/ 609826 h 6858079"/>
              <a:gd name="connsiteX11900" fmla="*/ 11836323 w 12192000"/>
              <a:gd name="connsiteY11900" fmla="*/ 596784 h 6858079"/>
              <a:gd name="connsiteX11901" fmla="*/ 11841697 w 12192000"/>
              <a:gd name="connsiteY11901" fmla="*/ 583017 h 6858079"/>
              <a:gd name="connsiteX11902" fmla="*/ 3474894 w 12192000"/>
              <a:gd name="connsiteY11902" fmla="*/ 582419 h 6858079"/>
              <a:gd name="connsiteX11903" fmla="*/ 3466115 w 12192000"/>
              <a:gd name="connsiteY11903" fmla="*/ 589582 h 6858079"/>
              <a:gd name="connsiteX11904" fmla="*/ 3475107 w 12192000"/>
              <a:gd name="connsiteY11904" fmla="*/ 599353 h 6858079"/>
              <a:gd name="connsiteX11905" fmla="*/ 3480680 w 12192000"/>
              <a:gd name="connsiteY11905" fmla="*/ 595294 h 6858079"/>
              <a:gd name="connsiteX11906" fmla="*/ 3483575 w 12192000"/>
              <a:gd name="connsiteY11906" fmla="*/ 592370 h 6858079"/>
              <a:gd name="connsiteX11907" fmla="*/ 3474894 w 12192000"/>
              <a:gd name="connsiteY11907" fmla="*/ 582419 h 6858079"/>
              <a:gd name="connsiteX11908" fmla="*/ 9524651 w 12192000"/>
              <a:gd name="connsiteY11908" fmla="*/ 578197 h 6858079"/>
              <a:gd name="connsiteX11909" fmla="*/ 9525369 w 12192000"/>
              <a:gd name="connsiteY11909" fmla="*/ 581477 h 6858079"/>
              <a:gd name="connsiteX11910" fmla="*/ 9485514 w 12192000"/>
              <a:gd name="connsiteY11910" fmla="*/ 594229 h 6858079"/>
              <a:gd name="connsiteX11911" fmla="*/ 9484796 w 12192000"/>
              <a:gd name="connsiteY11911" fmla="*/ 592044 h 6858079"/>
              <a:gd name="connsiteX11912" fmla="*/ 9524651 w 12192000"/>
              <a:gd name="connsiteY11912" fmla="*/ 578197 h 6858079"/>
              <a:gd name="connsiteX11913" fmla="*/ 8946547 w 12192000"/>
              <a:gd name="connsiteY11913" fmla="*/ 577794 h 6858079"/>
              <a:gd name="connsiteX11914" fmla="*/ 8946914 w 12192000"/>
              <a:gd name="connsiteY11914" fmla="*/ 578142 h 6858079"/>
              <a:gd name="connsiteX11915" fmla="*/ 8939118 w 12192000"/>
              <a:gd name="connsiteY11915" fmla="*/ 583890 h 6858079"/>
              <a:gd name="connsiteX11916" fmla="*/ 8932054 w 12192000"/>
              <a:gd name="connsiteY11916" fmla="*/ 591374 h 6858079"/>
              <a:gd name="connsiteX11917" fmla="*/ 8931717 w 12192000"/>
              <a:gd name="connsiteY11917" fmla="*/ 590605 h 6858079"/>
              <a:gd name="connsiteX11918" fmla="*/ 8936169 w 12192000"/>
              <a:gd name="connsiteY11918" fmla="*/ 586063 h 6858079"/>
              <a:gd name="connsiteX11919" fmla="*/ 8933703 w 12192000"/>
              <a:gd name="connsiteY11919" fmla="*/ 587882 h 6858079"/>
              <a:gd name="connsiteX11920" fmla="*/ 8933337 w 12192000"/>
              <a:gd name="connsiteY11920" fmla="*/ 587186 h 6858079"/>
              <a:gd name="connsiteX11921" fmla="*/ 8939051 w 12192000"/>
              <a:gd name="connsiteY11921" fmla="*/ 583123 h 6858079"/>
              <a:gd name="connsiteX11922" fmla="*/ 8941499 w 12192000"/>
              <a:gd name="connsiteY11922" fmla="*/ 580626 h 6858079"/>
              <a:gd name="connsiteX11923" fmla="*/ 8941835 w 12192000"/>
              <a:gd name="connsiteY11923" fmla="*/ 581010 h 6858079"/>
              <a:gd name="connsiteX11924" fmla="*/ 8941453 w 12192000"/>
              <a:gd name="connsiteY11924" fmla="*/ 581416 h 6858079"/>
              <a:gd name="connsiteX11925" fmla="*/ 11965286 w 12192000"/>
              <a:gd name="connsiteY11925" fmla="*/ 576659 h 6858079"/>
              <a:gd name="connsiteX11926" fmla="*/ 11965667 w 12192000"/>
              <a:gd name="connsiteY11926" fmla="*/ 576659 h 6858079"/>
              <a:gd name="connsiteX11927" fmla="*/ 11969865 w 12192000"/>
              <a:gd name="connsiteY11927" fmla="*/ 602229 h 6858079"/>
              <a:gd name="connsiteX11928" fmla="*/ 11968720 w 12192000"/>
              <a:gd name="connsiteY11928" fmla="*/ 601499 h 6858079"/>
              <a:gd name="connsiteX11929" fmla="*/ 11965286 w 12192000"/>
              <a:gd name="connsiteY11929" fmla="*/ 576659 h 6858079"/>
              <a:gd name="connsiteX11930" fmla="*/ 11840214 w 12192000"/>
              <a:gd name="connsiteY11930" fmla="*/ 576653 h 6858079"/>
              <a:gd name="connsiteX11931" fmla="*/ 11840911 w 12192000"/>
              <a:gd name="connsiteY11931" fmla="*/ 576653 h 6858079"/>
              <a:gd name="connsiteX11932" fmla="*/ 11836737 w 12192000"/>
              <a:gd name="connsiteY11932" fmla="*/ 589961 h 6858079"/>
              <a:gd name="connsiteX11933" fmla="*/ 11831172 w 12192000"/>
              <a:gd name="connsiteY11933" fmla="*/ 605426 h 6858079"/>
              <a:gd name="connsiteX11934" fmla="*/ 11830128 w 12192000"/>
              <a:gd name="connsiteY11934" fmla="*/ 604707 h 6858079"/>
              <a:gd name="connsiteX11935" fmla="*/ 11840214 w 12192000"/>
              <a:gd name="connsiteY11935" fmla="*/ 576653 h 6858079"/>
              <a:gd name="connsiteX11936" fmla="*/ 11945322 w 12192000"/>
              <a:gd name="connsiteY11936" fmla="*/ 575073 h 6858079"/>
              <a:gd name="connsiteX11937" fmla="*/ 11951329 w 12192000"/>
              <a:gd name="connsiteY11937" fmla="*/ 585039 h 6858079"/>
              <a:gd name="connsiteX11938" fmla="*/ 11956629 w 12192000"/>
              <a:gd name="connsiteY11938" fmla="*/ 593898 h 6858079"/>
              <a:gd name="connsiteX11939" fmla="*/ 11956276 w 12192000"/>
              <a:gd name="connsiteY11939" fmla="*/ 595006 h 6858079"/>
              <a:gd name="connsiteX11940" fmla="*/ 11952388 w 12192000"/>
              <a:gd name="connsiteY11940" fmla="*/ 589838 h 6858079"/>
              <a:gd name="connsiteX11941" fmla="*/ 11944968 w 12192000"/>
              <a:gd name="connsiteY11941" fmla="*/ 575441 h 6858079"/>
              <a:gd name="connsiteX11942" fmla="*/ 11945322 w 12192000"/>
              <a:gd name="connsiteY11942" fmla="*/ 575073 h 6858079"/>
              <a:gd name="connsiteX11943" fmla="*/ 11959838 w 12192000"/>
              <a:gd name="connsiteY11943" fmla="*/ 573943 h 6858079"/>
              <a:gd name="connsiteX11944" fmla="*/ 11965098 w 12192000"/>
              <a:gd name="connsiteY11944" fmla="*/ 582725 h 6858079"/>
              <a:gd name="connsiteX11945" fmla="*/ 11965223 w 12192000"/>
              <a:gd name="connsiteY11945" fmla="*/ 583840 h 6858079"/>
              <a:gd name="connsiteX11946" fmla="*/ 11836926 w 12192000"/>
              <a:gd name="connsiteY11946" fmla="*/ 573484 h 6858079"/>
              <a:gd name="connsiteX11947" fmla="*/ 11837694 w 12192000"/>
              <a:gd name="connsiteY11947" fmla="*/ 573854 h 6858079"/>
              <a:gd name="connsiteX11948" fmla="*/ 11828099 w 12192000"/>
              <a:gd name="connsiteY11948" fmla="*/ 599034 h 6858079"/>
              <a:gd name="connsiteX11949" fmla="*/ 11826948 w 12192000"/>
              <a:gd name="connsiteY11949" fmla="*/ 598663 h 6858079"/>
              <a:gd name="connsiteX11950" fmla="*/ 11836926 w 12192000"/>
              <a:gd name="connsiteY11950" fmla="*/ 573484 h 6858079"/>
              <a:gd name="connsiteX11951" fmla="*/ 11772021 w 12192000"/>
              <a:gd name="connsiteY11951" fmla="*/ 573460 h 6858079"/>
              <a:gd name="connsiteX11952" fmla="*/ 11782209 w 12192000"/>
              <a:gd name="connsiteY11952" fmla="*/ 578665 h 6858079"/>
              <a:gd name="connsiteX11953" fmla="*/ 11791669 w 12192000"/>
              <a:gd name="connsiteY11953" fmla="*/ 583868 h 6858079"/>
              <a:gd name="connsiteX11954" fmla="*/ 11801856 w 12192000"/>
              <a:gd name="connsiteY11954" fmla="*/ 587684 h 6858079"/>
              <a:gd name="connsiteX11955" fmla="*/ 11812772 w 12192000"/>
              <a:gd name="connsiteY11955" fmla="*/ 590113 h 6858079"/>
              <a:gd name="connsiteX11956" fmla="*/ 11812408 w 12192000"/>
              <a:gd name="connsiteY11956" fmla="*/ 591501 h 6858079"/>
              <a:gd name="connsiteX11957" fmla="*/ 11801492 w 12192000"/>
              <a:gd name="connsiteY11957" fmla="*/ 588725 h 6858079"/>
              <a:gd name="connsiteX11958" fmla="*/ 11790214 w 12192000"/>
              <a:gd name="connsiteY11958" fmla="*/ 584216 h 6858079"/>
              <a:gd name="connsiteX11959" fmla="*/ 11771658 w 12192000"/>
              <a:gd name="connsiteY11959" fmla="*/ 574154 h 6858079"/>
              <a:gd name="connsiteX11960" fmla="*/ 11772021 w 12192000"/>
              <a:gd name="connsiteY11960" fmla="*/ 573460 h 6858079"/>
              <a:gd name="connsiteX11961" fmla="*/ 8949326 w 12192000"/>
              <a:gd name="connsiteY11961" fmla="*/ 573014 h 6858079"/>
              <a:gd name="connsiteX11962" fmla="*/ 8949704 w 12192000"/>
              <a:gd name="connsiteY11962" fmla="*/ 573014 h 6858079"/>
              <a:gd name="connsiteX11963" fmla="*/ 8935318 w 12192000"/>
              <a:gd name="connsiteY11963" fmla="*/ 583132 h 6858079"/>
              <a:gd name="connsiteX11964" fmla="*/ 8934939 w 12192000"/>
              <a:gd name="connsiteY11964" fmla="*/ 582457 h 6858079"/>
              <a:gd name="connsiteX11965" fmla="*/ 8949326 w 12192000"/>
              <a:gd name="connsiteY11965" fmla="*/ 573014 h 6858079"/>
              <a:gd name="connsiteX11966" fmla="*/ 9586069 w 12192000"/>
              <a:gd name="connsiteY11966" fmla="*/ 571638 h 6858079"/>
              <a:gd name="connsiteX11967" fmla="*/ 9586158 w 12192000"/>
              <a:gd name="connsiteY11967" fmla="*/ 574572 h 6858079"/>
              <a:gd name="connsiteX11968" fmla="*/ 9543922 w 12192000"/>
              <a:gd name="connsiteY11968" fmla="*/ 621154 h 6858079"/>
              <a:gd name="connsiteX11969" fmla="*/ 9507411 w 12192000"/>
              <a:gd name="connsiteY11969" fmla="*/ 659431 h 6858079"/>
              <a:gd name="connsiteX11970" fmla="*/ 9505980 w 12192000"/>
              <a:gd name="connsiteY11970" fmla="*/ 658708 h 6858079"/>
              <a:gd name="connsiteX11971" fmla="*/ 9541416 w 12192000"/>
              <a:gd name="connsiteY11971" fmla="*/ 618265 h 6858079"/>
              <a:gd name="connsiteX11972" fmla="*/ 9583295 w 12192000"/>
              <a:gd name="connsiteY11972" fmla="*/ 571684 h 6858079"/>
              <a:gd name="connsiteX11973" fmla="*/ 9586069 w 12192000"/>
              <a:gd name="connsiteY11973" fmla="*/ 571638 h 6858079"/>
              <a:gd name="connsiteX11974" fmla="*/ 11831983 w 12192000"/>
              <a:gd name="connsiteY11974" fmla="*/ 570284 h 6858079"/>
              <a:gd name="connsiteX11975" fmla="*/ 11832977 w 12192000"/>
              <a:gd name="connsiteY11975" fmla="*/ 570634 h 6858079"/>
              <a:gd name="connsiteX11976" fmla="*/ 11826351 w 12192000"/>
              <a:gd name="connsiteY11976" fmla="*/ 589904 h 6858079"/>
              <a:gd name="connsiteX11977" fmla="*/ 11825689 w 12192000"/>
              <a:gd name="connsiteY11977" fmla="*/ 589203 h 6858079"/>
              <a:gd name="connsiteX11978" fmla="*/ 11831983 w 12192000"/>
              <a:gd name="connsiteY11978" fmla="*/ 570284 h 6858079"/>
              <a:gd name="connsiteX11979" fmla="*/ 2818617 w 12192000"/>
              <a:gd name="connsiteY11979" fmla="*/ 569772 h 6858079"/>
              <a:gd name="connsiteX11980" fmla="*/ 2820430 w 12192000"/>
              <a:gd name="connsiteY11980" fmla="*/ 572985 h 6858079"/>
              <a:gd name="connsiteX11981" fmla="*/ 2746502 w 12192000"/>
              <a:gd name="connsiteY11981" fmla="*/ 619747 h 6858079"/>
              <a:gd name="connsiteX11982" fmla="*/ 2745416 w 12192000"/>
              <a:gd name="connsiteY11982" fmla="*/ 618675 h 6858079"/>
              <a:gd name="connsiteX11983" fmla="*/ 2818617 w 12192000"/>
              <a:gd name="connsiteY11983" fmla="*/ 569772 h 6858079"/>
              <a:gd name="connsiteX11984" fmla="*/ 8949763 w 12192000"/>
              <a:gd name="connsiteY11984" fmla="*/ 567906 h 6858079"/>
              <a:gd name="connsiteX11985" fmla="*/ 8950112 w 12192000"/>
              <a:gd name="connsiteY11985" fmla="*/ 568265 h 6858079"/>
              <a:gd name="connsiteX11986" fmla="*/ 8943829 w 12192000"/>
              <a:gd name="connsiteY11986" fmla="*/ 572933 h 6858079"/>
              <a:gd name="connsiteX11987" fmla="*/ 8936848 w 12192000"/>
              <a:gd name="connsiteY11987" fmla="*/ 578318 h 6858079"/>
              <a:gd name="connsiteX11988" fmla="*/ 8936499 w 12192000"/>
              <a:gd name="connsiteY11988" fmla="*/ 577960 h 6858079"/>
              <a:gd name="connsiteX11989" fmla="*/ 8942782 w 12192000"/>
              <a:gd name="connsiteY11989" fmla="*/ 572933 h 6858079"/>
              <a:gd name="connsiteX11990" fmla="*/ 8949763 w 12192000"/>
              <a:gd name="connsiteY11990" fmla="*/ 567906 h 6858079"/>
              <a:gd name="connsiteX11991" fmla="*/ 11955745 w 12192000"/>
              <a:gd name="connsiteY11991" fmla="*/ 567108 h 6858079"/>
              <a:gd name="connsiteX11992" fmla="*/ 11956120 w 12192000"/>
              <a:gd name="connsiteY11992" fmla="*/ 567108 h 6858079"/>
              <a:gd name="connsiteX11993" fmla="*/ 11959838 w 12192000"/>
              <a:gd name="connsiteY11993" fmla="*/ 573943 h 6858079"/>
              <a:gd name="connsiteX11994" fmla="*/ 11624964 w 12192000"/>
              <a:gd name="connsiteY11994" fmla="*/ 566877 h 6858079"/>
              <a:gd name="connsiteX11995" fmla="*/ 11608044 w 12192000"/>
              <a:gd name="connsiteY11995" fmla="*/ 568681 h 6858079"/>
              <a:gd name="connsiteX11996" fmla="*/ 11595445 w 12192000"/>
              <a:gd name="connsiteY11996" fmla="*/ 578786 h 6858079"/>
              <a:gd name="connsiteX11997" fmla="*/ 11589685 w 12192000"/>
              <a:gd name="connsiteY11997" fmla="*/ 584560 h 6858079"/>
              <a:gd name="connsiteX11998" fmla="*/ 11583926 w 12192000"/>
              <a:gd name="connsiteY11998" fmla="*/ 588890 h 6858079"/>
              <a:gd name="connsiteX11999" fmla="*/ 11577445 w 12192000"/>
              <a:gd name="connsiteY11999" fmla="*/ 593942 h 6858079"/>
              <a:gd name="connsiteX12000" fmla="*/ 11573126 w 12192000"/>
              <a:gd name="connsiteY12000" fmla="*/ 598272 h 6858079"/>
              <a:gd name="connsiteX12001" fmla="*/ 11568806 w 12192000"/>
              <a:gd name="connsiteY12001" fmla="*/ 602603 h 6858079"/>
              <a:gd name="connsiteX12002" fmla="*/ 11563766 w 12192000"/>
              <a:gd name="connsiteY12002" fmla="*/ 606933 h 6858079"/>
              <a:gd name="connsiteX12003" fmla="*/ 11550807 w 12192000"/>
              <a:gd name="connsiteY12003" fmla="*/ 621369 h 6858079"/>
              <a:gd name="connsiteX12004" fmla="*/ 11546487 w 12192000"/>
              <a:gd name="connsiteY12004" fmla="*/ 623173 h 6858079"/>
              <a:gd name="connsiteX12005" fmla="*/ 11544687 w 12192000"/>
              <a:gd name="connsiteY12005" fmla="*/ 621730 h 6858079"/>
              <a:gd name="connsiteX12006" fmla="*/ 11544327 w 12192000"/>
              <a:gd name="connsiteY12006" fmla="*/ 621369 h 6858079"/>
              <a:gd name="connsiteX12007" fmla="*/ 11530287 w 12192000"/>
              <a:gd name="connsiteY12007" fmla="*/ 619203 h 6858079"/>
              <a:gd name="connsiteX12008" fmla="*/ 11520569 w 12192000"/>
              <a:gd name="connsiteY12008" fmla="*/ 617760 h 6858079"/>
              <a:gd name="connsiteX12009" fmla="*/ 11493929 w 12192000"/>
              <a:gd name="connsiteY12009" fmla="*/ 614512 h 6858079"/>
              <a:gd name="connsiteX12010" fmla="*/ 11489610 w 12192000"/>
              <a:gd name="connsiteY12010" fmla="*/ 614151 h 6858079"/>
              <a:gd name="connsiteX12011" fmla="*/ 11453611 w 12192000"/>
              <a:gd name="connsiteY12011" fmla="*/ 621730 h 6858079"/>
              <a:gd name="connsiteX12012" fmla="*/ 11456851 w 12192000"/>
              <a:gd name="connsiteY12012" fmla="*/ 642660 h 6858079"/>
              <a:gd name="connsiteX12013" fmla="*/ 11458651 w 12192000"/>
              <a:gd name="connsiteY12013" fmla="*/ 647351 h 6858079"/>
              <a:gd name="connsiteX12014" fmla="*/ 11461531 w 12192000"/>
              <a:gd name="connsiteY12014" fmla="*/ 656734 h 6858079"/>
              <a:gd name="connsiteX12015" fmla="*/ 11465491 w 12192000"/>
              <a:gd name="connsiteY12015" fmla="*/ 668643 h 6858079"/>
              <a:gd name="connsiteX12016" fmla="*/ 11471250 w 12192000"/>
              <a:gd name="connsiteY12016" fmla="*/ 680552 h 6858079"/>
              <a:gd name="connsiteX12017" fmla="*/ 11475570 w 12192000"/>
              <a:gd name="connsiteY12017" fmla="*/ 689213 h 6858079"/>
              <a:gd name="connsiteX12018" fmla="*/ 11477370 w 12192000"/>
              <a:gd name="connsiteY12018" fmla="*/ 692822 h 6858079"/>
              <a:gd name="connsiteX12019" fmla="*/ 11486370 w 12192000"/>
              <a:gd name="connsiteY12019" fmla="*/ 709061 h 6858079"/>
              <a:gd name="connsiteX12020" fmla="*/ 11486729 w 12192000"/>
              <a:gd name="connsiteY12020" fmla="*/ 712669 h 6858079"/>
              <a:gd name="connsiteX12021" fmla="*/ 11484570 w 12192000"/>
              <a:gd name="connsiteY12021" fmla="*/ 713752 h 6858079"/>
              <a:gd name="connsiteX12022" fmla="*/ 11478090 w 12192000"/>
              <a:gd name="connsiteY12022" fmla="*/ 729991 h 6858079"/>
              <a:gd name="connsiteX12023" fmla="*/ 11476290 w 12192000"/>
              <a:gd name="connsiteY12023" fmla="*/ 734321 h 6858079"/>
              <a:gd name="connsiteX12024" fmla="*/ 11468011 w 12192000"/>
              <a:gd name="connsiteY12024" fmla="*/ 753087 h 6858079"/>
              <a:gd name="connsiteX12025" fmla="*/ 11465491 w 12192000"/>
              <a:gd name="connsiteY12025" fmla="*/ 759222 h 6858079"/>
              <a:gd name="connsiteX12026" fmla="*/ 11463331 w 12192000"/>
              <a:gd name="connsiteY12026" fmla="*/ 763191 h 6858079"/>
              <a:gd name="connsiteX12027" fmla="*/ 11463331 w 12192000"/>
              <a:gd name="connsiteY12027" fmla="*/ 801444 h 6858079"/>
              <a:gd name="connsiteX12028" fmla="*/ 11470891 w 12192000"/>
              <a:gd name="connsiteY12028" fmla="*/ 805053 h 6858079"/>
              <a:gd name="connsiteX12029" fmla="*/ 11511208 w 12192000"/>
              <a:gd name="connsiteY12029" fmla="*/ 802166 h 6858079"/>
              <a:gd name="connsiteX12030" fmla="*/ 11514089 w 12192000"/>
              <a:gd name="connsiteY12030" fmla="*/ 801444 h 6858079"/>
              <a:gd name="connsiteX12031" fmla="*/ 11521289 w 12192000"/>
              <a:gd name="connsiteY12031" fmla="*/ 799640 h 6858079"/>
              <a:gd name="connsiteX12032" fmla="*/ 11538927 w 12192000"/>
              <a:gd name="connsiteY12032" fmla="*/ 795670 h 6858079"/>
              <a:gd name="connsiteX12033" fmla="*/ 11541087 w 12192000"/>
              <a:gd name="connsiteY12033" fmla="*/ 794948 h 6858079"/>
              <a:gd name="connsiteX12034" fmla="*/ 11550447 w 12192000"/>
              <a:gd name="connsiteY12034" fmla="*/ 794588 h 6858079"/>
              <a:gd name="connsiteX12035" fmla="*/ 11552966 w 12192000"/>
              <a:gd name="connsiteY12035" fmla="*/ 796031 h 6858079"/>
              <a:gd name="connsiteX12036" fmla="*/ 11560886 w 12192000"/>
              <a:gd name="connsiteY12036" fmla="*/ 804692 h 6858079"/>
              <a:gd name="connsiteX12037" fmla="*/ 11568086 w 12192000"/>
              <a:gd name="connsiteY12037" fmla="*/ 811909 h 6858079"/>
              <a:gd name="connsiteX12038" fmla="*/ 11574206 w 12192000"/>
              <a:gd name="connsiteY12038" fmla="*/ 818044 h 6858079"/>
              <a:gd name="connsiteX12039" fmla="*/ 11585365 w 12192000"/>
              <a:gd name="connsiteY12039" fmla="*/ 828510 h 6858079"/>
              <a:gd name="connsiteX12040" fmla="*/ 11593645 w 12192000"/>
              <a:gd name="connsiteY12040" fmla="*/ 835727 h 6858079"/>
              <a:gd name="connsiteX12041" fmla="*/ 11615604 w 12192000"/>
              <a:gd name="connsiteY12041" fmla="*/ 850523 h 6858079"/>
              <a:gd name="connsiteX12042" fmla="*/ 11621004 w 12192000"/>
              <a:gd name="connsiteY12042" fmla="*/ 851606 h 6858079"/>
              <a:gd name="connsiteX12043" fmla="*/ 11641163 w 12192000"/>
              <a:gd name="connsiteY12043" fmla="*/ 821653 h 6858079"/>
              <a:gd name="connsiteX12044" fmla="*/ 11642603 w 12192000"/>
              <a:gd name="connsiteY12044" fmla="*/ 814075 h 6858079"/>
              <a:gd name="connsiteX12045" fmla="*/ 11644403 w 12192000"/>
              <a:gd name="connsiteY12045" fmla="*/ 804692 h 6858079"/>
              <a:gd name="connsiteX12046" fmla="*/ 11647643 w 12192000"/>
              <a:gd name="connsiteY12046" fmla="*/ 787370 h 6858079"/>
              <a:gd name="connsiteX12047" fmla="*/ 11649803 w 12192000"/>
              <a:gd name="connsiteY12047" fmla="*/ 776544 h 6858079"/>
              <a:gd name="connsiteX12048" fmla="*/ 11651963 w 12192000"/>
              <a:gd name="connsiteY12048" fmla="*/ 765718 h 6858079"/>
              <a:gd name="connsiteX12049" fmla="*/ 11652323 w 12192000"/>
              <a:gd name="connsiteY12049" fmla="*/ 765357 h 6858079"/>
              <a:gd name="connsiteX12050" fmla="*/ 11653763 w 12192000"/>
              <a:gd name="connsiteY12050" fmla="*/ 762831 h 6858079"/>
              <a:gd name="connsiteX12051" fmla="*/ 11676802 w 12192000"/>
              <a:gd name="connsiteY12051" fmla="*/ 748396 h 6858079"/>
              <a:gd name="connsiteX12052" fmla="*/ 11697321 w 12192000"/>
              <a:gd name="connsiteY12052" fmla="*/ 735044 h 6858079"/>
              <a:gd name="connsiteX12053" fmla="*/ 11702720 w 12192000"/>
              <a:gd name="connsiteY12053" fmla="*/ 731795 h 6858079"/>
              <a:gd name="connsiteX12054" fmla="*/ 11708120 w 12192000"/>
              <a:gd name="connsiteY12054" fmla="*/ 728187 h 6858079"/>
              <a:gd name="connsiteX12055" fmla="*/ 11710280 w 12192000"/>
              <a:gd name="connsiteY12055" fmla="*/ 727105 h 6858079"/>
              <a:gd name="connsiteX12056" fmla="*/ 11718200 w 12192000"/>
              <a:gd name="connsiteY12056" fmla="*/ 722413 h 6858079"/>
              <a:gd name="connsiteX12057" fmla="*/ 11728999 w 12192000"/>
              <a:gd name="connsiteY12057" fmla="*/ 703287 h 6858079"/>
              <a:gd name="connsiteX12058" fmla="*/ 11719781 w 12192000"/>
              <a:gd name="connsiteY12058" fmla="*/ 693518 h 6858079"/>
              <a:gd name="connsiteX12059" fmla="*/ 11716400 w 12192000"/>
              <a:gd name="connsiteY12059" fmla="*/ 689935 h 6858079"/>
              <a:gd name="connsiteX12060" fmla="*/ 11714960 w 12192000"/>
              <a:gd name="connsiteY12060" fmla="*/ 688852 h 6858079"/>
              <a:gd name="connsiteX12061" fmla="*/ 11704881 w 12192000"/>
              <a:gd name="connsiteY12061" fmla="*/ 681995 h 6858079"/>
              <a:gd name="connsiteX12062" fmla="*/ 11694801 w 12192000"/>
              <a:gd name="connsiteY12062" fmla="*/ 675139 h 6858079"/>
              <a:gd name="connsiteX12063" fmla="*/ 11672482 w 12192000"/>
              <a:gd name="connsiteY12063" fmla="*/ 662869 h 6858079"/>
              <a:gd name="connsiteX12064" fmla="*/ 11660962 w 12192000"/>
              <a:gd name="connsiteY12064" fmla="*/ 657816 h 6858079"/>
              <a:gd name="connsiteX12065" fmla="*/ 11659162 w 12192000"/>
              <a:gd name="connsiteY12065" fmla="*/ 657456 h 6858079"/>
              <a:gd name="connsiteX12066" fmla="*/ 11654842 w 12192000"/>
              <a:gd name="connsiteY12066" fmla="*/ 655290 h 6858079"/>
              <a:gd name="connsiteX12067" fmla="*/ 11654123 w 12192000"/>
              <a:gd name="connsiteY12067" fmla="*/ 654208 h 6858079"/>
              <a:gd name="connsiteX12068" fmla="*/ 11652323 w 12192000"/>
              <a:gd name="connsiteY12068" fmla="*/ 652404 h 6858079"/>
              <a:gd name="connsiteX12069" fmla="*/ 11646924 w 12192000"/>
              <a:gd name="connsiteY12069" fmla="*/ 629669 h 6858079"/>
              <a:gd name="connsiteX12070" fmla="*/ 11644763 w 12192000"/>
              <a:gd name="connsiteY12070" fmla="*/ 617038 h 6858079"/>
              <a:gd name="connsiteX12071" fmla="*/ 11642963 w 12192000"/>
              <a:gd name="connsiteY12071" fmla="*/ 605490 h 6858079"/>
              <a:gd name="connsiteX12072" fmla="*/ 11642654 w 12192000"/>
              <a:gd name="connsiteY12072" fmla="*/ 603319 h 6858079"/>
              <a:gd name="connsiteX12073" fmla="*/ 11637803 w 12192000"/>
              <a:gd name="connsiteY12073" fmla="*/ 609287 h 6858079"/>
              <a:gd name="connsiteX12074" fmla="*/ 11626060 w 12192000"/>
              <a:gd name="connsiteY12074" fmla="*/ 621405 h 6858079"/>
              <a:gd name="connsiteX12075" fmla="*/ 11624959 w 12192000"/>
              <a:gd name="connsiteY12075" fmla="*/ 620335 h 6858079"/>
              <a:gd name="connsiteX12076" fmla="*/ 11634866 w 12192000"/>
              <a:gd name="connsiteY12076" fmla="*/ 611069 h 6858079"/>
              <a:gd name="connsiteX12077" fmla="*/ 11642206 w 12192000"/>
              <a:gd name="connsiteY12077" fmla="*/ 602160 h 6858079"/>
              <a:gd name="connsiteX12078" fmla="*/ 11642502 w 12192000"/>
              <a:gd name="connsiteY12078" fmla="*/ 602256 h 6858079"/>
              <a:gd name="connsiteX12079" fmla="*/ 11642243 w 12192000"/>
              <a:gd name="connsiteY12079" fmla="*/ 600438 h 6858079"/>
              <a:gd name="connsiteX12080" fmla="*/ 11631443 w 12192000"/>
              <a:gd name="connsiteY12080" fmla="*/ 570124 h 6858079"/>
              <a:gd name="connsiteX12081" fmla="*/ 11624964 w 12192000"/>
              <a:gd name="connsiteY12081" fmla="*/ 566877 h 6858079"/>
              <a:gd name="connsiteX12082" fmla="*/ 11830724 w 12192000"/>
              <a:gd name="connsiteY12082" fmla="*/ 565509 h 6858079"/>
              <a:gd name="connsiteX12083" fmla="*/ 11831386 w 12192000"/>
              <a:gd name="connsiteY12083" fmla="*/ 565509 h 6858079"/>
              <a:gd name="connsiteX12084" fmla="*/ 11828736 w 12192000"/>
              <a:gd name="connsiteY12084" fmla="*/ 573142 h 6858079"/>
              <a:gd name="connsiteX12085" fmla="*/ 11824761 w 12192000"/>
              <a:gd name="connsiteY12085" fmla="*/ 583550 h 6858079"/>
              <a:gd name="connsiteX12086" fmla="*/ 11823768 w 12192000"/>
              <a:gd name="connsiteY12086" fmla="*/ 583203 h 6858079"/>
              <a:gd name="connsiteX12087" fmla="*/ 11830724 w 12192000"/>
              <a:gd name="connsiteY12087" fmla="*/ 565509 h 6858079"/>
              <a:gd name="connsiteX12088" fmla="*/ 9537675 w 12192000"/>
              <a:gd name="connsiteY12088" fmla="*/ 565121 h 6858079"/>
              <a:gd name="connsiteX12089" fmla="*/ 9539140 w 12192000"/>
              <a:gd name="connsiteY12089" fmla="*/ 568115 h 6858079"/>
              <a:gd name="connsiteX12090" fmla="*/ 9496321 w 12192000"/>
              <a:gd name="connsiteY12090" fmla="*/ 583080 h 6858079"/>
              <a:gd name="connsiteX12091" fmla="*/ 9495589 w 12192000"/>
              <a:gd name="connsiteY12091" fmla="*/ 580835 h 6858079"/>
              <a:gd name="connsiteX12092" fmla="*/ 9537675 w 12192000"/>
              <a:gd name="connsiteY12092" fmla="*/ 565121 h 6858079"/>
              <a:gd name="connsiteX12093" fmla="*/ 8951344 w 12192000"/>
              <a:gd name="connsiteY12093" fmla="*/ 564725 h 6858079"/>
              <a:gd name="connsiteX12094" fmla="*/ 8951697 w 12192000"/>
              <a:gd name="connsiteY12094" fmla="*/ 565063 h 6858079"/>
              <a:gd name="connsiteX12095" fmla="*/ 8945337 w 12192000"/>
              <a:gd name="connsiteY12095" fmla="*/ 569785 h 6858079"/>
              <a:gd name="connsiteX12096" fmla="*/ 8937210 w 12192000"/>
              <a:gd name="connsiteY12096" fmla="*/ 575182 h 6858079"/>
              <a:gd name="connsiteX12097" fmla="*/ 8936504 w 12192000"/>
              <a:gd name="connsiteY12097" fmla="*/ 574507 h 6858079"/>
              <a:gd name="connsiteX12098" fmla="*/ 8951344 w 12192000"/>
              <a:gd name="connsiteY12098" fmla="*/ 564725 h 6858079"/>
              <a:gd name="connsiteX12099" fmla="*/ 9963141 w 12192000"/>
              <a:gd name="connsiteY12099" fmla="*/ 563343 h 6858079"/>
              <a:gd name="connsiteX12100" fmla="*/ 9967477 w 12192000"/>
              <a:gd name="connsiteY12100" fmla="*/ 564430 h 6858079"/>
              <a:gd name="connsiteX12101" fmla="*/ 9935675 w 12192000"/>
              <a:gd name="connsiteY12101" fmla="*/ 635097 h 6858079"/>
              <a:gd name="connsiteX12102" fmla="*/ 9930255 w 12192000"/>
              <a:gd name="connsiteY12102" fmla="*/ 632560 h 6858079"/>
              <a:gd name="connsiteX12103" fmla="*/ 9963141 w 12192000"/>
              <a:gd name="connsiteY12103" fmla="*/ 563343 h 6858079"/>
              <a:gd name="connsiteX12104" fmla="*/ 8951317 w 12192000"/>
              <a:gd name="connsiteY12104" fmla="*/ 561545 h 6858079"/>
              <a:gd name="connsiteX12105" fmla="*/ 8951317 w 12192000"/>
              <a:gd name="connsiteY12105" fmla="*/ 562226 h 6858079"/>
              <a:gd name="connsiteX12106" fmla="*/ 8938474 w 12192000"/>
              <a:gd name="connsiteY12106" fmla="*/ 570745 h 6858079"/>
              <a:gd name="connsiteX12107" fmla="*/ 8937741 w 12192000"/>
              <a:gd name="connsiteY12107" fmla="*/ 570064 h 6858079"/>
              <a:gd name="connsiteX12108" fmla="*/ 8951317 w 12192000"/>
              <a:gd name="connsiteY12108" fmla="*/ 561545 h 6858079"/>
              <a:gd name="connsiteX12109" fmla="*/ 11827174 w 12192000"/>
              <a:gd name="connsiteY12109" fmla="*/ 560757 h 6858079"/>
              <a:gd name="connsiteX12110" fmla="*/ 11828197 w 12192000"/>
              <a:gd name="connsiteY12110" fmla="*/ 561123 h 6858079"/>
              <a:gd name="connsiteX12111" fmla="*/ 11820018 w 12192000"/>
              <a:gd name="connsiteY12111" fmla="*/ 581924 h 6858079"/>
              <a:gd name="connsiteX12112" fmla="*/ 11818997 w 12192000"/>
              <a:gd name="connsiteY12112" fmla="*/ 581559 h 6858079"/>
              <a:gd name="connsiteX12113" fmla="*/ 11827174 w 12192000"/>
              <a:gd name="connsiteY12113" fmla="*/ 560757 h 6858079"/>
              <a:gd name="connsiteX12114" fmla="*/ 11940592 w 12192000"/>
              <a:gd name="connsiteY12114" fmla="*/ 560744 h 6858079"/>
              <a:gd name="connsiteX12115" fmla="*/ 11950320 w 12192000"/>
              <a:gd name="connsiteY12115" fmla="*/ 574786 h 6858079"/>
              <a:gd name="connsiteX12116" fmla="*/ 11957803 w 12192000"/>
              <a:gd name="connsiteY12116" fmla="*/ 586020 h 6858079"/>
              <a:gd name="connsiteX12117" fmla="*/ 11957429 w 12192000"/>
              <a:gd name="connsiteY12117" fmla="*/ 586722 h 6858079"/>
              <a:gd name="connsiteX12118" fmla="*/ 11950320 w 12192000"/>
              <a:gd name="connsiteY12118" fmla="*/ 576541 h 6858079"/>
              <a:gd name="connsiteX12119" fmla="*/ 11940219 w 12192000"/>
              <a:gd name="connsiteY12119" fmla="*/ 561095 h 6858079"/>
              <a:gd name="connsiteX12120" fmla="*/ 11940592 w 12192000"/>
              <a:gd name="connsiteY12120" fmla="*/ 560744 h 6858079"/>
              <a:gd name="connsiteX12121" fmla="*/ 9589285 w 12192000"/>
              <a:gd name="connsiteY12121" fmla="*/ 560361 h 6858079"/>
              <a:gd name="connsiteX12122" fmla="*/ 9589689 w 12192000"/>
              <a:gd name="connsiteY12122" fmla="*/ 563411 h 6858079"/>
              <a:gd name="connsiteX12123" fmla="*/ 9539732 w 12192000"/>
              <a:gd name="connsiteY12123" fmla="*/ 617604 h 6858079"/>
              <a:gd name="connsiteX12124" fmla="*/ 9487618 w 12192000"/>
              <a:gd name="connsiteY12124" fmla="*/ 672155 h 6858079"/>
              <a:gd name="connsiteX12125" fmla="*/ 9486900 w 12192000"/>
              <a:gd name="connsiteY12125" fmla="*/ 671079 h 6858079"/>
              <a:gd name="connsiteX12126" fmla="*/ 9536857 w 12192000"/>
              <a:gd name="connsiteY12126" fmla="*/ 614733 h 6858079"/>
              <a:gd name="connsiteX12127" fmla="*/ 9586455 w 12192000"/>
              <a:gd name="connsiteY12127" fmla="*/ 560540 h 6858079"/>
              <a:gd name="connsiteX12128" fmla="*/ 9589285 w 12192000"/>
              <a:gd name="connsiteY12128" fmla="*/ 560361 h 6858079"/>
              <a:gd name="connsiteX12129" fmla="*/ 3448929 w 12192000"/>
              <a:gd name="connsiteY12129" fmla="*/ 559177 h 6858079"/>
              <a:gd name="connsiteX12130" fmla="*/ 3445195 w 12192000"/>
              <a:gd name="connsiteY12130" fmla="*/ 564251 h 6858079"/>
              <a:gd name="connsiteX12131" fmla="*/ 3441545 w 12192000"/>
              <a:gd name="connsiteY12131" fmla="*/ 568029 h 6858079"/>
              <a:gd name="connsiteX12132" fmla="*/ 3449177 w 12192000"/>
              <a:gd name="connsiteY12132" fmla="*/ 574011 h 6858079"/>
              <a:gd name="connsiteX12133" fmla="*/ 3449621 w 12192000"/>
              <a:gd name="connsiteY12133" fmla="*/ 573337 h 6858079"/>
              <a:gd name="connsiteX12134" fmla="*/ 3455722 w 12192000"/>
              <a:gd name="connsiteY12134" fmla="*/ 567309 h 6858079"/>
              <a:gd name="connsiteX12135" fmla="*/ 3456742 w 12192000"/>
              <a:gd name="connsiteY12135" fmla="*/ 565470 h 6858079"/>
              <a:gd name="connsiteX12136" fmla="*/ 3448929 w 12192000"/>
              <a:gd name="connsiteY12136" fmla="*/ 559177 h 6858079"/>
              <a:gd name="connsiteX12137" fmla="*/ 8949765 w 12192000"/>
              <a:gd name="connsiteY12137" fmla="*/ 558711 h 6858079"/>
              <a:gd name="connsiteX12138" fmla="*/ 8950113 w 12192000"/>
              <a:gd name="connsiteY12138" fmla="*/ 559056 h 6858079"/>
              <a:gd name="connsiteX12139" fmla="*/ 8940025 w 12192000"/>
              <a:gd name="connsiteY12139" fmla="*/ 565970 h 6858079"/>
              <a:gd name="connsiteX12140" fmla="*/ 8939678 w 12192000"/>
              <a:gd name="connsiteY12140" fmla="*/ 565625 h 6858079"/>
              <a:gd name="connsiteX12141" fmla="*/ 8949765 w 12192000"/>
              <a:gd name="connsiteY12141" fmla="*/ 558711 h 6858079"/>
              <a:gd name="connsiteX12142" fmla="*/ 8923429 w 12192000"/>
              <a:gd name="connsiteY12142" fmla="*/ 557146 h 6858079"/>
              <a:gd name="connsiteX12143" fmla="*/ 8923775 w 12192000"/>
              <a:gd name="connsiteY12143" fmla="*/ 557146 h 6858079"/>
              <a:gd name="connsiteX12144" fmla="*/ 8926886 w 12192000"/>
              <a:gd name="connsiteY12144" fmla="*/ 562340 h 6858079"/>
              <a:gd name="connsiteX12145" fmla="*/ 8930688 w 12192000"/>
              <a:gd name="connsiteY12145" fmla="*/ 566793 h 6858079"/>
              <a:gd name="connsiteX12146" fmla="*/ 8930627 w 12192000"/>
              <a:gd name="connsiteY12146" fmla="*/ 566858 h 6858079"/>
              <a:gd name="connsiteX12147" fmla="*/ 8930673 w 12192000"/>
              <a:gd name="connsiteY12147" fmla="*/ 566901 h 6858079"/>
              <a:gd name="connsiteX12148" fmla="*/ 8930320 w 12192000"/>
              <a:gd name="connsiteY12148" fmla="*/ 567236 h 6858079"/>
              <a:gd name="connsiteX12149" fmla="*/ 8927847 w 12192000"/>
              <a:gd name="connsiteY12149" fmla="*/ 564893 h 6858079"/>
              <a:gd name="connsiteX12150" fmla="*/ 8925020 w 12192000"/>
              <a:gd name="connsiteY12150" fmla="*/ 561880 h 6858079"/>
              <a:gd name="connsiteX12151" fmla="*/ 8925374 w 12192000"/>
              <a:gd name="connsiteY12151" fmla="*/ 561545 h 6858079"/>
              <a:gd name="connsiteX12152" fmla="*/ 8925582 w 12192000"/>
              <a:gd name="connsiteY12152" fmla="*/ 561768 h 6858079"/>
              <a:gd name="connsiteX12153" fmla="*/ 11620321 w 12192000"/>
              <a:gd name="connsiteY12153" fmla="*/ 556072 h 6858079"/>
              <a:gd name="connsiteX12154" fmla="*/ 11615646 w 12192000"/>
              <a:gd name="connsiteY12154" fmla="*/ 557977 h 6858079"/>
              <a:gd name="connsiteX12155" fmla="*/ 11619248 w 12192000"/>
              <a:gd name="connsiteY12155" fmla="*/ 557404 h 6858079"/>
              <a:gd name="connsiteX12156" fmla="*/ 11626126 w 12192000"/>
              <a:gd name="connsiteY12156" fmla="*/ 558702 h 6858079"/>
              <a:gd name="connsiteX12157" fmla="*/ 11823098 w 12192000"/>
              <a:gd name="connsiteY12157" fmla="*/ 555992 h 6858079"/>
              <a:gd name="connsiteX12158" fmla="*/ 11818076 w 12192000"/>
              <a:gd name="connsiteY12158" fmla="*/ 570784 h 6858079"/>
              <a:gd name="connsiteX12159" fmla="*/ 11817407 w 12192000"/>
              <a:gd name="connsiteY12159" fmla="*/ 570784 h 6858079"/>
              <a:gd name="connsiteX12160" fmla="*/ 11823098 w 12192000"/>
              <a:gd name="connsiteY12160" fmla="*/ 555992 h 6858079"/>
              <a:gd name="connsiteX12161" fmla="*/ 11826616 w 12192000"/>
              <a:gd name="connsiteY12161" fmla="*/ 555622 h 6858079"/>
              <a:gd name="connsiteX12162" fmla="*/ 11823966 w 12192000"/>
              <a:gd name="connsiteY12162" fmla="*/ 564850 h 6858079"/>
              <a:gd name="connsiteX12163" fmla="*/ 11819659 w 12192000"/>
              <a:gd name="connsiteY12163" fmla="*/ 575556 h 6858079"/>
              <a:gd name="connsiteX12164" fmla="*/ 11818997 w 12192000"/>
              <a:gd name="connsiteY12164" fmla="*/ 575186 h 6858079"/>
              <a:gd name="connsiteX12165" fmla="*/ 11822972 w 12192000"/>
              <a:gd name="connsiteY12165" fmla="*/ 565589 h 6858079"/>
              <a:gd name="connsiteX12166" fmla="*/ 11826616 w 12192000"/>
              <a:gd name="connsiteY12166" fmla="*/ 555622 h 6858079"/>
              <a:gd name="connsiteX12167" fmla="*/ 8951309 w 12192000"/>
              <a:gd name="connsiteY12167" fmla="*/ 555546 h 6858079"/>
              <a:gd name="connsiteX12168" fmla="*/ 8951679 w 12192000"/>
              <a:gd name="connsiteY12168" fmla="*/ 555546 h 6858079"/>
              <a:gd name="connsiteX12169" fmla="*/ 8947599 w 12192000"/>
              <a:gd name="connsiteY12169" fmla="*/ 558437 h 6858079"/>
              <a:gd name="connsiteX12170" fmla="*/ 8941663 w 12192000"/>
              <a:gd name="connsiteY12170" fmla="*/ 562413 h 6858079"/>
              <a:gd name="connsiteX12171" fmla="*/ 8940921 w 12192000"/>
              <a:gd name="connsiteY12171" fmla="*/ 562052 h 6858079"/>
              <a:gd name="connsiteX12172" fmla="*/ 8951309 w 12192000"/>
              <a:gd name="connsiteY12172" fmla="*/ 555546 h 6858079"/>
              <a:gd name="connsiteX12173" fmla="*/ 11620730 w 12192000"/>
              <a:gd name="connsiteY12173" fmla="*/ 554650 h 6858079"/>
              <a:gd name="connsiteX12174" fmla="*/ 11645764 w 12192000"/>
              <a:gd name="connsiteY12174" fmla="*/ 565842 h 6858079"/>
              <a:gd name="connsiteX12175" fmla="*/ 11644309 w 12192000"/>
              <a:gd name="connsiteY12175" fmla="*/ 566943 h 6858079"/>
              <a:gd name="connsiteX12176" fmla="*/ 11632823 w 12192000"/>
              <a:gd name="connsiteY12176" fmla="*/ 561738 h 6858079"/>
              <a:gd name="connsiteX12177" fmla="*/ 11645933 w 12192000"/>
              <a:gd name="connsiteY12177" fmla="*/ 574681 h 6858079"/>
              <a:gd name="connsiteX12178" fmla="*/ 11651603 w 12192000"/>
              <a:gd name="connsiteY12178" fmla="*/ 596108 h 6858079"/>
              <a:gd name="connsiteX12179" fmla="*/ 11654123 w 12192000"/>
              <a:gd name="connsiteY12179" fmla="*/ 610542 h 6858079"/>
              <a:gd name="connsiteX12180" fmla="*/ 11655923 w 12192000"/>
              <a:gd name="connsiteY12180" fmla="*/ 621730 h 6858079"/>
              <a:gd name="connsiteX12181" fmla="*/ 11657003 w 12192000"/>
              <a:gd name="connsiteY12181" fmla="*/ 629669 h 6858079"/>
              <a:gd name="connsiteX12182" fmla="*/ 11660962 w 12192000"/>
              <a:gd name="connsiteY12182" fmla="*/ 648074 h 6858079"/>
              <a:gd name="connsiteX12183" fmla="*/ 11661322 w 12192000"/>
              <a:gd name="connsiteY12183" fmla="*/ 648795 h 6858079"/>
              <a:gd name="connsiteX12184" fmla="*/ 11663842 w 12192000"/>
              <a:gd name="connsiteY12184" fmla="*/ 649517 h 6858079"/>
              <a:gd name="connsiteX12185" fmla="*/ 11666003 w 12192000"/>
              <a:gd name="connsiteY12185" fmla="*/ 650238 h 6858079"/>
              <a:gd name="connsiteX12186" fmla="*/ 11670322 w 12192000"/>
              <a:gd name="connsiteY12186" fmla="*/ 651681 h 6858079"/>
              <a:gd name="connsiteX12187" fmla="*/ 11680042 w 12192000"/>
              <a:gd name="connsiteY12187" fmla="*/ 656373 h 6858079"/>
              <a:gd name="connsiteX12188" fmla="*/ 11683282 w 12192000"/>
              <a:gd name="connsiteY12188" fmla="*/ 657816 h 6858079"/>
              <a:gd name="connsiteX12189" fmla="*/ 11709920 w 12192000"/>
              <a:gd name="connsiteY12189" fmla="*/ 674417 h 6858079"/>
              <a:gd name="connsiteX12190" fmla="*/ 11715320 w 12192000"/>
              <a:gd name="connsiteY12190" fmla="*/ 678025 h 6858079"/>
              <a:gd name="connsiteX12191" fmla="*/ 11736559 w 12192000"/>
              <a:gd name="connsiteY12191" fmla="*/ 705452 h 6858079"/>
              <a:gd name="connsiteX12192" fmla="*/ 11728279 w 12192000"/>
              <a:gd name="connsiteY12192" fmla="*/ 723856 h 6858079"/>
              <a:gd name="connsiteX12193" fmla="*/ 11713160 w 12192000"/>
              <a:gd name="connsiteY12193" fmla="*/ 734321 h 6858079"/>
              <a:gd name="connsiteX12194" fmla="*/ 11706320 w 12192000"/>
              <a:gd name="connsiteY12194" fmla="*/ 738292 h 6858079"/>
              <a:gd name="connsiteX12195" fmla="*/ 11694801 w 12192000"/>
              <a:gd name="connsiteY12195" fmla="*/ 745509 h 6858079"/>
              <a:gd name="connsiteX12196" fmla="*/ 11681841 w 12192000"/>
              <a:gd name="connsiteY12196" fmla="*/ 753449 h 6858079"/>
              <a:gd name="connsiteX12197" fmla="*/ 11660603 w 12192000"/>
              <a:gd name="connsiteY12197" fmla="*/ 765718 h 6858079"/>
              <a:gd name="connsiteX12198" fmla="*/ 11660242 w 12192000"/>
              <a:gd name="connsiteY12198" fmla="*/ 766440 h 6858079"/>
              <a:gd name="connsiteX12199" fmla="*/ 11658442 w 12192000"/>
              <a:gd name="connsiteY12199" fmla="*/ 774018 h 6858079"/>
              <a:gd name="connsiteX12200" fmla="*/ 11657003 w 12192000"/>
              <a:gd name="connsiteY12200" fmla="*/ 779431 h 6858079"/>
              <a:gd name="connsiteX12201" fmla="*/ 11655563 w 12192000"/>
              <a:gd name="connsiteY12201" fmla="*/ 788813 h 6858079"/>
              <a:gd name="connsiteX12202" fmla="*/ 11654483 w 12192000"/>
              <a:gd name="connsiteY12202" fmla="*/ 794948 h 6858079"/>
              <a:gd name="connsiteX12203" fmla="*/ 11653042 w 12192000"/>
              <a:gd name="connsiteY12203" fmla="*/ 801806 h 6858079"/>
              <a:gd name="connsiteX12204" fmla="*/ 11649803 w 12192000"/>
              <a:gd name="connsiteY12204" fmla="*/ 822013 h 6858079"/>
              <a:gd name="connsiteX12205" fmla="*/ 11628203 w 12192000"/>
              <a:gd name="connsiteY12205" fmla="*/ 859184 h 6858079"/>
              <a:gd name="connsiteX12206" fmla="*/ 11614524 w 12192000"/>
              <a:gd name="connsiteY12206" fmla="*/ 858823 h 6858079"/>
              <a:gd name="connsiteX12207" fmla="*/ 11592565 w 12192000"/>
              <a:gd name="connsiteY12207" fmla="*/ 844749 h 6858079"/>
              <a:gd name="connsiteX12208" fmla="*/ 11588605 w 12192000"/>
              <a:gd name="connsiteY12208" fmla="*/ 841862 h 6858079"/>
              <a:gd name="connsiteX12209" fmla="*/ 11551527 w 12192000"/>
              <a:gd name="connsiteY12209" fmla="*/ 806857 h 6858079"/>
              <a:gd name="connsiteX12210" fmla="*/ 11547567 w 12192000"/>
              <a:gd name="connsiteY12210" fmla="*/ 803609 h 6858079"/>
              <a:gd name="connsiteX12211" fmla="*/ 11540727 w 12192000"/>
              <a:gd name="connsiteY12211" fmla="*/ 804332 h 6858079"/>
              <a:gd name="connsiteX12212" fmla="*/ 11540368 w 12192000"/>
              <a:gd name="connsiteY12212" fmla="*/ 804332 h 6858079"/>
              <a:gd name="connsiteX12213" fmla="*/ 11527768 w 12192000"/>
              <a:gd name="connsiteY12213" fmla="*/ 807218 h 6858079"/>
              <a:gd name="connsiteX12214" fmla="*/ 11527408 w 12192000"/>
              <a:gd name="connsiteY12214" fmla="*/ 807218 h 6858079"/>
              <a:gd name="connsiteX12215" fmla="*/ 11522368 w 12192000"/>
              <a:gd name="connsiteY12215" fmla="*/ 808301 h 6858079"/>
              <a:gd name="connsiteX12216" fmla="*/ 11499690 w 12192000"/>
              <a:gd name="connsiteY12216" fmla="*/ 813353 h 6858079"/>
              <a:gd name="connsiteX12217" fmla="*/ 11467291 w 12192000"/>
              <a:gd name="connsiteY12217" fmla="*/ 812992 h 6858079"/>
              <a:gd name="connsiteX12218" fmla="*/ 11453251 w 12192000"/>
              <a:gd name="connsiteY12218" fmla="*/ 803609 h 6858079"/>
              <a:gd name="connsiteX12219" fmla="*/ 11455051 w 12192000"/>
              <a:gd name="connsiteY12219" fmla="*/ 761748 h 6858079"/>
              <a:gd name="connsiteX12220" fmla="*/ 11455411 w 12192000"/>
              <a:gd name="connsiteY12220" fmla="*/ 760665 h 6858079"/>
              <a:gd name="connsiteX12221" fmla="*/ 11467291 w 12192000"/>
              <a:gd name="connsiteY12221" fmla="*/ 734321 h 6858079"/>
              <a:gd name="connsiteX12222" fmla="*/ 11478811 w 12192000"/>
              <a:gd name="connsiteY12222" fmla="*/ 709782 h 6858079"/>
              <a:gd name="connsiteX12223" fmla="*/ 11477110 w 12192000"/>
              <a:gd name="connsiteY12223" fmla="*/ 707120 h 6858079"/>
              <a:gd name="connsiteX12224" fmla="*/ 11475392 w 12192000"/>
              <a:gd name="connsiteY12224" fmla="*/ 708136 h 6858079"/>
              <a:gd name="connsiteX12225" fmla="*/ 11465928 w 12192000"/>
              <a:gd name="connsiteY12225" fmla="*/ 695580 h 6858079"/>
              <a:gd name="connsiteX12226" fmla="*/ 11457919 w 12192000"/>
              <a:gd name="connsiteY12226" fmla="*/ 679795 h 6858079"/>
              <a:gd name="connsiteX12227" fmla="*/ 11448092 w 12192000"/>
              <a:gd name="connsiteY12227" fmla="*/ 651454 h 6858079"/>
              <a:gd name="connsiteX12228" fmla="*/ 11448821 w 12192000"/>
              <a:gd name="connsiteY12228" fmla="*/ 651454 h 6858079"/>
              <a:gd name="connsiteX12229" fmla="*/ 11454644 w 12192000"/>
              <a:gd name="connsiteY12229" fmla="*/ 666880 h 6858079"/>
              <a:gd name="connsiteX12230" fmla="*/ 11460468 w 12192000"/>
              <a:gd name="connsiteY12230" fmla="*/ 681230 h 6858079"/>
              <a:gd name="connsiteX12231" fmla="*/ 11467384 w 12192000"/>
              <a:gd name="connsiteY12231" fmla="*/ 694503 h 6858079"/>
              <a:gd name="connsiteX12232" fmla="*/ 11476454 w 12192000"/>
              <a:gd name="connsiteY12232" fmla="*/ 706091 h 6858079"/>
              <a:gd name="connsiteX12233" fmla="*/ 11467291 w 12192000"/>
              <a:gd name="connsiteY12233" fmla="*/ 691739 h 6858079"/>
              <a:gd name="connsiteX12234" fmla="*/ 11466211 w 12192000"/>
              <a:gd name="connsiteY12234" fmla="*/ 689213 h 6858079"/>
              <a:gd name="connsiteX12235" fmla="*/ 11464050 w 12192000"/>
              <a:gd name="connsiteY12235" fmla="*/ 685604 h 6858079"/>
              <a:gd name="connsiteX12236" fmla="*/ 11455051 w 12192000"/>
              <a:gd name="connsiteY12236" fmla="*/ 665395 h 6858079"/>
              <a:gd name="connsiteX12237" fmla="*/ 11450012 w 12192000"/>
              <a:gd name="connsiteY12237" fmla="*/ 650960 h 6858079"/>
              <a:gd name="connsiteX12238" fmla="*/ 11445332 w 12192000"/>
              <a:gd name="connsiteY12238" fmla="*/ 637608 h 6858079"/>
              <a:gd name="connsiteX12239" fmla="*/ 11447132 w 12192000"/>
              <a:gd name="connsiteY12239" fmla="*/ 615595 h 6858079"/>
              <a:gd name="connsiteX12240" fmla="*/ 11488170 w 12192000"/>
              <a:gd name="connsiteY12240" fmla="*/ 605490 h 6858079"/>
              <a:gd name="connsiteX12241" fmla="*/ 11492849 w 12192000"/>
              <a:gd name="connsiteY12241" fmla="*/ 605851 h 6858079"/>
              <a:gd name="connsiteX12242" fmla="*/ 11518408 w 12192000"/>
              <a:gd name="connsiteY12242" fmla="*/ 608377 h 6858079"/>
              <a:gd name="connsiteX12243" fmla="*/ 11529568 w 12192000"/>
              <a:gd name="connsiteY12243" fmla="*/ 610182 h 6858079"/>
              <a:gd name="connsiteX12244" fmla="*/ 11546847 w 12192000"/>
              <a:gd name="connsiteY12244" fmla="*/ 613068 h 6858079"/>
              <a:gd name="connsiteX12245" fmla="*/ 11547567 w 12192000"/>
              <a:gd name="connsiteY12245" fmla="*/ 613429 h 6858079"/>
              <a:gd name="connsiteX12246" fmla="*/ 11558007 w 12192000"/>
              <a:gd name="connsiteY12246" fmla="*/ 601521 h 6858079"/>
              <a:gd name="connsiteX12247" fmla="*/ 11561606 w 12192000"/>
              <a:gd name="connsiteY12247" fmla="*/ 598272 h 6858079"/>
              <a:gd name="connsiteX12248" fmla="*/ 11565566 w 12192000"/>
              <a:gd name="connsiteY12248" fmla="*/ 594303 h 6858079"/>
              <a:gd name="connsiteX12249" fmla="*/ 11573845 w 12192000"/>
              <a:gd name="connsiteY12249" fmla="*/ 586364 h 6858079"/>
              <a:gd name="connsiteX12250" fmla="*/ 11574566 w 12192000"/>
              <a:gd name="connsiteY12250" fmla="*/ 585643 h 6858079"/>
              <a:gd name="connsiteX12251" fmla="*/ 11585726 w 12192000"/>
              <a:gd name="connsiteY12251" fmla="*/ 576620 h 6858079"/>
              <a:gd name="connsiteX12252" fmla="*/ 11588245 w 12192000"/>
              <a:gd name="connsiteY12252" fmla="*/ 574094 h 6858079"/>
              <a:gd name="connsiteX12253" fmla="*/ 11601710 w 12192000"/>
              <a:gd name="connsiteY12253" fmla="*/ 563652 h 6858079"/>
              <a:gd name="connsiteX12254" fmla="*/ 11596334 w 12192000"/>
              <a:gd name="connsiteY12254" fmla="*/ 565842 h 6858079"/>
              <a:gd name="connsiteX12255" fmla="*/ 11595970 w 12192000"/>
              <a:gd name="connsiteY12255" fmla="*/ 565475 h 6858079"/>
              <a:gd name="connsiteX12256" fmla="*/ 11603740 w 12192000"/>
              <a:gd name="connsiteY12256" fmla="*/ 562078 h 6858079"/>
              <a:gd name="connsiteX12257" fmla="*/ 11607324 w 12192000"/>
              <a:gd name="connsiteY12257" fmla="*/ 559299 h 6858079"/>
              <a:gd name="connsiteX12258" fmla="*/ 11611681 w 12192000"/>
              <a:gd name="connsiteY12258" fmla="*/ 558607 h 6858079"/>
              <a:gd name="connsiteX12259" fmla="*/ 9035683 w 12192000"/>
              <a:gd name="connsiteY12259" fmla="*/ 554193 h 6858079"/>
              <a:gd name="connsiteX12260" fmla="*/ 9035907 w 12192000"/>
              <a:gd name="connsiteY12260" fmla="*/ 555698 h 6858079"/>
              <a:gd name="connsiteX12261" fmla="*/ 9029426 w 12192000"/>
              <a:gd name="connsiteY12261" fmla="*/ 561443 h 6858079"/>
              <a:gd name="connsiteX12262" fmla="*/ 9021146 w 12192000"/>
              <a:gd name="connsiteY12262" fmla="*/ 567187 h 6858079"/>
              <a:gd name="connsiteX12263" fmla="*/ 9020786 w 12192000"/>
              <a:gd name="connsiteY12263" fmla="*/ 567187 h 6858079"/>
              <a:gd name="connsiteX12264" fmla="*/ 9031586 w 12192000"/>
              <a:gd name="connsiteY12264" fmla="*/ 558570 h 6858079"/>
              <a:gd name="connsiteX12265" fmla="*/ 9032689 w 12192000"/>
              <a:gd name="connsiteY12265" fmla="*/ 554025 h 6858079"/>
              <a:gd name="connsiteX12266" fmla="*/ 9032545 w 12192000"/>
              <a:gd name="connsiteY12266" fmla="*/ 555740 h 6858079"/>
              <a:gd name="connsiteX12267" fmla="*/ 9023949 w 12192000"/>
              <a:gd name="connsiteY12267" fmla="*/ 562397 h 6858079"/>
              <a:gd name="connsiteX12268" fmla="*/ 9023606 w 12192000"/>
              <a:gd name="connsiteY12268" fmla="*/ 562027 h 6858079"/>
              <a:gd name="connsiteX12269" fmla="*/ 9029450 w 12192000"/>
              <a:gd name="connsiteY12269" fmla="*/ 557589 h 6858079"/>
              <a:gd name="connsiteX12270" fmla="*/ 9267705 w 12192000"/>
              <a:gd name="connsiteY12270" fmla="*/ 553843 h 6858079"/>
              <a:gd name="connsiteX12271" fmla="*/ 9270947 w 12192000"/>
              <a:gd name="connsiteY12271" fmla="*/ 557115 h 6858079"/>
              <a:gd name="connsiteX12272" fmla="*/ 9245014 w 12192000"/>
              <a:gd name="connsiteY12272" fmla="*/ 574560 h 6858079"/>
              <a:gd name="connsiteX12273" fmla="*/ 9210435 w 12192000"/>
              <a:gd name="connsiteY12273" fmla="*/ 601819 h 6858079"/>
              <a:gd name="connsiteX12274" fmla="*/ 9208995 w 12192000"/>
              <a:gd name="connsiteY12274" fmla="*/ 600002 h 6858079"/>
              <a:gd name="connsiteX12275" fmla="*/ 9238890 w 12192000"/>
              <a:gd name="connsiteY12275" fmla="*/ 573833 h 6858079"/>
              <a:gd name="connsiteX12276" fmla="*/ 9267705 w 12192000"/>
              <a:gd name="connsiteY12276" fmla="*/ 553843 h 6858079"/>
              <a:gd name="connsiteX12277" fmla="*/ 8950928 w 12192000"/>
              <a:gd name="connsiteY12277" fmla="*/ 553595 h 6858079"/>
              <a:gd name="connsiteX12278" fmla="*/ 8951303 w 12192000"/>
              <a:gd name="connsiteY12278" fmla="*/ 553941 h 6858079"/>
              <a:gd name="connsiteX12279" fmla="*/ 8939704 w 12192000"/>
              <a:gd name="connsiteY12279" fmla="*/ 560854 h 6858079"/>
              <a:gd name="connsiteX12280" fmla="*/ 8939330 w 12192000"/>
              <a:gd name="connsiteY12280" fmla="*/ 560508 h 6858079"/>
              <a:gd name="connsiteX12281" fmla="*/ 8950928 w 12192000"/>
              <a:gd name="connsiteY12281" fmla="*/ 553595 h 6858079"/>
              <a:gd name="connsiteX12282" fmla="*/ 9032926 w 12192000"/>
              <a:gd name="connsiteY12282" fmla="*/ 551228 h 6858079"/>
              <a:gd name="connsiteX12283" fmla="*/ 9033189 w 12192000"/>
              <a:gd name="connsiteY12283" fmla="*/ 553475 h 6858079"/>
              <a:gd name="connsiteX12284" fmla="*/ 9032689 w 12192000"/>
              <a:gd name="connsiteY12284" fmla="*/ 554025 h 6858079"/>
              <a:gd name="connsiteX12285" fmla="*/ 11822575 w 12192000"/>
              <a:gd name="connsiteY12285" fmla="*/ 551223 h 6858079"/>
              <a:gd name="connsiteX12286" fmla="*/ 11823370 w 12192000"/>
              <a:gd name="connsiteY12286" fmla="*/ 551594 h 6858079"/>
              <a:gd name="connsiteX12287" fmla="*/ 11818599 w 12192000"/>
              <a:gd name="connsiteY12287" fmla="*/ 561240 h 6858079"/>
              <a:gd name="connsiteX12288" fmla="*/ 11817805 w 12192000"/>
              <a:gd name="connsiteY12288" fmla="*/ 560870 h 6858079"/>
              <a:gd name="connsiteX12289" fmla="*/ 11822575 w 12192000"/>
              <a:gd name="connsiteY12289" fmla="*/ 551223 h 6858079"/>
              <a:gd name="connsiteX12290" fmla="*/ 11819224 w 12192000"/>
              <a:gd name="connsiteY12290" fmla="*/ 551214 h 6858079"/>
              <a:gd name="connsiteX12291" fmla="*/ 11820247 w 12192000"/>
              <a:gd name="connsiteY12291" fmla="*/ 551575 h 6858079"/>
              <a:gd name="connsiteX12292" fmla="*/ 11816498 w 12192000"/>
              <a:gd name="connsiteY12292" fmla="*/ 558080 h 6858079"/>
              <a:gd name="connsiteX12293" fmla="*/ 11815817 w 12192000"/>
              <a:gd name="connsiteY12293" fmla="*/ 557718 h 6858079"/>
              <a:gd name="connsiteX12294" fmla="*/ 11819224 w 12192000"/>
              <a:gd name="connsiteY12294" fmla="*/ 551214 h 6858079"/>
              <a:gd name="connsiteX12295" fmla="*/ 11622387 w 12192000"/>
              <a:gd name="connsiteY12295" fmla="*/ 550965 h 6858079"/>
              <a:gd name="connsiteX12296" fmla="*/ 11637827 w 12192000"/>
              <a:gd name="connsiteY12296" fmla="*/ 557916 h 6858079"/>
              <a:gd name="connsiteX12297" fmla="*/ 11637108 w 12192000"/>
              <a:gd name="connsiteY12297" fmla="*/ 559370 h 6858079"/>
              <a:gd name="connsiteX12298" fmla="*/ 11606229 w 12192000"/>
              <a:gd name="connsiteY12298" fmla="*/ 554282 h 6858079"/>
              <a:gd name="connsiteX12299" fmla="*/ 11605870 w 12192000"/>
              <a:gd name="connsiteY12299" fmla="*/ 553555 h 6858079"/>
              <a:gd name="connsiteX12300" fmla="*/ 11622387 w 12192000"/>
              <a:gd name="connsiteY12300" fmla="*/ 550965 h 6858079"/>
              <a:gd name="connsiteX12301" fmla="*/ 8922176 w 12192000"/>
              <a:gd name="connsiteY12301" fmla="*/ 550785 h 6858079"/>
              <a:gd name="connsiteX12302" fmla="*/ 8926562 w 12192000"/>
              <a:gd name="connsiteY12302" fmla="*/ 557811 h 6858079"/>
              <a:gd name="connsiteX12303" fmla="*/ 8932295 w 12192000"/>
              <a:gd name="connsiteY12303" fmla="*/ 564836 h 6858079"/>
              <a:gd name="connsiteX12304" fmla="*/ 8931621 w 12192000"/>
              <a:gd name="connsiteY12304" fmla="*/ 565577 h 6858079"/>
              <a:gd name="connsiteX12305" fmla="*/ 8926224 w 12192000"/>
              <a:gd name="connsiteY12305" fmla="*/ 558181 h 6858079"/>
              <a:gd name="connsiteX12306" fmla="*/ 8921840 w 12192000"/>
              <a:gd name="connsiteY12306" fmla="*/ 551154 h 6858079"/>
              <a:gd name="connsiteX12307" fmla="*/ 8922176 w 12192000"/>
              <a:gd name="connsiteY12307" fmla="*/ 550785 h 6858079"/>
              <a:gd name="connsiteX12308" fmla="*/ 9031954 w 12192000"/>
              <a:gd name="connsiteY12308" fmla="*/ 550747 h 6858079"/>
              <a:gd name="connsiteX12309" fmla="*/ 9031556 w 12192000"/>
              <a:gd name="connsiteY12309" fmla="*/ 554390 h 6858079"/>
              <a:gd name="connsiteX12310" fmla="*/ 9029568 w 12192000"/>
              <a:gd name="connsiteY12310" fmla="*/ 556378 h 6858079"/>
              <a:gd name="connsiteX12311" fmla="*/ 9027183 w 12192000"/>
              <a:gd name="connsiteY12311" fmla="*/ 558033 h 6858079"/>
              <a:gd name="connsiteX12312" fmla="*/ 9026786 w 12192000"/>
              <a:gd name="connsiteY12312" fmla="*/ 557703 h 6858079"/>
              <a:gd name="connsiteX12313" fmla="*/ 9029568 w 12192000"/>
              <a:gd name="connsiteY12313" fmla="*/ 555384 h 6858079"/>
              <a:gd name="connsiteX12314" fmla="*/ 9031159 w 12192000"/>
              <a:gd name="connsiteY12314" fmla="*/ 551077 h 6858079"/>
              <a:gd name="connsiteX12315" fmla="*/ 9031954 w 12192000"/>
              <a:gd name="connsiteY12315" fmla="*/ 550747 h 6858079"/>
              <a:gd name="connsiteX12316" fmla="*/ 9260166 w 12192000"/>
              <a:gd name="connsiteY12316" fmla="*/ 550661 h 6858079"/>
              <a:gd name="connsiteX12317" fmla="*/ 9263378 w 12192000"/>
              <a:gd name="connsiteY12317" fmla="*/ 553930 h 6858079"/>
              <a:gd name="connsiteX12318" fmla="*/ 9240188 w 12192000"/>
              <a:gd name="connsiteY12318" fmla="*/ 570632 h 6858079"/>
              <a:gd name="connsiteX12319" fmla="*/ 9213075 w 12192000"/>
              <a:gd name="connsiteY12319" fmla="*/ 593506 h 6858079"/>
              <a:gd name="connsiteX12320" fmla="*/ 9210934 w 12192000"/>
              <a:gd name="connsiteY12320" fmla="*/ 592054 h 6858079"/>
              <a:gd name="connsiteX12321" fmla="*/ 9234480 w 12192000"/>
              <a:gd name="connsiteY12321" fmla="*/ 570268 h 6858079"/>
              <a:gd name="connsiteX12322" fmla="*/ 9260166 w 12192000"/>
              <a:gd name="connsiteY12322" fmla="*/ 550661 h 6858079"/>
              <a:gd name="connsiteX12323" fmla="*/ 9251741 w 12192000"/>
              <a:gd name="connsiteY12323" fmla="*/ 549073 h 6858079"/>
              <a:gd name="connsiteX12324" fmla="*/ 9254653 w 12192000"/>
              <a:gd name="connsiteY12324" fmla="*/ 551981 h 6858079"/>
              <a:gd name="connsiteX12325" fmla="*/ 9211684 w 12192000"/>
              <a:gd name="connsiteY12325" fmla="*/ 583965 h 6858079"/>
              <a:gd name="connsiteX12326" fmla="*/ 9210592 w 12192000"/>
              <a:gd name="connsiteY12326" fmla="*/ 582874 h 6858079"/>
              <a:gd name="connsiteX12327" fmla="*/ 9251741 w 12192000"/>
              <a:gd name="connsiteY12327" fmla="*/ 549073 h 6858079"/>
              <a:gd name="connsiteX12328" fmla="*/ 9554313 w 12192000"/>
              <a:gd name="connsiteY12328" fmla="*/ 548846 h 6858079"/>
              <a:gd name="connsiteX12329" fmla="*/ 9554313 w 12192000"/>
              <a:gd name="connsiteY12329" fmla="*/ 551995 h 6858079"/>
              <a:gd name="connsiteX12330" fmla="*/ 9554678 w 12192000"/>
              <a:gd name="connsiteY12330" fmla="*/ 551995 h 6858079"/>
              <a:gd name="connsiteX12331" fmla="*/ 9504633 w 12192000"/>
              <a:gd name="connsiteY12331" fmla="*/ 565637 h 6858079"/>
              <a:gd name="connsiteX12332" fmla="*/ 9503902 w 12192000"/>
              <a:gd name="connsiteY12332" fmla="*/ 563189 h 6858079"/>
              <a:gd name="connsiteX12333" fmla="*/ 9554313 w 12192000"/>
              <a:gd name="connsiteY12333" fmla="*/ 548846 h 6858079"/>
              <a:gd name="connsiteX12334" fmla="*/ 8951355 w 12192000"/>
              <a:gd name="connsiteY12334" fmla="*/ 548824 h 6858079"/>
              <a:gd name="connsiteX12335" fmla="*/ 8951703 w 12192000"/>
              <a:gd name="connsiteY12335" fmla="*/ 549203 h 6858079"/>
              <a:gd name="connsiteX12336" fmla="*/ 8947181 w 12192000"/>
              <a:gd name="connsiteY12336" fmla="*/ 552611 h 6858079"/>
              <a:gd name="connsiteX12337" fmla="*/ 8941268 w 12192000"/>
              <a:gd name="connsiteY12337" fmla="*/ 556397 h 6858079"/>
              <a:gd name="connsiteX12338" fmla="*/ 8941268 w 12192000"/>
              <a:gd name="connsiteY12338" fmla="*/ 555640 h 6858079"/>
              <a:gd name="connsiteX12339" fmla="*/ 8946138 w 12192000"/>
              <a:gd name="connsiteY12339" fmla="*/ 552611 h 6858079"/>
              <a:gd name="connsiteX12340" fmla="*/ 8951355 w 12192000"/>
              <a:gd name="connsiteY12340" fmla="*/ 548824 h 6858079"/>
              <a:gd name="connsiteX12341" fmla="*/ 8949798 w 12192000"/>
              <a:gd name="connsiteY12341" fmla="*/ 548824 h 6858079"/>
              <a:gd name="connsiteX12342" fmla="*/ 8950130 w 12192000"/>
              <a:gd name="connsiteY12342" fmla="*/ 548824 h 6858079"/>
              <a:gd name="connsiteX12343" fmla="*/ 8942842 w 12192000"/>
              <a:gd name="connsiteY12343" fmla="*/ 554389 h 6858079"/>
              <a:gd name="connsiteX12344" fmla="*/ 8942511 w 12192000"/>
              <a:gd name="connsiteY12344" fmla="*/ 553992 h 6858079"/>
              <a:gd name="connsiteX12345" fmla="*/ 8949798 w 12192000"/>
              <a:gd name="connsiteY12345" fmla="*/ 548824 h 6858079"/>
              <a:gd name="connsiteX12346" fmla="*/ 9034860 w 12192000"/>
              <a:gd name="connsiteY12346" fmla="*/ 548655 h 6858079"/>
              <a:gd name="connsiteX12347" fmla="*/ 9036627 w 12192000"/>
              <a:gd name="connsiteY12347" fmla="*/ 553185 h 6858079"/>
              <a:gd name="connsiteX12348" fmla="*/ 9035683 w 12192000"/>
              <a:gd name="connsiteY12348" fmla="*/ 554193 h 6858079"/>
              <a:gd name="connsiteX12349" fmla="*/ 11624052 w 12192000"/>
              <a:gd name="connsiteY12349" fmla="*/ 548137 h 6858079"/>
              <a:gd name="connsiteX12350" fmla="*/ 11632692 w 12192000"/>
              <a:gd name="connsiteY12350" fmla="*/ 551715 h 6858079"/>
              <a:gd name="connsiteX12351" fmla="*/ 11631613 w 12192000"/>
              <a:gd name="connsiteY12351" fmla="*/ 552907 h 6858079"/>
              <a:gd name="connsiteX12352" fmla="*/ 11623692 w 12192000"/>
              <a:gd name="connsiteY12352" fmla="*/ 549727 h 6858079"/>
              <a:gd name="connsiteX12353" fmla="*/ 11615772 w 12192000"/>
              <a:gd name="connsiteY12353" fmla="*/ 549329 h 6858079"/>
              <a:gd name="connsiteX12354" fmla="*/ 11615772 w 12192000"/>
              <a:gd name="connsiteY12354" fmla="*/ 548535 h 6858079"/>
              <a:gd name="connsiteX12355" fmla="*/ 11624052 w 12192000"/>
              <a:gd name="connsiteY12355" fmla="*/ 548137 h 6858079"/>
              <a:gd name="connsiteX12356" fmla="*/ 9033232 w 12192000"/>
              <a:gd name="connsiteY12356" fmla="*/ 547604 h 6858079"/>
              <a:gd name="connsiteX12357" fmla="*/ 9032926 w 12192000"/>
              <a:gd name="connsiteY12357" fmla="*/ 551228 h 6858079"/>
              <a:gd name="connsiteX12358" fmla="*/ 9032545 w 12192000"/>
              <a:gd name="connsiteY12358" fmla="*/ 547974 h 6858079"/>
              <a:gd name="connsiteX12359" fmla="*/ 9033232 w 12192000"/>
              <a:gd name="connsiteY12359" fmla="*/ 547604 h 6858079"/>
              <a:gd name="connsiteX12360" fmla="*/ 8951303 w 12192000"/>
              <a:gd name="connsiteY12360" fmla="*/ 546042 h 6858079"/>
              <a:gd name="connsiteX12361" fmla="*/ 8951676 w 12192000"/>
              <a:gd name="connsiteY12361" fmla="*/ 546042 h 6858079"/>
              <a:gd name="connsiteX12362" fmla="*/ 8946064 w 12192000"/>
              <a:gd name="connsiteY12362" fmla="*/ 550017 h 6858079"/>
              <a:gd name="connsiteX12363" fmla="*/ 8945691 w 12192000"/>
              <a:gd name="connsiteY12363" fmla="*/ 549620 h 6858079"/>
              <a:gd name="connsiteX12364" fmla="*/ 8951303 w 12192000"/>
              <a:gd name="connsiteY12364" fmla="*/ 546042 h 6858079"/>
              <a:gd name="connsiteX12365" fmla="*/ 9034466 w 12192000"/>
              <a:gd name="connsiteY12365" fmla="*/ 546004 h 6858079"/>
              <a:gd name="connsiteX12366" fmla="*/ 9034860 w 12192000"/>
              <a:gd name="connsiteY12366" fmla="*/ 548655 h 6858079"/>
              <a:gd name="connsiteX12367" fmla="*/ 9034107 w 12192000"/>
              <a:gd name="connsiteY12367" fmla="*/ 546721 h 6858079"/>
              <a:gd name="connsiteX12368" fmla="*/ 9034466 w 12192000"/>
              <a:gd name="connsiteY12368" fmla="*/ 546004 h 6858079"/>
              <a:gd name="connsiteX12369" fmla="*/ 8949825 w 12192000"/>
              <a:gd name="connsiteY12369" fmla="*/ 545644 h 6858079"/>
              <a:gd name="connsiteX12370" fmla="*/ 8949825 w 12192000"/>
              <a:gd name="connsiteY12370" fmla="*/ 546042 h 6858079"/>
              <a:gd name="connsiteX12371" fmla="*/ 8946008 w 12192000"/>
              <a:gd name="connsiteY12371" fmla="*/ 548427 h 6858079"/>
              <a:gd name="connsiteX12372" fmla="*/ 8946008 w 12192000"/>
              <a:gd name="connsiteY12372" fmla="*/ 548029 h 6858079"/>
              <a:gd name="connsiteX12373" fmla="*/ 8949825 w 12192000"/>
              <a:gd name="connsiteY12373" fmla="*/ 545644 h 6858079"/>
              <a:gd name="connsiteX12374" fmla="*/ 3421068 w 12192000"/>
              <a:gd name="connsiteY12374" fmla="*/ 542025 h 6858079"/>
              <a:gd name="connsiteX12375" fmla="*/ 3416889 w 12192000"/>
              <a:gd name="connsiteY12375" fmla="*/ 547772 h 6858079"/>
              <a:gd name="connsiteX12376" fmla="*/ 3414620 w 12192000"/>
              <a:gd name="connsiteY12376" fmla="*/ 550334 h 6858079"/>
              <a:gd name="connsiteX12377" fmla="*/ 3426194 w 12192000"/>
              <a:gd name="connsiteY12377" fmla="*/ 557362 h 6858079"/>
              <a:gd name="connsiteX12378" fmla="*/ 3429387 w 12192000"/>
              <a:gd name="connsiteY12378" fmla="*/ 551353 h 6858079"/>
              <a:gd name="connsiteX12379" fmla="*/ 3431740 w 12192000"/>
              <a:gd name="connsiteY12379" fmla="*/ 547495 h 6858079"/>
              <a:gd name="connsiteX12380" fmla="*/ 3421068 w 12192000"/>
              <a:gd name="connsiteY12380" fmla="*/ 542025 h 6858079"/>
              <a:gd name="connsiteX12381" fmla="*/ 8918660 w 12192000"/>
              <a:gd name="connsiteY12381" fmla="*/ 539639 h 6858079"/>
              <a:gd name="connsiteX12382" fmla="*/ 8919038 w 12192000"/>
              <a:gd name="connsiteY12382" fmla="*/ 539639 h 6858079"/>
              <a:gd name="connsiteX12383" fmla="*/ 8922067 w 12192000"/>
              <a:gd name="connsiteY12383" fmla="*/ 545692 h 6858079"/>
              <a:gd name="connsiteX12384" fmla="*/ 8925095 w 12192000"/>
              <a:gd name="connsiteY12384" fmla="*/ 551388 h 6858079"/>
              <a:gd name="connsiteX12385" fmla="*/ 8928881 w 12192000"/>
              <a:gd name="connsiteY12385" fmla="*/ 556728 h 6858079"/>
              <a:gd name="connsiteX12386" fmla="*/ 8933425 w 12192000"/>
              <a:gd name="connsiteY12386" fmla="*/ 562068 h 6858079"/>
              <a:gd name="connsiteX12387" fmla="*/ 8933046 w 12192000"/>
              <a:gd name="connsiteY12387" fmla="*/ 562424 h 6858079"/>
              <a:gd name="connsiteX12388" fmla="*/ 8928124 w 12192000"/>
              <a:gd name="connsiteY12388" fmla="*/ 557439 h 6858079"/>
              <a:gd name="connsiteX12389" fmla="*/ 8923959 w 12192000"/>
              <a:gd name="connsiteY12389" fmla="*/ 551032 h 6858079"/>
              <a:gd name="connsiteX12390" fmla="*/ 8918660 w 12192000"/>
              <a:gd name="connsiteY12390" fmla="*/ 539639 h 6858079"/>
              <a:gd name="connsiteX12391" fmla="*/ 9961052 w 12192000"/>
              <a:gd name="connsiteY12391" fmla="*/ 537181 h 6858079"/>
              <a:gd name="connsiteX12392" fmla="*/ 9964660 w 12192000"/>
              <a:gd name="connsiteY12392" fmla="*/ 538269 h 6858079"/>
              <a:gd name="connsiteX12393" fmla="*/ 9929665 w 12192000"/>
              <a:gd name="connsiteY12393" fmla="*/ 610877 h 6858079"/>
              <a:gd name="connsiteX12394" fmla="*/ 9924614 w 12192000"/>
              <a:gd name="connsiteY12394" fmla="*/ 607246 h 6858079"/>
              <a:gd name="connsiteX12395" fmla="*/ 9961052 w 12192000"/>
              <a:gd name="connsiteY12395" fmla="*/ 537181 h 6858079"/>
              <a:gd name="connsiteX12396" fmla="*/ 2659672 w 12192000"/>
              <a:gd name="connsiteY12396" fmla="*/ 534098 h 6858079"/>
              <a:gd name="connsiteX12397" fmla="*/ 2664165 w 12192000"/>
              <a:gd name="connsiteY12397" fmla="*/ 535234 h 6858079"/>
              <a:gd name="connsiteX12398" fmla="*/ 2663818 w 12192000"/>
              <a:gd name="connsiteY12398" fmla="*/ 540534 h 6858079"/>
              <a:gd name="connsiteX12399" fmla="*/ 2662092 w 12192000"/>
              <a:gd name="connsiteY12399" fmla="*/ 541292 h 6858079"/>
              <a:gd name="connsiteX12400" fmla="*/ 2658634 w 12192000"/>
              <a:gd name="connsiteY12400" fmla="*/ 540156 h 6858079"/>
              <a:gd name="connsiteX12401" fmla="*/ 2657597 w 12192000"/>
              <a:gd name="connsiteY12401" fmla="*/ 537127 h 6858079"/>
              <a:gd name="connsiteX12402" fmla="*/ 2659672 w 12192000"/>
              <a:gd name="connsiteY12402" fmla="*/ 534098 h 6858079"/>
              <a:gd name="connsiteX12403" fmla="*/ 9569193 w 12192000"/>
              <a:gd name="connsiteY12403" fmla="*/ 531702 h 6858079"/>
              <a:gd name="connsiteX12404" fmla="*/ 9570264 w 12192000"/>
              <a:gd name="connsiteY12404" fmla="*/ 534825 h 6858079"/>
              <a:gd name="connsiteX12405" fmla="*/ 9522432 w 12192000"/>
              <a:gd name="connsiteY12405" fmla="*/ 549395 h 6858079"/>
              <a:gd name="connsiteX12406" fmla="*/ 9521717 w 12192000"/>
              <a:gd name="connsiteY12406" fmla="*/ 546620 h 6858079"/>
              <a:gd name="connsiteX12407" fmla="*/ 9569193 w 12192000"/>
              <a:gd name="connsiteY12407" fmla="*/ 531702 h 6858079"/>
              <a:gd name="connsiteX12408" fmla="*/ 3545373 w 12192000"/>
              <a:gd name="connsiteY12408" fmla="*/ 529134 h 6858079"/>
              <a:gd name="connsiteX12409" fmla="*/ 3541181 w 12192000"/>
              <a:gd name="connsiteY12409" fmla="*/ 531977 h 6858079"/>
              <a:gd name="connsiteX12410" fmla="*/ 3547891 w 12192000"/>
              <a:gd name="connsiteY12410" fmla="*/ 541405 h 6858079"/>
              <a:gd name="connsiteX12411" fmla="*/ 3549452 w 12192000"/>
              <a:gd name="connsiteY12411" fmla="*/ 540501 h 6858079"/>
              <a:gd name="connsiteX12412" fmla="*/ 3551409 w 12192000"/>
              <a:gd name="connsiteY12412" fmla="*/ 538120 h 6858079"/>
              <a:gd name="connsiteX12413" fmla="*/ 3545373 w 12192000"/>
              <a:gd name="connsiteY12413" fmla="*/ 529134 h 6858079"/>
              <a:gd name="connsiteX12414" fmla="*/ 3382936 w 12192000"/>
              <a:gd name="connsiteY12414" fmla="*/ 528739 h 6858079"/>
              <a:gd name="connsiteX12415" fmla="*/ 3379395 w 12192000"/>
              <a:gd name="connsiteY12415" fmla="*/ 537029 h 6858079"/>
              <a:gd name="connsiteX12416" fmla="*/ 3393996 w 12192000"/>
              <a:gd name="connsiteY12416" fmla="*/ 540641 h 6858079"/>
              <a:gd name="connsiteX12417" fmla="*/ 3396877 w 12192000"/>
              <a:gd name="connsiteY12417" fmla="*/ 534813 h 6858079"/>
              <a:gd name="connsiteX12418" fmla="*/ 3397717 w 12192000"/>
              <a:gd name="connsiteY12418" fmla="*/ 532663 h 6858079"/>
              <a:gd name="connsiteX12419" fmla="*/ 3382936 w 12192000"/>
              <a:gd name="connsiteY12419" fmla="*/ 528739 h 6858079"/>
              <a:gd name="connsiteX12420" fmla="*/ 8999224 w 12192000"/>
              <a:gd name="connsiteY12420" fmla="*/ 528609 h 6858079"/>
              <a:gd name="connsiteX12421" fmla="*/ 8999489 w 12192000"/>
              <a:gd name="connsiteY12421" fmla="*/ 529062 h 6858079"/>
              <a:gd name="connsiteX12422" fmla="*/ 8998910 w 12192000"/>
              <a:gd name="connsiteY12422" fmla="*/ 530055 h 6858079"/>
              <a:gd name="connsiteX12423" fmla="*/ 8999436 w 12192000"/>
              <a:gd name="connsiteY12423" fmla="*/ 530273 h 6858079"/>
              <a:gd name="connsiteX12424" fmla="*/ 8998800 w 12192000"/>
              <a:gd name="connsiteY12424" fmla="*/ 530804 h 6858079"/>
              <a:gd name="connsiteX12425" fmla="*/ 8998483 w 12192000"/>
              <a:gd name="connsiteY12425" fmla="*/ 530539 h 6858079"/>
              <a:gd name="connsiteX12426" fmla="*/ 8998623 w 12192000"/>
              <a:gd name="connsiteY12426" fmla="*/ 530303 h 6858079"/>
              <a:gd name="connsiteX12427" fmla="*/ 8998430 w 12192000"/>
              <a:gd name="connsiteY12427" fmla="*/ 529971 h 6858079"/>
              <a:gd name="connsiteX12428" fmla="*/ 8999224 w 12192000"/>
              <a:gd name="connsiteY12428" fmla="*/ 528609 h 6858079"/>
              <a:gd name="connsiteX12429" fmla="*/ 3251089 w 12192000"/>
              <a:gd name="connsiteY12429" fmla="*/ 526444 h 6858079"/>
              <a:gd name="connsiteX12430" fmla="*/ 3250248 w 12192000"/>
              <a:gd name="connsiteY12430" fmla="*/ 528594 h 6858079"/>
              <a:gd name="connsiteX12431" fmla="*/ 3248798 w 12192000"/>
              <a:gd name="connsiteY12431" fmla="*/ 534011 h 6858079"/>
              <a:gd name="connsiteX12432" fmla="*/ 3247826 w 12192000"/>
              <a:gd name="connsiteY12432" fmla="*/ 536653 h 6858079"/>
              <a:gd name="connsiteX12433" fmla="*/ 3266438 w 12192000"/>
              <a:gd name="connsiteY12433" fmla="*/ 537110 h 6858079"/>
              <a:gd name="connsiteX12434" fmla="*/ 3266702 w 12192000"/>
              <a:gd name="connsiteY12434" fmla="*/ 536126 h 6858079"/>
              <a:gd name="connsiteX12435" fmla="*/ 3268332 w 12192000"/>
              <a:gd name="connsiteY12435" fmla="*/ 531021 h 6858079"/>
              <a:gd name="connsiteX12436" fmla="*/ 3270013 w 12192000"/>
              <a:gd name="connsiteY12436" fmla="*/ 526720 h 6858079"/>
              <a:gd name="connsiteX12437" fmla="*/ 3251089 w 12192000"/>
              <a:gd name="connsiteY12437" fmla="*/ 526444 h 6858079"/>
              <a:gd name="connsiteX12438" fmla="*/ 3307947 w 12192000"/>
              <a:gd name="connsiteY12438" fmla="*/ 525976 h 6858079"/>
              <a:gd name="connsiteX12439" fmla="*/ 3296002 w 12192000"/>
              <a:gd name="connsiteY12439" fmla="*/ 526234 h 6858079"/>
              <a:gd name="connsiteX12440" fmla="*/ 3294371 w 12192000"/>
              <a:gd name="connsiteY12440" fmla="*/ 531339 h 6858079"/>
              <a:gd name="connsiteX12441" fmla="*/ 3293364 w 12192000"/>
              <a:gd name="connsiteY12441" fmla="*/ 536082 h 6858079"/>
              <a:gd name="connsiteX12442" fmla="*/ 3306738 w 12192000"/>
              <a:gd name="connsiteY12442" fmla="*/ 535413 h 6858079"/>
              <a:gd name="connsiteX12443" fmla="*/ 3307947 w 12192000"/>
              <a:gd name="connsiteY12443" fmla="*/ 525976 h 6858079"/>
              <a:gd name="connsiteX12444" fmla="*/ 8998482 w 12192000"/>
              <a:gd name="connsiteY12444" fmla="*/ 525340 h 6858079"/>
              <a:gd name="connsiteX12445" fmla="*/ 8999118 w 12192000"/>
              <a:gd name="connsiteY12445" fmla="*/ 525708 h 6858079"/>
              <a:gd name="connsiteX12446" fmla="*/ 8997210 w 12192000"/>
              <a:gd name="connsiteY12446" fmla="*/ 529009 h 6858079"/>
              <a:gd name="connsiteX12447" fmla="*/ 8996891 w 12192000"/>
              <a:gd name="connsiteY12447" fmla="*/ 528643 h 6858079"/>
              <a:gd name="connsiteX12448" fmla="*/ 8998482 w 12192000"/>
              <a:gd name="connsiteY12448" fmla="*/ 525340 h 6858079"/>
              <a:gd name="connsiteX12449" fmla="*/ 3345205 w 12192000"/>
              <a:gd name="connsiteY12449" fmla="*/ 524790 h 6858079"/>
              <a:gd name="connsiteX12450" fmla="*/ 3337779 w 12192000"/>
              <a:gd name="connsiteY12450" fmla="*/ 524929 h 6858079"/>
              <a:gd name="connsiteX12451" fmla="*/ 3335787 w 12192000"/>
              <a:gd name="connsiteY12451" fmla="*/ 529410 h 6858079"/>
              <a:gd name="connsiteX12452" fmla="*/ 3334288 w 12192000"/>
              <a:gd name="connsiteY12452" fmla="*/ 534023 h 6858079"/>
              <a:gd name="connsiteX12453" fmla="*/ 3353212 w 12192000"/>
              <a:gd name="connsiteY12453" fmla="*/ 534299 h 6858079"/>
              <a:gd name="connsiteX12454" fmla="*/ 3353296 w 12192000"/>
              <a:gd name="connsiteY12454" fmla="*/ 533003 h 6858079"/>
              <a:gd name="connsiteX12455" fmla="*/ 3354782 w 12192000"/>
              <a:gd name="connsiteY12455" fmla="*/ 525486 h 6858079"/>
              <a:gd name="connsiteX12456" fmla="*/ 3354913 w 12192000"/>
              <a:gd name="connsiteY12456" fmla="*/ 524994 h 6858079"/>
              <a:gd name="connsiteX12457" fmla="*/ 3345205 w 12192000"/>
              <a:gd name="connsiteY12457" fmla="*/ 524790 h 6858079"/>
              <a:gd name="connsiteX12458" fmla="*/ 8996801 w 12192000"/>
              <a:gd name="connsiteY12458" fmla="*/ 524089 h 6858079"/>
              <a:gd name="connsiteX12459" fmla="*/ 8997709 w 12192000"/>
              <a:gd name="connsiteY12459" fmla="*/ 524089 h 6858079"/>
              <a:gd name="connsiteX12460" fmla="*/ 8995892 w 12192000"/>
              <a:gd name="connsiteY12460" fmla="*/ 525856 h 6858079"/>
              <a:gd name="connsiteX12461" fmla="*/ 8995438 w 12192000"/>
              <a:gd name="connsiteY12461" fmla="*/ 525856 h 6858079"/>
              <a:gd name="connsiteX12462" fmla="*/ 8996801 w 12192000"/>
              <a:gd name="connsiteY12462" fmla="*/ 524089 h 6858079"/>
              <a:gd name="connsiteX12463" fmla="*/ 3214031 w 12192000"/>
              <a:gd name="connsiteY12463" fmla="*/ 522937 h 6858079"/>
              <a:gd name="connsiteX12464" fmla="*/ 3211529 w 12192000"/>
              <a:gd name="connsiteY12464" fmla="*/ 527084 h 6858079"/>
              <a:gd name="connsiteX12465" fmla="*/ 3207860 w 12192000"/>
              <a:gd name="connsiteY12465" fmla="*/ 533166 h 6858079"/>
              <a:gd name="connsiteX12466" fmla="*/ 3226257 w 12192000"/>
              <a:gd name="connsiteY12466" fmla="*/ 535412 h 6858079"/>
              <a:gd name="connsiteX12467" fmla="*/ 3227611 w 12192000"/>
              <a:gd name="connsiteY12467" fmla="*/ 528387 h 6858079"/>
              <a:gd name="connsiteX12468" fmla="*/ 3228847 w 12192000"/>
              <a:gd name="connsiteY12468" fmla="*/ 524760 h 6858079"/>
              <a:gd name="connsiteX12469" fmla="*/ 3214031 w 12192000"/>
              <a:gd name="connsiteY12469" fmla="*/ 522937 h 6858079"/>
              <a:gd name="connsiteX12470" fmla="*/ 8997482 w 12192000"/>
              <a:gd name="connsiteY12470" fmla="*/ 521793 h 6858079"/>
              <a:gd name="connsiteX12471" fmla="*/ 8997824 w 12192000"/>
              <a:gd name="connsiteY12471" fmla="*/ 522167 h 6858079"/>
              <a:gd name="connsiteX12472" fmla="*/ 8994074 w 12192000"/>
              <a:gd name="connsiteY12472" fmla="*/ 527406 h 6858079"/>
              <a:gd name="connsiteX12473" fmla="*/ 8993734 w 12192000"/>
              <a:gd name="connsiteY12473" fmla="*/ 527031 h 6858079"/>
              <a:gd name="connsiteX12474" fmla="*/ 8997482 w 12192000"/>
              <a:gd name="connsiteY12474" fmla="*/ 521793 h 6858079"/>
              <a:gd name="connsiteX12475" fmla="*/ 8965990 w 12192000"/>
              <a:gd name="connsiteY12475" fmla="*/ 520203 h 6858079"/>
              <a:gd name="connsiteX12476" fmla="*/ 8963757 w 12192000"/>
              <a:gd name="connsiteY12476" fmla="*/ 523232 h 6858079"/>
              <a:gd name="connsiteX12477" fmla="*/ 8961152 w 12192000"/>
              <a:gd name="connsiteY12477" fmla="*/ 527018 h 6858079"/>
              <a:gd name="connsiteX12478" fmla="*/ 8960408 w 12192000"/>
              <a:gd name="connsiteY12478" fmla="*/ 527018 h 6858079"/>
              <a:gd name="connsiteX12479" fmla="*/ 8960035 w 12192000"/>
              <a:gd name="connsiteY12479" fmla="*/ 527397 h 6858079"/>
              <a:gd name="connsiteX12480" fmla="*/ 8949242 w 12192000"/>
              <a:gd name="connsiteY12480" fmla="*/ 527018 h 6858079"/>
              <a:gd name="connsiteX12481" fmla="*/ 8949242 w 12192000"/>
              <a:gd name="connsiteY12481" fmla="*/ 526261 h 6858079"/>
              <a:gd name="connsiteX12482" fmla="*/ 8960035 w 12192000"/>
              <a:gd name="connsiteY12482" fmla="*/ 526261 h 6858079"/>
              <a:gd name="connsiteX12483" fmla="*/ 8960408 w 12192000"/>
              <a:gd name="connsiteY12483" fmla="*/ 526261 h 6858079"/>
              <a:gd name="connsiteX12484" fmla="*/ 8963013 w 12192000"/>
              <a:gd name="connsiteY12484" fmla="*/ 523232 h 6858079"/>
              <a:gd name="connsiteX12485" fmla="*/ 8965990 w 12192000"/>
              <a:gd name="connsiteY12485" fmla="*/ 520203 h 6858079"/>
              <a:gd name="connsiteX12486" fmla="*/ 11174630 w 12192000"/>
              <a:gd name="connsiteY12486" fmla="*/ 518450 h 6858079"/>
              <a:gd name="connsiteX12487" fmla="*/ 11178620 w 12192000"/>
              <a:gd name="connsiteY12487" fmla="*/ 518450 h 6858079"/>
              <a:gd name="connsiteX12488" fmla="*/ 11081428 w 12192000"/>
              <a:gd name="connsiteY12488" fmla="*/ 668357 h 6858079"/>
              <a:gd name="connsiteX12489" fmla="*/ 11081791 w 12192000"/>
              <a:gd name="connsiteY12489" fmla="*/ 659327 h 6858079"/>
              <a:gd name="connsiteX12490" fmla="*/ 11174630 w 12192000"/>
              <a:gd name="connsiteY12490" fmla="*/ 518450 h 6858079"/>
              <a:gd name="connsiteX12491" fmla="*/ 9584305 w 12192000"/>
              <a:gd name="connsiteY12491" fmla="*/ 518157 h 6858079"/>
              <a:gd name="connsiteX12492" fmla="*/ 9585761 w 12192000"/>
              <a:gd name="connsiteY12492" fmla="*/ 521867 h 6858079"/>
              <a:gd name="connsiteX12493" fmla="*/ 9558847 w 12192000"/>
              <a:gd name="connsiteY12493" fmla="*/ 529659 h 6858079"/>
              <a:gd name="connsiteX12494" fmla="*/ 9522115 w 12192000"/>
              <a:gd name="connsiteY12494" fmla="*/ 538935 h 6858079"/>
              <a:gd name="connsiteX12495" fmla="*/ 9521388 w 12192000"/>
              <a:gd name="connsiteY12495" fmla="*/ 536338 h 6858079"/>
              <a:gd name="connsiteX12496" fmla="*/ 9584305 w 12192000"/>
              <a:gd name="connsiteY12496" fmla="*/ 518157 h 6858079"/>
              <a:gd name="connsiteX12497" fmla="*/ 8965311 w 12192000"/>
              <a:gd name="connsiteY12497" fmla="*/ 517401 h 6858079"/>
              <a:gd name="connsiteX12498" fmla="*/ 8965661 w 12192000"/>
              <a:gd name="connsiteY12498" fmla="*/ 517401 h 6858079"/>
              <a:gd name="connsiteX12499" fmla="*/ 8963559 w 12192000"/>
              <a:gd name="connsiteY12499" fmla="*/ 521187 h 6858079"/>
              <a:gd name="connsiteX12500" fmla="*/ 8961107 w 12192000"/>
              <a:gd name="connsiteY12500" fmla="*/ 524216 h 6858079"/>
              <a:gd name="connsiteX12501" fmla="*/ 8960756 w 12192000"/>
              <a:gd name="connsiteY12501" fmla="*/ 524216 h 6858079"/>
              <a:gd name="connsiteX12502" fmla="*/ 8960406 w 12192000"/>
              <a:gd name="connsiteY12502" fmla="*/ 524595 h 6858079"/>
              <a:gd name="connsiteX12503" fmla="*/ 8946041 w 12192000"/>
              <a:gd name="connsiteY12503" fmla="*/ 523838 h 6858079"/>
              <a:gd name="connsiteX12504" fmla="*/ 8946041 w 12192000"/>
              <a:gd name="connsiteY12504" fmla="*/ 523080 h 6858079"/>
              <a:gd name="connsiteX12505" fmla="*/ 8960756 w 12192000"/>
              <a:gd name="connsiteY12505" fmla="*/ 523459 h 6858079"/>
              <a:gd name="connsiteX12506" fmla="*/ 8962508 w 12192000"/>
              <a:gd name="connsiteY12506" fmla="*/ 520809 h 6858079"/>
              <a:gd name="connsiteX12507" fmla="*/ 8965311 w 12192000"/>
              <a:gd name="connsiteY12507" fmla="*/ 517401 h 6858079"/>
              <a:gd name="connsiteX12508" fmla="*/ 8998694 w 12192000"/>
              <a:gd name="connsiteY12508" fmla="*/ 517384 h 6858079"/>
              <a:gd name="connsiteX12509" fmla="*/ 8999048 w 12192000"/>
              <a:gd name="connsiteY12509" fmla="*/ 517384 h 6858079"/>
              <a:gd name="connsiteX12510" fmla="*/ 8994099 w 12192000"/>
              <a:gd name="connsiteY12510" fmla="*/ 524612 h 6858079"/>
              <a:gd name="connsiteX12511" fmla="*/ 8993747 w 12192000"/>
              <a:gd name="connsiteY12511" fmla="*/ 524250 h 6858079"/>
              <a:gd name="connsiteX12512" fmla="*/ 8998694 w 12192000"/>
              <a:gd name="connsiteY12512" fmla="*/ 517384 h 6858079"/>
              <a:gd name="connsiteX12513" fmla="*/ 8998694 w 12192000"/>
              <a:gd name="connsiteY12513" fmla="*/ 515778 h 6858079"/>
              <a:gd name="connsiteX12514" fmla="*/ 8999400 w 12192000"/>
              <a:gd name="connsiteY12514" fmla="*/ 516124 h 6858079"/>
              <a:gd name="connsiteX12515" fmla="*/ 8994099 w 12192000"/>
              <a:gd name="connsiteY12515" fmla="*/ 522692 h 6858079"/>
              <a:gd name="connsiteX12516" fmla="*/ 8993747 w 12192000"/>
              <a:gd name="connsiteY12516" fmla="*/ 522346 h 6858079"/>
              <a:gd name="connsiteX12517" fmla="*/ 8998694 w 12192000"/>
              <a:gd name="connsiteY12517" fmla="*/ 515778 h 6858079"/>
              <a:gd name="connsiteX12518" fmla="*/ 9840540 w 12192000"/>
              <a:gd name="connsiteY12518" fmla="*/ 514917 h 6858079"/>
              <a:gd name="connsiteX12519" fmla="*/ 9873254 w 12192000"/>
              <a:gd name="connsiteY12519" fmla="*/ 573280 h 6858079"/>
              <a:gd name="connsiteX12520" fmla="*/ 9871098 w 12192000"/>
              <a:gd name="connsiteY12520" fmla="*/ 580893 h 6858079"/>
              <a:gd name="connsiteX12521" fmla="*/ 9836945 w 12192000"/>
              <a:gd name="connsiteY12521" fmla="*/ 515279 h 6858079"/>
              <a:gd name="connsiteX12522" fmla="*/ 9840540 w 12192000"/>
              <a:gd name="connsiteY12522" fmla="*/ 514917 h 6858079"/>
              <a:gd name="connsiteX12523" fmla="*/ 3176190 w 12192000"/>
              <a:gd name="connsiteY12523" fmla="*/ 514475 h 6858079"/>
              <a:gd name="connsiteX12524" fmla="*/ 3176419 w 12192000"/>
              <a:gd name="connsiteY12524" fmla="*/ 515591 h 6858079"/>
              <a:gd name="connsiteX12525" fmla="*/ 3172074 w 12192000"/>
              <a:gd name="connsiteY12525" fmla="*/ 523931 h 6858079"/>
              <a:gd name="connsiteX12526" fmla="*/ 3171186 w 12192000"/>
              <a:gd name="connsiteY12526" fmla="*/ 525277 h 6858079"/>
              <a:gd name="connsiteX12527" fmla="*/ 3188742 w 12192000"/>
              <a:gd name="connsiteY12527" fmla="*/ 529673 h 6858079"/>
              <a:gd name="connsiteX12528" fmla="*/ 3190422 w 12192000"/>
              <a:gd name="connsiteY12528" fmla="*/ 525373 h 6858079"/>
              <a:gd name="connsiteX12529" fmla="*/ 3193254 w 12192000"/>
              <a:gd name="connsiteY12529" fmla="*/ 518740 h 6858079"/>
              <a:gd name="connsiteX12530" fmla="*/ 3176190 w 12192000"/>
              <a:gd name="connsiteY12530" fmla="*/ 514475 h 6858079"/>
              <a:gd name="connsiteX12531" fmla="*/ 8998618 w 12192000"/>
              <a:gd name="connsiteY12531" fmla="*/ 511368 h 6858079"/>
              <a:gd name="connsiteX12532" fmla="*/ 8999375 w 12192000"/>
              <a:gd name="connsiteY12532" fmla="*/ 511368 h 6858079"/>
              <a:gd name="connsiteX12533" fmla="*/ 8997103 w 12192000"/>
              <a:gd name="connsiteY12533" fmla="*/ 514196 h 6858079"/>
              <a:gd name="connsiteX12534" fmla="*/ 8992182 w 12192000"/>
              <a:gd name="connsiteY12534" fmla="*/ 519849 h 6858079"/>
              <a:gd name="connsiteX12535" fmla="*/ 8991804 w 12192000"/>
              <a:gd name="connsiteY12535" fmla="*/ 519143 h 6858079"/>
              <a:gd name="connsiteX12536" fmla="*/ 8995968 w 12192000"/>
              <a:gd name="connsiteY12536" fmla="*/ 514902 h 6858079"/>
              <a:gd name="connsiteX12537" fmla="*/ 8998618 w 12192000"/>
              <a:gd name="connsiteY12537" fmla="*/ 511368 h 6858079"/>
              <a:gd name="connsiteX12538" fmla="*/ 9952725 w 12192000"/>
              <a:gd name="connsiteY12538" fmla="*/ 510122 h 6858079"/>
              <a:gd name="connsiteX12539" fmla="*/ 9956345 w 12192000"/>
              <a:gd name="connsiteY12539" fmla="*/ 511913 h 6858079"/>
              <a:gd name="connsiteX12540" fmla="*/ 9920509 w 12192000"/>
              <a:gd name="connsiteY12540" fmla="*/ 591483 h 6858079"/>
              <a:gd name="connsiteX12541" fmla="*/ 9914718 w 12192000"/>
              <a:gd name="connsiteY12541" fmla="*/ 589333 h 6858079"/>
              <a:gd name="connsiteX12542" fmla="*/ 9952725 w 12192000"/>
              <a:gd name="connsiteY12542" fmla="*/ 510122 h 6858079"/>
              <a:gd name="connsiteX12543" fmla="*/ 3528359 w 12192000"/>
              <a:gd name="connsiteY12543" fmla="*/ 506949 h 6858079"/>
              <a:gd name="connsiteX12544" fmla="*/ 3524396 w 12192000"/>
              <a:gd name="connsiteY12544" fmla="*/ 510908 h 6858079"/>
              <a:gd name="connsiteX12545" fmla="*/ 3530829 w 12192000"/>
              <a:gd name="connsiteY12545" fmla="*/ 518417 h 6858079"/>
              <a:gd name="connsiteX12546" fmla="*/ 3534299 w 12192000"/>
              <a:gd name="connsiteY12546" fmla="*/ 514327 h 6858079"/>
              <a:gd name="connsiteX12547" fmla="*/ 3528359 w 12192000"/>
              <a:gd name="connsiteY12547" fmla="*/ 506949 h 6858079"/>
              <a:gd name="connsiteX12548" fmla="*/ 9943615 w 12192000"/>
              <a:gd name="connsiteY12548" fmla="*/ 506615 h 6858079"/>
              <a:gd name="connsiteX12549" fmla="*/ 9946825 w 12192000"/>
              <a:gd name="connsiteY12549" fmla="*/ 508439 h 6858079"/>
              <a:gd name="connsiteX12550" fmla="*/ 9915439 w 12192000"/>
              <a:gd name="connsiteY12550" fmla="*/ 564251 h 6858079"/>
              <a:gd name="connsiteX12551" fmla="*/ 9910802 w 12192000"/>
              <a:gd name="connsiteY12551" fmla="*/ 562062 h 6858079"/>
              <a:gd name="connsiteX12552" fmla="*/ 9943615 w 12192000"/>
              <a:gd name="connsiteY12552" fmla="*/ 506615 h 6858079"/>
              <a:gd name="connsiteX12553" fmla="*/ 9593008 w 12192000"/>
              <a:gd name="connsiteY12553" fmla="*/ 505913 h 6858079"/>
              <a:gd name="connsiteX12554" fmla="*/ 9594091 w 12192000"/>
              <a:gd name="connsiteY12554" fmla="*/ 509094 h 6858079"/>
              <a:gd name="connsiteX12555" fmla="*/ 9523689 w 12192000"/>
              <a:gd name="connsiteY12555" fmla="*/ 530295 h 6858079"/>
              <a:gd name="connsiteX12556" fmla="*/ 9523327 w 12192000"/>
              <a:gd name="connsiteY12556" fmla="*/ 527821 h 6858079"/>
              <a:gd name="connsiteX12557" fmla="*/ 9593008 w 12192000"/>
              <a:gd name="connsiteY12557" fmla="*/ 505913 h 6858079"/>
              <a:gd name="connsiteX12558" fmla="*/ 3144643 w 12192000"/>
              <a:gd name="connsiteY12558" fmla="*/ 503201 h 6858079"/>
              <a:gd name="connsiteX12559" fmla="*/ 3144921 w 12192000"/>
              <a:gd name="connsiteY12559" fmla="*/ 505121 h 6858079"/>
              <a:gd name="connsiteX12560" fmla="*/ 3138473 w 12192000"/>
              <a:gd name="connsiteY12560" fmla="*/ 513430 h 6858079"/>
              <a:gd name="connsiteX12561" fmla="*/ 3138029 w 12192000"/>
              <a:gd name="connsiteY12561" fmla="*/ 514103 h 6858079"/>
              <a:gd name="connsiteX12562" fmla="*/ 3150443 w 12192000"/>
              <a:gd name="connsiteY12562" fmla="*/ 518981 h 6858079"/>
              <a:gd name="connsiteX12563" fmla="*/ 3152484 w 12192000"/>
              <a:gd name="connsiteY12563" fmla="*/ 515303 h 6858079"/>
              <a:gd name="connsiteX12564" fmla="*/ 3157238 w 12192000"/>
              <a:gd name="connsiteY12564" fmla="*/ 508390 h 6858079"/>
              <a:gd name="connsiteX12565" fmla="*/ 3144643 w 12192000"/>
              <a:gd name="connsiteY12565" fmla="*/ 503201 h 6858079"/>
              <a:gd name="connsiteX12566" fmla="*/ 11814348 w 12192000"/>
              <a:gd name="connsiteY12566" fmla="*/ 500327 h 6858079"/>
              <a:gd name="connsiteX12567" fmla="*/ 11815449 w 12192000"/>
              <a:gd name="connsiteY12567" fmla="*/ 500327 h 6858079"/>
              <a:gd name="connsiteX12568" fmla="*/ 11815449 w 12192000"/>
              <a:gd name="connsiteY12568" fmla="*/ 507125 h 6858079"/>
              <a:gd name="connsiteX12569" fmla="*/ 11815397 w 12192000"/>
              <a:gd name="connsiteY12569" fmla="*/ 508042 h 6858079"/>
              <a:gd name="connsiteX12570" fmla="*/ 11816008 w 12192000"/>
              <a:gd name="connsiteY12570" fmla="*/ 501927 h 6858079"/>
              <a:gd name="connsiteX12571" fmla="*/ 11816358 w 12192000"/>
              <a:gd name="connsiteY12571" fmla="*/ 501927 h 6858079"/>
              <a:gd name="connsiteX12572" fmla="*/ 11816358 w 12192000"/>
              <a:gd name="connsiteY12572" fmla="*/ 508195 h 6858079"/>
              <a:gd name="connsiteX12573" fmla="*/ 11816008 w 12192000"/>
              <a:gd name="connsiteY12573" fmla="*/ 515570 h 6858079"/>
              <a:gd name="connsiteX12574" fmla="*/ 11815657 w 12192000"/>
              <a:gd name="connsiteY12574" fmla="*/ 515939 h 6858079"/>
              <a:gd name="connsiteX12575" fmla="*/ 11815308 w 12192000"/>
              <a:gd name="connsiteY12575" fmla="*/ 516676 h 6858079"/>
              <a:gd name="connsiteX12576" fmla="*/ 11800965 w 12192000"/>
              <a:gd name="connsiteY12576" fmla="*/ 526263 h 6858079"/>
              <a:gd name="connsiteX12577" fmla="*/ 11800615 w 12192000"/>
              <a:gd name="connsiteY12577" fmla="*/ 525526 h 6858079"/>
              <a:gd name="connsiteX12578" fmla="*/ 11814258 w 12192000"/>
              <a:gd name="connsiteY12578" fmla="*/ 515201 h 6858079"/>
              <a:gd name="connsiteX12579" fmla="*/ 11814958 w 12192000"/>
              <a:gd name="connsiteY12579" fmla="*/ 514832 h 6858079"/>
              <a:gd name="connsiteX12580" fmla="*/ 11815033 w 12192000"/>
              <a:gd name="connsiteY12580" fmla="*/ 513564 h 6858079"/>
              <a:gd name="connsiteX12581" fmla="*/ 11814716 w 12192000"/>
              <a:gd name="connsiteY12581" fmla="*/ 513564 h 6858079"/>
              <a:gd name="connsiteX12582" fmla="*/ 11814348 w 12192000"/>
              <a:gd name="connsiteY12582" fmla="*/ 514638 h 6858079"/>
              <a:gd name="connsiteX12583" fmla="*/ 11793066 w 12192000"/>
              <a:gd name="connsiteY12583" fmla="*/ 527876 h 6858079"/>
              <a:gd name="connsiteX12584" fmla="*/ 11792332 w 12192000"/>
              <a:gd name="connsiteY12584" fmla="*/ 527159 h 6858079"/>
              <a:gd name="connsiteX12585" fmla="*/ 11813615 w 12192000"/>
              <a:gd name="connsiteY12585" fmla="*/ 513207 h 6858079"/>
              <a:gd name="connsiteX12586" fmla="*/ 11813982 w 12192000"/>
              <a:gd name="connsiteY12586" fmla="*/ 512849 h 6858079"/>
              <a:gd name="connsiteX12587" fmla="*/ 11813982 w 12192000"/>
              <a:gd name="connsiteY12587" fmla="*/ 507840 h 6858079"/>
              <a:gd name="connsiteX12588" fmla="*/ 11814348 w 12192000"/>
              <a:gd name="connsiteY12588" fmla="*/ 500327 h 6858079"/>
              <a:gd name="connsiteX12589" fmla="*/ 8990731 w 12192000"/>
              <a:gd name="connsiteY12589" fmla="*/ 495922 h 6858079"/>
              <a:gd name="connsiteX12590" fmla="*/ 8983495 w 12192000"/>
              <a:gd name="connsiteY12590" fmla="*/ 497008 h 6858079"/>
              <a:gd name="connsiteX12591" fmla="*/ 8978793 w 12192000"/>
              <a:gd name="connsiteY12591" fmla="*/ 502073 h 6858079"/>
              <a:gd name="connsiteX12592" fmla="*/ 8976259 w 12192000"/>
              <a:gd name="connsiteY12592" fmla="*/ 504244 h 6858079"/>
              <a:gd name="connsiteX12593" fmla="*/ 8974450 w 12192000"/>
              <a:gd name="connsiteY12593" fmla="*/ 506776 h 6858079"/>
              <a:gd name="connsiteX12594" fmla="*/ 8971918 w 12192000"/>
              <a:gd name="connsiteY12594" fmla="*/ 508947 h 6858079"/>
              <a:gd name="connsiteX12595" fmla="*/ 8970109 w 12192000"/>
              <a:gd name="connsiteY12595" fmla="*/ 511118 h 6858079"/>
              <a:gd name="connsiteX12596" fmla="*/ 8968300 w 12192000"/>
              <a:gd name="connsiteY12596" fmla="*/ 513288 h 6858079"/>
              <a:gd name="connsiteX12597" fmla="*/ 8966492 w 12192000"/>
              <a:gd name="connsiteY12597" fmla="*/ 515097 h 6858079"/>
              <a:gd name="connsiteX12598" fmla="*/ 8961426 w 12192000"/>
              <a:gd name="connsiteY12598" fmla="*/ 521610 h 6858079"/>
              <a:gd name="connsiteX12599" fmla="*/ 8959979 w 12192000"/>
              <a:gd name="connsiteY12599" fmla="*/ 522333 h 6858079"/>
              <a:gd name="connsiteX12600" fmla="*/ 8958894 w 12192000"/>
              <a:gd name="connsiteY12600" fmla="*/ 521972 h 6858079"/>
              <a:gd name="connsiteX12601" fmla="*/ 8952743 w 12192000"/>
              <a:gd name="connsiteY12601" fmla="*/ 521610 h 6858079"/>
              <a:gd name="connsiteX12602" fmla="*/ 8948764 w 12192000"/>
              <a:gd name="connsiteY12602" fmla="*/ 521248 h 6858079"/>
              <a:gd name="connsiteX12603" fmla="*/ 8937187 w 12192000"/>
              <a:gd name="connsiteY12603" fmla="*/ 520886 h 6858079"/>
              <a:gd name="connsiteX12604" fmla="*/ 8935378 w 12192000"/>
              <a:gd name="connsiteY12604" fmla="*/ 521248 h 6858079"/>
              <a:gd name="connsiteX12605" fmla="*/ 8920545 w 12192000"/>
              <a:gd name="connsiteY12605" fmla="*/ 525590 h 6858079"/>
              <a:gd name="connsiteX12606" fmla="*/ 8922354 w 12192000"/>
              <a:gd name="connsiteY12606" fmla="*/ 534273 h 6858079"/>
              <a:gd name="connsiteX12607" fmla="*/ 8923438 w 12192000"/>
              <a:gd name="connsiteY12607" fmla="*/ 536443 h 6858079"/>
              <a:gd name="connsiteX12608" fmla="*/ 8925247 w 12192000"/>
              <a:gd name="connsiteY12608" fmla="*/ 540061 h 6858079"/>
              <a:gd name="connsiteX12609" fmla="*/ 8927418 w 12192000"/>
              <a:gd name="connsiteY12609" fmla="*/ 545126 h 6858079"/>
              <a:gd name="connsiteX12610" fmla="*/ 8930313 w 12192000"/>
              <a:gd name="connsiteY12610" fmla="*/ 549830 h 6858079"/>
              <a:gd name="connsiteX12611" fmla="*/ 8932483 w 12192000"/>
              <a:gd name="connsiteY12611" fmla="*/ 553448 h 6858079"/>
              <a:gd name="connsiteX12612" fmla="*/ 8933207 w 12192000"/>
              <a:gd name="connsiteY12612" fmla="*/ 554533 h 6858079"/>
              <a:gd name="connsiteX12613" fmla="*/ 8937910 w 12192000"/>
              <a:gd name="connsiteY12613" fmla="*/ 561045 h 6858079"/>
              <a:gd name="connsiteX12614" fmla="*/ 8937910 w 12192000"/>
              <a:gd name="connsiteY12614" fmla="*/ 562493 h 6858079"/>
              <a:gd name="connsiteX12615" fmla="*/ 8937187 w 12192000"/>
              <a:gd name="connsiteY12615" fmla="*/ 563577 h 6858079"/>
              <a:gd name="connsiteX12616" fmla="*/ 8935378 w 12192000"/>
              <a:gd name="connsiteY12616" fmla="*/ 570452 h 6858079"/>
              <a:gd name="connsiteX12617" fmla="*/ 8934654 w 12192000"/>
              <a:gd name="connsiteY12617" fmla="*/ 572622 h 6858079"/>
              <a:gd name="connsiteX12618" fmla="*/ 8931760 w 12192000"/>
              <a:gd name="connsiteY12618" fmla="*/ 580582 h 6858079"/>
              <a:gd name="connsiteX12619" fmla="*/ 8931036 w 12192000"/>
              <a:gd name="connsiteY12619" fmla="*/ 583476 h 6858079"/>
              <a:gd name="connsiteX12620" fmla="*/ 8930313 w 12192000"/>
              <a:gd name="connsiteY12620" fmla="*/ 584923 h 6858079"/>
              <a:gd name="connsiteX12621" fmla="*/ 8931760 w 12192000"/>
              <a:gd name="connsiteY12621" fmla="*/ 601204 h 6858079"/>
              <a:gd name="connsiteX12622" fmla="*/ 8935016 w 12192000"/>
              <a:gd name="connsiteY12622" fmla="*/ 602290 h 6858079"/>
              <a:gd name="connsiteX12623" fmla="*/ 8952020 w 12192000"/>
              <a:gd name="connsiteY12623" fmla="*/ 599757 h 6858079"/>
              <a:gd name="connsiteX12624" fmla="*/ 8953105 w 12192000"/>
              <a:gd name="connsiteY12624" fmla="*/ 599033 h 6858079"/>
              <a:gd name="connsiteX12625" fmla="*/ 8956361 w 12192000"/>
              <a:gd name="connsiteY12625" fmla="*/ 598310 h 6858079"/>
              <a:gd name="connsiteX12626" fmla="*/ 8963235 w 12192000"/>
              <a:gd name="connsiteY12626" fmla="*/ 595415 h 6858079"/>
              <a:gd name="connsiteX12627" fmla="*/ 8964321 w 12192000"/>
              <a:gd name="connsiteY12627" fmla="*/ 595415 h 6858079"/>
              <a:gd name="connsiteX12628" fmla="*/ 8968300 w 12192000"/>
              <a:gd name="connsiteY12628" fmla="*/ 595054 h 6858079"/>
              <a:gd name="connsiteX12629" fmla="*/ 8969385 w 12192000"/>
              <a:gd name="connsiteY12629" fmla="*/ 595415 h 6858079"/>
              <a:gd name="connsiteX12630" fmla="*/ 8973366 w 12192000"/>
              <a:gd name="connsiteY12630" fmla="*/ 598672 h 6858079"/>
              <a:gd name="connsiteX12631" fmla="*/ 8976259 w 12192000"/>
              <a:gd name="connsiteY12631" fmla="*/ 601566 h 6858079"/>
              <a:gd name="connsiteX12632" fmla="*/ 8979154 w 12192000"/>
              <a:gd name="connsiteY12632" fmla="*/ 603737 h 6858079"/>
              <a:gd name="connsiteX12633" fmla="*/ 8984581 w 12192000"/>
              <a:gd name="connsiteY12633" fmla="*/ 607716 h 6858079"/>
              <a:gd name="connsiteX12634" fmla="*/ 8988199 w 12192000"/>
              <a:gd name="connsiteY12634" fmla="*/ 610611 h 6858079"/>
              <a:gd name="connsiteX12635" fmla="*/ 8997967 w 12192000"/>
              <a:gd name="connsiteY12635" fmla="*/ 615675 h 6858079"/>
              <a:gd name="connsiteX12636" fmla="*/ 9000500 w 12192000"/>
              <a:gd name="connsiteY12636" fmla="*/ 616038 h 6858079"/>
              <a:gd name="connsiteX12637" fmla="*/ 9008097 w 12192000"/>
              <a:gd name="connsiteY12637" fmla="*/ 602651 h 6858079"/>
              <a:gd name="connsiteX12638" fmla="*/ 9008097 w 12192000"/>
              <a:gd name="connsiteY12638" fmla="*/ 599033 h 6858079"/>
              <a:gd name="connsiteX12639" fmla="*/ 9008460 w 12192000"/>
              <a:gd name="connsiteY12639" fmla="*/ 595415 h 6858079"/>
              <a:gd name="connsiteX12640" fmla="*/ 9009183 w 12192000"/>
              <a:gd name="connsiteY12640" fmla="*/ 587818 h 6858079"/>
              <a:gd name="connsiteX12641" fmla="*/ 9009545 w 12192000"/>
              <a:gd name="connsiteY12641" fmla="*/ 583476 h 6858079"/>
              <a:gd name="connsiteX12642" fmla="*/ 9010268 w 12192000"/>
              <a:gd name="connsiteY12642" fmla="*/ 578412 h 6858079"/>
              <a:gd name="connsiteX12643" fmla="*/ 9010630 w 12192000"/>
              <a:gd name="connsiteY12643" fmla="*/ 577326 h 6858079"/>
              <a:gd name="connsiteX12644" fmla="*/ 9020037 w 12192000"/>
              <a:gd name="connsiteY12644" fmla="*/ 570452 h 6858079"/>
              <a:gd name="connsiteX12645" fmla="*/ 9027996 w 12192000"/>
              <a:gd name="connsiteY12645" fmla="*/ 563577 h 6858079"/>
              <a:gd name="connsiteX12646" fmla="*/ 9030166 w 12192000"/>
              <a:gd name="connsiteY12646" fmla="*/ 562131 h 6858079"/>
              <a:gd name="connsiteX12647" fmla="*/ 9032338 w 12192000"/>
              <a:gd name="connsiteY12647" fmla="*/ 560684 h 6858079"/>
              <a:gd name="connsiteX12648" fmla="*/ 9033422 w 12192000"/>
              <a:gd name="connsiteY12648" fmla="*/ 559960 h 6858079"/>
              <a:gd name="connsiteX12649" fmla="*/ 9036317 w 12192000"/>
              <a:gd name="connsiteY12649" fmla="*/ 557789 h 6858079"/>
              <a:gd name="connsiteX12650" fmla="*/ 9040297 w 12192000"/>
              <a:gd name="connsiteY12650" fmla="*/ 549106 h 6858079"/>
              <a:gd name="connsiteX12651" fmla="*/ 9034508 w 12192000"/>
              <a:gd name="connsiteY12651" fmla="*/ 544041 h 6858079"/>
              <a:gd name="connsiteX12652" fmla="*/ 9033784 w 12192000"/>
              <a:gd name="connsiteY12652" fmla="*/ 543679 h 6858079"/>
              <a:gd name="connsiteX12653" fmla="*/ 9029443 w 12192000"/>
              <a:gd name="connsiteY12653" fmla="*/ 540785 h 6858079"/>
              <a:gd name="connsiteX12654" fmla="*/ 9024739 w 12192000"/>
              <a:gd name="connsiteY12654" fmla="*/ 538614 h 6858079"/>
              <a:gd name="connsiteX12655" fmla="*/ 9014610 w 12192000"/>
              <a:gd name="connsiteY12655" fmla="*/ 534273 h 6858079"/>
              <a:gd name="connsiteX12656" fmla="*/ 9009545 w 12192000"/>
              <a:gd name="connsiteY12656" fmla="*/ 532825 h 6858079"/>
              <a:gd name="connsiteX12657" fmla="*/ 9008821 w 12192000"/>
              <a:gd name="connsiteY12657" fmla="*/ 532464 h 6858079"/>
              <a:gd name="connsiteX12658" fmla="*/ 9007012 w 12192000"/>
              <a:gd name="connsiteY12658" fmla="*/ 531741 h 6858079"/>
              <a:gd name="connsiteX12659" fmla="*/ 9006651 w 12192000"/>
              <a:gd name="connsiteY12659" fmla="*/ 531378 h 6858079"/>
              <a:gd name="connsiteX12660" fmla="*/ 9005927 w 12192000"/>
              <a:gd name="connsiteY12660" fmla="*/ 530655 h 6858079"/>
              <a:gd name="connsiteX12661" fmla="*/ 9002670 w 12192000"/>
              <a:gd name="connsiteY12661" fmla="*/ 521248 h 6858079"/>
              <a:gd name="connsiteX12662" fmla="*/ 9001224 w 12192000"/>
              <a:gd name="connsiteY12662" fmla="*/ 516183 h 6858079"/>
              <a:gd name="connsiteX12663" fmla="*/ 9000138 w 12192000"/>
              <a:gd name="connsiteY12663" fmla="*/ 511118 h 6858079"/>
              <a:gd name="connsiteX12664" fmla="*/ 8999777 w 12192000"/>
              <a:gd name="connsiteY12664" fmla="*/ 508947 h 6858079"/>
              <a:gd name="connsiteX12665" fmla="*/ 8993626 w 12192000"/>
              <a:gd name="connsiteY12665" fmla="*/ 496646 h 6858079"/>
              <a:gd name="connsiteX12666" fmla="*/ 8990731 w 12192000"/>
              <a:gd name="connsiteY12666" fmla="*/ 495922 h 6858079"/>
              <a:gd name="connsiteX12667" fmla="*/ 11187737 w 12192000"/>
              <a:gd name="connsiteY12667" fmla="*/ 495830 h 6858079"/>
              <a:gd name="connsiteX12668" fmla="*/ 11190621 w 12192000"/>
              <a:gd name="connsiteY12668" fmla="*/ 495830 h 6858079"/>
              <a:gd name="connsiteX12669" fmla="*/ 11168265 w 12192000"/>
              <a:gd name="connsiteY12669" fmla="*/ 639403 h 6858079"/>
              <a:gd name="connsiteX12670" fmla="*/ 11065855 w 12192000"/>
              <a:gd name="connsiteY12670" fmla="*/ 693650 h 6858079"/>
              <a:gd name="connsiteX12671" fmla="*/ 11066216 w 12192000"/>
              <a:gd name="connsiteY12671" fmla="*/ 684247 h 6858079"/>
              <a:gd name="connsiteX12672" fmla="*/ 11128960 w 12192000"/>
              <a:gd name="connsiteY12672" fmla="*/ 671228 h 6858079"/>
              <a:gd name="connsiteX12673" fmla="*/ 11170789 w 12192000"/>
              <a:gd name="connsiteY12673" fmla="*/ 612280 h 6858079"/>
              <a:gd name="connsiteX12674" fmla="*/ 11187737 w 12192000"/>
              <a:gd name="connsiteY12674" fmla="*/ 495830 h 6858079"/>
              <a:gd name="connsiteX12675" fmla="*/ 9602910 w 12192000"/>
              <a:gd name="connsiteY12675" fmla="*/ 493548 h 6858079"/>
              <a:gd name="connsiteX12676" fmla="*/ 9603632 w 12192000"/>
              <a:gd name="connsiteY12676" fmla="*/ 496752 h 6858079"/>
              <a:gd name="connsiteX12677" fmla="*/ 9549851 w 12192000"/>
              <a:gd name="connsiteY12677" fmla="*/ 515977 h 6858079"/>
              <a:gd name="connsiteX12678" fmla="*/ 9548408 w 12192000"/>
              <a:gd name="connsiteY12678" fmla="*/ 513840 h 6858079"/>
              <a:gd name="connsiteX12679" fmla="*/ 9602910 w 12192000"/>
              <a:gd name="connsiteY12679" fmla="*/ 493548 h 6858079"/>
              <a:gd name="connsiteX12680" fmla="*/ 8987510 w 12192000"/>
              <a:gd name="connsiteY12680" fmla="*/ 492404 h 6858079"/>
              <a:gd name="connsiteX12681" fmla="*/ 8986884 w 12192000"/>
              <a:gd name="connsiteY12681" fmla="*/ 492740 h 6858079"/>
              <a:gd name="connsiteX12682" fmla="*/ 8988200 w 12192000"/>
              <a:gd name="connsiteY12682" fmla="*/ 492639 h 6858079"/>
              <a:gd name="connsiteX12683" fmla="*/ 8982621 w 12192000"/>
              <a:gd name="connsiteY12683" fmla="*/ 491337 h 6858079"/>
              <a:gd name="connsiteX12684" fmla="*/ 8995857 w 12192000"/>
              <a:gd name="connsiteY12684" fmla="*/ 491703 h 6858079"/>
              <a:gd name="connsiteX12685" fmla="*/ 8995857 w 12192000"/>
              <a:gd name="connsiteY12685" fmla="*/ 492437 h 6858079"/>
              <a:gd name="connsiteX12686" fmla="*/ 8988142 w 12192000"/>
              <a:gd name="connsiteY12686" fmla="*/ 492010 h 6858079"/>
              <a:gd name="connsiteX12687" fmla="*/ 8989629 w 12192000"/>
              <a:gd name="connsiteY12687" fmla="*/ 492529 h 6858079"/>
              <a:gd name="connsiteX12688" fmla="*/ 8992540 w 12192000"/>
              <a:gd name="connsiteY12688" fmla="*/ 492304 h 6858079"/>
              <a:gd name="connsiteX12689" fmla="*/ 8993264 w 12192000"/>
              <a:gd name="connsiteY12689" fmla="*/ 492667 h 6858079"/>
              <a:gd name="connsiteX12690" fmla="*/ 8995672 w 12192000"/>
              <a:gd name="connsiteY12690" fmla="*/ 494635 h 6858079"/>
              <a:gd name="connsiteX12691" fmla="*/ 8998641 w 12192000"/>
              <a:gd name="connsiteY12691" fmla="*/ 495670 h 6858079"/>
              <a:gd name="connsiteX12692" fmla="*/ 8998270 w 12192000"/>
              <a:gd name="connsiteY12692" fmla="*/ 496048 h 6858079"/>
              <a:gd name="connsiteX12693" fmla="*/ 8996786 w 12192000"/>
              <a:gd name="connsiteY12693" fmla="*/ 495546 h 6858079"/>
              <a:gd name="connsiteX12694" fmla="*/ 8999957 w 12192000"/>
              <a:gd name="connsiteY12694" fmla="*/ 498139 h 6858079"/>
              <a:gd name="connsiteX12695" fmla="*/ 9003395 w 12192000"/>
              <a:gd name="connsiteY12695" fmla="*/ 507138 h 6858079"/>
              <a:gd name="connsiteX12696" fmla="*/ 9004842 w 12192000"/>
              <a:gd name="connsiteY12696" fmla="*/ 512927 h 6858079"/>
              <a:gd name="connsiteX12697" fmla="*/ 9006288 w 12192000"/>
              <a:gd name="connsiteY12697" fmla="*/ 517629 h 6858079"/>
              <a:gd name="connsiteX12698" fmla="*/ 9007012 w 12192000"/>
              <a:gd name="connsiteY12698" fmla="*/ 520886 h 6858079"/>
              <a:gd name="connsiteX12699" fmla="*/ 9009545 w 12192000"/>
              <a:gd name="connsiteY12699" fmla="*/ 528484 h 6858079"/>
              <a:gd name="connsiteX12700" fmla="*/ 9009545 w 12192000"/>
              <a:gd name="connsiteY12700" fmla="*/ 528846 h 6858079"/>
              <a:gd name="connsiteX12701" fmla="*/ 9010268 w 12192000"/>
              <a:gd name="connsiteY12701" fmla="*/ 529208 h 6858079"/>
              <a:gd name="connsiteX12702" fmla="*/ 9011715 w 12192000"/>
              <a:gd name="connsiteY12702" fmla="*/ 529208 h 6858079"/>
              <a:gd name="connsiteX12703" fmla="*/ 9013524 w 12192000"/>
              <a:gd name="connsiteY12703" fmla="*/ 529569 h 6858079"/>
              <a:gd name="connsiteX12704" fmla="*/ 9017504 w 12192000"/>
              <a:gd name="connsiteY12704" fmla="*/ 531378 h 6858079"/>
              <a:gd name="connsiteX12705" fmla="*/ 9019313 w 12192000"/>
              <a:gd name="connsiteY12705" fmla="*/ 531741 h 6858079"/>
              <a:gd name="connsiteX12706" fmla="*/ 9030890 w 12192000"/>
              <a:gd name="connsiteY12706" fmla="*/ 537529 h 6858079"/>
              <a:gd name="connsiteX12707" fmla="*/ 9033784 w 12192000"/>
              <a:gd name="connsiteY12707" fmla="*/ 538976 h 6858079"/>
              <a:gd name="connsiteX12708" fmla="*/ 9043553 w 12192000"/>
              <a:gd name="connsiteY12708" fmla="*/ 549830 h 6858079"/>
              <a:gd name="connsiteX12709" fmla="*/ 9040658 w 12192000"/>
              <a:gd name="connsiteY12709" fmla="*/ 558151 h 6858079"/>
              <a:gd name="connsiteX12710" fmla="*/ 9034508 w 12192000"/>
              <a:gd name="connsiteY12710" fmla="*/ 562854 h 6858079"/>
              <a:gd name="connsiteX12711" fmla="*/ 9031975 w 12192000"/>
              <a:gd name="connsiteY12711" fmla="*/ 564663 h 6858079"/>
              <a:gd name="connsiteX12712" fmla="*/ 9027272 w 12192000"/>
              <a:gd name="connsiteY12712" fmla="*/ 568281 h 6858079"/>
              <a:gd name="connsiteX12713" fmla="*/ 9022569 w 12192000"/>
              <a:gd name="connsiteY12713" fmla="*/ 572261 h 6858079"/>
              <a:gd name="connsiteX12714" fmla="*/ 9013524 w 12192000"/>
              <a:gd name="connsiteY12714" fmla="*/ 578412 h 6858079"/>
              <a:gd name="connsiteX12715" fmla="*/ 9013163 w 12192000"/>
              <a:gd name="connsiteY12715" fmla="*/ 581667 h 6858079"/>
              <a:gd name="connsiteX12716" fmla="*/ 9012801 w 12192000"/>
              <a:gd name="connsiteY12716" fmla="*/ 584200 h 6858079"/>
              <a:gd name="connsiteX12717" fmla="*/ 9012439 w 12192000"/>
              <a:gd name="connsiteY12717" fmla="*/ 588180 h 6858079"/>
              <a:gd name="connsiteX12718" fmla="*/ 9012439 w 12192000"/>
              <a:gd name="connsiteY12718" fmla="*/ 591074 h 6858079"/>
              <a:gd name="connsiteX12719" fmla="*/ 9012077 w 12192000"/>
              <a:gd name="connsiteY12719" fmla="*/ 593968 h 6858079"/>
              <a:gd name="connsiteX12720" fmla="*/ 9011715 w 12192000"/>
              <a:gd name="connsiteY12720" fmla="*/ 602290 h 6858079"/>
              <a:gd name="connsiteX12721" fmla="*/ 9003756 w 12192000"/>
              <a:gd name="connsiteY12721" fmla="*/ 618932 h 6858079"/>
              <a:gd name="connsiteX12722" fmla="*/ 8997967 w 12192000"/>
              <a:gd name="connsiteY12722" fmla="*/ 619293 h 6858079"/>
              <a:gd name="connsiteX12723" fmla="*/ 8988199 w 12192000"/>
              <a:gd name="connsiteY12723" fmla="*/ 614229 h 6858079"/>
              <a:gd name="connsiteX12724" fmla="*/ 8986390 w 12192000"/>
              <a:gd name="connsiteY12724" fmla="*/ 613143 h 6858079"/>
              <a:gd name="connsiteX12725" fmla="*/ 8969385 w 12192000"/>
              <a:gd name="connsiteY12725" fmla="*/ 600119 h 6858079"/>
              <a:gd name="connsiteX12726" fmla="*/ 8967215 w 12192000"/>
              <a:gd name="connsiteY12726" fmla="*/ 598672 h 6858079"/>
              <a:gd name="connsiteX12727" fmla="*/ 8964683 w 12192000"/>
              <a:gd name="connsiteY12727" fmla="*/ 599033 h 6858079"/>
              <a:gd name="connsiteX12728" fmla="*/ 8964321 w 12192000"/>
              <a:gd name="connsiteY12728" fmla="*/ 599033 h 6858079"/>
              <a:gd name="connsiteX12729" fmla="*/ 8959256 w 12192000"/>
              <a:gd name="connsiteY12729" fmla="*/ 600842 h 6858079"/>
              <a:gd name="connsiteX12730" fmla="*/ 8958894 w 12192000"/>
              <a:gd name="connsiteY12730" fmla="*/ 601204 h 6858079"/>
              <a:gd name="connsiteX12731" fmla="*/ 8957085 w 12192000"/>
              <a:gd name="connsiteY12731" fmla="*/ 601928 h 6858079"/>
              <a:gd name="connsiteX12732" fmla="*/ 8947679 w 12192000"/>
              <a:gd name="connsiteY12732" fmla="*/ 604822 h 6858079"/>
              <a:gd name="connsiteX12733" fmla="*/ 8933931 w 12192000"/>
              <a:gd name="connsiteY12733" fmla="*/ 605907 h 6858079"/>
              <a:gd name="connsiteX12734" fmla="*/ 8927781 w 12192000"/>
              <a:gd name="connsiteY12734" fmla="*/ 602651 h 6858079"/>
              <a:gd name="connsiteX12735" fmla="*/ 8926695 w 12192000"/>
              <a:gd name="connsiteY12735" fmla="*/ 584562 h 6858079"/>
              <a:gd name="connsiteX12736" fmla="*/ 8926695 w 12192000"/>
              <a:gd name="connsiteY12736" fmla="*/ 584200 h 6858079"/>
              <a:gd name="connsiteX12737" fmla="*/ 8930674 w 12192000"/>
              <a:gd name="connsiteY12737" fmla="*/ 572622 h 6858079"/>
              <a:gd name="connsiteX12738" fmla="*/ 8934654 w 12192000"/>
              <a:gd name="connsiteY12738" fmla="*/ 561768 h 6858079"/>
              <a:gd name="connsiteX12739" fmla="*/ 8928865 w 12192000"/>
              <a:gd name="connsiteY12739" fmla="*/ 554533 h 6858079"/>
              <a:gd name="connsiteX12740" fmla="*/ 8928504 w 12192000"/>
              <a:gd name="connsiteY12740" fmla="*/ 553810 h 6858079"/>
              <a:gd name="connsiteX12741" fmla="*/ 8927418 w 12192000"/>
              <a:gd name="connsiteY12741" fmla="*/ 552362 h 6858079"/>
              <a:gd name="connsiteX12742" fmla="*/ 8922715 w 12192000"/>
              <a:gd name="connsiteY12742" fmla="*/ 544041 h 6858079"/>
              <a:gd name="connsiteX12743" fmla="*/ 8920182 w 12192000"/>
              <a:gd name="connsiteY12743" fmla="*/ 538252 h 6858079"/>
              <a:gd name="connsiteX12744" fmla="*/ 8917650 w 12192000"/>
              <a:gd name="connsiteY12744" fmla="*/ 532825 h 6858079"/>
              <a:gd name="connsiteX12745" fmla="*/ 8917650 w 12192000"/>
              <a:gd name="connsiteY12745" fmla="*/ 523419 h 6858079"/>
              <a:gd name="connsiteX12746" fmla="*/ 8934292 w 12192000"/>
              <a:gd name="connsiteY12746" fmla="*/ 517268 h 6858079"/>
              <a:gd name="connsiteX12747" fmla="*/ 8936463 w 12192000"/>
              <a:gd name="connsiteY12747" fmla="*/ 517268 h 6858079"/>
              <a:gd name="connsiteX12748" fmla="*/ 8947316 w 12192000"/>
              <a:gd name="connsiteY12748" fmla="*/ 517268 h 6858079"/>
              <a:gd name="connsiteX12749" fmla="*/ 8952020 w 12192000"/>
              <a:gd name="connsiteY12749" fmla="*/ 517992 h 6858079"/>
              <a:gd name="connsiteX12750" fmla="*/ 8959617 w 12192000"/>
              <a:gd name="connsiteY12750" fmla="*/ 518354 h 6858079"/>
              <a:gd name="connsiteX12751" fmla="*/ 8959979 w 12192000"/>
              <a:gd name="connsiteY12751" fmla="*/ 518354 h 6858079"/>
              <a:gd name="connsiteX12752" fmla="*/ 8963958 w 12192000"/>
              <a:gd name="connsiteY12752" fmla="*/ 512927 h 6858079"/>
              <a:gd name="connsiteX12753" fmla="*/ 8965406 w 12192000"/>
              <a:gd name="connsiteY12753" fmla="*/ 511479 h 6858079"/>
              <a:gd name="connsiteX12754" fmla="*/ 8966853 w 12192000"/>
              <a:gd name="connsiteY12754" fmla="*/ 509671 h 6858079"/>
              <a:gd name="connsiteX12755" fmla="*/ 8969748 w 12192000"/>
              <a:gd name="connsiteY12755" fmla="*/ 506053 h 6858079"/>
              <a:gd name="connsiteX12756" fmla="*/ 8970109 w 12192000"/>
              <a:gd name="connsiteY12756" fmla="*/ 505691 h 6858079"/>
              <a:gd name="connsiteX12757" fmla="*/ 8974450 w 12192000"/>
              <a:gd name="connsiteY12757" fmla="*/ 501349 h 6858079"/>
              <a:gd name="connsiteX12758" fmla="*/ 8975536 w 12192000"/>
              <a:gd name="connsiteY12758" fmla="*/ 500264 h 6858079"/>
              <a:gd name="connsiteX12759" fmla="*/ 8979024 w 12192000"/>
              <a:gd name="connsiteY12759" fmla="*/ 496942 h 6858079"/>
              <a:gd name="connsiteX12760" fmla="*/ 8977863 w 12192000"/>
              <a:gd name="connsiteY12760" fmla="*/ 497563 h 6858079"/>
              <a:gd name="connsiteX12761" fmla="*/ 8977492 w 12192000"/>
              <a:gd name="connsiteY12761" fmla="*/ 497563 h 6858079"/>
              <a:gd name="connsiteX12762" fmla="*/ 8979721 w 12192000"/>
              <a:gd name="connsiteY12762" fmla="*/ 496278 h 6858079"/>
              <a:gd name="connsiteX12763" fmla="*/ 8983134 w 12192000"/>
              <a:gd name="connsiteY12763" fmla="*/ 493028 h 6858079"/>
              <a:gd name="connsiteX12764" fmla="*/ 8985704 w 12192000"/>
              <a:gd name="connsiteY12764" fmla="*/ 492830 h 6858079"/>
              <a:gd name="connsiteX12765" fmla="*/ 8987216 w 12192000"/>
              <a:gd name="connsiteY12765" fmla="*/ 491959 h 6858079"/>
              <a:gd name="connsiteX12766" fmla="*/ 8982621 w 12192000"/>
              <a:gd name="connsiteY12766" fmla="*/ 491703 h 6858079"/>
              <a:gd name="connsiteX12767" fmla="*/ 8982621 w 12192000"/>
              <a:gd name="connsiteY12767" fmla="*/ 491337 h 6858079"/>
              <a:gd name="connsiteX12768" fmla="*/ 3489131 w 12192000"/>
              <a:gd name="connsiteY12768" fmla="*/ 488890 h 6858079"/>
              <a:gd name="connsiteX12769" fmla="*/ 3443718 w 12192000"/>
              <a:gd name="connsiteY12769" fmla="*/ 545136 h 6858079"/>
              <a:gd name="connsiteX12770" fmla="*/ 3490230 w 12192000"/>
              <a:gd name="connsiteY12770" fmla="*/ 590181 h 6858079"/>
              <a:gd name="connsiteX12771" fmla="*/ 3539528 w 12192000"/>
              <a:gd name="connsiteY12771" fmla="*/ 542086 h 6858079"/>
              <a:gd name="connsiteX12772" fmla="*/ 3489131 w 12192000"/>
              <a:gd name="connsiteY12772" fmla="*/ 488890 h 6858079"/>
              <a:gd name="connsiteX12773" fmla="*/ 8988900 w 12192000"/>
              <a:gd name="connsiteY12773" fmla="*/ 488401 h 6858079"/>
              <a:gd name="connsiteX12774" fmla="*/ 8992702 w 12192000"/>
              <a:gd name="connsiteY12774" fmla="*/ 489196 h 6858079"/>
              <a:gd name="connsiteX12775" fmla="*/ 8992010 w 12192000"/>
              <a:gd name="connsiteY12775" fmla="*/ 489462 h 6858079"/>
              <a:gd name="connsiteX12776" fmla="*/ 8988554 w 12192000"/>
              <a:gd name="connsiteY12776" fmla="*/ 488931 h 6858079"/>
              <a:gd name="connsiteX12777" fmla="*/ 8985789 w 12192000"/>
              <a:gd name="connsiteY12777" fmla="*/ 488931 h 6858079"/>
              <a:gd name="connsiteX12778" fmla="*/ 8985443 w 12192000"/>
              <a:gd name="connsiteY12778" fmla="*/ 488931 h 6858079"/>
              <a:gd name="connsiteX12779" fmla="*/ 8988900 w 12192000"/>
              <a:gd name="connsiteY12779" fmla="*/ 488401 h 6858079"/>
              <a:gd name="connsiteX12780" fmla="*/ 3115582 w 12192000"/>
              <a:gd name="connsiteY12780" fmla="*/ 487576 h 6858079"/>
              <a:gd name="connsiteX12781" fmla="*/ 3115318 w 12192000"/>
              <a:gd name="connsiteY12781" fmla="*/ 488561 h 6858079"/>
              <a:gd name="connsiteX12782" fmla="*/ 3109759 w 12192000"/>
              <a:gd name="connsiteY12782" fmla="*/ 495524 h 6858079"/>
              <a:gd name="connsiteX12783" fmla="*/ 3107669 w 12192000"/>
              <a:gd name="connsiteY12783" fmla="*/ 498398 h 6858079"/>
              <a:gd name="connsiteX12784" fmla="*/ 3118571 w 12192000"/>
              <a:gd name="connsiteY12784" fmla="*/ 504983 h 6858079"/>
              <a:gd name="connsiteX12785" fmla="*/ 3120721 w 12192000"/>
              <a:gd name="connsiteY12785" fmla="*/ 505818 h 6858079"/>
              <a:gd name="connsiteX12786" fmla="*/ 3127650 w 12192000"/>
              <a:gd name="connsiteY12786" fmla="*/ 494735 h 6858079"/>
              <a:gd name="connsiteX12787" fmla="*/ 3115582 w 12192000"/>
              <a:gd name="connsiteY12787" fmla="*/ 487576 h 6858079"/>
              <a:gd name="connsiteX12788" fmla="*/ 11941663 w 12192000"/>
              <a:gd name="connsiteY12788" fmla="*/ 485522 h 6858079"/>
              <a:gd name="connsiteX12789" fmla="*/ 11943088 w 12192000"/>
              <a:gd name="connsiteY12789" fmla="*/ 487986 h 6858079"/>
              <a:gd name="connsiteX12790" fmla="*/ 11936982 w 12192000"/>
              <a:gd name="connsiteY12790" fmla="*/ 505251 h 6858079"/>
              <a:gd name="connsiteX12791" fmla="*/ 11936219 w 12192000"/>
              <a:gd name="connsiteY12791" fmla="*/ 504891 h 6858079"/>
              <a:gd name="connsiteX12792" fmla="*/ 11940417 w 12192000"/>
              <a:gd name="connsiteY12792" fmla="*/ 493741 h 6858079"/>
              <a:gd name="connsiteX12793" fmla="*/ 3508077 w 12192000"/>
              <a:gd name="connsiteY12793" fmla="*/ 484161 h 6858079"/>
              <a:gd name="connsiteX12794" fmla="*/ 3503226 w 12192000"/>
              <a:gd name="connsiteY12794" fmla="*/ 489466 h 6858079"/>
              <a:gd name="connsiteX12795" fmla="*/ 3512663 w 12192000"/>
              <a:gd name="connsiteY12795" fmla="*/ 498564 h 6858079"/>
              <a:gd name="connsiteX12796" fmla="*/ 3516216 w 12192000"/>
              <a:gd name="connsiteY12796" fmla="*/ 493178 h 6858079"/>
              <a:gd name="connsiteX12797" fmla="*/ 3508077 w 12192000"/>
              <a:gd name="connsiteY12797" fmla="*/ 484161 h 6858079"/>
              <a:gd name="connsiteX12798" fmla="*/ 11871470 w 12192000"/>
              <a:gd name="connsiteY12798" fmla="*/ 483114 h 6858079"/>
              <a:gd name="connsiteX12799" fmla="*/ 11872662 w 12192000"/>
              <a:gd name="connsiteY12799" fmla="*/ 483114 h 6858079"/>
              <a:gd name="connsiteX12800" fmla="*/ 11872662 w 12192000"/>
              <a:gd name="connsiteY12800" fmla="*/ 484386 h 6858079"/>
              <a:gd name="connsiteX12801" fmla="*/ 11871470 w 12192000"/>
              <a:gd name="connsiteY12801" fmla="*/ 484386 h 6858079"/>
              <a:gd name="connsiteX12802" fmla="*/ 11871470 w 12192000"/>
              <a:gd name="connsiteY12802" fmla="*/ 483114 h 6858079"/>
              <a:gd name="connsiteX12803" fmla="*/ 2529013 w 12192000"/>
              <a:gd name="connsiteY12803" fmla="*/ 482836 h 6858079"/>
              <a:gd name="connsiteX12804" fmla="*/ 2555366 w 12192000"/>
              <a:gd name="connsiteY12804" fmla="*/ 490435 h 6858079"/>
              <a:gd name="connsiteX12805" fmla="*/ 2587853 w 12192000"/>
              <a:gd name="connsiteY12805" fmla="*/ 503102 h 6858079"/>
              <a:gd name="connsiteX12806" fmla="*/ 2649578 w 12192000"/>
              <a:gd name="connsiteY12806" fmla="*/ 528072 h 6858079"/>
              <a:gd name="connsiteX12807" fmla="*/ 2647051 w 12192000"/>
              <a:gd name="connsiteY12807" fmla="*/ 533501 h 6858079"/>
              <a:gd name="connsiteX12808" fmla="*/ 2580994 w 12192000"/>
              <a:gd name="connsiteY12808" fmla="*/ 506359 h 6858079"/>
              <a:gd name="connsiteX12809" fmla="*/ 2528652 w 12192000"/>
              <a:gd name="connsiteY12809" fmla="*/ 485369 h 6858079"/>
              <a:gd name="connsiteX12810" fmla="*/ 2529013 w 12192000"/>
              <a:gd name="connsiteY12810" fmla="*/ 482836 h 6858079"/>
              <a:gd name="connsiteX12811" fmla="*/ 11939301 w 12192000"/>
              <a:gd name="connsiteY12811" fmla="*/ 481441 h 6858079"/>
              <a:gd name="connsiteX12812" fmla="*/ 11941848 w 12192000"/>
              <a:gd name="connsiteY12812" fmla="*/ 484299 h 6858079"/>
              <a:gd name="connsiteX12813" fmla="*/ 11941663 w 12192000"/>
              <a:gd name="connsiteY12813" fmla="*/ 485522 h 6858079"/>
              <a:gd name="connsiteX12814" fmla="*/ 11935870 w 12192000"/>
              <a:gd name="connsiteY12814" fmla="*/ 481249 h 6858079"/>
              <a:gd name="connsiteX12815" fmla="*/ 11939446 w 12192000"/>
              <a:gd name="connsiteY12815" fmla="*/ 487032 h 6858079"/>
              <a:gd name="connsiteX12816" fmla="*/ 11939050 w 12192000"/>
              <a:gd name="connsiteY12816" fmla="*/ 491730 h 6858079"/>
              <a:gd name="connsiteX12817" fmla="*/ 11937857 w 12192000"/>
              <a:gd name="connsiteY12817" fmla="*/ 495705 h 6858079"/>
              <a:gd name="connsiteX12818" fmla="*/ 11937061 w 12192000"/>
              <a:gd name="connsiteY12818" fmla="*/ 495705 h 6858079"/>
              <a:gd name="connsiteX12819" fmla="*/ 11938254 w 12192000"/>
              <a:gd name="connsiteY12819" fmla="*/ 490646 h 6858079"/>
              <a:gd name="connsiteX12820" fmla="*/ 11935472 w 12192000"/>
              <a:gd name="connsiteY12820" fmla="*/ 482333 h 6858079"/>
              <a:gd name="connsiteX12821" fmla="*/ 11935870 w 12192000"/>
              <a:gd name="connsiteY12821" fmla="*/ 481249 h 6858079"/>
              <a:gd name="connsiteX12822" fmla="*/ 11871073 w 12192000"/>
              <a:gd name="connsiteY12822" fmla="*/ 481177 h 6858079"/>
              <a:gd name="connsiteX12823" fmla="*/ 11870675 w 12192000"/>
              <a:gd name="connsiteY12823" fmla="*/ 483490 h 6858079"/>
              <a:gd name="connsiteX12824" fmla="*/ 11869880 w 12192000"/>
              <a:gd name="connsiteY12824" fmla="*/ 483201 h 6858079"/>
              <a:gd name="connsiteX12825" fmla="*/ 11869880 w 12192000"/>
              <a:gd name="connsiteY12825" fmla="*/ 481466 h 6858079"/>
              <a:gd name="connsiteX12826" fmla="*/ 11871073 w 12192000"/>
              <a:gd name="connsiteY12826" fmla="*/ 481177 h 6858079"/>
              <a:gd name="connsiteX12827" fmla="*/ 2967419 w 12192000"/>
              <a:gd name="connsiteY12827" fmla="*/ 480009 h 6858079"/>
              <a:gd name="connsiteX12828" fmla="*/ 2918073 w 12192000"/>
              <a:gd name="connsiteY12828" fmla="*/ 512520 h 6858079"/>
              <a:gd name="connsiteX12829" fmla="*/ 2853237 w 12192000"/>
              <a:gd name="connsiteY12829" fmla="*/ 543223 h 6858079"/>
              <a:gd name="connsiteX12830" fmla="*/ 2789484 w 12192000"/>
              <a:gd name="connsiteY12830" fmla="*/ 579707 h 6858079"/>
              <a:gd name="connsiteX12831" fmla="*/ 2758508 w 12192000"/>
              <a:gd name="connsiteY12831" fmla="*/ 599935 h 6858079"/>
              <a:gd name="connsiteX12832" fmla="*/ 2745179 w 12192000"/>
              <a:gd name="connsiteY12832" fmla="*/ 607882 h 6858079"/>
              <a:gd name="connsiteX12833" fmla="*/ 2737256 w 12192000"/>
              <a:gd name="connsiteY12833" fmla="*/ 613661 h 6858079"/>
              <a:gd name="connsiteX12834" fmla="*/ 2668459 w 12192000"/>
              <a:gd name="connsiteY12834" fmla="*/ 569954 h 6858079"/>
              <a:gd name="connsiteX12835" fmla="*/ 2601464 w 12192000"/>
              <a:gd name="connsiteY12835" fmla="*/ 533832 h 6858079"/>
              <a:gd name="connsiteX12836" fmla="*/ 2530865 w 12192000"/>
              <a:gd name="connsiteY12836" fmla="*/ 504212 h 6858079"/>
              <a:gd name="connsiteX12837" fmla="*/ 2495567 w 12192000"/>
              <a:gd name="connsiteY12837" fmla="*/ 483261 h 6858079"/>
              <a:gd name="connsiteX12838" fmla="*/ 2496287 w 12192000"/>
              <a:gd name="connsiteY12838" fmla="*/ 625943 h 6858079"/>
              <a:gd name="connsiteX12839" fmla="*/ 2539509 w 12192000"/>
              <a:gd name="connsiteY12839" fmla="*/ 580429 h 6858079"/>
              <a:gd name="connsiteX12840" fmla="*/ 2541670 w 12192000"/>
              <a:gd name="connsiteY12840" fmla="*/ 582597 h 6858079"/>
              <a:gd name="connsiteX12841" fmla="*/ 2496287 w 12192000"/>
              <a:gd name="connsiteY12841" fmla="*/ 634251 h 6858079"/>
              <a:gd name="connsiteX12842" fmla="*/ 2496287 w 12192000"/>
              <a:gd name="connsiteY12842" fmla="*/ 649783 h 6858079"/>
              <a:gd name="connsiteX12843" fmla="*/ 2521500 w 12192000"/>
              <a:gd name="connsiteY12843" fmla="*/ 622330 h 6858079"/>
              <a:gd name="connsiteX12844" fmla="*/ 2524381 w 12192000"/>
              <a:gd name="connsiteY12844" fmla="*/ 625220 h 6858079"/>
              <a:gd name="connsiteX12845" fmla="*/ 2499529 w 12192000"/>
              <a:gd name="connsiteY12845" fmla="*/ 655202 h 6858079"/>
              <a:gd name="connsiteX12846" fmla="*/ 2496287 w 12192000"/>
              <a:gd name="connsiteY12846" fmla="*/ 656646 h 6858079"/>
              <a:gd name="connsiteX12847" fmla="*/ 2496287 w 12192000"/>
              <a:gd name="connsiteY12847" fmla="*/ 675430 h 6858079"/>
              <a:gd name="connsiteX12848" fmla="*/ 2554278 w 12192000"/>
              <a:gd name="connsiteY12848" fmla="*/ 611133 h 6858079"/>
              <a:gd name="connsiteX12849" fmla="*/ 2556079 w 12192000"/>
              <a:gd name="connsiteY12849" fmla="*/ 612217 h 6858079"/>
              <a:gd name="connsiteX12850" fmla="*/ 2530145 w 12192000"/>
              <a:gd name="connsiteY12850" fmla="*/ 644726 h 6858079"/>
              <a:gd name="connsiteX12851" fmla="*/ 2496287 w 12192000"/>
              <a:gd name="connsiteY12851" fmla="*/ 687350 h 6858079"/>
              <a:gd name="connsiteX12852" fmla="*/ 2496287 w 12192000"/>
              <a:gd name="connsiteY12852" fmla="*/ 703966 h 6858079"/>
              <a:gd name="connsiteX12853" fmla="*/ 2547793 w 12192000"/>
              <a:gd name="connsiteY12853" fmla="*/ 634612 h 6858079"/>
              <a:gd name="connsiteX12854" fmla="*/ 2550315 w 12192000"/>
              <a:gd name="connsiteY12854" fmla="*/ 636418 h 6858079"/>
              <a:gd name="connsiteX12855" fmla="*/ 2499529 w 12192000"/>
              <a:gd name="connsiteY12855" fmla="*/ 711552 h 6858079"/>
              <a:gd name="connsiteX12856" fmla="*/ 2496287 w 12192000"/>
              <a:gd name="connsiteY12856" fmla="*/ 712997 h 6858079"/>
              <a:gd name="connsiteX12857" fmla="*/ 2495926 w 12192000"/>
              <a:gd name="connsiteY12857" fmla="*/ 763206 h 6858079"/>
              <a:gd name="connsiteX12858" fmla="*/ 2519700 w 12192000"/>
              <a:gd name="connsiteY12858" fmla="*/ 763206 h 6858079"/>
              <a:gd name="connsiteX12859" fmla="*/ 2558601 w 12192000"/>
              <a:gd name="connsiteY12859" fmla="*/ 760678 h 6858079"/>
              <a:gd name="connsiteX12860" fmla="*/ 2667377 w 12192000"/>
              <a:gd name="connsiteY12860" fmla="*/ 757066 h 6858079"/>
              <a:gd name="connsiteX12861" fmla="*/ 2822622 w 12192000"/>
              <a:gd name="connsiteY12861" fmla="*/ 757788 h 6858079"/>
              <a:gd name="connsiteX12862" fmla="*/ 2968500 w 12192000"/>
              <a:gd name="connsiteY12862" fmla="*/ 753092 h 6858079"/>
              <a:gd name="connsiteX12863" fmla="*/ 2965259 w 12192000"/>
              <a:gd name="connsiteY12863" fmla="*/ 607160 h 6858079"/>
              <a:gd name="connsiteX12864" fmla="*/ 2966699 w 12192000"/>
              <a:gd name="connsiteY12864" fmla="*/ 531665 h 6858079"/>
              <a:gd name="connsiteX12865" fmla="*/ 2967419 w 12192000"/>
              <a:gd name="connsiteY12865" fmla="*/ 480009 h 6858079"/>
              <a:gd name="connsiteX12866" fmla="*/ 11866700 w 12192000"/>
              <a:gd name="connsiteY12866" fmla="*/ 479659 h 6858079"/>
              <a:gd name="connsiteX12867" fmla="*/ 11867654 w 12192000"/>
              <a:gd name="connsiteY12867" fmla="*/ 479659 h 6858079"/>
              <a:gd name="connsiteX12868" fmla="*/ 11867654 w 12192000"/>
              <a:gd name="connsiteY12868" fmla="*/ 486525 h 6858079"/>
              <a:gd name="connsiteX12869" fmla="*/ 11867017 w 12192000"/>
              <a:gd name="connsiteY12869" fmla="*/ 486525 h 6858079"/>
              <a:gd name="connsiteX12870" fmla="*/ 11866700 w 12192000"/>
              <a:gd name="connsiteY12870" fmla="*/ 479659 h 6858079"/>
              <a:gd name="connsiteX12871" fmla="*/ 9618804 w 12192000"/>
              <a:gd name="connsiteY12871" fmla="*/ 479628 h 6858079"/>
              <a:gd name="connsiteX12872" fmla="*/ 9619528 w 12192000"/>
              <a:gd name="connsiteY12872" fmla="*/ 482236 h 6858079"/>
              <a:gd name="connsiteX12873" fmla="*/ 9563084 w 12192000"/>
              <a:gd name="connsiteY12873" fmla="*/ 501988 h 6858079"/>
              <a:gd name="connsiteX12874" fmla="*/ 9562361 w 12192000"/>
              <a:gd name="connsiteY12874" fmla="*/ 500124 h 6858079"/>
              <a:gd name="connsiteX12875" fmla="*/ 9618804 w 12192000"/>
              <a:gd name="connsiteY12875" fmla="*/ 479628 h 6858079"/>
              <a:gd name="connsiteX12876" fmla="*/ 9826051 w 12192000"/>
              <a:gd name="connsiteY12876" fmla="*/ 479563 h 6858079"/>
              <a:gd name="connsiteX12877" fmla="*/ 9828608 w 12192000"/>
              <a:gd name="connsiteY12877" fmla="*/ 479563 h 6858079"/>
              <a:gd name="connsiteX12878" fmla="*/ 9872808 w 12192000"/>
              <a:gd name="connsiteY12878" fmla="*/ 589588 h 6858079"/>
              <a:gd name="connsiteX12879" fmla="*/ 9872808 w 12192000"/>
              <a:gd name="connsiteY12879" fmla="*/ 597524 h 6858079"/>
              <a:gd name="connsiteX12880" fmla="*/ 9826051 w 12192000"/>
              <a:gd name="connsiteY12880" fmla="*/ 479563 h 6858079"/>
              <a:gd name="connsiteX12881" fmla="*/ 10399849 w 12192000"/>
              <a:gd name="connsiteY12881" fmla="*/ 479520 h 6858079"/>
              <a:gd name="connsiteX12882" fmla="*/ 10364188 w 12192000"/>
              <a:gd name="connsiteY12882" fmla="*/ 496436 h 6858079"/>
              <a:gd name="connsiteX12883" fmla="*/ 10345817 w 12192000"/>
              <a:gd name="connsiteY12883" fmla="*/ 534945 h 6858079"/>
              <a:gd name="connsiteX12884" fmla="*/ 10351580 w 12192000"/>
              <a:gd name="connsiteY12884" fmla="*/ 563017 h 6858079"/>
              <a:gd name="connsiteX12885" fmla="*/ 10380037 w 12192000"/>
              <a:gd name="connsiteY12885" fmla="*/ 537104 h 6858079"/>
              <a:gd name="connsiteX12886" fmla="*/ 10399849 w 12192000"/>
              <a:gd name="connsiteY12886" fmla="*/ 479520 h 6858079"/>
              <a:gd name="connsiteX12887" fmla="*/ 11863519 w 12192000"/>
              <a:gd name="connsiteY12887" fmla="*/ 478344 h 6858079"/>
              <a:gd name="connsiteX12888" fmla="*/ 11864474 w 12192000"/>
              <a:gd name="connsiteY12888" fmla="*/ 478344 h 6858079"/>
              <a:gd name="connsiteX12889" fmla="*/ 11864792 w 12192000"/>
              <a:gd name="connsiteY12889" fmla="*/ 481524 h 6858079"/>
              <a:gd name="connsiteX12890" fmla="*/ 11863837 w 12192000"/>
              <a:gd name="connsiteY12890" fmla="*/ 481524 h 6858079"/>
              <a:gd name="connsiteX12891" fmla="*/ 11863519 w 12192000"/>
              <a:gd name="connsiteY12891" fmla="*/ 478344 h 6858079"/>
              <a:gd name="connsiteX12892" fmla="*/ 9950986 w 12192000"/>
              <a:gd name="connsiteY12892" fmla="*/ 477239 h 6858079"/>
              <a:gd name="connsiteX12893" fmla="*/ 9953887 w 12192000"/>
              <a:gd name="connsiteY12893" fmla="*/ 478308 h 6858079"/>
              <a:gd name="connsiteX12894" fmla="*/ 9937567 w 12192000"/>
              <a:gd name="connsiteY12894" fmla="*/ 505751 h 6858079"/>
              <a:gd name="connsiteX12895" fmla="*/ 9919797 w 12192000"/>
              <a:gd name="connsiteY12895" fmla="*/ 534618 h 6858079"/>
              <a:gd name="connsiteX12896" fmla="*/ 9913995 w 12192000"/>
              <a:gd name="connsiteY12896" fmla="*/ 532123 h 6858079"/>
              <a:gd name="connsiteX12897" fmla="*/ 9929952 w 12192000"/>
              <a:gd name="connsiteY12897" fmla="*/ 505751 h 6858079"/>
              <a:gd name="connsiteX12898" fmla="*/ 9950986 w 12192000"/>
              <a:gd name="connsiteY12898" fmla="*/ 477239 h 6858079"/>
              <a:gd name="connsiteX12899" fmla="*/ 11936219 w 12192000"/>
              <a:gd name="connsiteY12899" fmla="*/ 476117 h 6858079"/>
              <a:gd name="connsiteX12900" fmla="*/ 11939301 w 12192000"/>
              <a:gd name="connsiteY12900" fmla="*/ 481441 h 6858079"/>
              <a:gd name="connsiteX12901" fmla="*/ 11935837 w 12192000"/>
              <a:gd name="connsiteY12901" fmla="*/ 477555 h 6858079"/>
              <a:gd name="connsiteX12902" fmla="*/ 11936219 w 12192000"/>
              <a:gd name="connsiteY12902" fmla="*/ 476117 h 6858079"/>
              <a:gd name="connsiteX12903" fmla="*/ 2500249 w 12192000"/>
              <a:gd name="connsiteY12903" fmla="*/ 473869 h 6858079"/>
              <a:gd name="connsiteX12904" fmla="*/ 2526902 w 12192000"/>
              <a:gd name="connsiteY12904" fmla="*/ 490846 h 6858079"/>
              <a:gd name="connsiteX12905" fmla="*/ 2559680 w 12192000"/>
              <a:gd name="connsiteY12905" fmla="*/ 504934 h 6858079"/>
              <a:gd name="connsiteX12906" fmla="*/ 2621634 w 12192000"/>
              <a:gd name="connsiteY12906" fmla="*/ 531665 h 6858079"/>
              <a:gd name="connsiteX12907" fmla="*/ 2737975 w 12192000"/>
              <a:gd name="connsiteY12907" fmla="*/ 600296 h 6858079"/>
              <a:gd name="connsiteX12908" fmla="*/ 2768592 w 12192000"/>
              <a:gd name="connsiteY12908" fmla="*/ 580429 h 6858079"/>
              <a:gd name="connsiteX12909" fmla="*/ 2799929 w 12192000"/>
              <a:gd name="connsiteY12909" fmla="*/ 560562 h 6858079"/>
              <a:gd name="connsiteX12910" fmla="*/ 2858641 w 12192000"/>
              <a:gd name="connsiteY12910" fmla="*/ 528775 h 6858079"/>
              <a:gd name="connsiteX12911" fmla="*/ 2918434 w 12192000"/>
              <a:gd name="connsiteY12911" fmla="*/ 500599 h 6858079"/>
              <a:gd name="connsiteX12912" fmla="*/ 2956254 w 12192000"/>
              <a:gd name="connsiteY12912" fmla="*/ 474592 h 6858079"/>
              <a:gd name="connsiteX12913" fmla="*/ 2500249 w 12192000"/>
              <a:gd name="connsiteY12913" fmla="*/ 473869 h 6858079"/>
              <a:gd name="connsiteX12914" fmla="*/ 10717558 w 12192000"/>
              <a:gd name="connsiteY12914" fmla="*/ 473402 h 6858079"/>
              <a:gd name="connsiteX12915" fmla="*/ 10705311 w 12192000"/>
              <a:gd name="connsiteY12915" fmla="*/ 478081 h 6858079"/>
              <a:gd name="connsiteX12916" fmla="*/ 10690182 w 12192000"/>
              <a:gd name="connsiteY12916" fmla="*/ 549700 h 6858079"/>
              <a:gd name="connsiteX12917" fmla="*/ 10711435 w 12192000"/>
              <a:gd name="connsiteY12917" fmla="*/ 522348 h 6858079"/>
              <a:gd name="connsiteX12918" fmla="*/ 10722601 w 12192000"/>
              <a:gd name="connsiteY12918" fmla="*/ 491037 h 6858079"/>
              <a:gd name="connsiteX12919" fmla="*/ 10717558 w 12192000"/>
              <a:gd name="connsiteY12919" fmla="*/ 473402 h 6858079"/>
              <a:gd name="connsiteX12920" fmla="*/ 11862724 w 12192000"/>
              <a:gd name="connsiteY12920" fmla="*/ 473310 h 6858079"/>
              <a:gd name="connsiteX12921" fmla="*/ 11862724 w 12192000"/>
              <a:gd name="connsiteY12921" fmla="*/ 484535 h 6858079"/>
              <a:gd name="connsiteX12922" fmla="*/ 11862194 w 12192000"/>
              <a:gd name="connsiteY12922" fmla="*/ 484535 h 6858079"/>
              <a:gd name="connsiteX12923" fmla="*/ 11862194 w 12192000"/>
              <a:gd name="connsiteY12923" fmla="*/ 473685 h 6858079"/>
              <a:gd name="connsiteX12924" fmla="*/ 11862724 w 12192000"/>
              <a:gd name="connsiteY12924" fmla="*/ 473310 h 6858079"/>
              <a:gd name="connsiteX12925" fmla="*/ 11935808 w 12192000"/>
              <a:gd name="connsiteY12925" fmla="*/ 471702 h 6858079"/>
              <a:gd name="connsiteX12926" fmla="*/ 11947183 w 12192000"/>
              <a:gd name="connsiteY12926" fmla="*/ 483766 h 6858079"/>
              <a:gd name="connsiteX12927" fmla="*/ 11943881 w 12192000"/>
              <a:gd name="connsiteY12927" fmla="*/ 497603 h 6858079"/>
              <a:gd name="connsiteX12928" fmla="*/ 11938010 w 12192000"/>
              <a:gd name="connsiteY12928" fmla="*/ 513215 h 6858079"/>
              <a:gd name="connsiteX12929" fmla="*/ 11937276 w 12192000"/>
              <a:gd name="connsiteY12929" fmla="*/ 513215 h 6858079"/>
              <a:gd name="connsiteX12930" fmla="*/ 11944248 w 12192000"/>
              <a:gd name="connsiteY12930" fmla="*/ 491926 h 6858079"/>
              <a:gd name="connsiteX12931" fmla="*/ 11946082 w 12192000"/>
              <a:gd name="connsiteY12931" fmla="*/ 479862 h 6858079"/>
              <a:gd name="connsiteX12932" fmla="*/ 11936175 w 12192000"/>
              <a:gd name="connsiteY12932" fmla="*/ 473121 h 6858079"/>
              <a:gd name="connsiteX12933" fmla="*/ 11935808 w 12192000"/>
              <a:gd name="connsiteY12933" fmla="*/ 471702 h 6858079"/>
              <a:gd name="connsiteX12934" fmla="*/ 10610935 w 12192000"/>
              <a:gd name="connsiteY12934" fmla="*/ 470883 h 6858079"/>
              <a:gd name="connsiteX12935" fmla="*/ 10596166 w 12192000"/>
              <a:gd name="connsiteY12935" fmla="*/ 475202 h 6858079"/>
              <a:gd name="connsiteX12936" fmla="*/ 10576354 w 12192000"/>
              <a:gd name="connsiteY12936" fmla="*/ 511551 h 6858079"/>
              <a:gd name="connsiteX12937" fmla="*/ 10575994 w 12192000"/>
              <a:gd name="connsiteY12937" fmla="*/ 551500 h 6858079"/>
              <a:gd name="connsiteX12938" fmla="*/ 10592204 w 12192000"/>
              <a:gd name="connsiteY12938" fmla="*/ 535304 h 6858079"/>
              <a:gd name="connsiteX12939" fmla="*/ 10607693 w 12192000"/>
              <a:gd name="connsiteY12939" fmla="*/ 509392 h 6858079"/>
              <a:gd name="connsiteX12940" fmla="*/ 10616698 w 12192000"/>
              <a:gd name="connsiteY12940" fmla="*/ 475922 h 6858079"/>
              <a:gd name="connsiteX12941" fmla="*/ 10610935 w 12192000"/>
              <a:gd name="connsiteY12941" fmla="*/ 470883 h 6858079"/>
              <a:gd name="connsiteX12942" fmla="*/ 10499994 w 12192000"/>
              <a:gd name="connsiteY12942" fmla="*/ 470247 h 6858079"/>
              <a:gd name="connsiteX12943" fmla="*/ 10480897 w 12192000"/>
              <a:gd name="connsiteY12943" fmla="*/ 488518 h 6858079"/>
              <a:gd name="connsiteX12944" fmla="*/ 10469730 w 12192000"/>
              <a:gd name="connsiteY12944" fmla="*/ 551500 h 6858079"/>
              <a:gd name="connsiteX12945" fmla="*/ 10496026 w 12192000"/>
              <a:gd name="connsiteY12945" fmla="*/ 520189 h 6858079"/>
              <a:gd name="connsiteX12946" fmla="*/ 10506833 w 12192000"/>
              <a:gd name="connsiteY12946" fmla="*/ 493916 h 6858079"/>
              <a:gd name="connsiteX12947" fmla="*/ 10506472 w 12192000"/>
              <a:gd name="connsiteY12947" fmla="*/ 472322 h 6858079"/>
              <a:gd name="connsiteX12948" fmla="*/ 10499994 w 12192000"/>
              <a:gd name="connsiteY12948" fmla="*/ 470247 h 6858079"/>
              <a:gd name="connsiteX12949" fmla="*/ 11859386 w 12192000"/>
              <a:gd name="connsiteY12949" fmla="*/ 468529 h 6858079"/>
              <a:gd name="connsiteX12950" fmla="*/ 11859703 w 12192000"/>
              <a:gd name="connsiteY12950" fmla="*/ 468529 h 6858079"/>
              <a:gd name="connsiteX12951" fmla="*/ 11859386 w 12192000"/>
              <a:gd name="connsiteY12951" fmla="*/ 482984 h 6858079"/>
              <a:gd name="connsiteX12952" fmla="*/ 11858750 w 12192000"/>
              <a:gd name="connsiteY12952" fmla="*/ 482984 h 6858079"/>
              <a:gd name="connsiteX12953" fmla="*/ 11859386 w 12192000"/>
              <a:gd name="connsiteY12953" fmla="*/ 468529 h 6858079"/>
              <a:gd name="connsiteX12954" fmla="*/ 3488627 w 12192000"/>
              <a:gd name="connsiteY12954" fmla="*/ 467132 h 6858079"/>
              <a:gd name="connsiteX12955" fmla="*/ 3482887 w 12192000"/>
              <a:gd name="connsiteY12955" fmla="*/ 473784 h 6858079"/>
              <a:gd name="connsiteX12956" fmla="*/ 3489306 w 12192000"/>
              <a:gd name="connsiteY12956" fmla="*/ 478388 h 6858079"/>
              <a:gd name="connsiteX12957" fmla="*/ 3494553 w 12192000"/>
              <a:gd name="connsiteY12957" fmla="*/ 471606 h 6858079"/>
              <a:gd name="connsiteX12958" fmla="*/ 3488627 w 12192000"/>
              <a:gd name="connsiteY12958" fmla="*/ 467132 h 6858079"/>
              <a:gd name="connsiteX12959" fmla="*/ 9628020 w 12192000"/>
              <a:gd name="connsiteY12959" fmla="*/ 465311 h 6858079"/>
              <a:gd name="connsiteX12960" fmla="*/ 9629092 w 12192000"/>
              <a:gd name="connsiteY12960" fmla="*/ 468645 h 6858079"/>
              <a:gd name="connsiteX12961" fmla="*/ 9562189 w 12192000"/>
              <a:gd name="connsiteY12961" fmla="*/ 490492 h 6858079"/>
              <a:gd name="connsiteX12962" fmla="*/ 9561116 w 12192000"/>
              <a:gd name="connsiteY12962" fmla="*/ 488271 h 6858079"/>
              <a:gd name="connsiteX12963" fmla="*/ 9628020 w 12192000"/>
              <a:gd name="connsiteY12963" fmla="*/ 465311 h 6858079"/>
              <a:gd name="connsiteX12964" fmla="*/ 11856932 w 12192000"/>
              <a:gd name="connsiteY12964" fmla="*/ 464102 h 6858079"/>
              <a:gd name="connsiteX12965" fmla="*/ 11857841 w 12192000"/>
              <a:gd name="connsiteY12965" fmla="*/ 464102 h 6858079"/>
              <a:gd name="connsiteX12966" fmla="*/ 11856932 w 12192000"/>
              <a:gd name="connsiteY12966" fmla="*/ 478238 h 6858079"/>
              <a:gd name="connsiteX12967" fmla="*/ 11855569 w 12192000"/>
              <a:gd name="connsiteY12967" fmla="*/ 478238 h 6858079"/>
              <a:gd name="connsiteX12968" fmla="*/ 11856932 w 12192000"/>
              <a:gd name="connsiteY12968" fmla="*/ 464102 h 6858079"/>
              <a:gd name="connsiteX12969" fmla="*/ 2972821 w 12192000"/>
              <a:gd name="connsiteY12969" fmla="*/ 463755 h 6858079"/>
              <a:gd name="connsiteX12970" fmla="*/ 2976065 w 12192000"/>
              <a:gd name="connsiteY12970" fmla="*/ 464477 h 6858079"/>
              <a:gd name="connsiteX12971" fmla="*/ 2978945 w 12192000"/>
              <a:gd name="connsiteY12971" fmla="*/ 470257 h 6858079"/>
              <a:gd name="connsiteX12972" fmla="*/ 2977866 w 12192000"/>
              <a:gd name="connsiteY12972" fmla="*/ 542501 h 6858079"/>
              <a:gd name="connsiteX12973" fmla="*/ 2976424 w 12192000"/>
              <a:gd name="connsiteY12973" fmla="*/ 613300 h 6858079"/>
              <a:gd name="connsiteX12974" fmla="*/ 2980027 w 12192000"/>
              <a:gd name="connsiteY12974" fmla="*/ 762123 h 6858079"/>
              <a:gd name="connsiteX12975" fmla="*/ 2969219 w 12192000"/>
              <a:gd name="connsiteY12975" fmla="*/ 764651 h 6858079"/>
              <a:gd name="connsiteX12976" fmla="*/ 2803891 w 12192000"/>
              <a:gd name="connsiteY12976" fmla="*/ 769347 h 6858079"/>
              <a:gd name="connsiteX12977" fmla="*/ 2636042 w 12192000"/>
              <a:gd name="connsiteY12977" fmla="*/ 768625 h 6858079"/>
              <a:gd name="connsiteX12978" fmla="*/ 2572647 w 12192000"/>
              <a:gd name="connsiteY12978" fmla="*/ 770069 h 6858079"/>
              <a:gd name="connsiteX12979" fmla="*/ 2536269 w 12192000"/>
              <a:gd name="connsiteY12979" fmla="*/ 773320 h 6858079"/>
              <a:gd name="connsiteX12980" fmla="*/ 2479356 w 12192000"/>
              <a:gd name="connsiteY12980" fmla="*/ 763206 h 6858079"/>
              <a:gd name="connsiteX12981" fmla="*/ 2485121 w 12192000"/>
              <a:gd name="connsiteY12981" fmla="*/ 757066 h 6858079"/>
              <a:gd name="connsiteX12982" fmla="*/ 2485840 w 12192000"/>
              <a:gd name="connsiteY12982" fmla="*/ 470618 h 6858079"/>
              <a:gd name="connsiteX12983" fmla="*/ 2485840 w 12192000"/>
              <a:gd name="connsiteY12983" fmla="*/ 469174 h 6858079"/>
              <a:gd name="connsiteX12984" fmla="*/ 2490523 w 12192000"/>
              <a:gd name="connsiteY12984" fmla="*/ 464117 h 6858079"/>
              <a:gd name="connsiteX12985" fmla="*/ 2972821 w 12192000"/>
              <a:gd name="connsiteY12985" fmla="*/ 463755 h 6858079"/>
              <a:gd name="connsiteX12986" fmla="*/ 3084641 w 12192000"/>
              <a:gd name="connsiteY12986" fmla="*/ 462223 h 6858079"/>
              <a:gd name="connsiteX12987" fmla="*/ 3075646 w 12192000"/>
              <a:gd name="connsiteY12987" fmla="*/ 471175 h 6858079"/>
              <a:gd name="connsiteX12988" fmla="*/ 3090072 w 12192000"/>
              <a:gd name="connsiteY12988" fmla="*/ 485288 h 6858079"/>
              <a:gd name="connsiteX12989" fmla="*/ 3097493 w 12192000"/>
              <a:gd name="connsiteY12989" fmla="*/ 474336 h 6858079"/>
              <a:gd name="connsiteX12990" fmla="*/ 3084641 w 12192000"/>
              <a:gd name="connsiteY12990" fmla="*/ 462223 h 6858079"/>
              <a:gd name="connsiteX12991" fmla="*/ 3431286 w 12192000"/>
              <a:gd name="connsiteY12991" fmla="*/ 459560 h 6858079"/>
              <a:gd name="connsiteX12992" fmla="*/ 3388072 w 12192000"/>
              <a:gd name="connsiteY12992" fmla="*/ 517445 h 6858079"/>
              <a:gd name="connsiteX12993" fmla="*/ 3413033 w 12192000"/>
              <a:gd name="connsiteY12993" fmla="*/ 526707 h 6858079"/>
              <a:gd name="connsiteX12994" fmla="*/ 3441026 w 12192000"/>
              <a:gd name="connsiteY12994" fmla="*/ 543367 h 6858079"/>
              <a:gd name="connsiteX12995" fmla="*/ 3484551 w 12192000"/>
              <a:gd name="connsiteY12995" fmla="*/ 485301 h 6858079"/>
              <a:gd name="connsiteX12996" fmla="*/ 3431286 w 12192000"/>
              <a:gd name="connsiteY12996" fmla="*/ 459560 h 6858079"/>
              <a:gd name="connsiteX12997" fmla="*/ 11854206 w 12192000"/>
              <a:gd name="connsiteY12997" fmla="*/ 458980 h 6858079"/>
              <a:gd name="connsiteX12998" fmla="*/ 11854661 w 12192000"/>
              <a:gd name="connsiteY12998" fmla="*/ 465340 h 6858079"/>
              <a:gd name="connsiteX12999" fmla="*/ 11853752 w 12192000"/>
              <a:gd name="connsiteY12999" fmla="*/ 476648 h 6858079"/>
              <a:gd name="connsiteX13000" fmla="*/ 11852389 w 12192000"/>
              <a:gd name="connsiteY13000" fmla="*/ 476648 h 6858079"/>
              <a:gd name="connsiteX13001" fmla="*/ 11853298 w 12192000"/>
              <a:gd name="connsiteY13001" fmla="*/ 467460 h 6858079"/>
              <a:gd name="connsiteX13002" fmla="*/ 11853298 w 12192000"/>
              <a:gd name="connsiteY13002" fmla="*/ 459686 h 6858079"/>
              <a:gd name="connsiteX13003" fmla="*/ 11854206 w 12192000"/>
              <a:gd name="connsiteY13003" fmla="*/ 458980 h 6858079"/>
              <a:gd name="connsiteX13004" fmla="*/ 9948422 w 12192000"/>
              <a:gd name="connsiteY13004" fmla="*/ 454827 h 6858079"/>
              <a:gd name="connsiteX13005" fmla="*/ 9952427 w 12192000"/>
              <a:gd name="connsiteY13005" fmla="*/ 457337 h 6858079"/>
              <a:gd name="connsiteX13006" fmla="*/ 9913828 w 12192000"/>
              <a:gd name="connsiteY13006" fmla="*/ 511464 h 6858079"/>
              <a:gd name="connsiteX13007" fmla="*/ 9908730 w 12192000"/>
              <a:gd name="connsiteY13007" fmla="*/ 507521 h 6858079"/>
              <a:gd name="connsiteX13008" fmla="*/ 9930579 w 12192000"/>
              <a:gd name="connsiteY13008" fmla="*/ 479919 h 6858079"/>
              <a:gd name="connsiteX13009" fmla="*/ 9948422 w 12192000"/>
              <a:gd name="connsiteY13009" fmla="*/ 454827 h 6858079"/>
              <a:gd name="connsiteX13010" fmla="*/ 10606972 w 12192000"/>
              <a:gd name="connsiteY13010" fmla="*/ 453608 h 6858079"/>
              <a:gd name="connsiteX13011" fmla="*/ 10633628 w 12192000"/>
              <a:gd name="connsiteY13011" fmla="*/ 471963 h 6858079"/>
              <a:gd name="connsiteX13012" fmla="*/ 10627865 w 12192000"/>
              <a:gd name="connsiteY13012" fmla="*/ 507952 h 6858079"/>
              <a:gd name="connsiteX13013" fmla="*/ 10610214 w 12192000"/>
              <a:gd name="connsiteY13013" fmla="*/ 541063 h 6858079"/>
              <a:gd name="connsiteX13014" fmla="*/ 10583919 w 12192000"/>
              <a:gd name="connsiteY13014" fmla="*/ 568775 h 6858079"/>
              <a:gd name="connsiteX13015" fmla="*/ 10595085 w 12192000"/>
              <a:gd name="connsiteY13015" fmla="*/ 579212 h 6858079"/>
              <a:gd name="connsiteX13016" fmla="*/ 10656322 w 12192000"/>
              <a:gd name="connsiteY13016" fmla="*/ 574173 h 6858079"/>
              <a:gd name="connsiteX13017" fmla="*/ 10676134 w 12192000"/>
              <a:gd name="connsiteY13017" fmla="*/ 561577 h 6858079"/>
              <a:gd name="connsiteX13018" fmla="*/ 10668569 w 12192000"/>
              <a:gd name="connsiteY13018" fmla="*/ 525227 h 6858079"/>
              <a:gd name="connsiteX13019" fmla="*/ 10684419 w 12192000"/>
              <a:gd name="connsiteY13019" fmla="*/ 474842 h 6858079"/>
              <a:gd name="connsiteX13020" fmla="*/ 10719359 w 12192000"/>
              <a:gd name="connsiteY13020" fmla="*/ 454328 h 6858079"/>
              <a:gd name="connsiteX13021" fmla="*/ 10733408 w 12192000"/>
              <a:gd name="connsiteY13021" fmla="*/ 519829 h 6858079"/>
              <a:gd name="connsiteX13022" fmla="*/ 10700268 w 12192000"/>
              <a:gd name="connsiteY13022" fmla="*/ 564816 h 6858079"/>
              <a:gd name="connsiteX13023" fmla="*/ 10712155 w 12192000"/>
              <a:gd name="connsiteY13023" fmla="*/ 570934 h 6858079"/>
              <a:gd name="connsiteX13024" fmla="*/ 10758983 w 12192000"/>
              <a:gd name="connsiteY13024" fmla="*/ 561577 h 6858079"/>
              <a:gd name="connsiteX13025" fmla="*/ 10802929 w 12192000"/>
              <a:gd name="connsiteY13025" fmla="*/ 532425 h 6858079"/>
              <a:gd name="connsiteX13026" fmla="*/ 10814456 w 12192000"/>
              <a:gd name="connsiteY13026" fmla="*/ 548981 h 6858079"/>
              <a:gd name="connsiteX13027" fmla="*/ 10726203 w 12192000"/>
              <a:gd name="connsiteY13027" fmla="*/ 591808 h 6858079"/>
              <a:gd name="connsiteX13028" fmla="*/ 10686580 w 12192000"/>
              <a:gd name="connsiteY13028" fmla="*/ 575973 h 6858079"/>
              <a:gd name="connsiteX13029" fmla="*/ 10682257 w 12192000"/>
              <a:gd name="connsiteY13029" fmla="*/ 579572 h 6858079"/>
              <a:gd name="connsiteX13030" fmla="*/ 10611655 w 12192000"/>
              <a:gd name="connsiteY13030" fmla="*/ 602605 h 6858079"/>
              <a:gd name="connsiteX13031" fmla="*/ 10570230 w 12192000"/>
              <a:gd name="connsiteY13031" fmla="*/ 578492 h 6858079"/>
              <a:gd name="connsiteX13032" fmla="*/ 10527005 w 12192000"/>
              <a:gd name="connsiteY13032" fmla="*/ 595767 h 6858079"/>
              <a:gd name="connsiteX13033" fmla="*/ 10465408 w 12192000"/>
              <a:gd name="connsiteY13033" fmla="*/ 577053 h 6858079"/>
              <a:gd name="connsiteX13034" fmla="*/ 10432628 w 12192000"/>
              <a:gd name="connsiteY13034" fmla="*/ 596127 h 6858079"/>
              <a:gd name="connsiteX13035" fmla="*/ 10346897 w 12192000"/>
              <a:gd name="connsiteY13035" fmla="*/ 584611 h 6858079"/>
              <a:gd name="connsiteX13036" fmla="*/ 10279897 w 12192000"/>
              <a:gd name="connsiteY13036" fmla="*/ 622400 h 6858079"/>
              <a:gd name="connsiteX13037" fmla="*/ 10274854 w 12192000"/>
              <a:gd name="connsiteY13037" fmla="*/ 613042 h 6858079"/>
              <a:gd name="connsiteX13038" fmla="*/ 10338252 w 12192000"/>
              <a:gd name="connsiteY13038" fmla="*/ 573094 h 6858079"/>
              <a:gd name="connsiteX13039" fmla="*/ 10349058 w 12192000"/>
              <a:gd name="connsiteY13039" fmla="*/ 489238 h 6858079"/>
              <a:gd name="connsiteX13040" fmla="*/ 10387601 w 12192000"/>
              <a:gd name="connsiteY13040" fmla="*/ 462245 h 6858079"/>
              <a:gd name="connsiteX13041" fmla="*/ 10421822 w 12192000"/>
              <a:gd name="connsiteY13041" fmla="*/ 479161 h 6858079"/>
              <a:gd name="connsiteX13042" fmla="*/ 10390123 w 12192000"/>
              <a:gd name="connsiteY13042" fmla="*/ 548621 h 6858079"/>
              <a:gd name="connsiteX13043" fmla="*/ 10360946 w 12192000"/>
              <a:gd name="connsiteY13043" fmla="*/ 574173 h 6858079"/>
              <a:gd name="connsiteX13044" fmla="*/ 10407053 w 12192000"/>
              <a:gd name="connsiteY13044" fmla="*/ 586770 h 6858079"/>
              <a:gd name="connsiteX13045" fmla="*/ 10455682 w 12192000"/>
              <a:gd name="connsiteY13045" fmla="*/ 562657 h 6858079"/>
              <a:gd name="connsiteX13046" fmla="*/ 10456042 w 12192000"/>
              <a:gd name="connsiteY13046" fmla="*/ 562657 h 6858079"/>
              <a:gd name="connsiteX13047" fmla="*/ 10450639 w 12192000"/>
              <a:gd name="connsiteY13047" fmla="*/ 540703 h 6858079"/>
              <a:gd name="connsiteX13048" fmla="*/ 10460725 w 12192000"/>
              <a:gd name="connsiteY13048" fmla="*/ 489598 h 6858079"/>
              <a:gd name="connsiteX13049" fmla="*/ 10492784 w 12192000"/>
              <a:gd name="connsiteY13049" fmla="*/ 455047 h 6858079"/>
              <a:gd name="connsiteX13050" fmla="*/ 10523402 w 12192000"/>
              <a:gd name="connsiteY13050" fmla="*/ 468004 h 6858079"/>
              <a:gd name="connsiteX13051" fmla="*/ 10515838 w 12192000"/>
              <a:gd name="connsiteY13051" fmla="*/ 519469 h 6858079"/>
              <a:gd name="connsiteX13052" fmla="*/ 10478736 w 12192000"/>
              <a:gd name="connsiteY13052" fmla="*/ 566616 h 6858079"/>
              <a:gd name="connsiteX13053" fmla="*/ 10494946 w 12192000"/>
              <a:gd name="connsiteY13053" fmla="*/ 577053 h 6858079"/>
              <a:gd name="connsiteX13054" fmla="*/ 10561585 w 12192000"/>
              <a:gd name="connsiteY13054" fmla="*/ 562657 h 6858079"/>
              <a:gd name="connsiteX13055" fmla="*/ 10559784 w 12192000"/>
              <a:gd name="connsiteY13055" fmla="*/ 557618 h 6858079"/>
              <a:gd name="connsiteX13056" fmla="*/ 10573833 w 12192000"/>
              <a:gd name="connsiteY13056" fmla="*/ 474842 h 6858079"/>
              <a:gd name="connsiteX13057" fmla="*/ 10606972 w 12192000"/>
              <a:gd name="connsiteY13057" fmla="*/ 453608 h 6858079"/>
              <a:gd name="connsiteX13058" fmla="*/ 3466415 w 12192000"/>
              <a:gd name="connsiteY13058" fmla="*/ 452534 h 6858079"/>
              <a:gd name="connsiteX13059" fmla="*/ 3463208 w 12192000"/>
              <a:gd name="connsiteY13059" fmla="*/ 455639 h 6858079"/>
              <a:gd name="connsiteX13060" fmla="*/ 3458933 w 12192000"/>
              <a:gd name="connsiteY13060" fmla="*/ 459778 h 6858079"/>
              <a:gd name="connsiteX13061" fmla="*/ 3461265 w 12192000"/>
              <a:gd name="connsiteY13061" fmla="*/ 460924 h 6858079"/>
              <a:gd name="connsiteX13062" fmla="*/ 3466781 w 12192000"/>
              <a:gd name="connsiteY13062" fmla="*/ 463971 h 6858079"/>
              <a:gd name="connsiteX13063" fmla="*/ 3470155 w 12192000"/>
              <a:gd name="connsiteY13063" fmla="*/ 458274 h 6858079"/>
              <a:gd name="connsiteX13064" fmla="*/ 3471800 w 12192000"/>
              <a:gd name="connsiteY13064" fmla="*/ 456073 h 6858079"/>
              <a:gd name="connsiteX13065" fmla="*/ 3466415 w 12192000"/>
              <a:gd name="connsiteY13065" fmla="*/ 452534 h 6858079"/>
              <a:gd name="connsiteX13066" fmla="*/ 3344325 w 12192000"/>
              <a:gd name="connsiteY13066" fmla="*/ 451246 h 6858079"/>
              <a:gd name="connsiteX13067" fmla="*/ 3343881 w 12192000"/>
              <a:gd name="connsiteY13067" fmla="*/ 451919 h 6858079"/>
              <a:gd name="connsiteX13068" fmla="*/ 3294866 w 12192000"/>
              <a:gd name="connsiteY13068" fmla="*/ 512747 h 6858079"/>
              <a:gd name="connsiteX13069" fmla="*/ 3385116 w 12192000"/>
              <a:gd name="connsiteY13069" fmla="*/ 516660 h 6858079"/>
              <a:gd name="connsiteX13070" fmla="*/ 3425685 w 12192000"/>
              <a:gd name="connsiteY13070" fmla="*/ 457810 h 6858079"/>
              <a:gd name="connsiteX13071" fmla="*/ 3395824 w 12192000"/>
              <a:gd name="connsiteY13071" fmla="*/ 453048 h 6858079"/>
              <a:gd name="connsiteX13072" fmla="*/ 3344325 w 12192000"/>
              <a:gd name="connsiteY13072" fmla="*/ 451246 h 6858079"/>
              <a:gd name="connsiteX13073" fmla="*/ 9630853 w 12192000"/>
              <a:gd name="connsiteY13073" fmla="*/ 451003 h 6858079"/>
              <a:gd name="connsiteX13074" fmla="*/ 9631923 w 12192000"/>
              <a:gd name="connsiteY13074" fmla="*/ 454713 h 6858079"/>
              <a:gd name="connsiteX13075" fmla="*/ 9578438 w 12192000"/>
              <a:gd name="connsiteY13075" fmla="*/ 471409 h 6858079"/>
              <a:gd name="connsiteX13076" fmla="*/ 9577368 w 12192000"/>
              <a:gd name="connsiteY13076" fmla="*/ 468440 h 6858079"/>
              <a:gd name="connsiteX13077" fmla="*/ 9630853 w 12192000"/>
              <a:gd name="connsiteY13077" fmla="*/ 451003 h 6858079"/>
              <a:gd name="connsiteX13078" fmla="*/ 2984791 w 12192000"/>
              <a:gd name="connsiteY13078" fmla="*/ 446265 h 6858079"/>
              <a:gd name="connsiteX13079" fmla="*/ 2987322 w 12192000"/>
              <a:gd name="connsiteY13079" fmla="*/ 447355 h 6858079"/>
              <a:gd name="connsiteX13080" fmla="*/ 2989130 w 12192000"/>
              <a:gd name="connsiteY13080" fmla="*/ 449536 h 6858079"/>
              <a:gd name="connsiteX13081" fmla="*/ 2991299 w 12192000"/>
              <a:gd name="connsiteY13081" fmla="*/ 484790 h 6858079"/>
              <a:gd name="connsiteX13082" fmla="*/ 2990576 w 12192000"/>
              <a:gd name="connsiteY13082" fmla="*/ 533493 h 6858079"/>
              <a:gd name="connsiteX13083" fmla="*/ 2988045 w 12192000"/>
              <a:gd name="connsiteY13083" fmla="*/ 533129 h 6858079"/>
              <a:gd name="connsiteX13084" fmla="*/ 2985153 w 12192000"/>
              <a:gd name="connsiteY13084" fmla="*/ 490968 h 6858079"/>
              <a:gd name="connsiteX13085" fmla="*/ 2983345 w 12192000"/>
              <a:gd name="connsiteY13085" fmla="*/ 452806 h 6858079"/>
              <a:gd name="connsiteX13086" fmla="*/ 2931633 w 12192000"/>
              <a:gd name="connsiteY13086" fmla="*/ 454624 h 6858079"/>
              <a:gd name="connsiteX13087" fmla="*/ 2879923 w 12192000"/>
              <a:gd name="connsiteY13087" fmla="*/ 455350 h 6858079"/>
              <a:gd name="connsiteX13088" fmla="*/ 2879198 w 12192000"/>
              <a:gd name="connsiteY13088" fmla="*/ 451717 h 6858079"/>
              <a:gd name="connsiteX13089" fmla="*/ 2931633 w 12192000"/>
              <a:gd name="connsiteY13089" fmla="*/ 448445 h 6858079"/>
              <a:gd name="connsiteX13090" fmla="*/ 2984791 w 12192000"/>
              <a:gd name="connsiteY13090" fmla="*/ 446265 h 6858079"/>
              <a:gd name="connsiteX13091" fmla="*/ 11832375 w 12192000"/>
              <a:gd name="connsiteY13091" fmla="*/ 445361 h 6858079"/>
              <a:gd name="connsiteX13092" fmla="*/ 11827690 w 12192000"/>
              <a:gd name="connsiteY13092" fmla="*/ 446441 h 6858079"/>
              <a:gd name="connsiteX13093" fmla="*/ 11819040 w 12192000"/>
              <a:gd name="connsiteY13093" fmla="*/ 455435 h 6858079"/>
              <a:gd name="connsiteX13094" fmla="*/ 11817237 w 12192000"/>
              <a:gd name="connsiteY13094" fmla="*/ 466230 h 6858079"/>
              <a:gd name="connsiteX13095" fmla="*/ 11816517 w 12192000"/>
              <a:gd name="connsiteY13095" fmla="*/ 471987 h 6858079"/>
              <a:gd name="connsiteX13096" fmla="*/ 11815435 w 12192000"/>
              <a:gd name="connsiteY13096" fmla="*/ 477385 h 6858079"/>
              <a:gd name="connsiteX13097" fmla="*/ 11814354 w 12192000"/>
              <a:gd name="connsiteY13097" fmla="*/ 482782 h 6858079"/>
              <a:gd name="connsiteX13098" fmla="*/ 11813994 w 12192000"/>
              <a:gd name="connsiteY13098" fmla="*/ 487100 h 6858079"/>
              <a:gd name="connsiteX13099" fmla="*/ 11813633 w 12192000"/>
              <a:gd name="connsiteY13099" fmla="*/ 491418 h 6858079"/>
              <a:gd name="connsiteX13100" fmla="*/ 11812912 w 12192000"/>
              <a:gd name="connsiteY13100" fmla="*/ 496096 h 6858079"/>
              <a:gd name="connsiteX13101" fmla="*/ 11812552 w 12192000"/>
              <a:gd name="connsiteY13101" fmla="*/ 509409 h 6858079"/>
              <a:gd name="connsiteX13102" fmla="*/ 11811110 w 12192000"/>
              <a:gd name="connsiteY13102" fmla="*/ 512288 h 6858079"/>
              <a:gd name="connsiteX13103" fmla="*/ 11809308 w 12192000"/>
              <a:gd name="connsiteY13103" fmla="*/ 512288 h 6858079"/>
              <a:gd name="connsiteX13104" fmla="*/ 11808947 w 12192000"/>
              <a:gd name="connsiteY13104" fmla="*/ 512648 h 6858079"/>
              <a:gd name="connsiteX13105" fmla="*/ 11800658 w 12192000"/>
              <a:gd name="connsiteY13105" fmla="*/ 517325 h 6858079"/>
              <a:gd name="connsiteX13106" fmla="*/ 11794531 w 12192000"/>
              <a:gd name="connsiteY13106" fmla="*/ 521283 h 6858079"/>
              <a:gd name="connsiteX13107" fmla="*/ 11779033 w 12192000"/>
              <a:gd name="connsiteY13107" fmla="*/ 531718 h 6858079"/>
              <a:gd name="connsiteX13108" fmla="*/ 11776149 w 12192000"/>
              <a:gd name="connsiteY13108" fmla="*/ 533877 h 6858079"/>
              <a:gd name="connsiteX13109" fmla="*/ 11760652 w 12192000"/>
              <a:gd name="connsiteY13109" fmla="*/ 554027 h 6858079"/>
              <a:gd name="connsiteX13110" fmla="*/ 11771464 w 12192000"/>
              <a:gd name="connsiteY13110" fmla="*/ 563742 h 6858079"/>
              <a:gd name="connsiteX13111" fmla="*/ 11775068 w 12192000"/>
              <a:gd name="connsiteY13111" fmla="*/ 565541 h 6858079"/>
              <a:gd name="connsiteX13112" fmla="*/ 11780835 w 12192000"/>
              <a:gd name="connsiteY13112" fmla="*/ 569140 h 6858079"/>
              <a:gd name="connsiteX13113" fmla="*/ 11788043 w 12192000"/>
              <a:gd name="connsiteY13113" fmla="*/ 573818 h 6858079"/>
              <a:gd name="connsiteX13114" fmla="*/ 11797054 w 12192000"/>
              <a:gd name="connsiteY13114" fmla="*/ 577416 h 6858079"/>
              <a:gd name="connsiteX13115" fmla="*/ 11803181 w 12192000"/>
              <a:gd name="connsiteY13115" fmla="*/ 579935 h 6858079"/>
              <a:gd name="connsiteX13116" fmla="*/ 11805344 w 12192000"/>
              <a:gd name="connsiteY13116" fmla="*/ 581013 h 6858079"/>
              <a:gd name="connsiteX13117" fmla="*/ 11817958 w 12192000"/>
              <a:gd name="connsiteY13117" fmla="*/ 585691 h 6858079"/>
              <a:gd name="connsiteX13118" fmla="*/ 11819760 w 12192000"/>
              <a:gd name="connsiteY13118" fmla="*/ 587851 h 6858079"/>
              <a:gd name="connsiteX13119" fmla="*/ 11819040 w 12192000"/>
              <a:gd name="connsiteY13119" fmla="*/ 589290 h 6858079"/>
              <a:gd name="connsiteX13120" fmla="*/ 11823004 w 12192000"/>
              <a:gd name="connsiteY13120" fmla="*/ 600444 h 6858079"/>
              <a:gd name="connsiteX13121" fmla="*/ 11824085 w 12192000"/>
              <a:gd name="connsiteY13121" fmla="*/ 604042 h 6858079"/>
              <a:gd name="connsiteX13122" fmla="*/ 11828050 w 12192000"/>
              <a:gd name="connsiteY13122" fmla="*/ 617715 h 6858079"/>
              <a:gd name="connsiteX13123" fmla="*/ 11829492 w 12192000"/>
              <a:gd name="connsiteY13123" fmla="*/ 622033 h 6858079"/>
              <a:gd name="connsiteX13124" fmla="*/ 11830212 w 12192000"/>
              <a:gd name="connsiteY13124" fmla="*/ 624912 h 6858079"/>
              <a:gd name="connsiteX13125" fmla="*/ 11847512 w 12192000"/>
              <a:gd name="connsiteY13125" fmla="*/ 645782 h 6858079"/>
              <a:gd name="connsiteX13126" fmla="*/ 11853280 w 12192000"/>
              <a:gd name="connsiteY13126" fmla="*/ 644343 h 6858079"/>
              <a:gd name="connsiteX13127" fmla="*/ 11873464 w 12192000"/>
              <a:gd name="connsiteY13127" fmla="*/ 624193 h 6858079"/>
              <a:gd name="connsiteX13128" fmla="*/ 11874905 w 12192000"/>
              <a:gd name="connsiteY13128" fmla="*/ 622754 h 6858079"/>
              <a:gd name="connsiteX13129" fmla="*/ 11877789 w 12192000"/>
              <a:gd name="connsiteY13129" fmla="*/ 618076 h 6858079"/>
              <a:gd name="connsiteX13130" fmla="*/ 11885357 w 12192000"/>
              <a:gd name="connsiteY13130" fmla="*/ 608001 h 6858079"/>
              <a:gd name="connsiteX13131" fmla="*/ 11886439 w 12192000"/>
              <a:gd name="connsiteY13131" fmla="*/ 606921 h 6858079"/>
              <a:gd name="connsiteX13132" fmla="*/ 11891485 w 12192000"/>
              <a:gd name="connsiteY13132" fmla="*/ 602603 h 6858079"/>
              <a:gd name="connsiteX13133" fmla="*/ 11893287 w 12192000"/>
              <a:gd name="connsiteY13133" fmla="*/ 602243 h 6858079"/>
              <a:gd name="connsiteX13134" fmla="*/ 11901577 w 12192000"/>
              <a:gd name="connsiteY13134" fmla="*/ 602963 h 6858079"/>
              <a:gd name="connsiteX13135" fmla="*/ 11908425 w 12192000"/>
              <a:gd name="connsiteY13135" fmla="*/ 603682 h 6858079"/>
              <a:gd name="connsiteX13136" fmla="*/ 11914912 w 12192000"/>
              <a:gd name="connsiteY13136" fmla="*/ 604042 h 6858079"/>
              <a:gd name="connsiteX13137" fmla="*/ 11925364 w 12192000"/>
              <a:gd name="connsiteY13137" fmla="*/ 604403 h 6858079"/>
              <a:gd name="connsiteX13138" fmla="*/ 11933293 w 12192000"/>
              <a:gd name="connsiteY13138" fmla="*/ 604403 h 6858079"/>
              <a:gd name="connsiteX13139" fmla="*/ 11951675 w 12192000"/>
              <a:gd name="connsiteY13139" fmla="*/ 602603 h 6858079"/>
              <a:gd name="connsiteX13140" fmla="*/ 11954919 w 12192000"/>
              <a:gd name="connsiteY13140" fmla="*/ 600444 h 6858079"/>
              <a:gd name="connsiteX13141" fmla="*/ 11952396 w 12192000"/>
              <a:gd name="connsiteY13141" fmla="*/ 575257 h 6858079"/>
              <a:gd name="connsiteX13142" fmla="*/ 11949513 w 12192000"/>
              <a:gd name="connsiteY13142" fmla="*/ 570579 h 6858079"/>
              <a:gd name="connsiteX13143" fmla="*/ 11946268 w 12192000"/>
              <a:gd name="connsiteY13143" fmla="*/ 565182 h 6858079"/>
              <a:gd name="connsiteX13144" fmla="*/ 11940142 w 12192000"/>
              <a:gd name="connsiteY13144" fmla="*/ 554387 h 6858079"/>
              <a:gd name="connsiteX13145" fmla="*/ 11936538 w 12192000"/>
              <a:gd name="connsiteY13145" fmla="*/ 547551 h 6858079"/>
              <a:gd name="connsiteX13146" fmla="*/ 11932933 w 12192000"/>
              <a:gd name="connsiteY13146" fmla="*/ 540714 h 6858079"/>
              <a:gd name="connsiteX13147" fmla="*/ 11932213 w 12192000"/>
              <a:gd name="connsiteY13147" fmla="*/ 539994 h 6858079"/>
              <a:gd name="connsiteX13148" fmla="*/ 11932213 w 12192000"/>
              <a:gd name="connsiteY13148" fmla="*/ 538194 h 6858079"/>
              <a:gd name="connsiteX13149" fmla="*/ 11937979 w 12192000"/>
              <a:gd name="connsiteY13149" fmla="*/ 519844 h 6858079"/>
              <a:gd name="connsiteX13150" fmla="*/ 11943025 w 12192000"/>
              <a:gd name="connsiteY13150" fmla="*/ 503652 h 6858079"/>
              <a:gd name="connsiteX13151" fmla="*/ 11944467 w 12192000"/>
              <a:gd name="connsiteY13151" fmla="*/ 499334 h 6858079"/>
              <a:gd name="connsiteX13152" fmla="*/ 11945548 w 12192000"/>
              <a:gd name="connsiteY13152" fmla="*/ 495016 h 6858079"/>
              <a:gd name="connsiteX13153" fmla="*/ 11946268 w 12192000"/>
              <a:gd name="connsiteY13153" fmla="*/ 493217 h 6858079"/>
              <a:gd name="connsiteX13154" fmla="*/ 11948431 w 12192000"/>
              <a:gd name="connsiteY13154" fmla="*/ 487100 h 6858079"/>
              <a:gd name="connsiteX13155" fmla="*/ 11945548 w 12192000"/>
              <a:gd name="connsiteY13155" fmla="*/ 472347 h 6858079"/>
              <a:gd name="connsiteX13156" fmla="*/ 11932933 w 12192000"/>
              <a:gd name="connsiteY13156" fmla="*/ 470548 h 6858079"/>
              <a:gd name="connsiteX13157" fmla="*/ 11931491 w 12192000"/>
              <a:gd name="connsiteY13157" fmla="*/ 470908 h 6858079"/>
              <a:gd name="connsiteX13158" fmla="*/ 11922841 w 12192000"/>
              <a:gd name="connsiteY13158" fmla="*/ 471628 h 6858079"/>
              <a:gd name="connsiteX13159" fmla="*/ 11914191 w 12192000"/>
              <a:gd name="connsiteY13159" fmla="*/ 472707 h 6858079"/>
              <a:gd name="connsiteX13160" fmla="*/ 11896891 w 12192000"/>
              <a:gd name="connsiteY13160" fmla="*/ 476305 h 6858079"/>
              <a:gd name="connsiteX13161" fmla="*/ 11888241 w 12192000"/>
              <a:gd name="connsiteY13161" fmla="*/ 478824 h 6858079"/>
              <a:gd name="connsiteX13162" fmla="*/ 11887160 w 12192000"/>
              <a:gd name="connsiteY13162" fmla="*/ 479544 h 6858079"/>
              <a:gd name="connsiteX13163" fmla="*/ 11884276 w 12192000"/>
              <a:gd name="connsiteY13163" fmla="*/ 480264 h 6858079"/>
              <a:gd name="connsiteX13164" fmla="*/ 11883195 w 12192000"/>
              <a:gd name="connsiteY13164" fmla="*/ 479903 h 6858079"/>
              <a:gd name="connsiteX13165" fmla="*/ 11881032 w 12192000"/>
              <a:gd name="connsiteY13165" fmla="*/ 479903 h 6858079"/>
              <a:gd name="connsiteX13166" fmla="*/ 11868057 w 12192000"/>
              <a:gd name="connsiteY13166" fmla="*/ 470188 h 6858079"/>
              <a:gd name="connsiteX13167" fmla="*/ 11860848 w 12192000"/>
              <a:gd name="connsiteY13167" fmla="*/ 464071 h 6858079"/>
              <a:gd name="connsiteX13168" fmla="*/ 11854721 w 12192000"/>
              <a:gd name="connsiteY13168" fmla="*/ 459034 h 6858079"/>
              <a:gd name="connsiteX13169" fmla="*/ 11852198 w 12192000"/>
              <a:gd name="connsiteY13169" fmla="*/ 456515 h 6858079"/>
              <a:gd name="connsiteX13170" fmla="*/ 11832375 w 12192000"/>
              <a:gd name="connsiteY13170" fmla="*/ 445361 h 6858079"/>
              <a:gd name="connsiteX13171" fmla="*/ 11205734 w 12192000"/>
              <a:gd name="connsiteY13171" fmla="*/ 444942 h 6858079"/>
              <a:gd name="connsiteX13172" fmla="*/ 11208980 w 12192000"/>
              <a:gd name="connsiteY13172" fmla="*/ 444942 h 6858079"/>
              <a:gd name="connsiteX13173" fmla="*/ 11178317 w 12192000"/>
              <a:gd name="connsiteY13173" fmla="*/ 660418 h 6858079"/>
              <a:gd name="connsiteX13174" fmla="*/ 11052416 w 12192000"/>
              <a:gd name="connsiteY13174" fmla="*/ 715278 h 6858079"/>
              <a:gd name="connsiteX13175" fmla="*/ 11054581 w 12192000"/>
              <a:gd name="connsiteY13175" fmla="*/ 706977 h 6858079"/>
              <a:gd name="connsiteX13176" fmla="*/ 11143685 w 12192000"/>
              <a:gd name="connsiteY13176" fmla="*/ 694345 h 6858079"/>
              <a:gd name="connsiteX13177" fmla="*/ 11183368 w 12192000"/>
              <a:gd name="connsiteY13177" fmla="*/ 621797 h 6858079"/>
              <a:gd name="connsiteX13178" fmla="*/ 11205734 w 12192000"/>
              <a:gd name="connsiteY13178" fmla="*/ 444942 h 6858079"/>
              <a:gd name="connsiteX13179" fmla="*/ 11824251 w 12192000"/>
              <a:gd name="connsiteY13179" fmla="*/ 442679 h 6858079"/>
              <a:gd name="connsiteX13180" fmla="*/ 11821367 w 12192000"/>
              <a:gd name="connsiteY13180" fmla="*/ 443531 h 6858079"/>
              <a:gd name="connsiteX13181" fmla="*/ 11820095 w 12192000"/>
              <a:gd name="connsiteY13181" fmla="*/ 444249 h 6858079"/>
              <a:gd name="connsiteX13182" fmla="*/ 11818199 w 12192000"/>
              <a:gd name="connsiteY13182" fmla="*/ 447807 h 6858079"/>
              <a:gd name="connsiteX13183" fmla="*/ 3439254 w 12192000"/>
              <a:gd name="connsiteY13183" fmla="*/ 441633 h 6858079"/>
              <a:gd name="connsiteX13184" fmla="*/ 3436277 w 12192000"/>
              <a:gd name="connsiteY13184" fmla="*/ 445853 h 6858079"/>
              <a:gd name="connsiteX13185" fmla="*/ 3433479 w 12192000"/>
              <a:gd name="connsiteY13185" fmla="*/ 450385 h 6858079"/>
              <a:gd name="connsiteX13186" fmla="*/ 3443021 w 12192000"/>
              <a:gd name="connsiteY13186" fmla="*/ 453181 h 6858079"/>
              <a:gd name="connsiteX13187" fmla="*/ 3446034 w 12192000"/>
              <a:gd name="connsiteY13187" fmla="*/ 446861 h 6858079"/>
              <a:gd name="connsiteX13188" fmla="*/ 3447499 w 12192000"/>
              <a:gd name="connsiteY13188" fmla="*/ 444349 h 6858079"/>
              <a:gd name="connsiteX13189" fmla="*/ 3439254 w 12192000"/>
              <a:gd name="connsiteY13189" fmla="*/ 441633 h 6858079"/>
              <a:gd name="connsiteX13190" fmla="*/ 3250897 w 12192000"/>
              <a:gd name="connsiteY13190" fmla="*/ 437524 h 6858079"/>
              <a:gd name="connsiteX13191" fmla="*/ 3250453 w 12192000"/>
              <a:gd name="connsiteY13191" fmla="*/ 438197 h 6858079"/>
              <a:gd name="connsiteX13192" fmla="*/ 3225238 w 12192000"/>
              <a:gd name="connsiteY13192" fmla="*/ 470269 h 6858079"/>
              <a:gd name="connsiteX13193" fmla="*/ 3197031 w 12192000"/>
              <a:gd name="connsiteY13193" fmla="*/ 503657 h 6858079"/>
              <a:gd name="connsiteX13194" fmla="*/ 3288246 w 12192000"/>
              <a:gd name="connsiteY13194" fmla="*/ 512836 h 6858079"/>
              <a:gd name="connsiteX13195" fmla="*/ 3290973 w 12192000"/>
              <a:gd name="connsiteY13195" fmla="*/ 512505 h 6858079"/>
              <a:gd name="connsiteX13196" fmla="*/ 3338329 w 12192000"/>
              <a:gd name="connsiteY13196" fmla="*/ 450973 h 6858079"/>
              <a:gd name="connsiteX13197" fmla="*/ 3266712 w 12192000"/>
              <a:gd name="connsiteY13197" fmla="*/ 442513 h 6858079"/>
              <a:gd name="connsiteX13198" fmla="*/ 3250897 w 12192000"/>
              <a:gd name="connsiteY13198" fmla="*/ 437524 h 6858079"/>
              <a:gd name="connsiteX13199" fmla="*/ 9635896 w 12192000"/>
              <a:gd name="connsiteY13199" fmla="*/ 436684 h 6858079"/>
              <a:gd name="connsiteX13200" fmla="*/ 9636994 w 12192000"/>
              <a:gd name="connsiteY13200" fmla="*/ 439986 h 6858079"/>
              <a:gd name="connsiteX13201" fmla="*/ 9600042 w 12192000"/>
              <a:gd name="connsiteY13201" fmla="*/ 449894 h 6858079"/>
              <a:gd name="connsiteX13202" fmla="*/ 9599310 w 12192000"/>
              <a:gd name="connsiteY13202" fmla="*/ 447325 h 6858079"/>
              <a:gd name="connsiteX13203" fmla="*/ 9635896 w 12192000"/>
              <a:gd name="connsiteY13203" fmla="*/ 436684 h 6858079"/>
              <a:gd name="connsiteX13204" fmla="*/ 11832220 w 12192000"/>
              <a:gd name="connsiteY13204" fmla="*/ 436365 h 6858079"/>
              <a:gd name="connsiteX13205" fmla="*/ 11832220 w 12192000"/>
              <a:gd name="connsiteY13205" fmla="*/ 437397 h 6858079"/>
              <a:gd name="connsiteX13206" fmla="*/ 11825692 w 12192000"/>
              <a:gd name="connsiteY13206" fmla="*/ 441086 h 6858079"/>
              <a:gd name="connsiteX13207" fmla="*/ 11826352 w 12192000"/>
              <a:gd name="connsiteY13207" fmla="*/ 440901 h 6858079"/>
              <a:gd name="connsiteX13208" fmla="*/ 11826608 w 12192000"/>
              <a:gd name="connsiteY13208" fmla="*/ 440683 h 6858079"/>
              <a:gd name="connsiteX13209" fmla="*/ 11827690 w 12192000"/>
              <a:gd name="connsiteY13209" fmla="*/ 439963 h 6858079"/>
              <a:gd name="connsiteX13210" fmla="*/ 11829209 w 12192000"/>
              <a:gd name="connsiteY13210" fmla="*/ 440097 h 6858079"/>
              <a:gd name="connsiteX13211" fmla="*/ 11838568 w 12192000"/>
              <a:gd name="connsiteY13211" fmla="*/ 437466 h 6858079"/>
              <a:gd name="connsiteX13212" fmla="*/ 11838200 w 12192000"/>
              <a:gd name="connsiteY13212" fmla="*/ 438567 h 6858079"/>
              <a:gd name="connsiteX13213" fmla="*/ 11832136 w 12192000"/>
              <a:gd name="connsiteY13213" fmla="*/ 440355 h 6858079"/>
              <a:gd name="connsiteX13214" fmla="*/ 11842512 w 12192000"/>
              <a:gd name="connsiteY13214" fmla="*/ 441268 h 6858079"/>
              <a:gd name="connsiteX13215" fmla="*/ 11855442 w 12192000"/>
              <a:gd name="connsiteY13215" fmla="*/ 450398 h 6858079"/>
              <a:gd name="connsiteX13216" fmla="*/ 11863011 w 12192000"/>
              <a:gd name="connsiteY13216" fmla="*/ 456515 h 6858079"/>
              <a:gd name="connsiteX13217" fmla="*/ 11869498 w 12192000"/>
              <a:gd name="connsiteY13217" fmla="*/ 461913 h 6858079"/>
              <a:gd name="connsiteX13218" fmla="*/ 11873464 w 12192000"/>
              <a:gd name="connsiteY13218" fmla="*/ 465511 h 6858079"/>
              <a:gd name="connsiteX13219" fmla="*/ 11883916 w 12192000"/>
              <a:gd name="connsiteY13219" fmla="*/ 473427 h 6858079"/>
              <a:gd name="connsiteX13220" fmla="*/ 11884276 w 12192000"/>
              <a:gd name="connsiteY13220" fmla="*/ 473786 h 6858079"/>
              <a:gd name="connsiteX13221" fmla="*/ 11886078 w 12192000"/>
              <a:gd name="connsiteY13221" fmla="*/ 473067 h 6858079"/>
              <a:gd name="connsiteX13222" fmla="*/ 11887520 w 12192000"/>
              <a:gd name="connsiteY13222" fmla="*/ 472347 h 6858079"/>
              <a:gd name="connsiteX13223" fmla="*/ 11890403 w 12192000"/>
              <a:gd name="connsiteY13223" fmla="*/ 471268 h 6858079"/>
              <a:gd name="connsiteX13224" fmla="*/ 11897973 w 12192000"/>
              <a:gd name="connsiteY13224" fmla="*/ 469109 h 6858079"/>
              <a:gd name="connsiteX13225" fmla="*/ 11900495 w 12192000"/>
              <a:gd name="connsiteY13225" fmla="*/ 468749 h 6858079"/>
              <a:gd name="connsiteX13226" fmla="*/ 11922120 w 12192000"/>
              <a:gd name="connsiteY13226" fmla="*/ 465151 h 6858079"/>
              <a:gd name="connsiteX13227" fmla="*/ 11926806 w 12192000"/>
              <a:gd name="connsiteY13227" fmla="*/ 464791 h 6858079"/>
              <a:gd name="connsiteX13228" fmla="*/ 11950594 w 12192000"/>
              <a:gd name="connsiteY13228" fmla="*/ 469829 h 6858079"/>
              <a:gd name="connsiteX13229" fmla="*/ 11954198 w 12192000"/>
              <a:gd name="connsiteY13229" fmla="*/ 483502 h 6858079"/>
              <a:gd name="connsiteX13230" fmla="*/ 11951315 w 12192000"/>
              <a:gd name="connsiteY13230" fmla="*/ 496096 h 6858079"/>
              <a:gd name="connsiteX13231" fmla="*/ 11949152 w 12192000"/>
              <a:gd name="connsiteY13231" fmla="*/ 501133 h 6858079"/>
              <a:gd name="connsiteX13232" fmla="*/ 11946268 w 12192000"/>
              <a:gd name="connsiteY13232" fmla="*/ 510129 h 6858079"/>
              <a:gd name="connsiteX13233" fmla="*/ 11943025 w 12192000"/>
              <a:gd name="connsiteY13233" fmla="*/ 520564 h 6858079"/>
              <a:gd name="connsiteX13234" fmla="*/ 11937258 w 12192000"/>
              <a:gd name="connsiteY13234" fmla="*/ 537116 h 6858079"/>
              <a:gd name="connsiteX13235" fmla="*/ 11937258 w 12192000"/>
              <a:gd name="connsiteY13235" fmla="*/ 537475 h 6858079"/>
              <a:gd name="connsiteX13236" fmla="*/ 11939781 w 12192000"/>
              <a:gd name="connsiteY13236" fmla="*/ 541793 h 6858079"/>
              <a:gd name="connsiteX13237" fmla="*/ 11941583 w 12192000"/>
              <a:gd name="connsiteY13237" fmla="*/ 545391 h 6858079"/>
              <a:gd name="connsiteX13238" fmla="*/ 11944827 w 12192000"/>
              <a:gd name="connsiteY13238" fmla="*/ 551508 h 6858079"/>
              <a:gd name="connsiteX13239" fmla="*/ 11946990 w 12192000"/>
              <a:gd name="connsiteY13239" fmla="*/ 555467 h 6858079"/>
              <a:gd name="connsiteX13240" fmla="*/ 11949873 w 12192000"/>
              <a:gd name="connsiteY13240" fmla="*/ 559424 h 6858079"/>
              <a:gd name="connsiteX13241" fmla="*/ 11957081 w 12192000"/>
              <a:gd name="connsiteY13241" fmla="*/ 571658 h 6858079"/>
              <a:gd name="connsiteX13242" fmla="*/ 11962488 w 12192000"/>
              <a:gd name="connsiteY13242" fmla="*/ 601524 h 6858079"/>
              <a:gd name="connsiteX13243" fmla="*/ 11954919 w 12192000"/>
              <a:gd name="connsiteY13243" fmla="*/ 607641 h 6858079"/>
              <a:gd name="connsiteX13244" fmla="*/ 11936898 w 12192000"/>
              <a:gd name="connsiteY13244" fmla="*/ 610159 h 6858079"/>
              <a:gd name="connsiteX13245" fmla="*/ 11933293 w 12192000"/>
              <a:gd name="connsiteY13245" fmla="*/ 610159 h 6858079"/>
              <a:gd name="connsiteX13246" fmla="*/ 11897252 w 12192000"/>
              <a:gd name="connsiteY13246" fmla="*/ 608360 h 6858079"/>
              <a:gd name="connsiteX13247" fmla="*/ 11893648 w 12192000"/>
              <a:gd name="connsiteY13247" fmla="*/ 608720 h 6858079"/>
              <a:gd name="connsiteX13248" fmla="*/ 11890403 w 12192000"/>
              <a:gd name="connsiteY13248" fmla="*/ 611959 h 6858079"/>
              <a:gd name="connsiteX13249" fmla="*/ 11890043 w 12192000"/>
              <a:gd name="connsiteY13249" fmla="*/ 612319 h 6858079"/>
              <a:gd name="connsiteX13250" fmla="*/ 11884637 w 12192000"/>
              <a:gd name="connsiteY13250" fmla="*/ 619514 h 6858079"/>
              <a:gd name="connsiteX13251" fmla="*/ 11882474 w 12192000"/>
              <a:gd name="connsiteY13251" fmla="*/ 622393 h 6858079"/>
              <a:gd name="connsiteX13252" fmla="*/ 11872382 w 12192000"/>
              <a:gd name="connsiteY13252" fmla="*/ 635707 h 6858079"/>
              <a:gd name="connsiteX13253" fmla="*/ 11855082 w 12192000"/>
              <a:gd name="connsiteY13253" fmla="*/ 650099 h 6858079"/>
              <a:gd name="connsiteX13254" fmla="*/ 11843187 w 12192000"/>
              <a:gd name="connsiteY13254" fmla="*/ 651539 h 6858079"/>
              <a:gd name="connsiteX13255" fmla="*/ 11825167 w 12192000"/>
              <a:gd name="connsiteY13255" fmla="*/ 628150 h 6858079"/>
              <a:gd name="connsiteX13256" fmla="*/ 11824806 w 12192000"/>
              <a:gd name="connsiteY13256" fmla="*/ 627431 h 6858079"/>
              <a:gd name="connsiteX13257" fmla="*/ 11819399 w 12192000"/>
              <a:gd name="connsiteY13257" fmla="*/ 608001 h 6858079"/>
              <a:gd name="connsiteX13258" fmla="*/ 11814354 w 12192000"/>
              <a:gd name="connsiteY13258" fmla="*/ 589650 h 6858079"/>
              <a:gd name="connsiteX13259" fmla="*/ 11799937 w 12192000"/>
              <a:gd name="connsiteY13259" fmla="*/ 584972 h 6858079"/>
              <a:gd name="connsiteX13260" fmla="*/ 11797774 w 12192000"/>
              <a:gd name="connsiteY13260" fmla="*/ 584252 h 6858079"/>
              <a:gd name="connsiteX13261" fmla="*/ 11795252 w 12192000"/>
              <a:gd name="connsiteY13261" fmla="*/ 583173 h 6858079"/>
              <a:gd name="connsiteX13262" fmla="*/ 11781195 w 12192000"/>
              <a:gd name="connsiteY13262" fmla="*/ 577056 h 6858079"/>
              <a:gd name="connsiteX13263" fmla="*/ 11771824 w 12192000"/>
              <a:gd name="connsiteY13263" fmla="*/ 570939 h 6858079"/>
              <a:gd name="connsiteX13264" fmla="*/ 11763174 w 12192000"/>
              <a:gd name="connsiteY13264" fmla="*/ 566261 h 6858079"/>
              <a:gd name="connsiteX13265" fmla="*/ 11754164 w 12192000"/>
              <a:gd name="connsiteY13265" fmla="*/ 553668 h 6858079"/>
              <a:gd name="connsiteX13266" fmla="*/ 11771824 w 12192000"/>
              <a:gd name="connsiteY13266" fmla="*/ 529919 h 6858079"/>
              <a:gd name="connsiteX13267" fmla="*/ 11774347 w 12192000"/>
              <a:gd name="connsiteY13267" fmla="*/ 527760 h 6858079"/>
              <a:gd name="connsiteX13268" fmla="*/ 11789485 w 12192000"/>
              <a:gd name="connsiteY13268" fmla="*/ 517325 h 6858079"/>
              <a:gd name="connsiteX13269" fmla="*/ 11795972 w 12192000"/>
              <a:gd name="connsiteY13269" fmla="*/ 513367 h 6858079"/>
              <a:gd name="connsiteX13270" fmla="*/ 11806785 w 12192000"/>
              <a:gd name="connsiteY13270" fmla="*/ 506890 h 6858079"/>
              <a:gd name="connsiteX13271" fmla="*/ 11807145 w 12192000"/>
              <a:gd name="connsiteY13271" fmla="*/ 506890 h 6858079"/>
              <a:gd name="connsiteX13272" fmla="*/ 11807506 w 12192000"/>
              <a:gd name="connsiteY13272" fmla="*/ 495377 h 6858079"/>
              <a:gd name="connsiteX13273" fmla="*/ 11807867 w 12192000"/>
              <a:gd name="connsiteY13273" fmla="*/ 492137 h 6858079"/>
              <a:gd name="connsiteX13274" fmla="*/ 11808227 w 12192000"/>
              <a:gd name="connsiteY13274" fmla="*/ 488180 h 6858079"/>
              <a:gd name="connsiteX13275" fmla="*/ 11808947 w 12192000"/>
              <a:gd name="connsiteY13275" fmla="*/ 480264 h 6858079"/>
              <a:gd name="connsiteX13276" fmla="*/ 11808947 w 12192000"/>
              <a:gd name="connsiteY13276" fmla="*/ 479544 h 6858079"/>
              <a:gd name="connsiteX13277" fmla="*/ 11811110 w 12192000"/>
              <a:gd name="connsiteY13277" fmla="*/ 469829 h 6858079"/>
              <a:gd name="connsiteX13278" fmla="*/ 11811471 w 12192000"/>
              <a:gd name="connsiteY13278" fmla="*/ 467310 h 6858079"/>
              <a:gd name="connsiteX13279" fmla="*/ 11813603 w 12192000"/>
              <a:gd name="connsiteY13279" fmla="*/ 456429 h 6858079"/>
              <a:gd name="connsiteX13280" fmla="*/ 11811780 w 12192000"/>
              <a:gd name="connsiteY13280" fmla="*/ 459849 h 6858079"/>
              <a:gd name="connsiteX13281" fmla="*/ 11813759 w 12192000"/>
              <a:gd name="connsiteY13281" fmla="*/ 455631 h 6858079"/>
              <a:gd name="connsiteX13282" fmla="*/ 11814715 w 12192000"/>
              <a:gd name="connsiteY13282" fmla="*/ 450758 h 6858079"/>
              <a:gd name="connsiteX13283" fmla="*/ 11816923 w 12192000"/>
              <a:gd name="connsiteY13283" fmla="*/ 448887 h 6858079"/>
              <a:gd name="connsiteX13284" fmla="*/ 11818740 w 12192000"/>
              <a:gd name="connsiteY13284" fmla="*/ 445014 h 6858079"/>
              <a:gd name="connsiteX13285" fmla="*/ 11813362 w 12192000"/>
              <a:gd name="connsiteY13285" fmla="*/ 448054 h 6858079"/>
              <a:gd name="connsiteX13286" fmla="*/ 11812999 w 12192000"/>
              <a:gd name="connsiteY13286" fmla="*/ 448054 h 6858079"/>
              <a:gd name="connsiteX13287" fmla="*/ 11832220 w 12192000"/>
              <a:gd name="connsiteY13287" fmla="*/ 436365 h 6858079"/>
              <a:gd name="connsiteX13288" fmla="*/ 2998250 w 12192000"/>
              <a:gd name="connsiteY13288" fmla="*/ 436217 h 6858079"/>
              <a:gd name="connsiteX13289" fmla="*/ 2998611 w 12192000"/>
              <a:gd name="connsiteY13289" fmla="*/ 436217 h 6858079"/>
              <a:gd name="connsiteX13290" fmla="*/ 3004023 w 12192000"/>
              <a:gd name="connsiteY13290" fmla="*/ 439466 h 6858079"/>
              <a:gd name="connsiteX13291" fmla="*/ 3004385 w 12192000"/>
              <a:gd name="connsiteY13291" fmla="*/ 516013 h 6858079"/>
              <a:gd name="connsiteX13292" fmla="*/ 3001858 w 12192000"/>
              <a:gd name="connsiteY13292" fmla="*/ 515652 h 6858079"/>
              <a:gd name="connsiteX13293" fmla="*/ 2997530 w 12192000"/>
              <a:gd name="connsiteY13293" fmla="*/ 441994 h 6858079"/>
              <a:gd name="connsiteX13294" fmla="*/ 2914177 w 12192000"/>
              <a:gd name="connsiteY13294" fmla="*/ 440189 h 6858079"/>
              <a:gd name="connsiteX13295" fmla="*/ 2914538 w 12192000"/>
              <a:gd name="connsiteY13295" fmla="*/ 436578 h 6858079"/>
              <a:gd name="connsiteX13296" fmla="*/ 2998250 w 12192000"/>
              <a:gd name="connsiteY13296" fmla="*/ 436217 h 6858079"/>
              <a:gd name="connsiteX13297" fmla="*/ 3404778 w 12192000"/>
              <a:gd name="connsiteY13297" fmla="*/ 435383 h 6858079"/>
              <a:gd name="connsiteX13298" fmla="*/ 3400059 w 12192000"/>
              <a:gd name="connsiteY13298" fmla="*/ 440196 h 6858079"/>
              <a:gd name="connsiteX13299" fmla="*/ 3397394 w 12192000"/>
              <a:gd name="connsiteY13299" fmla="*/ 444235 h 6858079"/>
              <a:gd name="connsiteX13300" fmla="*/ 3409434 w 12192000"/>
              <a:gd name="connsiteY13300" fmla="*/ 445585 h 6858079"/>
              <a:gd name="connsiteX13301" fmla="*/ 3415028 w 12192000"/>
              <a:gd name="connsiteY13301" fmla="*/ 436522 h 6858079"/>
              <a:gd name="connsiteX13302" fmla="*/ 3406881 w 12192000"/>
              <a:gd name="connsiteY13302" fmla="*/ 435414 h 6858079"/>
              <a:gd name="connsiteX13303" fmla="*/ 3404778 w 12192000"/>
              <a:gd name="connsiteY13303" fmla="*/ 435383 h 6858079"/>
              <a:gd name="connsiteX13304" fmla="*/ 11823670 w 12192000"/>
              <a:gd name="connsiteY13304" fmla="*/ 435153 h 6858079"/>
              <a:gd name="connsiteX13305" fmla="*/ 11824008 w 12192000"/>
              <a:gd name="connsiteY13305" fmla="*/ 436289 h 6858079"/>
              <a:gd name="connsiteX13306" fmla="*/ 11818611 w 12192000"/>
              <a:gd name="connsiteY13306" fmla="*/ 438561 h 6858079"/>
              <a:gd name="connsiteX13307" fmla="*/ 11814564 w 12192000"/>
              <a:gd name="connsiteY13307" fmla="*/ 442347 h 6858079"/>
              <a:gd name="connsiteX13308" fmla="*/ 11814227 w 12192000"/>
              <a:gd name="connsiteY13308" fmla="*/ 441968 h 6858079"/>
              <a:gd name="connsiteX13309" fmla="*/ 11818274 w 12192000"/>
              <a:gd name="connsiteY13309" fmla="*/ 437803 h 6858079"/>
              <a:gd name="connsiteX13310" fmla="*/ 11823670 w 12192000"/>
              <a:gd name="connsiteY13310" fmla="*/ 435153 h 6858079"/>
              <a:gd name="connsiteX13311" fmla="*/ 3368803 w 12192000"/>
              <a:gd name="connsiteY13311" fmla="*/ 433746 h 6858079"/>
              <a:gd name="connsiteX13312" fmla="*/ 3367915 w 12192000"/>
              <a:gd name="connsiteY13312" fmla="*/ 435092 h 6858079"/>
              <a:gd name="connsiteX13313" fmla="*/ 3362043 w 12192000"/>
              <a:gd name="connsiteY13313" fmla="*/ 442236 h 6858079"/>
              <a:gd name="connsiteX13314" fmla="*/ 3378240 w 12192000"/>
              <a:gd name="connsiteY13314" fmla="*/ 442843 h 6858079"/>
              <a:gd name="connsiteX13315" fmla="*/ 3379524 w 12192000"/>
              <a:gd name="connsiteY13315" fmla="*/ 440020 h 6858079"/>
              <a:gd name="connsiteX13316" fmla="*/ 3382094 w 12192000"/>
              <a:gd name="connsiteY13316" fmla="*/ 434372 h 6858079"/>
              <a:gd name="connsiteX13317" fmla="*/ 3368803 w 12192000"/>
              <a:gd name="connsiteY13317" fmla="*/ 433746 h 6858079"/>
              <a:gd name="connsiteX13318" fmla="*/ 3060884 w 12192000"/>
              <a:gd name="connsiteY13318" fmla="*/ 432711 h 6858079"/>
              <a:gd name="connsiteX13319" fmla="*/ 3050938 w 12192000"/>
              <a:gd name="connsiteY13319" fmla="*/ 439301 h 6858079"/>
              <a:gd name="connsiteX13320" fmla="*/ 3060846 w 12192000"/>
              <a:gd name="connsiteY13320" fmla="*/ 453534 h 6858079"/>
              <a:gd name="connsiteX13321" fmla="*/ 3061434 w 12192000"/>
              <a:gd name="connsiteY13321" fmla="*/ 452841 h 6858079"/>
              <a:gd name="connsiteX13322" fmla="*/ 3064315 w 12192000"/>
              <a:gd name="connsiteY13322" fmla="*/ 449444 h 6858079"/>
              <a:gd name="connsiteX13323" fmla="*/ 3069348 w 12192000"/>
              <a:gd name="connsiteY13323" fmla="*/ 444451 h 6858079"/>
              <a:gd name="connsiteX13324" fmla="*/ 3060884 w 12192000"/>
              <a:gd name="connsiteY13324" fmla="*/ 432711 h 6858079"/>
              <a:gd name="connsiteX13325" fmla="*/ 3331399 w 12192000"/>
              <a:gd name="connsiteY13325" fmla="*/ 432520 h 6858079"/>
              <a:gd name="connsiteX13326" fmla="*/ 3331579 w 12192000"/>
              <a:gd name="connsiteY13326" fmla="*/ 432832 h 6858079"/>
              <a:gd name="connsiteX13327" fmla="*/ 3327269 w 12192000"/>
              <a:gd name="connsiteY13327" fmla="*/ 439071 h 6858079"/>
              <a:gd name="connsiteX13328" fmla="*/ 3325493 w 12192000"/>
              <a:gd name="connsiteY13328" fmla="*/ 441764 h 6858079"/>
              <a:gd name="connsiteX13329" fmla="*/ 3340704 w 12192000"/>
              <a:gd name="connsiteY13329" fmla="*/ 442110 h 6858079"/>
              <a:gd name="connsiteX13330" fmla="*/ 3340967 w 12192000"/>
              <a:gd name="connsiteY13330" fmla="*/ 441125 h 6858079"/>
              <a:gd name="connsiteX13331" fmla="*/ 3344736 w 12192000"/>
              <a:gd name="connsiteY13331" fmla="*/ 433951 h 6858079"/>
              <a:gd name="connsiteX13332" fmla="*/ 3345181 w 12192000"/>
              <a:gd name="connsiteY13332" fmla="*/ 433277 h 6858079"/>
              <a:gd name="connsiteX13333" fmla="*/ 3331399 w 12192000"/>
              <a:gd name="connsiteY13333" fmla="*/ 432520 h 6858079"/>
              <a:gd name="connsiteX13334" fmla="*/ 954809 w 12192000"/>
              <a:gd name="connsiteY13334" fmla="*/ 428905 h 6858079"/>
              <a:gd name="connsiteX13335" fmla="*/ 953369 w 12192000"/>
              <a:gd name="connsiteY13335" fmla="*/ 432509 h 6858079"/>
              <a:gd name="connsiteX13336" fmla="*/ 951929 w 12192000"/>
              <a:gd name="connsiteY13336" fmla="*/ 433591 h 6858079"/>
              <a:gd name="connsiteX13337" fmla="*/ 951929 w 12192000"/>
              <a:gd name="connsiteY13337" fmla="*/ 435033 h 6858079"/>
              <a:gd name="connsiteX13338" fmla="*/ 922763 w 12192000"/>
              <a:gd name="connsiteY13338" fmla="*/ 502445 h 6858079"/>
              <a:gd name="connsiteX13339" fmla="*/ 922044 w 12192000"/>
              <a:gd name="connsiteY13339" fmla="*/ 507132 h 6858079"/>
              <a:gd name="connsiteX13340" fmla="*/ 922404 w 12192000"/>
              <a:gd name="connsiteY13340" fmla="*/ 507492 h 6858079"/>
              <a:gd name="connsiteX13341" fmla="*/ 923844 w 12192000"/>
              <a:gd name="connsiteY13341" fmla="*/ 508934 h 6858079"/>
              <a:gd name="connsiteX13342" fmla="*/ 945088 w 12192000"/>
              <a:gd name="connsiteY13342" fmla="*/ 513621 h 6858079"/>
              <a:gd name="connsiteX13343" fmla="*/ 960930 w 12192000"/>
              <a:gd name="connsiteY13343" fmla="*/ 513260 h 6858079"/>
              <a:gd name="connsiteX13344" fmla="*/ 980374 w 12192000"/>
              <a:gd name="connsiteY13344" fmla="*/ 511818 h 6858079"/>
              <a:gd name="connsiteX13345" fmla="*/ 982534 w 12192000"/>
              <a:gd name="connsiteY13345" fmla="*/ 508573 h 6858079"/>
              <a:gd name="connsiteX13346" fmla="*/ 988294 w 12192000"/>
              <a:gd name="connsiteY13346" fmla="*/ 500642 h 6858079"/>
              <a:gd name="connsiteX13347" fmla="*/ 971012 w 12192000"/>
              <a:gd name="connsiteY13347" fmla="*/ 468920 h 6858079"/>
              <a:gd name="connsiteX13348" fmla="*/ 956610 w 12192000"/>
              <a:gd name="connsiteY13348" fmla="*/ 437196 h 6858079"/>
              <a:gd name="connsiteX13349" fmla="*/ 958770 w 12192000"/>
              <a:gd name="connsiteY13349" fmla="*/ 430707 h 6858079"/>
              <a:gd name="connsiteX13350" fmla="*/ 954809 w 12192000"/>
              <a:gd name="connsiteY13350" fmla="*/ 428905 h 6858079"/>
              <a:gd name="connsiteX13351" fmla="*/ 3296756 w 12192000"/>
              <a:gd name="connsiteY13351" fmla="*/ 428863 h 6858079"/>
              <a:gd name="connsiteX13352" fmla="*/ 3291835 w 12192000"/>
              <a:gd name="connsiteY13352" fmla="*/ 438369 h 6858079"/>
              <a:gd name="connsiteX13353" fmla="*/ 3302266 w 12192000"/>
              <a:gd name="connsiteY13353" fmla="*/ 439819 h 6858079"/>
              <a:gd name="connsiteX13354" fmla="*/ 3306381 w 12192000"/>
              <a:gd name="connsiteY13354" fmla="*/ 430363 h 6858079"/>
              <a:gd name="connsiteX13355" fmla="*/ 3296756 w 12192000"/>
              <a:gd name="connsiteY13355" fmla="*/ 428863 h 6858079"/>
              <a:gd name="connsiteX13356" fmla="*/ 9634728 w 12192000"/>
              <a:gd name="connsiteY13356" fmla="*/ 428757 h 6858079"/>
              <a:gd name="connsiteX13357" fmla="*/ 9635445 w 12192000"/>
              <a:gd name="connsiteY13357" fmla="*/ 431407 h 6858079"/>
              <a:gd name="connsiteX13358" fmla="*/ 9617134 w 12192000"/>
              <a:gd name="connsiteY13358" fmla="*/ 435192 h 6858079"/>
              <a:gd name="connsiteX13359" fmla="*/ 9616774 w 12192000"/>
              <a:gd name="connsiteY13359" fmla="*/ 432921 h 6858079"/>
              <a:gd name="connsiteX13360" fmla="*/ 9634728 w 12192000"/>
              <a:gd name="connsiteY13360" fmla="*/ 428757 h 6858079"/>
              <a:gd name="connsiteX13361" fmla="*/ 3685077 w 12192000"/>
              <a:gd name="connsiteY13361" fmla="*/ 426985 h 6858079"/>
              <a:gd name="connsiteX13362" fmla="*/ 3685786 w 12192000"/>
              <a:gd name="connsiteY13362" fmla="*/ 430519 h 6858079"/>
              <a:gd name="connsiteX13363" fmla="*/ 3646402 w 12192000"/>
              <a:gd name="connsiteY13363" fmla="*/ 431578 h 6858079"/>
              <a:gd name="connsiteX13364" fmla="*/ 3646757 w 12192000"/>
              <a:gd name="connsiteY13364" fmla="*/ 429811 h 6858079"/>
              <a:gd name="connsiteX13365" fmla="*/ 3685077 w 12192000"/>
              <a:gd name="connsiteY13365" fmla="*/ 426985 h 6858079"/>
              <a:gd name="connsiteX13366" fmla="*/ 10892213 w 12192000"/>
              <a:gd name="connsiteY13366" fmla="*/ 420730 h 6858079"/>
              <a:gd name="connsiteX13367" fmla="*/ 10895670 w 12192000"/>
              <a:gd name="connsiteY13367" fmla="*/ 421452 h 6858079"/>
              <a:gd name="connsiteX13368" fmla="*/ 10891867 w 12192000"/>
              <a:gd name="connsiteY13368" fmla="*/ 525723 h 6858079"/>
              <a:gd name="connsiteX13369" fmla="*/ 10893250 w 12192000"/>
              <a:gd name="connsiteY13369" fmla="*/ 583450 h 6858079"/>
              <a:gd name="connsiteX13370" fmla="*/ 10897398 w 12192000"/>
              <a:gd name="connsiteY13370" fmla="*/ 634684 h 6858079"/>
              <a:gd name="connsiteX13371" fmla="*/ 10890485 w 12192000"/>
              <a:gd name="connsiteY13371" fmla="*/ 636488 h 6858079"/>
              <a:gd name="connsiteX13372" fmla="*/ 10885300 w 12192000"/>
              <a:gd name="connsiteY13372" fmla="*/ 583450 h 6858079"/>
              <a:gd name="connsiteX13373" fmla="*/ 10884263 w 12192000"/>
              <a:gd name="connsiteY13373" fmla="*/ 525361 h 6858079"/>
              <a:gd name="connsiteX13374" fmla="*/ 10892213 w 12192000"/>
              <a:gd name="connsiteY13374" fmla="*/ 420730 h 6858079"/>
              <a:gd name="connsiteX13375" fmla="*/ 3261642 w 12192000"/>
              <a:gd name="connsiteY13375" fmla="*/ 420070 h 6858079"/>
              <a:gd name="connsiteX13376" fmla="*/ 3257645 w 12192000"/>
              <a:gd name="connsiteY13376" fmla="*/ 426129 h 6858079"/>
              <a:gd name="connsiteX13377" fmla="*/ 3254930 w 12192000"/>
              <a:gd name="connsiteY13377" fmla="*/ 429365 h 6858079"/>
              <a:gd name="connsiteX13378" fmla="*/ 3269087 w 12192000"/>
              <a:gd name="connsiteY13378" fmla="*/ 433649 h 6858079"/>
              <a:gd name="connsiteX13379" fmla="*/ 3268727 w 12192000"/>
              <a:gd name="connsiteY13379" fmla="*/ 433026 h 6858079"/>
              <a:gd name="connsiteX13380" fmla="*/ 3274140 w 12192000"/>
              <a:gd name="connsiteY13380" fmla="*/ 423651 h 6858079"/>
              <a:gd name="connsiteX13381" fmla="*/ 3261642 w 12192000"/>
              <a:gd name="connsiteY13381" fmla="*/ 420070 h 6858079"/>
              <a:gd name="connsiteX13382" fmla="*/ 3619033 w 12192000"/>
              <a:gd name="connsiteY13382" fmla="*/ 412674 h 6858079"/>
              <a:gd name="connsiteX13383" fmla="*/ 3687447 w 12192000"/>
              <a:gd name="connsiteY13383" fmla="*/ 416208 h 6858079"/>
              <a:gd name="connsiteX13384" fmla="*/ 3688176 w 12192000"/>
              <a:gd name="connsiteY13384" fmla="*/ 420448 h 6858079"/>
              <a:gd name="connsiteX13385" fmla="*/ 3618670 w 12192000"/>
              <a:gd name="connsiteY13385" fmla="*/ 413381 h 6858079"/>
              <a:gd name="connsiteX13386" fmla="*/ 3619033 w 12192000"/>
              <a:gd name="connsiteY13386" fmla="*/ 412674 h 6858079"/>
              <a:gd name="connsiteX13387" fmla="*/ 11389363 w 12192000"/>
              <a:gd name="connsiteY13387" fmla="*/ 409593 h 6858079"/>
              <a:gd name="connsiteX13388" fmla="*/ 11392299 w 12192000"/>
              <a:gd name="connsiteY13388" fmla="*/ 409593 h 6858079"/>
              <a:gd name="connsiteX13389" fmla="*/ 11399638 w 12192000"/>
              <a:gd name="connsiteY13389" fmla="*/ 461375 h 6858079"/>
              <a:gd name="connsiteX13390" fmla="*/ 11394134 w 12192000"/>
              <a:gd name="connsiteY13390" fmla="*/ 504167 h 6858079"/>
              <a:gd name="connsiteX13391" fmla="*/ 11386428 w 12192000"/>
              <a:gd name="connsiteY13391" fmla="*/ 502009 h 6858079"/>
              <a:gd name="connsiteX13392" fmla="*/ 11392299 w 12192000"/>
              <a:gd name="connsiteY13392" fmla="*/ 448429 h 6858079"/>
              <a:gd name="connsiteX13393" fmla="*/ 11389363 w 12192000"/>
              <a:gd name="connsiteY13393" fmla="*/ 409593 h 6858079"/>
              <a:gd name="connsiteX13394" fmla="*/ 532014 w 12192000"/>
              <a:gd name="connsiteY13394" fmla="*/ 406404 h 6858079"/>
              <a:gd name="connsiteX13395" fmla="*/ 530211 w 12192000"/>
              <a:gd name="connsiteY13395" fmla="*/ 588459 h 6858079"/>
              <a:gd name="connsiteX13396" fmla="*/ 535260 w 12192000"/>
              <a:gd name="connsiteY13396" fmla="*/ 594238 h 6858079"/>
              <a:gd name="connsiteX13397" fmla="*/ 539588 w 12192000"/>
              <a:gd name="connsiteY13397" fmla="*/ 596406 h 6858079"/>
              <a:gd name="connsiteX13398" fmla="*/ 653558 w 12192000"/>
              <a:gd name="connsiteY13398" fmla="*/ 500321 h 6858079"/>
              <a:gd name="connsiteX13399" fmla="*/ 539588 w 12192000"/>
              <a:gd name="connsiteY13399" fmla="*/ 406404 h 6858079"/>
              <a:gd name="connsiteX13400" fmla="*/ 3229097 w 12192000"/>
              <a:gd name="connsiteY13400" fmla="*/ 405631 h 6858079"/>
              <a:gd name="connsiteX13401" fmla="*/ 3224426 w 12192000"/>
              <a:gd name="connsiteY13401" fmla="*/ 411247 h 6858079"/>
              <a:gd name="connsiteX13402" fmla="*/ 3221268 w 12192000"/>
              <a:gd name="connsiteY13402" fmla="*/ 415156 h 6858079"/>
              <a:gd name="connsiteX13403" fmla="*/ 3234091 w 12192000"/>
              <a:gd name="connsiteY13403" fmla="*/ 421460 h 6858079"/>
              <a:gd name="connsiteX13404" fmla="*/ 3240756 w 12192000"/>
              <a:gd name="connsiteY13404" fmla="*/ 411362 h 6858079"/>
              <a:gd name="connsiteX13405" fmla="*/ 3229097 w 12192000"/>
              <a:gd name="connsiteY13405" fmla="*/ 405631 h 6858079"/>
              <a:gd name="connsiteX13406" fmla="*/ 3040200 w 12192000"/>
              <a:gd name="connsiteY13406" fmla="*/ 400586 h 6858079"/>
              <a:gd name="connsiteX13407" fmla="*/ 3033953 w 12192000"/>
              <a:gd name="connsiteY13407" fmla="*/ 404203 h 6858079"/>
              <a:gd name="connsiteX13408" fmla="*/ 3031010 w 12192000"/>
              <a:gd name="connsiteY13408" fmla="*/ 406322 h 6858079"/>
              <a:gd name="connsiteX13409" fmla="*/ 3040030 w 12192000"/>
              <a:gd name="connsiteY13409" fmla="*/ 421902 h 6858079"/>
              <a:gd name="connsiteX13410" fmla="*/ 3048810 w 12192000"/>
              <a:gd name="connsiteY13410" fmla="*/ 414739 h 6858079"/>
              <a:gd name="connsiteX13411" fmla="*/ 3040200 w 12192000"/>
              <a:gd name="connsiteY13411" fmla="*/ 400586 h 6858079"/>
              <a:gd name="connsiteX13412" fmla="*/ 11084460 w 12192000"/>
              <a:gd name="connsiteY13412" fmla="*/ 399668 h 6858079"/>
              <a:gd name="connsiteX13413" fmla="*/ 11087993 w 12192000"/>
              <a:gd name="connsiteY13413" fmla="*/ 400728 h 6858079"/>
              <a:gd name="connsiteX13414" fmla="*/ 11087993 w 12192000"/>
              <a:gd name="connsiteY13414" fmla="*/ 406735 h 6858079"/>
              <a:gd name="connsiteX13415" fmla="*/ 11081986 w 12192000"/>
              <a:gd name="connsiteY13415" fmla="*/ 405675 h 6858079"/>
              <a:gd name="connsiteX13416" fmla="*/ 11084460 w 12192000"/>
              <a:gd name="connsiteY13416" fmla="*/ 399668 h 6858079"/>
              <a:gd name="connsiteX13417" fmla="*/ 11307633 w 12192000"/>
              <a:gd name="connsiteY13417" fmla="*/ 389259 h 6858079"/>
              <a:gd name="connsiteX13418" fmla="*/ 11313039 w 12192000"/>
              <a:gd name="connsiteY13418" fmla="*/ 464288 h 6858079"/>
              <a:gd name="connsiteX13419" fmla="*/ 11311958 w 12192000"/>
              <a:gd name="connsiteY13419" fmla="*/ 528855 h 6858079"/>
              <a:gd name="connsiteX13420" fmla="*/ 11312678 w 12192000"/>
              <a:gd name="connsiteY13420" fmla="*/ 528855 h 6858079"/>
              <a:gd name="connsiteX13421" fmla="*/ 11336827 w 12192000"/>
              <a:gd name="connsiteY13421" fmla="*/ 458155 h 6858079"/>
              <a:gd name="connsiteX13422" fmla="*/ 11310876 w 12192000"/>
              <a:gd name="connsiteY13422" fmla="*/ 389619 h 6858079"/>
              <a:gd name="connsiteX13423" fmla="*/ 11307633 w 12192000"/>
              <a:gd name="connsiteY13423" fmla="*/ 389259 h 6858079"/>
              <a:gd name="connsiteX13424" fmla="*/ 9806519 w 12192000"/>
              <a:gd name="connsiteY13424" fmla="*/ 389259 h 6858079"/>
              <a:gd name="connsiteX13425" fmla="*/ 9803276 w 12192000"/>
              <a:gd name="connsiteY13425" fmla="*/ 389619 h 6858079"/>
              <a:gd name="connsiteX13426" fmla="*/ 9777326 w 12192000"/>
              <a:gd name="connsiteY13426" fmla="*/ 458155 h 6858079"/>
              <a:gd name="connsiteX13427" fmla="*/ 9801474 w 12192000"/>
              <a:gd name="connsiteY13427" fmla="*/ 528855 h 6858079"/>
              <a:gd name="connsiteX13428" fmla="*/ 9802194 w 12192000"/>
              <a:gd name="connsiteY13428" fmla="*/ 528855 h 6858079"/>
              <a:gd name="connsiteX13429" fmla="*/ 9801114 w 12192000"/>
              <a:gd name="connsiteY13429" fmla="*/ 464288 h 6858079"/>
              <a:gd name="connsiteX13430" fmla="*/ 9806519 w 12192000"/>
              <a:gd name="connsiteY13430" fmla="*/ 389259 h 6858079"/>
              <a:gd name="connsiteX13431" fmla="*/ 3164768 w 12192000"/>
              <a:gd name="connsiteY13431" fmla="*/ 386710 h 6858079"/>
              <a:gd name="connsiteX13432" fmla="*/ 3102372 w 12192000"/>
              <a:gd name="connsiteY13432" fmla="*/ 456117 h 6858079"/>
              <a:gd name="connsiteX13433" fmla="*/ 3138192 w 12192000"/>
              <a:gd name="connsiteY13433" fmla="*/ 481974 h 6858079"/>
              <a:gd name="connsiteX13434" fmla="*/ 3194568 w 12192000"/>
              <a:gd name="connsiteY13434" fmla="*/ 503003 h 6858079"/>
              <a:gd name="connsiteX13435" fmla="*/ 3218173 w 12192000"/>
              <a:gd name="connsiteY13435" fmla="*/ 471031 h 6858079"/>
              <a:gd name="connsiteX13436" fmla="*/ 3246415 w 12192000"/>
              <a:gd name="connsiteY13436" fmla="*/ 435543 h 6858079"/>
              <a:gd name="connsiteX13437" fmla="*/ 3164768 w 12192000"/>
              <a:gd name="connsiteY13437" fmla="*/ 386710 h 6858079"/>
              <a:gd name="connsiteX13438" fmla="*/ 11081933 w 12192000"/>
              <a:gd name="connsiteY13438" fmla="*/ 386678 h 6858079"/>
              <a:gd name="connsiteX13439" fmla="*/ 11095662 w 12192000"/>
              <a:gd name="connsiteY13439" fmla="*/ 387823 h 6858079"/>
              <a:gd name="connsiteX13440" fmla="*/ 11095290 w 12192000"/>
              <a:gd name="connsiteY13440" fmla="*/ 393166 h 6858079"/>
              <a:gd name="connsiteX13441" fmla="*/ 11087128 w 12192000"/>
              <a:gd name="connsiteY13441" fmla="*/ 394311 h 6858079"/>
              <a:gd name="connsiteX13442" fmla="*/ 11080078 w 12192000"/>
              <a:gd name="connsiteY13442" fmla="*/ 393166 h 6858079"/>
              <a:gd name="connsiteX13443" fmla="*/ 11081933 w 12192000"/>
              <a:gd name="connsiteY13443" fmla="*/ 386678 h 6858079"/>
              <a:gd name="connsiteX13444" fmla="*/ 11371873 w 12192000"/>
              <a:gd name="connsiteY13444" fmla="*/ 385746 h 6858079"/>
              <a:gd name="connsiteX13445" fmla="*/ 11370405 w 12192000"/>
              <a:gd name="connsiteY13445" fmla="*/ 534219 h 6858079"/>
              <a:gd name="connsiteX13446" fmla="*/ 11364534 w 12192000"/>
              <a:gd name="connsiteY13446" fmla="*/ 532417 h 6858079"/>
              <a:gd name="connsiteX13447" fmla="*/ 11378478 w 12192000"/>
              <a:gd name="connsiteY13447" fmla="*/ 456739 h 6858079"/>
              <a:gd name="connsiteX13448" fmla="*/ 11369304 w 12192000"/>
              <a:gd name="connsiteY13448" fmla="*/ 386467 h 6858079"/>
              <a:gd name="connsiteX13449" fmla="*/ 11371873 w 12192000"/>
              <a:gd name="connsiteY13449" fmla="*/ 385746 h 6858079"/>
              <a:gd name="connsiteX13450" fmla="*/ 3194193 w 12192000"/>
              <a:gd name="connsiteY13450" fmla="*/ 384236 h 6858079"/>
              <a:gd name="connsiteX13451" fmla="*/ 3194373 w 12192000"/>
              <a:gd name="connsiteY13451" fmla="*/ 384547 h 6858079"/>
              <a:gd name="connsiteX13452" fmla="*/ 3189834 w 12192000"/>
              <a:gd name="connsiteY13452" fmla="*/ 389671 h 6858079"/>
              <a:gd name="connsiteX13453" fmla="*/ 3186941 w 12192000"/>
              <a:gd name="connsiteY13453" fmla="*/ 392595 h 6858079"/>
              <a:gd name="connsiteX13454" fmla="*/ 3199104 w 12192000"/>
              <a:gd name="connsiteY13454" fmla="*/ 401362 h 6858079"/>
              <a:gd name="connsiteX13455" fmla="*/ 3206489 w 12192000"/>
              <a:gd name="connsiteY13455" fmla="*/ 392510 h 6858079"/>
              <a:gd name="connsiteX13456" fmla="*/ 3194193 w 12192000"/>
              <a:gd name="connsiteY13456" fmla="*/ 384236 h 6858079"/>
              <a:gd name="connsiteX13457" fmla="*/ 3798696 w 12192000"/>
              <a:gd name="connsiteY13457" fmla="*/ 378761 h 6858079"/>
              <a:gd name="connsiteX13458" fmla="*/ 3802019 w 12192000"/>
              <a:gd name="connsiteY13458" fmla="*/ 379827 h 6858079"/>
              <a:gd name="connsiteX13459" fmla="*/ 3785776 w 12192000"/>
              <a:gd name="connsiteY13459" fmla="*/ 405418 h 6858079"/>
              <a:gd name="connsiteX13460" fmla="*/ 3782823 w 12192000"/>
              <a:gd name="connsiteY13460" fmla="*/ 402930 h 6858079"/>
              <a:gd name="connsiteX13461" fmla="*/ 3798696 w 12192000"/>
              <a:gd name="connsiteY13461" fmla="*/ 378761 h 6858079"/>
              <a:gd name="connsiteX13462" fmla="*/ 3807771 w 12192000"/>
              <a:gd name="connsiteY13462" fmla="*/ 378449 h 6858079"/>
              <a:gd name="connsiteX13463" fmla="*/ 3809606 w 12192000"/>
              <a:gd name="connsiteY13463" fmla="*/ 379188 h 6858079"/>
              <a:gd name="connsiteX13464" fmla="*/ 3796395 w 12192000"/>
              <a:gd name="connsiteY13464" fmla="*/ 406553 h 6858079"/>
              <a:gd name="connsiteX13465" fmla="*/ 3793093 w 12192000"/>
              <a:gd name="connsiteY13465" fmla="*/ 404334 h 6858079"/>
              <a:gd name="connsiteX13466" fmla="*/ 3807771 w 12192000"/>
              <a:gd name="connsiteY13466" fmla="*/ 378449 h 6858079"/>
              <a:gd name="connsiteX13467" fmla="*/ 3786901 w 12192000"/>
              <a:gd name="connsiteY13467" fmla="*/ 377950 h 6858079"/>
              <a:gd name="connsiteX13468" fmla="*/ 3790535 w 12192000"/>
              <a:gd name="connsiteY13468" fmla="*/ 379051 h 6858079"/>
              <a:gd name="connsiteX13469" fmla="*/ 3781449 w 12192000"/>
              <a:gd name="connsiteY13469" fmla="*/ 395564 h 6858079"/>
              <a:gd name="connsiteX13470" fmla="*/ 3769455 w 12192000"/>
              <a:gd name="connsiteY13470" fmla="*/ 408040 h 6858079"/>
              <a:gd name="connsiteX13471" fmla="*/ 3767273 w 12192000"/>
              <a:gd name="connsiteY13471" fmla="*/ 405472 h 6858079"/>
              <a:gd name="connsiteX13472" fmla="*/ 3777088 w 12192000"/>
              <a:gd name="connsiteY13472" fmla="*/ 394096 h 6858079"/>
              <a:gd name="connsiteX13473" fmla="*/ 3786901 w 12192000"/>
              <a:gd name="connsiteY13473" fmla="*/ 377950 h 6858079"/>
              <a:gd name="connsiteX13474" fmla="*/ 3817067 w 12192000"/>
              <a:gd name="connsiteY13474" fmla="*/ 377537 h 6858079"/>
              <a:gd name="connsiteX13475" fmla="*/ 3819893 w 12192000"/>
              <a:gd name="connsiteY13475" fmla="*/ 378252 h 6858079"/>
              <a:gd name="connsiteX13476" fmla="*/ 3808233 w 12192000"/>
              <a:gd name="connsiteY13476" fmla="*/ 402581 h 6858079"/>
              <a:gd name="connsiteX13477" fmla="*/ 3805052 w 12192000"/>
              <a:gd name="connsiteY13477" fmla="*/ 401150 h 6858079"/>
              <a:gd name="connsiteX13478" fmla="*/ 3817067 w 12192000"/>
              <a:gd name="connsiteY13478" fmla="*/ 377537 h 6858079"/>
              <a:gd name="connsiteX13479" fmla="*/ 9671945 w 12192000"/>
              <a:gd name="connsiteY13479" fmla="*/ 377481 h 6858079"/>
              <a:gd name="connsiteX13480" fmla="*/ 9717376 w 12192000"/>
              <a:gd name="connsiteY13480" fmla="*/ 415435 h 6858079"/>
              <a:gd name="connsiteX13481" fmla="*/ 9714832 w 12192000"/>
              <a:gd name="connsiteY13481" fmla="*/ 419450 h 6858079"/>
              <a:gd name="connsiteX13482" fmla="*/ 9702839 w 12192000"/>
              <a:gd name="connsiteY13482" fmla="*/ 408502 h 6858079"/>
              <a:gd name="connsiteX13483" fmla="*/ 9693026 w 12192000"/>
              <a:gd name="connsiteY13483" fmla="*/ 400837 h 6858079"/>
              <a:gd name="connsiteX13484" fmla="*/ 9670492 w 12192000"/>
              <a:gd name="connsiteY13484" fmla="*/ 379306 h 6858079"/>
              <a:gd name="connsiteX13485" fmla="*/ 9671945 w 12192000"/>
              <a:gd name="connsiteY13485" fmla="*/ 377481 h 6858079"/>
              <a:gd name="connsiteX13486" fmla="*/ 3828613 w 12192000"/>
              <a:gd name="connsiteY13486" fmla="*/ 377230 h 6858079"/>
              <a:gd name="connsiteX13487" fmla="*/ 3830687 w 12192000"/>
              <a:gd name="connsiteY13487" fmla="*/ 377970 h 6858079"/>
              <a:gd name="connsiteX13488" fmla="*/ 3825156 w 12192000"/>
              <a:gd name="connsiteY13488" fmla="*/ 390560 h 6858079"/>
              <a:gd name="connsiteX13489" fmla="*/ 3818934 w 12192000"/>
              <a:gd name="connsiteY13489" fmla="*/ 401299 h 6858079"/>
              <a:gd name="connsiteX13490" fmla="*/ 3815822 w 12192000"/>
              <a:gd name="connsiteY13490" fmla="*/ 400188 h 6858079"/>
              <a:gd name="connsiteX13491" fmla="*/ 3821700 w 12192000"/>
              <a:gd name="connsiteY13491" fmla="*/ 389820 h 6858079"/>
              <a:gd name="connsiteX13492" fmla="*/ 3828613 w 12192000"/>
              <a:gd name="connsiteY13492" fmla="*/ 377230 h 6858079"/>
              <a:gd name="connsiteX13493" fmla="*/ 3841094 w 12192000"/>
              <a:gd name="connsiteY13493" fmla="*/ 375086 h 6858079"/>
              <a:gd name="connsiteX13494" fmla="*/ 3844629 w 12192000"/>
              <a:gd name="connsiteY13494" fmla="*/ 376165 h 6858079"/>
              <a:gd name="connsiteX13495" fmla="*/ 3835441 w 12192000"/>
              <a:gd name="connsiteY13495" fmla="*/ 399543 h 6858079"/>
              <a:gd name="connsiteX13496" fmla="*/ 3831201 w 12192000"/>
              <a:gd name="connsiteY13496" fmla="*/ 396666 h 6858079"/>
              <a:gd name="connsiteX13497" fmla="*/ 3841094 w 12192000"/>
              <a:gd name="connsiteY13497" fmla="*/ 375086 h 6858079"/>
              <a:gd name="connsiteX13498" fmla="*/ 3851580 w 12192000"/>
              <a:gd name="connsiteY13498" fmla="*/ 375081 h 6858079"/>
              <a:gd name="connsiteX13499" fmla="*/ 3856072 w 12192000"/>
              <a:gd name="connsiteY13499" fmla="*/ 376518 h 6858079"/>
              <a:gd name="connsiteX13500" fmla="*/ 3853079 w 12192000"/>
              <a:gd name="connsiteY13500" fmla="*/ 385135 h 6858079"/>
              <a:gd name="connsiteX13501" fmla="*/ 3848215 w 12192000"/>
              <a:gd name="connsiteY13501" fmla="*/ 393393 h 6858079"/>
              <a:gd name="connsiteX13502" fmla="*/ 3844472 w 12192000"/>
              <a:gd name="connsiteY13502" fmla="*/ 391598 h 6858079"/>
              <a:gd name="connsiteX13503" fmla="*/ 3848215 w 12192000"/>
              <a:gd name="connsiteY13503" fmla="*/ 383699 h 6858079"/>
              <a:gd name="connsiteX13504" fmla="*/ 3851580 w 12192000"/>
              <a:gd name="connsiteY13504" fmla="*/ 375081 h 6858079"/>
              <a:gd name="connsiteX13505" fmla="*/ 9653697 w 12192000"/>
              <a:gd name="connsiteY13505" fmla="*/ 374658 h 6858079"/>
              <a:gd name="connsiteX13506" fmla="*/ 9682640 w 12192000"/>
              <a:gd name="connsiteY13506" fmla="*/ 397003 h 6858079"/>
              <a:gd name="connsiteX13507" fmla="*/ 9713370 w 12192000"/>
              <a:gd name="connsiteY13507" fmla="*/ 422953 h 6858079"/>
              <a:gd name="connsiteX13508" fmla="*/ 9710511 w 12192000"/>
              <a:gd name="connsiteY13508" fmla="*/ 425837 h 6858079"/>
              <a:gd name="connsiteX13509" fmla="*/ 9682997 w 12192000"/>
              <a:gd name="connsiteY13509" fmla="*/ 402410 h 6858079"/>
              <a:gd name="connsiteX13510" fmla="*/ 9652981 w 12192000"/>
              <a:gd name="connsiteY13510" fmla="*/ 376460 h 6858079"/>
              <a:gd name="connsiteX13511" fmla="*/ 9653697 w 12192000"/>
              <a:gd name="connsiteY13511" fmla="*/ 374658 h 6858079"/>
              <a:gd name="connsiteX13512" fmla="*/ 11344259 w 12192000"/>
              <a:gd name="connsiteY13512" fmla="*/ 373896 h 6858079"/>
              <a:gd name="connsiteX13513" fmla="*/ 11345698 w 12192000"/>
              <a:gd name="connsiteY13513" fmla="*/ 552428 h 6858079"/>
              <a:gd name="connsiteX13514" fmla="*/ 11340661 w 12192000"/>
              <a:gd name="connsiteY13514" fmla="*/ 550264 h 6858079"/>
              <a:gd name="connsiteX13515" fmla="*/ 11350322 w 12192000"/>
              <a:gd name="connsiteY13515" fmla="*/ 514137 h 6858079"/>
              <a:gd name="connsiteX13516" fmla="*/ 11351738 w 12192000"/>
              <a:gd name="connsiteY13516" fmla="*/ 511135 h 6858079"/>
              <a:gd name="connsiteX13517" fmla="*/ 11352103 w 12192000"/>
              <a:gd name="connsiteY13517" fmla="*/ 507479 h 6858079"/>
              <a:gd name="connsiteX13518" fmla="*/ 11364183 w 12192000"/>
              <a:gd name="connsiteY13518" fmla="*/ 462305 h 6858079"/>
              <a:gd name="connsiteX13519" fmla="*/ 11342100 w 12192000"/>
              <a:gd name="connsiteY13519" fmla="*/ 375699 h 6858079"/>
              <a:gd name="connsiteX13520" fmla="*/ 11344259 w 12192000"/>
              <a:gd name="connsiteY13520" fmla="*/ 373896 h 6858079"/>
              <a:gd name="connsiteX13521" fmla="*/ 3862409 w 12192000"/>
              <a:gd name="connsiteY13521" fmla="*/ 372922 h 6858079"/>
              <a:gd name="connsiteX13522" fmla="*/ 3862747 w 12192000"/>
              <a:gd name="connsiteY13522" fmla="*/ 372922 h 6858079"/>
              <a:gd name="connsiteX13523" fmla="*/ 3862071 w 12192000"/>
              <a:gd name="connsiteY13523" fmla="*/ 382109 h 6858079"/>
              <a:gd name="connsiteX13524" fmla="*/ 3857687 w 12192000"/>
              <a:gd name="connsiteY13524" fmla="*/ 392356 h 6858079"/>
              <a:gd name="connsiteX13525" fmla="*/ 3854314 w 12192000"/>
              <a:gd name="connsiteY13525" fmla="*/ 390943 h 6858079"/>
              <a:gd name="connsiteX13526" fmla="*/ 3858699 w 12192000"/>
              <a:gd name="connsiteY13526" fmla="*/ 382109 h 6858079"/>
              <a:gd name="connsiteX13527" fmla="*/ 3862409 w 12192000"/>
              <a:gd name="connsiteY13527" fmla="*/ 372922 h 6858079"/>
              <a:gd name="connsiteX13528" fmla="*/ 11076833 w 12192000"/>
              <a:gd name="connsiteY13528" fmla="*/ 372587 h 6858079"/>
              <a:gd name="connsiteX13529" fmla="*/ 11101689 w 12192000"/>
              <a:gd name="connsiteY13529" fmla="*/ 374631 h 6858079"/>
              <a:gd name="connsiteX13530" fmla="*/ 11100958 w 12192000"/>
              <a:gd name="connsiteY13530" fmla="*/ 379742 h 6858079"/>
              <a:gd name="connsiteX13531" fmla="*/ 11088530 w 12192000"/>
              <a:gd name="connsiteY13531" fmla="*/ 379060 h 6858079"/>
              <a:gd name="connsiteX13532" fmla="*/ 11076833 w 12192000"/>
              <a:gd name="connsiteY13532" fmla="*/ 378719 h 6858079"/>
              <a:gd name="connsiteX13533" fmla="*/ 11076833 w 12192000"/>
              <a:gd name="connsiteY13533" fmla="*/ 372587 h 6858079"/>
              <a:gd name="connsiteX13534" fmla="*/ 3873707 w 12192000"/>
              <a:gd name="connsiteY13534" fmla="*/ 372215 h 6858079"/>
              <a:gd name="connsiteX13535" fmla="*/ 3878313 w 12192000"/>
              <a:gd name="connsiteY13535" fmla="*/ 372215 h 6858079"/>
              <a:gd name="connsiteX13536" fmla="*/ 3874091 w 12192000"/>
              <a:gd name="connsiteY13536" fmla="*/ 384935 h 6858079"/>
              <a:gd name="connsiteX13537" fmla="*/ 3869101 w 12192000"/>
              <a:gd name="connsiteY13537" fmla="*/ 383522 h 6858079"/>
              <a:gd name="connsiteX13538" fmla="*/ 3873707 w 12192000"/>
              <a:gd name="connsiteY13538" fmla="*/ 372215 h 6858079"/>
              <a:gd name="connsiteX13539" fmla="*/ 9802580 w 12192000"/>
              <a:gd name="connsiteY13539" fmla="*/ 369234 h 6858079"/>
              <a:gd name="connsiteX13540" fmla="*/ 9801482 w 12192000"/>
              <a:gd name="connsiteY13540" fmla="*/ 372470 h 6858079"/>
              <a:gd name="connsiteX13541" fmla="*/ 9755725 w 12192000"/>
              <a:gd name="connsiteY13541" fmla="*/ 432158 h 6858079"/>
              <a:gd name="connsiteX13542" fmla="*/ 9754260 w 12192000"/>
              <a:gd name="connsiteY13542" fmla="*/ 432158 h 6858079"/>
              <a:gd name="connsiteX13543" fmla="*/ 9802580 w 12192000"/>
              <a:gd name="connsiteY13543" fmla="*/ 369234 h 6858079"/>
              <a:gd name="connsiteX13544" fmla="*/ 3886063 w 12192000"/>
              <a:gd name="connsiteY13544" fmla="*/ 369099 h 6858079"/>
              <a:gd name="connsiteX13545" fmla="*/ 3889866 w 12192000"/>
              <a:gd name="connsiteY13545" fmla="*/ 369099 h 6858079"/>
              <a:gd name="connsiteX13546" fmla="*/ 3888137 w 12192000"/>
              <a:gd name="connsiteY13546" fmla="*/ 376326 h 6858079"/>
              <a:gd name="connsiteX13547" fmla="*/ 3885372 w 12192000"/>
              <a:gd name="connsiteY13547" fmla="*/ 381387 h 6858079"/>
              <a:gd name="connsiteX13548" fmla="*/ 3883298 w 12192000"/>
              <a:gd name="connsiteY13548" fmla="*/ 380663 h 6858079"/>
              <a:gd name="connsiteX13549" fmla="*/ 3884335 w 12192000"/>
              <a:gd name="connsiteY13549" fmla="*/ 375242 h 6858079"/>
              <a:gd name="connsiteX13550" fmla="*/ 3886063 w 12192000"/>
              <a:gd name="connsiteY13550" fmla="*/ 369099 h 6858079"/>
              <a:gd name="connsiteX13551" fmla="*/ 11641936 w 12192000"/>
              <a:gd name="connsiteY13551" fmla="*/ 368717 h 6858079"/>
              <a:gd name="connsiteX13552" fmla="*/ 11682740 w 12192000"/>
              <a:gd name="connsiteY13552" fmla="*/ 368800 h 6858079"/>
              <a:gd name="connsiteX13553" fmla="*/ 11682740 w 12192000"/>
              <a:gd name="connsiteY13553" fmla="*/ 370474 h 6858079"/>
              <a:gd name="connsiteX13554" fmla="*/ 11600860 w 12192000"/>
              <a:gd name="connsiteY13554" fmla="*/ 372818 h 6858079"/>
              <a:gd name="connsiteX13555" fmla="*/ 11600860 w 12192000"/>
              <a:gd name="connsiteY13555" fmla="*/ 370139 h 6858079"/>
              <a:gd name="connsiteX13556" fmla="*/ 11641936 w 12192000"/>
              <a:gd name="connsiteY13556" fmla="*/ 368717 h 6858079"/>
              <a:gd name="connsiteX13557" fmla="*/ 10906794 w 12192000"/>
              <a:gd name="connsiteY13557" fmla="*/ 366452 h 6858079"/>
              <a:gd name="connsiteX13558" fmla="*/ 10909386 w 12192000"/>
              <a:gd name="connsiteY13558" fmla="*/ 390562 h 6858079"/>
              <a:gd name="connsiteX13559" fmla="*/ 10907163 w 12192000"/>
              <a:gd name="connsiteY13559" fmla="*/ 434461 h 6858079"/>
              <a:gd name="connsiteX13560" fmla="*/ 10923086 w 12192000"/>
              <a:gd name="connsiteY13560" fmla="*/ 644243 h 6858079"/>
              <a:gd name="connsiteX13561" fmla="*/ 10915680 w 12192000"/>
              <a:gd name="connsiteY13561" fmla="*/ 646042 h 6858079"/>
              <a:gd name="connsiteX13562" fmla="*/ 10899017 w 12192000"/>
              <a:gd name="connsiteY13562" fmla="*/ 466846 h 6858079"/>
              <a:gd name="connsiteX13563" fmla="*/ 10903091 w 12192000"/>
              <a:gd name="connsiteY13563" fmla="*/ 408553 h 6858079"/>
              <a:gd name="connsiteX13564" fmla="*/ 10906052 w 12192000"/>
              <a:gd name="connsiteY13564" fmla="*/ 367173 h 6858079"/>
              <a:gd name="connsiteX13565" fmla="*/ 10906794 w 12192000"/>
              <a:gd name="connsiteY13565" fmla="*/ 366452 h 6858079"/>
              <a:gd name="connsiteX13566" fmla="*/ 9615443 w 12192000"/>
              <a:gd name="connsiteY13566" fmla="*/ 365596 h 6858079"/>
              <a:gd name="connsiteX13567" fmla="*/ 9614362 w 12192000"/>
              <a:gd name="connsiteY13567" fmla="*/ 367396 h 6858079"/>
              <a:gd name="connsiteX13568" fmla="*/ 9552068 w 12192000"/>
              <a:gd name="connsiteY13568" fmla="*/ 444440 h 6858079"/>
              <a:gd name="connsiteX13569" fmla="*/ 9490494 w 12192000"/>
              <a:gd name="connsiteY13569" fmla="*/ 518604 h 6858079"/>
              <a:gd name="connsiteX13570" fmla="*/ 9430360 w 12192000"/>
              <a:gd name="connsiteY13570" fmla="*/ 594569 h 6858079"/>
              <a:gd name="connsiteX13571" fmla="*/ 9375267 w 12192000"/>
              <a:gd name="connsiteY13571" fmla="*/ 673413 h 6858079"/>
              <a:gd name="connsiteX13572" fmla="*/ 9366265 w 12192000"/>
              <a:gd name="connsiteY13572" fmla="*/ 677374 h 6858079"/>
              <a:gd name="connsiteX13573" fmla="*/ 9315133 w 12192000"/>
              <a:gd name="connsiteY13573" fmla="*/ 621210 h 6858079"/>
              <a:gd name="connsiteX13574" fmla="*/ 9273723 w 12192000"/>
              <a:gd name="connsiteY13574" fmla="*/ 569727 h 6858079"/>
              <a:gd name="connsiteX13575" fmla="*/ 9231953 w 12192000"/>
              <a:gd name="connsiteY13575" fmla="*/ 601049 h 6858079"/>
              <a:gd name="connsiteX13576" fmla="*/ 9192345 w 12192000"/>
              <a:gd name="connsiteY13576" fmla="*/ 634171 h 6858079"/>
              <a:gd name="connsiteX13577" fmla="*/ 9368785 w 12192000"/>
              <a:gd name="connsiteY13577" fmla="*/ 786100 h 6858079"/>
              <a:gd name="connsiteX13578" fmla="*/ 9370226 w 12192000"/>
              <a:gd name="connsiteY13578" fmla="*/ 787900 h 6858079"/>
              <a:gd name="connsiteX13579" fmla="*/ 9390390 w 12192000"/>
              <a:gd name="connsiteY13579" fmla="*/ 764139 h 6858079"/>
              <a:gd name="connsiteX13580" fmla="*/ 9414516 w 12192000"/>
              <a:gd name="connsiteY13580" fmla="*/ 733897 h 6858079"/>
              <a:gd name="connsiteX13581" fmla="*/ 9451965 w 12192000"/>
              <a:gd name="connsiteY13581" fmla="*/ 691774 h 6858079"/>
              <a:gd name="connsiteX13582" fmla="*/ 9496975 w 12192000"/>
              <a:gd name="connsiteY13582" fmla="*/ 637412 h 6858079"/>
              <a:gd name="connsiteX13583" fmla="*/ 9688900 w 12192000"/>
              <a:gd name="connsiteY13583" fmla="*/ 426439 h 6858079"/>
              <a:gd name="connsiteX13584" fmla="*/ 9615443 w 12192000"/>
              <a:gd name="connsiteY13584" fmla="*/ 365596 h 6858079"/>
              <a:gd name="connsiteX13585" fmla="*/ 12192000 w 12192000"/>
              <a:gd name="connsiteY13585" fmla="*/ 364249 h 6858079"/>
              <a:gd name="connsiteX13586" fmla="*/ 12192000 w 12192000"/>
              <a:gd name="connsiteY13586" fmla="*/ 376608 h 6858079"/>
              <a:gd name="connsiteX13587" fmla="*/ 12177723 w 12192000"/>
              <a:gd name="connsiteY13587" fmla="*/ 382352 h 6858079"/>
              <a:gd name="connsiteX13588" fmla="*/ 12114551 w 12192000"/>
              <a:gd name="connsiteY13588" fmla="*/ 467197 h 6858079"/>
              <a:gd name="connsiteX13589" fmla="*/ 12108011 w 12192000"/>
              <a:gd name="connsiteY13589" fmla="*/ 466327 h 6858079"/>
              <a:gd name="connsiteX13590" fmla="*/ 12171401 w 12192000"/>
              <a:gd name="connsiteY13590" fmla="*/ 373052 h 6858079"/>
              <a:gd name="connsiteX13591" fmla="*/ 3897227 w 12192000"/>
              <a:gd name="connsiteY13591" fmla="*/ 364088 h 6858079"/>
              <a:gd name="connsiteX13592" fmla="*/ 3900968 w 12192000"/>
              <a:gd name="connsiteY13592" fmla="*/ 364088 h 6858079"/>
              <a:gd name="connsiteX13593" fmla="*/ 3900220 w 12192000"/>
              <a:gd name="connsiteY13593" fmla="*/ 370525 h 6858079"/>
              <a:gd name="connsiteX13594" fmla="*/ 3899098 w 12192000"/>
              <a:gd name="connsiteY13594" fmla="*/ 375824 h 6858079"/>
              <a:gd name="connsiteX13595" fmla="*/ 3895356 w 12192000"/>
              <a:gd name="connsiteY13595" fmla="*/ 375067 h 6858079"/>
              <a:gd name="connsiteX13596" fmla="*/ 3896477 w 12192000"/>
              <a:gd name="connsiteY13596" fmla="*/ 369389 h 6858079"/>
              <a:gd name="connsiteX13597" fmla="*/ 3897227 w 12192000"/>
              <a:gd name="connsiteY13597" fmla="*/ 364088 h 6858079"/>
              <a:gd name="connsiteX13598" fmla="*/ 4162274 w 12192000"/>
              <a:gd name="connsiteY13598" fmla="*/ 363384 h 6858079"/>
              <a:gd name="connsiteX13599" fmla="*/ 4162632 w 12192000"/>
              <a:gd name="connsiteY13599" fmla="*/ 364096 h 6858079"/>
              <a:gd name="connsiteX13600" fmla="*/ 4130382 w 12192000"/>
              <a:gd name="connsiteY13600" fmla="*/ 373713 h 6858079"/>
              <a:gd name="connsiteX13601" fmla="*/ 4091682 w 12192000"/>
              <a:gd name="connsiteY13601" fmla="*/ 377631 h 6858079"/>
              <a:gd name="connsiteX13602" fmla="*/ 4093115 w 12192000"/>
              <a:gd name="connsiteY13602" fmla="*/ 391879 h 6858079"/>
              <a:gd name="connsiteX13603" fmla="*/ 4097057 w 12192000"/>
              <a:gd name="connsiteY13603" fmla="*/ 406126 h 6858079"/>
              <a:gd name="connsiteX13604" fmla="*/ 4095624 w 12192000"/>
              <a:gd name="connsiteY13604" fmla="*/ 406126 h 6858079"/>
              <a:gd name="connsiteX13605" fmla="*/ 4088456 w 12192000"/>
              <a:gd name="connsiteY13605" fmla="*/ 390810 h 6858079"/>
              <a:gd name="connsiteX13606" fmla="*/ 4087382 w 12192000"/>
              <a:gd name="connsiteY13606" fmla="*/ 375138 h 6858079"/>
              <a:gd name="connsiteX13607" fmla="*/ 4090966 w 12192000"/>
              <a:gd name="connsiteY13607" fmla="*/ 373713 h 6858079"/>
              <a:gd name="connsiteX13608" fmla="*/ 4129664 w 12192000"/>
              <a:gd name="connsiteY13608" fmla="*/ 370508 h 6858079"/>
              <a:gd name="connsiteX13609" fmla="*/ 4162274 w 12192000"/>
              <a:gd name="connsiteY13609" fmla="*/ 363384 h 6858079"/>
              <a:gd name="connsiteX13610" fmla="*/ 11596095 w 12192000"/>
              <a:gd name="connsiteY13610" fmla="*/ 363214 h 6858079"/>
              <a:gd name="connsiteX13611" fmla="*/ 11645093 w 12192000"/>
              <a:gd name="connsiteY13611" fmla="*/ 364009 h 6858079"/>
              <a:gd name="connsiteX13612" fmla="*/ 11692277 w 12192000"/>
              <a:gd name="connsiteY13612" fmla="*/ 363214 h 6858079"/>
              <a:gd name="connsiteX13613" fmla="*/ 11692277 w 12192000"/>
              <a:gd name="connsiteY13613" fmla="*/ 365201 h 6858079"/>
              <a:gd name="connsiteX13614" fmla="*/ 11596095 w 12192000"/>
              <a:gd name="connsiteY13614" fmla="*/ 367586 h 6858079"/>
              <a:gd name="connsiteX13615" fmla="*/ 11596095 w 12192000"/>
              <a:gd name="connsiteY13615" fmla="*/ 363214 h 6858079"/>
              <a:gd name="connsiteX13616" fmla="*/ 9799782 w 12192000"/>
              <a:gd name="connsiteY13616" fmla="*/ 362655 h 6858079"/>
              <a:gd name="connsiteX13617" fmla="*/ 9798692 w 12192000"/>
              <a:gd name="connsiteY13617" fmla="*/ 365583 h 6858079"/>
              <a:gd name="connsiteX13618" fmla="*/ 9767071 w 12192000"/>
              <a:gd name="connsiteY13618" fmla="*/ 379128 h 6858079"/>
              <a:gd name="connsiteX13619" fmla="*/ 9752897 w 12192000"/>
              <a:gd name="connsiteY13619" fmla="*/ 409511 h 6858079"/>
              <a:gd name="connsiteX13620" fmla="*/ 9751080 w 12192000"/>
              <a:gd name="connsiteY13620" fmla="*/ 409511 h 6858079"/>
              <a:gd name="connsiteX13621" fmla="*/ 9768525 w 12192000"/>
              <a:gd name="connsiteY13621" fmla="*/ 373637 h 6858079"/>
              <a:gd name="connsiteX13622" fmla="*/ 9799782 w 12192000"/>
              <a:gd name="connsiteY13622" fmla="*/ 362655 h 6858079"/>
              <a:gd name="connsiteX13623" fmla="*/ 3973433 w 12192000"/>
              <a:gd name="connsiteY13623" fmla="*/ 362378 h 6858079"/>
              <a:gd name="connsiteX13624" fmla="*/ 3977073 w 12192000"/>
              <a:gd name="connsiteY13624" fmla="*/ 364545 h 6858079"/>
              <a:gd name="connsiteX13625" fmla="*/ 3943593 w 12192000"/>
              <a:gd name="connsiteY13625" fmla="*/ 398154 h 6858079"/>
              <a:gd name="connsiteX13626" fmla="*/ 3907203 w 12192000"/>
              <a:gd name="connsiteY13626" fmla="*/ 423089 h 6858079"/>
              <a:gd name="connsiteX13627" fmla="*/ 3906838 w 12192000"/>
              <a:gd name="connsiteY13627" fmla="*/ 421644 h 6858079"/>
              <a:gd name="connsiteX13628" fmla="*/ 3945050 w 12192000"/>
              <a:gd name="connsiteY13628" fmla="*/ 391649 h 6858079"/>
              <a:gd name="connsiteX13629" fmla="*/ 3973433 w 12192000"/>
              <a:gd name="connsiteY13629" fmla="*/ 362378 h 6858079"/>
              <a:gd name="connsiteX13630" fmla="*/ 3167651 w 12192000"/>
              <a:gd name="connsiteY13630" fmla="*/ 362160 h 6858079"/>
              <a:gd name="connsiteX13631" fmla="*/ 3159989 w 12192000"/>
              <a:gd name="connsiteY13631" fmla="*/ 369092 h 6858079"/>
              <a:gd name="connsiteX13632" fmla="*/ 3168884 w 12192000"/>
              <a:gd name="connsiteY13632" fmla="*/ 377255 h 6858079"/>
              <a:gd name="connsiteX13633" fmla="*/ 3172092 w 12192000"/>
              <a:gd name="connsiteY13633" fmla="*/ 374150 h 6858079"/>
              <a:gd name="connsiteX13634" fmla="*/ 3176186 w 12192000"/>
              <a:gd name="connsiteY13634" fmla="*/ 369699 h 6858079"/>
              <a:gd name="connsiteX13635" fmla="*/ 3167651 w 12192000"/>
              <a:gd name="connsiteY13635" fmla="*/ 362160 h 6858079"/>
              <a:gd name="connsiteX13636" fmla="*/ 3907702 w 12192000"/>
              <a:gd name="connsiteY13636" fmla="*/ 359712 h 6858079"/>
              <a:gd name="connsiteX13637" fmla="*/ 3910484 w 12192000"/>
              <a:gd name="connsiteY13637" fmla="*/ 359712 h 6858079"/>
              <a:gd name="connsiteX13638" fmla="*/ 3910484 w 12192000"/>
              <a:gd name="connsiteY13638" fmla="*/ 364073 h 6858079"/>
              <a:gd name="connsiteX13639" fmla="*/ 3909291 w 12192000"/>
              <a:gd name="connsiteY13639" fmla="*/ 369525 h 6858079"/>
              <a:gd name="connsiteX13640" fmla="*/ 3905318 w 12192000"/>
              <a:gd name="connsiteY13640" fmla="*/ 369162 h 6858079"/>
              <a:gd name="connsiteX13641" fmla="*/ 3906510 w 12192000"/>
              <a:gd name="connsiteY13641" fmla="*/ 363346 h 6858079"/>
              <a:gd name="connsiteX13642" fmla="*/ 3907702 w 12192000"/>
              <a:gd name="connsiteY13642" fmla="*/ 359712 h 6858079"/>
              <a:gd name="connsiteX13643" fmla="*/ 9611482 w 12192000"/>
              <a:gd name="connsiteY13643" fmla="*/ 358395 h 6858079"/>
              <a:gd name="connsiteX13644" fmla="*/ 9613283 w 12192000"/>
              <a:gd name="connsiteY13644" fmla="*/ 358395 h 6858079"/>
              <a:gd name="connsiteX13645" fmla="*/ 9700782 w 12192000"/>
              <a:gd name="connsiteY13645" fmla="*/ 423199 h 6858079"/>
              <a:gd name="connsiteX13646" fmla="*/ 9699702 w 12192000"/>
              <a:gd name="connsiteY13646" fmla="*/ 431120 h 6858079"/>
              <a:gd name="connsiteX13647" fmla="*/ 9501296 w 12192000"/>
              <a:gd name="connsiteY13647" fmla="*/ 648212 h 6858079"/>
              <a:gd name="connsiteX13648" fmla="*/ 9451965 w 12192000"/>
              <a:gd name="connsiteY13648" fmla="*/ 705815 h 6858079"/>
              <a:gd name="connsiteX13649" fmla="*/ 9416317 w 12192000"/>
              <a:gd name="connsiteY13649" fmla="*/ 744697 h 6858079"/>
              <a:gd name="connsiteX13650" fmla="*/ 9388230 w 12192000"/>
              <a:gd name="connsiteY13650" fmla="*/ 777819 h 6858079"/>
              <a:gd name="connsiteX13651" fmla="*/ 9368785 w 12192000"/>
              <a:gd name="connsiteY13651" fmla="*/ 794740 h 6858079"/>
              <a:gd name="connsiteX13652" fmla="*/ 9368425 w 12192000"/>
              <a:gd name="connsiteY13652" fmla="*/ 794740 h 6858079"/>
              <a:gd name="connsiteX13653" fmla="*/ 9361584 w 12192000"/>
              <a:gd name="connsiteY13653" fmla="*/ 794380 h 6858079"/>
              <a:gd name="connsiteX13654" fmla="*/ 9264361 w 12192000"/>
              <a:gd name="connsiteY13654" fmla="*/ 713736 h 6858079"/>
              <a:gd name="connsiteX13655" fmla="*/ 9185503 w 12192000"/>
              <a:gd name="connsiteY13655" fmla="*/ 634171 h 6858079"/>
              <a:gd name="connsiteX13656" fmla="*/ 9187304 w 12192000"/>
              <a:gd name="connsiteY13656" fmla="*/ 630211 h 6858079"/>
              <a:gd name="connsiteX13657" fmla="*/ 9229433 w 12192000"/>
              <a:gd name="connsiteY13657" fmla="*/ 591689 h 6858079"/>
              <a:gd name="connsiteX13658" fmla="*/ 9270122 w 12192000"/>
              <a:gd name="connsiteY13658" fmla="*/ 561447 h 6858079"/>
              <a:gd name="connsiteX13659" fmla="*/ 9276964 w 12192000"/>
              <a:gd name="connsiteY13659" fmla="*/ 566487 h 6858079"/>
              <a:gd name="connsiteX13660" fmla="*/ 9320534 w 12192000"/>
              <a:gd name="connsiteY13660" fmla="*/ 613290 h 6858079"/>
              <a:gd name="connsiteX13661" fmla="*/ 9371666 w 12192000"/>
              <a:gd name="connsiteY13661" fmla="*/ 668373 h 6858079"/>
              <a:gd name="connsiteX13662" fmla="*/ 9392551 w 12192000"/>
              <a:gd name="connsiteY13662" fmla="*/ 635612 h 6858079"/>
              <a:gd name="connsiteX13663" fmla="*/ 9419197 w 12192000"/>
              <a:gd name="connsiteY13663" fmla="*/ 597089 h 6858079"/>
              <a:gd name="connsiteX13664" fmla="*/ 9481131 w 12192000"/>
              <a:gd name="connsiteY13664" fmla="*/ 516084 h 6858079"/>
              <a:gd name="connsiteX13665" fmla="*/ 9545227 w 12192000"/>
              <a:gd name="connsiteY13665" fmla="*/ 437960 h 6858079"/>
              <a:gd name="connsiteX13666" fmla="*/ 9606801 w 12192000"/>
              <a:gd name="connsiteY13666" fmla="*/ 360196 h 6858079"/>
              <a:gd name="connsiteX13667" fmla="*/ 9611482 w 12192000"/>
              <a:gd name="connsiteY13667" fmla="*/ 358395 h 6858079"/>
              <a:gd name="connsiteX13668" fmla="*/ 3915653 w 12192000"/>
              <a:gd name="connsiteY13668" fmla="*/ 358058 h 6858079"/>
              <a:gd name="connsiteX13669" fmla="*/ 3918126 w 12192000"/>
              <a:gd name="connsiteY13669" fmla="*/ 358755 h 6858079"/>
              <a:gd name="connsiteX13670" fmla="*/ 3916712 w 12192000"/>
              <a:gd name="connsiteY13670" fmla="*/ 362928 h 6858079"/>
              <a:gd name="connsiteX13671" fmla="*/ 3914945 w 12192000"/>
              <a:gd name="connsiteY13671" fmla="*/ 366407 h 6858079"/>
              <a:gd name="connsiteX13672" fmla="*/ 3912826 w 12192000"/>
              <a:gd name="connsiteY13672" fmla="*/ 366060 h 6858079"/>
              <a:gd name="connsiteX13673" fmla="*/ 3913886 w 12192000"/>
              <a:gd name="connsiteY13673" fmla="*/ 362233 h 6858079"/>
              <a:gd name="connsiteX13674" fmla="*/ 3915653 w 12192000"/>
              <a:gd name="connsiteY13674" fmla="*/ 358058 h 6858079"/>
              <a:gd name="connsiteX13675" fmla="*/ 3921452 w 12192000"/>
              <a:gd name="connsiteY13675" fmla="*/ 357258 h 6858079"/>
              <a:gd name="connsiteX13676" fmla="*/ 3924820 w 12192000"/>
              <a:gd name="connsiteY13676" fmla="*/ 357258 h 6858079"/>
              <a:gd name="connsiteX13677" fmla="*/ 3923697 w 12192000"/>
              <a:gd name="connsiteY13677" fmla="*/ 365254 h 6858079"/>
              <a:gd name="connsiteX13678" fmla="*/ 3920704 w 12192000"/>
              <a:gd name="connsiteY13678" fmla="*/ 367071 h 6858079"/>
              <a:gd name="connsiteX13679" fmla="*/ 3919207 w 12192000"/>
              <a:gd name="connsiteY13679" fmla="*/ 364164 h 6858079"/>
              <a:gd name="connsiteX13680" fmla="*/ 3921452 w 12192000"/>
              <a:gd name="connsiteY13680" fmla="*/ 357258 h 6858079"/>
              <a:gd name="connsiteX13681" fmla="*/ 9793089 w 12192000"/>
              <a:gd name="connsiteY13681" fmla="*/ 356041 h 6858079"/>
              <a:gd name="connsiteX13682" fmla="*/ 9793089 w 12192000"/>
              <a:gd name="connsiteY13682" fmla="*/ 359279 h 6858079"/>
              <a:gd name="connsiteX13683" fmla="*/ 9752875 w 12192000"/>
              <a:gd name="connsiteY13683" fmla="*/ 384095 h 6858079"/>
              <a:gd name="connsiteX13684" fmla="*/ 9751080 w 12192000"/>
              <a:gd name="connsiteY13684" fmla="*/ 383376 h 6858079"/>
              <a:gd name="connsiteX13685" fmla="*/ 9793089 w 12192000"/>
              <a:gd name="connsiteY13685" fmla="*/ 356041 h 6858079"/>
              <a:gd name="connsiteX13686" fmla="*/ 11072066 w 12192000"/>
              <a:gd name="connsiteY13686" fmla="*/ 355985 h 6858079"/>
              <a:gd name="connsiteX13687" fmla="*/ 11089993 w 12192000"/>
              <a:gd name="connsiteY13687" fmla="*/ 355985 h 6858079"/>
              <a:gd name="connsiteX13688" fmla="*/ 11106092 w 12192000"/>
              <a:gd name="connsiteY13688" fmla="*/ 356648 h 6858079"/>
              <a:gd name="connsiteX13689" fmla="*/ 11106092 w 12192000"/>
              <a:gd name="connsiteY13689" fmla="*/ 361617 h 6858079"/>
              <a:gd name="connsiteX13690" fmla="*/ 11089628 w 12192000"/>
              <a:gd name="connsiteY13690" fmla="*/ 361947 h 6858079"/>
              <a:gd name="connsiteX13691" fmla="*/ 11072066 w 12192000"/>
              <a:gd name="connsiteY13691" fmla="*/ 362279 h 6858079"/>
              <a:gd name="connsiteX13692" fmla="*/ 11072066 w 12192000"/>
              <a:gd name="connsiteY13692" fmla="*/ 355985 h 6858079"/>
              <a:gd name="connsiteX13693" fmla="*/ 3965932 w 12192000"/>
              <a:gd name="connsiteY13693" fmla="*/ 355627 h 6858079"/>
              <a:gd name="connsiteX13694" fmla="*/ 3968797 w 12192000"/>
              <a:gd name="connsiteY13694" fmla="*/ 358839 h 6858079"/>
              <a:gd name="connsiteX13695" fmla="*/ 3870974 w 12192000"/>
              <a:gd name="connsiteY13695" fmla="*/ 425918 h 6858079"/>
              <a:gd name="connsiteX13696" fmla="*/ 3870257 w 12192000"/>
              <a:gd name="connsiteY13696" fmla="*/ 424491 h 6858079"/>
              <a:gd name="connsiteX13697" fmla="*/ 3922932 w 12192000"/>
              <a:gd name="connsiteY13697" fmla="*/ 395946 h 6858079"/>
              <a:gd name="connsiteX13698" fmla="*/ 3965932 w 12192000"/>
              <a:gd name="connsiteY13698" fmla="*/ 355627 h 6858079"/>
              <a:gd name="connsiteX13699" fmla="*/ 9605165 w 12192000"/>
              <a:gd name="connsiteY13699" fmla="*/ 349079 h 6858079"/>
              <a:gd name="connsiteX13700" fmla="*/ 9608137 w 12192000"/>
              <a:gd name="connsiteY13700" fmla="*/ 349079 h 6858079"/>
              <a:gd name="connsiteX13701" fmla="*/ 9608407 w 12192000"/>
              <a:gd name="connsiteY13701" fmla="*/ 352340 h 6858079"/>
              <a:gd name="connsiteX13702" fmla="*/ 9566630 w 12192000"/>
              <a:gd name="connsiteY13702" fmla="*/ 406333 h 6858079"/>
              <a:gd name="connsiteX13703" fmla="*/ 9549342 w 12192000"/>
              <a:gd name="connsiteY13703" fmla="*/ 428437 h 6858079"/>
              <a:gd name="connsiteX13704" fmla="*/ 9528454 w 12192000"/>
              <a:gd name="connsiteY13704" fmla="*/ 451992 h 6858079"/>
              <a:gd name="connsiteX13705" fmla="*/ 9527013 w 12192000"/>
              <a:gd name="connsiteY13705" fmla="*/ 451266 h 6858079"/>
              <a:gd name="connsiteX13706" fmla="*/ 9543220 w 12192000"/>
              <a:gd name="connsiteY13706" fmla="*/ 429162 h 6858079"/>
              <a:gd name="connsiteX13707" fmla="*/ 9568431 w 12192000"/>
              <a:gd name="connsiteY13707" fmla="*/ 396549 h 6858079"/>
              <a:gd name="connsiteX13708" fmla="*/ 9605165 w 12192000"/>
              <a:gd name="connsiteY13708" fmla="*/ 349079 h 6858079"/>
              <a:gd name="connsiteX13709" fmla="*/ 9598818 w 12192000"/>
              <a:gd name="connsiteY13709" fmla="*/ 345894 h 6858079"/>
              <a:gd name="connsiteX13710" fmla="*/ 9601782 w 12192000"/>
              <a:gd name="connsiteY13710" fmla="*/ 345894 h 6858079"/>
              <a:gd name="connsiteX13711" fmla="*/ 9602051 w 12192000"/>
              <a:gd name="connsiteY13711" fmla="*/ 349149 h 6858079"/>
              <a:gd name="connsiteX13712" fmla="*/ 9585165 w 12192000"/>
              <a:gd name="connsiteY13712" fmla="*/ 369765 h 6858079"/>
              <a:gd name="connsiteX13713" fmla="*/ 9565044 w 12192000"/>
              <a:gd name="connsiteY13713" fmla="*/ 392550 h 6858079"/>
              <a:gd name="connsiteX13714" fmla="*/ 9531630 w 12192000"/>
              <a:gd name="connsiteY13714" fmla="*/ 435226 h 6858079"/>
              <a:gd name="connsiteX13715" fmla="*/ 9530192 w 12192000"/>
              <a:gd name="connsiteY13715" fmla="*/ 433779 h 6858079"/>
              <a:gd name="connsiteX13716" fmla="*/ 9567200 w 12192000"/>
              <a:gd name="connsiteY13716" fmla="*/ 383508 h 6858079"/>
              <a:gd name="connsiteX13717" fmla="*/ 9584805 w 12192000"/>
              <a:gd name="connsiteY13717" fmla="*/ 363254 h 6858079"/>
              <a:gd name="connsiteX13718" fmla="*/ 9598818 w 12192000"/>
              <a:gd name="connsiteY13718" fmla="*/ 345894 h 6858079"/>
              <a:gd name="connsiteX13719" fmla="*/ 763260 w 12192000"/>
              <a:gd name="connsiteY13719" fmla="*/ 343766 h 6858079"/>
              <a:gd name="connsiteX13720" fmla="*/ 797050 w 12192000"/>
              <a:gd name="connsiteY13720" fmla="*/ 345931 h 6858079"/>
              <a:gd name="connsiteX13721" fmla="*/ 796688 w 12192000"/>
              <a:gd name="connsiteY13721" fmla="*/ 357838 h 6858079"/>
              <a:gd name="connsiteX13722" fmla="*/ 799217 w 12192000"/>
              <a:gd name="connsiteY13722" fmla="*/ 496748 h 6858079"/>
              <a:gd name="connsiteX13723" fmla="*/ 798857 w 12192000"/>
              <a:gd name="connsiteY13723" fmla="*/ 643596 h 6858079"/>
              <a:gd name="connsiteX13724" fmla="*/ 798495 w 12192000"/>
              <a:gd name="connsiteY13724" fmla="*/ 644679 h 6858079"/>
              <a:gd name="connsiteX13725" fmla="*/ 794158 w 12192000"/>
              <a:gd name="connsiteY13725" fmla="*/ 655864 h 6858079"/>
              <a:gd name="connsiteX13726" fmla="*/ 752238 w 12192000"/>
              <a:gd name="connsiteY13726" fmla="*/ 656586 h 6858079"/>
              <a:gd name="connsiteX13727" fmla="*/ 728387 w 12192000"/>
              <a:gd name="connsiteY13727" fmla="*/ 652617 h 6858079"/>
              <a:gd name="connsiteX13728" fmla="*/ 729832 w 12192000"/>
              <a:gd name="connsiteY13728" fmla="*/ 646483 h 6858079"/>
              <a:gd name="connsiteX13729" fmla="*/ 730193 w 12192000"/>
              <a:gd name="connsiteY13729" fmla="*/ 484119 h 6858079"/>
              <a:gd name="connsiteX13730" fmla="*/ 729109 w 12192000"/>
              <a:gd name="connsiteY13730" fmla="*/ 353508 h 6858079"/>
              <a:gd name="connsiteX13731" fmla="*/ 729471 w 12192000"/>
              <a:gd name="connsiteY13731" fmla="*/ 345931 h 6858079"/>
              <a:gd name="connsiteX13732" fmla="*/ 763260 w 12192000"/>
              <a:gd name="connsiteY13732" fmla="*/ 343766 h 6858079"/>
              <a:gd name="connsiteX13733" fmla="*/ 503521 w 12192000"/>
              <a:gd name="connsiteY13733" fmla="*/ 343551 h 6858079"/>
              <a:gd name="connsiteX13734" fmla="*/ 562311 w 12192000"/>
              <a:gd name="connsiteY13734" fmla="*/ 345357 h 6858079"/>
              <a:gd name="connsiteX13735" fmla="*/ 633000 w 12192000"/>
              <a:gd name="connsiteY13735" fmla="*/ 363419 h 6858079"/>
              <a:gd name="connsiteX13736" fmla="*/ 712346 w 12192000"/>
              <a:gd name="connsiteY13736" fmla="*/ 482621 h 6858079"/>
              <a:gd name="connsiteX13737" fmla="*/ 652115 w 12192000"/>
              <a:gd name="connsiteY13737" fmla="*/ 625304 h 6858079"/>
              <a:gd name="connsiteX13738" fmla="*/ 476833 w 12192000"/>
              <a:gd name="connsiteY13738" fmla="*/ 653117 h 6858079"/>
              <a:gd name="connsiteX13739" fmla="*/ 471784 w 12192000"/>
              <a:gd name="connsiteY13739" fmla="*/ 643364 h 6858079"/>
              <a:gd name="connsiteX13740" fmla="*/ 471062 w 12192000"/>
              <a:gd name="connsiteY13740" fmla="*/ 516576 h 6858079"/>
              <a:gd name="connsiteX13741" fmla="*/ 472505 w 12192000"/>
              <a:gd name="connsiteY13741" fmla="*/ 353666 h 6858079"/>
              <a:gd name="connsiteX13742" fmla="*/ 477194 w 12192000"/>
              <a:gd name="connsiteY13742" fmla="*/ 345357 h 6858079"/>
              <a:gd name="connsiteX13743" fmla="*/ 503521 w 12192000"/>
              <a:gd name="connsiteY13743" fmla="*/ 343551 h 6858079"/>
              <a:gd name="connsiteX13744" fmla="*/ 240084 w 12192000"/>
              <a:gd name="connsiteY13744" fmla="*/ 343046 h 6858079"/>
              <a:gd name="connsiteX13745" fmla="*/ 245143 w 12192000"/>
              <a:gd name="connsiteY13745" fmla="*/ 352794 h 6858079"/>
              <a:gd name="connsiteX13746" fmla="*/ 245143 w 12192000"/>
              <a:gd name="connsiteY13746" fmla="*/ 412728 h 6858079"/>
              <a:gd name="connsiteX13747" fmla="*/ 244782 w 12192000"/>
              <a:gd name="connsiteY13747" fmla="*/ 494326 h 6858079"/>
              <a:gd name="connsiteX13748" fmla="*/ 242975 w 12192000"/>
              <a:gd name="connsiteY13748" fmla="*/ 643441 h 6858079"/>
              <a:gd name="connsiteX13749" fmla="*/ 241891 w 12192000"/>
              <a:gd name="connsiteY13749" fmla="*/ 655717 h 6858079"/>
              <a:gd name="connsiteX13750" fmla="*/ 203584 w 12192000"/>
              <a:gd name="connsiteY13750" fmla="*/ 654633 h 6858079"/>
              <a:gd name="connsiteX13751" fmla="*/ 182262 w 12192000"/>
              <a:gd name="connsiteY13751" fmla="*/ 653551 h 6858079"/>
              <a:gd name="connsiteX13752" fmla="*/ 173589 w 12192000"/>
              <a:gd name="connsiteY13752" fmla="*/ 648135 h 6858079"/>
              <a:gd name="connsiteX13753" fmla="*/ 174673 w 12192000"/>
              <a:gd name="connsiteY13753" fmla="*/ 571592 h 6858079"/>
              <a:gd name="connsiteX13754" fmla="*/ 179371 w 12192000"/>
              <a:gd name="connsiteY13754" fmla="*/ 519961 h 6858079"/>
              <a:gd name="connsiteX13755" fmla="*/ 156604 w 12192000"/>
              <a:gd name="connsiteY13755" fmla="*/ 572314 h 6858079"/>
              <a:gd name="connsiteX13756" fmla="*/ 129861 w 12192000"/>
              <a:gd name="connsiteY13756" fmla="*/ 648857 h 6858079"/>
              <a:gd name="connsiteX13757" fmla="*/ 125887 w 12192000"/>
              <a:gd name="connsiteY13757" fmla="*/ 652829 h 6858079"/>
              <a:gd name="connsiteX13758" fmla="*/ 121188 w 12192000"/>
              <a:gd name="connsiteY13758" fmla="*/ 654633 h 6858079"/>
              <a:gd name="connsiteX13759" fmla="*/ 76738 w 12192000"/>
              <a:gd name="connsiteY13759" fmla="*/ 654995 h 6858079"/>
              <a:gd name="connsiteX13760" fmla="*/ 49634 w 12192000"/>
              <a:gd name="connsiteY13760" fmla="*/ 649218 h 6858079"/>
              <a:gd name="connsiteX13761" fmla="*/ 50718 w 12192000"/>
              <a:gd name="connsiteY13761" fmla="*/ 645608 h 6858079"/>
              <a:gd name="connsiteX13762" fmla="*/ 16748 w 12192000"/>
              <a:gd name="connsiteY13762" fmla="*/ 568342 h 6858079"/>
              <a:gd name="connsiteX13763" fmla="*/ 124 w 12192000"/>
              <a:gd name="connsiteY13763" fmla="*/ 525016 h 6858079"/>
              <a:gd name="connsiteX13764" fmla="*/ 2292 w 12192000"/>
              <a:gd name="connsiteY13764" fmla="*/ 587840 h 6858079"/>
              <a:gd name="connsiteX13765" fmla="*/ 3376 w 12192000"/>
              <a:gd name="connsiteY13765" fmla="*/ 647052 h 6858079"/>
              <a:gd name="connsiteX13766" fmla="*/ 0 w 12192000"/>
              <a:gd name="connsiteY13766" fmla="*/ 649582 h 6858079"/>
              <a:gd name="connsiteX13767" fmla="*/ 0 w 12192000"/>
              <a:gd name="connsiteY13767" fmla="*/ 343887 h 6858079"/>
              <a:gd name="connsiteX13768" fmla="*/ 3015 w 12192000"/>
              <a:gd name="connsiteY13768" fmla="*/ 344490 h 6858079"/>
              <a:gd name="connsiteX13769" fmla="*/ 16386 w 12192000"/>
              <a:gd name="connsiteY13769" fmla="*/ 379512 h 6858079"/>
              <a:gd name="connsiteX13770" fmla="*/ 43491 w 12192000"/>
              <a:gd name="connsiteY13770" fmla="*/ 445585 h 6858079"/>
              <a:gd name="connsiteX13771" fmla="*/ 87579 w 12192000"/>
              <a:gd name="connsiteY13771" fmla="*/ 548484 h 6858079"/>
              <a:gd name="connsiteX13772" fmla="*/ 129138 w 12192000"/>
              <a:gd name="connsiteY13772" fmla="*/ 443057 h 6858079"/>
              <a:gd name="connsiteX13773" fmla="*/ 169253 w 12192000"/>
              <a:gd name="connsiteY13773" fmla="*/ 353516 h 6858079"/>
              <a:gd name="connsiteX13774" fmla="*/ 170698 w 12192000"/>
              <a:gd name="connsiteY13774" fmla="*/ 346656 h 6858079"/>
              <a:gd name="connsiteX13775" fmla="*/ 240084 w 12192000"/>
              <a:gd name="connsiteY13775" fmla="*/ 343046 h 6858079"/>
              <a:gd name="connsiteX13776" fmla="*/ 355915 w 12192000"/>
              <a:gd name="connsiteY13776" fmla="*/ 342585 h 6858079"/>
              <a:gd name="connsiteX13777" fmla="*/ 445906 w 12192000"/>
              <a:gd name="connsiteY13777" fmla="*/ 344708 h 6858079"/>
              <a:gd name="connsiteX13778" fmla="*/ 449506 w 12192000"/>
              <a:gd name="connsiteY13778" fmla="*/ 346154 h 6858079"/>
              <a:gd name="connsiteX13779" fmla="*/ 449866 w 12192000"/>
              <a:gd name="connsiteY13779" fmla="*/ 346515 h 6858079"/>
              <a:gd name="connsiteX13780" fmla="*/ 451666 w 12192000"/>
              <a:gd name="connsiteY13780" fmla="*/ 354104 h 6858079"/>
              <a:gd name="connsiteX13781" fmla="*/ 452026 w 12192000"/>
              <a:gd name="connsiteY13781" fmla="*/ 407227 h 6858079"/>
              <a:gd name="connsiteX13782" fmla="*/ 448427 w 12192000"/>
              <a:gd name="connsiteY13782" fmla="*/ 412648 h 6858079"/>
              <a:gd name="connsiteX13783" fmla="*/ 443386 w 12192000"/>
              <a:gd name="connsiteY13783" fmla="*/ 414817 h 6858079"/>
              <a:gd name="connsiteX13784" fmla="*/ 328918 w 12192000"/>
              <a:gd name="connsiteY13784" fmla="*/ 411564 h 6858079"/>
              <a:gd name="connsiteX13785" fmla="*/ 331437 w 12192000"/>
              <a:gd name="connsiteY13785" fmla="*/ 463603 h 6858079"/>
              <a:gd name="connsiteX13786" fmla="*/ 400911 w 12192000"/>
              <a:gd name="connsiteY13786" fmla="*/ 458905 h 6858079"/>
              <a:gd name="connsiteX13787" fmla="*/ 446986 w 12192000"/>
              <a:gd name="connsiteY13787" fmla="*/ 461797 h 6858079"/>
              <a:gd name="connsiteX13788" fmla="*/ 449866 w 12192000"/>
              <a:gd name="connsiteY13788" fmla="*/ 472999 h 6858079"/>
              <a:gd name="connsiteX13789" fmla="*/ 453106 w 12192000"/>
              <a:gd name="connsiteY13789" fmla="*/ 529737 h 6858079"/>
              <a:gd name="connsiteX13790" fmla="*/ 446266 w 12192000"/>
              <a:gd name="connsiteY13790" fmla="*/ 534074 h 6858079"/>
              <a:gd name="connsiteX13791" fmla="*/ 441227 w 12192000"/>
              <a:gd name="connsiteY13791" fmla="*/ 536603 h 6858079"/>
              <a:gd name="connsiteX13792" fmla="*/ 328557 w 12192000"/>
              <a:gd name="connsiteY13792" fmla="*/ 529737 h 6858079"/>
              <a:gd name="connsiteX13793" fmla="*/ 332518 w 12192000"/>
              <a:gd name="connsiteY13793" fmla="*/ 560093 h 6858079"/>
              <a:gd name="connsiteX13794" fmla="*/ 333237 w 12192000"/>
              <a:gd name="connsiteY13794" fmla="*/ 585391 h 6858079"/>
              <a:gd name="connsiteX13795" fmla="*/ 393352 w 12192000"/>
              <a:gd name="connsiteY13795" fmla="*/ 583944 h 6858079"/>
              <a:gd name="connsiteX13796" fmla="*/ 445547 w 12192000"/>
              <a:gd name="connsiteY13796" fmla="*/ 585751 h 6858079"/>
              <a:gd name="connsiteX13797" fmla="*/ 449506 w 12192000"/>
              <a:gd name="connsiteY13797" fmla="*/ 591534 h 6858079"/>
              <a:gd name="connsiteX13798" fmla="*/ 452026 w 12192000"/>
              <a:gd name="connsiteY13798" fmla="*/ 647187 h 6858079"/>
              <a:gd name="connsiteX13799" fmla="*/ 452026 w 12192000"/>
              <a:gd name="connsiteY13799" fmla="*/ 647548 h 6858079"/>
              <a:gd name="connsiteX13800" fmla="*/ 445547 w 12192000"/>
              <a:gd name="connsiteY13800" fmla="*/ 656583 h 6858079"/>
              <a:gd name="connsiteX13801" fmla="*/ 274203 w 12192000"/>
              <a:gd name="connsiteY13801" fmla="*/ 651885 h 6858079"/>
              <a:gd name="connsiteX13802" fmla="*/ 267723 w 12192000"/>
              <a:gd name="connsiteY13802" fmla="*/ 651162 h 6858079"/>
              <a:gd name="connsiteX13803" fmla="*/ 265203 w 12192000"/>
              <a:gd name="connsiteY13803" fmla="*/ 650801 h 6858079"/>
              <a:gd name="connsiteX13804" fmla="*/ 264484 w 12192000"/>
              <a:gd name="connsiteY13804" fmla="*/ 645741 h 6858079"/>
              <a:gd name="connsiteX13805" fmla="*/ 265203 w 12192000"/>
              <a:gd name="connsiteY13805" fmla="*/ 645380 h 6858079"/>
              <a:gd name="connsiteX13806" fmla="*/ 263404 w 12192000"/>
              <a:gd name="connsiteY13806" fmla="*/ 589365 h 6858079"/>
              <a:gd name="connsiteX13807" fmla="*/ 261964 w 12192000"/>
              <a:gd name="connsiteY13807" fmla="*/ 509500 h 6858079"/>
              <a:gd name="connsiteX13808" fmla="*/ 261964 w 12192000"/>
              <a:gd name="connsiteY13808" fmla="*/ 350129 h 6858079"/>
              <a:gd name="connsiteX13809" fmla="*/ 261964 w 12192000"/>
              <a:gd name="connsiteY13809" fmla="*/ 349406 h 6858079"/>
              <a:gd name="connsiteX13810" fmla="*/ 265923 w 12192000"/>
              <a:gd name="connsiteY13810" fmla="*/ 345070 h 6858079"/>
              <a:gd name="connsiteX13811" fmla="*/ 355915 w 12192000"/>
              <a:gd name="connsiteY13811" fmla="*/ 342585 h 6858079"/>
              <a:gd name="connsiteX13812" fmla="*/ 983974 w 12192000"/>
              <a:gd name="connsiteY13812" fmla="*/ 340585 h 6858079"/>
              <a:gd name="connsiteX13813" fmla="*/ 986495 w 12192000"/>
              <a:gd name="connsiteY13813" fmla="*/ 342387 h 6858079"/>
              <a:gd name="connsiteX13814" fmla="*/ 987574 w 12192000"/>
              <a:gd name="connsiteY13814" fmla="*/ 343468 h 6858079"/>
              <a:gd name="connsiteX13815" fmla="*/ 1010618 w 12192000"/>
              <a:gd name="connsiteY13815" fmla="*/ 408357 h 6858079"/>
              <a:gd name="connsiteX13816" fmla="*/ 1046264 w 12192000"/>
              <a:gd name="connsiteY13816" fmla="*/ 487305 h 6858079"/>
              <a:gd name="connsiteX13817" fmla="*/ 1076510 w 12192000"/>
              <a:gd name="connsiteY13817" fmla="*/ 583916 h 6858079"/>
              <a:gd name="connsiteX13818" fmla="*/ 1104593 w 12192000"/>
              <a:gd name="connsiteY13818" fmla="*/ 644839 h 6858079"/>
              <a:gd name="connsiteX13819" fmla="*/ 1101714 w 12192000"/>
              <a:gd name="connsiteY13819" fmla="*/ 651689 h 6858079"/>
              <a:gd name="connsiteX13820" fmla="*/ 1095232 w 12192000"/>
              <a:gd name="connsiteY13820" fmla="*/ 657457 h 6858079"/>
              <a:gd name="connsiteX13821" fmla="*/ 1035822 w 12192000"/>
              <a:gd name="connsiteY13821" fmla="*/ 654573 h 6858079"/>
              <a:gd name="connsiteX13822" fmla="*/ 1024661 w 12192000"/>
              <a:gd name="connsiteY13822" fmla="*/ 651329 h 6858079"/>
              <a:gd name="connsiteX13823" fmla="*/ 1005578 w 12192000"/>
              <a:gd name="connsiteY13823" fmla="*/ 597976 h 6858079"/>
              <a:gd name="connsiteX13824" fmla="*/ 997296 w 12192000"/>
              <a:gd name="connsiteY13824" fmla="*/ 573102 h 6858079"/>
              <a:gd name="connsiteX13825" fmla="*/ 994776 w 12192000"/>
              <a:gd name="connsiteY13825" fmla="*/ 573102 h 6858079"/>
              <a:gd name="connsiteX13826" fmla="*/ 958770 w 12192000"/>
              <a:gd name="connsiteY13826" fmla="*/ 572741 h 6858079"/>
              <a:gd name="connsiteX13827" fmla="*/ 909442 w 12192000"/>
              <a:gd name="connsiteY13827" fmla="*/ 568775 h 6858079"/>
              <a:gd name="connsiteX13828" fmla="*/ 897200 w 12192000"/>
              <a:gd name="connsiteY13828" fmla="*/ 609871 h 6858079"/>
              <a:gd name="connsiteX13829" fmla="*/ 884238 w 12192000"/>
              <a:gd name="connsiteY13829" fmla="*/ 648805 h 6858079"/>
              <a:gd name="connsiteX13830" fmla="*/ 874516 w 12192000"/>
              <a:gd name="connsiteY13830" fmla="*/ 654213 h 6858079"/>
              <a:gd name="connsiteX13831" fmla="*/ 819788 w 12192000"/>
              <a:gd name="connsiteY13831" fmla="*/ 652049 h 6858079"/>
              <a:gd name="connsiteX13832" fmla="*/ 815106 w 12192000"/>
              <a:gd name="connsiteY13832" fmla="*/ 650608 h 6858079"/>
              <a:gd name="connsiteX13833" fmla="*/ 814026 w 12192000"/>
              <a:gd name="connsiteY13833" fmla="*/ 650247 h 6858079"/>
              <a:gd name="connsiteX13834" fmla="*/ 813306 w 12192000"/>
              <a:gd name="connsiteY13834" fmla="*/ 646282 h 6858079"/>
              <a:gd name="connsiteX13835" fmla="*/ 813667 w 12192000"/>
              <a:gd name="connsiteY13835" fmla="*/ 644839 h 6858079"/>
              <a:gd name="connsiteX13836" fmla="*/ 919164 w 12192000"/>
              <a:gd name="connsiteY13836" fmla="*/ 348155 h 6858079"/>
              <a:gd name="connsiteX13837" fmla="*/ 920604 w 12192000"/>
              <a:gd name="connsiteY13837" fmla="*/ 344189 h 6858079"/>
              <a:gd name="connsiteX13838" fmla="*/ 954449 w 12192000"/>
              <a:gd name="connsiteY13838" fmla="*/ 342387 h 6858079"/>
              <a:gd name="connsiteX13839" fmla="*/ 983974 w 12192000"/>
              <a:gd name="connsiteY13839" fmla="*/ 340585 h 6858079"/>
              <a:gd name="connsiteX13840" fmla="*/ 11917014 w 12192000"/>
              <a:gd name="connsiteY13840" fmla="*/ 340100 h 6858079"/>
              <a:gd name="connsiteX13841" fmla="*/ 11917014 w 12192000"/>
              <a:gd name="connsiteY13841" fmla="*/ 343508 h 6858079"/>
              <a:gd name="connsiteX13842" fmla="*/ 11857052 w 12192000"/>
              <a:gd name="connsiteY13842" fmla="*/ 347597 h 6858079"/>
              <a:gd name="connsiteX13843" fmla="*/ 11825814 w 12192000"/>
              <a:gd name="connsiteY13843" fmla="*/ 348960 h 6858079"/>
              <a:gd name="connsiteX13844" fmla="*/ 11798527 w 12192000"/>
              <a:gd name="connsiteY13844" fmla="*/ 348960 h 6858079"/>
              <a:gd name="connsiteX13845" fmla="*/ 11798167 w 12192000"/>
              <a:gd name="connsiteY13845" fmla="*/ 347597 h 6858079"/>
              <a:gd name="connsiteX13846" fmla="*/ 11825814 w 12192000"/>
              <a:gd name="connsiteY13846" fmla="*/ 345893 h 6858079"/>
              <a:gd name="connsiteX13847" fmla="*/ 11857052 w 12192000"/>
              <a:gd name="connsiteY13847" fmla="*/ 344531 h 6858079"/>
              <a:gd name="connsiteX13848" fmla="*/ 11917014 w 12192000"/>
              <a:gd name="connsiteY13848" fmla="*/ 340100 h 6858079"/>
              <a:gd name="connsiteX13849" fmla="*/ 3142116 w 12192000"/>
              <a:gd name="connsiteY13849" fmla="*/ 335340 h 6858079"/>
              <a:gd name="connsiteX13850" fmla="*/ 3138729 w 12192000"/>
              <a:gd name="connsiteY13850" fmla="*/ 338133 h 6858079"/>
              <a:gd name="connsiteX13851" fmla="*/ 3135342 w 12192000"/>
              <a:gd name="connsiteY13851" fmla="*/ 340926 h 6858079"/>
              <a:gd name="connsiteX13852" fmla="*/ 3143217 w 12192000"/>
              <a:gd name="connsiteY13852" fmla="*/ 350928 h 6858079"/>
              <a:gd name="connsiteX13853" fmla="*/ 3150435 w 12192000"/>
              <a:gd name="connsiteY13853" fmla="*/ 344669 h 6858079"/>
              <a:gd name="connsiteX13854" fmla="*/ 3142116 w 12192000"/>
              <a:gd name="connsiteY13854" fmla="*/ 335340 h 6858079"/>
              <a:gd name="connsiteX13855" fmla="*/ 11095636 w 12192000"/>
              <a:gd name="connsiteY13855" fmla="*/ 334621 h 6858079"/>
              <a:gd name="connsiteX13856" fmla="*/ 11112156 w 12192000"/>
              <a:gd name="connsiteY13856" fmla="*/ 336364 h 6858079"/>
              <a:gd name="connsiteX13857" fmla="*/ 11111082 w 12192000"/>
              <a:gd name="connsiteY13857" fmla="*/ 341501 h 6858079"/>
              <a:gd name="connsiteX13858" fmla="*/ 11078849 w 12192000"/>
              <a:gd name="connsiteY13858" fmla="*/ 340400 h 6858079"/>
              <a:gd name="connsiteX13859" fmla="*/ 11078849 w 12192000"/>
              <a:gd name="connsiteY13859" fmla="*/ 335630 h 6858079"/>
              <a:gd name="connsiteX13860" fmla="*/ 11095636 w 12192000"/>
              <a:gd name="connsiteY13860" fmla="*/ 334621 h 6858079"/>
              <a:gd name="connsiteX13861" fmla="*/ 12192000 w 12192000"/>
              <a:gd name="connsiteY13861" fmla="*/ 333463 h 6858079"/>
              <a:gd name="connsiteX13862" fmla="*/ 12192000 w 12192000"/>
              <a:gd name="connsiteY13862" fmla="*/ 346426 h 6858079"/>
              <a:gd name="connsiteX13863" fmla="*/ 12186972 w 12192000"/>
              <a:gd name="connsiteY13863" fmla="*/ 348022 h 6858079"/>
              <a:gd name="connsiteX13864" fmla="*/ 12148194 w 12192000"/>
              <a:gd name="connsiteY13864" fmla="*/ 369017 h 6858079"/>
              <a:gd name="connsiteX13865" fmla="*/ 12084280 w 12192000"/>
              <a:gd name="connsiteY13865" fmla="*/ 519342 h 6858079"/>
              <a:gd name="connsiteX13866" fmla="*/ 12079026 w 12192000"/>
              <a:gd name="connsiteY13866" fmla="*/ 519342 h 6858079"/>
              <a:gd name="connsiteX13867" fmla="*/ 12132435 w 12192000"/>
              <a:gd name="connsiteY13867" fmla="*/ 365949 h 6858079"/>
              <a:gd name="connsiteX13868" fmla="*/ 12172943 w 12192000"/>
              <a:gd name="connsiteY13868" fmla="*/ 340188 h 6858079"/>
              <a:gd name="connsiteX13869" fmla="*/ 11927414 w 12192000"/>
              <a:gd name="connsiteY13869" fmla="*/ 333400 h 6858079"/>
              <a:gd name="connsiteX13870" fmla="*/ 11928135 w 12192000"/>
              <a:gd name="connsiteY13870" fmla="*/ 337070 h 6858079"/>
              <a:gd name="connsiteX13871" fmla="*/ 11871928 w 12192000"/>
              <a:gd name="connsiteY13871" fmla="*/ 340372 h 6858079"/>
              <a:gd name="connsiteX13872" fmla="*/ 11812840 w 12192000"/>
              <a:gd name="connsiteY13872" fmla="*/ 342206 h 6858079"/>
              <a:gd name="connsiteX13873" fmla="*/ 11812480 w 12192000"/>
              <a:gd name="connsiteY13873" fmla="*/ 340739 h 6858079"/>
              <a:gd name="connsiteX13874" fmla="*/ 11867966 w 12192000"/>
              <a:gd name="connsiteY13874" fmla="*/ 337070 h 6858079"/>
              <a:gd name="connsiteX13875" fmla="*/ 11927414 w 12192000"/>
              <a:gd name="connsiteY13875" fmla="*/ 333400 h 6858079"/>
              <a:gd name="connsiteX13876" fmla="*/ 8778150 w 12192000"/>
              <a:gd name="connsiteY13876" fmla="*/ 332379 h 6858079"/>
              <a:gd name="connsiteX13877" fmla="*/ 8798073 w 12192000"/>
              <a:gd name="connsiteY13877" fmla="*/ 343084 h 6858079"/>
              <a:gd name="connsiteX13878" fmla="*/ 8826336 w 12192000"/>
              <a:gd name="connsiteY13878" fmla="*/ 356688 h 6858079"/>
              <a:gd name="connsiteX13879" fmla="*/ 8835394 w 12192000"/>
              <a:gd name="connsiteY13879" fmla="*/ 345590 h 6858079"/>
              <a:gd name="connsiteX13880" fmla="*/ 8881049 w 12192000"/>
              <a:gd name="connsiteY13880" fmla="*/ 344874 h 6858079"/>
              <a:gd name="connsiteX13881" fmla="*/ 8885760 w 12192000"/>
              <a:gd name="connsiteY13881" fmla="*/ 363847 h 6858079"/>
              <a:gd name="connsiteX13882" fmla="*/ 8855686 w 12192000"/>
              <a:gd name="connsiteY13882" fmla="*/ 364206 h 6858079"/>
              <a:gd name="connsiteX13883" fmla="*/ 8832495 w 12192000"/>
              <a:gd name="connsiteY13883" fmla="*/ 383178 h 6858079"/>
              <a:gd name="connsiteX13884" fmla="*/ 8801333 w 12192000"/>
              <a:gd name="connsiteY13884" fmla="*/ 377450 h 6858079"/>
              <a:gd name="connsiteX13885" fmla="*/ 8786478 w 12192000"/>
              <a:gd name="connsiteY13885" fmla="*/ 362416 h 6858079"/>
              <a:gd name="connsiteX13886" fmla="*/ 8747344 w 12192000"/>
              <a:gd name="connsiteY13886" fmla="*/ 374229 h 6858079"/>
              <a:gd name="connsiteX13887" fmla="*/ 8732851 w 12192000"/>
              <a:gd name="connsiteY13887" fmla="*/ 369933 h 6858079"/>
              <a:gd name="connsiteX13888" fmla="*/ 8778150 w 12192000"/>
              <a:gd name="connsiteY13888" fmla="*/ 332379 h 6858079"/>
              <a:gd name="connsiteX13889" fmla="*/ 5092625 w 12192000"/>
              <a:gd name="connsiteY13889" fmla="*/ 331907 h 6858079"/>
              <a:gd name="connsiteX13890" fmla="*/ 5094937 w 12192000"/>
              <a:gd name="connsiteY13890" fmla="*/ 356274 h 6858079"/>
              <a:gd name="connsiteX13891" fmla="*/ 5094649 w 12192000"/>
              <a:gd name="connsiteY13891" fmla="*/ 356274 h 6858079"/>
              <a:gd name="connsiteX13892" fmla="*/ 5092050 w 12192000"/>
              <a:gd name="connsiteY13892" fmla="*/ 332266 h 6858079"/>
              <a:gd name="connsiteX13893" fmla="*/ 5092625 w 12192000"/>
              <a:gd name="connsiteY13893" fmla="*/ 331907 h 6858079"/>
              <a:gd name="connsiteX13894" fmla="*/ 5095228 w 12192000"/>
              <a:gd name="connsiteY13894" fmla="*/ 330693 h 6858079"/>
              <a:gd name="connsiteX13895" fmla="*/ 5097615 w 12192000"/>
              <a:gd name="connsiteY13895" fmla="*/ 357480 h 6858079"/>
              <a:gd name="connsiteX13896" fmla="*/ 5097215 w 12192000"/>
              <a:gd name="connsiteY13896" fmla="*/ 357480 h 6858079"/>
              <a:gd name="connsiteX13897" fmla="*/ 5093639 w 12192000"/>
              <a:gd name="connsiteY13897" fmla="*/ 331060 h 6858079"/>
              <a:gd name="connsiteX13898" fmla="*/ 5095228 w 12192000"/>
              <a:gd name="connsiteY13898" fmla="*/ 330693 h 6858079"/>
              <a:gd name="connsiteX13899" fmla="*/ 11930581 w 12192000"/>
              <a:gd name="connsiteY13899" fmla="*/ 325790 h 6858079"/>
              <a:gd name="connsiteX13900" fmla="*/ 11931666 w 12192000"/>
              <a:gd name="connsiteY13900" fmla="*/ 329198 h 6858079"/>
              <a:gd name="connsiteX13901" fmla="*/ 11826794 w 12192000"/>
              <a:gd name="connsiteY13901" fmla="*/ 334650 h 6858079"/>
              <a:gd name="connsiteX13902" fmla="*/ 11826794 w 12192000"/>
              <a:gd name="connsiteY13902" fmla="*/ 333286 h 6858079"/>
              <a:gd name="connsiteX13903" fmla="*/ 11930581 w 12192000"/>
              <a:gd name="connsiteY13903" fmla="*/ 325790 h 6858079"/>
              <a:gd name="connsiteX13904" fmla="*/ 3108009 w 12192000"/>
              <a:gd name="connsiteY13904" fmla="*/ 321804 h 6858079"/>
              <a:gd name="connsiteX13905" fmla="*/ 3047023 w 12192000"/>
              <a:gd name="connsiteY13905" fmla="*/ 377082 h 6858079"/>
              <a:gd name="connsiteX13906" fmla="*/ 3100304 w 12192000"/>
              <a:gd name="connsiteY13906" fmla="*/ 453986 h 6858079"/>
              <a:gd name="connsiteX13907" fmla="*/ 3160861 w 12192000"/>
              <a:gd name="connsiteY13907" fmla="*/ 383564 h 6858079"/>
              <a:gd name="connsiteX13908" fmla="*/ 3108009 w 12192000"/>
              <a:gd name="connsiteY13908" fmla="*/ 321804 h 6858079"/>
              <a:gd name="connsiteX13909" fmla="*/ 2801108 w 12192000"/>
              <a:gd name="connsiteY13909" fmla="*/ 321584 h 6858079"/>
              <a:gd name="connsiteX13910" fmla="*/ 2805081 w 12192000"/>
              <a:gd name="connsiteY13910" fmla="*/ 335465 h 6858079"/>
              <a:gd name="connsiteX13911" fmla="*/ 2350151 w 12192000"/>
              <a:gd name="connsiteY13911" fmla="*/ 579850 h 6858079"/>
              <a:gd name="connsiteX13912" fmla="*/ 2346178 w 12192000"/>
              <a:gd name="connsiteY13912" fmla="*/ 577371 h 6858079"/>
              <a:gd name="connsiteX13913" fmla="*/ 2801108 w 12192000"/>
              <a:gd name="connsiteY13913" fmla="*/ 321584 h 6858079"/>
              <a:gd name="connsiteX13914" fmla="*/ 11259563 w 12192000"/>
              <a:gd name="connsiteY13914" fmla="*/ 318784 h 6858079"/>
              <a:gd name="connsiteX13915" fmla="*/ 11240956 w 12192000"/>
              <a:gd name="connsiteY13915" fmla="*/ 320002 h 6858079"/>
              <a:gd name="connsiteX13916" fmla="*/ 11242038 w 12192000"/>
              <a:gd name="connsiteY13916" fmla="*/ 337316 h 6858079"/>
              <a:gd name="connsiteX13917" fmla="*/ 11237713 w 12192000"/>
              <a:gd name="connsiteY13917" fmla="*/ 529938 h 6858079"/>
              <a:gd name="connsiteX13918" fmla="*/ 11230145 w 12192000"/>
              <a:gd name="connsiteY13918" fmla="*/ 603884 h 6858079"/>
              <a:gd name="connsiteX13919" fmla="*/ 11290693 w 12192000"/>
              <a:gd name="connsiteY13919" fmla="*/ 550499 h 6858079"/>
              <a:gd name="connsiteX13920" fmla="*/ 11295740 w 12192000"/>
              <a:gd name="connsiteY13920" fmla="*/ 464288 h 6858079"/>
              <a:gd name="connsiteX13921" fmla="*/ 11290333 w 12192000"/>
              <a:gd name="connsiteY13921" fmla="*/ 375551 h 6858079"/>
              <a:gd name="connsiteX13922" fmla="*/ 11276277 w 12192000"/>
              <a:gd name="connsiteY13922" fmla="*/ 326494 h 6858079"/>
              <a:gd name="connsiteX13923" fmla="*/ 11259563 w 12192000"/>
              <a:gd name="connsiteY13923" fmla="*/ 318784 h 6858079"/>
              <a:gd name="connsiteX13924" fmla="*/ 9854319 w 12192000"/>
              <a:gd name="connsiteY13924" fmla="*/ 318784 h 6858079"/>
              <a:gd name="connsiteX13925" fmla="*/ 9837876 w 12192000"/>
              <a:gd name="connsiteY13925" fmla="*/ 326494 h 6858079"/>
              <a:gd name="connsiteX13926" fmla="*/ 9823820 w 12192000"/>
              <a:gd name="connsiteY13926" fmla="*/ 375551 h 6858079"/>
              <a:gd name="connsiteX13927" fmla="*/ 9818413 w 12192000"/>
              <a:gd name="connsiteY13927" fmla="*/ 464288 h 6858079"/>
              <a:gd name="connsiteX13928" fmla="*/ 9823459 w 12192000"/>
              <a:gd name="connsiteY13928" fmla="*/ 550499 h 6858079"/>
              <a:gd name="connsiteX13929" fmla="*/ 9884369 w 12192000"/>
              <a:gd name="connsiteY13929" fmla="*/ 603884 h 6858079"/>
              <a:gd name="connsiteX13930" fmla="*/ 9876440 w 12192000"/>
              <a:gd name="connsiteY13930" fmla="*/ 529938 h 6858079"/>
              <a:gd name="connsiteX13931" fmla="*/ 9873827 w 12192000"/>
              <a:gd name="connsiteY13931" fmla="*/ 495024 h 6858079"/>
              <a:gd name="connsiteX13932" fmla="*/ 9869232 w 12192000"/>
              <a:gd name="connsiteY13932" fmla="*/ 433627 h 6858079"/>
              <a:gd name="connsiteX13933" fmla="*/ 9871755 w 12192000"/>
              <a:gd name="connsiteY13933" fmla="*/ 337316 h 6858079"/>
              <a:gd name="connsiteX13934" fmla="*/ 9873196 w 12192000"/>
              <a:gd name="connsiteY13934" fmla="*/ 320002 h 6858079"/>
              <a:gd name="connsiteX13935" fmla="*/ 9854319 w 12192000"/>
              <a:gd name="connsiteY13935" fmla="*/ 318784 h 6858079"/>
              <a:gd name="connsiteX13936" fmla="*/ 2827862 w 12192000"/>
              <a:gd name="connsiteY13936" fmla="*/ 318314 h 6858079"/>
              <a:gd name="connsiteX13937" fmla="*/ 2839625 w 12192000"/>
              <a:gd name="connsiteY13937" fmla="*/ 318314 h 6858079"/>
              <a:gd name="connsiteX13938" fmla="*/ 2832976 w 12192000"/>
              <a:gd name="connsiteY13938" fmla="*/ 330217 h 6858079"/>
              <a:gd name="connsiteX13939" fmla="*/ 2827350 w 12192000"/>
              <a:gd name="connsiteY13939" fmla="*/ 326596 h 6858079"/>
              <a:gd name="connsiteX13940" fmla="*/ 2827862 w 12192000"/>
              <a:gd name="connsiteY13940" fmla="*/ 318314 h 6858079"/>
              <a:gd name="connsiteX13941" fmla="*/ 11098325 w 12192000"/>
              <a:gd name="connsiteY13941" fmla="*/ 317537 h 6858079"/>
              <a:gd name="connsiteX13942" fmla="*/ 11126264 w 12192000"/>
              <a:gd name="connsiteY13942" fmla="*/ 317872 h 6858079"/>
              <a:gd name="connsiteX13943" fmla="*/ 11126264 w 12192000"/>
              <a:gd name="connsiteY13943" fmla="*/ 325165 h 6858079"/>
              <a:gd name="connsiteX13944" fmla="*/ 11070384 w 12192000"/>
              <a:gd name="connsiteY13944" fmla="*/ 326317 h 6858079"/>
              <a:gd name="connsiteX13945" fmla="*/ 11070384 w 12192000"/>
              <a:gd name="connsiteY13945" fmla="*/ 319792 h 6858079"/>
              <a:gd name="connsiteX13946" fmla="*/ 11098325 w 12192000"/>
              <a:gd name="connsiteY13946" fmla="*/ 317537 h 6858079"/>
              <a:gd name="connsiteX13947" fmla="*/ 11938020 w 12192000"/>
              <a:gd name="connsiteY13947" fmla="*/ 317499 h 6858079"/>
              <a:gd name="connsiteX13948" fmla="*/ 11938020 w 12192000"/>
              <a:gd name="connsiteY13948" fmla="*/ 321209 h 6858079"/>
              <a:gd name="connsiteX13949" fmla="*/ 11843059 w 12192000"/>
              <a:gd name="connsiteY13949" fmla="*/ 328259 h 6858079"/>
              <a:gd name="connsiteX13950" fmla="*/ 11843059 w 12192000"/>
              <a:gd name="connsiteY13950" fmla="*/ 326404 h 6858079"/>
              <a:gd name="connsiteX13951" fmla="*/ 11893439 w 12192000"/>
              <a:gd name="connsiteY13951" fmla="*/ 320838 h 6858079"/>
              <a:gd name="connsiteX13952" fmla="*/ 11938020 w 12192000"/>
              <a:gd name="connsiteY13952" fmla="*/ 317499 h 6858079"/>
              <a:gd name="connsiteX13953" fmla="*/ 9298057 w 12192000"/>
              <a:gd name="connsiteY13953" fmla="*/ 315524 h 6858079"/>
              <a:gd name="connsiteX13954" fmla="*/ 9300208 w 12192000"/>
              <a:gd name="connsiteY13954" fmla="*/ 318079 h 6858079"/>
              <a:gd name="connsiteX13955" fmla="*/ 9258245 w 12192000"/>
              <a:gd name="connsiteY13955" fmla="*/ 361530 h 6858079"/>
              <a:gd name="connsiteX13956" fmla="*/ 9256092 w 12192000"/>
              <a:gd name="connsiteY13956" fmla="*/ 359340 h 6858079"/>
              <a:gd name="connsiteX13957" fmla="*/ 9298057 w 12192000"/>
              <a:gd name="connsiteY13957" fmla="*/ 315524 h 6858079"/>
              <a:gd name="connsiteX13958" fmla="*/ 4672339 w 12192000"/>
              <a:gd name="connsiteY13958" fmla="*/ 309144 h 6858079"/>
              <a:gd name="connsiteX13959" fmla="*/ 4673823 w 12192000"/>
              <a:gd name="connsiteY13959" fmla="*/ 311178 h 6858079"/>
              <a:gd name="connsiteX13960" fmla="*/ 4634200 w 12192000"/>
              <a:gd name="connsiteY13960" fmla="*/ 337639 h 6858079"/>
              <a:gd name="connsiteX13961" fmla="*/ 4632714 w 12192000"/>
              <a:gd name="connsiteY13961" fmla="*/ 331533 h 6858079"/>
              <a:gd name="connsiteX13962" fmla="*/ 4672339 w 12192000"/>
              <a:gd name="connsiteY13962" fmla="*/ 309144 h 6858079"/>
              <a:gd name="connsiteX13963" fmla="*/ 3120509 w 12192000"/>
              <a:gd name="connsiteY13963" fmla="*/ 306663 h 6858079"/>
              <a:gd name="connsiteX13964" fmla="*/ 3114540 w 12192000"/>
              <a:gd name="connsiteY13964" fmla="*/ 312199 h 6858079"/>
              <a:gd name="connsiteX13965" fmla="*/ 3123054 w 12192000"/>
              <a:gd name="connsiteY13965" fmla="*/ 324743 h 6858079"/>
              <a:gd name="connsiteX13966" fmla="*/ 3129155 w 12192000"/>
              <a:gd name="connsiteY13966" fmla="*/ 318715 h 6858079"/>
              <a:gd name="connsiteX13967" fmla="*/ 3120509 w 12192000"/>
              <a:gd name="connsiteY13967" fmla="*/ 306663 h 6858079"/>
              <a:gd name="connsiteX13968" fmla="*/ 9319074 w 12192000"/>
              <a:gd name="connsiteY13968" fmla="*/ 305100 h 6858079"/>
              <a:gd name="connsiteX13969" fmla="*/ 9321593 w 12192000"/>
              <a:gd name="connsiteY13969" fmla="*/ 306903 h 6858079"/>
              <a:gd name="connsiteX13970" fmla="*/ 9302883 w 12192000"/>
              <a:gd name="connsiteY13970" fmla="*/ 335746 h 6858079"/>
              <a:gd name="connsiteX13971" fmla="*/ 9278417 w 12192000"/>
              <a:gd name="connsiteY13971" fmla="*/ 363148 h 6858079"/>
              <a:gd name="connsiteX13972" fmla="*/ 9275179 w 12192000"/>
              <a:gd name="connsiteY13972" fmla="*/ 360985 h 6858079"/>
              <a:gd name="connsiteX13973" fmla="*/ 9297846 w 12192000"/>
              <a:gd name="connsiteY13973" fmla="*/ 336107 h 6858079"/>
              <a:gd name="connsiteX13974" fmla="*/ 9319074 w 12192000"/>
              <a:gd name="connsiteY13974" fmla="*/ 305100 h 6858079"/>
              <a:gd name="connsiteX13975" fmla="*/ 8517866 w 12192000"/>
              <a:gd name="connsiteY13975" fmla="*/ 303032 h 6858079"/>
              <a:gd name="connsiteX13976" fmla="*/ 8498000 w 12192000"/>
              <a:gd name="connsiteY13976" fmla="*/ 369574 h 6858079"/>
              <a:gd name="connsiteX13977" fmla="*/ 8532313 w 12192000"/>
              <a:gd name="connsiteY13977" fmla="*/ 369212 h 6858079"/>
              <a:gd name="connsiteX13978" fmla="*/ 8517866 w 12192000"/>
              <a:gd name="connsiteY13978" fmla="*/ 303032 h 6858079"/>
              <a:gd name="connsiteX13979" fmla="*/ 9336937 w 12192000"/>
              <a:gd name="connsiteY13979" fmla="*/ 300331 h 6858079"/>
              <a:gd name="connsiteX13980" fmla="*/ 9339806 w 12192000"/>
              <a:gd name="connsiteY13980" fmla="*/ 301054 h 6858079"/>
              <a:gd name="connsiteX13981" fmla="*/ 9326898 w 12192000"/>
              <a:gd name="connsiteY13981" fmla="*/ 322345 h 6858079"/>
              <a:gd name="connsiteX13982" fmla="*/ 9308254 w 12192000"/>
              <a:gd name="connsiteY13982" fmla="*/ 346884 h 6858079"/>
              <a:gd name="connsiteX13983" fmla="*/ 9305027 w 12192000"/>
              <a:gd name="connsiteY13983" fmla="*/ 344719 h 6858079"/>
              <a:gd name="connsiteX13984" fmla="*/ 9336937 w 12192000"/>
              <a:gd name="connsiteY13984" fmla="*/ 300331 h 6858079"/>
              <a:gd name="connsiteX13985" fmla="*/ 11097048 w 12192000"/>
              <a:gd name="connsiteY13985" fmla="*/ 300205 h 6858079"/>
              <a:gd name="connsiteX13986" fmla="*/ 11123822 w 12192000"/>
              <a:gd name="connsiteY13986" fmla="*/ 303094 h 6858079"/>
              <a:gd name="connsiteX13987" fmla="*/ 11121684 w 12192000"/>
              <a:gd name="connsiteY13987" fmla="*/ 309332 h 6858079"/>
              <a:gd name="connsiteX13988" fmla="*/ 11070006 w 12192000"/>
              <a:gd name="connsiteY13988" fmla="*/ 308965 h 6858079"/>
              <a:gd name="connsiteX13989" fmla="*/ 11070006 w 12192000"/>
              <a:gd name="connsiteY13989" fmla="*/ 303094 h 6858079"/>
              <a:gd name="connsiteX13990" fmla="*/ 11097048 w 12192000"/>
              <a:gd name="connsiteY13990" fmla="*/ 300205 h 6858079"/>
              <a:gd name="connsiteX13991" fmla="*/ 9353652 w 12192000"/>
              <a:gd name="connsiteY13991" fmla="*/ 295567 h 6858079"/>
              <a:gd name="connsiteX13992" fmla="*/ 9356560 w 12192000"/>
              <a:gd name="connsiteY13992" fmla="*/ 297376 h 6858079"/>
              <a:gd name="connsiteX13993" fmla="*/ 9323486 w 12192000"/>
              <a:gd name="connsiteY13993" fmla="*/ 344421 h 6858079"/>
              <a:gd name="connsiteX13994" fmla="*/ 9320579 w 12192000"/>
              <a:gd name="connsiteY13994" fmla="*/ 342973 h 6858079"/>
              <a:gd name="connsiteX13995" fmla="*/ 9353652 w 12192000"/>
              <a:gd name="connsiteY13995" fmla="*/ 295567 h 6858079"/>
              <a:gd name="connsiteX13996" fmla="*/ 9365575 w 12192000"/>
              <a:gd name="connsiteY13996" fmla="*/ 291999 h 6858079"/>
              <a:gd name="connsiteX13997" fmla="*/ 9368074 w 12192000"/>
              <a:gd name="connsiteY13997" fmla="*/ 293067 h 6858079"/>
              <a:gd name="connsiteX13998" fmla="*/ 9338089 w 12192000"/>
              <a:gd name="connsiteY13998" fmla="*/ 342505 h 6858079"/>
              <a:gd name="connsiteX13999" fmla="*/ 9335234 w 12192000"/>
              <a:gd name="connsiteY13999" fmla="*/ 340727 h 6858079"/>
              <a:gd name="connsiteX14000" fmla="*/ 9365575 w 12192000"/>
              <a:gd name="connsiteY14000" fmla="*/ 291999 h 6858079"/>
              <a:gd name="connsiteX14001" fmla="*/ 12192000 w 12192000"/>
              <a:gd name="connsiteY14001" fmla="*/ 291145 h 6858079"/>
              <a:gd name="connsiteX14002" fmla="*/ 12192000 w 12192000"/>
              <a:gd name="connsiteY14002" fmla="*/ 316925 h 6858079"/>
              <a:gd name="connsiteX14003" fmla="*/ 12159746 w 12192000"/>
              <a:gd name="connsiteY14003" fmla="*/ 327326 h 6858079"/>
              <a:gd name="connsiteX14004" fmla="*/ 12110317 w 12192000"/>
              <a:gd name="connsiteY14004" fmla="*/ 363662 h 6858079"/>
              <a:gd name="connsiteX14005" fmla="*/ 12063448 w 12192000"/>
              <a:gd name="connsiteY14005" fmla="*/ 599059 h 6858079"/>
              <a:gd name="connsiteX14006" fmla="*/ 12048993 w 12192000"/>
              <a:gd name="connsiteY14006" fmla="*/ 942293 h 6858079"/>
              <a:gd name="connsiteX14007" fmla="*/ 12059943 w 12192000"/>
              <a:gd name="connsiteY14007" fmla="*/ 1681800 h 6858079"/>
              <a:gd name="connsiteX14008" fmla="*/ 12059943 w 12192000"/>
              <a:gd name="connsiteY14008" fmla="*/ 1687499 h 6858079"/>
              <a:gd name="connsiteX14009" fmla="*/ 12059506 w 12192000"/>
              <a:gd name="connsiteY14009" fmla="*/ 1687937 h 6858079"/>
              <a:gd name="connsiteX14010" fmla="*/ 12055126 w 12192000"/>
              <a:gd name="connsiteY14010" fmla="*/ 1692320 h 6858079"/>
              <a:gd name="connsiteX14011" fmla="*/ 11952627 w 12192000"/>
              <a:gd name="connsiteY14011" fmla="*/ 1710294 h 6858079"/>
              <a:gd name="connsiteX14012" fmla="*/ 12073085 w 12192000"/>
              <a:gd name="connsiteY14012" fmla="*/ 1791390 h 6858079"/>
              <a:gd name="connsiteX14013" fmla="*/ 12112069 w 12192000"/>
              <a:gd name="connsiteY14013" fmla="*/ 1858020 h 6858079"/>
              <a:gd name="connsiteX14014" fmla="*/ 12169834 w 12192000"/>
              <a:gd name="connsiteY14014" fmla="*/ 1867828 h 6858079"/>
              <a:gd name="connsiteX14015" fmla="*/ 12192000 w 12192000"/>
              <a:gd name="connsiteY14015" fmla="*/ 1868924 h 6858079"/>
              <a:gd name="connsiteX14016" fmla="*/ 12192000 w 12192000"/>
              <a:gd name="connsiteY14016" fmla="*/ 1896168 h 6858079"/>
              <a:gd name="connsiteX14017" fmla="*/ 12127400 w 12192000"/>
              <a:gd name="connsiteY14017" fmla="*/ 1887828 h 6858079"/>
              <a:gd name="connsiteX14018" fmla="*/ 12065201 w 12192000"/>
              <a:gd name="connsiteY14018" fmla="*/ 1849252 h 6858079"/>
              <a:gd name="connsiteX14019" fmla="*/ 12048117 w 12192000"/>
              <a:gd name="connsiteY14019" fmla="*/ 1794897 h 6858079"/>
              <a:gd name="connsiteX14020" fmla="*/ 11993801 w 12192000"/>
              <a:gd name="connsiteY14020" fmla="*/ 1759828 h 6858079"/>
              <a:gd name="connsiteX14021" fmla="*/ 11920650 w 12192000"/>
              <a:gd name="connsiteY14021" fmla="*/ 1708978 h 6858079"/>
              <a:gd name="connsiteX14022" fmla="*/ 11923717 w 12192000"/>
              <a:gd name="connsiteY14022" fmla="*/ 1693636 h 6858079"/>
              <a:gd name="connsiteX14023" fmla="*/ 11928536 w 12192000"/>
              <a:gd name="connsiteY14023" fmla="*/ 1687499 h 6858079"/>
              <a:gd name="connsiteX14024" fmla="*/ 12048993 w 12192000"/>
              <a:gd name="connsiteY14024" fmla="*/ 1677416 h 6858079"/>
              <a:gd name="connsiteX14025" fmla="*/ 12050308 w 12192000"/>
              <a:gd name="connsiteY14025" fmla="*/ 1676540 h 6858079"/>
              <a:gd name="connsiteX14026" fmla="*/ 12029282 w 12192000"/>
              <a:gd name="connsiteY14026" fmla="*/ 956758 h 6858079"/>
              <a:gd name="connsiteX14027" fmla="*/ 12041546 w 12192000"/>
              <a:gd name="connsiteY14027" fmla="*/ 614401 h 6858079"/>
              <a:gd name="connsiteX14028" fmla="*/ 12062573 w 12192000"/>
              <a:gd name="connsiteY14028" fmla="*/ 398730 h 6858079"/>
              <a:gd name="connsiteX14029" fmla="*/ 12165903 w 12192000"/>
              <a:gd name="connsiteY14029" fmla="*/ 299253 h 6858079"/>
              <a:gd name="connsiteX14030" fmla="*/ 10336795 w 12192000"/>
              <a:gd name="connsiteY14030" fmla="*/ 288030 h 6858079"/>
              <a:gd name="connsiteX14031" fmla="*/ 10405952 w 12192000"/>
              <a:gd name="connsiteY14031" fmla="*/ 325137 h 6858079"/>
              <a:gd name="connsiteX14032" fmla="*/ 10405952 w 12192000"/>
              <a:gd name="connsiteY14032" fmla="*/ 331982 h 6858079"/>
              <a:gd name="connsiteX14033" fmla="*/ 10335361 w 12192000"/>
              <a:gd name="connsiteY14033" fmla="*/ 289111 h 6858079"/>
              <a:gd name="connsiteX14034" fmla="*/ 10336795 w 12192000"/>
              <a:gd name="connsiteY14034" fmla="*/ 288030 h 6858079"/>
              <a:gd name="connsiteX14035" fmla="*/ 9383102 w 12192000"/>
              <a:gd name="connsiteY14035" fmla="*/ 287621 h 6858079"/>
              <a:gd name="connsiteX14036" fmla="*/ 9385929 w 12192000"/>
              <a:gd name="connsiteY14036" fmla="*/ 288347 h 6858079"/>
              <a:gd name="connsiteX14037" fmla="*/ 9362254 w 12192000"/>
              <a:gd name="connsiteY14037" fmla="*/ 337693 h 6858079"/>
              <a:gd name="connsiteX14038" fmla="*/ 9359074 w 12192000"/>
              <a:gd name="connsiteY14038" fmla="*/ 335878 h 6858079"/>
              <a:gd name="connsiteX14039" fmla="*/ 9383102 w 12192000"/>
              <a:gd name="connsiteY14039" fmla="*/ 287621 h 6858079"/>
              <a:gd name="connsiteX14040" fmla="*/ 11574517 w 12192000"/>
              <a:gd name="connsiteY14040" fmla="*/ 286425 h 6858079"/>
              <a:gd name="connsiteX14041" fmla="*/ 11575591 w 12192000"/>
              <a:gd name="connsiteY14041" fmla="*/ 286425 h 6858079"/>
              <a:gd name="connsiteX14042" fmla="*/ 11583820 w 12192000"/>
              <a:gd name="connsiteY14042" fmla="*/ 311177 h 6858079"/>
              <a:gd name="connsiteX14043" fmla="*/ 11580957 w 12192000"/>
              <a:gd name="connsiteY14043" fmla="*/ 314089 h 6858079"/>
              <a:gd name="connsiteX14044" fmla="*/ 11574517 w 12192000"/>
              <a:gd name="connsiteY14044" fmla="*/ 286425 h 6858079"/>
              <a:gd name="connsiteX14045" fmla="*/ 4683872 w 12192000"/>
              <a:gd name="connsiteY14045" fmla="*/ 280319 h 6858079"/>
              <a:gd name="connsiteX14046" fmla="*/ 4685391 w 12192000"/>
              <a:gd name="connsiteY14046" fmla="*/ 281333 h 6858079"/>
              <a:gd name="connsiteX14047" fmla="*/ 4653572 w 12192000"/>
              <a:gd name="connsiteY14047" fmla="*/ 314815 h 6858079"/>
              <a:gd name="connsiteX14048" fmla="*/ 4601557 w 12192000"/>
              <a:gd name="connsiteY14048" fmla="*/ 338151 h 6858079"/>
              <a:gd name="connsiteX14049" fmla="*/ 4599537 w 12192000"/>
              <a:gd name="connsiteY14049" fmla="*/ 331556 h 6858079"/>
              <a:gd name="connsiteX14050" fmla="*/ 4645996 w 12192000"/>
              <a:gd name="connsiteY14050" fmla="*/ 311264 h 6858079"/>
              <a:gd name="connsiteX14051" fmla="*/ 4669228 w 12192000"/>
              <a:gd name="connsiteY14051" fmla="*/ 296045 h 6858079"/>
              <a:gd name="connsiteX14052" fmla="*/ 4681346 w 12192000"/>
              <a:gd name="connsiteY14052" fmla="*/ 282855 h 6858079"/>
              <a:gd name="connsiteX14053" fmla="*/ 4683872 w 12192000"/>
              <a:gd name="connsiteY14053" fmla="*/ 280319 h 6858079"/>
              <a:gd name="connsiteX14054" fmla="*/ 11097407 w 12192000"/>
              <a:gd name="connsiteY14054" fmla="*/ 279045 h 6858079"/>
              <a:gd name="connsiteX14055" fmla="*/ 11129273 w 12192000"/>
              <a:gd name="connsiteY14055" fmla="*/ 281056 h 6858079"/>
              <a:gd name="connsiteX14056" fmla="*/ 11128196 w 12192000"/>
              <a:gd name="connsiteY14056" fmla="*/ 287417 h 6858079"/>
              <a:gd name="connsiteX14057" fmla="*/ 11065271 w 12192000"/>
              <a:gd name="connsiteY14057" fmla="*/ 288165 h 6858079"/>
              <a:gd name="connsiteX14058" fmla="*/ 11065271 w 12192000"/>
              <a:gd name="connsiteY14058" fmla="*/ 281805 h 6858079"/>
              <a:gd name="connsiteX14059" fmla="*/ 11097407 w 12192000"/>
              <a:gd name="connsiteY14059" fmla="*/ 279045 h 6858079"/>
              <a:gd name="connsiteX14060" fmla="*/ 9401215 w 12192000"/>
              <a:gd name="connsiteY14060" fmla="*/ 278952 h 6858079"/>
              <a:gd name="connsiteX14061" fmla="*/ 9403399 w 12192000"/>
              <a:gd name="connsiteY14061" fmla="*/ 279683 h 6858079"/>
              <a:gd name="connsiteX14062" fmla="*/ 9378284 w 12192000"/>
              <a:gd name="connsiteY14062" fmla="*/ 329727 h 6858079"/>
              <a:gd name="connsiteX14063" fmla="*/ 9375371 w 12192000"/>
              <a:gd name="connsiteY14063" fmla="*/ 327536 h 6858079"/>
              <a:gd name="connsiteX14064" fmla="*/ 9401215 w 12192000"/>
              <a:gd name="connsiteY14064" fmla="*/ 278952 h 6858079"/>
              <a:gd name="connsiteX14065" fmla="*/ 11568230 w 12192000"/>
              <a:gd name="connsiteY14065" fmla="*/ 276888 h 6858079"/>
              <a:gd name="connsiteX14066" fmla="*/ 11569331 w 12192000"/>
              <a:gd name="connsiteY14066" fmla="*/ 276888 h 6858079"/>
              <a:gd name="connsiteX14067" fmla="*/ 11571900 w 12192000"/>
              <a:gd name="connsiteY14067" fmla="*/ 305014 h 6858079"/>
              <a:gd name="connsiteX14068" fmla="*/ 11586577 w 12192000"/>
              <a:gd name="connsiteY14068" fmla="*/ 324741 h 6858079"/>
              <a:gd name="connsiteX14069" fmla="*/ 11584743 w 12192000"/>
              <a:gd name="connsiteY14069" fmla="*/ 328393 h 6858079"/>
              <a:gd name="connsiteX14070" fmla="*/ 11568964 w 12192000"/>
              <a:gd name="connsiteY14070" fmla="*/ 309398 h 6858079"/>
              <a:gd name="connsiteX14071" fmla="*/ 11568230 w 12192000"/>
              <a:gd name="connsiteY14071" fmla="*/ 276888 h 6858079"/>
              <a:gd name="connsiteX14072" fmla="*/ 4230735 w 12192000"/>
              <a:gd name="connsiteY14072" fmla="*/ 274181 h 6858079"/>
              <a:gd name="connsiteX14073" fmla="*/ 4168770 w 12192000"/>
              <a:gd name="connsiteY14073" fmla="*/ 317733 h 6858079"/>
              <a:gd name="connsiteX14074" fmla="*/ 4133104 w 12192000"/>
              <a:gd name="connsiteY14074" fmla="*/ 340049 h 6858079"/>
              <a:gd name="connsiteX14075" fmla="*/ 4108605 w 12192000"/>
              <a:gd name="connsiteY14075" fmla="*/ 354447 h 6858079"/>
              <a:gd name="connsiteX14076" fmla="*/ 4130942 w 12192000"/>
              <a:gd name="connsiteY14076" fmla="*/ 349408 h 6858079"/>
              <a:gd name="connsiteX14077" fmla="*/ 4168050 w 12192000"/>
              <a:gd name="connsiteY14077" fmla="*/ 338250 h 6858079"/>
              <a:gd name="connsiteX14078" fmla="*/ 4217407 w 12192000"/>
              <a:gd name="connsiteY14078" fmla="*/ 301176 h 6858079"/>
              <a:gd name="connsiteX14079" fmla="*/ 4230735 w 12192000"/>
              <a:gd name="connsiteY14079" fmla="*/ 274181 h 6858079"/>
              <a:gd name="connsiteX14080" fmla="*/ 9411396 w 12192000"/>
              <a:gd name="connsiteY14080" fmla="*/ 273314 h 6858079"/>
              <a:gd name="connsiteX14081" fmla="*/ 9414204 w 12192000"/>
              <a:gd name="connsiteY14081" fmla="*/ 274405 h 6858079"/>
              <a:gd name="connsiteX14082" fmla="*/ 9392439 w 12192000"/>
              <a:gd name="connsiteY14082" fmla="*/ 324239 h 6858079"/>
              <a:gd name="connsiteX14083" fmla="*/ 9389279 w 12192000"/>
              <a:gd name="connsiteY14083" fmla="*/ 322420 h 6858079"/>
              <a:gd name="connsiteX14084" fmla="*/ 9411396 w 12192000"/>
              <a:gd name="connsiteY14084" fmla="*/ 273314 h 6858079"/>
              <a:gd name="connsiteX14085" fmla="*/ 9426721 w 12192000"/>
              <a:gd name="connsiteY14085" fmla="*/ 269406 h 6858079"/>
              <a:gd name="connsiteX14086" fmla="*/ 9428856 w 12192000"/>
              <a:gd name="connsiteY14086" fmla="*/ 270132 h 6858079"/>
              <a:gd name="connsiteX14087" fmla="*/ 9409633 w 12192000"/>
              <a:gd name="connsiteY14087" fmla="*/ 315563 h 6858079"/>
              <a:gd name="connsiteX14088" fmla="*/ 9409277 w 12192000"/>
              <a:gd name="connsiteY14088" fmla="*/ 316290 h 6858079"/>
              <a:gd name="connsiteX14089" fmla="*/ 9409277 w 12192000"/>
              <a:gd name="connsiteY14089" fmla="*/ 316654 h 6858079"/>
              <a:gd name="connsiteX14090" fmla="*/ 9408921 w 12192000"/>
              <a:gd name="connsiteY14090" fmla="*/ 317018 h 6858079"/>
              <a:gd name="connsiteX14091" fmla="*/ 9405717 w 12192000"/>
              <a:gd name="connsiteY14091" fmla="*/ 316290 h 6858079"/>
              <a:gd name="connsiteX14092" fmla="*/ 9411413 w 12192000"/>
              <a:gd name="connsiteY14092" fmla="*/ 303206 h 6858079"/>
              <a:gd name="connsiteX14093" fmla="*/ 9426721 w 12192000"/>
              <a:gd name="connsiteY14093" fmla="*/ 269406 h 6858079"/>
              <a:gd name="connsiteX14094" fmla="*/ 11565328 w 12192000"/>
              <a:gd name="connsiteY14094" fmla="*/ 264888 h 6858079"/>
              <a:gd name="connsiteX14095" fmla="*/ 11567105 w 12192000"/>
              <a:gd name="connsiteY14095" fmla="*/ 264888 h 6858079"/>
              <a:gd name="connsiteX14096" fmla="*/ 11565328 w 12192000"/>
              <a:gd name="connsiteY14096" fmla="*/ 308452 h 6858079"/>
              <a:gd name="connsiteX14097" fmla="*/ 11590195 w 12192000"/>
              <a:gd name="connsiteY14097" fmla="*/ 337858 h 6858079"/>
              <a:gd name="connsiteX14098" fmla="*/ 11588419 w 12192000"/>
              <a:gd name="connsiteY14098" fmla="*/ 341125 h 6858079"/>
              <a:gd name="connsiteX14099" fmla="*/ 11562487 w 12192000"/>
              <a:gd name="connsiteY14099" fmla="*/ 312446 h 6858079"/>
              <a:gd name="connsiteX14100" fmla="*/ 11565328 w 12192000"/>
              <a:gd name="connsiteY14100" fmla="*/ 264888 h 6858079"/>
              <a:gd name="connsiteX14101" fmla="*/ 3099932 w 12192000"/>
              <a:gd name="connsiteY14101" fmla="*/ 262568 h 6858079"/>
              <a:gd name="connsiteX14102" fmla="*/ 3108917 w 12192000"/>
              <a:gd name="connsiteY14102" fmla="*/ 267195 h 6858079"/>
              <a:gd name="connsiteX14103" fmla="*/ 3340560 w 12192000"/>
              <a:gd name="connsiteY14103" fmla="*/ 420975 h 6858079"/>
              <a:gd name="connsiteX14104" fmla="*/ 3472322 w 12192000"/>
              <a:gd name="connsiteY14104" fmla="*/ 443290 h 6858079"/>
              <a:gd name="connsiteX14105" fmla="*/ 3564823 w 12192000"/>
              <a:gd name="connsiteY14105" fmla="*/ 546163 h 6858079"/>
              <a:gd name="connsiteX14106" fmla="*/ 3566446 w 12192000"/>
              <a:gd name="connsiteY14106" fmla="*/ 548967 h 6858079"/>
              <a:gd name="connsiteX14107" fmla="*/ 3561318 w 12192000"/>
              <a:gd name="connsiteY14107" fmla="*/ 552353 h 6858079"/>
              <a:gd name="connsiteX14108" fmla="*/ 3556321 w 12192000"/>
              <a:gd name="connsiteY14108" fmla="*/ 555246 h 6858079"/>
              <a:gd name="connsiteX14109" fmla="*/ 3557764 w 12192000"/>
              <a:gd name="connsiteY14109" fmla="*/ 557738 h 6858079"/>
              <a:gd name="connsiteX14110" fmla="*/ 3552455 w 12192000"/>
              <a:gd name="connsiteY14110" fmla="*/ 560812 h 6858079"/>
              <a:gd name="connsiteX14111" fmla="*/ 3542546 w 12192000"/>
              <a:gd name="connsiteY14111" fmla="*/ 546579 h 6858079"/>
              <a:gd name="connsiteX14112" fmla="*/ 3491312 w 12192000"/>
              <a:gd name="connsiteY14112" fmla="*/ 592051 h 6858079"/>
              <a:gd name="connsiteX14113" fmla="*/ 3497710 w 12192000"/>
              <a:gd name="connsiteY14113" fmla="*/ 601660 h 6858079"/>
              <a:gd name="connsiteX14114" fmla="*/ 3499694 w 12192000"/>
              <a:gd name="connsiteY14114" fmla="*/ 605087 h 6858079"/>
              <a:gd name="connsiteX14115" fmla="*/ 3501991 w 12192000"/>
              <a:gd name="connsiteY14115" fmla="*/ 608334 h 6858079"/>
              <a:gd name="connsiteX14116" fmla="*/ 3496682 w 12192000"/>
              <a:gd name="connsiteY14116" fmla="*/ 611408 h 6858079"/>
              <a:gd name="connsiteX14117" fmla="*/ 3494746 w 12192000"/>
              <a:gd name="connsiteY14117" fmla="*/ 608784 h 6858079"/>
              <a:gd name="connsiteX14118" fmla="*/ 3491491 w 12192000"/>
              <a:gd name="connsiteY14118" fmla="*/ 611085 h 6858079"/>
              <a:gd name="connsiteX14119" fmla="*/ 3486494 w 12192000"/>
              <a:gd name="connsiteY14119" fmla="*/ 613978 h 6858079"/>
              <a:gd name="connsiteX14120" fmla="*/ 3496138 w 12192000"/>
              <a:gd name="connsiteY14120" fmla="*/ 629196 h 6858079"/>
              <a:gd name="connsiteX14121" fmla="*/ 3490649 w 12192000"/>
              <a:gd name="connsiteY14121" fmla="*/ 631958 h 6858079"/>
              <a:gd name="connsiteX14122" fmla="*/ 3338090 w 12192000"/>
              <a:gd name="connsiteY14122" fmla="*/ 543471 h 6858079"/>
              <a:gd name="connsiteX14123" fmla="*/ 3203599 w 12192000"/>
              <a:gd name="connsiteY14123" fmla="*/ 540209 h 6858079"/>
              <a:gd name="connsiteX14124" fmla="*/ 3149006 w 12192000"/>
              <a:gd name="connsiteY14124" fmla="*/ 527301 h 6858079"/>
              <a:gd name="connsiteX14125" fmla="*/ 3146543 w 12192000"/>
              <a:gd name="connsiteY14125" fmla="*/ 526647 h 6858079"/>
              <a:gd name="connsiteX14126" fmla="*/ 3083131 w 12192000"/>
              <a:gd name="connsiteY14126" fmla="*/ 493467 h 6858079"/>
              <a:gd name="connsiteX14127" fmla="*/ 2998814 w 12192000"/>
              <a:gd name="connsiteY14127" fmla="*/ 370879 h 6858079"/>
              <a:gd name="connsiteX14128" fmla="*/ 3008545 w 12192000"/>
              <a:gd name="connsiteY14128" fmla="*/ 366078 h 6858079"/>
              <a:gd name="connsiteX14129" fmla="*/ 3016301 w 12192000"/>
              <a:gd name="connsiteY14129" fmla="*/ 379476 h 6858079"/>
              <a:gd name="connsiteX14130" fmla="*/ 3024587 w 12192000"/>
              <a:gd name="connsiteY14130" fmla="*/ 372182 h 6858079"/>
              <a:gd name="connsiteX14131" fmla="*/ 3014618 w 12192000"/>
              <a:gd name="connsiteY14131" fmla="*/ 354241 h 6858079"/>
              <a:gd name="connsiteX14132" fmla="*/ 3029608 w 12192000"/>
              <a:gd name="connsiteY14132" fmla="*/ 345562 h 6858079"/>
              <a:gd name="connsiteX14133" fmla="*/ 3045351 w 12192000"/>
              <a:gd name="connsiteY14133" fmla="*/ 373474 h 6858079"/>
              <a:gd name="connsiteX14134" fmla="*/ 3104991 w 12192000"/>
              <a:gd name="connsiteY14134" fmla="*/ 317312 h 6858079"/>
              <a:gd name="connsiteX14135" fmla="*/ 3088491 w 12192000"/>
              <a:gd name="connsiteY14135" fmla="*/ 290253 h 6858079"/>
              <a:gd name="connsiteX14136" fmla="*/ 3097861 w 12192000"/>
              <a:gd name="connsiteY14136" fmla="*/ 284829 h 6858079"/>
              <a:gd name="connsiteX14137" fmla="*/ 3103453 w 12192000"/>
              <a:gd name="connsiteY14137" fmla="*/ 294488 h 6858079"/>
              <a:gd name="connsiteX14138" fmla="*/ 3109700 w 12192000"/>
              <a:gd name="connsiteY14138" fmla="*/ 290872 h 6858079"/>
              <a:gd name="connsiteX14139" fmla="*/ 3110012 w 12192000"/>
              <a:gd name="connsiteY14139" fmla="*/ 290691 h 6858079"/>
              <a:gd name="connsiteX14140" fmla="*/ 3099236 w 12192000"/>
              <a:gd name="connsiteY14140" fmla="*/ 272800 h 6858079"/>
              <a:gd name="connsiteX14141" fmla="*/ 3099932 w 12192000"/>
              <a:gd name="connsiteY14141" fmla="*/ 262568 h 6858079"/>
              <a:gd name="connsiteX14142" fmla="*/ 3798842 w 12192000"/>
              <a:gd name="connsiteY14142" fmla="*/ 262499 h 6858079"/>
              <a:gd name="connsiteX14143" fmla="*/ 3797007 w 12192000"/>
              <a:gd name="connsiteY14143" fmla="*/ 264973 h 6858079"/>
              <a:gd name="connsiteX14144" fmla="*/ 3797375 w 12192000"/>
              <a:gd name="connsiteY14144" fmla="*/ 267446 h 6858079"/>
              <a:gd name="connsiteX14145" fmla="*/ 3798108 w 12192000"/>
              <a:gd name="connsiteY14145" fmla="*/ 268506 h 6858079"/>
              <a:gd name="connsiteX14146" fmla="*/ 3800677 w 12192000"/>
              <a:gd name="connsiteY14146" fmla="*/ 268153 h 6858079"/>
              <a:gd name="connsiteX14147" fmla="*/ 3802879 w 12192000"/>
              <a:gd name="connsiteY14147" fmla="*/ 265679 h 6858079"/>
              <a:gd name="connsiteX14148" fmla="*/ 3798842 w 12192000"/>
              <a:gd name="connsiteY14148" fmla="*/ 262499 h 6858079"/>
              <a:gd name="connsiteX14149" fmla="*/ 3674220 w 12192000"/>
              <a:gd name="connsiteY14149" fmla="*/ 261615 h 6858079"/>
              <a:gd name="connsiteX14150" fmla="*/ 3672084 w 12192000"/>
              <a:gd name="connsiteY14150" fmla="*/ 263382 h 6858079"/>
              <a:gd name="connsiteX14151" fmla="*/ 3673508 w 12192000"/>
              <a:gd name="connsiteY14151" fmla="*/ 269389 h 6858079"/>
              <a:gd name="connsiteX14152" fmla="*/ 3678848 w 12192000"/>
              <a:gd name="connsiteY14152" fmla="*/ 265502 h 6858079"/>
              <a:gd name="connsiteX14153" fmla="*/ 3678492 w 12192000"/>
              <a:gd name="connsiteY14153" fmla="*/ 263029 h 6858079"/>
              <a:gd name="connsiteX14154" fmla="*/ 3674932 w 12192000"/>
              <a:gd name="connsiteY14154" fmla="*/ 261968 h 6858079"/>
              <a:gd name="connsiteX14155" fmla="*/ 3674220 w 12192000"/>
              <a:gd name="connsiteY14155" fmla="*/ 261615 h 6858079"/>
              <a:gd name="connsiteX14156" fmla="*/ 11097363 w 12192000"/>
              <a:gd name="connsiteY14156" fmla="*/ 260992 h 6858079"/>
              <a:gd name="connsiteX14157" fmla="*/ 11133315 w 12192000"/>
              <a:gd name="connsiteY14157" fmla="*/ 264785 h 6858079"/>
              <a:gd name="connsiteX14158" fmla="*/ 11131152 w 12192000"/>
              <a:gd name="connsiteY14158" fmla="*/ 271567 h 6858079"/>
              <a:gd name="connsiteX14159" fmla="*/ 11060870 w 12192000"/>
              <a:gd name="connsiteY14159" fmla="*/ 271923 h 6858079"/>
              <a:gd name="connsiteX14160" fmla="*/ 11060870 w 12192000"/>
              <a:gd name="connsiteY14160" fmla="*/ 265498 h 6858079"/>
              <a:gd name="connsiteX14161" fmla="*/ 11097363 w 12192000"/>
              <a:gd name="connsiteY14161" fmla="*/ 260992 h 6858079"/>
              <a:gd name="connsiteX14162" fmla="*/ 9441759 w 12192000"/>
              <a:gd name="connsiteY14162" fmla="*/ 260966 h 6858079"/>
              <a:gd name="connsiteX14163" fmla="*/ 9444727 w 12192000"/>
              <a:gd name="connsiteY14163" fmla="*/ 261697 h 6858079"/>
              <a:gd name="connsiteX14164" fmla="*/ 9427660 w 12192000"/>
              <a:gd name="connsiteY14164" fmla="*/ 310281 h 6858079"/>
              <a:gd name="connsiteX14165" fmla="*/ 9423950 w 12192000"/>
              <a:gd name="connsiteY14165" fmla="*/ 309185 h 6858079"/>
              <a:gd name="connsiteX14166" fmla="*/ 9441759 w 12192000"/>
              <a:gd name="connsiteY14166" fmla="*/ 260966 h 6858079"/>
              <a:gd name="connsiteX14167" fmla="*/ 3743216 w 12192000"/>
              <a:gd name="connsiteY14167" fmla="*/ 260265 h 6858079"/>
              <a:gd name="connsiteX14168" fmla="*/ 3741449 w 12192000"/>
              <a:gd name="connsiteY14168" fmla="*/ 260621 h 6858079"/>
              <a:gd name="connsiteX14169" fmla="*/ 3740389 w 12192000"/>
              <a:gd name="connsiteY14169" fmla="*/ 260977 h 6858079"/>
              <a:gd name="connsiteX14170" fmla="*/ 3737916 w 12192000"/>
              <a:gd name="connsiteY14170" fmla="*/ 264893 h 6858079"/>
              <a:gd name="connsiteX14171" fmla="*/ 3744276 w 12192000"/>
              <a:gd name="connsiteY14171" fmla="*/ 267741 h 6858079"/>
              <a:gd name="connsiteX14172" fmla="*/ 3745690 w 12192000"/>
              <a:gd name="connsiteY14172" fmla="*/ 262045 h 6858079"/>
              <a:gd name="connsiteX14173" fmla="*/ 3743216 w 12192000"/>
              <a:gd name="connsiteY14173" fmla="*/ 260265 h 6858079"/>
              <a:gd name="connsiteX14174" fmla="*/ 8514525 w 12192000"/>
              <a:gd name="connsiteY14174" fmla="*/ 258189 h 6858079"/>
              <a:gd name="connsiteX14175" fmla="*/ 8523645 w 12192000"/>
              <a:gd name="connsiteY14175" fmla="*/ 263252 h 6858079"/>
              <a:gd name="connsiteX14176" fmla="*/ 8524367 w 12192000"/>
              <a:gd name="connsiteY14176" fmla="*/ 265783 h 6858079"/>
              <a:gd name="connsiteX14177" fmla="*/ 8527979 w 12192000"/>
              <a:gd name="connsiteY14177" fmla="*/ 275910 h 6858079"/>
              <a:gd name="connsiteX14178" fmla="*/ 8556513 w 12192000"/>
              <a:gd name="connsiteY14178" fmla="*/ 369212 h 6858079"/>
              <a:gd name="connsiteX14179" fmla="*/ 8563736 w 12192000"/>
              <a:gd name="connsiteY14179" fmla="*/ 388378 h 6858079"/>
              <a:gd name="connsiteX14180" fmla="*/ 8585768 w 12192000"/>
              <a:gd name="connsiteY14180" fmla="*/ 431413 h 6858079"/>
              <a:gd name="connsiteX14181" fmla="*/ 8562291 w 12192000"/>
              <a:gd name="connsiteY14181" fmla="*/ 444794 h 6858079"/>
              <a:gd name="connsiteX14182" fmla="*/ 8539537 w 12192000"/>
              <a:gd name="connsiteY14182" fmla="*/ 394165 h 6858079"/>
              <a:gd name="connsiteX14183" fmla="*/ 8493306 w 12192000"/>
              <a:gd name="connsiteY14183" fmla="*/ 390549 h 6858079"/>
              <a:gd name="connsiteX14184" fmla="*/ 8479580 w 12192000"/>
              <a:gd name="connsiteY14184" fmla="*/ 455281 h 6858079"/>
              <a:gd name="connsiteX14185" fmla="*/ 8465855 w 12192000"/>
              <a:gd name="connsiteY14185" fmla="*/ 453112 h 6858079"/>
              <a:gd name="connsiteX14186" fmla="*/ 8471996 w 12192000"/>
              <a:gd name="connsiteY14186" fmla="*/ 381507 h 6858079"/>
              <a:gd name="connsiteX14187" fmla="*/ 8472718 w 12192000"/>
              <a:gd name="connsiteY14187" fmla="*/ 375360 h 6858079"/>
              <a:gd name="connsiteX14188" fmla="*/ 8505586 w 12192000"/>
              <a:gd name="connsiteY14188" fmla="*/ 267954 h 6858079"/>
              <a:gd name="connsiteX14189" fmla="*/ 8508114 w 12192000"/>
              <a:gd name="connsiteY14189" fmla="*/ 265060 h 6858079"/>
              <a:gd name="connsiteX14190" fmla="*/ 8514525 w 12192000"/>
              <a:gd name="connsiteY14190" fmla="*/ 258189 h 6858079"/>
              <a:gd name="connsiteX14191" fmla="*/ 8637191 w 12192000"/>
              <a:gd name="connsiteY14191" fmla="*/ 257332 h 6858079"/>
              <a:gd name="connsiteX14192" fmla="*/ 8643643 w 12192000"/>
              <a:gd name="connsiteY14192" fmla="*/ 263617 h 6858079"/>
              <a:gd name="connsiteX14193" fmla="*/ 8644727 w 12192000"/>
              <a:gd name="connsiteY14193" fmla="*/ 294367 h 6858079"/>
              <a:gd name="connsiteX14194" fmla="*/ 8682270 w 12192000"/>
              <a:gd name="connsiteY14194" fmla="*/ 295090 h 6858079"/>
              <a:gd name="connsiteX14195" fmla="*/ 8678299 w 12192000"/>
              <a:gd name="connsiteY14195" fmla="*/ 323671 h 6858079"/>
              <a:gd name="connsiteX14196" fmla="*/ 8646893 w 12192000"/>
              <a:gd name="connsiteY14196" fmla="*/ 323671 h 6858079"/>
              <a:gd name="connsiteX14197" fmla="*/ 8651225 w 12192000"/>
              <a:gd name="connsiteY14197" fmla="*/ 368530 h 6858079"/>
              <a:gd name="connsiteX14198" fmla="*/ 8653752 w 12192000"/>
              <a:gd name="connsiteY14198" fmla="*/ 449928 h 6858079"/>
              <a:gd name="connsiteX14199" fmla="*/ 8633175 w 12192000"/>
              <a:gd name="connsiteY14199" fmla="*/ 449566 h 6858079"/>
              <a:gd name="connsiteX14200" fmla="*/ 8632453 w 12192000"/>
              <a:gd name="connsiteY14200" fmla="*/ 357315 h 6858079"/>
              <a:gd name="connsiteX14201" fmla="*/ 8631731 w 12192000"/>
              <a:gd name="connsiteY14201" fmla="*/ 322947 h 6858079"/>
              <a:gd name="connsiteX14202" fmla="*/ 8615847 w 12192000"/>
              <a:gd name="connsiteY14202" fmla="*/ 322585 h 6858079"/>
              <a:gd name="connsiteX14203" fmla="*/ 8572889 w 12192000"/>
              <a:gd name="connsiteY14203" fmla="*/ 314264 h 6858079"/>
              <a:gd name="connsiteX14204" fmla="*/ 8577221 w 12192000"/>
              <a:gd name="connsiteY14204" fmla="*/ 298346 h 6858079"/>
              <a:gd name="connsiteX14205" fmla="*/ 8631009 w 12192000"/>
              <a:gd name="connsiteY14205" fmla="*/ 296176 h 6858079"/>
              <a:gd name="connsiteX14206" fmla="*/ 8631009 w 12192000"/>
              <a:gd name="connsiteY14206" fmla="*/ 263255 h 6858079"/>
              <a:gd name="connsiteX14207" fmla="*/ 8637191 w 12192000"/>
              <a:gd name="connsiteY14207" fmla="*/ 257332 h 6858079"/>
              <a:gd name="connsiteX14208" fmla="*/ 3798475 w 12192000"/>
              <a:gd name="connsiteY14208" fmla="*/ 256492 h 6858079"/>
              <a:gd name="connsiteX14209" fmla="*/ 3808015 w 12192000"/>
              <a:gd name="connsiteY14209" fmla="*/ 266739 h 6858079"/>
              <a:gd name="connsiteX14210" fmla="*/ 3803980 w 12192000"/>
              <a:gd name="connsiteY14210" fmla="*/ 273099 h 6858079"/>
              <a:gd name="connsiteX14211" fmla="*/ 3796273 w 12192000"/>
              <a:gd name="connsiteY14211" fmla="*/ 274160 h 6858079"/>
              <a:gd name="connsiteX14212" fmla="*/ 3791871 w 12192000"/>
              <a:gd name="connsiteY14212" fmla="*/ 263559 h 6858079"/>
              <a:gd name="connsiteX14213" fmla="*/ 3795540 w 12192000"/>
              <a:gd name="connsiteY14213" fmla="*/ 258965 h 6858079"/>
              <a:gd name="connsiteX14214" fmla="*/ 3798475 w 12192000"/>
              <a:gd name="connsiteY14214" fmla="*/ 256492 h 6858079"/>
              <a:gd name="connsiteX14215" fmla="*/ 3677780 w 12192000"/>
              <a:gd name="connsiteY14215" fmla="*/ 255961 h 6858079"/>
              <a:gd name="connsiteX14216" fmla="*/ 3684543 w 12192000"/>
              <a:gd name="connsiteY14216" fmla="*/ 267622 h 6858079"/>
              <a:gd name="connsiteX14217" fmla="*/ 3670660 w 12192000"/>
              <a:gd name="connsiteY14217" fmla="*/ 274689 h 6858079"/>
              <a:gd name="connsiteX14218" fmla="*/ 3667456 w 12192000"/>
              <a:gd name="connsiteY14218" fmla="*/ 259495 h 6858079"/>
              <a:gd name="connsiteX14219" fmla="*/ 3677780 w 12192000"/>
              <a:gd name="connsiteY14219" fmla="*/ 255961 h 6858079"/>
              <a:gd name="connsiteX14220" fmla="*/ 3744806 w 12192000"/>
              <a:gd name="connsiteY14220" fmla="*/ 254391 h 6858079"/>
              <a:gd name="connsiteX14221" fmla="*/ 3750637 w 12192000"/>
              <a:gd name="connsiteY14221" fmla="*/ 260265 h 6858079"/>
              <a:gd name="connsiteX14222" fmla="*/ 3745336 w 12192000"/>
              <a:gd name="connsiteY14222" fmla="*/ 273793 h 6858079"/>
              <a:gd name="connsiteX14223" fmla="*/ 3731908 w 12192000"/>
              <a:gd name="connsiteY14223" fmla="*/ 264181 h 6858079"/>
              <a:gd name="connsiteX14224" fmla="*/ 3735796 w 12192000"/>
              <a:gd name="connsiteY14224" fmla="*/ 258129 h 6858079"/>
              <a:gd name="connsiteX14225" fmla="*/ 3736855 w 12192000"/>
              <a:gd name="connsiteY14225" fmla="*/ 255993 h 6858079"/>
              <a:gd name="connsiteX14226" fmla="*/ 3744806 w 12192000"/>
              <a:gd name="connsiteY14226" fmla="*/ 254391 h 6858079"/>
              <a:gd name="connsiteX14227" fmla="*/ 9457034 w 12192000"/>
              <a:gd name="connsiteY14227" fmla="*/ 253331 h 6858079"/>
              <a:gd name="connsiteX14228" fmla="*/ 9460286 w 12192000"/>
              <a:gd name="connsiteY14228" fmla="*/ 254047 h 6858079"/>
              <a:gd name="connsiteX14229" fmla="*/ 9441133 w 12192000"/>
              <a:gd name="connsiteY14229" fmla="*/ 302382 h 6858079"/>
              <a:gd name="connsiteX14230" fmla="*/ 9437881 w 12192000"/>
              <a:gd name="connsiteY14230" fmla="*/ 301308 h 6858079"/>
              <a:gd name="connsiteX14231" fmla="*/ 9457034 w 12192000"/>
              <a:gd name="connsiteY14231" fmla="*/ 253331 h 6858079"/>
              <a:gd name="connsiteX14232" fmla="*/ 8876076 w 12192000"/>
              <a:gd name="connsiteY14232" fmla="*/ 253136 h 6858079"/>
              <a:gd name="connsiteX14233" fmla="*/ 8898185 w 12192000"/>
              <a:gd name="connsiteY14233" fmla="*/ 267196 h 6858079"/>
              <a:gd name="connsiteX14234" fmla="*/ 8922470 w 12192000"/>
              <a:gd name="connsiteY14234" fmla="*/ 283061 h 6858079"/>
              <a:gd name="connsiteX14235" fmla="*/ 8969950 w 12192000"/>
              <a:gd name="connsiteY14235" fmla="*/ 308660 h 6858079"/>
              <a:gd name="connsiteX14236" fmla="*/ 8967413 w 12192000"/>
              <a:gd name="connsiteY14236" fmla="*/ 312986 h 6858079"/>
              <a:gd name="connsiteX14237" fmla="*/ 8912321 w 12192000"/>
              <a:gd name="connsiteY14237" fmla="*/ 281258 h 6858079"/>
              <a:gd name="connsiteX14238" fmla="*/ 8874989 w 12192000"/>
              <a:gd name="connsiteY14238" fmla="*/ 253857 h 6858079"/>
              <a:gd name="connsiteX14239" fmla="*/ 8876076 w 12192000"/>
              <a:gd name="connsiteY14239" fmla="*/ 253136 h 6858079"/>
              <a:gd name="connsiteX14240" fmla="*/ 8218681 w 12192000"/>
              <a:gd name="connsiteY14240" fmla="*/ 253127 h 6858079"/>
              <a:gd name="connsiteX14241" fmla="*/ 8237508 w 12192000"/>
              <a:gd name="connsiteY14241" fmla="*/ 253569 h 6858079"/>
              <a:gd name="connsiteX14242" fmla="*/ 8262198 w 12192000"/>
              <a:gd name="connsiteY14242" fmla="*/ 264042 h 6858079"/>
              <a:gd name="connsiteX14243" fmla="*/ 8254293 w 12192000"/>
              <a:gd name="connsiteY14243" fmla="*/ 277774 h 6858079"/>
              <a:gd name="connsiteX14244" fmla="*/ 8177757 w 12192000"/>
              <a:gd name="connsiteY14244" fmla="*/ 360532 h 6858079"/>
              <a:gd name="connsiteX14245" fmla="*/ 8191412 w 12192000"/>
              <a:gd name="connsiteY14245" fmla="*/ 421606 h 6858079"/>
              <a:gd name="connsiteX14246" fmla="*/ 8264713 w 12192000"/>
              <a:gd name="connsiteY14246" fmla="*/ 411126 h 6858079"/>
              <a:gd name="connsiteX14247" fmla="*/ 8282679 w 12192000"/>
              <a:gd name="connsiteY14247" fmla="*/ 424859 h 6858079"/>
              <a:gd name="connsiteX14248" fmla="*/ 8192489 w 12192000"/>
              <a:gd name="connsiteY14248" fmla="*/ 450517 h 6858079"/>
              <a:gd name="connsiteX14249" fmla="*/ 8154401 w 12192000"/>
              <a:gd name="connsiteY14249" fmla="*/ 366314 h 6858079"/>
              <a:gd name="connsiteX14250" fmla="*/ 8218681 w 12192000"/>
              <a:gd name="connsiteY14250" fmla="*/ 253127 h 6858079"/>
              <a:gd name="connsiteX14251" fmla="*/ 3955693 w 12192000"/>
              <a:gd name="connsiteY14251" fmla="*/ 251219 h 6858079"/>
              <a:gd name="connsiteX14252" fmla="*/ 3940061 w 12192000"/>
              <a:gd name="connsiteY14252" fmla="*/ 338591 h 6858079"/>
              <a:gd name="connsiteX14253" fmla="*/ 3936155 w 12192000"/>
              <a:gd name="connsiteY14253" fmla="*/ 336054 h 6858079"/>
              <a:gd name="connsiteX14254" fmla="*/ 3955337 w 12192000"/>
              <a:gd name="connsiteY14254" fmla="*/ 297624 h 6858079"/>
              <a:gd name="connsiteX14255" fmla="*/ 3954272 w 12192000"/>
              <a:gd name="connsiteY14255" fmla="*/ 251582 h 6858079"/>
              <a:gd name="connsiteX14256" fmla="*/ 3955693 w 12192000"/>
              <a:gd name="connsiteY14256" fmla="*/ 251219 h 6858079"/>
              <a:gd name="connsiteX14257" fmla="*/ 10334331 w 12192000"/>
              <a:gd name="connsiteY14257" fmla="*/ 250214 h 6858079"/>
              <a:gd name="connsiteX14258" fmla="*/ 10375897 w 12192000"/>
              <a:gd name="connsiteY14258" fmla="*/ 303378 h 6858079"/>
              <a:gd name="connsiteX14259" fmla="*/ 10428930 w 12192000"/>
              <a:gd name="connsiteY14259" fmla="*/ 311584 h 6858079"/>
              <a:gd name="connsiteX14260" fmla="*/ 10428572 w 12192000"/>
              <a:gd name="connsiteY14260" fmla="*/ 318364 h 6858079"/>
              <a:gd name="connsiteX14261" fmla="*/ 10332180 w 12192000"/>
              <a:gd name="connsiteY14261" fmla="*/ 250928 h 6858079"/>
              <a:gd name="connsiteX14262" fmla="*/ 10334331 w 12192000"/>
              <a:gd name="connsiteY14262" fmla="*/ 250214 h 6858079"/>
              <a:gd name="connsiteX14263" fmla="*/ 11110476 w 12192000"/>
              <a:gd name="connsiteY14263" fmla="*/ 246165 h 6858079"/>
              <a:gd name="connsiteX14264" fmla="*/ 11128064 w 12192000"/>
              <a:gd name="connsiteY14264" fmla="*/ 251355 h 6858079"/>
              <a:gd name="connsiteX14265" fmla="*/ 11125921 w 12192000"/>
              <a:gd name="connsiteY14265" fmla="*/ 256492 h 6858079"/>
              <a:gd name="connsiteX14266" fmla="*/ 11053757 w 12192000"/>
              <a:gd name="connsiteY14266" fmla="*/ 255390 h 6858079"/>
              <a:gd name="connsiteX14267" fmla="*/ 11053757 w 12192000"/>
              <a:gd name="connsiteY14267" fmla="*/ 249520 h 6858079"/>
              <a:gd name="connsiteX14268" fmla="*/ 11110476 w 12192000"/>
              <a:gd name="connsiteY14268" fmla="*/ 246165 h 6858079"/>
              <a:gd name="connsiteX14269" fmla="*/ 7641598 w 12192000"/>
              <a:gd name="connsiteY14269" fmla="*/ 242372 h 6858079"/>
              <a:gd name="connsiteX14270" fmla="*/ 7645323 w 12192000"/>
              <a:gd name="connsiteY14270" fmla="*/ 244685 h 6858079"/>
              <a:gd name="connsiteX14271" fmla="*/ 7649876 w 12192000"/>
              <a:gd name="connsiteY14271" fmla="*/ 264035 h 6858079"/>
              <a:gd name="connsiteX14272" fmla="*/ 7658983 w 12192000"/>
              <a:gd name="connsiteY14272" fmla="*/ 284226 h 6858079"/>
              <a:gd name="connsiteX14273" fmla="*/ 7656499 w 12192000"/>
              <a:gd name="connsiteY14273" fmla="*/ 285908 h 6858079"/>
              <a:gd name="connsiteX14274" fmla="*/ 7639114 w 12192000"/>
              <a:gd name="connsiteY14274" fmla="*/ 246368 h 6858079"/>
              <a:gd name="connsiteX14275" fmla="*/ 7641598 w 12192000"/>
              <a:gd name="connsiteY14275" fmla="*/ 242372 h 6858079"/>
              <a:gd name="connsiteX14276" fmla="*/ 4684401 w 12192000"/>
              <a:gd name="connsiteY14276" fmla="*/ 242113 h 6858079"/>
              <a:gd name="connsiteX14277" fmla="*/ 4685902 w 12192000"/>
              <a:gd name="connsiteY14277" fmla="*/ 243115 h 6858079"/>
              <a:gd name="connsiteX14278" fmla="*/ 4560579 w 12192000"/>
              <a:gd name="connsiteY14278" fmla="*/ 327723 h 6858079"/>
              <a:gd name="connsiteX14279" fmla="*/ 4560579 w 12192000"/>
              <a:gd name="connsiteY14279" fmla="*/ 319712 h 6858079"/>
              <a:gd name="connsiteX14280" fmla="*/ 4684401 w 12192000"/>
              <a:gd name="connsiteY14280" fmla="*/ 242113 h 6858079"/>
              <a:gd name="connsiteX14281" fmla="*/ 8409744 w 12192000"/>
              <a:gd name="connsiteY14281" fmla="*/ 238912 h 6858079"/>
              <a:gd name="connsiteX14282" fmla="*/ 8417451 w 12192000"/>
              <a:gd name="connsiteY14282" fmla="*/ 246647 h 6858079"/>
              <a:gd name="connsiteX14283" fmla="*/ 8421393 w 12192000"/>
              <a:gd name="connsiteY14283" fmla="*/ 439820 h 6858079"/>
              <a:gd name="connsiteX14284" fmla="*/ 8398094 w 12192000"/>
              <a:gd name="connsiteY14284" fmla="*/ 439461 h 6858079"/>
              <a:gd name="connsiteX14285" fmla="*/ 8395943 w 12192000"/>
              <a:gd name="connsiteY14285" fmla="*/ 360680 h 6858079"/>
              <a:gd name="connsiteX14286" fmla="*/ 8331779 w 12192000"/>
              <a:gd name="connsiteY14286" fmla="*/ 355284 h 6858079"/>
              <a:gd name="connsiteX14287" fmla="*/ 8339665 w 12192000"/>
              <a:gd name="connsiteY14287" fmla="*/ 435503 h 6858079"/>
              <a:gd name="connsiteX14288" fmla="*/ 8320666 w 12192000"/>
              <a:gd name="connsiteY14288" fmla="*/ 443057 h 6858079"/>
              <a:gd name="connsiteX14289" fmla="*/ 8313497 w 12192000"/>
              <a:gd name="connsiteY14289" fmla="*/ 374350 h 6858079"/>
              <a:gd name="connsiteX14290" fmla="*/ 8313497 w 12192000"/>
              <a:gd name="connsiteY14290" fmla="*/ 351328 h 6858079"/>
              <a:gd name="connsiteX14291" fmla="*/ 8313139 w 12192000"/>
              <a:gd name="connsiteY14291" fmla="*/ 351328 h 6858079"/>
              <a:gd name="connsiteX14292" fmla="*/ 8312422 w 12192000"/>
              <a:gd name="connsiteY14292" fmla="*/ 334780 h 6858079"/>
              <a:gd name="connsiteX14293" fmla="*/ 8307045 w 12192000"/>
              <a:gd name="connsiteY14293" fmla="*/ 254921 h 6858079"/>
              <a:gd name="connsiteX14294" fmla="*/ 8319591 w 12192000"/>
              <a:gd name="connsiteY14294" fmla="*/ 253482 h 6858079"/>
              <a:gd name="connsiteX14295" fmla="*/ 8329628 w 12192000"/>
              <a:gd name="connsiteY14295" fmla="*/ 335500 h 6858079"/>
              <a:gd name="connsiteX14296" fmla="*/ 8397377 w 12192000"/>
              <a:gd name="connsiteY14296" fmla="*/ 334061 h 6858079"/>
              <a:gd name="connsiteX14297" fmla="*/ 8402037 w 12192000"/>
              <a:gd name="connsiteY14297" fmla="*/ 246288 h 6858079"/>
              <a:gd name="connsiteX14298" fmla="*/ 8409744 w 12192000"/>
              <a:gd name="connsiteY14298" fmla="*/ 238912 h 6858079"/>
              <a:gd name="connsiteX14299" fmla="*/ 9472212 w 12192000"/>
              <a:gd name="connsiteY14299" fmla="*/ 238293 h 6858079"/>
              <a:gd name="connsiteX14300" fmla="*/ 9474641 w 12192000"/>
              <a:gd name="connsiteY14300" fmla="*/ 238650 h 6858079"/>
              <a:gd name="connsiteX14301" fmla="*/ 9465968 w 12192000"/>
              <a:gd name="connsiteY14301" fmla="*/ 267840 h 6858079"/>
              <a:gd name="connsiteX14302" fmla="*/ 9459376 w 12192000"/>
              <a:gd name="connsiteY14302" fmla="*/ 282792 h 6858079"/>
              <a:gd name="connsiteX14303" fmla="*/ 9457294 w 12192000"/>
              <a:gd name="connsiteY14303" fmla="*/ 280656 h 6858079"/>
              <a:gd name="connsiteX14304" fmla="*/ 9464927 w 12192000"/>
              <a:gd name="connsiteY14304" fmla="*/ 261076 h 6858079"/>
              <a:gd name="connsiteX14305" fmla="*/ 9472212 w 12192000"/>
              <a:gd name="connsiteY14305" fmla="*/ 238293 h 6858079"/>
              <a:gd name="connsiteX14306" fmla="*/ 8146590 w 12192000"/>
              <a:gd name="connsiteY14306" fmla="*/ 237253 h 6858079"/>
              <a:gd name="connsiteX14307" fmla="*/ 8147423 w 12192000"/>
              <a:gd name="connsiteY14307" fmla="*/ 245855 h 6858079"/>
              <a:gd name="connsiteX14308" fmla="*/ 8076632 w 12192000"/>
              <a:gd name="connsiteY14308" fmla="*/ 250587 h 6858079"/>
              <a:gd name="connsiteX14309" fmla="*/ 8038737 w 12192000"/>
              <a:gd name="connsiteY14309" fmla="*/ 249727 h 6858079"/>
              <a:gd name="connsiteX14310" fmla="*/ 8005008 w 12192000"/>
              <a:gd name="connsiteY14310" fmla="*/ 245855 h 6858079"/>
              <a:gd name="connsiteX14311" fmla="*/ 8005424 w 12192000"/>
              <a:gd name="connsiteY14311" fmla="*/ 241984 h 6858079"/>
              <a:gd name="connsiteX14312" fmla="*/ 8042486 w 12192000"/>
              <a:gd name="connsiteY14312" fmla="*/ 242844 h 6858079"/>
              <a:gd name="connsiteX14313" fmla="*/ 8077048 w 12192000"/>
              <a:gd name="connsiteY14313" fmla="*/ 243275 h 6858079"/>
              <a:gd name="connsiteX14314" fmla="*/ 8146590 w 12192000"/>
              <a:gd name="connsiteY14314" fmla="*/ 237253 h 6858079"/>
              <a:gd name="connsiteX14315" fmla="*/ 8852435 w 12192000"/>
              <a:gd name="connsiteY14315" fmla="*/ 236363 h 6858079"/>
              <a:gd name="connsiteX14316" fmla="*/ 8889986 w 12192000"/>
              <a:gd name="connsiteY14316" fmla="*/ 275235 h 6858079"/>
              <a:gd name="connsiteX14317" fmla="*/ 8928981 w 12192000"/>
              <a:gd name="connsiteY14317" fmla="*/ 299349 h 6858079"/>
              <a:gd name="connsiteX14318" fmla="*/ 8973753 w 12192000"/>
              <a:gd name="connsiteY14318" fmla="*/ 323103 h 6858079"/>
              <a:gd name="connsiteX14319" fmla="*/ 9011305 w 12192000"/>
              <a:gd name="connsiteY14319" fmla="*/ 335340 h 6858079"/>
              <a:gd name="connsiteX14320" fmla="*/ 9008777 w 12192000"/>
              <a:gd name="connsiteY14320" fmla="*/ 339659 h 6858079"/>
              <a:gd name="connsiteX14321" fmla="*/ 8959672 w 12192000"/>
              <a:gd name="connsiteY14321" fmla="*/ 322744 h 6858079"/>
              <a:gd name="connsiteX14322" fmla="*/ 8910928 w 12192000"/>
              <a:gd name="connsiteY14322" fmla="*/ 293590 h 6858079"/>
              <a:gd name="connsiteX14323" fmla="*/ 8871572 w 12192000"/>
              <a:gd name="connsiteY14323" fmla="*/ 265157 h 6858079"/>
              <a:gd name="connsiteX14324" fmla="*/ 8849908 w 12192000"/>
              <a:gd name="connsiteY14324" fmla="*/ 237443 h 6858079"/>
              <a:gd name="connsiteX14325" fmla="*/ 8852435 w 12192000"/>
              <a:gd name="connsiteY14325" fmla="*/ 236363 h 6858079"/>
              <a:gd name="connsiteX14326" fmla="*/ 7664975 w 12192000"/>
              <a:gd name="connsiteY14326" fmla="*/ 234677 h 6858079"/>
              <a:gd name="connsiteX14327" fmla="*/ 7668164 w 12192000"/>
              <a:gd name="connsiteY14327" fmla="*/ 236919 h 6858079"/>
              <a:gd name="connsiteX14328" fmla="*/ 7693674 w 12192000"/>
              <a:gd name="connsiteY14328" fmla="*/ 301130 h 6858079"/>
              <a:gd name="connsiteX14329" fmla="*/ 7691548 w 12192000"/>
              <a:gd name="connsiteY14329" fmla="*/ 302798 h 6858079"/>
              <a:gd name="connsiteX14330" fmla="*/ 7661787 w 12192000"/>
              <a:gd name="connsiteY14330" fmla="*/ 237753 h 6858079"/>
              <a:gd name="connsiteX14331" fmla="*/ 7664975 w 12192000"/>
              <a:gd name="connsiteY14331" fmla="*/ 234677 h 6858079"/>
              <a:gd name="connsiteX14332" fmla="*/ 11686876 w 12192000"/>
              <a:gd name="connsiteY14332" fmla="*/ 233941 h 6858079"/>
              <a:gd name="connsiteX14333" fmla="*/ 11687976 w 12192000"/>
              <a:gd name="connsiteY14333" fmla="*/ 233941 h 6858079"/>
              <a:gd name="connsiteX14334" fmla="*/ 11711828 w 12192000"/>
              <a:gd name="connsiteY14334" fmla="*/ 293761 h 6858079"/>
              <a:gd name="connsiteX14335" fmla="*/ 11710727 w 12192000"/>
              <a:gd name="connsiteY14335" fmla="*/ 297343 h 6858079"/>
              <a:gd name="connsiteX14336" fmla="*/ 11686876 w 12192000"/>
              <a:gd name="connsiteY14336" fmla="*/ 233941 h 6858079"/>
              <a:gd name="connsiteX14337" fmla="*/ 7679709 w 12192000"/>
              <a:gd name="connsiteY14337" fmla="*/ 233225 h 6858079"/>
              <a:gd name="connsiteX14338" fmla="*/ 7688073 w 12192000"/>
              <a:gd name="connsiteY14338" fmla="*/ 262535 h 6858079"/>
              <a:gd name="connsiteX14339" fmla="*/ 7702292 w 12192000"/>
              <a:gd name="connsiteY14339" fmla="*/ 283589 h 6858079"/>
              <a:gd name="connsiteX14340" fmla="*/ 7736167 w 12192000"/>
              <a:gd name="connsiteY14340" fmla="*/ 316201 h 6858079"/>
              <a:gd name="connsiteX14341" fmla="*/ 7733658 w 12192000"/>
              <a:gd name="connsiteY14341" fmla="*/ 317853 h 6858079"/>
              <a:gd name="connsiteX14342" fmla="*/ 7708984 w 12192000"/>
              <a:gd name="connsiteY14342" fmla="*/ 299276 h 6858079"/>
              <a:gd name="connsiteX14343" fmla="*/ 7691419 w 12192000"/>
              <a:gd name="connsiteY14343" fmla="*/ 280286 h 6858079"/>
              <a:gd name="connsiteX14344" fmla="*/ 7674272 w 12192000"/>
              <a:gd name="connsiteY14344" fmla="*/ 234464 h 6858079"/>
              <a:gd name="connsiteX14345" fmla="*/ 7679709 w 12192000"/>
              <a:gd name="connsiteY14345" fmla="*/ 233225 h 6858079"/>
              <a:gd name="connsiteX14346" fmla="*/ 9488460 w 12192000"/>
              <a:gd name="connsiteY14346" fmla="*/ 231975 h 6858079"/>
              <a:gd name="connsiteX14347" fmla="*/ 9490888 w 12192000"/>
              <a:gd name="connsiteY14347" fmla="*/ 232340 h 6858079"/>
              <a:gd name="connsiteX14348" fmla="*/ 9475971 w 12192000"/>
              <a:gd name="connsiteY14348" fmla="*/ 280440 h 6858079"/>
              <a:gd name="connsiteX14349" fmla="*/ 9473195 w 12192000"/>
              <a:gd name="connsiteY14349" fmla="*/ 278983 h 6858079"/>
              <a:gd name="connsiteX14350" fmla="*/ 9488460 w 12192000"/>
              <a:gd name="connsiteY14350" fmla="*/ 231975 h 6858079"/>
              <a:gd name="connsiteX14351" fmla="*/ 4236862 w 12192000"/>
              <a:gd name="connsiteY14351" fmla="*/ 230268 h 6858079"/>
              <a:gd name="connsiteX14352" fmla="*/ 4197232 w 12192000"/>
              <a:gd name="connsiteY14352" fmla="*/ 259063 h 6858079"/>
              <a:gd name="connsiteX14353" fmla="*/ 4146435 w 12192000"/>
              <a:gd name="connsiteY14353" fmla="*/ 294338 h 6858079"/>
              <a:gd name="connsiteX14354" fmla="*/ 4095274 w 12192000"/>
              <a:gd name="connsiteY14354" fmla="*/ 333211 h 6858079"/>
              <a:gd name="connsiteX14355" fmla="*/ 4061049 w 12192000"/>
              <a:gd name="connsiteY14355" fmla="*/ 362726 h 6858079"/>
              <a:gd name="connsiteX14356" fmla="*/ 4077622 w 12192000"/>
              <a:gd name="connsiteY14356" fmla="*/ 392601 h 6858079"/>
              <a:gd name="connsiteX14357" fmla="*/ 4081584 w 12192000"/>
              <a:gd name="connsiteY14357" fmla="*/ 357327 h 6858079"/>
              <a:gd name="connsiteX14358" fmla="*/ 4085549 w 12192000"/>
              <a:gd name="connsiteY14358" fmla="*/ 355527 h 6858079"/>
              <a:gd name="connsiteX14359" fmla="*/ 4089511 w 12192000"/>
              <a:gd name="connsiteY14359" fmla="*/ 355167 h 6858079"/>
              <a:gd name="connsiteX14360" fmla="*/ 4103201 w 12192000"/>
              <a:gd name="connsiteY14360" fmla="*/ 355167 h 6858079"/>
              <a:gd name="connsiteX14361" fmla="*/ 4156162 w 12192000"/>
              <a:gd name="connsiteY14361" fmla="*/ 317733 h 6858079"/>
              <a:gd name="connsiteX14362" fmla="*/ 4232179 w 12192000"/>
              <a:gd name="connsiteY14362" fmla="*/ 262663 h 6858079"/>
              <a:gd name="connsiteX14363" fmla="*/ 4234339 w 12192000"/>
              <a:gd name="connsiteY14363" fmla="*/ 261582 h 6858079"/>
              <a:gd name="connsiteX14364" fmla="*/ 4236862 w 12192000"/>
              <a:gd name="connsiteY14364" fmla="*/ 230268 h 6858079"/>
              <a:gd name="connsiteX14365" fmla="*/ 11083784 w 12192000"/>
              <a:gd name="connsiteY14365" fmla="*/ 227625 h 6858079"/>
              <a:gd name="connsiteX14366" fmla="*/ 11122169 w 12192000"/>
              <a:gd name="connsiteY14366" fmla="*/ 228274 h 6858079"/>
              <a:gd name="connsiteX14367" fmla="*/ 11122169 w 12192000"/>
              <a:gd name="connsiteY14367" fmla="*/ 234582 h 6858079"/>
              <a:gd name="connsiteX14368" fmla="*/ 11045128 w 12192000"/>
              <a:gd name="connsiteY14368" fmla="*/ 234582 h 6858079"/>
              <a:gd name="connsiteX14369" fmla="*/ 11045128 w 12192000"/>
              <a:gd name="connsiteY14369" fmla="*/ 229758 h 6858079"/>
              <a:gd name="connsiteX14370" fmla="*/ 11083784 w 12192000"/>
              <a:gd name="connsiteY14370" fmla="*/ 227625 h 6858079"/>
              <a:gd name="connsiteX14371" fmla="*/ 2736206 w 12192000"/>
              <a:gd name="connsiteY14371" fmla="*/ 226955 h 6858079"/>
              <a:gd name="connsiteX14372" fmla="*/ 2734719 w 12192000"/>
              <a:gd name="connsiteY14372" fmla="*/ 228443 h 6858079"/>
              <a:gd name="connsiteX14373" fmla="*/ 2735355 w 12192000"/>
              <a:gd name="connsiteY14373" fmla="*/ 227296 h 6858079"/>
              <a:gd name="connsiteX14374" fmla="*/ 5081390 w 12192000"/>
              <a:gd name="connsiteY14374" fmla="*/ 223688 h 6858079"/>
              <a:gd name="connsiteX14375" fmla="*/ 5081390 w 12192000"/>
              <a:gd name="connsiteY14375" fmla="*/ 224747 h 6858079"/>
              <a:gd name="connsiteX14376" fmla="*/ 5065388 w 12192000"/>
              <a:gd name="connsiteY14376" fmla="*/ 224483 h 6858079"/>
              <a:gd name="connsiteX14377" fmla="*/ 5065388 w 12192000"/>
              <a:gd name="connsiteY14377" fmla="*/ 224217 h 6858079"/>
              <a:gd name="connsiteX14378" fmla="*/ 5081390 w 12192000"/>
              <a:gd name="connsiteY14378" fmla="*/ 223688 h 6858079"/>
              <a:gd name="connsiteX14379" fmla="*/ 8143378 w 12192000"/>
              <a:gd name="connsiteY14379" fmla="*/ 222197 h 6858079"/>
              <a:gd name="connsiteX14380" fmla="*/ 8142964 w 12192000"/>
              <a:gd name="connsiteY14380" fmla="*/ 230322 h 6858079"/>
              <a:gd name="connsiteX14381" fmla="*/ 8101952 w 12192000"/>
              <a:gd name="connsiteY14381" fmla="*/ 233572 h 6858079"/>
              <a:gd name="connsiteX14382" fmla="*/ 8062182 w 12192000"/>
              <a:gd name="connsiteY14382" fmla="*/ 235604 h 6858079"/>
              <a:gd name="connsiteX14383" fmla="*/ 7983057 w 12192000"/>
              <a:gd name="connsiteY14383" fmla="*/ 235604 h 6858079"/>
              <a:gd name="connsiteX14384" fmla="*/ 7982643 w 12192000"/>
              <a:gd name="connsiteY14384" fmla="*/ 232354 h 6858079"/>
              <a:gd name="connsiteX14385" fmla="*/ 8062182 w 12192000"/>
              <a:gd name="connsiteY14385" fmla="*/ 228698 h 6858079"/>
              <a:gd name="connsiteX14386" fmla="*/ 8106094 w 12192000"/>
              <a:gd name="connsiteY14386" fmla="*/ 226260 h 6858079"/>
              <a:gd name="connsiteX14387" fmla="*/ 8143378 w 12192000"/>
              <a:gd name="connsiteY14387" fmla="*/ 222197 h 6858079"/>
              <a:gd name="connsiteX14388" fmla="*/ 5131222 w 12192000"/>
              <a:gd name="connsiteY14388" fmla="*/ 221698 h 6858079"/>
              <a:gd name="connsiteX14389" fmla="*/ 5133028 w 12192000"/>
              <a:gd name="connsiteY14389" fmla="*/ 221698 h 6858079"/>
              <a:gd name="connsiteX14390" fmla="*/ 5129415 w 12192000"/>
              <a:gd name="connsiteY14390" fmla="*/ 238078 h 6858079"/>
              <a:gd name="connsiteX14391" fmla="*/ 5126886 w 12192000"/>
              <a:gd name="connsiteY14391" fmla="*/ 249726 h 6858079"/>
              <a:gd name="connsiteX14392" fmla="*/ 5125802 w 12192000"/>
              <a:gd name="connsiteY14392" fmla="*/ 249362 h 6858079"/>
              <a:gd name="connsiteX14393" fmla="*/ 5127969 w 12192000"/>
              <a:gd name="connsiteY14393" fmla="*/ 235894 h 6858079"/>
              <a:gd name="connsiteX14394" fmla="*/ 5131222 w 12192000"/>
              <a:gd name="connsiteY14394" fmla="*/ 221698 h 6858079"/>
              <a:gd name="connsiteX14395" fmla="*/ 5128135 w 12192000"/>
              <a:gd name="connsiteY14395" fmla="*/ 221694 h 6858079"/>
              <a:gd name="connsiteX14396" fmla="*/ 5129864 w 12192000"/>
              <a:gd name="connsiteY14396" fmla="*/ 221694 h 6858079"/>
              <a:gd name="connsiteX14397" fmla="*/ 5123642 w 12192000"/>
              <a:gd name="connsiteY14397" fmla="*/ 252546 h 6858079"/>
              <a:gd name="connsiteX14398" fmla="*/ 5122606 w 12192000"/>
              <a:gd name="connsiteY14398" fmla="*/ 252183 h 6858079"/>
              <a:gd name="connsiteX14399" fmla="*/ 5128135 w 12192000"/>
              <a:gd name="connsiteY14399" fmla="*/ 221694 h 6858079"/>
              <a:gd name="connsiteX14400" fmla="*/ 5136290 w 12192000"/>
              <a:gd name="connsiteY14400" fmla="*/ 221324 h 6858079"/>
              <a:gd name="connsiteX14401" fmla="*/ 5137412 w 12192000"/>
              <a:gd name="connsiteY14401" fmla="*/ 221683 h 6858079"/>
              <a:gd name="connsiteX14402" fmla="*/ 5132548 w 12192000"/>
              <a:gd name="connsiteY14402" fmla="*/ 246193 h 6858079"/>
              <a:gd name="connsiteX14403" fmla="*/ 5132174 w 12192000"/>
              <a:gd name="connsiteY14403" fmla="*/ 246193 h 6858079"/>
              <a:gd name="connsiteX14404" fmla="*/ 5134047 w 12192000"/>
              <a:gd name="connsiteY14404" fmla="*/ 232136 h 6858079"/>
              <a:gd name="connsiteX14405" fmla="*/ 5136290 w 12192000"/>
              <a:gd name="connsiteY14405" fmla="*/ 221324 h 6858079"/>
              <a:gd name="connsiteX14406" fmla="*/ 5139384 w 12192000"/>
              <a:gd name="connsiteY14406" fmla="*/ 220960 h 6858079"/>
              <a:gd name="connsiteX14407" fmla="*/ 5137547 w 12192000"/>
              <a:gd name="connsiteY14407" fmla="*/ 231732 h 6858079"/>
              <a:gd name="connsiteX14408" fmla="*/ 5136081 w 12192000"/>
              <a:gd name="connsiteY14408" fmla="*/ 242145 h 6858079"/>
              <a:gd name="connsiteX14409" fmla="*/ 5135713 w 12192000"/>
              <a:gd name="connsiteY14409" fmla="*/ 242145 h 6858079"/>
              <a:gd name="connsiteX14410" fmla="*/ 5136081 w 12192000"/>
              <a:gd name="connsiteY14410" fmla="*/ 234604 h 6858079"/>
              <a:gd name="connsiteX14411" fmla="*/ 5137915 w 12192000"/>
              <a:gd name="connsiteY14411" fmla="*/ 221320 h 6858079"/>
              <a:gd name="connsiteX14412" fmla="*/ 5139384 w 12192000"/>
              <a:gd name="connsiteY14412" fmla="*/ 220960 h 6858079"/>
              <a:gd name="connsiteX14413" fmla="*/ 5139896 w 12192000"/>
              <a:gd name="connsiteY14413" fmla="*/ 220949 h 6858079"/>
              <a:gd name="connsiteX14414" fmla="*/ 5141051 w 12192000"/>
              <a:gd name="connsiteY14414" fmla="*/ 221302 h 6858079"/>
              <a:gd name="connsiteX14415" fmla="*/ 5138739 w 12192000"/>
              <a:gd name="connsiteY14415" fmla="*/ 238263 h 6858079"/>
              <a:gd name="connsiteX14416" fmla="*/ 5138160 w 12192000"/>
              <a:gd name="connsiteY14416" fmla="*/ 238263 h 6858079"/>
              <a:gd name="connsiteX14417" fmla="*/ 5139896 w 12192000"/>
              <a:gd name="connsiteY14417" fmla="*/ 220949 h 6858079"/>
              <a:gd name="connsiteX14418" fmla="*/ 5081433 w 12192000"/>
              <a:gd name="connsiteY14418" fmla="*/ 220242 h 6858079"/>
              <a:gd name="connsiteX14419" fmla="*/ 5081433 w 12192000"/>
              <a:gd name="connsiteY14419" fmla="*/ 221303 h 6858079"/>
              <a:gd name="connsiteX14420" fmla="*/ 5054601 w 12192000"/>
              <a:gd name="connsiteY14420" fmla="*/ 221303 h 6858079"/>
              <a:gd name="connsiteX14421" fmla="*/ 5054601 w 12192000"/>
              <a:gd name="connsiteY14421" fmla="*/ 220772 h 6858079"/>
              <a:gd name="connsiteX14422" fmla="*/ 5081433 w 12192000"/>
              <a:gd name="connsiteY14422" fmla="*/ 220242 h 6858079"/>
              <a:gd name="connsiteX14423" fmla="*/ 9503674 w 12192000"/>
              <a:gd name="connsiteY14423" fmla="*/ 219747 h 6858079"/>
              <a:gd name="connsiteX14424" fmla="*/ 9505153 w 12192000"/>
              <a:gd name="connsiteY14424" fmla="*/ 220109 h 6858079"/>
              <a:gd name="connsiteX14425" fmla="*/ 9494799 w 12192000"/>
              <a:gd name="connsiteY14425" fmla="*/ 268601 h 6858079"/>
              <a:gd name="connsiteX14426" fmla="*/ 9490731 w 12192000"/>
              <a:gd name="connsiteY14426" fmla="*/ 267515 h 6858079"/>
              <a:gd name="connsiteX14427" fmla="*/ 9498127 w 12192000"/>
              <a:gd name="connsiteY14427" fmla="*/ 245440 h 6858079"/>
              <a:gd name="connsiteX14428" fmla="*/ 9501455 w 12192000"/>
              <a:gd name="connsiteY14428" fmla="*/ 232413 h 6858079"/>
              <a:gd name="connsiteX14429" fmla="*/ 9503304 w 12192000"/>
              <a:gd name="connsiteY14429" fmla="*/ 222280 h 6858079"/>
              <a:gd name="connsiteX14430" fmla="*/ 9502564 w 12192000"/>
              <a:gd name="connsiteY14430" fmla="*/ 221918 h 6858079"/>
              <a:gd name="connsiteX14431" fmla="*/ 9503674 w 12192000"/>
              <a:gd name="connsiteY14431" fmla="*/ 219747 h 6858079"/>
              <a:gd name="connsiteX14432" fmla="*/ 11124974 w 12192000"/>
              <a:gd name="connsiteY14432" fmla="*/ 212214 h 6858079"/>
              <a:gd name="connsiteX14433" fmla="*/ 11125700 w 12192000"/>
              <a:gd name="connsiteY14433" fmla="*/ 218127 h 6858079"/>
              <a:gd name="connsiteX14434" fmla="*/ 11050994 w 12192000"/>
              <a:gd name="connsiteY14434" fmla="*/ 222649 h 6858079"/>
              <a:gd name="connsiteX14435" fmla="*/ 11050994 w 12192000"/>
              <a:gd name="connsiteY14435" fmla="*/ 216388 h 6858079"/>
              <a:gd name="connsiteX14436" fmla="*/ 11124974 w 12192000"/>
              <a:gd name="connsiteY14436" fmla="*/ 212214 h 6858079"/>
              <a:gd name="connsiteX14437" fmla="*/ 5060779 w 12192000"/>
              <a:gd name="connsiteY14437" fmla="*/ 209509 h 6858079"/>
              <a:gd name="connsiteX14438" fmla="*/ 5060425 w 12192000"/>
              <a:gd name="connsiteY14438" fmla="*/ 211497 h 6858079"/>
              <a:gd name="connsiteX14439" fmla="*/ 5044878 w 12192000"/>
              <a:gd name="connsiteY14439" fmla="*/ 212690 h 6858079"/>
              <a:gd name="connsiteX14440" fmla="*/ 5031094 w 12192000"/>
              <a:gd name="connsiteY14440" fmla="*/ 213484 h 6858079"/>
              <a:gd name="connsiteX14441" fmla="*/ 5030741 w 12192000"/>
              <a:gd name="connsiteY14441" fmla="*/ 211497 h 6858079"/>
              <a:gd name="connsiteX14442" fmla="*/ 5046995 w 12192000"/>
              <a:gd name="connsiteY14442" fmla="*/ 210305 h 6858079"/>
              <a:gd name="connsiteX14443" fmla="*/ 5060779 w 12192000"/>
              <a:gd name="connsiteY14443" fmla="*/ 209509 h 6858079"/>
              <a:gd name="connsiteX14444" fmla="*/ 9522772 w 12192000"/>
              <a:gd name="connsiteY14444" fmla="*/ 209359 h 6858079"/>
              <a:gd name="connsiteX14445" fmla="*/ 9524607 w 12192000"/>
              <a:gd name="connsiteY14445" fmla="*/ 209359 h 6858079"/>
              <a:gd name="connsiteX14446" fmla="*/ 9515433 w 12192000"/>
              <a:gd name="connsiteY14446" fmla="*/ 248257 h 6858079"/>
              <a:gd name="connsiteX14447" fmla="*/ 9512131 w 12192000"/>
              <a:gd name="connsiteY14447" fmla="*/ 248623 h 6858079"/>
              <a:gd name="connsiteX14448" fmla="*/ 9516167 w 12192000"/>
              <a:gd name="connsiteY14448" fmla="*/ 230643 h 6858079"/>
              <a:gd name="connsiteX14449" fmla="*/ 9522772 w 12192000"/>
              <a:gd name="connsiteY14449" fmla="*/ 209359 h 6858079"/>
              <a:gd name="connsiteX14450" fmla="*/ 5065153 w 12192000"/>
              <a:gd name="connsiteY14450" fmla="*/ 206799 h 6858079"/>
              <a:gd name="connsiteX14451" fmla="*/ 5065153 w 12192000"/>
              <a:gd name="connsiteY14451" fmla="*/ 207956 h 6858079"/>
              <a:gd name="connsiteX14452" fmla="*/ 5029535 w 12192000"/>
              <a:gd name="connsiteY14452" fmla="*/ 208534 h 6858079"/>
              <a:gd name="connsiteX14453" fmla="*/ 5029535 w 12192000"/>
              <a:gd name="connsiteY14453" fmla="*/ 207377 h 6858079"/>
              <a:gd name="connsiteX14454" fmla="*/ 5065153 w 12192000"/>
              <a:gd name="connsiteY14454" fmla="*/ 206799 h 6858079"/>
              <a:gd name="connsiteX14455" fmla="*/ 5029521 w 12192000"/>
              <a:gd name="connsiteY14455" fmla="*/ 201559 h 6858079"/>
              <a:gd name="connsiteX14456" fmla="*/ 5071889 w 12192000"/>
              <a:gd name="connsiteY14456" fmla="*/ 203149 h 6858079"/>
              <a:gd name="connsiteX14457" fmla="*/ 5071889 w 12192000"/>
              <a:gd name="connsiteY14457" fmla="*/ 204341 h 6858079"/>
              <a:gd name="connsiteX14458" fmla="*/ 5029521 w 12192000"/>
              <a:gd name="connsiteY14458" fmla="*/ 203944 h 6858079"/>
              <a:gd name="connsiteX14459" fmla="*/ 5029521 w 12192000"/>
              <a:gd name="connsiteY14459" fmla="*/ 201559 h 6858079"/>
              <a:gd name="connsiteX14460" fmla="*/ 11695239 w 12192000"/>
              <a:gd name="connsiteY14460" fmla="*/ 198963 h 6858079"/>
              <a:gd name="connsiteX14461" fmla="*/ 11696322 w 12192000"/>
              <a:gd name="connsiteY14461" fmla="*/ 198963 h 6858079"/>
              <a:gd name="connsiteX14462" fmla="*/ 11697043 w 12192000"/>
              <a:gd name="connsiteY14462" fmla="*/ 252641 h 6858079"/>
              <a:gd name="connsiteX14463" fmla="*/ 11702452 w 12192000"/>
              <a:gd name="connsiteY14463" fmla="*/ 279660 h 6858079"/>
              <a:gd name="connsiteX14464" fmla="*/ 11723009 w 12192000"/>
              <a:gd name="connsiteY14464" fmla="*/ 286145 h 6858079"/>
              <a:gd name="connsiteX14465" fmla="*/ 11723009 w 12192000"/>
              <a:gd name="connsiteY14465" fmla="*/ 290107 h 6858079"/>
              <a:gd name="connsiteX14466" fmla="*/ 11694157 w 12192000"/>
              <a:gd name="connsiteY14466" fmla="*/ 269573 h 6858079"/>
              <a:gd name="connsiteX14467" fmla="*/ 11695239 w 12192000"/>
              <a:gd name="connsiteY14467" fmla="*/ 198963 h 6858079"/>
              <a:gd name="connsiteX14468" fmla="*/ 4229296 w 12192000"/>
              <a:gd name="connsiteY14468" fmla="*/ 197873 h 6858079"/>
              <a:gd name="connsiteX14469" fmla="*/ 4125538 w 12192000"/>
              <a:gd name="connsiteY14469" fmla="*/ 278859 h 6858079"/>
              <a:gd name="connsiteX14470" fmla="*/ 4066813 w 12192000"/>
              <a:gd name="connsiteY14470" fmla="*/ 322412 h 6858079"/>
              <a:gd name="connsiteX14471" fmla="*/ 4025384 w 12192000"/>
              <a:gd name="connsiteY14471" fmla="*/ 354087 h 6858079"/>
              <a:gd name="connsiteX14472" fmla="*/ 4051323 w 12192000"/>
              <a:gd name="connsiteY14472" fmla="*/ 350848 h 6858079"/>
              <a:gd name="connsiteX14473" fmla="*/ 4054565 w 12192000"/>
              <a:gd name="connsiteY14473" fmla="*/ 351928 h 6858079"/>
              <a:gd name="connsiteX14474" fmla="*/ 4059608 w 12192000"/>
              <a:gd name="connsiteY14474" fmla="*/ 354807 h 6858079"/>
              <a:gd name="connsiteX14475" fmla="*/ 4059608 w 12192000"/>
              <a:gd name="connsiteY14475" fmla="*/ 356607 h 6858079"/>
              <a:gd name="connsiteX14476" fmla="*/ 4090951 w 12192000"/>
              <a:gd name="connsiteY14476" fmla="*/ 328531 h 6858079"/>
              <a:gd name="connsiteX14477" fmla="*/ 4137427 w 12192000"/>
              <a:gd name="connsiteY14477" fmla="*/ 291458 h 6858079"/>
              <a:gd name="connsiteX14478" fmla="*/ 4234339 w 12192000"/>
              <a:gd name="connsiteY14478" fmla="*/ 221629 h 6858079"/>
              <a:gd name="connsiteX14479" fmla="*/ 4235779 w 12192000"/>
              <a:gd name="connsiteY14479" fmla="*/ 221270 h 6858079"/>
              <a:gd name="connsiteX14480" fmla="*/ 4229296 w 12192000"/>
              <a:gd name="connsiteY14480" fmla="*/ 197873 h 6858079"/>
              <a:gd name="connsiteX14481" fmla="*/ 5029036 w 12192000"/>
              <a:gd name="connsiteY14481" fmla="*/ 197072 h 6858079"/>
              <a:gd name="connsiteX14482" fmla="*/ 5044299 w 12192000"/>
              <a:gd name="connsiteY14482" fmla="*/ 197072 h 6858079"/>
              <a:gd name="connsiteX14483" fmla="*/ 5059566 w 12192000"/>
              <a:gd name="connsiteY14483" fmla="*/ 197414 h 6858079"/>
              <a:gd name="connsiteX14484" fmla="*/ 5089732 w 12192000"/>
              <a:gd name="connsiteY14484" fmla="*/ 198095 h 6858079"/>
              <a:gd name="connsiteX14485" fmla="*/ 5089732 w 12192000"/>
              <a:gd name="connsiteY14485" fmla="*/ 199116 h 6858079"/>
              <a:gd name="connsiteX14486" fmla="*/ 5056658 w 12192000"/>
              <a:gd name="connsiteY14486" fmla="*/ 199457 h 6858079"/>
              <a:gd name="connsiteX14487" fmla="*/ 5038120 w 12192000"/>
              <a:gd name="connsiteY14487" fmla="*/ 199457 h 6858079"/>
              <a:gd name="connsiteX14488" fmla="*/ 5028309 w 12192000"/>
              <a:gd name="connsiteY14488" fmla="*/ 199116 h 6858079"/>
              <a:gd name="connsiteX14489" fmla="*/ 5029036 w 12192000"/>
              <a:gd name="connsiteY14489" fmla="*/ 197072 h 6858079"/>
              <a:gd name="connsiteX14490" fmla="*/ 9542112 w 12192000"/>
              <a:gd name="connsiteY14490" fmla="*/ 195398 h 6858079"/>
              <a:gd name="connsiteX14491" fmla="*/ 9544586 w 12192000"/>
              <a:gd name="connsiteY14491" fmla="*/ 196126 h 6858079"/>
              <a:gd name="connsiteX14492" fmla="*/ 9539992 w 12192000"/>
              <a:gd name="connsiteY14492" fmla="*/ 215025 h 6858079"/>
              <a:gd name="connsiteX14493" fmla="*/ 9536812 w 12192000"/>
              <a:gd name="connsiteY14493" fmla="*/ 229927 h 6858079"/>
              <a:gd name="connsiteX14494" fmla="*/ 9533984 w 12192000"/>
              <a:gd name="connsiteY14494" fmla="*/ 229927 h 6858079"/>
              <a:gd name="connsiteX14495" fmla="*/ 9536812 w 12192000"/>
              <a:gd name="connsiteY14495" fmla="*/ 214298 h 6858079"/>
              <a:gd name="connsiteX14496" fmla="*/ 9542112 w 12192000"/>
              <a:gd name="connsiteY14496" fmla="*/ 195398 h 6858079"/>
              <a:gd name="connsiteX14497" fmla="*/ 5026994 w 12192000"/>
              <a:gd name="connsiteY14497" fmla="*/ 195339 h 6858079"/>
              <a:gd name="connsiteX14498" fmla="*/ 5027355 w 12192000"/>
              <a:gd name="connsiteY14498" fmla="*/ 202904 h 6858079"/>
              <a:gd name="connsiteX14499" fmla="*/ 5028077 w 12192000"/>
              <a:gd name="connsiteY14499" fmla="*/ 212990 h 6858079"/>
              <a:gd name="connsiteX14500" fmla="*/ 5027715 w 12192000"/>
              <a:gd name="connsiteY14500" fmla="*/ 215511 h 6858079"/>
              <a:gd name="connsiteX14501" fmla="*/ 5105706 w 12192000"/>
              <a:gd name="connsiteY14501" fmla="*/ 215511 h 6858079"/>
              <a:gd name="connsiteX14502" fmla="*/ 5179004 w 12192000"/>
              <a:gd name="connsiteY14502" fmla="*/ 214071 h 6858079"/>
              <a:gd name="connsiteX14503" fmla="*/ 5179362 w 12192000"/>
              <a:gd name="connsiteY14503" fmla="*/ 197500 h 6858079"/>
              <a:gd name="connsiteX14504" fmla="*/ 5158060 w 12192000"/>
              <a:gd name="connsiteY14504" fmla="*/ 197500 h 6858079"/>
              <a:gd name="connsiteX14505" fmla="*/ 5156618 w 12192000"/>
              <a:gd name="connsiteY14505" fmla="*/ 197500 h 6858079"/>
              <a:gd name="connsiteX14506" fmla="*/ 5099209 w 12192000"/>
              <a:gd name="connsiteY14506" fmla="*/ 197860 h 6858079"/>
              <a:gd name="connsiteX14507" fmla="*/ 5059491 w 12192000"/>
              <a:gd name="connsiteY14507" fmla="*/ 196420 h 6858079"/>
              <a:gd name="connsiteX14508" fmla="*/ 5026994 w 12192000"/>
              <a:gd name="connsiteY14508" fmla="*/ 195339 h 6858079"/>
              <a:gd name="connsiteX14509" fmla="*/ 9532834 w 12192000"/>
              <a:gd name="connsiteY14509" fmla="*/ 195030 h 6858079"/>
              <a:gd name="connsiteX14510" fmla="*/ 9535378 w 12192000"/>
              <a:gd name="connsiteY14510" fmla="*/ 195391 h 6858079"/>
              <a:gd name="connsiteX14511" fmla="*/ 9526656 w 12192000"/>
              <a:gd name="connsiteY14511" fmla="*/ 236294 h 6858079"/>
              <a:gd name="connsiteX14512" fmla="*/ 9523384 w 12192000"/>
              <a:gd name="connsiteY14512" fmla="*/ 235932 h 6858079"/>
              <a:gd name="connsiteX14513" fmla="*/ 9528109 w 12192000"/>
              <a:gd name="connsiteY14513" fmla="*/ 216024 h 6858079"/>
              <a:gd name="connsiteX14514" fmla="*/ 9532834 w 12192000"/>
              <a:gd name="connsiteY14514" fmla="*/ 195030 h 6858079"/>
              <a:gd name="connsiteX14515" fmla="*/ 10988669 w 12192000"/>
              <a:gd name="connsiteY14515" fmla="*/ 191587 h 6858079"/>
              <a:gd name="connsiteX14516" fmla="*/ 10974974 w 12192000"/>
              <a:gd name="connsiteY14516" fmla="*/ 202769 h 6858079"/>
              <a:gd name="connsiteX14517" fmla="*/ 10940014 w 12192000"/>
              <a:gd name="connsiteY14517" fmla="*/ 363648 h 6858079"/>
              <a:gd name="connsiteX14518" fmla="*/ 10946500 w 12192000"/>
              <a:gd name="connsiteY14518" fmla="*/ 546892 h 6858079"/>
              <a:gd name="connsiteX14519" fmla="*/ 10983623 w 12192000"/>
              <a:gd name="connsiteY14519" fmla="*/ 689734 h 6858079"/>
              <a:gd name="connsiteX14520" fmla="*/ 10986146 w 12192000"/>
              <a:gd name="connsiteY14520" fmla="*/ 658713 h 6858079"/>
              <a:gd name="connsiteX14521" fmla="*/ 10993355 w 12192000"/>
              <a:gd name="connsiteY14521" fmla="*/ 598113 h 6858079"/>
              <a:gd name="connsiteX14522" fmla="*/ 10995232 w 12192000"/>
              <a:gd name="connsiteY14522" fmla="*/ 537655 h 6858079"/>
              <a:gd name="connsiteX14523" fmla="*/ 10997679 w 12192000"/>
              <a:gd name="connsiteY14523" fmla="*/ 458877 h 6858079"/>
              <a:gd name="connsiteX14524" fmla="*/ 10988669 w 12192000"/>
              <a:gd name="connsiteY14524" fmla="*/ 191587 h 6858079"/>
              <a:gd name="connsiteX14525" fmla="*/ 5170317 w 12192000"/>
              <a:gd name="connsiteY14525" fmla="*/ 191115 h 6858079"/>
              <a:gd name="connsiteX14526" fmla="*/ 5183746 w 12192000"/>
              <a:gd name="connsiteY14526" fmla="*/ 191115 h 6858079"/>
              <a:gd name="connsiteX14527" fmla="*/ 5184096 w 12192000"/>
              <a:gd name="connsiteY14527" fmla="*/ 191115 h 6858079"/>
              <a:gd name="connsiteX14528" fmla="*/ 5184450 w 12192000"/>
              <a:gd name="connsiteY14528" fmla="*/ 191838 h 6858079"/>
              <a:gd name="connsiteX14529" fmla="*/ 5184804 w 12192000"/>
              <a:gd name="connsiteY14529" fmla="*/ 205209 h 6858079"/>
              <a:gd name="connsiteX14530" fmla="*/ 5184096 w 12192000"/>
              <a:gd name="connsiteY14530" fmla="*/ 205209 h 6858079"/>
              <a:gd name="connsiteX14531" fmla="*/ 5183746 w 12192000"/>
              <a:gd name="connsiteY14531" fmla="*/ 192561 h 6858079"/>
              <a:gd name="connsiteX14532" fmla="*/ 5170317 w 12192000"/>
              <a:gd name="connsiteY14532" fmla="*/ 191838 h 6858079"/>
              <a:gd name="connsiteX14533" fmla="*/ 5170317 w 12192000"/>
              <a:gd name="connsiteY14533" fmla="*/ 191115 h 6858079"/>
              <a:gd name="connsiteX14534" fmla="*/ 10410628 w 12192000"/>
              <a:gd name="connsiteY14534" fmla="*/ 189920 h 6858079"/>
              <a:gd name="connsiteX14535" fmla="*/ 10390477 w 12192000"/>
              <a:gd name="connsiteY14535" fmla="*/ 191659 h 6858079"/>
              <a:gd name="connsiteX14536" fmla="*/ 10374948 w 12192000"/>
              <a:gd name="connsiteY14536" fmla="*/ 201742 h 6858079"/>
              <a:gd name="connsiteX14537" fmla="*/ 10367725 w 12192000"/>
              <a:gd name="connsiteY14537" fmla="*/ 249639 h 6858079"/>
              <a:gd name="connsiteX14538" fmla="*/ 10435621 w 12192000"/>
              <a:gd name="connsiteY14538" fmla="*/ 269447 h 6858079"/>
              <a:gd name="connsiteX14539" fmla="*/ 10448261 w 12192000"/>
              <a:gd name="connsiteY14539" fmla="*/ 232714 h 6858079"/>
              <a:gd name="connsiteX14540" fmla="*/ 10410628 w 12192000"/>
              <a:gd name="connsiteY14540" fmla="*/ 189920 h 6858079"/>
              <a:gd name="connsiteX14541" fmla="*/ 6504640 w 12192000"/>
              <a:gd name="connsiteY14541" fmla="*/ 189364 h 6858079"/>
              <a:gd name="connsiteX14542" fmla="*/ 6505908 w 12192000"/>
              <a:gd name="connsiteY14542" fmla="*/ 205260 h 6858079"/>
              <a:gd name="connsiteX14543" fmla="*/ 6502106 w 12192000"/>
              <a:gd name="connsiteY14543" fmla="*/ 205260 h 6858079"/>
              <a:gd name="connsiteX14544" fmla="*/ 6501472 w 12192000"/>
              <a:gd name="connsiteY14544" fmla="*/ 190460 h 6858079"/>
              <a:gd name="connsiteX14545" fmla="*/ 6504640 w 12192000"/>
              <a:gd name="connsiteY14545" fmla="*/ 189364 h 6858079"/>
              <a:gd name="connsiteX14546" fmla="*/ 5176678 w 12192000"/>
              <a:gd name="connsiteY14546" fmla="*/ 188807 h 6858079"/>
              <a:gd name="connsiteX14547" fmla="*/ 5185863 w 12192000"/>
              <a:gd name="connsiteY14547" fmla="*/ 188807 h 6858079"/>
              <a:gd name="connsiteX14548" fmla="*/ 5186571 w 12192000"/>
              <a:gd name="connsiteY14548" fmla="*/ 188807 h 6858079"/>
              <a:gd name="connsiteX14549" fmla="*/ 5186924 w 12192000"/>
              <a:gd name="connsiteY14549" fmla="*/ 189174 h 6858079"/>
              <a:gd name="connsiteX14550" fmla="*/ 5187630 w 12192000"/>
              <a:gd name="connsiteY14550" fmla="*/ 202017 h 6858079"/>
              <a:gd name="connsiteX14551" fmla="*/ 5187279 w 12192000"/>
              <a:gd name="connsiteY14551" fmla="*/ 202017 h 6858079"/>
              <a:gd name="connsiteX14552" fmla="*/ 5186571 w 12192000"/>
              <a:gd name="connsiteY14552" fmla="*/ 196513 h 6858079"/>
              <a:gd name="connsiteX14553" fmla="*/ 5186217 w 12192000"/>
              <a:gd name="connsiteY14553" fmla="*/ 189908 h 6858079"/>
              <a:gd name="connsiteX14554" fmla="*/ 5185863 w 12192000"/>
              <a:gd name="connsiteY14554" fmla="*/ 189908 h 6858079"/>
              <a:gd name="connsiteX14555" fmla="*/ 5176678 w 12192000"/>
              <a:gd name="connsiteY14555" fmla="*/ 189174 h 6858079"/>
              <a:gd name="connsiteX14556" fmla="*/ 5176678 w 12192000"/>
              <a:gd name="connsiteY14556" fmla="*/ 188807 h 6858079"/>
              <a:gd name="connsiteX14557" fmla="*/ 10678781 w 12192000"/>
              <a:gd name="connsiteY14557" fmla="*/ 187889 h 6858079"/>
              <a:gd name="connsiteX14558" fmla="*/ 10665311 w 12192000"/>
              <a:gd name="connsiteY14558" fmla="*/ 198862 h 6858079"/>
              <a:gd name="connsiteX14559" fmla="*/ 10723095 w 12192000"/>
              <a:gd name="connsiteY14559" fmla="*/ 234874 h 6858079"/>
              <a:gd name="connsiteX14560" fmla="*/ 10728512 w 12192000"/>
              <a:gd name="connsiteY14560" fmla="*/ 220469 h 6858079"/>
              <a:gd name="connsiteX14561" fmla="*/ 10721289 w 12192000"/>
              <a:gd name="connsiteY14561" fmla="*/ 209665 h 6858079"/>
              <a:gd name="connsiteX14562" fmla="*/ 10678781 w 12192000"/>
              <a:gd name="connsiteY14562" fmla="*/ 187889 h 6858079"/>
              <a:gd name="connsiteX14563" fmla="*/ 9555135 w 12192000"/>
              <a:gd name="connsiteY14563" fmla="*/ 187428 h 6858079"/>
              <a:gd name="connsiteX14564" fmla="*/ 9558008 w 12192000"/>
              <a:gd name="connsiteY14564" fmla="*/ 187428 h 6858079"/>
              <a:gd name="connsiteX14565" fmla="*/ 9551544 w 12192000"/>
              <a:gd name="connsiteY14565" fmla="*/ 213325 h 6858079"/>
              <a:gd name="connsiteX14566" fmla="*/ 9547953 w 12192000"/>
              <a:gd name="connsiteY14566" fmla="*/ 212246 h 6858079"/>
              <a:gd name="connsiteX14567" fmla="*/ 9555135 w 12192000"/>
              <a:gd name="connsiteY14567" fmla="*/ 187428 h 6858079"/>
              <a:gd name="connsiteX14568" fmla="*/ 10113230 w 12192000"/>
              <a:gd name="connsiteY14568" fmla="*/ 184733 h 6858079"/>
              <a:gd name="connsiteX14569" fmla="*/ 10110441 w 12192000"/>
              <a:gd name="connsiteY14569" fmla="*/ 234421 h 6858079"/>
              <a:gd name="connsiteX14570" fmla="*/ 10106022 w 12192000"/>
              <a:gd name="connsiteY14570" fmla="*/ 313148 h 6858079"/>
              <a:gd name="connsiteX14571" fmla="*/ 10103859 w 12192000"/>
              <a:gd name="connsiteY14571" fmla="*/ 450220 h 6858079"/>
              <a:gd name="connsiteX14572" fmla="*/ 10108184 w 12192000"/>
              <a:gd name="connsiteY14572" fmla="*/ 589095 h 6858079"/>
              <a:gd name="connsiteX14573" fmla="*/ 10113230 w 12192000"/>
              <a:gd name="connsiteY14573" fmla="*/ 650777 h 6858079"/>
              <a:gd name="connsiteX14574" fmla="*/ 10118636 w 12192000"/>
              <a:gd name="connsiteY14574" fmla="*/ 699474 h 6858079"/>
              <a:gd name="connsiteX14575" fmla="*/ 10128007 w 12192000"/>
              <a:gd name="connsiteY14575" fmla="*/ 692259 h 6858079"/>
              <a:gd name="connsiteX14576" fmla="*/ 10167291 w 12192000"/>
              <a:gd name="connsiteY14576" fmla="*/ 546892 h 6858079"/>
              <a:gd name="connsiteX14577" fmla="*/ 10174140 w 12192000"/>
              <a:gd name="connsiteY14577" fmla="*/ 363648 h 6858079"/>
              <a:gd name="connsiteX14578" fmla="*/ 10139180 w 12192000"/>
              <a:gd name="connsiteY14578" fmla="*/ 202769 h 6858079"/>
              <a:gd name="connsiteX14579" fmla="*/ 10113230 w 12192000"/>
              <a:gd name="connsiteY14579" fmla="*/ 184733 h 6858079"/>
              <a:gd name="connsiteX14580" fmla="*/ 6928969 w 12192000"/>
              <a:gd name="connsiteY14580" fmla="*/ 181257 h 6858079"/>
              <a:gd name="connsiteX14581" fmla="*/ 6931287 w 12192000"/>
              <a:gd name="connsiteY14581" fmla="*/ 181257 h 6858079"/>
              <a:gd name="connsiteX14582" fmla="*/ 6931287 w 12192000"/>
              <a:gd name="connsiteY14582" fmla="*/ 214944 h 6858079"/>
              <a:gd name="connsiteX14583" fmla="*/ 6930708 w 12192000"/>
              <a:gd name="connsiteY14583" fmla="*/ 233786 h 6858079"/>
              <a:gd name="connsiteX14584" fmla="*/ 6929548 w 12192000"/>
              <a:gd name="connsiteY14584" fmla="*/ 236642 h 6858079"/>
              <a:gd name="connsiteX14585" fmla="*/ 6928969 w 12192000"/>
              <a:gd name="connsiteY14585" fmla="*/ 237212 h 6858079"/>
              <a:gd name="connsiteX14586" fmla="*/ 6873339 w 12192000"/>
              <a:gd name="connsiteY14586" fmla="*/ 240067 h 6858079"/>
              <a:gd name="connsiteX14587" fmla="*/ 6872760 w 12192000"/>
              <a:gd name="connsiteY14587" fmla="*/ 237783 h 6858079"/>
              <a:gd name="connsiteX14588" fmla="*/ 6926072 w 12192000"/>
              <a:gd name="connsiteY14588" fmla="*/ 233214 h 6858079"/>
              <a:gd name="connsiteX14589" fmla="*/ 6926651 w 12192000"/>
              <a:gd name="connsiteY14589" fmla="*/ 224080 h 6858079"/>
              <a:gd name="connsiteX14590" fmla="*/ 6928969 w 12192000"/>
              <a:gd name="connsiteY14590" fmla="*/ 181257 h 6858079"/>
              <a:gd name="connsiteX14591" fmla="*/ 11011015 w 12192000"/>
              <a:gd name="connsiteY14591" fmla="*/ 180765 h 6858079"/>
              <a:gd name="connsiteX14592" fmla="*/ 10993714 w 12192000"/>
              <a:gd name="connsiteY14592" fmla="*/ 188340 h 6858079"/>
              <a:gd name="connsiteX14593" fmla="*/ 11004031 w 12192000"/>
              <a:gd name="connsiteY14593" fmla="*/ 323474 h 6858079"/>
              <a:gd name="connsiteX14594" fmla="*/ 11005223 w 12192000"/>
              <a:gd name="connsiteY14594" fmla="*/ 406774 h 6858079"/>
              <a:gd name="connsiteX14595" fmla="*/ 11005968 w 12192000"/>
              <a:gd name="connsiteY14595" fmla="*/ 458877 h 6858079"/>
              <a:gd name="connsiteX14596" fmla="*/ 11001643 w 12192000"/>
              <a:gd name="connsiteY14596" fmla="*/ 598113 h 6858079"/>
              <a:gd name="connsiteX14597" fmla="*/ 10996959 w 12192000"/>
              <a:gd name="connsiteY14597" fmla="*/ 647891 h 6858079"/>
              <a:gd name="connsiteX14598" fmla="*/ 10993355 w 12192000"/>
              <a:gd name="connsiteY14598" fmla="*/ 697670 h 6858079"/>
              <a:gd name="connsiteX14599" fmla="*/ 11002004 w 12192000"/>
              <a:gd name="connsiteY14599" fmla="*/ 703802 h 6858079"/>
              <a:gd name="connsiteX14600" fmla="*/ 11020746 w 12192000"/>
              <a:gd name="connsiteY14600" fmla="*/ 444087 h 6858079"/>
              <a:gd name="connsiteX14601" fmla="*/ 11023269 w 12192000"/>
              <a:gd name="connsiteY14601" fmla="*/ 307737 h 6858079"/>
              <a:gd name="connsiteX14602" fmla="*/ 11017414 w 12192000"/>
              <a:gd name="connsiteY14602" fmla="*/ 247073 h 6858079"/>
              <a:gd name="connsiteX14603" fmla="*/ 3597298 w 12192000"/>
              <a:gd name="connsiteY14603" fmla="*/ 179650 h 6858079"/>
              <a:gd name="connsiteX14604" fmla="*/ 3599487 w 12192000"/>
              <a:gd name="connsiteY14604" fmla="*/ 183941 h 6858079"/>
              <a:gd name="connsiteX14605" fmla="*/ 3541851 w 12192000"/>
              <a:gd name="connsiteY14605" fmla="*/ 251881 h 6858079"/>
              <a:gd name="connsiteX14606" fmla="*/ 3540391 w 12192000"/>
              <a:gd name="connsiteY14606" fmla="*/ 251881 h 6858079"/>
              <a:gd name="connsiteX14607" fmla="*/ 3597298 w 12192000"/>
              <a:gd name="connsiteY14607" fmla="*/ 179650 h 6858079"/>
              <a:gd name="connsiteX14608" fmla="*/ 5147525 w 12192000"/>
              <a:gd name="connsiteY14608" fmla="*/ 179606 h 6858079"/>
              <a:gd name="connsiteX14609" fmla="*/ 5148937 w 12192000"/>
              <a:gd name="connsiteY14609" fmla="*/ 179959 h 6858079"/>
              <a:gd name="connsiteX14610" fmla="*/ 5145758 w 12192000"/>
              <a:gd name="connsiteY14610" fmla="*/ 189853 h 6858079"/>
              <a:gd name="connsiteX14611" fmla="*/ 5143283 w 12192000"/>
              <a:gd name="connsiteY14611" fmla="*/ 189147 h 6858079"/>
              <a:gd name="connsiteX14612" fmla="*/ 5147525 w 12192000"/>
              <a:gd name="connsiteY14612" fmla="*/ 179606 h 6858079"/>
              <a:gd name="connsiteX14613" fmla="*/ 10090164 w 12192000"/>
              <a:gd name="connsiteY14613" fmla="*/ 177158 h 6858079"/>
              <a:gd name="connsiteX14614" fmla="*/ 10088163 w 12192000"/>
              <a:gd name="connsiteY14614" fmla="*/ 258958 h 6858079"/>
              <a:gd name="connsiteX14615" fmla="*/ 10086830 w 12192000"/>
              <a:gd name="connsiteY14615" fmla="*/ 313463 h 6858079"/>
              <a:gd name="connsiteX14616" fmla="*/ 10081874 w 12192000"/>
              <a:gd name="connsiteY14616" fmla="*/ 449498 h 6858079"/>
              <a:gd name="connsiteX14617" fmla="*/ 10086920 w 12192000"/>
              <a:gd name="connsiteY14617" fmla="*/ 597752 h 6858079"/>
              <a:gd name="connsiteX14618" fmla="*/ 10089803 w 12192000"/>
              <a:gd name="connsiteY14618" fmla="*/ 663763 h 6858079"/>
              <a:gd name="connsiteX14619" fmla="*/ 10097012 w 12192000"/>
              <a:gd name="connsiteY14619" fmla="*/ 711738 h 6858079"/>
              <a:gd name="connsiteX14620" fmla="*/ 10112870 w 12192000"/>
              <a:gd name="connsiteY14620" fmla="*/ 703442 h 6858079"/>
              <a:gd name="connsiteX14621" fmla="*/ 10106382 w 12192000"/>
              <a:gd name="connsiteY14621" fmla="*/ 663402 h 6858079"/>
              <a:gd name="connsiteX14622" fmla="*/ 10102057 w 12192000"/>
              <a:gd name="connsiteY14622" fmla="*/ 606049 h 6858079"/>
              <a:gd name="connsiteX14623" fmla="*/ 10095570 w 12192000"/>
              <a:gd name="connsiteY14623" fmla="*/ 458877 h 6858079"/>
              <a:gd name="connsiteX14624" fmla="*/ 10097732 w 12192000"/>
              <a:gd name="connsiteY14624" fmla="*/ 313148 h 6858079"/>
              <a:gd name="connsiteX14625" fmla="*/ 10100616 w 12192000"/>
              <a:gd name="connsiteY14625" fmla="*/ 245694 h 6858079"/>
              <a:gd name="connsiteX14626" fmla="*/ 10100678 w 12192000"/>
              <a:gd name="connsiteY14626" fmla="*/ 245175 h 6858079"/>
              <a:gd name="connsiteX14627" fmla="*/ 10104580 w 12192000"/>
              <a:gd name="connsiteY14627" fmla="*/ 212509 h 6858079"/>
              <a:gd name="connsiteX14628" fmla="*/ 10107824 w 12192000"/>
              <a:gd name="connsiteY14628" fmla="*/ 182569 h 6858079"/>
              <a:gd name="connsiteX14629" fmla="*/ 10090164 w 12192000"/>
              <a:gd name="connsiteY14629" fmla="*/ 177158 h 6858079"/>
              <a:gd name="connsiteX14630" fmla="*/ 4217766 w 12192000"/>
              <a:gd name="connsiteY14630" fmla="*/ 176637 h 6858079"/>
              <a:gd name="connsiteX14631" fmla="*/ 4162286 w 12192000"/>
              <a:gd name="connsiteY14631" fmla="*/ 217670 h 6858079"/>
              <a:gd name="connsiteX14632" fmla="*/ 4102842 w 12192000"/>
              <a:gd name="connsiteY14632" fmla="*/ 262663 h 6858079"/>
              <a:gd name="connsiteX14633" fmla="*/ 3979988 w 12192000"/>
              <a:gd name="connsiteY14633" fmla="*/ 348688 h 6858079"/>
              <a:gd name="connsiteX14634" fmla="*/ 4018177 w 12192000"/>
              <a:gd name="connsiteY14634" fmla="*/ 354087 h 6858079"/>
              <a:gd name="connsiteX14635" fmla="*/ 4018537 w 12192000"/>
              <a:gd name="connsiteY14635" fmla="*/ 353727 h 6858079"/>
              <a:gd name="connsiteX14636" fmla="*/ 4069335 w 12192000"/>
              <a:gd name="connsiteY14636" fmla="*/ 310534 h 6858079"/>
              <a:gd name="connsiteX14637" fmla="*/ 4117251 w 12192000"/>
              <a:gd name="connsiteY14637" fmla="*/ 275261 h 6858079"/>
              <a:gd name="connsiteX14638" fmla="*/ 4225692 w 12192000"/>
              <a:gd name="connsiteY14638" fmla="*/ 189955 h 6858079"/>
              <a:gd name="connsiteX14639" fmla="*/ 4217766 w 12192000"/>
              <a:gd name="connsiteY14639" fmla="*/ 176637 h 6858079"/>
              <a:gd name="connsiteX14640" fmla="*/ 11062554 w 12192000"/>
              <a:gd name="connsiteY14640" fmla="*/ 172108 h 6858079"/>
              <a:gd name="connsiteX14641" fmla="*/ 11055345 w 12192000"/>
              <a:gd name="connsiteY14641" fmla="*/ 172469 h 6858079"/>
              <a:gd name="connsiteX14642" fmla="*/ 11045975 w 12192000"/>
              <a:gd name="connsiteY14642" fmla="*/ 173190 h 6858079"/>
              <a:gd name="connsiteX14643" fmla="*/ 11022690 w 12192000"/>
              <a:gd name="connsiteY14643" fmla="*/ 177957 h 6858079"/>
              <a:gd name="connsiteX14644" fmla="*/ 11014258 w 12192000"/>
              <a:gd name="connsiteY14644" fmla="*/ 179683 h 6858079"/>
              <a:gd name="connsiteX14645" fmla="*/ 11019614 w 12192000"/>
              <a:gd name="connsiteY14645" fmla="*/ 218254 h 6858079"/>
              <a:gd name="connsiteX14646" fmla="*/ 11030837 w 12192000"/>
              <a:gd name="connsiteY14646" fmla="*/ 299080 h 6858079"/>
              <a:gd name="connsiteX14647" fmla="*/ 11029756 w 12192000"/>
              <a:gd name="connsiteY14647" fmla="*/ 435430 h 6858079"/>
              <a:gd name="connsiteX14648" fmla="*/ 11009573 w 12192000"/>
              <a:gd name="connsiteY14648" fmla="*/ 708131 h 6858079"/>
              <a:gd name="connsiteX14649" fmla="*/ 11153016 w 12192000"/>
              <a:gd name="connsiteY14649" fmla="*/ 717870 h 6858079"/>
              <a:gd name="connsiteX14650" fmla="*/ 11211043 w 12192000"/>
              <a:gd name="connsiteY14650" fmla="*/ 594505 h 6858079"/>
              <a:gd name="connsiteX14651" fmla="*/ 11220414 w 12192000"/>
              <a:gd name="connsiteY14651" fmla="*/ 328659 h 6858079"/>
              <a:gd name="connsiteX14652" fmla="*/ 11209962 w 12192000"/>
              <a:gd name="connsiteY14652" fmla="*/ 227298 h 6858079"/>
              <a:gd name="connsiteX14653" fmla="*/ 11138240 w 12192000"/>
              <a:gd name="connsiteY14653" fmla="*/ 176797 h 6858079"/>
              <a:gd name="connsiteX14654" fmla="*/ 11110488 w 12192000"/>
              <a:gd name="connsiteY14654" fmla="*/ 173551 h 6858079"/>
              <a:gd name="connsiteX14655" fmla="*/ 11062554 w 12192000"/>
              <a:gd name="connsiteY14655" fmla="*/ 172108 h 6858079"/>
              <a:gd name="connsiteX14656" fmla="*/ 10051600 w 12192000"/>
              <a:gd name="connsiteY14656" fmla="*/ 172108 h 6858079"/>
              <a:gd name="connsiteX14657" fmla="*/ 10003665 w 12192000"/>
              <a:gd name="connsiteY14657" fmla="*/ 173551 h 6858079"/>
              <a:gd name="connsiteX14658" fmla="*/ 9975914 w 12192000"/>
              <a:gd name="connsiteY14658" fmla="*/ 176797 h 6858079"/>
              <a:gd name="connsiteX14659" fmla="*/ 9904192 w 12192000"/>
              <a:gd name="connsiteY14659" fmla="*/ 227298 h 6858079"/>
              <a:gd name="connsiteX14660" fmla="*/ 9894100 w 12192000"/>
              <a:gd name="connsiteY14660" fmla="*/ 328659 h 6858079"/>
              <a:gd name="connsiteX14661" fmla="*/ 9891442 w 12192000"/>
              <a:gd name="connsiteY14661" fmla="*/ 461718 h 6858079"/>
              <a:gd name="connsiteX14662" fmla="*/ 9892556 w 12192000"/>
              <a:gd name="connsiteY14662" fmla="*/ 474396 h 6858079"/>
              <a:gd name="connsiteX14663" fmla="*/ 9903110 w 12192000"/>
              <a:gd name="connsiteY14663" fmla="*/ 594505 h 6858079"/>
              <a:gd name="connsiteX14664" fmla="*/ 9961136 w 12192000"/>
              <a:gd name="connsiteY14664" fmla="*/ 717870 h 6858079"/>
              <a:gd name="connsiteX14665" fmla="*/ 10090164 w 12192000"/>
              <a:gd name="connsiteY14665" fmla="*/ 714624 h 6858079"/>
              <a:gd name="connsiteX14666" fmla="*/ 10081153 w 12192000"/>
              <a:gd name="connsiteY14666" fmla="*/ 633102 h 6858079"/>
              <a:gd name="connsiteX14667" fmla="*/ 10074666 w 12192000"/>
              <a:gd name="connsiteY14667" fmla="*/ 475109 h 6858079"/>
              <a:gd name="connsiteX14668" fmla="*/ 10077549 w 12192000"/>
              <a:gd name="connsiteY14668" fmla="*/ 321083 h 6858079"/>
              <a:gd name="connsiteX14669" fmla="*/ 10080769 w 12192000"/>
              <a:gd name="connsiteY14669" fmla="*/ 267102 h 6858079"/>
              <a:gd name="connsiteX14670" fmla="*/ 10086199 w 12192000"/>
              <a:gd name="connsiteY14670" fmla="*/ 176076 h 6858079"/>
              <a:gd name="connsiteX14671" fmla="*/ 10051600 w 12192000"/>
              <a:gd name="connsiteY14671" fmla="*/ 172108 h 6858079"/>
              <a:gd name="connsiteX14672" fmla="*/ 5145679 w 12192000"/>
              <a:gd name="connsiteY14672" fmla="*/ 168821 h 6858079"/>
              <a:gd name="connsiteX14673" fmla="*/ 5147027 w 12192000"/>
              <a:gd name="connsiteY14673" fmla="*/ 168821 h 6858079"/>
              <a:gd name="connsiteX14674" fmla="*/ 5139268 w 12192000"/>
              <a:gd name="connsiteY14674" fmla="*/ 189516 h 6858079"/>
              <a:gd name="connsiteX14675" fmla="*/ 5137245 w 12192000"/>
              <a:gd name="connsiteY14675" fmla="*/ 188113 h 6858079"/>
              <a:gd name="connsiteX14676" fmla="*/ 5145679 w 12192000"/>
              <a:gd name="connsiteY14676" fmla="*/ 168821 h 6858079"/>
              <a:gd name="connsiteX14677" fmla="*/ 3599292 w 12192000"/>
              <a:gd name="connsiteY14677" fmla="*/ 168523 h 6858079"/>
              <a:gd name="connsiteX14678" fmla="*/ 3601101 w 12192000"/>
              <a:gd name="connsiteY14678" fmla="*/ 172108 h 6858079"/>
              <a:gd name="connsiteX14679" fmla="*/ 3552268 w 12192000"/>
              <a:gd name="connsiteY14679" fmla="*/ 209390 h 6858079"/>
              <a:gd name="connsiteX14680" fmla="*/ 3529841 w 12192000"/>
              <a:gd name="connsiteY14680" fmla="*/ 264957 h 6858079"/>
              <a:gd name="connsiteX14681" fmla="*/ 3528032 w 12192000"/>
              <a:gd name="connsiteY14681" fmla="*/ 264598 h 6858079"/>
              <a:gd name="connsiteX14682" fmla="*/ 3599292 w 12192000"/>
              <a:gd name="connsiteY14682" fmla="*/ 168523 h 6858079"/>
              <a:gd name="connsiteX14683" fmla="*/ 6919085 w 12192000"/>
              <a:gd name="connsiteY14683" fmla="*/ 168015 h 6858079"/>
              <a:gd name="connsiteX14684" fmla="*/ 6924264 w 12192000"/>
              <a:gd name="connsiteY14684" fmla="*/ 222175 h 6858079"/>
              <a:gd name="connsiteX14685" fmla="*/ 6923689 w 12192000"/>
              <a:gd name="connsiteY14685" fmla="*/ 223903 h 6858079"/>
              <a:gd name="connsiteX14686" fmla="*/ 6921961 w 12192000"/>
              <a:gd name="connsiteY14686" fmla="*/ 226209 h 6858079"/>
              <a:gd name="connsiteX14687" fmla="*/ 6844864 w 12192000"/>
              <a:gd name="connsiteY14687" fmla="*/ 229664 h 6858079"/>
              <a:gd name="connsiteX14688" fmla="*/ 6844864 w 12192000"/>
              <a:gd name="connsiteY14688" fmla="*/ 228513 h 6858079"/>
              <a:gd name="connsiteX14689" fmla="*/ 6919660 w 12192000"/>
              <a:gd name="connsiteY14689" fmla="*/ 222175 h 6858079"/>
              <a:gd name="connsiteX14690" fmla="*/ 6917934 w 12192000"/>
              <a:gd name="connsiteY14690" fmla="*/ 168591 h 6858079"/>
              <a:gd name="connsiteX14691" fmla="*/ 6919085 w 12192000"/>
              <a:gd name="connsiteY14691" fmla="*/ 168015 h 6858079"/>
              <a:gd name="connsiteX14692" fmla="*/ 7638586 w 12192000"/>
              <a:gd name="connsiteY14692" fmla="*/ 167937 h 6858079"/>
              <a:gd name="connsiteX14693" fmla="*/ 7642586 w 12192000"/>
              <a:gd name="connsiteY14693" fmla="*/ 170350 h 6858079"/>
              <a:gd name="connsiteX14694" fmla="*/ 7636987 w 12192000"/>
              <a:gd name="connsiteY14694" fmla="*/ 182014 h 6858079"/>
              <a:gd name="connsiteX14695" fmla="*/ 7632588 w 12192000"/>
              <a:gd name="connsiteY14695" fmla="*/ 180807 h 6858079"/>
              <a:gd name="connsiteX14696" fmla="*/ 7638586 w 12192000"/>
              <a:gd name="connsiteY14696" fmla="*/ 167937 h 6858079"/>
              <a:gd name="connsiteX14697" fmla="*/ 11741829 w 12192000"/>
              <a:gd name="connsiteY14697" fmla="*/ 160445 h 6858079"/>
              <a:gd name="connsiteX14698" fmla="*/ 11756115 w 12192000"/>
              <a:gd name="connsiteY14698" fmla="*/ 168462 h 6858079"/>
              <a:gd name="connsiteX14699" fmla="*/ 11777900 w 12192000"/>
              <a:gd name="connsiteY14699" fmla="*/ 178300 h 6858079"/>
              <a:gd name="connsiteX14700" fmla="*/ 11804685 w 12192000"/>
              <a:gd name="connsiteY14700" fmla="*/ 193241 h 6858079"/>
              <a:gd name="connsiteX14701" fmla="*/ 11803613 w 12192000"/>
              <a:gd name="connsiteY14701" fmla="*/ 194334 h 6858079"/>
              <a:gd name="connsiteX14702" fmla="*/ 11771472 w 12192000"/>
              <a:gd name="connsiteY14702" fmla="*/ 179758 h 6858079"/>
              <a:gd name="connsiteX14703" fmla="*/ 11740757 w 12192000"/>
              <a:gd name="connsiteY14703" fmla="*/ 164089 h 6858079"/>
              <a:gd name="connsiteX14704" fmla="*/ 11741829 w 12192000"/>
              <a:gd name="connsiteY14704" fmla="*/ 160445 h 6858079"/>
              <a:gd name="connsiteX14705" fmla="*/ 11732255 w 12192000"/>
              <a:gd name="connsiteY14705" fmla="*/ 158831 h 6858079"/>
              <a:gd name="connsiteX14706" fmla="*/ 11734163 w 12192000"/>
              <a:gd name="connsiteY14706" fmla="*/ 159513 h 6858079"/>
              <a:gd name="connsiteX14707" fmla="*/ 11735116 w 12192000"/>
              <a:gd name="connsiteY14707" fmla="*/ 160876 h 6858079"/>
              <a:gd name="connsiteX14708" fmla="*/ 11734480 w 12192000"/>
              <a:gd name="connsiteY14708" fmla="*/ 161898 h 6858079"/>
              <a:gd name="connsiteX14709" fmla="*/ 11733844 w 12192000"/>
              <a:gd name="connsiteY14709" fmla="*/ 161898 h 6858079"/>
              <a:gd name="connsiteX14710" fmla="*/ 11732255 w 12192000"/>
              <a:gd name="connsiteY14710" fmla="*/ 159172 h 6858079"/>
              <a:gd name="connsiteX14711" fmla="*/ 11732255 w 12192000"/>
              <a:gd name="connsiteY14711" fmla="*/ 158831 h 6858079"/>
              <a:gd name="connsiteX14712" fmla="*/ 7623934 w 12192000"/>
              <a:gd name="connsiteY14712" fmla="*/ 157614 h 6858079"/>
              <a:gd name="connsiteX14713" fmla="*/ 7626887 w 12192000"/>
              <a:gd name="connsiteY14713" fmla="*/ 158848 h 6858079"/>
              <a:gd name="connsiteX14714" fmla="*/ 7612543 w 12192000"/>
              <a:gd name="connsiteY14714" fmla="*/ 189248 h 6858079"/>
              <a:gd name="connsiteX14715" fmla="*/ 7607480 w 12192000"/>
              <a:gd name="connsiteY14715" fmla="*/ 186372 h 6858079"/>
              <a:gd name="connsiteX14716" fmla="*/ 7623934 w 12192000"/>
              <a:gd name="connsiteY14716" fmla="*/ 157614 h 6858079"/>
              <a:gd name="connsiteX14717" fmla="*/ 5146592 w 12192000"/>
              <a:gd name="connsiteY14717" fmla="*/ 155767 h 6858079"/>
              <a:gd name="connsiteX14718" fmla="*/ 5147332 w 12192000"/>
              <a:gd name="connsiteY14718" fmla="*/ 155767 h 6858079"/>
              <a:gd name="connsiteX14719" fmla="*/ 5142154 w 12192000"/>
              <a:gd name="connsiteY14719" fmla="*/ 170128 h 6858079"/>
              <a:gd name="connsiteX14720" fmla="*/ 5134388 w 12192000"/>
              <a:gd name="connsiteY14720" fmla="*/ 186645 h 6858079"/>
              <a:gd name="connsiteX14721" fmla="*/ 5132539 w 12192000"/>
              <a:gd name="connsiteY14721" fmla="*/ 185927 h 6858079"/>
              <a:gd name="connsiteX14722" fmla="*/ 5139196 w 12192000"/>
              <a:gd name="connsiteY14722" fmla="*/ 172642 h 6858079"/>
              <a:gd name="connsiteX14723" fmla="*/ 5146592 w 12192000"/>
              <a:gd name="connsiteY14723" fmla="*/ 155767 h 6858079"/>
              <a:gd name="connsiteX14724" fmla="*/ 11718901 w 12192000"/>
              <a:gd name="connsiteY14724" fmla="*/ 153251 h 6858079"/>
              <a:gd name="connsiteX14725" fmla="*/ 11711304 w 12192000"/>
              <a:gd name="connsiteY14725" fmla="*/ 168744 h 6858079"/>
              <a:gd name="connsiteX14726" fmla="*/ 11710943 w 12192000"/>
              <a:gd name="connsiteY14726" fmla="*/ 189282 h 6858079"/>
              <a:gd name="connsiteX14727" fmla="*/ 11710943 w 12192000"/>
              <a:gd name="connsiteY14727" fmla="*/ 195407 h 6858079"/>
              <a:gd name="connsiteX14728" fmla="*/ 11710581 w 12192000"/>
              <a:gd name="connsiteY14728" fmla="*/ 248734 h 6858079"/>
              <a:gd name="connsiteX14729" fmla="*/ 11710581 w 12192000"/>
              <a:gd name="connsiteY14729" fmla="*/ 264227 h 6858079"/>
              <a:gd name="connsiteX14730" fmla="*/ 11725050 w 12192000"/>
              <a:gd name="connsiteY14730" fmla="*/ 271073 h 6858079"/>
              <a:gd name="connsiteX14731" fmla="*/ 11754350 w 12192000"/>
              <a:gd name="connsiteY14731" fmla="*/ 262787 h 6858079"/>
              <a:gd name="connsiteX14732" fmla="*/ 11797034 w 12192000"/>
              <a:gd name="connsiteY14732" fmla="*/ 236844 h 6858079"/>
              <a:gd name="connsiteX14733" fmla="*/ 11813673 w 12192000"/>
              <a:gd name="connsiteY14733" fmla="*/ 197929 h 6858079"/>
              <a:gd name="connsiteX14734" fmla="*/ 11778586 w 12192000"/>
              <a:gd name="connsiteY14734" fmla="*/ 174870 h 6858079"/>
              <a:gd name="connsiteX14735" fmla="*/ 11727582 w 12192000"/>
              <a:gd name="connsiteY14735" fmla="*/ 154692 h 6858079"/>
              <a:gd name="connsiteX14736" fmla="*/ 11718901 w 12192000"/>
              <a:gd name="connsiteY14736" fmla="*/ 153251 h 6858079"/>
              <a:gd name="connsiteX14737" fmla="*/ 6872683 w 12192000"/>
              <a:gd name="connsiteY14737" fmla="*/ 152227 h 6858079"/>
              <a:gd name="connsiteX14738" fmla="*/ 6872683 w 12192000"/>
              <a:gd name="connsiteY14738" fmla="*/ 156734 h 6858079"/>
              <a:gd name="connsiteX14739" fmla="*/ 6804292 w 12192000"/>
              <a:gd name="connsiteY14739" fmla="*/ 155044 h 6858079"/>
              <a:gd name="connsiteX14740" fmla="*/ 6804292 w 12192000"/>
              <a:gd name="connsiteY14740" fmla="*/ 152791 h 6858079"/>
              <a:gd name="connsiteX14741" fmla="*/ 6872683 w 12192000"/>
              <a:gd name="connsiteY14741" fmla="*/ 152227 h 6858079"/>
              <a:gd name="connsiteX14742" fmla="*/ 9964415 w 12192000"/>
              <a:gd name="connsiteY14742" fmla="*/ 150559 h 6858079"/>
              <a:gd name="connsiteX14743" fmla="*/ 9966209 w 12192000"/>
              <a:gd name="connsiteY14743" fmla="*/ 157007 h 6858079"/>
              <a:gd name="connsiteX14744" fmla="*/ 9885858 w 12192000"/>
              <a:gd name="connsiteY14744" fmla="*/ 196416 h 6858079"/>
              <a:gd name="connsiteX14745" fmla="*/ 9867204 w 12192000"/>
              <a:gd name="connsiteY14745" fmla="*/ 263769 h 6858079"/>
              <a:gd name="connsiteX14746" fmla="*/ 9863976 w 12192000"/>
              <a:gd name="connsiteY14746" fmla="*/ 263769 h 6858079"/>
              <a:gd name="connsiteX14747" fmla="*/ 9885141 w 12192000"/>
              <a:gd name="connsiteY14747" fmla="*/ 188893 h 6858079"/>
              <a:gd name="connsiteX14748" fmla="*/ 9964415 w 12192000"/>
              <a:gd name="connsiteY14748" fmla="*/ 150559 h 6858079"/>
              <a:gd name="connsiteX14749" fmla="*/ 4184984 w 12192000"/>
              <a:gd name="connsiteY14749" fmla="*/ 147842 h 6858079"/>
              <a:gd name="connsiteX14750" fmla="*/ 4135987 w 12192000"/>
              <a:gd name="connsiteY14750" fmla="*/ 189955 h 6858079"/>
              <a:gd name="connsiteX14751" fmla="*/ 4084827 w 12192000"/>
              <a:gd name="connsiteY14751" fmla="*/ 232787 h 6858079"/>
              <a:gd name="connsiteX14752" fmla="*/ 4027904 w 12192000"/>
              <a:gd name="connsiteY14752" fmla="*/ 276700 h 6858079"/>
              <a:gd name="connsiteX14753" fmla="*/ 3986833 w 12192000"/>
              <a:gd name="connsiteY14753" fmla="*/ 306215 h 6858079"/>
              <a:gd name="connsiteX14754" fmla="*/ 3968820 w 12192000"/>
              <a:gd name="connsiteY14754" fmla="*/ 344729 h 6858079"/>
              <a:gd name="connsiteX14755" fmla="*/ 3974584 w 12192000"/>
              <a:gd name="connsiteY14755" fmla="*/ 346888 h 6858079"/>
              <a:gd name="connsiteX14756" fmla="*/ 4098878 w 12192000"/>
              <a:gd name="connsiteY14756" fmla="*/ 255463 h 6858079"/>
              <a:gd name="connsiteX14757" fmla="*/ 4165528 w 12192000"/>
              <a:gd name="connsiteY14757" fmla="*/ 205072 h 6858079"/>
              <a:gd name="connsiteX14758" fmla="*/ 4212363 w 12192000"/>
              <a:gd name="connsiteY14758" fmla="*/ 170158 h 6858079"/>
              <a:gd name="connsiteX14759" fmla="*/ 4197953 w 12192000"/>
              <a:gd name="connsiteY14759" fmla="*/ 156841 h 6858079"/>
              <a:gd name="connsiteX14760" fmla="*/ 4184984 w 12192000"/>
              <a:gd name="connsiteY14760" fmla="*/ 147842 h 6858079"/>
              <a:gd name="connsiteX14761" fmla="*/ 9253670 w 12192000"/>
              <a:gd name="connsiteY14761" fmla="*/ 146232 h 6858079"/>
              <a:gd name="connsiteX14762" fmla="*/ 9300061 w 12192000"/>
              <a:gd name="connsiteY14762" fmla="*/ 148705 h 6858079"/>
              <a:gd name="connsiteX14763" fmla="*/ 9301888 w 12192000"/>
              <a:gd name="connsiteY14763" fmla="*/ 152946 h 6858079"/>
              <a:gd name="connsiteX14764" fmla="*/ 9252208 w 12192000"/>
              <a:gd name="connsiteY14764" fmla="*/ 147999 h 6858079"/>
              <a:gd name="connsiteX14765" fmla="*/ 9253670 w 12192000"/>
              <a:gd name="connsiteY14765" fmla="*/ 146232 h 6858079"/>
              <a:gd name="connsiteX14766" fmla="*/ 6367711 w 12192000"/>
              <a:gd name="connsiteY14766" fmla="*/ 145784 h 6858079"/>
              <a:gd name="connsiteX14767" fmla="*/ 6368846 w 12192000"/>
              <a:gd name="connsiteY14767" fmla="*/ 145784 h 6858079"/>
              <a:gd name="connsiteX14768" fmla="*/ 6371682 w 12192000"/>
              <a:gd name="connsiteY14768" fmla="*/ 189890 h 6858079"/>
              <a:gd name="connsiteX14769" fmla="*/ 6373385 w 12192000"/>
              <a:gd name="connsiteY14769" fmla="*/ 232833 h 6858079"/>
              <a:gd name="connsiteX14770" fmla="*/ 6441460 w 12192000"/>
              <a:gd name="connsiteY14770" fmla="*/ 233994 h 6858079"/>
              <a:gd name="connsiteX14771" fmla="*/ 6440893 w 12192000"/>
              <a:gd name="connsiteY14771" fmla="*/ 236316 h 6858079"/>
              <a:gd name="connsiteX14772" fmla="*/ 6371682 w 12192000"/>
              <a:gd name="connsiteY14772" fmla="*/ 237477 h 6858079"/>
              <a:gd name="connsiteX14773" fmla="*/ 6369413 w 12192000"/>
              <a:gd name="connsiteY14773" fmla="*/ 235155 h 6858079"/>
              <a:gd name="connsiteX14774" fmla="*/ 6367711 w 12192000"/>
              <a:gd name="connsiteY14774" fmla="*/ 145784 h 6858079"/>
              <a:gd name="connsiteX14775" fmla="*/ 4563398 w 12192000"/>
              <a:gd name="connsiteY14775" fmla="*/ 145755 h 6858079"/>
              <a:gd name="connsiteX14776" fmla="*/ 4582427 w 12192000"/>
              <a:gd name="connsiteY14776" fmla="*/ 147806 h 6858079"/>
              <a:gd name="connsiteX14777" fmla="*/ 4581932 w 12192000"/>
              <a:gd name="connsiteY14777" fmla="*/ 149793 h 6858079"/>
              <a:gd name="connsiteX14778" fmla="*/ 4517955 w 12192000"/>
              <a:gd name="connsiteY14778" fmla="*/ 194021 h 6858079"/>
              <a:gd name="connsiteX14779" fmla="*/ 4510517 w 12192000"/>
              <a:gd name="connsiteY14779" fmla="*/ 191536 h 6858079"/>
              <a:gd name="connsiteX14780" fmla="*/ 4544736 w 12192000"/>
              <a:gd name="connsiteY14780" fmla="*/ 152278 h 6858079"/>
              <a:gd name="connsiteX14781" fmla="*/ 4563398 w 12192000"/>
              <a:gd name="connsiteY14781" fmla="*/ 145755 h 6858079"/>
              <a:gd name="connsiteX14782" fmla="*/ 5146739 w 12192000"/>
              <a:gd name="connsiteY14782" fmla="*/ 145363 h 6858079"/>
              <a:gd name="connsiteX14783" fmla="*/ 5148198 w 12192000"/>
              <a:gd name="connsiteY14783" fmla="*/ 145724 h 6858079"/>
              <a:gd name="connsiteX14784" fmla="*/ 5134715 w 12192000"/>
              <a:gd name="connsiteY14784" fmla="*/ 174274 h 6858079"/>
              <a:gd name="connsiteX14785" fmla="*/ 5132893 w 12192000"/>
              <a:gd name="connsiteY14785" fmla="*/ 172829 h 6858079"/>
              <a:gd name="connsiteX14786" fmla="*/ 5146739 w 12192000"/>
              <a:gd name="connsiteY14786" fmla="*/ 145363 h 6858079"/>
              <a:gd name="connsiteX14787" fmla="*/ 9229806 w 12192000"/>
              <a:gd name="connsiteY14787" fmla="*/ 145348 h 6858079"/>
              <a:gd name="connsiteX14788" fmla="*/ 9273019 w 12192000"/>
              <a:gd name="connsiteY14788" fmla="*/ 163016 h 6858079"/>
              <a:gd name="connsiteX14789" fmla="*/ 9327126 w 12192000"/>
              <a:gd name="connsiteY14789" fmla="*/ 152415 h 6858079"/>
              <a:gd name="connsiteX14790" fmla="*/ 9329305 w 12192000"/>
              <a:gd name="connsiteY14790" fmla="*/ 156303 h 6858079"/>
              <a:gd name="connsiteX14791" fmla="*/ 9266845 w 12192000"/>
              <a:gd name="connsiteY14791" fmla="*/ 166196 h 6858079"/>
              <a:gd name="connsiteX14792" fmla="*/ 9227990 w 12192000"/>
              <a:gd name="connsiteY14792" fmla="*/ 146409 h 6858079"/>
              <a:gd name="connsiteX14793" fmla="*/ 9229806 w 12192000"/>
              <a:gd name="connsiteY14793" fmla="*/ 145348 h 6858079"/>
              <a:gd name="connsiteX14794" fmla="*/ 6787117 w 12192000"/>
              <a:gd name="connsiteY14794" fmla="*/ 145257 h 6858079"/>
              <a:gd name="connsiteX14795" fmla="*/ 6833322 w 12192000"/>
              <a:gd name="connsiteY14795" fmla="*/ 145257 h 6858079"/>
              <a:gd name="connsiteX14796" fmla="*/ 6873820 w 12192000"/>
              <a:gd name="connsiteY14796" fmla="*/ 145891 h 6858079"/>
              <a:gd name="connsiteX14797" fmla="*/ 6873820 w 12192000"/>
              <a:gd name="connsiteY14797" fmla="*/ 149693 h 6858079"/>
              <a:gd name="connsiteX14798" fmla="*/ 6828758 w 12192000"/>
              <a:gd name="connsiteY14798" fmla="*/ 149059 h 6858079"/>
              <a:gd name="connsiteX14799" fmla="*/ 6787117 w 12192000"/>
              <a:gd name="connsiteY14799" fmla="*/ 147157 h 6858079"/>
              <a:gd name="connsiteX14800" fmla="*/ 6787117 w 12192000"/>
              <a:gd name="connsiteY14800" fmla="*/ 145257 h 6858079"/>
              <a:gd name="connsiteX14801" fmla="*/ 11032269 w 12192000"/>
              <a:gd name="connsiteY14801" fmla="*/ 142250 h 6858079"/>
              <a:gd name="connsiteX14802" fmla="*/ 11032990 w 12192000"/>
              <a:gd name="connsiteY14802" fmla="*/ 147667 h 6858079"/>
              <a:gd name="connsiteX14803" fmla="*/ 10962335 w 12192000"/>
              <a:gd name="connsiteY14803" fmla="*/ 175110 h 6858079"/>
              <a:gd name="connsiteX14804" fmla="*/ 10924123 w 12192000"/>
              <a:gd name="connsiteY14804" fmla="*/ 230718 h 6858079"/>
              <a:gd name="connsiteX14805" fmla="*/ 10920158 w 12192000"/>
              <a:gd name="connsiteY14805" fmla="*/ 229996 h 6858079"/>
              <a:gd name="connsiteX14806" fmla="*/ 11032269 w 12192000"/>
              <a:gd name="connsiteY14806" fmla="*/ 142250 h 6858079"/>
              <a:gd name="connsiteX14807" fmla="*/ 11717092 w 12192000"/>
              <a:gd name="connsiteY14807" fmla="*/ 142080 h 6858079"/>
              <a:gd name="connsiteX14808" fmla="*/ 11743136 w 12192000"/>
              <a:gd name="connsiteY14808" fmla="*/ 147485 h 6858079"/>
              <a:gd name="connsiteX14809" fmla="*/ 11776054 w 12192000"/>
              <a:gd name="connsiteY14809" fmla="*/ 161898 h 6858079"/>
              <a:gd name="connsiteX14810" fmla="*/ 11817653 w 12192000"/>
              <a:gd name="connsiteY14810" fmla="*/ 232880 h 6858079"/>
              <a:gd name="connsiteX14811" fmla="*/ 11762308 w 12192000"/>
              <a:gd name="connsiteY14811" fmla="*/ 269272 h 6858079"/>
              <a:gd name="connsiteX14812" fmla="*/ 11710219 w 12192000"/>
              <a:gd name="connsiteY14812" fmla="*/ 277919 h 6858079"/>
              <a:gd name="connsiteX14813" fmla="*/ 11701176 w 12192000"/>
              <a:gd name="connsiteY14813" fmla="*/ 261345 h 6858079"/>
              <a:gd name="connsiteX14814" fmla="*/ 11701899 w 12192000"/>
              <a:gd name="connsiteY14814" fmla="*/ 222431 h 6858079"/>
              <a:gd name="connsiteX14815" fmla="*/ 11702985 w 12192000"/>
              <a:gd name="connsiteY14815" fmla="*/ 193606 h 6858079"/>
              <a:gd name="connsiteX14816" fmla="*/ 11702623 w 12192000"/>
              <a:gd name="connsiteY14816" fmla="*/ 186400 h 6858079"/>
              <a:gd name="connsiteX14817" fmla="*/ 11704793 w 12192000"/>
              <a:gd name="connsiteY14817" fmla="*/ 153971 h 6858079"/>
              <a:gd name="connsiteX14818" fmla="*/ 11708772 w 12192000"/>
              <a:gd name="connsiteY14818" fmla="*/ 146044 h 6858079"/>
              <a:gd name="connsiteX14819" fmla="*/ 11717092 w 12192000"/>
              <a:gd name="connsiteY14819" fmla="*/ 142080 h 6858079"/>
              <a:gd name="connsiteX14820" fmla="*/ 9212653 w 12192000"/>
              <a:gd name="connsiteY14820" fmla="*/ 141827 h 6858079"/>
              <a:gd name="connsiteX14821" fmla="*/ 9241418 w 12192000"/>
              <a:gd name="connsiteY14821" fmla="*/ 166273 h 6858079"/>
              <a:gd name="connsiteX14822" fmla="*/ 9277374 w 12192000"/>
              <a:gd name="connsiteY14822" fmla="*/ 174542 h 6858079"/>
              <a:gd name="connsiteX14823" fmla="*/ 9348210 w 12192000"/>
              <a:gd name="connsiteY14823" fmla="*/ 154410 h 6858079"/>
              <a:gd name="connsiteX14824" fmla="*/ 9350367 w 12192000"/>
              <a:gd name="connsiteY14824" fmla="*/ 158364 h 6858079"/>
              <a:gd name="connsiteX14825" fmla="*/ 9268386 w 12192000"/>
              <a:gd name="connsiteY14825" fmla="*/ 178136 h 6858079"/>
              <a:gd name="connsiteX14826" fmla="*/ 9235306 w 12192000"/>
              <a:gd name="connsiteY14826" fmla="*/ 167352 h 6858079"/>
              <a:gd name="connsiteX14827" fmla="*/ 9211214 w 12192000"/>
              <a:gd name="connsiteY14827" fmla="*/ 143624 h 6858079"/>
              <a:gd name="connsiteX14828" fmla="*/ 9212653 w 12192000"/>
              <a:gd name="connsiteY14828" fmla="*/ 141827 h 6858079"/>
              <a:gd name="connsiteX14829" fmla="*/ 10696955 w 12192000"/>
              <a:gd name="connsiteY14829" fmla="*/ 138801 h 6858079"/>
              <a:gd name="connsiteX14830" fmla="*/ 10725000 w 12192000"/>
              <a:gd name="connsiteY14830" fmla="*/ 145918 h 6858079"/>
              <a:gd name="connsiteX14831" fmla="*/ 10721375 w 12192000"/>
              <a:gd name="connsiteY14831" fmla="*/ 152006 h 6858079"/>
              <a:gd name="connsiteX14832" fmla="*/ 10634026 w 12192000"/>
              <a:gd name="connsiteY14832" fmla="*/ 173494 h 6858079"/>
              <a:gd name="connsiteX14833" fmla="*/ 10630764 w 12192000"/>
              <a:gd name="connsiteY14833" fmla="*/ 172419 h 6858079"/>
              <a:gd name="connsiteX14834" fmla="*/ 10668095 w 12192000"/>
              <a:gd name="connsiteY14834" fmla="*/ 142695 h 6858079"/>
              <a:gd name="connsiteX14835" fmla="*/ 10696955 w 12192000"/>
              <a:gd name="connsiteY14835" fmla="*/ 138801 h 6858079"/>
              <a:gd name="connsiteX14836" fmla="*/ 7615666 w 12192000"/>
              <a:gd name="connsiteY14836" fmla="*/ 137094 h 6858079"/>
              <a:gd name="connsiteX14837" fmla="*/ 7617337 w 12192000"/>
              <a:gd name="connsiteY14837" fmla="*/ 138326 h 6858079"/>
              <a:gd name="connsiteX14838" fmla="*/ 7583908 w 12192000"/>
              <a:gd name="connsiteY14838" fmla="*/ 188018 h 6858079"/>
              <a:gd name="connsiteX14839" fmla="*/ 7578058 w 12192000"/>
              <a:gd name="connsiteY14839" fmla="*/ 183500 h 6858079"/>
              <a:gd name="connsiteX14840" fmla="*/ 7615666 w 12192000"/>
              <a:gd name="connsiteY14840" fmla="*/ 137094 h 6858079"/>
              <a:gd name="connsiteX14841" fmla="*/ 9964053 w 12192000"/>
              <a:gd name="connsiteY14841" fmla="*/ 136613 h 6858079"/>
              <a:gd name="connsiteX14842" fmla="*/ 9965847 w 12192000"/>
              <a:gd name="connsiteY14842" fmla="*/ 142756 h 6858079"/>
              <a:gd name="connsiteX14843" fmla="*/ 9870028 w 12192000"/>
              <a:gd name="connsiteY14843" fmla="*/ 198048 h 6858079"/>
              <a:gd name="connsiteX14844" fmla="*/ 9867516 w 12192000"/>
              <a:gd name="connsiteY14844" fmla="*/ 196964 h 6858079"/>
              <a:gd name="connsiteX14845" fmla="*/ 9964053 w 12192000"/>
              <a:gd name="connsiteY14845" fmla="*/ 136613 h 6858079"/>
              <a:gd name="connsiteX14846" fmla="*/ 12179356 w 12192000"/>
              <a:gd name="connsiteY14846" fmla="*/ 134740 h 6858079"/>
              <a:gd name="connsiteX14847" fmla="*/ 12180363 w 12192000"/>
              <a:gd name="connsiteY14847" fmla="*/ 134740 h 6858079"/>
              <a:gd name="connsiteX14848" fmla="*/ 12186983 w 12192000"/>
              <a:gd name="connsiteY14848" fmla="*/ 158227 h 6858079"/>
              <a:gd name="connsiteX14849" fmla="*/ 12192000 w 12192000"/>
              <a:gd name="connsiteY14849" fmla="*/ 163540 h 6858079"/>
              <a:gd name="connsiteX14850" fmla="*/ 12192000 w 12192000"/>
              <a:gd name="connsiteY14850" fmla="*/ 168534 h 6858079"/>
              <a:gd name="connsiteX14851" fmla="*/ 12184114 w 12192000"/>
              <a:gd name="connsiteY14851" fmla="*/ 160045 h 6858079"/>
              <a:gd name="connsiteX14852" fmla="*/ 12179356 w 12192000"/>
              <a:gd name="connsiteY14852" fmla="*/ 134740 h 6858079"/>
              <a:gd name="connsiteX14853" fmla="*/ 5943616 w 12192000"/>
              <a:gd name="connsiteY14853" fmla="*/ 134383 h 6858079"/>
              <a:gd name="connsiteX14854" fmla="*/ 5981298 w 12192000"/>
              <a:gd name="connsiteY14854" fmla="*/ 134383 h 6858079"/>
              <a:gd name="connsiteX14855" fmla="*/ 5981298 w 12192000"/>
              <a:gd name="connsiteY14855" fmla="*/ 138357 h 6858079"/>
              <a:gd name="connsiteX14856" fmla="*/ 5943616 w 12192000"/>
              <a:gd name="connsiteY14856" fmla="*/ 136370 h 6858079"/>
              <a:gd name="connsiteX14857" fmla="*/ 5943616 w 12192000"/>
              <a:gd name="connsiteY14857" fmla="*/ 134383 h 6858079"/>
              <a:gd name="connsiteX14858" fmla="*/ 6854289 w 12192000"/>
              <a:gd name="connsiteY14858" fmla="*/ 133576 h 6858079"/>
              <a:gd name="connsiteX14859" fmla="*/ 6878274 w 12192000"/>
              <a:gd name="connsiteY14859" fmla="*/ 134663 h 6858079"/>
              <a:gd name="connsiteX14860" fmla="*/ 6877118 w 12192000"/>
              <a:gd name="connsiteY14860" fmla="*/ 139010 h 6858079"/>
              <a:gd name="connsiteX14861" fmla="*/ 6825680 w 12192000"/>
              <a:gd name="connsiteY14861" fmla="*/ 137379 h 6858079"/>
              <a:gd name="connsiteX14862" fmla="*/ 6771352 w 12192000"/>
              <a:gd name="connsiteY14862" fmla="*/ 135206 h 6858079"/>
              <a:gd name="connsiteX14863" fmla="*/ 6771352 w 12192000"/>
              <a:gd name="connsiteY14863" fmla="*/ 133577 h 6858079"/>
              <a:gd name="connsiteX14864" fmla="*/ 6830303 w 12192000"/>
              <a:gd name="connsiteY14864" fmla="*/ 134120 h 6858079"/>
              <a:gd name="connsiteX14865" fmla="*/ 6854289 w 12192000"/>
              <a:gd name="connsiteY14865" fmla="*/ 133576 h 6858079"/>
              <a:gd name="connsiteX14866" fmla="*/ 4157241 w 12192000"/>
              <a:gd name="connsiteY14866" fmla="*/ 133445 h 6858079"/>
              <a:gd name="connsiteX14867" fmla="*/ 4110767 w 12192000"/>
              <a:gd name="connsiteY14867" fmla="*/ 169438 h 6858079"/>
              <a:gd name="connsiteX14868" fmla="*/ 4067535 w 12192000"/>
              <a:gd name="connsiteY14868" fmla="*/ 205432 h 6858079"/>
              <a:gd name="connsiteX14869" fmla="*/ 4023582 w 12192000"/>
              <a:gd name="connsiteY14869" fmla="*/ 241786 h 6858079"/>
              <a:gd name="connsiteX14870" fmla="*/ 3990436 w 12192000"/>
              <a:gd name="connsiteY14870" fmla="*/ 268421 h 6858079"/>
              <a:gd name="connsiteX14871" fmla="*/ 3988274 w 12192000"/>
              <a:gd name="connsiteY14871" fmla="*/ 300816 h 6858079"/>
              <a:gd name="connsiteX14872" fmla="*/ 4087709 w 12192000"/>
              <a:gd name="connsiteY14872" fmla="*/ 220190 h 6858079"/>
              <a:gd name="connsiteX14873" fmla="*/ 4143193 w 12192000"/>
              <a:gd name="connsiteY14873" fmla="*/ 173757 h 6858079"/>
              <a:gd name="connsiteX14874" fmla="*/ 4177057 w 12192000"/>
              <a:gd name="connsiteY14874" fmla="*/ 143523 h 6858079"/>
              <a:gd name="connsiteX14875" fmla="*/ 4157241 w 12192000"/>
              <a:gd name="connsiteY14875" fmla="*/ 133445 h 6858079"/>
              <a:gd name="connsiteX14876" fmla="*/ 4572712 w 12192000"/>
              <a:gd name="connsiteY14876" fmla="*/ 130789 h 6858079"/>
              <a:gd name="connsiteX14877" fmla="*/ 4607280 w 12192000"/>
              <a:gd name="connsiteY14877" fmla="*/ 143276 h 6858079"/>
              <a:gd name="connsiteX14878" fmla="*/ 4605255 w 12192000"/>
              <a:gd name="connsiteY14878" fmla="*/ 145295 h 6858079"/>
              <a:gd name="connsiteX14879" fmla="*/ 4531305 w 12192000"/>
              <a:gd name="connsiteY14879" fmla="*/ 150843 h 6858079"/>
              <a:gd name="connsiteX14880" fmla="*/ 4498890 w 12192000"/>
              <a:gd name="connsiteY14880" fmla="*/ 203311 h 6858079"/>
              <a:gd name="connsiteX14881" fmla="*/ 4492304 w 12192000"/>
              <a:gd name="connsiteY14881" fmla="*/ 201293 h 6858079"/>
              <a:gd name="connsiteX14882" fmla="*/ 4535863 w 12192000"/>
              <a:gd name="connsiteY14882" fmla="*/ 140248 h 6858079"/>
              <a:gd name="connsiteX14883" fmla="*/ 4572712 w 12192000"/>
              <a:gd name="connsiteY14883" fmla="*/ 130789 h 6858079"/>
              <a:gd name="connsiteX14884" fmla="*/ 11023058 w 12192000"/>
              <a:gd name="connsiteY14884" fmla="*/ 130245 h 6858079"/>
              <a:gd name="connsiteX14885" fmla="*/ 11024851 w 12192000"/>
              <a:gd name="connsiteY14885" fmla="*/ 136679 h 6858079"/>
              <a:gd name="connsiteX14886" fmla="*/ 10974997 w 12192000"/>
              <a:gd name="connsiteY14886" fmla="*/ 149189 h 6858079"/>
              <a:gd name="connsiteX14887" fmla="*/ 10937695 w 12192000"/>
              <a:gd name="connsiteY14887" fmla="*/ 174570 h 6858079"/>
              <a:gd name="connsiteX14888" fmla="*/ 10935544 w 12192000"/>
              <a:gd name="connsiteY14888" fmla="*/ 172067 h 6858079"/>
              <a:gd name="connsiteX14889" fmla="*/ 10977148 w 12192000"/>
              <a:gd name="connsiteY14889" fmla="*/ 141683 h 6858079"/>
              <a:gd name="connsiteX14890" fmla="*/ 11023058 w 12192000"/>
              <a:gd name="connsiteY14890" fmla="*/ 130245 h 6858079"/>
              <a:gd name="connsiteX14891" fmla="*/ 6933023 w 12192000"/>
              <a:gd name="connsiteY14891" fmla="*/ 129988 h 6858079"/>
              <a:gd name="connsiteX14892" fmla="*/ 6985026 w 12192000"/>
              <a:gd name="connsiteY14892" fmla="*/ 136327 h 6858079"/>
              <a:gd name="connsiteX14893" fmla="*/ 7034140 w 12192000"/>
              <a:gd name="connsiteY14893" fmla="*/ 144968 h 6858079"/>
              <a:gd name="connsiteX14894" fmla="*/ 7084988 w 12192000"/>
              <a:gd name="connsiteY14894" fmla="*/ 154187 h 6858079"/>
              <a:gd name="connsiteX14895" fmla="*/ 7132367 w 12192000"/>
              <a:gd name="connsiteY14895" fmla="*/ 162253 h 6858079"/>
              <a:gd name="connsiteX14896" fmla="*/ 7130635 w 12192000"/>
              <a:gd name="connsiteY14896" fmla="*/ 165710 h 6858079"/>
              <a:gd name="connsiteX14897" fmla="*/ 7083832 w 12192000"/>
              <a:gd name="connsiteY14897" fmla="*/ 158219 h 6858079"/>
              <a:gd name="connsiteX14898" fmla="*/ 7033562 w 12192000"/>
              <a:gd name="connsiteY14898" fmla="*/ 148425 h 6858079"/>
              <a:gd name="connsiteX14899" fmla="*/ 6933023 w 12192000"/>
              <a:gd name="connsiteY14899" fmla="*/ 132293 h 6858079"/>
              <a:gd name="connsiteX14900" fmla="*/ 6933023 w 12192000"/>
              <a:gd name="connsiteY14900" fmla="*/ 129988 h 6858079"/>
              <a:gd name="connsiteX14901" fmla="*/ 6826868 w 12192000"/>
              <a:gd name="connsiteY14901" fmla="*/ 128904 h 6858079"/>
              <a:gd name="connsiteX14902" fmla="*/ 6862360 w 12192000"/>
              <a:gd name="connsiteY14902" fmla="*/ 128904 h 6858079"/>
              <a:gd name="connsiteX14903" fmla="*/ 6874954 w 12192000"/>
              <a:gd name="connsiteY14903" fmla="*/ 129412 h 6858079"/>
              <a:gd name="connsiteX14904" fmla="*/ 6874382 w 12192000"/>
              <a:gd name="connsiteY14904" fmla="*/ 131440 h 6858079"/>
              <a:gd name="connsiteX14905" fmla="*/ 6826868 w 12192000"/>
              <a:gd name="connsiteY14905" fmla="*/ 131946 h 6858079"/>
              <a:gd name="connsiteX14906" fmla="*/ 6753595 w 12192000"/>
              <a:gd name="connsiteY14906" fmla="*/ 130932 h 6858079"/>
              <a:gd name="connsiteX14907" fmla="*/ 6753595 w 12192000"/>
              <a:gd name="connsiteY14907" fmla="*/ 129412 h 6858079"/>
              <a:gd name="connsiteX14908" fmla="*/ 6826868 w 12192000"/>
              <a:gd name="connsiteY14908" fmla="*/ 128904 h 6858079"/>
              <a:gd name="connsiteX14909" fmla="*/ 5148277 w 12192000"/>
              <a:gd name="connsiteY14909" fmla="*/ 127509 h 6858079"/>
              <a:gd name="connsiteX14910" fmla="*/ 5149765 w 12192000"/>
              <a:gd name="connsiteY14910" fmla="*/ 128230 h 6858079"/>
              <a:gd name="connsiteX14911" fmla="*/ 5136738 w 12192000"/>
              <a:gd name="connsiteY14911" fmla="*/ 159606 h 6858079"/>
              <a:gd name="connsiteX14912" fmla="*/ 5134135 w 12192000"/>
              <a:gd name="connsiteY14912" fmla="*/ 158523 h 6858079"/>
              <a:gd name="connsiteX14913" fmla="*/ 5148277 w 12192000"/>
              <a:gd name="connsiteY14913" fmla="*/ 127509 h 6858079"/>
              <a:gd name="connsiteX14914" fmla="*/ 5955507 w 12192000"/>
              <a:gd name="connsiteY14914" fmla="*/ 126753 h 6858079"/>
              <a:gd name="connsiteX14915" fmla="*/ 5984909 w 12192000"/>
              <a:gd name="connsiteY14915" fmla="*/ 127510 h 6858079"/>
              <a:gd name="connsiteX14916" fmla="*/ 5984553 w 12192000"/>
              <a:gd name="connsiteY14916" fmla="*/ 131297 h 6858079"/>
              <a:gd name="connsiteX14917" fmla="*/ 5926463 w 12192000"/>
              <a:gd name="connsiteY14917" fmla="*/ 129403 h 6858079"/>
              <a:gd name="connsiteX14918" fmla="*/ 5926106 w 12192000"/>
              <a:gd name="connsiteY14918" fmla="*/ 128268 h 6858079"/>
              <a:gd name="connsiteX14919" fmla="*/ 5955507 w 12192000"/>
              <a:gd name="connsiteY14919" fmla="*/ 126753 h 6858079"/>
              <a:gd name="connsiteX14920" fmla="*/ 7599198 w 12192000"/>
              <a:gd name="connsiteY14920" fmla="*/ 125672 h 6858079"/>
              <a:gd name="connsiteX14921" fmla="*/ 7600037 w 12192000"/>
              <a:gd name="connsiteY14921" fmla="*/ 129334 h 6858079"/>
              <a:gd name="connsiteX14922" fmla="*/ 7555119 w 12192000"/>
              <a:gd name="connsiteY14922" fmla="*/ 188343 h 6858079"/>
              <a:gd name="connsiteX14923" fmla="*/ 7548822 w 12192000"/>
              <a:gd name="connsiteY14923" fmla="*/ 184576 h 6858079"/>
              <a:gd name="connsiteX14924" fmla="*/ 7595840 w 12192000"/>
              <a:gd name="connsiteY14924" fmla="*/ 126405 h 6858079"/>
              <a:gd name="connsiteX14925" fmla="*/ 7599198 w 12192000"/>
              <a:gd name="connsiteY14925" fmla="*/ 125672 h 6858079"/>
              <a:gd name="connsiteX14926" fmla="*/ 9959838 w 12192000"/>
              <a:gd name="connsiteY14926" fmla="*/ 124759 h 6858079"/>
              <a:gd name="connsiteX14927" fmla="*/ 9959479 w 12192000"/>
              <a:gd name="connsiteY14927" fmla="*/ 131688 h 6858079"/>
              <a:gd name="connsiteX14928" fmla="*/ 9883625 w 12192000"/>
              <a:gd name="connsiteY14928" fmla="*/ 163053 h 6858079"/>
              <a:gd name="connsiteX14929" fmla="*/ 9882187 w 12192000"/>
              <a:gd name="connsiteY14929" fmla="*/ 161594 h 6858079"/>
              <a:gd name="connsiteX14930" fmla="*/ 9959838 w 12192000"/>
              <a:gd name="connsiteY14930" fmla="*/ 124759 h 6858079"/>
              <a:gd name="connsiteX14931" fmla="*/ 5635911 w 12192000"/>
              <a:gd name="connsiteY14931" fmla="*/ 123649 h 6858079"/>
              <a:gd name="connsiteX14932" fmla="*/ 5636637 w 12192000"/>
              <a:gd name="connsiteY14932" fmla="*/ 127667 h 6858079"/>
              <a:gd name="connsiteX14933" fmla="*/ 5610856 w 12192000"/>
              <a:gd name="connsiteY14933" fmla="*/ 129005 h 6858079"/>
              <a:gd name="connsiteX14934" fmla="*/ 5593793 w 12192000"/>
              <a:gd name="connsiteY14934" fmla="*/ 126997 h 6858079"/>
              <a:gd name="connsiteX14935" fmla="*/ 5594521 w 12192000"/>
              <a:gd name="connsiteY14935" fmla="*/ 125323 h 6858079"/>
              <a:gd name="connsiteX14936" fmla="*/ 5613036 w 12192000"/>
              <a:gd name="connsiteY14936" fmla="*/ 125323 h 6858079"/>
              <a:gd name="connsiteX14937" fmla="*/ 5635911 w 12192000"/>
              <a:gd name="connsiteY14937" fmla="*/ 123649 h 6858079"/>
              <a:gd name="connsiteX14938" fmla="*/ 6955832 w 12192000"/>
              <a:gd name="connsiteY14938" fmla="*/ 123551 h 6858079"/>
              <a:gd name="connsiteX14939" fmla="*/ 6984424 w 12192000"/>
              <a:gd name="connsiteY14939" fmla="*/ 127042 h 6858079"/>
              <a:gd name="connsiteX14940" fmla="*/ 7021594 w 12192000"/>
              <a:gd name="connsiteY14940" fmla="*/ 135769 h 6858079"/>
              <a:gd name="connsiteX14941" fmla="*/ 7066197 w 12192000"/>
              <a:gd name="connsiteY14941" fmla="*/ 144497 h 6858079"/>
              <a:gd name="connsiteX14942" fmla="*/ 7104510 w 12192000"/>
              <a:gd name="connsiteY14942" fmla="*/ 152061 h 6858079"/>
              <a:gd name="connsiteX14943" fmla="*/ 7103367 w 12192000"/>
              <a:gd name="connsiteY14943" fmla="*/ 156134 h 6858079"/>
              <a:gd name="connsiteX14944" fmla="*/ 7065053 w 12192000"/>
              <a:gd name="connsiteY14944" fmla="*/ 148570 h 6858079"/>
              <a:gd name="connsiteX14945" fmla="*/ 7025024 w 12192000"/>
              <a:gd name="connsiteY14945" fmla="*/ 139843 h 6858079"/>
              <a:gd name="connsiteX14946" fmla="*/ 6987284 w 12192000"/>
              <a:gd name="connsiteY14946" fmla="*/ 130533 h 6858079"/>
              <a:gd name="connsiteX14947" fmla="*/ 6956404 w 12192000"/>
              <a:gd name="connsiteY14947" fmla="*/ 125297 h 6858079"/>
              <a:gd name="connsiteX14948" fmla="*/ 6955832 w 12192000"/>
              <a:gd name="connsiteY14948" fmla="*/ 123551 h 6858079"/>
              <a:gd name="connsiteX14949" fmla="*/ 4589322 w 12192000"/>
              <a:gd name="connsiteY14949" fmla="*/ 123481 h 6858079"/>
              <a:gd name="connsiteX14950" fmla="*/ 4489357 w 12192000"/>
              <a:gd name="connsiteY14950" fmla="*/ 181429 h 6858079"/>
              <a:gd name="connsiteX14951" fmla="*/ 4489861 w 12192000"/>
              <a:gd name="connsiteY14951" fmla="*/ 226047 h 6858079"/>
              <a:gd name="connsiteX14952" fmla="*/ 4497410 w 12192000"/>
              <a:gd name="connsiteY14952" fmla="*/ 254120 h 6858079"/>
              <a:gd name="connsiteX14953" fmla="*/ 4522584 w 12192000"/>
              <a:gd name="connsiteY14953" fmla="*/ 282193 h 6858079"/>
              <a:gd name="connsiteX14954" fmla="*/ 4564369 w 12192000"/>
              <a:gd name="connsiteY14954" fmla="*/ 293221 h 6858079"/>
              <a:gd name="connsiteX14955" fmla="*/ 4611190 w 12192000"/>
              <a:gd name="connsiteY14955" fmla="*/ 286704 h 6858079"/>
              <a:gd name="connsiteX14956" fmla="*/ 4642405 w 12192000"/>
              <a:gd name="connsiteY14956" fmla="*/ 263645 h 6858079"/>
              <a:gd name="connsiteX14957" fmla="*/ 4652975 w 12192000"/>
              <a:gd name="connsiteY14957" fmla="*/ 241587 h 6858079"/>
              <a:gd name="connsiteX14958" fmla="*/ 4628812 w 12192000"/>
              <a:gd name="connsiteY14958" fmla="*/ 143329 h 6858079"/>
              <a:gd name="connsiteX14959" fmla="*/ 4589322 w 12192000"/>
              <a:gd name="connsiteY14959" fmla="*/ 123481 h 6858079"/>
              <a:gd name="connsiteX14960" fmla="*/ 4815432 w 12192000"/>
              <a:gd name="connsiteY14960" fmla="*/ 122911 h 6858079"/>
              <a:gd name="connsiteX14961" fmla="*/ 4817428 w 12192000"/>
              <a:gd name="connsiteY14961" fmla="*/ 125470 h 6858079"/>
              <a:gd name="connsiteX14962" fmla="*/ 4760531 w 12192000"/>
              <a:gd name="connsiteY14962" fmla="*/ 170494 h 6858079"/>
              <a:gd name="connsiteX14963" fmla="*/ 4756042 w 12192000"/>
              <a:gd name="connsiteY14963" fmla="*/ 173563 h 6858079"/>
              <a:gd name="connsiteX14964" fmla="*/ 4729590 w 12192000"/>
              <a:gd name="connsiteY14964" fmla="*/ 156680 h 6858079"/>
              <a:gd name="connsiteX14965" fmla="*/ 4705132 w 12192000"/>
              <a:gd name="connsiteY14965" fmla="*/ 135190 h 6858079"/>
              <a:gd name="connsiteX14966" fmla="*/ 4706135 w 12192000"/>
              <a:gd name="connsiteY14966" fmla="*/ 133144 h 6858079"/>
              <a:gd name="connsiteX14967" fmla="*/ 4729590 w 12192000"/>
              <a:gd name="connsiteY14967" fmla="*/ 149004 h 6858079"/>
              <a:gd name="connsiteX14968" fmla="*/ 4754544 w 12192000"/>
              <a:gd name="connsiteY14968" fmla="*/ 165889 h 6858079"/>
              <a:gd name="connsiteX14969" fmla="*/ 4815432 w 12192000"/>
              <a:gd name="connsiteY14969" fmla="*/ 122911 h 6858079"/>
              <a:gd name="connsiteX14970" fmla="*/ 10702761 w 12192000"/>
              <a:gd name="connsiteY14970" fmla="*/ 122833 h 6858079"/>
              <a:gd name="connsiteX14971" fmla="*/ 10723078 w 12192000"/>
              <a:gd name="connsiteY14971" fmla="*/ 127940 h 6858079"/>
              <a:gd name="connsiteX14972" fmla="*/ 10719479 w 12192000"/>
              <a:gd name="connsiteY14972" fmla="*/ 133947 h 6858079"/>
              <a:gd name="connsiteX14973" fmla="*/ 10641741 w 12192000"/>
              <a:gd name="connsiteY14973" fmla="*/ 145960 h 6858079"/>
              <a:gd name="connsiteX14974" fmla="*/ 10640662 w 12192000"/>
              <a:gd name="connsiteY14974" fmla="*/ 144547 h 6858079"/>
              <a:gd name="connsiteX14975" fmla="*/ 10702761 w 12192000"/>
              <a:gd name="connsiteY14975" fmla="*/ 122833 h 6858079"/>
              <a:gd name="connsiteX14976" fmla="*/ 8963629 w 12192000"/>
              <a:gd name="connsiteY14976" fmla="*/ 122693 h 6858079"/>
              <a:gd name="connsiteX14977" fmla="*/ 8975966 w 12192000"/>
              <a:gd name="connsiteY14977" fmla="*/ 132123 h 6858079"/>
              <a:gd name="connsiteX14978" fmla="*/ 9014456 w 12192000"/>
              <a:gd name="connsiteY14978" fmla="*/ 151249 h 6858079"/>
              <a:gd name="connsiteX14979" fmla="*/ 9012269 w 12192000"/>
              <a:gd name="connsiteY14979" fmla="*/ 155209 h 6858079"/>
              <a:gd name="connsiteX14980" fmla="*/ 8972185 w 12192000"/>
              <a:gd name="connsiteY14980" fmla="*/ 135048 h 6858079"/>
              <a:gd name="connsiteX14981" fmla="*/ 4124096 w 12192000"/>
              <a:gd name="connsiteY14981" fmla="*/ 121566 h 6858079"/>
              <a:gd name="connsiteX14982" fmla="*/ 4052404 w 12192000"/>
              <a:gd name="connsiteY14982" fmla="*/ 181676 h 6858079"/>
              <a:gd name="connsiteX14983" fmla="*/ 3985032 w 12192000"/>
              <a:gd name="connsiteY14983" fmla="*/ 238906 h 6858079"/>
              <a:gd name="connsiteX14984" fmla="*/ 3986833 w 12192000"/>
              <a:gd name="connsiteY14984" fmla="*/ 245386 h 6858079"/>
              <a:gd name="connsiteX14985" fmla="*/ 3989715 w 12192000"/>
              <a:gd name="connsiteY14985" fmla="*/ 262663 h 6858079"/>
              <a:gd name="connsiteX14986" fmla="*/ 4019258 w 12192000"/>
              <a:gd name="connsiteY14986" fmla="*/ 237106 h 6858079"/>
              <a:gd name="connsiteX14987" fmla="*/ 4066813 w 12192000"/>
              <a:gd name="connsiteY14987" fmla="*/ 196434 h 6858079"/>
              <a:gd name="connsiteX14988" fmla="*/ 4113649 w 12192000"/>
              <a:gd name="connsiteY14988" fmla="*/ 157200 h 6858079"/>
              <a:gd name="connsiteX14989" fmla="*/ 4147875 w 12192000"/>
              <a:gd name="connsiteY14989" fmla="*/ 129485 h 6858079"/>
              <a:gd name="connsiteX14990" fmla="*/ 4124096 w 12192000"/>
              <a:gd name="connsiteY14990" fmla="*/ 121566 h 6858079"/>
              <a:gd name="connsiteX14991" fmla="*/ 5986093 w 12192000"/>
              <a:gd name="connsiteY14991" fmla="*/ 120469 h 6858079"/>
              <a:gd name="connsiteX14992" fmla="*/ 5986093 w 12192000"/>
              <a:gd name="connsiteY14992" fmla="*/ 125239 h 6858079"/>
              <a:gd name="connsiteX14993" fmla="*/ 5907040 w 12192000"/>
              <a:gd name="connsiteY14993" fmla="*/ 123251 h 6858079"/>
              <a:gd name="connsiteX14994" fmla="*/ 5907040 w 12192000"/>
              <a:gd name="connsiteY14994" fmla="*/ 122058 h 6858079"/>
              <a:gd name="connsiteX14995" fmla="*/ 5952004 w 12192000"/>
              <a:gd name="connsiteY14995" fmla="*/ 123649 h 6858079"/>
              <a:gd name="connsiteX14996" fmla="*/ 5986093 w 12192000"/>
              <a:gd name="connsiteY14996" fmla="*/ 120469 h 6858079"/>
              <a:gd name="connsiteX14997" fmla="*/ 6377589 w 12192000"/>
              <a:gd name="connsiteY14997" fmla="*/ 120434 h 6858079"/>
              <a:gd name="connsiteX14998" fmla="*/ 6379316 w 12192000"/>
              <a:gd name="connsiteY14998" fmla="*/ 120434 h 6858079"/>
              <a:gd name="connsiteX14999" fmla="*/ 6379890 w 12192000"/>
              <a:gd name="connsiteY14999" fmla="*/ 173302 h 6858079"/>
              <a:gd name="connsiteX15000" fmla="*/ 6381615 w 12192000"/>
              <a:gd name="connsiteY15000" fmla="*/ 222103 h 6858079"/>
              <a:gd name="connsiteX15001" fmla="*/ 6382190 w 12192000"/>
              <a:gd name="connsiteY15001" fmla="*/ 222103 h 6858079"/>
              <a:gd name="connsiteX15002" fmla="*/ 6439126 w 12192000"/>
              <a:gd name="connsiteY15002" fmla="*/ 224427 h 6858079"/>
              <a:gd name="connsiteX15003" fmla="*/ 6496635 w 12192000"/>
              <a:gd name="connsiteY15003" fmla="*/ 226170 h 6858079"/>
              <a:gd name="connsiteX15004" fmla="*/ 6496635 w 12192000"/>
              <a:gd name="connsiteY15004" fmla="*/ 229075 h 6858079"/>
              <a:gd name="connsiteX15005" fmla="*/ 6430499 w 12192000"/>
              <a:gd name="connsiteY15005" fmla="*/ 229075 h 6858079"/>
              <a:gd name="connsiteX15006" fmla="*/ 6381040 w 12192000"/>
              <a:gd name="connsiteY15006" fmla="*/ 226170 h 6858079"/>
              <a:gd name="connsiteX15007" fmla="*/ 6379890 w 12192000"/>
              <a:gd name="connsiteY15007" fmla="*/ 225589 h 6858079"/>
              <a:gd name="connsiteX15008" fmla="*/ 6377589 w 12192000"/>
              <a:gd name="connsiteY15008" fmla="*/ 223845 h 6858079"/>
              <a:gd name="connsiteX15009" fmla="*/ 6375865 w 12192000"/>
              <a:gd name="connsiteY15009" fmla="*/ 173302 h 6858079"/>
              <a:gd name="connsiteX15010" fmla="*/ 6377589 w 12192000"/>
              <a:gd name="connsiteY15010" fmla="*/ 120434 h 6858079"/>
              <a:gd name="connsiteX15011" fmla="*/ 3742327 w 12192000"/>
              <a:gd name="connsiteY15011" fmla="*/ 120099 h 6858079"/>
              <a:gd name="connsiteX15012" fmla="*/ 3680603 w 12192000"/>
              <a:gd name="connsiteY15012" fmla="*/ 127325 h 6858079"/>
              <a:gd name="connsiteX15013" fmla="*/ 3520280 w 12192000"/>
              <a:gd name="connsiteY15013" fmla="*/ 269862 h 6858079"/>
              <a:gd name="connsiteX15014" fmla="*/ 3565675 w 12192000"/>
              <a:gd name="connsiteY15014" fmla="*/ 361646 h 6858079"/>
              <a:gd name="connsiteX15015" fmla="*/ 3571078 w 12192000"/>
              <a:gd name="connsiteY15015" fmla="*/ 358046 h 6858079"/>
              <a:gd name="connsiteX15016" fmla="*/ 3574322 w 12192000"/>
              <a:gd name="connsiteY15016" fmla="*/ 362006 h 6858079"/>
              <a:gd name="connsiteX15017" fmla="*/ 3569638 w 12192000"/>
              <a:gd name="connsiteY15017" fmla="*/ 365245 h 6858079"/>
              <a:gd name="connsiteX15018" fmla="*/ 3573241 w 12192000"/>
              <a:gd name="connsiteY15018" fmla="*/ 368125 h 6858079"/>
              <a:gd name="connsiteX15019" fmla="*/ 3583328 w 12192000"/>
              <a:gd name="connsiteY15019" fmla="*/ 364526 h 6858079"/>
              <a:gd name="connsiteX15020" fmla="*/ 3584049 w 12192000"/>
              <a:gd name="connsiteY15020" fmla="*/ 367405 h 6858079"/>
              <a:gd name="connsiteX15021" fmla="*/ 3577924 w 12192000"/>
              <a:gd name="connsiteY15021" fmla="*/ 370284 h 6858079"/>
              <a:gd name="connsiteX15022" fmla="*/ 3576844 w 12192000"/>
              <a:gd name="connsiteY15022" fmla="*/ 371364 h 6858079"/>
              <a:gd name="connsiteX15023" fmla="*/ 3687087 w 12192000"/>
              <a:gd name="connsiteY15023" fmla="*/ 405198 h 6858079"/>
              <a:gd name="connsiteX15024" fmla="*/ 3689969 w 12192000"/>
              <a:gd name="connsiteY15024" fmla="*/ 405918 h 6858079"/>
              <a:gd name="connsiteX15025" fmla="*/ 3698255 w 12192000"/>
              <a:gd name="connsiteY15025" fmla="*/ 406639 h 6858079"/>
              <a:gd name="connsiteX15026" fmla="*/ 3686007 w 12192000"/>
              <a:gd name="connsiteY15026" fmla="*/ 471068 h 6858079"/>
              <a:gd name="connsiteX15027" fmla="*/ 3733923 w 12192000"/>
              <a:gd name="connsiteY15027" fmla="*/ 415997 h 6858079"/>
              <a:gd name="connsiteX15028" fmla="*/ 3742209 w 12192000"/>
              <a:gd name="connsiteY15028" fmla="*/ 410237 h 6858079"/>
              <a:gd name="connsiteX15029" fmla="*/ 3934594 w 12192000"/>
              <a:gd name="connsiteY15029" fmla="*/ 359487 h 6858079"/>
              <a:gd name="connsiteX15030" fmla="*/ 3964182 w 12192000"/>
              <a:gd name="connsiteY15030" fmla="*/ 320073 h 6858079"/>
              <a:gd name="connsiteX15031" fmla="*/ 3970178 w 12192000"/>
              <a:gd name="connsiteY15031" fmla="*/ 292370 h 6858079"/>
              <a:gd name="connsiteX15032" fmla="*/ 3959758 w 12192000"/>
              <a:gd name="connsiteY15032" fmla="*/ 319692 h 6858079"/>
              <a:gd name="connsiteX15033" fmla="*/ 3942083 w 12192000"/>
              <a:gd name="connsiteY15033" fmla="*/ 345689 h 6858079"/>
              <a:gd name="connsiteX15034" fmla="*/ 3940240 w 12192000"/>
              <a:gd name="connsiteY15034" fmla="*/ 344613 h 6858079"/>
              <a:gd name="connsiteX15035" fmla="*/ 3967490 w 12192000"/>
              <a:gd name="connsiteY15035" fmla="*/ 285703 h 6858079"/>
              <a:gd name="connsiteX15036" fmla="*/ 3954970 w 12192000"/>
              <a:gd name="connsiteY15036" fmla="*/ 229307 h 6858079"/>
              <a:gd name="connsiteX15037" fmla="*/ 3957178 w 12192000"/>
              <a:gd name="connsiteY15037" fmla="*/ 228588 h 6858079"/>
              <a:gd name="connsiteX15038" fmla="*/ 3969101 w 12192000"/>
              <a:gd name="connsiteY15038" fmla="*/ 258582 h 6858079"/>
              <a:gd name="connsiteX15039" fmla="*/ 3970752 w 12192000"/>
              <a:gd name="connsiteY15039" fmla="*/ 289728 h 6858079"/>
              <a:gd name="connsiteX15040" fmla="*/ 3974584 w 12192000"/>
              <a:gd name="connsiteY15040" fmla="*/ 272021 h 6858079"/>
              <a:gd name="connsiteX15041" fmla="*/ 3918382 w 12192000"/>
              <a:gd name="connsiteY15041" fmla="*/ 176637 h 6858079"/>
              <a:gd name="connsiteX15042" fmla="*/ 3742327 w 12192000"/>
              <a:gd name="connsiteY15042" fmla="*/ 120099 h 6858079"/>
              <a:gd name="connsiteX15043" fmla="*/ 5267128 w 12192000"/>
              <a:gd name="connsiteY15043" fmla="*/ 118412 h 6858079"/>
              <a:gd name="connsiteX15044" fmla="*/ 5304237 w 12192000"/>
              <a:gd name="connsiteY15044" fmla="*/ 119160 h 6858079"/>
              <a:gd name="connsiteX15045" fmla="*/ 5335636 w 12192000"/>
              <a:gd name="connsiteY15045" fmla="*/ 119533 h 6858079"/>
              <a:gd name="connsiteX15046" fmla="*/ 5334921 w 12192000"/>
              <a:gd name="connsiteY15046" fmla="*/ 121778 h 6858079"/>
              <a:gd name="connsiteX15047" fmla="*/ 5299238 w 12192000"/>
              <a:gd name="connsiteY15047" fmla="*/ 122901 h 6858079"/>
              <a:gd name="connsiteX15048" fmla="*/ 5267128 w 12192000"/>
              <a:gd name="connsiteY15048" fmla="*/ 122901 h 6858079"/>
              <a:gd name="connsiteX15049" fmla="*/ 5267128 w 12192000"/>
              <a:gd name="connsiteY15049" fmla="*/ 118412 h 6858079"/>
              <a:gd name="connsiteX15050" fmla="*/ 11015341 w 12192000"/>
              <a:gd name="connsiteY15050" fmla="*/ 118398 h 6858079"/>
              <a:gd name="connsiteX15051" fmla="*/ 11015341 w 12192000"/>
              <a:gd name="connsiteY15051" fmla="*/ 124759 h 6858079"/>
              <a:gd name="connsiteX15052" fmla="*/ 10961880 w 12192000"/>
              <a:gd name="connsiteY15052" fmla="*/ 139246 h 6858079"/>
              <a:gd name="connsiteX15053" fmla="*/ 10960098 w 12192000"/>
              <a:gd name="connsiteY15053" fmla="*/ 136066 h 6858079"/>
              <a:gd name="connsiteX15054" fmla="*/ 11015341 w 12192000"/>
              <a:gd name="connsiteY15054" fmla="*/ 118398 h 6858079"/>
              <a:gd name="connsiteX15055" fmla="*/ 6995000 w 12192000"/>
              <a:gd name="connsiteY15055" fmla="*/ 117320 h 6858079"/>
              <a:gd name="connsiteX15056" fmla="*/ 7045195 w 12192000"/>
              <a:gd name="connsiteY15056" fmla="*/ 126681 h 6858079"/>
              <a:gd name="connsiteX15057" fmla="*/ 7081131 w 12192000"/>
              <a:gd name="connsiteY15057" fmla="*/ 134287 h 6858079"/>
              <a:gd name="connsiteX15058" fmla="*/ 7079421 w 12192000"/>
              <a:gd name="connsiteY15058" fmla="*/ 137798 h 6858079"/>
              <a:gd name="connsiteX15059" fmla="*/ 7039491 w 12192000"/>
              <a:gd name="connsiteY15059" fmla="*/ 129607 h 6858079"/>
              <a:gd name="connsiteX15060" fmla="*/ 6995000 w 12192000"/>
              <a:gd name="connsiteY15060" fmla="*/ 118491 h 6858079"/>
              <a:gd name="connsiteX15061" fmla="*/ 6995000 w 12192000"/>
              <a:gd name="connsiteY15061" fmla="*/ 117320 h 6858079"/>
              <a:gd name="connsiteX15062" fmla="*/ 5147525 w 12192000"/>
              <a:gd name="connsiteY15062" fmla="*/ 116014 h 6858079"/>
              <a:gd name="connsiteX15063" fmla="*/ 5148583 w 12192000"/>
              <a:gd name="connsiteY15063" fmla="*/ 116732 h 6858079"/>
              <a:gd name="connsiteX15064" fmla="*/ 5136218 w 12192000"/>
              <a:gd name="connsiteY15064" fmla="*/ 146534 h 6858079"/>
              <a:gd name="connsiteX15065" fmla="*/ 5134097 w 12192000"/>
              <a:gd name="connsiteY15065" fmla="*/ 145457 h 6858079"/>
              <a:gd name="connsiteX15066" fmla="*/ 5147525 w 12192000"/>
              <a:gd name="connsiteY15066" fmla="*/ 116014 h 6858079"/>
              <a:gd name="connsiteX15067" fmla="*/ 3948643 w 12192000"/>
              <a:gd name="connsiteY15067" fmla="*/ 115808 h 6858079"/>
              <a:gd name="connsiteX15068" fmla="*/ 3882354 w 12192000"/>
              <a:gd name="connsiteY15068" fmla="*/ 137404 h 6858079"/>
              <a:gd name="connsiteX15069" fmla="*/ 3910455 w 12192000"/>
              <a:gd name="connsiteY15069" fmla="*/ 152161 h 6858079"/>
              <a:gd name="connsiteX15070" fmla="*/ 3924867 w 12192000"/>
              <a:gd name="connsiteY15070" fmla="*/ 138843 h 6858079"/>
              <a:gd name="connsiteX15071" fmla="*/ 3948643 w 12192000"/>
              <a:gd name="connsiteY15071" fmla="*/ 115808 h 6858079"/>
              <a:gd name="connsiteX15072" fmla="*/ 7017284 w 12192000"/>
              <a:gd name="connsiteY15072" fmla="*/ 114201 h 6858079"/>
              <a:gd name="connsiteX15073" fmla="*/ 7040277 w 12192000"/>
              <a:gd name="connsiteY15073" fmla="*/ 117898 h 6858079"/>
              <a:gd name="connsiteX15074" fmla="*/ 7063859 w 12192000"/>
              <a:gd name="connsiteY15074" fmla="*/ 122124 h 6858079"/>
              <a:gd name="connsiteX15075" fmla="*/ 7063269 w 12192000"/>
              <a:gd name="connsiteY15075" fmla="*/ 125821 h 6858079"/>
              <a:gd name="connsiteX15076" fmla="*/ 7042044 w 12192000"/>
              <a:gd name="connsiteY15076" fmla="*/ 121066 h 6858079"/>
              <a:gd name="connsiteX15077" fmla="*/ 7017284 w 12192000"/>
              <a:gd name="connsiteY15077" fmla="*/ 116843 h 6858079"/>
              <a:gd name="connsiteX15078" fmla="*/ 7017284 w 12192000"/>
              <a:gd name="connsiteY15078" fmla="*/ 114201 h 6858079"/>
              <a:gd name="connsiteX15079" fmla="*/ 4090232 w 12192000"/>
              <a:gd name="connsiteY15079" fmla="*/ 113648 h 6858079"/>
              <a:gd name="connsiteX15080" fmla="*/ 4032949 w 12192000"/>
              <a:gd name="connsiteY15080" fmla="*/ 165479 h 6858079"/>
              <a:gd name="connsiteX15081" fmla="*/ 3975665 w 12192000"/>
              <a:gd name="connsiteY15081" fmla="*/ 217670 h 6858079"/>
              <a:gd name="connsiteX15082" fmla="*/ 3983230 w 12192000"/>
              <a:gd name="connsiteY15082" fmla="*/ 234947 h 6858079"/>
              <a:gd name="connsiteX15083" fmla="*/ 4014935 w 12192000"/>
              <a:gd name="connsiteY15083" fmla="*/ 206872 h 6858079"/>
              <a:gd name="connsiteX15084" fmla="*/ 4052042 w 12192000"/>
              <a:gd name="connsiteY15084" fmla="*/ 173038 h 6858079"/>
              <a:gd name="connsiteX15085" fmla="*/ 4114371 w 12192000"/>
              <a:gd name="connsiteY15085" fmla="*/ 118686 h 6858079"/>
              <a:gd name="connsiteX15086" fmla="*/ 4090232 w 12192000"/>
              <a:gd name="connsiteY15086" fmla="*/ 113648 h 6858079"/>
              <a:gd name="connsiteX15087" fmla="*/ 8947272 w 12192000"/>
              <a:gd name="connsiteY15087" fmla="*/ 113296 h 6858079"/>
              <a:gd name="connsiteX15088" fmla="*/ 8963689 w 12192000"/>
              <a:gd name="connsiteY15088" fmla="*/ 132648 h 6858079"/>
              <a:gd name="connsiteX15089" fmla="*/ 9024042 w 12192000"/>
              <a:gd name="connsiteY15089" fmla="*/ 165591 h 6858079"/>
              <a:gd name="connsiteX15090" fmla="*/ 9021527 w 12192000"/>
              <a:gd name="connsiteY15090" fmla="*/ 169530 h 6858079"/>
              <a:gd name="connsiteX15091" fmla="*/ 8955426 w 12192000"/>
              <a:gd name="connsiteY15091" fmla="*/ 129784 h 6858079"/>
              <a:gd name="connsiteX15092" fmla="*/ 10681508 w 12192000"/>
              <a:gd name="connsiteY15092" fmla="*/ 112906 h 6858079"/>
              <a:gd name="connsiteX15093" fmla="*/ 10712664 w 12192000"/>
              <a:gd name="connsiteY15093" fmla="*/ 115797 h 6858079"/>
              <a:gd name="connsiteX15094" fmla="*/ 10709423 w 12192000"/>
              <a:gd name="connsiteY15094" fmla="*/ 121218 h 6858079"/>
              <a:gd name="connsiteX15095" fmla="*/ 10653594 w 12192000"/>
              <a:gd name="connsiteY15095" fmla="*/ 128446 h 6858079"/>
              <a:gd name="connsiteX15096" fmla="*/ 10652514 w 12192000"/>
              <a:gd name="connsiteY15096" fmla="*/ 126278 h 6858079"/>
              <a:gd name="connsiteX15097" fmla="*/ 10681508 w 12192000"/>
              <a:gd name="connsiteY15097" fmla="*/ 112906 h 6858079"/>
              <a:gd name="connsiteX15098" fmla="*/ 7587043 w 12192000"/>
              <a:gd name="connsiteY15098" fmla="*/ 110496 h 6858079"/>
              <a:gd name="connsiteX15099" fmla="*/ 7589517 w 12192000"/>
              <a:gd name="connsiteY15099" fmla="*/ 112554 h 6858079"/>
              <a:gd name="connsiteX15100" fmla="*/ 7532187 w 12192000"/>
              <a:gd name="connsiteY15100" fmla="*/ 183346 h 6858079"/>
              <a:gd name="connsiteX15101" fmla="*/ 7526413 w 12192000"/>
              <a:gd name="connsiteY15101" fmla="*/ 180054 h 6858079"/>
              <a:gd name="connsiteX15102" fmla="*/ 7587043 w 12192000"/>
              <a:gd name="connsiteY15102" fmla="*/ 110496 h 6858079"/>
              <a:gd name="connsiteX15103" fmla="*/ 3980710 w 12192000"/>
              <a:gd name="connsiteY15103" fmla="*/ 110048 h 6858079"/>
              <a:gd name="connsiteX15104" fmla="*/ 3956930 w 12192000"/>
              <a:gd name="connsiteY15104" fmla="*/ 114008 h 6858079"/>
              <a:gd name="connsiteX15105" fmla="*/ 3956930 w 12192000"/>
              <a:gd name="connsiteY15105" fmla="*/ 114367 h 6858079"/>
              <a:gd name="connsiteX15106" fmla="*/ 3930272 w 12192000"/>
              <a:gd name="connsiteY15106" fmla="*/ 139563 h 6858079"/>
              <a:gd name="connsiteX15107" fmla="*/ 3912977 w 12192000"/>
              <a:gd name="connsiteY15107" fmla="*/ 153961 h 6858079"/>
              <a:gd name="connsiteX15108" fmla="*/ 3928830 w 12192000"/>
              <a:gd name="connsiteY15108" fmla="*/ 165119 h 6858079"/>
              <a:gd name="connsiteX15109" fmla="*/ 3955130 w 12192000"/>
              <a:gd name="connsiteY15109" fmla="*/ 134884 h 6858079"/>
              <a:gd name="connsiteX15110" fmla="*/ 3980710 w 12192000"/>
              <a:gd name="connsiteY15110" fmla="*/ 110048 h 6858079"/>
              <a:gd name="connsiteX15111" fmla="*/ 8954330 w 12192000"/>
              <a:gd name="connsiteY15111" fmla="*/ 109266 h 6858079"/>
              <a:gd name="connsiteX15112" fmla="*/ 8963629 w 12192000"/>
              <a:gd name="connsiteY15112" fmla="*/ 122693 h 6858079"/>
              <a:gd name="connsiteX15113" fmla="*/ 8959061 w 12192000"/>
              <a:gd name="connsiteY15113" fmla="*/ 119201 h 6858079"/>
              <a:gd name="connsiteX15114" fmla="*/ 11929824 w 12192000"/>
              <a:gd name="connsiteY15114" fmla="*/ 109033 h 6858079"/>
              <a:gd name="connsiteX15115" fmla="*/ 11935456 w 12192000"/>
              <a:gd name="connsiteY15115" fmla="*/ 137188 h 6858079"/>
              <a:gd name="connsiteX15116" fmla="*/ 11935456 w 12192000"/>
              <a:gd name="connsiteY15116" fmla="*/ 167126 h 6858079"/>
              <a:gd name="connsiteX15117" fmla="*/ 11932143 w 12192000"/>
              <a:gd name="connsiteY15117" fmla="*/ 167126 h 6858079"/>
              <a:gd name="connsiteX15118" fmla="*/ 11932143 w 12192000"/>
              <a:gd name="connsiteY15118" fmla="*/ 137188 h 6858079"/>
              <a:gd name="connsiteX15119" fmla="*/ 11928168 w 12192000"/>
              <a:gd name="connsiteY15119" fmla="*/ 109746 h 6858079"/>
              <a:gd name="connsiteX15120" fmla="*/ 11929824 w 12192000"/>
              <a:gd name="connsiteY15120" fmla="*/ 109033 h 6858079"/>
              <a:gd name="connsiteX15121" fmla="*/ 4052404 w 12192000"/>
              <a:gd name="connsiteY15121" fmla="*/ 108969 h 6858079"/>
              <a:gd name="connsiteX15122" fmla="*/ 4050961 w 12192000"/>
              <a:gd name="connsiteY15122" fmla="*/ 111488 h 6858079"/>
              <a:gd name="connsiteX15123" fmla="*/ 4004127 w 12192000"/>
              <a:gd name="connsiteY15123" fmla="*/ 158280 h 6858079"/>
              <a:gd name="connsiteX15124" fmla="*/ 3962335 w 12192000"/>
              <a:gd name="connsiteY15124" fmla="*/ 197153 h 6858079"/>
              <a:gd name="connsiteX15125" fmla="*/ 3973504 w 12192000"/>
              <a:gd name="connsiteY15125" fmla="*/ 213711 h 6858079"/>
              <a:gd name="connsiteX15126" fmla="*/ 4028625 w 12192000"/>
              <a:gd name="connsiteY15126" fmla="*/ 160800 h 6858079"/>
              <a:gd name="connsiteX15127" fmla="*/ 4081584 w 12192000"/>
              <a:gd name="connsiteY15127" fmla="*/ 112208 h 6858079"/>
              <a:gd name="connsiteX15128" fmla="*/ 4052404 w 12192000"/>
              <a:gd name="connsiteY15128" fmla="*/ 108969 h 6858079"/>
              <a:gd name="connsiteX15129" fmla="*/ 4010611 w 12192000"/>
              <a:gd name="connsiteY15129" fmla="*/ 107889 h 6858079"/>
              <a:gd name="connsiteX15130" fmla="*/ 3991156 w 12192000"/>
              <a:gd name="connsiteY15130" fmla="*/ 108969 h 6858079"/>
              <a:gd name="connsiteX15131" fmla="*/ 3989715 w 12192000"/>
              <a:gd name="connsiteY15131" fmla="*/ 110769 h 6858079"/>
              <a:gd name="connsiteX15132" fmla="*/ 3955850 w 12192000"/>
              <a:gd name="connsiteY15132" fmla="*/ 142803 h 6858079"/>
              <a:gd name="connsiteX15133" fmla="*/ 3932071 w 12192000"/>
              <a:gd name="connsiteY15133" fmla="*/ 167279 h 6858079"/>
              <a:gd name="connsiteX15134" fmla="*/ 3944321 w 12192000"/>
              <a:gd name="connsiteY15134" fmla="*/ 177717 h 6858079"/>
              <a:gd name="connsiteX15135" fmla="*/ 4010611 w 12192000"/>
              <a:gd name="connsiteY15135" fmla="*/ 107889 h 6858079"/>
              <a:gd name="connsiteX15136" fmla="*/ 4018537 w 12192000"/>
              <a:gd name="connsiteY15136" fmla="*/ 107529 h 6858079"/>
              <a:gd name="connsiteX15137" fmla="*/ 4017817 w 12192000"/>
              <a:gd name="connsiteY15137" fmla="*/ 110769 h 6858079"/>
              <a:gd name="connsiteX15138" fmla="*/ 3947204 w 12192000"/>
              <a:gd name="connsiteY15138" fmla="*/ 180956 h 6858079"/>
              <a:gd name="connsiteX15139" fmla="*/ 3960534 w 12192000"/>
              <a:gd name="connsiteY15139" fmla="*/ 195354 h 6858079"/>
              <a:gd name="connsiteX15140" fmla="*/ 4004127 w 12192000"/>
              <a:gd name="connsiteY15140" fmla="*/ 149642 h 6858079"/>
              <a:gd name="connsiteX15141" fmla="*/ 4044116 w 12192000"/>
              <a:gd name="connsiteY15141" fmla="*/ 108248 h 6858079"/>
              <a:gd name="connsiteX15142" fmla="*/ 4018537 w 12192000"/>
              <a:gd name="connsiteY15142" fmla="*/ 107529 h 6858079"/>
              <a:gd name="connsiteX15143" fmla="*/ 5147217 w 12192000"/>
              <a:gd name="connsiteY15143" fmla="*/ 107346 h 6858079"/>
              <a:gd name="connsiteX15144" fmla="*/ 5147907 w 12192000"/>
              <a:gd name="connsiteY15144" fmla="*/ 107711 h 6858079"/>
              <a:gd name="connsiteX15145" fmla="*/ 5144106 w 12192000"/>
              <a:gd name="connsiteY15145" fmla="*/ 117946 h 6858079"/>
              <a:gd name="connsiteX15146" fmla="*/ 5136155 w 12192000"/>
              <a:gd name="connsiteY15146" fmla="*/ 137320 h 6858079"/>
              <a:gd name="connsiteX15147" fmla="*/ 5134081 w 12192000"/>
              <a:gd name="connsiteY15147" fmla="*/ 136223 h 6858079"/>
              <a:gd name="connsiteX15148" fmla="*/ 5142378 w 12192000"/>
              <a:gd name="connsiteY15148" fmla="*/ 117946 h 6858079"/>
              <a:gd name="connsiteX15149" fmla="*/ 5147217 w 12192000"/>
              <a:gd name="connsiteY15149" fmla="*/ 107346 h 6858079"/>
              <a:gd name="connsiteX15150" fmla="*/ 4564750 w 12192000"/>
              <a:gd name="connsiteY15150" fmla="*/ 106046 h 6858079"/>
              <a:gd name="connsiteX15151" fmla="*/ 4603639 w 12192000"/>
              <a:gd name="connsiteY15151" fmla="*/ 109742 h 6858079"/>
              <a:gd name="connsiteX15152" fmla="*/ 4664055 w 12192000"/>
              <a:gd name="connsiteY15152" fmla="*/ 264646 h 6858079"/>
              <a:gd name="connsiteX15153" fmla="*/ 4584507 w 12192000"/>
              <a:gd name="connsiteY15153" fmla="*/ 311769 h 6858079"/>
              <a:gd name="connsiteX15154" fmla="*/ 4582997 w 12192000"/>
              <a:gd name="connsiteY15154" fmla="*/ 311769 h 6858079"/>
              <a:gd name="connsiteX15155" fmla="*/ 4544234 w 12192000"/>
              <a:gd name="connsiteY15155" fmla="*/ 309765 h 6858079"/>
              <a:gd name="connsiteX15156" fmla="*/ 4541715 w 12192000"/>
              <a:gd name="connsiteY15156" fmla="*/ 309264 h 6858079"/>
              <a:gd name="connsiteX15157" fmla="*/ 4496407 w 12192000"/>
              <a:gd name="connsiteY15157" fmla="*/ 285701 h 6858079"/>
              <a:gd name="connsiteX15158" fmla="*/ 4479789 w 12192000"/>
              <a:gd name="connsiteY15158" fmla="*/ 260135 h 6858079"/>
              <a:gd name="connsiteX15159" fmla="*/ 4466199 w 12192000"/>
              <a:gd name="connsiteY15159" fmla="*/ 202986 h 6858079"/>
              <a:gd name="connsiteX15160" fmla="*/ 4512516 w 12192000"/>
              <a:gd name="connsiteY15160" fmla="*/ 123780 h 6858079"/>
              <a:gd name="connsiteX15161" fmla="*/ 4517043 w 12192000"/>
              <a:gd name="connsiteY15161" fmla="*/ 120771 h 6858079"/>
              <a:gd name="connsiteX15162" fmla="*/ 4522584 w 12192000"/>
              <a:gd name="connsiteY15162" fmla="*/ 117262 h 6858079"/>
              <a:gd name="connsiteX15163" fmla="*/ 4526609 w 12192000"/>
              <a:gd name="connsiteY15163" fmla="*/ 116259 h 6858079"/>
              <a:gd name="connsiteX15164" fmla="*/ 4564750 w 12192000"/>
              <a:gd name="connsiteY15164" fmla="*/ 106046 h 6858079"/>
              <a:gd name="connsiteX15165" fmla="*/ 8948499 w 12192000"/>
              <a:gd name="connsiteY15165" fmla="*/ 100845 h 6858079"/>
              <a:gd name="connsiteX15166" fmla="*/ 8950321 w 12192000"/>
              <a:gd name="connsiteY15166" fmla="*/ 100845 h 6858079"/>
              <a:gd name="connsiteX15167" fmla="*/ 8954330 w 12192000"/>
              <a:gd name="connsiteY15167" fmla="*/ 109266 h 6858079"/>
              <a:gd name="connsiteX15168" fmla="*/ 12192000 w 12192000"/>
              <a:gd name="connsiteY15168" fmla="*/ 98207 h 6858079"/>
              <a:gd name="connsiteX15169" fmla="*/ 12192000 w 12192000"/>
              <a:gd name="connsiteY15169" fmla="*/ 133679 h 6858079"/>
              <a:gd name="connsiteX15170" fmla="*/ 12189679 w 12192000"/>
              <a:gd name="connsiteY15170" fmla="*/ 127160 h 6858079"/>
              <a:gd name="connsiteX15171" fmla="*/ 12190896 w 12192000"/>
              <a:gd name="connsiteY15171" fmla="*/ 149429 h 6858079"/>
              <a:gd name="connsiteX15172" fmla="*/ 12191504 w 12192000"/>
              <a:gd name="connsiteY15172" fmla="*/ 150644 h 6858079"/>
              <a:gd name="connsiteX15173" fmla="*/ 12192000 w 12192000"/>
              <a:gd name="connsiteY15173" fmla="*/ 146679 h 6858079"/>
              <a:gd name="connsiteX15174" fmla="*/ 12192000 w 12192000"/>
              <a:gd name="connsiteY15174" fmla="*/ 160974 h 6858079"/>
              <a:gd name="connsiteX15175" fmla="*/ 12191301 w 12192000"/>
              <a:gd name="connsiteY15175" fmla="*/ 160362 h 6858079"/>
              <a:gd name="connsiteX15176" fmla="*/ 12184206 w 12192000"/>
              <a:gd name="connsiteY15176" fmla="*/ 137080 h 6858079"/>
              <a:gd name="connsiteX15177" fmla="*/ 12188260 w 12192000"/>
              <a:gd name="connsiteY15177" fmla="*/ 114607 h 6858079"/>
              <a:gd name="connsiteX15178" fmla="*/ 5700203 w 12192000"/>
              <a:gd name="connsiteY15178" fmla="*/ 95857 h 6858079"/>
              <a:gd name="connsiteX15179" fmla="*/ 5750979 w 12192000"/>
              <a:gd name="connsiteY15179" fmla="*/ 96548 h 6858079"/>
              <a:gd name="connsiteX15180" fmla="*/ 5750979 w 12192000"/>
              <a:gd name="connsiteY15180" fmla="*/ 97586 h 6858079"/>
              <a:gd name="connsiteX15181" fmla="*/ 5700571 w 12192000"/>
              <a:gd name="connsiteY15181" fmla="*/ 98968 h 6858079"/>
              <a:gd name="connsiteX15182" fmla="*/ 5700203 w 12192000"/>
              <a:gd name="connsiteY15182" fmla="*/ 95857 h 6858079"/>
              <a:gd name="connsiteX15183" fmla="*/ 4013042 w 12192000"/>
              <a:gd name="connsiteY15183" fmla="*/ 94374 h 6858079"/>
              <a:gd name="connsiteX15184" fmla="*/ 4061409 w 12192000"/>
              <a:gd name="connsiteY15184" fmla="*/ 96011 h 6858079"/>
              <a:gd name="connsiteX15185" fmla="*/ 4224252 w 12192000"/>
              <a:gd name="connsiteY15185" fmla="*/ 159720 h 6858079"/>
              <a:gd name="connsiteX15186" fmla="*/ 4228215 w 12192000"/>
              <a:gd name="connsiteY15186" fmla="*/ 312695 h 6858079"/>
              <a:gd name="connsiteX15187" fmla="*/ 4170932 w 12192000"/>
              <a:gd name="connsiteY15187" fmla="*/ 353007 h 6858079"/>
              <a:gd name="connsiteX15188" fmla="*/ 4128780 w 12192000"/>
              <a:gd name="connsiteY15188" fmla="*/ 365245 h 6858079"/>
              <a:gd name="connsiteX15189" fmla="*/ 4088790 w 12192000"/>
              <a:gd name="connsiteY15189" fmla="*/ 370284 h 6858079"/>
              <a:gd name="connsiteX15190" fmla="*/ 4084107 w 12192000"/>
              <a:gd name="connsiteY15190" fmla="*/ 368125 h 6858079"/>
              <a:gd name="connsiteX15191" fmla="*/ 4086990 w 12192000"/>
              <a:gd name="connsiteY15191" fmla="*/ 400160 h 6858079"/>
              <a:gd name="connsiteX15192" fmla="*/ 4082666 w 12192000"/>
              <a:gd name="connsiteY15192" fmla="*/ 402679 h 6858079"/>
              <a:gd name="connsiteX15193" fmla="*/ 4081584 w 12192000"/>
              <a:gd name="connsiteY15193" fmla="*/ 401240 h 6858079"/>
              <a:gd name="connsiteX15194" fmla="*/ 4052042 w 12192000"/>
              <a:gd name="connsiteY15194" fmla="*/ 359126 h 6858079"/>
              <a:gd name="connsiteX15195" fmla="*/ 3964856 w 12192000"/>
              <a:gd name="connsiteY15195" fmla="*/ 350848 h 6858079"/>
              <a:gd name="connsiteX15196" fmla="*/ 3740407 w 12192000"/>
              <a:gd name="connsiteY15196" fmla="*/ 423196 h 6858079"/>
              <a:gd name="connsiteX15197" fmla="*/ 3709063 w 12192000"/>
              <a:gd name="connsiteY15197" fmla="*/ 466388 h 6858079"/>
              <a:gd name="connsiteX15198" fmla="*/ 3676279 w 12192000"/>
              <a:gd name="connsiteY15198" fmla="*/ 478266 h 6858079"/>
              <a:gd name="connsiteX15199" fmla="*/ 3675198 w 12192000"/>
              <a:gd name="connsiteY15199" fmla="*/ 477187 h 6858079"/>
              <a:gd name="connsiteX15200" fmla="*/ 3674838 w 12192000"/>
              <a:gd name="connsiteY15200" fmla="*/ 474307 h 6858079"/>
              <a:gd name="connsiteX15201" fmla="*/ 3689969 w 12192000"/>
              <a:gd name="connsiteY15201" fmla="*/ 412398 h 6858079"/>
              <a:gd name="connsiteX15202" fmla="*/ 3688888 w 12192000"/>
              <a:gd name="connsiteY15202" fmla="*/ 412758 h 6858079"/>
              <a:gd name="connsiteX15203" fmla="*/ 3573601 w 12192000"/>
              <a:gd name="connsiteY15203" fmla="*/ 382522 h 6858079"/>
              <a:gd name="connsiteX15204" fmla="*/ 3568557 w 12192000"/>
              <a:gd name="connsiteY15204" fmla="*/ 378924 h 6858079"/>
              <a:gd name="connsiteX15205" fmla="*/ 3562793 w 12192000"/>
              <a:gd name="connsiteY15205" fmla="*/ 386841 h 6858079"/>
              <a:gd name="connsiteX15206" fmla="*/ 3560271 w 12192000"/>
              <a:gd name="connsiteY15206" fmla="*/ 385402 h 6858079"/>
              <a:gd name="connsiteX15207" fmla="*/ 3566035 w 12192000"/>
              <a:gd name="connsiteY15207" fmla="*/ 376764 h 6858079"/>
              <a:gd name="connsiteX15208" fmla="*/ 3560630 w 12192000"/>
              <a:gd name="connsiteY15208" fmla="*/ 372444 h 6858079"/>
              <a:gd name="connsiteX15209" fmla="*/ 3550904 w 12192000"/>
              <a:gd name="connsiteY15209" fmla="*/ 383963 h 6858079"/>
              <a:gd name="connsiteX15210" fmla="*/ 3548022 w 12192000"/>
              <a:gd name="connsiteY15210" fmla="*/ 382163 h 6858079"/>
              <a:gd name="connsiteX15211" fmla="*/ 3557750 w 12192000"/>
              <a:gd name="connsiteY15211" fmla="*/ 369565 h 6858079"/>
              <a:gd name="connsiteX15212" fmla="*/ 3513797 w 12192000"/>
              <a:gd name="connsiteY15212" fmla="*/ 306215 h 6858079"/>
              <a:gd name="connsiteX15213" fmla="*/ 3595218 w 12192000"/>
              <a:gd name="connsiteY15213" fmla="*/ 146042 h 6858079"/>
              <a:gd name="connsiteX15214" fmla="*/ 3828312 w 12192000"/>
              <a:gd name="connsiteY15214" fmla="*/ 117607 h 6858079"/>
              <a:gd name="connsiteX15215" fmla="*/ 3874429 w 12192000"/>
              <a:gd name="connsiteY15215" fmla="*/ 133804 h 6858079"/>
              <a:gd name="connsiteX15216" fmla="*/ 4013042 w 12192000"/>
              <a:gd name="connsiteY15216" fmla="*/ 94374 h 6858079"/>
              <a:gd name="connsiteX15217" fmla="*/ 8937855 w 12192000"/>
              <a:gd name="connsiteY15217" fmla="*/ 94255 h 6858079"/>
              <a:gd name="connsiteX15218" fmla="*/ 8947272 w 12192000"/>
              <a:gd name="connsiteY15218" fmla="*/ 113296 h 6858079"/>
              <a:gd name="connsiteX15219" fmla="*/ 8943033 w 12192000"/>
              <a:gd name="connsiteY15219" fmla="*/ 108299 h 6858079"/>
              <a:gd name="connsiteX15220" fmla="*/ 5150239 w 12192000"/>
              <a:gd name="connsiteY15220" fmla="*/ 92511 h 6858079"/>
              <a:gd name="connsiteX15221" fmla="*/ 5151727 w 12192000"/>
              <a:gd name="connsiteY15221" fmla="*/ 92865 h 6858079"/>
              <a:gd name="connsiteX15222" fmla="*/ 5138333 w 12192000"/>
              <a:gd name="connsiteY15222" fmla="*/ 123060 h 6858079"/>
              <a:gd name="connsiteX15223" fmla="*/ 5135724 w 12192000"/>
              <a:gd name="connsiteY15223" fmla="*/ 122349 h 6858079"/>
              <a:gd name="connsiteX15224" fmla="*/ 5150239 w 12192000"/>
              <a:gd name="connsiteY15224" fmla="*/ 92511 h 6858079"/>
              <a:gd name="connsiteX15225" fmla="*/ 7572469 w 12192000"/>
              <a:gd name="connsiteY15225" fmla="*/ 92396 h 6858079"/>
              <a:gd name="connsiteX15226" fmla="*/ 7506675 w 12192000"/>
              <a:gd name="connsiteY15226" fmla="*/ 177436 h 6858079"/>
              <a:gd name="connsiteX15227" fmla="*/ 7501263 w 12192000"/>
              <a:gd name="connsiteY15227" fmla="*/ 173307 h 6858079"/>
              <a:gd name="connsiteX15228" fmla="*/ 7572469 w 12192000"/>
              <a:gd name="connsiteY15228" fmla="*/ 92396 h 6858079"/>
              <a:gd name="connsiteX15229" fmla="*/ 5619156 w 12192000"/>
              <a:gd name="connsiteY15229" fmla="*/ 91898 h 6858079"/>
              <a:gd name="connsiteX15230" fmla="*/ 5595062 w 12192000"/>
              <a:gd name="connsiteY15230" fmla="*/ 103078 h 6858079"/>
              <a:gd name="connsiteX15231" fmla="*/ 5619156 w 12192000"/>
              <a:gd name="connsiteY15231" fmla="*/ 103078 h 6858079"/>
              <a:gd name="connsiteX15232" fmla="*/ 5619156 w 12192000"/>
              <a:gd name="connsiteY15232" fmla="*/ 91898 h 6858079"/>
              <a:gd name="connsiteX15233" fmla="*/ 11923760 w 12192000"/>
              <a:gd name="connsiteY15233" fmla="*/ 91706 h 6858079"/>
              <a:gd name="connsiteX15234" fmla="*/ 11940066 w 12192000"/>
              <a:gd name="connsiteY15234" fmla="*/ 123662 h 6858079"/>
              <a:gd name="connsiteX15235" fmla="*/ 11940760 w 12192000"/>
              <a:gd name="connsiteY15235" fmla="*/ 153823 h 6858079"/>
              <a:gd name="connsiteX15236" fmla="*/ 11940760 w 12192000"/>
              <a:gd name="connsiteY15236" fmla="*/ 178238 h 6858079"/>
              <a:gd name="connsiteX15237" fmla="*/ 11937638 w 12192000"/>
              <a:gd name="connsiteY15237" fmla="*/ 177520 h 6858079"/>
              <a:gd name="connsiteX15238" fmla="*/ 11937984 w 12192000"/>
              <a:gd name="connsiteY15238" fmla="*/ 135152 h 6858079"/>
              <a:gd name="connsiteX15239" fmla="*/ 11923413 w 12192000"/>
              <a:gd name="connsiteY15239" fmla="*/ 92784 h 6858079"/>
              <a:gd name="connsiteX15240" fmla="*/ 11923760 w 12192000"/>
              <a:gd name="connsiteY15240" fmla="*/ 91706 h 6858079"/>
              <a:gd name="connsiteX15241" fmla="*/ 11627643 w 12192000"/>
              <a:gd name="connsiteY15241" fmla="*/ 90117 h 6858079"/>
              <a:gd name="connsiteX15242" fmla="*/ 11627643 w 12192000"/>
              <a:gd name="connsiteY15242" fmla="*/ 93721 h 6858079"/>
              <a:gd name="connsiteX15243" fmla="*/ 11578559 w 12192000"/>
              <a:gd name="connsiteY15243" fmla="*/ 116067 h 6858079"/>
              <a:gd name="connsiteX15244" fmla="*/ 11576781 w 12192000"/>
              <a:gd name="connsiteY15244" fmla="*/ 115707 h 6858079"/>
              <a:gd name="connsiteX15245" fmla="*/ 11627643 w 12192000"/>
              <a:gd name="connsiteY15245" fmla="*/ 90117 h 6858079"/>
              <a:gd name="connsiteX15246" fmla="*/ 6254476 w 12192000"/>
              <a:gd name="connsiteY15246" fmla="*/ 89727 h 6858079"/>
              <a:gd name="connsiteX15247" fmla="*/ 6254476 w 12192000"/>
              <a:gd name="connsiteY15247" fmla="*/ 93614 h 6858079"/>
              <a:gd name="connsiteX15248" fmla="*/ 6058809 w 12192000"/>
              <a:gd name="connsiteY15248" fmla="*/ 94321 h 6858079"/>
              <a:gd name="connsiteX15249" fmla="*/ 6059170 w 12192000"/>
              <a:gd name="connsiteY15249" fmla="*/ 91847 h 6858079"/>
              <a:gd name="connsiteX15250" fmla="*/ 6254476 w 12192000"/>
              <a:gd name="connsiteY15250" fmla="*/ 89727 h 6858079"/>
              <a:gd name="connsiteX15251" fmla="*/ 5731581 w 12192000"/>
              <a:gd name="connsiteY15251" fmla="*/ 89085 h 6858079"/>
              <a:gd name="connsiteX15252" fmla="*/ 5731581 w 12192000"/>
              <a:gd name="connsiteY15252" fmla="*/ 90424 h 6858079"/>
              <a:gd name="connsiteX15253" fmla="*/ 5700131 w 12192000"/>
              <a:gd name="connsiteY15253" fmla="*/ 92432 h 6858079"/>
              <a:gd name="connsiteX15254" fmla="*/ 5699779 w 12192000"/>
              <a:gd name="connsiteY15254" fmla="*/ 89420 h 6858079"/>
              <a:gd name="connsiteX15255" fmla="*/ 5731581 w 12192000"/>
              <a:gd name="connsiteY15255" fmla="*/ 89085 h 6858079"/>
              <a:gd name="connsiteX15256" fmla="*/ 5148198 w 12192000"/>
              <a:gd name="connsiteY15256" fmla="*/ 85443 h 6858079"/>
              <a:gd name="connsiteX15257" fmla="*/ 5148926 w 12192000"/>
              <a:gd name="connsiteY15257" fmla="*/ 85803 h 6858079"/>
              <a:gd name="connsiteX15258" fmla="*/ 5144918 w 12192000"/>
              <a:gd name="connsiteY15258" fmla="*/ 96933 h 6858079"/>
              <a:gd name="connsiteX15259" fmla="*/ 5134715 w 12192000"/>
              <a:gd name="connsiteY15259" fmla="*/ 116681 h 6858079"/>
              <a:gd name="connsiteX15260" fmla="*/ 5132529 w 12192000"/>
              <a:gd name="connsiteY15260" fmla="*/ 115245 h 6858079"/>
              <a:gd name="connsiteX15261" fmla="*/ 5143460 w 12192000"/>
              <a:gd name="connsiteY15261" fmla="*/ 95138 h 6858079"/>
              <a:gd name="connsiteX15262" fmla="*/ 5148198 w 12192000"/>
              <a:gd name="connsiteY15262" fmla="*/ 85443 h 6858079"/>
              <a:gd name="connsiteX15263" fmla="*/ 10012196 w 12192000"/>
              <a:gd name="connsiteY15263" fmla="*/ 84347 h 6858079"/>
              <a:gd name="connsiteX15264" fmla="*/ 10016284 w 12192000"/>
              <a:gd name="connsiteY15264" fmla="*/ 84707 h 6858079"/>
              <a:gd name="connsiteX15265" fmla="*/ 10013899 w 12192000"/>
              <a:gd name="connsiteY15265" fmla="*/ 134390 h 6858079"/>
              <a:gd name="connsiteX15266" fmla="*/ 10007425 w 12192000"/>
              <a:gd name="connsiteY15266" fmla="*/ 134390 h 6858079"/>
              <a:gd name="connsiteX15267" fmla="*/ 10012196 w 12192000"/>
              <a:gd name="connsiteY15267" fmla="*/ 84347 h 6858079"/>
              <a:gd name="connsiteX15268" fmla="*/ 0 w 12192000"/>
              <a:gd name="connsiteY15268" fmla="*/ 83050 h 6858079"/>
              <a:gd name="connsiteX15269" fmla="*/ 9706 w 12192000"/>
              <a:gd name="connsiteY15269" fmla="*/ 90251 h 6858079"/>
              <a:gd name="connsiteX15270" fmla="*/ 32315 w 12192000"/>
              <a:gd name="connsiteY15270" fmla="*/ 174559 h 6858079"/>
              <a:gd name="connsiteX15271" fmla="*/ 18519 w 12192000"/>
              <a:gd name="connsiteY15271" fmla="*/ 207856 h 6858079"/>
              <a:gd name="connsiteX15272" fmla="*/ 0 w 12192000"/>
              <a:gd name="connsiteY15272" fmla="*/ 230361 h 6858079"/>
              <a:gd name="connsiteX15273" fmla="*/ 11639098 w 12192000"/>
              <a:gd name="connsiteY15273" fmla="*/ 82706 h 6858079"/>
              <a:gd name="connsiteX15274" fmla="*/ 11639098 w 12192000"/>
              <a:gd name="connsiteY15274" fmla="*/ 86254 h 6858079"/>
              <a:gd name="connsiteX15275" fmla="*/ 11593698 w 12192000"/>
              <a:gd name="connsiteY15275" fmla="*/ 90156 h 6858079"/>
              <a:gd name="connsiteX15276" fmla="*/ 11572799 w 12192000"/>
              <a:gd name="connsiteY15276" fmla="*/ 106832 h 6858079"/>
              <a:gd name="connsiteX15277" fmla="*/ 11568835 w 12192000"/>
              <a:gd name="connsiteY15277" fmla="*/ 123154 h 6858079"/>
              <a:gd name="connsiteX15278" fmla="*/ 11568475 w 12192000"/>
              <a:gd name="connsiteY15278" fmla="*/ 123154 h 6858079"/>
              <a:gd name="connsiteX15279" fmla="*/ 11586130 w 12192000"/>
              <a:gd name="connsiteY15279" fmla="*/ 89447 h 6858079"/>
              <a:gd name="connsiteX15280" fmla="*/ 11639098 w 12192000"/>
              <a:gd name="connsiteY15280" fmla="*/ 82706 h 6858079"/>
              <a:gd name="connsiteX15281" fmla="*/ 6255189 w 12192000"/>
              <a:gd name="connsiteY15281" fmla="*/ 82307 h 6858079"/>
              <a:gd name="connsiteX15282" fmla="*/ 6255189 w 12192000"/>
              <a:gd name="connsiteY15282" fmla="*/ 85921 h 6858079"/>
              <a:gd name="connsiteX15283" fmla="*/ 6157541 w 12192000"/>
              <a:gd name="connsiteY15283" fmla="*/ 87728 h 6858079"/>
              <a:gd name="connsiteX15284" fmla="*/ 6065681 w 12192000"/>
              <a:gd name="connsiteY15284" fmla="*/ 87728 h 6858079"/>
              <a:gd name="connsiteX15285" fmla="*/ 6065681 w 12192000"/>
              <a:gd name="connsiteY15285" fmla="*/ 86643 h 6858079"/>
              <a:gd name="connsiteX15286" fmla="*/ 6255189 w 12192000"/>
              <a:gd name="connsiteY15286" fmla="*/ 82307 h 6858079"/>
              <a:gd name="connsiteX15287" fmla="*/ 3998267 w 12192000"/>
              <a:gd name="connsiteY15287" fmla="*/ 81937 h 6858079"/>
              <a:gd name="connsiteX15288" fmla="*/ 3997906 w 12192000"/>
              <a:gd name="connsiteY15288" fmla="*/ 86198 h 6858079"/>
              <a:gd name="connsiteX15289" fmla="*/ 3984770 w 12192000"/>
              <a:gd name="connsiteY15289" fmla="*/ 88545 h 6858079"/>
              <a:gd name="connsiteX15290" fmla="*/ 4019305 w 12192000"/>
              <a:gd name="connsiteY15290" fmla="*/ 87296 h 6858079"/>
              <a:gd name="connsiteX15291" fmla="*/ 4019305 w 12192000"/>
              <a:gd name="connsiteY15291" fmla="*/ 91639 h 6858079"/>
              <a:gd name="connsiteX15292" fmla="*/ 3876835 w 12192000"/>
              <a:gd name="connsiteY15292" fmla="*/ 128199 h 6858079"/>
              <a:gd name="connsiteX15293" fmla="*/ 3875752 w 12192000"/>
              <a:gd name="connsiteY15293" fmla="*/ 126026 h 6858079"/>
              <a:gd name="connsiteX15294" fmla="*/ 3945364 w 12192000"/>
              <a:gd name="connsiteY15294" fmla="*/ 97069 h 6858079"/>
              <a:gd name="connsiteX15295" fmla="*/ 3973674 w 12192000"/>
              <a:gd name="connsiteY15295" fmla="*/ 90529 h 6858079"/>
              <a:gd name="connsiteX15296" fmla="*/ 3934340 w 12192000"/>
              <a:gd name="connsiteY15296" fmla="*/ 97560 h 6858079"/>
              <a:gd name="connsiteX15297" fmla="*/ 3880525 w 12192000"/>
              <a:gd name="connsiteY15297" fmla="*/ 117443 h 6858079"/>
              <a:gd name="connsiteX15298" fmla="*/ 3879442 w 12192000"/>
              <a:gd name="connsiteY15298" fmla="*/ 116378 h 6858079"/>
              <a:gd name="connsiteX15299" fmla="*/ 3933256 w 12192000"/>
              <a:gd name="connsiteY15299" fmla="*/ 94009 h 6858079"/>
              <a:gd name="connsiteX15300" fmla="*/ 3998267 w 12192000"/>
              <a:gd name="connsiteY15300" fmla="*/ 81937 h 6858079"/>
              <a:gd name="connsiteX15301" fmla="*/ 8117346 w 12192000"/>
              <a:gd name="connsiteY15301" fmla="*/ 81569 h 6858079"/>
              <a:gd name="connsiteX15302" fmla="*/ 8122499 w 12192000"/>
              <a:gd name="connsiteY15302" fmla="*/ 85820 h 6858079"/>
              <a:gd name="connsiteX15303" fmla="*/ 8105429 w 12192000"/>
              <a:gd name="connsiteY15303" fmla="*/ 154665 h 6858079"/>
              <a:gd name="connsiteX15304" fmla="*/ 8042982 w 12192000"/>
              <a:gd name="connsiteY15304" fmla="*/ 164618 h 6858079"/>
              <a:gd name="connsiteX15305" fmla="*/ 8042982 w 12192000"/>
              <a:gd name="connsiteY15305" fmla="*/ 161715 h 6858079"/>
              <a:gd name="connsiteX15306" fmla="*/ 8100018 w 12192000"/>
              <a:gd name="connsiteY15306" fmla="*/ 149273 h 6858079"/>
              <a:gd name="connsiteX15307" fmla="*/ 8113756 w 12192000"/>
              <a:gd name="connsiteY15307" fmla="*/ 86649 h 6858079"/>
              <a:gd name="connsiteX15308" fmla="*/ 8117346 w 12192000"/>
              <a:gd name="connsiteY15308" fmla="*/ 81569 h 6858079"/>
              <a:gd name="connsiteX15309" fmla="*/ 5703682 w 12192000"/>
              <a:gd name="connsiteY15309" fmla="*/ 80716 h 6858079"/>
              <a:gd name="connsiteX15310" fmla="*/ 5726802 w 12192000"/>
              <a:gd name="connsiteY15310" fmla="*/ 81450 h 6858079"/>
              <a:gd name="connsiteX15311" fmla="*/ 5726802 w 12192000"/>
              <a:gd name="connsiteY15311" fmla="*/ 83285 h 6858079"/>
              <a:gd name="connsiteX15312" fmla="*/ 5703682 w 12192000"/>
              <a:gd name="connsiteY15312" fmla="*/ 85120 h 6858079"/>
              <a:gd name="connsiteX15313" fmla="*/ 5703682 w 12192000"/>
              <a:gd name="connsiteY15313" fmla="*/ 80716 h 6858079"/>
              <a:gd name="connsiteX15314" fmla="*/ 5147432 w 12192000"/>
              <a:gd name="connsiteY15314" fmla="*/ 79791 h 6858079"/>
              <a:gd name="connsiteX15315" fmla="*/ 5148547 w 12192000"/>
              <a:gd name="connsiteY15315" fmla="*/ 80146 h 6858079"/>
              <a:gd name="connsiteX15316" fmla="*/ 5134777 w 12192000"/>
              <a:gd name="connsiteY15316" fmla="*/ 104333 h 6858079"/>
              <a:gd name="connsiteX15317" fmla="*/ 5132545 w 12192000"/>
              <a:gd name="connsiteY15317" fmla="*/ 102910 h 6858079"/>
              <a:gd name="connsiteX15318" fmla="*/ 5147432 w 12192000"/>
              <a:gd name="connsiteY15318" fmla="*/ 79791 h 6858079"/>
              <a:gd name="connsiteX15319" fmla="*/ 11848371 w 12192000"/>
              <a:gd name="connsiteY15319" fmla="*/ 78692 h 6858079"/>
              <a:gd name="connsiteX15320" fmla="*/ 11838979 w 12192000"/>
              <a:gd name="connsiteY15320" fmla="*/ 79054 h 6858079"/>
              <a:gd name="connsiteX15321" fmla="*/ 11826334 w 12192000"/>
              <a:gd name="connsiteY15321" fmla="*/ 87725 h 6858079"/>
              <a:gd name="connsiteX15322" fmla="*/ 11824528 w 12192000"/>
              <a:gd name="connsiteY15322" fmla="*/ 85558 h 6858079"/>
              <a:gd name="connsiteX15323" fmla="*/ 11833198 w 12192000"/>
              <a:gd name="connsiteY15323" fmla="*/ 79415 h 6858079"/>
              <a:gd name="connsiteX15324" fmla="*/ 11791292 w 12192000"/>
              <a:gd name="connsiteY15324" fmla="*/ 80499 h 6858079"/>
              <a:gd name="connsiteX15325" fmla="*/ 11687971 w 12192000"/>
              <a:gd name="connsiteY15325" fmla="*/ 80138 h 6858079"/>
              <a:gd name="connsiteX15326" fmla="*/ 11636312 w 12192000"/>
              <a:gd name="connsiteY15326" fmla="*/ 80138 h 6858079"/>
              <a:gd name="connsiteX15327" fmla="*/ 11594406 w 12192000"/>
              <a:gd name="connsiteY15327" fmla="*/ 82305 h 6858079"/>
              <a:gd name="connsiteX15328" fmla="*/ 11564060 w 12192000"/>
              <a:gd name="connsiteY15328" fmla="*/ 107596 h 6858079"/>
              <a:gd name="connsiteX15329" fmla="*/ 11563699 w 12192000"/>
              <a:gd name="connsiteY15329" fmla="*/ 108319 h 6858079"/>
              <a:gd name="connsiteX15330" fmla="*/ 11562254 w 12192000"/>
              <a:gd name="connsiteY15330" fmla="*/ 123132 h 6858079"/>
              <a:gd name="connsiteX15331" fmla="*/ 11562254 w 12192000"/>
              <a:gd name="connsiteY15331" fmla="*/ 139390 h 6858079"/>
              <a:gd name="connsiteX15332" fmla="*/ 11563699 w 12192000"/>
              <a:gd name="connsiteY15332" fmla="*/ 200089 h 6858079"/>
              <a:gd name="connsiteX15333" fmla="*/ 11562615 w 12192000"/>
              <a:gd name="connsiteY15333" fmla="*/ 261870 h 6858079"/>
              <a:gd name="connsiteX15334" fmla="*/ 11560087 w 12192000"/>
              <a:gd name="connsiteY15334" fmla="*/ 314981 h 6858079"/>
              <a:gd name="connsiteX15335" fmla="*/ 11601631 w 12192000"/>
              <a:gd name="connsiteY15335" fmla="*/ 351110 h 6858079"/>
              <a:gd name="connsiteX15336" fmla="*/ 11663045 w 12192000"/>
              <a:gd name="connsiteY15336" fmla="*/ 350388 h 6858079"/>
              <a:gd name="connsiteX15337" fmla="*/ 11727349 w 12192000"/>
              <a:gd name="connsiteY15337" fmla="*/ 352556 h 6858079"/>
              <a:gd name="connsiteX15338" fmla="*/ 11857763 w 12192000"/>
              <a:gd name="connsiteY15338" fmla="*/ 352556 h 6858079"/>
              <a:gd name="connsiteX15339" fmla="*/ 11906172 w 12192000"/>
              <a:gd name="connsiteY15339" fmla="*/ 350388 h 6858079"/>
              <a:gd name="connsiteX15340" fmla="*/ 11939769 w 12192000"/>
              <a:gd name="connsiteY15340" fmla="*/ 326904 h 6858079"/>
              <a:gd name="connsiteX15341" fmla="*/ 11945188 w 12192000"/>
              <a:gd name="connsiteY15341" fmla="*/ 282103 h 6858079"/>
              <a:gd name="connsiteX15342" fmla="*/ 11945549 w 12192000"/>
              <a:gd name="connsiteY15342" fmla="*/ 232966 h 6858079"/>
              <a:gd name="connsiteX15343" fmla="*/ 11944827 w 12192000"/>
              <a:gd name="connsiteY15343" fmla="*/ 179856 h 6858079"/>
              <a:gd name="connsiteX15344" fmla="*/ 11945549 w 12192000"/>
              <a:gd name="connsiteY15344" fmla="*/ 135055 h 6858079"/>
              <a:gd name="connsiteX15345" fmla="*/ 11930738 w 12192000"/>
              <a:gd name="connsiteY15345" fmla="*/ 91699 h 6858079"/>
              <a:gd name="connsiteX15346" fmla="*/ 11891722 w 12192000"/>
              <a:gd name="connsiteY15346" fmla="*/ 80860 h 6858079"/>
              <a:gd name="connsiteX15347" fmla="*/ 11853068 w 12192000"/>
              <a:gd name="connsiteY15347" fmla="*/ 78692 h 6858079"/>
              <a:gd name="connsiteX15348" fmla="*/ 11843674 w 12192000"/>
              <a:gd name="connsiteY15348" fmla="*/ 85918 h 6858079"/>
              <a:gd name="connsiteX15349" fmla="*/ 11842591 w 12192000"/>
              <a:gd name="connsiteY15349" fmla="*/ 85196 h 6858079"/>
              <a:gd name="connsiteX15350" fmla="*/ 11848371 w 12192000"/>
              <a:gd name="connsiteY15350" fmla="*/ 78692 h 6858079"/>
              <a:gd name="connsiteX15351" fmla="*/ 8932075 w 12192000"/>
              <a:gd name="connsiteY15351" fmla="*/ 78579 h 6858079"/>
              <a:gd name="connsiteX15352" fmla="*/ 8937855 w 12192000"/>
              <a:gd name="connsiteY15352" fmla="*/ 94255 h 6858079"/>
              <a:gd name="connsiteX15353" fmla="*/ 8930279 w 12192000"/>
              <a:gd name="connsiteY15353" fmla="*/ 78937 h 6858079"/>
              <a:gd name="connsiteX15354" fmla="*/ 8932075 w 12192000"/>
              <a:gd name="connsiteY15354" fmla="*/ 78579 h 6858079"/>
              <a:gd name="connsiteX15355" fmla="*/ 6251666 w 12192000"/>
              <a:gd name="connsiteY15355" fmla="*/ 75946 h 6858079"/>
              <a:gd name="connsiteX15356" fmla="*/ 6251666 w 12192000"/>
              <a:gd name="connsiteY15356" fmla="*/ 79834 h 6858079"/>
              <a:gd name="connsiteX15357" fmla="*/ 6072757 w 12192000"/>
              <a:gd name="connsiteY15357" fmla="*/ 79480 h 6858079"/>
              <a:gd name="connsiteX15358" fmla="*/ 6072757 w 12192000"/>
              <a:gd name="connsiteY15358" fmla="*/ 77713 h 6858079"/>
              <a:gd name="connsiteX15359" fmla="*/ 6251666 w 12192000"/>
              <a:gd name="connsiteY15359" fmla="*/ 75946 h 6858079"/>
              <a:gd name="connsiteX15360" fmla="*/ 4802749 w 12192000"/>
              <a:gd name="connsiteY15360" fmla="*/ 75328 h 6858079"/>
              <a:gd name="connsiteX15361" fmla="*/ 4803768 w 12192000"/>
              <a:gd name="connsiteY15361" fmla="*/ 75831 h 6858079"/>
              <a:gd name="connsiteX15362" fmla="*/ 4804784 w 12192000"/>
              <a:gd name="connsiteY15362" fmla="*/ 81855 h 6858079"/>
              <a:gd name="connsiteX15363" fmla="*/ 4767184 w 12192000"/>
              <a:gd name="connsiteY15363" fmla="*/ 92898 h 6858079"/>
              <a:gd name="connsiteX15364" fmla="*/ 4738730 w 12192000"/>
              <a:gd name="connsiteY15364" fmla="*/ 100930 h 6858079"/>
              <a:gd name="connsiteX15365" fmla="*/ 4738730 w 12192000"/>
              <a:gd name="connsiteY15365" fmla="*/ 96412 h 6858079"/>
              <a:gd name="connsiteX15366" fmla="*/ 4775313 w 12192000"/>
              <a:gd name="connsiteY15366" fmla="*/ 84365 h 6858079"/>
              <a:gd name="connsiteX15367" fmla="*/ 4800720 w 12192000"/>
              <a:gd name="connsiteY15367" fmla="*/ 76834 h 6858079"/>
              <a:gd name="connsiteX15368" fmla="*/ 4802749 w 12192000"/>
              <a:gd name="connsiteY15368" fmla="*/ 75328 h 6858079"/>
              <a:gd name="connsiteX15369" fmla="*/ 5145935 w 12192000"/>
              <a:gd name="connsiteY15369" fmla="*/ 74672 h 6858079"/>
              <a:gd name="connsiteX15370" fmla="*/ 5146995 w 12192000"/>
              <a:gd name="connsiteY15370" fmla="*/ 75390 h 6858079"/>
              <a:gd name="connsiteX15371" fmla="*/ 5134275 w 12192000"/>
              <a:gd name="connsiteY15371" fmla="*/ 95137 h 6858079"/>
              <a:gd name="connsiteX15372" fmla="*/ 5132508 w 12192000"/>
              <a:gd name="connsiteY15372" fmla="*/ 94060 h 6858079"/>
              <a:gd name="connsiteX15373" fmla="*/ 5145935 w 12192000"/>
              <a:gd name="connsiteY15373" fmla="*/ 74672 h 6858079"/>
              <a:gd name="connsiteX15374" fmla="*/ 8314121 w 12192000"/>
              <a:gd name="connsiteY15374" fmla="*/ 74115 h 6858079"/>
              <a:gd name="connsiteX15375" fmla="*/ 8317921 w 12192000"/>
              <a:gd name="connsiteY15375" fmla="*/ 76465 h 6858079"/>
              <a:gd name="connsiteX15376" fmla="*/ 8309704 w 12192000"/>
              <a:gd name="connsiteY15376" fmla="*/ 112819 h 6858079"/>
              <a:gd name="connsiteX15377" fmla="*/ 8288752 w 12192000"/>
              <a:gd name="connsiteY15377" fmla="*/ 130370 h 6858079"/>
              <a:gd name="connsiteX15378" fmla="*/ 8287931 w 12192000"/>
              <a:gd name="connsiteY15378" fmla="*/ 126191 h 6858079"/>
              <a:gd name="connsiteX15379" fmla="*/ 8306418 w 12192000"/>
              <a:gd name="connsiteY15379" fmla="*/ 105298 h 6858079"/>
              <a:gd name="connsiteX15380" fmla="*/ 8312170 w 12192000"/>
              <a:gd name="connsiteY15380" fmla="*/ 77718 h 6858079"/>
              <a:gd name="connsiteX15381" fmla="*/ 8314121 w 12192000"/>
              <a:gd name="connsiteY15381" fmla="*/ 74115 h 6858079"/>
              <a:gd name="connsiteX15382" fmla="*/ 6253234 w 12192000"/>
              <a:gd name="connsiteY15382" fmla="*/ 69379 h 6858079"/>
              <a:gd name="connsiteX15383" fmla="*/ 6252873 w 12192000"/>
              <a:gd name="connsiteY15383" fmla="*/ 72835 h 6858079"/>
              <a:gd name="connsiteX15384" fmla="*/ 6071175 w 12192000"/>
              <a:gd name="connsiteY15384" fmla="*/ 72835 h 6858079"/>
              <a:gd name="connsiteX15385" fmla="*/ 6071175 w 12192000"/>
              <a:gd name="connsiteY15385" fmla="*/ 71107 h 6858079"/>
              <a:gd name="connsiteX15386" fmla="*/ 6253234 w 12192000"/>
              <a:gd name="connsiteY15386" fmla="*/ 69379 h 6858079"/>
              <a:gd name="connsiteX15387" fmla="*/ 5474870 w 12192000"/>
              <a:gd name="connsiteY15387" fmla="*/ 66406 h 6858079"/>
              <a:gd name="connsiteX15388" fmla="*/ 5474515 w 12192000"/>
              <a:gd name="connsiteY15388" fmla="*/ 69008 h 6858079"/>
              <a:gd name="connsiteX15389" fmla="*/ 5443067 w 12192000"/>
              <a:gd name="connsiteY15389" fmla="*/ 68719 h 6858079"/>
              <a:gd name="connsiteX15390" fmla="*/ 5443067 w 12192000"/>
              <a:gd name="connsiteY15390" fmla="*/ 67273 h 6858079"/>
              <a:gd name="connsiteX15391" fmla="*/ 5474870 w 12192000"/>
              <a:gd name="connsiteY15391" fmla="*/ 66406 h 6858079"/>
              <a:gd name="connsiteX15392" fmla="*/ 8418374 w 12192000"/>
              <a:gd name="connsiteY15392" fmla="*/ 66207 h 6858079"/>
              <a:gd name="connsiteX15393" fmla="*/ 8422161 w 12192000"/>
              <a:gd name="connsiteY15393" fmla="*/ 69909 h 6858079"/>
              <a:gd name="connsiteX15394" fmla="*/ 8386061 w 12192000"/>
              <a:gd name="connsiteY15394" fmla="*/ 135312 h 6858079"/>
              <a:gd name="connsiteX15395" fmla="*/ 8299335 w 12192000"/>
              <a:gd name="connsiteY15395" fmla="*/ 162049 h 6858079"/>
              <a:gd name="connsiteX15396" fmla="*/ 8299335 w 12192000"/>
              <a:gd name="connsiteY15396" fmla="*/ 158348 h 6858079"/>
              <a:gd name="connsiteX15397" fmla="*/ 8414276 w 12192000"/>
              <a:gd name="connsiteY15397" fmla="*/ 69909 h 6858079"/>
              <a:gd name="connsiteX15398" fmla="*/ 8418374 w 12192000"/>
              <a:gd name="connsiteY15398" fmla="*/ 66207 h 6858079"/>
              <a:gd name="connsiteX15399" fmla="*/ 3539017 w 12192000"/>
              <a:gd name="connsiteY15399" fmla="*/ 65669 h 6858079"/>
              <a:gd name="connsiteX15400" fmla="*/ 3541619 w 12192000"/>
              <a:gd name="connsiteY15400" fmla="*/ 74867 h 6858079"/>
              <a:gd name="connsiteX15401" fmla="*/ 3265469 w 12192000"/>
              <a:gd name="connsiteY15401" fmla="*/ 233884 h 6858079"/>
              <a:gd name="connsiteX15402" fmla="*/ 3264478 w 12192000"/>
              <a:gd name="connsiteY15402" fmla="*/ 230427 h 6858079"/>
              <a:gd name="connsiteX15403" fmla="*/ 3529720 w 12192000"/>
              <a:gd name="connsiteY15403" fmla="*/ 67953 h 6858079"/>
              <a:gd name="connsiteX15404" fmla="*/ 3539017 w 12192000"/>
              <a:gd name="connsiteY15404" fmla="*/ 65669 h 6858079"/>
              <a:gd name="connsiteX15405" fmla="*/ 7560731 w 12192000"/>
              <a:gd name="connsiteY15405" fmla="*/ 65634 h 6858079"/>
              <a:gd name="connsiteX15406" fmla="*/ 7564483 w 12192000"/>
              <a:gd name="connsiteY15406" fmla="*/ 69783 h 6858079"/>
              <a:gd name="connsiteX15407" fmla="*/ 7518619 w 12192000"/>
              <a:gd name="connsiteY15407" fmla="*/ 123300 h 6858079"/>
              <a:gd name="connsiteX15408" fmla="*/ 7496519 w 12192000"/>
              <a:gd name="connsiteY15408" fmla="*/ 148605 h 6858079"/>
              <a:gd name="connsiteX15409" fmla="*/ 7479008 w 12192000"/>
              <a:gd name="connsiteY15409" fmla="*/ 168519 h 6858079"/>
              <a:gd name="connsiteX15410" fmla="*/ 7474838 w 12192000"/>
              <a:gd name="connsiteY15410" fmla="*/ 162710 h 6858079"/>
              <a:gd name="connsiteX15411" fmla="*/ 7560731 w 12192000"/>
              <a:gd name="connsiteY15411" fmla="*/ 65634 h 6858079"/>
              <a:gd name="connsiteX15412" fmla="*/ 11609756 w 12192000"/>
              <a:gd name="connsiteY15412" fmla="*/ 63801 h 6858079"/>
              <a:gd name="connsiteX15413" fmla="*/ 11610477 w 12192000"/>
              <a:gd name="connsiteY15413" fmla="*/ 67023 h 6858079"/>
              <a:gd name="connsiteX15414" fmla="*/ 11565813 w 12192000"/>
              <a:gd name="connsiteY15414" fmla="*/ 79912 h 6858079"/>
              <a:gd name="connsiteX15415" fmla="*/ 11549964 w 12192000"/>
              <a:gd name="connsiteY15415" fmla="*/ 116074 h 6858079"/>
              <a:gd name="connsiteX15416" fmla="*/ 11548885 w 12192000"/>
              <a:gd name="connsiteY15416" fmla="*/ 116074 h 6858079"/>
              <a:gd name="connsiteX15417" fmla="*/ 11563652 w 12192000"/>
              <a:gd name="connsiteY15417" fmla="*/ 77765 h 6858079"/>
              <a:gd name="connsiteX15418" fmla="*/ 11609756 w 12192000"/>
              <a:gd name="connsiteY15418" fmla="*/ 63801 h 6858079"/>
              <a:gd name="connsiteX15419" fmla="*/ 4786887 w 12192000"/>
              <a:gd name="connsiteY15419" fmla="*/ 63542 h 6858079"/>
              <a:gd name="connsiteX15420" fmla="*/ 4789360 w 12192000"/>
              <a:gd name="connsiteY15420" fmla="*/ 68094 h 6858079"/>
              <a:gd name="connsiteX15421" fmla="*/ 4730503 w 12192000"/>
              <a:gd name="connsiteY15421" fmla="*/ 89836 h 6858079"/>
              <a:gd name="connsiteX15422" fmla="*/ 4729513 w 12192000"/>
              <a:gd name="connsiteY15422" fmla="*/ 88320 h 6858079"/>
              <a:gd name="connsiteX15423" fmla="*/ 4786887 w 12192000"/>
              <a:gd name="connsiteY15423" fmla="*/ 63542 h 6858079"/>
              <a:gd name="connsiteX15424" fmla="*/ 5147074 w 12192000"/>
              <a:gd name="connsiteY15424" fmla="*/ 63529 h 6858079"/>
              <a:gd name="connsiteX15425" fmla="*/ 5148552 w 12192000"/>
              <a:gd name="connsiteY15425" fmla="*/ 64590 h 6858079"/>
              <a:gd name="connsiteX15426" fmla="*/ 5136350 w 12192000"/>
              <a:gd name="connsiteY15426" fmla="*/ 83671 h 6858079"/>
              <a:gd name="connsiteX15427" fmla="*/ 5134131 w 12192000"/>
              <a:gd name="connsiteY15427" fmla="*/ 82611 h 6858079"/>
              <a:gd name="connsiteX15428" fmla="*/ 5147074 w 12192000"/>
              <a:gd name="connsiteY15428" fmla="*/ 63529 h 6858079"/>
              <a:gd name="connsiteX15429" fmla="*/ 11847412 w 12192000"/>
              <a:gd name="connsiteY15429" fmla="*/ 63085 h 6858079"/>
              <a:gd name="connsiteX15430" fmla="*/ 11847412 w 12192000"/>
              <a:gd name="connsiteY15430" fmla="*/ 67060 h 6858079"/>
              <a:gd name="connsiteX15431" fmla="*/ 11763184 w 12192000"/>
              <a:gd name="connsiteY15431" fmla="*/ 69049 h 6858079"/>
              <a:gd name="connsiteX15432" fmla="*/ 11763184 w 12192000"/>
              <a:gd name="connsiteY15432" fmla="*/ 67856 h 6858079"/>
              <a:gd name="connsiteX15433" fmla="*/ 11847412 w 12192000"/>
              <a:gd name="connsiteY15433" fmla="*/ 63085 h 6858079"/>
              <a:gd name="connsiteX15434" fmla="*/ 11872937 w 12192000"/>
              <a:gd name="connsiteY15434" fmla="*/ 61350 h 6858079"/>
              <a:gd name="connsiteX15435" fmla="*/ 11874743 w 12192000"/>
              <a:gd name="connsiteY15435" fmla="*/ 64601 h 6858079"/>
              <a:gd name="connsiteX15436" fmla="*/ 11867157 w 12192000"/>
              <a:gd name="connsiteY15436" fmla="*/ 69299 h 6858079"/>
              <a:gd name="connsiteX15437" fmla="*/ 11888110 w 12192000"/>
              <a:gd name="connsiteY15437" fmla="*/ 70383 h 6858079"/>
              <a:gd name="connsiteX15438" fmla="*/ 11944827 w 12192000"/>
              <a:gd name="connsiteY15438" fmla="*/ 91338 h 6858079"/>
              <a:gd name="connsiteX15439" fmla="*/ 11956749 w 12192000"/>
              <a:gd name="connsiteY15439" fmla="*/ 157817 h 6858079"/>
              <a:gd name="connsiteX15440" fmla="*/ 11955303 w 12192000"/>
              <a:gd name="connsiteY15440" fmla="*/ 245612 h 6858079"/>
              <a:gd name="connsiteX15441" fmla="*/ 11952775 w 12192000"/>
              <a:gd name="connsiteY15441" fmla="*/ 298362 h 6858079"/>
              <a:gd name="connsiteX15442" fmla="*/ 11946633 w 12192000"/>
              <a:gd name="connsiteY15442" fmla="*/ 331601 h 6858079"/>
              <a:gd name="connsiteX15443" fmla="*/ 11892083 w 12192000"/>
              <a:gd name="connsiteY15443" fmla="*/ 360143 h 6858079"/>
              <a:gd name="connsiteX15444" fmla="*/ 11792376 w 12192000"/>
              <a:gd name="connsiteY15444" fmla="*/ 364840 h 6858079"/>
              <a:gd name="connsiteX15445" fmla="*/ 11690500 w 12192000"/>
              <a:gd name="connsiteY15445" fmla="*/ 361227 h 6858079"/>
              <a:gd name="connsiteX15446" fmla="*/ 11639563 w 12192000"/>
              <a:gd name="connsiteY15446" fmla="*/ 360866 h 6858079"/>
              <a:gd name="connsiteX15447" fmla="*/ 11596573 w 12192000"/>
              <a:gd name="connsiteY15447" fmla="*/ 360505 h 6858079"/>
              <a:gd name="connsiteX15448" fmla="*/ 11549971 w 12192000"/>
              <a:gd name="connsiteY15448" fmla="*/ 314258 h 6858079"/>
              <a:gd name="connsiteX15449" fmla="*/ 11551777 w 12192000"/>
              <a:gd name="connsiteY15449" fmla="*/ 274877 h 6858079"/>
              <a:gd name="connsiteX15450" fmla="*/ 11551777 w 12192000"/>
              <a:gd name="connsiteY15450" fmla="*/ 231521 h 6858079"/>
              <a:gd name="connsiteX15451" fmla="*/ 11555390 w 12192000"/>
              <a:gd name="connsiteY15451" fmla="*/ 183469 h 6858079"/>
              <a:gd name="connsiteX15452" fmla="*/ 11552499 w 12192000"/>
              <a:gd name="connsiteY15452" fmla="*/ 138306 h 6858079"/>
              <a:gd name="connsiteX15453" fmla="*/ 11552861 w 12192000"/>
              <a:gd name="connsiteY15453" fmla="*/ 136861 h 6858079"/>
              <a:gd name="connsiteX15454" fmla="*/ 11554667 w 12192000"/>
              <a:gd name="connsiteY15454" fmla="*/ 118073 h 6858079"/>
              <a:gd name="connsiteX15455" fmla="*/ 11565506 w 12192000"/>
              <a:gd name="connsiteY15455" fmla="*/ 88447 h 6858079"/>
              <a:gd name="connsiteX15456" fmla="*/ 11623307 w 12192000"/>
              <a:gd name="connsiteY15456" fmla="*/ 71828 h 6858079"/>
              <a:gd name="connsiteX15457" fmla="*/ 11799240 w 12192000"/>
              <a:gd name="connsiteY15457" fmla="*/ 70743 h 6858079"/>
              <a:gd name="connsiteX15458" fmla="*/ 11848733 w 12192000"/>
              <a:gd name="connsiteY15458" fmla="*/ 69299 h 6858079"/>
              <a:gd name="connsiteX15459" fmla="*/ 11859570 w 12192000"/>
              <a:gd name="connsiteY15459" fmla="*/ 62434 h 6858079"/>
              <a:gd name="connsiteX15460" fmla="*/ 11861016 w 12192000"/>
              <a:gd name="connsiteY15460" fmla="*/ 65685 h 6858079"/>
              <a:gd name="connsiteX15461" fmla="*/ 11855235 w 12192000"/>
              <a:gd name="connsiteY15461" fmla="*/ 69299 h 6858079"/>
              <a:gd name="connsiteX15462" fmla="*/ 11861376 w 12192000"/>
              <a:gd name="connsiteY15462" fmla="*/ 69299 h 6858079"/>
              <a:gd name="connsiteX15463" fmla="*/ 11872937 w 12192000"/>
              <a:gd name="connsiteY15463" fmla="*/ 61350 h 6858079"/>
              <a:gd name="connsiteX15464" fmla="*/ 8136300 w 12192000"/>
              <a:gd name="connsiteY15464" fmla="*/ 59796 h 6858079"/>
              <a:gd name="connsiteX15465" fmla="*/ 8140710 w 12192000"/>
              <a:gd name="connsiteY15465" fmla="*/ 62659 h 6858079"/>
              <a:gd name="connsiteX15466" fmla="*/ 8144859 w 12192000"/>
              <a:gd name="connsiteY15466" fmla="*/ 133889 h 6858079"/>
              <a:gd name="connsiteX15467" fmla="*/ 8129504 w 12192000"/>
              <a:gd name="connsiteY15467" fmla="*/ 172628 h 6858079"/>
              <a:gd name="connsiteX15468" fmla="*/ 8073062 w 12192000"/>
              <a:gd name="connsiteY15468" fmla="*/ 186374 h 6858079"/>
              <a:gd name="connsiteX15469" fmla="*/ 8004170 w 12192000"/>
              <a:gd name="connsiteY15469" fmla="*/ 184291 h 6858079"/>
              <a:gd name="connsiteX15470" fmla="*/ 8004584 w 12192000"/>
              <a:gd name="connsiteY15470" fmla="*/ 180959 h 6858079"/>
              <a:gd name="connsiteX15471" fmla="*/ 8065592 w 12192000"/>
              <a:gd name="connsiteY15471" fmla="*/ 180542 h 6858079"/>
              <a:gd name="connsiteX15472" fmla="*/ 8122449 w 12192000"/>
              <a:gd name="connsiteY15472" fmla="*/ 168463 h 6858079"/>
              <a:gd name="connsiteX15473" fmla="*/ 8137805 w 12192000"/>
              <a:gd name="connsiteY15473" fmla="*/ 124724 h 6858079"/>
              <a:gd name="connsiteX15474" fmla="*/ 8132824 w 12192000"/>
              <a:gd name="connsiteY15474" fmla="*/ 64742 h 6858079"/>
              <a:gd name="connsiteX15475" fmla="*/ 8136300 w 12192000"/>
              <a:gd name="connsiteY15475" fmla="*/ 59796 h 6858079"/>
              <a:gd name="connsiteX15476" fmla="*/ 5478481 w 12192000"/>
              <a:gd name="connsiteY15476" fmla="*/ 58852 h 6858079"/>
              <a:gd name="connsiteX15477" fmla="*/ 5478481 w 12192000"/>
              <a:gd name="connsiteY15477" fmla="*/ 63226 h 6858079"/>
              <a:gd name="connsiteX15478" fmla="*/ 5425244 w 12192000"/>
              <a:gd name="connsiteY15478" fmla="*/ 62828 h 6858079"/>
              <a:gd name="connsiteX15479" fmla="*/ 5425244 w 12192000"/>
              <a:gd name="connsiteY15479" fmla="*/ 61635 h 6858079"/>
              <a:gd name="connsiteX15480" fmla="*/ 5478481 w 12192000"/>
              <a:gd name="connsiteY15480" fmla="*/ 58852 h 6858079"/>
              <a:gd name="connsiteX15481" fmla="*/ 11587123 w 12192000"/>
              <a:gd name="connsiteY15481" fmla="*/ 58681 h 6858079"/>
              <a:gd name="connsiteX15482" fmla="*/ 11587845 w 12192000"/>
              <a:gd name="connsiteY15482" fmla="*/ 62341 h 6858079"/>
              <a:gd name="connsiteX15483" fmla="*/ 11544841 w 12192000"/>
              <a:gd name="connsiteY15483" fmla="*/ 102597 h 6858079"/>
              <a:gd name="connsiteX15484" fmla="*/ 11543034 w 12192000"/>
              <a:gd name="connsiteY15484" fmla="*/ 102597 h 6858079"/>
              <a:gd name="connsiteX15485" fmla="*/ 11587123 w 12192000"/>
              <a:gd name="connsiteY15485" fmla="*/ 58681 h 6858079"/>
              <a:gd name="connsiteX15486" fmla="*/ 9141927 w 12192000"/>
              <a:gd name="connsiteY15486" fmla="*/ 57456 h 6858079"/>
              <a:gd name="connsiteX15487" fmla="*/ 9145526 w 12192000"/>
              <a:gd name="connsiteY15487" fmla="*/ 57456 h 6858079"/>
              <a:gd name="connsiteX15488" fmla="*/ 9145571 w 12192000"/>
              <a:gd name="connsiteY15488" fmla="*/ 60774 h 6858079"/>
              <a:gd name="connsiteX15489" fmla="*/ 9108767 w 12192000"/>
              <a:gd name="connsiteY15489" fmla="*/ 79947 h 6858079"/>
              <a:gd name="connsiteX15490" fmla="*/ 9078887 w 12192000"/>
              <a:gd name="connsiteY15490" fmla="*/ 69254 h 6858079"/>
              <a:gd name="connsiteX15491" fmla="*/ 9080345 w 12192000"/>
              <a:gd name="connsiteY15491" fmla="*/ 67780 h 6858079"/>
              <a:gd name="connsiteX15492" fmla="*/ 9113869 w 12192000"/>
              <a:gd name="connsiteY15492" fmla="*/ 74785 h 6858079"/>
              <a:gd name="connsiteX15493" fmla="*/ 9141927 w 12192000"/>
              <a:gd name="connsiteY15493" fmla="*/ 57456 h 6858079"/>
              <a:gd name="connsiteX15494" fmla="*/ 5144317 w 12192000"/>
              <a:gd name="connsiteY15494" fmla="*/ 56819 h 6858079"/>
              <a:gd name="connsiteX15495" fmla="*/ 5145392 w 12192000"/>
              <a:gd name="connsiteY15495" fmla="*/ 57177 h 6858079"/>
              <a:gd name="connsiteX15496" fmla="*/ 5137496 w 12192000"/>
              <a:gd name="connsiteY15496" fmla="*/ 72525 h 6858079"/>
              <a:gd name="connsiteX15497" fmla="*/ 5135340 w 12192000"/>
              <a:gd name="connsiteY15497" fmla="*/ 71454 h 6858079"/>
              <a:gd name="connsiteX15498" fmla="*/ 5140007 w 12192000"/>
              <a:gd name="connsiteY15498" fmla="*/ 63959 h 6858079"/>
              <a:gd name="connsiteX15499" fmla="*/ 5144317 w 12192000"/>
              <a:gd name="connsiteY15499" fmla="*/ 56819 h 6858079"/>
              <a:gd name="connsiteX15500" fmla="*/ 5142864 w 12192000"/>
              <a:gd name="connsiteY15500" fmla="*/ 52445 h 6858079"/>
              <a:gd name="connsiteX15501" fmla="*/ 5143858 w 12192000"/>
              <a:gd name="connsiteY15501" fmla="*/ 52822 h 6858079"/>
              <a:gd name="connsiteX15502" fmla="*/ 5138890 w 12192000"/>
              <a:gd name="connsiteY15502" fmla="*/ 64497 h 6858079"/>
              <a:gd name="connsiteX15503" fmla="*/ 5137233 w 12192000"/>
              <a:gd name="connsiteY15503" fmla="*/ 63367 h 6858079"/>
              <a:gd name="connsiteX15504" fmla="*/ 5142864 w 12192000"/>
              <a:gd name="connsiteY15504" fmla="*/ 52445 h 6858079"/>
              <a:gd name="connsiteX15505" fmla="*/ 5477311 w 12192000"/>
              <a:gd name="connsiteY15505" fmla="*/ 51628 h 6858079"/>
              <a:gd name="connsiteX15506" fmla="*/ 5477311 w 12192000"/>
              <a:gd name="connsiteY15506" fmla="*/ 55742 h 6858079"/>
              <a:gd name="connsiteX15507" fmla="*/ 5400148 w 12192000"/>
              <a:gd name="connsiteY15507" fmla="*/ 54621 h 6858079"/>
              <a:gd name="connsiteX15508" fmla="*/ 5400148 w 12192000"/>
              <a:gd name="connsiteY15508" fmla="*/ 52750 h 6858079"/>
              <a:gd name="connsiteX15509" fmla="*/ 5477311 w 12192000"/>
              <a:gd name="connsiteY15509" fmla="*/ 51628 h 6858079"/>
              <a:gd name="connsiteX15510" fmla="*/ 9161098 w 12192000"/>
              <a:gd name="connsiteY15510" fmla="*/ 50799 h 6858079"/>
              <a:gd name="connsiteX15511" fmla="*/ 9162224 w 12192000"/>
              <a:gd name="connsiteY15511" fmla="*/ 53873 h 6858079"/>
              <a:gd name="connsiteX15512" fmla="*/ 9111100 w 12192000"/>
              <a:gd name="connsiteY15512" fmla="*/ 89156 h 6858079"/>
              <a:gd name="connsiteX15513" fmla="*/ 9079778 w 12192000"/>
              <a:gd name="connsiteY15513" fmla="*/ 84166 h 6858079"/>
              <a:gd name="connsiteX15514" fmla="*/ 9050617 w 12192000"/>
              <a:gd name="connsiteY15514" fmla="*/ 64208 h 6858079"/>
              <a:gd name="connsiteX15515" fmla="*/ 9051337 w 12192000"/>
              <a:gd name="connsiteY15515" fmla="*/ 62782 h 6858079"/>
              <a:gd name="connsiteX15516" fmla="*/ 9102100 w 12192000"/>
              <a:gd name="connsiteY15516" fmla="*/ 84523 h 6858079"/>
              <a:gd name="connsiteX15517" fmla="*/ 9157543 w 12192000"/>
              <a:gd name="connsiteY15517" fmla="*/ 51734 h 6858079"/>
              <a:gd name="connsiteX15518" fmla="*/ 9161098 w 12192000"/>
              <a:gd name="connsiteY15518" fmla="*/ 50799 h 6858079"/>
              <a:gd name="connsiteX15519" fmla="*/ 4780553 w 12192000"/>
              <a:gd name="connsiteY15519" fmla="*/ 47544 h 6858079"/>
              <a:gd name="connsiteX15520" fmla="*/ 4782595 w 12192000"/>
              <a:gd name="connsiteY15520" fmla="*/ 53780 h 6858079"/>
              <a:gd name="connsiteX15521" fmla="*/ 4751972 w 12192000"/>
              <a:gd name="connsiteY15521" fmla="*/ 66252 h 6858079"/>
              <a:gd name="connsiteX15522" fmla="*/ 4717773 w 12192000"/>
              <a:gd name="connsiteY15522" fmla="*/ 78724 h 6858079"/>
              <a:gd name="connsiteX15523" fmla="*/ 4717262 w 12192000"/>
              <a:gd name="connsiteY15523" fmla="*/ 75085 h 6858079"/>
              <a:gd name="connsiteX15524" fmla="*/ 4754013 w 12192000"/>
              <a:gd name="connsiteY15524" fmla="*/ 60016 h 6858079"/>
              <a:gd name="connsiteX15525" fmla="*/ 4775958 w 12192000"/>
              <a:gd name="connsiteY15525" fmla="*/ 50143 h 6858079"/>
              <a:gd name="connsiteX15526" fmla="*/ 4778000 w 12192000"/>
              <a:gd name="connsiteY15526" fmla="*/ 48064 h 6858079"/>
              <a:gd name="connsiteX15527" fmla="*/ 4780553 w 12192000"/>
              <a:gd name="connsiteY15527" fmla="*/ 47544 h 6858079"/>
              <a:gd name="connsiteX15528" fmla="*/ 10034434 w 12192000"/>
              <a:gd name="connsiteY15528" fmla="*/ 47404 h 6858079"/>
              <a:gd name="connsiteX15529" fmla="*/ 10038144 w 12192000"/>
              <a:gd name="connsiteY15529" fmla="*/ 48478 h 6858079"/>
              <a:gd name="connsiteX15530" fmla="*/ 10023304 w 12192000"/>
              <a:gd name="connsiteY15530" fmla="*/ 145544 h 6858079"/>
              <a:gd name="connsiteX15531" fmla="*/ 10016625 w 12192000"/>
              <a:gd name="connsiteY15531" fmla="*/ 145544 h 6858079"/>
              <a:gd name="connsiteX15532" fmla="*/ 10034434 w 12192000"/>
              <a:gd name="connsiteY15532" fmla="*/ 47404 h 6858079"/>
              <a:gd name="connsiteX15533" fmla="*/ 7549436 w 12192000"/>
              <a:gd name="connsiteY15533" fmla="*/ 46112 h 6858079"/>
              <a:gd name="connsiteX15534" fmla="*/ 7551105 w 12192000"/>
              <a:gd name="connsiteY15534" fmla="*/ 47777 h 6858079"/>
              <a:gd name="connsiteX15535" fmla="*/ 7510598 w 12192000"/>
              <a:gd name="connsiteY15535" fmla="*/ 95644 h 6858079"/>
              <a:gd name="connsiteX15536" fmla="*/ 7478442 w 12192000"/>
              <a:gd name="connsiteY15536" fmla="*/ 134771 h 6858079"/>
              <a:gd name="connsiteX15537" fmla="*/ 7473431 w 12192000"/>
              <a:gd name="connsiteY15537" fmla="*/ 129775 h 6858079"/>
              <a:gd name="connsiteX15538" fmla="*/ 7549436 w 12192000"/>
              <a:gd name="connsiteY15538" fmla="*/ 46112 h 6858079"/>
              <a:gd name="connsiteX15539" fmla="*/ 4759614 w 12192000"/>
              <a:gd name="connsiteY15539" fmla="*/ 39172 h 6858079"/>
              <a:gd name="connsiteX15540" fmla="*/ 4762660 w 12192000"/>
              <a:gd name="connsiteY15540" fmla="*/ 44800 h 6858079"/>
              <a:gd name="connsiteX15541" fmla="*/ 4730164 w 12192000"/>
              <a:gd name="connsiteY15541" fmla="*/ 58615 h 6858079"/>
              <a:gd name="connsiteX15542" fmla="*/ 4703763 w 12192000"/>
              <a:gd name="connsiteY15542" fmla="*/ 69359 h 6858079"/>
              <a:gd name="connsiteX15543" fmla="*/ 4702747 w 12192000"/>
              <a:gd name="connsiteY15543" fmla="*/ 64243 h 6858079"/>
              <a:gd name="connsiteX15544" fmla="*/ 4759614 w 12192000"/>
              <a:gd name="connsiteY15544" fmla="*/ 39172 h 6858079"/>
              <a:gd name="connsiteX15545" fmla="*/ 873552 w 12192000"/>
              <a:gd name="connsiteY15545" fmla="*/ 30984 h 6858079"/>
              <a:gd name="connsiteX15546" fmla="*/ 868494 w 12192000"/>
              <a:gd name="connsiteY15546" fmla="*/ 31346 h 6858079"/>
              <a:gd name="connsiteX15547" fmla="*/ 868494 w 12192000"/>
              <a:gd name="connsiteY15547" fmla="*/ 32790 h 6858079"/>
              <a:gd name="connsiteX15548" fmla="*/ 867049 w 12192000"/>
              <a:gd name="connsiteY15548" fmla="*/ 34597 h 6858079"/>
              <a:gd name="connsiteX15549" fmla="*/ 854403 w 12192000"/>
              <a:gd name="connsiteY15549" fmla="*/ 67468 h 6858079"/>
              <a:gd name="connsiteX15550" fmla="*/ 840313 w 12192000"/>
              <a:gd name="connsiteY15550" fmla="*/ 102867 h 6858079"/>
              <a:gd name="connsiteX15551" fmla="*/ 838868 w 12192000"/>
              <a:gd name="connsiteY15551" fmla="*/ 106841 h 6858079"/>
              <a:gd name="connsiteX15552" fmla="*/ 862714 w 12192000"/>
              <a:gd name="connsiteY15552" fmla="*/ 112259 h 6858079"/>
              <a:gd name="connsiteX15553" fmla="*/ 892339 w 12192000"/>
              <a:gd name="connsiteY15553" fmla="*/ 112259 h 6858079"/>
              <a:gd name="connsiteX15554" fmla="*/ 901733 w 12192000"/>
              <a:gd name="connsiteY15554" fmla="*/ 110092 h 6858079"/>
              <a:gd name="connsiteX15555" fmla="*/ 901733 w 12192000"/>
              <a:gd name="connsiteY15555" fmla="*/ 103951 h 6858079"/>
              <a:gd name="connsiteX15556" fmla="*/ 874636 w 12192000"/>
              <a:gd name="connsiteY15556" fmla="*/ 36764 h 6858079"/>
              <a:gd name="connsiteX15557" fmla="*/ 874998 w 12192000"/>
              <a:gd name="connsiteY15557" fmla="*/ 35680 h 6858079"/>
              <a:gd name="connsiteX15558" fmla="*/ 873552 w 12192000"/>
              <a:gd name="connsiteY15558" fmla="*/ 32790 h 6858079"/>
              <a:gd name="connsiteX15559" fmla="*/ 873552 w 12192000"/>
              <a:gd name="connsiteY15559" fmla="*/ 30984 h 6858079"/>
              <a:gd name="connsiteX15560" fmla="*/ 4736903 w 12192000"/>
              <a:gd name="connsiteY15560" fmla="*/ 30722 h 6858079"/>
              <a:gd name="connsiteX15561" fmla="*/ 4740985 w 12192000"/>
              <a:gd name="connsiteY15561" fmla="*/ 35119 h 6858079"/>
              <a:gd name="connsiteX15562" fmla="*/ 4716496 w 12192000"/>
              <a:gd name="connsiteY15562" fmla="*/ 46356 h 6858079"/>
              <a:gd name="connsiteX15563" fmla="*/ 4690991 w 12192000"/>
              <a:gd name="connsiteY15563" fmla="*/ 56615 h 6858079"/>
              <a:gd name="connsiteX15564" fmla="*/ 4689460 w 12192000"/>
              <a:gd name="connsiteY15564" fmla="*/ 51730 h 6858079"/>
              <a:gd name="connsiteX15565" fmla="*/ 4716496 w 12192000"/>
              <a:gd name="connsiteY15565" fmla="*/ 40004 h 6858079"/>
              <a:gd name="connsiteX15566" fmla="*/ 4736903 w 12192000"/>
              <a:gd name="connsiteY15566" fmla="*/ 30722 h 6858079"/>
              <a:gd name="connsiteX15567" fmla="*/ 7531942 w 12192000"/>
              <a:gd name="connsiteY15567" fmla="*/ 30496 h 6858079"/>
              <a:gd name="connsiteX15568" fmla="*/ 7535254 w 12192000"/>
              <a:gd name="connsiteY15568" fmla="*/ 34251 h 6858079"/>
              <a:gd name="connsiteX15569" fmla="*/ 7480201 w 12192000"/>
              <a:gd name="connsiteY15569" fmla="*/ 101438 h 6858079"/>
              <a:gd name="connsiteX15570" fmla="*/ 7474819 w 12192000"/>
              <a:gd name="connsiteY15570" fmla="*/ 98099 h 6858079"/>
              <a:gd name="connsiteX15571" fmla="*/ 7504208 w 12192000"/>
              <a:gd name="connsiteY15571" fmla="*/ 62212 h 6858079"/>
              <a:gd name="connsiteX15572" fmla="*/ 7531942 w 12192000"/>
              <a:gd name="connsiteY15572" fmla="*/ 30496 h 6858079"/>
              <a:gd name="connsiteX15573" fmla="*/ 6920698 w 12192000"/>
              <a:gd name="connsiteY15573" fmla="*/ 20964 h 6858079"/>
              <a:gd name="connsiteX15574" fmla="*/ 7019441 w 12192000"/>
              <a:gd name="connsiteY15574" fmla="*/ 43498 h 6858079"/>
              <a:gd name="connsiteX15575" fmla="*/ 7018865 w 12192000"/>
              <a:gd name="connsiteY15575" fmla="*/ 44626 h 6858079"/>
              <a:gd name="connsiteX15576" fmla="*/ 6919543 w 12192000"/>
              <a:gd name="connsiteY15576" fmla="*/ 24345 h 6858079"/>
              <a:gd name="connsiteX15577" fmla="*/ 6920698 w 12192000"/>
              <a:gd name="connsiteY15577" fmla="*/ 20964 h 6858079"/>
              <a:gd name="connsiteX15578" fmla="*/ 8280488 w 12192000"/>
              <a:gd name="connsiteY15578" fmla="*/ 20424 h 6858079"/>
              <a:gd name="connsiteX15579" fmla="*/ 8284337 w 12192000"/>
              <a:gd name="connsiteY15579" fmla="*/ 20424 h 6858079"/>
              <a:gd name="connsiteX15580" fmla="*/ 8284337 w 12192000"/>
              <a:gd name="connsiteY15580" fmla="*/ 24273 h 6858079"/>
              <a:gd name="connsiteX15581" fmla="*/ 8283952 w 12192000"/>
              <a:gd name="connsiteY15581" fmla="*/ 25042 h 6858079"/>
              <a:gd name="connsiteX15582" fmla="*/ 8282412 w 12192000"/>
              <a:gd name="connsiteY15582" fmla="*/ 26197 h 6858079"/>
              <a:gd name="connsiteX15583" fmla="*/ 8278948 w 12192000"/>
              <a:gd name="connsiteY15583" fmla="*/ 23888 h 6858079"/>
              <a:gd name="connsiteX15584" fmla="*/ 8280103 w 12192000"/>
              <a:gd name="connsiteY15584" fmla="*/ 20809 h 6858079"/>
              <a:gd name="connsiteX15585" fmla="*/ 8280488 w 12192000"/>
              <a:gd name="connsiteY15585" fmla="*/ 20424 h 6858079"/>
              <a:gd name="connsiteX15586" fmla="*/ 5634812 w 12192000"/>
              <a:gd name="connsiteY15586" fmla="*/ 18910 h 6858079"/>
              <a:gd name="connsiteX15587" fmla="*/ 5636995 w 12192000"/>
              <a:gd name="connsiteY15587" fmla="*/ 62757 h 6858079"/>
              <a:gd name="connsiteX15588" fmla="*/ 5637723 w 12192000"/>
              <a:gd name="connsiteY15588" fmla="*/ 117386 h 6858079"/>
              <a:gd name="connsiteX15589" fmla="*/ 5635542 w 12192000"/>
              <a:gd name="connsiteY15589" fmla="*/ 119542 h 6858079"/>
              <a:gd name="connsiteX15590" fmla="*/ 5635175 w 12192000"/>
              <a:gd name="connsiteY15590" fmla="*/ 119902 h 6858079"/>
              <a:gd name="connsiteX15591" fmla="*/ 5593692 w 12192000"/>
              <a:gd name="connsiteY15591" fmla="*/ 120981 h 6858079"/>
              <a:gd name="connsiteX15592" fmla="*/ 5567491 w 12192000"/>
              <a:gd name="connsiteY15592" fmla="*/ 117386 h 6858079"/>
              <a:gd name="connsiteX15593" fmla="*/ 5568219 w 12192000"/>
              <a:gd name="connsiteY15593" fmla="*/ 115230 h 6858079"/>
              <a:gd name="connsiteX15594" fmla="*/ 5633356 w 12192000"/>
              <a:gd name="connsiteY15594" fmla="*/ 115230 h 6858079"/>
              <a:gd name="connsiteX15595" fmla="*/ 5632994 w 12192000"/>
              <a:gd name="connsiteY15595" fmla="*/ 68148 h 6858079"/>
              <a:gd name="connsiteX15596" fmla="*/ 5632265 w 12192000"/>
              <a:gd name="connsiteY15596" fmla="*/ 19269 h 6858079"/>
              <a:gd name="connsiteX15597" fmla="*/ 5634812 w 12192000"/>
              <a:gd name="connsiteY15597" fmla="*/ 18910 h 6858079"/>
              <a:gd name="connsiteX15598" fmla="*/ 4725346 w 12192000"/>
              <a:gd name="connsiteY15598" fmla="*/ 18037 h 6858079"/>
              <a:gd name="connsiteX15599" fmla="*/ 4729913 w 12192000"/>
              <a:gd name="connsiteY15599" fmla="*/ 23178 h 6858079"/>
              <a:gd name="connsiteX15600" fmla="*/ 4707593 w 12192000"/>
              <a:gd name="connsiteY15600" fmla="*/ 36031 h 6858079"/>
              <a:gd name="connsiteX15601" fmla="*/ 4678168 w 12192000"/>
              <a:gd name="connsiteY15601" fmla="*/ 48884 h 6858079"/>
              <a:gd name="connsiteX15602" fmla="*/ 4675631 w 12192000"/>
              <a:gd name="connsiteY15602" fmla="*/ 44771 h 6858079"/>
              <a:gd name="connsiteX15603" fmla="*/ 4725346 w 12192000"/>
              <a:gd name="connsiteY15603" fmla="*/ 18037 h 6858079"/>
              <a:gd name="connsiteX15604" fmla="*/ 5039282 w 12192000"/>
              <a:gd name="connsiteY15604" fmla="*/ 16710 h 6858079"/>
              <a:gd name="connsiteX15605" fmla="*/ 5039658 w 12192000"/>
              <a:gd name="connsiteY15605" fmla="*/ 17076 h 6858079"/>
              <a:gd name="connsiteX15606" fmla="*/ 5040789 w 12192000"/>
              <a:gd name="connsiteY15606" fmla="*/ 18539 h 6858079"/>
              <a:gd name="connsiteX15607" fmla="*/ 5040035 w 12192000"/>
              <a:gd name="connsiteY15607" fmla="*/ 38662 h 6858079"/>
              <a:gd name="connsiteX15608" fmla="*/ 5039282 w 12192000"/>
              <a:gd name="connsiteY15608" fmla="*/ 56223 h 6858079"/>
              <a:gd name="connsiteX15609" fmla="*/ 5037401 w 12192000"/>
              <a:gd name="connsiteY15609" fmla="*/ 56223 h 6858079"/>
              <a:gd name="connsiteX15610" fmla="*/ 5037775 w 12192000"/>
              <a:gd name="connsiteY15610" fmla="*/ 32808 h 6858079"/>
              <a:gd name="connsiteX15611" fmla="*/ 5038153 w 12192000"/>
              <a:gd name="connsiteY15611" fmla="*/ 18905 h 6858079"/>
              <a:gd name="connsiteX15612" fmla="*/ 5027232 w 12192000"/>
              <a:gd name="connsiteY15612" fmla="*/ 18905 h 6858079"/>
              <a:gd name="connsiteX15613" fmla="*/ 5027232 w 12192000"/>
              <a:gd name="connsiteY15613" fmla="*/ 17808 h 6858079"/>
              <a:gd name="connsiteX15614" fmla="*/ 5039282 w 12192000"/>
              <a:gd name="connsiteY15614" fmla="*/ 16710 h 6858079"/>
              <a:gd name="connsiteX15615" fmla="*/ 6924617 w 12192000"/>
              <a:gd name="connsiteY15615" fmla="*/ 15330 h 6858079"/>
              <a:gd name="connsiteX15616" fmla="*/ 6962755 w 12192000"/>
              <a:gd name="connsiteY15616" fmla="*/ 23680 h 6858079"/>
              <a:gd name="connsiteX15617" fmla="*/ 6999738 w 12192000"/>
              <a:gd name="connsiteY15617" fmla="*/ 32628 h 6858079"/>
              <a:gd name="connsiteX15618" fmla="*/ 6999160 w 12192000"/>
              <a:gd name="connsiteY15618" fmla="*/ 34418 h 6858079"/>
              <a:gd name="connsiteX15619" fmla="*/ 6961599 w 12192000"/>
              <a:gd name="connsiteY15619" fmla="*/ 27261 h 6858079"/>
              <a:gd name="connsiteX15620" fmla="*/ 6924617 w 12192000"/>
              <a:gd name="connsiteY15620" fmla="*/ 19506 h 6858079"/>
              <a:gd name="connsiteX15621" fmla="*/ 6924617 w 12192000"/>
              <a:gd name="connsiteY15621" fmla="*/ 15330 h 6858079"/>
              <a:gd name="connsiteX15622" fmla="*/ 5045691 w 12192000"/>
              <a:gd name="connsiteY15622" fmla="*/ 11940 h 6858079"/>
              <a:gd name="connsiteX15623" fmla="*/ 5046425 w 12192000"/>
              <a:gd name="connsiteY15623" fmla="*/ 14118 h 6858079"/>
              <a:gd name="connsiteX15624" fmla="*/ 5044223 w 12192000"/>
              <a:gd name="connsiteY15624" fmla="*/ 77998 h 6858079"/>
              <a:gd name="connsiteX15625" fmla="*/ 5043488 w 12192000"/>
              <a:gd name="connsiteY15625" fmla="*/ 77998 h 6858079"/>
              <a:gd name="connsiteX15626" fmla="*/ 5044223 w 12192000"/>
              <a:gd name="connsiteY15626" fmla="*/ 14118 h 6858079"/>
              <a:gd name="connsiteX15627" fmla="*/ 5024409 w 12192000"/>
              <a:gd name="connsiteY15627" fmla="*/ 13755 h 6858079"/>
              <a:gd name="connsiteX15628" fmla="*/ 5024409 w 12192000"/>
              <a:gd name="connsiteY15628" fmla="*/ 13029 h 6858079"/>
              <a:gd name="connsiteX15629" fmla="*/ 5045691 w 12192000"/>
              <a:gd name="connsiteY15629" fmla="*/ 11940 h 6858079"/>
              <a:gd name="connsiteX15630" fmla="*/ 7515698 w 12192000"/>
              <a:gd name="connsiteY15630" fmla="*/ 11197 h 6858079"/>
              <a:gd name="connsiteX15631" fmla="*/ 7520230 w 12192000"/>
              <a:gd name="connsiteY15631" fmla="*/ 15751 h 6858079"/>
              <a:gd name="connsiteX15632" fmla="*/ 7474087 w 12192000"/>
              <a:gd name="connsiteY15632" fmla="*/ 69561 h 6858079"/>
              <a:gd name="connsiteX15633" fmla="*/ 7467907 w 12192000"/>
              <a:gd name="connsiteY15633" fmla="*/ 65836 h 6858079"/>
              <a:gd name="connsiteX15634" fmla="*/ 7490979 w 12192000"/>
              <a:gd name="connsiteY15634" fmla="*/ 38517 h 6858079"/>
              <a:gd name="connsiteX15635" fmla="*/ 7515698 w 12192000"/>
              <a:gd name="connsiteY15635" fmla="*/ 11197 h 6858079"/>
              <a:gd name="connsiteX15636" fmla="*/ 8276149 w 12192000"/>
              <a:gd name="connsiteY15636" fmla="*/ 11115 h 6858079"/>
              <a:gd name="connsiteX15637" fmla="*/ 8277781 w 12192000"/>
              <a:gd name="connsiteY15637" fmla="*/ 15805 h 6858079"/>
              <a:gd name="connsiteX15638" fmla="*/ 8271252 w 12192000"/>
              <a:gd name="connsiteY15638" fmla="*/ 27479 h 6858079"/>
              <a:gd name="connsiteX15639" fmla="*/ 8264722 w 12192000"/>
              <a:gd name="connsiteY15639" fmla="*/ 23727 h 6858079"/>
              <a:gd name="connsiteX15640" fmla="*/ 8271252 w 12192000"/>
              <a:gd name="connsiteY15640" fmla="*/ 12053 h 6858079"/>
              <a:gd name="connsiteX15641" fmla="*/ 8276149 w 12192000"/>
              <a:gd name="connsiteY15641" fmla="*/ 11115 h 6858079"/>
              <a:gd name="connsiteX15642" fmla="*/ 8260463 w 12192000"/>
              <a:gd name="connsiteY15642" fmla="*/ 8756 h 6858079"/>
              <a:gd name="connsiteX15643" fmla="*/ 8261371 w 12192000"/>
              <a:gd name="connsiteY15643" fmla="*/ 12704 h 6858079"/>
              <a:gd name="connsiteX15644" fmla="*/ 8250675 w 12192000"/>
              <a:gd name="connsiteY15644" fmla="*/ 30986 h 6858079"/>
              <a:gd name="connsiteX15645" fmla="*/ 8245113 w 12192000"/>
              <a:gd name="connsiteY15645" fmla="*/ 27662 h 6858079"/>
              <a:gd name="connsiteX15646" fmla="*/ 8256665 w 12192000"/>
              <a:gd name="connsiteY15646" fmla="*/ 9795 h 6858079"/>
              <a:gd name="connsiteX15647" fmla="*/ 8260463 w 12192000"/>
              <a:gd name="connsiteY15647" fmla="*/ 8756 h 6858079"/>
              <a:gd name="connsiteX15648" fmla="*/ 5103179 w 12192000"/>
              <a:gd name="connsiteY15648" fmla="*/ 8744 h 6858079"/>
              <a:gd name="connsiteX15649" fmla="*/ 5078266 w 12192000"/>
              <a:gd name="connsiteY15649" fmla="*/ 9105 h 6858079"/>
              <a:gd name="connsiteX15650" fmla="*/ 5077544 w 12192000"/>
              <a:gd name="connsiteY15650" fmla="*/ 14868 h 6858079"/>
              <a:gd name="connsiteX15651" fmla="*/ 5076461 w 12192000"/>
              <a:gd name="connsiteY15651" fmla="*/ 14507 h 6858079"/>
              <a:gd name="connsiteX15652" fmla="*/ 5077183 w 12192000"/>
              <a:gd name="connsiteY15652" fmla="*/ 9105 h 6858079"/>
              <a:gd name="connsiteX15653" fmla="*/ 5074294 w 12192000"/>
              <a:gd name="connsiteY15653" fmla="*/ 9105 h 6858079"/>
              <a:gd name="connsiteX15654" fmla="*/ 5073934 w 12192000"/>
              <a:gd name="connsiteY15654" fmla="*/ 16309 h 6858079"/>
              <a:gd name="connsiteX15655" fmla="*/ 5073210 w 12192000"/>
              <a:gd name="connsiteY15655" fmla="*/ 16309 h 6858079"/>
              <a:gd name="connsiteX15656" fmla="*/ 5073570 w 12192000"/>
              <a:gd name="connsiteY15656" fmla="*/ 9105 h 6858079"/>
              <a:gd name="connsiteX15657" fmla="*/ 5070683 w 12192000"/>
              <a:gd name="connsiteY15657" fmla="*/ 9105 h 6858079"/>
              <a:gd name="connsiteX15658" fmla="*/ 5069961 w 12192000"/>
              <a:gd name="connsiteY15658" fmla="*/ 18831 h 6858079"/>
              <a:gd name="connsiteX15659" fmla="*/ 5069239 w 12192000"/>
              <a:gd name="connsiteY15659" fmla="*/ 18470 h 6858079"/>
              <a:gd name="connsiteX15660" fmla="*/ 5069600 w 12192000"/>
              <a:gd name="connsiteY15660" fmla="*/ 9105 h 6858079"/>
              <a:gd name="connsiteX15661" fmla="*/ 5067073 w 12192000"/>
              <a:gd name="connsiteY15661" fmla="*/ 9105 h 6858079"/>
              <a:gd name="connsiteX15662" fmla="*/ 5067073 w 12192000"/>
              <a:gd name="connsiteY15662" fmla="*/ 18110 h 6858079"/>
              <a:gd name="connsiteX15663" fmla="*/ 5066351 w 12192000"/>
              <a:gd name="connsiteY15663" fmla="*/ 24594 h 6858079"/>
              <a:gd name="connsiteX15664" fmla="*/ 5065627 w 12192000"/>
              <a:gd name="connsiteY15664" fmla="*/ 24234 h 6858079"/>
              <a:gd name="connsiteX15665" fmla="*/ 5065989 w 12192000"/>
              <a:gd name="connsiteY15665" fmla="*/ 14507 h 6858079"/>
              <a:gd name="connsiteX15666" fmla="*/ 5065989 w 12192000"/>
              <a:gd name="connsiteY15666" fmla="*/ 9105 h 6858079"/>
              <a:gd name="connsiteX15667" fmla="*/ 5063462 w 12192000"/>
              <a:gd name="connsiteY15667" fmla="*/ 9105 h 6858079"/>
              <a:gd name="connsiteX15668" fmla="*/ 5063462 w 12192000"/>
              <a:gd name="connsiteY15668" fmla="*/ 28917 h 6858079"/>
              <a:gd name="connsiteX15669" fmla="*/ 5062738 w 12192000"/>
              <a:gd name="connsiteY15669" fmla="*/ 28917 h 6858079"/>
              <a:gd name="connsiteX15670" fmla="*/ 5062017 w 12192000"/>
              <a:gd name="connsiteY15670" fmla="*/ 9105 h 6858079"/>
              <a:gd name="connsiteX15671" fmla="*/ 5060572 w 12192000"/>
              <a:gd name="connsiteY15671" fmla="*/ 9465 h 6858079"/>
              <a:gd name="connsiteX15672" fmla="*/ 5060934 w 12192000"/>
              <a:gd name="connsiteY15672" fmla="*/ 29637 h 6858079"/>
              <a:gd name="connsiteX15673" fmla="*/ 5060572 w 12192000"/>
              <a:gd name="connsiteY15673" fmla="*/ 29637 h 6858079"/>
              <a:gd name="connsiteX15674" fmla="*/ 5059491 w 12192000"/>
              <a:gd name="connsiteY15674" fmla="*/ 9465 h 6858079"/>
              <a:gd name="connsiteX15675" fmla="*/ 5058408 w 12192000"/>
              <a:gd name="connsiteY15675" fmla="*/ 9465 h 6858079"/>
              <a:gd name="connsiteX15676" fmla="*/ 5058408 w 12192000"/>
              <a:gd name="connsiteY15676" fmla="*/ 9825 h 6858079"/>
              <a:gd name="connsiteX15677" fmla="*/ 5058044 w 12192000"/>
              <a:gd name="connsiteY15677" fmla="*/ 34320 h 6858079"/>
              <a:gd name="connsiteX15678" fmla="*/ 5057683 w 12192000"/>
              <a:gd name="connsiteY15678" fmla="*/ 34320 h 6858079"/>
              <a:gd name="connsiteX15679" fmla="*/ 5057324 w 12192000"/>
              <a:gd name="connsiteY15679" fmla="*/ 9825 h 6858079"/>
              <a:gd name="connsiteX15680" fmla="*/ 5057324 w 12192000"/>
              <a:gd name="connsiteY15680" fmla="*/ 9465 h 6858079"/>
              <a:gd name="connsiteX15681" fmla="*/ 5055880 w 12192000"/>
              <a:gd name="connsiteY15681" fmla="*/ 9825 h 6858079"/>
              <a:gd name="connsiteX15682" fmla="*/ 5055880 w 12192000"/>
              <a:gd name="connsiteY15682" fmla="*/ 15949 h 6858079"/>
              <a:gd name="connsiteX15683" fmla="*/ 5055880 w 12192000"/>
              <a:gd name="connsiteY15683" fmla="*/ 23513 h 6858079"/>
              <a:gd name="connsiteX15684" fmla="*/ 5055517 w 12192000"/>
              <a:gd name="connsiteY15684" fmla="*/ 37923 h 6858079"/>
              <a:gd name="connsiteX15685" fmla="*/ 5054796 w 12192000"/>
              <a:gd name="connsiteY15685" fmla="*/ 37923 h 6858079"/>
              <a:gd name="connsiteX15686" fmla="*/ 5054435 w 12192000"/>
              <a:gd name="connsiteY15686" fmla="*/ 20272 h 6858079"/>
              <a:gd name="connsiteX15687" fmla="*/ 5054435 w 12192000"/>
              <a:gd name="connsiteY15687" fmla="*/ 9825 h 6858079"/>
              <a:gd name="connsiteX15688" fmla="*/ 5052630 w 12192000"/>
              <a:gd name="connsiteY15688" fmla="*/ 9825 h 6858079"/>
              <a:gd name="connsiteX15689" fmla="*/ 5052990 w 12192000"/>
              <a:gd name="connsiteY15689" fmla="*/ 10185 h 6858079"/>
              <a:gd name="connsiteX15690" fmla="*/ 5049740 w 12192000"/>
              <a:gd name="connsiteY15690" fmla="*/ 192097 h 6858079"/>
              <a:gd name="connsiteX15691" fmla="*/ 5062738 w 12192000"/>
              <a:gd name="connsiteY15691" fmla="*/ 192817 h 6858079"/>
              <a:gd name="connsiteX15692" fmla="*/ 5102818 w 12192000"/>
              <a:gd name="connsiteY15692" fmla="*/ 193898 h 6858079"/>
              <a:gd name="connsiteX15693" fmla="*/ 5154812 w 12192000"/>
              <a:gd name="connsiteY15693" fmla="*/ 193178 h 6858079"/>
              <a:gd name="connsiteX15694" fmla="*/ 5155174 w 12192000"/>
              <a:gd name="connsiteY15694" fmla="*/ 150671 h 6858079"/>
              <a:gd name="connsiteX15695" fmla="*/ 5155894 w 12192000"/>
              <a:gd name="connsiteY15695" fmla="*/ 104923 h 6858079"/>
              <a:gd name="connsiteX15696" fmla="*/ 5155174 w 12192000"/>
              <a:gd name="connsiteY15696" fmla="*/ 9105 h 6858079"/>
              <a:gd name="connsiteX15697" fmla="*/ 5144702 w 12192000"/>
              <a:gd name="connsiteY15697" fmla="*/ 9105 h 6858079"/>
              <a:gd name="connsiteX15698" fmla="*/ 5139647 w 12192000"/>
              <a:gd name="connsiteY15698" fmla="*/ 15229 h 6858079"/>
              <a:gd name="connsiteX15699" fmla="*/ 5137479 w 12192000"/>
              <a:gd name="connsiteY15699" fmla="*/ 14868 h 6858079"/>
              <a:gd name="connsiteX15700" fmla="*/ 5140730 w 12192000"/>
              <a:gd name="connsiteY15700" fmla="*/ 9105 h 6858079"/>
              <a:gd name="connsiteX15701" fmla="*/ 5137842 w 12192000"/>
              <a:gd name="connsiteY15701" fmla="*/ 9105 h 6858079"/>
              <a:gd name="connsiteX15702" fmla="*/ 5133509 w 12192000"/>
              <a:gd name="connsiteY15702" fmla="*/ 13787 h 6858079"/>
              <a:gd name="connsiteX15703" fmla="*/ 5132066 w 12192000"/>
              <a:gd name="connsiteY15703" fmla="*/ 12707 h 6858079"/>
              <a:gd name="connsiteX15704" fmla="*/ 5134229 w 12192000"/>
              <a:gd name="connsiteY15704" fmla="*/ 9105 h 6858079"/>
              <a:gd name="connsiteX15705" fmla="*/ 5103179 w 12192000"/>
              <a:gd name="connsiteY15705" fmla="*/ 8744 h 6858079"/>
              <a:gd name="connsiteX15706" fmla="*/ 9673453 w 12192000"/>
              <a:gd name="connsiteY15706" fmla="*/ 5551 h 6858079"/>
              <a:gd name="connsiteX15707" fmla="*/ 9682122 w 12192000"/>
              <a:gd name="connsiteY15707" fmla="*/ 6136 h 6858079"/>
              <a:gd name="connsiteX15708" fmla="*/ 9750393 w 12192000"/>
              <a:gd name="connsiteY15708" fmla="*/ 56941 h 6858079"/>
              <a:gd name="connsiteX15709" fmla="*/ 9824444 w 12192000"/>
              <a:gd name="connsiteY15709" fmla="*/ 120717 h 6858079"/>
              <a:gd name="connsiteX15710" fmla="*/ 9806744 w 12192000"/>
              <a:gd name="connsiteY15710" fmla="*/ 138373 h 6858079"/>
              <a:gd name="connsiteX15711" fmla="*/ 9726552 w 12192000"/>
              <a:gd name="connsiteY15711" fmla="*/ 69552 h 6858079"/>
              <a:gd name="connsiteX15712" fmla="*/ 9671285 w 12192000"/>
              <a:gd name="connsiteY15712" fmla="*/ 14424 h 6858079"/>
              <a:gd name="connsiteX15713" fmla="*/ 9673453 w 12192000"/>
              <a:gd name="connsiteY15713" fmla="*/ 5551 h 6858079"/>
              <a:gd name="connsiteX15714" fmla="*/ 4710353 w 12192000"/>
              <a:gd name="connsiteY15714" fmla="*/ 5281 h 6858079"/>
              <a:gd name="connsiteX15715" fmla="*/ 4713895 w 12192000"/>
              <a:gd name="connsiteY15715" fmla="*/ 9957 h 6858079"/>
              <a:gd name="connsiteX15716" fmla="*/ 4672397 w 12192000"/>
              <a:gd name="connsiteY15716" fmla="*/ 33862 h 6858079"/>
              <a:gd name="connsiteX15717" fmla="*/ 4671384 w 12192000"/>
              <a:gd name="connsiteY15717" fmla="*/ 32823 h 6858079"/>
              <a:gd name="connsiteX15718" fmla="*/ 4710353 w 12192000"/>
              <a:gd name="connsiteY15718" fmla="*/ 5281 h 6858079"/>
              <a:gd name="connsiteX15719" fmla="*/ 206726 w 12192000"/>
              <a:gd name="connsiteY15719" fmla="*/ 1186 h 6858079"/>
              <a:gd name="connsiteX15720" fmla="*/ 167154 w 12192000"/>
              <a:gd name="connsiteY15720" fmla="*/ 6100 h 6858079"/>
              <a:gd name="connsiteX15721" fmla="*/ 107888 w 12192000"/>
              <a:gd name="connsiteY15721" fmla="*/ 133064 h 6858079"/>
              <a:gd name="connsiteX15722" fmla="*/ 251356 w 12192000"/>
              <a:gd name="connsiteY15722" fmla="*/ 175986 h 6858079"/>
              <a:gd name="connsiteX15723" fmla="*/ 240876 w 12192000"/>
              <a:gd name="connsiteY15723" fmla="*/ 12232 h 6858079"/>
              <a:gd name="connsiteX15724" fmla="*/ 206726 w 12192000"/>
              <a:gd name="connsiteY15724" fmla="*/ 1186 h 6858079"/>
              <a:gd name="connsiteX15725" fmla="*/ 11258446 w 12192000"/>
              <a:gd name="connsiteY15725" fmla="*/ 0 h 6858079"/>
              <a:gd name="connsiteX15726" fmla="*/ 11294121 w 12192000"/>
              <a:gd name="connsiteY15726" fmla="*/ 0 h 6858079"/>
              <a:gd name="connsiteX15727" fmla="*/ 11266481 w 12192000"/>
              <a:gd name="connsiteY15727" fmla="*/ 36675 h 6858079"/>
              <a:gd name="connsiteX15728" fmla="*/ 11262699 w 12192000"/>
              <a:gd name="connsiteY15728" fmla="*/ 79804 h 6858079"/>
              <a:gd name="connsiteX15729" fmla="*/ 11236047 w 12192000"/>
              <a:gd name="connsiteY15729" fmla="*/ 94586 h 6858079"/>
              <a:gd name="connsiteX15730" fmla="*/ 11233526 w 12192000"/>
              <a:gd name="connsiteY15730" fmla="*/ 32213 h 6858079"/>
              <a:gd name="connsiteX15731" fmla="*/ 11012292 w 12192000"/>
              <a:gd name="connsiteY15731" fmla="*/ 0 h 6858079"/>
              <a:gd name="connsiteX15732" fmla="*/ 11036112 w 12192000"/>
              <a:gd name="connsiteY15732" fmla="*/ 0 h 6858079"/>
              <a:gd name="connsiteX15733" fmla="*/ 11036244 w 12192000"/>
              <a:gd name="connsiteY15733" fmla="*/ 408 h 6858079"/>
              <a:gd name="connsiteX15734" fmla="*/ 11036398 w 12192000"/>
              <a:gd name="connsiteY15734" fmla="*/ 0 h 6858079"/>
              <a:gd name="connsiteX15735" fmla="*/ 11043864 w 12192000"/>
              <a:gd name="connsiteY15735" fmla="*/ 0 h 6858079"/>
              <a:gd name="connsiteX15736" fmla="*/ 11039848 w 12192000"/>
              <a:gd name="connsiteY15736" fmla="*/ 11951 h 6858079"/>
              <a:gd name="connsiteX15737" fmla="*/ 11043091 w 12192000"/>
              <a:gd name="connsiteY15737" fmla="*/ 25298 h 6858079"/>
              <a:gd name="connsiteX15738" fmla="*/ 11052282 w 12192000"/>
              <a:gd name="connsiteY15738" fmla="*/ 0 h 6858079"/>
              <a:gd name="connsiteX15739" fmla="*/ 11059074 w 12192000"/>
              <a:gd name="connsiteY15739" fmla="*/ 0 h 6858079"/>
              <a:gd name="connsiteX15740" fmla="*/ 11045975 w 12192000"/>
              <a:gd name="connsiteY15740" fmla="*/ 37562 h 6858079"/>
              <a:gd name="connsiteX15741" fmla="*/ 11048498 w 12192000"/>
              <a:gd name="connsiteY15741" fmla="*/ 50548 h 6858079"/>
              <a:gd name="connsiteX15742" fmla="*/ 11058949 w 12192000"/>
              <a:gd name="connsiteY15742" fmla="*/ 13393 h 6858079"/>
              <a:gd name="connsiteX15743" fmla="*/ 11062554 w 12192000"/>
              <a:gd name="connsiteY15743" fmla="*/ 14115 h 6858079"/>
              <a:gd name="connsiteX15744" fmla="*/ 11051020 w 12192000"/>
              <a:gd name="connsiteY15744" fmla="*/ 63172 h 6858079"/>
              <a:gd name="connsiteX15745" fmla="*/ 11053543 w 12192000"/>
              <a:gd name="connsiteY15745" fmla="*/ 82290 h 6858079"/>
              <a:gd name="connsiteX15746" fmla="*/ 11066879 w 12192000"/>
              <a:gd name="connsiteY15746" fmla="*/ 50548 h 6858079"/>
              <a:gd name="connsiteX15747" fmla="*/ 11072284 w 12192000"/>
              <a:gd name="connsiteY15747" fmla="*/ 51990 h 6858079"/>
              <a:gd name="connsiteX15748" fmla="*/ 11055345 w 12192000"/>
              <a:gd name="connsiteY15748" fmla="*/ 94554 h 6858079"/>
              <a:gd name="connsiteX15749" fmla="*/ 11056787 w 12192000"/>
              <a:gd name="connsiteY15749" fmla="*/ 107901 h 6858079"/>
              <a:gd name="connsiteX15750" fmla="*/ 11074086 w 12192000"/>
              <a:gd name="connsiteY15750" fmla="*/ 68583 h 6858079"/>
              <a:gd name="connsiteX15751" fmla="*/ 11077330 w 12192000"/>
              <a:gd name="connsiteY15751" fmla="*/ 69304 h 6858079"/>
              <a:gd name="connsiteX15752" fmla="*/ 11057868 w 12192000"/>
              <a:gd name="connsiteY15752" fmla="*/ 120165 h 6858079"/>
              <a:gd name="connsiteX15753" fmla="*/ 11057507 w 12192000"/>
              <a:gd name="connsiteY15753" fmla="*/ 120886 h 6858079"/>
              <a:gd name="connsiteX15754" fmla="*/ 11058589 w 12192000"/>
              <a:gd name="connsiteY15754" fmla="*/ 139644 h 6858079"/>
              <a:gd name="connsiteX15755" fmla="*/ 11076249 w 12192000"/>
              <a:gd name="connsiteY15755" fmla="*/ 103572 h 6858079"/>
              <a:gd name="connsiteX15756" fmla="*/ 11079133 w 12192000"/>
              <a:gd name="connsiteY15756" fmla="*/ 104294 h 6858079"/>
              <a:gd name="connsiteX15757" fmla="*/ 11059309 w 12192000"/>
              <a:gd name="connsiteY15757" fmla="*/ 152630 h 6858079"/>
              <a:gd name="connsiteX15758" fmla="*/ 11070843 w 12192000"/>
              <a:gd name="connsiteY15758" fmla="*/ 151908 h 6858079"/>
              <a:gd name="connsiteX15759" fmla="*/ 11083817 w 12192000"/>
              <a:gd name="connsiteY15759" fmla="*/ 126658 h 6858079"/>
              <a:gd name="connsiteX15760" fmla="*/ 11088503 w 12192000"/>
              <a:gd name="connsiteY15760" fmla="*/ 128462 h 6858079"/>
              <a:gd name="connsiteX15761" fmla="*/ 11078412 w 12192000"/>
              <a:gd name="connsiteY15761" fmla="*/ 151908 h 6858079"/>
              <a:gd name="connsiteX15762" fmla="*/ 11107966 w 12192000"/>
              <a:gd name="connsiteY15762" fmla="*/ 154433 h 6858079"/>
              <a:gd name="connsiteX15763" fmla="*/ 11086701 w 12192000"/>
              <a:gd name="connsiteY15763" fmla="*/ 13033 h 6858079"/>
              <a:gd name="connsiteX15764" fmla="*/ 11083873 w 12192000"/>
              <a:gd name="connsiteY15764" fmla="*/ 0 h 6858079"/>
              <a:gd name="connsiteX15765" fmla="*/ 11107858 w 12192000"/>
              <a:gd name="connsiteY15765" fmla="*/ 0 h 6858079"/>
              <a:gd name="connsiteX15766" fmla="*/ 11116615 w 12192000"/>
              <a:gd name="connsiteY15766" fmla="*/ 68222 h 6858079"/>
              <a:gd name="connsiteX15767" fmla="*/ 11124904 w 12192000"/>
              <a:gd name="connsiteY15767" fmla="*/ 156958 h 6858079"/>
              <a:gd name="connsiteX15768" fmla="*/ 11183291 w 12192000"/>
              <a:gd name="connsiteY15768" fmla="*/ 176076 h 6858079"/>
              <a:gd name="connsiteX15769" fmla="*/ 11227261 w 12192000"/>
              <a:gd name="connsiteY15769" fmla="*/ 209623 h 6858079"/>
              <a:gd name="connsiteX15770" fmla="*/ 11240596 w 12192000"/>
              <a:gd name="connsiteY15770" fmla="*/ 307737 h 6858079"/>
              <a:gd name="connsiteX15771" fmla="*/ 11298262 w 12192000"/>
              <a:gd name="connsiteY15771" fmla="*/ 329741 h 6858079"/>
              <a:gd name="connsiteX15772" fmla="*/ 11306912 w 12192000"/>
              <a:gd name="connsiteY15772" fmla="*/ 379159 h 6858079"/>
              <a:gd name="connsiteX15773" fmla="*/ 11354126 w 12192000"/>
              <a:gd name="connsiteY15773" fmla="*/ 450220 h 6858079"/>
              <a:gd name="connsiteX15774" fmla="*/ 11354908 w 12192000"/>
              <a:gd name="connsiteY15774" fmla="*/ 479342 h 6858079"/>
              <a:gd name="connsiteX15775" fmla="*/ 11352103 w 12192000"/>
              <a:gd name="connsiteY15775" fmla="*/ 507479 h 6858079"/>
              <a:gd name="connsiteX15776" fmla="*/ 11350322 w 12192000"/>
              <a:gd name="connsiteY15776" fmla="*/ 514137 h 6858079"/>
              <a:gd name="connsiteX15777" fmla="*/ 11339580 w 12192000"/>
              <a:gd name="connsiteY15777" fmla="*/ 536910 h 6858079"/>
              <a:gd name="connsiteX15778" fmla="*/ 11313400 w 12192000"/>
              <a:gd name="connsiteY15778" fmla="*/ 547973 h 6858079"/>
              <a:gd name="connsiteX15779" fmla="*/ 11309435 w 12192000"/>
              <a:gd name="connsiteY15779" fmla="*/ 547252 h 6858079"/>
              <a:gd name="connsiteX15780" fmla="*/ 11299344 w 12192000"/>
              <a:gd name="connsiteY15780" fmla="*/ 581159 h 6858079"/>
              <a:gd name="connsiteX15781" fmla="*/ 11226900 w 12192000"/>
              <a:gd name="connsiteY15781" fmla="*/ 624084 h 6858079"/>
              <a:gd name="connsiteX15782" fmla="*/ 11213205 w 12192000"/>
              <a:gd name="connsiteY15782" fmla="*/ 677110 h 6858079"/>
              <a:gd name="connsiteX15783" fmla="*/ 10976776 w 12192000"/>
              <a:gd name="connsiteY15783" fmla="*/ 709934 h 6858079"/>
              <a:gd name="connsiteX15784" fmla="*/ 10926678 w 12192000"/>
              <a:gd name="connsiteY15784" fmla="*/ 615067 h 6858079"/>
              <a:gd name="connsiteX15785" fmla="*/ 10918749 w 12192000"/>
              <a:gd name="connsiteY15785" fmla="*/ 407656 h 6858079"/>
              <a:gd name="connsiteX15786" fmla="*/ 10949745 w 12192000"/>
              <a:gd name="connsiteY15786" fmla="*/ 202408 h 6858079"/>
              <a:gd name="connsiteX15787" fmla="*/ 10988714 w 12192000"/>
              <a:gd name="connsiteY15787" fmla="*/ 168411 h 6858079"/>
              <a:gd name="connsiteX15788" fmla="*/ 11024158 w 12192000"/>
              <a:gd name="connsiteY15788" fmla="*/ 158722 h 6858079"/>
              <a:gd name="connsiteX15789" fmla="*/ 11039848 w 12192000"/>
              <a:gd name="connsiteY15789" fmla="*/ 154433 h 6858079"/>
              <a:gd name="connsiteX15790" fmla="*/ 11033721 w 12192000"/>
              <a:gd name="connsiteY15790" fmla="*/ 95636 h 6858079"/>
              <a:gd name="connsiteX15791" fmla="*/ 11030395 w 12192000"/>
              <a:gd name="connsiteY15791" fmla="*/ 77024 h 6858079"/>
              <a:gd name="connsiteX15792" fmla="*/ 11024665 w 12192000"/>
              <a:gd name="connsiteY15792" fmla="*/ 44957 h 6858079"/>
              <a:gd name="connsiteX15793" fmla="*/ 10440845 w 12192000"/>
              <a:gd name="connsiteY15793" fmla="*/ 0 h 6858079"/>
              <a:gd name="connsiteX15794" fmla="*/ 10473076 w 12192000"/>
              <a:gd name="connsiteY15794" fmla="*/ 0 h 6858079"/>
              <a:gd name="connsiteX15795" fmla="*/ 10475708 w 12192000"/>
              <a:gd name="connsiteY15795" fmla="*/ 71735 h 6858079"/>
              <a:gd name="connsiteX15796" fmla="*/ 10730678 w 12192000"/>
              <a:gd name="connsiteY15796" fmla="*/ 39683 h 6858079"/>
              <a:gd name="connsiteX15797" fmla="*/ 10731040 w 12192000"/>
              <a:gd name="connsiteY15797" fmla="*/ 39683 h 6858079"/>
              <a:gd name="connsiteX15798" fmla="*/ 10729748 w 12192000"/>
              <a:gd name="connsiteY15798" fmla="*/ 19516 h 6858079"/>
              <a:gd name="connsiteX15799" fmla="*/ 10728250 w 12192000"/>
              <a:gd name="connsiteY15799" fmla="*/ 0 h 6858079"/>
              <a:gd name="connsiteX15800" fmla="*/ 10761887 w 12192000"/>
              <a:gd name="connsiteY15800" fmla="*/ 0 h 6858079"/>
              <a:gd name="connsiteX15801" fmla="*/ 10767515 w 12192000"/>
              <a:gd name="connsiteY15801" fmla="*/ 87941 h 6858079"/>
              <a:gd name="connsiteX15802" fmla="*/ 10758486 w 12192000"/>
              <a:gd name="connsiteY15802" fmla="*/ 239917 h 6858079"/>
              <a:gd name="connsiteX15803" fmla="*/ 10671451 w 12192000"/>
              <a:gd name="connsiteY15803" fmla="*/ 289255 h 6858079"/>
              <a:gd name="connsiteX15804" fmla="*/ 10627390 w 12192000"/>
              <a:gd name="connsiteY15804" fmla="*/ 203903 h 6858079"/>
              <a:gd name="connsiteX15805" fmla="*/ 10737179 w 12192000"/>
              <a:gd name="connsiteY15805" fmla="*/ 169331 h 6858079"/>
              <a:gd name="connsiteX15806" fmla="*/ 10733928 w 12192000"/>
              <a:gd name="connsiteY15806" fmla="*/ 74977 h 6858079"/>
              <a:gd name="connsiteX15807" fmla="*/ 10477153 w 12192000"/>
              <a:gd name="connsiteY15807" fmla="*/ 91543 h 6858079"/>
              <a:gd name="connsiteX15808" fmla="*/ 10478236 w 12192000"/>
              <a:gd name="connsiteY15808" fmla="*/ 215787 h 6858079"/>
              <a:gd name="connsiteX15809" fmla="*/ 10417563 w 12192000"/>
              <a:gd name="connsiteY15809" fmla="*/ 304740 h 6858079"/>
              <a:gd name="connsiteX15810" fmla="*/ 10369531 w 12192000"/>
              <a:gd name="connsiteY15810" fmla="*/ 289615 h 6858079"/>
              <a:gd name="connsiteX15811" fmla="*/ 10349668 w 12192000"/>
              <a:gd name="connsiteY15811" fmla="*/ 260804 h 6858079"/>
              <a:gd name="connsiteX15812" fmla="*/ 10397339 w 12192000"/>
              <a:gd name="connsiteY15812" fmla="*/ 168610 h 6858079"/>
              <a:gd name="connsiteX15813" fmla="*/ 10452234 w 12192000"/>
              <a:gd name="connsiteY15813" fmla="*/ 193460 h 6858079"/>
              <a:gd name="connsiteX15814" fmla="*/ 10451872 w 12192000"/>
              <a:gd name="connsiteY15814" fmla="*/ 141961 h 6858079"/>
              <a:gd name="connsiteX15815" fmla="*/ 10443656 w 12192000"/>
              <a:gd name="connsiteY15815" fmla="*/ 55169 h 6858079"/>
              <a:gd name="connsiteX15816" fmla="*/ 10056424 w 12192000"/>
              <a:gd name="connsiteY15816" fmla="*/ 0 h 6858079"/>
              <a:gd name="connsiteX15817" fmla="*/ 10061302 w 12192000"/>
              <a:gd name="connsiteY15817" fmla="*/ 0 h 6858079"/>
              <a:gd name="connsiteX15818" fmla="*/ 10053060 w 12192000"/>
              <a:gd name="connsiteY15818" fmla="*/ 40318 h 6858079"/>
              <a:gd name="connsiteX15819" fmla="*/ 10038746 w 12192000"/>
              <a:gd name="connsiteY15819" fmla="*/ 139877 h 6858079"/>
              <a:gd name="connsiteX15820" fmla="*/ 10032526 w 12192000"/>
              <a:gd name="connsiteY15820" fmla="*/ 139517 h 6858079"/>
              <a:gd name="connsiteX15821" fmla="*/ 10046749 w 12192000"/>
              <a:gd name="connsiteY15821" fmla="*/ 39823 h 6858079"/>
              <a:gd name="connsiteX15822" fmla="*/ 9994239 w 12192000"/>
              <a:gd name="connsiteY15822" fmla="*/ 0 h 6858079"/>
              <a:gd name="connsiteX15823" fmla="*/ 10012752 w 12192000"/>
              <a:gd name="connsiteY15823" fmla="*/ 0 h 6858079"/>
              <a:gd name="connsiteX15824" fmla="*/ 10002224 w 12192000"/>
              <a:gd name="connsiteY15824" fmla="*/ 53884 h 6858079"/>
              <a:gd name="connsiteX15825" fmla="*/ 9989969 w 12192000"/>
              <a:gd name="connsiteY15825" fmla="*/ 156958 h 6858079"/>
              <a:gd name="connsiteX15826" fmla="*/ 10053762 w 12192000"/>
              <a:gd name="connsiteY15826" fmla="*/ 152268 h 6858079"/>
              <a:gd name="connsiteX15827" fmla="*/ 10067097 w 12192000"/>
              <a:gd name="connsiteY15827" fmla="*/ 28904 h 6858079"/>
              <a:gd name="connsiteX15828" fmla="*/ 10075460 w 12192000"/>
              <a:gd name="connsiteY15828" fmla="*/ 0 h 6858079"/>
              <a:gd name="connsiteX15829" fmla="*/ 10093556 w 12192000"/>
              <a:gd name="connsiteY15829" fmla="*/ 0 h 6858079"/>
              <a:gd name="connsiteX15830" fmla="*/ 10081514 w 12192000"/>
              <a:gd name="connsiteY15830" fmla="*/ 55236 h 6858079"/>
              <a:gd name="connsiteX15831" fmla="*/ 10066016 w 12192000"/>
              <a:gd name="connsiteY15831" fmla="*/ 153351 h 6858079"/>
              <a:gd name="connsiteX15832" fmla="*/ 10164409 w 12192000"/>
              <a:gd name="connsiteY15832" fmla="*/ 202408 h 6858079"/>
              <a:gd name="connsiteX15833" fmla="*/ 10195404 w 12192000"/>
              <a:gd name="connsiteY15833" fmla="*/ 407656 h 6858079"/>
              <a:gd name="connsiteX15834" fmla="*/ 10187474 w 12192000"/>
              <a:gd name="connsiteY15834" fmla="*/ 615067 h 6858079"/>
              <a:gd name="connsiteX15835" fmla="*/ 10137378 w 12192000"/>
              <a:gd name="connsiteY15835" fmla="*/ 709934 h 6858079"/>
              <a:gd name="connsiteX15836" fmla="*/ 9900948 w 12192000"/>
              <a:gd name="connsiteY15836" fmla="*/ 677110 h 6858079"/>
              <a:gd name="connsiteX15837" fmla="*/ 9887252 w 12192000"/>
              <a:gd name="connsiteY15837" fmla="*/ 624084 h 6858079"/>
              <a:gd name="connsiteX15838" fmla="*/ 9814809 w 12192000"/>
              <a:gd name="connsiteY15838" fmla="*/ 581159 h 6858079"/>
              <a:gd name="connsiteX15839" fmla="*/ 9804717 w 12192000"/>
              <a:gd name="connsiteY15839" fmla="*/ 547252 h 6858079"/>
              <a:gd name="connsiteX15840" fmla="*/ 9801114 w 12192000"/>
              <a:gd name="connsiteY15840" fmla="*/ 547973 h 6858079"/>
              <a:gd name="connsiteX15841" fmla="*/ 9760027 w 12192000"/>
              <a:gd name="connsiteY15841" fmla="*/ 450220 h 6858079"/>
              <a:gd name="connsiteX15842" fmla="*/ 9807241 w 12192000"/>
              <a:gd name="connsiteY15842" fmla="*/ 379159 h 6858079"/>
              <a:gd name="connsiteX15843" fmla="*/ 9815891 w 12192000"/>
              <a:gd name="connsiteY15843" fmla="*/ 329741 h 6858079"/>
              <a:gd name="connsiteX15844" fmla="*/ 9873557 w 12192000"/>
              <a:gd name="connsiteY15844" fmla="*/ 307737 h 6858079"/>
              <a:gd name="connsiteX15845" fmla="*/ 9886891 w 12192000"/>
              <a:gd name="connsiteY15845" fmla="*/ 209623 h 6858079"/>
              <a:gd name="connsiteX15846" fmla="*/ 9930862 w 12192000"/>
              <a:gd name="connsiteY15846" fmla="*/ 176076 h 6858079"/>
              <a:gd name="connsiteX15847" fmla="*/ 9976994 w 12192000"/>
              <a:gd name="connsiteY15847" fmla="*/ 159844 h 6858079"/>
              <a:gd name="connsiteX15848" fmla="*/ 9983617 w 12192000"/>
              <a:gd name="connsiteY15848" fmla="*/ 40808 h 6858079"/>
              <a:gd name="connsiteX15849" fmla="*/ 9875454 w 12192000"/>
              <a:gd name="connsiteY15849" fmla="*/ 0 h 6858079"/>
              <a:gd name="connsiteX15850" fmla="*/ 9909620 w 12192000"/>
              <a:gd name="connsiteY15850" fmla="*/ 0 h 6858079"/>
              <a:gd name="connsiteX15851" fmla="*/ 9921148 w 12192000"/>
              <a:gd name="connsiteY15851" fmla="*/ 21248 h 6858079"/>
              <a:gd name="connsiteX15852" fmla="*/ 9895128 w 12192000"/>
              <a:gd name="connsiteY15852" fmla="*/ 36070 h 6858079"/>
              <a:gd name="connsiteX15853" fmla="*/ 9783767 w 12192000"/>
              <a:gd name="connsiteY15853" fmla="*/ 0 h 6858079"/>
              <a:gd name="connsiteX15854" fmla="*/ 9805065 w 12192000"/>
              <a:gd name="connsiteY15854" fmla="*/ 0 h 6858079"/>
              <a:gd name="connsiteX15855" fmla="*/ 9810242 w 12192000"/>
              <a:gd name="connsiteY15855" fmla="*/ 7744 h 6858079"/>
              <a:gd name="connsiteX15856" fmla="*/ 9869963 w 12192000"/>
              <a:gd name="connsiteY15856" fmla="*/ 76459 h 6858079"/>
              <a:gd name="connsiteX15857" fmla="*/ 9850418 w 12192000"/>
              <a:gd name="connsiteY15857" fmla="*/ 91286 h 6858079"/>
              <a:gd name="connsiteX15858" fmla="*/ 9789476 w 12192000"/>
              <a:gd name="connsiteY15858" fmla="*/ 10140 h 6858079"/>
              <a:gd name="connsiteX15859" fmla="*/ 9312374 w 12192000"/>
              <a:gd name="connsiteY15859" fmla="*/ 0 h 6858079"/>
              <a:gd name="connsiteX15860" fmla="*/ 9330688 w 12192000"/>
              <a:gd name="connsiteY15860" fmla="*/ 0 h 6858079"/>
              <a:gd name="connsiteX15861" fmla="*/ 9328609 w 12192000"/>
              <a:gd name="connsiteY15861" fmla="*/ 11620 h 6858079"/>
              <a:gd name="connsiteX15862" fmla="*/ 9319959 w 12192000"/>
              <a:gd name="connsiteY15862" fmla="*/ 68238 h 6858079"/>
              <a:gd name="connsiteX15863" fmla="*/ 9370781 w 12192000"/>
              <a:gd name="connsiteY15863" fmla="*/ 74730 h 6858079"/>
              <a:gd name="connsiteX15864" fmla="*/ 9415116 w 12192000"/>
              <a:gd name="connsiteY15864" fmla="*/ 29651 h 6858079"/>
              <a:gd name="connsiteX15865" fmla="*/ 9430230 w 12192000"/>
              <a:gd name="connsiteY15865" fmla="*/ 0 h 6858079"/>
              <a:gd name="connsiteX15866" fmla="*/ 9453355 w 12192000"/>
              <a:gd name="connsiteY15866" fmla="*/ 0 h 6858079"/>
              <a:gd name="connsiteX15867" fmla="*/ 9452603 w 12192000"/>
              <a:gd name="connsiteY15867" fmla="*/ 1974 h 6858079"/>
              <a:gd name="connsiteX15868" fmla="*/ 9416919 w 12192000"/>
              <a:gd name="connsiteY15868" fmla="*/ 58501 h 6858079"/>
              <a:gd name="connsiteX15869" fmla="*/ 9328609 w 12192000"/>
              <a:gd name="connsiteY15869" fmla="*/ 104301 h 6858079"/>
              <a:gd name="connsiteX15870" fmla="*/ 9307343 w 12192000"/>
              <a:gd name="connsiteY15870" fmla="*/ 27849 h 6858079"/>
              <a:gd name="connsiteX15871" fmla="*/ 8999623 w 12192000"/>
              <a:gd name="connsiteY15871" fmla="*/ 0 h 6858079"/>
              <a:gd name="connsiteX15872" fmla="*/ 9017894 w 12192000"/>
              <a:gd name="connsiteY15872" fmla="*/ 0 h 6858079"/>
              <a:gd name="connsiteX15873" fmla="*/ 9019820 w 12192000"/>
              <a:gd name="connsiteY15873" fmla="*/ 20957 h 6858079"/>
              <a:gd name="connsiteX15874" fmla="*/ 9031116 w 12192000"/>
              <a:gd name="connsiteY15874" fmla="*/ 53226 h 6858079"/>
              <a:gd name="connsiteX15875" fmla="*/ 9081363 w 12192000"/>
              <a:gd name="connsiteY15875" fmla="*/ 91085 h 6858079"/>
              <a:gd name="connsiteX15876" fmla="*/ 9152577 w 12192000"/>
              <a:gd name="connsiteY15876" fmla="*/ 77744 h 6858079"/>
              <a:gd name="connsiteX15877" fmla="*/ 9186556 w 12192000"/>
              <a:gd name="connsiteY15877" fmla="*/ 27627 h 6858079"/>
              <a:gd name="connsiteX15878" fmla="*/ 9194782 w 12192000"/>
              <a:gd name="connsiteY15878" fmla="*/ 0 h 6858079"/>
              <a:gd name="connsiteX15879" fmla="*/ 9219522 w 12192000"/>
              <a:gd name="connsiteY15879" fmla="*/ 0 h 6858079"/>
              <a:gd name="connsiteX15880" fmla="*/ 9214572 w 12192000"/>
              <a:gd name="connsiteY15880" fmla="*/ 14918 h 6858079"/>
              <a:gd name="connsiteX15881" fmla="*/ 9179326 w 12192000"/>
              <a:gd name="connsiteY15881" fmla="*/ 72696 h 6858079"/>
              <a:gd name="connsiteX15882" fmla="*/ 9135948 w 12192000"/>
              <a:gd name="connsiteY15882" fmla="*/ 110554 h 6858079"/>
              <a:gd name="connsiteX15883" fmla="*/ 9076302 w 12192000"/>
              <a:gd name="connsiteY15883" fmla="*/ 109112 h 6858079"/>
              <a:gd name="connsiteX15884" fmla="*/ 9024971 w 12192000"/>
              <a:gd name="connsiteY15884" fmla="*/ 77383 h 6858079"/>
              <a:gd name="connsiteX15885" fmla="*/ 9000751 w 12192000"/>
              <a:gd name="connsiteY15885" fmla="*/ 24382 h 6858079"/>
              <a:gd name="connsiteX15886" fmla="*/ 8893964 w 12192000"/>
              <a:gd name="connsiteY15886" fmla="*/ 0 h 6858079"/>
              <a:gd name="connsiteX15887" fmla="*/ 8915782 w 12192000"/>
              <a:gd name="connsiteY15887" fmla="*/ 0 h 6858079"/>
              <a:gd name="connsiteX15888" fmla="*/ 8915537 w 12192000"/>
              <a:gd name="connsiteY15888" fmla="*/ 41011 h 6858079"/>
              <a:gd name="connsiteX15889" fmla="*/ 8966000 w 12192000"/>
              <a:gd name="connsiteY15889" fmla="*/ 150101 h 6858079"/>
              <a:gd name="connsiteX15890" fmla="*/ 9080982 w 12192000"/>
              <a:gd name="connsiteY15890" fmla="*/ 188327 h 6858079"/>
              <a:gd name="connsiteX15891" fmla="*/ 9188035 w 12192000"/>
              <a:gd name="connsiteY15891" fmla="*/ 125938 h 6858079"/>
              <a:gd name="connsiteX15892" fmla="*/ 9203534 w 12192000"/>
              <a:gd name="connsiteY15892" fmla="*/ 142167 h 6858079"/>
              <a:gd name="connsiteX15893" fmla="*/ 9201732 w 12192000"/>
              <a:gd name="connsiteY15893" fmla="*/ 143970 h 6858079"/>
              <a:gd name="connsiteX15894" fmla="*/ 9428452 w 12192000"/>
              <a:gd name="connsiteY15894" fmla="*/ 119808 h 6858079"/>
              <a:gd name="connsiteX15895" fmla="*/ 9500181 w 12192000"/>
              <a:gd name="connsiteY15895" fmla="*/ 52372 h 6858079"/>
              <a:gd name="connsiteX15896" fmla="*/ 9525336 w 12192000"/>
              <a:gd name="connsiteY15896" fmla="*/ 0 h 6858079"/>
              <a:gd name="connsiteX15897" fmla="*/ 9545766 w 12192000"/>
              <a:gd name="connsiteY15897" fmla="*/ 0 h 6858079"/>
              <a:gd name="connsiteX15898" fmla="*/ 9530099 w 12192000"/>
              <a:gd name="connsiteY15898" fmla="*/ 44438 h 6858079"/>
              <a:gd name="connsiteX15899" fmla="*/ 9447196 w 12192000"/>
              <a:gd name="connsiteY15899" fmla="*/ 130266 h 6858079"/>
              <a:gd name="connsiteX15900" fmla="*/ 9192720 w 12192000"/>
              <a:gd name="connsiteY15900" fmla="*/ 151904 h 6858079"/>
              <a:gd name="connsiteX15901" fmla="*/ 9151630 w 12192000"/>
              <a:gd name="connsiteY15901" fmla="*/ 183279 h 6858079"/>
              <a:gd name="connsiteX15902" fmla="*/ 9092517 w 12192000"/>
              <a:gd name="connsiteY15902" fmla="*/ 209964 h 6858079"/>
              <a:gd name="connsiteX15903" fmla="*/ 9025834 w 12192000"/>
              <a:gd name="connsiteY15903" fmla="*/ 205277 h 6858079"/>
              <a:gd name="connsiteX15904" fmla="*/ 8928153 w 12192000"/>
              <a:gd name="connsiteY15904" fmla="*/ 141085 h 6858079"/>
              <a:gd name="connsiteX15905" fmla="*/ 8892739 w 12192000"/>
              <a:gd name="connsiteY15905" fmla="*/ 15452 h 6858079"/>
              <a:gd name="connsiteX15906" fmla="*/ 8844351 w 12192000"/>
              <a:gd name="connsiteY15906" fmla="*/ 0 h 6858079"/>
              <a:gd name="connsiteX15907" fmla="*/ 8847000 w 12192000"/>
              <a:gd name="connsiteY15907" fmla="*/ 0 h 6858079"/>
              <a:gd name="connsiteX15908" fmla="*/ 8853955 w 12192000"/>
              <a:gd name="connsiteY15908" fmla="*/ 54012 h 6858079"/>
              <a:gd name="connsiteX15909" fmla="*/ 8863863 w 12192000"/>
              <a:gd name="connsiteY15909" fmla="*/ 96022 h 6858079"/>
              <a:gd name="connsiteX15910" fmla="*/ 8875972 w 12192000"/>
              <a:gd name="connsiteY15910" fmla="*/ 126900 h 6858079"/>
              <a:gd name="connsiteX15911" fmla="*/ 8872670 w 12192000"/>
              <a:gd name="connsiteY15911" fmla="*/ 129413 h 6858079"/>
              <a:gd name="connsiteX15912" fmla="*/ 8860560 w 12192000"/>
              <a:gd name="connsiteY15912" fmla="*/ 100689 h 6858079"/>
              <a:gd name="connsiteX15913" fmla="*/ 8849552 w 12192000"/>
              <a:gd name="connsiteY15913" fmla="*/ 55090 h 6858079"/>
              <a:gd name="connsiteX15914" fmla="*/ 8799798 w 12192000"/>
              <a:gd name="connsiteY15914" fmla="*/ 0 h 6858079"/>
              <a:gd name="connsiteX15915" fmla="*/ 8804419 w 12192000"/>
              <a:gd name="connsiteY15915" fmla="*/ 0 h 6858079"/>
              <a:gd name="connsiteX15916" fmla="*/ 8804772 w 12192000"/>
              <a:gd name="connsiteY15916" fmla="*/ 26545 h 6858079"/>
              <a:gd name="connsiteX15917" fmla="*/ 8814365 w 12192000"/>
              <a:gd name="connsiteY15917" fmla="*/ 82720 h 6858079"/>
              <a:gd name="connsiteX15918" fmla="*/ 8810082 w 12192000"/>
              <a:gd name="connsiteY15918" fmla="*/ 83802 h 6858079"/>
              <a:gd name="connsiteX15919" fmla="*/ 8800176 w 12192000"/>
              <a:gd name="connsiteY15919" fmla="*/ 27086 h 6858079"/>
              <a:gd name="connsiteX15920" fmla="*/ 8723858 w 12192000"/>
              <a:gd name="connsiteY15920" fmla="*/ 0 h 6858079"/>
              <a:gd name="connsiteX15921" fmla="*/ 8746878 w 12192000"/>
              <a:gd name="connsiteY15921" fmla="*/ 0 h 6858079"/>
              <a:gd name="connsiteX15922" fmla="*/ 8749011 w 12192000"/>
              <a:gd name="connsiteY15922" fmla="*/ 35422 h 6858079"/>
              <a:gd name="connsiteX15923" fmla="*/ 8794427 w 12192000"/>
              <a:gd name="connsiteY15923" fmla="*/ 160919 h 6858079"/>
              <a:gd name="connsiteX15924" fmla="*/ 8866156 w 12192000"/>
              <a:gd name="connsiteY15924" fmla="*/ 265501 h 6858079"/>
              <a:gd name="connsiteX15925" fmla="*/ 8983301 w 12192000"/>
              <a:gd name="connsiteY15925" fmla="*/ 337266 h 6858079"/>
              <a:gd name="connsiteX15926" fmla="*/ 9130364 w 12192000"/>
              <a:gd name="connsiteY15926" fmla="*/ 373328 h 6858079"/>
              <a:gd name="connsiteX15927" fmla="*/ 9388443 w 12192000"/>
              <a:gd name="connsiteY15927" fmla="*/ 340150 h 6858079"/>
              <a:gd name="connsiteX15928" fmla="*/ 9545728 w 12192000"/>
              <a:gd name="connsiteY15928" fmla="*/ 236949 h 6858079"/>
              <a:gd name="connsiteX15929" fmla="*/ 9563664 w 12192000"/>
              <a:gd name="connsiteY15929" fmla="*/ 209488 h 6858079"/>
              <a:gd name="connsiteX15930" fmla="*/ 9560322 w 12192000"/>
              <a:gd name="connsiteY15930" fmla="*/ 208279 h 6858079"/>
              <a:gd name="connsiteX15931" fmla="*/ 9564726 w 12192000"/>
              <a:gd name="connsiteY15931" fmla="*/ 187822 h 6858079"/>
              <a:gd name="connsiteX15932" fmla="*/ 9568396 w 12192000"/>
              <a:gd name="connsiteY15932" fmla="*/ 187822 h 6858079"/>
              <a:gd name="connsiteX15933" fmla="*/ 9564696 w 12192000"/>
              <a:gd name="connsiteY15933" fmla="*/ 207906 h 6858079"/>
              <a:gd name="connsiteX15934" fmla="*/ 9579840 w 12192000"/>
              <a:gd name="connsiteY15934" fmla="*/ 184721 h 6858079"/>
              <a:gd name="connsiteX15935" fmla="*/ 9504507 w 12192000"/>
              <a:gd name="connsiteY15935" fmla="*/ 180393 h 6858079"/>
              <a:gd name="connsiteX15936" fmla="*/ 9502345 w 12192000"/>
              <a:gd name="connsiteY15936" fmla="*/ 183639 h 6858079"/>
              <a:gd name="connsiteX15937" fmla="*/ 9443591 w 12192000"/>
              <a:gd name="connsiteY15937" fmla="*/ 231242 h 6858079"/>
              <a:gd name="connsiteX15938" fmla="*/ 9377269 w 12192000"/>
              <a:gd name="connsiteY15938" fmla="*/ 266582 h 6858079"/>
              <a:gd name="connsiteX15939" fmla="*/ 9238137 w 12192000"/>
              <a:gd name="connsiteY15939" fmla="*/ 311661 h 6858079"/>
              <a:gd name="connsiteX15940" fmla="*/ 8965280 w 12192000"/>
              <a:gd name="connsiteY15940" fmla="*/ 259371 h 6858079"/>
              <a:gd name="connsiteX15941" fmla="*/ 8867959 w 12192000"/>
              <a:gd name="connsiteY15941" fmla="*/ 173902 h 6858079"/>
              <a:gd name="connsiteX15942" fmla="*/ 8819659 w 12192000"/>
              <a:gd name="connsiteY15942" fmla="*/ 55256 h 6858079"/>
              <a:gd name="connsiteX15943" fmla="*/ 8817421 w 12192000"/>
              <a:gd name="connsiteY15943" fmla="*/ 0 h 6858079"/>
              <a:gd name="connsiteX15944" fmla="*/ 8835950 w 12192000"/>
              <a:gd name="connsiteY15944" fmla="*/ 0 h 6858079"/>
              <a:gd name="connsiteX15945" fmla="*/ 8838436 w 12192000"/>
              <a:gd name="connsiteY15945" fmla="*/ 34131 h 6858079"/>
              <a:gd name="connsiteX15946" fmla="*/ 8934641 w 12192000"/>
              <a:gd name="connsiteY15946" fmla="*/ 212489 h 6858079"/>
              <a:gd name="connsiteX15947" fmla="*/ 9061158 w 12192000"/>
              <a:gd name="connsiteY15947" fmla="*/ 277763 h 6858079"/>
              <a:gd name="connsiteX15948" fmla="*/ 9207499 w 12192000"/>
              <a:gd name="connsiteY15948" fmla="*/ 292187 h 6858079"/>
              <a:gd name="connsiteX15949" fmla="*/ 9289321 w 12192000"/>
              <a:gd name="connsiteY15949" fmla="*/ 278484 h 6858079"/>
              <a:gd name="connsiteX15950" fmla="*/ 9355282 w 12192000"/>
              <a:gd name="connsiteY15950" fmla="*/ 251076 h 6858079"/>
              <a:gd name="connsiteX15951" fmla="*/ 9427372 w 12192000"/>
              <a:gd name="connsiteY15951" fmla="*/ 215374 h 6858079"/>
              <a:gd name="connsiteX15952" fmla="*/ 9486846 w 12192000"/>
              <a:gd name="connsiteY15952" fmla="*/ 167411 h 6858079"/>
              <a:gd name="connsiteX15953" fmla="*/ 9501624 w 12192000"/>
              <a:gd name="connsiteY15953" fmla="*/ 167411 h 6858079"/>
              <a:gd name="connsiteX15954" fmla="*/ 9587049 w 12192000"/>
              <a:gd name="connsiteY15954" fmla="*/ 165608 h 6858079"/>
              <a:gd name="connsiteX15955" fmla="*/ 9591375 w 12192000"/>
              <a:gd name="connsiteY15955" fmla="*/ 168493 h 6858079"/>
              <a:gd name="connsiteX15956" fmla="*/ 9606514 w 12192000"/>
              <a:gd name="connsiteY15956" fmla="*/ 182196 h 6858079"/>
              <a:gd name="connsiteX15957" fmla="*/ 9509193 w 12192000"/>
              <a:gd name="connsiteY15957" fmla="*/ 300482 h 6858079"/>
              <a:gd name="connsiteX15958" fmla="*/ 9281751 w 12192000"/>
              <a:gd name="connsiteY15958" fmla="*/ 391360 h 6858079"/>
              <a:gd name="connsiteX15959" fmla="*/ 9008893 w 12192000"/>
              <a:gd name="connsiteY15959" fmla="*/ 371525 h 6858079"/>
              <a:gd name="connsiteX15960" fmla="*/ 8885981 w 12192000"/>
              <a:gd name="connsiteY15960" fmla="*/ 312022 h 6858079"/>
              <a:gd name="connsiteX15961" fmla="*/ 8804520 w 12192000"/>
              <a:gd name="connsiteY15961" fmla="*/ 224390 h 6858079"/>
              <a:gd name="connsiteX15962" fmla="*/ 8728438 w 12192000"/>
              <a:gd name="connsiteY15962" fmla="*/ 45474 h 6858079"/>
              <a:gd name="connsiteX15963" fmla="*/ 8618888 w 12192000"/>
              <a:gd name="connsiteY15963" fmla="*/ 0 h 6858079"/>
              <a:gd name="connsiteX15964" fmla="*/ 8626408 w 12192000"/>
              <a:gd name="connsiteY15964" fmla="*/ 0 h 6858079"/>
              <a:gd name="connsiteX15965" fmla="*/ 8625602 w 12192000"/>
              <a:gd name="connsiteY15965" fmla="*/ 5540 h 6858079"/>
              <a:gd name="connsiteX15966" fmla="*/ 8615684 w 12192000"/>
              <a:gd name="connsiteY15966" fmla="*/ 25079 h 6858079"/>
              <a:gd name="connsiteX15967" fmla="*/ 8590060 w 12192000"/>
              <a:gd name="connsiteY15967" fmla="*/ 32562 h 6858079"/>
              <a:gd name="connsiteX15968" fmla="*/ 8559890 w 12192000"/>
              <a:gd name="connsiteY15968" fmla="*/ 36304 h 6858079"/>
              <a:gd name="connsiteX15969" fmla="*/ 8490458 w 12192000"/>
              <a:gd name="connsiteY15969" fmla="*/ 32146 h 6858079"/>
              <a:gd name="connsiteX15970" fmla="*/ 8490872 w 12192000"/>
              <a:gd name="connsiteY15970" fmla="*/ 28821 h 6858079"/>
              <a:gd name="connsiteX15971" fmla="*/ 8556170 w 12192000"/>
              <a:gd name="connsiteY15971" fmla="*/ 30068 h 6858079"/>
              <a:gd name="connsiteX15972" fmla="*/ 8588406 w 12192000"/>
              <a:gd name="connsiteY15972" fmla="*/ 26326 h 6858079"/>
              <a:gd name="connsiteX15973" fmla="*/ 8616923 w 12192000"/>
              <a:gd name="connsiteY15973" fmla="*/ 12191 h 6858079"/>
              <a:gd name="connsiteX15974" fmla="*/ 8589018 w 12192000"/>
              <a:gd name="connsiteY15974" fmla="*/ 0 h 6858079"/>
              <a:gd name="connsiteX15975" fmla="*/ 8601311 w 12192000"/>
              <a:gd name="connsiteY15975" fmla="*/ 0 h 6858079"/>
              <a:gd name="connsiteX15976" fmla="*/ 8587421 w 12192000"/>
              <a:gd name="connsiteY15976" fmla="*/ 11163 h 6858079"/>
              <a:gd name="connsiteX15977" fmla="*/ 8527058 w 12192000"/>
              <a:gd name="connsiteY15977" fmla="*/ 18628 h 6858079"/>
              <a:gd name="connsiteX15978" fmla="*/ 8527058 w 12192000"/>
              <a:gd name="connsiteY15978" fmla="*/ 10397 h 6858079"/>
              <a:gd name="connsiteX15979" fmla="*/ 8571463 w 12192000"/>
              <a:gd name="connsiteY15979" fmla="*/ 7106 h 6858079"/>
              <a:gd name="connsiteX15980" fmla="*/ 8242446 w 12192000"/>
              <a:gd name="connsiteY15980" fmla="*/ 0 h 6858079"/>
              <a:gd name="connsiteX15981" fmla="*/ 8247427 w 12192000"/>
              <a:gd name="connsiteY15981" fmla="*/ 0 h 6858079"/>
              <a:gd name="connsiteX15982" fmla="*/ 8221999 w 12192000"/>
              <a:gd name="connsiteY15982" fmla="*/ 35204 h 6858079"/>
              <a:gd name="connsiteX15983" fmla="*/ 8216639 w 12192000"/>
              <a:gd name="connsiteY15983" fmla="*/ 32282 h 6858079"/>
              <a:gd name="connsiteX15984" fmla="*/ 8210488 w 12192000"/>
              <a:gd name="connsiteY15984" fmla="*/ 0 h 6858079"/>
              <a:gd name="connsiteX15985" fmla="*/ 8218731 w 12192000"/>
              <a:gd name="connsiteY15985" fmla="*/ 0 h 6858079"/>
              <a:gd name="connsiteX15986" fmla="*/ 8195551 w 12192000"/>
              <a:gd name="connsiteY15986" fmla="*/ 30194 h 6858079"/>
              <a:gd name="connsiteX15987" fmla="*/ 8189673 w 12192000"/>
              <a:gd name="connsiteY15987" fmla="*/ 26496 h 6858079"/>
              <a:gd name="connsiteX15988" fmla="*/ 8189734 w 12192000"/>
              <a:gd name="connsiteY15988" fmla="*/ 0 h 6858079"/>
              <a:gd name="connsiteX15989" fmla="*/ 8195389 w 12192000"/>
              <a:gd name="connsiteY15989" fmla="*/ 0 h 6858079"/>
              <a:gd name="connsiteX15990" fmla="*/ 8194669 w 12192000"/>
              <a:gd name="connsiteY15990" fmla="*/ 941 h 6858079"/>
              <a:gd name="connsiteX15991" fmla="*/ 8190234 w 12192000"/>
              <a:gd name="connsiteY15991" fmla="*/ 1970 h 6858079"/>
              <a:gd name="connsiteX15992" fmla="*/ 7424916 w 12192000"/>
              <a:gd name="connsiteY15992" fmla="*/ 0 h 6858079"/>
              <a:gd name="connsiteX15993" fmla="*/ 7441663 w 12192000"/>
              <a:gd name="connsiteY15993" fmla="*/ 0 h 6858079"/>
              <a:gd name="connsiteX15994" fmla="*/ 7443523 w 12192000"/>
              <a:gd name="connsiteY15994" fmla="*/ 88667 h 6858079"/>
              <a:gd name="connsiteX15995" fmla="*/ 7443523 w 12192000"/>
              <a:gd name="connsiteY15995" fmla="*/ 139718 h 6858079"/>
              <a:gd name="connsiteX15996" fmla="*/ 7449744 w 12192000"/>
              <a:gd name="connsiteY15996" fmla="*/ 184545 h 6858079"/>
              <a:gd name="connsiteX15997" fmla="*/ 7473797 w 12192000"/>
              <a:gd name="connsiteY15997" fmla="*/ 206958 h 6858079"/>
              <a:gd name="connsiteX15998" fmla="*/ 7506559 w 12192000"/>
              <a:gd name="connsiteY15998" fmla="*/ 214844 h 6858079"/>
              <a:gd name="connsiteX15999" fmla="*/ 7601112 w 12192000"/>
              <a:gd name="connsiteY15999" fmla="*/ 216503 h 6858079"/>
              <a:gd name="connsiteX16000" fmla="*/ 7652121 w 12192000"/>
              <a:gd name="connsiteY16000" fmla="*/ 213598 h 6858079"/>
              <a:gd name="connsiteX16001" fmla="*/ 7693592 w 12192000"/>
              <a:gd name="connsiteY16001" fmla="*/ 208617 h 6858079"/>
              <a:gd name="connsiteX16002" fmla="*/ 7701471 w 12192000"/>
              <a:gd name="connsiteY16002" fmla="*/ 214844 h 6858079"/>
              <a:gd name="connsiteX16003" fmla="*/ 7732159 w 12192000"/>
              <a:gd name="connsiteY16003" fmla="*/ 283326 h 6858079"/>
              <a:gd name="connsiteX16004" fmla="*/ 7763678 w 12192000"/>
              <a:gd name="connsiteY16004" fmla="*/ 306155 h 6858079"/>
              <a:gd name="connsiteX16005" fmla="*/ 7784827 w 12192000"/>
              <a:gd name="connsiteY16005" fmla="*/ 315701 h 6858079"/>
              <a:gd name="connsiteX16006" fmla="*/ 7768654 w 12192000"/>
              <a:gd name="connsiteY16006" fmla="*/ 263819 h 6858079"/>
              <a:gd name="connsiteX16007" fmla="*/ 7774045 w 12192000"/>
              <a:gd name="connsiteY16007" fmla="*/ 225634 h 6858079"/>
              <a:gd name="connsiteX16008" fmla="*/ 7787730 w 12192000"/>
              <a:gd name="connsiteY16008" fmla="*/ 209447 h 6858079"/>
              <a:gd name="connsiteX16009" fmla="*/ 7878965 w 12192000"/>
              <a:gd name="connsiteY16009" fmla="*/ 209447 h 6858079"/>
              <a:gd name="connsiteX16010" fmla="*/ 7980155 w 12192000"/>
              <a:gd name="connsiteY16010" fmla="*/ 207372 h 6858079"/>
              <a:gd name="connsiteX16011" fmla="*/ 8081344 w 12192000"/>
              <a:gd name="connsiteY16011" fmla="*/ 202807 h 6858079"/>
              <a:gd name="connsiteX16012" fmla="*/ 8109958 w 12192000"/>
              <a:gd name="connsiteY16012" fmla="*/ 200732 h 6858079"/>
              <a:gd name="connsiteX16013" fmla="*/ 8132768 w 12192000"/>
              <a:gd name="connsiteY16013" fmla="*/ 194505 h 6858079"/>
              <a:gd name="connsiteX16014" fmla="*/ 8146867 w 12192000"/>
              <a:gd name="connsiteY16014" fmla="*/ 165867 h 6858079"/>
              <a:gd name="connsiteX16015" fmla="*/ 8150237 w 12192000"/>
              <a:gd name="connsiteY16015" fmla="*/ 73882 h 6858079"/>
              <a:gd name="connsiteX16016" fmla="*/ 8146212 w 12192000"/>
              <a:gd name="connsiteY16016" fmla="*/ 0 h 6858079"/>
              <a:gd name="connsiteX16017" fmla="*/ 8160636 w 12192000"/>
              <a:gd name="connsiteY16017" fmla="*/ 0 h 6858079"/>
              <a:gd name="connsiteX16018" fmla="*/ 8160553 w 12192000"/>
              <a:gd name="connsiteY16018" fmla="*/ 1973 h 6858079"/>
              <a:gd name="connsiteX16019" fmla="*/ 8163456 w 12192000"/>
              <a:gd name="connsiteY16019" fmla="*/ 51313 h 6858079"/>
              <a:gd name="connsiteX16020" fmla="*/ 8163456 w 12192000"/>
              <a:gd name="connsiteY16020" fmla="*/ 54633 h 6858079"/>
              <a:gd name="connsiteX16021" fmla="*/ 8250958 w 12192000"/>
              <a:gd name="connsiteY16021" fmla="*/ 52973 h 6858079"/>
              <a:gd name="connsiteX16022" fmla="*/ 8251807 w 12192000"/>
              <a:gd name="connsiteY16022" fmla="*/ 52940 h 6858079"/>
              <a:gd name="connsiteX16023" fmla="*/ 8296369 w 12192000"/>
              <a:gd name="connsiteY16023" fmla="*/ 51209 h 6858079"/>
              <a:gd name="connsiteX16024" fmla="*/ 8341779 w 12192000"/>
              <a:gd name="connsiteY16024" fmla="*/ 52558 h 6858079"/>
              <a:gd name="connsiteX16025" fmla="*/ 8347585 w 12192000"/>
              <a:gd name="connsiteY16025" fmla="*/ 58369 h 6858079"/>
              <a:gd name="connsiteX16026" fmla="*/ 8333900 w 12192000"/>
              <a:gd name="connsiteY16026" fmla="*/ 128512 h 6858079"/>
              <a:gd name="connsiteX16027" fmla="*/ 8376199 w 12192000"/>
              <a:gd name="connsiteY16027" fmla="*/ 108590 h 6858079"/>
              <a:gd name="connsiteX16028" fmla="*/ 8391959 w 12192000"/>
              <a:gd name="connsiteY16028" fmla="*/ 53804 h 6858079"/>
              <a:gd name="connsiteX16029" fmla="*/ 8399424 w 12192000"/>
              <a:gd name="connsiteY16029" fmla="*/ 48407 h 6858079"/>
              <a:gd name="connsiteX16030" fmla="*/ 8490244 w 12192000"/>
              <a:gd name="connsiteY16030" fmla="*/ 48407 h 6858079"/>
              <a:gd name="connsiteX16031" fmla="*/ 8586871 w 12192000"/>
              <a:gd name="connsiteY16031" fmla="*/ 43012 h 6858079"/>
              <a:gd name="connsiteX16032" fmla="*/ 8623779 w 12192000"/>
              <a:gd name="connsiteY16032" fmla="*/ 33881 h 6858079"/>
              <a:gd name="connsiteX16033" fmla="*/ 8633992 w 12192000"/>
              <a:gd name="connsiteY16033" fmla="*/ 17746 h 6858079"/>
              <a:gd name="connsiteX16034" fmla="*/ 8636767 w 12192000"/>
              <a:gd name="connsiteY16034" fmla="*/ 0 h 6858079"/>
              <a:gd name="connsiteX16035" fmla="*/ 8652530 w 12192000"/>
              <a:gd name="connsiteY16035" fmla="*/ 0 h 6858079"/>
              <a:gd name="connsiteX16036" fmla="*/ 8647004 w 12192000"/>
              <a:gd name="connsiteY16036" fmla="*/ 27655 h 6858079"/>
              <a:gd name="connsiteX16037" fmla="*/ 8591018 w 12192000"/>
              <a:gd name="connsiteY16037" fmla="*/ 57538 h 6858079"/>
              <a:gd name="connsiteX16038" fmla="*/ 8406058 w 12192000"/>
              <a:gd name="connsiteY16038" fmla="*/ 63349 h 6858079"/>
              <a:gd name="connsiteX16039" fmla="*/ 8386982 w 12192000"/>
              <a:gd name="connsiteY16039" fmla="*/ 119381 h 6858079"/>
              <a:gd name="connsiteX16040" fmla="*/ 8314409 w 12192000"/>
              <a:gd name="connsiteY16040" fmla="*/ 149265 h 6858079"/>
              <a:gd name="connsiteX16041" fmla="*/ 8309018 w 12192000"/>
              <a:gd name="connsiteY16041" fmla="*/ 136814 h 6858079"/>
              <a:gd name="connsiteX16042" fmla="*/ 8335974 w 12192000"/>
              <a:gd name="connsiteY16042" fmla="*/ 64180 h 6858079"/>
              <a:gd name="connsiteX16043" fmla="*/ 8250958 w 12192000"/>
              <a:gd name="connsiteY16043" fmla="*/ 67085 h 6858079"/>
              <a:gd name="connsiteX16044" fmla="*/ 8238324 w 12192000"/>
              <a:gd name="connsiteY16044" fmla="*/ 67449 h 6858079"/>
              <a:gd name="connsiteX16045" fmla="*/ 8164699 w 12192000"/>
              <a:gd name="connsiteY16045" fmla="*/ 69575 h 6858079"/>
              <a:gd name="connsiteX16046" fmla="*/ 8163870 w 12192000"/>
              <a:gd name="connsiteY16046" fmla="*/ 147190 h 6858079"/>
              <a:gd name="connsiteX16047" fmla="*/ 8163790 w 12192000"/>
              <a:gd name="connsiteY16047" fmla="*/ 147656 h 6858079"/>
              <a:gd name="connsiteX16048" fmla="*/ 8158531 w 12192000"/>
              <a:gd name="connsiteY16048" fmla="*/ 178371 h 6858079"/>
              <a:gd name="connsiteX16049" fmla="*/ 8142305 w 12192000"/>
              <a:gd name="connsiteY16049" fmla="*/ 204882 h 6858079"/>
              <a:gd name="connsiteX16050" fmla="*/ 8105811 w 12192000"/>
              <a:gd name="connsiteY16050" fmla="*/ 214844 h 6858079"/>
              <a:gd name="connsiteX16051" fmla="*/ 8056875 w 12192000"/>
              <a:gd name="connsiteY16051" fmla="*/ 217748 h 6858079"/>
              <a:gd name="connsiteX16052" fmla="*/ 7854498 w 12192000"/>
              <a:gd name="connsiteY16052" fmla="*/ 223559 h 6858079"/>
              <a:gd name="connsiteX16053" fmla="*/ 7801416 w 12192000"/>
              <a:gd name="connsiteY16053" fmla="*/ 223559 h 6858079"/>
              <a:gd name="connsiteX16054" fmla="*/ 7788145 w 12192000"/>
              <a:gd name="connsiteY16054" fmla="*/ 222314 h 6858079"/>
              <a:gd name="connsiteX16055" fmla="*/ 7786901 w 12192000"/>
              <a:gd name="connsiteY16055" fmla="*/ 226879 h 6858079"/>
              <a:gd name="connsiteX16056" fmla="*/ 7783998 w 12192000"/>
              <a:gd name="connsiteY16056" fmla="*/ 235596 h 6858079"/>
              <a:gd name="connsiteX16057" fmla="*/ 7782340 w 12192000"/>
              <a:gd name="connsiteY16057" fmla="*/ 283326 h 6858079"/>
              <a:gd name="connsiteX16058" fmla="*/ 7802245 w 12192000"/>
              <a:gd name="connsiteY16058" fmla="*/ 319851 h 6858079"/>
              <a:gd name="connsiteX16059" fmla="*/ 7799342 w 12192000"/>
              <a:gd name="connsiteY16059" fmla="*/ 331057 h 6858079"/>
              <a:gd name="connsiteX16060" fmla="*/ 7760360 w 12192000"/>
              <a:gd name="connsiteY16060" fmla="*/ 318191 h 6858079"/>
              <a:gd name="connsiteX16061" fmla="*/ 7725109 w 12192000"/>
              <a:gd name="connsiteY16061" fmla="*/ 294533 h 6858079"/>
              <a:gd name="connsiteX16062" fmla="*/ 7686956 w 12192000"/>
              <a:gd name="connsiteY16062" fmla="*/ 225634 h 6858079"/>
              <a:gd name="connsiteX16063" fmla="*/ 7656683 w 12192000"/>
              <a:gd name="connsiteY16063" fmla="*/ 230615 h 6858079"/>
              <a:gd name="connsiteX16064" fmla="*/ 7619774 w 12192000"/>
              <a:gd name="connsiteY16064" fmla="*/ 233520 h 6858079"/>
              <a:gd name="connsiteX16065" fmla="*/ 7543883 w 12192000"/>
              <a:gd name="connsiteY16065" fmla="*/ 234351 h 6858079"/>
              <a:gd name="connsiteX16066" fmla="*/ 7478774 w 12192000"/>
              <a:gd name="connsiteY16066" fmla="*/ 226879 h 6858079"/>
              <a:gd name="connsiteX16067" fmla="*/ 7439791 w 12192000"/>
              <a:gd name="connsiteY16067" fmla="*/ 202807 h 6858079"/>
              <a:gd name="connsiteX16068" fmla="*/ 7426106 w 12192000"/>
              <a:gd name="connsiteY16068" fmla="*/ 167112 h 6858079"/>
              <a:gd name="connsiteX16069" fmla="*/ 7426521 w 12192000"/>
              <a:gd name="connsiteY16069" fmla="*/ 119797 h 6858079"/>
              <a:gd name="connsiteX16070" fmla="*/ 7425276 w 12192000"/>
              <a:gd name="connsiteY16070" fmla="*/ 21430 h 6858079"/>
              <a:gd name="connsiteX16071" fmla="*/ 6423929 w 12192000"/>
              <a:gd name="connsiteY16071" fmla="*/ 0 h 6858079"/>
              <a:gd name="connsiteX16072" fmla="*/ 6437066 w 12192000"/>
              <a:gd name="connsiteY16072" fmla="*/ 0 h 6858079"/>
              <a:gd name="connsiteX16073" fmla="*/ 6436253 w 12192000"/>
              <a:gd name="connsiteY16073" fmla="*/ 23455 h 6858079"/>
              <a:gd name="connsiteX16074" fmla="*/ 6435676 w 12192000"/>
              <a:gd name="connsiteY16074" fmla="*/ 110011 h 6858079"/>
              <a:gd name="connsiteX16075" fmla="*/ 6665046 w 12192000"/>
              <a:gd name="connsiteY16075" fmla="*/ 107146 h 6858079"/>
              <a:gd name="connsiteX16076" fmla="*/ 6784342 w 12192000"/>
              <a:gd name="connsiteY16076" fmla="*/ 106573 h 6858079"/>
              <a:gd name="connsiteX16077" fmla="*/ 6865026 w 12192000"/>
              <a:gd name="connsiteY16077" fmla="*/ 107146 h 6858079"/>
              <a:gd name="connsiteX16078" fmla="*/ 6863873 w 12192000"/>
              <a:gd name="connsiteY16078" fmla="*/ 16576 h 6858079"/>
              <a:gd name="connsiteX16079" fmla="*/ 6863380 w 12192000"/>
              <a:gd name="connsiteY16079" fmla="*/ 0 h 6858079"/>
              <a:gd name="connsiteX16080" fmla="*/ 6876753 w 12192000"/>
              <a:gd name="connsiteY16080" fmla="*/ 0 h 6858079"/>
              <a:gd name="connsiteX16081" fmla="*/ 6877127 w 12192000"/>
              <a:gd name="connsiteY16081" fmla="*/ 17149 h 6858079"/>
              <a:gd name="connsiteX16082" fmla="*/ 6877704 w 12192000"/>
              <a:gd name="connsiteY16082" fmla="*/ 111731 h 6858079"/>
              <a:gd name="connsiteX16083" fmla="*/ 6874246 w 12192000"/>
              <a:gd name="connsiteY16083" fmla="*/ 116890 h 6858079"/>
              <a:gd name="connsiteX16084" fmla="*/ 6866179 w 12192000"/>
              <a:gd name="connsiteY16084" fmla="*/ 121475 h 6858079"/>
              <a:gd name="connsiteX16085" fmla="*/ 6756680 w 12192000"/>
              <a:gd name="connsiteY16085" fmla="*/ 120902 h 6858079"/>
              <a:gd name="connsiteX16086" fmla="*/ 6646028 w 12192000"/>
              <a:gd name="connsiteY16086" fmla="*/ 121475 h 6858079"/>
              <a:gd name="connsiteX16087" fmla="*/ 6523851 w 12192000"/>
              <a:gd name="connsiteY16087" fmla="*/ 121475 h 6858079"/>
              <a:gd name="connsiteX16088" fmla="*/ 6435100 w 12192000"/>
              <a:gd name="connsiteY16088" fmla="*/ 118037 h 6858079"/>
              <a:gd name="connsiteX16089" fmla="*/ 6424150 w 12192000"/>
              <a:gd name="connsiteY16089" fmla="*/ 116890 h 6858079"/>
              <a:gd name="connsiteX16090" fmla="*/ 6422998 w 12192000"/>
              <a:gd name="connsiteY16090" fmla="*/ 32053 h 6858079"/>
              <a:gd name="connsiteX16091" fmla="*/ 6384101 w 12192000"/>
              <a:gd name="connsiteY16091" fmla="*/ 0 h 6858079"/>
              <a:gd name="connsiteX16092" fmla="*/ 6398481 w 12192000"/>
              <a:gd name="connsiteY16092" fmla="*/ 0 h 6858079"/>
              <a:gd name="connsiteX16093" fmla="*/ 6399585 w 12192000"/>
              <a:gd name="connsiteY16093" fmla="*/ 85468 h 6858079"/>
              <a:gd name="connsiteX16094" fmla="*/ 6399585 w 12192000"/>
              <a:gd name="connsiteY16094" fmla="*/ 210429 h 6858079"/>
              <a:gd name="connsiteX16095" fmla="*/ 6408795 w 12192000"/>
              <a:gd name="connsiteY16095" fmla="*/ 211006 h 6858079"/>
              <a:gd name="connsiteX16096" fmla="*/ 6409372 w 12192000"/>
              <a:gd name="connsiteY16096" fmla="*/ 181060 h 6858079"/>
              <a:gd name="connsiteX16097" fmla="*/ 6409372 w 12192000"/>
              <a:gd name="connsiteY16097" fmla="*/ 149965 h 6858079"/>
              <a:gd name="connsiteX16098" fmla="*/ 6409946 w 12192000"/>
              <a:gd name="connsiteY16098" fmla="*/ 149965 h 6858079"/>
              <a:gd name="connsiteX16099" fmla="*/ 6412249 w 12192000"/>
              <a:gd name="connsiteY16099" fmla="*/ 181060 h 6858079"/>
              <a:gd name="connsiteX16100" fmla="*/ 6412249 w 12192000"/>
              <a:gd name="connsiteY16100" fmla="*/ 210429 h 6858079"/>
              <a:gd name="connsiteX16101" fmla="*/ 6417430 w 12192000"/>
              <a:gd name="connsiteY16101" fmla="*/ 210429 h 6858079"/>
              <a:gd name="connsiteX16102" fmla="*/ 6417430 w 12192000"/>
              <a:gd name="connsiteY16102" fmla="*/ 190274 h 6858079"/>
              <a:gd name="connsiteX16103" fmla="*/ 6418579 w 12192000"/>
              <a:gd name="connsiteY16103" fmla="*/ 163210 h 6858079"/>
              <a:gd name="connsiteX16104" fmla="*/ 6420307 w 12192000"/>
              <a:gd name="connsiteY16104" fmla="*/ 163210 h 6858079"/>
              <a:gd name="connsiteX16105" fmla="*/ 6420882 w 12192000"/>
              <a:gd name="connsiteY16105" fmla="*/ 186819 h 6858079"/>
              <a:gd name="connsiteX16106" fmla="*/ 6420882 w 12192000"/>
              <a:gd name="connsiteY16106" fmla="*/ 209854 h 6858079"/>
              <a:gd name="connsiteX16107" fmla="*/ 6425486 w 12192000"/>
              <a:gd name="connsiteY16107" fmla="*/ 209854 h 6858079"/>
              <a:gd name="connsiteX16108" fmla="*/ 6426638 w 12192000"/>
              <a:gd name="connsiteY16108" fmla="*/ 172422 h 6858079"/>
              <a:gd name="connsiteX16109" fmla="*/ 6428365 w 12192000"/>
              <a:gd name="connsiteY16109" fmla="*/ 172422 h 6858079"/>
              <a:gd name="connsiteX16110" fmla="*/ 6428940 w 12192000"/>
              <a:gd name="connsiteY16110" fmla="*/ 209278 h 6858079"/>
              <a:gd name="connsiteX16111" fmla="*/ 6435847 w 12192000"/>
              <a:gd name="connsiteY16111" fmla="*/ 208701 h 6858079"/>
              <a:gd name="connsiteX16112" fmla="*/ 6435272 w 12192000"/>
              <a:gd name="connsiteY16112" fmla="*/ 179909 h 6858079"/>
              <a:gd name="connsiteX16113" fmla="*/ 6437573 w 12192000"/>
              <a:gd name="connsiteY16113" fmla="*/ 179334 h 6858079"/>
              <a:gd name="connsiteX16114" fmla="*/ 6439301 w 12192000"/>
              <a:gd name="connsiteY16114" fmla="*/ 208127 h 6858079"/>
              <a:gd name="connsiteX16115" fmla="*/ 6445632 w 12192000"/>
              <a:gd name="connsiteY16115" fmla="*/ 208127 h 6858079"/>
              <a:gd name="connsiteX16116" fmla="*/ 6445057 w 12192000"/>
              <a:gd name="connsiteY16116" fmla="*/ 207550 h 6858079"/>
              <a:gd name="connsiteX16117" fmla="*/ 6444480 w 12192000"/>
              <a:gd name="connsiteY16117" fmla="*/ 176453 h 6858079"/>
              <a:gd name="connsiteX16118" fmla="*/ 6447358 w 12192000"/>
              <a:gd name="connsiteY16118" fmla="*/ 176453 h 6858079"/>
              <a:gd name="connsiteX16119" fmla="*/ 6449086 w 12192000"/>
              <a:gd name="connsiteY16119" fmla="*/ 207550 h 6858079"/>
              <a:gd name="connsiteX16120" fmla="*/ 6449086 w 12192000"/>
              <a:gd name="connsiteY16120" fmla="*/ 208127 h 6858079"/>
              <a:gd name="connsiteX16121" fmla="*/ 6455992 w 12192000"/>
              <a:gd name="connsiteY16121" fmla="*/ 208127 h 6858079"/>
              <a:gd name="connsiteX16122" fmla="*/ 6454266 w 12192000"/>
              <a:gd name="connsiteY16122" fmla="*/ 176453 h 6858079"/>
              <a:gd name="connsiteX16123" fmla="*/ 6456567 w 12192000"/>
              <a:gd name="connsiteY16123" fmla="*/ 175302 h 6858079"/>
              <a:gd name="connsiteX16124" fmla="*/ 6460022 w 12192000"/>
              <a:gd name="connsiteY16124" fmla="*/ 208127 h 6858079"/>
              <a:gd name="connsiteX16125" fmla="*/ 6465777 w 12192000"/>
              <a:gd name="connsiteY16125" fmla="*/ 208127 h 6858079"/>
              <a:gd name="connsiteX16126" fmla="*/ 6464626 w 12192000"/>
              <a:gd name="connsiteY16126" fmla="*/ 206975 h 6858079"/>
              <a:gd name="connsiteX16127" fmla="*/ 6465202 w 12192000"/>
              <a:gd name="connsiteY16127" fmla="*/ 178181 h 6858079"/>
              <a:gd name="connsiteX16128" fmla="*/ 6468080 w 12192000"/>
              <a:gd name="connsiteY16128" fmla="*/ 178181 h 6858079"/>
              <a:gd name="connsiteX16129" fmla="*/ 6468655 w 12192000"/>
              <a:gd name="connsiteY16129" fmla="*/ 206975 h 6858079"/>
              <a:gd name="connsiteX16130" fmla="*/ 6467503 w 12192000"/>
              <a:gd name="connsiteY16130" fmla="*/ 208127 h 6858079"/>
              <a:gd name="connsiteX16131" fmla="*/ 6473259 w 12192000"/>
              <a:gd name="connsiteY16131" fmla="*/ 208127 h 6858079"/>
              <a:gd name="connsiteX16132" fmla="*/ 6473259 w 12192000"/>
              <a:gd name="connsiteY16132" fmla="*/ 181637 h 6858079"/>
              <a:gd name="connsiteX16133" fmla="*/ 6476713 w 12192000"/>
              <a:gd name="connsiteY16133" fmla="*/ 181637 h 6858079"/>
              <a:gd name="connsiteX16134" fmla="*/ 6477288 w 12192000"/>
              <a:gd name="connsiteY16134" fmla="*/ 208127 h 6858079"/>
              <a:gd name="connsiteX16135" fmla="*/ 6476713 w 12192000"/>
              <a:gd name="connsiteY16135" fmla="*/ 208701 h 6858079"/>
              <a:gd name="connsiteX16136" fmla="*/ 6483620 w 12192000"/>
              <a:gd name="connsiteY16136" fmla="*/ 208701 h 6858079"/>
              <a:gd name="connsiteX16137" fmla="*/ 6483045 w 12192000"/>
              <a:gd name="connsiteY16137" fmla="*/ 208127 h 6858079"/>
              <a:gd name="connsiteX16138" fmla="*/ 6482468 w 12192000"/>
              <a:gd name="connsiteY16138" fmla="*/ 185092 h 6858079"/>
              <a:gd name="connsiteX16139" fmla="*/ 6485346 w 12192000"/>
              <a:gd name="connsiteY16139" fmla="*/ 185092 h 6858079"/>
              <a:gd name="connsiteX16140" fmla="*/ 6487074 w 12192000"/>
              <a:gd name="connsiteY16140" fmla="*/ 207550 h 6858079"/>
              <a:gd name="connsiteX16141" fmla="*/ 6486497 w 12192000"/>
              <a:gd name="connsiteY16141" fmla="*/ 209278 h 6858079"/>
              <a:gd name="connsiteX16142" fmla="*/ 6491103 w 12192000"/>
              <a:gd name="connsiteY16142" fmla="*/ 209278 h 6858079"/>
              <a:gd name="connsiteX16143" fmla="*/ 6489375 w 12192000"/>
              <a:gd name="connsiteY16143" fmla="*/ 185092 h 6858079"/>
              <a:gd name="connsiteX16144" fmla="*/ 6492253 w 12192000"/>
              <a:gd name="connsiteY16144" fmla="*/ 183939 h 6858079"/>
              <a:gd name="connsiteX16145" fmla="*/ 6495132 w 12192000"/>
              <a:gd name="connsiteY16145" fmla="*/ 209278 h 6858079"/>
              <a:gd name="connsiteX16146" fmla="*/ 6507794 w 12192000"/>
              <a:gd name="connsiteY16146" fmla="*/ 209854 h 6858079"/>
              <a:gd name="connsiteX16147" fmla="*/ 6514701 w 12192000"/>
              <a:gd name="connsiteY16147" fmla="*/ 209854 h 6858079"/>
              <a:gd name="connsiteX16148" fmla="*/ 6513549 w 12192000"/>
              <a:gd name="connsiteY16148" fmla="*/ 194305 h 6858079"/>
              <a:gd name="connsiteX16149" fmla="*/ 6516427 w 12192000"/>
              <a:gd name="connsiteY16149" fmla="*/ 193730 h 6858079"/>
              <a:gd name="connsiteX16150" fmla="*/ 6518153 w 12192000"/>
              <a:gd name="connsiteY16150" fmla="*/ 210429 h 6858079"/>
              <a:gd name="connsiteX16151" fmla="*/ 6636146 w 12192000"/>
              <a:gd name="connsiteY16151" fmla="*/ 212734 h 6858079"/>
              <a:gd name="connsiteX16152" fmla="*/ 6904938 w 12192000"/>
              <a:gd name="connsiteY16152" fmla="*/ 205247 h 6858079"/>
              <a:gd name="connsiteX16153" fmla="*/ 6904938 w 12192000"/>
              <a:gd name="connsiteY16153" fmla="*/ 173574 h 6858079"/>
              <a:gd name="connsiteX16154" fmla="*/ 6903786 w 12192000"/>
              <a:gd name="connsiteY16154" fmla="*/ 113684 h 6858079"/>
              <a:gd name="connsiteX16155" fmla="*/ 6903314 w 12192000"/>
              <a:gd name="connsiteY16155" fmla="*/ 0 h 6858079"/>
              <a:gd name="connsiteX16156" fmla="*/ 6917856 w 12192000"/>
              <a:gd name="connsiteY16156" fmla="*/ 0 h 6858079"/>
              <a:gd name="connsiteX16157" fmla="*/ 6917025 w 12192000"/>
              <a:gd name="connsiteY16157" fmla="*/ 31336 h 6858079"/>
              <a:gd name="connsiteX16158" fmla="*/ 6974583 w 12192000"/>
              <a:gd name="connsiteY16158" fmla="*/ 42277 h 6858079"/>
              <a:gd name="connsiteX16159" fmla="*/ 7036744 w 12192000"/>
              <a:gd name="connsiteY16159" fmla="*/ 54945 h 6858079"/>
              <a:gd name="connsiteX16160" fmla="*/ 7140924 w 12192000"/>
              <a:gd name="connsiteY16160" fmla="*/ 73950 h 6858079"/>
              <a:gd name="connsiteX16161" fmla="*/ 7152991 w 12192000"/>
              <a:gd name="connsiteY16161" fmla="*/ 0 h 6858079"/>
              <a:gd name="connsiteX16162" fmla="*/ 7169532 w 12192000"/>
              <a:gd name="connsiteY16162" fmla="*/ 0 h 6858079"/>
              <a:gd name="connsiteX16163" fmla="*/ 7163370 w 12192000"/>
              <a:gd name="connsiteY16163" fmla="*/ 8877 h 6858079"/>
              <a:gd name="connsiteX16164" fmla="*/ 7160493 w 12192000"/>
              <a:gd name="connsiteY16164" fmla="*/ 22122 h 6858079"/>
              <a:gd name="connsiteX16165" fmla="*/ 7177377 w 12192000"/>
              <a:gd name="connsiteY16165" fmla="*/ 0 h 6858079"/>
              <a:gd name="connsiteX16166" fmla="*/ 7180830 w 12192000"/>
              <a:gd name="connsiteY16166" fmla="*/ 0 h 6858079"/>
              <a:gd name="connsiteX16167" fmla="*/ 7158766 w 12192000"/>
              <a:gd name="connsiteY16167" fmla="*/ 30183 h 6858079"/>
              <a:gd name="connsiteX16168" fmla="*/ 7155312 w 12192000"/>
              <a:gd name="connsiteY16168" fmla="*/ 49187 h 6858079"/>
              <a:gd name="connsiteX16169" fmla="*/ 7162220 w 12192000"/>
              <a:gd name="connsiteY16169" fmla="*/ 39398 h 6858079"/>
              <a:gd name="connsiteX16170" fmla="*/ 7179486 w 12192000"/>
              <a:gd name="connsiteY16170" fmla="*/ 16363 h 6858079"/>
              <a:gd name="connsiteX16171" fmla="*/ 7181789 w 12192000"/>
              <a:gd name="connsiteY16171" fmla="*/ 18091 h 6858079"/>
              <a:gd name="connsiteX16172" fmla="*/ 7163370 w 12192000"/>
              <a:gd name="connsiteY16172" fmla="*/ 44005 h 6858079"/>
              <a:gd name="connsiteX16173" fmla="*/ 7153586 w 12192000"/>
              <a:gd name="connsiteY16173" fmla="*/ 57250 h 6858079"/>
              <a:gd name="connsiteX16174" fmla="*/ 7152434 w 12192000"/>
              <a:gd name="connsiteY16174" fmla="*/ 68767 h 6858079"/>
              <a:gd name="connsiteX16175" fmla="*/ 7157615 w 12192000"/>
              <a:gd name="connsiteY16175" fmla="*/ 62432 h 6858079"/>
              <a:gd name="connsiteX16176" fmla="*/ 7172580 w 12192000"/>
              <a:gd name="connsiteY16176" fmla="*/ 39974 h 6858079"/>
              <a:gd name="connsiteX16177" fmla="*/ 7175457 w 12192000"/>
              <a:gd name="connsiteY16177" fmla="*/ 41702 h 6858079"/>
              <a:gd name="connsiteX16178" fmla="*/ 7159918 w 12192000"/>
              <a:gd name="connsiteY16178" fmla="*/ 64160 h 6858079"/>
              <a:gd name="connsiteX16179" fmla="*/ 7151859 w 12192000"/>
              <a:gd name="connsiteY16179" fmla="*/ 77405 h 6858079"/>
              <a:gd name="connsiteX16180" fmla="*/ 7151859 w 12192000"/>
              <a:gd name="connsiteY16180" fmla="*/ 79132 h 6858079"/>
              <a:gd name="connsiteX16181" fmla="*/ 7143226 w 12192000"/>
              <a:gd name="connsiteY16181" fmla="*/ 89498 h 6858079"/>
              <a:gd name="connsiteX16182" fmla="*/ 7032717 w 12192000"/>
              <a:gd name="connsiteY16182" fmla="*/ 68190 h 6858079"/>
              <a:gd name="connsiteX16183" fmla="*/ 6916450 w 12192000"/>
              <a:gd name="connsiteY16183" fmla="*/ 41702 h 6858079"/>
              <a:gd name="connsiteX16184" fmla="*/ 6917025 w 12192000"/>
              <a:gd name="connsiteY16184" fmla="*/ 105046 h 6858079"/>
              <a:gd name="connsiteX16185" fmla="*/ 6917602 w 12192000"/>
              <a:gd name="connsiteY16185" fmla="*/ 137294 h 6858079"/>
              <a:gd name="connsiteX16186" fmla="*/ 7034443 w 12192000"/>
              <a:gd name="connsiteY16186" fmla="*/ 152844 h 6858079"/>
              <a:gd name="connsiteX16187" fmla="*/ 7162795 w 12192000"/>
              <a:gd name="connsiteY16187" fmla="*/ 179909 h 6858079"/>
              <a:gd name="connsiteX16188" fmla="*/ 7182797 w 12192000"/>
              <a:gd name="connsiteY16188" fmla="*/ 54298 h 6858079"/>
              <a:gd name="connsiteX16189" fmla="*/ 7194172 w 12192000"/>
              <a:gd name="connsiteY16189" fmla="*/ 0 h 6858079"/>
              <a:gd name="connsiteX16190" fmla="*/ 7208841 w 12192000"/>
              <a:gd name="connsiteY16190" fmla="*/ 0 h 6858079"/>
              <a:gd name="connsiteX16191" fmla="*/ 7197114 w 12192000"/>
              <a:gd name="connsiteY16191" fmla="*/ 56314 h 6858079"/>
              <a:gd name="connsiteX16192" fmla="*/ 7175457 w 12192000"/>
              <a:gd name="connsiteY16192" fmla="*/ 188547 h 6858079"/>
              <a:gd name="connsiteX16193" fmla="*/ 7165098 w 12192000"/>
              <a:gd name="connsiteY16193" fmla="*/ 194305 h 6858079"/>
              <a:gd name="connsiteX16194" fmla="*/ 7162220 w 12192000"/>
              <a:gd name="connsiteY16194" fmla="*/ 194305 h 6858079"/>
              <a:gd name="connsiteX16195" fmla="*/ 7030414 w 12192000"/>
              <a:gd name="connsiteY16195" fmla="*/ 166089 h 6858079"/>
              <a:gd name="connsiteX16196" fmla="*/ 6957316 w 12192000"/>
              <a:gd name="connsiteY16196" fmla="*/ 152844 h 6858079"/>
              <a:gd name="connsiteX16197" fmla="*/ 6917602 w 12192000"/>
              <a:gd name="connsiteY16197" fmla="*/ 145932 h 6858079"/>
              <a:gd name="connsiteX16198" fmla="*/ 6917602 w 12192000"/>
              <a:gd name="connsiteY16198" fmla="*/ 165512 h 6858079"/>
              <a:gd name="connsiteX16199" fmla="*/ 6917025 w 12192000"/>
              <a:gd name="connsiteY16199" fmla="*/ 206975 h 6858079"/>
              <a:gd name="connsiteX16200" fmla="*/ 6906666 w 12192000"/>
              <a:gd name="connsiteY16200" fmla="*/ 220795 h 6858079"/>
              <a:gd name="connsiteX16201" fmla="*/ 6617729 w 12192000"/>
              <a:gd name="connsiteY16201" fmla="*/ 227705 h 6858079"/>
              <a:gd name="connsiteX16202" fmla="*/ 6480742 w 12192000"/>
              <a:gd name="connsiteY16202" fmla="*/ 223099 h 6858079"/>
              <a:gd name="connsiteX16203" fmla="*/ 6418005 w 12192000"/>
              <a:gd name="connsiteY16203" fmla="*/ 221372 h 6858079"/>
              <a:gd name="connsiteX16204" fmla="*/ 6393830 w 12192000"/>
              <a:gd name="connsiteY16204" fmla="*/ 218492 h 6858079"/>
              <a:gd name="connsiteX16205" fmla="*/ 6385772 w 12192000"/>
              <a:gd name="connsiteY16205" fmla="*/ 211581 h 6858079"/>
              <a:gd name="connsiteX16206" fmla="*/ 6385197 w 12192000"/>
              <a:gd name="connsiteY16206" fmla="*/ 84891 h 6858079"/>
              <a:gd name="connsiteX16207" fmla="*/ 6036820 w 12192000"/>
              <a:gd name="connsiteY16207" fmla="*/ 0 h 6858079"/>
              <a:gd name="connsiteX16208" fmla="*/ 6048511 w 12192000"/>
              <a:gd name="connsiteY16208" fmla="*/ 0 h 6858079"/>
              <a:gd name="connsiteX16209" fmla="*/ 6048752 w 12192000"/>
              <a:gd name="connsiteY16209" fmla="*/ 16709 h 6858079"/>
              <a:gd name="connsiteX16210" fmla="*/ 6048390 w 12192000"/>
              <a:gd name="connsiteY16210" fmla="*/ 105823 h 6858079"/>
              <a:gd name="connsiteX16211" fmla="*/ 6263588 w 12192000"/>
              <a:gd name="connsiteY16211" fmla="*/ 102215 h 6858079"/>
              <a:gd name="connsiteX16212" fmla="*/ 6264310 w 12192000"/>
              <a:gd name="connsiteY16212" fmla="*/ 45932 h 6858079"/>
              <a:gd name="connsiteX16213" fmla="*/ 6118438 w 12192000"/>
              <a:gd name="connsiteY16213" fmla="*/ 41603 h 6858079"/>
              <a:gd name="connsiteX16214" fmla="*/ 6116272 w 12192000"/>
              <a:gd name="connsiteY16214" fmla="*/ 38356 h 6858079"/>
              <a:gd name="connsiteX16215" fmla="*/ 6115188 w 12192000"/>
              <a:gd name="connsiteY16215" fmla="*/ 34748 h 6858079"/>
              <a:gd name="connsiteX16216" fmla="*/ 6116595 w 12192000"/>
              <a:gd name="connsiteY16216" fmla="*/ 0 h 6858079"/>
              <a:gd name="connsiteX16217" fmla="*/ 6125168 w 12192000"/>
              <a:gd name="connsiteY16217" fmla="*/ 0 h 6858079"/>
              <a:gd name="connsiteX16218" fmla="*/ 6125659 w 12192000"/>
              <a:gd name="connsiteY16218" fmla="*/ 35109 h 6858079"/>
              <a:gd name="connsiteX16219" fmla="*/ 6205455 w 12192000"/>
              <a:gd name="connsiteY16219" fmla="*/ 32944 h 6858079"/>
              <a:gd name="connsiteX16220" fmla="*/ 6269365 w 12192000"/>
              <a:gd name="connsiteY16220" fmla="*/ 35109 h 6858079"/>
              <a:gd name="connsiteX16221" fmla="*/ 6272615 w 12192000"/>
              <a:gd name="connsiteY16221" fmla="*/ 43407 h 6858079"/>
              <a:gd name="connsiteX16222" fmla="*/ 6273698 w 12192000"/>
              <a:gd name="connsiteY16222" fmla="*/ 69023 h 6858079"/>
              <a:gd name="connsiteX16223" fmla="*/ 6276947 w 12192000"/>
              <a:gd name="connsiteY16223" fmla="*/ 106184 h 6858079"/>
              <a:gd name="connsiteX16224" fmla="*/ 6272253 w 12192000"/>
              <a:gd name="connsiteY16224" fmla="*/ 113399 h 6858079"/>
              <a:gd name="connsiteX16225" fmla="*/ 6269004 w 12192000"/>
              <a:gd name="connsiteY16225" fmla="*/ 114482 h 6858079"/>
              <a:gd name="connsiteX16226" fmla="*/ 6048030 w 12192000"/>
              <a:gd name="connsiteY16226" fmla="*/ 114843 h 6858079"/>
              <a:gd name="connsiteX16227" fmla="*/ 6038642 w 12192000"/>
              <a:gd name="connsiteY16227" fmla="*/ 114122 h 6858079"/>
              <a:gd name="connsiteX16228" fmla="*/ 6035031 w 12192000"/>
              <a:gd name="connsiteY16228" fmla="*/ 113760 h 6858079"/>
              <a:gd name="connsiteX16229" fmla="*/ 6034310 w 12192000"/>
              <a:gd name="connsiteY16229" fmla="*/ 107266 h 6858079"/>
              <a:gd name="connsiteX16230" fmla="*/ 6037197 w 12192000"/>
              <a:gd name="connsiteY16230" fmla="*/ 106906 h 6858079"/>
              <a:gd name="connsiteX16231" fmla="*/ 6037197 w 12192000"/>
              <a:gd name="connsiteY16231" fmla="*/ 16348 h 6858079"/>
              <a:gd name="connsiteX16232" fmla="*/ 5827101 w 12192000"/>
              <a:gd name="connsiteY16232" fmla="*/ 0 h 6858079"/>
              <a:gd name="connsiteX16233" fmla="*/ 5838968 w 12192000"/>
              <a:gd name="connsiteY16233" fmla="*/ 0 h 6858079"/>
              <a:gd name="connsiteX16234" fmla="*/ 5846217 w 12192000"/>
              <a:gd name="connsiteY16234" fmla="*/ 14908 h 6858079"/>
              <a:gd name="connsiteX16235" fmla="*/ 5848385 w 12192000"/>
              <a:gd name="connsiteY16235" fmla="*/ 13465 h 6858079"/>
              <a:gd name="connsiteX16236" fmla="*/ 5850918 w 12192000"/>
              <a:gd name="connsiteY16236" fmla="*/ 16712 h 6858079"/>
              <a:gd name="connsiteX16237" fmla="*/ 5848385 w 12192000"/>
              <a:gd name="connsiteY16237" fmla="*/ 19237 h 6858079"/>
              <a:gd name="connsiteX16238" fmla="*/ 5848748 w 12192000"/>
              <a:gd name="connsiteY16238" fmla="*/ 20680 h 6858079"/>
              <a:gd name="connsiteX16239" fmla="*/ 5849472 w 12192000"/>
              <a:gd name="connsiteY16239" fmla="*/ 22124 h 6858079"/>
              <a:gd name="connsiteX16240" fmla="*/ 5854530 w 12192000"/>
              <a:gd name="connsiteY16240" fmla="*/ 18876 h 6858079"/>
              <a:gd name="connsiteX16241" fmla="*/ 5856700 w 12192000"/>
              <a:gd name="connsiteY16241" fmla="*/ 22845 h 6858079"/>
              <a:gd name="connsiteX16242" fmla="*/ 5851278 w 12192000"/>
              <a:gd name="connsiteY16242" fmla="*/ 26092 h 6858079"/>
              <a:gd name="connsiteX16243" fmla="*/ 5853084 w 12192000"/>
              <a:gd name="connsiteY16243" fmla="*/ 30061 h 6858079"/>
              <a:gd name="connsiteX16244" fmla="*/ 5859593 w 12192000"/>
              <a:gd name="connsiteY16244" fmla="*/ 25732 h 6858079"/>
              <a:gd name="connsiteX16245" fmla="*/ 5862484 w 12192000"/>
              <a:gd name="connsiteY16245" fmla="*/ 29340 h 6858079"/>
              <a:gd name="connsiteX16246" fmla="*/ 5855255 w 12192000"/>
              <a:gd name="connsiteY16246" fmla="*/ 34390 h 6858079"/>
              <a:gd name="connsiteX16247" fmla="*/ 5886343 w 12192000"/>
              <a:gd name="connsiteY16247" fmla="*/ 105824 h 6858079"/>
              <a:gd name="connsiteX16248" fmla="*/ 5970561 w 12192000"/>
              <a:gd name="connsiteY16248" fmla="*/ 106545 h 6858079"/>
              <a:gd name="connsiteX16249" fmla="*/ 5951041 w 12192000"/>
              <a:gd name="connsiteY16249" fmla="*/ 65056 h 6858079"/>
              <a:gd name="connsiteX16250" fmla="*/ 5918704 w 12192000"/>
              <a:gd name="connsiteY16250" fmla="*/ 0 h 6858079"/>
              <a:gd name="connsiteX16251" fmla="*/ 5931412 w 12192000"/>
              <a:gd name="connsiteY16251" fmla="*/ 0 h 6858079"/>
              <a:gd name="connsiteX16252" fmla="*/ 5957908 w 12192000"/>
              <a:gd name="connsiteY16252" fmla="*/ 53150 h 6858079"/>
              <a:gd name="connsiteX16253" fmla="*/ 5986104 w 12192000"/>
              <a:gd name="connsiteY16253" fmla="*/ 109431 h 6858079"/>
              <a:gd name="connsiteX16254" fmla="*/ 5979960 w 12192000"/>
              <a:gd name="connsiteY16254" fmla="*/ 117729 h 6858079"/>
              <a:gd name="connsiteX16255" fmla="*/ 5978151 w 12192000"/>
              <a:gd name="connsiteY16255" fmla="*/ 118451 h 6858079"/>
              <a:gd name="connsiteX16256" fmla="*/ 5925380 w 12192000"/>
              <a:gd name="connsiteY16256" fmla="*/ 118811 h 6858079"/>
              <a:gd name="connsiteX16257" fmla="*/ 5885259 w 12192000"/>
              <a:gd name="connsiteY16257" fmla="*/ 115203 h 6858079"/>
              <a:gd name="connsiteX16258" fmla="*/ 5877666 w 12192000"/>
              <a:gd name="connsiteY16258" fmla="*/ 113039 h 6858079"/>
              <a:gd name="connsiteX16259" fmla="*/ 5844771 w 12192000"/>
              <a:gd name="connsiteY16259" fmla="*/ 41966 h 6858079"/>
              <a:gd name="connsiteX16260" fmla="*/ 5838989 w 12192000"/>
              <a:gd name="connsiteY16260" fmla="*/ 47017 h 6858079"/>
              <a:gd name="connsiteX16261" fmla="*/ 5836457 w 12192000"/>
              <a:gd name="connsiteY16261" fmla="*/ 45213 h 6858079"/>
              <a:gd name="connsiteX16262" fmla="*/ 5842965 w 12192000"/>
              <a:gd name="connsiteY16262" fmla="*/ 38358 h 6858079"/>
              <a:gd name="connsiteX16263" fmla="*/ 5841520 w 12192000"/>
              <a:gd name="connsiteY16263" fmla="*/ 34390 h 6858079"/>
              <a:gd name="connsiteX16264" fmla="*/ 5833928 w 12192000"/>
              <a:gd name="connsiteY16264" fmla="*/ 41966 h 6858079"/>
              <a:gd name="connsiteX16265" fmla="*/ 5831761 w 12192000"/>
              <a:gd name="connsiteY16265" fmla="*/ 39441 h 6858079"/>
              <a:gd name="connsiteX16266" fmla="*/ 5840074 w 12192000"/>
              <a:gd name="connsiteY16266" fmla="*/ 30421 h 6858079"/>
              <a:gd name="connsiteX16267" fmla="*/ 5838266 w 12192000"/>
              <a:gd name="connsiteY16267" fmla="*/ 26813 h 6858079"/>
              <a:gd name="connsiteX16268" fmla="*/ 5827061 w 12192000"/>
              <a:gd name="connsiteY16268" fmla="*/ 35112 h 6858079"/>
              <a:gd name="connsiteX16269" fmla="*/ 5824891 w 12192000"/>
              <a:gd name="connsiteY16269" fmla="*/ 32946 h 6858079"/>
              <a:gd name="connsiteX16270" fmla="*/ 5836457 w 12192000"/>
              <a:gd name="connsiteY16270" fmla="*/ 22484 h 6858079"/>
              <a:gd name="connsiteX16271" fmla="*/ 5833928 w 12192000"/>
              <a:gd name="connsiteY16271" fmla="*/ 17073 h 6858079"/>
              <a:gd name="connsiteX16272" fmla="*/ 5686505 w 12192000"/>
              <a:gd name="connsiteY16272" fmla="*/ 0 h 6858079"/>
              <a:gd name="connsiteX16273" fmla="*/ 5697069 w 12192000"/>
              <a:gd name="connsiteY16273" fmla="*/ 0 h 6858079"/>
              <a:gd name="connsiteX16274" fmla="*/ 5697293 w 12192000"/>
              <a:gd name="connsiteY16274" fmla="*/ 12383 h 6858079"/>
              <a:gd name="connsiteX16275" fmla="*/ 5697654 w 12192000"/>
              <a:gd name="connsiteY16275" fmla="*/ 69024 h 6858079"/>
              <a:gd name="connsiteX16276" fmla="*/ 5697293 w 12192000"/>
              <a:gd name="connsiteY16276" fmla="*/ 105824 h 6858079"/>
              <a:gd name="connsiteX16277" fmla="*/ 5731993 w 12192000"/>
              <a:gd name="connsiteY16277" fmla="*/ 104741 h 6858079"/>
              <a:gd name="connsiteX16278" fmla="*/ 5774287 w 12192000"/>
              <a:gd name="connsiteY16278" fmla="*/ 104381 h 6858079"/>
              <a:gd name="connsiteX16279" fmla="*/ 5769950 w 12192000"/>
              <a:gd name="connsiteY16279" fmla="*/ 25370 h 6858079"/>
              <a:gd name="connsiteX16280" fmla="*/ 5770852 w 12192000"/>
              <a:gd name="connsiteY16280" fmla="*/ 0 h 6858079"/>
              <a:gd name="connsiteX16281" fmla="*/ 5778953 w 12192000"/>
              <a:gd name="connsiteY16281" fmla="*/ 0 h 6858079"/>
              <a:gd name="connsiteX16282" fmla="*/ 5781153 w 12192000"/>
              <a:gd name="connsiteY16282" fmla="*/ 25732 h 6858079"/>
              <a:gd name="connsiteX16283" fmla="*/ 5784770 w 12192000"/>
              <a:gd name="connsiteY16283" fmla="*/ 111235 h 6858079"/>
              <a:gd name="connsiteX16284" fmla="*/ 5776094 w 12192000"/>
              <a:gd name="connsiteY16284" fmla="*/ 114843 h 6858079"/>
              <a:gd name="connsiteX16285" fmla="*/ 5772479 w 12192000"/>
              <a:gd name="connsiteY16285" fmla="*/ 115565 h 6858079"/>
              <a:gd name="connsiteX16286" fmla="*/ 5726932 w 12192000"/>
              <a:gd name="connsiteY16286" fmla="*/ 114843 h 6858079"/>
              <a:gd name="connsiteX16287" fmla="*/ 5691871 w 12192000"/>
              <a:gd name="connsiteY16287" fmla="*/ 113400 h 6858079"/>
              <a:gd name="connsiteX16288" fmla="*/ 5689339 w 12192000"/>
              <a:gd name="connsiteY16288" fmla="*/ 111235 h 6858079"/>
              <a:gd name="connsiteX16289" fmla="*/ 5687896 w 12192000"/>
              <a:gd name="connsiteY16289" fmla="*/ 109070 h 6858079"/>
              <a:gd name="connsiteX16290" fmla="*/ 5687896 w 12192000"/>
              <a:gd name="connsiteY16290" fmla="*/ 68664 h 6858079"/>
              <a:gd name="connsiteX16291" fmla="*/ 5686809 w 12192000"/>
              <a:gd name="connsiteY16291" fmla="*/ 12383 h 6858079"/>
              <a:gd name="connsiteX16292" fmla="*/ 5601764 w 12192000"/>
              <a:gd name="connsiteY16292" fmla="*/ 0 h 6858079"/>
              <a:gd name="connsiteX16293" fmla="*/ 5605219 w 12192000"/>
              <a:gd name="connsiteY16293" fmla="*/ 0 h 6858079"/>
              <a:gd name="connsiteX16294" fmla="*/ 5594701 w 12192000"/>
              <a:gd name="connsiteY16294" fmla="*/ 5354 h 6858079"/>
              <a:gd name="connsiteX16295" fmla="*/ 5593982 w 12192000"/>
              <a:gd name="connsiteY16295" fmla="*/ 4633 h 6858079"/>
              <a:gd name="connsiteX16296" fmla="*/ 5537892 w 12192000"/>
              <a:gd name="connsiteY16296" fmla="*/ 0 h 6858079"/>
              <a:gd name="connsiteX16297" fmla="*/ 5549402 w 12192000"/>
              <a:gd name="connsiteY16297" fmla="*/ 0 h 6858079"/>
              <a:gd name="connsiteX16298" fmla="*/ 5549393 w 12192000"/>
              <a:gd name="connsiteY16298" fmla="*/ 1027 h 6858079"/>
              <a:gd name="connsiteX16299" fmla="*/ 5550832 w 12192000"/>
              <a:gd name="connsiteY16299" fmla="*/ 105241 h 6858079"/>
              <a:gd name="connsiteX16300" fmla="*/ 5590026 w 12192000"/>
              <a:gd name="connsiteY16300" fmla="*/ 103078 h 6858079"/>
              <a:gd name="connsiteX16301" fmla="*/ 5618794 w 12192000"/>
              <a:gd name="connsiteY16301" fmla="*/ 86490 h 6858079"/>
              <a:gd name="connsiteX16302" fmla="*/ 5618794 w 12192000"/>
              <a:gd name="connsiteY16302" fmla="*/ 80360 h 6858079"/>
              <a:gd name="connsiteX16303" fmla="*/ 5589668 w 12192000"/>
              <a:gd name="connsiteY16303" fmla="*/ 94423 h 6858079"/>
              <a:gd name="connsiteX16304" fmla="*/ 5588228 w 12192000"/>
              <a:gd name="connsiteY16304" fmla="*/ 92259 h 6858079"/>
              <a:gd name="connsiteX16305" fmla="*/ 5618794 w 12192000"/>
              <a:gd name="connsiteY16305" fmla="*/ 76393 h 6858079"/>
              <a:gd name="connsiteX16306" fmla="*/ 5618436 w 12192000"/>
              <a:gd name="connsiteY16306" fmla="*/ 65935 h 6858079"/>
              <a:gd name="connsiteX16307" fmla="*/ 5604411 w 12192000"/>
              <a:gd name="connsiteY16307" fmla="*/ 72786 h 6858079"/>
              <a:gd name="connsiteX16308" fmla="*/ 5590746 w 12192000"/>
              <a:gd name="connsiteY16308" fmla="*/ 79999 h 6858079"/>
              <a:gd name="connsiteX16309" fmla="*/ 5590026 w 12192000"/>
              <a:gd name="connsiteY16309" fmla="*/ 78196 h 6858079"/>
              <a:gd name="connsiteX16310" fmla="*/ 5617713 w 12192000"/>
              <a:gd name="connsiteY16310" fmla="*/ 63411 h 6858079"/>
              <a:gd name="connsiteX16311" fmla="*/ 5618436 w 12192000"/>
              <a:gd name="connsiteY16311" fmla="*/ 63772 h 6858079"/>
              <a:gd name="connsiteX16312" fmla="*/ 5618075 w 12192000"/>
              <a:gd name="connsiteY16312" fmla="*/ 51872 h 6858079"/>
              <a:gd name="connsiteX16313" fmla="*/ 5588228 w 12192000"/>
              <a:gd name="connsiteY16313" fmla="*/ 67738 h 6858079"/>
              <a:gd name="connsiteX16314" fmla="*/ 5587507 w 12192000"/>
              <a:gd name="connsiteY16314" fmla="*/ 66656 h 6858079"/>
              <a:gd name="connsiteX16315" fmla="*/ 5618075 w 12192000"/>
              <a:gd name="connsiteY16315" fmla="*/ 48266 h 6858079"/>
              <a:gd name="connsiteX16316" fmla="*/ 5618075 w 12192000"/>
              <a:gd name="connsiteY16316" fmla="*/ 39251 h 6858079"/>
              <a:gd name="connsiteX16317" fmla="*/ 5587868 w 12192000"/>
              <a:gd name="connsiteY16317" fmla="*/ 58363 h 6858079"/>
              <a:gd name="connsiteX16318" fmla="*/ 5586070 w 12192000"/>
              <a:gd name="connsiteY16318" fmla="*/ 55839 h 6858079"/>
              <a:gd name="connsiteX16319" fmla="*/ 5618075 w 12192000"/>
              <a:gd name="connsiteY16319" fmla="*/ 35284 h 6858079"/>
              <a:gd name="connsiteX16320" fmla="*/ 5618075 w 12192000"/>
              <a:gd name="connsiteY16320" fmla="*/ 26269 h 6858079"/>
              <a:gd name="connsiteX16321" fmla="*/ 5588950 w 12192000"/>
              <a:gd name="connsiteY16321" fmla="*/ 44659 h 6858079"/>
              <a:gd name="connsiteX16322" fmla="*/ 5586790 w 12192000"/>
              <a:gd name="connsiteY16322" fmla="*/ 42135 h 6858079"/>
              <a:gd name="connsiteX16323" fmla="*/ 5618075 w 12192000"/>
              <a:gd name="connsiteY16323" fmla="*/ 21221 h 6858079"/>
              <a:gd name="connsiteX16324" fmla="*/ 5618075 w 12192000"/>
              <a:gd name="connsiteY16324" fmla="*/ 14369 h 6858079"/>
              <a:gd name="connsiteX16325" fmla="*/ 5605130 w 12192000"/>
              <a:gd name="connsiteY16325" fmla="*/ 21582 h 6858079"/>
              <a:gd name="connsiteX16326" fmla="*/ 5591465 w 12192000"/>
              <a:gd name="connsiteY16326" fmla="*/ 30597 h 6858079"/>
              <a:gd name="connsiteX16327" fmla="*/ 5590026 w 12192000"/>
              <a:gd name="connsiteY16327" fmla="*/ 28433 h 6858079"/>
              <a:gd name="connsiteX16328" fmla="*/ 5618075 w 12192000"/>
              <a:gd name="connsiteY16328" fmla="*/ 10763 h 6858079"/>
              <a:gd name="connsiteX16329" fmla="*/ 5618075 w 12192000"/>
              <a:gd name="connsiteY16329" fmla="*/ 3912 h 6858079"/>
              <a:gd name="connsiteX16330" fmla="*/ 5595421 w 12192000"/>
              <a:gd name="connsiteY16330" fmla="*/ 16172 h 6858079"/>
              <a:gd name="connsiteX16331" fmla="*/ 5594701 w 12192000"/>
              <a:gd name="connsiteY16331" fmla="*/ 14730 h 6858079"/>
              <a:gd name="connsiteX16332" fmla="*/ 5616996 w 12192000"/>
              <a:gd name="connsiteY16332" fmla="*/ 1388 h 6858079"/>
              <a:gd name="connsiteX16333" fmla="*/ 5618075 w 12192000"/>
              <a:gd name="connsiteY16333" fmla="*/ 1388 h 6858079"/>
              <a:gd name="connsiteX16334" fmla="*/ 5618075 w 12192000"/>
              <a:gd name="connsiteY16334" fmla="*/ 0 h 6858079"/>
              <a:gd name="connsiteX16335" fmla="*/ 5629424 w 12192000"/>
              <a:gd name="connsiteY16335" fmla="*/ 0 h 6858079"/>
              <a:gd name="connsiteX16336" fmla="*/ 5629583 w 12192000"/>
              <a:gd name="connsiteY16336" fmla="*/ 104520 h 6858079"/>
              <a:gd name="connsiteX16337" fmla="*/ 5625988 w 12192000"/>
              <a:gd name="connsiteY16337" fmla="*/ 114256 h 6858079"/>
              <a:gd name="connsiteX16338" fmla="*/ 5549032 w 12192000"/>
              <a:gd name="connsiteY16338" fmla="*/ 113174 h 6858079"/>
              <a:gd name="connsiteX16339" fmla="*/ 5542920 w 12192000"/>
              <a:gd name="connsiteY16339" fmla="*/ 112453 h 6858079"/>
              <a:gd name="connsiteX16340" fmla="*/ 5538966 w 12192000"/>
              <a:gd name="connsiteY16340" fmla="*/ 112092 h 6858079"/>
              <a:gd name="connsiteX16341" fmla="*/ 5538246 w 12192000"/>
              <a:gd name="connsiteY16341" fmla="*/ 106683 h 6858079"/>
              <a:gd name="connsiteX16342" fmla="*/ 5540401 w 12192000"/>
              <a:gd name="connsiteY16342" fmla="*/ 106323 h 6858079"/>
              <a:gd name="connsiteX16343" fmla="*/ 5537883 w 12192000"/>
              <a:gd name="connsiteY16343" fmla="*/ 1027 h 6858079"/>
              <a:gd name="connsiteX16344" fmla="*/ 5366644 w 12192000"/>
              <a:gd name="connsiteY16344" fmla="*/ 0 h 6858079"/>
              <a:gd name="connsiteX16345" fmla="*/ 5369001 w 12192000"/>
              <a:gd name="connsiteY16345" fmla="*/ 0 h 6858079"/>
              <a:gd name="connsiteX16346" fmla="*/ 5369720 w 12192000"/>
              <a:gd name="connsiteY16346" fmla="*/ 31709 h 6858079"/>
              <a:gd name="connsiteX16347" fmla="*/ 5365683 w 12192000"/>
              <a:gd name="connsiteY16347" fmla="*/ 31709 h 6858079"/>
              <a:gd name="connsiteX16348" fmla="*/ 5362228 w 12192000"/>
              <a:gd name="connsiteY16348" fmla="*/ 0 h 6858079"/>
              <a:gd name="connsiteX16349" fmla="*/ 5364759 w 12192000"/>
              <a:gd name="connsiteY16349" fmla="*/ 0 h 6858079"/>
              <a:gd name="connsiteX16350" fmla="*/ 5364948 w 12192000"/>
              <a:gd name="connsiteY16350" fmla="*/ 33662 h 6858079"/>
              <a:gd name="connsiteX16351" fmla="*/ 5361279 w 12192000"/>
              <a:gd name="connsiteY16351" fmla="*/ 33662 h 6858079"/>
              <a:gd name="connsiteX16352" fmla="*/ 5266309 w 12192000"/>
              <a:gd name="connsiteY16352" fmla="*/ 0 h 6858079"/>
              <a:gd name="connsiteX16353" fmla="*/ 5277648 w 12192000"/>
              <a:gd name="connsiteY16353" fmla="*/ 0 h 6858079"/>
              <a:gd name="connsiteX16354" fmla="*/ 5277232 w 12192000"/>
              <a:gd name="connsiteY16354" fmla="*/ 36261 h 6858079"/>
              <a:gd name="connsiteX16355" fmla="*/ 5281556 w 12192000"/>
              <a:gd name="connsiteY16355" fmla="*/ 35539 h 6858079"/>
              <a:gd name="connsiteX16356" fmla="*/ 5282998 w 12192000"/>
              <a:gd name="connsiteY16356" fmla="*/ 38786 h 6858079"/>
              <a:gd name="connsiteX16357" fmla="*/ 5277232 w 12192000"/>
              <a:gd name="connsiteY16357" fmla="*/ 42033 h 6858079"/>
              <a:gd name="connsiteX16358" fmla="*/ 5277232 w 12192000"/>
              <a:gd name="connsiteY16358" fmla="*/ 46362 h 6858079"/>
              <a:gd name="connsiteX16359" fmla="*/ 5281917 w 12192000"/>
              <a:gd name="connsiteY16359" fmla="*/ 43115 h 6858079"/>
              <a:gd name="connsiteX16360" fmla="*/ 5284439 w 12192000"/>
              <a:gd name="connsiteY16360" fmla="*/ 47806 h 6858079"/>
              <a:gd name="connsiteX16361" fmla="*/ 5277232 w 12192000"/>
              <a:gd name="connsiteY16361" fmla="*/ 52135 h 6858079"/>
              <a:gd name="connsiteX16362" fmla="*/ 5276872 w 12192000"/>
              <a:gd name="connsiteY16362" fmla="*/ 104086 h 6858079"/>
              <a:gd name="connsiteX16363" fmla="*/ 5276147 w 12192000"/>
              <a:gd name="connsiteY16363" fmla="*/ 106612 h 6858079"/>
              <a:gd name="connsiteX16364" fmla="*/ 5485555 w 12192000"/>
              <a:gd name="connsiteY16364" fmla="*/ 100478 h 6858079"/>
              <a:gd name="connsiteX16365" fmla="*/ 5484475 w 12192000"/>
              <a:gd name="connsiteY16365" fmla="*/ 75585 h 6858079"/>
              <a:gd name="connsiteX16366" fmla="*/ 5484112 w 12192000"/>
              <a:gd name="connsiteY16366" fmla="*/ 49970 h 6858079"/>
              <a:gd name="connsiteX16367" fmla="*/ 5407703 w 12192000"/>
              <a:gd name="connsiteY16367" fmla="*/ 49249 h 6858079"/>
              <a:gd name="connsiteX16368" fmla="*/ 5357245 w 12192000"/>
              <a:gd name="connsiteY16368" fmla="*/ 46723 h 6858079"/>
              <a:gd name="connsiteX16369" fmla="*/ 5351118 w 12192000"/>
              <a:gd name="connsiteY16369" fmla="*/ 45641 h 6858079"/>
              <a:gd name="connsiteX16370" fmla="*/ 5349675 w 12192000"/>
              <a:gd name="connsiteY16370" fmla="*/ 45641 h 6858079"/>
              <a:gd name="connsiteX16371" fmla="*/ 5350036 w 12192000"/>
              <a:gd name="connsiteY16371" fmla="*/ 40229 h 6858079"/>
              <a:gd name="connsiteX16372" fmla="*/ 5349255 w 12192000"/>
              <a:gd name="connsiteY16372" fmla="*/ 0 h 6858079"/>
              <a:gd name="connsiteX16373" fmla="*/ 5358855 w 12192000"/>
              <a:gd name="connsiteY16373" fmla="*/ 0 h 6858079"/>
              <a:gd name="connsiteX16374" fmla="*/ 5359047 w 12192000"/>
              <a:gd name="connsiteY16374" fmla="*/ 39869 h 6858079"/>
              <a:gd name="connsiteX16375" fmla="*/ 5490961 w 12192000"/>
              <a:gd name="connsiteY16375" fmla="*/ 38065 h 6858079"/>
              <a:gd name="connsiteX16376" fmla="*/ 5495286 w 12192000"/>
              <a:gd name="connsiteY16376" fmla="*/ 47445 h 6858079"/>
              <a:gd name="connsiteX16377" fmla="*/ 5494205 w 12192000"/>
              <a:gd name="connsiteY16377" fmla="*/ 100840 h 6858079"/>
              <a:gd name="connsiteX16378" fmla="*/ 5491320 w 12192000"/>
              <a:gd name="connsiteY16378" fmla="*/ 112385 h 6858079"/>
              <a:gd name="connsiteX16379" fmla="*/ 5269304 w 12192000"/>
              <a:gd name="connsiteY16379" fmla="*/ 113467 h 6858079"/>
              <a:gd name="connsiteX16380" fmla="*/ 5266777 w 12192000"/>
              <a:gd name="connsiteY16380" fmla="*/ 108416 h 6858079"/>
              <a:gd name="connsiteX16381" fmla="*/ 5265338 w 12192000"/>
              <a:gd name="connsiteY16381" fmla="*/ 104808 h 6858079"/>
              <a:gd name="connsiteX16382" fmla="*/ 5266058 w 12192000"/>
              <a:gd name="connsiteY16382" fmla="*/ 59711 h 6858079"/>
              <a:gd name="connsiteX16383" fmla="*/ 5258850 w 12192000"/>
              <a:gd name="connsiteY16383" fmla="*/ 64402 h 6858079"/>
              <a:gd name="connsiteX16384" fmla="*/ 5257406 w 12192000"/>
              <a:gd name="connsiteY16384" fmla="*/ 62236 h 6858079"/>
              <a:gd name="connsiteX16385" fmla="*/ 5266058 w 12192000"/>
              <a:gd name="connsiteY16385" fmla="*/ 54660 h 6858079"/>
              <a:gd name="connsiteX16386" fmla="*/ 5266058 w 12192000"/>
              <a:gd name="connsiteY16386" fmla="*/ 49249 h 6858079"/>
              <a:gd name="connsiteX16387" fmla="*/ 5261011 w 12192000"/>
              <a:gd name="connsiteY16387" fmla="*/ 53217 h 6858079"/>
              <a:gd name="connsiteX16388" fmla="*/ 5258487 w 12192000"/>
              <a:gd name="connsiteY16388" fmla="*/ 50691 h 6858079"/>
              <a:gd name="connsiteX16389" fmla="*/ 5266058 w 12192000"/>
              <a:gd name="connsiteY16389" fmla="*/ 44198 h 6858079"/>
              <a:gd name="connsiteX16390" fmla="*/ 5174800 w 12192000"/>
              <a:gd name="connsiteY16390" fmla="*/ 0 h 6858079"/>
              <a:gd name="connsiteX16391" fmla="*/ 5176424 w 12192000"/>
              <a:gd name="connsiteY16391" fmla="*/ 0 h 6858079"/>
              <a:gd name="connsiteX16392" fmla="*/ 5176500 w 12192000"/>
              <a:gd name="connsiteY16392" fmla="*/ 2593 h 6858079"/>
              <a:gd name="connsiteX16393" fmla="*/ 5174733 w 12192000"/>
              <a:gd name="connsiteY16393" fmla="*/ 2244 h 6858079"/>
              <a:gd name="connsiteX16394" fmla="*/ 5172233 w 12192000"/>
              <a:gd name="connsiteY16394" fmla="*/ 0 h 6858079"/>
              <a:gd name="connsiteX16395" fmla="*/ 5174025 w 12192000"/>
              <a:gd name="connsiteY16395" fmla="*/ 0 h 6858079"/>
              <a:gd name="connsiteX16396" fmla="*/ 5174025 w 12192000"/>
              <a:gd name="connsiteY16396" fmla="*/ 3745 h 6858079"/>
              <a:gd name="connsiteX16397" fmla="*/ 5171905 w 12192000"/>
              <a:gd name="connsiteY16397" fmla="*/ 3745 h 6858079"/>
              <a:gd name="connsiteX16398" fmla="*/ 5167280 w 12192000"/>
              <a:gd name="connsiteY16398" fmla="*/ 0 h 6858079"/>
              <a:gd name="connsiteX16399" fmla="*/ 5168966 w 12192000"/>
              <a:gd name="connsiteY16399" fmla="*/ 0 h 6858079"/>
              <a:gd name="connsiteX16400" fmla="*/ 5169166 w 12192000"/>
              <a:gd name="connsiteY16400" fmla="*/ 2303 h 6858079"/>
              <a:gd name="connsiteX16401" fmla="*/ 5167179 w 12192000"/>
              <a:gd name="connsiteY16401" fmla="*/ 2303 h 6858079"/>
              <a:gd name="connsiteX16402" fmla="*/ 5165193 w 12192000"/>
              <a:gd name="connsiteY16402" fmla="*/ 0 h 6858079"/>
              <a:gd name="connsiteX16403" fmla="*/ 5166422 w 12192000"/>
              <a:gd name="connsiteY16403" fmla="*/ 0 h 6858079"/>
              <a:gd name="connsiteX16404" fmla="*/ 5166517 w 12192000"/>
              <a:gd name="connsiteY16404" fmla="*/ 1075 h 6858079"/>
              <a:gd name="connsiteX16405" fmla="*/ 5165193 w 12192000"/>
              <a:gd name="connsiteY16405" fmla="*/ 1075 h 6858079"/>
              <a:gd name="connsiteX16406" fmla="*/ 5023978 w 12192000"/>
              <a:gd name="connsiteY16406" fmla="*/ 0 h 6858079"/>
              <a:gd name="connsiteX16407" fmla="*/ 5026450 w 12192000"/>
              <a:gd name="connsiteY16407" fmla="*/ 0 h 6858079"/>
              <a:gd name="connsiteX16408" fmla="*/ 5026272 w 12192000"/>
              <a:gd name="connsiteY16408" fmla="*/ 8024 h 6858079"/>
              <a:gd name="connsiteX16409" fmla="*/ 5026272 w 12192000"/>
              <a:gd name="connsiteY16409" fmla="*/ 8744 h 6858079"/>
              <a:gd name="connsiteX16410" fmla="*/ 5103179 w 12192000"/>
              <a:gd name="connsiteY16410" fmla="*/ 4422 h 6858079"/>
              <a:gd name="connsiteX16411" fmla="*/ 5137842 w 12192000"/>
              <a:gd name="connsiteY16411" fmla="*/ 4422 h 6858079"/>
              <a:gd name="connsiteX16412" fmla="*/ 5140730 w 12192000"/>
              <a:gd name="connsiteY16412" fmla="*/ 1540 h 6858079"/>
              <a:gd name="connsiteX16413" fmla="*/ 5143256 w 12192000"/>
              <a:gd name="connsiteY16413" fmla="*/ 3701 h 6858079"/>
              <a:gd name="connsiteX16414" fmla="*/ 5142174 w 12192000"/>
              <a:gd name="connsiteY16414" fmla="*/ 4422 h 6858079"/>
              <a:gd name="connsiteX16415" fmla="*/ 5144702 w 12192000"/>
              <a:gd name="connsiteY16415" fmla="*/ 4422 h 6858079"/>
              <a:gd name="connsiteX16416" fmla="*/ 5148312 w 12192000"/>
              <a:gd name="connsiteY16416" fmla="*/ 819 h 6858079"/>
              <a:gd name="connsiteX16417" fmla="*/ 5150480 w 12192000"/>
              <a:gd name="connsiteY16417" fmla="*/ 3341 h 6858079"/>
              <a:gd name="connsiteX16418" fmla="*/ 5149397 w 12192000"/>
              <a:gd name="connsiteY16418" fmla="*/ 4422 h 6858079"/>
              <a:gd name="connsiteX16419" fmla="*/ 5180808 w 12192000"/>
              <a:gd name="connsiteY16419" fmla="*/ 4782 h 6858079"/>
              <a:gd name="connsiteX16420" fmla="*/ 5180808 w 12192000"/>
              <a:gd name="connsiteY16420" fmla="*/ 0 h 6858079"/>
              <a:gd name="connsiteX16421" fmla="*/ 5183642 w 12192000"/>
              <a:gd name="connsiteY16421" fmla="*/ 0 h 6858079"/>
              <a:gd name="connsiteX16422" fmla="*/ 5184058 w 12192000"/>
              <a:gd name="connsiteY16422" fmla="*/ 4422 h 6858079"/>
              <a:gd name="connsiteX16423" fmla="*/ 5183698 w 12192000"/>
              <a:gd name="connsiteY16423" fmla="*/ 6943 h 6858079"/>
              <a:gd name="connsiteX16424" fmla="*/ 5181170 w 12192000"/>
              <a:gd name="connsiteY16424" fmla="*/ 9465 h 6858079"/>
              <a:gd name="connsiteX16425" fmla="*/ 5158785 w 12192000"/>
              <a:gd name="connsiteY16425" fmla="*/ 9105 h 6858079"/>
              <a:gd name="connsiteX16426" fmla="*/ 5159144 w 12192000"/>
              <a:gd name="connsiteY16426" fmla="*/ 104563 h 6858079"/>
              <a:gd name="connsiteX16427" fmla="*/ 5159144 w 12192000"/>
              <a:gd name="connsiteY16427" fmla="*/ 193178 h 6858079"/>
              <a:gd name="connsiteX16428" fmla="*/ 5179725 w 12192000"/>
              <a:gd name="connsiteY16428" fmla="*/ 192817 h 6858079"/>
              <a:gd name="connsiteX16429" fmla="*/ 5181531 w 12192000"/>
              <a:gd name="connsiteY16429" fmla="*/ 194259 h 6858079"/>
              <a:gd name="connsiteX16430" fmla="*/ 5182616 w 12192000"/>
              <a:gd name="connsiteY16430" fmla="*/ 196780 h 6858079"/>
              <a:gd name="connsiteX16431" fmla="*/ 5183698 w 12192000"/>
              <a:gd name="connsiteY16431" fmla="*/ 212629 h 6858079"/>
              <a:gd name="connsiteX16432" fmla="*/ 5183698 w 12192000"/>
              <a:gd name="connsiteY16432" fmla="*/ 214430 h 6858079"/>
              <a:gd name="connsiteX16433" fmla="*/ 5182616 w 12192000"/>
              <a:gd name="connsiteY16433" fmla="*/ 218754 h 6858079"/>
              <a:gd name="connsiteX16434" fmla="*/ 5137479 w 12192000"/>
              <a:gd name="connsiteY16434" fmla="*/ 219474 h 6858079"/>
              <a:gd name="connsiteX16435" fmla="*/ 5126288 w 12192000"/>
              <a:gd name="connsiteY16435" fmla="*/ 219474 h 6858079"/>
              <a:gd name="connsiteX16436" fmla="*/ 5106066 w 12192000"/>
              <a:gd name="connsiteY16436" fmla="*/ 357798 h 6858079"/>
              <a:gd name="connsiteX16437" fmla="*/ 5099209 w 12192000"/>
              <a:gd name="connsiteY16437" fmla="*/ 357798 h 6858079"/>
              <a:gd name="connsiteX16438" fmla="*/ 5084043 w 12192000"/>
              <a:gd name="connsiteY16438" fmla="*/ 219834 h 6858079"/>
              <a:gd name="connsiteX16439" fmla="*/ 5068516 w 12192000"/>
              <a:gd name="connsiteY16439" fmla="*/ 219474 h 6858079"/>
              <a:gd name="connsiteX16440" fmla="*/ 5025912 w 12192000"/>
              <a:gd name="connsiteY16440" fmla="*/ 219113 h 6858079"/>
              <a:gd name="connsiteX16441" fmla="*/ 5024827 w 12192000"/>
              <a:gd name="connsiteY16441" fmla="*/ 216231 h 6858079"/>
              <a:gd name="connsiteX16442" fmla="*/ 5024466 w 12192000"/>
              <a:gd name="connsiteY16442" fmla="*/ 215151 h 6858079"/>
              <a:gd name="connsiteX16443" fmla="*/ 5024466 w 12192000"/>
              <a:gd name="connsiteY16443" fmla="*/ 194259 h 6858079"/>
              <a:gd name="connsiteX16444" fmla="*/ 5025187 w 12192000"/>
              <a:gd name="connsiteY16444" fmla="*/ 193178 h 6858079"/>
              <a:gd name="connsiteX16445" fmla="*/ 5026272 w 12192000"/>
              <a:gd name="connsiteY16445" fmla="*/ 192458 h 6858079"/>
              <a:gd name="connsiteX16446" fmla="*/ 5045408 w 12192000"/>
              <a:gd name="connsiteY16446" fmla="*/ 192097 h 6858079"/>
              <a:gd name="connsiteX16447" fmla="*/ 5047935 w 12192000"/>
              <a:gd name="connsiteY16447" fmla="*/ 98079 h 6858079"/>
              <a:gd name="connsiteX16448" fmla="*/ 5048657 w 12192000"/>
              <a:gd name="connsiteY16448" fmla="*/ 10185 h 6858079"/>
              <a:gd name="connsiteX16449" fmla="*/ 5024466 w 12192000"/>
              <a:gd name="connsiteY16449" fmla="*/ 10546 h 6858079"/>
              <a:gd name="connsiteX16450" fmla="*/ 5024107 w 12192000"/>
              <a:gd name="connsiteY16450" fmla="*/ 8744 h 6858079"/>
              <a:gd name="connsiteX16451" fmla="*/ 4959633 w 12192000"/>
              <a:gd name="connsiteY16451" fmla="*/ 0 h 6858079"/>
              <a:gd name="connsiteX16452" fmla="*/ 4961525 w 12192000"/>
              <a:gd name="connsiteY16452" fmla="*/ 0 h 6858079"/>
              <a:gd name="connsiteX16453" fmla="*/ 4960881 w 12192000"/>
              <a:gd name="connsiteY16453" fmla="*/ 640 h 6858079"/>
              <a:gd name="connsiteX16454" fmla="*/ 4859793 w 12192000"/>
              <a:gd name="connsiteY16454" fmla="*/ 0 h 6858079"/>
              <a:gd name="connsiteX16455" fmla="*/ 4877221 w 12192000"/>
              <a:gd name="connsiteY16455" fmla="*/ 0 h 6858079"/>
              <a:gd name="connsiteX16456" fmla="*/ 4887939 w 12192000"/>
              <a:gd name="connsiteY16456" fmla="*/ 11440 h 6858079"/>
              <a:gd name="connsiteX16457" fmla="*/ 4889444 w 12192000"/>
              <a:gd name="connsiteY16457" fmla="*/ 10433 h 6858079"/>
              <a:gd name="connsiteX16458" fmla="*/ 4902169 w 12192000"/>
              <a:gd name="connsiteY16458" fmla="*/ 0 h 6858079"/>
              <a:gd name="connsiteX16459" fmla="*/ 4920371 w 12192000"/>
              <a:gd name="connsiteY16459" fmla="*/ 0 h 6858079"/>
              <a:gd name="connsiteX16460" fmla="*/ 4896478 w 12192000"/>
              <a:gd name="connsiteY16460" fmla="*/ 22018 h 6858079"/>
              <a:gd name="connsiteX16461" fmla="*/ 4888440 w 12192000"/>
              <a:gd name="connsiteY16461" fmla="*/ 21011 h 6858079"/>
              <a:gd name="connsiteX16462" fmla="*/ 4689297 w 12192000"/>
              <a:gd name="connsiteY16462" fmla="*/ 0 h 6858079"/>
              <a:gd name="connsiteX16463" fmla="*/ 4696991 w 12192000"/>
              <a:gd name="connsiteY16463" fmla="*/ 0 h 6858079"/>
              <a:gd name="connsiteX16464" fmla="*/ 4696697 w 12192000"/>
              <a:gd name="connsiteY16464" fmla="*/ 2020 h 6858079"/>
              <a:gd name="connsiteX16465" fmla="*/ 4676671 w 12192000"/>
              <a:gd name="connsiteY16465" fmla="*/ 13535 h 6858079"/>
              <a:gd name="connsiteX16466" fmla="*/ 4655144 w 12192000"/>
              <a:gd name="connsiteY16466" fmla="*/ 25050 h 6858079"/>
              <a:gd name="connsiteX16467" fmla="*/ 4654140 w 12192000"/>
              <a:gd name="connsiteY16467" fmla="*/ 23048 h 6858079"/>
              <a:gd name="connsiteX16468" fmla="*/ 4674671 w 12192000"/>
              <a:gd name="connsiteY16468" fmla="*/ 10031 h 6858079"/>
              <a:gd name="connsiteX16469" fmla="*/ 4660709 w 12192000"/>
              <a:gd name="connsiteY16469" fmla="*/ 0 h 6858079"/>
              <a:gd name="connsiteX16470" fmla="*/ 4669250 w 12192000"/>
              <a:gd name="connsiteY16470" fmla="*/ 0 h 6858079"/>
              <a:gd name="connsiteX16471" fmla="*/ 4664471 w 12192000"/>
              <a:gd name="connsiteY16471" fmla="*/ 3716 h 6858079"/>
              <a:gd name="connsiteX16472" fmla="*/ 4642794 w 12192000"/>
              <a:gd name="connsiteY16472" fmla="*/ 16132 h 6858079"/>
              <a:gd name="connsiteX16473" fmla="*/ 4641316 w 12192000"/>
              <a:gd name="connsiteY16473" fmla="*/ 14062 h 6858079"/>
              <a:gd name="connsiteX16474" fmla="*/ 4657883 w 12192000"/>
              <a:gd name="connsiteY16474" fmla="*/ 2293 h 6858079"/>
              <a:gd name="connsiteX16475" fmla="*/ 4628507 w 12192000"/>
              <a:gd name="connsiteY16475" fmla="*/ 0 h 6858079"/>
              <a:gd name="connsiteX16476" fmla="*/ 4635079 w 12192000"/>
              <a:gd name="connsiteY16476" fmla="*/ 0 h 6858079"/>
              <a:gd name="connsiteX16477" fmla="*/ 4631653 w 12192000"/>
              <a:gd name="connsiteY16477" fmla="*/ 2372 h 6858079"/>
              <a:gd name="connsiteX16478" fmla="*/ 4628389 w 12192000"/>
              <a:gd name="connsiteY16478" fmla="*/ 1745 h 6858079"/>
              <a:gd name="connsiteX16479" fmla="*/ 4393804 w 12192000"/>
              <a:gd name="connsiteY16479" fmla="*/ 0 h 6858079"/>
              <a:gd name="connsiteX16480" fmla="*/ 4425063 w 12192000"/>
              <a:gd name="connsiteY16480" fmla="*/ 0 h 6858079"/>
              <a:gd name="connsiteX16481" fmla="*/ 4377821 w 12192000"/>
              <a:gd name="connsiteY16481" fmla="*/ 33828 h 6858079"/>
              <a:gd name="connsiteX16482" fmla="*/ 4328076 w 12192000"/>
              <a:gd name="connsiteY16482" fmla="*/ 85965 h 6858079"/>
              <a:gd name="connsiteX16483" fmla="*/ 4363250 w 12192000"/>
              <a:gd name="connsiteY16483" fmla="*/ 114038 h 6858079"/>
              <a:gd name="connsiteX16484" fmla="*/ 4384352 w 12192000"/>
              <a:gd name="connsiteY16484" fmla="*/ 134591 h 6858079"/>
              <a:gd name="connsiteX16485" fmla="*/ 4474800 w 12192000"/>
              <a:gd name="connsiteY16485" fmla="*/ 73432 h 6858079"/>
              <a:gd name="connsiteX16486" fmla="*/ 4535596 w 12192000"/>
              <a:gd name="connsiteY16486" fmla="*/ 57390 h 6858079"/>
              <a:gd name="connsiteX16487" fmla="*/ 4589359 w 12192000"/>
              <a:gd name="connsiteY16487" fmla="*/ 51875 h 6858079"/>
              <a:gd name="connsiteX16488" fmla="*/ 4692868 w 12192000"/>
              <a:gd name="connsiteY16488" fmla="*/ 87468 h 6858079"/>
              <a:gd name="connsiteX16489" fmla="*/ 4738090 w 12192000"/>
              <a:gd name="connsiteY16489" fmla="*/ 124565 h 6858079"/>
              <a:gd name="connsiteX16490" fmla="*/ 4753163 w 12192000"/>
              <a:gd name="connsiteY16490" fmla="*/ 141109 h 6858079"/>
              <a:gd name="connsiteX16491" fmla="*/ 4753667 w 12192000"/>
              <a:gd name="connsiteY16491" fmla="*/ 140106 h 6858079"/>
              <a:gd name="connsiteX16492" fmla="*/ 4794366 w 12192000"/>
              <a:gd name="connsiteY16492" fmla="*/ 108022 h 6858079"/>
              <a:gd name="connsiteX16493" fmla="*/ 4826020 w 12192000"/>
              <a:gd name="connsiteY16493" fmla="*/ 79447 h 6858079"/>
              <a:gd name="connsiteX16494" fmla="*/ 4812956 w 12192000"/>
              <a:gd name="connsiteY16494" fmla="*/ 68919 h 6858079"/>
              <a:gd name="connsiteX16495" fmla="*/ 4790343 w 12192000"/>
              <a:gd name="connsiteY16495" fmla="*/ 50371 h 6858079"/>
              <a:gd name="connsiteX16496" fmla="*/ 4731559 w 12192000"/>
              <a:gd name="connsiteY16496" fmla="*/ 2245 h 6858079"/>
              <a:gd name="connsiteX16497" fmla="*/ 4726777 w 12192000"/>
              <a:gd name="connsiteY16497" fmla="*/ 0 h 6858079"/>
              <a:gd name="connsiteX16498" fmla="*/ 4750605 w 12192000"/>
              <a:gd name="connsiteY16498" fmla="*/ 0 h 6858079"/>
              <a:gd name="connsiteX16499" fmla="*/ 4789343 w 12192000"/>
              <a:gd name="connsiteY16499" fmla="*/ 30318 h 6858079"/>
              <a:gd name="connsiteX16500" fmla="*/ 4816975 w 12192000"/>
              <a:gd name="connsiteY16500" fmla="*/ 56889 h 6858079"/>
              <a:gd name="connsiteX16501" fmla="*/ 4830040 w 12192000"/>
              <a:gd name="connsiteY16501" fmla="*/ 68418 h 6858079"/>
              <a:gd name="connsiteX16502" fmla="*/ 4838080 w 12192000"/>
              <a:gd name="connsiteY16502" fmla="*/ 79447 h 6858079"/>
              <a:gd name="connsiteX16503" fmla="*/ 4835569 w 12192000"/>
              <a:gd name="connsiteY16503" fmla="*/ 85464 h 6858079"/>
              <a:gd name="connsiteX16504" fmla="*/ 4834059 w 12192000"/>
              <a:gd name="connsiteY16504" fmla="*/ 84461 h 6858079"/>
              <a:gd name="connsiteX16505" fmla="*/ 4760200 w 12192000"/>
              <a:gd name="connsiteY16505" fmla="*/ 152638 h 6858079"/>
              <a:gd name="connsiteX16506" fmla="*/ 4752661 w 12192000"/>
              <a:gd name="connsiteY16506" fmla="*/ 151637 h 6858079"/>
              <a:gd name="connsiteX16507" fmla="*/ 4747636 w 12192000"/>
              <a:gd name="connsiteY16507" fmla="*/ 149130 h 6858079"/>
              <a:gd name="connsiteX16508" fmla="*/ 4729046 w 12192000"/>
              <a:gd name="connsiteY16508" fmla="*/ 133588 h 6858079"/>
              <a:gd name="connsiteX16509" fmla="*/ 4715980 w 12192000"/>
              <a:gd name="connsiteY16509" fmla="*/ 122561 h 6858079"/>
              <a:gd name="connsiteX16510" fmla="*/ 4672767 w 12192000"/>
              <a:gd name="connsiteY16510" fmla="*/ 90977 h 6858079"/>
              <a:gd name="connsiteX16511" fmla="*/ 4574286 w 12192000"/>
              <a:gd name="connsiteY16511" fmla="*/ 66915 h 6858079"/>
              <a:gd name="connsiteX16512" fmla="*/ 4520523 w 12192000"/>
              <a:gd name="connsiteY16512" fmla="*/ 76940 h 6858079"/>
              <a:gd name="connsiteX16513" fmla="*/ 4471785 w 12192000"/>
              <a:gd name="connsiteY16513" fmla="*/ 91980 h 6858079"/>
              <a:gd name="connsiteX16514" fmla="*/ 4392394 w 12192000"/>
              <a:gd name="connsiteY16514" fmla="*/ 148628 h 6858079"/>
              <a:gd name="connsiteX16515" fmla="*/ 4382847 w 12192000"/>
              <a:gd name="connsiteY16515" fmla="*/ 147625 h 6858079"/>
              <a:gd name="connsiteX16516" fmla="*/ 4374309 w 12192000"/>
              <a:gd name="connsiteY16516" fmla="*/ 140106 h 6858079"/>
              <a:gd name="connsiteX16517" fmla="*/ 4347173 w 12192000"/>
              <a:gd name="connsiteY16517" fmla="*/ 119552 h 6858079"/>
              <a:gd name="connsiteX16518" fmla="*/ 4310995 w 12192000"/>
              <a:gd name="connsiteY16518" fmla="*/ 83458 h 6858079"/>
              <a:gd name="connsiteX16519" fmla="*/ 4314512 w 12192000"/>
              <a:gd name="connsiteY16519" fmla="*/ 75437 h 6858079"/>
              <a:gd name="connsiteX16520" fmla="*/ 4316018 w 12192000"/>
              <a:gd name="connsiteY16520" fmla="*/ 73432 h 6858079"/>
              <a:gd name="connsiteX16521" fmla="*/ 4374309 w 12192000"/>
              <a:gd name="connsiteY16521" fmla="*/ 15280 h 6858079"/>
              <a:gd name="connsiteX16522" fmla="*/ 4375212 w 12192000"/>
              <a:gd name="connsiteY16522" fmla="*/ 0 h 6858079"/>
              <a:gd name="connsiteX16523" fmla="*/ 4383310 w 12192000"/>
              <a:gd name="connsiteY16523" fmla="*/ 0 h 6858079"/>
              <a:gd name="connsiteX16524" fmla="*/ 4348821 w 12192000"/>
              <a:gd name="connsiteY16524" fmla="*/ 28882 h 6858079"/>
              <a:gd name="connsiteX16525" fmla="*/ 4309360 w 12192000"/>
              <a:gd name="connsiteY16525" fmla="*/ 74042 h 6858079"/>
              <a:gd name="connsiteX16526" fmla="*/ 4304340 w 12192000"/>
              <a:gd name="connsiteY16526" fmla="*/ 71039 h 6858079"/>
              <a:gd name="connsiteX16527" fmla="*/ 4345056 w 12192000"/>
              <a:gd name="connsiteY16527" fmla="*/ 24942 h 6858079"/>
              <a:gd name="connsiteX16528" fmla="*/ 4356745 w 12192000"/>
              <a:gd name="connsiteY16528" fmla="*/ 0 h 6858079"/>
              <a:gd name="connsiteX16529" fmla="*/ 4364812 w 12192000"/>
              <a:gd name="connsiteY16529" fmla="*/ 0 h 6858079"/>
              <a:gd name="connsiteX16530" fmla="*/ 4301456 w 12192000"/>
              <a:gd name="connsiteY16530" fmla="*/ 66893 h 6858079"/>
              <a:gd name="connsiteX16531" fmla="*/ 4296463 w 12192000"/>
              <a:gd name="connsiteY16531" fmla="*/ 63893 h 6858079"/>
              <a:gd name="connsiteX16532" fmla="*/ 4234804 w 12192000"/>
              <a:gd name="connsiteY16532" fmla="*/ 0 h 6858079"/>
              <a:gd name="connsiteX16533" fmla="*/ 4251761 w 12192000"/>
              <a:gd name="connsiteY16533" fmla="*/ 0 h 6858079"/>
              <a:gd name="connsiteX16534" fmla="*/ 4254572 w 12192000"/>
              <a:gd name="connsiteY16534" fmla="*/ 2374 h 6858079"/>
              <a:gd name="connsiteX16535" fmla="*/ 4257160 w 12192000"/>
              <a:gd name="connsiteY16535" fmla="*/ 0 h 6858079"/>
              <a:gd name="connsiteX16536" fmla="*/ 4282757 w 12192000"/>
              <a:gd name="connsiteY16536" fmla="*/ 0 h 6858079"/>
              <a:gd name="connsiteX16537" fmla="*/ 4265118 w 12192000"/>
              <a:gd name="connsiteY16537" fmla="*/ 16982 h 6858079"/>
              <a:gd name="connsiteX16538" fmla="*/ 4249548 w 12192000"/>
              <a:gd name="connsiteY16538" fmla="*/ 10938 h 6858079"/>
              <a:gd name="connsiteX16539" fmla="*/ 4213571 w 12192000"/>
              <a:gd name="connsiteY16539" fmla="*/ 0 h 6858079"/>
              <a:gd name="connsiteX16540" fmla="*/ 4219394 w 12192000"/>
              <a:gd name="connsiteY16540" fmla="*/ 0 h 6858079"/>
              <a:gd name="connsiteX16541" fmla="*/ 4229402 w 12192000"/>
              <a:gd name="connsiteY16541" fmla="*/ 8767 h 6858079"/>
              <a:gd name="connsiteX16542" fmla="*/ 4227914 w 12192000"/>
              <a:gd name="connsiteY16542" fmla="*/ 11257 h 6858079"/>
              <a:gd name="connsiteX16543" fmla="*/ 3405107 w 12192000"/>
              <a:gd name="connsiteY16543" fmla="*/ 0 h 6858079"/>
              <a:gd name="connsiteX16544" fmla="*/ 3460817 w 12192000"/>
              <a:gd name="connsiteY16544" fmla="*/ 0 h 6858079"/>
              <a:gd name="connsiteX16545" fmla="*/ 3386569 w 12192000"/>
              <a:gd name="connsiteY16545" fmla="*/ 56576 h 6858079"/>
              <a:gd name="connsiteX16546" fmla="*/ 3293257 w 12192000"/>
              <a:gd name="connsiteY16546" fmla="*/ 103506 h 6858079"/>
              <a:gd name="connsiteX16547" fmla="*/ 2941383 w 12192000"/>
              <a:gd name="connsiteY16547" fmla="*/ 179855 h 6858079"/>
              <a:gd name="connsiteX16548" fmla="*/ 2923045 w 12192000"/>
              <a:gd name="connsiteY16548" fmla="*/ 202662 h 6858079"/>
              <a:gd name="connsiteX16549" fmla="*/ 2912638 w 12192000"/>
              <a:gd name="connsiteY16549" fmla="*/ 193738 h 6858079"/>
              <a:gd name="connsiteX16550" fmla="*/ 2919577 w 12192000"/>
              <a:gd name="connsiteY16550" fmla="*/ 182830 h 6858079"/>
              <a:gd name="connsiteX16551" fmla="*/ 2898761 w 12192000"/>
              <a:gd name="connsiteY16551" fmla="*/ 185309 h 6858079"/>
              <a:gd name="connsiteX16552" fmla="*/ 2887363 w 12192000"/>
              <a:gd name="connsiteY16552" fmla="*/ 196217 h 6858079"/>
              <a:gd name="connsiteX16553" fmla="*/ 2877451 w 12192000"/>
              <a:gd name="connsiteY16553" fmla="*/ 188284 h 6858079"/>
              <a:gd name="connsiteX16554" fmla="*/ 2850192 w 12192000"/>
              <a:gd name="connsiteY16554" fmla="*/ 191756 h 6858079"/>
              <a:gd name="connsiteX16555" fmla="*/ 2836317 w 12192000"/>
              <a:gd name="connsiteY16555" fmla="*/ 209604 h 6858079"/>
              <a:gd name="connsiteX16556" fmla="*/ 2826900 w 12192000"/>
              <a:gd name="connsiteY16556" fmla="*/ 202166 h 6858079"/>
              <a:gd name="connsiteX16557" fmla="*/ 2834334 w 12192000"/>
              <a:gd name="connsiteY16557" fmla="*/ 193738 h 6858079"/>
              <a:gd name="connsiteX16558" fmla="*/ 2806084 w 12192000"/>
              <a:gd name="connsiteY16558" fmla="*/ 197208 h 6858079"/>
              <a:gd name="connsiteX16559" fmla="*/ 2778827 w 12192000"/>
              <a:gd name="connsiteY16559" fmla="*/ 221006 h 6858079"/>
              <a:gd name="connsiteX16560" fmla="*/ 2772383 w 12192000"/>
              <a:gd name="connsiteY16560" fmla="*/ 214065 h 6858079"/>
              <a:gd name="connsiteX16561" fmla="*/ 2785764 w 12192000"/>
              <a:gd name="connsiteY16561" fmla="*/ 200183 h 6858079"/>
              <a:gd name="connsiteX16562" fmla="*/ 2757516 w 12192000"/>
              <a:gd name="connsiteY16562" fmla="*/ 203654 h 6858079"/>
              <a:gd name="connsiteX16563" fmla="*/ 2751569 w 12192000"/>
              <a:gd name="connsiteY16563" fmla="*/ 210099 h 6858079"/>
              <a:gd name="connsiteX16564" fmla="*/ 2737196 w 12192000"/>
              <a:gd name="connsiteY16564" fmla="*/ 223980 h 6858079"/>
              <a:gd name="connsiteX16565" fmla="*/ 2735355 w 12192000"/>
              <a:gd name="connsiteY16565" fmla="*/ 227296 h 6858079"/>
              <a:gd name="connsiteX16566" fmla="*/ 2726294 w 12192000"/>
              <a:gd name="connsiteY16566" fmla="*/ 230922 h 6858079"/>
              <a:gd name="connsiteX16567" fmla="*/ 2725303 w 12192000"/>
              <a:gd name="connsiteY16567" fmla="*/ 230427 h 6858079"/>
              <a:gd name="connsiteX16568" fmla="*/ 2724311 w 12192000"/>
              <a:gd name="connsiteY16568" fmla="*/ 219023 h 6858079"/>
              <a:gd name="connsiteX16569" fmla="*/ 2734719 w 12192000"/>
              <a:gd name="connsiteY16569" fmla="*/ 207125 h 6858079"/>
              <a:gd name="connsiteX16570" fmla="*/ 2483947 w 12192000"/>
              <a:gd name="connsiteY16570" fmla="*/ 256206 h 6858079"/>
              <a:gd name="connsiteX16571" fmla="*/ 1990828 w 12192000"/>
              <a:gd name="connsiteY16571" fmla="*/ 583921 h 6858079"/>
              <a:gd name="connsiteX16572" fmla="*/ 1918966 w 12192000"/>
              <a:gd name="connsiteY16572" fmla="*/ 840738 h 6858079"/>
              <a:gd name="connsiteX16573" fmla="*/ 1973482 w 12192000"/>
              <a:gd name="connsiteY16573" fmla="*/ 1111932 h 6858079"/>
              <a:gd name="connsiteX16574" fmla="*/ 2299586 w 12192000"/>
              <a:gd name="connsiteY16574" fmla="*/ 925020 h 6858079"/>
              <a:gd name="connsiteX16575" fmla="*/ 2294628 w 12192000"/>
              <a:gd name="connsiteY16575" fmla="*/ 523930 h 6858079"/>
              <a:gd name="connsiteX16576" fmla="*/ 2653936 w 12192000"/>
              <a:gd name="connsiteY16576" fmla="*/ 299836 h 6858079"/>
              <a:gd name="connsiteX16577" fmla="*/ 3221890 w 12192000"/>
              <a:gd name="connsiteY16577" fmla="*/ 183823 h 6858079"/>
              <a:gd name="connsiteX16578" fmla="*/ 3464919 w 12192000"/>
              <a:gd name="connsiteY16578" fmla="*/ 54175 h 6858079"/>
              <a:gd name="connsiteX16579" fmla="*/ 3510168 w 12192000"/>
              <a:gd name="connsiteY16579" fmla="*/ 0 h 6858079"/>
              <a:gd name="connsiteX16580" fmla="*/ 3562617 w 12192000"/>
              <a:gd name="connsiteY16580" fmla="*/ 0 h 6858079"/>
              <a:gd name="connsiteX16581" fmla="*/ 3544524 w 12192000"/>
              <a:gd name="connsiteY16581" fmla="*/ 31493 h 6858079"/>
              <a:gd name="connsiteX16582" fmla="*/ 3374535 w 12192000"/>
              <a:gd name="connsiteY16582" fmla="*/ 163991 h 6858079"/>
              <a:gd name="connsiteX16583" fmla="*/ 2821449 w 12192000"/>
              <a:gd name="connsiteY16583" fmla="*/ 305290 h 6858079"/>
              <a:gd name="connsiteX16584" fmla="*/ 2388298 w 12192000"/>
              <a:gd name="connsiteY16584" fmla="*/ 483276 h 6858079"/>
              <a:gd name="connsiteX16585" fmla="*/ 2355092 w 12192000"/>
              <a:gd name="connsiteY16585" fmla="*/ 925020 h 6858079"/>
              <a:gd name="connsiteX16586" fmla="*/ 2330808 w 12192000"/>
              <a:gd name="connsiteY16586" fmla="*/ 957247 h 6858079"/>
              <a:gd name="connsiteX16587" fmla="*/ 1964562 w 12192000"/>
              <a:gd name="connsiteY16587" fmla="*/ 1151594 h 6858079"/>
              <a:gd name="connsiteX16588" fmla="*/ 1942754 w 12192000"/>
              <a:gd name="connsiteY16588" fmla="*/ 1144158 h 6858079"/>
              <a:gd name="connsiteX16589" fmla="*/ 1936808 w 12192000"/>
              <a:gd name="connsiteY16589" fmla="*/ 1138209 h 6858079"/>
              <a:gd name="connsiteX16590" fmla="*/ 1875354 w 12192000"/>
              <a:gd name="connsiteY16590" fmla="*/ 874946 h 6858079"/>
              <a:gd name="connsiteX16591" fmla="*/ 1921940 w 12192000"/>
              <a:gd name="connsiteY16591" fmla="*/ 628542 h 6858079"/>
              <a:gd name="connsiteX16592" fmla="*/ 2296115 w 12192000"/>
              <a:gd name="connsiteY16592" fmla="*/ 290416 h 6858079"/>
              <a:gd name="connsiteX16593" fmla="*/ 2753551 w 12192000"/>
              <a:gd name="connsiteY16593" fmla="*/ 188284 h 6858079"/>
              <a:gd name="connsiteX16594" fmla="*/ 2815501 w 12192000"/>
              <a:gd name="connsiteY16594" fmla="*/ 135732 h 6858079"/>
              <a:gd name="connsiteX16595" fmla="*/ 2823431 w 12192000"/>
              <a:gd name="connsiteY16595" fmla="*/ 144159 h 6858079"/>
              <a:gd name="connsiteX16596" fmla="*/ 2777341 w 12192000"/>
              <a:gd name="connsiteY16596" fmla="*/ 184318 h 6858079"/>
              <a:gd name="connsiteX16597" fmla="*/ 2812528 w 12192000"/>
              <a:gd name="connsiteY16597" fmla="*/ 179855 h 6858079"/>
              <a:gd name="connsiteX16598" fmla="*/ 2857627 w 12192000"/>
              <a:gd name="connsiteY16598" fmla="*/ 140689 h 6858079"/>
              <a:gd name="connsiteX16599" fmla="*/ 2861096 w 12192000"/>
              <a:gd name="connsiteY16599" fmla="*/ 144656 h 6858079"/>
              <a:gd name="connsiteX16600" fmla="*/ 2826404 w 12192000"/>
              <a:gd name="connsiteY16600" fmla="*/ 178369 h 6858079"/>
              <a:gd name="connsiteX16601" fmla="*/ 2853663 w 12192000"/>
              <a:gd name="connsiteY16601" fmla="*/ 174403 h 6858079"/>
              <a:gd name="connsiteX16602" fmla="*/ 2893310 w 12192000"/>
              <a:gd name="connsiteY16602" fmla="*/ 136723 h 6858079"/>
              <a:gd name="connsiteX16603" fmla="*/ 2896283 w 12192000"/>
              <a:gd name="connsiteY16603" fmla="*/ 140193 h 6858079"/>
              <a:gd name="connsiteX16604" fmla="*/ 2867042 w 12192000"/>
              <a:gd name="connsiteY16604" fmla="*/ 172915 h 6858079"/>
              <a:gd name="connsiteX16605" fmla="*/ 2893310 w 12192000"/>
              <a:gd name="connsiteY16605" fmla="*/ 168949 h 6858079"/>
              <a:gd name="connsiteX16606" fmla="*/ 2908177 w 12192000"/>
              <a:gd name="connsiteY16606" fmla="*/ 154571 h 6858079"/>
              <a:gd name="connsiteX16607" fmla="*/ 2937418 w 12192000"/>
              <a:gd name="connsiteY16607" fmla="*/ 123336 h 6858079"/>
              <a:gd name="connsiteX16608" fmla="*/ 2941383 w 12192000"/>
              <a:gd name="connsiteY16608" fmla="*/ 125815 h 6858079"/>
              <a:gd name="connsiteX16609" fmla="*/ 2918090 w 12192000"/>
              <a:gd name="connsiteY16609" fmla="*/ 158537 h 6858079"/>
              <a:gd name="connsiteX16610" fmla="*/ 2911647 w 12192000"/>
              <a:gd name="connsiteY16610" fmla="*/ 166470 h 6858079"/>
              <a:gd name="connsiteX16611" fmla="*/ 2936923 w 12192000"/>
              <a:gd name="connsiteY16611" fmla="*/ 162504 h 6858079"/>
              <a:gd name="connsiteX16612" fmla="*/ 2983509 w 12192000"/>
              <a:gd name="connsiteY16612" fmla="*/ 116396 h 6858079"/>
              <a:gd name="connsiteX16613" fmla="*/ 2989953 w 12192000"/>
              <a:gd name="connsiteY16613" fmla="*/ 121354 h 6858079"/>
              <a:gd name="connsiteX16614" fmla="*/ 2958234 w 12192000"/>
              <a:gd name="connsiteY16614" fmla="*/ 159033 h 6858079"/>
              <a:gd name="connsiteX16615" fmla="*/ 3140117 w 12192000"/>
              <a:gd name="connsiteY16615" fmla="*/ 120857 h 6858079"/>
              <a:gd name="connsiteX16616" fmla="*/ 3377942 w 12192000"/>
              <a:gd name="connsiteY16616" fmla="*/ 23436 h 6858079"/>
              <a:gd name="connsiteX16617" fmla="*/ 3371113 w 12192000"/>
              <a:gd name="connsiteY16617" fmla="*/ 0 h 6858079"/>
              <a:gd name="connsiteX16618" fmla="*/ 3378865 w 12192000"/>
              <a:gd name="connsiteY16618" fmla="*/ 0 h 6858079"/>
              <a:gd name="connsiteX16619" fmla="*/ 3372323 w 12192000"/>
              <a:gd name="connsiteY16619" fmla="*/ 5119 h 6858079"/>
              <a:gd name="connsiteX16620" fmla="*/ 3369854 w 12192000"/>
              <a:gd name="connsiteY16620" fmla="*/ 1141 h 6858079"/>
              <a:gd name="connsiteX16621" fmla="*/ 2583850 w 12192000"/>
              <a:gd name="connsiteY16621" fmla="*/ 0 h 6858079"/>
              <a:gd name="connsiteX16622" fmla="*/ 2638215 w 12192000"/>
              <a:gd name="connsiteY16622" fmla="*/ 0 h 6858079"/>
              <a:gd name="connsiteX16623" fmla="*/ 2644328 w 12192000"/>
              <a:gd name="connsiteY16623" fmla="*/ 15859 h 6858079"/>
              <a:gd name="connsiteX16624" fmla="*/ 2609728 w 12192000"/>
              <a:gd name="connsiteY16624" fmla="*/ 41183 h 6858079"/>
              <a:gd name="connsiteX16625" fmla="*/ 2491328 w 12192000"/>
              <a:gd name="connsiteY16625" fmla="*/ 0 h 6858079"/>
              <a:gd name="connsiteX16626" fmla="*/ 2542087 w 12192000"/>
              <a:gd name="connsiteY16626" fmla="*/ 0 h 6858079"/>
              <a:gd name="connsiteX16627" fmla="*/ 2553882 w 12192000"/>
              <a:gd name="connsiteY16627" fmla="*/ 30871 h 6858079"/>
              <a:gd name="connsiteX16628" fmla="*/ 2525608 w 12192000"/>
              <a:gd name="connsiteY16628" fmla="*/ 51643 h 6858079"/>
              <a:gd name="connsiteX16629" fmla="*/ 2495226 w 12192000"/>
              <a:gd name="connsiteY16629" fmla="*/ 12882 h 6858079"/>
              <a:gd name="connsiteX16630" fmla="*/ 2087130 w 12192000"/>
              <a:gd name="connsiteY16630" fmla="*/ 0 h 6858079"/>
              <a:gd name="connsiteX16631" fmla="*/ 2126436 w 12192000"/>
              <a:gd name="connsiteY16631" fmla="*/ 0 h 6858079"/>
              <a:gd name="connsiteX16632" fmla="*/ 2125839 w 12192000"/>
              <a:gd name="connsiteY16632" fmla="*/ 47178 h 6858079"/>
              <a:gd name="connsiteX16633" fmla="*/ 2268712 w 12192000"/>
              <a:gd name="connsiteY16633" fmla="*/ 130095 h 6858079"/>
              <a:gd name="connsiteX16634" fmla="*/ 2358828 w 12192000"/>
              <a:gd name="connsiteY16634" fmla="*/ 15177 h 6858079"/>
              <a:gd name="connsiteX16635" fmla="*/ 2357627 w 12192000"/>
              <a:gd name="connsiteY16635" fmla="*/ 0 h 6858079"/>
              <a:gd name="connsiteX16636" fmla="*/ 2400761 w 12192000"/>
              <a:gd name="connsiteY16636" fmla="*/ 0 h 6858079"/>
              <a:gd name="connsiteX16637" fmla="*/ 2401788 w 12192000"/>
              <a:gd name="connsiteY16637" fmla="*/ 26526 h 6858079"/>
              <a:gd name="connsiteX16638" fmla="*/ 2269704 w 12192000"/>
              <a:gd name="connsiteY16638" fmla="*/ 173292 h 6858079"/>
              <a:gd name="connsiteX16639" fmla="*/ 2083832 w 12192000"/>
              <a:gd name="connsiteY16639" fmla="*/ 24835 h 6858079"/>
              <a:gd name="connsiteX16640" fmla="*/ 1837245 w 12192000"/>
              <a:gd name="connsiteY16640" fmla="*/ 0 h 6858079"/>
              <a:gd name="connsiteX16641" fmla="*/ 1939659 w 12192000"/>
              <a:gd name="connsiteY16641" fmla="*/ 0 h 6858079"/>
              <a:gd name="connsiteX16642" fmla="*/ 1911168 w 12192000"/>
              <a:gd name="connsiteY16642" fmla="*/ 10111 h 6858079"/>
              <a:gd name="connsiteX16643" fmla="*/ 1899793 w 12192000"/>
              <a:gd name="connsiteY16643" fmla="*/ 15070 h 6858079"/>
              <a:gd name="connsiteX16644" fmla="*/ 2023927 w 12192000"/>
              <a:gd name="connsiteY16644" fmla="*/ 281893 h 6858079"/>
              <a:gd name="connsiteX16645" fmla="*/ 1994253 w 12192000"/>
              <a:gd name="connsiteY16645" fmla="*/ 292803 h 6858079"/>
              <a:gd name="connsiteX16646" fmla="*/ 1852811 w 12192000"/>
              <a:gd name="connsiteY16646" fmla="*/ 32925 h 6858079"/>
              <a:gd name="connsiteX16647" fmla="*/ 1836490 w 12192000"/>
              <a:gd name="connsiteY16647" fmla="*/ 33916 h 6858079"/>
              <a:gd name="connsiteX16648" fmla="*/ 1827588 w 12192000"/>
              <a:gd name="connsiteY16648" fmla="*/ 16558 h 6858079"/>
              <a:gd name="connsiteX16649" fmla="*/ 1837974 w 12192000"/>
              <a:gd name="connsiteY16649" fmla="*/ 2176 h 6858079"/>
              <a:gd name="connsiteX16650" fmla="*/ 1707654 w 12192000"/>
              <a:gd name="connsiteY16650" fmla="*/ 0 h 6858079"/>
              <a:gd name="connsiteX16651" fmla="*/ 1714760 w 12192000"/>
              <a:gd name="connsiteY16651" fmla="*/ 0 h 6858079"/>
              <a:gd name="connsiteX16652" fmla="*/ 1707748 w 12192000"/>
              <a:gd name="connsiteY16652" fmla="*/ 101782 h 6858079"/>
              <a:gd name="connsiteX16653" fmla="*/ 1704385 w 12192000"/>
              <a:gd name="connsiteY16653" fmla="*/ 101362 h 6858079"/>
              <a:gd name="connsiteX16654" fmla="*/ 1665347 w 12192000"/>
              <a:gd name="connsiteY16654" fmla="*/ 0 h 6858079"/>
              <a:gd name="connsiteX16655" fmla="*/ 1689734 w 12192000"/>
              <a:gd name="connsiteY16655" fmla="*/ 0 h 6858079"/>
              <a:gd name="connsiteX16656" fmla="*/ 1690810 w 12192000"/>
              <a:gd name="connsiteY16656" fmla="*/ 59418 h 6858079"/>
              <a:gd name="connsiteX16657" fmla="*/ 1675254 w 12192000"/>
              <a:gd name="connsiteY16657" fmla="*/ 375062 h 6858079"/>
              <a:gd name="connsiteX16658" fmla="*/ 1673993 w 12192000"/>
              <a:gd name="connsiteY16658" fmla="*/ 705416 h 6858079"/>
              <a:gd name="connsiteX16659" fmla="*/ 1676515 w 12192000"/>
              <a:gd name="connsiteY16659" fmla="*/ 858403 h 6858079"/>
              <a:gd name="connsiteX16660" fmla="*/ 1677776 w 12192000"/>
              <a:gd name="connsiteY16660" fmla="*/ 934897 h 6858079"/>
              <a:gd name="connsiteX16661" fmla="*/ 1648768 w 12192000"/>
              <a:gd name="connsiteY16661" fmla="*/ 1117307 h 6858079"/>
              <a:gd name="connsiteX16662" fmla="*/ 1472190 w 12192000"/>
              <a:gd name="connsiteY16662" fmla="*/ 1150090 h 6858079"/>
              <a:gd name="connsiteX16663" fmla="*/ 1193450 w 12192000"/>
              <a:gd name="connsiteY16663" fmla="*/ 1156814 h 6858079"/>
              <a:gd name="connsiteX16664" fmla="*/ 1136273 w 12192000"/>
              <a:gd name="connsiteY16664" fmla="*/ 1199265 h 6858079"/>
              <a:gd name="connsiteX16665" fmla="*/ 1131229 w 12192000"/>
              <a:gd name="connsiteY16665" fmla="*/ 1194221 h 6858079"/>
              <a:gd name="connsiteX16666" fmla="*/ 1177475 w 12192000"/>
              <a:gd name="connsiteY16666" fmla="*/ 1156814 h 6858079"/>
              <a:gd name="connsiteX16667" fmla="*/ 1146364 w 12192000"/>
              <a:gd name="connsiteY16667" fmla="*/ 1158075 h 6858079"/>
              <a:gd name="connsiteX16668" fmla="*/ 1113570 w 12192000"/>
              <a:gd name="connsiteY16668" fmla="*/ 1182032 h 6858079"/>
              <a:gd name="connsiteX16669" fmla="*/ 1109366 w 12192000"/>
              <a:gd name="connsiteY16669" fmla="*/ 1177830 h 6858079"/>
              <a:gd name="connsiteX16670" fmla="*/ 1135853 w 12192000"/>
              <a:gd name="connsiteY16670" fmla="*/ 1158075 h 6858079"/>
              <a:gd name="connsiteX16671" fmla="*/ 996273 w 12192000"/>
              <a:gd name="connsiteY16671" fmla="*/ 1159757 h 6858079"/>
              <a:gd name="connsiteX16672" fmla="*/ 799095 w 12192000"/>
              <a:gd name="connsiteY16672" fmla="*/ 1159336 h 6858079"/>
              <a:gd name="connsiteX16673" fmla="*/ 813389 w 12192000"/>
              <a:gd name="connsiteY16673" fmla="*/ 1336701 h 6858079"/>
              <a:gd name="connsiteX16674" fmla="*/ 949606 w 12192000"/>
              <a:gd name="connsiteY16674" fmla="*/ 1457328 h 6858079"/>
              <a:gd name="connsiteX16675" fmla="*/ 951287 w 12192000"/>
              <a:gd name="connsiteY16675" fmla="*/ 1457747 h 6858079"/>
              <a:gd name="connsiteX16676" fmla="*/ 953391 w 12192000"/>
              <a:gd name="connsiteY16676" fmla="*/ 1458588 h 6858079"/>
              <a:gd name="connsiteX16677" fmla="*/ 967264 w 12192000"/>
              <a:gd name="connsiteY16677" fmla="*/ 1508603 h 6858079"/>
              <a:gd name="connsiteX16678" fmla="*/ 846603 w 12192000"/>
              <a:gd name="connsiteY16678" fmla="*/ 1525415 h 6858079"/>
              <a:gd name="connsiteX16679" fmla="*/ 475370 w 12192000"/>
              <a:gd name="connsiteY16679" fmla="*/ 1519531 h 6858079"/>
              <a:gd name="connsiteX16680" fmla="*/ 284919 w 12192000"/>
              <a:gd name="connsiteY16680" fmla="*/ 1522473 h 6858079"/>
              <a:gd name="connsiteX16681" fmla="*/ 134829 w 12192000"/>
              <a:gd name="connsiteY16681" fmla="*/ 1527096 h 6858079"/>
              <a:gd name="connsiteX16682" fmla="*/ 70504 w 12192000"/>
              <a:gd name="connsiteY16682" fmla="*/ 1489690 h 6858079"/>
              <a:gd name="connsiteX16683" fmla="*/ 116751 w 12192000"/>
              <a:gd name="connsiteY16683" fmla="*/ 1455646 h 6858079"/>
              <a:gd name="connsiteX16684" fmla="*/ 238253 w 12192000"/>
              <a:gd name="connsiteY16684" fmla="*/ 1337963 h 6858079"/>
              <a:gd name="connsiteX16685" fmla="*/ 245820 w 12192000"/>
              <a:gd name="connsiteY16685" fmla="*/ 1149249 h 6858079"/>
              <a:gd name="connsiteX16686" fmla="*/ 239514 w 12192000"/>
              <a:gd name="connsiteY16686" fmla="*/ 1149670 h 6858079"/>
              <a:gd name="connsiteX16687" fmla="*/ 0 w 12192000"/>
              <a:gd name="connsiteY16687" fmla="*/ 1152017 h 6858079"/>
              <a:gd name="connsiteX16688" fmla="*/ 0 w 12192000"/>
              <a:gd name="connsiteY16688" fmla="*/ 1132374 h 6858079"/>
              <a:gd name="connsiteX16689" fmla="*/ 251707 w 12192000"/>
              <a:gd name="connsiteY16689" fmla="*/ 1129495 h 6858079"/>
              <a:gd name="connsiteX16690" fmla="*/ 506902 w 12192000"/>
              <a:gd name="connsiteY16690" fmla="*/ 1118567 h 6858079"/>
              <a:gd name="connsiteX16691" fmla="*/ 755792 w 12192000"/>
              <a:gd name="connsiteY16691" fmla="*/ 1135379 h 6858079"/>
              <a:gd name="connsiteX16692" fmla="*/ 1008045 w 12192000"/>
              <a:gd name="connsiteY16692" fmla="*/ 1137901 h 6858079"/>
              <a:gd name="connsiteX16693" fmla="*/ 1167805 w 12192000"/>
              <a:gd name="connsiteY16693" fmla="*/ 1134538 h 6858079"/>
              <a:gd name="connsiteX16694" fmla="*/ 1195132 w 12192000"/>
              <a:gd name="connsiteY16694" fmla="*/ 1113523 h 6858079"/>
              <a:gd name="connsiteX16695" fmla="*/ 1226244 w 12192000"/>
              <a:gd name="connsiteY16695" fmla="*/ 1093770 h 6858079"/>
              <a:gd name="connsiteX16696" fmla="*/ 1227085 w 12192000"/>
              <a:gd name="connsiteY16696" fmla="*/ 1101755 h 6858079"/>
              <a:gd name="connsiteX16697" fmla="*/ 1178736 w 12192000"/>
              <a:gd name="connsiteY16697" fmla="*/ 1134538 h 6858079"/>
              <a:gd name="connsiteX16698" fmla="*/ 1212370 w 12192000"/>
              <a:gd name="connsiteY16698" fmla="*/ 1133699 h 6858079"/>
              <a:gd name="connsiteX16699" fmla="*/ 1251890 w 12192000"/>
              <a:gd name="connsiteY16699" fmla="*/ 1105539 h 6858079"/>
              <a:gd name="connsiteX16700" fmla="*/ 1259877 w 12192000"/>
              <a:gd name="connsiteY16700" fmla="*/ 1116046 h 6858079"/>
              <a:gd name="connsiteX16701" fmla="*/ 1232550 w 12192000"/>
              <a:gd name="connsiteY16701" fmla="*/ 1132858 h 6858079"/>
              <a:gd name="connsiteX16702" fmla="*/ 1496996 w 12192000"/>
              <a:gd name="connsiteY16702" fmla="*/ 1125292 h 6858079"/>
              <a:gd name="connsiteX16703" fmla="*/ 1503301 w 12192000"/>
              <a:gd name="connsiteY16703" fmla="*/ 1124872 h 6858079"/>
              <a:gd name="connsiteX16704" fmla="*/ 1504142 w 12192000"/>
              <a:gd name="connsiteY16704" fmla="*/ 1124872 h 6858079"/>
              <a:gd name="connsiteX16705" fmla="*/ 1508347 w 12192000"/>
              <a:gd name="connsiteY16705" fmla="*/ 1125713 h 6858079"/>
              <a:gd name="connsiteX16706" fmla="*/ 1642040 w 12192000"/>
              <a:gd name="connsiteY16706" fmla="*/ 1092509 h 6858079"/>
              <a:gd name="connsiteX16707" fmla="*/ 1659699 w 12192000"/>
              <a:gd name="connsiteY16707" fmla="*/ 983653 h 6858079"/>
              <a:gd name="connsiteX16708" fmla="*/ 1658858 w 12192000"/>
              <a:gd name="connsiteY16708" fmla="*/ 842432 h 6858079"/>
              <a:gd name="connsiteX16709" fmla="*/ 1655494 w 12192000"/>
              <a:gd name="connsiteY16709" fmla="*/ 686923 h 6858079"/>
              <a:gd name="connsiteX16710" fmla="*/ 1653392 w 12192000"/>
              <a:gd name="connsiteY16710" fmla="*/ 366235 h 6858079"/>
              <a:gd name="connsiteX16711" fmla="*/ 1666425 w 12192000"/>
              <a:gd name="connsiteY16711" fmla="*/ 50592 h 6858079"/>
              <a:gd name="connsiteX16712" fmla="*/ 1544609 w 12192000"/>
              <a:gd name="connsiteY16712" fmla="*/ 0 h 6858079"/>
              <a:gd name="connsiteX16713" fmla="*/ 1567282 w 12192000"/>
              <a:gd name="connsiteY16713" fmla="*/ 0 h 6858079"/>
              <a:gd name="connsiteX16714" fmla="*/ 1568476 w 12192000"/>
              <a:gd name="connsiteY16714" fmla="*/ 25635 h 6858079"/>
              <a:gd name="connsiteX16715" fmla="*/ 1578569 w 12192000"/>
              <a:gd name="connsiteY16715" fmla="*/ 281993 h 6858079"/>
              <a:gd name="connsiteX16716" fmla="*/ 1571841 w 12192000"/>
              <a:gd name="connsiteY16716" fmla="*/ 538352 h 6858079"/>
              <a:gd name="connsiteX16717" fmla="*/ 1568056 w 12192000"/>
              <a:gd name="connsiteY16717" fmla="*/ 657285 h 6858079"/>
              <a:gd name="connsiteX16718" fmla="*/ 1565954 w 12192000"/>
              <a:gd name="connsiteY16718" fmla="*/ 759409 h 6858079"/>
              <a:gd name="connsiteX16719" fmla="*/ 1553339 w 12192000"/>
              <a:gd name="connsiteY16719" fmla="*/ 834215 h 6858079"/>
              <a:gd name="connsiteX16720" fmla="*/ 1521380 w 12192000"/>
              <a:gd name="connsiteY16720" fmla="*/ 875820 h 6858079"/>
              <a:gd name="connsiteX16721" fmla="*/ 1417094 w 12192000"/>
              <a:gd name="connsiteY16721" fmla="*/ 903558 h 6858079"/>
              <a:gd name="connsiteX16722" fmla="*/ 1244266 w 12192000"/>
              <a:gd name="connsiteY16722" fmla="*/ 898935 h 6858079"/>
              <a:gd name="connsiteX16723" fmla="*/ 1001634 w 12192000"/>
              <a:gd name="connsiteY16723" fmla="*/ 893052 h 6858079"/>
              <a:gd name="connsiteX16724" fmla="*/ 516790 w 12192000"/>
              <a:gd name="connsiteY16724" fmla="*/ 890950 h 6858079"/>
              <a:gd name="connsiteX16725" fmla="*/ 277522 w 12192000"/>
              <a:gd name="connsiteY16725" fmla="*/ 886326 h 6858079"/>
              <a:gd name="connsiteX16726" fmla="*/ 39935 w 12192000"/>
              <a:gd name="connsiteY16726" fmla="*/ 895993 h 6858079"/>
              <a:gd name="connsiteX16727" fmla="*/ 0 w 12192000"/>
              <a:gd name="connsiteY16727" fmla="*/ 895452 h 6858079"/>
              <a:gd name="connsiteX16728" fmla="*/ 0 w 12192000"/>
              <a:gd name="connsiteY16728" fmla="*/ 875711 h 6858079"/>
              <a:gd name="connsiteX16729" fmla="*/ 28581 w 12192000"/>
              <a:gd name="connsiteY16729" fmla="*/ 876241 h 6858079"/>
              <a:gd name="connsiteX16730" fmla="*/ 266168 w 12192000"/>
              <a:gd name="connsiteY16730" fmla="*/ 866575 h 6858079"/>
              <a:gd name="connsiteX16731" fmla="*/ 505016 w 12192000"/>
              <a:gd name="connsiteY16731" fmla="*/ 870358 h 6858079"/>
              <a:gd name="connsiteX16732" fmla="*/ 989860 w 12192000"/>
              <a:gd name="connsiteY16732" fmla="*/ 872458 h 6858079"/>
              <a:gd name="connsiteX16733" fmla="*/ 1232493 w 12192000"/>
              <a:gd name="connsiteY16733" fmla="*/ 877922 h 6858079"/>
              <a:gd name="connsiteX16734" fmla="*/ 1409945 w 12192000"/>
              <a:gd name="connsiteY16734" fmla="*/ 884646 h 6858079"/>
              <a:gd name="connsiteX16735" fmla="*/ 1503298 w 12192000"/>
              <a:gd name="connsiteY16735" fmla="*/ 864894 h 6858079"/>
              <a:gd name="connsiteX16736" fmla="*/ 1544508 w 12192000"/>
              <a:gd name="connsiteY16736" fmla="*/ 766973 h 6858079"/>
              <a:gd name="connsiteX16737" fmla="*/ 1542826 w 12192000"/>
              <a:gd name="connsiteY16737" fmla="*/ 666532 h 6858079"/>
              <a:gd name="connsiteX16738" fmla="*/ 1549134 w 12192000"/>
              <a:gd name="connsiteY16738" fmla="*/ 548859 h 6858079"/>
              <a:gd name="connsiteX16739" fmla="*/ 1555020 w 12192000"/>
              <a:gd name="connsiteY16739" fmla="*/ 281573 h 6858079"/>
              <a:gd name="connsiteX16740" fmla="*/ 1544929 w 12192000"/>
              <a:gd name="connsiteY16740" fmla="*/ 15969 h 6858079"/>
              <a:gd name="connsiteX16741" fmla="*/ 1515461 w 12192000"/>
              <a:gd name="connsiteY16741" fmla="*/ 0 h 6858079"/>
              <a:gd name="connsiteX16742" fmla="*/ 1527045 w 12192000"/>
              <a:gd name="connsiteY16742" fmla="*/ 0 h 6858079"/>
              <a:gd name="connsiteX16743" fmla="*/ 1528349 w 12192000"/>
              <a:gd name="connsiteY16743" fmla="*/ 38337 h 6858079"/>
              <a:gd name="connsiteX16744" fmla="*/ 1530394 w 12192000"/>
              <a:gd name="connsiteY16744" fmla="*/ 285409 h 6858079"/>
              <a:gd name="connsiteX16745" fmla="*/ 1519353 w 12192000"/>
              <a:gd name="connsiteY16745" fmla="*/ 285409 h 6858079"/>
              <a:gd name="connsiteX16746" fmla="*/ 1516082 w 12192000"/>
              <a:gd name="connsiteY16746" fmla="*/ 13966 h 6858079"/>
              <a:gd name="connsiteX16747" fmla="*/ 1022938 w 12192000"/>
              <a:gd name="connsiteY16747" fmla="*/ 0 h 6858079"/>
              <a:gd name="connsiteX16748" fmla="*/ 1097509 w 12192000"/>
              <a:gd name="connsiteY16748" fmla="*/ 0 h 6858079"/>
              <a:gd name="connsiteX16749" fmla="*/ 1097509 w 12192000"/>
              <a:gd name="connsiteY16749" fmla="*/ 55163 h 6858079"/>
              <a:gd name="connsiteX16750" fmla="*/ 1094991 w 12192000"/>
              <a:gd name="connsiteY16750" fmla="*/ 181518 h 6858079"/>
              <a:gd name="connsiteX16751" fmla="*/ 1197515 w 12192000"/>
              <a:gd name="connsiteY16751" fmla="*/ 180798 h 6858079"/>
              <a:gd name="connsiteX16752" fmla="*/ 1202551 w 12192000"/>
              <a:gd name="connsiteY16752" fmla="*/ 190518 h 6858079"/>
              <a:gd name="connsiteX16753" fmla="*/ 1203271 w 12192000"/>
              <a:gd name="connsiteY16753" fmla="*/ 242716 h 6858079"/>
              <a:gd name="connsiteX16754" fmla="*/ 1200394 w 12192000"/>
              <a:gd name="connsiteY16754" fmla="*/ 255675 h 6858079"/>
              <a:gd name="connsiteX16755" fmla="*/ 1104344 w 12192000"/>
              <a:gd name="connsiteY16755" fmla="*/ 254955 h 6858079"/>
              <a:gd name="connsiteX16756" fmla="*/ 1031678 w 12192000"/>
              <a:gd name="connsiteY16756" fmla="*/ 249555 h 6858079"/>
              <a:gd name="connsiteX16757" fmla="*/ 1029160 w 12192000"/>
              <a:gd name="connsiteY16757" fmla="*/ 249196 h 6858079"/>
              <a:gd name="connsiteX16758" fmla="*/ 1028441 w 12192000"/>
              <a:gd name="connsiteY16758" fmla="*/ 249196 h 6858079"/>
              <a:gd name="connsiteX16759" fmla="*/ 1027361 w 12192000"/>
              <a:gd name="connsiteY16759" fmla="*/ 244876 h 6858079"/>
              <a:gd name="connsiteX16760" fmla="*/ 1021965 w 12192000"/>
              <a:gd name="connsiteY16760" fmla="*/ 110961 h 6858079"/>
              <a:gd name="connsiteX16761" fmla="*/ 816708 w 12192000"/>
              <a:gd name="connsiteY16761" fmla="*/ 0 h 6858079"/>
              <a:gd name="connsiteX16762" fmla="*/ 928128 w 12192000"/>
              <a:gd name="connsiteY16762" fmla="*/ 0 h 6858079"/>
              <a:gd name="connsiteX16763" fmla="*/ 969295 w 12192000"/>
              <a:gd name="connsiteY16763" fmla="*/ 109008 h 6858079"/>
              <a:gd name="connsiteX16764" fmla="*/ 990973 w 12192000"/>
              <a:gd name="connsiteY16764" fmla="*/ 173667 h 6858079"/>
              <a:gd name="connsiteX16765" fmla="*/ 1015902 w 12192000"/>
              <a:gd name="connsiteY16765" fmla="*/ 245910 h 6858079"/>
              <a:gd name="connsiteX16766" fmla="*/ 1014818 w 12192000"/>
              <a:gd name="connsiteY16766" fmla="*/ 251328 h 6858079"/>
              <a:gd name="connsiteX16767" fmla="*/ 1009037 w 12192000"/>
              <a:gd name="connsiteY16767" fmla="*/ 255663 h 6858079"/>
              <a:gd name="connsiteX16768" fmla="*/ 948340 w 12192000"/>
              <a:gd name="connsiteY16768" fmla="*/ 251328 h 6858079"/>
              <a:gd name="connsiteX16769" fmla="*/ 940031 w 12192000"/>
              <a:gd name="connsiteY16769" fmla="*/ 247355 h 6858079"/>
              <a:gd name="connsiteX16770" fmla="*/ 915462 w 12192000"/>
              <a:gd name="connsiteY16770" fmla="*/ 168609 h 6858079"/>
              <a:gd name="connsiteX16771" fmla="*/ 915101 w 12192000"/>
              <a:gd name="connsiteY16771" fmla="*/ 168609 h 6858079"/>
              <a:gd name="connsiteX16772" fmla="*/ 829474 w 12192000"/>
              <a:gd name="connsiteY16772" fmla="*/ 168609 h 6858079"/>
              <a:gd name="connsiteX16773" fmla="*/ 816829 w 12192000"/>
              <a:gd name="connsiteY16773" fmla="*/ 207621 h 6858079"/>
              <a:gd name="connsiteX16774" fmla="*/ 798403 w 12192000"/>
              <a:gd name="connsiteY16774" fmla="*/ 246272 h 6858079"/>
              <a:gd name="connsiteX16775" fmla="*/ 794790 w 12192000"/>
              <a:gd name="connsiteY16775" fmla="*/ 254941 h 6858079"/>
              <a:gd name="connsiteX16776" fmla="*/ 794428 w 12192000"/>
              <a:gd name="connsiteY16776" fmla="*/ 254941 h 6858079"/>
              <a:gd name="connsiteX16777" fmla="*/ 792983 w 12192000"/>
              <a:gd name="connsiteY16777" fmla="*/ 255302 h 6858079"/>
              <a:gd name="connsiteX16778" fmla="*/ 755770 w 12192000"/>
              <a:gd name="connsiteY16778" fmla="*/ 257108 h 6858079"/>
              <a:gd name="connsiteX16779" fmla="*/ 731924 w 12192000"/>
              <a:gd name="connsiteY16779" fmla="*/ 252412 h 6858079"/>
              <a:gd name="connsiteX16780" fmla="*/ 728312 w 12192000"/>
              <a:gd name="connsiteY16780" fmla="*/ 245549 h 6858079"/>
              <a:gd name="connsiteX16781" fmla="*/ 779074 w 12192000"/>
              <a:gd name="connsiteY16781" fmla="*/ 96411 h 6858079"/>
              <a:gd name="connsiteX16782" fmla="*/ 642039 w 12192000"/>
              <a:gd name="connsiteY16782" fmla="*/ 0 h 6858079"/>
              <a:gd name="connsiteX16783" fmla="*/ 716577 w 12192000"/>
              <a:gd name="connsiteY16783" fmla="*/ 0 h 6858079"/>
              <a:gd name="connsiteX16784" fmla="*/ 719048 w 12192000"/>
              <a:gd name="connsiteY16784" fmla="*/ 96047 h 6858079"/>
              <a:gd name="connsiteX16785" fmla="*/ 715686 w 12192000"/>
              <a:gd name="connsiteY16785" fmla="*/ 241131 h 6858079"/>
              <a:gd name="connsiteX16786" fmla="*/ 715686 w 12192000"/>
              <a:gd name="connsiteY16786" fmla="*/ 241853 h 6858079"/>
              <a:gd name="connsiteX16787" fmla="*/ 712052 w 12192000"/>
              <a:gd name="connsiteY16787" fmla="*/ 253421 h 6858079"/>
              <a:gd name="connsiteX16788" fmla="*/ 673890 w 12192000"/>
              <a:gd name="connsiteY16788" fmla="*/ 252697 h 6858079"/>
              <a:gd name="connsiteX16789" fmla="*/ 646267 w 12192000"/>
              <a:gd name="connsiteY16789" fmla="*/ 248359 h 6858079"/>
              <a:gd name="connsiteX16790" fmla="*/ 646267 w 12192000"/>
              <a:gd name="connsiteY16790" fmla="*/ 245468 h 6858079"/>
              <a:gd name="connsiteX16791" fmla="*/ 646994 w 12192000"/>
              <a:gd name="connsiteY16791" fmla="*/ 244745 h 6858079"/>
              <a:gd name="connsiteX16792" fmla="*/ 646994 w 12192000"/>
              <a:gd name="connsiteY16792" fmla="*/ 189802 h 6858079"/>
              <a:gd name="connsiteX16793" fmla="*/ 644813 w 12192000"/>
              <a:gd name="connsiteY16793" fmla="*/ 114255 h 6858079"/>
              <a:gd name="connsiteX16794" fmla="*/ 639862 w 12192000"/>
              <a:gd name="connsiteY16794" fmla="*/ 31660 h 6858079"/>
              <a:gd name="connsiteX16795" fmla="*/ 407685 w 12192000"/>
              <a:gd name="connsiteY16795" fmla="*/ 0 h 6858079"/>
              <a:gd name="connsiteX16796" fmla="*/ 618845 w 12192000"/>
              <a:gd name="connsiteY16796" fmla="*/ 0 h 6858079"/>
              <a:gd name="connsiteX16797" fmla="*/ 580648 w 12192000"/>
              <a:gd name="connsiteY16797" fmla="*/ 37943 h 6858079"/>
              <a:gd name="connsiteX16798" fmla="*/ 574521 w 12192000"/>
              <a:gd name="connsiteY16798" fmla="*/ 35054 h 6858079"/>
              <a:gd name="connsiteX16799" fmla="*/ 574882 w 12192000"/>
              <a:gd name="connsiteY16799" fmla="*/ 33610 h 6858079"/>
              <a:gd name="connsiteX16800" fmla="*/ 527310 w 12192000"/>
              <a:gd name="connsiteY16800" fmla="*/ 18805 h 6858079"/>
              <a:gd name="connsiteX16801" fmla="*/ 465683 w 12192000"/>
              <a:gd name="connsiteY16801" fmla="*/ 36137 h 6858079"/>
              <a:gd name="connsiteX16802" fmla="*/ 439374 w 12192000"/>
              <a:gd name="connsiteY16802" fmla="*/ 121712 h 6858079"/>
              <a:gd name="connsiteX16803" fmla="*/ 569836 w 12192000"/>
              <a:gd name="connsiteY16803" fmla="*/ 158542 h 6858079"/>
              <a:gd name="connsiteX16804" fmla="*/ 578125 w 12192000"/>
              <a:gd name="connsiteY16804" fmla="*/ 158180 h 6858079"/>
              <a:gd name="connsiteX16805" fmla="*/ 580648 w 12192000"/>
              <a:gd name="connsiteY16805" fmla="*/ 158542 h 6858079"/>
              <a:gd name="connsiteX16806" fmla="*/ 626057 w 12192000"/>
              <a:gd name="connsiteY16806" fmla="*/ 200426 h 6858079"/>
              <a:gd name="connsiteX16807" fmla="*/ 630382 w 12192000"/>
              <a:gd name="connsiteY16807" fmla="*/ 205481 h 6858079"/>
              <a:gd name="connsiteX16808" fmla="*/ 625696 w 12192000"/>
              <a:gd name="connsiteY16808" fmla="*/ 214508 h 6858079"/>
              <a:gd name="connsiteX16809" fmla="*/ 534518 w 12192000"/>
              <a:gd name="connsiteY16809" fmla="*/ 263254 h 6858079"/>
              <a:gd name="connsiteX16810" fmla="*/ 450546 w 12192000"/>
              <a:gd name="connsiteY16810" fmla="*/ 244839 h 6858079"/>
              <a:gd name="connsiteX16811" fmla="*/ 371981 w 12192000"/>
              <a:gd name="connsiteY16811" fmla="*/ 103297 h 6858079"/>
              <a:gd name="connsiteX16812" fmla="*/ 391487 w 12192000"/>
              <a:gd name="connsiteY16812" fmla="*/ 23725 h 6858079"/>
              <a:gd name="connsiteX16813" fmla="*/ 72245 w 12192000"/>
              <a:gd name="connsiteY16813" fmla="*/ 0 h 6858079"/>
              <a:gd name="connsiteX16814" fmla="*/ 316750 w 12192000"/>
              <a:gd name="connsiteY16814" fmla="*/ 0 h 6858079"/>
              <a:gd name="connsiteX16815" fmla="*/ 322555 w 12192000"/>
              <a:gd name="connsiteY16815" fmla="*/ 9510 h 6858079"/>
              <a:gd name="connsiteX16816" fmla="*/ 345678 w 12192000"/>
              <a:gd name="connsiteY16816" fmla="*/ 113947 h 6858079"/>
              <a:gd name="connsiteX16817" fmla="*/ 284965 w 12192000"/>
              <a:gd name="connsiteY16817" fmla="*/ 226122 h 6858079"/>
              <a:gd name="connsiteX16818" fmla="*/ 60907 w 12192000"/>
              <a:gd name="connsiteY16818" fmla="*/ 181757 h 6858079"/>
              <a:gd name="connsiteX16819" fmla="*/ 47266 w 12192000"/>
              <a:gd name="connsiteY16819" fmla="*/ 55335 h 6858079"/>
              <a:gd name="connsiteX16820" fmla="*/ 0 w 12192000"/>
              <a:gd name="connsiteY16820" fmla="*/ 0 h 6858079"/>
              <a:gd name="connsiteX16821" fmla="*/ 686 w 12192000"/>
              <a:gd name="connsiteY16821" fmla="*/ 0 h 6858079"/>
              <a:gd name="connsiteX16822" fmla="*/ 0 w 12192000"/>
              <a:gd name="connsiteY16822" fmla="*/ 671 h 685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</a:cxnLst>
            <a:rect l="l" t="t" r="r" b="b"/>
            <a:pathLst>
              <a:path w="12192000" h="6858079">
                <a:moveTo>
                  <a:pt x="3507084" y="6857476"/>
                </a:moveTo>
                <a:lnTo>
                  <a:pt x="3508140" y="6858000"/>
                </a:lnTo>
                <a:lnTo>
                  <a:pt x="3506847" y="6858000"/>
                </a:lnTo>
                <a:close/>
                <a:moveTo>
                  <a:pt x="8829945" y="6855347"/>
                </a:moveTo>
                <a:cubicBezTo>
                  <a:pt x="8829945" y="6854763"/>
                  <a:pt x="8830549" y="6854763"/>
                  <a:pt x="8830549" y="6855347"/>
                </a:cubicBezTo>
                <a:lnTo>
                  <a:pt x="8830903" y="6858000"/>
                </a:lnTo>
                <a:lnTo>
                  <a:pt x="8830034" y="6858000"/>
                </a:lnTo>
                <a:close/>
                <a:moveTo>
                  <a:pt x="11102813" y="6854825"/>
                </a:moveTo>
                <a:lnTo>
                  <a:pt x="11104443" y="6858000"/>
                </a:lnTo>
                <a:lnTo>
                  <a:pt x="11101450" y="6858000"/>
                </a:lnTo>
                <a:lnTo>
                  <a:pt x="11100256" y="6855547"/>
                </a:lnTo>
                <a:cubicBezTo>
                  <a:pt x="11099890" y="6854102"/>
                  <a:pt x="11102083" y="6853378"/>
                  <a:pt x="11102813" y="6854825"/>
                </a:cubicBezTo>
                <a:close/>
                <a:moveTo>
                  <a:pt x="5107689" y="6854563"/>
                </a:moveTo>
                <a:cubicBezTo>
                  <a:pt x="5108036" y="6852578"/>
                  <a:pt x="5110808" y="6852802"/>
                  <a:pt x="5110752" y="6854582"/>
                </a:cubicBezTo>
                <a:lnTo>
                  <a:pt x="5109707" y="6858000"/>
                </a:lnTo>
                <a:lnTo>
                  <a:pt x="5106445" y="6858000"/>
                </a:lnTo>
                <a:close/>
                <a:moveTo>
                  <a:pt x="7394164" y="6854093"/>
                </a:moveTo>
                <a:cubicBezTo>
                  <a:pt x="7395247" y="6852643"/>
                  <a:pt x="7397412" y="6854093"/>
                  <a:pt x="7396690" y="6855542"/>
                </a:cubicBezTo>
                <a:lnTo>
                  <a:pt x="7394316" y="6858000"/>
                </a:lnTo>
                <a:lnTo>
                  <a:pt x="7390138" y="6858000"/>
                </a:lnTo>
                <a:close/>
                <a:moveTo>
                  <a:pt x="7348695" y="6854093"/>
                </a:moveTo>
                <a:lnTo>
                  <a:pt x="7353124" y="6858000"/>
                </a:lnTo>
                <a:lnTo>
                  <a:pt x="7350422" y="6858000"/>
                </a:lnTo>
                <a:lnTo>
                  <a:pt x="7347973" y="6855542"/>
                </a:lnTo>
                <a:cubicBezTo>
                  <a:pt x="7346890" y="6855179"/>
                  <a:pt x="7347973" y="6853369"/>
                  <a:pt x="7348695" y="6854093"/>
                </a:cubicBezTo>
                <a:close/>
                <a:moveTo>
                  <a:pt x="8994259" y="6851860"/>
                </a:moveTo>
                <a:cubicBezTo>
                  <a:pt x="8995421" y="6851279"/>
                  <a:pt x="8996003" y="6853024"/>
                  <a:pt x="8995421" y="6853024"/>
                </a:cubicBezTo>
                <a:lnTo>
                  <a:pt x="8990847" y="6858000"/>
                </a:lnTo>
                <a:lnTo>
                  <a:pt x="8988117" y="6858000"/>
                </a:lnTo>
                <a:close/>
                <a:moveTo>
                  <a:pt x="6375534" y="6850700"/>
                </a:moveTo>
                <a:cubicBezTo>
                  <a:pt x="6375897" y="6849621"/>
                  <a:pt x="6377706" y="6849980"/>
                  <a:pt x="6377706" y="6850700"/>
                </a:cubicBezTo>
                <a:lnTo>
                  <a:pt x="6378291" y="6858000"/>
                </a:lnTo>
                <a:lnTo>
                  <a:pt x="6374643" y="6858000"/>
                </a:lnTo>
                <a:close/>
                <a:moveTo>
                  <a:pt x="5484488" y="6849934"/>
                </a:moveTo>
                <a:cubicBezTo>
                  <a:pt x="5499089" y="6847406"/>
                  <a:pt x="5513856" y="6846602"/>
                  <a:pt x="5527530" y="6850359"/>
                </a:cubicBezTo>
                <a:cubicBezTo>
                  <a:pt x="5531781" y="6851381"/>
                  <a:pt x="5530082" y="6858375"/>
                  <a:pt x="5526127" y="6857144"/>
                </a:cubicBezTo>
                <a:cubicBezTo>
                  <a:pt x="5513464" y="6853569"/>
                  <a:pt x="5499162" y="6853935"/>
                  <a:pt x="5484900" y="6856002"/>
                </a:cubicBezTo>
                <a:lnTo>
                  <a:pt x="5475859" y="6858000"/>
                </a:lnTo>
                <a:lnTo>
                  <a:pt x="5450285" y="6858000"/>
                </a:lnTo>
                <a:close/>
                <a:moveTo>
                  <a:pt x="1261702" y="6846528"/>
                </a:moveTo>
                <a:lnTo>
                  <a:pt x="1260793" y="6858000"/>
                </a:lnTo>
                <a:lnTo>
                  <a:pt x="1223891" y="6858000"/>
                </a:lnTo>
                <a:close/>
                <a:moveTo>
                  <a:pt x="7720600" y="6844879"/>
                </a:moveTo>
                <a:cubicBezTo>
                  <a:pt x="7721298" y="6843103"/>
                  <a:pt x="7723393" y="6844169"/>
                  <a:pt x="7723043" y="6845590"/>
                </a:cubicBezTo>
                <a:lnTo>
                  <a:pt x="7718527" y="6858000"/>
                </a:lnTo>
                <a:lnTo>
                  <a:pt x="7715666" y="6858000"/>
                </a:lnTo>
                <a:close/>
                <a:moveTo>
                  <a:pt x="10846558" y="6841746"/>
                </a:moveTo>
                <a:cubicBezTo>
                  <a:pt x="10848033" y="6840658"/>
                  <a:pt x="10849877" y="6843558"/>
                  <a:pt x="10848033" y="6845010"/>
                </a:cubicBezTo>
                <a:lnTo>
                  <a:pt x="10831778" y="6858000"/>
                </a:lnTo>
                <a:lnTo>
                  <a:pt x="10829163" y="6858000"/>
                </a:lnTo>
                <a:lnTo>
                  <a:pt x="10827017" y="6855890"/>
                </a:lnTo>
                <a:cubicBezTo>
                  <a:pt x="10832915" y="6850812"/>
                  <a:pt x="10839553" y="6846460"/>
                  <a:pt x="10846558" y="6841746"/>
                </a:cubicBezTo>
                <a:close/>
                <a:moveTo>
                  <a:pt x="9514885" y="6839962"/>
                </a:moveTo>
                <a:cubicBezTo>
                  <a:pt x="9514885" y="6839387"/>
                  <a:pt x="9516058" y="6839962"/>
                  <a:pt x="9516058" y="6840538"/>
                </a:cubicBezTo>
                <a:lnTo>
                  <a:pt x="9518333" y="6858000"/>
                </a:lnTo>
                <a:lnTo>
                  <a:pt x="9516139" y="6858000"/>
                </a:lnTo>
                <a:close/>
                <a:moveTo>
                  <a:pt x="5479927" y="6839220"/>
                </a:moveTo>
                <a:cubicBezTo>
                  <a:pt x="5484120" y="6838925"/>
                  <a:pt x="5484806" y="6845527"/>
                  <a:pt x="5480111" y="6845733"/>
                </a:cubicBezTo>
                <a:lnTo>
                  <a:pt x="5432744" y="6858000"/>
                </a:lnTo>
                <a:lnTo>
                  <a:pt x="5420137" y="6858000"/>
                </a:lnTo>
                <a:lnTo>
                  <a:pt x="5423853" y="6854506"/>
                </a:lnTo>
                <a:cubicBezTo>
                  <a:pt x="5440938" y="6845411"/>
                  <a:pt x="5460304" y="6840414"/>
                  <a:pt x="5479927" y="6839220"/>
                </a:cubicBezTo>
                <a:close/>
                <a:moveTo>
                  <a:pt x="7400863" y="6835488"/>
                </a:moveTo>
                <a:cubicBezTo>
                  <a:pt x="7401953" y="6834758"/>
                  <a:pt x="7403770" y="6836218"/>
                  <a:pt x="7402680" y="6837311"/>
                </a:cubicBezTo>
                <a:lnTo>
                  <a:pt x="7383275" y="6858000"/>
                </a:lnTo>
                <a:lnTo>
                  <a:pt x="7379003" y="6858000"/>
                </a:lnTo>
                <a:close/>
                <a:moveTo>
                  <a:pt x="10844603" y="6834192"/>
                </a:moveTo>
                <a:cubicBezTo>
                  <a:pt x="10846445" y="6832708"/>
                  <a:pt x="10848287" y="6835676"/>
                  <a:pt x="10846445" y="6836788"/>
                </a:cubicBezTo>
                <a:cubicBezTo>
                  <a:pt x="10841655" y="6839757"/>
                  <a:pt x="10837234" y="6842725"/>
                  <a:pt x="10833182" y="6845693"/>
                </a:cubicBezTo>
                <a:cubicBezTo>
                  <a:pt x="10829497" y="6847920"/>
                  <a:pt x="10825813" y="6849775"/>
                  <a:pt x="10823233" y="6852742"/>
                </a:cubicBezTo>
                <a:cubicBezTo>
                  <a:pt x="10821023" y="6854597"/>
                  <a:pt x="10818444" y="6852001"/>
                  <a:pt x="10819548" y="6849775"/>
                </a:cubicBezTo>
                <a:cubicBezTo>
                  <a:pt x="10821391" y="6846065"/>
                  <a:pt x="10826181" y="6844952"/>
                  <a:pt x="10829497" y="6843097"/>
                </a:cubicBezTo>
                <a:cubicBezTo>
                  <a:pt x="10834655" y="6840128"/>
                  <a:pt x="10839813" y="6837160"/>
                  <a:pt x="10844603" y="6834192"/>
                </a:cubicBezTo>
                <a:close/>
                <a:moveTo>
                  <a:pt x="5761508" y="6833577"/>
                </a:moveTo>
                <a:cubicBezTo>
                  <a:pt x="5773374" y="6833577"/>
                  <a:pt x="5785239" y="6833939"/>
                  <a:pt x="5797106" y="6833939"/>
                </a:cubicBezTo>
                <a:cubicBezTo>
                  <a:pt x="5798185" y="6833939"/>
                  <a:pt x="5798185" y="6835387"/>
                  <a:pt x="5797106" y="6835387"/>
                </a:cubicBezTo>
                <a:cubicBezTo>
                  <a:pt x="5786318" y="6836111"/>
                  <a:pt x="5775531" y="6836472"/>
                  <a:pt x="5764744" y="6836472"/>
                </a:cubicBezTo>
                <a:cubicBezTo>
                  <a:pt x="5754319" y="6836472"/>
                  <a:pt x="5743171" y="6835387"/>
                  <a:pt x="5732745" y="6837558"/>
                </a:cubicBezTo>
                <a:lnTo>
                  <a:pt x="5731181" y="6858000"/>
                </a:lnTo>
                <a:lnTo>
                  <a:pt x="5728852" y="6858000"/>
                </a:lnTo>
                <a:lnTo>
                  <a:pt x="5729865" y="6835749"/>
                </a:lnTo>
                <a:cubicBezTo>
                  <a:pt x="5729865" y="6834301"/>
                  <a:pt x="5731307" y="6833939"/>
                  <a:pt x="5732384" y="6834301"/>
                </a:cubicBezTo>
                <a:cubicBezTo>
                  <a:pt x="5741733" y="6832129"/>
                  <a:pt x="5751800" y="6833577"/>
                  <a:pt x="5761508" y="6833577"/>
                </a:cubicBezTo>
                <a:close/>
                <a:moveTo>
                  <a:pt x="7712138" y="6833076"/>
                </a:moveTo>
                <a:cubicBezTo>
                  <a:pt x="7712482" y="6831972"/>
                  <a:pt x="7713857" y="6832340"/>
                  <a:pt x="7713857" y="6833076"/>
                </a:cubicBezTo>
                <a:lnTo>
                  <a:pt x="7706101" y="6858000"/>
                </a:lnTo>
                <a:lnTo>
                  <a:pt x="7703924" y="6858000"/>
                </a:lnTo>
                <a:close/>
                <a:moveTo>
                  <a:pt x="7341984" y="6831111"/>
                </a:moveTo>
                <a:lnTo>
                  <a:pt x="7342277" y="6831420"/>
                </a:lnTo>
                <a:lnTo>
                  <a:pt x="7367589" y="6858000"/>
                </a:lnTo>
                <a:lnTo>
                  <a:pt x="7363162" y="6858000"/>
                </a:lnTo>
                <a:lnTo>
                  <a:pt x="7341223" y="6832228"/>
                </a:lnTo>
                <a:lnTo>
                  <a:pt x="7340893" y="6831841"/>
                </a:lnTo>
                <a:cubicBezTo>
                  <a:pt x="7340530" y="6831477"/>
                  <a:pt x="7341620" y="6830382"/>
                  <a:pt x="7341984" y="6831111"/>
                </a:cubicBezTo>
                <a:close/>
                <a:moveTo>
                  <a:pt x="10832295" y="6830587"/>
                </a:moveTo>
                <a:cubicBezTo>
                  <a:pt x="10834115" y="6829528"/>
                  <a:pt x="10835571" y="6831294"/>
                  <a:pt x="10834479" y="6832354"/>
                </a:cubicBezTo>
                <a:cubicBezTo>
                  <a:pt x="10826835" y="6838715"/>
                  <a:pt x="10818463" y="6843662"/>
                  <a:pt x="10810819" y="6850022"/>
                </a:cubicBezTo>
                <a:cubicBezTo>
                  <a:pt x="10808635" y="6851435"/>
                  <a:pt x="10805723" y="6848962"/>
                  <a:pt x="10807906" y="6846842"/>
                </a:cubicBezTo>
                <a:cubicBezTo>
                  <a:pt x="10815187" y="6840481"/>
                  <a:pt x="10824651" y="6836242"/>
                  <a:pt x="10832295" y="6830587"/>
                </a:cubicBezTo>
                <a:close/>
                <a:moveTo>
                  <a:pt x="8513562" y="6829708"/>
                </a:moveTo>
                <a:lnTo>
                  <a:pt x="8511556" y="6858000"/>
                </a:lnTo>
                <a:lnTo>
                  <a:pt x="8508065" y="6858000"/>
                </a:lnTo>
                <a:lnTo>
                  <a:pt x="8512463" y="6830280"/>
                </a:lnTo>
                <a:cubicBezTo>
                  <a:pt x="8512463" y="6829708"/>
                  <a:pt x="8513562" y="6829137"/>
                  <a:pt x="8513562" y="6829708"/>
                </a:cubicBezTo>
                <a:close/>
                <a:moveTo>
                  <a:pt x="5725795" y="6826500"/>
                </a:moveTo>
                <a:cubicBezTo>
                  <a:pt x="5745446" y="6826500"/>
                  <a:pt x="5765456" y="6825769"/>
                  <a:pt x="5784753" y="6830157"/>
                </a:cubicBezTo>
                <a:cubicBezTo>
                  <a:pt x="5785467" y="6830157"/>
                  <a:pt x="5785109" y="6831255"/>
                  <a:pt x="5784753" y="6831255"/>
                </a:cubicBezTo>
                <a:cubicBezTo>
                  <a:pt x="5765456" y="6830157"/>
                  <a:pt x="5746161" y="6829791"/>
                  <a:pt x="5726865" y="6830157"/>
                </a:cubicBezTo>
                <a:lnTo>
                  <a:pt x="5725227" y="6858000"/>
                </a:lnTo>
                <a:lnTo>
                  <a:pt x="5723321" y="6858000"/>
                </a:lnTo>
                <a:lnTo>
                  <a:pt x="5723651" y="6829060"/>
                </a:lnTo>
                <a:cubicBezTo>
                  <a:pt x="5723651" y="6828695"/>
                  <a:pt x="5724007" y="6828329"/>
                  <a:pt x="5724362" y="6827963"/>
                </a:cubicBezTo>
                <a:cubicBezTo>
                  <a:pt x="5724362" y="6827597"/>
                  <a:pt x="5724722" y="6826500"/>
                  <a:pt x="5725795" y="6826500"/>
                </a:cubicBezTo>
                <a:close/>
                <a:moveTo>
                  <a:pt x="10830738" y="6824242"/>
                </a:moveTo>
                <a:cubicBezTo>
                  <a:pt x="10832542" y="6823167"/>
                  <a:pt x="10833984" y="6826034"/>
                  <a:pt x="10832181" y="6827109"/>
                </a:cubicBezTo>
                <a:cubicBezTo>
                  <a:pt x="10822443" y="6833201"/>
                  <a:pt x="10813067" y="6839292"/>
                  <a:pt x="10804051" y="6846458"/>
                </a:cubicBezTo>
                <a:cubicBezTo>
                  <a:pt x="10802247" y="6848250"/>
                  <a:pt x="10799363" y="6845383"/>
                  <a:pt x="10801165" y="6843592"/>
                </a:cubicBezTo>
                <a:cubicBezTo>
                  <a:pt x="10809460" y="6835350"/>
                  <a:pt x="10820640" y="6829975"/>
                  <a:pt x="10830738" y="6824242"/>
                </a:cubicBezTo>
                <a:close/>
                <a:moveTo>
                  <a:pt x="6282090" y="6824179"/>
                </a:moveTo>
                <a:cubicBezTo>
                  <a:pt x="6282447" y="6824179"/>
                  <a:pt x="6283162" y="6824913"/>
                  <a:pt x="6282447" y="6825280"/>
                </a:cubicBezTo>
                <a:cubicBezTo>
                  <a:pt x="6276022" y="6828582"/>
                  <a:pt x="6273166" y="6834821"/>
                  <a:pt x="6269598" y="6841425"/>
                </a:cubicBezTo>
                <a:cubicBezTo>
                  <a:pt x="6268883" y="6842893"/>
                  <a:pt x="6266028" y="6841792"/>
                  <a:pt x="6266742" y="6839958"/>
                </a:cubicBezTo>
                <a:cubicBezTo>
                  <a:pt x="6269240" y="6833720"/>
                  <a:pt x="6275308" y="6825280"/>
                  <a:pt x="6282090" y="6824179"/>
                </a:cubicBezTo>
                <a:close/>
                <a:moveTo>
                  <a:pt x="9394110" y="6822612"/>
                </a:moveTo>
                <a:cubicBezTo>
                  <a:pt x="9394110" y="6821450"/>
                  <a:pt x="9395257" y="6822031"/>
                  <a:pt x="9395257" y="6822612"/>
                </a:cubicBezTo>
                <a:cubicBezTo>
                  <a:pt x="9394110" y="6830756"/>
                  <a:pt x="9390097" y="6837737"/>
                  <a:pt x="9386086" y="6844717"/>
                </a:cubicBezTo>
                <a:lnTo>
                  <a:pt x="9379709" y="6858000"/>
                </a:lnTo>
                <a:lnTo>
                  <a:pt x="9377248" y="6858000"/>
                </a:lnTo>
                <a:lnTo>
                  <a:pt x="9384365" y="6843553"/>
                </a:lnTo>
                <a:cubicBezTo>
                  <a:pt x="9388378" y="6837155"/>
                  <a:pt x="9391818" y="6830175"/>
                  <a:pt x="9394110" y="6822612"/>
                </a:cubicBezTo>
                <a:close/>
                <a:moveTo>
                  <a:pt x="6298332" y="6822453"/>
                </a:moveTo>
                <a:cubicBezTo>
                  <a:pt x="6299057" y="6822453"/>
                  <a:pt x="6299057" y="6823543"/>
                  <a:pt x="6298332" y="6823543"/>
                </a:cubicBezTo>
                <a:cubicBezTo>
                  <a:pt x="6286738" y="6823907"/>
                  <a:pt x="6278406" y="6833356"/>
                  <a:pt x="6274783" y="6844260"/>
                </a:cubicBezTo>
                <a:cubicBezTo>
                  <a:pt x="6274058" y="6846077"/>
                  <a:pt x="6270798" y="6845350"/>
                  <a:pt x="6271522" y="6843169"/>
                </a:cubicBezTo>
                <a:cubicBezTo>
                  <a:pt x="6275507" y="6831902"/>
                  <a:pt x="6285652" y="6820999"/>
                  <a:pt x="6298332" y="6822453"/>
                </a:cubicBezTo>
                <a:close/>
                <a:moveTo>
                  <a:pt x="8830071" y="6822032"/>
                </a:moveTo>
                <a:cubicBezTo>
                  <a:pt x="8832378" y="6824946"/>
                  <a:pt x="8832954" y="6828444"/>
                  <a:pt x="8833530" y="6832523"/>
                </a:cubicBezTo>
                <a:cubicBezTo>
                  <a:pt x="8834107" y="6838352"/>
                  <a:pt x="8835837" y="6843599"/>
                  <a:pt x="8836413" y="6849428"/>
                </a:cubicBezTo>
                <a:lnTo>
                  <a:pt x="8837340" y="6858000"/>
                </a:lnTo>
                <a:lnTo>
                  <a:pt x="8835208" y="6858000"/>
                </a:lnTo>
                <a:lnTo>
                  <a:pt x="8834683" y="6852341"/>
                </a:lnTo>
                <a:cubicBezTo>
                  <a:pt x="8833530" y="6846512"/>
                  <a:pt x="8832378" y="6840683"/>
                  <a:pt x="8831800" y="6834856"/>
                </a:cubicBezTo>
                <a:cubicBezTo>
                  <a:pt x="8831224" y="6830775"/>
                  <a:pt x="8831224" y="6826112"/>
                  <a:pt x="8830071" y="6822032"/>
                </a:cubicBezTo>
                <a:close/>
                <a:moveTo>
                  <a:pt x="7708034" y="6821563"/>
                </a:moveTo>
                <a:cubicBezTo>
                  <a:pt x="7708384" y="6820841"/>
                  <a:pt x="7708733" y="6820841"/>
                  <a:pt x="7709082" y="6821563"/>
                </a:cubicBezTo>
                <a:cubicBezTo>
                  <a:pt x="7709082" y="6832743"/>
                  <a:pt x="7702101" y="6844644"/>
                  <a:pt x="7697214" y="6854381"/>
                </a:cubicBezTo>
                <a:cubicBezTo>
                  <a:pt x="7696516" y="6855463"/>
                  <a:pt x="7695119" y="6854381"/>
                  <a:pt x="7695469" y="6853299"/>
                </a:cubicBezTo>
                <a:cubicBezTo>
                  <a:pt x="7698610" y="6842119"/>
                  <a:pt x="7706290" y="6833464"/>
                  <a:pt x="7708034" y="6821563"/>
                </a:cubicBezTo>
                <a:close/>
                <a:moveTo>
                  <a:pt x="8651257" y="6818366"/>
                </a:moveTo>
                <a:cubicBezTo>
                  <a:pt x="8655840" y="6831030"/>
                  <a:pt x="8662142" y="6843119"/>
                  <a:pt x="8667296" y="6855785"/>
                </a:cubicBezTo>
                <a:lnTo>
                  <a:pt x="8668363" y="6858000"/>
                </a:lnTo>
                <a:lnTo>
                  <a:pt x="8665720" y="6858000"/>
                </a:lnTo>
                <a:lnTo>
                  <a:pt x="8665005" y="6856359"/>
                </a:lnTo>
                <a:cubicBezTo>
                  <a:pt x="8660423" y="6844270"/>
                  <a:pt x="8654122" y="6831606"/>
                  <a:pt x="8650686" y="6818941"/>
                </a:cubicBezTo>
                <a:cubicBezTo>
                  <a:pt x="8650112" y="6818366"/>
                  <a:pt x="8651257" y="6818366"/>
                  <a:pt x="8651257" y="6818366"/>
                </a:cubicBezTo>
                <a:close/>
                <a:moveTo>
                  <a:pt x="10816854" y="6817531"/>
                </a:moveTo>
                <a:cubicBezTo>
                  <a:pt x="10817914" y="6816807"/>
                  <a:pt x="10819681" y="6818980"/>
                  <a:pt x="10818621" y="6820067"/>
                </a:cubicBezTo>
                <a:cubicBezTo>
                  <a:pt x="10808727" y="6827676"/>
                  <a:pt x="10799186" y="6836371"/>
                  <a:pt x="10789292" y="6843617"/>
                </a:cubicBezTo>
                <a:cubicBezTo>
                  <a:pt x="10786819" y="6845066"/>
                  <a:pt x="10785052" y="6841443"/>
                  <a:pt x="10787173" y="6839994"/>
                </a:cubicBezTo>
                <a:cubicBezTo>
                  <a:pt x="10797066" y="6832748"/>
                  <a:pt x="10806960" y="6825139"/>
                  <a:pt x="10816854" y="6817531"/>
                </a:cubicBezTo>
                <a:close/>
                <a:moveTo>
                  <a:pt x="1264177" y="6815815"/>
                </a:moveTo>
                <a:lnTo>
                  <a:pt x="1261909" y="6846465"/>
                </a:lnTo>
                <a:lnTo>
                  <a:pt x="1261702" y="6846528"/>
                </a:lnTo>
                <a:lnTo>
                  <a:pt x="1264136" y="6815828"/>
                </a:lnTo>
                <a:close/>
                <a:moveTo>
                  <a:pt x="8581372" y="6814657"/>
                </a:moveTo>
                <a:cubicBezTo>
                  <a:pt x="8581372" y="6812912"/>
                  <a:pt x="8584279" y="6813495"/>
                  <a:pt x="8584279" y="6814657"/>
                </a:cubicBezTo>
                <a:cubicBezTo>
                  <a:pt x="8584860" y="6815819"/>
                  <a:pt x="8584860" y="6816981"/>
                  <a:pt x="8584860" y="6817563"/>
                </a:cubicBezTo>
                <a:lnTo>
                  <a:pt x="8600205" y="6858000"/>
                </a:lnTo>
                <a:lnTo>
                  <a:pt x="8591879" y="6858000"/>
                </a:lnTo>
                <a:lnTo>
                  <a:pt x="8584860" y="6833259"/>
                </a:lnTo>
                <a:lnTo>
                  <a:pt x="8580361" y="6858000"/>
                </a:lnTo>
                <a:lnTo>
                  <a:pt x="8572597" y="6858000"/>
                </a:lnTo>
                <a:close/>
                <a:moveTo>
                  <a:pt x="8697655" y="6813761"/>
                </a:moveTo>
                <a:cubicBezTo>
                  <a:pt x="8697655" y="6813761"/>
                  <a:pt x="8698228" y="6813761"/>
                  <a:pt x="8698228" y="6814336"/>
                </a:cubicBezTo>
                <a:cubicBezTo>
                  <a:pt x="8695937" y="6828152"/>
                  <a:pt x="8693645" y="6842545"/>
                  <a:pt x="8691928" y="6855785"/>
                </a:cubicBezTo>
                <a:lnTo>
                  <a:pt x="8691524" y="6858000"/>
                </a:lnTo>
                <a:lnTo>
                  <a:pt x="8688721" y="6858000"/>
                </a:lnTo>
                <a:lnTo>
                  <a:pt x="8689635" y="6852906"/>
                </a:lnTo>
                <a:cubicBezTo>
                  <a:pt x="8691355" y="6839665"/>
                  <a:pt x="8694791" y="6827001"/>
                  <a:pt x="8697655" y="6813761"/>
                </a:cubicBezTo>
                <a:close/>
                <a:moveTo>
                  <a:pt x="6372288" y="6812537"/>
                </a:moveTo>
                <a:cubicBezTo>
                  <a:pt x="6373367" y="6811459"/>
                  <a:pt x="6375167" y="6812537"/>
                  <a:pt x="6374446" y="6813616"/>
                </a:cubicBezTo>
                <a:cubicBezTo>
                  <a:pt x="6369049" y="6823327"/>
                  <a:pt x="6369408" y="6834835"/>
                  <a:pt x="6367969" y="6845265"/>
                </a:cubicBezTo>
                <a:lnTo>
                  <a:pt x="6367006" y="6858000"/>
                </a:lnTo>
                <a:lnTo>
                  <a:pt x="6360580" y="6858000"/>
                </a:lnTo>
                <a:lnTo>
                  <a:pt x="6361222" y="6845849"/>
                </a:lnTo>
                <a:cubicBezTo>
                  <a:pt x="6362841" y="6833217"/>
                  <a:pt x="6365990" y="6820989"/>
                  <a:pt x="6372288" y="6812537"/>
                </a:cubicBezTo>
                <a:close/>
                <a:moveTo>
                  <a:pt x="10811656" y="6811506"/>
                </a:moveTo>
                <a:cubicBezTo>
                  <a:pt x="10813459" y="6810447"/>
                  <a:pt x="10814903" y="6812920"/>
                  <a:pt x="10813099" y="6813980"/>
                </a:cubicBezTo>
                <a:cubicBezTo>
                  <a:pt x="10800832" y="6822460"/>
                  <a:pt x="10788566" y="6830587"/>
                  <a:pt x="10777021" y="6840128"/>
                </a:cubicBezTo>
                <a:cubicBezTo>
                  <a:pt x="10775217" y="6841895"/>
                  <a:pt x="10772331" y="6838715"/>
                  <a:pt x="10774135" y="6836948"/>
                </a:cubicBezTo>
                <a:cubicBezTo>
                  <a:pt x="10785680" y="6827054"/>
                  <a:pt x="10799029" y="6819633"/>
                  <a:pt x="10811656" y="6811506"/>
                </a:cubicBezTo>
                <a:close/>
                <a:moveTo>
                  <a:pt x="7702541" y="6808834"/>
                </a:moveTo>
                <a:cubicBezTo>
                  <a:pt x="7702893" y="6808121"/>
                  <a:pt x="7704306" y="6808477"/>
                  <a:pt x="7703954" y="6809191"/>
                </a:cubicBezTo>
                <a:cubicBezTo>
                  <a:pt x="7700774" y="6822734"/>
                  <a:pt x="7694060" y="6835563"/>
                  <a:pt x="7688053" y="6848038"/>
                </a:cubicBezTo>
                <a:cubicBezTo>
                  <a:pt x="7687699" y="6849107"/>
                  <a:pt x="7685579" y="6848394"/>
                  <a:pt x="7686286" y="6846969"/>
                </a:cubicBezTo>
                <a:cubicBezTo>
                  <a:pt x="7690172" y="6833782"/>
                  <a:pt x="7699007" y="6822377"/>
                  <a:pt x="7702541" y="6808834"/>
                </a:cubicBezTo>
                <a:close/>
                <a:moveTo>
                  <a:pt x="1264737" y="6808234"/>
                </a:moveTo>
                <a:lnTo>
                  <a:pt x="1264136" y="6815828"/>
                </a:lnTo>
                <a:lnTo>
                  <a:pt x="1131550" y="6858000"/>
                </a:lnTo>
                <a:lnTo>
                  <a:pt x="1086401" y="6858000"/>
                </a:lnTo>
                <a:lnTo>
                  <a:pt x="1116148" y="6851067"/>
                </a:lnTo>
                <a:cubicBezTo>
                  <a:pt x="1166189" y="6838559"/>
                  <a:pt x="1215935" y="6824754"/>
                  <a:pt x="1264737" y="6808234"/>
                </a:cubicBezTo>
                <a:close/>
                <a:moveTo>
                  <a:pt x="10798506" y="6805544"/>
                </a:moveTo>
                <a:cubicBezTo>
                  <a:pt x="10799974" y="6804086"/>
                  <a:pt x="10802176" y="6806273"/>
                  <a:pt x="10800708" y="6807730"/>
                </a:cubicBezTo>
                <a:cubicBezTo>
                  <a:pt x="10790801" y="6817933"/>
                  <a:pt x="10778691" y="6825950"/>
                  <a:pt x="10769518" y="6836517"/>
                </a:cubicBezTo>
                <a:cubicBezTo>
                  <a:pt x="10767683" y="6838704"/>
                  <a:pt x="10764381" y="6835424"/>
                  <a:pt x="10766216" y="6833238"/>
                </a:cubicBezTo>
                <a:cubicBezTo>
                  <a:pt x="10776489" y="6823035"/>
                  <a:pt x="10788599" y="6815383"/>
                  <a:pt x="10798506" y="6805544"/>
                </a:cubicBezTo>
                <a:close/>
                <a:moveTo>
                  <a:pt x="10784562" y="6802368"/>
                </a:moveTo>
                <a:cubicBezTo>
                  <a:pt x="10786031" y="6800906"/>
                  <a:pt x="10787866" y="6803101"/>
                  <a:pt x="10786397" y="6804563"/>
                </a:cubicBezTo>
                <a:cubicBezTo>
                  <a:pt x="10781260" y="6810414"/>
                  <a:pt x="10774289" y="6814803"/>
                  <a:pt x="10768417" y="6819923"/>
                </a:cubicBezTo>
                <a:cubicBezTo>
                  <a:pt x="10762179" y="6825409"/>
                  <a:pt x="10756307" y="6831260"/>
                  <a:pt x="10749336" y="6836014"/>
                </a:cubicBezTo>
                <a:cubicBezTo>
                  <a:pt x="10747501" y="6837112"/>
                  <a:pt x="10745299" y="6834186"/>
                  <a:pt x="10746767" y="6832723"/>
                </a:cubicBezTo>
                <a:cubicBezTo>
                  <a:pt x="10758877" y="6822483"/>
                  <a:pt x="10773188" y="6813706"/>
                  <a:pt x="10784562" y="6802368"/>
                </a:cubicBezTo>
                <a:close/>
                <a:moveTo>
                  <a:pt x="9568293" y="6802139"/>
                </a:moveTo>
                <a:cubicBezTo>
                  <a:pt x="9568891" y="6800949"/>
                  <a:pt x="9569489" y="6801543"/>
                  <a:pt x="9569489" y="6802139"/>
                </a:cubicBezTo>
                <a:cubicBezTo>
                  <a:pt x="9566500" y="6808087"/>
                  <a:pt x="9564107" y="6814631"/>
                  <a:pt x="9561118" y="6819984"/>
                </a:cubicBezTo>
                <a:cubicBezTo>
                  <a:pt x="9558727" y="6824149"/>
                  <a:pt x="9556335" y="6827718"/>
                  <a:pt x="9554541" y="6832477"/>
                </a:cubicBezTo>
                <a:cubicBezTo>
                  <a:pt x="9553943" y="6833666"/>
                  <a:pt x="9552149" y="6832477"/>
                  <a:pt x="9552748" y="6831287"/>
                </a:cubicBezTo>
                <a:cubicBezTo>
                  <a:pt x="9554541" y="6825934"/>
                  <a:pt x="9558128" y="6821769"/>
                  <a:pt x="9560521" y="6817010"/>
                </a:cubicBezTo>
                <a:cubicBezTo>
                  <a:pt x="9563510" y="6812252"/>
                  <a:pt x="9565901" y="6806897"/>
                  <a:pt x="9568293" y="6802139"/>
                </a:cubicBezTo>
                <a:close/>
                <a:moveTo>
                  <a:pt x="10769396" y="6801612"/>
                </a:moveTo>
                <a:cubicBezTo>
                  <a:pt x="10770130" y="6800906"/>
                  <a:pt x="10771965" y="6801966"/>
                  <a:pt x="10771231" y="6803026"/>
                </a:cubicBezTo>
                <a:cubicBezTo>
                  <a:pt x="10767561" y="6807972"/>
                  <a:pt x="10761690" y="6811506"/>
                  <a:pt x="10756553" y="6815040"/>
                </a:cubicBezTo>
                <a:cubicBezTo>
                  <a:pt x="10748846" y="6819987"/>
                  <a:pt x="10741507" y="6825288"/>
                  <a:pt x="10734536" y="6830587"/>
                </a:cubicBezTo>
                <a:cubicBezTo>
                  <a:pt x="10732334" y="6832354"/>
                  <a:pt x="10729399" y="6829528"/>
                  <a:pt x="10731600" y="6828114"/>
                </a:cubicBezTo>
                <a:cubicBezTo>
                  <a:pt x="10737472" y="6822814"/>
                  <a:pt x="10744076" y="6818927"/>
                  <a:pt x="10750681" y="6814686"/>
                </a:cubicBezTo>
                <a:cubicBezTo>
                  <a:pt x="10756919" y="6811153"/>
                  <a:pt x="10764626" y="6807266"/>
                  <a:pt x="10769396" y="6801612"/>
                </a:cubicBezTo>
                <a:close/>
                <a:moveTo>
                  <a:pt x="7698358" y="6801604"/>
                </a:moveTo>
                <a:cubicBezTo>
                  <a:pt x="7699052" y="6800170"/>
                  <a:pt x="7701133" y="6801604"/>
                  <a:pt x="7700439" y="6802680"/>
                </a:cubicBezTo>
                <a:cubicBezTo>
                  <a:pt x="7694888" y="6813436"/>
                  <a:pt x="7691419" y="6825269"/>
                  <a:pt x="7685174" y="6834949"/>
                </a:cubicBezTo>
                <a:cubicBezTo>
                  <a:pt x="7684134" y="6836384"/>
                  <a:pt x="7682399" y="6835308"/>
                  <a:pt x="7683093" y="6833874"/>
                </a:cubicBezTo>
                <a:cubicBezTo>
                  <a:pt x="7687950" y="6823117"/>
                  <a:pt x="7692460" y="6812002"/>
                  <a:pt x="7698358" y="6801604"/>
                </a:cubicBezTo>
                <a:close/>
                <a:moveTo>
                  <a:pt x="9563116" y="6801511"/>
                </a:moveTo>
                <a:cubicBezTo>
                  <a:pt x="9563116" y="6800949"/>
                  <a:pt x="9564346" y="6800949"/>
                  <a:pt x="9564346" y="6801511"/>
                </a:cubicBezTo>
                <a:cubicBezTo>
                  <a:pt x="9561886" y="6809386"/>
                  <a:pt x="9557581" y="6816136"/>
                  <a:pt x="9552661" y="6822323"/>
                </a:cubicBezTo>
                <a:cubicBezTo>
                  <a:pt x="9552046" y="6823448"/>
                  <a:pt x="9549586" y="6821761"/>
                  <a:pt x="9550816" y="6820636"/>
                </a:cubicBezTo>
                <a:cubicBezTo>
                  <a:pt x="9555736" y="6815010"/>
                  <a:pt x="9560041" y="6808261"/>
                  <a:pt x="9563116" y="6801511"/>
                </a:cubicBezTo>
                <a:close/>
                <a:moveTo>
                  <a:pt x="3367638" y="6801225"/>
                </a:moveTo>
                <a:cubicBezTo>
                  <a:pt x="3393491" y="6799060"/>
                  <a:pt x="3409288" y="6816020"/>
                  <a:pt x="3421496" y="6836229"/>
                </a:cubicBezTo>
                <a:cubicBezTo>
                  <a:pt x="3425087" y="6841643"/>
                  <a:pt x="3416829" y="6846334"/>
                  <a:pt x="3413597" y="6841281"/>
                </a:cubicBezTo>
                <a:cubicBezTo>
                  <a:pt x="3404262" y="6826847"/>
                  <a:pt x="3392054" y="6808081"/>
                  <a:pt x="3372306" y="6809164"/>
                </a:cubicBezTo>
                <a:cubicBezTo>
                  <a:pt x="3351123" y="6810247"/>
                  <a:pt x="3336042" y="6826847"/>
                  <a:pt x="3330298" y="6846695"/>
                </a:cubicBezTo>
                <a:cubicBezTo>
                  <a:pt x="3329579" y="6849582"/>
                  <a:pt x="3325270" y="6848138"/>
                  <a:pt x="3325630" y="6845251"/>
                </a:cubicBezTo>
                <a:cubicBezTo>
                  <a:pt x="3329938" y="6825403"/>
                  <a:pt x="3345377" y="6803391"/>
                  <a:pt x="3367638" y="6801225"/>
                </a:cubicBezTo>
                <a:close/>
                <a:moveTo>
                  <a:pt x="10752455" y="6800783"/>
                </a:moveTo>
                <a:cubicBezTo>
                  <a:pt x="10753900" y="6799315"/>
                  <a:pt x="10756069" y="6801517"/>
                  <a:pt x="10754624" y="6802984"/>
                </a:cubicBezTo>
                <a:cubicBezTo>
                  <a:pt x="10740891" y="6813993"/>
                  <a:pt x="10727158" y="6824635"/>
                  <a:pt x="10713426" y="6835643"/>
                </a:cubicBezTo>
                <a:cubicBezTo>
                  <a:pt x="10711619" y="6837111"/>
                  <a:pt x="10708728" y="6834542"/>
                  <a:pt x="10710896" y="6832707"/>
                </a:cubicBezTo>
                <a:cubicBezTo>
                  <a:pt x="10716317" y="6826836"/>
                  <a:pt x="10723544" y="6822433"/>
                  <a:pt x="10729688" y="6817662"/>
                </a:cubicBezTo>
                <a:cubicBezTo>
                  <a:pt x="10737277" y="6811792"/>
                  <a:pt x="10744866" y="6806287"/>
                  <a:pt x="10752455" y="6800783"/>
                </a:cubicBezTo>
                <a:close/>
                <a:moveTo>
                  <a:pt x="9574059" y="6795824"/>
                </a:moveTo>
                <a:lnTo>
                  <a:pt x="9574636" y="6795824"/>
                </a:lnTo>
                <a:cubicBezTo>
                  <a:pt x="9572329" y="6804660"/>
                  <a:pt x="9568869" y="6812318"/>
                  <a:pt x="9565410" y="6819976"/>
                </a:cubicBezTo>
                <a:cubicBezTo>
                  <a:pt x="9561951" y="6828225"/>
                  <a:pt x="9556763" y="6836472"/>
                  <a:pt x="9555032" y="6844719"/>
                </a:cubicBezTo>
                <a:cubicBezTo>
                  <a:pt x="9555032" y="6846487"/>
                  <a:pt x="9552149" y="6845897"/>
                  <a:pt x="9552149" y="6844130"/>
                </a:cubicBezTo>
                <a:cubicBezTo>
                  <a:pt x="9553880" y="6836472"/>
                  <a:pt x="9559068" y="6828814"/>
                  <a:pt x="9562527" y="6821743"/>
                </a:cubicBezTo>
                <a:cubicBezTo>
                  <a:pt x="9566564" y="6813496"/>
                  <a:pt x="9570600" y="6804660"/>
                  <a:pt x="9574059" y="6795824"/>
                </a:cubicBezTo>
                <a:close/>
                <a:moveTo>
                  <a:pt x="7691081" y="6792951"/>
                </a:moveTo>
                <a:cubicBezTo>
                  <a:pt x="7691431" y="6792220"/>
                  <a:pt x="7693180" y="6792951"/>
                  <a:pt x="7692831" y="6794049"/>
                </a:cubicBezTo>
                <a:cubicBezTo>
                  <a:pt x="7688282" y="6805020"/>
                  <a:pt x="7684084" y="6816357"/>
                  <a:pt x="7678837" y="6827329"/>
                </a:cubicBezTo>
                <a:cubicBezTo>
                  <a:pt x="7678138" y="6828426"/>
                  <a:pt x="7676038" y="6827329"/>
                  <a:pt x="7676389" y="6826231"/>
                </a:cubicBezTo>
                <a:cubicBezTo>
                  <a:pt x="7680936" y="6814895"/>
                  <a:pt x="7686184" y="6803923"/>
                  <a:pt x="7691081" y="6792951"/>
                </a:cubicBezTo>
                <a:close/>
                <a:moveTo>
                  <a:pt x="3479539" y="6791408"/>
                </a:moveTo>
                <a:lnTo>
                  <a:pt x="3480222" y="6791408"/>
                </a:lnTo>
                <a:cubicBezTo>
                  <a:pt x="3478858" y="6810306"/>
                  <a:pt x="3481585" y="6829204"/>
                  <a:pt x="3481585" y="6848102"/>
                </a:cubicBezTo>
                <a:cubicBezTo>
                  <a:pt x="3481585" y="6849885"/>
                  <a:pt x="3479199" y="6849528"/>
                  <a:pt x="3479199" y="6848102"/>
                </a:cubicBezTo>
                <a:cubicBezTo>
                  <a:pt x="3478858" y="6829204"/>
                  <a:pt x="3477155" y="6810306"/>
                  <a:pt x="3479539" y="6791408"/>
                </a:cubicBezTo>
                <a:close/>
                <a:moveTo>
                  <a:pt x="9581762" y="6791288"/>
                </a:moveTo>
                <a:cubicBezTo>
                  <a:pt x="9581762" y="6790698"/>
                  <a:pt x="9582331" y="6790698"/>
                  <a:pt x="9582331" y="6791288"/>
                </a:cubicBezTo>
                <a:cubicBezTo>
                  <a:pt x="9579485" y="6803084"/>
                  <a:pt x="9573790" y="6813700"/>
                  <a:pt x="9568665" y="6824906"/>
                </a:cubicBezTo>
                <a:lnTo>
                  <a:pt x="9556682" y="6858000"/>
                </a:lnTo>
                <a:lnTo>
                  <a:pt x="9554030" y="6858000"/>
                </a:lnTo>
                <a:lnTo>
                  <a:pt x="9566955" y="6823727"/>
                </a:lnTo>
                <a:cubicBezTo>
                  <a:pt x="9572080" y="6813110"/>
                  <a:pt x="9577775" y="6802494"/>
                  <a:pt x="9581762" y="6791288"/>
                </a:cubicBezTo>
                <a:close/>
                <a:moveTo>
                  <a:pt x="8697050" y="6786451"/>
                </a:moveTo>
                <a:cubicBezTo>
                  <a:pt x="8697050" y="6785865"/>
                  <a:pt x="8698217" y="6785865"/>
                  <a:pt x="8698217" y="6787037"/>
                </a:cubicBezTo>
                <a:cubicBezTo>
                  <a:pt x="8697050" y="6802852"/>
                  <a:pt x="8691799" y="6817495"/>
                  <a:pt x="8690047" y="6833311"/>
                </a:cubicBezTo>
                <a:lnTo>
                  <a:pt x="8686290" y="6858000"/>
                </a:lnTo>
                <a:lnTo>
                  <a:pt x="8683537" y="6858000"/>
                </a:lnTo>
                <a:lnTo>
                  <a:pt x="8687713" y="6829795"/>
                </a:lnTo>
                <a:cubicBezTo>
                  <a:pt x="8690047" y="6815153"/>
                  <a:pt x="8695300" y="6801094"/>
                  <a:pt x="8697050" y="6786451"/>
                </a:cubicBezTo>
                <a:close/>
                <a:moveTo>
                  <a:pt x="8518279" y="6786159"/>
                </a:moveTo>
                <a:cubicBezTo>
                  <a:pt x="8518849" y="6794359"/>
                  <a:pt x="8517709" y="6802560"/>
                  <a:pt x="8514863" y="6810760"/>
                </a:cubicBezTo>
                <a:cubicBezTo>
                  <a:pt x="8512584" y="6818961"/>
                  <a:pt x="8511446" y="6827161"/>
                  <a:pt x="8509738" y="6835361"/>
                </a:cubicBezTo>
                <a:lnTo>
                  <a:pt x="8505943" y="6858000"/>
                </a:lnTo>
                <a:lnTo>
                  <a:pt x="8503521" y="6858000"/>
                </a:lnTo>
                <a:lnTo>
                  <a:pt x="8507459" y="6834775"/>
                </a:lnTo>
                <a:cubicBezTo>
                  <a:pt x="8509168" y="6826575"/>
                  <a:pt x="8510876" y="6817789"/>
                  <a:pt x="8513154" y="6810174"/>
                </a:cubicBezTo>
                <a:cubicBezTo>
                  <a:pt x="8515432" y="6801974"/>
                  <a:pt x="8517709" y="6794359"/>
                  <a:pt x="8517709" y="6786744"/>
                </a:cubicBezTo>
                <a:cubicBezTo>
                  <a:pt x="8517709" y="6786159"/>
                  <a:pt x="8518279" y="6785573"/>
                  <a:pt x="8518279" y="6786159"/>
                </a:cubicBezTo>
                <a:close/>
                <a:moveTo>
                  <a:pt x="7203840" y="6778477"/>
                </a:moveTo>
                <a:cubicBezTo>
                  <a:pt x="7204928" y="6776319"/>
                  <a:pt x="7208189" y="6777039"/>
                  <a:pt x="7207465" y="6779557"/>
                </a:cubicBezTo>
                <a:cubicBezTo>
                  <a:pt x="7202390" y="6792868"/>
                  <a:pt x="7196591" y="6806898"/>
                  <a:pt x="7187893" y="6818769"/>
                </a:cubicBezTo>
                <a:cubicBezTo>
                  <a:pt x="7179194" y="6831001"/>
                  <a:pt x="7168682" y="6841794"/>
                  <a:pt x="7161071" y="6854745"/>
                </a:cubicBezTo>
                <a:cubicBezTo>
                  <a:pt x="7160346" y="6855464"/>
                  <a:pt x="7159259" y="6854745"/>
                  <a:pt x="7159622" y="6854025"/>
                </a:cubicBezTo>
                <a:cubicBezTo>
                  <a:pt x="7166145" y="6841434"/>
                  <a:pt x="7175569" y="6831001"/>
                  <a:pt x="7183543" y="6819489"/>
                </a:cubicBezTo>
                <a:cubicBezTo>
                  <a:pt x="7192242" y="6806898"/>
                  <a:pt x="7198403" y="6792868"/>
                  <a:pt x="7203840" y="6778477"/>
                </a:cubicBezTo>
                <a:close/>
                <a:moveTo>
                  <a:pt x="7215306" y="6776532"/>
                </a:moveTo>
                <a:cubicBezTo>
                  <a:pt x="7216036" y="6774728"/>
                  <a:pt x="7219318" y="6775450"/>
                  <a:pt x="7218224" y="6777614"/>
                </a:cubicBezTo>
                <a:cubicBezTo>
                  <a:pt x="7213482" y="6789875"/>
                  <a:pt x="7206918" y="6801055"/>
                  <a:pt x="7200719" y="6812957"/>
                </a:cubicBezTo>
                <a:cubicBezTo>
                  <a:pt x="7194883" y="6823415"/>
                  <a:pt x="7189048" y="6834595"/>
                  <a:pt x="7181025" y="6843611"/>
                </a:cubicBezTo>
                <a:cubicBezTo>
                  <a:pt x="7180659" y="6844332"/>
                  <a:pt x="7179930" y="6843611"/>
                  <a:pt x="7179930" y="6842889"/>
                </a:cubicBezTo>
                <a:cubicBezTo>
                  <a:pt x="7192695" y="6821251"/>
                  <a:pt x="7205095" y="6799613"/>
                  <a:pt x="7215306" y="6776532"/>
                </a:cubicBezTo>
                <a:close/>
                <a:moveTo>
                  <a:pt x="9076649" y="6775912"/>
                </a:moveTo>
                <a:cubicBezTo>
                  <a:pt x="9078941" y="6789481"/>
                  <a:pt x="9082378" y="6803051"/>
                  <a:pt x="9085242" y="6816618"/>
                </a:cubicBezTo>
                <a:cubicBezTo>
                  <a:pt x="9086388" y="6823109"/>
                  <a:pt x="9087534" y="6830188"/>
                  <a:pt x="9089825" y="6836677"/>
                </a:cubicBezTo>
                <a:cubicBezTo>
                  <a:pt x="9090971" y="6841988"/>
                  <a:pt x="9093261" y="6846706"/>
                  <a:pt x="9094408" y="6852606"/>
                </a:cubicBezTo>
                <a:cubicBezTo>
                  <a:pt x="9098417" y="6840808"/>
                  <a:pt x="9102999" y="6830188"/>
                  <a:pt x="9107581" y="6818389"/>
                </a:cubicBezTo>
                <a:cubicBezTo>
                  <a:pt x="9111591" y="6805411"/>
                  <a:pt x="9117320" y="6793021"/>
                  <a:pt x="9122474" y="6781221"/>
                </a:cubicBezTo>
                <a:cubicBezTo>
                  <a:pt x="9123047" y="6780632"/>
                  <a:pt x="9123620" y="6780632"/>
                  <a:pt x="9123620" y="6781221"/>
                </a:cubicBezTo>
                <a:cubicBezTo>
                  <a:pt x="9119038" y="6794790"/>
                  <a:pt x="9113310" y="6808360"/>
                  <a:pt x="9108727" y="6821929"/>
                </a:cubicBezTo>
                <a:cubicBezTo>
                  <a:pt x="9105291" y="6833138"/>
                  <a:pt x="9100135" y="6844346"/>
                  <a:pt x="9096125" y="6854966"/>
                </a:cubicBezTo>
                <a:cubicBezTo>
                  <a:pt x="9096125" y="6855555"/>
                  <a:pt x="9095552" y="6856146"/>
                  <a:pt x="9094408" y="6855555"/>
                </a:cubicBezTo>
                <a:cubicBezTo>
                  <a:pt x="9094408" y="6856735"/>
                  <a:pt x="9092688" y="6856735"/>
                  <a:pt x="9092688" y="6855555"/>
                </a:cubicBezTo>
                <a:cubicBezTo>
                  <a:pt x="9091542" y="6849066"/>
                  <a:pt x="9088679" y="6843168"/>
                  <a:pt x="9086961" y="6836677"/>
                </a:cubicBezTo>
                <a:cubicBezTo>
                  <a:pt x="9085815" y="6830188"/>
                  <a:pt x="9084096" y="6823698"/>
                  <a:pt x="9082951" y="6817209"/>
                </a:cubicBezTo>
                <a:cubicBezTo>
                  <a:pt x="9080088" y="6803640"/>
                  <a:pt x="9076649" y="6790070"/>
                  <a:pt x="9075505" y="6776503"/>
                </a:cubicBezTo>
                <a:cubicBezTo>
                  <a:pt x="9075505" y="6775912"/>
                  <a:pt x="9076649" y="6775323"/>
                  <a:pt x="9076649" y="6775912"/>
                </a:cubicBezTo>
                <a:close/>
                <a:moveTo>
                  <a:pt x="8639862" y="6775909"/>
                </a:moveTo>
                <a:cubicBezTo>
                  <a:pt x="8639862" y="6775323"/>
                  <a:pt x="8641029" y="6775323"/>
                  <a:pt x="8641612" y="6775909"/>
                </a:cubicBezTo>
                <a:cubicBezTo>
                  <a:pt x="8642779" y="6784693"/>
                  <a:pt x="8648032" y="6793480"/>
                  <a:pt x="8650949" y="6802266"/>
                </a:cubicBezTo>
                <a:cubicBezTo>
                  <a:pt x="8654450" y="6810466"/>
                  <a:pt x="8658536" y="6818667"/>
                  <a:pt x="8662037" y="6826867"/>
                </a:cubicBezTo>
                <a:cubicBezTo>
                  <a:pt x="8665538" y="6835653"/>
                  <a:pt x="8669624" y="6843854"/>
                  <a:pt x="8672541" y="6852054"/>
                </a:cubicBezTo>
                <a:lnTo>
                  <a:pt x="8675009" y="6858000"/>
                </a:lnTo>
                <a:lnTo>
                  <a:pt x="8672384" y="6858000"/>
                </a:lnTo>
                <a:lnTo>
                  <a:pt x="8671374" y="6855568"/>
                </a:lnTo>
                <a:cubicBezTo>
                  <a:pt x="8667872" y="6846196"/>
                  <a:pt x="8663787" y="6837411"/>
                  <a:pt x="8659703" y="6828039"/>
                </a:cubicBezTo>
                <a:cubicBezTo>
                  <a:pt x="8656201" y="6818667"/>
                  <a:pt x="8650949" y="6809294"/>
                  <a:pt x="8648032" y="6800510"/>
                </a:cubicBezTo>
                <a:cubicBezTo>
                  <a:pt x="8644530" y="6792309"/>
                  <a:pt x="8641029" y="6784693"/>
                  <a:pt x="8639862" y="6775909"/>
                </a:cubicBezTo>
                <a:close/>
                <a:moveTo>
                  <a:pt x="8020152" y="6775082"/>
                </a:moveTo>
                <a:cubicBezTo>
                  <a:pt x="8022318" y="6774728"/>
                  <a:pt x="8022318" y="6777909"/>
                  <a:pt x="8019791" y="6778262"/>
                </a:cubicBezTo>
                <a:cubicBezTo>
                  <a:pt x="8001744" y="6779675"/>
                  <a:pt x="7982976" y="6778969"/>
                  <a:pt x="7964928" y="6780383"/>
                </a:cubicBezTo>
                <a:cubicBezTo>
                  <a:pt x="7963845" y="6780735"/>
                  <a:pt x="7963845" y="6779322"/>
                  <a:pt x="7964568" y="6778969"/>
                </a:cubicBezTo>
                <a:cubicBezTo>
                  <a:pt x="7973230" y="6776849"/>
                  <a:pt x="7982253" y="6776849"/>
                  <a:pt x="7990916" y="6776495"/>
                </a:cubicBezTo>
                <a:cubicBezTo>
                  <a:pt x="8000661" y="6776495"/>
                  <a:pt x="8010406" y="6775082"/>
                  <a:pt x="8020152" y="6775082"/>
                </a:cubicBezTo>
                <a:close/>
                <a:moveTo>
                  <a:pt x="7604568" y="6773857"/>
                </a:moveTo>
                <a:cubicBezTo>
                  <a:pt x="7547970" y="6773857"/>
                  <a:pt x="7491011" y="6774579"/>
                  <a:pt x="7434052" y="6775301"/>
                </a:cubicBezTo>
                <a:cubicBezTo>
                  <a:pt x="7431529" y="6779631"/>
                  <a:pt x="7428644" y="6783962"/>
                  <a:pt x="7426482" y="6788654"/>
                </a:cubicBezTo>
                <a:cubicBezTo>
                  <a:pt x="7418551" y="6802728"/>
                  <a:pt x="7409899" y="6814999"/>
                  <a:pt x="7400165" y="6827269"/>
                </a:cubicBezTo>
                <a:cubicBezTo>
                  <a:pt x="7414946" y="6825826"/>
                  <a:pt x="7430086" y="6825103"/>
                  <a:pt x="7444867" y="6824743"/>
                </a:cubicBezTo>
                <a:cubicBezTo>
                  <a:pt x="7449553" y="6818246"/>
                  <a:pt x="7453879" y="6811751"/>
                  <a:pt x="7458205" y="6805616"/>
                </a:cubicBezTo>
                <a:cubicBezTo>
                  <a:pt x="7461450" y="6800563"/>
                  <a:pt x="7469381" y="6805255"/>
                  <a:pt x="7466136" y="6810307"/>
                </a:cubicBezTo>
                <a:cubicBezTo>
                  <a:pt x="7462892" y="6814999"/>
                  <a:pt x="7459648" y="6819691"/>
                  <a:pt x="7456402" y="6824381"/>
                </a:cubicBezTo>
                <a:cubicBezTo>
                  <a:pt x="7479475" y="6824021"/>
                  <a:pt x="7502907" y="6824021"/>
                  <a:pt x="7525980" y="6824743"/>
                </a:cubicBezTo>
                <a:cubicBezTo>
                  <a:pt x="7528503" y="6816082"/>
                  <a:pt x="7531026" y="6807781"/>
                  <a:pt x="7534270" y="6799119"/>
                </a:cubicBezTo>
                <a:cubicBezTo>
                  <a:pt x="7536434" y="6793346"/>
                  <a:pt x="7546168" y="6795872"/>
                  <a:pt x="7544004" y="6802007"/>
                </a:cubicBezTo>
                <a:cubicBezTo>
                  <a:pt x="7541120" y="6809585"/>
                  <a:pt x="7538596" y="6817525"/>
                  <a:pt x="7536434" y="6825103"/>
                </a:cubicBezTo>
                <a:cubicBezTo>
                  <a:pt x="7560227" y="6825464"/>
                  <a:pt x="7584019" y="6826908"/>
                  <a:pt x="7607453" y="6827630"/>
                </a:cubicBezTo>
                <a:cubicBezTo>
                  <a:pt x="7606731" y="6820051"/>
                  <a:pt x="7605650" y="6812833"/>
                  <a:pt x="7604207" y="6805255"/>
                </a:cubicBezTo>
                <a:cubicBezTo>
                  <a:pt x="7603127" y="6799841"/>
                  <a:pt x="7611779" y="6797315"/>
                  <a:pt x="7612859" y="6803090"/>
                </a:cubicBezTo>
                <a:cubicBezTo>
                  <a:pt x="7614302" y="6811390"/>
                  <a:pt x="7615383" y="6819691"/>
                  <a:pt x="7616464" y="6827990"/>
                </a:cubicBezTo>
                <a:cubicBezTo>
                  <a:pt x="7626919" y="6828352"/>
                  <a:pt x="7637373" y="6828712"/>
                  <a:pt x="7647468" y="6829073"/>
                </a:cubicBezTo>
                <a:cubicBezTo>
                  <a:pt x="7638455" y="6813194"/>
                  <a:pt x="7629803" y="6797315"/>
                  <a:pt x="7621511" y="6781075"/>
                </a:cubicBezTo>
                <a:cubicBezTo>
                  <a:pt x="7616825" y="6784684"/>
                  <a:pt x="7612499" y="6788654"/>
                  <a:pt x="7607813" y="6792263"/>
                </a:cubicBezTo>
                <a:cubicBezTo>
                  <a:pt x="7606731" y="6793346"/>
                  <a:pt x="7604207" y="6791541"/>
                  <a:pt x="7605650" y="6790458"/>
                </a:cubicBezTo>
                <a:cubicBezTo>
                  <a:pt x="7609254" y="6785406"/>
                  <a:pt x="7613941" y="6780714"/>
                  <a:pt x="7618988" y="6776384"/>
                </a:cubicBezTo>
                <a:cubicBezTo>
                  <a:pt x="7618628" y="6775301"/>
                  <a:pt x="7618267" y="6774579"/>
                  <a:pt x="7617907" y="6773857"/>
                </a:cubicBezTo>
                <a:cubicBezTo>
                  <a:pt x="7617185" y="6773857"/>
                  <a:pt x="7616825" y="6773857"/>
                  <a:pt x="7616464" y="6773857"/>
                </a:cubicBezTo>
                <a:cubicBezTo>
                  <a:pt x="7614662" y="6773857"/>
                  <a:pt x="7612859" y="6773857"/>
                  <a:pt x="7611057" y="6773857"/>
                </a:cubicBezTo>
                <a:cubicBezTo>
                  <a:pt x="7607453" y="6776384"/>
                  <a:pt x="7603848" y="6779631"/>
                  <a:pt x="7600242" y="6782519"/>
                </a:cubicBezTo>
                <a:cubicBezTo>
                  <a:pt x="7598800" y="6783602"/>
                  <a:pt x="7596276" y="6781436"/>
                  <a:pt x="7598079" y="6779993"/>
                </a:cubicBezTo>
                <a:cubicBezTo>
                  <a:pt x="7600242" y="6777827"/>
                  <a:pt x="7602405" y="6776022"/>
                  <a:pt x="7604568" y="6773857"/>
                </a:cubicBezTo>
                <a:close/>
                <a:moveTo>
                  <a:pt x="3358885" y="6772509"/>
                </a:moveTo>
                <a:cubicBezTo>
                  <a:pt x="3384883" y="6768597"/>
                  <a:pt x="3417114" y="6777029"/>
                  <a:pt x="3431709" y="6795377"/>
                </a:cubicBezTo>
                <a:cubicBezTo>
                  <a:pt x="3440223" y="6806125"/>
                  <a:pt x="3446434" y="6816901"/>
                  <a:pt x="3450695" y="6827671"/>
                </a:cubicBezTo>
                <a:lnTo>
                  <a:pt x="3457547" y="6858000"/>
                </a:lnTo>
                <a:lnTo>
                  <a:pt x="3433540" y="6858000"/>
                </a:lnTo>
                <a:lnTo>
                  <a:pt x="3432183" y="6846345"/>
                </a:lnTo>
                <a:cubicBezTo>
                  <a:pt x="3425629" y="6816716"/>
                  <a:pt x="3408735" y="6790881"/>
                  <a:pt x="3371166" y="6793578"/>
                </a:cubicBezTo>
                <a:cubicBezTo>
                  <a:pt x="3349544" y="6795197"/>
                  <a:pt x="3336570" y="6804461"/>
                  <a:pt x="3328732" y="6817862"/>
                </a:cubicBezTo>
                <a:lnTo>
                  <a:pt x="3319233" y="6858000"/>
                </a:lnTo>
                <a:lnTo>
                  <a:pt x="3276058" y="6858000"/>
                </a:lnTo>
                <a:lnTo>
                  <a:pt x="3263144" y="6847902"/>
                </a:lnTo>
                <a:cubicBezTo>
                  <a:pt x="3249990" y="6840257"/>
                  <a:pt x="3235665" y="6834950"/>
                  <a:pt x="3221610" y="6834950"/>
                </a:cubicBezTo>
                <a:cubicBezTo>
                  <a:pt x="3210078" y="6835040"/>
                  <a:pt x="3201925" y="6839043"/>
                  <a:pt x="3196423" y="6845445"/>
                </a:cubicBezTo>
                <a:lnTo>
                  <a:pt x="3191747" y="6858000"/>
                </a:lnTo>
                <a:lnTo>
                  <a:pt x="3167486" y="6858000"/>
                </a:lnTo>
                <a:lnTo>
                  <a:pt x="3171310" y="6839104"/>
                </a:lnTo>
                <a:cubicBezTo>
                  <a:pt x="3190195" y="6793803"/>
                  <a:pt x="3258503" y="6818671"/>
                  <a:pt x="3297289" y="6845743"/>
                </a:cubicBezTo>
                <a:cubicBezTo>
                  <a:pt x="3301253" y="6819481"/>
                  <a:pt x="3310983" y="6796096"/>
                  <a:pt x="3335850" y="6780627"/>
                </a:cubicBezTo>
                <a:cubicBezTo>
                  <a:pt x="3342246" y="6776490"/>
                  <a:pt x="3350219" y="6773814"/>
                  <a:pt x="3358885" y="6772509"/>
                </a:cubicBezTo>
                <a:close/>
                <a:moveTo>
                  <a:pt x="3485250" y="6765099"/>
                </a:moveTo>
                <a:cubicBezTo>
                  <a:pt x="3485250" y="6764376"/>
                  <a:pt x="3486116" y="6764376"/>
                  <a:pt x="3486116" y="6765461"/>
                </a:cubicBezTo>
                <a:cubicBezTo>
                  <a:pt x="3486116" y="6783181"/>
                  <a:pt x="3485538" y="6800901"/>
                  <a:pt x="3485538" y="6818982"/>
                </a:cubicBezTo>
                <a:lnTo>
                  <a:pt x="3486189" y="6858000"/>
                </a:lnTo>
                <a:lnTo>
                  <a:pt x="3484458" y="6858000"/>
                </a:lnTo>
                <a:lnTo>
                  <a:pt x="3483803" y="6818982"/>
                </a:lnTo>
                <a:cubicBezTo>
                  <a:pt x="3483515" y="6800901"/>
                  <a:pt x="3484382" y="6783181"/>
                  <a:pt x="3485250" y="6765099"/>
                </a:cubicBezTo>
                <a:close/>
                <a:moveTo>
                  <a:pt x="9008796" y="6760594"/>
                </a:moveTo>
                <a:cubicBezTo>
                  <a:pt x="9008796" y="6758849"/>
                  <a:pt x="9011704" y="6760013"/>
                  <a:pt x="9011704" y="6761176"/>
                </a:cubicBezTo>
                <a:cubicBezTo>
                  <a:pt x="9011704" y="6762338"/>
                  <a:pt x="9011704" y="6763500"/>
                  <a:pt x="9011704" y="6764081"/>
                </a:cubicBezTo>
                <a:cubicBezTo>
                  <a:pt x="9013449" y="6781521"/>
                  <a:pt x="9018101" y="6799543"/>
                  <a:pt x="9020427" y="6816981"/>
                </a:cubicBezTo>
                <a:lnTo>
                  <a:pt x="9026043" y="6858000"/>
                </a:lnTo>
                <a:lnTo>
                  <a:pt x="9017474" y="6858000"/>
                </a:lnTo>
                <a:lnTo>
                  <a:pt x="9013449" y="6830933"/>
                </a:lnTo>
                <a:lnTo>
                  <a:pt x="9003714" y="6858000"/>
                </a:lnTo>
                <a:lnTo>
                  <a:pt x="8996158" y="6858000"/>
                </a:lnTo>
                <a:lnTo>
                  <a:pt x="9011704" y="6819889"/>
                </a:lnTo>
                <a:cubicBezTo>
                  <a:pt x="9009377" y="6806518"/>
                  <a:pt x="9008215" y="6793147"/>
                  <a:pt x="9008215" y="6779197"/>
                </a:cubicBezTo>
                <a:cubicBezTo>
                  <a:pt x="9004725" y="6789660"/>
                  <a:pt x="9000073" y="6799543"/>
                  <a:pt x="8996585" y="6810006"/>
                </a:cubicBezTo>
                <a:cubicBezTo>
                  <a:pt x="8994259" y="6816981"/>
                  <a:pt x="8991351" y="6825120"/>
                  <a:pt x="8989025" y="6832678"/>
                </a:cubicBezTo>
                <a:cubicBezTo>
                  <a:pt x="8991932" y="6829771"/>
                  <a:pt x="8996003" y="6826283"/>
                  <a:pt x="8999492" y="6823377"/>
                </a:cubicBezTo>
                <a:cubicBezTo>
                  <a:pt x="9000073" y="6822794"/>
                  <a:pt x="9000656" y="6823958"/>
                  <a:pt x="9000656" y="6824539"/>
                </a:cubicBezTo>
                <a:cubicBezTo>
                  <a:pt x="8997747" y="6826864"/>
                  <a:pt x="8994840" y="6829771"/>
                  <a:pt x="8991932" y="6832096"/>
                </a:cubicBezTo>
                <a:cubicBezTo>
                  <a:pt x="8990769" y="6833841"/>
                  <a:pt x="8989025" y="6836165"/>
                  <a:pt x="8987280" y="6837910"/>
                </a:cubicBezTo>
                <a:cubicBezTo>
                  <a:pt x="8986699" y="6840235"/>
                  <a:pt x="8985535" y="6842561"/>
                  <a:pt x="8984954" y="6844885"/>
                </a:cubicBezTo>
                <a:cubicBezTo>
                  <a:pt x="8986699" y="6842561"/>
                  <a:pt x="8989025" y="6840816"/>
                  <a:pt x="8990769" y="6838491"/>
                </a:cubicBezTo>
                <a:cubicBezTo>
                  <a:pt x="8994840" y="6835584"/>
                  <a:pt x="8999492" y="6832678"/>
                  <a:pt x="9002982" y="6828028"/>
                </a:cubicBezTo>
                <a:cubicBezTo>
                  <a:pt x="9002982" y="6826864"/>
                  <a:pt x="9004144" y="6828028"/>
                  <a:pt x="9003563" y="6828609"/>
                </a:cubicBezTo>
                <a:cubicBezTo>
                  <a:pt x="9001237" y="6833259"/>
                  <a:pt x="8997166" y="6836165"/>
                  <a:pt x="8993095" y="6839653"/>
                </a:cubicBezTo>
                <a:cubicBezTo>
                  <a:pt x="8989606" y="6842561"/>
                  <a:pt x="8986699" y="6847211"/>
                  <a:pt x="8983209" y="6850117"/>
                </a:cubicBezTo>
                <a:cubicBezTo>
                  <a:pt x="8982628" y="6853024"/>
                  <a:pt x="8981464" y="6854768"/>
                  <a:pt x="8980883" y="6857094"/>
                </a:cubicBezTo>
                <a:cubicBezTo>
                  <a:pt x="8987280" y="6850117"/>
                  <a:pt x="8995421" y="6844885"/>
                  <a:pt x="9001237" y="6837327"/>
                </a:cubicBezTo>
                <a:cubicBezTo>
                  <a:pt x="9001818" y="6836746"/>
                  <a:pt x="9002399" y="6837327"/>
                  <a:pt x="9001818" y="6837910"/>
                </a:cubicBezTo>
                <a:lnTo>
                  <a:pt x="8984004" y="6858000"/>
                </a:lnTo>
                <a:lnTo>
                  <a:pt x="8971671" y="6858000"/>
                </a:lnTo>
                <a:lnTo>
                  <a:pt x="8989025" y="6806518"/>
                </a:lnTo>
                <a:cubicBezTo>
                  <a:pt x="8994840" y="6791404"/>
                  <a:pt x="9004725" y="6776290"/>
                  <a:pt x="9008796" y="6760594"/>
                </a:cubicBezTo>
                <a:close/>
                <a:moveTo>
                  <a:pt x="10743486" y="6759924"/>
                </a:moveTo>
                <a:cubicBezTo>
                  <a:pt x="10765144" y="6759564"/>
                  <a:pt x="10784996" y="6763535"/>
                  <a:pt x="10805210" y="6771116"/>
                </a:cubicBezTo>
                <a:cubicBezTo>
                  <a:pt x="10822535" y="6777977"/>
                  <a:pt x="10842749" y="6783753"/>
                  <a:pt x="10858631" y="6793862"/>
                </a:cubicBezTo>
                <a:cubicBezTo>
                  <a:pt x="10874151" y="6803972"/>
                  <a:pt x="10888590" y="6816969"/>
                  <a:pt x="10900862" y="6830328"/>
                </a:cubicBezTo>
                <a:lnTo>
                  <a:pt x="10920327" y="6858000"/>
                </a:lnTo>
                <a:lnTo>
                  <a:pt x="10902055" y="6858000"/>
                </a:lnTo>
                <a:lnTo>
                  <a:pt x="10891838" y="6842604"/>
                </a:lnTo>
                <a:cubicBezTo>
                  <a:pt x="10880288" y="6829245"/>
                  <a:pt x="10866572" y="6815525"/>
                  <a:pt x="10851411" y="6806138"/>
                </a:cubicBezTo>
                <a:cubicBezTo>
                  <a:pt x="10835891" y="6796751"/>
                  <a:pt x="10817844" y="6790974"/>
                  <a:pt x="10801240" y="6784475"/>
                </a:cubicBezTo>
                <a:cubicBezTo>
                  <a:pt x="10781026" y="6776532"/>
                  <a:pt x="10761535" y="6772200"/>
                  <a:pt x="10740238" y="6771839"/>
                </a:cubicBezTo>
                <a:cubicBezTo>
                  <a:pt x="10723274" y="6771478"/>
                  <a:pt x="10705948" y="6774367"/>
                  <a:pt x="10689344" y="6773645"/>
                </a:cubicBezTo>
                <a:cubicBezTo>
                  <a:pt x="10693315" y="6785559"/>
                  <a:pt x="10692232" y="6798556"/>
                  <a:pt x="10693315" y="6810832"/>
                </a:cubicBezTo>
                <a:cubicBezTo>
                  <a:pt x="10694398" y="6821663"/>
                  <a:pt x="10695480" y="6833217"/>
                  <a:pt x="10694758" y="6844769"/>
                </a:cubicBezTo>
                <a:cubicBezTo>
                  <a:pt x="10707752" y="6842604"/>
                  <a:pt x="10720747" y="6838993"/>
                  <a:pt x="10734102" y="6839354"/>
                </a:cubicBezTo>
                <a:cubicBezTo>
                  <a:pt x="10748541" y="6839715"/>
                  <a:pt x="10762618" y="6842604"/>
                  <a:pt x="10776334" y="6847298"/>
                </a:cubicBezTo>
                <a:lnTo>
                  <a:pt x="10800261" y="6858000"/>
                </a:lnTo>
                <a:lnTo>
                  <a:pt x="10760355" y="6858000"/>
                </a:lnTo>
                <a:lnTo>
                  <a:pt x="10727605" y="6852352"/>
                </a:lnTo>
                <a:cubicBezTo>
                  <a:pt x="10714610" y="6852712"/>
                  <a:pt x="10701256" y="6854879"/>
                  <a:pt x="10688262" y="6854879"/>
                </a:cubicBezTo>
                <a:cubicBezTo>
                  <a:pt x="10686457" y="6854879"/>
                  <a:pt x="10685374" y="6854157"/>
                  <a:pt x="10684652" y="6853435"/>
                </a:cubicBezTo>
                <a:cubicBezTo>
                  <a:pt x="10683569" y="6852352"/>
                  <a:pt x="10682486" y="6850907"/>
                  <a:pt x="10682486" y="6848741"/>
                </a:cubicBezTo>
                <a:cubicBezTo>
                  <a:pt x="10681403" y="6836466"/>
                  <a:pt x="10682486" y="6823107"/>
                  <a:pt x="10682126" y="6810471"/>
                </a:cubicBezTo>
                <a:cubicBezTo>
                  <a:pt x="10682126" y="6798556"/>
                  <a:pt x="10682126" y="6785559"/>
                  <a:pt x="10683569" y="6773283"/>
                </a:cubicBezTo>
                <a:cubicBezTo>
                  <a:pt x="10682847" y="6773283"/>
                  <a:pt x="10682486" y="6773283"/>
                  <a:pt x="10682126" y="6773283"/>
                </a:cubicBezTo>
                <a:cubicBezTo>
                  <a:pt x="10679238" y="6772922"/>
                  <a:pt x="10678516" y="6768951"/>
                  <a:pt x="10681403" y="6768229"/>
                </a:cubicBezTo>
                <a:cubicBezTo>
                  <a:pt x="10700894" y="6763173"/>
                  <a:pt x="10723274" y="6759924"/>
                  <a:pt x="10743486" y="6759924"/>
                </a:cubicBezTo>
                <a:close/>
                <a:moveTo>
                  <a:pt x="3375919" y="6758238"/>
                </a:moveTo>
                <a:cubicBezTo>
                  <a:pt x="3389232" y="6757875"/>
                  <a:pt x="3402324" y="6760312"/>
                  <a:pt x="3413649" y="6765947"/>
                </a:cubicBezTo>
                <a:cubicBezTo>
                  <a:pt x="3418723" y="6768451"/>
                  <a:pt x="3414374" y="6775606"/>
                  <a:pt x="3409300" y="6773460"/>
                </a:cubicBezTo>
                <a:cubicBezTo>
                  <a:pt x="3366898" y="6754498"/>
                  <a:pt x="3303113" y="6777038"/>
                  <a:pt x="3295502" y="6826410"/>
                </a:cubicBezTo>
                <a:cubicBezTo>
                  <a:pt x="3295502" y="6828914"/>
                  <a:pt x="3291878" y="6828914"/>
                  <a:pt x="3291878" y="6826410"/>
                </a:cubicBezTo>
                <a:cubicBezTo>
                  <a:pt x="3294052" y="6785624"/>
                  <a:pt x="3335979" y="6759328"/>
                  <a:pt x="3375919" y="6758238"/>
                </a:cubicBezTo>
                <a:close/>
                <a:moveTo>
                  <a:pt x="7511190" y="6751157"/>
                </a:moveTo>
                <a:cubicBezTo>
                  <a:pt x="7511546" y="6751157"/>
                  <a:pt x="7511903" y="6751532"/>
                  <a:pt x="7511190" y="6751905"/>
                </a:cubicBezTo>
                <a:cubicBezTo>
                  <a:pt x="7494065" y="6754524"/>
                  <a:pt x="7476228" y="6754524"/>
                  <a:pt x="7458746" y="6755273"/>
                </a:cubicBezTo>
                <a:cubicBezTo>
                  <a:pt x="7456606" y="6755273"/>
                  <a:pt x="7456606" y="6751905"/>
                  <a:pt x="7458746" y="6751905"/>
                </a:cubicBezTo>
                <a:cubicBezTo>
                  <a:pt x="7476228" y="6751157"/>
                  <a:pt x="7494065" y="6749287"/>
                  <a:pt x="7511190" y="6751157"/>
                </a:cubicBezTo>
                <a:close/>
                <a:moveTo>
                  <a:pt x="10726504" y="6751104"/>
                </a:moveTo>
                <a:cubicBezTo>
                  <a:pt x="10729037" y="6751104"/>
                  <a:pt x="10729037" y="6754348"/>
                  <a:pt x="10726504" y="6754348"/>
                </a:cubicBezTo>
                <a:cubicBezTo>
                  <a:pt x="10709137" y="6755069"/>
                  <a:pt x="10691769" y="6758313"/>
                  <a:pt x="10675126" y="6762277"/>
                </a:cubicBezTo>
                <a:cubicBezTo>
                  <a:pt x="10675126" y="6768404"/>
                  <a:pt x="10673679" y="6774532"/>
                  <a:pt x="10673679" y="6779938"/>
                </a:cubicBezTo>
                <a:cubicBezTo>
                  <a:pt x="10673317" y="6787147"/>
                  <a:pt x="10674765" y="6795797"/>
                  <a:pt x="10672231" y="6802645"/>
                </a:cubicBezTo>
                <a:cubicBezTo>
                  <a:pt x="10671870" y="6803726"/>
                  <a:pt x="10670061" y="6803726"/>
                  <a:pt x="10670061" y="6802284"/>
                </a:cubicBezTo>
                <a:cubicBezTo>
                  <a:pt x="10670784" y="6794715"/>
                  <a:pt x="10669337" y="6787507"/>
                  <a:pt x="10669337" y="6779938"/>
                </a:cubicBezTo>
                <a:cubicBezTo>
                  <a:pt x="10669337" y="6773090"/>
                  <a:pt x="10670784" y="6765882"/>
                  <a:pt x="10669698" y="6759394"/>
                </a:cubicBezTo>
                <a:cubicBezTo>
                  <a:pt x="10668975" y="6756150"/>
                  <a:pt x="10673317" y="6755069"/>
                  <a:pt x="10674402" y="6757952"/>
                </a:cubicBezTo>
                <a:cubicBezTo>
                  <a:pt x="10691408" y="6753988"/>
                  <a:pt x="10709137" y="6750023"/>
                  <a:pt x="10726504" y="6751104"/>
                </a:cubicBezTo>
                <a:close/>
                <a:moveTo>
                  <a:pt x="7194632" y="6748293"/>
                </a:moveTo>
                <a:cubicBezTo>
                  <a:pt x="7194996" y="6746107"/>
                  <a:pt x="7198646" y="6747200"/>
                  <a:pt x="7197916" y="6749021"/>
                </a:cubicBezTo>
                <a:lnTo>
                  <a:pt x="7197551" y="6750479"/>
                </a:lnTo>
                <a:cubicBezTo>
                  <a:pt x="7189888" y="6775623"/>
                  <a:pt x="7172370" y="6794936"/>
                  <a:pt x="7156312" y="6814978"/>
                </a:cubicBezTo>
                <a:cubicBezTo>
                  <a:pt x="7155583" y="6815706"/>
                  <a:pt x="7154488" y="6814613"/>
                  <a:pt x="7154853" y="6813884"/>
                </a:cubicBezTo>
                <a:cubicBezTo>
                  <a:pt x="7170181" y="6793114"/>
                  <a:pt x="7187333" y="6773801"/>
                  <a:pt x="7194632" y="6748293"/>
                </a:cubicBezTo>
                <a:close/>
                <a:moveTo>
                  <a:pt x="7500906" y="6743324"/>
                </a:moveTo>
                <a:cubicBezTo>
                  <a:pt x="7502356" y="6743324"/>
                  <a:pt x="7502356" y="6745709"/>
                  <a:pt x="7500906" y="6745709"/>
                </a:cubicBezTo>
                <a:cubicBezTo>
                  <a:pt x="7488213" y="6745709"/>
                  <a:pt x="7475883" y="6747300"/>
                  <a:pt x="7463190" y="6746902"/>
                </a:cubicBezTo>
                <a:cubicBezTo>
                  <a:pt x="7461376" y="6746902"/>
                  <a:pt x="7461376" y="6743722"/>
                  <a:pt x="7463553" y="6743722"/>
                </a:cubicBezTo>
                <a:cubicBezTo>
                  <a:pt x="7475883" y="6743324"/>
                  <a:pt x="7488576" y="6742927"/>
                  <a:pt x="7500906" y="6743324"/>
                </a:cubicBezTo>
                <a:close/>
                <a:moveTo>
                  <a:pt x="3352414" y="6743210"/>
                </a:moveTo>
                <a:cubicBezTo>
                  <a:pt x="3361489" y="6741602"/>
                  <a:pt x="3370390" y="6742055"/>
                  <a:pt x="3378291" y="6745315"/>
                </a:cubicBezTo>
                <a:cubicBezTo>
                  <a:pt x="3383740" y="6747488"/>
                  <a:pt x="3381560" y="6755818"/>
                  <a:pt x="3375748" y="6754007"/>
                </a:cubicBezTo>
                <a:cubicBezTo>
                  <a:pt x="3347412" y="6743142"/>
                  <a:pt x="3304182" y="6769944"/>
                  <a:pt x="3291831" y="6794572"/>
                </a:cubicBezTo>
                <a:cubicBezTo>
                  <a:pt x="3290741" y="6797108"/>
                  <a:pt x="3287108" y="6795297"/>
                  <a:pt x="3288198" y="6793124"/>
                </a:cubicBezTo>
                <a:cubicBezTo>
                  <a:pt x="3296372" y="6771393"/>
                  <a:pt x="3325184" y="6748032"/>
                  <a:pt x="3352414" y="6743210"/>
                </a:cubicBezTo>
                <a:close/>
                <a:moveTo>
                  <a:pt x="10718070" y="6740482"/>
                </a:moveTo>
                <a:cubicBezTo>
                  <a:pt x="10719500" y="6740482"/>
                  <a:pt x="10719500" y="6742612"/>
                  <a:pt x="10718070" y="6742612"/>
                </a:cubicBezTo>
                <a:cubicBezTo>
                  <a:pt x="10699479" y="6744387"/>
                  <a:pt x="10681602" y="6750065"/>
                  <a:pt x="10664082" y="6755744"/>
                </a:cubicBezTo>
                <a:lnTo>
                  <a:pt x="10664082" y="6756099"/>
                </a:lnTo>
                <a:cubicBezTo>
                  <a:pt x="10664440" y="6763553"/>
                  <a:pt x="10665155" y="6770651"/>
                  <a:pt x="10664440" y="6778105"/>
                </a:cubicBezTo>
                <a:cubicBezTo>
                  <a:pt x="10664440" y="6779880"/>
                  <a:pt x="10662294" y="6779524"/>
                  <a:pt x="10662294" y="6778105"/>
                </a:cubicBezTo>
                <a:cubicBezTo>
                  <a:pt x="10661222" y="6771006"/>
                  <a:pt x="10660507" y="6763553"/>
                  <a:pt x="10659792" y="6756455"/>
                </a:cubicBezTo>
                <a:cubicBezTo>
                  <a:pt x="10659435" y="6755034"/>
                  <a:pt x="10660507" y="6754324"/>
                  <a:pt x="10661580" y="6753969"/>
                </a:cubicBezTo>
                <a:cubicBezTo>
                  <a:pt x="10661222" y="6752905"/>
                  <a:pt x="10661938" y="6752195"/>
                  <a:pt x="10662652" y="6751840"/>
                </a:cubicBezTo>
                <a:cubicBezTo>
                  <a:pt x="10680529" y="6745806"/>
                  <a:pt x="10699479" y="6740482"/>
                  <a:pt x="10718070" y="6740482"/>
                </a:cubicBezTo>
                <a:close/>
                <a:moveTo>
                  <a:pt x="7473086" y="6734977"/>
                </a:moveTo>
                <a:cubicBezTo>
                  <a:pt x="7482482" y="6734977"/>
                  <a:pt x="7491877" y="6735613"/>
                  <a:pt x="7501274" y="6735930"/>
                </a:cubicBezTo>
                <a:cubicBezTo>
                  <a:pt x="7502357" y="6735930"/>
                  <a:pt x="7502357" y="6737202"/>
                  <a:pt x="7501274" y="6737202"/>
                </a:cubicBezTo>
                <a:cubicBezTo>
                  <a:pt x="7491877" y="6737521"/>
                  <a:pt x="7482482" y="6737838"/>
                  <a:pt x="7473086" y="6737521"/>
                </a:cubicBezTo>
                <a:cubicBezTo>
                  <a:pt x="7470917" y="6737521"/>
                  <a:pt x="7471279" y="6734977"/>
                  <a:pt x="7473086" y="6734977"/>
                </a:cubicBezTo>
                <a:close/>
                <a:moveTo>
                  <a:pt x="9073516" y="6732909"/>
                </a:moveTo>
                <a:cubicBezTo>
                  <a:pt x="9073516" y="6731758"/>
                  <a:pt x="9074667" y="6732332"/>
                  <a:pt x="9074667" y="6732909"/>
                </a:cubicBezTo>
                <a:cubicBezTo>
                  <a:pt x="9074667" y="6742118"/>
                  <a:pt x="9078118" y="6751325"/>
                  <a:pt x="9079269" y="6759960"/>
                </a:cubicBezTo>
                <a:cubicBezTo>
                  <a:pt x="9080995" y="6769169"/>
                  <a:pt x="9083871" y="6777802"/>
                  <a:pt x="9085022" y="6786435"/>
                </a:cubicBezTo>
                <a:cubicBezTo>
                  <a:pt x="9087323" y="6795068"/>
                  <a:pt x="9089048" y="6804277"/>
                  <a:pt x="9090774" y="6812910"/>
                </a:cubicBezTo>
                <a:cubicBezTo>
                  <a:pt x="9091925" y="6819818"/>
                  <a:pt x="9092501" y="6827876"/>
                  <a:pt x="9094801" y="6834782"/>
                </a:cubicBezTo>
                <a:cubicBezTo>
                  <a:pt x="9098829" y="6820969"/>
                  <a:pt x="9105157" y="6807156"/>
                  <a:pt x="9109759" y="6794493"/>
                </a:cubicBezTo>
                <a:cubicBezTo>
                  <a:pt x="9114936" y="6780680"/>
                  <a:pt x="9122415" y="6768017"/>
                  <a:pt x="9127017" y="6754204"/>
                </a:cubicBezTo>
                <a:cubicBezTo>
                  <a:pt x="9127017" y="6753629"/>
                  <a:pt x="9128742" y="6754204"/>
                  <a:pt x="9128168" y="6754780"/>
                </a:cubicBezTo>
                <a:cubicBezTo>
                  <a:pt x="9123566" y="6769744"/>
                  <a:pt x="9116087" y="6782982"/>
                  <a:pt x="9111485" y="6797946"/>
                </a:cubicBezTo>
                <a:cubicBezTo>
                  <a:pt x="9106882" y="6811185"/>
                  <a:pt x="9100555" y="6823847"/>
                  <a:pt x="9096527" y="6837660"/>
                </a:cubicBezTo>
                <a:cubicBezTo>
                  <a:pt x="9096527" y="6838236"/>
                  <a:pt x="9095376" y="6838811"/>
                  <a:pt x="9094801" y="6837660"/>
                </a:cubicBezTo>
                <a:cubicBezTo>
                  <a:pt x="9094801" y="6838236"/>
                  <a:pt x="9093650" y="6838236"/>
                  <a:pt x="9093650" y="6837660"/>
                </a:cubicBezTo>
                <a:cubicBezTo>
                  <a:pt x="9090199" y="6831329"/>
                  <a:pt x="9090199" y="6822696"/>
                  <a:pt x="9089048" y="6815789"/>
                </a:cubicBezTo>
                <a:cubicBezTo>
                  <a:pt x="9086748" y="6806005"/>
                  <a:pt x="9085022" y="6796795"/>
                  <a:pt x="9083297" y="6787011"/>
                </a:cubicBezTo>
                <a:cubicBezTo>
                  <a:pt x="9080995" y="6777226"/>
                  <a:pt x="9078118" y="6767442"/>
                  <a:pt x="9076393" y="6757658"/>
                </a:cubicBezTo>
                <a:cubicBezTo>
                  <a:pt x="9075242" y="6749600"/>
                  <a:pt x="9072941" y="6740967"/>
                  <a:pt x="9073516" y="6732909"/>
                </a:cubicBezTo>
                <a:close/>
                <a:moveTo>
                  <a:pt x="10186782" y="6732282"/>
                </a:moveTo>
                <a:cubicBezTo>
                  <a:pt x="10194810" y="6732395"/>
                  <a:pt x="10202838" y="6737592"/>
                  <a:pt x="10202838" y="6747760"/>
                </a:cubicBezTo>
                <a:cubicBezTo>
                  <a:pt x="10202838" y="6775892"/>
                  <a:pt x="10202725" y="6804419"/>
                  <a:pt x="10201347" y="6832770"/>
                </a:cubicBezTo>
                <a:lnTo>
                  <a:pt x="10198618" y="6858000"/>
                </a:lnTo>
                <a:lnTo>
                  <a:pt x="10171174" y="6858000"/>
                </a:lnTo>
                <a:lnTo>
                  <a:pt x="10171970" y="6826478"/>
                </a:lnTo>
                <a:cubicBezTo>
                  <a:pt x="10171631" y="6798600"/>
                  <a:pt x="10170726" y="6771711"/>
                  <a:pt x="10170726" y="6747308"/>
                </a:cubicBezTo>
                <a:cubicBezTo>
                  <a:pt x="10170726" y="6737139"/>
                  <a:pt x="10178754" y="6732168"/>
                  <a:pt x="10186782" y="6732282"/>
                </a:cubicBezTo>
                <a:close/>
                <a:moveTo>
                  <a:pt x="10147118" y="6731984"/>
                </a:moveTo>
                <a:cubicBezTo>
                  <a:pt x="10154733" y="6732153"/>
                  <a:pt x="10161728" y="6737109"/>
                  <a:pt x="10160374" y="6746797"/>
                </a:cubicBezTo>
                <a:cubicBezTo>
                  <a:pt x="10155635" y="6782842"/>
                  <a:pt x="10147061" y="6816521"/>
                  <a:pt x="10135088" y="6848117"/>
                </a:cubicBezTo>
                <a:lnTo>
                  <a:pt x="10130005" y="6858000"/>
                </a:lnTo>
                <a:lnTo>
                  <a:pt x="10099689" y="6858000"/>
                </a:lnTo>
                <a:lnTo>
                  <a:pt x="10107476" y="6841773"/>
                </a:lnTo>
                <a:cubicBezTo>
                  <a:pt x="10118349" y="6811395"/>
                  <a:pt x="10126077" y="6779462"/>
                  <a:pt x="10130139" y="6745895"/>
                </a:cubicBezTo>
                <a:cubicBezTo>
                  <a:pt x="10131267" y="6736433"/>
                  <a:pt x="10139503" y="6731815"/>
                  <a:pt x="10147118" y="6731984"/>
                </a:cubicBezTo>
                <a:close/>
                <a:moveTo>
                  <a:pt x="10103811" y="6731223"/>
                </a:moveTo>
                <a:cubicBezTo>
                  <a:pt x="10110163" y="6733139"/>
                  <a:pt x="10115560" y="6739224"/>
                  <a:pt x="10113761" y="6747339"/>
                </a:cubicBezTo>
                <a:cubicBezTo>
                  <a:pt x="10108252" y="6778107"/>
                  <a:pt x="10098442" y="6806507"/>
                  <a:pt x="10085118" y="6832590"/>
                </a:cubicBezTo>
                <a:lnTo>
                  <a:pt x="10067409" y="6858000"/>
                </a:lnTo>
                <a:lnTo>
                  <a:pt x="10036319" y="6858000"/>
                </a:lnTo>
                <a:lnTo>
                  <a:pt x="10060377" y="6821172"/>
                </a:lnTo>
                <a:cubicBezTo>
                  <a:pt x="10072639" y="6796335"/>
                  <a:pt x="10082056" y="6769428"/>
                  <a:pt x="10088127" y="6740126"/>
                </a:cubicBezTo>
                <a:cubicBezTo>
                  <a:pt x="10090150" y="6731561"/>
                  <a:pt x="10097458" y="6729307"/>
                  <a:pt x="10103811" y="6731223"/>
                </a:cubicBezTo>
                <a:close/>
                <a:moveTo>
                  <a:pt x="8678300" y="6727215"/>
                </a:moveTo>
                <a:cubicBezTo>
                  <a:pt x="8678300" y="6726632"/>
                  <a:pt x="8680223" y="6726632"/>
                  <a:pt x="8680223" y="6727796"/>
                </a:cubicBezTo>
                <a:cubicBezTo>
                  <a:pt x="8679582" y="6735369"/>
                  <a:pt x="8677659" y="6742939"/>
                  <a:pt x="8673816" y="6750510"/>
                </a:cubicBezTo>
                <a:cubicBezTo>
                  <a:pt x="8673175" y="6751676"/>
                  <a:pt x="8670613" y="6751093"/>
                  <a:pt x="8671254" y="6749346"/>
                </a:cubicBezTo>
                <a:cubicBezTo>
                  <a:pt x="8674457" y="6742357"/>
                  <a:pt x="8677659" y="6734786"/>
                  <a:pt x="8678300" y="6727215"/>
                </a:cubicBezTo>
                <a:close/>
                <a:moveTo>
                  <a:pt x="8681716" y="6726632"/>
                </a:moveTo>
                <a:cubicBezTo>
                  <a:pt x="8681716" y="6726632"/>
                  <a:pt x="8682856" y="6726632"/>
                  <a:pt x="8682856" y="6727197"/>
                </a:cubicBezTo>
                <a:cubicBezTo>
                  <a:pt x="8681716" y="6732844"/>
                  <a:pt x="8680578" y="6739054"/>
                  <a:pt x="8678870" y="6745266"/>
                </a:cubicBezTo>
                <a:cubicBezTo>
                  <a:pt x="8678300" y="6749782"/>
                  <a:pt x="8676023" y="6753736"/>
                  <a:pt x="8676023" y="6757689"/>
                </a:cubicBezTo>
                <a:cubicBezTo>
                  <a:pt x="8676023" y="6759382"/>
                  <a:pt x="8673175" y="6758817"/>
                  <a:pt x="8673745" y="6757689"/>
                </a:cubicBezTo>
                <a:cubicBezTo>
                  <a:pt x="8674313" y="6752606"/>
                  <a:pt x="8676591" y="6747524"/>
                  <a:pt x="8678300" y="6742442"/>
                </a:cubicBezTo>
                <a:cubicBezTo>
                  <a:pt x="8679438" y="6737361"/>
                  <a:pt x="8680578" y="6732279"/>
                  <a:pt x="8681716" y="6726632"/>
                </a:cubicBezTo>
                <a:close/>
                <a:moveTo>
                  <a:pt x="1957410" y="6725960"/>
                </a:moveTo>
                <a:cubicBezTo>
                  <a:pt x="1957786" y="6724539"/>
                  <a:pt x="1959655" y="6724895"/>
                  <a:pt x="1960030" y="6726314"/>
                </a:cubicBezTo>
                <a:cubicBezTo>
                  <a:pt x="1961153" y="6736967"/>
                  <a:pt x="1952546" y="6747263"/>
                  <a:pt x="1949554" y="6757560"/>
                </a:cubicBezTo>
                <a:cubicBezTo>
                  <a:pt x="1948432" y="6760756"/>
                  <a:pt x="1942445" y="6758980"/>
                  <a:pt x="1943942" y="6755785"/>
                </a:cubicBezTo>
                <a:cubicBezTo>
                  <a:pt x="1948057" y="6745133"/>
                  <a:pt x="1955166" y="6736967"/>
                  <a:pt x="1957410" y="6725960"/>
                </a:cubicBezTo>
                <a:close/>
                <a:moveTo>
                  <a:pt x="8953278" y="6719531"/>
                </a:moveTo>
                <a:cubicBezTo>
                  <a:pt x="8953278" y="6718945"/>
                  <a:pt x="8954468" y="6718945"/>
                  <a:pt x="8954468" y="6720119"/>
                </a:cubicBezTo>
                <a:cubicBezTo>
                  <a:pt x="8953873" y="6727745"/>
                  <a:pt x="8950308" y="6735370"/>
                  <a:pt x="8946148" y="6742410"/>
                </a:cubicBezTo>
                <a:lnTo>
                  <a:pt x="8938351" y="6760522"/>
                </a:lnTo>
                <a:lnTo>
                  <a:pt x="8939116" y="6760522"/>
                </a:lnTo>
                <a:cubicBezTo>
                  <a:pt x="8937977" y="6783496"/>
                  <a:pt x="8924880" y="6803599"/>
                  <a:pt x="8916338" y="6824276"/>
                </a:cubicBezTo>
                <a:cubicBezTo>
                  <a:pt x="8916338" y="6826000"/>
                  <a:pt x="8914060" y="6824851"/>
                  <a:pt x="8914630" y="6823128"/>
                </a:cubicBezTo>
                <a:lnTo>
                  <a:pt x="8934884" y="6768817"/>
                </a:lnTo>
                <a:lnTo>
                  <a:pt x="8917030" y="6813977"/>
                </a:lnTo>
                <a:cubicBezTo>
                  <a:pt x="8916436" y="6815737"/>
                  <a:pt x="8914060" y="6814565"/>
                  <a:pt x="8914654" y="6812804"/>
                </a:cubicBezTo>
                <a:cubicBezTo>
                  <a:pt x="8922378" y="6797552"/>
                  <a:pt x="8926538" y="6781128"/>
                  <a:pt x="8933074" y="6765289"/>
                </a:cubicBezTo>
                <a:cubicBezTo>
                  <a:pt x="8936640" y="6757075"/>
                  <a:pt x="8939612" y="6748862"/>
                  <a:pt x="8944366" y="6741822"/>
                </a:cubicBezTo>
                <a:cubicBezTo>
                  <a:pt x="8947930" y="6734784"/>
                  <a:pt x="8951496" y="6727745"/>
                  <a:pt x="8953278" y="6719531"/>
                </a:cubicBezTo>
                <a:close/>
                <a:moveTo>
                  <a:pt x="8687471" y="6719523"/>
                </a:moveTo>
                <a:cubicBezTo>
                  <a:pt x="8687471" y="6718945"/>
                  <a:pt x="8688012" y="6718945"/>
                  <a:pt x="8688012" y="6719523"/>
                </a:cubicBezTo>
                <a:cubicBezTo>
                  <a:pt x="8687471" y="6728203"/>
                  <a:pt x="8686393" y="6736305"/>
                  <a:pt x="8684773" y="6744405"/>
                </a:cubicBezTo>
                <a:cubicBezTo>
                  <a:pt x="8683695" y="6752507"/>
                  <a:pt x="8680459" y="6761765"/>
                  <a:pt x="8680998" y="6770445"/>
                </a:cubicBezTo>
                <a:cubicBezTo>
                  <a:pt x="8680998" y="6772180"/>
                  <a:pt x="8678300" y="6772180"/>
                  <a:pt x="8678300" y="6770445"/>
                </a:cubicBezTo>
                <a:cubicBezTo>
                  <a:pt x="8678300" y="6762343"/>
                  <a:pt x="8680998" y="6754242"/>
                  <a:pt x="8682615" y="6746720"/>
                </a:cubicBezTo>
                <a:cubicBezTo>
                  <a:pt x="8684234" y="6737462"/>
                  <a:pt x="8686393" y="6728783"/>
                  <a:pt x="8687471" y="6719523"/>
                </a:cubicBezTo>
                <a:close/>
                <a:moveTo>
                  <a:pt x="12033470" y="6719060"/>
                </a:moveTo>
                <a:cubicBezTo>
                  <a:pt x="12022145" y="6730374"/>
                  <a:pt x="12010252" y="6740560"/>
                  <a:pt x="11997794" y="6750744"/>
                </a:cubicBezTo>
                <a:cubicBezTo>
                  <a:pt x="12011385" y="6765454"/>
                  <a:pt x="12026109" y="6779599"/>
                  <a:pt x="12042530" y="6792045"/>
                </a:cubicBezTo>
                <a:cubicBezTo>
                  <a:pt x="12058385" y="6804493"/>
                  <a:pt x="12075940" y="6815243"/>
                  <a:pt x="12092929" y="6827124"/>
                </a:cubicBezTo>
                <a:cubicBezTo>
                  <a:pt x="12094627" y="6828256"/>
                  <a:pt x="12095761" y="6829952"/>
                  <a:pt x="12096893" y="6831085"/>
                </a:cubicBezTo>
                <a:cubicBezTo>
                  <a:pt x="12112748" y="6824295"/>
                  <a:pt x="12129171" y="6816940"/>
                  <a:pt x="12145026" y="6809585"/>
                </a:cubicBezTo>
                <a:cubicBezTo>
                  <a:pt x="12137665" y="6805624"/>
                  <a:pt x="12130303" y="6799967"/>
                  <a:pt x="12123508" y="6796006"/>
                </a:cubicBezTo>
                <a:cubicBezTo>
                  <a:pt x="12109916" y="6787519"/>
                  <a:pt x="12095761" y="6779033"/>
                  <a:pt x="12082736" y="6769413"/>
                </a:cubicBezTo>
                <a:cubicBezTo>
                  <a:pt x="12064049" y="6755269"/>
                  <a:pt x="12046494" y="6739428"/>
                  <a:pt x="12033470" y="6719060"/>
                </a:cubicBezTo>
                <a:close/>
                <a:moveTo>
                  <a:pt x="9471285" y="6718945"/>
                </a:moveTo>
                <a:cubicBezTo>
                  <a:pt x="9472424" y="6718945"/>
                  <a:pt x="9474133" y="6719372"/>
                  <a:pt x="9475271" y="6719372"/>
                </a:cubicBezTo>
                <a:cubicBezTo>
                  <a:pt x="9476411" y="6719372"/>
                  <a:pt x="9477549" y="6719372"/>
                  <a:pt x="9478688" y="6719372"/>
                </a:cubicBezTo>
                <a:cubicBezTo>
                  <a:pt x="9479827" y="6719799"/>
                  <a:pt x="9479258" y="6721079"/>
                  <a:pt x="9478119" y="6721079"/>
                </a:cubicBezTo>
                <a:cubicBezTo>
                  <a:pt x="9477549" y="6721079"/>
                  <a:pt x="9475841" y="6720653"/>
                  <a:pt x="9474701" y="6720653"/>
                </a:cubicBezTo>
                <a:cubicBezTo>
                  <a:pt x="9473563" y="6720653"/>
                  <a:pt x="9472424" y="6720226"/>
                  <a:pt x="9470716" y="6720226"/>
                </a:cubicBezTo>
                <a:cubicBezTo>
                  <a:pt x="9470146" y="6720226"/>
                  <a:pt x="9470146" y="6718945"/>
                  <a:pt x="9471285" y="6718945"/>
                </a:cubicBezTo>
                <a:close/>
                <a:moveTo>
                  <a:pt x="1269454" y="6718558"/>
                </a:moveTo>
                <a:cubicBezTo>
                  <a:pt x="1248706" y="6728469"/>
                  <a:pt x="1227487" y="6737437"/>
                  <a:pt x="1206268" y="6747349"/>
                </a:cubicBezTo>
                <a:cubicBezTo>
                  <a:pt x="1182221" y="6758204"/>
                  <a:pt x="1159588" y="6774252"/>
                  <a:pt x="1135067" y="6783692"/>
                </a:cubicBezTo>
                <a:cubicBezTo>
                  <a:pt x="1135067" y="6793132"/>
                  <a:pt x="1135067" y="6803043"/>
                  <a:pt x="1135067" y="6812954"/>
                </a:cubicBezTo>
                <a:cubicBezTo>
                  <a:pt x="1135067" y="6813427"/>
                  <a:pt x="1134596" y="6813898"/>
                  <a:pt x="1134596" y="6814370"/>
                </a:cubicBezTo>
                <a:cubicBezTo>
                  <a:pt x="1178448" y="6798795"/>
                  <a:pt x="1221829" y="6788883"/>
                  <a:pt x="1263322" y="6767172"/>
                </a:cubicBezTo>
                <a:cubicBezTo>
                  <a:pt x="1264737" y="6766701"/>
                  <a:pt x="1266624" y="6766701"/>
                  <a:pt x="1267567" y="6766701"/>
                </a:cubicBezTo>
                <a:cubicBezTo>
                  <a:pt x="1268039" y="6755845"/>
                  <a:pt x="1268510" y="6745461"/>
                  <a:pt x="1268982" y="6734605"/>
                </a:cubicBezTo>
                <a:cubicBezTo>
                  <a:pt x="1268982" y="6728942"/>
                  <a:pt x="1269454" y="6723278"/>
                  <a:pt x="1269454" y="6718558"/>
                </a:cubicBezTo>
                <a:close/>
                <a:moveTo>
                  <a:pt x="10930694" y="6717728"/>
                </a:moveTo>
                <a:cubicBezTo>
                  <a:pt x="10944449" y="6730537"/>
                  <a:pt x="10960014" y="6740053"/>
                  <a:pt x="10970873" y="6756888"/>
                </a:cubicBezTo>
                <a:cubicBezTo>
                  <a:pt x="10972320" y="6759816"/>
                  <a:pt x="10967977" y="6762377"/>
                  <a:pt x="10966167" y="6759449"/>
                </a:cubicBezTo>
                <a:cubicBezTo>
                  <a:pt x="10961100" y="6751033"/>
                  <a:pt x="10954222" y="6743347"/>
                  <a:pt x="10947345" y="6736759"/>
                </a:cubicBezTo>
                <a:cubicBezTo>
                  <a:pt x="10941192" y="6731269"/>
                  <a:pt x="10934313" y="6725780"/>
                  <a:pt x="10929246" y="6719193"/>
                </a:cubicBezTo>
                <a:cubicBezTo>
                  <a:pt x="10928160" y="6718094"/>
                  <a:pt x="10929608" y="6716631"/>
                  <a:pt x="10930694" y="6717728"/>
                </a:cubicBezTo>
                <a:close/>
                <a:moveTo>
                  <a:pt x="11379572" y="6714448"/>
                </a:moveTo>
                <a:cubicBezTo>
                  <a:pt x="11392005" y="6748530"/>
                  <a:pt x="11421393" y="6774091"/>
                  <a:pt x="11444563" y="6800220"/>
                </a:cubicBezTo>
                <a:cubicBezTo>
                  <a:pt x="11455866" y="6813000"/>
                  <a:pt x="11466463" y="6826349"/>
                  <a:pt x="11477837" y="6838774"/>
                </a:cubicBezTo>
                <a:lnTo>
                  <a:pt x="11499928" y="6858000"/>
                </a:lnTo>
                <a:lnTo>
                  <a:pt x="11480169" y="6858000"/>
                </a:lnTo>
                <a:lnTo>
                  <a:pt x="11464909" y="6844382"/>
                </a:lnTo>
                <a:cubicBezTo>
                  <a:pt x="11451486" y="6829330"/>
                  <a:pt x="11438911" y="6813284"/>
                  <a:pt x="11425913" y="6799083"/>
                </a:cubicBezTo>
                <a:cubicBezTo>
                  <a:pt x="11403873" y="6775226"/>
                  <a:pt x="11381832" y="6748530"/>
                  <a:pt x="11374486" y="6715585"/>
                </a:cubicBezTo>
                <a:cubicBezTo>
                  <a:pt x="11373920" y="6712745"/>
                  <a:pt x="11377876" y="6711608"/>
                  <a:pt x="11379572" y="6714448"/>
                </a:cubicBezTo>
                <a:close/>
                <a:moveTo>
                  <a:pt x="7993241" y="6714152"/>
                </a:moveTo>
                <a:cubicBezTo>
                  <a:pt x="7993585" y="6712715"/>
                  <a:pt x="7995304" y="6712715"/>
                  <a:pt x="7994960" y="6714152"/>
                </a:cubicBezTo>
                <a:cubicBezTo>
                  <a:pt x="7994960" y="6723845"/>
                  <a:pt x="7991522" y="6736412"/>
                  <a:pt x="7985677" y="6744670"/>
                </a:cubicBezTo>
                <a:cubicBezTo>
                  <a:pt x="7984990" y="6745747"/>
                  <a:pt x="7982927" y="6745029"/>
                  <a:pt x="7983270" y="6743594"/>
                </a:cubicBezTo>
                <a:cubicBezTo>
                  <a:pt x="7986709" y="6733540"/>
                  <a:pt x="7992553" y="6724922"/>
                  <a:pt x="7993241" y="6714152"/>
                </a:cubicBezTo>
                <a:close/>
                <a:moveTo>
                  <a:pt x="9468691" y="6713820"/>
                </a:moveTo>
                <a:cubicBezTo>
                  <a:pt x="9474231" y="6714390"/>
                  <a:pt x="9479773" y="6714958"/>
                  <a:pt x="9485867" y="6715528"/>
                </a:cubicBezTo>
                <a:cubicBezTo>
                  <a:pt x="9487530" y="6715528"/>
                  <a:pt x="9486976" y="6718376"/>
                  <a:pt x="9485313" y="6718376"/>
                </a:cubicBezTo>
                <a:cubicBezTo>
                  <a:pt x="9479773" y="6717236"/>
                  <a:pt x="9474231" y="6716098"/>
                  <a:pt x="9468136" y="6715528"/>
                </a:cubicBezTo>
                <a:cubicBezTo>
                  <a:pt x="9467583" y="6715528"/>
                  <a:pt x="9467583" y="6713820"/>
                  <a:pt x="9468691" y="6713820"/>
                </a:cubicBezTo>
                <a:close/>
                <a:moveTo>
                  <a:pt x="10899388" y="6713813"/>
                </a:moveTo>
                <a:cubicBezTo>
                  <a:pt x="10906223" y="6715262"/>
                  <a:pt x="10913058" y="6721063"/>
                  <a:pt x="10918813" y="6724325"/>
                </a:cubicBezTo>
                <a:cubicBezTo>
                  <a:pt x="10926009" y="6729038"/>
                  <a:pt x="10932124" y="6734113"/>
                  <a:pt x="10938599" y="6739551"/>
                </a:cubicBezTo>
                <a:cubicBezTo>
                  <a:pt x="10952630" y="6751151"/>
                  <a:pt x="10963423" y="6763839"/>
                  <a:pt x="10975294" y="6777614"/>
                </a:cubicBezTo>
                <a:cubicBezTo>
                  <a:pt x="10977093" y="6780152"/>
                  <a:pt x="10973855" y="6783052"/>
                  <a:pt x="10971696" y="6780876"/>
                </a:cubicBezTo>
                <a:cubicBezTo>
                  <a:pt x="10965580" y="6774352"/>
                  <a:pt x="10960544" y="6766739"/>
                  <a:pt x="10954428" y="6760214"/>
                </a:cubicBezTo>
                <a:cubicBezTo>
                  <a:pt x="10949392" y="6754776"/>
                  <a:pt x="10943637" y="6749339"/>
                  <a:pt x="10937880" y="6744626"/>
                </a:cubicBezTo>
                <a:cubicBezTo>
                  <a:pt x="10925648" y="6734113"/>
                  <a:pt x="10912698" y="6723238"/>
                  <a:pt x="10898667" y="6715262"/>
                </a:cubicBezTo>
                <a:cubicBezTo>
                  <a:pt x="10897948" y="6714901"/>
                  <a:pt x="10898667" y="6713450"/>
                  <a:pt x="10899388" y="6713813"/>
                </a:cubicBezTo>
                <a:close/>
                <a:moveTo>
                  <a:pt x="7576007" y="6711837"/>
                </a:moveTo>
                <a:cubicBezTo>
                  <a:pt x="7576007" y="6711125"/>
                  <a:pt x="7576701" y="6711125"/>
                  <a:pt x="7577048" y="6711837"/>
                </a:cubicBezTo>
                <a:cubicBezTo>
                  <a:pt x="7578089" y="6725372"/>
                  <a:pt x="7583986" y="6740688"/>
                  <a:pt x="7591966" y="6751729"/>
                </a:cubicBezTo>
                <a:cubicBezTo>
                  <a:pt x="7593007" y="6753154"/>
                  <a:pt x="7590231" y="6755291"/>
                  <a:pt x="7589191" y="6753510"/>
                </a:cubicBezTo>
                <a:cubicBezTo>
                  <a:pt x="7581558" y="6743181"/>
                  <a:pt x="7574272" y="6725372"/>
                  <a:pt x="7576007" y="6711837"/>
                </a:cubicBezTo>
                <a:close/>
                <a:moveTo>
                  <a:pt x="8692562" y="6711257"/>
                </a:moveTo>
                <a:cubicBezTo>
                  <a:pt x="8693119" y="6723394"/>
                  <a:pt x="8690333" y="6734955"/>
                  <a:pt x="8688105" y="6746517"/>
                </a:cubicBezTo>
                <a:cubicBezTo>
                  <a:pt x="8685319" y="6759812"/>
                  <a:pt x="8684762" y="6773106"/>
                  <a:pt x="8683091" y="6785822"/>
                </a:cubicBezTo>
                <a:cubicBezTo>
                  <a:pt x="8683091" y="6787557"/>
                  <a:pt x="8680864" y="6786979"/>
                  <a:pt x="8680864" y="6785244"/>
                </a:cubicBezTo>
                <a:cubicBezTo>
                  <a:pt x="8682534" y="6771949"/>
                  <a:pt x="8682534" y="6759234"/>
                  <a:pt x="8685319" y="6745939"/>
                </a:cubicBezTo>
                <a:cubicBezTo>
                  <a:pt x="8688105" y="6734378"/>
                  <a:pt x="8691447" y="6723394"/>
                  <a:pt x="8692562" y="6711257"/>
                </a:cubicBezTo>
                <a:close/>
                <a:moveTo>
                  <a:pt x="9461045" y="6706772"/>
                </a:moveTo>
                <a:cubicBezTo>
                  <a:pt x="9470809" y="6707413"/>
                  <a:pt x="9480572" y="6708054"/>
                  <a:pt x="9490911" y="6709975"/>
                </a:cubicBezTo>
                <a:cubicBezTo>
                  <a:pt x="9492634" y="6709975"/>
                  <a:pt x="9492061" y="6713179"/>
                  <a:pt x="9490337" y="6712539"/>
                </a:cubicBezTo>
                <a:cubicBezTo>
                  <a:pt x="9480572" y="6711257"/>
                  <a:pt x="9470809" y="6709975"/>
                  <a:pt x="9461045" y="6708054"/>
                </a:cubicBezTo>
                <a:cubicBezTo>
                  <a:pt x="9459895" y="6708054"/>
                  <a:pt x="9460470" y="6706132"/>
                  <a:pt x="9461045" y="6706772"/>
                </a:cubicBezTo>
                <a:close/>
                <a:moveTo>
                  <a:pt x="5015810" y="6702374"/>
                </a:moveTo>
                <a:cubicBezTo>
                  <a:pt x="5019679" y="6707208"/>
                  <a:pt x="5024464" y="6710062"/>
                  <a:pt x="5029049" y="6713944"/>
                </a:cubicBezTo>
                <a:cubicBezTo>
                  <a:pt x="5032279" y="6716560"/>
                  <a:pt x="5035101" y="6719908"/>
                  <a:pt x="5039768" y="6720622"/>
                </a:cubicBezTo>
                <a:cubicBezTo>
                  <a:pt x="5043401" y="6721177"/>
                  <a:pt x="5042195" y="6727358"/>
                  <a:pt x="5038358" y="6726506"/>
                </a:cubicBezTo>
                <a:cubicBezTo>
                  <a:pt x="5032648" y="6725634"/>
                  <a:pt x="5029718" y="6721474"/>
                  <a:pt x="5025862" y="6717967"/>
                </a:cubicBezTo>
                <a:cubicBezTo>
                  <a:pt x="5021065" y="6713786"/>
                  <a:pt x="5016272" y="6709606"/>
                  <a:pt x="5012713" y="6704553"/>
                </a:cubicBezTo>
                <a:cubicBezTo>
                  <a:pt x="5011462" y="6702770"/>
                  <a:pt x="5014246" y="6700809"/>
                  <a:pt x="5015810" y="6702374"/>
                </a:cubicBezTo>
                <a:close/>
                <a:moveTo>
                  <a:pt x="9643830" y="6701299"/>
                </a:moveTo>
                <a:cubicBezTo>
                  <a:pt x="9643830" y="6703044"/>
                  <a:pt x="9643830" y="6703625"/>
                  <a:pt x="9642085" y="6704787"/>
                </a:cubicBezTo>
                <a:cubicBezTo>
                  <a:pt x="9637433" y="6707694"/>
                  <a:pt x="9632199" y="6710019"/>
                  <a:pt x="9626964" y="6712926"/>
                </a:cubicBezTo>
                <a:cubicBezTo>
                  <a:pt x="9626383" y="6713507"/>
                  <a:pt x="9625221" y="6714669"/>
                  <a:pt x="9624057" y="6715250"/>
                </a:cubicBezTo>
                <a:cubicBezTo>
                  <a:pt x="9648482" y="6716995"/>
                  <a:pt x="9672325" y="6722808"/>
                  <a:pt x="9696748" y="6724552"/>
                </a:cubicBezTo>
                <a:cubicBezTo>
                  <a:pt x="9697331" y="6724552"/>
                  <a:pt x="9697331" y="6724552"/>
                  <a:pt x="9697912" y="6725133"/>
                </a:cubicBezTo>
                <a:cubicBezTo>
                  <a:pt x="9700238" y="6722808"/>
                  <a:pt x="9702564" y="6721065"/>
                  <a:pt x="9704309" y="6719320"/>
                </a:cubicBezTo>
                <a:cubicBezTo>
                  <a:pt x="9706052" y="6717577"/>
                  <a:pt x="9708379" y="6716414"/>
                  <a:pt x="9710705" y="6714669"/>
                </a:cubicBezTo>
                <a:cubicBezTo>
                  <a:pt x="9688607" y="6711183"/>
                  <a:pt x="9665927" y="6705949"/>
                  <a:pt x="9643830" y="6701299"/>
                </a:cubicBezTo>
                <a:close/>
                <a:moveTo>
                  <a:pt x="10848509" y="6701089"/>
                </a:moveTo>
                <a:cubicBezTo>
                  <a:pt x="10876291" y="6710802"/>
                  <a:pt x="10902991" y="6726270"/>
                  <a:pt x="10926083" y="6744257"/>
                </a:cubicBezTo>
                <a:cubicBezTo>
                  <a:pt x="10948093" y="6760804"/>
                  <a:pt x="10962886" y="6784546"/>
                  <a:pt x="10981649" y="6805051"/>
                </a:cubicBezTo>
                <a:cubicBezTo>
                  <a:pt x="10983452" y="6807209"/>
                  <a:pt x="10980205" y="6810087"/>
                  <a:pt x="10978401" y="6807928"/>
                </a:cubicBezTo>
                <a:cubicBezTo>
                  <a:pt x="10959278" y="6787064"/>
                  <a:pt x="10944484" y="6762962"/>
                  <a:pt x="10921392" y="6745695"/>
                </a:cubicBezTo>
                <a:cubicBezTo>
                  <a:pt x="10910207" y="6737422"/>
                  <a:pt x="10898661" y="6728788"/>
                  <a:pt x="10886393" y="6722313"/>
                </a:cubicBezTo>
                <a:cubicBezTo>
                  <a:pt x="10873765" y="6715479"/>
                  <a:pt x="10860415" y="6709722"/>
                  <a:pt x="10848148" y="6702168"/>
                </a:cubicBezTo>
                <a:cubicBezTo>
                  <a:pt x="10847065" y="6701808"/>
                  <a:pt x="10847786" y="6700730"/>
                  <a:pt x="10848509" y="6701089"/>
                </a:cubicBezTo>
                <a:close/>
                <a:moveTo>
                  <a:pt x="9453390" y="6701006"/>
                </a:moveTo>
                <a:cubicBezTo>
                  <a:pt x="9469949" y="6702814"/>
                  <a:pt x="9487099" y="6707036"/>
                  <a:pt x="9503657" y="6707639"/>
                </a:cubicBezTo>
                <a:cubicBezTo>
                  <a:pt x="9505431" y="6707639"/>
                  <a:pt x="9504841" y="6710653"/>
                  <a:pt x="9503657" y="6710653"/>
                </a:cubicBezTo>
                <a:cubicBezTo>
                  <a:pt x="9496561" y="6710653"/>
                  <a:pt x="9489463" y="6708845"/>
                  <a:pt x="9482367" y="6707639"/>
                </a:cubicBezTo>
                <a:cubicBezTo>
                  <a:pt x="9472906" y="6705830"/>
                  <a:pt x="9462853" y="6704624"/>
                  <a:pt x="9453390" y="6702814"/>
                </a:cubicBezTo>
                <a:cubicBezTo>
                  <a:pt x="9452207" y="6702814"/>
                  <a:pt x="9452799" y="6701006"/>
                  <a:pt x="9453390" y="6701006"/>
                </a:cubicBezTo>
                <a:close/>
                <a:moveTo>
                  <a:pt x="9320172" y="6701006"/>
                </a:moveTo>
                <a:cubicBezTo>
                  <a:pt x="9323223" y="6701647"/>
                  <a:pt x="9326274" y="6701647"/>
                  <a:pt x="9329325" y="6702288"/>
                </a:cubicBezTo>
                <a:cubicBezTo>
                  <a:pt x="9331155" y="6702288"/>
                  <a:pt x="9330545" y="6705491"/>
                  <a:pt x="9328714" y="6704850"/>
                </a:cubicBezTo>
                <a:cubicBezTo>
                  <a:pt x="9325663" y="6704209"/>
                  <a:pt x="9322613" y="6703568"/>
                  <a:pt x="9320172" y="6702927"/>
                </a:cubicBezTo>
                <a:cubicBezTo>
                  <a:pt x="9318951" y="6702288"/>
                  <a:pt x="9318951" y="6701006"/>
                  <a:pt x="9320172" y="6701006"/>
                </a:cubicBezTo>
                <a:close/>
                <a:moveTo>
                  <a:pt x="7987085" y="6699128"/>
                </a:moveTo>
                <a:cubicBezTo>
                  <a:pt x="7987453" y="6698404"/>
                  <a:pt x="7988920" y="6698404"/>
                  <a:pt x="7988920" y="6699491"/>
                </a:cubicBezTo>
                <a:cubicBezTo>
                  <a:pt x="7987820" y="6710727"/>
                  <a:pt x="7984517" y="6721963"/>
                  <a:pt x="7980114" y="6732475"/>
                </a:cubicBezTo>
                <a:cubicBezTo>
                  <a:pt x="7978646" y="6736461"/>
                  <a:pt x="7977178" y="6743347"/>
                  <a:pt x="7973142" y="6746247"/>
                </a:cubicBezTo>
                <a:cubicBezTo>
                  <a:pt x="7972041" y="6747335"/>
                  <a:pt x="7970206" y="6745884"/>
                  <a:pt x="7970940" y="6744072"/>
                </a:cubicBezTo>
                <a:cubicBezTo>
                  <a:pt x="7978646" y="6730299"/>
                  <a:pt x="7984517" y="6714714"/>
                  <a:pt x="7987085" y="6699128"/>
                </a:cubicBezTo>
                <a:close/>
                <a:moveTo>
                  <a:pt x="9640340" y="6697231"/>
                </a:moveTo>
                <a:cubicBezTo>
                  <a:pt x="9665346" y="6698974"/>
                  <a:pt x="9688607" y="6703044"/>
                  <a:pt x="9713613" y="6707694"/>
                </a:cubicBezTo>
                <a:cubicBezTo>
                  <a:pt x="9714776" y="6708275"/>
                  <a:pt x="9715940" y="6709438"/>
                  <a:pt x="9715940" y="6711183"/>
                </a:cubicBezTo>
                <a:cubicBezTo>
                  <a:pt x="9718847" y="6710019"/>
                  <a:pt x="9721173" y="6712345"/>
                  <a:pt x="9720592" y="6714669"/>
                </a:cubicBezTo>
                <a:cubicBezTo>
                  <a:pt x="9721173" y="6714088"/>
                  <a:pt x="9721173" y="6713507"/>
                  <a:pt x="9721754" y="6712926"/>
                </a:cubicBezTo>
                <a:cubicBezTo>
                  <a:pt x="9722335" y="6710600"/>
                  <a:pt x="9725825" y="6711764"/>
                  <a:pt x="9724661" y="6714088"/>
                </a:cubicBezTo>
                <a:cubicBezTo>
                  <a:pt x="9711287" y="6745480"/>
                  <a:pt x="9703726" y="6778614"/>
                  <a:pt x="9690933" y="6810587"/>
                </a:cubicBezTo>
                <a:cubicBezTo>
                  <a:pt x="9684536" y="6826283"/>
                  <a:pt x="9676396" y="6841397"/>
                  <a:pt x="9669417" y="6857675"/>
                </a:cubicBezTo>
                <a:lnTo>
                  <a:pt x="9669303" y="6858000"/>
                </a:lnTo>
                <a:lnTo>
                  <a:pt x="9661350" y="6858000"/>
                </a:lnTo>
                <a:lnTo>
                  <a:pt x="9666508" y="6844304"/>
                </a:lnTo>
                <a:cubicBezTo>
                  <a:pt x="9673487" y="6830933"/>
                  <a:pt x="9681048" y="6816981"/>
                  <a:pt x="9685700" y="6801867"/>
                </a:cubicBezTo>
                <a:cubicBezTo>
                  <a:pt x="9696167" y="6772801"/>
                  <a:pt x="9706052" y="6743735"/>
                  <a:pt x="9720009" y="6716414"/>
                </a:cubicBezTo>
                <a:cubicBezTo>
                  <a:pt x="9720009" y="6716414"/>
                  <a:pt x="9719428" y="6716414"/>
                  <a:pt x="9719428" y="6716995"/>
                </a:cubicBezTo>
                <a:cubicBezTo>
                  <a:pt x="9715357" y="6719320"/>
                  <a:pt x="9711287" y="6721646"/>
                  <a:pt x="9707797" y="6723971"/>
                </a:cubicBezTo>
                <a:cubicBezTo>
                  <a:pt x="9704890" y="6725714"/>
                  <a:pt x="9702564" y="6727459"/>
                  <a:pt x="9700819" y="6729202"/>
                </a:cubicBezTo>
                <a:cubicBezTo>
                  <a:pt x="9692096" y="6760594"/>
                  <a:pt x="9675813" y="6788497"/>
                  <a:pt x="9664182" y="6818145"/>
                </a:cubicBezTo>
                <a:lnTo>
                  <a:pt x="9649042" y="6858000"/>
                </a:lnTo>
                <a:lnTo>
                  <a:pt x="9641051" y="6858000"/>
                </a:lnTo>
                <a:lnTo>
                  <a:pt x="9641504" y="6857094"/>
                </a:lnTo>
                <a:lnTo>
                  <a:pt x="9639032" y="6858000"/>
                </a:lnTo>
                <a:lnTo>
                  <a:pt x="9632400" y="6858000"/>
                </a:lnTo>
                <a:lnTo>
                  <a:pt x="9642085" y="6854186"/>
                </a:lnTo>
                <a:cubicBezTo>
                  <a:pt x="9643247" y="6851279"/>
                  <a:pt x="9644411" y="6848955"/>
                  <a:pt x="9644992" y="6846047"/>
                </a:cubicBezTo>
                <a:cubicBezTo>
                  <a:pt x="9638595" y="6848955"/>
                  <a:pt x="9631617" y="6851860"/>
                  <a:pt x="9624057" y="6854186"/>
                </a:cubicBezTo>
                <a:cubicBezTo>
                  <a:pt x="9622895" y="6854768"/>
                  <a:pt x="9622895" y="6853605"/>
                  <a:pt x="9624057" y="6853024"/>
                </a:cubicBezTo>
                <a:cubicBezTo>
                  <a:pt x="9631617" y="6850117"/>
                  <a:pt x="9639178" y="6846629"/>
                  <a:pt x="9646737" y="6842561"/>
                </a:cubicBezTo>
                <a:cubicBezTo>
                  <a:pt x="9647899" y="6840816"/>
                  <a:pt x="9648482" y="6838491"/>
                  <a:pt x="9649644" y="6836746"/>
                </a:cubicBezTo>
                <a:cubicBezTo>
                  <a:pt x="9642085" y="6839653"/>
                  <a:pt x="9634525" y="6842561"/>
                  <a:pt x="9627547" y="6845466"/>
                </a:cubicBezTo>
                <a:cubicBezTo>
                  <a:pt x="9626383" y="6846047"/>
                  <a:pt x="9625802" y="6844304"/>
                  <a:pt x="9626964" y="6843723"/>
                </a:cubicBezTo>
                <a:cubicBezTo>
                  <a:pt x="9634525" y="6840235"/>
                  <a:pt x="9642666" y="6836746"/>
                  <a:pt x="9650225" y="6833841"/>
                </a:cubicBezTo>
                <a:cubicBezTo>
                  <a:pt x="9651389" y="6830933"/>
                  <a:pt x="9652552" y="6829190"/>
                  <a:pt x="9653715" y="6826864"/>
                </a:cubicBezTo>
                <a:cubicBezTo>
                  <a:pt x="9646737" y="6829771"/>
                  <a:pt x="9639178" y="6832096"/>
                  <a:pt x="9632781" y="6835584"/>
                </a:cubicBezTo>
                <a:cubicBezTo>
                  <a:pt x="9632199" y="6835584"/>
                  <a:pt x="9631617" y="6834422"/>
                  <a:pt x="9632199" y="6833841"/>
                </a:cubicBezTo>
                <a:cubicBezTo>
                  <a:pt x="9639178" y="6830352"/>
                  <a:pt x="9647318" y="6826864"/>
                  <a:pt x="9654878" y="6823377"/>
                </a:cubicBezTo>
                <a:cubicBezTo>
                  <a:pt x="9655461" y="6821632"/>
                  <a:pt x="9656042" y="6819308"/>
                  <a:pt x="9656623" y="6817563"/>
                </a:cubicBezTo>
                <a:cubicBezTo>
                  <a:pt x="9650225" y="6821051"/>
                  <a:pt x="9642666" y="6822794"/>
                  <a:pt x="9635688" y="6826864"/>
                </a:cubicBezTo>
                <a:cubicBezTo>
                  <a:pt x="9635107" y="6826864"/>
                  <a:pt x="9634525" y="6825702"/>
                  <a:pt x="9635107" y="6825120"/>
                </a:cubicBezTo>
                <a:cubicBezTo>
                  <a:pt x="9642085" y="6821051"/>
                  <a:pt x="9650225" y="6816981"/>
                  <a:pt x="9658368" y="6814657"/>
                </a:cubicBezTo>
                <a:cubicBezTo>
                  <a:pt x="9659530" y="6811750"/>
                  <a:pt x="9660694" y="6808844"/>
                  <a:pt x="9661856" y="6806518"/>
                </a:cubicBezTo>
                <a:cubicBezTo>
                  <a:pt x="9658368" y="6807680"/>
                  <a:pt x="9656042" y="6810006"/>
                  <a:pt x="9652552" y="6811169"/>
                </a:cubicBezTo>
                <a:cubicBezTo>
                  <a:pt x="9647899" y="6812912"/>
                  <a:pt x="9642666" y="6814657"/>
                  <a:pt x="9638014" y="6816981"/>
                </a:cubicBezTo>
                <a:cubicBezTo>
                  <a:pt x="9637433" y="6817563"/>
                  <a:pt x="9636269" y="6816400"/>
                  <a:pt x="9637433" y="6815819"/>
                </a:cubicBezTo>
                <a:cubicBezTo>
                  <a:pt x="9642085" y="6813495"/>
                  <a:pt x="9646737" y="6811750"/>
                  <a:pt x="9651971" y="6809425"/>
                </a:cubicBezTo>
                <a:cubicBezTo>
                  <a:pt x="9655461" y="6807099"/>
                  <a:pt x="9658949" y="6804775"/>
                  <a:pt x="9663020" y="6803030"/>
                </a:cubicBezTo>
                <a:cubicBezTo>
                  <a:pt x="9663020" y="6803030"/>
                  <a:pt x="9663020" y="6802448"/>
                  <a:pt x="9663601" y="6802448"/>
                </a:cubicBezTo>
                <a:cubicBezTo>
                  <a:pt x="9664182" y="6800705"/>
                  <a:pt x="9665346" y="6798379"/>
                  <a:pt x="9666508" y="6795473"/>
                </a:cubicBezTo>
                <a:cubicBezTo>
                  <a:pt x="9657204" y="6799543"/>
                  <a:pt x="9649063" y="6805356"/>
                  <a:pt x="9639178" y="6808844"/>
                </a:cubicBezTo>
                <a:cubicBezTo>
                  <a:pt x="9638595" y="6808844"/>
                  <a:pt x="9638014" y="6807680"/>
                  <a:pt x="9638595" y="6807680"/>
                </a:cubicBezTo>
                <a:cubicBezTo>
                  <a:pt x="9644992" y="6804775"/>
                  <a:pt x="9651389" y="6801286"/>
                  <a:pt x="9657204" y="6798379"/>
                </a:cubicBezTo>
                <a:cubicBezTo>
                  <a:pt x="9660694" y="6796054"/>
                  <a:pt x="9664182" y="6793728"/>
                  <a:pt x="9667672" y="6792566"/>
                </a:cubicBezTo>
                <a:cubicBezTo>
                  <a:pt x="9668253" y="6790242"/>
                  <a:pt x="9669417" y="6787915"/>
                  <a:pt x="9670579" y="6785591"/>
                </a:cubicBezTo>
                <a:cubicBezTo>
                  <a:pt x="9662439" y="6789660"/>
                  <a:pt x="9654297" y="6793728"/>
                  <a:pt x="9646156" y="6798379"/>
                </a:cubicBezTo>
                <a:cubicBezTo>
                  <a:pt x="9644992" y="6798379"/>
                  <a:pt x="9644411" y="6797217"/>
                  <a:pt x="9644992" y="6796636"/>
                </a:cubicBezTo>
                <a:cubicBezTo>
                  <a:pt x="9654297" y="6791404"/>
                  <a:pt x="9663020" y="6786753"/>
                  <a:pt x="9671743" y="6782103"/>
                </a:cubicBezTo>
                <a:cubicBezTo>
                  <a:pt x="9672906" y="6780359"/>
                  <a:pt x="9673487" y="6778033"/>
                  <a:pt x="9674651" y="6776290"/>
                </a:cubicBezTo>
                <a:cubicBezTo>
                  <a:pt x="9671161" y="6778033"/>
                  <a:pt x="9668253" y="6779197"/>
                  <a:pt x="9665346" y="6780359"/>
                </a:cubicBezTo>
                <a:cubicBezTo>
                  <a:pt x="9662439" y="6781521"/>
                  <a:pt x="9659530" y="6782103"/>
                  <a:pt x="9657204" y="6783846"/>
                </a:cubicBezTo>
                <a:cubicBezTo>
                  <a:pt x="9655461" y="6784429"/>
                  <a:pt x="9650808" y="6787915"/>
                  <a:pt x="9649063" y="6787915"/>
                </a:cubicBezTo>
                <a:cubicBezTo>
                  <a:pt x="9649063" y="6788497"/>
                  <a:pt x="9649063" y="6788497"/>
                  <a:pt x="9648482" y="6788497"/>
                </a:cubicBezTo>
                <a:cubicBezTo>
                  <a:pt x="9647899" y="6788497"/>
                  <a:pt x="9647318" y="6787915"/>
                  <a:pt x="9647899" y="6787915"/>
                </a:cubicBezTo>
                <a:cubicBezTo>
                  <a:pt x="9655461" y="6780359"/>
                  <a:pt x="9667091" y="6777452"/>
                  <a:pt x="9675813" y="6772220"/>
                </a:cubicBezTo>
                <a:cubicBezTo>
                  <a:pt x="9676977" y="6770477"/>
                  <a:pt x="9678139" y="6768151"/>
                  <a:pt x="9678722" y="6766407"/>
                </a:cubicBezTo>
                <a:cubicBezTo>
                  <a:pt x="9674651" y="6768151"/>
                  <a:pt x="9670579" y="6770477"/>
                  <a:pt x="9666508" y="6772220"/>
                </a:cubicBezTo>
                <a:cubicBezTo>
                  <a:pt x="9663020" y="6773382"/>
                  <a:pt x="9660113" y="6775127"/>
                  <a:pt x="9656623" y="6776290"/>
                </a:cubicBezTo>
                <a:cubicBezTo>
                  <a:pt x="9654878" y="6776871"/>
                  <a:pt x="9651971" y="6777452"/>
                  <a:pt x="9650808" y="6779197"/>
                </a:cubicBezTo>
                <a:cubicBezTo>
                  <a:pt x="9650225" y="6779778"/>
                  <a:pt x="9650225" y="6779197"/>
                  <a:pt x="9650225" y="6779197"/>
                </a:cubicBezTo>
                <a:cubicBezTo>
                  <a:pt x="9650808" y="6775709"/>
                  <a:pt x="9656623" y="6773964"/>
                  <a:pt x="9659530" y="6772801"/>
                </a:cubicBezTo>
                <a:cubicBezTo>
                  <a:pt x="9667091" y="6769896"/>
                  <a:pt x="9673487" y="6765826"/>
                  <a:pt x="9680465" y="6762919"/>
                </a:cubicBezTo>
                <a:cubicBezTo>
                  <a:pt x="9681048" y="6761176"/>
                  <a:pt x="9681629" y="6760013"/>
                  <a:pt x="9682791" y="6758268"/>
                </a:cubicBezTo>
                <a:cubicBezTo>
                  <a:pt x="9678139" y="6760013"/>
                  <a:pt x="9674069" y="6762338"/>
                  <a:pt x="9669998" y="6764081"/>
                </a:cubicBezTo>
                <a:cubicBezTo>
                  <a:pt x="9664182" y="6766407"/>
                  <a:pt x="9658368" y="6768732"/>
                  <a:pt x="9652552" y="6771058"/>
                </a:cubicBezTo>
                <a:cubicBezTo>
                  <a:pt x="9651971" y="6771639"/>
                  <a:pt x="9650808" y="6769896"/>
                  <a:pt x="9651971" y="6769313"/>
                </a:cubicBezTo>
                <a:cubicBezTo>
                  <a:pt x="9658368" y="6766407"/>
                  <a:pt x="9664765" y="6764081"/>
                  <a:pt x="9671161" y="6761176"/>
                </a:cubicBezTo>
                <a:cubicBezTo>
                  <a:pt x="9675813" y="6759431"/>
                  <a:pt x="9679884" y="6756525"/>
                  <a:pt x="9683955" y="6754780"/>
                </a:cubicBezTo>
                <a:cubicBezTo>
                  <a:pt x="9685117" y="6752455"/>
                  <a:pt x="9685700" y="6750131"/>
                  <a:pt x="9686281" y="6748386"/>
                </a:cubicBezTo>
                <a:cubicBezTo>
                  <a:pt x="9677558" y="6753037"/>
                  <a:pt x="9667672" y="6755944"/>
                  <a:pt x="9658368" y="6760594"/>
                </a:cubicBezTo>
                <a:cubicBezTo>
                  <a:pt x="9657787" y="6760594"/>
                  <a:pt x="9656623" y="6759431"/>
                  <a:pt x="9657787" y="6759431"/>
                </a:cubicBezTo>
                <a:cubicBezTo>
                  <a:pt x="9667672" y="6754199"/>
                  <a:pt x="9677558" y="6749548"/>
                  <a:pt x="9688026" y="6745480"/>
                </a:cubicBezTo>
                <a:cubicBezTo>
                  <a:pt x="9689188" y="6743154"/>
                  <a:pt x="9690352" y="6740830"/>
                  <a:pt x="9690933" y="6738504"/>
                </a:cubicBezTo>
                <a:cubicBezTo>
                  <a:pt x="9685700" y="6740247"/>
                  <a:pt x="9681048" y="6742573"/>
                  <a:pt x="9675232" y="6744898"/>
                </a:cubicBezTo>
                <a:cubicBezTo>
                  <a:pt x="9668835" y="6746643"/>
                  <a:pt x="9661856" y="6748967"/>
                  <a:pt x="9655461" y="6751874"/>
                </a:cubicBezTo>
                <a:cubicBezTo>
                  <a:pt x="9654878" y="6752455"/>
                  <a:pt x="9653715" y="6751293"/>
                  <a:pt x="9654878" y="6750131"/>
                </a:cubicBezTo>
                <a:cubicBezTo>
                  <a:pt x="9661856" y="6746643"/>
                  <a:pt x="9669417" y="6744316"/>
                  <a:pt x="9676977" y="6741992"/>
                </a:cubicBezTo>
                <a:cubicBezTo>
                  <a:pt x="9681048" y="6740247"/>
                  <a:pt x="9686862" y="6736179"/>
                  <a:pt x="9691515" y="6736179"/>
                </a:cubicBezTo>
                <a:cubicBezTo>
                  <a:pt x="9691515" y="6736179"/>
                  <a:pt x="9692096" y="6736179"/>
                  <a:pt x="9692096" y="6736760"/>
                </a:cubicBezTo>
                <a:cubicBezTo>
                  <a:pt x="9692096" y="6735598"/>
                  <a:pt x="9693259" y="6734434"/>
                  <a:pt x="9693259" y="6733272"/>
                </a:cubicBezTo>
                <a:cubicBezTo>
                  <a:pt x="9691515" y="6733853"/>
                  <a:pt x="9690352" y="6732691"/>
                  <a:pt x="9689769" y="6731528"/>
                </a:cubicBezTo>
                <a:cubicBezTo>
                  <a:pt x="9678139" y="6730365"/>
                  <a:pt x="9667091" y="6728040"/>
                  <a:pt x="9655461" y="6726297"/>
                </a:cubicBezTo>
                <a:cubicBezTo>
                  <a:pt x="9643830" y="6724552"/>
                  <a:pt x="9632199" y="6722808"/>
                  <a:pt x="9620569" y="6720482"/>
                </a:cubicBezTo>
                <a:lnTo>
                  <a:pt x="9620569" y="6721065"/>
                </a:lnTo>
                <a:cubicBezTo>
                  <a:pt x="9614171" y="6737341"/>
                  <a:pt x="9608938" y="6754780"/>
                  <a:pt x="9602541" y="6771639"/>
                </a:cubicBezTo>
                <a:cubicBezTo>
                  <a:pt x="9596725" y="6789079"/>
                  <a:pt x="9586839" y="6805356"/>
                  <a:pt x="9581025" y="6823377"/>
                </a:cubicBezTo>
                <a:lnTo>
                  <a:pt x="9566236" y="6858000"/>
                </a:lnTo>
                <a:lnTo>
                  <a:pt x="9558264" y="6858000"/>
                </a:lnTo>
                <a:lnTo>
                  <a:pt x="9572883" y="6825120"/>
                </a:lnTo>
                <a:cubicBezTo>
                  <a:pt x="9579280" y="6805356"/>
                  <a:pt x="9589165" y="6787915"/>
                  <a:pt x="9596144" y="6768732"/>
                </a:cubicBezTo>
                <a:cubicBezTo>
                  <a:pt x="9601377" y="6752455"/>
                  <a:pt x="9607193" y="6735015"/>
                  <a:pt x="9614171" y="6719320"/>
                </a:cubicBezTo>
                <a:cubicBezTo>
                  <a:pt x="9613590" y="6719901"/>
                  <a:pt x="9613008" y="6719320"/>
                  <a:pt x="9612427" y="6718739"/>
                </a:cubicBezTo>
                <a:cubicBezTo>
                  <a:pt x="9611264" y="6717577"/>
                  <a:pt x="9611264" y="6714669"/>
                  <a:pt x="9613590" y="6714669"/>
                </a:cubicBezTo>
                <a:cubicBezTo>
                  <a:pt x="9614171" y="6714669"/>
                  <a:pt x="9614753" y="6714669"/>
                  <a:pt x="9615334" y="6714669"/>
                </a:cubicBezTo>
                <a:cubicBezTo>
                  <a:pt x="9618243" y="6711764"/>
                  <a:pt x="9621731" y="6709438"/>
                  <a:pt x="9625221" y="6707113"/>
                </a:cubicBezTo>
                <a:cubicBezTo>
                  <a:pt x="9629291" y="6704206"/>
                  <a:pt x="9633362" y="6700717"/>
                  <a:pt x="9638014" y="6698974"/>
                </a:cubicBezTo>
                <a:cubicBezTo>
                  <a:pt x="9638014" y="6697812"/>
                  <a:pt x="9638595" y="6697231"/>
                  <a:pt x="9640340" y="6697231"/>
                </a:cubicBezTo>
                <a:close/>
                <a:moveTo>
                  <a:pt x="9312470" y="6695881"/>
                </a:moveTo>
                <a:cubicBezTo>
                  <a:pt x="9318501" y="6695881"/>
                  <a:pt x="9323927" y="6695881"/>
                  <a:pt x="9329354" y="6697589"/>
                </a:cubicBezTo>
                <a:cubicBezTo>
                  <a:pt x="9331163" y="6697589"/>
                  <a:pt x="9330559" y="6700437"/>
                  <a:pt x="9328751" y="6700437"/>
                </a:cubicBezTo>
                <a:cubicBezTo>
                  <a:pt x="9323324" y="6698729"/>
                  <a:pt x="9317897" y="6697589"/>
                  <a:pt x="9312470" y="6697019"/>
                </a:cubicBezTo>
                <a:cubicBezTo>
                  <a:pt x="9311264" y="6697019"/>
                  <a:pt x="9311264" y="6695881"/>
                  <a:pt x="9312470" y="6695881"/>
                </a:cubicBezTo>
                <a:close/>
                <a:moveTo>
                  <a:pt x="3569544" y="6694412"/>
                </a:moveTo>
                <a:cubicBezTo>
                  <a:pt x="3570257" y="6694412"/>
                  <a:pt x="3570614" y="6695557"/>
                  <a:pt x="3569901" y="6695939"/>
                </a:cubicBezTo>
                <a:cubicBezTo>
                  <a:pt x="3558488" y="6700137"/>
                  <a:pt x="3546361" y="6703571"/>
                  <a:pt x="3534235" y="6703571"/>
                </a:cubicBezTo>
                <a:cubicBezTo>
                  <a:pt x="3532808" y="6703571"/>
                  <a:pt x="3532808" y="6701281"/>
                  <a:pt x="3534235" y="6701281"/>
                </a:cubicBezTo>
                <a:cubicBezTo>
                  <a:pt x="3546361" y="6700518"/>
                  <a:pt x="3557774" y="6698992"/>
                  <a:pt x="3569544" y="6694412"/>
                </a:cubicBezTo>
                <a:close/>
                <a:moveTo>
                  <a:pt x="7574272" y="6694359"/>
                </a:moveTo>
                <a:cubicBezTo>
                  <a:pt x="7574272" y="6693634"/>
                  <a:pt x="7574641" y="6693634"/>
                  <a:pt x="7575010" y="6694359"/>
                </a:cubicBezTo>
                <a:cubicBezTo>
                  <a:pt x="7579062" y="6707777"/>
                  <a:pt x="7586063" y="6720107"/>
                  <a:pt x="7591958" y="6733163"/>
                </a:cubicBezTo>
                <a:cubicBezTo>
                  <a:pt x="7594169" y="6738240"/>
                  <a:pt x="7596748" y="6749482"/>
                  <a:pt x="7601906" y="6751658"/>
                </a:cubicBezTo>
                <a:cubicBezTo>
                  <a:pt x="7604116" y="6752746"/>
                  <a:pt x="7602643" y="6755285"/>
                  <a:pt x="7600432" y="6754922"/>
                </a:cubicBezTo>
                <a:cubicBezTo>
                  <a:pt x="7594538" y="6753833"/>
                  <a:pt x="7591590" y="6741503"/>
                  <a:pt x="7589379" y="6736790"/>
                </a:cubicBezTo>
                <a:cubicBezTo>
                  <a:pt x="7584221" y="6722645"/>
                  <a:pt x="7577957" y="6709228"/>
                  <a:pt x="7574272" y="6694359"/>
                </a:cubicBezTo>
                <a:close/>
                <a:moveTo>
                  <a:pt x="9116933" y="6693930"/>
                </a:moveTo>
                <a:cubicBezTo>
                  <a:pt x="9117467" y="6693319"/>
                  <a:pt x="9118534" y="6693319"/>
                  <a:pt x="9118000" y="6693930"/>
                </a:cubicBezTo>
                <a:cubicBezTo>
                  <a:pt x="9116398" y="6702471"/>
                  <a:pt x="9113196" y="6709793"/>
                  <a:pt x="9108924" y="6716505"/>
                </a:cubicBezTo>
                <a:cubicBezTo>
                  <a:pt x="9107857" y="6718335"/>
                  <a:pt x="9106256" y="6716505"/>
                  <a:pt x="9107323" y="6715284"/>
                </a:cubicBezTo>
                <a:cubicBezTo>
                  <a:pt x="9111060" y="6708572"/>
                  <a:pt x="9114797" y="6701860"/>
                  <a:pt x="9116933" y="6693930"/>
                </a:cubicBezTo>
                <a:close/>
                <a:moveTo>
                  <a:pt x="9122545" y="6693913"/>
                </a:moveTo>
                <a:cubicBezTo>
                  <a:pt x="9123094" y="6693319"/>
                  <a:pt x="9123645" y="6693913"/>
                  <a:pt x="9123094" y="6694509"/>
                </a:cubicBezTo>
                <a:cubicBezTo>
                  <a:pt x="9121448" y="6700458"/>
                  <a:pt x="9118702" y="6706406"/>
                  <a:pt x="9116505" y="6712354"/>
                </a:cubicBezTo>
                <a:cubicBezTo>
                  <a:pt x="9114858" y="6716519"/>
                  <a:pt x="9112113" y="6720088"/>
                  <a:pt x="9111013" y="6724847"/>
                </a:cubicBezTo>
                <a:cubicBezTo>
                  <a:pt x="9110464" y="6726037"/>
                  <a:pt x="9108818" y="6725443"/>
                  <a:pt x="9108818" y="6723657"/>
                </a:cubicBezTo>
                <a:cubicBezTo>
                  <a:pt x="9110464" y="6718899"/>
                  <a:pt x="9113759" y="6714140"/>
                  <a:pt x="9115956" y="6709381"/>
                </a:cubicBezTo>
                <a:cubicBezTo>
                  <a:pt x="9118153" y="6704027"/>
                  <a:pt x="9120350" y="6699268"/>
                  <a:pt x="9122545" y="6693913"/>
                </a:cubicBezTo>
                <a:close/>
                <a:moveTo>
                  <a:pt x="2734976" y="6693127"/>
                </a:moveTo>
                <a:cubicBezTo>
                  <a:pt x="2755747" y="6695878"/>
                  <a:pt x="2777246" y="6699660"/>
                  <a:pt x="2798381" y="6695534"/>
                </a:cubicBezTo>
                <a:cubicBezTo>
                  <a:pt x="2801296" y="6694847"/>
                  <a:pt x="2802389" y="6699317"/>
                  <a:pt x="2799474" y="6700004"/>
                </a:cubicBezTo>
                <a:cubicBezTo>
                  <a:pt x="2777610" y="6705161"/>
                  <a:pt x="2755747" y="6699660"/>
                  <a:pt x="2734611" y="6695534"/>
                </a:cubicBezTo>
                <a:cubicBezTo>
                  <a:pt x="2732789" y="6695191"/>
                  <a:pt x="2733518" y="6692784"/>
                  <a:pt x="2734976" y="6693127"/>
                </a:cubicBezTo>
                <a:close/>
                <a:moveTo>
                  <a:pt x="9640367" y="6688764"/>
                </a:moveTo>
                <a:cubicBezTo>
                  <a:pt x="9643903" y="6688194"/>
                  <a:pt x="9648025" y="6689332"/>
                  <a:pt x="9651561" y="6689902"/>
                </a:cubicBezTo>
                <a:cubicBezTo>
                  <a:pt x="9656862" y="6690472"/>
                  <a:pt x="9661575" y="6691610"/>
                  <a:pt x="9666876" y="6692750"/>
                </a:cubicBezTo>
                <a:cubicBezTo>
                  <a:pt x="9666876" y="6692750"/>
                  <a:pt x="9666876" y="6693319"/>
                  <a:pt x="9666287" y="6693319"/>
                </a:cubicBezTo>
                <a:lnTo>
                  <a:pt x="9642989" y="6691224"/>
                </a:lnTo>
                <a:lnTo>
                  <a:pt x="9660063" y="6693558"/>
                </a:lnTo>
                <a:cubicBezTo>
                  <a:pt x="9662910" y="6693558"/>
                  <a:pt x="9669743" y="6693558"/>
                  <a:pt x="9672021" y="6695800"/>
                </a:cubicBezTo>
                <a:cubicBezTo>
                  <a:pt x="9669743" y="6697483"/>
                  <a:pt x="9664050" y="6695800"/>
                  <a:pt x="9661771" y="6695800"/>
                </a:cubicBezTo>
                <a:cubicBezTo>
                  <a:pt x="9654368" y="6694680"/>
                  <a:pt x="9646965" y="6692998"/>
                  <a:pt x="9639562" y="6693558"/>
                </a:cubicBezTo>
                <a:cubicBezTo>
                  <a:pt x="9635576" y="6695240"/>
                  <a:pt x="9631589" y="6698604"/>
                  <a:pt x="9627034" y="6700847"/>
                </a:cubicBezTo>
                <a:cubicBezTo>
                  <a:pt x="9624186" y="6702529"/>
                  <a:pt x="9620201" y="6704771"/>
                  <a:pt x="9617353" y="6707013"/>
                </a:cubicBezTo>
                <a:cubicBezTo>
                  <a:pt x="9616783" y="6708133"/>
                  <a:pt x="9616213" y="6707013"/>
                  <a:pt x="9616783" y="6706453"/>
                </a:cubicBezTo>
                <a:cubicBezTo>
                  <a:pt x="9620201" y="6703089"/>
                  <a:pt x="9624756" y="6700286"/>
                  <a:pt x="9628742" y="6697483"/>
                </a:cubicBezTo>
                <a:lnTo>
                  <a:pt x="9631481" y="6695739"/>
                </a:lnTo>
                <a:lnTo>
                  <a:pt x="9617981" y="6702430"/>
                </a:lnTo>
                <a:cubicBezTo>
                  <a:pt x="9616803" y="6703000"/>
                  <a:pt x="9616213" y="6701860"/>
                  <a:pt x="9616803" y="6701292"/>
                </a:cubicBezTo>
                <a:cubicBezTo>
                  <a:pt x="9623873" y="6696735"/>
                  <a:pt x="9631531" y="6691610"/>
                  <a:pt x="9639189" y="6689332"/>
                </a:cubicBezTo>
                <a:cubicBezTo>
                  <a:pt x="9639778" y="6688764"/>
                  <a:pt x="9639778" y="6688764"/>
                  <a:pt x="9640367" y="6688764"/>
                </a:cubicBezTo>
                <a:close/>
                <a:moveTo>
                  <a:pt x="9304690" y="6688194"/>
                </a:moveTo>
                <a:cubicBezTo>
                  <a:pt x="9308590" y="6688194"/>
                  <a:pt x="9313047" y="6688659"/>
                  <a:pt x="9316947" y="6689126"/>
                </a:cubicBezTo>
                <a:cubicBezTo>
                  <a:pt x="9320290" y="6689592"/>
                  <a:pt x="9323631" y="6689592"/>
                  <a:pt x="9326974" y="6690057"/>
                </a:cubicBezTo>
                <a:cubicBezTo>
                  <a:pt x="9328645" y="6690990"/>
                  <a:pt x="9328088" y="6692853"/>
                  <a:pt x="9325860" y="6692386"/>
                </a:cubicBezTo>
                <a:cubicBezTo>
                  <a:pt x="9319174" y="6690524"/>
                  <a:pt x="9311376" y="6690524"/>
                  <a:pt x="9304133" y="6688659"/>
                </a:cubicBezTo>
                <a:cubicBezTo>
                  <a:pt x="9303576" y="6688659"/>
                  <a:pt x="9303576" y="6688194"/>
                  <a:pt x="9304690" y="6688194"/>
                </a:cubicBezTo>
                <a:close/>
                <a:moveTo>
                  <a:pt x="9130773" y="6688194"/>
                </a:moveTo>
                <a:cubicBezTo>
                  <a:pt x="9131328" y="6688194"/>
                  <a:pt x="9131328" y="6688194"/>
                  <a:pt x="9131328" y="6688777"/>
                </a:cubicBezTo>
                <a:cubicBezTo>
                  <a:pt x="9129112" y="6696348"/>
                  <a:pt x="9126340" y="6704501"/>
                  <a:pt x="9123570" y="6712655"/>
                </a:cubicBezTo>
                <a:cubicBezTo>
                  <a:pt x="9120800" y="6720227"/>
                  <a:pt x="9116368" y="6728962"/>
                  <a:pt x="9114705" y="6737117"/>
                </a:cubicBezTo>
                <a:cubicBezTo>
                  <a:pt x="9114151" y="6738864"/>
                  <a:pt x="9111381" y="6738281"/>
                  <a:pt x="9111935" y="6737117"/>
                </a:cubicBezTo>
                <a:cubicBezTo>
                  <a:pt x="9113598" y="6728962"/>
                  <a:pt x="9118030" y="6721391"/>
                  <a:pt x="9120800" y="6714403"/>
                </a:cubicBezTo>
                <a:cubicBezTo>
                  <a:pt x="9124124" y="6705667"/>
                  <a:pt x="9128003" y="6696930"/>
                  <a:pt x="9130773" y="6688194"/>
                </a:cubicBezTo>
                <a:close/>
                <a:moveTo>
                  <a:pt x="8424724" y="6688194"/>
                </a:moveTo>
                <a:cubicBezTo>
                  <a:pt x="8425945" y="6688194"/>
                  <a:pt x="8426555" y="6689474"/>
                  <a:pt x="8424724" y="6689902"/>
                </a:cubicBezTo>
                <a:cubicBezTo>
                  <a:pt x="8421673" y="6689902"/>
                  <a:pt x="8418623" y="6689902"/>
                  <a:pt x="8415573" y="6689902"/>
                </a:cubicBezTo>
                <a:cubicBezTo>
                  <a:pt x="8414963" y="6690328"/>
                  <a:pt x="8414353" y="6689048"/>
                  <a:pt x="8415573" y="6689048"/>
                </a:cubicBezTo>
                <a:cubicBezTo>
                  <a:pt x="8418623" y="6688620"/>
                  <a:pt x="8421673" y="6688194"/>
                  <a:pt x="8424724" y="6688194"/>
                </a:cubicBezTo>
                <a:close/>
                <a:moveTo>
                  <a:pt x="3577467" y="6686803"/>
                </a:moveTo>
                <a:cubicBezTo>
                  <a:pt x="3578194" y="6686462"/>
                  <a:pt x="3578557" y="6687825"/>
                  <a:pt x="3577831" y="6687825"/>
                </a:cubicBezTo>
                <a:cubicBezTo>
                  <a:pt x="3570198" y="6689870"/>
                  <a:pt x="3562202" y="6692595"/>
                  <a:pt x="3554206" y="6693618"/>
                </a:cubicBezTo>
                <a:cubicBezTo>
                  <a:pt x="3546210" y="6694641"/>
                  <a:pt x="3537850" y="6695322"/>
                  <a:pt x="3529491" y="6695662"/>
                </a:cubicBezTo>
                <a:cubicBezTo>
                  <a:pt x="3528037" y="6695662"/>
                  <a:pt x="3528037" y="6693618"/>
                  <a:pt x="3529491" y="6693618"/>
                </a:cubicBezTo>
                <a:cubicBezTo>
                  <a:pt x="3538578" y="6692595"/>
                  <a:pt x="3548027" y="6693277"/>
                  <a:pt x="3556750" y="6691574"/>
                </a:cubicBezTo>
                <a:cubicBezTo>
                  <a:pt x="3564019" y="6690210"/>
                  <a:pt x="3570562" y="6688507"/>
                  <a:pt x="3577467" y="6686803"/>
                </a:cubicBezTo>
                <a:close/>
                <a:moveTo>
                  <a:pt x="9137843" y="6683069"/>
                </a:moveTo>
                <a:cubicBezTo>
                  <a:pt x="9137843" y="6683069"/>
                  <a:pt x="9138993" y="6683069"/>
                  <a:pt x="9138418" y="6683653"/>
                </a:cubicBezTo>
                <a:cubicBezTo>
                  <a:pt x="9136693" y="6695357"/>
                  <a:pt x="9131516" y="6705889"/>
                  <a:pt x="9126337" y="6717008"/>
                </a:cubicBezTo>
                <a:cubicBezTo>
                  <a:pt x="9121735" y="6729296"/>
                  <a:pt x="9118284" y="6742754"/>
                  <a:pt x="9114258" y="6755043"/>
                </a:cubicBezTo>
                <a:cubicBezTo>
                  <a:pt x="9113682" y="6756798"/>
                  <a:pt x="9111381" y="6756213"/>
                  <a:pt x="9111956" y="6754457"/>
                </a:cubicBezTo>
                <a:cubicBezTo>
                  <a:pt x="9115983" y="6741584"/>
                  <a:pt x="9119435" y="6728126"/>
                  <a:pt x="9124612" y="6715838"/>
                </a:cubicBezTo>
                <a:cubicBezTo>
                  <a:pt x="9129214" y="6705305"/>
                  <a:pt x="9134967" y="6694772"/>
                  <a:pt x="9137843" y="6683069"/>
                </a:cubicBezTo>
                <a:close/>
                <a:moveTo>
                  <a:pt x="8422971" y="6683069"/>
                </a:moveTo>
                <a:cubicBezTo>
                  <a:pt x="8424059" y="6683069"/>
                  <a:pt x="8424059" y="6685997"/>
                  <a:pt x="8422971" y="6685997"/>
                </a:cubicBezTo>
                <a:cubicBezTo>
                  <a:pt x="8418080" y="6685997"/>
                  <a:pt x="8412643" y="6686730"/>
                  <a:pt x="8407751" y="6687461"/>
                </a:cubicBezTo>
                <a:cubicBezTo>
                  <a:pt x="8406664" y="6687461"/>
                  <a:pt x="8406664" y="6685997"/>
                  <a:pt x="8407751" y="6685264"/>
                </a:cubicBezTo>
                <a:cubicBezTo>
                  <a:pt x="8412643" y="6683800"/>
                  <a:pt x="8417536" y="6683069"/>
                  <a:pt x="8422971" y="6683069"/>
                </a:cubicBezTo>
                <a:close/>
                <a:moveTo>
                  <a:pt x="2715161" y="6682003"/>
                </a:moveTo>
                <a:cubicBezTo>
                  <a:pt x="2743844" y="6685493"/>
                  <a:pt x="2772167" y="6691078"/>
                  <a:pt x="2800850" y="6684795"/>
                </a:cubicBezTo>
                <a:cubicBezTo>
                  <a:pt x="2803755" y="6684097"/>
                  <a:pt x="2805571" y="6688984"/>
                  <a:pt x="2801940" y="6689682"/>
                </a:cubicBezTo>
                <a:cubicBezTo>
                  <a:pt x="2772529" y="6695616"/>
                  <a:pt x="2743844" y="6688984"/>
                  <a:pt x="2714797" y="6684097"/>
                </a:cubicBezTo>
                <a:cubicBezTo>
                  <a:pt x="2713708" y="6684097"/>
                  <a:pt x="2714071" y="6681654"/>
                  <a:pt x="2715161" y="6682003"/>
                </a:cubicBezTo>
                <a:close/>
                <a:moveTo>
                  <a:pt x="7983973" y="6681632"/>
                </a:moveTo>
                <a:cubicBezTo>
                  <a:pt x="7984329" y="6680913"/>
                  <a:pt x="7985751" y="6681272"/>
                  <a:pt x="7985396" y="6681990"/>
                </a:cubicBezTo>
                <a:cubicBezTo>
                  <a:pt x="7983261" y="6694916"/>
                  <a:pt x="7980060" y="6707842"/>
                  <a:pt x="7975436" y="6720050"/>
                </a:cubicBezTo>
                <a:cubicBezTo>
                  <a:pt x="7971880" y="6729026"/>
                  <a:pt x="7966900" y="6736926"/>
                  <a:pt x="7962631" y="6745183"/>
                </a:cubicBezTo>
                <a:cubicBezTo>
                  <a:pt x="7961565" y="6747338"/>
                  <a:pt x="7959075" y="6745543"/>
                  <a:pt x="7959786" y="6743748"/>
                </a:cubicBezTo>
                <a:cubicBezTo>
                  <a:pt x="7964766" y="6733335"/>
                  <a:pt x="7970813" y="6724000"/>
                  <a:pt x="7975081" y="6713228"/>
                </a:cubicBezTo>
                <a:cubicBezTo>
                  <a:pt x="7978638" y="6702815"/>
                  <a:pt x="7981483" y="6692403"/>
                  <a:pt x="7983973" y="6681632"/>
                </a:cubicBezTo>
                <a:close/>
                <a:moveTo>
                  <a:pt x="9294483" y="6680506"/>
                </a:moveTo>
                <a:cubicBezTo>
                  <a:pt x="9305477" y="6681531"/>
                  <a:pt x="9315892" y="6683581"/>
                  <a:pt x="9326887" y="6685119"/>
                </a:cubicBezTo>
                <a:cubicBezTo>
                  <a:pt x="9328624" y="6685119"/>
                  <a:pt x="9327467" y="6687681"/>
                  <a:pt x="9326309" y="6687169"/>
                </a:cubicBezTo>
                <a:cubicBezTo>
                  <a:pt x="9315315" y="6686144"/>
                  <a:pt x="9304899" y="6683067"/>
                  <a:pt x="9293905" y="6681531"/>
                </a:cubicBezTo>
                <a:cubicBezTo>
                  <a:pt x="9293325" y="6681531"/>
                  <a:pt x="9293325" y="6680506"/>
                  <a:pt x="9294483" y="6680506"/>
                </a:cubicBezTo>
                <a:close/>
                <a:moveTo>
                  <a:pt x="3585413" y="6678511"/>
                </a:moveTo>
                <a:cubicBezTo>
                  <a:pt x="3586142" y="6678511"/>
                  <a:pt x="3586507" y="6678886"/>
                  <a:pt x="3586142" y="6679260"/>
                </a:cubicBezTo>
                <a:cubicBezTo>
                  <a:pt x="3579579" y="6684498"/>
                  <a:pt x="3569735" y="6685620"/>
                  <a:pt x="3561713" y="6686743"/>
                </a:cubicBezTo>
                <a:cubicBezTo>
                  <a:pt x="3551505" y="6687865"/>
                  <a:pt x="3540931" y="6689736"/>
                  <a:pt x="3530722" y="6690858"/>
                </a:cubicBezTo>
                <a:cubicBezTo>
                  <a:pt x="3529993" y="6690858"/>
                  <a:pt x="3529628" y="6689362"/>
                  <a:pt x="3530722" y="6688987"/>
                </a:cubicBezTo>
                <a:cubicBezTo>
                  <a:pt x="3538743" y="6686743"/>
                  <a:pt x="3547494" y="6686368"/>
                  <a:pt x="3556244" y="6685620"/>
                </a:cubicBezTo>
                <a:cubicBezTo>
                  <a:pt x="3565359" y="6684498"/>
                  <a:pt x="3577392" y="6683750"/>
                  <a:pt x="3585413" y="6678511"/>
                </a:cubicBezTo>
                <a:close/>
                <a:moveTo>
                  <a:pt x="9465300" y="6675721"/>
                </a:moveTo>
                <a:cubicBezTo>
                  <a:pt x="9457739" y="6680953"/>
                  <a:pt x="9450761" y="6685022"/>
                  <a:pt x="9443201" y="6689092"/>
                </a:cubicBezTo>
                <a:cubicBezTo>
                  <a:pt x="9467043" y="6691416"/>
                  <a:pt x="9490887" y="6694323"/>
                  <a:pt x="9514729" y="6697812"/>
                </a:cubicBezTo>
                <a:cubicBezTo>
                  <a:pt x="9515311" y="6697812"/>
                  <a:pt x="9515892" y="6697812"/>
                  <a:pt x="9517056" y="6697812"/>
                </a:cubicBezTo>
                <a:cubicBezTo>
                  <a:pt x="9519382" y="6694905"/>
                  <a:pt x="9522870" y="6692580"/>
                  <a:pt x="9525196" y="6690254"/>
                </a:cubicBezTo>
                <a:cubicBezTo>
                  <a:pt x="9526360" y="6689673"/>
                  <a:pt x="9527522" y="6688511"/>
                  <a:pt x="9528686" y="6687929"/>
                </a:cubicBezTo>
                <a:cubicBezTo>
                  <a:pt x="9517056" y="6686766"/>
                  <a:pt x="9506587" y="6683279"/>
                  <a:pt x="9494957" y="6681534"/>
                </a:cubicBezTo>
                <a:cubicBezTo>
                  <a:pt x="9485071" y="6680953"/>
                  <a:pt x="9474022" y="6679790"/>
                  <a:pt x="9465300" y="6675721"/>
                </a:cubicBezTo>
                <a:close/>
                <a:moveTo>
                  <a:pt x="9283645" y="6675380"/>
                </a:moveTo>
                <a:cubicBezTo>
                  <a:pt x="9297881" y="6677027"/>
                  <a:pt x="9312688" y="6678126"/>
                  <a:pt x="9326924" y="6680323"/>
                </a:cubicBezTo>
                <a:cubicBezTo>
                  <a:pt x="9328632" y="6680323"/>
                  <a:pt x="9328064" y="6682520"/>
                  <a:pt x="9326354" y="6682520"/>
                </a:cubicBezTo>
                <a:cubicBezTo>
                  <a:pt x="9312118" y="6680872"/>
                  <a:pt x="9297313" y="6678675"/>
                  <a:pt x="9283645" y="6676478"/>
                </a:cubicBezTo>
                <a:cubicBezTo>
                  <a:pt x="9283075" y="6676478"/>
                  <a:pt x="9283075" y="6675380"/>
                  <a:pt x="9283645" y="6675380"/>
                </a:cubicBezTo>
                <a:close/>
                <a:moveTo>
                  <a:pt x="8422326" y="6675380"/>
                </a:moveTo>
                <a:cubicBezTo>
                  <a:pt x="8424033" y="6675380"/>
                  <a:pt x="8424033" y="6678583"/>
                  <a:pt x="8422326" y="6678583"/>
                </a:cubicBezTo>
                <a:cubicBezTo>
                  <a:pt x="8414923" y="6677942"/>
                  <a:pt x="8406950" y="6679865"/>
                  <a:pt x="8399547" y="6679865"/>
                </a:cubicBezTo>
                <a:cubicBezTo>
                  <a:pt x="8398977" y="6679865"/>
                  <a:pt x="8398977" y="6678583"/>
                  <a:pt x="8399547" y="6678583"/>
                </a:cubicBezTo>
                <a:cubicBezTo>
                  <a:pt x="8403533" y="6677301"/>
                  <a:pt x="8408088" y="6677301"/>
                  <a:pt x="8412075" y="6676021"/>
                </a:cubicBezTo>
                <a:cubicBezTo>
                  <a:pt x="8415491" y="6676021"/>
                  <a:pt x="8419478" y="6675380"/>
                  <a:pt x="8422326" y="6675380"/>
                </a:cubicBezTo>
                <a:close/>
                <a:moveTo>
                  <a:pt x="5005150" y="6672464"/>
                </a:moveTo>
                <a:cubicBezTo>
                  <a:pt x="5011154" y="6680993"/>
                  <a:pt x="5017366" y="6689816"/>
                  <a:pt x="5024727" y="6696509"/>
                </a:cubicBezTo>
                <a:cubicBezTo>
                  <a:pt x="5030761" y="6701939"/>
                  <a:pt x="5037648" y="6705446"/>
                  <a:pt x="5044273" y="6710460"/>
                </a:cubicBezTo>
                <a:cubicBezTo>
                  <a:pt x="5046818" y="6712189"/>
                  <a:pt x="5043716" y="6716572"/>
                  <a:pt x="5040875" y="6715051"/>
                </a:cubicBezTo>
                <a:cubicBezTo>
                  <a:pt x="5033957" y="6710245"/>
                  <a:pt x="5026357" y="6706357"/>
                  <a:pt x="5020713" y="6700217"/>
                </a:cubicBezTo>
                <a:cubicBezTo>
                  <a:pt x="5013821" y="6692312"/>
                  <a:pt x="5008702" y="6683159"/>
                  <a:pt x="5002493" y="6674336"/>
                </a:cubicBezTo>
                <a:cubicBezTo>
                  <a:pt x="5001456" y="6672866"/>
                  <a:pt x="5004118" y="6670994"/>
                  <a:pt x="5005150" y="6672464"/>
                </a:cubicBezTo>
                <a:close/>
                <a:moveTo>
                  <a:pt x="1270397" y="6671832"/>
                </a:moveTo>
                <a:cubicBezTo>
                  <a:pt x="1224658" y="6696847"/>
                  <a:pt x="1177034" y="6715726"/>
                  <a:pt x="1134596" y="6745933"/>
                </a:cubicBezTo>
                <a:cubicBezTo>
                  <a:pt x="1134596" y="6755373"/>
                  <a:pt x="1134596" y="6765756"/>
                  <a:pt x="1134596" y="6776612"/>
                </a:cubicBezTo>
                <a:cubicBezTo>
                  <a:pt x="1178448" y="6752068"/>
                  <a:pt x="1221829" y="6718087"/>
                  <a:pt x="1269924" y="6701567"/>
                </a:cubicBezTo>
                <a:cubicBezTo>
                  <a:pt x="1270397" y="6688824"/>
                  <a:pt x="1270397" y="6679384"/>
                  <a:pt x="1270397" y="6671832"/>
                </a:cubicBezTo>
                <a:close/>
                <a:moveTo>
                  <a:pt x="3397161" y="6671296"/>
                </a:moveTo>
                <a:cubicBezTo>
                  <a:pt x="3403032" y="6674231"/>
                  <a:pt x="3410371" y="6673864"/>
                  <a:pt x="3416609" y="6674598"/>
                </a:cubicBezTo>
                <a:cubicBezTo>
                  <a:pt x="3423580" y="6675332"/>
                  <a:pt x="3430186" y="6677166"/>
                  <a:pt x="3436791" y="6677166"/>
                </a:cubicBezTo>
                <a:cubicBezTo>
                  <a:pt x="3438625" y="6677166"/>
                  <a:pt x="3438625" y="6679735"/>
                  <a:pt x="3436791" y="6679735"/>
                </a:cubicBezTo>
                <a:cubicBezTo>
                  <a:pt x="3428718" y="6679369"/>
                  <a:pt x="3421012" y="6677166"/>
                  <a:pt x="3412939" y="6676433"/>
                </a:cubicBezTo>
                <a:cubicBezTo>
                  <a:pt x="3407435" y="6675699"/>
                  <a:pt x="3401198" y="6675332"/>
                  <a:pt x="3396794" y="6672030"/>
                </a:cubicBezTo>
                <a:cubicBezTo>
                  <a:pt x="3396060" y="6671662"/>
                  <a:pt x="3396427" y="6670561"/>
                  <a:pt x="3397161" y="6671296"/>
                </a:cubicBezTo>
                <a:close/>
                <a:moveTo>
                  <a:pt x="8419725" y="6670825"/>
                </a:moveTo>
                <a:cubicBezTo>
                  <a:pt x="8421460" y="6670255"/>
                  <a:pt x="8421460" y="6673103"/>
                  <a:pt x="8419725" y="6673103"/>
                </a:cubicBezTo>
                <a:cubicBezTo>
                  <a:pt x="8409308" y="6674241"/>
                  <a:pt x="8398315" y="6673671"/>
                  <a:pt x="8387321" y="6674811"/>
                </a:cubicBezTo>
                <a:cubicBezTo>
                  <a:pt x="8386164" y="6674811"/>
                  <a:pt x="8386164" y="6673671"/>
                  <a:pt x="8386742" y="6673671"/>
                </a:cubicBezTo>
                <a:cubicBezTo>
                  <a:pt x="8397736" y="6671963"/>
                  <a:pt x="8408730" y="6671963"/>
                  <a:pt x="8419725" y="6670825"/>
                </a:cubicBezTo>
                <a:close/>
                <a:moveTo>
                  <a:pt x="7701699" y="6668905"/>
                </a:moveTo>
                <a:cubicBezTo>
                  <a:pt x="7711465" y="6676025"/>
                  <a:pt x="7723039" y="6679584"/>
                  <a:pt x="7734974" y="6682075"/>
                </a:cubicBezTo>
                <a:cubicBezTo>
                  <a:pt x="7750166" y="6685280"/>
                  <a:pt x="7765357" y="6688127"/>
                  <a:pt x="7780548" y="6686347"/>
                </a:cubicBezTo>
                <a:cubicBezTo>
                  <a:pt x="7782718" y="6685992"/>
                  <a:pt x="7783803" y="6689552"/>
                  <a:pt x="7781633" y="6689552"/>
                </a:cubicBezTo>
                <a:cubicBezTo>
                  <a:pt x="7765357" y="6691687"/>
                  <a:pt x="7749804" y="6688839"/>
                  <a:pt x="7733890" y="6685280"/>
                </a:cubicBezTo>
                <a:cubicBezTo>
                  <a:pt x="7721954" y="6682432"/>
                  <a:pt x="7710018" y="6678516"/>
                  <a:pt x="7700613" y="6669973"/>
                </a:cubicBezTo>
                <a:cubicBezTo>
                  <a:pt x="7699890" y="6669260"/>
                  <a:pt x="7700976" y="6668193"/>
                  <a:pt x="7701699" y="6668905"/>
                </a:cubicBezTo>
                <a:close/>
                <a:moveTo>
                  <a:pt x="3591786" y="6667739"/>
                </a:moveTo>
                <a:cubicBezTo>
                  <a:pt x="3592510" y="6667381"/>
                  <a:pt x="3592870" y="6668097"/>
                  <a:pt x="3592148" y="6668812"/>
                </a:cubicBezTo>
                <a:cubicBezTo>
                  <a:pt x="3574440" y="6679545"/>
                  <a:pt x="3551311" y="6678114"/>
                  <a:pt x="3531435" y="6681334"/>
                </a:cubicBezTo>
                <a:cubicBezTo>
                  <a:pt x="3530350" y="6681334"/>
                  <a:pt x="3529628" y="6679545"/>
                  <a:pt x="3531073" y="6679187"/>
                </a:cubicBezTo>
                <a:cubicBezTo>
                  <a:pt x="3551311" y="6674894"/>
                  <a:pt x="3572633" y="6677398"/>
                  <a:pt x="3591786" y="6667739"/>
                </a:cubicBezTo>
                <a:close/>
                <a:moveTo>
                  <a:pt x="8574087" y="6667693"/>
                </a:moveTo>
                <a:cubicBezTo>
                  <a:pt x="8575226" y="6667693"/>
                  <a:pt x="8575226" y="6669889"/>
                  <a:pt x="8574087" y="6670622"/>
                </a:cubicBezTo>
                <a:cubicBezTo>
                  <a:pt x="8573518" y="6670622"/>
                  <a:pt x="8571809" y="6670622"/>
                  <a:pt x="8570671" y="6670622"/>
                </a:cubicBezTo>
                <a:cubicBezTo>
                  <a:pt x="8569531" y="6670622"/>
                  <a:pt x="8568393" y="6671354"/>
                  <a:pt x="8566684" y="6672086"/>
                </a:cubicBezTo>
                <a:cubicBezTo>
                  <a:pt x="8565546" y="6672086"/>
                  <a:pt x="8565546" y="6669157"/>
                  <a:pt x="8566684" y="6669157"/>
                </a:cubicBezTo>
                <a:cubicBezTo>
                  <a:pt x="8567823" y="6669157"/>
                  <a:pt x="8569531" y="6668425"/>
                  <a:pt x="8570671" y="6668425"/>
                </a:cubicBezTo>
                <a:cubicBezTo>
                  <a:pt x="8571809" y="6668425"/>
                  <a:pt x="8572949" y="6667693"/>
                  <a:pt x="8574087" y="6667693"/>
                </a:cubicBezTo>
                <a:close/>
                <a:moveTo>
                  <a:pt x="9459581" y="6665690"/>
                </a:moveTo>
                <a:cubicBezTo>
                  <a:pt x="9460732" y="6665130"/>
                  <a:pt x="9461883" y="6666812"/>
                  <a:pt x="9461308" y="6667372"/>
                </a:cubicBezTo>
                <a:cubicBezTo>
                  <a:pt x="9453253" y="6672978"/>
                  <a:pt x="9444049" y="6676341"/>
                  <a:pt x="9435995" y="6681947"/>
                </a:cubicBezTo>
                <a:cubicBezTo>
                  <a:pt x="9434846" y="6682507"/>
                  <a:pt x="9434269" y="6681387"/>
                  <a:pt x="9434846" y="6680827"/>
                </a:cubicBezTo>
                <a:cubicBezTo>
                  <a:pt x="9442899" y="6675781"/>
                  <a:pt x="9452103" y="6671296"/>
                  <a:pt x="9459581" y="6665690"/>
                </a:cubicBezTo>
                <a:close/>
                <a:moveTo>
                  <a:pt x="9454449" y="6665687"/>
                </a:moveTo>
                <a:cubicBezTo>
                  <a:pt x="9456179" y="6665130"/>
                  <a:pt x="9456756" y="6667358"/>
                  <a:pt x="9455603" y="6667914"/>
                </a:cubicBezTo>
                <a:cubicBezTo>
                  <a:pt x="9448685" y="6670701"/>
                  <a:pt x="9441766" y="6673487"/>
                  <a:pt x="9435424" y="6676828"/>
                </a:cubicBezTo>
                <a:cubicBezTo>
                  <a:pt x="9434846" y="6677387"/>
                  <a:pt x="9434269" y="6676271"/>
                  <a:pt x="9434846" y="6676271"/>
                </a:cubicBezTo>
                <a:cubicBezTo>
                  <a:pt x="9441188" y="6671814"/>
                  <a:pt x="9447530" y="6668473"/>
                  <a:pt x="9454449" y="6665687"/>
                </a:cubicBezTo>
                <a:close/>
                <a:moveTo>
                  <a:pt x="1488321" y="6665189"/>
                </a:moveTo>
                <a:cubicBezTo>
                  <a:pt x="1489392" y="6665189"/>
                  <a:pt x="1490107" y="6665546"/>
                  <a:pt x="1490822" y="6666261"/>
                </a:cubicBezTo>
                <a:cubicBezTo>
                  <a:pt x="1492252" y="6666619"/>
                  <a:pt x="1493682" y="6668407"/>
                  <a:pt x="1492966" y="6670910"/>
                </a:cubicBezTo>
                <a:cubicBezTo>
                  <a:pt x="1486532" y="6690935"/>
                  <a:pt x="1487963" y="6714534"/>
                  <a:pt x="1485819" y="6735274"/>
                </a:cubicBezTo>
                <a:cubicBezTo>
                  <a:pt x="1485819" y="6738492"/>
                  <a:pt x="1481528" y="6738492"/>
                  <a:pt x="1481170" y="6735274"/>
                </a:cubicBezTo>
                <a:cubicBezTo>
                  <a:pt x="1479742" y="6715607"/>
                  <a:pt x="1479742" y="6692007"/>
                  <a:pt x="1484746" y="6671983"/>
                </a:cubicBezTo>
                <a:cubicBezTo>
                  <a:pt x="1473307" y="6673055"/>
                  <a:pt x="1461153" y="6672698"/>
                  <a:pt x="1450070" y="6671267"/>
                </a:cubicBezTo>
                <a:cubicBezTo>
                  <a:pt x="1448642" y="6670910"/>
                  <a:pt x="1447927" y="6668049"/>
                  <a:pt x="1449714" y="6668049"/>
                </a:cubicBezTo>
                <a:cubicBezTo>
                  <a:pt x="1462224" y="6666261"/>
                  <a:pt x="1475809" y="6664116"/>
                  <a:pt x="1488321" y="6665189"/>
                </a:cubicBezTo>
                <a:close/>
                <a:moveTo>
                  <a:pt x="8419762" y="6665130"/>
                </a:moveTo>
                <a:cubicBezTo>
                  <a:pt x="8420900" y="6665130"/>
                  <a:pt x="8421470" y="6667495"/>
                  <a:pt x="8419762" y="6668087"/>
                </a:cubicBezTo>
                <a:cubicBezTo>
                  <a:pt x="8404955" y="6669861"/>
                  <a:pt x="8390719" y="6671044"/>
                  <a:pt x="8376483" y="6672226"/>
                </a:cubicBezTo>
                <a:cubicBezTo>
                  <a:pt x="8375913" y="6672226"/>
                  <a:pt x="8375913" y="6671044"/>
                  <a:pt x="8376483" y="6671044"/>
                </a:cubicBezTo>
                <a:cubicBezTo>
                  <a:pt x="8390719" y="6669269"/>
                  <a:pt x="8404955" y="6666904"/>
                  <a:pt x="8419762" y="6665130"/>
                </a:cubicBezTo>
                <a:close/>
                <a:moveTo>
                  <a:pt x="894938" y="6664565"/>
                </a:moveTo>
                <a:cubicBezTo>
                  <a:pt x="897376" y="6666043"/>
                  <a:pt x="898684" y="6668999"/>
                  <a:pt x="896543" y="6672074"/>
                </a:cubicBezTo>
                <a:cubicBezTo>
                  <a:pt x="876091" y="6702822"/>
                  <a:pt x="854212" y="6732622"/>
                  <a:pt x="831381" y="6761949"/>
                </a:cubicBezTo>
                <a:cubicBezTo>
                  <a:pt x="825198" y="6769991"/>
                  <a:pt x="811879" y="6762422"/>
                  <a:pt x="817587" y="6753909"/>
                </a:cubicBezTo>
                <a:cubicBezTo>
                  <a:pt x="838515" y="6723162"/>
                  <a:pt x="864676" y="6695726"/>
                  <a:pt x="886555" y="6665924"/>
                </a:cubicBezTo>
                <a:cubicBezTo>
                  <a:pt x="888933" y="6663087"/>
                  <a:pt x="892500" y="6663087"/>
                  <a:pt x="894938" y="6664565"/>
                </a:cubicBezTo>
                <a:close/>
                <a:moveTo>
                  <a:pt x="9446843" y="6663646"/>
                </a:moveTo>
                <a:cubicBezTo>
                  <a:pt x="9447963" y="6662568"/>
                  <a:pt x="9449085" y="6664726"/>
                  <a:pt x="9447963" y="6665266"/>
                </a:cubicBezTo>
                <a:cubicBezTo>
                  <a:pt x="9443479" y="6667963"/>
                  <a:pt x="9437872" y="6669580"/>
                  <a:pt x="9432828" y="6671739"/>
                </a:cubicBezTo>
                <a:cubicBezTo>
                  <a:pt x="9432828" y="6672279"/>
                  <a:pt x="9431706" y="6671199"/>
                  <a:pt x="9432828" y="6671199"/>
                </a:cubicBezTo>
                <a:cubicBezTo>
                  <a:pt x="9437312" y="6667963"/>
                  <a:pt x="9442358" y="6665805"/>
                  <a:pt x="9446843" y="6663646"/>
                </a:cubicBezTo>
                <a:close/>
                <a:moveTo>
                  <a:pt x="3375750" y="6662610"/>
                </a:moveTo>
                <a:cubicBezTo>
                  <a:pt x="3387335" y="6667849"/>
                  <a:pt x="3402178" y="6667101"/>
                  <a:pt x="3414487" y="6668597"/>
                </a:cubicBezTo>
                <a:cubicBezTo>
                  <a:pt x="3428245" y="6669719"/>
                  <a:pt x="3441278" y="6671964"/>
                  <a:pt x="3454674" y="6672338"/>
                </a:cubicBezTo>
                <a:cubicBezTo>
                  <a:pt x="3456121" y="6672338"/>
                  <a:pt x="3456121" y="6674957"/>
                  <a:pt x="3454674" y="6674957"/>
                </a:cubicBezTo>
                <a:cubicBezTo>
                  <a:pt x="3439468" y="6674583"/>
                  <a:pt x="3424625" y="6671590"/>
                  <a:pt x="3409419" y="6669719"/>
                </a:cubicBezTo>
                <a:cubicBezTo>
                  <a:pt x="3398558" y="6668597"/>
                  <a:pt x="3384801" y="6668971"/>
                  <a:pt x="3375750" y="6663359"/>
                </a:cubicBezTo>
                <a:cubicBezTo>
                  <a:pt x="3375389" y="6662985"/>
                  <a:pt x="3375389" y="6662610"/>
                  <a:pt x="3375750" y="6662610"/>
                </a:cubicBezTo>
                <a:close/>
                <a:moveTo>
                  <a:pt x="1059155" y="6662442"/>
                </a:moveTo>
                <a:cubicBezTo>
                  <a:pt x="1060953" y="6662977"/>
                  <a:pt x="1062344" y="6664756"/>
                  <a:pt x="1061648" y="6667365"/>
                </a:cubicBezTo>
                <a:cubicBezTo>
                  <a:pt x="1055153" y="6695833"/>
                  <a:pt x="1040767" y="6724775"/>
                  <a:pt x="1024991" y="6749447"/>
                </a:cubicBezTo>
                <a:cubicBezTo>
                  <a:pt x="1019886" y="6757513"/>
                  <a:pt x="1007357" y="6750396"/>
                  <a:pt x="1012462" y="6741380"/>
                </a:cubicBezTo>
                <a:cubicBezTo>
                  <a:pt x="1026847" y="6715760"/>
                  <a:pt x="1044943" y="6693935"/>
                  <a:pt x="1054224" y="6664993"/>
                </a:cubicBezTo>
                <a:cubicBezTo>
                  <a:pt x="1055153" y="6662621"/>
                  <a:pt x="1057356" y="6661909"/>
                  <a:pt x="1059155" y="6662442"/>
                </a:cubicBezTo>
                <a:close/>
                <a:moveTo>
                  <a:pt x="753771" y="6660587"/>
                </a:moveTo>
                <a:cubicBezTo>
                  <a:pt x="755197" y="6661472"/>
                  <a:pt x="755909" y="6663123"/>
                  <a:pt x="754485" y="6664775"/>
                </a:cubicBezTo>
                <a:cubicBezTo>
                  <a:pt x="724080" y="6703475"/>
                  <a:pt x="694151" y="6742648"/>
                  <a:pt x="665172" y="6782765"/>
                </a:cubicBezTo>
                <a:cubicBezTo>
                  <a:pt x="659471" y="6790788"/>
                  <a:pt x="647594" y="6781821"/>
                  <a:pt x="654244" y="6774270"/>
                </a:cubicBezTo>
                <a:cubicBezTo>
                  <a:pt x="686549" y="6736985"/>
                  <a:pt x="718855" y="6699700"/>
                  <a:pt x="748785" y="6661000"/>
                </a:cubicBezTo>
                <a:cubicBezTo>
                  <a:pt x="750210" y="6659584"/>
                  <a:pt x="752347" y="6659702"/>
                  <a:pt x="753771" y="6660587"/>
                </a:cubicBezTo>
                <a:close/>
                <a:moveTo>
                  <a:pt x="697593" y="6660054"/>
                </a:moveTo>
                <a:cubicBezTo>
                  <a:pt x="699485" y="6658168"/>
                  <a:pt x="703269" y="6660054"/>
                  <a:pt x="701850" y="6662885"/>
                </a:cubicBezTo>
                <a:cubicBezTo>
                  <a:pt x="671576" y="6705333"/>
                  <a:pt x="640356" y="6746839"/>
                  <a:pt x="608663" y="6787872"/>
                </a:cubicBezTo>
                <a:cubicBezTo>
                  <a:pt x="602985" y="6794947"/>
                  <a:pt x="593525" y="6787401"/>
                  <a:pt x="599201" y="6780798"/>
                </a:cubicBezTo>
                <a:cubicBezTo>
                  <a:pt x="634206" y="6742122"/>
                  <a:pt x="667792" y="6702503"/>
                  <a:pt x="697593" y="6660054"/>
                </a:cubicBezTo>
                <a:close/>
                <a:moveTo>
                  <a:pt x="8581268" y="6660005"/>
                </a:moveTo>
                <a:cubicBezTo>
                  <a:pt x="8582931" y="6660005"/>
                  <a:pt x="8582931" y="6662282"/>
                  <a:pt x="8581268" y="6662282"/>
                </a:cubicBezTo>
                <a:cubicBezTo>
                  <a:pt x="8575727" y="6662852"/>
                  <a:pt x="8570187" y="6663420"/>
                  <a:pt x="8564091" y="6663990"/>
                </a:cubicBezTo>
                <a:cubicBezTo>
                  <a:pt x="8562984" y="6664560"/>
                  <a:pt x="8562984" y="6662852"/>
                  <a:pt x="8564091" y="6662282"/>
                </a:cubicBezTo>
                <a:cubicBezTo>
                  <a:pt x="8569633" y="6661713"/>
                  <a:pt x="8575727" y="6660575"/>
                  <a:pt x="8581268" y="6660005"/>
                </a:cubicBezTo>
                <a:close/>
                <a:moveTo>
                  <a:pt x="1024239" y="6658393"/>
                </a:moveTo>
                <a:cubicBezTo>
                  <a:pt x="1026589" y="6659815"/>
                  <a:pt x="1028115" y="6662778"/>
                  <a:pt x="1026472" y="6665857"/>
                </a:cubicBezTo>
                <a:cubicBezTo>
                  <a:pt x="1012841" y="6693821"/>
                  <a:pt x="995920" y="6719888"/>
                  <a:pt x="979939" y="6746429"/>
                </a:cubicBezTo>
                <a:cubicBezTo>
                  <a:pt x="974768" y="6755434"/>
                  <a:pt x="961607" y="6746903"/>
                  <a:pt x="966778" y="6738846"/>
                </a:cubicBezTo>
                <a:cubicBezTo>
                  <a:pt x="984638" y="6712779"/>
                  <a:pt x="1002499" y="6688133"/>
                  <a:pt x="1017071" y="6660171"/>
                </a:cubicBezTo>
                <a:cubicBezTo>
                  <a:pt x="1018716" y="6657090"/>
                  <a:pt x="1021889" y="6656971"/>
                  <a:pt x="1024239" y="6658393"/>
                </a:cubicBezTo>
                <a:close/>
                <a:moveTo>
                  <a:pt x="3602932" y="6658190"/>
                </a:moveTo>
                <a:cubicBezTo>
                  <a:pt x="3603647" y="6657841"/>
                  <a:pt x="3604004" y="6658541"/>
                  <a:pt x="3603647" y="6659240"/>
                </a:cubicBezTo>
                <a:cubicBezTo>
                  <a:pt x="3592562" y="6664138"/>
                  <a:pt x="3581120" y="6667985"/>
                  <a:pt x="3568962" y="6670085"/>
                </a:cubicBezTo>
                <a:cubicBezTo>
                  <a:pt x="3561811" y="6671484"/>
                  <a:pt x="3554659" y="6672533"/>
                  <a:pt x="3547507" y="6673582"/>
                </a:cubicBezTo>
                <a:cubicBezTo>
                  <a:pt x="3542143" y="6674282"/>
                  <a:pt x="3536780" y="6673932"/>
                  <a:pt x="3531416" y="6674632"/>
                </a:cubicBezTo>
                <a:cubicBezTo>
                  <a:pt x="3530343" y="6674982"/>
                  <a:pt x="3529628" y="6673233"/>
                  <a:pt x="3531058" y="6672883"/>
                </a:cubicBezTo>
                <a:cubicBezTo>
                  <a:pt x="3535349" y="6671833"/>
                  <a:pt x="3539998" y="6672533"/>
                  <a:pt x="3544647" y="6671833"/>
                </a:cubicBezTo>
                <a:cubicBezTo>
                  <a:pt x="3551798" y="6671133"/>
                  <a:pt x="3558950" y="6670085"/>
                  <a:pt x="3566101" y="6668685"/>
                </a:cubicBezTo>
                <a:cubicBezTo>
                  <a:pt x="3578617" y="6666586"/>
                  <a:pt x="3591131" y="6663088"/>
                  <a:pt x="3602932" y="6658190"/>
                </a:cubicBezTo>
                <a:close/>
                <a:moveTo>
                  <a:pt x="7979923" y="6657779"/>
                </a:moveTo>
                <a:cubicBezTo>
                  <a:pt x="7979923" y="6657062"/>
                  <a:pt x="7980982" y="6657420"/>
                  <a:pt x="7980982" y="6657779"/>
                </a:cubicBezTo>
                <a:cubicBezTo>
                  <a:pt x="7980630" y="6674287"/>
                  <a:pt x="7974622" y="6691870"/>
                  <a:pt x="7969322" y="6706942"/>
                </a:cubicBezTo>
                <a:cubicBezTo>
                  <a:pt x="7967202" y="6714478"/>
                  <a:pt x="7964022" y="6721296"/>
                  <a:pt x="7960488" y="6728114"/>
                </a:cubicBezTo>
                <a:cubicBezTo>
                  <a:pt x="7959782" y="6729550"/>
                  <a:pt x="7949888" y="6743186"/>
                  <a:pt x="7949888" y="6746057"/>
                </a:cubicBezTo>
                <a:cubicBezTo>
                  <a:pt x="7949888" y="6746416"/>
                  <a:pt x="7949888" y="6746775"/>
                  <a:pt x="7949888" y="6747133"/>
                </a:cubicBezTo>
                <a:lnTo>
                  <a:pt x="7949888" y="6747492"/>
                </a:lnTo>
                <a:cubicBezTo>
                  <a:pt x="7949534" y="6748927"/>
                  <a:pt x="7948121" y="6748927"/>
                  <a:pt x="7947415" y="6748210"/>
                </a:cubicBezTo>
                <a:cubicBezTo>
                  <a:pt x="7947061" y="6748210"/>
                  <a:pt x="7947061" y="6748210"/>
                  <a:pt x="7947061" y="6748210"/>
                </a:cubicBezTo>
                <a:cubicBezTo>
                  <a:pt x="7946708" y="6747492"/>
                  <a:pt x="7946354" y="6747133"/>
                  <a:pt x="7946708" y="6746775"/>
                </a:cubicBezTo>
                <a:cubicBezTo>
                  <a:pt x="7949181" y="6740315"/>
                  <a:pt x="7953068" y="6734933"/>
                  <a:pt x="7956248" y="6729191"/>
                </a:cubicBezTo>
                <a:cubicBezTo>
                  <a:pt x="7960488" y="6721655"/>
                  <a:pt x="7964022" y="6714119"/>
                  <a:pt x="7966496" y="6706225"/>
                </a:cubicBezTo>
                <a:cubicBezTo>
                  <a:pt x="7971442" y="6690435"/>
                  <a:pt x="7976742" y="6674287"/>
                  <a:pt x="7979923" y="6657779"/>
                </a:cubicBezTo>
                <a:close/>
                <a:moveTo>
                  <a:pt x="1980836" y="6657466"/>
                </a:moveTo>
                <a:cubicBezTo>
                  <a:pt x="1981998" y="6657779"/>
                  <a:pt x="1982894" y="6658856"/>
                  <a:pt x="1982357" y="6660471"/>
                </a:cubicBezTo>
                <a:cubicBezTo>
                  <a:pt x="1977705" y="6672671"/>
                  <a:pt x="1970193" y="6683077"/>
                  <a:pt x="1963752" y="6694559"/>
                </a:cubicBezTo>
                <a:cubicBezTo>
                  <a:pt x="1956955" y="6707119"/>
                  <a:pt x="1953020" y="6720396"/>
                  <a:pt x="1947296" y="6733313"/>
                </a:cubicBezTo>
                <a:cubicBezTo>
                  <a:pt x="1945864" y="6736901"/>
                  <a:pt x="1940855" y="6735466"/>
                  <a:pt x="1941572" y="6731519"/>
                </a:cubicBezTo>
                <a:cubicBezTo>
                  <a:pt x="1948010" y="6704248"/>
                  <a:pt x="1966972" y="6684153"/>
                  <a:pt x="1977705" y="6659036"/>
                </a:cubicBezTo>
                <a:cubicBezTo>
                  <a:pt x="1978242" y="6657600"/>
                  <a:pt x="1979674" y="6657151"/>
                  <a:pt x="1980836" y="6657466"/>
                </a:cubicBezTo>
                <a:close/>
                <a:moveTo>
                  <a:pt x="7677126" y="6657428"/>
                </a:moveTo>
                <a:cubicBezTo>
                  <a:pt x="7682199" y="6666602"/>
                  <a:pt x="7691623" y="6672106"/>
                  <a:pt x="7700320" y="6676877"/>
                </a:cubicBezTo>
                <a:cubicBezTo>
                  <a:pt x="7710467" y="6682381"/>
                  <a:pt x="7720978" y="6687151"/>
                  <a:pt x="7732213" y="6690086"/>
                </a:cubicBezTo>
                <a:cubicBezTo>
                  <a:pt x="7753595" y="6694857"/>
                  <a:pt x="7778239" y="6698160"/>
                  <a:pt x="7799984" y="6692656"/>
                </a:cubicBezTo>
                <a:cubicBezTo>
                  <a:pt x="7802159" y="6692288"/>
                  <a:pt x="7802883" y="6695224"/>
                  <a:pt x="7801071" y="6695958"/>
                </a:cubicBezTo>
                <a:cubicBezTo>
                  <a:pt x="7789474" y="6699627"/>
                  <a:pt x="7777152" y="6698894"/>
                  <a:pt x="7765193" y="6698160"/>
                </a:cubicBezTo>
                <a:cubicBezTo>
                  <a:pt x="7751783" y="6697793"/>
                  <a:pt x="7738011" y="6695958"/>
                  <a:pt x="7724964" y="6691555"/>
                </a:cubicBezTo>
                <a:cubicBezTo>
                  <a:pt x="7709018" y="6686417"/>
                  <a:pt x="7682562" y="6676143"/>
                  <a:pt x="7676038" y="6658162"/>
                </a:cubicBezTo>
                <a:cubicBezTo>
                  <a:pt x="7676038" y="6657428"/>
                  <a:pt x="7676764" y="6657062"/>
                  <a:pt x="7677126" y="6657428"/>
                </a:cubicBezTo>
                <a:close/>
                <a:moveTo>
                  <a:pt x="985692" y="6657390"/>
                </a:moveTo>
                <a:cubicBezTo>
                  <a:pt x="988569" y="6659170"/>
                  <a:pt x="990450" y="6662850"/>
                  <a:pt x="988569" y="6666649"/>
                </a:cubicBezTo>
                <a:cubicBezTo>
                  <a:pt x="972592" y="6696560"/>
                  <a:pt x="950034" y="6726472"/>
                  <a:pt x="925597" y="6750211"/>
                </a:cubicBezTo>
                <a:cubicBezTo>
                  <a:pt x="919956" y="6755434"/>
                  <a:pt x="909618" y="6747837"/>
                  <a:pt x="914786" y="6741190"/>
                </a:cubicBezTo>
                <a:cubicBezTo>
                  <a:pt x="935466" y="6713177"/>
                  <a:pt x="960373" y="6690388"/>
                  <a:pt x="976821" y="6659526"/>
                </a:cubicBezTo>
                <a:cubicBezTo>
                  <a:pt x="978937" y="6655729"/>
                  <a:pt x="982814" y="6655610"/>
                  <a:pt x="985692" y="6657390"/>
                </a:cubicBezTo>
                <a:close/>
                <a:moveTo>
                  <a:pt x="8585738" y="6654879"/>
                </a:moveTo>
                <a:cubicBezTo>
                  <a:pt x="8588035" y="6654879"/>
                  <a:pt x="8588035" y="6657209"/>
                  <a:pt x="8586311" y="6657209"/>
                </a:cubicBezTo>
                <a:cubicBezTo>
                  <a:pt x="8576547" y="6658140"/>
                  <a:pt x="8566208" y="6659072"/>
                  <a:pt x="8556443" y="6659538"/>
                </a:cubicBezTo>
                <a:cubicBezTo>
                  <a:pt x="8555295" y="6659538"/>
                  <a:pt x="8555295" y="6658607"/>
                  <a:pt x="8556443" y="6658607"/>
                </a:cubicBezTo>
                <a:cubicBezTo>
                  <a:pt x="8566208" y="6657209"/>
                  <a:pt x="8575974" y="6655811"/>
                  <a:pt x="8585738" y="6654879"/>
                </a:cubicBezTo>
                <a:close/>
                <a:moveTo>
                  <a:pt x="855146" y="6654845"/>
                </a:moveTo>
                <a:cubicBezTo>
                  <a:pt x="857755" y="6656431"/>
                  <a:pt x="859415" y="6659722"/>
                  <a:pt x="857518" y="6663012"/>
                </a:cubicBezTo>
                <a:cubicBezTo>
                  <a:pt x="837117" y="6699681"/>
                  <a:pt x="805327" y="6730237"/>
                  <a:pt x="781129" y="6764554"/>
                </a:cubicBezTo>
                <a:cubicBezTo>
                  <a:pt x="775910" y="6772074"/>
                  <a:pt x="764049" y="6765493"/>
                  <a:pt x="768318" y="6757032"/>
                </a:cubicBezTo>
                <a:cubicBezTo>
                  <a:pt x="787772" y="6719424"/>
                  <a:pt x="825729" y="6694039"/>
                  <a:pt x="847080" y="6656901"/>
                </a:cubicBezTo>
                <a:cubicBezTo>
                  <a:pt x="848979" y="6653376"/>
                  <a:pt x="852536" y="6653258"/>
                  <a:pt x="855146" y="6654845"/>
                </a:cubicBezTo>
                <a:close/>
                <a:moveTo>
                  <a:pt x="11366631" y="6651754"/>
                </a:moveTo>
                <a:cubicBezTo>
                  <a:pt x="11367765" y="6650905"/>
                  <a:pt x="11369325" y="6650622"/>
                  <a:pt x="11370176" y="6652036"/>
                </a:cubicBezTo>
                <a:cubicBezTo>
                  <a:pt x="11400242" y="6692201"/>
                  <a:pt x="11428607" y="6733497"/>
                  <a:pt x="11459808" y="6773096"/>
                </a:cubicBezTo>
                <a:cubicBezTo>
                  <a:pt x="11474274" y="6791763"/>
                  <a:pt x="11489449" y="6808593"/>
                  <a:pt x="11505333" y="6824715"/>
                </a:cubicBezTo>
                <a:lnTo>
                  <a:pt x="11540305" y="6858000"/>
                </a:lnTo>
                <a:lnTo>
                  <a:pt x="11519560" y="6858000"/>
                </a:lnTo>
                <a:lnTo>
                  <a:pt x="11492710" y="6831079"/>
                </a:lnTo>
                <a:cubicBezTo>
                  <a:pt x="11475691" y="6813684"/>
                  <a:pt x="11459240" y="6795723"/>
                  <a:pt x="11444490" y="6775923"/>
                </a:cubicBezTo>
                <a:cubicBezTo>
                  <a:pt x="11414992" y="6738022"/>
                  <a:pt x="11391165" y="6696160"/>
                  <a:pt x="11365638" y="6654865"/>
                </a:cubicBezTo>
                <a:cubicBezTo>
                  <a:pt x="11364787" y="6654017"/>
                  <a:pt x="11365496" y="6652602"/>
                  <a:pt x="11366631" y="6651754"/>
                </a:cubicBezTo>
                <a:close/>
                <a:moveTo>
                  <a:pt x="802154" y="6651532"/>
                </a:moveTo>
                <a:cubicBezTo>
                  <a:pt x="805212" y="6653360"/>
                  <a:pt x="807212" y="6657255"/>
                  <a:pt x="805094" y="6661267"/>
                </a:cubicBezTo>
                <a:cubicBezTo>
                  <a:pt x="784392" y="6704220"/>
                  <a:pt x="752399" y="6744812"/>
                  <a:pt x="722759" y="6781629"/>
                </a:cubicBezTo>
                <a:cubicBezTo>
                  <a:pt x="716643" y="6788709"/>
                  <a:pt x="705821" y="6779268"/>
                  <a:pt x="710056" y="6771716"/>
                </a:cubicBezTo>
                <a:cubicBezTo>
                  <a:pt x="734520" y="6730180"/>
                  <a:pt x="770749" y="6697612"/>
                  <a:pt x="792860" y="6654187"/>
                </a:cubicBezTo>
                <a:cubicBezTo>
                  <a:pt x="794978" y="6649939"/>
                  <a:pt x="799095" y="6649703"/>
                  <a:pt x="802154" y="6651532"/>
                </a:cubicBezTo>
                <a:close/>
                <a:moveTo>
                  <a:pt x="950029" y="6650763"/>
                </a:moveTo>
                <a:cubicBezTo>
                  <a:pt x="952855" y="6652415"/>
                  <a:pt x="954387" y="6655835"/>
                  <a:pt x="951796" y="6659374"/>
                </a:cubicBezTo>
                <a:cubicBezTo>
                  <a:pt x="940961" y="6675416"/>
                  <a:pt x="928243" y="6690986"/>
                  <a:pt x="917407" y="6707501"/>
                </a:cubicBezTo>
                <a:cubicBezTo>
                  <a:pt x="907515" y="6721656"/>
                  <a:pt x="899508" y="6736755"/>
                  <a:pt x="889615" y="6750909"/>
                </a:cubicBezTo>
                <a:cubicBezTo>
                  <a:pt x="884903" y="6757515"/>
                  <a:pt x="872186" y="6753268"/>
                  <a:pt x="875954" y="6744776"/>
                </a:cubicBezTo>
                <a:cubicBezTo>
                  <a:pt x="889615" y="6710803"/>
                  <a:pt x="919762" y="6682494"/>
                  <a:pt x="940489" y="6652768"/>
                </a:cubicBezTo>
                <a:cubicBezTo>
                  <a:pt x="943081" y="6649230"/>
                  <a:pt x="947203" y="6649112"/>
                  <a:pt x="950029" y="6650763"/>
                </a:cubicBezTo>
                <a:close/>
                <a:moveTo>
                  <a:pt x="10162660" y="6650368"/>
                </a:moveTo>
                <a:cubicBezTo>
                  <a:pt x="10164938" y="6649442"/>
                  <a:pt x="10166760" y="6651294"/>
                  <a:pt x="10166304" y="6653146"/>
                </a:cubicBezTo>
                <a:cubicBezTo>
                  <a:pt x="10174505" y="6658701"/>
                  <a:pt x="10179972" y="6668424"/>
                  <a:pt x="10189084" y="6672590"/>
                </a:cubicBezTo>
                <a:cubicBezTo>
                  <a:pt x="10190906" y="6673515"/>
                  <a:pt x="10189540" y="6676294"/>
                  <a:pt x="10187716" y="6675830"/>
                </a:cubicBezTo>
                <a:cubicBezTo>
                  <a:pt x="10182705" y="6674904"/>
                  <a:pt x="10178605" y="6671664"/>
                  <a:pt x="10175417" y="6668424"/>
                </a:cubicBezTo>
                <a:cubicBezTo>
                  <a:pt x="10170861" y="6664719"/>
                  <a:pt x="10166304" y="6661017"/>
                  <a:pt x="10161749" y="6657312"/>
                </a:cubicBezTo>
                <a:cubicBezTo>
                  <a:pt x="10150360" y="6664719"/>
                  <a:pt x="10139427" y="6673978"/>
                  <a:pt x="10128493" y="6682312"/>
                </a:cubicBezTo>
                <a:cubicBezTo>
                  <a:pt x="10127582" y="6682774"/>
                  <a:pt x="10125760" y="6680923"/>
                  <a:pt x="10127126" y="6679533"/>
                </a:cubicBezTo>
                <a:cubicBezTo>
                  <a:pt x="10138515" y="6669349"/>
                  <a:pt x="10149449" y="6659165"/>
                  <a:pt x="10162660" y="6650368"/>
                </a:cubicBezTo>
                <a:close/>
                <a:moveTo>
                  <a:pt x="3363394" y="6649890"/>
                </a:moveTo>
                <a:cubicBezTo>
                  <a:pt x="3371383" y="6652339"/>
                  <a:pt x="3378646" y="6656536"/>
                  <a:pt x="3386635" y="6658285"/>
                </a:cubicBezTo>
                <a:cubicBezTo>
                  <a:pt x="3394987" y="6660385"/>
                  <a:pt x="3403339" y="6660734"/>
                  <a:pt x="3412054" y="6661784"/>
                </a:cubicBezTo>
                <a:cubicBezTo>
                  <a:pt x="3429847" y="6662834"/>
                  <a:pt x="3448004" y="6664932"/>
                  <a:pt x="3465798" y="6664932"/>
                </a:cubicBezTo>
                <a:cubicBezTo>
                  <a:pt x="3467250" y="6664932"/>
                  <a:pt x="3467250" y="6667032"/>
                  <a:pt x="3465798" y="6667032"/>
                </a:cubicBezTo>
                <a:cubicBezTo>
                  <a:pt x="3446189" y="6667032"/>
                  <a:pt x="3426579" y="6665283"/>
                  <a:pt x="3406970" y="6663533"/>
                </a:cubicBezTo>
                <a:cubicBezTo>
                  <a:pt x="3398981" y="6662484"/>
                  <a:pt x="3390992" y="6661784"/>
                  <a:pt x="3383367" y="6659335"/>
                </a:cubicBezTo>
                <a:cubicBezTo>
                  <a:pt x="3376104" y="6657237"/>
                  <a:pt x="3369931" y="6653738"/>
                  <a:pt x="3363031" y="6650939"/>
                </a:cubicBezTo>
                <a:cubicBezTo>
                  <a:pt x="3362668" y="6650590"/>
                  <a:pt x="3362668" y="6649890"/>
                  <a:pt x="3363394" y="6649890"/>
                </a:cubicBezTo>
                <a:close/>
                <a:moveTo>
                  <a:pt x="8595903" y="6649754"/>
                </a:moveTo>
                <a:cubicBezTo>
                  <a:pt x="8597086" y="6649754"/>
                  <a:pt x="8598268" y="6651951"/>
                  <a:pt x="8596494" y="6652500"/>
                </a:cubicBezTo>
                <a:cubicBezTo>
                  <a:pt x="8589989" y="6654147"/>
                  <a:pt x="8582302" y="6654147"/>
                  <a:pt x="8575205" y="6654697"/>
                </a:cubicBezTo>
                <a:cubicBezTo>
                  <a:pt x="8565743" y="6655246"/>
                  <a:pt x="8555689" y="6656344"/>
                  <a:pt x="8545636" y="6656894"/>
                </a:cubicBezTo>
                <a:cubicBezTo>
                  <a:pt x="8545045" y="6656894"/>
                  <a:pt x="8545045" y="6655795"/>
                  <a:pt x="8545636" y="6655795"/>
                </a:cubicBezTo>
                <a:cubicBezTo>
                  <a:pt x="8562195" y="6653598"/>
                  <a:pt x="8579344" y="6653049"/>
                  <a:pt x="8595903" y="6649754"/>
                </a:cubicBezTo>
                <a:close/>
                <a:moveTo>
                  <a:pt x="9286187" y="6648400"/>
                </a:moveTo>
                <a:cubicBezTo>
                  <a:pt x="9286187" y="6649562"/>
                  <a:pt x="9285025" y="6650143"/>
                  <a:pt x="9284444" y="6650143"/>
                </a:cubicBezTo>
                <a:cubicBezTo>
                  <a:pt x="9278047" y="6652468"/>
                  <a:pt x="9272231" y="6655956"/>
                  <a:pt x="9266416" y="6658282"/>
                </a:cubicBezTo>
                <a:cubicBezTo>
                  <a:pt x="9264090" y="6660026"/>
                  <a:pt x="9262345" y="6661188"/>
                  <a:pt x="9260019" y="6662350"/>
                </a:cubicBezTo>
                <a:cubicBezTo>
                  <a:pt x="9283280" y="6667001"/>
                  <a:pt x="9308286" y="6665839"/>
                  <a:pt x="9331547" y="6672233"/>
                </a:cubicBezTo>
                <a:lnTo>
                  <a:pt x="9332128" y="6671651"/>
                </a:lnTo>
                <a:cubicBezTo>
                  <a:pt x="9337362" y="6667584"/>
                  <a:pt x="9344340" y="6664095"/>
                  <a:pt x="9350156" y="6660607"/>
                </a:cubicBezTo>
                <a:cubicBezTo>
                  <a:pt x="9328640" y="6657700"/>
                  <a:pt x="9307705" y="6654213"/>
                  <a:pt x="9286187" y="6648400"/>
                </a:cubicBezTo>
                <a:close/>
                <a:moveTo>
                  <a:pt x="1444828" y="6647610"/>
                </a:moveTo>
                <a:cubicBezTo>
                  <a:pt x="1451413" y="6647162"/>
                  <a:pt x="1458042" y="6647520"/>
                  <a:pt x="1464763" y="6648058"/>
                </a:cubicBezTo>
                <a:cubicBezTo>
                  <a:pt x="1482201" y="6649132"/>
                  <a:pt x="1498911" y="6648415"/>
                  <a:pt x="1515984" y="6648415"/>
                </a:cubicBezTo>
                <a:cubicBezTo>
                  <a:pt x="1520345" y="6648415"/>
                  <a:pt x="1520707" y="6654506"/>
                  <a:pt x="1516711" y="6655222"/>
                </a:cubicBezTo>
                <a:cubicBezTo>
                  <a:pt x="1516711" y="6655939"/>
                  <a:pt x="1517075" y="6656297"/>
                  <a:pt x="1516711" y="6657014"/>
                </a:cubicBezTo>
                <a:cubicBezTo>
                  <a:pt x="1512715" y="6676718"/>
                  <a:pt x="1507992" y="6696065"/>
                  <a:pt x="1505086" y="6716128"/>
                </a:cubicBezTo>
                <a:cubicBezTo>
                  <a:pt x="1503270" y="6730817"/>
                  <a:pt x="1502906" y="6746580"/>
                  <a:pt x="1498185" y="6760552"/>
                </a:cubicBezTo>
                <a:cubicBezTo>
                  <a:pt x="1497458" y="6762343"/>
                  <a:pt x="1494552" y="6761627"/>
                  <a:pt x="1495278" y="6759477"/>
                </a:cubicBezTo>
                <a:cubicBezTo>
                  <a:pt x="1500001" y="6741564"/>
                  <a:pt x="1498547" y="6721143"/>
                  <a:pt x="1500726" y="6702513"/>
                </a:cubicBezTo>
                <a:cubicBezTo>
                  <a:pt x="1501817" y="6686750"/>
                  <a:pt x="1506176" y="6671345"/>
                  <a:pt x="1509445" y="6655939"/>
                </a:cubicBezTo>
                <a:cubicBezTo>
                  <a:pt x="1496368" y="6656297"/>
                  <a:pt x="1483653" y="6656297"/>
                  <a:pt x="1470575" y="6654506"/>
                </a:cubicBezTo>
                <a:cubicBezTo>
                  <a:pt x="1455681" y="6652715"/>
                  <a:pt x="1441149" y="6650923"/>
                  <a:pt x="1426255" y="6654148"/>
                </a:cubicBezTo>
                <a:cubicBezTo>
                  <a:pt x="1424802" y="6654506"/>
                  <a:pt x="1424076" y="6652715"/>
                  <a:pt x="1425166" y="6651998"/>
                </a:cubicBezTo>
                <a:cubicBezTo>
                  <a:pt x="1431705" y="6649311"/>
                  <a:pt x="1438243" y="6648058"/>
                  <a:pt x="1444828" y="6647610"/>
                </a:cubicBezTo>
                <a:close/>
                <a:moveTo>
                  <a:pt x="2090671" y="6641572"/>
                </a:moveTo>
                <a:cubicBezTo>
                  <a:pt x="2092666" y="6641617"/>
                  <a:pt x="2094574" y="6642969"/>
                  <a:pt x="2094401" y="6645675"/>
                </a:cubicBezTo>
                <a:cubicBezTo>
                  <a:pt x="2092318" y="6670206"/>
                  <a:pt x="2086767" y="6694016"/>
                  <a:pt x="2085727" y="6718907"/>
                </a:cubicBezTo>
                <a:cubicBezTo>
                  <a:pt x="2084687" y="6745963"/>
                  <a:pt x="2083645" y="6773380"/>
                  <a:pt x="2080871" y="6800436"/>
                </a:cubicBezTo>
                <a:cubicBezTo>
                  <a:pt x="2080524" y="6803683"/>
                  <a:pt x="2076013" y="6803683"/>
                  <a:pt x="2076013" y="6800436"/>
                </a:cubicBezTo>
                <a:cubicBezTo>
                  <a:pt x="2077401" y="6773380"/>
                  <a:pt x="2077401" y="6745963"/>
                  <a:pt x="2078442" y="6718547"/>
                </a:cubicBezTo>
                <a:cubicBezTo>
                  <a:pt x="2079135" y="6693655"/>
                  <a:pt x="2084339" y="6670206"/>
                  <a:pt x="2086421" y="6645314"/>
                </a:cubicBezTo>
                <a:cubicBezTo>
                  <a:pt x="2086595" y="6642789"/>
                  <a:pt x="2088675" y="6641527"/>
                  <a:pt x="2090671" y="6641572"/>
                </a:cubicBezTo>
                <a:close/>
                <a:moveTo>
                  <a:pt x="8436570" y="6641423"/>
                </a:moveTo>
                <a:cubicBezTo>
                  <a:pt x="8415053" y="6643167"/>
                  <a:pt x="8393537" y="6644912"/>
                  <a:pt x="8372021" y="6644912"/>
                </a:cubicBezTo>
                <a:cubicBezTo>
                  <a:pt x="8372021" y="6646074"/>
                  <a:pt x="8371439" y="6646655"/>
                  <a:pt x="8370276" y="6647236"/>
                </a:cubicBezTo>
                <a:cubicBezTo>
                  <a:pt x="8365043" y="6650143"/>
                  <a:pt x="8359227" y="6654794"/>
                  <a:pt x="8354575" y="6659445"/>
                </a:cubicBezTo>
                <a:cubicBezTo>
                  <a:pt x="8352830" y="6660607"/>
                  <a:pt x="8351086" y="6662933"/>
                  <a:pt x="8349341" y="6664676"/>
                </a:cubicBezTo>
                <a:cubicBezTo>
                  <a:pt x="8373184" y="6663514"/>
                  <a:pt x="8397026" y="6655956"/>
                  <a:pt x="8420870" y="6657118"/>
                </a:cubicBezTo>
                <a:cubicBezTo>
                  <a:pt x="8420870" y="6656537"/>
                  <a:pt x="8421451" y="6656537"/>
                  <a:pt x="8422032" y="6656537"/>
                </a:cubicBezTo>
                <a:cubicBezTo>
                  <a:pt x="8426103" y="6650724"/>
                  <a:pt x="8431336" y="6646074"/>
                  <a:pt x="8436570" y="6641423"/>
                </a:cubicBezTo>
                <a:close/>
                <a:moveTo>
                  <a:pt x="2077003" y="6640971"/>
                </a:moveTo>
                <a:cubicBezTo>
                  <a:pt x="2078649" y="6641646"/>
                  <a:pt x="2079894" y="6643357"/>
                  <a:pt x="2079360" y="6645519"/>
                </a:cubicBezTo>
                <a:cubicBezTo>
                  <a:pt x="2075448" y="6658847"/>
                  <a:pt x="2077227" y="6673617"/>
                  <a:pt x="2075804" y="6687306"/>
                </a:cubicBezTo>
                <a:cubicBezTo>
                  <a:pt x="2073669" y="6703156"/>
                  <a:pt x="2072958" y="6719006"/>
                  <a:pt x="2070825" y="6734857"/>
                </a:cubicBezTo>
                <a:cubicBezTo>
                  <a:pt x="2066556" y="6769440"/>
                  <a:pt x="2060510" y="6803661"/>
                  <a:pt x="2059799" y="6838604"/>
                </a:cubicBezTo>
                <a:cubicBezTo>
                  <a:pt x="2059799" y="6841846"/>
                  <a:pt x="2055174" y="6841846"/>
                  <a:pt x="2055174" y="6838604"/>
                </a:cubicBezTo>
                <a:cubicBezTo>
                  <a:pt x="2053752" y="6798618"/>
                  <a:pt x="2061221" y="6759713"/>
                  <a:pt x="2064067" y="6720087"/>
                </a:cubicBezTo>
                <a:cubicBezTo>
                  <a:pt x="2065490" y="6702796"/>
                  <a:pt x="2068335" y="6685505"/>
                  <a:pt x="2068335" y="6668574"/>
                </a:cubicBezTo>
                <a:cubicBezTo>
                  <a:pt x="2068335" y="6660648"/>
                  <a:pt x="2067624" y="6649481"/>
                  <a:pt x="2072248" y="6642637"/>
                </a:cubicBezTo>
                <a:cubicBezTo>
                  <a:pt x="2073314" y="6640656"/>
                  <a:pt x="2075360" y="6640295"/>
                  <a:pt x="2077003" y="6640971"/>
                </a:cubicBezTo>
                <a:close/>
                <a:moveTo>
                  <a:pt x="9936467" y="6636931"/>
                </a:moveTo>
                <a:cubicBezTo>
                  <a:pt x="9937792" y="6635527"/>
                  <a:pt x="9940443" y="6637398"/>
                  <a:pt x="9939118" y="6639269"/>
                </a:cubicBezTo>
                <a:cubicBezTo>
                  <a:pt x="9935583" y="6643947"/>
                  <a:pt x="9932933" y="6649560"/>
                  <a:pt x="9931166" y="6655172"/>
                </a:cubicBezTo>
                <a:cubicBezTo>
                  <a:pt x="9929840" y="6658915"/>
                  <a:pt x="9924981" y="6656576"/>
                  <a:pt x="9926748" y="6653302"/>
                </a:cubicBezTo>
                <a:cubicBezTo>
                  <a:pt x="9928957" y="6647221"/>
                  <a:pt x="9932049" y="6642075"/>
                  <a:pt x="9936467" y="6636931"/>
                </a:cubicBezTo>
                <a:close/>
                <a:moveTo>
                  <a:pt x="4649928" y="6635766"/>
                </a:moveTo>
                <a:cubicBezTo>
                  <a:pt x="4666941" y="6635766"/>
                  <a:pt x="4685040" y="6636127"/>
                  <a:pt x="4701329" y="6641898"/>
                </a:cubicBezTo>
                <a:cubicBezTo>
                  <a:pt x="4731734" y="6652720"/>
                  <a:pt x="4754900" y="6672919"/>
                  <a:pt x="4767933" y="6702859"/>
                </a:cubicBezTo>
                <a:cubicBezTo>
                  <a:pt x="4770103" y="6708631"/>
                  <a:pt x="4762140" y="6713320"/>
                  <a:pt x="4759245" y="6707549"/>
                </a:cubicBezTo>
                <a:cubicBezTo>
                  <a:pt x="4744042" y="6678330"/>
                  <a:pt x="4724131" y="6654884"/>
                  <a:pt x="4690108" y="6647669"/>
                </a:cubicBezTo>
                <a:cubicBezTo>
                  <a:pt x="4673094" y="6644062"/>
                  <a:pt x="4653910" y="6641898"/>
                  <a:pt x="4636538" y="6645144"/>
                </a:cubicBezTo>
                <a:cubicBezTo>
                  <a:pt x="4622780" y="6647669"/>
                  <a:pt x="4609386" y="6650917"/>
                  <a:pt x="4594909" y="6651277"/>
                </a:cubicBezTo>
                <a:cubicBezTo>
                  <a:pt x="4592737" y="6651277"/>
                  <a:pt x="4592377" y="6647669"/>
                  <a:pt x="4594546" y="6647669"/>
                </a:cubicBezTo>
                <a:cubicBezTo>
                  <a:pt x="4612645" y="6644423"/>
                  <a:pt x="4631468" y="6636127"/>
                  <a:pt x="4649928" y="6635766"/>
                </a:cubicBezTo>
                <a:close/>
                <a:moveTo>
                  <a:pt x="7911441" y="6635372"/>
                </a:moveTo>
                <a:cubicBezTo>
                  <a:pt x="7912164" y="6633211"/>
                  <a:pt x="7915781" y="6634292"/>
                  <a:pt x="7915058" y="6636814"/>
                </a:cubicBezTo>
                <a:cubicBezTo>
                  <a:pt x="7903485" y="6677893"/>
                  <a:pt x="7865148" y="6709964"/>
                  <a:pt x="7829705" y="6731223"/>
                </a:cubicBezTo>
                <a:cubicBezTo>
                  <a:pt x="7826811" y="6733025"/>
                  <a:pt x="7823917" y="6728341"/>
                  <a:pt x="7827173" y="6726179"/>
                </a:cubicBezTo>
                <a:cubicBezTo>
                  <a:pt x="7861531" y="6705279"/>
                  <a:pt x="7897336" y="6674290"/>
                  <a:pt x="7911441" y="6635372"/>
                </a:cubicBezTo>
                <a:close/>
                <a:moveTo>
                  <a:pt x="7469973" y="6632689"/>
                </a:moveTo>
                <a:cubicBezTo>
                  <a:pt x="7470336" y="6631620"/>
                  <a:pt x="7472145" y="6632689"/>
                  <a:pt x="7471421" y="6633401"/>
                </a:cubicBezTo>
                <a:cubicBezTo>
                  <a:pt x="7463460" y="6654060"/>
                  <a:pt x="7442832" y="6663320"/>
                  <a:pt x="7424739" y="6674362"/>
                </a:cubicBezTo>
                <a:cubicBezTo>
                  <a:pt x="7421844" y="6675786"/>
                  <a:pt x="7420034" y="6671869"/>
                  <a:pt x="7422567" y="6670443"/>
                </a:cubicBezTo>
                <a:cubicBezTo>
                  <a:pt x="7439938" y="6660115"/>
                  <a:pt x="7459841" y="6651210"/>
                  <a:pt x="7469973" y="6632689"/>
                </a:cubicBezTo>
                <a:close/>
                <a:moveTo>
                  <a:pt x="4999341" y="6631846"/>
                </a:moveTo>
                <a:cubicBezTo>
                  <a:pt x="5009175" y="6656865"/>
                  <a:pt x="5025115" y="6691782"/>
                  <a:pt x="5052269" y="6701503"/>
                </a:cubicBezTo>
                <a:cubicBezTo>
                  <a:pt x="5055670" y="6702656"/>
                  <a:pt x="5053007" y="6708080"/>
                  <a:pt x="5049893" y="6706724"/>
                </a:cubicBezTo>
                <a:cubicBezTo>
                  <a:pt x="5020958" y="6696927"/>
                  <a:pt x="5004633" y="6659620"/>
                  <a:pt x="4997688" y="6632567"/>
                </a:cubicBezTo>
                <a:cubicBezTo>
                  <a:pt x="4997430" y="6630974"/>
                  <a:pt x="4999292" y="6630550"/>
                  <a:pt x="4999341" y="6631846"/>
                </a:cubicBezTo>
                <a:close/>
                <a:moveTo>
                  <a:pt x="10161051" y="6630024"/>
                </a:moveTo>
                <a:cubicBezTo>
                  <a:pt x="10161957" y="6629563"/>
                  <a:pt x="10162862" y="6630024"/>
                  <a:pt x="10163767" y="6630944"/>
                </a:cubicBezTo>
                <a:cubicBezTo>
                  <a:pt x="10163767" y="6630944"/>
                  <a:pt x="10163767" y="6630944"/>
                  <a:pt x="10163767" y="6631405"/>
                </a:cubicBezTo>
                <a:cubicBezTo>
                  <a:pt x="10180523" y="6644294"/>
                  <a:pt x="10200448" y="6651660"/>
                  <a:pt x="10215845" y="6666852"/>
                </a:cubicBezTo>
                <a:cubicBezTo>
                  <a:pt x="10216750" y="6667772"/>
                  <a:pt x="10215392" y="6669614"/>
                  <a:pt x="10214033" y="6668694"/>
                </a:cubicBezTo>
                <a:cubicBezTo>
                  <a:pt x="10197278" y="6655804"/>
                  <a:pt x="10177353" y="6649358"/>
                  <a:pt x="10160598" y="6636469"/>
                </a:cubicBezTo>
                <a:cubicBezTo>
                  <a:pt x="10139767" y="6644755"/>
                  <a:pt x="10125276" y="6662710"/>
                  <a:pt x="10104446" y="6671916"/>
                </a:cubicBezTo>
                <a:cubicBezTo>
                  <a:pt x="10102182" y="6672836"/>
                  <a:pt x="10099918" y="6669154"/>
                  <a:pt x="10102635" y="6668233"/>
                </a:cubicBezTo>
                <a:cubicBezTo>
                  <a:pt x="10123918" y="6658566"/>
                  <a:pt x="10138862" y="6639230"/>
                  <a:pt x="10161051" y="6630024"/>
                </a:cubicBezTo>
                <a:close/>
                <a:moveTo>
                  <a:pt x="2769170" y="6628308"/>
                </a:moveTo>
                <a:cubicBezTo>
                  <a:pt x="2769526" y="6627591"/>
                  <a:pt x="2770595" y="6628308"/>
                  <a:pt x="2770239" y="6629024"/>
                </a:cubicBezTo>
                <a:cubicBezTo>
                  <a:pt x="2767031" y="6636908"/>
                  <a:pt x="2760972" y="6643716"/>
                  <a:pt x="2755983" y="6650524"/>
                </a:cubicBezTo>
                <a:cubicBezTo>
                  <a:pt x="2754201" y="6652675"/>
                  <a:pt x="2750281" y="6650524"/>
                  <a:pt x="2752063" y="6648016"/>
                </a:cubicBezTo>
                <a:cubicBezTo>
                  <a:pt x="2757053" y="6640849"/>
                  <a:pt x="2763467" y="6634757"/>
                  <a:pt x="2769170" y="6628308"/>
                </a:cubicBezTo>
                <a:close/>
                <a:moveTo>
                  <a:pt x="8616263" y="6625147"/>
                </a:moveTo>
                <a:cubicBezTo>
                  <a:pt x="8605214" y="6626309"/>
                  <a:pt x="8593583" y="6625728"/>
                  <a:pt x="8581953" y="6626890"/>
                </a:cubicBezTo>
                <a:cubicBezTo>
                  <a:pt x="8572067" y="6628635"/>
                  <a:pt x="8561599" y="6629797"/>
                  <a:pt x="8551713" y="6628635"/>
                </a:cubicBezTo>
                <a:cubicBezTo>
                  <a:pt x="8545899" y="6635029"/>
                  <a:pt x="8540083" y="6640842"/>
                  <a:pt x="8533685" y="6646655"/>
                </a:cubicBezTo>
                <a:cubicBezTo>
                  <a:pt x="8557529" y="6643167"/>
                  <a:pt x="8581372" y="6640842"/>
                  <a:pt x="8605214" y="6637935"/>
                </a:cubicBezTo>
                <a:cubicBezTo>
                  <a:pt x="8605795" y="6637354"/>
                  <a:pt x="8606959" y="6637354"/>
                  <a:pt x="8607540" y="6637354"/>
                </a:cubicBezTo>
                <a:cubicBezTo>
                  <a:pt x="8609285" y="6634448"/>
                  <a:pt x="8611611" y="6630960"/>
                  <a:pt x="8613937" y="6628052"/>
                </a:cubicBezTo>
                <a:cubicBezTo>
                  <a:pt x="8614519" y="6626890"/>
                  <a:pt x="8615682" y="6626309"/>
                  <a:pt x="8616263" y="6625147"/>
                </a:cubicBezTo>
                <a:close/>
                <a:moveTo>
                  <a:pt x="8626730" y="6623402"/>
                </a:moveTo>
                <a:cubicBezTo>
                  <a:pt x="8624404" y="6626309"/>
                  <a:pt x="8621497" y="6629216"/>
                  <a:pt x="8618590" y="6631541"/>
                </a:cubicBezTo>
                <a:cubicBezTo>
                  <a:pt x="8615682" y="6634448"/>
                  <a:pt x="8613356" y="6637354"/>
                  <a:pt x="8611030" y="6640261"/>
                </a:cubicBezTo>
                <a:cubicBezTo>
                  <a:pt x="8624987" y="6676883"/>
                  <a:pt x="8631382" y="6716414"/>
                  <a:pt x="8643596" y="6753037"/>
                </a:cubicBezTo>
                <a:cubicBezTo>
                  <a:pt x="8653481" y="6782103"/>
                  <a:pt x="8668600" y="6809425"/>
                  <a:pt x="8677324" y="6838491"/>
                </a:cubicBezTo>
                <a:cubicBezTo>
                  <a:pt x="8677905" y="6828609"/>
                  <a:pt x="8680231" y="6818726"/>
                  <a:pt x="8681976" y="6809425"/>
                </a:cubicBezTo>
                <a:cubicBezTo>
                  <a:pt x="8681395" y="6809425"/>
                  <a:pt x="8681395" y="6808844"/>
                  <a:pt x="8681395" y="6808844"/>
                </a:cubicBezTo>
                <a:cubicBezTo>
                  <a:pt x="8673835" y="6797798"/>
                  <a:pt x="8672671" y="6783265"/>
                  <a:pt x="8668019" y="6771058"/>
                </a:cubicBezTo>
                <a:cubicBezTo>
                  <a:pt x="8661622" y="6754199"/>
                  <a:pt x="8655807" y="6737341"/>
                  <a:pt x="8651155" y="6719320"/>
                </a:cubicBezTo>
                <a:cubicBezTo>
                  <a:pt x="8643596" y="6687929"/>
                  <a:pt x="8630801" y="6655956"/>
                  <a:pt x="8626730" y="6623402"/>
                </a:cubicBezTo>
                <a:close/>
                <a:moveTo>
                  <a:pt x="2785576" y="6622290"/>
                </a:moveTo>
                <a:cubicBezTo>
                  <a:pt x="2786294" y="6621230"/>
                  <a:pt x="2788084" y="6622290"/>
                  <a:pt x="2787010" y="6623350"/>
                </a:cubicBezTo>
                <a:cubicBezTo>
                  <a:pt x="2783784" y="6628651"/>
                  <a:pt x="2780202" y="6633597"/>
                  <a:pt x="2776260" y="6638545"/>
                </a:cubicBezTo>
                <a:cubicBezTo>
                  <a:pt x="2773394" y="6642785"/>
                  <a:pt x="2770885" y="6647732"/>
                  <a:pt x="2766943" y="6650913"/>
                </a:cubicBezTo>
                <a:cubicBezTo>
                  <a:pt x="2765152" y="6652679"/>
                  <a:pt x="2763002" y="6650559"/>
                  <a:pt x="2764076" y="6648792"/>
                </a:cubicBezTo>
                <a:cubicBezTo>
                  <a:pt x="2766227" y="6644199"/>
                  <a:pt x="2770527" y="6640665"/>
                  <a:pt x="2773752" y="6636778"/>
                </a:cubicBezTo>
                <a:cubicBezTo>
                  <a:pt x="2778051" y="6632184"/>
                  <a:pt x="2781994" y="6627591"/>
                  <a:pt x="2785576" y="6622290"/>
                </a:cubicBezTo>
                <a:close/>
                <a:moveTo>
                  <a:pt x="8532049" y="6622181"/>
                </a:moveTo>
                <a:cubicBezTo>
                  <a:pt x="8532597" y="6621566"/>
                  <a:pt x="8534246" y="6623411"/>
                  <a:pt x="8533146" y="6624027"/>
                </a:cubicBezTo>
                <a:cubicBezTo>
                  <a:pt x="8529303" y="6628332"/>
                  <a:pt x="8524910" y="6631407"/>
                  <a:pt x="8520517" y="6635712"/>
                </a:cubicBezTo>
                <a:cubicBezTo>
                  <a:pt x="8519968" y="6636327"/>
                  <a:pt x="8519419" y="6635097"/>
                  <a:pt x="8519968" y="6634482"/>
                </a:cubicBezTo>
                <a:cubicBezTo>
                  <a:pt x="8523262" y="6630177"/>
                  <a:pt x="8527655" y="6625872"/>
                  <a:pt x="8532049" y="6622181"/>
                </a:cubicBezTo>
                <a:close/>
                <a:moveTo>
                  <a:pt x="6618046" y="6621310"/>
                </a:moveTo>
                <a:cubicBezTo>
                  <a:pt x="6687686" y="6631793"/>
                  <a:pt x="6750986" y="6672511"/>
                  <a:pt x="6795621" y="6728422"/>
                </a:cubicBezTo>
                <a:cubicBezTo>
                  <a:pt x="6812393" y="6749850"/>
                  <a:pt x="6824205" y="6775420"/>
                  <a:pt x="6831464" y="6802295"/>
                </a:cubicBezTo>
                <a:lnTo>
                  <a:pt x="6837273" y="6858000"/>
                </a:lnTo>
                <a:lnTo>
                  <a:pt x="6813413" y="6858000"/>
                </a:lnTo>
                <a:lnTo>
                  <a:pt x="6813249" y="6855911"/>
                </a:lnTo>
                <a:cubicBezTo>
                  <a:pt x="6812753" y="6850419"/>
                  <a:pt x="6812212" y="6844927"/>
                  <a:pt x="6811851" y="6841505"/>
                </a:cubicBezTo>
                <a:cubicBezTo>
                  <a:pt x="6807884" y="6812694"/>
                  <a:pt x="6801030" y="6781722"/>
                  <a:pt x="6784079" y="6757233"/>
                </a:cubicBezTo>
                <a:cubicBezTo>
                  <a:pt x="6783358" y="6756873"/>
                  <a:pt x="6782996" y="6756153"/>
                  <a:pt x="6782996" y="6755432"/>
                </a:cubicBezTo>
                <a:lnTo>
                  <a:pt x="6782635" y="6755072"/>
                </a:lnTo>
                <a:cubicBezTo>
                  <a:pt x="6766044" y="6732384"/>
                  <a:pt x="6745847" y="6711856"/>
                  <a:pt x="6723484" y="6694569"/>
                </a:cubicBezTo>
                <a:cubicBezTo>
                  <a:pt x="6685973" y="6666299"/>
                  <a:pt x="6643503" y="6650093"/>
                  <a:pt x="6600537" y="6646536"/>
                </a:cubicBezTo>
                <a:cubicBezTo>
                  <a:pt x="6557570" y="6642980"/>
                  <a:pt x="6514108" y="6652074"/>
                  <a:pt x="6474614" y="6674402"/>
                </a:cubicBezTo>
                <a:cubicBezTo>
                  <a:pt x="6481105" y="6683766"/>
                  <a:pt x="6487598" y="6692769"/>
                  <a:pt x="6493009" y="6702492"/>
                </a:cubicBezTo>
                <a:cubicBezTo>
                  <a:pt x="6495533" y="6706454"/>
                  <a:pt x="6489402" y="6709695"/>
                  <a:pt x="6486877" y="6706094"/>
                </a:cubicBezTo>
                <a:cubicBezTo>
                  <a:pt x="6480384" y="6697090"/>
                  <a:pt x="6473892" y="6687727"/>
                  <a:pt x="6467760" y="6678364"/>
                </a:cubicBezTo>
                <a:cubicBezTo>
                  <a:pt x="6466318" y="6679444"/>
                  <a:pt x="6464875" y="6680524"/>
                  <a:pt x="6463072" y="6681245"/>
                </a:cubicBezTo>
                <a:cubicBezTo>
                  <a:pt x="6468121" y="6687367"/>
                  <a:pt x="6473892" y="6693849"/>
                  <a:pt x="6473892" y="6701772"/>
                </a:cubicBezTo>
                <a:cubicBezTo>
                  <a:pt x="6474253" y="6705374"/>
                  <a:pt x="6468842" y="6706094"/>
                  <a:pt x="6467400" y="6703212"/>
                </a:cubicBezTo>
                <a:cubicBezTo>
                  <a:pt x="6463793" y="6697451"/>
                  <a:pt x="6460547" y="6691328"/>
                  <a:pt x="6456940" y="6685567"/>
                </a:cubicBezTo>
                <a:cubicBezTo>
                  <a:pt x="6451530" y="6689167"/>
                  <a:pt x="6446119" y="6693129"/>
                  <a:pt x="6440709" y="6697451"/>
                </a:cubicBezTo>
                <a:cubicBezTo>
                  <a:pt x="6399231" y="6731664"/>
                  <a:pt x="6364245" y="6778841"/>
                  <a:pt x="6354507" y="6832861"/>
                </a:cubicBezTo>
                <a:lnTo>
                  <a:pt x="6354823" y="6858000"/>
                </a:lnTo>
                <a:lnTo>
                  <a:pt x="6324511" y="6858000"/>
                </a:lnTo>
                <a:lnTo>
                  <a:pt x="6322766" y="6855910"/>
                </a:lnTo>
                <a:cubicBezTo>
                  <a:pt x="6320603" y="6848707"/>
                  <a:pt x="6312307" y="6844746"/>
                  <a:pt x="6304733" y="6845827"/>
                </a:cubicBezTo>
                <a:cubicBezTo>
                  <a:pt x="6297519" y="6846547"/>
                  <a:pt x="6293912" y="6850508"/>
                  <a:pt x="6292108" y="6856271"/>
                </a:cubicBezTo>
                <a:lnTo>
                  <a:pt x="6292007" y="6858000"/>
                </a:lnTo>
                <a:lnTo>
                  <a:pt x="6279829" y="6858000"/>
                </a:lnTo>
                <a:lnTo>
                  <a:pt x="6279845" y="6857711"/>
                </a:lnTo>
                <a:lnTo>
                  <a:pt x="6257907" y="6858000"/>
                </a:lnTo>
                <a:lnTo>
                  <a:pt x="6106433" y="6858000"/>
                </a:lnTo>
                <a:lnTo>
                  <a:pt x="6003203" y="6853749"/>
                </a:lnTo>
                <a:cubicBezTo>
                  <a:pt x="5955955" y="6851949"/>
                  <a:pt x="5909428" y="6852309"/>
                  <a:pt x="5862179" y="6852309"/>
                </a:cubicBezTo>
                <a:cubicBezTo>
                  <a:pt x="5840539" y="6852309"/>
                  <a:pt x="5819259" y="6851949"/>
                  <a:pt x="5797617" y="6851589"/>
                </a:cubicBezTo>
                <a:cubicBezTo>
                  <a:pt x="5789682" y="6851409"/>
                  <a:pt x="5780845" y="6850508"/>
                  <a:pt x="5772011" y="6850194"/>
                </a:cubicBezTo>
                <a:cubicBezTo>
                  <a:pt x="5763172" y="6849878"/>
                  <a:pt x="5754335" y="6850149"/>
                  <a:pt x="5746401" y="6852309"/>
                </a:cubicBezTo>
                <a:lnTo>
                  <a:pt x="5746272" y="6858000"/>
                </a:lnTo>
                <a:lnTo>
                  <a:pt x="5733042" y="6858000"/>
                </a:lnTo>
                <a:lnTo>
                  <a:pt x="5734498" y="6846186"/>
                </a:lnTo>
                <a:cubicBezTo>
                  <a:pt x="5734859" y="6842945"/>
                  <a:pt x="5737385" y="6841865"/>
                  <a:pt x="5739908" y="6841865"/>
                </a:cubicBezTo>
                <a:cubicBezTo>
                  <a:pt x="5755780" y="6836103"/>
                  <a:pt x="5774895" y="6838983"/>
                  <a:pt x="5791485" y="6839344"/>
                </a:cubicBezTo>
                <a:cubicBezTo>
                  <a:pt x="5815291" y="6839704"/>
                  <a:pt x="5838736" y="6840064"/>
                  <a:pt x="5862540" y="6840064"/>
                </a:cubicBezTo>
                <a:cubicBezTo>
                  <a:pt x="5909428" y="6840064"/>
                  <a:pt x="5956316" y="6839344"/>
                  <a:pt x="6003203" y="6841505"/>
                </a:cubicBezTo>
                <a:cubicBezTo>
                  <a:pt x="6050091" y="6842945"/>
                  <a:pt x="6096619" y="6846547"/>
                  <a:pt x="6143508" y="6847987"/>
                </a:cubicBezTo>
                <a:cubicBezTo>
                  <a:pt x="6189314" y="6849068"/>
                  <a:pt x="6235843" y="6845827"/>
                  <a:pt x="6281649" y="6847628"/>
                </a:cubicBezTo>
                <a:lnTo>
                  <a:pt x="6289295" y="6837005"/>
                </a:lnTo>
                <a:lnTo>
                  <a:pt x="6281208" y="6845876"/>
                </a:lnTo>
                <a:cubicBezTo>
                  <a:pt x="6280840" y="6847671"/>
                  <a:pt x="6277158" y="6846952"/>
                  <a:pt x="6278263" y="6844799"/>
                </a:cubicBezTo>
                <a:cubicBezTo>
                  <a:pt x="6280472" y="6838335"/>
                  <a:pt x="6283418" y="6834027"/>
                  <a:pt x="6290046" y="6831155"/>
                </a:cubicBezTo>
                <a:cubicBezTo>
                  <a:pt x="6296306" y="6828641"/>
                  <a:pt x="6303670" y="6825769"/>
                  <a:pt x="6310666" y="6826846"/>
                </a:cubicBezTo>
                <a:cubicBezTo>
                  <a:pt x="6311404" y="6826846"/>
                  <a:pt x="6311771" y="6827923"/>
                  <a:pt x="6311035" y="6827923"/>
                </a:cubicBezTo>
                <a:cubicBezTo>
                  <a:pt x="6304775" y="6828641"/>
                  <a:pt x="6298883" y="6830437"/>
                  <a:pt x="6292992" y="6832950"/>
                </a:cubicBezTo>
                <a:lnTo>
                  <a:pt x="6290185" y="6836029"/>
                </a:lnTo>
                <a:lnTo>
                  <a:pt x="6308790" y="6830340"/>
                </a:lnTo>
                <a:cubicBezTo>
                  <a:pt x="6315733" y="6830160"/>
                  <a:pt x="6322766" y="6831781"/>
                  <a:pt x="6328177" y="6835383"/>
                </a:cubicBezTo>
                <a:cubicBezTo>
                  <a:pt x="6329619" y="6826379"/>
                  <a:pt x="6331422" y="6817375"/>
                  <a:pt x="6334308" y="6808732"/>
                </a:cubicBezTo>
                <a:cubicBezTo>
                  <a:pt x="6351982" y="6750751"/>
                  <a:pt x="6391296" y="6698891"/>
                  <a:pt x="6442152" y="6663958"/>
                </a:cubicBezTo>
                <a:cubicBezTo>
                  <a:pt x="6438184" y="6658916"/>
                  <a:pt x="6433496" y="6653874"/>
                  <a:pt x="6428446" y="6649553"/>
                </a:cubicBezTo>
                <a:cubicBezTo>
                  <a:pt x="6425561" y="6646671"/>
                  <a:pt x="6429889" y="6642710"/>
                  <a:pt x="6432774" y="6645231"/>
                </a:cubicBezTo>
                <a:cubicBezTo>
                  <a:pt x="6438184" y="6649913"/>
                  <a:pt x="6443234" y="6654955"/>
                  <a:pt x="6447563" y="6660357"/>
                </a:cubicBezTo>
                <a:cubicBezTo>
                  <a:pt x="6449365" y="6659276"/>
                  <a:pt x="6451530" y="6658196"/>
                  <a:pt x="6453694" y="6656756"/>
                </a:cubicBezTo>
                <a:cubicBezTo>
                  <a:pt x="6450087" y="6651353"/>
                  <a:pt x="6446119" y="6645951"/>
                  <a:pt x="6442152" y="6640549"/>
                </a:cubicBezTo>
                <a:cubicBezTo>
                  <a:pt x="6440709" y="6638389"/>
                  <a:pt x="6444677" y="6635507"/>
                  <a:pt x="6446480" y="6637308"/>
                </a:cubicBezTo>
                <a:cubicBezTo>
                  <a:pt x="6450448" y="6643070"/>
                  <a:pt x="6454416" y="6648112"/>
                  <a:pt x="6458744" y="6653514"/>
                </a:cubicBezTo>
                <a:cubicBezTo>
                  <a:pt x="6485795" y="6637669"/>
                  <a:pt x="6515732" y="6626503"/>
                  <a:pt x="6546750" y="6621462"/>
                </a:cubicBezTo>
                <a:cubicBezTo>
                  <a:pt x="6570915" y="6617681"/>
                  <a:pt x="6594833" y="6617815"/>
                  <a:pt x="6618046" y="6621310"/>
                </a:cubicBezTo>
                <a:close/>
                <a:moveTo>
                  <a:pt x="8546509" y="6620223"/>
                </a:moveTo>
                <a:cubicBezTo>
                  <a:pt x="8547729" y="6619003"/>
                  <a:pt x="8549560" y="6620834"/>
                  <a:pt x="8548340" y="6622054"/>
                </a:cubicBezTo>
                <a:cubicBezTo>
                  <a:pt x="8541628" y="6629985"/>
                  <a:pt x="8533085" y="6636087"/>
                  <a:pt x="8526375" y="6643409"/>
                </a:cubicBezTo>
                <a:cubicBezTo>
                  <a:pt x="8525764" y="6644019"/>
                  <a:pt x="8524544" y="6643409"/>
                  <a:pt x="8525764" y="6642799"/>
                </a:cubicBezTo>
                <a:cubicBezTo>
                  <a:pt x="8531865" y="6634866"/>
                  <a:pt x="8539797" y="6628154"/>
                  <a:pt x="8546509" y="6620223"/>
                </a:cubicBezTo>
                <a:close/>
                <a:moveTo>
                  <a:pt x="8539066" y="6620123"/>
                </a:moveTo>
                <a:cubicBezTo>
                  <a:pt x="8540774" y="6619003"/>
                  <a:pt x="8541913" y="6621245"/>
                  <a:pt x="8540774" y="6621805"/>
                </a:cubicBezTo>
                <a:cubicBezTo>
                  <a:pt x="8535080" y="6626290"/>
                  <a:pt x="8529385" y="6631336"/>
                  <a:pt x="8523690" y="6635820"/>
                </a:cubicBezTo>
                <a:cubicBezTo>
                  <a:pt x="8523120" y="6636380"/>
                  <a:pt x="8521982" y="6635260"/>
                  <a:pt x="8522552" y="6635260"/>
                </a:cubicBezTo>
                <a:cubicBezTo>
                  <a:pt x="8527677" y="6629654"/>
                  <a:pt x="8533371" y="6624609"/>
                  <a:pt x="8539066" y="6620123"/>
                </a:cubicBezTo>
                <a:close/>
                <a:moveTo>
                  <a:pt x="7471231" y="6619630"/>
                </a:moveTo>
                <a:cubicBezTo>
                  <a:pt x="7472306" y="6618899"/>
                  <a:pt x="7473739" y="6619630"/>
                  <a:pt x="7473022" y="6621091"/>
                </a:cubicBezTo>
                <a:cubicBezTo>
                  <a:pt x="7459406" y="6649949"/>
                  <a:pt x="7431814" y="6666022"/>
                  <a:pt x="7401357" y="6671867"/>
                </a:cubicBezTo>
                <a:cubicBezTo>
                  <a:pt x="7398848" y="6672597"/>
                  <a:pt x="7397773" y="6668578"/>
                  <a:pt x="7400281" y="6667848"/>
                </a:cubicBezTo>
                <a:cubicBezTo>
                  <a:pt x="7429665" y="6660908"/>
                  <a:pt x="7455822" y="6646662"/>
                  <a:pt x="7471231" y="6619630"/>
                </a:cubicBezTo>
                <a:close/>
                <a:moveTo>
                  <a:pt x="1264266" y="6618499"/>
                </a:moveTo>
                <a:cubicBezTo>
                  <a:pt x="1218999" y="6640681"/>
                  <a:pt x="1174204" y="6665225"/>
                  <a:pt x="1134125" y="6695431"/>
                </a:cubicBezTo>
                <a:cubicBezTo>
                  <a:pt x="1134125" y="6709590"/>
                  <a:pt x="1134596" y="6723750"/>
                  <a:pt x="1134596" y="6739325"/>
                </a:cubicBezTo>
                <a:cubicBezTo>
                  <a:pt x="1172789" y="6706287"/>
                  <a:pt x="1221357" y="6683632"/>
                  <a:pt x="1265681" y="6659560"/>
                </a:cubicBezTo>
                <a:cubicBezTo>
                  <a:pt x="1267096" y="6658617"/>
                  <a:pt x="1268039" y="6658617"/>
                  <a:pt x="1269454" y="6658617"/>
                </a:cubicBezTo>
                <a:cubicBezTo>
                  <a:pt x="1268039" y="6648705"/>
                  <a:pt x="1266624" y="6638794"/>
                  <a:pt x="1264266" y="6618499"/>
                </a:cubicBezTo>
                <a:close/>
                <a:moveTo>
                  <a:pt x="2800633" y="6616816"/>
                </a:moveTo>
                <a:cubicBezTo>
                  <a:pt x="2800986" y="6616460"/>
                  <a:pt x="2802400" y="6616460"/>
                  <a:pt x="2802400" y="6617530"/>
                </a:cubicBezTo>
                <a:cubicBezTo>
                  <a:pt x="2801694" y="6623598"/>
                  <a:pt x="2797453" y="6628596"/>
                  <a:pt x="2793920" y="6633237"/>
                </a:cubicBezTo>
                <a:cubicBezTo>
                  <a:pt x="2791446" y="6636449"/>
                  <a:pt x="2788266" y="6638948"/>
                  <a:pt x="2786146" y="6642160"/>
                </a:cubicBezTo>
                <a:cubicBezTo>
                  <a:pt x="2784379" y="6644659"/>
                  <a:pt x="2783319" y="6647515"/>
                  <a:pt x="2781199" y="6649657"/>
                </a:cubicBezTo>
                <a:cubicBezTo>
                  <a:pt x="2779786" y="6651085"/>
                  <a:pt x="2777312" y="6649300"/>
                  <a:pt x="2777665" y="6647872"/>
                </a:cubicBezTo>
                <a:cubicBezTo>
                  <a:pt x="2779079" y="6642160"/>
                  <a:pt x="2785086" y="6637163"/>
                  <a:pt x="2788973" y="6633237"/>
                </a:cubicBezTo>
                <a:cubicBezTo>
                  <a:pt x="2793566" y="6628240"/>
                  <a:pt x="2797100" y="6622885"/>
                  <a:pt x="2800633" y="6616816"/>
                </a:cubicBezTo>
                <a:close/>
                <a:moveTo>
                  <a:pt x="1731267" y="6614891"/>
                </a:moveTo>
                <a:cubicBezTo>
                  <a:pt x="1749873" y="6615117"/>
                  <a:pt x="1768524" y="6616559"/>
                  <a:pt x="1786003" y="6617279"/>
                </a:cubicBezTo>
                <a:cubicBezTo>
                  <a:pt x="1828893" y="6618722"/>
                  <a:pt x="1871781" y="6619804"/>
                  <a:pt x="1915029" y="6620525"/>
                </a:cubicBezTo>
                <a:cubicBezTo>
                  <a:pt x="1916830" y="6620525"/>
                  <a:pt x="1918632" y="6620885"/>
                  <a:pt x="1919715" y="6622328"/>
                </a:cubicBezTo>
                <a:cubicBezTo>
                  <a:pt x="1924040" y="6623409"/>
                  <a:pt x="1927643" y="6627736"/>
                  <a:pt x="1925841" y="6633866"/>
                </a:cubicBezTo>
                <a:cubicBezTo>
                  <a:pt x="1915029" y="6667037"/>
                  <a:pt x="1914669" y="6705615"/>
                  <a:pt x="1909263" y="6740588"/>
                </a:cubicBezTo>
                <a:cubicBezTo>
                  <a:pt x="1903135" y="6779168"/>
                  <a:pt x="1900973" y="6818468"/>
                  <a:pt x="1895928" y="6857408"/>
                </a:cubicBezTo>
                <a:lnTo>
                  <a:pt x="1895851" y="6858000"/>
                </a:lnTo>
                <a:lnTo>
                  <a:pt x="1876148" y="6858000"/>
                </a:lnTo>
                <a:lnTo>
                  <a:pt x="1877907" y="6843347"/>
                </a:lnTo>
                <a:cubicBezTo>
                  <a:pt x="1883313" y="6807291"/>
                  <a:pt x="1884394" y="6770876"/>
                  <a:pt x="1889800" y="6734820"/>
                </a:cubicBezTo>
                <a:cubicBezTo>
                  <a:pt x="1894487" y="6702370"/>
                  <a:pt x="1894487" y="6666676"/>
                  <a:pt x="1904218" y="6635308"/>
                </a:cubicBezTo>
                <a:cubicBezTo>
                  <a:pt x="1867094" y="6635668"/>
                  <a:pt x="1829973" y="6635308"/>
                  <a:pt x="1792851" y="6634226"/>
                </a:cubicBezTo>
                <a:cubicBezTo>
                  <a:pt x="1759695" y="6633505"/>
                  <a:pt x="1723294" y="6628457"/>
                  <a:pt x="1689776" y="6631702"/>
                </a:cubicBezTo>
                <a:cubicBezTo>
                  <a:pt x="1689776" y="6632063"/>
                  <a:pt x="1689776" y="6632423"/>
                  <a:pt x="1689776" y="6633144"/>
                </a:cubicBezTo>
                <a:lnTo>
                  <a:pt x="1658939" y="6858000"/>
                </a:lnTo>
                <a:lnTo>
                  <a:pt x="1639623" y="6858000"/>
                </a:lnTo>
                <a:lnTo>
                  <a:pt x="1640040" y="6854523"/>
                </a:lnTo>
                <a:cubicBezTo>
                  <a:pt x="1649049" y="6778808"/>
                  <a:pt x="1658421" y="6703091"/>
                  <a:pt x="1670674" y="6627736"/>
                </a:cubicBezTo>
                <a:cubicBezTo>
                  <a:pt x="1671035" y="6625934"/>
                  <a:pt x="1671755" y="6624491"/>
                  <a:pt x="1672477" y="6623409"/>
                </a:cubicBezTo>
                <a:cubicBezTo>
                  <a:pt x="1673197" y="6621607"/>
                  <a:pt x="1674637" y="6620525"/>
                  <a:pt x="1676801" y="6619804"/>
                </a:cubicBezTo>
                <a:cubicBezTo>
                  <a:pt x="1694101" y="6615658"/>
                  <a:pt x="1712662" y="6614666"/>
                  <a:pt x="1731267" y="6614891"/>
                </a:cubicBezTo>
                <a:close/>
                <a:moveTo>
                  <a:pt x="10466897" y="6614798"/>
                </a:moveTo>
                <a:cubicBezTo>
                  <a:pt x="10470193" y="6632214"/>
                  <a:pt x="10472547" y="6650970"/>
                  <a:pt x="10477725" y="6667939"/>
                </a:cubicBezTo>
                <a:cubicBezTo>
                  <a:pt x="10479137" y="6671957"/>
                  <a:pt x="10473018" y="6672850"/>
                  <a:pt x="10472076" y="6669279"/>
                </a:cubicBezTo>
                <a:cubicBezTo>
                  <a:pt x="10468309" y="6661241"/>
                  <a:pt x="10468309" y="6652756"/>
                  <a:pt x="10466897" y="6644271"/>
                </a:cubicBezTo>
                <a:cubicBezTo>
                  <a:pt x="10465013" y="6634894"/>
                  <a:pt x="10463130" y="6625516"/>
                  <a:pt x="10461718" y="6616138"/>
                </a:cubicBezTo>
                <a:cubicBezTo>
                  <a:pt x="10461718" y="6613012"/>
                  <a:pt x="10466426" y="6611673"/>
                  <a:pt x="10466897" y="6614798"/>
                </a:cubicBezTo>
                <a:close/>
                <a:moveTo>
                  <a:pt x="9022827" y="6613878"/>
                </a:moveTo>
                <a:cubicBezTo>
                  <a:pt x="9024537" y="6613878"/>
                  <a:pt x="9025675" y="6614304"/>
                  <a:pt x="9026815" y="6613878"/>
                </a:cubicBezTo>
                <a:cubicBezTo>
                  <a:pt x="9027953" y="6613878"/>
                  <a:pt x="9029092" y="6613878"/>
                  <a:pt x="9030230" y="6614304"/>
                </a:cubicBezTo>
                <a:cubicBezTo>
                  <a:pt x="9031370" y="6614304"/>
                  <a:pt x="9031370" y="6615586"/>
                  <a:pt x="9030230" y="6615586"/>
                </a:cubicBezTo>
                <a:cubicBezTo>
                  <a:pt x="9029092" y="6616013"/>
                  <a:pt x="9027953" y="6615586"/>
                  <a:pt x="9026815" y="6615586"/>
                </a:cubicBezTo>
                <a:cubicBezTo>
                  <a:pt x="9025105" y="6615586"/>
                  <a:pt x="9023967" y="6615159"/>
                  <a:pt x="9022827" y="6615159"/>
                </a:cubicBezTo>
                <a:cubicBezTo>
                  <a:pt x="9021689" y="6615159"/>
                  <a:pt x="9021689" y="6613878"/>
                  <a:pt x="9022827" y="6613878"/>
                </a:cubicBezTo>
                <a:close/>
                <a:moveTo>
                  <a:pt x="9915924" y="6613627"/>
                </a:moveTo>
                <a:cubicBezTo>
                  <a:pt x="9917029" y="6614241"/>
                  <a:pt x="9917691" y="6615469"/>
                  <a:pt x="9916808" y="6616585"/>
                </a:cubicBezTo>
                <a:cubicBezTo>
                  <a:pt x="9909739" y="6626856"/>
                  <a:pt x="9902672" y="6636680"/>
                  <a:pt x="9896045" y="6646505"/>
                </a:cubicBezTo>
                <a:cubicBezTo>
                  <a:pt x="9890302" y="6654096"/>
                  <a:pt x="9886768" y="6663473"/>
                  <a:pt x="9880584" y="6670617"/>
                </a:cubicBezTo>
                <a:cubicBezTo>
                  <a:pt x="9878817" y="6672850"/>
                  <a:pt x="9875283" y="6670172"/>
                  <a:pt x="9876608" y="6667492"/>
                </a:cubicBezTo>
                <a:cubicBezTo>
                  <a:pt x="9887652" y="6649183"/>
                  <a:pt x="9899580" y="6631321"/>
                  <a:pt x="9912390" y="6614352"/>
                </a:cubicBezTo>
                <a:cubicBezTo>
                  <a:pt x="9913273" y="6613013"/>
                  <a:pt x="9914820" y="6613013"/>
                  <a:pt x="9915924" y="6613627"/>
                </a:cubicBezTo>
                <a:close/>
                <a:moveTo>
                  <a:pt x="4652402" y="6613141"/>
                </a:moveTo>
                <a:cubicBezTo>
                  <a:pt x="4714366" y="6610470"/>
                  <a:pt x="4776913" y="6640714"/>
                  <a:pt x="4796557" y="6705112"/>
                </a:cubicBezTo>
                <a:cubicBezTo>
                  <a:pt x="4798727" y="6712005"/>
                  <a:pt x="4787886" y="6714908"/>
                  <a:pt x="4785720" y="6708015"/>
                </a:cubicBezTo>
                <a:cubicBezTo>
                  <a:pt x="4756817" y="6611870"/>
                  <a:pt x="4623504" y="6597357"/>
                  <a:pt x="4552694" y="6655044"/>
                </a:cubicBezTo>
                <a:cubicBezTo>
                  <a:pt x="4551609" y="6656496"/>
                  <a:pt x="4549442" y="6654682"/>
                  <a:pt x="4550887" y="6653230"/>
                </a:cubicBezTo>
                <a:cubicBezTo>
                  <a:pt x="4578255" y="6628197"/>
                  <a:pt x="4615222" y="6614745"/>
                  <a:pt x="4652402" y="6613141"/>
                </a:cubicBezTo>
                <a:close/>
                <a:moveTo>
                  <a:pt x="6679297" y="6612697"/>
                </a:moveTo>
                <a:cubicBezTo>
                  <a:pt x="6711981" y="6614858"/>
                  <a:pt x="6748617" y="6640806"/>
                  <a:pt x="6771603" y="6662788"/>
                </a:cubicBezTo>
                <a:cubicBezTo>
                  <a:pt x="6801414" y="6691258"/>
                  <a:pt x="6821168" y="6723331"/>
                  <a:pt x="6839486" y="6760089"/>
                </a:cubicBezTo>
                <a:cubicBezTo>
                  <a:pt x="6841282" y="6763693"/>
                  <a:pt x="6835894" y="6766576"/>
                  <a:pt x="6834098" y="6762972"/>
                </a:cubicBezTo>
                <a:lnTo>
                  <a:pt x="6806430" y="6722363"/>
                </a:lnTo>
                <a:lnTo>
                  <a:pt x="6841074" y="6785539"/>
                </a:lnTo>
                <a:cubicBezTo>
                  <a:pt x="6842871" y="6789138"/>
                  <a:pt x="6837118" y="6792017"/>
                  <a:pt x="6835321" y="6788418"/>
                </a:cubicBezTo>
                <a:cubicBezTo>
                  <a:pt x="6825254" y="6767544"/>
                  <a:pt x="6816626" y="6745951"/>
                  <a:pt x="6802964" y="6727236"/>
                </a:cubicBezTo>
                <a:cubicBezTo>
                  <a:pt x="6790020" y="6708882"/>
                  <a:pt x="6775280" y="6693046"/>
                  <a:pt x="6759102" y="6677210"/>
                </a:cubicBezTo>
                <a:cubicBezTo>
                  <a:pt x="6728902" y="6647699"/>
                  <a:pt x="6689714" y="6629704"/>
                  <a:pt x="6648728" y="6619267"/>
                </a:cubicBezTo>
                <a:cubicBezTo>
                  <a:pt x="6647650" y="6619267"/>
                  <a:pt x="6648009" y="6617468"/>
                  <a:pt x="6649088" y="6617827"/>
                </a:cubicBezTo>
                <a:cubicBezTo>
                  <a:pt x="6671738" y="6618547"/>
                  <a:pt x="6693668" y="6629344"/>
                  <a:pt x="6714161" y="6637981"/>
                </a:cubicBezTo>
                <a:cubicBezTo>
                  <a:pt x="6731058" y="6645180"/>
                  <a:pt x="6746519" y="6657056"/>
                  <a:pt x="6759462" y="6669653"/>
                </a:cubicBezTo>
                <a:lnTo>
                  <a:pt x="6803162" y="6717565"/>
                </a:lnTo>
                <a:lnTo>
                  <a:pt x="6771244" y="6670716"/>
                </a:lnTo>
                <a:cubicBezTo>
                  <a:pt x="6747180" y="6647292"/>
                  <a:pt x="6712341" y="6621346"/>
                  <a:pt x="6678938" y="6614858"/>
                </a:cubicBezTo>
                <a:cubicBezTo>
                  <a:pt x="6677861" y="6614499"/>
                  <a:pt x="6677861" y="6612697"/>
                  <a:pt x="6679297" y="6612697"/>
                </a:cubicBezTo>
                <a:close/>
                <a:moveTo>
                  <a:pt x="2874806" y="6611545"/>
                </a:moveTo>
                <a:cubicBezTo>
                  <a:pt x="2876230" y="6610099"/>
                  <a:pt x="2878722" y="6611545"/>
                  <a:pt x="2877298" y="6612990"/>
                </a:cubicBezTo>
                <a:cubicBezTo>
                  <a:pt x="2871958" y="6621663"/>
                  <a:pt x="2866618" y="6631782"/>
                  <a:pt x="2859854" y="6639372"/>
                </a:cubicBezTo>
                <a:cubicBezTo>
                  <a:pt x="2858074" y="6641539"/>
                  <a:pt x="2855227" y="6639010"/>
                  <a:pt x="2856295" y="6636480"/>
                </a:cubicBezTo>
                <a:cubicBezTo>
                  <a:pt x="2858787" y="6632144"/>
                  <a:pt x="2862346" y="6628169"/>
                  <a:pt x="2865551" y="6623832"/>
                </a:cubicBezTo>
                <a:cubicBezTo>
                  <a:pt x="2868398" y="6619856"/>
                  <a:pt x="2871603" y="6615881"/>
                  <a:pt x="2874806" y="6611545"/>
                </a:cubicBezTo>
                <a:close/>
                <a:moveTo>
                  <a:pt x="2838557" y="6610327"/>
                </a:moveTo>
                <a:cubicBezTo>
                  <a:pt x="2839633" y="6608510"/>
                  <a:pt x="2842148" y="6610690"/>
                  <a:pt x="2840711" y="6612507"/>
                </a:cubicBezTo>
                <a:cubicBezTo>
                  <a:pt x="2831735" y="6623411"/>
                  <a:pt x="2822758" y="6633951"/>
                  <a:pt x="2813781" y="6644491"/>
                </a:cubicBezTo>
                <a:cubicBezTo>
                  <a:pt x="2811986" y="6646308"/>
                  <a:pt x="2809114" y="6643401"/>
                  <a:pt x="2810191" y="6641583"/>
                </a:cubicBezTo>
                <a:cubicBezTo>
                  <a:pt x="2818090" y="6629954"/>
                  <a:pt x="2829221" y="6620503"/>
                  <a:pt x="2838557" y="6610327"/>
                </a:cubicBezTo>
                <a:close/>
                <a:moveTo>
                  <a:pt x="2824251" y="6609977"/>
                </a:moveTo>
                <a:cubicBezTo>
                  <a:pt x="2825685" y="6608510"/>
                  <a:pt x="2827836" y="6610711"/>
                  <a:pt x="2826402" y="6612179"/>
                </a:cubicBezTo>
                <a:cubicBezTo>
                  <a:pt x="2816363" y="6623187"/>
                  <a:pt x="2807757" y="6636398"/>
                  <a:pt x="2795568" y="6644838"/>
                </a:cubicBezTo>
                <a:cubicBezTo>
                  <a:pt x="2793775" y="6646305"/>
                  <a:pt x="2791623" y="6643003"/>
                  <a:pt x="2793416" y="6641534"/>
                </a:cubicBezTo>
                <a:cubicBezTo>
                  <a:pt x="2803455" y="6630893"/>
                  <a:pt x="2814212" y="6620618"/>
                  <a:pt x="2824251" y="6609977"/>
                </a:cubicBezTo>
                <a:close/>
                <a:moveTo>
                  <a:pt x="2865221" y="6609972"/>
                </a:moveTo>
                <a:cubicBezTo>
                  <a:pt x="2866300" y="6608510"/>
                  <a:pt x="2869178" y="6609972"/>
                  <a:pt x="2867739" y="6611801"/>
                </a:cubicBezTo>
                <a:cubicBezTo>
                  <a:pt x="2860905" y="6622406"/>
                  <a:pt x="2853712" y="6635573"/>
                  <a:pt x="2843282" y="6643253"/>
                </a:cubicBezTo>
                <a:cubicBezTo>
                  <a:pt x="2841844" y="6644716"/>
                  <a:pt x="2839326" y="6641790"/>
                  <a:pt x="2840764" y="6640327"/>
                </a:cubicBezTo>
                <a:cubicBezTo>
                  <a:pt x="2844002" y="6635573"/>
                  <a:pt x="2848677" y="6631550"/>
                  <a:pt x="2852634" y="6626795"/>
                </a:cubicBezTo>
                <a:cubicBezTo>
                  <a:pt x="2856950" y="6621309"/>
                  <a:pt x="2860905" y="6615823"/>
                  <a:pt x="2865221" y="6609972"/>
                </a:cubicBezTo>
                <a:close/>
                <a:moveTo>
                  <a:pt x="6718554" y="6609876"/>
                </a:moveTo>
                <a:cubicBezTo>
                  <a:pt x="6747482" y="6620296"/>
                  <a:pt x="6775686" y="6638623"/>
                  <a:pt x="6794127" y="6663059"/>
                </a:cubicBezTo>
                <a:cubicBezTo>
                  <a:pt x="6810761" y="6684619"/>
                  <a:pt x="6829925" y="6704742"/>
                  <a:pt x="6838604" y="6730975"/>
                </a:cubicBezTo>
                <a:cubicBezTo>
                  <a:pt x="6839688" y="6734567"/>
                  <a:pt x="6833541" y="6736364"/>
                  <a:pt x="6832457" y="6732412"/>
                </a:cubicBezTo>
                <a:cubicBezTo>
                  <a:pt x="6824140" y="6706539"/>
                  <a:pt x="6804253" y="6683182"/>
                  <a:pt x="6786534" y="6663059"/>
                </a:cubicBezTo>
                <a:cubicBezTo>
                  <a:pt x="6767370" y="6640780"/>
                  <a:pt x="6743505" y="6625687"/>
                  <a:pt x="6717469" y="6612391"/>
                </a:cubicBezTo>
                <a:cubicBezTo>
                  <a:pt x="6716023" y="6611672"/>
                  <a:pt x="6717108" y="6609517"/>
                  <a:pt x="6718554" y="6609876"/>
                </a:cubicBezTo>
                <a:close/>
                <a:moveTo>
                  <a:pt x="2896092" y="6609038"/>
                </a:moveTo>
                <a:cubicBezTo>
                  <a:pt x="2897491" y="6606919"/>
                  <a:pt x="2900989" y="6609038"/>
                  <a:pt x="2899590" y="6611512"/>
                </a:cubicBezTo>
                <a:cubicBezTo>
                  <a:pt x="2896442" y="6617519"/>
                  <a:pt x="2892943" y="6623173"/>
                  <a:pt x="2889795" y="6629180"/>
                </a:cubicBezTo>
                <a:cubicBezTo>
                  <a:pt x="2888396" y="6632007"/>
                  <a:pt x="2883848" y="6629180"/>
                  <a:pt x="2885597" y="6626354"/>
                </a:cubicBezTo>
                <a:cubicBezTo>
                  <a:pt x="2888745" y="6620346"/>
                  <a:pt x="2892594" y="6615046"/>
                  <a:pt x="2896092" y="6609038"/>
                </a:cubicBezTo>
                <a:close/>
                <a:moveTo>
                  <a:pt x="9020341" y="6608753"/>
                </a:moveTo>
                <a:cubicBezTo>
                  <a:pt x="9027016" y="6608753"/>
                  <a:pt x="9033693" y="6609393"/>
                  <a:pt x="9039762" y="6609393"/>
                </a:cubicBezTo>
                <a:cubicBezTo>
                  <a:pt x="9041583" y="6610034"/>
                  <a:pt x="9040976" y="6613237"/>
                  <a:pt x="9039155" y="6612596"/>
                </a:cubicBezTo>
                <a:cubicBezTo>
                  <a:pt x="9033086" y="6611955"/>
                  <a:pt x="9026409" y="6611314"/>
                  <a:pt x="9020341" y="6610674"/>
                </a:cubicBezTo>
                <a:cubicBezTo>
                  <a:pt x="9019127" y="6610674"/>
                  <a:pt x="9019734" y="6608753"/>
                  <a:pt x="9020341" y="6608753"/>
                </a:cubicBezTo>
                <a:close/>
                <a:moveTo>
                  <a:pt x="10163531" y="6608593"/>
                </a:moveTo>
                <a:cubicBezTo>
                  <a:pt x="10164877" y="6607697"/>
                  <a:pt x="10166223" y="6609040"/>
                  <a:pt x="10166673" y="6610385"/>
                </a:cubicBezTo>
                <a:cubicBezTo>
                  <a:pt x="10167121" y="6610385"/>
                  <a:pt x="10167121" y="6610385"/>
                  <a:pt x="10167570" y="6610832"/>
                </a:cubicBezTo>
                <a:cubicBezTo>
                  <a:pt x="10181037" y="6621136"/>
                  <a:pt x="10197197" y="6626511"/>
                  <a:pt x="10212459" y="6634576"/>
                </a:cubicBezTo>
                <a:cubicBezTo>
                  <a:pt x="10223232" y="6640400"/>
                  <a:pt x="10235801" y="6645776"/>
                  <a:pt x="10244778" y="6654287"/>
                </a:cubicBezTo>
                <a:cubicBezTo>
                  <a:pt x="10246573" y="6656079"/>
                  <a:pt x="10243880" y="6659215"/>
                  <a:pt x="10241636" y="6657423"/>
                </a:cubicBezTo>
                <a:cubicBezTo>
                  <a:pt x="10231311" y="6647568"/>
                  <a:pt x="10213357" y="6640847"/>
                  <a:pt x="10199890" y="6635024"/>
                </a:cubicBezTo>
                <a:cubicBezTo>
                  <a:pt x="10187321" y="6628752"/>
                  <a:pt x="10175202" y="6624272"/>
                  <a:pt x="10164427" y="6615760"/>
                </a:cubicBezTo>
                <a:cubicBezTo>
                  <a:pt x="10163979" y="6615313"/>
                  <a:pt x="10163979" y="6615313"/>
                  <a:pt x="10163531" y="6615313"/>
                </a:cubicBezTo>
                <a:cubicBezTo>
                  <a:pt x="10149615" y="6622032"/>
                  <a:pt x="10135699" y="6631440"/>
                  <a:pt x="10121334" y="6639055"/>
                </a:cubicBezTo>
                <a:cubicBezTo>
                  <a:pt x="10102930" y="6648911"/>
                  <a:pt x="10085873" y="6658766"/>
                  <a:pt x="10068366" y="6669966"/>
                </a:cubicBezTo>
                <a:cubicBezTo>
                  <a:pt x="10067020" y="6670862"/>
                  <a:pt x="10066122" y="6668623"/>
                  <a:pt x="10067020" y="6667726"/>
                </a:cubicBezTo>
                <a:cubicBezTo>
                  <a:pt x="10085873" y="6655182"/>
                  <a:pt x="10104726" y="6642192"/>
                  <a:pt x="10124478" y="6630992"/>
                </a:cubicBezTo>
                <a:cubicBezTo>
                  <a:pt x="10137494" y="6624272"/>
                  <a:pt x="10149615" y="6613969"/>
                  <a:pt x="10163531" y="6608593"/>
                </a:cubicBezTo>
                <a:close/>
                <a:moveTo>
                  <a:pt x="1989795" y="6607847"/>
                </a:moveTo>
                <a:cubicBezTo>
                  <a:pt x="1991181" y="6608702"/>
                  <a:pt x="1992076" y="6610502"/>
                  <a:pt x="1991181" y="6612483"/>
                </a:cubicBezTo>
                <a:cubicBezTo>
                  <a:pt x="1976513" y="6640564"/>
                  <a:pt x="1960413" y="6668286"/>
                  <a:pt x="1944672" y="6696007"/>
                </a:cubicBezTo>
                <a:cubicBezTo>
                  <a:pt x="1942168" y="6700328"/>
                  <a:pt x="1936086" y="6696367"/>
                  <a:pt x="1938231" y="6692407"/>
                </a:cubicBezTo>
                <a:cubicBezTo>
                  <a:pt x="1953258" y="6664325"/>
                  <a:pt x="1970431" y="6636964"/>
                  <a:pt x="1985458" y="6608882"/>
                </a:cubicBezTo>
                <a:cubicBezTo>
                  <a:pt x="1986532" y="6607082"/>
                  <a:pt x="1988409" y="6606992"/>
                  <a:pt x="1989795" y="6607847"/>
                </a:cubicBezTo>
                <a:close/>
                <a:moveTo>
                  <a:pt x="2854521" y="6607152"/>
                </a:moveTo>
                <a:cubicBezTo>
                  <a:pt x="2855934" y="6605329"/>
                  <a:pt x="2858053" y="6607882"/>
                  <a:pt x="2856994" y="6609706"/>
                </a:cubicBezTo>
                <a:cubicBezTo>
                  <a:pt x="2848160" y="6620646"/>
                  <a:pt x="2840386" y="6632682"/>
                  <a:pt x="2831199" y="6642894"/>
                </a:cubicBezTo>
                <a:cubicBezTo>
                  <a:pt x="2829432" y="6644717"/>
                  <a:pt x="2826605" y="6642163"/>
                  <a:pt x="2828018" y="6640340"/>
                </a:cubicBezTo>
                <a:cubicBezTo>
                  <a:pt x="2835440" y="6628306"/>
                  <a:pt x="2846040" y="6618093"/>
                  <a:pt x="2854521" y="6607152"/>
                </a:cubicBezTo>
                <a:close/>
                <a:moveTo>
                  <a:pt x="8799446" y="6607125"/>
                </a:moveTo>
                <a:lnTo>
                  <a:pt x="8742997" y="6610020"/>
                </a:lnTo>
                <a:lnTo>
                  <a:pt x="8731407" y="6610614"/>
                </a:lnTo>
                <a:cubicBezTo>
                  <a:pt x="8731988" y="6611776"/>
                  <a:pt x="8731988" y="6612938"/>
                  <a:pt x="8730824" y="6614102"/>
                </a:cubicBezTo>
                <a:cubicBezTo>
                  <a:pt x="8726755" y="6617589"/>
                  <a:pt x="8722103" y="6621658"/>
                  <a:pt x="8718032" y="6625728"/>
                </a:cubicBezTo>
                <a:cubicBezTo>
                  <a:pt x="8717450" y="6626890"/>
                  <a:pt x="8716287" y="6627471"/>
                  <a:pt x="8715124" y="6628635"/>
                </a:cubicBezTo>
                <a:cubicBezTo>
                  <a:pt x="8739548" y="6623985"/>
                  <a:pt x="8763973" y="6623985"/>
                  <a:pt x="8788396" y="6619915"/>
                </a:cubicBezTo>
                <a:cubicBezTo>
                  <a:pt x="8788977" y="6619915"/>
                  <a:pt x="8789560" y="6619915"/>
                  <a:pt x="8789560" y="6620496"/>
                </a:cubicBezTo>
                <a:cubicBezTo>
                  <a:pt x="8791303" y="6618170"/>
                  <a:pt x="8793049" y="6615846"/>
                  <a:pt x="8794793" y="6613519"/>
                </a:cubicBezTo>
                <a:cubicBezTo>
                  <a:pt x="8795956" y="6611195"/>
                  <a:pt x="8797701" y="6609452"/>
                  <a:pt x="8799446" y="6607125"/>
                </a:cubicBezTo>
                <a:close/>
                <a:moveTo>
                  <a:pt x="2890821" y="6606973"/>
                </a:moveTo>
                <a:cubicBezTo>
                  <a:pt x="2891738" y="6607550"/>
                  <a:pt x="2892288" y="6608706"/>
                  <a:pt x="2891554" y="6609950"/>
                </a:cubicBezTo>
                <a:cubicBezTo>
                  <a:pt x="2886784" y="6617769"/>
                  <a:pt x="2882013" y="6627010"/>
                  <a:pt x="2875041" y="6633764"/>
                </a:cubicBezTo>
                <a:cubicBezTo>
                  <a:pt x="2873207" y="6635185"/>
                  <a:pt x="2869537" y="6632697"/>
                  <a:pt x="2871372" y="6630565"/>
                </a:cubicBezTo>
                <a:cubicBezTo>
                  <a:pt x="2876876" y="6622745"/>
                  <a:pt x="2882748" y="6615281"/>
                  <a:pt x="2887885" y="6607462"/>
                </a:cubicBezTo>
                <a:cubicBezTo>
                  <a:pt x="2888619" y="6606395"/>
                  <a:pt x="2889903" y="6606395"/>
                  <a:pt x="2890821" y="6606973"/>
                </a:cubicBezTo>
                <a:close/>
                <a:moveTo>
                  <a:pt x="7912903" y="6604799"/>
                </a:moveTo>
                <a:cubicBezTo>
                  <a:pt x="7913624" y="6602999"/>
                  <a:pt x="7915783" y="6603719"/>
                  <a:pt x="7915423" y="6605159"/>
                </a:cubicBezTo>
                <a:cubicBezTo>
                  <a:pt x="7904265" y="6667111"/>
                  <a:pt x="7856034" y="6717898"/>
                  <a:pt x="7795205" y="6732305"/>
                </a:cubicBezTo>
                <a:cubicBezTo>
                  <a:pt x="7791605" y="6733025"/>
                  <a:pt x="7790525" y="6727623"/>
                  <a:pt x="7794125" y="6726542"/>
                </a:cubicBezTo>
                <a:cubicBezTo>
                  <a:pt x="7856034" y="6712856"/>
                  <a:pt x="7894187" y="6662429"/>
                  <a:pt x="7912903" y="6604799"/>
                </a:cubicBezTo>
                <a:close/>
                <a:moveTo>
                  <a:pt x="9014577" y="6603627"/>
                </a:moveTo>
                <a:cubicBezTo>
                  <a:pt x="9024915" y="6604197"/>
                  <a:pt x="9034679" y="6604765"/>
                  <a:pt x="9045018" y="6605335"/>
                </a:cubicBezTo>
                <a:cubicBezTo>
                  <a:pt x="9046741" y="6605335"/>
                  <a:pt x="9046166" y="6608183"/>
                  <a:pt x="9044444" y="6608183"/>
                </a:cubicBezTo>
                <a:cubicBezTo>
                  <a:pt x="9034104" y="6607043"/>
                  <a:pt x="9024915" y="6606475"/>
                  <a:pt x="9014577" y="6605335"/>
                </a:cubicBezTo>
                <a:cubicBezTo>
                  <a:pt x="9014002" y="6604765"/>
                  <a:pt x="9014002" y="6603627"/>
                  <a:pt x="9014577" y="6603627"/>
                </a:cubicBezTo>
                <a:close/>
                <a:moveTo>
                  <a:pt x="8871717" y="6603627"/>
                </a:moveTo>
                <a:cubicBezTo>
                  <a:pt x="8874766" y="6603627"/>
                  <a:pt x="8877817" y="6603627"/>
                  <a:pt x="8880868" y="6604054"/>
                </a:cubicBezTo>
                <a:cubicBezTo>
                  <a:pt x="8882699" y="6604054"/>
                  <a:pt x="8882088" y="6605763"/>
                  <a:pt x="8880258" y="6605763"/>
                </a:cubicBezTo>
                <a:cubicBezTo>
                  <a:pt x="8877817" y="6605335"/>
                  <a:pt x="8874766" y="6604909"/>
                  <a:pt x="8871717" y="6604909"/>
                </a:cubicBezTo>
                <a:cubicBezTo>
                  <a:pt x="8870496" y="6604481"/>
                  <a:pt x="8871107" y="6603627"/>
                  <a:pt x="8871717" y="6603627"/>
                </a:cubicBezTo>
                <a:close/>
                <a:moveTo>
                  <a:pt x="8759718" y="6599616"/>
                </a:moveTo>
                <a:lnTo>
                  <a:pt x="8759471" y="6599655"/>
                </a:lnTo>
                <a:lnTo>
                  <a:pt x="8749190" y="6601287"/>
                </a:lnTo>
                <a:cubicBezTo>
                  <a:pt x="8741585" y="6602402"/>
                  <a:pt x="8733982" y="6602959"/>
                  <a:pt x="8726962" y="6604630"/>
                </a:cubicBezTo>
                <a:cubicBezTo>
                  <a:pt x="8726377" y="6604630"/>
                  <a:pt x="8726377" y="6604630"/>
                  <a:pt x="8726377" y="6605187"/>
                </a:cubicBezTo>
                <a:cubicBezTo>
                  <a:pt x="8722868" y="6607414"/>
                  <a:pt x="8719358" y="6611314"/>
                  <a:pt x="8715847" y="6614101"/>
                </a:cubicBezTo>
                <a:cubicBezTo>
                  <a:pt x="8712924" y="6617442"/>
                  <a:pt x="8709999" y="6619671"/>
                  <a:pt x="8707658" y="6623571"/>
                </a:cubicBezTo>
                <a:cubicBezTo>
                  <a:pt x="8707074" y="6623571"/>
                  <a:pt x="8706490" y="6623014"/>
                  <a:pt x="8707074" y="6622456"/>
                </a:cubicBezTo>
                <a:cubicBezTo>
                  <a:pt x="8709415" y="6618557"/>
                  <a:pt x="8712924" y="6614657"/>
                  <a:pt x="8717018" y="6611314"/>
                </a:cubicBezTo>
                <a:cubicBezTo>
                  <a:pt x="8719358" y="6608530"/>
                  <a:pt x="8721697" y="6605744"/>
                  <a:pt x="8724623" y="6602959"/>
                </a:cubicBezTo>
                <a:lnTo>
                  <a:pt x="8725207" y="6602402"/>
                </a:lnTo>
                <a:cubicBezTo>
                  <a:pt x="8732227" y="6600730"/>
                  <a:pt x="8739246" y="6600173"/>
                  <a:pt x="8746265" y="6600173"/>
                </a:cubicBezTo>
                <a:lnTo>
                  <a:pt x="8759519" y="6599624"/>
                </a:lnTo>
                <a:close/>
                <a:moveTo>
                  <a:pt x="9004933" y="6598502"/>
                </a:moveTo>
                <a:cubicBezTo>
                  <a:pt x="9021492" y="6599685"/>
                  <a:pt x="9038642" y="6602050"/>
                  <a:pt x="9055792" y="6602050"/>
                </a:cubicBezTo>
                <a:cubicBezTo>
                  <a:pt x="9056973" y="6602050"/>
                  <a:pt x="9056973" y="6605008"/>
                  <a:pt x="9055792" y="6605008"/>
                </a:cubicBezTo>
                <a:cubicBezTo>
                  <a:pt x="9048103" y="6605598"/>
                  <a:pt x="9041599" y="6603824"/>
                  <a:pt x="9033911" y="6603233"/>
                </a:cubicBezTo>
                <a:cubicBezTo>
                  <a:pt x="9024450" y="6602050"/>
                  <a:pt x="9014396" y="6601459"/>
                  <a:pt x="9004933" y="6599685"/>
                </a:cubicBezTo>
                <a:cubicBezTo>
                  <a:pt x="9003752" y="6599685"/>
                  <a:pt x="9004343" y="6598502"/>
                  <a:pt x="9004933" y="6598502"/>
                </a:cubicBezTo>
                <a:close/>
                <a:moveTo>
                  <a:pt x="8866458" y="6598502"/>
                </a:moveTo>
                <a:cubicBezTo>
                  <a:pt x="8871350" y="6598502"/>
                  <a:pt x="8876241" y="6598502"/>
                  <a:pt x="8881678" y="6599143"/>
                </a:cubicBezTo>
                <a:cubicBezTo>
                  <a:pt x="8882765" y="6599784"/>
                  <a:pt x="8882765" y="6602987"/>
                  <a:pt x="8881134" y="6602346"/>
                </a:cubicBezTo>
                <a:cubicBezTo>
                  <a:pt x="8876241" y="6601705"/>
                  <a:pt x="8871350" y="6600423"/>
                  <a:pt x="8866458" y="6600423"/>
                </a:cubicBezTo>
                <a:cubicBezTo>
                  <a:pt x="8865371" y="6600423"/>
                  <a:pt x="8865371" y="6598502"/>
                  <a:pt x="8866458" y="6598502"/>
                </a:cubicBezTo>
                <a:close/>
                <a:moveTo>
                  <a:pt x="4091794" y="6596589"/>
                </a:moveTo>
                <a:cubicBezTo>
                  <a:pt x="4092539" y="6594424"/>
                  <a:pt x="4095894" y="6595146"/>
                  <a:pt x="4095148" y="6597672"/>
                </a:cubicBezTo>
                <a:cubicBezTo>
                  <a:pt x="4082477" y="6633405"/>
                  <a:pt x="4079867" y="6670221"/>
                  <a:pt x="4079122" y="6707759"/>
                </a:cubicBezTo>
                <a:cubicBezTo>
                  <a:pt x="4079122" y="6711730"/>
                  <a:pt x="4073160" y="6711368"/>
                  <a:pt x="4073160" y="6707759"/>
                </a:cubicBezTo>
                <a:cubicBezTo>
                  <a:pt x="4072414" y="6669860"/>
                  <a:pt x="4077259" y="6631962"/>
                  <a:pt x="4091794" y="6596589"/>
                </a:cubicBezTo>
                <a:close/>
                <a:moveTo>
                  <a:pt x="8751477" y="6595940"/>
                </a:moveTo>
                <a:cubicBezTo>
                  <a:pt x="8752047" y="6595940"/>
                  <a:pt x="8752047" y="6597122"/>
                  <a:pt x="8751477" y="6597122"/>
                </a:cubicBezTo>
                <a:cubicBezTo>
                  <a:pt x="8743504" y="6598896"/>
                  <a:pt x="8734963" y="6597714"/>
                  <a:pt x="8726991" y="6600670"/>
                </a:cubicBezTo>
                <a:cubicBezTo>
                  <a:pt x="8720156" y="6605401"/>
                  <a:pt x="8713893" y="6611907"/>
                  <a:pt x="8708198" y="6617820"/>
                </a:cubicBezTo>
                <a:cubicBezTo>
                  <a:pt x="8707628" y="6618411"/>
                  <a:pt x="8706490" y="6617229"/>
                  <a:pt x="8707060" y="6616637"/>
                </a:cubicBezTo>
                <a:cubicBezTo>
                  <a:pt x="8712185" y="6610133"/>
                  <a:pt x="8718448" y="6603627"/>
                  <a:pt x="8725281" y="6598896"/>
                </a:cubicBezTo>
                <a:cubicBezTo>
                  <a:pt x="8725281" y="6598896"/>
                  <a:pt x="8725281" y="6598896"/>
                  <a:pt x="8725851" y="6598305"/>
                </a:cubicBezTo>
                <a:cubicBezTo>
                  <a:pt x="8729268" y="6597122"/>
                  <a:pt x="8733254" y="6597122"/>
                  <a:pt x="8736671" y="6597122"/>
                </a:cubicBezTo>
                <a:cubicBezTo>
                  <a:pt x="8741796" y="6596531"/>
                  <a:pt x="8746352" y="6595940"/>
                  <a:pt x="8751477" y="6595940"/>
                </a:cubicBezTo>
                <a:close/>
                <a:moveTo>
                  <a:pt x="10706906" y="6594315"/>
                </a:moveTo>
                <a:cubicBezTo>
                  <a:pt x="10716449" y="6593955"/>
                  <a:pt x="10726172" y="6594765"/>
                  <a:pt x="10735175" y="6595846"/>
                </a:cubicBezTo>
                <a:cubicBezTo>
                  <a:pt x="10754981" y="6598369"/>
                  <a:pt x="10774427" y="6603413"/>
                  <a:pt x="10793513" y="6609538"/>
                </a:cubicBezTo>
                <a:cubicBezTo>
                  <a:pt x="10819801" y="6617466"/>
                  <a:pt x="10846810" y="6623952"/>
                  <a:pt x="10872738" y="6633680"/>
                </a:cubicBezTo>
                <a:cubicBezTo>
                  <a:pt x="10897225" y="6643049"/>
                  <a:pt x="10920633" y="6656020"/>
                  <a:pt x="10942600" y="6670793"/>
                </a:cubicBezTo>
                <a:cubicBezTo>
                  <a:pt x="10964567" y="6685206"/>
                  <a:pt x="10986893" y="6700340"/>
                  <a:pt x="11004899" y="6719798"/>
                </a:cubicBezTo>
                <a:cubicBezTo>
                  <a:pt x="11023984" y="6740335"/>
                  <a:pt x="11038750" y="6765198"/>
                  <a:pt x="11054594" y="6788258"/>
                </a:cubicBezTo>
                <a:cubicBezTo>
                  <a:pt x="11062877" y="6799789"/>
                  <a:pt x="11071520" y="6811319"/>
                  <a:pt x="11078362" y="6823930"/>
                </a:cubicBezTo>
                <a:lnTo>
                  <a:pt x="11094158" y="6858000"/>
                </a:lnTo>
                <a:lnTo>
                  <a:pt x="11078395" y="6858000"/>
                </a:lnTo>
                <a:lnTo>
                  <a:pt x="11076561" y="6853837"/>
                </a:lnTo>
                <a:cubicBezTo>
                  <a:pt x="11065398" y="6828615"/>
                  <a:pt x="11049553" y="6806635"/>
                  <a:pt x="11033708" y="6783934"/>
                </a:cubicBezTo>
                <a:cubicBezTo>
                  <a:pt x="11017503" y="6760514"/>
                  <a:pt x="11001658" y="6735652"/>
                  <a:pt x="10980051" y="6716555"/>
                </a:cubicBezTo>
                <a:cubicBezTo>
                  <a:pt x="10938638" y="6680882"/>
                  <a:pt x="10889303" y="6653858"/>
                  <a:pt x="10837087" y="6638364"/>
                </a:cubicBezTo>
                <a:cubicBezTo>
                  <a:pt x="10811518" y="6630798"/>
                  <a:pt x="10785951" y="6622150"/>
                  <a:pt x="10760022" y="6616384"/>
                </a:cubicBezTo>
                <a:cubicBezTo>
                  <a:pt x="10746699" y="6613142"/>
                  <a:pt x="10732654" y="6610620"/>
                  <a:pt x="10718970" y="6610620"/>
                </a:cubicBezTo>
                <a:cubicBezTo>
                  <a:pt x="10709247" y="6610620"/>
                  <a:pt x="10698443" y="6609538"/>
                  <a:pt x="10689081" y="6613142"/>
                </a:cubicBezTo>
                <a:cubicBezTo>
                  <a:pt x="10691601" y="6626474"/>
                  <a:pt x="10691962" y="6640166"/>
                  <a:pt x="10693041" y="6653498"/>
                </a:cubicBezTo>
                <a:cubicBezTo>
                  <a:pt x="10694122" y="6663947"/>
                  <a:pt x="10693041" y="6674757"/>
                  <a:pt x="10694482" y="6685206"/>
                </a:cubicBezTo>
                <a:cubicBezTo>
                  <a:pt x="10694842" y="6685206"/>
                  <a:pt x="10694842" y="6685206"/>
                  <a:pt x="10695203" y="6685206"/>
                </a:cubicBezTo>
                <a:cubicBezTo>
                  <a:pt x="10717890" y="6687368"/>
                  <a:pt x="10740936" y="6682324"/>
                  <a:pt x="10763623" y="6685206"/>
                </a:cubicBezTo>
                <a:cubicBezTo>
                  <a:pt x="10788111" y="6687729"/>
                  <a:pt x="10811518" y="6696736"/>
                  <a:pt x="10834205" y="6705745"/>
                </a:cubicBezTo>
                <a:cubicBezTo>
                  <a:pt x="10857613" y="6715113"/>
                  <a:pt x="10881021" y="6724481"/>
                  <a:pt x="10901547" y="6739254"/>
                </a:cubicBezTo>
                <a:cubicBezTo>
                  <a:pt x="10921353" y="6753668"/>
                  <a:pt x="10939359" y="6770603"/>
                  <a:pt x="10955564" y="6789339"/>
                </a:cubicBezTo>
                <a:cubicBezTo>
                  <a:pt x="10972129" y="6808436"/>
                  <a:pt x="10986804" y="6828704"/>
                  <a:pt x="10999272" y="6850189"/>
                </a:cubicBezTo>
                <a:lnTo>
                  <a:pt x="11002766" y="6858000"/>
                </a:lnTo>
                <a:lnTo>
                  <a:pt x="10985090" y="6858000"/>
                </a:lnTo>
                <a:lnTo>
                  <a:pt x="10983788" y="6855189"/>
                </a:lnTo>
                <a:cubicBezTo>
                  <a:pt x="10971769" y="6834921"/>
                  <a:pt x="10957725" y="6815823"/>
                  <a:pt x="10941880" y="6797987"/>
                </a:cubicBezTo>
                <a:cubicBezTo>
                  <a:pt x="10926034" y="6780331"/>
                  <a:pt x="10908389" y="6763036"/>
                  <a:pt x="10888222" y="6750064"/>
                </a:cubicBezTo>
                <a:cubicBezTo>
                  <a:pt x="10868056" y="6736732"/>
                  <a:pt x="10846090" y="6727725"/>
                  <a:pt x="10823403" y="6719437"/>
                </a:cubicBezTo>
                <a:cubicBezTo>
                  <a:pt x="10801436" y="6711150"/>
                  <a:pt x="10779109" y="6701781"/>
                  <a:pt x="10754981" y="6701060"/>
                </a:cubicBezTo>
                <a:cubicBezTo>
                  <a:pt x="10735175" y="6700701"/>
                  <a:pt x="10715008" y="6704304"/>
                  <a:pt x="10694842" y="6701781"/>
                </a:cubicBezTo>
                <a:cubicBezTo>
                  <a:pt x="10692682" y="6701421"/>
                  <a:pt x="10690881" y="6700340"/>
                  <a:pt x="10689440" y="6698899"/>
                </a:cubicBezTo>
                <a:cubicBezTo>
                  <a:pt x="10686919" y="6699259"/>
                  <a:pt x="10684039" y="6697818"/>
                  <a:pt x="10683318" y="6694575"/>
                </a:cubicBezTo>
                <a:cubicBezTo>
                  <a:pt x="10680077" y="6681604"/>
                  <a:pt x="10681878" y="6666829"/>
                  <a:pt x="10681158" y="6653498"/>
                </a:cubicBezTo>
                <a:cubicBezTo>
                  <a:pt x="10680797" y="6640886"/>
                  <a:pt x="10679718" y="6627194"/>
                  <a:pt x="10682239" y="6614583"/>
                </a:cubicBezTo>
                <a:cubicBezTo>
                  <a:pt x="10675756" y="6613142"/>
                  <a:pt x="10672155" y="6603413"/>
                  <a:pt x="10679718" y="6599810"/>
                </a:cubicBezTo>
                <a:cubicBezTo>
                  <a:pt x="10688000" y="6596206"/>
                  <a:pt x="10697363" y="6594675"/>
                  <a:pt x="10706906" y="6594315"/>
                </a:cubicBezTo>
                <a:close/>
                <a:moveTo>
                  <a:pt x="8855691" y="6593377"/>
                </a:moveTo>
                <a:cubicBezTo>
                  <a:pt x="8860246" y="6593377"/>
                  <a:pt x="8864232" y="6593377"/>
                  <a:pt x="8868219" y="6593947"/>
                </a:cubicBezTo>
                <a:cubicBezTo>
                  <a:pt x="8871635" y="6593947"/>
                  <a:pt x="8875622" y="6593947"/>
                  <a:pt x="8878469" y="6595085"/>
                </a:cubicBezTo>
                <a:cubicBezTo>
                  <a:pt x="8880177" y="6595655"/>
                  <a:pt x="8879607" y="6597932"/>
                  <a:pt x="8877899" y="6597363"/>
                </a:cubicBezTo>
                <a:cubicBezTo>
                  <a:pt x="8870496" y="6595655"/>
                  <a:pt x="8863094" y="6595655"/>
                  <a:pt x="8855691" y="6593947"/>
                </a:cubicBezTo>
                <a:cubicBezTo>
                  <a:pt x="8855121" y="6593947"/>
                  <a:pt x="8855121" y="6593377"/>
                  <a:pt x="8855691" y="6593377"/>
                </a:cubicBezTo>
                <a:close/>
                <a:moveTo>
                  <a:pt x="9196050" y="6589685"/>
                </a:moveTo>
                <a:cubicBezTo>
                  <a:pt x="9196050" y="6590849"/>
                  <a:pt x="9196050" y="6592011"/>
                  <a:pt x="9194305" y="6593174"/>
                </a:cubicBezTo>
                <a:cubicBezTo>
                  <a:pt x="9189653" y="6596081"/>
                  <a:pt x="9184419" y="6598986"/>
                  <a:pt x="9179767" y="6601894"/>
                </a:cubicBezTo>
                <a:cubicBezTo>
                  <a:pt x="9178603" y="6603056"/>
                  <a:pt x="9178022" y="6603637"/>
                  <a:pt x="9176860" y="6604218"/>
                </a:cubicBezTo>
                <a:cubicBezTo>
                  <a:pt x="9201283" y="6604801"/>
                  <a:pt x="9225127" y="6609452"/>
                  <a:pt x="9249550" y="6610614"/>
                </a:cubicBezTo>
                <a:cubicBezTo>
                  <a:pt x="9250132" y="6610614"/>
                  <a:pt x="9250714" y="6610614"/>
                  <a:pt x="9251295" y="6611195"/>
                </a:cubicBezTo>
                <a:cubicBezTo>
                  <a:pt x="9253040" y="6608869"/>
                  <a:pt x="9254784" y="6606544"/>
                  <a:pt x="9257110" y="6605382"/>
                </a:cubicBezTo>
                <a:cubicBezTo>
                  <a:pt x="9258855" y="6603056"/>
                  <a:pt x="9261181" y="6601313"/>
                  <a:pt x="9262926" y="6599569"/>
                </a:cubicBezTo>
                <a:cubicBezTo>
                  <a:pt x="9240827" y="6597243"/>
                  <a:pt x="9218149" y="6593755"/>
                  <a:pt x="9196050" y="6589685"/>
                </a:cubicBezTo>
                <a:close/>
                <a:moveTo>
                  <a:pt x="10604773" y="6589632"/>
                </a:moveTo>
                <a:cubicBezTo>
                  <a:pt x="10604773" y="6587818"/>
                  <a:pt x="10607002" y="6587818"/>
                  <a:pt x="10607448" y="6589632"/>
                </a:cubicBezTo>
                <a:cubicBezTo>
                  <a:pt x="10611016" y="6635434"/>
                  <a:pt x="10612353" y="6697108"/>
                  <a:pt x="10573116" y="6729307"/>
                </a:cubicBezTo>
                <a:cubicBezTo>
                  <a:pt x="10569548" y="6732481"/>
                  <a:pt x="10565089" y="6727039"/>
                  <a:pt x="10568211" y="6724318"/>
                </a:cubicBezTo>
                <a:cubicBezTo>
                  <a:pt x="10607002" y="6692574"/>
                  <a:pt x="10602097" y="6634527"/>
                  <a:pt x="10604773" y="6589632"/>
                </a:cubicBezTo>
                <a:close/>
                <a:moveTo>
                  <a:pt x="10480038" y="6586544"/>
                </a:moveTo>
                <a:cubicBezTo>
                  <a:pt x="10480038" y="6583842"/>
                  <a:pt x="10483907" y="6583842"/>
                  <a:pt x="10483907" y="6586544"/>
                </a:cubicBezTo>
                <a:cubicBezTo>
                  <a:pt x="10484336" y="6602762"/>
                  <a:pt x="10487775" y="6617627"/>
                  <a:pt x="10490784" y="6633392"/>
                </a:cubicBezTo>
                <a:cubicBezTo>
                  <a:pt x="10492504" y="6645105"/>
                  <a:pt x="10493363" y="6657267"/>
                  <a:pt x="10494652" y="6669430"/>
                </a:cubicBezTo>
                <a:cubicBezTo>
                  <a:pt x="10495082" y="6673033"/>
                  <a:pt x="10489924" y="6674835"/>
                  <a:pt x="10489494" y="6671232"/>
                </a:cubicBezTo>
                <a:cubicBezTo>
                  <a:pt x="10486915" y="6655015"/>
                  <a:pt x="10486485" y="6638798"/>
                  <a:pt x="10483476" y="6622582"/>
                </a:cubicBezTo>
                <a:cubicBezTo>
                  <a:pt x="10481327" y="6610870"/>
                  <a:pt x="10479608" y="6599158"/>
                  <a:pt x="10480038" y="6586544"/>
                </a:cubicBezTo>
                <a:close/>
                <a:moveTo>
                  <a:pt x="8846046" y="6586331"/>
                </a:moveTo>
                <a:cubicBezTo>
                  <a:pt x="8857221" y="6586970"/>
                  <a:pt x="8867807" y="6588893"/>
                  <a:pt x="8878983" y="6590174"/>
                </a:cubicBezTo>
                <a:cubicBezTo>
                  <a:pt x="8880158" y="6590174"/>
                  <a:pt x="8880158" y="6592736"/>
                  <a:pt x="8878393" y="6592736"/>
                </a:cubicBezTo>
                <a:cubicBezTo>
                  <a:pt x="8867220" y="6591454"/>
                  <a:pt x="8856633" y="6588893"/>
                  <a:pt x="8845458" y="6587611"/>
                </a:cubicBezTo>
                <a:cubicBezTo>
                  <a:pt x="8844870" y="6587611"/>
                  <a:pt x="8844870" y="6585690"/>
                  <a:pt x="8846046" y="6586331"/>
                </a:cubicBezTo>
                <a:close/>
                <a:moveTo>
                  <a:pt x="10712575" y="6585016"/>
                </a:moveTo>
                <a:cubicBezTo>
                  <a:pt x="10725953" y="6584654"/>
                  <a:pt x="10739330" y="6585016"/>
                  <a:pt x="10752708" y="6586829"/>
                </a:cubicBezTo>
                <a:cubicBezTo>
                  <a:pt x="10779101" y="6589731"/>
                  <a:pt x="10804771" y="6595532"/>
                  <a:pt x="10830080" y="6603511"/>
                </a:cubicBezTo>
                <a:cubicBezTo>
                  <a:pt x="10830803" y="6603511"/>
                  <a:pt x="10830441" y="6604962"/>
                  <a:pt x="10829356" y="6604599"/>
                </a:cubicBezTo>
                <a:cubicBezTo>
                  <a:pt x="10802963" y="6598797"/>
                  <a:pt x="10776209" y="6593357"/>
                  <a:pt x="10749092" y="6591181"/>
                </a:cubicBezTo>
                <a:cubicBezTo>
                  <a:pt x="10737161" y="6590093"/>
                  <a:pt x="10724868" y="6589006"/>
                  <a:pt x="10712575" y="6589731"/>
                </a:cubicBezTo>
                <a:cubicBezTo>
                  <a:pt x="10700644" y="6590456"/>
                  <a:pt x="10690882" y="6593719"/>
                  <a:pt x="10679312" y="6595896"/>
                </a:cubicBezTo>
                <a:cubicBezTo>
                  <a:pt x="10676420" y="6596621"/>
                  <a:pt x="10675335" y="6592269"/>
                  <a:pt x="10678228" y="6591544"/>
                </a:cubicBezTo>
                <a:cubicBezTo>
                  <a:pt x="10689797" y="6588642"/>
                  <a:pt x="10700282" y="6585016"/>
                  <a:pt x="10712575" y="6585016"/>
                </a:cubicBezTo>
                <a:close/>
                <a:moveTo>
                  <a:pt x="9090793" y="6582129"/>
                </a:moveTo>
                <a:cubicBezTo>
                  <a:pt x="9087303" y="6583872"/>
                  <a:pt x="9084396" y="6586198"/>
                  <a:pt x="9080906" y="6588523"/>
                </a:cubicBezTo>
                <a:cubicBezTo>
                  <a:pt x="9077999" y="6590268"/>
                  <a:pt x="9075092" y="6593174"/>
                  <a:pt x="9072184" y="6595500"/>
                </a:cubicBezTo>
                <a:cubicBezTo>
                  <a:pt x="9078580" y="6633867"/>
                  <a:pt x="9077418" y="6673396"/>
                  <a:pt x="9081489" y="6712345"/>
                </a:cubicBezTo>
                <a:cubicBezTo>
                  <a:pt x="9085558" y="6742573"/>
                  <a:pt x="9095445" y="6772220"/>
                  <a:pt x="9097772" y="6802448"/>
                </a:cubicBezTo>
                <a:cubicBezTo>
                  <a:pt x="9100679" y="6793147"/>
                  <a:pt x="9104750" y="6783846"/>
                  <a:pt x="9108238" y="6775127"/>
                </a:cubicBezTo>
                <a:cubicBezTo>
                  <a:pt x="9108238" y="6775127"/>
                  <a:pt x="9107657" y="6774546"/>
                  <a:pt x="9107657" y="6773964"/>
                </a:cubicBezTo>
                <a:cubicBezTo>
                  <a:pt x="9103005" y="6761757"/>
                  <a:pt x="9104167" y="6747805"/>
                  <a:pt x="9101841" y="6735015"/>
                </a:cubicBezTo>
                <a:cubicBezTo>
                  <a:pt x="9098934" y="6716995"/>
                  <a:pt x="9096608" y="6698974"/>
                  <a:pt x="9096027" y="6680953"/>
                </a:cubicBezTo>
                <a:cubicBezTo>
                  <a:pt x="9094282" y="6648400"/>
                  <a:pt x="9087884" y="6614683"/>
                  <a:pt x="9090793" y="6582129"/>
                </a:cubicBezTo>
                <a:close/>
                <a:moveTo>
                  <a:pt x="9190537" y="6581771"/>
                </a:moveTo>
                <a:cubicBezTo>
                  <a:pt x="9196800" y="6580565"/>
                  <a:pt x="9204205" y="6581771"/>
                  <a:pt x="9211038" y="6582976"/>
                </a:cubicBezTo>
                <a:cubicBezTo>
                  <a:pt x="9213885" y="6583579"/>
                  <a:pt x="9220149" y="6582976"/>
                  <a:pt x="9222996" y="6584784"/>
                </a:cubicBezTo>
                <a:cubicBezTo>
                  <a:pt x="9223566" y="6584784"/>
                  <a:pt x="9222996" y="6585388"/>
                  <a:pt x="9222996" y="6585388"/>
                </a:cubicBezTo>
                <a:cubicBezTo>
                  <a:pt x="9221288" y="6587198"/>
                  <a:pt x="9215023" y="6585388"/>
                  <a:pt x="9212746" y="6585388"/>
                </a:cubicBezTo>
                <a:cubicBezTo>
                  <a:pt x="9205913" y="6584784"/>
                  <a:pt x="9197940" y="6583579"/>
                  <a:pt x="9191107" y="6584182"/>
                </a:cubicBezTo>
                <a:lnTo>
                  <a:pt x="9190537" y="6584182"/>
                </a:lnTo>
                <a:cubicBezTo>
                  <a:pt x="9186550" y="6586594"/>
                  <a:pt x="9183134" y="6589609"/>
                  <a:pt x="9179147" y="6592021"/>
                </a:cubicBezTo>
                <a:cubicBezTo>
                  <a:pt x="9175161" y="6594433"/>
                  <a:pt x="9171744" y="6596844"/>
                  <a:pt x="9169466" y="6599860"/>
                </a:cubicBezTo>
                <a:cubicBezTo>
                  <a:pt x="9168328" y="6600462"/>
                  <a:pt x="9167759" y="6599860"/>
                  <a:pt x="9168328" y="6599256"/>
                </a:cubicBezTo>
                <a:cubicBezTo>
                  <a:pt x="9171744" y="6595638"/>
                  <a:pt x="9175731" y="6592021"/>
                  <a:pt x="9179717" y="6589609"/>
                </a:cubicBezTo>
                <a:cubicBezTo>
                  <a:pt x="9183134" y="6586594"/>
                  <a:pt x="9185982" y="6584182"/>
                  <a:pt x="9189397" y="6582373"/>
                </a:cubicBezTo>
                <a:cubicBezTo>
                  <a:pt x="9189397" y="6581771"/>
                  <a:pt x="9189397" y="6581771"/>
                  <a:pt x="9190537" y="6581771"/>
                </a:cubicBezTo>
                <a:close/>
                <a:moveTo>
                  <a:pt x="1260495" y="6581212"/>
                </a:moveTo>
                <a:cubicBezTo>
                  <a:pt x="1217113" y="6603868"/>
                  <a:pt x="1170433" y="6620859"/>
                  <a:pt x="1133181" y="6653425"/>
                </a:cubicBezTo>
                <a:cubicBezTo>
                  <a:pt x="1133653" y="6664753"/>
                  <a:pt x="1133653" y="6675607"/>
                  <a:pt x="1133653" y="6687408"/>
                </a:cubicBezTo>
                <a:cubicBezTo>
                  <a:pt x="1172789" y="6653898"/>
                  <a:pt x="1217113" y="6627938"/>
                  <a:pt x="1262852" y="6604811"/>
                </a:cubicBezTo>
                <a:cubicBezTo>
                  <a:pt x="1262381" y="6598203"/>
                  <a:pt x="1261438" y="6591123"/>
                  <a:pt x="1260495" y="6582628"/>
                </a:cubicBezTo>
                <a:cubicBezTo>
                  <a:pt x="1260495" y="6582156"/>
                  <a:pt x="1260495" y="6581684"/>
                  <a:pt x="1260495" y="6581212"/>
                </a:cubicBezTo>
                <a:close/>
                <a:moveTo>
                  <a:pt x="8835190" y="6580565"/>
                </a:moveTo>
                <a:cubicBezTo>
                  <a:pt x="8849996" y="6581496"/>
                  <a:pt x="8864232" y="6581963"/>
                  <a:pt x="8878469" y="6583361"/>
                </a:cubicBezTo>
                <a:cubicBezTo>
                  <a:pt x="8880177" y="6583361"/>
                  <a:pt x="8879607" y="6585223"/>
                  <a:pt x="8878469" y="6585223"/>
                </a:cubicBezTo>
                <a:cubicBezTo>
                  <a:pt x="8863662" y="6584292"/>
                  <a:pt x="8849426" y="6582894"/>
                  <a:pt x="8835190" y="6581496"/>
                </a:cubicBezTo>
                <a:cubicBezTo>
                  <a:pt x="8834620" y="6581496"/>
                  <a:pt x="8834620" y="6580565"/>
                  <a:pt x="8835190" y="6580565"/>
                </a:cubicBezTo>
                <a:close/>
                <a:moveTo>
                  <a:pt x="2792303" y="6580246"/>
                </a:moveTo>
                <a:cubicBezTo>
                  <a:pt x="2794089" y="6579888"/>
                  <a:pt x="2794447" y="6583107"/>
                  <a:pt x="2792661" y="6583107"/>
                </a:cubicBezTo>
                <a:cubicBezTo>
                  <a:pt x="2781590" y="6585612"/>
                  <a:pt x="2771233" y="6590263"/>
                  <a:pt x="2759448" y="6591694"/>
                </a:cubicBezTo>
                <a:cubicBezTo>
                  <a:pt x="2749804" y="6592767"/>
                  <a:pt x="2740519" y="6593841"/>
                  <a:pt x="2730876" y="6593841"/>
                </a:cubicBezTo>
                <a:cubicBezTo>
                  <a:pt x="2728376" y="6593841"/>
                  <a:pt x="2728020" y="6590263"/>
                  <a:pt x="2730162" y="6589547"/>
                </a:cubicBezTo>
                <a:cubicBezTo>
                  <a:pt x="2742661" y="6588116"/>
                  <a:pt x="2754804" y="6587759"/>
                  <a:pt x="2766947" y="6585612"/>
                </a:cubicBezTo>
                <a:cubicBezTo>
                  <a:pt x="2775518" y="6584181"/>
                  <a:pt x="2783732" y="6581318"/>
                  <a:pt x="2792303" y="6580246"/>
                </a:cubicBezTo>
                <a:close/>
                <a:moveTo>
                  <a:pt x="5754853" y="6578108"/>
                </a:moveTo>
                <a:cubicBezTo>
                  <a:pt x="5746538" y="6602960"/>
                  <a:pt x="5740031" y="6628532"/>
                  <a:pt x="5733162" y="6654105"/>
                </a:cubicBezTo>
                <a:cubicBezTo>
                  <a:pt x="5743646" y="6653745"/>
                  <a:pt x="5753769" y="6652664"/>
                  <a:pt x="5764254" y="6651223"/>
                </a:cubicBezTo>
                <a:cubicBezTo>
                  <a:pt x="5762445" y="6642939"/>
                  <a:pt x="5760999" y="6634655"/>
                  <a:pt x="5759916" y="6626371"/>
                </a:cubicBezTo>
                <a:cubicBezTo>
                  <a:pt x="5758108" y="6610523"/>
                  <a:pt x="5755936" y="6594316"/>
                  <a:pt x="5754853" y="6578108"/>
                </a:cubicBezTo>
                <a:close/>
                <a:moveTo>
                  <a:pt x="5268957" y="6577113"/>
                </a:moveTo>
                <a:cubicBezTo>
                  <a:pt x="5270328" y="6577185"/>
                  <a:pt x="5271620" y="6578240"/>
                  <a:pt x="5271265" y="6580236"/>
                </a:cubicBezTo>
                <a:cubicBezTo>
                  <a:pt x="5270845" y="6588390"/>
                  <a:pt x="5273922" y="6597136"/>
                  <a:pt x="5273415" y="6605788"/>
                </a:cubicBezTo>
                <a:cubicBezTo>
                  <a:pt x="5273020" y="6615231"/>
                  <a:pt x="5270927" y="6624128"/>
                  <a:pt x="5268332" y="6632940"/>
                </a:cubicBezTo>
                <a:cubicBezTo>
                  <a:pt x="5263171" y="6647485"/>
                  <a:pt x="5255427" y="6662105"/>
                  <a:pt x="5245948" y="6674889"/>
                </a:cubicBezTo>
                <a:cubicBezTo>
                  <a:pt x="5245862" y="6675388"/>
                  <a:pt x="5244450" y="6674635"/>
                  <a:pt x="5244831" y="6673929"/>
                </a:cubicBezTo>
                <a:cubicBezTo>
                  <a:pt x="5253783" y="6659770"/>
                  <a:pt x="5260794" y="6643483"/>
                  <a:pt x="5264928" y="6627479"/>
                </a:cubicBezTo>
                <a:cubicBezTo>
                  <a:pt x="5267022" y="6618582"/>
                  <a:pt x="5269118" y="6609685"/>
                  <a:pt x="5268424" y="6600572"/>
                </a:cubicBezTo>
                <a:cubicBezTo>
                  <a:pt x="5267575" y="6593745"/>
                  <a:pt x="5265731" y="6586750"/>
                  <a:pt x="5266179" y="6579887"/>
                </a:cubicBezTo>
                <a:cubicBezTo>
                  <a:pt x="5266137" y="6577953"/>
                  <a:pt x="5267585" y="6577042"/>
                  <a:pt x="5268957" y="6577113"/>
                </a:cubicBezTo>
                <a:close/>
                <a:moveTo>
                  <a:pt x="9193883" y="6576058"/>
                </a:moveTo>
                <a:cubicBezTo>
                  <a:pt x="9197419" y="6575440"/>
                  <a:pt x="9201543" y="6576676"/>
                  <a:pt x="9205666" y="6576676"/>
                </a:cubicBezTo>
                <a:cubicBezTo>
                  <a:pt x="9210379" y="6577294"/>
                  <a:pt x="9215680" y="6577913"/>
                  <a:pt x="9220983" y="6579151"/>
                </a:cubicBezTo>
                <a:cubicBezTo>
                  <a:pt x="9220983" y="6579151"/>
                  <a:pt x="9220983" y="6579769"/>
                  <a:pt x="9220394" y="6579769"/>
                </a:cubicBezTo>
                <a:cubicBezTo>
                  <a:pt x="9212147" y="6579769"/>
                  <a:pt x="9203311" y="6577294"/>
                  <a:pt x="9195062" y="6578532"/>
                </a:cubicBezTo>
                <a:cubicBezTo>
                  <a:pt x="9186815" y="6581624"/>
                  <a:pt x="9179157" y="6587191"/>
                  <a:pt x="9172088" y="6592139"/>
                </a:cubicBezTo>
                <a:cubicBezTo>
                  <a:pt x="9171499" y="6592759"/>
                  <a:pt x="9170320" y="6591521"/>
                  <a:pt x="9171499" y="6590902"/>
                </a:cubicBezTo>
                <a:cubicBezTo>
                  <a:pt x="9177978" y="6585336"/>
                  <a:pt x="9185636" y="6579769"/>
                  <a:pt x="9193296" y="6576676"/>
                </a:cubicBezTo>
                <a:cubicBezTo>
                  <a:pt x="9193296" y="6576058"/>
                  <a:pt x="9193883" y="6576058"/>
                  <a:pt x="9193883" y="6576058"/>
                </a:cubicBezTo>
                <a:close/>
                <a:moveTo>
                  <a:pt x="10740998" y="6575800"/>
                </a:moveTo>
                <a:cubicBezTo>
                  <a:pt x="10760141" y="6576488"/>
                  <a:pt x="10780727" y="6577175"/>
                  <a:pt x="10799509" y="6582333"/>
                </a:cubicBezTo>
                <a:cubicBezTo>
                  <a:pt x="10799869" y="6582333"/>
                  <a:pt x="10800231" y="6582676"/>
                  <a:pt x="10800231" y="6583020"/>
                </a:cubicBezTo>
                <a:cubicBezTo>
                  <a:pt x="10800592" y="6583364"/>
                  <a:pt x="10800592" y="6583708"/>
                  <a:pt x="10800231" y="6584052"/>
                </a:cubicBezTo>
                <a:cubicBezTo>
                  <a:pt x="10799869" y="6584395"/>
                  <a:pt x="10799509" y="6584740"/>
                  <a:pt x="10798786" y="6584395"/>
                </a:cubicBezTo>
                <a:cubicBezTo>
                  <a:pt x="10779283" y="6580614"/>
                  <a:pt x="10757612" y="6580270"/>
                  <a:pt x="10737748" y="6579926"/>
                </a:cubicBezTo>
                <a:cubicBezTo>
                  <a:pt x="10718606" y="6579582"/>
                  <a:pt x="10700908" y="6580958"/>
                  <a:pt x="10682488" y="6586458"/>
                </a:cubicBezTo>
                <a:cubicBezTo>
                  <a:pt x="10679599" y="6587490"/>
                  <a:pt x="10678516" y="6583020"/>
                  <a:pt x="10681405" y="6581989"/>
                </a:cubicBezTo>
                <a:cubicBezTo>
                  <a:pt x="10701630" y="6576145"/>
                  <a:pt x="10720050" y="6575113"/>
                  <a:pt x="10740998" y="6575800"/>
                </a:cubicBezTo>
                <a:close/>
                <a:moveTo>
                  <a:pt x="9015775" y="6572247"/>
                </a:moveTo>
                <a:cubicBezTo>
                  <a:pt x="9009377" y="6576897"/>
                  <a:pt x="9002399" y="6581548"/>
                  <a:pt x="8994840" y="6586198"/>
                </a:cubicBezTo>
                <a:cubicBezTo>
                  <a:pt x="9019265" y="6587942"/>
                  <a:pt x="9043107" y="6589685"/>
                  <a:pt x="9066368" y="6592011"/>
                </a:cubicBezTo>
                <a:lnTo>
                  <a:pt x="9066949" y="6592011"/>
                </a:lnTo>
                <a:cubicBezTo>
                  <a:pt x="9067532" y="6592011"/>
                  <a:pt x="9068113" y="6592011"/>
                  <a:pt x="9068694" y="6592011"/>
                </a:cubicBezTo>
                <a:cubicBezTo>
                  <a:pt x="9071020" y="6588523"/>
                  <a:pt x="9073928" y="6586198"/>
                  <a:pt x="9077418" y="6583872"/>
                </a:cubicBezTo>
                <a:cubicBezTo>
                  <a:pt x="9077999" y="6582710"/>
                  <a:pt x="9079163" y="6582129"/>
                  <a:pt x="9079744" y="6581548"/>
                </a:cubicBezTo>
                <a:cubicBezTo>
                  <a:pt x="9068694" y="6580386"/>
                  <a:pt x="9057645" y="6577478"/>
                  <a:pt x="9046014" y="6576316"/>
                </a:cubicBezTo>
                <a:cubicBezTo>
                  <a:pt x="9036129" y="6575735"/>
                  <a:pt x="9025662" y="6575735"/>
                  <a:pt x="9015775" y="6572247"/>
                </a:cubicBezTo>
                <a:close/>
                <a:moveTo>
                  <a:pt x="2662301" y="6571240"/>
                </a:moveTo>
                <a:cubicBezTo>
                  <a:pt x="2667717" y="6571864"/>
                  <a:pt x="2672911" y="6573381"/>
                  <a:pt x="2676849" y="6576415"/>
                </a:cubicBezTo>
                <a:cubicBezTo>
                  <a:pt x="2684728" y="6582484"/>
                  <a:pt x="2678283" y="6598190"/>
                  <a:pt x="2673268" y="6603901"/>
                </a:cubicBezTo>
                <a:cubicBezTo>
                  <a:pt x="2671836" y="6604972"/>
                  <a:pt x="2669688" y="6603187"/>
                  <a:pt x="2670761" y="6601760"/>
                </a:cubicBezTo>
                <a:cubicBezTo>
                  <a:pt x="2674701" y="6594263"/>
                  <a:pt x="2681505" y="6581056"/>
                  <a:pt x="2669329" y="6577486"/>
                </a:cubicBezTo>
                <a:cubicBezTo>
                  <a:pt x="2662166" y="6575345"/>
                  <a:pt x="2653930" y="6573917"/>
                  <a:pt x="2646409" y="6573203"/>
                </a:cubicBezTo>
                <a:cubicBezTo>
                  <a:pt x="2645335" y="6572845"/>
                  <a:pt x="2645335" y="6571418"/>
                  <a:pt x="2646409" y="6571418"/>
                </a:cubicBezTo>
                <a:cubicBezTo>
                  <a:pt x="2651244" y="6570882"/>
                  <a:pt x="2656885" y="6570615"/>
                  <a:pt x="2662301" y="6571240"/>
                </a:cubicBezTo>
                <a:close/>
                <a:moveTo>
                  <a:pt x="4091090" y="6570422"/>
                </a:moveTo>
                <a:cubicBezTo>
                  <a:pt x="4091807" y="6568982"/>
                  <a:pt x="4094317" y="6570061"/>
                  <a:pt x="4093958" y="6571860"/>
                </a:cubicBezTo>
                <a:cubicBezTo>
                  <a:pt x="4085712" y="6590928"/>
                  <a:pt x="4078541" y="6611076"/>
                  <a:pt x="4073521" y="6631223"/>
                </a:cubicBezTo>
                <a:cubicBezTo>
                  <a:pt x="4068502" y="6652090"/>
                  <a:pt x="4067068" y="6672596"/>
                  <a:pt x="4064558" y="6693463"/>
                </a:cubicBezTo>
                <a:cubicBezTo>
                  <a:pt x="4064199" y="6697420"/>
                  <a:pt x="4058104" y="6697420"/>
                  <a:pt x="4058463" y="6693103"/>
                </a:cubicBezTo>
                <a:cubicBezTo>
                  <a:pt x="4060256" y="6671877"/>
                  <a:pt x="4062047" y="6650291"/>
                  <a:pt x="4067785" y="6629783"/>
                </a:cubicBezTo>
                <a:cubicBezTo>
                  <a:pt x="4073880" y="6609636"/>
                  <a:pt x="4081768" y="6589489"/>
                  <a:pt x="4091090" y="6570422"/>
                </a:cubicBezTo>
                <a:close/>
                <a:moveTo>
                  <a:pt x="8907028" y="6566434"/>
                </a:moveTo>
                <a:cubicBezTo>
                  <a:pt x="8900633" y="6569920"/>
                  <a:pt x="8894817" y="6573409"/>
                  <a:pt x="8888419" y="6576316"/>
                </a:cubicBezTo>
                <a:cubicBezTo>
                  <a:pt x="8889583" y="6595500"/>
                  <a:pt x="8897143" y="6613519"/>
                  <a:pt x="8899469" y="6632703"/>
                </a:cubicBezTo>
                <a:cubicBezTo>
                  <a:pt x="8902376" y="6652468"/>
                  <a:pt x="8901214" y="6672233"/>
                  <a:pt x="8903540" y="6691999"/>
                </a:cubicBezTo>
                <a:cubicBezTo>
                  <a:pt x="8905285" y="6711764"/>
                  <a:pt x="8907028" y="6732110"/>
                  <a:pt x="8909937" y="6751874"/>
                </a:cubicBezTo>
                <a:cubicBezTo>
                  <a:pt x="8911681" y="6764081"/>
                  <a:pt x="8914007" y="6776871"/>
                  <a:pt x="8914589" y="6789079"/>
                </a:cubicBezTo>
                <a:cubicBezTo>
                  <a:pt x="8915171" y="6785591"/>
                  <a:pt x="8916333" y="6782103"/>
                  <a:pt x="8917497" y="6779197"/>
                </a:cubicBezTo>
                <a:cubicBezTo>
                  <a:pt x="8920404" y="6769896"/>
                  <a:pt x="8923894" y="6761757"/>
                  <a:pt x="8926801" y="6753037"/>
                </a:cubicBezTo>
                <a:cubicBezTo>
                  <a:pt x="8926220" y="6752455"/>
                  <a:pt x="8925637" y="6751874"/>
                  <a:pt x="8925056" y="6751293"/>
                </a:cubicBezTo>
                <a:cubicBezTo>
                  <a:pt x="8920985" y="6738504"/>
                  <a:pt x="8920985" y="6725133"/>
                  <a:pt x="8919823" y="6712345"/>
                </a:cubicBezTo>
                <a:cubicBezTo>
                  <a:pt x="8918078" y="6693742"/>
                  <a:pt x="8918078" y="6675140"/>
                  <a:pt x="8916333" y="6656537"/>
                </a:cubicBezTo>
                <a:cubicBezTo>
                  <a:pt x="8915171" y="6637935"/>
                  <a:pt x="8912844" y="6619334"/>
                  <a:pt x="8911681" y="6601313"/>
                </a:cubicBezTo>
                <a:cubicBezTo>
                  <a:pt x="8911099" y="6589685"/>
                  <a:pt x="8908192" y="6578059"/>
                  <a:pt x="8907028" y="6566434"/>
                </a:cubicBezTo>
                <a:close/>
                <a:moveTo>
                  <a:pt x="10727303" y="6564994"/>
                </a:moveTo>
                <a:cubicBezTo>
                  <a:pt x="10741758" y="6564994"/>
                  <a:pt x="10758020" y="6563982"/>
                  <a:pt x="10772114" y="6567018"/>
                </a:cubicBezTo>
                <a:cubicBezTo>
                  <a:pt x="10773559" y="6567354"/>
                  <a:pt x="10772836" y="6569716"/>
                  <a:pt x="10771391" y="6569379"/>
                </a:cubicBezTo>
                <a:cubicBezTo>
                  <a:pt x="10757297" y="6566680"/>
                  <a:pt x="10741396" y="6569041"/>
                  <a:pt x="10727303" y="6569041"/>
                </a:cubicBezTo>
                <a:cubicBezTo>
                  <a:pt x="10714293" y="6569379"/>
                  <a:pt x="10702729" y="6570728"/>
                  <a:pt x="10690442" y="6574101"/>
                </a:cubicBezTo>
                <a:cubicBezTo>
                  <a:pt x="10687912" y="6574775"/>
                  <a:pt x="10686467" y="6571403"/>
                  <a:pt x="10688996" y="6570390"/>
                </a:cubicBezTo>
                <a:cubicBezTo>
                  <a:pt x="10700561" y="6564656"/>
                  <a:pt x="10714655" y="6565331"/>
                  <a:pt x="10727303" y="6564994"/>
                </a:cubicBezTo>
                <a:close/>
                <a:moveTo>
                  <a:pt x="1443950" y="6563940"/>
                </a:moveTo>
                <a:cubicBezTo>
                  <a:pt x="1447565" y="6564306"/>
                  <a:pt x="1447565" y="6569444"/>
                  <a:pt x="1443950" y="6569444"/>
                </a:cubicBezTo>
                <a:cubicBezTo>
                  <a:pt x="1422990" y="6569811"/>
                  <a:pt x="1402393" y="6570912"/>
                  <a:pt x="1381432" y="6572746"/>
                </a:cubicBezTo>
                <a:cubicBezTo>
                  <a:pt x="1376373" y="6573114"/>
                  <a:pt x="1376373" y="6565040"/>
                  <a:pt x="1381432" y="6565040"/>
                </a:cubicBezTo>
                <a:cubicBezTo>
                  <a:pt x="1402393" y="6564674"/>
                  <a:pt x="1423353" y="6563940"/>
                  <a:pt x="1443950" y="6563940"/>
                </a:cubicBezTo>
                <a:close/>
                <a:moveTo>
                  <a:pt x="9010549" y="6563228"/>
                </a:moveTo>
                <a:cubicBezTo>
                  <a:pt x="9011700" y="6562626"/>
                  <a:pt x="9013426" y="6564434"/>
                  <a:pt x="9012277" y="6565639"/>
                </a:cubicBezTo>
                <a:cubicBezTo>
                  <a:pt x="9004222" y="6571067"/>
                  <a:pt x="8995592" y="6575288"/>
                  <a:pt x="8987538" y="6581317"/>
                </a:cubicBezTo>
                <a:cubicBezTo>
                  <a:pt x="8986964" y="6582523"/>
                  <a:pt x="8985813" y="6581317"/>
                  <a:pt x="8986964" y="6580715"/>
                </a:cubicBezTo>
                <a:cubicBezTo>
                  <a:pt x="8994443" y="6574082"/>
                  <a:pt x="9003071" y="6569259"/>
                  <a:pt x="9010549" y="6563228"/>
                </a:cubicBezTo>
                <a:close/>
                <a:moveTo>
                  <a:pt x="8997824" y="6561344"/>
                </a:moveTo>
                <a:cubicBezTo>
                  <a:pt x="8998946" y="6560064"/>
                  <a:pt x="9000628" y="6561985"/>
                  <a:pt x="8999506" y="6563267"/>
                </a:cubicBezTo>
                <a:cubicBezTo>
                  <a:pt x="8994462" y="6566469"/>
                  <a:pt x="8989417" y="6569033"/>
                  <a:pt x="8984371" y="6571594"/>
                </a:cubicBezTo>
                <a:cubicBezTo>
                  <a:pt x="8983811" y="6572235"/>
                  <a:pt x="8983251" y="6571594"/>
                  <a:pt x="8983811" y="6570954"/>
                </a:cubicBezTo>
                <a:cubicBezTo>
                  <a:pt x="8988296" y="6567110"/>
                  <a:pt x="8993340" y="6564548"/>
                  <a:pt x="8997824" y="6561344"/>
                </a:cubicBezTo>
                <a:close/>
                <a:moveTo>
                  <a:pt x="9005994" y="6560679"/>
                </a:moveTo>
                <a:cubicBezTo>
                  <a:pt x="9007147" y="6560064"/>
                  <a:pt x="9008301" y="6562524"/>
                  <a:pt x="9006570" y="6563139"/>
                </a:cubicBezTo>
                <a:cubicBezTo>
                  <a:pt x="9000228" y="6566829"/>
                  <a:pt x="8993308" y="6570519"/>
                  <a:pt x="8986965" y="6574209"/>
                </a:cubicBezTo>
                <a:cubicBezTo>
                  <a:pt x="8986389" y="6574824"/>
                  <a:pt x="8985813" y="6573594"/>
                  <a:pt x="8986389" y="6572979"/>
                </a:cubicBezTo>
                <a:cubicBezTo>
                  <a:pt x="8992155" y="6568674"/>
                  <a:pt x="8999074" y="6564369"/>
                  <a:pt x="9005994" y="6560679"/>
                </a:cubicBezTo>
                <a:close/>
                <a:moveTo>
                  <a:pt x="2829214" y="6557980"/>
                </a:moveTo>
                <a:cubicBezTo>
                  <a:pt x="2829935" y="6557627"/>
                  <a:pt x="2831015" y="6559040"/>
                  <a:pt x="2829935" y="6559746"/>
                </a:cubicBezTo>
                <a:cubicBezTo>
                  <a:pt x="2818770" y="6568227"/>
                  <a:pt x="2801845" y="6572820"/>
                  <a:pt x="2787800" y="6576354"/>
                </a:cubicBezTo>
                <a:cubicBezTo>
                  <a:pt x="2769073" y="6581301"/>
                  <a:pt x="2750708" y="6584835"/>
                  <a:pt x="2731261" y="6585541"/>
                </a:cubicBezTo>
                <a:cubicBezTo>
                  <a:pt x="2728020" y="6585895"/>
                  <a:pt x="2728379" y="6581301"/>
                  <a:pt x="2731261" y="6581301"/>
                </a:cubicBezTo>
                <a:cubicBezTo>
                  <a:pt x="2749987" y="6579888"/>
                  <a:pt x="2768714" y="6577061"/>
                  <a:pt x="2787080" y="6572114"/>
                </a:cubicBezTo>
                <a:cubicBezTo>
                  <a:pt x="2800765" y="6568227"/>
                  <a:pt x="2816610" y="6564693"/>
                  <a:pt x="2829214" y="6557980"/>
                </a:cubicBezTo>
                <a:close/>
                <a:moveTo>
                  <a:pt x="8229050" y="6554692"/>
                </a:moveTo>
                <a:cubicBezTo>
                  <a:pt x="8218208" y="6553109"/>
                  <a:pt x="8206988" y="6558217"/>
                  <a:pt x="8198962" y="6566316"/>
                </a:cubicBezTo>
                <a:cubicBezTo>
                  <a:pt x="8190937" y="6574414"/>
                  <a:pt x="8186103" y="6585501"/>
                  <a:pt x="8188032" y="6595875"/>
                </a:cubicBezTo>
                <a:cubicBezTo>
                  <a:pt x="8192078" y="6615107"/>
                  <a:pt x="8211094" y="6629495"/>
                  <a:pt x="8229178" y="6632734"/>
                </a:cubicBezTo>
                <a:cubicBezTo>
                  <a:pt x="8237492" y="6634008"/>
                  <a:pt x="8245203" y="6633924"/>
                  <a:pt x="8252249" y="6632989"/>
                </a:cubicBezTo>
                <a:cubicBezTo>
                  <a:pt x="8260162" y="6620867"/>
                  <a:pt x="8264944" y="6607078"/>
                  <a:pt x="8262582" y="6592930"/>
                </a:cubicBezTo>
                <a:cubicBezTo>
                  <a:pt x="8260213" y="6574673"/>
                  <a:pt x="8247702" y="6557486"/>
                  <a:pt x="8229050" y="6554692"/>
                </a:cubicBezTo>
                <a:close/>
                <a:moveTo>
                  <a:pt x="9917644" y="6554476"/>
                </a:moveTo>
                <a:cubicBezTo>
                  <a:pt x="9918877" y="6555215"/>
                  <a:pt x="9919661" y="6556804"/>
                  <a:pt x="9918764" y="6558393"/>
                </a:cubicBezTo>
                <a:cubicBezTo>
                  <a:pt x="9909802" y="6574287"/>
                  <a:pt x="9899495" y="6588819"/>
                  <a:pt x="9887843" y="6602898"/>
                </a:cubicBezTo>
                <a:cubicBezTo>
                  <a:pt x="9874846" y="6619247"/>
                  <a:pt x="9864539" y="6637412"/>
                  <a:pt x="9851543" y="6653761"/>
                </a:cubicBezTo>
                <a:cubicBezTo>
                  <a:pt x="9849302" y="6656939"/>
                  <a:pt x="9843476" y="6654214"/>
                  <a:pt x="9845717" y="6650582"/>
                </a:cubicBezTo>
                <a:cubicBezTo>
                  <a:pt x="9868124" y="6618793"/>
                  <a:pt x="9894116" y="6588819"/>
                  <a:pt x="9913835" y="6555668"/>
                </a:cubicBezTo>
                <a:cubicBezTo>
                  <a:pt x="9914732" y="6553852"/>
                  <a:pt x="9916412" y="6553738"/>
                  <a:pt x="9917644" y="6554476"/>
                </a:cubicBezTo>
                <a:close/>
                <a:moveTo>
                  <a:pt x="8836664" y="6553063"/>
                </a:moveTo>
                <a:cubicBezTo>
                  <a:pt x="8836083" y="6553644"/>
                  <a:pt x="8835500" y="6554225"/>
                  <a:pt x="8834337" y="6554806"/>
                </a:cubicBezTo>
                <a:cubicBezTo>
                  <a:pt x="8828521" y="6556551"/>
                  <a:pt x="8822707" y="6560621"/>
                  <a:pt x="8816891" y="6563526"/>
                </a:cubicBezTo>
                <a:cubicBezTo>
                  <a:pt x="8814565" y="6564689"/>
                  <a:pt x="8812821" y="6566434"/>
                  <a:pt x="8810495" y="6567596"/>
                </a:cubicBezTo>
                <a:cubicBezTo>
                  <a:pt x="8834337" y="6571084"/>
                  <a:pt x="8859344" y="6569339"/>
                  <a:pt x="8882605" y="6573990"/>
                </a:cubicBezTo>
                <a:lnTo>
                  <a:pt x="8882605" y="6574571"/>
                </a:lnTo>
                <a:cubicBezTo>
                  <a:pt x="8882605" y="6573990"/>
                  <a:pt x="8883186" y="6573990"/>
                  <a:pt x="8883186" y="6573990"/>
                </a:cubicBezTo>
                <a:cubicBezTo>
                  <a:pt x="8888419" y="6569920"/>
                  <a:pt x="8894817" y="6565270"/>
                  <a:pt x="8900633" y="6562364"/>
                </a:cubicBezTo>
                <a:cubicBezTo>
                  <a:pt x="8879115" y="6559457"/>
                  <a:pt x="8857599" y="6557132"/>
                  <a:pt x="8836664" y="6553063"/>
                </a:cubicBezTo>
                <a:close/>
                <a:moveTo>
                  <a:pt x="5248909" y="6551552"/>
                </a:moveTo>
                <a:cubicBezTo>
                  <a:pt x="5250345" y="6551094"/>
                  <a:pt x="5252211" y="6551556"/>
                  <a:pt x="5253064" y="6553393"/>
                </a:cubicBezTo>
                <a:cubicBezTo>
                  <a:pt x="5279502" y="6609690"/>
                  <a:pt x="5246573" y="6670990"/>
                  <a:pt x="5199152" y="6701712"/>
                </a:cubicBezTo>
                <a:cubicBezTo>
                  <a:pt x="5197978" y="6702540"/>
                  <a:pt x="5197229" y="6700852"/>
                  <a:pt x="5198111" y="6700231"/>
                </a:cubicBezTo>
                <a:cubicBezTo>
                  <a:pt x="5240427" y="6666008"/>
                  <a:pt x="5274341" y="6611106"/>
                  <a:pt x="5247315" y="6555222"/>
                </a:cubicBezTo>
                <a:cubicBezTo>
                  <a:pt x="5246461" y="6553385"/>
                  <a:pt x="5247471" y="6552009"/>
                  <a:pt x="5248909" y="6551552"/>
                </a:cubicBezTo>
                <a:close/>
                <a:moveTo>
                  <a:pt x="2004459" y="6551063"/>
                </a:moveTo>
                <a:cubicBezTo>
                  <a:pt x="2005668" y="6551420"/>
                  <a:pt x="2006564" y="6552495"/>
                  <a:pt x="2005847" y="6553928"/>
                </a:cubicBezTo>
                <a:cubicBezTo>
                  <a:pt x="1994382" y="6582229"/>
                  <a:pt x="1979330" y="6609813"/>
                  <a:pt x="1964281" y="6636324"/>
                </a:cubicBezTo>
                <a:cubicBezTo>
                  <a:pt x="1962131" y="6639905"/>
                  <a:pt x="1956756" y="6636682"/>
                  <a:pt x="1958548" y="6632741"/>
                </a:cubicBezTo>
                <a:cubicBezTo>
                  <a:pt x="1971090" y="6605157"/>
                  <a:pt x="1989006" y="6580437"/>
                  <a:pt x="2001190" y="6552495"/>
                </a:cubicBezTo>
                <a:cubicBezTo>
                  <a:pt x="2001726" y="6551063"/>
                  <a:pt x="2003250" y="6550704"/>
                  <a:pt x="2004459" y="6551063"/>
                </a:cubicBezTo>
                <a:close/>
                <a:moveTo>
                  <a:pt x="8832011" y="6547831"/>
                </a:moveTo>
                <a:cubicBezTo>
                  <a:pt x="8833756" y="6547250"/>
                  <a:pt x="8835500" y="6547831"/>
                  <a:pt x="8836083" y="6549575"/>
                </a:cubicBezTo>
                <a:cubicBezTo>
                  <a:pt x="8860506" y="6549575"/>
                  <a:pt x="8883767" y="6553644"/>
                  <a:pt x="8908192" y="6555387"/>
                </a:cubicBezTo>
                <a:cubicBezTo>
                  <a:pt x="8911099" y="6555970"/>
                  <a:pt x="8911681" y="6558295"/>
                  <a:pt x="8911099" y="6560621"/>
                </a:cubicBezTo>
                <a:cubicBezTo>
                  <a:pt x="8911681" y="6561783"/>
                  <a:pt x="8912263" y="6563526"/>
                  <a:pt x="8911099" y="6564689"/>
                </a:cubicBezTo>
                <a:cubicBezTo>
                  <a:pt x="8912844" y="6578059"/>
                  <a:pt x="8916915" y="6591430"/>
                  <a:pt x="8918659" y="6605382"/>
                </a:cubicBezTo>
                <a:cubicBezTo>
                  <a:pt x="8919823" y="6622240"/>
                  <a:pt x="8922149" y="6638518"/>
                  <a:pt x="8923894" y="6654794"/>
                </a:cubicBezTo>
                <a:cubicBezTo>
                  <a:pt x="8925056" y="6672233"/>
                  <a:pt x="8925637" y="6688511"/>
                  <a:pt x="8926801" y="6705949"/>
                </a:cubicBezTo>
                <a:cubicBezTo>
                  <a:pt x="8927963" y="6717577"/>
                  <a:pt x="8927382" y="6730947"/>
                  <a:pt x="8930289" y="6743154"/>
                </a:cubicBezTo>
                <a:cubicBezTo>
                  <a:pt x="8936106" y="6728040"/>
                  <a:pt x="8943084" y="6712926"/>
                  <a:pt x="8948317" y="6697812"/>
                </a:cubicBezTo>
                <a:cubicBezTo>
                  <a:pt x="8955296" y="6678047"/>
                  <a:pt x="8963438" y="6658863"/>
                  <a:pt x="8970997" y="6639099"/>
                </a:cubicBezTo>
                <a:cubicBezTo>
                  <a:pt x="8976812" y="6623402"/>
                  <a:pt x="8981464" y="6607125"/>
                  <a:pt x="8987280" y="6591430"/>
                </a:cubicBezTo>
                <a:cubicBezTo>
                  <a:pt x="8986699" y="6591430"/>
                  <a:pt x="8986699" y="6591430"/>
                  <a:pt x="8985535" y="6591430"/>
                </a:cubicBezTo>
                <a:cubicBezTo>
                  <a:pt x="8982628" y="6590268"/>
                  <a:pt x="8983209" y="6585617"/>
                  <a:pt x="8986699" y="6586198"/>
                </a:cubicBezTo>
                <a:lnTo>
                  <a:pt x="8987280" y="6586198"/>
                </a:lnTo>
                <a:cubicBezTo>
                  <a:pt x="8993677" y="6578059"/>
                  <a:pt x="9002982" y="6572247"/>
                  <a:pt x="9011704" y="6567015"/>
                </a:cubicBezTo>
                <a:cubicBezTo>
                  <a:pt x="9011704" y="6566434"/>
                  <a:pt x="9012286" y="6565270"/>
                  <a:pt x="9013449" y="6565853"/>
                </a:cubicBezTo>
                <a:cubicBezTo>
                  <a:pt x="9013449" y="6565270"/>
                  <a:pt x="9014030" y="6565270"/>
                  <a:pt x="9014030" y="6565270"/>
                </a:cubicBezTo>
                <a:cubicBezTo>
                  <a:pt x="9015775" y="6564108"/>
                  <a:pt x="9018101" y="6564689"/>
                  <a:pt x="9019265" y="6566434"/>
                </a:cubicBezTo>
                <a:cubicBezTo>
                  <a:pt x="9029731" y="6568177"/>
                  <a:pt x="9040781" y="6568177"/>
                  <a:pt x="9051830" y="6569339"/>
                </a:cubicBezTo>
                <a:cubicBezTo>
                  <a:pt x="9064623" y="6570503"/>
                  <a:pt x="9076837" y="6573990"/>
                  <a:pt x="9089629" y="6573990"/>
                </a:cubicBezTo>
                <a:cubicBezTo>
                  <a:pt x="9090211" y="6573990"/>
                  <a:pt x="9090211" y="6573990"/>
                  <a:pt x="9090211" y="6574571"/>
                </a:cubicBezTo>
                <a:cubicBezTo>
                  <a:pt x="9093119" y="6572247"/>
                  <a:pt x="9097189" y="6576316"/>
                  <a:pt x="9095445" y="6578641"/>
                </a:cubicBezTo>
                <a:cubicBezTo>
                  <a:pt x="9095445" y="6612357"/>
                  <a:pt x="9101260" y="6646074"/>
                  <a:pt x="9103586" y="6679790"/>
                </a:cubicBezTo>
                <a:cubicBezTo>
                  <a:pt x="9104750" y="6696067"/>
                  <a:pt x="9105912" y="6711764"/>
                  <a:pt x="9108238" y="6728621"/>
                </a:cubicBezTo>
                <a:cubicBezTo>
                  <a:pt x="9109983" y="6739666"/>
                  <a:pt x="9109402" y="6752455"/>
                  <a:pt x="9111728" y="6764081"/>
                </a:cubicBezTo>
                <a:cubicBezTo>
                  <a:pt x="9117543" y="6748386"/>
                  <a:pt x="9125102" y="6732691"/>
                  <a:pt x="9129755" y="6716414"/>
                </a:cubicBezTo>
                <a:cubicBezTo>
                  <a:pt x="9135571" y="6696650"/>
                  <a:pt x="9144875" y="6678628"/>
                  <a:pt x="9151272" y="6658863"/>
                </a:cubicBezTo>
                <a:cubicBezTo>
                  <a:pt x="9155925" y="6642585"/>
                  <a:pt x="9160577" y="6625147"/>
                  <a:pt x="9166972" y="6609452"/>
                </a:cubicBezTo>
                <a:cubicBezTo>
                  <a:pt x="9166391" y="6609452"/>
                  <a:pt x="9165810" y="6608869"/>
                  <a:pt x="9165810" y="6608288"/>
                </a:cubicBezTo>
                <a:cubicBezTo>
                  <a:pt x="9164065" y="6607125"/>
                  <a:pt x="9163484" y="6604218"/>
                  <a:pt x="9166391" y="6604218"/>
                </a:cubicBezTo>
                <a:cubicBezTo>
                  <a:pt x="9166972" y="6604218"/>
                  <a:pt x="9167555" y="6604218"/>
                  <a:pt x="9167555" y="6604218"/>
                </a:cubicBezTo>
                <a:cubicBezTo>
                  <a:pt x="9171044" y="6601313"/>
                  <a:pt x="9174533" y="6598986"/>
                  <a:pt x="9177441" y="6596081"/>
                </a:cubicBezTo>
                <a:cubicBezTo>
                  <a:pt x="9180929" y="6593174"/>
                  <a:pt x="9185581" y="6589685"/>
                  <a:pt x="9190235" y="6587942"/>
                </a:cubicBezTo>
                <a:cubicBezTo>
                  <a:pt x="9190235" y="6586780"/>
                  <a:pt x="9190816" y="6585617"/>
                  <a:pt x="9191979" y="6585617"/>
                </a:cubicBezTo>
                <a:cubicBezTo>
                  <a:pt x="9216985" y="6586198"/>
                  <a:pt x="9240827" y="6589104"/>
                  <a:pt x="9265835" y="6593174"/>
                </a:cubicBezTo>
                <a:cubicBezTo>
                  <a:pt x="9266997" y="6593174"/>
                  <a:pt x="9268161" y="6594336"/>
                  <a:pt x="9268161" y="6596081"/>
                </a:cubicBezTo>
                <a:cubicBezTo>
                  <a:pt x="9271068" y="6594919"/>
                  <a:pt x="9273975" y="6597243"/>
                  <a:pt x="9273394" y="6599569"/>
                </a:cubicBezTo>
                <a:cubicBezTo>
                  <a:pt x="9273394" y="6598986"/>
                  <a:pt x="9273975" y="6597824"/>
                  <a:pt x="9273975" y="6597243"/>
                </a:cubicBezTo>
                <a:cubicBezTo>
                  <a:pt x="9275139" y="6595500"/>
                  <a:pt x="9278047" y="6596662"/>
                  <a:pt x="9277465" y="6598986"/>
                </a:cubicBezTo>
                <a:cubicBezTo>
                  <a:pt x="9270487" y="6617008"/>
                  <a:pt x="9265252" y="6635610"/>
                  <a:pt x="9260600" y="6654794"/>
                </a:cubicBezTo>
                <a:cubicBezTo>
                  <a:pt x="9262345" y="6653051"/>
                  <a:pt x="9264090" y="6651887"/>
                  <a:pt x="9266416" y="6650724"/>
                </a:cubicBezTo>
                <a:cubicBezTo>
                  <a:pt x="9271649" y="6648400"/>
                  <a:pt x="9276302" y="6644912"/>
                  <a:pt x="9282118" y="6643167"/>
                </a:cubicBezTo>
                <a:cubicBezTo>
                  <a:pt x="9283861" y="6643167"/>
                  <a:pt x="9285606" y="6644330"/>
                  <a:pt x="9286187" y="6645493"/>
                </a:cubicBezTo>
                <a:cubicBezTo>
                  <a:pt x="9310031" y="6646655"/>
                  <a:pt x="9333873" y="6651887"/>
                  <a:pt x="9357716" y="6654794"/>
                </a:cubicBezTo>
                <a:cubicBezTo>
                  <a:pt x="9360623" y="6654794"/>
                  <a:pt x="9361206" y="6657700"/>
                  <a:pt x="9360623" y="6660026"/>
                </a:cubicBezTo>
                <a:cubicBezTo>
                  <a:pt x="9361206" y="6660607"/>
                  <a:pt x="9361206" y="6662350"/>
                  <a:pt x="9360042" y="6663514"/>
                </a:cubicBezTo>
                <a:cubicBezTo>
                  <a:pt x="9361206" y="6677466"/>
                  <a:pt x="9365858" y="6690835"/>
                  <a:pt x="9365858" y="6704787"/>
                </a:cubicBezTo>
                <a:cubicBezTo>
                  <a:pt x="9366439" y="6721646"/>
                  <a:pt x="9368184" y="6737922"/>
                  <a:pt x="9368765" y="6754780"/>
                </a:cubicBezTo>
                <a:cubicBezTo>
                  <a:pt x="9369927" y="6771639"/>
                  <a:pt x="9368765" y="6788497"/>
                  <a:pt x="9369927" y="6805356"/>
                </a:cubicBezTo>
                <a:cubicBezTo>
                  <a:pt x="9370510" y="6817563"/>
                  <a:pt x="9369927" y="6830933"/>
                  <a:pt x="9371672" y="6843142"/>
                </a:cubicBezTo>
                <a:cubicBezTo>
                  <a:pt x="9378070" y="6828028"/>
                  <a:pt x="9385629" y="6813495"/>
                  <a:pt x="9391445" y="6798379"/>
                </a:cubicBezTo>
                <a:cubicBezTo>
                  <a:pt x="9399586" y="6779197"/>
                  <a:pt x="9408890" y="6760013"/>
                  <a:pt x="9417033" y="6740830"/>
                </a:cubicBezTo>
                <a:cubicBezTo>
                  <a:pt x="9423430" y="6725714"/>
                  <a:pt x="9428663" y="6709438"/>
                  <a:pt x="9435641" y="6693742"/>
                </a:cubicBezTo>
                <a:cubicBezTo>
                  <a:pt x="9435060" y="6693742"/>
                  <a:pt x="9434478" y="6693742"/>
                  <a:pt x="9433897" y="6693742"/>
                </a:cubicBezTo>
                <a:cubicBezTo>
                  <a:pt x="9430408" y="6693161"/>
                  <a:pt x="9431570" y="6687929"/>
                  <a:pt x="9434478" y="6688511"/>
                </a:cubicBezTo>
                <a:cubicBezTo>
                  <a:pt x="9435060" y="6688511"/>
                  <a:pt x="9435060" y="6688511"/>
                  <a:pt x="9435641" y="6688511"/>
                </a:cubicBezTo>
                <a:cubicBezTo>
                  <a:pt x="9442039" y="6680953"/>
                  <a:pt x="9451924" y="6675721"/>
                  <a:pt x="9460648" y="6670489"/>
                </a:cubicBezTo>
                <a:cubicBezTo>
                  <a:pt x="9460648" y="6669908"/>
                  <a:pt x="9461810" y="6669327"/>
                  <a:pt x="9462391" y="6669327"/>
                </a:cubicBezTo>
                <a:lnTo>
                  <a:pt x="9462974" y="6669327"/>
                </a:lnTo>
                <a:cubicBezTo>
                  <a:pt x="9465300" y="6668165"/>
                  <a:pt x="9467043" y="6669327"/>
                  <a:pt x="9468207" y="6670489"/>
                </a:cubicBezTo>
                <a:cubicBezTo>
                  <a:pt x="9479257" y="6672233"/>
                  <a:pt x="9489723" y="6672815"/>
                  <a:pt x="9501354" y="6674559"/>
                </a:cubicBezTo>
                <a:cubicBezTo>
                  <a:pt x="9513566" y="6676302"/>
                  <a:pt x="9525779" y="6680953"/>
                  <a:pt x="9538572" y="6681534"/>
                </a:cubicBezTo>
                <a:cubicBezTo>
                  <a:pt x="9538572" y="6681534"/>
                  <a:pt x="9538572" y="6681534"/>
                  <a:pt x="9539153" y="6681534"/>
                </a:cubicBezTo>
                <a:cubicBezTo>
                  <a:pt x="9542643" y="6679790"/>
                  <a:pt x="9546131" y="6683860"/>
                  <a:pt x="9543805" y="6686184"/>
                </a:cubicBezTo>
                <a:cubicBezTo>
                  <a:pt x="9542643" y="6719901"/>
                  <a:pt x="9546714" y="6753618"/>
                  <a:pt x="9547876" y="6787334"/>
                </a:cubicBezTo>
                <a:cubicBezTo>
                  <a:pt x="9547876" y="6803612"/>
                  <a:pt x="9548457" y="6819889"/>
                  <a:pt x="9550203" y="6836165"/>
                </a:cubicBezTo>
                <a:lnTo>
                  <a:pt x="9551260" y="6858000"/>
                </a:lnTo>
                <a:lnTo>
                  <a:pt x="9545431" y="6858000"/>
                </a:lnTo>
                <a:lnTo>
                  <a:pt x="9543805" y="6841978"/>
                </a:lnTo>
                <a:cubicBezTo>
                  <a:pt x="9541479" y="6823958"/>
                  <a:pt x="9540317" y="6806518"/>
                  <a:pt x="9540317" y="6787915"/>
                </a:cubicBezTo>
                <a:cubicBezTo>
                  <a:pt x="9539736" y="6755363"/>
                  <a:pt x="9535083" y="6721646"/>
                  <a:pt x="9539153" y="6689092"/>
                </a:cubicBezTo>
                <a:cubicBezTo>
                  <a:pt x="9536246" y="6690835"/>
                  <a:pt x="9532757" y="6693161"/>
                  <a:pt x="9529267" y="6694905"/>
                </a:cubicBezTo>
                <a:cubicBezTo>
                  <a:pt x="9525779" y="6697231"/>
                  <a:pt x="9522870" y="6699555"/>
                  <a:pt x="9519382" y="6701881"/>
                </a:cubicBezTo>
                <a:cubicBezTo>
                  <a:pt x="9524615" y="6740247"/>
                  <a:pt x="9521708" y="6779778"/>
                  <a:pt x="9524615" y="6818726"/>
                </a:cubicBezTo>
                <a:lnTo>
                  <a:pt x="9529620" y="6858000"/>
                </a:lnTo>
                <a:lnTo>
                  <a:pt x="9522564" y="6858000"/>
                </a:lnTo>
                <a:lnTo>
                  <a:pt x="9515892" y="6814076"/>
                </a:lnTo>
                <a:cubicBezTo>
                  <a:pt x="9514148" y="6778033"/>
                  <a:pt x="9515311" y="6741411"/>
                  <a:pt x="9512403" y="6705368"/>
                </a:cubicBezTo>
                <a:cubicBezTo>
                  <a:pt x="9489142" y="6701881"/>
                  <a:pt x="9465881" y="6699555"/>
                  <a:pt x="9443201" y="6695486"/>
                </a:cubicBezTo>
                <a:cubicBezTo>
                  <a:pt x="9427499" y="6732110"/>
                  <a:pt x="9412961" y="6769896"/>
                  <a:pt x="9396679" y="6806518"/>
                </a:cubicBezTo>
                <a:lnTo>
                  <a:pt x="9373556" y="6858000"/>
                </a:lnTo>
                <a:lnTo>
                  <a:pt x="9365984" y="6858000"/>
                </a:lnTo>
                <a:lnTo>
                  <a:pt x="9368184" y="6853024"/>
                </a:lnTo>
                <a:cubicBezTo>
                  <a:pt x="9367020" y="6852443"/>
                  <a:pt x="9366439" y="6851860"/>
                  <a:pt x="9366439" y="6850698"/>
                </a:cubicBezTo>
                <a:cubicBezTo>
                  <a:pt x="9362368" y="6837910"/>
                  <a:pt x="9362949" y="6824539"/>
                  <a:pt x="9362949" y="6811750"/>
                </a:cubicBezTo>
                <a:cubicBezTo>
                  <a:pt x="9361787" y="6793147"/>
                  <a:pt x="9362368" y="6773964"/>
                  <a:pt x="9361787" y="6755363"/>
                </a:cubicBezTo>
                <a:cubicBezTo>
                  <a:pt x="9361206" y="6737341"/>
                  <a:pt x="9360042" y="6718739"/>
                  <a:pt x="9359461" y="6700136"/>
                </a:cubicBezTo>
                <a:cubicBezTo>
                  <a:pt x="9358880" y="6688511"/>
                  <a:pt x="9356553" y="6677466"/>
                  <a:pt x="9356553" y="6665839"/>
                </a:cubicBezTo>
                <a:cubicBezTo>
                  <a:pt x="9350156" y="6668165"/>
                  <a:pt x="9343759" y="6671651"/>
                  <a:pt x="9336781" y="6674559"/>
                </a:cubicBezTo>
                <a:lnTo>
                  <a:pt x="9336781" y="6675140"/>
                </a:lnTo>
                <a:cubicBezTo>
                  <a:pt x="9337945" y="6693742"/>
                  <a:pt x="9344923" y="6711764"/>
                  <a:pt x="9346085" y="6730947"/>
                </a:cubicBezTo>
                <a:cubicBezTo>
                  <a:pt x="9347249" y="6751293"/>
                  <a:pt x="9346085" y="6771058"/>
                  <a:pt x="9347249" y="6790242"/>
                </a:cubicBezTo>
                <a:cubicBezTo>
                  <a:pt x="9348411" y="6810587"/>
                  <a:pt x="9348992" y="6830933"/>
                  <a:pt x="9350737" y="6850698"/>
                </a:cubicBezTo>
                <a:lnTo>
                  <a:pt x="9351411" y="6858000"/>
                </a:lnTo>
                <a:lnTo>
                  <a:pt x="9346752" y="6858000"/>
                </a:lnTo>
                <a:lnTo>
                  <a:pt x="9339107" y="6791404"/>
                </a:lnTo>
                <a:cubicBezTo>
                  <a:pt x="9337945" y="6771639"/>
                  <a:pt x="9340271" y="6751874"/>
                  <a:pt x="9338526" y="6731528"/>
                </a:cubicBezTo>
                <a:cubicBezTo>
                  <a:pt x="9336781" y="6714088"/>
                  <a:pt x="9330966" y="6697231"/>
                  <a:pt x="9330383" y="6678628"/>
                </a:cubicBezTo>
                <a:cubicBezTo>
                  <a:pt x="9314683" y="6675140"/>
                  <a:pt x="9297818" y="6672815"/>
                  <a:pt x="9282699" y="6671651"/>
                </a:cubicBezTo>
                <a:cubicBezTo>
                  <a:pt x="9273975" y="6670489"/>
                  <a:pt x="9264671" y="6670489"/>
                  <a:pt x="9256529" y="6667001"/>
                </a:cubicBezTo>
                <a:cubicBezTo>
                  <a:pt x="9256529" y="6667584"/>
                  <a:pt x="9256529" y="6667584"/>
                  <a:pt x="9256529" y="6667584"/>
                </a:cubicBezTo>
                <a:cubicBezTo>
                  <a:pt x="9258274" y="6681534"/>
                  <a:pt x="9263509" y="6694323"/>
                  <a:pt x="9265835" y="6708856"/>
                </a:cubicBezTo>
                <a:cubicBezTo>
                  <a:pt x="9266997" y="6724552"/>
                  <a:pt x="9268161" y="6740830"/>
                  <a:pt x="9269323" y="6756525"/>
                </a:cubicBezTo>
                <a:lnTo>
                  <a:pt x="9273963" y="6858000"/>
                </a:lnTo>
                <a:lnTo>
                  <a:pt x="9265671" y="6858000"/>
                </a:lnTo>
                <a:lnTo>
                  <a:pt x="9265252" y="6854186"/>
                </a:lnTo>
                <a:cubicBezTo>
                  <a:pt x="9262926" y="6818145"/>
                  <a:pt x="9263509" y="6782103"/>
                  <a:pt x="9260019" y="6746643"/>
                </a:cubicBezTo>
                <a:cubicBezTo>
                  <a:pt x="9258274" y="6730947"/>
                  <a:pt x="9258274" y="6714669"/>
                  <a:pt x="9255367" y="6699555"/>
                </a:cubicBezTo>
                <a:cubicBezTo>
                  <a:pt x="9254203" y="6693742"/>
                  <a:pt x="9253040" y="6688511"/>
                  <a:pt x="9252458" y="6683279"/>
                </a:cubicBezTo>
                <a:cubicBezTo>
                  <a:pt x="9250714" y="6687348"/>
                  <a:pt x="9249550" y="6691999"/>
                  <a:pt x="9247805" y="6696067"/>
                </a:cubicBezTo>
                <a:cubicBezTo>
                  <a:pt x="9242572" y="6712926"/>
                  <a:pt x="9234431" y="6728040"/>
                  <a:pt x="9228615" y="6744316"/>
                </a:cubicBezTo>
                <a:cubicBezTo>
                  <a:pt x="9222801" y="6759431"/>
                  <a:pt x="9219311" y="6775127"/>
                  <a:pt x="9214659" y="6790242"/>
                </a:cubicBezTo>
                <a:cubicBezTo>
                  <a:pt x="9208844" y="6807099"/>
                  <a:pt x="9203028" y="6824539"/>
                  <a:pt x="9197795" y="6841978"/>
                </a:cubicBezTo>
                <a:lnTo>
                  <a:pt x="9191679" y="6858000"/>
                </a:lnTo>
                <a:lnTo>
                  <a:pt x="9182765" y="6858000"/>
                </a:lnTo>
                <a:lnTo>
                  <a:pt x="9193142" y="6828609"/>
                </a:lnTo>
                <a:cubicBezTo>
                  <a:pt x="9197795" y="6812912"/>
                  <a:pt x="9203609" y="6797217"/>
                  <a:pt x="9208261" y="6781521"/>
                </a:cubicBezTo>
                <a:cubicBezTo>
                  <a:pt x="9213496" y="6765245"/>
                  <a:pt x="9217566" y="6747805"/>
                  <a:pt x="9225127" y="6731528"/>
                </a:cubicBezTo>
                <a:cubicBezTo>
                  <a:pt x="9230941" y="6717577"/>
                  <a:pt x="9237920" y="6703625"/>
                  <a:pt x="9242572" y="6688511"/>
                </a:cubicBezTo>
                <a:cubicBezTo>
                  <a:pt x="9251295" y="6658863"/>
                  <a:pt x="9260019" y="6629216"/>
                  <a:pt x="9272813" y="6601313"/>
                </a:cubicBezTo>
                <a:cubicBezTo>
                  <a:pt x="9272231" y="6601313"/>
                  <a:pt x="9272231" y="6601313"/>
                  <a:pt x="9272231" y="6601894"/>
                </a:cubicBezTo>
                <a:cubicBezTo>
                  <a:pt x="9268161" y="6604801"/>
                  <a:pt x="9264090" y="6606544"/>
                  <a:pt x="9260600" y="6609452"/>
                </a:cubicBezTo>
                <a:cubicBezTo>
                  <a:pt x="9258274" y="6611195"/>
                  <a:pt x="9255948" y="6612938"/>
                  <a:pt x="9254203" y="6615264"/>
                </a:cubicBezTo>
                <a:cubicBezTo>
                  <a:pt x="9253622" y="6615264"/>
                  <a:pt x="9254203" y="6615264"/>
                  <a:pt x="9253622" y="6615264"/>
                </a:cubicBezTo>
                <a:cubicBezTo>
                  <a:pt x="9246643" y="6646655"/>
                  <a:pt x="9231523" y="6675140"/>
                  <a:pt x="9221637" y="6705368"/>
                </a:cubicBezTo>
                <a:cubicBezTo>
                  <a:pt x="9211170" y="6736179"/>
                  <a:pt x="9201283" y="6767570"/>
                  <a:pt x="9190235" y="6798379"/>
                </a:cubicBezTo>
                <a:lnTo>
                  <a:pt x="9169877" y="6858000"/>
                </a:lnTo>
                <a:lnTo>
                  <a:pt x="9160711" y="6858000"/>
                </a:lnTo>
                <a:lnTo>
                  <a:pt x="9180929" y="6800705"/>
                </a:lnTo>
                <a:cubicBezTo>
                  <a:pt x="9183838" y="6793728"/>
                  <a:pt x="9186164" y="6787334"/>
                  <a:pt x="9188490" y="6779778"/>
                </a:cubicBezTo>
                <a:cubicBezTo>
                  <a:pt x="9186164" y="6780940"/>
                  <a:pt x="9183838" y="6781521"/>
                  <a:pt x="9182093" y="6782684"/>
                </a:cubicBezTo>
                <a:cubicBezTo>
                  <a:pt x="9180929" y="6783265"/>
                  <a:pt x="9180348" y="6781521"/>
                  <a:pt x="9181512" y="6781521"/>
                </a:cubicBezTo>
                <a:cubicBezTo>
                  <a:pt x="9182674" y="6780359"/>
                  <a:pt x="9184419" y="6779778"/>
                  <a:pt x="9186164" y="6779197"/>
                </a:cubicBezTo>
                <a:cubicBezTo>
                  <a:pt x="9186745" y="6778614"/>
                  <a:pt x="9187909" y="6778033"/>
                  <a:pt x="9189071" y="6777452"/>
                </a:cubicBezTo>
                <a:cubicBezTo>
                  <a:pt x="9189653" y="6775127"/>
                  <a:pt x="9190235" y="6773382"/>
                  <a:pt x="9190816" y="6771058"/>
                </a:cubicBezTo>
                <a:cubicBezTo>
                  <a:pt x="9190235" y="6771639"/>
                  <a:pt x="9189653" y="6772220"/>
                  <a:pt x="9188490" y="6772220"/>
                </a:cubicBezTo>
                <a:cubicBezTo>
                  <a:pt x="9186745" y="6773382"/>
                  <a:pt x="9185000" y="6775127"/>
                  <a:pt x="9183255" y="6775709"/>
                </a:cubicBezTo>
                <a:cubicBezTo>
                  <a:pt x="9182093" y="6776290"/>
                  <a:pt x="9180929" y="6775127"/>
                  <a:pt x="9182093" y="6774546"/>
                </a:cubicBezTo>
                <a:cubicBezTo>
                  <a:pt x="9185000" y="6772220"/>
                  <a:pt x="9188490" y="6769896"/>
                  <a:pt x="9191979" y="6768151"/>
                </a:cubicBezTo>
                <a:cubicBezTo>
                  <a:pt x="9192561" y="6766407"/>
                  <a:pt x="9193724" y="6765245"/>
                  <a:pt x="9194305" y="6762919"/>
                </a:cubicBezTo>
                <a:cubicBezTo>
                  <a:pt x="9189653" y="6765245"/>
                  <a:pt x="9185581" y="6766407"/>
                  <a:pt x="9181512" y="6768732"/>
                </a:cubicBezTo>
                <a:cubicBezTo>
                  <a:pt x="9180348" y="6769313"/>
                  <a:pt x="9179767" y="6767570"/>
                  <a:pt x="9180929" y="6767570"/>
                </a:cubicBezTo>
                <a:cubicBezTo>
                  <a:pt x="9185000" y="6765245"/>
                  <a:pt x="9190235" y="6762338"/>
                  <a:pt x="9195469" y="6760013"/>
                </a:cubicBezTo>
                <a:cubicBezTo>
                  <a:pt x="9195469" y="6758268"/>
                  <a:pt x="9196050" y="6756525"/>
                  <a:pt x="9196631" y="6754199"/>
                </a:cubicBezTo>
                <a:cubicBezTo>
                  <a:pt x="9192561" y="6756525"/>
                  <a:pt x="9187909" y="6758849"/>
                  <a:pt x="9183255" y="6761176"/>
                </a:cubicBezTo>
                <a:cubicBezTo>
                  <a:pt x="9182674" y="6761757"/>
                  <a:pt x="9181512" y="6760594"/>
                  <a:pt x="9182674" y="6760013"/>
                </a:cubicBezTo>
                <a:cubicBezTo>
                  <a:pt x="9187326" y="6757106"/>
                  <a:pt x="9192561" y="6753618"/>
                  <a:pt x="9197795" y="6751293"/>
                </a:cubicBezTo>
                <a:cubicBezTo>
                  <a:pt x="9198376" y="6748967"/>
                  <a:pt x="9199540" y="6747224"/>
                  <a:pt x="9200121" y="6745480"/>
                </a:cubicBezTo>
                <a:cubicBezTo>
                  <a:pt x="9194305" y="6747805"/>
                  <a:pt x="9188490" y="6750131"/>
                  <a:pt x="9182674" y="6752455"/>
                </a:cubicBezTo>
                <a:cubicBezTo>
                  <a:pt x="9182093" y="6753037"/>
                  <a:pt x="9181512" y="6751874"/>
                  <a:pt x="9182093" y="6751293"/>
                </a:cubicBezTo>
                <a:cubicBezTo>
                  <a:pt x="9188490" y="6748386"/>
                  <a:pt x="9194887" y="6745480"/>
                  <a:pt x="9201283" y="6741992"/>
                </a:cubicBezTo>
                <a:cubicBezTo>
                  <a:pt x="9201866" y="6739666"/>
                  <a:pt x="9203028" y="6736760"/>
                  <a:pt x="9204192" y="6734434"/>
                </a:cubicBezTo>
                <a:cubicBezTo>
                  <a:pt x="9197214" y="6737341"/>
                  <a:pt x="9190235" y="6740247"/>
                  <a:pt x="9183255" y="6743154"/>
                </a:cubicBezTo>
                <a:cubicBezTo>
                  <a:pt x="9182093" y="6743735"/>
                  <a:pt x="9181512" y="6742573"/>
                  <a:pt x="9182674" y="6741992"/>
                </a:cubicBezTo>
                <a:cubicBezTo>
                  <a:pt x="9190235" y="6738504"/>
                  <a:pt x="9197795" y="6735015"/>
                  <a:pt x="9204773" y="6730947"/>
                </a:cubicBezTo>
                <a:cubicBezTo>
                  <a:pt x="9205935" y="6728621"/>
                  <a:pt x="9206518" y="6726878"/>
                  <a:pt x="9207680" y="6724552"/>
                </a:cubicBezTo>
                <a:cubicBezTo>
                  <a:pt x="9200121" y="6728040"/>
                  <a:pt x="9193142" y="6730947"/>
                  <a:pt x="9186164" y="6734434"/>
                </a:cubicBezTo>
                <a:cubicBezTo>
                  <a:pt x="9185000" y="6735015"/>
                  <a:pt x="9184419" y="6733272"/>
                  <a:pt x="9185000" y="6732691"/>
                </a:cubicBezTo>
                <a:cubicBezTo>
                  <a:pt x="9193142" y="6729202"/>
                  <a:pt x="9200702" y="6724552"/>
                  <a:pt x="9208261" y="6721646"/>
                </a:cubicBezTo>
                <a:cubicBezTo>
                  <a:pt x="9208844" y="6719320"/>
                  <a:pt x="9210006" y="6716995"/>
                  <a:pt x="9210588" y="6714669"/>
                </a:cubicBezTo>
                <a:cubicBezTo>
                  <a:pt x="9204192" y="6717577"/>
                  <a:pt x="9197795" y="6720482"/>
                  <a:pt x="9190816" y="6723971"/>
                </a:cubicBezTo>
                <a:cubicBezTo>
                  <a:pt x="9190235" y="6724552"/>
                  <a:pt x="9189653" y="6722808"/>
                  <a:pt x="9190235" y="6722808"/>
                </a:cubicBezTo>
                <a:cubicBezTo>
                  <a:pt x="9197795" y="6718739"/>
                  <a:pt x="9204773" y="6714669"/>
                  <a:pt x="9212333" y="6711183"/>
                </a:cubicBezTo>
                <a:cubicBezTo>
                  <a:pt x="9212914" y="6708856"/>
                  <a:pt x="9213496" y="6707113"/>
                  <a:pt x="9214077" y="6705368"/>
                </a:cubicBezTo>
                <a:cubicBezTo>
                  <a:pt x="9207680" y="6708856"/>
                  <a:pt x="9200121" y="6711183"/>
                  <a:pt x="9193724" y="6715250"/>
                </a:cubicBezTo>
                <a:cubicBezTo>
                  <a:pt x="9192561" y="6715832"/>
                  <a:pt x="9191979" y="6714669"/>
                  <a:pt x="9192561" y="6714088"/>
                </a:cubicBezTo>
                <a:cubicBezTo>
                  <a:pt x="9199540" y="6709438"/>
                  <a:pt x="9207680" y="6704787"/>
                  <a:pt x="9215823" y="6701881"/>
                </a:cubicBezTo>
                <a:cubicBezTo>
                  <a:pt x="9216404" y="6698974"/>
                  <a:pt x="9217566" y="6696067"/>
                  <a:pt x="9218730" y="6693742"/>
                </a:cubicBezTo>
                <a:cubicBezTo>
                  <a:pt x="9215823" y="6695486"/>
                  <a:pt x="9212914" y="6697231"/>
                  <a:pt x="9209425" y="6698974"/>
                </a:cubicBezTo>
                <a:cubicBezTo>
                  <a:pt x="9204773" y="6701299"/>
                  <a:pt x="9199540" y="6703044"/>
                  <a:pt x="9195469" y="6705368"/>
                </a:cubicBezTo>
                <a:cubicBezTo>
                  <a:pt x="9194305" y="6705949"/>
                  <a:pt x="9193724" y="6704787"/>
                  <a:pt x="9194305" y="6704206"/>
                </a:cubicBezTo>
                <a:cubicBezTo>
                  <a:pt x="9198957" y="6701881"/>
                  <a:pt x="9204192" y="6699555"/>
                  <a:pt x="9208844" y="6697231"/>
                </a:cubicBezTo>
                <a:cubicBezTo>
                  <a:pt x="9212914" y="6694905"/>
                  <a:pt x="9215823" y="6692580"/>
                  <a:pt x="9219311" y="6690254"/>
                </a:cubicBezTo>
                <a:lnTo>
                  <a:pt x="9219892" y="6689673"/>
                </a:lnTo>
                <a:cubicBezTo>
                  <a:pt x="9220475" y="6687929"/>
                  <a:pt x="9221637" y="6685603"/>
                  <a:pt x="9222218" y="6683279"/>
                </a:cubicBezTo>
                <a:cubicBezTo>
                  <a:pt x="9213496" y="6687348"/>
                  <a:pt x="9205354" y="6693161"/>
                  <a:pt x="9196050" y="6697231"/>
                </a:cubicBezTo>
                <a:cubicBezTo>
                  <a:pt x="9195469" y="6697231"/>
                  <a:pt x="9194887" y="6696067"/>
                  <a:pt x="9195469" y="6696067"/>
                </a:cubicBezTo>
                <a:cubicBezTo>
                  <a:pt x="9201866" y="6692580"/>
                  <a:pt x="9207680" y="6689092"/>
                  <a:pt x="9213496" y="6685603"/>
                </a:cubicBezTo>
                <a:cubicBezTo>
                  <a:pt x="9216985" y="6683860"/>
                  <a:pt x="9220475" y="6681534"/>
                  <a:pt x="9223963" y="6679209"/>
                </a:cubicBezTo>
                <a:cubicBezTo>
                  <a:pt x="9224544" y="6677466"/>
                  <a:pt x="9225708" y="6675140"/>
                  <a:pt x="9226289" y="6672815"/>
                </a:cubicBezTo>
                <a:cubicBezTo>
                  <a:pt x="9218149" y="6676883"/>
                  <a:pt x="9210006" y="6681534"/>
                  <a:pt x="9202447" y="6686184"/>
                </a:cubicBezTo>
                <a:cubicBezTo>
                  <a:pt x="9201866" y="6686766"/>
                  <a:pt x="9200702" y="6685603"/>
                  <a:pt x="9201866" y="6684441"/>
                </a:cubicBezTo>
                <a:cubicBezTo>
                  <a:pt x="9210006" y="6679790"/>
                  <a:pt x="9218730" y="6673978"/>
                  <a:pt x="9227453" y="6669327"/>
                </a:cubicBezTo>
                <a:cubicBezTo>
                  <a:pt x="9228034" y="6667001"/>
                  <a:pt x="9229197" y="6665257"/>
                  <a:pt x="9229779" y="6663514"/>
                </a:cubicBezTo>
                <a:cubicBezTo>
                  <a:pt x="9226870" y="6664676"/>
                  <a:pt x="9223382" y="6666420"/>
                  <a:pt x="9220475" y="6667584"/>
                </a:cubicBezTo>
                <a:cubicBezTo>
                  <a:pt x="9218149" y="6668746"/>
                  <a:pt x="9215240" y="6669908"/>
                  <a:pt x="9212914" y="6671651"/>
                </a:cubicBezTo>
                <a:cubicBezTo>
                  <a:pt x="9210588" y="6672233"/>
                  <a:pt x="9207099" y="6675721"/>
                  <a:pt x="9204773" y="6675721"/>
                </a:cubicBezTo>
                <a:cubicBezTo>
                  <a:pt x="9204773" y="6675721"/>
                  <a:pt x="9205354" y="6676302"/>
                  <a:pt x="9204773" y="6676302"/>
                </a:cubicBezTo>
                <a:lnTo>
                  <a:pt x="9204192" y="6676302"/>
                </a:lnTo>
                <a:cubicBezTo>
                  <a:pt x="9204192" y="6676302"/>
                  <a:pt x="9203028" y="6676302"/>
                  <a:pt x="9203609" y="6675721"/>
                </a:cubicBezTo>
                <a:cubicBezTo>
                  <a:pt x="9210588" y="6668165"/>
                  <a:pt x="9222218" y="6664676"/>
                  <a:pt x="9231523" y="6658863"/>
                </a:cubicBezTo>
                <a:cubicBezTo>
                  <a:pt x="9232105" y="6657118"/>
                  <a:pt x="9233268" y="6654794"/>
                  <a:pt x="9233849" y="6653051"/>
                </a:cubicBezTo>
                <a:cubicBezTo>
                  <a:pt x="9229779" y="6655375"/>
                  <a:pt x="9225708" y="6657700"/>
                  <a:pt x="9221637" y="6659445"/>
                </a:cubicBezTo>
                <a:cubicBezTo>
                  <a:pt x="9218730" y="6661188"/>
                  <a:pt x="9215240" y="6662350"/>
                  <a:pt x="9212333" y="6664095"/>
                </a:cubicBezTo>
                <a:cubicBezTo>
                  <a:pt x="9210006" y="6664676"/>
                  <a:pt x="9207680" y="6665257"/>
                  <a:pt x="9205935" y="6667001"/>
                </a:cubicBezTo>
                <a:cubicBezTo>
                  <a:pt x="9205935" y="6663514"/>
                  <a:pt x="9212333" y="6661769"/>
                  <a:pt x="9214659" y="6660607"/>
                </a:cubicBezTo>
                <a:cubicBezTo>
                  <a:pt x="9221637" y="6657118"/>
                  <a:pt x="9228034" y="6652468"/>
                  <a:pt x="9235013" y="6649562"/>
                </a:cubicBezTo>
                <a:cubicBezTo>
                  <a:pt x="9235594" y="6647817"/>
                  <a:pt x="9236758" y="6646655"/>
                  <a:pt x="9236758" y="6644912"/>
                </a:cubicBezTo>
                <a:cubicBezTo>
                  <a:pt x="9232687" y="6646655"/>
                  <a:pt x="9229197" y="6648981"/>
                  <a:pt x="9225127" y="6651306"/>
                </a:cubicBezTo>
                <a:cubicBezTo>
                  <a:pt x="9219311" y="6654213"/>
                  <a:pt x="9213496" y="6656537"/>
                  <a:pt x="9207680" y="6658863"/>
                </a:cubicBezTo>
                <a:cubicBezTo>
                  <a:pt x="9207099" y="6659445"/>
                  <a:pt x="9205935" y="6657700"/>
                  <a:pt x="9207099" y="6657700"/>
                </a:cubicBezTo>
                <a:cubicBezTo>
                  <a:pt x="9213496" y="6654213"/>
                  <a:pt x="9219892" y="6651306"/>
                  <a:pt x="9225708" y="6648400"/>
                </a:cubicBezTo>
                <a:cubicBezTo>
                  <a:pt x="9229779" y="6646074"/>
                  <a:pt x="9233849" y="6643167"/>
                  <a:pt x="9237920" y="6640842"/>
                </a:cubicBezTo>
                <a:cubicBezTo>
                  <a:pt x="9239084" y="6639099"/>
                  <a:pt x="9239665" y="6636773"/>
                  <a:pt x="9240827" y="6634448"/>
                </a:cubicBezTo>
                <a:cubicBezTo>
                  <a:pt x="9232105" y="6639680"/>
                  <a:pt x="9222218" y="6643167"/>
                  <a:pt x="9212914" y="6648400"/>
                </a:cubicBezTo>
                <a:cubicBezTo>
                  <a:pt x="9212333" y="6648400"/>
                  <a:pt x="9211751" y="6647236"/>
                  <a:pt x="9212914" y="6646655"/>
                </a:cubicBezTo>
                <a:cubicBezTo>
                  <a:pt x="9222218" y="6641423"/>
                  <a:pt x="9232105" y="6636191"/>
                  <a:pt x="9241991" y="6631541"/>
                </a:cubicBezTo>
                <a:cubicBezTo>
                  <a:pt x="9243153" y="6629216"/>
                  <a:pt x="9243736" y="6626890"/>
                  <a:pt x="9244898" y="6624566"/>
                </a:cubicBezTo>
                <a:cubicBezTo>
                  <a:pt x="9239665" y="6626890"/>
                  <a:pt x="9235013" y="6629216"/>
                  <a:pt x="9229197" y="6631541"/>
                </a:cubicBezTo>
                <a:cubicBezTo>
                  <a:pt x="9222801" y="6634448"/>
                  <a:pt x="9216404" y="6636773"/>
                  <a:pt x="9210006" y="6639680"/>
                </a:cubicBezTo>
                <a:cubicBezTo>
                  <a:pt x="9208844" y="6640261"/>
                  <a:pt x="9208261" y="6638518"/>
                  <a:pt x="9208844" y="6637935"/>
                </a:cubicBezTo>
                <a:cubicBezTo>
                  <a:pt x="9215823" y="6634448"/>
                  <a:pt x="9223382" y="6631541"/>
                  <a:pt x="9230941" y="6628635"/>
                </a:cubicBezTo>
                <a:cubicBezTo>
                  <a:pt x="9235013" y="6626890"/>
                  <a:pt x="9240827" y="6622240"/>
                  <a:pt x="9245479" y="6622821"/>
                </a:cubicBezTo>
                <a:cubicBezTo>
                  <a:pt x="9246062" y="6621658"/>
                  <a:pt x="9246643" y="6620496"/>
                  <a:pt x="9247224" y="6619334"/>
                </a:cubicBezTo>
                <a:cubicBezTo>
                  <a:pt x="9245479" y="6619915"/>
                  <a:pt x="9243736" y="6619334"/>
                  <a:pt x="9243153" y="6618170"/>
                </a:cubicBezTo>
                <a:cubicBezTo>
                  <a:pt x="9231523" y="6617589"/>
                  <a:pt x="9220475" y="6615264"/>
                  <a:pt x="9208844" y="6614102"/>
                </a:cubicBezTo>
                <a:cubicBezTo>
                  <a:pt x="9197214" y="6612357"/>
                  <a:pt x="9185000" y="6611776"/>
                  <a:pt x="9173370" y="6610033"/>
                </a:cubicBezTo>
                <a:cubicBezTo>
                  <a:pt x="9173370" y="6610033"/>
                  <a:pt x="9173370" y="6610033"/>
                  <a:pt x="9173370" y="6610614"/>
                </a:cubicBezTo>
                <a:cubicBezTo>
                  <a:pt x="9167555" y="6626890"/>
                  <a:pt x="9162903" y="6644330"/>
                  <a:pt x="9157668" y="6661769"/>
                </a:cubicBezTo>
                <a:cubicBezTo>
                  <a:pt x="9152435" y="6679790"/>
                  <a:pt x="9143711" y="6696067"/>
                  <a:pt x="9138478" y="6714669"/>
                </a:cubicBezTo>
                <a:cubicBezTo>
                  <a:pt x="9133245" y="6732691"/>
                  <a:pt x="9125102" y="6748967"/>
                  <a:pt x="9119288" y="6766988"/>
                </a:cubicBezTo>
                <a:cubicBezTo>
                  <a:pt x="9112891" y="6783846"/>
                  <a:pt x="9102424" y="6801286"/>
                  <a:pt x="9099515" y="6819308"/>
                </a:cubicBezTo>
                <a:cubicBezTo>
                  <a:pt x="9098934" y="6822213"/>
                  <a:pt x="9094282" y="6822213"/>
                  <a:pt x="9094282" y="6818726"/>
                </a:cubicBezTo>
                <a:lnTo>
                  <a:pt x="9094282" y="6818145"/>
                </a:lnTo>
                <a:cubicBezTo>
                  <a:pt x="9087303" y="6781521"/>
                  <a:pt x="9077418" y="6745480"/>
                  <a:pt x="9073347" y="6707694"/>
                </a:cubicBezTo>
                <a:cubicBezTo>
                  <a:pt x="9069275" y="6671651"/>
                  <a:pt x="9069275" y="6635029"/>
                  <a:pt x="9064623" y="6599569"/>
                </a:cubicBezTo>
                <a:cubicBezTo>
                  <a:pt x="9041362" y="6597243"/>
                  <a:pt x="9018101" y="6595500"/>
                  <a:pt x="8995421" y="6592592"/>
                </a:cubicBezTo>
                <a:cubicBezTo>
                  <a:pt x="8980883" y="6629797"/>
                  <a:pt x="8968090" y="6668165"/>
                  <a:pt x="8953551" y="6705368"/>
                </a:cubicBezTo>
                <a:cubicBezTo>
                  <a:pt x="8945991" y="6725133"/>
                  <a:pt x="8938432" y="6744898"/>
                  <a:pt x="8930872" y="6764081"/>
                </a:cubicBezTo>
                <a:cubicBezTo>
                  <a:pt x="8925637" y="6776290"/>
                  <a:pt x="8922730" y="6791985"/>
                  <a:pt x="8915171" y="6803030"/>
                </a:cubicBezTo>
                <a:cubicBezTo>
                  <a:pt x="8915171" y="6803612"/>
                  <a:pt x="8914589" y="6804193"/>
                  <a:pt x="8914007" y="6803612"/>
                </a:cubicBezTo>
                <a:cubicBezTo>
                  <a:pt x="8912844" y="6804193"/>
                  <a:pt x="8910518" y="6802448"/>
                  <a:pt x="8911099" y="6800705"/>
                </a:cubicBezTo>
                <a:cubicBezTo>
                  <a:pt x="8911681" y="6800124"/>
                  <a:pt x="8912263" y="6799543"/>
                  <a:pt x="8912263" y="6798962"/>
                </a:cubicBezTo>
                <a:cubicBezTo>
                  <a:pt x="8902959" y="6764081"/>
                  <a:pt x="8899469" y="6728621"/>
                  <a:pt x="8895398" y="6693161"/>
                </a:cubicBezTo>
                <a:cubicBezTo>
                  <a:pt x="8893072" y="6673396"/>
                  <a:pt x="8894817" y="6653051"/>
                  <a:pt x="8891909" y="6633867"/>
                </a:cubicBezTo>
                <a:cubicBezTo>
                  <a:pt x="8889583" y="6615846"/>
                  <a:pt x="8883186" y="6598986"/>
                  <a:pt x="8881441" y="6581548"/>
                </a:cubicBezTo>
                <a:cubicBezTo>
                  <a:pt x="8865741" y="6577478"/>
                  <a:pt x="8849458" y="6576316"/>
                  <a:pt x="8833174" y="6575735"/>
                </a:cubicBezTo>
                <a:cubicBezTo>
                  <a:pt x="8825033" y="6575152"/>
                  <a:pt x="8815729" y="6575735"/>
                  <a:pt x="8807586" y="6572828"/>
                </a:cubicBezTo>
                <a:cubicBezTo>
                  <a:pt x="8809331" y="6586780"/>
                  <a:pt x="8815729" y="6599569"/>
                  <a:pt x="8818055" y="6613519"/>
                </a:cubicBezTo>
                <a:cubicBezTo>
                  <a:pt x="8820962" y="6629216"/>
                  <a:pt x="8822707" y="6646074"/>
                  <a:pt x="8824452" y="6661769"/>
                </a:cubicBezTo>
                <a:cubicBezTo>
                  <a:pt x="8828521" y="6695486"/>
                  <a:pt x="8829685" y="6729202"/>
                  <a:pt x="8833174" y="6762919"/>
                </a:cubicBezTo>
                <a:lnTo>
                  <a:pt x="8848330" y="6858000"/>
                </a:lnTo>
                <a:lnTo>
                  <a:pt x="8839796" y="6858000"/>
                </a:lnTo>
                <a:lnTo>
                  <a:pt x="8824452" y="6758849"/>
                </a:lnTo>
                <a:cubicBezTo>
                  <a:pt x="8820962" y="6722808"/>
                  <a:pt x="8819217" y="6687348"/>
                  <a:pt x="8814565" y="6651887"/>
                </a:cubicBezTo>
                <a:cubicBezTo>
                  <a:pt x="8812821" y="6641423"/>
                  <a:pt x="8812239" y="6630960"/>
                  <a:pt x="8810495" y="6620496"/>
                </a:cubicBezTo>
                <a:cubicBezTo>
                  <a:pt x="8807586" y="6648400"/>
                  <a:pt x="8807005" y="6676883"/>
                  <a:pt x="8803517" y="6704787"/>
                </a:cubicBezTo>
                <a:cubicBezTo>
                  <a:pt x="8801191" y="6722227"/>
                  <a:pt x="8796538" y="6738504"/>
                  <a:pt x="8793630" y="6755944"/>
                </a:cubicBezTo>
                <a:cubicBezTo>
                  <a:pt x="8791303" y="6771639"/>
                  <a:pt x="8790722" y="6787334"/>
                  <a:pt x="8788977" y="6803030"/>
                </a:cubicBezTo>
                <a:cubicBezTo>
                  <a:pt x="8787234" y="6821051"/>
                  <a:pt x="8784325" y="6839072"/>
                  <a:pt x="8783163" y="6857094"/>
                </a:cubicBezTo>
                <a:lnTo>
                  <a:pt x="8783006" y="6858000"/>
                </a:lnTo>
                <a:lnTo>
                  <a:pt x="8773708" y="6858000"/>
                </a:lnTo>
                <a:lnTo>
                  <a:pt x="8775603" y="6844885"/>
                </a:lnTo>
                <a:cubicBezTo>
                  <a:pt x="8777347" y="6828609"/>
                  <a:pt x="8779673" y="6812912"/>
                  <a:pt x="8781418" y="6796054"/>
                </a:cubicBezTo>
                <a:cubicBezTo>
                  <a:pt x="8783163" y="6779197"/>
                  <a:pt x="8783744" y="6761757"/>
                  <a:pt x="8787815" y="6744316"/>
                </a:cubicBezTo>
                <a:cubicBezTo>
                  <a:pt x="8791303" y="6728621"/>
                  <a:pt x="8794793" y="6713507"/>
                  <a:pt x="8796538" y="6698393"/>
                </a:cubicBezTo>
                <a:cubicBezTo>
                  <a:pt x="8799446" y="6668165"/>
                  <a:pt x="8801772" y="6638518"/>
                  <a:pt x="8808750" y="6608288"/>
                </a:cubicBezTo>
                <a:cubicBezTo>
                  <a:pt x="8808169" y="6608288"/>
                  <a:pt x="8808169" y="6607707"/>
                  <a:pt x="8808169" y="6607125"/>
                </a:cubicBezTo>
                <a:cubicBezTo>
                  <a:pt x="8805260" y="6611195"/>
                  <a:pt x="8801772" y="6613519"/>
                  <a:pt x="8798865" y="6617008"/>
                </a:cubicBezTo>
                <a:cubicBezTo>
                  <a:pt x="8796538" y="6619334"/>
                  <a:pt x="8794793" y="6621658"/>
                  <a:pt x="8793049" y="6623985"/>
                </a:cubicBezTo>
                <a:cubicBezTo>
                  <a:pt x="8792467" y="6656537"/>
                  <a:pt x="8783744" y="6687348"/>
                  <a:pt x="8779673" y="6718739"/>
                </a:cubicBezTo>
                <a:cubicBezTo>
                  <a:pt x="8775021" y="6751293"/>
                  <a:pt x="8771532" y="6783846"/>
                  <a:pt x="8767461" y="6816400"/>
                </a:cubicBezTo>
                <a:lnTo>
                  <a:pt x="8761754" y="6858000"/>
                </a:lnTo>
                <a:lnTo>
                  <a:pt x="8752774" y="6858000"/>
                </a:lnTo>
                <a:lnTo>
                  <a:pt x="8758157" y="6820470"/>
                </a:lnTo>
                <a:cubicBezTo>
                  <a:pt x="8759321" y="6812912"/>
                  <a:pt x="8760483" y="6805937"/>
                  <a:pt x="8761647" y="6798962"/>
                </a:cubicBezTo>
                <a:cubicBezTo>
                  <a:pt x="8759321" y="6800124"/>
                  <a:pt x="8757576" y="6801286"/>
                  <a:pt x="8755831" y="6802448"/>
                </a:cubicBezTo>
                <a:cubicBezTo>
                  <a:pt x="8754668" y="6803030"/>
                  <a:pt x="8754086" y="6801867"/>
                  <a:pt x="8754668" y="6801286"/>
                </a:cubicBezTo>
                <a:cubicBezTo>
                  <a:pt x="8756412" y="6800124"/>
                  <a:pt x="8756994" y="6798962"/>
                  <a:pt x="8758738" y="6798379"/>
                </a:cubicBezTo>
                <a:cubicBezTo>
                  <a:pt x="8759902" y="6797217"/>
                  <a:pt x="8760483" y="6796054"/>
                  <a:pt x="8761647" y="6795473"/>
                </a:cubicBezTo>
                <a:cubicBezTo>
                  <a:pt x="8762228" y="6793728"/>
                  <a:pt x="8762228" y="6791404"/>
                  <a:pt x="8762228" y="6789660"/>
                </a:cubicBezTo>
                <a:cubicBezTo>
                  <a:pt x="8761647" y="6789660"/>
                  <a:pt x="8760483" y="6790242"/>
                  <a:pt x="8759902" y="6791404"/>
                </a:cubicBezTo>
                <a:cubicBezTo>
                  <a:pt x="8758157" y="6792566"/>
                  <a:pt x="8756994" y="6793728"/>
                  <a:pt x="8755831" y="6795473"/>
                </a:cubicBezTo>
                <a:cubicBezTo>
                  <a:pt x="8754668" y="6796054"/>
                  <a:pt x="8753504" y="6794892"/>
                  <a:pt x="8754086" y="6794311"/>
                </a:cubicBezTo>
                <a:cubicBezTo>
                  <a:pt x="8756994" y="6791985"/>
                  <a:pt x="8759902" y="6788497"/>
                  <a:pt x="8762809" y="6786753"/>
                </a:cubicBezTo>
                <a:cubicBezTo>
                  <a:pt x="8762809" y="6785010"/>
                  <a:pt x="8763390" y="6782684"/>
                  <a:pt x="8763973" y="6780940"/>
                </a:cubicBezTo>
                <a:cubicBezTo>
                  <a:pt x="8759902" y="6783265"/>
                  <a:pt x="8755831" y="6786172"/>
                  <a:pt x="8752342" y="6789079"/>
                </a:cubicBezTo>
                <a:cubicBezTo>
                  <a:pt x="8751178" y="6789660"/>
                  <a:pt x="8750597" y="6787915"/>
                  <a:pt x="8751178" y="6787334"/>
                </a:cubicBezTo>
                <a:cubicBezTo>
                  <a:pt x="8755831" y="6784429"/>
                  <a:pt x="8759902" y="6780940"/>
                  <a:pt x="8763973" y="6777452"/>
                </a:cubicBezTo>
                <a:cubicBezTo>
                  <a:pt x="8764554" y="6775709"/>
                  <a:pt x="8764554" y="6773964"/>
                  <a:pt x="8765135" y="6771639"/>
                </a:cubicBezTo>
                <a:cubicBezTo>
                  <a:pt x="8760483" y="6775127"/>
                  <a:pt x="8756412" y="6778033"/>
                  <a:pt x="8752342" y="6781521"/>
                </a:cubicBezTo>
                <a:cubicBezTo>
                  <a:pt x="8752342" y="6781521"/>
                  <a:pt x="8751178" y="6780940"/>
                  <a:pt x="8751759" y="6780359"/>
                </a:cubicBezTo>
                <a:cubicBezTo>
                  <a:pt x="8755831" y="6776290"/>
                  <a:pt x="8760483" y="6771639"/>
                  <a:pt x="8765135" y="6768732"/>
                </a:cubicBezTo>
                <a:cubicBezTo>
                  <a:pt x="8765716" y="6766407"/>
                  <a:pt x="8765716" y="6764081"/>
                  <a:pt x="8766299" y="6761757"/>
                </a:cubicBezTo>
                <a:cubicBezTo>
                  <a:pt x="8761064" y="6765826"/>
                  <a:pt x="8755831" y="6769313"/>
                  <a:pt x="8750597" y="6772801"/>
                </a:cubicBezTo>
                <a:cubicBezTo>
                  <a:pt x="8750016" y="6773382"/>
                  <a:pt x="8748852" y="6772220"/>
                  <a:pt x="8750016" y="6771639"/>
                </a:cubicBezTo>
                <a:cubicBezTo>
                  <a:pt x="8755831" y="6767570"/>
                  <a:pt x="8761064" y="6762919"/>
                  <a:pt x="8766299" y="6758849"/>
                </a:cubicBezTo>
                <a:cubicBezTo>
                  <a:pt x="8766880" y="6755944"/>
                  <a:pt x="8767461" y="6753618"/>
                  <a:pt x="8768042" y="6750712"/>
                </a:cubicBezTo>
                <a:cubicBezTo>
                  <a:pt x="8761647" y="6755363"/>
                  <a:pt x="8755249" y="6759431"/>
                  <a:pt x="8748852" y="6764081"/>
                </a:cubicBezTo>
                <a:cubicBezTo>
                  <a:pt x="8748271" y="6764081"/>
                  <a:pt x="8747690" y="6763500"/>
                  <a:pt x="8748271" y="6762338"/>
                </a:cubicBezTo>
                <a:cubicBezTo>
                  <a:pt x="8754668" y="6757687"/>
                  <a:pt x="8761647" y="6752455"/>
                  <a:pt x="8768042" y="6747224"/>
                </a:cubicBezTo>
                <a:cubicBezTo>
                  <a:pt x="8768625" y="6745480"/>
                  <a:pt x="8768625" y="6742573"/>
                  <a:pt x="8769206" y="6740830"/>
                </a:cubicBezTo>
                <a:cubicBezTo>
                  <a:pt x="8762809" y="6745480"/>
                  <a:pt x="8756412" y="6749548"/>
                  <a:pt x="8750016" y="6754199"/>
                </a:cubicBezTo>
                <a:cubicBezTo>
                  <a:pt x="8749433" y="6754780"/>
                  <a:pt x="8748271" y="6753618"/>
                  <a:pt x="8748852" y="6752455"/>
                </a:cubicBezTo>
                <a:cubicBezTo>
                  <a:pt x="8755831" y="6747805"/>
                  <a:pt x="8762809" y="6741992"/>
                  <a:pt x="8769787" y="6737341"/>
                </a:cubicBezTo>
                <a:cubicBezTo>
                  <a:pt x="8769787" y="6735015"/>
                  <a:pt x="8770368" y="6732110"/>
                  <a:pt x="8770951" y="6729783"/>
                </a:cubicBezTo>
                <a:cubicBezTo>
                  <a:pt x="8765135" y="6734434"/>
                  <a:pt x="8758738" y="6738504"/>
                  <a:pt x="8752923" y="6743154"/>
                </a:cubicBezTo>
                <a:cubicBezTo>
                  <a:pt x="8752342" y="6743735"/>
                  <a:pt x="8751178" y="6742573"/>
                  <a:pt x="8751759" y="6741992"/>
                </a:cubicBezTo>
                <a:cubicBezTo>
                  <a:pt x="8758157" y="6736760"/>
                  <a:pt x="8765135" y="6731528"/>
                  <a:pt x="8771532" y="6726297"/>
                </a:cubicBezTo>
                <a:cubicBezTo>
                  <a:pt x="8771532" y="6724552"/>
                  <a:pt x="8772113" y="6722227"/>
                  <a:pt x="8772113" y="6720482"/>
                </a:cubicBezTo>
                <a:cubicBezTo>
                  <a:pt x="8766299" y="6725133"/>
                  <a:pt x="8759321" y="6729202"/>
                  <a:pt x="8753504" y="6734434"/>
                </a:cubicBezTo>
                <a:cubicBezTo>
                  <a:pt x="8752923" y="6734434"/>
                  <a:pt x="8751759" y="6733853"/>
                  <a:pt x="8752342" y="6733272"/>
                </a:cubicBezTo>
                <a:cubicBezTo>
                  <a:pt x="8758738" y="6727459"/>
                  <a:pt x="8765716" y="6721065"/>
                  <a:pt x="8772695" y="6716995"/>
                </a:cubicBezTo>
                <a:cubicBezTo>
                  <a:pt x="8773277" y="6713507"/>
                  <a:pt x="8773858" y="6711183"/>
                  <a:pt x="8773858" y="6707694"/>
                </a:cubicBezTo>
                <a:cubicBezTo>
                  <a:pt x="8771532" y="6710600"/>
                  <a:pt x="8769206" y="6712926"/>
                  <a:pt x="8766299" y="6715250"/>
                </a:cubicBezTo>
                <a:cubicBezTo>
                  <a:pt x="8762228" y="6718158"/>
                  <a:pt x="8757576" y="6721065"/>
                  <a:pt x="8753504" y="6724552"/>
                </a:cubicBezTo>
                <a:cubicBezTo>
                  <a:pt x="8752342" y="6724552"/>
                  <a:pt x="8751759" y="6723389"/>
                  <a:pt x="8752342" y="6722808"/>
                </a:cubicBezTo>
                <a:cubicBezTo>
                  <a:pt x="8756412" y="6719901"/>
                  <a:pt x="8761064" y="6716995"/>
                  <a:pt x="8765135" y="6713507"/>
                </a:cubicBezTo>
                <a:cubicBezTo>
                  <a:pt x="8768042" y="6710600"/>
                  <a:pt x="8770951" y="6707113"/>
                  <a:pt x="8774440" y="6704206"/>
                </a:cubicBezTo>
                <a:cubicBezTo>
                  <a:pt x="8775021" y="6701881"/>
                  <a:pt x="8775603" y="6698974"/>
                  <a:pt x="8775603" y="6696650"/>
                </a:cubicBezTo>
                <a:cubicBezTo>
                  <a:pt x="8768042" y="6703044"/>
                  <a:pt x="8761064" y="6710019"/>
                  <a:pt x="8752923" y="6715832"/>
                </a:cubicBezTo>
                <a:cubicBezTo>
                  <a:pt x="8752342" y="6716414"/>
                  <a:pt x="8751178" y="6715250"/>
                  <a:pt x="8752342" y="6714669"/>
                </a:cubicBezTo>
                <a:cubicBezTo>
                  <a:pt x="8756994" y="6710600"/>
                  <a:pt x="8762809" y="6705949"/>
                  <a:pt x="8768042" y="6701299"/>
                </a:cubicBezTo>
                <a:cubicBezTo>
                  <a:pt x="8770951" y="6698393"/>
                  <a:pt x="8773277" y="6695486"/>
                  <a:pt x="8776766" y="6693161"/>
                </a:cubicBezTo>
                <a:cubicBezTo>
                  <a:pt x="8776766" y="6690254"/>
                  <a:pt x="8777347" y="6688511"/>
                  <a:pt x="8777347" y="6686184"/>
                </a:cubicBezTo>
                <a:cubicBezTo>
                  <a:pt x="8770368" y="6691416"/>
                  <a:pt x="8763390" y="6697812"/>
                  <a:pt x="8756994" y="6703625"/>
                </a:cubicBezTo>
                <a:cubicBezTo>
                  <a:pt x="8756412" y="6704787"/>
                  <a:pt x="8754668" y="6703625"/>
                  <a:pt x="8755831" y="6702462"/>
                </a:cubicBezTo>
                <a:cubicBezTo>
                  <a:pt x="8762809" y="6695486"/>
                  <a:pt x="8770368" y="6688511"/>
                  <a:pt x="8777930" y="6682117"/>
                </a:cubicBezTo>
                <a:cubicBezTo>
                  <a:pt x="8778511" y="6679790"/>
                  <a:pt x="8779092" y="6678047"/>
                  <a:pt x="8779092" y="6675721"/>
                </a:cubicBezTo>
                <a:cubicBezTo>
                  <a:pt x="8776766" y="6678047"/>
                  <a:pt x="8773858" y="6679790"/>
                  <a:pt x="8770951" y="6682117"/>
                </a:cubicBezTo>
                <a:cubicBezTo>
                  <a:pt x="8768625" y="6683860"/>
                  <a:pt x="8766299" y="6685603"/>
                  <a:pt x="8763973" y="6687348"/>
                </a:cubicBezTo>
                <a:cubicBezTo>
                  <a:pt x="8762228" y="6688511"/>
                  <a:pt x="8759321" y="6692580"/>
                  <a:pt x="8756994" y="6693161"/>
                </a:cubicBezTo>
                <a:cubicBezTo>
                  <a:pt x="8757576" y="6693161"/>
                  <a:pt x="8757576" y="6693742"/>
                  <a:pt x="8756994" y="6693742"/>
                </a:cubicBezTo>
                <a:cubicBezTo>
                  <a:pt x="8756994" y="6693742"/>
                  <a:pt x="8756994" y="6693742"/>
                  <a:pt x="8756412" y="6693742"/>
                </a:cubicBezTo>
                <a:cubicBezTo>
                  <a:pt x="8756412" y="6694323"/>
                  <a:pt x="8755831" y="6693742"/>
                  <a:pt x="8755831" y="6693161"/>
                </a:cubicBezTo>
                <a:cubicBezTo>
                  <a:pt x="8761647" y="6684441"/>
                  <a:pt x="8772113" y="6678628"/>
                  <a:pt x="8779673" y="6671651"/>
                </a:cubicBezTo>
                <a:cubicBezTo>
                  <a:pt x="8780256" y="6669908"/>
                  <a:pt x="8780256" y="6667001"/>
                  <a:pt x="8780837" y="6665257"/>
                </a:cubicBezTo>
                <a:cubicBezTo>
                  <a:pt x="8777347" y="6668165"/>
                  <a:pt x="8773858" y="6671070"/>
                  <a:pt x="8769787" y="6673978"/>
                </a:cubicBezTo>
                <a:cubicBezTo>
                  <a:pt x="8767461" y="6675721"/>
                  <a:pt x="8765135" y="6678047"/>
                  <a:pt x="8761647" y="6679790"/>
                </a:cubicBezTo>
                <a:cubicBezTo>
                  <a:pt x="8759902" y="6681534"/>
                  <a:pt x="8757576" y="6682117"/>
                  <a:pt x="8756412" y="6684441"/>
                </a:cubicBezTo>
                <a:cubicBezTo>
                  <a:pt x="8755831" y="6680953"/>
                  <a:pt x="8761647" y="6678047"/>
                  <a:pt x="8763973" y="6675721"/>
                </a:cubicBezTo>
                <a:cubicBezTo>
                  <a:pt x="8769787" y="6671651"/>
                  <a:pt x="8775603" y="6665839"/>
                  <a:pt x="8781418" y="6661769"/>
                </a:cubicBezTo>
                <a:cubicBezTo>
                  <a:pt x="8781999" y="6660026"/>
                  <a:pt x="8781999" y="6658282"/>
                  <a:pt x="8782582" y="6656537"/>
                </a:cubicBezTo>
                <a:cubicBezTo>
                  <a:pt x="8779092" y="6659445"/>
                  <a:pt x="8775603" y="6662350"/>
                  <a:pt x="8771532" y="6665257"/>
                </a:cubicBezTo>
                <a:cubicBezTo>
                  <a:pt x="8766880" y="6668746"/>
                  <a:pt x="8761647" y="6672233"/>
                  <a:pt x="8756994" y="6676302"/>
                </a:cubicBezTo>
                <a:cubicBezTo>
                  <a:pt x="8755831" y="6676883"/>
                  <a:pt x="8754668" y="6675140"/>
                  <a:pt x="8755831" y="6674559"/>
                </a:cubicBezTo>
                <a:cubicBezTo>
                  <a:pt x="8761647" y="6670489"/>
                  <a:pt x="8766880" y="6666420"/>
                  <a:pt x="8772113" y="6661769"/>
                </a:cubicBezTo>
                <a:cubicBezTo>
                  <a:pt x="8776185" y="6658863"/>
                  <a:pt x="8779673" y="6655956"/>
                  <a:pt x="8783163" y="6652468"/>
                </a:cubicBezTo>
                <a:cubicBezTo>
                  <a:pt x="8783744" y="6650143"/>
                  <a:pt x="8783744" y="6647817"/>
                  <a:pt x="8784325" y="6646074"/>
                </a:cubicBezTo>
                <a:cubicBezTo>
                  <a:pt x="8776766" y="6652468"/>
                  <a:pt x="8767461" y="6657700"/>
                  <a:pt x="8759902" y="6664676"/>
                </a:cubicBezTo>
                <a:cubicBezTo>
                  <a:pt x="8759321" y="6664676"/>
                  <a:pt x="8758157" y="6664095"/>
                  <a:pt x="8759321" y="6663514"/>
                </a:cubicBezTo>
                <a:cubicBezTo>
                  <a:pt x="8767461" y="6655956"/>
                  <a:pt x="8776185" y="6648981"/>
                  <a:pt x="8784908" y="6642585"/>
                </a:cubicBezTo>
                <a:cubicBezTo>
                  <a:pt x="8785489" y="6640261"/>
                  <a:pt x="8786070" y="6637354"/>
                  <a:pt x="8786070" y="6635029"/>
                </a:cubicBezTo>
                <a:cubicBezTo>
                  <a:pt x="8781418" y="6638518"/>
                  <a:pt x="8777347" y="6641423"/>
                  <a:pt x="8772695" y="6644912"/>
                </a:cubicBezTo>
                <a:cubicBezTo>
                  <a:pt x="8766299" y="6648981"/>
                  <a:pt x="8760483" y="6652468"/>
                  <a:pt x="8754668" y="6656537"/>
                </a:cubicBezTo>
                <a:cubicBezTo>
                  <a:pt x="8754086" y="6657700"/>
                  <a:pt x="8752923" y="6655956"/>
                  <a:pt x="8754086" y="6655375"/>
                </a:cubicBezTo>
                <a:cubicBezTo>
                  <a:pt x="8759902" y="6650143"/>
                  <a:pt x="8766880" y="6646074"/>
                  <a:pt x="8773277" y="6641423"/>
                </a:cubicBezTo>
                <a:cubicBezTo>
                  <a:pt x="8777347" y="6639099"/>
                  <a:pt x="8781418" y="6633867"/>
                  <a:pt x="8786070" y="6632703"/>
                </a:cubicBezTo>
                <a:cubicBezTo>
                  <a:pt x="8786070" y="6632703"/>
                  <a:pt x="8786651" y="6632703"/>
                  <a:pt x="8786651" y="6633284"/>
                </a:cubicBezTo>
                <a:cubicBezTo>
                  <a:pt x="8787234" y="6631541"/>
                  <a:pt x="8787234" y="6630960"/>
                  <a:pt x="8787234" y="6629797"/>
                </a:cubicBezTo>
                <a:cubicBezTo>
                  <a:pt x="8785489" y="6630379"/>
                  <a:pt x="8784325" y="6629797"/>
                  <a:pt x="8783163" y="6629216"/>
                </a:cubicBezTo>
                <a:cubicBezTo>
                  <a:pt x="8772113" y="6630960"/>
                  <a:pt x="8760483" y="6630960"/>
                  <a:pt x="8748852" y="6631541"/>
                </a:cubicBezTo>
                <a:cubicBezTo>
                  <a:pt x="8737222" y="6632703"/>
                  <a:pt x="8725591" y="6634448"/>
                  <a:pt x="8713960" y="6634448"/>
                </a:cubicBezTo>
                <a:cubicBezTo>
                  <a:pt x="8713379" y="6635029"/>
                  <a:pt x="8713960" y="6635029"/>
                  <a:pt x="8713960" y="6635029"/>
                </a:cubicBezTo>
                <a:cubicBezTo>
                  <a:pt x="8711053" y="6652468"/>
                  <a:pt x="8709889" y="6670489"/>
                  <a:pt x="8708727" y="6688511"/>
                </a:cubicBezTo>
                <a:cubicBezTo>
                  <a:pt x="8706401" y="6707113"/>
                  <a:pt x="8701168" y="6725133"/>
                  <a:pt x="8699423" y="6744316"/>
                </a:cubicBezTo>
                <a:cubicBezTo>
                  <a:pt x="8698259" y="6762919"/>
                  <a:pt x="8693607" y="6780940"/>
                  <a:pt x="8690699" y="6799543"/>
                </a:cubicBezTo>
                <a:cubicBezTo>
                  <a:pt x="8688373" y="6816981"/>
                  <a:pt x="8681976" y="6836746"/>
                  <a:pt x="8681976" y="6854186"/>
                </a:cubicBezTo>
                <a:cubicBezTo>
                  <a:pt x="8681976" y="6857675"/>
                  <a:pt x="8677324" y="6858256"/>
                  <a:pt x="8677324" y="6854768"/>
                </a:cubicBezTo>
                <a:lnTo>
                  <a:pt x="8677324" y="6854186"/>
                </a:lnTo>
                <a:cubicBezTo>
                  <a:pt x="8662786" y="6819308"/>
                  <a:pt x="8645922" y="6786172"/>
                  <a:pt x="8634872" y="6750712"/>
                </a:cubicBezTo>
                <a:cubicBezTo>
                  <a:pt x="8623823" y="6715832"/>
                  <a:pt x="8615682" y="6680372"/>
                  <a:pt x="8604633" y="6646074"/>
                </a:cubicBezTo>
                <a:cubicBezTo>
                  <a:pt x="8581372" y="6648400"/>
                  <a:pt x="8558692" y="6650724"/>
                  <a:pt x="8535430" y="6652468"/>
                </a:cubicBezTo>
                <a:cubicBezTo>
                  <a:pt x="8529033" y="6692580"/>
                  <a:pt x="8523800" y="6732110"/>
                  <a:pt x="8516240" y="6771639"/>
                </a:cubicBezTo>
                <a:cubicBezTo>
                  <a:pt x="8512750" y="6791985"/>
                  <a:pt x="8509843" y="6812912"/>
                  <a:pt x="8505772" y="6833259"/>
                </a:cubicBezTo>
                <a:lnTo>
                  <a:pt x="8501241" y="6858000"/>
                </a:lnTo>
                <a:lnTo>
                  <a:pt x="8495491" y="6858000"/>
                </a:lnTo>
                <a:lnTo>
                  <a:pt x="8495886" y="6851279"/>
                </a:lnTo>
                <a:cubicBezTo>
                  <a:pt x="8496468" y="6841397"/>
                  <a:pt x="8498794" y="6832678"/>
                  <a:pt x="8499958" y="6823377"/>
                </a:cubicBezTo>
                <a:cubicBezTo>
                  <a:pt x="8499375" y="6823377"/>
                  <a:pt x="8498213" y="6822794"/>
                  <a:pt x="8497631" y="6821632"/>
                </a:cubicBezTo>
                <a:cubicBezTo>
                  <a:pt x="8491234" y="6810587"/>
                  <a:pt x="8488327" y="6797217"/>
                  <a:pt x="8484837" y="6785010"/>
                </a:cubicBezTo>
                <a:cubicBezTo>
                  <a:pt x="8479604" y="6766988"/>
                  <a:pt x="8476114" y="6748386"/>
                  <a:pt x="8470299" y="6730365"/>
                </a:cubicBezTo>
                <a:cubicBezTo>
                  <a:pt x="8465647" y="6712926"/>
                  <a:pt x="8459831" y="6695486"/>
                  <a:pt x="8455179" y="6677466"/>
                </a:cubicBezTo>
                <a:cubicBezTo>
                  <a:pt x="8451690" y="6666420"/>
                  <a:pt x="8447038" y="6655956"/>
                  <a:pt x="8444131" y="6644330"/>
                </a:cubicBezTo>
                <a:cubicBezTo>
                  <a:pt x="8438315" y="6648981"/>
                  <a:pt x="8432500" y="6653632"/>
                  <a:pt x="8426684" y="6658282"/>
                </a:cubicBezTo>
                <a:cubicBezTo>
                  <a:pt x="8432500" y="6676302"/>
                  <a:pt x="8443548" y="6692580"/>
                  <a:pt x="8449364" y="6710600"/>
                </a:cubicBezTo>
                <a:cubicBezTo>
                  <a:pt x="8455761" y="6729202"/>
                  <a:pt x="8459250" y="6748967"/>
                  <a:pt x="8465066" y="6768151"/>
                </a:cubicBezTo>
                <a:cubicBezTo>
                  <a:pt x="8470880" y="6787334"/>
                  <a:pt x="8476114" y="6807099"/>
                  <a:pt x="8482511" y="6825702"/>
                </a:cubicBezTo>
                <a:lnTo>
                  <a:pt x="8494164" y="6858000"/>
                </a:lnTo>
                <a:lnTo>
                  <a:pt x="8489286" y="6858000"/>
                </a:lnTo>
                <a:lnTo>
                  <a:pt x="8456924" y="6771058"/>
                </a:lnTo>
                <a:cubicBezTo>
                  <a:pt x="8451109" y="6751874"/>
                  <a:pt x="8448783" y="6731528"/>
                  <a:pt x="8442386" y="6712926"/>
                </a:cubicBezTo>
                <a:cubicBezTo>
                  <a:pt x="8436570" y="6696067"/>
                  <a:pt x="8426684" y="6680953"/>
                  <a:pt x="8420870" y="6664095"/>
                </a:cubicBezTo>
                <a:cubicBezTo>
                  <a:pt x="8405749" y="6663514"/>
                  <a:pt x="8388885" y="6665839"/>
                  <a:pt x="8373184" y="6667584"/>
                </a:cubicBezTo>
                <a:cubicBezTo>
                  <a:pt x="8365043" y="6669327"/>
                  <a:pt x="8355738" y="6671651"/>
                  <a:pt x="8347596" y="6669908"/>
                </a:cubicBezTo>
                <a:cubicBezTo>
                  <a:pt x="8352248" y="6683279"/>
                  <a:pt x="8360972" y="6694905"/>
                  <a:pt x="8366205" y="6708275"/>
                </a:cubicBezTo>
                <a:cubicBezTo>
                  <a:pt x="8371439" y="6723389"/>
                  <a:pt x="8376091" y="6738504"/>
                  <a:pt x="8381326" y="6754199"/>
                </a:cubicBezTo>
                <a:cubicBezTo>
                  <a:pt x="8391792" y="6786172"/>
                  <a:pt x="8399934" y="6819308"/>
                  <a:pt x="8409820" y="6851860"/>
                </a:cubicBezTo>
                <a:lnTo>
                  <a:pt x="8412105" y="6858000"/>
                </a:lnTo>
                <a:lnTo>
                  <a:pt x="8403811" y="6858000"/>
                </a:lnTo>
                <a:lnTo>
                  <a:pt x="8400516" y="6848955"/>
                </a:lnTo>
                <a:cubicBezTo>
                  <a:pt x="8390047" y="6814657"/>
                  <a:pt x="8381907" y="6779778"/>
                  <a:pt x="8369695" y="6746061"/>
                </a:cubicBezTo>
                <a:cubicBezTo>
                  <a:pt x="8364460" y="6730947"/>
                  <a:pt x="8360391" y="6715832"/>
                  <a:pt x="8353412" y="6701299"/>
                </a:cubicBezTo>
                <a:cubicBezTo>
                  <a:pt x="8348760" y="6690254"/>
                  <a:pt x="8342944" y="6680372"/>
                  <a:pt x="8341782" y="6668165"/>
                </a:cubicBezTo>
                <a:cubicBezTo>
                  <a:pt x="8340618" y="6668165"/>
                  <a:pt x="8340036" y="6665839"/>
                  <a:pt x="8341199" y="6664676"/>
                </a:cubicBezTo>
                <a:cubicBezTo>
                  <a:pt x="8344108" y="6663514"/>
                  <a:pt x="8345270" y="6660607"/>
                  <a:pt x="8347015" y="6658282"/>
                </a:cubicBezTo>
                <a:cubicBezTo>
                  <a:pt x="8348760" y="6655956"/>
                  <a:pt x="8350504" y="6653632"/>
                  <a:pt x="8352830" y="6651887"/>
                </a:cubicBezTo>
                <a:cubicBezTo>
                  <a:pt x="8356901" y="6647817"/>
                  <a:pt x="8360972" y="6643749"/>
                  <a:pt x="8366205" y="6640842"/>
                </a:cubicBezTo>
                <a:cubicBezTo>
                  <a:pt x="8367950" y="6640261"/>
                  <a:pt x="8369695" y="6640842"/>
                  <a:pt x="8370857" y="6642004"/>
                </a:cubicBezTo>
                <a:cubicBezTo>
                  <a:pt x="8394700" y="6637354"/>
                  <a:pt x="8419125" y="6636191"/>
                  <a:pt x="8442967" y="6633867"/>
                </a:cubicBezTo>
                <a:cubicBezTo>
                  <a:pt x="8445293" y="6633867"/>
                  <a:pt x="8447038" y="6635610"/>
                  <a:pt x="8446457" y="6637354"/>
                </a:cubicBezTo>
                <a:cubicBezTo>
                  <a:pt x="8447619" y="6639099"/>
                  <a:pt x="8448200" y="6640261"/>
                  <a:pt x="8447038" y="6641423"/>
                </a:cubicBezTo>
                <a:cubicBezTo>
                  <a:pt x="8451690" y="6654794"/>
                  <a:pt x="8458669" y="6667001"/>
                  <a:pt x="8462740" y="6680953"/>
                </a:cubicBezTo>
                <a:cubicBezTo>
                  <a:pt x="8466809" y="6696067"/>
                  <a:pt x="8472625" y="6711764"/>
                  <a:pt x="8477278" y="6728040"/>
                </a:cubicBezTo>
                <a:cubicBezTo>
                  <a:pt x="8481930" y="6744316"/>
                  <a:pt x="8485418" y="6760594"/>
                  <a:pt x="8490070" y="6777452"/>
                </a:cubicBezTo>
                <a:cubicBezTo>
                  <a:pt x="8494141" y="6789079"/>
                  <a:pt x="8496468" y="6801867"/>
                  <a:pt x="8501120" y="6812912"/>
                </a:cubicBezTo>
                <a:cubicBezTo>
                  <a:pt x="8504027" y="6797217"/>
                  <a:pt x="8507517" y="6780940"/>
                  <a:pt x="8509843" y="6765245"/>
                </a:cubicBezTo>
                <a:cubicBezTo>
                  <a:pt x="8512750" y="6744316"/>
                  <a:pt x="8517403" y="6723971"/>
                  <a:pt x="8520312" y="6703625"/>
                </a:cubicBezTo>
                <a:cubicBezTo>
                  <a:pt x="8523219" y="6686766"/>
                  <a:pt x="8524381" y="6669908"/>
                  <a:pt x="8527290" y="6653051"/>
                </a:cubicBezTo>
                <a:cubicBezTo>
                  <a:pt x="8526707" y="6653051"/>
                  <a:pt x="8526126" y="6653051"/>
                  <a:pt x="8525545" y="6653051"/>
                </a:cubicBezTo>
                <a:cubicBezTo>
                  <a:pt x="8522055" y="6653051"/>
                  <a:pt x="8522055" y="6648400"/>
                  <a:pt x="8525545" y="6647817"/>
                </a:cubicBezTo>
                <a:lnTo>
                  <a:pt x="8526126" y="6647817"/>
                </a:lnTo>
                <a:cubicBezTo>
                  <a:pt x="8530778" y="6639099"/>
                  <a:pt x="8538920" y="6631541"/>
                  <a:pt x="8545899" y="6624566"/>
                </a:cubicBezTo>
                <a:cubicBezTo>
                  <a:pt x="8546480" y="6623402"/>
                  <a:pt x="8546480" y="6622821"/>
                  <a:pt x="8548225" y="6622821"/>
                </a:cubicBezTo>
                <a:cubicBezTo>
                  <a:pt x="8548225" y="6622821"/>
                  <a:pt x="8548225" y="6622821"/>
                  <a:pt x="8548225" y="6622240"/>
                </a:cubicBezTo>
                <a:cubicBezTo>
                  <a:pt x="8549968" y="6621077"/>
                  <a:pt x="8552294" y="6621077"/>
                  <a:pt x="8553458" y="6622821"/>
                </a:cubicBezTo>
                <a:cubicBezTo>
                  <a:pt x="8564508" y="6622240"/>
                  <a:pt x="8574974" y="6619915"/>
                  <a:pt x="8586605" y="6618751"/>
                </a:cubicBezTo>
                <a:cubicBezTo>
                  <a:pt x="8599400" y="6617589"/>
                  <a:pt x="8611611" y="6618751"/>
                  <a:pt x="8624404" y="6616427"/>
                </a:cubicBezTo>
                <a:lnTo>
                  <a:pt x="8624987" y="6616427"/>
                </a:lnTo>
                <a:cubicBezTo>
                  <a:pt x="8627894" y="6613519"/>
                  <a:pt x="8631965" y="6617008"/>
                  <a:pt x="8630801" y="6619334"/>
                </a:cubicBezTo>
                <a:cubicBezTo>
                  <a:pt x="8637199" y="6652468"/>
                  <a:pt x="8649410" y="6684441"/>
                  <a:pt x="8658715" y="6716995"/>
                </a:cubicBezTo>
                <a:cubicBezTo>
                  <a:pt x="8662786" y="6732691"/>
                  <a:pt x="8667438" y="6748386"/>
                  <a:pt x="8672671" y="6763500"/>
                </a:cubicBezTo>
                <a:cubicBezTo>
                  <a:pt x="8676743" y="6773964"/>
                  <a:pt x="8678488" y="6787334"/>
                  <a:pt x="8683140" y="6798379"/>
                </a:cubicBezTo>
                <a:cubicBezTo>
                  <a:pt x="8686047" y="6781521"/>
                  <a:pt x="8690118" y="6765245"/>
                  <a:pt x="8691863" y="6747805"/>
                </a:cubicBezTo>
                <a:cubicBezTo>
                  <a:pt x="8693607" y="6726878"/>
                  <a:pt x="8699423" y="6707694"/>
                  <a:pt x="8701168" y="6687348"/>
                </a:cubicBezTo>
                <a:cubicBezTo>
                  <a:pt x="8702911" y="6669908"/>
                  <a:pt x="8703494" y="6652468"/>
                  <a:pt x="8706982" y="6635029"/>
                </a:cubicBezTo>
                <a:cubicBezTo>
                  <a:pt x="8706401" y="6635610"/>
                  <a:pt x="8705820" y="6635029"/>
                  <a:pt x="8705237" y="6634448"/>
                </a:cubicBezTo>
                <a:cubicBezTo>
                  <a:pt x="8703494" y="6633867"/>
                  <a:pt x="8702911" y="6630960"/>
                  <a:pt x="8705237" y="6630379"/>
                </a:cubicBezTo>
                <a:cubicBezTo>
                  <a:pt x="8705820" y="6630379"/>
                  <a:pt x="8706401" y="6630379"/>
                  <a:pt x="8706982" y="6629797"/>
                </a:cubicBezTo>
                <a:cubicBezTo>
                  <a:pt x="8709308" y="6626890"/>
                  <a:pt x="8712215" y="6623402"/>
                  <a:pt x="8714542" y="6620496"/>
                </a:cubicBezTo>
                <a:cubicBezTo>
                  <a:pt x="8717450" y="6617008"/>
                  <a:pt x="8720939" y="6612357"/>
                  <a:pt x="8725591" y="6609452"/>
                </a:cubicBezTo>
                <a:cubicBezTo>
                  <a:pt x="8725010" y="6608288"/>
                  <a:pt x="8725591" y="6607707"/>
                  <a:pt x="8726755" y="6607125"/>
                </a:cubicBezTo>
                <a:lnTo>
                  <a:pt x="8751278" y="6604809"/>
                </a:lnTo>
                <a:lnTo>
                  <a:pt x="8800608" y="6600150"/>
                </a:lnTo>
                <a:cubicBezTo>
                  <a:pt x="8801772" y="6600150"/>
                  <a:pt x="8803517" y="6601313"/>
                  <a:pt x="8803517" y="6602475"/>
                </a:cubicBezTo>
                <a:cubicBezTo>
                  <a:pt x="8804679" y="6601894"/>
                  <a:pt x="8806424" y="6601894"/>
                  <a:pt x="8807005" y="6601894"/>
                </a:cubicBezTo>
                <a:lnTo>
                  <a:pt x="8802721" y="6572443"/>
                </a:lnTo>
                <a:lnTo>
                  <a:pt x="8802353" y="6569920"/>
                </a:lnTo>
                <a:cubicBezTo>
                  <a:pt x="8801191" y="6569339"/>
                  <a:pt x="8801191" y="6567015"/>
                  <a:pt x="8802934" y="6566434"/>
                </a:cubicBezTo>
                <a:cubicBezTo>
                  <a:pt x="8805260" y="6565270"/>
                  <a:pt x="8807005" y="6562945"/>
                  <a:pt x="8809331" y="6560621"/>
                </a:cubicBezTo>
                <a:cubicBezTo>
                  <a:pt x="8811657" y="6558876"/>
                  <a:pt x="8813984" y="6557714"/>
                  <a:pt x="8816310" y="6555970"/>
                </a:cubicBezTo>
                <a:cubicBezTo>
                  <a:pt x="8820962" y="6553063"/>
                  <a:pt x="8826195" y="6549575"/>
                  <a:pt x="8832011" y="6547831"/>
                </a:cubicBezTo>
                <a:close/>
                <a:moveTo>
                  <a:pt x="1256721" y="6543454"/>
                </a:moveTo>
                <a:cubicBezTo>
                  <a:pt x="1216643" y="6568469"/>
                  <a:pt x="1171846" y="6584044"/>
                  <a:pt x="1131767" y="6609531"/>
                </a:cubicBezTo>
                <a:cubicBezTo>
                  <a:pt x="1132238" y="6620859"/>
                  <a:pt x="1132709" y="6632186"/>
                  <a:pt x="1132709" y="6643513"/>
                </a:cubicBezTo>
                <a:cubicBezTo>
                  <a:pt x="1169489" y="6610475"/>
                  <a:pt x="1216171" y="6590651"/>
                  <a:pt x="1259080" y="6567053"/>
                </a:cubicBezTo>
                <a:cubicBezTo>
                  <a:pt x="1258137" y="6558558"/>
                  <a:pt x="1257665" y="6550534"/>
                  <a:pt x="1256721" y="6543454"/>
                </a:cubicBezTo>
                <a:close/>
                <a:moveTo>
                  <a:pt x="1485309" y="6539943"/>
                </a:moveTo>
                <a:cubicBezTo>
                  <a:pt x="1488908" y="6539943"/>
                  <a:pt x="1488908" y="6545364"/>
                  <a:pt x="1485309" y="6545364"/>
                </a:cubicBezTo>
                <a:cubicBezTo>
                  <a:pt x="1449667" y="6545364"/>
                  <a:pt x="1414385" y="6554037"/>
                  <a:pt x="1379463" y="6551869"/>
                </a:cubicBezTo>
                <a:cubicBezTo>
                  <a:pt x="1374782" y="6551869"/>
                  <a:pt x="1375142" y="6545003"/>
                  <a:pt x="1379463" y="6544642"/>
                </a:cubicBezTo>
                <a:cubicBezTo>
                  <a:pt x="1414385" y="6541750"/>
                  <a:pt x="1450027" y="6538498"/>
                  <a:pt x="1485309" y="6539943"/>
                </a:cubicBezTo>
                <a:close/>
                <a:moveTo>
                  <a:pt x="11846343" y="6539381"/>
                </a:moveTo>
                <a:cubicBezTo>
                  <a:pt x="11913670" y="6544981"/>
                  <a:pt x="11987220" y="6555621"/>
                  <a:pt x="12041535" y="6598742"/>
                </a:cubicBezTo>
                <a:cubicBezTo>
                  <a:pt x="12052283" y="6607701"/>
                  <a:pt x="12037574" y="6626182"/>
                  <a:pt x="12026258" y="6617782"/>
                </a:cubicBezTo>
                <a:cubicBezTo>
                  <a:pt x="11971378" y="6579701"/>
                  <a:pt x="11909710" y="6561782"/>
                  <a:pt x="11845211" y="6547782"/>
                </a:cubicBezTo>
                <a:cubicBezTo>
                  <a:pt x="11840684" y="6546661"/>
                  <a:pt x="11841250" y="6539381"/>
                  <a:pt x="11846343" y="6539381"/>
                </a:cubicBezTo>
                <a:close/>
                <a:moveTo>
                  <a:pt x="3233340" y="6538775"/>
                </a:moveTo>
                <a:lnTo>
                  <a:pt x="3240230" y="6551736"/>
                </a:lnTo>
                <a:cubicBezTo>
                  <a:pt x="3246102" y="6562646"/>
                  <a:pt x="3251974" y="6573194"/>
                  <a:pt x="3258212" y="6583741"/>
                </a:cubicBezTo>
                <a:cubicBezTo>
                  <a:pt x="3258945" y="6584832"/>
                  <a:pt x="3257111" y="6585922"/>
                  <a:pt x="3256377" y="6584832"/>
                </a:cubicBezTo>
                <a:cubicBezTo>
                  <a:pt x="3249038" y="6572830"/>
                  <a:pt x="3241699" y="6560100"/>
                  <a:pt x="3235461" y="6547735"/>
                </a:cubicBezTo>
                <a:close/>
                <a:moveTo>
                  <a:pt x="10500100" y="6536832"/>
                </a:moveTo>
                <a:cubicBezTo>
                  <a:pt x="10503310" y="6557439"/>
                  <a:pt x="10506980" y="6578045"/>
                  <a:pt x="10509275" y="6599100"/>
                </a:cubicBezTo>
                <a:cubicBezTo>
                  <a:pt x="10511567" y="6618363"/>
                  <a:pt x="10511109" y="6638523"/>
                  <a:pt x="10517990" y="6656890"/>
                </a:cubicBezTo>
                <a:cubicBezTo>
                  <a:pt x="10518908" y="6659129"/>
                  <a:pt x="10515238" y="6660921"/>
                  <a:pt x="10513862" y="6659129"/>
                </a:cubicBezTo>
                <a:cubicBezTo>
                  <a:pt x="10506522" y="6650170"/>
                  <a:pt x="10506980" y="6637179"/>
                  <a:pt x="10506063" y="6625979"/>
                </a:cubicBezTo>
                <a:cubicBezTo>
                  <a:pt x="10503310" y="6596861"/>
                  <a:pt x="10500558" y="6567294"/>
                  <a:pt x="10495971" y="6538176"/>
                </a:cubicBezTo>
                <a:cubicBezTo>
                  <a:pt x="10495511" y="6535487"/>
                  <a:pt x="10499640" y="6534143"/>
                  <a:pt x="10500100" y="6536832"/>
                </a:cubicBezTo>
                <a:close/>
                <a:moveTo>
                  <a:pt x="2467590" y="6534351"/>
                </a:moveTo>
                <a:cubicBezTo>
                  <a:pt x="2467590" y="6532185"/>
                  <a:pt x="2470356" y="6532185"/>
                  <a:pt x="2470701" y="6534351"/>
                </a:cubicBezTo>
                <a:cubicBezTo>
                  <a:pt x="2472775" y="6570454"/>
                  <a:pt x="2473120" y="6606555"/>
                  <a:pt x="2473120" y="6642658"/>
                </a:cubicBezTo>
                <a:cubicBezTo>
                  <a:pt x="2473120" y="6676955"/>
                  <a:pt x="2474849" y="6711614"/>
                  <a:pt x="2473120" y="6745910"/>
                </a:cubicBezTo>
                <a:cubicBezTo>
                  <a:pt x="2473120" y="6748077"/>
                  <a:pt x="2470010" y="6748077"/>
                  <a:pt x="2470010" y="6745910"/>
                </a:cubicBezTo>
                <a:cubicBezTo>
                  <a:pt x="2467245" y="6710531"/>
                  <a:pt x="2469664" y="6674067"/>
                  <a:pt x="2469664" y="6637965"/>
                </a:cubicBezTo>
                <a:cubicBezTo>
                  <a:pt x="2469664" y="6603306"/>
                  <a:pt x="2469318" y="6569009"/>
                  <a:pt x="2467590" y="6534351"/>
                </a:cubicBezTo>
                <a:close/>
                <a:moveTo>
                  <a:pt x="5917134" y="6532132"/>
                </a:moveTo>
                <a:cubicBezTo>
                  <a:pt x="5909500" y="6532712"/>
                  <a:pt x="5901548" y="6535349"/>
                  <a:pt x="5893821" y="6540306"/>
                </a:cubicBezTo>
                <a:cubicBezTo>
                  <a:pt x="5896695" y="6568425"/>
                  <a:pt x="5900291" y="6597264"/>
                  <a:pt x="5903884" y="6625743"/>
                </a:cubicBezTo>
                <a:cubicBezTo>
                  <a:pt x="5937312" y="6628628"/>
                  <a:pt x="5966064" y="6612405"/>
                  <a:pt x="5962470" y="6575274"/>
                </a:cubicBezTo>
                <a:cubicBezTo>
                  <a:pt x="5960044" y="6547155"/>
                  <a:pt x="5940030" y="6530392"/>
                  <a:pt x="5917134" y="6532132"/>
                </a:cubicBezTo>
                <a:close/>
                <a:moveTo>
                  <a:pt x="5123234" y="6528972"/>
                </a:moveTo>
                <a:cubicBezTo>
                  <a:pt x="5111797" y="6530154"/>
                  <a:pt x="5100613" y="6533350"/>
                  <a:pt x="5090723" y="6539037"/>
                </a:cubicBezTo>
                <a:cubicBezTo>
                  <a:pt x="5084128" y="6542828"/>
                  <a:pt x="5078105" y="6547726"/>
                  <a:pt x="5072962" y="6553874"/>
                </a:cubicBezTo>
                <a:cubicBezTo>
                  <a:pt x="5061043" y="6568855"/>
                  <a:pt x="5055379" y="6586465"/>
                  <a:pt x="5056322" y="6604698"/>
                </a:cubicBezTo>
                <a:cubicBezTo>
                  <a:pt x="5057935" y="6617625"/>
                  <a:pt x="5062229" y="6629984"/>
                  <a:pt x="5069381" y="6640769"/>
                </a:cubicBezTo>
                <a:cubicBezTo>
                  <a:pt x="5076446" y="6652055"/>
                  <a:pt x="5086251" y="6660974"/>
                  <a:pt x="5097875" y="6666853"/>
                </a:cubicBezTo>
                <a:cubicBezTo>
                  <a:pt x="5098376" y="6666939"/>
                  <a:pt x="5099173" y="6666818"/>
                  <a:pt x="5099674" y="6666905"/>
                </a:cubicBezTo>
                <a:cubicBezTo>
                  <a:pt x="5113419" y="6669534"/>
                  <a:pt x="5127983" y="6668949"/>
                  <a:pt x="5141866" y="6664890"/>
                </a:cubicBezTo>
                <a:cubicBezTo>
                  <a:pt x="5170718" y="6656444"/>
                  <a:pt x="5192274" y="6639511"/>
                  <a:pt x="5202047" y="6610219"/>
                </a:cubicBezTo>
                <a:cubicBezTo>
                  <a:pt x="5202220" y="6609217"/>
                  <a:pt x="5202396" y="6608214"/>
                  <a:pt x="5202363" y="6606918"/>
                </a:cubicBezTo>
                <a:cubicBezTo>
                  <a:pt x="5206000" y="6575793"/>
                  <a:pt x="5190611" y="6538287"/>
                  <a:pt x="5157281" y="6530988"/>
                </a:cubicBezTo>
                <a:cubicBezTo>
                  <a:pt x="5146364" y="6528621"/>
                  <a:pt x="5134671" y="6527790"/>
                  <a:pt x="5123234" y="6528972"/>
                </a:cubicBezTo>
                <a:close/>
                <a:moveTo>
                  <a:pt x="3230329" y="6526051"/>
                </a:moveTo>
                <a:lnTo>
                  <a:pt x="3233340" y="6538775"/>
                </a:lnTo>
                <a:lnTo>
                  <a:pt x="3231700" y="6535688"/>
                </a:lnTo>
                <a:close/>
                <a:moveTo>
                  <a:pt x="1514647" y="6524692"/>
                </a:moveTo>
                <a:cubicBezTo>
                  <a:pt x="1517530" y="6525040"/>
                  <a:pt x="1517170" y="6528880"/>
                  <a:pt x="1514647" y="6528880"/>
                </a:cubicBezTo>
                <a:cubicBezTo>
                  <a:pt x="1489785" y="6529229"/>
                  <a:pt x="1464925" y="6530625"/>
                  <a:pt x="1440422" y="6532720"/>
                </a:cubicBezTo>
                <a:cubicBezTo>
                  <a:pt x="1419163" y="6534466"/>
                  <a:pt x="1397905" y="6533767"/>
                  <a:pt x="1377007" y="6536210"/>
                </a:cubicBezTo>
                <a:cubicBezTo>
                  <a:pt x="1374125" y="6536560"/>
                  <a:pt x="1371602" y="6532371"/>
                  <a:pt x="1374844" y="6530975"/>
                </a:cubicBezTo>
                <a:cubicBezTo>
                  <a:pt x="1392140" y="6522597"/>
                  <a:pt x="1414119" y="6526786"/>
                  <a:pt x="1432856" y="6526088"/>
                </a:cubicBezTo>
                <a:cubicBezTo>
                  <a:pt x="1459878" y="6524692"/>
                  <a:pt x="1487625" y="6523295"/>
                  <a:pt x="1514647" y="6524692"/>
                </a:cubicBezTo>
                <a:close/>
                <a:moveTo>
                  <a:pt x="10575179" y="6523567"/>
                </a:moveTo>
                <a:cubicBezTo>
                  <a:pt x="10575179" y="6522216"/>
                  <a:pt x="10576536" y="6522216"/>
                  <a:pt x="10576988" y="6523567"/>
                </a:cubicBezTo>
                <a:cubicBezTo>
                  <a:pt x="10581057" y="6569967"/>
                  <a:pt x="10606382" y="6619071"/>
                  <a:pt x="10586032" y="6665469"/>
                </a:cubicBezTo>
                <a:cubicBezTo>
                  <a:pt x="10573370" y="6694301"/>
                  <a:pt x="10549402" y="6729438"/>
                  <a:pt x="10516842" y="6737548"/>
                </a:cubicBezTo>
                <a:cubicBezTo>
                  <a:pt x="10512772" y="6738448"/>
                  <a:pt x="10511415" y="6732593"/>
                  <a:pt x="10515484" y="6731691"/>
                </a:cubicBezTo>
                <a:cubicBezTo>
                  <a:pt x="10557090" y="6719979"/>
                  <a:pt x="10586032" y="6665020"/>
                  <a:pt x="10586032" y="6624926"/>
                </a:cubicBezTo>
                <a:cubicBezTo>
                  <a:pt x="10586032" y="6590239"/>
                  <a:pt x="10572918" y="6557804"/>
                  <a:pt x="10575179" y="6523567"/>
                </a:cubicBezTo>
                <a:close/>
                <a:moveTo>
                  <a:pt x="3228488" y="6518276"/>
                </a:moveTo>
                <a:cubicBezTo>
                  <a:pt x="3228488" y="6517913"/>
                  <a:pt x="3229222" y="6517913"/>
                  <a:pt x="3229222" y="6518276"/>
                </a:cubicBezTo>
                <a:lnTo>
                  <a:pt x="3230329" y="6526051"/>
                </a:lnTo>
                <a:close/>
                <a:moveTo>
                  <a:pt x="5122078" y="6515497"/>
                </a:moveTo>
                <a:cubicBezTo>
                  <a:pt x="5157378" y="6511344"/>
                  <a:pt x="5194318" y="6525213"/>
                  <a:pt x="5207924" y="6560377"/>
                </a:cubicBezTo>
                <a:cubicBezTo>
                  <a:pt x="5218997" y="6588619"/>
                  <a:pt x="5219640" y="6623322"/>
                  <a:pt x="5198357" y="6647531"/>
                </a:cubicBezTo>
                <a:cubicBezTo>
                  <a:pt x="5178344" y="6670409"/>
                  <a:pt x="5145232" y="6688446"/>
                  <a:pt x="5114148" y="6683083"/>
                </a:cubicBezTo>
                <a:cubicBezTo>
                  <a:pt x="5112143" y="6682737"/>
                  <a:pt x="5110137" y="6682391"/>
                  <a:pt x="5107926" y="6681751"/>
                </a:cubicBezTo>
                <a:cubicBezTo>
                  <a:pt x="5086014" y="6680037"/>
                  <a:pt x="5066511" y="6670477"/>
                  <a:pt x="5055302" y="6648923"/>
                </a:cubicBezTo>
                <a:cubicBezTo>
                  <a:pt x="5039511" y="6619610"/>
                  <a:pt x="5037101" y="6586151"/>
                  <a:pt x="5054448" y="6556359"/>
                </a:cubicBezTo>
                <a:cubicBezTo>
                  <a:pt x="5062285" y="6542932"/>
                  <a:pt x="5074285" y="6532562"/>
                  <a:pt x="5088253" y="6525538"/>
                </a:cubicBezTo>
                <a:cubicBezTo>
                  <a:pt x="5098728" y="6520269"/>
                  <a:pt x="5110312" y="6516882"/>
                  <a:pt x="5122078" y="6515497"/>
                </a:cubicBezTo>
                <a:close/>
                <a:moveTo>
                  <a:pt x="9917633" y="6514661"/>
                </a:moveTo>
                <a:cubicBezTo>
                  <a:pt x="9918870" y="6515456"/>
                  <a:pt x="9919657" y="6517046"/>
                  <a:pt x="9918758" y="6518636"/>
                </a:cubicBezTo>
                <a:cubicBezTo>
                  <a:pt x="9897630" y="6558602"/>
                  <a:pt x="9865264" y="6592664"/>
                  <a:pt x="9839190" y="6629452"/>
                </a:cubicBezTo>
                <a:cubicBezTo>
                  <a:pt x="9836494" y="6633084"/>
                  <a:pt x="9831549" y="6629452"/>
                  <a:pt x="9833797" y="6626272"/>
                </a:cubicBezTo>
                <a:cubicBezTo>
                  <a:pt x="9858521" y="6588123"/>
                  <a:pt x="9892685" y="6555423"/>
                  <a:pt x="9913813" y="6515456"/>
                </a:cubicBezTo>
                <a:cubicBezTo>
                  <a:pt x="9914712" y="6513866"/>
                  <a:pt x="9916397" y="6513866"/>
                  <a:pt x="9917633" y="6514661"/>
                </a:cubicBezTo>
                <a:close/>
                <a:moveTo>
                  <a:pt x="5753166" y="6510918"/>
                </a:moveTo>
                <a:cubicBezTo>
                  <a:pt x="5763146" y="6507964"/>
                  <a:pt x="5775824" y="6518229"/>
                  <a:pt x="5773652" y="6530924"/>
                </a:cubicBezTo>
                <a:cubicBezTo>
                  <a:pt x="5777992" y="6541010"/>
                  <a:pt x="5777633" y="6553976"/>
                  <a:pt x="5779078" y="6565141"/>
                </a:cubicBezTo>
                <a:cubicBezTo>
                  <a:pt x="5781970" y="6586031"/>
                  <a:pt x="5785946" y="6606201"/>
                  <a:pt x="5790287" y="6626732"/>
                </a:cubicBezTo>
                <a:cubicBezTo>
                  <a:pt x="5799324" y="6666711"/>
                  <a:pt x="5810530" y="6706690"/>
                  <a:pt x="5826438" y="6744149"/>
                </a:cubicBezTo>
                <a:cubicBezTo>
                  <a:pt x="5834756" y="6763958"/>
                  <a:pt x="5805830" y="6780526"/>
                  <a:pt x="5797155" y="6760717"/>
                </a:cubicBezTo>
                <a:cubicBezTo>
                  <a:pt x="5786670" y="6735864"/>
                  <a:pt x="5777992" y="6710292"/>
                  <a:pt x="5771485" y="6683639"/>
                </a:cubicBezTo>
                <a:cubicBezTo>
                  <a:pt x="5756299" y="6682198"/>
                  <a:pt x="5741116" y="6681838"/>
                  <a:pt x="5727014" y="6677516"/>
                </a:cubicBezTo>
                <a:cubicBezTo>
                  <a:pt x="5718339" y="6709212"/>
                  <a:pt x="5708577" y="6740907"/>
                  <a:pt x="5693393" y="6770442"/>
                </a:cubicBezTo>
                <a:cubicBezTo>
                  <a:pt x="5688332" y="6780887"/>
                  <a:pt x="5671338" y="6773322"/>
                  <a:pt x="5675314" y="6762518"/>
                </a:cubicBezTo>
                <a:cubicBezTo>
                  <a:pt x="5703153" y="6682198"/>
                  <a:pt x="5709298" y="6596117"/>
                  <a:pt x="5744731" y="6518679"/>
                </a:cubicBezTo>
                <a:cubicBezTo>
                  <a:pt x="5746809" y="6514356"/>
                  <a:pt x="5749838" y="6511903"/>
                  <a:pt x="5753166" y="6510918"/>
                </a:cubicBezTo>
                <a:close/>
                <a:moveTo>
                  <a:pt x="1549978" y="6509662"/>
                </a:moveTo>
                <a:cubicBezTo>
                  <a:pt x="1552511" y="6509662"/>
                  <a:pt x="1552511" y="6513444"/>
                  <a:pt x="1549978" y="6513444"/>
                </a:cubicBezTo>
                <a:cubicBezTo>
                  <a:pt x="1513795" y="6515163"/>
                  <a:pt x="1478338" y="6516882"/>
                  <a:pt x="1442518" y="6518601"/>
                </a:cubicBezTo>
                <a:cubicBezTo>
                  <a:pt x="1427321" y="6519632"/>
                  <a:pt x="1412124" y="6518257"/>
                  <a:pt x="1397291" y="6518945"/>
                </a:cubicBezTo>
                <a:cubicBezTo>
                  <a:pt x="1389331" y="6519289"/>
                  <a:pt x="1382095" y="6520664"/>
                  <a:pt x="1375220" y="6517225"/>
                </a:cubicBezTo>
                <a:cubicBezTo>
                  <a:pt x="1371602" y="6515163"/>
                  <a:pt x="1374134" y="6510006"/>
                  <a:pt x="1377752" y="6511037"/>
                </a:cubicBezTo>
                <a:cubicBezTo>
                  <a:pt x="1388970" y="6514131"/>
                  <a:pt x="1404890" y="6512413"/>
                  <a:pt x="1416467" y="6512413"/>
                </a:cubicBezTo>
                <a:cubicBezTo>
                  <a:pt x="1429855" y="6512413"/>
                  <a:pt x="1443242" y="6511724"/>
                  <a:pt x="1456992" y="6511037"/>
                </a:cubicBezTo>
                <a:cubicBezTo>
                  <a:pt x="1487745" y="6509662"/>
                  <a:pt x="1518861" y="6508287"/>
                  <a:pt x="1549978" y="6509662"/>
                </a:cubicBezTo>
                <a:close/>
                <a:moveTo>
                  <a:pt x="5583802" y="6509263"/>
                </a:moveTo>
                <a:cubicBezTo>
                  <a:pt x="5603570" y="6511245"/>
                  <a:pt x="5619149" y="6518725"/>
                  <a:pt x="5618430" y="6537648"/>
                </a:cubicBezTo>
                <a:cubicBezTo>
                  <a:pt x="5618068" y="6546299"/>
                  <a:pt x="5610864" y="6555310"/>
                  <a:pt x="5601857" y="6554228"/>
                </a:cubicBezTo>
                <a:cubicBezTo>
                  <a:pt x="5593571" y="6553148"/>
                  <a:pt x="5589249" y="6547741"/>
                  <a:pt x="5581684" y="6544857"/>
                </a:cubicBezTo>
                <a:cubicBezTo>
                  <a:pt x="5573756" y="6541973"/>
                  <a:pt x="5565470" y="6540172"/>
                  <a:pt x="5557185" y="6539811"/>
                </a:cubicBezTo>
                <a:cubicBezTo>
                  <a:pt x="5547099" y="6539090"/>
                  <a:pt x="5536652" y="6539090"/>
                  <a:pt x="5526566" y="6538729"/>
                </a:cubicBezTo>
                <a:cubicBezTo>
                  <a:pt x="5528366" y="6570449"/>
                  <a:pt x="5529808" y="6602528"/>
                  <a:pt x="5530887" y="6634248"/>
                </a:cubicBezTo>
                <a:cubicBezTo>
                  <a:pt x="5558266" y="6631725"/>
                  <a:pt x="5590331" y="6630643"/>
                  <a:pt x="5616990" y="6635690"/>
                </a:cubicBezTo>
                <a:cubicBezTo>
                  <a:pt x="5632118" y="6638933"/>
                  <a:pt x="5631760" y="6665607"/>
                  <a:pt x="5616268" y="6668130"/>
                </a:cubicBezTo>
                <a:cubicBezTo>
                  <a:pt x="5589968" y="6672816"/>
                  <a:pt x="5558989" y="6663805"/>
                  <a:pt x="5531968" y="6659118"/>
                </a:cubicBezTo>
                <a:cubicBezTo>
                  <a:pt x="5532688" y="6687954"/>
                  <a:pt x="5533410" y="6716430"/>
                  <a:pt x="5533769" y="6744905"/>
                </a:cubicBezTo>
                <a:cubicBezTo>
                  <a:pt x="5562231" y="6741661"/>
                  <a:pt x="5592492" y="6739138"/>
                  <a:pt x="5620230" y="6742021"/>
                </a:cubicBezTo>
                <a:cubicBezTo>
                  <a:pt x="5640764" y="6743824"/>
                  <a:pt x="5639325" y="6772659"/>
                  <a:pt x="5619872" y="6774462"/>
                </a:cubicBezTo>
                <a:cubicBezTo>
                  <a:pt x="5588528" y="6777705"/>
                  <a:pt x="5554303" y="6774462"/>
                  <a:pt x="5522605" y="6770136"/>
                </a:cubicBezTo>
                <a:cubicBezTo>
                  <a:pt x="5518641" y="6771218"/>
                  <a:pt x="5514317" y="6770497"/>
                  <a:pt x="5510713" y="6767974"/>
                </a:cubicBezTo>
                <a:cubicBezTo>
                  <a:pt x="5505670" y="6765450"/>
                  <a:pt x="5502787" y="6758602"/>
                  <a:pt x="5503869" y="6753556"/>
                </a:cubicBezTo>
                <a:cubicBezTo>
                  <a:pt x="5503869" y="6680385"/>
                  <a:pt x="5503506" y="6607574"/>
                  <a:pt x="5506750" y="6534765"/>
                </a:cubicBezTo>
                <a:cubicBezTo>
                  <a:pt x="5502787" y="6530439"/>
                  <a:pt x="5503149" y="6522869"/>
                  <a:pt x="5507111" y="6518905"/>
                </a:cubicBezTo>
                <a:cubicBezTo>
                  <a:pt x="5507830" y="6508452"/>
                  <a:pt x="5519360" y="6507010"/>
                  <a:pt x="5524042" y="6513859"/>
                </a:cubicBezTo>
                <a:cubicBezTo>
                  <a:pt x="5540074" y="6510795"/>
                  <a:pt x="5564031" y="6507280"/>
                  <a:pt x="5583802" y="6509263"/>
                </a:cubicBezTo>
                <a:close/>
                <a:moveTo>
                  <a:pt x="3461617" y="6508740"/>
                </a:moveTo>
                <a:cubicBezTo>
                  <a:pt x="3469612" y="6509473"/>
                  <a:pt x="3476518" y="6514244"/>
                  <a:pt x="3484515" y="6514610"/>
                </a:cubicBezTo>
                <a:cubicBezTo>
                  <a:pt x="3486331" y="6514977"/>
                  <a:pt x="3486331" y="6517546"/>
                  <a:pt x="3484515" y="6517546"/>
                </a:cubicBezTo>
                <a:cubicBezTo>
                  <a:pt x="3476518" y="6516445"/>
                  <a:pt x="3469612" y="6511308"/>
                  <a:pt x="3461617" y="6509840"/>
                </a:cubicBezTo>
                <a:cubicBezTo>
                  <a:pt x="3461254" y="6509473"/>
                  <a:pt x="3461254" y="6508372"/>
                  <a:pt x="3461617" y="6508740"/>
                </a:cubicBezTo>
                <a:close/>
                <a:moveTo>
                  <a:pt x="6310300" y="6508277"/>
                </a:moveTo>
                <a:cubicBezTo>
                  <a:pt x="6313531" y="6508322"/>
                  <a:pt x="6316582" y="6510482"/>
                  <a:pt x="6316402" y="6514803"/>
                </a:cubicBezTo>
                <a:cubicBezTo>
                  <a:pt x="6316402" y="6556569"/>
                  <a:pt x="6316761" y="6598336"/>
                  <a:pt x="6317119" y="6640463"/>
                </a:cubicBezTo>
                <a:cubicBezTo>
                  <a:pt x="6326093" y="6647304"/>
                  <a:pt x="6325375" y="6660266"/>
                  <a:pt x="6318196" y="6667107"/>
                </a:cubicBezTo>
                <a:cubicBezTo>
                  <a:pt x="6319633" y="6696632"/>
                  <a:pt x="6322863" y="6728318"/>
                  <a:pt x="6315326" y="6755322"/>
                </a:cubicBezTo>
                <a:cubicBezTo>
                  <a:pt x="6312095" y="6767925"/>
                  <a:pt x="6293431" y="6767204"/>
                  <a:pt x="6290201" y="6754602"/>
                </a:cubicBezTo>
                <a:cubicBezTo>
                  <a:pt x="6285176" y="6736599"/>
                  <a:pt x="6287330" y="6716436"/>
                  <a:pt x="6288407" y="6698073"/>
                </a:cubicBezTo>
                <a:cubicBezTo>
                  <a:pt x="6289124" y="6687631"/>
                  <a:pt x="6289483" y="6677190"/>
                  <a:pt x="6290201" y="6667107"/>
                </a:cubicBezTo>
                <a:cubicBezTo>
                  <a:pt x="6266512" y="6661707"/>
                  <a:pt x="6244260" y="6660627"/>
                  <a:pt x="6220212" y="6660266"/>
                </a:cubicBezTo>
                <a:cubicBezTo>
                  <a:pt x="6220571" y="6674309"/>
                  <a:pt x="6221648" y="6688711"/>
                  <a:pt x="6223801" y="6702753"/>
                </a:cubicBezTo>
                <a:cubicBezTo>
                  <a:pt x="6226313" y="6720396"/>
                  <a:pt x="6231697" y="6738040"/>
                  <a:pt x="6233851" y="6755322"/>
                </a:cubicBezTo>
                <a:cubicBezTo>
                  <a:pt x="6235646" y="6770085"/>
                  <a:pt x="6216623" y="6780887"/>
                  <a:pt x="6208367" y="6765764"/>
                </a:cubicBezTo>
                <a:cubicBezTo>
                  <a:pt x="6189704" y="6730118"/>
                  <a:pt x="6191499" y="6677549"/>
                  <a:pt x="6192934" y="6638663"/>
                </a:cubicBezTo>
                <a:cubicBezTo>
                  <a:pt x="6194729" y="6596896"/>
                  <a:pt x="6200113" y="6555849"/>
                  <a:pt x="6208367" y="6514803"/>
                </a:cubicBezTo>
                <a:cubicBezTo>
                  <a:pt x="6210162" y="6506522"/>
                  <a:pt x="6224160" y="6508682"/>
                  <a:pt x="6223442" y="6517323"/>
                </a:cubicBezTo>
                <a:cubicBezTo>
                  <a:pt x="6220212" y="6558010"/>
                  <a:pt x="6218776" y="6598336"/>
                  <a:pt x="6219494" y="6639024"/>
                </a:cubicBezTo>
                <a:cubicBezTo>
                  <a:pt x="6219494" y="6639383"/>
                  <a:pt x="6219494" y="6639744"/>
                  <a:pt x="6219494" y="6640103"/>
                </a:cubicBezTo>
                <a:cubicBezTo>
                  <a:pt x="6241388" y="6633623"/>
                  <a:pt x="6268666" y="6629661"/>
                  <a:pt x="6291996" y="6632903"/>
                </a:cubicBezTo>
                <a:cubicBezTo>
                  <a:pt x="6294508" y="6593296"/>
                  <a:pt x="6298815" y="6553690"/>
                  <a:pt x="6303122" y="6514443"/>
                </a:cubicBezTo>
                <a:cubicBezTo>
                  <a:pt x="6303661" y="6510302"/>
                  <a:pt x="6307070" y="6508232"/>
                  <a:pt x="6310300" y="6508277"/>
                </a:cubicBezTo>
                <a:close/>
                <a:moveTo>
                  <a:pt x="5921851" y="6507951"/>
                </a:moveTo>
                <a:cubicBezTo>
                  <a:pt x="5954248" y="6505652"/>
                  <a:pt x="5985383" y="6526877"/>
                  <a:pt x="5992661" y="6565540"/>
                </a:cubicBezTo>
                <a:cubicBezTo>
                  <a:pt x="6001288" y="6610242"/>
                  <a:pt x="5974331" y="6645211"/>
                  <a:pt x="5935515" y="6654583"/>
                </a:cubicBezTo>
                <a:cubicBezTo>
                  <a:pt x="5948094" y="6668643"/>
                  <a:pt x="5960314" y="6683783"/>
                  <a:pt x="5971096" y="6699645"/>
                </a:cubicBezTo>
                <a:cubicBezTo>
                  <a:pt x="5984754" y="6719473"/>
                  <a:pt x="6005241" y="6735334"/>
                  <a:pt x="6010992" y="6759127"/>
                </a:cubicBezTo>
                <a:cubicBezTo>
                  <a:pt x="6016024" y="6779315"/>
                  <a:pt x="5984394" y="6787246"/>
                  <a:pt x="5979363" y="6767419"/>
                </a:cubicBezTo>
                <a:cubicBezTo>
                  <a:pt x="5974331" y="6747952"/>
                  <a:pt x="5954203" y="6731730"/>
                  <a:pt x="5943061" y="6715147"/>
                </a:cubicBezTo>
                <a:cubicBezTo>
                  <a:pt x="5932280" y="6699645"/>
                  <a:pt x="5920779" y="6684865"/>
                  <a:pt x="5908198" y="6671166"/>
                </a:cubicBezTo>
                <a:cubicBezTo>
                  <a:pt x="5911075" y="6701088"/>
                  <a:pt x="5912872" y="6731369"/>
                  <a:pt x="5912872" y="6760930"/>
                </a:cubicBezTo>
                <a:cubicBezTo>
                  <a:pt x="5912512" y="6778954"/>
                  <a:pt x="5884475" y="6778594"/>
                  <a:pt x="5884117" y="6760570"/>
                </a:cubicBezTo>
                <a:cubicBezTo>
                  <a:pt x="5883037" y="6688470"/>
                  <a:pt x="5870818" y="6615649"/>
                  <a:pt x="5874412" y="6543550"/>
                </a:cubicBezTo>
                <a:cubicBezTo>
                  <a:pt x="5871175" y="6540306"/>
                  <a:pt x="5870099" y="6534898"/>
                  <a:pt x="5874412" y="6530211"/>
                </a:cubicBezTo>
                <a:cubicBezTo>
                  <a:pt x="5874773" y="6530211"/>
                  <a:pt x="5875131" y="6529851"/>
                  <a:pt x="5875487" y="6529851"/>
                </a:cubicBezTo>
                <a:cubicBezTo>
                  <a:pt x="5875487" y="6527328"/>
                  <a:pt x="5875487" y="6525164"/>
                  <a:pt x="5875849" y="6523002"/>
                </a:cubicBezTo>
                <a:cubicBezTo>
                  <a:pt x="5876568" y="6514710"/>
                  <a:pt x="5885554" y="6513628"/>
                  <a:pt x="5889865" y="6518315"/>
                </a:cubicBezTo>
                <a:cubicBezTo>
                  <a:pt x="5900109" y="6512097"/>
                  <a:pt x="5911050" y="6508717"/>
                  <a:pt x="5921851" y="6507951"/>
                </a:cubicBezTo>
                <a:close/>
                <a:moveTo>
                  <a:pt x="1252478" y="6506639"/>
                </a:moveTo>
                <a:cubicBezTo>
                  <a:pt x="1229373" y="6517967"/>
                  <a:pt x="1205798" y="6529294"/>
                  <a:pt x="1182692" y="6541566"/>
                </a:cubicBezTo>
                <a:cubicBezTo>
                  <a:pt x="1167132" y="6549590"/>
                  <a:pt x="1148742" y="6565165"/>
                  <a:pt x="1130824" y="6571301"/>
                </a:cubicBezTo>
                <a:cubicBezTo>
                  <a:pt x="1131294" y="6582156"/>
                  <a:pt x="1131294" y="6592068"/>
                  <a:pt x="1131767" y="6601979"/>
                </a:cubicBezTo>
                <a:cubicBezTo>
                  <a:pt x="1166660" y="6569885"/>
                  <a:pt x="1216171" y="6555725"/>
                  <a:pt x="1254836" y="6529294"/>
                </a:cubicBezTo>
                <a:cubicBezTo>
                  <a:pt x="1254364" y="6520799"/>
                  <a:pt x="1252948" y="6513247"/>
                  <a:pt x="1252478" y="6506639"/>
                </a:cubicBezTo>
                <a:close/>
                <a:moveTo>
                  <a:pt x="6104203" y="6505930"/>
                </a:moveTo>
                <a:cubicBezTo>
                  <a:pt x="6131352" y="6511808"/>
                  <a:pt x="6148929" y="6543655"/>
                  <a:pt x="6155716" y="6572656"/>
                </a:cubicBezTo>
                <a:cubicBezTo>
                  <a:pt x="6157526" y="6580968"/>
                  <a:pt x="6145581" y="6586389"/>
                  <a:pt x="6141599" y="6578438"/>
                </a:cubicBezTo>
                <a:cubicBezTo>
                  <a:pt x="6131465" y="6558923"/>
                  <a:pt x="6098525" y="6502547"/>
                  <a:pt x="6076083" y="6542300"/>
                </a:cubicBezTo>
                <a:cubicBezTo>
                  <a:pt x="6063414" y="6564344"/>
                  <a:pt x="6061966" y="6592171"/>
                  <a:pt x="6061604" y="6617106"/>
                </a:cubicBezTo>
                <a:cubicBezTo>
                  <a:pt x="6061241" y="6642403"/>
                  <a:pt x="6060518" y="6668784"/>
                  <a:pt x="6064861" y="6693358"/>
                </a:cubicBezTo>
                <a:cubicBezTo>
                  <a:pt x="6067757" y="6707814"/>
                  <a:pt x="6071015" y="6725883"/>
                  <a:pt x="6081874" y="6736363"/>
                </a:cubicBezTo>
                <a:cubicBezTo>
                  <a:pt x="6098163" y="6752626"/>
                  <a:pt x="6120244" y="6747927"/>
                  <a:pt x="6128569" y="6725883"/>
                </a:cubicBezTo>
                <a:cubicBezTo>
                  <a:pt x="6135808" y="6707452"/>
                  <a:pt x="6165489" y="6716125"/>
                  <a:pt x="6157888" y="6734556"/>
                </a:cubicBezTo>
                <a:cubicBezTo>
                  <a:pt x="6138704" y="6780090"/>
                  <a:pt x="6080427" y="6792016"/>
                  <a:pt x="6053640" y="6745036"/>
                </a:cubicBezTo>
                <a:cubicBezTo>
                  <a:pt x="6032284" y="6707452"/>
                  <a:pt x="6034094" y="6659027"/>
                  <a:pt x="6035180" y="6616745"/>
                </a:cubicBezTo>
                <a:cubicBezTo>
                  <a:pt x="6036266" y="6584220"/>
                  <a:pt x="6038800" y="6525314"/>
                  <a:pt x="6073911" y="6509775"/>
                </a:cubicBezTo>
                <a:cubicBezTo>
                  <a:pt x="6085041" y="6504896"/>
                  <a:pt x="6095154" y="6503970"/>
                  <a:pt x="6104203" y="6505930"/>
                </a:cubicBezTo>
                <a:close/>
                <a:moveTo>
                  <a:pt x="3471186" y="6504622"/>
                </a:moveTo>
                <a:lnTo>
                  <a:pt x="3486474" y="6507236"/>
                </a:lnTo>
                <a:cubicBezTo>
                  <a:pt x="3487923" y="6507236"/>
                  <a:pt x="3487923" y="6509621"/>
                  <a:pt x="3486111" y="6509621"/>
                </a:cubicBezTo>
                <a:close/>
                <a:moveTo>
                  <a:pt x="2018314" y="6503723"/>
                </a:moveTo>
                <a:cubicBezTo>
                  <a:pt x="2019768" y="6504173"/>
                  <a:pt x="2020859" y="6505520"/>
                  <a:pt x="2020132" y="6507317"/>
                </a:cubicBezTo>
                <a:cubicBezTo>
                  <a:pt x="2008130" y="6542540"/>
                  <a:pt x="1983762" y="6571651"/>
                  <a:pt x="1963396" y="6602559"/>
                </a:cubicBezTo>
                <a:cubicBezTo>
                  <a:pt x="1960485" y="6606513"/>
                  <a:pt x="1953576" y="6602559"/>
                  <a:pt x="1956486" y="6598246"/>
                </a:cubicBezTo>
                <a:cubicBezTo>
                  <a:pt x="1976124" y="6567338"/>
                  <a:pt x="2001219" y="6540383"/>
                  <a:pt x="2014313" y="6505520"/>
                </a:cubicBezTo>
                <a:cubicBezTo>
                  <a:pt x="2015040" y="6503723"/>
                  <a:pt x="2016858" y="6503275"/>
                  <a:pt x="2018314" y="6503723"/>
                </a:cubicBezTo>
                <a:close/>
                <a:moveTo>
                  <a:pt x="3467932" y="6503532"/>
                </a:moveTo>
                <a:lnTo>
                  <a:pt x="3471186" y="6504622"/>
                </a:lnTo>
                <a:lnTo>
                  <a:pt x="3470533" y="6504510"/>
                </a:lnTo>
                <a:close/>
                <a:moveTo>
                  <a:pt x="5378519" y="6502132"/>
                </a:moveTo>
                <a:cubicBezTo>
                  <a:pt x="5406465" y="6504029"/>
                  <a:pt x="5435227" y="6519569"/>
                  <a:pt x="5450785" y="6542878"/>
                </a:cubicBezTo>
                <a:cubicBezTo>
                  <a:pt x="5456572" y="6551189"/>
                  <a:pt x="5443912" y="6560586"/>
                  <a:pt x="5437038" y="6553358"/>
                </a:cubicBezTo>
                <a:cubicBezTo>
                  <a:pt x="5413881" y="6528784"/>
                  <a:pt x="5348762" y="6511799"/>
                  <a:pt x="5335014" y="6556972"/>
                </a:cubicBezTo>
                <a:cubicBezTo>
                  <a:pt x="5324523" y="6591304"/>
                  <a:pt x="5353827" y="6603591"/>
                  <a:pt x="5379513" y="6612626"/>
                </a:cubicBezTo>
                <a:cubicBezTo>
                  <a:pt x="5418586" y="6626358"/>
                  <a:pt x="5483347" y="6646595"/>
                  <a:pt x="5477556" y="6704778"/>
                </a:cubicBezTo>
                <a:cubicBezTo>
                  <a:pt x="5468150" y="6797654"/>
                  <a:pt x="5302453" y="6814277"/>
                  <a:pt x="5310414" y="6703694"/>
                </a:cubicBezTo>
                <a:cubicBezTo>
                  <a:pt x="5311499" y="6684902"/>
                  <a:pt x="5339355" y="6685624"/>
                  <a:pt x="5337908" y="6704417"/>
                </a:cubicBezTo>
                <a:cubicBezTo>
                  <a:pt x="5333205" y="6761515"/>
                  <a:pt x="5392177" y="6760431"/>
                  <a:pt x="5426184" y="6736219"/>
                </a:cubicBezTo>
                <a:cubicBezTo>
                  <a:pt x="5440293" y="6726099"/>
                  <a:pt x="5455125" y="6708031"/>
                  <a:pt x="5445358" y="6688877"/>
                </a:cubicBezTo>
                <a:cubicBezTo>
                  <a:pt x="5433058" y="6664303"/>
                  <a:pt x="5412798" y="6656353"/>
                  <a:pt x="5389284" y="6648041"/>
                </a:cubicBezTo>
                <a:cubicBezTo>
                  <a:pt x="5342972" y="6631779"/>
                  <a:pt x="5286535" y="6606120"/>
                  <a:pt x="5311136" y="6543240"/>
                </a:cubicBezTo>
                <a:cubicBezTo>
                  <a:pt x="5323439" y="6511980"/>
                  <a:pt x="5350571" y="6500234"/>
                  <a:pt x="5378519" y="6502132"/>
                </a:cubicBezTo>
                <a:close/>
                <a:moveTo>
                  <a:pt x="3459664" y="6500421"/>
                </a:moveTo>
                <a:lnTo>
                  <a:pt x="3467932" y="6503532"/>
                </a:lnTo>
                <a:lnTo>
                  <a:pt x="3459664" y="6500762"/>
                </a:lnTo>
                <a:cubicBezTo>
                  <a:pt x="3459664" y="6500421"/>
                  <a:pt x="3459664" y="6500421"/>
                  <a:pt x="3459664" y="6500421"/>
                </a:cubicBezTo>
                <a:close/>
                <a:moveTo>
                  <a:pt x="7386508" y="6499739"/>
                </a:moveTo>
                <a:cubicBezTo>
                  <a:pt x="7374037" y="6499095"/>
                  <a:pt x="7361307" y="6500792"/>
                  <a:pt x="7349321" y="6504953"/>
                </a:cubicBezTo>
                <a:cubicBezTo>
                  <a:pt x="7325889" y="6512916"/>
                  <a:pt x="7306062" y="6530290"/>
                  <a:pt x="7299212" y="6555265"/>
                </a:cubicBezTo>
                <a:cubicBezTo>
                  <a:pt x="7292724" y="6580239"/>
                  <a:pt x="7297050" y="6609195"/>
                  <a:pt x="7315074" y="6629102"/>
                </a:cubicBezTo>
                <a:cubicBezTo>
                  <a:pt x="7337785" y="6654077"/>
                  <a:pt x="7370951" y="6656972"/>
                  <a:pt x="7402675" y="6648285"/>
                </a:cubicBezTo>
                <a:cubicBezTo>
                  <a:pt x="7409885" y="6646475"/>
                  <a:pt x="7418536" y="6644304"/>
                  <a:pt x="7426467" y="6641047"/>
                </a:cubicBezTo>
                <a:cubicBezTo>
                  <a:pt x="7429351" y="6639598"/>
                  <a:pt x="7431874" y="6637789"/>
                  <a:pt x="7434398" y="6635979"/>
                </a:cubicBezTo>
                <a:cubicBezTo>
                  <a:pt x="7445213" y="6628378"/>
                  <a:pt x="7453504" y="6618243"/>
                  <a:pt x="7458551" y="6606661"/>
                </a:cubicBezTo>
                <a:cubicBezTo>
                  <a:pt x="7460354" y="6601594"/>
                  <a:pt x="7461795" y="6596889"/>
                  <a:pt x="7463598" y="6591821"/>
                </a:cubicBezTo>
                <a:cubicBezTo>
                  <a:pt x="7465400" y="6583497"/>
                  <a:pt x="7465761" y="6574448"/>
                  <a:pt x="7464680" y="6565399"/>
                </a:cubicBezTo>
                <a:cubicBezTo>
                  <a:pt x="7459002" y="6524679"/>
                  <a:pt x="7423921" y="6501673"/>
                  <a:pt x="7386508" y="6499739"/>
                </a:cubicBezTo>
                <a:close/>
                <a:moveTo>
                  <a:pt x="5123432" y="6492224"/>
                </a:moveTo>
                <a:cubicBezTo>
                  <a:pt x="5101766" y="6496238"/>
                  <a:pt x="5082455" y="6502341"/>
                  <a:pt x="5066469" y="6512933"/>
                </a:cubicBezTo>
                <a:cubicBezTo>
                  <a:pt x="5050485" y="6523525"/>
                  <a:pt x="5037825" y="6538607"/>
                  <a:pt x="5029463" y="6560577"/>
                </a:cubicBezTo>
                <a:cubicBezTo>
                  <a:pt x="5021208" y="6582696"/>
                  <a:pt x="5017136" y="6600104"/>
                  <a:pt x="5024803" y="6622908"/>
                </a:cubicBezTo>
                <a:cubicBezTo>
                  <a:pt x="5031077" y="6641847"/>
                  <a:pt x="5036411" y="6663211"/>
                  <a:pt x="5052068" y="6677306"/>
                </a:cubicBezTo>
                <a:cubicBezTo>
                  <a:pt x="5079510" y="6702497"/>
                  <a:pt x="5121311" y="6713611"/>
                  <a:pt x="5156351" y="6698198"/>
                </a:cubicBezTo>
                <a:cubicBezTo>
                  <a:pt x="5187939" y="6684775"/>
                  <a:pt x="5232252" y="6651817"/>
                  <a:pt x="5234835" y="6614745"/>
                </a:cubicBezTo>
                <a:cubicBezTo>
                  <a:pt x="5237113" y="6573479"/>
                  <a:pt x="5223181" y="6536136"/>
                  <a:pt x="5189064" y="6512120"/>
                </a:cubicBezTo>
                <a:cubicBezTo>
                  <a:pt x="5180099" y="6505652"/>
                  <a:pt x="5171013" y="6498387"/>
                  <a:pt x="5161281" y="6493340"/>
                </a:cubicBezTo>
                <a:cubicBezTo>
                  <a:pt x="5149871" y="6489036"/>
                  <a:pt x="5137871" y="6489548"/>
                  <a:pt x="5123432" y="6492224"/>
                </a:cubicBezTo>
                <a:close/>
                <a:moveTo>
                  <a:pt x="3457556" y="6491234"/>
                </a:moveTo>
                <a:cubicBezTo>
                  <a:pt x="3461486" y="6493355"/>
                  <a:pt x="3465416" y="6496535"/>
                  <a:pt x="3469704" y="6499008"/>
                </a:cubicBezTo>
                <a:cubicBezTo>
                  <a:pt x="3475064" y="6501482"/>
                  <a:pt x="3480424" y="6502542"/>
                  <a:pt x="3486499" y="6503601"/>
                </a:cubicBezTo>
                <a:cubicBezTo>
                  <a:pt x="3487928" y="6503601"/>
                  <a:pt x="3487570" y="6506428"/>
                  <a:pt x="3485785" y="6506075"/>
                </a:cubicBezTo>
                <a:cubicBezTo>
                  <a:pt x="3479710" y="6505015"/>
                  <a:pt x="3473635" y="6503955"/>
                  <a:pt x="3468633" y="6500775"/>
                </a:cubicBezTo>
                <a:cubicBezTo>
                  <a:pt x="3464345" y="6497948"/>
                  <a:pt x="3460772" y="6495121"/>
                  <a:pt x="3456840" y="6491941"/>
                </a:cubicBezTo>
                <a:cubicBezTo>
                  <a:pt x="3456484" y="6491588"/>
                  <a:pt x="3457198" y="6490881"/>
                  <a:pt x="3457556" y="6491234"/>
                </a:cubicBezTo>
                <a:close/>
                <a:moveTo>
                  <a:pt x="2946939" y="6491066"/>
                </a:moveTo>
                <a:cubicBezTo>
                  <a:pt x="2953761" y="6510291"/>
                  <a:pt x="2956634" y="6527340"/>
                  <a:pt x="2955556" y="6548016"/>
                </a:cubicBezTo>
                <a:cubicBezTo>
                  <a:pt x="2954838" y="6557447"/>
                  <a:pt x="2954120" y="6567241"/>
                  <a:pt x="2950889" y="6576310"/>
                </a:cubicBezTo>
                <a:cubicBezTo>
                  <a:pt x="2947657" y="6585379"/>
                  <a:pt x="2942990" y="6592996"/>
                  <a:pt x="2940117" y="6602064"/>
                </a:cubicBezTo>
                <a:cubicBezTo>
                  <a:pt x="2939399" y="6604967"/>
                  <a:pt x="2934731" y="6603878"/>
                  <a:pt x="2935809" y="6600614"/>
                </a:cubicBezTo>
                <a:cubicBezTo>
                  <a:pt x="2940477" y="6582476"/>
                  <a:pt x="2950171" y="6567967"/>
                  <a:pt x="2950530" y="6548016"/>
                </a:cubicBezTo>
                <a:cubicBezTo>
                  <a:pt x="2950889" y="6528066"/>
                  <a:pt x="2946939" y="6510654"/>
                  <a:pt x="2944067" y="6491791"/>
                </a:cubicBezTo>
                <a:cubicBezTo>
                  <a:pt x="2944067" y="6489977"/>
                  <a:pt x="2946221" y="6489252"/>
                  <a:pt x="2946939" y="6491066"/>
                </a:cubicBezTo>
                <a:close/>
                <a:moveTo>
                  <a:pt x="3702864" y="6489648"/>
                </a:moveTo>
                <a:cubicBezTo>
                  <a:pt x="3702864" y="6489291"/>
                  <a:pt x="3703590" y="6489291"/>
                  <a:pt x="3703590" y="6489648"/>
                </a:cubicBezTo>
                <a:cubicBezTo>
                  <a:pt x="3705765" y="6496415"/>
                  <a:pt x="3702502" y="6504250"/>
                  <a:pt x="3699963" y="6510306"/>
                </a:cubicBezTo>
                <a:cubicBezTo>
                  <a:pt x="3696337" y="6517785"/>
                  <a:pt x="3691985" y="6524909"/>
                  <a:pt x="3688359" y="6532033"/>
                </a:cubicBezTo>
                <a:cubicBezTo>
                  <a:pt x="3687634" y="6533458"/>
                  <a:pt x="3685457" y="6532389"/>
                  <a:pt x="3686182" y="6530964"/>
                </a:cubicBezTo>
                <a:cubicBezTo>
                  <a:pt x="3692710" y="6518498"/>
                  <a:pt x="3704677" y="6504250"/>
                  <a:pt x="3702864" y="6489648"/>
                </a:cubicBezTo>
                <a:close/>
                <a:moveTo>
                  <a:pt x="7396185" y="6488666"/>
                </a:moveTo>
                <a:cubicBezTo>
                  <a:pt x="7445933" y="6495181"/>
                  <a:pt x="7484867" y="6536443"/>
                  <a:pt x="7476216" y="6588926"/>
                </a:cubicBezTo>
                <a:cubicBezTo>
                  <a:pt x="7475855" y="6590011"/>
                  <a:pt x="7475494" y="6591098"/>
                  <a:pt x="7475134" y="6592184"/>
                </a:cubicBezTo>
                <a:cubicBezTo>
                  <a:pt x="7475494" y="6593270"/>
                  <a:pt x="7475134" y="6594355"/>
                  <a:pt x="7474773" y="6595079"/>
                </a:cubicBezTo>
                <a:cubicBezTo>
                  <a:pt x="7474773" y="6595441"/>
                  <a:pt x="7474413" y="6595441"/>
                  <a:pt x="7474413" y="6595803"/>
                </a:cubicBezTo>
                <a:cubicBezTo>
                  <a:pt x="7473331" y="6599784"/>
                  <a:pt x="7472250" y="6603766"/>
                  <a:pt x="7470447" y="6607747"/>
                </a:cubicBezTo>
                <a:cubicBezTo>
                  <a:pt x="7468645" y="6615348"/>
                  <a:pt x="7466482" y="6622587"/>
                  <a:pt x="7462156" y="6629102"/>
                </a:cubicBezTo>
                <a:cubicBezTo>
                  <a:pt x="7455307" y="6638151"/>
                  <a:pt x="7447015" y="6645390"/>
                  <a:pt x="7436561" y="6650095"/>
                </a:cubicBezTo>
                <a:cubicBezTo>
                  <a:pt x="7414211" y="6659868"/>
                  <a:pt x="7389336" y="6667830"/>
                  <a:pt x="7364462" y="6665659"/>
                </a:cubicBezTo>
                <a:cubicBezTo>
                  <a:pt x="7337065" y="6663849"/>
                  <a:pt x="7312190" y="6650819"/>
                  <a:pt x="7297771" y="6626569"/>
                </a:cubicBezTo>
                <a:cubicBezTo>
                  <a:pt x="7285153" y="6605576"/>
                  <a:pt x="7280106" y="6579154"/>
                  <a:pt x="7286596" y="6555265"/>
                </a:cubicBezTo>
                <a:cubicBezTo>
                  <a:pt x="7299573" y="6506763"/>
                  <a:pt x="7348240" y="6482151"/>
                  <a:pt x="7396185" y="6488666"/>
                </a:cubicBezTo>
                <a:close/>
                <a:moveTo>
                  <a:pt x="2542872" y="6485576"/>
                </a:moveTo>
                <a:cubicBezTo>
                  <a:pt x="2548549" y="6492868"/>
                  <a:pt x="2551033" y="6501983"/>
                  <a:pt x="2556000" y="6509276"/>
                </a:cubicBezTo>
                <a:cubicBezTo>
                  <a:pt x="2562387" y="6519849"/>
                  <a:pt x="2571257" y="6527141"/>
                  <a:pt x="2580482" y="6534798"/>
                </a:cubicBezTo>
                <a:cubicBezTo>
                  <a:pt x="2582966" y="6536986"/>
                  <a:pt x="2580482" y="6541361"/>
                  <a:pt x="2577998" y="6539174"/>
                </a:cubicBezTo>
                <a:cubicBezTo>
                  <a:pt x="2569129" y="6532610"/>
                  <a:pt x="2560967" y="6526047"/>
                  <a:pt x="2554581" y="6516932"/>
                </a:cubicBezTo>
                <a:cubicBezTo>
                  <a:pt x="2548549" y="6507453"/>
                  <a:pt x="2546421" y="6496514"/>
                  <a:pt x="2541098" y="6487035"/>
                </a:cubicBezTo>
                <a:cubicBezTo>
                  <a:pt x="2540389" y="6485941"/>
                  <a:pt x="2542163" y="6484483"/>
                  <a:pt x="2542872" y="6485576"/>
                </a:cubicBezTo>
                <a:close/>
                <a:moveTo>
                  <a:pt x="9912672" y="6483169"/>
                </a:moveTo>
                <a:cubicBezTo>
                  <a:pt x="9914485" y="6480471"/>
                  <a:pt x="9918564" y="6482718"/>
                  <a:pt x="9917204" y="6485417"/>
                </a:cubicBezTo>
                <a:cubicBezTo>
                  <a:pt x="9894543" y="6522287"/>
                  <a:pt x="9865086" y="6555112"/>
                  <a:pt x="9839706" y="6590183"/>
                </a:cubicBezTo>
                <a:cubicBezTo>
                  <a:pt x="9836987" y="6593331"/>
                  <a:pt x="9831549" y="6590183"/>
                  <a:pt x="9834267" y="6586587"/>
                </a:cubicBezTo>
                <a:cubicBezTo>
                  <a:pt x="9857834" y="6550615"/>
                  <a:pt x="9889558" y="6520040"/>
                  <a:pt x="9912672" y="6483169"/>
                </a:cubicBezTo>
                <a:close/>
                <a:moveTo>
                  <a:pt x="2768593" y="6482694"/>
                </a:moveTo>
                <a:cubicBezTo>
                  <a:pt x="2772184" y="6483041"/>
                  <a:pt x="2772184" y="6488259"/>
                  <a:pt x="2768593" y="6487911"/>
                </a:cubicBezTo>
                <a:cubicBezTo>
                  <a:pt x="2753512" y="6487563"/>
                  <a:pt x="2739150" y="6491041"/>
                  <a:pt x="2724429" y="6489998"/>
                </a:cubicBezTo>
                <a:cubicBezTo>
                  <a:pt x="2716170" y="6488954"/>
                  <a:pt x="2708990" y="6486520"/>
                  <a:pt x="2700373" y="6488606"/>
                </a:cubicBezTo>
                <a:cubicBezTo>
                  <a:pt x="2695705" y="6489650"/>
                  <a:pt x="2691037" y="6490694"/>
                  <a:pt x="2686010" y="6491389"/>
                </a:cubicBezTo>
                <a:cubicBezTo>
                  <a:pt x="2684215" y="6492085"/>
                  <a:pt x="2683497" y="6488954"/>
                  <a:pt x="2685292" y="6488606"/>
                </a:cubicBezTo>
                <a:cubicBezTo>
                  <a:pt x="2700373" y="6484432"/>
                  <a:pt x="2709349" y="6484085"/>
                  <a:pt x="2724429" y="6484780"/>
                </a:cubicBezTo>
                <a:cubicBezTo>
                  <a:pt x="2739509" y="6485476"/>
                  <a:pt x="2753872" y="6481302"/>
                  <a:pt x="2768593" y="6482694"/>
                </a:cubicBezTo>
                <a:close/>
                <a:moveTo>
                  <a:pt x="2971181" y="6482020"/>
                </a:moveTo>
                <a:cubicBezTo>
                  <a:pt x="2973382" y="6496018"/>
                  <a:pt x="2979620" y="6508581"/>
                  <a:pt x="2981455" y="6522220"/>
                </a:cubicBezTo>
                <a:cubicBezTo>
                  <a:pt x="2982923" y="6534423"/>
                  <a:pt x="2983657" y="6548062"/>
                  <a:pt x="2981822" y="6559907"/>
                </a:cubicBezTo>
                <a:cubicBezTo>
                  <a:pt x="2980355" y="6573187"/>
                  <a:pt x="2975952" y="6585032"/>
                  <a:pt x="2971181" y="6597235"/>
                </a:cubicBezTo>
                <a:cubicBezTo>
                  <a:pt x="2967144" y="6607644"/>
                  <a:pt x="2959439" y="6615541"/>
                  <a:pt x="2956136" y="6625950"/>
                </a:cubicBezTo>
                <a:cubicBezTo>
                  <a:pt x="2955403" y="6628822"/>
                  <a:pt x="2950632" y="6627385"/>
                  <a:pt x="2951733" y="6624873"/>
                </a:cubicBezTo>
                <a:cubicBezTo>
                  <a:pt x="2961640" y="6601184"/>
                  <a:pt x="2978520" y="6581442"/>
                  <a:pt x="2978520" y="6554524"/>
                </a:cubicBezTo>
                <a:cubicBezTo>
                  <a:pt x="2978153" y="6540884"/>
                  <a:pt x="2978520" y="6526527"/>
                  <a:pt x="2975217" y="6513606"/>
                </a:cubicBezTo>
                <a:cubicBezTo>
                  <a:pt x="2972649" y="6502837"/>
                  <a:pt x="2968245" y="6493505"/>
                  <a:pt x="2969713" y="6482379"/>
                </a:cubicBezTo>
                <a:cubicBezTo>
                  <a:pt x="2969713" y="6481661"/>
                  <a:pt x="2971181" y="6481302"/>
                  <a:pt x="2971181" y="6482020"/>
                </a:cubicBezTo>
                <a:close/>
                <a:moveTo>
                  <a:pt x="7379343" y="6477381"/>
                </a:moveTo>
                <a:cubicBezTo>
                  <a:pt x="7381510" y="6477381"/>
                  <a:pt x="7381510" y="6481327"/>
                  <a:pt x="7378981" y="6481327"/>
                </a:cubicBezTo>
                <a:cubicBezTo>
                  <a:pt x="7358021" y="6481327"/>
                  <a:pt x="7339952" y="6486350"/>
                  <a:pt x="7322605" y="6497112"/>
                </a:cubicBezTo>
                <a:cubicBezTo>
                  <a:pt x="7308150" y="6506439"/>
                  <a:pt x="7292249" y="6517560"/>
                  <a:pt x="7288273" y="6535137"/>
                </a:cubicBezTo>
                <a:cubicBezTo>
                  <a:pt x="7287912" y="6535856"/>
                  <a:pt x="7286466" y="6535496"/>
                  <a:pt x="7286466" y="6534779"/>
                </a:cubicBezTo>
                <a:cubicBezTo>
                  <a:pt x="7289719" y="6517560"/>
                  <a:pt x="7304174" y="6505363"/>
                  <a:pt x="7318268" y="6496036"/>
                </a:cubicBezTo>
                <a:cubicBezTo>
                  <a:pt x="7337421" y="6483838"/>
                  <a:pt x="7356576" y="6477381"/>
                  <a:pt x="7379343" y="6477381"/>
                </a:cubicBezTo>
                <a:close/>
                <a:moveTo>
                  <a:pt x="3227876" y="6475697"/>
                </a:moveTo>
                <a:cubicBezTo>
                  <a:pt x="3227876" y="6474980"/>
                  <a:pt x="3228242" y="6474980"/>
                  <a:pt x="3228242" y="6475697"/>
                </a:cubicBezTo>
                <a:cubicBezTo>
                  <a:pt x="3228974" y="6496834"/>
                  <a:pt x="3233000" y="6518329"/>
                  <a:pt x="3241052" y="6538392"/>
                </a:cubicBezTo>
                <a:cubicBezTo>
                  <a:pt x="3248371" y="6556305"/>
                  <a:pt x="3257520" y="6575652"/>
                  <a:pt x="3272158" y="6588549"/>
                </a:cubicBezTo>
                <a:cubicBezTo>
                  <a:pt x="3273256" y="6589624"/>
                  <a:pt x="3271793" y="6590699"/>
                  <a:pt x="3270695" y="6589982"/>
                </a:cubicBezTo>
                <a:cubicBezTo>
                  <a:pt x="3255324" y="6577085"/>
                  <a:pt x="3245808" y="6557022"/>
                  <a:pt x="3238855" y="6539109"/>
                </a:cubicBezTo>
                <a:cubicBezTo>
                  <a:pt x="3231536" y="6518329"/>
                  <a:pt x="3227511" y="6497192"/>
                  <a:pt x="3227876" y="6475697"/>
                </a:cubicBezTo>
                <a:close/>
                <a:moveTo>
                  <a:pt x="5141627" y="6475448"/>
                </a:moveTo>
                <a:cubicBezTo>
                  <a:pt x="5145734" y="6475641"/>
                  <a:pt x="5149459" y="6476545"/>
                  <a:pt x="5153185" y="6477448"/>
                </a:cubicBezTo>
                <a:cubicBezTo>
                  <a:pt x="5163321" y="6478684"/>
                  <a:pt x="5173018" y="6482433"/>
                  <a:pt x="5182520" y="6490287"/>
                </a:cubicBezTo>
                <a:cubicBezTo>
                  <a:pt x="5202822" y="6505961"/>
                  <a:pt x="5220393" y="6516505"/>
                  <a:pt x="5233557" y="6538967"/>
                </a:cubicBezTo>
                <a:cubicBezTo>
                  <a:pt x="5234508" y="6540942"/>
                  <a:pt x="5234657" y="6543038"/>
                  <a:pt x="5233808" y="6544961"/>
                </a:cubicBezTo>
                <a:cubicBezTo>
                  <a:pt x="5246499" y="6568634"/>
                  <a:pt x="5251491" y="6596408"/>
                  <a:pt x="5245546" y="6623068"/>
                </a:cubicBezTo>
                <a:cubicBezTo>
                  <a:pt x="5236910" y="6662198"/>
                  <a:pt x="5192016" y="6699970"/>
                  <a:pt x="5154784" y="6711641"/>
                </a:cubicBezTo>
                <a:cubicBezTo>
                  <a:pt x="5149617" y="6713075"/>
                  <a:pt x="5144241" y="6714215"/>
                  <a:pt x="5138361" y="6715268"/>
                </a:cubicBezTo>
                <a:cubicBezTo>
                  <a:pt x="5133253" y="6731203"/>
                  <a:pt x="5129651" y="6747399"/>
                  <a:pt x="5124128" y="6762745"/>
                </a:cubicBezTo>
                <a:cubicBezTo>
                  <a:pt x="5117991" y="6781607"/>
                  <a:pt x="5115993" y="6801962"/>
                  <a:pt x="5110064" y="6821119"/>
                </a:cubicBezTo>
                <a:lnTo>
                  <a:pt x="5099641" y="6858000"/>
                </a:lnTo>
                <a:lnTo>
                  <a:pt x="5092793" y="6858000"/>
                </a:lnTo>
                <a:lnTo>
                  <a:pt x="5103031" y="6819902"/>
                </a:lnTo>
                <a:cubicBezTo>
                  <a:pt x="5113391" y="6785727"/>
                  <a:pt x="5120026" y="6750650"/>
                  <a:pt x="5130978" y="6716060"/>
                </a:cubicBezTo>
                <a:cubicBezTo>
                  <a:pt x="5108614" y="6718142"/>
                  <a:pt x="5084791" y="6713761"/>
                  <a:pt x="5065210" y="6702868"/>
                </a:cubicBezTo>
                <a:cubicBezTo>
                  <a:pt x="5051364" y="6737734"/>
                  <a:pt x="5044617" y="6776415"/>
                  <a:pt x="5034202" y="6812391"/>
                </a:cubicBezTo>
                <a:lnTo>
                  <a:pt x="5021589" y="6858000"/>
                </a:lnTo>
                <a:lnTo>
                  <a:pt x="5016615" y="6858000"/>
                </a:lnTo>
                <a:lnTo>
                  <a:pt x="5031246" y="6798166"/>
                </a:lnTo>
                <a:cubicBezTo>
                  <a:pt x="5039246" y="6765653"/>
                  <a:pt x="5046680" y="6730454"/>
                  <a:pt x="5059115" y="6699227"/>
                </a:cubicBezTo>
                <a:cubicBezTo>
                  <a:pt x="5051273" y="6693730"/>
                  <a:pt x="5044230" y="6688112"/>
                  <a:pt x="5038040" y="6680572"/>
                </a:cubicBezTo>
                <a:cubicBezTo>
                  <a:pt x="5023463" y="6661748"/>
                  <a:pt x="5015971" y="6637940"/>
                  <a:pt x="5008803" y="6615223"/>
                </a:cubicBezTo>
                <a:cubicBezTo>
                  <a:pt x="5003896" y="6598848"/>
                  <a:pt x="5008055" y="6580937"/>
                  <a:pt x="5014255" y="6564674"/>
                </a:cubicBezTo>
                <a:cubicBezTo>
                  <a:pt x="5017274" y="6553293"/>
                  <a:pt x="5022896" y="6541846"/>
                  <a:pt x="5030437" y="6531248"/>
                </a:cubicBezTo>
                <a:cubicBezTo>
                  <a:pt x="5038331" y="6518641"/>
                  <a:pt x="5048857" y="6507265"/>
                  <a:pt x="5061958" y="6498923"/>
                </a:cubicBezTo>
                <a:cubicBezTo>
                  <a:pt x="5066680" y="6495600"/>
                  <a:pt x="5071017" y="6492987"/>
                  <a:pt x="5075768" y="6490963"/>
                </a:cubicBezTo>
                <a:cubicBezTo>
                  <a:pt x="5094958" y="6481863"/>
                  <a:pt x="5119879" y="6474013"/>
                  <a:pt x="5141627" y="6475448"/>
                </a:cubicBezTo>
                <a:close/>
                <a:moveTo>
                  <a:pt x="3454010" y="6475345"/>
                </a:moveTo>
                <a:cubicBezTo>
                  <a:pt x="3461431" y="6488496"/>
                  <a:pt x="3472738" y="6495071"/>
                  <a:pt x="3486519" y="6499090"/>
                </a:cubicBezTo>
                <a:cubicBezTo>
                  <a:pt x="3487932" y="6499454"/>
                  <a:pt x="3487579" y="6501647"/>
                  <a:pt x="3486165" y="6501281"/>
                </a:cubicBezTo>
                <a:cubicBezTo>
                  <a:pt x="3473444" y="6497994"/>
                  <a:pt x="3457544" y="6489591"/>
                  <a:pt x="3453304" y="6475711"/>
                </a:cubicBezTo>
                <a:cubicBezTo>
                  <a:pt x="3453304" y="6475345"/>
                  <a:pt x="3454010" y="6474980"/>
                  <a:pt x="3454010" y="6475345"/>
                </a:cubicBezTo>
                <a:close/>
                <a:moveTo>
                  <a:pt x="1248706" y="6474545"/>
                </a:moveTo>
                <a:cubicBezTo>
                  <a:pt x="1210984" y="6498144"/>
                  <a:pt x="1169017" y="6512303"/>
                  <a:pt x="1129880" y="6533543"/>
                </a:cubicBezTo>
                <a:cubicBezTo>
                  <a:pt x="1130351" y="6544870"/>
                  <a:pt x="1130824" y="6555254"/>
                  <a:pt x="1130824" y="6565637"/>
                </a:cubicBezTo>
                <a:cubicBezTo>
                  <a:pt x="1169489" y="6541566"/>
                  <a:pt x="1207683" y="6509471"/>
                  <a:pt x="1251064" y="6494840"/>
                </a:cubicBezTo>
                <a:cubicBezTo>
                  <a:pt x="1250120" y="6488232"/>
                  <a:pt x="1249650" y="6482097"/>
                  <a:pt x="1248706" y="6474545"/>
                </a:cubicBezTo>
                <a:close/>
                <a:moveTo>
                  <a:pt x="3698322" y="6472163"/>
                </a:moveTo>
                <a:cubicBezTo>
                  <a:pt x="3698684" y="6471799"/>
                  <a:pt x="3699406" y="6471799"/>
                  <a:pt x="3699406" y="6472163"/>
                </a:cubicBezTo>
                <a:cubicBezTo>
                  <a:pt x="3698322" y="6483777"/>
                  <a:pt x="3698684" y="6496481"/>
                  <a:pt x="3694708" y="6507369"/>
                </a:cubicBezTo>
                <a:cubicBezTo>
                  <a:pt x="3690734" y="6517895"/>
                  <a:pt x="3684590" y="6527332"/>
                  <a:pt x="3679169" y="6536768"/>
                </a:cubicBezTo>
                <a:cubicBezTo>
                  <a:pt x="3678447" y="6538221"/>
                  <a:pt x="3675916" y="6537132"/>
                  <a:pt x="3676640" y="6535680"/>
                </a:cubicBezTo>
                <a:cubicBezTo>
                  <a:pt x="3682421" y="6525517"/>
                  <a:pt x="3690010" y="6515354"/>
                  <a:pt x="3693263" y="6504103"/>
                </a:cubicBezTo>
                <a:cubicBezTo>
                  <a:pt x="3695793" y="6493577"/>
                  <a:pt x="3696153" y="6482688"/>
                  <a:pt x="3698322" y="6472163"/>
                </a:cubicBezTo>
                <a:close/>
                <a:moveTo>
                  <a:pt x="7363989" y="6471021"/>
                </a:moveTo>
                <a:cubicBezTo>
                  <a:pt x="7366489" y="6471021"/>
                  <a:pt x="7367204" y="6474645"/>
                  <a:pt x="7365060" y="6474645"/>
                </a:cubicBezTo>
                <a:cubicBezTo>
                  <a:pt x="7335409" y="6478270"/>
                  <a:pt x="7306115" y="6495667"/>
                  <a:pt x="7287896" y="6519588"/>
                </a:cubicBezTo>
                <a:cubicBezTo>
                  <a:pt x="7287538" y="6519951"/>
                  <a:pt x="7286466" y="6519588"/>
                  <a:pt x="7286824" y="6518863"/>
                </a:cubicBezTo>
                <a:cubicBezTo>
                  <a:pt x="7304686" y="6493130"/>
                  <a:pt x="7333266" y="6475007"/>
                  <a:pt x="7363989" y="6471021"/>
                </a:cubicBezTo>
                <a:close/>
                <a:moveTo>
                  <a:pt x="7761736" y="6465052"/>
                </a:moveTo>
                <a:cubicBezTo>
                  <a:pt x="7715921" y="6472159"/>
                  <a:pt x="7673958" y="6501803"/>
                  <a:pt x="7657741" y="6547284"/>
                </a:cubicBezTo>
                <a:cubicBezTo>
                  <a:pt x="7646568" y="6580132"/>
                  <a:pt x="7644045" y="6620199"/>
                  <a:pt x="7664227" y="6650881"/>
                </a:cubicBezTo>
                <a:cubicBezTo>
                  <a:pt x="7676120" y="6670012"/>
                  <a:pt x="7686572" y="6679035"/>
                  <a:pt x="7707114" y="6689503"/>
                </a:cubicBezTo>
                <a:cubicBezTo>
                  <a:pt x="7715043" y="6694196"/>
                  <a:pt x="7719007" y="6695279"/>
                  <a:pt x="7721890" y="6696362"/>
                </a:cubicBezTo>
                <a:cubicBezTo>
                  <a:pt x="7757569" y="6705747"/>
                  <a:pt x="7795411" y="6705386"/>
                  <a:pt x="7827486" y="6684450"/>
                </a:cubicBezTo>
                <a:cubicBezTo>
                  <a:pt x="7854876" y="6666763"/>
                  <a:pt x="7875418" y="6638247"/>
                  <a:pt x="7884789" y="6607204"/>
                </a:cubicBezTo>
                <a:cubicBezTo>
                  <a:pt x="7893798" y="6578327"/>
                  <a:pt x="7897402" y="6543674"/>
                  <a:pt x="7881545" y="6516241"/>
                </a:cubicBezTo>
                <a:cubicBezTo>
                  <a:pt x="7866409" y="6489169"/>
                  <a:pt x="7838298" y="6471120"/>
                  <a:pt x="7808024" y="6465706"/>
                </a:cubicBezTo>
                <a:cubicBezTo>
                  <a:pt x="7792707" y="6462819"/>
                  <a:pt x="7777008" y="6462683"/>
                  <a:pt x="7761736" y="6465052"/>
                </a:cubicBezTo>
                <a:close/>
                <a:moveTo>
                  <a:pt x="9247576" y="6459267"/>
                </a:moveTo>
                <a:lnTo>
                  <a:pt x="9247576" y="6463766"/>
                </a:lnTo>
                <a:cubicBezTo>
                  <a:pt x="9248699" y="6463766"/>
                  <a:pt x="9249821" y="6463766"/>
                  <a:pt x="9250382" y="6463766"/>
                </a:cubicBezTo>
                <a:lnTo>
                  <a:pt x="9259916" y="6464327"/>
                </a:lnTo>
                <a:cubicBezTo>
                  <a:pt x="9259916" y="6462641"/>
                  <a:pt x="9259916" y="6461516"/>
                  <a:pt x="9259357" y="6459829"/>
                </a:cubicBezTo>
                <a:lnTo>
                  <a:pt x="9258796" y="6459829"/>
                </a:lnTo>
                <a:cubicBezTo>
                  <a:pt x="9256552" y="6460392"/>
                  <a:pt x="9253746" y="6459829"/>
                  <a:pt x="9251502" y="6459829"/>
                </a:cubicBezTo>
                <a:cubicBezTo>
                  <a:pt x="9250382" y="6459829"/>
                  <a:pt x="9248699" y="6459267"/>
                  <a:pt x="9247576" y="6459267"/>
                </a:cubicBezTo>
                <a:close/>
                <a:moveTo>
                  <a:pt x="10504179" y="6454447"/>
                </a:moveTo>
                <a:cubicBezTo>
                  <a:pt x="10510939" y="6486073"/>
                  <a:pt x="10517697" y="6517247"/>
                  <a:pt x="10522203" y="6549324"/>
                </a:cubicBezTo>
                <a:cubicBezTo>
                  <a:pt x="10526259" y="6574625"/>
                  <a:pt x="10525357" y="6601282"/>
                  <a:pt x="10533918" y="6625679"/>
                </a:cubicBezTo>
                <a:cubicBezTo>
                  <a:pt x="10534819" y="6628841"/>
                  <a:pt x="10529862" y="6631100"/>
                  <a:pt x="10528511" y="6627938"/>
                </a:cubicBezTo>
                <a:cubicBezTo>
                  <a:pt x="10519499" y="6606252"/>
                  <a:pt x="10518599" y="6581403"/>
                  <a:pt x="10516796" y="6558360"/>
                </a:cubicBezTo>
                <a:cubicBezTo>
                  <a:pt x="10514092" y="6523572"/>
                  <a:pt x="10506883" y="6489687"/>
                  <a:pt x="10501476" y="6454899"/>
                </a:cubicBezTo>
                <a:cubicBezTo>
                  <a:pt x="10501476" y="6453544"/>
                  <a:pt x="10503728" y="6452640"/>
                  <a:pt x="10504179" y="6454447"/>
                </a:cubicBezTo>
                <a:close/>
                <a:moveTo>
                  <a:pt x="2029384" y="6447242"/>
                </a:moveTo>
                <a:cubicBezTo>
                  <a:pt x="2030763" y="6448096"/>
                  <a:pt x="2031655" y="6449892"/>
                  <a:pt x="2030585" y="6451868"/>
                </a:cubicBezTo>
                <a:cubicBezTo>
                  <a:pt x="2014549" y="6484198"/>
                  <a:pt x="1993165" y="6514013"/>
                  <a:pt x="1979978" y="6548140"/>
                </a:cubicBezTo>
                <a:cubicBezTo>
                  <a:pt x="1978195" y="6552450"/>
                  <a:pt x="1971068" y="6550654"/>
                  <a:pt x="1972849" y="6545984"/>
                </a:cubicBezTo>
                <a:cubicBezTo>
                  <a:pt x="1985680" y="6511139"/>
                  <a:pt x="2008132" y="6481324"/>
                  <a:pt x="2025239" y="6448275"/>
                </a:cubicBezTo>
                <a:cubicBezTo>
                  <a:pt x="2026131" y="6446479"/>
                  <a:pt x="2028002" y="6446390"/>
                  <a:pt x="2029384" y="6447242"/>
                </a:cubicBezTo>
                <a:close/>
                <a:moveTo>
                  <a:pt x="7759710" y="6446693"/>
                </a:moveTo>
                <a:cubicBezTo>
                  <a:pt x="7777166" y="6443936"/>
                  <a:pt x="7795321" y="6444228"/>
                  <a:pt x="7813430" y="6448019"/>
                </a:cubicBezTo>
                <a:cubicBezTo>
                  <a:pt x="7847307" y="6455238"/>
                  <a:pt x="7882265" y="6475092"/>
                  <a:pt x="7898484" y="6507217"/>
                </a:cubicBezTo>
                <a:cubicBezTo>
                  <a:pt x="7915422" y="6539704"/>
                  <a:pt x="7915782" y="6578688"/>
                  <a:pt x="7903890" y="6612980"/>
                </a:cubicBezTo>
                <a:cubicBezTo>
                  <a:pt x="7876860" y="6690948"/>
                  <a:pt x="7798294" y="6742565"/>
                  <a:pt x="7716124" y="6714772"/>
                </a:cubicBezTo>
                <a:cubicBezTo>
                  <a:pt x="7713241" y="6713688"/>
                  <a:pt x="7700987" y="6707191"/>
                  <a:pt x="7699906" y="6705025"/>
                </a:cubicBezTo>
                <a:cubicBezTo>
                  <a:pt x="7674679" y="6695279"/>
                  <a:pt x="7661344" y="6677592"/>
                  <a:pt x="7649812" y="6658821"/>
                </a:cubicBezTo>
                <a:cubicBezTo>
                  <a:pt x="7628909" y="6623808"/>
                  <a:pt x="7626746" y="6579410"/>
                  <a:pt x="7641522" y="6541869"/>
                </a:cubicBezTo>
                <a:cubicBezTo>
                  <a:pt x="7661254" y="6490703"/>
                  <a:pt x="7707339" y="6454968"/>
                  <a:pt x="7759710" y="6446693"/>
                </a:cubicBezTo>
                <a:close/>
                <a:moveTo>
                  <a:pt x="3398105" y="6446358"/>
                </a:moveTo>
                <a:lnTo>
                  <a:pt x="3398445" y="6446358"/>
                </a:lnTo>
                <a:cubicBezTo>
                  <a:pt x="3399126" y="6447780"/>
                  <a:pt x="3398445" y="6454533"/>
                  <a:pt x="3398445" y="6456310"/>
                </a:cubicBezTo>
                <a:cubicBezTo>
                  <a:pt x="3398786" y="6462353"/>
                  <a:pt x="3400490" y="6468750"/>
                  <a:pt x="3404578" y="6473727"/>
                </a:cubicBezTo>
                <a:cubicBezTo>
                  <a:pt x="3405260" y="6474793"/>
                  <a:pt x="3403897" y="6476215"/>
                  <a:pt x="3403216" y="6475149"/>
                </a:cubicBezTo>
                <a:cubicBezTo>
                  <a:pt x="3399126" y="6469817"/>
                  <a:pt x="3396741" y="6462709"/>
                  <a:pt x="3396741" y="6456310"/>
                </a:cubicBezTo>
                <a:cubicBezTo>
                  <a:pt x="3396741" y="6454178"/>
                  <a:pt x="3396060" y="6447425"/>
                  <a:pt x="3398105" y="6446358"/>
                </a:cubicBezTo>
                <a:close/>
                <a:moveTo>
                  <a:pt x="9247576" y="6444086"/>
                </a:moveTo>
                <a:lnTo>
                  <a:pt x="9247576" y="6456455"/>
                </a:lnTo>
                <a:cubicBezTo>
                  <a:pt x="9249260" y="6456455"/>
                  <a:pt x="9250941" y="6456455"/>
                  <a:pt x="9252624" y="6456455"/>
                </a:cubicBezTo>
                <a:cubicBezTo>
                  <a:pt x="9254869" y="6456455"/>
                  <a:pt x="9256552" y="6455894"/>
                  <a:pt x="9258796" y="6456455"/>
                </a:cubicBezTo>
                <a:lnTo>
                  <a:pt x="9259357" y="6456455"/>
                </a:lnTo>
                <a:cubicBezTo>
                  <a:pt x="9259357" y="6452520"/>
                  <a:pt x="9258796" y="6449146"/>
                  <a:pt x="9258796" y="6445209"/>
                </a:cubicBezTo>
                <a:cubicBezTo>
                  <a:pt x="9257113" y="6445209"/>
                  <a:pt x="9254869" y="6444648"/>
                  <a:pt x="9253185" y="6444648"/>
                </a:cubicBezTo>
                <a:cubicBezTo>
                  <a:pt x="9251502" y="6444648"/>
                  <a:pt x="9249821" y="6444648"/>
                  <a:pt x="9247576" y="6444086"/>
                </a:cubicBezTo>
                <a:close/>
                <a:moveTo>
                  <a:pt x="7384303" y="6444005"/>
                </a:moveTo>
                <a:cubicBezTo>
                  <a:pt x="7355463" y="6442562"/>
                  <a:pt x="7326623" y="6449418"/>
                  <a:pt x="7304272" y="6467462"/>
                </a:cubicBezTo>
                <a:cubicBezTo>
                  <a:pt x="7283363" y="6484424"/>
                  <a:pt x="7267500" y="6507521"/>
                  <a:pt x="7257768" y="6532061"/>
                </a:cubicBezTo>
                <a:cubicBezTo>
                  <a:pt x="7248394" y="6555519"/>
                  <a:pt x="7242987" y="6580421"/>
                  <a:pt x="7244068" y="6605322"/>
                </a:cubicBezTo>
                <a:cubicBezTo>
                  <a:pt x="7246592" y="6603157"/>
                  <a:pt x="7249476" y="6601713"/>
                  <a:pt x="7252360" y="6600631"/>
                </a:cubicBezTo>
                <a:cubicBezTo>
                  <a:pt x="7254163" y="6600270"/>
                  <a:pt x="7255244" y="6602796"/>
                  <a:pt x="7253442" y="6603879"/>
                </a:cubicBezTo>
                <a:cubicBezTo>
                  <a:pt x="7250558" y="6605683"/>
                  <a:pt x="7247313" y="6607848"/>
                  <a:pt x="7244429" y="6609652"/>
                </a:cubicBezTo>
                <a:cubicBezTo>
                  <a:pt x="7244429" y="6612540"/>
                  <a:pt x="7244789" y="6615066"/>
                  <a:pt x="7245150" y="6617592"/>
                </a:cubicBezTo>
                <a:cubicBezTo>
                  <a:pt x="7248394" y="6615066"/>
                  <a:pt x="7251639" y="6612179"/>
                  <a:pt x="7254884" y="6609292"/>
                </a:cubicBezTo>
                <a:cubicBezTo>
                  <a:pt x="7255604" y="6608931"/>
                  <a:pt x="7256325" y="6608931"/>
                  <a:pt x="7257046" y="6608931"/>
                </a:cubicBezTo>
                <a:cubicBezTo>
                  <a:pt x="7257768" y="6609292"/>
                  <a:pt x="7258128" y="6609652"/>
                  <a:pt x="7258128" y="6610375"/>
                </a:cubicBezTo>
                <a:cubicBezTo>
                  <a:pt x="7258489" y="6611097"/>
                  <a:pt x="7258128" y="6612179"/>
                  <a:pt x="7257768" y="6612540"/>
                </a:cubicBezTo>
                <a:cubicBezTo>
                  <a:pt x="7253802" y="6615788"/>
                  <a:pt x="7249476" y="6618675"/>
                  <a:pt x="7245511" y="6621923"/>
                </a:cubicBezTo>
                <a:cubicBezTo>
                  <a:pt x="7249476" y="6648268"/>
                  <a:pt x="7260291" y="6673530"/>
                  <a:pt x="7272908" y="6696988"/>
                </a:cubicBezTo>
                <a:cubicBezTo>
                  <a:pt x="7285165" y="6719363"/>
                  <a:pt x="7299225" y="6740655"/>
                  <a:pt x="7312924" y="6762308"/>
                </a:cubicBezTo>
                <a:cubicBezTo>
                  <a:pt x="7315448" y="6766639"/>
                  <a:pt x="7318331" y="6771331"/>
                  <a:pt x="7321215" y="6775662"/>
                </a:cubicBezTo>
                <a:cubicBezTo>
                  <a:pt x="7321936" y="6776745"/>
                  <a:pt x="7322297" y="6777827"/>
                  <a:pt x="7323018" y="6778910"/>
                </a:cubicBezTo>
                <a:cubicBezTo>
                  <a:pt x="7331670" y="6792984"/>
                  <a:pt x="7339240" y="6807781"/>
                  <a:pt x="7348974" y="6821495"/>
                </a:cubicBezTo>
                <a:cubicBezTo>
                  <a:pt x="7354742" y="6829795"/>
                  <a:pt x="7362673" y="6837735"/>
                  <a:pt x="7368080" y="6846757"/>
                </a:cubicBezTo>
                <a:cubicBezTo>
                  <a:pt x="7387908" y="6823660"/>
                  <a:pt x="7404851" y="6801646"/>
                  <a:pt x="7419272" y="6775662"/>
                </a:cubicBezTo>
                <a:cubicBezTo>
                  <a:pt x="7419992" y="6774579"/>
                  <a:pt x="7420353" y="6773857"/>
                  <a:pt x="7421074" y="6772774"/>
                </a:cubicBezTo>
                <a:cubicBezTo>
                  <a:pt x="7423597" y="6768443"/>
                  <a:pt x="7425760" y="6764474"/>
                  <a:pt x="7428644" y="6760144"/>
                </a:cubicBezTo>
                <a:lnTo>
                  <a:pt x="7443518" y="6736530"/>
                </a:lnTo>
                <a:lnTo>
                  <a:pt x="7464334" y="6703483"/>
                </a:lnTo>
                <a:cubicBezTo>
                  <a:pt x="7465054" y="6702402"/>
                  <a:pt x="7465415" y="6701319"/>
                  <a:pt x="7466136" y="6700236"/>
                </a:cubicBezTo>
                <a:cubicBezTo>
                  <a:pt x="7460728" y="6702402"/>
                  <a:pt x="7455682" y="6704205"/>
                  <a:pt x="7450274" y="6706010"/>
                </a:cubicBezTo>
                <a:cubicBezTo>
                  <a:pt x="7449193" y="6706732"/>
                  <a:pt x="7448111" y="6704205"/>
                  <a:pt x="7449553" y="6703845"/>
                </a:cubicBezTo>
                <a:cubicBezTo>
                  <a:pt x="7455682" y="6700597"/>
                  <a:pt x="7462171" y="6698070"/>
                  <a:pt x="7468659" y="6695184"/>
                </a:cubicBezTo>
                <a:cubicBezTo>
                  <a:pt x="7469741" y="6693018"/>
                  <a:pt x="7470823" y="6690492"/>
                  <a:pt x="7472265" y="6688327"/>
                </a:cubicBezTo>
                <a:cubicBezTo>
                  <a:pt x="7465054" y="6691213"/>
                  <a:pt x="7458205" y="6693739"/>
                  <a:pt x="7451717" y="6696627"/>
                </a:cubicBezTo>
                <a:cubicBezTo>
                  <a:pt x="7449914" y="6697348"/>
                  <a:pt x="7448471" y="6694822"/>
                  <a:pt x="7450274" y="6694101"/>
                </a:cubicBezTo>
                <a:cubicBezTo>
                  <a:pt x="7458205" y="6690492"/>
                  <a:pt x="7466497" y="6686883"/>
                  <a:pt x="7474428" y="6683274"/>
                </a:cubicBezTo>
                <a:cubicBezTo>
                  <a:pt x="7494255" y="6640689"/>
                  <a:pt x="7510838" y="6593052"/>
                  <a:pt x="7502907" y="6546858"/>
                </a:cubicBezTo>
                <a:cubicBezTo>
                  <a:pt x="7492814" y="6490920"/>
                  <a:pt x="7444506" y="6447252"/>
                  <a:pt x="7384303" y="6444005"/>
                </a:cubicBezTo>
                <a:close/>
                <a:moveTo>
                  <a:pt x="7458758" y="6443115"/>
                </a:moveTo>
                <a:cubicBezTo>
                  <a:pt x="7471673" y="6450623"/>
                  <a:pt x="7481718" y="6457416"/>
                  <a:pt x="7492480" y="6468499"/>
                </a:cubicBezTo>
                <a:cubicBezTo>
                  <a:pt x="7496785" y="6472790"/>
                  <a:pt x="7501449" y="6476722"/>
                  <a:pt x="7505037" y="6482085"/>
                </a:cubicBezTo>
                <a:cubicBezTo>
                  <a:pt x="7508623" y="6487091"/>
                  <a:pt x="7510776" y="6492812"/>
                  <a:pt x="7513646" y="6497817"/>
                </a:cubicBezTo>
                <a:cubicBezTo>
                  <a:pt x="7515081" y="6500320"/>
                  <a:pt x="7511135" y="6502465"/>
                  <a:pt x="7509700" y="6499962"/>
                </a:cubicBezTo>
                <a:cubicBezTo>
                  <a:pt x="7507548" y="6495672"/>
                  <a:pt x="7506471" y="6491024"/>
                  <a:pt x="7503601" y="6486734"/>
                </a:cubicBezTo>
                <a:cubicBezTo>
                  <a:pt x="7499655" y="6481013"/>
                  <a:pt x="7494274" y="6476365"/>
                  <a:pt x="7489611" y="6471002"/>
                </a:cubicBezTo>
                <a:cubicBezTo>
                  <a:pt x="7479565" y="6460633"/>
                  <a:pt x="7469521" y="6452410"/>
                  <a:pt x="7457682" y="6444544"/>
                </a:cubicBezTo>
                <a:cubicBezTo>
                  <a:pt x="7456606" y="6443830"/>
                  <a:pt x="7457682" y="6442399"/>
                  <a:pt x="7458758" y="6443115"/>
                </a:cubicBezTo>
                <a:close/>
                <a:moveTo>
                  <a:pt x="7439832" y="6442399"/>
                </a:moveTo>
                <a:cubicBezTo>
                  <a:pt x="7459182" y="6444933"/>
                  <a:pt x="7471365" y="6457604"/>
                  <a:pt x="7484265" y="6470637"/>
                </a:cubicBezTo>
                <a:cubicBezTo>
                  <a:pt x="7497165" y="6484032"/>
                  <a:pt x="7511140" y="6499961"/>
                  <a:pt x="7514723" y="6519511"/>
                </a:cubicBezTo>
                <a:cubicBezTo>
                  <a:pt x="7515081" y="6522045"/>
                  <a:pt x="7510782" y="6523131"/>
                  <a:pt x="7510423" y="6520597"/>
                </a:cubicBezTo>
                <a:cubicBezTo>
                  <a:pt x="7507198" y="6501410"/>
                  <a:pt x="7493582" y="6487291"/>
                  <a:pt x="7481041" y="6473533"/>
                </a:cubicBezTo>
                <a:cubicBezTo>
                  <a:pt x="7469574" y="6460138"/>
                  <a:pt x="7457032" y="6448916"/>
                  <a:pt x="7439832" y="6443848"/>
                </a:cubicBezTo>
                <a:cubicBezTo>
                  <a:pt x="7439115" y="6443485"/>
                  <a:pt x="7439115" y="6442399"/>
                  <a:pt x="7439832" y="6442399"/>
                </a:cubicBezTo>
                <a:close/>
                <a:moveTo>
                  <a:pt x="9933449" y="6438749"/>
                </a:moveTo>
                <a:cubicBezTo>
                  <a:pt x="9934640" y="6439420"/>
                  <a:pt x="9935321" y="6440762"/>
                  <a:pt x="9934186" y="6442104"/>
                </a:cubicBezTo>
                <a:cubicBezTo>
                  <a:pt x="9904698" y="6483701"/>
                  <a:pt x="9868403" y="6519931"/>
                  <a:pt x="9835285" y="6558397"/>
                </a:cubicBezTo>
                <a:cubicBezTo>
                  <a:pt x="9832110" y="6561527"/>
                  <a:pt x="9827573" y="6556607"/>
                  <a:pt x="9830295" y="6553477"/>
                </a:cubicBezTo>
                <a:cubicBezTo>
                  <a:pt x="9862505" y="6514562"/>
                  <a:pt x="9899708" y="6480122"/>
                  <a:pt x="9929650" y="6439420"/>
                </a:cubicBezTo>
                <a:cubicBezTo>
                  <a:pt x="9930557" y="6438079"/>
                  <a:pt x="9932258" y="6438079"/>
                  <a:pt x="9933449" y="6438749"/>
                </a:cubicBezTo>
                <a:close/>
                <a:moveTo>
                  <a:pt x="2647159" y="6436720"/>
                </a:moveTo>
                <a:cubicBezTo>
                  <a:pt x="2649810" y="6437093"/>
                  <a:pt x="2652404" y="6438401"/>
                  <a:pt x="2654841" y="6441061"/>
                </a:cubicBezTo>
                <a:cubicBezTo>
                  <a:pt x="2662782" y="6450234"/>
                  <a:pt x="2670724" y="6444730"/>
                  <a:pt x="2680833" y="6442528"/>
                </a:cubicBezTo>
                <a:cubicBezTo>
                  <a:pt x="2686608" y="6441061"/>
                  <a:pt x="2690940" y="6446931"/>
                  <a:pt x="2700326" y="6444363"/>
                </a:cubicBezTo>
                <a:cubicBezTo>
                  <a:pt x="2707185" y="6442162"/>
                  <a:pt x="2713322" y="6444730"/>
                  <a:pt x="2720541" y="6444730"/>
                </a:cubicBezTo>
                <a:cubicBezTo>
                  <a:pt x="2732815" y="6445464"/>
                  <a:pt x="2743645" y="6443262"/>
                  <a:pt x="2755558" y="6441061"/>
                </a:cubicBezTo>
                <a:cubicBezTo>
                  <a:pt x="2776857" y="6437391"/>
                  <a:pt x="2798156" y="6443629"/>
                  <a:pt x="2819455" y="6445096"/>
                </a:cubicBezTo>
                <a:cubicBezTo>
                  <a:pt x="2823064" y="6445464"/>
                  <a:pt x="2823064" y="6450968"/>
                  <a:pt x="2819455" y="6450968"/>
                </a:cubicBezTo>
                <a:cubicBezTo>
                  <a:pt x="2794546" y="6450968"/>
                  <a:pt x="2772165" y="6443262"/>
                  <a:pt x="2747255" y="6448766"/>
                </a:cubicBezTo>
                <a:cubicBezTo>
                  <a:pt x="2730288" y="6452435"/>
                  <a:pt x="2711517" y="6445096"/>
                  <a:pt x="2695272" y="6451701"/>
                </a:cubicBezTo>
                <a:cubicBezTo>
                  <a:pt x="2690218" y="6453536"/>
                  <a:pt x="2687330" y="6450234"/>
                  <a:pt x="2683360" y="6448399"/>
                </a:cubicBezTo>
                <a:cubicBezTo>
                  <a:pt x="2679028" y="6446197"/>
                  <a:pt x="2668198" y="6453903"/>
                  <a:pt x="2662061" y="6453169"/>
                </a:cubicBezTo>
                <a:cubicBezTo>
                  <a:pt x="2658451" y="6452802"/>
                  <a:pt x="2655924" y="6449133"/>
                  <a:pt x="2653758" y="6446931"/>
                </a:cubicBezTo>
                <a:cubicBezTo>
                  <a:pt x="2644733" y="6435923"/>
                  <a:pt x="2634264" y="6444730"/>
                  <a:pt x="2626323" y="6450234"/>
                </a:cubicBezTo>
                <a:cubicBezTo>
                  <a:pt x="2624517" y="6451335"/>
                  <a:pt x="2623074" y="6448766"/>
                  <a:pt x="2624517" y="6447298"/>
                </a:cubicBezTo>
                <a:cubicBezTo>
                  <a:pt x="2628669" y="6444363"/>
                  <a:pt x="2633813" y="6440143"/>
                  <a:pt x="2639138" y="6437987"/>
                </a:cubicBezTo>
                <a:cubicBezTo>
                  <a:pt x="2641800" y="6436909"/>
                  <a:pt x="2644508" y="6436347"/>
                  <a:pt x="2647159" y="6436720"/>
                </a:cubicBezTo>
                <a:close/>
                <a:moveTo>
                  <a:pt x="2541282" y="6435910"/>
                </a:moveTo>
                <a:cubicBezTo>
                  <a:pt x="2541282" y="6435189"/>
                  <a:pt x="2542702" y="6435189"/>
                  <a:pt x="2542702" y="6435910"/>
                </a:cubicBezTo>
                <a:cubicBezTo>
                  <a:pt x="2546604" y="6470526"/>
                  <a:pt x="2557604" y="6501896"/>
                  <a:pt x="2580312" y="6528219"/>
                </a:cubicBezTo>
                <a:cubicBezTo>
                  <a:pt x="2581377" y="6530022"/>
                  <a:pt x="2579247" y="6531825"/>
                  <a:pt x="2577828" y="6530743"/>
                </a:cubicBezTo>
                <a:cubicBezTo>
                  <a:pt x="2553701" y="6504781"/>
                  <a:pt x="2538798" y="6471968"/>
                  <a:pt x="2541282" y="6435910"/>
                </a:cubicBezTo>
                <a:close/>
                <a:moveTo>
                  <a:pt x="7767253" y="6435165"/>
                </a:moveTo>
                <a:cubicBezTo>
                  <a:pt x="7771227" y="6434448"/>
                  <a:pt x="7772673" y="6440534"/>
                  <a:pt x="7768698" y="6441250"/>
                </a:cubicBezTo>
                <a:cubicBezTo>
                  <a:pt x="7736535" y="6445905"/>
                  <a:pt x="7706902" y="6453066"/>
                  <a:pt x="7680521" y="6473474"/>
                </a:cubicBezTo>
                <a:cubicBezTo>
                  <a:pt x="7658114" y="6491018"/>
                  <a:pt x="7640046" y="6512857"/>
                  <a:pt x="7633178" y="6540426"/>
                </a:cubicBezTo>
                <a:cubicBezTo>
                  <a:pt x="7632456" y="6542216"/>
                  <a:pt x="7629926" y="6541500"/>
                  <a:pt x="7630288" y="6539710"/>
                </a:cubicBezTo>
                <a:cubicBezTo>
                  <a:pt x="7642213" y="6474548"/>
                  <a:pt x="7707624" y="6443399"/>
                  <a:pt x="7767253" y="6435165"/>
                </a:cubicBezTo>
                <a:close/>
                <a:moveTo>
                  <a:pt x="9247576" y="6433403"/>
                </a:moveTo>
                <a:lnTo>
                  <a:pt x="9247576" y="6441274"/>
                </a:lnTo>
                <a:cubicBezTo>
                  <a:pt x="9249821" y="6441274"/>
                  <a:pt x="9251502" y="6441274"/>
                  <a:pt x="9253185" y="6441274"/>
                </a:cubicBezTo>
                <a:cubicBezTo>
                  <a:pt x="9254869" y="6441274"/>
                  <a:pt x="9257113" y="6441274"/>
                  <a:pt x="9258796" y="6441837"/>
                </a:cubicBezTo>
                <a:cubicBezTo>
                  <a:pt x="9258796" y="6439587"/>
                  <a:pt x="9258796" y="6436777"/>
                  <a:pt x="9258796" y="6434526"/>
                </a:cubicBezTo>
                <a:cubicBezTo>
                  <a:pt x="9254869" y="6434526"/>
                  <a:pt x="9250941" y="6433965"/>
                  <a:pt x="9247576" y="6433403"/>
                </a:cubicBezTo>
                <a:close/>
                <a:moveTo>
                  <a:pt x="1246349" y="6432067"/>
                </a:moveTo>
                <a:cubicBezTo>
                  <a:pt x="1206268" y="6452362"/>
                  <a:pt x="1167603" y="6473129"/>
                  <a:pt x="1129409" y="6496256"/>
                </a:cubicBezTo>
                <a:cubicBezTo>
                  <a:pt x="1129880" y="6506639"/>
                  <a:pt x="1129880" y="6517023"/>
                  <a:pt x="1129880" y="6526462"/>
                </a:cubicBezTo>
                <a:cubicBezTo>
                  <a:pt x="1168074" y="6503335"/>
                  <a:pt x="1210511" y="6486344"/>
                  <a:pt x="1247762" y="6461329"/>
                </a:cubicBezTo>
                <a:cubicBezTo>
                  <a:pt x="1247292" y="6452834"/>
                  <a:pt x="1246820" y="6443394"/>
                  <a:pt x="1246349" y="6432067"/>
                </a:cubicBezTo>
                <a:close/>
                <a:moveTo>
                  <a:pt x="7744967" y="6428814"/>
                </a:moveTo>
                <a:cubicBezTo>
                  <a:pt x="7748959" y="6428088"/>
                  <a:pt x="7750411" y="6433899"/>
                  <a:pt x="7746418" y="6434989"/>
                </a:cubicBezTo>
                <a:cubicBezTo>
                  <a:pt x="7697790" y="6445524"/>
                  <a:pt x="7659322" y="6469499"/>
                  <a:pt x="7631741" y="6511274"/>
                </a:cubicBezTo>
                <a:cubicBezTo>
                  <a:pt x="7631378" y="6512000"/>
                  <a:pt x="7629926" y="6511636"/>
                  <a:pt x="7630290" y="6510546"/>
                </a:cubicBezTo>
                <a:cubicBezTo>
                  <a:pt x="7648072" y="6464413"/>
                  <a:pt x="7698879" y="6437532"/>
                  <a:pt x="7744967" y="6428814"/>
                </a:cubicBezTo>
                <a:close/>
                <a:moveTo>
                  <a:pt x="2906012" y="6424479"/>
                </a:moveTo>
                <a:cubicBezTo>
                  <a:pt x="2907094" y="6438520"/>
                  <a:pt x="2904930" y="6454001"/>
                  <a:pt x="2899155" y="6470562"/>
                </a:cubicBezTo>
                <a:cubicBezTo>
                  <a:pt x="2883639" y="6513764"/>
                  <a:pt x="2850441" y="6545446"/>
                  <a:pt x="2807499" y="6561287"/>
                </a:cubicBezTo>
                <a:cubicBezTo>
                  <a:pt x="2781157" y="6571007"/>
                  <a:pt x="2754093" y="6576768"/>
                  <a:pt x="2726307" y="6579288"/>
                </a:cubicBezTo>
                <a:cubicBezTo>
                  <a:pt x="2720173" y="6579648"/>
                  <a:pt x="2712234" y="6593688"/>
                  <a:pt x="2708264" y="6597649"/>
                </a:cubicBezTo>
                <a:cubicBezTo>
                  <a:pt x="2701047" y="6603769"/>
                  <a:pt x="2692387" y="6607009"/>
                  <a:pt x="2683726" y="6609170"/>
                </a:cubicBezTo>
                <a:cubicBezTo>
                  <a:pt x="2678674" y="6610970"/>
                  <a:pt x="2676509" y="6604489"/>
                  <a:pt x="2680118" y="6601609"/>
                </a:cubicBezTo>
                <a:cubicBezTo>
                  <a:pt x="2692026" y="6579288"/>
                  <a:pt x="2688056" y="6568487"/>
                  <a:pt x="2668931" y="6569208"/>
                </a:cubicBezTo>
                <a:cubicBezTo>
                  <a:pt x="2667127" y="6569208"/>
                  <a:pt x="2666405" y="6568127"/>
                  <a:pt x="2665683" y="6567407"/>
                </a:cubicBezTo>
                <a:cubicBezTo>
                  <a:pt x="2636454" y="6565967"/>
                  <a:pt x="2611194" y="6553366"/>
                  <a:pt x="2591348" y="6533925"/>
                </a:cubicBezTo>
                <a:cubicBezTo>
                  <a:pt x="2590987" y="6580368"/>
                  <a:pt x="2609751" y="6629691"/>
                  <a:pt x="2656302" y="6648052"/>
                </a:cubicBezTo>
                <a:cubicBezTo>
                  <a:pt x="2706821" y="6668573"/>
                  <a:pt x="2754093" y="6667133"/>
                  <a:pt x="2807499" y="6667133"/>
                </a:cubicBezTo>
                <a:cubicBezTo>
                  <a:pt x="2810386" y="6667133"/>
                  <a:pt x="2812912" y="6668933"/>
                  <a:pt x="2813995" y="6671814"/>
                </a:cubicBezTo>
                <a:cubicBezTo>
                  <a:pt x="2819768" y="6687294"/>
                  <a:pt x="2839615" y="6694135"/>
                  <a:pt x="2849358" y="6699175"/>
                </a:cubicBezTo>
                <a:cubicBezTo>
                  <a:pt x="2848998" y="6698455"/>
                  <a:pt x="2848998" y="6697735"/>
                  <a:pt x="2848998" y="6697015"/>
                </a:cubicBezTo>
                <a:cubicBezTo>
                  <a:pt x="2846472" y="6692334"/>
                  <a:pt x="2839254" y="6679734"/>
                  <a:pt x="2837089" y="6672173"/>
                </a:cubicBezTo>
                <a:cubicBezTo>
                  <a:pt x="2836729" y="6671453"/>
                  <a:pt x="2836367" y="6670014"/>
                  <a:pt x="2836729" y="6669294"/>
                </a:cubicBezTo>
                <a:cubicBezTo>
                  <a:pt x="2836729" y="6669294"/>
                  <a:pt x="2836729" y="6669294"/>
                  <a:pt x="2836729" y="6668933"/>
                </a:cubicBezTo>
                <a:cubicBezTo>
                  <a:pt x="2836729" y="6666413"/>
                  <a:pt x="2838172" y="6664613"/>
                  <a:pt x="2841419" y="6664253"/>
                </a:cubicBezTo>
                <a:cubicBezTo>
                  <a:pt x="2899878" y="6659932"/>
                  <a:pt x="2959779" y="6613130"/>
                  <a:pt x="2961583" y="6550846"/>
                </a:cubicBezTo>
                <a:cubicBezTo>
                  <a:pt x="2962666" y="6497563"/>
                  <a:pt x="2944623" y="6458680"/>
                  <a:pt x="2906012" y="6424479"/>
                </a:cubicBezTo>
                <a:close/>
                <a:moveTo>
                  <a:pt x="3501448" y="6424172"/>
                </a:moveTo>
                <a:cubicBezTo>
                  <a:pt x="3496038" y="6424172"/>
                  <a:pt x="3490990" y="6425996"/>
                  <a:pt x="3487383" y="6429279"/>
                </a:cubicBezTo>
                <a:cubicBezTo>
                  <a:pt x="3482695" y="6433292"/>
                  <a:pt x="3479449" y="6439128"/>
                  <a:pt x="3479089" y="6444965"/>
                </a:cubicBezTo>
                <a:cubicBezTo>
                  <a:pt x="3478728" y="6450437"/>
                  <a:pt x="3480892" y="6455544"/>
                  <a:pt x="3484498" y="6459556"/>
                </a:cubicBezTo>
                <a:cubicBezTo>
                  <a:pt x="3489907" y="6465758"/>
                  <a:pt x="3499285" y="6469406"/>
                  <a:pt x="3508300" y="6469406"/>
                </a:cubicBezTo>
                <a:cubicBezTo>
                  <a:pt x="3512268" y="6469406"/>
                  <a:pt x="3515874" y="6468675"/>
                  <a:pt x="3518759" y="6467217"/>
                </a:cubicBezTo>
                <a:cubicBezTo>
                  <a:pt x="3520202" y="6466851"/>
                  <a:pt x="3520202" y="6466487"/>
                  <a:pt x="3520923" y="6465758"/>
                </a:cubicBezTo>
                <a:cubicBezTo>
                  <a:pt x="3521644" y="6465393"/>
                  <a:pt x="3522365" y="6464663"/>
                  <a:pt x="3523808" y="6463569"/>
                </a:cubicBezTo>
                <a:cubicBezTo>
                  <a:pt x="3524168" y="6463204"/>
                  <a:pt x="3524889" y="6462474"/>
                  <a:pt x="3525251" y="6461745"/>
                </a:cubicBezTo>
                <a:cubicBezTo>
                  <a:pt x="3525972" y="6461015"/>
                  <a:pt x="3526333" y="6460286"/>
                  <a:pt x="3526693" y="6459921"/>
                </a:cubicBezTo>
                <a:cubicBezTo>
                  <a:pt x="3532824" y="6449342"/>
                  <a:pt x="3525251" y="6434021"/>
                  <a:pt x="3514792" y="6427091"/>
                </a:cubicBezTo>
                <a:cubicBezTo>
                  <a:pt x="3510464" y="6425267"/>
                  <a:pt x="3505776" y="6424172"/>
                  <a:pt x="3501448" y="6424172"/>
                </a:cubicBezTo>
                <a:close/>
                <a:moveTo>
                  <a:pt x="9247576" y="6419345"/>
                </a:moveTo>
                <a:lnTo>
                  <a:pt x="9247576" y="6430591"/>
                </a:lnTo>
                <a:cubicBezTo>
                  <a:pt x="9250941" y="6430028"/>
                  <a:pt x="9254869" y="6430028"/>
                  <a:pt x="9258796" y="6430028"/>
                </a:cubicBezTo>
                <a:cubicBezTo>
                  <a:pt x="9258796" y="6426654"/>
                  <a:pt x="9258796" y="6423280"/>
                  <a:pt x="9258796" y="6419908"/>
                </a:cubicBezTo>
                <a:cubicBezTo>
                  <a:pt x="9254869" y="6419908"/>
                  <a:pt x="9250941" y="6418783"/>
                  <a:pt x="9247576" y="6419345"/>
                </a:cubicBezTo>
                <a:close/>
                <a:moveTo>
                  <a:pt x="8840412" y="6418108"/>
                </a:moveTo>
                <a:cubicBezTo>
                  <a:pt x="8845538" y="6422044"/>
                  <a:pt x="8848387" y="6430479"/>
                  <a:pt x="8852942" y="6435539"/>
                </a:cubicBezTo>
                <a:cubicBezTo>
                  <a:pt x="8858070" y="6441725"/>
                  <a:pt x="8864335" y="6446222"/>
                  <a:pt x="8870600" y="6451845"/>
                </a:cubicBezTo>
                <a:cubicBezTo>
                  <a:pt x="8883130" y="6462529"/>
                  <a:pt x="8898509" y="6468152"/>
                  <a:pt x="8913886" y="6473212"/>
                </a:cubicBezTo>
                <a:cubicBezTo>
                  <a:pt x="8917304" y="6474337"/>
                  <a:pt x="8915596" y="6478835"/>
                  <a:pt x="8912178" y="6477711"/>
                </a:cubicBezTo>
                <a:cubicBezTo>
                  <a:pt x="8895091" y="6471526"/>
                  <a:pt x="8879712" y="6464778"/>
                  <a:pt x="8866043" y="6452971"/>
                </a:cubicBezTo>
                <a:cubicBezTo>
                  <a:pt x="8859209" y="6447348"/>
                  <a:pt x="8853513" y="6442286"/>
                  <a:pt x="8848387" y="6434977"/>
                </a:cubicBezTo>
                <a:cubicBezTo>
                  <a:pt x="8844399" y="6430479"/>
                  <a:pt x="8842691" y="6423731"/>
                  <a:pt x="8839273" y="6419233"/>
                </a:cubicBezTo>
                <a:cubicBezTo>
                  <a:pt x="8838704" y="6418670"/>
                  <a:pt x="8839273" y="6417545"/>
                  <a:pt x="8840412" y="6418108"/>
                </a:cubicBezTo>
                <a:close/>
                <a:moveTo>
                  <a:pt x="3501448" y="6416147"/>
                </a:moveTo>
                <a:cubicBezTo>
                  <a:pt x="3507219" y="6416147"/>
                  <a:pt x="3512989" y="6417606"/>
                  <a:pt x="3518399" y="6419795"/>
                </a:cubicBezTo>
                <a:lnTo>
                  <a:pt x="3518759" y="6420159"/>
                </a:lnTo>
                <a:cubicBezTo>
                  <a:pt x="3536430" y="6431468"/>
                  <a:pt x="3540398" y="6452261"/>
                  <a:pt x="3533545" y="6464298"/>
                </a:cubicBezTo>
                <a:lnTo>
                  <a:pt x="3533185" y="6465027"/>
                </a:lnTo>
                <a:cubicBezTo>
                  <a:pt x="3532824" y="6465393"/>
                  <a:pt x="3532103" y="6465758"/>
                  <a:pt x="3532103" y="6466122"/>
                </a:cubicBezTo>
                <a:cubicBezTo>
                  <a:pt x="3531020" y="6467582"/>
                  <a:pt x="3529939" y="6469041"/>
                  <a:pt x="3528496" y="6470499"/>
                </a:cubicBezTo>
                <a:cubicBezTo>
                  <a:pt x="3527414" y="6470864"/>
                  <a:pt x="3527054" y="6471229"/>
                  <a:pt x="3526333" y="6471959"/>
                </a:cubicBezTo>
                <a:cubicBezTo>
                  <a:pt x="3525612" y="6472688"/>
                  <a:pt x="3524889" y="6473418"/>
                  <a:pt x="3522365" y="6474512"/>
                </a:cubicBezTo>
                <a:cubicBezTo>
                  <a:pt x="3518399" y="6476700"/>
                  <a:pt x="3513710" y="6477795"/>
                  <a:pt x="3508300" y="6477795"/>
                </a:cubicBezTo>
                <a:cubicBezTo>
                  <a:pt x="3497121" y="6477795"/>
                  <a:pt x="3485580" y="6473053"/>
                  <a:pt x="3478728" y="6465027"/>
                </a:cubicBezTo>
                <a:cubicBezTo>
                  <a:pt x="3473318" y="6459556"/>
                  <a:pt x="3470794" y="6452261"/>
                  <a:pt x="3471155" y="6444600"/>
                </a:cubicBezTo>
                <a:cubicBezTo>
                  <a:pt x="3471515" y="6436575"/>
                  <a:pt x="3475482" y="6428550"/>
                  <a:pt x="3482334" y="6422713"/>
                </a:cubicBezTo>
                <a:cubicBezTo>
                  <a:pt x="3487383" y="6418335"/>
                  <a:pt x="3493875" y="6416147"/>
                  <a:pt x="3501448" y="6416147"/>
                </a:cubicBezTo>
                <a:close/>
                <a:moveTo>
                  <a:pt x="4285222" y="6411776"/>
                </a:moveTo>
                <a:cubicBezTo>
                  <a:pt x="4346129" y="6409973"/>
                  <a:pt x="4416767" y="6417905"/>
                  <a:pt x="4469026" y="6452155"/>
                </a:cubicBezTo>
                <a:cubicBezTo>
                  <a:pt x="4495696" y="6469460"/>
                  <a:pt x="4517320" y="6492534"/>
                  <a:pt x="4533540" y="6519934"/>
                </a:cubicBezTo>
                <a:cubicBezTo>
                  <a:pt x="4541108" y="6533635"/>
                  <a:pt x="4549397" y="6548055"/>
                  <a:pt x="4554801" y="6562837"/>
                </a:cubicBezTo>
                <a:cubicBezTo>
                  <a:pt x="4559125" y="6576177"/>
                  <a:pt x="4561289" y="6589876"/>
                  <a:pt x="4564894" y="6603216"/>
                </a:cubicBezTo>
                <a:cubicBezTo>
                  <a:pt x="4601655" y="6578339"/>
                  <a:pt x="4654996" y="6581224"/>
                  <a:pt x="4696799" y="6589155"/>
                </a:cubicBezTo>
                <a:cubicBezTo>
                  <a:pt x="4746536" y="6598529"/>
                  <a:pt x="4787980" y="6634221"/>
                  <a:pt x="4813209" y="6677485"/>
                </a:cubicBezTo>
                <a:cubicBezTo>
                  <a:pt x="4829968" y="6707229"/>
                  <a:pt x="4839068" y="6737513"/>
                  <a:pt x="4842356" y="6768654"/>
                </a:cubicBezTo>
                <a:lnTo>
                  <a:pt x="4837048" y="6858000"/>
                </a:lnTo>
                <a:lnTo>
                  <a:pt x="4819741" y="6858000"/>
                </a:lnTo>
                <a:lnTo>
                  <a:pt x="4821768" y="6850538"/>
                </a:lnTo>
                <a:cubicBezTo>
                  <a:pt x="4824831" y="6830709"/>
                  <a:pt x="4826002" y="6810520"/>
                  <a:pt x="4826182" y="6790331"/>
                </a:cubicBezTo>
                <a:cubicBezTo>
                  <a:pt x="4826904" y="6725796"/>
                  <a:pt x="4801678" y="6667030"/>
                  <a:pt x="4746174" y="6629535"/>
                </a:cubicBezTo>
                <a:cubicBezTo>
                  <a:pt x="4719505" y="6611148"/>
                  <a:pt x="4690675" y="6605019"/>
                  <a:pt x="4658597" y="6602855"/>
                </a:cubicBezTo>
                <a:cubicBezTo>
                  <a:pt x="4627963" y="6601413"/>
                  <a:pt x="4591562" y="6602134"/>
                  <a:pt x="4567417" y="6624127"/>
                </a:cubicBezTo>
                <a:cubicBezTo>
                  <a:pt x="4563812" y="6627371"/>
                  <a:pt x="4559488" y="6627371"/>
                  <a:pt x="4556605" y="6625209"/>
                </a:cubicBezTo>
                <a:cubicBezTo>
                  <a:pt x="4554082" y="6624488"/>
                  <a:pt x="4551558" y="6622685"/>
                  <a:pt x="4550476" y="6619440"/>
                </a:cubicBezTo>
                <a:cubicBezTo>
                  <a:pt x="4544711" y="6604298"/>
                  <a:pt x="4543989" y="6587714"/>
                  <a:pt x="4538583" y="6572210"/>
                </a:cubicBezTo>
                <a:cubicBezTo>
                  <a:pt x="4533177" y="6557429"/>
                  <a:pt x="4525611" y="6542647"/>
                  <a:pt x="4517681" y="6528947"/>
                </a:cubicBezTo>
                <a:cubicBezTo>
                  <a:pt x="4502184" y="6503350"/>
                  <a:pt x="4482001" y="6480636"/>
                  <a:pt x="4456053" y="6465134"/>
                </a:cubicBezTo>
                <a:cubicBezTo>
                  <a:pt x="4407398" y="6435931"/>
                  <a:pt x="4345770" y="6426197"/>
                  <a:pt x="4289548" y="6427278"/>
                </a:cubicBezTo>
                <a:cubicBezTo>
                  <a:pt x="4226118" y="6428360"/>
                  <a:pt x="4166291" y="6457923"/>
                  <a:pt x="4124846" y="6505873"/>
                </a:cubicBezTo>
                <a:cubicBezTo>
                  <a:pt x="4103582" y="6530029"/>
                  <a:pt x="4087724" y="6558511"/>
                  <a:pt x="4076552" y="6588795"/>
                </a:cubicBezTo>
                <a:cubicBezTo>
                  <a:pt x="4065019" y="6619440"/>
                  <a:pt x="4055288" y="6650085"/>
                  <a:pt x="4052405" y="6682532"/>
                </a:cubicBezTo>
                <a:cubicBezTo>
                  <a:pt x="4051685" y="6687940"/>
                  <a:pt x="4044476" y="6687940"/>
                  <a:pt x="4044116" y="6682532"/>
                </a:cubicBezTo>
                <a:cubicBezTo>
                  <a:pt x="4044116" y="6680009"/>
                  <a:pt x="4044116" y="6677124"/>
                  <a:pt x="4044116" y="6674601"/>
                </a:cubicBezTo>
                <a:cubicBezTo>
                  <a:pt x="4004472" y="6675321"/>
                  <a:pt x="3963746" y="6674962"/>
                  <a:pt x="3925544" y="6686138"/>
                </a:cubicBezTo>
                <a:cubicBezTo>
                  <a:pt x="3921940" y="6695511"/>
                  <a:pt x="3918336" y="6704885"/>
                  <a:pt x="3916534" y="6714980"/>
                </a:cubicBezTo>
                <a:cubicBezTo>
                  <a:pt x="3915813" y="6719306"/>
                  <a:pt x="3908966" y="6717504"/>
                  <a:pt x="3910047" y="6712816"/>
                </a:cubicBezTo>
                <a:cubicBezTo>
                  <a:pt x="3912209" y="6704525"/>
                  <a:pt x="3915454" y="6696232"/>
                  <a:pt x="3919057" y="6688300"/>
                </a:cubicBezTo>
                <a:cubicBezTo>
                  <a:pt x="3912930" y="6690103"/>
                  <a:pt x="3906443" y="6692628"/>
                  <a:pt x="3900676" y="6695511"/>
                </a:cubicBezTo>
                <a:cubicBezTo>
                  <a:pt x="3899235" y="6699117"/>
                  <a:pt x="3897794" y="6703083"/>
                  <a:pt x="3896352" y="6706687"/>
                </a:cubicBezTo>
                <a:cubicBezTo>
                  <a:pt x="3894910" y="6711375"/>
                  <a:pt x="3887342" y="6709212"/>
                  <a:pt x="3889144" y="6704525"/>
                </a:cubicBezTo>
                <a:cubicBezTo>
                  <a:pt x="3889865" y="6703083"/>
                  <a:pt x="3890586" y="6701640"/>
                  <a:pt x="3891306" y="6699837"/>
                </a:cubicBezTo>
                <a:cubicBezTo>
                  <a:pt x="3859592" y="6716062"/>
                  <a:pt x="3831840" y="6739856"/>
                  <a:pt x="3815262" y="6771583"/>
                </a:cubicBezTo>
                <a:cubicBezTo>
                  <a:pt x="3806433" y="6788528"/>
                  <a:pt x="3799495" y="6807636"/>
                  <a:pt x="3795531" y="6827240"/>
                </a:cubicBezTo>
                <a:lnTo>
                  <a:pt x="3794538" y="6858000"/>
                </a:lnTo>
                <a:lnTo>
                  <a:pt x="3778213" y="6858000"/>
                </a:lnTo>
                <a:lnTo>
                  <a:pt x="3784178" y="6811962"/>
                </a:lnTo>
                <a:cubicBezTo>
                  <a:pt x="3793098" y="6777532"/>
                  <a:pt x="3810577" y="6745445"/>
                  <a:pt x="3835444" y="6722191"/>
                </a:cubicBezTo>
                <a:cubicBezTo>
                  <a:pt x="3854186" y="6704525"/>
                  <a:pt x="3875448" y="6690825"/>
                  <a:pt x="3898875" y="6681091"/>
                </a:cubicBezTo>
                <a:cubicBezTo>
                  <a:pt x="3902839" y="6671356"/>
                  <a:pt x="3907164" y="6661622"/>
                  <a:pt x="3911850" y="6652608"/>
                </a:cubicBezTo>
                <a:cubicBezTo>
                  <a:pt x="3913652" y="6649003"/>
                  <a:pt x="3919057" y="6651887"/>
                  <a:pt x="3917256" y="6655493"/>
                </a:cubicBezTo>
                <a:cubicBezTo>
                  <a:pt x="3913652" y="6662704"/>
                  <a:pt x="3910768" y="6670274"/>
                  <a:pt x="3907525" y="6677485"/>
                </a:cubicBezTo>
                <a:cubicBezTo>
                  <a:pt x="3913291" y="6675321"/>
                  <a:pt x="3919057" y="6673880"/>
                  <a:pt x="3924824" y="6672077"/>
                </a:cubicBezTo>
                <a:cubicBezTo>
                  <a:pt x="3925184" y="6671716"/>
                  <a:pt x="3925905" y="6671716"/>
                  <a:pt x="3926626" y="6671716"/>
                </a:cubicBezTo>
                <a:cubicBezTo>
                  <a:pt x="3930951" y="6662343"/>
                  <a:pt x="3934555" y="6652969"/>
                  <a:pt x="3937077" y="6642875"/>
                </a:cubicBezTo>
                <a:cubicBezTo>
                  <a:pt x="3937437" y="6642153"/>
                  <a:pt x="3938519" y="6642153"/>
                  <a:pt x="3938519" y="6642875"/>
                </a:cubicBezTo>
                <a:cubicBezTo>
                  <a:pt x="3938159" y="6652608"/>
                  <a:pt x="3935275" y="6661622"/>
                  <a:pt x="3932392" y="6670274"/>
                </a:cubicBezTo>
                <a:cubicBezTo>
                  <a:pt x="3968792" y="6661622"/>
                  <a:pt x="4007355" y="6662704"/>
                  <a:pt x="4044476" y="6663785"/>
                </a:cubicBezTo>
                <a:cubicBezTo>
                  <a:pt x="4046638" y="6633861"/>
                  <a:pt x="4056369" y="6603937"/>
                  <a:pt x="4067541" y="6576537"/>
                </a:cubicBezTo>
                <a:cubicBezTo>
                  <a:pt x="4079435" y="6547694"/>
                  <a:pt x="4094571" y="6519574"/>
                  <a:pt x="4115115" y="6495779"/>
                </a:cubicBezTo>
                <a:cubicBezTo>
                  <a:pt x="4158723" y="6447108"/>
                  <a:pt x="4219270" y="6413578"/>
                  <a:pt x="4285222" y="6411776"/>
                </a:cubicBezTo>
                <a:close/>
                <a:moveTo>
                  <a:pt x="9247576" y="6407537"/>
                </a:moveTo>
                <a:lnTo>
                  <a:pt x="9247576" y="6416534"/>
                </a:lnTo>
                <a:cubicBezTo>
                  <a:pt x="9250941" y="6415971"/>
                  <a:pt x="9255430" y="6415971"/>
                  <a:pt x="9258796" y="6415971"/>
                </a:cubicBezTo>
                <a:cubicBezTo>
                  <a:pt x="9258796" y="6413160"/>
                  <a:pt x="9258796" y="6410911"/>
                  <a:pt x="9258796" y="6408099"/>
                </a:cubicBezTo>
                <a:cubicBezTo>
                  <a:pt x="9254869" y="6407537"/>
                  <a:pt x="9251502" y="6406974"/>
                  <a:pt x="9247576" y="6407537"/>
                </a:cubicBezTo>
                <a:close/>
                <a:moveTo>
                  <a:pt x="2684572" y="6407000"/>
                </a:moveTo>
                <a:cubicBezTo>
                  <a:pt x="2688399" y="6406482"/>
                  <a:pt x="2692112" y="6406881"/>
                  <a:pt x="2695893" y="6407632"/>
                </a:cubicBezTo>
                <a:cubicBezTo>
                  <a:pt x="2703456" y="6409135"/>
                  <a:pt x="2711288" y="6412051"/>
                  <a:pt x="2720831" y="6411868"/>
                </a:cubicBezTo>
                <a:cubicBezTo>
                  <a:pt x="2743878" y="6411139"/>
                  <a:pt x="2766925" y="6403851"/>
                  <a:pt x="2789612" y="6410774"/>
                </a:cubicBezTo>
                <a:cubicBezTo>
                  <a:pt x="2792853" y="6411868"/>
                  <a:pt x="2791413" y="6416241"/>
                  <a:pt x="2788172" y="6415877"/>
                </a:cubicBezTo>
                <a:cubicBezTo>
                  <a:pt x="2766925" y="6411868"/>
                  <a:pt x="2747479" y="6416970"/>
                  <a:pt x="2726233" y="6416970"/>
                </a:cubicBezTo>
                <a:cubicBezTo>
                  <a:pt x="2709668" y="6417334"/>
                  <a:pt x="2689141" y="6405309"/>
                  <a:pt x="2674377" y="6414783"/>
                </a:cubicBezTo>
                <a:cubicBezTo>
                  <a:pt x="2672576" y="6415877"/>
                  <a:pt x="2670776" y="6412961"/>
                  <a:pt x="2672576" y="6411868"/>
                </a:cubicBezTo>
                <a:cubicBezTo>
                  <a:pt x="2676808" y="6408953"/>
                  <a:pt x="2680746" y="6407518"/>
                  <a:pt x="2684572" y="6407000"/>
                </a:cubicBezTo>
                <a:close/>
                <a:moveTo>
                  <a:pt x="3503461" y="6403764"/>
                </a:moveTo>
                <a:cubicBezTo>
                  <a:pt x="3489332" y="6403764"/>
                  <a:pt x="3476289" y="6409530"/>
                  <a:pt x="3467957" y="6419620"/>
                </a:cubicBezTo>
                <a:cubicBezTo>
                  <a:pt x="3457449" y="6432233"/>
                  <a:pt x="3456000" y="6449892"/>
                  <a:pt x="3463608" y="6465388"/>
                </a:cubicBezTo>
                <a:cubicBezTo>
                  <a:pt x="3470855" y="6479802"/>
                  <a:pt x="3487883" y="6488812"/>
                  <a:pt x="3506360" y="6488812"/>
                </a:cubicBezTo>
                <a:cubicBezTo>
                  <a:pt x="3520852" y="6488812"/>
                  <a:pt x="3533895" y="6483406"/>
                  <a:pt x="3541503" y="6473676"/>
                </a:cubicBezTo>
                <a:lnTo>
                  <a:pt x="3541866" y="6473676"/>
                </a:lnTo>
                <a:cubicBezTo>
                  <a:pt x="3549474" y="6465749"/>
                  <a:pt x="3552735" y="6453135"/>
                  <a:pt x="3549837" y="6439080"/>
                </a:cubicBezTo>
                <a:cubicBezTo>
                  <a:pt x="3546938" y="6423224"/>
                  <a:pt x="3533895" y="6410611"/>
                  <a:pt x="3516142" y="6405565"/>
                </a:cubicBezTo>
                <a:cubicBezTo>
                  <a:pt x="3511795" y="6404124"/>
                  <a:pt x="3507447" y="6403764"/>
                  <a:pt x="3503461" y="6403764"/>
                </a:cubicBezTo>
                <a:close/>
                <a:moveTo>
                  <a:pt x="9284656" y="6398814"/>
                </a:moveTo>
                <a:cubicBezTo>
                  <a:pt x="9285893" y="6397753"/>
                  <a:pt x="9288366" y="6399344"/>
                  <a:pt x="9287130" y="6400404"/>
                </a:cubicBezTo>
                <a:cubicBezTo>
                  <a:pt x="9285893" y="6401995"/>
                  <a:pt x="9284656" y="6403584"/>
                  <a:pt x="9283418" y="6405176"/>
                </a:cubicBezTo>
                <a:cubicBezTo>
                  <a:pt x="9282182" y="6407295"/>
                  <a:pt x="9282182" y="6408886"/>
                  <a:pt x="9281564" y="6411007"/>
                </a:cubicBezTo>
                <a:cubicBezTo>
                  <a:pt x="9281564" y="6412067"/>
                  <a:pt x="9279707" y="6411537"/>
                  <a:pt x="9279707" y="6411007"/>
                </a:cubicBezTo>
                <a:cubicBezTo>
                  <a:pt x="9279089" y="6406235"/>
                  <a:pt x="9281564" y="6401995"/>
                  <a:pt x="9284656" y="6398814"/>
                </a:cubicBezTo>
                <a:close/>
                <a:moveTo>
                  <a:pt x="2031375" y="6397194"/>
                </a:moveTo>
                <a:cubicBezTo>
                  <a:pt x="2032711" y="6397644"/>
                  <a:pt x="2033781" y="6398997"/>
                  <a:pt x="2033245" y="6400801"/>
                </a:cubicBezTo>
                <a:cubicBezTo>
                  <a:pt x="2028256" y="6418474"/>
                  <a:pt x="2018632" y="6433263"/>
                  <a:pt x="2010078" y="6449133"/>
                </a:cubicBezTo>
                <a:cubicBezTo>
                  <a:pt x="2000100" y="6466807"/>
                  <a:pt x="1991190" y="6485202"/>
                  <a:pt x="1981568" y="6503238"/>
                </a:cubicBezTo>
                <a:cubicBezTo>
                  <a:pt x="1979073" y="6507926"/>
                  <a:pt x="1972657" y="6503598"/>
                  <a:pt x="1974796" y="6498909"/>
                </a:cubicBezTo>
                <a:cubicBezTo>
                  <a:pt x="1991190" y="6466086"/>
                  <a:pt x="2016851" y="6434344"/>
                  <a:pt x="2027900" y="6398997"/>
                </a:cubicBezTo>
                <a:cubicBezTo>
                  <a:pt x="2028433" y="6397194"/>
                  <a:pt x="2030037" y="6396742"/>
                  <a:pt x="2031375" y="6397194"/>
                </a:cubicBezTo>
                <a:close/>
                <a:moveTo>
                  <a:pt x="4301760" y="6396764"/>
                </a:moveTo>
                <a:cubicBezTo>
                  <a:pt x="4320864" y="6395663"/>
                  <a:pt x="4340686" y="6396397"/>
                  <a:pt x="4359791" y="6399332"/>
                </a:cubicBezTo>
                <a:cubicBezTo>
                  <a:pt x="4378176" y="6402634"/>
                  <a:pt x="4395477" y="6408139"/>
                  <a:pt x="4413499" y="6412542"/>
                </a:cubicBezTo>
                <a:cubicBezTo>
                  <a:pt x="4417103" y="6413276"/>
                  <a:pt x="4415662" y="6418780"/>
                  <a:pt x="4412058" y="6417679"/>
                </a:cubicBezTo>
                <a:cubicBezTo>
                  <a:pt x="4395477" y="6414376"/>
                  <a:pt x="4380337" y="6408506"/>
                  <a:pt x="4363396" y="6405570"/>
                </a:cubicBezTo>
                <a:cubicBezTo>
                  <a:pt x="4343212" y="6401901"/>
                  <a:pt x="4322304" y="6400433"/>
                  <a:pt x="4301760" y="6401901"/>
                </a:cubicBezTo>
                <a:cubicBezTo>
                  <a:pt x="4264992" y="6404103"/>
                  <a:pt x="4228226" y="6410707"/>
                  <a:pt x="4195424" y="6427953"/>
                </a:cubicBezTo>
                <a:cubicBezTo>
                  <a:pt x="4194342" y="6428688"/>
                  <a:pt x="4193261" y="6426853"/>
                  <a:pt x="4194342" y="6426118"/>
                </a:cubicBezTo>
                <a:cubicBezTo>
                  <a:pt x="4226423" y="6407037"/>
                  <a:pt x="4264632" y="6398965"/>
                  <a:pt x="4301760" y="6396764"/>
                </a:cubicBezTo>
                <a:close/>
                <a:moveTo>
                  <a:pt x="1244933" y="6396196"/>
                </a:moveTo>
                <a:cubicBezTo>
                  <a:pt x="1207210" y="6419323"/>
                  <a:pt x="1167603" y="6440090"/>
                  <a:pt x="1129409" y="6462273"/>
                </a:cubicBezTo>
                <a:cubicBezTo>
                  <a:pt x="1129409" y="6471241"/>
                  <a:pt x="1129409" y="6479736"/>
                  <a:pt x="1129409" y="6488232"/>
                </a:cubicBezTo>
                <a:cubicBezTo>
                  <a:pt x="1166660" y="6462745"/>
                  <a:pt x="1204854" y="6437258"/>
                  <a:pt x="1245877" y="6420267"/>
                </a:cubicBezTo>
                <a:cubicBezTo>
                  <a:pt x="1245405" y="6414604"/>
                  <a:pt x="1245405" y="6408468"/>
                  <a:pt x="1245405" y="6401859"/>
                </a:cubicBezTo>
                <a:cubicBezTo>
                  <a:pt x="1244933" y="6399971"/>
                  <a:pt x="1244933" y="6398084"/>
                  <a:pt x="1244933" y="6396196"/>
                </a:cubicBezTo>
                <a:close/>
                <a:moveTo>
                  <a:pt x="3503461" y="6395475"/>
                </a:moveTo>
                <a:cubicBezTo>
                  <a:pt x="3508534" y="6395475"/>
                  <a:pt x="3513243" y="6396556"/>
                  <a:pt x="3518316" y="6397638"/>
                </a:cubicBezTo>
                <a:cubicBezTo>
                  <a:pt x="3538967" y="6403403"/>
                  <a:pt x="3554184" y="6418899"/>
                  <a:pt x="3558170" y="6437639"/>
                </a:cubicBezTo>
                <a:cubicBezTo>
                  <a:pt x="3561068" y="6454217"/>
                  <a:pt x="3557444" y="6469712"/>
                  <a:pt x="3547662" y="6479082"/>
                </a:cubicBezTo>
                <a:cubicBezTo>
                  <a:pt x="3540054" y="6488812"/>
                  <a:pt x="3527736" y="6494939"/>
                  <a:pt x="3513969" y="6496380"/>
                </a:cubicBezTo>
                <a:cubicBezTo>
                  <a:pt x="3516505" y="6499263"/>
                  <a:pt x="3516867" y="6502867"/>
                  <a:pt x="3516867" y="6506832"/>
                </a:cubicBezTo>
                <a:cubicBezTo>
                  <a:pt x="3517954" y="6538184"/>
                  <a:pt x="3517954" y="6564851"/>
                  <a:pt x="3519765" y="6594763"/>
                </a:cubicBezTo>
                <a:lnTo>
                  <a:pt x="3519765" y="6598726"/>
                </a:lnTo>
                <a:cubicBezTo>
                  <a:pt x="3521577" y="6623232"/>
                  <a:pt x="3521577" y="6648458"/>
                  <a:pt x="3521939" y="6672604"/>
                </a:cubicBezTo>
                <a:lnTo>
                  <a:pt x="3521939" y="6685937"/>
                </a:lnTo>
                <a:cubicBezTo>
                  <a:pt x="3521939" y="6705397"/>
                  <a:pt x="3521939" y="6724497"/>
                  <a:pt x="3522301" y="6743958"/>
                </a:cubicBezTo>
                <a:lnTo>
                  <a:pt x="3522980" y="6858000"/>
                </a:lnTo>
                <a:lnTo>
                  <a:pt x="3514285" y="6858000"/>
                </a:lnTo>
                <a:lnTo>
                  <a:pt x="3513606" y="6743958"/>
                </a:lnTo>
                <a:cubicBezTo>
                  <a:pt x="3513243" y="6724858"/>
                  <a:pt x="3513243" y="6705397"/>
                  <a:pt x="3512882" y="6685937"/>
                </a:cubicBezTo>
                <a:lnTo>
                  <a:pt x="3512882" y="6672604"/>
                </a:lnTo>
                <a:cubicBezTo>
                  <a:pt x="3512882" y="6648458"/>
                  <a:pt x="3512519" y="6623593"/>
                  <a:pt x="3511070" y="6599087"/>
                </a:cubicBezTo>
                <a:lnTo>
                  <a:pt x="3511070" y="6595483"/>
                </a:lnTo>
                <a:cubicBezTo>
                  <a:pt x="3511432" y="6563049"/>
                  <a:pt x="3510346" y="6537462"/>
                  <a:pt x="3508172" y="6505750"/>
                </a:cubicBezTo>
                <a:cubicBezTo>
                  <a:pt x="3508172" y="6504308"/>
                  <a:pt x="3508172" y="6503228"/>
                  <a:pt x="3507447" y="6502146"/>
                </a:cubicBezTo>
                <a:cubicBezTo>
                  <a:pt x="3506360" y="6501065"/>
                  <a:pt x="3504911" y="6500705"/>
                  <a:pt x="3503461" y="6500705"/>
                </a:cubicBezTo>
                <a:cubicBezTo>
                  <a:pt x="3501288" y="6500705"/>
                  <a:pt x="3500925" y="6502146"/>
                  <a:pt x="3500564" y="6503228"/>
                </a:cubicBezTo>
                <a:cubicBezTo>
                  <a:pt x="3495491" y="6539264"/>
                  <a:pt x="3498028" y="6576383"/>
                  <a:pt x="3498752" y="6613142"/>
                </a:cubicBezTo>
                <a:cubicBezTo>
                  <a:pt x="3500925" y="6610979"/>
                  <a:pt x="3503100" y="6609177"/>
                  <a:pt x="3505636" y="6608097"/>
                </a:cubicBezTo>
                <a:cubicBezTo>
                  <a:pt x="3508172" y="6607375"/>
                  <a:pt x="3508896" y="6610979"/>
                  <a:pt x="3507084" y="6612060"/>
                </a:cubicBezTo>
                <a:cubicBezTo>
                  <a:pt x="3504548" y="6613862"/>
                  <a:pt x="3501650" y="6615664"/>
                  <a:pt x="3499114" y="6617466"/>
                </a:cubicBezTo>
                <a:cubicBezTo>
                  <a:pt x="3499114" y="6618187"/>
                  <a:pt x="3499114" y="6618907"/>
                  <a:pt x="3499114" y="6619268"/>
                </a:cubicBezTo>
                <a:cubicBezTo>
                  <a:pt x="3499114" y="6619268"/>
                  <a:pt x="3499114" y="6619268"/>
                  <a:pt x="3499114" y="6619628"/>
                </a:cubicBezTo>
                <a:cubicBezTo>
                  <a:pt x="3500925" y="6618548"/>
                  <a:pt x="3502375" y="6617466"/>
                  <a:pt x="3503824" y="6616746"/>
                </a:cubicBezTo>
                <a:cubicBezTo>
                  <a:pt x="3506360" y="6615304"/>
                  <a:pt x="3508534" y="6618907"/>
                  <a:pt x="3505998" y="6620350"/>
                </a:cubicBezTo>
                <a:cubicBezTo>
                  <a:pt x="3503824" y="6621791"/>
                  <a:pt x="3501288" y="6623232"/>
                  <a:pt x="3499114" y="6624674"/>
                </a:cubicBezTo>
                <a:cubicBezTo>
                  <a:pt x="3499114" y="6639809"/>
                  <a:pt x="3499477" y="6655305"/>
                  <a:pt x="3499114" y="6670441"/>
                </a:cubicBezTo>
                <a:cubicBezTo>
                  <a:pt x="3498752" y="6690983"/>
                  <a:pt x="3498389" y="6712965"/>
                  <a:pt x="3498028" y="6736029"/>
                </a:cubicBezTo>
                <a:cubicBezTo>
                  <a:pt x="3500925" y="6730984"/>
                  <a:pt x="3503824" y="6726299"/>
                  <a:pt x="3505636" y="6721254"/>
                </a:cubicBezTo>
                <a:cubicBezTo>
                  <a:pt x="3505998" y="6720173"/>
                  <a:pt x="3507809" y="6720893"/>
                  <a:pt x="3507447" y="6721615"/>
                </a:cubicBezTo>
                <a:cubicBezTo>
                  <a:pt x="3504911" y="6728462"/>
                  <a:pt x="3501288" y="6734588"/>
                  <a:pt x="3498028" y="6741074"/>
                </a:cubicBezTo>
                <a:cubicBezTo>
                  <a:pt x="3498028" y="6743237"/>
                  <a:pt x="3498028" y="6745399"/>
                  <a:pt x="3498028" y="6747561"/>
                </a:cubicBezTo>
                <a:cubicBezTo>
                  <a:pt x="3501288" y="6741795"/>
                  <a:pt x="3505273" y="6736750"/>
                  <a:pt x="3507809" y="6730264"/>
                </a:cubicBezTo>
                <a:cubicBezTo>
                  <a:pt x="3508172" y="6729542"/>
                  <a:pt x="3509259" y="6729903"/>
                  <a:pt x="3508896" y="6730623"/>
                </a:cubicBezTo>
                <a:cubicBezTo>
                  <a:pt x="3506360" y="6738192"/>
                  <a:pt x="3501650" y="6744678"/>
                  <a:pt x="3498028" y="6751886"/>
                </a:cubicBezTo>
                <a:cubicBezTo>
                  <a:pt x="3497665" y="6754048"/>
                  <a:pt x="3497665" y="6756210"/>
                  <a:pt x="3497665" y="6758372"/>
                </a:cubicBezTo>
                <a:cubicBezTo>
                  <a:pt x="3500925" y="6752606"/>
                  <a:pt x="3505273" y="6747561"/>
                  <a:pt x="3506723" y="6741074"/>
                </a:cubicBezTo>
                <a:cubicBezTo>
                  <a:pt x="3506723" y="6740715"/>
                  <a:pt x="3507447" y="6740715"/>
                  <a:pt x="3507447" y="6741074"/>
                </a:cubicBezTo>
                <a:cubicBezTo>
                  <a:pt x="3507447" y="6744678"/>
                  <a:pt x="3505636" y="6747921"/>
                  <a:pt x="3503824" y="6751165"/>
                </a:cubicBezTo>
                <a:cubicBezTo>
                  <a:pt x="3501288" y="6755129"/>
                  <a:pt x="3499839" y="6759453"/>
                  <a:pt x="3497665" y="6763778"/>
                </a:cubicBezTo>
                <a:cubicBezTo>
                  <a:pt x="3497665" y="6766300"/>
                  <a:pt x="3497665" y="6769544"/>
                  <a:pt x="3497665" y="6772067"/>
                </a:cubicBezTo>
                <a:cubicBezTo>
                  <a:pt x="3501288" y="6766300"/>
                  <a:pt x="3505636" y="6761255"/>
                  <a:pt x="3507447" y="6754769"/>
                </a:cubicBezTo>
                <a:cubicBezTo>
                  <a:pt x="3508172" y="6754048"/>
                  <a:pt x="3509259" y="6754408"/>
                  <a:pt x="3508896" y="6755129"/>
                </a:cubicBezTo>
                <a:cubicBezTo>
                  <a:pt x="3507084" y="6763057"/>
                  <a:pt x="3501288" y="6769544"/>
                  <a:pt x="3497665" y="6777112"/>
                </a:cubicBezTo>
                <a:cubicBezTo>
                  <a:pt x="3497665" y="6780716"/>
                  <a:pt x="3497665" y="6784680"/>
                  <a:pt x="3497665" y="6789004"/>
                </a:cubicBezTo>
                <a:cubicBezTo>
                  <a:pt x="3501288" y="6781436"/>
                  <a:pt x="3505998" y="6774590"/>
                  <a:pt x="3508172" y="6766300"/>
                </a:cubicBezTo>
                <a:cubicBezTo>
                  <a:pt x="3508534" y="6765580"/>
                  <a:pt x="3509259" y="6765941"/>
                  <a:pt x="3509259" y="6766661"/>
                </a:cubicBezTo>
                <a:cubicBezTo>
                  <a:pt x="3507809" y="6776751"/>
                  <a:pt x="3501650" y="6785400"/>
                  <a:pt x="3497665" y="6794771"/>
                </a:cubicBezTo>
                <a:cubicBezTo>
                  <a:pt x="3497665" y="6797653"/>
                  <a:pt x="3497302" y="6800536"/>
                  <a:pt x="3497302" y="6803059"/>
                </a:cubicBezTo>
                <a:cubicBezTo>
                  <a:pt x="3501650" y="6796212"/>
                  <a:pt x="3505998" y="6789004"/>
                  <a:pt x="3508172" y="6781076"/>
                </a:cubicBezTo>
                <a:cubicBezTo>
                  <a:pt x="3508534" y="6780355"/>
                  <a:pt x="3509983" y="6780716"/>
                  <a:pt x="3509620" y="6781797"/>
                </a:cubicBezTo>
                <a:cubicBezTo>
                  <a:pt x="3508172" y="6787563"/>
                  <a:pt x="3505273" y="6792608"/>
                  <a:pt x="3502737" y="6797653"/>
                </a:cubicBezTo>
                <a:cubicBezTo>
                  <a:pt x="3500925" y="6801257"/>
                  <a:pt x="3499114" y="6804861"/>
                  <a:pt x="3497302" y="6808465"/>
                </a:cubicBezTo>
                <a:cubicBezTo>
                  <a:pt x="3497302" y="6811348"/>
                  <a:pt x="3497302" y="6814591"/>
                  <a:pt x="3497302" y="6817474"/>
                </a:cubicBezTo>
                <a:cubicBezTo>
                  <a:pt x="3498752" y="6814952"/>
                  <a:pt x="3499839" y="6812068"/>
                  <a:pt x="3501288" y="6809546"/>
                </a:cubicBezTo>
                <a:cubicBezTo>
                  <a:pt x="3503461" y="6805942"/>
                  <a:pt x="3506360" y="6802338"/>
                  <a:pt x="3507084" y="6797653"/>
                </a:cubicBezTo>
                <a:cubicBezTo>
                  <a:pt x="3507447" y="6796573"/>
                  <a:pt x="3508534" y="6796573"/>
                  <a:pt x="3508534" y="6797653"/>
                </a:cubicBezTo>
                <a:cubicBezTo>
                  <a:pt x="3508172" y="6801977"/>
                  <a:pt x="3505636" y="6805581"/>
                  <a:pt x="3503461" y="6809185"/>
                </a:cubicBezTo>
                <a:cubicBezTo>
                  <a:pt x="3501288" y="6813510"/>
                  <a:pt x="3499477" y="6818555"/>
                  <a:pt x="3497302" y="6822880"/>
                </a:cubicBezTo>
                <a:cubicBezTo>
                  <a:pt x="3497302" y="6827204"/>
                  <a:pt x="3497302" y="6831529"/>
                  <a:pt x="3497302" y="6835493"/>
                </a:cubicBezTo>
                <a:cubicBezTo>
                  <a:pt x="3500925" y="6829006"/>
                  <a:pt x="3504911" y="6822158"/>
                  <a:pt x="3507084" y="6814591"/>
                </a:cubicBezTo>
                <a:cubicBezTo>
                  <a:pt x="3507084" y="6813870"/>
                  <a:pt x="3508172" y="6814230"/>
                  <a:pt x="3507809" y="6814952"/>
                </a:cubicBezTo>
                <a:cubicBezTo>
                  <a:pt x="3506360" y="6824321"/>
                  <a:pt x="3501288" y="6832609"/>
                  <a:pt x="3497302" y="6841258"/>
                </a:cubicBezTo>
                <a:cubicBezTo>
                  <a:pt x="3497302" y="6845943"/>
                  <a:pt x="3497302" y="6850268"/>
                  <a:pt x="3497302" y="6854953"/>
                </a:cubicBezTo>
                <a:cubicBezTo>
                  <a:pt x="3501288" y="6848106"/>
                  <a:pt x="3505273" y="6841619"/>
                  <a:pt x="3507447" y="6834051"/>
                </a:cubicBezTo>
                <a:cubicBezTo>
                  <a:pt x="3507809" y="6832970"/>
                  <a:pt x="3509259" y="6833331"/>
                  <a:pt x="3508896" y="6834411"/>
                </a:cubicBezTo>
                <a:lnTo>
                  <a:pt x="3498356" y="6858000"/>
                </a:lnTo>
                <a:lnTo>
                  <a:pt x="3488602" y="6858000"/>
                </a:lnTo>
                <a:lnTo>
                  <a:pt x="3488607" y="6856034"/>
                </a:lnTo>
                <a:cubicBezTo>
                  <a:pt x="3488246" y="6789365"/>
                  <a:pt x="3489332" y="6724858"/>
                  <a:pt x="3490419" y="6670441"/>
                </a:cubicBezTo>
                <a:cubicBezTo>
                  <a:pt x="3490419" y="6657107"/>
                  <a:pt x="3490419" y="6643774"/>
                  <a:pt x="3490419" y="6630800"/>
                </a:cubicBezTo>
                <a:cubicBezTo>
                  <a:pt x="3488246" y="6632242"/>
                  <a:pt x="3486434" y="6633683"/>
                  <a:pt x="3484260" y="6635125"/>
                </a:cubicBezTo>
                <a:cubicBezTo>
                  <a:pt x="3483173" y="6635845"/>
                  <a:pt x="3481724" y="6635125"/>
                  <a:pt x="3482811" y="6634043"/>
                </a:cubicBezTo>
                <a:cubicBezTo>
                  <a:pt x="3484984" y="6631160"/>
                  <a:pt x="3487158" y="6628638"/>
                  <a:pt x="3490419" y="6626115"/>
                </a:cubicBezTo>
                <a:cubicBezTo>
                  <a:pt x="3490419" y="6625395"/>
                  <a:pt x="3490419" y="6624313"/>
                  <a:pt x="3490419" y="6623593"/>
                </a:cubicBezTo>
                <a:cubicBezTo>
                  <a:pt x="3487520" y="6625754"/>
                  <a:pt x="3484622" y="6627917"/>
                  <a:pt x="3482087" y="6630079"/>
                </a:cubicBezTo>
                <a:cubicBezTo>
                  <a:pt x="3480275" y="6630800"/>
                  <a:pt x="3478463" y="6628998"/>
                  <a:pt x="3479912" y="6627556"/>
                </a:cubicBezTo>
                <a:cubicBezTo>
                  <a:pt x="3483173" y="6625034"/>
                  <a:pt x="3486796" y="6622511"/>
                  <a:pt x="3490419" y="6619989"/>
                </a:cubicBezTo>
                <a:cubicBezTo>
                  <a:pt x="3490419" y="6619628"/>
                  <a:pt x="3490419" y="6619628"/>
                  <a:pt x="3490419" y="6619268"/>
                </a:cubicBezTo>
                <a:cubicBezTo>
                  <a:pt x="3489694" y="6580708"/>
                  <a:pt x="3486434" y="6540707"/>
                  <a:pt x="3491869" y="6502146"/>
                </a:cubicBezTo>
                <a:cubicBezTo>
                  <a:pt x="3492230" y="6499624"/>
                  <a:pt x="3493317" y="6497822"/>
                  <a:pt x="3494405" y="6496020"/>
                </a:cubicBezTo>
                <a:cubicBezTo>
                  <a:pt x="3477738" y="6492777"/>
                  <a:pt x="3463608" y="6483047"/>
                  <a:pt x="3456363" y="6468992"/>
                </a:cubicBezTo>
                <a:cubicBezTo>
                  <a:pt x="3446943" y="6450613"/>
                  <a:pt x="3449117" y="6429350"/>
                  <a:pt x="3461797" y="6414575"/>
                </a:cubicBezTo>
                <a:cubicBezTo>
                  <a:pt x="3471579" y="6402683"/>
                  <a:pt x="3487158" y="6395475"/>
                  <a:pt x="3503461" y="6395475"/>
                </a:cubicBezTo>
                <a:close/>
                <a:moveTo>
                  <a:pt x="9247576" y="6394604"/>
                </a:moveTo>
                <a:cubicBezTo>
                  <a:pt x="9247576" y="6397979"/>
                  <a:pt x="9247576" y="6401351"/>
                  <a:pt x="9247576" y="6404725"/>
                </a:cubicBezTo>
                <a:cubicBezTo>
                  <a:pt x="9248699" y="6404725"/>
                  <a:pt x="9250382" y="6404725"/>
                  <a:pt x="9250941" y="6404725"/>
                </a:cubicBezTo>
                <a:cubicBezTo>
                  <a:pt x="9253746" y="6404163"/>
                  <a:pt x="9256552" y="6404163"/>
                  <a:pt x="9259357" y="6404163"/>
                </a:cubicBezTo>
                <a:cubicBezTo>
                  <a:pt x="9259357" y="6401351"/>
                  <a:pt x="9259916" y="6399102"/>
                  <a:pt x="9260477" y="6396291"/>
                </a:cubicBezTo>
                <a:cubicBezTo>
                  <a:pt x="9255991" y="6395728"/>
                  <a:pt x="9252063" y="6395167"/>
                  <a:pt x="9247576" y="6394604"/>
                </a:cubicBezTo>
                <a:close/>
                <a:moveTo>
                  <a:pt x="9943643" y="6391348"/>
                </a:moveTo>
                <a:cubicBezTo>
                  <a:pt x="9944824" y="6392085"/>
                  <a:pt x="9945499" y="6393557"/>
                  <a:pt x="9944599" y="6394916"/>
                </a:cubicBezTo>
                <a:cubicBezTo>
                  <a:pt x="9912225" y="6437954"/>
                  <a:pt x="9874905" y="6476914"/>
                  <a:pt x="9841181" y="6519045"/>
                </a:cubicBezTo>
                <a:cubicBezTo>
                  <a:pt x="9838933" y="6521763"/>
                  <a:pt x="9833537" y="6517685"/>
                  <a:pt x="9836235" y="6514968"/>
                </a:cubicBezTo>
                <a:cubicBezTo>
                  <a:pt x="9868610" y="6472384"/>
                  <a:pt x="9907279" y="6434782"/>
                  <a:pt x="9939654" y="6392197"/>
                </a:cubicBezTo>
                <a:cubicBezTo>
                  <a:pt x="9940777" y="6390612"/>
                  <a:pt x="9942464" y="6390612"/>
                  <a:pt x="9943643" y="6391348"/>
                </a:cubicBezTo>
                <a:close/>
                <a:moveTo>
                  <a:pt x="9287612" y="6387856"/>
                </a:moveTo>
                <a:cubicBezTo>
                  <a:pt x="9289811" y="6387856"/>
                  <a:pt x="9290910" y="6391282"/>
                  <a:pt x="9288711" y="6391282"/>
                </a:cubicBezTo>
                <a:cubicBezTo>
                  <a:pt x="9279915" y="6392995"/>
                  <a:pt x="9278814" y="6400988"/>
                  <a:pt x="9277166" y="6408411"/>
                </a:cubicBezTo>
                <a:cubicBezTo>
                  <a:pt x="9276065" y="6415832"/>
                  <a:pt x="9274416" y="6423826"/>
                  <a:pt x="9276615" y="6431249"/>
                </a:cubicBezTo>
                <a:cubicBezTo>
                  <a:pt x="9276615" y="6431819"/>
                  <a:pt x="9276065" y="6431819"/>
                  <a:pt x="9275517" y="6431819"/>
                </a:cubicBezTo>
                <a:cubicBezTo>
                  <a:pt x="9271667" y="6423255"/>
                  <a:pt x="9273318" y="6412977"/>
                  <a:pt x="9274967" y="6404413"/>
                </a:cubicBezTo>
                <a:cubicBezTo>
                  <a:pt x="9276615" y="6395279"/>
                  <a:pt x="9278814" y="6389569"/>
                  <a:pt x="9287612" y="6387856"/>
                </a:cubicBezTo>
                <a:close/>
                <a:moveTo>
                  <a:pt x="9136118" y="6385383"/>
                </a:moveTo>
                <a:cubicBezTo>
                  <a:pt x="9140840" y="6385383"/>
                  <a:pt x="9145564" y="6385383"/>
                  <a:pt x="9150287" y="6385383"/>
                </a:cubicBezTo>
                <a:cubicBezTo>
                  <a:pt x="9152387" y="6385383"/>
                  <a:pt x="9152387" y="6387445"/>
                  <a:pt x="9150287" y="6387445"/>
                </a:cubicBezTo>
                <a:cubicBezTo>
                  <a:pt x="9145564" y="6387032"/>
                  <a:pt x="9140840" y="6386620"/>
                  <a:pt x="9136118" y="6386207"/>
                </a:cubicBezTo>
                <a:cubicBezTo>
                  <a:pt x="9135593" y="6386207"/>
                  <a:pt x="9135593" y="6385383"/>
                  <a:pt x="9136118" y="6385383"/>
                </a:cubicBezTo>
                <a:close/>
                <a:moveTo>
                  <a:pt x="4296733" y="6381443"/>
                </a:moveTo>
                <a:cubicBezTo>
                  <a:pt x="4328858" y="6378171"/>
                  <a:pt x="4356650" y="6384350"/>
                  <a:pt x="4388053" y="6389801"/>
                </a:cubicBezTo>
                <a:cubicBezTo>
                  <a:pt x="4391662" y="6390529"/>
                  <a:pt x="4390218" y="6396708"/>
                  <a:pt x="4386249" y="6395980"/>
                </a:cubicBezTo>
                <a:cubicBezTo>
                  <a:pt x="4357733" y="6390529"/>
                  <a:pt x="4331025" y="6383623"/>
                  <a:pt x="4301787" y="6386531"/>
                </a:cubicBezTo>
                <a:cubicBezTo>
                  <a:pt x="4273995" y="6388712"/>
                  <a:pt x="4243675" y="6391983"/>
                  <a:pt x="4218049" y="6402886"/>
                </a:cubicBezTo>
                <a:cubicBezTo>
                  <a:pt x="4216606" y="6403249"/>
                  <a:pt x="4215524" y="6401796"/>
                  <a:pt x="4216967" y="6401069"/>
                </a:cubicBezTo>
                <a:cubicBezTo>
                  <a:pt x="4241510" y="6389439"/>
                  <a:pt x="4270025" y="6384713"/>
                  <a:pt x="4296733" y="6381443"/>
                </a:cubicBezTo>
                <a:close/>
                <a:moveTo>
                  <a:pt x="9247576" y="6381110"/>
                </a:moveTo>
                <a:cubicBezTo>
                  <a:pt x="9247576" y="6381672"/>
                  <a:pt x="9247576" y="6381672"/>
                  <a:pt x="9247576" y="6381672"/>
                </a:cubicBezTo>
                <a:cubicBezTo>
                  <a:pt x="9247576" y="6385045"/>
                  <a:pt x="9247576" y="6388419"/>
                  <a:pt x="9247576" y="6392356"/>
                </a:cubicBezTo>
                <a:cubicBezTo>
                  <a:pt x="9252063" y="6392356"/>
                  <a:pt x="9256552" y="6391793"/>
                  <a:pt x="9261600" y="6392356"/>
                </a:cubicBezTo>
                <a:cubicBezTo>
                  <a:pt x="9262161" y="6388419"/>
                  <a:pt x="9263844" y="6385045"/>
                  <a:pt x="9266086" y="6382233"/>
                </a:cubicBezTo>
                <a:cubicBezTo>
                  <a:pt x="9259916" y="6383359"/>
                  <a:pt x="9253185" y="6382233"/>
                  <a:pt x="9247576" y="6381110"/>
                </a:cubicBezTo>
                <a:close/>
                <a:moveTo>
                  <a:pt x="9128726" y="6380435"/>
                </a:moveTo>
                <a:cubicBezTo>
                  <a:pt x="9136501" y="6381785"/>
                  <a:pt x="9145388" y="6382684"/>
                  <a:pt x="9152608" y="6380885"/>
                </a:cubicBezTo>
                <a:cubicBezTo>
                  <a:pt x="9154274" y="6380885"/>
                  <a:pt x="9154829" y="6382684"/>
                  <a:pt x="9153163" y="6383134"/>
                </a:cubicBezTo>
                <a:cubicBezTo>
                  <a:pt x="9144833" y="6384934"/>
                  <a:pt x="9137058" y="6383134"/>
                  <a:pt x="9128726" y="6381336"/>
                </a:cubicBezTo>
                <a:cubicBezTo>
                  <a:pt x="9128171" y="6380885"/>
                  <a:pt x="9128171" y="6380435"/>
                  <a:pt x="9128726" y="6380435"/>
                </a:cubicBezTo>
                <a:close/>
                <a:moveTo>
                  <a:pt x="8829931" y="6377960"/>
                </a:moveTo>
                <a:cubicBezTo>
                  <a:pt x="8837242" y="6392519"/>
                  <a:pt x="8842865" y="6407636"/>
                  <a:pt x="8851861" y="6421635"/>
                </a:cubicBezTo>
                <a:cubicBezTo>
                  <a:pt x="8860858" y="6435633"/>
                  <a:pt x="8874353" y="6445711"/>
                  <a:pt x="8888410" y="6452991"/>
                </a:cubicBezTo>
                <a:cubicBezTo>
                  <a:pt x="8918213" y="6468108"/>
                  <a:pt x="8953637" y="6475388"/>
                  <a:pt x="8986249" y="6479867"/>
                </a:cubicBezTo>
                <a:cubicBezTo>
                  <a:pt x="8989061" y="6480426"/>
                  <a:pt x="8989061" y="6483786"/>
                  <a:pt x="8986249" y="6483786"/>
                </a:cubicBezTo>
                <a:cubicBezTo>
                  <a:pt x="8967131" y="6481547"/>
                  <a:pt x="8949137" y="6477627"/>
                  <a:pt x="8931145" y="6472028"/>
                </a:cubicBezTo>
                <a:cubicBezTo>
                  <a:pt x="8914838" y="6467549"/>
                  <a:pt x="8898532" y="6463070"/>
                  <a:pt x="8883912" y="6454669"/>
                </a:cubicBezTo>
                <a:cubicBezTo>
                  <a:pt x="8870980" y="6447391"/>
                  <a:pt x="8858609" y="6438432"/>
                  <a:pt x="8850737" y="6425554"/>
                </a:cubicBezTo>
                <a:cubicBezTo>
                  <a:pt x="8841177" y="6410996"/>
                  <a:pt x="8836117" y="6394759"/>
                  <a:pt x="8829370" y="6379081"/>
                </a:cubicBezTo>
                <a:cubicBezTo>
                  <a:pt x="8828808" y="6377960"/>
                  <a:pt x="8829931" y="6377960"/>
                  <a:pt x="8829931" y="6377960"/>
                </a:cubicBezTo>
                <a:close/>
                <a:moveTo>
                  <a:pt x="9121847" y="6370539"/>
                </a:moveTo>
                <a:cubicBezTo>
                  <a:pt x="9131743" y="6374249"/>
                  <a:pt x="9142190" y="6376724"/>
                  <a:pt x="9152086" y="6374868"/>
                </a:cubicBezTo>
                <a:cubicBezTo>
                  <a:pt x="9154285" y="6374249"/>
                  <a:pt x="9154835" y="6377343"/>
                  <a:pt x="9152636" y="6377962"/>
                </a:cubicBezTo>
                <a:cubicBezTo>
                  <a:pt x="9142190" y="6379816"/>
                  <a:pt x="9131743" y="6376724"/>
                  <a:pt x="9121298" y="6372395"/>
                </a:cubicBezTo>
                <a:cubicBezTo>
                  <a:pt x="9120748" y="6372395"/>
                  <a:pt x="9121298" y="6370539"/>
                  <a:pt x="9121847" y="6370539"/>
                </a:cubicBezTo>
                <a:close/>
                <a:moveTo>
                  <a:pt x="9316568" y="6369864"/>
                </a:moveTo>
                <a:cubicBezTo>
                  <a:pt x="9293572" y="6370989"/>
                  <a:pt x="9270575" y="6371550"/>
                  <a:pt x="9247576" y="6370426"/>
                </a:cubicBezTo>
                <a:cubicBezTo>
                  <a:pt x="9247015" y="6373238"/>
                  <a:pt x="9247015" y="6376610"/>
                  <a:pt x="9247015" y="6379422"/>
                </a:cubicBezTo>
                <a:cubicBezTo>
                  <a:pt x="9254307" y="6377736"/>
                  <a:pt x="9262161" y="6380547"/>
                  <a:pt x="9268892" y="6377173"/>
                </a:cubicBezTo>
                <a:cubicBezTo>
                  <a:pt x="9270014" y="6377173"/>
                  <a:pt x="9270575" y="6377173"/>
                  <a:pt x="9271136" y="6377736"/>
                </a:cubicBezTo>
                <a:cubicBezTo>
                  <a:pt x="9282915" y="6370989"/>
                  <a:pt x="9298058" y="6374924"/>
                  <a:pt x="9310959" y="6371550"/>
                </a:cubicBezTo>
                <a:cubicBezTo>
                  <a:pt x="9312643" y="6371550"/>
                  <a:pt x="9314887" y="6370989"/>
                  <a:pt x="9316568" y="6369864"/>
                </a:cubicBezTo>
                <a:close/>
                <a:moveTo>
                  <a:pt x="8553907" y="6368942"/>
                </a:moveTo>
                <a:cubicBezTo>
                  <a:pt x="8556633" y="6368698"/>
                  <a:pt x="8559329" y="6370247"/>
                  <a:pt x="8559399" y="6373849"/>
                </a:cubicBezTo>
                <a:cubicBezTo>
                  <a:pt x="8559508" y="6402095"/>
                  <a:pt x="8539976" y="6421010"/>
                  <a:pt x="8515344" y="6433397"/>
                </a:cubicBezTo>
                <a:cubicBezTo>
                  <a:pt x="8487146" y="6447659"/>
                  <a:pt x="8455996" y="6454628"/>
                  <a:pt x="8428877" y="6472615"/>
                </a:cubicBezTo>
                <a:cubicBezTo>
                  <a:pt x="8405610" y="6488506"/>
                  <a:pt x="8389881" y="6514045"/>
                  <a:pt x="8374181" y="6537278"/>
                </a:cubicBezTo>
                <a:cubicBezTo>
                  <a:pt x="8360025" y="6558390"/>
                  <a:pt x="8345806" y="6580009"/>
                  <a:pt x="8328519" y="6599454"/>
                </a:cubicBezTo>
                <a:cubicBezTo>
                  <a:pt x="8309464" y="6620737"/>
                  <a:pt x="8283419" y="6638342"/>
                  <a:pt x="8256628" y="6643278"/>
                </a:cubicBezTo>
                <a:cubicBezTo>
                  <a:pt x="8256343" y="6643500"/>
                  <a:pt x="8256281" y="6644005"/>
                  <a:pt x="8256281" y="6644005"/>
                </a:cubicBezTo>
                <a:cubicBezTo>
                  <a:pt x="8231843" y="6677720"/>
                  <a:pt x="8194684" y="6702178"/>
                  <a:pt x="8157034" y="6716054"/>
                </a:cubicBezTo>
                <a:cubicBezTo>
                  <a:pt x="8122101" y="6728721"/>
                  <a:pt x="8074447" y="6732133"/>
                  <a:pt x="8052022" y="6701670"/>
                </a:cubicBezTo>
                <a:cubicBezTo>
                  <a:pt x="8050089" y="6698610"/>
                  <a:pt x="8054919" y="6694837"/>
                  <a:pt x="8057198" y="6697170"/>
                </a:cubicBezTo>
                <a:cubicBezTo>
                  <a:pt x="8100920" y="6744354"/>
                  <a:pt x="8188075" y="6699573"/>
                  <a:pt x="8229128" y="6660191"/>
                </a:cubicBezTo>
                <a:cubicBezTo>
                  <a:pt x="8234588" y="6655469"/>
                  <a:pt x="8239320" y="6650401"/>
                  <a:pt x="8243893" y="6644544"/>
                </a:cubicBezTo>
                <a:cubicBezTo>
                  <a:pt x="8232010" y="6645144"/>
                  <a:pt x="8220219" y="6642931"/>
                  <a:pt x="8209369" y="6637241"/>
                </a:cubicBezTo>
                <a:cubicBezTo>
                  <a:pt x="8193871" y="6629699"/>
                  <a:pt x="8181047" y="6615041"/>
                  <a:pt x="8177826" y="6597450"/>
                </a:cubicBezTo>
                <a:cubicBezTo>
                  <a:pt x="8174509" y="6578564"/>
                  <a:pt x="8186302" y="6562040"/>
                  <a:pt x="8202466" y="6551697"/>
                </a:cubicBezTo>
                <a:cubicBezTo>
                  <a:pt x="8225608" y="6536816"/>
                  <a:pt x="8250529" y="6547051"/>
                  <a:pt x="8263581" y="6566102"/>
                </a:cubicBezTo>
                <a:cubicBezTo>
                  <a:pt x="8277014" y="6586225"/>
                  <a:pt x="8275439" y="6609389"/>
                  <a:pt x="8264319" y="6630872"/>
                </a:cubicBezTo>
                <a:cubicBezTo>
                  <a:pt x="8302668" y="6619649"/>
                  <a:pt x="8331208" y="6581817"/>
                  <a:pt x="8354067" y="6548422"/>
                </a:cubicBezTo>
                <a:cubicBezTo>
                  <a:pt x="8376482" y="6514460"/>
                  <a:pt x="8397123" y="6478227"/>
                  <a:pt x="8432895" y="6456679"/>
                </a:cubicBezTo>
                <a:cubicBezTo>
                  <a:pt x="8453134" y="6444525"/>
                  <a:pt x="8476130" y="6437071"/>
                  <a:pt x="8498239" y="6428482"/>
                </a:cubicBezTo>
                <a:cubicBezTo>
                  <a:pt x="8522779" y="6418907"/>
                  <a:pt x="8546552" y="6403077"/>
                  <a:pt x="8548244" y="6374794"/>
                </a:cubicBezTo>
                <a:cubicBezTo>
                  <a:pt x="8548428" y="6371224"/>
                  <a:pt x="8551182" y="6369186"/>
                  <a:pt x="8553907" y="6368942"/>
                </a:cubicBezTo>
                <a:close/>
                <a:moveTo>
                  <a:pt x="9118837" y="6365590"/>
                </a:moveTo>
                <a:cubicBezTo>
                  <a:pt x="9130082" y="6368446"/>
                  <a:pt x="9141328" y="6369586"/>
                  <a:pt x="9152574" y="6367303"/>
                </a:cubicBezTo>
                <a:cubicBezTo>
                  <a:pt x="9154260" y="6366733"/>
                  <a:pt x="9154823" y="6369586"/>
                  <a:pt x="9153136" y="6369586"/>
                </a:cubicBezTo>
                <a:cubicBezTo>
                  <a:pt x="9141328" y="6372441"/>
                  <a:pt x="9130082" y="6371299"/>
                  <a:pt x="9118837" y="6366162"/>
                </a:cubicBezTo>
                <a:cubicBezTo>
                  <a:pt x="9118275" y="6366162"/>
                  <a:pt x="9118275" y="6365590"/>
                  <a:pt x="9118837" y="6365590"/>
                </a:cubicBezTo>
                <a:close/>
                <a:moveTo>
                  <a:pt x="7785899" y="6361361"/>
                </a:moveTo>
                <a:cubicBezTo>
                  <a:pt x="7873862" y="6366775"/>
                  <a:pt x="7946322" y="6425599"/>
                  <a:pt x="7972278" y="6509686"/>
                </a:cubicBezTo>
                <a:cubicBezTo>
                  <a:pt x="7985617" y="6551189"/>
                  <a:pt x="7989942" y="6595578"/>
                  <a:pt x="7980930" y="6638523"/>
                </a:cubicBezTo>
                <a:cubicBezTo>
                  <a:pt x="7972278" y="6679665"/>
                  <a:pt x="7954974" y="6717919"/>
                  <a:pt x="7935147" y="6754369"/>
                </a:cubicBezTo>
                <a:cubicBezTo>
                  <a:pt x="7969034" y="6752926"/>
                  <a:pt x="8003281" y="6751481"/>
                  <a:pt x="8037529" y="6751481"/>
                </a:cubicBezTo>
                <a:cubicBezTo>
                  <a:pt x="8047983" y="6751121"/>
                  <a:pt x="8046902" y="6766639"/>
                  <a:pt x="8036807" y="6767361"/>
                </a:cubicBezTo>
                <a:cubicBezTo>
                  <a:pt x="8036086" y="6767361"/>
                  <a:pt x="8035004" y="6767361"/>
                  <a:pt x="8034284" y="6767722"/>
                </a:cubicBezTo>
                <a:cubicBezTo>
                  <a:pt x="8045820" y="6792263"/>
                  <a:pt x="8061952" y="6813916"/>
                  <a:pt x="8079978" y="6834171"/>
                </a:cubicBezTo>
                <a:lnTo>
                  <a:pt x="8103393" y="6858000"/>
                </a:lnTo>
                <a:lnTo>
                  <a:pt x="8084901" y="6858000"/>
                </a:lnTo>
                <a:lnTo>
                  <a:pt x="8064972" y="6836292"/>
                </a:lnTo>
                <a:cubicBezTo>
                  <a:pt x="8048164" y="6815360"/>
                  <a:pt x="8033563" y="6792804"/>
                  <a:pt x="8024550" y="6768083"/>
                </a:cubicBezTo>
                <a:cubicBezTo>
                  <a:pt x="7991384" y="6770609"/>
                  <a:pt x="7957858" y="6772052"/>
                  <a:pt x="7924331" y="6773135"/>
                </a:cubicBezTo>
                <a:cubicBezTo>
                  <a:pt x="7913877" y="6790097"/>
                  <a:pt x="7902341" y="6806337"/>
                  <a:pt x="7890445" y="6822217"/>
                </a:cubicBezTo>
                <a:cubicBezTo>
                  <a:pt x="7906307" y="6822577"/>
                  <a:pt x="7922168" y="6822217"/>
                  <a:pt x="7938030" y="6821855"/>
                </a:cubicBezTo>
                <a:cubicBezTo>
                  <a:pt x="7936228" y="6816442"/>
                  <a:pt x="7934425" y="6811029"/>
                  <a:pt x="7932623" y="6805616"/>
                </a:cubicBezTo>
                <a:cubicBezTo>
                  <a:pt x="7932263" y="6803811"/>
                  <a:pt x="7934786" y="6803450"/>
                  <a:pt x="7935507" y="6804894"/>
                </a:cubicBezTo>
                <a:cubicBezTo>
                  <a:pt x="7937670" y="6810668"/>
                  <a:pt x="7939833" y="6816442"/>
                  <a:pt x="7942717" y="6821855"/>
                </a:cubicBezTo>
                <a:cubicBezTo>
                  <a:pt x="7965428" y="6821495"/>
                  <a:pt x="7988501" y="6820772"/>
                  <a:pt x="8011572" y="6820412"/>
                </a:cubicBezTo>
                <a:cubicBezTo>
                  <a:pt x="8017341" y="6820412"/>
                  <a:pt x="8017341" y="6829795"/>
                  <a:pt x="8011572" y="6829795"/>
                </a:cubicBezTo>
                <a:cubicBezTo>
                  <a:pt x="7990663" y="6829795"/>
                  <a:pt x="7969034" y="6831599"/>
                  <a:pt x="7947404" y="6832321"/>
                </a:cubicBezTo>
                <a:lnTo>
                  <a:pt x="7961177" y="6858000"/>
                </a:lnTo>
                <a:lnTo>
                  <a:pt x="7954498" y="6858000"/>
                </a:lnTo>
                <a:lnTo>
                  <a:pt x="7942356" y="6832321"/>
                </a:lnTo>
                <a:cubicBezTo>
                  <a:pt x="7922890" y="6832682"/>
                  <a:pt x="7904143" y="6832321"/>
                  <a:pt x="7885758" y="6828352"/>
                </a:cubicBezTo>
                <a:cubicBezTo>
                  <a:pt x="7880711" y="6834847"/>
                  <a:pt x="7876024" y="6841344"/>
                  <a:pt x="7870617" y="6847839"/>
                </a:cubicBezTo>
                <a:lnTo>
                  <a:pt x="7873155" y="6858000"/>
                </a:lnTo>
                <a:lnTo>
                  <a:pt x="7864897" y="6858000"/>
                </a:lnTo>
                <a:lnTo>
                  <a:pt x="7864488" y="6856140"/>
                </a:lnTo>
                <a:lnTo>
                  <a:pt x="7863021" y="6858000"/>
                </a:lnTo>
                <a:lnTo>
                  <a:pt x="7839473" y="6858000"/>
                </a:lnTo>
                <a:lnTo>
                  <a:pt x="7863046" y="6827630"/>
                </a:lnTo>
                <a:cubicBezTo>
                  <a:pt x="7876385" y="6810307"/>
                  <a:pt x="7889724" y="6792263"/>
                  <a:pt x="7901620" y="6773857"/>
                </a:cubicBezTo>
                <a:cubicBezTo>
                  <a:pt x="7905585" y="6767722"/>
                  <a:pt x="7909551" y="6761587"/>
                  <a:pt x="7913156" y="6755090"/>
                </a:cubicBezTo>
                <a:cubicBezTo>
                  <a:pt x="7931542" y="6725137"/>
                  <a:pt x="7946682" y="6693018"/>
                  <a:pt x="7956416" y="6659816"/>
                </a:cubicBezTo>
                <a:cubicBezTo>
                  <a:pt x="7982732" y="6571399"/>
                  <a:pt x="7958579" y="6462049"/>
                  <a:pt x="7878548" y="6408999"/>
                </a:cubicBezTo>
                <a:cubicBezTo>
                  <a:pt x="7845563" y="6386939"/>
                  <a:pt x="7807355" y="6377313"/>
                  <a:pt x="7769459" y="6378523"/>
                </a:cubicBezTo>
                <a:cubicBezTo>
                  <a:pt x="7706297" y="6380540"/>
                  <a:pt x="7643998" y="6412653"/>
                  <a:pt x="7608173" y="6467462"/>
                </a:cubicBezTo>
                <a:cubicBezTo>
                  <a:pt x="7553017" y="6552993"/>
                  <a:pt x="7577891" y="6653321"/>
                  <a:pt x="7617907" y="6739211"/>
                </a:cubicBezTo>
                <a:cubicBezTo>
                  <a:pt x="7620430" y="6744264"/>
                  <a:pt x="7622954" y="6749678"/>
                  <a:pt x="7625477" y="6755090"/>
                </a:cubicBezTo>
                <a:cubicBezTo>
                  <a:pt x="7631967" y="6749678"/>
                  <a:pt x="7638816" y="6745346"/>
                  <a:pt x="7646386" y="6742460"/>
                </a:cubicBezTo>
                <a:cubicBezTo>
                  <a:pt x="7649270" y="6741377"/>
                  <a:pt x="7651794" y="6744986"/>
                  <a:pt x="7648550" y="6746790"/>
                </a:cubicBezTo>
                <a:cubicBezTo>
                  <a:pt x="7642421" y="6750760"/>
                  <a:pt x="7636653" y="6754369"/>
                  <a:pt x="7631245" y="6758339"/>
                </a:cubicBezTo>
                <a:cubicBezTo>
                  <a:pt x="7630164" y="6759061"/>
                  <a:pt x="7629082" y="6759782"/>
                  <a:pt x="7628362" y="6760504"/>
                </a:cubicBezTo>
                <a:cubicBezTo>
                  <a:pt x="7629082" y="6762670"/>
                  <a:pt x="7630164" y="6764474"/>
                  <a:pt x="7631245" y="6766639"/>
                </a:cubicBezTo>
                <a:cubicBezTo>
                  <a:pt x="7635571" y="6763752"/>
                  <a:pt x="7639537" y="6760865"/>
                  <a:pt x="7643502" y="6758339"/>
                </a:cubicBezTo>
                <a:cubicBezTo>
                  <a:pt x="7644223" y="6757978"/>
                  <a:pt x="7644945" y="6757978"/>
                  <a:pt x="7645665" y="6757256"/>
                </a:cubicBezTo>
                <a:cubicBezTo>
                  <a:pt x="7647107" y="6756535"/>
                  <a:pt x="7648550" y="6757256"/>
                  <a:pt x="7649270" y="6758339"/>
                </a:cubicBezTo>
                <a:cubicBezTo>
                  <a:pt x="7649630" y="6759421"/>
                  <a:pt x="7649630" y="6760865"/>
                  <a:pt x="7648550" y="6761948"/>
                </a:cubicBezTo>
                <a:cubicBezTo>
                  <a:pt x="7644223" y="6765556"/>
                  <a:pt x="7638816" y="6768805"/>
                  <a:pt x="7634129" y="6772414"/>
                </a:cubicBezTo>
                <a:cubicBezTo>
                  <a:pt x="7634129" y="6772774"/>
                  <a:pt x="7634490" y="6773135"/>
                  <a:pt x="7634850" y="6773857"/>
                </a:cubicBezTo>
                <a:lnTo>
                  <a:pt x="7682065" y="6858000"/>
                </a:lnTo>
                <a:lnTo>
                  <a:pt x="7664853" y="6858000"/>
                </a:lnTo>
                <a:lnTo>
                  <a:pt x="7653236" y="6838456"/>
                </a:lnTo>
                <a:cubicBezTo>
                  <a:pt x="7652515" y="6838817"/>
                  <a:pt x="7651794" y="6838817"/>
                  <a:pt x="7650712" y="6838817"/>
                </a:cubicBezTo>
                <a:cubicBezTo>
                  <a:pt x="7639537" y="6838456"/>
                  <a:pt x="7628721" y="6838456"/>
                  <a:pt x="7617546" y="6838096"/>
                </a:cubicBezTo>
                <a:lnTo>
                  <a:pt x="7618933" y="6858000"/>
                </a:lnTo>
                <a:lnTo>
                  <a:pt x="7610075" y="6858000"/>
                </a:lnTo>
                <a:lnTo>
                  <a:pt x="7608533" y="6838096"/>
                </a:lnTo>
                <a:cubicBezTo>
                  <a:pt x="7583659" y="6837373"/>
                  <a:pt x="7558425" y="6837373"/>
                  <a:pt x="7533550" y="6837013"/>
                </a:cubicBezTo>
                <a:lnTo>
                  <a:pt x="7528377" y="6858000"/>
                </a:lnTo>
                <a:lnTo>
                  <a:pt x="7517627" y="6858000"/>
                </a:lnTo>
                <a:lnTo>
                  <a:pt x="7519851" y="6850366"/>
                </a:lnTo>
                <a:cubicBezTo>
                  <a:pt x="7520933" y="6846035"/>
                  <a:pt x="7522013" y="6841344"/>
                  <a:pt x="7523095" y="6837013"/>
                </a:cubicBezTo>
                <a:cubicBezTo>
                  <a:pt x="7498221" y="6836291"/>
                  <a:pt x="7473346" y="6835930"/>
                  <a:pt x="7448471" y="6834487"/>
                </a:cubicBezTo>
                <a:lnTo>
                  <a:pt x="7429749" y="6858000"/>
                </a:lnTo>
                <a:lnTo>
                  <a:pt x="7418613" y="6858000"/>
                </a:lnTo>
                <a:lnTo>
                  <a:pt x="7437657" y="6834126"/>
                </a:lnTo>
                <a:cubicBezTo>
                  <a:pt x="7423958" y="6833404"/>
                  <a:pt x="7410620" y="6832321"/>
                  <a:pt x="7396920" y="6831238"/>
                </a:cubicBezTo>
                <a:cubicBezTo>
                  <a:pt x="7390071" y="6839539"/>
                  <a:pt x="7382861" y="6847839"/>
                  <a:pt x="7374930" y="6856501"/>
                </a:cubicBezTo>
                <a:cubicBezTo>
                  <a:pt x="7373488" y="6857944"/>
                  <a:pt x="7371685" y="6858306"/>
                  <a:pt x="7370243" y="6857944"/>
                </a:cubicBezTo>
                <a:cubicBezTo>
                  <a:pt x="7369162" y="6858306"/>
                  <a:pt x="7367359" y="6857944"/>
                  <a:pt x="7366999" y="6856861"/>
                </a:cubicBezTo>
                <a:cubicBezTo>
                  <a:pt x="7362673" y="6846757"/>
                  <a:pt x="7352579" y="6838456"/>
                  <a:pt x="7345729" y="6829795"/>
                </a:cubicBezTo>
                <a:cubicBezTo>
                  <a:pt x="7345009" y="6829795"/>
                  <a:pt x="7344288" y="6830156"/>
                  <a:pt x="7343927" y="6830156"/>
                </a:cubicBezTo>
                <a:cubicBezTo>
                  <a:pt x="7336357" y="6830156"/>
                  <a:pt x="7329146" y="6829795"/>
                  <a:pt x="7321576" y="6829795"/>
                </a:cubicBezTo>
                <a:lnTo>
                  <a:pt x="7294426" y="6858000"/>
                </a:lnTo>
                <a:lnTo>
                  <a:pt x="7282471" y="6858000"/>
                </a:lnTo>
                <a:lnTo>
                  <a:pt x="7310040" y="6829795"/>
                </a:lnTo>
                <a:cubicBezTo>
                  <a:pt x="7301748" y="6829795"/>
                  <a:pt x="7293457" y="6829795"/>
                  <a:pt x="7285526" y="6829435"/>
                </a:cubicBezTo>
                <a:cubicBezTo>
                  <a:pt x="7271467" y="6829073"/>
                  <a:pt x="7256325" y="6830156"/>
                  <a:pt x="7242266" y="6826908"/>
                </a:cubicBezTo>
                <a:cubicBezTo>
                  <a:pt x="7241545" y="6826547"/>
                  <a:pt x="7241545" y="6824743"/>
                  <a:pt x="7242627" y="6824743"/>
                </a:cubicBezTo>
                <a:cubicBezTo>
                  <a:pt x="7258128" y="6820412"/>
                  <a:pt x="7275792" y="6821855"/>
                  <a:pt x="7292015" y="6821855"/>
                </a:cubicBezTo>
                <a:cubicBezTo>
                  <a:pt x="7300306" y="6821495"/>
                  <a:pt x="7308597" y="6821495"/>
                  <a:pt x="7316889" y="6821495"/>
                </a:cubicBezTo>
                <a:cubicBezTo>
                  <a:pt x="7317971" y="6820051"/>
                  <a:pt x="7319053" y="6818608"/>
                  <a:pt x="7320134" y="6817164"/>
                </a:cubicBezTo>
                <a:cubicBezTo>
                  <a:pt x="7323379" y="6812833"/>
                  <a:pt x="7330588" y="6816803"/>
                  <a:pt x="7328065" y="6821495"/>
                </a:cubicBezTo>
                <a:cubicBezTo>
                  <a:pt x="7331670" y="6821495"/>
                  <a:pt x="7335636" y="6821495"/>
                  <a:pt x="7339240" y="6821495"/>
                </a:cubicBezTo>
                <a:cubicBezTo>
                  <a:pt x="7335636" y="6816442"/>
                  <a:pt x="7332031" y="6811390"/>
                  <a:pt x="7329146" y="6805976"/>
                </a:cubicBezTo>
                <a:cubicBezTo>
                  <a:pt x="7322657" y="6795872"/>
                  <a:pt x="7316169" y="6785406"/>
                  <a:pt x="7310040" y="6775301"/>
                </a:cubicBezTo>
                <a:cubicBezTo>
                  <a:pt x="7274351" y="6774940"/>
                  <a:pt x="7238301" y="6773857"/>
                  <a:pt x="7202611" y="6771331"/>
                </a:cubicBezTo>
                <a:cubicBezTo>
                  <a:pt x="7193959" y="6797315"/>
                  <a:pt x="7176294" y="6820772"/>
                  <a:pt x="7158990" y="6841704"/>
                </a:cubicBezTo>
                <a:lnTo>
                  <a:pt x="7143664" y="6858000"/>
                </a:lnTo>
                <a:lnTo>
                  <a:pt x="7128002" y="6858000"/>
                </a:lnTo>
                <a:lnTo>
                  <a:pt x="7143579" y="6842426"/>
                </a:lnTo>
                <a:cubicBezTo>
                  <a:pt x="7165750" y="6817525"/>
                  <a:pt x="7185307" y="6790638"/>
                  <a:pt x="7199006" y="6759421"/>
                </a:cubicBezTo>
                <a:cubicBezTo>
                  <a:pt x="7200809" y="6755813"/>
                  <a:pt x="7206216" y="6757256"/>
                  <a:pt x="7205495" y="6761587"/>
                </a:cubicBezTo>
                <a:cubicBezTo>
                  <a:pt x="7205135" y="6762308"/>
                  <a:pt x="7205135" y="6763391"/>
                  <a:pt x="7204774" y="6764113"/>
                </a:cubicBezTo>
                <a:cubicBezTo>
                  <a:pt x="7233254" y="6763752"/>
                  <a:pt x="7261733" y="6763391"/>
                  <a:pt x="7290213" y="6763030"/>
                </a:cubicBezTo>
                <a:cubicBezTo>
                  <a:pt x="7281200" y="6751121"/>
                  <a:pt x="7275072" y="6737046"/>
                  <a:pt x="7268222" y="6724055"/>
                </a:cubicBezTo>
                <a:cubicBezTo>
                  <a:pt x="7262815" y="6713949"/>
                  <a:pt x="7256325" y="6703845"/>
                  <a:pt x="7251999" y="6693018"/>
                </a:cubicBezTo>
                <a:cubicBezTo>
                  <a:pt x="7249116" y="6686161"/>
                  <a:pt x="7247313" y="6678221"/>
                  <a:pt x="7241906" y="6673169"/>
                </a:cubicBezTo>
                <a:cubicBezTo>
                  <a:pt x="7240824" y="6672086"/>
                  <a:pt x="7242266" y="6670643"/>
                  <a:pt x="7243347" y="6671365"/>
                </a:cubicBezTo>
                <a:cubicBezTo>
                  <a:pt x="7248034" y="6674974"/>
                  <a:pt x="7250558" y="6680387"/>
                  <a:pt x="7252720" y="6685800"/>
                </a:cubicBezTo>
                <a:cubicBezTo>
                  <a:pt x="7256686" y="6695905"/>
                  <a:pt x="7262454" y="6704928"/>
                  <a:pt x="7267141" y="6714310"/>
                </a:cubicBezTo>
                <a:cubicBezTo>
                  <a:pt x="7276153" y="6730550"/>
                  <a:pt x="7283363" y="6748234"/>
                  <a:pt x="7295620" y="6762670"/>
                </a:cubicBezTo>
                <a:cubicBezTo>
                  <a:pt x="7297783" y="6762670"/>
                  <a:pt x="7299586" y="6762670"/>
                  <a:pt x="7301748" y="6762670"/>
                </a:cubicBezTo>
                <a:cubicBezTo>
                  <a:pt x="7299225" y="6758699"/>
                  <a:pt x="7296701" y="6754730"/>
                  <a:pt x="7294178" y="6750760"/>
                </a:cubicBezTo>
                <a:cubicBezTo>
                  <a:pt x="7271106" y="6715393"/>
                  <a:pt x="7248034" y="6678221"/>
                  <a:pt x="7238301" y="6637442"/>
                </a:cubicBezTo>
                <a:cubicBezTo>
                  <a:pt x="7237580" y="6634554"/>
                  <a:pt x="7236859" y="6632028"/>
                  <a:pt x="7236498" y="6629502"/>
                </a:cubicBezTo>
                <a:cubicBezTo>
                  <a:pt x="7233975" y="6631667"/>
                  <a:pt x="7231811" y="6634193"/>
                  <a:pt x="7231811" y="6636359"/>
                </a:cubicBezTo>
                <a:cubicBezTo>
                  <a:pt x="7231811" y="6637442"/>
                  <a:pt x="7230730" y="6637802"/>
                  <a:pt x="7230009" y="6636719"/>
                </a:cubicBezTo>
                <a:cubicBezTo>
                  <a:pt x="7227846" y="6633833"/>
                  <a:pt x="7232533" y="6628780"/>
                  <a:pt x="7235777" y="6625893"/>
                </a:cubicBezTo>
                <a:cubicBezTo>
                  <a:pt x="7235416" y="6623367"/>
                  <a:pt x="7235056" y="6620479"/>
                  <a:pt x="7234695" y="6617953"/>
                </a:cubicBezTo>
                <a:cubicBezTo>
                  <a:pt x="7231811" y="6620841"/>
                  <a:pt x="7228928" y="6624088"/>
                  <a:pt x="7225683" y="6626615"/>
                </a:cubicBezTo>
                <a:cubicBezTo>
                  <a:pt x="7224602" y="6626976"/>
                  <a:pt x="7223880" y="6626253"/>
                  <a:pt x="7224241" y="6625171"/>
                </a:cubicBezTo>
                <a:cubicBezTo>
                  <a:pt x="7227125" y="6621201"/>
                  <a:pt x="7230730" y="6617232"/>
                  <a:pt x="7234335" y="6613983"/>
                </a:cubicBezTo>
                <a:cubicBezTo>
                  <a:pt x="7229288" y="6555881"/>
                  <a:pt x="7252360" y="6490559"/>
                  <a:pt x="7301388" y="6455914"/>
                </a:cubicBezTo>
                <a:cubicBezTo>
                  <a:pt x="7343927" y="6425961"/>
                  <a:pt x="7403048" y="6425599"/>
                  <a:pt x="7448471" y="6451583"/>
                </a:cubicBezTo>
                <a:cubicBezTo>
                  <a:pt x="7493894" y="6477206"/>
                  <a:pt x="7518408" y="6525204"/>
                  <a:pt x="7516607" y="6575369"/>
                </a:cubicBezTo>
                <a:cubicBezTo>
                  <a:pt x="7515164" y="6610014"/>
                  <a:pt x="7505071" y="6643937"/>
                  <a:pt x="7491371" y="6676057"/>
                </a:cubicBezTo>
                <a:cubicBezTo>
                  <a:pt x="7492814" y="6675334"/>
                  <a:pt x="7494255" y="6674974"/>
                  <a:pt x="7495697" y="6674974"/>
                </a:cubicBezTo>
                <a:cubicBezTo>
                  <a:pt x="7497499" y="6674612"/>
                  <a:pt x="7499302" y="6677500"/>
                  <a:pt x="7497140" y="6678221"/>
                </a:cubicBezTo>
                <a:cubicBezTo>
                  <a:pt x="7494255" y="6679304"/>
                  <a:pt x="7491371" y="6680748"/>
                  <a:pt x="7488848" y="6681830"/>
                </a:cubicBezTo>
                <a:cubicBezTo>
                  <a:pt x="7487766" y="6683996"/>
                  <a:pt x="7486685" y="6686522"/>
                  <a:pt x="7485603" y="6689048"/>
                </a:cubicBezTo>
                <a:cubicBezTo>
                  <a:pt x="7487406" y="6688327"/>
                  <a:pt x="7489208" y="6687604"/>
                  <a:pt x="7491011" y="6686883"/>
                </a:cubicBezTo>
                <a:cubicBezTo>
                  <a:pt x="7493173" y="6686161"/>
                  <a:pt x="7494616" y="6689770"/>
                  <a:pt x="7492814" y="6690853"/>
                </a:cubicBezTo>
                <a:cubicBezTo>
                  <a:pt x="7489568" y="6692296"/>
                  <a:pt x="7485964" y="6693379"/>
                  <a:pt x="7483080" y="6694462"/>
                </a:cubicBezTo>
                <a:cubicBezTo>
                  <a:pt x="7478393" y="6703483"/>
                  <a:pt x="7474067" y="6712145"/>
                  <a:pt x="7469381" y="6721167"/>
                </a:cubicBezTo>
                <a:lnTo>
                  <a:pt x="7457410" y="6739750"/>
                </a:lnTo>
                <a:lnTo>
                  <a:pt x="7444506" y="6759782"/>
                </a:lnTo>
                <a:lnTo>
                  <a:pt x="7540247" y="6758949"/>
                </a:lnTo>
                <a:lnTo>
                  <a:pt x="7610336" y="6758339"/>
                </a:lnTo>
                <a:cubicBezTo>
                  <a:pt x="7608173" y="6754008"/>
                  <a:pt x="7606010" y="6749678"/>
                  <a:pt x="7603848" y="6745346"/>
                </a:cubicBezTo>
                <a:cubicBezTo>
                  <a:pt x="7568518" y="6668477"/>
                  <a:pt x="7541120" y="6578977"/>
                  <a:pt x="7575008" y="6496333"/>
                </a:cubicBezTo>
                <a:cubicBezTo>
                  <a:pt x="7608894" y="6413329"/>
                  <a:pt x="7695414" y="6355587"/>
                  <a:pt x="7785899" y="6361361"/>
                </a:cubicBezTo>
                <a:close/>
                <a:moveTo>
                  <a:pt x="9291327" y="6357493"/>
                </a:moveTo>
                <a:cubicBezTo>
                  <a:pt x="9284596" y="6358618"/>
                  <a:pt x="9277867" y="6358055"/>
                  <a:pt x="9271697" y="6358618"/>
                </a:cubicBezTo>
                <a:cubicBezTo>
                  <a:pt x="9264966" y="6359180"/>
                  <a:pt x="9250382" y="6358618"/>
                  <a:pt x="9248137" y="6367052"/>
                </a:cubicBezTo>
                <a:cubicBezTo>
                  <a:pt x="9247576" y="6367615"/>
                  <a:pt x="9247576" y="6367615"/>
                  <a:pt x="9247576" y="6367615"/>
                </a:cubicBezTo>
                <a:cubicBezTo>
                  <a:pt x="9272256" y="6365366"/>
                  <a:pt x="9296938" y="6365927"/>
                  <a:pt x="9321057" y="6365366"/>
                </a:cubicBezTo>
                <a:cubicBezTo>
                  <a:pt x="9322177" y="6365366"/>
                  <a:pt x="9322738" y="6365366"/>
                  <a:pt x="9323299" y="6365927"/>
                </a:cubicBezTo>
                <a:cubicBezTo>
                  <a:pt x="9325544" y="6363678"/>
                  <a:pt x="9327227" y="6360867"/>
                  <a:pt x="9328347" y="6358055"/>
                </a:cubicBezTo>
                <a:cubicBezTo>
                  <a:pt x="9316007" y="6358618"/>
                  <a:pt x="9303667" y="6358055"/>
                  <a:pt x="9291327" y="6357493"/>
                </a:cubicBezTo>
                <a:close/>
                <a:moveTo>
                  <a:pt x="9950303" y="6354590"/>
                </a:moveTo>
                <a:cubicBezTo>
                  <a:pt x="9951651" y="6353244"/>
                  <a:pt x="9954350" y="6354590"/>
                  <a:pt x="9953451" y="6356386"/>
                </a:cubicBezTo>
                <a:cubicBezTo>
                  <a:pt x="9939061" y="6377035"/>
                  <a:pt x="9921525" y="6394092"/>
                  <a:pt x="9904438" y="6412048"/>
                </a:cubicBezTo>
                <a:cubicBezTo>
                  <a:pt x="9884655" y="6431799"/>
                  <a:pt x="9868017" y="6454691"/>
                  <a:pt x="9848683" y="6474891"/>
                </a:cubicBezTo>
                <a:cubicBezTo>
                  <a:pt x="9845535" y="6478034"/>
                  <a:pt x="9841489" y="6473544"/>
                  <a:pt x="9844186" y="6469953"/>
                </a:cubicBezTo>
                <a:cubicBezTo>
                  <a:pt x="9860823" y="6451549"/>
                  <a:pt x="9877011" y="6431349"/>
                  <a:pt x="9894997" y="6413843"/>
                </a:cubicBezTo>
                <a:cubicBezTo>
                  <a:pt x="9914331" y="6394541"/>
                  <a:pt x="9933666" y="6376137"/>
                  <a:pt x="9950303" y="6354590"/>
                </a:cubicBezTo>
                <a:close/>
                <a:moveTo>
                  <a:pt x="1243991" y="6353245"/>
                </a:moveTo>
                <a:cubicBezTo>
                  <a:pt x="1243518" y="6353718"/>
                  <a:pt x="1243048" y="6354190"/>
                  <a:pt x="1242104" y="6354661"/>
                </a:cubicBezTo>
                <a:cubicBezTo>
                  <a:pt x="1206739" y="6380621"/>
                  <a:pt x="1165716" y="6398084"/>
                  <a:pt x="1129409" y="6422627"/>
                </a:cubicBezTo>
                <a:cubicBezTo>
                  <a:pt x="1129409" y="6434426"/>
                  <a:pt x="1129409" y="6444810"/>
                  <a:pt x="1129409" y="6455666"/>
                </a:cubicBezTo>
                <a:cubicBezTo>
                  <a:pt x="1167132" y="6432067"/>
                  <a:pt x="1203910" y="6406107"/>
                  <a:pt x="1243048" y="6384396"/>
                </a:cubicBezTo>
                <a:cubicBezTo>
                  <a:pt x="1243518" y="6383925"/>
                  <a:pt x="1243991" y="6383925"/>
                  <a:pt x="1244933" y="6383925"/>
                </a:cubicBezTo>
                <a:cubicBezTo>
                  <a:pt x="1244462" y="6373540"/>
                  <a:pt x="1243991" y="6363629"/>
                  <a:pt x="1243991" y="6353245"/>
                </a:cubicBezTo>
                <a:close/>
                <a:moveTo>
                  <a:pt x="2042176" y="6352543"/>
                </a:moveTo>
                <a:cubicBezTo>
                  <a:pt x="2043627" y="6352951"/>
                  <a:pt x="2044714" y="6354309"/>
                  <a:pt x="2043989" y="6356302"/>
                </a:cubicBezTo>
                <a:cubicBezTo>
                  <a:pt x="2037826" y="6374779"/>
                  <a:pt x="2027676" y="6391083"/>
                  <a:pt x="2017164" y="6407748"/>
                </a:cubicBezTo>
                <a:cubicBezTo>
                  <a:pt x="2005925" y="6424777"/>
                  <a:pt x="1997950" y="6444703"/>
                  <a:pt x="1985625" y="6461007"/>
                </a:cubicBezTo>
                <a:cubicBezTo>
                  <a:pt x="1982362" y="6464991"/>
                  <a:pt x="1975837" y="6461007"/>
                  <a:pt x="1978737" y="6456659"/>
                </a:cubicBezTo>
                <a:cubicBezTo>
                  <a:pt x="1989612" y="6442167"/>
                  <a:pt x="1996862" y="6424777"/>
                  <a:pt x="2007376" y="6409560"/>
                </a:cubicBezTo>
                <a:cubicBezTo>
                  <a:pt x="2018975" y="6392170"/>
                  <a:pt x="2030939" y="6374779"/>
                  <a:pt x="2038189" y="6354490"/>
                </a:cubicBezTo>
                <a:cubicBezTo>
                  <a:pt x="2038913" y="6352679"/>
                  <a:pt x="2040725" y="6352135"/>
                  <a:pt x="2042176" y="6352543"/>
                </a:cubicBezTo>
                <a:close/>
                <a:moveTo>
                  <a:pt x="7756743" y="6350405"/>
                </a:moveTo>
                <a:cubicBezTo>
                  <a:pt x="7791036" y="6348583"/>
                  <a:pt x="7822441" y="6357329"/>
                  <a:pt x="7854929" y="6367531"/>
                </a:cubicBezTo>
                <a:cubicBezTo>
                  <a:pt x="7858539" y="6368625"/>
                  <a:pt x="7856734" y="6374091"/>
                  <a:pt x="7853124" y="6372997"/>
                </a:cubicBezTo>
                <a:cubicBezTo>
                  <a:pt x="7821358" y="6364252"/>
                  <a:pt x="7790314" y="6352956"/>
                  <a:pt x="7756743" y="6355871"/>
                </a:cubicBezTo>
                <a:cubicBezTo>
                  <a:pt x="7737611" y="6357693"/>
                  <a:pt x="7718840" y="6361337"/>
                  <a:pt x="7701513" y="6368990"/>
                </a:cubicBezTo>
                <a:cubicBezTo>
                  <a:pt x="7690683" y="6374456"/>
                  <a:pt x="7679855" y="6379922"/>
                  <a:pt x="7667942" y="6383201"/>
                </a:cubicBezTo>
                <a:cubicBezTo>
                  <a:pt x="7666859" y="6383201"/>
                  <a:pt x="7666498" y="6382108"/>
                  <a:pt x="7667220" y="6381744"/>
                </a:cubicBezTo>
                <a:cubicBezTo>
                  <a:pt x="7696098" y="6366803"/>
                  <a:pt x="7723533" y="6352592"/>
                  <a:pt x="7756743" y="6350405"/>
                </a:cubicBezTo>
                <a:close/>
                <a:moveTo>
                  <a:pt x="9243909" y="6347335"/>
                </a:moveTo>
                <a:lnTo>
                  <a:pt x="9235696" y="6352649"/>
                </a:lnTo>
                <a:cubicBezTo>
                  <a:pt x="9235126" y="6352649"/>
                  <a:pt x="9234555" y="6352079"/>
                  <a:pt x="9235126" y="6351507"/>
                </a:cubicBezTo>
                <a:close/>
                <a:moveTo>
                  <a:pt x="9246316" y="6346192"/>
                </a:moveTo>
                <a:lnTo>
                  <a:pt x="9243909" y="6347335"/>
                </a:lnTo>
                <a:lnTo>
                  <a:pt x="9245402" y="6346368"/>
                </a:lnTo>
                <a:close/>
                <a:moveTo>
                  <a:pt x="535046" y="6344884"/>
                </a:moveTo>
                <a:cubicBezTo>
                  <a:pt x="517963" y="6349577"/>
                  <a:pt x="500880" y="6363657"/>
                  <a:pt x="494711" y="6377267"/>
                </a:cubicBezTo>
                <a:cubicBezTo>
                  <a:pt x="483322" y="6401202"/>
                  <a:pt x="507050" y="6420914"/>
                  <a:pt x="529827" y="6420443"/>
                </a:cubicBezTo>
                <a:cubicBezTo>
                  <a:pt x="573482" y="6419037"/>
                  <a:pt x="585347" y="6358963"/>
                  <a:pt x="540740" y="6348169"/>
                </a:cubicBezTo>
                <a:cubicBezTo>
                  <a:pt x="538368" y="6347700"/>
                  <a:pt x="536470" y="6346761"/>
                  <a:pt x="535046" y="6344884"/>
                </a:cubicBezTo>
                <a:close/>
                <a:moveTo>
                  <a:pt x="9327788" y="6344561"/>
                </a:moveTo>
                <a:cubicBezTo>
                  <a:pt x="9321057" y="6345123"/>
                  <a:pt x="9314887" y="6343998"/>
                  <a:pt x="9308717" y="6345123"/>
                </a:cubicBezTo>
                <a:cubicBezTo>
                  <a:pt x="9307595" y="6346809"/>
                  <a:pt x="9306473" y="6348497"/>
                  <a:pt x="9304789" y="6350746"/>
                </a:cubicBezTo>
                <a:cubicBezTo>
                  <a:pt x="9303667" y="6351870"/>
                  <a:pt x="9302547" y="6352995"/>
                  <a:pt x="9300864" y="6354120"/>
                </a:cubicBezTo>
                <a:cubicBezTo>
                  <a:pt x="9309837" y="6353558"/>
                  <a:pt x="9319374" y="6353558"/>
                  <a:pt x="9328347" y="6353558"/>
                </a:cubicBezTo>
                <a:cubicBezTo>
                  <a:pt x="9328908" y="6350183"/>
                  <a:pt x="9328347" y="6347372"/>
                  <a:pt x="9327788" y="6344561"/>
                </a:cubicBezTo>
                <a:close/>
                <a:moveTo>
                  <a:pt x="1915012" y="6341894"/>
                </a:moveTo>
                <a:cubicBezTo>
                  <a:pt x="1918237" y="6359860"/>
                  <a:pt x="1913220" y="6381781"/>
                  <a:pt x="1911073" y="6399747"/>
                </a:cubicBezTo>
                <a:cubicBezTo>
                  <a:pt x="1908922" y="6419152"/>
                  <a:pt x="1904267" y="6438556"/>
                  <a:pt x="1902833" y="6457961"/>
                </a:cubicBezTo>
                <a:cubicBezTo>
                  <a:pt x="1906415" y="6459398"/>
                  <a:pt x="1905699" y="6464789"/>
                  <a:pt x="1901759" y="6465148"/>
                </a:cubicBezTo>
                <a:cubicBezTo>
                  <a:pt x="1900327" y="6466585"/>
                  <a:pt x="1897462" y="6466585"/>
                  <a:pt x="1896028" y="6465148"/>
                </a:cubicBezTo>
                <a:cubicBezTo>
                  <a:pt x="1869524" y="6466226"/>
                  <a:pt x="1842659" y="6463710"/>
                  <a:pt x="1816514" y="6461913"/>
                </a:cubicBezTo>
                <a:cubicBezTo>
                  <a:pt x="1813648" y="6461555"/>
                  <a:pt x="1813648" y="6457601"/>
                  <a:pt x="1816871" y="6457243"/>
                </a:cubicBezTo>
                <a:cubicBezTo>
                  <a:pt x="1842659" y="6455805"/>
                  <a:pt x="1869164" y="6455805"/>
                  <a:pt x="1894955" y="6457601"/>
                </a:cubicBezTo>
                <a:cubicBezTo>
                  <a:pt x="1897820" y="6419152"/>
                  <a:pt x="1911430" y="6381061"/>
                  <a:pt x="1911073" y="6342612"/>
                </a:cubicBezTo>
                <a:cubicBezTo>
                  <a:pt x="1911073" y="6340456"/>
                  <a:pt x="1914654" y="6339737"/>
                  <a:pt x="1915012" y="6341894"/>
                </a:cubicBezTo>
                <a:close/>
                <a:moveTo>
                  <a:pt x="247244" y="6338591"/>
                </a:moveTo>
                <a:cubicBezTo>
                  <a:pt x="232652" y="6345655"/>
                  <a:pt x="220414" y="6359314"/>
                  <a:pt x="220884" y="6375798"/>
                </a:cubicBezTo>
                <a:cubicBezTo>
                  <a:pt x="221826" y="6404057"/>
                  <a:pt x="251010" y="6438438"/>
                  <a:pt x="279252" y="6412534"/>
                </a:cubicBezTo>
                <a:cubicBezTo>
                  <a:pt x="305612" y="6388515"/>
                  <a:pt x="296668" y="6334823"/>
                  <a:pt x="254776" y="6340475"/>
                </a:cubicBezTo>
                <a:cubicBezTo>
                  <a:pt x="251951" y="6340946"/>
                  <a:pt x="249127" y="6340004"/>
                  <a:pt x="247244" y="6338591"/>
                </a:cubicBezTo>
                <a:close/>
                <a:moveTo>
                  <a:pt x="7763012" y="6338534"/>
                </a:moveTo>
                <a:cubicBezTo>
                  <a:pt x="7786045" y="6337453"/>
                  <a:pt x="7813037" y="6340336"/>
                  <a:pt x="7834269" y="6350428"/>
                </a:cubicBezTo>
                <a:cubicBezTo>
                  <a:pt x="7837868" y="6352230"/>
                  <a:pt x="7834629" y="6356915"/>
                  <a:pt x="7831391" y="6355474"/>
                </a:cubicBezTo>
                <a:cubicBezTo>
                  <a:pt x="7806198" y="6343580"/>
                  <a:pt x="7772729" y="6341057"/>
                  <a:pt x="7745738" y="6345743"/>
                </a:cubicBezTo>
                <a:cubicBezTo>
                  <a:pt x="7724505" y="6349347"/>
                  <a:pt x="7706151" y="6360159"/>
                  <a:pt x="7685278" y="6363763"/>
                </a:cubicBezTo>
                <a:cubicBezTo>
                  <a:pt x="7683478" y="6364124"/>
                  <a:pt x="7682399" y="6361240"/>
                  <a:pt x="7684558" y="6360880"/>
                </a:cubicBezTo>
                <a:cubicBezTo>
                  <a:pt x="7711909" y="6352951"/>
                  <a:pt x="7733863" y="6339255"/>
                  <a:pt x="7763012" y="6338534"/>
                </a:cubicBezTo>
                <a:close/>
                <a:moveTo>
                  <a:pt x="9711473" y="6338256"/>
                </a:moveTo>
                <a:cubicBezTo>
                  <a:pt x="9722814" y="6345574"/>
                  <a:pt x="9732340" y="6353808"/>
                  <a:pt x="9742319" y="6361583"/>
                </a:cubicBezTo>
                <a:cubicBezTo>
                  <a:pt x="9751391" y="6368444"/>
                  <a:pt x="9761371" y="6373475"/>
                  <a:pt x="9770897" y="6379421"/>
                </a:cubicBezTo>
                <a:cubicBezTo>
                  <a:pt x="9775434" y="6381709"/>
                  <a:pt x="9771350" y="6388570"/>
                  <a:pt x="9767268" y="6385825"/>
                </a:cubicBezTo>
                <a:cubicBezTo>
                  <a:pt x="9757289" y="6379421"/>
                  <a:pt x="9747762" y="6373475"/>
                  <a:pt x="9738690" y="6366157"/>
                </a:cubicBezTo>
                <a:cubicBezTo>
                  <a:pt x="9728711" y="6357924"/>
                  <a:pt x="9720092" y="6349233"/>
                  <a:pt x="9710113" y="6341000"/>
                </a:cubicBezTo>
                <a:cubicBezTo>
                  <a:pt x="9708298" y="6339628"/>
                  <a:pt x="9709658" y="6337341"/>
                  <a:pt x="9711473" y="6338256"/>
                </a:cubicBezTo>
                <a:close/>
                <a:moveTo>
                  <a:pt x="9293645" y="6336397"/>
                </a:moveTo>
                <a:cubicBezTo>
                  <a:pt x="9295856" y="6336397"/>
                  <a:pt x="9295856" y="6338377"/>
                  <a:pt x="9293645" y="6338871"/>
                </a:cubicBezTo>
                <a:lnTo>
                  <a:pt x="9291650" y="6339017"/>
                </a:lnTo>
                <a:lnTo>
                  <a:pt x="9291650" y="6341230"/>
                </a:lnTo>
                <a:cubicBezTo>
                  <a:pt x="9281944" y="6341230"/>
                  <a:pt x="9272808" y="6342372"/>
                  <a:pt x="9263103" y="6342943"/>
                </a:cubicBezTo>
                <a:lnTo>
                  <a:pt x="9246316" y="6346192"/>
                </a:lnTo>
                <a:lnTo>
                  <a:pt x="9255947" y="6341617"/>
                </a:lnTo>
                <a:lnTo>
                  <a:pt x="9246110" y="6342333"/>
                </a:lnTo>
                <a:cubicBezTo>
                  <a:pt x="9245003" y="6342829"/>
                  <a:pt x="9244452" y="6341839"/>
                  <a:pt x="9245557" y="6341344"/>
                </a:cubicBezTo>
                <a:cubicBezTo>
                  <a:pt x="9261587" y="6337881"/>
                  <a:pt x="9277616" y="6335902"/>
                  <a:pt x="9293645" y="6336397"/>
                </a:cubicBezTo>
                <a:close/>
                <a:moveTo>
                  <a:pt x="8563605" y="6334314"/>
                </a:moveTo>
                <a:cubicBezTo>
                  <a:pt x="8570609" y="6345123"/>
                  <a:pt x="8574928" y="6358031"/>
                  <a:pt x="8582827" y="6368141"/>
                </a:cubicBezTo>
                <a:cubicBezTo>
                  <a:pt x="8583485" y="6368984"/>
                  <a:pt x="8582212" y="6370430"/>
                  <a:pt x="8581334" y="6369307"/>
                </a:cubicBezTo>
                <a:cubicBezTo>
                  <a:pt x="8573436" y="6359197"/>
                  <a:pt x="8568599" y="6346241"/>
                  <a:pt x="8562491" y="6334732"/>
                </a:cubicBezTo>
                <a:cubicBezTo>
                  <a:pt x="8562052" y="6334170"/>
                  <a:pt x="8563166" y="6333752"/>
                  <a:pt x="8563605" y="6334314"/>
                </a:cubicBezTo>
                <a:close/>
                <a:moveTo>
                  <a:pt x="9320496" y="6329379"/>
                </a:moveTo>
                <a:cubicBezTo>
                  <a:pt x="9318813" y="6331066"/>
                  <a:pt x="9316568" y="6331066"/>
                  <a:pt x="9314326" y="6331066"/>
                </a:cubicBezTo>
                <a:cubicBezTo>
                  <a:pt x="9312643" y="6331066"/>
                  <a:pt x="9310959" y="6331066"/>
                  <a:pt x="9308717" y="6330503"/>
                </a:cubicBezTo>
                <a:cubicBezTo>
                  <a:pt x="9309837" y="6334440"/>
                  <a:pt x="9310398" y="6338375"/>
                  <a:pt x="9309278" y="6342312"/>
                </a:cubicBezTo>
                <a:cubicBezTo>
                  <a:pt x="9314887" y="6341186"/>
                  <a:pt x="9320496" y="6340625"/>
                  <a:pt x="9326105" y="6340625"/>
                </a:cubicBezTo>
                <a:cubicBezTo>
                  <a:pt x="9324421" y="6337251"/>
                  <a:pt x="9322738" y="6333315"/>
                  <a:pt x="9320496" y="6329379"/>
                </a:cubicBezTo>
                <a:close/>
                <a:moveTo>
                  <a:pt x="9291703" y="6329099"/>
                </a:moveTo>
                <a:cubicBezTo>
                  <a:pt x="9293377" y="6329716"/>
                  <a:pt x="9292261" y="6332810"/>
                  <a:pt x="9290589" y="6332191"/>
                </a:cubicBezTo>
                <a:cubicBezTo>
                  <a:pt x="9278880" y="6329716"/>
                  <a:pt x="9267171" y="6335283"/>
                  <a:pt x="9254906" y="6332810"/>
                </a:cubicBezTo>
                <a:cubicBezTo>
                  <a:pt x="9254348" y="6332810"/>
                  <a:pt x="9254348" y="6331572"/>
                  <a:pt x="9254906" y="6331572"/>
                </a:cubicBezTo>
                <a:cubicBezTo>
                  <a:pt x="9267729" y="6332191"/>
                  <a:pt x="9278880" y="6326005"/>
                  <a:pt x="9291703" y="6329099"/>
                </a:cubicBezTo>
                <a:close/>
                <a:moveTo>
                  <a:pt x="543588" y="6327519"/>
                </a:moveTo>
                <a:cubicBezTo>
                  <a:pt x="576805" y="6330335"/>
                  <a:pt x="597210" y="6360840"/>
                  <a:pt x="591040" y="6392285"/>
                </a:cubicBezTo>
                <a:cubicBezTo>
                  <a:pt x="584397" y="6425606"/>
                  <a:pt x="552605" y="6447664"/>
                  <a:pt x="518438" y="6441094"/>
                </a:cubicBezTo>
                <a:cubicBezTo>
                  <a:pt x="486644" y="6434993"/>
                  <a:pt x="456273" y="6399324"/>
                  <a:pt x="478578" y="6367880"/>
                </a:cubicBezTo>
                <a:cubicBezTo>
                  <a:pt x="489966" y="6350515"/>
                  <a:pt x="513218" y="6333621"/>
                  <a:pt x="535996" y="6330804"/>
                </a:cubicBezTo>
                <a:cubicBezTo>
                  <a:pt x="537893" y="6328927"/>
                  <a:pt x="540266" y="6327519"/>
                  <a:pt x="543588" y="6327519"/>
                </a:cubicBezTo>
                <a:close/>
                <a:moveTo>
                  <a:pt x="8558117" y="6319543"/>
                </a:moveTo>
                <a:cubicBezTo>
                  <a:pt x="8563537" y="6327722"/>
                  <a:pt x="8567610" y="6336035"/>
                  <a:pt x="8572206" y="6344397"/>
                </a:cubicBezTo>
                <a:cubicBezTo>
                  <a:pt x="8576657" y="6351954"/>
                  <a:pt x="8580951" y="6360552"/>
                  <a:pt x="8586305" y="6367405"/>
                </a:cubicBezTo>
                <a:cubicBezTo>
                  <a:pt x="8586974" y="6368261"/>
                  <a:pt x="8585994" y="6369486"/>
                  <a:pt x="8585325" y="6368629"/>
                </a:cubicBezTo>
                <a:cubicBezTo>
                  <a:pt x="8579894" y="6362298"/>
                  <a:pt x="8575822" y="6353986"/>
                  <a:pt x="8571817" y="6347000"/>
                </a:cubicBezTo>
                <a:cubicBezTo>
                  <a:pt x="8566775" y="6338065"/>
                  <a:pt x="8562558" y="6328948"/>
                  <a:pt x="8557515" y="6320014"/>
                </a:cubicBezTo>
                <a:cubicBezTo>
                  <a:pt x="8557292" y="6319728"/>
                  <a:pt x="8557894" y="6319257"/>
                  <a:pt x="8558117" y="6319543"/>
                </a:cubicBezTo>
                <a:close/>
                <a:moveTo>
                  <a:pt x="269367" y="6319281"/>
                </a:moveTo>
                <a:cubicBezTo>
                  <a:pt x="328207" y="6324932"/>
                  <a:pt x="331031" y="6428077"/>
                  <a:pt x="264661" y="6440794"/>
                </a:cubicBezTo>
                <a:cubicBezTo>
                  <a:pt x="221826" y="6449742"/>
                  <a:pt x="192172" y="6397463"/>
                  <a:pt x="204881" y="6360256"/>
                </a:cubicBezTo>
                <a:cubicBezTo>
                  <a:pt x="213824" y="6334823"/>
                  <a:pt x="243008" y="6315042"/>
                  <a:pt x="269367" y="6319281"/>
                </a:cubicBezTo>
                <a:close/>
                <a:moveTo>
                  <a:pt x="9313765" y="6318695"/>
                </a:moveTo>
                <a:cubicBezTo>
                  <a:pt x="9313765" y="6319257"/>
                  <a:pt x="9313204" y="6319820"/>
                  <a:pt x="9312643" y="6319820"/>
                </a:cubicBezTo>
                <a:cubicBezTo>
                  <a:pt x="9309278" y="6319820"/>
                  <a:pt x="9306473" y="6319820"/>
                  <a:pt x="9303108" y="6319257"/>
                </a:cubicBezTo>
                <a:cubicBezTo>
                  <a:pt x="9304789" y="6322069"/>
                  <a:pt x="9307034" y="6324880"/>
                  <a:pt x="9307595" y="6328254"/>
                </a:cubicBezTo>
                <a:cubicBezTo>
                  <a:pt x="9309837" y="6327692"/>
                  <a:pt x="9312081" y="6327692"/>
                  <a:pt x="9314326" y="6327692"/>
                </a:cubicBezTo>
                <a:cubicBezTo>
                  <a:pt x="9315448" y="6327131"/>
                  <a:pt x="9317129" y="6326568"/>
                  <a:pt x="9318251" y="6326568"/>
                </a:cubicBezTo>
                <a:cubicBezTo>
                  <a:pt x="9317129" y="6323755"/>
                  <a:pt x="9315448" y="6321506"/>
                  <a:pt x="9313765" y="6318695"/>
                </a:cubicBezTo>
                <a:close/>
                <a:moveTo>
                  <a:pt x="3498225" y="6318344"/>
                </a:moveTo>
                <a:cubicBezTo>
                  <a:pt x="3559645" y="6314381"/>
                  <a:pt x="3615284" y="6351494"/>
                  <a:pt x="3632263" y="6411309"/>
                </a:cubicBezTo>
                <a:cubicBezTo>
                  <a:pt x="3640574" y="6441217"/>
                  <a:pt x="3638045" y="6475447"/>
                  <a:pt x="3621425" y="6501751"/>
                </a:cubicBezTo>
                <a:cubicBezTo>
                  <a:pt x="3604083" y="6529496"/>
                  <a:pt x="3575902" y="6544270"/>
                  <a:pt x="3545916" y="6555800"/>
                </a:cubicBezTo>
                <a:cubicBezTo>
                  <a:pt x="3533270" y="6560485"/>
                  <a:pt x="3524960" y="6541027"/>
                  <a:pt x="3537606" y="6536703"/>
                </a:cubicBezTo>
                <a:cubicBezTo>
                  <a:pt x="3563618" y="6527695"/>
                  <a:pt x="3592883" y="6513642"/>
                  <a:pt x="3605529" y="6487698"/>
                </a:cubicBezTo>
                <a:cubicBezTo>
                  <a:pt x="3617090" y="6464277"/>
                  <a:pt x="3619619" y="6436893"/>
                  <a:pt x="3610948" y="6412030"/>
                </a:cubicBezTo>
                <a:cubicBezTo>
                  <a:pt x="3594328" y="6366268"/>
                  <a:pt x="3550974" y="6332758"/>
                  <a:pt x="3500754" y="6337441"/>
                </a:cubicBezTo>
                <a:cubicBezTo>
                  <a:pt x="3456677" y="6341766"/>
                  <a:pt x="3412961" y="6368791"/>
                  <a:pt x="3397064" y="6411309"/>
                </a:cubicBezTo>
                <a:cubicBezTo>
                  <a:pt x="3392729" y="6423200"/>
                  <a:pt x="3390020" y="6436622"/>
                  <a:pt x="3389883" y="6449954"/>
                </a:cubicBezTo>
                <a:lnTo>
                  <a:pt x="3392280" y="6461004"/>
                </a:lnTo>
                <a:lnTo>
                  <a:pt x="3394759" y="6430815"/>
                </a:lnTo>
                <a:cubicBezTo>
                  <a:pt x="3394759" y="6430457"/>
                  <a:pt x="3395481" y="6430457"/>
                  <a:pt x="3395481" y="6430815"/>
                </a:cubicBezTo>
                <a:cubicBezTo>
                  <a:pt x="3392229" y="6449765"/>
                  <a:pt x="3392229" y="6471932"/>
                  <a:pt x="3404878" y="6488021"/>
                </a:cubicBezTo>
                <a:cubicBezTo>
                  <a:pt x="3405239" y="6488736"/>
                  <a:pt x="3403794" y="6490523"/>
                  <a:pt x="3403071" y="6489450"/>
                </a:cubicBezTo>
                <a:lnTo>
                  <a:pt x="3392321" y="6461195"/>
                </a:lnTo>
                <a:lnTo>
                  <a:pt x="3398148" y="6488059"/>
                </a:lnTo>
                <a:cubicBezTo>
                  <a:pt x="3411154" y="6514002"/>
                  <a:pt x="3441864" y="6533820"/>
                  <a:pt x="3469683" y="6540306"/>
                </a:cubicBezTo>
                <a:cubicBezTo>
                  <a:pt x="3478354" y="6542469"/>
                  <a:pt x="3476909" y="6555440"/>
                  <a:pt x="3467876" y="6553998"/>
                </a:cubicBezTo>
                <a:cubicBezTo>
                  <a:pt x="3436444" y="6550035"/>
                  <a:pt x="3400677" y="6530217"/>
                  <a:pt x="3384780" y="6502471"/>
                </a:cubicBezTo>
                <a:cubicBezTo>
                  <a:pt x="3368884" y="6475447"/>
                  <a:pt x="3367439" y="6440495"/>
                  <a:pt x="3377554" y="6410948"/>
                </a:cubicBezTo>
                <a:cubicBezTo>
                  <a:pt x="3393813" y="6360142"/>
                  <a:pt x="3444032" y="6322308"/>
                  <a:pt x="3498225" y="6318344"/>
                </a:cubicBezTo>
                <a:close/>
                <a:moveTo>
                  <a:pt x="1243048" y="6315487"/>
                </a:moveTo>
                <a:cubicBezTo>
                  <a:pt x="1208154" y="6341918"/>
                  <a:pt x="1165245" y="6355134"/>
                  <a:pt x="1129409" y="6380621"/>
                </a:cubicBezTo>
                <a:cubicBezTo>
                  <a:pt x="1129409" y="6389589"/>
                  <a:pt x="1129409" y="6399971"/>
                  <a:pt x="1129409" y="6411299"/>
                </a:cubicBezTo>
                <a:cubicBezTo>
                  <a:pt x="1163359" y="6386757"/>
                  <a:pt x="1200610" y="6366461"/>
                  <a:pt x="1236918" y="6344750"/>
                </a:cubicBezTo>
                <a:cubicBezTo>
                  <a:pt x="1239276" y="6342863"/>
                  <a:pt x="1242104" y="6344279"/>
                  <a:pt x="1243518" y="6346166"/>
                </a:cubicBezTo>
                <a:cubicBezTo>
                  <a:pt x="1243518" y="6336255"/>
                  <a:pt x="1243048" y="6325870"/>
                  <a:pt x="1243048" y="6315487"/>
                </a:cubicBezTo>
                <a:close/>
                <a:moveTo>
                  <a:pt x="0" y="6313741"/>
                </a:moveTo>
                <a:lnTo>
                  <a:pt x="27510" y="6321205"/>
                </a:lnTo>
                <a:cubicBezTo>
                  <a:pt x="37657" y="6328599"/>
                  <a:pt x="45533" y="6340006"/>
                  <a:pt x="49614" y="6354981"/>
                </a:cubicBezTo>
                <a:cubicBezTo>
                  <a:pt x="58607" y="6387867"/>
                  <a:pt x="47248" y="6432029"/>
                  <a:pt x="7492" y="6437197"/>
                </a:cubicBezTo>
                <a:lnTo>
                  <a:pt x="0" y="6436121"/>
                </a:lnTo>
                <a:lnTo>
                  <a:pt x="0" y="6412154"/>
                </a:lnTo>
                <a:lnTo>
                  <a:pt x="1340" y="6412297"/>
                </a:lnTo>
                <a:cubicBezTo>
                  <a:pt x="25477" y="6407129"/>
                  <a:pt x="33523" y="6383170"/>
                  <a:pt x="26424" y="6360619"/>
                </a:cubicBezTo>
                <a:cubicBezTo>
                  <a:pt x="22637" y="6350283"/>
                  <a:pt x="16958" y="6337129"/>
                  <a:pt x="4652" y="6333841"/>
                </a:cubicBezTo>
                <a:lnTo>
                  <a:pt x="0" y="6334332"/>
                </a:lnTo>
                <a:close/>
                <a:moveTo>
                  <a:pt x="1936730" y="6313285"/>
                </a:moveTo>
                <a:cubicBezTo>
                  <a:pt x="1938902" y="6324854"/>
                  <a:pt x="1935644" y="6336423"/>
                  <a:pt x="1934557" y="6347993"/>
                </a:cubicBezTo>
                <a:cubicBezTo>
                  <a:pt x="1932744" y="6363538"/>
                  <a:pt x="1930934" y="6378361"/>
                  <a:pt x="1928760" y="6393546"/>
                </a:cubicBezTo>
                <a:cubicBezTo>
                  <a:pt x="1926587" y="6409454"/>
                  <a:pt x="1926225" y="6425361"/>
                  <a:pt x="1925137" y="6441269"/>
                </a:cubicBezTo>
                <a:cubicBezTo>
                  <a:pt x="1924050" y="6453922"/>
                  <a:pt x="1920428" y="6465130"/>
                  <a:pt x="1918979" y="6477784"/>
                </a:cubicBezTo>
                <a:cubicBezTo>
                  <a:pt x="1918255" y="6481399"/>
                  <a:pt x="1913545" y="6482484"/>
                  <a:pt x="1911734" y="6480314"/>
                </a:cubicBezTo>
                <a:cubicBezTo>
                  <a:pt x="1871524" y="6478869"/>
                  <a:pt x="1830591" y="6476699"/>
                  <a:pt x="1790017" y="6475253"/>
                </a:cubicBezTo>
                <a:cubicBezTo>
                  <a:pt x="1788206" y="6475253"/>
                  <a:pt x="1788206" y="6472000"/>
                  <a:pt x="1790017" y="6472000"/>
                </a:cubicBezTo>
                <a:cubicBezTo>
                  <a:pt x="1830591" y="6472723"/>
                  <a:pt x="1871163" y="6472000"/>
                  <a:pt x="1911734" y="6473083"/>
                </a:cubicBezTo>
                <a:cubicBezTo>
                  <a:pt x="1913545" y="6460068"/>
                  <a:pt x="1917530" y="6447776"/>
                  <a:pt x="1917892" y="6434399"/>
                </a:cubicBezTo>
                <a:cubicBezTo>
                  <a:pt x="1917892" y="6420661"/>
                  <a:pt x="1919704" y="6406923"/>
                  <a:pt x="1921876" y="6393546"/>
                </a:cubicBezTo>
                <a:cubicBezTo>
                  <a:pt x="1924050" y="6378361"/>
                  <a:pt x="1926587" y="6363176"/>
                  <a:pt x="1928760" y="6347993"/>
                </a:cubicBezTo>
                <a:cubicBezTo>
                  <a:pt x="1930209" y="6336784"/>
                  <a:pt x="1934194" y="6324492"/>
                  <a:pt x="1933469" y="6313647"/>
                </a:cubicBezTo>
                <a:cubicBezTo>
                  <a:pt x="1933107" y="6311477"/>
                  <a:pt x="1936368" y="6311115"/>
                  <a:pt x="1936730" y="6313285"/>
                </a:cubicBezTo>
                <a:close/>
                <a:moveTo>
                  <a:pt x="9959579" y="6312856"/>
                </a:moveTo>
                <a:cubicBezTo>
                  <a:pt x="9960484" y="6311498"/>
                  <a:pt x="9962298" y="6312856"/>
                  <a:pt x="9961844" y="6314216"/>
                </a:cubicBezTo>
                <a:cubicBezTo>
                  <a:pt x="9949157" y="6337320"/>
                  <a:pt x="9930125" y="6354989"/>
                  <a:pt x="9912001" y="6373563"/>
                </a:cubicBezTo>
                <a:cubicBezTo>
                  <a:pt x="9890251" y="6395761"/>
                  <a:pt x="9868501" y="6417506"/>
                  <a:pt x="9847203" y="6440611"/>
                </a:cubicBezTo>
                <a:cubicBezTo>
                  <a:pt x="9844484" y="6444235"/>
                  <a:pt x="9839500" y="6439252"/>
                  <a:pt x="9842219" y="6435627"/>
                </a:cubicBezTo>
                <a:cubicBezTo>
                  <a:pt x="9879828" y="6393949"/>
                  <a:pt x="9928313" y="6359519"/>
                  <a:pt x="9959579" y="6312856"/>
                </a:cubicBezTo>
                <a:close/>
                <a:moveTo>
                  <a:pt x="2043305" y="6311404"/>
                </a:moveTo>
                <a:cubicBezTo>
                  <a:pt x="2044259" y="6312031"/>
                  <a:pt x="2044894" y="6313284"/>
                  <a:pt x="2044349" y="6314537"/>
                </a:cubicBezTo>
                <a:cubicBezTo>
                  <a:pt x="2029104" y="6347834"/>
                  <a:pt x="2012046" y="6384354"/>
                  <a:pt x="1988817" y="6412639"/>
                </a:cubicBezTo>
                <a:cubicBezTo>
                  <a:pt x="1985188" y="6417294"/>
                  <a:pt x="1979017" y="6412280"/>
                  <a:pt x="1982648" y="6407984"/>
                </a:cubicBezTo>
                <a:cubicBezTo>
                  <a:pt x="2005513" y="6379699"/>
                  <a:pt x="2024023" y="6344612"/>
                  <a:pt x="2040358" y="6312031"/>
                </a:cubicBezTo>
                <a:cubicBezTo>
                  <a:pt x="2041083" y="6310778"/>
                  <a:pt x="2042353" y="6310778"/>
                  <a:pt x="2043305" y="6311404"/>
                </a:cubicBezTo>
                <a:close/>
                <a:moveTo>
                  <a:pt x="9293572" y="6308574"/>
                </a:moveTo>
                <a:cubicBezTo>
                  <a:pt x="9296377" y="6311385"/>
                  <a:pt x="9298619" y="6314197"/>
                  <a:pt x="9300864" y="6316446"/>
                </a:cubicBezTo>
                <a:cubicBezTo>
                  <a:pt x="9304228" y="6315883"/>
                  <a:pt x="9307595" y="6315883"/>
                  <a:pt x="9311520" y="6315321"/>
                </a:cubicBezTo>
                <a:cubicBezTo>
                  <a:pt x="9309278" y="6313072"/>
                  <a:pt x="9307595" y="6310823"/>
                  <a:pt x="9306473" y="6308574"/>
                </a:cubicBezTo>
                <a:cubicBezTo>
                  <a:pt x="9301986" y="6309137"/>
                  <a:pt x="9298058" y="6308574"/>
                  <a:pt x="9293572" y="6308574"/>
                </a:cubicBezTo>
                <a:close/>
                <a:moveTo>
                  <a:pt x="2714760" y="6304952"/>
                </a:moveTo>
                <a:cubicBezTo>
                  <a:pt x="2644754" y="6307472"/>
                  <a:pt x="2557428" y="6347434"/>
                  <a:pt x="2557067" y="6427719"/>
                </a:cubicBezTo>
                <a:cubicBezTo>
                  <a:pt x="2556345" y="6493602"/>
                  <a:pt x="2599647" y="6555887"/>
                  <a:pt x="2666045" y="6562366"/>
                </a:cubicBezTo>
                <a:cubicBezTo>
                  <a:pt x="2666766" y="6562007"/>
                  <a:pt x="2667488" y="6561287"/>
                  <a:pt x="2668571" y="6561287"/>
                </a:cubicBezTo>
                <a:cubicBezTo>
                  <a:pt x="2671818" y="6561646"/>
                  <a:pt x="2674344" y="6562007"/>
                  <a:pt x="2677231" y="6563087"/>
                </a:cubicBezTo>
                <a:cubicBezTo>
                  <a:pt x="2677952" y="6563087"/>
                  <a:pt x="2678674" y="6563087"/>
                  <a:pt x="2679035" y="6563087"/>
                </a:cubicBezTo>
                <a:cubicBezTo>
                  <a:pt x="2680118" y="6563087"/>
                  <a:pt x="2680840" y="6563807"/>
                  <a:pt x="2680840" y="6564166"/>
                </a:cubicBezTo>
                <a:cubicBezTo>
                  <a:pt x="2694552" y="6569567"/>
                  <a:pt x="2701047" y="6582528"/>
                  <a:pt x="2695634" y="6595129"/>
                </a:cubicBezTo>
                <a:cubicBezTo>
                  <a:pt x="2703934" y="6590448"/>
                  <a:pt x="2710791" y="6583968"/>
                  <a:pt x="2714398" y="6574248"/>
                </a:cubicBezTo>
                <a:cubicBezTo>
                  <a:pt x="2715121" y="6572087"/>
                  <a:pt x="2716564" y="6571007"/>
                  <a:pt x="2718728" y="6570647"/>
                </a:cubicBezTo>
                <a:cubicBezTo>
                  <a:pt x="2798839" y="6563807"/>
                  <a:pt x="2904568" y="6522765"/>
                  <a:pt x="2895548" y="6424119"/>
                </a:cubicBezTo>
                <a:cubicBezTo>
                  <a:pt x="2888330" y="6341674"/>
                  <a:pt x="2787291" y="6302432"/>
                  <a:pt x="2714760" y="6304952"/>
                </a:cubicBezTo>
                <a:close/>
                <a:moveTo>
                  <a:pt x="3547476" y="6300070"/>
                </a:moveTo>
                <a:cubicBezTo>
                  <a:pt x="3559255" y="6302621"/>
                  <a:pt x="3571749" y="6306994"/>
                  <a:pt x="3581030" y="6315010"/>
                </a:cubicBezTo>
                <a:cubicBezTo>
                  <a:pt x="3581744" y="6315739"/>
                  <a:pt x="3580673" y="6317196"/>
                  <a:pt x="3579602" y="6316468"/>
                </a:cubicBezTo>
                <a:cubicBezTo>
                  <a:pt x="3570321" y="6308816"/>
                  <a:pt x="3558899" y="6305172"/>
                  <a:pt x="3547476" y="6300799"/>
                </a:cubicBezTo>
                <a:cubicBezTo>
                  <a:pt x="3547119" y="6300799"/>
                  <a:pt x="3547476" y="6300070"/>
                  <a:pt x="3547476" y="6300070"/>
                </a:cubicBezTo>
                <a:close/>
                <a:moveTo>
                  <a:pt x="2747597" y="6298112"/>
                </a:moveTo>
                <a:cubicBezTo>
                  <a:pt x="2814716" y="6307113"/>
                  <a:pt x="2894104" y="6348515"/>
                  <a:pt x="2904930" y="6415478"/>
                </a:cubicBezTo>
                <a:cubicBezTo>
                  <a:pt x="2956170" y="6450040"/>
                  <a:pt x="2986843" y="6507643"/>
                  <a:pt x="2970605" y="6570647"/>
                </a:cubicBezTo>
                <a:cubicBezTo>
                  <a:pt x="2956170" y="6629331"/>
                  <a:pt x="2904208" y="6669294"/>
                  <a:pt x="2844667" y="6674693"/>
                </a:cubicBezTo>
                <a:lnTo>
                  <a:pt x="2858741" y="6700615"/>
                </a:lnTo>
                <a:cubicBezTo>
                  <a:pt x="2860544" y="6702416"/>
                  <a:pt x="2859462" y="6706736"/>
                  <a:pt x="2856575" y="6706375"/>
                </a:cubicBezTo>
                <a:cubicBezTo>
                  <a:pt x="2845389" y="6705655"/>
                  <a:pt x="2836729" y="6702055"/>
                  <a:pt x="2824098" y="6693054"/>
                </a:cubicBezTo>
                <a:cubicBezTo>
                  <a:pt x="2811108" y="6684054"/>
                  <a:pt x="2812551" y="6678294"/>
                  <a:pt x="2794147" y="6678294"/>
                </a:cubicBezTo>
                <a:cubicBezTo>
                  <a:pt x="2748679" y="6678294"/>
                  <a:pt x="2703573" y="6677934"/>
                  <a:pt x="2660632" y="6662813"/>
                </a:cubicBezTo>
                <a:cubicBezTo>
                  <a:pt x="2602895" y="6643012"/>
                  <a:pt x="2579440" y="6585048"/>
                  <a:pt x="2586296" y="6528165"/>
                </a:cubicBezTo>
                <a:cubicBezTo>
                  <a:pt x="2559232" y="6498643"/>
                  <a:pt x="2545159" y="6456521"/>
                  <a:pt x="2550211" y="6416559"/>
                </a:cubicBezTo>
                <a:cubicBezTo>
                  <a:pt x="2561397" y="6326913"/>
                  <a:pt x="2667849" y="6287311"/>
                  <a:pt x="2747597" y="6298112"/>
                </a:cubicBezTo>
                <a:close/>
                <a:moveTo>
                  <a:pt x="9321940" y="6298009"/>
                </a:moveTo>
                <a:cubicBezTo>
                  <a:pt x="9330105" y="6307601"/>
                  <a:pt x="9337181" y="6318322"/>
                  <a:pt x="9341535" y="6330173"/>
                </a:cubicBezTo>
                <a:cubicBezTo>
                  <a:pt x="9345345" y="6339765"/>
                  <a:pt x="9344256" y="6349922"/>
                  <a:pt x="9342079" y="6358950"/>
                </a:cubicBezTo>
                <a:cubicBezTo>
                  <a:pt x="9342079" y="6360078"/>
                  <a:pt x="9340991" y="6360078"/>
                  <a:pt x="9340991" y="6358950"/>
                </a:cubicBezTo>
                <a:lnTo>
                  <a:pt x="9340056" y="6351196"/>
                </a:lnTo>
                <a:lnTo>
                  <a:pt x="9340475" y="6350251"/>
                </a:lnTo>
                <a:lnTo>
                  <a:pt x="9338920" y="6341773"/>
                </a:lnTo>
                <a:lnTo>
                  <a:pt x="9337181" y="6327352"/>
                </a:lnTo>
                <a:cubicBezTo>
                  <a:pt x="9332282" y="6317758"/>
                  <a:pt x="9326839" y="6308730"/>
                  <a:pt x="9319763" y="6300266"/>
                </a:cubicBezTo>
                <a:cubicBezTo>
                  <a:pt x="9318674" y="6299137"/>
                  <a:pt x="9320851" y="6296317"/>
                  <a:pt x="9321940" y="6298009"/>
                </a:cubicBezTo>
                <a:close/>
                <a:moveTo>
                  <a:pt x="9296938" y="6297891"/>
                </a:moveTo>
                <a:cubicBezTo>
                  <a:pt x="9296377" y="6297891"/>
                  <a:pt x="9295816" y="6298452"/>
                  <a:pt x="9295816" y="6298452"/>
                </a:cubicBezTo>
                <a:cubicBezTo>
                  <a:pt x="9293011" y="6299014"/>
                  <a:pt x="9290768" y="6298452"/>
                  <a:pt x="9288524" y="6298452"/>
                </a:cubicBezTo>
                <a:cubicBezTo>
                  <a:pt x="9286841" y="6298452"/>
                  <a:pt x="9285718" y="6298452"/>
                  <a:pt x="9284596" y="6298452"/>
                </a:cubicBezTo>
                <a:cubicBezTo>
                  <a:pt x="9286841" y="6301263"/>
                  <a:pt x="9289085" y="6303514"/>
                  <a:pt x="9291327" y="6305762"/>
                </a:cubicBezTo>
                <a:cubicBezTo>
                  <a:pt x="9293011" y="6305200"/>
                  <a:pt x="9295255" y="6305200"/>
                  <a:pt x="9297497" y="6305200"/>
                </a:cubicBezTo>
                <a:cubicBezTo>
                  <a:pt x="9299180" y="6305200"/>
                  <a:pt x="9300864" y="6304637"/>
                  <a:pt x="9302547" y="6304637"/>
                </a:cubicBezTo>
                <a:cubicBezTo>
                  <a:pt x="9300864" y="6302388"/>
                  <a:pt x="9298619" y="6300140"/>
                  <a:pt x="9296938" y="6297891"/>
                </a:cubicBezTo>
                <a:close/>
                <a:moveTo>
                  <a:pt x="9692489" y="6295408"/>
                </a:moveTo>
                <a:cubicBezTo>
                  <a:pt x="9702438" y="6310268"/>
                  <a:pt x="9720528" y="6323326"/>
                  <a:pt x="9733641" y="6335034"/>
                </a:cubicBezTo>
                <a:cubicBezTo>
                  <a:pt x="9748113" y="6347192"/>
                  <a:pt x="9763489" y="6356198"/>
                  <a:pt x="9779316" y="6366105"/>
                </a:cubicBezTo>
                <a:cubicBezTo>
                  <a:pt x="9783387" y="6368356"/>
                  <a:pt x="9779769" y="6374660"/>
                  <a:pt x="9775246" y="6371959"/>
                </a:cubicBezTo>
                <a:cubicBezTo>
                  <a:pt x="9756252" y="6362052"/>
                  <a:pt x="9739520" y="6349895"/>
                  <a:pt x="9724145" y="6335034"/>
                </a:cubicBezTo>
                <a:cubicBezTo>
                  <a:pt x="9712839" y="6323777"/>
                  <a:pt x="9697916" y="6311168"/>
                  <a:pt x="9689323" y="6297210"/>
                </a:cubicBezTo>
                <a:cubicBezTo>
                  <a:pt x="9688419" y="6295408"/>
                  <a:pt x="9691133" y="6293607"/>
                  <a:pt x="9692489" y="6295408"/>
                </a:cubicBezTo>
                <a:close/>
                <a:moveTo>
                  <a:pt x="9941928" y="6291433"/>
                </a:moveTo>
                <a:cubicBezTo>
                  <a:pt x="9943716" y="6289631"/>
                  <a:pt x="9946401" y="6292784"/>
                  <a:pt x="9945058" y="6294585"/>
                </a:cubicBezTo>
                <a:cubicBezTo>
                  <a:pt x="9913749" y="6331067"/>
                  <a:pt x="9873493" y="6361693"/>
                  <a:pt x="9846657" y="6401327"/>
                </a:cubicBezTo>
                <a:cubicBezTo>
                  <a:pt x="9844420" y="6404479"/>
                  <a:pt x="9839500" y="6401327"/>
                  <a:pt x="9841290" y="6398174"/>
                </a:cubicBezTo>
                <a:cubicBezTo>
                  <a:pt x="9868126" y="6358090"/>
                  <a:pt x="9910170" y="6327914"/>
                  <a:pt x="9941928" y="6291433"/>
                </a:cubicBezTo>
                <a:close/>
                <a:moveTo>
                  <a:pt x="3517624" y="6288939"/>
                </a:moveTo>
                <a:cubicBezTo>
                  <a:pt x="3525869" y="6291423"/>
                  <a:pt x="3534473" y="6290713"/>
                  <a:pt x="3542719" y="6292843"/>
                </a:cubicBezTo>
                <a:cubicBezTo>
                  <a:pt x="3551681" y="6294971"/>
                  <a:pt x="3560285" y="6298164"/>
                  <a:pt x="3569248" y="6301358"/>
                </a:cubicBezTo>
                <a:cubicBezTo>
                  <a:pt x="3585380" y="6307744"/>
                  <a:pt x="3600078" y="6317679"/>
                  <a:pt x="3614060" y="6328324"/>
                </a:cubicBezTo>
                <a:cubicBezTo>
                  <a:pt x="3615134" y="6329388"/>
                  <a:pt x="3614060" y="6331517"/>
                  <a:pt x="3612984" y="6330452"/>
                </a:cubicBezTo>
                <a:cubicBezTo>
                  <a:pt x="3597210" y="6319453"/>
                  <a:pt x="3582154" y="6308454"/>
                  <a:pt x="3563870" y="6301712"/>
                </a:cubicBezTo>
                <a:cubicBezTo>
                  <a:pt x="3555624" y="6298519"/>
                  <a:pt x="3546663" y="6294971"/>
                  <a:pt x="3538058" y="6293552"/>
                </a:cubicBezTo>
                <a:cubicBezTo>
                  <a:pt x="3530888" y="6292487"/>
                  <a:pt x="3523718" y="6292487"/>
                  <a:pt x="3517266" y="6289650"/>
                </a:cubicBezTo>
                <a:cubicBezTo>
                  <a:pt x="3516907" y="6289650"/>
                  <a:pt x="3516907" y="6288939"/>
                  <a:pt x="3517624" y="6288939"/>
                </a:cubicBezTo>
                <a:close/>
                <a:moveTo>
                  <a:pt x="8569316" y="6287915"/>
                </a:moveTo>
                <a:cubicBezTo>
                  <a:pt x="8570064" y="6290021"/>
                  <a:pt x="8569821" y="6292004"/>
                  <a:pt x="8569795" y="6294267"/>
                </a:cubicBezTo>
                <a:cubicBezTo>
                  <a:pt x="8570048" y="6296312"/>
                  <a:pt x="8570020" y="6298575"/>
                  <a:pt x="8569777" y="6300559"/>
                </a:cubicBezTo>
                <a:cubicBezTo>
                  <a:pt x="8569934" y="6301332"/>
                  <a:pt x="8568663" y="6301429"/>
                  <a:pt x="8568506" y="6300654"/>
                </a:cubicBezTo>
                <a:cubicBezTo>
                  <a:pt x="8567976" y="6298826"/>
                  <a:pt x="8567941" y="6297060"/>
                  <a:pt x="8568185" y="6295076"/>
                </a:cubicBezTo>
                <a:cubicBezTo>
                  <a:pt x="8568211" y="6292814"/>
                  <a:pt x="8568237" y="6290551"/>
                  <a:pt x="8567767" y="6288228"/>
                </a:cubicBezTo>
                <a:cubicBezTo>
                  <a:pt x="8567889" y="6287236"/>
                  <a:pt x="8568942" y="6286862"/>
                  <a:pt x="8569316" y="6287915"/>
                </a:cubicBezTo>
                <a:close/>
                <a:moveTo>
                  <a:pt x="2735732" y="6287616"/>
                </a:moveTo>
                <a:cubicBezTo>
                  <a:pt x="2774810" y="6289401"/>
                  <a:pt x="2814745" y="6305237"/>
                  <a:pt x="2845993" y="6325724"/>
                </a:cubicBezTo>
                <a:cubicBezTo>
                  <a:pt x="2848508" y="6327161"/>
                  <a:pt x="2845993" y="6331474"/>
                  <a:pt x="2843479" y="6330037"/>
                </a:cubicBezTo>
                <a:cubicBezTo>
                  <a:pt x="2821569" y="6315660"/>
                  <a:pt x="2797145" y="6304518"/>
                  <a:pt x="2770925" y="6298408"/>
                </a:cubicBezTo>
                <a:cubicBezTo>
                  <a:pt x="2746502" y="6293018"/>
                  <a:pt x="2722796" y="6293377"/>
                  <a:pt x="2697654" y="6293018"/>
                </a:cubicBezTo>
                <a:cubicBezTo>
                  <a:pt x="2696576" y="6293018"/>
                  <a:pt x="2696218" y="6291221"/>
                  <a:pt x="2697296" y="6290861"/>
                </a:cubicBezTo>
                <a:cubicBezTo>
                  <a:pt x="2709777" y="6287986"/>
                  <a:pt x="2722707" y="6287020"/>
                  <a:pt x="2735732" y="6287616"/>
                </a:cubicBezTo>
                <a:close/>
                <a:moveTo>
                  <a:pt x="9285718" y="6285520"/>
                </a:moveTo>
                <a:cubicBezTo>
                  <a:pt x="9284596" y="6286645"/>
                  <a:pt x="9281793" y="6286082"/>
                  <a:pt x="9280109" y="6286645"/>
                </a:cubicBezTo>
                <a:cubicBezTo>
                  <a:pt x="9278987" y="6286645"/>
                  <a:pt x="9277306" y="6286645"/>
                  <a:pt x="9275623" y="6286645"/>
                </a:cubicBezTo>
                <a:cubicBezTo>
                  <a:pt x="9276184" y="6287207"/>
                  <a:pt x="9276745" y="6288331"/>
                  <a:pt x="9277306" y="6289456"/>
                </a:cubicBezTo>
                <a:cubicBezTo>
                  <a:pt x="9278987" y="6291705"/>
                  <a:pt x="9280671" y="6293954"/>
                  <a:pt x="9282354" y="6296203"/>
                </a:cubicBezTo>
                <a:lnTo>
                  <a:pt x="9282739" y="6296161"/>
                </a:lnTo>
                <a:lnTo>
                  <a:pt x="9287402" y="6295642"/>
                </a:lnTo>
                <a:cubicBezTo>
                  <a:pt x="9289646" y="6295642"/>
                  <a:pt x="9291888" y="6295079"/>
                  <a:pt x="9294133" y="6295079"/>
                </a:cubicBezTo>
                <a:cubicBezTo>
                  <a:pt x="9291327" y="6291705"/>
                  <a:pt x="9288524" y="6288331"/>
                  <a:pt x="9285718" y="6285520"/>
                </a:cubicBezTo>
                <a:close/>
                <a:moveTo>
                  <a:pt x="8724223" y="6283350"/>
                </a:moveTo>
                <a:cubicBezTo>
                  <a:pt x="8725074" y="6282684"/>
                  <a:pt x="8726216" y="6284146"/>
                  <a:pt x="8724851" y="6284741"/>
                </a:cubicBezTo>
                <a:cubicBezTo>
                  <a:pt x="8697004" y="6297079"/>
                  <a:pt x="8669502" y="6311031"/>
                  <a:pt x="8641828" y="6324176"/>
                </a:cubicBezTo>
                <a:cubicBezTo>
                  <a:pt x="8641031" y="6324326"/>
                  <a:pt x="8640346" y="6323450"/>
                  <a:pt x="8641143" y="6323299"/>
                </a:cubicBezTo>
                <a:cubicBezTo>
                  <a:pt x="8654547" y="6314710"/>
                  <a:pt x="8669495" y="6308682"/>
                  <a:pt x="8683703" y="6302291"/>
                </a:cubicBezTo>
                <a:cubicBezTo>
                  <a:pt x="8696886" y="6295759"/>
                  <a:pt x="8710353" y="6289005"/>
                  <a:pt x="8724223" y="6283350"/>
                </a:cubicBezTo>
                <a:close/>
                <a:moveTo>
                  <a:pt x="8709395" y="6282473"/>
                </a:moveTo>
                <a:cubicBezTo>
                  <a:pt x="8710475" y="6282083"/>
                  <a:pt x="8711003" y="6283941"/>
                  <a:pt x="8709922" y="6284331"/>
                </a:cubicBezTo>
                <a:cubicBezTo>
                  <a:pt x="8705159" y="6285329"/>
                  <a:pt x="8700636" y="6288408"/>
                  <a:pt x="8696753" y="6290532"/>
                </a:cubicBezTo>
                <a:cubicBezTo>
                  <a:pt x="8692076" y="6292825"/>
                  <a:pt x="8687399" y="6295115"/>
                  <a:pt x="8682503" y="6297126"/>
                </a:cubicBezTo>
                <a:cubicBezTo>
                  <a:pt x="8673944" y="6301543"/>
                  <a:pt x="8665758" y="6307028"/>
                  <a:pt x="8656892" y="6309869"/>
                </a:cubicBezTo>
                <a:cubicBezTo>
                  <a:pt x="8656318" y="6310317"/>
                  <a:pt x="8655944" y="6309247"/>
                  <a:pt x="8656232" y="6309023"/>
                </a:cubicBezTo>
                <a:cubicBezTo>
                  <a:pt x="8666312" y="6304781"/>
                  <a:pt x="8675577" y="6298904"/>
                  <a:pt x="8685218" y="6294096"/>
                </a:cubicBezTo>
                <a:cubicBezTo>
                  <a:pt x="8689894" y="6291806"/>
                  <a:pt x="8694571" y="6289513"/>
                  <a:pt x="8699247" y="6287223"/>
                </a:cubicBezTo>
                <a:cubicBezTo>
                  <a:pt x="8702557" y="6285546"/>
                  <a:pt x="8705931" y="6283362"/>
                  <a:pt x="8709395" y="6282473"/>
                </a:cubicBezTo>
                <a:close/>
                <a:moveTo>
                  <a:pt x="3341947" y="6281804"/>
                </a:moveTo>
                <a:lnTo>
                  <a:pt x="3340620" y="6283246"/>
                </a:lnTo>
                <a:cubicBezTo>
                  <a:pt x="3340981" y="6283246"/>
                  <a:pt x="3341341" y="6283246"/>
                  <a:pt x="3341702" y="6282887"/>
                </a:cubicBezTo>
                <a:cubicBezTo>
                  <a:pt x="3341702" y="6282887"/>
                  <a:pt x="3342062" y="6282887"/>
                  <a:pt x="3341702" y="6283246"/>
                </a:cubicBezTo>
                <a:cubicBezTo>
                  <a:pt x="3341341" y="6283605"/>
                  <a:pt x="3340981" y="6284323"/>
                  <a:pt x="3340620" y="6284683"/>
                </a:cubicBezTo>
                <a:cubicBezTo>
                  <a:pt x="3339899" y="6285401"/>
                  <a:pt x="3338817" y="6284683"/>
                  <a:pt x="3339538" y="6284323"/>
                </a:cubicBezTo>
                <a:close/>
                <a:moveTo>
                  <a:pt x="2723463" y="6280461"/>
                </a:moveTo>
                <a:cubicBezTo>
                  <a:pt x="2756667" y="6274591"/>
                  <a:pt x="2801420" y="6284498"/>
                  <a:pt x="2828127" y="6305414"/>
                </a:cubicBezTo>
                <a:cubicBezTo>
                  <a:pt x="2831014" y="6307615"/>
                  <a:pt x="2828127" y="6312385"/>
                  <a:pt x="2825601" y="6310184"/>
                </a:cubicBezTo>
                <a:cubicBezTo>
                  <a:pt x="2799615" y="6290002"/>
                  <a:pt x="2755584" y="6280095"/>
                  <a:pt x="2723463" y="6283397"/>
                </a:cubicBezTo>
                <a:cubicBezTo>
                  <a:pt x="2722020" y="6283397"/>
                  <a:pt x="2721659" y="6281195"/>
                  <a:pt x="2723463" y="6280461"/>
                </a:cubicBezTo>
                <a:close/>
                <a:moveTo>
                  <a:pt x="8563509" y="6279489"/>
                </a:moveTo>
                <a:cubicBezTo>
                  <a:pt x="8563319" y="6278700"/>
                  <a:pt x="8564800" y="6278950"/>
                  <a:pt x="8564989" y="6279741"/>
                </a:cubicBezTo>
                <a:cubicBezTo>
                  <a:pt x="8565366" y="6284608"/>
                  <a:pt x="8566200" y="6290058"/>
                  <a:pt x="8566047" y="6295339"/>
                </a:cubicBezTo>
                <a:cubicBezTo>
                  <a:pt x="8566235" y="6296129"/>
                  <a:pt x="8564717" y="6296378"/>
                  <a:pt x="8564793" y="6295379"/>
                </a:cubicBezTo>
                <a:cubicBezTo>
                  <a:pt x="8563694" y="6290137"/>
                  <a:pt x="8563620" y="6284564"/>
                  <a:pt x="8563509" y="6279489"/>
                </a:cubicBezTo>
                <a:close/>
                <a:moveTo>
                  <a:pt x="8700955" y="6279403"/>
                </a:moveTo>
                <a:cubicBezTo>
                  <a:pt x="8702032" y="6279022"/>
                  <a:pt x="8702638" y="6280382"/>
                  <a:pt x="8701560" y="6280766"/>
                </a:cubicBezTo>
                <a:cubicBezTo>
                  <a:pt x="8691433" y="6287760"/>
                  <a:pt x="8679623" y="6293776"/>
                  <a:pt x="8668446" y="6298839"/>
                </a:cubicBezTo>
                <a:cubicBezTo>
                  <a:pt x="8667877" y="6299284"/>
                  <a:pt x="8667493" y="6298206"/>
                  <a:pt x="8668001" y="6298269"/>
                </a:cubicBezTo>
                <a:cubicBezTo>
                  <a:pt x="8679303" y="6292191"/>
                  <a:pt x="8689716" y="6284975"/>
                  <a:pt x="8700955" y="6279403"/>
                </a:cubicBezTo>
                <a:close/>
                <a:moveTo>
                  <a:pt x="1243048" y="6279145"/>
                </a:moveTo>
                <a:cubicBezTo>
                  <a:pt x="1208626" y="6302744"/>
                  <a:pt x="1167132" y="6313127"/>
                  <a:pt x="1130824" y="6333423"/>
                </a:cubicBezTo>
                <a:cubicBezTo>
                  <a:pt x="1130351" y="6345222"/>
                  <a:pt x="1129880" y="6357022"/>
                  <a:pt x="1129409" y="6371653"/>
                </a:cubicBezTo>
                <a:cubicBezTo>
                  <a:pt x="1164302" y="6344279"/>
                  <a:pt x="1207683" y="6328703"/>
                  <a:pt x="1243048" y="6301799"/>
                </a:cubicBezTo>
                <a:cubicBezTo>
                  <a:pt x="1243048" y="6294247"/>
                  <a:pt x="1243048" y="6286696"/>
                  <a:pt x="1243048" y="6279145"/>
                </a:cubicBezTo>
                <a:close/>
                <a:moveTo>
                  <a:pt x="3344998" y="6278615"/>
                </a:moveTo>
                <a:lnTo>
                  <a:pt x="3341947" y="6281804"/>
                </a:lnTo>
                <a:lnTo>
                  <a:pt x="3344586" y="6278937"/>
                </a:lnTo>
                <a:close/>
                <a:moveTo>
                  <a:pt x="9267769" y="6274274"/>
                </a:moveTo>
                <a:cubicBezTo>
                  <a:pt x="9270014" y="6277085"/>
                  <a:pt x="9271697" y="6280459"/>
                  <a:pt x="9273939" y="6283833"/>
                </a:cubicBezTo>
                <a:cubicBezTo>
                  <a:pt x="9275623" y="6283833"/>
                  <a:pt x="9277867" y="6283833"/>
                  <a:pt x="9280109" y="6283271"/>
                </a:cubicBezTo>
                <a:cubicBezTo>
                  <a:pt x="9280671" y="6282708"/>
                  <a:pt x="9281793" y="6282708"/>
                  <a:pt x="9283476" y="6282145"/>
                </a:cubicBezTo>
                <a:cubicBezTo>
                  <a:pt x="9282915" y="6281022"/>
                  <a:pt x="9281793" y="6280459"/>
                  <a:pt x="9281232" y="6279897"/>
                </a:cubicBezTo>
                <a:cubicBezTo>
                  <a:pt x="9280109" y="6278210"/>
                  <a:pt x="9278426" y="6275961"/>
                  <a:pt x="9277306" y="6274274"/>
                </a:cubicBezTo>
                <a:cubicBezTo>
                  <a:pt x="9275623" y="6275399"/>
                  <a:pt x="9273939" y="6274836"/>
                  <a:pt x="9271697" y="6274836"/>
                </a:cubicBezTo>
                <a:cubicBezTo>
                  <a:pt x="9270575" y="6274274"/>
                  <a:pt x="9269453" y="6274274"/>
                  <a:pt x="9267769" y="6274274"/>
                </a:cubicBezTo>
                <a:close/>
                <a:moveTo>
                  <a:pt x="2049187" y="6274264"/>
                </a:moveTo>
                <a:cubicBezTo>
                  <a:pt x="2050359" y="6274581"/>
                  <a:pt x="2051259" y="6275666"/>
                  <a:pt x="2050719" y="6277292"/>
                </a:cubicBezTo>
                <a:cubicBezTo>
                  <a:pt x="2043507" y="6296096"/>
                  <a:pt x="2032686" y="6313092"/>
                  <a:pt x="2021867" y="6330449"/>
                </a:cubicBezTo>
                <a:cubicBezTo>
                  <a:pt x="2011049" y="6348168"/>
                  <a:pt x="2002033" y="6366971"/>
                  <a:pt x="1990853" y="6384690"/>
                </a:cubicBezTo>
                <a:cubicBezTo>
                  <a:pt x="1988329" y="6388668"/>
                  <a:pt x="1982197" y="6385052"/>
                  <a:pt x="1984721" y="6380713"/>
                </a:cubicBezTo>
                <a:cubicBezTo>
                  <a:pt x="2004556" y="6345998"/>
                  <a:pt x="2031244" y="6312730"/>
                  <a:pt x="2046030" y="6275846"/>
                </a:cubicBezTo>
                <a:cubicBezTo>
                  <a:pt x="2046571" y="6274400"/>
                  <a:pt x="2048014" y="6273948"/>
                  <a:pt x="2049187" y="6274264"/>
                </a:cubicBezTo>
                <a:close/>
                <a:moveTo>
                  <a:pt x="8561725" y="6273707"/>
                </a:moveTo>
                <a:cubicBezTo>
                  <a:pt x="8562259" y="6279252"/>
                  <a:pt x="8562792" y="6284797"/>
                  <a:pt x="8562291" y="6290232"/>
                </a:cubicBezTo>
                <a:cubicBezTo>
                  <a:pt x="8562441" y="6291033"/>
                  <a:pt x="8560816" y="6291385"/>
                  <a:pt x="8560962" y="6290355"/>
                </a:cubicBezTo>
                <a:cubicBezTo>
                  <a:pt x="8560133" y="6285039"/>
                  <a:pt x="8560411" y="6279320"/>
                  <a:pt x="8560395" y="6273829"/>
                </a:cubicBezTo>
                <a:cubicBezTo>
                  <a:pt x="8560246" y="6273029"/>
                  <a:pt x="8561870" y="6272677"/>
                  <a:pt x="8561725" y="6273707"/>
                </a:cubicBezTo>
                <a:close/>
                <a:moveTo>
                  <a:pt x="9933540" y="6267564"/>
                </a:moveTo>
                <a:cubicBezTo>
                  <a:pt x="9935326" y="6265776"/>
                  <a:pt x="9938449" y="6267564"/>
                  <a:pt x="9937110" y="6269800"/>
                </a:cubicBezTo>
                <a:cubicBezTo>
                  <a:pt x="9913458" y="6300646"/>
                  <a:pt x="9884452" y="6327914"/>
                  <a:pt x="9857675" y="6356078"/>
                </a:cubicBezTo>
                <a:cubicBezTo>
                  <a:pt x="9854998" y="6358760"/>
                  <a:pt x="9851428" y="6354737"/>
                  <a:pt x="9854105" y="6352055"/>
                </a:cubicBezTo>
                <a:cubicBezTo>
                  <a:pt x="9879989" y="6324338"/>
                  <a:pt x="9909888" y="6297963"/>
                  <a:pt x="9933540" y="6267564"/>
                </a:cubicBezTo>
                <a:close/>
                <a:moveTo>
                  <a:pt x="3510654" y="6266596"/>
                </a:moveTo>
                <a:cubicBezTo>
                  <a:pt x="3547168" y="6266461"/>
                  <a:pt x="3583545" y="6276113"/>
                  <a:pt x="3615138" y="6296677"/>
                </a:cubicBezTo>
                <a:cubicBezTo>
                  <a:pt x="3659821" y="6325361"/>
                  <a:pt x="3688458" y="6373323"/>
                  <a:pt x="3693891" y="6424888"/>
                </a:cubicBezTo>
                <a:lnTo>
                  <a:pt x="3691376" y="6476038"/>
                </a:lnTo>
                <a:lnTo>
                  <a:pt x="3695877" y="6453438"/>
                </a:lnTo>
                <a:cubicBezTo>
                  <a:pt x="3695877" y="6452718"/>
                  <a:pt x="3696233" y="6452718"/>
                  <a:pt x="3696233" y="6453438"/>
                </a:cubicBezTo>
                <a:cubicBezTo>
                  <a:pt x="3695877" y="6469253"/>
                  <a:pt x="3693746" y="6485429"/>
                  <a:pt x="3688772" y="6500166"/>
                </a:cubicBezTo>
                <a:cubicBezTo>
                  <a:pt x="3683799" y="6516341"/>
                  <a:pt x="3673853" y="6530000"/>
                  <a:pt x="3666037" y="6544378"/>
                </a:cubicBezTo>
                <a:cubicBezTo>
                  <a:pt x="3665327" y="6546175"/>
                  <a:pt x="3663196" y="6544737"/>
                  <a:pt x="3663907" y="6543299"/>
                </a:cubicBezTo>
                <a:cubicBezTo>
                  <a:pt x="3671366" y="6528562"/>
                  <a:pt x="3681668" y="6515262"/>
                  <a:pt x="3686641" y="6499806"/>
                </a:cubicBezTo>
                <a:lnTo>
                  <a:pt x="3691008" y="6477882"/>
                </a:lnTo>
                <a:lnTo>
                  <a:pt x="3672419" y="6525402"/>
                </a:lnTo>
                <a:cubicBezTo>
                  <a:pt x="3646236" y="6569864"/>
                  <a:pt x="3599793" y="6601185"/>
                  <a:pt x="3547258" y="6605514"/>
                </a:cubicBezTo>
                <a:cubicBezTo>
                  <a:pt x="3533898" y="6606597"/>
                  <a:pt x="3533898" y="6584228"/>
                  <a:pt x="3547618" y="6584228"/>
                </a:cubicBezTo>
                <a:cubicBezTo>
                  <a:pt x="3559534" y="6583867"/>
                  <a:pt x="3571449" y="6582063"/>
                  <a:pt x="3582281" y="6577734"/>
                </a:cubicBezTo>
                <a:cubicBezTo>
                  <a:pt x="3658105" y="6549592"/>
                  <a:pt x="3689880" y="6459034"/>
                  <a:pt x="3663161" y="6386154"/>
                </a:cubicBezTo>
                <a:cubicBezTo>
                  <a:pt x="3636803" y="6313274"/>
                  <a:pt x="3553035" y="6274309"/>
                  <a:pt x="3478293" y="6288740"/>
                </a:cubicBezTo>
                <a:cubicBezTo>
                  <a:pt x="3406440" y="6302450"/>
                  <a:pt x="3324117" y="6367392"/>
                  <a:pt x="3321589" y="6446044"/>
                </a:cubicBezTo>
                <a:cubicBezTo>
                  <a:pt x="3320145" y="6482845"/>
                  <a:pt x="3334227" y="6517121"/>
                  <a:pt x="3361668" y="6541654"/>
                </a:cubicBezTo>
                <a:cubicBezTo>
                  <a:pt x="3389470" y="6566549"/>
                  <a:pt x="3430632" y="6587114"/>
                  <a:pt x="3468183" y="6590722"/>
                </a:cubicBezTo>
                <a:cubicBezTo>
                  <a:pt x="3473599" y="6591083"/>
                  <a:pt x="3473599" y="6599021"/>
                  <a:pt x="3467822" y="6599381"/>
                </a:cubicBezTo>
                <a:cubicBezTo>
                  <a:pt x="3390914" y="6602629"/>
                  <a:pt x="3312924" y="6548871"/>
                  <a:pt x="3302453" y="6470218"/>
                </a:cubicBezTo>
                <a:cubicBezTo>
                  <a:pt x="3292704" y="6397699"/>
                  <a:pt x="3345420" y="6330231"/>
                  <a:pt x="3405358" y="6295234"/>
                </a:cubicBezTo>
                <a:cubicBezTo>
                  <a:pt x="3437493" y="6276653"/>
                  <a:pt x="3474141" y="6266731"/>
                  <a:pt x="3510654" y="6266596"/>
                </a:cubicBezTo>
                <a:close/>
                <a:moveTo>
                  <a:pt x="8556927" y="6264930"/>
                </a:moveTo>
                <a:cubicBezTo>
                  <a:pt x="8557843" y="6270827"/>
                  <a:pt x="8558416" y="6277464"/>
                  <a:pt x="8558531" y="6283514"/>
                </a:cubicBezTo>
                <a:cubicBezTo>
                  <a:pt x="8558186" y="6284255"/>
                  <a:pt x="8557156" y="6284116"/>
                  <a:pt x="8557213" y="6283599"/>
                </a:cubicBezTo>
                <a:cubicBezTo>
                  <a:pt x="8556354" y="6277186"/>
                  <a:pt x="8556239" y="6271135"/>
                  <a:pt x="8556125" y="6265086"/>
                </a:cubicBezTo>
                <a:cubicBezTo>
                  <a:pt x="8555954" y="6264275"/>
                  <a:pt x="8557271" y="6264191"/>
                  <a:pt x="8556927" y="6264930"/>
                </a:cubicBezTo>
                <a:close/>
                <a:moveTo>
                  <a:pt x="9267208" y="6260779"/>
                </a:moveTo>
                <a:cubicBezTo>
                  <a:pt x="9267208" y="6261341"/>
                  <a:pt x="9267769" y="6261341"/>
                  <a:pt x="9267208" y="6261904"/>
                </a:cubicBezTo>
                <a:cubicBezTo>
                  <a:pt x="9267208" y="6262467"/>
                  <a:pt x="9266647" y="6263028"/>
                  <a:pt x="9266086" y="6263028"/>
                </a:cubicBezTo>
                <a:cubicBezTo>
                  <a:pt x="9264966" y="6263590"/>
                  <a:pt x="9263283" y="6263590"/>
                  <a:pt x="9261600" y="6263590"/>
                </a:cubicBezTo>
                <a:cubicBezTo>
                  <a:pt x="9263283" y="6265839"/>
                  <a:pt x="9264405" y="6268651"/>
                  <a:pt x="9266086" y="6271462"/>
                </a:cubicBezTo>
                <a:cubicBezTo>
                  <a:pt x="9268331" y="6271462"/>
                  <a:pt x="9270014" y="6271462"/>
                  <a:pt x="9272817" y="6271462"/>
                </a:cubicBezTo>
                <a:cubicBezTo>
                  <a:pt x="9273378" y="6271462"/>
                  <a:pt x="9274501" y="6271462"/>
                  <a:pt x="9275062" y="6271462"/>
                </a:cubicBezTo>
                <a:cubicBezTo>
                  <a:pt x="9272817" y="6267527"/>
                  <a:pt x="9270014" y="6264153"/>
                  <a:pt x="9267208" y="6260779"/>
                </a:cubicBezTo>
                <a:close/>
                <a:moveTo>
                  <a:pt x="8553993" y="6255454"/>
                </a:moveTo>
                <a:cubicBezTo>
                  <a:pt x="8554106" y="6261069"/>
                  <a:pt x="8554432" y="6266955"/>
                  <a:pt x="8554036" y="6272527"/>
                </a:cubicBezTo>
                <a:cubicBezTo>
                  <a:pt x="8554168" y="6273302"/>
                  <a:pt x="8552857" y="6273448"/>
                  <a:pt x="8552726" y="6272673"/>
                </a:cubicBezTo>
                <a:cubicBezTo>
                  <a:pt x="8552614" y="6267059"/>
                  <a:pt x="8552796" y="6261214"/>
                  <a:pt x="8552388" y="6255831"/>
                </a:cubicBezTo>
                <a:cubicBezTo>
                  <a:pt x="8552553" y="6254826"/>
                  <a:pt x="8553863" y="6254679"/>
                  <a:pt x="8553993" y="6255454"/>
                </a:cubicBezTo>
                <a:close/>
                <a:moveTo>
                  <a:pt x="8547465" y="6252145"/>
                </a:moveTo>
                <a:cubicBezTo>
                  <a:pt x="8548052" y="6257826"/>
                  <a:pt x="8548639" y="6263507"/>
                  <a:pt x="8549720" y="6269274"/>
                </a:cubicBezTo>
                <a:cubicBezTo>
                  <a:pt x="8550141" y="6270362"/>
                  <a:pt x="8548619" y="6270606"/>
                  <a:pt x="8548198" y="6269518"/>
                </a:cubicBezTo>
                <a:cubicBezTo>
                  <a:pt x="8547612" y="6263836"/>
                  <a:pt x="8547025" y="6258156"/>
                  <a:pt x="8546210" y="6252181"/>
                </a:cubicBezTo>
                <a:cubicBezTo>
                  <a:pt x="8546247" y="6251680"/>
                  <a:pt x="8547273" y="6251350"/>
                  <a:pt x="8547465" y="6252145"/>
                </a:cubicBezTo>
                <a:close/>
                <a:moveTo>
                  <a:pt x="9252063" y="6248409"/>
                </a:moveTo>
                <a:cubicBezTo>
                  <a:pt x="9254869" y="6252907"/>
                  <a:pt x="9257674" y="6257405"/>
                  <a:pt x="9259916" y="6261341"/>
                </a:cubicBezTo>
                <a:cubicBezTo>
                  <a:pt x="9261038" y="6261341"/>
                  <a:pt x="9261600" y="6261341"/>
                  <a:pt x="9262161" y="6261341"/>
                </a:cubicBezTo>
                <a:cubicBezTo>
                  <a:pt x="9263844" y="6261341"/>
                  <a:pt x="9265527" y="6259655"/>
                  <a:pt x="9266647" y="6260216"/>
                </a:cubicBezTo>
                <a:cubicBezTo>
                  <a:pt x="9267208" y="6260216"/>
                  <a:pt x="9267208" y="6260216"/>
                  <a:pt x="9267208" y="6260216"/>
                </a:cubicBezTo>
                <a:cubicBezTo>
                  <a:pt x="9263844" y="6256281"/>
                  <a:pt x="9261038" y="6252344"/>
                  <a:pt x="9258235" y="6248409"/>
                </a:cubicBezTo>
                <a:cubicBezTo>
                  <a:pt x="9257674" y="6248972"/>
                  <a:pt x="9257674" y="6248972"/>
                  <a:pt x="9257113" y="6248972"/>
                </a:cubicBezTo>
                <a:cubicBezTo>
                  <a:pt x="9255430" y="6248972"/>
                  <a:pt x="9254307" y="6248409"/>
                  <a:pt x="9252624" y="6248409"/>
                </a:cubicBezTo>
                <a:close/>
                <a:moveTo>
                  <a:pt x="1243518" y="6243746"/>
                </a:moveTo>
                <a:cubicBezTo>
                  <a:pt x="1206268" y="6262153"/>
                  <a:pt x="1169489" y="6281976"/>
                  <a:pt x="1132238" y="6298967"/>
                </a:cubicBezTo>
                <a:cubicBezTo>
                  <a:pt x="1131767" y="6307935"/>
                  <a:pt x="1131294" y="6315959"/>
                  <a:pt x="1131294" y="6323982"/>
                </a:cubicBezTo>
                <a:cubicBezTo>
                  <a:pt x="1140726" y="6318791"/>
                  <a:pt x="1152513" y="6314071"/>
                  <a:pt x="1158173" y="6311239"/>
                </a:cubicBezTo>
                <a:cubicBezTo>
                  <a:pt x="1187407" y="6297080"/>
                  <a:pt x="1216643" y="6282920"/>
                  <a:pt x="1243048" y="6264041"/>
                </a:cubicBezTo>
                <a:cubicBezTo>
                  <a:pt x="1243518" y="6257434"/>
                  <a:pt x="1243518" y="6250353"/>
                  <a:pt x="1243518" y="6243746"/>
                </a:cubicBezTo>
                <a:close/>
                <a:moveTo>
                  <a:pt x="9658655" y="6242188"/>
                </a:moveTo>
                <a:cubicBezTo>
                  <a:pt x="9671194" y="6262939"/>
                  <a:pt x="9696718" y="6279630"/>
                  <a:pt x="9714628" y="6294968"/>
                </a:cubicBezTo>
                <a:cubicBezTo>
                  <a:pt x="9736123" y="6313011"/>
                  <a:pt x="9757616" y="6331056"/>
                  <a:pt x="9780901" y="6347296"/>
                </a:cubicBezTo>
                <a:cubicBezTo>
                  <a:pt x="9785379" y="6350002"/>
                  <a:pt x="9780901" y="6356769"/>
                  <a:pt x="9776872" y="6354062"/>
                </a:cubicBezTo>
                <a:cubicBezTo>
                  <a:pt x="9752691" y="6337823"/>
                  <a:pt x="9731197" y="6318876"/>
                  <a:pt x="9709703" y="6299479"/>
                </a:cubicBezTo>
                <a:cubicBezTo>
                  <a:pt x="9691791" y="6283691"/>
                  <a:pt x="9667163" y="6265646"/>
                  <a:pt x="9655521" y="6243992"/>
                </a:cubicBezTo>
                <a:cubicBezTo>
                  <a:pt x="9654625" y="6241737"/>
                  <a:pt x="9657760" y="6239933"/>
                  <a:pt x="9658655" y="6242188"/>
                </a:cubicBezTo>
                <a:close/>
                <a:moveTo>
                  <a:pt x="3417726" y="6241602"/>
                </a:moveTo>
                <a:cubicBezTo>
                  <a:pt x="3419183" y="6241237"/>
                  <a:pt x="3419547" y="6243431"/>
                  <a:pt x="3418090" y="6243797"/>
                </a:cubicBezTo>
                <a:cubicBezTo>
                  <a:pt x="3405707" y="6246357"/>
                  <a:pt x="3394417" y="6252209"/>
                  <a:pt x="3382762" y="6258426"/>
                </a:cubicBezTo>
                <a:cubicBezTo>
                  <a:pt x="3372928" y="6263545"/>
                  <a:pt x="3363823" y="6269397"/>
                  <a:pt x="3355446" y="6277443"/>
                </a:cubicBezTo>
                <a:cubicBezTo>
                  <a:pt x="3355446" y="6277443"/>
                  <a:pt x="3354718" y="6277077"/>
                  <a:pt x="3355082" y="6277077"/>
                </a:cubicBezTo>
                <a:cubicBezTo>
                  <a:pt x="3360545" y="6267569"/>
                  <a:pt x="3372928" y="6261351"/>
                  <a:pt x="3382033" y="6256597"/>
                </a:cubicBezTo>
                <a:cubicBezTo>
                  <a:pt x="3393324" y="6250380"/>
                  <a:pt x="3404979" y="6244162"/>
                  <a:pt x="3417726" y="6241602"/>
                </a:cubicBezTo>
                <a:close/>
                <a:moveTo>
                  <a:pt x="9250382" y="6238850"/>
                </a:moveTo>
                <a:cubicBezTo>
                  <a:pt x="9249260" y="6239975"/>
                  <a:pt x="9247576" y="6239412"/>
                  <a:pt x="9245893" y="6239412"/>
                </a:cubicBezTo>
                <a:cubicBezTo>
                  <a:pt x="9245332" y="6239412"/>
                  <a:pt x="9245332" y="6239412"/>
                  <a:pt x="9244771" y="6239412"/>
                </a:cubicBezTo>
                <a:cubicBezTo>
                  <a:pt x="9247015" y="6241099"/>
                  <a:pt x="9248699" y="6243910"/>
                  <a:pt x="9250382" y="6246160"/>
                </a:cubicBezTo>
                <a:cubicBezTo>
                  <a:pt x="9250941" y="6246160"/>
                  <a:pt x="9252063" y="6246160"/>
                  <a:pt x="9253185" y="6246160"/>
                </a:cubicBezTo>
                <a:cubicBezTo>
                  <a:pt x="9254307" y="6246160"/>
                  <a:pt x="9254869" y="6246160"/>
                  <a:pt x="9255991" y="6246160"/>
                </a:cubicBezTo>
                <a:cubicBezTo>
                  <a:pt x="9254307" y="6243910"/>
                  <a:pt x="9252624" y="6241099"/>
                  <a:pt x="9250382" y="6238850"/>
                </a:cubicBezTo>
                <a:close/>
                <a:moveTo>
                  <a:pt x="11785052" y="6238812"/>
                </a:moveTo>
                <a:cubicBezTo>
                  <a:pt x="11794952" y="6300908"/>
                  <a:pt x="11790551" y="6364697"/>
                  <a:pt x="11797152" y="6427356"/>
                </a:cubicBezTo>
                <a:cubicBezTo>
                  <a:pt x="11797700" y="6439211"/>
                  <a:pt x="11777902" y="6441469"/>
                  <a:pt x="11776252" y="6429615"/>
                </a:cubicBezTo>
                <a:cubicBezTo>
                  <a:pt x="11765803" y="6366391"/>
                  <a:pt x="11785052" y="6303166"/>
                  <a:pt x="11777902" y="6239941"/>
                </a:cubicBezTo>
                <a:cubicBezTo>
                  <a:pt x="11777353" y="6235426"/>
                  <a:pt x="11784502" y="6234861"/>
                  <a:pt x="11785052" y="6238812"/>
                </a:cubicBezTo>
                <a:close/>
                <a:moveTo>
                  <a:pt x="2058210" y="6237325"/>
                </a:moveTo>
                <a:cubicBezTo>
                  <a:pt x="2059298" y="6234791"/>
                  <a:pt x="2062929" y="6236601"/>
                  <a:pt x="2061841" y="6238774"/>
                </a:cubicBezTo>
                <a:cubicBezTo>
                  <a:pt x="2052764" y="6259773"/>
                  <a:pt x="2040785" y="6279324"/>
                  <a:pt x="2027715" y="6298150"/>
                </a:cubicBezTo>
                <a:cubicBezTo>
                  <a:pt x="2016823" y="6314443"/>
                  <a:pt x="2006660" y="6335804"/>
                  <a:pt x="1991412" y="6349200"/>
                </a:cubicBezTo>
                <a:cubicBezTo>
                  <a:pt x="1988144" y="6352096"/>
                  <a:pt x="1983787" y="6347390"/>
                  <a:pt x="1986692" y="6344130"/>
                </a:cubicBezTo>
                <a:cubicBezTo>
                  <a:pt x="2001214" y="6326752"/>
                  <a:pt x="2013193" y="6307201"/>
                  <a:pt x="2026625" y="6289461"/>
                </a:cubicBezTo>
                <a:cubicBezTo>
                  <a:pt x="2038244" y="6272807"/>
                  <a:pt x="2049860" y="6255790"/>
                  <a:pt x="2058210" y="6237325"/>
                </a:cubicBezTo>
                <a:close/>
                <a:moveTo>
                  <a:pt x="9935323" y="6237299"/>
                </a:moveTo>
                <a:cubicBezTo>
                  <a:pt x="9936216" y="6235957"/>
                  <a:pt x="9938449" y="6237299"/>
                  <a:pt x="9937556" y="6238642"/>
                </a:cubicBezTo>
                <a:cubicBezTo>
                  <a:pt x="9931752" y="6251621"/>
                  <a:pt x="9917464" y="6262810"/>
                  <a:pt x="9907196" y="6272656"/>
                </a:cubicBezTo>
                <a:cubicBezTo>
                  <a:pt x="9891568" y="6287872"/>
                  <a:pt x="9876834" y="6303536"/>
                  <a:pt x="9861208" y="6318753"/>
                </a:cubicBezTo>
                <a:cubicBezTo>
                  <a:pt x="9858975" y="6320991"/>
                  <a:pt x="9855404" y="6317409"/>
                  <a:pt x="9857636" y="6315172"/>
                </a:cubicBezTo>
                <a:cubicBezTo>
                  <a:pt x="9881746" y="6287872"/>
                  <a:pt x="9913446" y="6266390"/>
                  <a:pt x="9935323" y="6237299"/>
                </a:cubicBezTo>
                <a:close/>
                <a:moveTo>
                  <a:pt x="8641336" y="6236156"/>
                </a:moveTo>
                <a:cubicBezTo>
                  <a:pt x="8626555" y="6237138"/>
                  <a:pt x="8611714" y="6238629"/>
                  <a:pt x="8596771" y="6238821"/>
                </a:cubicBezTo>
                <a:cubicBezTo>
                  <a:pt x="8580024" y="6239046"/>
                  <a:pt x="8563177" y="6237969"/>
                  <a:pt x="8546370" y="6238701"/>
                </a:cubicBezTo>
                <a:cubicBezTo>
                  <a:pt x="8538078" y="6239207"/>
                  <a:pt x="8529947" y="6240508"/>
                  <a:pt x="8521960" y="6238480"/>
                </a:cubicBezTo>
                <a:cubicBezTo>
                  <a:pt x="8544903" y="6274290"/>
                  <a:pt x="8566426" y="6311208"/>
                  <a:pt x="8585801" y="6348886"/>
                </a:cubicBezTo>
                <a:cubicBezTo>
                  <a:pt x="8594269" y="6329869"/>
                  <a:pt x="8604198" y="6311552"/>
                  <a:pt x="8611936" y="6292187"/>
                </a:cubicBezTo>
                <a:cubicBezTo>
                  <a:pt x="8620243" y="6272380"/>
                  <a:pt x="8629441" y="6253713"/>
                  <a:pt x="8641336" y="6236156"/>
                </a:cubicBezTo>
                <a:close/>
                <a:moveTo>
                  <a:pt x="9202435" y="6232561"/>
                </a:moveTo>
                <a:cubicBezTo>
                  <a:pt x="9209771" y="6231991"/>
                  <a:pt x="9213722" y="6237129"/>
                  <a:pt x="9219928" y="6239984"/>
                </a:cubicBezTo>
                <a:cubicBezTo>
                  <a:pt x="9221622" y="6241125"/>
                  <a:pt x="9220493" y="6243410"/>
                  <a:pt x="9218799" y="6242838"/>
                </a:cubicBezTo>
                <a:cubicBezTo>
                  <a:pt x="9214286" y="6240555"/>
                  <a:pt x="9209207" y="6234844"/>
                  <a:pt x="9204129" y="6235416"/>
                </a:cubicBezTo>
                <a:lnTo>
                  <a:pt x="9196907" y="6240896"/>
                </a:lnTo>
                <a:lnTo>
                  <a:pt x="9210714" y="6240896"/>
                </a:lnTo>
                <a:cubicBezTo>
                  <a:pt x="9211764" y="6241886"/>
                  <a:pt x="9209665" y="6243865"/>
                  <a:pt x="9208091" y="6242381"/>
                </a:cubicBezTo>
                <a:cubicBezTo>
                  <a:pt x="9204941" y="6239908"/>
                  <a:pt x="9200218" y="6239908"/>
                  <a:pt x="9196019" y="6241886"/>
                </a:cubicBezTo>
                <a:lnTo>
                  <a:pt x="9195901" y="6241661"/>
                </a:lnTo>
                <a:lnTo>
                  <a:pt x="9190586" y="6245693"/>
                </a:lnTo>
                <a:cubicBezTo>
                  <a:pt x="9190586" y="6246263"/>
                  <a:pt x="9190022" y="6245693"/>
                  <a:pt x="9190022" y="6245122"/>
                </a:cubicBezTo>
                <a:cubicBezTo>
                  <a:pt x="9190022" y="6240555"/>
                  <a:pt x="9197358" y="6233132"/>
                  <a:pt x="9202435" y="6232561"/>
                </a:cubicBezTo>
                <a:close/>
                <a:moveTo>
                  <a:pt x="3433649" y="6230465"/>
                </a:moveTo>
                <a:cubicBezTo>
                  <a:pt x="3435091" y="6230106"/>
                  <a:pt x="3435452" y="6232260"/>
                  <a:pt x="3434370" y="6232978"/>
                </a:cubicBezTo>
                <a:cubicBezTo>
                  <a:pt x="3415259" y="6239800"/>
                  <a:pt x="3395788" y="6245904"/>
                  <a:pt x="3378481" y="6255958"/>
                </a:cubicBezTo>
                <a:cubicBezTo>
                  <a:pt x="3370908" y="6260267"/>
                  <a:pt x="3363697" y="6264575"/>
                  <a:pt x="3356485" y="6269602"/>
                </a:cubicBezTo>
                <a:lnTo>
                  <a:pt x="3344998" y="6278615"/>
                </a:lnTo>
                <a:lnTo>
                  <a:pt x="3353961" y="6269242"/>
                </a:lnTo>
                <a:cubicBezTo>
                  <a:pt x="3361533" y="6263857"/>
                  <a:pt x="3369466" y="6258830"/>
                  <a:pt x="3377399" y="6254163"/>
                </a:cubicBezTo>
                <a:cubicBezTo>
                  <a:pt x="3395427" y="6244108"/>
                  <a:pt x="3414537" y="6238004"/>
                  <a:pt x="3433649" y="6230465"/>
                </a:cubicBezTo>
                <a:close/>
                <a:moveTo>
                  <a:pt x="9233553" y="6227043"/>
                </a:moveTo>
                <a:cubicBezTo>
                  <a:pt x="9236920" y="6229854"/>
                  <a:pt x="9239723" y="6233227"/>
                  <a:pt x="9242529" y="6236038"/>
                </a:cubicBezTo>
                <a:cubicBezTo>
                  <a:pt x="9244212" y="6236038"/>
                  <a:pt x="9245332" y="6236038"/>
                  <a:pt x="9246454" y="6236038"/>
                </a:cubicBezTo>
                <a:cubicBezTo>
                  <a:pt x="9247015" y="6236038"/>
                  <a:pt x="9247576" y="6236038"/>
                  <a:pt x="9248137" y="6236038"/>
                </a:cubicBezTo>
                <a:cubicBezTo>
                  <a:pt x="9247576" y="6234915"/>
                  <a:pt x="9246454" y="6233789"/>
                  <a:pt x="9245893" y="6232664"/>
                </a:cubicBezTo>
                <a:cubicBezTo>
                  <a:pt x="9244212" y="6230978"/>
                  <a:pt x="9242529" y="6229292"/>
                  <a:pt x="9240845" y="6227043"/>
                </a:cubicBezTo>
                <a:cubicBezTo>
                  <a:pt x="9240845" y="6227604"/>
                  <a:pt x="9239723" y="6228166"/>
                  <a:pt x="9239162" y="6227604"/>
                </a:cubicBezTo>
                <a:cubicBezTo>
                  <a:pt x="9237481" y="6227043"/>
                  <a:pt x="9235797" y="6227043"/>
                  <a:pt x="9233553" y="6227043"/>
                </a:cubicBezTo>
                <a:close/>
                <a:moveTo>
                  <a:pt x="9521915" y="6223726"/>
                </a:moveTo>
                <a:lnTo>
                  <a:pt x="9547066" y="6248249"/>
                </a:lnTo>
                <a:cubicBezTo>
                  <a:pt x="9548197" y="6252773"/>
                  <a:pt x="9542540" y="6256166"/>
                  <a:pt x="9540841" y="6251642"/>
                </a:cubicBezTo>
                <a:close/>
                <a:moveTo>
                  <a:pt x="9521696" y="6223511"/>
                </a:moveTo>
                <a:lnTo>
                  <a:pt x="9521816" y="6223578"/>
                </a:lnTo>
                <a:lnTo>
                  <a:pt x="9521915" y="6223726"/>
                </a:lnTo>
                <a:close/>
                <a:moveTo>
                  <a:pt x="9224019" y="6218608"/>
                </a:moveTo>
                <a:cubicBezTo>
                  <a:pt x="9226822" y="6220295"/>
                  <a:pt x="9229628" y="6222543"/>
                  <a:pt x="9231872" y="6224792"/>
                </a:cubicBezTo>
                <a:cubicBezTo>
                  <a:pt x="9234114" y="6224792"/>
                  <a:pt x="9236359" y="6224792"/>
                  <a:pt x="9238601" y="6224231"/>
                </a:cubicBezTo>
                <a:cubicBezTo>
                  <a:pt x="9238601" y="6223669"/>
                  <a:pt x="9238042" y="6223669"/>
                  <a:pt x="9237481" y="6223106"/>
                </a:cubicBezTo>
                <a:cubicBezTo>
                  <a:pt x="9236359" y="6221420"/>
                  <a:pt x="9235797" y="6220295"/>
                  <a:pt x="9234114" y="6218608"/>
                </a:cubicBezTo>
                <a:cubicBezTo>
                  <a:pt x="9234114" y="6219169"/>
                  <a:pt x="9233553" y="6220295"/>
                  <a:pt x="9231872" y="6220295"/>
                </a:cubicBezTo>
                <a:cubicBezTo>
                  <a:pt x="9229628" y="6219169"/>
                  <a:pt x="9226822" y="6218608"/>
                  <a:pt x="9224019" y="6218608"/>
                </a:cubicBezTo>
                <a:close/>
                <a:moveTo>
                  <a:pt x="8657171" y="6215472"/>
                </a:moveTo>
                <a:cubicBezTo>
                  <a:pt x="8657708" y="6215052"/>
                  <a:pt x="8658709" y="6215782"/>
                  <a:pt x="8658172" y="6216201"/>
                </a:cubicBezTo>
                <a:cubicBezTo>
                  <a:pt x="8656782" y="6218297"/>
                  <a:pt x="8655881" y="6221018"/>
                  <a:pt x="8653979" y="6223009"/>
                </a:cubicBezTo>
                <a:cubicBezTo>
                  <a:pt x="8653418" y="6223952"/>
                  <a:pt x="8652439" y="6222699"/>
                  <a:pt x="8653000" y="6221756"/>
                </a:cubicBezTo>
                <a:cubicBezTo>
                  <a:pt x="8654635" y="6219975"/>
                  <a:pt x="8655779" y="6217566"/>
                  <a:pt x="8657171" y="6215472"/>
                </a:cubicBezTo>
                <a:close/>
                <a:moveTo>
                  <a:pt x="8794784" y="6214993"/>
                </a:moveTo>
                <a:cubicBezTo>
                  <a:pt x="8794920" y="6216989"/>
                  <a:pt x="8795259" y="6219247"/>
                  <a:pt x="8795099" y="6221472"/>
                </a:cubicBezTo>
                <a:cubicBezTo>
                  <a:pt x="8795213" y="6222226"/>
                  <a:pt x="8793421" y="6222363"/>
                  <a:pt x="8793309" y="6221610"/>
                </a:cubicBezTo>
                <a:cubicBezTo>
                  <a:pt x="8793173" y="6219615"/>
                  <a:pt x="8793332" y="6217388"/>
                  <a:pt x="8793198" y="6215392"/>
                </a:cubicBezTo>
                <a:cubicBezTo>
                  <a:pt x="8792881" y="6214378"/>
                  <a:pt x="8794672" y="6214240"/>
                  <a:pt x="8794784" y="6214993"/>
                </a:cubicBezTo>
                <a:close/>
                <a:moveTo>
                  <a:pt x="8696702" y="6212191"/>
                </a:moveTo>
                <a:cubicBezTo>
                  <a:pt x="8692804" y="6218909"/>
                  <a:pt x="8688907" y="6225629"/>
                  <a:pt x="8685009" y="6232347"/>
                </a:cubicBezTo>
                <a:cubicBezTo>
                  <a:pt x="8684664" y="6233077"/>
                  <a:pt x="8684319" y="6233805"/>
                  <a:pt x="8683813" y="6233742"/>
                </a:cubicBezTo>
                <a:cubicBezTo>
                  <a:pt x="8682838" y="6235421"/>
                  <a:pt x="8681640" y="6236815"/>
                  <a:pt x="8679107" y="6236499"/>
                </a:cubicBezTo>
                <a:cubicBezTo>
                  <a:pt x="8668970" y="6235234"/>
                  <a:pt x="8659219" y="6235043"/>
                  <a:pt x="8649345" y="6235869"/>
                </a:cubicBezTo>
                <a:cubicBezTo>
                  <a:pt x="8643337" y="6245154"/>
                  <a:pt x="8637105" y="6254157"/>
                  <a:pt x="8631543" y="6264011"/>
                </a:cubicBezTo>
                <a:cubicBezTo>
                  <a:pt x="8625635" y="6274597"/>
                  <a:pt x="8621126" y="6286387"/>
                  <a:pt x="8616169" y="6297606"/>
                </a:cubicBezTo>
                <a:cubicBezTo>
                  <a:pt x="8607701" y="6316622"/>
                  <a:pt x="8596821" y="6334307"/>
                  <a:pt x="8588129" y="6353037"/>
                </a:cubicBezTo>
                <a:cubicBezTo>
                  <a:pt x="8588290" y="6353829"/>
                  <a:pt x="8588512" y="6354115"/>
                  <a:pt x="8588958" y="6354685"/>
                </a:cubicBezTo>
                <a:cubicBezTo>
                  <a:pt x="8597679" y="6350627"/>
                  <a:pt x="8606078" y="6344985"/>
                  <a:pt x="8614859" y="6340420"/>
                </a:cubicBezTo>
                <a:cubicBezTo>
                  <a:pt x="8623358" y="6336078"/>
                  <a:pt x="8632140" y="6331514"/>
                  <a:pt x="8640922" y="6326949"/>
                </a:cubicBezTo>
                <a:cubicBezTo>
                  <a:pt x="8659277" y="6317662"/>
                  <a:pt x="8678139" y="6308438"/>
                  <a:pt x="8697001" y="6299213"/>
                </a:cubicBezTo>
                <a:cubicBezTo>
                  <a:pt x="8730241" y="6283808"/>
                  <a:pt x="8765771" y="6270748"/>
                  <a:pt x="8797130" y="6251762"/>
                </a:cubicBezTo>
                <a:cubicBezTo>
                  <a:pt x="8797758" y="6250812"/>
                  <a:pt x="8798388" y="6249860"/>
                  <a:pt x="8799240" y="6249195"/>
                </a:cubicBezTo>
                <a:cubicBezTo>
                  <a:pt x="8802810" y="6247325"/>
                  <a:pt x="8806947" y="6245011"/>
                  <a:pt x="8810355" y="6242348"/>
                </a:cubicBezTo>
                <a:cubicBezTo>
                  <a:pt x="8790613" y="6237565"/>
                  <a:pt x="8770156" y="6236553"/>
                  <a:pt x="8750414" y="6231770"/>
                </a:cubicBezTo>
                <a:cubicBezTo>
                  <a:pt x="8731906" y="6227398"/>
                  <a:pt x="8713299" y="6221728"/>
                  <a:pt x="8696702" y="6212191"/>
                </a:cubicBezTo>
                <a:close/>
                <a:moveTo>
                  <a:pt x="9207751" y="6211860"/>
                </a:moveTo>
                <a:cubicBezTo>
                  <a:pt x="9211679" y="6212423"/>
                  <a:pt x="9215604" y="6214109"/>
                  <a:pt x="9218971" y="6215797"/>
                </a:cubicBezTo>
                <a:cubicBezTo>
                  <a:pt x="9223458" y="6215234"/>
                  <a:pt x="9227944" y="6214672"/>
                  <a:pt x="9231872" y="6215797"/>
                </a:cubicBezTo>
                <a:cubicBezTo>
                  <a:pt x="9230750" y="6214672"/>
                  <a:pt x="9230189" y="6214109"/>
                  <a:pt x="9229066" y="6213546"/>
                </a:cubicBezTo>
                <a:cubicBezTo>
                  <a:pt x="9222335" y="6209049"/>
                  <a:pt x="9214482" y="6209049"/>
                  <a:pt x="9207751" y="6211860"/>
                </a:cubicBezTo>
                <a:close/>
                <a:moveTo>
                  <a:pt x="8790078" y="6210981"/>
                </a:moveTo>
                <a:cubicBezTo>
                  <a:pt x="8790165" y="6210446"/>
                  <a:pt x="8791557" y="6210291"/>
                  <a:pt x="8791382" y="6211359"/>
                </a:cubicBezTo>
                <a:cubicBezTo>
                  <a:pt x="8791484" y="6214072"/>
                  <a:pt x="8791812" y="6217076"/>
                  <a:pt x="8791914" y="6219789"/>
                </a:cubicBezTo>
                <a:cubicBezTo>
                  <a:pt x="8792053" y="6220613"/>
                  <a:pt x="8790348" y="6221013"/>
                  <a:pt x="8789984" y="6219901"/>
                </a:cubicBezTo>
                <a:cubicBezTo>
                  <a:pt x="8789881" y="6217187"/>
                  <a:pt x="8789866" y="6213940"/>
                  <a:pt x="8790078" y="6210981"/>
                </a:cubicBezTo>
                <a:close/>
                <a:moveTo>
                  <a:pt x="8663642" y="6210417"/>
                </a:moveTo>
                <a:cubicBezTo>
                  <a:pt x="8664220" y="6209964"/>
                  <a:pt x="8664465" y="6210278"/>
                  <a:pt x="8664421" y="6210817"/>
                </a:cubicBezTo>
                <a:cubicBezTo>
                  <a:pt x="8661686" y="6214468"/>
                  <a:pt x="8660506" y="6218920"/>
                  <a:pt x="8657815" y="6222030"/>
                </a:cubicBezTo>
                <a:cubicBezTo>
                  <a:pt x="8657192" y="6223021"/>
                  <a:pt x="8655924" y="6221995"/>
                  <a:pt x="8656503" y="6221543"/>
                </a:cubicBezTo>
                <a:cubicBezTo>
                  <a:pt x="8659238" y="6217892"/>
                  <a:pt x="8660461" y="6212901"/>
                  <a:pt x="8663642" y="6210417"/>
                </a:cubicBezTo>
                <a:close/>
                <a:moveTo>
                  <a:pt x="9930536" y="6210376"/>
                </a:moveTo>
                <a:cubicBezTo>
                  <a:pt x="9932811" y="6208126"/>
                  <a:pt x="9936453" y="6212177"/>
                  <a:pt x="9933722" y="6214427"/>
                </a:cubicBezTo>
                <a:cubicBezTo>
                  <a:pt x="9905046" y="6242783"/>
                  <a:pt x="9876824" y="6272940"/>
                  <a:pt x="9846328" y="6300395"/>
                </a:cubicBezTo>
                <a:cubicBezTo>
                  <a:pt x="9844052" y="6303096"/>
                  <a:pt x="9839500" y="6299045"/>
                  <a:pt x="9842232" y="6295895"/>
                </a:cubicBezTo>
                <a:cubicBezTo>
                  <a:pt x="9871362" y="6267089"/>
                  <a:pt x="9900950" y="6238733"/>
                  <a:pt x="9930536" y="6210376"/>
                </a:cubicBezTo>
                <a:close/>
                <a:moveTo>
                  <a:pt x="8784656" y="6209553"/>
                </a:moveTo>
                <a:cubicBezTo>
                  <a:pt x="8784530" y="6208795"/>
                  <a:pt x="8786102" y="6208424"/>
                  <a:pt x="8786147" y="6209673"/>
                </a:cubicBezTo>
                <a:cubicBezTo>
                  <a:pt x="8786317" y="6211680"/>
                  <a:pt x="8785991" y="6213645"/>
                  <a:pt x="8786162" y="6215653"/>
                </a:cubicBezTo>
                <a:cubicBezTo>
                  <a:pt x="8785835" y="6217620"/>
                  <a:pt x="8786296" y="6219401"/>
                  <a:pt x="8786051" y="6220875"/>
                </a:cubicBezTo>
                <a:cubicBezTo>
                  <a:pt x="8785681" y="6221594"/>
                  <a:pt x="8785102" y="6222046"/>
                  <a:pt x="8784686" y="6221513"/>
                </a:cubicBezTo>
                <a:cubicBezTo>
                  <a:pt x="8783730" y="6219693"/>
                  <a:pt x="8784345" y="6217501"/>
                  <a:pt x="8784382" y="6215760"/>
                </a:cubicBezTo>
                <a:cubicBezTo>
                  <a:pt x="8784501" y="6213526"/>
                  <a:pt x="8784826" y="6211559"/>
                  <a:pt x="8784656" y="6209553"/>
                </a:cubicBezTo>
                <a:close/>
                <a:moveTo>
                  <a:pt x="3610442" y="6209444"/>
                </a:moveTo>
                <a:lnTo>
                  <a:pt x="3629600" y="6217712"/>
                </a:lnTo>
                <a:cubicBezTo>
                  <a:pt x="3631035" y="6218069"/>
                  <a:pt x="3629600" y="6220208"/>
                  <a:pt x="3628523" y="6219495"/>
                </a:cubicBezTo>
                <a:close/>
                <a:moveTo>
                  <a:pt x="8780786" y="6206621"/>
                </a:moveTo>
                <a:cubicBezTo>
                  <a:pt x="8780908" y="6205571"/>
                  <a:pt x="8782188" y="6206005"/>
                  <a:pt x="8782359" y="6206826"/>
                </a:cubicBezTo>
                <a:cubicBezTo>
                  <a:pt x="8782107" y="6211325"/>
                  <a:pt x="8782087" y="6216120"/>
                  <a:pt x="8782883" y="6220754"/>
                </a:cubicBezTo>
                <a:cubicBezTo>
                  <a:pt x="8782762" y="6221805"/>
                  <a:pt x="8781128" y="6222125"/>
                  <a:pt x="8780726" y="6221006"/>
                </a:cubicBezTo>
                <a:cubicBezTo>
                  <a:pt x="8779929" y="6216371"/>
                  <a:pt x="8780766" y="6211416"/>
                  <a:pt x="8780786" y="6206621"/>
                </a:cubicBezTo>
                <a:close/>
                <a:moveTo>
                  <a:pt x="2061385" y="6205502"/>
                </a:moveTo>
                <a:cubicBezTo>
                  <a:pt x="2062476" y="6202989"/>
                  <a:pt x="2066110" y="6205144"/>
                  <a:pt x="2065020" y="6207657"/>
                </a:cubicBezTo>
                <a:cubicBezTo>
                  <a:pt x="2056297" y="6226687"/>
                  <a:pt x="2044303" y="6243203"/>
                  <a:pt x="2033035" y="6260438"/>
                </a:cubicBezTo>
                <a:cubicBezTo>
                  <a:pt x="2022132" y="6277313"/>
                  <a:pt x="2011955" y="6294547"/>
                  <a:pt x="1999598" y="6309987"/>
                </a:cubicBezTo>
                <a:cubicBezTo>
                  <a:pt x="1996328" y="6313937"/>
                  <a:pt x="1990148" y="6309987"/>
                  <a:pt x="1992693" y="6306397"/>
                </a:cubicBezTo>
                <a:cubicBezTo>
                  <a:pt x="2016680" y="6274082"/>
                  <a:pt x="2043576" y="6241408"/>
                  <a:pt x="2061385" y="6205502"/>
                </a:cubicBezTo>
                <a:close/>
                <a:moveTo>
                  <a:pt x="8775074" y="6204961"/>
                </a:moveTo>
                <a:cubicBezTo>
                  <a:pt x="8774928" y="6204190"/>
                  <a:pt x="8776489" y="6203856"/>
                  <a:pt x="8776569" y="6205123"/>
                </a:cubicBezTo>
                <a:cubicBezTo>
                  <a:pt x="8776668" y="6209917"/>
                  <a:pt x="8776769" y="6214711"/>
                  <a:pt x="8776868" y="6219505"/>
                </a:cubicBezTo>
                <a:cubicBezTo>
                  <a:pt x="8776733" y="6220497"/>
                  <a:pt x="8775737" y="6220389"/>
                  <a:pt x="8775307" y="6219840"/>
                </a:cubicBezTo>
                <a:cubicBezTo>
                  <a:pt x="8773929" y="6215158"/>
                  <a:pt x="8775174" y="6209755"/>
                  <a:pt x="8775074" y="6204961"/>
                </a:cubicBezTo>
                <a:close/>
                <a:moveTo>
                  <a:pt x="8673397" y="6204813"/>
                </a:moveTo>
                <a:cubicBezTo>
                  <a:pt x="8673685" y="6204588"/>
                  <a:pt x="8674417" y="6204934"/>
                  <a:pt x="8674352" y="6205443"/>
                </a:cubicBezTo>
                <a:cubicBezTo>
                  <a:pt x="8671568" y="6208993"/>
                  <a:pt x="8669360" y="6212094"/>
                  <a:pt x="8667086" y="6215705"/>
                </a:cubicBezTo>
                <a:cubicBezTo>
                  <a:pt x="8665741" y="6218131"/>
                  <a:pt x="8664618" y="6220844"/>
                  <a:pt x="8662539" y="6222925"/>
                </a:cubicBezTo>
                <a:cubicBezTo>
                  <a:pt x="8661677" y="6223598"/>
                  <a:pt x="8660498" y="6222685"/>
                  <a:pt x="8661650" y="6221786"/>
                </a:cubicBezTo>
                <a:cubicBezTo>
                  <a:pt x="8663858" y="6218686"/>
                  <a:pt x="8665268" y="6215749"/>
                  <a:pt x="8667477" y="6212648"/>
                </a:cubicBezTo>
                <a:cubicBezTo>
                  <a:pt x="8669111" y="6209997"/>
                  <a:pt x="8671254" y="6207405"/>
                  <a:pt x="8673397" y="6204813"/>
                </a:cubicBezTo>
                <a:close/>
                <a:moveTo>
                  <a:pt x="1246349" y="6204572"/>
                </a:moveTo>
                <a:cubicBezTo>
                  <a:pt x="1210041" y="6227699"/>
                  <a:pt x="1169489" y="6241385"/>
                  <a:pt x="1133181" y="6263570"/>
                </a:cubicBezTo>
                <a:cubicBezTo>
                  <a:pt x="1132709" y="6273952"/>
                  <a:pt x="1132709" y="6282920"/>
                  <a:pt x="1132238" y="6291415"/>
                </a:cubicBezTo>
                <a:cubicBezTo>
                  <a:pt x="1167603" y="6268761"/>
                  <a:pt x="1204854" y="6248466"/>
                  <a:pt x="1241633" y="6230058"/>
                </a:cubicBezTo>
                <a:cubicBezTo>
                  <a:pt x="1243048" y="6229587"/>
                  <a:pt x="1243518" y="6229587"/>
                  <a:pt x="1244462" y="6229587"/>
                </a:cubicBezTo>
                <a:cubicBezTo>
                  <a:pt x="1244933" y="6221090"/>
                  <a:pt x="1245405" y="6213067"/>
                  <a:pt x="1246349" y="6204572"/>
                </a:cubicBezTo>
                <a:close/>
                <a:moveTo>
                  <a:pt x="8772705" y="6202235"/>
                </a:moveTo>
                <a:cubicBezTo>
                  <a:pt x="8772418" y="6208597"/>
                  <a:pt x="8772429" y="6214728"/>
                  <a:pt x="8772440" y="6220860"/>
                </a:cubicBezTo>
                <a:cubicBezTo>
                  <a:pt x="8772305" y="6221910"/>
                  <a:pt x="8770726" y="6221726"/>
                  <a:pt x="8770794" y="6221201"/>
                </a:cubicBezTo>
                <a:cubicBezTo>
                  <a:pt x="8769732" y="6214946"/>
                  <a:pt x="8770841" y="6208414"/>
                  <a:pt x="8770829" y="6202282"/>
                </a:cubicBezTo>
                <a:cubicBezTo>
                  <a:pt x="8770966" y="6201231"/>
                  <a:pt x="8772544" y="6201416"/>
                  <a:pt x="8772705" y="6202235"/>
                </a:cubicBezTo>
                <a:close/>
                <a:moveTo>
                  <a:pt x="8680611" y="6201683"/>
                </a:moveTo>
                <a:cubicBezTo>
                  <a:pt x="8680939" y="6200939"/>
                  <a:pt x="8681931" y="6201626"/>
                  <a:pt x="8681602" y="6202370"/>
                </a:cubicBezTo>
                <a:cubicBezTo>
                  <a:pt x="8677089" y="6208817"/>
                  <a:pt x="8673759" y="6216776"/>
                  <a:pt x="8669246" y="6223224"/>
                </a:cubicBezTo>
                <a:cubicBezTo>
                  <a:pt x="8668353" y="6224408"/>
                  <a:pt x="8667125" y="6223420"/>
                  <a:pt x="8667736" y="6222455"/>
                </a:cubicBezTo>
                <a:cubicBezTo>
                  <a:pt x="8672012" y="6215706"/>
                  <a:pt x="8676098" y="6208129"/>
                  <a:pt x="8680611" y="6201683"/>
                </a:cubicBezTo>
                <a:close/>
                <a:moveTo>
                  <a:pt x="3587238" y="6199431"/>
                </a:moveTo>
                <a:lnTo>
                  <a:pt x="3599810" y="6203535"/>
                </a:lnTo>
                <a:lnTo>
                  <a:pt x="3610442" y="6209444"/>
                </a:lnTo>
                <a:close/>
                <a:moveTo>
                  <a:pt x="8765654" y="6198259"/>
                </a:moveTo>
                <a:cubicBezTo>
                  <a:pt x="8765790" y="6197203"/>
                  <a:pt x="8767376" y="6197388"/>
                  <a:pt x="8767240" y="6198444"/>
                </a:cubicBezTo>
                <a:cubicBezTo>
                  <a:pt x="8766655" y="6205074"/>
                  <a:pt x="8767356" y="6212123"/>
                  <a:pt x="8767001" y="6219047"/>
                </a:cubicBezTo>
                <a:cubicBezTo>
                  <a:pt x="8766865" y="6220103"/>
                  <a:pt x="8765509" y="6220212"/>
                  <a:pt x="8765347" y="6219390"/>
                </a:cubicBezTo>
                <a:cubicBezTo>
                  <a:pt x="8764645" y="6212341"/>
                  <a:pt x="8765300" y="6205184"/>
                  <a:pt x="8765654" y="6198259"/>
                </a:cubicBezTo>
                <a:close/>
                <a:moveTo>
                  <a:pt x="9463325" y="6197920"/>
                </a:moveTo>
                <a:cubicBezTo>
                  <a:pt x="9475772" y="6197920"/>
                  <a:pt x="9489353" y="6198484"/>
                  <a:pt x="9500669" y="6203008"/>
                </a:cubicBezTo>
                <a:lnTo>
                  <a:pt x="9521696" y="6223511"/>
                </a:lnTo>
                <a:lnTo>
                  <a:pt x="9492181" y="6206967"/>
                </a:lnTo>
                <a:cubicBezTo>
                  <a:pt x="9480300" y="6204139"/>
                  <a:pt x="9466719" y="6202442"/>
                  <a:pt x="9453706" y="6204139"/>
                </a:cubicBezTo>
                <a:cubicBezTo>
                  <a:pt x="9444087" y="6205837"/>
                  <a:pt x="9433902" y="6208098"/>
                  <a:pt x="9423716" y="6207532"/>
                </a:cubicBezTo>
                <a:cubicBezTo>
                  <a:pt x="9422585" y="6207532"/>
                  <a:pt x="9422585" y="6205271"/>
                  <a:pt x="9423716" y="6204705"/>
                </a:cubicBezTo>
                <a:cubicBezTo>
                  <a:pt x="9436731" y="6203008"/>
                  <a:pt x="9450310" y="6197354"/>
                  <a:pt x="9463325" y="6197920"/>
                </a:cubicBezTo>
                <a:close/>
                <a:moveTo>
                  <a:pt x="8688177" y="6195284"/>
                </a:moveTo>
                <a:cubicBezTo>
                  <a:pt x="8688741" y="6194844"/>
                  <a:pt x="8689193" y="6195423"/>
                  <a:pt x="8688855" y="6196152"/>
                </a:cubicBezTo>
                <a:cubicBezTo>
                  <a:pt x="8685365" y="6199810"/>
                  <a:pt x="8682948" y="6205423"/>
                  <a:pt x="8680643" y="6210018"/>
                </a:cubicBezTo>
                <a:cubicBezTo>
                  <a:pt x="8678337" y="6214613"/>
                  <a:pt x="8675751" y="6219427"/>
                  <a:pt x="8673445" y="6224022"/>
                </a:cubicBezTo>
                <a:cubicBezTo>
                  <a:pt x="8672827" y="6224970"/>
                  <a:pt x="8671415" y="6223745"/>
                  <a:pt x="8672034" y="6222796"/>
                </a:cubicBezTo>
                <a:cubicBezTo>
                  <a:pt x="8674621" y="6217981"/>
                  <a:pt x="8677264" y="6212658"/>
                  <a:pt x="8680132" y="6207623"/>
                </a:cubicBezTo>
                <a:cubicBezTo>
                  <a:pt x="8682664" y="6203317"/>
                  <a:pt x="8684688" y="6198942"/>
                  <a:pt x="8688177" y="6195284"/>
                </a:cubicBezTo>
                <a:close/>
                <a:moveTo>
                  <a:pt x="3498778" y="6195228"/>
                </a:moveTo>
                <a:cubicBezTo>
                  <a:pt x="3517076" y="6194878"/>
                  <a:pt x="3535345" y="6196412"/>
                  <a:pt x="3553208" y="6200022"/>
                </a:cubicBezTo>
                <a:cubicBezTo>
                  <a:pt x="3621052" y="6213376"/>
                  <a:pt x="3685288" y="6259579"/>
                  <a:pt x="3721375" y="6318414"/>
                </a:cubicBezTo>
                <a:cubicBezTo>
                  <a:pt x="3763596" y="6386636"/>
                  <a:pt x="3769371" y="6470017"/>
                  <a:pt x="3734727" y="6542568"/>
                </a:cubicBezTo>
                <a:cubicBezTo>
                  <a:pt x="3718488" y="6575415"/>
                  <a:pt x="3694670" y="6603931"/>
                  <a:pt x="3663996" y="6623783"/>
                </a:cubicBezTo>
                <a:cubicBezTo>
                  <a:pt x="3648118" y="6633890"/>
                  <a:pt x="3631518" y="6642192"/>
                  <a:pt x="3613835" y="6648328"/>
                </a:cubicBezTo>
                <a:cubicBezTo>
                  <a:pt x="3594709" y="6654826"/>
                  <a:pt x="3574500" y="6657352"/>
                  <a:pt x="3555374" y="6663488"/>
                </a:cubicBezTo>
                <a:cubicBezTo>
                  <a:pt x="3541661" y="6667820"/>
                  <a:pt x="3536247" y="6645801"/>
                  <a:pt x="3549960" y="6641831"/>
                </a:cubicBezTo>
                <a:cubicBezTo>
                  <a:pt x="3572695" y="6635334"/>
                  <a:pt x="3596513" y="6633890"/>
                  <a:pt x="3618526" y="6623783"/>
                </a:cubicBezTo>
                <a:cubicBezTo>
                  <a:pt x="3637652" y="6615482"/>
                  <a:pt x="3656057" y="6604653"/>
                  <a:pt x="3671574" y="6590214"/>
                </a:cubicBezTo>
                <a:cubicBezTo>
                  <a:pt x="3704053" y="6560255"/>
                  <a:pt x="3724261" y="6519828"/>
                  <a:pt x="3731479" y="6476153"/>
                </a:cubicBezTo>
                <a:cubicBezTo>
                  <a:pt x="3746275" y="6388441"/>
                  <a:pt x="3701527" y="6302533"/>
                  <a:pt x="3628270" y="6254887"/>
                </a:cubicBezTo>
                <a:cubicBezTo>
                  <a:pt x="3596513" y="6234673"/>
                  <a:pt x="3561870" y="6219874"/>
                  <a:pt x="3523616" y="6217347"/>
                </a:cubicBezTo>
                <a:cubicBezTo>
                  <a:pt x="3485364" y="6214460"/>
                  <a:pt x="3446751" y="6219874"/>
                  <a:pt x="3410663" y="6233230"/>
                </a:cubicBezTo>
                <a:cubicBezTo>
                  <a:pt x="3338850" y="6259579"/>
                  <a:pt x="3287607" y="6315527"/>
                  <a:pt x="3265593" y="6388801"/>
                </a:cubicBezTo>
                <a:cubicBezTo>
                  <a:pt x="3246106" y="6453412"/>
                  <a:pt x="3247549" y="6526325"/>
                  <a:pt x="3296628" y="6577581"/>
                </a:cubicBezTo>
                <a:cubicBezTo>
                  <a:pt x="3343180" y="6625588"/>
                  <a:pt x="3405973" y="6640027"/>
                  <a:pt x="3469847" y="6648328"/>
                </a:cubicBezTo>
                <a:cubicBezTo>
                  <a:pt x="3475621" y="6649050"/>
                  <a:pt x="3477786" y="6658796"/>
                  <a:pt x="3470929" y="6659517"/>
                </a:cubicBezTo>
                <a:cubicBezTo>
                  <a:pt x="3379629" y="6671790"/>
                  <a:pt x="3270645" y="6615842"/>
                  <a:pt x="3241414" y="6525243"/>
                </a:cubicBezTo>
                <a:cubicBezTo>
                  <a:pt x="3210019" y="6427423"/>
                  <a:pt x="3259097" y="6300367"/>
                  <a:pt x="3343542" y="6244058"/>
                </a:cubicBezTo>
                <a:cubicBezTo>
                  <a:pt x="3388741" y="6214279"/>
                  <a:pt x="3443886" y="6196277"/>
                  <a:pt x="3498778" y="6195228"/>
                </a:cubicBezTo>
                <a:close/>
                <a:moveTo>
                  <a:pt x="8754871" y="6194541"/>
                </a:moveTo>
                <a:cubicBezTo>
                  <a:pt x="8754985" y="6193539"/>
                  <a:pt x="8756263" y="6193453"/>
                  <a:pt x="8756371" y="6194739"/>
                </a:cubicBezTo>
                <a:cubicBezTo>
                  <a:pt x="8755854" y="6201539"/>
                  <a:pt x="8756058" y="6208689"/>
                  <a:pt x="8755762" y="6215773"/>
                </a:cubicBezTo>
                <a:cubicBezTo>
                  <a:pt x="8755929" y="6216558"/>
                  <a:pt x="8754428" y="6216360"/>
                  <a:pt x="8754263" y="6215574"/>
                </a:cubicBezTo>
                <a:cubicBezTo>
                  <a:pt x="8754280" y="6208708"/>
                  <a:pt x="8754575" y="6201625"/>
                  <a:pt x="8754871" y="6194541"/>
                </a:cubicBezTo>
                <a:close/>
                <a:moveTo>
                  <a:pt x="8761074" y="6193706"/>
                </a:moveTo>
                <a:cubicBezTo>
                  <a:pt x="8760936" y="6192925"/>
                  <a:pt x="8762169" y="6193295"/>
                  <a:pt x="8762307" y="6194075"/>
                </a:cubicBezTo>
                <a:cubicBezTo>
                  <a:pt x="8762162" y="6201749"/>
                  <a:pt x="8761507" y="6209374"/>
                  <a:pt x="8761284" y="6217551"/>
                </a:cubicBezTo>
                <a:cubicBezTo>
                  <a:pt x="8761128" y="6218561"/>
                  <a:pt x="8760111" y="6218468"/>
                  <a:pt x="8759756" y="6217409"/>
                </a:cubicBezTo>
                <a:cubicBezTo>
                  <a:pt x="8759903" y="6209738"/>
                  <a:pt x="8760850" y="6201883"/>
                  <a:pt x="8761074" y="6193706"/>
                </a:cubicBezTo>
                <a:close/>
                <a:moveTo>
                  <a:pt x="3509256" y="6191088"/>
                </a:moveTo>
                <a:cubicBezTo>
                  <a:pt x="3524001" y="6190354"/>
                  <a:pt x="3538745" y="6191821"/>
                  <a:pt x="3552771" y="6194390"/>
                </a:cubicBezTo>
                <a:cubicBezTo>
                  <a:pt x="3570033" y="6197326"/>
                  <a:pt x="3585137" y="6202830"/>
                  <a:pt x="3600601" y="6209801"/>
                </a:cubicBezTo>
                <a:cubicBezTo>
                  <a:pt x="3609951" y="6214205"/>
                  <a:pt x="3618582" y="6218975"/>
                  <a:pt x="3627932" y="6222644"/>
                </a:cubicBezTo>
                <a:cubicBezTo>
                  <a:pt x="3633326" y="6224846"/>
                  <a:pt x="3638721" y="6226314"/>
                  <a:pt x="3642676" y="6230350"/>
                </a:cubicBezTo>
                <a:cubicBezTo>
                  <a:pt x="3643755" y="6231451"/>
                  <a:pt x="3642317" y="6232919"/>
                  <a:pt x="3640878" y="6231818"/>
                </a:cubicBezTo>
                <a:cubicBezTo>
                  <a:pt x="3635484" y="6226681"/>
                  <a:pt x="3626494" y="6224479"/>
                  <a:pt x="3619661" y="6221544"/>
                </a:cubicBezTo>
                <a:cubicBezTo>
                  <a:pt x="3611389" y="6217507"/>
                  <a:pt x="3603118" y="6213471"/>
                  <a:pt x="3594487" y="6209801"/>
                </a:cubicBezTo>
                <a:cubicBezTo>
                  <a:pt x="3576866" y="6201729"/>
                  <a:pt x="3558525" y="6196959"/>
                  <a:pt x="3538745" y="6194757"/>
                </a:cubicBezTo>
                <a:cubicBezTo>
                  <a:pt x="3526158" y="6193290"/>
                  <a:pt x="3513572" y="6193290"/>
                  <a:pt x="3501345" y="6193290"/>
                </a:cubicBezTo>
                <a:cubicBezTo>
                  <a:pt x="3496310" y="6193290"/>
                  <a:pt x="3491635" y="6193656"/>
                  <a:pt x="3486960" y="6193290"/>
                </a:cubicBezTo>
                <a:cubicBezTo>
                  <a:pt x="3485881" y="6193290"/>
                  <a:pt x="3483364" y="6193290"/>
                  <a:pt x="3482285" y="6192189"/>
                </a:cubicBezTo>
                <a:cubicBezTo>
                  <a:pt x="3481925" y="6192189"/>
                  <a:pt x="3482644" y="6191455"/>
                  <a:pt x="3483004" y="6191455"/>
                </a:cubicBezTo>
                <a:cubicBezTo>
                  <a:pt x="3485162" y="6193290"/>
                  <a:pt x="3492714" y="6191455"/>
                  <a:pt x="3495231" y="6191455"/>
                </a:cubicBezTo>
                <a:cubicBezTo>
                  <a:pt x="3499907" y="6191455"/>
                  <a:pt x="3504581" y="6191088"/>
                  <a:pt x="3509256" y="6191088"/>
                </a:cubicBezTo>
                <a:close/>
                <a:moveTo>
                  <a:pt x="8695921" y="6187682"/>
                </a:moveTo>
                <a:cubicBezTo>
                  <a:pt x="8695976" y="6187174"/>
                  <a:pt x="8697213" y="6187605"/>
                  <a:pt x="8696879" y="6188331"/>
                </a:cubicBezTo>
                <a:cubicBezTo>
                  <a:pt x="8695500" y="6194064"/>
                  <a:pt x="8691873" y="6199226"/>
                  <a:pt x="8689203" y="6205037"/>
                </a:cubicBezTo>
                <a:cubicBezTo>
                  <a:pt x="8686533" y="6210847"/>
                  <a:pt x="8683358" y="6216588"/>
                  <a:pt x="8680689" y="6222399"/>
                </a:cubicBezTo>
                <a:cubicBezTo>
                  <a:pt x="8680355" y="6223125"/>
                  <a:pt x="8678837" y="6222914"/>
                  <a:pt x="8679451" y="6221968"/>
                </a:cubicBezTo>
                <a:cubicBezTo>
                  <a:pt x="8681335" y="6216305"/>
                  <a:pt x="8684456" y="6211073"/>
                  <a:pt x="8687072" y="6205770"/>
                </a:cubicBezTo>
                <a:cubicBezTo>
                  <a:pt x="8690022" y="6199740"/>
                  <a:pt x="8693983" y="6193852"/>
                  <a:pt x="8695921" y="6187682"/>
                </a:cubicBezTo>
                <a:close/>
                <a:moveTo>
                  <a:pt x="3519324" y="6184186"/>
                </a:moveTo>
                <a:cubicBezTo>
                  <a:pt x="3523901" y="6184454"/>
                  <a:pt x="3528566" y="6185257"/>
                  <a:pt x="3533053" y="6185613"/>
                </a:cubicBezTo>
                <a:cubicBezTo>
                  <a:pt x="3544180" y="6186683"/>
                  <a:pt x="3555664" y="6188466"/>
                  <a:pt x="3566791" y="6190606"/>
                </a:cubicBezTo>
                <a:lnTo>
                  <a:pt x="3587238" y="6199431"/>
                </a:lnTo>
                <a:lnTo>
                  <a:pt x="3568944" y="6193459"/>
                </a:lnTo>
                <a:cubicBezTo>
                  <a:pt x="3556741" y="6190963"/>
                  <a:pt x="3544897" y="6189180"/>
                  <a:pt x="3532694" y="6187753"/>
                </a:cubicBezTo>
                <a:cubicBezTo>
                  <a:pt x="3524080" y="6186683"/>
                  <a:pt x="3515107" y="6184543"/>
                  <a:pt x="3506853" y="6187039"/>
                </a:cubicBezTo>
                <a:cubicBezTo>
                  <a:pt x="3506135" y="6187039"/>
                  <a:pt x="3505776" y="6185970"/>
                  <a:pt x="3506135" y="6185970"/>
                </a:cubicBezTo>
                <a:cubicBezTo>
                  <a:pt x="3510262" y="6184186"/>
                  <a:pt x="3514748" y="6183919"/>
                  <a:pt x="3519324" y="6184186"/>
                </a:cubicBezTo>
                <a:close/>
                <a:moveTo>
                  <a:pt x="9490102" y="6182732"/>
                </a:moveTo>
                <a:cubicBezTo>
                  <a:pt x="9524119" y="6189898"/>
                  <a:pt x="9554092" y="6212176"/>
                  <a:pt x="9564409" y="6249352"/>
                </a:cubicBezTo>
                <a:cubicBezTo>
                  <a:pt x="9565523" y="6253894"/>
                  <a:pt x="9557717" y="6256164"/>
                  <a:pt x="9556601" y="6251056"/>
                </a:cubicBezTo>
                <a:cubicBezTo>
                  <a:pt x="9538198" y="6181242"/>
                  <a:pt x="9443958" y="6168187"/>
                  <a:pt x="9392654" y="6207919"/>
                </a:cubicBezTo>
                <a:cubicBezTo>
                  <a:pt x="9391539" y="6209053"/>
                  <a:pt x="9390423" y="6207351"/>
                  <a:pt x="9391539" y="6206784"/>
                </a:cubicBezTo>
                <a:cubicBezTo>
                  <a:pt x="9418026" y="6183513"/>
                  <a:pt x="9456086" y="6175566"/>
                  <a:pt x="9490102" y="6182732"/>
                </a:cubicBezTo>
                <a:close/>
                <a:moveTo>
                  <a:pt x="11751658" y="6181296"/>
                </a:moveTo>
                <a:cubicBezTo>
                  <a:pt x="11753405" y="6181367"/>
                  <a:pt x="11755152" y="6182502"/>
                  <a:pt x="11755152" y="6184489"/>
                </a:cubicBezTo>
                <a:cubicBezTo>
                  <a:pt x="11758647" y="6223081"/>
                  <a:pt x="11758064" y="6261672"/>
                  <a:pt x="11756317" y="6300265"/>
                </a:cubicBezTo>
                <a:cubicBezTo>
                  <a:pt x="11755152" y="6337722"/>
                  <a:pt x="11749911" y="6380856"/>
                  <a:pt x="11759229" y="6417746"/>
                </a:cubicBezTo>
                <a:cubicBezTo>
                  <a:pt x="11762724" y="6430799"/>
                  <a:pt x="11741174" y="6436474"/>
                  <a:pt x="11737680" y="6422853"/>
                </a:cubicBezTo>
                <a:cubicBezTo>
                  <a:pt x="11728361" y="6387098"/>
                  <a:pt x="11733603" y="6345101"/>
                  <a:pt x="11736515" y="6308779"/>
                </a:cubicBezTo>
                <a:cubicBezTo>
                  <a:pt x="11740592" y="6267916"/>
                  <a:pt x="11745834" y="6226485"/>
                  <a:pt x="11748163" y="6184489"/>
                </a:cubicBezTo>
                <a:cubicBezTo>
                  <a:pt x="11748163" y="6182218"/>
                  <a:pt x="11749910" y="6181225"/>
                  <a:pt x="11751658" y="6181296"/>
                </a:cubicBezTo>
                <a:close/>
                <a:moveTo>
                  <a:pt x="3541471" y="6180813"/>
                </a:moveTo>
                <a:cubicBezTo>
                  <a:pt x="3553228" y="6182227"/>
                  <a:pt x="3564272" y="6185407"/>
                  <a:pt x="3575671" y="6188587"/>
                </a:cubicBezTo>
                <a:cubicBezTo>
                  <a:pt x="3585290" y="6191061"/>
                  <a:pt x="3595622" y="6192474"/>
                  <a:pt x="3604172" y="6197068"/>
                </a:cubicBezTo>
                <a:cubicBezTo>
                  <a:pt x="3605597" y="6197774"/>
                  <a:pt x="3604528" y="6199541"/>
                  <a:pt x="3603103" y="6198835"/>
                </a:cubicBezTo>
                <a:cubicBezTo>
                  <a:pt x="3593840" y="6194241"/>
                  <a:pt x="3582797" y="6192474"/>
                  <a:pt x="3572465" y="6189648"/>
                </a:cubicBezTo>
                <a:cubicBezTo>
                  <a:pt x="3562490" y="6186820"/>
                  <a:pt x="3551802" y="6184347"/>
                  <a:pt x="3541471" y="6181873"/>
                </a:cubicBezTo>
                <a:cubicBezTo>
                  <a:pt x="3540758" y="6181520"/>
                  <a:pt x="3541115" y="6180813"/>
                  <a:pt x="3541471" y="6180813"/>
                </a:cubicBezTo>
                <a:close/>
                <a:moveTo>
                  <a:pt x="9936653" y="6177231"/>
                </a:moveTo>
                <a:cubicBezTo>
                  <a:pt x="9937102" y="6176320"/>
                  <a:pt x="9938448" y="6177231"/>
                  <a:pt x="9937998" y="6178142"/>
                </a:cubicBezTo>
                <a:cubicBezTo>
                  <a:pt x="9928579" y="6193632"/>
                  <a:pt x="9914674" y="6204565"/>
                  <a:pt x="9901666" y="6217320"/>
                </a:cubicBezTo>
                <a:cubicBezTo>
                  <a:pt x="9886863" y="6231443"/>
                  <a:pt x="9872061" y="6246477"/>
                  <a:pt x="9856810" y="6261054"/>
                </a:cubicBezTo>
                <a:cubicBezTo>
                  <a:pt x="9854567" y="6263332"/>
                  <a:pt x="9851428" y="6260144"/>
                  <a:pt x="9853671" y="6257866"/>
                </a:cubicBezTo>
                <a:cubicBezTo>
                  <a:pt x="9866679" y="6243743"/>
                  <a:pt x="9881930" y="6230987"/>
                  <a:pt x="9895834" y="6218232"/>
                </a:cubicBezTo>
                <a:cubicBezTo>
                  <a:pt x="9910189" y="6205021"/>
                  <a:pt x="9925888" y="6193632"/>
                  <a:pt x="9936653" y="6177231"/>
                </a:cubicBezTo>
                <a:close/>
                <a:moveTo>
                  <a:pt x="9916785" y="6167294"/>
                </a:moveTo>
                <a:cubicBezTo>
                  <a:pt x="9917231" y="6166381"/>
                  <a:pt x="9918570" y="6167294"/>
                  <a:pt x="9918124" y="6168665"/>
                </a:cubicBezTo>
                <a:cubicBezTo>
                  <a:pt x="9900274" y="6191498"/>
                  <a:pt x="9877960" y="6210222"/>
                  <a:pt x="9858325" y="6231687"/>
                </a:cubicBezTo>
                <a:cubicBezTo>
                  <a:pt x="9856540" y="6233513"/>
                  <a:pt x="9853416" y="6230316"/>
                  <a:pt x="9855201" y="6228490"/>
                </a:cubicBezTo>
                <a:cubicBezTo>
                  <a:pt x="9875729" y="6207483"/>
                  <a:pt x="9898489" y="6190128"/>
                  <a:pt x="9916785" y="6167294"/>
                </a:cubicBezTo>
                <a:close/>
                <a:moveTo>
                  <a:pt x="2065677" y="6166993"/>
                </a:moveTo>
                <a:cubicBezTo>
                  <a:pt x="2066401" y="6164827"/>
                  <a:pt x="2069292" y="6165910"/>
                  <a:pt x="2068570" y="6168075"/>
                </a:cubicBezTo>
                <a:cubicBezTo>
                  <a:pt x="2062425" y="6187566"/>
                  <a:pt x="2047970" y="6203448"/>
                  <a:pt x="2036405" y="6220773"/>
                </a:cubicBezTo>
                <a:cubicBezTo>
                  <a:pt x="2023758" y="6239542"/>
                  <a:pt x="2010746" y="6258310"/>
                  <a:pt x="1999183" y="6278163"/>
                </a:cubicBezTo>
                <a:cubicBezTo>
                  <a:pt x="1996293" y="6282133"/>
                  <a:pt x="1990148" y="6278163"/>
                  <a:pt x="1992679" y="6274192"/>
                </a:cubicBezTo>
                <a:cubicBezTo>
                  <a:pt x="2004966" y="6254701"/>
                  <a:pt x="2018698" y="6236654"/>
                  <a:pt x="2032069" y="6217885"/>
                </a:cubicBezTo>
                <a:cubicBezTo>
                  <a:pt x="2043633" y="6201282"/>
                  <a:pt x="2058812" y="6186483"/>
                  <a:pt x="2065677" y="6166993"/>
                </a:cubicBezTo>
                <a:close/>
                <a:moveTo>
                  <a:pt x="1751815" y="6165166"/>
                </a:moveTo>
                <a:cubicBezTo>
                  <a:pt x="1751454" y="6190787"/>
                  <a:pt x="1750735" y="6214966"/>
                  <a:pt x="1746774" y="6240587"/>
                </a:cubicBezTo>
                <a:cubicBezTo>
                  <a:pt x="1742815" y="6269458"/>
                  <a:pt x="1736333" y="6297966"/>
                  <a:pt x="1732013" y="6326475"/>
                </a:cubicBezTo>
                <a:cubicBezTo>
                  <a:pt x="1727693" y="6354623"/>
                  <a:pt x="1722654" y="6382771"/>
                  <a:pt x="1716173" y="6410559"/>
                </a:cubicBezTo>
                <a:cubicBezTo>
                  <a:pt x="1710053" y="6435820"/>
                  <a:pt x="1708251" y="6459998"/>
                  <a:pt x="1705732" y="6485258"/>
                </a:cubicBezTo>
                <a:cubicBezTo>
                  <a:pt x="1744255" y="6483094"/>
                  <a:pt x="1783137" y="6483815"/>
                  <a:pt x="1821659" y="6485620"/>
                </a:cubicBezTo>
                <a:cubicBezTo>
                  <a:pt x="1842181" y="6486341"/>
                  <a:pt x="1862702" y="6486341"/>
                  <a:pt x="1882863" y="6487424"/>
                </a:cubicBezTo>
                <a:cubicBezTo>
                  <a:pt x="1898343" y="6487784"/>
                  <a:pt x="1913823" y="6485258"/>
                  <a:pt x="1928944" y="6485258"/>
                </a:cubicBezTo>
                <a:cubicBezTo>
                  <a:pt x="1928944" y="6484898"/>
                  <a:pt x="1928944" y="6484537"/>
                  <a:pt x="1928944" y="6483815"/>
                </a:cubicBezTo>
                <a:cubicBezTo>
                  <a:pt x="1932545" y="6457472"/>
                  <a:pt x="1930745" y="6430767"/>
                  <a:pt x="1934704" y="6403701"/>
                </a:cubicBezTo>
                <a:cubicBezTo>
                  <a:pt x="1939385" y="6373027"/>
                  <a:pt x="1944425" y="6342714"/>
                  <a:pt x="1946945" y="6311679"/>
                </a:cubicBezTo>
                <a:cubicBezTo>
                  <a:pt x="1949107" y="6283531"/>
                  <a:pt x="1951265" y="6256105"/>
                  <a:pt x="1958467" y="6229400"/>
                </a:cubicBezTo>
                <a:cubicBezTo>
                  <a:pt x="1962428" y="6213522"/>
                  <a:pt x="1967826" y="6198005"/>
                  <a:pt x="1969988" y="6182126"/>
                </a:cubicBezTo>
                <a:cubicBezTo>
                  <a:pt x="1970707" y="6177074"/>
                  <a:pt x="1971068" y="6172022"/>
                  <a:pt x="1972507" y="6167331"/>
                </a:cubicBezTo>
                <a:cubicBezTo>
                  <a:pt x="1962787" y="6169135"/>
                  <a:pt x="1951265" y="6168052"/>
                  <a:pt x="1943345" y="6168052"/>
                </a:cubicBezTo>
                <a:cubicBezTo>
                  <a:pt x="1918504" y="6168052"/>
                  <a:pt x="1893663" y="6168052"/>
                  <a:pt x="1869181" y="6168052"/>
                </a:cubicBezTo>
                <a:cubicBezTo>
                  <a:pt x="1829940" y="6168052"/>
                  <a:pt x="1791057" y="6166248"/>
                  <a:pt x="1751815" y="6165166"/>
                </a:cubicBezTo>
                <a:close/>
                <a:moveTo>
                  <a:pt x="2060332" y="6158399"/>
                </a:moveTo>
                <a:cubicBezTo>
                  <a:pt x="2061562" y="6158757"/>
                  <a:pt x="2062564" y="6159922"/>
                  <a:pt x="2062200" y="6161535"/>
                </a:cubicBezTo>
                <a:cubicBezTo>
                  <a:pt x="2058556" y="6179092"/>
                  <a:pt x="2043979" y="6190200"/>
                  <a:pt x="2035599" y="6205609"/>
                </a:cubicBezTo>
                <a:cubicBezTo>
                  <a:pt x="2030861" y="6214209"/>
                  <a:pt x="2026123" y="6227826"/>
                  <a:pt x="2015921" y="6231409"/>
                </a:cubicBezTo>
                <a:cubicBezTo>
                  <a:pt x="2012641" y="6232842"/>
                  <a:pt x="2010818" y="6229259"/>
                  <a:pt x="2011183" y="6226751"/>
                </a:cubicBezTo>
                <a:cubicBezTo>
                  <a:pt x="2011183" y="6225675"/>
                  <a:pt x="2011183" y="6224600"/>
                  <a:pt x="2011548" y="6223884"/>
                </a:cubicBezTo>
                <a:cubicBezTo>
                  <a:pt x="2011912" y="6221375"/>
                  <a:pt x="2014462" y="6221018"/>
                  <a:pt x="2016285" y="6221734"/>
                </a:cubicBezTo>
                <a:cubicBezTo>
                  <a:pt x="2023210" y="6215284"/>
                  <a:pt x="2026489" y="6204534"/>
                  <a:pt x="2032319" y="6197367"/>
                </a:cubicBezTo>
                <a:cubicBezTo>
                  <a:pt x="2041793" y="6185543"/>
                  <a:pt x="2052360" y="6174435"/>
                  <a:pt x="2057097" y="6160101"/>
                </a:cubicBezTo>
                <a:cubicBezTo>
                  <a:pt x="2057645" y="6158489"/>
                  <a:pt x="2059102" y="6158041"/>
                  <a:pt x="2060332" y="6158399"/>
                </a:cubicBezTo>
                <a:close/>
                <a:moveTo>
                  <a:pt x="9065644" y="6156976"/>
                </a:moveTo>
                <a:cubicBezTo>
                  <a:pt x="9066169" y="6155294"/>
                  <a:pt x="9068268" y="6156414"/>
                  <a:pt x="9067743" y="6158098"/>
                </a:cubicBezTo>
                <a:cubicBezTo>
                  <a:pt x="9058821" y="6183332"/>
                  <a:pt x="9056198" y="6209130"/>
                  <a:pt x="9055147" y="6236048"/>
                </a:cubicBezTo>
                <a:cubicBezTo>
                  <a:pt x="9055147" y="6238851"/>
                  <a:pt x="9051474" y="6238290"/>
                  <a:pt x="9051474" y="6236048"/>
                </a:cubicBezTo>
                <a:cubicBezTo>
                  <a:pt x="9051474" y="6209130"/>
                  <a:pt x="9055673" y="6181651"/>
                  <a:pt x="9065644" y="6156976"/>
                </a:cubicBezTo>
                <a:close/>
                <a:moveTo>
                  <a:pt x="1240218" y="6152654"/>
                </a:moveTo>
                <a:cubicBezTo>
                  <a:pt x="1203910" y="6172476"/>
                  <a:pt x="1169489" y="6196548"/>
                  <a:pt x="1133653" y="6217315"/>
                </a:cubicBezTo>
                <a:cubicBezTo>
                  <a:pt x="1133653" y="6217315"/>
                  <a:pt x="1133653" y="6217315"/>
                  <a:pt x="1133181" y="6217315"/>
                </a:cubicBezTo>
                <a:lnTo>
                  <a:pt x="1133181" y="6254602"/>
                </a:lnTo>
                <a:cubicBezTo>
                  <a:pt x="1147799" y="6244689"/>
                  <a:pt x="1163359" y="6236666"/>
                  <a:pt x="1178919" y="6229115"/>
                </a:cubicBezTo>
                <a:cubicBezTo>
                  <a:pt x="1202025" y="6217787"/>
                  <a:pt x="1224187" y="6205043"/>
                  <a:pt x="1246349" y="6192300"/>
                </a:cubicBezTo>
                <a:cubicBezTo>
                  <a:pt x="1246820" y="6192300"/>
                  <a:pt x="1246820" y="6192300"/>
                  <a:pt x="1247292" y="6191828"/>
                </a:cubicBezTo>
                <a:cubicBezTo>
                  <a:pt x="1248235" y="6179557"/>
                  <a:pt x="1250120" y="6167757"/>
                  <a:pt x="1251535" y="6155485"/>
                </a:cubicBezTo>
                <a:cubicBezTo>
                  <a:pt x="1248235" y="6154070"/>
                  <a:pt x="1243991" y="6153597"/>
                  <a:pt x="1240218" y="6152654"/>
                </a:cubicBezTo>
                <a:close/>
                <a:moveTo>
                  <a:pt x="9614478" y="6150744"/>
                </a:moveTo>
                <a:cubicBezTo>
                  <a:pt x="9624791" y="6169242"/>
                  <a:pt x="9640933" y="6185483"/>
                  <a:pt x="9654386" y="6202628"/>
                </a:cubicBezTo>
                <a:cubicBezTo>
                  <a:pt x="9666493" y="6218418"/>
                  <a:pt x="9679496" y="6233758"/>
                  <a:pt x="9692500" y="6249097"/>
                </a:cubicBezTo>
                <a:cubicBezTo>
                  <a:pt x="9705503" y="6263986"/>
                  <a:pt x="9718508" y="6279324"/>
                  <a:pt x="9734201" y="6292409"/>
                </a:cubicBezTo>
                <a:cubicBezTo>
                  <a:pt x="9750343" y="6305492"/>
                  <a:pt x="9768280" y="6315868"/>
                  <a:pt x="9784871" y="6328500"/>
                </a:cubicBezTo>
                <a:cubicBezTo>
                  <a:pt x="9789355" y="6332110"/>
                  <a:pt x="9784422" y="6338877"/>
                  <a:pt x="9779938" y="6334816"/>
                </a:cubicBezTo>
                <a:cubicBezTo>
                  <a:pt x="9763347" y="6321733"/>
                  <a:pt x="9744514" y="6311356"/>
                  <a:pt x="9728821" y="6297371"/>
                </a:cubicBezTo>
                <a:cubicBezTo>
                  <a:pt x="9711781" y="6282031"/>
                  <a:pt x="9696984" y="6264887"/>
                  <a:pt x="9682187" y="6247292"/>
                </a:cubicBezTo>
                <a:cubicBezTo>
                  <a:pt x="9657972" y="6218418"/>
                  <a:pt x="9627930" y="6186837"/>
                  <a:pt x="9611340" y="6152550"/>
                </a:cubicBezTo>
                <a:cubicBezTo>
                  <a:pt x="9610891" y="6150744"/>
                  <a:pt x="9613581" y="6148489"/>
                  <a:pt x="9614478" y="6150744"/>
                </a:cubicBezTo>
                <a:close/>
                <a:moveTo>
                  <a:pt x="1739214" y="6150730"/>
                </a:moveTo>
                <a:lnTo>
                  <a:pt x="1739573" y="6150730"/>
                </a:lnTo>
                <a:cubicBezTo>
                  <a:pt x="1741735" y="6150369"/>
                  <a:pt x="1743535" y="6150369"/>
                  <a:pt x="1745334" y="6150730"/>
                </a:cubicBezTo>
                <a:cubicBezTo>
                  <a:pt x="1786737" y="6152535"/>
                  <a:pt x="1827779" y="6155061"/>
                  <a:pt x="1869181" y="6155061"/>
                </a:cubicBezTo>
                <a:cubicBezTo>
                  <a:pt x="1891863" y="6155422"/>
                  <a:pt x="1913823" y="6155422"/>
                  <a:pt x="1936146" y="6155422"/>
                </a:cubicBezTo>
                <a:cubicBezTo>
                  <a:pt x="1948745" y="6155422"/>
                  <a:pt x="1963148" y="6153978"/>
                  <a:pt x="1976467" y="6155782"/>
                </a:cubicBezTo>
                <a:cubicBezTo>
                  <a:pt x="1979708" y="6148926"/>
                  <a:pt x="1989789" y="6154339"/>
                  <a:pt x="1987988" y="6161196"/>
                </a:cubicBezTo>
                <a:cubicBezTo>
                  <a:pt x="1983308" y="6187539"/>
                  <a:pt x="1980428" y="6214244"/>
                  <a:pt x="1975387" y="6240948"/>
                </a:cubicBezTo>
                <a:cubicBezTo>
                  <a:pt x="1970346" y="6268735"/>
                  <a:pt x="1969267" y="6297245"/>
                  <a:pt x="1966748" y="6325393"/>
                </a:cubicBezTo>
                <a:cubicBezTo>
                  <a:pt x="1963866" y="6351014"/>
                  <a:pt x="1959547" y="6376997"/>
                  <a:pt x="1955586" y="6402620"/>
                </a:cubicBezTo>
                <a:cubicBezTo>
                  <a:pt x="1951626" y="6430045"/>
                  <a:pt x="1952707" y="6457110"/>
                  <a:pt x="1949107" y="6484177"/>
                </a:cubicBezTo>
                <a:cubicBezTo>
                  <a:pt x="1948745" y="6488507"/>
                  <a:pt x="1946226" y="6491393"/>
                  <a:pt x="1942985" y="6492837"/>
                </a:cubicBezTo>
                <a:cubicBezTo>
                  <a:pt x="1942985" y="6496446"/>
                  <a:pt x="1940825" y="6500054"/>
                  <a:pt x="1936146" y="6500054"/>
                </a:cubicBezTo>
                <a:cubicBezTo>
                  <a:pt x="1915984" y="6499694"/>
                  <a:pt x="1896183" y="6504746"/>
                  <a:pt x="1876022" y="6504746"/>
                </a:cubicBezTo>
                <a:cubicBezTo>
                  <a:pt x="1855501" y="6504746"/>
                  <a:pt x="1834979" y="6503663"/>
                  <a:pt x="1814458" y="6502941"/>
                </a:cubicBezTo>
                <a:cubicBezTo>
                  <a:pt x="1775576" y="6500777"/>
                  <a:pt x="1733454" y="6503303"/>
                  <a:pt x="1695292" y="6494642"/>
                </a:cubicBezTo>
                <a:cubicBezTo>
                  <a:pt x="1690972" y="6493559"/>
                  <a:pt x="1691690" y="6487784"/>
                  <a:pt x="1695292" y="6486341"/>
                </a:cubicBezTo>
                <a:cubicBezTo>
                  <a:pt x="1684851" y="6436180"/>
                  <a:pt x="1700691" y="6384575"/>
                  <a:pt x="1708613" y="6335136"/>
                </a:cubicBezTo>
                <a:cubicBezTo>
                  <a:pt x="1713653" y="6303740"/>
                  <a:pt x="1720854" y="6273427"/>
                  <a:pt x="1725174" y="6242031"/>
                </a:cubicBezTo>
                <a:cubicBezTo>
                  <a:pt x="1729494" y="6214244"/>
                  <a:pt x="1730933" y="6187901"/>
                  <a:pt x="1732374" y="6159753"/>
                </a:cubicBezTo>
                <a:lnTo>
                  <a:pt x="1732374" y="6159391"/>
                </a:lnTo>
                <a:cubicBezTo>
                  <a:pt x="1731654" y="6155061"/>
                  <a:pt x="1733814" y="6150369"/>
                  <a:pt x="1739214" y="6150730"/>
                </a:cubicBezTo>
                <a:close/>
                <a:moveTo>
                  <a:pt x="9920915" y="6147860"/>
                </a:moveTo>
                <a:cubicBezTo>
                  <a:pt x="9922270" y="6146502"/>
                  <a:pt x="9924529" y="6148312"/>
                  <a:pt x="9923174" y="6150123"/>
                </a:cubicBezTo>
                <a:cubicBezTo>
                  <a:pt x="9910523" y="6165062"/>
                  <a:pt x="9894710" y="6176378"/>
                  <a:pt x="9880253" y="6189507"/>
                </a:cubicBezTo>
                <a:cubicBezTo>
                  <a:pt x="9878445" y="6191771"/>
                  <a:pt x="9875283" y="6188149"/>
                  <a:pt x="9877542" y="6186337"/>
                </a:cubicBezTo>
                <a:cubicBezTo>
                  <a:pt x="9891548" y="6173210"/>
                  <a:pt x="9908264" y="6162346"/>
                  <a:pt x="9920915" y="6147860"/>
                </a:cubicBezTo>
                <a:close/>
                <a:moveTo>
                  <a:pt x="1187879" y="6147462"/>
                </a:moveTo>
                <a:cubicBezTo>
                  <a:pt x="1189292" y="6150765"/>
                  <a:pt x="1188350" y="6154542"/>
                  <a:pt x="1183633" y="6155958"/>
                </a:cubicBezTo>
                <a:cubicBezTo>
                  <a:pt x="1166660" y="6161621"/>
                  <a:pt x="1148742" y="6168701"/>
                  <a:pt x="1133181" y="6178141"/>
                </a:cubicBezTo>
                <a:cubicBezTo>
                  <a:pt x="1133181" y="6182860"/>
                  <a:pt x="1133181" y="6187109"/>
                  <a:pt x="1133653" y="6191828"/>
                </a:cubicBezTo>
                <a:lnTo>
                  <a:pt x="1133181" y="6208347"/>
                </a:lnTo>
                <a:cubicBezTo>
                  <a:pt x="1161944" y="6188052"/>
                  <a:pt x="1191180" y="6167285"/>
                  <a:pt x="1220886" y="6149350"/>
                </a:cubicBezTo>
                <a:cubicBezTo>
                  <a:pt x="1210041" y="6147934"/>
                  <a:pt x="1198723" y="6147462"/>
                  <a:pt x="1187879" y="6147462"/>
                </a:cubicBezTo>
                <a:close/>
                <a:moveTo>
                  <a:pt x="1173731" y="6147462"/>
                </a:moveTo>
                <a:cubicBezTo>
                  <a:pt x="1160059" y="6147462"/>
                  <a:pt x="1146385" y="6148406"/>
                  <a:pt x="1132238" y="6148878"/>
                </a:cubicBezTo>
                <a:cubicBezTo>
                  <a:pt x="1132709" y="6155958"/>
                  <a:pt x="1132709" y="6163510"/>
                  <a:pt x="1132709" y="6171060"/>
                </a:cubicBezTo>
                <a:cubicBezTo>
                  <a:pt x="1146385" y="6162094"/>
                  <a:pt x="1160059" y="6155485"/>
                  <a:pt x="1173731" y="6147462"/>
                </a:cubicBezTo>
                <a:close/>
                <a:moveTo>
                  <a:pt x="9911065" y="6139894"/>
                </a:moveTo>
                <a:cubicBezTo>
                  <a:pt x="9913359" y="6138550"/>
                  <a:pt x="9916570" y="6141238"/>
                  <a:pt x="9914277" y="6143030"/>
                </a:cubicBezTo>
                <a:cubicBezTo>
                  <a:pt x="9903266" y="6151989"/>
                  <a:pt x="9891339" y="6160949"/>
                  <a:pt x="9878953" y="6168565"/>
                </a:cubicBezTo>
                <a:cubicBezTo>
                  <a:pt x="9877577" y="6169908"/>
                  <a:pt x="9875283" y="6167221"/>
                  <a:pt x="9876659" y="6165429"/>
                </a:cubicBezTo>
                <a:cubicBezTo>
                  <a:pt x="9888128" y="6156918"/>
                  <a:pt x="9900514" y="6149302"/>
                  <a:pt x="9911065" y="6139894"/>
                </a:cubicBezTo>
                <a:close/>
                <a:moveTo>
                  <a:pt x="9065938" y="6139092"/>
                </a:moveTo>
                <a:cubicBezTo>
                  <a:pt x="9065938" y="6137976"/>
                  <a:pt x="9068221" y="6138534"/>
                  <a:pt x="9067651" y="6140208"/>
                </a:cubicBezTo>
                <a:cubicBezTo>
                  <a:pt x="9061370" y="6153605"/>
                  <a:pt x="9055662" y="6167559"/>
                  <a:pt x="9051664" y="6182072"/>
                </a:cubicBezTo>
                <a:cubicBezTo>
                  <a:pt x="9047098" y="6196584"/>
                  <a:pt x="9045956" y="6211096"/>
                  <a:pt x="9043672" y="6226167"/>
                </a:cubicBezTo>
                <a:cubicBezTo>
                  <a:pt x="9043101" y="6228958"/>
                  <a:pt x="9039105" y="6228399"/>
                  <a:pt x="9039105" y="6226167"/>
                </a:cubicBezTo>
                <a:cubicBezTo>
                  <a:pt x="9040817" y="6210539"/>
                  <a:pt x="9042530" y="6195467"/>
                  <a:pt x="9047668" y="6180954"/>
                </a:cubicBezTo>
                <a:cubicBezTo>
                  <a:pt x="9052236" y="6166443"/>
                  <a:pt x="9058517" y="6151931"/>
                  <a:pt x="9065938" y="6139092"/>
                </a:cubicBezTo>
                <a:close/>
                <a:moveTo>
                  <a:pt x="2047777" y="6135913"/>
                </a:moveTo>
                <a:cubicBezTo>
                  <a:pt x="2048857" y="6136225"/>
                  <a:pt x="2049671" y="6137300"/>
                  <a:pt x="2049128" y="6138911"/>
                </a:cubicBezTo>
                <a:cubicBezTo>
                  <a:pt x="2043717" y="6160390"/>
                  <a:pt x="2028925" y="6182943"/>
                  <a:pt x="2014494" y="6199767"/>
                </a:cubicBezTo>
                <a:cubicBezTo>
                  <a:pt x="2011968" y="6202632"/>
                  <a:pt x="2007638" y="6198693"/>
                  <a:pt x="2009442" y="6195830"/>
                </a:cubicBezTo>
                <a:cubicBezTo>
                  <a:pt x="2021709" y="6176140"/>
                  <a:pt x="2035419" y="6159316"/>
                  <a:pt x="2044799" y="6137478"/>
                </a:cubicBezTo>
                <a:cubicBezTo>
                  <a:pt x="2045340" y="6136047"/>
                  <a:pt x="2046693" y="6135599"/>
                  <a:pt x="2047777" y="6135913"/>
                </a:cubicBezTo>
                <a:close/>
                <a:moveTo>
                  <a:pt x="2043100" y="6118715"/>
                </a:moveTo>
                <a:cubicBezTo>
                  <a:pt x="2044031" y="6119333"/>
                  <a:pt x="2044497" y="6120481"/>
                  <a:pt x="2043565" y="6121718"/>
                </a:cubicBezTo>
                <a:cubicBezTo>
                  <a:pt x="2040583" y="6125605"/>
                  <a:pt x="2037602" y="6129491"/>
                  <a:pt x="2034993" y="6133732"/>
                </a:cubicBezTo>
                <a:cubicBezTo>
                  <a:pt x="2032758" y="6137265"/>
                  <a:pt x="2030522" y="6141152"/>
                  <a:pt x="2027168" y="6143625"/>
                </a:cubicBezTo>
                <a:cubicBezTo>
                  <a:pt x="2024186" y="6145392"/>
                  <a:pt x="2021951" y="6141860"/>
                  <a:pt x="2023068" y="6139739"/>
                </a:cubicBezTo>
                <a:cubicBezTo>
                  <a:pt x="2024931" y="6135852"/>
                  <a:pt x="2028658" y="6131965"/>
                  <a:pt x="2031268" y="6128432"/>
                </a:cubicBezTo>
                <a:cubicBezTo>
                  <a:pt x="2033502" y="6124898"/>
                  <a:pt x="2036112" y="6121012"/>
                  <a:pt x="2039839" y="6118891"/>
                </a:cubicBezTo>
                <a:cubicBezTo>
                  <a:pt x="2040770" y="6118008"/>
                  <a:pt x="2042167" y="6118096"/>
                  <a:pt x="2043100" y="6118715"/>
                </a:cubicBezTo>
                <a:close/>
                <a:moveTo>
                  <a:pt x="8743262" y="6118411"/>
                </a:moveTo>
                <a:cubicBezTo>
                  <a:pt x="8702637" y="6139585"/>
                  <a:pt x="8662356" y="6160031"/>
                  <a:pt x="8622401" y="6182060"/>
                </a:cubicBezTo>
                <a:cubicBezTo>
                  <a:pt x="8601773" y="6193123"/>
                  <a:pt x="8581146" y="6204185"/>
                  <a:pt x="8560134" y="6214170"/>
                </a:cubicBezTo>
                <a:cubicBezTo>
                  <a:pt x="8550846" y="6218670"/>
                  <a:pt x="8540989" y="6223615"/>
                  <a:pt x="8531700" y="6228117"/>
                </a:cubicBezTo>
                <a:cubicBezTo>
                  <a:pt x="8528130" y="6229988"/>
                  <a:pt x="8523992" y="6232301"/>
                  <a:pt x="8519532" y="6233030"/>
                </a:cubicBezTo>
                <a:cubicBezTo>
                  <a:pt x="8531005" y="6236008"/>
                  <a:pt x="8543618" y="6231665"/>
                  <a:pt x="8554951" y="6231537"/>
                </a:cubicBezTo>
                <a:cubicBezTo>
                  <a:pt x="8570685" y="6231186"/>
                  <a:pt x="8585910" y="6230772"/>
                  <a:pt x="8601358" y="6230645"/>
                </a:cubicBezTo>
                <a:cubicBezTo>
                  <a:pt x="8627189" y="6229755"/>
                  <a:pt x="8653408" y="6223509"/>
                  <a:pt x="8679195" y="6227246"/>
                </a:cubicBezTo>
                <a:cubicBezTo>
                  <a:pt x="8690604" y="6207311"/>
                  <a:pt x="8701789" y="6187091"/>
                  <a:pt x="8712753" y="6166586"/>
                </a:cubicBezTo>
                <a:cubicBezTo>
                  <a:pt x="8718094" y="6156444"/>
                  <a:pt x="8723372" y="6146809"/>
                  <a:pt x="8730111" y="6137872"/>
                </a:cubicBezTo>
                <a:cubicBezTo>
                  <a:pt x="8734736" y="6131501"/>
                  <a:pt x="8739363" y="6125131"/>
                  <a:pt x="8743262" y="6118411"/>
                </a:cubicBezTo>
                <a:close/>
                <a:moveTo>
                  <a:pt x="8750279" y="6115686"/>
                </a:moveTo>
                <a:cubicBezTo>
                  <a:pt x="8746988" y="6123767"/>
                  <a:pt x="8742238" y="6131151"/>
                  <a:pt x="8737267" y="6138251"/>
                </a:cubicBezTo>
                <a:cubicBezTo>
                  <a:pt x="8730751" y="6147474"/>
                  <a:pt x="8725756" y="6156886"/>
                  <a:pt x="8720700" y="6166806"/>
                </a:cubicBezTo>
                <a:cubicBezTo>
                  <a:pt x="8713351" y="6180815"/>
                  <a:pt x="8706000" y="6194824"/>
                  <a:pt x="8698366" y="6209054"/>
                </a:cubicBezTo>
                <a:cubicBezTo>
                  <a:pt x="8717358" y="6215801"/>
                  <a:pt x="8736696" y="6221821"/>
                  <a:pt x="8756277" y="6225812"/>
                </a:cubicBezTo>
                <a:cubicBezTo>
                  <a:pt x="8775352" y="6229738"/>
                  <a:pt x="8794855" y="6230117"/>
                  <a:pt x="8813807" y="6235059"/>
                </a:cubicBezTo>
                <a:cubicBezTo>
                  <a:pt x="8813261" y="6233189"/>
                  <a:pt x="8811925" y="6231478"/>
                  <a:pt x="8810365" y="6229481"/>
                </a:cubicBezTo>
                <a:cubicBezTo>
                  <a:pt x="8802589" y="6217187"/>
                  <a:pt x="8796233" y="6203782"/>
                  <a:pt x="8788964" y="6191550"/>
                </a:cubicBezTo>
                <a:cubicBezTo>
                  <a:pt x="8781088" y="6177955"/>
                  <a:pt x="8773435" y="6164646"/>
                  <a:pt x="8766065" y="6151115"/>
                </a:cubicBezTo>
                <a:cubicBezTo>
                  <a:pt x="8759972" y="6139801"/>
                  <a:pt x="8756088" y="6127220"/>
                  <a:pt x="8750279" y="6115686"/>
                </a:cubicBezTo>
                <a:close/>
                <a:moveTo>
                  <a:pt x="1670330" y="6106856"/>
                </a:moveTo>
                <a:cubicBezTo>
                  <a:pt x="1672886" y="6104403"/>
                  <a:pt x="1676534" y="6108258"/>
                  <a:pt x="1673980" y="6110359"/>
                </a:cubicBezTo>
                <a:cubicBezTo>
                  <a:pt x="1670330" y="6114564"/>
                  <a:pt x="1665951" y="6118417"/>
                  <a:pt x="1661938" y="6122272"/>
                </a:cubicBezTo>
                <a:cubicBezTo>
                  <a:pt x="1658653" y="6124724"/>
                  <a:pt x="1654638" y="6120520"/>
                  <a:pt x="1657192" y="6117717"/>
                </a:cubicBezTo>
                <a:cubicBezTo>
                  <a:pt x="1661571" y="6113863"/>
                  <a:pt x="1665951" y="6110710"/>
                  <a:pt x="1670330" y="6106856"/>
                </a:cubicBezTo>
                <a:close/>
                <a:moveTo>
                  <a:pt x="1688975" y="6106579"/>
                </a:moveTo>
                <a:cubicBezTo>
                  <a:pt x="1692128" y="6104403"/>
                  <a:pt x="1695631" y="6109481"/>
                  <a:pt x="1692828" y="6112019"/>
                </a:cubicBezTo>
                <a:cubicBezTo>
                  <a:pt x="1688975" y="6114921"/>
                  <a:pt x="1685822" y="6118184"/>
                  <a:pt x="1682317" y="6121448"/>
                </a:cubicBezTo>
                <a:cubicBezTo>
                  <a:pt x="1679513" y="6124712"/>
                  <a:pt x="1675309" y="6119997"/>
                  <a:pt x="1678112" y="6116734"/>
                </a:cubicBezTo>
                <a:cubicBezTo>
                  <a:pt x="1681617" y="6113107"/>
                  <a:pt x="1685120" y="6109843"/>
                  <a:pt x="1688975" y="6106579"/>
                </a:cubicBezTo>
                <a:close/>
                <a:moveTo>
                  <a:pt x="8750650" y="6106210"/>
                </a:moveTo>
                <a:cubicBezTo>
                  <a:pt x="8756665" y="6113910"/>
                  <a:pt x="8760025" y="6122308"/>
                  <a:pt x="8763891" y="6130770"/>
                </a:cubicBezTo>
                <a:cubicBezTo>
                  <a:pt x="8767819" y="6138724"/>
                  <a:pt x="8772536" y="6146519"/>
                  <a:pt x="8777032" y="6154029"/>
                </a:cubicBezTo>
                <a:cubicBezTo>
                  <a:pt x="8786852" y="6170698"/>
                  <a:pt x="8796956" y="6187144"/>
                  <a:pt x="8806492" y="6204034"/>
                </a:cubicBezTo>
                <a:cubicBezTo>
                  <a:pt x="8810926" y="6212051"/>
                  <a:pt x="8815360" y="6220069"/>
                  <a:pt x="8820077" y="6227864"/>
                </a:cubicBezTo>
                <a:cubicBezTo>
                  <a:pt x="8822467" y="6231509"/>
                  <a:pt x="8824066" y="6235311"/>
                  <a:pt x="8823515" y="6239874"/>
                </a:cubicBezTo>
                <a:cubicBezTo>
                  <a:pt x="8823186" y="6244724"/>
                  <a:pt x="8816431" y="6249541"/>
                  <a:pt x="8810591" y="6253186"/>
                </a:cubicBezTo>
                <a:cubicBezTo>
                  <a:pt x="8810245" y="6253915"/>
                  <a:pt x="8809900" y="6254644"/>
                  <a:pt x="8808825" y="6255024"/>
                </a:cubicBezTo>
                <a:cubicBezTo>
                  <a:pt x="8775356" y="6276578"/>
                  <a:pt x="8736948" y="6290051"/>
                  <a:pt x="8700928" y="6307167"/>
                </a:cubicBezTo>
                <a:cubicBezTo>
                  <a:pt x="8682127" y="6315885"/>
                  <a:pt x="8663042" y="6324824"/>
                  <a:pt x="8644403" y="6334332"/>
                </a:cubicBezTo>
                <a:cubicBezTo>
                  <a:pt x="8626332" y="6343399"/>
                  <a:pt x="8605565" y="6351356"/>
                  <a:pt x="8588709" y="6363147"/>
                </a:cubicBezTo>
                <a:cubicBezTo>
                  <a:pt x="8587066" y="6363971"/>
                  <a:pt x="8584593" y="6363146"/>
                  <a:pt x="8583763" y="6361499"/>
                </a:cubicBezTo>
                <a:cubicBezTo>
                  <a:pt x="8583095" y="6360643"/>
                  <a:pt x="8583155" y="6360136"/>
                  <a:pt x="8582710" y="6359566"/>
                </a:cubicBezTo>
                <a:cubicBezTo>
                  <a:pt x="8582264" y="6358996"/>
                  <a:pt x="8582041" y="6358710"/>
                  <a:pt x="8582102" y="6358203"/>
                </a:cubicBezTo>
                <a:cubicBezTo>
                  <a:pt x="8560402" y="6316373"/>
                  <a:pt x="8537563" y="6275431"/>
                  <a:pt x="8514218" y="6234426"/>
                </a:cubicBezTo>
                <a:cubicBezTo>
                  <a:pt x="8513611" y="6233062"/>
                  <a:pt x="8514525" y="6231890"/>
                  <a:pt x="8515377" y="6231224"/>
                </a:cubicBezTo>
                <a:cubicBezTo>
                  <a:pt x="8515216" y="6230431"/>
                  <a:pt x="8515906" y="6228974"/>
                  <a:pt x="8517203" y="6228879"/>
                </a:cubicBezTo>
                <a:cubicBezTo>
                  <a:pt x="8525172" y="6226786"/>
                  <a:pt x="8531989" y="6221461"/>
                  <a:pt x="8539189" y="6217215"/>
                </a:cubicBezTo>
                <a:cubicBezTo>
                  <a:pt x="8548540" y="6212206"/>
                  <a:pt x="8558113" y="6207484"/>
                  <a:pt x="8567968" y="6202538"/>
                </a:cubicBezTo>
                <a:cubicBezTo>
                  <a:pt x="8587683" y="6192648"/>
                  <a:pt x="8606729" y="6181903"/>
                  <a:pt x="8626280" y="6171222"/>
                </a:cubicBezTo>
                <a:cubicBezTo>
                  <a:pt x="8665447" y="6149351"/>
                  <a:pt x="8705442" y="6129127"/>
                  <a:pt x="8744771" y="6108048"/>
                </a:cubicBezTo>
                <a:cubicBezTo>
                  <a:pt x="8745338" y="6107605"/>
                  <a:pt x="8745906" y="6107161"/>
                  <a:pt x="8746636" y="6107509"/>
                </a:cubicBezTo>
                <a:cubicBezTo>
                  <a:pt x="8747103" y="6105767"/>
                  <a:pt x="8749314" y="6104500"/>
                  <a:pt x="8750650" y="6106210"/>
                </a:cubicBezTo>
                <a:close/>
                <a:moveTo>
                  <a:pt x="2488073" y="6104807"/>
                </a:moveTo>
                <a:cubicBezTo>
                  <a:pt x="2496673" y="6104807"/>
                  <a:pt x="2505273" y="6104807"/>
                  <a:pt x="2513873" y="6105165"/>
                </a:cubicBezTo>
                <a:cubicBezTo>
                  <a:pt x="2514589" y="6105165"/>
                  <a:pt x="2514589" y="6106235"/>
                  <a:pt x="2513873" y="6106235"/>
                </a:cubicBezTo>
                <a:cubicBezTo>
                  <a:pt x="2505273" y="6106948"/>
                  <a:pt x="2496673" y="6107306"/>
                  <a:pt x="2488073" y="6107663"/>
                </a:cubicBezTo>
                <a:cubicBezTo>
                  <a:pt x="2481265" y="6107663"/>
                  <a:pt x="2474098" y="6107306"/>
                  <a:pt x="2467647" y="6108733"/>
                </a:cubicBezTo>
                <a:cubicBezTo>
                  <a:pt x="2468006" y="6124440"/>
                  <a:pt x="2468365" y="6139789"/>
                  <a:pt x="2468365" y="6155496"/>
                </a:cubicBezTo>
                <a:cubicBezTo>
                  <a:pt x="2468365" y="6156566"/>
                  <a:pt x="2466573" y="6156566"/>
                  <a:pt x="2466214" y="6155496"/>
                </a:cubicBezTo>
                <a:cubicBezTo>
                  <a:pt x="2465856" y="6139789"/>
                  <a:pt x="2465139" y="6124083"/>
                  <a:pt x="2465139" y="6108733"/>
                </a:cubicBezTo>
                <a:cubicBezTo>
                  <a:pt x="2464065" y="6107663"/>
                  <a:pt x="2464065" y="6106235"/>
                  <a:pt x="2465856" y="6106235"/>
                </a:cubicBezTo>
                <a:cubicBezTo>
                  <a:pt x="2473023" y="6104450"/>
                  <a:pt x="2480547" y="6105165"/>
                  <a:pt x="2488073" y="6104807"/>
                </a:cubicBezTo>
                <a:close/>
                <a:moveTo>
                  <a:pt x="1656294" y="6103696"/>
                </a:moveTo>
                <a:cubicBezTo>
                  <a:pt x="1658515" y="6101223"/>
                  <a:pt x="1662219" y="6105111"/>
                  <a:pt x="1659998" y="6107584"/>
                </a:cubicBezTo>
                <a:cubicBezTo>
                  <a:pt x="1657404" y="6110410"/>
                  <a:pt x="1654442" y="6113238"/>
                  <a:pt x="1651481" y="6115711"/>
                </a:cubicBezTo>
                <a:cubicBezTo>
                  <a:pt x="1648517" y="6118184"/>
                  <a:pt x="1645556" y="6121012"/>
                  <a:pt x="1642593" y="6123838"/>
                </a:cubicBezTo>
                <a:cubicBezTo>
                  <a:pt x="1639261" y="6126311"/>
                  <a:pt x="1635558" y="6122425"/>
                  <a:pt x="1638150" y="6119598"/>
                </a:cubicBezTo>
                <a:cubicBezTo>
                  <a:pt x="1643334" y="6113590"/>
                  <a:pt x="1650740" y="6109704"/>
                  <a:pt x="1656294" y="6103696"/>
                </a:cubicBezTo>
                <a:close/>
                <a:moveTo>
                  <a:pt x="1643853" y="6102163"/>
                </a:moveTo>
                <a:cubicBezTo>
                  <a:pt x="1647114" y="6099633"/>
                  <a:pt x="1651095" y="6103969"/>
                  <a:pt x="1647838" y="6106499"/>
                </a:cubicBezTo>
                <a:cubicBezTo>
                  <a:pt x="1639148" y="6114088"/>
                  <a:pt x="1630095" y="6122400"/>
                  <a:pt x="1620318" y="6129266"/>
                </a:cubicBezTo>
                <a:cubicBezTo>
                  <a:pt x="1617784" y="6131073"/>
                  <a:pt x="1614886" y="6126737"/>
                  <a:pt x="1617060" y="6124207"/>
                </a:cubicBezTo>
                <a:cubicBezTo>
                  <a:pt x="1624663" y="6115895"/>
                  <a:pt x="1635163" y="6109751"/>
                  <a:pt x="1643853" y="6102163"/>
                </a:cubicBezTo>
                <a:close/>
                <a:moveTo>
                  <a:pt x="8748788" y="6100404"/>
                </a:moveTo>
                <a:cubicBezTo>
                  <a:pt x="8749853" y="6100021"/>
                  <a:pt x="8750658" y="6101633"/>
                  <a:pt x="8749809" y="6102297"/>
                </a:cubicBezTo>
                <a:cubicBezTo>
                  <a:pt x="8740589" y="6106809"/>
                  <a:pt x="8731369" y="6111322"/>
                  <a:pt x="8722430" y="6115614"/>
                </a:cubicBezTo>
                <a:cubicBezTo>
                  <a:pt x="8714557" y="6119522"/>
                  <a:pt x="8706924" y="6125486"/>
                  <a:pt x="8698181" y="6128280"/>
                </a:cubicBezTo>
                <a:cubicBezTo>
                  <a:pt x="8697899" y="6128501"/>
                  <a:pt x="8697529" y="6127445"/>
                  <a:pt x="8698030" y="6127502"/>
                </a:cubicBezTo>
                <a:cubicBezTo>
                  <a:pt x="8702857" y="6125524"/>
                  <a:pt x="8706880" y="6121933"/>
                  <a:pt x="8711273" y="6119398"/>
                </a:cubicBezTo>
                <a:cubicBezTo>
                  <a:pt x="8715318" y="6117583"/>
                  <a:pt x="8719145" y="6115490"/>
                  <a:pt x="8723255" y="6113176"/>
                </a:cubicBezTo>
                <a:cubicBezTo>
                  <a:pt x="8731912" y="6109105"/>
                  <a:pt x="8740284" y="6105254"/>
                  <a:pt x="8748788" y="6100404"/>
                </a:cubicBezTo>
                <a:close/>
                <a:moveTo>
                  <a:pt x="8746587" y="6098201"/>
                </a:moveTo>
                <a:cubicBezTo>
                  <a:pt x="8747939" y="6097576"/>
                  <a:pt x="8748703" y="6099143"/>
                  <a:pt x="8747350" y="6099765"/>
                </a:cubicBezTo>
                <a:cubicBezTo>
                  <a:pt x="8733390" y="6107213"/>
                  <a:pt x="8719296" y="6113899"/>
                  <a:pt x="8705470" y="6122105"/>
                </a:cubicBezTo>
                <a:cubicBezTo>
                  <a:pt x="8705184" y="6122329"/>
                  <a:pt x="8704764" y="6121792"/>
                  <a:pt x="8705051" y="6121569"/>
                </a:cubicBezTo>
                <a:cubicBezTo>
                  <a:pt x="8718038" y="6112288"/>
                  <a:pt x="8732627" y="6105647"/>
                  <a:pt x="8746587" y="6098201"/>
                </a:cubicBezTo>
                <a:close/>
                <a:moveTo>
                  <a:pt x="2539299" y="6098090"/>
                </a:moveTo>
                <a:cubicBezTo>
                  <a:pt x="2540025" y="6098090"/>
                  <a:pt x="2540025" y="6099518"/>
                  <a:pt x="2539299" y="6099518"/>
                </a:cubicBezTo>
                <a:cubicBezTo>
                  <a:pt x="2513508" y="6101661"/>
                  <a:pt x="2487354" y="6102733"/>
                  <a:pt x="2461199" y="6103447"/>
                </a:cubicBezTo>
                <a:cubicBezTo>
                  <a:pt x="2462289" y="6110589"/>
                  <a:pt x="2461562" y="6118090"/>
                  <a:pt x="2461562" y="6124875"/>
                </a:cubicBezTo>
                <a:cubicBezTo>
                  <a:pt x="2461199" y="6138088"/>
                  <a:pt x="2462652" y="6151303"/>
                  <a:pt x="2461199" y="6164160"/>
                </a:cubicBezTo>
                <a:cubicBezTo>
                  <a:pt x="2461199" y="6164516"/>
                  <a:pt x="2460836" y="6164516"/>
                  <a:pt x="2460836" y="6164160"/>
                </a:cubicBezTo>
                <a:cubicBezTo>
                  <a:pt x="2459747" y="6151303"/>
                  <a:pt x="2459019" y="6138088"/>
                  <a:pt x="2459019" y="6124875"/>
                </a:cubicBezTo>
                <a:cubicBezTo>
                  <a:pt x="2459019" y="6118090"/>
                  <a:pt x="2457567" y="6110589"/>
                  <a:pt x="2458293" y="6103447"/>
                </a:cubicBezTo>
                <a:cubicBezTo>
                  <a:pt x="2456114" y="6103447"/>
                  <a:pt x="2456114" y="6099876"/>
                  <a:pt x="2458293" y="6099876"/>
                </a:cubicBezTo>
                <a:cubicBezTo>
                  <a:pt x="2485174" y="6099161"/>
                  <a:pt x="2512418" y="6098804"/>
                  <a:pt x="2539299" y="6098090"/>
                </a:cubicBezTo>
                <a:close/>
                <a:moveTo>
                  <a:pt x="1628014" y="6097513"/>
                </a:moveTo>
                <a:cubicBezTo>
                  <a:pt x="1628910" y="6098485"/>
                  <a:pt x="1629177" y="6100164"/>
                  <a:pt x="1627925" y="6101577"/>
                </a:cubicBezTo>
                <a:cubicBezTo>
                  <a:pt x="1618266" y="6112177"/>
                  <a:pt x="1607173" y="6123838"/>
                  <a:pt x="1594293" y="6130552"/>
                </a:cubicBezTo>
                <a:cubicBezTo>
                  <a:pt x="1590717" y="6132672"/>
                  <a:pt x="1587855" y="6127372"/>
                  <a:pt x="1591074" y="6124898"/>
                </a:cubicBezTo>
                <a:cubicBezTo>
                  <a:pt x="1602881" y="6116418"/>
                  <a:pt x="1613973" y="6108291"/>
                  <a:pt x="1624347" y="6097690"/>
                </a:cubicBezTo>
                <a:cubicBezTo>
                  <a:pt x="1625599" y="6096276"/>
                  <a:pt x="1627121" y="6096542"/>
                  <a:pt x="1628014" y="6097513"/>
                </a:cubicBezTo>
                <a:close/>
                <a:moveTo>
                  <a:pt x="3047913" y="6096500"/>
                </a:moveTo>
                <a:cubicBezTo>
                  <a:pt x="3050446" y="6096500"/>
                  <a:pt x="3050446" y="6100475"/>
                  <a:pt x="3047913" y="6100475"/>
                </a:cubicBezTo>
                <a:cubicBezTo>
                  <a:pt x="3022580" y="6101270"/>
                  <a:pt x="2997249" y="6102860"/>
                  <a:pt x="2971917" y="6102463"/>
                </a:cubicBezTo>
                <a:cubicBezTo>
                  <a:pt x="2946224" y="6102065"/>
                  <a:pt x="2920530" y="6102065"/>
                  <a:pt x="2894475" y="6104053"/>
                </a:cubicBezTo>
                <a:cubicBezTo>
                  <a:pt x="2893751" y="6104053"/>
                  <a:pt x="2893389" y="6102065"/>
                  <a:pt x="2894113" y="6102065"/>
                </a:cubicBezTo>
                <a:cubicBezTo>
                  <a:pt x="2920169" y="6097692"/>
                  <a:pt x="2946224" y="6098488"/>
                  <a:pt x="2971917" y="6098885"/>
                </a:cubicBezTo>
                <a:cubicBezTo>
                  <a:pt x="2997249" y="6098885"/>
                  <a:pt x="3022580" y="6097295"/>
                  <a:pt x="3047913" y="6096500"/>
                </a:cubicBezTo>
                <a:close/>
                <a:moveTo>
                  <a:pt x="1598168" y="6094213"/>
                </a:moveTo>
                <a:cubicBezTo>
                  <a:pt x="1601822" y="6091683"/>
                  <a:pt x="1606570" y="6096380"/>
                  <a:pt x="1603283" y="6099272"/>
                </a:cubicBezTo>
                <a:cubicBezTo>
                  <a:pt x="1589036" y="6111921"/>
                  <a:pt x="1575155" y="6124930"/>
                  <a:pt x="1560179" y="6136855"/>
                </a:cubicBezTo>
                <a:cubicBezTo>
                  <a:pt x="1557622" y="6139024"/>
                  <a:pt x="1552873" y="6136133"/>
                  <a:pt x="1555064" y="6132881"/>
                </a:cubicBezTo>
                <a:cubicBezTo>
                  <a:pt x="1560179" y="6124568"/>
                  <a:pt x="1569310" y="6119509"/>
                  <a:pt x="1576617" y="6113366"/>
                </a:cubicBezTo>
                <a:cubicBezTo>
                  <a:pt x="1584288" y="6107222"/>
                  <a:pt x="1590863" y="6100717"/>
                  <a:pt x="1598168" y="6094213"/>
                </a:cubicBezTo>
                <a:close/>
                <a:moveTo>
                  <a:pt x="1572677" y="6093820"/>
                </a:moveTo>
                <a:cubicBezTo>
                  <a:pt x="1575568" y="6091683"/>
                  <a:pt x="1579543" y="6095601"/>
                  <a:pt x="1576652" y="6097738"/>
                </a:cubicBezTo>
                <a:cubicBezTo>
                  <a:pt x="1562197" y="6110561"/>
                  <a:pt x="1547017" y="6121958"/>
                  <a:pt x="1531478" y="6133356"/>
                </a:cubicBezTo>
                <a:cubicBezTo>
                  <a:pt x="1527865" y="6135849"/>
                  <a:pt x="1524251" y="6131219"/>
                  <a:pt x="1527865" y="6128370"/>
                </a:cubicBezTo>
                <a:cubicBezTo>
                  <a:pt x="1543404" y="6117328"/>
                  <a:pt x="1558222" y="6105930"/>
                  <a:pt x="1572677" y="6093820"/>
                </a:cubicBezTo>
                <a:close/>
                <a:moveTo>
                  <a:pt x="3049521" y="6088549"/>
                </a:moveTo>
                <a:cubicBezTo>
                  <a:pt x="3052038" y="6088549"/>
                  <a:pt x="3052038" y="6092140"/>
                  <a:pt x="3049521" y="6092140"/>
                </a:cubicBezTo>
                <a:cubicBezTo>
                  <a:pt x="2979406" y="6093217"/>
                  <a:pt x="2908930" y="6099321"/>
                  <a:pt x="2838814" y="6097166"/>
                </a:cubicBezTo>
                <a:cubicBezTo>
                  <a:pt x="2837735" y="6096808"/>
                  <a:pt x="2837735" y="6095730"/>
                  <a:pt x="2838814" y="6095372"/>
                </a:cubicBezTo>
                <a:cubicBezTo>
                  <a:pt x="2873692" y="6093217"/>
                  <a:pt x="2908571" y="6093217"/>
                  <a:pt x="2943449" y="6092140"/>
                </a:cubicBezTo>
                <a:cubicBezTo>
                  <a:pt x="2979047" y="6090704"/>
                  <a:pt x="3014284" y="6089268"/>
                  <a:pt x="3049521" y="6088549"/>
                </a:cubicBezTo>
                <a:close/>
                <a:moveTo>
                  <a:pt x="1534422" y="6087621"/>
                </a:moveTo>
                <a:cubicBezTo>
                  <a:pt x="1535879" y="6086912"/>
                  <a:pt x="1536607" y="6089040"/>
                  <a:pt x="1535515" y="6089750"/>
                </a:cubicBezTo>
                <a:cubicBezTo>
                  <a:pt x="1524953" y="6096844"/>
                  <a:pt x="1514755" y="6103939"/>
                  <a:pt x="1504556" y="6110678"/>
                </a:cubicBezTo>
                <a:cubicBezTo>
                  <a:pt x="1495815" y="6117063"/>
                  <a:pt x="1485618" y="6122029"/>
                  <a:pt x="1478699" y="6129478"/>
                </a:cubicBezTo>
                <a:cubicBezTo>
                  <a:pt x="1476149" y="6132671"/>
                  <a:pt x="1471779" y="6128059"/>
                  <a:pt x="1474328" y="6125576"/>
                </a:cubicBezTo>
                <a:cubicBezTo>
                  <a:pt x="1481975" y="6117772"/>
                  <a:pt x="1493267" y="6112806"/>
                  <a:pt x="1502372" y="6107486"/>
                </a:cubicBezTo>
                <a:cubicBezTo>
                  <a:pt x="1512933" y="6100746"/>
                  <a:pt x="1523496" y="6094007"/>
                  <a:pt x="1534422" y="6087621"/>
                </a:cubicBezTo>
                <a:close/>
                <a:moveTo>
                  <a:pt x="1558053" y="6086187"/>
                </a:moveTo>
                <a:cubicBezTo>
                  <a:pt x="1558948" y="6087096"/>
                  <a:pt x="1559216" y="6088643"/>
                  <a:pt x="1557964" y="6089916"/>
                </a:cubicBezTo>
                <a:cubicBezTo>
                  <a:pt x="1540813" y="6107012"/>
                  <a:pt x="1522232" y="6121561"/>
                  <a:pt x="1504009" y="6136839"/>
                </a:cubicBezTo>
                <a:cubicBezTo>
                  <a:pt x="1501151" y="6139022"/>
                  <a:pt x="1497220" y="6135748"/>
                  <a:pt x="1499364" y="6132838"/>
                </a:cubicBezTo>
                <a:cubicBezTo>
                  <a:pt x="1505438" y="6123744"/>
                  <a:pt x="1516515" y="6119015"/>
                  <a:pt x="1524734" y="6112104"/>
                </a:cubicBezTo>
                <a:cubicBezTo>
                  <a:pt x="1534739" y="6103738"/>
                  <a:pt x="1545101" y="6095372"/>
                  <a:pt x="1554392" y="6086278"/>
                </a:cubicBezTo>
                <a:cubicBezTo>
                  <a:pt x="1555642" y="6085005"/>
                  <a:pt x="1557160" y="6085277"/>
                  <a:pt x="1558053" y="6086187"/>
                </a:cubicBezTo>
                <a:close/>
                <a:moveTo>
                  <a:pt x="3051145" y="6079009"/>
                </a:moveTo>
                <a:lnTo>
                  <a:pt x="3051506" y="6079369"/>
                </a:lnTo>
                <a:cubicBezTo>
                  <a:pt x="3056555" y="6079009"/>
                  <a:pt x="3061605" y="6079369"/>
                  <a:pt x="3065211" y="6082616"/>
                </a:cubicBezTo>
                <a:cubicBezTo>
                  <a:pt x="3069540" y="6086223"/>
                  <a:pt x="3069901" y="6090191"/>
                  <a:pt x="3070622" y="6094880"/>
                </a:cubicBezTo>
                <a:cubicBezTo>
                  <a:pt x="3070622" y="6095241"/>
                  <a:pt x="3070982" y="6095963"/>
                  <a:pt x="3070982" y="6096323"/>
                </a:cubicBezTo>
                <a:cubicBezTo>
                  <a:pt x="3077114" y="6150792"/>
                  <a:pt x="3076392" y="6205260"/>
                  <a:pt x="3074589" y="6259728"/>
                </a:cubicBezTo>
                <a:cubicBezTo>
                  <a:pt x="3073507" y="6298686"/>
                  <a:pt x="3073147" y="6337283"/>
                  <a:pt x="3073507" y="6376240"/>
                </a:cubicBezTo>
                <a:cubicBezTo>
                  <a:pt x="3075671" y="6370469"/>
                  <a:pt x="3080361" y="6365058"/>
                  <a:pt x="3084328" y="6360368"/>
                </a:cubicBezTo>
                <a:cubicBezTo>
                  <a:pt x="3090098" y="6353515"/>
                  <a:pt x="3096230" y="6347023"/>
                  <a:pt x="3102361" y="6340529"/>
                </a:cubicBezTo>
                <a:cubicBezTo>
                  <a:pt x="3103444" y="6339808"/>
                  <a:pt x="3104887" y="6340890"/>
                  <a:pt x="3103805" y="6341972"/>
                </a:cubicBezTo>
                <a:cubicBezTo>
                  <a:pt x="3097673" y="6348465"/>
                  <a:pt x="3091541" y="6354957"/>
                  <a:pt x="3086492" y="6362172"/>
                </a:cubicBezTo>
                <a:cubicBezTo>
                  <a:pt x="3082164" y="6367944"/>
                  <a:pt x="3078917" y="6375158"/>
                  <a:pt x="3073868" y="6380209"/>
                </a:cubicBezTo>
                <a:cubicBezTo>
                  <a:pt x="3073507" y="6380209"/>
                  <a:pt x="3073507" y="6380209"/>
                  <a:pt x="3073507" y="6380209"/>
                </a:cubicBezTo>
                <a:cubicBezTo>
                  <a:pt x="3073507" y="6385618"/>
                  <a:pt x="3073507" y="6390669"/>
                  <a:pt x="3073507" y="6396079"/>
                </a:cubicBezTo>
                <a:cubicBezTo>
                  <a:pt x="3083966" y="6382733"/>
                  <a:pt x="3094787" y="6370108"/>
                  <a:pt x="3104887" y="6356761"/>
                </a:cubicBezTo>
                <a:cubicBezTo>
                  <a:pt x="3105608" y="6355680"/>
                  <a:pt x="3107412" y="6356401"/>
                  <a:pt x="3106690" y="6357843"/>
                </a:cubicBezTo>
                <a:cubicBezTo>
                  <a:pt x="3096230" y="6372633"/>
                  <a:pt x="3085770" y="6388144"/>
                  <a:pt x="3073507" y="6401851"/>
                </a:cubicBezTo>
                <a:cubicBezTo>
                  <a:pt x="3073507" y="6406541"/>
                  <a:pt x="3073507" y="6411591"/>
                  <a:pt x="3073868" y="6416641"/>
                </a:cubicBezTo>
                <a:cubicBezTo>
                  <a:pt x="3078557" y="6409787"/>
                  <a:pt x="3083966" y="6402934"/>
                  <a:pt x="3089377" y="6396440"/>
                </a:cubicBezTo>
                <a:cubicBezTo>
                  <a:pt x="3095148" y="6389226"/>
                  <a:pt x="3102722" y="6382372"/>
                  <a:pt x="3108133" y="6374798"/>
                </a:cubicBezTo>
                <a:cubicBezTo>
                  <a:pt x="3108493" y="6373354"/>
                  <a:pt x="3110296" y="6374436"/>
                  <a:pt x="3109575" y="6375519"/>
                </a:cubicBezTo>
                <a:cubicBezTo>
                  <a:pt x="3104526" y="6383816"/>
                  <a:pt x="3097312" y="6390308"/>
                  <a:pt x="3091541" y="6397883"/>
                </a:cubicBezTo>
                <a:cubicBezTo>
                  <a:pt x="3086492" y="6405098"/>
                  <a:pt x="3080721" y="6412312"/>
                  <a:pt x="3076032" y="6419887"/>
                </a:cubicBezTo>
                <a:cubicBezTo>
                  <a:pt x="3075310" y="6420608"/>
                  <a:pt x="3074589" y="6420969"/>
                  <a:pt x="3073868" y="6420608"/>
                </a:cubicBezTo>
                <a:cubicBezTo>
                  <a:pt x="3073868" y="6423494"/>
                  <a:pt x="3073868" y="6426740"/>
                  <a:pt x="3073868" y="6429626"/>
                </a:cubicBezTo>
                <a:cubicBezTo>
                  <a:pt x="3073868" y="6430709"/>
                  <a:pt x="3074229" y="6432151"/>
                  <a:pt x="3074229" y="6433234"/>
                </a:cubicBezTo>
                <a:cubicBezTo>
                  <a:pt x="3085410" y="6418083"/>
                  <a:pt x="3100198" y="6405459"/>
                  <a:pt x="3109936" y="6389226"/>
                </a:cubicBezTo>
                <a:cubicBezTo>
                  <a:pt x="3111019" y="6388144"/>
                  <a:pt x="3112461" y="6389226"/>
                  <a:pt x="3112100" y="6390308"/>
                </a:cubicBezTo>
                <a:cubicBezTo>
                  <a:pt x="3101280" y="6408344"/>
                  <a:pt x="3085410" y="6422052"/>
                  <a:pt x="3074229" y="6439366"/>
                </a:cubicBezTo>
                <a:cubicBezTo>
                  <a:pt x="3074229" y="6444416"/>
                  <a:pt x="3074229" y="6449105"/>
                  <a:pt x="3074589" y="6453795"/>
                </a:cubicBezTo>
                <a:cubicBezTo>
                  <a:pt x="3084328" y="6440087"/>
                  <a:pt x="3097673" y="6429266"/>
                  <a:pt x="3108133" y="6415558"/>
                </a:cubicBezTo>
                <a:cubicBezTo>
                  <a:pt x="3108493" y="6414837"/>
                  <a:pt x="3109936" y="6415558"/>
                  <a:pt x="3109575" y="6416280"/>
                </a:cubicBezTo>
                <a:cubicBezTo>
                  <a:pt x="3099477" y="6431069"/>
                  <a:pt x="3085410" y="6442252"/>
                  <a:pt x="3076032" y="6457763"/>
                </a:cubicBezTo>
                <a:cubicBezTo>
                  <a:pt x="3075671" y="6458484"/>
                  <a:pt x="3075310" y="6458484"/>
                  <a:pt x="3074589" y="6458484"/>
                </a:cubicBezTo>
                <a:cubicBezTo>
                  <a:pt x="3074589" y="6462452"/>
                  <a:pt x="3074589" y="6466420"/>
                  <a:pt x="3074950" y="6470388"/>
                </a:cubicBezTo>
                <a:cubicBezTo>
                  <a:pt x="3077835" y="6467141"/>
                  <a:pt x="3080721" y="6464616"/>
                  <a:pt x="3083245" y="6461730"/>
                </a:cubicBezTo>
                <a:cubicBezTo>
                  <a:pt x="3086852" y="6457041"/>
                  <a:pt x="3090820" y="6452352"/>
                  <a:pt x="3094787" y="6447663"/>
                </a:cubicBezTo>
                <a:cubicBezTo>
                  <a:pt x="3098033" y="6443694"/>
                  <a:pt x="3102001" y="6440087"/>
                  <a:pt x="3104526" y="6435037"/>
                </a:cubicBezTo>
                <a:cubicBezTo>
                  <a:pt x="3104887" y="6434316"/>
                  <a:pt x="3106690" y="6435037"/>
                  <a:pt x="3106329" y="6436120"/>
                </a:cubicBezTo>
                <a:cubicBezTo>
                  <a:pt x="3104887" y="6440087"/>
                  <a:pt x="3102361" y="6442252"/>
                  <a:pt x="3100198" y="6445498"/>
                </a:cubicBezTo>
                <a:cubicBezTo>
                  <a:pt x="3095870" y="6450909"/>
                  <a:pt x="3091902" y="6456320"/>
                  <a:pt x="3087935" y="6461370"/>
                </a:cubicBezTo>
                <a:cubicBezTo>
                  <a:pt x="3083966" y="6466420"/>
                  <a:pt x="3079638" y="6472913"/>
                  <a:pt x="3074950" y="6477242"/>
                </a:cubicBezTo>
                <a:cubicBezTo>
                  <a:pt x="3075310" y="6480488"/>
                  <a:pt x="3075310" y="6483374"/>
                  <a:pt x="3075310" y="6486620"/>
                </a:cubicBezTo>
                <a:cubicBezTo>
                  <a:pt x="3078557" y="6481209"/>
                  <a:pt x="3082885" y="6476159"/>
                  <a:pt x="3086852" y="6471469"/>
                </a:cubicBezTo>
                <a:cubicBezTo>
                  <a:pt x="3092984" y="6465698"/>
                  <a:pt x="3098755" y="6459566"/>
                  <a:pt x="3102361" y="6451630"/>
                </a:cubicBezTo>
                <a:cubicBezTo>
                  <a:pt x="3103084" y="6450909"/>
                  <a:pt x="3104526" y="6451630"/>
                  <a:pt x="3103805" y="6452713"/>
                </a:cubicBezTo>
                <a:cubicBezTo>
                  <a:pt x="3100919" y="6458845"/>
                  <a:pt x="3096230" y="6464256"/>
                  <a:pt x="3091541" y="6469666"/>
                </a:cubicBezTo>
                <a:cubicBezTo>
                  <a:pt x="3085410" y="6476520"/>
                  <a:pt x="3080721" y="6484455"/>
                  <a:pt x="3075671" y="6492031"/>
                </a:cubicBezTo>
                <a:cubicBezTo>
                  <a:pt x="3075671" y="6492391"/>
                  <a:pt x="3075310" y="6492391"/>
                  <a:pt x="3075310" y="6492391"/>
                </a:cubicBezTo>
                <a:cubicBezTo>
                  <a:pt x="3075310" y="6497081"/>
                  <a:pt x="3075671" y="6501770"/>
                  <a:pt x="3075671" y="6506820"/>
                </a:cubicBezTo>
                <a:cubicBezTo>
                  <a:pt x="3084689" y="6495998"/>
                  <a:pt x="3093345" y="6485177"/>
                  <a:pt x="3100919" y="6473273"/>
                </a:cubicBezTo>
                <a:cubicBezTo>
                  <a:pt x="3101640" y="6472552"/>
                  <a:pt x="3103444" y="6473273"/>
                  <a:pt x="3102722" y="6474356"/>
                </a:cubicBezTo>
                <a:cubicBezTo>
                  <a:pt x="3094787" y="6487341"/>
                  <a:pt x="3085770" y="6499967"/>
                  <a:pt x="3076032" y="6511149"/>
                </a:cubicBezTo>
                <a:lnTo>
                  <a:pt x="3075671" y="6511510"/>
                </a:lnTo>
                <a:cubicBezTo>
                  <a:pt x="3075671" y="6515839"/>
                  <a:pt x="3076032" y="6520167"/>
                  <a:pt x="3076032" y="6524496"/>
                </a:cubicBezTo>
                <a:cubicBezTo>
                  <a:pt x="3080361" y="6518002"/>
                  <a:pt x="3085410" y="6511510"/>
                  <a:pt x="3090098" y="6505378"/>
                </a:cubicBezTo>
                <a:cubicBezTo>
                  <a:pt x="3094066" y="6499967"/>
                  <a:pt x="3099477" y="6494917"/>
                  <a:pt x="3102361" y="6488424"/>
                </a:cubicBezTo>
                <a:cubicBezTo>
                  <a:pt x="3102722" y="6487341"/>
                  <a:pt x="3104526" y="6488062"/>
                  <a:pt x="3104165" y="6489145"/>
                </a:cubicBezTo>
                <a:cubicBezTo>
                  <a:pt x="3101640" y="6495998"/>
                  <a:pt x="3096591" y="6501049"/>
                  <a:pt x="3092263" y="6506820"/>
                </a:cubicBezTo>
                <a:cubicBezTo>
                  <a:pt x="3086492" y="6514756"/>
                  <a:pt x="3081803" y="6523052"/>
                  <a:pt x="3076032" y="6531349"/>
                </a:cubicBezTo>
                <a:cubicBezTo>
                  <a:pt x="3076032" y="6534235"/>
                  <a:pt x="3076392" y="6537481"/>
                  <a:pt x="3076392" y="6541089"/>
                </a:cubicBezTo>
                <a:cubicBezTo>
                  <a:pt x="3083966" y="6528824"/>
                  <a:pt x="3094427" y="6519085"/>
                  <a:pt x="3101280" y="6506820"/>
                </a:cubicBezTo>
                <a:cubicBezTo>
                  <a:pt x="3102001" y="6505738"/>
                  <a:pt x="3103805" y="6506820"/>
                  <a:pt x="3103084" y="6507903"/>
                </a:cubicBezTo>
                <a:cubicBezTo>
                  <a:pt x="3095870" y="6521610"/>
                  <a:pt x="3085049" y="6532792"/>
                  <a:pt x="3077475" y="6546860"/>
                </a:cubicBezTo>
                <a:cubicBezTo>
                  <a:pt x="3077114" y="6547221"/>
                  <a:pt x="3076754" y="6547221"/>
                  <a:pt x="3076754" y="6547581"/>
                </a:cubicBezTo>
                <a:cubicBezTo>
                  <a:pt x="3076754" y="6550467"/>
                  <a:pt x="3076754" y="6553353"/>
                  <a:pt x="3076754" y="6555878"/>
                </a:cubicBezTo>
                <a:cubicBezTo>
                  <a:pt x="3084328" y="6545777"/>
                  <a:pt x="3094066" y="6536760"/>
                  <a:pt x="3098755" y="6524135"/>
                </a:cubicBezTo>
                <a:cubicBezTo>
                  <a:pt x="3099477" y="6522331"/>
                  <a:pt x="3102361" y="6523413"/>
                  <a:pt x="3101640" y="6525217"/>
                </a:cubicBezTo>
                <a:cubicBezTo>
                  <a:pt x="3096591" y="6539645"/>
                  <a:pt x="3085049" y="6550467"/>
                  <a:pt x="3076754" y="6563093"/>
                </a:cubicBezTo>
                <a:cubicBezTo>
                  <a:pt x="3077114" y="6566339"/>
                  <a:pt x="3077114" y="6569585"/>
                  <a:pt x="3077114" y="6572831"/>
                </a:cubicBezTo>
                <a:cubicBezTo>
                  <a:pt x="3077835" y="6572110"/>
                  <a:pt x="3078557" y="6571028"/>
                  <a:pt x="3079278" y="6570306"/>
                </a:cubicBezTo>
                <a:cubicBezTo>
                  <a:pt x="3086131" y="6561649"/>
                  <a:pt x="3093705" y="6553713"/>
                  <a:pt x="3099837" y="6544335"/>
                </a:cubicBezTo>
                <a:cubicBezTo>
                  <a:pt x="3100198" y="6543252"/>
                  <a:pt x="3101640" y="6543974"/>
                  <a:pt x="3101280" y="6545056"/>
                </a:cubicBezTo>
                <a:cubicBezTo>
                  <a:pt x="3095870" y="6558042"/>
                  <a:pt x="3085049" y="6567421"/>
                  <a:pt x="3077114" y="6579324"/>
                </a:cubicBezTo>
                <a:cubicBezTo>
                  <a:pt x="3077475" y="6585096"/>
                  <a:pt x="3077475" y="6590868"/>
                  <a:pt x="3077835" y="6597000"/>
                </a:cubicBezTo>
                <a:cubicBezTo>
                  <a:pt x="3085049" y="6583653"/>
                  <a:pt x="3094427" y="6571389"/>
                  <a:pt x="3102722" y="6558764"/>
                </a:cubicBezTo>
                <a:cubicBezTo>
                  <a:pt x="3103444" y="6558042"/>
                  <a:pt x="3105247" y="6558764"/>
                  <a:pt x="3104526" y="6560207"/>
                </a:cubicBezTo>
                <a:cubicBezTo>
                  <a:pt x="3095870" y="6574275"/>
                  <a:pt x="3086852" y="6588343"/>
                  <a:pt x="3078196" y="6602411"/>
                </a:cubicBezTo>
                <a:cubicBezTo>
                  <a:pt x="3078196" y="6602771"/>
                  <a:pt x="3077835" y="6603132"/>
                  <a:pt x="3077835" y="6603132"/>
                </a:cubicBezTo>
                <a:cubicBezTo>
                  <a:pt x="3077835" y="6603853"/>
                  <a:pt x="3077835" y="6604575"/>
                  <a:pt x="3077835" y="6605296"/>
                </a:cubicBezTo>
                <a:cubicBezTo>
                  <a:pt x="3077835" y="6607821"/>
                  <a:pt x="3077835" y="6610347"/>
                  <a:pt x="3077835" y="6613593"/>
                </a:cubicBezTo>
                <a:cubicBezTo>
                  <a:pt x="3085049" y="6601328"/>
                  <a:pt x="3096230" y="6590868"/>
                  <a:pt x="3103084" y="6578603"/>
                </a:cubicBezTo>
                <a:cubicBezTo>
                  <a:pt x="3103805" y="6577521"/>
                  <a:pt x="3105247" y="6578603"/>
                  <a:pt x="3104887" y="6579686"/>
                </a:cubicBezTo>
                <a:cubicBezTo>
                  <a:pt x="3098033" y="6594475"/>
                  <a:pt x="3086852" y="6607099"/>
                  <a:pt x="3078196" y="6620807"/>
                </a:cubicBezTo>
                <a:cubicBezTo>
                  <a:pt x="3078196" y="6625496"/>
                  <a:pt x="3078196" y="6630546"/>
                  <a:pt x="3078196" y="6635957"/>
                </a:cubicBezTo>
                <a:cubicBezTo>
                  <a:pt x="3087573" y="6623692"/>
                  <a:pt x="3097312" y="6612150"/>
                  <a:pt x="3104887" y="6598442"/>
                </a:cubicBezTo>
                <a:cubicBezTo>
                  <a:pt x="3105608" y="6597721"/>
                  <a:pt x="3107412" y="6598442"/>
                  <a:pt x="3106690" y="6599886"/>
                </a:cubicBezTo>
                <a:cubicBezTo>
                  <a:pt x="3098394" y="6614314"/>
                  <a:pt x="3088656" y="6628383"/>
                  <a:pt x="3078557" y="6641729"/>
                </a:cubicBezTo>
                <a:cubicBezTo>
                  <a:pt x="3078557" y="6646418"/>
                  <a:pt x="3078557" y="6651108"/>
                  <a:pt x="3078557" y="6656158"/>
                </a:cubicBezTo>
                <a:cubicBezTo>
                  <a:pt x="3081803" y="6651829"/>
                  <a:pt x="3085049" y="6647140"/>
                  <a:pt x="3088656" y="6642811"/>
                </a:cubicBezTo>
                <a:cubicBezTo>
                  <a:pt x="3093705" y="6635957"/>
                  <a:pt x="3099477" y="6629465"/>
                  <a:pt x="3103444" y="6622250"/>
                </a:cubicBezTo>
                <a:cubicBezTo>
                  <a:pt x="3103444" y="6621529"/>
                  <a:pt x="3104526" y="6621889"/>
                  <a:pt x="3104526" y="6622611"/>
                </a:cubicBezTo>
                <a:cubicBezTo>
                  <a:pt x="3100919" y="6630546"/>
                  <a:pt x="3095148" y="6637040"/>
                  <a:pt x="3090098" y="6644254"/>
                </a:cubicBezTo>
                <a:cubicBezTo>
                  <a:pt x="3086131" y="6649665"/>
                  <a:pt x="3083245" y="6655798"/>
                  <a:pt x="3078557" y="6660847"/>
                </a:cubicBezTo>
                <a:cubicBezTo>
                  <a:pt x="3078917" y="6664815"/>
                  <a:pt x="3078917" y="6668422"/>
                  <a:pt x="3078917" y="6672390"/>
                </a:cubicBezTo>
                <a:cubicBezTo>
                  <a:pt x="3086492" y="6660486"/>
                  <a:pt x="3096591" y="6650025"/>
                  <a:pt x="3102722" y="6637401"/>
                </a:cubicBezTo>
                <a:cubicBezTo>
                  <a:pt x="3103444" y="6635957"/>
                  <a:pt x="3105247" y="6637040"/>
                  <a:pt x="3104887" y="6638482"/>
                </a:cubicBezTo>
                <a:cubicBezTo>
                  <a:pt x="3101280" y="6645697"/>
                  <a:pt x="3096230" y="6652550"/>
                  <a:pt x="3091541" y="6659044"/>
                </a:cubicBezTo>
                <a:cubicBezTo>
                  <a:pt x="3086852" y="6665176"/>
                  <a:pt x="3083245" y="6672029"/>
                  <a:pt x="3079278" y="6678523"/>
                </a:cubicBezTo>
                <a:cubicBezTo>
                  <a:pt x="3079278" y="6682130"/>
                  <a:pt x="3079278" y="6685736"/>
                  <a:pt x="3079278" y="6689344"/>
                </a:cubicBezTo>
                <a:cubicBezTo>
                  <a:pt x="3086852" y="6678162"/>
                  <a:pt x="3095870" y="6668422"/>
                  <a:pt x="3101640" y="6656519"/>
                </a:cubicBezTo>
                <a:cubicBezTo>
                  <a:pt x="3102361" y="6655436"/>
                  <a:pt x="3103805" y="6656158"/>
                  <a:pt x="3103444" y="6657240"/>
                </a:cubicBezTo>
                <a:cubicBezTo>
                  <a:pt x="3097312" y="6670947"/>
                  <a:pt x="3087573" y="6682851"/>
                  <a:pt x="3079278" y="6695476"/>
                </a:cubicBezTo>
                <a:cubicBezTo>
                  <a:pt x="3079278" y="6700166"/>
                  <a:pt x="3079638" y="6704855"/>
                  <a:pt x="3079638" y="6709544"/>
                </a:cubicBezTo>
                <a:cubicBezTo>
                  <a:pt x="3086131" y="6698001"/>
                  <a:pt x="3091541" y="6686097"/>
                  <a:pt x="3100919" y="6675998"/>
                </a:cubicBezTo>
                <a:cubicBezTo>
                  <a:pt x="3101640" y="6674915"/>
                  <a:pt x="3103444" y="6676358"/>
                  <a:pt x="3102361" y="6677800"/>
                </a:cubicBezTo>
                <a:cubicBezTo>
                  <a:pt x="3092263" y="6689344"/>
                  <a:pt x="3087213" y="6703412"/>
                  <a:pt x="3079638" y="6716037"/>
                </a:cubicBezTo>
                <a:cubicBezTo>
                  <a:pt x="3080360" y="6759324"/>
                  <a:pt x="3081172" y="6807480"/>
                  <a:pt x="3081938" y="6849143"/>
                </a:cubicBezTo>
                <a:lnTo>
                  <a:pt x="3082112" y="6858000"/>
                </a:lnTo>
                <a:lnTo>
                  <a:pt x="3074977" y="6858000"/>
                </a:lnTo>
                <a:lnTo>
                  <a:pt x="3074376" y="6828155"/>
                </a:lnTo>
                <a:cubicBezTo>
                  <a:pt x="3072769" y="6744535"/>
                  <a:pt x="3071163" y="6644886"/>
                  <a:pt x="3070261" y="6612872"/>
                </a:cubicBezTo>
                <a:cubicBezTo>
                  <a:pt x="3068818" y="6554434"/>
                  <a:pt x="3067015" y="6495998"/>
                  <a:pt x="3065211" y="6437201"/>
                </a:cubicBezTo>
                <a:cubicBezTo>
                  <a:pt x="3063769" y="6378044"/>
                  <a:pt x="3063769" y="6319247"/>
                  <a:pt x="3064850" y="6259728"/>
                </a:cubicBezTo>
                <a:cubicBezTo>
                  <a:pt x="3066294" y="6207064"/>
                  <a:pt x="3066654" y="6154399"/>
                  <a:pt x="3060883" y="6101734"/>
                </a:cubicBezTo>
                <a:cubicBezTo>
                  <a:pt x="3059801" y="6098127"/>
                  <a:pt x="3061243" y="6090912"/>
                  <a:pt x="3057998" y="6088748"/>
                </a:cubicBezTo>
                <a:cubicBezTo>
                  <a:pt x="3055834" y="6086583"/>
                  <a:pt x="3053309" y="6085862"/>
                  <a:pt x="3050784" y="6085862"/>
                </a:cubicBezTo>
                <a:cubicBezTo>
                  <a:pt x="3049702" y="6085862"/>
                  <a:pt x="3048620" y="6085862"/>
                  <a:pt x="3047538" y="6085862"/>
                </a:cubicBezTo>
                <a:cubicBezTo>
                  <a:pt x="3047178" y="6085862"/>
                  <a:pt x="3046817" y="6085862"/>
                  <a:pt x="3046095" y="6085862"/>
                </a:cubicBezTo>
                <a:cubicBezTo>
                  <a:pt x="3045734" y="6085862"/>
                  <a:pt x="3045734" y="6085862"/>
                  <a:pt x="3045374" y="6085862"/>
                </a:cubicBezTo>
                <a:cubicBezTo>
                  <a:pt x="2887755" y="6092716"/>
                  <a:pt x="2616160" y="6093077"/>
                  <a:pt x="2461067" y="6096684"/>
                </a:cubicBezTo>
                <a:lnTo>
                  <a:pt x="2460705" y="6096684"/>
                </a:lnTo>
                <a:cubicBezTo>
                  <a:pt x="2458181" y="6096684"/>
                  <a:pt x="2454935" y="6097044"/>
                  <a:pt x="2454214" y="6100291"/>
                </a:cubicBezTo>
                <a:cubicBezTo>
                  <a:pt x="2453131" y="6103176"/>
                  <a:pt x="2453492" y="6104259"/>
                  <a:pt x="2453131" y="6107145"/>
                </a:cubicBezTo>
                <a:cubicBezTo>
                  <a:pt x="2454935" y="6216081"/>
                  <a:pt x="2461788" y="6378405"/>
                  <a:pt x="2462148" y="6433595"/>
                </a:cubicBezTo>
                <a:cubicBezTo>
                  <a:pt x="2462509" y="6488785"/>
                  <a:pt x="2465755" y="6545777"/>
                  <a:pt x="2464674" y="6601328"/>
                </a:cubicBezTo>
                <a:cubicBezTo>
                  <a:pt x="2463591" y="6662290"/>
                  <a:pt x="2466476" y="6684294"/>
                  <a:pt x="2465395" y="6745255"/>
                </a:cubicBezTo>
                <a:cubicBezTo>
                  <a:pt x="2464854" y="6773752"/>
                  <a:pt x="2464764" y="6809192"/>
                  <a:pt x="2464989" y="6845805"/>
                </a:cubicBezTo>
                <a:lnTo>
                  <a:pt x="2465157" y="6858000"/>
                </a:lnTo>
                <a:lnTo>
                  <a:pt x="2454952" y="6858000"/>
                </a:lnTo>
                <a:lnTo>
                  <a:pt x="2454574" y="6792509"/>
                </a:lnTo>
                <a:cubicBezTo>
                  <a:pt x="2450967" y="6729384"/>
                  <a:pt x="2454574" y="6674194"/>
                  <a:pt x="2453131" y="6607461"/>
                </a:cubicBezTo>
                <a:cubicBezTo>
                  <a:pt x="2450607" y="6492391"/>
                  <a:pt x="2443393" y="6229067"/>
                  <a:pt x="2444835" y="6105341"/>
                </a:cubicBezTo>
                <a:cubicBezTo>
                  <a:pt x="2444835" y="6105341"/>
                  <a:pt x="2444835" y="6105341"/>
                  <a:pt x="2445196" y="6104980"/>
                </a:cubicBezTo>
                <a:cubicBezTo>
                  <a:pt x="2444835" y="6104620"/>
                  <a:pt x="2444835" y="6104259"/>
                  <a:pt x="2444835" y="6103538"/>
                </a:cubicBezTo>
                <a:cubicBezTo>
                  <a:pt x="2444835" y="6101013"/>
                  <a:pt x="2444835" y="6095602"/>
                  <a:pt x="2446279" y="6093437"/>
                </a:cubicBezTo>
                <a:cubicBezTo>
                  <a:pt x="2450246" y="6088027"/>
                  <a:pt x="2457099" y="6087305"/>
                  <a:pt x="2462870" y="6087666"/>
                </a:cubicBezTo>
                <a:cubicBezTo>
                  <a:pt x="2462870" y="6087666"/>
                  <a:pt x="2462870" y="6087666"/>
                  <a:pt x="2463230" y="6087666"/>
                </a:cubicBezTo>
                <a:cubicBezTo>
                  <a:pt x="2620488" y="6084420"/>
                  <a:pt x="2894969" y="6084420"/>
                  <a:pt x="3051145" y="6079009"/>
                </a:cubicBezTo>
                <a:close/>
                <a:moveTo>
                  <a:pt x="1043191" y="6073859"/>
                </a:moveTo>
                <a:cubicBezTo>
                  <a:pt x="1057931" y="6073978"/>
                  <a:pt x="1072730" y="6074569"/>
                  <a:pt x="1087410" y="6074096"/>
                </a:cubicBezTo>
                <a:cubicBezTo>
                  <a:pt x="1092146" y="6074096"/>
                  <a:pt x="1092146" y="6081658"/>
                  <a:pt x="1087410" y="6081658"/>
                </a:cubicBezTo>
                <a:cubicBezTo>
                  <a:pt x="1058522" y="6080713"/>
                  <a:pt x="1028688" y="6076459"/>
                  <a:pt x="999800" y="6079768"/>
                </a:cubicBezTo>
                <a:cubicBezTo>
                  <a:pt x="997906" y="6080240"/>
                  <a:pt x="996959" y="6076932"/>
                  <a:pt x="999328" y="6076459"/>
                </a:cubicBezTo>
                <a:cubicBezTo>
                  <a:pt x="1013771" y="6074096"/>
                  <a:pt x="1028452" y="6073741"/>
                  <a:pt x="1043191" y="6073859"/>
                </a:cubicBezTo>
                <a:close/>
                <a:moveTo>
                  <a:pt x="3029060" y="6071782"/>
                </a:moveTo>
                <a:cubicBezTo>
                  <a:pt x="3044858" y="6072144"/>
                  <a:pt x="3061015" y="6071059"/>
                  <a:pt x="3076813" y="6072867"/>
                </a:cubicBezTo>
                <a:cubicBezTo>
                  <a:pt x="3078249" y="6072867"/>
                  <a:pt x="3078967" y="6075036"/>
                  <a:pt x="3078249" y="6075760"/>
                </a:cubicBezTo>
                <a:lnTo>
                  <a:pt x="3078609" y="6076483"/>
                </a:lnTo>
                <a:cubicBezTo>
                  <a:pt x="3077531" y="6115534"/>
                  <a:pt x="3085431" y="6155310"/>
                  <a:pt x="3080404" y="6194001"/>
                </a:cubicBezTo>
                <a:cubicBezTo>
                  <a:pt x="3080404" y="6194724"/>
                  <a:pt x="3079327" y="6194724"/>
                  <a:pt x="3079327" y="6194001"/>
                </a:cubicBezTo>
                <a:cubicBezTo>
                  <a:pt x="3080763" y="6154587"/>
                  <a:pt x="3074300" y="6115896"/>
                  <a:pt x="3074659" y="6076483"/>
                </a:cubicBezTo>
                <a:cubicBezTo>
                  <a:pt x="3059220" y="6074675"/>
                  <a:pt x="3044140" y="6075398"/>
                  <a:pt x="3029060" y="6075036"/>
                </a:cubicBezTo>
                <a:cubicBezTo>
                  <a:pt x="3014698" y="6074675"/>
                  <a:pt x="3000335" y="6074313"/>
                  <a:pt x="2986332" y="6075036"/>
                </a:cubicBezTo>
                <a:cubicBezTo>
                  <a:pt x="2985614" y="6075036"/>
                  <a:pt x="2985614" y="6073952"/>
                  <a:pt x="2985974" y="6073952"/>
                </a:cubicBezTo>
                <a:cubicBezTo>
                  <a:pt x="3000335" y="6071782"/>
                  <a:pt x="3014698" y="6071782"/>
                  <a:pt x="3029060" y="6071782"/>
                </a:cubicBezTo>
                <a:close/>
                <a:moveTo>
                  <a:pt x="1521220" y="6071369"/>
                </a:moveTo>
                <a:cubicBezTo>
                  <a:pt x="1521580" y="6071011"/>
                  <a:pt x="1522300" y="6071726"/>
                  <a:pt x="1521940" y="6072084"/>
                </a:cubicBezTo>
                <a:cubicBezTo>
                  <a:pt x="1514732" y="6083167"/>
                  <a:pt x="1499234" y="6089246"/>
                  <a:pt x="1488421" y="6096396"/>
                </a:cubicBezTo>
                <a:cubicBezTo>
                  <a:pt x="1474726" y="6105692"/>
                  <a:pt x="1460668" y="6115703"/>
                  <a:pt x="1449135" y="6127860"/>
                </a:cubicBezTo>
                <a:cubicBezTo>
                  <a:pt x="1446251" y="6131077"/>
                  <a:pt x="1441566" y="6126072"/>
                  <a:pt x="1444450" y="6123211"/>
                </a:cubicBezTo>
                <a:cubicBezTo>
                  <a:pt x="1455621" y="6112128"/>
                  <a:pt x="1468957" y="6102832"/>
                  <a:pt x="1482294" y="6094609"/>
                </a:cubicBezTo>
                <a:cubicBezTo>
                  <a:pt x="1489142" y="6090675"/>
                  <a:pt x="1496351" y="6086743"/>
                  <a:pt x="1503199" y="6082809"/>
                </a:cubicBezTo>
                <a:cubicBezTo>
                  <a:pt x="1506441" y="6080665"/>
                  <a:pt x="1517614" y="6072084"/>
                  <a:pt x="1520139" y="6072084"/>
                </a:cubicBezTo>
                <a:cubicBezTo>
                  <a:pt x="1519778" y="6072084"/>
                  <a:pt x="1519778" y="6072084"/>
                  <a:pt x="1519778" y="6072084"/>
                </a:cubicBezTo>
                <a:close/>
                <a:moveTo>
                  <a:pt x="10866559" y="6068967"/>
                </a:moveTo>
                <a:cubicBezTo>
                  <a:pt x="10871223" y="6068256"/>
                  <a:pt x="10876451" y="6070245"/>
                  <a:pt x="10878146" y="6075361"/>
                </a:cubicBezTo>
                <a:cubicBezTo>
                  <a:pt x="10879841" y="6072519"/>
                  <a:pt x="10882666" y="6070245"/>
                  <a:pt x="10887188" y="6070814"/>
                </a:cubicBezTo>
                <a:cubicBezTo>
                  <a:pt x="10935226" y="6074225"/>
                  <a:pt x="10982697" y="6066266"/>
                  <a:pt x="11030171" y="6072519"/>
                </a:cubicBezTo>
                <a:cubicBezTo>
                  <a:pt x="11036388" y="6073655"/>
                  <a:pt x="11035822" y="6081045"/>
                  <a:pt x="11030171" y="6081615"/>
                </a:cubicBezTo>
                <a:cubicBezTo>
                  <a:pt x="10982697" y="6086162"/>
                  <a:pt x="10934660" y="6100374"/>
                  <a:pt x="10887188" y="6092984"/>
                </a:cubicBezTo>
                <a:cubicBezTo>
                  <a:pt x="10884363" y="6092415"/>
                  <a:pt x="10883232" y="6091847"/>
                  <a:pt x="10881536" y="6090710"/>
                </a:cubicBezTo>
                <a:cubicBezTo>
                  <a:pt x="10889448" y="6128228"/>
                  <a:pt x="10893970" y="6167452"/>
                  <a:pt x="10901317" y="6205539"/>
                </a:cubicBezTo>
                <a:cubicBezTo>
                  <a:pt x="10910360" y="6248742"/>
                  <a:pt x="10918271" y="6291946"/>
                  <a:pt x="10929573" y="6334579"/>
                </a:cubicBezTo>
                <a:cubicBezTo>
                  <a:pt x="10930139" y="6338559"/>
                  <a:pt x="10925053" y="6339128"/>
                  <a:pt x="10923922" y="6335716"/>
                </a:cubicBezTo>
                <a:cubicBezTo>
                  <a:pt x="10908099" y="6291377"/>
                  <a:pt x="10891144" y="6247605"/>
                  <a:pt x="10880971" y="6202128"/>
                </a:cubicBezTo>
                <a:cubicBezTo>
                  <a:pt x="10870798" y="6161767"/>
                  <a:pt x="10859495" y="6119701"/>
                  <a:pt x="10858366" y="6078772"/>
                </a:cubicBezTo>
                <a:cubicBezTo>
                  <a:pt x="10857800" y="6073088"/>
                  <a:pt x="10861897" y="6069678"/>
                  <a:pt x="10866559" y="6068967"/>
                </a:cubicBezTo>
                <a:close/>
                <a:moveTo>
                  <a:pt x="3050922" y="6066850"/>
                </a:moveTo>
                <a:cubicBezTo>
                  <a:pt x="3061104" y="6066491"/>
                  <a:pt x="3072014" y="6064699"/>
                  <a:pt x="3082197" y="6066850"/>
                </a:cubicBezTo>
                <a:cubicBezTo>
                  <a:pt x="3082560" y="6066850"/>
                  <a:pt x="3082560" y="6066850"/>
                  <a:pt x="3082924" y="6066850"/>
                </a:cubicBezTo>
                <a:cubicBezTo>
                  <a:pt x="3083651" y="6066491"/>
                  <a:pt x="3085469" y="6066850"/>
                  <a:pt x="3085469" y="6068283"/>
                </a:cubicBezTo>
                <a:cubicBezTo>
                  <a:pt x="3085833" y="6090872"/>
                  <a:pt x="3090197" y="6113820"/>
                  <a:pt x="3087651" y="6136408"/>
                </a:cubicBezTo>
                <a:cubicBezTo>
                  <a:pt x="3087651" y="6137484"/>
                  <a:pt x="3086196" y="6137484"/>
                  <a:pt x="3085833" y="6136408"/>
                </a:cubicBezTo>
                <a:cubicBezTo>
                  <a:pt x="3085105" y="6114178"/>
                  <a:pt x="3082924" y="6092307"/>
                  <a:pt x="3082197" y="6069718"/>
                </a:cubicBezTo>
                <a:cubicBezTo>
                  <a:pt x="3081833" y="6070076"/>
                  <a:pt x="3081469" y="6070076"/>
                  <a:pt x="3081469" y="6070076"/>
                </a:cubicBezTo>
                <a:cubicBezTo>
                  <a:pt x="3069832" y="6067925"/>
                  <a:pt x="3057831" y="6070076"/>
                  <a:pt x="3046194" y="6070076"/>
                </a:cubicBezTo>
                <a:cubicBezTo>
                  <a:pt x="3034557" y="6070435"/>
                  <a:pt x="3022193" y="6070076"/>
                  <a:pt x="3010556" y="6069359"/>
                </a:cubicBezTo>
                <a:cubicBezTo>
                  <a:pt x="3009465" y="6069359"/>
                  <a:pt x="3009465" y="6068283"/>
                  <a:pt x="3010556" y="6068283"/>
                </a:cubicBezTo>
                <a:cubicBezTo>
                  <a:pt x="3024012" y="6066850"/>
                  <a:pt x="3037467" y="6067566"/>
                  <a:pt x="3050922" y="6066850"/>
                </a:cubicBezTo>
                <a:close/>
                <a:moveTo>
                  <a:pt x="11217464" y="6062184"/>
                </a:moveTo>
                <a:cubicBezTo>
                  <a:pt x="11224260" y="6115932"/>
                  <a:pt x="11235585" y="6169116"/>
                  <a:pt x="11251441" y="6220603"/>
                </a:cubicBezTo>
                <a:cubicBezTo>
                  <a:pt x="11278055" y="6308300"/>
                  <a:pt x="11314297" y="6392601"/>
                  <a:pt x="11357901" y="6473508"/>
                </a:cubicBezTo>
                <a:cubicBezTo>
                  <a:pt x="11454734" y="6450878"/>
                  <a:pt x="11554399" y="6440692"/>
                  <a:pt x="11653498" y="6442956"/>
                </a:cubicBezTo>
                <a:cubicBezTo>
                  <a:pt x="11658594" y="6442956"/>
                  <a:pt x="11663124" y="6442956"/>
                  <a:pt x="11668221" y="6442956"/>
                </a:cubicBezTo>
                <a:cubicBezTo>
                  <a:pt x="11669919" y="6355826"/>
                  <a:pt x="11675017" y="6269260"/>
                  <a:pt x="11679546" y="6182696"/>
                </a:cubicBezTo>
                <a:cubicBezTo>
                  <a:pt x="11680679" y="6150446"/>
                  <a:pt x="11681811" y="6118196"/>
                  <a:pt x="11682944" y="6086512"/>
                </a:cubicBezTo>
                <a:cubicBezTo>
                  <a:pt x="11540808" y="6081986"/>
                  <a:pt x="11397541" y="6076328"/>
                  <a:pt x="11254838" y="6065012"/>
                </a:cubicBezTo>
                <a:cubicBezTo>
                  <a:pt x="11242379" y="6064446"/>
                  <a:pt x="11229922" y="6063314"/>
                  <a:pt x="11217464" y="6062184"/>
                </a:cubicBezTo>
                <a:close/>
                <a:moveTo>
                  <a:pt x="2804323" y="6061669"/>
                </a:moveTo>
                <a:lnTo>
                  <a:pt x="2804207" y="6061926"/>
                </a:lnTo>
                <a:lnTo>
                  <a:pt x="2804065" y="6061942"/>
                </a:lnTo>
                <a:close/>
                <a:moveTo>
                  <a:pt x="2730966" y="6057005"/>
                </a:moveTo>
                <a:cubicBezTo>
                  <a:pt x="2728523" y="6059412"/>
                  <a:pt x="2730966" y="6062506"/>
                  <a:pt x="2734109" y="6063194"/>
                </a:cubicBezTo>
                <a:cubicBezTo>
                  <a:pt x="2734109" y="6063194"/>
                  <a:pt x="2734457" y="6063194"/>
                  <a:pt x="2734807" y="6062850"/>
                </a:cubicBezTo>
                <a:cubicBezTo>
                  <a:pt x="2737598" y="6062162"/>
                  <a:pt x="2738994" y="6059068"/>
                  <a:pt x="2736551" y="6057005"/>
                </a:cubicBezTo>
                <a:cubicBezTo>
                  <a:pt x="2735155" y="6055973"/>
                  <a:pt x="2732363" y="6055286"/>
                  <a:pt x="2730966" y="6057005"/>
                </a:cubicBezTo>
                <a:close/>
                <a:moveTo>
                  <a:pt x="2738296" y="6056318"/>
                </a:moveTo>
                <a:cubicBezTo>
                  <a:pt x="2740391" y="6059068"/>
                  <a:pt x="2738994" y="6062850"/>
                  <a:pt x="2736203" y="6063881"/>
                </a:cubicBezTo>
                <a:cubicBezTo>
                  <a:pt x="2735853" y="6064225"/>
                  <a:pt x="2735853" y="6064225"/>
                  <a:pt x="2735853" y="6064569"/>
                </a:cubicBezTo>
                <a:cubicBezTo>
                  <a:pt x="2731316" y="6065945"/>
                  <a:pt x="2726429" y="6060444"/>
                  <a:pt x="2728872" y="6056661"/>
                </a:cubicBezTo>
                <a:cubicBezTo>
                  <a:pt x="2731316" y="6053567"/>
                  <a:pt x="2735853" y="6053567"/>
                  <a:pt x="2738296" y="6056318"/>
                </a:cubicBezTo>
                <a:close/>
                <a:moveTo>
                  <a:pt x="1093659" y="6054373"/>
                </a:moveTo>
                <a:cubicBezTo>
                  <a:pt x="1098385" y="6054373"/>
                  <a:pt x="1098385" y="6060702"/>
                  <a:pt x="1093659" y="6060702"/>
                </a:cubicBezTo>
                <a:cubicBezTo>
                  <a:pt x="1054431" y="6060702"/>
                  <a:pt x="1014731" y="6059798"/>
                  <a:pt x="975975" y="6062963"/>
                </a:cubicBezTo>
                <a:cubicBezTo>
                  <a:pt x="974558" y="6062963"/>
                  <a:pt x="974085" y="6060702"/>
                  <a:pt x="975503" y="6060702"/>
                </a:cubicBezTo>
                <a:cubicBezTo>
                  <a:pt x="1013785" y="6053018"/>
                  <a:pt x="1055376" y="6054825"/>
                  <a:pt x="1093659" y="6054373"/>
                </a:cubicBezTo>
                <a:close/>
                <a:moveTo>
                  <a:pt x="2802040" y="6053567"/>
                </a:moveTo>
                <a:cubicBezTo>
                  <a:pt x="2802402" y="6053567"/>
                  <a:pt x="2802402" y="6053567"/>
                  <a:pt x="2802402" y="6053931"/>
                </a:cubicBezTo>
                <a:cubicBezTo>
                  <a:pt x="2804929" y="6053567"/>
                  <a:pt x="2807817" y="6054657"/>
                  <a:pt x="2808539" y="6057201"/>
                </a:cubicBezTo>
                <a:lnTo>
                  <a:pt x="2804323" y="6061669"/>
                </a:lnTo>
                <a:lnTo>
                  <a:pt x="2806012" y="6057929"/>
                </a:lnTo>
                <a:cubicBezTo>
                  <a:pt x="2804929" y="6057201"/>
                  <a:pt x="2803485" y="6056475"/>
                  <a:pt x="2802402" y="6056475"/>
                </a:cubicBezTo>
                <a:cubicBezTo>
                  <a:pt x="2802402" y="6056475"/>
                  <a:pt x="2802402" y="6056475"/>
                  <a:pt x="2802040" y="6056475"/>
                </a:cubicBezTo>
                <a:cubicBezTo>
                  <a:pt x="2785435" y="6056475"/>
                  <a:pt x="2768829" y="6057201"/>
                  <a:pt x="2752223" y="6056475"/>
                </a:cubicBezTo>
                <a:cubicBezTo>
                  <a:pt x="2749335" y="6056475"/>
                  <a:pt x="2745003" y="6058656"/>
                  <a:pt x="2746808" y="6060836"/>
                </a:cubicBezTo>
                <a:cubicBezTo>
                  <a:pt x="2747891" y="6063017"/>
                  <a:pt x="2750057" y="6062290"/>
                  <a:pt x="2752223" y="6062653"/>
                </a:cubicBezTo>
                <a:cubicBezTo>
                  <a:pt x="2767385" y="6062290"/>
                  <a:pt x="2782547" y="6062290"/>
                  <a:pt x="2797709" y="6063017"/>
                </a:cubicBezTo>
                <a:lnTo>
                  <a:pt x="2797709" y="6062653"/>
                </a:lnTo>
                <a:lnTo>
                  <a:pt x="2804065" y="6061942"/>
                </a:lnTo>
                <a:lnTo>
                  <a:pt x="2801680" y="6064470"/>
                </a:lnTo>
                <a:cubicBezTo>
                  <a:pt x="2801319" y="6064470"/>
                  <a:pt x="2801319" y="6064470"/>
                  <a:pt x="2800597" y="6064108"/>
                </a:cubicBezTo>
                <a:cubicBezTo>
                  <a:pt x="2783991" y="6064834"/>
                  <a:pt x="2768829" y="6064470"/>
                  <a:pt x="2751862" y="6065561"/>
                </a:cubicBezTo>
                <a:cubicBezTo>
                  <a:pt x="2748613" y="6065925"/>
                  <a:pt x="2743920" y="6064108"/>
                  <a:pt x="2744281" y="6060473"/>
                </a:cubicBezTo>
                <a:cubicBezTo>
                  <a:pt x="2744281" y="6057565"/>
                  <a:pt x="2746448" y="6055748"/>
                  <a:pt x="2749335" y="6055021"/>
                </a:cubicBezTo>
                <a:cubicBezTo>
                  <a:pt x="2749696" y="6055021"/>
                  <a:pt x="2750057" y="6054657"/>
                  <a:pt x="2750418" y="6054657"/>
                </a:cubicBezTo>
                <a:lnTo>
                  <a:pt x="2750780" y="6054657"/>
                </a:lnTo>
                <a:cubicBezTo>
                  <a:pt x="2767746" y="6054294"/>
                  <a:pt x="2785074" y="6053567"/>
                  <a:pt x="2802040" y="6053567"/>
                </a:cubicBezTo>
                <a:close/>
                <a:moveTo>
                  <a:pt x="1836000" y="6051368"/>
                </a:moveTo>
                <a:cubicBezTo>
                  <a:pt x="1852478" y="6050931"/>
                  <a:pt x="1868911" y="6051717"/>
                  <a:pt x="1884525" y="6054683"/>
                </a:cubicBezTo>
                <a:cubicBezTo>
                  <a:pt x="1889609" y="6055382"/>
                  <a:pt x="1887429" y="6062712"/>
                  <a:pt x="1882347" y="6062013"/>
                </a:cubicBezTo>
                <a:cubicBezTo>
                  <a:pt x="1851843" y="6055731"/>
                  <a:pt x="1818798" y="6059222"/>
                  <a:pt x="1787568" y="6058872"/>
                </a:cubicBezTo>
                <a:cubicBezTo>
                  <a:pt x="1785753" y="6058872"/>
                  <a:pt x="1785026" y="6055731"/>
                  <a:pt x="1787205" y="6055382"/>
                </a:cubicBezTo>
                <a:cubicBezTo>
                  <a:pt x="1803002" y="6053462"/>
                  <a:pt x="1819525" y="6051804"/>
                  <a:pt x="1836000" y="6051368"/>
                </a:cubicBezTo>
                <a:close/>
                <a:moveTo>
                  <a:pt x="10832394" y="6048039"/>
                </a:moveTo>
                <a:cubicBezTo>
                  <a:pt x="10832394" y="6070670"/>
                  <a:pt x="10834092" y="6093302"/>
                  <a:pt x="10836358" y="6115368"/>
                </a:cubicBezTo>
                <a:cubicBezTo>
                  <a:pt x="10849383" y="6226826"/>
                  <a:pt x="10885058" y="6336589"/>
                  <a:pt x="10935457" y="6436167"/>
                </a:cubicBezTo>
                <a:cubicBezTo>
                  <a:pt x="10965469" y="6496706"/>
                  <a:pt x="11001146" y="6554415"/>
                  <a:pt x="11043051" y="6607599"/>
                </a:cubicBezTo>
                <a:cubicBezTo>
                  <a:pt x="11077027" y="6582705"/>
                  <a:pt x="11115534" y="6562337"/>
                  <a:pt x="11152342" y="6545363"/>
                </a:cubicBezTo>
                <a:lnTo>
                  <a:pt x="11169422" y="6538838"/>
                </a:lnTo>
                <a:lnTo>
                  <a:pt x="11306370" y="6486522"/>
                </a:lnTo>
                <a:cubicBezTo>
                  <a:pt x="11236717" y="6353562"/>
                  <a:pt x="11185186" y="6207589"/>
                  <a:pt x="11167631" y="6058789"/>
                </a:cubicBezTo>
                <a:cubicBezTo>
                  <a:pt x="11056075" y="6050868"/>
                  <a:pt x="10944517" y="6044645"/>
                  <a:pt x="10832394" y="6048039"/>
                </a:cubicBezTo>
                <a:close/>
                <a:moveTo>
                  <a:pt x="9209995" y="6040363"/>
                </a:moveTo>
                <a:cubicBezTo>
                  <a:pt x="9164561" y="6039801"/>
                  <a:pt x="9121372" y="6060042"/>
                  <a:pt x="9090522" y="6093217"/>
                </a:cubicBezTo>
                <a:cubicBezTo>
                  <a:pt x="9074817" y="6110086"/>
                  <a:pt x="9063038" y="6130329"/>
                  <a:pt x="9054063" y="6151695"/>
                </a:cubicBezTo>
                <a:cubicBezTo>
                  <a:pt x="9045089" y="6173062"/>
                  <a:pt x="9037797" y="6194991"/>
                  <a:pt x="9034992" y="6218608"/>
                </a:cubicBezTo>
                <a:cubicBezTo>
                  <a:pt x="9034431" y="6221981"/>
                  <a:pt x="9029383" y="6221981"/>
                  <a:pt x="9029383" y="6218046"/>
                </a:cubicBezTo>
                <a:cubicBezTo>
                  <a:pt x="9029383" y="6216358"/>
                  <a:pt x="9029383" y="6214109"/>
                  <a:pt x="9029383" y="6212423"/>
                </a:cubicBezTo>
                <a:cubicBezTo>
                  <a:pt x="9000777" y="6211860"/>
                  <a:pt x="8971609" y="6211297"/>
                  <a:pt x="8944686" y="6218046"/>
                </a:cubicBezTo>
                <a:cubicBezTo>
                  <a:pt x="8941320" y="6224792"/>
                  <a:pt x="8938516" y="6231540"/>
                  <a:pt x="8937394" y="6238850"/>
                </a:cubicBezTo>
                <a:cubicBezTo>
                  <a:pt x="8936272" y="6241661"/>
                  <a:pt x="8931785" y="6240537"/>
                  <a:pt x="8932907" y="6237163"/>
                </a:cubicBezTo>
                <a:cubicBezTo>
                  <a:pt x="8934028" y="6230978"/>
                  <a:pt x="8936833" y="6224792"/>
                  <a:pt x="8939638" y="6219169"/>
                </a:cubicBezTo>
                <a:cubicBezTo>
                  <a:pt x="8934589" y="6220857"/>
                  <a:pt x="8930663" y="6222543"/>
                  <a:pt x="8926176" y="6224231"/>
                </a:cubicBezTo>
                <a:cubicBezTo>
                  <a:pt x="8925054" y="6227043"/>
                  <a:pt x="8923932" y="6229854"/>
                  <a:pt x="8922810" y="6232664"/>
                </a:cubicBezTo>
                <a:cubicBezTo>
                  <a:pt x="8921688" y="6235476"/>
                  <a:pt x="8916640" y="6233789"/>
                  <a:pt x="8917762" y="6230415"/>
                </a:cubicBezTo>
                <a:cubicBezTo>
                  <a:pt x="8918323" y="6229292"/>
                  <a:pt x="8918884" y="6228166"/>
                  <a:pt x="8919445" y="6227604"/>
                </a:cubicBezTo>
                <a:cubicBezTo>
                  <a:pt x="8896447" y="6238287"/>
                  <a:pt x="8876255" y="6254593"/>
                  <a:pt x="8863915" y="6277085"/>
                </a:cubicBezTo>
                <a:cubicBezTo>
                  <a:pt x="8850453" y="6300702"/>
                  <a:pt x="8842600" y="6331066"/>
                  <a:pt x="8845406" y="6358618"/>
                </a:cubicBezTo>
                <a:cubicBezTo>
                  <a:pt x="8847648" y="6372675"/>
                  <a:pt x="8851575" y="6386733"/>
                  <a:pt x="8858307" y="6399665"/>
                </a:cubicBezTo>
                <a:cubicBezTo>
                  <a:pt x="8863915" y="6411473"/>
                  <a:pt x="8871208" y="6424405"/>
                  <a:pt x="8882425" y="6431715"/>
                </a:cubicBezTo>
                <a:cubicBezTo>
                  <a:pt x="8905422" y="6445772"/>
                  <a:pt x="8934028" y="6455894"/>
                  <a:pt x="8960952" y="6461516"/>
                </a:cubicBezTo>
                <a:cubicBezTo>
                  <a:pt x="8991802" y="6468264"/>
                  <a:pt x="9022091" y="6464890"/>
                  <a:pt x="9052941" y="6464890"/>
                </a:cubicBezTo>
                <a:cubicBezTo>
                  <a:pt x="9084913" y="6464890"/>
                  <a:pt x="9116324" y="6464327"/>
                  <a:pt x="9147735" y="6463766"/>
                </a:cubicBezTo>
                <a:cubicBezTo>
                  <a:pt x="9150540" y="6463766"/>
                  <a:pt x="9153905" y="6463766"/>
                  <a:pt x="9156710" y="6463766"/>
                </a:cubicBezTo>
                <a:cubicBezTo>
                  <a:pt x="9156710" y="6458704"/>
                  <a:pt x="9156710" y="6453083"/>
                  <a:pt x="9156710" y="6448584"/>
                </a:cubicBezTo>
                <a:cubicBezTo>
                  <a:pt x="9152783" y="6444648"/>
                  <a:pt x="9149979" y="6440149"/>
                  <a:pt x="9146613" y="6436214"/>
                </a:cubicBezTo>
                <a:cubicBezTo>
                  <a:pt x="9144929" y="6435089"/>
                  <a:pt x="9147174" y="6433403"/>
                  <a:pt x="9148296" y="6434526"/>
                </a:cubicBezTo>
                <a:cubicBezTo>
                  <a:pt x="9151101" y="6437900"/>
                  <a:pt x="9153905" y="6440712"/>
                  <a:pt x="9156710" y="6444086"/>
                </a:cubicBezTo>
                <a:cubicBezTo>
                  <a:pt x="9156710" y="6441274"/>
                  <a:pt x="9156710" y="6439025"/>
                  <a:pt x="9156710" y="6436214"/>
                </a:cubicBezTo>
                <a:cubicBezTo>
                  <a:pt x="9153905" y="6432840"/>
                  <a:pt x="9150540" y="6428903"/>
                  <a:pt x="9147735" y="6425531"/>
                </a:cubicBezTo>
                <a:cubicBezTo>
                  <a:pt x="9146613" y="6424405"/>
                  <a:pt x="9148296" y="6422719"/>
                  <a:pt x="9148857" y="6423843"/>
                </a:cubicBezTo>
                <a:cubicBezTo>
                  <a:pt x="9151660" y="6427217"/>
                  <a:pt x="9154466" y="6429466"/>
                  <a:pt x="9156710" y="6432277"/>
                </a:cubicBezTo>
                <a:cubicBezTo>
                  <a:pt x="9156710" y="6424968"/>
                  <a:pt x="9156710" y="6417657"/>
                  <a:pt x="9157271" y="6410911"/>
                </a:cubicBezTo>
                <a:cubicBezTo>
                  <a:pt x="9157271" y="6395728"/>
                  <a:pt x="9157830" y="6379422"/>
                  <a:pt x="9155588" y="6364241"/>
                </a:cubicBezTo>
                <a:cubicBezTo>
                  <a:pt x="9141565" y="6366490"/>
                  <a:pt x="9121933" y="6368178"/>
                  <a:pt x="9111837" y="6355244"/>
                </a:cubicBezTo>
                <a:cubicBezTo>
                  <a:pt x="9101180" y="6341749"/>
                  <a:pt x="9110715" y="6321506"/>
                  <a:pt x="9117446" y="6307449"/>
                </a:cubicBezTo>
                <a:cubicBezTo>
                  <a:pt x="9124738" y="6292268"/>
                  <a:pt x="9134273" y="6279334"/>
                  <a:pt x="9145490" y="6266964"/>
                </a:cubicBezTo>
                <a:cubicBezTo>
                  <a:pt x="9151101" y="6260216"/>
                  <a:pt x="9156710" y="6254593"/>
                  <a:pt x="9161197" y="6247284"/>
                </a:cubicBezTo>
                <a:cubicBezTo>
                  <a:pt x="9165122" y="6241661"/>
                  <a:pt x="9168489" y="6236038"/>
                  <a:pt x="9172415" y="6230978"/>
                </a:cubicBezTo>
                <a:cubicBezTo>
                  <a:pt x="9178585" y="6223106"/>
                  <a:pt x="9187560" y="6212985"/>
                  <a:pt x="9197655" y="6211297"/>
                </a:cubicBezTo>
                <a:cubicBezTo>
                  <a:pt x="9198217" y="6210735"/>
                  <a:pt x="9198217" y="6210174"/>
                  <a:pt x="9199339" y="6210174"/>
                </a:cubicBezTo>
                <a:cubicBezTo>
                  <a:pt x="9209995" y="6203426"/>
                  <a:pt x="9225141" y="6201739"/>
                  <a:pt x="9235236" y="6211860"/>
                </a:cubicBezTo>
                <a:cubicBezTo>
                  <a:pt x="9240284" y="6216920"/>
                  <a:pt x="9244771" y="6223669"/>
                  <a:pt x="9249821" y="6229292"/>
                </a:cubicBezTo>
                <a:cubicBezTo>
                  <a:pt x="9254869" y="6236038"/>
                  <a:pt x="9259916" y="6243910"/>
                  <a:pt x="9266086" y="6250658"/>
                </a:cubicBezTo>
                <a:cubicBezTo>
                  <a:pt x="9277306" y="6264153"/>
                  <a:pt x="9286279" y="6279334"/>
                  <a:pt x="9298619" y="6292268"/>
                </a:cubicBezTo>
                <a:cubicBezTo>
                  <a:pt x="9310959" y="6305200"/>
                  <a:pt x="9320496" y="6319257"/>
                  <a:pt x="9328908" y="6335002"/>
                </a:cubicBezTo>
                <a:lnTo>
                  <a:pt x="9332000" y="6348608"/>
                </a:lnTo>
                <a:lnTo>
                  <a:pt x="9331368" y="6326783"/>
                </a:lnTo>
                <a:cubicBezTo>
                  <a:pt x="9327351" y="6320562"/>
                  <a:pt x="9322762" y="6314906"/>
                  <a:pt x="9318745" y="6309252"/>
                </a:cubicBezTo>
                <a:cubicBezTo>
                  <a:pt x="9314729" y="6303030"/>
                  <a:pt x="9310715" y="6297376"/>
                  <a:pt x="9305551" y="6292286"/>
                </a:cubicBezTo>
                <a:cubicBezTo>
                  <a:pt x="9303829" y="6290589"/>
                  <a:pt x="9306699" y="6288894"/>
                  <a:pt x="9307846" y="6290023"/>
                </a:cubicBezTo>
                <a:cubicBezTo>
                  <a:pt x="9314729" y="6296245"/>
                  <a:pt x="9318745" y="6303596"/>
                  <a:pt x="9323909" y="6310947"/>
                </a:cubicBezTo>
                <a:cubicBezTo>
                  <a:pt x="9329072" y="6317733"/>
                  <a:pt x="9334235" y="6323954"/>
                  <a:pt x="9337104" y="6331871"/>
                </a:cubicBezTo>
                <a:lnTo>
                  <a:pt x="9338920" y="6341773"/>
                </a:lnTo>
                <a:lnTo>
                  <a:pt x="9340056" y="6351196"/>
                </a:lnTo>
                <a:lnTo>
                  <a:pt x="9333088" y="6366934"/>
                </a:lnTo>
                <a:cubicBezTo>
                  <a:pt x="9332515" y="6367498"/>
                  <a:pt x="9332515" y="6366934"/>
                  <a:pt x="9332515" y="6366368"/>
                </a:cubicBezTo>
                <a:lnTo>
                  <a:pt x="9332240" y="6356914"/>
                </a:lnTo>
                <a:lnTo>
                  <a:pt x="9324421" y="6371550"/>
                </a:lnTo>
                <a:cubicBezTo>
                  <a:pt x="9313204" y="6378861"/>
                  <a:pt x="9298619" y="6377173"/>
                  <a:pt x="9286279" y="6378861"/>
                </a:cubicBezTo>
                <a:lnTo>
                  <a:pt x="9283600" y="6380949"/>
                </a:lnTo>
                <a:lnTo>
                  <a:pt x="9295496" y="6378518"/>
                </a:lnTo>
                <a:cubicBezTo>
                  <a:pt x="9297189" y="6377960"/>
                  <a:pt x="9298317" y="6381306"/>
                  <a:pt x="9296060" y="6381862"/>
                </a:cubicBezTo>
                <a:cubicBezTo>
                  <a:pt x="9290983" y="6382978"/>
                  <a:pt x="9284211" y="6382420"/>
                  <a:pt x="9279696" y="6385208"/>
                </a:cubicBezTo>
                <a:cubicBezTo>
                  <a:pt x="9272362" y="6389669"/>
                  <a:pt x="9272927" y="6399147"/>
                  <a:pt x="9272362" y="6406394"/>
                </a:cubicBezTo>
                <a:cubicBezTo>
                  <a:pt x="9271234" y="6423121"/>
                  <a:pt x="9271234" y="6438732"/>
                  <a:pt x="9272362" y="6455458"/>
                </a:cubicBezTo>
                <a:cubicBezTo>
                  <a:pt x="9272362" y="6456574"/>
                  <a:pt x="9271234" y="6456574"/>
                  <a:pt x="9271234" y="6455458"/>
                </a:cubicBezTo>
                <a:cubicBezTo>
                  <a:pt x="9268976" y="6435944"/>
                  <a:pt x="9266719" y="6414759"/>
                  <a:pt x="9270106" y="6395243"/>
                </a:cubicBezTo>
                <a:lnTo>
                  <a:pt x="9275475" y="6387284"/>
                </a:lnTo>
                <a:lnTo>
                  <a:pt x="9266086" y="6394604"/>
                </a:lnTo>
                <a:cubicBezTo>
                  <a:pt x="9263844" y="6403039"/>
                  <a:pt x="9263844" y="6412036"/>
                  <a:pt x="9263844" y="6421031"/>
                </a:cubicBezTo>
                <a:cubicBezTo>
                  <a:pt x="9263283" y="6435651"/>
                  <a:pt x="9263844" y="6450271"/>
                  <a:pt x="9264405" y="6464327"/>
                </a:cubicBezTo>
                <a:lnTo>
                  <a:pt x="9388365" y="6471638"/>
                </a:lnTo>
                <a:cubicBezTo>
                  <a:pt x="9388365" y="6471638"/>
                  <a:pt x="9473623" y="6475573"/>
                  <a:pt x="9492694" y="6462078"/>
                </a:cubicBezTo>
                <a:cubicBezTo>
                  <a:pt x="9501108" y="6458704"/>
                  <a:pt x="9509521" y="6454769"/>
                  <a:pt x="9517935" y="6450271"/>
                </a:cubicBezTo>
                <a:cubicBezTo>
                  <a:pt x="9539810" y="6437338"/>
                  <a:pt x="9558320" y="6419908"/>
                  <a:pt x="9568978" y="6396291"/>
                </a:cubicBezTo>
                <a:cubicBezTo>
                  <a:pt x="9580757" y="6369864"/>
                  <a:pt x="9584683" y="6341186"/>
                  <a:pt x="9585805" y="6311948"/>
                </a:cubicBezTo>
                <a:cubicBezTo>
                  <a:pt x="9587488" y="6265839"/>
                  <a:pt x="9571221" y="6223669"/>
                  <a:pt x="9531958" y="6194991"/>
                </a:cubicBezTo>
                <a:cubicBezTo>
                  <a:pt x="9513448" y="6182059"/>
                  <a:pt x="9492694" y="6176436"/>
                  <a:pt x="9470258" y="6174750"/>
                </a:cubicBezTo>
                <a:cubicBezTo>
                  <a:pt x="9448382" y="6172499"/>
                  <a:pt x="9422019" y="6172499"/>
                  <a:pt x="9404631" y="6187682"/>
                </a:cubicBezTo>
                <a:cubicBezTo>
                  <a:pt x="9401827" y="6189931"/>
                  <a:pt x="9399022" y="6189368"/>
                  <a:pt x="9396778" y="6188245"/>
                </a:cubicBezTo>
                <a:cubicBezTo>
                  <a:pt x="9394535" y="6187682"/>
                  <a:pt x="9393413" y="6185996"/>
                  <a:pt x="9392291" y="6183745"/>
                </a:cubicBezTo>
                <a:cubicBezTo>
                  <a:pt x="9388365" y="6173062"/>
                  <a:pt x="9388365" y="6161255"/>
                  <a:pt x="9384999" y="6150009"/>
                </a:cubicBezTo>
                <a:cubicBezTo>
                  <a:pt x="9381634" y="6138763"/>
                  <a:pt x="9376587" y="6128080"/>
                  <a:pt x="9370978" y="6117958"/>
                </a:cubicBezTo>
                <a:cubicBezTo>
                  <a:pt x="9360319" y="6099403"/>
                  <a:pt x="9346298" y="6083096"/>
                  <a:pt x="9328347" y="6071288"/>
                </a:cubicBezTo>
                <a:cubicBezTo>
                  <a:pt x="9294133" y="6049359"/>
                  <a:pt x="9250382" y="6040924"/>
                  <a:pt x="9209995" y="6040363"/>
                </a:cubicBezTo>
                <a:close/>
                <a:moveTo>
                  <a:pt x="1842852" y="6039977"/>
                </a:moveTo>
                <a:cubicBezTo>
                  <a:pt x="1871716" y="6039209"/>
                  <a:pt x="1900579" y="6039593"/>
                  <a:pt x="1929082" y="6040745"/>
                </a:cubicBezTo>
                <a:cubicBezTo>
                  <a:pt x="1934134" y="6040745"/>
                  <a:pt x="1934134" y="6048421"/>
                  <a:pt x="1929082" y="6048421"/>
                </a:cubicBezTo>
                <a:cubicBezTo>
                  <a:pt x="1898054" y="6049188"/>
                  <a:pt x="1867386" y="6047269"/>
                  <a:pt x="1836356" y="6047269"/>
                </a:cubicBezTo>
                <a:cubicBezTo>
                  <a:pt x="1810018" y="6047269"/>
                  <a:pt x="1783319" y="6049957"/>
                  <a:pt x="1757341" y="6045734"/>
                </a:cubicBezTo>
                <a:cubicBezTo>
                  <a:pt x="1754814" y="6045350"/>
                  <a:pt x="1755537" y="6040745"/>
                  <a:pt x="1758061" y="6041128"/>
                </a:cubicBezTo>
                <a:cubicBezTo>
                  <a:pt x="1785845" y="6044967"/>
                  <a:pt x="1814347" y="6040361"/>
                  <a:pt x="1842852" y="6039977"/>
                </a:cubicBezTo>
                <a:close/>
                <a:moveTo>
                  <a:pt x="1101490" y="6036857"/>
                </a:moveTo>
                <a:cubicBezTo>
                  <a:pt x="1105282" y="6036381"/>
                  <a:pt x="1106702" y="6042560"/>
                  <a:pt x="1102912" y="6043036"/>
                </a:cubicBezTo>
                <a:cubicBezTo>
                  <a:pt x="1052222" y="6050166"/>
                  <a:pt x="1000584" y="6043036"/>
                  <a:pt x="949891" y="6052066"/>
                </a:cubicBezTo>
                <a:cubicBezTo>
                  <a:pt x="947997" y="6052542"/>
                  <a:pt x="947050" y="6049215"/>
                  <a:pt x="948944" y="6049215"/>
                </a:cubicBezTo>
                <a:cubicBezTo>
                  <a:pt x="999161" y="6039708"/>
                  <a:pt x="1050801" y="6043036"/>
                  <a:pt x="1101490" y="6036857"/>
                </a:cubicBezTo>
                <a:close/>
                <a:moveTo>
                  <a:pt x="10656618" y="6033727"/>
                </a:moveTo>
                <a:cubicBezTo>
                  <a:pt x="10657895" y="6032774"/>
                  <a:pt x="10659784" y="6032549"/>
                  <a:pt x="10661116" y="6033896"/>
                </a:cubicBezTo>
                <a:cubicBezTo>
                  <a:pt x="10670003" y="6046015"/>
                  <a:pt x="10669560" y="6056340"/>
                  <a:pt x="10663783" y="6069806"/>
                </a:cubicBezTo>
                <a:cubicBezTo>
                  <a:pt x="10660673" y="6077887"/>
                  <a:pt x="10657118" y="6085518"/>
                  <a:pt x="10652230" y="6092251"/>
                </a:cubicBezTo>
                <a:cubicBezTo>
                  <a:pt x="10647342" y="6098535"/>
                  <a:pt x="10640676" y="6104820"/>
                  <a:pt x="10637567" y="6111553"/>
                </a:cubicBezTo>
                <a:cubicBezTo>
                  <a:pt x="10636233" y="6114247"/>
                  <a:pt x="10632678" y="6112001"/>
                  <a:pt x="10633567" y="6110206"/>
                </a:cubicBezTo>
                <a:cubicBezTo>
                  <a:pt x="10637567" y="6100780"/>
                  <a:pt x="10645120" y="6094047"/>
                  <a:pt x="10650452" y="6085518"/>
                </a:cubicBezTo>
                <a:cubicBezTo>
                  <a:pt x="10658450" y="6070256"/>
                  <a:pt x="10666449" y="6054096"/>
                  <a:pt x="10655784" y="6037936"/>
                </a:cubicBezTo>
                <a:cubicBezTo>
                  <a:pt x="10654673" y="6036364"/>
                  <a:pt x="10655340" y="6034681"/>
                  <a:pt x="10656618" y="6033727"/>
                </a:cubicBezTo>
                <a:close/>
                <a:moveTo>
                  <a:pt x="9207190" y="6029680"/>
                </a:moveTo>
                <a:cubicBezTo>
                  <a:pt x="9250941" y="6029680"/>
                  <a:pt x="9301425" y="6036426"/>
                  <a:pt x="9337883" y="6062292"/>
                </a:cubicBezTo>
                <a:cubicBezTo>
                  <a:pt x="9356393" y="6075225"/>
                  <a:pt x="9371539" y="6092093"/>
                  <a:pt x="9382195" y="6112335"/>
                </a:cubicBezTo>
                <a:cubicBezTo>
                  <a:pt x="9387804" y="6121894"/>
                  <a:pt x="9393413" y="6132578"/>
                  <a:pt x="9396219" y="6143824"/>
                </a:cubicBezTo>
                <a:cubicBezTo>
                  <a:pt x="9399583" y="6153382"/>
                  <a:pt x="9400705" y="6162941"/>
                  <a:pt x="9402948" y="6172499"/>
                </a:cubicBezTo>
                <a:cubicBezTo>
                  <a:pt x="9429872" y="6155632"/>
                  <a:pt x="9468014" y="6159005"/>
                  <a:pt x="9497742" y="6165190"/>
                </a:cubicBezTo>
                <a:cubicBezTo>
                  <a:pt x="9533080" y="6173062"/>
                  <a:pt x="9561686" y="6199491"/>
                  <a:pt x="9578513" y="6230978"/>
                </a:cubicBezTo>
                <a:cubicBezTo>
                  <a:pt x="9601511" y="6274274"/>
                  <a:pt x="9602632" y="6318695"/>
                  <a:pt x="9591975" y="6365366"/>
                </a:cubicBezTo>
                <a:cubicBezTo>
                  <a:pt x="9586366" y="6388982"/>
                  <a:pt x="9576830" y="6412036"/>
                  <a:pt x="9560564" y="6430591"/>
                </a:cubicBezTo>
                <a:cubicBezTo>
                  <a:pt x="9544298" y="6449709"/>
                  <a:pt x="9522422" y="6464327"/>
                  <a:pt x="9498864" y="6473324"/>
                </a:cubicBezTo>
                <a:cubicBezTo>
                  <a:pt x="9471379" y="6483445"/>
                  <a:pt x="9445578" y="6486256"/>
                  <a:pt x="9416410" y="6484008"/>
                </a:cubicBezTo>
                <a:cubicBezTo>
                  <a:pt x="9384999" y="6481759"/>
                  <a:pt x="9354149" y="6481196"/>
                  <a:pt x="9322738" y="6478947"/>
                </a:cubicBezTo>
                <a:cubicBezTo>
                  <a:pt x="9303667" y="6477824"/>
                  <a:pt x="9284596" y="6477261"/>
                  <a:pt x="9265527" y="6476698"/>
                </a:cubicBezTo>
                <a:lnTo>
                  <a:pt x="9260477" y="6476698"/>
                </a:lnTo>
                <a:cubicBezTo>
                  <a:pt x="9255991" y="6476698"/>
                  <a:pt x="9252063" y="6476698"/>
                  <a:pt x="9247576" y="6476698"/>
                </a:cubicBezTo>
                <a:cubicBezTo>
                  <a:pt x="9243651" y="6476698"/>
                  <a:pt x="9239162" y="6476698"/>
                  <a:pt x="9235236" y="6476136"/>
                </a:cubicBezTo>
                <a:lnTo>
                  <a:pt x="9235236" y="6463204"/>
                </a:lnTo>
                <a:lnTo>
                  <a:pt x="9235236" y="6406413"/>
                </a:lnTo>
                <a:cubicBezTo>
                  <a:pt x="9235236" y="6393479"/>
                  <a:pt x="9233553" y="6378298"/>
                  <a:pt x="9235797" y="6365366"/>
                </a:cubicBezTo>
                <a:cubicBezTo>
                  <a:pt x="9237481" y="6356369"/>
                  <a:pt x="9244771" y="6350746"/>
                  <a:pt x="9253185" y="6349060"/>
                </a:cubicBezTo>
                <a:cubicBezTo>
                  <a:pt x="9259916" y="6347372"/>
                  <a:pt x="9266647" y="6346809"/>
                  <a:pt x="9272817" y="6346809"/>
                </a:cubicBezTo>
                <a:cubicBezTo>
                  <a:pt x="9278987" y="6346809"/>
                  <a:pt x="9284596" y="6346809"/>
                  <a:pt x="9290207" y="6345123"/>
                </a:cubicBezTo>
                <a:cubicBezTo>
                  <a:pt x="9306473" y="6341186"/>
                  <a:pt x="9294133" y="6325443"/>
                  <a:pt x="9287402" y="6318132"/>
                </a:cubicBezTo>
                <a:cubicBezTo>
                  <a:pt x="9278987" y="6309137"/>
                  <a:pt x="9271136" y="6300702"/>
                  <a:pt x="9264966" y="6290019"/>
                </a:cubicBezTo>
                <a:cubicBezTo>
                  <a:pt x="9258235" y="6278773"/>
                  <a:pt x="9251502" y="6267527"/>
                  <a:pt x="9244212" y="6256844"/>
                </a:cubicBezTo>
                <a:lnTo>
                  <a:pt x="9230374" y="6241840"/>
                </a:lnTo>
                <a:lnTo>
                  <a:pt x="9227564" y="6244130"/>
                </a:lnTo>
                <a:cubicBezTo>
                  <a:pt x="9221916" y="6238376"/>
                  <a:pt x="9215140" y="6229745"/>
                  <a:pt x="9206668" y="6228595"/>
                </a:cubicBezTo>
                <a:cubicBezTo>
                  <a:pt x="9198762" y="6227445"/>
                  <a:pt x="9195938" y="6232622"/>
                  <a:pt x="9191420" y="6237226"/>
                </a:cubicBezTo>
                <a:cubicBezTo>
                  <a:pt x="9188032" y="6240678"/>
                  <a:pt x="9184078" y="6244130"/>
                  <a:pt x="9181820" y="6247582"/>
                </a:cubicBezTo>
                <a:cubicBezTo>
                  <a:pt x="9181254" y="6248733"/>
                  <a:pt x="9180126" y="6248157"/>
                  <a:pt x="9180690" y="6247007"/>
                </a:cubicBezTo>
                <a:cubicBezTo>
                  <a:pt x="9182950" y="6241253"/>
                  <a:pt x="9188032" y="6236651"/>
                  <a:pt x="9191986" y="6232047"/>
                </a:cubicBezTo>
                <a:cubicBezTo>
                  <a:pt x="9194808" y="6228020"/>
                  <a:pt x="9198762" y="6224568"/>
                  <a:pt x="9203280" y="6225143"/>
                </a:cubicBezTo>
                <a:cubicBezTo>
                  <a:pt x="9208928" y="6225431"/>
                  <a:pt x="9213586" y="6227876"/>
                  <a:pt x="9217892" y="6231112"/>
                </a:cubicBezTo>
                <a:lnTo>
                  <a:pt x="9230270" y="6241728"/>
                </a:lnTo>
                <a:lnTo>
                  <a:pt x="9216727" y="6227043"/>
                </a:lnTo>
                <a:cubicBezTo>
                  <a:pt x="9212801" y="6224231"/>
                  <a:pt x="9207190" y="6221420"/>
                  <a:pt x="9202142" y="6221981"/>
                </a:cubicBezTo>
                <a:cubicBezTo>
                  <a:pt x="9195972" y="6221981"/>
                  <a:pt x="9190924" y="6225917"/>
                  <a:pt x="9186999" y="6230415"/>
                </a:cubicBezTo>
                <a:cubicBezTo>
                  <a:pt x="9178023" y="6240537"/>
                  <a:pt x="9172415" y="6252907"/>
                  <a:pt x="9164000" y="6263028"/>
                </a:cubicBezTo>
                <a:cubicBezTo>
                  <a:pt x="9152221" y="6277085"/>
                  <a:pt x="9139320" y="6290580"/>
                  <a:pt x="9130908" y="6307449"/>
                </a:cubicBezTo>
                <a:cubicBezTo>
                  <a:pt x="9127542" y="6313634"/>
                  <a:pt x="9124177" y="6320381"/>
                  <a:pt x="9121933" y="6327692"/>
                </a:cubicBezTo>
                <a:cubicBezTo>
                  <a:pt x="9120249" y="6332752"/>
                  <a:pt x="9116885" y="6340625"/>
                  <a:pt x="9120249" y="6346248"/>
                </a:cubicBezTo>
                <a:cubicBezTo>
                  <a:pt x="9125860" y="6357493"/>
                  <a:pt x="9144370" y="6354120"/>
                  <a:pt x="9154466" y="6352432"/>
                </a:cubicBezTo>
                <a:cubicBezTo>
                  <a:pt x="9154466" y="6349060"/>
                  <a:pt x="9160075" y="6347935"/>
                  <a:pt x="9160636" y="6351870"/>
                </a:cubicBezTo>
                <a:cubicBezTo>
                  <a:pt x="9161758" y="6354120"/>
                  <a:pt x="9161758" y="6356369"/>
                  <a:pt x="9162319" y="6358055"/>
                </a:cubicBezTo>
                <a:cubicBezTo>
                  <a:pt x="9167928" y="6385607"/>
                  <a:pt x="9167367" y="6414285"/>
                  <a:pt x="9167367" y="6442398"/>
                </a:cubicBezTo>
                <a:cubicBezTo>
                  <a:pt x="9169611" y="6445209"/>
                  <a:pt x="9172415" y="6447460"/>
                  <a:pt x="9175220" y="6450271"/>
                </a:cubicBezTo>
                <a:cubicBezTo>
                  <a:pt x="9176901" y="6451395"/>
                  <a:pt x="9175781" y="6453083"/>
                  <a:pt x="9174098" y="6453083"/>
                </a:cubicBezTo>
                <a:cubicBezTo>
                  <a:pt x="9171853" y="6453083"/>
                  <a:pt x="9169050" y="6450832"/>
                  <a:pt x="9166806" y="6448021"/>
                </a:cubicBezTo>
                <a:cubicBezTo>
                  <a:pt x="9166806" y="6450271"/>
                  <a:pt x="9166806" y="6452520"/>
                  <a:pt x="9166806" y="6454769"/>
                </a:cubicBezTo>
                <a:cubicBezTo>
                  <a:pt x="9167367" y="6455332"/>
                  <a:pt x="9167928" y="6455894"/>
                  <a:pt x="9168489" y="6456455"/>
                </a:cubicBezTo>
                <a:cubicBezTo>
                  <a:pt x="9169050" y="6456455"/>
                  <a:pt x="9169611" y="6457018"/>
                  <a:pt x="9169611" y="6457018"/>
                </a:cubicBezTo>
                <a:cubicBezTo>
                  <a:pt x="9170170" y="6457581"/>
                  <a:pt x="9170731" y="6458143"/>
                  <a:pt x="9170731" y="6458704"/>
                </a:cubicBezTo>
                <a:cubicBezTo>
                  <a:pt x="9171853" y="6460392"/>
                  <a:pt x="9169611" y="6462641"/>
                  <a:pt x="9167928" y="6460955"/>
                </a:cubicBezTo>
                <a:cubicBezTo>
                  <a:pt x="9167928" y="6460392"/>
                  <a:pt x="9167367" y="6459829"/>
                  <a:pt x="9166806" y="6459829"/>
                </a:cubicBezTo>
                <a:cubicBezTo>
                  <a:pt x="9166806" y="6460955"/>
                  <a:pt x="9166806" y="6462078"/>
                  <a:pt x="9166806" y="6463766"/>
                </a:cubicBezTo>
                <a:lnTo>
                  <a:pt x="9166806" y="6476698"/>
                </a:lnTo>
                <a:cubicBezTo>
                  <a:pt x="9163441" y="6476698"/>
                  <a:pt x="9160075" y="6476698"/>
                  <a:pt x="9156710" y="6476698"/>
                </a:cubicBezTo>
                <a:cubicBezTo>
                  <a:pt x="9148296" y="6476698"/>
                  <a:pt x="9139881" y="6477261"/>
                  <a:pt x="9131469" y="6477261"/>
                </a:cubicBezTo>
                <a:cubicBezTo>
                  <a:pt x="9100619" y="6477824"/>
                  <a:pt x="9069208" y="6477261"/>
                  <a:pt x="9037797" y="6477824"/>
                </a:cubicBezTo>
                <a:cubicBezTo>
                  <a:pt x="9022091" y="6478385"/>
                  <a:pt x="9006386" y="6480072"/>
                  <a:pt x="8990680" y="6478947"/>
                </a:cubicBezTo>
                <a:cubicBezTo>
                  <a:pt x="8977218" y="6477824"/>
                  <a:pt x="8963757" y="6475573"/>
                  <a:pt x="8950295" y="6472201"/>
                </a:cubicBezTo>
                <a:cubicBezTo>
                  <a:pt x="8925615" y="6466015"/>
                  <a:pt x="8897008" y="6456455"/>
                  <a:pt x="8876255" y="6441274"/>
                </a:cubicBezTo>
                <a:cubicBezTo>
                  <a:pt x="8856623" y="6427780"/>
                  <a:pt x="8844283" y="6401914"/>
                  <a:pt x="8838113" y="6379422"/>
                </a:cubicBezTo>
                <a:cubicBezTo>
                  <a:pt x="8826335" y="6332191"/>
                  <a:pt x="8842600" y="6274274"/>
                  <a:pt x="8879059" y="6241661"/>
                </a:cubicBezTo>
                <a:cubicBezTo>
                  <a:pt x="8893082" y="6229854"/>
                  <a:pt x="8908787" y="6220295"/>
                  <a:pt x="8925615" y="6214109"/>
                </a:cubicBezTo>
                <a:cubicBezTo>
                  <a:pt x="8928419" y="6207362"/>
                  <a:pt x="8931785" y="6200614"/>
                  <a:pt x="8935150" y="6193868"/>
                </a:cubicBezTo>
                <a:cubicBezTo>
                  <a:pt x="8936272" y="6191056"/>
                  <a:pt x="8940198" y="6193305"/>
                  <a:pt x="8939077" y="6196116"/>
                </a:cubicBezTo>
                <a:cubicBezTo>
                  <a:pt x="8936272" y="6201177"/>
                  <a:pt x="8934028" y="6206237"/>
                  <a:pt x="8931785" y="6211860"/>
                </a:cubicBezTo>
                <a:cubicBezTo>
                  <a:pt x="8935711" y="6210174"/>
                  <a:pt x="8939638" y="6209049"/>
                  <a:pt x="8944125" y="6207925"/>
                </a:cubicBezTo>
                <a:cubicBezTo>
                  <a:pt x="8944686" y="6207925"/>
                  <a:pt x="8944686" y="6207925"/>
                  <a:pt x="8945247" y="6207362"/>
                </a:cubicBezTo>
                <a:cubicBezTo>
                  <a:pt x="8948612" y="6201177"/>
                  <a:pt x="8951417" y="6194429"/>
                  <a:pt x="8953099" y="6187682"/>
                </a:cubicBezTo>
                <a:cubicBezTo>
                  <a:pt x="8953660" y="6187119"/>
                  <a:pt x="8954782" y="6187119"/>
                  <a:pt x="8954221" y="6187682"/>
                </a:cubicBezTo>
                <a:cubicBezTo>
                  <a:pt x="8954221" y="6194429"/>
                  <a:pt x="8951417" y="6200614"/>
                  <a:pt x="8949734" y="6206800"/>
                </a:cubicBezTo>
                <a:cubicBezTo>
                  <a:pt x="8975536" y="6201177"/>
                  <a:pt x="9003020" y="6203426"/>
                  <a:pt x="9029383" y="6204551"/>
                </a:cubicBezTo>
                <a:cubicBezTo>
                  <a:pt x="9031627" y="6183184"/>
                  <a:pt x="9039479" y="6161816"/>
                  <a:pt x="9047893" y="6142698"/>
                </a:cubicBezTo>
                <a:cubicBezTo>
                  <a:pt x="9057429" y="6122457"/>
                  <a:pt x="9068647" y="6102777"/>
                  <a:pt x="9083791" y="6085908"/>
                </a:cubicBezTo>
                <a:cubicBezTo>
                  <a:pt x="9115763" y="6052170"/>
                  <a:pt x="9160075" y="6029117"/>
                  <a:pt x="9207190" y="6029680"/>
                </a:cubicBezTo>
                <a:close/>
                <a:moveTo>
                  <a:pt x="1102941" y="6023904"/>
                </a:moveTo>
                <a:cubicBezTo>
                  <a:pt x="1106706" y="6023904"/>
                  <a:pt x="1106706" y="6029838"/>
                  <a:pt x="1102471" y="6029838"/>
                </a:cubicBezTo>
                <a:cubicBezTo>
                  <a:pt x="1072355" y="6030294"/>
                  <a:pt x="1041769" y="6034859"/>
                  <a:pt x="1011652" y="6037141"/>
                </a:cubicBezTo>
                <a:cubicBezTo>
                  <a:pt x="980126" y="6039424"/>
                  <a:pt x="947658" y="6038054"/>
                  <a:pt x="916130" y="6041706"/>
                </a:cubicBezTo>
                <a:cubicBezTo>
                  <a:pt x="914247" y="6042162"/>
                  <a:pt x="913777" y="6038054"/>
                  <a:pt x="915659" y="6037598"/>
                </a:cubicBezTo>
                <a:cubicBezTo>
                  <a:pt x="947187" y="6032120"/>
                  <a:pt x="980126" y="6034402"/>
                  <a:pt x="1011652" y="6031207"/>
                </a:cubicBezTo>
                <a:cubicBezTo>
                  <a:pt x="1042239" y="6028925"/>
                  <a:pt x="1072355" y="6024360"/>
                  <a:pt x="1102941" y="6023904"/>
                </a:cubicBezTo>
                <a:close/>
                <a:moveTo>
                  <a:pt x="2342182" y="6019801"/>
                </a:moveTo>
                <a:cubicBezTo>
                  <a:pt x="2344083" y="6019801"/>
                  <a:pt x="2345984" y="6021063"/>
                  <a:pt x="2345984" y="6023587"/>
                </a:cubicBezTo>
                <a:cubicBezTo>
                  <a:pt x="2345984" y="6064695"/>
                  <a:pt x="2345293" y="6105802"/>
                  <a:pt x="2345638" y="6146910"/>
                </a:cubicBezTo>
                <a:cubicBezTo>
                  <a:pt x="2345638" y="6150155"/>
                  <a:pt x="2340798" y="6149794"/>
                  <a:pt x="2340798" y="6146549"/>
                </a:cubicBezTo>
                <a:cubicBezTo>
                  <a:pt x="2339070" y="6105802"/>
                  <a:pt x="2338378" y="6064695"/>
                  <a:pt x="2338378" y="6023587"/>
                </a:cubicBezTo>
                <a:cubicBezTo>
                  <a:pt x="2338378" y="6021063"/>
                  <a:pt x="2340280" y="6019801"/>
                  <a:pt x="2342182" y="6019801"/>
                </a:cubicBezTo>
                <a:close/>
                <a:moveTo>
                  <a:pt x="2357723" y="6017377"/>
                </a:moveTo>
                <a:cubicBezTo>
                  <a:pt x="2359378" y="6016883"/>
                  <a:pt x="2361256" y="6017511"/>
                  <a:pt x="2361793" y="6019663"/>
                </a:cubicBezTo>
                <a:cubicBezTo>
                  <a:pt x="2366443" y="6036882"/>
                  <a:pt x="2365370" y="6057331"/>
                  <a:pt x="2365370" y="6074551"/>
                </a:cubicBezTo>
                <a:cubicBezTo>
                  <a:pt x="2365729" y="6092487"/>
                  <a:pt x="2368233" y="6112577"/>
                  <a:pt x="2363940" y="6129438"/>
                </a:cubicBezTo>
                <a:cubicBezTo>
                  <a:pt x="2362866" y="6132667"/>
                  <a:pt x="2358215" y="6131231"/>
                  <a:pt x="2358931" y="6128362"/>
                </a:cubicBezTo>
                <a:cubicBezTo>
                  <a:pt x="2361793" y="6111142"/>
                  <a:pt x="2358931" y="6092128"/>
                  <a:pt x="2358573" y="6074551"/>
                </a:cubicBezTo>
                <a:cubicBezTo>
                  <a:pt x="2358215" y="6056972"/>
                  <a:pt x="2357857" y="6039035"/>
                  <a:pt x="2354996" y="6021816"/>
                </a:cubicBezTo>
                <a:cubicBezTo>
                  <a:pt x="2354637" y="6019484"/>
                  <a:pt x="2356068" y="6017869"/>
                  <a:pt x="2357723" y="6017377"/>
                </a:cubicBezTo>
                <a:close/>
                <a:moveTo>
                  <a:pt x="9218427" y="6016746"/>
                </a:moveTo>
                <a:cubicBezTo>
                  <a:pt x="9232434" y="6016746"/>
                  <a:pt x="9246443" y="6017281"/>
                  <a:pt x="9259891" y="6019955"/>
                </a:cubicBezTo>
                <a:cubicBezTo>
                  <a:pt x="9272780" y="6022095"/>
                  <a:pt x="9285667" y="6026374"/>
                  <a:pt x="9297994" y="6030119"/>
                </a:cubicBezTo>
                <a:cubicBezTo>
                  <a:pt x="9300797" y="6030654"/>
                  <a:pt x="9299676" y="6033864"/>
                  <a:pt x="9296874" y="6033328"/>
                </a:cubicBezTo>
                <a:cubicBezTo>
                  <a:pt x="9285667" y="6030654"/>
                  <a:pt x="9274460" y="6026374"/>
                  <a:pt x="9262694" y="6024235"/>
                </a:cubicBezTo>
                <a:cubicBezTo>
                  <a:pt x="9248123" y="6021560"/>
                  <a:pt x="9232995" y="6019955"/>
                  <a:pt x="9218427" y="6020490"/>
                </a:cubicBezTo>
                <a:cubicBezTo>
                  <a:pt x="9192090" y="6021026"/>
                  <a:pt x="9165755" y="6024769"/>
                  <a:pt x="9142221" y="6036004"/>
                </a:cubicBezTo>
                <a:cubicBezTo>
                  <a:pt x="9141100" y="6036004"/>
                  <a:pt x="9140541" y="6034933"/>
                  <a:pt x="9141100" y="6034399"/>
                </a:cubicBezTo>
                <a:cubicBezTo>
                  <a:pt x="9164635" y="6022095"/>
                  <a:pt x="9192090" y="6017815"/>
                  <a:pt x="9218427" y="6016746"/>
                </a:cubicBezTo>
                <a:close/>
                <a:moveTo>
                  <a:pt x="10671323" y="6005620"/>
                </a:moveTo>
                <a:cubicBezTo>
                  <a:pt x="10697027" y="6022698"/>
                  <a:pt x="10694321" y="6057305"/>
                  <a:pt x="10678989" y="6080676"/>
                </a:cubicBezTo>
                <a:cubicBezTo>
                  <a:pt x="10660951" y="6107193"/>
                  <a:pt x="10637049" y="6138204"/>
                  <a:pt x="10610442" y="6156631"/>
                </a:cubicBezTo>
                <a:cubicBezTo>
                  <a:pt x="10608188" y="6157979"/>
                  <a:pt x="10606834" y="6154834"/>
                  <a:pt x="10608639" y="6153935"/>
                </a:cubicBezTo>
                <a:cubicBezTo>
                  <a:pt x="10626226" y="6140452"/>
                  <a:pt x="10639756" y="6120226"/>
                  <a:pt x="10653735" y="6103598"/>
                </a:cubicBezTo>
                <a:cubicBezTo>
                  <a:pt x="10673126" y="6080226"/>
                  <a:pt x="10703792" y="6036631"/>
                  <a:pt x="10667264" y="6012361"/>
                </a:cubicBezTo>
                <a:cubicBezTo>
                  <a:pt x="10662754" y="6009664"/>
                  <a:pt x="10666812" y="6003372"/>
                  <a:pt x="10671323" y="6005620"/>
                </a:cubicBezTo>
                <a:close/>
                <a:moveTo>
                  <a:pt x="9215924" y="6005436"/>
                </a:moveTo>
                <a:cubicBezTo>
                  <a:pt x="9238813" y="6004377"/>
                  <a:pt x="9258355" y="6009147"/>
                  <a:pt x="9280688" y="6013389"/>
                </a:cubicBezTo>
                <a:cubicBezTo>
                  <a:pt x="9283479" y="6013919"/>
                  <a:pt x="9282363" y="6017630"/>
                  <a:pt x="9279570" y="6017100"/>
                </a:cubicBezTo>
                <a:cubicBezTo>
                  <a:pt x="9259472" y="6013389"/>
                  <a:pt x="9240489" y="6008087"/>
                  <a:pt x="9219831" y="6009147"/>
                </a:cubicBezTo>
                <a:cubicBezTo>
                  <a:pt x="9199733" y="6010208"/>
                  <a:pt x="9178517" y="6011798"/>
                  <a:pt x="9159534" y="6018691"/>
                </a:cubicBezTo>
                <a:cubicBezTo>
                  <a:pt x="9158418" y="6018691"/>
                  <a:pt x="9157860" y="6017630"/>
                  <a:pt x="9158976" y="6017100"/>
                </a:cubicBezTo>
                <a:cubicBezTo>
                  <a:pt x="9176842" y="6010208"/>
                  <a:pt x="9196940" y="6007028"/>
                  <a:pt x="9215924" y="6005436"/>
                </a:cubicBezTo>
                <a:close/>
                <a:moveTo>
                  <a:pt x="2603785" y="6004275"/>
                </a:moveTo>
                <a:cubicBezTo>
                  <a:pt x="2605223" y="6004275"/>
                  <a:pt x="2605223" y="6006092"/>
                  <a:pt x="2603785" y="6006456"/>
                </a:cubicBezTo>
                <a:cubicBezTo>
                  <a:pt x="2569648" y="6010453"/>
                  <a:pt x="2535150" y="6012271"/>
                  <a:pt x="2501014" y="6012997"/>
                </a:cubicBezTo>
                <a:cubicBezTo>
                  <a:pt x="2482687" y="6013361"/>
                  <a:pt x="2464360" y="6013361"/>
                  <a:pt x="2446393" y="6014088"/>
                </a:cubicBezTo>
                <a:cubicBezTo>
                  <a:pt x="2438128" y="6014452"/>
                  <a:pt x="2426270" y="6012997"/>
                  <a:pt x="2418364" y="6015905"/>
                </a:cubicBezTo>
                <a:cubicBezTo>
                  <a:pt x="2415849" y="6016632"/>
                  <a:pt x="2414771" y="6012997"/>
                  <a:pt x="2417286" y="6012271"/>
                </a:cubicBezTo>
                <a:cubicBezTo>
                  <a:pt x="2424473" y="6009727"/>
                  <a:pt x="2434535" y="6010817"/>
                  <a:pt x="2441722" y="6010453"/>
                </a:cubicBezTo>
                <a:cubicBezTo>
                  <a:pt x="2460048" y="6009727"/>
                  <a:pt x="2478015" y="6009727"/>
                  <a:pt x="2496342" y="6009363"/>
                </a:cubicBezTo>
                <a:cubicBezTo>
                  <a:pt x="2532276" y="6008636"/>
                  <a:pt x="2568210" y="6007183"/>
                  <a:pt x="2603785" y="6004275"/>
                </a:cubicBezTo>
                <a:close/>
                <a:moveTo>
                  <a:pt x="2573924" y="6001462"/>
                </a:moveTo>
                <a:cubicBezTo>
                  <a:pt x="2575009" y="6001462"/>
                  <a:pt x="2575009" y="6003297"/>
                  <a:pt x="2573924" y="6003297"/>
                </a:cubicBezTo>
                <a:cubicBezTo>
                  <a:pt x="2547520" y="6004031"/>
                  <a:pt x="2521115" y="6004764"/>
                  <a:pt x="2494709" y="6005498"/>
                </a:cubicBezTo>
                <a:cubicBezTo>
                  <a:pt x="2469751" y="6005865"/>
                  <a:pt x="2442623" y="6004764"/>
                  <a:pt x="2418388" y="6009901"/>
                </a:cubicBezTo>
                <a:cubicBezTo>
                  <a:pt x="2415856" y="6010268"/>
                  <a:pt x="2414771" y="6006599"/>
                  <a:pt x="2417303" y="6006232"/>
                </a:cubicBezTo>
                <a:cubicBezTo>
                  <a:pt x="2440453" y="6001095"/>
                  <a:pt x="2466134" y="6002562"/>
                  <a:pt x="2490007" y="6001828"/>
                </a:cubicBezTo>
                <a:cubicBezTo>
                  <a:pt x="2517859" y="6001095"/>
                  <a:pt x="2546072" y="6001462"/>
                  <a:pt x="2573924" y="6001462"/>
                </a:cubicBezTo>
                <a:close/>
                <a:moveTo>
                  <a:pt x="3064948" y="5999447"/>
                </a:moveTo>
                <a:cubicBezTo>
                  <a:pt x="3073871" y="5999357"/>
                  <a:pt x="3082794" y="5999719"/>
                  <a:pt x="3094511" y="6001522"/>
                </a:cubicBezTo>
                <a:cubicBezTo>
                  <a:pt x="3094511" y="6001522"/>
                  <a:pt x="3094871" y="6001522"/>
                  <a:pt x="3095232" y="6001522"/>
                </a:cubicBezTo>
                <a:cubicBezTo>
                  <a:pt x="3101000" y="6002244"/>
                  <a:pt x="3112537" y="6004407"/>
                  <a:pt x="3116142" y="6008736"/>
                </a:cubicBezTo>
                <a:cubicBezTo>
                  <a:pt x="3121550" y="6014869"/>
                  <a:pt x="3128400" y="6027495"/>
                  <a:pt x="3128760" y="6035431"/>
                </a:cubicBezTo>
                <a:cubicBezTo>
                  <a:pt x="3128760" y="6035791"/>
                  <a:pt x="3128760" y="6036514"/>
                  <a:pt x="3128400" y="6036874"/>
                </a:cubicBezTo>
                <a:cubicBezTo>
                  <a:pt x="3130924" y="6107218"/>
                  <a:pt x="3126597" y="6156638"/>
                  <a:pt x="3130203" y="6222293"/>
                </a:cubicBezTo>
                <a:cubicBezTo>
                  <a:pt x="3134529" y="6299130"/>
                  <a:pt x="3130203" y="6365866"/>
                  <a:pt x="3132005" y="6446671"/>
                </a:cubicBezTo>
                <a:cubicBezTo>
                  <a:pt x="3133628" y="6516294"/>
                  <a:pt x="3136692" y="6629385"/>
                  <a:pt x="3139126" y="6743784"/>
                </a:cubicBezTo>
                <a:lnTo>
                  <a:pt x="3141118" y="6858000"/>
                </a:lnTo>
                <a:lnTo>
                  <a:pt x="3127417" y="6858000"/>
                </a:lnTo>
                <a:lnTo>
                  <a:pt x="3126417" y="6825852"/>
                </a:lnTo>
                <a:cubicBezTo>
                  <a:pt x="3124074" y="6754200"/>
                  <a:pt x="3121911" y="6690711"/>
                  <a:pt x="3121550" y="6657342"/>
                </a:cubicBezTo>
                <a:cubicBezTo>
                  <a:pt x="3120829" y="6590245"/>
                  <a:pt x="3117224" y="6521344"/>
                  <a:pt x="3118305" y="6454247"/>
                </a:cubicBezTo>
                <a:cubicBezTo>
                  <a:pt x="3119748" y="6380296"/>
                  <a:pt x="3116142" y="6353601"/>
                  <a:pt x="3117584" y="6279650"/>
                </a:cubicBezTo>
                <a:cubicBezTo>
                  <a:pt x="3119027" y="6210750"/>
                  <a:pt x="3117945" y="6125254"/>
                  <a:pt x="3116502" y="6045171"/>
                </a:cubicBezTo>
                <a:cubicBezTo>
                  <a:pt x="3115781" y="6008015"/>
                  <a:pt x="3085498" y="6011984"/>
                  <a:pt x="3085498" y="6011984"/>
                </a:cubicBezTo>
                <a:cubicBezTo>
                  <a:pt x="3073961" y="6010901"/>
                  <a:pt x="3064858" y="6011081"/>
                  <a:pt x="3055755" y="6011487"/>
                </a:cubicBezTo>
                <a:cubicBezTo>
                  <a:pt x="3046652" y="6011894"/>
                  <a:pt x="3037548" y="6012525"/>
                  <a:pt x="3026012" y="6012344"/>
                </a:cubicBezTo>
                <a:cubicBezTo>
                  <a:pt x="2998252" y="6012344"/>
                  <a:pt x="2970492" y="6011984"/>
                  <a:pt x="2943092" y="6011984"/>
                </a:cubicBezTo>
                <a:cubicBezTo>
                  <a:pt x="2884326" y="6012344"/>
                  <a:pt x="2825922" y="6013787"/>
                  <a:pt x="2767157" y="6014869"/>
                </a:cubicBezTo>
                <a:cubicBezTo>
                  <a:pt x="2649987" y="6017034"/>
                  <a:pt x="2553006" y="6027134"/>
                  <a:pt x="2435477" y="6024609"/>
                </a:cubicBezTo>
                <a:cubicBezTo>
                  <a:pt x="2435477" y="6024609"/>
                  <a:pt x="2435116" y="6024609"/>
                  <a:pt x="2435116" y="6024249"/>
                </a:cubicBezTo>
                <a:cubicBezTo>
                  <a:pt x="2435116" y="6024249"/>
                  <a:pt x="2435116" y="6024249"/>
                  <a:pt x="2435116" y="6024609"/>
                </a:cubicBezTo>
                <a:cubicBezTo>
                  <a:pt x="2429348" y="6024609"/>
                  <a:pt x="2411322" y="6025330"/>
                  <a:pt x="2405193" y="6032185"/>
                </a:cubicBezTo>
                <a:lnTo>
                  <a:pt x="2396902" y="6053824"/>
                </a:lnTo>
                <a:lnTo>
                  <a:pt x="2396901" y="6053468"/>
                </a:lnTo>
                <a:lnTo>
                  <a:pt x="2396901" y="6053829"/>
                </a:lnTo>
                <a:lnTo>
                  <a:pt x="2396902" y="6053824"/>
                </a:lnTo>
                <a:lnTo>
                  <a:pt x="2397081" y="6088595"/>
                </a:lnTo>
                <a:cubicBezTo>
                  <a:pt x="2397171" y="6100364"/>
                  <a:pt x="2397261" y="6110464"/>
                  <a:pt x="2397261" y="6113711"/>
                </a:cubicBezTo>
                <a:cubicBezTo>
                  <a:pt x="2406635" y="6102889"/>
                  <a:pt x="2418171" y="6093149"/>
                  <a:pt x="2428627" y="6084130"/>
                </a:cubicBezTo>
                <a:cubicBezTo>
                  <a:pt x="2429709" y="6083048"/>
                  <a:pt x="2431150" y="6084852"/>
                  <a:pt x="2430068" y="6085574"/>
                </a:cubicBezTo>
                <a:cubicBezTo>
                  <a:pt x="2419253" y="6096396"/>
                  <a:pt x="2408437" y="6107578"/>
                  <a:pt x="2397621" y="6118762"/>
                </a:cubicBezTo>
                <a:cubicBezTo>
                  <a:pt x="2397621" y="6122008"/>
                  <a:pt x="2397982" y="6125616"/>
                  <a:pt x="2397982" y="6129944"/>
                </a:cubicBezTo>
                <a:cubicBezTo>
                  <a:pt x="2408798" y="6117318"/>
                  <a:pt x="2421777" y="6106136"/>
                  <a:pt x="2432953" y="6094592"/>
                </a:cubicBezTo>
                <a:cubicBezTo>
                  <a:pt x="2434395" y="6093510"/>
                  <a:pt x="2435837" y="6095313"/>
                  <a:pt x="2434756" y="6096396"/>
                </a:cubicBezTo>
                <a:cubicBezTo>
                  <a:pt x="2422858" y="6108661"/>
                  <a:pt x="2411322" y="6123451"/>
                  <a:pt x="2397982" y="6134273"/>
                </a:cubicBezTo>
                <a:cubicBezTo>
                  <a:pt x="2397982" y="6137881"/>
                  <a:pt x="2398342" y="6141488"/>
                  <a:pt x="2398342" y="6145456"/>
                </a:cubicBezTo>
                <a:cubicBezTo>
                  <a:pt x="2403749" y="6138602"/>
                  <a:pt x="2410240" y="6132469"/>
                  <a:pt x="2416008" y="6126337"/>
                </a:cubicBezTo>
                <a:cubicBezTo>
                  <a:pt x="2422137" y="6119483"/>
                  <a:pt x="2428266" y="6111547"/>
                  <a:pt x="2435837" y="6106136"/>
                </a:cubicBezTo>
                <a:cubicBezTo>
                  <a:pt x="2436918" y="6105774"/>
                  <a:pt x="2437640" y="6107218"/>
                  <a:pt x="2436558" y="6107939"/>
                </a:cubicBezTo>
                <a:cubicBezTo>
                  <a:pt x="2428627" y="6114072"/>
                  <a:pt x="2422137" y="6123091"/>
                  <a:pt x="2416008" y="6130666"/>
                </a:cubicBezTo>
                <a:cubicBezTo>
                  <a:pt x="2409879" y="6137520"/>
                  <a:pt x="2404111" y="6144373"/>
                  <a:pt x="2398703" y="6150867"/>
                </a:cubicBezTo>
                <a:cubicBezTo>
                  <a:pt x="2398703" y="6154835"/>
                  <a:pt x="2398703" y="6158442"/>
                  <a:pt x="2398703" y="6162771"/>
                </a:cubicBezTo>
                <a:cubicBezTo>
                  <a:pt x="2409158" y="6148342"/>
                  <a:pt x="2422137" y="6135356"/>
                  <a:pt x="2433313" y="6121647"/>
                </a:cubicBezTo>
                <a:cubicBezTo>
                  <a:pt x="2434395" y="6120566"/>
                  <a:pt x="2436197" y="6122369"/>
                  <a:pt x="2435477" y="6123451"/>
                </a:cubicBezTo>
                <a:cubicBezTo>
                  <a:pt x="2423219" y="6138241"/>
                  <a:pt x="2410600" y="6152310"/>
                  <a:pt x="2399424" y="6167461"/>
                </a:cubicBezTo>
                <a:cubicBezTo>
                  <a:pt x="2399424" y="6167822"/>
                  <a:pt x="2399064" y="6167822"/>
                  <a:pt x="2399064" y="6167822"/>
                </a:cubicBezTo>
                <a:cubicBezTo>
                  <a:pt x="2399064" y="6169626"/>
                  <a:pt x="2399064" y="6171429"/>
                  <a:pt x="2399064" y="6173232"/>
                </a:cubicBezTo>
                <a:cubicBezTo>
                  <a:pt x="2403390" y="6167822"/>
                  <a:pt x="2408076" y="6162771"/>
                  <a:pt x="2412764" y="6157721"/>
                </a:cubicBezTo>
                <a:cubicBezTo>
                  <a:pt x="2419974" y="6151228"/>
                  <a:pt x="2428266" y="6144735"/>
                  <a:pt x="2433674" y="6136437"/>
                </a:cubicBezTo>
                <a:cubicBezTo>
                  <a:pt x="2433674" y="6136077"/>
                  <a:pt x="2434395" y="6136437"/>
                  <a:pt x="2434395" y="6136798"/>
                </a:cubicBezTo>
                <a:cubicBezTo>
                  <a:pt x="2431871" y="6144013"/>
                  <a:pt x="2424301" y="6150146"/>
                  <a:pt x="2418893" y="6155557"/>
                </a:cubicBezTo>
                <a:cubicBezTo>
                  <a:pt x="2412043" y="6162771"/>
                  <a:pt x="2405193" y="6170347"/>
                  <a:pt x="2399064" y="6178644"/>
                </a:cubicBezTo>
                <a:cubicBezTo>
                  <a:pt x="2399064" y="6182251"/>
                  <a:pt x="2399064" y="6185859"/>
                  <a:pt x="2399424" y="6189466"/>
                </a:cubicBezTo>
                <a:cubicBezTo>
                  <a:pt x="2410600" y="6177561"/>
                  <a:pt x="2420334" y="6164215"/>
                  <a:pt x="2431150" y="6151588"/>
                </a:cubicBezTo>
                <a:cubicBezTo>
                  <a:pt x="2431871" y="6150506"/>
                  <a:pt x="2433313" y="6151949"/>
                  <a:pt x="2432592" y="6153031"/>
                </a:cubicBezTo>
                <a:cubicBezTo>
                  <a:pt x="2422137" y="6166018"/>
                  <a:pt x="2412764" y="6180087"/>
                  <a:pt x="2401227" y="6192352"/>
                </a:cubicBezTo>
                <a:cubicBezTo>
                  <a:pt x="2400506" y="6193074"/>
                  <a:pt x="2400145" y="6193074"/>
                  <a:pt x="2399424" y="6192712"/>
                </a:cubicBezTo>
                <a:cubicBezTo>
                  <a:pt x="2399424" y="6195959"/>
                  <a:pt x="2399424" y="6199566"/>
                  <a:pt x="2399424" y="6203174"/>
                </a:cubicBezTo>
                <a:cubicBezTo>
                  <a:pt x="2409519" y="6191991"/>
                  <a:pt x="2420695" y="6182251"/>
                  <a:pt x="2429348" y="6169986"/>
                </a:cubicBezTo>
                <a:cubicBezTo>
                  <a:pt x="2429709" y="6169265"/>
                  <a:pt x="2430789" y="6169986"/>
                  <a:pt x="2430429" y="6170707"/>
                </a:cubicBezTo>
                <a:cubicBezTo>
                  <a:pt x="2421777" y="6184776"/>
                  <a:pt x="2409879" y="6195599"/>
                  <a:pt x="2399785" y="6208224"/>
                </a:cubicBezTo>
                <a:cubicBezTo>
                  <a:pt x="2399785" y="6212914"/>
                  <a:pt x="2399785" y="6217604"/>
                  <a:pt x="2400145" y="6222654"/>
                </a:cubicBezTo>
                <a:cubicBezTo>
                  <a:pt x="2403749" y="6217604"/>
                  <a:pt x="2407356" y="6212192"/>
                  <a:pt x="2411322" y="6207142"/>
                </a:cubicBezTo>
                <a:cubicBezTo>
                  <a:pt x="2416369" y="6200649"/>
                  <a:pt x="2422858" y="6194516"/>
                  <a:pt x="2427184" y="6187301"/>
                </a:cubicBezTo>
                <a:cubicBezTo>
                  <a:pt x="2427906" y="6186580"/>
                  <a:pt x="2429348" y="6187301"/>
                  <a:pt x="2428627" y="6188384"/>
                </a:cubicBezTo>
                <a:cubicBezTo>
                  <a:pt x="2424660" y="6195959"/>
                  <a:pt x="2418171" y="6202091"/>
                  <a:pt x="2413125" y="6208946"/>
                </a:cubicBezTo>
                <a:cubicBezTo>
                  <a:pt x="2408798" y="6215439"/>
                  <a:pt x="2404832" y="6222293"/>
                  <a:pt x="2400145" y="6228425"/>
                </a:cubicBezTo>
                <a:cubicBezTo>
                  <a:pt x="2400145" y="6232033"/>
                  <a:pt x="2400145" y="6235640"/>
                  <a:pt x="2400145" y="6239248"/>
                </a:cubicBezTo>
                <a:cubicBezTo>
                  <a:pt x="2408798" y="6226983"/>
                  <a:pt x="2418893" y="6216160"/>
                  <a:pt x="2427184" y="6203535"/>
                </a:cubicBezTo>
                <a:cubicBezTo>
                  <a:pt x="2428266" y="6202452"/>
                  <a:pt x="2430068" y="6203535"/>
                  <a:pt x="2429348" y="6204977"/>
                </a:cubicBezTo>
                <a:cubicBezTo>
                  <a:pt x="2425382" y="6211471"/>
                  <a:pt x="2420695" y="6217604"/>
                  <a:pt x="2415648" y="6223375"/>
                </a:cubicBezTo>
                <a:cubicBezTo>
                  <a:pt x="2409879" y="6230950"/>
                  <a:pt x="2405193" y="6238165"/>
                  <a:pt x="2400506" y="6246101"/>
                </a:cubicBezTo>
                <a:cubicBezTo>
                  <a:pt x="2400506" y="6248266"/>
                  <a:pt x="2400506" y="6250430"/>
                  <a:pt x="2400506" y="6252595"/>
                </a:cubicBezTo>
                <a:cubicBezTo>
                  <a:pt x="2401588" y="6251513"/>
                  <a:pt x="2403029" y="6250070"/>
                  <a:pt x="2403749" y="6249348"/>
                </a:cubicBezTo>
                <a:cubicBezTo>
                  <a:pt x="2411682" y="6239969"/>
                  <a:pt x="2418532" y="6229869"/>
                  <a:pt x="2427184" y="6221211"/>
                </a:cubicBezTo>
                <a:cubicBezTo>
                  <a:pt x="2428266" y="6220850"/>
                  <a:pt x="2429348" y="6221571"/>
                  <a:pt x="2428627" y="6222654"/>
                </a:cubicBezTo>
                <a:cubicBezTo>
                  <a:pt x="2421056" y="6232394"/>
                  <a:pt x="2413484" y="6242855"/>
                  <a:pt x="2405553" y="6252595"/>
                </a:cubicBezTo>
                <a:cubicBezTo>
                  <a:pt x="2404111" y="6254038"/>
                  <a:pt x="2402669" y="6256924"/>
                  <a:pt x="2400506" y="6259088"/>
                </a:cubicBezTo>
                <a:cubicBezTo>
                  <a:pt x="2400867" y="6262695"/>
                  <a:pt x="2400867" y="6266303"/>
                  <a:pt x="2400867" y="6270271"/>
                </a:cubicBezTo>
                <a:cubicBezTo>
                  <a:pt x="2409879" y="6259088"/>
                  <a:pt x="2419613" y="6248266"/>
                  <a:pt x="2427906" y="6236723"/>
                </a:cubicBezTo>
                <a:cubicBezTo>
                  <a:pt x="2428266" y="6236361"/>
                  <a:pt x="2429348" y="6236361"/>
                  <a:pt x="2428987" y="6237083"/>
                </a:cubicBezTo>
                <a:cubicBezTo>
                  <a:pt x="2426463" y="6244298"/>
                  <a:pt x="2420334" y="6250430"/>
                  <a:pt x="2416008" y="6256563"/>
                </a:cubicBezTo>
                <a:cubicBezTo>
                  <a:pt x="2413125" y="6260170"/>
                  <a:pt x="2410240" y="6263778"/>
                  <a:pt x="2407356" y="6267385"/>
                </a:cubicBezTo>
                <a:cubicBezTo>
                  <a:pt x="2406996" y="6268107"/>
                  <a:pt x="2401588" y="6274239"/>
                  <a:pt x="2400867" y="6275322"/>
                </a:cubicBezTo>
                <a:cubicBezTo>
                  <a:pt x="2400867" y="6279289"/>
                  <a:pt x="2400867" y="6283258"/>
                  <a:pt x="2401227" y="6287225"/>
                </a:cubicBezTo>
                <a:cubicBezTo>
                  <a:pt x="2408798" y="6276043"/>
                  <a:pt x="2416729" y="6265582"/>
                  <a:pt x="2425382" y="6254399"/>
                </a:cubicBezTo>
                <a:cubicBezTo>
                  <a:pt x="2425742" y="6253677"/>
                  <a:pt x="2427184" y="6254399"/>
                  <a:pt x="2426463" y="6255480"/>
                </a:cubicBezTo>
                <a:cubicBezTo>
                  <a:pt x="2422137" y="6262695"/>
                  <a:pt x="2416369" y="6269549"/>
                  <a:pt x="2411682" y="6276403"/>
                </a:cubicBezTo>
                <a:cubicBezTo>
                  <a:pt x="2407717" y="6281814"/>
                  <a:pt x="2404832" y="6287947"/>
                  <a:pt x="2401227" y="6293719"/>
                </a:cubicBezTo>
                <a:cubicBezTo>
                  <a:pt x="2401588" y="6296965"/>
                  <a:pt x="2401588" y="6300573"/>
                  <a:pt x="2401588" y="6303819"/>
                </a:cubicBezTo>
                <a:cubicBezTo>
                  <a:pt x="2404111" y="6299852"/>
                  <a:pt x="2406274" y="6295883"/>
                  <a:pt x="2409158" y="6292276"/>
                </a:cubicBezTo>
                <a:cubicBezTo>
                  <a:pt x="2414566" y="6285422"/>
                  <a:pt x="2419613" y="6278207"/>
                  <a:pt x="2423940" y="6269910"/>
                </a:cubicBezTo>
                <a:cubicBezTo>
                  <a:pt x="2424301" y="6269189"/>
                  <a:pt x="2425742" y="6269910"/>
                  <a:pt x="2425382" y="6270632"/>
                </a:cubicBezTo>
                <a:cubicBezTo>
                  <a:pt x="2421777" y="6280010"/>
                  <a:pt x="2415648" y="6287947"/>
                  <a:pt x="2410240" y="6296244"/>
                </a:cubicBezTo>
                <a:cubicBezTo>
                  <a:pt x="2407356" y="6300573"/>
                  <a:pt x="2404832" y="6305984"/>
                  <a:pt x="2401588" y="6309952"/>
                </a:cubicBezTo>
                <a:cubicBezTo>
                  <a:pt x="2403029" y="6388232"/>
                  <a:pt x="2404111" y="6410959"/>
                  <a:pt x="2405193" y="6439818"/>
                </a:cubicBezTo>
                <a:cubicBezTo>
                  <a:pt x="2406635" y="6510522"/>
                  <a:pt x="2409158" y="6581587"/>
                  <a:pt x="2410960" y="6652292"/>
                </a:cubicBezTo>
                <a:lnTo>
                  <a:pt x="2411307" y="6858000"/>
                </a:lnTo>
                <a:lnTo>
                  <a:pt x="2399834" y="6858000"/>
                </a:lnTo>
                <a:lnTo>
                  <a:pt x="2400867" y="6661671"/>
                </a:lnTo>
                <a:cubicBezTo>
                  <a:pt x="2399424" y="6590966"/>
                  <a:pt x="2397261" y="6519901"/>
                  <a:pt x="2396180" y="6449196"/>
                </a:cubicBezTo>
                <a:cubicBezTo>
                  <a:pt x="2395098" y="6384625"/>
                  <a:pt x="2391492" y="6115514"/>
                  <a:pt x="2389690" y="6049860"/>
                </a:cubicBezTo>
                <a:cubicBezTo>
                  <a:pt x="2389690" y="6049500"/>
                  <a:pt x="2389690" y="6049139"/>
                  <a:pt x="2389690" y="6048779"/>
                </a:cubicBezTo>
                <a:cubicBezTo>
                  <a:pt x="2389330" y="6043006"/>
                  <a:pt x="2393295" y="6031824"/>
                  <a:pt x="2397982" y="6027134"/>
                </a:cubicBezTo>
                <a:cubicBezTo>
                  <a:pt x="2403029" y="6022084"/>
                  <a:pt x="2412403" y="6017395"/>
                  <a:pt x="2419974" y="6017395"/>
                </a:cubicBezTo>
                <a:cubicBezTo>
                  <a:pt x="2420334" y="6017395"/>
                  <a:pt x="2426463" y="6016673"/>
                  <a:pt x="2427184" y="6016673"/>
                </a:cubicBezTo>
                <a:cubicBezTo>
                  <a:pt x="2544354" y="6014509"/>
                  <a:pt x="2649987" y="6006211"/>
                  <a:pt x="2767518" y="6003686"/>
                </a:cubicBezTo>
                <a:cubicBezTo>
                  <a:pt x="2825922" y="6002244"/>
                  <a:pt x="2884687" y="6000440"/>
                  <a:pt x="2943453" y="6000079"/>
                </a:cubicBezTo>
                <a:cubicBezTo>
                  <a:pt x="2974096" y="5999718"/>
                  <a:pt x="3004741" y="5999718"/>
                  <a:pt x="3035385" y="6000079"/>
                </a:cubicBezTo>
                <a:cubicBezTo>
                  <a:pt x="3047102" y="6000079"/>
                  <a:pt x="3056025" y="5999538"/>
                  <a:pt x="3064948" y="5999447"/>
                </a:cubicBezTo>
                <a:close/>
                <a:moveTo>
                  <a:pt x="3102347" y="5995927"/>
                </a:moveTo>
                <a:cubicBezTo>
                  <a:pt x="3104510" y="5995927"/>
                  <a:pt x="3104149" y="5999504"/>
                  <a:pt x="3102347" y="5999504"/>
                </a:cubicBezTo>
                <a:cubicBezTo>
                  <a:pt x="3084687" y="5999504"/>
                  <a:pt x="3067386" y="5999107"/>
                  <a:pt x="3049727" y="5999107"/>
                </a:cubicBezTo>
                <a:cubicBezTo>
                  <a:pt x="3032427" y="5999504"/>
                  <a:pt x="3015126" y="6000697"/>
                  <a:pt x="2997826" y="5999107"/>
                </a:cubicBezTo>
                <a:cubicBezTo>
                  <a:pt x="2996744" y="5999107"/>
                  <a:pt x="2996744" y="5997119"/>
                  <a:pt x="2997826" y="5997119"/>
                </a:cubicBezTo>
                <a:cubicBezTo>
                  <a:pt x="3032427" y="5994734"/>
                  <a:pt x="3067747" y="5994734"/>
                  <a:pt x="3102347" y="5995927"/>
                </a:cubicBezTo>
                <a:close/>
                <a:moveTo>
                  <a:pt x="10678074" y="5987286"/>
                </a:moveTo>
                <a:cubicBezTo>
                  <a:pt x="10714646" y="6000378"/>
                  <a:pt x="10733610" y="6040556"/>
                  <a:pt x="10709228" y="6073963"/>
                </a:cubicBezTo>
                <a:cubicBezTo>
                  <a:pt x="10692974" y="6096083"/>
                  <a:pt x="10678976" y="6119557"/>
                  <a:pt x="10660013" y="6138969"/>
                </a:cubicBezTo>
                <a:cubicBezTo>
                  <a:pt x="10637888" y="6161993"/>
                  <a:pt x="10613508" y="6182308"/>
                  <a:pt x="10595897" y="6208943"/>
                </a:cubicBezTo>
                <a:cubicBezTo>
                  <a:pt x="10594092" y="6211651"/>
                  <a:pt x="10590931" y="6208943"/>
                  <a:pt x="10592286" y="6206685"/>
                </a:cubicBezTo>
                <a:cubicBezTo>
                  <a:pt x="10614410" y="6169667"/>
                  <a:pt x="10650080" y="6144837"/>
                  <a:pt x="10674913" y="6110077"/>
                </a:cubicBezTo>
                <a:cubicBezTo>
                  <a:pt x="10686201" y="6093825"/>
                  <a:pt x="10707873" y="6071705"/>
                  <a:pt x="10711936" y="6051842"/>
                </a:cubicBezTo>
                <a:cubicBezTo>
                  <a:pt x="10716904" y="6025658"/>
                  <a:pt x="10699295" y="6003989"/>
                  <a:pt x="10675816" y="5994058"/>
                </a:cubicBezTo>
                <a:cubicBezTo>
                  <a:pt x="10671300" y="5992252"/>
                  <a:pt x="10673558" y="5985480"/>
                  <a:pt x="10678074" y="5987286"/>
                </a:cubicBezTo>
                <a:close/>
                <a:moveTo>
                  <a:pt x="182576" y="5953478"/>
                </a:moveTo>
                <a:cubicBezTo>
                  <a:pt x="189648" y="5951119"/>
                  <a:pt x="194364" y="5962446"/>
                  <a:pt x="187764" y="5965278"/>
                </a:cubicBezTo>
                <a:cubicBezTo>
                  <a:pt x="173617" y="5971414"/>
                  <a:pt x="159943" y="5977077"/>
                  <a:pt x="145796" y="5982741"/>
                </a:cubicBezTo>
                <a:cubicBezTo>
                  <a:pt x="163244" y="5982741"/>
                  <a:pt x="180218" y="5982741"/>
                  <a:pt x="197666" y="5982741"/>
                </a:cubicBezTo>
                <a:cubicBezTo>
                  <a:pt x="198609" y="5982741"/>
                  <a:pt x="200023" y="5982741"/>
                  <a:pt x="200965" y="5982741"/>
                </a:cubicBezTo>
                <a:cubicBezTo>
                  <a:pt x="221714" y="5973301"/>
                  <a:pt x="241518" y="5964333"/>
                  <a:pt x="262264" y="5956310"/>
                </a:cubicBezTo>
                <a:cubicBezTo>
                  <a:pt x="272167" y="5952535"/>
                  <a:pt x="276411" y="5968110"/>
                  <a:pt x="266509" y="5971885"/>
                </a:cubicBezTo>
                <a:cubicBezTo>
                  <a:pt x="257079" y="5975661"/>
                  <a:pt x="247647" y="5978966"/>
                  <a:pt x="238217" y="5982741"/>
                </a:cubicBezTo>
                <a:cubicBezTo>
                  <a:pt x="381562" y="5983213"/>
                  <a:pt x="525379" y="5984157"/>
                  <a:pt x="669196" y="5980853"/>
                </a:cubicBezTo>
                <a:cubicBezTo>
                  <a:pt x="746055" y="5979437"/>
                  <a:pt x="822443" y="5978021"/>
                  <a:pt x="899302" y="5984157"/>
                </a:cubicBezTo>
                <a:cubicBezTo>
                  <a:pt x="970975" y="5989820"/>
                  <a:pt x="1043118" y="5983213"/>
                  <a:pt x="1115263" y="5986045"/>
                </a:cubicBezTo>
                <a:cubicBezTo>
                  <a:pt x="1115263" y="5985573"/>
                  <a:pt x="1115263" y="5985100"/>
                  <a:pt x="1115263" y="5984629"/>
                </a:cubicBezTo>
                <a:cubicBezTo>
                  <a:pt x="1117621" y="5972830"/>
                  <a:pt x="1134125" y="5975661"/>
                  <a:pt x="1133181" y="5987461"/>
                </a:cubicBezTo>
                <a:cubicBezTo>
                  <a:pt x="1129880" y="6034658"/>
                  <a:pt x="1130824" y="6080913"/>
                  <a:pt x="1131767" y="6128111"/>
                </a:cubicBezTo>
                <a:lnTo>
                  <a:pt x="1259080" y="6129998"/>
                </a:lnTo>
                <a:cubicBezTo>
                  <a:pt x="1259552" y="6129998"/>
                  <a:pt x="1260023" y="6129998"/>
                  <a:pt x="1260023" y="6130470"/>
                </a:cubicBezTo>
                <a:cubicBezTo>
                  <a:pt x="1262381" y="6129998"/>
                  <a:pt x="1264737" y="6130470"/>
                  <a:pt x="1266624" y="6132359"/>
                </a:cubicBezTo>
                <a:cubicBezTo>
                  <a:pt x="1275111" y="6135663"/>
                  <a:pt x="1275111" y="6144631"/>
                  <a:pt x="1270397" y="6150765"/>
                </a:cubicBezTo>
                <a:cubicBezTo>
                  <a:pt x="1282185" y="6226283"/>
                  <a:pt x="1269924" y="6308880"/>
                  <a:pt x="1271812" y="6384869"/>
                </a:cubicBezTo>
                <a:cubicBezTo>
                  <a:pt x="1274169" y="6478793"/>
                  <a:pt x="1281242" y="6488232"/>
                  <a:pt x="1289729" y="6582156"/>
                </a:cubicBezTo>
                <a:cubicBezTo>
                  <a:pt x="1297744" y="6669473"/>
                  <a:pt x="1300103" y="6629826"/>
                  <a:pt x="1298688" y="6717142"/>
                </a:cubicBezTo>
                <a:cubicBezTo>
                  <a:pt x="1297981" y="6761036"/>
                  <a:pt x="1294326" y="6804930"/>
                  <a:pt x="1290849" y="6848824"/>
                </a:cubicBezTo>
                <a:lnTo>
                  <a:pt x="1290376" y="6858000"/>
                </a:lnTo>
                <a:lnTo>
                  <a:pt x="1260949" y="6858000"/>
                </a:lnTo>
                <a:lnTo>
                  <a:pt x="1261909" y="6846465"/>
                </a:lnTo>
                <a:cubicBezTo>
                  <a:pt x="1262381" y="6836553"/>
                  <a:pt x="1263322" y="6826170"/>
                  <a:pt x="1264266" y="6815786"/>
                </a:cubicBezTo>
                <a:lnTo>
                  <a:pt x="1264177" y="6815815"/>
                </a:lnTo>
                <a:lnTo>
                  <a:pt x="1264737" y="6808234"/>
                </a:lnTo>
                <a:cubicBezTo>
                  <a:pt x="1265209" y="6798323"/>
                  <a:pt x="1266153" y="6788412"/>
                  <a:pt x="1266624" y="6778499"/>
                </a:cubicBezTo>
                <a:cubicBezTo>
                  <a:pt x="1227959" y="6802571"/>
                  <a:pt x="1178919" y="6813898"/>
                  <a:pt x="1134125" y="6823338"/>
                </a:cubicBezTo>
                <a:cubicBezTo>
                  <a:pt x="1133653" y="6825226"/>
                  <a:pt x="1131294" y="6827113"/>
                  <a:pt x="1128466" y="6827113"/>
                </a:cubicBezTo>
                <a:lnTo>
                  <a:pt x="1124693" y="6827113"/>
                </a:lnTo>
                <a:cubicBezTo>
                  <a:pt x="1123279" y="6827586"/>
                  <a:pt x="1121865" y="6827586"/>
                  <a:pt x="1120450" y="6827586"/>
                </a:cubicBezTo>
                <a:cubicBezTo>
                  <a:pt x="1088386" y="6828529"/>
                  <a:pt x="1056322" y="6829945"/>
                  <a:pt x="1024256" y="6831361"/>
                </a:cubicBezTo>
                <a:cubicBezTo>
                  <a:pt x="1024256" y="6833722"/>
                  <a:pt x="1022844" y="6836081"/>
                  <a:pt x="1020014" y="6836553"/>
                </a:cubicBezTo>
                <a:lnTo>
                  <a:pt x="951247" y="6858000"/>
                </a:lnTo>
                <a:lnTo>
                  <a:pt x="914711" y="6858000"/>
                </a:lnTo>
                <a:lnTo>
                  <a:pt x="991721" y="6832777"/>
                </a:lnTo>
                <a:cubicBezTo>
                  <a:pt x="951641" y="6833722"/>
                  <a:pt x="912033" y="6835138"/>
                  <a:pt x="872424" y="6836553"/>
                </a:cubicBezTo>
                <a:cubicBezTo>
                  <a:pt x="871482" y="6837969"/>
                  <a:pt x="871010" y="6838913"/>
                  <a:pt x="869596" y="6839385"/>
                </a:cubicBezTo>
                <a:cubicBezTo>
                  <a:pt x="857572" y="6845521"/>
                  <a:pt x="844134" y="6849769"/>
                  <a:pt x="830518" y="6853604"/>
                </a:cubicBezTo>
                <a:lnTo>
                  <a:pt x="815487" y="6858000"/>
                </a:lnTo>
                <a:lnTo>
                  <a:pt x="776217" y="6858000"/>
                </a:lnTo>
                <a:lnTo>
                  <a:pt x="839890" y="6837969"/>
                </a:lnTo>
                <a:cubicBezTo>
                  <a:pt x="807825" y="6839385"/>
                  <a:pt x="775290" y="6839858"/>
                  <a:pt x="742283" y="6841273"/>
                </a:cubicBezTo>
                <a:lnTo>
                  <a:pt x="692665" y="6858000"/>
                </a:lnTo>
                <a:lnTo>
                  <a:pt x="655128" y="6858000"/>
                </a:lnTo>
                <a:lnTo>
                  <a:pt x="701260" y="6842217"/>
                </a:lnTo>
                <a:cubicBezTo>
                  <a:pt x="640432" y="6844105"/>
                  <a:pt x="579603" y="6845521"/>
                  <a:pt x="518778" y="6846465"/>
                </a:cubicBezTo>
                <a:cubicBezTo>
                  <a:pt x="518306" y="6847881"/>
                  <a:pt x="516891" y="6849297"/>
                  <a:pt x="515005" y="6849769"/>
                </a:cubicBezTo>
                <a:lnTo>
                  <a:pt x="493348" y="6858000"/>
                </a:lnTo>
                <a:lnTo>
                  <a:pt x="461112" y="6858000"/>
                </a:lnTo>
                <a:lnTo>
                  <a:pt x="487657" y="6846937"/>
                </a:lnTo>
                <a:cubicBezTo>
                  <a:pt x="485771" y="6846937"/>
                  <a:pt x="483884" y="6846937"/>
                  <a:pt x="481998" y="6846937"/>
                </a:cubicBezTo>
                <a:cubicBezTo>
                  <a:pt x="458421" y="6847408"/>
                  <a:pt x="435316" y="6847408"/>
                  <a:pt x="411740" y="6847408"/>
                </a:cubicBezTo>
                <a:cubicBezTo>
                  <a:pt x="411268" y="6848824"/>
                  <a:pt x="409854" y="6849769"/>
                  <a:pt x="407967" y="6850240"/>
                </a:cubicBezTo>
                <a:lnTo>
                  <a:pt x="386015" y="6858000"/>
                </a:lnTo>
                <a:lnTo>
                  <a:pt x="350270" y="6858000"/>
                </a:lnTo>
                <a:lnTo>
                  <a:pt x="374960" y="6847408"/>
                </a:lnTo>
                <a:cubicBezTo>
                  <a:pt x="340539" y="6847408"/>
                  <a:pt x="306117" y="6847408"/>
                  <a:pt x="271695" y="6846465"/>
                </a:cubicBezTo>
                <a:cubicBezTo>
                  <a:pt x="271224" y="6846937"/>
                  <a:pt x="270752" y="6847408"/>
                  <a:pt x="270279" y="6847408"/>
                </a:cubicBezTo>
                <a:lnTo>
                  <a:pt x="241186" y="6858000"/>
                </a:lnTo>
                <a:lnTo>
                  <a:pt x="205893" y="6858000"/>
                </a:lnTo>
                <a:lnTo>
                  <a:pt x="237745" y="6845992"/>
                </a:lnTo>
                <a:cubicBezTo>
                  <a:pt x="209454" y="6845992"/>
                  <a:pt x="181161" y="6845521"/>
                  <a:pt x="152870" y="6844578"/>
                </a:cubicBezTo>
                <a:cubicBezTo>
                  <a:pt x="143439" y="6844578"/>
                  <a:pt x="134480" y="6844105"/>
                  <a:pt x="125521" y="6844105"/>
                </a:cubicBezTo>
                <a:cubicBezTo>
                  <a:pt x="125048" y="6845521"/>
                  <a:pt x="124106" y="6847408"/>
                  <a:pt x="121748" y="6847881"/>
                </a:cubicBezTo>
                <a:lnTo>
                  <a:pt x="98029" y="6858000"/>
                </a:lnTo>
                <a:lnTo>
                  <a:pt x="70154" y="6858000"/>
                </a:lnTo>
                <a:lnTo>
                  <a:pt x="101944" y="6843161"/>
                </a:lnTo>
                <a:cubicBezTo>
                  <a:pt x="68466" y="6842689"/>
                  <a:pt x="35459" y="6841745"/>
                  <a:pt x="1979" y="6841273"/>
                </a:cubicBezTo>
                <a:cubicBezTo>
                  <a:pt x="1509" y="6841273"/>
                  <a:pt x="1509" y="6841745"/>
                  <a:pt x="1037" y="6841745"/>
                </a:cubicBezTo>
                <a:lnTo>
                  <a:pt x="0" y="6842294"/>
                </a:lnTo>
                <a:lnTo>
                  <a:pt x="0" y="6818515"/>
                </a:lnTo>
                <a:lnTo>
                  <a:pt x="12825" y="6818618"/>
                </a:lnTo>
                <a:cubicBezTo>
                  <a:pt x="65165" y="6819090"/>
                  <a:pt x="117033" y="6819563"/>
                  <a:pt x="168901" y="6820506"/>
                </a:cubicBezTo>
                <a:cubicBezTo>
                  <a:pt x="273110" y="6821450"/>
                  <a:pt x="377790" y="6822866"/>
                  <a:pt x="482470" y="6821450"/>
                </a:cubicBezTo>
                <a:cubicBezTo>
                  <a:pt x="691357" y="6818618"/>
                  <a:pt x="899773" y="6806346"/>
                  <a:pt x="1108662" y="6812482"/>
                </a:cubicBezTo>
                <a:cubicBezTo>
                  <a:pt x="1108662" y="6633602"/>
                  <a:pt x="1101118" y="6581684"/>
                  <a:pt x="1102060" y="6402804"/>
                </a:cubicBezTo>
                <a:cubicBezTo>
                  <a:pt x="1102532" y="6336255"/>
                  <a:pt x="1103946" y="6315959"/>
                  <a:pt x="1105361" y="6273481"/>
                </a:cubicBezTo>
                <a:lnTo>
                  <a:pt x="1105606" y="6240226"/>
                </a:lnTo>
                <a:lnTo>
                  <a:pt x="1105832" y="6209291"/>
                </a:lnTo>
                <a:cubicBezTo>
                  <a:pt x="1105832" y="6189468"/>
                  <a:pt x="1105832" y="6169644"/>
                  <a:pt x="1105361" y="6149822"/>
                </a:cubicBezTo>
                <a:lnTo>
                  <a:pt x="1105361" y="6127639"/>
                </a:lnTo>
                <a:cubicBezTo>
                  <a:pt x="1104888" y="6082801"/>
                  <a:pt x="1105832" y="6038435"/>
                  <a:pt x="1113378" y="5995013"/>
                </a:cubicBezTo>
                <a:cubicBezTo>
                  <a:pt x="1041705" y="6001620"/>
                  <a:pt x="970975" y="6012476"/>
                  <a:pt x="898830" y="6009172"/>
                </a:cubicBezTo>
                <a:cubicBezTo>
                  <a:pt x="821971" y="6005395"/>
                  <a:pt x="745584" y="6007284"/>
                  <a:pt x="668253" y="6008700"/>
                </a:cubicBezTo>
                <a:cubicBezTo>
                  <a:pt x="517835" y="6011531"/>
                  <a:pt x="367416" y="6011060"/>
                  <a:pt x="216998" y="6010115"/>
                </a:cubicBezTo>
                <a:cubicBezTo>
                  <a:pt x="202380" y="6010115"/>
                  <a:pt x="188235" y="6010115"/>
                  <a:pt x="173617" y="6010588"/>
                </a:cubicBezTo>
                <a:cubicBezTo>
                  <a:pt x="139667" y="6025690"/>
                  <a:pt x="106660" y="6041739"/>
                  <a:pt x="73182" y="6056841"/>
                </a:cubicBezTo>
                <a:cubicBezTo>
                  <a:pt x="67051" y="6059673"/>
                  <a:pt x="62337" y="6051650"/>
                  <a:pt x="67994" y="6048346"/>
                </a:cubicBezTo>
                <a:cubicBezTo>
                  <a:pt x="92986" y="6035603"/>
                  <a:pt x="117977" y="6023331"/>
                  <a:pt x="142968" y="6010588"/>
                </a:cubicBezTo>
                <a:cubicBezTo>
                  <a:pt x="121748" y="6011060"/>
                  <a:pt x="100530" y="6011060"/>
                  <a:pt x="79311" y="6011531"/>
                </a:cubicBezTo>
                <a:cubicBezTo>
                  <a:pt x="59034" y="6020499"/>
                  <a:pt x="38760" y="6028996"/>
                  <a:pt x="18483" y="6038907"/>
                </a:cubicBezTo>
                <a:cubicBezTo>
                  <a:pt x="14712" y="6040794"/>
                  <a:pt x="11411" y="6035130"/>
                  <a:pt x="15183" y="6032771"/>
                </a:cubicBezTo>
                <a:cubicBezTo>
                  <a:pt x="28386" y="6025690"/>
                  <a:pt x="42060" y="6018611"/>
                  <a:pt x="55263" y="6011531"/>
                </a:cubicBezTo>
                <a:lnTo>
                  <a:pt x="0" y="6011926"/>
                </a:lnTo>
                <a:lnTo>
                  <a:pt x="0" y="5984273"/>
                </a:lnTo>
                <a:lnTo>
                  <a:pt x="113261" y="5983213"/>
                </a:lnTo>
                <a:cubicBezTo>
                  <a:pt x="136366" y="5972830"/>
                  <a:pt x="159470" y="5962446"/>
                  <a:pt x="182576" y="5953478"/>
                </a:cubicBezTo>
                <a:close/>
                <a:moveTo>
                  <a:pt x="1576818" y="5939954"/>
                </a:moveTo>
                <a:cubicBezTo>
                  <a:pt x="1577192" y="5937443"/>
                  <a:pt x="1581307" y="5937443"/>
                  <a:pt x="1581307" y="5939954"/>
                </a:cubicBezTo>
                <a:cubicBezTo>
                  <a:pt x="1581682" y="5954307"/>
                  <a:pt x="1580185" y="5969375"/>
                  <a:pt x="1581682" y="5983368"/>
                </a:cubicBezTo>
                <a:cubicBezTo>
                  <a:pt x="1582055" y="5989468"/>
                  <a:pt x="1584300" y="5997720"/>
                  <a:pt x="1580185" y="6003102"/>
                </a:cubicBezTo>
                <a:cubicBezTo>
                  <a:pt x="1577566" y="6007049"/>
                  <a:pt x="1571954" y="6003461"/>
                  <a:pt x="1573824" y="5999515"/>
                </a:cubicBezTo>
                <a:cubicBezTo>
                  <a:pt x="1577192" y="5992338"/>
                  <a:pt x="1574947" y="5979780"/>
                  <a:pt x="1575695" y="5971887"/>
                </a:cubicBezTo>
                <a:cubicBezTo>
                  <a:pt x="1576069" y="5961483"/>
                  <a:pt x="1576443" y="5950719"/>
                  <a:pt x="1576818" y="5939954"/>
                </a:cubicBezTo>
                <a:close/>
                <a:moveTo>
                  <a:pt x="11037877" y="5934242"/>
                </a:moveTo>
                <a:cubicBezTo>
                  <a:pt x="11040630" y="5935447"/>
                  <a:pt x="11042746" y="5938283"/>
                  <a:pt x="11041617" y="5941687"/>
                </a:cubicBezTo>
                <a:cubicBezTo>
                  <a:pt x="11038229" y="5950764"/>
                  <a:pt x="11033713" y="5959840"/>
                  <a:pt x="11028631" y="5967782"/>
                </a:cubicBezTo>
                <a:cubicBezTo>
                  <a:pt x="11024680" y="5975157"/>
                  <a:pt x="11020163" y="5984800"/>
                  <a:pt x="11012259" y="5988772"/>
                </a:cubicBezTo>
                <a:cubicBezTo>
                  <a:pt x="11004919" y="5992175"/>
                  <a:pt x="10997015" y="5984233"/>
                  <a:pt x="11001532" y="5977426"/>
                </a:cubicBezTo>
                <a:cubicBezTo>
                  <a:pt x="11006048" y="5970050"/>
                  <a:pt x="11012259" y="5964379"/>
                  <a:pt x="11016776" y="5957571"/>
                </a:cubicBezTo>
                <a:cubicBezTo>
                  <a:pt x="11021292" y="5950764"/>
                  <a:pt x="11026373" y="5943956"/>
                  <a:pt x="11030325" y="5936582"/>
                </a:cubicBezTo>
                <a:cubicBezTo>
                  <a:pt x="11031737" y="5933462"/>
                  <a:pt x="11035125" y="5933036"/>
                  <a:pt x="11037877" y="5934242"/>
                </a:cubicBezTo>
                <a:close/>
                <a:moveTo>
                  <a:pt x="10328776" y="5903610"/>
                </a:moveTo>
                <a:cubicBezTo>
                  <a:pt x="10330266" y="5904000"/>
                  <a:pt x="10331438" y="5905343"/>
                  <a:pt x="10330800" y="5907355"/>
                </a:cubicBezTo>
                <a:cubicBezTo>
                  <a:pt x="10329947" y="5910487"/>
                  <a:pt x="10328670" y="5913170"/>
                  <a:pt x="10327817" y="5915854"/>
                </a:cubicBezTo>
                <a:cubicBezTo>
                  <a:pt x="10326540" y="5919433"/>
                  <a:pt x="10320575" y="5918090"/>
                  <a:pt x="10321428" y="5914064"/>
                </a:cubicBezTo>
                <a:cubicBezTo>
                  <a:pt x="10322705" y="5910934"/>
                  <a:pt x="10323984" y="5908697"/>
                  <a:pt x="10324835" y="5905567"/>
                </a:cubicBezTo>
                <a:cubicBezTo>
                  <a:pt x="10325475" y="5903777"/>
                  <a:pt x="10327285" y="5903218"/>
                  <a:pt x="10328776" y="5903610"/>
                </a:cubicBezTo>
                <a:close/>
                <a:moveTo>
                  <a:pt x="11038958" y="5900923"/>
                </a:moveTo>
                <a:cubicBezTo>
                  <a:pt x="11040880" y="5902953"/>
                  <a:pt x="11041592" y="5906312"/>
                  <a:pt x="11039314" y="5908829"/>
                </a:cubicBezTo>
                <a:cubicBezTo>
                  <a:pt x="11027922" y="5922263"/>
                  <a:pt x="11015392" y="5934577"/>
                  <a:pt x="11004001" y="5948010"/>
                </a:cubicBezTo>
                <a:cubicBezTo>
                  <a:pt x="10993748" y="5959204"/>
                  <a:pt x="10985204" y="5973758"/>
                  <a:pt x="10973243" y="5983272"/>
                </a:cubicBezTo>
                <a:cubicBezTo>
                  <a:pt x="10968686" y="5987190"/>
                  <a:pt x="10959573" y="5983272"/>
                  <a:pt x="10962421" y="5976555"/>
                </a:cubicBezTo>
                <a:cubicBezTo>
                  <a:pt x="10968686" y="5962003"/>
                  <a:pt x="10983495" y="5950249"/>
                  <a:pt x="10994886" y="5939055"/>
                </a:cubicBezTo>
                <a:cubicBezTo>
                  <a:pt x="11007418" y="5926181"/>
                  <a:pt x="11019378" y="5913867"/>
                  <a:pt x="11031340" y="5900994"/>
                </a:cubicBezTo>
                <a:cubicBezTo>
                  <a:pt x="11033903" y="5898195"/>
                  <a:pt x="11037035" y="5898895"/>
                  <a:pt x="11038958" y="5900923"/>
                </a:cubicBezTo>
                <a:close/>
                <a:moveTo>
                  <a:pt x="1601061" y="5900218"/>
                </a:moveTo>
                <a:cubicBezTo>
                  <a:pt x="1601061" y="5897692"/>
                  <a:pt x="1604632" y="5898052"/>
                  <a:pt x="1604632" y="5900579"/>
                </a:cubicBezTo>
                <a:cubicBezTo>
                  <a:pt x="1604989" y="5916459"/>
                  <a:pt x="1601061" y="5932700"/>
                  <a:pt x="1599277" y="5948940"/>
                </a:cubicBezTo>
                <a:cubicBezTo>
                  <a:pt x="1597849" y="5966264"/>
                  <a:pt x="1596779" y="5983588"/>
                  <a:pt x="1596422" y="6001633"/>
                </a:cubicBezTo>
                <a:cubicBezTo>
                  <a:pt x="1596422" y="6007047"/>
                  <a:pt x="1587855" y="6007047"/>
                  <a:pt x="1588212" y="6001272"/>
                </a:cubicBezTo>
                <a:cubicBezTo>
                  <a:pt x="1588212" y="5985753"/>
                  <a:pt x="1589282" y="5969873"/>
                  <a:pt x="1591781" y="5954354"/>
                </a:cubicBezTo>
                <a:cubicBezTo>
                  <a:pt x="1594636" y="5936669"/>
                  <a:pt x="1600706" y="5917902"/>
                  <a:pt x="1601061" y="5900218"/>
                </a:cubicBezTo>
                <a:close/>
                <a:moveTo>
                  <a:pt x="946466" y="5896691"/>
                </a:moveTo>
                <a:cubicBezTo>
                  <a:pt x="948567" y="5897095"/>
                  <a:pt x="948986" y="5899521"/>
                  <a:pt x="946888" y="5899925"/>
                </a:cubicBezTo>
                <a:cubicBezTo>
                  <a:pt x="922538" y="5904370"/>
                  <a:pt x="897768" y="5901945"/>
                  <a:pt x="873000" y="5903966"/>
                </a:cubicBezTo>
                <a:cubicBezTo>
                  <a:pt x="871740" y="5904370"/>
                  <a:pt x="871322" y="5901945"/>
                  <a:pt x="873000" y="5901541"/>
                </a:cubicBezTo>
                <a:cubicBezTo>
                  <a:pt x="885595" y="5899115"/>
                  <a:pt x="898609" y="5899115"/>
                  <a:pt x="911202" y="5898711"/>
                </a:cubicBezTo>
                <a:cubicBezTo>
                  <a:pt x="922958" y="5898307"/>
                  <a:pt x="935132" y="5895478"/>
                  <a:pt x="946466" y="5896691"/>
                </a:cubicBezTo>
                <a:close/>
                <a:moveTo>
                  <a:pt x="1239359" y="5892046"/>
                </a:moveTo>
                <a:cubicBezTo>
                  <a:pt x="1242734" y="5892046"/>
                  <a:pt x="1242312" y="5897195"/>
                  <a:pt x="1238938" y="5897623"/>
                </a:cubicBezTo>
                <a:cubicBezTo>
                  <a:pt x="1200135" y="5898482"/>
                  <a:pt x="1161332" y="5897195"/>
                  <a:pt x="1122108" y="5898910"/>
                </a:cubicBezTo>
                <a:cubicBezTo>
                  <a:pt x="1085836" y="5901056"/>
                  <a:pt x="1049563" y="5906204"/>
                  <a:pt x="1013291" y="5904917"/>
                </a:cubicBezTo>
                <a:cubicBezTo>
                  <a:pt x="1010759" y="5904917"/>
                  <a:pt x="1010759" y="5901484"/>
                  <a:pt x="1013291" y="5901484"/>
                </a:cubicBezTo>
                <a:cubicBezTo>
                  <a:pt x="1088788" y="5898053"/>
                  <a:pt x="1163441" y="5889901"/>
                  <a:pt x="1239359" y="5892046"/>
                </a:cubicBezTo>
                <a:close/>
                <a:moveTo>
                  <a:pt x="10319309" y="5891410"/>
                </a:moveTo>
                <a:cubicBezTo>
                  <a:pt x="10320544" y="5891789"/>
                  <a:pt x="10321442" y="5892869"/>
                  <a:pt x="10320768" y="5894382"/>
                </a:cubicBezTo>
                <a:cubicBezTo>
                  <a:pt x="10318972" y="5898703"/>
                  <a:pt x="10317177" y="5902593"/>
                  <a:pt x="10314933" y="5906482"/>
                </a:cubicBezTo>
                <a:cubicBezTo>
                  <a:pt x="10313137" y="5909508"/>
                  <a:pt x="10308648" y="5906914"/>
                  <a:pt x="10310443" y="5904322"/>
                </a:cubicBezTo>
                <a:cubicBezTo>
                  <a:pt x="10312687" y="5900433"/>
                  <a:pt x="10314483" y="5896543"/>
                  <a:pt x="10315829" y="5892654"/>
                </a:cubicBezTo>
                <a:cubicBezTo>
                  <a:pt x="10316503" y="5891357"/>
                  <a:pt x="10318074" y="5891032"/>
                  <a:pt x="10319309" y="5891410"/>
                </a:cubicBezTo>
                <a:close/>
                <a:moveTo>
                  <a:pt x="955334" y="5886183"/>
                </a:moveTo>
                <a:cubicBezTo>
                  <a:pt x="958282" y="5886183"/>
                  <a:pt x="958282" y="5890381"/>
                  <a:pt x="955334" y="5890800"/>
                </a:cubicBezTo>
                <a:cubicBezTo>
                  <a:pt x="913638" y="5892899"/>
                  <a:pt x="872363" y="5898777"/>
                  <a:pt x="830245" y="5896678"/>
                </a:cubicBezTo>
                <a:cubicBezTo>
                  <a:pt x="828560" y="5896258"/>
                  <a:pt x="828560" y="5893739"/>
                  <a:pt x="830245" y="5893319"/>
                </a:cubicBezTo>
                <a:cubicBezTo>
                  <a:pt x="851305" y="5892060"/>
                  <a:pt x="872784" y="5892899"/>
                  <a:pt x="893843" y="5891640"/>
                </a:cubicBezTo>
                <a:cubicBezTo>
                  <a:pt x="914480" y="5889961"/>
                  <a:pt x="934696" y="5887022"/>
                  <a:pt x="955334" y="5886183"/>
                </a:cubicBezTo>
                <a:close/>
                <a:moveTo>
                  <a:pt x="10002854" y="5879944"/>
                </a:moveTo>
                <a:cubicBezTo>
                  <a:pt x="10003308" y="5878133"/>
                  <a:pt x="10006030" y="5879038"/>
                  <a:pt x="10005577" y="5880849"/>
                </a:cubicBezTo>
                <a:cubicBezTo>
                  <a:pt x="10002854" y="5892167"/>
                  <a:pt x="9996046" y="5901672"/>
                  <a:pt x="9991055" y="5912085"/>
                </a:cubicBezTo>
                <a:cubicBezTo>
                  <a:pt x="9985609" y="5924308"/>
                  <a:pt x="9980163" y="5936983"/>
                  <a:pt x="9973355" y="5948754"/>
                </a:cubicBezTo>
                <a:cubicBezTo>
                  <a:pt x="9972447" y="5949659"/>
                  <a:pt x="9971540" y="5950111"/>
                  <a:pt x="9970632" y="5950111"/>
                </a:cubicBezTo>
                <a:cubicBezTo>
                  <a:pt x="9970178" y="5951470"/>
                  <a:pt x="9968817" y="5952827"/>
                  <a:pt x="9967001" y="5953280"/>
                </a:cubicBezTo>
                <a:cubicBezTo>
                  <a:pt x="9936141" y="5964145"/>
                  <a:pt x="9902104" y="5963239"/>
                  <a:pt x="9870335" y="5968220"/>
                </a:cubicBezTo>
                <a:cubicBezTo>
                  <a:pt x="9866705" y="5969125"/>
                  <a:pt x="9865344" y="5963691"/>
                  <a:pt x="9868521" y="5962786"/>
                </a:cubicBezTo>
                <a:cubicBezTo>
                  <a:pt x="9900742" y="5955997"/>
                  <a:pt x="9932964" y="5953732"/>
                  <a:pt x="9964279" y="5942868"/>
                </a:cubicBezTo>
                <a:cubicBezTo>
                  <a:pt x="9966094" y="5942415"/>
                  <a:pt x="9967456" y="5942415"/>
                  <a:pt x="9968817" y="5943320"/>
                </a:cubicBezTo>
                <a:cubicBezTo>
                  <a:pt x="9973809" y="5933361"/>
                  <a:pt x="9978348" y="5923402"/>
                  <a:pt x="9983793" y="5912990"/>
                </a:cubicBezTo>
                <a:cubicBezTo>
                  <a:pt x="9989239" y="5902126"/>
                  <a:pt x="9998770" y="5891713"/>
                  <a:pt x="10002854" y="5879944"/>
                </a:cubicBezTo>
                <a:close/>
                <a:moveTo>
                  <a:pt x="1222637" y="5879554"/>
                </a:moveTo>
                <a:cubicBezTo>
                  <a:pt x="1226002" y="5879554"/>
                  <a:pt x="1225582" y="5884405"/>
                  <a:pt x="1222215" y="5884405"/>
                </a:cubicBezTo>
                <a:cubicBezTo>
                  <a:pt x="1188552" y="5887638"/>
                  <a:pt x="1154888" y="5887638"/>
                  <a:pt x="1120802" y="5890062"/>
                </a:cubicBezTo>
                <a:cubicBezTo>
                  <a:pt x="1089241" y="5892488"/>
                  <a:pt x="1056000" y="5896933"/>
                  <a:pt x="1023597" y="5893700"/>
                </a:cubicBezTo>
                <a:cubicBezTo>
                  <a:pt x="1021915" y="5893296"/>
                  <a:pt x="1021915" y="5890872"/>
                  <a:pt x="1024018" y="5890872"/>
                </a:cubicBezTo>
                <a:cubicBezTo>
                  <a:pt x="1056420" y="5888446"/>
                  <a:pt x="1088822" y="5887638"/>
                  <a:pt x="1121224" y="5884809"/>
                </a:cubicBezTo>
                <a:cubicBezTo>
                  <a:pt x="1154467" y="5882383"/>
                  <a:pt x="1188972" y="5878746"/>
                  <a:pt x="1222637" y="5879554"/>
                </a:cubicBezTo>
                <a:close/>
                <a:moveTo>
                  <a:pt x="1529632" y="5877281"/>
                </a:moveTo>
                <a:cubicBezTo>
                  <a:pt x="1533381" y="5876886"/>
                  <a:pt x="1534630" y="5882408"/>
                  <a:pt x="1531297" y="5882803"/>
                </a:cubicBezTo>
                <a:cubicBezTo>
                  <a:pt x="1508388" y="5886746"/>
                  <a:pt x="1482563" y="5889506"/>
                  <a:pt x="1459653" y="5887535"/>
                </a:cubicBezTo>
                <a:cubicBezTo>
                  <a:pt x="1458820" y="5887141"/>
                  <a:pt x="1458820" y="5886351"/>
                  <a:pt x="1459653" y="5885958"/>
                </a:cubicBezTo>
                <a:cubicBezTo>
                  <a:pt x="1482563" y="5881225"/>
                  <a:pt x="1506723" y="5882013"/>
                  <a:pt x="1529632" y="5877281"/>
                </a:cubicBezTo>
                <a:close/>
                <a:moveTo>
                  <a:pt x="10313342" y="5872061"/>
                </a:moveTo>
                <a:cubicBezTo>
                  <a:pt x="10314621" y="5872573"/>
                  <a:pt x="10315668" y="5873826"/>
                  <a:pt x="10315203" y="5875193"/>
                </a:cubicBezTo>
                <a:cubicBezTo>
                  <a:pt x="10310085" y="5887038"/>
                  <a:pt x="10306829" y="5899337"/>
                  <a:pt x="10301246" y="5910271"/>
                </a:cubicBezTo>
                <a:cubicBezTo>
                  <a:pt x="10299851" y="5913460"/>
                  <a:pt x="10294733" y="5911182"/>
                  <a:pt x="10296128" y="5907994"/>
                </a:cubicBezTo>
                <a:cubicBezTo>
                  <a:pt x="10299851" y="5896149"/>
                  <a:pt x="10304503" y="5884304"/>
                  <a:pt x="10310085" y="5873371"/>
                </a:cubicBezTo>
                <a:cubicBezTo>
                  <a:pt x="10310550" y="5871776"/>
                  <a:pt x="10312063" y="5871548"/>
                  <a:pt x="10313342" y="5872061"/>
                </a:cubicBezTo>
                <a:close/>
                <a:moveTo>
                  <a:pt x="1192865" y="5866133"/>
                </a:moveTo>
                <a:cubicBezTo>
                  <a:pt x="1195407" y="5866133"/>
                  <a:pt x="1196253" y="5870152"/>
                  <a:pt x="1193712" y="5870555"/>
                </a:cubicBezTo>
                <a:cubicBezTo>
                  <a:pt x="1148394" y="5877389"/>
                  <a:pt x="1101380" y="5876584"/>
                  <a:pt x="1056061" y="5879801"/>
                </a:cubicBezTo>
                <a:cubicBezTo>
                  <a:pt x="1053520" y="5880203"/>
                  <a:pt x="1053943" y="5876987"/>
                  <a:pt x="1056061" y="5876584"/>
                </a:cubicBezTo>
                <a:cubicBezTo>
                  <a:pt x="1101380" y="5872565"/>
                  <a:pt x="1147122" y="5865731"/>
                  <a:pt x="1192865" y="5866133"/>
                </a:cubicBezTo>
                <a:close/>
                <a:moveTo>
                  <a:pt x="10296162" y="5865423"/>
                </a:moveTo>
                <a:cubicBezTo>
                  <a:pt x="10297465" y="5862230"/>
                  <a:pt x="10302249" y="5863598"/>
                  <a:pt x="10301380" y="5866792"/>
                </a:cubicBezTo>
                <a:cubicBezTo>
                  <a:pt x="10298770" y="5873179"/>
                  <a:pt x="10296596" y="5879567"/>
                  <a:pt x="10294857" y="5886410"/>
                </a:cubicBezTo>
                <a:cubicBezTo>
                  <a:pt x="10293987" y="5889605"/>
                  <a:pt x="10288768" y="5888236"/>
                  <a:pt x="10289638" y="5884586"/>
                </a:cubicBezTo>
                <a:cubicBezTo>
                  <a:pt x="10291377" y="5878198"/>
                  <a:pt x="10293552" y="5871811"/>
                  <a:pt x="10296162" y="5865423"/>
                </a:cubicBezTo>
                <a:close/>
                <a:moveTo>
                  <a:pt x="9995539" y="5864479"/>
                </a:moveTo>
                <a:cubicBezTo>
                  <a:pt x="9996898" y="5862230"/>
                  <a:pt x="10000069" y="5864029"/>
                  <a:pt x="9999163" y="5865827"/>
                </a:cubicBezTo>
                <a:cubicBezTo>
                  <a:pt x="9995086" y="5877972"/>
                  <a:pt x="9991915" y="5889665"/>
                  <a:pt x="9985122" y="5900459"/>
                </a:cubicBezTo>
                <a:cubicBezTo>
                  <a:pt x="9979233" y="5910804"/>
                  <a:pt x="9973345" y="5920697"/>
                  <a:pt x="9968816" y="5931941"/>
                </a:cubicBezTo>
                <a:cubicBezTo>
                  <a:pt x="9968362" y="5932842"/>
                  <a:pt x="9967910" y="5933291"/>
                  <a:pt x="9967457" y="5933291"/>
                </a:cubicBezTo>
                <a:cubicBezTo>
                  <a:pt x="9967004" y="5935540"/>
                  <a:pt x="9965192" y="5936889"/>
                  <a:pt x="9962928" y="5937338"/>
                </a:cubicBezTo>
                <a:cubicBezTo>
                  <a:pt x="9916728" y="5941387"/>
                  <a:pt x="9872339" y="5954429"/>
                  <a:pt x="9826592" y="5960726"/>
                </a:cubicBezTo>
                <a:cubicBezTo>
                  <a:pt x="9822969" y="5961176"/>
                  <a:pt x="9821610" y="5955779"/>
                  <a:pt x="9825233" y="5955329"/>
                </a:cubicBezTo>
                <a:cubicBezTo>
                  <a:pt x="9870980" y="5945434"/>
                  <a:pt x="9916275" y="5931042"/>
                  <a:pt x="9962928" y="5926544"/>
                </a:cubicBezTo>
                <a:cubicBezTo>
                  <a:pt x="9963381" y="5926544"/>
                  <a:pt x="9963833" y="5926994"/>
                  <a:pt x="9963833" y="5926994"/>
                </a:cubicBezTo>
                <a:cubicBezTo>
                  <a:pt x="9967457" y="5917549"/>
                  <a:pt x="9971986" y="5909004"/>
                  <a:pt x="9977422" y="5900909"/>
                </a:cubicBezTo>
                <a:cubicBezTo>
                  <a:pt x="9984669" y="5889215"/>
                  <a:pt x="9989651" y="5876622"/>
                  <a:pt x="9995539" y="5864479"/>
                </a:cubicBezTo>
                <a:close/>
                <a:moveTo>
                  <a:pt x="11027246" y="5858522"/>
                </a:moveTo>
                <a:cubicBezTo>
                  <a:pt x="11029006" y="5859592"/>
                  <a:pt x="11029990" y="5861728"/>
                  <a:pt x="11028583" y="5864008"/>
                </a:cubicBezTo>
                <a:cubicBezTo>
                  <a:pt x="11012257" y="5889087"/>
                  <a:pt x="10991427" y="5910745"/>
                  <a:pt x="10971161" y="5932406"/>
                </a:cubicBezTo>
                <a:cubicBezTo>
                  <a:pt x="10953710" y="5952354"/>
                  <a:pt x="10940199" y="5978572"/>
                  <a:pt x="10918808" y="5993392"/>
                </a:cubicBezTo>
                <a:cubicBezTo>
                  <a:pt x="10910363" y="5999662"/>
                  <a:pt x="10899668" y="5985412"/>
                  <a:pt x="10908111" y="5978572"/>
                </a:cubicBezTo>
                <a:cubicBezTo>
                  <a:pt x="10927814" y="5963753"/>
                  <a:pt x="10943576" y="5940955"/>
                  <a:pt x="10961591" y="5922716"/>
                </a:cubicBezTo>
                <a:cubicBezTo>
                  <a:pt x="10982984" y="5902766"/>
                  <a:pt x="11003814" y="5883387"/>
                  <a:pt x="11021265" y="5859448"/>
                </a:cubicBezTo>
                <a:cubicBezTo>
                  <a:pt x="11022954" y="5857455"/>
                  <a:pt x="11025487" y="5857455"/>
                  <a:pt x="11027246" y="5858522"/>
                </a:cubicBezTo>
                <a:close/>
                <a:moveTo>
                  <a:pt x="1161314" y="5856873"/>
                </a:moveTo>
                <a:cubicBezTo>
                  <a:pt x="1164652" y="5856873"/>
                  <a:pt x="1164652" y="5862123"/>
                  <a:pt x="1161314" y="5862123"/>
                </a:cubicBezTo>
                <a:cubicBezTo>
                  <a:pt x="1135854" y="5862998"/>
                  <a:pt x="1109978" y="5860373"/>
                  <a:pt x="1084936" y="5863435"/>
                </a:cubicBezTo>
                <a:cubicBezTo>
                  <a:pt x="1083683" y="5863435"/>
                  <a:pt x="1083267" y="5861248"/>
                  <a:pt x="1084519" y="5860810"/>
                </a:cubicBezTo>
                <a:cubicBezTo>
                  <a:pt x="1109561" y="5856436"/>
                  <a:pt x="1136273" y="5856436"/>
                  <a:pt x="1161314" y="5856873"/>
                </a:cubicBezTo>
                <a:close/>
                <a:moveTo>
                  <a:pt x="355084" y="5850486"/>
                </a:moveTo>
                <a:cubicBezTo>
                  <a:pt x="370824" y="5850145"/>
                  <a:pt x="386565" y="5851168"/>
                  <a:pt x="402307" y="5851168"/>
                </a:cubicBezTo>
                <a:cubicBezTo>
                  <a:pt x="404869" y="5851168"/>
                  <a:pt x="404502" y="5854575"/>
                  <a:pt x="402307" y="5854575"/>
                </a:cubicBezTo>
                <a:cubicBezTo>
                  <a:pt x="386565" y="5854575"/>
                  <a:pt x="370459" y="5853894"/>
                  <a:pt x="355084" y="5851508"/>
                </a:cubicBezTo>
                <a:cubicBezTo>
                  <a:pt x="354350" y="5851508"/>
                  <a:pt x="354350" y="5850486"/>
                  <a:pt x="355084" y="5850486"/>
                </a:cubicBezTo>
                <a:close/>
                <a:moveTo>
                  <a:pt x="1143120" y="5844203"/>
                </a:moveTo>
                <a:cubicBezTo>
                  <a:pt x="1145219" y="5844595"/>
                  <a:pt x="1146059" y="5848117"/>
                  <a:pt x="1143541" y="5848509"/>
                </a:cubicBezTo>
                <a:cubicBezTo>
                  <a:pt x="1132625" y="5850467"/>
                  <a:pt x="1120031" y="5849683"/>
                  <a:pt x="1109115" y="5848509"/>
                </a:cubicBezTo>
                <a:cubicBezTo>
                  <a:pt x="1107437" y="5848117"/>
                  <a:pt x="1107437" y="5845769"/>
                  <a:pt x="1109115" y="5845769"/>
                </a:cubicBezTo>
                <a:cubicBezTo>
                  <a:pt x="1120451" y="5846160"/>
                  <a:pt x="1131786" y="5843421"/>
                  <a:pt x="1143120" y="5844203"/>
                </a:cubicBezTo>
                <a:close/>
                <a:moveTo>
                  <a:pt x="374163" y="5843691"/>
                </a:moveTo>
                <a:cubicBezTo>
                  <a:pt x="384619" y="5844440"/>
                  <a:pt x="395434" y="5844065"/>
                  <a:pt x="405891" y="5844065"/>
                </a:cubicBezTo>
                <a:cubicBezTo>
                  <a:pt x="408053" y="5844065"/>
                  <a:pt x="408053" y="5847807"/>
                  <a:pt x="405891" y="5847807"/>
                </a:cubicBezTo>
                <a:cubicBezTo>
                  <a:pt x="395434" y="5847433"/>
                  <a:pt x="384619" y="5848181"/>
                  <a:pt x="374163" y="5847059"/>
                </a:cubicBezTo>
                <a:cubicBezTo>
                  <a:pt x="365150" y="5845936"/>
                  <a:pt x="356136" y="5844813"/>
                  <a:pt x="347122" y="5845563"/>
                </a:cubicBezTo>
                <a:cubicBezTo>
                  <a:pt x="346402" y="5845563"/>
                  <a:pt x="346402" y="5844440"/>
                  <a:pt x="347122" y="5844440"/>
                </a:cubicBezTo>
                <a:cubicBezTo>
                  <a:pt x="356136" y="5842195"/>
                  <a:pt x="365150" y="5842943"/>
                  <a:pt x="374163" y="5843691"/>
                </a:cubicBezTo>
                <a:close/>
                <a:moveTo>
                  <a:pt x="1626101" y="5838709"/>
                </a:moveTo>
                <a:cubicBezTo>
                  <a:pt x="1626101" y="5837268"/>
                  <a:pt x="1628264" y="5837629"/>
                  <a:pt x="1628264" y="5839069"/>
                </a:cubicBezTo>
                <a:cubicBezTo>
                  <a:pt x="1630426" y="5895621"/>
                  <a:pt x="1613847" y="5951813"/>
                  <a:pt x="1612045" y="6008004"/>
                </a:cubicBezTo>
                <a:cubicBezTo>
                  <a:pt x="1611684" y="6013407"/>
                  <a:pt x="1603756" y="6013407"/>
                  <a:pt x="1603756" y="6008004"/>
                </a:cubicBezTo>
                <a:cubicBezTo>
                  <a:pt x="1604116" y="5977387"/>
                  <a:pt x="1612406" y="5947130"/>
                  <a:pt x="1614929" y="5916513"/>
                </a:cubicBezTo>
                <a:cubicBezTo>
                  <a:pt x="1617092" y="5890218"/>
                  <a:pt x="1620695" y="5864283"/>
                  <a:pt x="1626101" y="5838709"/>
                </a:cubicBezTo>
                <a:close/>
                <a:moveTo>
                  <a:pt x="10295243" y="5833122"/>
                </a:moveTo>
                <a:cubicBezTo>
                  <a:pt x="10296152" y="5830423"/>
                  <a:pt x="10300241" y="5831322"/>
                  <a:pt x="10299332" y="5834022"/>
                </a:cubicBezTo>
                <a:cubicBezTo>
                  <a:pt x="10292516" y="5852465"/>
                  <a:pt x="10286155" y="5871807"/>
                  <a:pt x="10275251" y="5888450"/>
                </a:cubicBezTo>
                <a:cubicBezTo>
                  <a:pt x="10273432" y="5891599"/>
                  <a:pt x="10268889" y="5888900"/>
                  <a:pt x="10270706" y="5885752"/>
                </a:cubicBezTo>
                <a:cubicBezTo>
                  <a:pt x="10280703" y="5869108"/>
                  <a:pt x="10288428" y="5851115"/>
                  <a:pt x="10295243" y="5833122"/>
                </a:cubicBezTo>
                <a:close/>
                <a:moveTo>
                  <a:pt x="1355415" y="5818108"/>
                </a:moveTo>
                <a:cubicBezTo>
                  <a:pt x="1355857" y="5815534"/>
                  <a:pt x="1359842" y="5815534"/>
                  <a:pt x="1359842" y="5818537"/>
                </a:cubicBezTo>
                <a:cubicBezTo>
                  <a:pt x="1358956" y="5827118"/>
                  <a:pt x="1357628" y="5836127"/>
                  <a:pt x="1357185" y="5844708"/>
                </a:cubicBezTo>
                <a:cubicBezTo>
                  <a:pt x="1356742" y="5848569"/>
                  <a:pt x="1351431" y="5848141"/>
                  <a:pt x="1351431" y="5844708"/>
                </a:cubicBezTo>
                <a:cubicBezTo>
                  <a:pt x="1350988" y="5835699"/>
                  <a:pt x="1354529" y="5827118"/>
                  <a:pt x="1355415" y="5818108"/>
                </a:cubicBezTo>
                <a:close/>
                <a:moveTo>
                  <a:pt x="1347402" y="5810214"/>
                </a:moveTo>
                <a:cubicBezTo>
                  <a:pt x="1347800" y="5808098"/>
                  <a:pt x="1350590" y="5809367"/>
                  <a:pt x="1350190" y="5811061"/>
                </a:cubicBezTo>
                <a:cubicBezTo>
                  <a:pt x="1348199" y="5823339"/>
                  <a:pt x="1345409" y="5834346"/>
                  <a:pt x="1345011" y="5847047"/>
                </a:cubicBezTo>
                <a:cubicBezTo>
                  <a:pt x="1345011" y="5850434"/>
                  <a:pt x="1339833" y="5850434"/>
                  <a:pt x="1339833" y="5846624"/>
                </a:cubicBezTo>
                <a:cubicBezTo>
                  <a:pt x="1339833" y="5833499"/>
                  <a:pt x="1344214" y="5822492"/>
                  <a:pt x="1347402" y="5810214"/>
                </a:cubicBezTo>
                <a:close/>
                <a:moveTo>
                  <a:pt x="11016671" y="5807908"/>
                </a:moveTo>
                <a:cubicBezTo>
                  <a:pt x="11024557" y="5800546"/>
                  <a:pt x="11036389" y="5812438"/>
                  <a:pt x="11027938" y="5819799"/>
                </a:cubicBezTo>
                <a:cubicBezTo>
                  <a:pt x="10976108" y="5871330"/>
                  <a:pt x="10929347" y="5926824"/>
                  <a:pt x="10880333" y="5981187"/>
                </a:cubicBezTo>
                <a:cubicBezTo>
                  <a:pt x="10872446" y="5989681"/>
                  <a:pt x="10857235" y="5977789"/>
                  <a:pt x="10863995" y="5968162"/>
                </a:cubicBezTo>
                <a:cubicBezTo>
                  <a:pt x="10907375" y="5909271"/>
                  <a:pt x="10963713" y="5857739"/>
                  <a:pt x="11016671" y="5807908"/>
                </a:cubicBezTo>
                <a:close/>
                <a:moveTo>
                  <a:pt x="482090" y="5803540"/>
                </a:moveTo>
                <a:cubicBezTo>
                  <a:pt x="483148" y="5810857"/>
                  <a:pt x="487390" y="5816711"/>
                  <a:pt x="490923" y="5822931"/>
                </a:cubicBezTo>
                <a:cubicBezTo>
                  <a:pt x="494457" y="5828419"/>
                  <a:pt x="496931" y="5834272"/>
                  <a:pt x="500817" y="5839028"/>
                </a:cubicBezTo>
                <a:cubicBezTo>
                  <a:pt x="501877" y="5841223"/>
                  <a:pt x="499757" y="5843418"/>
                  <a:pt x="498344" y="5841589"/>
                </a:cubicBezTo>
                <a:cubicBezTo>
                  <a:pt x="493751" y="5835736"/>
                  <a:pt x="490923" y="5828784"/>
                  <a:pt x="487390" y="5822564"/>
                </a:cubicBezTo>
                <a:cubicBezTo>
                  <a:pt x="484563" y="5816711"/>
                  <a:pt x="481030" y="5810857"/>
                  <a:pt x="479968" y="5804271"/>
                </a:cubicBezTo>
                <a:cubicBezTo>
                  <a:pt x="479968" y="5803173"/>
                  <a:pt x="481735" y="5802442"/>
                  <a:pt x="482090" y="5803540"/>
                </a:cubicBezTo>
                <a:close/>
                <a:moveTo>
                  <a:pt x="10293662" y="5800404"/>
                </a:moveTo>
                <a:cubicBezTo>
                  <a:pt x="10294580" y="5798617"/>
                  <a:pt x="10298249" y="5799509"/>
                  <a:pt x="10297332" y="5801296"/>
                </a:cubicBezTo>
                <a:cubicBezTo>
                  <a:pt x="10288616" y="5826760"/>
                  <a:pt x="10276688" y="5850883"/>
                  <a:pt x="10263843" y="5874559"/>
                </a:cubicBezTo>
                <a:cubicBezTo>
                  <a:pt x="10261549" y="5877686"/>
                  <a:pt x="10256962" y="5875006"/>
                  <a:pt x="10258796" y="5871432"/>
                </a:cubicBezTo>
                <a:cubicBezTo>
                  <a:pt x="10271184" y="5848202"/>
                  <a:pt x="10284028" y="5824973"/>
                  <a:pt x="10293662" y="5800404"/>
                </a:cubicBezTo>
                <a:close/>
                <a:moveTo>
                  <a:pt x="10515654" y="5795964"/>
                </a:moveTo>
                <a:lnTo>
                  <a:pt x="10528585" y="5812558"/>
                </a:lnTo>
                <a:cubicBezTo>
                  <a:pt x="10539078" y="5821014"/>
                  <a:pt x="10550330" y="5820940"/>
                  <a:pt x="10563225" y="5817962"/>
                </a:cubicBezTo>
                <a:cubicBezTo>
                  <a:pt x="10567523" y="5816969"/>
                  <a:pt x="10568643" y="5824129"/>
                  <a:pt x="10564345" y="5825122"/>
                </a:cubicBezTo>
                <a:lnTo>
                  <a:pt x="10531166" y="5818440"/>
                </a:lnTo>
                <a:lnTo>
                  <a:pt x="10549772" y="5830498"/>
                </a:lnTo>
                <a:cubicBezTo>
                  <a:pt x="10553870" y="5830342"/>
                  <a:pt x="10553426" y="5837119"/>
                  <a:pt x="10549245" y="5836772"/>
                </a:cubicBezTo>
                <a:cubicBezTo>
                  <a:pt x="10536281" y="5836315"/>
                  <a:pt x="10525420" y="5832937"/>
                  <a:pt x="10516171" y="5823622"/>
                </a:cubicBezTo>
                <a:cubicBezTo>
                  <a:pt x="10510962" y="5818544"/>
                  <a:pt x="10502671" y="5810362"/>
                  <a:pt x="10504961" y="5802252"/>
                </a:cubicBezTo>
                <a:cubicBezTo>
                  <a:pt x="10504879" y="5801750"/>
                  <a:pt x="10505883" y="5801585"/>
                  <a:pt x="10506258" y="5802298"/>
                </a:cubicBezTo>
                <a:lnTo>
                  <a:pt x="10522332" y="5812715"/>
                </a:lnTo>
                <a:close/>
                <a:moveTo>
                  <a:pt x="1344703" y="5794936"/>
                </a:moveTo>
                <a:cubicBezTo>
                  <a:pt x="1345588" y="5793224"/>
                  <a:pt x="1348687" y="5794508"/>
                  <a:pt x="1347801" y="5795793"/>
                </a:cubicBezTo>
                <a:cubicBezTo>
                  <a:pt x="1340717" y="5813341"/>
                  <a:pt x="1338505" y="5830460"/>
                  <a:pt x="1336734" y="5848866"/>
                </a:cubicBezTo>
                <a:cubicBezTo>
                  <a:pt x="1336291" y="5852289"/>
                  <a:pt x="1330538" y="5852289"/>
                  <a:pt x="1330979" y="5848437"/>
                </a:cubicBezTo>
                <a:cubicBezTo>
                  <a:pt x="1332750" y="5829604"/>
                  <a:pt x="1335848" y="5812485"/>
                  <a:pt x="1344703" y="5794936"/>
                </a:cubicBezTo>
                <a:close/>
                <a:moveTo>
                  <a:pt x="11616543" y="5794544"/>
                </a:moveTo>
                <a:cubicBezTo>
                  <a:pt x="11617114" y="5790562"/>
                  <a:pt x="11622815" y="5790562"/>
                  <a:pt x="11623386" y="5794544"/>
                </a:cubicBezTo>
                <a:cubicBezTo>
                  <a:pt x="11627949" y="5852014"/>
                  <a:pt x="11621105" y="5908915"/>
                  <a:pt x="11618825" y="5966385"/>
                </a:cubicBezTo>
                <a:cubicBezTo>
                  <a:pt x="11618825" y="5974352"/>
                  <a:pt x="11611411" y="5977197"/>
                  <a:pt x="11605709" y="5975491"/>
                </a:cubicBezTo>
                <a:cubicBezTo>
                  <a:pt x="11565220" y="5969800"/>
                  <a:pt x="11524732" y="5970370"/>
                  <a:pt x="11484243" y="5968662"/>
                </a:cubicBezTo>
                <a:cubicBezTo>
                  <a:pt x="11476259" y="5968662"/>
                  <a:pt x="11476259" y="5957282"/>
                  <a:pt x="11484243" y="5956712"/>
                </a:cubicBezTo>
                <a:cubicBezTo>
                  <a:pt x="11522451" y="5955006"/>
                  <a:pt x="11561228" y="5949316"/>
                  <a:pt x="11599435" y="5955574"/>
                </a:cubicBezTo>
                <a:cubicBezTo>
                  <a:pt x="11601146" y="5901519"/>
                  <a:pt x="11614262" y="5848601"/>
                  <a:pt x="11616543" y="5794544"/>
                </a:cubicBezTo>
                <a:close/>
                <a:moveTo>
                  <a:pt x="10514024" y="5791874"/>
                </a:moveTo>
                <a:lnTo>
                  <a:pt x="10515654" y="5795964"/>
                </a:lnTo>
                <a:lnTo>
                  <a:pt x="10514900" y="5794997"/>
                </a:lnTo>
                <a:close/>
                <a:moveTo>
                  <a:pt x="479467" y="5783722"/>
                </a:moveTo>
                <a:cubicBezTo>
                  <a:pt x="485275" y="5793828"/>
                  <a:pt x="490720" y="5804295"/>
                  <a:pt x="496164" y="5814763"/>
                </a:cubicBezTo>
                <a:cubicBezTo>
                  <a:pt x="500156" y="5823425"/>
                  <a:pt x="505601" y="5830284"/>
                  <a:pt x="510320" y="5838225"/>
                </a:cubicBezTo>
                <a:cubicBezTo>
                  <a:pt x="511407" y="5840390"/>
                  <a:pt x="508505" y="5841833"/>
                  <a:pt x="507052" y="5840030"/>
                </a:cubicBezTo>
                <a:cubicBezTo>
                  <a:pt x="501971" y="5831006"/>
                  <a:pt x="496164" y="5822704"/>
                  <a:pt x="491808" y="5813319"/>
                </a:cubicBezTo>
                <a:cubicBezTo>
                  <a:pt x="487090" y="5803935"/>
                  <a:pt x="482009" y="5794189"/>
                  <a:pt x="478742" y="5784082"/>
                </a:cubicBezTo>
                <a:cubicBezTo>
                  <a:pt x="478379" y="5783361"/>
                  <a:pt x="479467" y="5783361"/>
                  <a:pt x="479467" y="5783722"/>
                </a:cubicBezTo>
                <a:close/>
                <a:moveTo>
                  <a:pt x="12192000" y="5781491"/>
                </a:moveTo>
                <a:lnTo>
                  <a:pt x="12192000" y="5813309"/>
                </a:lnTo>
                <a:lnTo>
                  <a:pt x="12186930" y="5818895"/>
                </a:lnTo>
                <a:cubicBezTo>
                  <a:pt x="12179003" y="5827948"/>
                  <a:pt x="12163714" y="5815500"/>
                  <a:pt x="12171075" y="5805883"/>
                </a:cubicBezTo>
                <a:close/>
                <a:moveTo>
                  <a:pt x="1338800" y="5779624"/>
                </a:moveTo>
                <a:cubicBezTo>
                  <a:pt x="1339627" y="5778351"/>
                  <a:pt x="1341279" y="5779199"/>
                  <a:pt x="1340866" y="5780897"/>
                </a:cubicBezTo>
                <a:cubicBezTo>
                  <a:pt x="1330538" y="5802541"/>
                  <a:pt x="1322688" y="5828851"/>
                  <a:pt x="1321035" y="5852616"/>
                </a:cubicBezTo>
                <a:cubicBezTo>
                  <a:pt x="1321035" y="5856011"/>
                  <a:pt x="1315664" y="5856011"/>
                  <a:pt x="1315664" y="5852616"/>
                </a:cubicBezTo>
                <a:cubicBezTo>
                  <a:pt x="1316903" y="5828002"/>
                  <a:pt x="1325579" y="5800419"/>
                  <a:pt x="1338800" y="5779624"/>
                </a:cubicBezTo>
                <a:close/>
                <a:moveTo>
                  <a:pt x="10291487" y="5774182"/>
                </a:moveTo>
                <a:cubicBezTo>
                  <a:pt x="10292683" y="5774575"/>
                  <a:pt x="10293593" y="5775701"/>
                  <a:pt x="10292911" y="5777277"/>
                </a:cubicBezTo>
                <a:cubicBezTo>
                  <a:pt x="10283344" y="5802494"/>
                  <a:pt x="10270132" y="5826811"/>
                  <a:pt x="10257376" y="5850675"/>
                </a:cubicBezTo>
                <a:cubicBezTo>
                  <a:pt x="10255554" y="5853827"/>
                  <a:pt x="10250999" y="5851126"/>
                  <a:pt x="10252365" y="5847974"/>
                </a:cubicBezTo>
                <a:cubicBezTo>
                  <a:pt x="10264666" y="5823657"/>
                  <a:pt x="10278332" y="5800693"/>
                  <a:pt x="10288355" y="5775477"/>
                </a:cubicBezTo>
                <a:cubicBezTo>
                  <a:pt x="10288811" y="5774126"/>
                  <a:pt x="10290291" y="5773787"/>
                  <a:pt x="10291487" y="5774182"/>
                </a:cubicBezTo>
                <a:close/>
                <a:moveTo>
                  <a:pt x="11014344" y="5773953"/>
                </a:moveTo>
                <a:cubicBezTo>
                  <a:pt x="11018845" y="5770593"/>
                  <a:pt x="11023908" y="5777875"/>
                  <a:pt x="11019971" y="5781235"/>
                </a:cubicBezTo>
                <a:cubicBezTo>
                  <a:pt x="10980586" y="5812599"/>
                  <a:pt x="10945702" y="5852926"/>
                  <a:pt x="10902941" y="5880371"/>
                </a:cubicBezTo>
                <a:cubicBezTo>
                  <a:pt x="10896190" y="5884852"/>
                  <a:pt x="10887188" y="5873650"/>
                  <a:pt x="10894503" y="5868049"/>
                </a:cubicBezTo>
                <a:cubicBezTo>
                  <a:pt x="10932760" y="5835563"/>
                  <a:pt x="10973834" y="5803079"/>
                  <a:pt x="11014344" y="5773953"/>
                </a:cubicBezTo>
                <a:close/>
                <a:moveTo>
                  <a:pt x="10508833" y="5773385"/>
                </a:moveTo>
                <a:lnTo>
                  <a:pt x="10514024" y="5791874"/>
                </a:lnTo>
                <a:lnTo>
                  <a:pt x="10506791" y="5773732"/>
                </a:lnTo>
                <a:cubicBezTo>
                  <a:pt x="10506551" y="5772198"/>
                  <a:pt x="10508673" y="5772362"/>
                  <a:pt x="10508833" y="5773385"/>
                </a:cubicBezTo>
                <a:close/>
                <a:moveTo>
                  <a:pt x="220178" y="5773315"/>
                </a:moveTo>
                <a:cubicBezTo>
                  <a:pt x="220178" y="5772231"/>
                  <a:pt x="221692" y="5772231"/>
                  <a:pt x="221692" y="5773315"/>
                </a:cubicBezTo>
                <a:cubicBezTo>
                  <a:pt x="222828" y="5797889"/>
                  <a:pt x="219421" y="5823548"/>
                  <a:pt x="223585" y="5847760"/>
                </a:cubicBezTo>
                <a:cubicBezTo>
                  <a:pt x="223585" y="5850290"/>
                  <a:pt x="220178" y="5851374"/>
                  <a:pt x="219799" y="5848844"/>
                </a:cubicBezTo>
                <a:cubicBezTo>
                  <a:pt x="216014" y="5824270"/>
                  <a:pt x="219042" y="5798250"/>
                  <a:pt x="220178" y="5773315"/>
                </a:cubicBezTo>
                <a:close/>
                <a:moveTo>
                  <a:pt x="473448" y="5760225"/>
                </a:moveTo>
                <a:cubicBezTo>
                  <a:pt x="481304" y="5774544"/>
                  <a:pt x="490593" y="5787430"/>
                  <a:pt x="497737" y="5802106"/>
                </a:cubicBezTo>
                <a:cubicBezTo>
                  <a:pt x="503808" y="5815349"/>
                  <a:pt x="512024" y="5826088"/>
                  <a:pt x="519526" y="5838615"/>
                </a:cubicBezTo>
                <a:cubicBezTo>
                  <a:pt x="520955" y="5840405"/>
                  <a:pt x="517740" y="5841836"/>
                  <a:pt x="516668" y="5840048"/>
                </a:cubicBezTo>
                <a:cubicBezTo>
                  <a:pt x="512381" y="5833604"/>
                  <a:pt x="507381" y="5827519"/>
                  <a:pt x="503095" y="5820718"/>
                </a:cubicBezTo>
                <a:cubicBezTo>
                  <a:pt x="499165" y="5814276"/>
                  <a:pt x="496665" y="5807832"/>
                  <a:pt x="493450" y="5801031"/>
                </a:cubicBezTo>
                <a:cubicBezTo>
                  <a:pt x="487021" y="5787071"/>
                  <a:pt x="478091" y="5774901"/>
                  <a:pt x="472376" y="5760942"/>
                </a:cubicBezTo>
                <a:cubicBezTo>
                  <a:pt x="472018" y="5760225"/>
                  <a:pt x="473090" y="5759510"/>
                  <a:pt x="473448" y="5760225"/>
                </a:cubicBezTo>
                <a:close/>
                <a:moveTo>
                  <a:pt x="1339118" y="5759162"/>
                </a:moveTo>
                <a:cubicBezTo>
                  <a:pt x="1339976" y="5757900"/>
                  <a:pt x="1341263" y="5759162"/>
                  <a:pt x="1340834" y="5760426"/>
                </a:cubicBezTo>
                <a:cubicBezTo>
                  <a:pt x="1325388" y="5786955"/>
                  <a:pt x="1311230" y="5821485"/>
                  <a:pt x="1308225" y="5852646"/>
                </a:cubicBezTo>
                <a:cubicBezTo>
                  <a:pt x="1307797" y="5856014"/>
                  <a:pt x="1302650" y="5856014"/>
                  <a:pt x="1303078" y="5852646"/>
                </a:cubicBezTo>
                <a:cubicBezTo>
                  <a:pt x="1306082" y="5820221"/>
                  <a:pt x="1320240" y="5785692"/>
                  <a:pt x="1339118" y="5759162"/>
                </a:cubicBezTo>
                <a:close/>
                <a:moveTo>
                  <a:pt x="225972" y="5757419"/>
                </a:moveTo>
                <a:cubicBezTo>
                  <a:pt x="225972" y="5756330"/>
                  <a:pt x="227310" y="5756330"/>
                  <a:pt x="227310" y="5757419"/>
                </a:cubicBezTo>
                <a:cubicBezTo>
                  <a:pt x="227646" y="5771934"/>
                  <a:pt x="228315" y="5786449"/>
                  <a:pt x="228651" y="5800601"/>
                </a:cubicBezTo>
                <a:cubicBezTo>
                  <a:pt x="229320" y="5813666"/>
                  <a:pt x="226977" y="5827818"/>
                  <a:pt x="229654" y="5840518"/>
                </a:cubicBezTo>
                <a:cubicBezTo>
                  <a:pt x="229990" y="5842333"/>
                  <a:pt x="226977" y="5843421"/>
                  <a:pt x="226641" y="5841245"/>
                </a:cubicBezTo>
                <a:cubicBezTo>
                  <a:pt x="223964" y="5829269"/>
                  <a:pt x="226307" y="5816568"/>
                  <a:pt x="226307" y="5804230"/>
                </a:cubicBezTo>
                <a:cubicBezTo>
                  <a:pt x="225972" y="5788627"/>
                  <a:pt x="225972" y="5773022"/>
                  <a:pt x="225972" y="5757419"/>
                </a:cubicBezTo>
                <a:close/>
                <a:moveTo>
                  <a:pt x="1022459" y="5746386"/>
                </a:moveTo>
                <a:lnTo>
                  <a:pt x="1011391" y="5761817"/>
                </a:lnTo>
                <a:cubicBezTo>
                  <a:pt x="1010561" y="5763062"/>
                  <a:pt x="1008900" y="5762647"/>
                  <a:pt x="1009315" y="5761402"/>
                </a:cubicBezTo>
                <a:close/>
                <a:moveTo>
                  <a:pt x="11019326" y="5743276"/>
                </a:moveTo>
                <a:cubicBezTo>
                  <a:pt x="11028424" y="5738144"/>
                  <a:pt x="11036384" y="5752968"/>
                  <a:pt x="11027285" y="5757529"/>
                </a:cubicBezTo>
                <a:cubicBezTo>
                  <a:pt x="11006248" y="5768362"/>
                  <a:pt x="10989190" y="5784897"/>
                  <a:pt x="10969856" y="5797441"/>
                </a:cubicBezTo>
                <a:cubicBezTo>
                  <a:pt x="10948819" y="5811695"/>
                  <a:pt x="10927212" y="5824239"/>
                  <a:pt x="10909015" y="5842485"/>
                </a:cubicBezTo>
                <a:cubicBezTo>
                  <a:pt x="10901624" y="5849897"/>
                  <a:pt x="10889684" y="5837923"/>
                  <a:pt x="10897644" y="5829941"/>
                </a:cubicBezTo>
                <a:cubicBezTo>
                  <a:pt x="10914702" y="5813406"/>
                  <a:pt x="10935171" y="5800862"/>
                  <a:pt x="10955073" y="5788318"/>
                </a:cubicBezTo>
                <a:cubicBezTo>
                  <a:pt x="10977248" y="5774065"/>
                  <a:pt x="10996581" y="5756389"/>
                  <a:pt x="11019326" y="5743276"/>
                </a:cubicBezTo>
                <a:close/>
                <a:moveTo>
                  <a:pt x="10279933" y="5739711"/>
                </a:moveTo>
                <a:cubicBezTo>
                  <a:pt x="10279933" y="5736992"/>
                  <a:pt x="10284351" y="5736992"/>
                  <a:pt x="10284351" y="5739711"/>
                </a:cubicBezTo>
                <a:cubicBezTo>
                  <a:pt x="10283909" y="5751942"/>
                  <a:pt x="10277724" y="5761457"/>
                  <a:pt x="10272865" y="5771878"/>
                </a:cubicBezTo>
                <a:cubicBezTo>
                  <a:pt x="10263588" y="5791812"/>
                  <a:pt x="10252986" y="5811293"/>
                  <a:pt x="10242826" y="5831227"/>
                </a:cubicBezTo>
                <a:cubicBezTo>
                  <a:pt x="10241501" y="5833946"/>
                  <a:pt x="10237083" y="5831227"/>
                  <a:pt x="10238408" y="5828056"/>
                </a:cubicBezTo>
                <a:cubicBezTo>
                  <a:pt x="10246359" y="5812653"/>
                  <a:pt x="10255636" y="5797248"/>
                  <a:pt x="10263147" y="5780939"/>
                </a:cubicBezTo>
                <a:cubicBezTo>
                  <a:pt x="10269331" y="5768706"/>
                  <a:pt x="10279050" y="5754208"/>
                  <a:pt x="10279933" y="5739711"/>
                </a:cubicBezTo>
                <a:close/>
                <a:moveTo>
                  <a:pt x="95589" y="5739038"/>
                </a:moveTo>
                <a:cubicBezTo>
                  <a:pt x="97400" y="5737964"/>
                  <a:pt x="99574" y="5740111"/>
                  <a:pt x="97762" y="5741900"/>
                </a:cubicBezTo>
                <a:cubicBezTo>
                  <a:pt x="75747" y="5759610"/>
                  <a:pt x="44970" y="5761421"/>
                  <a:pt x="18574" y="5752163"/>
                </a:cubicBezTo>
                <a:lnTo>
                  <a:pt x="0" y="5742463"/>
                </a:lnTo>
                <a:lnTo>
                  <a:pt x="0" y="5739802"/>
                </a:lnTo>
                <a:lnTo>
                  <a:pt x="19406" y="5748698"/>
                </a:lnTo>
                <a:cubicBezTo>
                  <a:pt x="44902" y="5757150"/>
                  <a:pt x="73303" y="5756747"/>
                  <a:pt x="95589" y="5739038"/>
                </a:cubicBezTo>
                <a:close/>
                <a:moveTo>
                  <a:pt x="86059" y="5738290"/>
                </a:moveTo>
                <a:cubicBezTo>
                  <a:pt x="87866" y="5737249"/>
                  <a:pt x="90035" y="5739330"/>
                  <a:pt x="88228" y="5740371"/>
                </a:cubicBezTo>
                <a:cubicBezTo>
                  <a:pt x="69074" y="5755983"/>
                  <a:pt x="41971" y="5751473"/>
                  <a:pt x="19926" y="5745228"/>
                </a:cubicBezTo>
                <a:cubicBezTo>
                  <a:pt x="18843" y="5744881"/>
                  <a:pt x="19204" y="5743493"/>
                  <a:pt x="20288" y="5743493"/>
                </a:cubicBezTo>
                <a:cubicBezTo>
                  <a:pt x="41971" y="5746963"/>
                  <a:pt x="66906" y="5752860"/>
                  <a:pt x="86059" y="5738290"/>
                </a:cubicBezTo>
                <a:close/>
                <a:moveTo>
                  <a:pt x="1030960" y="5736675"/>
                </a:moveTo>
                <a:lnTo>
                  <a:pt x="1022459" y="5746386"/>
                </a:lnTo>
                <a:lnTo>
                  <a:pt x="1027167" y="5739822"/>
                </a:lnTo>
                <a:close/>
                <a:moveTo>
                  <a:pt x="11659407" y="5725438"/>
                </a:moveTo>
                <a:cubicBezTo>
                  <a:pt x="11667339" y="5773107"/>
                  <a:pt x="11669039" y="5821912"/>
                  <a:pt x="11666205" y="5870151"/>
                </a:cubicBezTo>
                <a:cubicBezTo>
                  <a:pt x="11665072" y="5893986"/>
                  <a:pt x="11665072" y="5917821"/>
                  <a:pt x="11662806" y="5941657"/>
                </a:cubicBezTo>
                <a:cubicBezTo>
                  <a:pt x="11661106" y="5958682"/>
                  <a:pt x="11658273" y="5977978"/>
                  <a:pt x="11662806" y="5995003"/>
                </a:cubicBezTo>
                <a:cubicBezTo>
                  <a:pt x="11664506" y="5995003"/>
                  <a:pt x="11666205" y="5995571"/>
                  <a:pt x="11666771" y="5995571"/>
                </a:cubicBezTo>
                <a:cubicBezTo>
                  <a:pt x="11680370" y="5995003"/>
                  <a:pt x="11679804" y="6016000"/>
                  <a:pt x="11666205" y="6016000"/>
                </a:cubicBezTo>
                <a:cubicBezTo>
                  <a:pt x="11663940" y="6016000"/>
                  <a:pt x="11662240" y="6016000"/>
                  <a:pt x="11659973" y="6016000"/>
                </a:cubicBezTo>
                <a:cubicBezTo>
                  <a:pt x="11657139" y="6017135"/>
                  <a:pt x="11654308" y="6017135"/>
                  <a:pt x="11652040" y="6016000"/>
                </a:cubicBezTo>
                <a:cubicBezTo>
                  <a:pt x="11611812" y="6014299"/>
                  <a:pt x="11572150" y="6009758"/>
                  <a:pt x="11531923" y="6007487"/>
                </a:cubicBezTo>
                <a:cubicBezTo>
                  <a:pt x="11491695" y="6004651"/>
                  <a:pt x="11450333" y="6006352"/>
                  <a:pt x="11410105" y="6000110"/>
                </a:cubicBezTo>
                <a:cubicBezTo>
                  <a:pt x="11406706" y="6000110"/>
                  <a:pt x="11403873" y="5994436"/>
                  <a:pt x="11407840" y="5992733"/>
                </a:cubicBezTo>
                <a:lnTo>
                  <a:pt x="11412373" y="5991030"/>
                </a:lnTo>
                <a:cubicBezTo>
                  <a:pt x="11413505" y="5990462"/>
                  <a:pt x="11414072" y="5991030"/>
                  <a:pt x="11414072" y="5991597"/>
                </a:cubicBezTo>
                <a:cubicBezTo>
                  <a:pt x="11414072" y="5984220"/>
                  <a:pt x="11580650" y="5992165"/>
                  <a:pt x="11643542" y="5994436"/>
                </a:cubicBezTo>
                <a:cubicBezTo>
                  <a:pt x="11636176" y="5960953"/>
                  <a:pt x="11644108" y="5920659"/>
                  <a:pt x="11646375" y="5887744"/>
                </a:cubicBezTo>
                <a:cubicBezTo>
                  <a:pt x="11650907" y="5833831"/>
                  <a:pt x="11657707" y="5780485"/>
                  <a:pt x="11654874" y="5726005"/>
                </a:cubicBezTo>
                <a:cubicBezTo>
                  <a:pt x="11654874" y="5723735"/>
                  <a:pt x="11658839" y="5723167"/>
                  <a:pt x="11659407" y="5725438"/>
                </a:cubicBezTo>
                <a:close/>
                <a:moveTo>
                  <a:pt x="1359171" y="5718256"/>
                </a:moveTo>
                <a:cubicBezTo>
                  <a:pt x="1360020" y="5716998"/>
                  <a:pt x="1361718" y="5718675"/>
                  <a:pt x="1360444" y="5719515"/>
                </a:cubicBezTo>
                <a:cubicBezTo>
                  <a:pt x="1344732" y="5737550"/>
                  <a:pt x="1332844" y="5758523"/>
                  <a:pt x="1321802" y="5780334"/>
                </a:cubicBezTo>
                <a:cubicBezTo>
                  <a:pt x="1315435" y="5793756"/>
                  <a:pt x="1310338" y="5807598"/>
                  <a:pt x="1306093" y="5821860"/>
                </a:cubicBezTo>
                <a:cubicBezTo>
                  <a:pt x="1303968" y="5831087"/>
                  <a:pt x="1298449" y="5841573"/>
                  <a:pt x="1298449" y="5851221"/>
                </a:cubicBezTo>
                <a:cubicBezTo>
                  <a:pt x="1298449" y="5854157"/>
                  <a:pt x="1293778" y="5854157"/>
                  <a:pt x="1293778" y="5851221"/>
                </a:cubicBezTo>
                <a:cubicBezTo>
                  <a:pt x="1293354" y="5840735"/>
                  <a:pt x="1298874" y="5830248"/>
                  <a:pt x="1301422" y="5820601"/>
                </a:cubicBezTo>
                <a:cubicBezTo>
                  <a:pt x="1305244" y="5807598"/>
                  <a:pt x="1309065" y="5794596"/>
                  <a:pt x="1315435" y="5782431"/>
                </a:cubicBezTo>
                <a:cubicBezTo>
                  <a:pt x="1327324" y="5758942"/>
                  <a:pt x="1340062" y="5736292"/>
                  <a:pt x="1359171" y="5718256"/>
                </a:cubicBezTo>
                <a:close/>
                <a:moveTo>
                  <a:pt x="1047094" y="5718243"/>
                </a:moveTo>
                <a:cubicBezTo>
                  <a:pt x="1048755" y="5716998"/>
                  <a:pt x="1051246" y="5719902"/>
                  <a:pt x="1049171" y="5721563"/>
                </a:cubicBezTo>
                <a:lnTo>
                  <a:pt x="1030960" y="5736675"/>
                </a:lnTo>
                <a:close/>
                <a:moveTo>
                  <a:pt x="1038338" y="5714961"/>
                </a:moveTo>
                <a:cubicBezTo>
                  <a:pt x="1040860" y="5713280"/>
                  <a:pt x="1043804" y="5716223"/>
                  <a:pt x="1041281" y="5717906"/>
                </a:cubicBezTo>
                <a:cubicBezTo>
                  <a:pt x="1035813" y="5722952"/>
                  <a:pt x="1029927" y="5727578"/>
                  <a:pt x="1024460" y="5732204"/>
                </a:cubicBezTo>
                <a:cubicBezTo>
                  <a:pt x="1019414" y="5736408"/>
                  <a:pt x="1014788" y="5740614"/>
                  <a:pt x="1012263" y="5746501"/>
                </a:cubicBezTo>
                <a:cubicBezTo>
                  <a:pt x="1011423" y="5748184"/>
                  <a:pt x="1008900" y="5746921"/>
                  <a:pt x="1009741" y="5745240"/>
                </a:cubicBezTo>
                <a:cubicBezTo>
                  <a:pt x="1011843" y="5739773"/>
                  <a:pt x="1015629" y="5734726"/>
                  <a:pt x="1020253" y="5730521"/>
                </a:cubicBezTo>
                <a:cubicBezTo>
                  <a:pt x="1025721" y="5725054"/>
                  <a:pt x="1032028" y="5719587"/>
                  <a:pt x="1038338" y="5714961"/>
                </a:cubicBezTo>
                <a:close/>
                <a:moveTo>
                  <a:pt x="1032041" y="5710813"/>
                </a:moveTo>
                <a:cubicBezTo>
                  <a:pt x="1033766" y="5709561"/>
                  <a:pt x="1036356" y="5712900"/>
                  <a:pt x="1034630" y="5714152"/>
                </a:cubicBezTo>
                <a:cubicBezTo>
                  <a:pt x="1028156" y="5719161"/>
                  <a:pt x="1020387" y="5721665"/>
                  <a:pt x="1015640" y="5728343"/>
                </a:cubicBezTo>
                <a:cubicBezTo>
                  <a:pt x="1014776" y="5729595"/>
                  <a:pt x="1012619" y="5728343"/>
                  <a:pt x="1013481" y="5727091"/>
                </a:cubicBezTo>
                <a:cubicBezTo>
                  <a:pt x="1017797" y="5720413"/>
                  <a:pt x="1025135" y="5714987"/>
                  <a:pt x="1032041" y="5710813"/>
                </a:cubicBezTo>
                <a:close/>
                <a:moveTo>
                  <a:pt x="11020946" y="5702145"/>
                </a:moveTo>
                <a:cubicBezTo>
                  <a:pt x="11027700" y="5698207"/>
                  <a:pt x="11033892" y="5708336"/>
                  <a:pt x="11026575" y="5712837"/>
                </a:cubicBezTo>
                <a:cubicBezTo>
                  <a:pt x="10988293" y="5735908"/>
                  <a:pt x="10955644" y="5767982"/>
                  <a:pt x="10916801" y="5790489"/>
                </a:cubicBezTo>
                <a:cubicBezTo>
                  <a:pt x="10908356" y="5794991"/>
                  <a:pt x="10902165" y="5782612"/>
                  <a:pt x="10910045" y="5777548"/>
                </a:cubicBezTo>
                <a:cubicBezTo>
                  <a:pt x="10946073" y="5751663"/>
                  <a:pt x="10982102" y="5724090"/>
                  <a:pt x="11020946" y="5702145"/>
                </a:cubicBezTo>
                <a:close/>
                <a:moveTo>
                  <a:pt x="10490833" y="5690204"/>
                </a:moveTo>
                <a:cubicBezTo>
                  <a:pt x="10492328" y="5688126"/>
                  <a:pt x="10495444" y="5690368"/>
                  <a:pt x="10494260" y="5692670"/>
                </a:cubicBezTo>
                <a:cubicBezTo>
                  <a:pt x="10489446" y="5700020"/>
                  <a:pt x="10483074" y="5706248"/>
                  <a:pt x="10476604" y="5711955"/>
                </a:cubicBezTo>
                <a:cubicBezTo>
                  <a:pt x="10475536" y="5713440"/>
                  <a:pt x="10474583" y="5714106"/>
                  <a:pt x="10473630" y="5714773"/>
                </a:cubicBezTo>
                <a:cubicBezTo>
                  <a:pt x="10470872" y="5717293"/>
                  <a:pt x="10467052" y="5712744"/>
                  <a:pt x="10469811" y="5710223"/>
                </a:cubicBezTo>
                <a:cubicBezTo>
                  <a:pt x="10477332" y="5704370"/>
                  <a:pt x="10485066" y="5698221"/>
                  <a:pt x="10490833" y="5690204"/>
                </a:cubicBezTo>
                <a:close/>
                <a:moveTo>
                  <a:pt x="122399" y="5688091"/>
                </a:moveTo>
                <a:cubicBezTo>
                  <a:pt x="135412" y="5687731"/>
                  <a:pt x="148064" y="5688091"/>
                  <a:pt x="160716" y="5688091"/>
                </a:cubicBezTo>
                <a:cubicBezTo>
                  <a:pt x="166861" y="5688091"/>
                  <a:pt x="173367" y="5688091"/>
                  <a:pt x="179513" y="5688091"/>
                </a:cubicBezTo>
                <a:cubicBezTo>
                  <a:pt x="182043" y="5688091"/>
                  <a:pt x="183850" y="5690249"/>
                  <a:pt x="183850" y="5693487"/>
                </a:cubicBezTo>
                <a:cubicBezTo>
                  <a:pt x="183850" y="5695645"/>
                  <a:pt x="182766" y="5697803"/>
                  <a:pt x="180596" y="5698523"/>
                </a:cubicBezTo>
                <a:cubicBezTo>
                  <a:pt x="181682" y="5703198"/>
                  <a:pt x="182404" y="5709313"/>
                  <a:pt x="179513" y="5715429"/>
                </a:cubicBezTo>
                <a:cubicBezTo>
                  <a:pt x="172644" y="5729818"/>
                  <a:pt x="164692" y="5743486"/>
                  <a:pt x="155656" y="5754278"/>
                </a:cubicBezTo>
                <a:cubicBezTo>
                  <a:pt x="138665" y="5774422"/>
                  <a:pt x="111194" y="5799961"/>
                  <a:pt x="75769" y="5806436"/>
                </a:cubicBezTo>
                <a:cubicBezTo>
                  <a:pt x="62395" y="5808594"/>
                  <a:pt x="50105" y="5810034"/>
                  <a:pt x="38538" y="5810034"/>
                </a:cubicBezTo>
                <a:lnTo>
                  <a:pt x="0" y="5800508"/>
                </a:lnTo>
                <a:lnTo>
                  <a:pt x="0" y="5790178"/>
                </a:lnTo>
                <a:lnTo>
                  <a:pt x="42153" y="5800321"/>
                </a:lnTo>
                <a:cubicBezTo>
                  <a:pt x="54804" y="5800321"/>
                  <a:pt x="67094" y="5798523"/>
                  <a:pt x="78661" y="5795285"/>
                </a:cubicBezTo>
                <a:cubicBezTo>
                  <a:pt x="106134" y="5788091"/>
                  <a:pt x="132159" y="5769385"/>
                  <a:pt x="150956" y="5743846"/>
                </a:cubicBezTo>
                <a:cubicBezTo>
                  <a:pt x="158909" y="5732696"/>
                  <a:pt x="167223" y="5720465"/>
                  <a:pt x="171561" y="5707875"/>
                </a:cubicBezTo>
                <a:lnTo>
                  <a:pt x="171561" y="5698523"/>
                </a:lnTo>
                <a:cubicBezTo>
                  <a:pt x="161801" y="5698523"/>
                  <a:pt x="151679" y="5698523"/>
                  <a:pt x="141919" y="5698523"/>
                </a:cubicBezTo>
                <a:cubicBezTo>
                  <a:pt x="128906" y="5698162"/>
                  <a:pt x="114809" y="5698162"/>
                  <a:pt x="101434" y="5698162"/>
                </a:cubicBezTo>
                <a:cubicBezTo>
                  <a:pt x="90229" y="5698162"/>
                  <a:pt x="80831" y="5698162"/>
                  <a:pt x="71432" y="5698523"/>
                </a:cubicBezTo>
                <a:cubicBezTo>
                  <a:pt x="69986" y="5698523"/>
                  <a:pt x="68901" y="5697443"/>
                  <a:pt x="68540" y="5695645"/>
                </a:cubicBezTo>
                <a:cubicBezTo>
                  <a:pt x="68179" y="5693846"/>
                  <a:pt x="68540" y="5692047"/>
                  <a:pt x="70709" y="5691328"/>
                </a:cubicBezTo>
                <a:cubicBezTo>
                  <a:pt x="76853" y="5688450"/>
                  <a:pt x="82999" y="5688450"/>
                  <a:pt x="88783" y="5688810"/>
                </a:cubicBezTo>
                <a:cubicBezTo>
                  <a:pt x="89867" y="5688810"/>
                  <a:pt x="90951" y="5688810"/>
                  <a:pt x="92036" y="5688810"/>
                </a:cubicBezTo>
                <a:lnTo>
                  <a:pt x="92759" y="5688810"/>
                </a:lnTo>
                <a:cubicBezTo>
                  <a:pt x="99626" y="5688810"/>
                  <a:pt x="106856" y="5688450"/>
                  <a:pt x="113724" y="5688450"/>
                </a:cubicBezTo>
                <a:cubicBezTo>
                  <a:pt x="116616" y="5688091"/>
                  <a:pt x="119508" y="5688091"/>
                  <a:pt x="122399" y="5688091"/>
                </a:cubicBezTo>
                <a:close/>
                <a:moveTo>
                  <a:pt x="11022328" y="5668554"/>
                </a:moveTo>
                <a:cubicBezTo>
                  <a:pt x="11026295" y="5665759"/>
                  <a:pt x="11031394" y="5672468"/>
                  <a:pt x="11027427" y="5675823"/>
                </a:cubicBezTo>
                <a:cubicBezTo>
                  <a:pt x="11002498" y="5694832"/>
                  <a:pt x="10978133" y="5716079"/>
                  <a:pt x="10951503" y="5732293"/>
                </a:cubicBezTo>
                <a:cubicBezTo>
                  <a:pt x="10945837" y="5735089"/>
                  <a:pt x="10939605" y="5727262"/>
                  <a:pt x="10944704" y="5723348"/>
                </a:cubicBezTo>
                <a:cubicBezTo>
                  <a:pt x="10969635" y="5704337"/>
                  <a:pt x="10996263" y="5687005"/>
                  <a:pt x="11022328" y="5668554"/>
                </a:cubicBezTo>
                <a:close/>
                <a:moveTo>
                  <a:pt x="1538635" y="5662935"/>
                </a:moveTo>
                <a:cubicBezTo>
                  <a:pt x="1539062" y="5661223"/>
                  <a:pt x="1542055" y="5661650"/>
                  <a:pt x="1541201" y="5663363"/>
                </a:cubicBezTo>
                <a:cubicBezTo>
                  <a:pt x="1537780" y="5674491"/>
                  <a:pt x="1534787" y="5685619"/>
                  <a:pt x="1528800" y="5695463"/>
                </a:cubicBezTo>
                <a:cubicBezTo>
                  <a:pt x="1522384" y="5705308"/>
                  <a:pt x="1513834" y="5710872"/>
                  <a:pt x="1505280" y="5718148"/>
                </a:cubicBezTo>
                <a:cubicBezTo>
                  <a:pt x="1503142" y="5720288"/>
                  <a:pt x="1499722" y="5716864"/>
                  <a:pt x="1502287" y="5714724"/>
                </a:cubicBezTo>
                <a:cubicBezTo>
                  <a:pt x="1509983" y="5707447"/>
                  <a:pt x="1518536" y="5702312"/>
                  <a:pt x="1524523" y="5692895"/>
                </a:cubicBezTo>
                <a:cubicBezTo>
                  <a:pt x="1530511" y="5683479"/>
                  <a:pt x="1534787" y="5673207"/>
                  <a:pt x="1538635" y="5662935"/>
                </a:cubicBezTo>
                <a:close/>
                <a:moveTo>
                  <a:pt x="10679467" y="5658870"/>
                </a:moveTo>
                <a:cubicBezTo>
                  <a:pt x="10683067" y="5658848"/>
                  <a:pt x="10683957" y="5663842"/>
                  <a:pt x="10680150" y="5664149"/>
                </a:cubicBezTo>
                <a:cubicBezTo>
                  <a:pt x="10663828" y="5665031"/>
                  <a:pt x="10648008" y="5665838"/>
                  <a:pt x="10631570" y="5667506"/>
                </a:cubicBezTo>
                <a:cubicBezTo>
                  <a:pt x="10630271" y="5667442"/>
                  <a:pt x="10630004" y="5665944"/>
                  <a:pt x="10631214" y="5665509"/>
                </a:cubicBezTo>
                <a:cubicBezTo>
                  <a:pt x="10646884" y="5662417"/>
                  <a:pt x="10663558" y="5659178"/>
                  <a:pt x="10679467" y="5658870"/>
                </a:cubicBezTo>
                <a:close/>
                <a:moveTo>
                  <a:pt x="147586" y="5656391"/>
                </a:moveTo>
                <a:cubicBezTo>
                  <a:pt x="158752" y="5656391"/>
                  <a:pt x="169916" y="5656752"/>
                  <a:pt x="180719" y="5656752"/>
                </a:cubicBezTo>
                <a:cubicBezTo>
                  <a:pt x="190443" y="5657111"/>
                  <a:pt x="200166" y="5657111"/>
                  <a:pt x="209531" y="5657111"/>
                </a:cubicBezTo>
                <a:cubicBezTo>
                  <a:pt x="212053" y="5657111"/>
                  <a:pt x="213853" y="5658192"/>
                  <a:pt x="214574" y="5660353"/>
                </a:cubicBezTo>
                <a:cubicBezTo>
                  <a:pt x="215652" y="5662153"/>
                  <a:pt x="215294" y="5664674"/>
                  <a:pt x="214213" y="5666474"/>
                </a:cubicBezTo>
                <a:cubicBezTo>
                  <a:pt x="213132" y="5673675"/>
                  <a:pt x="213132" y="5680877"/>
                  <a:pt x="212773" y="5687359"/>
                </a:cubicBezTo>
                <a:cubicBezTo>
                  <a:pt x="212412" y="5700681"/>
                  <a:pt x="212412" y="5712924"/>
                  <a:pt x="206650" y="5726248"/>
                </a:cubicBezTo>
                <a:cubicBezTo>
                  <a:pt x="200528" y="5742451"/>
                  <a:pt x="190084" y="5759015"/>
                  <a:pt x="177839" y="5773779"/>
                </a:cubicBezTo>
                <a:cubicBezTo>
                  <a:pt x="157310" y="5798625"/>
                  <a:pt x="123818" y="5829952"/>
                  <a:pt x="81321" y="5837513"/>
                </a:cubicBezTo>
                <a:cubicBezTo>
                  <a:pt x="64394" y="5840394"/>
                  <a:pt x="49628" y="5841834"/>
                  <a:pt x="35583" y="5841834"/>
                </a:cubicBezTo>
                <a:lnTo>
                  <a:pt x="0" y="5837729"/>
                </a:lnTo>
                <a:lnTo>
                  <a:pt x="0" y="5824924"/>
                </a:lnTo>
                <a:lnTo>
                  <a:pt x="4611" y="5826666"/>
                </a:lnTo>
                <a:cubicBezTo>
                  <a:pt x="15865" y="5829322"/>
                  <a:pt x="27840" y="5830672"/>
                  <a:pt x="40265" y="5830672"/>
                </a:cubicBezTo>
                <a:cubicBezTo>
                  <a:pt x="55390" y="5830672"/>
                  <a:pt x="70517" y="5828871"/>
                  <a:pt x="84922" y="5824911"/>
                </a:cubicBezTo>
                <a:cubicBezTo>
                  <a:pt x="118055" y="5815908"/>
                  <a:pt x="150108" y="5793223"/>
                  <a:pt x="172437" y="5762256"/>
                </a:cubicBezTo>
                <a:cubicBezTo>
                  <a:pt x="182881" y="5748213"/>
                  <a:pt x="192964" y="5733089"/>
                  <a:pt x="198007" y="5717606"/>
                </a:cubicBezTo>
                <a:cubicBezTo>
                  <a:pt x="201609" y="5706803"/>
                  <a:pt x="201609" y="5696721"/>
                  <a:pt x="201609" y="5685918"/>
                </a:cubicBezTo>
                <a:cubicBezTo>
                  <a:pt x="201968" y="5680157"/>
                  <a:pt x="201968" y="5674395"/>
                  <a:pt x="202688" y="5668634"/>
                </a:cubicBezTo>
                <a:cubicBezTo>
                  <a:pt x="185762" y="5668634"/>
                  <a:pt x="168835" y="5668275"/>
                  <a:pt x="151909" y="5668275"/>
                </a:cubicBezTo>
                <a:cubicBezTo>
                  <a:pt x="131380" y="5667914"/>
                  <a:pt x="110132" y="5667914"/>
                  <a:pt x="89243" y="5667914"/>
                </a:cubicBezTo>
                <a:cubicBezTo>
                  <a:pt x="74118" y="5667914"/>
                  <a:pt x="60793" y="5667914"/>
                  <a:pt x="48187" y="5668275"/>
                </a:cubicBezTo>
                <a:cubicBezTo>
                  <a:pt x="48908" y="5672596"/>
                  <a:pt x="48908" y="5677636"/>
                  <a:pt x="48908" y="5682317"/>
                </a:cubicBezTo>
                <a:cubicBezTo>
                  <a:pt x="48548" y="5685558"/>
                  <a:pt x="48548" y="5688438"/>
                  <a:pt x="48908" y="5691319"/>
                </a:cubicBezTo>
                <a:cubicBezTo>
                  <a:pt x="49268" y="5695281"/>
                  <a:pt x="49988" y="5699241"/>
                  <a:pt x="50708" y="5703202"/>
                </a:cubicBezTo>
                <a:cubicBezTo>
                  <a:pt x="51789" y="5710044"/>
                  <a:pt x="52508" y="5716886"/>
                  <a:pt x="52508" y="5723727"/>
                </a:cubicBezTo>
                <a:cubicBezTo>
                  <a:pt x="64394" y="5722647"/>
                  <a:pt x="75919" y="5722647"/>
                  <a:pt x="84922" y="5722647"/>
                </a:cubicBezTo>
                <a:cubicBezTo>
                  <a:pt x="89243" y="5722647"/>
                  <a:pt x="94285" y="5722647"/>
                  <a:pt x="98967" y="5722647"/>
                </a:cubicBezTo>
                <a:cubicBezTo>
                  <a:pt x="106171" y="5723007"/>
                  <a:pt x="113013" y="5723007"/>
                  <a:pt x="119856" y="5722647"/>
                </a:cubicBezTo>
                <a:cubicBezTo>
                  <a:pt x="122737" y="5721566"/>
                  <a:pt x="126339" y="5722647"/>
                  <a:pt x="127779" y="5725167"/>
                </a:cubicBezTo>
                <a:cubicBezTo>
                  <a:pt x="128859" y="5726968"/>
                  <a:pt x="128499" y="5729129"/>
                  <a:pt x="127419" y="5730929"/>
                </a:cubicBezTo>
                <a:cubicBezTo>
                  <a:pt x="110132" y="5758655"/>
                  <a:pt x="81321" y="5774139"/>
                  <a:pt x="48548" y="5774139"/>
                </a:cubicBezTo>
                <a:cubicBezTo>
                  <a:pt x="37924" y="5774139"/>
                  <a:pt x="26872" y="5772406"/>
                  <a:pt x="16090" y="5768963"/>
                </a:cubicBezTo>
                <a:lnTo>
                  <a:pt x="0" y="5760908"/>
                </a:lnTo>
                <a:lnTo>
                  <a:pt x="0" y="5748984"/>
                </a:lnTo>
                <a:lnTo>
                  <a:pt x="13271" y="5757277"/>
                </a:lnTo>
                <a:cubicBezTo>
                  <a:pt x="22033" y="5760951"/>
                  <a:pt x="31351" y="5763156"/>
                  <a:pt x="40985" y="5763696"/>
                </a:cubicBezTo>
                <a:cubicBezTo>
                  <a:pt x="68716" y="5764777"/>
                  <a:pt x="92845" y="5754334"/>
                  <a:pt x="110492" y="5734530"/>
                </a:cubicBezTo>
                <a:lnTo>
                  <a:pt x="109772" y="5734530"/>
                </a:lnTo>
                <a:cubicBezTo>
                  <a:pt x="88884" y="5734530"/>
                  <a:pt x="69076" y="5734170"/>
                  <a:pt x="50708" y="5732369"/>
                </a:cubicBezTo>
                <a:cubicBezTo>
                  <a:pt x="49988" y="5734170"/>
                  <a:pt x="48548" y="5734890"/>
                  <a:pt x="46387" y="5734890"/>
                </a:cubicBezTo>
                <a:cubicBezTo>
                  <a:pt x="44946" y="5734890"/>
                  <a:pt x="43145" y="5734170"/>
                  <a:pt x="42065" y="5732730"/>
                </a:cubicBezTo>
                <a:cubicBezTo>
                  <a:pt x="41345" y="5732009"/>
                  <a:pt x="40985" y="5730569"/>
                  <a:pt x="40985" y="5729129"/>
                </a:cubicBezTo>
                <a:cubicBezTo>
                  <a:pt x="41345" y="5729129"/>
                  <a:pt x="41345" y="5728768"/>
                  <a:pt x="41345" y="5728768"/>
                </a:cubicBezTo>
                <a:lnTo>
                  <a:pt x="41345" y="5728048"/>
                </a:lnTo>
                <a:cubicBezTo>
                  <a:pt x="42065" y="5720846"/>
                  <a:pt x="40985" y="5713644"/>
                  <a:pt x="39903" y="5705723"/>
                </a:cubicBezTo>
                <a:cubicBezTo>
                  <a:pt x="39184" y="5699602"/>
                  <a:pt x="38104" y="5692759"/>
                  <a:pt x="38464" y="5686278"/>
                </a:cubicBezTo>
                <a:cubicBezTo>
                  <a:pt x="38464" y="5685198"/>
                  <a:pt x="38464" y="5683758"/>
                  <a:pt x="38104" y="5681597"/>
                </a:cubicBezTo>
                <a:cubicBezTo>
                  <a:pt x="38104" y="5676556"/>
                  <a:pt x="37743" y="5669715"/>
                  <a:pt x="39903" y="5665033"/>
                </a:cubicBezTo>
                <a:cubicBezTo>
                  <a:pt x="39544" y="5664313"/>
                  <a:pt x="39903" y="5663233"/>
                  <a:pt x="40265" y="5662513"/>
                </a:cubicBezTo>
                <a:cubicBezTo>
                  <a:pt x="40625" y="5661432"/>
                  <a:pt x="41345" y="5660712"/>
                  <a:pt x="42425" y="5660353"/>
                </a:cubicBezTo>
                <a:cubicBezTo>
                  <a:pt x="51789" y="5657472"/>
                  <a:pt x="61153" y="5657831"/>
                  <a:pt x="70156" y="5657831"/>
                </a:cubicBezTo>
                <a:cubicBezTo>
                  <a:pt x="71597" y="5657831"/>
                  <a:pt x="73398" y="5657831"/>
                  <a:pt x="75199" y="5657831"/>
                </a:cubicBezTo>
                <a:lnTo>
                  <a:pt x="76278" y="5657831"/>
                </a:lnTo>
                <a:cubicBezTo>
                  <a:pt x="87083" y="5657831"/>
                  <a:pt x="97887" y="5657472"/>
                  <a:pt x="108691" y="5657111"/>
                </a:cubicBezTo>
                <a:cubicBezTo>
                  <a:pt x="113374" y="5657111"/>
                  <a:pt x="117695" y="5657111"/>
                  <a:pt x="122017" y="5657111"/>
                </a:cubicBezTo>
                <a:cubicBezTo>
                  <a:pt x="129940" y="5656752"/>
                  <a:pt x="138223" y="5656391"/>
                  <a:pt x="147586" y="5656391"/>
                </a:cubicBezTo>
                <a:close/>
                <a:moveTo>
                  <a:pt x="139794" y="5651384"/>
                </a:moveTo>
                <a:cubicBezTo>
                  <a:pt x="163540" y="5651384"/>
                  <a:pt x="186928" y="5652406"/>
                  <a:pt x="210315" y="5652065"/>
                </a:cubicBezTo>
                <a:cubicBezTo>
                  <a:pt x="212473" y="5652065"/>
                  <a:pt x="212473" y="5655131"/>
                  <a:pt x="210315" y="5655131"/>
                </a:cubicBezTo>
                <a:cubicBezTo>
                  <a:pt x="162462" y="5655813"/>
                  <a:pt x="113888" y="5654109"/>
                  <a:pt x="66035" y="5653087"/>
                </a:cubicBezTo>
                <a:cubicBezTo>
                  <a:pt x="64955" y="5653087"/>
                  <a:pt x="64955" y="5651725"/>
                  <a:pt x="66035" y="5651725"/>
                </a:cubicBezTo>
                <a:cubicBezTo>
                  <a:pt x="90860" y="5651384"/>
                  <a:pt x="115327" y="5651384"/>
                  <a:pt x="139794" y="5651384"/>
                </a:cubicBezTo>
                <a:close/>
                <a:moveTo>
                  <a:pt x="10678015" y="5651085"/>
                </a:moveTo>
                <a:cubicBezTo>
                  <a:pt x="10680600" y="5651196"/>
                  <a:pt x="10680491" y="5655050"/>
                  <a:pt x="10677785" y="5655726"/>
                </a:cubicBezTo>
                <a:cubicBezTo>
                  <a:pt x="10667377" y="5657851"/>
                  <a:pt x="10656126" y="5658060"/>
                  <a:pt x="10645254" y="5658978"/>
                </a:cubicBezTo>
                <a:cubicBezTo>
                  <a:pt x="10634881" y="5659817"/>
                  <a:pt x="10624923" y="5660083"/>
                  <a:pt x="10614501" y="5659140"/>
                </a:cubicBezTo>
                <a:cubicBezTo>
                  <a:pt x="10612917" y="5658873"/>
                  <a:pt x="10613075" y="5656802"/>
                  <a:pt x="10614367" y="5656858"/>
                </a:cubicBezTo>
                <a:cubicBezTo>
                  <a:pt x="10625617" y="5656650"/>
                  <a:pt x="10636697" y="5655444"/>
                  <a:pt x="10647690" y="5653739"/>
                </a:cubicBezTo>
                <a:cubicBezTo>
                  <a:pt x="10657478" y="5652478"/>
                  <a:pt x="10668094" y="5650065"/>
                  <a:pt x="10678015" y="5651085"/>
                </a:cubicBezTo>
                <a:close/>
                <a:moveTo>
                  <a:pt x="790565" y="5645783"/>
                </a:moveTo>
                <a:cubicBezTo>
                  <a:pt x="793055" y="5654824"/>
                  <a:pt x="799699" y="5665588"/>
                  <a:pt x="807586" y="5670324"/>
                </a:cubicBezTo>
                <a:cubicBezTo>
                  <a:pt x="813399" y="5673768"/>
                  <a:pt x="820872" y="5674629"/>
                  <a:pt x="827098" y="5678073"/>
                </a:cubicBezTo>
                <a:cubicBezTo>
                  <a:pt x="830004" y="5680226"/>
                  <a:pt x="827512" y="5684962"/>
                  <a:pt x="824192" y="5683240"/>
                </a:cubicBezTo>
                <a:cubicBezTo>
                  <a:pt x="815474" y="5678504"/>
                  <a:pt x="806341" y="5678073"/>
                  <a:pt x="799699" y="5670324"/>
                </a:cubicBezTo>
                <a:cubicBezTo>
                  <a:pt x="793472" y="5663435"/>
                  <a:pt x="789735" y="5655685"/>
                  <a:pt x="788074" y="5646644"/>
                </a:cubicBezTo>
                <a:cubicBezTo>
                  <a:pt x="787659" y="5644921"/>
                  <a:pt x="790150" y="5644491"/>
                  <a:pt x="790565" y="5645783"/>
                </a:cubicBezTo>
                <a:close/>
                <a:moveTo>
                  <a:pt x="1531237" y="5644311"/>
                </a:moveTo>
                <a:cubicBezTo>
                  <a:pt x="1531660" y="5642631"/>
                  <a:pt x="1534624" y="5643051"/>
                  <a:pt x="1534624" y="5644730"/>
                </a:cubicBezTo>
                <a:cubicBezTo>
                  <a:pt x="1532930" y="5656485"/>
                  <a:pt x="1530389" y="5668239"/>
                  <a:pt x="1524039" y="5678316"/>
                </a:cubicBezTo>
                <a:cubicBezTo>
                  <a:pt x="1516841" y="5689651"/>
                  <a:pt x="1507526" y="5696367"/>
                  <a:pt x="1498211" y="5705184"/>
                </a:cubicBezTo>
                <a:cubicBezTo>
                  <a:pt x="1495671" y="5707282"/>
                  <a:pt x="1492284" y="5703925"/>
                  <a:pt x="1494825" y="5701406"/>
                </a:cubicBezTo>
                <a:cubicBezTo>
                  <a:pt x="1503294" y="5692589"/>
                  <a:pt x="1513030" y="5687132"/>
                  <a:pt x="1519805" y="5675796"/>
                </a:cubicBezTo>
                <a:cubicBezTo>
                  <a:pt x="1525308" y="5665721"/>
                  <a:pt x="1529118" y="5655645"/>
                  <a:pt x="1531237" y="5644311"/>
                </a:cubicBezTo>
                <a:close/>
                <a:moveTo>
                  <a:pt x="10676415" y="5642587"/>
                </a:moveTo>
                <a:cubicBezTo>
                  <a:pt x="10679836" y="5642811"/>
                  <a:pt x="10679650" y="5648046"/>
                  <a:pt x="10676524" y="5648035"/>
                </a:cubicBezTo>
                <a:cubicBezTo>
                  <a:pt x="10663386" y="5648872"/>
                  <a:pt x="10649905" y="5650807"/>
                  <a:pt x="10636683" y="5651136"/>
                </a:cubicBezTo>
                <a:cubicBezTo>
                  <a:pt x="10623167" y="5651255"/>
                  <a:pt x="10610111" y="5652600"/>
                  <a:pt x="10597220" y="5654958"/>
                </a:cubicBezTo>
                <a:cubicBezTo>
                  <a:pt x="10596713" y="5655041"/>
                  <a:pt x="10596925" y="5654746"/>
                  <a:pt x="10597137" y="5654452"/>
                </a:cubicBezTo>
                <a:cubicBezTo>
                  <a:pt x="10608479" y="5647399"/>
                  <a:pt x="10622715" y="5646904"/>
                  <a:pt x="10635854" y="5646067"/>
                </a:cubicBezTo>
                <a:cubicBezTo>
                  <a:pt x="10643037" y="5645418"/>
                  <a:pt x="10650385" y="5645783"/>
                  <a:pt x="10657485" y="5644627"/>
                </a:cubicBezTo>
                <a:cubicBezTo>
                  <a:pt x="10663866" y="5643848"/>
                  <a:pt x="10669868" y="5642351"/>
                  <a:pt x="10676415" y="5642587"/>
                </a:cubicBezTo>
                <a:close/>
                <a:moveTo>
                  <a:pt x="139174" y="5640253"/>
                </a:moveTo>
                <a:cubicBezTo>
                  <a:pt x="151724" y="5640650"/>
                  <a:pt x="164273" y="5640650"/>
                  <a:pt x="177181" y="5640650"/>
                </a:cubicBezTo>
                <a:cubicBezTo>
                  <a:pt x="187220" y="5640253"/>
                  <a:pt x="198694" y="5638663"/>
                  <a:pt x="208733" y="5640650"/>
                </a:cubicBezTo>
                <a:lnTo>
                  <a:pt x="208389" y="5644094"/>
                </a:lnTo>
                <a:lnTo>
                  <a:pt x="209954" y="5644114"/>
                </a:lnTo>
                <a:cubicBezTo>
                  <a:pt x="212473" y="5644114"/>
                  <a:pt x="212473" y="5647522"/>
                  <a:pt x="209954" y="5647522"/>
                </a:cubicBezTo>
                <a:cubicBezTo>
                  <a:pt x="192678" y="5647181"/>
                  <a:pt x="175402" y="5646841"/>
                  <a:pt x="157766" y="5646500"/>
                </a:cubicBezTo>
                <a:cubicBezTo>
                  <a:pt x="148408" y="5646500"/>
                  <a:pt x="139770" y="5646500"/>
                  <a:pt x="130772" y="5646841"/>
                </a:cubicBezTo>
                <a:cubicBezTo>
                  <a:pt x="122853" y="5646841"/>
                  <a:pt x="114576" y="5647863"/>
                  <a:pt x="107017" y="5646841"/>
                </a:cubicBezTo>
                <a:cubicBezTo>
                  <a:pt x="106297" y="5646841"/>
                  <a:pt x="106297" y="5645477"/>
                  <a:pt x="107017" y="5645477"/>
                </a:cubicBezTo>
                <a:cubicBezTo>
                  <a:pt x="114576" y="5646158"/>
                  <a:pt x="122853" y="5644455"/>
                  <a:pt x="130772" y="5644455"/>
                </a:cubicBezTo>
                <a:cubicBezTo>
                  <a:pt x="139770" y="5644114"/>
                  <a:pt x="148408" y="5643774"/>
                  <a:pt x="157766" y="5643433"/>
                </a:cubicBezTo>
                <a:lnTo>
                  <a:pt x="160420" y="5643467"/>
                </a:lnTo>
                <a:lnTo>
                  <a:pt x="139174" y="5642241"/>
                </a:lnTo>
                <a:cubicBezTo>
                  <a:pt x="138099" y="5641843"/>
                  <a:pt x="138099" y="5640253"/>
                  <a:pt x="139174" y="5640253"/>
                </a:cubicBezTo>
                <a:close/>
                <a:moveTo>
                  <a:pt x="11024026" y="5635998"/>
                </a:moveTo>
                <a:cubicBezTo>
                  <a:pt x="11029084" y="5630814"/>
                  <a:pt x="11036391" y="5638878"/>
                  <a:pt x="11031333" y="5644062"/>
                </a:cubicBezTo>
                <a:cubicBezTo>
                  <a:pt x="11013347" y="5662494"/>
                  <a:pt x="10990866" y="5683806"/>
                  <a:pt x="10966697" y="5694174"/>
                </a:cubicBezTo>
                <a:cubicBezTo>
                  <a:pt x="10958268" y="5697631"/>
                  <a:pt x="10952086" y="5686686"/>
                  <a:pt x="10959392" y="5681502"/>
                </a:cubicBezTo>
                <a:cubicBezTo>
                  <a:pt x="10970633" y="5673438"/>
                  <a:pt x="10982435" y="5667678"/>
                  <a:pt x="10993675" y="5660189"/>
                </a:cubicBezTo>
                <a:cubicBezTo>
                  <a:pt x="11004355" y="5652702"/>
                  <a:pt x="11013910" y="5644638"/>
                  <a:pt x="11024026" y="5635998"/>
                </a:cubicBezTo>
                <a:close/>
                <a:moveTo>
                  <a:pt x="776930" y="5632752"/>
                </a:moveTo>
                <a:cubicBezTo>
                  <a:pt x="776930" y="5631901"/>
                  <a:pt x="778629" y="5631476"/>
                  <a:pt x="778629" y="5632752"/>
                </a:cubicBezTo>
                <a:cubicBezTo>
                  <a:pt x="783727" y="5660396"/>
                  <a:pt x="802426" y="5685915"/>
                  <a:pt x="832173" y="5690167"/>
                </a:cubicBezTo>
                <a:cubicBezTo>
                  <a:pt x="835573" y="5690594"/>
                  <a:pt x="835573" y="5696123"/>
                  <a:pt x="831748" y="5695696"/>
                </a:cubicBezTo>
                <a:cubicBezTo>
                  <a:pt x="801151" y="5691444"/>
                  <a:pt x="776503" y="5664225"/>
                  <a:pt x="776930" y="5632752"/>
                </a:cubicBezTo>
                <a:close/>
                <a:moveTo>
                  <a:pt x="11277489" y="5628792"/>
                </a:moveTo>
                <a:cubicBezTo>
                  <a:pt x="11253706" y="5683108"/>
                  <a:pt x="11236151" y="5739686"/>
                  <a:pt x="11224826" y="5797961"/>
                </a:cubicBezTo>
                <a:cubicBezTo>
                  <a:pt x="11210103" y="5871513"/>
                  <a:pt x="11207271" y="5946197"/>
                  <a:pt x="11212934" y="6020880"/>
                </a:cubicBezTo>
                <a:cubicBezTo>
                  <a:pt x="11227090" y="6021446"/>
                  <a:pt x="11241813" y="6022579"/>
                  <a:pt x="11255404" y="6023145"/>
                </a:cubicBezTo>
                <a:cubicBezTo>
                  <a:pt x="11398673" y="6031064"/>
                  <a:pt x="11541941" y="6036157"/>
                  <a:pt x="11684642" y="6040118"/>
                </a:cubicBezTo>
                <a:cubicBezTo>
                  <a:pt x="11684642" y="6034459"/>
                  <a:pt x="11685208" y="6029368"/>
                  <a:pt x="11685208" y="6024275"/>
                </a:cubicBezTo>
                <a:cubicBezTo>
                  <a:pt x="11685776" y="6007868"/>
                  <a:pt x="11686342" y="5992025"/>
                  <a:pt x="11686908" y="5976184"/>
                </a:cubicBezTo>
                <a:cubicBezTo>
                  <a:pt x="11688040" y="5877172"/>
                  <a:pt x="11685776" y="5778159"/>
                  <a:pt x="11685208" y="5679713"/>
                </a:cubicBezTo>
                <a:cubicBezTo>
                  <a:pt x="11684076" y="5679713"/>
                  <a:pt x="11682378" y="5679713"/>
                  <a:pt x="11681245" y="5679713"/>
                </a:cubicBezTo>
                <a:cubicBezTo>
                  <a:pt x="11549869" y="5681410"/>
                  <a:pt x="11408866" y="5668397"/>
                  <a:pt x="11277489" y="5628792"/>
                </a:cubicBezTo>
                <a:close/>
                <a:moveTo>
                  <a:pt x="508272" y="5626649"/>
                </a:moveTo>
                <a:cubicBezTo>
                  <a:pt x="508591" y="5625943"/>
                  <a:pt x="509863" y="5625943"/>
                  <a:pt x="509863" y="5627002"/>
                </a:cubicBezTo>
                <a:cubicBezTo>
                  <a:pt x="509227" y="5632303"/>
                  <a:pt x="509863" y="5637250"/>
                  <a:pt x="509863" y="5642903"/>
                </a:cubicBezTo>
                <a:cubicBezTo>
                  <a:pt x="509863" y="5644670"/>
                  <a:pt x="507636" y="5644316"/>
                  <a:pt x="507636" y="5642903"/>
                </a:cubicBezTo>
                <a:cubicBezTo>
                  <a:pt x="507000" y="5637250"/>
                  <a:pt x="507319" y="5631949"/>
                  <a:pt x="508272" y="5626649"/>
                </a:cubicBezTo>
                <a:close/>
                <a:moveTo>
                  <a:pt x="515094" y="5622236"/>
                </a:moveTo>
                <a:cubicBezTo>
                  <a:pt x="515094" y="5621172"/>
                  <a:pt x="516252" y="5621172"/>
                  <a:pt x="516252" y="5622236"/>
                </a:cubicBezTo>
                <a:cubicBezTo>
                  <a:pt x="515385" y="5632889"/>
                  <a:pt x="515963" y="5644251"/>
                  <a:pt x="516252" y="5654904"/>
                </a:cubicBezTo>
                <a:cubicBezTo>
                  <a:pt x="516252" y="5657389"/>
                  <a:pt x="513361" y="5657389"/>
                  <a:pt x="513361" y="5654904"/>
                </a:cubicBezTo>
                <a:cubicBezTo>
                  <a:pt x="513650" y="5643896"/>
                  <a:pt x="513650" y="5632889"/>
                  <a:pt x="515094" y="5622236"/>
                </a:cubicBezTo>
                <a:close/>
                <a:moveTo>
                  <a:pt x="10176281" y="5620814"/>
                </a:moveTo>
                <a:cubicBezTo>
                  <a:pt x="10151027" y="5620814"/>
                  <a:pt x="10127578" y="5630734"/>
                  <a:pt x="10113598" y="5646967"/>
                </a:cubicBezTo>
                <a:cubicBezTo>
                  <a:pt x="10099618" y="5662749"/>
                  <a:pt x="10089698" y="5681235"/>
                  <a:pt x="10079326" y="5700174"/>
                </a:cubicBezTo>
                <a:cubicBezTo>
                  <a:pt x="10074365" y="5709643"/>
                  <a:pt x="10069404" y="5718661"/>
                  <a:pt x="10063542" y="5728130"/>
                </a:cubicBezTo>
                <a:cubicBezTo>
                  <a:pt x="10058582" y="5736698"/>
                  <a:pt x="10052719" y="5744813"/>
                  <a:pt x="10046857" y="5752930"/>
                </a:cubicBezTo>
                <a:cubicBezTo>
                  <a:pt x="10040994" y="5761046"/>
                  <a:pt x="10034680" y="5769614"/>
                  <a:pt x="10029720" y="5778632"/>
                </a:cubicBezTo>
                <a:cubicBezTo>
                  <a:pt x="10025211" y="5785396"/>
                  <a:pt x="10021603" y="5793060"/>
                  <a:pt x="10017545" y="5800276"/>
                </a:cubicBezTo>
                <a:cubicBezTo>
                  <a:pt x="10014388" y="5807490"/>
                  <a:pt x="10010329" y="5814253"/>
                  <a:pt x="10006722" y="5821467"/>
                </a:cubicBezTo>
                <a:cubicBezTo>
                  <a:pt x="10002211" y="5828683"/>
                  <a:pt x="9997702" y="5835446"/>
                  <a:pt x="9992742" y="5843112"/>
                </a:cubicBezTo>
                <a:cubicBezTo>
                  <a:pt x="9978762" y="5864755"/>
                  <a:pt x="9962979" y="5889104"/>
                  <a:pt x="9960273" y="5912100"/>
                </a:cubicBezTo>
                <a:cubicBezTo>
                  <a:pt x="9959371" y="5919315"/>
                  <a:pt x="9953508" y="5924275"/>
                  <a:pt x="9946293" y="5924275"/>
                </a:cubicBezTo>
                <a:cubicBezTo>
                  <a:pt x="9943136" y="5924275"/>
                  <a:pt x="9939979" y="5922921"/>
                  <a:pt x="9937725" y="5921118"/>
                </a:cubicBezTo>
                <a:cubicBezTo>
                  <a:pt x="9937273" y="5921118"/>
                  <a:pt x="9936372" y="5921118"/>
                  <a:pt x="9935921" y="5921118"/>
                </a:cubicBezTo>
                <a:cubicBezTo>
                  <a:pt x="9917882" y="5922020"/>
                  <a:pt x="9899393" y="5924726"/>
                  <a:pt x="9881806" y="5927882"/>
                </a:cubicBezTo>
                <a:cubicBezTo>
                  <a:pt x="9868727" y="5930137"/>
                  <a:pt x="9855200" y="5932391"/>
                  <a:pt x="9842121" y="5933743"/>
                </a:cubicBezTo>
                <a:cubicBezTo>
                  <a:pt x="9808751" y="5937351"/>
                  <a:pt x="9777183" y="5944114"/>
                  <a:pt x="9739754" y="5953583"/>
                </a:cubicBezTo>
                <a:cubicBezTo>
                  <a:pt x="9733891" y="5954936"/>
                  <a:pt x="9727578" y="5956290"/>
                  <a:pt x="9721265" y="5958093"/>
                </a:cubicBezTo>
                <a:cubicBezTo>
                  <a:pt x="9675267" y="5968464"/>
                  <a:pt x="9606271" y="5983795"/>
                  <a:pt x="9594997" y="6027983"/>
                </a:cubicBezTo>
                <a:cubicBezTo>
                  <a:pt x="9589134" y="6054136"/>
                  <a:pt x="9611231" y="6079387"/>
                  <a:pt x="9630623" y="6101932"/>
                </a:cubicBezTo>
                <a:cubicBezTo>
                  <a:pt x="9635132" y="6107794"/>
                  <a:pt x="9639641" y="6112754"/>
                  <a:pt x="9643700" y="6118165"/>
                </a:cubicBezTo>
                <a:cubicBezTo>
                  <a:pt x="9651818" y="6128085"/>
                  <a:pt x="9658581" y="6139358"/>
                  <a:pt x="9665346" y="6150179"/>
                </a:cubicBezTo>
                <a:cubicBezTo>
                  <a:pt x="9674365" y="6163706"/>
                  <a:pt x="9683384" y="6177685"/>
                  <a:pt x="9693756" y="6189859"/>
                </a:cubicBezTo>
                <a:cubicBezTo>
                  <a:pt x="9705030" y="6203386"/>
                  <a:pt x="9718108" y="6216011"/>
                  <a:pt x="9730734" y="6228186"/>
                </a:cubicBezTo>
                <a:cubicBezTo>
                  <a:pt x="9738853" y="6236753"/>
                  <a:pt x="9747871" y="6245772"/>
                  <a:pt x="9756439" y="6254789"/>
                </a:cubicBezTo>
                <a:cubicBezTo>
                  <a:pt x="9760047" y="6258397"/>
                  <a:pt x="9763654" y="6262455"/>
                  <a:pt x="9767262" y="6266514"/>
                </a:cubicBezTo>
                <a:cubicBezTo>
                  <a:pt x="9783948" y="6284550"/>
                  <a:pt x="9801085" y="6303036"/>
                  <a:pt x="9820926" y="6317015"/>
                </a:cubicBezTo>
                <a:cubicBezTo>
                  <a:pt x="9824985" y="6320172"/>
                  <a:pt x="9826789" y="6325583"/>
                  <a:pt x="9825437" y="6330993"/>
                </a:cubicBezTo>
                <a:cubicBezTo>
                  <a:pt x="9824534" y="6334600"/>
                  <a:pt x="9821829" y="6337306"/>
                  <a:pt x="9818221" y="6338658"/>
                </a:cubicBezTo>
                <a:cubicBezTo>
                  <a:pt x="9818672" y="6360753"/>
                  <a:pt x="9816417" y="6383298"/>
                  <a:pt x="9814162" y="6404941"/>
                </a:cubicBezTo>
                <a:cubicBezTo>
                  <a:pt x="9813260" y="6411255"/>
                  <a:pt x="9812809" y="6418018"/>
                  <a:pt x="9812358" y="6424331"/>
                </a:cubicBezTo>
                <a:cubicBezTo>
                  <a:pt x="9810103" y="6451385"/>
                  <a:pt x="9806495" y="6478439"/>
                  <a:pt x="9802888" y="6504592"/>
                </a:cubicBezTo>
                <a:cubicBezTo>
                  <a:pt x="9801986" y="6513160"/>
                  <a:pt x="9800634" y="6521726"/>
                  <a:pt x="9799731" y="6529843"/>
                </a:cubicBezTo>
                <a:cubicBezTo>
                  <a:pt x="9798829" y="6535705"/>
                  <a:pt x="9797928" y="6541567"/>
                  <a:pt x="9797477" y="6547428"/>
                </a:cubicBezTo>
                <a:cubicBezTo>
                  <a:pt x="9789360" y="6603791"/>
                  <a:pt x="9779439" y="6673682"/>
                  <a:pt x="9840769" y="6691719"/>
                </a:cubicBezTo>
                <a:cubicBezTo>
                  <a:pt x="9851141" y="6694874"/>
                  <a:pt x="9862415" y="6696228"/>
                  <a:pt x="9873689" y="6696228"/>
                </a:cubicBezTo>
                <a:cubicBezTo>
                  <a:pt x="9925549" y="6696228"/>
                  <a:pt x="9976958" y="6665566"/>
                  <a:pt x="10022505" y="6638061"/>
                </a:cubicBezTo>
                <a:lnTo>
                  <a:pt x="10031523" y="6632650"/>
                </a:lnTo>
                <a:cubicBezTo>
                  <a:pt x="10040092" y="6627239"/>
                  <a:pt x="10049111" y="6621828"/>
                  <a:pt x="10057229" y="6616868"/>
                </a:cubicBezTo>
                <a:cubicBezTo>
                  <a:pt x="10077071" y="6604242"/>
                  <a:pt x="10096913" y="6591617"/>
                  <a:pt x="10118107" y="6581246"/>
                </a:cubicBezTo>
                <a:cubicBezTo>
                  <a:pt x="10120813" y="6579894"/>
                  <a:pt x="10123520" y="6578992"/>
                  <a:pt x="10126226" y="6577188"/>
                </a:cubicBezTo>
                <a:cubicBezTo>
                  <a:pt x="10136597" y="6571326"/>
                  <a:pt x="10149224" y="6564563"/>
                  <a:pt x="10161399" y="6564563"/>
                </a:cubicBezTo>
                <a:cubicBezTo>
                  <a:pt x="10165007" y="6564563"/>
                  <a:pt x="10169066" y="6565464"/>
                  <a:pt x="10172222" y="6566366"/>
                </a:cubicBezTo>
                <a:cubicBezTo>
                  <a:pt x="10187104" y="6572680"/>
                  <a:pt x="10200182" y="6581246"/>
                  <a:pt x="10212810" y="6589363"/>
                </a:cubicBezTo>
                <a:cubicBezTo>
                  <a:pt x="10224083" y="6596126"/>
                  <a:pt x="10235357" y="6603340"/>
                  <a:pt x="10247082" y="6608751"/>
                </a:cubicBezTo>
                <a:cubicBezTo>
                  <a:pt x="10257454" y="6614162"/>
                  <a:pt x="10268277" y="6619122"/>
                  <a:pt x="10278649" y="6624984"/>
                </a:cubicBezTo>
                <a:cubicBezTo>
                  <a:pt x="10296237" y="6634002"/>
                  <a:pt x="10314275" y="6643472"/>
                  <a:pt x="10332764" y="6649784"/>
                </a:cubicBezTo>
                <a:cubicBezTo>
                  <a:pt x="10345392" y="6654744"/>
                  <a:pt x="10358469" y="6661057"/>
                  <a:pt x="10372449" y="6667369"/>
                </a:cubicBezTo>
                <a:cubicBezTo>
                  <a:pt x="10405368" y="6681799"/>
                  <a:pt x="10438739" y="6697580"/>
                  <a:pt x="10471659" y="6697580"/>
                </a:cubicBezTo>
                <a:cubicBezTo>
                  <a:pt x="10478874" y="6697580"/>
                  <a:pt x="10486542" y="6696228"/>
                  <a:pt x="10493305" y="6694874"/>
                </a:cubicBezTo>
                <a:cubicBezTo>
                  <a:pt x="10555538" y="6679995"/>
                  <a:pt x="10544715" y="6615966"/>
                  <a:pt x="10535245" y="6559602"/>
                </a:cubicBezTo>
                <a:cubicBezTo>
                  <a:pt x="10533441" y="6548781"/>
                  <a:pt x="10531637" y="6538410"/>
                  <a:pt x="10530735" y="6528940"/>
                </a:cubicBezTo>
                <a:cubicBezTo>
                  <a:pt x="10529382" y="6516766"/>
                  <a:pt x="10528029" y="6504141"/>
                  <a:pt x="10527128" y="6492418"/>
                </a:cubicBezTo>
                <a:cubicBezTo>
                  <a:pt x="10524872" y="6469872"/>
                  <a:pt x="10522618" y="6446425"/>
                  <a:pt x="10519011" y="6423429"/>
                </a:cubicBezTo>
                <a:cubicBezTo>
                  <a:pt x="10516755" y="6409000"/>
                  <a:pt x="10515854" y="6394570"/>
                  <a:pt x="10514951" y="6380142"/>
                </a:cubicBezTo>
                <a:cubicBezTo>
                  <a:pt x="10514049" y="6365713"/>
                  <a:pt x="10513148" y="6350832"/>
                  <a:pt x="10510442" y="6336855"/>
                </a:cubicBezTo>
                <a:cubicBezTo>
                  <a:pt x="10510442" y="6336404"/>
                  <a:pt x="10510442" y="6335051"/>
                  <a:pt x="10510442" y="6334149"/>
                </a:cubicBezTo>
                <a:cubicBezTo>
                  <a:pt x="10509089" y="6330091"/>
                  <a:pt x="10510442" y="6326033"/>
                  <a:pt x="10513599" y="6323327"/>
                </a:cubicBezTo>
                <a:cubicBezTo>
                  <a:pt x="10539303" y="6298979"/>
                  <a:pt x="10561851" y="6270120"/>
                  <a:pt x="10583497" y="6241713"/>
                </a:cubicBezTo>
                <a:cubicBezTo>
                  <a:pt x="10602889" y="6216913"/>
                  <a:pt x="10623181" y="6190760"/>
                  <a:pt x="10645730" y="6168215"/>
                </a:cubicBezTo>
                <a:cubicBezTo>
                  <a:pt x="10651592" y="6162354"/>
                  <a:pt x="10656553" y="6155590"/>
                  <a:pt x="10661964" y="6149278"/>
                </a:cubicBezTo>
                <a:cubicBezTo>
                  <a:pt x="10666924" y="6142965"/>
                  <a:pt x="10671885" y="6136652"/>
                  <a:pt x="10677747" y="6130339"/>
                </a:cubicBezTo>
                <a:cubicBezTo>
                  <a:pt x="10680453" y="6127634"/>
                  <a:pt x="10683159" y="6124928"/>
                  <a:pt x="10685414" y="6122674"/>
                </a:cubicBezTo>
                <a:cubicBezTo>
                  <a:pt x="10693982" y="6114106"/>
                  <a:pt x="10702550" y="6105540"/>
                  <a:pt x="10709314" y="6096071"/>
                </a:cubicBezTo>
                <a:cubicBezTo>
                  <a:pt x="10723294" y="6075329"/>
                  <a:pt x="10738626" y="6043314"/>
                  <a:pt x="10727353" y="6012652"/>
                </a:cubicBezTo>
                <a:cubicBezTo>
                  <a:pt x="10719236" y="5989206"/>
                  <a:pt x="10690374" y="5981990"/>
                  <a:pt x="10665121" y="5975227"/>
                </a:cubicBezTo>
                <a:cubicBezTo>
                  <a:pt x="10662414" y="5974776"/>
                  <a:pt x="10660160" y="5973875"/>
                  <a:pt x="10657454" y="5973424"/>
                </a:cubicBezTo>
                <a:cubicBezTo>
                  <a:pt x="10642122" y="5969365"/>
                  <a:pt x="10627240" y="5964405"/>
                  <a:pt x="10612358" y="5959445"/>
                </a:cubicBezTo>
                <a:cubicBezTo>
                  <a:pt x="10597026" y="5954936"/>
                  <a:pt x="10581693" y="5949977"/>
                  <a:pt x="10566361" y="5945919"/>
                </a:cubicBezTo>
                <a:cubicBezTo>
                  <a:pt x="10532989" y="5936900"/>
                  <a:pt x="10498717" y="5931038"/>
                  <a:pt x="10467150" y="5925628"/>
                </a:cubicBezTo>
                <a:cubicBezTo>
                  <a:pt x="10452268" y="5923374"/>
                  <a:pt x="10435131" y="5920217"/>
                  <a:pt x="10418447" y="5921118"/>
                </a:cubicBezTo>
                <a:cubicBezTo>
                  <a:pt x="10416192" y="5921118"/>
                  <a:pt x="10413485" y="5921569"/>
                  <a:pt x="10410781" y="5921569"/>
                </a:cubicBezTo>
                <a:cubicBezTo>
                  <a:pt x="10405819" y="5921569"/>
                  <a:pt x="10399507" y="5921118"/>
                  <a:pt x="10393193" y="5918413"/>
                </a:cubicBezTo>
                <a:cubicBezTo>
                  <a:pt x="10391389" y="5917963"/>
                  <a:pt x="10390036" y="5916609"/>
                  <a:pt x="10388232" y="5915707"/>
                </a:cubicBezTo>
                <a:cubicBezTo>
                  <a:pt x="10384624" y="5914806"/>
                  <a:pt x="10381468" y="5913003"/>
                  <a:pt x="10378762" y="5909846"/>
                </a:cubicBezTo>
                <a:cubicBezTo>
                  <a:pt x="10358920" y="5889104"/>
                  <a:pt x="10344940" y="5859795"/>
                  <a:pt x="10332764" y="5831387"/>
                </a:cubicBezTo>
                <a:cubicBezTo>
                  <a:pt x="10326000" y="5815606"/>
                  <a:pt x="10317883" y="5800727"/>
                  <a:pt x="10309765" y="5786297"/>
                </a:cubicBezTo>
                <a:cubicBezTo>
                  <a:pt x="10302549" y="5772769"/>
                  <a:pt x="10295334" y="5759243"/>
                  <a:pt x="10289022" y="5744813"/>
                </a:cubicBezTo>
                <a:cubicBezTo>
                  <a:pt x="10286766" y="5739403"/>
                  <a:pt x="10283609" y="5733541"/>
                  <a:pt x="10281354" y="5727228"/>
                </a:cubicBezTo>
                <a:cubicBezTo>
                  <a:pt x="10264219" y="5687549"/>
                  <a:pt x="10243474" y="5638850"/>
                  <a:pt x="10203790" y="5625323"/>
                </a:cubicBezTo>
                <a:cubicBezTo>
                  <a:pt x="10195222" y="5622167"/>
                  <a:pt x="10186202" y="5620814"/>
                  <a:pt x="10176281" y="5620814"/>
                </a:cubicBezTo>
                <a:close/>
                <a:moveTo>
                  <a:pt x="521924" y="5615887"/>
                </a:moveTo>
                <a:cubicBezTo>
                  <a:pt x="521924" y="5614811"/>
                  <a:pt x="523758" y="5614811"/>
                  <a:pt x="523758" y="5615887"/>
                </a:cubicBezTo>
                <a:cubicBezTo>
                  <a:pt x="524125" y="5634542"/>
                  <a:pt x="524125" y="5652838"/>
                  <a:pt x="523391" y="5671134"/>
                </a:cubicBezTo>
                <a:cubicBezTo>
                  <a:pt x="523391" y="5673287"/>
                  <a:pt x="519721" y="5672927"/>
                  <a:pt x="520089" y="5670775"/>
                </a:cubicBezTo>
                <a:cubicBezTo>
                  <a:pt x="519721" y="5652838"/>
                  <a:pt x="521188" y="5634183"/>
                  <a:pt x="521924" y="5615887"/>
                </a:cubicBezTo>
                <a:close/>
                <a:moveTo>
                  <a:pt x="11026641" y="5601021"/>
                </a:moveTo>
                <a:cubicBezTo>
                  <a:pt x="11031652" y="5595869"/>
                  <a:pt x="11038891" y="5603883"/>
                  <a:pt x="11033880" y="5608463"/>
                </a:cubicBezTo>
                <a:cubicBezTo>
                  <a:pt x="11018289" y="5625638"/>
                  <a:pt x="10999914" y="5642812"/>
                  <a:pt x="10979869" y="5653689"/>
                </a:cubicBezTo>
                <a:cubicBezTo>
                  <a:pt x="10972630" y="5657697"/>
                  <a:pt x="10967062" y="5646820"/>
                  <a:pt x="10973743" y="5642240"/>
                </a:cubicBezTo>
                <a:cubicBezTo>
                  <a:pt x="10991562" y="5628501"/>
                  <a:pt x="11010493" y="5617051"/>
                  <a:pt x="11026641" y="5601021"/>
                </a:cubicBezTo>
                <a:close/>
                <a:moveTo>
                  <a:pt x="528500" y="5588867"/>
                </a:moveTo>
                <a:cubicBezTo>
                  <a:pt x="528500" y="5587780"/>
                  <a:pt x="529539" y="5587780"/>
                  <a:pt x="529539" y="5588867"/>
                </a:cubicBezTo>
                <a:cubicBezTo>
                  <a:pt x="530921" y="5605903"/>
                  <a:pt x="530921" y="5622938"/>
                  <a:pt x="530921" y="5640335"/>
                </a:cubicBezTo>
                <a:cubicBezTo>
                  <a:pt x="530576" y="5654470"/>
                  <a:pt x="529539" y="5669330"/>
                  <a:pt x="533341" y="5683104"/>
                </a:cubicBezTo>
                <a:cubicBezTo>
                  <a:pt x="533687" y="5685278"/>
                  <a:pt x="530921" y="5686003"/>
                  <a:pt x="530230" y="5683829"/>
                </a:cubicBezTo>
                <a:cubicBezTo>
                  <a:pt x="526081" y="5669693"/>
                  <a:pt x="527119" y="5654833"/>
                  <a:pt x="527465" y="5639972"/>
                </a:cubicBezTo>
                <a:cubicBezTo>
                  <a:pt x="527810" y="5622938"/>
                  <a:pt x="527119" y="5605903"/>
                  <a:pt x="528500" y="5588867"/>
                </a:cubicBezTo>
                <a:close/>
                <a:moveTo>
                  <a:pt x="10183948" y="5587898"/>
                </a:moveTo>
                <a:cubicBezTo>
                  <a:pt x="10186653" y="5587898"/>
                  <a:pt x="10189359" y="5587898"/>
                  <a:pt x="10192065" y="5587898"/>
                </a:cubicBezTo>
                <a:cubicBezTo>
                  <a:pt x="10250690" y="5590603"/>
                  <a:pt x="10286766" y="5649221"/>
                  <a:pt x="10311118" y="5700174"/>
                </a:cubicBezTo>
                <a:cubicBezTo>
                  <a:pt x="10319235" y="5717308"/>
                  <a:pt x="10328706" y="5734893"/>
                  <a:pt x="10337274" y="5751577"/>
                </a:cubicBezTo>
                <a:cubicBezTo>
                  <a:pt x="10344038" y="5764203"/>
                  <a:pt x="10351253" y="5777729"/>
                  <a:pt x="10358469" y="5791257"/>
                </a:cubicBezTo>
                <a:cubicBezTo>
                  <a:pt x="10362978" y="5800276"/>
                  <a:pt x="10367038" y="5809744"/>
                  <a:pt x="10371096" y="5818762"/>
                </a:cubicBezTo>
                <a:cubicBezTo>
                  <a:pt x="10381016" y="5841308"/>
                  <a:pt x="10391839" y="5864755"/>
                  <a:pt x="10407173" y="5883242"/>
                </a:cubicBezTo>
                <a:cubicBezTo>
                  <a:pt x="10407624" y="5883693"/>
                  <a:pt x="10408075" y="5884595"/>
                  <a:pt x="10408525" y="5885496"/>
                </a:cubicBezTo>
                <a:cubicBezTo>
                  <a:pt x="10411231" y="5885948"/>
                  <a:pt x="10414839" y="5886399"/>
                  <a:pt x="10418898" y="5886399"/>
                </a:cubicBezTo>
                <a:cubicBezTo>
                  <a:pt x="10421604" y="5886399"/>
                  <a:pt x="10424760" y="5886399"/>
                  <a:pt x="10428368" y="5885948"/>
                </a:cubicBezTo>
                <a:cubicBezTo>
                  <a:pt x="10434681" y="5885496"/>
                  <a:pt x="10441445" y="5885496"/>
                  <a:pt x="10446406" y="5886399"/>
                </a:cubicBezTo>
                <a:cubicBezTo>
                  <a:pt x="10460385" y="5888202"/>
                  <a:pt x="10474365" y="5890456"/>
                  <a:pt x="10488345" y="5892711"/>
                </a:cubicBezTo>
                <a:cubicBezTo>
                  <a:pt x="10492854" y="5893613"/>
                  <a:pt x="10497815" y="5894064"/>
                  <a:pt x="10502776" y="5894965"/>
                </a:cubicBezTo>
                <a:cubicBezTo>
                  <a:pt x="10539303" y="5900827"/>
                  <a:pt x="10578537" y="5910747"/>
                  <a:pt x="10621829" y="5925177"/>
                </a:cubicBezTo>
                <a:cubicBezTo>
                  <a:pt x="10629495" y="5927431"/>
                  <a:pt x="10638062" y="5930137"/>
                  <a:pt x="10647082" y="5932391"/>
                </a:cubicBezTo>
                <a:cubicBezTo>
                  <a:pt x="10691276" y="5944566"/>
                  <a:pt x="10751705" y="5960799"/>
                  <a:pt x="10758920" y="6011300"/>
                </a:cubicBezTo>
                <a:cubicBezTo>
                  <a:pt x="10763429" y="6043765"/>
                  <a:pt x="10760272" y="6069016"/>
                  <a:pt x="10748548" y="6090660"/>
                </a:cubicBezTo>
                <a:cubicBezTo>
                  <a:pt x="10736372" y="6112303"/>
                  <a:pt x="10719686" y="6130339"/>
                  <a:pt x="10703903" y="6147022"/>
                </a:cubicBezTo>
                <a:cubicBezTo>
                  <a:pt x="10697139" y="6154689"/>
                  <a:pt x="10689924" y="6162354"/>
                  <a:pt x="10683159" y="6170020"/>
                </a:cubicBezTo>
                <a:cubicBezTo>
                  <a:pt x="10671434" y="6183997"/>
                  <a:pt x="10659708" y="6197525"/>
                  <a:pt x="10647984" y="6211051"/>
                </a:cubicBezTo>
                <a:cubicBezTo>
                  <a:pt x="10634907" y="6225481"/>
                  <a:pt x="10621829" y="6240812"/>
                  <a:pt x="10609201" y="6255692"/>
                </a:cubicBezTo>
                <a:cubicBezTo>
                  <a:pt x="10589360" y="6279139"/>
                  <a:pt x="10567263" y="6305291"/>
                  <a:pt x="10542460" y="6327386"/>
                </a:cubicBezTo>
                <a:cubicBezTo>
                  <a:pt x="10542460" y="6327837"/>
                  <a:pt x="10542911" y="6329189"/>
                  <a:pt x="10542911" y="6330091"/>
                </a:cubicBezTo>
                <a:cubicBezTo>
                  <a:pt x="10544264" y="6340011"/>
                  <a:pt x="10544264" y="6349480"/>
                  <a:pt x="10544264" y="6359400"/>
                </a:cubicBezTo>
                <a:cubicBezTo>
                  <a:pt x="10544715" y="6366614"/>
                  <a:pt x="10544715" y="6374731"/>
                  <a:pt x="10545617" y="6381945"/>
                </a:cubicBezTo>
                <a:cubicBezTo>
                  <a:pt x="10546518" y="6394570"/>
                  <a:pt x="10548323" y="6407196"/>
                  <a:pt x="10550126" y="6419371"/>
                </a:cubicBezTo>
                <a:cubicBezTo>
                  <a:pt x="10551480" y="6427938"/>
                  <a:pt x="10552381" y="6436054"/>
                  <a:pt x="10553283" y="6444622"/>
                </a:cubicBezTo>
                <a:cubicBezTo>
                  <a:pt x="10554635" y="6453639"/>
                  <a:pt x="10555538" y="6462658"/>
                  <a:pt x="10556440" y="6471676"/>
                </a:cubicBezTo>
                <a:cubicBezTo>
                  <a:pt x="10559597" y="6497829"/>
                  <a:pt x="10562303" y="6524883"/>
                  <a:pt x="10567263" y="6550584"/>
                </a:cubicBezTo>
                <a:lnTo>
                  <a:pt x="10567263" y="6551036"/>
                </a:lnTo>
                <a:cubicBezTo>
                  <a:pt x="10578987" y="6609653"/>
                  <a:pt x="10592066" y="6676388"/>
                  <a:pt x="10530284" y="6715616"/>
                </a:cubicBezTo>
                <a:cubicBezTo>
                  <a:pt x="10514951" y="6725987"/>
                  <a:pt x="10497365" y="6730496"/>
                  <a:pt x="10477522" y="6730496"/>
                </a:cubicBezTo>
                <a:cubicBezTo>
                  <a:pt x="10443700" y="6730496"/>
                  <a:pt x="10408976" y="6716067"/>
                  <a:pt x="10378762" y="6703442"/>
                </a:cubicBezTo>
                <a:cubicBezTo>
                  <a:pt x="10372449" y="6701188"/>
                  <a:pt x="10366586" y="6698482"/>
                  <a:pt x="10360724" y="6696228"/>
                </a:cubicBezTo>
                <a:cubicBezTo>
                  <a:pt x="10289022" y="6667820"/>
                  <a:pt x="10231750" y="6640315"/>
                  <a:pt x="10179889" y="6609202"/>
                </a:cubicBezTo>
                <a:cubicBezTo>
                  <a:pt x="10171772" y="6604242"/>
                  <a:pt x="10166361" y="6601988"/>
                  <a:pt x="10160949" y="6601988"/>
                </a:cubicBezTo>
                <a:cubicBezTo>
                  <a:pt x="10154184" y="6601988"/>
                  <a:pt x="10146969" y="6605596"/>
                  <a:pt x="10135695" y="6611457"/>
                </a:cubicBezTo>
                <a:lnTo>
                  <a:pt x="10134793" y="6612359"/>
                </a:lnTo>
                <a:cubicBezTo>
                  <a:pt x="10119912" y="6620024"/>
                  <a:pt x="10105030" y="6629042"/>
                  <a:pt x="10090600" y="6637159"/>
                </a:cubicBezTo>
                <a:lnTo>
                  <a:pt x="10088795" y="6638512"/>
                </a:lnTo>
                <a:cubicBezTo>
                  <a:pt x="10082934" y="6642119"/>
                  <a:pt x="10077521" y="6645275"/>
                  <a:pt x="10071660" y="6648883"/>
                </a:cubicBezTo>
                <a:cubicBezTo>
                  <a:pt x="10045954" y="6664214"/>
                  <a:pt x="10018897" y="6680446"/>
                  <a:pt x="9991388" y="6694423"/>
                </a:cubicBezTo>
                <a:cubicBezTo>
                  <a:pt x="9957567" y="6711107"/>
                  <a:pt x="9913373" y="6730496"/>
                  <a:pt x="9870532" y="6730496"/>
                </a:cubicBezTo>
                <a:cubicBezTo>
                  <a:pt x="9846631" y="6730496"/>
                  <a:pt x="9824985" y="6724184"/>
                  <a:pt x="9806495" y="6712010"/>
                </a:cubicBezTo>
                <a:cubicBezTo>
                  <a:pt x="9748773" y="6674584"/>
                  <a:pt x="9756439" y="6609653"/>
                  <a:pt x="9763203" y="6552388"/>
                </a:cubicBezTo>
                <a:lnTo>
                  <a:pt x="9764106" y="6546978"/>
                </a:lnTo>
                <a:cubicBezTo>
                  <a:pt x="9768165" y="6509552"/>
                  <a:pt x="9773576" y="6471676"/>
                  <a:pt x="9778988" y="6434702"/>
                </a:cubicBezTo>
                <a:cubicBezTo>
                  <a:pt x="9783497" y="6399981"/>
                  <a:pt x="9788457" y="6364360"/>
                  <a:pt x="9792968" y="6328738"/>
                </a:cubicBezTo>
                <a:cubicBezTo>
                  <a:pt x="9769066" y="6313407"/>
                  <a:pt x="9748773" y="6293568"/>
                  <a:pt x="9728931" y="6274179"/>
                </a:cubicBezTo>
                <a:lnTo>
                  <a:pt x="9721265" y="6266514"/>
                </a:lnTo>
                <a:cubicBezTo>
                  <a:pt x="9717207" y="6262455"/>
                  <a:pt x="9713147" y="6258848"/>
                  <a:pt x="9708638" y="6254789"/>
                </a:cubicBezTo>
                <a:cubicBezTo>
                  <a:pt x="9688345" y="6235401"/>
                  <a:pt x="9667150" y="6215110"/>
                  <a:pt x="9651366" y="6190760"/>
                </a:cubicBezTo>
                <a:cubicBezTo>
                  <a:pt x="9640092" y="6173626"/>
                  <a:pt x="9627466" y="6156943"/>
                  <a:pt x="9615289" y="6141612"/>
                </a:cubicBezTo>
                <a:cubicBezTo>
                  <a:pt x="9604015" y="6127183"/>
                  <a:pt x="9592741" y="6112303"/>
                  <a:pt x="9582369" y="6096521"/>
                </a:cubicBezTo>
                <a:cubicBezTo>
                  <a:pt x="9568389" y="6076230"/>
                  <a:pt x="9551254" y="6045118"/>
                  <a:pt x="9563880" y="6012201"/>
                </a:cubicBezTo>
                <a:cubicBezTo>
                  <a:pt x="9585075" y="5957191"/>
                  <a:pt x="9654523" y="5939606"/>
                  <a:pt x="9705481" y="5926980"/>
                </a:cubicBezTo>
                <a:lnTo>
                  <a:pt x="9724422" y="5922020"/>
                </a:lnTo>
                <a:cubicBezTo>
                  <a:pt x="9756439" y="5913453"/>
                  <a:pt x="9789811" y="5904886"/>
                  <a:pt x="9823632" y="5901278"/>
                </a:cubicBezTo>
                <a:cubicBezTo>
                  <a:pt x="9838063" y="5899926"/>
                  <a:pt x="9852944" y="5897221"/>
                  <a:pt x="9867375" y="5894965"/>
                </a:cubicBezTo>
                <a:cubicBezTo>
                  <a:pt x="9889923" y="5891359"/>
                  <a:pt x="9912922" y="5887751"/>
                  <a:pt x="9935470" y="5886850"/>
                </a:cubicBezTo>
                <a:lnTo>
                  <a:pt x="9936372" y="5886850"/>
                </a:lnTo>
                <a:cubicBezTo>
                  <a:pt x="9937273" y="5886850"/>
                  <a:pt x="9937725" y="5886850"/>
                  <a:pt x="9937725" y="5886850"/>
                </a:cubicBezTo>
                <a:cubicBezTo>
                  <a:pt x="9944038" y="5866559"/>
                  <a:pt x="9954861" y="5848071"/>
                  <a:pt x="9965233" y="5829584"/>
                </a:cubicBezTo>
                <a:cubicBezTo>
                  <a:pt x="9968841" y="5823723"/>
                  <a:pt x="9971997" y="5818312"/>
                  <a:pt x="9975154" y="5812450"/>
                </a:cubicBezTo>
                <a:cubicBezTo>
                  <a:pt x="9978311" y="5806138"/>
                  <a:pt x="9981468" y="5799824"/>
                  <a:pt x="9985076" y="5793511"/>
                </a:cubicBezTo>
                <a:cubicBezTo>
                  <a:pt x="9990937" y="5779985"/>
                  <a:pt x="9997702" y="5766457"/>
                  <a:pt x="10006722" y="5754283"/>
                </a:cubicBezTo>
                <a:lnTo>
                  <a:pt x="10008976" y="5750675"/>
                </a:lnTo>
                <a:cubicBezTo>
                  <a:pt x="10020250" y="5735796"/>
                  <a:pt x="10031523" y="5720014"/>
                  <a:pt x="10040543" y="5703782"/>
                </a:cubicBezTo>
                <a:cubicBezTo>
                  <a:pt x="10042346" y="5699723"/>
                  <a:pt x="10044602" y="5695665"/>
                  <a:pt x="10046857" y="5691606"/>
                </a:cubicBezTo>
                <a:cubicBezTo>
                  <a:pt x="10061738" y="5664101"/>
                  <a:pt x="10077071" y="5635694"/>
                  <a:pt x="10100972" y="5614051"/>
                </a:cubicBezTo>
                <a:cubicBezTo>
                  <a:pt x="10126226" y="5591055"/>
                  <a:pt x="10163655" y="5587898"/>
                  <a:pt x="10183948" y="5587898"/>
                </a:cubicBezTo>
                <a:close/>
                <a:moveTo>
                  <a:pt x="2157536" y="5585377"/>
                </a:moveTo>
                <a:cubicBezTo>
                  <a:pt x="2168575" y="5585017"/>
                  <a:pt x="2179566" y="5585197"/>
                  <a:pt x="2190378" y="5587541"/>
                </a:cubicBezTo>
                <a:cubicBezTo>
                  <a:pt x="2194344" y="5588262"/>
                  <a:pt x="2196506" y="5591506"/>
                  <a:pt x="2196506" y="5595112"/>
                </a:cubicBezTo>
                <a:cubicBezTo>
                  <a:pt x="2198669" y="5596555"/>
                  <a:pt x="2200110" y="5599079"/>
                  <a:pt x="2199749" y="5602684"/>
                </a:cubicBezTo>
                <a:cubicBezTo>
                  <a:pt x="2176684" y="5732123"/>
                  <a:pt x="2164789" y="5885357"/>
                  <a:pt x="2141724" y="6017320"/>
                </a:cubicBezTo>
                <a:cubicBezTo>
                  <a:pt x="2170917" y="6017320"/>
                  <a:pt x="2200110" y="6018401"/>
                  <a:pt x="2229662" y="6018762"/>
                </a:cubicBezTo>
                <a:cubicBezTo>
                  <a:pt x="2258136" y="6019483"/>
                  <a:pt x="2290932" y="6015877"/>
                  <a:pt x="2319044" y="6022007"/>
                </a:cubicBezTo>
                <a:cubicBezTo>
                  <a:pt x="2320125" y="6018762"/>
                  <a:pt x="2325171" y="6019122"/>
                  <a:pt x="2326252" y="6022368"/>
                </a:cubicBezTo>
                <a:cubicBezTo>
                  <a:pt x="2331657" y="6045082"/>
                  <a:pt x="2330577" y="6069239"/>
                  <a:pt x="2330577" y="6092315"/>
                </a:cubicBezTo>
                <a:cubicBezTo>
                  <a:pt x="2330216" y="6115030"/>
                  <a:pt x="2330216" y="6138105"/>
                  <a:pt x="2328775" y="6160819"/>
                </a:cubicBezTo>
                <a:cubicBezTo>
                  <a:pt x="2328414" y="6166228"/>
                  <a:pt x="2323008" y="6167671"/>
                  <a:pt x="2319405" y="6165507"/>
                </a:cubicBezTo>
                <a:cubicBezTo>
                  <a:pt x="2286607" y="6172357"/>
                  <a:pt x="2250927" y="6171275"/>
                  <a:pt x="2217770" y="6170915"/>
                </a:cubicBezTo>
                <a:cubicBezTo>
                  <a:pt x="2185694" y="6170915"/>
                  <a:pt x="2153617" y="6170915"/>
                  <a:pt x="2121541" y="6170554"/>
                </a:cubicBezTo>
                <a:cubicBezTo>
                  <a:pt x="2117578" y="6198318"/>
                  <a:pt x="2117217" y="6227162"/>
                  <a:pt x="2114693" y="6255645"/>
                </a:cubicBezTo>
                <a:cubicBezTo>
                  <a:pt x="2112892" y="6283769"/>
                  <a:pt x="2107125" y="6311531"/>
                  <a:pt x="2102800" y="6339654"/>
                </a:cubicBezTo>
                <a:cubicBezTo>
                  <a:pt x="2098116" y="6369940"/>
                  <a:pt x="2093791" y="6399866"/>
                  <a:pt x="2089104" y="6430152"/>
                </a:cubicBezTo>
                <a:cubicBezTo>
                  <a:pt x="2086582" y="6446378"/>
                  <a:pt x="2085141" y="6465487"/>
                  <a:pt x="2080454" y="6482433"/>
                </a:cubicBezTo>
                <a:cubicBezTo>
                  <a:pt x="2080815" y="6482433"/>
                  <a:pt x="2081175" y="6482433"/>
                  <a:pt x="2081175" y="6482433"/>
                </a:cubicBezTo>
                <a:cubicBezTo>
                  <a:pt x="2094510" y="6485678"/>
                  <a:pt x="2110729" y="6483154"/>
                  <a:pt x="2124785" y="6483514"/>
                </a:cubicBezTo>
                <a:cubicBezTo>
                  <a:pt x="2141364" y="6483875"/>
                  <a:pt x="2157942" y="6484236"/>
                  <a:pt x="2174521" y="6484236"/>
                </a:cubicBezTo>
                <a:cubicBezTo>
                  <a:pt x="2206598" y="6483875"/>
                  <a:pt x="2240115" y="6481712"/>
                  <a:pt x="2271470" y="6487842"/>
                </a:cubicBezTo>
                <a:cubicBezTo>
                  <a:pt x="2275435" y="6488202"/>
                  <a:pt x="2279039" y="6490726"/>
                  <a:pt x="2279039" y="6495773"/>
                </a:cubicBezTo>
                <a:cubicBezTo>
                  <a:pt x="2279399" y="6519931"/>
                  <a:pt x="2279399" y="6544448"/>
                  <a:pt x="2280119" y="6568966"/>
                </a:cubicBezTo>
                <a:cubicBezTo>
                  <a:pt x="2280480" y="6588796"/>
                  <a:pt x="2281562" y="6610069"/>
                  <a:pt x="2273992" y="6629178"/>
                </a:cubicBezTo>
                <a:cubicBezTo>
                  <a:pt x="2272550" y="6633144"/>
                  <a:pt x="2268226" y="6633866"/>
                  <a:pt x="2265704" y="6632423"/>
                </a:cubicBezTo>
                <a:cubicBezTo>
                  <a:pt x="2252008" y="6635668"/>
                  <a:pt x="2237232" y="6634587"/>
                  <a:pt x="2223536" y="6634947"/>
                </a:cubicBezTo>
                <a:cubicBezTo>
                  <a:pt x="2204075" y="6635668"/>
                  <a:pt x="2184613" y="6634947"/>
                  <a:pt x="2165151" y="6634947"/>
                </a:cubicBezTo>
                <a:cubicBezTo>
                  <a:pt x="2131273" y="6634947"/>
                  <a:pt x="2097034" y="6634587"/>
                  <a:pt x="2062794" y="6634226"/>
                </a:cubicBezTo>
                <a:cubicBezTo>
                  <a:pt x="2061714" y="6643600"/>
                  <a:pt x="2056668" y="6652614"/>
                  <a:pt x="2055586" y="6662349"/>
                </a:cubicBezTo>
                <a:cubicBezTo>
                  <a:pt x="2053424" y="6682540"/>
                  <a:pt x="2053063" y="6703091"/>
                  <a:pt x="2051984" y="6723282"/>
                </a:cubicBezTo>
                <a:cubicBezTo>
                  <a:pt x="2049099" y="6761861"/>
                  <a:pt x="2046216" y="6801162"/>
                  <a:pt x="2039729" y="6839020"/>
                </a:cubicBezTo>
                <a:lnTo>
                  <a:pt x="2036270" y="6858000"/>
                </a:lnTo>
                <a:lnTo>
                  <a:pt x="2016377" y="6858000"/>
                </a:lnTo>
                <a:lnTo>
                  <a:pt x="2018104" y="6846952"/>
                </a:lnTo>
                <a:cubicBezTo>
                  <a:pt x="2026033" y="6806570"/>
                  <a:pt x="2030358" y="6764025"/>
                  <a:pt x="2032522" y="6722922"/>
                </a:cubicBezTo>
                <a:cubicBezTo>
                  <a:pt x="2033241" y="6704894"/>
                  <a:pt x="2033603" y="6686506"/>
                  <a:pt x="2035404" y="6668839"/>
                </a:cubicBezTo>
                <a:cubicBezTo>
                  <a:pt x="2036126" y="6662349"/>
                  <a:pt x="2036126" y="6655138"/>
                  <a:pt x="2038287" y="6649008"/>
                </a:cubicBezTo>
                <a:cubicBezTo>
                  <a:pt x="2040451" y="6643240"/>
                  <a:pt x="2044774" y="6635308"/>
                  <a:pt x="2043332" y="6628817"/>
                </a:cubicBezTo>
                <a:cubicBezTo>
                  <a:pt x="2041170" y="6619082"/>
                  <a:pt x="2052704" y="6614035"/>
                  <a:pt x="2058830" y="6618722"/>
                </a:cubicBezTo>
                <a:cubicBezTo>
                  <a:pt x="2094510" y="6618001"/>
                  <a:pt x="2129830" y="6617279"/>
                  <a:pt x="2165511" y="6618001"/>
                </a:cubicBezTo>
                <a:cubicBezTo>
                  <a:pt x="2184973" y="6618722"/>
                  <a:pt x="2204435" y="6619804"/>
                  <a:pt x="2223896" y="6620525"/>
                </a:cubicBezTo>
                <a:cubicBezTo>
                  <a:pt x="2236510" y="6620885"/>
                  <a:pt x="2249846" y="6622688"/>
                  <a:pt x="2262820" y="6622328"/>
                </a:cubicBezTo>
                <a:cubicBezTo>
                  <a:pt x="2262820" y="6580504"/>
                  <a:pt x="2262820" y="6538679"/>
                  <a:pt x="2263180" y="6496855"/>
                </a:cubicBezTo>
                <a:cubicBezTo>
                  <a:pt x="2231826" y="6501903"/>
                  <a:pt x="2198307" y="6501543"/>
                  <a:pt x="2166953" y="6501543"/>
                </a:cubicBezTo>
                <a:cubicBezTo>
                  <a:pt x="2147851" y="6501543"/>
                  <a:pt x="2129110" y="6500461"/>
                  <a:pt x="2110369" y="6500461"/>
                </a:cubicBezTo>
                <a:cubicBezTo>
                  <a:pt x="2098836" y="6500100"/>
                  <a:pt x="2087663" y="6501182"/>
                  <a:pt x="2076489" y="6498298"/>
                </a:cubicBezTo>
                <a:cubicBezTo>
                  <a:pt x="2076130" y="6498298"/>
                  <a:pt x="2075410" y="6497937"/>
                  <a:pt x="2075049" y="6497576"/>
                </a:cubicBezTo>
                <a:cubicBezTo>
                  <a:pt x="2072526" y="6500822"/>
                  <a:pt x="2066759" y="6497216"/>
                  <a:pt x="2067840" y="6493249"/>
                </a:cubicBezTo>
                <a:cubicBezTo>
                  <a:pt x="2070004" y="6480991"/>
                  <a:pt x="2067119" y="6466929"/>
                  <a:pt x="2068562" y="6453949"/>
                </a:cubicBezTo>
                <a:cubicBezTo>
                  <a:pt x="2070004" y="6440969"/>
                  <a:pt x="2071084" y="6427269"/>
                  <a:pt x="2072526" y="6413928"/>
                </a:cubicBezTo>
                <a:cubicBezTo>
                  <a:pt x="2075410" y="6385084"/>
                  <a:pt x="2079374" y="6355879"/>
                  <a:pt x="2084059" y="6327395"/>
                </a:cubicBezTo>
                <a:cubicBezTo>
                  <a:pt x="2089104" y="6296387"/>
                  <a:pt x="2094510" y="6266462"/>
                  <a:pt x="2096312" y="6235454"/>
                </a:cubicBezTo>
                <a:cubicBezTo>
                  <a:pt x="2097755" y="6210937"/>
                  <a:pt x="2099557" y="6185698"/>
                  <a:pt x="2103521" y="6161180"/>
                </a:cubicBezTo>
                <a:cubicBezTo>
                  <a:pt x="2104602" y="6153248"/>
                  <a:pt x="2112171" y="6152888"/>
                  <a:pt x="2117217" y="6156133"/>
                </a:cubicBezTo>
                <a:cubicBezTo>
                  <a:pt x="2153617" y="6155412"/>
                  <a:pt x="2189658" y="6153969"/>
                  <a:pt x="2225699" y="6154330"/>
                </a:cubicBezTo>
                <a:cubicBezTo>
                  <a:pt x="2255252" y="6154330"/>
                  <a:pt x="2286607" y="6152527"/>
                  <a:pt x="2315800" y="6157575"/>
                </a:cubicBezTo>
                <a:cubicBezTo>
                  <a:pt x="2314358" y="6133057"/>
                  <a:pt x="2313998" y="6108900"/>
                  <a:pt x="2314358" y="6084383"/>
                </a:cubicBezTo>
                <a:cubicBezTo>
                  <a:pt x="2314358" y="6066354"/>
                  <a:pt x="2314358" y="6047967"/>
                  <a:pt x="2317242" y="6030300"/>
                </a:cubicBezTo>
                <a:cubicBezTo>
                  <a:pt x="2290211" y="6037871"/>
                  <a:pt x="2257054" y="6034627"/>
                  <a:pt x="2229303" y="6033905"/>
                </a:cubicBezTo>
                <a:cubicBezTo>
                  <a:pt x="2196506" y="6033184"/>
                  <a:pt x="2164069" y="6032463"/>
                  <a:pt x="2131273" y="6031742"/>
                </a:cubicBezTo>
                <a:cubicBezTo>
                  <a:pt x="2122623" y="6031742"/>
                  <a:pt x="2122262" y="6019844"/>
                  <a:pt x="2129470" y="6018041"/>
                </a:cubicBezTo>
                <a:cubicBezTo>
                  <a:pt x="2151095" y="5888242"/>
                  <a:pt x="2159744" y="5733204"/>
                  <a:pt x="2180648" y="5604847"/>
                </a:cubicBezTo>
                <a:cubicBezTo>
                  <a:pt x="2144247" y="5604487"/>
                  <a:pt x="2107125" y="5606290"/>
                  <a:pt x="2071084" y="5601241"/>
                </a:cubicBezTo>
                <a:cubicBezTo>
                  <a:pt x="2071084" y="5601602"/>
                  <a:pt x="2070723" y="5602323"/>
                  <a:pt x="2070723" y="5602684"/>
                </a:cubicBezTo>
                <a:cubicBezTo>
                  <a:pt x="2065317" y="5616024"/>
                  <a:pt x="2066039" y="5636215"/>
                  <a:pt x="2063516" y="5650638"/>
                </a:cubicBezTo>
                <a:cubicBezTo>
                  <a:pt x="2060993" y="5668665"/>
                  <a:pt x="2057750" y="5687053"/>
                  <a:pt x="2054865" y="5705081"/>
                </a:cubicBezTo>
                <a:cubicBezTo>
                  <a:pt x="2049821" y="5737170"/>
                  <a:pt x="2044774" y="5768899"/>
                  <a:pt x="2039369" y="5800627"/>
                </a:cubicBezTo>
                <a:cubicBezTo>
                  <a:pt x="2038287" y="5804954"/>
                  <a:pt x="2037927" y="5809641"/>
                  <a:pt x="2037205" y="5813968"/>
                </a:cubicBezTo>
                <a:cubicBezTo>
                  <a:pt x="2035404" y="5823342"/>
                  <a:pt x="2033963" y="5833077"/>
                  <a:pt x="2032522" y="5842451"/>
                </a:cubicBezTo>
                <a:cubicBezTo>
                  <a:pt x="2030358" y="5855432"/>
                  <a:pt x="2028557" y="5868411"/>
                  <a:pt x="2026395" y="5881391"/>
                </a:cubicBezTo>
                <a:cubicBezTo>
                  <a:pt x="2025674" y="5884997"/>
                  <a:pt x="2024952" y="5888603"/>
                  <a:pt x="2024232" y="5891848"/>
                </a:cubicBezTo>
                <a:cubicBezTo>
                  <a:pt x="2020988" y="5910235"/>
                  <a:pt x="2018104" y="5928624"/>
                  <a:pt x="2015581" y="5947012"/>
                </a:cubicBezTo>
                <a:cubicBezTo>
                  <a:pt x="2015942" y="5971530"/>
                  <a:pt x="2021709" y="5998210"/>
                  <a:pt x="2010537" y="6020925"/>
                </a:cubicBezTo>
                <a:cubicBezTo>
                  <a:pt x="2014862" y="6023810"/>
                  <a:pt x="2013420" y="6032463"/>
                  <a:pt x="2006933" y="6032463"/>
                </a:cubicBezTo>
                <a:cubicBezTo>
                  <a:pt x="2000085" y="6032103"/>
                  <a:pt x="1993238" y="6032103"/>
                  <a:pt x="1986390" y="6032103"/>
                </a:cubicBezTo>
                <a:cubicBezTo>
                  <a:pt x="1965125" y="6034266"/>
                  <a:pt x="1943141" y="6032463"/>
                  <a:pt x="1921155" y="6031381"/>
                </a:cubicBezTo>
                <a:cubicBezTo>
                  <a:pt x="1908541" y="6031021"/>
                  <a:pt x="1895928" y="6030660"/>
                  <a:pt x="1883313" y="6030660"/>
                </a:cubicBezTo>
                <a:cubicBezTo>
                  <a:pt x="1863130" y="6030660"/>
                  <a:pt x="1843308" y="6030660"/>
                  <a:pt x="1823125" y="6030660"/>
                </a:cubicBezTo>
                <a:cubicBezTo>
                  <a:pt x="1804384" y="6030300"/>
                  <a:pt x="1782400" y="6026333"/>
                  <a:pt x="1764020" y="6029939"/>
                </a:cubicBezTo>
                <a:lnTo>
                  <a:pt x="1763660" y="6029939"/>
                </a:lnTo>
                <a:cubicBezTo>
                  <a:pt x="1761858" y="6031742"/>
                  <a:pt x="1758613" y="6032103"/>
                  <a:pt x="1757172" y="6029218"/>
                </a:cubicBezTo>
                <a:cubicBezTo>
                  <a:pt x="1751044" y="6016238"/>
                  <a:pt x="1753567" y="6003979"/>
                  <a:pt x="1756091" y="5990278"/>
                </a:cubicBezTo>
                <a:cubicBezTo>
                  <a:pt x="1758973" y="5972611"/>
                  <a:pt x="1756450" y="5954223"/>
                  <a:pt x="1760055" y="5936916"/>
                </a:cubicBezTo>
                <a:cubicBezTo>
                  <a:pt x="1764020" y="5914923"/>
                  <a:pt x="1769426" y="5893289"/>
                  <a:pt x="1773390" y="5871656"/>
                </a:cubicBezTo>
                <a:cubicBezTo>
                  <a:pt x="1775191" y="5857235"/>
                  <a:pt x="1777355" y="5842812"/>
                  <a:pt x="1779156" y="5828390"/>
                </a:cubicBezTo>
                <a:cubicBezTo>
                  <a:pt x="1779516" y="5826947"/>
                  <a:pt x="1779516" y="5825506"/>
                  <a:pt x="1779516" y="5824064"/>
                </a:cubicBezTo>
                <a:cubicBezTo>
                  <a:pt x="1782038" y="5784403"/>
                  <a:pt x="1787806" y="5745462"/>
                  <a:pt x="1795374" y="5706523"/>
                </a:cubicBezTo>
                <a:cubicBezTo>
                  <a:pt x="1796095" y="5702197"/>
                  <a:pt x="1796817" y="5698230"/>
                  <a:pt x="1797537" y="5693903"/>
                </a:cubicBezTo>
                <a:cubicBezTo>
                  <a:pt x="1800060" y="5678400"/>
                  <a:pt x="1803304" y="5661814"/>
                  <a:pt x="1806186" y="5645590"/>
                </a:cubicBezTo>
                <a:cubicBezTo>
                  <a:pt x="1807268" y="5636937"/>
                  <a:pt x="1807989" y="5628283"/>
                  <a:pt x="1809791" y="5619629"/>
                </a:cubicBezTo>
                <a:cubicBezTo>
                  <a:pt x="1810512" y="5614943"/>
                  <a:pt x="1810872" y="5610616"/>
                  <a:pt x="1810872" y="5606290"/>
                </a:cubicBezTo>
                <a:cubicBezTo>
                  <a:pt x="1810151" y="5606290"/>
                  <a:pt x="1809430" y="5605929"/>
                  <a:pt x="1808349" y="5605929"/>
                </a:cubicBezTo>
                <a:cubicBezTo>
                  <a:pt x="1790328" y="5599438"/>
                  <a:pt x="1766182" y="5602684"/>
                  <a:pt x="1747079" y="5602323"/>
                </a:cubicBezTo>
                <a:cubicBezTo>
                  <a:pt x="1729420" y="5601602"/>
                  <a:pt x="1711760" y="5601241"/>
                  <a:pt x="1693741" y="5599438"/>
                </a:cubicBezTo>
                <a:cubicBezTo>
                  <a:pt x="1693741" y="5599799"/>
                  <a:pt x="1693741" y="5600520"/>
                  <a:pt x="1693741" y="5601241"/>
                </a:cubicBezTo>
                <a:cubicBezTo>
                  <a:pt x="1690858" y="5636937"/>
                  <a:pt x="1682568" y="5671549"/>
                  <a:pt x="1676440" y="5706884"/>
                </a:cubicBezTo>
                <a:cubicBezTo>
                  <a:pt x="1670313" y="5742939"/>
                  <a:pt x="1664187" y="5778994"/>
                  <a:pt x="1659140" y="5815410"/>
                </a:cubicBezTo>
                <a:cubicBezTo>
                  <a:pt x="1657339" y="5828029"/>
                  <a:pt x="1655177" y="5841009"/>
                  <a:pt x="1653375" y="5853989"/>
                </a:cubicBezTo>
                <a:cubicBezTo>
                  <a:pt x="1650852" y="5876344"/>
                  <a:pt x="1647969" y="5898338"/>
                  <a:pt x="1645805" y="5920691"/>
                </a:cubicBezTo>
                <a:cubicBezTo>
                  <a:pt x="1643283" y="5939441"/>
                  <a:pt x="1638599" y="5958910"/>
                  <a:pt x="1638599" y="5977659"/>
                </a:cubicBezTo>
                <a:cubicBezTo>
                  <a:pt x="1638238" y="5992441"/>
                  <a:pt x="1634994" y="6007945"/>
                  <a:pt x="1636797" y="6022368"/>
                </a:cubicBezTo>
                <a:cubicBezTo>
                  <a:pt x="1637876" y="6031381"/>
                  <a:pt x="1628146" y="6033184"/>
                  <a:pt x="1624543" y="6028857"/>
                </a:cubicBezTo>
                <a:cubicBezTo>
                  <a:pt x="1585619" y="6029218"/>
                  <a:pt x="1546694" y="6032463"/>
                  <a:pt x="1507771" y="6034627"/>
                </a:cubicBezTo>
                <a:cubicBezTo>
                  <a:pt x="1487588" y="6036429"/>
                  <a:pt x="1468126" y="6036068"/>
                  <a:pt x="1448304" y="6034627"/>
                </a:cubicBezTo>
                <a:cubicBezTo>
                  <a:pt x="1436411" y="6034266"/>
                  <a:pt x="1424157" y="6034627"/>
                  <a:pt x="1412623" y="6031742"/>
                </a:cubicBezTo>
                <a:cubicBezTo>
                  <a:pt x="1405416" y="6072124"/>
                  <a:pt x="1417310" y="6113227"/>
                  <a:pt x="1411902" y="6153969"/>
                </a:cubicBezTo>
                <a:cubicBezTo>
                  <a:pt x="1440736" y="6146398"/>
                  <a:pt x="1474254" y="6151085"/>
                  <a:pt x="1503807" y="6151806"/>
                </a:cubicBezTo>
                <a:cubicBezTo>
                  <a:pt x="1508131" y="6151806"/>
                  <a:pt x="1512457" y="6152166"/>
                  <a:pt x="1516781" y="6152166"/>
                </a:cubicBezTo>
                <a:cubicBezTo>
                  <a:pt x="1517502" y="6152166"/>
                  <a:pt x="1517863" y="6152166"/>
                  <a:pt x="1518583" y="6152166"/>
                </a:cubicBezTo>
                <a:cubicBezTo>
                  <a:pt x="1527953" y="6151806"/>
                  <a:pt x="1537325" y="6152166"/>
                  <a:pt x="1546694" y="6152166"/>
                </a:cubicBezTo>
                <a:cubicBezTo>
                  <a:pt x="1548136" y="6152166"/>
                  <a:pt x="1549939" y="6152166"/>
                  <a:pt x="1551740" y="6152166"/>
                </a:cubicBezTo>
                <a:cubicBezTo>
                  <a:pt x="1553182" y="6152166"/>
                  <a:pt x="1554984" y="6152166"/>
                  <a:pt x="1556426" y="6152166"/>
                </a:cubicBezTo>
                <a:cubicBezTo>
                  <a:pt x="1560389" y="6152166"/>
                  <a:pt x="1564715" y="6151806"/>
                  <a:pt x="1569039" y="6151806"/>
                </a:cubicBezTo>
                <a:cubicBezTo>
                  <a:pt x="1571563" y="6151806"/>
                  <a:pt x="1574084" y="6151806"/>
                  <a:pt x="1576609" y="6151806"/>
                </a:cubicBezTo>
                <a:cubicBezTo>
                  <a:pt x="1581655" y="6151085"/>
                  <a:pt x="1586699" y="6151085"/>
                  <a:pt x="1591385" y="6151085"/>
                </a:cubicBezTo>
                <a:cubicBezTo>
                  <a:pt x="1596791" y="6151085"/>
                  <a:pt x="1602557" y="6150724"/>
                  <a:pt x="1607963" y="6150363"/>
                </a:cubicBezTo>
                <a:cubicBezTo>
                  <a:pt x="1616252" y="6150003"/>
                  <a:pt x="1618055" y="6160459"/>
                  <a:pt x="1613369" y="6165507"/>
                </a:cubicBezTo>
                <a:cubicBezTo>
                  <a:pt x="1614091" y="6166589"/>
                  <a:pt x="1614451" y="6167671"/>
                  <a:pt x="1614091" y="6169113"/>
                </a:cubicBezTo>
                <a:cubicBezTo>
                  <a:pt x="1607603" y="6224998"/>
                  <a:pt x="1603639" y="6280884"/>
                  <a:pt x="1592466" y="6335688"/>
                </a:cubicBezTo>
                <a:cubicBezTo>
                  <a:pt x="1586699" y="6364893"/>
                  <a:pt x="1584898" y="6393737"/>
                  <a:pt x="1580933" y="6423302"/>
                </a:cubicBezTo>
                <a:cubicBezTo>
                  <a:pt x="1580933" y="6423302"/>
                  <a:pt x="1580933" y="6423663"/>
                  <a:pt x="1580933" y="6424384"/>
                </a:cubicBezTo>
                <a:cubicBezTo>
                  <a:pt x="1580573" y="6450704"/>
                  <a:pt x="1578050" y="6478467"/>
                  <a:pt x="1567237" y="6502984"/>
                </a:cubicBezTo>
                <a:cubicBezTo>
                  <a:pt x="1565796" y="6505508"/>
                  <a:pt x="1562553" y="6505148"/>
                  <a:pt x="1560750" y="6503345"/>
                </a:cubicBezTo>
                <a:cubicBezTo>
                  <a:pt x="1558949" y="6504427"/>
                  <a:pt x="1556065" y="6503705"/>
                  <a:pt x="1556426" y="6501182"/>
                </a:cubicBezTo>
                <a:cubicBezTo>
                  <a:pt x="1556426" y="6499740"/>
                  <a:pt x="1556785" y="6498658"/>
                  <a:pt x="1556785" y="6497216"/>
                </a:cubicBezTo>
                <a:cubicBezTo>
                  <a:pt x="1524709" y="6501182"/>
                  <a:pt x="1491192" y="6499379"/>
                  <a:pt x="1459477" y="6498298"/>
                </a:cubicBezTo>
                <a:cubicBezTo>
                  <a:pt x="1426680" y="6497576"/>
                  <a:pt x="1393162" y="6497216"/>
                  <a:pt x="1360365" y="6493610"/>
                </a:cubicBezTo>
                <a:cubicBezTo>
                  <a:pt x="1362527" y="6514522"/>
                  <a:pt x="1363970" y="6535074"/>
                  <a:pt x="1365772" y="6555986"/>
                </a:cubicBezTo>
                <a:cubicBezTo>
                  <a:pt x="1367573" y="6577979"/>
                  <a:pt x="1365051" y="6599252"/>
                  <a:pt x="1363609" y="6621246"/>
                </a:cubicBezTo>
                <a:cubicBezTo>
                  <a:pt x="1391721" y="6616919"/>
                  <a:pt x="1421995" y="6617640"/>
                  <a:pt x="1450106" y="6617640"/>
                </a:cubicBezTo>
                <a:cubicBezTo>
                  <a:pt x="1479660" y="6617640"/>
                  <a:pt x="1508852" y="6619443"/>
                  <a:pt x="1538404" y="6621607"/>
                </a:cubicBezTo>
                <a:cubicBezTo>
                  <a:pt x="1544532" y="6618001"/>
                  <a:pt x="1554262" y="6620885"/>
                  <a:pt x="1553542" y="6629899"/>
                </a:cubicBezTo>
                <a:cubicBezTo>
                  <a:pt x="1552101" y="6647205"/>
                  <a:pt x="1544172" y="6664512"/>
                  <a:pt x="1544532" y="6681819"/>
                </a:cubicBezTo>
                <a:cubicBezTo>
                  <a:pt x="1544892" y="6699846"/>
                  <a:pt x="1542730" y="6717153"/>
                  <a:pt x="1540207" y="6735181"/>
                </a:cubicBezTo>
                <a:cubicBezTo>
                  <a:pt x="1534800" y="6772317"/>
                  <a:pt x="1530116" y="6809455"/>
                  <a:pt x="1522907" y="6846231"/>
                </a:cubicBezTo>
                <a:lnTo>
                  <a:pt x="1521450" y="6858000"/>
                </a:lnTo>
                <a:lnTo>
                  <a:pt x="1500909" y="6858000"/>
                </a:lnTo>
                <a:lnTo>
                  <a:pt x="1501284" y="6854884"/>
                </a:lnTo>
                <a:cubicBezTo>
                  <a:pt x="1508131" y="6816305"/>
                  <a:pt x="1513897" y="6777365"/>
                  <a:pt x="1519303" y="6738787"/>
                </a:cubicBezTo>
                <a:cubicBezTo>
                  <a:pt x="1522547" y="6717514"/>
                  <a:pt x="1523629" y="6696962"/>
                  <a:pt x="1524709" y="6675329"/>
                </a:cubicBezTo>
                <a:cubicBezTo>
                  <a:pt x="1525071" y="6661988"/>
                  <a:pt x="1530116" y="6649369"/>
                  <a:pt x="1532638" y="6636029"/>
                </a:cubicBezTo>
                <a:cubicBezTo>
                  <a:pt x="1502725" y="6637470"/>
                  <a:pt x="1472812" y="6635308"/>
                  <a:pt x="1442898" y="6635308"/>
                </a:cubicBezTo>
                <a:cubicBezTo>
                  <a:pt x="1414066" y="6635308"/>
                  <a:pt x="1383792" y="6635308"/>
                  <a:pt x="1355679" y="6630260"/>
                </a:cubicBezTo>
                <a:cubicBezTo>
                  <a:pt x="1353157" y="6629899"/>
                  <a:pt x="1350995" y="6628457"/>
                  <a:pt x="1350633" y="6625212"/>
                </a:cubicBezTo>
                <a:cubicBezTo>
                  <a:pt x="1347751" y="6602497"/>
                  <a:pt x="1352077" y="6579061"/>
                  <a:pt x="1350633" y="6555625"/>
                </a:cubicBezTo>
                <a:cubicBezTo>
                  <a:pt x="1349193" y="6532550"/>
                  <a:pt x="1349553" y="6509835"/>
                  <a:pt x="1351715" y="6486760"/>
                </a:cubicBezTo>
                <a:cubicBezTo>
                  <a:pt x="1351355" y="6486760"/>
                  <a:pt x="1351355" y="6486399"/>
                  <a:pt x="1350995" y="6486399"/>
                </a:cubicBezTo>
                <a:cubicBezTo>
                  <a:pt x="1347751" y="6485317"/>
                  <a:pt x="1348112" y="6480991"/>
                  <a:pt x="1350995" y="6480270"/>
                </a:cubicBezTo>
                <a:cubicBezTo>
                  <a:pt x="1379466" y="6471616"/>
                  <a:pt x="1409381" y="6477746"/>
                  <a:pt x="1438574" y="6478107"/>
                </a:cubicBezTo>
                <a:cubicBezTo>
                  <a:pt x="1462000" y="6478828"/>
                  <a:pt x="1486147" y="6477746"/>
                  <a:pt x="1509573" y="6481351"/>
                </a:cubicBezTo>
                <a:cubicBezTo>
                  <a:pt x="1525431" y="6481712"/>
                  <a:pt x="1540928" y="6482433"/>
                  <a:pt x="1556426" y="6484236"/>
                </a:cubicBezTo>
                <a:cubicBezTo>
                  <a:pt x="1557147" y="6484236"/>
                  <a:pt x="1557868" y="6484236"/>
                  <a:pt x="1558587" y="6484596"/>
                </a:cubicBezTo>
                <a:cubicBezTo>
                  <a:pt x="1559309" y="6478107"/>
                  <a:pt x="1560030" y="6471255"/>
                  <a:pt x="1561110" y="6464766"/>
                </a:cubicBezTo>
                <a:cubicBezTo>
                  <a:pt x="1562553" y="6447820"/>
                  <a:pt x="1565076" y="6431595"/>
                  <a:pt x="1565435" y="6415010"/>
                </a:cubicBezTo>
                <a:cubicBezTo>
                  <a:pt x="1565435" y="6412846"/>
                  <a:pt x="1566156" y="6411404"/>
                  <a:pt x="1567237" y="6409962"/>
                </a:cubicBezTo>
                <a:cubicBezTo>
                  <a:pt x="1569039" y="6383281"/>
                  <a:pt x="1570481" y="6357681"/>
                  <a:pt x="1575167" y="6331001"/>
                </a:cubicBezTo>
                <a:cubicBezTo>
                  <a:pt x="1581294" y="6299633"/>
                  <a:pt x="1584898" y="6268265"/>
                  <a:pt x="1589222" y="6236536"/>
                </a:cubicBezTo>
                <a:cubicBezTo>
                  <a:pt x="1592466" y="6213460"/>
                  <a:pt x="1592106" y="6189664"/>
                  <a:pt x="1596791" y="6167310"/>
                </a:cubicBezTo>
                <a:cubicBezTo>
                  <a:pt x="1565796" y="6165507"/>
                  <a:pt x="1534800" y="6165507"/>
                  <a:pt x="1503446" y="6166228"/>
                </a:cubicBezTo>
                <a:cubicBezTo>
                  <a:pt x="1481101" y="6166589"/>
                  <a:pt x="1455873" y="6169474"/>
                  <a:pt x="1432086" y="6167671"/>
                </a:cubicBezTo>
                <a:cubicBezTo>
                  <a:pt x="1424517" y="6168392"/>
                  <a:pt x="1416588" y="6168392"/>
                  <a:pt x="1408660" y="6166949"/>
                </a:cubicBezTo>
                <a:cubicBezTo>
                  <a:pt x="1407218" y="6168031"/>
                  <a:pt x="1404694" y="6167671"/>
                  <a:pt x="1403974" y="6165507"/>
                </a:cubicBezTo>
                <a:cubicBezTo>
                  <a:pt x="1403974" y="6165146"/>
                  <a:pt x="1403615" y="6164786"/>
                  <a:pt x="1403615" y="6164425"/>
                </a:cubicBezTo>
                <a:cubicBezTo>
                  <a:pt x="1398568" y="6139186"/>
                  <a:pt x="1401452" y="6113227"/>
                  <a:pt x="1397127" y="6087988"/>
                </a:cubicBezTo>
                <a:cubicBezTo>
                  <a:pt x="1394243" y="6070321"/>
                  <a:pt x="1394243" y="6045442"/>
                  <a:pt x="1398568" y="6027776"/>
                </a:cubicBezTo>
                <a:cubicBezTo>
                  <a:pt x="1399290" y="6024891"/>
                  <a:pt x="1401091" y="6023450"/>
                  <a:pt x="1402893" y="6022728"/>
                </a:cubicBezTo>
                <a:cubicBezTo>
                  <a:pt x="1403974" y="6020204"/>
                  <a:pt x="1406137" y="6018401"/>
                  <a:pt x="1409742" y="6019122"/>
                </a:cubicBezTo>
                <a:cubicBezTo>
                  <a:pt x="1425959" y="6023089"/>
                  <a:pt x="1443979" y="6019483"/>
                  <a:pt x="1460918" y="6020204"/>
                </a:cubicBezTo>
                <a:cubicBezTo>
                  <a:pt x="1478938" y="6020925"/>
                  <a:pt x="1496959" y="6019483"/>
                  <a:pt x="1514979" y="6018041"/>
                </a:cubicBezTo>
                <a:cubicBezTo>
                  <a:pt x="1550298" y="6015517"/>
                  <a:pt x="1585619" y="6013715"/>
                  <a:pt x="1620939" y="6013354"/>
                </a:cubicBezTo>
                <a:cubicBezTo>
                  <a:pt x="1622020" y="5982347"/>
                  <a:pt x="1625623" y="5951700"/>
                  <a:pt x="1629588" y="5920691"/>
                </a:cubicBezTo>
                <a:cubicBezTo>
                  <a:pt x="1629949" y="5918168"/>
                  <a:pt x="1630308" y="5915644"/>
                  <a:pt x="1630669" y="5913120"/>
                </a:cubicBezTo>
                <a:cubicBezTo>
                  <a:pt x="1634634" y="5874541"/>
                  <a:pt x="1638599" y="5835601"/>
                  <a:pt x="1643644" y="5797021"/>
                </a:cubicBezTo>
                <a:cubicBezTo>
                  <a:pt x="1648689" y="5759164"/>
                  <a:pt x="1658421" y="5721667"/>
                  <a:pt x="1662385" y="5683447"/>
                </a:cubicBezTo>
                <a:cubicBezTo>
                  <a:pt x="1664547" y="5666862"/>
                  <a:pt x="1666350" y="5650277"/>
                  <a:pt x="1669953" y="5633691"/>
                </a:cubicBezTo>
                <a:cubicBezTo>
                  <a:pt x="1672116" y="5624317"/>
                  <a:pt x="1675359" y="5614943"/>
                  <a:pt x="1677883" y="5605208"/>
                </a:cubicBezTo>
                <a:cubicBezTo>
                  <a:pt x="1678242" y="5603044"/>
                  <a:pt x="1678603" y="5600881"/>
                  <a:pt x="1678603" y="5598718"/>
                </a:cubicBezTo>
                <a:cubicBezTo>
                  <a:pt x="1678603" y="5596915"/>
                  <a:pt x="1679324" y="5595473"/>
                  <a:pt x="1680406" y="5594391"/>
                </a:cubicBezTo>
                <a:cubicBezTo>
                  <a:pt x="1680406" y="5594031"/>
                  <a:pt x="1680406" y="5594031"/>
                  <a:pt x="1680406" y="5593670"/>
                </a:cubicBezTo>
                <a:cubicBezTo>
                  <a:pt x="1681125" y="5589343"/>
                  <a:pt x="1685451" y="5588983"/>
                  <a:pt x="1688334" y="5590785"/>
                </a:cubicBezTo>
                <a:cubicBezTo>
                  <a:pt x="1710320" y="5588262"/>
                  <a:pt x="1732303" y="5586459"/>
                  <a:pt x="1754648" y="5586459"/>
                </a:cubicBezTo>
                <a:cubicBezTo>
                  <a:pt x="1774110" y="5586459"/>
                  <a:pt x="1794654" y="5582853"/>
                  <a:pt x="1813395" y="5589343"/>
                </a:cubicBezTo>
                <a:cubicBezTo>
                  <a:pt x="1814837" y="5589704"/>
                  <a:pt x="1815917" y="5590785"/>
                  <a:pt x="1816998" y="5591867"/>
                </a:cubicBezTo>
                <a:cubicBezTo>
                  <a:pt x="1819521" y="5590785"/>
                  <a:pt x="1822405" y="5591867"/>
                  <a:pt x="1823846" y="5594031"/>
                </a:cubicBezTo>
                <a:cubicBezTo>
                  <a:pt x="1829253" y="5594391"/>
                  <a:pt x="1834299" y="5599079"/>
                  <a:pt x="1831775" y="5605568"/>
                </a:cubicBezTo>
                <a:cubicBezTo>
                  <a:pt x="1826729" y="5620350"/>
                  <a:pt x="1825649" y="5636937"/>
                  <a:pt x="1822766" y="5652440"/>
                </a:cubicBezTo>
                <a:cubicBezTo>
                  <a:pt x="1819521" y="5671910"/>
                  <a:pt x="1815557" y="5691741"/>
                  <a:pt x="1811592" y="5711571"/>
                </a:cubicBezTo>
                <a:cubicBezTo>
                  <a:pt x="1804384" y="5749068"/>
                  <a:pt x="1799699" y="5785845"/>
                  <a:pt x="1797177" y="5824424"/>
                </a:cubicBezTo>
                <a:cubicBezTo>
                  <a:pt x="1795015" y="5859397"/>
                  <a:pt x="1789248" y="5894371"/>
                  <a:pt x="1780597" y="5928624"/>
                </a:cubicBezTo>
                <a:cubicBezTo>
                  <a:pt x="1775553" y="5947733"/>
                  <a:pt x="1776633" y="5966842"/>
                  <a:pt x="1774110" y="5986312"/>
                </a:cubicBezTo>
                <a:cubicBezTo>
                  <a:pt x="1773030" y="5991721"/>
                  <a:pt x="1771588" y="5996768"/>
                  <a:pt x="1770507" y="6001816"/>
                </a:cubicBezTo>
                <a:cubicBezTo>
                  <a:pt x="1770145" y="6006142"/>
                  <a:pt x="1769786" y="6010830"/>
                  <a:pt x="1769786" y="6015156"/>
                </a:cubicBezTo>
                <a:cubicBezTo>
                  <a:pt x="1806908" y="6007585"/>
                  <a:pt x="1846192" y="6013354"/>
                  <a:pt x="1883674" y="6012633"/>
                </a:cubicBezTo>
                <a:cubicBezTo>
                  <a:pt x="1904937" y="6012633"/>
                  <a:pt x="1926201" y="6013354"/>
                  <a:pt x="1947106" y="6014074"/>
                </a:cubicBezTo>
                <a:cubicBezTo>
                  <a:pt x="1963324" y="6014435"/>
                  <a:pt x="1979902" y="6013354"/>
                  <a:pt x="1996120" y="6016238"/>
                </a:cubicBezTo>
                <a:cubicBezTo>
                  <a:pt x="1997561" y="6000735"/>
                  <a:pt x="1999003" y="5985230"/>
                  <a:pt x="2000806" y="5970088"/>
                </a:cubicBezTo>
                <a:cubicBezTo>
                  <a:pt x="2000445" y="5967563"/>
                  <a:pt x="2000085" y="5965039"/>
                  <a:pt x="1999724" y="5962515"/>
                </a:cubicBezTo>
                <a:cubicBezTo>
                  <a:pt x="1997921" y="5947373"/>
                  <a:pt x="1998643" y="5932589"/>
                  <a:pt x="2001166" y="5917807"/>
                </a:cubicBezTo>
                <a:cubicBezTo>
                  <a:pt x="2008374" y="5880670"/>
                  <a:pt x="2014862" y="5843533"/>
                  <a:pt x="2020988" y="5806397"/>
                </a:cubicBezTo>
                <a:cubicBezTo>
                  <a:pt x="2027475" y="5767456"/>
                  <a:pt x="2033963" y="5728156"/>
                  <a:pt x="2039729" y="5688856"/>
                </a:cubicBezTo>
                <a:cubicBezTo>
                  <a:pt x="2041891" y="5674794"/>
                  <a:pt x="2043693" y="5660372"/>
                  <a:pt x="2045857" y="5645950"/>
                </a:cubicBezTo>
                <a:cubicBezTo>
                  <a:pt x="2046937" y="5639100"/>
                  <a:pt x="2047658" y="5632249"/>
                  <a:pt x="2048379" y="5625399"/>
                </a:cubicBezTo>
                <a:cubicBezTo>
                  <a:pt x="2049099" y="5617106"/>
                  <a:pt x="2049099" y="5608814"/>
                  <a:pt x="2051262" y="5601241"/>
                </a:cubicBezTo>
                <a:lnTo>
                  <a:pt x="2051984" y="5599079"/>
                </a:lnTo>
                <a:cubicBezTo>
                  <a:pt x="2051984" y="5598358"/>
                  <a:pt x="2051984" y="5597636"/>
                  <a:pt x="2052344" y="5597276"/>
                </a:cubicBezTo>
                <a:cubicBezTo>
                  <a:pt x="2050181" y="5594752"/>
                  <a:pt x="2050902" y="5590064"/>
                  <a:pt x="2054507" y="5588983"/>
                </a:cubicBezTo>
                <a:cubicBezTo>
                  <a:pt x="2077211" y="5584296"/>
                  <a:pt x="2101359" y="5585377"/>
                  <a:pt x="2124425" y="5586459"/>
                </a:cubicBezTo>
                <a:cubicBezTo>
                  <a:pt x="2135418" y="5586640"/>
                  <a:pt x="2146499" y="5585738"/>
                  <a:pt x="2157536" y="5585377"/>
                </a:cubicBezTo>
                <a:close/>
                <a:moveTo>
                  <a:pt x="1236306" y="5583326"/>
                </a:moveTo>
                <a:cubicBezTo>
                  <a:pt x="1237285" y="5584045"/>
                  <a:pt x="1238066" y="5585263"/>
                  <a:pt x="1238263" y="5586148"/>
                </a:cubicBezTo>
                <a:cubicBezTo>
                  <a:pt x="1239046" y="5588804"/>
                  <a:pt x="1236306" y="5590132"/>
                  <a:pt x="1234739" y="5589247"/>
                </a:cubicBezTo>
                <a:cubicBezTo>
                  <a:pt x="1233567" y="5588361"/>
                  <a:pt x="1232001" y="5584820"/>
                  <a:pt x="1233174" y="5583493"/>
                </a:cubicBezTo>
                <a:cubicBezTo>
                  <a:pt x="1234153" y="5582386"/>
                  <a:pt x="1235327" y="5582607"/>
                  <a:pt x="1236306" y="5583326"/>
                </a:cubicBezTo>
                <a:close/>
                <a:moveTo>
                  <a:pt x="154667" y="5580562"/>
                </a:moveTo>
                <a:cubicBezTo>
                  <a:pt x="155385" y="5579829"/>
                  <a:pt x="156820" y="5581294"/>
                  <a:pt x="156102" y="5582026"/>
                </a:cubicBezTo>
                <a:cubicBezTo>
                  <a:pt x="147845" y="5590445"/>
                  <a:pt x="139945" y="5599597"/>
                  <a:pt x="131688" y="5608016"/>
                </a:cubicBezTo>
                <a:cubicBezTo>
                  <a:pt x="124506" y="5615337"/>
                  <a:pt x="116966" y="5621927"/>
                  <a:pt x="109785" y="5628881"/>
                </a:cubicBezTo>
                <a:cubicBezTo>
                  <a:pt x="108348" y="5630346"/>
                  <a:pt x="106554" y="5628881"/>
                  <a:pt x="106912" y="5627418"/>
                </a:cubicBezTo>
                <a:cubicBezTo>
                  <a:pt x="106554" y="5627418"/>
                  <a:pt x="106194" y="5627418"/>
                  <a:pt x="105476" y="5627051"/>
                </a:cubicBezTo>
                <a:cubicBezTo>
                  <a:pt x="86447" y="5606917"/>
                  <a:pt x="53054" y="5587517"/>
                  <a:pt x="25767" y="5599597"/>
                </a:cubicBezTo>
                <a:cubicBezTo>
                  <a:pt x="24689" y="5600329"/>
                  <a:pt x="23612" y="5598499"/>
                  <a:pt x="24689" y="5598132"/>
                </a:cubicBezTo>
                <a:cubicBezTo>
                  <a:pt x="53414" y="5583856"/>
                  <a:pt x="87524" y="5603258"/>
                  <a:pt x="107990" y="5624489"/>
                </a:cubicBezTo>
                <a:cubicBezTo>
                  <a:pt x="108348" y="5624489"/>
                  <a:pt x="108348" y="5625221"/>
                  <a:pt x="108348" y="5625587"/>
                </a:cubicBezTo>
                <a:cubicBezTo>
                  <a:pt x="115889" y="5617899"/>
                  <a:pt x="124147" y="5610944"/>
                  <a:pt x="131688" y="5603258"/>
                </a:cubicBezTo>
                <a:cubicBezTo>
                  <a:pt x="139227" y="5595570"/>
                  <a:pt x="146408" y="5587882"/>
                  <a:pt x="154667" y="5580562"/>
                </a:cubicBezTo>
                <a:close/>
                <a:moveTo>
                  <a:pt x="11027592" y="5576732"/>
                </a:moveTo>
                <a:cubicBezTo>
                  <a:pt x="11032672" y="5573403"/>
                  <a:pt x="11038883" y="5581169"/>
                  <a:pt x="11033803" y="5585051"/>
                </a:cubicBezTo>
                <a:cubicBezTo>
                  <a:pt x="11022510" y="5593372"/>
                  <a:pt x="11014606" y="5606130"/>
                  <a:pt x="11002186" y="5613896"/>
                </a:cubicBezTo>
                <a:cubicBezTo>
                  <a:pt x="10996539" y="5617778"/>
                  <a:pt x="10992023" y="5609457"/>
                  <a:pt x="10995410" y="5605020"/>
                </a:cubicBezTo>
                <a:cubicBezTo>
                  <a:pt x="11004444" y="5593927"/>
                  <a:pt x="11016300" y="5584496"/>
                  <a:pt x="11027592" y="5576732"/>
                </a:cubicBezTo>
                <a:close/>
                <a:moveTo>
                  <a:pt x="2034299" y="5568397"/>
                </a:moveTo>
                <a:cubicBezTo>
                  <a:pt x="2069554" y="5568397"/>
                  <a:pt x="2105533" y="5566952"/>
                  <a:pt x="2140789" y="5568397"/>
                </a:cubicBezTo>
                <a:cubicBezTo>
                  <a:pt x="2144028" y="5568757"/>
                  <a:pt x="2143667" y="5573451"/>
                  <a:pt x="2140789" y="5573812"/>
                </a:cubicBezTo>
                <a:cubicBezTo>
                  <a:pt x="2107331" y="5575618"/>
                  <a:pt x="2074591" y="5576700"/>
                  <a:pt x="2041493" y="5575978"/>
                </a:cubicBezTo>
                <a:cubicBezTo>
                  <a:pt x="2041493" y="5576340"/>
                  <a:pt x="2041852" y="5576700"/>
                  <a:pt x="2041493" y="5577061"/>
                </a:cubicBezTo>
                <a:cubicBezTo>
                  <a:pt x="2035737" y="5600529"/>
                  <a:pt x="2034657" y="5624719"/>
                  <a:pt x="2031420" y="5648546"/>
                </a:cubicBezTo>
                <a:cubicBezTo>
                  <a:pt x="2028182" y="5670209"/>
                  <a:pt x="2024584" y="5691509"/>
                  <a:pt x="2021346" y="5712450"/>
                </a:cubicBezTo>
                <a:cubicBezTo>
                  <a:pt x="2020986" y="5716060"/>
                  <a:pt x="2015589" y="5716060"/>
                  <a:pt x="2015950" y="5712450"/>
                </a:cubicBezTo>
                <a:cubicBezTo>
                  <a:pt x="2018827" y="5686455"/>
                  <a:pt x="2023146" y="5660461"/>
                  <a:pt x="2026023" y="5634466"/>
                </a:cubicBezTo>
                <a:cubicBezTo>
                  <a:pt x="2028182" y="5614970"/>
                  <a:pt x="2029261" y="5595113"/>
                  <a:pt x="2033938" y="5575978"/>
                </a:cubicBezTo>
                <a:cubicBezTo>
                  <a:pt x="2028901" y="5575618"/>
                  <a:pt x="2029261" y="5568397"/>
                  <a:pt x="2034299" y="5568397"/>
                </a:cubicBezTo>
                <a:close/>
                <a:moveTo>
                  <a:pt x="156245" y="5567833"/>
                </a:moveTo>
                <a:cubicBezTo>
                  <a:pt x="156966" y="5567109"/>
                  <a:pt x="158410" y="5567833"/>
                  <a:pt x="157688" y="5568921"/>
                </a:cubicBezTo>
                <a:cubicBezTo>
                  <a:pt x="151553" y="5577982"/>
                  <a:pt x="143975" y="5585231"/>
                  <a:pt x="135675" y="5591755"/>
                </a:cubicBezTo>
                <a:cubicBezTo>
                  <a:pt x="126653" y="5599729"/>
                  <a:pt x="118353" y="5608065"/>
                  <a:pt x="108971" y="5615314"/>
                </a:cubicBezTo>
                <a:cubicBezTo>
                  <a:pt x="108609" y="5616039"/>
                  <a:pt x="107888" y="5616039"/>
                  <a:pt x="107527" y="5615677"/>
                </a:cubicBezTo>
                <a:cubicBezTo>
                  <a:pt x="107166" y="5616039"/>
                  <a:pt x="106805" y="5616039"/>
                  <a:pt x="106444" y="5615314"/>
                </a:cubicBezTo>
                <a:cubicBezTo>
                  <a:pt x="99227" y="5610240"/>
                  <a:pt x="93092" y="5604079"/>
                  <a:pt x="85513" y="5600091"/>
                </a:cubicBezTo>
                <a:cubicBezTo>
                  <a:pt x="77935" y="5596105"/>
                  <a:pt x="68913" y="5592480"/>
                  <a:pt x="60251" y="5590305"/>
                </a:cubicBezTo>
                <a:cubicBezTo>
                  <a:pt x="42931" y="5585594"/>
                  <a:pt x="22361" y="5585955"/>
                  <a:pt x="7565" y="5597554"/>
                </a:cubicBezTo>
                <a:cubicBezTo>
                  <a:pt x="7205" y="5597917"/>
                  <a:pt x="6122" y="5597192"/>
                  <a:pt x="6843" y="5596466"/>
                </a:cubicBezTo>
                <a:cubicBezTo>
                  <a:pt x="19113" y="5585594"/>
                  <a:pt x="36796" y="5582694"/>
                  <a:pt x="52674" y="5585231"/>
                </a:cubicBezTo>
                <a:cubicBezTo>
                  <a:pt x="62778" y="5587043"/>
                  <a:pt x="72162" y="5590305"/>
                  <a:pt x="81904" y="5594292"/>
                </a:cubicBezTo>
                <a:cubicBezTo>
                  <a:pt x="92009" y="5599004"/>
                  <a:pt x="98866" y="5605528"/>
                  <a:pt x="107166" y="5612414"/>
                </a:cubicBezTo>
                <a:cubicBezTo>
                  <a:pt x="115827" y="5605528"/>
                  <a:pt x="123044" y="5598279"/>
                  <a:pt x="131344" y="5591392"/>
                </a:cubicBezTo>
                <a:cubicBezTo>
                  <a:pt x="140365" y="5584143"/>
                  <a:pt x="149387" y="5577257"/>
                  <a:pt x="156245" y="5567833"/>
                </a:cubicBezTo>
                <a:close/>
                <a:moveTo>
                  <a:pt x="10185823" y="5567404"/>
                </a:moveTo>
                <a:cubicBezTo>
                  <a:pt x="10196989" y="5568709"/>
                  <a:pt x="10208064" y="5571332"/>
                  <a:pt x="10218659" y="5575087"/>
                </a:cubicBezTo>
                <a:cubicBezTo>
                  <a:pt x="10222717" y="5576413"/>
                  <a:pt x="10220913" y="5582155"/>
                  <a:pt x="10216405" y="5581271"/>
                </a:cubicBezTo>
                <a:lnTo>
                  <a:pt x="10204684" y="5579828"/>
                </a:lnTo>
                <a:lnTo>
                  <a:pt x="10250012" y="5593402"/>
                </a:lnTo>
                <a:cubicBezTo>
                  <a:pt x="10254523" y="5595204"/>
                  <a:pt x="10250463" y="5601961"/>
                  <a:pt x="10245951" y="5599708"/>
                </a:cubicBezTo>
                <a:cubicBezTo>
                  <a:pt x="10186399" y="5569077"/>
                  <a:pt x="10094813" y="5579888"/>
                  <a:pt x="10066390" y="5650160"/>
                </a:cubicBezTo>
                <a:cubicBezTo>
                  <a:pt x="10065940" y="5651060"/>
                  <a:pt x="10064135" y="5651060"/>
                  <a:pt x="10065037" y="5649709"/>
                </a:cubicBezTo>
                <a:cubicBezTo>
                  <a:pt x="10081025" y="5607647"/>
                  <a:pt x="10116712" y="5584542"/>
                  <a:pt x="10156602" y="5578309"/>
                </a:cubicBezTo>
                <a:lnTo>
                  <a:pt x="10188053" y="5577778"/>
                </a:lnTo>
                <a:lnTo>
                  <a:pt x="10153227" y="5573486"/>
                </a:lnTo>
                <a:cubicBezTo>
                  <a:pt x="10132432" y="5575750"/>
                  <a:pt x="10112480" y="5583480"/>
                  <a:pt x="10095122" y="5598501"/>
                </a:cubicBezTo>
                <a:cubicBezTo>
                  <a:pt x="10094220" y="5599384"/>
                  <a:pt x="10091966" y="5597617"/>
                  <a:pt x="10093318" y="5596292"/>
                </a:cubicBezTo>
                <a:cubicBezTo>
                  <a:pt x="10109775" y="5579726"/>
                  <a:pt x="10130514" y="5570670"/>
                  <a:pt x="10152438" y="5567632"/>
                </a:cubicBezTo>
                <a:cubicBezTo>
                  <a:pt x="10163400" y="5566114"/>
                  <a:pt x="10174657" y="5566100"/>
                  <a:pt x="10185823" y="5567404"/>
                </a:cubicBezTo>
                <a:close/>
                <a:moveTo>
                  <a:pt x="11313165" y="5558069"/>
                </a:moveTo>
                <a:cubicBezTo>
                  <a:pt x="11306370" y="5569951"/>
                  <a:pt x="11300140" y="5581831"/>
                  <a:pt x="11294478" y="5594279"/>
                </a:cubicBezTo>
                <a:cubicBezTo>
                  <a:pt x="11308634" y="5598240"/>
                  <a:pt x="11323357" y="5601635"/>
                  <a:pt x="11338648" y="5604463"/>
                </a:cubicBezTo>
                <a:cubicBezTo>
                  <a:pt x="11453036" y="5628226"/>
                  <a:pt x="11568556" y="5638410"/>
                  <a:pt x="11685208" y="5634449"/>
                </a:cubicBezTo>
                <a:cubicBezTo>
                  <a:pt x="11685208" y="5620304"/>
                  <a:pt x="11685208" y="5606160"/>
                  <a:pt x="11685208" y="5591451"/>
                </a:cubicBezTo>
                <a:cubicBezTo>
                  <a:pt x="11683510" y="5592581"/>
                  <a:pt x="11681245" y="5593713"/>
                  <a:pt x="11677847" y="5593713"/>
                </a:cubicBezTo>
                <a:cubicBezTo>
                  <a:pt x="11601966" y="5594279"/>
                  <a:pt x="11527218" y="5588620"/>
                  <a:pt x="11451336" y="5577870"/>
                </a:cubicBezTo>
                <a:cubicBezTo>
                  <a:pt x="11424156" y="5574476"/>
                  <a:pt x="11396973" y="5571081"/>
                  <a:pt x="11370358" y="5565990"/>
                </a:cubicBezTo>
                <a:cubicBezTo>
                  <a:pt x="11351105" y="5561463"/>
                  <a:pt x="11332984" y="5558069"/>
                  <a:pt x="11313165" y="5558069"/>
                </a:cubicBezTo>
                <a:close/>
                <a:moveTo>
                  <a:pt x="10152286" y="5553933"/>
                </a:moveTo>
                <a:cubicBezTo>
                  <a:pt x="10164469" y="5553025"/>
                  <a:pt x="10176201" y="5552116"/>
                  <a:pt x="10188385" y="5554387"/>
                </a:cubicBezTo>
                <a:cubicBezTo>
                  <a:pt x="10192897" y="5555296"/>
                  <a:pt x="10190641" y="5562112"/>
                  <a:pt x="10186580" y="5561203"/>
                </a:cubicBezTo>
                <a:cubicBezTo>
                  <a:pt x="10175299" y="5558477"/>
                  <a:pt x="10163567" y="5558477"/>
                  <a:pt x="10152286" y="5559841"/>
                </a:cubicBezTo>
                <a:cubicBezTo>
                  <a:pt x="10141456" y="5560749"/>
                  <a:pt x="10132432" y="5564838"/>
                  <a:pt x="10122052" y="5567110"/>
                </a:cubicBezTo>
                <a:cubicBezTo>
                  <a:pt x="10120698" y="5567564"/>
                  <a:pt x="10119797" y="5565747"/>
                  <a:pt x="10121150" y="5565293"/>
                </a:cubicBezTo>
                <a:cubicBezTo>
                  <a:pt x="10131980" y="5560294"/>
                  <a:pt x="10140102" y="5555296"/>
                  <a:pt x="10152286" y="5553933"/>
                </a:cubicBezTo>
                <a:close/>
                <a:moveTo>
                  <a:pt x="2017083" y="5546639"/>
                </a:moveTo>
                <a:cubicBezTo>
                  <a:pt x="2054081" y="5546281"/>
                  <a:pt x="2091437" y="5548432"/>
                  <a:pt x="2128434" y="5549866"/>
                </a:cubicBezTo>
                <a:cubicBezTo>
                  <a:pt x="2131308" y="5550224"/>
                  <a:pt x="2131308" y="5554526"/>
                  <a:pt x="2128434" y="5554526"/>
                </a:cubicBezTo>
                <a:cubicBezTo>
                  <a:pt x="2094311" y="5556678"/>
                  <a:pt x="2061264" y="5554885"/>
                  <a:pt x="2027500" y="5554168"/>
                </a:cubicBezTo>
                <a:lnTo>
                  <a:pt x="2027500" y="5554526"/>
                </a:lnTo>
                <a:cubicBezTo>
                  <a:pt x="2026422" y="5596473"/>
                  <a:pt x="2007384" y="5636266"/>
                  <a:pt x="2006666" y="5678571"/>
                </a:cubicBezTo>
                <a:cubicBezTo>
                  <a:pt x="2006666" y="5681080"/>
                  <a:pt x="2003074" y="5681080"/>
                  <a:pt x="2002715" y="5678571"/>
                </a:cubicBezTo>
                <a:cubicBezTo>
                  <a:pt x="2001278" y="5636266"/>
                  <a:pt x="2018160" y="5596473"/>
                  <a:pt x="2020315" y="5554168"/>
                </a:cubicBezTo>
                <a:cubicBezTo>
                  <a:pt x="2019238" y="5554168"/>
                  <a:pt x="2018160" y="5554168"/>
                  <a:pt x="2017083" y="5554168"/>
                </a:cubicBezTo>
                <a:cubicBezTo>
                  <a:pt x="2012414" y="5553810"/>
                  <a:pt x="2012414" y="5546639"/>
                  <a:pt x="2017083" y="5546639"/>
                </a:cubicBezTo>
                <a:close/>
                <a:moveTo>
                  <a:pt x="1155580" y="5536659"/>
                </a:moveTo>
                <a:cubicBezTo>
                  <a:pt x="1175558" y="5538354"/>
                  <a:pt x="1195539" y="5546402"/>
                  <a:pt x="1207192" y="5564194"/>
                </a:cubicBezTo>
                <a:cubicBezTo>
                  <a:pt x="1209273" y="5567159"/>
                  <a:pt x="1204279" y="5569701"/>
                  <a:pt x="1202197" y="5566735"/>
                </a:cubicBezTo>
                <a:cubicBezTo>
                  <a:pt x="1193041" y="5550638"/>
                  <a:pt x="1172646" y="5542590"/>
                  <a:pt x="1155164" y="5539201"/>
                </a:cubicBezTo>
                <a:cubicBezTo>
                  <a:pt x="1153916" y="5538777"/>
                  <a:pt x="1154332" y="5536659"/>
                  <a:pt x="1155580" y="5536659"/>
                </a:cubicBezTo>
                <a:close/>
                <a:moveTo>
                  <a:pt x="868922" y="5536537"/>
                </a:moveTo>
                <a:cubicBezTo>
                  <a:pt x="857325" y="5535864"/>
                  <a:pt x="845380" y="5537234"/>
                  <a:pt x="833567" y="5540820"/>
                </a:cubicBezTo>
                <a:cubicBezTo>
                  <a:pt x="763949" y="5562338"/>
                  <a:pt x="739056" y="5679621"/>
                  <a:pt x="820065" y="5699451"/>
                </a:cubicBezTo>
                <a:cubicBezTo>
                  <a:pt x="821752" y="5699028"/>
                  <a:pt x="823018" y="5699451"/>
                  <a:pt x="824283" y="5700716"/>
                </a:cubicBezTo>
                <a:lnTo>
                  <a:pt x="824706" y="5700716"/>
                </a:lnTo>
                <a:cubicBezTo>
                  <a:pt x="833987" y="5702403"/>
                  <a:pt x="830191" y="5715482"/>
                  <a:pt x="821331" y="5714216"/>
                </a:cubicBezTo>
                <a:cubicBezTo>
                  <a:pt x="819222" y="5713795"/>
                  <a:pt x="817110" y="5713373"/>
                  <a:pt x="815423" y="5712950"/>
                </a:cubicBezTo>
                <a:cubicBezTo>
                  <a:pt x="784202" y="5734889"/>
                  <a:pt x="770279" y="5775812"/>
                  <a:pt x="762684" y="5815470"/>
                </a:cubicBezTo>
                <a:cubicBezTo>
                  <a:pt x="764372" y="5815048"/>
                  <a:pt x="765216" y="5814625"/>
                  <a:pt x="766904" y="5814204"/>
                </a:cubicBezTo>
                <a:cubicBezTo>
                  <a:pt x="769013" y="5813361"/>
                  <a:pt x="770700" y="5817157"/>
                  <a:pt x="768590" y="5818001"/>
                </a:cubicBezTo>
                <a:cubicBezTo>
                  <a:pt x="766059" y="5819267"/>
                  <a:pt x="763949" y="5820533"/>
                  <a:pt x="761841" y="5821797"/>
                </a:cubicBezTo>
                <a:cubicBezTo>
                  <a:pt x="761841" y="5822220"/>
                  <a:pt x="761418" y="5823063"/>
                  <a:pt x="760996" y="5823908"/>
                </a:cubicBezTo>
                <a:cubicBezTo>
                  <a:pt x="763528" y="5823063"/>
                  <a:pt x="765216" y="5822220"/>
                  <a:pt x="767747" y="5821797"/>
                </a:cubicBezTo>
                <a:cubicBezTo>
                  <a:pt x="771545" y="5821376"/>
                  <a:pt x="773232" y="5827283"/>
                  <a:pt x="769013" y="5828126"/>
                </a:cubicBezTo>
                <a:cubicBezTo>
                  <a:pt x="766059" y="5828971"/>
                  <a:pt x="763106" y="5829814"/>
                  <a:pt x="760153" y="5831080"/>
                </a:cubicBezTo>
                <a:cubicBezTo>
                  <a:pt x="758463" y="5842892"/>
                  <a:pt x="757200" y="5854283"/>
                  <a:pt x="755933" y="5865252"/>
                </a:cubicBezTo>
                <a:cubicBezTo>
                  <a:pt x="832301" y="5877065"/>
                  <a:pt x="890102" y="5868206"/>
                  <a:pt x="965626" y="5873269"/>
                </a:cubicBezTo>
                <a:cubicBezTo>
                  <a:pt x="966470" y="5868206"/>
                  <a:pt x="967736" y="5862721"/>
                  <a:pt x="969002" y="5857659"/>
                </a:cubicBezTo>
                <a:cubicBezTo>
                  <a:pt x="964783" y="5801969"/>
                  <a:pt x="951703" y="5741217"/>
                  <a:pt x="909088" y="5706623"/>
                </a:cubicBezTo>
                <a:cubicBezTo>
                  <a:pt x="905714" y="5704091"/>
                  <a:pt x="909933" y="5698185"/>
                  <a:pt x="913731" y="5700716"/>
                </a:cubicBezTo>
                <a:cubicBezTo>
                  <a:pt x="914997" y="5701560"/>
                  <a:pt x="916684" y="5702403"/>
                  <a:pt x="917950" y="5703248"/>
                </a:cubicBezTo>
                <a:cubicBezTo>
                  <a:pt x="960985" y="5687216"/>
                  <a:pt x="968581" y="5630683"/>
                  <a:pt x="950860" y="5593135"/>
                </a:cubicBezTo>
                <a:cubicBezTo>
                  <a:pt x="935353" y="5558962"/>
                  <a:pt x="903710" y="5538553"/>
                  <a:pt x="868922" y="5536537"/>
                </a:cubicBezTo>
                <a:close/>
                <a:moveTo>
                  <a:pt x="10533176" y="5534086"/>
                </a:moveTo>
                <a:cubicBezTo>
                  <a:pt x="10526160" y="5534717"/>
                  <a:pt x="10519256" y="5536430"/>
                  <a:pt x="10514730" y="5539631"/>
                </a:cubicBezTo>
                <a:cubicBezTo>
                  <a:pt x="10506099" y="5545445"/>
                  <a:pt x="10502826" y="5555559"/>
                  <a:pt x="10503165" y="5565599"/>
                </a:cubicBezTo>
                <a:cubicBezTo>
                  <a:pt x="10503677" y="5595803"/>
                  <a:pt x="10509456" y="5610648"/>
                  <a:pt x="10509674" y="5640641"/>
                </a:cubicBezTo>
                <a:cubicBezTo>
                  <a:pt x="10509874" y="5643456"/>
                  <a:pt x="10507727" y="5644583"/>
                  <a:pt x="10505629" y="5644410"/>
                </a:cubicBezTo>
                <a:cubicBezTo>
                  <a:pt x="10504995" y="5645291"/>
                  <a:pt x="10503354" y="5646336"/>
                  <a:pt x="10501629" y="5646877"/>
                </a:cubicBezTo>
                <a:cubicBezTo>
                  <a:pt x="10481953" y="5653205"/>
                  <a:pt x="10463791" y="5648154"/>
                  <a:pt x="10444489" y="5655198"/>
                </a:cubicBezTo>
                <a:cubicBezTo>
                  <a:pt x="10428341" y="5660948"/>
                  <a:pt x="10410152" y="5684377"/>
                  <a:pt x="10423939" y="5702312"/>
                </a:cubicBezTo>
                <a:cubicBezTo>
                  <a:pt x="10432840" y="5691793"/>
                  <a:pt x="10446021" y="5682128"/>
                  <a:pt x="10457971" y="5676029"/>
                </a:cubicBezTo>
                <a:cubicBezTo>
                  <a:pt x="10461043" y="5674232"/>
                  <a:pt x="10463165" y="5679320"/>
                  <a:pt x="10460092" y="5681118"/>
                </a:cubicBezTo>
                <a:cubicBezTo>
                  <a:pt x="10453150" y="5684584"/>
                  <a:pt x="10446958" y="5689482"/>
                  <a:pt x="10441564" y="5694507"/>
                </a:cubicBezTo>
                <a:cubicBezTo>
                  <a:pt x="10437096" y="5698863"/>
                  <a:pt x="10432921" y="5703429"/>
                  <a:pt x="10428288" y="5706777"/>
                </a:cubicBezTo>
                <a:lnTo>
                  <a:pt x="10440851" y="5709970"/>
                </a:lnTo>
                <a:lnTo>
                  <a:pt x="10440169" y="5709272"/>
                </a:lnTo>
                <a:cubicBezTo>
                  <a:pt x="10448337" y="5699095"/>
                  <a:pt x="10461317" y="5692826"/>
                  <a:pt x="10470255" y="5682758"/>
                </a:cubicBezTo>
                <a:cubicBezTo>
                  <a:pt x="10471802" y="5681195"/>
                  <a:pt x="10474315" y="5683002"/>
                  <a:pt x="10473046" y="5684766"/>
                </a:cubicBezTo>
                <a:lnTo>
                  <a:pt x="10444568" y="5710915"/>
                </a:lnTo>
                <a:lnTo>
                  <a:pt x="10458060" y="5714345"/>
                </a:lnTo>
                <a:lnTo>
                  <a:pt x="10454679" y="5711498"/>
                </a:lnTo>
                <a:cubicBezTo>
                  <a:pt x="10457510" y="5706949"/>
                  <a:pt x="10461882" y="5703946"/>
                  <a:pt x="10465669" y="5700525"/>
                </a:cubicBezTo>
                <a:cubicBezTo>
                  <a:pt x="10471082" y="5696077"/>
                  <a:pt x="10475993" y="5691708"/>
                  <a:pt x="10480448" y="5686131"/>
                </a:cubicBezTo>
                <a:cubicBezTo>
                  <a:pt x="10481988" y="5684605"/>
                  <a:pt x="10485194" y="5686911"/>
                  <a:pt x="10483446" y="5688727"/>
                </a:cubicBezTo>
                <a:lnTo>
                  <a:pt x="10458352" y="5714419"/>
                </a:lnTo>
                <a:lnTo>
                  <a:pt x="10470406" y="5717483"/>
                </a:lnTo>
                <a:cubicBezTo>
                  <a:pt x="10479565" y="5716501"/>
                  <a:pt x="10478556" y="5716667"/>
                  <a:pt x="10484607" y="5715676"/>
                </a:cubicBezTo>
                <a:cubicBezTo>
                  <a:pt x="10483727" y="5715043"/>
                  <a:pt x="10483059" y="5714117"/>
                  <a:pt x="10483187" y="5713320"/>
                </a:cubicBezTo>
                <a:cubicBezTo>
                  <a:pt x="10483329" y="5709413"/>
                  <a:pt x="10486659" y="5706020"/>
                  <a:pt x="10489357" y="5703508"/>
                </a:cubicBezTo>
                <a:cubicBezTo>
                  <a:pt x="10492688" y="5700114"/>
                  <a:pt x="10496604" y="5697144"/>
                  <a:pt x="10499642" y="5693540"/>
                </a:cubicBezTo>
                <a:cubicBezTo>
                  <a:pt x="10501120" y="5691486"/>
                  <a:pt x="10504051" y="5693595"/>
                  <a:pt x="10502362" y="5695942"/>
                </a:cubicBezTo>
                <a:cubicBezTo>
                  <a:pt x="10499829" y="5699463"/>
                  <a:pt x="10496920" y="5702270"/>
                  <a:pt x="10493883" y="5705873"/>
                </a:cubicBezTo>
                <a:cubicBezTo>
                  <a:pt x="10491479" y="5708597"/>
                  <a:pt x="10489661" y="5711742"/>
                  <a:pt x="10487843" y="5714887"/>
                </a:cubicBezTo>
                <a:cubicBezTo>
                  <a:pt x="10487632" y="5715181"/>
                  <a:pt x="10487632" y="5715181"/>
                  <a:pt x="10487632" y="5715181"/>
                </a:cubicBezTo>
                <a:cubicBezTo>
                  <a:pt x="10488136" y="5715098"/>
                  <a:pt x="10488136" y="5715098"/>
                  <a:pt x="10488640" y="5715015"/>
                </a:cubicBezTo>
                <a:cubicBezTo>
                  <a:pt x="10491666" y="5714520"/>
                  <a:pt x="10494984" y="5714235"/>
                  <a:pt x="10498091" y="5714245"/>
                </a:cubicBezTo>
                <a:cubicBezTo>
                  <a:pt x="10498185" y="5711641"/>
                  <a:pt x="10500672" y="5709422"/>
                  <a:pt x="10502736" y="5707789"/>
                </a:cubicBezTo>
                <a:cubicBezTo>
                  <a:pt x="10504929" y="5705358"/>
                  <a:pt x="10507122" y="5702929"/>
                  <a:pt x="10509315" y="5700498"/>
                </a:cubicBezTo>
                <a:cubicBezTo>
                  <a:pt x="10510792" y="5698444"/>
                  <a:pt x="10513724" y="5700554"/>
                  <a:pt x="10512035" y="5702901"/>
                </a:cubicBezTo>
                <a:cubicBezTo>
                  <a:pt x="10510639" y="5705459"/>
                  <a:pt x="10508236" y="5708183"/>
                  <a:pt x="10506547" y="5710530"/>
                </a:cubicBezTo>
                <a:cubicBezTo>
                  <a:pt x="10505491" y="5711998"/>
                  <a:pt x="10504647" y="5713171"/>
                  <a:pt x="10503802" y="5714345"/>
                </a:cubicBezTo>
                <a:cubicBezTo>
                  <a:pt x="10504892" y="5714684"/>
                  <a:pt x="10505901" y="5714519"/>
                  <a:pt x="10506992" y="5714858"/>
                </a:cubicBezTo>
                <a:cubicBezTo>
                  <a:pt x="10508809" y="5711713"/>
                  <a:pt x="10511214" y="5708989"/>
                  <a:pt x="10513324" y="5706056"/>
                </a:cubicBezTo>
                <a:cubicBezTo>
                  <a:pt x="10515436" y="5703121"/>
                  <a:pt x="10519832" y="5706284"/>
                  <a:pt x="10517721" y="5709219"/>
                </a:cubicBezTo>
                <a:cubicBezTo>
                  <a:pt x="10516032" y="5711566"/>
                  <a:pt x="10514426" y="5714418"/>
                  <a:pt x="10512737" y="5716765"/>
                </a:cubicBezTo>
                <a:cubicBezTo>
                  <a:pt x="10513241" y="5716682"/>
                  <a:pt x="10513827" y="5717104"/>
                  <a:pt x="10514121" y="5717315"/>
                </a:cubicBezTo>
                <a:cubicBezTo>
                  <a:pt x="10528494" y="5724539"/>
                  <a:pt x="10527695" y="5746674"/>
                  <a:pt x="10530120" y="5759997"/>
                </a:cubicBezTo>
                <a:cubicBezTo>
                  <a:pt x="10531467" y="5769872"/>
                  <a:pt x="10532896" y="5780252"/>
                  <a:pt x="10537480" y="5789339"/>
                </a:cubicBezTo>
                <a:cubicBezTo>
                  <a:pt x="10542438" y="5799140"/>
                  <a:pt x="10563849" y="5800294"/>
                  <a:pt x="10574016" y="5799148"/>
                </a:cubicBezTo>
                <a:cubicBezTo>
                  <a:pt x="10608127" y="5795632"/>
                  <a:pt x="10589536" y="5749750"/>
                  <a:pt x="10591133" y="5727744"/>
                </a:cubicBezTo>
                <a:cubicBezTo>
                  <a:pt x="10591838" y="5719345"/>
                  <a:pt x="10593892" y="5709690"/>
                  <a:pt x="10601303" y="5704334"/>
                </a:cubicBezTo>
                <a:cubicBezTo>
                  <a:pt x="10609430" y="5698602"/>
                  <a:pt x="10619127" y="5699344"/>
                  <a:pt x="10628531" y="5699876"/>
                </a:cubicBezTo>
                <a:cubicBezTo>
                  <a:pt x="10642426" y="5700965"/>
                  <a:pt x="10635824" y="5703341"/>
                  <a:pt x="10649309" y="5701910"/>
                </a:cubicBezTo>
                <a:cubicBezTo>
                  <a:pt x="10660988" y="5700515"/>
                  <a:pt x="10678670" y="5699432"/>
                  <a:pt x="10684429" y="5687098"/>
                </a:cubicBezTo>
                <a:cubicBezTo>
                  <a:pt x="10690142" y="5676067"/>
                  <a:pt x="10690073" y="5661323"/>
                  <a:pt x="10686885" y="5649678"/>
                </a:cubicBezTo>
                <a:lnTo>
                  <a:pt x="10670628" y="5636191"/>
                </a:lnTo>
                <a:lnTo>
                  <a:pt x="10670640" y="5640515"/>
                </a:lnTo>
                <a:cubicBezTo>
                  <a:pt x="10644086" y="5645176"/>
                  <a:pt x="10615802" y="5642317"/>
                  <a:pt x="10590080" y="5648923"/>
                </a:cubicBezTo>
                <a:cubicBezTo>
                  <a:pt x="10588560" y="5649174"/>
                  <a:pt x="10588315" y="5647653"/>
                  <a:pt x="10589035" y="5647274"/>
                </a:cubicBezTo>
                <a:cubicBezTo>
                  <a:pt x="10599283" y="5639850"/>
                  <a:pt x="10617290" y="5640248"/>
                  <a:pt x="10628810" y="5639120"/>
                </a:cubicBezTo>
                <a:cubicBezTo>
                  <a:pt x="10636997" y="5638284"/>
                  <a:pt x="10645477" y="5637659"/>
                  <a:pt x="10653583" y="5636315"/>
                </a:cubicBezTo>
                <a:lnTo>
                  <a:pt x="10669922" y="5635603"/>
                </a:lnTo>
                <a:lnTo>
                  <a:pt x="10662650" y="5629571"/>
                </a:lnTo>
                <a:cubicBezTo>
                  <a:pt x="10635224" y="5631215"/>
                  <a:pt x="10634496" y="5634699"/>
                  <a:pt x="10606858" y="5636635"/>
                </a:cubicBezTo>
                <a:cubicBezTo>
                  <a:pt x="10598415" y="5637242"/>
                  <a:pt x="10586408" y="5636619"/>
                  <a:pt x="10581614" y="5627826"/>
                </a:cubicBezTo>
                <a:cubicBezTo>
                  <a:pt x="10575483" y="5617181"/>
                  <a:pt x="10575109" y="5605333"/>
                  <a:pt x="10575533" y="5593615"/>
                </a:cubicBezTo>
                <a:cubicBezTo>
                  <a:pt x="10575464" y="5578871"/>
                  <a:pt x="10576050" y="5579293"/>
                  <a:pt x="10574470" y="5564796"/>
                </a:cubicBezTo>
                <a:cubicBezTo>
                  <a:pt x="10572583" y="5553196"/>
                  <a:pt x="10566511" y="5538141"/>
                  <a:pt x="10552289" y="5535034"/>
                </a:cubicBezTo>
                <a:cubicBezTo>
                  <a:pt x="10547318" y="5533907"/>
                  <a:pt x="10540191" y="5533456"/>
                  <a:pt x="10533176" y="5534086"/>
                </a:cubicBezTo>
                <a:close/>
                <a:moveTo>
                  <a:pt x="1414393" y="5530922"/>
                </a:moveTo>
                <a:cubicBezTo>
                  <a:pt x="1431951" y="5530338"/>
                  <a:pt x="1449403" y="5534693"/>
                  <a:pt x="1464752" y="5545742"/>
                </a:cubicBezTo>
                <a:cubicBezTo>
                  <a:pt x="1467695" y="5548291"/>
                  <a:pt x="1464752" y="5552966"/>
                  <a:pt x="1461388" y="5550842"/>
                </a:cubicBezTo>
                <a:cubicBezTo>
                  <a:pt x="1431109" y="5528319"/>
                  <a:pt x="1396625" y="5535969"/>
                  <a:pt x="1364245" y="5548291"/>
                </a:cubicBezTo>
                <a:cubicBezTo>
                  <a:pt x="1362984" y="5548716"/>
                  <a:pt x="1362143" y="5546592"/>
                  <a:pt x="1363404" y="5545742"/>
                </a:cubicBezTo>
                <a:cubicBezTo>
                  <a:pt x="1379174" y="5537031"/>
                  <a:pt x="1396837" y="5531507"/>
                  <a:pt x="1414393" y="5530922"/>
                </a:cubicBezTo>
                <a:close/>
                <a:moveTo>
                  <a:pt x="272401" y="5530537"/>
                </a:moveTo>
                <a:cubicBezTo>
                  <a:pt x="274602" y="5530537"/>
                  <a:pt x="276070" y="5531978"/>
                  <a:pt x="276070" y="5534142"/>
                </a:cubicBezTo>
                <a:cubicBezTo>
                  <a:pt x="279739" y="5583887"/>
                  <a:pt x="280840" y="5630027"/>
                  <a:pt x="279739" y="5675087"/>
                </a:cubicBezTo>
                <a:cubicBezTo>
                  <a:pt x="279372" y="5691308"/>
                  <a:pt x="279372" y="5707530"/>
                  <a:pt x="279372" y="5723390"/>
                </a:cubicBezTo>
                <a:cubicBezTo>
                  <a:pt x="279372" y="5729879"/>
                  <a:pt x="279739" y="5736007"/>
                  <a:pt x="279739" y="5742496"/>
                </a:cubicBezTo>
                <a:cubicBezTo>
                  <a:pt x="279739" y="5749345"/>
                  <a:pt x="279006" y="5756554"/>
                  <a:pt x="279006" y="5763404"/>
                </a:cubicBezTo>
                <a:cubicBezTo>
                  <a:pt x="278271" y="5778904"/>
                  <a:pt x="277904" y="5795125"/>
                  <a:pt x="280106" y="5810626"/>
                </a:cubicBezTo>
                <a:cubicBezTo>
                  <a:pt x="280106" y="5811706"/>
                  <a:pt x="279739" y="5813149"/>
                  <a:pt x="279006" y="5814230"/>
                </a:cubicBezTo>
                <a:cubicBezTo>
                  <a:pt x="277904" y="5815672"/>
                  <a:pt x="276070" y="5816393"/>
                  <a:pt x="274234" y="5816393"/>
                </a:cubicBezTo>
                <a:cubicBezTo>
                  <a:pt x="271666" y="5816393"/>
                  <a:pt x="269832" y="5814951"/>
                  <a:pt x="269099" y="5812788"/>
                </a:cubicBezTo>
                <a:cubicBezTo>
                  <a:pt x="266897" y="5797288"/>
                  <a:pt x="267263" y="5781427"/>
                  <a:pt x="267630" y="5766648"/>
                </a:cubicBezTo>
                <a:cubicBezTo>
                  <a:pt x="267630" y="5760519"/>
                  <a:pt x="267997" y="5754030"/>
                  <a:pt x="267997" y="5748263"/>
                </a:cubicBezTo>
                <a:cubicBezTo>
                  <a:pt x="267997" y="5740694"/>
                  <a:pt x="267997" y="5733484"/>
                  <a:pt x="267630" y="5725913"/>
                </a:cubicBezTo>
                <a:cubicBezTo>
                  <a:pt x="267630" y="5709332"/>
                  <a:pt x="267630" y="5692029"/>
                  <a:pt x="268364" y="5674726"/>
                </a:cubicBezTo>
                <a:cubicBezTo>
                  <a:pt x="269099" y="5653458"/>
                  <a:pt x="268731" y="5631470"/>
                  <a:pt x="267997" y="5610562"/>
                </a:cubicBezTo>
                <a:cubicBezTo>
                  <a:pt x="267630" y="5585329"/>
                  <a:pt x="266897" y="5559375"/>
                  <a:pt x="268731" y="5534142"/>
                </a:cubicBezTo>
                <a:cubicBezTo>
                  <a:pt x="268731" y="5531978"/>
                  <a:pt x="270566" y="5530537"/>
                  <a:pt x="272401" y="5530537"/>
                </a:cubicBezTo>
                <a:close/>
                <a:moveTo>
                  <a:pt x="36369" y="5530537"/>
                </a:moveTo>
                <a:cubicBezTo>
                  <a:pt x="42153" y="5530537"/>
                  <a:pt x="48298" y="5530897"/>
                  <a:pt x="54080" y="5531975"/>
                </a:cubicBezTo>
                <a:cubicBezTo>
                  <a:pt x="58419" y="5532695"/>
                  <a:pt x="62395" y="5533055"/>
                  <a:pt x="67094" y="5533415"/>
                </a:cubicBezTo>
                <a:cubicBezTo>
                  <a:pt x="79384" y="5534493"/>
                  <a:pt x="91674" y="5535573"/>
                  <a:pt x="102518" y="5540968"/>
                </a:cubicBezTo>
                <a:cubicBezTo>
                  <a:pt x="110833" y="5544566"/>
                  <a:pt x="113363" y="5547444"/>
                  <a:pt x="116616" y="5550321"/>
                </a:cubicBezTo>
                <a:cubicBezTo>
                  <a:pt x="118786" y="5552479"/>
                  <a:pt x="121677" y="5554997"/>
                  <a:pt x="127099" y="5558595"/>
                </a:cubicBezTo>
                <a:cubicBezTo>
                  <a:pt x="128544" y="5559673"/>
                  <a:pt x="129268" y="5561112"/>
                  <a:pt x="128906" y="5562911"/>
                </a:cubicBezTo>
                <a:cubicBezTo>
                  <a:pt x="127822" y="5565429"/>
                  <a:pt x="125291" y="5566508"/>
                  <a:pt x="123123" y="5565429"/>
                </a:cubicBezTo>
                <a:cubicBezTo>
                  <a:pt x="116616" y="5562192"/>
                  <a:pt x="114447" y="5560033"/>
                  <a:pt x="112279" y="5558234"/>
                </a:cubicBezTo>
                <a:cubicBezTo>
                  <a:pt x="109748" y="5556077"/>
                  <a:pt x="107579" y="5554278"/>
                  <a:pt x="101434" y="5551760"/>
                </a:cubicBezTo>
                <a:cubicBezTo>
                  <a:pt x="89144" y="5545645"/>
                  <a:pt x="74685" y="5544206"/>
                  <a:pt x="60949" y="5542767"/>
                </a:cubicBezTo>
                <a:cubicBezTo>
                  <a:pt x="58419" y="5542407"/>
                  <a:pt x="56250" y="5542048"/>
                  <a:pt x="53358" y="5541688"/>
                </a:cubicBezTo>
                <a:cubicBezTo>
                  <a:pt x="37996" y="5539889"/>
                  <a:pt x="23356" y="5540519"/>
                  <a:pt x="9755" y="5543531"/>
                </a:cubicBezTo>
                <a:lnTo>
                  <a:pt x="0" y="5547745"/>
                </a:lnTo>
                <a:lnTo>
                  <a:pt x="0" y="5536380"/>
                </a:lnTo>
                <a:close/>
                <a:moveTo>
                  <a:pt x="1406189" y="5528099"/>
                </a:moveTo>
                <a:cubicBezTo>
                  <a:pt x="1371381" y="5530115"/>
                  <a:pt x="1339658" y="5550524"/>
                  <a:pt x="1323835" y="5584697"/>
                </a:cubicBezTo>
                <a:cubicBezTo>
                  <a:pt x="1306537" y="5622245"/>
                  <a:pt x="1314131" y="5678778"/>
                  <a:pt x="1357168" y="5694810"/>
                </a:cubicBezTo>
                <a:cubicBezTo>
                  <a:pt x="1358855" y="5693967"/>
                  <a:pt x="1360120" y="5693122"/>
                  <a:pt x="1361809" y="5692279"/>
                </a:cubicBezTo>
                <a:cubicBezTo>
                  <a:pt x="1365184" y="5689747"/>
                  <a:pt x="1369403" y="5695231"/>
                  <a:pt x="1366027" y="5698185"/>
                </a:cubicBezTo>
                <a:cubicBezTo>
                  <a:pt x="1321304" y="5734889"/>
                  <a:pt x="1290082" y="5800281"/>
                  <a:pt x="1285864" y="5858080"/>
                </a:cubicBezTo>
                <a:cubicBezTo>
                  <a:pt x="1285864" y="5860189"/>
                  <a:pt x="1286706" y="5862721"/>
                  <a:pt x="1286706" y="5864831"/>
                </a:cubicBezTo>
                <a:cubicBezTo>
                  <a:pt x="1363918" y="5859768"/>
                  <a:pt x="1441973" y="5868627"/>
                  <a:pt x="1518763" y="5856393"/>
                </a:cubicBezTo>
                <a:cubicBezTo>
                  <a:pt x="1513699" y="5806189"/>
                  <a:pt x="1504418" y="5736155"/>
                  <a:pt x="1459695" y="5704514"/>
                </a:cubicBezTo>
                <a:cubicBezTo>
                  <a:pt x="1458006" y="5704935"/>
                  <a:pt x="1455897" y="5705357"/>
                  <a:pt x="1453786" y="5705779"/>
                </a:cubicBezTo>
                <a:cubicBezTo>
                  <a:pt x="1444927" y="5707045"/>
                  <a:pt x="1441551" y="5693967"/>
                  <a:pt x="1450410" y="5692279"/>
                </a:cubicBezTo>
                <a:cubicBezTo>
                  <a:pt x="1450410" y="5692279"/>
                  <a:pt x="1450834" y="5692279"/>
                  <a:pt x="1450834" y="5691856"/>
                </a:cubicBezTo>
                <a:cubicBezTo>
                  <a:pt x="1451677" y="5690591"/>
                  <a:pt x="1453364" y="5690169"/>
                  <a:pt x="1455051" y="5690591"/>
                </a:cubicBezTo>
                <a:cubicBezTo>
                  <a:pt x="1536484" y="5671185"/>
                  <a:pt x="1511168" y="5553900"/>
                  <a:pt x="1441551" y="5532384"/>
                </a:cubicBezTo>
                <a:cubicBezTo>
                  <a:pt x="1429736" y="5528798"/>
                  <a:pt x="1417791" y="5527426"/>
                  <a:pt x="1406189" y="5528099"/>
                </a:cubicBezTo>
                <a:close/>
                <a:moveTo>
                  <a:pt x="574669" y="5525766"/>
                </a:moveTo>
                <a:cubicBezTo>
                  <a:pt x="576471" y="5525766"/>
                  <a:pt x="577554" y="5526487"/>
                  <a:pt x="577554" y="5527931"/>
                </a:cubicBezTo>
                <a:cubicBezTo>
                  <a:pt x="580439" y="5544890"/>
                  <a:pt x="580078" y="5561489"/>
                  <a:pt x="579718" y="5577366"/>
                </a:cubicBezTo>
                <a:cubicBezTo>
                  <a:pt x="579357" y="5584222"/>
                  <a:pt x="579357" y="5591439"/>
                  <a:pt x="579357" y="5598295"/>
                </a:cubicBezTo>
                <a:cubicBezTo>
                  <a:pt x="579357" y="5606595"/>
                  <a:pt x="579718" y="5615255"/>
                  <a:pt x="580078" y="5623915"/>
                </a:cubicBezTo>
                <a:cubicBezTo>
                  <a:pt x="580439" y="5639431"/>
                  <a:pt x="580801" y="5655309"/>
                  <a:pt x="580439" y="5670826"/>
                </a:cubicBezTo>
                <a:cubicBezTo>
                  <a:pt x="580078" y="5677320"/>
                  <a:pt x="579718" y="5683816"/>
                  <a:pt x="579357" y="5690310"/>
                </a:cubicBezTo>
                <a:cubicBezTo>
                  <a:pt x="578275" y="5707270"/>
                  <a:pt x="577193" y="5724591"/>
                  <a:pt x="577915" y="5741189"/>
                </a:cubicBezTo>
                <a:cubicBezTo>
                  <a:pt x="578275" y="5750211"/>
                  <a:pt x="579357" y="5759592"/>
                  <a:pt x="580439" y="5768614"/>
                </a:cubicBezTo>
                <a:cubicBezTo>
                  <a:pt x="581521" y="5781965"/>
                  <a:pt x="582964" y="5795677"/>
                  <a:pt x="582964" y="5809028"/>
                </a:cubicBezTo>
                <a:cubicBezTo>
                  <a:pt x="582964" y="5811554"/>
                  <a:pt x="581161" y="5812997"/>
                  <a:pt x="578997" y="5813720"/>
                </a:cubicBezTo>
                <a:cubicBezTo>
                  <a:pt x="578275" y="5814802"/>
                  <a:pt x="577193" y="5814802"/>
                  <a:pt x="576110" y="5814802"/>
                </a:cubicBezTo>
                <a:lnTo>
                  <a:pt x="575750" y="5814802"/>
                </a:lnTo>
                <a:cubicBezTo>
                  <a:pt x="573586" y="5814802"/>
                  <a:pt x="571782" y="5814080"/>
                  <a:pt x="569979" y="5814080"/>
                </a:cubicBezTo>
                <a:cubicBezTo>
                  <a:pt x="568897" y="5813720"/>
                  <a:pt x="567455" y="5813358"/>
                  <a:pt x="566371" y="5812997"/>
                </a:cubicBezTo>
                <a:cubicBezTo>
                  <a:pt x="565651" y="5812997"/>
                  <a:pt x="564569" y="5812997"/>
                  <a:pt x="563848" y="5812997"/>
                </a:cubicBezTo>
                <a:lnTo>
                  <a:pt x="563487" y="5812637"/>
                </a:lnTo>
                <a:cubicBezTo>
                  <a:pt x="562044" y="5813720"/>
                  <a:pt x="560962" y="5814080"/>
                  <a:pt x="559158" y="5814080"/>
                </a:cubicBezTo>
                <a:cubicBezTo>
                  <a:pt x="557355" y="5814080"/>
                  <a:pt x="555191" y="5812997"/>
                  <a:pt x="554109" y="5810833"/>
                </a:cubicBezTo>
                <a:cubicBezTo>
                  <a:pt x="536435" y="5775470"/>
                  <a:pt x="500005" y="5708353"/>
                  <a:pt x="457803" y="5654227"/>
                </a:cubicBezTo>
                <a:cubicBezTo>
                  <a:pt x="438326" y="5629328"/>
                  <a:pt x="421014" y="5606595"/>
                  <a:pt x="406586" y="5580615"/>
                </a:cubicBezTo>
                <a:cubicBezTo>
                  <a:pt x="404421" y="5576285"/>
                  <a:pt x="401176" y="5571593"/>
                  <a:pt x="398290" y="5567263"/>
                </a:cubicBezTo>
                <a:cubicBezTo>
                  <a:pt x="391797" y="5557882"/>
                  <a:pt x="385304" y="5548139"/>
                  <a:pt x="383863" y="5535870"/>
                </a:cubicBezTo>
                <a:cubicBezTo>
                  <a:pt x="382419" y="5535870"/>
                  <a:pt x="380616" y="5535870"/>
                  <a:pt x="379173" y="5535870"/>
                </a:cubicBezTo>
                <a:cubicBezTo>
                  <a:pt x="376649" y="5535509"/>
                  <a:pt x="373763" y="5535147"/>
                  <a:pt x="371958" y="5535509"/>
                </a:cubicBezTo>
                <a:cubicBezTo>
                  <a:pt x="373403" y="5552107"/>
                  <a:pt x="373403" y="5569428"/>
                  <a:pt x="371958" y="5589996"/>
                </a:cubicBezTo>
                <a:cubicBezTo>
                  <a:pt x="370517" y="5612368"/>
                  <a:pt x="371599" y="5634019"/>
                  <a:pt x="372681" y="5657113"/>
                </a:cubicBezTo>
                <a:lnTo>
                  <a:pt x="373042" y="5661804"/>
                </a:lnTo>
                <a:cubicBezTo>
                  <a:pt x="374124" y="5685620"/>
                  <a:pt x="373042" y="5709796"/>
                  <a:pt x="371958" y="5732529"/>
                </a:cubicBezTo>
                <a:cubicBezTo>
                  <a:pt x="371599" y="5738303"/>
                  <a:pt x="371599" y="5743716"/>
                  <a:pt x="370877" y="5749128"/>
                </a:cubicBezTo>
                <a:cubicBezTo>
                  <a:pt x="369435" y="5767892"/>
                  <a:pt x="368352" y="5787017"/>
                  <a:pt x="371599" y="5805420"/>
                </a:cubicBezTo>
                <a:cubicBezTo>
                  <a:pt x="371599" y="5806503"/>
                  <a:pt x="371599" y="5807585"/>
                  <a:pt x="370517" y="5808667"/>
                </a:cubicBezTo>
                <a:cubicBezTo>
                  <a:pt x="369435" y="5809750"/>
                  <a:pt x="367992" y="5810471"/>
                  <a:pt x="366549" y="5810471"/>
                </a:cubicBezTo>
                <a:cubicBezTo>
                  <a:pt x="364384" y="5810471"/>
                  <a:pt x="362582" y="5809028"/>
                  <a:pt x="362220" y="5807224"/>
                </a:cubicBezTo>
                <a:cubicBezTo>
                  <a:pt x="357532" y="5789904"/>
                  <a:pt x="358975" y="5771140"/>
                  <a:pt x="360056" y="5752737"/>
                </a:cubicBezTo>
                <a:cubicBezTo>
                  <a:pt x="360778" y="5747685"/>
                  <a:pt x="361139" y="5742994"/>
                  <a:pt x="361139" y="5738303"/>
                </a:cubicBezTo>
                <a:lnTo>
                  <a:pt x="361860" y="5730003"/>
                </a:lnTo>
                <a:cubicBezTo>
                  <a:pt x="362582" y="5709436"/>
                  <a:pt x="363664" y="5688507"/>
                  <a:pt x="362582" y="5667938"/>
                </a:cubicBezTo>
                <a:cubicBezTo>
                  <a:pt x="362582" y="5663608"/>
                  <a:pt x="362220" y="5659278"/>
                  <a:pt x="361860" y="5655309"/>
                </a:cubicBezTo>
                <a:cubicBezTo>
                  <a:pt x="360778" y="5633658"/>
                  <a:pt x="359336" y="5611647"/>
                  <a:pt x="361139" y="5589635"/>
                </a:cubicBezTo>
                <a:cubicBezTo>
                  <a:pt x="362220" y="5580253"/>
                  <a:pt x="362220" y="5570510"/>
                  <a:pt x="362220" y="5561489"/>
                </a:cubicBezTo>
                <a:cubicBezTo>
                  <a:pt x="362220" y="5551386"/>
                  <a:pt x="362220" y="5540921"/>
                  <a:pt x="363303" y="5530457"/>
                </a:cubicBezTo>
                <a:cubicBezTo>
                  <a:pt x="363303" y="5528653"/>
                  <a:pt x="365106" y="5526849"/>
                  <a:pt x="367271" y="5526849"/>
                </a:cubicBezTo>
                <a:cubicBezTo>
                  <a:pt x="367992" y="5526849"/>
                  <a:pt x="368352" y="5527210"/>
                  <a:pt x="369074" y="5527570"/>
                </a:cubicBezTo>
                <a:cubicBezTo>
                  <a:pt x="371958" y="5526487"/>
                  <a:pt x="375566" y="5526127"/>
                  <a:pt x="380256" y="5526127"/>
                </a:cubicBezTo>
                <a:cubicBezTo>
                  <a:pt x="382059" y="5526127"/>
                  <a:pt x="383863" y="5526487"/>
                  <a:pt x="385304" y="5526487"/>
                </a:cubicBezTo>
                <a:cubicBezTo>
                  <a:pt x="387469" y="5526487"/>
                  <a:pt x="388912" y="5527570"/>
                  <a:pt x="389633" y="5529013"/>
                </a:cubicBezTo>
                <a:cubicBezTo>
                  <a:pt x="389995" y="5529736"/>
                  <a:pt x="390354" y="5530096"/>
                  <a:pt x="390716" y="5530817"/>
                </a:cubicBezTo>
                <a:cubicBezTo>
                  <a:pt x="392518" y="5539478"/>
                  <a:pt x="397569" y="5545613"/>
                  <a:pt x="402618" y="5552107"/>
                </a:cubicBezTo>
                <a:cubicBezTo>
                  <a:pt x="405143" y="5555355"/>
                  <a:pt x="408029" y="5558603"/>
                  <a:pt x="410192" y="5562212"/>
                </a:cubicBezTo>
                <a:cubicBezTo>
                  <a:pt x="413439" y="5567263"/>
                  <a:pt x="416324" y="5572315"/>
                  <a:pt x="418850" y="5577366"/>
                </a:cubicBezTo>
                <a:cubicBezTo>
                  <a:pt x="422456" y="5583501"/>
                  <a:pt x="425341" y="5589275"/>
                  <a:pt x="429310" y="5595048"/>
                </a:cubicBezTo>
                <a:cubicBezTo>
                  <a:pt x="441934" y="5613812"/>
                  <a:pt x="456362" y="5631854"/>
                  <a:pt x="469707" y="5649174"/>
                </a:cubicBezTo>
                <a:cubicBezTo>
                  <a:pt x="472952" y="5653144"/>
                  <a:pt x="475838" y="5657113"/>
                  <a:pt x="479085" y="5661083"/>
                </a:cubicBezTo>
                <a:cubicBezTo>
                  <a:pt x="494956" y="5681650"/>
                  <a:pt x="507579" y="5704023"/>
                  <a:pt x="519483" y="5725673"/>
                </a:cubicBezTo>
                <a:lnTo>
                  <a:pt x="522008" y="5730003"/>
                </a:lnTo>
                <a:cubicBezTo>
                  <a:pt x="526336" y="5738664"/>
                  <a:pt x="532468" y="5747685"/>
                  <a:pt x="538599" y="5757428"/>
                </a:cubicBezTo>
                <a:cubicBezTo>
                  <a:pt x="548338" y="5773305"/>
                  <a:pt x="558437" y="5789543"/>
                  <a:pt x="564930" y="5803977"/>
                </a:cubicBezTo>
                <a:cubicBezTo>
                  <a:pt x="565651" y="5803977"/>
                  <a:pt x="566010" y="5803977"/>
                  <a:pt x="566371" y="5803977"/>
                </a:cubicBezTo>
                <a:lnTo>
                  <a:pt x="567455" y="5803977"/>
                </a:lnTo>
                <a:cubicBezTo>
                  <a:pt x="568897" y="5803977"/>
                  <a:pt x="569979" y="5803977"/>
                  <a:pt x="571782" y="5803977"/>
                </a:cubicBezTo>
                <a:cubicBezTo>
                  <a:pt x="571422" y="5793873"/>
                  <a:pt x="570340" y="5783408"/>
                  <a:pt x="569258" y="5773665"/>
                </a:cubicBezTo>
                <a:cubicBezTo>
                  <a:pt x="568176" y="5763201"/>
                  <a:pt x="567094" y="5752015"/>
                  <a:pt x="566733" y="5741189"/>
                </a:cubicBezTo>
                <a:cubicBezTo>
                  <a:pt x="566371" y="5724230"/>
                  <a:pt x="567455" y="5706549"/>
                  <a:pt x="568176" y="5689950"/>
                </a:cubicBezTo>
                <a:cubicBezTo>
                  <a:pt x="568536" y="5683454"/>
                  <a:pt x="568897" y="5676960"/>
                  <a:pt x="569258" y="5670826"/>
                </a:cubicBezTo>
                <a:cubicBezTo>
                  <a:pt x="569979" y="5652061"/>
                  <a:pt x="569618" y="5632937"/>
                  <a:pt x="569258" y="5614172"/>
                </a:cubicBezTo>
                <a:cubicBezTo>
                  <a:pt x="568536" y="5586026"/>
                  <a:pt x="567455" y="5556799"/>
                  <a:pt x="571422" y="5528653"/>
                </a:cubicBezTo>
                <a:cubicBezTo>
                  <a:pt x="571782" y="5526487"/>
                  <a:pt x="573225" y="5525766"/>
                  <a:pt x="574669" y="5525766"/>
                </a:cubicBezTo>
                <a:close/>
                <a:moveTo>
                  <a:pt x="1124005" y="5523474"/>
                </a:moveTo>
                <a:cubicBezTo>
                  <a:pt x="1147312" y="5521786"/>
                  <a:pt x="1166808" y="5524317"/>
                  <a:pt x="1188420" y="5534866"/>
                </a:cubicBezTo>
                <a:cubicBezTo>
                  <a:pt x="1196896" y="5539085"/>
                  <a:pt x="1205372" y="5543304"/>
                  <a:pt x="1212999" y="5549633"/>
                </a:cubicBezTo>
                <a:cubicBezTo>
                  <a:pt x="1221898" y="5556806"/>
                  <a:pt x="1227408" y="5565667"/>
                  <a:pt x="1235036" y="5574106"/>
                </a:cubicBezTo>
                <a:cubicBezTo>
                  <a:pt x="1237155" y="5577060"/>
                  <a:pt x="1233340" y="5580857"/>
                  <a:pt x="1231222" y="5577903"/>
                </a:cubicBezTo>
                <a:cubicBezTo>
                  <a:pt x="1224865" y="5571153"/>
                  <a:pt x="1219780" y="5562292"/>
                  <a:pt x="1212574" y="5556385"/>
                </a:cubicBezTo>
                <a:cubicBezTo>
                  <a:pt x="1204099" y="5549633"/>
                  <a:pt x="1195201" y="5544149"/>
                  <a:pt x="1185453" y="5539085"/>
                </a:cubicBezTo>
                <a:cubicBezTo>
                  <a:pt x="1165112" y="5529381"/>
                  <a:pt x="1146466" y="5527271"/>
                  <a:pt x="1124005" y="5526006"/>
                </a:cubicBezTo>
                <a:cubicBezTo>
                  <a:pt x="1122310" y="5526006"/>
                  <a:pt x="1122310" y="5523895"/>
                  <a:pt x="1124005" y="5523474"/>
                </a:cubicBezTo>
                <a:close/>
                <a:moveTo>
                  <a:pt x="10529003" y="5519173"/>
                </a:moveTo>
                <a:cubicBezTo>
                  <a:pt x="10540178" y="5517860"/>
                  <a:pt x="10553202" y="5518770"/>
                  <a:pt x="10564177" y="5522991"/>
                </a:cubicBezTo>
                <a:cubicBezTo>
                  <a:pt x="10575152" y="5527213"/>
                  <a:pt x="10584077" y="5534747"/>
                  <a:pt x="10587053" y="5546686"/>
                </a:cubicBezTo>
                <a:cubicBezTo>
                  <a:pt x="10589983" y="5559926"/>
                  <a:pt x="10589104" y="5559294"/>
                  <a:pt x="10590603" y="5573286"/>
                </a:cubicBezTo>
                <a:cubicBezTo>
                  <a:pt x="10591856" y="5585765"/>
                  <a:pt x="10589029" y="5600207"/>
                  <a:pt x="10592591" y="5612568"/>
                </a:cubicBezTo>
                <a:cubicBezTo>
                  <a:pt x="10595123" y="5620178"/>
                  <a:pt x="10598101" y="5620985"/>
                  <a:pt x="10605747" y="5620250"/>
                </a:cubicBezTo>
                <a:cubicBezTo>
                  <a:pt x="10611082" y="5619635"/>
                  <a:pt x="10616418" y="5619021"/>
                  <a:pt x="10622046" y="5618617"/>
                </a:cubicBezTo>
                <a:cubicBezTo>
                  <a:pt x="10637548" y="5616855"/>
                  <a:pt x="10625997" y="5617452"/>
                  <a:pt x="10641206" y="5615479"/>
                </a:cubicBezTo>
                <a:cubicBezTo>
                  <a:pt x="10663345" y="5613149"/>
                  <a:pt x="10686034" y="5609434"/>
                  <a:pt x="10697616" y="5632906"/>
                </a:cubicBezTo>
                <a:cubicBezTo>
                  <a:pt x="10705905" y="5650447"/>
                  <a:pt x="10709019" y="5680741"/>
                  <a:pt x="10695017" y="5696496"/>
                </a:cubicBezTo>
                <a:cubicBezTo>
                  <a:pt x="10678398" y="5715267"/>
                  <a:pt x="10669054" y="5710325"/>
                  <a:pt x="10646493" y="5713243"/>
                </a:cubicBezTo>
                <a:cubicBezTo>
                  <a:pt x="10640360" y="5713730"/>
                  <a:pt x="10634145" y="5713712"/>
                  <a:pt x="10627638" y="5713483"/>
                </a:cubicBezTo>
                <a:cubicBezTo>
                  <a:pt x="10623229" y="5713428"/>
                  <a:pt x="10615044" y="5712439"/>
                  <a:pt x="10611210" y="5715914"/>
                </a:cubicBezTo>
                <a:cubicBezTo>
                  <a:pt x="10604725" y="5720600"/>
                  <a:pt x="10605474" y="5733162"/>
                  <a:pt x="10606117" y="5740304"/>
                </a:cubicBezTo>
                <a:cubicBezTo>
                  <a:pt x="10607394" y="5757699"/>
                  <a:pt x="10612480" y="5777834"/>
                  <a:pt x="10605067" y="5794322"/>
                </a:cubicBezTo>
                <a:cubicBezTo>
                  <a:pt x="10596599" y="5812276"/>
                  <a:pt x="10559614" y="5820403"/>
                  <a:pt x="10541499" y="5814049"/>
                </a:cubicBezTo>
                <a:cubicBezTo>
                  <a:pt x="10518224" y="5806212"/>
                  <a:pt x="10514440" y="5774990"/>
                  <a:pt x="10511793" y="5753938"/>
                </a:cubicBezTo>
                <a:cubicBezTo>
                  <a:pt x="10511103" y="5748097"/>
                  <a:pt x="10510752" y="5741165"/>
                  <a:pt x="10507833" y="5735947"/>
                </a:cubicBezTo>
                <a:cubicBezTo>
                  <a:pt x="10504961" y="5729428"/>
                  <a:pt x="10495545" y="5732006"/>
                  <a:pt x="10489705" y="5732703"/>
                </a:cubicBezTo>
                <a:cubicBezTo>
                  <a:pt x="10476595" y="5734849"/>
                  <a:pt x="10476677" y="5735354"/>
                  <a:pt x="10463110" y="5736281"/>
                </a:cubicBezTo>
                <a:cubicBezTo>
                  <a:pt x="10441605" y="5737732"/>
                  <a:pt x="10418495" y="5730902"/>
                  <a:pt x="10407194" y="5710749"/>
                </a:cubicBezTo>
                <a:cubicBezTo>
                  <a:pt x="10395599" y="5690384"/>
                  <a:pt x="10400892" y="5657677"/>
                  <a:pt x="10421977" y="5645681"/>
                </a:cubicBezTo>
                <a:cubicBezTo>
                  <a:pt x="10444996" y="5632851"/>
                  <a:pt x="10470382" y="5637756"/>
                  <a:pt x="10495441" y="5629510"/>
                </a:cubicBezTo>
                <a:cubicBezTo>
                  <a:pt x="10497376" y="5628676"/>
                  <a:pt x="10498970" y="5628933"/>
                  <a:pt x="10500565" y="5629189"/>
                </a:cubicBezTo>
                <a:cubicBezTo>
                  <a:pt x="10500073" y="5626163"/>
                  <a:pt x="10499370" y="5623431"/>
                  <a:pt x="10498878" y="5620405"/>
                </a:cubicBezTo>
                <a:cubicBezTo>
                  <a:pt x="10495198" y="5605735"/>
                  <a:pt x="10491729" y="5590770"/>
                  <a:pt x="10488975" y="5575430"/>
                </a:cubicBezTo>
                <a:cubicBezTo>
                  <a:pt x="10487171" y="5564335"/>
                  <a:pt x="10486280" y="5566810"/>
                  <a:pt x="10488509" y="5555056"/>
                </a:cubicBezTo>
                <a:cubicBezTo>
                  <a:pt x="10491995" y="5533516"/>
                  <a:pt x="10508166" y="5521549"/>
                  <a:pt x="10529003" y="5519173"/>
                </a:cubicBezTo>
                <a:close/>
                <a:moveTo>
                  <a:pt x="1129331" y="5518883"/>
                </a:moveTo>
                <a:cubicBezTo>
                  <a:pt x="1082921" y="5522680"/>
                  <a:pt x="1036510" y="5554321"/>
                  <a:pt x="1019633" y="5598619"/>
                </a:cubicBezTo>
                <a:cubicBezTo>
                  <a:pt x="1000646" y="5648824"/>
                  <a:pt x="1025961" y="5691013"/>
                  <a:pt x="1068575" y="5717592"/>
                </a:cubicBezTo>
                <a:cubicBezTo>
                  <a:pt x="1069419" y="5717170"/>
                  <a:pt x="1070263" y="5716748"/>
                  <a:pt x="1071106" y="5716326"/>
                </a:cubicBezTo>
                <a:cubicBezTo>
                  <a:pt x="1075746" y="5714216"/>
                  <a:pt x="1081232" y="5720122"/>
                  <a:pt x="1076592" y="5723920"/>
                </a:cubicBezTo>
                <a:cubicBezTo>
                  <a:pt x="1043682" y="5749655"/>
                  <a:pt x="1023428" y="5778766"/>
                  <a:pt x="1001912" y="5814625"/>
                </a:cubicBezTo>
                <a:cubicBezTo>
                  <a:pt x="982081" y="5847533"/>
                  <a:pt x="988410" y="5880019"/>
                  <a:pt x="975752" y="5916723"/>
                </a:cubicBezTo>
                <a:cubicBezTo>
                  <a:pt x="1002334" y="5919677"/>
                  <a:pt x="1017100" y="5915457"/>
                  <a:pt x="1043682" y="5913770"/>
                </a:cubicBezTo>
                <a:cubicBezTo>
                  <a:pt x="1075326" y="5911660"/>
                  <a:pt x="1082499" y="5912505"/>
                  <a:pt x="1114143" y="5912505"/>
                </a:cubicBezTo>
                <a:cubicBezTo>
                  <a:pt x="1167304" y="5912926"/>
                  <a:pt x="1222154" y="5902801"/>
                  <a:pt x="1275315" y="5910394"/>
                </a:cubicBezTo>
                <a:cubicBezTo>
                  <a:pt x="1271096" y="5891832"/>
                  <a:pt x="1270252" y="5872847"/>
                  <a:pt x="1266033" y="5854705"/>
                </a:cubicBezTo>
                <a:cubicBezTo>
                  <a:pt x="1261392" y="5834455"/>
                  <a:pt x="1252532" y="5817157"/>
                  <a:pt x="1241984" y="5799438"/>
                </a:cubicBezTo>
                <a:cubicBezTo>
                  <a:pt x="1231858" y="5783407"/>
                  <a:pt x="1221310" y="5767374"/>
                  <a:pt x="1210340" y="5752187"/>
                </a:cubicBezTo>
                <a:cubicBezTo>
                  <a:pt x="1203589" y="5743327"/>
                  <a:pt x="1195151" y="5734045"/>
                  <a:pt x="1189244" y="5723920"/>
                </a:cubicBezTo>
                <a:cubicBezTo>
                  <a:pt x="1180382" y="5721388"/>
                  <a:pt x="1177853" y="5707045"/>
                  <a:pt x="1188823" y="5704935"/>
                </a:cubicBezTo>
                <a:cubicBezTo>
                  <a:pt x="1214559" y="5701139"/>
                  <a:pt x="1242405" y="5689325"/>
                  <a:pt x="1252532" y="5663168"/>
                </a:cubicBezTo>
                <a:cubicBezTo>
                  <a:pt x="1260126" y="5642074"/>
                  <a:pt x="1258438" y="5619292"/>
                  <a:pt x="1250422" y="5598619"/>
                </a:cubicBezTo>
                <a:cubicBezTo>
                  <a:pt x="1231435" y="5550524"/>
                  <a:pt x="1182071" y="5514663"/>
                  <a:pt x="1129331" y="5518883"/>
                </a:cubicBezTo>
                <a:close/>
                <a:moveTo>
                  <a:pt x="11339780" y="5515069"/>
                </a:moveTo>
                <a:cubicBezTo>
                  <a:pt x="11333550" y="5524687"/>
                  <a:pt x="11327321" y="5534306"/>
                  <a:pt x="11321659" y="5543924"/>
                </a:cubicBezTo>
                <a:cubicBezTo>
                  <a:pt x="11332984" y="5542792"/>
                  <a:pt x="11346010" y="5545056"/>
                  <a:pt x="11355635" y="5546187"/>
                </a:cubicBezTo>
                <a:cubicBezTo>
                  <a:pt x="11384516" y="5549581"/>
                  <a:pt x="11413396" y="5552411"/>
                  <a:pt x="11442843" y="5555806"/>
                </a:cubicBezTo>
                <a:cubicBezTo>
                  <a:pt x="11481915" y="5560331"/>
                  <a:pt x="11521555" y="5566556"/>
                  <a:pt x="11561195" y="5568253"/>
                </a:cubicBezTo>
                <a:cubicBezTo>
                  <a:pt x="11600267" y="5569951"/>
                  <a:pt x="11639341" y="5568819"/>
                  <a:pt x="11678980" y="5568819"/>
                </a:cubicBezTo>
                <a:cubicBezTo>
                  <a:pt x="11681245" y="5568819"/>
                  <a:pt x="11683510" y="5569951"/>
                  <a:pt x="11685208" y="5571081"/>
                </a:cubicBezTo>
                <a:cubicBezTo>
                  <a:pt x="11685208" y="5561463"/>
                  <a:pt x="11685776" y="5551845"/>
                  <a:pt x="11685776" y="5542227"/>
                </a:cubicBezTo>
                <a:cubicBezTo>
                  <a:pt x="11626315" y="5546753"/>
                  <a:pt x="11567422" y="5545622"/>
                  <a:pt x="11507964" y="5541661"/>
                </a:cubicBezTo>
                <a:cubicBezTo>
                  <a:pt x="11451902" y="5537135"/>
                  <a:pt x="11393009" y="5532042"/>
                  <a:pt x="11339780" y="5515069"/>
                </a:cubicBezTo>
                <a:close/>
                <a:moveTo>
                  <a:pt x="11037388" y="5513372"/>
                </a:moveTo>
                <a:cubicBezTo>
                  <a:pt x="10969433" y="5602201"/>
                  <a:pt x="10915638" y="5702909"/>
                  <a:pt x="10877130" y="5807015"/>
                </a:cubicBezTo>
                <a:cubicBezTo>
                  <a:pt x="10859009" y="5855672"/>
                  <a:pt x="10842588" y="5906591"/>
                  <a:pt x="10836358" y="5958079"/>
                </a:cubicBezTo>
                <a:cubicBezTo>
                  <a:pt x="10834092" y="5979579"/>
                  <a:pt x="10832394" y="6001079"/>
                  <a:pt x="10831828" y="6022579"/>
                </a:cubicBezTo>
                <a:cubicBezTo>
                  <a:pt x="10941687" y="6008434"/>
                  <a:pt x="11053243" y="6011829"/>
                  <a:pt x="11164233" y="6017486"/>
                </a:cubicBezTo>
                <a:cubicBezTo>
                  <a:pt x="11155740" y="5900368"/>
                  <a:pt x="11169331" y="5782120"/>
                  <a:pt x="11213500" y="5667831"/>
                </a:cubicBezTo>
                <a:cubicBezTo>
                  <a:pt x="11220296" y="5649726"/>
                  <a:pt x="11227658" y="5632752"/>
                  <a:pt x="11235585" y="5615213"/>
                </a:cubicBezTo>
                <a:cubicBezTo>
                  <a:pt x="11164799" y="5590319"/>
                  <a:pt x="11097413" y="5556937"/>
                  <a:pt x="11037388" y="5513372"/>
                </a:cubicBezTo>
                <a:close/>
                <a:moveTo>
                  <a:pt x="243173" y="5511993"/>
                </a:moveTo>
                <a:cubicBezTo>
                  <a:pt x="246396" y="5568501"/>
                  <a:pt x="247471" y="5621051"/>
                  <a:pt x="246039" y="5671799"/>
                </a:cubicBezTo>
                <a:cubicBezTo>
                  <a:pt x="245680" y="5690875"/>
                  <a:pt x="245680" y="5710311"/>
                  <a:pt x="245680" y="5729028"/>
                </a:cubicBezTo>
                <a:cubicBezTo>
                  <a:pt x="245680" y="5736226"/>
                  <a:pt x="245680" y="5743425"/>
                  <a:pt x="245680" y="5750983"/>
                </a:cubicBezTo>
                <a:cubicBezTo>
                  <a:pt x="245680" y="5759261"/>
                  <a:pt x="245680" y="5767900"/>
                  <a:pt x="245323" y="5775818"/>
                </a:cubicBezTo>
                <a:cubicBezTo>
                  <a:pt x="244964" y="5793814"/>
                  <a:pt x="244248" y="5812170"/>
                  <a:pt x="246396" y="5829807"/>
                </a:cubicBezTo>
                <a:cubicBezTo>
                  <a:pt x="248545" y="5829807"/>
                  <a:pt x="251052" y="5829807"/>
                  <a:pt x="252843" y="5829807"/>
                </a:cubicBezTo>
                <a:cubicBezTo>
                  <a:pt x="258573" y="5829807"/>
                  <a:pt x="264303" y="5829807"/>
                  <a:pt x="270032" y="5830166"/>
                </a:cubicBezTo>
                <a:cubicBezTo>
                  <a:pt x="275406" y="5830166"/>
                  <a:pt x="281134" y="5830166"/>
                  <a:pt x="286507" y="5830166"/>
                </a:cubicBezTo>
                <a:cubicBezTo>
                  <a:pt x="291880" y="5830166"/>
                  <a:pt x="296177" y="5830166"/>
                  <a:pt x="300475" y="5829807"/>
                </a:cubicBezTo>
                <a:cubicBezTo>
                  <a:pt x="298325" y="5815769"/>
                  <a:pt x="299400" y="5801013"/>
                  <a:pt x="300475" y="5786615"/>
                </a:cubicBezTo>
                <a:cubicBezTo>
                  <a:pt x="300832" y="5777618"/>
                  <a:pt x="301547" y="5767900"/>
                  <a:pt x="301191" y="5758542"/>
                </a:cubicBezTo>
                <a:cubicBezTo>
                  <a:pt x="300475" y="5727948"/>
                  <a:pt x="300475" y="5697715"/>
                  <a:pt x="300475" y="5669640"/>
                </a:cubicBezTo>
                <a:cubicBezTo>
                  <a:pt x="300832" y="5649844"/>
                  <a:pt x="300116" y="5630048"/>
                  <a:pt x="299400" y="5610972"/>
                </a:cubicBezTo>
                <a:cubicBezTo>
                  <a:pt x="298325" y="5578939"/>
                  <a:pt x="297609" y="5545826"/>
                  <a:pt x="299759" y="5513073"/>
                </a:cubicBezTo>
                <a:cubicBezTo>
                  <a:pt x="295818" y="5513433"/>
                  <a:pt x="291521" y="5513433"/>
                  <a:pt x="287582" y="5513433"/>
                </a:cubicBezTo>
                <a:cubicBezTo>
                  <a:pt x="281851" y="5513793"/>
                  <a:pt x="276122" y="5513793"/>
                  <a:pt x="270392" y="5513793"/>
                </a:cubicBezTo>
                <a:cubicBezTo>
                  <a:pt x="259648" y="5513793"/>
                  <a:pt x="251052" y="5513073"/>
                  <a:pt x="243173" y="5511993"/>
                </a:cubicBezTo>
                <a:close/>
                <a:moveTo>
                  <a:pt x="860465" y="5511067"/>
                </a:moveTo>
                <a:cubicBezTo>
                  <a:pt x="882336" y="5510631"/>
                  <a:pt x="903787" y="5514552"/>
                  <a:pt x="921874" y="5527624"/>
                </a:cubicBezTo>
                <a:cubicBezTo>
                  <a:pt x="924818" y="5529804"/>
                  <a:pt x="922293" y="5534596"/>
                  <a:pt x="919349" y="5532418"/>
                </a:cubicBezTo>
                <a:cubicBezTo>
                  <a:pt x="901683" y="5521088"/>
                  <a:pt x="881495" y="5515423"/>
                  <a:pt x="860465" y="5516296"/>
                </a:cubicBezTo>
                <a:cubicBezTo>
                  <a:pt x="836911" y="5517603"/>
                  <a:pt x="818826" y="5526753"/>
                  <a:pt x="798637" y="5537647"/>
                </a:cubicBezTo>
                <a:cubicBezTo>
                  <a:pt x="797374" y="5538082"/>
                  <a:pt x="796955" y="5536775"/>
                  <a:pt x="797374" y="5536339"/>
                </a:cubicBezTo>
                <a:cubicBezTo>
                  <a:pt x="817144" y="5521959"/>
                  <a:pt x="836071" y="5511502"/>
                  <a:pt x="860465" y="5511067"/>
                </a:cubicBezTo>
                <a:close/>
                <a:moveTo>
                  <a:pt x="10522088" y="5510447"/>
                </a:moveTo>
                <a:cubicBezTo>
                  <a:pt x="10523939" y="5509109"/>
                  <a:pt x="10525649" y="5511675"/>
                  <a:pt x="10524009" y="5512718"/>
                </a:cubicBezTo>
                <a:cubicBezTo>
                  <a:pt x="10510501" y="5523464"/>
                  <a:pt x="10489787" y="5531251"/>
                  <a:pt x="10482969" y="5548143"/>
                </a:cubicBezTo>
                <a:cubicBezTo>
                  <a:pt x="10476489" y="5563945"/>
                  <a:pt x="10483142" y="5579408"/>
                  <a:pt x="10486773" y="5595366"/>
                </a:cubicBezTo>
                <a:cubicBezTo>
                  <a:pt x="10487640" y="5599104"/>
                  <a:pt x="10481805" y="5599800"/>
                  <a:pt x="10480939" y="5596063"/>
                </a:cubicBezTo>
                <a:cubicBezTo>
                  <a:pt x="10477015" y="5579894"/>
                  <a:pt x="10469448" y="5561994"/>
                  <a:pt x="10477732" y="5546155"/>
                </a:cubicBezTo>
                <a:cubicBezTo>
                  <a:pt x="10487035" y="5527046"/>
                  <a:pt x="10505475" y="5521184"/>
                  <a:pt x="10522088" y="5510447"/>
                </a:cubicBezTo>
                <a:close/>
                <a:moveTo>
                  <a:pt x="339799" y="5510082"/>
                </a:moveTo>
                <a:cubicBezTo>
                  <a:pt x="341603" y="5529958"/>
                  <a:pt x="341603" y="5551280"/>
                  <a:pt x="340160" y="5576577"/>
                </a:cubicBezTo>
                <a:cubicBezTo>
                  <a:pt x="338717" y="5603680"/>
                  <a:pt x="339799" y="5629339"/>
                  <a:pt x="340882" y="5656443"/>
                </a:cubicBezTo>
                <a:lnTo>
                  <a:pt x="341242" y="5662586"/>
                </a:lnTo>
                <a:cubicBezTo>
                  <a:pt x="342325" y="5690774"/>
                  <a:pt x="341242" y="5718602"/>
                  <a:pt x="340160" y="5746790"/>
                </a:cubicBezTo>
                <a:cubicBezTo>
                  <a:pt x="339799" y="5753294"/>
                  <a:pt x="339438" y="5759799"/>
                  <a:pt x="339438" y="5765943"/>
                </a:cubicBezTo>
                <a:cubicBezTo>
                  <a:pt x="337996" y="5787626"/>
                  <a:pt x="336552" y="5809670"/>
                  <a:pt x="339438" y="5830630"/>
                </a:cubicBezTo>
                <a:lnTo>
                  <a:pt x="347014" y="5830630"/>
                </a:lnTo>
                <a:lnTo>
                  <a:pt x="354591" y="5830630"/>
                </a:lnTo>
                <a:cubicBezTo>
                  <a:pt x="368300" y="5830630"/>
                  <a:pt x="381647" y="5830630"/>
                  <a:pt x="395356" y="5830992"/>
                </a:cubicBezTo>
                <a:cubicBezTo>
                  <a:pt x="395356" y="5819789"/>
                  <a:pt x="395718" y="5808225"/>
                  <a:pt x="396078" y="5797745"/>
                </a:cubicBezTo>
                <a:cubicBezTo>
                  <a:pt x="396800" y="5772447"/>
                  <a:pt x="397159" y="5746790"/>
                  <a:pt x="395718" y="5721131"/>
                </a:cubicBezTo>
                <a:cubicBezTo>
                  <a:pt x="393914" y="5685715"/>
                  <a:pt x="392110" y="5645240"/>
                  <a:pt x="397882" y="5607294"/>
                </a:cubicBezTo>
                <a:cubicBezTo>
                  <a:pt x="397882" y="5605487"/>
                  <a:pt x="398964" y="5604403"/>
                  <a:pt x="400408" y="5604042"/>
                </a:cubicBezTo>
                <a:cubicBezTo>
                  <a:pt x="401851" y="5603680"/>
                  <a:pt x="404015" y="5604042"/>
                  <a:pt x="405096" y="5605127"/>
                </a:cubicBezTo>
                <a:cubicBezTo>
                  <a:pt x="405458" y="5605849"/>
                  <a:pt x="406180" y="5606934"/>
                  <a:pt x="406180" y="5608017"/>
                </a:cubicBezTo>
                <a:cubicBezTo>
                  <a:pt x="406180" y="5608740"/>
                  <a:pt x="406180" y="5609824"/>
                  <a:pt x="406180" y="5610547"/>
                </a:cubicBezTo>
                <a:cubicBezTo>
                  <a:pt x="408705" y="5614522"/>
                  <a:pt x="410509" y="5618497"/>
                  <a:pt x="412313" y="5622473"/>
                </a:cubicBezTo>
                <a:cubicBezTo>
                  <a:pt x="414117" y="5626087"/>
                  <a:pt x="415920" y="5630423"/>
                  <a:pt x="418445" y="5634037"/>
                </a:cubicBezTo>
                <a:cubicBezTo>
                  <a:pt x="424579" y="5643071"/>
                  <a:pt x="429629" y="5651383"/>
                  <a:pt x="433598" y="5660418"/>
                </a:cubicBezTo>
                <a:cubicBezTo>
                  <a:pt x="436123" y="5666923"/>
                  <a:pt x="440091" y="5671983"/>
                  <a:pt x="444059" y="5677403"/>
                </a:cubicBezTo>
                <a:cubicBezTo>
                  <a:pt x="446585" y="5680656"/>
                  <a:pt x="449469" y="5684270"/>
                  <a:pt x="451634" y="5687883"/>
                </a:cubicBezTo>
                <a:cubicBezTo>
                  <a:pt x="455965" y="5694750"/>
                  <a:pt x="459211" y="5701977"/>
                  <a:pt x="462459" y="5708844"/>
                </a:cubicBezTo>
                <a:cubicBezTo>
                  <a:pt x="463900" y="5711374"/>
                  <a:pt x="464984" y="5713903"/>
                  <a:pt x="466066" y="5716433"/>
                </a:cubicBezTo>
                <a:cubicBezTo>
                  <a:pt x="473281" y="5730527"/>
                  <a:pt x="481579" y="5743898"/>
                  <a:pt x="489516" y="5756908"/>
                </a:cubicBezTo>
                <a:cubicBezTo>
                  <a:pt x="493484" y="5763774"/>
                  <a:pt x="497813" y="5770640"/>
                  <a:pt x="501781" y="5777145"/>
                </a:cubicBezTo>
                <a:cubicBezTo>
                  <a:pt x="505028" y="5783289"/>
                  <a:pt x="508275" y="5789794"/>
                  <a:pt x="511522" y="5795938"/>
                </a:cubicBezTo>
                <a:cubicBezTo>
                  <a:pt x="517294" y="5808586"/>
                  <a:pt x="523788" y="5821595"/>
                  <a:pt x="533528" y="5831715"/>
                </a:cubicBezTo>
                <a:cubicBezTo>
                  <a:pt x="558421" y="5828823"/>
                  <a:pt x="582952" y="5827739"/>
                  <a:pt x="606763" y="5828101"/>
                </a:cubicBezTo>
                <a:cubicBezTo>
                  <a:pt x="606763" y="5816536"/>
                  <a:pt x="605680" y="5804249"/>
                  <a:pt x="604598" y="5792324"/>
                </a:cubicBezTo>
                <a:cubicBezTo>
                  <a:pt x="603515" y="5780037"/>
                  <a:pt x="602072" y="5767388"/>
                  <a:pt x="602072" y="5754739"/>
                </a:cubicBezTo>
                <a:cubicBezTo>
                  <a:pt x="601712" y="5734863"/>
                  <a:pt x="602794" y="5714264"/>
                  <a:pt x="603515" y="5694750"/>
                </a:cubicBezTo>
                <a:cubicBezTo>
                  <a:pt x="603876" y="5687160"/>
                  <a:pt x="604238" y="5679572"/>
                  <a:pt x="604598" y="5672344"/>
                </a:cubicBezTo>
                <a:cubicBezTo>
                  <a:pt x="605318" y="5650299"/>
                  <a:pt x="604598" y="5627894"/>
                  <a:pt x="604238" y="5606210"/>
                </a:cubicBezTo>
                <a:cubicBezTo>
                  <a:pt x="603515" y="5575854"/>
                  <a:pt x="603154" y="5544052"/>
                  <a:pt x="606041" y="5512973"/>
                </a:cubicBezTo>
                <a:cubicBezTo>
                  <a:pt x="588003" y="5512973"/>
                  <a:pt x="566719" y="5512612"/>
                  <a:pt x="545433" y="5510443"/>
                </a:cubicBezTo>
                <a:cubicBezTo>
                  <a:pt x="546155" y="5521646"/>
                  <a:pt x="545794" y="5532849"/>
                  <a:pt x="545433" y="5543329"/>
                </a:cubicBezTo>
                <a:cubicBezTo>
                  <a:pt x="545072" y="5550918"/>
                  <a:pt x="545072" y="5558508"/>
                  <a:pt x="545072" y="5566097"/>
                </a:cubicBezTo>
                <a:cubicBezTo>
                  <a:pt x="545072" y="5575854"/>
                  <a:pt x="545433" y="5585612"/>
                  <a:pt x="545433" y="5595369"/>
                </a:cubicBezTo>
                <a:cubicBezTo>
                  <a:pt x="546155" y="5605487"/>
                  <a:pt x="546155" y="5616329"/>
                  <a:pt x="546155" y="5626809"/>
                </a:cubicBezTo>
                <a:cubicBezTo>
                  <a:pt x="546515" y="5638012"/>
                  <a:pt x="547237" y="5649938"/>
                  <a:pt x="547959" y="5661502"/>
                </a:cubicBezTo>
                <a:cubicBezTo>
                  <a:pt x="549761" y="5684270"/>
                  <a:pt x="551205" y="5707760"/>
                  <a:pt x="547597" y="5729442"/>
                </a:cubicBezTo>
                <a:cubicBezTo>
                  <a:pt x="548320" y="5731249"/>
                  <a:pt x="547959" y="5732696"/>
                  <a:pt x="546876" y="5734141"/>
                </a:cubicBezTo>
                <a:cubicBezTo>
                  <a:pt x="545794" y="5735948"/>
                  <a:pt x="544351" y="5736670"/>
                  <a:pt x="542187" y="5736670"/>
                </a:cubicBezTo>
                <a:cubicBezTo>
                  <a:pt x="540743" y="5736670"/>
                  <a:pt x="538939" y="5735948"/>
                  <a:pt x="537858" y="5733779"/>
                </a:cubicBezTo>
                <a:cubicBezTo>
                  <a:pt x="524509" y="5704868"/>
                  <a:pt x="497091" y="5649215"/>
                  <a:pt x="465344" y="5605127"/>
                </a:cubicBezTo>
                <a:cubicBezTo>
                  <a:pt x="451634" y="5585250"/>
                  <a:pt x="437927" y="5565374"/>
                  <a:pt x="427104" y="5544414"/>
                </a:cubicBezTo>
                <a:cubicBezTo>
                  <a:pt x="425300" y="5540438"/>
                  <a:pt x="423136" y="5536824"/>
                  <a:pt x="420970" y="5533210"/>
                </a:cubicBezTo>
                <a:cubicBezTo>
                  <a:pt x="416642" y="5526344"/>
                  <a:pt x="412313" y="5519478"/>
                  <a:pt x="410509" y="5511527"/>
                </a:cubicBezTo>
                <a:cubicBezTo>
                  <a:pt x="401851" y="5511527"/>
                  <a:pt x="394275" y="5511527"/>
                  <a:pt x="387060" y="5511527"/>
                </a:cubicBezTo>
                <a:cubicBezTo>
                  <a:pt x="369381" y="5511527"/>
                  <a:pt x="354229" y="5511166"/>
                  <a:pt x="339799" y="5510082"/>
                </a:cubicBezTo>
                <a:close/>
                <a:moveTo>
                  <a:pt x="1400287" y="5503395"/>
                </a:moveTo>
                <a:cubicBezTo>
                  <a:pt x="1424733" y="5500852"/>
                  <a:pt x="1450128" y="5505523"/>
                  <a:pt x="1468885" y="5517146"/>
                </a:cubicBezTo>
                <a:cubicBezTo>
                  <a:pt x="1471413" y="5518392"/>
                  <a:pt x="1469306" y="5522128"/>
                  <a:pt x="1466776" y="5520883"/>
                </a:cubicBezTo>
                <a:cubicBezTo>
                  <a:pt x="1425471" y="5500540"/>
                  <a:pt x="1374470" y="5504692"/>
                  <a:pt x="1339064" y="5534999"/>
                </a:cubicBezTo>
                <a:cubicBezTo>
                  <a:pt x="1337800" y="5536244"/>
                  <a:pt x="1336115" y="5534168"/>
                  <a:pt x="1337377" y="5532922"/>
                </a:cubicBezTo>
                <a:cubicBezTo>
                  <a:pt x="1352341" y="5515694"/>
                  <a:pt x="1375839" y="5505937"/>
                  <a:pt x="1400287" y="5503395"/>
                </a:cubicBezTo>
                <a:close/>
                <a:moveTo>
                  <a:pt x="863765" y="5503267"/>
                </a:moveTo>
                <a:cubicBezTo>
                  <a:pt x="878660" y="5502053"/>
                  <a:pt x="893553" y="5503532"/>
                  <a:pt x="908867" y="5509447"/>
                </a:cubicBezTo>
                <a:cubicBezTo>
                  <a:pt x="911804" y="5510714"/>
                  <a:pt x="910964" y="5515785"/>
                  <a:pt x="907608" y="5514518"/>
                </a:cubicBezTo>
                <a:cubicBezTo>
                  <a:pt x="878660" y="5503109"/>
                  <a:pt x="848452" y="5507757"/>
                  <a:pt x="819083" y="5515363"/>
                </a:cubicBezTo>
                <a:cubicBezTo>
                  <a:pt x="817826" y="5515785"/>
                  <a:pt x="817406" y="5513673"/>
                  <a:pt x="818664" y="5513250"/>
                </a:cubicBezTo>
                <a:cubicBezTo>
                  <a:pt x="833978" y="5508391"/>
                  <a:pt x="848871" y="5504483"/>
                  <a:pt x="863765" y="5503267"/>
                </a:cubicBezTo>
                <a:close/>
                <a:moveTo>
                  <a:pt x="302623" y="5501915"/>
                </a:moveTo>
                <a:lnTo>
                  <a:pt x="302981" y="5501915"/>
                </a:lnTo>
                <a:cubicBezTo>
                  <a:pt x="304055" y="5501915"/>
                  <a:pt x="304772" y="5501915"/>
                  <a:pt x="305488" y="5502275"/>
                </a:cubicBezTo>
                <a:cubicBezTo>
                  <a:pt x="306920" y="5502634"/>
                  <a:pt x="308353" y="5504075"/>
                  <a:pt x="308353" y="5505874"/>
                </a:cubicBezTo>
                <a:cubicBezTo>
                  <a:pt x="310143" y="5522431"/>
                  <a:pt x="309427" y="5538988"/>
                  <a:pt x="309070" y="5554824"/>
                </a:cubicBezTo>
                <a:cubicBezTo>
                  <a:pt x="308353" y="5565982"/>
                  <a:pt x="307995" y="5577139"/>
                  <a:pt x="308353" y="5587938"/>
                </a:cubicBezTo>
                <a:cubicBezTo>
                  <a:pt x="308353" y="5599815"/>
                  <a:pt x="309427" y="5611332"/>
                  <a:pt x="310143" y="5622849"/>
                </a:cubicBezTo>
                <a:cubicBezTo>
                  <a:pt x="310860" y="5637966"/>
                  <a:pt x="311934" y="5654164"/>
                  <a:pt x="311577" y="5670000"/>
                </a:cubicBezTo>
                <a:cubicBezTo>
                  <a:pt x="311577" y="5697715"/>
                  <a:pt x="311577" y="5724709"/>
                  <a:pt x="312293" y="5751703"/>
                </a:cubicBezTo>
                <a:cubicBezTo>
                  <a:pt x="312651" y="5762500"/>
                  <a:pt x="311934" y="5773658"/>
                  <a:pt x="311218" y="5784096"/>
                </a:cubicBezTo>
                <a:cubicBezTo>
                  <a:pt x="310143" y="5799933"/>
                  <a:pt x="309070" y="5816130"/>
                  <a:pt x="311218" y="5831246"/>
                </a:cubicBezTo>
                <a:cubicBezTo>
                  <a:pt x="312293" y="5832686"/>
                  <a:pt x="312651" y="5834126"/>
                  <a:pt x="312293" y="5835925"/>
                </a:cubicBezTo>
                <a:cubicBezTo>
                  <a:pt x="311934" y="5837365"/>
                  <a:pt x="310502" y="5838805"/>
                  <a:pt x="308711" y="5839164"/>
                </a:cubicBezTo>
                <a:cubicBezTo>
                  <a:pt x="302981" y="5840244"/>
                  <a:pt x="297251" y="5840244"/>
                  <a:pt x="293312" y="5840244"/>
                </a:cubicBezTo>
                <a:cubicBezTo>
                  <a:pt x="290805" y="5840244"/>
                  <a:pt x="288656" y="5840244"/>
                  <a:pt x="286149" y="5840244"/>
                </a:cubicBezTo>
                <a:cubicBezTo>
                  <a:pt x="283642" y="5840244"/>
                  <a:pt x="281494" y="5839884"/>
                  <a:pt x="278987" y="5839884"/>
                </a:cubicBezTo>
                <a:lnTo>
                  <a:pt x="277554" y="5840244"/>
                </a:lnTo>
                <a:cubicBezTo>
                  <a:pt x="273972" y="5840244"/>
                  <a:pt x="270392" y="5840244"/>
                  <a:pt x="266452" y="5840244"/>
                </a:cubicBezTo>
                <a:cubicBezTo>
                  <a:pt x="254991" y="5840244"/>
                  <a:pt x="246039" y="5839884"/>
                  <a:pt x="237802" y="5839164"/>
                </a:cubicBezTo>
                <a:cubicBezTo>
                  <a:pt x="235653" y="5838805"/>
                  <a:pt x="233861" y="5837365"/>
                  <a:pt x="233861" y="5835206"/>
                </a:cubicBezTo>
                <a:cubicBezTo>
                  <a:pt x="233861" y="5833406"/>
                  <a:pt x="234221" y="5831966"/>
                  <a:pt x="235653" y="5831246"/>
                </a:cubicBezTo>
                <a:cubicBezTo>
                  <a:pt x="233504" y="5813970"/>
                  <a:pt x="233861" y="5796333"/>
                  <a:pt x="234221" y="5779417"/>
                </a:cubicBezTo>
                <a:cubicBezTo>
                  <a:pt x="234578" y="5772219"/>
                  <a:pt x="234578" y="5765020"/>
                  <a:pt x="234578" y="5757821"/>
                </a:cubicBezTo>
                <a:cubicBezTo>
                  <a:pt x="234578" y="5749543"/>
                  <a:pt x="234578" y="5740545"/>
                  <a:pt x="234578" y="5731907"/>
                </a:cubicBezTo>
                <a:cubicBezTo>
                  <a:pt x="234578" y="5712111"/>
                  <a:pt x="234221" y="5691596"/>
                  <a:pt x="234936" y="5671440"/>
                </a:cubicBezTo>
                <a:cubicBezTo>
                  <a:pt x="235653" y="5646245"/>
                  <a:pt x="235294" y="5620690"/>
                  <a:pt x="234578" y="5596215"/>
                </a:cubicBezTo>
                <a:cubicBezTo>
                  <a:pt x="234221" y="5567782"/>
                  <a:pt x="233861" y="5538268"/>
                  <a:pt x="234936" y="5509474"/>
                </a:cubicBezTo>
                <a:cubicBezTo>
                  <a:pt x="234221" y="5508394"/>
                  <a:pt x="233861" y="5506954"/>
                  <a:pt x="234221" y="5505514"/>
                </a:cubicBezTo>
                <a:cubicBezTo>
                  <a:pt x="234578" y="5503355"/>
                  <a:pt x="236012" y="5502275"/>
                  <a:pt x="237802" y="5502275"/>
                </a:cubicBezTo>
                <a:lnTo>
                  <a:pt x="238160" y="5502275"/>
                </a:lnTo>
                <a:lnTo>
                  <a:pt x="238518" y="5504434"/>
                </a:lnTo>
                <a:lnTo>
                  <a:pt x="238518" y="5503355"/>
                </a:lnTo>
                <a:lnTo>
                  <a:pt x="238518" y="5502275"/>
                </a:lnTo>
                <a:cubicBezTo>
                  <a:pt x="239234" y="5502275"/>
                  <a:pt x="239592" y="5502275"/>
                  <a:pt x="239951" y="5502634"/>
                </a:cubicBezTo>
                <a:cubicBezTo>
                  <a:pt x="244964" y="5502995"/>
                  <a:pt x="250336" y="5503355"/>
                  <a:pt x="256425" y="5503355"/>
                </a:cubicBezTo>
                <a:cubicBezTo>
                  <a:pt x="264303" y="5503355"/>
                  <a:pt x="272183" y="5502995"/>
                  <a:pt x="279703" y="5502634"/>
                </a:cubicBezTo>
                <a:cubicBezTo>
                  <a:pt x="287224" y="5502275"/>
                  <a:pt x="295102" y="5501915"/>
                  <a:pt x="302623" y="5501915"/>
                </a:cubicBezTo>
                <a:close/>
                <a:moveTo>
                  <a:pt x="33420" y="5501915"/>
                </a:moveTo>
                <a:cubicBezTo>
                  <a:pt x="40265" y="5501915"/>
                  <a:pt x="47467" y="5502275"/>
                  <a:pt x="54670" y="5503356"/>
                </a:cubicBezTo>
                <a:cubicBezTo>
                  <a:pt x="59712" y="5504076"/>
                  <a:pt x="65114" y="5504435"/>
                  <a:pt x="70517" y="5505156"/>
                </a:cubicBezTo>
                <a:cubicBezTo>
                  <a:pt x="85282" y="5506236"/>
                  <a:pt x="100048" y="5508036"/>
                  <a:pt x="113374" y="5513798"/>
                </a:cubicBezTo>
                <a:cubicBezTo>
                  <a:pt x="123818" y="5518839"/>
                  <a:pt x="132821" y="5526401"/>
                  <a:pt x="141464" y="5533603"/>
                </a:cubicBezTo>
                <a:cubicBezTo>
                  <a:pt x="146866" y="5537923"/>
                  <a:pt x="151909" y="5541884"/>
                  <a:pt x="157671" y="5545845"/>
                </a:cubicBezTo>
                <a:cubicBezTo>
                  <a:pt x="159831" y="5545485"/>
                  <a:pt x="162353" y="5546926"/>
                  <a:pt x="163433" y="5548726"/>
                </a:cubicBezTo>
                <a:cubicBezTo>
                  <a:pt x="164513" y="5550527"/>
                  <a:pt x="164153" y="5552326"/>
                  <a:pt x="162713" y="5553767"/>
                </a:cubicBezTo>
                <a:cubicBezTo>
                  <a:pt x="154789" y="5564930"/>
                  <a:pt x="144345" y="5574292"/>
                  <a:pt x="134262" y="5582934"/>
                </a:cubicBezTo>
                <a:cubicBezTo>
                  <a:pt x="126339" y="5589416"/>
                  <a:pt x="118415" y="5596618"/>
                  <a:pt x="111572" y="5604179"/>
                </a:cubicBezTo>
                <a:cubicBezTo>
                  <a:pt x="109772" y="5606340"/>
                  <a:pt x="106171" y="5605979"/>
                  <a:pt x="105089" y="5603459"/>
                </a:cubicBezTo>
                <a:cubicBezTo>
                  <a:pt x="104370" y="5602379"/>
                  <a:pt x="104370" y="5601298"/>
                  <a:pt x="104730" y="5600219"/>
                </a:cubicBezTo>
                <a:cubicBezTo>
                  <a:pt x="102569" y="5598778"/>
                  <a:pt x="100048" y="5597338"/>
                  <a:pt x="97887" y="5595898"/>
                </a:cubicBezTo>
                <a:cubicBezTo>
                  <a:pt x="91764" y="5591576"/>
                  <a:pt x="85282" y="5587255"/>
                  <a:pt x="78079" y="5585815"/>
                </a:cubicBezTo>
                <a:cubicBezTo>
                  <a:pt x="67276" y="5583294"/>
                  <a:pt x="56832" y="5581494"/>
                  <a:pt x="47467" y="5581133"/>
                </a:cubicBezTo>
                <a:cubicBezTo>
                  <a:pt x="45307" y="5581133"/>
                  <a:pt x="42786" y="5580774"/>
                  <a:pt x="40265" y="5580774"/>
                </a:cubicBezTo>
                <a:cubicBezTo>
                  <a:pt x="32702" y="5580774"/>
                  <a:pt x="23788" y="5581404"/>
                  <a:pt x="15145" y="5583610"/>
                </a:cubicBezTo>
                <a:lnTo>
                  <a:pt x="0" y="5591529"/>
                </a:lnTo>
                <a:lnTo>
                  <a:pt x="0" y="5578852"/>
                </a:lnTo>
                <a:lnTo>
                  <a:pt x="12669" y="5573257"/>
                </a:lnTo>
                <a:cubicBezTo>
                  <a:pt x="21357" y="5570872"/>
                  <a:pt x="30721" y="5569611"/>
                  <a:pt x="40265" y="5569611"/>
                </a:cubicBezTo>
                <a:cubicBezTo>
                  <a:pt x="44946" y="5569611"/>
                  <a:pt x="49988" y="5569611"/>
                  <a:pt x="54310" y="5570331"/>
                </a:cubicBezTo>
                <a:cubicBezTo>
                  <a:pt x="65834" y="5571771"/>
                  <a:pt x="76639" y="5573212"/>
                  <a:pt x="87443" y="5577173"/>
                </a:cubicBezTo>
                <a:cubicBezTo>
                  <a:pt x="94285" y="5579693"/>
                  <a:pt x="99688" y="5584375"/>
                  <a:pt x="105450" y="5589055"/>
                </a:cubicBezTo>
                <a:cubicBezTo>
                  <a:pt x="106890" y="5590496"/>
                  <a:pt x="108691" y="5592297"/>
                  <a:pt x="110132" y="5593376"/>
                </a:cubicBezTo>
                <a:cubicBezTo>
                  <a:pt x="116254" y="5586535"/>
                  <a:pt x="122737" y="5580054"/>
                  <a:pt x="128859" y="5574292"/>
                </a:cubicBezTo>
                <a:cubicBezTo>
                  <a:pt x="136422" y="5567450"/>
                  <a:pt x="144345" y="5560248"/>
                  <a:pt x="150467" y="5552326"/>
                </a:cubicBezTo>
                <a:cubicBezTo>
                  <a:pt x="144706" y="5548726"/>
                  <a:pt x="139304" y="5544405"/>
                  <a:pt x="134262" y="5540444"/>
                </a:cubicBezTo>
                <a:cubicBezTo>
                  <a:pt x="127419" y="5535043"/>
                  <a:pt x="120216" y="5530002"/>
                  <a:pt x="112654" y="5526401"/>
                </a:cubicBezTo>
                <a:cubicBezTo>
                  <a:pt x="97527" y="5519199"/>
                  <a:pt x="80241" y="5517039"/>
                  <a:pt x="63314" y="5515599"/>
                </a:cubicBezTo>
                <a:cubicBezTo>
                  <a:pt x="60073" y="5515238"/>
                  <a:pt x="57190" y="5514878"/>
                  <a:pt x="54310" y="5514518"/>
                </a:cubicBezTo>
                <a:cubicBezTo>
                  <a:pt x="47108" y="5513438"/>
                  <a:pt x="40265" y="5513078"/>
                  <a:pt x="33062" y="5513078"/>
                </a:cubicBezTo>
                <a:lnTo>
                  <a:pt x="0" y="5517739"/>
                </a:lnTo>
                <a:lnTo>
                  <a:pt x="0" y="5507100"/>
                </a:lnTo>
                <a:close/>
                <a:moveTo>
                  <a:pt x="1133550" y="5501585"/>
                </a:moveTo>
                <a:cubicBezTo>
                  <a:pt x="1195573" y="5499476"/>
                  <a:pt x="1254641" y="5541243"/>
                  <a:pt x="1271518" y="5601573"/>
                </a:cubicBezTo>
                <a:cubicBezTo>
                  <a:pt x="1287973" y="5658527"/>
                  <a:pt x="1260126" y="5707045"/>
                  <a:pt x="1205277" y="5721388"/>
                </a:cubicBezTo>
                <a:cubicBezTo>
                  <a:pt x="1213293" y="5729405"/>
                  <a:pt x="1220465" y="5739108"/>
                  <a:pt x="1226794" y="5747546"/>
                </a:cubicBezTo>
                <a:cubicBezTo>
                  <a:pt x="1239030" y="5762734"/>
                  <a:pt x="1250844" y="5779187"/>
                  <a:pt x="1260970" y="5796063"/>
                </a:cubicBezTo>
                <a:cubicBezTo>
                  <a:pt x="1266455" y="5805344"/>
                  <a:pt x="1271939" y="5814625"/>
                  <a:pt x="1276160" y="5824751"/>
                </a:cubicBezTo>
                <a:cubicBezTo>
                  <a:pt x="1287129" y="5776234"/>
                  <a:pt x="1314553" y="5726451"/>
                  <a:pt x="1353369" y="5697763"/>
                </a:cubicBezTo>
                <a:cubicBezTo>
                  <a:pt x="1304006" y="5686372"/>
                  <a:pt x="1295146" y="5626042"/>
                  <a:pt x="1310334" y="5583854"/>
                </a:cubicBezTo>
                <a:cubicBezTo>
                  <a:pt x="1328898" y="5532384"/>
                  <a:pt x="1388389" y="5501163"/>
                  <a:pt x="1441128" y="5516774"/>
                </a:cubicBezTo>
                <a:cubicBezTo>
                  <a:pt x="1486697" y="5530273"/>
                  <a:pt x="1519184" y="5569087"/>
                  <a:pt x="1522138" y="5617183"/>
                </a:cubicBezTo>
                <a:lnTo>
                  <a:pt x="1511355" y="5667836"/>
                </a:lnTo>
                <a:lnTo>
                  <a:pt x="1517523" y="5661013"/>
                </a:lnTo>
                <a:cubicBezTo>
                  <a:pt x="1525093" y="5646133"/>
                  <a:pt x="1528618" y="5629216"/>
                  <a:pt x="1527582" y="5610836"/>
                </a:cubicBezTo>
                <a:cubicBezTo>
                  <a:pt x="1527582" y="5609583"/>
                  <a:pt x="1530070" y="5609166"/>
                  <a:pt x="1530070" y="5610419"/>
                </a:cubicBezTo>
                <a:cubicBezTo>
                  <a:pt x="1534631" y="5650101"/>
                  <a:pt x="1517627" y="5681010"/>
                  <a:pt x="1485278" y="5702313"/>
                </a:cubicBezTo>
                <a:cubicBezTo>
                  <a:pt x="1483204" y="5703566"/>
                  <a:pt x="1481130" y="5700225"/>
                  <a:pt x="1483204" y="5698972"/>
                </a:cubicBezTo>
                <a:lnTo>
                  <a:pt x="1510906" y="5668332"/>
                </a:lnTo>
                <a:lnTo>
                  <a:pt x="1473616" y="5700716"/>
                </a:lnTo>
                <a:cubicBezTo>
                  <a:pt x="1520871" y="5732357"/>
                  <a:pt x="1532264" y="5808719"/>
                  <a:pt x="1534374" y="5860612"/>
                </a:cubicBezTo>
                <a:lnTo>
                  <a:pt x="1534374" y="5861034"/>
                </a:lnTo>
                <a:cubicBezTo>
                  <a:pt x="1536484" y="5865674"/>
                  <a:pt x="1535217" y="5871581"/>
                  <a:pt x="1529310" y="5872424"/>
                </a:cubicBezTo>
                <a:cubicBezTo>
                  <a:pt x="1450410" y="5885925"/>
                  <a:pt x="1367294" y="5881285"/>
                  <a:pt x="1287973" y="5874112"/>
                </a:cubicBezTo>
                <a:cubicBezTo>
                  <a:pt x="1290082" y="5887612"/>
                  <a:pt x="1291770" y="5901958"/>
                  <a:pt x="1295989" y="5915457"/>
                </a:cubicBezTo>
                <a:cubicBezTo>
                  <a:pt x="1297255" y="5920098"/>
                  <a:pt x="1295146" y="5923895"/>
                  <a:pt x="1291770" y="5925583"/>
                </a:cubicBezTo>
                <a:cubicBezTo>
                  <a:pt x="1289660" y="5929801"/>
                  <a:pt x="1285441" y="5932755"/>
                  <a:pt x="1279956" y="5931912"/>
                </a:cubicBezTo>
                <a:cubicBezTo>
                  <a:pt x="1247891" y="5925583"/>
                  <a:pt x="1214981" y="5928536"/>
                  <a:pt x="1182494" y="5930646"/>
                </a:cubicBezTo>
                <a:cubicBezTo>
                  <a:pt x="1151693" y="5932755"/>
                  <a:pt x="1120893" y="5932333"/>
                  <a:pt x="1090093" y="5931912"/>
                </a:cubicBezTo>
                <a:cubicBezTo>
                  <a:pt x="1059715" y="5931912"/>
                  <a:pt x="1053386" y="5932333"/>
                  <a:pt x="1023008" y="5934442"/>
                </a:cubicBezTo>
                <a:cubicBezTo>
                  <a:pt x="998537" y="5936552"/>
                  <a:pt x="985879" y="5937818"/>
                  <a:pt x="961406" y="5932755"/>
                </a:cubicBezTo>
                <a:cubicBezTo>
                  <a:pt x="956345" y="5931912"/>
                  <a:pt x="953814" y="5925583"/>
                  <a:pt x="955079" y="5921364"/>
                </a:cubicBezTo>
                <a:cubicBezTo>
                  <a:pt x="958877" y="5907864"/>
                  <a:pt x="961406" y="5895207"/>
                  <a:pt x="963939" y="5882551"/>
                </a:cubicBezTo>
                <a:cubicBezTo>
                  <a:pt x="887150" y="5889723"/>
                  <a:pt x="823440" y="5894363"/>
                  <a:pt x="746230" y="5880863"/>
                </a:cubicBezTo>
                <a:cubicBezTo>
                  <a:pt x="739901" y="5880019"/>
                  <a:pt x="738635" y="5874112"/>
                  <a:pt x="740744" y="5869472"/>
                </a:cubicBezTo>
                <a:cubicBezTo>
                  <a:pt x="740744" y="5869472"/>
                  <a:pt x="740744" y="5869472"/>
                  <a:pt x="740744" y="5869049"/>
                </a:cubicBezTo>
                <a:cubicBezTo>
                  <a:pt x="740744" y="5859768"/>
                  <a:pt x="741587" y="5850065"/>
                  <a:pt x="742854" y="5839095"/>
                </a:cubicBezTo>
                <a:cubicBezTo>
                  <a:pt x="740744" y="5840361"/>
                  <a:pt x="738635" y="5841627"/>
                  <a:pt x="736526" y="5842892"/>
                </a:cubicBezTo>
                <a:cubicBezTo>
                  <a:pt x="733994" y="5843736"/>
                  <a:pt x="731884" y="5840361"/>
                  <a:pt x="734415" y="5839095"/>
                </a:cubicBezTo>
                <a:cubicBezTo>
                  <a:pt x="737369" y="5836986"/>
                  <a:pt x="740321" y="5835298"/>
                  <a:pt x="743698" y="5833189"/>
                </a:cubicBezTo>
                <a:cubicBezTo>
                  <a:pt x="743698" y="5832345"/>
                  <a:pt x="743698" y="5831080"/>
                  <a:pt x="743698" y="5829814"/>
                </a:cubicBezTo>
                <a:cubicBezTo>
                  <a:pt x="741167" y="5831080"/>
                  <a:pt x="738635" y="5832767"/>
                  <a:pt x="735681" y="5834455"/>
                </a:cubicBezTo>
                <a:cubicBezTo>
                  <a:pt x="733572" y="5835298"/>
                  <a:pt x="731884" y="5832345"/>
                  <a:pt x="733994" y="5831080"/>
                </a:cubicBezTo>
                <a:cubicBezTo>
                  <a:pt x="737369" y="5828971"/>
                  <a:pt x="740744" y="5826439"/>
                  <a:pt x="744542" y="5824751"/>
                </a:cubicBezTo>
                <a:cubicBezTo>
                  <a:pt x="751292" y="5780032"/>
                  <a:pt x="766482" y="5732780"/>
                  <a:pt x="801501" y="5709154"/>
                </a:cubicBezTo>
                <a:cubicBezTo>
                  <a:pt x="768590" y="5695654"/>
                  <a:pt x="750447" y="5663168"/>
                  <a:pt x="752558" y="5625621"/>
                </a:cubicBezTo>
                <a:cubicBezTo>
                  <a:pt x="755933" y="5577946"/>
                  <a:pt x="788844" y="5538711"/>
                  <a:pt x="833987" y="5525211"/>
                </a:cubicBezTo>
                <a:cubicBezTo>
                  <a:pt x="886728" y="5510023"/>
                  <a:pt x="945796" y="5540820"/>
                  <a:pt x="964783" y="5592292"/>
                </a:cubicBezTo>
                <a:cubicBezTo>
                  <a:pt x="979971" y="5634480"/>
                  <a:pt x="971110" y="5694810"/>
                  <a:pt x="922170" y="5706623"/>
                </a:cubicBezTo>
                <a:cubicBezTo>
                  <a:pt x="957611" y="5732780"/>
                  <a:pt x="973222" y="5777500"/>
                  <a:pt x="979551" y="5822220"/>
                </a:cubicBezTo>
                <a:cubicBezTo>
                  <a:pt x="982926" y="5815048"/>
                  <a:pt x="986301" y="5808298"/>
                  <a:pt x="991364" y="5800703"/>
                </a:cubicBezTo>
                <a:cubicBezTo>
                  <a:pt x="1010350" y="5771172"/>
                  <a:pt x="1029337" y="5740795"/>
                  <a:pt x="1060135" y="5722233"/>
                </a:cubicBezTo>
                <a:cubicBezTo>
                  <a:pt x="1011616" y="5698607"/>
                  <a:pt x="982926" y="5648824"/>
                  <a:pt x="1004866" y="5594401"/>
                </a:cubicBezTo>
                <a:cubicBezTo>
                  <a:pt x="1025540" y="5542931"/>
                  <a:pt x="1077435" y="5502851"/>
                  <a:pt x="1133550" y="5501585"/>
                </a:cubicBezTo>
                <a:close/>
                <a:moveTo>
                  <a:pt x="373350" y="5500324"/>
                </a:moveTo>
                <a:cubicBezTo>
                  <a:pt x="380205" y="5500324"/>
                  <a:pt x="387060" y="5500324"/>
                  <a:pt x="394275" y="5500686"/>
                </a:cubicBezTo>
                <a:cubicBezTo>
                  <a:pt x="400408" y="5500686"/>
                  <a:pt x="406541" y="5500686"/>
                  <a:pt x="412313" y="5500686"/>
                </a:cubicBezTo>
                <a:cubicBezTo>
                  <a:pt x="413395" y="5500324"/>
                  <a:pt x="414117" y="5500686"/>
                  <a:pt x="414477" y="5501046"/>
                </a:cubicBezTo>
                <a:cubicBezTo>
                  <a:pt x="415920" y="5501770"/>
                  <a:pt x="417003" y="5502493"/>
                  <a:pt x="417363" y="5503577"/>
                </a:cubicBezTo>
                <a:cubicBezTo>
                  <a:pt x="417724" y="5505022"/>
                  <a:pt x="417724" y="5506468"/>
                  <a:pt x="417363" y="5507913"/>
                </a:cubicBezTo>
                <a:cubicBezTo>
                  <a:pt x="419167" y="5512612"/>
                  <a:pt x="421692" y="5516226"/>
                  <a:pt x="424940" y="5520201"/>
                </a:cubicBezTo>
                <a:cubicBezTo>
                  <a:pt x="427104" y="5523092"/>
                  <a:pt x="428908" y="5525983"/>
                  <a:pt x="430710" y="5528874"/>
                </a:cubicBezTo>
                <a:cubicBezTo>
                  <a:pt x="433237" y="5532849"/>
                  <a:pt x="435402" y="5537186"/>
                  <a:pt x="437205" y="5541522"/>
                </a:cubicBezTo>
                <a:cubicBezTo>
                  <a:pt x="439731" y="5546221"/>
                  <a:pt x="442256" y="5550918"/>
                  <a:pt x="445141" y="5555617"/>
                </a:cubicBezTo>
                <a:cubicBezTo>
                  <a:pt x="454522" y="5571156"/>
                  <a:pt x="464984" y="5585972"/>
                  <a:pt x="475446" y="5600428"/>
                </a:cubicBezTo>
                <a:cubicBezTo>
                  <a:pt x="477609" y="5603680"/>
                  <a:pt x="479774" y="5606934"/>
                  <a:pt x="482300" y="5610186"/>
                </a:cubicBezTo>
                <a:cubicBezTo>
                  <a:pt x="494205" y="5627171"/>
                  <a:pt x="503585" y="5645602"/>
                  <a:pt x="512604" y="5663671"/>
                </a:cubicBezTo>
                <a:lnTo>
                  <a:pt x="514408" y="5667285"/>
                </a:lnTo>
                <a:cubicBezTo>
                  <a:pt x="518015" y="5674151"/>
                  <a:pt x="522344" y="5681739"/>
                  <a:pt x="527035" y="5689690"/>
                </a:cubicBezTo>
                <a:cubicBezTo>
                  <a:pt x="531002" y="5696918"/>
                  <a:pt x="535332" y="5704146"/>
                  <a:pt x="538939" y="5711374"/>
                </a:cubicBezTo>
                <a:cubicBezTo>
                  <a:pt x="538939" y="5705230"/>
                  <a:pt x="538578" y="5698725"/>
                  <a:pt x="538218" y="5692220"/>
                </a:cubicBezTo>
                <a:cubicBezTo>
                  <a:pt x="537858" y="5687883"/>
                  <a:pt x="537858" y="5683186"/>
                  <a:pt x="537497" y="5678849"/>
                </a:cubicBezTo>
                <a:lnTo>
                  <a:pt x="537135" y="5665478"/>
                </a:lnTo>
                <a:cubicBezTo>
                  <a:pt x="536774" y="5650299"/>
                  <a:pt x="536054" y="5635121"/>
                  <a:pt x="535693" y="5619943"/>
                </a:cubicBezTo>
                <a:lnTo>
                  <a:pt x="535693" y="5615967"/>
                </a:lnTo>
                <a:cubicBezTo>
                  <a:pt x="534610" y="5580191"/>
                  <a:pt x="533889" y="5543690"/>
                  <a:pt x="537497" y="5507913"/>
                </a:cubicBezTo>
                <a:cubicBezTo>
                  <a:pt x="537135" y="5506829"/>
                  <a:pt x="537497" y="5505384"/>
                  <a:pt x="537858" y="5504300"/>
                </a:cubicBezTo>
                <a:cubicBezTo>
                  <a:pt x="538218" y="5502493"/>
                  <a:pt x="540022" y="5501408"/>
                  <a:pt x="541464" y="5501408"/>
                </a:cubicBezTo>
                <a:cubicBezTo>
                  <a:pt x="542547" y="5501408"/>
                  <a:pt x="543268" y="5501770"/>
                  <a:pt x="543991" y="5502493"/>
                </a:cubicBezTo>
                <a:cubicBezTo>
                  <a:pt x="550484" y="5501770"/>
                  <a:pt x="557338" y="5501770"/>
                  <a:pt x="565636" y="5501770"/>
                </a:cubicBezTo>
                <a:cubicBezTo>
                  <a:pt x="572851" y="5501770"/>
                  <a:pt x="580788" y="5501770"/>
                  <a:pt x="588003" y="5502132"/>
                </a:cubicBezTo>
                <a:cubicBezTo>
                  <a:pt x="594857" y="5502132"/>
                  <a:pt x="601712" y="5502493"/>
                  <a:pt x="608567" y="5502493"/>
                </a:cubicBezTo>
                <a:cubicBezTo>
                  <a:pt x="610370" y="5502493"/>
                  <a:pt x="611813" y="5503215"/>
                  <a:pt x="612896" y="5504661"/>
                </a:cubicBezTo>
                <a:cubicBezTo>
                  <a:pt x="613617" y="5506106"/>
                  <a:pt x="613978" y="5507913"/>
                  <a:pt x="613617" y="5509359"/>
                </a:cubicBezTo>
                <a:cubicBezTo>
                  <a:pt x="615421" y="5527789"/>
                  <a:pt x="615060" y="5545859"/>
                  <a:pt x="615060" y="5563567"/>
                </a:cubicBezTo>
                <a:cubicBezTo>
                  <a:pt x="614700" y="5571518"/>
                  <a:pt x="614338" y="5579468"/>
                  <a:pt x="614700" y="5587419"/>
                </a:cubicBezTo>
                <a:cubicBezTo>
                  <a:pt x="614700" y="5597537"/>
                  <a:pt x="615060" y="5607656"/>
                  <a:pt x="615421" y="5617414"/>
                </a:cubicBezTo>
                <a:cubicBezTo>
                  <a:pt x="615782" y="5635482"/>
                  <a:pt x="616142" y="5654275"/>
                  <a:pt x="615421" y="5672705"/>
                </a:cubicBezTo>
                <a:cubicBezTo>
                  <a:pt x="615421" y="5680294"/>
                  <a:pt x="615060" y="5687883"/>
                  <a:pt x="614338" y="5695111"/>
                </a:cubicBezTo>
                <a:cubicBezTo>
                  <a:pt x="613617" y="5714988"/>
                  <a:pt x="612174" y="5735225"/>
                  <a:pt x="613255" y="5754739"/>
                </a:cubicBezTo>
                <a:cubicBezTo>
                  <a:pt x="613617" y="5765581"/>
                  <a:pt x="614700" y="5776423"/>
                  <a:pt x="615421" y="5786903"/>
                </a:cubicBezTo>
                <a:cubicBezTo>
                  <a:pt x="616864" y="5802081"/>
                  <a:pt x="617946" y="5818343"/>
                  <a:pt x="617946" y="5834244"/>
                </a:cubicBezTo>
                <a:cubicBezTo>
                  <a:pt x="617946" y="5835689"/>
                  <a:pt x="617585" y="5837136"/>
                  <a:pt x="616502" y="5838220"/>
                </a:cubicBezTo>
                <a:cubicBezTo>
                  <a:pt x="615421" y="5838943"/>
                  <a:pt x="613978" y="5839303"/>
                  <a:pt x="612896" y="5839303"/>
                </a:cubicBezTo>
                <a:cubicBezTo>
                  <a:pt x="612174" y="5839303"/>
                  <a:pt x="611452" y="5839303"/>
                  <a:pt x="610731" y="5838943"/>
                </a:cubicBezTo>
                <a:cubicBezTo>
                  <a:pt x="610370" y="5839303"/>
                  <a:pt x="609649" y="5839665"/>
                  <a:pt x="608927" y="5839665"/>
                </a:cubicBezTo>
                <a:cubicBezTo>
                  <a:pt x="605318" y="5839665"/>
                  <a:pt x="601712" y="5840027"/>
                  <a:pt x="597743" y="5840027"/>
                </a:cubicBezTo>
                <a:cubicBezTo>
                  <a:pt x="585838" y="5840750"/>
                  <a:pt x="573933" y="5841110"/>
                  <a:pt x="561667" y="5841110"/>
                </a:cubicBezTo>
                <a:cubicBezTo>
                  <a:pt x="551205" y="5841110"/>
                  <a:pt x="541826" y="5840750"/>
                  <a:pt x="533528" y="5839665"/>
                </a:cubicBezTo>
                <a:cubicBezTo>
                  <a:pt x="531002" y="5841833"/>
                  <a:pt x="527756" y="5841833"/>
                  <a:pt x="525592" y="5839665"/>
                </a:cubicBezTo>
                <a:cubicBezTo>
                  <a:pt x="515490" y="5829908"/>
                  <a:pt x="509357" y="5817259"/>
                  <a:pt x="503585" y="5805334"/>
                </a:cubicBezTo>
                <a:cubicBezTo>
                  <a:pt x="501060" y="5799552"/>
                  <a:pt x="498174" y="5794131"/>
                  <a:pt x="494927" y="5788710"/>
                </a:cubicBezTo>
                <a:cubicBezTo>
                  <a:pt x="490598" y="5781120"/>
                  <a:pt x="486268" y="5773893"/>
                  <a:pt x="481939" y="5766665"/>
                </a:cubicBezTo>
                <a:cubicBezTo>
                  <a:pt x="474002" y="5754378"/>
                  <a:pt x="466066" y="5741007"/>
                  <a:pt x="459211" y="5727635"/>
                </a:cubicBezTo>
                <a:cubicBezTo>
                  <a:pt x="457407" y="5724021"/>
                  <a:pt x="455965" y="5720409"/>
                  <a:pt x="454160" y="5716795"/>
                </a:cubicBezTo>
                <a:cubicBezTo>
                  <a:pt x="450553" y="5708844"/>
                  <a:pt x="446945" y="5700532"/>
                  <a:pt x="441895" y="5693666"/>
                </a:cubicBezTo>
                <a:cubicBezTo>
                  <a:pt x="440452" y="5691497"/>
                  <a:pt x="439008" y="5689690"/>
                  <a:pt x="437205" y="5687883"/>
                </a:cubicBezTo>
                <a:cubicBezTo>
                  <a:pt x="432154" y="5680656"/>
                  <a:pt x="427465" y="5674873"/>
                  <a:pt x="423496" y="5665839"/>
                </a:cubicBezTo>
                <a:cubicBezTo>
                  <a:pt x="420609" y="5658250"/>
                  <a:pt x="416281" y="5651383"/>
                  <a:pt x="412313" y="5644878"/>
                </a:cubicBezTo>
                <a:cubicBezTo>
                  <a:pt x="410869" y="5641988"/>
                  <a:pt x="409066" y="5639458"/>
                  <a:pt x="407261" y="5636567"/>
                </a:cubicBezTo>
                <a:cubicBezTo>
                  <a:pt x="407261" y="5641626"/>
                  <a:pt x="406901" y="5647047"/>
                  <a:pt x="406541" y="5652106"/>
                </a:cubicBezTo>
                <a:cubicBezTo>
                  <a:pt x="406180" y="5656443"/>
                  <a:pt x="405819" y="5661141"/>
                  <a:pt x="405819" y="5664393"/>
                </a:cubicBezTo>
                <a:cubicBezTo>
                  <a:pt x="405458" y="5680656"/>
                  <a:pt x="405458" y="5701254"/>
                  <a:pt x="406901" y="5720769"/>
                </a:cubicBezTo>
                <a:cubicBezTo>
                  <a:pt x="409066" y="5750042"/>
                  <a:pt x="407984" y="5779675"/>
                  <a:pt x="406541" y="5808225"/>
                </a:cubicBezTo>
                <a:cubicBezTo>
                  <a:pt x="406541" y="5816536"/>
                  <a:pt x="406180" y="5824487"/>
                  <a:pt x="405819" y="5832799"/>
                </a:cubicBezTo>
                <a:cubicBezTo>
                  <a:pt x="406180" y="5833522"/>
                  <a:pt x="406541" y="5834244"/>
                  <a:pt x="406541" y="5834967"/>
                </a:cubicBezTo>
                <a:cubicBezTo>
                  <a:pt x="406180" y="5836413"/>
                  <a:pt x="405458" y="5837136"/>
                  <a:pt x="404015" y="5837496"/>
                </a:cubicBezTo>
                <a:cubicBezTo>
                  <a:pt x="394275" y="5840027"/>
                  <a:pt x="383452" y="5841472"/>
                  <a:pt x="369381" y="5841472"/>
                </a:cubicBezTo>
                <a:cubicBezTo>
                  <a:pt x="362888" y="5841472"/>
                  <a:pt x="356395" y="5841110"/>
                  <a:pt x="349900" y="5840750"/>
                </a:cubicBezTo>
                <a:cubicBezTo>
                  <a:pt x="344128" y="5840750"/>
                  <a:pt x="337996" y="5840388"/>
                  <a:pt x="332223" y="5840388"/>
                </a:cubicBezTo>
                <a:cubicBezTo>
                  <a:pt x="329698" y="5840388"/>
                  <a:pt x="327534" y="5838581"/>
                  <a:pt x="327534" y="5836051"/>
                </a:cubicBezTo>
                <a:cubicBezTo>
                  <a:pt x="327172" y="5834244"/>
                  <a:pt x="327894" y="5832437"/>
                  <a:pt x="329337" y="5831353"/>
                </a:cubicBezTo>
                <a:cubicBezTo>
                  <a:pt x="325730" y="5811839"/>
                  <a:pt x="327172" y="5790878"/>
                  <a:pt x="328615" y="5770640"/>
                </a:cubicBezTo>
                <a:cubicBezTo>
                  <a:pt x="328976" y="5764858"/>
                  <a:pt x="329337" y="5759077"/>
                  <a:pt x="329337" y="5753656"/>
                </a:cubicBezTo>
                <a:lnTo>
                  <a:pt x="330059" y="5743536"/>
                </a:lnTo>
                <a:cubicBezTo>
                  <a:pt x="330780" y="5719324"/>
                  <a:pt x="332223" y="5694027"/>
                  <a:pt x="330780" y="5669452"/>
                </a:cubicBezTo>
                <a:cubicBezTo>
                  <a:pt x="330418" y="5664393"/>
                  <a:pt x="330418" y="5659696"/>
                  <a:pt x="330059" y="5654636"/>
                </a:cubicBezTo>
                <a:cubicBezTo>
                  <a:pt x="328976" y="5628977"/>
                  <a:pt x="327534" y="5602596"/>
                  <a:pt x="329337" y="5576215"/>
                </a:cubicBezTo>
                <a:cubicBezTo>
                  <a:pt x="330418" y="5565012"/>
                  <a:pt x="330418" y="5553810"/>
                  <a:pt x="330418" y="5542968"/>
                </a:cubicBezTo>
                <a:cubicBezTo>
                  <a:pt x="330418" y="5530681"/>
                  <a:pt x="330418" y="5518394"/>
                  <a:pt x="331502" y="5506106"/>
                </a:cubicBezTo>
                <a:cubicBezTo>
                  <a:pt x="331141" y="5505022"/>
                  <a:pt x="331502" y="5503577"/>
                  <a:pt x="332223" y="5502854"/>
                </a:cubicBezTo>
                <a:cubicBezTo>
                  <a:pt x="332945" y="5502132"/>
                  <a:pt x="334027" y="5501408"/>
                  <a:pt x="335470" y="5501408"/>
                </a:cubicBezTo>
                <a:cubicBezTo>
                  <a:pt x="346292" y="5500686"/>
                  <a:pt x="358199" y="5500324"/>
                  <a:pt x="373350" y="5500324"/>
                </a:cubicBezTo>
                <a:close/>
                <a:moveTo>
                  <a:pt x="308895" y="5495554"/>
                </a:moveTo>
                <a:cubicBezTo>
                  <a:pt x="311059" y="5495554"/>
                  <a:pt x="311059" y="5498922"/>
                  <a:pt x="308895" y="5498922"/>
                </a:cubicBezTo>
                <a:cubicBezTo>
                  <a:pt x="289426" y="5498922"/>
                  <a:pt x="269956" y="5501541"/>
                  <a:pt x="250126" y="5500418"/>
                </a:cubicBezTo>
                <a:cubicBezTo>
                  <a:pt x="249405" y="5500418"/>
                  <a:pt x="249405" y="5498922"/>
                  <a:pt x="250126" y="5498922"/>
                </a:cubicBezTo>
                <a:cubicBezTo>
                  <a:pt x="269956" y="5498922"/>
                  <a:pt x="289426" y="5495554"/>
                  <a:pt x="308895" y="5495554"/>
                </a:cubicBezTo>
                <a:close/>
                <a:moveTo>
                  <a:pt x="581319" y="5493788"/>
                </a:moveTo>
                <a:cubicBezTo>
                  <a:pt x="590688" y="5493788"/>
                  <a:pt x="600415" y="5492374"/>
                  <a:pt x="609785" y="5494494"/>
                </a:cubicBezTo>
                <a:cubicBezTo>
                  <a:pt x="611587" y="5494847"/>
                  <a:pt x="610866" y="5497674"/>
                  <a:pt x="608704" y="5497321"/>
                </a:cubicBezTo>
                <a:cubicBezTo>
                  <a:pt x="597894" y="5495554"/>
                  <a:pt x="585283" y="5496968"/>
                  <a:pt x="574113" y="5497321"/>
                </a:cubicBezTo>
                <a:cubicBezTo>
                  <a:pt x="562943" y="5497674"/>
                  <a:pt x="551773" y="5498381"/>
                  <a:pt x="540243" y="5498381"/>
                </a:cubicBezTo>
                <a:cubicBezTo>
                  <a:pt x="538802" y="5498381"/>
                  <a:pt x="539163" y="5496614"/>
                  <a:pt x="540243" y="5496614"/>
                </a:cubicBezTo>
                <a:cubicBezTo>
                  <a:pt x="553936" y="5495201"/>
                  <a:pt x="567628" y="5494494"/>
                  <a:pt x="581319" y="5493788"/>
                </a:cubicBezTo>
                <a:close/>
                <a:moveTo>
                  <a:pt x="308886" y="5489194"/>
                </a:moveTo>
                <a:cubicBezTo>
                  <a:pt x="311057" y="5489194"/>
                  <a:pt x="311057" y="5492863"/>
                  <a:pt x="308886" y="5492863"/>
                </a:cubicBezTo>
                <a:cubicBezTo>
                  <a:pt x="292239" y="5492863"/>
                  <a:pt x="275955" y="5493596"/>
                  <a:pt x="259669" y="5492863"/>
                </a:cubicBezTo>
                <a:cubicBezTo>
                  <a:pt x="258946" y="5492863"/>
                  <a:pt x="258946" y="5491762"/>
                  <a:pt x="259669" y="5491762"/>
                </a:cubicBezTo>
                <a:cubicBezTo>
                  <a:pt x="275955" y="5491396"/>
                  <a:pt x="292239" y="5489561"/>
                  <a:pt x="308886" y="5489194"/>
                </a:cubicBezTo>
                <a:close/>
                <a:moveTo>
                  <a:pt x="610990" y="5488285"/>
                </a:moveTo>
                <a:cubicBezTo>
                  <a:pt x="613173" y="5488285"/>
                  <a:pt x="613173" y="5491352"/>
                  <a:pt x="610990" y="5491352"/>
                </a:cubicBezTo>
                <a:cubicBezTo>
                  <a:pt x="598618" y="5491352"/>
                  <a:pt x="586608" y="5490329"/>
                  <a:pt x="574599" y="5490670"/>
                </a:cubicBezTo>
                <a:cubicBezTo>
                  <a:pt x="563683" y="5491011"/>
                  <a:pt x="552401" y="5492034"/>
                  <a:pt x="541484" y="5491011"/>
                </a:cubicBezTo>
                <a:cubicBezTo>
                  <a:pt x="540393" y="5491011"/>
                  <a:pt x="540393" y="5489307"/>
                  <a:pt x="541484" y="5489307"/>
                </a:cubicBezTo>
                <a:cubicBezTo>
                  <a:pt x="564774" y="5487603"/>
                  <a:pt x="587700" y="5487944"/>
                  <a:pt x="610990" y="5488285"/>
                </a:cubicBezTo>
                <a:close/>
                <a:moveTo>
                  <a:pt x="305695" y="5484423"/>
                </a:moveTo>
                <a:cubicBezTo>
                  <a:pt x="307876" y="5484423"/>
                  <a:pt x="307876" y="5487831"/>
                  <a:pt x="305695" y="5487831"/>
                </a:cubicBezTo>
                <a:cubicBezTo>
                  <a:pt x="294064" y="5487831"/>
                  <a:pt x="282434" y="5488854"/>
                  <a:pt x="271167" y="5488512"/>
                </a:cubicBezTo>
                <a:cubicBezTo>
                  <a:pt x="270077" y="5488512"/>
                  <a:pt x="270077" y="5487149"/>
                  <a:pt x="271167" y="5486808"/>
                </a:cubicBezTo>
                <a:cubicBezTo>
                  <a:pt x="282434" y="5486468"/>
                  <a:pt x="294064" y="5484423"/>
                  <a:pt x="305695" y="5484423"/>
                </a:cubicBezTo>
                <a:close/>
                <a:moveTo>
                  <a:pt x="575265" y="5481684"/>
                </a:moveTo>
                <a:cubicBezTo>
                  <a:pt x="585586" y="5481381"/>
                  <a:pt x="595909" y="5481727"/>
                  <a:pt x="606231" y="5483801"/>
                </a:cubicBezTo>
                <a:cubicBezTo>
                  <a:pt x="608404" y="5484492"/>
                  <a:pt x="607318" y="5487258"/>
                  <a:pt x="605144" y="5486912"/>
                </a:cubicBezTo>
                <a:cubicBezTo>
                  <a:pt x="584862" y="5483456"/>
                  <a:pt x="564580" y="5484492"/>
                  <a:pt x="544297" y="5484838"/>
                </a:cubicBezTo>
                <a:cubicBezTo>
                  <a:pt x="543573" y="5484838"/>
                  <a:pt x="543573" y="5483456"/>
                  <a:pt x="544297" y="5483456"/>
                </a:cubicBezTo>
                <a:cubicBezTo>
                  <a:pt x="554620" y="5482937"/>
                  <a:pt x="564942" y="5481986"/>
                  <a:pt x="575265" y="5481684"/>
                </a:cubicBezTo>
                <a:close/>
                <a:moveTo>
                  <a:pt x="10632008" y="5481353"/>
                </a:moveTo>
                <a:cubicBezTo>
                  <a:pt x="10632855" y="5480176"/>
                  <a:pt x="10634833" y="5481153"/>
                  <a:pt x="10634575" y="5482754"/>
                </a:cubicBezTo>
                <a:cubicBezTo>
                  <a:pt x="10631307" y="5489782"/>
                  <a:pt x="10629723" y="5497574"/>
                  <a:pt x="10628057" y="5504861"/>
                </a:cubicBezTo>
                <a:cubicBezTo>
                  <a:pt x="10625543" y="5513325"/>
                  <a:pt x="10622522" y="5521871"/>
                  <a:pt x="10620809" y="5530464"/>
                </a:cubicBezTo>
                <a:cubicBezTo>
                  <a:pt x="10617715" y="5549675"/>
                  <a:pt x="10622020" y="5575996"/>
                  <a:pt x="10641429" y="5585047"/>
                </a:cubicBezTo>
                <a:cubicBezTo>
                  <a:pt x="10645598" y="5586706"/>
                  <a:pt x="10642965" y="5592851"/>
                  <a:pt x="10639302" y="5591109"/>
                </a:cubicBezTo>
                <a:cubicBezTo>
                  <a:pt x="10620694" y="5582187"/>
                  <a:pt x="10612164" y="5558633"/>
                  <a:pt x="10614164" y="5539081"/>
                </a:cubicBezTo>
                <a:cubicBezTo>
                  <a:pt x="10615085" y="5527239"/>
                  <a:pt x="10619293" y="5516421"/>
                  <a:pt x="10622699" y="5505473"/>
                </a:cubicBezTo>
                <a:cubicBezTo>
                  <a:pt x="10625002" y="5497304"/>
                  <a:pt x="10626844" y="5487911"/>
                  <a:pt x="10632008" y="5481353"/>
                </a:cubicBezTo>
                <a:close/>
                <a:moveTo>
                  <a:pt x="593529" y="5477574"/>
                </a:moveTo>
                <a:cubicBezTo>
                  <a:pt x="595686" y="5477574"/>
                  <a:pt x="595686" y="5480876"/>
                  <a:pt x="593529" y="5480876"/>
                </a:cubicBezTo>
                <a:cubicBezTo>
                  <a:pt x="581306" y="5480876"/>
                  <a:pt x="568004" y="5478675"/>
                  <a:pt x="555782" y="5480142"/>
                </a:cubicBezTo>
                <a:cubicBezTo>
                  <a:pt x="555062" y="5480142"/>
                  <a:pt x="554703" y="5479042"/>
                  <a:pt x="555422" y="5479042"/>
                </a:cubicBezTo>
                <a:cubicBezTo>
                  <a:pt x="568004" y="5476473"/>
                  <a:pt x="581306" y="5477574"/>
                  <a:pt x="593529" y="5477574"/>
                </a:cubicBezTo>
                <a:close/>
                <a:moveTo>
                  <a:pt x="11389612" y="5447174"/>
                </a:moveTo>
                <a:cubicBezTo>
                  <a:pt x="11374888" y="5465280"/>
                  <a:pt x="11360733" y="5483951"/>
                  <a:pt x="11347708" y="5503188"/>
                </a:cubicBezTo>
                <a:cubicBezTo>
                  <a:pt x="11404335" y="5506583"/>
                  <a:pt x="11460398" y="5515635"/>
                  <a:pt x="11517025" y="5517897"/>
                </a:cubicBezTo>
                <a:cubicBezTo>
                  <a:pt x="11574218" y="5520161"/>
                  <a:pt x="11629713" y="5517897"/>
                  <a:pt x="11685776" y="5514503"/>
                </a:cubicBezTo>
                <a:cubicBezTo>
                  <a:pt x="11686342" y="5509978"/>
                  <a:pt x="11686342" y="5505451"/>
                  <a:pt x="11686342" y="5501490"/>
                </a:cubicBezTo>
                <a:cubicBezTo>
                  <a:pt x="11661425" y="5502622"/>
                  <a:pt x="11634811" y="5497529"/>
                  <a:pt x="11610460" y="5495833"/>
                </a:cubicBezTo>
                <a:cubicBezTo>
                  <a:pt x="11584411" y="5494135"/>
                  <a:pt x="11558363" y="5491872"/>
                  <a:pt x="11532314" y="5488478"/>
                </a:cubicBezTo>
                <a:cubicBezTo>
                  <a:pt x="11483048" y="5481688"/>
                  <a:pt x="11434347" y="5469806"/>
                  <a:pt x="11389612" y="5447174"/>
                </a:cubicBezTo>
                <a:close/>
                <a:moveTo>
                  <a:pt x="10814551" y="5432113"/>
                </a:moveTo>
                <a:cubicBezTo>
                  <a:pt x="10816015" y="5431287"/>
                  <a:pt x="10817514" y="5432835"/>
                  <a:pt x="10816909" y="5434280"/>
                </a:cubicBezTo>
                <a:cubicBezTo>
                  <a:pt x="10816082" y="5436036"/>
                  <a:pt x="10814808" y="5438410"/>
                  <a:pt x="10813279" y="5438721"/>
                </a:cubicBezTo>
                <a:cubicBezTo>
                  <a:pt x="10811241" y="5439135"/>
                  <a:pt x="10810252" y="5437483"/>
                  <a:pt x="10810347" y="5436141"/>
                </a:cubicBezTo>
                <a:cubicBezTo>
                  <a:pt x="10810378" y="5434283"/>
                  <a:pt x="10813022" y="5432424"/>
                  <a:pt x="10814551" y="5432113"/>
                </a:cubicBezTo>
                <a:close/>
                <a:moveTo>
                  <a:pt x="858032" y="5412633"/>
                </a:moveTo>
                <a:cubicBezTo>
                  <a:pt x="858032" y="5410660"/>
                  <a:pt x="860788" y="5410660"/>
                  <a:pt x="861181" y="5412633"/>
                </a:cubicBezTo>
                <a:cubicBezTo>
                  <a:pt x="862755" y="5431572"/>
                  <a:pt x="880859" y="5452880"/>
                  <a:pt x="897390" y="5460772"/>
                </a:cubicBezTo>
                <a:cubicBezTo>
                  <a:pt x="901719" y="5462745"/>
                  <a:pt x="897784" y="5469452"/>
                  <a:pt x="893455" y="5467480"/>
                </a:cubicBezTo>
                <a:cubicBezTo>
                  <a:pt x="875350" y="5458010"/>
                  <a:pt x="856852" y="5433940"/>
                  <a:pt x="858032" y="5412633"/>
                </a:cubicBezTo>
                <a:close/>
                <a:moveTo>
                  <a:pt x="11422456" y="5409833"/>
                </a:moveTo>
                <a:cubicBezTo>
                  <a:pt x="11413962" y="5418321"/>
                  <a:pt x="11406034" y="5427372"/>
                  <a:pt x="11398107" y="5436424"/>
                </a:cubicBezTo>
                <a:cubicBezTo>
                  <a:pt x="11445674" y="5456228"/>
                  <a:pt x="11497204" y="5463583"/>
                  <a:pt x="11548169" y="5467544"/>
                </a:cubicBezTo>
                <a:cubicBezTo>
                  <a:pt x="11574784" y="5469240"/>
                  <a:pt x="11600267" y="5470372"/>
                  <a:pt x="11626315" y="5471504"/>
                </a:cubicBezTo>
                <a:cubicBezTo>
                  <a:pt x="11646136" y="5471504"/>
                  <a:pt x="11667655" y="5470938"/>
                  <a:pt x="11686908" y="5473767"/>
                </a:cubicBezTo>
                <a:cubicBezTo>
                  <a:pt x="11687474" y="5470372"/>
                  <a:pt x="11687474" y="5466978"/>
                  <a:pt x="11687474" y="5463583"/>
                </a:cubicBezTo>
                <a:cubicBezTo>
                  <a:pt x="11634245" y="5458490"/>
                  <a:pt x="11581014" y="5446610"/>
                  <a:pt x="11528916" y="5438122"/>
                </a:cubicBezTo>
                <a:cubicBezTo>
                  <a:pt x="11504566" y="5433596"/>
                  <a:pt x="11481349" y="5428504"/>
                  <a:pt x="11457000" y="5422280"/>
                </a:cubicBezTo>
                <a:cubicBezTo>
                  <a:pt x="11445107" y="5419451"/>
                  <a:pt x="11432649" y="5416622"/>
                  <a:pt x="11422456" y="5409833"/>
                </a:cubicBezTo>
                <a:close/>
                <a:moveTo>
                  <a:pt x="1208595" y="5396577"/>
                </a:moveTo>
                <a:cubicBezTo>
                  <a:pt x="1210565" y="5394992"/>
                  <a:pt x="1213322" y="5397765"/>
                  <a:pt x="1211352" y="5399351"/>
                </a:cubicBezTo>
                <a:cubicBezTo>
                  <a:pt x="1168417" y="5433818"/>
                  <a:pt x="1106968" y="5452043"/>
                  <a:pt x="1052610" y="5441346"/>
                </a:cubicBezTo>
                <a:cubicBezTo>
                  <a:pt x="1051822" y="5441346"/>
                  <a:pt x="1052216" y="5440158"/>
                  <a:pt x="1053004" y="5440158"/>
                </a:cubicBezTo>
                <a:cubicBezTo>
                  <a:pt x="1108150" y="5444515"/>
                  <a:pt x="1164477" y="5432234"/>
                  <a:pt x="1208595" y="5396577"/>
                </a:cubicBezTo>
                <a:close/>
                <a:moveTo>
                  <a:pt x="1202038" y="5389617"/>
                </a:moveTo>
                <a:cubicBezTo>
                  <a:pt x="1204002" y="5388029"/>
                  <a:pt x="1206360" y="5392000"/>
                  <a:pt x="1204002" y="5393190"/>
                </a:cubicBezTo>
                <a:cubicBezTo>
                  <a:pt x="1171786" y="5413835"/>
                  <a:pt x="1133676" y="5432893"/>
                  <a:pt x="1094780" y="5432893"/>
                </a:cubicBezTo>
                <a:cubicBezTo>
                  <a:pt x="1093601" y="5432893"/>
                  <a:pt x="1093601" y="5431305"/>
                  <a:pt x="1094780" y="5431305"/>
                </a:cubicBezTo>
                <a:cubicBezTo>
                  <a:pt x="1132890" y="5429717"/>
                  <a:pt x="1171000" y="5410263"/>
                  <a:pt x="1202038" y="5389617"/>
                </a:cubicBezTo>
                <a:close/>
                <a:moveTo>
                  <a:pt x="1197175" y="5384012"/>
                </a:moveTo>
                <a:cubicBezTo>
                  <a:pt x="1199154" y="5382807"/>
                  <a:pt x="1201135" y="5386021"/>
                  <a:pt x="1198759" y="5387627"/>
                </a:cubicBezTo>
                <a:cubicBezTo>
                  <a:pt x="1174602" y="5402491"/>
                  <a:pt x="1147674" y="5416552"/>
                  <a:pt x="1119161" y="5418561"/>
                </a:cubicBezTo>
                <a:cubicBezTo>
                  <a:pt x="1118368" y="5418962"/>
                  <a:pt x="1117972" y="5417355"/>
                  <a:pt x="1118765" y="5417355"/>
                </a:cubicBezTo>
                <a:cubicBezTo>
                  <a:pt x="1147277" y="5412534"/>
                  <a:pt x="1172622" y="5399277"/>
                  <a:pt x="1197175" y="5384012"/>
                </a:cubicBezTo>
                <a:close/>
                <a:moveTo>
                  <a:pt x="11459830" y="5371360"/>
                </a:moveTo>
                <a:cubicBezTo>
                  <a:pt x="11450204" y="5380412"/>
                  <a:pt x="11441143" y="5389465"/>
                  <a:pt x="11432083" y="5399083"/>
                </a:cubicBezTo>
                <a:lnTo>
                  <a:pt x="11432756" y="5399231"/>
                </a:lnTo>
                <a:lnTo>
                  <a:pt x="11473421" y="5408135"/>
                </a:lnTo>
                <a:cubicBezTo>
                  <a:pt x="11498338" y="5412662"/>
                  <a:pt x="11523820" y="5416056"/>
                  <a:pt x="11548735" y="5419451"/>
                </a:cubicBezTo>
                <a:cubicBezTo>
                  <a:pt x="11595737" y="5425676"/>
                  <a:pt x="11641606" y="5432465"/>
                  <a:pt x="11688606" y="5438122"/>
                </a:cubicBezTo>
                <a:cubicBezTo>
                  <a:pt x="11688606" y="5434162"/>
                  <a:pt x="11688606" y="5430201"/>
                  <a:pt x="11689172" y="5426240"/>
                </a:cubicBezTo>
                <a:cubicBezTo>
                  <a:pt x="11665389" y="5426240"/>
                  <a:pt x="11639907" y="5420017"/>
                  <a:pt x="11617256" y="5412662"/>
                </a:cubicBezTo>
                <a:cubicBezTo>
                  <a:pt x="11597437" y="5405872"/>
                  <a:pt x="11575918" y="5403044"/>
                  <a:pt x="11554399" y="5400215"/>
                </a:cubicBezTo>
                <a:cubicBezTo>
                  <a:pt x="11520989" y="5396255"/>
                  <a:pt x="11487578" y="5392294"/>
                  <a:pt x="11459830" y="5371360"/>
                </a:cubicBezTo>
                <a:close/>
                <a:moveTo>
                  <a:pt x="10768800" y="5363199"/>
                </a:moveTo>
                <a:cubicBezTo>
                  <a:pt x="10770883" y="5361600"/>
                  <a:pt x="10773424" y="5365198"/>
                  <a:pt x="10771342" y="5366796"/>
                </a:cubicBezTo>
                <a:cubicBezTo>
                  <a:pt x="10766548" y="5370866"/>
                  <a:pt x="10761447" y="5374716"/>
                  <a:pt x="10756443" y="5379079"/>
                </a:cubicBezTo>
                <a:cubicBezTo>
                  <a:pt x="10751342" y="5382928"/>
                  <a:pt x="10747260" y="5387953"/>
                  <a:pt x="10742256" y="5392315"/>
                </a:cubicBezTo>
                <a:cubicBezTo>
                  <a:pt x="10739866" y="5393692"/>
                  <a:pt x="10737212" y="5390898"/>
                  <a:pt x="10738373" y="5388637"/>
                </a:cubicBezTo>
                <a:cubicBezTo>
                  <a:pt x="10745307" y="5377702"/>
                  <a:pt x="10758598" y="5370897"/>
                  <a:pt x="10768800" y="5363199"/>
                </a:cubicBezTo>
                <a:close/>
                <a:moveTo>
                  <a:pt x="862521" y="5362163"/>
                </a:moveTo>
                <a:cubicBezTo>
                  <a:pt x="862521" y="5360176"/>
                  <a:pt x="865641" y="5360574"/>
                  <a:pt x="865641" y="5362560"/>
                </a:cubicBezTo>
                <a:cubicBezTo>
                  <a:pt x="863301" y="5404680"/>
                  <a:pt x="881242" y="5445609"/>
                  <a:pt x="921804" y="5460708"/>
                </a:cubicBezTo>
                <a:cubicBezTo>
                  <a:pt x="926095" y="5462297"/>
                  <a:pt x="923755" y="5469450"/>
                  <a:pt x="919854" y="5467860"/>
                </a:cubicBezTo>
                <a:cubicBezTo>
                  <a:pt x="877342" y="5451568"/>
                  <a:pt x="855111" y="5407064"/>
                  <a:pt x="862521" y="5362163"/>
                </a:cubicBezTo>
                <a:close/>
                <a:moveTo>
                  <a:pt x="1277505" y="5348779"/>
                </a:moveTo>
                <a:cubicBezTo>
                  <a:pt x="1278686" y="5347991"/>
                  <a:pt x="1279472" y="5349174"/>
                  <a:pt x="1278292" y="5349961"/>
                </a:cubicBezTo>
                <a:cubicBezTo>
                  <a:pt x="1271207" y="5354297"/>
                  <a:pt x="1264124" y="5358633"/>
                  <a:pt x="1257039" y="5362181"/>
                </a:cubicBezTo>
                <a:cubicBezTo>
                  <a:pt x="1250742" y="5364939"/>
                  <a:pt x="1244051" y="5365728"/>
                  <a:pt x="1237755" y="5367698"/>
                </a:cubicBezTo>
                <a:cubicBezTo>
                  <a:pt x="1235393" y="5368487"/>
                  <a:pt x="1234605" y="5364939"/>
                  <a:pt x="1236967" y="5364545"/>
                </a:cubicBezTo>
                <a:cubicBezTo>
                  <a:pt x="1244839" y="5362181"/>
                  <a:pt x="1252710" y="5360998"/>
                  <a:pt x="1260582" y="5357451"/>
                </a:cubicBezTo>
                <a:cubicBezTo>
                  <a:pt x="1266091" y="5354692"/>
                  <a:pt x="1271601" y="5351538"/>
                  <a:pt x="1277505" y="5348779"/>
                </a:cubicBezTo>
                <a:close/>
                <a:moveTo>
                  <a:pt x="11494940" y="5338544"/>
                </a:moveTo>
                <a:cubicBezTo>
                  <a:pt x="11486446" y="5346465"/>
                  <a:pt x="11478517" y="5353255"/>
                  <a:pt x="11470589" y="5361176"/>
                </a:cubicBezTo>
                <a:cubicBezTo>
                  <a:pt x="11501736" y="5378715"/>
                  <a:pt x="11540242" y="5377583"/>
                  <a:pt x="11575352" y="5380978"/>
                </a:cubicBezTo>
                <a:cubicBezTo>
                  <a:pt x="11592339" y="5382676"/>
                  <a:pt x="11607628" y="5385505"/>
                  <a:pt x="11624051" y="5389465"/>
                </a:cubicBezTo>
                <a:cubicBezTo>
                  <a:pt x="11645570" y="5395122"/>
                  <a:pt x="11668221" y="5396821"/>
                  <a:pt x="11690306" y="5401912"/>
                </a:cubicBezTo>
                <a:cubicBezTo>
                  <a:pt x="11690872" y="5392294"/>
                  <a:pt x="11690872" y="5382110"/>
                  <a:pt x="11691438" y="5372492"/>
                </a:cubicBezTo>
                <a:cubicBezTo>
                  <a:pt x="11626315" y="5362873"/>
                  <a:pt x="11558929" y="5354953"/>
                  <a:pt x="11494940" y="5338544"/>
                </a:cubicBezTo>
                <a:close/>
                <a:moveTo>
                  <a:pt x="10783506" y="5336748"/>
                </a:moveTo>
                <a:cubicBezTo>
                  <a:pt x="10784419" y="5336079"/>
                  <a:pt x="10785629" y="5337392"/>
                  <a:pt x="10785000" y="5338265"/>
                </a:cubicBezTo>
                <a:cubicBezTo>
                  <a:pt x="10780811" y="5344088"/>
                  <a:pt x="10773782" y="5347868"/>
                  <a:pt x="10768099" y="5352174"/>
                </a:cubicBezTo>
                <a:cubicBezTo>
                  <a:pt x="10761638" y="5356363"/>
                  <a:pt x="10755744" y="5360961"/>
                  <a:pt x="10749925" y="5366053"/>
                </a:cubicBezTo>
                <a:cubicBezTo>
                  <a:pt x="10747966" y="5368178"/>
                  <a:pt x="10744693" y="5364940"/>
                  <a:pt x="10746653" y="5362814"/>
                </a:cubicBezTo>
                <a:cubicBezTo>
                  <a:pt x="10756660" y="5351899"/>
                  <a:pt x="10771571" y="5344952"/>
                  <a:pt x="10783506" y="5336748"/>
                </a:cubicBezTo>
                <a:close/>
                <a:moveTo>
                  <a:pt x="1288307" y="5334468"/>
                </a:moveTo>
                <a:cubicBezTo>
                  <a:pt x="1288708" y="5334064"/>
                  <a:pt x="1289910" y="5334872"/>
                  <a:pt x="1289509" y="5335276"/>
                </a:cubicBezTo>
                <a:cubicBezTo>
                  <a:pt x="1277487" y="5351019"/>
                  <a:pt x="1255445" y="5359091"/>
                  <a:pt x="1236610" y="5361110"/>
                </a:cubicBezTo>
                <a:cubicBezTo>
                  <a:pt x="1234605" y="5361514"/>
                  <a:pt x="1234605" y="5358284"/>
                  <a:pt x="1236208" y="5358284"/>
                </a:cubicBezTo>
                <a:cubicBezTo>
                  <a:pt x="1254644" y="5355459"/>
                  <a:pt x="1275883" y="5349001"/>
                  <a:pt x="1288307" y="5334468"/>
                </a:cubicBezTo>
                <a:close/>
                <a:moveTo>
                  <a:pt x="1299568" y="5320525"/>
                </a:moveTo>
                <a:cubicBezTo>
                  <a:pt x="1300360" y="5320138"/>
                  <a:pt x="1300360" y="5320525"/>
                  <a:pt x="1299964" y="5320912"/>
                </a:cubicBezTo>
                <a:cubicBezTo>
                  <a:pt x="1288872" y="5328263"/>
                  <a:pt x="1277781" y="5335612"/>
                  <a:pt x="1265502" y="5341028"/>
                </a:cubicBezTo>
                <a:cubicBezTo>
                  <a:pt x="1257977" y="5344509"/>
                  <a:pt x="1245300" y="5351085"/>
                  <a:pt x="1236586" y="5349925"/>
                </a:cubicBezTo>
                <a:cubicBezTo>
                  <a:pt x="1236190" y="5349925"/>
                  <a:pt x="1235794" y="5349925"/>
                  <a:pt x="1235794" y="5349538"/>
                </a:cubicBezTo>
                <a:cubicBezTo>
                  <a:pt x="1235794" y="5349538"/>
                  <a:pt x="1235794" y="5349538"/>
                  <a:pt x="1235398" y="5349538"/>
                </a:cubicBezTo>
                <a:cubicBezTo>
                  <a:pt x="1235398" y="5349538"/>
                  <a:pt x="1235398" y="5349538"/>
                  <a:pt x="1235398" y="5349152"/>
                </a:cubicBezTo>
                <a:cubicBezTo>
                  <a:pt x="1234605" y="5348378"/>
                  <a:pt x="1235001" y="5347218"/>
                  <a:pt x="1236190" y="5346831"/>
                </a:cubicBezTo>
                <a:cubicBezTo>
                  <a:pt x="1259164" y="5343736"/>
                  <a:pt x="1279762" y="5330970"/>
                  <a:pt x="1299568" y="5320525"/>
                </a:cubicBezTo>
                <a:close/>
                <a:moveTo>
                  <a:pt x="10803194" y="5306767"/>
                </a:moveTo>
                <a:cubicBezTo>
                  <a:pt x="10804253" y="5305295"/>
                  <a:pt x="10807187" y="5307406"/>
                  <a:pt x="10805835" y="5308667"/>
                </a:cubicBezTo>
                <a:cubicBezTo>
                  <a:pt x="10792850" y="5323003"/>
                  <a:pt x="10775025" y="5337878"/>
                  <a:pt x="10756987" y="5345004"/>
                </a:cubicBezTo>
                <a:cubicBezTo>
                  <a:pt x="10754754" y="5345633"/>
                  <a:pt x="10752750" y="5342850"/>
                  <a:pt x="10754818" y="5341211"/>
                </a:cubicBezTo>
                <a:cubicBezTo>
                  <a:pt x="10771030" y="5329197"/>
                  <a:pt x="10788776" y="5321859"/>
                  <a:pt x="10803194" y="5306767"/>
                </a:cubicBezTo>
                <a:close/>
                <a:moveTo>
                  <a:pt x="1188179" y="5302173"/>
                </a:moveTo>
                <a:cubicBezTo>
                  <a:pt x="1192173" y="5300989"/>
                  <a:pt x="1194168" y="5306513"/>
                  <a:pt x="1190974" y="5308486"/>
                </a:cubicBezTo>
                <a:cubicBezTo>
                  <a:pt x="1179794" y="5315194"/>
                  <a:pt x="1167817" y="5319535"/>
                  <a:pt x="1157835" y="5327821"/>
                </a:cubicBezTo>
                <a:cubicBezTo>
                  <a:pt x="1155039" y="5330188"/>
                  <a:pt x="1151047" y="5325848"/>
                  <a:pt x="1153842" y="5323480"/>
                </a:cubicBezTo>
                <a:cubicBezTo>
                  <a:pt x="1163425" y="5314800"/>
                  <a:pt x="1175403" y="5306118"/>
                  <a:pt x="1188179" y="5302173"/>
                </a:cubicBezTo>
                <a:close/>
                <a:moveTo>
                  <a:pt x="11544772" y="5294980"/>
                </a:moveTo>
                <a:cubicBezTo>
                  <a:pt x="11532880" y="5305164"/>
                  <a:pt x="11520423" y="5315347"/>
                  <a:pt x="11508531" y="5326097"/>
                </a:cubicBezTo>
                <a:cubicBezTo>
                  <a:pt x="11569688" y="5330058"/>
                  <a:pt x="11632545" y="5335149"/>
                  <a:pt x="11692570" y="5347031"/>
                </a:cubicBezTo>
                <a:cubicBezTo>
                  <a:pt x="11693138" y="5336281"/>
                  <a:pt x="11693138" y="5325531"/>
                  <a:pt x="11693704" y="5314781"/>
                </a:cubicBezTo>
                <a:cubicBezTo>
                  <a:pt x="11693138" y="5314781"/>
                  <a:pt x="11692570" y="5314781"/>
                  <a:pt x="11692570" y="5314781"/>
                </a:cubicBezTo>
                <a:cubicBezTo>
                  <a:pt x="11676715" y="5314781"/>
                  <a:pt x="11660293" y="5310821"/>
                  <a:pt x="11644436" y="5309689"/>
                </a:cubicBezTo>
                <a:cubicBezTo>
                  <a:pt x="11629713" y="5309124"/>
                  <a:pt x="11614990" y="5309124"/>
                  <a:pt x="11601400" y="5307426"/>
                </a:cubicBezTo>
                <a:cubicBezTo>
                  <a:pt x="11581580" y="5305728"/>
                  <a:pt x="11562327" y="5302899"/>
                  <a:pt x="11544772" y="5294980"/>
                </a:cubicBezTo>
                <a:close/>
                <a:moveTo>
                  <a:pt x="1187308" y="5287869"/>
                </a:moveTo>
                <a:cubicBezTo>
                  <a:pt x="1190462" y="5287062"/>
                  <a:pt x="1192432" y="5291099"/>
                  <a:pt x="1189279" y="5293118"/>
                </a:cubicBezTo>
                <a:cubicBezTo>
                  <a:pt x="1183760" y="5296750"/>
                  <a:pt x="1177061" y="5298769"/>
                  <a:pt x="1171148" y="5302402"/>
                </a:cubicBezTo>
                <a:cubicBezTo>
                  <a:pt x="1166025" y="5305632"/>
                  <a:pt x="1160900" y="5309264"/>
                  <a:pt x="1156171" y="5312897"/>
                </a:cubicBezTo>
                <a:cubicBezTo>
                  <a:pt x="1153412" y="5314512"/>
                  <a:pt x="1151047" y="5310475"/>
                  <a:pt x="1153806" y="5308456"/>
                </a:cubicBezTo>
                <a:cubicBezTo>
                  <a:pt x="1163266" y="5300787"/>
                  <a:pt x="1175090" y="5289888"/>
                  <a:pt x="1187308" y="5287869"/>
                </a:cubicBezTo>
                <a:close/>
                <a:moveTo>
                  <a:pt x="10820763" y="5283708"/>
                </a:moveTo>
                <a:cubicBezTo>
                  <a:pt x="10821900" y="5282732"/>
                  <a:pt x="10823483" y="5284768"/>
                  <a:pt x="10822133" y="5286040"/>
                </a:cubicBezTo>
                <a:cubicBezTo>
                  <a:pt x="10813392" y="5294559"/>
                  <a:pt x="10804366" y="5302871"/>
                  <a:pt x="10794553" y="5311065"/>
                </a:cubicBezTo>
                <a:cubicBezTo>
                  <a:pt x="10789002" y="5315148"/>
                  <a:pt x="10779199" y="5325146"/>
                  <a:pt x="10771197" y="5324772"/>
                </a:cubicBezTo>
                <a:cubicBezTo>
                  <a:pt x="10769411" y="5324834"/>
                  <a:pt x="10769327" y="5322530"/>
                  <a:pt x="10770178" y="5321348"/>
                </a:cubicBezTo>
                <a:cubicBezTo>
                  <a:pt x="10773591" y="5318419"/>
                  <a:pt x="10778299" y="5317320"/>
                  <a:pt x="10782073" y="5315099"/>
                </a:cubicBezTo>
                <a:cubicBezTo>
                  <a:pt x="10786698" y="5311696"/>
                  <a:pt x="10791823" y="5308204"/>
                  <a:pt x="10796659" y="5304505"/>
                </a:cubicBezTo>
                <a:cubicBezTo>
                  <a:pt x="10804910" y="5297878"/>
                  <a:pt x="10812874" y="5291044"/>
                  <a:pt x="10820763" y="5283708"/>
                </a:cubicBezTo>
                <a:close/>
                <a:moveTo>
                  <a:pt x="1184087" y="5273523"/>
                </a:moveTo>
                <a:cubicBezTo>
                  <a:pt x="1186042" y="5273136"/>
                  <a:pt x="1187214" y="5277005"/>
                  <a:pt x="1185260" y="5277779"/>
                </a:cubicBezTo>
                <a:cubicBezTo>
                  <a:pt x="1179397" y="5280099"/>
                  <a:pt x="1173927" y="5281646"/>
                  <a:pt x="1168456" y="5285128"/>
                </a:cubicBezTo>
                <a:cubicBezTo>
                  <a:pt x="1162984" y="5288610"/>
                  <a:pt x="1157905" y="5292091"/>
                  <a:pt x="1152824" y="5295573"/>
                </a:cubicBezTo>
                <a:cubicBezTo>
                  <a:pt x="1150870" y="5297120"/>
                  <a:pt x="1149307" y="5293638"/>
                  <a:pt x="1150870" y="5292478"/>
                </a:cubicBezTo>
                <a:cubicBezTo>
                  <a:pt x="1160639" y="5285515"/>
                  <a:pt x="1171582" y="5273523"/>
                  <a:pt x="1184087" y="5273523"/>
                </a:cubicBezTo>
                <a:close/>
                <a:moveTo>
                  <a:pt x="10987757" y="5270181"/>
                </a:moveTo>
                <a:cubicBezTo>
                  <a:pt x="10988387" y="5269306"/>
                  <a:pt x="10989555" y="5270146"/>
                  <a:pt x="10988926" y="5271021"/>
                </a:cubicBezTo>
                <a:cubicBezTo>
                  <a:pt x="10979425" y="5288541"/>
                  <a:pt x="10966254" y="5302535"/>
                  <a:pt x="10952665" y="5317113"/>
                </a:cubicBezTo>
                <a:cubicBezTo>
                  <a:pt x="10940626" y="5330150"/>
                  <a:pt x="10928085" y="5343268"/>
                  <a:pt x="10915170" y="5355675"/>
                </a:cubicBezTo>
                <a:cubicBezTo>
                  <a:pt x="10887370" y="5382613"/>
                  <a:pt x="10854485" y="5403679"/>
                  <a:pt x="10826018" y="5429695"/>
                </a:cubicBezTo>
                <a:cubicBezTo>
                  <a:pt x="10823043" y="5431982"/>
                  <a:pt x="10819209" y="5427453"/>
                  <a:pt x="10822103" y="5424664"/>
                </a:cubicBezTo>
                <a:cubicBezTo>
                  <a:pt x="10850898" y="5400655"/>
                  <a:pt x="10882067" y="5380127"/>
                  <a:pt x="10908946" y="5353854"/>
                </a:cubicBezTo>
                <a:cubicBezTo>
                  <a:pt x="10923413" y="5339906"/>
                  <a:pt x="10937294" y="5325538"/>
                  <a:pt x="10951176" y="5311172"/>
                </a:cubicBezTo>
                <a:cubicBezTo>
                  <a:pt x="10964219" y="5297971"/>
                  <a:pt x="10977636" y="5285483"/>
                  <a:pt x="10987757" y="5270181"/>
                </a:cubicBezTo>
                <a:close/>
                <a:moveTo>
                  <a:pt x="10837055" y="5261061"/>
                </a:moveTo>
                <a:cubicBezTo>
                  <a:pt x="10838924" y="5259720"/>
                  <a:pt x="10841266" y="5262748"/>
                  <a:pt x="10839398" y="5264088"/>
                </a:cubicBezTo>
                <a:cubicBezTo>
                  <a:pt x="10830313" y="5272318"/>
                  <a:pt x="10820460" y="5279101"/>
                  <a:pt x="10810522" y="5285375"/>
                </a:cubicBezTo>
                <a:cubicBezTo>
                  <a:pt x="10801094" y="5291569"/>
                  <a:pt x="10792049" y="5298485"/>
                  <a:pt x="10782238" y="5303955"/>
                </a:cubicBezTo>
                <a:cubicBezTo>
                  <a:pt x="10780370" y="5305295"/>
                  <a:pt x="10778452" y="5301678"/>
                  <a:pt x="10780234" y="5299829"/>
                </a:cubicBezTo>
                <a:cubicBezTo>
                  <a:pt x="10797046" y="5284629"/>
                  <a:pt x="10819436" y="5276127"/>
                  <a:pt x="10837055" y="5261061"/>
                </a:cubicBezTo>
                <a:close/>
                <a:moveTo>
                  <a:pt x="1185217" y="5257755"/>
                </a:moveTo>
                <a:cubicBezTo>
                  <a:pt x="1187206" y="5258160"/>
                  <a:pt x="1187206" y="5260998"/>
                  <a:pt x="1186013" y="5261809"/>
                </a:cubicBezTo>
                <a:cubicBezTo>
                  <a:pt x="1182830" y="5263431"/>
                  <a:pt x="1179248" y="5263836"/>
                  <a:pt x="1176065" y="5265458"/>
                </a:cubicBezTo>
                <a:cubicBezTo>
                  <a:pt x="1172883" y="5267079"/>
                  <a:pt x="1170097" y="5268701"/>
                  <a:pt x="1166914" y="5270728"/>
                </a:cubicBezTo>
                <a:cubicBezTo>
                  <a:pt x="1160945" y="5274782"/>
                  <a:pt x="1154977" y="5279646"/>
                  <a:pt x="1149008" y="5283700"/>
                </a:cubicBezTo>
                <a:cubicBezTo>
                  <a:pt x="1147815" y="5284917"/>
                  <a:pt x="1145825" y="5282484"/>
                  <a:pt x="1147019" y="5280863"/>
                </a:cubicBezTo>
                <a:cubicBezTo>
                  <a:pt x="1153386" y="5275592"/>
                  <a:pt x="1159353" y="5269917"/>
                  <a:pt x="1166118" y="5265052"/>
                </a:cubicBezTo>
                <a:cubicBezTo>
                  <a:pt x="1171290" y="5261404"/>
                  <a:pt x="1178850" y="5255728"/>
                  <a:pt x="1185217" y="5257755"/>
                </a:cubicBezTo>
                <a:close/>
                <a:moveTo>
                  <a:pt x="11601966" y="5251414"/>
                </a:moveTo>
                <a:cubicBezTo>
                  <a:pt x="11586677" y="5262164"/>
                  <a:pt x="11571388" y="5272914"/>
                  <a:pt x="11557231" y="5284794"/>
                </a:cubicBezTo>
                <a:cubicBezTo>
                  <a:pt x="11578750" y="5288755"/>
                  <a:pt x="11600834" y="5288189"/>
                  <a:pt x="11622919" y="5287058"/>
                </a:cubicBezTo>
                <a:cubicBezTo>
                  <a:pt x="11646136" y="5285926"/>
                  <a:pt x="11673317" y="5283098"/>
                  <a:pt x="11694836" y="5292715"/>
                </a:cubicBezTo>
                <a:cubicBezTo>
                  <a:pt x="11695402" y="5284794"/>
                  <a:pt x="11695968" y="5277439"/>
                  <a:pt x="11696534" y="5269519"/>
                </a:cubicBezTo>
                <a:cubicBezTo>
                  <a:pt x="11665389" y="5270649"/>
                  <a:pt x="11629713" y="5264992"/>
                  <a:pt x="11601966" y="5251414"/>
                </a:cubicBezTo>
                <a:close/>
                <a:moveTo>
                  <a:pt x="10852475" y="5241424"/>
                </a:moveTo>
                <a:cubicBezTo>
                  <a:pt x="10853686" y="5240959"/>
                  <a:pt x="10854340" y="5241874"/>
                  <a:pt x="10853418" y="5242547"/>
                </a:cubicBezTo>
                <a:cubicBezTo>
                  <a:pt x="10844005" y="5251372"/>
                  <a:pt x="10831132" y="5257708"/>
                  <a:pt x="10820124" y="5264493"/>
                </a:cubicBezTo>
                <a:cubicBezTo>
                  <a:pt x="10813803" y="5268413"/>
                  <a:pt x="10807271" y="5272626"/>
                  <a:pt x="10801316" y="5277254"/>
                </a:cubicBezTo>
                <a:cubicBezTo>
                  <a:pt x="10798550" y="5279275"/>
                  <a:pt x="10793651" y="5282434"/>
                  <a:pt x="10792404" y="5285993"/>
                </a:cubicBezTo>
                <a:cubicBezTo>
                  <a:pt x="10791924" y="5287876"/>
                  <a:pt x="10788561" y="5287685"/>
                  <a:pt x="10788752" y="5285594"/>
                </a:cubicBezTo>
                <a:cubicBezTo>
                  <a:pt x="10788863" y="5276316"/>
                  <a:pt x="10806443" y="5268911"/>
                  <a:pt x="10812763" y="5264991"/>
                </a:cubicBezTo>
                <a:cubicBezTo>
                  <a:pt x="10825694" y="5257360"/>
                  <a:pt x="10840353" y="5250974"/>
                  <a:pt x="10852475" y="5241424"/>
                </a:cubicBezTo>
                <a:close/>
                <a:moveTo>
                  <a:pt x="1177308" y="5240937"/>
                </a:moveTo>
                <a:cubicBezTo>
                  <a:pt x="1180741" y="5239518"/>
                  <a:pt x="1184222" y="5239012"/>
                  <a:pt x="1186411" y="5241444"/>
                </a:cubicBezTo>
                <a:cubicBezTo>
                  <a:pt x="1187206" y="5242661"/>
                  <a:pt x="1186809" y="5244282"/>
                  <a:pt x="1185615" y="5244688"/>
                </a:cubicBezTo>
                <a:cubicBezTo>
                  <a:pt x="1182830" y="5245498"/>
                  <a:pt x="1179646" y="5245498"/>
                  <a:pt x="1176861" y="5247120"/>
                </a:cubicBezTo>
                <a:cubicBezTo>
                  <a:pt x="1173280" y="5248742"/>
                  <a:pt x="1169700" y="5250363"/>
                  <a:pt x="1166516" y="5252796"/>
                </a:cubicBezTo>
                <a:cubicBezTo>
                  <a:pt x="1160149" y="5256848"/>
                  <a:pt x="1154181" y="5260903"/>
                  <a:pt x="1148212" y="5264957"/>
                </a:cubicBezTo>
                <a:cubicBezTo>
                  <a:pt x="1147019" y="5265768"/>
                  <a:pt x="1145825" y="5264146"/>
                  <a:pt x="1147019" y="5263335"/>
                </a:cubicBezTo>
                <a:cubicBezTo>
                  <a:pt x="1154181" y="5257660"/>
                  <a:pt x="1160945" y="5251174"/>
                  <a:pt x="1168505" y="5245904"/>
                </a:cubicBezTo>
                <a:cubicBezTo>
                  <a:pt x="1170494" y="5244688"/>
                  <a:pt x="1173877" y="5242356"/>
                  <a:pt x="1177308" y="5240937"/>
                </a:cubicBezTo>
                <a:close/>
                <a:moveTo>
                  <a:pt x="10971332" y="5234740"/>
                </a:moveTo>
                <a:cubicBezTo>
                  <a:pt x="10972291" y="5235488"/>
                  <a:pt x="10972786" y="5236881"/>
                  <a:pt x="10972064" y="5238206"/>
                </a:cubicBezTo>
                <a:lnTo>
                  <a:pt x="10969880" y="5241242"/>
                </a:lnTo>
                <a:lnTo>
                  <a:pt x="10969443" y="5241850"/>
                </a:lnTo>
                <a:cubicBezTo>
                  <a:pt x="10969310" y="5242676"/>
                  <a:pt x="10968569" y="5243064"/>
                  <a:pt x="10968132" y="5243672"/>
                </a:cubicBezTo>
                <a:cubicBezTo>
                  <a:pt x="10965910" y="5244839"/>
                  <a:pt x="10963177" y="5242872"/>
                  <a:pt x="10963880" y="5240613"/>
                </a:cubicBezTo>
                <a:cubicBezTo>
                  <a:pt x="10964013" y="5239787"/>
                  <a:pt x="10964450" y="5239180"/>
                  <a:pt x="10965106" y="5238268"/>
                </a:cubicBezTo>
                <a:cubicBezTo>
                  <a:pt x="10965324" y="5237965"/>
                  <a:pt x="10965324" y="5237965"/>
                  <a:pt x="10965543" y="5237661"/>
                </a:cubicBezTo>
                <a:cubicBezTo>
                  <a:pt x="10966502" y="5236969"/>
                  <a:pt x="10967158" y="5236057"/>
                  <a:pt x="10967813" y="5235147"/>
                </a:cubicBezTo>
                <a:cubicBezTo>
                  <a:pt x="10968948" y="5233889"/>
                  <a:pt x="10970372" y="5233992"/>
                  <a:pt x="10971332" y="5234740"/>
                </a:cubicBezTo>
                <a:close/>
                <a:moveTo>
                  <a:pt x="0" y="5229140"/>
                </a:moveTo>
                <a:lnTo>
                  <a:pt x="2608" y="5278117"/>
                </a:lnTo>
                <a:cubicBezTo>
                  <a:pt x="3816" y="5281534"/>
                  <a:pt x="4698" y="5285104"/>
                  <a:pt x="5752" y="5288194"/>
                </a:cubicBezTo>
                <a:cubicBezTo>
                  <a:pt x="6653" y="5290957"/>
                  <a:pt x="5002" y="5292531"/>
                  <a:pt x="3369" y="5293299"/>
                </a:cubicBezTo>
                <a:lnTo>
                  <a:pt x="0" y="5295663"/>
                </a:lnTo>
                <a:close/>
                <a:moveTo>
                  <a:pt x="1182015" y="5222459"/>
                </a:moveTo>
                <a:cubicBezTo>
                  <a:pt x="1184809" y="5220912"/>
                  <a:pt x="1187205" y="5225168"/>
                  <a:pt x="1184410" y="5226715"/>
                </a:cubicBezTo>
                <a:cubicBezTo>
                  <a:pt x="1172033" y="5233678"/>
                  <a:pt x="1159656" y="5239867"/>
                  <a:pt x="1148076" y="5247217"/>
                </a:cubicBezTo>
                <a:cubicBezTo>
                  <a:pt x="1146080" y="5248378"/>
                  <a:pt x="1144084" y="5245283"/>
                  <a:pt x="1146080" y="5243736"/>
                </a:cubicBezTo>
                <a:cubicBezTo>
                  <a:pt x="1157659" y="5236385"/>
                  <a:pt x="1169237" y="5228649"/>
                  <a:pt x="1182015" y="5222459"/>
                </a:cubicBezTo>
                <a:close/>
                <a:moveTo>
                  <a:pt x="10862992" y="5217633"/>
                </a:moveTo>
                <a:cubicBezTo>
                  <a:pt x="10864201" y="5217182"/>
                  <a:pt x="10865449" y="5218521"/>
                  <a:pt x="10864614" y="5219681"/>
                </a:cubicBezTo>
                <a:cubicBezTo>
                  <a:pt x="10855135" y="5235316"/>
                  <a:pt x="10833123" y="5241934"/>
                  <a:pt x="10818275" y="5251505"/>
                </a:cubicBezTo>
                <a:cubicBezTo>
                  <a:pt x="10813186" y="5254889"/>
                  <a:pt x="10805173" y="5265414"/>
                  <a:pt x="10798630" y="5264670"/>
                </a:cubicBezTo>
                <a:cubicBezTo>
                  <a:pt x="10797339" y="5264622"/>
                  <a:pt x="10795799" y="5263073"/>
                  <a:pt x="10796342" y="5261703"/>
                </a:cubicBezTo>
                <a:cubicBezTo>
                  <a:pt x="10796177" y="5260703"/>
                  <a:pt x="10796594" y="5260124"/>
                  <a:pt x="10797220" y="5259253"/>
                </a:cubicBezTo>
                <a:cubicBezTo>
                  <a:pt x="10797846" y="5258383"/>
                  <a:pt x="10798847" y="5258222"/>
                  <a:pt x="10800139" y="5258270"/>
                </a:cubicBezTo>
                <a:cubicBezTo>
                  <a:pt x="10801974" y="5256949"/>
                  <a:pt x="10805352" y="5254097"/>
                  <a:pt x="10806979" y="5253065"/>
                </a:cubicBezTo>
                <a:cubicBezTo>
                  <a:pt x="10810567" y="5249923"/>
                  <a:pt x="10814320" y="5247780"/>
                  <a:pt x="10818283" y="5245347"/>
                </a:cubicBezTo>
                <a:cubicBezTo>
                  <a:pt x="10834378" y="5237114"/>
                  <a:pt x="10849266" y="5229332"/>
                  <a:pt x="10862992" y="5217633"/>
                </a:cubicBezTo>
                <a:close/>
                <a:moveTo>
                  <a:pt x="11658594" y="5210676"/>
                </a:moveTo>
                <a:cubicBezTo>
                  <a:pt x="11652932" y="5215203"/>
                  <a:pt x="11647268" y="5219730"/>
                  <a:pt x="11641606" y="5223690"/>
                </a:cubicBezTo>
                <a:cubicBezTo>
                  <a:pt x="11633677" y="5229348"/>
                  <a:pt x="11625183" y="5235005"/>
                  <a:pt x="11616690" y="5240664"/>
                </a:cubicBezTo>
                <a:cubicBezTo>
                  <a:pt x="11644436" y="5244058"/>
                  <a:pt x="11671619" y="5242926"/>
                  <a:pt x="11698800" y="5246321"/>
                </a:cubicBezTo>
                <a:cubicBezTo>
                  <a:pt x="11699932" y="5238401"/>
                  <a:pt x="11700499" y="5229914"/>
                  <a:pt x="11702197" y="5221992"/>
                </a:cubicBezTo>
                <a:cubicBezTo>
                  <a:pt x="11691438" y="5219730"/>
                  <a:pt x="11681245" y="5216901"/>
                  <a:pt x="11671053" y="5214637"/>
                </a:cubicBezTo>
                <a:cubicBezTo>
                  <a:pt x="11666521" y="5213507"/>
                  <a:pt x="11662558" y="5212374"/>
                  <a:pt x="11658594" y="5210676"/>
                </a:cubicBezTo>
                <a:close/>
                <a:moveTo>
                  <a:pt x="1185090" y="5202542"/>
                </a:moveTo>
                <a:cubicBezTo>
                  <a:pt x="1187797" y="5201763"/>
                  <a:pt x="1188957" y="5205657"/>
                  <a:pt x="1186637" y="5207216"/>
                </a:cubicBezTo>
                <a:cubicBezTo>
                  <a:pt x="1181221" y="5210330"/>
                  <a:pt x="1174645" y="5213056"/>
                  <a:pt x="1169229" y="5216561"/>
                </a:cubicBezTo>
                <a:cubicBezTo>
                  <a:pt x="1162653" y="5220844"/>
                  <a:pt x="1156463" y="5225127"/>
                  <a:pt x="1150660" y="5229799"/>
                </a:cubicBezTo>
                <a:cubicBezTo>
                  <a:pt x="1149112" y="5230967"/>
                  <a:pt x="1147565" y="5229021"/>
                  <a:pt x="1148726" y="5227463"/>
                </a:cubicBezTo>
                <a:cubicBezTo>
                  <a:pt x="1158784" y="5218118"/>
                  <a:pt x="1171163" y="5206436"/>
                  <a:pt x="1185090" y="5202542"/>
                </a:cubicBezTo>
                <a:close/>
                <a:moveTo>
                  <a:pt x="11755427" y="5201058"/>
                </a:moveTo>
                <a:cubicBezTo>
                  <a:pt x="11753729" y="5211242"/>
                  <a:pt x="11752029" y="5221992"/>
                  <a:pt x="11750331" y="5232742"/>
                </a:cubicBezTo>
                <a:cubicBezTo>
                  <a:pt x="11733910" y="5355517"/>
                  <a:pt x="11742969" y="5479424"/>
                  <a:pt x="11740704" y="5603331"/>
                </a:cubicBezTo>
                <a:cubicBezTo>
                  <a:pt x="11740138" y="5612949"/>
                  <a:pt x="11740138" y="5622568"/>
                  <a:pt x="11740138" y="5632186"/>
                </a:cubicBezTo>
                <a:cubicBezTo>
                  <a:pt x="11843766" y="5625963"/>
                  <a:pt x="11947962" y="5611252"/>
                  <a:pt x="12047626" y="5581831"/>
                </a:cubicBezTo>
                <a:cubicBezTo>
                  <a:pt x="12081038" y="5572213"/>
                  <a:pt x="12113880" y="5560897"/>
                  <a:pt x="12146725" y="5549017"/>
                </a:cubicBezTo>
                <a:cubicBezTo>
                  <a:pt x="12111616" y="5498095"/>
                  <a:pt x="12070278" y="5451135"/>
                  <a:pt x="12024409" y="5408135"/>
                </a:cubicBezTo>
                <a:cubicBezTo>
                  <a:pt x="11975143" y="5360610"/>
                  <a:pt x="11921912" y="5317044"/>
                  <a:pt x="11864153" y="5279703"/>
                </a:cubicBezTo>
                <a:cubicBezTo>
                  <a:pt x="11826779" y="5255940"/>
                  <a:pt x="11786573" y="5233308"/>
                  <a:pt x="11755427" y="5201058"/>
                </a:cubicBezTo>
                <a:close/>
                <a:moveTo>
                  <a:pt x="10870540" y="5196970"/>
                </a:moveTo>
                <a:cubicBezTo>
                  <a:pt x="10872084" y="5195430"/>
                  <a:pt x="10874037" y="5198160"/>
                  <a:pt x="10872415" y="5199204"/>
                </a:cubicBezTo>
                <a:cubicBezTo>
                  <a:pt x="10861242" y="5209289"/>
                  <a:pt x="10848325" y="5216352"/>
                  <a:pt x="10835199" y="5223706"/>
                </a:cubicBezTo>
                <a:cubicBezTo>
                  <a:pt x="10825107" y="5229264"/>
                  <a:pt x="10813734" y="5234786"/>
                  <a:pt x="10805882" y="5243281"/>
                </a:cubicBezTo>
                <a:cubicBezTo>
                  <a:pt x="10804756" y="5244240"/>
                  <a:pt x="10801988" y="5244459"/>
                  <a:pt x="10801889" y="5242177"/>
                </a:cubicBezTo>
                <a:cubicBezTo>
                  <a:pt x="10801645" y="5234045"/>
                  <a:pt x="10817848" y="5228463"/>
                  <a:pt x="10823705" y="5225162"/>
                </a:cubicBezTo>
                <a:cubicBezTo>
                  <a:pt x="10839578" y="5215805"/>
                  <a:pt x="10856333" y="5208852"/>
                  <a:pt x="10870540" y="5196970"/>
                </a:cubicBezTo>
                <a:close/>
                <a:moveTo>
                  <a:pt x="1189253" y="5187249"/>
                </a:moveTo>
                <a:cubicBezTo>
                  <a:pt x="1191635" y="5186096"/>
                  <a:pt x="1192429" y="5189555"/>
                  <a:pt x="1190841" y="5191093"/>
                </a:cubicBezTo>
                <a:cubicBezTo>
                  <a:pt x="1178136" y="5199548"/>
                  <a:pt x="1163844" y="5206082"/>
                  <a:pt x="1151139" y="5214152"/>
                </a:cubicBezTo>
                <a:cubicBezTo>
                  <a:pt x="1149153" y="5215306"/>
                  <a:pt x="1147565" y="5212231"/>
                  <a:pt x="1149153" y="5211078"/>
                </a:cubicBezTo>
                <a:cubicBezTo>
                  <a:pt x="1161461" y="5202238"/>
                  <a:pt x="1174563" y="5192245"/>
                  <a:pt x="1189253" y="5187249"/>
                </a:cubicBezTo>
                <a:close/>
                <a:moveTo>
                  <a:pt x="11645002" y="5180691"/>
                </a:moveTo>
                <a:cubicBezTo>
                  <a:pt x="11629713" y="5181823"/>
                  <a:pt x="11614424" y="5183519"/>
                  <a:pt x="11599701" y="5185217"/>
                </a:cubicBezTo>
                <a:cubicBezTo>
                  <a:pt x="11555531" y="5189176"/>
                  <a:pt x="11511927" y="5197664"/>
                  <a:pt x="11469457" y="5209546"/>
                </a:cubicBezTo>
                <a:cubicBezTo>
                  <a:pt x="11414528" y="5228216"/>
                  <a:pt x="11360165" y="5250848"/>
                  <a:pt x="11307502" y="5275176"/>
                </a:cubicBezTo>
                <a:cubicBezTo>
                  <a:pt x="11298442" y="5280835"/>
                  <a:pt x="11288815" y="5285926"/>
                  <a:pt x="11279755" y="5292149"/>
                </a:cubicBezTo>
                <a:cubicBezTo>
                  <a:pt x="11191416" y="5346465"/>
                  <a:pt x="11114968" y="5416622"/>
                  <a:pt x="11050413" y="5497529"/>
                </a:cubicBezTo>
                <a:cubicBezTo>
                  <a:pt x="11114402" y="5532042"/>
                  <a:pt x="11181222" y="5560897"/>
                  <a:pt x="11251441" y="5582397"/>
                </a:cubicBezTo>
                <a:cubicBezTo>
                  <a:pt x="11294478" y="5497529"/>
                  <a:pt x="11349973" y="5421149"/>
                  <a:pt x="11419058" y="5353821"/>
                </a:cubicBezTo>
                <a:cubicBezTo>
                  <a:pt x="11466060" y="5309124"/>
                  <a:pt x="11516459" y="5266690"/>
                  <a:pt x="11569688" y="5229914"/>
                </a:cubicBezTo>
                <a:cubicBezTo>
                  <a:pt x="11594605" y="5212940"/>
                  <a:pt x="11619521" y="5196532"/>
                  <a:pt x="11645002" y="5180691"/>
                </a:cubicBezTo>
                <a:close/>
                <a:moveTo>
                  <a:pt x="11710691" y="5174467"/>
                </a:moveTo>
                <a:cubicBezTo>
                  <a:pt x="11709559" y="5175032"/>
                  <a:pt x="11707861" y="5175032"/>
                  <a:pt x="11706161" y="5175032"/>
                </a:cubicBezTo>
                <a:cubicBezTo>
                  <a:pt x="11694836" y="5182387"/>
                  <a:pt x="11683510" y="5190875"/>
                  <a:pt x="11672751" y="5199362"/>
                </a:cubicBezTo>
                <a:cubicBezTo>
                  <a:pt x="11683510" y="5201058"/>
                  <a:pt x="11694270" y="5200492"/>
                  <a:pt x="11705595" y="5202191"/>
                </a:cubicBezTo>
                <a:cubicBezTo>
                  <a:pt x="11707293" y="5193137"/>
                  <a:pt x="11708427" y="5184085"/>
                  <a:pt x="11710691" y="5174467"/>
                </a:cubicBezTo>
                <a:close/>
                <a:moveTo>
                  <a:pt x="10791202" y="5172322"/>
                </a:moveTo>
                <a:cubicBezTo>
                  <a:pt x="10791835" y="5171442"/>
                  <a:pt x="10793513" y="5172204"/>
                  <a:pt x="10792880" y="5173084"/>
                </a:cubicBezTo>
                <a:cubicBezTo>
                  <a:pt x="10789117" y="5180171"/>
                  <a:pt x="10787958" y="5187350"/>
                  <a:pt x="10784699" y="5194355"/>
                </a:cubicBezTo>
                <a:cubicBezTo>
                  <a:pt x="10781652" y="5201067"/>
                  <a:pt x="10778229" y="5207062"/>
                  <a:pt x="10775181" y="5213774"/>
                </a:cubicBezTo>
                <a:cubicBezTo>
                  <a:pt x="10769087" y="5227196"/>
                  <a:pt x="10762698" y="5240407"/>
                  <a:pt x="10757401" y="5253959"/>
                </a:cubicBezTo>
                <a:cubicBezTo>
                  <a:pt x="10751847" y="5269106"/>
                  <a:pt x="10745493" y="5284123"/>
                  <a:pt x="10738555" y="5298720"/>
                </a:cubicBezTo>
                <a:cubicBezTo>
                  <a:pt x="10733690" y="5308576"/>
                  <a:pt x="10725927" y="5318128"/>
                  <a:pt x="10724124" y="5329297"/>
                </a:cubicBezTo>
                <a:cubicBezTo>
                  <a:pt x="10723774" y="5333497"/>
                  <a:pt x="10717392" y="5332466"/>
                  <a:pt x="10718036" y="5328478"/>
                </a:cubicBezTo>
                <a:cubicBezTo>
                  <a:pt x="10719756" y="5316805"/>
                  <a:pt x="10727730" y="5306959"/>
                  <a:pt x="10732722" y="5296306"/>
                </a:cubicBezTo>
                <a:cubicBezTo>
                  <a:pt x="10739662" y="5281710"/>
                  <a:pt x="10745804" y="5266984"/>
                  <a:pt x="10752367" y="5251674"/>
                </a:cubicBezTo>
                <a:cubicBezTo>
                  <a:pt x="10758298" y="5237242"/>
                  <a:pt x="10764439" y="5222517"/>
                  <a:pt x="10772258" y="5208554"/>
                </a:cubicBezTo>
                <a:cubicBezTo>
                  <a:pt x="10776021" y="5201468"/>
                  <a:pt x="10780582" y="5194509"/>
                  <a:pt x="10783758" y="5187000"/>
                </a:cubicBezTo>
                <a:cubicBezTo>
                  <a:pt x="10785750" y="5181756"/>
                  <a:pt x="10788036" y="5176722"/>
                  <a:pt x="10791202" y="5172322"/>
                </a:cubicBezTo>
                <a:close/>
                <a:moveTo>
                  <a:pt x="1187182" y="5171209"/>
                </a:moveTo>
                <a:cubicBezTo>
                  <a:pt x="1189524" y="5170429"/>
                  <a:pt x="1190695" y="5173937"/>
                  <a:pt x="1188743" y="5175106"/>
                </a:cubicBezTo>
                <a:cubicBezTo>
                  <a:pt x="1182887" y="5179003"/>
                  <a:pt x="1176638" y="5180952"/>
                  <a:pt x="1170782" y="5184460"/>
                </a:cubicBezTo>
                <a:cubicBezTo>
                  <a:pt x="1164535" y="5187966"/>
                  <a:pt x="1159068" y="5191085"/>
                  <a:pt x="1152821" y="5194982"/>
                </a:cubicBezTo>
                <a:cubicBezTo>
                  <a:pt x="1151260" y="5196151"/>
                  <a:pt x="1149307" y="5193034"/>
                  <a:pt x="1151260" y="5191864"/>
                </a:cubicBezTo>
                <a:cubicBezTo>
                  <a:pt x="1162583" y="5184849"/>
                  <a:pt x="1174687" y="5175106"/>
                  <a:pt x="1187182" y="5171209"/>
                </a:cubicBezTo>
                <a:close/>
                <a:moveTo>
                  <a:pt x="244285" y="5168894"/>
                </a:moveTo>
                <a:cubicBezTo>
                  <a:pt x="236088" y="5170202"/>
                  <a:pt x="228196" y="5173114"/>
                  <a:pt x="221944" y="5178453"/>
                </a:cubicBezTo>
                <a:cubicBezTo>
                  <a:pt x="196763" y="5200286"/>
                  <a:pt x="208229" y="5242445"/>
                  <a:pt x="221038" y="5267987"/>
                </a:cubicBezTo>
                <a:cubicBezTo>
                  <a:pt x="228770" y="5282732"/>
                  <a:pt x="238921" y="5297537"/>
                  <a:pt x="252560" y="5307905"/>
                </a:cubicBezTo>
                <a:cubicBezTo>
                  <a:pt x="257785" y="5312240"/>
                  <a:pt x="264161" y="5315635"/>
                  <a:pt x="270556" y="5318221"/>
                </a:cubicBezTo>
                <a:cubicBezTo>
                  <a:pt x="298303" y="5289986"/>
                  <a:pt x="318724" y="5250412"/>
                  <a:pt x="308645" y="5211198"/>
                </a:cubicBezTo>
                <a:cubicBezTo>
                  <a:pt x="303940" y="5191034"/>
                  <a:pt x="290177" y="5171934"/>
                  <a:pt x="268463" y="5168960"/>
                </a:cubicBezTo>
                <a:cubicBezTo>
                  <a:pt x="260986" y="5167882"/>
                  <a:pt x="252482" y="5167586"/>
                  <a:pt x="244285" y="5168894"/>
                </a:cubicBezTo>
                <a:close/>
                <a:moveTo>
                  <a:pt x="1187091" y="5155535"/>
                </a:moveTo>
                <a:cubicBezTo>
                  <a:pt x="1189887" y="5155922"/>
                  <a:pt x="1190687" y="5159404"/>
                  <a:pt x="1187490" y="5160177"/>
                </a:cubicBezTo>
                <a:cubicBezTo>
                  <a:pt x="1171109" y="5164819"/>
                  <a:pt x="1159523" y="5174878"/>
                  <a:pt x="1145939" y="5184548"/>
                </a:cubicBezTo>
                <a:cubicBezTo>
                  <a:pt x="1144341" y="5185709"/>
                  <a:pt x="1142343" y="5183001"/>
                  <a:pt x="1143542" y="5181841"/>
                </a:cubicBezTo>
                <a:cubicBezTo>
                  <a:pt x="1150733" y="5176425"/>
                  <a:pt x="1157525" y="5170235"/>
                  <a:pt x="1164718" y="5165206"/>
                </a:cubicBezTo>
                <a:cubicBezTo>
                  <a:pt x="1170711" y="5160564"/>
                  <a:pt x="1179100" y="5154761"/>
                  <a:pt x="1187091" y="5155535"/>
                </a:cubicBezTo>
                <a:close/>
                <a:moveTo>
                  <a:pt x="10952511" y="5149909"/>
                </a:moveTo>
                <a:cubicBezTo>
                  <a:pt x="10971036" y="5164984"/>
                  <a:pt x="10975453" y="5188699"/>
                  <a:pt x="10967601" y="5210580"/>
                </a:cubicBezTo>
                <a:cubicBezTo>
                  <a:pt x="10966396" y="5214083"/>
                  <a:pt x="10960946" y="5211910"/>
                  <a:pt x="10962441" y="5208615"/>
                </a:cubicBezTo>
                <a:cubicBezTo>
                  <a:pt x="10969751" y="5188093"/>
                  <a:pt x="10964625" y="5167801"/>
                  <a:pt x="10950980" y="5151429"/>
                </a:cubicBezTo>
                <a:cubicBezTo>
                  <a:pt x="10950031" y="5150310"/>
                  <a:pt x="10951563" y="5148790"/>
                  <a:pt x="10952511" y="5149909"/>
                </a:cubicBezTo>
                <a:close/>
                <a:moveTo>
                  <a:pt x="10956096" y="5138275"/>
                </a:moveTo>
                <a:cubicBezTo>
                  <a:pt x="10985312" y="5153482"/>
                  <a:pt x="10988655" y="5192998"/>
                  <a:pt x="10974630" y="5220467"/>
                </a:cubicBezTo>
                <a:cubicBezTo>
                  <a:pt x="10972669" y="5224421"/>
                  <a:pt x="10966878" y="5222043"/>
                  <a:pt x="10968628" y="5218383"/>
                </a:cubicBezTo>
                <a:cubicBezTo>
                  <a:pt x="10983289" y="5190032"/>
                  <a:pt x="10975488" y="5161616"/>
                  <a:pt x="10955036" y="5139748"/>
                </a:cubicBezTo>
                <a:cubicBezTo>
                  <a:pt x="10954164" y="5139121"/>
                  <a:pt x="10955224" y="5137647"/>
                  <a:pt x="10956096" y="5138275"/>
                </a:cubicBezTo>
                <a:close/>
                <a:moveTo>
                  <a:pt x="1186423" y="5137751"/>
                </a:moveTo>
                <a:cubicBezTo>
                  <a:pt x="1188755" y="5137353"/>
                  <a:pt x="1190698" y="5140935"/>
                  <a:pt x="1187977" y="5142129"/>
                </a:cubicBezTo>
                <a:cubicBezTo>
                  <a:pt x="1174766" y="5147699"/>
                  <a:pt x="1163497" y="5154463"/>
                  <a:pt x="1151839" y="5162819"/>
                </a:cubicBezTo>
                <a:cubicBezTo>
                  <a:pt x="1149508" y="5164808"/>
                  <a:pt x="1147565" y="5160830"/>
                  <a:pt x="1149508" y="5158840"/>
                </a:cubicBezTo>
                <a:cubicBezTo>
                  <a:pt x="1160777" y="5150882"/>
                  <a:pt x="1172434" y="5139740"/>
                  <a:pt x="1186423" y="5137751"/>
                </a:cubicBezTo>
                <a:close/>
                <a:moveTo>
                  <a:pt x="0" y="5130672"/>
                </a:moveTo>
                <a:lnTo>
                  <a:pt x="5806" y="5176740"/>
                </a:lnTo>
                <a:cubicBezTo>
                  <a:pt x="5945" y="5177878"/>
                  <a:pt x="4816" y="5178008"/>
                  <a:pt x="4507" y="5177351"/>
                </a:cubicBezTo>
                <a:lnTo>
                  <a:pt x="0" y="5153948"/>
                </a:lnTo>
                <a:close/>
                <a:moveTo>
                  <a:pt x="11750897" y="5124112"/>
                </a:moveTo>
                <a:cubicBezTo>
                  <a:pt x="11767320" y="5124112"/>
                  <a:pt x="11784873" y="5124112"/>
                  <a:pt x="11801862" y="5125244"/>
                </a:cubicBezTo>
                <a:cubicBezTo>
                  <a:pt x="11838670" y="5126941"/>
                  <a:pt x="11875478" y="5131467"/>
                  <a:pt x="11911154" y="5139389"/>
                </a:cubicBezTo>
                <a:cubicBezTo>
                  <a:pt x="11989300" y="5153534"/>
                  <a:pt x="12065747" y="5177438"/>
                  <a:pt x="12137947" y="5210112"/>
                </a:cubicBezTo>
                <a:lnTo>
                  <a:pt x="12192000" y="5238719"/>
                </a:lnTo>
                <a:lnTo>
                  <a:pt x="12192000" y="5289031"/>
                </a:lnTo>
                <a:lnTo>
                  <a:pt x="12185303" y="5284724"/>
                </a:lnTo>
                <a:cubicBezTo>
                  <a:pt x="12132993" y="5254808"/>
                  <a:pt x="12077639" y="5230196"/>
                  <a:pt x="12021577" y="5211242"/>
                </a:cubicBezTo>
                <a:cubicBezTo>
                  <a:pt x="11977407" y="5196532"/>
                  <a:pt x="11932106" y="5184651"/>
                  <a:pt x="11886238" y="5176164"/>
                </a:cubicBezTo>
                <a:cubicBezTo>
                  <a:pt x="11847164" y="5171073"/>
                  <a:pt x="11806958" y="5170507"/>
                  <a:pt x="11767320" y="5171637"/>
                </a:cubicBezTo>
                <a:cubicBezTo>
                  <a:pt x="11804694" y="5206716"/>
                  <a:pt x="11851128" y="5229348"/>
                  <a:pt x="11894166" y="5257071"/>
                </a:cubicBezTo>
                <a:cubicBezTo>
                  <a:pt x="11946263" y="5290453"/>
                  <a:pt x="11995528" y="5327228"/>
                  <a:pt x="12041398" y="5368531"/>
                </a:cubicBezTo>
                <a:cubicBezTo>
                  <a:pt x="12096893" y="5417754"/>
                  <a:pt x="12148424" y="5472069"/>
                  <a:pt x="12191460" y="5532042"/>
                </a:cubicBezTo>
                <a:lnTo>
                  <a:pt x="12192000" y="5531796"/>
                </a:lnTo>
                <a:lnTo>
                  <a:pt x="12192000" y="5628612"/>
                </a:lnTo>
                <a:lnTo>
                  <a:pt x="12173907" y="5590885"/>
                </a:lnTo>
                <a:cubicBezTo>
                  <a:pt x="12133701" y="5605595"/>
                  <a:pt x="12092929" y="5619174"/>
                  <a:pt x="12051024" y="5629924"/>
                </a:cubicBezTo>
                <a:cubicBezTo>
                  <a:pt x="11949661" y="5657647"/>
                  <a:pt x="11844332" y="5672358"/>
                  <a:pt x="11738439" y="5678015"/>
                </a:cubicBezTo>
                <a:cubicBezTo>
                  <a:pt x="11736740" y="5748172"/>
                  <a:pt x="11733910" y="5818329"/>
                  <a:pt x="11731078" y="5888486"/>
                </a:cubicBezTo>
                <a:cubicBezTo>
                  <a:pt x="11731078" y="5932052"/>
                  <a:pt x="11731078" y="5975052"/>
                  <a:pt x="11730512" y="6018052"/>
                </a:cubicBezTo>
                <a:cubicBezTo>
                  <a:pt x="11730512" y="6025407"/>
                  <a:pt x="11730512" y="6033329"/>
                  <a:pt x="11729944" y="6041250"/>
                </a:cubicBezTo>
                <a:cubicBezTo>
                  <a:pt x="11878876" y="6045209"/>
                  <a:pt x="12027807" y="6048039"/>
                  <a:pt x="12176737" y="6044079"/>
                </a:cubicBezTo>
                <a:lnTo>
                  <a:pt x="12192000" y="6043502"/>
                </a:lnTo>
                <a:lnTo>
                  <a:pt x="12192000" y="6092297"/>
                </a:lnTo>
                <a:lnTo>
                  <a:pt x="12176171" y="6092736"/>
                </a:lnTo>
                <a:cubicBezTo>
                  <a:pt x="12027241" y="6095564"/>
                  <a:pt x="11877744" y="6092736"/>
                  <a:pt x="11728812" y="6087643"/>
                </a:cubicBezTo>
                <a:cubicBezTo>
                  <a:pt x="11724282" y="6207025"/>
                  <a:pt x="11715221" y="6326405"/>
                  <a:pt x="11713523" y="6445219"/>
                </a:cubicBezTo>
                <a:cubicBezTo>
                  <a:pt x="11815453" y="6452008"/>
                  <a:pt x="11917382" y="6469548"/>
                  <a:pt x="12014783" y="6497837"/>
                </a:cubicBezTo>
                <a:cubicBezTo>
                  <a:pt x="12051591" y="6508587"/>
                  <a:pt x="12086700" y="6521601"/>
                  <a:pt x="12121810" y="6536310"/>
                </a:cubicBezTo>
                <a:cubicBezTo>
                  <a:pt x="12134267" y="6517640"/>
                  <a:pt x="12145593" y="6498403"/>
                  <a:pt x="12156352" y="6478601"/>
                </a:cubicBezTo>
                <a:lnTo>
                  <a:pt x="12192000" y="6394945"/>
                </a:lnTo>
                <a:lnTo>
                  <a:pt x="12192000" y="6512352"/>
                </a:lnTo>
                <a:lnTo>
                  <a:pt x="12169376" y="6555547"/>
                </a:lnTo>
                <a:lnTo>
                  <a:pt x="12192000" y="6565125"/>
                </a:lnTo>
                <a:lnTo>
                  <a:pt x="12192000" y="6625119"/>
                </a:lnTo>
                <a:lnTo>
                  <a:pt x="12173341" y="6614955"/>
                </a:lnTo>
                <a:cubicBezTo>
                  <a:pt x="12162582" y="6609863"/>
                  <a:pt x="12151256" y="6604205"/>
                  <a:pt x="12139929" y="6599113"/>
                </a:cubicBezTo>
                <a:cubicBezTo>
                  <a:pt x="12132001" y="6610428"/>
                  <a:pt x="12123508" y="6621178"/>
                  <a:pt x="12115014" y="6631928"/>
                </a:cubicBezTo>
                <a:cubicBezTo>
                  <a:pt x="12137099" y="6647204"/>
                  <a:pt x="12162014" y="6658520"/>
                  <a:pt x="12184666" y="6672665"/>
                </a:cubicBezTo>
                <a:lnTo>
                  <a:pt x="12192000" y="6676301"/>
                </a:lnTo>
                <a:lnTo>
                  <a:pt x="12192000" y="6702032"/>
                </a:lnTo>
                <a:lnTo>
                  <a:pt x="12167677" y="6685112"/>
                </a:lnTo>
                <a:cubicBezTo>
                  <a:pt x="12148424" y="6670401"/>
                  <a:pt x="12126340" y="6657388"/>
                  <a:pt x="12107086" y="6641547"/>
                </a:cubicBezTo>
                <a:cubicBezTo>
                  <a:pt x="12098025" y="6652297"/>
                  <a:pt x="12088965" y="6663047"/>
                  <a:pt x="12079338" y="6673231"/>
                </a:cubicBezTo>
                <a:cubicBezTo>
                  <a:pt x="12101989" y="6691901"/>
                  <a:pt x="12126906" y="6706046"/>
                  <a:pt x="12152388" y="6720190"/>
                </a:cubicBezTo>
                <a:cubicBezTo>
                  <a:pt x="12164280" y="6726131"/>
                  <a:pt x="12176879" y="6731789"/>
                  <a:pt x="12189196" y="6738013"/>
                </a:cubicBezTo>
                <a:lnTo>
                  <a:pt x="12192000" y="6739707"/>
                </a:lnTo>
                <a:lnTo>
                  <a:pt x="12192000" y="6767173"/>
                </a:lnTo>
                <a:lnTo>
                  <a:pt x="12129737" y="6728112"/>
                </a:lnTo>
                <a:cubicBezTo>
                  <a:pt x="12109350" y="6713967"/>
                  <a:pt x="12089531" y="6698690"/>
                  <a:pt x="12071976" y="6681151"/>
                </a:cubicBezTo>
                <a:cubicBezTo>
                  <a:pt x="12064049" y="6689638"/>
                  <a:pt x="12056121" y="6698126"/>
                  <a:pt x="12047626" y="6706046"/>
                </a:cubicBezTo>
                <a:cubicBezTo>
                  <a:pt x="12045362" y="6708310"/>
                  <a:pt x="12043096" y="6710572"/>
                  <a:pt x="12040832" y="6712270"/>
                </a:cubicBezTo>
                <a:cubicBezTo>
                  <a:pt x="12058385" y="6736033"/>
                  <a:pt x="12083868" y="6751310"/>
                  <a:pt x="12109916" y="6764888"/>
                </a:cubicBezTo>
                <a:cubicBezTo>
                  <a:pt x="12127472" y="6775072"/>
                  <a:pt x="12151822" y="6782993"/>
                  <a:pt x="12166545" y="6797703"/>
                </a:cubicBezTo>
                <a:cubicBezTo>
                  <a:pt x="12168810" y="6796006"/>
                  <a:pt x="12171641" y="6794308"/>
                  <a:pt x="12174473" y="6792611"/>
                </a:cubicBezTo>
                <a:lnTo>
                  <a:pt x="12192000" y="6781053"/>
                </a:lnTo>
                <a:lnTo>
                  <a:pt x="12192000" y="6836308"/>
                </a:lnTo>
                <a:lnTo>
                  <a:pt x="12155729" y="6858000"/>
                </a:lnTo>
                <a:lnTo>
                  <a:pt x="12031514" y="6858000"/>
                </a:lnTo>
                <a:lnTo>
                  <a:pt x="12073108" y="6841268"/>
                </a:lnTo>
                <a:cubicBezTo>
                  <a:pt x="12040832" y="6820901"/>
                  <a:pt x="12007988" y="6792045"/>
                  <a:pt x="11987035" y="6759229"/>
                </a:cubicBezTo>
                <a:cubicBezTo>
                  <a:pt x="11974577" y="6769979"/>
                  <a:pt x="11960986" y="6779599"/>
                  <a:pt x="11947962" y="6789217"/>
                </a:cubicBezTo>
                <a:cubicBezTo>
                  <a:pt x="11959287" y="6803645"/>
                  <a:pt x="11971887" y="6816516"/>
                  <a:pt x="11985548" y="6828044"/>
                </a:cubicBezTo>
                <a:lnTo>
                  <a:pt x="12028352" y="6858000"/>
                </a:lnTo>
                <a:lnTo>
                  <a:pt x="11994484" y="6858000"/>
                </a:lnTo>
                <a:lnTo>
                  <a:pt x="11970046" y="6834126"/>
                </a:lnTo>
                <a:cubicBezTo>
                  <a:pt x="11959429" y="6821467"/>
                  <a:pt x="11949944" y="6807888"/>
                  <a:pt x="11941733" y="6794308"/>
                </a:cubicBezTo>
                <a:cubicBezTo>
                  <a:pt x="11928708" y="6803361"/>
                  <a:pt x="11915684" y="6811847"/>
                  <a:pt x="11902659" y="6820335"/>
                </a:cubicBezTo>
                <a:lnTo>
                  <a:pt x="11945115" y="6858000"/>
                </a:lnTo>
                <a:lnTo>
                  <a:pt x="11914929" y="6858000"/>
                </a:lnTo>
                <a:lnTo>
                  <a:pt x="11892466" y="6827124"/>
                </a:lnTo>
                <a:cubicBezTo>
                  <a:pt x="11880574" y="6834479"/>
                  <a:pt x="11869249" y="6841835"/>
                  <a:pt x="11857357" y="6849190"/>
                </a:cubicBezTo>
                <a:lnTo>
                  <a:pt x="11865960" y="6858000"/>
                </a:lnTo>
                <a:lnTo>
                  <a:pt x="11851544" y="6858000"/>
                </a:lnTo>
                <a:lnTo>
                  <a:pt x="11848864" y="6854847"/>
                </a:lnTo>
                <a:lnTo>
                  <a:pt x="11843875" y="6858000"/>
                </a:lnTo>
                <a:lnTo>
                  <a:pt x="11757514" y="6858000"/>
                </a:lnTo>
                <a:lnTo>
                  <a:pt x="11843837" y="6799118"/>
                </a:lnTo>
                <a:cubicBezTo>
                  <a:pt x="11884963" y="6772951"/>
                  <a:pt x="11925877" y="6746500"/>
                  <a:pt x="11963252" y="6715099"/>
                </a:cubicBezTo>
                <a:cubicBezTo>
                  <a:pt x="12011385" y="6674928"/>
                  <a:pt x="12054421" y="6629099"/>
                  <a:pt x="12091796" y="6578744"/>
                </a:cubicBezTo>
                <a:cubicBezTo>
                  <a:pt x="12058953" y="6565731"/>
                  <a:pt x="12025542" y="6554981"/>
                  <a:pt x="11991565" y="6545930"/>
                </a:cubicBezTo>
                <a:cubicBezTo>
                  <a:pt x="11900961" y="6519903"/>
                  <a:pt x="11806958" y="6501232"/>
                  <a:pt x="11712957" y="6494442"/>
                </a:cubicBezTo>
                <a:lnTo>
                  <a:pt x="11722533" y="6858000"/>
                </a:lnTo>
                <a:lnTo>
                  <a:pt x="11676938" y="6858000"/>
                </a:lnTo>
                <a:lnTo>
                  <a:pt x="11667655" y="6491614"/>
                </a:lnTo>
                <a:cubicBezTo>
                  <a:pt x="11662558" y="6491048"/>
                  <a:pt x="11658028" y="6491048"/>
                  <a:pt x="11652932" y="6491048"/>
                </a:cubicBezTo>
                <a:cubicBezTo>
                  <a:pt x="11561761" y="6488219"/>
                  <a:pt x="11469457" y="6495008"/>
                  <a:pt x="11378852" y="6512548"/>
                </a:cubicBezTo>
                <a:cubicBezTo>
                  <a:pt x="11399239" y="6548192"/>
                  <a:pt x="11420758" y="6582705"/>
                  <a:pt x="11442843" y="6617219"/>
                </a:cubicBezTo>
                <a:cubicBezTo>
                  <a:pt x="11492109" y="6693600"/>
                  <a:pt x="11543286" y="6771890"/>
                  <a:pt x="11608080" y="6835620"/>
                </a:cubicBezTo>
                <a:lnTo>
                  <a:pt x="11634878" y="6858000"/>
                </a:lnTo>
                <a:lnTo>
                  <a:pt x="11561071" y="6858000"/>
                </a:lnTo>
                <a:lnTo>
                  <a:pt x="11547745" y="6845654"/>
                </a:lnTo>
                <a:cubicBezTo>
                  <a:pt x="11524811" y="6820759"/>
                  <a:pt x="11503434" y="6794026"/>
                  <a:pt x="11483048" y="6766019"/>
                </a:cubicBezTo>
                <a:cubicBezTo>
                  <a:pt x="11426420" y="6687942"/>
                  <a:pt x="11373190" y="6607599"/>
                  <a:pt x="11326189" y="6523864"/>
                </a:cubicBezTo>
                <a:cubicBezTo>
                  <a:pt x="11324491" y="6523864"/>
                  <a:pt x="11322791" y="6524996"/>
                  <a:pt x="11320527" y="6524996"/>
                </a:cubicBezTo>
                <a:lnTo>
                  <a:pt x="11190007" y="6565011"/>
                </a:lnTo>
                <a:lnTo>
                  <a:pt x="11163667" y="6573087"/>
                </a:lnTo>
                <a:cubicBezTo>
                  <a:pt x="11126859" y="6587797"/>
                  <a:pt x="11091751" y="6605903"/>
                  <a:pt x="11056075" y="6624008"/>
                </a:cubicBezTo>
                <a:cubicBezTo>
                  <a:pt x="11077593" y="6648903"/>
                  <a:pt x="11099112" y="6672665"/>
                  <a:pt x="11123461" y="6694165"/>
                </a:cubicBezTo>
                <a:cubicBezTo>
                  <a:pt x="11188867" y="6754846"/>
                  <a:pt x="11266694" y="6804069"/>
                  <a:pt x="11349061" y="6840880"/>
                </a:cubicBezTo>
                <a:lnTo>
                  <a:pt x="11392907" y="6858000"/>
                </a:lnTo>
                <a:lnTo>
                  <a:pt x="11284646" y="6858000"/>
                </a:lnTo>
                <a:lnTo>
                  <a:pt x="11211235" y="6819186"/>
                </a:lnTo>
                <a:cubicBezTo>
                  <a:pt x="11177506" y="6798588"/>
                  <a:pt x="11145122" y="6775922"/>
                  <a:pt x="11114402" y="6751310"/>
                </a:cubicBezTo>
                <a:cubicBezTo>
                  <a:pt x="11032858" y="6685112"/>
                  <a:pt x="10967735" y="6599678"/>
                  <a:pt x="10916770" y="6509153"/>
                </a:cubicBezTo>
                <a:cubicBezTo>
                  <a:pt x="10861275" y="6410707"/>
                  <a:pt x="10819369" y="6303773"/>
                  <a:pt x="10797852" y="6192880"/>
                </a:cubicBezTo>
                <a:cubicBezTo>
                  <a:pt x="10778031" y="6090473"/>
                  <a:pt x="10772369" y="5981841"/>
                  <a:pt x="10800116" y="5880000"/>
                </a:cubicBezTo>
                <a:cubicBezTo>
                  <a:pt x="10829563" y="5773633"/>
                  <a:pt x="10875998" y="5669527"/>
                  <a:pt x="10934325" y="5576174"/>
                </a:cubicBezTo>
                <a:cubicBezTo>
                  <a:pt x="10958674" y="5537135"/>
                  <a:pt x="10985856" y="5498662"/>
                  <a:pt x="11015303" y="5462451"/>
                </a:cubicBezTo>
                <a:cubicBezTo>
                  <a:pt x="11015869" y="5461885"/>
                  <a:pt x="11017001" y="5461319"/>
                  <a:pt x="11017568" y="5460188"/>
                </a:cubicBezTo>
                <a:cubicBezTo>
                  <a:pt x="11018134" y="5459056"/>
                  <a:pt x="11019267" y="5457924"/>
                  <a:pt x="11020399" y="5456794"/>
                </a:cubicBezTo>
                <a:cubicBezTo>
                  <a:pt x="11028328" y="5446610"/>
                  <a:pt x="11037388" y="5436424"/>
                  <a:pt x="11046447" y="5426240"/>
                </a:cubicBezTo>
                <a:cubicBezTo>
                  <a:pt x="11151776" y="5307992"/>
                  <a:pt x="11283153" y="5214637"/>
                  <a:pt x="11435481" y="5167112"/>
                </a:cubicBezTo>
                <a:cubicBezTo>
                  <a:pt x="11492108" y="5149573"/>
                  <a:pt x="11549869" y="5139953"/>
                  <a:pt x="11608196" y="5133730"/>
                </a:cubicBezTo>
                <a:cubicBezTo>
                  <a:pt x="11614424" y="5133164"/>
                  <a:pt x="11620088" y="5132598"/>
                  <a:pt x="11626315" y="5131467"/>
                </a:cubicBezTo>
                <a:cubicBezTo>
                  <a:pt x="11633677" y="5130901"/>
                  <a:pt x="11640473" y="5130335"/>
                  <a:pt x="11647834" y="5129203"/>
                </a:cubicBezTo>
                <a:cubicBezTo>
                  <a:pt x="11682378" y="5125244"/>
                  <a:pt x="11716355" y="5124112"/>
                  <a:pt x="11750897" y="5124112"/>
                </a:cubicBezTo>
                <a:close/>
                <a:moveTo>
                  <a:pt x="1186374" y="5118979"/>
                </a:moveTo>
                <a:cubicBezTo>
                  <a:pt x="1189515" y="5118205"/>
                  <a:pt x="1190693" y="5122074"/>
                  <a:pt x="1188338" y="5123621"/>
                </a:cubicBezTo>
                <a:cubicBezTo>
                  <a:pt x="1173809" y="5132131"/>
                  <a:pt x="1158102" y="5137934"/>
                  <a:pt x="1143574" y="5147605"/>
                </a:cubicBezTo>
                <a:cubicBezTo>
                  <a:pt x="1141218" y="5149152"/>
                  <a:pt x="1138862" y="5145285"/>
                  <a:pt x="1141218" y="5143350"/>
                </a:cubicBezTo>
                <a:cubicBezTo>
                  <a:pt x="1154962" y="5134066"/>
                  <a:pt x="1170275" y="5123234"/>
                  <a:pt x="1186374" y="5118979"/>
                </a:cubicBezTo>
                <a:close/>
                <a:moveTo>
                  <a:pt x="10949822" y="5118307"/>
                </a:moveTo>
                <a:cubicBezTo>
                  <a:pt x="10961271" y="5122550"/>
                  <a:pt x="10971016" y="5129783"/>
                  <a:pt x="10978733" y="5138828"/>
                </a:cubicBezTo>
                <a:cubicBezTo>
                  <a:pt x="10986449" y="5147873"/>
                  <a:pt x="10992136" y="5158730"/>
                  <a:pt x="10995469" y="5170223"/>
                </a:cubicBezTo>
                <a:cubicBezTo>
                  <a:pt x="11001884" y="5191698"/>
                  <a:pt x="10992751" y="5213077"/>
                  <a:pt x="10981434" y="5230669"/>
                </a:cubicBezTo>
                <a:cubicBezTo>
                  <a:pt x="10978994" y="5234681"/>
                  <a:pt x="10973323" y="5230158"/>
                  <a:pt x="10975553" y="5226438"/>
                </a:cubicBezTo>
                <a:cubicBezTo>
                  <a:pt x="10985608" y="5210601"/>
                  <a:pt x="10994279" y="5191106"/>
                  <a:pt x="10989290" y="5171990"/>
                </a:cubicBezTo>
                <a:cubicBezTo>
                  <a:pt x="10983085" y="5150223"/>
                  <a:pt x="10968767" y="5131049"/>
                  <a:pt x="10948855" y="5120272"/>
                </a:cubicBezTo>
                <a:cubicBezTo>
                  <a:pt x="10947679" y="5119426"/>
                  <a:pt x="10948142" y="5117541"/>
                  <a:pt x="10949822" y="5118307"/>
                </a:cubicBezTo>
                <a:close/>
                <a:moveTo>
                  <a:pt x="1253867" y="5117375"/>
                </a:moveTo>
                <a:cubicBezTo>
                  <a:pt x="1261646" y="5120138"/>
                  <a:pt x="1263955" y="5134953"/>
                  <a:pt x="1265146" y="5142913"/>
                </a:cubicBezTo>
                <a:cubicBezTo>
                  <a:pt x="1265543" y="5145272"/>
                  <a:pt x="1262764" y="5145665"/>
                  <a:pt x="1261970" y="5143699"/>
                </a:cubicBezTo>
                <a:cubicBezTo>
                  <a:pt x="1259984" y="5138589"/>
                  <a:pt x="1259984" y="5132693"/>
                  <a:pt x="1258396" y="5127190"/>
                </a:cubicBezTo>
                <a:cubicBezTo>
                  <a:pt x="1255618" y="5120114"/>
                  <a:pt x="1251647" y="5117755"/>
                  <a:pt x="1244501" y="5120507"/>
                </a:cubicBezTo>
                <a:cubicBezTo>
                  <a:pt x="1243707" y="5120900"/>
                  <a:pt x="1243310" y="5119721"/>
                  <a:pt x="1244104" y="5119328"/>
                </a:cubicBezTo>
                <a:cubicBezTo>
                  <a:pt x="1248074" y="5116871"/>
                  <a:pt x="1251275" y="5116454"/>
                  <a:pt x="1253867" y="5117375"/>
                </a:cubicBezTo>
                <a:close/>
                <a:moveTo>
                  <a:pt x="1257110" y="5109307"/>
                </a:moveTo>
                <a:cubicBezTo>
                  <a:pt x="1261892" y="5109652"/>
                  <a:pt x="1266077" y="5112106"/>
                  <a:pt x="1268269" y="5118192"/>
                </a:cubicBezTo>
                <a:cubicBezTo>
                  <a:pt x="1272254" y="5129971"/>
                  <a:pt x="1270659" y="5142929"/>
                  <a:pt x="1273847" y="5155102"/>
                </a:cubicBezTo>
                <a:cubicBezTo>
                  <a:pt x="1274246" y="5156673"/>
                  <a:pt x="1271854" y="5157850"/>
                  <a:pt x="1271058" y="5156280"/>
                </a:cubicBezTo>
                <a:cubicBezTo>
                  <a:pt x="1267471" y="5147249"/>
                  <a:pt x="1268269" y="5136647"/>
                  <a:pt x="1267072" y="5126831"/>
                </a:cubicBezTo>
                <a:cubicBezTo>
                  <a:pt x="1266276" y="5122511"/>
                  <a:pt x="1265479" y="5117014"/>
                  <a:pt x="1261892" y="5113872"/>
                </a:cubicBezTo>
                <a:cubicBezTo>
                  <a:pt x="1256712" y="5109553"/>
                  <a:pt x="1248742" y="5112695"/>
                  <a:pt x="1242764" y="5114265"/>
                </a:cubicBezTo>
                <a:cubicBezTo>
                  <a:pt x="1241967" y="5114658"/>
                  <a:pt x="1241569" y="5113480"/>
                  <a:pt x="1242366" y="5113087"/>
                </a:cubicBezTo>
                <a:cubicBezTo>
                  <a:pt x="1246948" y="5110731"/>
                  <a:pt x="1252328" y="5108964"/>
                  <a:pt x="1257110" y="5109307"/>
                </a:cubicBezTo>
                <a:close/>
                <a:moveTo>
                  <a:pt x="1247387" y="5103900"/>
                </a:moveTo>
                <a:cubicBezTo>
                  <a:pt x="1240684" y="5105479"/>
                  <a:pt x="1234375" y="5107453"/>
                  <a:pt x="1228066" y="5109822"/>
                </a:cubicBezTo>
                <a:cubicBezTo>
                  <a:pt x="1228461" y="5146930"/>
                  <a:pt x="1227671" y="5184037"/>
                  <a:pt x="1228066" y="5221145"/>
                </a:cubicBezTo>
                <a:cubicBezTo>
                  <a:pt x="1228461" y="5243252"/>
                  <a:pt x="1228855" y="5265359"/>
                  <a:pt x="1229643" y="5287861"/>
                </a:cubicBezTo>
                <a:cubicBezTo>
                  <a:pt x="1254483" y="5281544"/>
                  <a:pt x="1278535" y="5270096"/>
                  <a:pt x="1279323" y="5240489"/>
                </a:cubicBezTo>
                <a:cubicBezTo>
                  <a:pt x="1279718" y="5222724"/>
                  <a:pt x="1276563" y="5205355"/>
                  <a:pt x="1276170" y="5187590"/>
                </a:cubicBezTo>
                <a:cubicBezTo>
                  <a:pt x="1275775" y="5167852"/>
                  <a:pt x="1275380" y="5148114"/>
                  <a:pt x="1274591" y="5128376"/>
                </a:cubicBezTo>
                <a:cubicBezTo>
                  <a:pt x="1273803" y="5111006"/>
                  <a:pt x="1266313" y="5098768"/>
                  <a:pt x="1247387" y="5103900"/>
                </a:cubicBezTo>
                <a:close/>
                <a:moveTo>
                  <a:pt x="1186722" y="5100256"/>
                </a:moveTo>
                <a:cubicBezTo>
                  <a:pt x="1189499" y="5099056"/>
                  <a:pt x="1190689" y="5103859"/>
                  <a:pt x="1188308" y="5105458"/>
                </a:cubicBezTo>
                <a:cubicBezTo>
                  <a:pt x="1181563" y="5110261"/>
                  <a:pt x="1172833" y="5114263"/>
                  <a:pt x="1165293" y="5118264"/>
                </a:cubicBezTo>
                <a:cubicBezTo>
                  <a:pt x="1157357" y="5123067"/>
                  <a:pt x="1149422" y="5127469"/>
                  <a:pt x="1141486" y="5132271"/>
                </a:cubicBezTo>
                <a:cubicBezTo>
                  <a:pt x="1139105" y="5133471"/>
                  <a:pt x="1137120" y="5129870"/>
                  <a:pt x="1139501" y="5128269"/>
                </a:cubicBezTo>
                <a:cubicBezTo>
                  <a:pt x="1153390" y="5117865"/>
                  <a:pt x="1170056" y="5105859"/>
                  <a:pt x="1186722" y="5100256"/>
                </a:cubicBezTo>
                <a:close/>
                <a:moveTo>
                  <a:pt x="10903710" y="5097428"/>
                </a:moveTo>
                <a:cubicBezTo>
                  <a:pt x="10884964" y="5101270"/>
                  <a:pt x="10869190" y="5117025"/>
                  <a:pt x="10856985" y="5130905"/>
                </a:cubicBezTo>
                <a:cubicBezTo>
                  <a:pt x="10840111" y="5149423"/>
                  <a:pt x="10825951" y="5170339"/>
                  <a:pt x="10813758" y="5192225"/>
                </a:cubicBezTo>
                <a:cubicBezTo>
                  <a:pt x="10787686" y="5238338"/>
                  <a:pt x="10768518" y="5287198"/>
                  <a:pt x="10746589" y="5334959"/>
                </a:cubicBezTo>
                <a:cubicBezTo>
                  <a:pt x="10734079" y="5362838"/>
                  <a:pt x="10719650" y="5388448"/>
                  <a:pt x="10704005" y="5414516"/>
                </a:cubicBezTo>
                <a:cubicBezTo>
                  <a:pt x="10686674" y="5442925"/>
                  <a:pt x="10669636" y="5471544"/>
                  <a:pt x="10657034" y="5502022"/>
                </a:cubicBezTo>
                <a:cubicBezTo>
                  <a:pt x="10651873" y="5514750"/>
                  <a:pt x="10647088" y="5528190"/>
                  <a:pt x="10646198" y="5541769"/>
                </a:cubicBezTo>
                <a:cubicBezTo>
                  <a:pt x="10645460" y="5548348"/>
                  <a:pt x="10646069" y="5553673"/>
                  <a:pt x="10648819" y="5557872"/>
                </a:cubicBezTo>
                <a:cubicBezTo>
                  <a:pt x="10650317" y="5560728"/>
                  <a:pt x="10654049" y="5559858"/>
                  <a:pt x="10656566" y="5559446"/>
                </a:cubicBezTo>
                <a:cubicBezTo>
                  <a:pt x="10661808" y="5558330"/>
                  <a:pt x="10659877" y="5559164"/>
                  <a:pt x="10667074" y="5551011"/>
                </a:cubicBezTo>
                <a:cubicBezTo>
                  <a:pt x="10696727" y="5511028"/>
                  <a:pt x="10733692" y="5476306"/>
                  <a:pt x="10771279" y="5443808"/>
                </a:cubicBezTo>
                <a:cubicBezTo>
                  <a:pt x="10812482" y="5408135"/>
                  <a:pt x="10856984" y="5375279"/>
                  <a:pt x="10894219" y="5335864"/>
                </a:cubicBezTo>
                <a:cubicBezTo>
                  <a:pt x="10924598" y="5303512"/>
                  <a:pt x="10957609" y="5273054"/>
                  <a:pt x="10982639" y="5236410"/>
                </a:cubicBezTo>
                <a:cubicBezTo>
                  <a:pt x="10993090" y="5221267"/>
                  <a:pt x="11003925" y="5203736"/>
                  <a:pt x="11004206" y="5184833"/>
                </a:cubicBezTo>
                <a:cubicBezTo>
                  <a:pt x="11004183" y="5168821"/>
                  <a:pt x="10997372" y="5152369"/>
                  <a:pt x="10988035" y="5139431"/>
                </a:cubicBezTo>
                <a:cubicBezTo>
                  <a:pt x="10978884" y="5126849"/>
                  <a:pt x="10966117" y="5114665"/>
                  <a:pt x="10951481" y="5106469"/>
                </a:cubicBezTo>
                <a:cubicBezTo>
                  <a:pt x="10936845" y="5098271"/>
                  <a:pt x="10920339" y="5094062"/>
                  <a:pt x="10903710" y="5097428"/>
                </a:cubicBezTo>
                <a:close/>
                <a:moveTo>
                  <a:pt x="11582738" y="5092230"/>
                </a:moveTo>
                <a:cubicBezTo>
                  <a:pt x="11598001" y="5091664"/>
                  <a:pt x="11597435" y="5115423"/>
                  <a:pt x="11582738" y="5115989"/>
                </a:cubicBezTo>
                <a:cubicBezTo>
                  <a:pt x="11470811" y="5121081"/>
                  <a:pt x="11366799" y="5161813"/>
                  <a:pt x="11271266" y="5219516"/>
                </a:cubicBezTo>
                <a:cubicBezTo>
                  <a:pt x="11223782" y="5247802"/>
                  <a:pt x="11179691" y="5280613"/>
                  <a:pt x="11133903" y="5311726"/>
                </a:cubicBezTo>
                <a:cubicBezTo>
                  <a:pt x="11094898" y="5338316"/>
                  <a:pt x="11053067" y="5368299"/>
                  <a:pt x="11033282" y="5412424"/>
                </a:cubicBezTo>
                <a:cubicBezTo>
                  <a:pt x="11031021" y="5418082"/>
                  <a:pt x="11021976" y="5414122"/>
                  <a:pt x="11023672" y="5408465"/>
                </a:cubicBezTo>
                <a:cubicBezTo>
                  <a:pt x="11037804" y="5362641"/>
                  <a:pt x="11075678" y="5329830"/>
                  <a:pt x="11113552" y="5303242"/>
                </a:cubicBezTo>
                <a:cubicBezTo>
                  <a:pt x="11162732" y="5268733"/>
                  <a:pt x="11210216" y="5232527"/>
                  <a:pt x="11261656" y="5201978"/>
                </a:cubicBezTo>
                <a:cubicBezTo>
                  <a:pt x="11360582" y="5142013"/>
                  <a:pt x="11466289" y="5099018"/>
                  <a:pt x="11582738" y="5092230"/>
                </a:cubicBezTo>
                <a:close/>
                <a:moveTo>
                  <a:pt x="10916653" y="5076969"/>
                </a:moveTo>
                <a:cubicBezTo>
                  <a:pt x="10933790" y="5077524"/>
                  <a:pt x="10950668" y="5083223"/>
                  <a:pt x="10965636" y="5092270"/>
                </a:cubicBezTo>
                <a:cubicBezTo>
                  <a:pt x="10980604" y="5101317"/>
                  <a:pt x="10993664" y="5113711"/>
                  <a:pt x="11003165" y="5127656"/>
                </a:cubicBezTo>
                <a:cubicBezTo>
                  <a:pt x="11024591" y="5157733"/>
                  <a:pt x="11029529" y="5192831"/>
                  <a:pt x="11011718" y="5226228"/>
                </a:cubicBezTo>
                <a:cubicBezTo>
                  <a:pt x="10989777" y="5265982"/>
                  <a:pt x="10956298" y="5298326"/>
                  <a:pt x="10924832" y="5330339"/>
                </a:cubicBezTo>
                <a:cubicBezTo>
                  <a:pt x="10885794" y="5369792"/>
                  <a:pt x="10843925" y="5404540"/>
                  <a:pt x="10801049" y="5439454"/>
                </a:cubicBezTo>
                <a:cubicBezTo>
                  <a:pt x="10753341" y="5478000"/>
                  <a:pt x="10705211" y="5517131"/>
                  <a:pt x="10668022" y="5566356"/>
                </a:cubicBezTo>
                <a:cubicBezTo>
                  <a:pt x="10667180" y="5567527"/>
                  <a:pt x="10666290" y="5569997"/>
                  <a:pt x="10664698" y="5569741"/>
                </a:cubicBezTo>
                <a:cubicBezTo>
                  <a:pt x="10661960" y="5573547"/>
                  <a:pt x="10658098" y="5575212"/>
                  <a:pt x="10654108" y="5577673"/>
                </a:cubicBezTo>
                <a:cubicBezTo>
                  <a:pt x="10650117" y="5580134"/>
                  <a:pt x="10646514" y="5580207"/>
                  <a:pt x="10642792" y="5577974"/>
                </a:cubicBezTo>
                <a:cubicBezTo>
                  <a:pt x="10612016" y="5560277"/>
                  <a:pt x="10631008" y="5513513"/>
                  <a:pt x="10641365" y="5489860"/>
                </a:cubicBezTo>
                <a:cubicBezTo>
                  <a:pt x="10657513" y="5452603"/>
                  <a:pt x="10679349" y="5418549"/>
                  <a:pt x="10700307" y="5383863"/>
                </a:cubicBezTo>
                <a:cubicBezTo>
                  <a:pt x="10745220" y="5309092"/>
                  <a:pt x="10768823" y="5217659"/>
                  <a:pt x="10820979" y="5144545"/>
                </a:cubicBezTo>
                <a:cubicBezTo>
                  <a:pt x="10843306" y="5113510"/>
                  <a:pt x="10874585" y="5075586"/>
                  <a:pt x="10916653" y="5076969"/>
                </a:cubicBezTo>
                <a:close/>
                <a:moveTo>
                  <a:pt x="674975" y="5072063"/>
                </a:moveTo>
                <a:cubicBezTo>
                  <a:pt x="667048" y="5072994"/>
                  <a:pt x="658777" y="5074886"/>
                  <a:pt x="650967" y="5077760"/>
                </a:cubicBezTo>
                <a:cubicBezTo>
                  <a:pt x="644337" y="5106852"/>
                  <a:pt x="647479" y="5138940"/>
                  <a:pt x="666776" y="5163030"/>
                </a:cubicBezTo>
                <a:cubicBezTo>
                  <a:pt x="679155" y="5179185"/>
                  <a:pt x="698572" y="5190830"/>
                  <a:pt x="719546" y="5183763"/>
                </a:cubicBezTo>
                <a:cubicBezTo>
                  <a:pt x="741170" y="5176389"/>
                  <a:pt x="766179" y="5155036"/>
                  <a:pt x="762238" y="5129718"/>
                </a:cubicBezTo>
                <a:cubicBezTo>
                  <a:pt x="755573" y="5089297"/>
                  <a:pt x="712688" y="5066712"/>
                  <a:pt x="674975" y="5072063"/>
                </a:cubicBezTo>
                <a:close/>
                <a:moveTo>
                  <a:pt x="1201895" y="5070100"/>
                </a:moveTo>
                <a:cubicBezTo>
                  <a:pt x="1205866" y="5067721"/>
                  <a:pt x="1209837" y="5074461"/>
                  <a:pt x="1205468" y="5077236"/>
                </a:cubicBezTo>
                <a:cubicBezTo>
                  <a:pt x="1171714" y="5097453"/>
                  <a:pt x="1124457" y="5107364"/>
                  <a:pt x="1085539" y="5105382"/>
                </a:cubicBezTo>
                <a:cubicBezTo>
                  <a:pt x="1083156" y="5104986"/>
                  <a:pt x="1083156" y="5101814"/>
                  <a:pt x="1085539" y="5101418"/>
                </a:cubicBezTo>
                <a:cubicBezTo>
                  <a:pt x="1124059" y="5097849"/>
                  <a:pt x="1168140" y="5091111"/>
                  <a:pt x="1201895" y="5070100"/>
                </a:cubicBezTo>
                <a:close/>
                <a:moveTo>
                  <a:pt x="11472192" y="5068738"/>
                </a:moveTo>
                <a:cubicBezTo>
                  <a:pt x="11487497" y="5064207"/>
                  <a:pt x="11493165" y="5088001"/>
                  <a:pt x="11478426" y="5092532"/>
                </a:cubicBezTo>
                <a:cubicBezTo>
                  <a:pt x="11397934" y="5118026"/>
                  <a:pt x="11318008" y="5145219"/>
                  <a:pt x="11243184" y="5184876"/>
                </a:cubicBezTo>
                <a:cubicBezTo>
                  <a:pt x="11181398" y="5217168"/>
                  <a:pt x="11107708" y="5255692"/>
                  <a:pt x="11063494" y="5311777"/>
                </a:cubicBezTo>
                <a:cubicBezTo>
                  <a:pt x="11060660" y="5315744"/>
                  <a:pt x="11054424" y="5311777"/>
                  <a:pt x="11056691" y="5307245"/>
                </a:cubicBezTo>
                <a:cubicBezTo>
                  <a:pt x="11094670" y="5244360"/>
                  <a:pt x="11168928" y="5199040"/>
                  <a:pt x="11231848" y="5165048"/>
                </a:cubicBezTo>
                <a:cubicBezTo>
                  <a:pt x="11308371" y="5123691"/>
                  <a:pt x="11389998" y="5095365"/>
                  <a:pt x="11472192" y="5068738"/>
                </a:cubicBezTo>
                <a:close/>
                <a:moveTo>
                  <a:pt x="919956" y="5066610"/>
                </a:moveTo>
                <a:cubicBezTo>
                  <a:pt x="920392" y="5064239"/>
                  <a:pt x="924308" y="5064239"/>
                  <a:pt x="924308" y="5066610"/>
                </a:cubicBezTo>
                <a:cubicBezTo>
                  <a:pt x="923438" y="5086764"/>
                  <a:pt x="923438" y="5106917"/>
                  <a:pt x="922567" y="5127070"/>
                </a:cubicBezTo>
                <a:cubicBezTo>
                  <a:pt x="922567" y="5128255"/>
                  <a:pt x="920827" y="5128255"/>
                  <a:pt x="920827" y="5126674"/>
                </a:cubicBezTo>
                <a:cubicBezTo>
                  <a:pt x="919956" y="5106917"/>
                  <a:pt x="919521" y="5086764"/>
                  <a:pt x="919956" y="5066610"/>
                </a:cubicBezTo>
                <a:close/>
                <a:moveTo>
                  <a:pt x="1260734" y="5065257"/>
                </a:moveTo>
                <a:cubicBezTo>
                  <a:pt x="1267670" y="5064157"/>
                  <a:pt x="1274556" y="5064157"/>
                  <a:pt x="1280144" y="5067557"/>
                </a:cubicBezTo>
                <a:cubicBezTo>
                  <a:pt x="1294115" y="5076755"/>
                  <a:pt x="1298106" y="5101549"/>
                  <a:pt x="1301699" y="5116346"/>
                </a:cubicBezTo>
                <a:cubicBezTo>
                  <a:pt x="1302098" y="5118746"/>
                  <a:pt x="1298505" y="5119546"/>
                  <a:pt x="1298106" y="5117546"/>
                </a:cubicBezTo>
                <a:cubicBezTo>
                  <a:pt x="1296111" y="5109948"/>
                  <a:pt x="1294115" y="5101949"/>
                  <a:pt x="1291720" y="5094750"/>
                </a:cubicBezTo>
                <a:cubicBezTo>
                  <a:pt x="1288926" y="5087553"/>
                  <a:pt x="1286132" y="5074355"/>
                  <a:pt x="1278148" y="5070756"/>
                </a:cubicBezTo>
                <a:cubicBezTo>
                  <a:pt x="1266971" y="5065157"/>
                  <a:pt x="1253400" y="5069557"/>
                  <a:pt x="1241425" y="5071556"/>
                </a:cubicBezTo>
                <a:cubicBezTo>
                  <a:pt x="1240626" y="5071556"/>
                  <a:pt x="1239828" y="5069557"/>
                  <a:pt x="1241026" y="5069557"/>
                </a:cubicBezTo>
                <a:cubicBezTo>
                  <a:pt x="1246814" y="5068557"/>
                  <a:pt x="1253800" y="5066357"/>
                  <a:pt x="1260734" y="5065257"/>
                </a:cubicBezTo>
                <a:close/>
                <a:moveTo>
                  <a:pt x="907770" y="5063109"/>
                </a:moveTo>
                <a:cubicBezTo>
                  <a:pt x="907770" y="5060758"/>
                  <a:pt x="912122" y="5060758"/>
                  <a:pt x="912122" y="5063501"/>
                </a:cubicBezTo>
                <a:cubicBezTo>
                  <a:pt x="912122" y="5087016"/>
                  <a:pt x="911252" y="5110531"/>
                  <a:pt x="909946" y="5133653"/>
                </a:cubicBezTo>
                <a:cubicBezTo>
                  <a:pt x="909946" y="5135221"/>
                  <a:pt x="907335" y="5135221"/>
                  <a:pt x="907770" y="5133653"/>
                </a:cubicBezTo>
                <a:cubicBezTo>
                  <a:pt x="908641" y="5110531"/>
                  <a:pt x="907770" y="5086625"/>
                  <a:pt x="907770" y="5063109"/>
                </a:cubicBezTo>
                <a:close/>
                <a:moveTo>
                  <a:pt x="896890" y="5061796"/>
                </a:moveTo>
                <a:cubicBezTo>
                  <a:pt x="896890" y="5059018"/>
                  <a:pt x="901242" y="5059018"/>
                  <a:pt x="901242" y="5061796"/>
                </a:cubicBezTo>
                <a:cubicBezTo>
                  <a:pt x="901242" y="5090383"/>
                  <a:pt x="903418" y="5118969"/>
                  <a:pt x="902547" y="5147952"/>
                </a:cubicBezTo>
                <a:cubicBezTo>
                  <a:pt x="902547" y="5149142"/>
                  <a:pt x="900372" y="5149142"/>
                  <a:pt x="900372" y="5147952"/>
                </a:cubicBezTo>
                <a:cubicBezTo>
                  <a:pt x="899066" y="5118969"/>
                  <a:pt x="897326" y="5090383"/>
                  <a:pt x="896890" y="5061796"/>
                </a:cubicBezTo>
                <a:close/>
                <a:moveTo>
                  <a:pt x="1266657" y="5059489"/>
                </a:moveTo>
                <a:cubicBezTo>
                  <a:pt x="1253202" y="5059489"/>
                  <a:pt x="1238121" y="5063832"/>
                  <a:pt x="1227278" y="5067977"/>
                </a:cubicBezTo>
                <a:cubicBezTo>
                  <a:pt x="1227671" y="5079030"/>
                  <a:pt x="1228066" y="5089689"/>
                  <a:pt x="1228066" y="5100742"/>
                </a:cubicBezTo>
                <a:cubicBezTo>
                  <a:pt x="1242260" y="5092847"/>
                  <a:pt x="1265918" y="5083767"/>
                  <a:pt x="1276958" y="5097189"/>
                </a:cubicBezTo>
                <a:cubicBezTo>
                  <a:pt x="1291940" y="5116138"/>
                  <a:pt x="1287997" y="5149693"/>
                  <a:pt x="1288392" y="5172589"/>
                </a:cubicBezTo>
                <a:cubicBezTo>
                  <a:pt x="1288786" y="5202591"/>
                  <a:pt x="1297460" y="5235752"/>
                  <a:pt x="1286815" y="5264569"/>
                </a:cubicBezTo>
                <a:cubicBezTo>
                  <a:pt x="1278535" y="5286282"/>
                  <a:pt x="1250935" y="5295756"/>
                  <a:pt x="1229643" y="5300888"/>
                </a:cubicBezTo>
                <a:cubicBezTo>
                  <a:pt x="1230038" y="5310757"/>
                  <a:pt x="1230038" y="5320626"/>
                  <a:pt x="1230038" y="5330100"/>
                </a:cubicBezTo>
                <a:cubicBezTo>
                  <a:pt x="1263552" y="5321810"/>
                  <a:pt x="1296672" y="5314310"/>
                  <a:pt x="1304557" y="5275228"/>
                </a:cubicBezTo>
                <a:cubicBezTo>
                  <a:pt x="1310866" y="5244042"/>
                  <a:pt x="1307317" y="5212855"/>
                  <a:pt x="1306529" y="5181274"/>
                </a:cubicBezTo>
                <a:cubicBezTo>
                  <a:pt x="1305740" y="5146930"/>
                  <a:pt x="1306923" y="5109822"/>
                  <a:pt x="1296277" y="5077056"/>
                </a:cubicBezTo>
                <a:cubicBezTo>
                  <a:pt x="1291940" y="5063832"/>
                  <a:pt x="1280112" y="5059489"/>
                  <a:pt x="1266657" y="5059489"/>
                </a:cubicBezTo>
                <a:close/>
                <a:moveTo>
                  <a:pt x="890377" y="5057910"/>
                </a:moveTo>
                <a:cubicBezTo>
                  <a:pt x="898238" y="5093517"/>
                  <a:pt x="891163" y="5131103"/>
                  <a:pt x="891163" y="5167501"/>
                </a:cubicBezTo>
                <a:cubicBezTo>
                  <a:pt x="891163" y="5168292"/>
                  <a:pt x="889590" y="5168292"/>
                  <a:pt x="889590" y="5167105"/>
                </a:cubicBezTo>
                <a:cubicBezTo>
                  <a:pt x="888018" y="5131499"/>
                  <a:pt x="894700" y="5093913"/>
                  <a:pt x="886838" y="5058701"/>
                </a:cubicBezTo>
                <a:cubicBezTo>
                  <a:pt x="886445" y="5056722"/>
                  <a:pt x="889983" y="5055536"/>
                  <a:pt x="890377" y="5057910"/>
                </a:cubicBezTo>
                <a:close/>
                <a:moveTo>
                  <a:pt x="10874" y="5056872"/>
                </a:moveTo>
                <a:cubicBezTo>
                  <a:pt x="11369" y="5056238"/>
                  <a:pt x="12173" y="5056261"/>
                  <a:pt x="12157" y="5057071"/>
                </a:cubicBezTo>
                <a:lnTo>
                  <a:pt x="0" y="5113025"/>
                </a:lnTo>
                <a:lnTo>
                  <a:pt x="0" y="5096734"/>
                </a:lnTo>
                <a:lnTo>
                  <a:pt x="1558" y="5089322"/>
                </a:lnTo>
                <a:cubicBezTo>
                  <a:pt x="5148" y="5078411"/>
                  <a:pt x="7455" y="5067302"/>
                  <a:pt x="10874" y="5056872"/>
                </a:cubicBezTo>
                <a:close/>
                <a:moveTo>
                  <a:pt x="1204108" y="5054025"/>
                </a:moveTo>
                <a:cubicBezTo>
                  <a:pt x="1208041" y="5052054"/>
                  <a:pt x="1211581" y="5057966"/>
                  <a:pt x="1207648" y="5059937"/>
                </a:cubicBezTo>
                <a:cubicBezTo>
                  <a:pt x="1176961" y="5073732"/>
                  <a:pt x="1145487" y="5090681"/>
                  <a:pt x="1111260" y="5091863"/>
                </a:cubicBezTo>
                <a:cubicBezTo>
                  <a:pt x="1080179" y="5093045"/>
                  <a:pt x="1045952" y="5093440"/>
                  <a:pt x="1016052" y="5082798"/>
                </a:cubicBezTo>
                <a:cubicBezTo>
                  <a:pt x="1015264" y="5082404"/>
                  <a:pt x="1015264" y="5081221"/>
                  <a:pt x="1016445" y="5081221"/>
                </a:cubicBezTo>
                <a:cubicBezTo>
                  <a:pt x="1045164" y="5085557"/>
                  <a:pt x="1075064" y="5087527"/>
                  <a:pt x="1104178" y="5085952"/>
                </a:cubicBezTo>
                <a:cubicBezTo>
                  <a:pt x="1140767" y="5084768"/>
                  <a:pt x="1171453" y="5069003"/>
                  <a:pt x="1204108" y="5054025"/>
                </a:cubicBezTo>
                <a:close/>
                <a:moveTo>
                  <a:pt x="1057613" y="5045852"/>
                </a:moveTo>
                <a:cubicBezTo>
                  <a:pt x="1063338" y="5045417"/>
                  <a:pt x="1068962" y="5045744"/>
                  <a:pt x="1073783" y="5048137"/>
                </a:cubicBezTo>
                <a:cubicBezTo>
                  <a:pt x="1075791" y="5049007"/>
                  <a:pt x="1074586" y="5051619"/>
                  <a:pt x="1072578" y="5051184"/>
                </a:cubicBezTo>
                <a:cubicBezTo>
                  <a:pt x="1062133" y="5049007"/>
                  <a:pt x="1052089" y="5050313"/>
                  <a:pt x="1040841" y="5050748"/>
                </a:cubicBezTo>
                <a:cubicBezTo>
                  <a:pt x="1039636" y="5050748"/>
                  <a:pt x="1039636" y="5048137"/>
                  <a:pt x="1040841" y="5048137"/>
                </a:cubicBezTo>
                <a:cubicBezTo>
                  <a:pt x="1046064" y="5047484"/>
                  <a:pt x="1051889" y="5046288"/>
                  <a:pt x="1057613" y="5045852"/>
                </a:cubicBezTo>
                <a:close/>
                <a:moveTo>
                  <a:pt x="1045771" y="5038519"/>
                </a:moveTo>
                <a:cubicBezTo>
                  <a:pt x="1061191" y="5038128"/>
                  <a:pt x="1077006" y="5038128"/>
                  <a:pt x="1092427" y="5038911"/>
                </a:cubicBezTo>
                <a:cubicBezTo>
                  <a:pt x="1107056" y="5039302"/>
                  <a:pt x="1110614" y="5051053"/>
                  <a:pt x="1094403" y="5053403"/>
                </a:cubicBezTo>
                <a:cubicBezTo>
                  <a:pt x="1092031" y="5053403"/>
                  <a:pt x="1092031" y="5049878"/>
                  <a:pt x="1094403" y="5049486"/>
                </a:cubicBezTo>
                <a:cubicBezTo>
                  <a:pt x="1098357" y="5049878"/>
                  <a:pt x="1099543" y="5047919"/>
                  <a:pt x="1097566" y="5043219"/>
                </a:cubicBezTo>
                <a:cubicBezTo>
                  <a:pt x="1094798" y="5042828"/>
                  <a:pt x="1092031" y="5042436"/>
                  <a:pt x="1089659" y="5042828"/>
                </a:cubicBezTo>
                <a:cubicBezTo>
                  <a:pt x="1087286" y="5042828"/>
                  <a:pt x="1085309" y="5042828"/>
                  <a:pt x="1082937" y="5042828"/>
                </a:cubicBezTo>
                <a:cubicBezTo>
                  <a:pt x="1072262" y="5042436"/>
                  <a:pt x="1061586" y="5041652"/>
                  <a:pt x="1050515" y="5042045"/>
                </a:cubicBezTo>
                <a:cubicBezTo>
                  <a:pt x="1029559" y="5042828"/>
                  <a:pt x="1008209" y="5047528"/>
                  <a:pt x="986858" y="5045178"/>
                </a:cubicBezTo>
                <a:cubicBezTo>
                  <a:pt x="985671" y="5045178"/>
                  <a:pt x="985671" y="5042828"/>
                  <a:pt x="986858" y="5042828"/>
                </a:cubicBezTo>
                <a:cubicBezTo>
                  <a:pt x="1006627" y="5043219"/>
                  <a:pt x="1026397" y="5039302"/>
                  <a:pt x="1045771" y="5038519"/>
                </a:cubicBezTo>
                <a:close/>
                <a:moveTo>
                  <a:pt x="1044330" y="5034816"/>
                </a:moveTo>
                <a:cubicBezTo>
                  <a:pt x="1023827" y="5035211"/>
                  <a:pt x="1003720" y="5035211"/>
                  <a:pt x="983611" y="5037185"/>
                </a:cubicBezTo>
                <a:cubicBezTo>
                  <a:pt x="972177" y="5038369"/>
                  <a:pt x="959560" y="5039159"/>
                  <a:pt x="948125" y="5043106"/>
                </a:cubicBezTo>
                <a:cubicBezTo>
                  <a:pt x="977302" y="5048633"/>
                  <a:pt x="1007268" y="5052976"/>
                  <a:pt x="1036839" y="5054160"/>
                </a:cubicBezTo>
                <a:cubicBezTo>
                  <a:pt x="1077844" y="5056528"/>
                  <a:pt x="1118851" y="5056134"/>
                  <a:pt x="1157490" y="5045870"/>
                </a:cubicBezTo>
                <a:cubicBezTo>
                  <a:pt x="1140141" y="5038764"/>
                  <a:pt x="1120427" y="5039554"/>
                  <a:pt x="1101896" y="5037580"/>
                </a:cubicBezTo>
                <a:cubicBezTo>
                  <a:pt x="1082970" y="5035606"/>
                  <a:pt x="1063651" y="5034027"/>
                  <a:pt x="1044330" y="5034816"/>
                </a:cubicBezTo>
                <a:close/>
                <a:moveTo>
                  <a:pt x="878731" y="5034027"/>
                </a:moveTo>
                <a:cubicBezTo>
                  <a:pt x="880308" y="5094821"/>
                  <a:pt x="881096" y="5155614"/>
                  <a:pt x="882674" y="5216408"/>
                </a:cubicBezTo>
                <a:cubicBezTo>
                  <a:pt x="883856" y="5250358"/>
                  <a:pt x="885828" y="5283913"/>
                  <a:pt x="887405" y="5317863"/>
                </a:cubicBezTo>
                <a:cubicBezTo>
                  <a:pt x="888194" y="5339575"/>
                  <a:pt x="883856" y="5405895"/>
                  <a:pt x="905148" y="5419712"/>
                </a:cubicBezTo>
                <a:cubicBezTo>
                  <a:pt x="953251" y="5450898"/>
                  <a:pt x="1019096" y="5445766"/>
                  <a:pt x="1075084" y="5447740"/>
                </a:cubicBezTo>
                <a:cubicBezTo>
                  <a:pt x="1125553" y="5449319"/>
                  <a:pt x="1178781" y="5442608"/>
                  <a:pt x="1214266" y="5402737"/>
                </a:cubicBezTo>
                <a:cubicBezTo>
                  <a:pt x="1214266" y="5282334"/>
                  <a:pt x="1208747" y="5161931"/>
                  <a:pt x="1215449" y="5041922"/>
                </a:cubicBezTo>
                <a:cubicBezTo>
                  <a:pt x="1152364" y="5077056"/>
                  <a:pt x="1075479" y="5077056"/>
                  <a:pt x="1005297" y="5068766"/>
                </a:cubicBezTo>
                <a:cubicBezTo>
                  <a:pt x="972177" y="5064818"/>
                  <a:pt x="938663" y="5059292"/>
                  <a:pt x="906725" y="5049423"/>
                </a:cubicBezTo>
                <a:cubicBezTo>
                  <a:pt x="897262" y="5046265"/>
                  <a:pt x="885434" y="5041922"/>
                  <a:pt x="878731" y="5034027"/>
                </a:cubicBezTo>
                <a:close/>
                <a:moveTo>
                  <a:pt x="12192000" y="5004453"/>
                </a:moveTo>
                <a:lnTo>
                  <a:pt x="12192000" y="5008417"/>
                </a:lnTo>
                <a:lnTo>
                  <a:pt x="12178385" y="5009648"/>
                </a:lnTo>
                <a:cubicBezTo>
                  <a:pt x="12175861" y="5010013"/>
                  <a:pt x="12175140" y="5006736"/>
                  <a:pt x="12177664" y="5006373"/>
                </a:cubicBezTo>
                <a:close/>
                <a:moveTo>
                  <a:pt x="7491" y="4986801"/>
                </a:moveTo>
                <a:cubicBezTo>
                  <a:pt x="9126" y="4986779"/>
                  <a:pt x="10796" y="4987787"/>
                  <a:pt x="11064" y="4990052"/>
                </a:cubicBezTo>
                <a:cubicBezTo>
                  <a:pt x="14558" y="5012315"/>
                  <a:pt x="10371" y="5033509"/>
                  <a:pt x="4895" y="5054612"/>
                </a:cubicBezTo>
                <a:lnTo>
                  <a:pt x="0" y="5077151"/>
                </a:lnTo>
                <a:lnTo>
                  <a:pt x="0" y="5028973"/>
                </a:lnTo>
                <a:lnTo>
                  <a:pt x="4837" y="5000550"/>
                </a:lnTo>
                <a:cubicBezTo>
                  <a:pt x="4510" y="5000704"/>
                  <a:pt x="3858" y="5001011"/>
                  <a:pt x="3051" y="5000992"/>
                </a:cubicBezTo>
                <a:lnTo>
                  <a:pt x="0" y="5001361"/>
                </a:lnTo>
                <a:lnTo>
                  <a:pt x="0" y="4989195"/>
                </a:lnTo>
                <a:lnTo>
                  <a:pt x="1406" y="4989015"/>
                </a:lnTo>
                <a:cubicBezTo>
                  <a:pt x="2366" y="4989361"/>
                  <a:pt x="3326" y="4989706"/>
                  <a:pt x="4132" y="4989726"/>
                </a:cubicBezTo>
                <a:cubicBezTo>
                  <a:pt x="4258" y="4987874"/>
                  <a:pt x="5856" y="4986823"/>
                  <a:pt x="7491" y="4986801"/>
                </a:cubicBezTo>
                <a:close/>
                <a:moveTo>
                  <a:pt x="1040782" y="4986655"/>
                </a:moveTo>
                <a:cubicBezTo>
                  <a:pt x="991496" y="4985471"/>
                  <a:pt x="926045" y="4989024"/>
                  <a:pt x="882674" y="5019026"/>
                </a:cubicBezTo>
                <a:cubicBezTo>
                  <a:pt x="890953" y="5035606"/>
                  <a:pt x="922102" y="5037185"/>
                  <a:pt x="937874" y="5040738"/>
                </a:cubicBezTo>
                <a:cubicBezTo>
                  <a:pt x="939056" y="5041133"/>
                  <a:pt x="941028" y="5041133"/>
                  <a:pt x="942211" y="5041922"/>
                </a:cubicBezTo>
                <a:cubicBezTo>
                  <a:pt x="952068" y="5036790"/>
                  <a:pt x="963897" y="5035211"/>
                  <a:pt x="974147" y="5034027"/>
                </a:cubicBezTo>
                <a:cubicBezTo>
                  <a:pt x="995833" y="5031263"/>
                  <a:pt x="1017914" y="5030869"/>
                  <a:pt x="1039599" y="5030079"/>
                </a:cubicBezTo>
                <a:cubicBezTo>
                  <a:pt x="1062074" y="5029290"/>
                  <a:pt x="1084548" y="5030869"/>
                  <a:pt x="1107022" y="5033237"/>
                </a:cubicBezTo>
                <a:cubicBezTo>
                  <a:pt x="1124369" y="5034816"/>
                  <a:pt x="1143295" y="5034027"/>
                  <a:pt x="1160249" y="5041527"/>
                </a:cubicBezTo>
                <a:cubicBezTo>
                  <a:pt x="1161432" y="5041922"/>
                  <a:pt x="1162221" y="5043501"/>
                  <a:pt x="1161827" y="5044685"/>
                </a:cubicBezTo>
                <a:cubicBezTo>
                  <a:pt x="1177204" y="5040343"/>
                  <a:pt x="1192187" y="5034422"/>
                  <a:pt x="1206775" y="5026526"/>
                </a:cubicBezTo>
                <a:cubicBezTo>
                  <a:pt x="1187850" y="5009551"/>
                  <a:pt x="1155912" y="4999288"/>
                  <a:pt x="1132256" y="4995340"/>
                </a:cubicBezTo>
                <a:cubicBezTo>
                  <a:pt x="1102290" y="4989813"/>
                  <a:pt x="1071142" y="4987050"/>
                  <a:pt x="1040782" y="4986655"/>
                </a:cubicBezTo>
                <a:close/>
                <a:moveTo>
                  <a:pt x="1040782" y="4969680"/>
                </a:moveTo>
                <a:cubicBezTo>
                  <a:pt x="1075084" y="4970470"/>
                  <a:pt x="1111359" y="4971259"/>
                  <a:pt x="1144873" y="4979549"/>
                </a:cubicBezTo>
                <a:cubicBezTo>
                  <a:pt x="1170106" y="4985471"/>
                  <a:pt x="1205198" y="4996524"/>
                  <a:pt x="1222546" y="5016262"/>
                </a:cubicBezTo>
                <a:cubicBezTo>
                  <a:pt x="1223730" y="5017052"/>
                  <a:pt x="1224123" y="5018236"/>
                  <a:pt x="1224912" y="5019421"/>
                </a:cubicBezTo>
                <a:cubicBezTo>
                  <a:pt x="1230432" y="5022184"/>
                  <a:pt x="1232798" y="5031263"/>
                  <a:pt x="1226095" y="5035606"/>
                </a:cubicBezTo>
                <a:cubicBezTo>
                  <a:pt x="1225701" y="5036001"/>
                  <a:pt x="1225701" y="5036001"/>
                  <a:pt x="1225701" y="5036395"/>
                </a:cubicBezTo>
                <a:cubicBezTo>
                  <a:pt x="1226095" y="5044685"/>
                  <a:pt x="1226489" y="5053370"/>
                  <a:pt x="1226883" y="5062055"/>
                </a:cubicBezTo>
                <a:cubicBezTo>
                  <a:pt x="1245809" y="5049817"/>
                  <a:pt x="1276563" y="5043501"/>
                  <a:pt x="1295489" y="5053765"/>
                </a:cubicBezTo>
                <a:cubicBezTo>
                  <a:pt x="1307711" y="5060476"/>
                  <a:pt x="1309683" y="5082978"/>
                  <a:pt x="1311654" y="5094821"/>
                </a:cubicBezTo>
                <a:cubicBezTo>
                  <a:pt x="1315598" y="5116927"/>
                  <a:pt x="1317963" y="5139429"/>
                  <a:pt x="1317963" y="5161931"/>
                </a:cubicBezTo>
                <a:cubicBezTo>
                  <a:pt x="1318358" y="5203381"/>
                  <a:pt x="1328214" y="5251147"/>
                  <a:pt x="1312837" y="5290229"/>
                </a:cubicBezTo>
                <a:cubicBezTo>
                  <a:pt x="1298644" y="5325363"/>
                  <a:pt x="1266706" y="5333259"/>
                  <a:pt x="1232798" y="5341943"/>
                </a:cubicBezTo>
                <a:cubicBezTo>
                  <a:pt x="1232009" y="5341943"/>
                  <a:pt x="1231221" y="5341943"/>
                  <a:pt x="1230432" y="5341943"/>
                </a:cubicBezTo>
                <a:cubicBezTo>
                  <a:pt x="1230827" y="5364445"/>
                  <a:pt x="1230827" y="5386947"/>
                  <a:pt x="1230827" y="5409448"/>
                </a:cubicBezTo>
                <a:cubicBezTo>
                  <a:pt x="1230827" y="5415764"/>
                  <a:pt x="1225701" y="5418133"/>
                  <a:pt x="1220969" y="5416949"/>
                </a:cubicBezTo>
                <a:cubicBezTo>
                  <a:pt x="1182723" y="5454451"/>
                  <a:pt x="1135016" y="5466689"/>
                  <a:pt x="1082576" y="5464320"/>
                </a:cubicBezTo>
                <a:cubicBezTo>
                  <a:pt x="1023039" y="5462347"/>
                  <a:pt x="952068" y="5469452"/>
                  <a:pt x="900417" y="5436292"/>
                </a:cubicBezTo>
                <a:cubicBezTo>
                  <a:pt x="880308" y="5422870"/>
                  <a:pt x="878731" y="5403132"/>
                  <a:pt x="876366" y="5380630"/>
                </a:cubicBezTo>
                <a:cubicBezTo>
                  <a:pt x="873211" y="5343128"/>
                  <a:pt x="871634" y="5287861"/>
                  <a:pt x="870451" y="5250358"/>
                </a:cubicBezTo>
                <a:cubicBezTo>
                  <a:pt x="867297" y="5174563"/>
                  <a:pt x="868874" y="5099163"/>
                  <a:pt x="870845" y="5023368"/>
                </a:cubicBezTo>
                <a:cubicBezTo>
                  <a:pt x="869269" y="5022184"/>
                  <a:pt x="868479" y="5019421"/>
                  <a:pt x="870451" y="5017052"/>
                </a:cubicBezTo>
                <a:cubicBezTo>
                  <a:pt x="912639" y="4976786"/>
                  <a:pt x="985188" y="4968496"/>
                  <a:pt x="1040782" y="4969680"/>
                </a:cubicBezTo>
                <a:close/>
                <a:moveTo>
                  <a:pt x="949280" y="4968892"/>
                </a:moveTo>
                <a:cubicBezTo>
                  <a:pt x="950068" y="4968496"/>
                  <a:pt x="950462" y="4970080"/>
                  <a:pt x="949280" y="4970476"/>
                </a:cubicBezTo>
                <a:cubicBezTo>
                  <a:pt x="916182" y="4983551"/>
                  <a:pt x="881903" y="4994248"/>
                  <a:pt x="859051" y="5023564"/>
                </a:cubicBezTo>
                <a:cubicBezTo>
                  <a:pt x="857869" y="5025545"/>
                  <a:pt x="855111" y="5023564"/>
                  <a:pt x="856293" y="5021980"/>
                </a:cubicBezTo>
                <a:cubicBezTo>
                  <a:pt x="877963" y="4991474"/>
                  <a:pt x="915395" y="4981173"/>
                  <a:pt x="949280" y="4968892"/>
                </a:cubicBezTo>
                <a:close/>
                <a:moveTo>
                  <a:pt x="931882" y="4965014"/>
                </a:moveTo>
                <a:cubicBezTo>
                  <a:pt x="932273" y="4965014"/>
                  <a:pt x="933056" y="4966210"/>
                  <a:pt x="932273" y="4966609"/>
                </a:cubicBezTo>
                <a:cubicBezTo>
                  <a:pt x="907610" y="4977373"/>
                  <a:pt x="871986" y="4990528"/>
                  <a:pt x="856718" y="5014448"/>
                </a:cubicBezTo>
                <a:cubicBezTo>
                  <a:pt x="855153" y="5016839"/>
                  <a:pt x="851629" y="5014846"/>
                  <a:pt x="853195" y="5012056"/>
                </a:cubicBezTo>
                <a:cubicBezTo>
                  <a:pt x="859850" y="4998899"/>
                  <a:pt x="873552" y="4991724"/>
                  <a:pt x="886471" y="4984947"/>
                </a:cubicBezTo>
                <a:cubicBezTo>
                  <a:pt x="900955" y="4976973"/>
                  <a:pt x="915831" y="4970197"/>
                  <a:pt x="931882" y="4965014"/>
                </a:cubicBezTo>
                <a:close/>
                <a:moveTo>
                  <a:pt x="11378075" y="4920297"/>
                </a:moveTo>
                <a:cubicBezTo>
                  <a:pt x="11403759" y="4966425"/>
                  <a:pt x="11466702" y="4972146"/>
                  <a:pt x="11512283" y="4982516"/>
                </a:cubicBezTo>
                <a:cubicBezTo>
                  <a:pt x="11518070" y="4983589"/>
                  <a:pt x="11515176" y="4992528"/>
                  <a:pt x="11509388" y="4991456"/>
                </a:cubicBezTo>
                <a:cubicBezTo>
                  <a:pt x="11462723" y="4980728"/>
                  <a:pt x="11395801" y="4973576"/>
                  <a:pt x="11374820" y="4922442"/>
                </a:cubicBezTo>
                <a:cubicBezTo>
                  <a:pt x="11373734" y="4919939"/>
                  <a:pt x="11376990" y="4918151"/>
                  <a:pt x="11378075" y="4920297"/>
                </a:cubicBezTo>
                <a:close/>
                <a:moveTo>
                  <a:pt x="11343838" y="4886561"/>
                </a:moveTo>
                <a:cubicBezTo>
                  <a:pt x="11344198" y="4885120"/>
                  <a:pt x="11346354" y="4884760"/>
                  <a:pt x="11346714" y="4886561"/>
                </a:cubicBezTo>
                <a:cubicBezTo>
                  <a:pt x="11370075" y="4982028"/>
                  <a:pt x="11461723" y="4984550"/>
                  <a:pt x="11539713" y="5011929"/>
                </a:cubicBezTo>
                <a:cubicBezTo>
                  <a:pt x="11545104" y="5014090"/>
                  <a:pt x="11542229" y="5022737"/>
                  <a:pt x="11536479" y="5020936"/>
                </a:cubicBezTo>
                <a:cubicBezTo>
                  <a:pt x="11473942" y="4999320"/>
                  <a:pt x="11335572" y="4983470"/>
                  <a:pt x="11343838" y="4886561"/>
                </a:cubicBezTo>
                <a:close/>
                <a:moveTo>
                  <a:pt x="937116" y="4860457"/>
                </a:moveTo>
                <a:cubicBezTo>
                  <a:pt x="945233" y="4858238"/>
                  <a:pt x="947204" y="4870897"/>
                  <a:pt x="938933" y="4872789"/>
                </a:cubicBezTo>
                <a:cubicBezTo>
                  <a:pt x="863859" y="4889319"/>
                  <a:pt x="787728" y="4923928"/>
                  <a:pt x="728062" y="4972371"/>
                </a:cubicBezTo>
                <a:cubicBezTo>
                  <a:pt x="699139" y="4995564"/>
                  <a:pt x="671067" y="5023952"/>
                  <a:pt x="656879" y="5058996"/>
                </a:cubicBezTo>
                <a:cubicBezTo>
                  <a:pt x="656535" y="5059957"/>
                  <a:pt x="656018" y="5061399"/>
                  <a:pt x="655502" y="5062841"/>
                </a:cubicBezTo>
                <a:cubicBezTo>
                  <a:pt x="676936" y="5056755"/>
                  <a:pt x="699547" y="5055710"/>
                  <a:pt x="720343" y="5063511"/>
                </a:cubicBezTo>
                <a:cubicBezTo>
                  <a:pt x="753277" y="5076791"/>
                  <a:pt x="789100" y="5119081"/>
                  <a:pt x="770672" y="5156120"/>
                </a:cubicBezTo>
                <a:cubicBezTo>
                  <a:pt x="752589" y="5192196"/>
                  <a:pt x="702896" y="5213571"/>
                  <a:pt x="669523" y="5184114"/>
                </a:cubicBezTo>
                <a:cubicBezTo>
                  <a:pt x="640897" y="5158818"/>
                  <a:pt x="631316" y="5118971"/>
                  <a:pt x="637631" y="5082434"/>
                </a:cubicBezTo>
                <a:cubicBezTo>
                  <a:pt x="614185" y="5091864"/>
                  <a:pt x="592566" y="5106028"/>
                  <a:pt x="573485" y="5122196"/>
                </a:cubicBezTo>
                <a:cubicBezTo>
                  <a:pt x="542088" y="5147752"/>
                  <a:pt x="520872" y="5179708"/>
                  <a:pt x="496431" y="5211583"/>
                </a:cubicBezTo>
                <a:cubicBezTo>
                  <a:pt x="465356" y="5251373"/>
                  <a:pt x="431365" y="5291735"/>
                  <a:pt x="387070" y="5316965"/>
                </a:cubicBezTo>
                <a:cubicBezTo>
                  <a:pt x="352903" y="5336631"/>
                  <a:pt x="310433" y="5345418"/>
                  <a:pt x="272490" y="5332496"/>
                </a:cubicBezTo>
                <a:cubicBezTo>
                  <a:pt x="272164" y="5332649"/>
                  <a:pt x="272318" y="5332976"/>
                  <a:pt x="271666" y="5333283"/>
                </a:cubicBezTo>
                <a:cubicBezTo>
                  <a:pt x="235285" y="5365179"/>
                  <a:pt x="183229" y="5384069"/>
                  <a:pt x="134413" y="5381057"/>
                </a:cubicBezTo>
                <a:cubicBezTo>
                  <a:pt x="85921" y="5377891"/>
                  <a:pt x="43207" y="5354826"/>
                  <a:pt x="10961" y="5318446"/>
                </a:cubicBezTo>
                <a:cubicBezTo>
                  <a:pt x="7810" y="5315133"/>
                  <a:pt x="13391" y="5310909"/>
                  <a:pt x="16062" y="5314048"/>
                </a:cubicBezTo>
                <a:cubicBezTo>
                  <a:pt x="45982" y="5346328"/>
                  <a:pt x="85816" y="5368350"/>
                  <a:pt x="129642" y="5370913"/>
                </a:cubicBezTo>
                <a:cubicBezTo>
                  <a:pt x="172661" y="5373456"/>
                  <a:pt x="220404" y="5359792"/>
                  <a:pt x="254409" y="5333008"/>
                </a:cubicBezTo>
                <a:cubicBezTo>
                  <a:pt x="256384" y="5331280"/>
                  <a:pt x="258532" y="5329071"/>
                  <a:pt x="260661" y="5327670"/>
                </a:cubicBezTo>
                <a:cubicBezTo>
                  <a:pt x="258741" y="5326975"/>
                  <a:pt x="257319" y="5325646"/>
                  <a:pt x="255725" y="5324797"/>
                </a:cubicBezTo>
                <a:cubicBezTo>
                  <a:pt x="227358" y="5309369"/>
                  <a:pt x="207937" y="5276547"/>
                  <a:pt x="199920" y="5245953"/>
                </a:cubicBezTo>
                <a:cubicBezTo>
                  <a:pt x="192003" y="5218109"/>
                  <a:pt x="192657" y="5182238"/>
                  <a:pt x="220146" y="5165313"/>
                </a:cubicBezTo>
                <a:cubicBezTo>
                  <a:pt x="255654" y="5143418"/>
                  <a:pt x="304982" y="5159376"/>
                  <a:pt x="317616" y="5199786"/>
                </a:cubicBezTo>
                <a:cubicBezTo>
                  <a:pt x="331943" y="5243795"/>
                  <a:pt x="313313" y="5289719"/>
                  <a:pt x="283210" y="5322259"/>
                </a:cubicBezTo>
                <a:cubicBezTo>
                  <a:pt x="293155" y="5324774"/>
                  <a:pt x="303772" y="5326174"/>
                  <a:pt x="313618" y="5325938"/>
                </a:cubicBezTo>
                <a:cubicBezTo>
                  <a:pt x="366078" y="5324840"/>
                  <a:pt x="410132" y="5288935"/>
                  <a:pt x="444186" y="5252938"/>
                </a:cubicBezTo>
                <a:cubicBezTo>
                  <a:pt x="462209" y="5233673"/>
                  <a:pt x="478811" y="5213077"/>
                  <a:pt x="494779" y="5191981"/>
                </a:cubicBezTo>
                <a:cubicBezTo>
                  <a:pt x="507086" y="5175803"/>
                  <a:pt x="518124" y="5158623"/>
                  <a:pt x="531699" y="5143448"/>
                </a:cubicBezTo>
                <a:cubicBezTo>
                  <a:pt x="556355" y="5116267"/>
                  <a:pt x="585931" y="5092766"/>
                  <a:pt x="619045" y="5076791"/>
                </a:cubicBezTo>
                <a:cubicBezTo>
                  <a:pt x="626221" y="5073416"/>
                  <a:pt x="633396" y="5070042"/>
                  <a:pt x="641206" y="5067167"/>
                </a:cubicBezTo>
                <a:cubicBezTo>
                  <a:pt x="651688" y="5031868"/>
                  <a:pt x="676419" y="5001456"/>
                  <a:pt x="703439" y="4976759"/>
                </a:cubicBezTo>
                <a:cubicBezTo>
                  <a:pt x="767837" y="4918899"/>
                  <a:pt x="852964" y="4878860"/>
                  <a:pt x="937116" y="4860457"/>
                </a:cubicBezTo>
                <a:close/>
                <a:moveTo>
                  <a:pt x="169412" y="4736544"/>
                </a:moveTo>
                <a:cubicBezTo>
                  <a:pt x="171207" y="4748402"/>
                  <a:pt x="173003" y="4760258"/>
                  <a:pt x="172644" y="4772115"/>
                </a:cubicBezTo>
                <a:cubicBezTo>
                  <a:pt x="172644" y="4783972"/>
                  <a:pt x="169053" y="4794751"/>
                  <a:pt x="167616" y="4806249"/>
                </a:cubicBezTo>
                <a:cubicBezTo>
                  <a:pt x="167258" y="4809483"/>
                  <a:pt x="162231" y="4809483"/>
                  <a:pt x="162590" y="4806249"/>
                </a:cubicBezTo>
                <a:cubicBezTo>
                  <a:pt x="164026" y="4794751"/>
                  <a:pt x="168334" y="4783613"/>
                  <a:pt x="168334" y="4772115"/>
                </a:cubicBezTo>
                <a:cubicBezTo>
                  <a:pt x="168694" y="4760617"/>
                  <a:pt x="167616" y="4748760"/>
                  <a:pt x="166898" y="4736904"/>
                </a:cubicBezTo>
                <a:cubicBezTo>
                  <a:pt x="166540" y="4735466"/>
                  <a:pt x="169053" y="4735107"/>
                  <a:pt x="169412" y="4736544"/>
                </a:cubicBezTo>
                <a:close/>
                <a:moveTo>
                  <a:pt x="142489" y="4710383"/>
                </a:moveTo>
                <a:cubicBezTo>
                  <a:pt x="177772" y="4738701"/>
                  <a:pt x="163370" y="4795338"/>
                  <a:pt x="147890" y="4830466"/>
                </a:cubicBezTo>
                <a:cubicBezTo>
                  <a:pt x="146450" y="4833334"/>
                  <a:pt x="141409" y="4831901"/>
                  <a:pt x="142850" y="4829033"/>
                </a:cubicBezTo>
                <a:cubicBezTo>
                  <a:pt x="158691" y="4792828"/>
                  <a:pt x="169851" y="4744795"/>
                  <a:pt x="140689" y="4712175"/>
                </a:cubicBezTo>
                <a:cubicBezTo>
                  <a:pt x="139969" y="4711100"/>
                  <a:pt x="141409" y="4709665"/>
                  <a:pt x="142489" y="4710383"/>
                </a:cubicBezTo>
                <a:close/>
                <a:moveTo>
                  <a:pt x="30737" y="4701867"/>
                </a:moveTo>
                <a:cubicBezTo>
                  <a:pt x="30392" y="4701867"/>
                  <a:pt x="30046" y="4702245"/>
                  <a:pt x="30046" y="4702245"/>
                </a:cubicBezTo>
                <a:cubicBezTo>
                  <a:pt x="29009" y="4701488"/>
                  <a:pt x="26589" y="4701488"/>
                  <a:pt x="26244" y="4703381"/>
                </a:cubicBezTo>
                <a:cubicBezTo>
                  <a:pt x="25898" y="4704517"/>
                  <a:pt x="27280" y="4706410"/>
                  <a:pt x="28664" y="4706410"/>
                </a:cubicBezTo>
                <a:cubicBezTo>
                  <a:pt x="31083" y="4707167"/>
                  <a:pt x="31775" y="4703760"/>
                  <a:pt x="30737" y="4701867"/>
                </a:cubicBezTo>
                <a:close/>
                <a:moveTo>
                  <a:pt x="33157" y="4698081"/>
                </a:moveTo>
                <a:cubicBezTo>
                  <a:pt x="35577" y="4701110"/>
                  <a:pt x="36268" y="4705274"/>
                  <a:pt x="34194" y="4708682"/>
                </a:cubicBezTo>
                <a:cubicBezTo>
                  <a:pt x="32120" y="4711710"/>
                  <a:pt x="28318" y="4712467"/>
                  <a:pt x="25553" y="4710195"/>
                </a:cubicBezTo>
                <a:cubicBezTo>
                  <a:pt x="23133" y="4708303"/>
                  <a:pt x="20713" y="4704138"/>
                  <a:pt x="22787" y="4700731"/>
                </a:cubicBezTo>
                <a:cubicBezTo>
                  <a:pt x="24861" y="4698081"/>
                  <a:pt x="27280" y="4697702"/>
                  <a:pt x="30046" y="4698838"/>
                </a:cubicBezTo>
                <a:cubicBezTo>
                  <a:pt x="30737" y="4697702"/>
                  <a:pt x="32120" y="4696945"/>
                  <a:pt x="33157" y="4698081"/>
                </a:cubicBezTo>
                <a:close/>
                <a:moveTo>
                  <a:pt x="114595" y="4693258"/>
                </a:moveTo>
                <a:cubicBezTo>
                  <a:pt x="135880" y="4711303"/>
                  <a:pt x="153920" y="4741257"/>
                  <a:pt x="152837" y="4769767"/>
                </a:cubicBezTo>
                <a:cubicBezTo>
                  <a:pt x="151755" y="4800444"/>
                  <a:pt x="136963" y="4825706"/>
                  <a:pt x="119285" y="4849887"/>
                </a:cubicBezTo>
                <a:cubicBezTo>
                  <a:pt x="117480" y="4852413"/>
                  <a:pt x="113512" y="4849887"/>
                  <a:pt x="114955" y="4847361"/>
                </a:cubicBezTo>
                <a:cubicBezTo>
                  <a:pt x="131551" y="4824263"/>
                  <a:pt x="147787" y="4799000"/>
                  <a:pt x="147787" y="4769407"/>
                </a:cubicBezTo>
                <a:cubicBezTo>
                  <a:pt x="147425" y="4740174"/>
                  <a:pt x="131191" y="4717077"/>
                  <a:pt x="112430" y="4695423"/>
                </a:cubicBezTo>
                <a:cubicBezTo>
                  <a:pt x="111348" y="4693980"/>
                  <a:pt x="113151" y="4692175"/>
                  <a:pt x="114595" y="4693258"/>
                </a:cubicBezTo>
                <a:close/>
                <a:moveTo>
                  <a:pt x="0" y="4684902"/>
                </a:moveTo>
                <a:lnTo>
                  <a:pt x="595" y="4685469"/>
                </a:lnTo>
                <a:lnTo>
                  <a:pt x="0" y="4686124"/>
                </a:lnTo>
                <a:close/>
                <a:moveTo>
                  <a:pt x="12036505" y="4678735"/>
                </a:moveTo>
                <a:cubicBezTo>
                  <a:pt x="12033263" y="4685562"/>
                  <a:pt x="12029663" y="4691312"/>
                  <a:pt x="12026062" y="4695984"/>
                </a:cubicBezTo>
                <a:cubicBezTo>
                  <a:pt x="12020300" y="4704608"/>
                  <a:pt x="12012378" y="4714670"/>
                  <a:pt x="12003736" y="4724014"/>
                </a:cubicBezTo>
                <a:cubicBezTo>
                  <a:pt x="12009857" y="4722217"/>
                  <a:pt x="12017420" y="4723654"/>
                  <a:pt x="12022100" y="4730123"/>
                </a:cubicBezTo>
                <a:cubicBezTo>
                  <a:pt x="12032543" y="4744139"/>
                  <a:pt x="12036864" y="4704968"/>
                  <a:pt x="12036864" y="4702812"/>
                </a:cubicBezTo>
                <a:cubicBezTo>
                  <a:pt x="12037225" y="4696702"/>
                  <a:pt x="12038665" y="4686281"/>
                  <a:pt x="12036505" y="4678735"/>
                </a:cubicBezTo>
                <a:close/>
                <a:moveTo>
                  <a:pt x="12192000" y="4661055"/>
                </a:moveTo>
                <a:lnTo>
                  <a:pt x="12192000" y="4743548"/>
                </a:lnTo>
                <a:lnTo>
                  <a:pt x="12189235" y="4741661"/>
                </a:lnTo>
                <a:cubicBezTo>
                  <a:pt x="12185039" y="4736850"/>
                  <a:pt x="12181930" y="4730715"/>
                  <a:pt x="12180398" y="4723226"/>
                </a:cubicBezTo>
                <a:cubicBezTo>
                  <a:pt x="12176973" y="4707888"/>
                  <a:pt x="12179497" y="4687858"/>
                  <a:pt x="12186752" y="4669993"/>
                </a:cubicBezTo>
                <a:close/>
                <a:moveTo>
                  <a:pt x="11950578" y="4647155"/>
                </a:moveTo>
                <a:cubicBezTo>
                  <a:pt x="11945491" y="4646572"/>
                  <a:pt x="11937660" y="4649088"/>
                  <a:pt x="11933158" y="4653580"/>
                </a:cubicBezTo>
                <a:cubicBezTo>
                  <a:pt x="11924156" y="4662564"/>
                  <a:pt x="11916593" y="4672626"/>
                  <a:pt x="11911552" y="4684125"/>
                </a:cubicBezTo>
                <a:cubicBezTo>
                  <a:pt x="11910832" y="4685562"/>
                  <a:pt x="11910472" y="4686281"/>
                  <a:pt x="11910112" y="4687719"/>
                </a:cubicBezTo>
                <a:cubicBezTo>
                  <a:pt x="11926316" y="4681610"/>
                  <a:pt x="11942521" y="4670469"/>
                  <a:pt x="11951522" y="4659329"/>
                </a:cubicBezTo>
                <a:cubicBezTo>
                  <a:pt x="11958005" y="4651423"/>
                  <a:pt x="11955664" y="4647739"/>
                  <a:pt x="11950578" y="4647155"/>
                </a:cubicBezTo>
                <a:close/>
                <a:moveTo>
                  <a:pt x="12024261" y="4599675"/>
                </a:moveTo>
                <a:cubicBezTo>
                  <a:pt x="12034704" y="4595723"/>
                  <a:pt x="12045867" y="4602551"/>
                  <a:pt x="12049827" y="4612254"/>
                </a:cubicBezTo>
                <a:cubicBezTo>
                  <a:pt x="12053789" y="4621955"/>
                  <a:pt x="12053069" y="4633815"/>
                  <a:pt x="12049827" y="4646033"/>
                </a:cubicBezTo>
                <a:cubicBezTo>
                  <a:pt x="12051268" y="4646752"/>
                  <a:pt x="12052708" y="4647830"/>
                  <a:pt x="12054148" y="4649267"/>
                </a:cubicBezTo>
                <a:cubicBezTo>
                  <a:pt x="12067833" y="4662564"/>
                  <a:pt x="12068912" y="4685562"/>
                  <a:pt x="12067472" y="4704968"/>
                </a:cubicBezTo>
                <a:cubicBezTo>
                  <a:pt x="12081516" y="4690953"/>
                  <a:pt x="12092319" y="4672626"/>
                  <a:pt x="12106722" y="4659689"/>
                </a:cubicBezTo>
                <a:cubicBezTo>
                  <a:pt x="12108523" y="4658252"/>
                  <a:pt x="12109963" y="4656813"/>
                  <a:pt x="12112124" y="4655376"/>
                </a:cubicBezTo>
                <a:cubicBezTo>
                  <a:pt x="12100961" y="4636330"/>
                  <a:pt x="12098080" y="4606144"/>
                  <a:pt x="12125807" y="4600394"/>
                </a:cubicBezTo>
                <a:cubicBezTo>
                  <a:pt x="12150654" y="4595363"/>
                  <a:pt x="12171539" y="4619081"/>
                  <a:pt x="12158935" y="4643158"/>
                </a:cubicBezTo>
                <a:cubicBezTo>
                  <a:pt x="12156415" y="4648549"/>
                  <a:pt x="12153174" y="4652861"/>
                  <a:pt x="12149213" y="4656455"/>
                </a:cubicBezTo>
                <a:cubicBezTo>
                  <a:pt x="12152454" y="4659689"/>
                  <a:pt x="12154975" y="4663282"/>
                  <a:pt x="12156775" y="4667595"/>
                </a:cubicBezTo>
                <a:cubicBezTo>
                  <a:pt x="12161456" y="4677298"/>
                  <a:pt x="12166138" y="4687719"/>
                  <a:pt x="12168298" y="4698859"/>
                </a:cubicBezTo>
                <a:cubicBezTo>
                  <a:pt x="12172619" y="4719702"/>
                  <a:pt x="12174780" y="4744857"/>
                  <a:pt x="12156054" y="4759591"/>
                </a:cubicBezTo>
                <a:cubicBezTo>
                  <a:pt x="12136250" y="4774683"/>
                  <a:pt x="12112484" y="4769294"/>
                  <a:pt x="12098800" y="4749888"/>
                </a:cubicBezTo>
                <a:cubicBezTo>
                  <a:pt x="12087637" y="4734436"/>
                  <a:pt x="12112844" y="4720779"/>
                  <a:pt x="12123647" y="4735513"/>
                </a:cubicBezTo>
                <a:cubicBezTo>
                  <a:pt x="12131929" y="4745576"/>
                  <a:pt x="12141291" y="4730842"/>
                  <a:pt x="12141291" y="4724014"/>
                </a:cubicBezTo>
                <a:cubicBezTo>
                  <a:pt x="12141291" y="4716467"/>
                  <a:pt x="12140571" y="4708921"/>
                  <a:pt x="12138411" y="4701374"/>
                </a:cubicBezTo>
                <a:cubicBezTo>
                  <a:pt x="12135530" y="4690953"/>
                  <a:pt x="12131929" y="4683047"/>
                  <a:pt x="12126527" y="4675141"/>
                </a:cubicBezTo>
                <a:cubicBezTo>
                  <a:pt x="12109603" y="4688078"/>
                  <a:pt x="12096280" y="4704968"/>
                  <a:pt x="12079715" y="4718264"/>
                </a:cubicBezTo>
                <a:cubicBezTo>
                  <a:pt x="12075034" y="4722217"/>
                  <a:pt x="12069273" y="4720420"/>
                  <a:pt x="12066032" y="4716827"/>
                </a:cubicBezTo>
                <a:cubicBezTo>
                  <a:pt x="12063871" y="4736233"/>
                  <a:pt x="12057390" y="4757434"/>
                  <a:pt x="12037945" y="4765340"/>
                </a:cubicBezTo>
                <a:cubicBezTo>
                  <a:pt x="12017779" y="4773965"/>
                  <a:pt x="12000135" y="4761388"/>
                  <a:pt x="11995094" y="4741622"/>
                </a:cubicBezTo>
                <a:cubicBezTo>
                  <a:pt x="11994013" y="4738388"/>
                  <a:pt x="11994013" y="4735513"/>
                  <a:pt x="11995094" y="4732998"/>
                </a:cubicBezTo>
                <a:cubicBezTo>
                  <a:pt x="11973488" y="4752763"/>
                  <a:pt x="11946121" y="4767856"/>
                  <a:pt x="11918754" y="4757434"/>
                </a:cubicBezTo>
                <a:cubicBezTo>
                  <a:pt x="11897869" y="4749169"/>
                  <a:pt x="11884545" y="4733357"/>
                  <a:pt x="11880585" y="4714670"/>
                </a:cubicBezTo>
                <a:cubicBezTo>
                  <a:pt x="11873383" y="4709999"/>
                  <a:pt x="11873022" y="4698499"/>
                  <a:pt x="11879864" y="4693828"/>
                </a:cubicBezTo>
                <a:cubicBezTo>
                  <a:pt x="11880585" y="4687719"/>
                  <a:pt x="11882385" y="4681610"/>
                  <a:pt x="11885265" y="4675501"/>
                </a:cubicBezTo>
                <a:cubicBezTo>
                  <a:pt x="11896428" y="4649986"/>
                  <a:pt x="11920914" y="4613691"/>
                  <a:pt x="11953323" y="4618003"/>
                </a:cubicBezTo>
                <a:cubicBezTo>
                  <a:pt x="11985011" y="4621955"/>
                  <a:pt x="11991853" y="4657892"/>
                  <a:pt x="11970607" y="4678016"/>
                </a:cubicBezTo>
                <a:cubicBezTo>
                  <a:pt x="11954764" y="4692750"/>
                  <a:pt x="11931357" y="4707484"/>
                  <a:pt x="11907951" y="4713593"/>
                </a:cubicBezTo>
                <a:cubicBezTo>
                  <a:pt x="11909752" y="4718624"/>
                  <a:pt x="11912992" y="4723296"/>
                  <a:pt x="11918754" y="4726170"/>
                </a:cubicBezTo>
                <a:cubicBezTo>
                  <a:pt x="11937839" y="4736591"/>
                  <a:pt x="11958725" y="4726888"/>
                  <a:pt x="11973128" y="4712874"/>
                </a:cubicBezTo>
                <a:cubicBezTo>
                  <a:pt x="11989692" y="4696702"/>
                  <a:pt x="12004456" y="4678375"/>
                  <a:pt x="12013099" y="4657892"/>
                </a:cubicBezTo>
                <a:cubicBezTo>
                  <a:pt x="12007697" y="4651783"/>
                  <a:pt x="12004456" y="4643877"/>
                  <a:pt x="12004096" y="4634174"/>
                </a:cubicBezTo>
                <a:cubicBezTo>
                  <a:pt x="12003376" y="4617284"/>
                  <a:pt x="12008057" y="4606144"/>
                  <a:pt x="12024261" y="4599675"/>
                </a:cubicBezTo>
                <a:close/>
                <a:moveTo>
                  <a:pt x="11876544" y="4493549"/>
                </a:moveTo>
                <a:cubicBezTo>
                  <a:pt x="11882621" y="4495173"/>
                  <a:pt x="11887844" y="4500042"/>
                  <a:pt x="11887123" y="4506715"/>
                </a:cubicBezTo>
                <a:cubicBezTo>
                  <a:pt x="11882801" y="4549998"/>
                  <a:pt x="11872357" y="4591479"/>
                  <a:pt x="11864075" y="4633679"/>
                </a:cubicBezTo>
                <a:cubicBezTo>
                  <a:pt x="11860474" y="4650994"/>
                  <a:pt x="11835624" y="4739725"/>
                  <a:pt x="11866235" y="4741168"/>
                </a:cubicBezTo>
                <a:cubicBezTo>
                  <a:pt x="11887483" y="4741889"/>
                  <a:pt x="11887483" y="4774712"/>
                  <a:pt x="11866596" y="4773270"/>
                </a:cubicBezTo>
                <a:cubicBezTo>
                  <a:pt x="11818699" y="4770024"/>
                  <a:pt x="11819780" y="4731068"/>
                  <a:pt x="11824461" y="4692834"/>
                </a:cubicBezTo>
                <a:cubicBezTo>
                  <a:pt x="11828423" y="4657126"/>
                  <a:pt x="11836705" y="4622859"/>
                  <a:pt x="11844268" y="4587872"/>
                </a:cubicBezTo>
                <a:cubicBezTo>
                  <a:pt x="11838146" y="4598692"/>
                  <a:pt x="11832384" y="4609153"/>
                  <a:pt x="11826982" y="4620334"/>
                </a:cubicBezTo>
                <a:cubicBezTo>
                  <a:pt x="11807535" y="4659650"/>
                  <a:pt x="11789529" y="4699687"/>
                  <a:pt x="11774763" y="4741528"/>
                </a:cubicBezTo>
                <a:cubicBezTo>
                  <a:pt x="11771523" y="4751267"/>
                  <a:pt x="11759278" y="4755595"/>
                  <a:pt x="11751716" y="4747660"/>
                </a:cubicBezTo>
                <a:cubicBezTo>
                  <a:pt x="11729748" y="4724936"/>
                  <a:pt x="11730108" y="4692834"/>
                  <a:pt x="11730468" y="4662896"/>
                </a:cubicBezTo>
                <a:cubicBezTo>
                  <a:pt x="11731188" y="4638730"/>
                  <a:pt x="11734790" y="4613841"/>
                  <a:pt x="11736230" y="4589314"/>
                </a:cubicBezTo>
                <a:cubicBezTo>
                  <a:pt x="11718224" y="4645583"/>
                  <a:pt x="11700577" y="4701852"/>
                  <a:pt x="11665286" y="4749825"/>
                </a:cubicBezTo>
                <a:cubicBezTo>
                  <a:pt x="11653402" y="4766417"/>
                  <a:pt x="11628192" y="4790583"/>
                  <a:pt x="11605145" y="4780844"/>
                </a:cubicBezTo>
                <a:cubicBezTo>
                  <a:pt x="11583177" y="4771827"/>
                  <a:pt x="11578855" y="4754874"/>
                  <a:pt x="11582096" y="4732150"/>
                </a:cubicBezTo>
                <a:cubicBezTo>
                  <a:pt x="11583537" y="4723854"/>
                  <a:pt x="11596141" y="4726380"/>
                  <a:pt x="11596141" y="4734315"/>
                </a:cubicBezTo>
                <a:cubicBezTo>
                  <a:pt x="11596861" y="4760285"/>
                  <a:pt x="11621350" y="4763531"/>
                  <a:pt x="11636836" y="4746578"/>
                </a:cubicBezTo>
                <a:cubicBezTo>
                  <a:pt x="11644398" y="4738282"/>
                  <a:pt x="11651241" y="4729264"/>
                  <a:pt x="11657002" y="4718804"/>
                </a:cubicBezTo>
                <a:cubicBezTo>
                  <a:pt x="11668526" y="4699326"/>
                  <a:pt x="11679331" y="4679128"/>
                  <a:pt x="11687253" y="4657486"/>
                </a:cubicBezTo>
                <a:cubicBezTo>
                  <a:pt x="11703819" y="4612759"/>
                  <a:pt x="11715342" y="4566230"/>
                  <a:pt x="11733709" y="4522225"/>
                </a:cubicBezTo>
                <a:cubicBezTo>
                  <a:pt x="11737671" y="4512125"/>
                  <a:pt x="11754957" y="4508519"/>
                  <a:pt x="11757478" y="4522225"/>
                </a:cubicBezTo>
                <a:cubicBezTo>
                  <a:pt x="11764680" y="4558655"/>
                  <a:pt x="11759639" y="4594725"/>
                  <a:pt x="11757838" y="4631516"/>
                </a:cubicBezTo>
                <a:cubicBezTo>
                  <a:pt x="11756757" y="4651715"/>
                  <a:pt x="11753156" y="4681292"/>
                  <a:pt x="11758918" y="4704737"/>
                </a:cubicBezTo>
                <a:cubicBezTo>
                  <a:pt x="11770442" y="4674439"/>
                  <a:pt x="11784126" y="4644862"/>
                  <a:pt x="11798171" y="4615645"/>
                </a:cubicBezTo>
                <a:cubicBezTo>
                  <a:pt x="11817258" y="4575968"/>
                  <a:pt x="11843188" y="4540259"/>
                  <a:pt x="11860834" y="4499861"/>
                </a:cubicBezTo>
                <a:cubicBezTo>
                  <a:pt x="11863535" y="4493549"/>
                  <a:pt x="11870467" y="4491926"/>
                  <a:pt x="11876544" y="4493549"/>
                </a:cubicBezTo>
                <a:close/>
                <a:moveTo>
                  <a:pt x="425123" y="4488605"/>
                </a:moveTo>
                <a:cubicBezTo>
                  <a:pt x="425847" y="4487156"/>
                  <a:pt x="428015" y="4487519"/>
                  <a:pt x="427654" y="4489331"/>
                </a:cubicBezTo>
                <a:cubicBezTo>
                  <a:pt x="409216" y="4560355"/>
                  <a:pt x="327870" y="4593330"/>
                  <a:pt x="260624" y="4593330"/>
                </a:cubicBezTo>
                <a:cubicBezTo>
                  <a:pt x="256647" y="4593330"/>
                  <a:pt x="256647" y="4587170"/>
                  <a:pt x="260624" y="4587170"/>
                </a:cubicBezTo>
                <a:cubicBezTo>
                  <a:pt x="327870" y="4585721"/>
                  <a:pt x="401623" y="4556731"/>
                  <a:pt x="425123" y="4488605"/>
                </a:cubicBezTo>
                <a:close/>
                <a:moveTo>
                  <a:pt x="449344" y="4446897"/>
                </a:moveTo>
                <a:cubicBezTo>
                  <a:pt x="449344" y="4446174"/>
                  <a:pt x="450785" y="4445814"/>
                  <a:pt x="450785" y="4446897"/>
                </a:cubicBezTo>
                <a:cubicBezTo>
                  <a:pt x="451867" y="4495642"/>
                  <a:pt x="422305" y="4545469"/>
                  <a:pt x="383009" y="4572910"/>
                </a:cubicBezTo>
                <a:cubicBezTo>
                  <a:pt x="361017" y="4588436"/>
                  <a:pt x="333618" y="4598185"/>
                  <a:pt x="307300" y="4603962"/>
                </a:cubicBezTo>
                <a:cubicBezTo>
                  <a:pt x="276296" y="4610823"/>
                  <a:pt x="247094" y="4606129"/>
                  <a:pt x="215729" y="4602518"/>
                </a:cubicBezTo>
                <a:cubicBezTo>
                  <a:pt x="212124" y="4602156"/>
                  <a:pt x="212124" y="4596380"/>
                  <a:pt x="216089" y="4596741"/>
                </a:cubicBezTo>
                <a:cubicBezTo>
                  <a:pt x="246733" y="4598907"/>
                  <a:pt x="275215" y="4605767"/>
                  <a:pt x="305858" y="4598185"/>
                </a:cubicBezTo>
                <a:cubicBezTo>
                  <a:pt x="330013" y="4592408"/>
                  <a:pt x="355970" y="4585187"/>
                  <a:pt x="376519" y="4570743"/>
                </a:cubicBezTo>
                <a:cubicBezTo>
                  <a:pt x="417979" y="4542219"/>
                  <a:pt x="443215" y="4496725"/>
                  <a:pt x="449344" y="4446897"/>
                </a:cubicBezTo>
                <a:close/>
                <a:moveTo>
                  <a:pt x="322724" y="4425871"/>
                </a:moveTo>
                <a:cubicBezTo>
                  <a:pt x="324844" y="4425143"/>
                  <a:pt x="326257" y="4428418"/>
                  <a:pt x="324844" y="4429511"/>
                </a:cubicBezTo>
                <a:cubicBezTo>
                  <a:pt x="319544" y="4433515"/>
                  <a:pt x="314243" y="4437155"/>
                  <a:pt x="309650" y="4441523"/>
                </a:cubicBezTo>
                <a:cubicBezTo>
                  <a:pt x="305409" y="4445526"/>
                  <a:pt x="301523" y="4450258"/>
                  <a:pt x="297283" y="4454263"/>
                </a:cubicBezTo>
                <a:cubicBezTo>
                  <a:pt x="296222" y="4454990"/>
                  <a:pt x="294809" y="4453898"/>
                  <a:pt x="295516" y="4452806"/>
                </a:cubicBezTo>
                <a:cubicBezTo>
                  <a:pt x="298696" y="4446983"/>
                  <a:pt x="303290" y="4441886"/>
                  <a:pt x="307883" y="4437155"/>
                </a:cubicBezTo>
                <a:cubicBezTo>
                  <a:pt x="312123" y="4432787"/>
                  <a:pt x="317424" y="4428418"/>
                  <a:pt x="322724" y="4425871"/>
                </a:cubicBezTo>
                <a:close/>
                <a:moveTo>
                  <a:pt x="165481" y="4425319"/>
                </a:moveTo>
                <a:cubicBezTo>
                  <a:pt x="167601" y="4423553"/>
                  <a:pt x="170428" y="4427439"/>
                  <a:pt x="168308" y="4429206"/>
                </a:cubicBezTo>
                <a:cubicBezTo>
                  <a:pt x="158061" y="4437333"/>
                  <a:pt x="147107" y="4444400"/>
                  <a:pt x="137213" y="4453234"/>
                </a:cubicBezTo>
                <a:cubicBezTo>
                  <a:pt x="135446" y="4455001"/>
                  <a:pt x="132619" y="4452174"/>
                  <a:pt x="134386" y="4450407"/>
                </a:cubicBezTo>
                <a:cubicBezTo>
                  <a:pt x="144280" y="4441573"/>
                  <a:pt x="154527" y="4432739"/>
                  <a:pt x="165481" y="4425319"/>
                </a:cubicBezTo>
                <a:close/>
                <a:moveTo>
                  <a:pt x="345655" y="4423029"/>
                </a:moveTo>
                <a:cubicBezTo>
                  <a:pt x="347873" y="4421963"/>
                  <a:pt x="350092" y="4424449"/>
                  <a:pt x="348982" y="4426226"/>
                </a:cubicBezTo>
                <a:cubicBezTo>
                  <a:pt x="345655" y="4431554"/>
                  <a:pt x="339738" y="4435816"/>
                  <a:pt x="335300" y="4440079"/>
                </a:cubicBezTo>
                <a:cubicBezTo>
                  <a:pt x="330863" y="4444342"/>
                  <a:pt x="326426" y="4448960"/>
                  <a:pt x="322358" y="4453578"/>
                </a:cubicBezTo>
                <a:cubicBezTo>
                  <a:pt x="321248" y="4454999"/>
                  <a:pt x="318660" y="4452867"/>
                  <a:pt x="319399" y="4451447"/>
                </a:cubicBezTo>
                <a:cubicBezTo>
                  <a:pt x="323837" y="4446474"/>
                  <a:pt x="327535" y="4441500"/>
                  <a:pt x="331972" y="4436527"/>
                </a:cubicBezTo>
                <a:cubicBezTo>
                  <a:pt x="336040" y="4432265"/>
                  <a:pt x="340108" y="4426226"/>
                  <a:pt x="345655" y="4423029"/>
                </a:cubicBezTo>
                <a:close/>
                <a:moveTo>
                  <a:pt x="151856" y="4421444"/>
                </a:moveTo>
                <a:cubicBezTo>
                  <a:pt x="153985" y="4420372"/>
                  <a:pt x="156116" y="4422516"/>
                  <a:pt x="154341" y="4424303"/>
                </a:cubicBezTo>
                <a:cubicBezTo>
                  <a:pt x="149726" y="4428948"/>
                  <a:pt x="143338" y="4431449"/>
                  <a:pt x="138014" y="4435022"/>
                </a:cubicBezTo>
                <a:cubicBezTo>
                  <a:pt x="131980" y="4439668"/>
                  <a:pt x="125946" y="4443956"/>
                  <a:pt x="120977" y="4450030"/>
                </a:cubicBezTo>
                <a:cubicBezTo>
                  <a:pt x="119558" y="4451817"/>
                  <a:pt x="116718" y="4448958"/>
                  <a:pt x="118493" y="4447171"/>
                </a:cubicBezTo>
                <a:cubicBezTo>
                  <a:pt x="123107" y="4441455"/>
                  <a:pt x="128786" y="4437167"/>
                  <a:pt x="134464" y="4432879"/>
                </a:cubicBezTo>
                <a:cubicBezTo>
                  <a:pt x="139789" y="4428948"/>
                  <a:pt x="145822" y="4423945"/>
                  <a:pt x="151856" y="4421444"/>
                </a:cubicBezTo>
                <a:close/>
                <a:moveTo>
                  <a:pt x="11579043" y="4351568"/>
                </a:moveTo>
                <a:cubicBezTo>
                  <a:pt x="11585878" y="4350489"/>
                  <a:pt x="11588036" y="4360919"/>
                  <a:pt x="11581562" y="4361638"/>
                </a:cubicBezTo>
                <a:cubicBezTo>
                  <a:pt x="11534442" y="4367034"/>
                  <a:pt x="11480488" y="4371710"/>
                  <a:pt x="11439123" y="4396166"/>
                </a:cubicBezTo>
                <a:cubicBezTo>
                  <a:pt x="11399197" y="4419185"/>
                  <a:pt x="11375458" y="4456590"/>
                  <a:pt x="11361070" y="4499749"/>
                </a:cubicBezTo>
                <a:cubicBezTo>
                  <a:pt x="11360351" y="4501188"/>
                  <a:pt x="11357833" y="4500468"/>
                  <a:pt x="11358193" y="4498670"/>
                </a:cubicBezTo>
                <a:cubicBezTo>
                  <a:pt x="11367904" y="4456949"/>
                  <a:pt x="11388407" y="4415228"/>
                  <a:pt x="11426894" y="4392210"/>
                </a:cubicBezTo>
                <a:cubicBezTo>
                  <a:pt x="11472575" y="4364875"/>
                  <a:pt x="11527248" y="4357683"/>
                  <a:pt x="11579043" y="4351568"/>
                </a:cubicBezTo>
                <a:close/>
                <a:moveTo>
                  <a:pt x="295787" y="4350408"/>
                </a:moveTo>
                <a:cubicBezTo>
                  <a:pt x="324655" y="4350408"/>
                  <a:pt x="324289" y="4394571"/>
                  <a:pt x="295055" y="4394571"/>
                </a:cubicBezTo>
                <a:cubicBezTo>
                  <a:pt x="266187" y="4394571"/>
                  <a:pt x="266918" y="4350408"/>
                  <a:pt x="295787" y="4350408"/>
                </a:cubicBezTo>
                <a:close/>
                <a:moveTo>
                  <a:pt x="195428" y="4347228"/>
                </a:moveTo>
                <a:cubicBezTo>
                  <a:pt x="224481" y="4347228"/>
                  <a:pt x="223755" y="4391391"/>
                  <a:pt x="194702" y="4391391"/>
                </a:cubicBezTo>
                <a:cubicBezTo>
                  <a:pt x="166011" y="4391391"/>
                  <a:pt x="166737" y="4347228"/>
                  <a:pt x="195428" y="4347228"/>
                </a:cubicBezTo>
                <a:close/>
                <a:moveTo>
                  <a:pt x="12097671" y="4311870"/>
                </a:moveTo>
                <a:lnTo>
                  <a:pt x="12192000" y="4313146"/>
                </a:lnTo>
                <a:lnTo>
                  <a:pt x="12192000" y="4335313"/>
                </a:lnTo>
                <a:lnTo>
                  <a:pt x="12111237" y="4335094"/>
                </a:lnTo>
                <a:cubicBezTo>
                  <a:pt x="11908232" y="4342310"/>
                  <a:pt x="11705586" y="4334373"/>
                  <a:pt x="11503301" y="4357101"/>
                </a:cubicBezTo>
                <a:cubicBezTo>
                  <a:pt x="11366641" y="4372252"/>
                  <a:pt x="11333467" y="4511867"/>
                  <a:pt x="11324814" y="4628753"/>
                </a:cubicBezTo>
                <a:cubicBezTo>
                  <a:pt x="11320487" y="4684311"/>
                  <a:pt x="11320487" y="4739507"/>
                  <a:pt x="11321929" y="4795065"/>
                </a:cubicBezTo>
                <a:cubicBezTo>
                  <a:pt x="11323011" y="4858559"/>
                  <a:pt x="11328781" y="4948749"/>
                  <a:pt x="11391160" y="4984825"/>
                </a:cubicBezTo>
                <a:cubicBezTo>
                  <a:pt x="11429742" y="5006832"/>
                  <a:pt x="11479863" y="5014769"/>
                  <a:pt x="11523132" y="5022344"/>
                </a:cubicBezTo>
                <a:cubicBezTo>
                  <a:pt x="11567123" y="5030281"/>
                  <a:pt x="11611114" y="5033167"/>
                  <a:pt x="11656186" y="5034249"/>
                </a:cubicBezTo>
                <a:cubicBezTo>
                  <a:pt x="11757509" y="5036414"/>
                  <a:pt x="11858832" y="5030281"/>
                  <a:pt x="11960516" y="5029920"/>
                </a:cubicBezTo>
                <a:lnTo>
                  <a:pt x="12192000" y="5019909"/>
                </a:lnTo>
                <a:lnTo>
                  <a:pt x="12192000" y="5042139"/>
                </a:lnTo>
                <a:lnTo>
                  <a:pt x="12144185" y="5045704"/>
                </a:lnTo>
                <a:cubicBezTo>
                  <a:pt x="12094651" y="5048860"/>
                  <a:pt x="12045072" y="5051025"/>
                  <a:pt x="11995131" y="5050844"/>
                </a:cubicBezTo>
                <a:cubicBezTo>
                  <a:pt x="11808351" y="5050844"/>
                  <a:pt x="11610392" y="5080066"/>
                  <a:pt x="11428660" y="5024508"/>
                </a:cubicBezTo>
                <a:cubicBezTo>
                  <a:pt x="11366281" y="5005388"/>
                  <a:pt x="11327338" y="4966426"/>
                  <a:pt x="11311112" y="4902211"/>
                </a:cubicBezTo>
                <a:cubicBezTo>
                  <a:pt x="11297410" y="4847014"/>
                  <a:pt x="11298491" y="4789292"/>
                  <a:pt x="11298491" y="4733013"/>
                </a:cubicBezTo>
                <a:cubicBezTo>
                  <a:pt x="11298491" y="4626950"/>
                  <a:pt x="11299934" y="4493829"/>
                  <a:pt x="11367723" y="4405443"/>
                </a:cubicBezTo>
                <a:cubicBezTo>
                  <a:pt x="11401257" y="4362512"/>
                  <a:pt x="11444526" y="4340506"/>
                  <a:pt x="11498253" y="4334373"/>
                </a:cubicBezTo>
                <a:cubicBezTo>
                  <a:pt x="11596331" y="4323911"/>
                  <a:pt x="11695128" y="4318499"/>
                  <a:pt x="11793927" y="4315613"/>
                </a:cubicBezTo>
                <a:cubicBezTo>
                  <a:pt x="11895251" y="4312908"/>
                  <a:pt x="11996484" y="4311735"/>
                  <a:pt x="12097671" y="4311870"/>
                </a:cubicBezTo>
                <a:close/>
                <a:moveTo>
                  <a:pt x="985" y="4311509"/>
                </a:moveTo>
                <a:lnTo>
                  <a:pt x="0" y="4314413"/>
                </a:lnTo>
                <a:lnTo>
                  <a:pt x="0" y="4313595"/>
                </a:lnTo>
                <a:close/>
                <a:moveTo>
                  <a:pt x="1436" y="4310553"/>
                </a:moveTo>
                <a:lnTo>
                  <a:pt x="985" y="4311509"/>
                </a:lnTo>
                <a:lnTo>
                  <a:pt x="1084" y="4311215"/>
                </a:lnTo>
                <a:close/>
                <a:moveTo>
                  <a:pt x="11584708" y="4306179"/>
                </a:moveTo>
                <a:cubicBezTo>
                  <a:pt x="11591214" y="4306539"/>
                  <a:pt x="11590492" y="4316996"/>
                  <a:pt x="11583985" y="4316996"/>
                </a:cubicBezTo>
                <a:cubicBezTo>
                  <a:pt x="11519644" y="4314472"/>
                  <a:pt x="11441565" y="4320241"/>
                  <a:pt x="11390237" y="4363870"/>
                </a:cubicBezTo>
                <a:cubicBezTo>
                  <a:pt x="11362042" y="4388028"/>
                  <a:pt x="11334570" y="4420119"/>
                  <a:pt x="11323002" y="4456176"/>
                </a:cubicBezTo>
                <a:cubicBezTo>
                  <a:pt x="11312520" y="4489348"/>
                  <a:pt x="11305652" y="4523964"/>
                  <a:pt x="11296976" y="4557857"/>
                </a:cubicBezTo>
                <a:cubicBezTo>
                  <a:pt x="11296254" y="4560020"/>
                  <a:pt x="11292639" y="4559299"/>
                  <a:pt x="11293362" y="4556775"/>
                </a:cubicBezTo>
                <a:cubicBezTo>
                  <a:pt x="11300953" y="4477089"/>
                  <a:pt x="11325172" y="4401731"/>
                  <a:pt x="11390959" y="4351250"/>
                </a:cubicBezTo>
                <a:cubicBezTo>
                  <a:pt x="11444457" y="4310145"/>
                  <a:pt x="11520004" y="4304376"/>
                  <a:pt x="11584708" y="4306179"/>
                </a:cubicBezTo>
                <a:close/>
                <a:moveTo>
                  <a:pt x="12169491" y="4291682"/>
                </a:moveTo>
                <a:lnTo>
                  <a:pt x="12192000" y="4292078"/>
                </a:lnTo>
                <a:lnTo>
                  <a:pt x="12192000" y="4300907"/>
                </a:lnTo>
                <a:lnTo>
                  <a:pt x="12156511" y="4300236"/>
                </a:lnTo>
                <a:cubicBezTo>
                  <a:pt x="12035005" y="4298098"/>
                  <a:pt x="11912777" y="4308790"/>
                  <a:pt x="11791271" y="4300593"/>
                </a:cubicBezTo>
                <a:cubicBezTo>
                  <a:pt x="11788747" y="4300236"/>
                  <a:pt x="11788747" y="4296316"/>
                  <a:pt x="11791632" y="4296316"/>
                </a:cubicBezTo>
                <a:cubicBezTo>
                  <a:pt x="11917465" y="4297029"/>
                  <a:pt x="12043658" y="4288475"/>
                  <a:pt x="12169491" y="4291682"/>
                </a:cubicBezTo>
                <a:close/>
                <a:moveTo>
                  <a:pt x="11503892" y="4289920"/>
                </a:moveTo>
                <a:cubicBezTo>
                  <a:pt x="11511129" y="4288475"/>
                  <a:pt x="11513300" y="4299674"/>
                  <a:pt x="11506063" y="4300758"/>
                </a:cubicBezTo>
                <a:cubicBezTo>
                  <a:pt x="11459385" y="4308705"/>
                  <a:pt x="11406917" y="4316292"/>
                  <a:pt x="11371095" y="4350250"/>
                </a:cubicBezTo>
                <a:cubicBezTo>
                  <a:pt x="11332738" y="4386375"/>
                  <a:pt x="11300172" y="4434783"/>
                  <a:pt x="11291487" y="4487888"/>
                </a:cubicBezTo>
                <a:cubicBezTo>
                  <a:pt x="11291125" y="4490055"/>
                  <a:pt x="11287869" y="4490055"/>
                  <a:pt x="11287869" y="4487527"/>
                </a:cubicBezTo>
                <a:cubicBezTo>
                  <a:pt x="11288231" y="4436229"/>
                  <a:pt x="11320798" y="4384208"/>
                  <a:pt x="11356983" y="4349889"/>
                </a:cubicBezTo>
                <a:cubicBezTo>
                  <a:pt x="11398233" y="4310512"/>
                  <a:pt x="11449616" y="4300035"/>
                  <a:pt x="11503892" y="4289920"/>
                </a:cubicBezTo>
                <a:close/>
                <a:moveTo>
                  <a:pt x="12192000" y="4276994"/>
                </a:moveTo>
                <a:lnTo>
                  <a:pt x="12192000" y="4284694"/>
                </a:lnTo>
                <a:lnTo>
                  <a:pt x="12146846" y="4284765"/>
                </a:lnTo>
                <a:cubicBezTo>
                  <a:pt x="12072554" y="4286178"/>
                  <a:pt x="11997181" y="4289712"/>
                  <a:pt x="11922890" y="4282292"/>
                </a:cubicBezTo>
                <a:cubicBezTo>
                  <a:pt x="11920725" y="4281938"/>
                  <a:pt x="11921086" y="4279112"/>
                  <a:pt x="11923250" y="4279112"/>
                </a:cubicBezTo>
                <a:cubicBezTo>
                  <a:pt x="11997541" y="4276991"/>
                  <a:pt x="12072554" y="4279112"/>
                  <a:pt x="12147568" y="4277698"/>
                </a:cubicBezTo>
                <a:close/>
                <a:moveTo>
                  <a:pt x="20396" y="4270394"/>
                </a:moveTo>
                <a:cubicBezTo>
                  <a:pt x="21112" y="4269314"/>
                  <a:pt x="22544" y="4270754"/>
                  <a:pt x="22186" y="4271474"/>
                </a:cubicBezTo>
                <a:lnTo>
                  <a:pt x="1436" y="4310553"/>
                </a:lnTo>
                <a:close/>
                <a:moveTo>
                  <a:pt x="50244" y="4246185"/>
                </a:moveTo>
                <a:cubicBezTo>
                  <a:pt x="51321" y="4245462"/>
                  <a:pt x="52756" y="4246546"/>
                  <a:pt x="52038" y="4247630"/>
                </a:cubicBezTo>
                <a:cubicBezTo>
                  <a:pt x="40554" y="4265333"/>
                  <a:pt x="26918" y="4281590"/>
                  <a:pt x="17947" y="4300738"/>
                </a:cubicBezTo>
                <a:lnTo>
                  <a:pt x="0" y="4351554"/>
                </a:lnTo>
                <a:lnTo>
                  <a:pt x="0" y="4335189"/>
                </a:lnTo>
                <a:lnTo>
                  <a:pt x="13787" y="4300524"/>
                </a:lnTo>
                <a:cubicBezTo>
                  <a:pt x="24205" y="4280958"/>
                  <a:pt x="36608" y="4262623"/>
                  <a:pt x="50244" y="4246185"/>
                </a:cubicBezTo>
                <a:close/>
                <a:moveTo>
                  <a:pt x="614337" y="4224095"/>
                </a:moveTo>
                <a:cubicBezTo>
                  <a:pt x="620924" y="4223645"/>
                  <a:pt x="627919" y="4224326"/>
                  <a:pt x="635313" y="4226353"/>
                </a:cubicBezTo>
                <a:cubicBezTo>
                  <a:pt x="646856" y="4229595"/>
                  <a:pt x="641445" y="4245811"/>
                  <a:pt x="629902" y="4244010"/>
                </a:cubicBezTo>
                <a:cubicBezTo>
                  <a:pt x="595996" y="4238245"/>
                  <a:pt x="570025" y="4278602"/>
                  <a:pt x="565336" y="4306350"/>
                </a:cubicBezTo>
                <a:cubicBezTo>
                  <a:pt x="558483" y="4348509"/>
                  <a:pt x="566057" y="4387066"/>
                  <a:pt x="589504" y="4422740"/>
                </a:cubicBezTo>
                <a:cubicBezTo>
                  <a:pt x="608982" y="4452288"/>
                  <a:pt x="629181" y="4479675"/>
                  <a:pt x="642889" y="4512466"/>
                </a:cubicBezTo>
                <a:cubicBezTo>
                  <a:pt x="661285" y="4557149"/>
                  <a:pt x="689780" y="4647956"/>
                  <a:pt x="642889" y="4685071"/>
                </a:cubicBezTo>
                <a:cubicBezTo>
                  <a:pt x="606456" y="4714259"/>
                  <a:pt x="548383" y="4683990"/>
                  <a:pt x="510147" y="4674261"/>
                </a:cubicBezTo>
                <a:cubicBezTo>
                  <a:pt x="497523" y="4671017"/>
                  <a:pt x="481292" y="4665613"/>
                  <a:pt x="468306" y="4670657"/>
                </a:cubicBezTo>
                <a:cubicBezTo>
                  <a:pt x="439810" y="4680747"/>
                  <a:pt x="435842" y="4704530"/>
                  <a:pt x="443056" y="4730835"/>
                </a:cubicBezTo>
                <a:cubicBezTo>
                  <a:pt x="452795" y="4764347"/>
                  <a:pt x="467223" y="4796418"/>
                  <a:pt x="463977" y="4832092"/>
                </a:cubicBezTo>
                <a:cubicBezTo>
                  <a:pt x="460731" y="4867766"/>
                  <a:pt x="430792" y="4937673"/>
                  <a:pt x="383179" y="4905241"/>
                </a:cubicBezTo>
                <a:cubicBezTo>
                  <a:pt x="359733" y="4889026"/>
                  <a:pt x="339894" y="4846505"/>
                  <a:pt x="308151" y="4847586"/>
                </a:cubicBezTo>
                <a:cubicBezTo>
                  <a:pt x="287592" y="4848307"/>
                  <a:pt x="289034" y="4883260"/>
                  <a:pt x="287230" y="4898034"/>
                </a:cubicBezTo>
                <a:cubicBezTo>
                  <a:pt x="281460" y="4945240"/>
                  <a:pt x="256210" y="4972986"/>
                  <a:pt x="204628" y="4972265"/>
                </a:cubicBezTo>
                <a:cubicBezTo>
                  <a:pt x="175773" y="4971545"/>
                  <a:pt x="146194" y="4965419"/>
                  <a:pt x="119862" y="4952807"/>
                </a:cubicBezTo>
                <a:cubicBezTo>
                  <a:pt x="92809" y="4939834"/>
                  <a:pt x="74413" y="4917854"/>
                  <a:pt x="56378" y="4894431"/>
                </a:cubicBezTo>
                <a:cubicBezTo>
                  <a:pt x="48442" y="4900557"/>
                  <a:pt x="39785" y="4905962"/>
                  <a:pt x="30407" y="4909926"/>
                </a:cubicBezTo>
                <a:lnTo>
                  <a:pt x="0" y="4917125"/>
                </a:lnTo>
                <a:lnTo>
                  <a:pt x="0" y="4880757"/>
                </a:lnTo>
                <a:lnTo>
                  <a:pt x="12371" y="4877855"/>
                </a:lnTo>
                <a:cubicBezTo>
                  <a:pt x="41589" y="4862360"/>
                  <a:pt x="62870" y="4838938"/>
                  <a:pt x="81627" y="4812633"/>
                </a:cubicBezTo>
                <a:cubicBezTo>
                  <a:pt x="56197" y="4804705"/>
                  <a:pt x="30136" y="4795336"/>
                  <a:pt x="4797" y="4784436"/>
                </a:cubicBezTo>
                <a:lnTo>
                  <a:pt x="0" y="4781963"/>
                </a:lnTo>
                <a:lnTo>
                  <a:pt x="0" y="4767575"/>
                </a:lnTo>
                <a:lnTo>
                  <a:pt x="21028" y="4777184"/>
                </a:lnTo>
                <a:cubicBezTo>
                  <a:pt x="43753" y="4786508"/>
                  <a:pt x="66838" y="4794796"/>
                  <a:pt x="89923" y="4801462"/>
                </a:cubicBezTo>
                <a:cubicBezTo>
                  <a:pt x="91367" y="4799300"/>
                  <a:pt x="92809" y="4796777"/>
                  <a:pt x="94613" y="4794616"/>
                </a:cubicBezTo>
                <a:cubicBezTo>
                  <a:pt x="71167" y="4789211"/>
                  <a:pt x="47541" y="4780743"/>
                  <a:pt x="24681" y="4770698"/>
                </a:cubicBezTo>
                <a:lnTo>
                  <a:pt x="0" y="4758089"/>
                </a:lnTo>
                <a:lnTo>
                  <a:pt x="0" y="4745477"/>
                </a:lnTo>
                <a:lnTo>
                  <a:pt x="34735" y="4762050"/>
                </a:lnTo>
                <a:cubicBezTo>
                  <a:pt x="56288" y="4771103"/>
                  <a:pt x="78382" y="4778761"/>
                  <a:pt x="100385" y="4783445"/>
                </a:cubicBezTo>
                <a:cubicBezTo>
                  <a:pt x="95695" y="4734798"/>
                  <a:pt x="67921" y="4705611"/>
                  <a:pt x="27881" y="4679666"/>
                </a:cubicBezTo>
                <a:lnTo>
                  <a:pt x="0" y="4660207"/>
                </a:lnTo>
                <a:lnTo>
                  <a:pt x="0" y="4618108"/>
                </a:lnTo>
                <a:lnTo>
                  <a:pt x="8764" y="4622371"/>
                </a:lnTo>
                <a:cubicBezTo>
                  <a:pt x="74053" y="4664532"/>
                  <a:pt x="136455" y="4701287"/>
                  <a:pt x="138258" y="4787770"/>
                </a:cubicBezTo>
                <a:cubicBezTo>
                  <a:pt x="138619" y="4791733"/>
                  <a:pt x="137537" y="4794976"/>
                  <a:pt x="136094" y="4797499"/>
                </a:cubicBezTo>
                <a:cubicBezTo>
                  <a:pt x="135733" y="4798940"/>
                  <a:pt x="135012" y="4800021"/>
                  <a:pt x="134291" y="4801462"/>
                </a:cubicBezTo>
                <a:cubicBezTo>
                  <a:pt x="118781" y="4825605"/>
                  <a:pt x="101827" y="4851190"/>
                  <a:pt x="81627" y="4872451"/>
                </a:cubicBezTo>
                <a:cubicBezTo>
                  <a:pt x="88842" y="4882540"/>
                  <a:pt x="96416" y="4892269"/>
                  <a:pt x="104713" y="4901278"/>
                </a:cubicBezTo>
                <a:cubicBezTo>
                  <a:pt x="135012" y="4931907"/>
                  <a:pt x="245750" y="4978031"/>
                  <a:pt x="257653" y="4908484"/>
                </a:cubicBezTo>
                <a:cubicBezTo>
                  <a:pt x="263063" y="4879297"/>
                  <a:pt x="261260" y="4821642"/>
                  <a:pt x="303823" y="4820560"/>
                </a:cubicBezTo>
                <a:cubicBezTo>
                  <a:pt x="331237" y="4819840"/>
                  <a:pt x="351437" y="4834975"/>
                  <a:pt x="369112" y="4854433"/>
                </a:cubicBezTo>
                <a:cubicBezTo>
                  <a:pt x="376325" y="4862721"/>
                  <a:pt x="397607" y="4891908"/>
                  <a:pt x="412035" y="4882179"/>
                </a:cubicBezTo>
                <a:cubicBezTo>
                  <a:pt x="423939" y="4873892"/>
                  <a:pt x="428627" y="4857316"/>
                  <a:pt x="431153" y="4843983"/>
                </a:cubicBezTo>
                <a:cubicBezTo>
                  <a:pt x="443417" y="4780202"/>
                  <a:pt x="375965" y="4709214"/>
                  <a:pt x="432596" y="4655883"/>
                </a:cubicBezTo>
                <a:cubicBezTo>
                  <a:pt x="471913" y="4618767"/>
                  <a:pt x="530708" y="4650478"/>
                  <a:pt x="573993" y="4660567"/>
                </a:cubicBezTo>
                <a:cubicBezTo>
                  <a:pt x="603210" y="4667054"/>
                  <a:pt x="632428" y="4668856"/>
                  <a:pt x="633509" y="4631380"/>
                </a:cubicBezTo>
                <a:cubicBezTo>
                  <a:pt x="634953" y="4590301"/>
                  <a:pt x="626296" y="4548140"/>
                  <a:pt x="608982" y="4511025"/>
                </a:cubicBezTo>
                <a:cubicBezTo>
                  <a:pt x="579043" y="4446883"/>
                  <a:pt x="529987" y="4402561"/>
                  <a:pt x="537923" y="4326528"/>
                </a:cubicBezTo>
                <a:cubicBezTo>
                  <a:pt x="542025" y="4285855"/>
                  <a:pt x="568222" y="4227248"/>
                  <a:pt x="614337" y="4224095"/>
                </a:cubicBezTo>
                <a:close/>
                <a:moveTo>
                  <a:pt x="221491" y="4207678"/>
                </a:moveTo>
                <a:cubicBezTo>
                  <a:pt x="176389" y="4210137"/>
                  <a:pt x="131336" y="4223360"/>
                  <a:pt x="97686" y="4249148"/>
                </a:cubicBezTo>
                <a:cubicBezTo>
                  <a:pt x="52640" y="4283442"/>
                  <a:pt x="27414" y="4340478"/>
                  <a:pt x="18043" y="4381270"/>
                </a:cubicBezTo>
                <a:cubicBezTo>
                  <a:pt x="14439" y="4414481"/>
                  <a:pt x="19846" y="4474404"/>
                  <a:pt x="34260" y="4505088"/>
                </a:cubicBezTo>
                <a:cubicBezTo>
                  <a:pt x="67054" y="4572954"/>
                  <a:pt x="153544" y="4604721"/>
                  <a:pt x="225619" y="4616633"/>
                </a:cubicBezTo>
                <a:cubicBezTo>
                  <a:pt x="274270" y="4621687"/>
                  <a:pt x="321839" y="4623131"/>
                  <a:pt x="362922" y="4596057"/>
                </a:cubicBezTo>
                <a:cubicBezTo>
                  <a:pt x="381301" y="4584144"/>
                  <a:pt x="414816" y="4560680"/>
                  <a:pt x="435357" y="4529635"/>
                </a:cubicBezTo>
                <a:cubicBezTo>
                  <a:pt x="458781" y="4493898"/>
                  <a:pt x="456620" y="4455633"/>
                  <a:pt x="457340" y="4428198"/>
                </a:cubicBezTo>
                <a:cubicBezTo>
                  <a:pt x="458061" y="4371523"/>
                  <a:pt x="425988" y="4299687"/>
                  <a:pt x="377697" y="4255285"/>
                </a:cubicBezTo>
                <a:cubicBezTo>
                  <a:pt x="377338" y="4255285"/>
                  <a:pt x="377338" y="4255285"/>
                  <a:pt x="376616" y="4255646"/>
                </a:cubicBezTo>
                <a:cubicBezTo>
                  <a:pt x="366165" y="4259978"/>
                  <a:pt x="355714" y="4263949"/>
                  <a:pt x="344904" y="4268281"/>
                </a:cubicBezTo>
                <a:cubicBezTo>
                  <a:pt x="339498" y="4270447"/>
                  <a:pt x="335894" y="4261422"/>
                  <a:pt x="341300" y="4258895"/>
                </a:cubicBezTo>
                <a:cubicBezTo>
                  <a:pt x="349949" y="4255285"/>
                  <a:pt x="358957" y="4250953"/>
                  <a:pt x="367247" y="4246621"/>
                </a:cubicBezTo>
                <a:cubicBezTo>
                  <a:pt x="363283" y="4243011"/>
                  <a:pt x="358957" y="4240124"/>
                  <a:pt x="354634" y="4237236"/>
                </a:cubicBezTo>
                <a:cubicBezTo>
                  <a:pt x="345624" y="4240485"/>
                  <a:pt x="336976" y="4243373"/>
                  <a:pt x="329047" y="4246983"/>
                </a:cubicBezTo>
                <a:cubicBezTo>
                  <a:pt x="321839" y="4250231"/>
                  <a:pt x="315713" y="4239763"/>
                  <a:pt x="322921" y="4236153"/>
                </a:cubicBezTo>
                <a:cubicBezTo>
                  <a:pt x="327966" y="4233626"/>
                  <a:pt x="333372" y="4230738"/>
                  <a:pt x="338777" y="4228211"/>
                </a:cubicBezTo>
                <a:cubicBezTo>
                  <a:pt x="333011" y="4224963"/>
                  <a:pt x="327245" y="4222436"/>
                  <a:pt x="321479" y="4220631"/>
                </a:cubicBezTo>
                <a:cubicBezTo>
                  <a:pt x="304452" y="4214764"/>
                  <a:pt x="285689" y="4210749"/>
                  <a:pt x="266190" y="4208741"/>
                </a:cubicBezTo>
                <a:cubicBezTo>
                  <a:pt x="251565" y="4207235"/>
                  <a:pt x="236525" y="4206858"/>
                  <a:pt x="221491" y="4207678"/>
                </a:cubicBezTo>
                <a:close/>
                <a:moveTo>
                  <a:pt x="236250" y="4192112"/>
                </a:moveTo>
                <a:cubicBezTo>
                  <a:pt x="271567" y="4191030"/>
                  <a:pt x="306883" y="4196445"/>
                  <a:pt x="339137" y="4209440"/>
                </a:cubicBezTo>
                <a:cubicBezTo>
                  <a:pt x="345624" y="4212328"/>
                  <a:pt x="351751" y="4215216"/>
                  <a:pt x="357877" y="4218826"/>
                </a:cubicBezTo>
                <a:cubicBezTo>
                  <a:pt x="367967" y="4214133"/>
                  <a:pt x="377697" y="4209440"/>
                  <a:pt x="387788" y="4205830"/>
                </a:cubicBezTo>
                <a:cubicBezTo>
                  <a:pt x="394275" y="4203304"/>
                  <a:pt x="399680" y="4213050"/>
                  <a:pt x="394275" y="4217382"/>
                </a:cubicBezTo>
                <a:cubicBezTo>
                  <a:pt x="388509" y="4222436"/>
                  <a:pt x="381662" y="4226046"/>
                  <a:pt x="374453" y="4229294"/>
                </a:cubicBezTo>
                <a:cubicBezTo>
                  <a:pt x="377697" y="4231821"/>
                  <a:pt x="380940" y="4234348"/>
                  <a:pt x="384544" y="4236875"/>
                </a:cubicBezTo>
                <a:cubicBezTo>
                  <a:pt x="389589" y="4233988"/>
                  <a:pt x="395356" y="4231461"/>
                  <a:pt x="400762" y="4230378"/>
                </a:cubicBezTo>
                <a:cubicBezTo>
                  <a:pt x="406527" y="4229294"/>
                  <a:pt x="412654" y="4236875"/>
                  <a:pt x="406888" y="4241568"/>
                </a:cubicBezTo>
                <a:cubicBezTo>
                  <a:pt x="403644" y="4244095"/>
                  <a:pt x="400040" y="4246261"/>
                  <a:pt x="396437" y="4248066"/>
                </a:cubicBezTo>
                <a:cubicBezTo>
                  <a:pt x="428871" y="4279472"/>
                  <a:pt x="452655" y="4322789"/>
                  <a:pt x="463826" y="4364665"/>
                </a:cubicBezTo>
                <a:cubicBezTo>
                  <a:pt x="472476" y="4396431"/>
                  <a:pt x="475719" y="4429281"/>
                  <a:pt x="472115" y="4461048"/>
                </a:cubicBezTo>
                <a:cubicBezTo>
                  <a:pt x="472476" y="4462492"/>
                  <a:pt x="472476" y="4464657"/>
                  <a:pt x="472476" y="4466462"/>
                </a:cubicBezTo>
                <a:cubicBezTo>
                  <a:pt x="471034" y="4484872"/>
                  <a:pt x="464908" y="4502923"/>
                  <a:pt x="456259" y="4519528"/>
                </a:cubicBezTo>
                <a:cubicBezTo>
                  <a:pt x="449412" y="4535412"/>
                  <a:pt x="440042" y="4550212"/>
                  <a:pt x="428871" y="4563929"/>
                </a:cubicBezTo>
                <a:cubicBezTo>
                  <a:pt x="380581" y="4624214"/>
                  <a:pt x="317876" y="4642624"/>
                  <a:pt x="245800" y="4636487"/>
                </a:cubicBezTo>
                <a:cubicBezTo>
                  <a:pt x="185257" y="4635765"/>
                  <a:pt x="123273" y="4614468"/>
                  <a:pt x="75703" y="4579451"/>
                </a:cubicBezTo>
                <a:cubicBezTo>
                  <a:pt x="43811" y="4555446"/>
                  <a:pt x="21468" y="4526026"/>
                  <a:pt x="8990" y="4492770"/>
                </a:cubicBezTo>
                <a:lnTo>
                  <a:pt x="0" y="4450876"/>
                </a:lnTo>
                <a:lnTo>
                  <a:pt x="0" y="4405379"/>
                </a:lnTo>
                <a:lnTo>
                  <a:pt x="1466" y="4383075"/>
                </a:lnTo>
                <a:cubicBezTo>
                  <a:pt x="15881" y="4306184"/>
                  <a:pt x="60207" y="4243011"/>
                  <a:pt x="133364" y="4213772"/>
                </a:cubicBezTo>
                <a:cubicBezTo>
                  <a:pt x="165617" y="4200777"/>
                  <a:pt x="200934" y="4193196"/>
                  <a:pt x="236250" y="4192112"/>
                </a:cubicBezTo>
                <a:close/>
                <a:moveTo>
                  <a:pt x="12177985" y="4169250"/>
                </a:moveTo>
                <a:lnTo>
                  <a:pt x="12192000" y="4173553"/>
                </a:lnTo>
                <a:lnTo>
                  <a:pt x="12192000" y="4182334"/>
                </a:lnTo>
                <a:lnTo>
                  <a:pt x="12158187" y="4177869"/>
                </a:lnTo>
                <a:cubicBezTo>
                  <a:pt x="12154037" y="4178166"/>
                  <a:pt x="12153444" y="4171317"/>
                  <a:pt x="12157297" y="4170423"/>
                </a:cubicBezTo>
                <a:cubicBezTo>
                  <a:pt x="12164411" y="4168860"/>
                  <a:pt x="12171302" y="4168562"/>
                  <a:pt x="12177985" y="4169250"/>
                </a:cubicBezTo>
                <a:close/>
                <a:moveTo>
                  <a:pt x="11585528" y="4162615"/>
                </a:moveTo>
                <a:cubicBezTo>
                  <a:pt x="11590948" y="4173198"/>
                  <a:pt x="11603236" y="4175023"/>
                  <a:pt x="11612993" y="4179767"/>
                </a:cubicBezTo>
                <a:cubicBezTo>
                  <a:pt x="11614800" y="4180862"/>
                  <a:pt x="11613354" y="4183417"/>
                  <a:pt x="11611547" y="4183052"/>
                </a:cubicBezTo>
                <a:cubicBezTo>
                  <a:pt x="11601429" y="4181592"/>
                  <a:pt x="11588057" y="4173564"/>
                  <a:pt x="11583721" y="4163710"/>
                </a:cubicBezTo>
                <a:cubicBezTo>
                  <a:pt x="11583359" y="4162615"/>
                  <a:pt x="11584805" y="4161520"/>
                  <a:pt x="11585528" y="4162615"/>
                </a:cubicBezTo>
                <a:close/>
                <a:moveTo>
                  <a:pt x="11592790" y="4148086"/>
                </a:moveTo>
                <a:lnTo>
                  <a:pt x="11604440" y="4161264"/>
                </a:lnTo>
                <a:cubicBezTo>
                  <a:pt x="11618199" y="4170599"/>
                  <a:pt x="11634132" y="4173113"/>
                  <a:pt x="11650427" y="4173113"/>
                </a:cubicBezTo>
                <a:cubicBezTo>
                  <a:pt x="11652961" y="4173113"/>
                  <a:pt x="11652961" y="4177062"/>
                  <a:pt x="11650427" y="4177062"/>
                </a:cubicBezTo>
                <a:cubicBezTo>
                  <a:pt x="11632684" y="4177062"/>
                  <a:pt x="11613854" y="4174190"/>
                  <a:pt x="11599732" y="4161982"/>
                </a:cubicBezTo>
                <a:close/>
                <a:moveTo>
                  <a:pt x="11580373" y="4145094"/>
                </a:moveTo>
                <a:cubicBezTo>
                  <a:pt x="11585011" y="4153968"/>
                  <a:pt x="11592502" y="4163196"/>
                  <a:pt x="11601421" y="4168165"/>
                </a:cubicBezTo>
                <a:cubicBezTo>
                  <a:pt x="11611053" y="4173134"/>
                  <a:pt x="11621399" y="4174909"/>
                  <a:pt x="11631745" y="4178812"/>
                </a:cubicBezTo>
                <a:cubicBezTo>
                  <a:pt x="11633886" y="4179877"/>
                  <a:pt x="11632815" y="4183427"/>
                  <a:pt x="11630674" y="4182717"/>
                </a:cubicBezTo>
                <a:cubicBezTo>
                  <a:pt x="11608200" y="4175263"/>
                  <a:pt x="11587865" y="4169230"/>
                  <a:pt x="11578946" y="4145450"/>
                </a:cubicBezTo>
                <a:cubicBezTo>
                  <a:pt x="11578590" y="4144740"/>
                  <a:pt x="11580016" y="4144030"/>
                  <a:pt x="11580373" y="4145094"/>
                </a:cubicBezTo>
                <a:close/>
                <a:moveTo>
                  <a:pt x="11808363" y="4143483"/>
                </a:moveTo>
                <a:cubicBezTo>
                  <a:pt x="11810529" y="4142439"/>
                  <a:pt x="11811972" y="4145221"/>
                  <a:pt x="11810168" y="4146265"/>
                </a:cubicBezTo>
                <a:cubicBezTo>
                  <a:pt x="11796815" y="4152875"/>
                  <a:pt x="11777329" y="4153223"/>
                  <a:pt x="11762893" y="4152875"/>
                </a:cubicBezTo>
                <a:cubicBezTo>
                  <a:pt x="11753871" y="4152875"/>
                  <a:pt x="11744850" y="4151831"/>
                  <a:pt x="11736189" y="4152179"/>
                </a:cubicBezTo>
                <a:cubicBezTo>
                  <a:pt x="11727888" y="4152179"/>
                  <a:pt x="11719588" y="4153223"/>
                  <a:pt x="11711288" y="4152875"/>
                </a:cubicBezTo>
                <a:cubicBezTo>
                  <a:pt x="11710567" y="4152875"/>
                  <a:pt x="11710567" y="4151484"/>
                  <a:pt x="11711288" y="4151484"/>
                </a:cubicBezTo>
                <a:cubicBezTo>
                  <a:pt x="11727527" y="4149744"/>
                  <a:pt x="11742684" y="4149396"/>
                  <a:pt x="11758924" y="4149744"/>
                </a:cubicBezTo>
                <a:cubicBezTo>
                  <a:pt x="11774441" y="4150091"/>
                  <a:pt x="11794289" y="4150091"/>
                  <a:pt x="11808363" y="4143483"/>
                </a:cubicBezTo>
                <a:close/>
                <a:moveTo>
                  <a:pt x="11818235" y="4136786"/>
                </a:moveTo>
                <a:cubicBezTo>
                  <a:pt x="11820418" y="4136079"/>
                  <a:pt x="11821510" y="4139259"/>
                  <a:pt x="11819327" y="4139966"/>
                </a:cubicBezTo>
                <a:cubicBezTo>
                  <a:pt x="11792767" y="4148446"/>
                  <a:pt x="11764388" y="4144913"/>
                  <a:pt x="11737099" y="4147740"/>
                </a:cubicBezTo>
                <a:cubicBezTo>
                  <a:pt x="11736008" y="4147740"/>
                  <a:pt x="11736008" y="4145619"/>
                  <a:pt x="11737099" y="4145266"/>
                </a:cubicBezTo>
                <a:cubicBezTo>
                  <a:pt x="11764388" y="4141733"/>
                  <a:pt x="11791311" y="4143500"/>
                  <a:pt x="11818235" y="4136786"/>
                </a:cubicBezTo>
                <a:close/>
                <a:moveTo>
                  <a:pt x="11584942" y="4132378"/>
                </a:moveTo>
                <a:lnTo>
                  <a:pt x="11592790" y="4148086"/>
                </a:lnTo>
                <a:lnTo>
                  <a:pt x="11589322" y="4144164"/>
                </a:lnTo>
                <a:close/>
                <a:moveTo>
                  <a:pt x="11823000" y="4130460"/>
                </a:moveTo>
                <a:cubicBezTo>
                  <a:pt x="11825551" y="4129718"/>
                  <a:pt x="11826280" y="4133429"/>
                  <a:pt x="11824094" y="4134170"/>
                </a:cubicBezTo>
                <a:cubicBezTo>
                  <a:pt x="11813162" y="4137139"/>
                  <a:pt x="11801866" y="4137510"/>
                  <a:pt x="11790569" y="4138252"/>
                </a:cubicBezTo>
                <a:cubicBezTo>
                  <a:pt x="11779637" y="4138994"/>
                  <a:pt x="11769070" y="4140479"/>
                  <a:pt x="11758137" y="4140479"/>
                </a:cubicBezTo>
                <a:cubicBezTo>
                  <a:pt x="11756680" y="4140479"/>
                  <a:pt x="11757045" y="4138624"/>
                  <a:pt x="11758137" y="4138624"/>
                </a:cubicBezTo>
                <a:cubicBezTo>
                  <a:pt x="11769070" y="4138252"/>
                  <a:pt x="11779637" y="4135655"/>
                  <a:pt x="11790569" y="4134913"/>
                </a:cubicBezTo>
                <a:cubicBezTo>
                  <a:pt x="11801501" y="4134170"/>
                  <a:pt x="11812433" y="4133429"/>
                  <a:pt x="11823000" y="4130460"/>
                </a:cubicBezTo>
                <a:close/>
                <a:moveTo>
                  <a:pt x="11822126" y="4125323"/>
                </a:moveTo>
                <a:cubicBezTo>
                  <a:pt x="11824688" y="4124948"/>
                  <a:pt x="11824688" y="4128691"/>
                  <a:pt x="11822126" y="4129064"/>
                </a:cubicBezTo>
                <a:cubicBezTo>
                  <a:pt x="11806384" y="4129812"/>
                  <a:pt x="11791010" y="4130935"/>
                  <a:pt x="11775269" y="4130935"/>
                </a:cubicBezTo>
                <a:cubicBezTo>
                  <a:pt x="11774537" y="4130935"/>
                  <a:pt x="11774171" y="4129439"/>
                  <a:pt x="11775269" y="4129439"/>
                </a:cubicBezTo>
                <a:cubicBezTo>
                  <a:pt x="11790643" y="4126820"/>
                  <a:pt x="11806384" y="4125697"/>
                  <a:pt x="11822126" y="4125323"/>
                </a:cubicBezTo>
                <a:close/>
                <a:moveTo>
                  <a:pt x="11581265" y="4122486"/>
                </a:moveTo>
                <a:lnTo>
                  <a:pt x="11584942" y="4132378"/>
                </a:lnTo>
                <a:lnTo>
                  <a:pt x="11580179" y="4122846"/>
                </a:lnTo>
                <a:cubicBezTo>
                  <a:pt x="11580179" y="4121768"/>
                  <a:pt x="11581265" y="4121768"/>
                  <a:pt x="11581265" y="4122486"/>
                </a:cubicBezTo>
                <a:close/>
                <a:moveTo>
                  <a:pt x="11820944" y="4118923"/>
                </a:moveTo>
                <a:cubicBezTo>
                  <a:pt x="11823104" y="4118923"/>
                  <a:pt x="11822744" y="4121936"/>
                  <a:pt x="11820944" y="4121936"/>
                </a:cubicBezTo>
                <a:cubicBezTo>
                  <a:pt x="11810143" y="4123275"/>
                  <a:pt x="11797183" y="4124614"/>
                  <a:pt x="11786382" y="4122940"/>
                </a:cubicBezTo>
                <a:cubicBezTo>
                  <a:pt x="11785302" y="4122606"/>
                  <a:pt x="11785662" y="4120932"/>
                  <a:pt x="11786742" y="4120932"/>
                </a:cubicBezTo>
                <a:cubicBezTo>
                  <a:pt x="11798263" y="4121936"/>
                  <a:pt x="11809423" y="4118588"/>
                  <a:pt x="11820944" y="4118923"/>
                </a:cubicBezTo>
                <a:close/>
                <a:moveTo>
                  <a:pt x="11725761" y="4061906"/>
                </a:moveTo>
                <a:cubicBezTo>
                  <a:pt x="11725761" y="4059754"/>
                  <a:pt x="11728941" y="4059754"/>
                  <a:pt x="11728941" y="4061906"/>
                </a:cubicBezTo>
                <a:cubicBezTo>
                  <a:pt x="11729294" y="4071587"/>
                  <a:pt x="11729294" y="4089156"/>
                  <a:pt x="11716927" y="4093458"/>
                </a:cubicBezTo>
                <a:cubicBezTo>
                  <a:pt x="11709506" y="4095968"/>
                  <a:pt x="11697846" y="4093817"/>
                  <a:pt x="11698200" y="4083777"/>
                </a:cubicBezTo>
                <a:cubicBezTo>
                  <a:pt x="11698200" y="4083060"/>
                  <a:pt x="11699613" y="4083060"/>
                  <a:pt x="11699613" y="4083777"/>
                </a:cubicBezTo>
                <a:cubicBezTo>
                  <a:pt x="11701026" y="4091666"/>
                  <a:pt x="11713040" y="4094175"/>
                  <a:pt x="11718694" y="4089156"/>
                </a:cubicBezTo>
                <a:cubicBezTo>
                  <a:pt x="11725407" y="4082702"/>
                  <a:pt x="11726114" y="4069794"/>
                  <a:pt x="11725761" y="4061906"/>
                </a:cubicBezTo>
                <a:close/>
                <a:moveTo>
                  <a:pt x="11948566" y="4059010"/>
                </a:moveTo>
                <a:cubicBezTo>
                  <a:pt x="11984569" y="4076070"/>
                  <a:pt x="11993270" y="4112838"/>
                  <a:pt x="11993870" y="4149018"/>
                </a:cubicBezTo>
                <a:cubicBezTo>
                  <a:pt x="11993870" y="4153431"/>
                  <a:pt x="11987270" y="4153137"/>
                  <a:pt x="11987270" y="4149018"/>
                </a:cubicBezTo>
                <a:cubicBezTo>
                  <a:pt x="11986970" y="4113426"/>
                  <a:pt x="11978869" y="4081953"/>
                  <a:pt x="11947366" y="4061363"/>
                </a:cubicBezTo>
                <a:cubicBezTo>
                  <a:pt x="11945866" y="4060480"/>
                  <a:pt x="11947066" y="4058421"/>
                  <a:pt x="11948566" y="4059010"/>
                </a:cubicBezTo>
                <a:close/>
                <a:moveTo>
                  <a:pt x="11930658" y="4023765"/>
                </a:moveTo>
                <a:cubicBezTo>
                  <a:pt x="11957713" y="4031761"/>
                  <a:pt x="11982710" y="4052493"/>
                  <a:pt x="11993885" y="4079149"/>
                </a:cubicBezTo>
                <a:cubicBezTo>
                  <a:pt x="12000649" y="4094846"/>
                  <a:pt x="12006824" y="4112320"/>
                  <a:pt x="12010059" y="4129201"/>
                </a:cubicBezTo>
                <a:cubicBezTo>
                  <a:pt x="12013000" y="4146972"/>
                  <a:pt x="12012706" y="4165038"/>
                  <a:pt x="12014471" y="4182809"/>
                </a:cubicBezTo>
                <a:cubicBezTo>
                  <a:pt x="12014764" y="4185474"/>
                  <a:pt x="12010059" y="4186066"/>
                  <a:pt x="12009765" y="4183401"/>
                </a:cubicBezTo>
                <a:cubicBezTo>
                  <a:pt x="12005942" y="4152303"/>
                  <a:pt x="12004766" y="4123871"/>
                  <a:pt x="11994179" y="4093957"/>
                </a:cubicBezTo>
                <a:cubicBezTo>
                  <a:pt x="11982710" y="4062267"/>
                  <a:pt x="11961242" y="4038574"/>
                  <a:pt x="11930070" y="4025838"/>
                </a:cubicBezTo>
                <a:cubicBezTo>
                  <a:pt x="11928894" y="4025541"/>
                  <a:pt x="11929188" y="4023172"/>
                  <a:pt x="11930658" y="4023765"/>
                </a:cubicBezTo>
                <a:close/>
                <a:moveTo>
                  <a:pt x="11672592" y="4020733"/>
                </a:moveTo>
                <a:cubicBezTo>
                  <a:pt x="11675080" y="4032411"/>
                  <a:pt x="11688942" y="4034965"/>
                  <a:pt x="11698538" y="4037520"/>
                </a:cubicBezTo>
                <a:cubicBezTo>
                  <a:pt x="11700671" y="4038249"/>
                  <a:pt x="11699604" y="4041899"/>
                  <a:pt x="11697471" y="4041169"/>
                </a:cubicBezTo>
                <a:cubicBezTo>
                  <a:pt x="11687165" y="4038249"/>
                  <a:pt x="11673303" y="4033870"/>
                  <a:pt x="11671171" y="4021463"/>
                </a:cubicBezTo>
                <a:cubicBezTo>
                  <a:pt x="11670815" y="4020368"/>
                  <a:pt x="11672236" y="4020003"/>
                  <a:pt x="11672592" y="4020733"/>
                </a:cubicBezTo>
                <a:close/>
                <a:moveTo>
                  <a:pt x="11597988" y="4011904"/>
                </a:moveTo>
                <a:cubicBezTo>
                  <a:pt x="11597988" y="4010462"/>
                  <a:pt x="11599896" y="4010462"/>
                  <a:pt x="11599896" y="4012264"/>
                </a:cubicBezTo>
                <a:cubicBezTo>
                  <a:pt x="11600215" y="4020914"/>
                  <a:pt x="11600215" y="4029925"/>
                  <a:pt x="11600215" y="4038935"/>
                </a:cubicBezTo>
                <a:cubicBezTo>
                  <a:pt x="11600215" y="4046505"/>
                  <a:pt x="11598943" y="4053712"/>
                  <a:pt x="11599896" y="4061282"/>
                </a:cubicBezTo>
                <a:cubicBezTo>
                  <a:pt x="11600532" y="4063084"/>
                  <a:pt x="11597670" y="4064164"/>
                  <a:pt x="11597352" y="4062002"/>
                </a:cubicBezTo>
                <a:cubicBezTo>
                  <a:pt x="11596080" y="4054434"/>
                  <a:pt x="11597034" y="4046505"/>
                  <a:pt x="11597352" y="4038935"/>
                </a:cubicBezTo>
                <a:cubicBezTo>
                  <a:pt x="11597352" y="4029925"/>
                  <a:pt x="11597670" y="4020914"/>
                  <a:pt x="11597988" y="4011904"/>
                </a:cubicBezTo>
                <a:close/>
                <a:moveTo>
                  <a:pt x="11673766" y="4000051"/>
                </a:moveTo>
                <a:cubicBezTo>
                  <a:pt x="11674126" y="3999331"/>
                  <a:pt x="11675569" y="3999692"/>
                  <a:pt x="11675569" y="4000771"/>
                </a:cubicBezTo>
                <a:cubicBezTo>
                  <a:pt x="11671601" y="4017692"/>
                  <a:pt x="11686387" y="4026692"/>
                  <a:pt x="11699731" y="4032453"/>
                </a:cubicBezTo>
                <a:cubicBezTo>
                  <a:pt x="11702256" y="4033173"/>
                  <a:pt x="11701174" y="4037133"/>
                  <a:pt x="11698649" y="4036054"/>
                </a:cubicBezTo>
                <a:cubicBezTo>
                  <a:pt x="11684224" y="4029933"/>
                  <a:pt x="11667635" y="4018052"/>
                  <a:pt x="11673766" y="4000051"/>
                </a:cubicBezTo>
                <a:close/>
                <a:moveTo>
                  <a:pt x="11593695" y="3985383"/>
                </a:moveTo>
                <a:cubicBezTo>
                  <a:pt x="11593695" y="3985021"/>
                  <a:pt x="11594717" y="3985021"/>
                  <a:pt x="11594717" y="3985746"/>
                </a:cubicBezTo>
                <a:cubicBezTo>
                  <a:pt x="11595398" y="4014749"/>
                  <a:pt x="11595739" y="4044115"/>
                  <a:pt x="11595739" y="4073118"/>
                </a:cubicBezTo>
                <a:cubicBezTo>
                  <a:pt x="11595739" y="4075293"/>
                  <a:pt x="11593013" y="4075293"/>
                  <a:pt x="11593013" y="4073118"/>
                </a:cubicBezTo>
                <a:cubicBezTo>
                  <a:pt x="11593013" y="4057891"/>
                  <a:pt x="11593013" y="4042664"/>
                  <a:pt x="11593013" y="4027438"/>
                </a:cubicBezTo>
                <a:cubicBezTo>
                  <a:pt x="11592332" y="4013299"/>
                  <a:pt x="11591310" y="3999522"/>
                  <a:pt x="11593695" y="3985383"/>
                </a:cubicBezTo>
                <a:close/>
                <a:moveTo>
                  <a:pt x="11713362" y="3980456"/>
                </a:moveTo>
                <a:cubicBezTo>
                  <a:pt x="11726821" y="3982251"/>
                  <a:pt x="11738825" y="3993381"/>
                  <a:pt x="11738460" y="4007385"/>
                </a:cubicBezTo>
                <a:cubicBezTo>
                  <a:pt x="11738097" y="4016720"/>
                  <a:pt x="11731185" y="4024261"/>
                  <a:pt x="11723183" y="4027492"/>
                </a:cubicBezTo>
                <a:cubicBezTo>
                  <a:pt x="11723547" y="4043290"/>
                  <a:pt x="11725002" y="4059806"/>
                  <a:pt x="11722093" y="4075605"/>
                </a:cubicBezTo>
                <a:cubicBezTo>
                  <a:pt x="11721001" y="4082068"/>
                  <a:pt x="11720637" y="4089608"/>
                  <a:pt x="11712635" y="4089608"/>
                </a:cubicBezTo>
                <a:cubicBezTo>
                  <a:pt x="11703541" y="4089608"/>
                  <a:pt x="11704632" y="4077759"/>
                  <a:pt x="11704632" y="4072373"/>
                </a:cubicBezTo>
                <a:cubicBezTo>
                  <a:pt x="11704632" y="4057293"/>
                  <a:pt x="11704269" y="4042213"/>
                  <a:pt x="11705360" y="4027132"/>
                </a:cubicBezTo>
                <a:cubicBezTo>
                  <a:pt x="11704632" y="4026774"/>
                  <a:pt x="11703905" y="4026774"/>
                  <a:pt x="11703178" y="4026055"/>
                </a:cubicBezTo>
                <a:cubicBezTo>
                  <a:pt x="11703178" y="4026055"/>
                  <a:pt x="11703178" y="4026055"/>
                  <a:pt x="11702814" y="4026055"/>
                </a:cubicBezTo>
                <a:lnTo>
                  <a:pt x="11693607" y="4019323"/>
                </a:lnTo>
                <a:lnTo>
                  <a:pt x="11701271" y="4028019"/>
                </a:lnTo>
                <a:cubicBezTo>
                  <a:pt x="11703839" y="4028743"/>
                  <a:pt x="11702738" y="4032362"/>
                  <a:pt x="11700536" y="4031276"/>
                </a:cubicBezTo>
                <a:cubicBezTo>
                  <a:pt x="11679988" y="4022591"/>
                  <a:pt x="11670815" y="3996173"/>
                  <a:pt x="11689528" y="3980612"/>
                </a:cubicBezTo>
                <a:cubicBezTo>
                  <a:pt x="11690629" y="3980250"/>
                  <a:pt x="11691730" y="3980974"/>
                  <a:pt x="11690629" y="3982060"/>
                </a:cubicBezTo>
                <a:lnTo>
                  <a:pt x="11685668" y="3999338"/>
                </a:lnTo>
                <a:lnTo>
                  <a:pt x="11685355" y="3999845"/>
                </a:lnTo>
                <a:lnTo>
                  <a:pt x="11685431" y="4000160"/>
                </a:lnTo>
                <a:lnTo>
                  <a:pt x="11683290" y="4007617"/>
                </a:lnTo>
                <a:lnTo>
                  <a:pt x="11688731" y="4013790"/>
                </a:lnTo>
                <a:lnTo>
                  <a:pt x="11685431" y="4000160"/>
                </a:lnTo>
                <a:lnTo>
                  <a:pt x="11685668" y="3999338"/>
                </a:lnTo>
                <a:lnTo>
                  <a:pt x="11694994" y="3984226"/>
                </a:lnTo>
                <a:cubicBezTo>
                  <a:pt x="11700177" y="3980905"/>
                  <a:pt x="11706815" y="3979558"/>
                  <a:pt x="11713362" y="3980456"/>
                </a:cubicBezTo>
                <a:close/>
                <a:moveTo>
                  <a:pt x="12145205" y="3942757"/>
                </a:moveTo>
                <a:cubicBezTo>
                  <a:pt x="12149937" y="3944536"/>
                  <a:pt x="12154079" y="3949282"/>
                  <a:pt x="12154079" y="3954621"/>
                </a:cubicBezTo>
                <a:cubicBezTo>
                  <a:pt x="12154079" y="3956105"/>
                  <a:pt x="12153487" y="3957291"/>
                  <a:pt x="12152896" y="3958180"/>
                </a:cubicBezTo>
                <a:cubicBezTo>
                  <a:pt x="12161178" y="3965003"/>
                  <a:pt x="12170570" y="3970268"/>
                  <a:pt x="12179814" y="3975644"/>
                </a:cubicBezTo>
                <a:lnTo>
                  <a:pt x="12192000" y="3984131"/>
                </a:lnTo>
                <a:lnTo>
                  <a:pt x="12192000" y="3994387"/>
                </a:lnTo>
                <a:lnTo>
                  <a:pt x="12170052" y="3978943"/>
                </a:lnTo>
                <a:cubicBezTo>
                  <a:pt x="12162657" y="3973901"/>
                  <a:pt x="12155558" y="3968858"/>
                  <a:pt x="12149050" y="3962630"/>
                </a:cubicBezTo>
                <a:cubicBezTo>
                  <a:pt x="12147867" y="3963816"/>
                  <a:pt x="12145796" y="3964706"/>
                  <a:pt x="12143134" y="3964113"/>
                </a:cubicBezTo>
                <a:cubicBezTo>
                  <a:pt x="12137809" y="3963519"/>
                  <a:pt x="12131893" y="3958477"/>
                  <a:pt x="12130710" y="3953435"/>
                </a:cubicBezTo>
                <a:cubicBezTo>
                  <a:pt x="12128640" y="3944833"/>
                  <a:pt x="12138105" y="3940087"/>
                  <a:pt x="12145205" y="3942757"/>
                </a:cubicBezTo>
                <a:close/>
                <a:moveTo>
                  <a:pt x="11757414" y="3938113"/>
                </a:moveTo>
                <a:cubicBezTo>
                  <a:pt x="11762918" y="3938113"/>
                  <a:pt x="11768790" y="3937318"/>
                  <a:pt x="11774294" y="3938909"/>
                </a:cubicBezTo>
                <a:cubicBezTo>
                  <a:pt x="11775395" y="3939305"/>
                  <a:pt x="11775028" y="3941690"/>
                  <a:pt x="11773927" y="3941690"/>
                </a:cubicBezTo>
                <a:cubicBezTo>
                  <a:pt x="11770991" y="3941293"/>
                  <a:pt x="11768422" y="3940498"/>
                  <a:pt x="11765854" y="3940100"/>
                </a:cubicBezTo>
                <a:cubicBezTo>
                  <a:pt x="11762918" y="3939703"/>
                  <a:pt x="11759982" y="3939703"/>
                  <a:pt x="11757414" y="3939703"/>
                </a:cubicBezTo>
                <a:cubicBezTo>
                  <a:pt x="11756680" y="3939305"/>
                  <a:pt x="11756680" y="3938113"/>
                  <a:pt x="11757414" y="3938113"/>
                </a:cubicBezTo>
                <a:close/>
                <a:moveTo>
                  <a:pt x="11764804" y="3930697"/>
                </a:moveTo>
                <a:cubicBezTo>
                  <a:pt x="11771016" y="3930835"/>
                  <a:pt x="11777138" y="3931752"/>
                  <a:pt x="11782818" y="3934138"/>
                </a:cubicBezTo>
                <a:cubicBezTo>
                  <a:pt x="11784947" y="3935239"/>
                  <a:pt x="11783882" y="3938541"/>
                  <a:pt x="11781753" y="3937807"/>
                </a:cubicBezTo>
                <a:cubicBezTo>
                  <a:pt x="11770040" y="3933037"/>
                  <a:pt x="11758327" y="3934504"/>
                  <a:pt x="11746258" y="3933404"/>
                </a:cubicBezTo>
                <a:cubicBezTo>
                  <a:pt x="11745549" y="3933404"/>
                  <a:pt x="11745549" y="3931936"/>
                  <a:pt x="11746258" y="3931936"/>
                </a:cubicBezTo>
                <a:cubicBezTo>
                  <a:pt x="11752293" y="3931202"/>
                  <a:pt x="11758593" y="3930560"/>
                  <a:pt x="11764804" y="3930697"/>
                </a:cubicBezTo>
                <a:close/>
                <a:moveTo>
                  <a:pt x="11761763" y="3925601"/>
                </a:moveTo>
                <a:cubicBezTo>
                  <a:pt x="11774440" y="3926048"/>
                  <a:pt x="11786891" y="3928016"/>
                  <a:pt x="11797821" y="3933025"/>
                </a:cubicBezTo>
                <a:cubicBezTo>
                  <a:pt x="11799253" y="3933740"/>
                  <a:pt x="11798179" y="3936960"/>
                  <a:pt x="11796029" y="3936245"/>
                </a:cubicBezTo>
                <a:cubicBezTo>
                  <a:pt x="11773813" y="3926584"/>
                  <a:pt x="11748012" y="3929447"/>
                  <a:pt x="11724362" y="3929090"/>
                </a:cubicBezTo>
                <a:cubicBezTo>
                  <a:pt x="11723288" y="3929090"/>
                  <a:pt x="11723288" y="3927301"/>
                  <a:pt x="11724362" y="3927301"/>
                </a:cubicBezTo>
                <a:cubicBezTo>
                  <a:pt x="11736187" y="3926227"/>
                  <a:pt x="11749088" y="3925153"/>
                  <a:pt x="11761763" y="3925601"/>
                </a:cubicBezTo>
                <a:close/>
                <a:moveTo>
                  <a:pt x="11724846" y="3919234"/>
                </a:moveTo>
                <a:cubicBezTo>
                  <a:pt x="11736137" y="3918931"/>
                  <a:pt x="11747429" y="3919278"/>
                  <a:pt x="11758720" y="3919625"/>
                </a:cubicBezTo>
                <a:cubicBezTo>
                  <a:pt x="11769475" y="3919972"/>
                  <a:pt x="11779870" y="3920666"/>
                  <a:pt x="11789907" y="3924482"/>
                </a:cubicBezTo>
                <a:cubicBezTo>
                  <a:pt x="11797076" y="3927258"/>
                  <a:pt x="11805320" y="3927604"/>
                  <a:pt x="11811414" y="3932114"/>
                </a:cubicBezTo>
                <a:cubicBezTo>
                  <a:pt x="11813565" y="3933502"/>
                  <a:pt x="11811414" y="3936971"/>
                  <a:pt x="11809622" y="3935583"/>
                </a:cubicBezTo>
                <a:cubicBezTo>
                  <a:pt x="11803170" y="3931074"/>
                  <a:pt x="11793132" y="3928992"/>
                  <a:pt x="11785605" y="3926563"/>
                </a:cubicBezTo>
                <a:cubicBezTo>
                  <a:pt x="11775569" y="3923441"/>
                  <a:pt x="11765531" y="3923094"/>
                  <a:pt x="11754778" y="3922747"/>
                </a:cubicBezTo>
                <a:cubicBezTo>
                  <a:pt x="11733628" y="3922053"/>
                  <a:pt x="11712479" y="3921360"/>
                  <a:pt x="11691688" y="3924134"/>
                </a:cubicBezTo>
                <a:cubicBezTo>
                  <a:pt x="11690255" y="3924482"/>
                  <a:pt x="11689896" y="3923094"/>
                  <a:pt x="11690971" y="3922747"/>
                </a:cubicBezTo>
                <a:cubicBezTo>
                  <a:pt x="11702263" y="3920492"/>
                  <a:pt x="11713554" y="3919538"/>
                  <a:pt x="11724846" y="3919234"/>
                </a:cubicBezTo>
                <a:close/>
                <a:moveTo>
                  <a:pt x="11730696" y="3915579"/>
                </a:moveTo>
                <a:cubicBezTo>
                  <a:pt x="11712627" y="3915760"/>
                  <a:pt x="11694558" y="3917114"/>
                  <a:pt x="11677753" y="3918739"/>
                </a:cubicBezTo>
                <a:lnTo>
                  <a:pt x="11654241" y="3920688"/>
                </a:lnTo>
                <a:lnTo>
                  <a:pt x="11647262" y="3921266"/>
                </a:lnTo>
                <a:cubicBezTo>
                  <a:pt x="11637820" y="3921808"/>
                  <a:pt x="11628424" y="3922169"/>
                  <a:pt x="11617040" y="3922710"/>
                </a:cubicBezTo>
                <a:cubicBezTo>
                  <a:pt x="11613788" y="3923794"/>
                  <a:pt x="11610896" y="3924877"/>
                  <a:pt x="11608367" y="3926321"/>
                </a:cubicBezTo>
                <a:cubicBezTo>
                  <a:pt x="11585600" y="3939682"/>
                  <a:pt x="11589214" y="3970374"/>
                  <a:pt x="11589936" y="3992039"/>
                </a:cubicBezTo>
                <a:cubicBezTo>
                  <a:pt x="11591381" y="4031037"/>
                  <a:pt x="11588852" y="4055229"/>
                  <a:pt x="11591381" y="4089171"/>
                </a:cubicBezTo>
                <a:cubicBezTo>
                  <a:pt x="11591743" y="4097476"/>
                  <a:pt x="11592466" y="4106864"/>
                  <a:pt x="11593912" y="4115530"/>
                </a:cubicBezTo>
                <a:cubicBezTo>
                  <a:pt x="11593912" y="4116614"/>
                  <a:pt x="11594273" y="4117336"/>
                  <a:pt x="11594273" y="4118058"/>
                </a:cubicBezTo>
                <a:cubicBezTo>
                  <a:pt x="11595357" y="4123113"/>
                  <a:pt x="11597164" y="4127807"/>
                  <a:pt x="11599332" y="4132501"/>
                </a:cubicBezTo>
                <a:cubicBezTo>
                  <a:pt x="11609812" y="4151639"/>
                  <a:pt x="11626797" y="4154528"/>
                  <a:pt x="11647035" y="4155972"/>
                </a:cubicBezTo>
                <a:cubicBezTo>
                  <a:pt x="11686065" y="4158499"/>
                  <a:pt x="11708110" y="4159221"/>
                  <a:pt x="11747139" y="4157416"/>
                </a:cubicBezTo>
                <a:cubicBezTo>
                  <a:pt x="11769545" y="4156694"/>
                  <a:pt x="11817971" y="4162472"/>
                  <a:pt x="11826644" y="4134667"/>
                </a:cubicBezTo>
                <a:cubicBezTo>
                  <a:pt x="11831161" y="4119502"/>
                  <a:pt x="11832336" y="4103705"/>
                  <a:pt x="11832336" y="4087817"/>
                </a:cubicBezTo>
                <a:lnTo>
                  <a:pt x="11831046" y="4042703"/>
                </a:lnTo>
                <a:lnTo>
                  <a:pt x="11830981" y="4040425"/>
                </a:lnTo>
                <a:cubicBezTo>
                  <a:pt x="11830981" y="4022370"/>
                  <a:pt x="11829896" y="4003954"/>
                  <a:pt x="11830981" y="3985900"/>
                </a:cubicBezTo>
                <a:cubicBezTo>
                  <a:pt x="11830981" y="3984456"/>
                  <a:pt x="11830981" y="3982651"/>
                  <a:pt x="11830981" y="3980845"/>
                </a:cubicBezTo>
                <a:cubicBezTo>
                  <a:pt x="11830620" y="3978678"/>
                  <a:pt x="11829896" y="3976512"/>
                  <a:pt x="11829896" y="3974345"/>
                </a:cubicBezTo>
                <a:cubicBezTo>
                  <a:pt x="11827729" y="3934627"/>
                  <a:pt x="11813635" y="3924877"/>
                  <a:pt x="11783639" y="3919461"/>
                </a:cubicBezTo>
                <a:cubicBezTo>
                  <a:pt x="11766835" y="3916392"/>
                  <a:pt x="11748765" y="3915398"/>
                  <a:pt x="11730696" y="3915579"/>
                </a:cubicBezTo>
                <a:close/>
                <a:moveTo>
                  <a:pt x="193058" y="3889192"/>
                </a:moveTo>
                <a:cubicBezTo>
                  <a:pt x="193779" y="3886665"/>
                  <a:pt x="197742" y="3887387"/>
                  <a:pt x="197742" y="3889914"/>
                </a:cubicBezTo>
                <a:cubicBezTo>
                  <a:pt x="197742" y="3911936"/>
                  <a:pt x="176848" y="3934679"/>
                  <a:pt x="165322" y="3952008"/>
                </a:cubicBezTo>
                <a:cubicBezTo>
                  <a:pt x="145150" y="3981972"/>
                  <a:pt x="123537" y="4010491"/>
                  <a:pt x="104806" y="4041177"/>
                </a:cubicBezTo>
                <a:cubicBezTo>
                  <a:pt x="85714" y="4072225"/>
                  <a:pt x="67704" y="4103632"/>
                  <a:pt x="48613" y="4134318"/>
                </a:cubicBezTo>
                <a:cubicBezTo>
                  <a:pt x="39247" y="4149120"/>
                  <a:pt x="28891" y="4164011"/>
                  <a:pt x="19165" y="4179264"/>
                </a:cubicBezTo>
                <a:lnTo>
                  <a:pt x="0" y="4214444"/>
                </a:lnTo>
                <a:lnTo>
                  <a:pt x="0" y="4186423"/>
                </a:lnTo>
                <a:lnTo>
                  <a:pt x="31321" y="4133958"/>
                </a:lnTo>
                <a:cubicBezTo>
                  <a:pt x="49333" y="4105438"/>
                  <a:pt x="66262" y="4076195"/>
                  <a:pt x="83913" y="4048037"/>
                </a:cubicBezTo>
                <a:cubicBezTo>
                  <a:pt x="103364" y="4017351"/>
                  <a:pt x="124257" y="3988831"/>
                  <a:pt x="145870" y="3959589"/>
                </a:cubicBezTo>
                <a:cubicBezTo>
                  <a:pt x="160999" y="3939372"/>
                  <a:pt x="186214" y="3914101"/>
                  <a:pt x="193058" y="3889192"/>
                </a:cubicBezTo>
                <a:close/>
                <a:moveTo>
                  <a:pt x="12115341" y="3864072"/>
                </a:moveTo>
                <a:cubicBezTo>
                  <a:pt x="12131621" y="3872880"/>
                  <a:pt x="12150861" y="3873761"/>
                  <a:pt x="12168916" y="3876110"/>
                </a:cubicBezTo>
                <a:lnTo>
                  <a:pt x="12192000" y="3878230"/>
                </a:lnTo>
                <a:lnTo>
                  <a:pt x="12192000" y="3882431"/>
                </a:lnTo>
                <a:lnTo>
                  <a:pt x="12153821" y="3879633"/>
                </a:lnTo>
                <a:cubicBezTo>
                  <a:pt x="12138724" y="3877284"/>
                  <a:pt x="12125997" y="3875229"/>
                  <a:pt x="12114157" y="3865540"/>
                </a:cubicBezTo>
                <a:cubicBezTo>
                  <a:pt x="12112973" y="3864660"/>
                  <a:pt x="12114453" y="3863485"/>
                  <a:pt x="12115341" y="3864072"/>
                </a:cubicBezTo>
                <a:close/>
                <a:moveTo>
                  <a:pt x="12034464" y="3817949"/>
                </a:moveTo>
                <a:cubicBezTo>
                  <a:pt x="12041368" y="3845621"/>
                  <a:pt x="12047409" y="3872410"/>
                  <a:pt x="12041368" y="3900964"/>
                </a:cubicBezTo>
                <a:cubicBezTo>
                  <a:pt x="12040505" y="3905381"/>
                  <a:pt x="12033889" y="3903614"/>
                  <a:pt x="12034752" y="3898904"/>
                </a:cubicBezTo>
                <a:cubicBezTo>
                  <a:pt x="12041080" y="3871821"/>
                  <a:pt x="12036190" y="3845621"/>
                  <a:pt x="12031300" y="3818832"/>
                </a:cubicBezTo>
                <a:cubicBezTo>
                  <a:pt x="12030725" y="3816477"/>
                  <a:pt x="12033889" y="3815593"/>
                  <a:pt x="12034464" y="3817949"/>
                </a:cubicBezTo>
                <a:close/>
                <a:moveTo>
                  <a:pt x="11713891" y="3773221"/>
                </a:moveTo>
                <a:lnTo>
                  <a:pt x="11705208" y="3776894"/>
                </a:lnTo>
                <a:lnTo>
                  <a:pt x="11738618" y="3782236"/>
                </a:lnTo>
                <a:cubicBezTo>
                  <a:pt x="11740418" y="3783693"/>
                  <a:pt x="11738618" y="3786605"/>
                  <a:pt x="11736457" y="3785513"/>
                </a:cubicBezTo>
                <a:lnTo>
                  <a:pt x="11720434" y="3782860"/>
                </a:lnTo>
                <a:lnTo>
                  <a:pt x="11718931" y="3785199"/>
                </a:lnTo>
                <a:cubicBezTo>
                  <a:pt x="11714940" y="3783432"/>
                  <a:pt x="11708406" y="3785199"/>
                  <a:pt x="11704051" y="3786259"/>
                </a:cubicBezTo>
                <a:cubicBezTo>
                  <a:pt x="11699695" y="3787320"/>
                  <a:pt x="11695340" y="3789086"/>
                  <a:pt x="11691711" y="3791560"/>
                </a:cubicBezTo>
                <a:cubicBezTo>
                  <a:pt x="11690985" y="3792266"/>
                  <a:pt x="11689896" y="3790852"/>
                  <a:pt x="11690985" y="3790146"/>
                </a:cubicBezTo>
                <a:cubicBezTo>
                  <a:pt x="11695340" y="3785905"/>
                  <a:pt x="11700785" y="3783786"/>
                  <a:pt x="11706955" y="3782725"/>
                </a:cubicBezTo>
                <a:lnTo>
                  <a:pt x="11717923" y="3782445"/>
                </a:lnTo>
                <a:lnTo>
                  <a:pt x="11705120" y="3780325"/>
                </a:lnTo>
                <a:cubicBezTo>
                  <a:pt x="11694314" y="3782600"/>
                  <a:pt x="11684229" y="3788607"/>
                  <a:pt x="11678106" y="3797524"/>
                </a:cubicBezTo>
                <a:cubicBezTo>
                  <a:pt x="11677386" y="3798616"/>
                  <a:pt x="11675585" y="3797524"/>
                  <a:pt x="11676305" y="3796796"/>
                </a:cubicBezTo>
                <a:lnTo>
                  <a:pt x="11688056" y="3784149"/>
                </a:lnTo>
                <a:lnTo>
                  <a:pt x="11677103" y="3788781"/>
                </a:lnTo>
                <a:cubicBezTo>
                  <a:pt x="11651981" y="3815897"/>
                  <a:pt x="11657605" y="3872159"/>
                  <a:pt x="11655708" y="3907906"/>
                </a:cubicBezTo>
                <a:cubicBezTo>
                  <a:pt x="11691847" y="3906462"/>
                  <a:pt x="11725094" y="3901045"/>
                  <a:pt x="11759788" y="3904656"/>
                </a:cubicBezTo>
                <a:cubicBezTo>
                  <a:pt x="11759426" y="3890212"/>
                  <a:pt x="11759426" y="3875769"/>
                  <a:pt x="11758704" y="3861326"/>
                </a:cubicBezTo>
                <a:cubicBezTo>
                  <a:pt x="11756897" y="3863131"/>
                  <a:pt x="11755090" y="3864575"/>
                  <a:pt x="11753283" y="3864937"/>
                </a:cubicBezTo>
                <a:cubicBezTo>
                  <a:pt x="11751477" y="3865659"/>
                  <a:pt x="11750030" y="3863853"/>
                  <a:pt x="11750392" y="3862048"/>
                </a:cubicBezTo>
                <a:cubicBezTo>
                  <a:pt x="11751477" y="3858437"/>
                  <a:pt x="11755090" y="3855909"/>
                  <a:pt x="11758704" y="3853743"/>
                </a:cubicBezTo>
                <a:cubicBezTo>
                  <a:pt x="11758704" y="3852660"/>
                  <a:pt x="11758704" y="3851576"/>
                  <a:pt x="11758704" y="3850494"/>
                </a:cubicBezTo>
                <a:cubicBezTo>
                  <a:pt x="11757620" y="3851216"/>
                  <a:pt x="11756536" y="3851938"/>
                  <a:pt x="11755813" y="3852660"/>
                </a:cubicBezTo>
                <a:cubicBezTo>
                  <a:pt x="11754367" y="3854465"/>
                  <a:pt x="11753283" y="3855909"/>
                  <a:pt x="11751115" y="3856632"/>
                </a:cubicBezTo>
                <a:cubicBezTo>
                  <a:pt x="11749670" y="3856632"/>
                  <a:pt x="11748223" y="3855909"/>
                  <a:pt x="11748223" y="3854465"/>
                </a:cubicBezTo>
                <a:cubicBezTo>
                  <a:pt x="11748223" y="3849771"/>
                  <a:pt x="11754367" y="3846161"/>
                  <a:pt x="11757620" y="3843994"/>
                </a:cubicBezTo>
                <a:cubicBezTo>
                  <a:pt x="11757981" y="3843994"/>
                  <a:pt x="11757981" y="3843994"/>
                  <a:pt x="11758343" y="3843994"/>
                </a:cubicBezTo>
                <a:cubicBezTo>
                  <a:pt x="11757981" y="3838939"/>
                  <a:pt x="11757981" y="3834244"/>
                  <a:pt x="11757981" y="3829189"/>
                </a:cubicBezTo>
                <a:cubicBezTo>
                  <a:pt x="11756897" y="3801746"/>
                  <a:pt x="11748223" y="3771776"/>
                  <a:pt x="11713891" y="3773221"/>
                </a:cubicBezTo>
                <a:close/>
                <a:moveTo>
                  <a:pt x="12032944" y="3764140"/>
                </a:moveTo>
                <a:cubicBezTo>
                  <a:pt x="12042638" y="3809747"/>
                  <a:pt x="12087874" y="3868977"/>
                  <a:pt x="12053213" y="3915177"/>
                </a:cubicBezTo>
                <a:cubicBezTo>
                  <a:pt x="12050862" y="3918434"/>
                  <a:pt x="12045282" y="3915177"/>
                  <a:pt x="12047631" y="3911918"/>
                </a:cubicBezTo>
                <a:cubicBezTo>
                  <a:pt x="12082293" y="3866608"/>
                  <a:pt x="12034707" y="3810635"/>
                  <a:pt x="12029713" y="3764436"/>
                </a:cubicBezTo>
                <a:cubicBezTo>
                  <a:pt x="12029420" y="3762659"/>
                  <a:pt x="12032651" y="3762067"/>
                  <a:pt x="12032944" y="3764140"/>
                </a:cubicBezTo>
                <a:close/>
                <a:moveTo>
                  <a:pt x="11714253" y="3746862"/>
                </a:moveTo>
                <a:cubicBezTo>
                  <a:pt x="11674139" y="3747584"/>
                  <a:pt x="11640892" y="3766721"/>
                  <a:pt x="11634025" y="3809330"/>
                </a:cubicBezTo>
                <a:cubicBezTo>
                  <a:pt x="11633664" y="3810774"/>
                  <a:pt x="11633664" y="3812218"/>
                  <a:pt x="11633664" y="3813663"/>
                </a:cubicBezTo>
                <a:cubicBezTo>
                  <a:pt x="11636555" y="3808607"/>
                  <a:pt x="11640531" y="3803913"/>
                  <a:pt x="11643783" y="3799580"/>
                </a:cubicBezTo>
                <a:cubicBezTo>
                  <a:pt x="11644867" y="3798135"/>
                  <a:pt x="11647397" y="3799219"/>
                  <a:pt x="11646312" y="3801024"/>
                </a:cubicBezTo>
                <a:cubicBezTo>
                  <a:pt x="11641253" y="3807524"/>
                  <a:pt x="11636917" y="3814385"/>
                  <a:pt x="11632580" y="3821245"/>
                </a:cubicBezTo>
                <a:cubicBezTo>
                  <a:pt x="11632218" y="3824495"/>
                  <a:pt x="11631857" y="3828106"/>
                  <a:pt x="11631857" y="3831355"/>
                </a:cubicBezTo>
                <a:cubicBezTo>
                  <a:pt x="11636193" y="3824134"/>
                  <a:pt x="11641614" y="3817996"/>
                  <a:pt x="11645590" y="3810774"/>
                </a:cubicBezTo>
                <a:cubicBezTo>
                  <a:pt x="11646312" y="3809690"/>
                  <a:pt x="11648119" y="3810774"/>
                  <a:pt x="11647397" y="3811857"/>
                </a:cubicBezTo>
                <a:cubicBezTo>
                  <a:pt x="11642698" y="3820162"/>
                  <a:pt x="11637278" y="3828467"/>
                  <a:pt x="11631857" y="3836411"/>
                </a:cubicBezTo>
                <a:cubicBezTo>
                  <a:pt x="11631857" y="3838939"/>
                  <a:pt x="11631857" y="3841466"/>
                  <a:pt x="11631857" y="3843994"/>
                </a:cubicBezTo>
                <a:cubicBezTo>
                  <a:pt x="11635832" y="3837494"/>
                  <a:pt x="11640169" y="3831355"/>
                  <a:pt x="11643060" y="3824134"/>
                </a:cubicBezTo>
                <a:cubicBezTo>
                  <a:pt x="11643421" y="3823051"/>
                  <a:pt x="11645590" y="3823773"/>
                  <a:pt x="11645228" y="3824856"/>
                </a:cubicBezTo>
                <a:cubicBezTo>
                  <a:pt x="11641614" y="3833522"/>
                  <a:pt x="11636917" y="3841827"/>
                  <a:pt x="11631857" y="3849771"/>
                </a:cubicBezTo>
                <a:cubicBezTo>
                  <a:pt x="11631857" y="3851576"/>
                  <a:pt x="11631857" y="3853382"/>
                  <a:pt x="11631857" y="3855549"/>
                </a:cubicBezTo>
                <a:cubicBezTo>
                  <a:pt x="11632941" y="3854465"/>
                  <a:pt x="11633664" y="3853382"/>
                  <a:pt x="11634748" y="3852660"/>
                </a:cubicBezTo>
                <a:cubicBezTo>
                  <a:pt x="11637639" y="3848688"/>
                  <a:pt x="11640892" y="3845077"/>
                  <a:pt x="11642698" y="3840383"/>
                </a:cubicBezTo>
                <a:cubicBezTo>
                  <a:pt x="11643060" y="3839661"/>
                  <a:pt x="11644867" y="3840383"/>
                  <a:pt x="11644505" y="3841105"/>
                </a:cubicBezTo>
                <a:cubicBezTo>
                  <a:pt x="11643060" y="3845077"/>
                  <a:pt x="11640531" y="3848688"/>
                  <a:pt x="11638000" y="3851938"/>
                </a:cubicBezTo>
                <a:cubicBezTo>
                  <a:pt x="11635832" y="3854827"/>
                  <a:pt x="11634025" y="3857715"/>
                  <a:pt x="11632218" y="3860604"/>
                </a:cubicBezTo>
                <a:cubicBezTo>
                  <a:pt x="11632218" y="3862771"/>
                  <a:pt x="11632580" y="3864575"/>
                  <a:pt x="11632580" y="3866742"/>
                </a:cubicBezTo>
                <a:cubicBezTo>
                  <a:pt x="11635110" y="3863853"/>
                  <a:pt x="11638000" y="3860604"/>
                  <a:pt x="11639085" y="3856632"/>
                </a:cubicBezTo>
                <a:cubicBezTo>
                  <a:pt x="11639446" y="3855187"/>
                  <a:pt x="11641614" y="3855549"/>
                  <a:pt x="11641253" y="3856993"/>
                </a:cubicBezTo>
                <a:cubicBezTo>
                  <a:pt x="11639807" y="3862048"/>
                  <a:pt x="11636193" y="3867104"/>
                  <a:pt x="11632580" y="3871436"/>
                </a:cubicBezTo>
                <a:cubicBezTo>
                  <a:pt x="11632580" y="3873964"/>
                  <a:pt x="11632941" y="3876852"/>
                  <a:pt x="11632941" y="3879380"/>
                </a:cubicBezTo>
                <a:cubicBezTo>
                  <a:pt x="11635471" y="3875769"/>
                  <a:pt x="11638362" y="3872519"/>
                  <a:pt x="11640531" y="3868909"/>
                </a:cubicBezTo>
                <a:cubicBezTo>
                  <a:pt x="11641253" y="3867826"/>
                  <a:pt x="11643060" y="3868548"/>
                  <a:pt x="11642698" y="3870353"/>
                </a:cubicBezTo>
                <a:cubicBezTo>
                  <a:pt x="11640892" y="3872880"/>
                  <a:pt x="11639085" y="3875769"/>
                  <a:pt x="11637278" y="3878657"/>
                </a:cubicBezTo>
                <a:cubicBezTo>
                  <a:pt x="11635832" y="3880463"/>
                  <a:pt x="11634748" y="3882630"/>
                  <a:pt x="11632941" y="3884796"/>
                </a:cubicBezTo>
                <a:cubicBezTo>
                  <a:pt x="11632941" y="3886601"/>
                  <a:pt x="11632941" y="3888768"/>
                  <a:pt x="11632941" y="3890574"/>
                </a:cubicBezTo>
                <a:cubicBezTo>
                  <a:pt x="11635832" y="3886963"/>
                  <a:pt x="11638724" y="3883713"/>
                  <a:pt x="11640531" y="3879380"/>
                </a:cubicBezTo>
                <a:cubicBezTo>
                  <a:pt x="11641253" y="3878297"/>
                  <a:pt x="11643060" y="3878657"/>
                  <a:pt x="11642698" y="3880102"/>
                </a:cubicBezTo>
                <a:cubicBezTo>
                  <a:pt x="11640169" y="3885879"/>
                  <a:pt x="11636555" y="3890574"/>
                  <a:pt x="11632941" y="3895629"/>
                </a:cubicBezTo>
                <a:cubicBezTo>
                  <a:pt x="11632941" y="3897434"/>
                  <a:pt x="11632941" y="3899240"/>
                  <a:pt x="11632941" y="3901045"/>
                </a:cubicBezTo>
                <a:cubicBezTo>
                  <a:pt x="11635471" y="3898156"/>
                  <a:pt x="11638724" y="3895629"/>
                  <a:pt x="11640169" y="3891296"/>
                </a:cubicBezTo>
                <a:cubicBezTo>
                  <a:pt x="11640531" y="3890212"/>
                  <a:pt x="11642337" y="3890934"/>
                  <a:pt x="11641614" y="3892018"/>
                </a:cubicBezTo>
                <a:cubicBezTo>
                  <a:pt x="11640892" y="3894907"/>
                  <a:pt x="11639085" y="3897796"/>
                  <a:pt x="11636917" y="3900323"/>
                </a:cubicBezTo>
                <a:cubicBezTo>
                  <a:pt x="11635471" y="3902129"/>
                  <a:pt x="11634025" y="3903934"/>
                  <a:pt x="11632580" y="3905740"/>
                </a:cubicBezTo>
                <a:cubicBezTo>
                  <a:pt x="11632580" y="3906822"/>
                  <a:pt x="11632580" y="3907906"/>
                  <a:pt x="11632580" y="3909350"/>
                </a:cubicBezTo>
                <a:cubicBezTo>
                  <a:pt x="11633303" y="3908989"/>
                  <a:pt x="11634387" y="3908989"/>
                  <a:pt x="11635471" y="3908989"/>
                </a:cubicBezTo>
                <a:lnTo>
                  <a:pt x="11636314" y="3908316"/>
                </a:lnTo>
                <a:lnTo>
                  <a:pt x="11637278" y="3907544"/>
                </a:lnTo>
                <a:cubicBezTo>
                  <a:pt x="11638724" y="3905378"/>
                  <a:pt x="11640169" y="3903211"/>
                  <a:pt x="11641614" y="3901406"/>
                </a:cubicBezTo>
                <a:cubicBezTo>
                  <a:pt x="11642698" y="3900323"/>
                  <a:pt x="11644505" y="3901406"/>
                  <a:pt x="11643421" y="3902489"/>
                </a:cubicBezTo>
                <a:cubicBezTo>
                  <a:pt x="11641976" y="3904656"/>
                  <a:pt x="11640531" y="3906822"/>
                  <a:pt x="11639085" y="3908628"/>
                </a:cubicBezTo>
                <a:cubicBezTo>
                  <a:pt x="11640892" y="3908628"/>
                  <a:pt x="11642698" y="3908628"/>
                  <a:pt x="11644867" y="3908267"/>
                </a:cubicBezTo>
                <a:cubicBezTo>
                  <a:pt x="11646312" y="3908267"/>
                  <a:pt x="11647758" y="3908267"/>
                  <a:pt x="11648842" y="3908267"/>
                </a:cubicBezTo>
                <a:cubicBezTo>
                  <a:pt x="11648119" y="3873964"/>
                  <a:pt x="11643060" y="3831355"/>
                  <a:pt x="11659322" y="3799580"/>
                </a:cubicBezTo>
                <a:cubicBezTo>
                  <a:pt x="11670164" y="3778276"/>
                  <a:pt x="11694016" y="3762028"/>
                  <a:pt x="11719312" y="3765277"/>
                </a:cubicBezTo>
                <a:cubicBezTo>
                  <a:pt x="11744248" y="3768527"/>
                  <a:pt x="11760872" y="3782247"/>
                  <a:pt x="11765209" y="3807163"/>
                </a:cubicBezTo>
                <a:cubicBezTo>
                  <a:pt x="11767016" y="3816912"/>
                  <a:pt x="11767738" y="3826662"/>
                  <a:pt x="11768461" y="3836772"/>
                </a:cubicBezTo>
                <a:cubicBezTo>
                  <a:pt x="11769907" y="3835688"/>
                  <a:pt x="11770991" y="3834606"/>
                  <a:pt x="11772437" y="3833522"/>
                </a:cubicBezTo>
                <a:cubicBezTo>
                  <a:pt x="11773882" y="3831717"/>
                  <a:pt x="11777134" y="3833884"/>
                  <a:pt x="11775327" y="3836050"/>
                </a:cubicBezTo>
                <a:cubicBezTo>
                  <a:pt x="11773882" y="3838939"/>
                  <a:pt x="11771352" y="3841105"/>
                  <a:pt x="11768823" y="3842910"/>
                </a:cubicBezTo>
                <a:cubicBezTo>
                  <a:pt x="11768823" y="3843994"/>
                  <a:pt x="11768823" y="3845438"/>
                  <a:pt x="11768823" y="3846521"/>
                </a:cubicBezTo>
                <a:cubicBezTo>
                  <a:pt x="11771352" y="3845077"/>
                  <a:pt x="11773520" y="3842910"/>
                  <a:pt x="11776051" y="3841105"/>
                </a:cubicBezTo>
                <a:cubicBezTo>
                  <a:pt x="11777496" y="3839661"/>
                  <a:pt x="11780387" y="3842188"/>
                  <a:pt x="11778580" y="3843632"/>
                </a:cubicBezTo>
                <a:cubicBezTo>
                  <a:pt x="11775327" y="3846521"/>
                  <a:pt x="11772075" y="3849410"/>
                  <a:pt x="11768823" y="3851938"/>
                </a:cubicBezTo>
                <a:cubicBezTo>
                  <a:pt x="11769545" y="3869991"/>
                  <a:pt x="11768823" y="3888046"/>
                  <a:pt x="11768461" y="3905378"/>
                </a:cubicBezTo>
                <a:cubicBezTo>
                  <a:pt x="11774966" y="3906462"/>
                  <a:pt x="11781471" y="3907544"/>
                  <a:pt x="11788338" y="3909350"/>
                </a:cubicBezTo>
                <a:cubicBezTo>
                  <a:pt x="11788338" y="3875047"/>
                  <a:pt x="11791952" y="3838217"/>
                  <a:pt x="11782194" y="3804996"/>
                </a:cubicBezTo>
                <a:cubicBezTo>
                  <a:pt x="11777496" y="3788025"/>
                  <a:pt x="11771714" y="3764916"/>
                  <a:pt x="11754729" y="3755528"/>
                </a:cubicBezTo>
                <a:cubicBezTo>
                  <a:pt x="11742079" y="3749028"/>
                  <a:pt x="11728347" y="3746500"/>
                  <a:pt x="11714253" y="3746862"/>
                </a:cubicBezTo>
                <a:close/>
                <a:moveTo>
                  <a:pt x="12044426" y="3741296"/>
                </a:moveTo>
                <a:cubicBezTo>
                  <a:pt x="12046386" y="3740704"/>
                  <a:pt x="12048679" y="3741444"/>
                  <a:pt x="12049419" y="3744107"/>
                </a:cubicBezTo>
                <a:cubicBezTo>
                  <a:pt x="12053561" y="3758017"/>
                  <a:pt x="12059183" y="3773111"/>
                  <a:pt x="12065100" y="3788797"/>
                </a:cubicBezTo>
                <a:cubicBezTo>
                  <a:pt x="12085073" y="3821870"/>
                  <a:pt x="12118026" y="3846952"/>
                  <a:pt x="12155973" y="3854430"/>
                </a:cubicBezTo>
                <a:lnTo>
                  <a:pt x="12192000" y="3855578"/>
                </a:lnTo>
                <a:lnTo>
                  <a:pt x="12192000" y="3870811"/>
                </a:lnTo>
                <a:lnTo>
                  <a:pt x="12133412" y="3862379"/>
                </a:lnTo>
                <a:cubicBezTo>
                  <a:pt x="12113107" y="3855165"/>
                  <a:pt x="12094096" y="3843993"/>
                  <a:pt x="12078711" y="3829639"/>
                </a:cubicBezTo>
                <a:cubicBezTo>
                  <a:pt x="12089363" y="3866337"/>
                  <a:pt x="12093505" y="3903923"/>
                  <a:pt x="12072794" y="3936775"/>
                </a:cubicBezTo>
                <a:cubicBezTo>
                  <a:pt x="12045572" y="3979984"/>
                  <a:pt x="12002966" y="4004549"/>
                  <a:pt x="11956216" y="4008396"/>
                </a:cubicBezTo>
                <a:cubicBezTo>
                  <a:pt x="11989355" y="4022602"/>
                  <a:pt x="12016576" y="4045095"/>
                  <a:pt x="12033441" y="4079130"/>
                </a:cubicBezTo>
                <a:cubicBezTo>
                  <a:pt x="12047052" y="4107245"/>
                  <a:pt x="12057408" y="4151639"/>
                  <a:pt x="12051194" y="4186561"/>
                </a:cubicBezTo>
                <a:cubicBezTo>
                  <a:pt x="12086108" y="4152822"/>
                  <a:pt x="12100902" y="4136841"/>
                  <a:pt x="12148539" y="4138025"/>
                </a:cubicBezTo>
                <a:lnTo>
                  <a:pt x="12192000" y="4144387"/>
                </a:lnTo>
                <a:lnTo>
                  <a:pt x="12192000" y="4161090"/>
                </a:lnTo>
                <a:lnTo>
                  <a:pt x="12149131" y="4154303"/>
                </a:lnTo>
                <a:cubicBezTo>
                  <a:pt x="12098831" y="4153711"/>
                  <a:pt x="12079007" y="4167916"/>
                  <a:pt x="12045277" y="4207575"/>
                </a:cubicBezTo>
                <a:cubicBezTo>
                  <a:pt x="12044389" y="4209350"/>
                  <a:pt x="12043797" y="4211126"/>
                  <a:pt x="12042909" y="4212606"/>
                </a:cubicBezTo>
                <a:cubicBezTo>
                  <a:pt x="12042022" y="4214382"/>
                  <a:pt x="12040246" y="4215565"/>
                  <a:pt x="12038471" y="4216157"/>
                </a:cubicBezTo>
                <a:cubicBezTo>
                  <a:pt x="12038176" y="4217045"/>
                  <a:pt x="12037584" y="4217341"/>
                  <a:pt x="12036992" y="4218229"/>
                </a:cubicBezTo>
                <a:cubicBezTo>
                  <a:pt x="12034033" y="4222669"/>
                  <a:pt x="12026636" y="4218821"/>
                  <a:pt x="12029595" y="4214086"/>
                </a:cubicBezTo>
                <a:cubicBezTo>
                  <a:pt x="12029595" y="4214086"/>
                  <a:pt x="12029891" y="4214086"/>
                  <a:pt x="12029891" y="4213790"/>
                </a:cubicBezTo>
                <a:cubicBezTo>
                  <a:pt x="12028115" y="4211422"/>
                  <a:pt x="12027228" y="4208462"/>
                  <a:pt x="12029003" y="4204911"/>
                </a:cubicBezTo>
                <a:cubicBezTo>
                  <a:pt x="12039655" y="4185378"/>
                  <a:pt x="12037287" y="4161406"/>
                  <a:pt x="12034033" y="4140097"/>
                </a:cubicBezTo>
                <a:cubicBezTo>
                  <a:pt x="12030186" y="4118788"/>
                  <a:pt x="12026636" y="4095407"/>
                  <a:pt x="12015689" y="4076170"/>
                </a:cubicBezTo>
                <a:cubicBezTo>
                  <a:pt x="11996456" y="4042135"/>
                  <a:pt x="11964797" y="4021418"/>
                  <a:pt x="11928995" y="4008693"/>
                </a:cubicBezTo>
                <a:cubicBezTo>
                  <a:pt x="11923374" y="4008100"/>
                  <a:pt x="11917752" y="4007508"/>
                  <a:pt x="11912130" y="4006620"/>
                </a:cubicBezTo>
                <a:cubicBezTo>
                  <a:pt x="11901479" y="4004549"/>
                  <a:pt x="11905621" y="3988271"/>
                  <a:pt x="11915976" y="3989751"/>
                </a:cubicBezTo>
                <a:cubicBezTo>
                  <a:pt x="11946452" y="3993895"/>
                  <a:pt x="11978408" y="3993599"/>
                  <a:pt x="12006221" y="3977913"/>
                </a:cubicBezTo>
                <a:cubicBezTo>
                  <a:pt x="12032554" y="3962819"/>
                  <a:pt x="12061846" y="3938550"/>
                  <a:pt x="12068947" y="3906587"/>
                </a:cubicBezTo>
                <a:cubicBezTo>
                  <a:pt x="12076936" y="3872256"/>
                  <a:pt x="12068355" y="3837926"/>
                  <a:pt x="12057999" y="3804482"/>
                </a:cubicBezTo>
                <a:cubicBezTo>
                  <a:pt x="12047940" y="3788205"/>
                  <a:pt x="12042022" y="3769264"/>
                  <a:pt x="12042022" y="3748547"/>
                </a:cubicBezTo>
                <a:cubicBezTo>
                  <a:pt x="12042022" y="3747955"/>
                  <a:pt x="12041726" y="3747363"/>
                  <a:pt x="12041430" y="3746475"/>
                </a:cubicBezTo>
                <a:cubicBezTo>
                  <a:pt x="12040838" y="3743812"/>
                  <a:pt x="12042465" y="3741888"/>
                  <a:pt x="12044426" y="3741296"/>
                </a:cubicBezTo>
                <a:close/>
                <a:moveTo>
                  <a:pt x="11714253" y="3738918"/>
                </a:moveTo>
                <a:cubicBezTo>
                  <a:pt x="11731238" y="3739098"/>
                  <a:pt x="11745693" y="3741896"/>
                  <a:pt x="11757439" y="3748757"/>
                </a:cubicBezTo>
                <a:lnTo>
                  <a:pt x="11770007" y="3759674"/>
                </a:lnTo>
                <a:lnTo>
                  <a:pt x="11775293" y="3766450"/>
                </a:lnTo>
                <a:lnTo>
                  <a:pt x="11784362" y="3782970"/>
                </a:lnTo>
                <a:cubicBezTo>
                  <a:pt x="11799541" y="3824495"/>
                  <a:pt x="11797011" y="3868186"/>
                  <a:pt x="11796288" y="3911517"/>
                </a:cubicBezTo>
                <a:cubicBezTo>
                  <a:pt x="11798456" y="3911878"/>
                  <a:pt x="11800263" y="3912239"/>
                  <a:pt x="11802432" y="3912961"/>
                </a:cubicBezTo>
                <a:cubicBezTo>
                  <a:pt x="11821223" y="3919461"/>
                  <a:pt x="11829896" y="3928127"/>
                  <a:pt x="11835679" y="3949792"/>
                </a:cubicBezTo>
                <a:cubicBezTo>
                  <a:pt x="11838209" y="3960263"/>
                  <a:pt x="11838931" y="3971096"/>
                  <a:pt x="11839293" y="3982289"/>
                </a:cubicBezTo>
                <a:cubicBezTo>
                  <a:pt x="11841823" y="4004316"/>
                  <a:pt x="11839293" y="4028148"/>
                  <a:pt x="11838209" y="4047646"/>
                </a:cubicBezTo>
                <a:cubicBezTo>
                  <a:pt x="11838209" y="4061729"/>
                  <a:pt x="11842183" y="4075810"/>
                  <a:pt x="11841100" y="4089893"/>
                </a:cubicBezTo>
                <a:cubicBezTo>
                  <a:pt x="11840377" y="4100364"/>
                  <a:pt x="11839654" y="4110836"/>
                  <a:pt x="11838570" y="4121308"/>
                </a:cubicBezTo>
                <a:cubicBezTo>
                  <a:pt x="11836764" y="4135751"/>
                  <a:pt x="11832427" y="4148028"/>
                  <a:pt x="11820862" y="4157416"/>
                </a:cubicBezTo>
                <a:cubicBezTo>
                  <a:pt x="11798818" y="4174749"/>
                  <a:pt x="11759065" y="4170776"/>
                  <a:pt x="11732322" y="4170054"/>
                </a:cubicBezTo>
                <a:cubicBezTo>
                  <a:pt x="11719312" y="4171138"/>
                  <a:pt x="11719312" y="4171498"/>
                  <a:pt x="11706663" y="4171860"/>
                </a:cubicBezTo>
                <a:cubicBezTo>
                  <a:pt x="11670887" y="4168971"/>
                  <a:pt x="11644505" y="4175471"/>
                  <a:pt x="11613788" y="4162110"/>
                </a:cubicBezTo>
                <a:cubicBezTo>
                  <a:pt x="11584515" y="4149833"/>
                  <a:pt x="11580541" y="4110114"/>
                  <a:pt x="11580541" y="4082672"/>
                </a:cubicBezTo>
                <a:cubicBezTo>
                  <a:pt x="11580179" y="4060645"/>
                  <a:pt x="11581986" y="4042590"/>
                  <a:pt x="11581624" y="4020565"/>
                </a:cubicBezTo>
                <a:cubicBezTo>
                  <a:pt x="11580901" y="3998177"/>
                  <a:pt x="11581263" y="3974707"/>
                  <a:pt x="11583793" y="3952681"/>
                </a:cubicBezTo>
                <a:cubicBezTo>
                  <a:pt x="11585238" y="3941848"/>
                  <a:pt x="11588852" y="3929932"/>
                  <a:pt x="11594635" y="3924155"/>
                </a:cubicBezTo>
                <a:lnTo>
                  <a:pt x="11601862" y="3918739"/>
                </a:lnTo>
                <a:cubicBezTo>
                  <a:pt x="11609812" y="3914044"/>
                  <a:pt x="11617402" y="3911517"/>
                  <a:pt x="11625713" y="3910073"/>
                </a:cubicBezTo>
                <a:cubicBezTo>
                  <a:pt x="11622823" y="3869991"/>
                  <a:pt x="11616679" y="3818718"/>
                  <a:pt x="11635832" y="3782609"/>
                </a:cubicBezTo>
                <a:cubicBezTo>
                  <a:pt x="11652094" y="3751555"/>
                  <a:pt x="11679560" y="3738556"/>
                  <a:pt x="11714253" y="3738918"/>
                </a:cubicBezTo>
                <a:close/>
                <a:moveTo>
                  <a:pt x="11727546" y="3735737"/>
                </a:moveTo>
                <a:cubicBezTo>
                  <a:pt x="11739055" y="3735376"/>
                  <a:pt x="11754521" y="3738623"/>
                  <a:pt x="11763513" y="3746560"/>
                </a:cubicBezTo>
                <a:cubicBezTo>
                  <a:pt x="11772505" y="3754497"/>
                  <a:pt x="11783655" y="3762435"/>
                  <a:pt x="11786172" y="3775063"/>
                </a:cubicBezTo>
                <a:cubicBezTo>
                  <a:pt x="11786532" y="3777227"/>
                  <a:pt x="11782935" y="3777948"/>
                  <a:pt x="11782575" y="3775784"/>
                </a:cubicBezTo>
                <a:lnTo>
                  <a:pt x="11775293" y="3766450"/>
                </a:lnTo>
                <a:lnTo>
                  <a:pt x="11773001" y="3762275"/>
                </a:lnTo>
                <a:lnTo>
                  <a:pt x="11770007" y="3759674"/>
                </a:lnTo>
                <a:lnTo>
                  <a:pt x="11763154" y="3750890"/>
                </a:lnTo>
                <a:cubicBezTo>
                  <a:pt x="11753443" y="3742592"/>
                  <a:pt x="11740495" y="3738984"/>
                  <a:pt x="11727546" y="3737541"/>
                </a:cubicBezTo>
                <a:cubicBezTo>
                  <a:pt x="11726468" y="3737541"/>
                  <a:pt x="11726468" y="3735737"/>
                  <a:pt x="11727546" y="3735737"/>
                </a:cubicBezTo>
                <a:close/>
                <a:moveTo>
                  <a:pt x="11749093" y="3733645"/>
                </a:moveTo>
                <a:cubicBezTo>
                  <a:pt x="11763994" y="3732196"/>
                  <a:pt x="11777805" y="3746689"/>
                  <a:pt x="11785438" y="3757557"/>
                </a:cubicBezTo>
                <a:cubicBezTo>
                  <a:pt x="11786528" y="3759007"/>
                  <a:pt x="11783984" y="3760456"/>
                  <a:pt x="11782530" y="3759007"/>
                </a:cubicBezTo>
                <a:cubicBezTo>
                  <a:pt x="11774171" y="3747413"/>
                  <a:pt x="11763268" y="3737631"/>
                  <a:pt x="11749093" y="3734370"/>
                </a:cubicBezTo>
                <a:cubicBezTo>
                  <a:pt x="11748729" y="3734370"/>
                  <a:pt x="11748729" y="3733645"/>
                  <a:pt x="11749093" y="3733645"/>
                </a:cubicBezTo>
                <a:close/>
                <a:moveTo>
                  <a:pt x="299036" y="3690473"/>
                </a:moveTo>
                <a:cubicBezTo>
                  <a:pt x="300523" y="3691328"/>
                  <a:pt x="301425" y="3693131"/>
                  <a:pt x="300162" y="3695114"/>
                </a:cubicBezTo>
                <a:cubicBezTo>
                  <a:pt x="276360" y="3735492"/>
                  <a:pt x="248230" y="3773706"/>
                  <a:pt x="224428" y="3814445"/>
                </a:cubicBezTo>
                <a:cubicBezTo>
                  <a:pt x="200986" y="3854101"/>
                  <a:pt x="176463" y="3892317"/>
                  <a:pt x="151218" y="3930892"/>
                </a:cubicBezTo>
                <a:cubicBezTo>
                  <a:pt x="101450" y="4006961"/>
                  <a:pt x="45911" y="4077982"/>
                  <a:pt x="4438" y="4159459"/>
                </a:cubicBezTo>
                <a:lnTo>
                  <a:pt x="0" y="4160733"/>
                </a:lnTo>
                <a:lnTo>
                  <a:pt x="0" y="4139253"/>
                </a:lnTo>
                <a:lnTo>
                  <a:pt x="64530" y="4032062"/>
                </a:lnTo>
                <a:cubicBezTo>
                  <a:pt x="90631" y="3993441"/>
                  <a:pt x="117859" y="3955587"/>
                  <a:pt x="143644" y="3916471"/>
                </a:cubicBezTo>
                <a:cubicBezTo>
                  <a:pt x="168890" y="3878256"/>
                  <a:pt x="193774" y="3839681"/>
                  <a:pt x="218658" y="3801106"/>
                </a:cubicBezTo>
                <a:cubicBezTo>
                  <a:pt x="243181" y="3763612"/>
                  <a:pt x="270951" y="3729003"/>
                  <a:pt x="294392" y="3691509"/>
                </a:cubicBezTo>
                <a:cubicBezTo>
                  <a:pt x="295474" y="3689707"/>
                  <a:pt x="297547" y="3689616"/>
                  <a:pt x="299036" y="3690473"/>
                </a:cubicBezTo>
                <a:close/>
                <a:moveTo>
                  <a:pt x="12059130" y="3638697"/>
                </a:moveTo>
                <a:cubicBezTo>
                  <a:pt x="12089449" y="3641333"/>
                  <a:pt x="12119407" y="3642087"/>
                  <a:pt x="12149366" y="3641710"/>
                </a:cubicBezTo>
                <a:cubicBezTo>
                  <a:pt x="12162360" y="3641710"/>
                  <a:pt x="12175624" y="3640674"/>
                  <a:pt x="12188798" y="3640392"/>
                </a:cubicBezTo>
                <a:lnTo>
                  <a:pt x="12192000" y="3640655"/>
                </a:lnTo>
                <a:lnTo>
                  <a:pt x="12192000" y="3647720"/>
                </a:lnTo>
                <a:lnTo>
                  <a:pt x="12184828" y="3647170"/>
                </a:lnTo>
                <a:cubicBezTo>
                  <a:pt x="12170661" y="3647453"/>
                  <a:pt x="12156404" y="3648488"/>
                  <a:pt x="12142508" y="3648488"/>
                </a:cubicBezTo>
                <a:cubicBezTo>
                  <a:pt x="12114354" y="3648488"/>
                  <a:pt x="12086201" y="3647359"/>
                  <a:pt x="12058769" y="3642087"/>
                </a:cubicBezTo>
                <a:cubicBezTo>
                  <a:pt x="12056242" y="3641710"/>
                  <a:pt x="12056964" y="3638697"/>
                  <a:pt x="12059130" y="3638697"/>
                </a:cubicBezTo>
                <a:close/>
                <a:moveTo>
                  <a:pt x="11762075" y="3454928"/>
                </a:moveTo>
                <a:cubicBezTo>
                  <a:pt x="11762075" y="3453117"/>
                  <a:pt x="11764961" y="3453117"/>
                  <a:pt x="11764961" y="3454928"/>
                </a:cubicBezTo>
                <a:cubicBezTo>
                  <a:pt x="11767847" y="3488249"/>
                  <a:pt x="11780470" y="3523744"/>
                  <a:pt x="11807882" y="3544388"/>
                </a:cubicBezTo>
                <a:cubicBezTo>
                  <a:pt x="11836736" y="3565757"/>
                  <a:pt x="11871000" y="3568292"/>
                  <a:pt x="11904904" y="3574812"/>
                </a:cubicBezTo>
                <a:cubicBezTo>
                  <a:pt x="11909593" y="3575899"/>
                  <a:pt x="11907790" y="3583143"/>
                  <a:pt x="11903101" y="3582056"/>
                </a:cubicBezTo>
                <a:cubicBezTo>
                  <a:pt x="11865951" y="3574449"/>
                  <a:pt x="11824473" y="3571914"/>
                  <a:pt x="11796340" y="3542939"/>
                </a:cubicBezTo>
                <a:cubicBezTo>
                  <a:pt x="11772896" y="3518673"/>
                  <a:pt x="11763879" y="3488249"/>
                  <a:pt x="11762075" y="3454928"/>
                </a:cubicBezTo>
                <a:close/>
                <a:moveTo>
                  <a:pt x="203140" y="3439035"/>
                </a:moveTo>
                <a:cubicBezTo>
                  <a:pt x="207485" y="3435079"/>
                  <a:pt x="213640" y="3441193"/>
                  <a:pt x="209295" y="3445509"/>
                </a:cubicBezTo>
                <a:cubicBezTo>
                  <a:pt x="182504" y="3472843"/>
                  <a:pt x="137971" y="3480756"/>
                  <a:pt x="103215" y="3493704"/>
                </a:cubicBezTo>
                <a:cubicBezTo>
                  <a:pt x="99232" y="3495142"/>
                  <a:pt x="96335" y="3488309"/>
                  <a:pt x="100318" y="3486510"/>
                </a:cubicBezTo>
                <a:cubicBezTo>
                  <a:pt x="133988" y="3471405"/>
                  <a:pt x="174539" y="3463132"/>
                  <a:pt x="203140" y="3439035"/>
                </a:cubicBezTo>
                <a:close/>
                <a:moveTo>
                  <a:pt x="11741880" y="3408086"/>
                </a:moveTo>
                <a:cubicBezTo>
                  <a:pt x="11742239" y="3407004"/>
                  <a:pt x="11744038" y="3407004"/>
                  <a:pt x="11744038" y="3408086"/>
                </a:cubicBezTo>
                <a:cubicBezTo>
                  <a:pt x="11742958" y="3434790"/>
                  <a:pt x="11744038" y="3462214"/>
                  <a:pt x="11750873" y="3487834"/>
                </a:cubicBezTo>
                <a:cubicBezTo>
                  <a:pt x="11756989" y="3512012"/>
                  <a:pt x="11766343" y="3539797"/>
                  <a:pt x="11785410" y="3556396"/>
                </a:cubicBezTo>
                <a:cubicBezTo>
                  <a:pt x="11826064" y="3592121"/>
                  <a:pt x="11887223" y="3595369"/>
                  <a:pt x="11938669" y="3595369"/>
                </a:cubicBezTo>
                <a:cubicBezTo>
                  <a:pt x="11942627" y="3595369"/>
                  <a:pt x="11942986" y="3601864"/>
                  <a:pt x="11938669" y="3601864"/>
                </a:cubicBezTo>
                <a:cubicBezTo>
                  <a:pt x="11888302" y="3602225"/>
                  <a:pt x="11814911" y="3599338"/>
                  <a:pt x="11777855" y="3557840"/>
                </a:cubicBezTo>
                <a:cubicBezTo>
                  <a:pt x="11743318" y="3518507"/>
                  <a:pt x="11735043" y="3458245"/>
                  <a:pt x="11741880" y="3408086"/>
                </a:cubicBezTo>
                <a:close/>
                <a:moveTo>
                  <a:pt x="221822" y="3406677"/>
                </a:moveTo>
                <a:cubicBezTo>
                  <a:pt x="225067" y="3404867"/>
                  <a:pt x="227952" y="3409935"/>
                  <a:pt x="224706" y="3412107"/>
                </a:cubicBezTo>
                <a:cubicBezTo>
                  <a:pt x="164124" y="3452286"/>
                  <a:pt x="99936" y="3477624"/>
                  <a:pt x="28895" y="3493188"/>
                </a:cubicBezTo>
                <a:cubicBezTo>
                  <a:pt x="27093" y="3493551"/>
                  <a:pt x="26372" y="3490655"/>
                  <a:pt x="28174" y="3490293"/>
                </a:cubicBezTo>
                <a:cubicBezTo>
                  <a:pt x="95969" y="3467851"/>
                  <a:pt x="159797" y="3442150"/>
                  <a:pt x="221822" y="3406677"/>
                </a:cubicBezTo>
                <a:close/>
                <a:moveTo>
                  <a:pt x="258689" y="3342938"/>
                </a:moveTo>
                <a:cubicBezTo>
                  <a:pt x="262295" y="3339675"/>
                  <a:pt x="267704" y="3344750"/>
                  <a:pt x="264098" y="3348012"/>
                </a:cubicBezTo>
                <a:cubicBezTo>
                  <a:pt x="240296" y="3367584"/>
                  <a:pt x="218658" y="3390778"/>
                  <a:pt x="191610" y="3405276"/>
                </a:cubicBezTo>
                <a:cubicBezTo>
                  <a:pt x="163840" y="3419775"/>
                  <a:pt x="136071" y="3435360"/>
                  <a:pt x="107220" y="3447321"/>
                </a:cubicBezTo>
                <a:cubicBezTo>
                  <a:pt x="77287" y="3460007"/>
                  <a:pt x="47084" y="3469974"/>
                  <a:pt x="16204" y="3476589"/>
                </a:cubicBezTo>
                <a:lnTo>
                  <a:pt x="0" y="3478148"/>
                </a:lnTo>
                <a:lnTo>
                  <a:pt x="0" y="3469544"/>
                </a:lnTo>
                <a:lnTo>
                  <a:pt x="17422" y="3466848"/>
                </a:lnTo>
                <a:cubicBezTo>
                  <a:pt x="48887" y="3458647"/>
                  <a:pt x="79632" y="3447502"/>
                  <a:pt x="109384" y="3434272"/>
                </a:cubicBezTo>
                <a:cubicBezTo>
                  <a:pt x="135710" y="3423036"/>
                  <a:pt x="160955" y="3408901"/>
                  <a:pt x="186560" y="3396215"/>
                </a:cubicBezTo>
                <a:cubicBezTo>
                  <a:pt x="213608" y="3382804"/>
                  <a:pt x="235246" y="3361423"/>
                  <a:pt x="258689" y="3342938"/>
                </a:cubicBezTo>
                <a:close/>
                <a:moveTo>
                  <a:pt x="12098377" y="3184967"/>
                </a:moveTo>
                <a:cubicBezTo>
                  <a:pt x="12104517" y="3209136"/>
                  <a:pt x="12111017" y="3233306"/>
                  <a:pt x="12124741" y="3254589"/>
                </a:cubicBezTo>
                <a:cubicBezTo>
                  <a:pt x="12133047" y="3267756"/>
                  <a:pt x="12143972" y="3274881"/>
                  <a:pt x="12156205" y="3280067"/>
                </a:cubicBezTo>
                <a:lnTo>
                  <a:pt x="12192000" y="3292668"/>
                </a:lnTo>
                <a:lnTo>
                  <a:pt x="12192000" y="3300970"/>
                </a:lnTo>
                <a:lnTo>
                  <a:pt x="12191552" y="3301124"/>
                </a:lnTo>
                <a:cubicBezTo>
                  <a:pt x="12164465" y="3290302"/>
                  <a:pt x="12139186" y="3287417"/>
                  <a:pt x="12120768" y="3263609"/>
                </a:cubicBezTo>
                <a:cubicBezTo>
                  <a:pt x="12103794" y="3241603"/>
                  <a:pt x="12098377" y="3212382"/>
                  <a:pt x="12094404" y="3185689"/>
                </a:cubicBezTo>
                <a:cubicBezTo>
                  <a:pt x="12094404" y="3183525"/>
                  <a:pt x="12098016" y="3182803"/>
                  <a:pt x="12098377" y="3184967"/>
                </a:cubicBezTo>
                <a:close/>
                <a:moveTo>
                  <a:pt x="11838247" y="3177163"/>
                </a:moveTo>
                <a:cubicBezTo>
                  <a:pt x="11844709" y="3176443"/>
                  <a:pt x="11847582" y="3186176"/>
                  <a:pt x="11840760" y="3187257"/>
                </a:cubicBezTo>
                <a:cubicBezTo>
                  <a:pt x="11815985" y="3190860"/>
                  <a:pt x="11787260" y="3187257"/>
                  <a:pt x="11765358" y="3200955"/>
                </a:cubicBezTo>
                <a:cubicBezTo>
                  <a:pt x="11747047" y="3212488"/>
                  <a:pt x="11732325" y="3227989"/>
                  <a:pt x="11721913" y="3247093"/>
                </a:cubicBezTo>
                <a:cubicBezTo>
                  <a:pt x="11708269" y="3273046"/>
                  <a:pt x="11690315" y="3313058"/>
                  <a:pt x="11691034" y="3343697"/>
                </a:cubicBezTo>
                <a:cubicBezTo>
                  <a:pt x="11691034" y="3346220"/>
                  <a:pt x="11687444" y="3346220"/>
                  <a:pt x="11686366" y="3344058"/>
                </a:cubicBezTo>
                <a:cubicBezTo>
                  <a:pt x="11680980" y="3329279"/>
                  <a:pt x="11687084" y="3313058"/>
                  <a:pt x="11692111" y="3298640"/>
                </a:cubicBezTo>
                <a:cubicBezTo>
                  <a:pt x="11700010" y="3275930"/>
                  <a:pt x="11706474" y="3252860"/>
                  <a:pt x="11720117" y="3232675"/>
                </a:cubicBezTo>
                <a:cubicBezTo>
                  <a:pt x="11751715" y="3185814"/>
                  <a:pt x="11786184" y="3184373"/>
                  <a:pt x="11838247" y="3177163"/>
                </a:cubicBezTo>
                <a:close/>
                <a:moveTo>
                  <a:pt x="11789839" y="3166035"/>
                </a:moveTo>
                <a:cubicBezTo>
                  <a:pt x="11796697" y="3166035"/>
                  <a:pt x="11795975" y="3175451"/>
                  <a:pt x="11789839" y="3176175"/>
                </a:cubicBezTo>
                <a:cubicBezTo>
                  <a:pt x="11740029" y="3181970"/>
                  <a:pt x="11709349" y="3221082"/>
                  <a:pt x="11686609" y="3262730"/>
                </a:cubicBezTo>
                <a:cubicBezTo>
                  <a:pt x="11684805" y="3266716"/>
                  <a:pt x="11679391" y="3263093"/>
                  <a:pt x="11681196" y="3259471"/>
                </a:cubicBezTo>
                <a:cubicBezTo>
                  <a:pt x="11701769" y="3216375"/>
                  <a:pt x="11736420" y="3165311"/>
                  <a:pt x="11789839" y="3166035"/>
                </a:cubicBezTo>
                <a:close/>
                <a:moveTo>
                  <a:pt x="12105972" y="3153152"/>
                </a:moveTo>
                <a:cubicBezTo>
                  <a:pt x="12109226" y="3178605"/>
                  <a:pt x="12115374" y="3203701"/>
                  <a:pt x="12127308" y="3227004"/>
                </a:cubicBezTo>
                <a:cubicBezTo>
                  <a:pt x="12134902" y="3242599"/>
                  <a:pt x="12145660" y="3253444"/>
                  <a:pt x="12158814" y="3261152"/>
                </a:cubicBezTo>
                <a:lnTo>
                  <a:pt x="12192000" y="3272237"/>
                </a:lnTo>
                <a:lnTo>
                  <a:pt x="12192000" y="3281196"/>
                </a:lnTo>
                <a:lnTo>
                  <a:pt x="12158769" y="3270429"/>
                </a:lnTo>
                <a:cubicBezTo>
                  <a:pt x="12145841" y="3263572"/>
                  <a:pt x="12134721" y="3254072"/>
                  <a:pt x="12125500" y="3240269"/>
                </a:cubicBezTo>
                <a:cubicBezTo>
                  <a:pt x="12108503" y="3214815"/>
                  <a:pt x="12103801" y="3182908"/>
                  <a:pt x="12102355" y="3153509"/>
                </a:cubicBezTo>
                <a:cubicBezTo>
                  <a:pt x="12102355" y="3151359"/>
                  <a:pt x="12105610" y="3151000"/>
                  <a:pt x="12105972" y="3153152"/>
                </a:cubicBezTo>
                <a:close/>
                <a:moveTo>
                  <a:pt x="12067599" y="3008276"/>
                </a:moveTo>
                <a:cubicBezTo>
                  <a:pt x="12093316" y="3011743"/>
                  <a:pt x="12116827" y="3025435"/>
                  <a:pt x="12131420" y="3049933"/>
                </a:cubicBezTo>
                <a:cubicBezTo>
                  <a:pt x="12156957" y="3092491"/>
                  <a:pt x="12126769" y="3212282"/>
                  <a:pt x="12180859" y="3237221"/>
                </a:cubicBezTo>
                <a:lnTo>
                  <a:pt x="12192000" y="3238918"/>
                </a:lnTo>
                <a:lnTo>
                  <a:pt x="12192000" y="3265249"/>
                </a:lnTo>
                <a:lnTo>
                  <a:pt x="12184347" y="3265344"/>
                </a:lnTo>
                <a:cubicBezTo>
                  <a:pt x="12160650" y="3260784"/>
                  <a:pt x="12144301" y="3242140"/>
                  <a:pt x="12129978" y="3214579"/>
                </a:cubicBezTo>
                <a:cubicBezTo>
                  <a:pt x="12105477" y="3167383"/>
                  <a:pt x="12137185" y="3027235"/>
                  <a:pt x="12049989" y="3027956"/>
                </a:cubicBezTo>
                <a:cubicBezTo>
                  <a:pt x="11967838" y="3028677"/>
                  <a:pt x="11986214" y="3151531"/>
                  <a:pt x="11964595" y="3194404"/>
                </a:cubicBezTo>
                <a:cubicBezTo>
                  <a:pt x="11942975" y="3237636"/>
                  <a:pt x="11906223" y="3219984"/>
                  <a:pt x="11864427" y="3217101"/>
                </a:cubicBezTo>
                <a:cubicBezTo>
                  <a:pt x="11818307" y="3213860"/>
                  <a:pt x="11771467" y="3225747"/>
                  <a:pt x="11752009" y="3268259"/>
                </a:cubicBezTo>
                <a:cubicBezTo>
                  <a:pt x="11738678" y="3296361"/>
                  <a:pt x="11732913" y="3349321"/>
                  <a:pt x="11730030" y="3379585"/>
                </a:cubicBezTo>
                <a:cubicBezTo>
                  <a:pt x="11723905" y="3449117"/>
                  <a:pt x="11720301" y="3552876"/>
                  <a:pt x="11795248" y="3592506"/>
                </a:cubicBezTo>
                <a:cubicBezTo>
                  <a:pt x="11852537" y="3622409"/>
                  <a:pt x="11948021" y="3607638"/>
                  <a:pt x="12010715" y="3604035"/>
                </a:cubicBezTo>
                <a:cubicBezTo>
                  <a:pt x="12047647" y="3601874"/>
                  <a:pt x="12084579" y="3599892"/>
                  <a:pt x="12121466" y="3599487"/>
                </a:cubicBezTo>
                <a:lnTo>
                  <a:pt x="12192000" y="3602620"/>
                </a:lnTo>
                <a:lnTo>
                  <a:pt x="12192000" y="3632618"/>
                </a:lnTo>
                <a:lnTo>
                  <a:pt x="12093137" y="3628534"/>
                </a:lnTo>
                <a:cubicBezTo>
                  <a:pt x="12046476" y="3629434"/>
                  <a:pt x="11999726" y="3632137"/>
                  <a:pt x="11953065" y="3633578"/>
                </a:cubicBezTo>
                <a:cubicBezTo>
                  <a:pt x="11888569" y="3635739"/>
                  <a:pt x="11824793" y="3644026"/>
                  <a:pt x="11769304" y="3609799"/>
                </a:cubicBezTo>
                <a:cubicBezTo>
                  <a:pt x="11707691" y="3571970"/>
                  <a:pt x="11696881" y="3491629"/>
                  <a:pt x="11697602" y="3428941"/>
                </a:cubicBezTo>
                <a:cubicBezTo>
                  <a:pt x="11698323" y="3365894"/>
                  <a:pt x="11699044" y="3288075"/>
                  <a:pt x="11739398" y="3234395"/>
                </a:cubicBezTo>
                <a:cubicBezTo>
                  <a:pt x="11785879" y="3173147"/>
                  <a:pt x="11860464" y="3200168"/>
                  <a:pt x="11925321" y="3194043"/>
                </a:cubicBezTo>
                <a:cubicBezTo>
                  <a:pt x="11955587" y="3191521"/>
                  <a:pt x="11948380" y="3127752"/>
                  <a:pt x="11950902" y="3106856"/>
                </a:cubicBezTo>
                <a:cubicBezTo>
                  <a:pt x="11954146" y="3078754"/>
                  <a:pt x="11965315" y="3045249"/>
                  <a:pt x="11990537" y="3027956"/>
                </a:cubicBezTo>
                <a:cubicBezTo>
                  <a:pt x="12013958" y="3011564"/>
                  <a:pt x="12041882" y="3004808"/>
                  <a:pt x="12067599" y="3008276"/>
                </a:cubicBezTo>
                <a:close/>
                <a:moveTo>
                  <a:pt x="12062340" y="2995938"/>
                </a:moveTo>
                <a:cubicBezTo>
                  <a:pt x="12103324" y="2999525"/>
                  <a:pt x="12136038" y="3022129"/>
                  <a:pt x="12148980" y="3058367"/>
                </a:cubicBezTo>
                <a:cubicBezTo>
                  <a:pt x="12149698" y="3060520"/>
                  <a:pt x="12146463" y="3061596"/>
                  <a:pt x="12145384" y="3059443"/>
                </a:cubicBezTo>
                <a:cubicBezTo>
                  <a:pt x="12128488" y="3026434"/>
                  <a:pt x="12100447" y="3007779"/>
                  <a:pt x="12060903" y="3003472"/>
                </a:cubicBezTo>
                <a:cubicBezTo>
                  <a:pt x="12015965" y="2998809"/>
                  <a:pt x="11980015" y="3018541"/>
                  <a:pt x="11954132" y="3052267"/>
                </a:cubicBezTo>
                <a:cubicBezTo>
                  <a:pt x="11950537" y="3056933"/>
                  <a:pt x="11943346" y="3051192"/>
                  <a:pt x="11946941" y="3046887"/>
                </a:cubicBezTo>
                <a:cubicBezTo>
                  <a:pt x="11975701" y="3009573"/>
                  <a:pt x="12013808" y="2991991"/>
                  <a:pt x="12062340" y="2995938"/>
                </a:cubicBezTo>
                <a:close/>
                <a:moveTo>
                  <a:pt x="12058973" y="2977961"/>
                </a:moveTo>
                <a:cubicBezTo>
                  <a:pt x="12093497" y="2979237"/>
                  <a:pt x="12126264" y="2992918"/>
                  <a:pt x="12141027" y="3022465"/>
                </a:cubicBezTo>
                <a:cubicBezTo>
                  <a:pt x="12141747" y="3024288"/>
                  <a:pt x="12139226" y="3025018"/>
                  <a:pt x="12138146" y="3023923"/>
                </a:cubicBezTo>
                <a:cubicBezTo>
                  <a:pt x="12098177" y="2977596"/>
                  <a:pt x="12019320" y="2973583"/>
                  <a:pt x="11972509" y="3014440"/>
                </a:cubicBezTo>
                <a:cubicBezTo>
                  <a:pt x="11968549" y="3017723"/>
                  <a:pt x="11962427" y="3011155"/>
                  <a:pt x="11966388" y="3007873"/>
                </a:cubicBezTo>
                <a:cubicBezTo>
                  <a:pt x="11988173" y="2987811"/>
                  <a:pt x="12024451" y="2976685"/>
                  <a:pt x="12058973" y="2977961"/>
                </a:cubicBezTo>
                <a:close/>
                <a:moveTo>
                  <a:pt x="12056660" y="2958401"/>
                </a:moveTo>
                <a:cubicBezTo>
                  <a:pt x="12078535" y="2960770"/>
                  <a:pt x="12100140" y="2968967"/>
                  <a:pt x="12118761" y="2980264"/>
                </a:cubicBezTo>
                <a:cubicBezTo>
                  <a:pt x="12119484" y="2980993"/>
                  <a:pt x="12118399" y="2982087"/>
                  <a:pt x="12117676" y="2981722"/>
                </a:cubicBezTo>
                <a:cubicBezTo>
                  <a:pt x="12079710" y="2966053"/>
                  <a:pt x="12035959" y="2956214"/>
                  <a:pt x="11997993" y="2978443"/>
                </a:cubicBezTo>
                <a:cubicBezTo>
                  <a:pt x="11993292" y="2981357"/>
                  <a:pt x="11987868" y="2974799"/>
                  <a:pt x="11992931" y="2971519"/>
                </a:cubicBezTo>
                <a:cubicBezTo>
                  <a:pt x="12012637" y="2959493"/>
                  <a:pt x="12034784" y="2956031"/>
                  <a:pt x="12056660" y="2958401"/>
                </a:cubicBezTo>
                <a:close/>
                <a:moveTo>
                  <a:pt x="11672908" y="2842941"/>
                </a:moveTo>
                <a:cubicBezTo>
                  <a:pt x="11678325" y="2842636"/>
                  <a:pt x="11683820" y="2844556"/>
                  <a:pt x="11688415" y="2849609"/>
                </a:cubicBezTo>
                <a:cubicBezTo>
                  <a:pt x="11710397" y="2873800"/>
                  <a:pt x="11734542" y="2896186"/>
                  <a:pt x="11756885" y="2920377"/>
                </a:cubicBezTo>
                <a:cubicBezTo>
                  <a:pt x="11759407" y="2918573"/>
                  <a:pt x="11761209" y="2916766"/>
                  <a:pt x="11763371" y="2915322"/>
                </a:cubicBezTo>
                <a:cubicBezTo>
                  <a:pt x="11794363" y="2891131"/>
                  <a:pt x="11823552" y="2854304"/>
                  <a:pt x="11863193" y="2844916"/>
                </a:cubicBezTo>
                <a:cubicBezTo>
                  <a:pt x="11886977" y="2839139"/>
                  <a:pt x="11902473" y="2874162"/>
                  <a:pt x="11879409" y="2885355"/>
                </a:cubicBezTo>
                <a:cubicBezTo>
                  <a:pt x="11844454" y="2903046"/>
                  <a:pt x="11815264" y="2928320"/>
                  <a:pt x="11783912" y="2951428"/>
                </a:cubicBezTo>
                <a:cubicBezTo>
                  <a:pt x="11809498" y="2982119"/>
                  <a:pt x="11834003" y="3013530"/>
                  <a:pt x="11863553" y="3040609"/>
                </a:cubicBezTo>
                <a:cubicBezTo>
                  <a:pt x="11875085" y="3051441"/>
                  <a:pt x="11862472" y="3069134"/>
                  <a:pt x="11848418" y="3062995"/>
                </a:cubicBezTo>
                <a:cubicBezTo>
                  <a:pt x="11807336" y="3044942"/>
                  <a:pt x="11775984" y="3012447"/>
                  <a:pt x="11746794" y="2978869"/>
                </a:cubicBezTo>
                <a:cubicBezTo>
                  <a:pt x="11714722" y="3002698"/>
                  <a:pt x="11682289" y="3026528"/>
                  <a:pt x="11647694" y="3046386"/>
                </a:cubicBezTo>
                <a:cubicBezTo>
                  <a:pt x="11630396" y="3056136"/>
                  <a:pt x="11621387" y="3028333"/>
                  <a:pt x="11634721" y="3021835"/>
                </a:cubicBezTo>
                <a:cubicBezTo>
                  <a:pt x="11661388" y="2996921"/>
                  <a:pt x="11690217" y="2973091"/>
                  <a:pt x="11719046" y="2950345"/>
                </a:cubicBezTo>
                <a:cubicBezTo>
                  <a:pt x="11695983" y="2927959"/>
                  <a:pt x="11671478" y="2906296"/>
                  <a:pt x="11652739" y="2881022"/>
                </a:cubicBezTo>
                <a:cubicBezTo>
                  <a:pt x="11641117" y="2864774"/>
                  <a:pt x="11656658" y="2843856"/>
                  <a:pt x="11672908" y="2842941"/>
                </a:cubicBezTo>
                <a:close/>
                <a:moveTo>
                  <a:pt x="0" y="2827931"/>
                </a:moveTo>
                <a:lnTo>
                  <a:pt x="8697" y="2828083"/>
                </a:lnTo>
                <a:cubicBezTo>
                  <a:pt x="18061" y="2828443"/>
                  <a:pt x="18061" y="2842470"/>
                  <a:pt x="8697" y="2842470"/>
                </a:cubicBezTo>
                <a:lnTo>
                  <a:pt x="0" y="2841930"/>
                </a:lnTo>
                <a:close/>
                <a:moveTo>
                  <a:pt x="0" y="2779034"/>
                </a:moveTo>
                <a:lnTo>
                  <a:pt x="44668" y="2786205"/>
                </a:lnTo>
                <a:cubicBezTo>
                  <a:pt x="109133" y="2801500"/>
                  <a:pt x="170629" y="2830982"/>
                  <a:pt x="220942" y="2871762"/>
                </a:cubicBezTo>
                <a:cubicBezTo>
                  <a:pt x="258452" y="2902421"/>
                  <a:pt x="295602" y="2941375"/>
                  <a:pt x="312193" y="2987904"/>
                </a:cubicBezTo>
                <a:cubicBezTo>
                  <a:pt x="330947" y="3039483"/>
                  <a:pt x="331308" y="3100439"/>
                  <a:pt x="322291" y="3153821"/>
                </a:cubicBezTo>
                <a:cubicBezTo>
                  <a:pt x="304619" y="3258780"/>
                  <a:pt x="240419" y="3352560"/>
                  <a:pt x="145923" y="3402694"/>
                </a:cubicBezTo>
                <a:cubicBezTo>
                  <a:pt x="124103" y="3414326"/>
                  <a:pt x="100546" y="3424629"/>
                  <a:pt x="75976" y="3433110"/>
                </a:cubicBezTo>
                <a:lnTo>
                  <a:pt x="0" y="3452589"/>
                </a:lnTo>
                <a:lnTo>
                  <a:pt x="0" y="3422139"/>
                </a:lnTo>
                <a:lnTo>
                  <a:pt x="30486" y="3417150"/>
                </a:lnTo>
                <a:cubicBezTo>
                  <a:pt x="54313" y="3410990"/>
                  <a:pt x="77486" y="3402784"/>
                  <a:pt x="99396" y="3392955"/>
                </a:cubicBezTo>
                <a:cubicBezTo>
                  <a:pt x="201827" y="3347510"/>
                  <a:pt x="279011" y="3255897"/>
                  <a:pt x="292356" y="3141918"/>
                </a:cubicBezTo>
                <a:cubicBezTo>
                  <a:pt x="298486" y="3087815"/>
                  <a:pt x="297765" y="3022891"/>
                  <a:pt x="268551" y="2974558"/>
                </a:cubicBezTo>
                <a:cubicBezTo>
                  <a:pt x="240058" y="2927669"/>
                  <a:pt x="194614" y="2889075"/>
                  <a:pt x="147005" y="2863105"/>
                </a:cubicBezTo>
                <a:cubicBezTo>
                  <a:pt x="103003" y="2839300"/>
                  <a:pt x="55034" y="2822348"/>
                  <a:pt x="5982" y="2814413"/>
                </a:cubicBezTo>
                <a:cubicBezTo>
                  <a:pt x="4900" y="2815856"/>
                  <a:pt x="3458" y="2816576"/>
                  <a:pt x="1293" y="2816576"/>
                </a:cubicBezTo>
                <a:lnTo>
                  <a:pt x="0" y="2816525"/>
                </a:lnTo>
                <a:close/>
                <a:moveTo>
                  <a:pt x="11908840" y="2768715"/>
                </a:moveTo>
                <a:cubicBezTo>
                  <a:pt x="11913157" y="2766917"/>
                  <a:pt x="11915675" y="2774107"/>
                  <a:pt x="11911717" y="2775905"/>
                </a:cubicBezTo>
                <a:cubicBezTo>
                  <a:pt x="11910998" y="2776264"/>
                  <a:pt x="11910638" y="2776624"/>
                  <a:pt x="11909919" y="2776624"/>
                </a:cubicBezTo>
                <a:cubicBezTo>
                  <a:pt x="11913876" y="2803586"/>
                  <a:pt x="11937620" y="2825157"/>
                  <a:pt x="11953448" y="2845288"/>
                </a:cubicBezTo>
                <a:cubicBezTo>
                  <a:pt x="11955247" y="2847086"/>
                  <a:pt x="11952729" y="2849242"/>
                  <a:pt x="11951290" y="2847806"/>
                </a:cubicBezTo>
                <a:cubicBezTo>
                  <a:pt x="11930785" y="2828391"/>
                  <a:pt x="11907400" y="2808259"/>
                  <a:pt x="11901284" y="2780219"/>
                </a:cubicBezTo>
                <a:cubicBezTo>
                  <a:pt x="11869267" y="2791723"/>
                  <a:pt x="11828975" y="2793161"/>
                  <a:pt x="11799116" y="2778421"/>
                </a:cubicBezTo>
                <a:cubicBezTo>
                  <a:pt x="11796598" y="2777344"/>
                  <a:pt x="11798397" y="2773747"/>
                  <a:pt x="11800555" y="2774466"/>
                </a:cubicBezTo>
                <a:cubicBezTo>
                  <a:pt x="11832932" y="2784892"/>
                  <a:pt x="11868188" y="2782017"/>
                  <a:pt x="11900206" y="2771592"/>
                </a:cubicBezTo>
                <a:cubicBezTo>
                  <a:pt x="11900206" y="2767996"/>
                  <a:pt x="11904882" y="2767278"/>
                  <a:pt x="11907400" y="2769074"/>
                </a:cubicBezTo>
                <a:cubicBezTo>
                  <a:pt x="11908120" y="2769074"/>
                  <a:pt x="11908479" y="2768715"/>
                  <a:pt x="11908840" y="2768715"/>
                </a:cubicBezTo>
                <a:close/>
                <a:moveTo>
                  <a:pt x="12017673" y="2765164"/>
                </a:moveTo>
                <a:cubicBezTo>
                  <a:pt x="12032759" y="2786929"/>
                  <a:pt x="12051077" y="2804769"/>
                  <a:pt x="12077297" y="2813690"/>
                </a:cubicBezTo>
                <a:cubicBezTo>
                  <a:pt x="12100644" y="2821539"/>
                  <a:pt x="12124710" y="2822966"/>
                  <a:pt x="12149493" y="2821539"/>
                </a:cubicBezTo>
                <a:cubicBezTo>
                  <a:pt x="12155600" y="2821181"/>
                  <a:pt x="12155240" y="2830102"/>
                  <a:pt x="12149134" y="2831173"/>
                </a:cubicBezTo>
                <a:cubicBezTo>
                  <a:pt x="12099208" y="2836524"/>
                  <a:pt x="12031681" y="2820112"/>
                  <a:pt x="12014799" y="2766235"/>
                </a:cubicBezTo>
                <a:cubicBezTo>
                  <a:pt x="12014440" y="2764452"/>
                  <a:pt x="12016954" y="2763737"/>
                  <a:pt x="12017673" y="2765164"/>
                </a:cubicBezTo>
                <a:close/>
                <a:moveTo>
                  <a:pt x="0" y="2609698"/>
                </a:moveTo>
                <a:lnTo>
                  <a:pt x="11805" y="2610565"/>
                </a:lnTo>
                <a:cubicBezTo>
                  <a:pt x="122925" y="2626388"/>
                  <a:pt x="240488" y="2686234"/>
                  <a:pt x="301638" y="2741415"/>
                </a:cubicBezTo>
                <a:cubicBezTo>
                  <a:pt x="383531" y="2815348"/>
                  <a:pt x="443778" y="2916693"/>
                  <a:pt x="465064" y="3024529"/>
                </a:cubicBezTo>
                <a:cubicBezTo>
                  <a:pt x="490317" y="3149676"/>
                  <a:pt x="463981" y="3281315"/>
                  <a:pt x="425741" y="3400689"/>
                </a:cubicBezTo>
                <a:cubicBezTo>
                  <a:pt x="381727" y="3537376"/>
                  <a:pt x="296588" y="3655311"/>
                  <a:pt x="220106" y="3775048"/>
                </a:cubicBezTo>
                <a:cubicBezTo>
                  <a:pt x="180061" y="3837801"/>
                  <a:pt x="141820" y="3901276"/>
                  <a:pt x="101415" y="3963670"/>
                </a:cubicBezTo>
                <a:cubicBezTo>
                  <a:pt x="82475" y="3992703"/>
                  <a:pt x="61731" y="4022456"/>
                  <a:pt x="41438" y="4052481"/>
                </a:cubicBezTo>
                <a:lnTo>
                  <a:pt x="0" y="4117914"/>
                </a:lnTo>
                <a:lnTo>
                  <a:pt x="0" y="4064609"/>
                </a:lnTo>
                <a:lnTo>
                  <a:pt x="68585" y="3963308"/>
                </a:lnTo>
                <a:cubicBezTo>
                  <a:pt x="106465" y="3903079"/>
                  <a:pt x="141820" y="3840687"/>
                  <a:pt x="178979" y="3779736"/>
                </a:cubicBezTo>
                <a:cubicBezTo>
                  <a:pt x="250771" y="3662523"/>
                  <a:pt x="337354" y="3549638"/>
                  <a:pt x="383892" y="3419082"/>
                </a:cubicBezTo>
                <a:cubicBezTo>
                  <a:pt x="427544" y="3296821"/>
                  <a:pt x="457127" y="3161937"/>
                  <a:pt x="434038" y="3032462"/>
                </a:cubicBezTo>
                <a:cubicBezTo>
                  <a:pt x="413113" y="2919216"/>
                  <a:pt x="344208" y="2815348"/>
                  <a:pt x="255821" y="2743218"/>
                </a:cubicBezTo>
                <a:cubicBezTo>
                  <a:pt x="188358" y="2688038"/>
                  <a:pt x="92396" y="2651250"/>
                  <a:pt x="40" y="2645120"/>
                </a:cubicBezTo>
                <a:lnTo>
                  <a:pt x="0" y="2645122"/>
                </a:lnTo>
                <a:close/>
                <a:moveTo>
                  <a:pt x="410893" y="2597688"/>
                </a:moveTo>
                <a:cubicBezTo>
                  <a:pt x="413782" y="2597334"/>
                  <a:pt x="413782" y="2602282"/>
                  <a:pt x="410893" y="2602282"/>
                </a:cubicBezTo>
                <a:cubicBezTo>
                  <a:pt x="387426" y="2602988"/>
                  <a:pt x="363958" y="2603342"/>
                  <a:pt x="340490" y="2601928"/>
                </a:cubicBezTo>
                <a:cubicBezTo>
                  <a:pt x="339408" y="2601928"/>
                  <a:pt x="339768" y="2600514"/>
                  <a:pt x="340490" y="2600514"/>
                </a:cubicBezTo>
                <a:cubicBezTo>
                  <a:pt x="363958" y="2598748"/>
                  <a:pt x="387426" y="2599102"/>
                  <a:pt x="410893" y="2597688"/>
                </a:cubicBezTo>
                <a:close/>
                <a:moveTo>
                  <a:pt x="0" y="2584130"/>
                </a:moveTo>
                <a:lnTo>
                  <a:pt x="42790" y="2586639"/>
                </a:lnTo>
                <a:cubicBezTo>
                  <a:pt x="68403" y="2590231"/>
                  <a:pt x="94017" y="2596693"/>
                  <a:pt x="119269" y="2603874"/>
                </a:cubicBezTo>
                <a:cubicBezTo>
                  <a:pt x="134060" y="2607824"/>
                  <a:pt x="151376" y="2612132"/>
                  <a:pt x="164362" y="2621467"/>
                </a:cubicBezTo>
                <a:cubicBezTo>
                  <a:pt x="172299" y="2627213"/>
                  <a:pt x="164362" y="2640857"/>
                  <a:pt x="156066" y="2635112"/>
                </a:cubicBezTo>
                <a:cubicBezTo>
                  <a:pt x="140554" y="2623264"/>
                  <a:pt x="116383" y="2618954"/>
                  <a:pt x="98346" y="2614287"/>
                </a:cubicBezTo>
                <a:cubicBezTo>
                  <a:pt x="74536" y="2608543"/>
                  <a:pt x="50366" y="2602079"/>
                  <a:pt x="25834" y="2599206"/>
                </a:cubicBezTo>
                <a:lnTo>
                  <a:pt x="0" y="2598040"/>
                </a:lnTo>
                <a:close/>
                <a:moveTo>
                  <a:pt x="525121" y="2572265"/>
                </a:moveTo>
                <a:cubicBezTo>
                  <a:pt x="526875" y="2572265"/>
                  <a:pt x="528278" y="2574491"/>
                  <a:pt x="526525" y="2575975"/>
                </a:cubicBezTo>
                <a:cubicBezTo>
                  <a:pt x="523719" y="2578200"/>
                  <a:pt x="520562" y="2578943"/>
                  <a:pt x="517405" y="2580056"/>
                </a:cubicBezTo>
                <a:cubicBezTo>
                  <a:pt x="514247" y="2580798"/>
                  <a:pt x="511091" y="2581911"/>
                  <a:pt x="507584" y="2582280"/>
                </a:cubicBezTo>
                <a:cubicBezTo>
                  <a:pt x="505128" y="2582653"/>
                  <a:pt x="504777" y="2578943"/>
                  <a:pt x="506881" y="2578200"/>
                </a:cubicBezTo>
                <a:cubicBezTo>
                  <a:pt x="510389" y="2577458"/>
                  <a:pt x="513546" y="2576346"/>
                  <a:pt x="517054" y="2574491"/>
                </a:cubicBezTo>
                <a:cubicBezTo>
                  <a:pt x="519509" y="2573378"/>
                  <a:pt x="522316" y="2571892"/>
                  <a:pt x="525121" y="2572265"/>
                </a:cubicBezTo>
                <a:close/>
                <a:moveTo>
                  <a:pt x="526360" y="2564280"/>
                </a:moveTo>
                <a:cubicBezTo>
                  <a:pt x="528465" y="2563943"/>
                  <a:pt x="529868" y="2567314"/>
                  <a:pt x="527763" y="2568327"/>
                </a:cubicBezTo>
                <a:cubicBezTo>
                  <a:pt x="521801" y="2570689"/>
                  <a:pt x="515137" y="2572037"/>
                  <a:pt x="509174" y="2574400"/>
                </a:cubicBezTo>
                <a:cubicBezTo>
                  <a:pt x="507420" y="2574736"/>
                  <a:pt x="506368" y="2572037"/>
                  <a:pt x="507771" y="2571700"/>
                </a:cubicBezTo>
                <a:cubicBezTo>
                  <a:pt x="513734" y="2569002"/>
                  <a:pt x="520047" y="2565629"/>
                  <a:pt x="526360" y="2564280"/>
                </a:cubicBezTo>
                <a:close/>
                <a:moveTo>
                  <a:pt x="0" y="2557793"/>
                </a:moveTo>
                <a:lnTo>
                  <a:pt x="52712" y="2565979"/>
                </a:lnTo>
                <a:cubicBezTo>
                  <a:pt x="60994" y="2567782"/>
                  <a:pt x="57033" y="2580037"/>
                  <a:pt x="48752" y="2578594"/>
                </a:cubicBezTo>
                <a:lnTo>
                  <a:pt x="0" y="2571520"/>
                </a:lnTo>
                <a:close/>
                <a:moveTo>
                  <a:pt x="526106" y="2551222"/>
                </a:moveTo>
                <a:cubicBezTo>
                  <a:pt x="527909" y="2551222"/>
                  <a:pt x="528268" y="2553284"/>
                  <a:pt x="526827" y="2553972"/>
                </a:cubicBezTo>
                <a:cubicBezTo>
                  <a:pt x="523223" y="2556035"/>
                  <a:pt x="518898" y="2557066"/>
                  <a:pt x="514933" y="2558441"/>
                </a:cubicBezTo>
                <a:cubicBezTo>
                  <a:pt x="511329" y="2559817"/>
                  <a:pt x="507725" y="2561536"/>
                  <a:pt x="504120" y="2562911"/>
                </a:cubicBezTo>
                <a:cubicBezTo>
                  <a:pt x="502678" y="2563599"/>
                  <a:pt x="501597" y="2561536"/>
                  <a:pt x="503038" y="2560848"/>
                </a:cubicBezTo>
                <a:cubicBezTo>
                  <a:pt x="507364" y="2558441"/>
                  <a:pt x="511689" y="2556378"/>
                  <a:pt x="516375" y="2554316"/>
                </a:cubicBezTo>
                <a:cubicBezTo>
                  <a:pt x="519258" y="2552940"/>
                  <a:pt x="522502" y="2551222"/>
                  <a:pt x="526106" y="2551222"/>
                </a:cubicBezTo>
                <a:close/>
                <a:moveTo>
                  <a:pt x="12177668" y="2543439"/>
                </a:moveTo>
                <a:cubicBezTo>
                  <a:pt x="12178739" y="2542714"/>
                  <a:pt x="12179453" y="2544163"/>
                  <a:pt x="12178382" y="2544888"/>
                </a:cubicBezTo>
                <a:cubicBezTo>
                  <a:pt x="12157678" y="2556120"/>
                  <a:pt x="12135904" y="2569524"/>
                  <a:pt x="12111630" y="2570973"/>
                </a:cubicBezTo>
                <a:cubicBezTo>
                  <a:pt x="12109845" y="2570973"/>
                  <a:pt x="12109845" y="2568075"/>
                  <a:pt x="12111630" y="2568075"/>
                </a:cubicBezTo>
                <a:cubicBezTo>
                  <a:pt x="12135190" y="2566263"/>
                  <a:pt x="12156964" y="2553582"/>
                  <a:pt x="12177668" y="2543439"/>
                </a:cubicBezTo>
                <a:close/>
                <a:moveTo>
                  <a:pt x="527020" y="2536041"/>
                </a:moveTo>
                <a:cubicBezTo>
                  <a:pt x="528442" y="2535321"/>
                  <a:pt x="529863" y="2537480"/>
                  <a:pt x="528797" y="2538561"/>
                </a:cubicBezTo>
                <a:cubicBezTo>
                  <a:pt x="521333" y="2544680"/>
                  <a:pt x="511026" y="2548281"/>
                  <a:pt x="502495" y="2552961"/>
                </a:cubicBezTo>
                <a:cubicBezTo>
                  <a:pt x="501073" y="2554041"/>
                  <a:pt x="500007" y="2551882"/>
                  <a:pt x="501429" y="2550801"/>
                </a:cubicBezTo>
                <a:cubicBezTo>
                  <a:pt x="509604" y="2546121"/>
                  <a:pt x="518134" y="2539280"/>
                  <a:pt x="527020" y="2536041"/>
                </a:cubicBezTo>
                <a:close/>
                <a:moveTo>
                  <a:pt x="11592562" y="2530356"/>
                </a:moveTo>
                <a:cubicBezTo>
                  <a:pt x="11611775" y="2541968"/>
                  <a:pt x="11622287" y="2560838"/>
                  <a:pt x="11637510" y="2576444"/>
                </a:cubicBezTo>
                <a:cubicBezTo>
                  <a:pt x="11655998" y="2595675"/>
                  <a:pt x="11679922" y="2601844"/>
                  <a:pt x="11705295" y="2607650"/>
                </a:cubicBezTo>
                <a:cubicBezTo>
                  <a:pt x="11710370" y="2609102"/>
                  <a:pt x="11708195" y="2617086"/>
                  <a:pt x="11702758" y="2615634"/>
                </a:cubicBezTo>
                <a:cubicBezTo>
                  <a:pt x="11680284" y="2610191"/>
                  <a:pt x="11655998" y="2604748"/>
                  <a:pt x="11638961" y="2588055"/>
                </a:cubicBezTo>
                <a:cubicBezTo>
                  <a:pt x="11621562" y="2570274"/>
                  <a:pt x="11610324" y="2547775"/>
                  <a:pt x="11592201" y="2531082"/>
                </a:cubicBezTo>
                <a:cubicBezTo>
                  <a:pt x="11591475" y="2530719"/>
                  <a:pt x="11592201" y="2529993"/>
                  <a:pt x="11592562" y="2530356"/>
                </a:cubicBezTo>
                <a:close/>
                <a:moveTo>
                  <a:pt x="12192000" y="2529379"/>
                </a:moveTo>
                <a:lnTo>
                  <a:pt x="12192000" y="2530568"/>
                </a:lnTo>
                <a:lnTo>
                  <a:pt x="12155053" y="2552110"/>
                </a:lnTo>
                <a:cubicBezTo>
                  <a:pt x="12140609" y="2558616"/>
                  <a:pt x="12124721" y="2561506"/>
                  <a:pt x="12109554" y="2565482"/>
                </a:cubicBezTo>
                <a:cubicBezTo>
                  <a:pt x="12107387" y="2566204"/>
                  <a:pt x="12106665" y="2562953"/>
                  <a:pt x="12108832" y="2562590"/>
                </a:cubicBezTo>
                <a:cubicBezTo>
                  <a:pt x="12124359" y="2558616"/>
                  <a:pt x="12140609" y="2555725"/>
                  <a:pt x="12155414" y="2548496"/>
                </a:cubicBezTo>
                <a:close/>
                <a:moveTo>
                  <a:pt x="526332" y="2524911"/>
                </a:moveTo>
                <a:cubicBezTo>
                  <a:pt x="528452" y="2524191"/>
                  <a:pt x="529865" y="2527430"/>
                  <a:pt x="527745" y="2528869"/>
                </a:cubicBezTo>
                <a:cubicBezTo>
                  <a:pt x="519972" y="2533190"/>
                  <a:pt x="512198" y="2537151"/>
                  <a:pt x="504423" y="2541830"/>
                </a:cubicBezTo>
                <a:cubicBezTo>
                  <a:pt x="502657" y="2542910"/>
                  <a:pt x="501597" y="2540391"/>
                  <a:pt x="503010" y="2539310"/>
                </a:cubicBezTo>
                <a:cubicBezTo>
                  <a:pt x="510431" y="2534271"/>
                  <a:pt x="517851" y="2527791"/>
                  <a:pt x="526332" y="2524911"/>
                </a:cubicBezTo>
                <a:close/>
                <a:moveTo>
                  <a:pt x="410806" y="2513413"/>
                </a:moveTo>
                <a:cubicBezTo>
                  <a:pt x="422280" y="2517299"/>
                  <a:pt x="432319" y="2523660"/>
                  <a:pt x="442717" y="2529667"/>
                </a:cubicBezTo>
                <a:cubicBezTo>
                  <a:pt x="445586" y="2531080"/>
                  <a:pt x="443076" y="2534966"/>
                  <a:pt x="440207" y="2533200"/>
                </a:cubicBezTo>
                <a:cubicBezTo>
                  <a:pt x="430167" y="2527899"/>
                  <a:pt x="420845" y="2520126"/>
                  <a:pt x="410447" y="2514825"/>
                </a:cubicBezTo>
                <a:cubicBezTo>
                  <a:pt x="409372" y="2514472"/>
                  <a:pt x="410089" y="2513059"/>
                  <a:pt x="410806" y="2513413"/>
                </a:cubicBezTo>
                <a:close/>
                <a:moveTo>
                  <a:pt x="530776" y="2510246"/>
                </a:moveTo>
                <a:cubicBezTo>
                  <a:pt x="532883" y="2509879"/>
                  <a:pt x="534639" y="2513181"/>
                  <a:pt x="532181" y="2514283"/>
                </a:cubicBezTo>
                <a:cubicBezTo>
                  <a:pt x="527968" y="2516117"/>
                  <a:pt x="524106" y="2517952"/>
                  <a:pt x="520596" y="2520521"/>
                </a:cubicBezTo>
                <a:cubicBezTo>
                  <a:pt x="517085" y="2522721"/>
                  <a:pt x="514277" y="2525291"/>
                  <a:pt x="510766" y="2527491"/>
                </a:cubicBezTo>
                <a:cubicBezTo>
                  <a:pt x="509361" y="2528593"/>
                  <a:pt x="507957" y="2526024"/>
                  <a:pt x="509361" y="2524924"/>
                </a:cubicBezTo>
                <a:cubicBezTo>
                  <a:pt x="516032" y="2520153"/>
                  <a:pt x="522702" y="2512081"/>
                  <a:pt x="530776" y="2510246"/>
                </a:cubicBezTo>
                <a:close/>
                <a:moveTo>
                  <a:pt x="402698" y="2501066"/>
                </a:moveTo>
                <a:cubicBezTo>
                  <a:pt x="418106" y="2508347"/>
                  <a:pt x="432439" y="2517809"/>
                  <a:pt x="447847" y="2525090"/>
                </a:cubicBezTo>
                <a:cubicBezTo>
                  <a:pt x="450355" y="2526183"/>
                  <a:pt x="448563" y="2530187"/>
                  <a:pt x="446055" y="2529458"/>
                </a:cubicBezTo>
                <a:cubicBezTo>
                  <a:pt x="438889" y="2527274"/>
                  <a:pt x="432439" y="2522543"/>
                  <a:pt x="425989" y="2518902"/>
                </a:cubicBezTo>
                <a:cubicBezTo>
                  <a:pt x="417747" y="2513807"/>
                  <a:pt x="409506" y="2508711"/>
                  <a:pt x="401264" y="2503614"/>
                </a:cubicBezTo>
                <a:cubicBezTo>
                  <a:pt x="399831" y="2502522"/>
                  <a:pt x="401264" y="2500339"/>
                  <a:pt x="402698" y="2501066"/>
                </a:cubicBezTo>
                <a:close/>
                <a:moveTo>
                  <a:pt x="12043857" y="2500063"/>
                </a:moveTo>
                <a:cubicBezTo>
                  <a:pt x="12044652" y="2498191"/>
                  <a:pt x="12047435" y="2498939"/>
                  <a:pt x="12046639" y="2500811"/>
                </a:cubicBezTo>
                <a:cubicBezTo>
                  <a:pt x="12046639" y="2501559"/>
                  <a:pt x="12046243" y="2502307"/>
                  <a:pt x="12045845" y="2503055"/>
                </a:cubicBezTo>
                <a:cubicBezTo>
                  <a:pt x="12045447" y="2503804"/>
                  <a:pt x="12044652" y="2504178"/>
                  <a:pt x="12043857" y="2503804"/>
                </a:cubicBezTo>
                <a:cubicBezTo>
                  <a:pt x="12043062" y="2503055"/>
                  <a:pt x="12043062" y="2502307"/>
                  <a:pt x="12043459" y="2501559"/>
                </a:cubicBezTo>
                <a:cubicBezTo>
                  <a:pt x="12043459" y="2501184"/>
                  <a:pt x="12043857" y="2500811"/>
                  <a:pt x="12043857" y="2500063"/>
                </a:cubicBezTo>
                <a:close/>
                <a:moveTo>
                  <a:pt x="632330" y="2498813"/>
                </a:moveTo>
                <a:cubicBezTo>
                  <a:pt x="635574" y="2495569"/>
                  <a:pt x="640262" y="2496651"/>
                  <a:pt x="643146" y="2499175"/>
                </a:cubicBezTo>
                <a:cubicBezTo>
                  <a:pt x="643867" y="2499175"/>
                  <a:pt x="644588" y="2499175"/>
                  <a:pt x="645309" y="2499537"/>
                </a:cubicBezTo>
                <a:cubicBezTo>
                  <a:pt x="653240" y="2502421"/>
                  <a:pt x="658287" y="2509635"/>
                  <a:pt x="664416" y="2515045"/>
                </a:cubicBezTo>
                <a:cubicBezTo>
                  <a:pt x="670545" y="2520815"/>
                  <a:pt x="676674" y="2526586"/>
                  <a:pt x="682443" y="2532717"/>
                </a:cubicBezTo>
                <a:cubicBezTo>
                  <a:pt x="685687" y="2535602"/>
                  <a:pt x="682443" y="2540290"/>
                  <a:pt x="678477" y="2539208"/>
                </a:cubicBezTo>
                <a:cubicBezTo>
                  <a:pt x="669463" y="2537405"/>
                  <a:pt x="661893" y="2532717"/>
                  <a:pt x="654682" y="2526946"/>
                </a:cubicBezTo>
                <a:cubicBezTo>
                  <a:pt x="651438" y="2524782"/>
                  <a:pt x="647832" y="2522258"/>
                  <a:pt x="644948" y="2519733"/>
                </a:cubicBezTo>
                <a:cubicBezTo>
                  <a:pt x="649275" y="2543537"/>
                  <a:pt x="644227" y="2569144"/>
                  <a:pt x="638098" y="2591866"/>
                </a:cubicBezTo>
                <a:cubicBezTo>
                  <a:pt x="631248" y="2616391"/>
                  <a:pt x="621154" y="2640916"/>
                  <a:pt x="605651" y="2661473"/>
                </a:cubicBezTo>
                <a:cubicBezTo>
                  <a:pt x="590510" y="2681670"/>
                  <a:pt x="571762" y="2701508"/>
                  <a:pt x="550131" y="2714491"/>
                </a:cubicBezTo>
                <a:cubicBezTo>
                  <a:pt x="528139" y="2727836"/>
                  <a:pt x="502541" y="2735410"/>
                  <a:pt x="477666" y="2739376"/>
                </a:cubicBezTo>
                <a:cubicBezTo>
                  <a:pt x="425030" y="2748032"/>
                  <a:pt x="369510" y="2737213"/>
                  <a:pt x="323362" y="2710884"/>
                </a:cubicBezTo>
                <a:cubicBezTo>
                  <a:pt x="300289" y="2697539"/>
                  <a:pt x="283345" y="2679507"/>
                  <a:pt x="265679" y="2660031"/>
                </a:cubicBezTo>
                <a:cubicBezTo>
                  <a:pt x="249456" y="2641277"/>
                  <a:pt x="232872" y="2619997"/>
                  <a:pt x="232872" y="2594030"/>
                </a:cubicBezTo>
                <a:cubicBezTo>
                  <a:pt x="232872" y="2579604"/>
                  <a:pt x="254503" y="2579964"/>
                  <a:pt x="255224" y="2594390"/>
                </a:cubicBezTo>
                <a:cubicBezTo>
                  <a:pt x="256666" y="2618915"/>
                  <a:pt x="277578" y="2639113"/>
                  <a:pt x="293079" y="2656424"/>
                </a:cubicBezTo>
                <a:cubicBezTo>
                  <a:pt x="308942" y="2673736"/>
                  <a:pt x="325165" y="2687081"/>
                  <a:pt x="346075" y="2697180"/>
                </a:cubicBezTo>
                <a:cubicBezTo>
                  <a:pt x="387535" y="2717377"/>
                  <a:pt x="434764" y="2727475"/>
                  <a:pt x="480910" y="2718458"/>
                </a:cubicBezTo>
                <a:cubicBezTo>
                  <a:pt x="504344" y="2714130"/>
                  <a:pt x="529581" y="2707278"/>
                  <a:pt x="548689" y="2691770"/>
                </a:cubicBezTo>
                <a:cubicBezTo>
                  <a:pt x="566715" y="2676983"/>
                  <a:pt x="583299" y="2660391"/>
                  <a:pt x="595918" y="2640555"/>
                </a:cubicBezTo>
                <a:cubicBezTo>
                  <a:pt x="607454" y="2621080"/>
                  <a:pt x="616106" y="2600162"/>
                  <a:pt x="621514" y="2578521"/>
                </a:cubicBezTo>
                <a:cubicBezTo>
                  <a:pt x="625840" y="2558685"/>
                  <a:pt x="628364" y="2538849"/>
                  <a:pt x="632690" y="2519011"/>
                </a:cubicBezTo>
                <a:cubicBezTo>
                  <a:pt x="622235" y="2527307"/>
                  <a:pt x="610338" y="2533077"/>
                  <a:pt x="599883" y="2541012"/>
                </a:cubicBezTo>
                <a:cubicBezTo>
                  <a:pt x="596639" y="2543537"/>
                  <a:pt x="592312" y="2540290"/>
                  <a:pt x="594475" y="2536684"/>
                </a:cubicBezTo>
                <a:cubicBezTo>
                  <a:pt x="604209" y="2521897"/>
                  <a:pt x="619351" y="2511438"/>
                  <a:pt x="632330" y="2498813"/>
                </a:cubicBezTo>
                <a:close/>
                <a:moveTo>
                  <a:pt x="12039694" y="2491604"/>
                </a:moveTo>
                <a:cubicBezTo>
                  <a:pt x="12040443" y="2490241"/>
                  <a:pt x="12042688" y="2490923"/>
                  <a:pt x="12041940" y="2492285"/>
                </a:cubicBezTo>
                <a:cubicBezTo>
                  <a:pt x="12041565" y="2493308"/>
                  <a:pt x="12041192" y="2494330"/>
                  <a:pt x="12040443" y="2495353"/>
                </a:cubicBezTo>
                <a:cubicBezTo>
                  <a:pt x="12040069" y="2496375"/>
                  <a:pt x="12040069" y="2497737"/>
                  <a:pt x="12039694" y="2498418"/>
                </a:cubicBezTo>
                <a:cubicBezTo>
                  <a:pt x="12038946" y="2499441"/>
                  <a:pt x="12037449" y="2499441"/>
                  <a:pt x="12037449" y="2498078"/>
                </a:cubicBezTo>
                <a:cubicBezTo>
                  <a:pt x="12036701" y="2496034"/>
                  <a:pt x="12038946" y="2493308"/>
                  <a:pt x="12039694" y="2491604"/>
                </a:cubicBezTo>
                <a:close/>
                <a:moveTo>
                  <a:pt x="12035279" y="2486925"/>
                </a:moveTo>
                <a:cubicBezTo>
                  <a:pt x="12035949" y="2485470"/>
                  <a:pt x="12037957" y="2486561"/>
                  <a:pt x="12037288" y="2488015"/>
                </a:cubicBezTo>
                <a:cubicBezTo>
                  <a:pt x="12035949" y="2490923"/>
                  <a:pt x="12035949" y="2494194"/>
                  <a:pt x="12034275" y="2496375"/>
                </a:cubicBezTo>
                <a:cubicBezTo>
                  <a:pt x="12033605" y="2497828"/>
                  <a:pt x="12031931" y="2496738"/>
                  <a:pt x="12032266" y="2495283"/>
                </a:cubicBezTo>
                <a:cubicBezTo>
                  <a:pt x="12032602" y="2492376"/>
                  <a:pt x="12033941" y="2489469"/>
                  <a:pt x="12035279" y="2486925"/>
                </a:cubicBezTo>
                <a:close/>
                <a:moveTo>
                  <a:pt x="12029736" y="2482445"/>
                </a:moveTo>
                <a:cubicBezTo>
                  <a:pt x="12030493" y="2480702"/>
                  <a:pt x="12033142" y="2482445"/>
                  <a:pt x="12032385" y="2484191"/>
                </a:cubicBezTo>
                <a:cubicBezTo>
                  <a:pt x="12030872" y="2486983"/>
                  <a:pt x="12029736" y="2490126"/>
                  <a:pt x="12028600" y="2492917"/>
                </a:cubicBezTo>
                <a:cubicBezTo>
                  <a:pt x="12028221" y="2494663"/>
                  <a:pt x="12025571" y="2494313"/>
                  <a:pt x="12025571" y="2492568"/>
                </a:cubicBezTo>
                <a:cubicBezTo>
                  <a:pt x="12026328" y="2489077"/>
                  <a:pt x="12027843" y="2485588"/>
                  <a:pt x="12029736" y="2482445"/>
                </a:cubicBezTo>
                <a:close/>
                <a:moveTo>
                  <a:pt x="12022391" y="2475378"/>
                </a:moveTo>
                <a:cubicBezTo>
                  <a:pt x="12023098" y="2474340"/>
                  <a:pt x="12025217" y="2475378"/>
                  <a:pt x="12024511" y="2476415"/>
                </a:cubicBezTo>
                <a:cubicBezTo>
                  <a:pt x="12022744" y="2480562"/>
                  <a:pt x="12020978" y="2484710"/>
                  <a:pt x="12019211" y="2488513"/>
                </a:cubicBezTo>
                <a:cubicBezTo>
                  <a:pt x="12018505" y="2489896"/>
                  <a:pt x="12016030" y="2488859"/>
                  <a:pt x="12016738" y="2487476"/>
                </a:cubicBezTo>
                <a:cubicBezTo>
                  <a:pt x="12018151" y="2483328"/>
                  <a:pt x="12020271" y="2479526"/>
                  <a:pt x="12022391" y="2475378"/>
                </a:cubicBezTo>
                <a:close/>
                <a:moveTo>
                  <a:pt x="12018439" y="2467430"/>
                </a:moveTo>
                <a:cubicBezTo>
                  <a:pt x="12019114" y="2466389"/>
                  <a:pt x="12020464" y="2467083"/>
                  <a:pt x="12019789" y="2468125"/>
                </a:cubicBezTo>
                <a:cubicBezTo>
                  <a:pt x="12017428" y="2473328"/>
                  <a:pt x="12015067" y="2478879"/>
                  <a:pt x="12012706" y="2484083"/>
                </a:cubicBezTo>
                <a:cubicBezTo>
                  <a:pt x="12012031" y="2485124"/>
                  <a:pt x="12009670" y="2484083"/>
                  <a:pt x="12010345" y="2483042"/>
                </a:cubicBezTo>
                <a:cubicBezTo>
                  <a:pt x="12012706" y="2477491"/>
                  <a:pt x="12015404" y="2472287"/>
                  <a:pt x="12018439" y="2467430"/>
                </a:cubicBezTo>
                <a:close/>
                <a:moveTo>
                  <a:pt x="346592" y="2465164"/>
                </a:moveTo>
                <a:cubicBezTo>
                  <a:pt x="348029" y="2506155"/>
                  <a:pt x="349106" y="2547864"/>
                  <a:pt x="346951" y="2588857"/>
                </a:cubicBezTo>
                <a:cubicBezTo>
                  <a:pt x="346951" y="2588857"/>
                  <a:pt x="346951" y="2588857"/>
                  <a:pt x="346592" y="2589216"/>
                </a:cubicBezTo>
                <a:cubicBezTo>
                  <a:pt x="410535" y="2587059"/>
                  <a:pt x="474479" y="2583463"/>
                  <a:pt x="537705" y="2588497"/>
                </a:cubicBezTo>
                <a:cubicBezTo>
                  <a:pt x="537345" y="2548583"/>
                  <a:pt x="535549" y="2508313"/>
                  <a:pt x="538064" y="2468041"/>
                </a:cubicBezTo>
                <a:cubicBezTo>
                  <a:pt x="510044" y="2486020"/>
                  <a:pt x="480227" y="2501841"/>
                  <a:pt x="450410" y="2516943"/>
                </a:cubicBezTo>
                <a:cubicBezTo>
                  <a:pt x="450051" y="2518381"/>
                  <a:pt x="447895" y="2519820"/>
                  <a:pt x="446099" y="2518381"/>
                </a:cubicBezTo>
                <a:cubicBezTo>
                  <a:pt x="414487" y="2497167"/>
                  <a:pt x="377845" y="2486739"/>
                  <a:pt x="346592" y="2465164"/>
                </a:cubicBezTo>
                <a:close/>
                <a:moveTo>
                  <a:pt x="349826" y="2462646"/>
                </a:moveTo>
                <a:cubicBezTo>
                  <a:pt x="382156" y="2481345"/>
                  <a:pt x="418080" y="2492132"/>
                  <a:pt x="449333" y="2512986"/>
                </a:cubicBezTo>
                <a:cubicBezTo>
                  <a:pt x="449333" y="2512986"/>
                  <a:pt x="449333" y="2512986"/>
                  <a:pt x="449692" y="2513347"/>
                </a:cubicBezTo>
                <a:cubicBezTo>
                  <a:pt x="476634" y="2495009"/>
                  <a:pt x="506092" y="2480267"/>
                  <a:pt x="533753" y="2463367"/>
                </a:cubicBezTo>
                <a:cubicBezTo>
                  <a:pt x="472324" y="2463726"/>
                  <a:pt x="410895" y="2464085"/>
                  <a:pt x="349826" y="2462646"/>
                </a:cubicBezTo>
                <a:close/>
                <a:moveTo>
                  <a:pt x="12017492" y="2458796"/>
                </a:moveTo>
                <a:cubicBezTo>
                  <a:pt x="12017835" y="2458439"/>
                  <a:pt x="12018867" y="2458796"/>
                  <a:pt x="12018524" y="2459153"/>
                </a:cubicBezTo>
                <a:cubicBezTo>
                  <a:pt x="12016117" y="2465211"/>
                  <a:pt x="12012679" y="2471626"/>
                  <a:pt x="12009240" y="2477328"/>
                </a:cubicBezTo>
                <a:cubicBezTo>
                  <a:pt x="12008553" y="2478754"/>
                  <a:pt x="12006490" y="2477685"/>
                  <a:pt x="12007178" y="2475903"/>
                </a:cubicBezTo>
                <a:cubicBezTo>
                  <a:pt x="12010272" y="2470201"/>
                  <a:pt x="12014054" y="2464498"/>
                  <a:pt x="12017492" y="2458796"/>
                </a:cubicBezTo>
                <a:close/>
                <a:moveTo>
                  <a:pt x="540578" y="2457255"/>
                </a:moveTo>
                <a:cubicBezTo>
                  <a:pt x="542734" y="2457614"/>
                  <a:pt x="543452" y="2460131"/>
                  <a:pt x="542734" y="2461928"/>
                </a:cubicBezTo>
                <a:cubicBezTo>
                  <a:pt x="543452" y="2463006"/>
                  <a:pt x="543452" y="2464804"/>
                  <a:pt x="542016" y="2465883"/>
                </a:cubicBezTo>
                <a:cubicBezTo>
                  <a:pt x="541297" y="2508672"/>
                  <a:pt x="543812" y="2551460"/>
                  <a:pt x="544171" y="2594609"/>
                </a:cubicBezTo>
                <a:cubicBezTo>
                  <a:pt x="544171" y="2598205"/>
                  <a:pt x="538782" y="2598565"/>
                  <a:pt x="538064" y="2595329"/>
                </a:cubicBezTo>
                <a:cubicBezTo>
                  <a:pt x="474120" y="2590295"/>
                  <a:pt x="410176" y="2594968"/>
                  <a:pt x="345873" y="2593531"/>
                </a:cubicBezTo>
                <a:cubicBezTo>
                  <a:pt x="344437" y="2593531"/>
                  <a:pt x="343719" y="2592453"/>
                  <a:pt x="343719" y="2591374"/>
                </a:cubicBezTo>
                <a:cubicBezTo>
                  <a:pt x="342281" y="2591374"/>
                  <a:pt x="341563" y="2590655"/>
                  <a:pt x="341563" y="2588857"/>
                </a:cubicBezTo>
                <a:cubicBezTo>
                  <a:pt x="339408" y="2547146"/>
                  <a:pt x="341922" y="2504356"/>
                  <a:pt x="343359" y="2462646"/>
                </a:cubicBezTo>
                <a:cubicBezTo>
                  <a:pt x="343359" y="2461209"/>
                  <a:pt x="344795" y="2460850"/>
                  <a:pt x="345514" y="2461209"/>
                </a:cubicBezTo>
                <a:cubicBezTo>
                  <a:pt x="345514" y="2460850"/>
                  <a:pt x="345873" y="2460491"/>
                  <a:pt x="346592" y="2460491"/>
                </a:cubicBezTo>
                <a:cubicBezTo>
                  <a:pt x="410895" y="2457255"/>
                  <a:pt x="475916" y="2455816"/>
                  <a:pt x="540578" y="2457255"/>
                </a:cubicBezTo>
                <a:close/>
                <a:moveTo>
                  <a:pt x="12010514" y="2452305"/>
                </a:moveTo>
                <a:cubicBezTo>
                  <a:pt x="12011584" y="2450488"/>
                  <a:pt x="12014083" y="2452305"/>
                  <a:pt x="12013013" y="2453760"/>
                </a:cubicBezTo>
                <a:cubicBezTo>
                  <a:pt x="12009086" y="2460301"/>
                  <a:pt x="12004802" y="2467208"/>
                  <a:pt x="12000519" y="2473749"/>
                </a:cubicBezTo>
                <a:cubicBezTo>
                  <a:pt x="11999448" y="2475566"/>
                  <a:pt x="11996949" y="2473749"/>
                  <a:pt x="11998020" y="2471933"/>
                </a:cubicBezTo>
                <a:cubicBezTo>
                  <a:pt x="12001590" y="2465026"/>
                  <a:pt x="12006230" y="2458848"/>
                  <a:pt x="12010514" y="2452305"/>
                </a:cubicBezTo>
                <a:close/>
                <a:moveTo>
                  <a:pt x="464880" y="2450647"/>
                </a:moveTo>
                <a:cubicBezTo>
                  <a:pt x="489816" y="2449853"/>
                  <a:pt x="514751" y="2449455"/>
                  <a:pt x="540049" y="2450647"/>
                </a:cubicBezTo>
                <a:cubicBezTo>
                  <a:pt x="542578" y="2450647"/>
                  <a:pt x="542578" y="2455419"/>
                  <a:pt x="540049" y="2455419"/>
                </a:cubicBezTo>
                <a:cubicBezTo>
                  <a:pt x="514751" y="2455419"/>
                  <a:pt x="489816" y="2453828"/>
                  <a:pt x="464880" y="2453430"/>
                </a:cubicBezTo>
                <a:cubicBezTo>
                  <a:pt x="463435" y="2453430"/>
                  <a:pt x="463435" y="2451046"/>
                  <a:pt x="464880" y="2450647"/>
                </a:cubicBezTo>
                <a:close/>
                <a:moveTo>
                  <a:pt x="12007406" y="2445569"/>
                </a:moveTo>
                <a:cubicBezTo>
                  <a:pt x="12008457" y="2444128"/>
                  <a:pt x="12010909" y="2445569"/>
                  <a:pt x="12009858" y="2447012"/>
                </a:cubicBezTo>
                <a:cubicBezTo>
                  <a:pt x="12004253" y="2454220"/>
                  <a:pt x="11998998" y="2461428"/>
                  <a:pt x="11994093" y="2469358"/>
                </a:cubicBezTo>
                <a:cubicBezTo>
                  <a:pt x="11993042" y="2470799"/>
                  <a:pt x="11990589" y="2469358"/>
                  <a:pt x="11991641" y="2467556"/>
                </a:cubicBezTo>
                <a:cubicBezTo>
                  <a:pt x="11995845" y="2459626"/>
                  <a:pt x="12002151" y="2452778"/>
                  <a:pt x="12007406" y="2445569"/>
                </a:cubicBezTo>
                <a:close/>
                <a:moveTo>
                  <a:pt x="495428" y="2440181"/>
                </a:moveTo>
                <a:cubicBezTo>
                  <a:pt x="499866" y="2440088"/>
                  <a:pt x="504395" y="2440737"/>
                  <a:pt x="507294" y="2440923"/>
                </a:cubicBezTo>
                <a:cubicBezTo>
                  <a:pt x="517800" y="2441293"/>
                  <a:pt x="528307" y="2440181"/>
                  <a:pt x="538089" y="2443149"/>
                </a:cubicBezTo>
                <a:cubicBezTo>
                  <a:pt x="540988" y="2444261"/>
                  <a:pt x="539539" y="2449083"/>
                  <a:pt x="536640" y="2447972"/>
                </a:cubicBezTo>
                <a:cubicBezTo>
                  <a:pt x="519974" y="2443149"/>
                  <a:pt x="501497" y="2445745"/>
                  <a:pt x="484468" y="2444261"/>
                </a:cubicBezTo>
                <a:cubicBezTo>
                  <a:pt x="484106" y="2444261"/>
                  <a:pt x="484106" y="2443891"/>
                  <a:pt x="484106" y="2443891"/>
                </a:cubicBezTo>
                <a:cubicBezTo>
                  <a:pt x="486643" y="2441108"/>
                  <a:pt x="490989" y="2440273"/>
                  <a:pt x="495428" y="2440181"/>
                </a:cubicBezTo>
                <a:close/>
                <a:moveTo>
                  <a:pt x="12006386" y="2437279"/>
                </a:moveTo>
                <a:cubicBezTo>
                  <a:pt x="12007116" y="2436178"/>
                  <a:pt x="12009306" y="2437279"/>
                  <a:pt x="12008575" y="2438747"/>
                </a:cubicBezTo>
                <a:cubicBezTo>
                  <a:pt x="12002371" y="2446819"/>
                  <a:pt x="11996533" y="2454525"/>
                  <a:pt x="11991059" y="2462965"/>
                </a:cubicBezTo>
                <a:cubicBezTo>
                  <a:pt x="11989964" y="2464433"/>
                  <a:pt x="11987409" y="2462965"/>
                  <a:pt x="11988504" y="2461131"/>
                </a:cubicBezTo>
                <a:cubicBezTo>
                  <a:pt x="11993978" y="2453059"/>
                  <a:pt x="12000182" y="2445352"/>
                  <a:pt x="12006386" y="2437279"/>
                </a:cubicBezTo>
                <a:close/>
                <a:moveTo>
                  <a:pt x="11998488" y="2432481"/>
                </a:moveTo>
                <a:cubicBezTo>
                  <a:pt x="11999206" y="2431407"/>
                  <a:pt x="12001361" y="2432481"/>
                  <a:pt x="12000283" y="2433912"/>
                </a:cubicBezTo>
                <a:cubicBezTo>
                  <a:pt x="11994897" y="2442141"/>
                  <a:pt x="11988793" y="2449654"/>
                  <a:pt x="11983049" y="2457882"/>
                </a:cubicBezTo>
                <a:cubicBezTo>
                  <a:pt x="11981972" y="2459671"/>
                  <a:pt x="11979458" y="2457882"/>
                  <a:pt x="11980536" y="2456451"/>
                </a:cubicBezTo>
                <a:cubicBezTo>
                  <a:pt x="11986280" y="2448223"/>
                  <a:pt x="11992744" y="2440709"/>
                  <a:pt x="11998488" y="2432481"/>
                </a:cubicBezTo>
                <a:close/>
                <a:moveTo>
                  <a:pt x="11998401" y="2421708"/>
                </a:moveTo>
                <a:cubicBezTo>
                  <a:pt x="11999876" y="2420277"/>
                  <a:pt x="12001351" y="2422066"/>
                  <a:pt x="12000245" y="2423497"/>
                </a:cubicBezTo>
                <a:cubicBezTo>
                  <a:pt x="11993239" y="2431368"/>
                  <a:pt x="11986233" y="2438881"/>
                  <a:pt x="11979596" y="2447110"/>
                </a:cubicBezTo>
                <a:cubicBezTo>
                  <a:pt x="11978490" y="2448542"/>
                  <a:pt x="11976278" y="2446752"/>
                  <a:pt x="11977384" y="2445679"/>
                </a:cubicBezTo>
                <a:cubicBezTo>
                  <a:pt x="11984021" y="2437093"/>
                  <a:pt x="11991395" y="2429222"/>
                  <a:pt x="11998401" y="2421708"/>
                </a:cubicBezTo>
                <a:close/>
                <a:moveTo>
                  <a:pt x="11991555" y="2420971"/>
                </a:moveTo>
                <a:cubicBezTo>
                  <a:pt x="11992293" y="2420277"/>
                  <a:pt x="11993401" y="2421318"/>
                  <a:pt x="11992662" y="2422359"/>
                </a:cubicBezTo>
                <a:cubicBezTo>
                  <a:pt x="11987125" y="2427563"/>
                  <a:pt x="11981588" y="2433114"/>
                  <a:pt x="11976051" y="2437971"/>
                </a:cubicBezTo>
                <a:cubicBezTo>
                  <a:pt x="11974944" y="2439012"/>
                  <a:pt x="11973098" y="2437623"/>
                  <a:pt x="11974205" y="2436583"/>
                </a:cubicBezTo>
                <a:cubicBezTo>
                  <a:pt x="11979373" y="2431032"/>
                  <a:pt x="11985648" y="2426175"/>
                  <a:pt x="11991555" y="2420971"/>
                </a:cubicBezTo>
                <a:close/>
                <a:moveTo>
                  <a:pt x="11988488" y="2416920"/>
                </a:moveTo>
                <a:cubicBezTo>
                  <a:pt x="11989964" y="2415506"/>
                  <a:pt x="11991810" y="2417628"/>
                  <a:pt x="11990334" y="2418687"/>
                </a:cubicBezTo>
                <a:cubicBezTo>
                  <a:pt x="11985165" y="2423634"/>
                  <a:pt x="11980736" y="2429287"/>
                  <a:pt x="11974461" y="2433174"/>
                </a:cubicBezTo>
                <a:cubicBezTo>
                  <a:pt x="11972984" y="2434234"/>
                  <a:pt x="11971508" y="2431762"/>
                  <a:pt x="11972984" y="2430701"/>
                </a:cubicBezTo>
                <a:cubicBezTo>
                  <a:pt x="11978891" y="2426814"/>
                  <a:pt x="11982951" y="2421161"/>
                  <a:pt x="11988488" y="2416920"/>
                </a:cubicBezTo>
                <a:close/>
                <a:moveTo>
                  <a:pt x="11981236" y="2413338"/>
                </a:moveTo>
                <a:cubicBezTo>
                  <a:pt x="11981984" y="2412326"/>
                  <a:pt x="11983855" y="2414013"/>
                  <a:pt x="11982732" y="2415025"/>
                </a:cubicBezTo>
                <a:cubicBezTo>
                  <a:pt x="11980113" y="2417723"/>
                  <a:pt x="11977868" y="2420759"/>
                  <a:pt x="11974127" y="2422446"/>
                </a:cubicBezTo>
                <a:cubicBezTo>
                  <a:pt x="11972631" y="2423121"/>
                  <a:pt x="11971508" y="2421096"/>
                  <a:pt x="11973004" y="2420085"/>
                </a:cubicBezTo>
                <a:cubicBezTo>
                  <a:pt x="11975998" y="2418398"/>
                  <a:pt x="11978243" y="2416037"/>
                  <a:pt x="11981236" y="2413338"/>
                </a:cubicBezTo>
                <a:close/>
                <a:moveTo>
                  <a:pt x="11978283" y="2409853"/>
                </a:moveTo>
                <a:cubicBezTo>
                  <a:pt x="11979321" y="2409146"/>
                  <a:pt x="11980703" y="2410559"/>
                  <a:pt x="11980012" y="2411620"/>
                </a:cubicBezTo>
                <a:cubicBezTo>
                  <a:pt x="11978974" y="2412680"/>
                  <a:pt x="11978283" y="2413386"/>
                  <a:pt x="11977246" y="2414093"/>
                </a:cubicBezTo>
                <a:cubicBezTo>
                  <a:pt x="11976209" y="2414447"/>
                  <a:pt x="11975172" y="2415154"/>
                  <a:pt x="11974135" y="2414800"/>
                </a:cubicBezTo>
                <a:cubicBezTo>
                  <a:pt x="11973443" y="2414447"/>
                  <a:pt x="11973098" y="2413740"/>
                  <a:pt x="11973790" y="2413033"/>
                </a:cubicBezTo>
                <a:cubicBezTo>
                  <a:pt x="11974135" y="2412680"/>
                  <a:pt x="11975517" y="2412326"/>
                  <a:pt x="11976209" y="2411973"/>
                </a:cubicBezTo>
                <a:cubicBezTo>
                  <a:pt x="11976901" y="2411266"/>
                  <a:pt x="11977592" y="2410559"/>
                  <a:pt x="11978283" y="2409853"/>
                </a:cubicBezTo>
                <a:close/>
                <a:moveTo>
                  <a:pt x="11973416" y="2407067"/>
                </a:moveTo>
                <a:cubicBezTo>
                  <a:pt x="11974052" y="2405966"/>
                  <a:pt x="11975960" y="2407801"/>
                  <a:pt x="11974688" y="2408902"/>
                </a:cubicBezTo>
                <a:cubicBezTo>
                  <a:pt x="11974052" y="2409636"/>
                  <a:pt x="11973735" y="2410002"/>
                  <a:pt x="11972780" y="2410002"/>
                </a:cubicBezTo>
                <a:cubicBezTo>
                  <a:pt x="11972462" y="2410370"/>
                  <a:pt x="11971826" y="2410002"/>
                  <a:pt x="11971508" y="2409269"/>
                </a:cubicBezTo>
                <a:cubicBezTo>
                  <a:pt x="11971508" y="2408535"/>
                  <a:pt x="11971508" y="2408167"/>
                  <a:pt x="11971826" y="2408167"/>
                </a:cubicBezTo>
                <a:cubicBezTo>
                  <a:pt x="11972462" y="2407434"/>
                  <a:pt x="11972780" y="2407434"/>
                  <a:pt x="11973416" y="2407067"/>
                </a:cubicBezTo>
                <a:close/>
                <a:moveTo>
                  <a:pt x="11951461" y="2379950"/>
                </a:moveTo>
                <a:lnTo>
                  <a:pt x="11947835" y="2391255"/>
                </a:lnTo>
                <a:cubicBezTo>
                  <a:pt x="11946575" y="2404071"/>
                  <a:pt x="11947745" y="2416977"/>
                  <a:pt x="11950805" y="2429297"/>
                </a:cubicBezTo>
                <a:lnTo>
                  <a:pt x="11959628" y="2450579"/>
                </a:lnTo>
                <a:lnTo>
                  <a:pt x="11953435" y="2432617"/>
                </a:lnTo>
                <a:cubicBezTo>
                  <a:pt x="11951341" y="2423543"/>
                  <a:pt x="11949247" y="2413381"/>
                  <a:pt x="11949247" y="2403944"/>
                </a:cubicBezTo>
                <a:close/>
                <a:moveTo>
                  <a:pt x="0" y="2352565"/>
                </a:moveTo>
                <a:lnTo>
                  <a:pt x="4614" y="2356785"/>
                </a:lnTo>
                <a:cubicBezTo>
                  <a:pt x="6779" y="2358243"/>
                  <a:pt x="4614" y="2362257"/>
                  <a:pt x="2087" y="2360796"/>
                </a:cubicBezTo>
                <a:lnTo>
                  <a:pt x="0" y="2358884"/>
                </a:lnTo>
                <a:close/>
                <a:moveTo>
                  <a:pt x="450472" y="2304927"/>
                </a:moveTo>
                <a:cubicBezTo>
                  <a:pt x="465367" y="2305606"/>
                  <a:pt x="480127" y="2308043"/>
                  <a:pt x="494707" y="2312918"/>
                </a:cubicBezTo>
                <a:cubicBezTo>
                  <a:pt x="519188" y="2320865"/>
                  <a:pt x="544027" y="2330978"/>
                  <a:pt x="566346" y="2343980"/>
                </a:cubicBezTo>
                <a:cubicBezTo>
                  <a:pt x="587226" y="2356622"/>
                  <a:pt x="606666" y="2372151"/>
                  <a:pt x="621787" y="2392017"/>
                </a:cubicBezTo>
                <a:cubicBezTo>
                  <a:pt x="637266" y="2412604"/>
                  <a:pt x="642666" y="2437526"/>
                  <a:pt x="651666" y="2461363"/>
                </a:cubicBezTo>
                <a:cubicBezTo>
                  <a:pt x="657066" y="2475811"/>
                  <a:pt x="634027" y="2481589"/>
                  <a:pt x="628626" y="2467502"/>
                </a:cubicBezTo>
                <a:cubicBezTo>
                  <a:pt x="620706" y="2445111"/>
                  <a:pt x="616026" y="2420910"/>
                  <a:pt x="600186" y="2402130"/>
                </a:cubicBezTo>
                <a:cubicBezTo>
                  <a:pt x="586506" y="2385876"/>
                  <a:pt x="569946" y="2372514"/>
                  <a:pt x="550867" y="2361678"/>
                </a:cubicBezTo>
                <a:cubicBezTo>
                  <a:pt x="506227" y="2336396"/>
                  <a:pt x="457627" y="2319781"/>
                  <a:pt x="406147" y="2329171"/>
                </a:cubicBezTo>
                <a:cubicBezTo>
                  <a:pt x="355748" y="2338201"/>
                  <a:pt x="305709" y="2353371"/>
                  <a:pt x="274389" y="2396351"/>
                </a:cubicBezTo>
                <a:cubicBezTo>
                  <a:pt x="258908" y="2417660"/>
                  <a:pt x="247029" y="2441136"/>
                  <a:pt x="240189" y="2466420"/>
                </a:cubicBezTo>
                <a:cubicBezTo>
                  <a:pt x="236589" y="2479423"/>
                  <a:pt x="234789" y="2491702"/>
                  <a:pt x="234429" y="2505066"/>
                </a:cubicBezTo>
                <a:cubicBezTo>
                  <a:pt x="234069" y="2515541"/>
                  <a:pt x="234429" y="2526375"/>
                  <a:pt x="231189" y="2536127"/>
                </a:cubicBezTo>
                <a:cubicBezTo>
                  <a:pt x="235509" y="2532155"/>
                  <a:pt x="240549" y="2528903"/>
                  <a:pt x="244868" y="2525653"/>
                </a:cubicBezTo>
                <a:cubicBezTo>
                  <a:pt x="252429" y="2520234"/>
                  <a:pt x="260708" y="2515541"/>
                  <a:pt x="267908" y="2509400"/>
                </a:cubicBezTo>
                <a:cubicBezTo>
                  <a:pt x="273309" y="2505066"/>
                  <a:pt x="279788" y="2511929"/>
                  <a:pt x="275109" y="2516984"/>
                </a:cubicBezTo>
                <a:cubicBezTo>
                  <a:pt x="269348" y="2524209"/>
                  <a:pt x="263228" y="2530709"/>
                  <a:pt x="256388" y="2536849"/>
                </a:cubicBezTo>
                <a:cubicBezTo>
                  <a:pt x="249909" y="2542266"/>
                  <a:pt x="243429" y="2550213"/>
                  <a:pt x="235869" y="2553825"/>
                </a:cubicBezTo>
                <a:cubicBezTo>
                  <a:pt x="234069" y="2554908"/>
                  <a:pt x="231908" y="2554908"/>
                  <a:pt x="230108" y="2554546"/>
                </a:cubicBezTo>
                <a:cubicBezTo>
                  <a:pt x="227229" y="2555630"/>
                  <a:pt x="224349" y="2555630"/>
                  <a:pt x="221829" y="2552741"/>
                </a:cubicBezTo>
                <a:cubicBezTo>
                  <a:pt x="210309" y="2537573"/>
                  <a:pt x="198429" y="2523125"/>
                  <a:pt x="190149" y="2506149"/>
                </a:cubicBezTo>
                <a:cubicBezTo>
                  <a:pt x="188349" y="2502537"/>
                  <a:pt x="193029" y="2498565"/>
                  <a:pt x="195909" y="2501814"/>
                </a:cubicBezTo>
                <a:cubicBezTo>
                  <a:pt x="203469" y="2510845"/>
                  <a:pt x="212109" y="2518429"/>
                  <a:pt x="220389" y="2526737"/>
                </a:cubicBezTo>
                <a:cubicBezTo>
                  <a:pt x="207430" y="2475811"/>
                  <a:pt x="231908" y="2418744"/>
                  <a:pt x="262870" y="2379376"/>
                </a:cubicBezTo>
                <a:cubicBezTo>
                  <a:pt x="297069" y="2335312"/>
                  <a:pt x="351788" y="2315808"/>
                  <a:pt x="405427" y="2307502"/>
                </a:cubicBezTo>
                <a:cubicBezTo>
                  <a:pt x="420548" y="2305334"/>
                  <a:pt x="435577" y="2304250"/>
                  <a:pt x="450472" y="2304927"/>
                </a:cubicBezTo>
                <a:close/>
                <a:moveTo>
                  <a:pt x="12167069" y="2291256"/>
                </a:moveTo>
                <a:lnTo>
                  <a:pt x="12192000" y="2292347"/>
                </a:lnTo>
                <a:lnTo>
                  <a:pt x="12192000" y="2301688"/>
                </a:lnTo>
                <a:lnTo>
                  <a:pt x="12189433" y="2300777"/>
                </a:lnTo>
                <a:cubicBezTo>
                  <a:pt x="12179399" y="2299830"/>
                  <a:pt x="12169228" y="2301364"/>
                  <a:pt x="12159509" y="2305336"/>
                </a:cubicBezTo>
                <a:cubicBezTo>
                  <a:pt x="12149069" y="2309667"/>
                  <a:pt x="12138990" y="2316526"/>
                  <a:pt x="12130710" y="2325552"/>
                </a:cubicBezTo>
                <a:cubicBezTo>
                  <a:pt x="12122430" y="2335299"/>
                  <a:pt x="12115950" y="2346490"/>
                  <a:pt x="12106951" y="2355876"/>
                </a:cubicBezTo>
                <a:cubicBezTo>
                  <a:pt x="12104791" y="2358403"/>
                  <a:pt x="12101191" y="2357681"/>
                  <a:pt x="12099390" y="2355154"/>
                </a:cubicBezTo>
                <a:cubicBezTo>
                  <a:pt x="12090751" y="2347213"/>
                  <a:pt x="12083552" y="2336744"/>
                  <a:pt x="12074911" y="2328079"/>
                </a:cubicBezTo>
                <a:cubicBezTo>
                  <a:pt x="12066271" y="2320136"/>
                  <a:pt x="12055472" y="2313638"/>
                  <a:pt x="12045033" y="2310751"/>
                </a:cubicBezTo>
                <a:cubicBezTo>
                  <a:pt x="12025234" y="2304252"/>
                  <a:pt x="12003994" y="2308225"/>
                  <a:pt x="11986715" y="2321580"/>
                </a:cubicBezTo>
                <a:cubicBezTo>
                  <a:pt x="11976635" y="2329342"/>
                  <a:pt x="11967545" y="2339450"/>
                  <a:pt x="11960660" y="2351273"/>
                </a:cubicBezTo>
                <a:lnTo>
                  <a:pt x="11954137" y="2371612"/>
                </a:lnTo>
                <a:lnTo>
                  <a:pt x="11961114" y="2353856"/>
                </a:lnTo>
                <a:cubicBezTo>
                  <a:pt x="11961463" y="2353493"/>
                  <a:pt x="11962161" y="2353856"/>
                  <a:pt x="11961812" y="2354582"/>
                </a:cubicBezTo>
                <a:cubicBezTo>
                  <a:pt x="11957973" y="2361116"/>
                  <a:pt x="11955878" y="2369101"/>
                  <a:pt x="11954832" y="2376722"/>
                </a:cubicBezTo>
                <a:cubicBezTo>
                  <a:pt x="11953086" y="2385797"/>
                  <a:pt x="11951690" y="2394870"/>
                  <a:pt x="11952039" y="2403944"/>
                </a:cubicBezTo>
                <a:cubicBezTo>
                  <a:pt x="11952737" y="2413381"/>
                  <a:pt x="11953784" y="2422818"/>
                  <a:pt x="11956228" y="2431891"/>
                </a:cubicBezTo>
                <a:cubicBezTo>
                  <a:pt x="11957973" y="2437699"/>
                  <a:pt x="11958321" y="2444958"/>
                  <a:pt x="11962161" y="2450040"/>
                </a:cubicBezTo>
                <a:lnTo>
                  <a:pt x="11960132" y="2451798"/>
                </a:lnTo>
                <a:lnTo>
                  <a:pt x="11965114" y="2463817"/>
                </a:lnTo>
                <a:cubicBezTo>
                  <a:pt x="11980234" y="2488727"/>
                  <a:pt x="12002194" y="2506777"/>
                  <a:pt x="12025234" y="2520494"/>
                </a:cubicBezTo>
                <a:cubicBezTo>
                  <a:pt x="12051872" y="2536740"/>
                  <a:pt x="12080672" y="2546848"/>
                  <a:pt x="12109830" y="2554429"/>
                </a:cubicBezTo>
                <a:lnTo>
                  <a:pt x="12110191" y="2554429"/>
                </a:lnTo>
                <a:cubicBezTo>
                  <a:pt x="12124590" y="2549375"/>
                  <a:pt x="12138810" y="2543599"/>
                  <a:pt x="12152670" y="2536785"/>
                </a:cubicBezTo>
                <a:lnTo>
                  <a:pt x="12192000" y="2513498"/>
                </a:lnTo>
                <a:lnTo>
                  <a:pt x="12192000" y="2522692"/>
                </a:lnTo>
                <a:lnTo>
                  <a:pt x="12156270" y="2543058"/>
                </a:lnTo>
                <a:cubicBezTo>
                  <a:pt x="12141780" y="2549646"/>
                  <a:pt x="12126931" y="2554971"/>
                  <a:pt x="12111991" y="2559483"/>
                </a:cubicBezTo>
                <a:cubicBezTo>
                  <a:pt x="12111271" y="2559845"/>
                  <a:pt x="12110551" y="2559483"/>
                  <a:pt x="12110191" y="2559122"/>
                </a:cubicBezTo>
                <a:cubicBezTo>
                  <a:pt x="12109830" y="2559483"/>
                  <a:pt x="12109471" y="2559845"/>
                  <a:pt x="12108751" y="2559483"/>
                </a:cubicBezTo>
                <a:cubicBezTo>
                  <a:pt x="12078152" y="2553346"/>
                  <a:pt x="12047912" y="2543599"/>
                  <a:pt x="12020193" y="2527354"/>
                </a:cubicBezTo>
                <a:cubicBezTo>
                  <a:pt x="11996794" y="2513997"/>
                  <a:pt x="11974475" y="2494864"/>
                  <a:pt x="11958996" y="2469593"/>
                </a:cubicBezTo>
                <a:cubicBezTo>
                  <a:pt x="11946755" y="2449377"/>
                  <a:pt x="11938116" y="2424467"/>
                  <a:pt x="11938836" y="2398836"/>
                </a:cubicBezTo>
                <a:cubicBezTo>
                  <a:pt x="11939555" y="2372122"/>
                  <a:pt x="11949276" y="2347213"/>
                  <a:pt x="11965475" y="2328079"/>
                </a:cubicBezTo>
                <a:cubicBezTo>
                  <a:pt x="11984195" y="2306057"/>
                  <a:pt x="12009753" y="2293061"/>
                  <a:pt x="12036393" y="2297032"/>
                </a:cubicBezTo>
                <a:cubicBezTo>
                  <a:pt x="12049712" y="2299198"/>
                  <a:pt x="12063392" y="2304613"/>
                  <a:pt x="12074552" y="2313999"/>
                </a:cubicBezTo>
                <a:cubicBezTo>
                  <a:pt x="12084991" y="2322303"/>
                  <a:pt x="12093631" y="2333854"/>
                  <a:pt x="12103351" y="2343601"/>
                </a:cubicBezTo>
                <a:cubicBezTo>
                  <a:pt x="12112350" y="2333132"/>
                  <a:pt x="12119910" y="2320858"/>
                  <a:pt x="12129990" y="2311472"/>
                </a:cubicBezTo>
                <a:cubicBezTo>
                  <a:pt x="12140790" y="2301364"/>
                  <a:pt x="12153749" y="2294505"/>
                  <a:pt x="12167069" y="2291256"/>
                </a:cubicBezTo>
                <a:close/>
                <a:moveTo>
                  <a:pt x="12018536" y="2289358"/>
                </a:moveTo>
                <a:cubicBezTo>
                  <a:pt x="12028841" y="2288629"/>
                  <a:pt x="12039552" y="2290181"/>
                  <a:pt x="12048193" y="2292920"/>
                </a:cubicBezTo>
                <a:cubicBezTo>
                  <a:pt x="12059353" y="2296573"/>
                  <a:pt x="12070154" y="2302417"/>
                  <a:pt x="12079514" y="2309723"/>
                </a:cubicBezTo>
                <a:cubicBezTo>
                  <a:pt x="12083835" y="2313376"/>
                  <a:pt x="12088515" y="2317029"/>
                  <a:pt x="12092116" y="2321412"/>
                </a:cubicBezTo>
                <a:cubicBezTo>
                  <a:pt x="12096436" y="2326161"/>
                  <a:pt x="12100035" y="2331275"/>
                  <a:pt x="12103636" y="2336024"/>
                </a:cubicBezTo>
                <a:cubicBezTo>
                  <a:pt x="12104716" y="2337850"/>
                  <a:pt x="12102196" y="2340407"/>
                  <a:pt x="12101115" y="2338581"/>
                </a:cubicBezTo>
                <a:cubicBezTo>
                  <a:pt x="12094636" y="2329814"/>
                  <a:pt x="12088875" y="2321778"/>
                  <a:pt x="12080234" y="2314836"/>
                </a:cubicBezTo>
                <a:cubicBezTo>
                  <a:pt x="12071594" y="2307531"/>
                  <a:pt x="12061514" y="2300956"/>
                  <a:pt x="12050713" y="2296937"/>
                </a:cubicBezTo>
                <a:cubicBezTo>
                  <a:pt x="12033791" y="2290728"/>
                  <a:pt x="12007511" y="2288171"/>
                  <a:pt x="11992389" y="2300226"/>
                </a:cubicBezTo>
                <a:cubicBezTo>
                  <a:pt x="11991309" y="2300956"/>
                  <a:pt x="11990589" y="2299860"/>
                  <a:pt x="11991309" y="2299494"/>
                </a:cubicBezTo>
                <a:cubicBezTo>
                  <a:pt x="11998330" y="2293102"/>
                  <a:pt x="12008231" y="2290088"/>
                  <a:pt x="12018536" y="2289358"/>
                </a:cubicBezTo>
                <a:close/>
                <a:moveTo>
                  <a:pt x="12021878" y="2284593"/>
                </a:moveTo>
                <a:cubicBezTo>
                  <a:pt x="12036249" y="2283530"/>
                  <a:pt x="12053494" y="2286367"/>
                  <a:pt x="12066068" y="2293462"/>
                </a:cubicBezTo>
                <a:cubicBezTo>
                  <a:pt x="12074332" y="2297717"/>
                  <a:pt x="12081876" y="2303747"/>
                  <a:pt x="12089421" y="2308713"/>
                </a:cubicBezTo>
                <a:cubicBezTo>
                  <a:pt x="12096606" y="2313680"/>
                  <a:pt x="12101276" y="2318291"/>
                  <a:pt x="12105229" y="2325739"/>
                </a:cubicBezTo>
                <a:cubicBezTo>
                  <a:pt x="12106307" y="2327513"/>
                  <a:pt x="12103432" y="2329287"/>
                  <a:pt x="12102354" y="2327513"/>
                </a:cubicBezTo>
                <a:cubicBezTo>
                  <a:pt x="12100199" y="2323612"/>
                  <a:pt x="12098043" y="2319709"/>
                  <a:pt x="12094810" y="2316872"/>
                </a:cubicBezTo>
                <a:cubicBezTo>
                  <a:pt x="12091935" y="2314034"/>
                  <a:pt x="12087984" y="2311551"/>
                  <a:pt x="12084391" y="2309423"/>
                </a:cubicBezTo>
                <a:cubicBezTo>
                  <a:pt x="12077924" y="2304812"/>
                  <a:pt x="12071457" y="2299846"/>
                  <a:pt x="12064631" y="2295945"/>
                </a:cubicBezTo>
                <a:cubicBezTo>
                  <a:pt x="12050979" y="2288850"/>
                  <a:pt x="12036608" y="2288142"/>
                  <a:pt x="12021878" y="2286722"/>
                </a:cubicBezTo>
                <a:cubicBezTo>
                  <a:pt x="12020800" y="2286367"/>
                  <a:pt x="12020800" y="2284948"/>
                  <a:pt x="12021878" y="2284593"/>
                </a:cubicBezTo>
                <a:close/>
                <a:moveTo>
                  <a:pt x="103947" y="2241012"/>
                </a:moveTo>
                <a:cubicBezTo>
                  <a:pt x="110471" y="2242793"/>
                  <a:pt x="116190" y="2246979"/>
                  <a:pt x="119765" y="2253748"/>
                </a:cubicBezTo>
                <a:cubicBezTo>
                  <a:pt x="127629" y="2269067"/>
                  <a:pt x="112615" y="2289729"/>
                  <a:pt x="102607" y="2300060"/>
                </a:cubicBezTo>
                <a:cubicBezTo>
                  <a:pt x="100462" y="2301841"/>
                  <a:pt x="96887" y="2299348"/>
                  <a:pt x="98675" y="2296854"/>
                </a:cubicBezTo>
                <a:cubicBezTo>
                  <a:pt x="105466" y="2287591"/>
                  <a:pt x="116190" y="2276191"/>
                  <a:pt x="115833" y="2263367"/>
                </a:cubicBezTo>
                <a:cubicBezTo>
                  <a:pt x="115117" y="2246979"/>
                  <a:pt x="98317" y="2241635"/>
                  <a:pt x="84375" y="2245197"/>
                </a:cubicBezTo>
                <a:cubicBezTo>
                  <a:pt x="82946" y="2245555"/>
                  <a:pt x="81873" y="2243417"/>
                  <a:pt x="83304" y="2242704"/>
                </a:cubicBezTo>
                <a:cubicBezTo>
                  <a:pt x="90095" y="2239855"/>
                  <a:pt x="97423" y="2239231"/>
                  <a:pt x="103947" y="2241012"/>
                </a:cubicBezTo>
                <a:close/>
                <a:moveTo>
                  <a:pt x="11307511" y="2225786"/>
                </a:moveTo>
                <a:cubicBezTo>
                  <a:pt x="11314325" y="2254408"/>
                  <a:pt x="11345518" y="2266002"/>
                  <a:pt x="11370616" y="2271074"/>
                </a:cubicBezTo>
                <a:cubicBezTo>
                  <a:pt x="11375995" y="2272523"/>
                  <a:pt x="11373844" y="2280132"/>
                  <a:pt x="11368466" y="2279044"/>
                </a:cubicBezTo>
                <a:cubicBezTo>
                  <a:pt x="11341215" y="2273973"/>
                  <a:pt x="11308587" y="2257307"/>
                  <a:pt x="11303927" y="2226873"/>
                </a:cubicBezTo>
                <a:cubicBezTo>
                  <a:pt x="11303209" y="2224338"/>
                  <a:pt x="11306794" y="2223250"/>
                  <a:pt x="11307511" y="2225786"/>
                </a:cubicBezTo>
                <a:close/>
                <a:moveTo>
                  <a:pt x="102638" y="2209760"/>
                </a:moveTo>
                <a:cubicBezTo>
                  <a:pt x="111649" y="2209489"/>
                  <a:pt x="120659" y="2211108"/>
                  <a:pt x="128306" y="2215424"/>
                </a:cubicBezTo>
                <a:cubicBezTo>
                  <a:pt x="145782" y="2225494"/>
                  <a:pt x="152336" y="2243477"/>
                  <a:pt x="152700" y="2262900"/>
                </a:cubicBezTo>
                <a:cubicBezTo>
                  <a:pt x="153064" y="2266855"/>
                  <a:pt x="147239" y="2266497"/>
                  <a:pt x="146874" y="2262900"/>
                </a:cubicBezTo>
                <a:cubicBezTo>
                  <a:pt x="146146" y="2244197"/>
                  <a:pt x="139229" y="2223696"/>
                  <a:pt x="118476" y="2217222"/>
                </a:cubicBezTo>
                <a:cubicBezTo>
                  <a:pt x="105369" y="2213265"/>
                  <a:pt x="91533" y="2213625"/>
                  <a:pt x="77698" y="2217222"/>
                </a:cubicBezTo>
                <a:cubicBezTo>
                  <a:pt x="76242" y="2217941"/>
                  <a:pt x="75513" y="2216144"/>
                  <a:pt x="76969" y="2215424"/>
                </a:cubicBezTo>
                <a:cubicBezTo>
                  <a:pt x="84617" y="2212188"/>
                  <a:pt x="93626" y="2210029"/>
                  <a:pt x="102638" y="2209760"/>
                </a:cubicBezTo>
                <a:close/>
                <a:moveTo>
                  <a:pt x="11325495" y="2208666"/>
                </a:moveTo>
                <a:cubicBezTo>
                  <a:pt x="11327074" y="2208530"/>
                  <a:pt x="11328789" y="2209347"/>
                  <a:pt x="11329151" y="2211345"/>
                </a:cubicBezTo>
                <a:cubicBezTo>
                  <a:pt x="11335650" y="2240762"/>
                  <a:pt x="11371396" y="2250204"/>
                  <a:pt x="11397393" y="2252746"/>
                </a:cubicBezTo>
                <a:cubicBezTo>
                  <a:pt x="11404614" y="2253836"/>
                  <a:pt x="11404614" y="2264005"/>
                  <a:pt x="11397031" y="2264731"/>
                </a:cubicBezTo>
                <a:cubicBezTo>
                  <a:pt x="11367785" y="2265820"/>
                  <a:pt x="11324095" y="2244756"/>
                  <a:pt x="11322651" y="2211707"/>
                </a:cubicBezTo>
                <a:cubicBezTo>
                  <a:pt x="11322471" y="2209891"/>
                  <a:pt x="11323915" y="2208802"/>
                  <a:pt x="11325495" y="2208666"/>
                </a:cubicBezTo>
                <a:close/>
                <a:moveTo>
                  <a:pt x="11350939" y="2203922"/>
                </a:moveTo>
                <a:cubicBezTo>
                  <a:pt x="11355267" y="2220513"/>
                  <a:pt x="11370418" y="2229168"/>
                  <a:pt x="11388453" y="2228446"/>
                </a:cubicBezTo>
                <a:cubicBezTo>
                  <a:pt x="11405768" y="2227724"/>
                  <a:pt x="11417310" y="2220513"/>
                  <a:pt x="11428493" y="2208610"/>
                </a:cubicBezTo>
                <a:cubicBezTo>
                  <a:pt x="11403242" y="2208610"/>
                  <a:pt x="11376550" y="2207889"/>
                  <a:pt x="11350939" y="2203922"/>
                </a:cubicBezTo>
                <a:close/>
                <a:moveTo>
                  <a:pt x="0" y="2195594"/>
                </a:moveTo>
                <a:lnTo>
                  <a:pt x="18725" y="2196935"/>
                </a:lnTo>
                <a:cubicBezTo>
                  <a:pt x="24043" y="2199845"/>
                  <a:pt x="28550" y="2204858"/>
                  <a:pt x="33237" y="2210946"/>
                </a:cubicBezTo>
                <a:cubicBezTo>
                  <a:pt x="35401" y="2213811"/>
                  <a:pt x="31796" y="2218110"/>
                  <a:pt x="29272" y="2215243"/>
                </a:cubicBezTo>
                <a:cubicBezTo>
                  <a:pt x="22061" y="2207008"/>
                  <a:pt x="15931" y="2196622"/>
                  <a:pt x="3673" y="2199487"/>
                </a:cubicBezTo>
                <a:lnTo>
                  <a:pt x="0" y="2201617"/>
                </a:lnTo>
                <a:close/>
                <a:moveTo>
                  <a:pt x="13033" y="2174421"/>
                </a:moveTo>
                <a:cubicBezTo>
                  <a:pt x="35214" y="2178859"/>
                  <a:pt x="55600" y="2199659"/>
                  <a:pt x="65730" y="2225492"/>
                </a:cubicBezTo>
                <a:cubicBezTo>
                  <a:pt x="86260" y="2220792"/>
                  <a:pt x="104269" y="2213197"/>
                  <a:pt x="123358" y="2226216"/>
                </a:cubicBezTo>
                <a:cubicBezTo>
                  <a:pt x="139926" y="2237427"/>
                  <a:pt x="143528" y="2267081"/>
                  <a:pt x="137045" y="2284801"/>
                </a:cubicBezTo>
                <a:cubicBezTo>
                  <a:pt x="118316" y="2334344"/>
                  <a:pt x="62848" y="2357490"/>
                  <a:pt x="12424" y="2357127"/>
                </a:cubicBezTo>
                <a:cubicBezTo>
                  <a:pt x="7022" y="2357127"/>
                  <a:pt x="4861" y="2352426"/>
                  <a:pt x="5581" y="2348088"/>
                </a:cubicBezTo>
                <a:cubicBezTo>
                  <a:pt x="4861" y="2348448"/>
                  <a:pt x="3780" y="2348448"/>
                  <a:pt x="2700" y="2347725"/>
                </a:cubicBezTo>
                <a:lnTo>
                  <a:pt x="0" y="2344886"/>
                </a:lnTo>
                <a:lnTo>
                  <a:pt x="0" y="2331672"/>
                </a:lnTo>
                <a:lnTo>
                  <a:pt x="7382" y="2341939"/>
                </a:lnTo>
                <a:cubicBezTo>
                  <a:pt x="7743" y="2342301"/>
                  <a:pt x="8102" y="2343024"/>
                  <a:pt x="8102" y="2343386"/>
                </a:cubicBezTo>
                <a:cubicBezTo>
                  <a:pt x="9183" y="2342301"/>
                  <a:pt x="10984" y="2341578"/>
                  <a:pt x="12785" y="2341939"/>
                </a:cubicBezTo>
                <a:cubicBezTo>
                  <a:pt x="42679" y="2341939"/>
                  <a:pt x="79057" y="2332537"/>
                  <a:pt x="101748" y="2311561"/>
                </a:cubicBezTo>
                <a:cubicBezTo>
                  <a:pt x="110392" y="2302883"/>
                  <a:pt x="119756" y="2293118"/>
                  <a:pt x="122638" y="2280462"/>
                </a:cubicBezTo>
                <a:cubicBezTo>
                  <a:pt x="130201" y="2259124"/>
                  <a:pt x="126599" y="2232364"/>
                  <a:pt x="93463" y="2233811"/>
                </a:cubicBezTo>
                <a:cubicBezTo>
                  <a:pt x="83379" y="2236341"/>
                  <a:pt x="73293" y="2239958"/>
                  <a:pt x="62848" y="2242128"/>
                </a:cubicBezTo>
                <a:cubicBezTo>
                  <a:pt x="58526" y="2242850"/>
                  <a:pt x="54924" y="2240681"/>
                  <a:pt x="53845" y="2236341"/>
                </a:cubicBezTo>
                <a:cubicBezTo>
                  <a:pt x="47722" y="2217537"/>
                  <a:pt x="30073" y="2185351"/>
                  <a:pt x="5942" y="2186437"/>
                </a:cubicBezTo>
                <a:lnTo>
                  <a:pt x="0" y="2188458"/>
                </a:lnTo>
                <a:lnTo>
                  <a:pt x="0" y="2175254"/>
                </a:lnTo>
                <a:close/>
                <a:moveTo>
                  <a:pt x="7457" y="2164682"/>
                </a:moveTo>
                <a:cubicBezTo>
                  <a:pt x="29091" y="2165449"/>
                  <a:pt x="50499" y="2176365"/>
                  <a:pt x="59389" y="2196395"/>
                </a:cubicBezTo>
                <a:cubicBezTo>
                  <a:pt x="60840" y="2200004"/>
                  <a:pt x="55397" y="2203251"/>
                  <a:pt x="53946" y="2199643"/>
                </a:cubicBezTo>
                <a:cubicBezTo>
                  <a:pt x="45964" y="2180877"/>
                  <a:pt x="26461" y="2170592"/>
                  <a:pt x="6596" y="2169645"/>
                </a:cubicBezTo>
                <a:lnTo>
                  <a:pt x="0" y="2170953"/>
                </a:lnTo>
                <a:lnTo>
                  <a:pt x="0" y="2166264"/>
                </a:lnTo>
                <a:close/>
                <a:moveTo>
                  <a:pt x="11780769" y="2158268"/>
                </a:moveTo>
                <a:cubicBezTo>
                  <a:pt x="11790611" y="2159309"/>
                  <a:pt x="11800183" y="2161934"/>
                  <a:pt x="11808309" y="2167547"/>
                </a:cubicBezTo>
                <a:cubicBezTo>
                  <a:pt x="11813727" y="2171168"/>
                  <a:pt x="11808309" y="2179496"/>
                  <a:pt x="11803253" y="2175875"/>
                </a:cubicBezTo>
                <a:cubicBezTo>
                  <a:pt x="11787722" y="2165375"/>
                  <a:pt x="11764968" y="2166823"/>
                  <a:pt x="11747270" y="2168272"/>
                </a:cubicBezTo>
                <a:cubicBezTo>
                  <a:pt x="11727767" y="2170081"/>
                  <a:pt x="11707541" y="2172254"/>
                  <a:pt x="11688398" y="2176962"/>
                </a:cubicBezTo>
                <a:cubicBezTo>
                  <a:pt x="11638917" y="2188911"/>
                  <a:pt x="11587630" y="2216430"/>
                  <a:pt x="11563792" y="2264227"/>
                </a:cubicBezTo>
                <a:cubicBezTo>
                  <a:pt x="11563431" y="2265675"/>
                  <a:pt x="11561264" y="2264589"/>
                  <a:pt x="11561986" y="2263503"/>
                </a:cubicBezTo>
                <a:cubicBezTo>
                  <a:pt x="11580406" y="2211723"/>
                  <a:pt x="11636028" y="2180583"/>
                  <a:pt x="11686231" y="2168633"/>
                </a:cubicBezTo>
                <a:cubicBezTo>
                  <a:pt x="11707541" y="2163564"/>
                  <a:pt x="11729573" y="2159943"/>
                  <a:pt x="11751604" y="2158495"/>
                </a:cubicBezTo>
                <a:cubicBezTo>
                  <a:pt x="11760814" y="2157770"/>
                  <a:pt x="11770927" y="2157228"/>
                  <a:pt x="11780769" y="2158268"/>
                </a:cubicBezTo>
                <a:close/>
                <a:moveTo>
                  <a:pt x="885505" y="2153100"/>
                </a:moveTo>
                <a:cubicBezTo>
                  <a:pt x="889627" y="2152679"/>
                  <a:pt x="889627" y="2159435"/>
                  <a:pt x="885046" y="2159858"/>
                </a:cubicBezTo>
                <a:cubicBezTo>
                  <a:pt x="856183" y="2162392"/>
                  <a:pt x="825486" y="2161125"/>
                  <a:pt x="796164" y="2159858"/>
                </a:cubicBezTo>
                <a:cubicBezTo>
                  <a:pt x="794790" y="2159858"/>
                  <a:pt x="794790" y="2157324"/>
                  <a:pt x="796623" y="2157324"/>
                </a:cubicBezTo>
                <a:cubicBezTo>
                  <a:pt x="811742" y="2156481"/>
                  <a:pt x="826860" y="2154791"/>
                  <a:pt x="841980" y="2154368"/>
                </a:cubicBezTo>
                <a:cubicBezTo>
                  <a:pt x="856641" y="2153523"/>
                  <a:pt x="870844" y="2154368"/>
                  <a:pt x="885505" y="2153100"/>
                </a:cubicBezTo>
                <a:close/>
                <a:moveTo>
                  <a:pt x="11718134" y="2144127"/>
                </a:moveTo>
                <a:cubicBezTo>
                  <a:pt x="11730817" y="2142715"/>
                  <a:pt x="11743754" y="2143080"/>
                  <a:pt x="11757053" y="2146085"/>
                </a:cubicBezTo>
                <a:cubicBezTo>
                  <a:pt x="11762843" y="2147543"/>
                  <a:pt x="11759948" y="2155925"/>
                  <a:pt x="11754520" y="2154831"/>
                </a:cubicBezTo>
                <a:cubicBezTo>
                  <a:pt x="11702409" y="2144993"/>
                  <a:pt x="11657536" y="2170865"/>
                  <a:pt x="11609043" y="2185440"/>
                </a:cubicBezTo>
                <a:cubicBezTo>
                  <a:pt x="11606510" y="2186169"/>
                  <a:pt x="11605787" y="2182525"/>
                  <a:pt x="11607958" y="2181432"/>
                </a:cubicBezTo>
                <a:cubicBezTo>
                  <a:pt x="11644328" y="2168587"/>
                  <a:pt x="11680086" y="2148363"/>
                  <a:pt x="11718134" y="2144127"/>
                </a:cubicBezTo>
                <a:close/>
                <a:moveTo>
                  <a:pt x="11278797" y="2142971"/>
                </a:moveTo>
                <a:cubicBezTo>
                  <a:pt x="11278436" y="2142971"/>
                  <a:pt x="11278436" y="2142971"/>
                  <a:pt x="11278075" y="2143332"/>
                </a:cubicBezTo>
                <a:cubicBezTo>
                  <a:pt x="11254629" y="2160643"/>
                  <a:pt x="11306210" y="2178315"/>
                  <a:pt x="11315229" y="2181201"/>
                </a:cubicBezTo>
                <a:cubicBezTo>
                  <a:pt x="11335790" y="2186611"/>
                  <a:pt x="11356350" y="2189134"/>
                  <a:pt x="11376911" y="2190578"/>
                </a:cubicBezTo>
                <a:cubicBezTo>
                  <a:pt x="11399275" y="2192020"/>
                  <a:pt x="11421638" y="2192381"/>
                  <a:pt x="11444003" y="2190938"/>
                </a:cubicBezTo>
                <a:cubicBezTo>
                  <a:pt x="11464203" y="2189856"/>
                  <a:pt x="11484403" y="2187692"/>
                  <a:pt x="11504603" y="2183364"/>
                </a:cubicBezTo>
                <a:cubicBezTo>
                  <a:pt x="11513260" y="2181201"/>
                  <a:pt x="11523359" y="2179399"/>
                  <a:pt x="11531295" y="2173988"/>
                </a:cubicBezTo>
                <a:cubicBezTo>
                  <a:pt x="11536345" y="2170381"/>
                  <a:pt x="11535264" y="2168217"/>
                  <a:pt x="11534181" y="2163168"/>
                </a:cubicBezTo>
                <a:cubicBezTo>
                  <a:pt x="11494142" y="2176872"/>
                  <a:pt x="11447249" y="2171824"/>
                  <a:pt x="11406849" y="2166774"/>
                </a:cubicBezTo>
                <a:cubicBezTo>
                  <a:pt x="11379075" y="2163530"/>
                  <a:pt x="11351660" y="2159201"/>
                  <a:pt x="11324247" y="2154512"/>
                </a:cubicBezTo>
                <a:cubicBezTo>
                  <a:pt x="11309096" y="2152349"/>
                  <a:pt x="11293225" y="2149102"/>
                  <a:pt x="11278797" y="2142971"/>
                </a:cubicBezTo>
                <a:close/>
                <a:moveTo>
                  <a:pt x="892237" y="2094104"/>
                </a:moveTo>
                <a:cubicBezTo>
                  <a:pt x="896464" y="2091851"/>
                  <a:pt x="899753" y="2098609"/>
                  <a:pt x="895995" y="2100412"/>
                </a:cubicBezTo>
                <a:cubicBezTo>
                  <a:pt x="886129" y="2105818"/>
                  <a:pt x="877203" y="2113029"/>
                  <a:pt x="867338" y="2117984"/>
                </a:cubicBezTo>
                <a:cubicBezTo>
                  <a:pt x="864049" y="2119786"/>
                  <a:pt x="861700" y="2115730"/>
                  <a:pt x="864519" y="2113928"/>
                </a:cubicBezTo>
                <a:cubicBezTo>
                  <a:pt x="873915" y="2108071"/>
                  <a:pt x="881902" y="2099510"/>
                  <a:pt x="892237" y="2094104"/>
                </a:cubicBezTo>
                <a:close/>
                <a:moveTo>
                  <a:pt x="11257154" y="2079135"/>
                </a:moveTo>
                <a:cubicBezTo>
                  <a:pt x="11248136" y="2084545"/>
                  <a:pt x="11252104" y="2106184"/>
                  <a:pt x="11257154" y="2111594"/>
                </a:cubicBezTo>
                <a:cubicBezTo>
                  <a:pt x="11262204" y="2117004"/>
                  <a:pt x="11268696" y="2120971"/>
                  <a:pt x="11275190" y="2124218"/>
                </a:cubicBezTo>
                <a:cubicBezTo>
                  <a:pt x="11291421" y="2132153"/>
                  <a:pt x="11309096" y="2136480"/>
                  <a:pt x="11327132" y="2139004"/>
                </a:cubicBezTo>
                <a:cubicBezTo>
                  <a:pt x="11361761" y="2143692"/>
                  <a:pt x="11396750" y="2149463"/>
                  <a:pt x="11432460" y="2151988"/>
                </a:cubicBezTo>
                <a:cubicBezTo>
                  <a:pt x="11461678" y="2154151"/>
                  <a:pt x="11492699" y="2156315"/>
                  <a:pt x="11521196" y="2148381"/>
                </a:cubicBezTo>
                <a:cubicBezTo>
                  <a:pt x="11542477" y="2142250"/>
                  <a:pt x="11586845" y="2118447"/>
                  <a:pt x="11576024" y="2090315"/>
                </a:cubicBezTo>
                <a:cubicBezTo>
                  <a:pt x="11569170" y="2095725"/>
                  <a:pt x="11561956" y="2100053"/>
                  <a:pt x="11555824" y="2102939"/>
                </a:cubicBezTo>
                <a:cubicBezTo>
                  <a:pt x="11511456" y="2121693"/>
                  <a:pt x="11461317" y="2120971"/>
                  <a:pt x="11414064" y="2118447"/>
                </a:cubicBezTo>
                <a:cubicBezTo>
                  <a:pt x="11362843" y="2115562"/>
                  <a:pt x="11305489" y="2108709"/>
                  <a:pt x="11260761" y="2081300"/>
                </a:cubicBezTo>
                <a:cubicBezTo>
                  <a:pt x="11259678" y="2080578"/>
                  <a:pt x="11258597" y="2079857"/>
                  <a:pt x="11257154" y="2079135"/>
                </a:cubicBezTo>
                <a:close/>
                <a:moveTo>
                  <a:pt x="889455" y="2070785"/>
                </a:moveTo>
                <a:cubicBezTo>
                  <a:pt x="892676" y="2067521"/>
                  <a:pt x="897736" y="2073117"/>
                  <a:pt x="894517" y="2075914"/>
                </a:cubicBezTo>
                <a:cubicBezTo>
                  <a:pt x="886235" y="2082910"/>
                  <a:pt x="878415" y="2089905"/>
                  <a:pt x="869674" y="2095500"/>
                </a:cubicBezTo>
                <a:cubicBezTo>
                  <a:pt x="862313" y="2100630"/>
                  <a:pt x="853572" y="2104827"/>
                  <a:pt x="847592" y="2111355"/>
                </a:cubicBezTo>
                <a:cubicBezTo>
                  <a:pt x="845751" y="2113687"/>
                  <a:pt x="843451" y="2110422"/>
                  <a:pt x="844832" y="2108558"/>
                </a:cubicBezTo>
                <a:cubicBezTo>
                  <a:pt x="850352" y="2101562"/>
                  <a:pt x="859093" y="2096900"/>
                  <a:pt x="866454" y="2091303"/>
                </a:cubicBezTo>
                <a:cubicBezTo>
                  <a:pt x="874734" y="2084776"/>
                  <a:pt x="881635" y="2077780"/>
                  <a:pt x="889455" y="2070785"/>
                </a:cubicBezTo>
                <a:close/>
                <a:moveTo>
                  <a:pt x="389082" y="2066418"/>
                </a:moveTo>
                <a:cubicBezTo>
                  <a:pt x="389082" y="2065492"/>
                  <a:pt x="390917" y="2065492"/>
                  <a:pt x="390917" y="2066418"/>
                </a:cubicBezTo>
                <a:cubicBezTo>
                  <a:pt x="393666" y="2098378"/>
                  <a:pt x="399624" y="2129876"/>
                  <a:pt x="402374" y="2161374"/>
                </a:cubicBezTo>
                <a:cubicBezTo>
                  <a:pt x="402374" y="2161837"/>
                  <a:pt x="402374" y="2161837"/>
                  <a:pt x="402374" y="2162301"/>
                </a:cubicBezTo>
                <a:cubicBezTo>
                  <a:pt x="419792" y="2166931"/>
                  <a:pt x="438125" y="2164617"/>
                  <a:pt x="455542" y="2164153"/>
                </a:cubicBezTo>
                <a:cubicBezTo>
                  <a:pt x="471584" y="2164153"/>
                  <a:pt x="487625" y="2164617"/>
                  <a:pt x="503667" y="2165080"/>
                </a:cubicBezTo>
                <a:cubicBezTo>
                  <a:pt x="506417" y="2165080"/>
                  <a:pt x="506417" y="2169248"/>
                  <a:pt x="503667" y="2169248"/>
                </a:cubicBezTo>
                <a:cubicBezTo>
                  <a:pt x="483500" y="2170174"/>
                  <a:pt x="463791" y="2170639"/>
                  <a:pt x="443624" y="2171100"/>
                </a:cubicBezTo>
                <a:cubicBezTo>
                  <a:pt x="428041" y="2171100"/>
                  <a:pt x="413375" y="2172490"/>
                  <a:pt x="398707" y="2168784"/>
                </a:cubicBezTo>
                <a:cubicBezTo>
                  <a:pt x="396416" y="2167858"/>
                  <a:pt x="395958" y="2166005"/>
                  <a:pt x="396416" y="2164153"/>
                </a:cubicBezTo>
                <a:cubicBezTo>
                  <a:pt x="395499" y="2163691"/>
                  <a:pt x="394583" y="2162764"/>
                  <a:pt x="394583" y="2161374"/>
                </a:cubicBezTo>
                <a:cubicBezTo>
                  <a:pt x="394583" y="2146089"/>
                  <a:pt x="390917" y="2131265"/>
                  <a:pt x="389541" y="2116443"/>
                </a:cubicBezTo>
                <a:cubicBezTo>
                  <a:pt x="387708" y="2099306"/>
                  <a:pt x="387250" y="2083094"/>
                  <a:pt x="389082" y="2066418"/>
                </a:cubicBezTo>
                <a:close/>
                <a:moveTo>
                  <a:pt x="889916" y="2050025"/>
                </a:moveTo>
                <a:cubicBezTo>
                  <a:pt x="893136" y="2047245"/>
                  <a:pt x="897736" y="2051880"/>
                  <a:pt x="894517" y="2055124"/>
                </a:cubicBezTo>
                <a:cubicBezTo>
                  <a:pt x="879334" y="2068564"/>
                  <a:pt x="862313" y="2079686"/>
                  <a:pt x="848052" y="2093590"/>
                </a:cubicBezTo>
                <a:cubicBezTo>
                  <a:pt x="846211" y="2095443"/>
                  <a:pt x="843451" y="2092662"/>
                  <a:pt x="845292" y="2090809"/>
                </a:cubicBezTo>
                <a:cubicBezTo>
                  <a:pt x="852652" y="2083394"/>
                  <a:pt x="860473" y="2075978"/>
                  <a:pt x="868294" y="2069490"/>
                </a:cubicBezTo>
                <a:cubicBezTo>
                  <a:pt x="875655" y="2063465"/>
                  <a:pt x="882095" y="2056050"/>
                  <a:pt x="889916" y="2050025"/>
                </a:cubicBezTo>
                <a:close/>
                <a:moveTo>
                  <a:pt x="890710" y="2031305"/>
                </a:moveTo>
                <a:cubicBezTo>
                  <a:pt x="894453" y="2028996"/>
                  <a:pt x="897729" y="2034537"/>
                  <a:pt x="893985" y="2037307"/>
                </a:cubicBezTo>
                <a:cubicBezTo>
                  <a:pt x="886498" y="2042386"/>
                  <a:pt x="879947" y="2048850"/>
                  <a:pt x="872929" y="2054391"/>
                </a:cubicBezTo>
                <a:cubicBezTo>
                  <a:pt x="864040" y="2060394"/>
                  <a:pt x="855149" y="2066397"/>
                  <a:pt x="847195" y="2073784"/>
                </a:cubicBezTo>
                <a:cubicBezTo>
                  <a:pt x="845324" y="2075170"/>
                  <a:pt x="843451" y="2072861"/>
                  <a:pt x="844855" y="2071475"/>
                </a:cubicBezTo>
                <a:cubicBezTo>
                  <a:pt x="852342" y="2063626"/>
                  <a:pt x="860764" y="2056700"/>
                  <a:pt x="869186" y="2049774"/>
                </a:cubicBezTo>
                <a:cubicBezTo>
                  <a:pt x="876673" y="2043772"/>
                  <a:pt x="883224" y="2036846"/>
                  <a:pt x="890710" y="2031305"/>
                </a:cubicBezTo>
                <a:close/>
                <a:moveTo>
                  <a:pt x="403731" y="2026327"/>
                </a:moveTo>
                <a:cubicBezTo>
                  <a:pt x="403731" y="2024941"/>
                  <a:pt x="405105" y="2024941"/>
                  <a:pt x="405562" y="2026327"/>
                </a:cubicBezTo>
                <a:cubicBezTo>
                  <a:pt x="407394" y="2047581"/>
                  <a:pt x="411057" y="2068837"/>
                  <a:pt x="413346" y="2090093"/>
                </a:cubicBezTo>
                <a:cubicBezTo>
                  <a:pt x="414719" y="2108113"/>
                  <a:pt x="414261" y="2129831"/>
                  <a:pt x="419756" y="2146927"/>
                </a:cubicBezTo>
                <a:cubicBezTo>
                  <a:pt x="420213" y="2147390"/>
                  <a:pt x="420213" y="2147390"/>
                  <a:pt x="420213" y="2148313"/>
                </a:cubicBezTo>
                <a:cubicBezTo>
                  <a:pt x="439443" y="2152471"/>
                  <a:pt x="462335" y="2151085"/>
                  <a:pt x="482022" y="2152471"/>
                </a:cubicBezTo>
                <a:cubicBezTo>
                  <a:pt x="496673" y="2153395"/>
                  <a:pt x="513155" y="2153395"/>
                  <a:pt x="527806" y="2157554"/>
                </a:cubicBezTo>
                <a:cubicBezTo>
                  <a:pt x="528722" y="2158016"/>
                  <a:pt x="528263" y="2160326"/>
                  <a:pt x="526890" y="2159864"/>
                </a:cubicBezTo>
                <a:cubicBezTo>
                  <a:pt x="507661" y="2155706"/>
                  <a:pt x="485227" y="2158478"/>
                  <a:pt x="465081" y="2158016"/>
                </a:cubicBezTo>
                <a:cubicBezTo>
                  <a:pt x="449515" y="2157093"/>
                  <a:pt x="431201" y="2158016"/>
                  <a:pt x="415634" y="2153856"/>
                </a:cubicBezTo>
                <a:cubicBezTo>
                  <a:pt x="413346" y="2153395"/>
                  <a:pt x="412888" y="2151548"/>
                  <a:pt x="413346" y="2150161"/>
                </a:cubicBezTo>
                <a:cubicBezTo>
                  <a:pt x="413346" y="2149237"/>
                  <a:pt x="412888" y="2149237"/>
                  <a:pt x="412888" y="2148775"/>
                </a:cubicBezTo>
                <a:cubicBezTo>
                  <a:pt x="406936" y="2130754"/>
                  <a:pt x="408309" y="2109037"/>
                  <a:pt x="406478" y="2090093"/>
                </a:cubicBezTo>
                <a:cubicBezTo>
                  <a:pt x="403731" y="2068375"/>
                  <a:pt x="401442" y="2047581"/>
                  <a:pt x="403731" y="2026327"/>
                </a:cubicBezTo>
                <a:close/>
                <a:moveTo>
                  <a:pt x="889292" y="2016683"/>
                </a:moveTo>
                <a:cubicBezTo>
                  <a:pt x="892501" y="2014804"/>
                  <a:pt x="895710" y="2020439"/>
                  <a:pt x="892043" y="2022786"/>
                </a:cubicBezTo>
                <a:cubicBezTo>
                  <a:pt x="875998" y="2032646"/>
                  <a:pt x="861788" y="2044855"/>
                  <a:pt x="847118" y="2057533"/>
                </a:cubicBezTo>
                <a:cubicBezTo>
                  <a:pt x="845744" y="2058940"/>
                  <a:pt x="843451" y="2056593"/>
                  <a:pt x="845285" y="2055184"/>
                </a:cubicBezTo>
                <a:cubicBezTo>
                  <a:pt x="859496" y="2042038"/>
                  <a:pt x="872790" y="2027481"/>
                  <a:pt x="889292" y="2016683"/>
                </a:cubicBezTo>
                <a:close/>
                <a:moveTo>
                  <a:pt x="11630768" y="2006347"/>
                </a:moveTo>
                <a:cubicBezTo>
                  <a:pt x="11633641" y="2018273"/>
                  <a:pt x="11641540" y="2032005"/>
                  <a:pt x="11640822" y="2044654"/>
                </a:cubicBezTo>
                <a:cubicBezTo>
                  <a:pt x="11639745" y="2056579"/>
                  <a:pt x="11633641" y="2067421"/>
                  <a:pt x="11628973" y="2078263"/>
                </a:cubicBezTo>
                <a:cubicBezTo>
                  <a:pt x="11627178" y="2082960"/>
                  <a:pt x="11619638" y="2080431"/>
                  <a:pt x="11621433" y="2076094"/>
                </a:cubicBezTo>
                <a:cubicBezTo>
                  <a:pt x="11625742" y="2064892"/>
                  <a:pt x="11634359" y="2052243"/>
                  <a:pt x="11632923" y="2039956"/>
                </a:cubicBezTo>
                <a:cubicBezTo>
                  <a:pt x="11631486" y="2028753"/>
                  <a:pt x="11626819" y="2018273"/>
                  <a:pt x="11626460" y="2006709"/>
                </a:cubicBezTo>
                <a:cubicBezTo>
                  <a:pt x="11626460" y="2004179"/>
                  <a:pt x="11630410" y="2003817"/>
                  <a:pt x="11630768" y="2006347"/>
                </a:cubicBezTo>
                <a:close/>
                <a:moveTo>
                  <a:pt x="11249579" y="2006283"/>
                </a:moveTo>
                <a:cubicBezTo>
                  <a:pt x="11249940" y="2007365"/>
                  <a:pt x="11249579" y="2008448"/>
                  <a:pt x="11248497" y="2009530"/>
                </a:cubicBezTo>
                <a:cubicBezTo>
                  <a:pt x="11211704" y="2045955"/>
                  <a:pt x="11274107" y="2074086"/>
                  <a:pt x="11303325" y="2083463"/>
                </a:cubicBezTo>
                <a:cubicBezTo>
                  <a:pt x="11340839" y="2095725"/>
                  <a:pt x="11380517" y="2101135"/>
                  <a:pt x="11419835" y="2102219"/>
                </a:cubicBezTo>
                <a:cubicBezTo>
                  <a:pt x="11455185" y="2103300"/>
                  <a:pt x="11492339" y="2104742"/>
                  <a:pt x="11526606" y="2095004"/>
                </a:cubicBezTo>
                <a:cubicBezTo>
                  <a:pt x="11543198" y="2090315"/>
                  <a:pt x="11560873" y="2083463"/>
                  <a:pt x="11573499" y="2070841"/>
                </a:cubicBezTo>
                <a:cubicBezTo>
                  <a:pt x="11583959" y="2060021"/>
                  <a:pt x="11596584" y="2039463"/>
                  <a:pt x="11585042" y="2025759"/>
                </a:cubicBezTo>
                <a:cubicBezTo>
                  <a:pt x="11545724" y="2055332"/>
                  <a:pt x="11491616" y="2056775"/>
                  <a:pt x="11444363" y="2054611"/>
                </a:cubicBezTo>
                <a:cubicBezTo>
                  <a:pt x="11384846" y="2052086"/>
                  <a:pt x="11320278" y="2045594"/>
                  <a:pt x="11266172" y="2016742"/>
                </a:cubicBezTo>
                <a:cubicBezTo>
                  <a:pt x="11260401" y="2013858"/>
                  <a:pt x="11254629" y="2010251"/>
                  <a:pt x="11249579" y="2006283"/>
                </a:cubicBezTo>
                <a:close/>
                <a:moveTo>
                  <a:pt x="11612207" y="2004204"/>
                </a:moveTo>
                <a:cubicBezTo>
                  <a:pt x="11613254" y="2003575"/>
                  <a:pt x="11614619" y="2003665"/>
                  <a:pt x="11615346" y="2005102"/>
                </a:cubicBezTo>
                <a:cubicBezTo>
                  <a:pt x="11628814" y="2031688"/>
                  <a:pt x="11624810" y="2059352"/>
                  <a:pt x="11608794" y="2083782"/>
                </a:cubicBezTo>
                <a:cubicBezTo>
                  <a:pt x="11605883" y="2087734"/>
                  <a:pt x="11598966" y="2083782"/>
                  <a:pt x="11601878" y="2079830"/>
                </a:cubicBezTo>
                <a:cubicBezTo>
                  <a:pt x="11616438" y="2057914"/>
                  <a:pt x="11621534" y="2032407"/>
                  <a:pt x="11610978" y="2007617"/>
                </a:cubicBezTo>
                <a:cubicBezTo>
                  <a:pt x="11610432" y="2006180"/>
                  <a:pt x="11611160" y="2004833"/>
                  <a:pt x="11612207" y="2004204"/>
                </a:cubicBezTo>
                <a:close/>
                <a:moveTo>
                  <a:pt x="888290" y="2001738"/>
                </a:moveTo>
                <a:cubicBezTo>
                  <a:pt x="891071" y="1998583"/>
                  <a:pt x="895704" y="2003540"/>
                  <a:pt x="892924" y="2006243"/>
                </a:cubicBezTo>
                <a:cubicBezTo>
                  <a:pt x="880411" y="2018859"/>
                  <a:pt x="863727" y="2025618"/>
                  <a:pt x="850750" y="2037333"/>
                </a:cubicBezTo>
                <a:cubicBezTo>
                  <a:pt x="849361" y="2038684"/>
                  <a:pt x="847506" y="2036431"/>
                  <a:pt x="848897" y="2035530"/>
                </a:cubicBezTo>
                <a:cubicBezTo>
                  <a:pt x="861410" y="2023365"/>
                  <a:pt x="876703" y="2014353"/>
                  <a:pt x="888290" y="2001738"/>
                </a:cubicBezTo>
                <a:close/>
                <a:moveTo>
                  <a:pt x="894930" y="1985436"/>
                </a:moveTo>
                <a:cubicBezTo>
                  <a:pt x="895980" y="1986574"/>
                  <a:pt x="896330" y="1988507"/>
                  <a:pt x="894930" y="1990101"/>
                </a:cubicBezTo>
                <a:cubicBezTo>
                  <a:pt x="882335" y="2003300"/>
                  <a:pt x="863673" y="2010584"/>
                  <a:pt x="851545" y="2024239"/>
                </a:cubicBezTo>
                <a:cubicBezTo>
                  <a:pt x="849212" y="2026515"/>
                  <a:pt x="845479" y="2022873"/>
                  <a:pt x="847812" y="2020597"/>
                </a:cubicBezTo>
                <a:cubicBezTo>
                  <a:pt x="859475" y="2006487"/>
                  <a:pt x="877203" y="1997839"/>
                  <a:pt x="890732" y="1985549"/>
                </a:cubicBezTo>
                <a:cubicBezTo>
                  <a:pt x="892132" y="1983955"/>
                  <a:pt x="893880" y="1984298"/>
                  <a:pt x="894930" y="1985436"/>
                </a:cubicBezTo>
                <a:close/>
                <a:moveTo>
                  <a:pt x="892824" y="1970500"/>
                </a:moveTo>
                <a:cubicBezTo>
                  <a:pt x="896524" y="1968169"/>
                  <a:pt x="899761" y="1974228"/>
                  <a:pt x="896062" y="1975627"/>
                </a:cubicBezTo>
                <a:cubicBezTo>
                  <a:pt x="888201" y="1979822"/>
                  <a:pt x="881727" y="1985881"/>
                  <a:pt x="874790" y="1990542"/>
                </a:cubicBezTo>
                <a:cubicBezTo>
                  <a:pt x="866466" y="1995670"/>
                  <a:pt x="858143" y="2000331"/>
                  <a:pt x="851206" y="2007322"/>
                </a:cubicBezTo>
                <a:cubicBezTo>
                  <a:pt x="849818" y="2008254"/>
                  <a:pt x="847506" y="2006390"/>
                  <a:pt x="848894" y="2004992"/>
                </a:cubicBezTo>
                <a:cubicBezTo>
                  <a:pt x="855830" y="1998932"/>
                  <a:pt x="862767" y="1993805"/>
                  <a:pt x="870165" y="1988212"/>
                </a:cubicBezTo>
                <a:cubicBezTo>
                  <a:pt x="877564" y="1982618"/>
                  <a:pt x="884501" y="1975161"/>
                  <a:pt x="892824" y="1970500"/>
                </a:cubicBezTo>
                <a:close/>
                <a:moveTo>
                  <a:pt x="12129506" y="1970475"/>
                </a:moveTo>
                <a:lnTo>
                  <a:pt x="12192000" y="1981555"/>
                </a:lnTo>
                <a:lnTo>
                  <a:pt x="12192000" y="2018298"/>
                </a:lnTo>
                <a:lnTo>
                  <a:pt x="12173957" y="2010995"/>
                </a:lnTo>
                <a:cubicBezTo>
                  <a:pt x="12145979" y="2003917"/>
                  <a:pt x="12117055" y="2000852"/>
                  <a:pt x="12087319" y="2002295"/>
                </a:cubicBezTo>
                <a:cubicBezTo>
                  <a:pt x="12029290" y="2004819"/>
                  <a:pt x="11966215" y="2020326"/>
                  <a:pt x="11920441" y="2058192"/>
                </a:cubicBezTo>
                <a:cubicBezTo>
                  <a:pt x="11881515" y="2090287"/>
                  <a:pt x="11847635" y="2143300"/>
                  <a:pt x="11847635" y="2195951"/>
                </a:cubicBezTo>
                <a:cubicBezTo>
                  <a:pt x="11850158" y="2196672"/>
                  <a:pt x="11852680" y="2197755"/>
                  <a:pt x="11854843" y="2198476"/>
                </a:cubicBezTo>
                <a:cubicBezTo>
                  <a:pt x="11871062" y="2204607"/>
                  <a:pt x="11864214" y="2229850"/>
                  <a:pt x="11848355" y="2225524"/>
                </a:cubicBezTo>
                <a:cubicBezTo>
                  <a:pt x="11845112" y="2229850"/>
                  <a:pt x="11837903" y="2231292"/>
                  <a:pt x="11834299" y="2225161"/>
                </a:cubicBezTo>
                <a:cubicBezTo>
                  <a:pt x="11833578" y="2223358"/>
                  <a:pt x="11832496" y="2221555"/>
                  <a:pt x="11831776" y="2219752"/>
                </a:cubicBezTo>
                <a:cubicBezTo>
                  <a:pt x="11784200" y="2204245"/>
                  <a:pt x="11731937" y="2202082"/>
                  <a:pt x="11684721" y="2220474"/>
                </a:cubicBezTo>
                <a:cubicBezTo>
                  <a:pt x="11628495" y="2242471"/>
                  <a:pt x="11584163" y="2292961"/>
                  <a:pt x="11562537" y="2348496"/>
                </a:cubicBezTo>
                <a:cubicBezTo>
                  <a:pt x="11545957" y="2390328"/>
                  <a:pt x="11541993" y="2435768"/>
                  <a:pt x="11553527" y="2478322"/>
                </a:cubicBezTo>
                <a:cubicBezTo>
                  <a:pt x="11560735" y="2473633"/>
                  <a:pt x="11567943" y="2468585"/>
                  <a:pt x="11575152" y="2463536"/>
                </a:cubicBezTo>
                <a:cubicBezTo>
                  <a:pt x="11579116" y="2461012"/>
                  <a:pt x="11582721" y="2467503"/>
                  <a:pt x="11578757" y="2470388"/>
                </a:cubicBezTo>
                <a:cubicBezTo>
                  <a:pt x="11570827" y="2475436"/>
                  <a:pt x="11563258" y="2480485"/>
                  <a:pt x="11555329" y="2485533"/>
                </a:cubicBezTo>
                <a:cubicBezTo>
                  <a:pt x="11556050" y="2488419"/>
                  <a:pt x="11557130" y="2491304"/>
                  <a:pt x="11558212" y="2494189"/>
                </a:cubicBezTo>
                <a:cubicBezTo>
                  <a:pt x="11564339" y="2490222"/>
                  <a:pt x="11570466" y="2486616"/>
                  <a:pt x="11577675" y="2484092"/>
                </a:cubicBezTo>
                <a:cubicBezTo>
                  <a:pt x="11582361" y="2482288"/>
                  <a:pt x="11585244" y="2489862"/>
                  <a:pt x="11580559" y="2492026"/>
                </a:cubicBezTo>
                <a:cubicBezTo>
                  <a:pt x="11574071" y="2495270"/>
                  <a:pt x="11567943" y="2499598"/>
                  <a:pt x="11561816" y="2503565"/>
                </a:cubicBezTo>
                <a:cubicBezTo>
                  <a:pt x="11564700" y="2510056"/>
                  <a:pt x="11567943" y="2516187"/>
                  <a:pt x="11571187" y="2522678"/>
                </a:cubicBezTo>
                <a:cubicBezTo>
                  <a:pt x="11597138" y="2568478"/>
                  <a:pt x="11643273" y="2616802"/>
                  <a:pt x="11698418" y="2622932"/>
                </a:cubicBezTo>
                <a:cubicBezTo>
                  <a:pt x="11704546" y="2623654"/>
                  <a:pt x="11706348" y="2629424"/>
                  <a:pt x="11704905" y="2633751"/>
                </a:cubicBezTo>
                <a:cubicBezTo>
                  <a:pt x="11706348" y="2657192"/>
                  <a:pt x="11711393" y="2679552"/>
                  <a:pt x="11727973" y="2696861"/>
                </a:cubicBezTo>
                <a:cubicBezTo>
                  <a:pt x="11742390" y="2712008"/>
                  <a:pt x="11761493" y="2722826"/>
                  <a:pt x="11780955" y="2728956"/>
                </a:cubicBezTo>
                <a:cubicBezTo>
                  <a:pt x="11823486" y="2742300"/>
                  <a:pt x="11869981" y="2741218"/>
                  <a:pt x="11911069" y="2725350"/>
                </a:cubicBezTo>
                <a:cubicBezTo>
                  <a:pt x="11915755" y="2723548"/>
                  <a:pt x="11919360" y="2724269"/>
                  <a:pt x="11922603" y="2725711"/>
                </a:cubicBezTo>
                <a:cubicBezTo>
                  <a:pt x="11924405" y="2726793"/>
                  <a:pt x="11926569" y="2728235"/>
                  <a:pt x="11927289" y="2730760"/>
                </a:cubicBezTo>
                <a:cubicBezTo>
                  <a:pt x="11927289" y="2731121"/>
                  <a:pt x="11927649" y="2731482"/>
                  <a:pt x="11927649" y="2731482"/>
                </a:cubicBezTo>
                <a:cubicBezTo>
                  <a:pt x="11928010" y="2732563"/>
                  <a:pt x="11928371" y="2733646"/>
                  <a:pt x="11928731" y="2734367"/>
                </a:cubicBezTo>
                <a:cubicBezTo>
                  <a:pt x="11936300" y="2755282"/>
                  <a:pt x="11939183" y="2778363"/>
                  <a:pt x="11951078" y="2797115"/>
                </a:cubicBezTo>
                <a:cubicBezTo>
                  <a:pt x="11956844" y="2805770"/>
                  <a:pt x="11963333" y="2813343"/>
                  <a:pt x="11970181" y="2820916"/>
                </a:cubicBezTo>
                <a:cubicBezTo>
                  <a:pt x="11966215" y="2805770"/>
                  <a:pt x="11965135" y="2790263"/>
                  <a:pt x="11968018" y="2776198"/>
                </a:cubicBezTo>
                <a:cubicBezTo>
                  <a:pt x="11972703" y="2753480"/>
                  <a:pt x="11988202" y="2737252"/>
                  <a:pt x="12005142" y="2722105"/>
                </a:cubicBezTo>
                <a:cubicBezTo>
                  <a:pt x="12005863" y="2721744"/>
                  <a:pt x="12006583" y="2721384"/>
                  <a:pt x="12006944" y="2721022"/>
                </a:cubicBezTo>
                <a:cubicBezTo>
                  <a:pt x="12007665" y="2715974"/>
                  <a:pt x="12015233" y="2714532"/>
                  <a:pt x="12017756" y="2719220"/>
                </a:cubicBezTo>
                <a:cubicBezTo>
                  <a:pt x="12018117" y="2719941"/>
                  <a:pt x="12018838" y="2721022"/>
                  <a:pt x="12019199" y="2721744"/>
                </a:cubicBezTo>
                <a:cubicBezTo>
                  <a:pt x="12021361" y="2723548"/>
                  <a:pt x="12022803" y="2725711"/>
                  <a:pt x="12023163" y="2728596"/>
                </a:cubicBezTo>
                <a:cubicBezTo>
                  <a:pt x="12047312" y="2765380"/>
                  <a:pt x="12095609" y="2790263"/>
                  <a:pt x="12138860" y="2780887"/>
                </a:cubicBezTo>
                <a:lnTo>
                  <a:pt x="12192000" y="2764203"/>
                </a:lnTo>
                <a:lnTo>
                  <a:pt x="12192000" y="2793244"/>
                </a:lnTo>
                <a:lnTo>
                  <a:pt x="12132012" y="2807574"/>
                </a:lnTo>
                <a:cubicBezTo>
                  <a:pt x="12102457" y="2810097"/>
                  <a:pt x="12073622" y="2802885"/>
                  <a:pt x="12050556" y="2783772"/>
                </a:cubicBezTo>
                <a:cubicBezTo>
                  <a:pt x="12037220" y="2772592"/>
                  <a:pt x="12022442" y="2759971"/>
                  <a:pt x="12013792" y="2744463"/>
                </a:cubicBezTo>
                <a:cubicBezTo>
                  <a:pt x="12002258" y="2756003"/>
                  <a:pt x="11988922" y="2766461"/>
                  <a:pt x="11988202" y="2784493"/>
                </a:cubicBezTo>
                <a:cubicBezTo>
                  <a:pt x="11986399" y="2807213"/>
                  <a:pt x="11991085" y="2828850"/>
                  <a:pt x="11995410" y="2851209"/>
                </a:cubicBezTo>
                <a:cubicBezTo>
                  <a:pt x="11996131" y="2856258"/>
                  <a:pt x="11990724" y="2858782"/>
                  <a:pt x="11987120" y="2856258"/>
                </a:cubicBezTo>
                <a:cubicBezTo>
                  <a:pt x="11986399" y="2855898"/>
                  <a:pt x="11986039" y="2855898"/>
                  <a:pt x="11985318" y="2855176"/>
                </a:cubicBezTo>
                <a:cubicBezTo>
                  <a:pt x="11966576" y="2842915"/>
                  <a:pt x="11948915" y="2829571"/>
                  <a:pt x="11936300" y="2810819"/>
                </a:cubicBezTo>
                <a:cubicBezTo>
                  <a:pt x="11924766" y="2794229"/>
                  <a:pt x="11920441" y="2775477"/>
                  <a:pt x="11914314" y="2757085"/>
                </a:cubicBezTo>
                <a:cubicBezTo>
                  <a:pt x="11865296" y="2774036"/>
                  <a:pt x="11807987" y="2772592"/>
                  <a:pt x="11760771" y="2752037"/>
                </a:cubicBezTo>
                <a:cubicBezTo>
                  <a:pt x="11714998" y="2732563"/>
                  <a:pt x="11679316" y="2688207"/>
                  <a:pt x="11685082" y="2636997"/>
                </a:cubicBezTo>
                <a:cubicBezTo>
                  <a:pt x="11627414" y="2629424"/>
                  <a:pt x="11577314" y="2583985"/>
                  <a:pt x="11549202" y="2534940"/>
                </a:cubicBezTo>
                <a:cubicBezTo>
                  <a:pt x="11546318" y="2529891"/>
                  <a:pt x="11543795" y="2524843"/>
                  <a:pt x="11541272" y="2519433"/>
                </a:cubicBezTo>
                <a:cubicBezTo>
                  <a:pt x="11534064" y="2524843"/>
                  <a:pt x="11526855" y="2529891"/>
                  <a:pt x="11519286" y="2534219"/>
                </a:cubicBezTo>
                <a:cubicBezTo>
                  <a:pt x="11514961" y="2536382"/>
                  <a:pt x="11512077" y="2530612"/>
                  <a:pt x="11515682" y="2528088"/>
                </a:cubicBezTo>
                <a:cubicBezTo>
                  <a:pt x="11523250" y="2523039"/>
                  <a:pt x="11530459" y="2516909"/>
                  <a:pt x="11537307" y="2510778"/>
                </a:cubicBezTo>
                <a:cubicBezTo>
                  <a:pt x="11536226" y="2507532"/>
                  <a:pt x="11534784" y="2504286"/>
                  <a:pt x="11533343" y="2501041"/>
                </a:cubicBezTo>
                <a:cubicBezTo>
                  <a:pt x="11522891" y="2508975"/>
                  <a:pt x="11512438" y="2517630"/>
                  <a:pt x="11503788" y="2528088"/>
                </a:cubicBezTo>
                <a:cubicBezTo>
                  <a:pt x="11501264" y="2530612"/>
                  <a:pt x="11497661" y="2526646"/>
                  <a:pt x="11499823" y="2524121"/>
                </a:cubicBezTo>
                <a:cubicBezTo>
                  <a:pt x="11509194" y="2512581"/>
                  <a:pt x="11520007" y="2503204"/>
                  <a:pt x="11531541" y="2494189"/>
                </a:cubicBezTo>
                <a:cubicBezTo>
                  <a:pt x="11515682" y="2444783"/>
                  <a:pt x="11517844" y="2389247"/>
                  <a:pt x="11537668" y="2340923"/>
                </a:cubicBezTo>
                <a:cubicBezTo>
                  <a:pt x="11563258" y="2279255"/>
                  <a:pt x="11607951" y="2224079"/>
                  <a:pt x="11670666" y="2197755"/>
                </a:cubicBezTo>
                <a:cubicBezTo>
                  <a:pt x="11719683" y="2177199"/>
                  <a:pt x="11774468" y="2176116"/>
                  <a:pt x="11825649" y="2189099"/>
                </a:cubicBezTo>
                <a:cubicBezTo>
                  <a:pt x="11825289" y="2168182"/>
                  <a:pt x="11831416" y="2146185"/>
                  <a:pt x="11838985" y="2128153"/>
                </a:cubicBezTo>
                <a:cubicBezTo>
                  <a:pt x="11851960" y="2097140"/>
                  <a:pt x="11869981" y="2066487"/>
                  <a:pt x="11894851" y="2043406"/>
                </a:cubicBezTo>
                <a:cubicBezTo>
                  <a:pt x="11944589" y="1997246"/>
                  <a:pt x="12012711" y="1975609"/>
                  <a:pt x="12079029" y="1970920"/>
                </a:cubicBezTo>
                <a:cubicBezTo>
                  <a:pt x="12095879" y="1969568"/>
                  <a:pt x="12112752" y="1969410"/>
                  <a:pt x="12129506" y="1970475"/>
                </a:cubicBezTo>
                <a:close/>
                <a:moveTo>
                  <a:pt x="482545" y="1970011"/>
                </a:moveTo>
                <a:cubicBezTo>
                  <a:pt x="482545" y="1968630"/>
                  <a:pt x="485724" y="1968169"/>
                  <a:pt x="485724" y="1970011"/>
                </a:cubicBezTo>
                <a:cubicBezTo>
                  <a:pt x="487541" y="1984741"/>
                  <a:pt x="495262" y="1997169"/>
                  <a:pt x="503891" y="2009137"/>
                </a:cubicBezTo>
                <a:cubicBezTo>
                  <a:pt x="513429" y="2021565"/>
                  <a:pt x="522058" y="2034915"/>
                  <a:pt x="535229" y="2044121"/>
                </a:cubicBezTo>
                <a:cubicBezTo>
                  <a:pt x="538863" y="2046422"/>
                  <a:pt x="535229" y="2052867"/>
                  <a:pt x="531141" y="2050105"/>
                </a:cubicBezTo>
                <a:cubicBezTo>
                  <a:pt x="517062" y="2040439"/>
                  <a:pt x="507524" y="2026168"/>
                  <a:pt x="498441" y="2012359"/>
                </a:cubicBezTo>
                <a:cubicBezTo>
                  <a:pt x="490265" y="1999010"/>
                  <a:pt x="482999" y="1986122"/>
                  <a:pt x="482545" y="1970011"/>
                </a:cubicBezTo>
                <a:close/>
                <a:moveTo>
                  <a:pt x="890242" y="1953156"/>
                </a:moveTo>
                <a:cubicBezTo>
                  <a:pt x="893049" y="1949922"/>
                  <a:pt x="897729" y="1955004"/>
                  <a:pt x="894922" y="1957775"/>
                </a:cubicBezTo>
                <a:cubicBezTo>
                  <a:pt x="884627" y="1968863"/>
                  <a:pt x="871526" y="1976255"/>
                  <a:pt x="859828" y="1984570"/>
                </a:cubicBezTo>
                <a:cubicBezTo>
                  <a:pt x="857957" y="1985956"/>
                  <a:pt x="855617" y="1983184"/>
                  <a:pt x="857489" y="1981798"/>
                </a:cubicBezTo>
                <a:cubicBezTo>
                  <a:pt x="868251" y="1972097"/>
                  <a:pt x="879947" y="1963781"/>
                  <a:pt x="890242" y="1953156"/>
                </a:cubicBezTo>
                <a:close/>
                <a:moveTo>
                  <a:pt x="886932" y="1938535"/>
                </a:moveTo>
                <a:cubicBezTo>
                  <a:pt x="889635" y="1935728"/>
                  <a:pt x="893690" y="1940408"/>
                  <a:pt x="891437" y="1943215"/>
                </a:cubicBezTo>
                <a:cubicBezTo>
                  <a:pt x="884229" y="1952573"/>
                  <a:pt x="872514" y="1957720"/>
                  <a:pt x="863502" y="1964739"/>
                </a:cubicBezTo>
                <a:cubicBezTo>
                  <a:pt x="862602" y="1965675"/>
                  <a:pt x="861700" y="1964271"/>
                  <a:pt x="862602" y="1963335"/>
                </a:cubicBezTo>
                <a:cubicBezTo>
                  <a:pt x="870261" y="1954913"/>
                  <a:pt x="879272" y="1947426"/>
                  <a:pt x="886932" y="1938535"/>
                </a:cubicBezTo>
                <a:close/>
                <a:moveTo>
                  <a:pt x="490655" y="1937104"/>
                </a:moveTo>
                <a:cubicBezTo>
                  <a:pt x="490655" y="1935728"/>
                  <a:pt x="492470" y="1935728"/>
                  <a:pt x="492470" y="1937104"/>
                </a:cubicBezTo>
                <a:cubicBezTo>
                  <a:pt x="494737" y="1959562"/>
                  <a:pt x="502901" y="1982937"/>
                  <a:pt x="515600" y="2001729"/>
                </a:cubicBezTo>
                <a:cubicBezTo>
                  <a:pt x="522402" y="2011354"/>
                  <a:pt x="529206" y="2022813"/>
                  <a:pt x="537822" y="2030605"/>
                </a:cubicBezTo>
                <a:cubicBezTo>
                  <a:pt x="544172" y="2036105"/>
                  <a:pt x="550521" y="2040230"/>
                  <a:pt x="556417" y="2046189"/>
                </a:cubicBezTo>
                <a:cubicBezTo>
                  <a:pt x="559139" y="2049856"/>
                  <a:pt x="554603" y="2054897"/>
                  <a:pt x="550975" y="2051688"/>
                </a:cubicBezTo>
                <a:cubicBezTo>
                  <a:pt x="542811" y="2043439"/>
                  <a:pt x="533287" y="2037022"/>
                  <a:pt x="526031" y="2027397"/>
                </a:cubicBezTo>
                <a:cubicBezTo>
                  <a:pt x="519227" y="2019146"/>
                  <a:pt x="512425" y="2009980"/>
                  <a:pt x="507436" y="2000355"/>
                </a:cubicBezTo>
                <a:cubicBezTo>
                  <a:pt x="496550" y="1980646"/>
                  <a:pt x="491108" y="1959562"/>
                  <a:pt x="490655" y="1937104"/>
                </a:cubicBezTo>
                <a:close/>
                <a:moveTo>
                  <a:pt x="11264008" y="1925136"/>
                </a:moveTo>
                <a:cubicBezTo>
                  <a:pt x="11250661" y="1938841"/>
                  <a:pt x="11236954" y="1964088"/>
                  <a:pt x="11247054" y="1983202"/>
                </a:cubicBezTo>
                <a:cubicBezTo>
                  <a:pt x="11257154" y="2002316"/>
                  <a:pt x="11286733" y="2010972"/>
                  <a:pt x="11305850" y="2017103"/>
                </a:cubicBezTo>
                <a:cubicBezTo>
                  <a:pt x="11349496" y="2030448"/>
                  <a:pt x="11394946" y="2036218"/>
                  <a:pt x="11440035" y="2038021"/>
                </a:cubicBezTo>
                <a:cubicBezTo>
                  <a:pt x="11476827" y="2039463"/>
                  <a:pt x="11519752" y="2040545"/>
                  <a:pt x="11553660" y="2024677"/>
                </a:cubicBezTo>
                <a:cubicBezTo>
                  <a:pt x="11569530" y="2017464"/>
                  <a:pt x="11585402" y="2006644"/>
                  <a:pt x="11590813" y="1989333"/>
                </a:cubicBezTo>
                <a:cubicBezTo>
                  <a:pt x="11594781" y="1978513"/>
                  <a:pt x="11601273" y="1956513"/>
                  <a:pt x="11587927" y="1949661"/>
                </a:cubicBezTo>
                <a:cubicBezTo>
                  <a:pt x="11581795" y="1960120"/>
                  <a:pt x="11573499" y="1969497"/>
                  <a:pt x="11564842" y="1975989"/>
                </a:cubicBezTo>
                <a:cubicBezTo>
                  <a:pt x="11526606" y="2003038"/>
                  <a:pt x="11475385" y="2005202"/>
                  <a:pt x="11430296" y="2002677"/>
                </a:cubicBezTo>
                <a:cubicBezTo>
                  <a:pt x="11382682" y="1999792"/>
                  <a:pt x="11327132" y="1991858"/>
                  <a:pt x="11289618" y="1959399"/>
                </a:cubicBezTo>
                <a:cubicBezTo>
                  <a:pt x="11279878" y="1950743"/>
                  <a:pt x="11268696" y="1938481"/>
                  <a:pt x="11264008" y="1925136"/>
                </a:cubicBezTo>
                <a:close/>
                <a:moveTo>
                  <a:pt x="887157" y="1924464"/>
                </a:moveTo>
                <a:cubicBezTo>
                  <a:pt x="889860" y="1923563"/>
                  <a:pt x="891662" y="1926717"/>
                  <a:pt x="889860" y="1928519"/>
                </a:cubicBezTo>
                <a:cubicBezTo>
                  <a:pt x="887607" y="1931222"/>
                  <a:pt x="884003" y="1933475"/>
                  <a:pt x="881299" y="1935728"/>
                </a:cubicBezTo>
                <a:cubicBezTo>
                  <a:pt x="878145" y="1937981"/>
                  <a:pt x="874541" y="1940234"/>
                  <a:pt x="871386" y="1942036"/>
                </a:cubicBezTo>
                <a:cubicBezTo>
                  <a:pt x="869584" y="1943387"/>
                  <a:pt x="867782" y="1941134"/>
                  <a:pt x="869133" y="1939783"/>
                </a:cubicBezTo>
                <a:cubicBezTo>
                  <a:pt x="872739" y="1937079"/>
                  <a:pt x="875892" y="1934828"/>
                  <a:pt x="878596" y="1932124"/>
                </a:cubicBezTo>
                <a:cubicBezTo>
                  <a:pt x="881299" y="1929420"/>
                  <a:pt x="884003" y="1926717"/>
                  <a:pt x="887157" y="1924464"/>
                </a:cubicBezTo>
                <a:close/>
                <a:moveTo>
                  <a:pt x="647340" y="1920414"/>
                </a:moveTo>
                <a:cubicBezTo>
                  <a:pt x="649649" y="1929485"/>
                  <a:pt x="652419" y="1937649"/>
                  <a:pt x="661191" y="1942184"/>
                </a:cubicBezTo>
                <a:cubicBezTo>
                  <a:pt x="668579" y="1945813"/>
                  <a:pt x="676428" y="1946720"/>
                  <a:pt x="684278" y="1946720"/>
                </a:cubicBezTo>
                <a:cubicBezTo>
                  <a:pt x="688895" y="1946720"/>
                  <a:pt x="688895" y="1953523"/>
                  <a:pt x="684278" y="1953523"/>
                </a:cubicBezTo>
                <a:cubicBezTo>
                  <a:pt x="665347" y="1952617"/>
                  <a:pt x="642723" y="1943546"/>
                  <a:pt x="645032" y="1920868"/>
                </a:cubicBezTo>
                <a:cubicBezTo>
                  <a:pt x="645032" y="1919507"/>
                  <a:pt x="646879" y="1919507"/>
                  <a:pt x="647340" y="1920414"/>
                </a:cubicBezTo>
                <a:close/>
                <a:moveTo>
                  <a:pt x="889525" y="1913252"/>
                </a:moveTo>
                <a:cubicBezTo>
                  <a:pt x="892372" y="1911397"/>
                  <a:pt x="895694" y="1916496"/>
                  <a:pt x="892372" y="1917885"/>
                </a:cubicBezTo>
                <a:cubicBezTo>
                  <a:pt x="886677" y="1919740"/>
                  <a:pt x="882407" y="1923446"/>
                  <a:pt x="877661" y="1926228"/>
                </a:cubicBezTo>
                <a:cubicBezTo>
                  <a:pt x="875290" y="1927154"/>
                  <a:pt x="873865" y="1924374"/>
                  <a:pt x="875763" y="1922984"/>
                </a:cubicBezTo>
                <a:cubicBezTo>
                  <a:pt x="880510" y="1919740"/>
                  <a:pt x="884779" y="1916032"/>
                  <a:pt x="889525" y="1913252"/>
                </a:cubicBezTo>
                <a:close/>
                <a:moveTo>
                  <a:pt x="652205" y="1900597"/>
                </a:moveTo>
                <a:cubicBezTo>
                  <a:pt x="652662" y="1899232"/>
                  <a:pt x="654491" y="1899232"/>
                  <a:pt x="654491" y="1900597"/>
                </a:cubicBezTo>
                <a:cubicBezTo>
                  <a:pt x="654948" y="1909245"/>
                  <a:pt x="656320" y="1919260"/>
                  <a:pt x="661349" y="1926542"/>
                </a:cubicBezTo>
                <a:cubicBezTo>
                  <a:pt x="667293" y="1935190"/>
                  <a:pt x="679637" y="1937010"/>
                  <a:pt x="689238" y="1932460"/>
                </a:cubicBezTo>
                <a:cubicBezTo>
                  <a:pt x="693351" y="1930184"/>
                  <a:pt x="697009" y="1936556"/>
                  <a:pt x="692438" y="1938377"/>
                </a:cubicBezTo>
                <a:cubicBezTo>
                  <a:pt x="682836" y="1943384"/>
                  <a:pt x="666835" y="1943384"/>
                  <a:pt x="659519" y="1934280"/>
                </a:cubicBezTo>
                <a:cubicBezTo>
                  <a:pt x="652205" y="1924721"/>
                  <a:pt x="650833" y="1912432"/>
                  <a:pt x="652205" y="1900597"/>
                </a:cubicBezTo>
                <a:close/>
                <a:moveTo>
                  <a:pt x="106518" y="1884138"/>
                </a:moveTo>
                <a:cubicBezTo>
                  <a:pt x="106094" y="1884564"/>
                  <a:pt x="105241" y="1884564"/>
                  <a:pt x="104390" y="1884564"/>
                </a:cubicBezTo>
                <a:cubicBezTo>
                  <a:pt x="70327" y="1884991"/>
                  <a:pt x="36690" y="1900323"/>
                  <a:pt x="20509" y="1930563"/>
                </a:cubicBezTo>
                <a:cubicBezTo>
                  <a:pt x="14123" y="1943339"/>
                  <a:pt x="6883" y="1959099"/>
                  <a:pt x="3478" y="1975283"/>
                </a:cubicBezTo>
                <a:cubicBezTo>
                  <a:pt x="3478" y="1983802"/>
                  <a:pt x="4329" y="1992320"/>
                  <a:pt x="4329" y="1999986"/>
                </a:cubicBezTo>
                <a:cubicBezTo>
                  <a:pt x="4329" y="2008930"/>
                  <a:pt x="5606" y="2017449"/>
                  <a:pt x="8587" y="2025540"/>
                </a:cubicBezTo>
                <a:cubicBezTo>
                  <a:pt x="9439" y="2026393"/>
                  <a:pt x="9865" y="2027670"/>
                  <a:pt x="10716" y="2028948"/>
                </a:cubicBezTo>
                <a:cubicBezTo>
                  <a:pt x="26045" y="2051522"/>
                  <a:pt x="46057" y="2068983"/>
                  <a:pt x="70327" y="2079206"/>
                </a:cubicBezTo>
                <a:cubicBezTo>
                  <a:pt x="82675" y="2083891"/>
                  <a:pt x="95874" y="2086020"/>
                  <a:pt x="108648" y="2084743"/>
                </a:cubicBezTo>
                <a:cubicBezTo>
                  <a:pt x="144415" y="2081761"/>
                  <a:pt x="180182" y="2056632"/>
                  <a:pt x="197638" y="2025967"/>
                </a:cubicBezTo>
                <a:cubicBezTo>
                  <a:pt x="213819" y="1996152"/>
                  <a:pt x="209986" y="1958247"/>
                  <a:pt x="193807" y="1928858"/>
                </a:cubicBezTo>
                <a:cubicBezTo>
                  <a:pt x="177200" y="1899045"/>
                  <a:pt x="141859" y="1884138"/>
                  <a:pt x="106518" y="1884138"/>
                </a:cubicBezTo>
                <a:close/>
                <a:moveTo>
                  <a:pt x="11300078" y="1879333"/>
                </a:moveTo>
                <a:cubicBezTo>
                  <a:pt x="11275911" y="1886908"/>
                  <a:pt x="11268696" y="1916842"/>
                  <a:pt x="11287454" y="1936316"/>
                </a:cubicBezTo>
                <a:cubicBezTo>
                  <a:pt x="11300439" y="1949661"/>
                  <a:pt x="11316311" y="1960120"/>
                  <a:pt x="11333625" y="1966972"/>
                </a:cubicBezTo>
                <a:cubicBezTo>
                  <a:pt x="11367532" y="1979955"/>
                  <a:pt x="11403964" y="1984644"/>
                  <a:pt x="11440035" y="1985365"/>
                </a:cubicBezTo>
                <a:cubicBezTo>
                  <a:pt x="11472499" y="1986087"/>
                  <a:pt x="11508209" y="1985726"/>
                  <a:pt x="11538149" y="1970940"/>
                </a:cubicBezTo>
                <a:cubicBezTo>
                  <a:pt x="11552938" y="1963726"/>
                  <a:pt x="11566645" y="1953629"/>
                  <a:pt x="11574220" y="1938120"/>
                </a:cubicBezTo>
                <a:cubicBezTo>
                  <a:pt x="11582517" y="1921170"/>
                  <a:pt x="11588288" y="1902776"/>
                  <a:pt x="11565563" y="1895202"/>
                </a:cubicBezTo>
                <a:cubicBezTo>
                  <a:pt x="11564120" y="1903498"/>
                  <a:pt x="11561595" y="1909629"/>
                  <a:pt x="11559431" y="1913235"/>
                </a:cubicBezTo>
                <a:cubicBezTo>
                  <a:pt x="11559070" y="1913595"/>
                  <a:pt x="11558710" y="1914678"/>
                  <a:pt x="11557988" y="1915039"/>
                </a:cubicBezTo>
                <a:cubicBezTo>
                  <a:pt x="11545002" y="1931629"/>
                  <a:pt x="11506045" y="1941366"/>
                  <a:pt x="11486567" y="1946054"/>
                </a:cubicBezTo>
                <a:cubicBezTo>
                  <a:pt x="11462399" y="1951103"/>
                  <a:pt x="11437871" y="1953268"/>
                  <a:pt x="11412981" y="1950743"/>
                </a:cubicBezTo>
                <a:cubicBezTo>
                  <a:pt x="11385568" y="1948219"/>
                  <a:pt x="11360318" y="1941005"/>
                  <a:pt x="11335067" y="1930185"/>
                </a:cubicBezTo>
                <a:cubicBezTo>
                  <a:pt x="11325328" y="1925858"/>
                  <a:pt x="11312704" y="1920088"/>
                  <a:pt x="11305489" y="1911071"/>
                </a:cubicBezTo>
                <a:cubicBezTo>
                  <a:pt x="11300800" y="1910350"/>
                  <a:pt x="11296111" y="1906022"/>
                  <a:pt x="11296832" y="1899530"/>
                </a:cubicBezTo>
                <a:cubicBezTo>
                  <a:pt x="11298275" y="1893039"/>
                  <a:pt x="11298997" y="1885825"/>
                  <a:pt x="11300078" y="1879333"/>
                </a:cubicBezTo>
                <a:close/>
                <a:moveTo>
                  <a:pt x="10914444" y="1876837"/>
                </a:moveTo>
                <a:cubicBezTo>
                  <a:pt x="10923398" y="1878587"/>
                  <a:pt x="10932803" y="1879887"/>
                  <a:pt x="10942015" y="1880194"/>
                </a:cubicBezTo>
                <a:cubicBezTo>
                  <a:pt x="10946758" y="1880303"/>
                  <a:pt x="10951134" y="1880230"/>
                  <a:pt x="10955307" y="1878262"/>
                </a:cubicBezTo>
                <a:cubicBezTo>
                  <a:pt x="10957033" y="1877547"/>
                  <a:pt x="10958034" y="1877371"/>
                  <a:pt x="10959674" y="1877288"/>
                </a:cubicBezTo>
                <a:cubicBezTo>
                  <a:pt x="10961404" y="1877024"/>
                  <a:pt x="10961982" y="1880002"/>
                  <a:pt x="10960252" y="1880266"/>
                </a:cubicBezTo>
                <a:cubicBezTo>
                  <a:pt x="10953700" y="1881503"/>
                  <a:pt x="10948986" y="1884100"/>
                  <a:pt x="10941865" y="1883260"/>
                </a:cubicBezTo>
                <a:cubicBezTo>
                  <a:pt x="10932371" y="1882140"/>
                  <a:pt x="10923060" y="1881111"/>
                  <a:pt x="10914186" y="1878280"/>
                </a:cubicBezTo>
                <a:cubicBezTo>
                  <a:pt x="10913180" y="1878005"/>
                  <a:pt x="10913532" y="1876834"/>
                  <a:pt x="10914444" y="1876837"/>
                </a:cubicBezTo>
                <a:close/>
                <a:moveTo>
                  <a:pt x="10884550" y="1859647"/>
                </a:moveTo>
                <a:cubicBezTo>
                  <a:pt x="10891760" y="1860255"/>
                  <a:pt x="10897973" y="1864250"/>
                  <a:pt x="10904457" y="1866781"/>
                </a:cubicBezTo>
                <a:cubicBezTo>
                  <a:pt x="10914046" y="1870395"/>
                  <a:pt x="10923721" y="1871539"/>
                  <a:pt x="10934033" y="1871400"/>
                </a:cubicBezTo>
                <a:cubicBezTo>
                  <a:pt x="10951099" y="1871414"/>
                  <a:pt x="10969078" y="1871880"/>
                  <a:pt x="10984027" y="1862393"/>
                </a:cubicBezTo>
                <a:cubicBezTo>
                  <a:pt x="10986032" y="1861104"/>
                  <a:pt x="10987863" y="1864296"/>
                  <a:pt x="10986041" y="1865676"/>
                </a:cubicBezTo>
                <a:cubicBezTo>
                  <a:pt x="10971457" y="1875345"/>
                  <a:pt x="10952931" y="1875064"/>
                  <a:pt x="10936412" y="1874865"/>
                </a:cubicBezTo>
                <a:cubicBezTo>
                  <a:pt x="10927743" y="1874904"/>
                  <a:pt x="10918616" y="1874489"/>
                  <a:pt x="10910398" y="1871783"/>
                </a:cubicBezTo>
                <a:cubicBezTo>
                  <a:pt x="10901449" y="1868715"/>
                  <a:pt x="10893409" y="1863356"/>
                  <a:pt x="10884461" y="1860745"/>
                </a:cubicBezTo>
                <a:cubicBezTo>
                  <a:pt x="10883912" y="1860473"/>
                  <a:pt x="10883911" y="1859559"/>
                  <a:pt x="10884550" y="1859647"/>
                </a:cubicBezTo>
                <a:close/>
                <a:moveTo>
                  <a:pt x="10947501" y="1841219"/>
                </a:moveTo>
                <a:cubicBezTo>
                  <a:pt x="10952061" y="1844632"/>
                  <a:pt x="10955166" y="1849628"/>
                  <a:pt x="10959089" y="1853876"/>
                </a:cubicBezTo>
                <a:cubicBezTo>
                  <a:pt x="10960248" y="1855142"/>
                  <a:pt x="10958339" y="1857189"/>
                  <a:pt x="10957001" y="1855835"/>
                </a:cubicBezTo>
                <a:cubicBezTo>
                  <a:pt x="10953074" y="1852045"/>
                  <a:pt x="10950423" y="1846584"/>
                  <a:pt x="10946046" y="1842801"/>
                </a:cubicBezTo>
                <a:cubicBezTo>
                  <a:pt x="10944883" y="1841994"/>
                  <a:pt x="10946337" y="1840412"/>
                  <a:pt x="10947501" y="1841219"/>
                </a:cubicBezTo>
                <a:close/>
                <a:moveTo>
                  <a:pt x="10956079" y="1840462"/>
                </a:moveTo>
                <a:cubicBezTo>
                  <a:pt x="10957847" y="1841574"/>
                  <a:pt x="10959425" y="1843067"/>
                  <a:pt x="10961096" y="1844842"/>
                </a:cubicBezTo>
                <a:cubicBezTo>
                  <a:pt x="10962767" y="1846616"/>
                  <a:pt x="10964812" y="1848104"/>
                  <a:pt x="10966389" y="1850068"/>
                </a:cubicBezTo>
                <a:cubicBezTo>
                  <a:pt x="10967318" y="1851002"/>
                  <a:pt x="10966096" y="1852997"/>
                  <a:pt x="10964887" y="1852161"/>
                </a:cubicBezTo>
                <a:cubicBezTo>
                  <a:pt x="10960981" y="1849750"/>
                  <a:pt x="10958204" y="1845062"/>
                  <a:pt x="10955048" y="1841606"/>
                </a:cubicBezTo>
                <a:cubicBezTo>
                  <a:pt x="10954398" y="1841046"/>
                  <a:pt x="10955242" y="1839810"/>
                  <a:pt x="10956079" y="1840462"/>
                </a:cubicBezTo>
                <a:close/>
                <a:moveTo>
                  <a:pt x="10971597" y="1839885"/>
                </a:moveTo>
                <a:cubicBezTo>
                  <a:pt x="10972566" y="1840605"/>
                  <a:pt x="10973536" y="1841325"/>
                  <a:pt x="10974682" y="1842133"/>
                </a:cubicBezTo>
                <a:cubicBezTo>
                  <a:pt x="10975379" y="1842957"/>
                  <a:pt x="10976444" y="1843485"/>
                  <a:pt x="10977140" y="1844309"/>
                </a:cubicBezTo>
                <a:cubicBezTo>
                  <a:pt x="10978192" y="1845309"/>
                  <a:pt x="10976980" y="1846862"/>
                  <a:pt x="10975643" y="1846438"/>
                </a:cubicBezTo>
                <a:cubicBezTo>
                  <a:pt x="10973595" y="1845662"/>
                  <a:pt x="10972133" y="1843261"/>
                  <a:pt x="10970467" y="1841717"/>
                </a:cubicBezTo>
                <a:cubicBezTo>
                  <a:pt x="10969497" y="1840997"/>
                  <a:pt x="10970532" y="1839357"/>
                  <a:pt x="10971597" y="1839885"/>
                </a:cubicBezTo>
                <a:close/>
                <a:moveTo>
                  <a:pt x="10964020" y="1839605"/>
                </a:moveTo>
                <a:cubicBezTo>
                  <a:pt x="10966842" y="1842881"/>
                  <a:pt x="10970131" y="1845216"/>
                  <a:pt x="10973513" y="1847832"/>
                </a:cubicBezTo>
                <a:cubicBezTo>
                  <a:pt x="10974454" y="1848767"/>
                  <a:pt x="10973332" y="1850556"/>
                  <a:pt x="10972018" y="1849904"/>
                </a:cubicBezTo>
                <a:cubicBezTo>
                  <a:pt x="10968448" y="1847664"/>
                  <a:pt x="10965250" y="1844202"/>
                  <a:pt x="10962711" y="1841301"/>
                </a:cubicBezTo>
                <a:cubicBezTo>
                  <a:pt x="10961864" y="1840177"/>
                  <a:pt x="10963079" y="1838670"/>
                  <a:pt x="10964020" y="1839605"/>
                </a:cubicBezTo>
                <a:close/>
                <a:moveTo>
                  <a:pt x="10938995" y="1839230"/>
                </a:moveTo>
                <a:cubicBezTo>
                  <a:pt x="10941669" y="1845096"/>
                  <a:pt x="10946054" y="1849313"/>
                  <a:pt x="10949808" y="1854352"/>
                </a:cubicBezTo>
                <a:cubicBezTo>
                  <a:pt x="10950971" y="1855609"/>
                  <a:pt x="10948721" y="1857444"/>
                  <a:pt x="10947558" y="1856186"/>
                </a:cubicBezTo>
                <a:cubicBezTo>
                  <a:pt x="10943624" y="1851511"/>
                  <a:pt x="10938974" y="1846027"/>
                  <a:pt x="10937557" y="1839878"/>
                </a:cubicBezTo>
                <a:cubicBezTo>
                  <a:pt x="10937290" y="1839066"/>
                  <a:pt x="10938459" y="1838510"/>
                  <a:pt x="10938995" y="1839230"/>
                </a:cubicBezTo>
                <a:close/>
                <a:moveTo>
                  <a:pt x="10977126" y="1838814"/>
                </a:moveTo>
                <a:cubicBezTo>
                  <a:pt x="10978606" y="1839772"/>
                  <a:pt x="10980176" y="1840551"/>
                  <a:pt x="10981215" y="1841959"/>
                </a:cubicBezTo>
                <a:cubicBezTo>
                  <a:pt x="10981650" y="1842398"/>
                  <a:pt x="10981205" y="1843295"/>
                  <a:pt x="10980853" y="1843566"/>
                </a:cubicBezTo>
                <a:cubicBezTo>
                  <a:pt x="10980237" y="1843931"/>
                  <a:pt x="10979889" y="1843758"/>
                  <a:pt x="10979191" y="1843412"/>
                </a:cubicBezTo>
                <a:cubicBezTo>
                  <a:pt x="10978757" y="1842973"/>
                  <a:pt x="10978411" y="1842355"/>
                  <a:pt x="10977714" y="1842009"/>
                </a:cubicBezTo>
                <a:cubicBezTo>
                  <a:pt x="10977105" y="1841484"/>
                  <a:pt x="10976496" y="1840959"/>
                  <a:pt x="10976062" y="1840520"/>
                </a:cubicBezTo>
                <a:cubicBezTo>
                  <a:pt x="10975105" y="1839822"/>
                  <a:pt x="10976168" y="1838116"/>
                  <a:pt x="10977126" y="1838814"/>
                </a:cubicBezTo>
                <a:close/>
                <a:moveTo>
                  <a:pt x="10927077" y="1838114"/>
                </a:moveTo>
                <a:cubicBezTo>
                  <a:pt x="10932710" y="1842932"/>
                  <a:pt x="10935805" y="1850092"/>
                  <a:pt x="10940896" y="1855542"/>
                </a:cubicBezTo>
                <a:cubicBezTo>
                  <a:pt x="10942282" y="1856905"/>
                  <a:pt x="10940019" y="1859157"/>
                  <a:pt x="10938816" y="1857886"/>
                </a:cubicBezTo>
                <a:cubicBezTo>
                  <a:pt x="10933632" y="1852164"/>
                  <a:pt x="10931357" y="1844736"/>
                  <a:pt x="10926083" y="1839195"/>
                </a:cubicBezTo>
                <a:cubicBezTo>
                  <a:pt x="10925526" y="1838469"/>
                  <a:pt x="10926431" y="1837568"/>
                  <a:pt x="10927077" y="1838114"/>
                </a:cubicBezTo>
                <a:close/>
                <a:moveTo>
                  <a:pt x="10918877" y="1837303"/>
                </a:moveTo>
                <a:cubicBezTo>
                  <a:pt x="10924431" y="1842598"/>
                  <a:pt x="10927514" y="1849668"/>
                  <a:pt x="10931694" y="1855898"/>
                </a:cubicBezTo>
                <a:cubicBezTo>
                  <a:pt x="10932876" y="1857638"/>
                  <a:pt x="10930222" y="1859323"/>
                  <a:pt x="10929041" y="1857583"/>
                </a:cubicBezTo>
                <a:cubicBezTo>
                  <a:pt x="10925134" y="1851258"/>
                  <a:pt x="10922783" y="1844089"/>
                  <a:pt x="10917686" y="1838790"/>
                </a:cubicBezTo>
                <a:cubicBezTo>
                  <a:pt x="10916867" y="1837692"/>
                  <a:pt x="10917967" y="1836390"/>
                  <a:pt x="10918877" y="1837303"/>
                </a:cubicBezTo>
                <a:close/>
                <a:moveTo>
                  <a:pt x="10982023" y="1834655"/>
                </a:moveTo>
                <a:cubicBezTo>
                  <a:pt x="10983546" y="1835187"/>
                  <a:pt x="10985516" y="1835718"/>
                  <a:pt x="10986237" y="1837415"/>
                </a:cubicBezTo>
                <a:cubicBezTo>
                  <a:pt x="10986598" y="1838487"/>
                  <a:pt x="10985438" y="1839476"/>
                  <a:pt x="10984363" y="1838942"/>
                </a:cubicBezTo>
                <a:cubicBezTo>
                  <a:pt x="10983825" y="1838676"/>
                  <a:pt x="10983466" y="1838050"/>
                  <a:pt x="10982928" y="1837783"/>
                </a:cubicBezTo>
                <a:cubicBezTo>
                  <a:pt x="10982390" y="1837517"/>
                  <a:pt x="10982031" y="1837339"/>
                  <a:pt x="10981494" y="1837072"/>
                </a:cubicBezTo>
                <a:cubicBezTo>
                  <a:pt x="10980867" y="1836985"/>
                  <a:pt x="10980239" y="1836450"/>
                  <a:pt x="10980595" y="1835733"/>
                </a:cubicBezTo>
                <a:cubicBezTo>
                  <a:pt x="10980503" y="1835018"/>
                  <a:pt x="10981396" y="1834568"/>
                  <a:pt x="10982023" y="1834655"/>
                </a:cubicBezTo>
                <a:close/>
                <a:moveTo>
                  <a:pt x="10897011" y="1831459"/>
                </a:moveTo>
                <a:cubicBezTo>
                  <a:pt x="10897555" y="1831151"/>
                  <a:pt x="10898297" y="1831231"/>
                  <a:pt x="10898694" y="1832005"/>
                </a:cubicBezTo>
                <a:cubicBezTo>
                  <a:pt x="10901788" y="1837926"/>
                  <a:pt x="10905152" y="1843751"/>
                  <a:pt x="10909058" y="1849382"/>
                </a:cubicBezTo>
                <a:cubicBezTo>
                  <a:pt x="10910216" y="1850649"/>
                  <a:pt x="10907859" y="1852251"/>
                  <a:pt x="10906793" y="1850799"/>
                </a:cubicBezTo>
                <a:cubicBezTo>
                  <a:pt x="10902702" y="1845537"/>
                  <a:pt x="10899522" y="1839342"/>
                  <a:pt x="10896521" y="1833236"/>
                </a:cubicBezTo>
                <a:cubicBezTo>
                  <a:pt x="10896123" y="1832461"/>
                  <a:pt x="10896468" y="1831766"/>
                  <a:pt x="10897011" y="1831459"/>
                </a:cubicBezTo>
                <a:close/>
                <a:moveTo>
                  <a:pt x="10890529" y="1830513"/>
                </a:moveTo>
                <a:cubicBezTo>
                  <a:pt x="10892952" y="1835657"/>
                  <a:pt x="10895652" y="1840244"/>
                  <a:pt x="10897620" y="1845394"/>
                </a:cubicBezTo>
                <a:cubicBezTo>
                  <a:pt x="10898158" y="1846589"/>
                  <a:pt x="10896331" y="1847538"/>
                  <a:pt x="10895519" y="1846439"/>
                </a:cubicBezTo>
                <a:cubicBezTo>
                  <a:pt x="10892911" y="1841667"/>
                  <a:pt x="10890762" y="1836427"/>
                  <a:pt x="10888883" y="1831552"/>
                </a:cubicBezTo>
                <a:cubicBezTo>
                  <a:pt x="10888345" y="1830357"/>
                  <a:pt x="10890080" y="1829594"/>
                  <a:pt x="10890529" y="1830513"/>
                </a:cubicBezTo>
                <a:close/>
                <a:moveTo>
                  <a:pt x="10963301" y="1785951"/>
                </a:moveTo>
                <a:cubicBezTo>
                  <a:pt x="10963837" y="1785770"/>
                  <a:pt x="10964108" y="1786574"/>
                  <a:pt x="10963751" y="1786844"/>
                </a:cubicBezTo>
                <a:lnTo>
                  <a:pt x="10963662" y="1787023"/>
                </a:lnTo>
                <a:cubicBezTo>
                  <a:pt x="10963126" y="1787204"/>
                  <a:pt x="10962585" y="1786043"/>
                  <a:pt x="10963301" y="1785951"/>
                </a:cubicBezTo>
                <a:close/>
                <a:moveTo>
                  <a:pt x="12184682" y="1783529"/>
                </a:moveTo>
                <a:cubicBezTo>
                  <a:pt x="12186435" y="1784071"/>
                  <a:pt x="12187858" y="1785805"/>
                  <a:pt x="12187420" y="1788190"/>
                </a:cubicBezTo>
                <a:cubicBezTo>
                  <a:pt x="12183478" y="1806832"/>
                  <a:pt x="12174718" y="1825475"/>
                  <a:pt x="12167272" y="1843250"/>
                </a:cubicBezTo>
                <a:cubicBezTo>
                  <a:pt x="12164644" y="1848453"/>
                  <a:pt x="12155883" y="1846718"/>
                  <a:pt x="12157635" y="1840215"/>
                </a:cubicBezTo>
                <a:cubicBezTo>
                  <a:pt x="12164206" y="1821572"/>
                  <a:pt x="12175156" y="1805098"/>
                  <a:pt x="12179974" y="1786022"/>
                </a:cubicBezTo>
                <a:cubicBezTo>
                  <a:pt x="12180850" y="1783637"/>
                  <a:pt x="12182930" y="1782987"/>
                  <a:pt x="12184682" y="1783529"/>
                </a:cubicBezTo>
                <a:close/>
                <a:moveTo>
                  <a:pt x="10959634" y="1783210"/>
                </a:moveTo>
                <a:cubicBezTo>
                  <a:pt x="10960014" y="1782896"/>
                  <a:pt x="10960630" y="1783454"/>
                  <a:pt x="10960152" y="1783970"/>
                </a:cubicBezTo>
                <a:cubicBezTo>
                  <a:pt x="10959672" y="1784486"/>
                  <a:pt x="10959293" y="1784800"/>
                  <a:pt x="10958814" y="1785316"/>
                </a:cubicBezTo>
                <a:cubicBezTo>
                  <a:pt x="10958334" y="1785832"/>
                  <a:pt x="10957997" y="1785162"/>
                  <a:pt x="10958476" y="1784646"/>
                </a:cubicBezTo>
                <a:cubicBezTo>
                  <a:pt x="10958776" y="1784041"/>
                  <a:pt x="10959155" y="1783727"/>
                  <a:pt x="10959634" y="1783210"/>
                </a:cubicBezTo>
                <a:close/>
                <a:moveTo>
                  <a:pt x="10952860" y="1782348"/>
                </a:moveTo>
                <a:cubicBezTo>
                  <a:pt x="10953586" y="1783418"/>
                  <a:pt x="10953814" y="1784477"/>
                  <a:pt x="10954137" y="1785347"/>
                </a:cubicBezTo>
                <a:cubicBezTo>
                  <a:pt x="10954352" y="1785926"/>
                  <a:pt x="10953370" y="1786385"/>
                  <a:pt x="10953250" y="1785616"/>
                </a:cubicBezTo>
                <a:cubicBezTo>
                  <a:pt x="10953021" y="1784557"/>
                  <a:pt x="10952901" y="1783787"/>
                  <a:pt x="10952470" y="1782628"/>
                </a:cubicBezTo>
                <a:cubicBezTo>
                  <a:pt x="10952269" y="1782528"/>
                  <a:pt x="10952658" y="1782248"/>
                  <a:pt x="10952860" y="1782348"/>
                </a:cubicBezTo>
                <a:close/>
                <a:moveTo>
                  <a:pt x="10966299" y="1782317"/>
                </a:moveTo>
                <a:cubicBezTo>
                  <a:pt x="10966818" y="1782574"/>
                  <a:pt x="10967164" y="1782746"/>
                  <a:pt x="10967509" y="1782917"/>
                </a:cubicBezTo>
                <a:cubicBezTo>
                  <a:pt x="10967741" y="1783319"/>
                  <a:pt x="10967626" y="1783550"/>
                  <a:pt x="10967339" y="1783695"/>
                </a:cubicBezTo>
                <a:cubicBezTo>
                  <a:pt x="10966592" y="1783898"/>
                  <a:pt x="10966015" y="1783324"/>
                  <a:pt x="10965611" y="1782837"/>
                </a:cubicBezTo>
                <a:cubicBezTo>
                  <a:pt x="10965379" y="1782435"/>
                  <a:pt x="10966068" y="1781915"/>
                  <a:pt x="10966299" y="1782317"/>
                </a:cubicBezTo>
                <a:close/>
                <a:moveTo>
                  <a:pt x="10818935" y="1779753"/>
                </a:moveTo>
                <a:cubicBezTo>
                  <a:pt x="10819441" y="1779306"/>
                  <a:pt x="10820187" y="1779174"/>
                  <a:pt x="10820691" y="1779759"/>
                </a:cubicBezTo>
                <a:cubicBezTo>
                  <a:pt x="10823165" y="1782549"/>
                  <a:pt x="10826087" y="1784892"/>
                  <a:pt x="10828739" y="1787324"/>
                </a:cubicBezTo>
                <a:cubicBezTo>
                  <a:pt x="10831484" y="1790025"/>
                  <a:pt x="10833869" y="1792995"/>
                  <a:pt x="10837151" y="1795070"/>
                </a:cubicBezTo>
                <a:cubicBezTo>
                  <a:pt x="10838062" y="1795522"/>
                  <a:pt x="10837440" y="1796776"/>
                  <a:pt x="10836529" y="1796324"/>
                </a:cubicBezTo>
                <a:cubicBezTo>
                  <a:pt x="10832709" y="1794876"/>
                  <a:pt x="10829871" y="1791905"/>
                  <a:pt x="10826855" y="1789292"/>
                </a:cubicBezTo>
                <a:cubicBezTo>
                  <a:pt x="10824021" y="1786770"/>
                  <a:pt x="10820739" y="1784695"/>
                  <a:pt x="10818624" y="1781637"/>
                </a:cubicBezTo>
                <a:cubicBezTo>
                  <a:pt x="10818165" y="1780962"/>
                  <a:pt x="10818429" y="1780200"/>
                  <a:pt x="10818935" y="1779753"/>
                </a:cubicBezTo>
                <a:close/>
                <a:moveTo>
                  <a:pt x="10973994" y="1778094"/>
                </a:moveTo>
                <a:cubicBezTo>
                  <a:pt x="10974339" y="1778265"/>
                  <a:pt x="10974972" y="1778292"/>
                  <a:pt x="10975491" y="1778549"/>
                </a:cubicBezTo>
                <a:cubicBezTo>
                  <a:pt x="10975837" y="1778720"/>
                  <a:pt x="10975666" y="1779497"/>
                  <a:pt x="10975033" y="1779471"/>
                </a:cubicBezTo>
                <a:cubicBezTo>
                  <a:pt x="10974573" y="1779530"/>
                  <a:pt x="10974055" y="1779272"/>
                  <a:pt x="10973595" y="1779332"/>
                </a:cubicBezTo>
                <a:cubicBezTo>
                  <a:pt x="10973076" y="1779074"/>
                  <a:pt x="10973648" y="1777922"/>
                  <a:pt x="10973994" y="1778094"/>
                </a:cubicBezTo>
                <a:close/>
                <a:moveTo>
                  <a:pt x="10984952" y="1776205"/>
                </a:moveTo>
                <a:lnTo>
                  <a:pt x="10983366" y="1779049"/>
                </a:lnTo>
                <a:lnTo>
                  <a:pt x="10983689" y="1778164"/>
                </a:lnTo>
                <a:close/>
                <a:moveTo>
                  <a:pt x="10951353" y="1776044"/>
                </a:moveTo>
                <a:cubicBezTo>
                  <a:pt x="10951720" y="1775753"/>
                  <a:pt x="10952070" y="1776399"/>
                  <a:pt x="10951881" y="1776779"/>
                </a:cubicBezTo>
                <a:cubicBezTo>
                  <a:pt x="10951326" y="1777450"/>
                  <a:pt x="10950779" y="1777651"/>
                  <a:pt x="10950044" y="1778232"/>
                </a:cubicBezTo>
                <a:cubicBezTo>
                  <a:pt x="10949855" y="1778612"/>
                  <a:pt x="10949318" y="1778345"/>
                  <a:pt x="10949685" y="1778055"/>
                </a:cubicBezTo>
                <a:cubicBezTo>
                  <a:pt x="10950062" y="1777296"/>
                  <a:pt x="10950712" y="1776436"/>
                  <a:pt x="10951353" y="1776044"/>
                </a:cubicBezTo>
                <a:close/>
                <a:moveTo>
                  <a:pt x="10978776" y="1775872"/>
                </a:moveTo>
                <a:cubicBezTo>
                  <a:pt x="10978923" y="1775944"/>
                  <a:pt x="10978969" y="1776219"/>
                  <a:pt x="10978869" y="1776420"/>
                </a:cubicBezTo>
                <a:cubicBezTo>
                  <a:pt x="10978863" y="1777171"/>
                  <a:pt x="10977976" y="1777485"/>
                  <a:pt x="10977983" y="1776734"/>
                </a:cubicBezTo>
                <a:cubicBezTo>
                  <a:pt x="10977836" y="1776661"/>
                  <a:pt x="10977889" y="1776186"/>
                  <a:pt x="10977889" y="1776186"/>
                </a:cubicBezTo>
                <a:cubicBezTo>
                  <a:pt x="10977896" y="1775435"/>
                  <a:pt x="10978783" y="1775122"/>
                  <a:pt x="10978776" y="1775872"/>
                </a:cubicBezTo>
                <a:close/>
                <a:moveTo>
                  <a:pt x="10973224" y="1774726"/>
                </a:moveTo>
                <a:cubicBezTo>
                  <a:pt x="10973224" y="1774726"/>
                  <a:pt x="10973386" y="1775208"/>
                  <a:pt x="10973467" y="1775450"/>
                </a:cubicBezTo>
                <a:cubicBezTo>
                  <a:pt x="10973469" y="1775852"/>
                  <a:pt x="10973147" y="1776095"/>
                  <a:pt x="10972744" y="1775693"/>
                </a:cubicBezTo>
                <a:cubicBezTo>
                  <a:pt x="10972662" y="1775452"/>
                  <a:pt x="10972661" y="1775050"/>
                  <a:pt x="10972580" y="1774808"/>
                </a:cubicBezTo>
                <a:cubicBezTo>
                  <a:pt x="10972417" y="1774325"/>
                  <a:pt x="10973061" y="1774243"/>
                  <a:pt x="10973224" y="1774726"/>
                </a:cubicBezTo>
                <a:close/>
                <a:moveTo>
                  <a:pt x="10985021" y="1774519"/>
                </a:moveTo>
                <a:lnTo>
                  <a:pt x="10985030" y="1774663"/>
                </a:lnTo>
                <a:lnTo>
                  <a:pt x="10984930" y="1774768"/>
                </a:lnTo>
                <a:close/>
                <a:moveTo>
                  <a:pt x="10947199" y="1772671"/>
                </a:moveTo>
                <a:cubicBezTo>
                  <a:pt x="10947572" y="1772655"/>
                  <a:pt x="10947785" y="1772962"/>
                  <a:pt x="10947399" y="1773373"/>
                </a:cubicBezTo>
                <a:cubicBezTo>
                  <a:pt x="10947159" y="1773857"/>
                  <a:pt x="10946706" y="1774034"/>
                  <a:pt x="10946252" y="1774211"/>
                </a:cubicBezTo>
                <a:cubicBezTo>
                  <a:pt x="10945865" y="1774623"/>
                  <a:pt x="10945439" y="1774009"/>
                  <a:pt x="10945892" y="1773832"/>
                </a:cubicBezTo>
                <a:cubicBezTo>
                  <a:pt x="10946279" y="1773421"/>
                  <a:pt x="10946666" y="1773009"/>
                  <a:pt x="10947199" y="1772671"/>
                </a:cubicBezTo>
                <a:close/>
                <a:moveTo>
                  <a:pt x="11211017" y="1771748"/>
                </a:moveTo>
                <a:cubicBezTo>
                  <a:pt x="11212511" y="1771341"/>
                  <a:pt x="11214322" y="1771883"/>
                  <a:pt x="11215046" y="1773693"/>
                </a:cubicBezTo>
                <a:cubicBezTo>
                  <a:pt x="11221926" y="1791423"/>
                  <a:pt x="11233875" y="1807707"/>
                  <a:pt x="11239307" y="1826161"/>
                </a:cubicBezTo>
                <a:cubicBezTo>
                  <a:pt x="11243652" y="1842082"/>
                  <a:pt x="11244014" y="1858727"/>
                  <a:pt x="11243652" y="1875372"/>
                </a:cubicBezTo>
                <a:cubicBezTo>
                  <a:pt x="11243290" y="1882609"/>
                  <a:pt x="11232427" y="1882247"/>
                  <a:pt x="11232427" y="1875010"/>
                </a:cubicBezTo>
                <a:cubicBezTo>
                  <a:pt x="11231703" y="1855109"/>
                  <a:pt x="11232789" y="1835569"/>
                  <a:pt x="11225184" y="1816752"/>
                </a:cubicBezTo>
                <a:cubicBezTo>
                  <a:pt x="11219753" y="1803003"/>
                  <a:pt x="11213597" y="1789614"/>
                  <a:pt x="11208890" y="1775502"/>
                </a:cubicBezTo>
                <a:cubicBezTo>
                  <a:pt x="11208347" y="1773512"/>
                  <a:pt x="11209524" y="1772155"/>
                  <a:pt x="11211017" y="1771748"/>
                </a:cubicBezTo>
                <a:close/>
                <a:moveTo>
                  <a:pt x="10977446" y="1770940"/>
                </a:moveTo>
                <a:cubicBezTo>
                  <a:pt x="10977645" y="1770537"/>
                  <a:pt x="10977949" y="1770939"/>
                  <a:pt x="10977749" y="1771342"/>
                </a:cubicBezTo>
                <a:cubicBezTo>
                  <a:pt x="10977449" y="1771947"/>
                  <a:pt x="10976880" y="1772419"/>
                  <a:pt x="10976580" y="1773024"/>
                </a:cubicBezTo>
                <a:cubicBezTo>
                  <a:pt x="10976380" y="1773427"/>
                  <a:pt x="10976011" y="1773495"/>
                  <a:pt x="10976311" y="1772890"/>
                </a:cubicBezTo>
                <a:cubicBezTo>
                  <a:pt x="10976476" y="1772219"/>
                  <a:pt x="10976911" y="1771681"/>
                  <a:pt x="10977446" y="1770940"/>
                </a:cubicBezTo>
                <a:close/>
                <a:moveTo>
                  <a:pt x="10981503" y="1770189"/>
                </a:moveTo>
                <a:cubicBezTo>
                  <a:pt x="10981803" y="1769584"/>
                  <a:pt x="10982375" y="1770119"/>
                  <a:pt x="10982075" y="1770724"/>
                </a:cubicBezTo>
                <a:cubicBezTo>
                  <a:pt x="10981841" y="1770859"/>
                  <a:pt x="10981641" y="1771263"/>
                  <a:pt x="10981306" y="1771599"/>
                </a:cubicBezTo>
                <a:cubicBezTo>
                  <a:pt x="10981106" y="1772003"/>
                  <a:pt x="10980703" y="1771803"/>
                  <a:pt x="10980903" y="1771399"/>
                </a:cubicBezTo>
                <a:cubicBezTo>
                  <a:pt x="10981103" y="1770996"/>
                  <a:pt x="10981303" y="1770592"/>
                  <a:pt x="10981503" y="1770189"/>
                </a:cubicBezTo>
                <a:close/>
                <a:moveTo>
                  <a:pt x="10948924" y="1768603"/>
                </a:moveTo>
                <a:cubicBezTo>
                  <a:pt x="10949147" y="1768964"/>
                  <a:pt x="10949370" y="1769326"/>
                  <a:pt x="10949692" y="1769486"/>
                </a:cubicBezTo>
                <a:cubicBezTo>
                  <a:pt x="10950238" y="1770008"/>
                  <a:pt x="10949776" y="1770533"/>
                  <a:pt x="10949292" y="1770293"/>
                </a:cubicBezTo>
                <a:cubicBezTo>
                  <a:pt x="10948808" y="1770053"/>
                  <a:pt x="10948524" y="1769409"/>
                  <a:pt x="10948302" y="1769047"/>
                </a:cubicBezTo>
                <a:cubicBezTo>
                  <a:pt x="10948079" y="1768686"/>
                  <a:pt x="10948702" y="1768241"/>
                  <a:pt x="10948924" y="1768603"/>
                </a:cubicBezTo>
                <a:close/>
                <a:moveTo>
                  <a:pt x="10972893" y="1768096"/>
                </a:moveTo>
                <a:cubicBezTo>
                  <a:pt x="10973472" y="1768551"/>
                  <a:pt x="10973861" y="1768576"/>
                  <a:pt x="10974345" y="1768816"/>
                </a:cubicBezTo>
                <a:cubicBezTo>
                  <a:pt x="10974763" y="1769191"/>
                  <a:pt x="10974563" y="1769594"/>
                  <a:pt x="10974079" y="1769354"/>
                </a:cubicBezTo>
                <a:cubicBezTo>
                  <a:pt x="10973595" y="1769114"/>
                  <a:pt x="10973044" y="1769008"/>
                  <a:pt x="10972627" y="1768634"/>
                </a:cubicBezTo>
                <a:cubicBezTo>
                  <a:pt x="10972304" y="1768474"/>
                  <a:pt x="10972571" y="1767936"/>
                  <a:pt x="10972893" y="1768096"/>
                </a:cubicBezTo>
                <a:close/>
                <a:moveTo>
                  <a:pt x="10981679" y="1767810"/>
                </a:moveTo>
                <a:cubicBezTo>
                  <a:pt x="10981767" y="1768036"/>
                  <a:pt x="10982017" y="1768343"/>
                  <a:pt x="10981872" y="1768636"/>
                </a:cubicBezTo>
                <a:cubicBezTo>
                  <a:pt x="10981888" y="1769009"/>
                  <a:pt x="10981258" y="1769063"/>
                  <a:pt x="10981243" y="1768689"/>
                </a:cubicBezTo>
                <a:cubicBezTo>
                  <a:pt x="10981154" y="1768463"/>
                  <a:pt x="10981065" y="1768236"/>
                  <a:pt x="10981049" y="1767863"/>
                </a:cubicBezTo>
                <a:cubicBezTo>
                  <a:pt x="10980872" y="1767409"/>
                  <a:pt x="10981663" y="1767436"/>
                  <a:pt x="10981679" y="1767810"/>
                </a:cubicBezTo>
                <a:close/>
                <a:moveTo>
                  <a:pt x="10806895" y="1766124"/>
                </a:moveTo>
                <a:cubicBezTo>
                  <a:pt x="10807502" y="1765593"/>
                  <a:pt x="10808474" y="1765480"/>
                  <a:pt x="10809203" y="1766318"/>
                </a:cubicBezTo>
                <a:cubicBezTo>
                  <a:pt x="10812027" y="1769860"/>
                  <a:pt x="10814944" y="1773211"/>
                  <a:pt x="10817488" y="1776853"/>
                </a:cubicBezTo>
                <a:cubicBezTo>
                  <a:pt x="10817944" y="1777318"/>
                  <a:pt x="10817103" y="1778090"/>
                  <a:pt x="10816552" y="1777817"/>
                </a:cubicBezTo>
                <a:lnTo>
                  <a:pt x="10807910" y="1769534"/>
                </a:lnTo>
                <a:lnTo>
                  <a:pt x="10806790" y="1768159"/>
                </a:lnTo>
                <a:close/>
                <a:moveTo>
                  <a:pt x="10958147" y="1765413"/>
                </a:moveTo>
                <a:cubicBezTo>
                  <a:pt x="10956149" y="1767144"/>
                  <a:pt x="10954976" y="1769967"/>
                  <a:pt x="10956451" y="1772968"/>
                </a:cubicBezTo>
                <a:cubicBezTo>
                  <a:pt x="10957745" y="1776333"/>
                  <a:pt x="10961855" y="1777237"/>
                  <a:pt x="10965135" y="1776140"/>
                </a:cubicBezTo>
                <a:cubicBezTo>
                  <a:pt x="10968868" y="1774588"/>
                  <a:pt x="10969852" y="1770765"/>
                  <a:pt x="10967099" y="1767584"/>
                </a:cubicBezTo>
                <a:cubicBezTo>
                  <a:pt x="10964349" y="1764857"/>
                  <a:pt x="10961790" y="1764042"/>
                  <a:pt x="10958330" y="1765503"/>
                </a:cubicBezTo>
                <a:close/>
                <a:moveTo>
                  <a:pt x="10971216" y="1764082"/>
                </a:moveTo>
                <a:cubicBezTo>
                  <a:pt x="10971418" y="1764182"/>
                  <a:pt x="10971922" y="1764180"/>
                  <a:pt x="10972123" y="1764280"/>
                </a:cubicBezTo>
                <a:cubicBezTo>
                  <a:pt x="10972928" y="1764177"/>
                  <a:pt x="10972629" y="1765285"/>
                  <a:pt x="10971924" y="1765187"/>
                </a:cubicBezTo>
                <a:cubicBezTo>
                  <a:pt x="10971723" y="1765087"/>
                  <a:pt x="10971320" y="1764887"/>
                  <a:pt x="10970816" y="1764889"/>
                </a:cubicBezTo>
                <a:cubicBezTo>
                  <a:pt x="10970413" y="1764689"/>
                  <a:pt x="10970611" y="1763782"/>
                  <a:pt x="10971216" y="1764082"/>
                </a:cubicBezTo>
                <a:close/>
                <a:moveTo>
                  <a:pt x="10957592" y="1763776"/>
                </a:moveTo>
                <a:cubicBezTo>
                  <a:pt x="10962142" y="1761494"/>
                  <a:pt x="10967170" y="1763307"/>
                  <a:pt x="10969746" y="1767762"/>
                </a:cubicBezTo>
                <a:cubicBezTo>
                  <a:pt x="10972231" y="1771944"/>
                  <a:pt x="10970887" y="1776951"/>
                  <a:pt x="10965785" y="1778505"/>
                </a:cubicBezTo>
                <a:cubicBezTo>
                  <a:pt x="10961593" y="1779603"/>
                  <a:pt x="10955749" y="1778520"/>
                  <a:pt x="10954448" y="1773789"/>
                </a:cubicBezTo>
                <a:cubicBezTo>
                  <a:pt x="10953242" y="1769787"/>
                  <a:pt x="10954229" y="1766419"/>
                  <a:pt x="10957230" y="1764504"/>
                </a:cubicBezTo>
                <a:cubicBezTo>
                  <a:pt x="10956954" y="1764140"/>
                  <a:pt x="10957045" y="1763958"/>
                  <a:pt x="10957592" y="1763776"/>
                </a:cubicBezTo>
                <a:close/>
                <a:moveTo>
                  <a:pt x="612804" y="1763385"/>
                </a:moveTo>
                <a:cubicBezTo>
                  <a:pt x="619241" y="1763385"/>
                  <a:pt x="624299" y="1766612"/>
                  <a:pt x="627059" y="1771220"/>
                </a:cubicBezTo>
                <a:cubicBezTo>
                  <a:pt x="630278" y="1776749"/>
                  <a:pt x="629819" y="1783200"/>
                  <a:pt x="626599" y="1787808"/>
                </a:cubicBezTo>
                <a:lnTo>
                  <a:pt x="624759" y="1790112"/>
                </a:lnTo>
                <a:lnTo>
                  <a:pt x="619701" y="1794720"/>
                </a:lnTo>
                <a:cubicBezTo>
                  <a:pt x="613264" y="1797486"/>
                  <a:pt x="609585" y="1798867"/>
                  <a:pt x="607745" y="1800251"/>
                </a:cubicBezTo>
                <a:cubicBezTo>
                  <a:pt x="604527" y="1801633"/>
                  <a:pt x="604527" y="1801633"/>
                  <a:pt x="602688" y="1803016"/>
                </a:cubicBezTo>
                <a:cubicBezTo>
                  <a:pt x="600849" y="1803937"/>
                  <a:pt x="598090" y="1806241"/>
                  <a:pt x="591651" y="1810388"/>
                </a:cubicBezTo>
                <a:cubicBezTo>
                  <a:pt x="586134" y="1814075"/>
                  <a:pt x="580616" y="1817761"/>
                  <a:pt x="575097" y="1822369"/>
                </a:cubicBezTo>
                <a:cubicBezTo>
                  <a:pt x="565442" y="1831586"/>
                  <a:pt x="557624" y="1842184"/>
                  <a:pt x="552106" y="1852782"/>
                </a:cubicBezTo>
                <a:cubicBezTo>
                  <a:pt x="530034" y="1896099"/>
                  <a:pt x="528654" y="1941258"/>
                  <a:pt x="547967" y="1977663"/>
                </a:cubicBezTo>
                <a:cubicBezTo>
                  <a:pt x="572339" y="2024204"/>
                  <a:pt x="626599" y="2056461"/>
                  <a:pt x="679480" y="2056461"/>
                </a:cubicBezTo>
                <a:cubicBezTo>
                  <a:pt x="703851" y="2056461"/>
                  <a:pt x="726842" y="2049549"/>
                  <a:pt x="745696" y="2036186"/>
                </a:cubicBezTo>
                <a:lnTo>
                  <a:pt x="747995" y="2034343"/>
                </a:lnTo>
                <a:cubicBezTo>
                  <a:pt x="765929" y="2021440"/>
                  <a:pt x="786161" y="2007155"/>
                  <a:pt x="794898" y="1988261"/>
                </a:cubicBezTo>
                <a:cubicBezTo>
                  <a:pt x="802715" y="1971673"/>
                  <a:pt x="807314" y="1950936"/>
                  <a:pt x="807314" y="1929738"/>
                </a:cubicBezTo>
                <a:cubicBezTo>
                  <a:pt x="807314" y="1889648"/>
                  <a:pt x="794439" y="1851861"/>
                  <a:pt x="771446" y="1826517"/>
                </a:cubicBezTo>
                <a:cubicBezTo>
                  <a:pt x="762710" y="1816839"/>
                  <a:pt x="752593" y="1808545"/>
                  <a:pt x="741097" y="1801633"/>
                </a:cubicBezTo>
                <a:lnTo>
                  <a:pt x="737419" y="1797024"/>
                </a:lnTo>
                <a:lnTo>
                  <a:pt x="734660" y="1793338"/>
                </a:lnTo>
                <a:cubicBezTo>
                  <a:pt x="734200" y="1791034"/>
                  <a:pt x="734200" y="1788269"/>
                  <a:pt x="735120" y="1785504"/>
                </a:cubicBezTo>
                <a:cubicBezTo>
                  <a:pt x="736959" y="1779975"/>
                  <a:pt x="740637" y="1776288"/>
                  <a:pt x="745696" y="1774445"/>
                </a:cubicBezTo>
                <a:lnTo>
                  <a:pt x="746156" y="1774445"/>
                </a:lnTo>
                <a:cubicBezTo>
                  <a:pt x="747536" y="1773524"/>
                  <a:pt x="749835" y="1772602"/>
                  <a:pt x="751674" y="1772602"/>
                </a:cubicBezTo>
                <a:cubicBezTo>
                  <a:pt x="752134" y="1772602"/>
                  <a:pt x="752593" y="1772602"/>
                  <a:pt x="752593" y="1772602"/>
                </a:cubicBezTo>
                <a:cubicBezTo>
                  <a:pt x="756272" y="1772602"/>
                  <a:pt x="759490" y="1773984"/>
                  <a:pt x="762250" y="1776288"/>
                </a:cubicBezTo>
                <a:cubicBezTo>
                  <a:pt x="765469" y="1777671"/>
                  <a:pt x="766848" y="1779053"/>
                  <a:pt x="768687" y="1780436"/>
                </a:cubicBezTo>
                <a:cubicBezTo>
                  <a:pt x="769607" y="1781818"/>
                  <a:pt x="770986" y="1782740"/>
                  <a:pt x="773285" y="1784583"/>
                </a:cubicBezTo>
                <a:lnTo>
                  <a:pt x="774205" y="1785044"/>
                </a:lnTo>
                <a:cubicBezTo>
                  <a:pt x="776045" y="1786426"/>
                  <a:pt x="777885" y="1787808"/>
                  <a:pt x="781103" y="1790573"/>
                </a:cubicBezTo>
                <a:cubicBezTo>
                  <a:pt x="809153" y="1815457"/>
                  <a:pt x="828926" y="1849557"/>
                  <a:pt x="836284" y="1886423"/>
                </a:cubicBezTo>
                <a:cubicBezTo>
                  <a:pt x="845020" y="1927895"/>
                  <a:pt x="840882" y="1969368"/>
                  <a:pt x="826167" y="1999781"/>
                </a:cubicBezTo>
                <a:cubicBezTo>
                  <a:pt x="810533" y="2032038"/>
                  <a:pt x="772826" y="2063835"/>
                  <a:pt x="734660" y="2077659"/>
                </a:cubicBezTo>
                <a:cubicBezTo>
                  <a:pt x="716267" y="2084110"/>
                  <a:pt x="696953" y="2087335"/>
                  <a:pt x="677181" y="2087335"/>
                </a:cubicBezTo>
                <a:cubicBezTo>
                  <a:pt x="618782" y="2087335"/>
                  <a:pt x="563601" y="2058765"/>
                  <a:pt x="532333" y="2012684"/>
                </a:cubicBezTo>
                <a:cubicBezTo>
                  <a:pt x="507962" y="1976740"/>
                  <a:pt x="498765" y="1938033"/>
                  <a:pt x="504744" y="1896560"/>
                </a:cubicBezTo>
                <a:cubicBezTo>
                  <a:pt x="510721" y="1855547"/>
                  <a:pt x="530493" y="1818683"/>
                  <a:pt x="559003" y="1794259"/>
                </a:cubicBezTo>
                <a:cubicBezTo>
                  <a:pt x="572339" y="1782740"/>
                  <a:pt x="586593" y="1773524"/>
                  <a:pt x="601768" y="1766151"/>
                </a:cubicBezTo>
                <a:lnTo>
                  <a:pt x="604987" y="1764769"/>
                </a:lnTo>
                <a:lnTo>
                  <a:pt x="607745" y="1764308"/>
                </a:lnTo>
                <a:cubicBezTo>
                  <a:pt x="609125" y="1763846"/>
                  <a:pt x="610965" y="1763385"/>
                  <a:pt x="612804" y="1763385"/>
                </a:cubicBezTo>
                <a:close/>
                <a:moveTo>
                  <a:pt x="10956745" y="1761852"/>
                </a:moveTo>
                <a:cubicBezTo>
                  <a:pt x="10957426" y="1761493"/>
                  <a:pt x="10957955" y="1762452"/>
                  <a:pt x="10957367" y="1762624"/>
                </a:cubicBezTo>
                <a:cubicBezTo>
                  <a:pt x="10956981" y="1762896"/>
                  <a:pt x="10956393" y="1763069"/>
                  <a:pt x="10955897" y="1763055"/>
                </a:cubicBezTo>
                <a:cubicBezTo>
                  <a:pt x="10955511" y="1763327"/>
                  <a:pt x="10955091" y="1762655"/>
                  <a:pt x="10955477" y="1762382"/>
                </a:cubicBezTo>
                <a:cubicBezTo>
                  <a:pt x="10955973" y="1762396"/>
                  <a:pt x="10956451" y="1761938"/>
                  <a:pt x="10956745" y="1761852"/>
                </a:cubicBezTo>
                <a:close/>
                <a:moveTo>
                  <a:pt x="10950757" y="1760538"/>
                </a:moveTo>
                <a:cubicBezTo>
                  <a:pt x="10951275" y="1760795"/>
                  <a:pt x="10951507" y="1761197"/>
                  <a:pt x="10951738" y="1761599"/>
                </a:cubicBezTo>
                <a:cubicBezTo>
                  <a:pt x="10952257" y="1761856"/>
                  <a:pt x="10951741" y="1762462"/>
                  <a:pt x="10951509" y="1762060"/>
                </a:cubicBezTo>
                <a:cubicBezTo>
                  <a:pt x="10950991" y="1761803"/>
                  <a:pt x="10950587" y="1761315"/>
                  <a:pt x="10950355" y="1760913"/>
                </a:cubicBezTo>
                <a:cubicBezTo>
                  <a:pt x="10950009" y="1760741"/>
                  <a:pt x="10950698" y="1760222"/>
                  <a:pt x="10950757" y="1760538"/>
                </a:cubicBezTo>
                <a:close/>
                <a:moveTo>
                  <a:pt x="10797315" y="1754959"/>
                </a:moveTo>
                <a:cubicBezTo>
                  <a:pt x="10797880" y="1754599"/>
                  <a:pt x="10798694" y="1754630"/>
                  <a:pt x="10799191" y="1755410"/>
                </a:cubicBezTo>
                <a:cubicBezTo>
                  <a:pt x="10800094" y="1756711"/>
                  <a:pt x="10800997" y="1758011"/>
                  <a:pt x="10801899" y="1759312"/>
                </a:cubicBezTo>
                <a:cubicBezTo>
                  <a:pt x="10802525" y="1759835"/>
                  <a:pt x="10803512" y="1760964"/>
                  <a:pt x="10803527" y="1761825"/>
                </a:cubicBezTo>
                <a:cubicBezTo>
                  <a:pt x="10803358" y="1762167"/>
                  <a:pt x="10803273" y="1762338"/>
                  <a:pt x="10802918" y="1762162"/>
                </a:cubicBezTo>
                <a:lnTo>
                  <a:pt x="10801023" y="1761084"/>
                </a:lnTo>
                <a:lnTo>
                  <a:pt x="10797058" y="1756221"/>
                </a:lnTo>
                <a:close/>
                <a:moveTo>
                  <a:pt x="10953035" y="1752016"/>
                </a:moveTo>
                <a:cubicBezTo>
                  <a:pt x="10953492" y="1752017"/>
                  <a:pt x="10953859" y="1752200"/>
                  <a:pt x="10954136" y="1752562"/>
                </a:cubicBezTo>
                <a:cubicBezTo>
                  <a:pt x="10954226" y="1752381"/>
                  <a:pt x="10954316" y="1752200"/>
                  <a:pt x="10954589" y="1752110"/>
                </a:cubicBezTo>
                <a:cubicBezTo>
                  <a:pt x="10955133" y="1751476"/>
                  <a:pt x="10956054" y="1752384"/>
                  <a:pt x="10955694" y="1753110"/>
                </a:cubicBezTo>
                <a:cubicBezTo>
                  <a:pt x="10954611" y="1754832"/>
                  <a:pt x="10956271" y="1756558"/>
                  <a:pt x="10957650" y="1757468"/>
                </a:cubicBezTo>
                <a:cubicBezTo>
                  <a:pt x="10959852" y="1758560"/>
                  <a:pt x="10961310" y="1757928"/>
                  <a:pt x="10962666" y="1756116"/>
                </a:cubicBezTo>
                <a:cubicBezTo>
                  <a:pt x="10963299" y="1755301"/>
                  <a:pt x="10964948" y="1755666"/>
                  <a:pt x="10964775" y="1756936"/>
                </a:cubicBezTo>
                <a:cubicBezTo>
                  <a:pt x="10964427" y="1759022"/>
                  <a:pt x="10964898" y="1760837"/>
                  <a:pt x="10967551" y="1761024"/>
                </a:cubicBezTo>
                <a:cubicBezTo>
                  <a:pt x="10969652" y="1760937"/>
                  <a:pt x="10971200" y="1760123"/>
                  <a:pt x="10971732" y="1758128"/>
                </a:cubicBezTo>
                <a:cubicBezTo>
                  <a:pt x="10972088" y="1756949"/>
                  <a:pt x="10974104" y="1757497"/>
                  <a:pt x="10973747" y="1758676"/>
                </a:cubicBezTo>
                <a:cubicBezTo>
                  <a:pt x="10973657" y="1758857"/>
                  <a:pt x="10973567" y="1759038"/>
                  <a:pt x="10973567" y="1759038"/>
                </a:cubicBezTo>
                <a:cubicBezTo>
                  <a:pt x="10974129" y="1760672"/>
                  <a:pt x="10974968" y="1762670"/>
                  <a:pt x="10976437" y="1763398"/>
                </a:cubicBezTo>
                <a:cubicBezTo>
                  <a:pt x="10979101" y="1764945"/>
                  <a:pt x="10981277" y="1762862"/>
                  <a:pt x="10983278" y="1761596"/>
                </a:cubicBezTo>
                <a:cubicBezTo>
                  <a:pt x="10984005" y="1761052"/>
                  <a:pt x="10984919" y="1761054"/>
                  <a:pt x="10985200" y="1761871"/>
                </a:cubicBezTo>
                <a:cubicBezTo>
                  <a:pt x="10985855" y="1763778"/>
                  <a:pt x="10987518" y="1765958"/>
                  <a:pt x="10987354" y="1768135"/>
                </a:cubicBezTo>
                <a:lnTo>
                  <a:pt x="10985021" y="1774519"/>
                </a:lnTo>
                <a:lnTo>
                  <a:pt x="10984611" y="1768130"/>
                </a:lnTo>
                <a:cubicBezTo>
                  <a:pt x="10984608" y="1767676"/>
                  <a:pt x="10984787" y="1767314"/>
                  <a:pt x="10984967" y="1766951"/>
                </a:cubicBezTo>
                <a:cubicBezTo>
                  <a:pt x="10984686" y="1766135"/>
                  <a:pt x="10984222" y="1765226"/>
                  <a:pt x="10983757" y="1764318"/>
                </a:cubicBezTo>
                <a:cubicBezTo>
                  <a:pt x="10981487" y="1766129"/>
                  <a:pt x="10978752" y="1767031"/>
                  <a:pt x="10975725" y="1765755"/>
                </a:cubicBezTo>
                <a:cubicBezTo>
                  <a:pt x="10973889" y="1764845"/>
                  <a:pt x="10973140" y="1762667"/>
                  <a:pt x="10972758" y="1760670"/>
                </a:cubicBezTo>
                <a:cubicBezTo>
                  <a:pt x="10971586" y="1762573"/>
                  <a:pt x="10969124" y="1763385"/>
                  <a:pt x="10966745" y="1763109"/>
                </a:cubicBezTo>
                <a:cubicBezTo>
                  <a:pt x="10964640" y="1762742"/>
                  <a:pt x="10963257" y="1761379"/>
                  <a:pt x="10962879" y="1759836"/>
                </a:cubicBezTo>
                <a:cubicBezTo>
                  <a:pt x="10958788" y="1762550"/>
                  <a:pt x="10952896" y="1757369"/>
                  <a:pt x="10953417" y="1754013"/>
                </a:cubicBezTo>
                <a:lnTo>
                  <a:pt x="10945450" y="1767306"/>
                </a:lnTo>
                <a:lnTo>
                  <a:pt x="10942968" y="1771448"/>
                </a:lnTo>
                <a:cubicBezTo>
                  <a:pt x="10943312" y="1778650"/>
                  <a:pt x="10947143" y="1786028"/>
                  <a:pt x="10953437" y="1789940"/>
                </a:cubicBezTo>
                <a:cubicBezTo>
                  <a:pt x="10953437" y="1789940"/>
                  <a:pt x="10953437" y="1789940"/>
                  <a:pt x="10953620" y="1790031"/>
                </a:cubicBezTo>
                <a:cubicBezTo>
                  <a:pt x="10953620" y="1790031"/>
                  <a:pt x="10953804" y="1790122"/>
                  <a:pt x="10953898" y="1790395"/>
                </a:cubicBezTo>
                <a:cubicBezTo>
                  <a:pt x="10954264" y="1790577"/>
                  <a:pt x="10954815" y="1790850"/>
                  <a:pt x="10955366" y="1791123"/>
                </a:cubicBezTo>
                <a:cubicBezTo>
                  <a:pt x="10956554" y="1791035"/>
                  <a:pt x="10957637" y="1789312"/>
                  <a:pt x="10958918" y="1789496"/>
                </a:cubicBezTo>
                <a:cubicBezTo>
                  <a:pt x="10960929" y="1789590"/>
                  <a:pt x="10962952" y="1791046"/>
                  <a:pt x="10964586" y="1789597"/>
                </a:cubicBezTo>
                <a:cubicBezTo>
                  <a:pt x="10965129" y="1788962"/>
                  <a:pt x="10966309" y="1787967"/>
                  <a:pt x="10967223" y="1787968"/>
                </a:cubicBezTo>
                <a:cubicBezTo>
                  <a:pt x="10968594" y="1787971"/>
                  <a:pt x="10967864" y="1788060"/>
                  <a:pt x="10969145" y="1788244"/>
                </a:cubicBezTo>
                <a:cubicBezTo>
                  <a:pt x="10973453" y="1789703"/>
                  <a:pt x="10973884" y="1786529"/>
                  <a:pt x="10974416" y="1784533"/>
                </a:cubicBezTo>
                <a:cubicBezTo>
                  <a:pt x="10974772" y="1783354"/>
                  <a:pt x="10975866" y="1782994"/>
                  <a:pt x="10976960" y="1782633"/>
                </a:cubicBezTo>
                <a:cubicBezTo>
                  <a:pt x="10977507" y="1782452"/>
                  <a:pt x="10978148" y="1782544"/>
                  <a:pt x="10978695" y="1782364"/>
                </a:cubicBezTo>
                <a:cubicBezTo>
                  <a:pt x="10981707" y="1781824"/>
                  <a:pt x="10980872" y="1780281"/>
                  <a:pt x="10981223" y="1778648"/>
                </a:cubicBezTo>
                <a:lnTo>
                  <a:pt x="10984930" y="1774768"/>
                </a:lnTo>
                <a:lnTo>
                  <a:pt x="10983689" y="1778164"/>
                </a:lnTo>
                <a:lnTo>
                  <a:pt x="10981973" y="1780827"/>
                </a:lnTo>
                <a:cubicBezTo>
                  <a:pt x="10981890" y="1781915"/>
                  <a:pt x="10980894" y="1783003"/>
                  <a:pt x="10979890" y="1783183"/>
                </a:cubicBezTo>
                <a:cubicBezTo>
                  <a:pt x="10977335" y="1783722"/>
                  <a:pt x="10975683" y="1782903"/>
                  <a:pt x="10974982" y="1786621"/>
                </a:cubicBezTo>
                <a:cubicBezTo>
                  <a:pt x="10974712" y="1787165"/>
                  <a:pt x="10974259" y="1787618"/>
                  <a:pt x="10973806" y="1788071"/>
                </a:cubicBezTo>
                <a:cubicBezTo>
                  <a:pt x="10973172" y="1788886"/>
                  <a:pt x="10971898" y="1789610"/>
                  <a:pt x="10970984" y="1789608"/>
                </a:cubicBezTo>
                <a:cubicBezTo>
                  <a:pt x="10969430" y="1789515"/>
                  <a:pt x="10967227" y="1788422"/>
                  <a:pt x="10965867" y="1789781"/>
                </a:cubicBezTo>
                <a:cubicBezTo>
                  <a:pt x="10965324" y="1790415"/>
                  <a:pt x="10964507" y="1791139"/>
                  <a:pt x="10963687" y="1791410"/>
                </a:cubicBezTo>
                <a:cubicBezTo>
                  <a:pt x="10962686" y="1792043"/>
                  <a:pt x="10961405" y="1791859"/>
                  <a:pt x="10960577" y="1791223"/>
                </a:cubicBezTo>
                <a:cubicBezTo>
                  <a:pt x="10959199" y="1790313"/>
                  <a:pt x="10957651" y="1791127"/>
                  <a:pt x="10956100" y="1791487"/>
                </a:cubicBezTo>
                <a:cubicBezTo>
                  <a:pt x="10957842" y="1792125"/>
                  <a:pt x="10959674" y="1792583"/>
                  <a:pt x="10961412" y="1792767"/>
                </a:cubicBezTo>
                <a:cubicBezTo>
                  <a:pt x="10967358" y="1793231"/>
                  <a:pt x="10974292" y="1791701"/>
                  <a:pt x="10978736" y="1787354"/>
                </a:cubicBezTo>
                <a:lnTo>
                  <a:pt x="10983366" y="1779049"/>
                </a:lnTo>
                <a:lnTo>
                  <a:pt x="10979039" y="1790892"/>
                </a:lnTo>
                <a:cubicBezTo>
                  <a:pt x="10972318" y="1796143"/>
                  <a:pt x="10963001" y="1796943"/>
                  <a:pt x="10955388" y="1793845"/>
                </a:cubicBezTo>
                <a:cubicBezTo>
                  <a:pt x="10946813" y="1790382"/>
                  <a:pt x="10941440" y="1781618"/>
                  <a:pt x="10940603" y="1772873"/>
                </a:cubicBezTo>
                <a:cubicBezTo>
                  <a:pt x="10940184" y="1768500"/>
                  <a:pt x="10940900" y="1764133"/>
                  <a:pt x="10942916" y="1760434"/>
                </a:cubicBezTo>
                <a:cubicBezTo>
                  <a:pt x="10944932" y="1756737"/>
                  <a:pt x="10948250" y="1753709"/>
                  <a:pt x="10953035" y="1752016"/>
                </a:cubicBezTo>
                <a:close/>
                <a:moveTo>
                  <a:pt x="10794076" y="1747206"/>
                </a:moveTo>
                <a:cubicBezTo>
                  <a:pt x="10794254" y="1747762"/>
                  <a:pt x="10794432" y="1748320"/>
                  <a:pt x="10794427" y="1748787"/>
                </a:cubicBezTo>
                <a:cubicBezTo>
                  <a:pt x="10794787" y="1749434"/>
                  <a:pt x="10794964" y="1749991"/>
                  <a:pt x="10795142" y="1750548"/>
                </a:cubicBezTo>
                <a:cubicBezTo>
                  <a:pt x="10795501" y="1751195"/>
                  <a:pt x="10795497" y="1751662"/>
                  <a:pt x="10794759" y="1752234"/>
                </a:cubicBezTo>
                <a:lnTo>
                  <a:pt x="10793467" y="1751815"/>
                </a:lnTo>
                <a:lnTo>
                  <a:pt x="10793317" y="1751631"/>
                </a:lnTo>
                <a:lnTo>
                  <a:pt x="10792406" y="1749660"/>
                </a:lnTo>
                <a:cubicBezTo>
                  <a:pt x="10792046" y="1749012"/>
                  <a:pt x="10791686" y="1748365"/>
                  <a:pt x="10791602" y="1747620"/>
                </a:cubicBezTo>
                <a:cubicBezTo>
                  <a:pt x="10791434" y="1746129"/>
                  <a:pt x="10793726" y="1745625"/>
                  <a:pt x="10794076" y="1747206"/>
                </a:cubicBezTo>
                <a:close/>
                <a:moveTo>
                  <a:pt x="35956" y="1729758"/>
                </a:moveTo>
                <a:cubicBezTo>
                  <a:pt x="48513" y="1729007"/>
                  <a:pt x="61017" y="1729113"/>
                  <a:pt x="72560" y="1731262"/>
                </a:cubicBezTo>
                <a:cubicBezTo>
                  <a:pt x="75553" y="1731262"/>
                  <a:pt x="75553" y="1733409"/>
                  <a:pt x="75125" y="1735556"/>
                </a:cubicBezTo>
                <a:cubicBezTo>
                  <a:pt x="77690" y="1745435"/>
                  <a:pt x="75980" y="1756172"/>
                  <a:pt x="75553" y="1766051"/>
                </a:cubicBezTo>
                <a:cubicBezTo>
                  <a:pt x="75553" y="1782802"/>
                  <a:pt x="75980" y="1798693"/>
                  <a:pt x="75125" y="1815015"/>
                </a:cubicBezTo>
                <a:cubicBezTo>
                  <a:pt x="75125" y="1816732"/>
                  <a:pt x="72560" y="1816732"/>
                  <a:pt x="72560" y="1815015"/>
                </a:cubicBezTo>
                <a:cubicBezTo>
                  <a:pt x="71277" y="1800841"/>
                  <a:pt x="70850" y="1786237"/>
                  <a:pt x="70423" y="1772064"/>
                </a:cubicBezTo>
                <a:cubicBezTo>
                  <a:pt x="69995" y="1760468"/>
                  <a:pt x="71277" y="1748871"/>
                  <a:pt x="68285" y="1737704"/>
                </a:cubicBezTo>
                <a:cubicBezTo>
                  <a:pt x="56956" y="1736201"/>
                  <a:pt x="45413" y="1736094"/>
                  <a:pt x="33871" y="1736309"/>
                </a:cubicBezTo>
                <a:lnTo>
                  <a:pt x="0" y="1736837"/>
                </a:lnTo>
                <a:lnTo>
                  <a:pt x="0" y="1733313"/>
                </a:lnTo>
                <a:close/>
                <a:moveTo>
                  <a:pt x="11213678" y="1726830"/>
                </a:moveTo>
                <a:cubicBezTo>
                  <a:pt x="11214728" y="1725754"/>
                  <a:pt x="11216463" y="1725396"/>
                  <a:pt x="11217924" y="1726830"/>
                </a:cubicBezTo>
                <a:cubicBezTo>
                  <a:pt x="11248974" y="1761605"/>
                  <a:pt x="11254454" y="1804984"/>
                  <a:pt x="11263220" y="1849081"/>
                </a:cubicBezTo>
                <a:cubicBezTo>
                  <a:pt x="11264682" y="1855893"/>
                  <a:pt x="11254088" y="1858761"/>
                  <a:pt x="11251897" y="1851950"/>
                </a:cubicBezTo>
                <a:cubicBezTo>
                  <a:pt x="11241304" y="1809645"/>
                  <a:pt x="11242034" y="1766982"/>
                  <a:pt x="11213541" y="1731132"/>
                </a:cubicBezTo>
                <a:cubicBezTo>
                  <a:pt x="11212262" y="1729698"/>
                  <a:pt x="11212628" y="1727905"/>
                  <a:pt x="11213678" y="1726830"/>
                </a:cubicBezTo>
                <a:close/>
                <a:moveTo>
                  <a:pt x="12188432" y="1721289"/>
                </a:moveTo>
                <a:cubicBezTo>
                  <a:pt x="12190077" y="1721729"/>
                  <a:pt x="12191283" y="1723160"/>
                  <a:pt x="12190405" y="1725142"/>
                </a:cubicBezTo>
                <a:cubicBezTo>
                  <a:pt x="12175495" y="1764775"/>
                  <a:pt x="12146989" y="1799124"/>
                  <a:pt x="12142165" y="1841840"/>
                </a:cubicBezTo>
                <a:cubicBezTo>
                  <a:pt x="12141289" y="1848445"/>
                  <a:pt x="12130763" y="1848445"/>
                  <a:pt x="12131640" y="1841400"/>
                </a:cubicBezTo>
                <a:cubicBezTo>
                  <a:pt x="12136025" y="1797803"/>
                  <a:pt x="12167602" y="1763454"/>
                  <a:pt x="12183827" y="1723380"/>
                </a:cubicBezTo>
                <a:cubicBezTo>
                  <a:pt x="12184705" y="1721399"/>
                  <a:pt x="12186788" y="1720849"/>
                  <a:pt x="12188432" y="1721289"/>
                </a:cubicBezTo>
                <a:close/>
                <a:moveTo>
                  <a:pt x="0" y="1714381"/>
                </a:moveTo>
                <a:lnTo>
                  <a:pt x="87453" y="1716371"/>
                </a:lnTo>
                <a:cubicBezTo>
                  <a:pt x="89999" y="1715945"/>
                  <a:pt x="90848" y="1718930"/>
                  <a:pt x="90423" y="1721063"/>
                </a:cubicBezTo>
                <a:cubicBezTo>
                  <a:pt x="90423" y="1721489"/>
                  <a:pt x="90848" y="1721916"/>
                  <a:pt x="90423" y="1722343"/>
                </a:cubicBezTo>
                <a:cubicBezTo>
                  <a:pt x="88726" y="1762008"/>
                  <a:pt x="90423" y="1801672"/>
                  <a:pt x="88726" y="1841337"/>
                </a:cubicBezTo>
                <a:cubicBezTo>
                  <a:pt x="88726" y="1843043"/>
                  <a:pt x="86604" y="1843043"/>
                  <a:pt x="86181" y="1841337"/>
                </a:cubicBezTo>
                <a:cubicBezTo>
                  <a:pt x="84483" y="1802098"/>
                  <a:pt x="85332" y="1762860"/>
                  <a:pt x="83210" y="1723622"/>
                </a:cubicBezTo>
                <a:lnTo>
                  <a:pt x="0" y="1718703"/>
                </a:lnTo>
                <a:close/>
                <a:moveTo>
                  <a:pt x="683015" y="1708273"/>
                </a:moveTo>
                <a:cubicBezTo>
                  <a:pt x="690029" y="1708792"/>
                  <a:pt x="696986" y="1713871"/>
                  <a:pt x="696758" y="1722875"/>
                </a:cubicBezTo>
                <a:cubicBezTo>
                  <a:pt x="699039" y="1787053"/>
                  <a:pt x="692651" y="1850771"/>
                  <a:pt x="695846" y="1914950"/>
                </a:cubicBezTo>
                <a:cubicBezTo>
                  <a:pt x="696758" y="1935267"/>
                  <a:pt x="664368" y="1933420"/>
                  <a:pt x="664368" y="1912642"/>
                </a:cubicBezTo>
                <a:cubicBezTo>
                  <a:pt x="662999" y="1848924"/>
                  <a:pt x="667561" y="1784745"/>
                  <a:pt x="668930" y="1721027"/>
                </a:cubicBezTo>
                <a:cubicBezTo>
                  <a:pt x="668930" y="1711793"/>
                  <a:pt x="676001" y="1707753"/>
                  <a:pt x="683015" y="1708273"/>
                </a:cubicBezTo>
                <a:close/>
                <a:moveTo>
                  <a:pt x="0" y="1690416"/>
                </a:moveTo>
                <a:lnTo>
                  <a:pt x="39244" y="1690774"/>
                </a:lnTo>
                <a:cubicBezTo>
                  <a:pt x="53295" y="1690348"/>
                  <a:pt x="67772" y="1690348"/>
                  <a:pt x="82249" y="1691627"/>
                </a:cubicBezTo>
                <a:cubicBezTo>
                  <a:pt x="88636" y="1692052"/>
                  <a:pt x="94597" y="1692478"/>
                  <a:pt x="100558" y="1692478"/>
                </a:cubicBezTo>
                <a:cubicBezTo>
                  <a:pt x="100984" y="1692478"/>
                  <a:pt x="101836" y="1692904"/>
                  <a:pt x="101836" y="1692904"/>
                </a:cubicBezTo>
                <a:cubicBezTo>
                  <a:pt x="105241" y="1691201"/>
                  <a:pt x="109925" y="1692478"/>
                  <a:pt x="111628" y="1697163"/>
                </a:cubicBezTo>
                <a:cubicBezTo>
                  <a:pt x="115035" y="1706108"/>
                  <a:pt x="112906" y="1715904"/>
                  <a:pt x="111202" y="1725274"/>
                </a:cubicBezTo>
                <a:cubicBezTo>
                  <a:pt x="111628" y="1743587"/>
                  <a:pt x="110351" y="1762327"/>
                  <a:pt x="110351" y="1779790"/>
                </a:cubicBezTo>
                <a:cubicBezTo>
                  <a:pt x="110351" y="1808326"/>
                  <a:pt x="110777" y="1836861"/>
                  <a:pt x="111628" y="1864972"/>
                </a:cubicBezTo>
                <a:cubicBezTo>
                  <a:pt x="154207" y="1864120"/>
                  <a:pt x="195935" y="1882860"/>
                  <a:pt x="213819" y="1924600"/>
                </a:cubicBezTo>
                <a:cubicBezTo>
                  <a:pt x="230425" y="1963358"/>
                  <a:pt x="235533" y="2004671"/>
                  <a:pt x="211690" y="2041300"/>
                </a:cubicBezTo>
                <a:cubicBezTo>
                  <a:pt x="189548" y="2074094"/>
                  <a:pt x="149099" y="2103482"/>
                  <a:pt x="108222" y="2104759"/>
                </a:cubicBezTo>
                <a:cubicBezTo>
                  <a:pt x="86932" y="2105612"/>
                  <a:pt x="66069" y="2100074"/>
                  <a:pt x="48185" y="2090279"/>
                </a:cubicBezTo>
                <a:cubicBezTo>
                  <a:pt x="46483" y="2089854"/>
                  <a:pt x="45631" y="2089002"/>
                  <a:pt x="44780" y="2088575"/>
                </a:cubicBezTo>
                <a:cubicBezTo>
                  <a:pt x="43927" y="2088149"/>
                  <a:pt x="43502" y="2087724"/>
                  <a:pt x="42650" y="2087724"/>
                </a:cubicBezTo>
                <a:cubicBezTo>
                  <a:pt x="30515" y="2080484"/>
                  <a:pt x="19125" y="2071327"/>
                  <a:pt x="9545" y="2060839"/>
                </a:cubicBezTo>
                <a:lnTo>
                  <a:pt x="0" y="2045878"/>
                </a:lnTo>
                <a:lnTo>
                  <a:pt x="0" y="1935273"/>
                </a:lnTo>
                <a:lnTo>
                  <a:pt x="11993" y="1910119"/>
                </a:lnTo>
                <a:cubicBezTo>
                  <a:pt x="32006" y="1884991"/>
                  <a:pt x="64366" y="1869657"/>
                  <a:pt x="97152" y="1865823"/>
                </a:cubicBezTo>
                <a:cubicBezTo>
                  <a:pt x="96300" y="1837288"/>
                  <a:pt x="95874" y="1808752"/>
                  <a:pt x="96726" y="1779790"/>
                </a:cubicBezTo>
                <a:cubicBezTo>
                  <a:pt x="98003" y="1757216"/>
                  <a:pt x="95449" y="1731236"/>
                  <a:pt x="99707" y="1708237"/>
                </a:cubicBezTo>
                <a:lnTo>
                  <a:pt x="0" y="1709399"/>
                </a:lnTo>
                <a:close/>
                <a:moveTo>
                  <a:pt x="519676" y="1684551"/>
                </a:moveTo>
                <a:cubicBezTo>
                  <a:pt x="520604" y="1684551"/>
                  <a:pt x="520604" y="1686365"/>
                  <a:pt x="519676" y="1686365"/>
                </a:cubicBezTo>
                <a:cubicBezTo>
                  <a:pt x="501553" y="1689086"/>
                  <a:pt x="482038" y="1689086"/>
                  <a:pt x="463452" y="1689086"/>
                </a:cubicBezTo>
                <a:cubicBezTo>
                  <a:pt x="459270" y="1708588"/>
                  <a:pt x="461129" y="1728997"/>
                  <a:pt x="458805" y="1748500"/>
                </a:cubicBezTo>
                <a:cubicBezTo>
                  <a:pt x="458340" y="1750767"/>
                  <a:pt x="455088" y="1750767"/>
                  <a:pt x="455088" y="1748500"/>
                </a:cubicBezTo>
                <a:cubicBezTo>
                  <a:pt x="456017" y="1727636"/>
                  <a:pt x="454159" y="1706320"/>
                  <a:pt x="458805" y="1685911"/>
                </a:cubicBezTo>
                <a:cubicBezTo>
                  <a:pt x="459270" y="1684098"/>
                  <a:pt x="462058" y="1684098"/>
                  <a:pt x="462987" y="1685004"/>
                </a:cubicBezTo>
                <a:cubicBezTo>
                  <a:pt x="481574" y="1684098"/>
                  <a:pt x="501088" y="1682283"/>
                  <a:pt x="519676" y="1684551"/>
                </a:cubicBezTo>
                <a:close/>
                <a:moveTo>
                  <a:pt x="940873" y="1673235"/>
                </a:moveTo>
                <a:cubicBezTo>
                  <a:pt x="942452" y="1673062"/>
                  <a:pt x="944206" y="1673752"/>
                  <a:pt x="944674" y="1675359"/>
                </a:cubicBezTo>
                <a:cubicBezTo>
                  <a:pt x="948417" y="1697407"/>
                  <a:pt x="945610" y="1718536"/>
                  <a:pt x="944674" y="1740583"/>
                </a:cubicBezTo>
                <a:cubicBezTo>
                  <a:pt x="943270" y="1764467"/>
                  <a:pt x="942334" y="1788352"/>
                  <a:pt x="942334" y="1812696"/>
                </a:cubicBezTo>
                <a:cubicBezTo>
                  <a:pt x="942334" y="1813615"/>
                  <a:pt x="941399" y="1813615"/>
                  <a:pt x="940930" y="1812696"/>
                </a:cubicBezTo>
                <a:cubicBezTo>
                  <a:pt x="936719" y="1766764"/>
                  <a:pt x="942334" y="1721751"/>
                  <a:pt x="938123" y="1676278"/>
                </a:cubicBezTo>
                <a:cubicBezTo>
                  <a:pt x="937889" y="1674441"/>
                  <a:pt x="939293" y="1673407"/>
                  <a:pt x="940873" y="1673235"/>
                </a:cubicBezTo>
                <a:close/>
                <a:moveTo>
                  <a:pt x="454777" y="1672144"/>
                </a:moveTo>
                <a:cubicBezTo>
                  <a:pt x="477455" y="1673056"/>
                  <a:pt x="500595" y="1674425"/>
                  <a:pt x="522810" y="1674881"/>
                </a:cubicBezTo>
                <a:cubicBezTo>
                  <a:pt x="524662" y="1674881"/>
                  <a:pt x="524662" y="1677618"/>
                  <a:pt x="522810" y="1677618"/>
                </a:cubicBezTo>
                <a:cubicBezTo>
                  <a:pt x="501058" y="1677618"/>
                  <a:pt x="479307" y="1678531"/>
                  <a:pt x="458016" y="1678987"/>
                </a:cubicBezTo>
                <a:cubicBezTo>
                  <a:pt x="447834" y="1704991"/>
                  <a:pt x="450148" y="1733732"/>
                  <a:pt x="444131" y="1760648"/>
                </a:cubicBezTo>
                <a:cubicBezTo>
                  <a:pt x="443205" y="1762929"/>
                  <a:pt x="439966" y="1762017"/>
                  <a:pt x="439966" y="1759736"/>
                </a:cubicBezTo>
                <a:cubicBezTo>
                  <a:pt x="440429" y="1744225"/>
                  <a:pt x="440429" y="1727345"/>
                  <a:pt x="443205" y="1711835"/>
                </a:cubicBezTo>
                <a:cubicBezTo>
                  <a:pt x="445520" y="1699973"/>
                  <a:pt x="445520" y="1687199"/>
                  <a:pt x="451074" y="1676250"/>
                </a:cubicBezTo>
                <a:cubicBezTo>
                  <a:pt x="451074" y="1675793"/>
                  <a:pt x="451537" y="1675793"/>
                  <a:pt x="451537" y="1675337"/>
                </a:cubicBezTo>
                <a:cubicBezTo>
                  <a:pt x="451999" y="1673512"/>
                  <a:pt x="453387" y="1672144"/>
                  <a:pt x="454777" y="1672144"/>
                </a:cubicBezTo>
                <a:close/>
                <a:moveTo>
                  <a:pt x="930367" y="1668348"/>
                </a:moveTo>
                <a:cubicBezTo>
                  <a:pt x="932140" y="1667777"/>
                  <a:pt x="934151" y="1668348"/>
                  <a:pt x="934625" y="1670635"/>
                </a:cubicBezTo>
                <a:cubicBezTo>
                  <a:pt x="940302" y="1693958"/>
                  <a:pt x="932732" y="1720939"/>
                  <a:pt x="933206" y="1745176"/>
                </a:cubicBezTo>
                <a:cubicBezTo>
                  <a:pt x="934152" y="1773986"/>
                  <a:pt x="937936" y="1803253"/>
                  <a:pt x="933206" y="1832063"/>
                </a:cubicBezTo>
                <a:cubicBezTo>
                  <a:pt x="933206" y="1833892"/>
                  <a:pt x="929894" y="1833892"/>
                  <a:pt x="930367" y="1832063"/>
                </a:cubicBezTo>
                <a:cubicBezTo>
                  <a:pt x="931313" y="1802796"/>
                  <a:pt x="928001" y="1773986"/>
                  <a:pt x="927056" y="1745176"/>
                </a:cubicBezTo>
                <a:cubicBezTo>
                  <a:pt x="926582" y="1721396"/>
                  <a:pt x="932259" y="1695787"/>
                  <a:pt x="927528" y="1672922"/>
                </a:cubicBezTo>
                <a:cubicBezTo>
                  <a:pt x="927055" y="1670635"/>
                  <a:pt x="928592" y="1668920"/>
                  <a:pt x="930367" y="1668348"/>
                </a:cubicBezTo>
                <a:close/>
                <a:moveTo>
                  <a:pt x="763141" y="1664546"/>
                </a:moveTo>
                <a:cubicBezTo>
                  <a:pt x="705752" y="1665467"/>
                  <a:pt x="648823" y="1667307"/>
                  <a:pt x="591435" y="1667307"/>
                </a:cubicBezTo>
                <a:cubicBezTo>
                  <a:pt x="562970" y="1667767"/>
                  <a:pt x="534965" y="1669148"/>
                  <a:pt x="506960" y="1668687"/>
                </a:cubicBezTo>
                <a:cubicBezTo>
                  <a:pt x="493186" y="1668227"/>
                  <a:pt x="479873" y="1667767"/>
                  <a:pt x="466558" y="1666387"/>
                </a:cubicBezTo>
                <a:cubicBezTo>
                  <a:pt x="452326" y="1665467"/>
                  <a:pt x="446816" y="1670067"/>
                  <a:pt x="441307" y="1683870"/>
                </a:cubicBezTo>
                <a:cubicBezTo>
                  <a:pt x="421566" y="1734937"/>
                  <a:pt x="432126" y="1795666"/>
                  <a:pt x="434421" y="1849034"/>
                </a:cubicBezTo>
                <a:cubicBezTo>
                  <a:pt x="436257" y="1899182"/>
                  <a:pt x="435798" y="1948408"/>
                  <a:pt x="433961" y="1998556"/>
                </a:cubicBezTo>
                <a:cubicBezTo>
                  <a:pt x="433044" y="2022480"/>
                  <a:pt x="435798" y="2045022"/>
                  <a:pt x="438552" y="2068486"/>
                </a:cubicBezTo>
                <a:cubicBezTo>
                  <a:pt x="439929" y="2079068"/>
                  <a:pt x="436716" y="2108972"/>
                  <a:pt x="448194" y="2114954"/>
                </a:cubicBezTo>
                <a:cubicBezTo>
                  <a:pt x="466558" y="2124154"/>
                  <a:pt x="493646" y="2125074"/>
                  <a:pt x="514305" y="2125534"/>
                </a:cubicBezTo>
                <a:cubicBezTo>
                  <a:pt x="537261" y="2125534"/>
                  <a:pt x="559757" y="2124154"/>
                  <a:pt x="582712" y="2125534"/>
                </a:cubicBezTo>
                <a:cubicBezTo>
                  <a:pt x="634591" y="2128295"/>
                  <a:pt x="686470" y="2128295"/>
                  <a:pt x="738808" y="2126915"/>
                </a:cubicBezTo>
                <a:cubicBezTo>
                  <a:pt x="765895" y="2125994"/>
                  <a:pt x="792524" y="2124614"/>
                  <a:pt x="819611" y="2124614"/>
                </a:cubicBezTo>
                <a:cubicBezTo>
                  <a:pt x="831088" y="2124614"/>
                  <a:pt x="843025" y="2124614"/>
                  <a:pt x="854503" y="2125534"/>
                </a:cubicBezTo>
                <a:cubicBezTo>
                  <a:pt x="863685" y="2126454"/>
                  <a:pt x="873785" y="2128755"/>
                  <a:pt x="882967" y="2127835"/>
                </a:cubicBezTo>
                <a:cubicBezTo>
                  <a:pt x="899495" y="2125994"/>
                  <a:pt x="903627" y="2118633"/>
                  <a:pt x="902709" y="2103450"/>
                </a:cubicBezTo>
                <a:cubicBezTo>
                  <a:pt x="902250" y="2092869"/>
                  <a:pt x="902250" y="2082749"/>
                  <a:pt x="902250" y="2072627"/>
                </a:cubicBezTo>
                <a:cubicBezTo>
                  <a:pt x="901790" y="2048244"/>
                  <a:pt x="901332" y="2023859"/>
                  <a:pt x="901332" y="1999476"/>
                </a:cubicBezTo>
                <a:cubicBezTo>
                  <a:pt x="901332" y="1948408"/>
                  <a:pt x="901790" y="1897801"/>
                  <a:pt x="902709" y="1846733"/>
                </a:cubicBezTo>
                <a:cubicBezTo>
                  <a:pt x="903168" y="1806708"/>
                  <a:pt x="901332" y="1766682"/>
                  <a:pt x="903627" y="1726655"/>
                </a:cubicBezTo>
                <a:cubicBezTo>
                  <a:pt x="903168" y="1720214"/>
                  <a:pt x="903168" y="1713773"/>
                  <a:pt x="902250" y="1706413"/>
                </a:cubicBezTo>
                <a:cubicBezTo>
                  <a:pt x="901790" y="1701353"/>
                  <a:pt x="900872" y="1696752"/>
                  <a:pt x="900872" y="1691691"/>
                </a:cubicBezTo>
                <a:cubicBezTo>
                  <a:pt x="899954" y="1682030"/>
                  <a:pt x="896282" y="1677889"/>
                  <a:pt x="886640" y="1675128"/>
                </a:cubicBezTo>
                <a:cubicBezTo>
                  <a:pt x="873785" y="1672368"/>
                  <a:pt x="860930" y="1670527"/>
                  <a:pt x="848535" y="1668687"/>
                </a:cubicBezTo>
                <a:cubicBezTo>
                  <a:pt x="820069" y="1665467"/>
                  <a:pt x="791606" y="1664546"/>
                  <a:pt x="763141" y="1664546"/>
                </a:cubicBezTo>
                <a:close/>
                <a:moveTo>
                  <a:pt x="11016571" y="1664104"/>
                </a:moveTo>
                <a:cubicBezTo>
                  <a:pt x="11021150" y="1668199"/>
                  <a:pt x="11024455" y="1673485"/>
                  <a:pt x="11028214" y="1678313"/>
                </a:cubicBezTo>
                <a:cubicBezTo>
                  <a:pt x="11032891" y="1684508"/>
                  <a:pt x="11036109" y="1691347"/>
                  <a:pt x="11039510" y="1698277"/>
                </a:cubicBezTo>
                <a:cubicBezTo>
                  <a:pt x="11044750" y="1709311"/>
                  <a:pt x="11050449" y="1720799"/>
                  <a:pt x="11051584" y="1733216"/>
                </a:cubicBezTo>
                <a:cubicBezTo>
                  <a:pt x="11052628" y="1745815"/>
                  <a:pt x="11053309" y="1758690"/>
                  <a:pt x="11047592" y="1770216"/>
                </a:cubicBezTo>
                <a:cubicBezTo>
                  <a:pt x="11041329" y="1782382"/>
                  <a:pt x="11034613" y="1795464"/>
                  <a:pt x="11023039" y="1803173"/>
                </a:cubicBezTo>
                <a:cubicBezTo>
                  <a:pt x="11022218" y="1803449"/>
                  <a:pt x="11021393" y="1802356"/>
                  <a:pt x="11022122" y="1801805"/>
                </a:cubicBezTo>
                <a:cubicBezTo>
                  <a:pt x="11031314" y="1792004"/>
                  <a:pt x="11038951" y="1781202"/>
                  <a:pt x="11044482" y="1768673"/>
                </a:cubicBezTo>
                <a:lnTo>
                  <a:pt x="11046874" y="1740915"/>
                </a:lnTo>
                <a:lnTo>
                  <a:pt x="11042395" y="1765141"/>
                </a:lnTo>
                <a:cubicBezTo>
                  <a:pt x="11038397" y="1774573"/>
                  <a:pt x="11032305" y="1781825"/>
                  <a:pt x="11026396" y="1790081"/>
                </a:cubicBezTo>
                <a:cubicBezTo>
                  <a:pt x="11025850" y="1791181"/>
                  <a:pt x="11024212" y="1790368"/>
                  <a:pt x="11024757" y="1789268"/>
                </a:cubicBezTo>
                <a:cubicBezTo>
                  <a:pt x="11028938" y="1781297"/>
                  <a:pt x="11035304" y="1774408"/>
                  <a:pt x="11038756" y="1766075"/>
                </a:cubicBezTo>
                <a:cubicBezTo>
                  <a:pt x="11042300" y="1757102"/>
                  <a:pt x="11045297" y="1746945"/>
                  <a:pt x="11044017" y="1737178"/>
                </a:cubicBezTo>
                <a:cubicBezTo>
                  <a:pt x="11041823" y="1718738"/>
                  <a:pt x="11033626" y="1703713"/>
                  <a:pt x="11025246" y="1687684"/>
                </a:cubicBezTo>
                <a:cubicBezTo>
                  <a:pt x="11024244" y="1686046"/>
                  <a:pt x="11026882" y="1684386"/>
                  <a:pt x="11027611" y="1686117"/>
                </a:cubicBezTo>
                <a:cubicBezTo>
                  <a:pt x="11031983" y="1694451"/>
                  <a:pt x="11036696" y="1703010"/>
                  <a:pt x="11040398" y="1711895"/>
                </a:cubicBezTo>
                <a:lnTo>
                  <a:pt x="11047018" y="1739239"/>
                </a:lnTo>
                <a:lnTo>
                  <a:pt x="11047741" y="1730854"/>
                </a:lnTo>
                <a:cubicBezTo>
                  <a:pt x="11045600" y="1718166"/>
                  <a:pt x="11039903" y="1707134"/>
                  <a:pt x="11034205" y="1695646"/>
                </a:cubicBezTo>
                <a:cubicBezTo>
                  <a:pt x="11031264" y="1689627"/>
                  <a:pt x="11028231" y="1683792"/>
                  <a:pt x="11023559" y="1678967"/>
                </a:cubicBezTo>
                <a:cubicBezTo>
                  <a:pt x="11019985" y="1675143"/>
                  <a:pt x="11017597" y="1670767"/>
                  <a:pt x="11013568" y="1667401"/>
                </a:cubicBezTo>
                <a:cubicBezTo>
                  <a:pt x="11012423" y="1666492"/>
                  <a:pt x="11012625" y="1665166"/>
                  <a:pt x="11013387" y="1664319"/>
                </a:cubicBezTo>
                <a:cubicBezTo>
                  <a:pt x="11014149" y="1663472"/>
                  <a:pt x="11015472" y="1663103"/>
                  <a:pt x="11016571" y="1664104"/>
                </a:cubicBezTo>
                <a:close/>
                <a:moveTo>
                  <a:pt x="11172747" y="1654213"/>
                </a:moveTo>
                <a:cubicBezTo>
                  <a:pt x="11202725" y="1679832"/>
                  <a:pt x="11235230" y="1698597"/>
                  <a:pt x="11256538" y="1733238"/>
                </a:cubicBezTo>
                <a:cubicBezTo>
                  <a:pt x="11277487" y="1766436"/>
                  <a:pt x="11280375" y="1800357"/>
                  <a:pt x="11288683" y="1837885"/>
                </a:cubicBezTo>
                <a:cubicBezTo>
                  <a:pt x="11290127" y="1845102"/>
                  <a:pt x="11279292" y="1847628"/>
                  <a:pt x="11277487" y="1840411"/>
                </a:cubicBezTo>
                <a:cubicBezTo>
                  <a:pt x="11268818" y="1800717"/>
                  <a:pt x="11266290" y="1764271"/>
                  <a:pt x="11241008" y="1730352"/>
                </a:cubicBezTo>
                <a:cubicBezTo>
                  <a:pt x="11220422" y="1702205"/>
                  <a:pt x="11190805" y="1684162"/>
                  <a:pt x="11169497" y="1657099"/>
                </a:cubicBezTo>
                <a:cubicBezTo>
                  <a:pt x="11168052" y="1654934"/>
                  <a:pt x="11170580" y="1652408"/>
                  <a:pt x="11172747" y="1654213"/>
                </a:cubicBezTo>
                <a:close/>
                <a:moveTo>
                  <a:pt x="12190324" y="1649842"/>
                </a:moveTo>
                <a:lnTo>
                  <a:pt x="12192000" y="1653399"/>
                </a:lnTo>
                <a:lnTo>
                  <a:pt x="12192000" y="1654774"/>
                </a:lnTo>
                <a:lnTo>
                  <a:pt x="12120134" y="1815245"/>
                </a:lnTo>
                <a:cubicBezTo>
                  <a:pt x="12117477" y="1821393"/>
                  <a:pt x="12109507" y="1819197"/>
                  <a:pt x="12110835" y="1813049"/>
                </a:cubicBezTo>
                <a:cubicBezTo>
                  <a:pt x="12122792" y="1755518"/>
                  <a:pt x="12162203" y="1705452"/>
                  <a:pt x="12185674" y="1651873"/>
                </a:cubicBezTo>
                <a:cubicBezTo>
                  <a:pt x="12186559" y="1649897"/>
                  <a:pt x="12188662" y="1649348"/>
                  <a:pt x="12190324" y="1649842"/>
                </a:cubicBezTo>
                <a:close/>
                <a:moveTo>
                  <a:pt x="772265" y="1641773"/>
                </a:moveTo>
                <a:cubicBezTo>
                  <a:pt x="797803" y="1641773"/>
                  <a:pt x="823284" y="1642693"/>
                  <a:pt x="848535" y="1645684"/>
                </a:cubicBezTo>
                <a:cubicBezTo>
                  <a:pt x="879753" y="1649825"/>
                  <a:pt x="920614" y="1650285"/>
                  <a:pt x="921992" y="1689850"/>
                </a:cubicBezTo>
                <a:cubicBezTo>
                  <a:pt x="921992" y="1691691"/>
                  <a:pt x="921992" y="1693531"/>
                  <a:pt x="921074" y="1694452"/>
                </a:cubicBezTo>
                <a:cubicBezTo>
                  <a:pt x="922450" y="1700432"/>
                  <a:pt x="923369" y="1706413"/>
                  <a:pt x="922450" y="1711934"/>
                </a:cubicBezTo>
                <a:cubicBezTo>
                  <a:pt x="921074" y="1718375"/>
                  <a:pt x="921074" y="1724816"/>
                  <a:pt x="921074" y="1731257"/>
                </a:cubicBezTo>
                <a:cubicBezTo>
                  <a:pt x="921992" y="1739078"/>
                  <a:pt x="922450" y="1746899"/>
                  <a:pt x="922450" y="1754720"/>
                </a:cubicBezTo>
                <a:cubicBezTo>
                  <a:pt x="923369" y="1774963"/>
                  <a:pt x="923827" y="1795666"/>
                  <a:pt x="923827" y="1815909"/>
                </a:cubicBezTo>
                <a:cubicBezTo>
                  <a:pt x="923827" y="1856855"/>
                  <a:pt x="922450" y="1897801"/>
                  <a:pt x="922450" y="1938747"/>
                </a:cubicBezTo>
                <a:cubicBezTo>
                  <a:pt x="922450" y="1979234"/>
                  <a:pt x="922450" y="2020180"/>
                  <a:pt x="923369" y="2060665"/>
                </a:cubicBezTo>
                <a:cubicBezTo>
                  <a:pt x="923827" y="2077227"/>
                  <a:pt x="926124" y="2096090"/>
                  <a:pt x="923827" y="2112652"/>
                </a:cubicBezTo>
                <a:cubicBezTo>
                  <a:pt x="922450" y="2123695"/>
                  <a:pt x="919237" y="2135655"/>
                  <a:pt x="908218" y="2141177"/>
                </a:cubicBezTo>
                <a:cubicBezTo>
                  <a:pt x="896740" y="2146696"/>
                  <a:pt x="883885" y="2148537"/>
                  <a:pt x="871490" y="2148537"/>
                </a:cubicBezTo>
                <a:cubicBezTo>
                  <a:pt x="851748" y="2148078"/>
                  <a:pt x="832466" y="2148537"/>
                  <a:pt x="813183" y="2149459"/>
                </a:cubicBezTo>
                <a:cubicBezTo>
                  <a:pt x="771404" y="2151298"/>
                  <a:pt x="730085" y="2152219"/>
                  <a:pt x="688306" y="2152219"/>
                </a:cubicBezTo>
                <a:cubicBezTo>
                  <a:pt x="647446" y="2152219"/>
                  <a:pt x="606126" y="2148997"/>
                  <a:pt x="564807" y="2148537"/>
                </a:cubicBezTo>
                <a:cubicBezTo>
                  <a:pt x="530373" y="2148537"/>
                  <a:pt x="498236" y="2149459"/>
                  <a:pt x="464263" y="2142557"/>
                </a:cubicBezTo>
                <a:cubicBezTo>
                  <a:pt x="448194" y="2138876"/>
                  <a:pt x="432584" y="2135196"/>
                  <a:pt x="424779" y="2119093"/>
                </a:cubicBezTo>
                <a:cubicBezTo>
                  <a:pt x="417892" y="2105751"/>
                  <a:pt x="418352" y="2089650"/>
                  <a:pt x="416974" y="2074927"/>
                </a:cubicBezTo>
                <a:cubicBezTo>
                  <a:pt x="414679" y="2052844"/>
                  <a:pt x="411006" y="2032141"/>
                  <a:pt x="411465" y="2010058"/>
                </a:cubicBezTo>
                <a:cubicBezTo>
                  <a:pt x="411924" y="1986134"/>
                  <a:pt x="413761" y="1963131"/>
                  <a:pt x="414220" y="1939667"/>
                </a:cubicBezTo>
                <a:cubicBezTo>
                  <a:pt x="414679" y="1888600"/>
                  <a:pt x="411465" y="1837992"/>
                  <a:pt x="409629" y="1787845"/>
                </a:cubicBezTo>
                <a:cubicBezTo>
                  <a:pt x="408252" y="1744599"/>
                  <a:pt x="405497" y="1694912"/>
                  <a:pt x="431207" y="1657645"/>
                </a:cubicBezTo>
                <a:cubicBezTo>
                  <a:pt x="440848" y="1643384"/>
                  <a:pt x="455999" y="1644763"/>
                  <a:pt x="471149" y="1645684"/>
                </a:cubicBezTo>
                <a:cubicBezTo>
                  <a:pt x="495023" y="1647525"/>
                  <a:pt x="519355" y="1647525"/>
                  <a:pt x="543229" y="1646604"/>
                </a:cubicBezTo>
                <a:cubicBezTo>
                  <a:pt x="594190" y="1645223"/>
                  <a:pt x="645151" y="1644763"/>
                  <a:pt x="695652" y="1643384"/>
                </a:cubicBezTo>
                <a:cubicBezTo>
                  <a:pt x="721133" y="1642693"/>
                  <a:pt x="746727" y="1641773"/>
                  <a:pt x="772265" y="1641773"/>
                </a:cubicBezTo>
                <a:close/>
                <a:moveTo>
                  <a:pt x="713363" y="1628361"/>
                </a:moveTo>
                <a:cubicBezTo>
                  <a:pt x="730406" y="1628590"/>
                  <a:pt x="747505" y="1629616"/>
                  <a:pt x="764262" y="1629616"/>
                </a:cubicBezTo>
                <a:cubicBezTo>
                  <a:pt x="800987" y="1629616"/>
                  <a:pt x="838631" y="1629160"/>
                  <a:pt x="874898" y="1635547"/>
                </a:cubicBezTo>
                <a:cubicBezTo>
                  <a:pt x="879489" y="1636459"/>
                  <a:pt x="877194" y="1643302"/>
                  <a:pt x="872602" y="1642846"/>
                </a:cubicBezTo>
                <a:cubicBezTo>
                  <a:pt x="834499" y="1636459"/>
                  <a:pt x="796856" y="1636915"/>
                  <a:pt x="758753" y="1636003"/>
                </a:cubicBezTo>
                <a:cubicBezTo>
                  <a:pt x="726618" y="1635091"/>
                  <a:pt x="695401" y="1634634"/>
                  <a:pt x="663266" y="1635091"/>
                </a:cubicBezTo>
                <a:cubicBezTo>
                  <a:pt x="661430" y="1635091"/>
                  <a:pt x="660970" y="1632353"/>
                  <a:pt x="662807" y="1631897"/>
                </a:cubicBezTo>
                <a:cubicBezTo>
                  <a:pt x="679334" y="1628704"/>
                  <a:pt x="696320" y="1628134"/>
                  <a:pt x="713363" y="1628361"/>
                </a:cubicBezTo>
                <a:close/>
                <a:moveTo>
                  <a:pt x="826762" y="1616796"/>
                </a:moveTo>
                <a:cubicBezTo>
                  <a:pt x="836733" y="1616854"/>
                  <a:pt x="846531" y="1618024"/>
                  <a:pt x="855522" y="1622703"/>
                </a:cubicBezTo>
                <a:cubicBezTo>
                  <a:pt x="859211" y="1624575"/>
                  <a:pt x="856444" y="1631125"/>
                  <a:pt x="852756" y="1629253"/>
                </a:cubicBezTo>
                <a:cubicBezTo>
                  <a:pt x="832469" y="1620364"/>
                  <a:pt x="807108" y="1624575"/>
                  <a:pt x="785438" y="1623171"/>
                </a:cubicBezTo>
                <a:cubicBezTo>
                  <a:pt x="757774" y="1621767"/>
                  <a:pt x="730108" y="1622703"/>
                  <a:pt x="702905" y="1620831"/>
                </a:cubicBezTo>
                <a:cubicBezTo>
                  <a:pt x="701522" y="1620831"/>
                  <a:pt x="701522" y="1618960"/>
                  <a:pt x="702905" y="1618960"/>
                </a:cubicBezTo>
                <a:cubicBezTo>
                  <a:pt x="734259" y="1617089"/>
                  <a:pt x="765612" y="1616620"/>
                  <a:pt x="796965" y="1617556"/>
                </a:cubicBezTo>
                <a:cubicBezTo>
                  <a:pt x="806649" y="1617790"/>
                  <a:pt x="816792" y="1616738"/>
                  <a:pt x="826762" y="1616796"/>
                </a:cubicBezTo>
                <a:close/>
                <a:moveTo>
                  <a:pt x="12181530" y="1592586"/>
                </a:moveTo>
                <a:cubicBezTo>
                  <a:pt x="12181970" y="1589950"/>
                  <a:pt x="12186362" y="1590829"/>
                  <a:pt x="12185922" y="1593025"/>
                </a:cubicBezTo>
                <a:cubicBezTo>
                  <a:pt x="12182849" y="1621585"/>
                  <a:pt x="12167038" y="1644433"/>
                  <a:pt x="12151227" y="1667282"/>
                </a:cubicBezTo>
                <a:cubicBezTo>
                  <a:pt x="12130147" y="1697599"/>
                  <a:pt x="12116533" y="1730993"/>
                  <a:pt x="12101163" y="1764385"/>
                </a:cubicBezTo>
                <a:cubicBezTo>
                  <a:pt x="12098527" y="1769219"/>
                  <a:pt x="12090183" y="1765704"/>
                  <a:pt x="12091940" y="1760432"/>
                </a:cubicBezTo>
                <a:cubicBezTo>
                  <a:pt x="12102480" y="1732751"/>
                  <a:pt x="12115216" y="1703751"/>
                  <a:pt x="12132343" y="1679584"/>
                </a:cubicBezTo>
                <a:cubicBezTo>
                  <a:pt x="12151667" y="1652343"/>
                  <a:pt x="12174503" y="1626419"/>
                  <a:pt x="12181530" y="1592586"/>
                </a:cubicBezTo>
                <a:close/>
                <a:moveTo>
                  <a:pt x="10712610" y="1589916"/>
                </a:moveTo>
                <a:lnTo>
                  <a:pt x="10706462" y="1619521"/>
                </a:lnTo>
                <a:cubicBezTo>
                  <a:pt x="10706047" y="1629602"/>
                  <a:pt x="10706915" y="1639404"/>
                  <a:pt x="10709069" y="1649387"/>
                </a:cubicBezTo>
                <a:cubicBezTo>
                  <a:pt x="10710938" y="1657171"/>
                  <a:pt x="10710789" y="1665327"/>
                  <a:pt x="10715133" y="1672281"/>
                </a:cubicBezTo>
                <a:cubicBezTo>
                  <a:pt x="10715780" y="1673287"/>
                  <a:pt x="10714318" y="1674848"/>
                  <a:pt x="10713487" y="1673751"/>
                </a:cubicBezTo>
                <a:cubicBezTo>
                  <a:pt x="10707585" y="1667166"/>
                  <a:pt x="10707547" y="1658461"/>
                  <a:pt x="10705494" y="1650585"/>
                </a:cubicBezTo>
                <a:cubicBezTo>
                  <a:pt x="10703156" y="1640511"/>
                  <a:pt x="10701919" y="1630069"/>
                  <a:pt x="10702425" y="1619805"/>
                </a:cubicBezTo>
                <a:close/>
                <a:moveTo>
                  <a:pt x="10712611" y="1589912"/>
                </a:moveTo>
                <a:lnTo>
                  <a:pt x="10712610" y="1589916"/>
                </a:lnTo>
                <a:lnTo>
                  <a:pt x="10712610" y="1589914"/>
                </a:lnTo>
                <a:close/>
                <a:moveTo>
                  <a:pt x="11899310" y="1579896"/>
                </a:moveTo>
                <a:cubicBezTo>
                  <a:pt x="11901291" y="1581107"/>
                  <a:pt x="11902642" y="1583619"/>
                  <a:pt x="11901381" y="1586130"/>
                </a:cubicBezTo>
                <a:cubicBezTo>
                  <a:pt x="11871118" y="1651070"/>
                  <a:pt x="11808068" y="1686590"/>
                  <a:pt x="11744659" y="1713859"/>
                </a:cubicBezTo>
                <a:cubicBezTo>
                  <a:pt x="11741416" y="1715653"/>
                  <a:pt x="11738894" y="1710629"/>
                  <a:pt x="11741776" y="1709194"/>
                </a:cubicBezTo>
                <a:cubicBezTo>
                  <a:pt x="11801584" y="1679415"/>
                  <a:pt x="11864273" y="1644612"/>
                  <a:pt x="11893455" y="1581466"/>
                </a:cubicBezTo>
                <a:cubicBezTo>
                  <a:pt x="11894716" y="1578775"/>
                  <a:pt x="11897329" y="1578685"/>
                  <a:pt x="11899310" y="1579896"/>
                </a:cubicBezTo>
                <a:close/>
                <a:moveTo>
                  <a:pt x="10703989" y="1578431"/>
                </a:moveTo>
                <a:cubicBezTo>
                  <a:pt x="10704982" y="1575976"/>
                  <a:pt x="10708681" y="1578037"/>
                  <a:pt x="10707507" y="1580403"/>
                </a:cubicBezTo>
                <a:cubicBezTo>
                  <a:pt x="10701820" y="1593227"/>
                  <a:pt x="10699381" y="1606756"/>
                  <a:pt x="10698655" y="1620909"/>
                </a:cubicBezTo>
                <a:cubicBezTo>
                  <a:pt x="10698564" y="1626986"/>
                  <a:pt x="10698202" y="1633155"/>
                  <a:pt x="10698741" y="1639319"/>
                </a:cubicBezTo>
                <a:cubicBezTo>
                  <a:pt x="10699191" y="1643850"/>
                  <a:pt x="10700453" y="1648104"/>
                  <a:pt x="10700362" y="1652821"/>
                </a:cubicBezTo>
                <a:cubicBezTo>
                  <a:pt x="10700271" y="1653909"/>
                  <a:pt x="10699008" y="1654190"/>
                  <a:pt x="10698647" y="1653104"/>
                </a:cubicBezTo>
                <a:cubicBezTo>
                  <a:pt x="10690263" y="1630125"/>
                  <a:pt x="10694962" y="1600710"/>
                  <a:pt x="10703989" y="1578431"/>
                </a:cubicBezTo>
                <a:close/>
                <a:moveTo>
                  <a:pt x="10725882" y="1560038"/>
                </a:moveTo>
                <a:cubicBezTo>
                  <a:pt x="10726928" y="1560585"/>
                  <a:pt x="10727553" y="1561752"/>
                  <a:pt x="10726686" y="1563037"/>
                </a:cubicBezTo>
                <a:lnTo>
                  <a:pt x="10712611" y="1589912"/>
                </a:lnTo>
                <a:lnTo>
                  <a:pt x="10722546" y="1560755"/>
                </a:lnTo>
                <a:cubicBezTo>
                  <a:pt x="10723367" y="1559562"/>
                  <a:pt x="10724835" y="1559490"/>
                  <a:pt x="10725882" y="1560038"/>
                </a:cubicBezTo>
                <a:close/>
                <a:moveTo>
                  <a:pt x="688189" y="1549972"/>
                </a:moveTo>
                <a:cubicBezTo>
                  <a:pt x="769683" y="1547406"/>
                  <a:pt x="852535" y="1555427"/>
                  <a:pt x="933735" y="1553822"/>
                </a:cubicBezTo>
                <a:cubicBezTo>
                  <a:pt x="941289" y="1553822"/>
                  <a:pt x="941289" y="1566656"/>
                  <a:pt x="933316" y="1566656"/>
                </a:cubicBezTo>
                <a:cubicBezTo>
                  <a:pt x="825049" y="1568368"/>
                  <a:pt x="715525" y="1565372"/>
                  <a:pt x="607677" y="1561951"/>
                </a:cubicBezTo>
                <a:cubicBezTo>
                  <a:pt x="604740" y="1561951"/>
                  <a:pt x="604320" y="1557245"/>
                  <a:pt x="607258" y="1556816"/>
                </a:cubicBezTo>
                <a:cubicBezTo>
                  <a:pt x="634009" y="1552860"/>
                  <a:pt x="661024" y="1550827"/>
                  <a:pt x="688189" y="1549972"/>
                </a:cubicBezTo>
                <a:close/>
                <a:moveTo>
                  <a:pt x="10744306" y="1548753"/>
                </a:moveTo>
                <a:cubicBezTo>
                  <a:pt x="10745169" y="1549552"/>
                  <a:pt x="10745473" y="1550900"/>
                  <a:pt x="10744333" y="1552044"/>
                </a:cubicBezTo>
                <a:cubicBezTo>
                  <a:pt x="10726638" y="1569267"/>
                  <a:pt x="10716779" y="1597445"/>
                  <a:pt x="10714782" y="1621770"/>
                </a:cubicBezTo>
                <a:cubicBezTo>
                  <a:pt x="10712784" y="1645637"/>
                  <a:pt x="10719772" y="1671225"/>
                  <a:pt x="10734152" y="1690674"/>
                </a:cubicBezTo>
                <a:cubicBezTo>
                  <a:pt x="10734798" y="1691678"/>
                  <a:pt x="10733519" y="1692412"/>
                  <a:pt x="10732875" y="1691865"/>
                </a:cubicBezTo>
                <a:cubicBezTo>
                  <a:pt x="10727910" y="1688034"/>
                  <a:pt x="10724951" y="1682005"/>
                  <a:pt x="10722177" y="1676524"/>
                </a:cubicBezTo>
                <a:cubicBezTo>
                  <a:pt x="10719404" y="1671043"/>
                  <a:pt x="10716447" y="1665471"/>
                  <a:pt x="10714588" y="1659532"/>
                </a:cubicBezTo>
                <a:cubicBezTo>
                  <a:pt x="10710962" y="1647926"/>
                  <a:pt x="10709715" y="1635677"/>
                  <a:pt x="10710575" y="1623332"/>
                </a:cubicBezTo>
                <a:cubicBezTo>
                  <a:pt x="10711616" y="1610393"/>
                  <a:pt x="10714530" y="1596444"/>
                  <a:pt x="10719521" y="1583383"/>
                </a:cubicBezTo>
                <a:cubicBezTo>
                  <a:pt x="10724512" y="1570322"/>
                  <a:pt x="10731580" y="1558149"/>
                  <a:pt x="10740928" y="1548760"/>
                </a:cubicBezTo>
                <a:cubicBezTo>
                  <a:pt x="10742023" y="1547706"/>
                  <a:pt x="10743444" y="1547955"/>
                  <a:pt x="10744306" y="1548753"/>
                </a:cubicBezTo>
                <a:close/>
                <a:moveTo>
                  <a:pt x="12182828" y="1537928"/>
                </a:moveTo>
                <a:cubicBezTo>
                  <a:pt x="12184373" y="1538476"/>
                  <a:pt x="12185477" y="1540011"/>
                  <a:pt x="12184593" y="1541984"/>
                </a:cubicBezTo>
                <a:cubicBezTo>
                  <a:pt x="12160314" y="1602065"/>
                  <a:pt x="12120143" y="1653813"/>
                  <a:pt x="12097188" y="1714772"/>
                </a:cubicBezTo>
                <a:cubicBezTo>
                  <a:pt x="12094098" y="1720912"/>
                  <a:pt x="12084387" y="1718280"/>
                  <a:pt x="12086593" y="1711702"/>
                </a:cubicBezTo>
                <a:cubicBezTo>
                  <a:pt x="12109548" y="1650743"/>
                  <a:pt x="12152368" y="1599872"/>
                  <a:pt x="12178413" y="1539792"/>
                </a:cubicBezTo>
                <a:cubicBezTo>
                  <a:pt x="12179297" y="1537817"/>
                  <a:pt x="12181283" y="1537379"/>
                  <a:pt x="12182828" y="1537928"/>
                </a:cubicBezTo>
                <a:close/>
                <a:moveTo>
                  <a:pt x="10844903" y="1529188"/>
                </a:moveTo>
                <a:cubicBezTo>
                  <a:pt x="10855330" y="1532526"/>
                  <a:pt x="10867400" y="1533929"/>
                  <a:pt x="10876642" y="1540117"/>
                </a:cubicBezTo>
                <a:cubicBezTo>
                  <a:pt x="10884419" y="1545579"/>
                  <a:pt x="10891830" y="1550860"/>
                  <a:pt x="10898512" y="1557612"/>
                </a:cubicBezTo>
                <a:cubicBezTo>
                  <a:pt x="10900068" y="1559072"/>
                  <a:pt x="10897601" y="1561745"/>
                  <a:pt x="10896137" y="1560101"/>
                </a:cubicBezTo>
                <a:cubicBezTo>
                  <a:pt x="10889273" y="1553259"/>
                  <a:pt x="10881036" y="1546423"/>
                  <a:pt x="10872620" y="1541790"/>
                </a:cubicBezTo>
                <a:cubicBezTo>
                  <a:pt x="10863655" y="1536884"/>
                  <a:pt x="10853686" y="1534920"/>
                  <a:pt x="10844174" y="1531118"/>
                </a:cubicBezTo>
                <a:cubicBezTo>
                  <a:pt x="10843259" y="1530664"/>
                  <a:pt x="10843897" y="1528918"/>
                  <a:pt x="10844903" y="1529188"/>
                </a:cubicBezTo>
                <a:close/>
                <a:moveTo>
                  <a:pt x="948544" y="1526157"/>
                </a:moveTo>
                <a:cubicBezTo>
                  <a:pt x="954856" y="1526157"/>
                  <a:pt x="956118" y="1536778"/>
                  <a:pt x="949807" y="1537187"/>
                </a:cubicBezTo>
                <a:cubicBezTo>
                  <a:pt x="873232" y="1547806"/>
                  <a:pt x="799602" y="1549849"/>
                  <a:pt x="722185" y="1547399"/>
                </a:cubicBezTo>
                <a:cubicBezTo>
                  <a:pt x="681795" y="1545764"/>
                  <a:pt x="641824" y="1543723"/>
                  <a:pt x="601854" y="1543314"/>
                </a:cubicBezTo>
                <a:cubicBezTo>
                  <a:pt x="578712" y="1543314"/>
                  <a:pt x="547157" y="1549441"/>
                  <a:pt x="525698" y="1540863"/>
                </a:cubicBezTo>
                <a:cubicBezTo>
                  <a:pt x="522753" y="1539638"/>
                  <a:pt x="523595" y="1535553"/>
                  <a:pt x="526961" y="1536369"/>
                </a:cubicBezTo>
                <a:cubicBezTo>
                  <a:pt x="556413" y="1543314"/>
                  <a:pt x="594700" y="1533102"/>
                  <a:pt x="624573" y="1533511"/>
                </a:cubicBezTo>
                <a:cubicBezTo>
                  <a:pt x="661178" y="1533918"/>
                  <a:pt x="697782" y="1535144"/>
                  <a:pt x="734387" y="1536369"/>
                </a:cubicBezTo>
                <a:cubicBezTo>
                  <a:pt x="770571" y="1537187"/>
                  <a:pt x="806754" y="1538003"/>
                  <a:pt x="842939" y="1537187"/>
                </a:cubicBezTo>
                <a:cubicBezTo>
                  <a:pt x="878702" y="1536369"/>
                  <a:pt x="913203" y="1528609"/>
                  <a:pt x="948544" y="1526157"/>
                </a:cubicBezTo>
                <a:close/>
                <a:moveTo>
                  <a:pt x="11895271" y="1520791"/>
                </a:moveTo>
                <a:cubicBezTo>
                  <a:pt x="11897789" y="1520430"/>
                  <a:pt x="11901027" y="1521871"/>
                  <a:pt x="11901027" y="1525114"/>
                </a:cubicBezTo>
                <a:cubicBezTo>
                  <a:pt x="11903904" y="1536640"/>
                  <a:pt x="11886637" y="1565820"/>
                  <a:pt x="11880882" y="1575185"/>
                </a:cubicBezTo>
                <a:cubicBezTo>
                  <a:pt x="11867572" y="1599321"/>
                  <a:pt x="11851384" y="1622376"/>
                  <a:pt x="11830520" y="1641108"/>
                </a:cubicBezTo>
                <a:cubicBezTo>
                  <a:pt x="11790231" y="1678572"/>
                  <a:pt x="11741668" y="1701627"/>
                  <a:pt x="11690946" y="1722160"/>
                </a:cubicBezTo>
                <a:cubicBezTo>
                  <a:pt x="11687709" y="1723602"/>
                  <a:pt x="11684831" y="1718918"/>
                  <a:pt x="11688069" y="1717837"/>
                </a:cubicBezTo>
                <a:cubicBezTo>
                  <a:pt x="11732315" y="1696223"/>
                  <a:pt x="11779799" y="1674249"/>
                  <a:pt x="11815771" y="1640387"/>
                </a:cubicBezTo>
                <a:cubicBezTo>
                  <a:pt x="11851384" y="1606885"/>
                  <a:pt x="11873687" y="1569422"/>
                  <a:pt x="11891314" y="1524753"/>
                </a:cubicBezTo>
                <a:cubicBezTo>
                  <a:pt x="11891314" y="1522592"/>
                  <a:pt x="11893113" y="1521151"/>
                  <a:pt x="11895271" y="1520791"/>
                </a:cubicBezTo>
                <a:close/>
                <a:moveTo>
                  <a:pt x="10844131" y="1520022"/>
                </a:moveTo>
                <a:cubicBezTo>
                  <a:pt x="10850641" y="1520498"/>
                  <a:pt x="10857089" y="1522015"/>
                  <a:pt x="10863283" y="1524159"/>
                </a:cubicBezTo>
                <a:cubicBezTo>
                  <a:pt x="10878949" y="1529610"/>
                  <a:pt x="10889929" y="1540391"/>
                  <a:pt x="10903753" y="1548639"/>
                </a:cubicBezTo>
                <a:cubicBezTo>
                  <a:pt x="10905663" y="1549818"/>
                  <a:pt x="10904094" y="1552983"/>
                  <a:pt x="10902091" y="1551990"/>
                </a:cubicBezTo>
                <a:cubicBezTo>
                  <a:pt x="10889177" y="1544193"/>
                  <a:pt x="10878648" y="1534331"/>
                  <a:pt x="10864625" y="1528768"/>
                </a:cubicBezTo>
                <a:cubicBezTo>
                  <a:pt x="10851606" y="1523469"/>
                  <a:pt x="10838649" y="1523073"/>
                  <a:pt x="10824959" y="1523240"/>
                </a:cubicBezTo>
                <a:cubicBezTo>
                  <a:pt x="10824229" y="1523342"/>
                  <a:pt x="10823960" y="1522513"/>
                  <a:pt x="10824601" y="1522135"/>
                </a:cubicBezTo>
                <a:cubicBezTo>
                  <a:pt x="10831046" y="1520113"/>
                  <a:pt x="10837620" y="1519547"/>
                  <a:pt x="10844131" y="1520022"/>
                </a:cubicBezTo>
                <a:close/>
                <a:moveTo>
                  <a:pt x="11470335" y="1516877"/>
                </a:moveTo>
                <a:cubicBezTo>
                  <a:pt x="11460956" y="1521566"/>
                  <a:pt x="11452299" y="1525173"/>
                  <a:pt x="11444363" y="1527336"/>
                </a:cubicBezTo>
                <a:cubicBezTo>
                  <a:pt x="11440035" y="1528418"/>
                  <a:pt x="11435706" y="1529501"/>
                  <a:pt x="11431018" y="1530583"/>
                </a:cubicBezTo>
                <a:cubicBezTo>
                  <a:pt x="11436067" y="1576746"/>
                  <a:pt x="11434264" y="1623991"/>
                  <a:pt x="11429935" y="1669794"/>
                </a:cubicBezTo>
                <a:cubicBezTo>
                  <a:pt x="11425607" y="1716679"/>
                  <a:pt x="11416228" y="1761761"/>
                  <a:pt x="11405768" y="1807203"/>
                </a:cubicBezTo>
                <a:cubicBezTo>
                  <a:pt x="11396750" y="1846514"/>
                  <a:pt x="11397832" y="1891595"/>
                  <a:pt x="11381961" y="1929104"/>
                </a:cubicBezTo>
                <a:cubicBezTo>
                  <a:pt x="11394585" y="1932350"/>
                  <a:pt x="11407570" y="1934153"/>
                  <a:pt x="11420917" y="1934874"/>
                </a:cubicBezTo>
                <a:cubicBezTo>
                  <a:pt x="11420917" y="1933792"/>
                  <a:pt x="11420557" y="1932710"/>
                  <a:pt x="11420557" y="1931629"/>
                </a:cubicBezTo>
                <a:cubicBezTo>
                  <a:pt x="11420917" y="1835334"/>
                  <a:pt x="11440757" y="1736875"/>
                  <a:pt x="11472139" y="1646352"/>
                </a:cubicBezTo>
                <a:cubicBezTo>
                  <a:pt x="11483682" y="1612811"/>
                  <a:pt x="11493420" y="1577467"/>
                  <a:pt x="11508931" y="1545008"/>
                </a:cubicBezTo>
                <a:cubicBezTo>
                  <a:pt x="11493781" y="1538156"/>
                  <a:pt x="11480435" y="1528779"/>
                  <a:pt x="11470335" y="1516877"/>
                </a:cubicBezTo>
                <a:close/>
                <a:moveTo>
                  <a:pt x="1239126" y="1516414"/>
                </a:moveTo>
                <a:cubicBezTo>
                  <a:pt x="1233723" y="1527602"/>
                  <a:pt x="1226518" y="1538429"/>
                  <a:pt x="1218233" y="1548173"/>
                </a:cubicBezTo>
                <a:cubicBezTo>
                  <a:pt x="1218593" y="1555752"/>
                  <a:pt x="1222196" y="1561527"/>
                  <a:pt x="1231922" y="1559361"/>
                </a:cubicBezTo>
                <a:cubicBezTo>
                  <a:pt x="1244889" y="1556835"/>
                  <a:pt x="1256056" y="1547451"/>
                  <a:pt x="1265062" y="1537346"/>
                </a:cubicBezTo>
                <a:lnTo>
                  <a:pt x="1245863" y="1521851"/>
                </a:lnTo>
                <a:close/>
                <a:moveTo>
                  <a:pt x="10822439" y="1516134"/>
                </a:moveTo>
                <a:cubicBezTo>
                  <a:pt x="10813193" y="1517192"/>
                  <a:pt x="10804112" y="1519643"/>
                  <a:pt x="10795445" y="1523326"/>
                </a:cubicBezTo>
                <a:cubicBezTo>
                  <a:pt x="10764612" y="1536765"/>
                  <a:pt x="10740216" y="1563887"/>
                  <a:pt x="10731000" y="1596714"/>
                </a:cubicBezTo>
                <a:cubicBezTo>
                  <a:pt x="10726664" y="1612351"/>
                  <a:pt x="10725346" y="1628800"/>
                  <a:pt x="10727771" y="1645054"/>
                </a:cubicBezTo>
                <a:cubicBezTo>
                  <a:pt x="10730845" y="1664138"/>
                  <a:pt x="10738844" y="1680647"/>
                  <a:pt x="10748760" y="1696968"/>
                </a:cubicBezTo>
                <a:lnTo>
                  <a:pt x="10793317" y="1751631"/>
                </a:lnTo>
                <a:lnTo>
                  <a:pt x="10793391" y="1751790"/>
                </a:lnTo>
                <a:lnTo>
                  <a:pt x="10793467" y="1751815"/>
                </a:lnTo>
                <a:lnTo>
                  <a:pt x="10797058" y="1756221"/>
                </a:lnTo>
                <a:lnTo>
                  <a:pt x="10796931" y="1756847"/>
                </a:lnTo>
                <a:cubicBezTo>
                  <a:pt x="10797656" y="1758060"/>
                  <a:pt x="10798821" y="1759277"/>
                  <a:pt x="10799986" y="1760494"/>
                </a:cubicBezTo>
                <a:lnTo>
                  <a:pt x="10801023" y="1761084"/>
                </a:lnTo>
                <a:lnTo>
                  <a:pt x="10806790" y="1768159"/>
                </a:lnTo>
                <a:lnTo>
                  <a:pt x="10806775" y="1768445"/>
                </a:lnTo>
                <a:lnTo>
                  <a:pt x="10807910" y="1769534"/>
                </a:lnTo>
                <a:lnTo>
                  <a:pt x="10833947" y="1801475"/>
                </a:lnTo>
                <a:cubicBezTo>
                  <a:pt x="10854699" y="1821346"/>
                  <a:pt x="10876377" y="1841676"/>
                  <a:pt x="10902804" y="1852433"/>
                </a:cubicBezTo>
                <a:lnTo>
                  <a:pt x="10918001" y="1856316"/>
                </a:lnTo>
                <a:lnTo>
                  <a:pt x="10906301" y="1835411"/>
                </a:lnTo>
                <a:cubicBezTo>
                  <a:pt x="10905574" y="1834118"/>
                  <a:pt x="10907231" y="1833077"/>
                  <a:pt x="10908051" y="1834182"/>
                </a:cubicBezTo>
                <a:cubicBezTo>
                  <a:pt x="10912419" y="1841006"/>
                  <a:pt x="10916511" y="1847927"/>
                  <a:pt x="10920604" y="1854846"/>
                </a:cubicBezTo>
                <a:cubicBezTo>
                  <a:pt x="10921012" y="1855631"/>
                  <a:pt x="10920642" y="1856379"/>
                  <a:pt x="10920032" y="1856746"/>
                </a:cubicBezTo>
                <a:lnTo>
                  <a:pt x="10918651" y="1856482"/>
                </a:lnTo>
                <a:lnTo>
                  <a:pt x="10930955" y="1859626"/>
                </a:lnTo>
                <a:cubicBezTo>
                  <a:pt x="10948957" y="1861486"/>
                  <a:pt x="10967766" y="1858957"/>
                  <a:pt x="10982714" y="1848128"/>
                </a:cubicBezTo>
                <a:cubicBezTo>
                  <a:pt x="10991645" y="1841612"/>
                  <a:pt x="10999938" y="1835464"/>
                  <a:pt x="11008320" y="1828219"/>
                </a:cubicBezTo>
                <a:cubicBezTo>
                  <a:pt x="11010324" y="1826477"/>
                  <a:pt x="11010415" y="1826294"/>
                  <a:pt x="11011235" y="1825560"/>
                </a:cubicBezTo>
                <a:cubicBezTo>
                  <a:pt x="11014243" y="1823632"/>
                  <a:pt x="11016244" y="1820976"/>
                  <a:pt x="11018615" y="1819415"/>
                </a:cubicBezTo>
                <a:cubicBezTo>
                  <a:pt x="11023169" y="1815289"/>
                  <a:pt x="11023990" y="1815012"/>
                  <a:pt x="11029272" y="1809878"/>
                </a:cubicBezTo>
                <a:cubicBezTo>
                  <a:pt x="11030092" y="1809145"/>
                  <a:pt x="11030546" y="1808230"/>
                  <a:pt x="11031730" y="1807221"/>
                </a:cubicBezTo>
                <a:cubicBezTo>
                  <a:pt x="11048665" y="1789168"/>
                  <a:pt x="11059000" y="1764194"/>
                  <a:pt x="11057371" y="1739898"/>
                </a:cubicBezTo>
                <a:cubicBezTo>
                  <a:pt x="11055149" y="1700712"/>
                  <a:pt x="11028557" y="1668367"/>
                  <a:pt x="11002257" y="1641412"/>
                </a:cubicBezTo>
                <a:cubicBezTo>
                  <a:pt x="10985119" y="1623562"/>
                  <a:pt x="10967800" y="1606078"/>
                  <a:pt x="10949934" y="1588779"/>
                </a:cubicBezTo>
                <a:cubicBezTo>
                  <a:pt x="10933259" y="1572755"/>
                  <a:pt x="10916671" y="1555633"/>
                  <a:pt x="10898358" y="1541534"/>
                </a:cubicBezTo>
                <a:cubicBezTo>
                  <a:pt x="10884256" y="1530435"/>
                  <a:pt x="10868058" y="1520803"/>
                  <a:pt x="10850417" y="1517298"/>
                </a:cubicBezTo>
                <a:cubicBezTo>
                  <a:pt x="10841094" y="1515410"/>
                  <a:pt x="10831684" y="1515076"/>
                  <a:pt x="10822439" y="1516134"/>
                </a:cubicBezTo>
                <a:close/>
                <a:moveTo>
                  <a:pt x="12167379" y="1491670"/>
                </a:moveTo>
                <a:cubicBezTo>
                  <a:pt x="12167379" y="1489467"/>
                  <a:pt x="12170902" y="1490349"/>
                  <a:pt x="12170902" y="1492551"/>
                </a:cubicBezTo>
                <a:cubicBezTo>
                  <a:pt x="12168700" y="1520300"/>
                  <a:pt x="12152404" y="1542764"/>
                  <a:pt x="12138753" y="1566549"/>
                </a:cubicBezTo>
                <a:cubicBezTo>
                  <a:pt x="12120256" y="1596940"/>
                  <a:pt x="12103522" y="1628653"/>
                  <a:pt x="12089428" y="1661688"/>
                </a:cubicBezTo>
                <a:cubicBezTo>
                  <a:pt x="12086345" y="1668735"/>
                  <a:pt x="12076657" y="1664331"/>
                  <a:pt x="12079739" y="1657724"/>
                </a:cubicBezTo>
                <a:cubicBezTo>
                  <a:pt x="12093392" y="1627773"/>
                  <a:pt x="12109687" y="1598701"/>
                  <a:pt x="12127743" y="1571394"/>
                </a:cubicBezTo>
                <a:cubicBezTo>
                  <a:pt x="12144037" y="1546287"/>
                  <a:pt x="12161653" y="1521622"/>
                  <a:pt x="12167379" y="1491670"/>
                </a:cubicBezTo>
                <a:close/>
                <a:moveTo>
                  <a:pt x="11591895" y="1481173"/>
                </a:moveTo>
                <a:cubicBezTo>
                  <a:pt x="11566645" y="1482616"/>
                  <a:pt x="11549692" y="1507501"/>
                  <a:pt x="11538510" y="1527336"/>
                </a:cubicBezTo>
                <a:cubicBezTo>
                  <a:pt x="11537066" y="1530222"/>
                  <a:pt x="11535264" y="1533107"/>
                  <a:pt x="11533820" y="1536353"/>
                </a:cubicBezTo>
                <a:cubicBezTo>
                  <a:pt x="11538510" y="1537435"/>
                  <a:pt x="11543559" y="1538156"/>
                  <a:pt x="11548970" y="1538517"/>
                </a:cubicBezTo>
                <a:cubicBezTo>
                  <a:pt x="11570613" y="1539238"/>
                  <a:pt x="11596945" y="1537074"/>
                  <a:pt x="11609570" y="1516156"/>
                </a:cubicBezTo>
                <a:cubicBezTo>
                  <a:pt x="11620031" y="1498845"/>
                  <a:pt x="11614980" y="1480091"/>
                  <a:pt x="11591895" y="1481173"/>
                </a:cubicBezTo>
                <a:close/>
                <a:moveTo>
                  <a:pt x="12161643" y="1447222"/>
                </a:moveTo>
                <a:cubicBezTo>
                  <a:pt x="12162077" y="1445023"/>
                  <a:pt x="12165112" y="1445023"/>
                  <a:pt x="12164678" y="1447222"/>
                </a:cubicBezTo>
                <a:cubicBezTo>
                  <a:pt x="12162510" y="1474052"/>
                  <a:pt x="12148635" y="1496485"/>
                  <a:pt x="12134759" y="1519357"/>
                </a:cubicBezTo>
                <a:cubicBezTo>
                  <a:pt x="12116115" y="1547947"/>
                  <a:pt x="12098337" y="1578296"/>
                  <a:pt x="12087063" y="1610845"/>
                </a:cubicBezTo>
                <a:cubicBezTo>
                  <a:pt x="12084895" y="1616563"/>
                  <a:pt x="12076657" y="1613924"/>
                  <a:pt x="12078392" y="1608206"/>
                </a:cubicBezTo>
                <a:cubicBezTo>
                  <a:pt x="12094868" y="1549707"/>
                  <a:pt x="12152971" y="1507481"/>
                  <a:pt x="12161643" y="1447222"/>
                </a:cubicBezTo>
                <a:close/>
                <a:moveTo>
                  <a:pt x="1290817" y="1436112"/>
                </a:moveTo>
                <a:cubicBezTo>
                  <a:pt x="1285864" y="1435661"/>
                  <a:pt x="1280371" y="1437014"/>
                  <a:pt x="1276589" y="1439180"/>
                </a:cubicBezTo>
                <a:cubicBezTo>
                  <a:pt x="1265962" y="1444774"/>
                  <a:pt x="1258758" y="1453887"/>
                  <a:pt x="1256101" y="1464127"/>
                </a:cubicBezTo>
                <a:lnTo>
                  <a:pt x="1260204" y="1483264"/>
                </a:lnTo>
                <a:lnTo>
                  <a:pt x="1262900" y="1495842"/>
                </a:lnTo>
                <a:cubicBezTo>
                  <a:pt x="1269024" y="1504143"/>
                  <a:pt x="1276228" y="1509195"/>
                  <a:pt x="1283793" y="1511722"/>
                </a:cubicBezTo>
                <a:cubicBezTo>
                  <a:pt x="1289917" y="1501977"/>
                  <a:pt x="1294960" y="1491511"/>
                  <a:pt x="1298202" y="1479601"/>
                </a:cubicBezTo>
                <a:cubicBezTo>
                  <a:pt x="1300723" y="1469135"/>
                  <a:pt x="1305406" y="1455060"/>
                  <a:pt x="1301804" y="1443872"/>
                </a:cubicBezTo>
                <a:cubicBezTo>
                  <a:pt x="1300183" y="1438819"/>
                  <a:pt x="1295770" y="1436563"/>
                  <a:pt x="1290817" y="1436112"/>
                </a:cubicBezTo>
                <a:close/>
                <a:moveTo>
                  <a:pt x="10604458" y="1430276"/>
                </a:moveTo>
                <a:cubicBezTo>
                  <a:pt x="10595474" y="1430980"/>
                  <a:pt x="10586300" y="1433157"/>
                  <a:pt x="10576949" y="1437070"/>
                </a:cubicBezTo>
                <a:cubicBezTo>
                  <a:pt x="10548212" y="1449041"/>
                  <a:pt x="10523445" y="1474611"/>
                  <a:pt x="10517240" y="1505968"/>
                </a:cubicBezTo>
                <a:cubicBezTo>
                  <a:pt x="10511130" y="1538511"/>
                  <a:pt x="10528394" y="1567598"/>
                  <a:pt x="10558398" y="1581112"/>
                </a:cubicBezTo>
                <a:cubicBezTo>
                  <a:pt x="10587212" y="1593806"/>
                  <a:pt x="10617963" y="1583291"/>
                  <a:pt x="10633131" y="1555469"/>
                </a:cubicBezTo>
                <a:cubicBezTo>
                  <a:pt x="10650932" y="1522339"/>
                  <a:pt x="10646323" y="1479689"/>
                  <a:pt x="10635162" y="1445193"/>
                </a:cubicBezTo>
                <a:cubicBezTo>
                  <a:pt x="10633870" y="1440903"/>
                  <a:pt x="10632304" y="1436706"/>
                  <a:pt x="10630829" y="1432325"/>
                </a:cubicBezTo>
                <a:cubicBezTo>
                  <a:pt x="10622236" y="1430344"/>
                  <a:pt x="10613442" y="1429573"/>
                  <a:pt x="10604458" y="1430276"/>
                </a:cubicBezTo>
                <a:close/>
                <a:moveTo>
                  <a:pt x="11345619" y="1428698"/>
                </a:moveTo>
                <a:cubicBezTo>
                  <a:pt x="11329476" y="1426714"/>
                  <a:pt x="11313064" y="1431223"/>
                  <a:pt x="11301522" y="1445468"/>
                </a:cubicBezTo>
                <a:cubicBezTo>
                  <a:pt x="11260761" y="1494517"/>
                  <a:pt x="11331100" y="1519402"/>
                  <a:pt x="11367893" y="1519763"/>
                </a:cubicBezTo>
                <a:cubicBezTo>
                  <a:pt x="11382682" y="1519763"/>
                  <a:pt x="11398192" y="1519042"/>
                  <a:pt x="11413703" y="1516517"/>
                </a:cubicBezTo>
                <a:cubicBezTo>
                  <a:pt x="11409735" y="1493435"/>
                  <a:pt x="11403964" y="1468189"/>
                  <a:pt x="11388093" y="1450878"/>
                </a:cubicBezTo>
                <a:cubicBezTo>
                  <a:pt x="11377632" y="1439157"/>
                  <a:pt x="11361761" y="1430682"/>
                  <a:pt x="11345619" y="1428698"/>
                </a:cubicBezTo>
                <a:close/>
                <a:moveTo>
                  <a:pt x="11504963" y="1406517"/>
                </a:moveTo>
                <a:cubicBezTo>
                  <a:pt x="11478992" y="1407599"/>
                  <a:pt x="11464924" y="1431043"/>
                  <a:pt x="11466007" y="1455566"/>
                </a:cubicBezTo>
                <a:cubicBezTo>
                  <a:pt x="11466728" y="1469632"/>
                  <a:pt x="11470695" y="1482616"/>
                  <a:pt x="11476827" y="1494156"/>
                </a:cubicBezTo>
                <a:cubicBezTo>
                  <a:pt x="11483321" y="1490189"/>
                  <a:pt x="11489092" y="1485501"/>
                  <a:pt x="11494864" y="1480452"/>
                </a:cubicBezTo>
                <a:cubicBezTo>
                  <a:pt x="11503159" y="1472878"/>
                  <a:pt x="11511816" y="1465304"/>
                  <a:pt x="11517227" y="1455206"/>
                </a:cubicBezTo>
                <a:cubicBezTo>
                  <a:pt x="11523721" y="1442944"/>
                  <a:pt x="11534902" y="1404714"/>
                  <a:pt x="11504963" y="1406517"/>
                </a:cubicBezTo>
                <a:close/>
                <a:moveTo>
                  <a:pt x="12160528" y="1402329"/>
                </a:moveTo>
                <a:cubicBezTo>
                  <a:pt x="12160969" y="1400579"/>
                  <a:pt x="12163172" y="1401016"/>
                  <a:pt x="12162732" y="1402766"/>
                </a:cubicBezTo>
                <a:cubicBezTo>
                  <a:pt x="12155242" y="1428573"/>
                  <a:pt x="12140264" y="1450006"/>
                  <a:pt x="12127489" y="1473626"/>
                </a:cubicBezTo>
                <a:cubicBezTo>
                  <a:pt x="12113832" y="1498559"/>
                  <a:pt x="12101057" y="1523492"/>
                  <a:pt x="12088281" y="1548861"/>
                </a:cubicBezTo>
                <a:cubicBezTo>
                  <a:pt x="12085637" y="1552798"/>
                  <a:pt x="12078589" y="1549735"/>
                  <a:pt x="12080350" y="1545362"/>
                </a:cubicBezTo>
                <a:cubicBezTo>
                  <a:pt x="12101496" y="1494622"/>
                  <a:pt x="12142026" y="1453505"/>
                  <a:pt x="12160528" y="1402329"/>
                </a:cubicBezTo>
                <a:close/>
                <a:moveTo>
                  <a:pt x="12150848" y="1359495"/>
                </a:moveTo>
                <a:cubicBezTo>
                  <a:pt x="12152068" y="1359825"/>
                  <a:pt x="12153065" y="1360923"/>
                  <a:pt x="12152621" y="1362461"/>
                </a:cubicBezTo>
                <a:cubicBezTo>
                  <a:pt x="12136662" y="1409042"/>
                  <a:pt x="12110950" y="1451669"/>
                  <a:pt x="12087455" y="1494735"/>
                </a:cubicBezTo>
                <a:cubicBezTo>
                  <a:pt x="12084794" y="1498689"/>
                  <a:pt x="12078589" y="1495174"/>
                  <a:pt x="12080806" y="1490780"/>
                </a:cubicBezTo>
                <a:cubicBezTo>
                  <a:pt x="12102527" y="1446835"/>
                  <a:pt x="12131343" y="1407724"/>
                  <a:pt x="12147745" y="1361143"/>
                </a:cubicBezTo>
                <a:cubicBezTo>
                  <a:pt x="12148188" y="1359605"/>
                  <a:pt x="12149629" y="1359166"/>
                  <a:pt x="12150848" y="1359495"/>
                </a:cubicBezTo>
                <a:close/>
                <a:moveTo>
                  <a:pt x="12125334" y="1350151"/>
                </a:moveTo>
                <a:cubicBezTo>
                  <a:pt x="12125771" y="1348404"/>
                  <a:pt x="12128393" y="1349278"/>
                  <a:pt x="12127956" y="1350588"/>
                </a:cubicBezTo>
                <a:cubicBezTo>
                  <a:pt x="12120966" y="1381153"/>
                  <a:pt x="12100432" y="1410845"/>
                  <a:pt x="12083832" y="1436607"/>
                </a:cubicBezTo>
                <a:cubicBezTo>
                  <a:pt x="12082084" y="1438789"/>
                  <a:pt x="12078589" y="1437479"/>
                  <a:pt x="12079463" y="1434860"/>
                </a:cubicBezTo>
                <a:cubicBezTo>
                  <a:pt x="12091695" y="1404732"/>
                  <a:pt x="12114850" y="1381153"/>
                  <a:pt x="12125334" y="1350151"/>
                </a:cubicBezTo>
                <a:close/>
                <a:moveTo>
                  <a:pt x="12107692" y="1342442"/>
                </a:moveTo>
                <a:cubicBezTo>
                  <a:pt x="12109876" y="1340675"/>
                  <a:pt x="12112934" y="1343767"/>
                  <a:pt x="12110750" y="1345975"/>
                </a:cubicBezTo>
                <a:cubicBezTo>
                  <a:pt x="12096333" y="1362759"/>
                  <a:pt x="12082790" y="1380426"/>
                  <a:pt x="12070556" y="1398977"/>
                </a:cubicBezTo>
                <a:cubicBezTo>
                  <a:pt x="12068373" y="1402069"/>
                  <a:pt x="12063130" y="1398977"/>
                  <a:pt x="12065751" y="1396327"/>
                </a:cubicBezTo>
                <a:cubicBezTo>
                  <a:pt x="12078858" y="1377776"/>
                  <a:pt x="12092838" y="1359668"/>
                  <a:pt x="12107692" y="1342442"/>
                </a:cubicBezTo>
                <a:close/>
                <a:moveTo>
                  <a:pt x="10314902" y="1324795"/>
                </a:moveTo>
                <a:cubicBezTo>
                  <a:pt x="10317839" y="1325368"/>
                  <a:pt x="10320381" y="1327826"/>
                  <a:pt x="10319662" y="1331574"/>
                </a:cubicBezTo>
                <a:cubicBezTo>
                  <a:pt x="10316784" y="1346110"/>
                  <a:pt x="10326697" y="1361060"/>
                  <a:pt x="10338503" y="1368512"/>
                </a:cubicBezTo>
                <a:cubicBezTo>
                  <a:pt x="10350859" y="1376237"/>
                  <a:pt x="10364752" y="1379023"/>
                  <a:pt x="10379090" y="1377698"/>
                </a:cubicBezTo>
                <a:cubicBezTo>
                  <a:pt x="10407309" y="1375503"/>
                  <a:pt x="10432755" y="1362813"/>
                  <a:pt x="10457562" y="1350032"/>
                </a:cubicBezTo>
                <a:cubicBezTo>
                  <a:pt x="10479815" y="1338722"/>
                  <a:pt x="10503891" y="1326036"/>
                  <a:pt x="10529468" y="1325952"/>
                </a:cubicBezTo>
                <a:cubicBezTo>
                  <a:pt x="10557328" y="1325861"/>
                  <a:pt x="10581399" y="1340764"/>
                  <a:pt x="10599914" y="1360894"/>
                </a:cubicBezTo>
                <a:cubicBezTo>
                  <a:pt x="10616780" y="1379749"/>
                  <a:pt x="10630094" y="1401631"/>
                  <a:pt x="10639393" y="1425171"/>
                </a:cubicBezTo>
                <a:cubicBezTo>
                  <a:pt x="10661613" y="1432316"/>
                  <a:pt x="10681660" y="1446136"/>
                  <a:pt x="10698882" y="1461519"/>
                </a:cubicBezTo>
                <a:cubicBezTo>
                  <a:pt x="10722699" y="1482910"/>
                  <a:pt x="10743055" y="1507602"/>
                  <a:pt x="10764140" y="1531742"/>
                </a:cubicBezTo>
                <a:cubicBezTo>
                  <a:pt x="10764690" y="1532471"/>
                  <a:pt x="10764784" y="1533202"/>
                  <a:pt x="10764877" y="1533932"/>
                </a:cubicBezTo>
                <a:cubicBezTo>
                  <a:pt x="10780640" y="1520999"/>
                  <a:pt x="10799886" y="1512074"/>
                  <a:pt x="10821436" y="1509536"/>
                </a:cubicBezTo>
                <a:cubicBezTo>
                  <a:pt x="10856226" y="1505586"/>
                  <a:pt x="10887518" y="1522019"/>
                  <a:pt x="10912619" y="1544958"/>
                </a:cubicBezTo>
                <a:cubicBezTo>
                  <a:pt x="10948071" y="1577365"/>
                  <a:pt x="10983070" y="1610687"/>
                  <a:pt x="11015061" y="1646394"/>
                </a:cubicBezTo>
                <a:cubicBezTo>
                  <a:pt x="11038343" y="1672081"/>
                  <a:pt x="11061825" y="1703339"/>
                  <a:pt x="11063125" y="1739330"/>
                </a:cubicBezTo>
                <a:cubicBezTo>
                  <a:pt x="11064119" y="1765364"/>
                  <a:pt x="11053608" y="1792532"/>
                  <a:pt x="11035123" y="1811412"/>
                </a:cubicBezTo>
                <a:cubicBezTo>
                  <a:pt x="11034214" y="1812786"/>
                  <a:pt x="11029297" y="1817644"/>
                  <a:pt x="11028384" y="1818104"/>
                </a:cubicBezTo>
                <a:cubicBezTo>
                  <a:pt x="11004703" y="1840108"/>
                  <a:pt x="10985230" y="1864199"/>
                  <a:pt x="10951167" y="1867142"/>
                </a:cubicBezTo>
                <a:cubicBezTo>
                  <a:pt x="10921670" y="1869615"/>
                  <a:pt x="10891127" y="1859026"/>
                  <a:pt x="10867869" y="1841105"/>
                </a:cubicBezTo>
                <a:cubicBezTo>
                  <a:pt x="10834079" y="1814539"/>
                  <a:pt x="10803286" y="1782391"/>
                  <a:pt x="10776691" y="1748675"/>
                </a:cubicBezTo>
                <a:cubicBezTo>
                  <a:pt x="10763026" y="1731180"/>
                  <a:pt x="10750363" y="1713041"/>
                  <a:pt x="10739434" y="1694166"/>
                </a:cubicBezTo>
                <a:cubicBezTo>
                  <a:pt x="10730984" y="1679485"/>
                  <a:pt x="10724087" y="1664434"/>
                  <a:pt x="10721477" y="1647632"/>
                </a:cubicBezTo>
                <a:cubicBezTo>
                  <a:pt x="10715046" y="1606816"/>
                  <a:pt x="10731173" y="1564191"/>
                  <a:pt x="10760960" y="1537234"/>
                </a:cubicBezTo>
                <a:cubicBezTo>
                  <a:pt x="10760593" y="1537053"/>
                  <a:pt x="10760227" y="1536871"/>
                  <a:pt x="10759770" y="1536416"/>
                </a:cubicBezTo>
                <a:cubicBezTo>
                  <a:pt x="10728700" y="1503446"/>
                  <a:pt x="10689631" y="1453510"/>
                  <a:pt x="10643447" y="1436304"/>
                </a:cubicBezTo>
                <a:cubicBezTo>
                  <a:pt x="10646950" y="1446707"/>
                  <a:pt x="10649633" y="1457387"/>
                  <a:pt x="10651677" y="1468435"/>
                </a:cubicBezTo>
                <a:cubicBezTo>
                  <a:pt x="10657900" y="1501395"/>
                  <a:pt x="10657378" y="1539219"/>
                  <a:pt x="10637463" y="1567879"/>
                </a:cubicBezTo>
                <a:cubicBezTo>
                  <a:pt x="10621365" y="1590680"/>
                  <a:pt x="10593178" y="1602923"/>
                  <a:pt x="10565656" y="1594517"/>
                </a:cubicBezTo>
                <a:cubicBezTo>
                  <a:pt x="10536946" y="1585750"/>
                  <a:pt x="10511388" y="1562355"/>
                  <a:pt x="10506724" y="1531765"/>
                </a:cubicBezTo>
                <a:cubicBezTo>
                  <a:pt x="10497765" y="1470767"/>
                  <a:pt x="10560165" y="1415291"/>
                  <a:pt x="10619101" y="1421036"/>
                </a:cubicBezTo>
                <a:cubicBezTo>
                  <a:pt x="10621477" y="1421302"/>
                  <a:pt x="10624036" y="1421659"/>
                  <a:pt x="10626504" y="1422199"/>
                </a:cubicBezTo>
                <a:cubicBezTo>
                  <a:pt x="10613620" y="1391636"/>
                  <a:pt x="10593432" y="1362011"/>
                  <a:pt x="10564791" y="1346209"/>
                </a:cubicBezTo>
                <a:cubicBezTo>
                  <a:pt x="10532581" y="1328408"/>
                  <a:pt x="10499827" y="1341123"/>
                  <a:pt x="10469458" y="1356845"/>
                </a:cubicBezTo>
                <a:cubicBezTo>
                  <a:pt x="10439179" y="1372384"/>
                  <a:pt x="10406625" y="1390671"/>
                  <a:pt x="10371272" y="1389782"/>
                </a:cubicBezTo>
                <a:cubicBezTo>
                  <a:pt x="10354371" y="1389381"/>
                  <a:pt x="10337730" y="1384320"/>
                  <a:pt x="10324906" y="1372942"/>
                </a:cubicBezTo>
                <a:cubicBezTo>
                  <a:pt x="10312906" y="1362201"/>
                  <a:pt x="10304542" y="1345510"/>
                  <a:pt x="10307780" y="1329329"/>
                </a:cubicBezTo>
                <a:cubicBezTo>
                  <a:pt x="10308636" y="1325535"/>
                  <a:pt x="10311966" y="1324222"/>
                  <a:pt x="10314902" y="1324795"/>
                </a:cubicBezTo>
                <a:close/>
                <a:moveTo>
                  <a:pt x="10871264" y="1322220"/>
                </a:moveTo>
                <a:cubicBezTo>
                  <a:pt x="10872603" y="1323280"/>
                  <a:pt x="10874611" y="1322926"/>
                  <a:pt x="10875950" y="1322220"/>
                </a:cubicBezTo>
                <a:cubicBezTo>
                  <a:pt x="10876619" y="1321513"/>
                  <a:pt x="10876955" y="1322220"/>
                  <a:pt x="10876619" y="1322574"/>
                </a:cubicBezTo>
                <a:cubicBezTo>
                  <a:pt x="10875281" y="1323987"/>
                  <a:pt x="10872268" y="1324340"/>
                  <a:pt x="10870929" y="1322574"/>
                </a:cubicBezTo>
                <a:close/>
                <a:moveTo>
                  <a:pt x="10647760" y="1319373"/>
                </a:moveTo>
                <a:lnTo>
                  <a:pt x="10647144" y="1319526"/>
                </a:lnTo>
                <a:lnTo>
                  <a:pt x="10646959" y="1319407"/>
                </a:lnTo>
                <a:close/>
                <a:moveTo>
                  <a:pt x="10867749" y="1318700"/>
                </a:moveTo>
                <a:cubicBezTo>
                  <a:pt x="10869793" y="1321635"/>
                  <a:pt x="10873882" y="1320534"/>
                  <a:pt x="10875926" y="1318700"/>
                </a:cubicBezTo>
                <a:cubicBezTo>
                  <a:pt x="10876267" y="1318333"/>
                  <a:pt x="10876949" y="1319067"/>
                  <a:pt x="10876608" y="1319434"/>
                </a:cubicBezTo>
                <a:cubicBezTo>
                  <a:pt x="10874563" y="1321635"/>
                  <a:pt x="10868771" y="1322736"/>
                  <a:pt x="10867749" y="1319067"/>
                </a:cubicBezTo>
                <a:cubicBezTo>
                  <a:pt x="10867749" y="1318700"/>
                  <a:pt x="10867749" y="1318700"/>
                  <a:pt x="10867749" y="1318700"/>
                </a:cubicBezTo>
                <a:close/>
                <a:moveTo>
                  <a:pt x="10653547" y="1317935"/>
                </a:moveTo>
                <a:cubicBezTo>
                  <a:pt x="10654300" y="1317935"/>
                  <a:pt x="10654300" y="1318731"/>
                  <a:pt x="10653547" y="1319128"/>
                </a:cubicBezTo>
                <a:lnTo>
                  <a:pt x="10647760" y="1319373"/>
                </a:lnTo>
                <a:close/>
                <a:moveTo>
                  <a:pt x="12101306" y="1317296"/>
                </a:moveTo>
                <a:cubicBezTo>
                  <a:pt x="12103545" y="1315555"/>
                  <a:pt x="12107127" y="1318166"/>
                  <a:pt x="12105336" y="1320342"/>
                </a:cubicBezTo>
                <a:cubicBezTo>
                  <a:pt x="12100410" y="1327741"/>
                  <a:pt x="12095037" y="1334269"/>
                  <a:pt x="12090113" y="1341668"/>
                </a:cubicBezTo>
                <a:cubicBezTo>
                  <a:pt x="12086082" y="1348196"/>
                  <a:pt x="12082501" y="1355595"/>
                  <a:pt x="12077128" y="1361253"/>
                </a:cubicBezTo>
                <a:cubicBezTo>
                  <a:pt x="12075336" y="1363429"/>
                  <a:pt x="12070860" y="1360817"/>
                  <a:pt x="12072202" y="1358206"/>
                </a:cubicBezTo>
                <a:cubicBezTo>
                  <a:pt x="12074889" y="1350372"/>
                  <a:pt x="12081157" y="1342973"/>
                  <a:pt x="12086082" y="1336445"/>
                </a:cubicBezTo>
                <a:cubicBezTo>
                  <a:pt x="12090560" y="1329917"/>
                  <a:pt x="12095485" y="1322953"/>
                  <a:pt x="12101306" y="1317296"/>
                </a:cubicBezTo>
                <a:close/>
                <a:moveTo>
                  <a:pt x="10640365" y="1315153"/>
                </a:moveTo>
                <a:lnTo>
                  <a:pt x="10646959" y="1319407"/>
                </a:lnTo>
                <a:lnTo>
                  <a:pt x="10644132" y="1319526"/>
                </a:lnTo>
                <a:cubicBezTo>
                  <a:pt x="10642248" y="1319128"/>
                  <a:pt x="10640365" y="1317141"/>
                  <a:pt x="10640365" y="1315153"/>
                </a:cubicBezTo>
                <a:close/>
                <a:moveTo>
                  <a:pt x="10722255" y="1313562"/>
                </a:moveTo>
                <a:cubicBezTo>
                  <a:pt x="10722255" y="1313562"/>
                  <a:pt x="10722652" y="1314198"/>
                  <a:pt x="10722255" y="1314198"/>
                </a:cubicBezTo>
                <a:cubicBezTo>
                  <a:pt x="10721857" y="1314517"/>
                  <a:pt x="10721062" y="1314517"/>
                  <a:pt x="10720665" y="1314835"/>
                </a:cubicBezTo>
                <a:cubicBezTo>
                  <a:pt x="10720268" y="1314835"/>
                  <a:pt x="10719870" y="1314198"/>
                  <a:pt x="10720268" y="1314198"/>
                </a:cubicBezTo>
                <a:cubicBezTo>
                  <a:pt x="10721062" y="1313881"/>
                  <a:pt x="10721460" y="1313881"/>
                  <a:pt x="10722255" y="1313562"/>
                </a:cubicBezTo>
                <a:close/>
                <a:moveTo>
                  <a:pt x="10555718" y="1313258"/>
                </a:moveTo>
                <a:lnTo>
                  <a:pt x="10555027" y="1313270"/>
                </a:lnTo>
                <a:lnTo>
                  <a:pt x="10557900" y="1315948"/>
                </a:lnTo>
                <a:lnTo>
                  <a:pt x="10558830" y="1316076"/>
                </a:lnTo>
                <a:close/>
                <a:moveTo>
                  <a:pt x="1231561" y="1308893"/>
                </a:moveTo>
                <a:cubicBezTo>
                  <a:pt x="1230481" y="1308893"/>
                  <a:pt x="1228319" y="1308532"/>
                  <a:pt x="1226158" y="1309254"/>
                </a:cubicBezTo>
                <a:cubicBezTo>
                  <a:pt x="1221115" y="1310698"/>
                  <a:pt x="1216072" y="1312863"/>
                  <a:pt x="1211749" y="1316111"/>
                </a:cubicBezTo>
                <a:cubicBezTo>
                  <a:pt x="1181851" y="1334878"/>
                  <a:pt x="1162759" y="1369886"/>
                  <a:pt x="1149071" y="1401646"/>
                </a:cubicBezTo>
                <a:cubicBezTo>
                  <a:pt x="1140066" y="1423300"/>
                  <a:pt x="1131060" y="1445676"/>
                  <a:pt x="1124216" y="1468413"/>
                </a:cubicBezTo>
                <a:cubicBezTo>
                  <a:pt x="1132501" y="1459391"/>
                  <a:pt x="1140426" y="1450368"/>
                  <a:pt x="1148351" y="1441706"/>
                </a:cubicBezTo>
                <a:cubicBezTo>
                  <a:pt x="1175007" y="1412834"/>
                  <a:pt x="1202383" y="1382879"/>
                  <a:pt x="1218954" y="1346427"/>
                </a:cubicBezTo>
                <a:cubicBezTo>
                  <a:pt x="1219854" y="1344262"/>
                  <a:pt x="1223276" y="1336683"/>
                  <a:pt x="1226338" y="1328743"/>
                </a:cubicBezTo>
                <a:lnTo>
                  <a:pt x="1227126" y="1325750"/>
                </a:lnTo>
                <a:close/>
                <a:moveTo>
                  <a:pt x="10459918" y="1307892"/>
                </a:moveTo>
                <a:lnTo>
                  <a:pt x="10452579" y="1313962"/>
                </a:lnTo>
                <a:lnTo>
                  <a:pt x="10454357" y="1313653"/>
                </a:lnTo>
                <a:close/>
                <a:moveTo>
                  <a:pt x="10499219" y="1305966"/>
                </a:moveTo>
                <a:cubicBezTo>
                  <a:pt x="10499219" y="1305612"/>
                  <a:pt x="10499964" y="1305612"/>
                  <a:pt x="10499964" y="1305966"/>
                </a:cubicBezTo>
                <a:cubicBezTo>
                  <a:pt x="10499964" y="1309499"/>
                  <a:pt x="10499964" y="1313386"/>
                  <a:pt x="10501080" y="1316920"/>
                </a:cubicBezTo>
                <a:cubicBezTo>
                  <a:pt x="10506291" y="1317273"/>
                  <a:pt x="10510756" y="1315506"/>
                  <a:pt x="10515966" y="1316213"/>
                </a:cubicBezTo>
                <a:cubicBezTo>
                  <a:pt x="10513361" y="1316920"/>
                  <a:pt x="10510384" y="1316566"/>
                  <a:pt x="10507407" y="1316920"/>
                </a:cubicBezTo>
                <a:cubicBezTo>
                  <a:pt x="10505174" y="1317273"/>
                  <a:pt x="10503313" y="1317979"/>
                  <a:pt x="10501080" y="1317979"/>
                </a:cubicBezTo>
                <a:cubicBezTo>
                  <a:pt x="10501080" y="1317979"/>
                  <a:pt x="10501080" y="1317979"/>
                  <a:pt x="10500709" y="1317627"/>
                </a:cubicBezTo>
                <a:cubicBezTo>
                  <a:pt x="10500709" y="1317627"/>
                  <a:pt x="10500709" y="1317627"/>
                  <a:pt x="10500336" y="1317627"/>
                </a:cubicBezTo>
                <a:cubicBezTo>
                  <a:pt x="10498848" y="1313739"/>
                  <a:pt x="10498848" y="1309499"/>
                  <a:pt x="10499219" y="1305966"/>
                </a:cubicBezTo>
                <a:close/>
                <a:moveTo>
                  <a:pt x="10467518" y="1305962"/>
                </a:moveTo>
                <a:cubicBezTo>
                  <a:pt x="10467518" y="1305612"/>
                  <a:pt x="10468263" y="1305962"/>
                  <a:pt x="10468263" y="1306310"/>
                </a:cubicBezTo>
                <a:cubicBezTo>
                  <a:pt x="10465281" y="1309801"/>
                  <a:pt x="10461928" y="1312942"/>
                  <a:pt x="10458201" y="1315385"/>
                </a:cubicBezTo>
                <a:cubicBezTo>
                  <a:pt x="10456338" y="1316433"/>
                  <a:pt x="10454473" y="1317479"/>
                  <a:pt x="10452238" y="1318526"/>
                </a:cubicBezTo>
                <a:cubicBezTo>
                  <a:pt x="10450375" y="1318876"/>
                  <a:pt x="10447766" y="1319224"/>
                  <a:pt x="10445530" y="1319574"/>
                </a:cubicBezTo>
                <a:cubicBezTo>
                  <a:pt x="10444785" y="1319574"/>
                  <a:pt x="10444785" y="1319224"/>
                  <a:pt x="10445157" y="1318876"/>
                </a:cubicBezTo>
                <a:cubicBezTo>
                  <a:pt x="10447020" y="1318526"/>
                  <a:pt x="10449257" y="1318526"/>
                  <a:pt x="10451120" y="1317828"/>
                </a:cubicBezTo>
                <a:cubicBezTo>
                  <a:pt x="10453728" y="1316781"/>
                  <a:pt x="10456338" y="1315735"/>
                  <a:pt x="10458201" y="1313989"/>
                </a:cubicBezTo>
                <a:cubicBezTo>
                  <a:pt x="10461555" y="1311546"/>
                  <a:pt x="10464908" y="1309103"/>
                  <a:pt x="10467518" y="1305962"/>
                </a:cubicBezTo>
                <a:close/>
                <a:moveTo>
                  <a:pt x="10316518" y="1305612"/>
                </a:moveTo>
                <a:cubicBezTo>
                  <a:pt x="10316870" y="1305612"/>
                  <a:pt x="10317224" y="1305994"/>
                  <a:pt x="10316518" y="1306375"/>
                </a:cubicBezTo>
                <a:lnTo>
                  <a:pt x="10316053" y="1306766"/>
                </a:lnTo>
                <a:lnTo>
                  <a:pt x="10316230" y="1306325"/>
                </a:lnTo>
                <a:lnTo>
                  <a:pt x="10313204" y="1307839"/>
                </a:lnTo>
                <a:cubicBezTo>
                  <a:pt x="10312409" y="1308156"/>
                  <a:pt x="10311615" y="1309110"/>
                  <a:pt x="10311217" y="1309746"/>
                </a:cubicBezTo>
                <a:cubicBezTo>
                  <a:pt x="10311217" y="1308792"/>
                  <a:pt x="10312409" y="1307839"/>
                  <a:pt x="10312807" y="1307203"/>
                </a:cubicBezTo>
                <a:cubicBezTo>
                  <a:pt x="10314000" y="1306248"/>
                  <a:pt x="10315192" y="1305931"/>
                  <a:pt x="10316384" y="1305931"/>
                </a:cubicBezTo>
                <a:lnTo>
                  <a:pt x="10316384" y="1305942"/>
                </a:lnTo>
                <a:close/>
                <a:moveTo>
                  <a:pt x="10640878" y="1304022"/>
                </a:moveTo>
                <a:cubicBezTo>
                  <a:pt x="10641596" y="1304022"/>
                  <a:pt x="10641596" y="1304976"/>
                  <a:pt x="10640878" y="1304976"/>
                </a:cubicBezTo>
                <a:cubicBezTo>
                  <a:pt x="10634057" y="1305295"/>
                  <a:pt x="10626875" y="1304976"/>
                  <a:pt x="10619695" y="1304658"/>
                </a:cubicBezTo>
                <a:lnTo>
                  <a:pt x="10619695" y="1304340"/>
                </a:lnTo>
                <a:cubicBezTo>
                  <a:pt x="10626875" y="1304022"/>
                  <a:pt x="10634057" y="1304658"/>
                  <a:pt x="10640878" y="1304022"/>
                </a:cubicBezTo>
                <a:close/>
                <a:moveTo>
                  <a:pt x="10624833" y="1302962"/>
                </a:moveTo>
                <a:cubicBezTo>
                  <a:pt x="10628894" y="1303227"/>
                  <a:pt x="10632586" y="1302962"/>
                  <a:pt x="10636277" y="1302962"/>
                </a:cubicBezTo>
                <a:cubicBezTo>
                  <a:pt x="10638861" y="1302962"/>
                  <a:pt x="10641445" y="1302432"/>
                  <a:pt x="10644028" y="1302962"/>
                </a:cubicBezTo>
                <a:cubicBezTo>
                  <a:pt x="10644767" y="1302962"/>
                  <a:pt x="10644398" y="1303757"/>
                  <a:pt x="10643660" y="1303492"/>
                </a:cubicBezTo>
                <a:cubicBezTo>
                  <a:pt x="10640706" y="1302962"/>
                  <a:pt x="10637015" y="1303757"/>
                  <a:pt x="10634062" y="1303757"/>
                </a:cubicBezTo>
                <a:cubicBezTo>
                  <a:pt x="10631109" y="1303757"/>
                  <a:pt x="10627787" y="1303757"/>
                  <a:pt x="10624833" y="1303492"/>
                </a:cubicBezTo>
                <a:cubicBezTo>
                  <a:pt x="10624464" y="1303227"/>
                  <a:pt x="10624833" y="1302962"/>
                  <a:pt x="10624833" y="1302962"/>
                </a:cubicBezTo>
                <a:close/>
                <a:moveTo>
                  <a:pt x="1475069" y="1302036"/>
                </a:moveTo>
                <a:cubicBezTo>
                  <a:pt x="1464623" y="1304201"/>
                  <a:pt x="1456338" y="1310698"/>
                  <a:pt x="1449854" y="1319359"/>
                </a:cubicBezTo>
                <a:cubicBezTo>
                  <a:pt x="1432924" y="1342096"/>
                  <a:pt x="1422117" y="1369164"/>
                  <a:pt x="1413472" y="1396232"/>
                </a:cubicBezTo>
                <a:lnTo>
                  <a:pt x="1401792" y="1435239"/>
                </a:lnTo>
                <a:lnTo>
                  <a:pt x="1398343" y="1446759"/>
                </a:lnTo>
                <a:cubicBezTo>
                  <a:pt x="1399063" y="1445676"/>
                  <a:pt x="1399784" y="1444954"/>
                  <a:pt x="1400864" y="1443872"/>
                </a:cubicBezTo>
                <a:lnTo>
                  <a:pt x="1404816" y="1437135"/>
                </a:lnTo>
                <a:lnTo>
                  <a:pt x="1452736" y="1355450"/>
                </a:lnTo>
                <a:cubicBezTo>
                  <a:pt x="1461021" y="1338487"/>
                  <a:pt x="1471828" y="1320803"/>
                  <a:pt x="1475069" y="1302036"/>
                </a:cubicBezTo>
                <a:close/>
                <a:moveTo>
                  <a:pt x="12094960" y="1300274"/>
                </a:moveTo>
                <a:cubicBezTo>
                  <a:pt x="12096087" y="1300940"/>
                  <a:pt x="12096839" y="1302383"/>
                  <a:pt x="12096195" y="1303938"/>
                </a:cubicBezTo>
                <a:cubicBezTo>
                  <a:pt x="12091471" y="1314155"/>
                  <a:pt x="12085459" y="1326593"/>
                  <a:pt x="12077300" y="1334144"/>
                </a:cubicBezTo>
                <a:cubicBezTo>
                  <a:pt x="12075154" y="1336366"/>
                  <a:pt x="12070860" y="1333257"/>
                  <a:pt x="12073007" y="1330147"/>
                </a:cubicBezTo>
                <a:cubicBezTo>
                  <a:pt x="12076012" y="1325261"/>
                  <a:pt x="12080306" y="1320374"/>
                  <a:pt x="12083742" y="1315044"/>
                </a:cubicBezTo>
                <a:cubicBezTo>
                  <a:pt x="12086318" y="1310602"/>
                  <a:pt x="12088894" y="1306159"/>
                  <a:pt x="12091471" y="1301273"/>
                </a:cubicBezTo>
                <a:cubicBezTo>
                  <a:pt x="12092329" y="1299718"/>
                  <a:pt x="12093833" y="1299607"/>
                  <a:pt x="12094960" y="1300274"/>
                </a:cubicBezTo>
                <a:close/>
                <a:moveTo>
                  <a:pt x="10812952" y="1297661"/>
                </a:moveTo>
                <a:lnTo>
                  <a:pt x="10813318" y="1297661"/>
                </a:lnTo>
                <a:cubicBezTo>
                  <a:pt x="10813318" y="1301582"/>
                  <a:pt x="10812952" y="1305146"/>
                  <a:pt x="10812585" y="1308710"/>
                </a:cubicBezTo>
                <a:cubicBezTo>
                  <a:pt x="10811851" y="1311917"/>
                  <a:pt x="10810382" y="1314412"/>
                  <a:pt x="10810016" y="1317621"/>
                </a:cubicBezTo>
                <a:cubicBezTo>
                  <a:pt x="10810016" y="1317976"/>
                  <a:pt x="10809282" y="1317976"/>
                  <a:pt x="10809282" y="1317621"/>
                </a:cubicBezTo>
                <a:cubicBezTo>
                  <a:pt x="10808915" y="1315126"/>
                  <a:pt x="10810750" y="1311917"/>
                  <a:pt x="10811484" y="1309779"/>
                </a:cubicBezTo>
                <a:cubicBezTo>
                  <a:pt x="10811851" y="1305859"/>
                  <a:pt x="10812952" y="1301582"/>
                  <a:pt x="10812952" y="1297661"/>
                </a:cubicBezTo>
                <a:close/>
                <a:moveTo>
                  <a:pt x="10514749" y="1297661"/>
                </a:moveTo>
                <a:cubicBezTo>
                  <a:pt x="10514749" y="1297661"/>
                  <a:pt x="10514749" y="1297661"/>
                  <a:pt x="10515066" y="1297661"/>
                </a:cubicBezTo>
                <a:cubicBezTo>
                  <a:pt x="10515385" y="1297661"/>
                  <a:pt x="10515385" y="1297661"/>
                  <a:pt x="10515385" y="1298029"/>
                </a:cubicBezTo>
                <a:cubicBezTo>
                  <a:pt x="10516020" y="1300597"/>
                  <a:pt x="10515702" y="1303899"/>
                  <a:pt x="10515702" y="1306469"/>
                </a:cubicBezTo>
                <a:cubicBezTo>
                  <a:pt x="10515702" y="1306835"/>
                  <a:pt x="10514749" y="1306835"/>
                  <a:pt x="10514749" y="1306469"/>
                </a:cubicBezTo>
                <a:cubicBezTo>
                  <a:pt x="10515066" y="1303899"/>
                  <a:pt x="10515385" y="1300597"/>
                  <a:pt x="10514749" y="1298029"/>
                </a:cubicBezTo>
                <a:close/>
                <a:moveTo>
                  <a:pt x="10513556" y="1294835"/>
                </a:moveTo>
                <a:cubicBezTo>
                  <a:pt x="10513556" y="1294481"/>
                  <a:pt x="10513953" y="1294481"/>
                  <a:pt x="10513953" y="1294835"/>
                </a:cubicBezTo>
                <a:cubicBezTo>
                  <a:pt x="10514351" y="1298368"/>
                  <a:pt x="10514351" y="1302255"/>
                  <a:pt x="10514351" y="1306496"/>
                </a:cubicBezTo>
                <a:cubicBezTo>
                  <a:pt x="10514351" y="1306848"/>
                  <a:pt x="10513556" y="1306848"/>
                  <a:pt x="10513556" y="1306496"/>
                </a:cubicBezTo>
                <a:cubicBezTo>
                  <a:pt x="10513158" y="1302255"/>
                  <a:pt x="10513158" y="1298368"/>
                  <a:pt x="10513556" y="1294835"/>
                </a:cubicBezTo>
                <a:close/>
                <a:moveTo>
                  <a:pt x="10586938" y="1294832"/>
                </a:moveTo>
                <a:cubicBezTo>
                  <a:pt x="10586938" y="1294481"/>
                  <a:pt x="10587257" y="1294481"/>
                  <a:pt x="10587257" y="1294832"/>
                </a:cubicBezTo>
                <a:cubicBezTo>
                  <a:pt x="10587574" y="1301138"/>
                  <a:pt x="10587574" y="1307445"/>
                  <a:pt x="10587574" y="1313752"/>
                </a:cubicBezTo>
                <a:cubicBezTo>
                  <a:pt x="10587574" y="1314802"/>
                  <a:pt x="10586620" y="1314453"/>
                  <a:pt x="10586620" y="1313752"/>
                </a:cubicBezTo>
                <a:cubicBezTo>
                  <a:pt x="10586938" y="1307445"/>
                  <a:pt x="10586302" y="1301138"/>
                  <a:pt x="10586938" y="1294832"/>
                </a:cubicBezTo>
                <a:close/>
                <a:moveTo>
                  <a:pt x="10737834" y="1294481"/>
                </a:moveTo>
                <a:cubicBezTo>
                  <a:pt x="10738207" y="1294481"/>
                  <a:pt x="10738578" y="1294481"/>
                  <a:pt x="10738207" y="1294835"/>
                </a:cubicBezTo>
                <a:cubicBezTo>
                  <a:pt x="10736346" y="1298722"/>
                  <a:pt x="10734857" y="1301902"/>
                  <a:pt x="10731881" y="1305435"/>
                </a:cubicBezTo>
                <a:cubicBezTo>
                  <a:pt x="10729275" y="1308615"/>
                  <a:pt x="10726298" y="1311089"/>
                  <a:pt x="10722576" y="1312856"/>
                </a:cubicBezTo>
                <a:cubicBezTo>
                  <a:pt x="10722205" y="1313209"/>
                  <a:pt x="10721461" y="1312502"/>
                  <a:pt x="10722205" y="1312149"/>
                </a:cubicBezTo>
                <a:cubicBezTo>
                  <a:pt x="10725926" y="1310028"/>
                  <a:pt x="10729275" y="1307202"/>
                  <a:pt x="10731881" y="1304022"/>
                </a:cubicBezTo>
                <a:cubicBezTo>
                  <a:pt x="10734485" y="1301195"/>
                  <a:pt x="10735602" y="1297661"/>
                  <a:pt x="10737834" y="1294481"/>
                </a:cubicBezTo>
                <a:close/>
                <a:moveTo>
                  <a:pt x="10669401" y="1293897"/>
                </a:moveTo>
                <a:lnTo>
                  <a:pt x="10670211" y="1295692"/>
                </a:lnTo>
                <a:lnTo>
                  <a:pt x="10671359" y="1297024"/>
                </a:lnTo>
                <a:close/>
                <a:moveTo>
                  <a:pt x="10511833" y="1290061"/>
                </a:moveTo>
                <a:cubicBezTo>
                  <a:pt x="10511833" y="1290061"/>
                  <a:pt x="10512098" y="1289711"/>
                  <a:pt x="10512098" y="1290061"/>
                </a:cubicBezTo>
                <a:cubicBezTo>
                  <a:pt x="10512893" y="1295309"/>
                  <a:pt x="10512363" y="1300906"/>
                  <a:pt x="10512363" y="1306503"/>
                </a:cubicBezTo>
                <a:cubicBezTo>
                  <a:pt x="10512628" y="1306852"/>
                  <a:pt x="10511833" y="1306852"/>
                  <a:pt x="10511833" y="1306503"/>
                </a:cubicBezTo>
                <a:cubicBezTo>
                  <a:pt x="10511569" y="1300906"/>
                  <a:pt x="10512363" y="1295309"/>
                  <a:pt x="10511833" y="1290061"/>
                </a:cubicBezTo>
                <a:close/>
                <a:moveTo>
                  <a:pt x="10661037" y="1288481"/>
                </a:moveTo>
                <a:cubicBezTo>
                  <a:pt x="10661037" y="1288481"/>
                  <a:pt x="10661381" y="1288121"/>
                  <a:pt x="10661381" y="1288481"/>
                </a:cubicBezTo>
                <a:cubicBezTo>
                  <a:pt x="10662756" y="1295681"/>
                  <a:pt x="10668944" y="1300362"/>
                  <a:pt x="10673070" y="1305762"/>
                </a:cubicBezTo>
                <a:cubicBezTo>
                  <a:pt x="10673414" y="1306122"/>
                  <a:pt x="10672726" y="1306842"/>
                  <a:pt x="10672383" y="1306482"/>
                </a:cubicBezTo>
                <a:cubicBezTo>
                  <a:pt x="10668257" y="1301082"/>
                  <a:pt x="10662069" y="1296042"/>
                  <a:pt x="10661037" y="1288481"/>
                </a:cubicBezTo>
                <a:close/>
                <a:moveTo>
                  <a:pt x="10510508" y="1283708"/>
                </a:moveTo>
                <a:cubicBezTo>
                  <a:pt x="10510508" y="1283351"/>
                  <a:pt x="10511039" y="1283351"/>
                  <a:pt x="10511039" y="1283708"/>
                </a:cubicBezTo>
                <a:cubicBezTo>
                  <a:pt x="10511303" y="1291183"/>
                  <a:pt x="10510773" y="1298659"/>
                  <a:pt x="10510773" y="1306489"/>
                </a:cubicBezTo>
                <a:cubicBezTo>
                  <a:pt x="10510773" y="1306846"/>
                  <a:pt x="10509978" y="1306846"/>
                  <a:pt x="10509978" y="1306489"/>
                </a:cubicBezTo>
                <a:cubicBezTo>
                  <a:pt x="10509978" y="1298659"/>
                  <a:pt x="10510508" y="1291183"/>
                  <a:pt x="10510508" y="1283708"/>
                </a:cubicBezTo>
                <a:close/>
                <a:moveTo>
                  <a:pt x="10589748" y="1283351"/>
                </a:moveTo>
                <a:lnTo>
                  <a:pt x="10590012" y="1283351"/>
                </a:lnTo>
                <a:cubicBezTo>
                  <a:pt x="10590012" y="1288772"/>
                  <a:pt x="10590012" y="1294193"/>
                  <a:pt x="10590278" y="1299614"/>
                </a:cubicBezTo>
                <a:cubicBezTo>
                  <a:pt x="10590278" y="1302144"/>
                  <a:pt x="10590543" y="1305034"/>
                  <a:pt x="10590543" y="1307564"/>
                </a:cubicBezTo>
                <a:cubicBezTo>
                  <a:pt x="10590543" y="1309732"/>
                  <a:pt x="10590012" y="1311900"/>
                  <a:pt x="10590808" y="1313707"/>
                </a:cubicBezTo>
                <a:cubicBezTo>
                  <a:pt x="10590808" y="1314431"/>
                  <a:pt x="10590278" y="1314791"/>
                  <a:pt x="10590012" y="1314069"/>
                </a:cubicBezTo>
                <a:cubicBezTo>
                  <a:pt x="10589482" y="1312262"/>
                  <a:pt x="10589748" y="1310455"/>
                  <a:pt x="10589748" y="1308648"/>
                </a:cubicBezTo>
                <a:cubicBezTo>
                  <a:pt x="10589748" y="1305757"/>
                  <a:pt x="10589748" y="1303227"/>
                  <a:pt x="10589748" y="1301059"/>
                </a:cubicBezTo>
                <a:cubicBezTo>
                  <a:pt x="10589482" y="1294916"/>
                  <a:pt x="10589482" y="1289134"/>
                  <a:pt x="10589748" y="1283351"/>
                </a:cubicBezTo>
                <a:close/>
                <a:moveTo>
                  <a:pt x="10874951" y="1275400"/>
                </a:moveTo>
                <a:lnTo>
                  <a:pt x="10875324" y="1275400"/>
                </a:lnTo>
                <a:cubicBezTo>
                  <a:pt x="10874576" y="1281111"/>
                  <a:pt x="10871210" y="1286109"/>
                  <a:pt x="10870087" y="1291821"/>
                </a:cubicBezTo>
                <a:cubicBezTo>
                  <a:pt x="10870087" y="1292535"/>
                  <a:pt x="10869339" y="1292177"/>
                  <a:pt x="10869339" y="1291464"/>
                </a:cubicBezTo>
                <a:cubicBezTo>
                  <a:pt x="10870460" y="1286109"/>
                  <a:pt x="10873828" y="1281111"/>
                  <a:pt x="10874951" y="1275400"/>
                </a:cubicBezTo>
                <a:close/>
                <a:moveTo>
                  <a:pt x="10661771" y="1273811"/>
                </a:moveTo>
                <a:cubicBezTo>
                  <a:pt x="10662872" y="1277822"/>
                  <a:pt x="10663605" y="1281469"/>
                  <a:pt x="10665440" y="1285116"/>
                </a:cubicBezTo>
                <a:lnTo>
                  <a:pt x="10668055" y="1290912"/>
                </a:lnTo>
                <a:lnTo>
                  <a:pt x="10673771" y="1299821"/>
                </a:lnTo>
                <a:lnTo>
                  <a:pt x="10679017" y="1305904"/>
                </a:lnTo>
                <a:cubicBezTo>
                  <a:pt x="10681953" y="1308457"/>
                  <a:pt x="10684888" y="1310280"/>
                  <a:pt x="10688558" y="1311739"/>
                </a:cubicBezTo>
                <a:cubicBezTo>
                  <a:pt x="10689292" y="1312104"/>
                  <a:pt x="10688925" y="1313197"/>
                  <a:pt x="10688190" y="1312833"/>
                </a:cubicBezTo>
                <a:cubicBezTo>
                  <a:pt x="10685256" y="1311375"/>
                  <a:pt x="10682320" y="1310280"/>
                  <a:pt x="10679752" y="1308092"/>
                </a:cubicBezTo>
                <a:lnTo>
                  <a:pt x="10677371" y="1305430"/>
                </a:lnTo>
                <a:lnTo>
                  <a:pt x="10680620" y="1310494"/>
                </a:lnTo>
                <a:cubicBezTo>
                  <a:pt x="10681345" y="1310864"/>
                  <a:pt x="10680620" y="1311603"/>
                  <a:pt x="10680257" y="1311233"/>
                </a:cubicBezTo>
                <a:lnTo>
                  <a:pt x="10674879" y="1302643"/>
                </a:lnTo>
                <a:lnTo>
                  <a:pt x="10670944" y="1298245"/>
                </a:lnTo>
                <a:lnTo>
                  <a:pt x="10666125" y="1288667"/>
                </a:lnTo>
                <a:lnTo>
                  <a:pt x="10661037" y="1280540"/>
                </a:lnTo>
                <a:cubicBezTo>
                  <a:pt x="10661037" y="1280540"/>
                  <a:pt x="10661400" y="1280171"/>
                  <a:pt x="10661400" y="1280540"/>
                </a:cubicBezTo>
                <a:lnTo>
                  <a:pt x="10664568" y="1285478"/>
                </a:lnTo>
                <a:lnTo>
                  <a:pt x="10662504" y="1280011"/>
                </a:lnTo>
                <a:cubicBezTo>
                  <a:pt x="10662138" y="1277822"/>
                  <a:pt x="10661771" y="1275999"/>
                  <a:pt x="10661037" y="1274175"/>
                </a:cubicBezTo>
                <a:cubicBezTo>
                  <a:pt x="10661037" y="1273811"/>
                  <a:pt x="10661404" y="1273811"/>
                  <a:pt x="10661771" y="1273811"/>
                </a:cubicBezTo>
                <a:close/>
                <a:moveTo>
                  <a:pt x="10800965" y="1272573"/>
                </a:moveTo>
                <a:cubicBezTo>
                  <a:pt x="10800965" y="1272220"/>
                  <a:pt x="10801306" y="1272220"/>
                  <a:pt x="10801646" y="1272573"/>
                </a:cubicBezTo>
                <a:cubicBezTo>
                  <a:pt x="10801987" y="1275400"/>
                  <a:pt x="10803009" y="1277874"/>
                  <a:pt x="10803691" y="1280347"/>
                </a:cubicBezTo>
                <a:cubicBezTo>
                  <a:pt x="10804372" y="1282468"/>
                  <a:pt x="10804372" y="1284941"/>
                  <a:pt x="10805394" y="1287061"/>
                </a:cubicBezTo>
                <a:cubicBezTo>
                  <a:pt x="10805394" y="1287415"/>
                  <a:pt x="10804372" y="1287767"/>
                  <a:pt x="10804372" y="1287061"/>
                </a:cubicBezTo>
                <a:cubicBezTo>
                  <a:pt x="10803350" y="1284587"/>
                  <a:pt x="10803350" y="1282114"/>
                  <a:pt x="10802327" y="1279641"/>
                </a:cubicBezTo>
                <a:cubicBezTo>
                  <a:pt x="10801987" y="1277167"/>
                  <a:pt x="10801306" y="1275046"/>
                  <a:pt x="10800965" y="1272573"/>
                </a:cubicBezTo>
                <a:close/>
                <a:moveTo>
                  <a:pt x="10797785" y="1269412"/>
                </a:moveTo>
                <a:cubicBezTo>
                  <a:pt x="10797785" y="1269412"/>
                  <a:pt x="10798164" y="1269040"/>
                  <a:pt x="10798164" y="1269412"/>
                </a:cubicBezTo>
                <a:cubicBezTo>
                  <a:pt x="10799299" y="1273512"/>
                  <a:pt x="10801192" y="1277239"/>
                  <a:pt x="10802327" y="1280966"/>
                </a:cubicBezTo>
                <a:cubicBezTo>
                  <a:pt x="10803463" y="1284693"/>
                  <a:pt x="10803463" y="1288419"/>
                  <a:pt x="10804978" y="1291774"/>
                </a:cubicBezTo>
                <a:cubicBezTo>
                  <a:pt x="10805356" y="1292519"/>
                  <a:pt x="10804220" y="1292519"/>
                  <a:pt x="10804220" y="1292146"/>
                </a:cubicBezTo>
                <a:cubicBezTo>
                  <a:pt x="10802706" y="1289164"/>
                  <a:pt x="10802706" y="1285811"/>
                  <a:pt x="10801570" y="1282084"/>
                </a:cubicBezTo>
                <a:cubicBezTo>
                  <a:pt x="10800435" y="1277984"/>
                  <a:pt x="10798921" y="1273885"/>
                  <a:pt x="10797785" y="1269412"/>
                </a:cubicBezTo>
                <a:close/>
                <a:moveTo>
                  <a:pt x="10877886" y="1269393"/>
                </a:moveTo>
                <a:cubicBezTo>
                  <a:pt x="10877886" y="1269040"/>
                  <a:pt x="10878548" y="1269040"/>
                  <a:pt x="10878548" y="1269393"/>
                </a:cubicBezTo>
                <a:cubicBezTo>
                  <a:pt x="10878216" y="1273281"/>
                  <a:pt x="10876229" y="1277167"/>
                  <a:pt x="10875235" y="1281054"/>
                </a:cubicBezTo>
                <a:cubicBezTo>
                  <a:pt x="10874242" y="1284941"/>
                  <a:pt x="10872585" y="1289182"/>
                  <a:pt x="10871591" y="1293421"/>
                </a:cubicBezTo>
                <a:cubicBezTo>
                  <a:pt x="10871591" y="1294128"/>
                  <a:pt x="10870929" y="1293775"/>
                  <a:pt x="10870929" y="1293421"/>
                </a:cubicBezTo>
                <a:cubicBezTo>
                  <a:pt x="10871591" y="1289534"/>
                  <a:pt x="10873248" y="1285648"/>
                  <a:pt x="10874242" y="1281407"/>
                </a:cubicBezTo>
                <a:cubicBezTo>
                  <a:pt x="10875567" y="1277520"/>
                  <a:pt x="10877554" y="1273633"/>
                  <a:pt x="10877886" y="1269393"/>
                </a:cubicBezTo>
                <a:close/>
                <a:moveTo>
                  <a:pt x="1479218" y="1265257"/>
                </a:moveTo>
                <a:cubicBezTo>
                  <a:pt x="1485403" y="1265336"/>
                  <a:pt x="1491369" y="1266938"/>
                  <a:pt x="1496683" y="1270637"/>
                </a:cubicBezTo>
                <a:cubicBezTo>
                  <a:pt x="1515774" y="1283991"/>
                  <a:pt x="1511812" y="1308532"/>
                  <a:pt x="1504607" y="1327660"/>
                </a:cubicBezTo>
                <a:cubicBezTo>
                  <a:pt x="1500645" y="1339209"/>
                  <a:pt x="1495602" y="1350036"/>
                  <a:pt x="1490199" y="1360863"/>
                </a:cubicBezTo>
                <a:cubicBezTo>
                  <a:pt x="1488398" y="1364833"/>
                  <a:pt x="1486236" y="1368442"/>
                  <a:pt x="1484435" y="1372412"/>
                </a:cubicBezTo>
                <a:cubicBezTo>
                  <a:pt x="1483355" y="1373856"/>
                  <a:pt x="1482634" y="1375661"/>
                  <a:pt x="1481914" y="1377104"/>
                </a:cubicBezTo>
                <a:cubicBezTo>
                  <a:pt x="1481193" y="1378548"/>
                  <a:pt x="1481193" y="1378909"/>
                  <a:pt x="1481553" y="1377826"/>
                </a:cubicBezTo>
                <a:cubicBezTo>
                  <a:pt x="1481193" y="1378548"/>
                  <a:pt x="1480833" y="1379630"/>
                  <a:pt x="1480113" y="1380352"/>
                </a:cubicBezTo>
                <a:cubicBezTo>
                  <a:pt x="1471107" y="1398037"/>
                  <a:pt x="1461651" y="1415631"/>
                  <a:pt x="1451070" y="1432458"/>
                </a:cubicBezTo>
                <a:lnTo>
                  <a:pt x="1433837" y="1455326"/>
                </a:lnTo>
                <a:lnTo>
                  <a:pt x="1415273" y="1479962"/>
                </a:lnTo>
                <a:cubicBezTo>
                  <a:pt x="1406628" y="1488985"/>
                  <a:pt x="1397622" y="1498007"/>
                  <a:pt x="1387536" y="1506308"/>
                </a:cubicBezTo>
                <a:cubicBezTo>
                  <a:pt x="1386455" y="1523632"/>
                  <a:pt x="1388617" y="1542399"/>
                  <a:pt x="1402305" y="1548534"/>
                </a:cubicBezTo>
                <a:cubicBezTo>
                  <a:pt x="1417074" y="1555391"/>
                  <a:pt x="1441929" y="1538429"/>
                  <a:pt x="1453096" y="1529045"/>
                </a:cubicBezTo>
                <a:cubicBezTo>
                  <a:pt x="1462102" y="1521827"/>
                  <a:pt x="1471107" y="1513887"/>
                  <a:pt x="1477951" y="1504504"/>
                </a:cubicBezTo>
                <a:cubicBezTo>
                  <a:pt x="1480833" y="1500895"/>
                  <a:pt x="1483355" y="1496925"/>
                  <a:pt x="1485516" y="1492594"/>
                </a:cubicBezTo>
                <a:cubicBezTo>
                  <a:pt x="1485876" y="1492233"/>
                  <a:pt x="1487317" y="1485015"/>
                  <a:pt x="1486957" y="1488624"/>
                </a:cubicBezTo>
                <a:cubicBezTo>
                  <a:pt x="1489118" y="1465526"/>
                  <a:pt x="1525140" y="1465887"/>
                  <a:pt x="1522979" y="1488985"/>
                </a:cubicBezTo>
                <a:cubicBezTo>
                  <a:pt x="1517575" y="1555030"/>
                  <a:pt x="1378891" y="1635512"/>
                  <a:pt x="1356557" y="1540233"/>
                </a:cubicBezTo>
                <a:cubicBezTo>
                  <a:pt x="1355837" y="1536624"/>
                  <a:pt x="1355116" y="1533015"/>
                  <a:pt x="1354396" y="1529045"/>
                </a:cubicBezTo>
                <a:cubicBezTo>
                  <a:pt x="1345391" y="1534098"/>
                  <a:pt x="1336025" y="1538429"/>
                  <a:pt x="1326299" y="1541316"/>
                </a:cubicBezTo>
                <a:cubicBezTo>
                  <a:pt x="1317293" y="1543842"/>
                  <a:pt x="1307928" y="1544925"/>
                  <a:pt x="1298562" y="1544925"/>
                </a:cubicBezTo>
                <a:cubicBezTo>
                  <a:pt x="1293879" y="1551421"/>
                  <a:pt x="1288476" y="1557557"/>
                  <a:pt x="1282712" y="1562970"/>
                </a:cubicBezTo>
                <a:cubicBezTo>
                  <a:pt x="1266503" y="1578489"/>
                  <a:pt x="1240927" y="1597256"/>
                  <a:pt x="1216792" y="1587512"/>
                </a:cubicBezTo>
                <a:cubicBezTo>
                  <a:pt x="1205986" y="1583181"/>
                  <a:pt x="1198781" y="1576685"/>
                  <a:pt x="1194459" y="1569827"/>
                </a:cubicBezTo>
                <a:cubicBezTo>
                  <a:pt x="1191577" y="1571632"/>
                  <a:pt x="1188335" y="1573797"/>
                  <a:pt x="1185453" y="1575602"/>
                </a:cubicBezTo>
                <a:cubicBezTo>
                  <a:pt x="1159878" y="1590760"/>
                  <a:pt x="1119893" y="1601226"/>
                  <a:pt x="1098640" y="1573437"/>
                </a:cubicBezTo>
                <a:cubicBezTo>
                  <a:pt x="1088915" y="1560444"/>
                  <a:pt x="1084952" y="1544925"/>
                  <a:pt x="1084232" y="1528684"/>
                </a:cubicBezTo>
                <a:cubicBezTo>
                  <a:pt x="1071984" y="1536263"/>
                  <a:pt x="1058656" y="1542760"/>
                  <a:pt x="1044607" y="1546369"/>
                </a:cubicBezTo>
                <a:cubicBezTo>
                  <a:pt x="1037043" y="1548173"/>
                  <a:pt x="1034161" y="1536624"/>
                  <a:pt x="1041726" y="1534820"/>
                </a:cubicBezTo>
                <a:cubicBezTo>
                  <a:pt x="1051452" y="1531572"/>
                  <a:pt x="1060817" y="1526880"/>
                  <a:pt x="1069463" y="1521105"/>
                </a:cubicBezTo>
                <a:cubicBezTo>
                  <a:pt x="1074506" y="1516774"/>
                  <a:pt x="1079909" y="1512444"/>
                  <a:pt x="1085312" y="1508113"/>
                </a:cubicBezTo>
                <a:cubicBezTo>
                  <a:pt x="1087834" y="1483932"/>
                  <a:pt x="1096119" y="1459391"/>
                  <a:pt x="1103323" y="1439541"/>
                </a:cubicBezTo>
                <a:cubicBezTo>
                  <a:pt x="1115571" y="1404894"/>
                  <a:pt x="1129259" y="1368803"/>
                  <a:pt x="1150872" y="1338487"/>
                </a:cubicBezTo>
                <a:cubicBezTo>
                  <a:pt x="1167442" y="1314668"/>
                  <a:pt x="1189416" y="1287961"/>
                  <a:pt x="1218593" y="1280021"/>
                </a:cubicBezTo>
                <a:cubicBezTo>
                  <a:pt x="1242008" y="1273524"/>
                  <a:pt x="1265422" y="1287239"/>
                  <a:pt x="1261099" y="1313946"/>
                </a:cubicBezTo>
                <a:lnTo>
                  <a:pt x="1251481" y="1341017"/>
                </a:lnTo>
                <a:lnTo>
                  <a:pt x="1242683" y="1365781"/>
                </a:lnTo>
                <a:cubicBezTo>
                  <a:pt x="1233723" y="1382157"/>
                  <a:pt x="1222556" y="1397495"/>
                  <a:pt x="1211029" y="1411390"/>
                </a:cubicBezTo>
                <a:cubicBezTo>
                  <a:pt x="1187254" y="1440623"/>
                  <a:pt x="1159157" y="1465887"/>
                  <a:pt x="1131420" y="1491511"/>
                </a:cubicBezTo>
                <a:cubicBezTo>
                  <a:pt x="1126738" y="1496203"/>
                  <a:pt x="1121334" y="1500534"/>
                  <a:pt x="1116291" y="1505225"/>
                </a:cubicBezTo>
                <a:cubicBezTo>
                  <a:pt x="1114130" y="1519662"/>
                  <a:pt x="1113409" y="1535541"/>
                  <a:pt x="1119173" y="1547451"/>
                </a:cubicBezTo>
                <a:cubicBezTo>
                  <a:pt x="1128899" y="1568745"/>
                  <a:pt x="1154835" y="1558278"/>
                  <a:pt x="1169964" y="1548534"/>
                </a:cubicBezTo>
                <a:cubicBezTo>
                  <a:pt x="1177168" y="1544203"/>
                  <a:pt x="1183292" y="1538790"/>
                  <a:pt x="1189416" y="1533015"/>
                </a:cubicBezTo>
                <a:cubicBezTo>
                  <a:pt x="1194099" y="1505586"/>
                  <a:pt x="1212470" y="1475631"/>
                  <a:pt x="1224357" y="1456503"/>
                </a:cubicBezTo>
                <a:cubicBezTo>
                  <a:pt x="1225437" y="1454699"/>
                  <a:pt x="1226878" y="1452894"/>
                  <a:pt x="1228319" y="1452172"/>
                </a:cubicBezTo>
                <a:cubicBezTo>
                  <a:pt x="1230841" y="1443872"/>
                  <a:pt x="1235524" y="1435932"/>
                  <a:pt x="1241287" y="1429074"/>
                </a:cubicBezTo>
                <a:cubicBezTo>
                  <a:pt x="1259658" y="1407781"/>
                  <a:pt x="1299643" y="1392984"/>
                  <a:pt x="1321976" y="1417886"/>
                </a:cubicBezTo>
                <a:cubicBezTo>
                  <a:pt x="1341788" y="1440263"/>
                  <a:pt x="1334944" y="1475631"/>
                  <a:pt x="1324498" y="1501255"/>
                </a:cubicBezTo>
                <a:cubicBezTo>
                  <a:pt x="1323417" y="1503782"/>
                  <a:pt x="1321976" y="1506308"/>
                  <a:pt x="1320896" y="1508834"/>
                </a:cubicBezTo>
                <a:cubicBezTo>
                  <a:pt x="1332423" y="1504504"/>
                  <a:pt x="1343950" y="1497286"/>
                  <a:pt x="1354756" y="1488985"/>
                </a:cubicBezTo>
                <a:cubicBezTo>
                  <a:pt x="1356557" y="1474188"/>
                  <a:pt x="1359799" y="1459391"/>
                  <a:pt x="1363402" y="1445315"/>
                </a:cubicBezTo>
                <a:lnTo>
                  <a:pt x="1372281" y="1416740"/>
                </a:lnTo>
                <a:lnTo>
                  <a:pt x="1387176" y="1368803"/>
                </a:lnTo>
                <a:cubicBezTo>
                  <a:pt x="1397262" y="1341014"/>
                  <a:pt x="1408789" y="1311780"/>
                  <a:pt x="1429322" y="1290126"/>
                </a:cubicBezTo>
                <a:cubicBezTo>
                  <a:pt x="1440128" y="1278487"/>
                  <a:pt x="1460661" y="1265021"/>
                  <a:pt x="1479218" y="1265257"/>
                </a:cubicBezTo>
                <a:close/>
                <a:moveTo>
                  <a:pt x="10793362" y="1259499"/>
                </a:moveTo>
                <a:cubicBezTo>
                  <a:pt x="10795797" y="1264828"/>
                  <a:pt x="10796840" y="1270157"/>
                  <a:pt x="10798579" y="1275485"/>
                </a:cubicBezTo>
                <a:cubicBezTo>
                  <a:pt x="10799623" y="1278327"/>
                  <a:pt x="10800319" y="1281169"/>
                  <a:pt x="10801014" y="1284011"/>
                </a:cubicBezTo>
                <a:cubicBezTo>
                  <a:pt x="10802058" y="1286497"/>
                  <a:pt x="10802058" y="1289340"/>
                  <a:pt x="10803449" y="1291826"/>
                </a:cubicBezTo>
                <a:cubicBezTo>
                  <a:pt x="10803798" y="1292181"/>
                  <a:pt x="10803102" y="1292537"/>
                  <a:pt x="10802754" y="1292181"/>
                </a:cubicBezTo>
                <a:cubicBezTo>
                  <a:pt x="10801363" y="1290050"/>
                  <a:pt x="10801363" y="1287563"/>
                  <a:pt x="10800667" y="1285431"/>
                </a:cubicBezTo>
                <a:cubicBezTo>
                  <a:pt x="10799971" y="1282234"/>
                  <a:pt x="10798928" y="1279393"/>
                  <a:pt x="10797884" y="1276551"/>
                </a:cubicBezTo>
                <a:cubicBezTo>
                  <a:pt x="10796493" y="1271222"/>
                  <a:pt x="10795102" y="1265538"/>
                  <a:pt x="10793362" y="1259855"/>
                </a:cubicBezTo>
                <a:cubicBezTo>
                  <a:pt x="10793014" y="1259499"/>
                  <a:pt x="10793362" y="1259499"/>
                  <a:pt x="10793362" y="1259499"/>
                </a:cubicBezTo>
                <a:close/>
                <a:moveTo>
                  <a:pt x="10329435" y="1243966"/>
                </a:moveTo>
                <a:cubicBezTo>
                  <a:pt x="10333069" y="1243966"/>
                  <a:pt x="10337067" y="1243599"/>
                  <a:pt x="10340701" y="1243966"/>
                </a:cubicBezTo>
                <a:cubicBezTo>
                  <a:pt x="10341065" y="1243966"/>
                  <a:pt x="10341065" y="1244333"/>
                  <a:pt x="10340701" y="1244333"/>
                </a:cubicBezTo>
                <a:cubicBezTo>
                  <a:pt x="10338520" y="1244333"/>
                  <a:pt x="10336704" y="1244699"/>
                  <a:pt x="10334523" y="1244699"/>
                </a:cubicBezTo>
                <a:cubicBezTo>
                  <a:pt x="10333069" y="1244699"/>
                  <a:pt x="10331252" y="1244699"/>
                  <a:pt x="10329797" y="1244699"/>
                </a:cubicBezTo>
                <a:cubicBezTo>
                  <a:pt x="10329435" y="1250203"/>
                  <a:pt x="10329435" y="1256075"/>
                  <a:pt x="10329071" y="1261579"/>
                </a:cubicBezTo>
                <a:cubicBezTo>
                  <a:pt x="10329071" y="1262313"/>
                  <a:pt x="10328708" y="1262313"/>
                  <a:pt x="10328708" y="1261579"/>
                </a:cubicBezTo>
                <a:cubicBezTo>
                  <a:pt x="10328708" y="1259010"/>
                  <a:pt x="10328708" y="1256075"/>
                  <a:pt x="10329071" y="1252772"/>
                </a:cubicBezTo>
                <a:cubicBezTo>
                  <a:pt x="10329071" y="1250203"/>
                  <a:pt x="10329071" y="1247635"/>
                  <a:pt x="10329071" y="1244699"/>
                </a:cubicBezTo>
                <a:cubicBezTo>
                  <a:pt x="10328708" y="1243966"/>
                  <a:pt x="10329071" y="1243599"/>
                  <a:pt x="10329435" y="1243966"/>
                </a:cubicBezTo>
                <a:close/>
                <a:moveTo>
                  <a:pt x="10731723" y="1236013"/>
                </a:moveTo>
                <a:cubicBezTo>
                  <a:pt x="10731723" y="1235648"/>
                  <a:pt x="10732013" y="1235648"/>
                  <a:pt x="10732013" y="1236013"/>
                </a:cubicBezTo>
                <a:cubicBezTo>
                  <a:pt x="10732301" y="1242578"/>
                  <a:pt x="10732301" y="1249142"/>
                  <a:pt x="10732013" y="1256072"/>
                </a:cubicBezTo>
                <a:cubicBezTo>
                  <a:pt x="10732013" y="1261907"/>
                  <a:pt x="10730566" y="1268106"/>
                  <a:pt x="10729988" y="1274306"/>
                </a:cubicBezTo>
                <a:cubicBezTo>
                  <a:pt x="10729988" y="1275035"/>
                  <a:pt x="10729411" y="1275035"/>
                  <a:pt x="10729411" y="1274306"/>
                </a:cubicBezTo>
                <a:cubicBezTo>
                  <a:pt x="10729988" y="1268106"/>
                  <a:pt x="10731145" y="1261907"/>
                  <a:pt x="10731434" y="1256072"/>
                </a:cubicBezTo>
                <a:cubicBezTo>
                  <a:pt x="10731434" y="1249142"/>
                  <a:pt x="10731434" y="1242578"/>
                  <a:pt x="10731723" y="1236013"/>
                </a:cubicBezTo>
                <a:close/>
                <a:moveTo>
                  <a:pt x="10318486" y="1234425"/>
                </a:moveTo>
                <a:cubicBezTo>
                  <a:pt x="10318486" y="1234058"/>
                  <a:pt x="10319394" y="1234058"/>
                  <a:pt x="10319394" y="1234425"/>
                </a:cubicBezTo>
                <a:cubicBezTo>
                  <a:pt x="10320303" y="1241741"/>
                  <a:pt x="10319394" y="1249058"/>
                  <a:pt x="10319394" y="1256009"/>
                </a:cubicBezTo>
                <a:cubicBezTo>
                  <a:pt x="10318941" y="1262230"/>
                  <a:pt x="10319394" y="1268449"/>
                  <a:pt x="10318031" y="1274669"/>
                </a:cubicBezTo>
                <a:cubicBezTo>
                  <a:pt x="10318031" y="1275034"/>
                  <a:pt x="10317577" y="1274669"/>
                  <a:pt x="10317577" y="1274669"/>
                </a:cubicBezTo>
                <a:cubicBezTo>
                  <a:pt x="10318031" y="1268083"/>
                  <a:pt x="10318031" y="1261497"/>
                  <a:pt x="10318486" y="1254912"/>
                </a:cubicBezTo>
                <a:cubicBezTo>
                  <a:pt x="10318941" y="1247960"/>
                  <a:pt x="10318941" y="1241376"/>
                  <a:pt x="10318486" y="1234425"/>
                </a:cubicBezTo>
                <a:close/>
                <a:moveTo>
                  <a:pt x="174973" y="1227515"/>
                </a:moveTo>
                <a:cubicBezTo>
                  <a:pt x="193959" y="1227785"/>
                  <a:pt x="212999" y="1228647"/>
                  <a:pt x="232143" y="1229294"/>
                </a:cubicBezTo>
                <a:cubicBezTo>
                  <a:pt x="240558" y="1230156"/>
                  <a:pt x="240138" y="1243952"/>
                  <a:pt x="231722" y="1243521"/>
                </a:cubicBezTo>
                <a:cubicBezTo>
                  <a:pt x="193854" y="1239640"/>
                  <a:pt x="155986" y="1235329"/>
                  <a:pt x="117697" y="1236623"/>
                </a:cubicBezTo>
                <a:cubicBezTo>
                  <a:pt x="113068" y="1236623"/>
                  <a:pt x="113490" y="1229725"/>
                  <a:pt x="118117" y="1229294"/>
                </a:cubicBezTo>
                <a:cubicBezTo>
                  <a:pt x="137052" y="1227569"/>
                  <a:pt x="155986" y="1227246"/>
                  <a:pt x="174973" y="1227515"/>
                </a:cubicBezTo>
                <a:close/>
                <a:moveTo>
                  <a:pt x="10821636" y="1221655"/>
                </a:moveTo>
                <a:cubicBezTo>
                  <a:pt x="10822033" y="1221337"/>
                  <a:pt x="10822829" y="1221337"/>
                  <a:pt x="10822829" y="1221655"/>
                </a:cubicBezTo>
                <a:cubicBezTo>
                  <a:pt x="10822829" y="1221655"/>
                  <a:pt x="10822829" y="1221655"/>
                  <a:pt x="10822829" y="1221973"/>
                </a:cubicBezTo>
                <a:lnTo>
                  <a:pt x="10822829" y="1222292"/>
                </a:lnTo>
                <a:cubicBezTo>
                  <a:pt x="10822829" y="1222609"/>
                  <a:pt x="10822431" y="1222609"/>
                  <a:pt x="10822033" y="1222609"/>
                </a:cubicBezTo>
                <a:cubicBezTo>
                  <a:pt x="10822033" y="1222609"/>
                  <a:pt x="10821636" y="1222609"/>
                  <a:pt x="10821636" y="1222292"/>
                </a:cubicBezTo>
                <a:cubicBezTo>
                  <a:pt x="10821636" y="1222292"/>
                  <a:pt x="10821636" y="1222292"/>
                  <a:pt x="10821636" y="1221973"/>
                </a:cubicBezTo>
                <a:cubicBezTo>
                  <a:pt x="10821636" y="1221655"/>
                  <a:pt x="10821636" y="1221655"/>
                  <a:pt x="10821636" y="1221655"/>
                </a:cubicBezTo>
                <a:close/>
                <a:moveTo>
                  <a:pt x="10512098" y="1208617"/>
                </a:moveTo>
                <a:cubicBezTo>
                  <a:pt x="10512363" y="1208617"/>
                  <a:pt x="10512363" y="1208617"/>
                  <a:pt x="10512628" y="1208617"/>
                </a:cubicBezTo>
                <a:cubicBezTo>
                  <a:pt x="10512893" y="1213210"/>
                  <a:pt x="10512628" y="1217804"/>
                  <a:pt x="10512363" y="1222397"/>
                </a:cubicBezTo>
                <a:cubicBezTo>
                  <a:pt x="10512363" y="1225931"/>
                  <a:pt x="10512628" y="1229818"/>
                  <a:pt x="10512098" y="1233352"/>
                </a:cubicBezTo>
                <a:cubicBezTo>
                  <a:pt x="10511833" y="1233704"/>
                  <a:pt x="10511569" y="1233704"/>
                  <a:pt x="10511569" y="1232998"/>
                </a:cubicBezTo>
                <a:cubicBezTo>
                  <a:pt x="10511833" y="1230878"/>
                  <a:pt x="10511569" y="1228758"/>
                  <a:pt x="10511833" y="1226638"/>
                </a:cubicBezTo>
                <a:cubicBezTo>
                  <a:pt x="10511833" y="1224517"/>
                  <a:pt x="10511833" y="1222397"/>
                  <a:pt x="10511833" y="1220630"/>
                </a:cubicBezTo>
                <a:cubicBezTo>
                  <a:pt x="10511833" y="1216390"/>
                  <a:pt x="10511833" y="1212503"/>
                  <a:pt x="10512098" y="1208617"/>
                </a:cubicBezTo>
                <a:close/>
                <a:moveTo>
                  <a:pt x="231124" y="1201746"/>
                </a:moveTo>
                <a:cubicBezTo>
                  <a:pt x="238705" y="1201746"/>
                  <a:pt x="238705" y="1212969"/>
                  <a:pt x="230704" y="1212969"/>
                </a:cubicBezTo>
                <a:cubicBezTo>
                  <a:pt x="199119" y="1214172"/>
                  <a:pt x="167113" y="1213771"/>
                  <a:pt x="135528" y="1212969"/>
                </a:cubicBezTo>
                <a:cubicBezTo>
                  <a:pt x="107734" y="1212168"/>
                  <a:pt x="80783" y="1216176"/>
                  <a:pt x="53408" y="1212969"/>
                </a:cubicBezTo>
                <a:cubicBezTo>
                  <a:pt x="50461" y="1212569"/>
                  <a:pt x="50039" y="1208159"/>
                  <a:pt x="53408" y="1208159"/>
                </a:cubicBezTo>
                <a:cubicBezTo>
                  <a:pt x="112366" y="1208560"/>
                  <a:pt x="171747" y="1201746"/>
                  <a:pt x="231124" y="1201746"/>
                </a:cubicBezTo>
                <a:close/>
                <a:moveTo>
                  <a:pt x="10895178" y="1191493"/>
                </a:moveTo>
                <a:cubicBezTo>
                  <a:pt x="10894780" y="1191126"/>
                  <a:pt x="10895178" y="1191126"/>
                  <a:pt x="10895575" y="1191493"/>
                </a:cubicBezTo>
                <a:cubicBezTo>
                  <a:pt x="10895575" y="1192593"/>
                  <a:pt x="10896768" y="1192960"/>
                  <a:pt x="10897563" y="1193694"/>
                </a:cubicBezTo>
                <a:cubicBezTo>
                  <a:pt x="10898756" y="1194061"/>
                  <a:pt x="10899551" y="1194061"/>
                  <a:pt x="10900345" y="1194795"/>
                </a:cubicBezTo>
                <a:cubicBezTo>
                  <a:pt x="10900743" y="1195162"/>
                  <a:pt x="10900743" y="1195528"/>
                  <a:pt x="10899948" y="1195528"/>
                </a:cubicBezTo>
                <a:cubicBezTo>
                  <a:pt x="10899153" y="1195528"/>
                  <a:pt x="10897563" y="1194429"/>
                  <a:pt x="10896768" y="1194061"/>
                </a:cubicBezTo>
                <a:cubicBezTo>
                  <a:pt x="10895973" y="1193328"/>
                  <a:pt x="10895178" y="1192593"/>
                  <a:pt x="10895178" y="1191493"/>
                </a:cubicBezTo>
                <a:close/>
                <a:moveTo>
                  <a:pt x="10708038" y="1190065"/>
                </a:moveTo>
                <a:cubicBezTo>
                  <a:pt x="10708388" y="1190419"/>
                  <a:pt x="10708038" y="1191480"/>
                  <a:pt x="10707686" y="1191126"/>
                </a:cubicBezTo>
                <a:lnTo>
                  <a:pt x="10705866" y="1191348"/>
                </a:lnTo>
                <a:lnTo>
                  <a:pt x="10705748" y="1191716"/>
                </a:lnTo>
                <a:cubicBezTo>
                  <a:pt x="10702595" y="1190625"/>
                  <a:pt x="10698390" y="1192080"/>
                  <a:pt x="10695587" y="1193533"/>
                </a:cubicBezTo>
                <a:cubicBezTo>
                  <a:pt x="10692084" y="1195713"/>
                  <a:pt x="10688931" y="1198258"/>
                  <a:pt x="10686479" y="1201529"/>
                </a:cubicBezTo>
                <a:lnTo>
                  <a:pt x="10696190" y="1192533"/>
                </a:lnTo>
                <a:lnTo>
                  <a:pt x="10692898" y="1192937"/>
                </a:lnTo>
                <a:cubicBezTo>
                  <a:pt x="10688114" y="1195366"/>
                  <a:pt x="10683990" y="1199253"/>
                  <a:pt x="10682058" y="1203493"/>
                </a:cubicBezTo>
                <a:cubicBezTo>
                  <a:pt x="10682058" y="1203493"/>
                  <a:pt x="10681708" y="1203493"/>
                  <a:pt x="10681708" y="1203140"/>
                </a:cubicBezTo>
                <a:cubicBezTo>
                  <a:pt x="10683463" y="1198546"/>
                  <a:pt x="10688027" y="1195013"/>
                  <a:pt x="10692591" y="1192540"/>
                </a:cubicBezTo>
                <a:cubicBezTo>
                  <a:pt x="10697155" y="1189713"/>
                  <a:pt x="10702421" y="1188299"/>
                  <a:pt x="10708038" y="1190065"/>
                </a:cubicBezTo>
                <a:close/>
                <a:moveTo>
                  <a:pt x="10327455" y="1190065"/>
                </a:moveTo>
                <a:cubicBezTo>
                  <a:pt x="10330828" y="1189536"/>
                  <a:pt x="10334538" y="1190065"/>
                  <a:pt x="10337911" y="1190065"/>
                </a:cubicBezTo>
                <a:lnTo>
                  <a:pt x="10337911" y="1190331"/>
                </a:lnTo>
                <a:cubicBezTo>
                  <a:pt x="10334538" y="1190861"/>
                  <a:pt x="10330828" y="1190861"/>
                  <a:pt x="10327792" y="1190861"/>
                </a:cubicBezTo>
                <a:cubicBezTo>
                  <a:pt x="10327118" y="1190861"/>
                  <a:pt x="10327118" y="1190331"/>
                  <a:pt x="10327455" y="1190065"/>
                </a:cubicBezTo>
                <a:close/>
                <a:moveTo>
                  <a:pt x="10327816" y="1188344"/>
                </a:moveTo>
                <a:cubicBezTo>
                  <a:pt x="10329561" y="1187946"/>
                  <a:pt x="10331655" y="1188344"/>
                  <a:pt x="10333400" y="1188344"/>
                </a:cubicBezTo>
                <a:cubicBezTo>
                  <a:pt x="10335843" y="1188344"/>
                  <a:pt x="10338287" y="1187946"/>
                  <a:pt x="10341079" y="1188344"/>
                </a:cubicBezTo>
                <a:cubicBezTo>
                  <a:pt x="10341079" y="1188344"/>
                  <a:pt x="10341079" y="1188740"/>
                  <a:pt x="10340730" y="1188740"/>
                </a:cubicBezTo>
                <a:cubicBezTo>
                  <a:pt x="10338636" y="1188740"/>
                  <a:pt x="10336541" y="1189138"/>
                  <a:pt x="10334448" y="1189138"/>
                </a:cubicBezTo>
                <a:cubicBezTo>
                  <a:pt x="10332353" y="1189138"/>
                  <a:pt x="10330259" y="1188740"/>
                  <a:pt x="10327816" y="1189138"/>
                </a:cubicBezTo>
                <a:cubicBezTo>
                  <a:pt x="10327466" y="1189138"/>
                  <a:pt x="10327118" y="1188344"/>
                  <a:pt x="10327816" y="1188344"/>
                </a:cubicBezTo>
                <a:close/>
                <a:moveTo>
                  <a:pt x="10783474" y="1188294"/>
                </a:moveTo>
                <a:cubicBezTo>
                  <a:pt x="10783474" y="1187946"/>
                  <a:pt x="10784269" y="1187946"/>
                  <a:pt x="10784269" y="1188294"/>
                </a:cubicBezTo>
                <a:cubicBezTo>
                  <a:pt x="10784269" y="1190032"/>
                  <a:pt x="10784667" y="1192120"/>
                  <a:pt x="10783474" y="1193858"/>
                </a:cubicBezTo>
                <a:cubicBezTo>
                  <a:pt x="10782282" y="1195598"/>
                  <a:pt x="10780293" y="1196989"/>
                  <a:pt x="10778306" y="1198380"/>
                </a:cubicBezTo>
                <a:cubicBezTo>
                  <a:pt x="10777909" y="1198729"/>
                  <a:pt x="10777113" y="1197685"/>
                  <a:pt x="10777511" y="1197337"/>
                </a:cubicBezTo>
                <a:cubicBezTo>
                  <a:pt x="10779100" y="1196294"/>
                  <a:pt x="10781486" y="1195250"/>
                  <a:pt x="10782678" y="1193163"/>
                </a:cubicBezTo>
                <a:cubicBezTo>
                  <a:pt x="10783474" y="1191772"/>
                  <a:pt x="10783474" y="1190032"/>
                  <a:pt x="10783474" y="1188294"/>
                </a:cubicBezTo>
                <a:close/>
                <a:moveTo>
                  <a:pt x="10498848" y="1187946"/>
                </a:moveTo>
                <a:cubicBezTo>
                  <a:pt x="10498848" y="1187946"/>
                  <a:pt x="10498848" y="1187946"/>
                  <a:pt x="10499188" y="1187946"/>
                </a:cubicBezTo>
                <a:cubicBezTo>
                  <a:pt x="10499869" y="1189649"/>
                  <a:pt x="10501233" y="1191012"/>
                  <a:pt x="10502936" y="1191352"/>
                </a:cubicBezTo>
                <a:cubicBezTo>
                  <a:pt x="10503277" y="1191693"/>
                  <a:pt x="10503277" y="1192376"/>
                  <a:pt x="10502595" y="1192033"/>
                </a:cubicBezTo>
                <a:cubicBezTo>
                  <a:pt x="10500892" y="1191693"/>
                  <a:pt x="10498848" y="1189990"/>
                  <a:pt x="10498848" y="1187946"/>
                </a:cubicBezTo>
                <a:close/>
                <a:moveTo>
                  <a:pt x="10893190" y="1186717"/>
                </a:moveTo>
                <a:cubicBezTo>
                  <a:pt x="10893190" y="1186355"/>
                  <a:pt x="10893860" y="1186355"/>
                  <a:pt x="10893860" y="1186717"/>
                </a:cubicBezTo>
                <a:cubicBezTo>
                  <a:pt x="10894530" y="1189246"/>
                  <a:pt x="10896538" y="1191776"/>
                  <a:pt x="10898882" y="1192860"/>
                </a:cubicBezTo>
                <a:cubicBezTo>
                  <a:pt x="10899216" y="1192860"/>
                  <a:pt x="10899216" y="1193945"/>
                  <a:pt x="10898546" y="1193583"/>
                </a:cubicBezTo>
                <a:cubicBezTo>
                  <a:pt x="10895869" y="1192860"/>
                  <a:pt x="10893525" y="1189969"/>
                  <a:pt x="10893190" y="1186717"/>
                </a:cubicBezTo>
                <a:close/>
                <a:moveTo>
                  <a:pt x="10831755" y="1186716"/>
                </a:moveTo>
                <a:cubicBezTo>
                  <a:pt x="10831755" y="1186355"/>
                  <a:pt x="10832092" y="1186355"/>
                  <a:pt x="10832092" y="1186716"/>
                </a:cubicBezTo>
                <a:cubicBezTo>
                  <a:pt x="10832429" y="1191765"/>
                  <a:pt x="10829731" y="1197174"/>
                  <a:pt x="10828382" y="1202223"/>
                </a:cubicBezTo>
                <a:cubicBezTo>
                  <a:pt x="10827370" y="1205469"/>
                  <a:pt x="10826358" y="1208715"/>
                  <a:pt x="10825346" y="1211960"/>
                </a:cubicBezTo>
                <a:cubicBezTo>
                  <a:pt x="10824334" y="1214485"/>
                  <a:pt x="10822985" y="1217370"/>
                  <a:pt x="10822647" y="1220256"/>
                </a:cubicBezTo>
                <a:cubicBezTo>
                  <a:pt x="10822647" y="1220977"/>
                  <a:pt x="10821636" y="1220977"/>
                  <a:pt x="10821636" y="1220256"/>
                </a:cubicBezTo>
                <a:cubicBezTo>
                  <a:pt x="10822310" y="1214846"/>
                  <a:pt x="10825008" y="1209075"/>
                  <a:pt x="10826695" y="1203666"/>
                </a:cubicBezTo>
                <a:cubicBezTo>
                  <a:pt x="10827708" y="1200781"/>
                  <a:pt x="10828719" y="1197895"/>
                  <a:pt x="10829731" y="1194650"/>
                </a:cubicBezTo>
                <a:cubicBezTo>
                  <a:pt x="10830406" y="1192125"/>
                  <a:pt x="10831418" y="1189601"/>
                  <a:pt x="10831755" y="1186716"/>
                </a:cubicBezTo>
                <a:close/>
                <a:moveTo>
                  <a:pt x="10327862" y="1186673"/>
                </a:moveTo>
                <a:cubicBezTo>
                  <a:pt x="10333072" y="1186355"/>
                  <a:pt x="10338282" y="1186673"/>
                  <a:pt x="10343864" y="1186673"/>
                </a:cubicBezTo>
                <a:cubicBezTo>
                  <a:pt x="10344236" y="1186673"/>
                  <a:pt x="10344236" y="1186991"/>
                  <a:pt x="10343864" y="1186991"/>
                </a:cubicBezTo>
                <a:cubicBezTo>
                  <a:pt x="10338282" y="1187310"/>
                  <a:pt x="10333072" y="1187627"/>
                  <a:pt x="10327862" y="1187310"/>
                </a:cubicBezTo>
                <a:cubicBezTo>
                  <a:pt x="10327118" y="1187310"/>
                  <a:pt x="10327118" y="1186673"/>
                  <a:pt x="10327862" y="1186673"/>
                </a:cubicBezTo>
                <a:close/>
                <a:moveTo>
                  <a:pt x="10439898" y="1184983"/>
                </a:moveTo>
                <a:cubicBezTo>
                  <a:pt x="10434490" y="1183537"/>
                  <a:pt x="10428001" y="1185344"/>
                  <a:pt x="10423675" y="1189319"/>
                </a:cubicBezTo>
                <a:cubicBezTo>
                  <a:pt x="10417186" y="1195462"/>
                  <a:pt x="10413220" y="1203052"/>
                  <a:pt x="10408894" y="1211003"/>
                </a:cubicBezTo>
                <a:cubicBezTo>
                  <a:pt x="10408173" y="1212448"/>
                  <a:pt x="10407092" y="1213893"/>
                  <a:pt x="10406371" y="1215700"/>
                </a:cubicBezTo>
                <a:cubicBezTo>
                  <a:pt x="10405650" y="1218591"/>
                  <a:pt x="10404568" y="1221843"/>
                  <a:pt x="10404208" y="1224735"/>
                </a:cubicBezTo>
                <a:cubicBezTo>
                  <a:pt x="10402766" y="1231601"/>
                  <a:pt x="10401684" y="1238106"/>
                  <a:pt x="10401324" y="1244611"/>
                </a:cubicBezTo>
                <a:cubicBezTo>
                  <a:pt x="10401324" y="1251116"/>
                  <a:pt x="10401324" y="1257621"/>
                  <a:pt x="10402406" y="1263764"/>
                </a:cubicBezTo>
                <a:cubicBezTo>
                  <a:pt x="10402766" y="1269185"/>
                  <a:pt x="10404568" y="1274244"/>
                  <a:pt x="10404929" y="1279665"/>
                </a:cubicBezTo>
                <a:cubicBezTo>
                  <a:pt x="10405650" y="1281834"/>
                  <a:pt x="10406732" y="1284363"/>
                  <a:pt x="10407452" y="1286893"/>
                </a:cubicBezTo>
                <a:lnTo>
                  <a:pt x="10411417" y="1291750"/>
                </a:lnTo>
                <a:lnTo>
                  <a:pt x="10409916" y="1288338"/>
                </a:lnTo>
                <a:cubicBezTo>
                  <a:pt x="10408894" y="1285446"/>
                  <a:pt x="10407872" y="1282917"/>
                  <a:pt x="10407190" y="1280025"/>
                </a:cubicBezTo>
                <a:cubicBezTo>
                  <a:pt x="10405827" y="1274244"/>
                  <a:pt x="10404123" y="1268823"/>
                  <a:pt x="10403442" y="1263041"/>
                </a:cubicBezTo>
                <a:cubicBezTo>
                  <a:pt x="10403442" y="1262679"/>
                  <a:pt x="10403783" y="1262679"/>
                  <a:pt x="10403783" y="1262679"/>
                </a:cubicBezTo>
                <a:lnTo>
                  <a:pt x="10412419" y="1292977"/>
                </a:lnTo>
                <a:lnTo>
                  <a:pt x="10423089" y="1306046"/>
                </a:lnTo>
                <a:lnTo>
                  <a:pt x="10442431" y="1309247"/>
                </a:lnTo>
                <a:lnTo>
                  <a:pt x="10454149" y="1303362"/>
                </a:lnTo>
                <a:cubicBezTo>
                  <a:pt x="10457753" y="1300121"/>
                  <a:pt x="10460581" y="1295982"/>
                  <a:pt x="10462041" y="1291662"/>
                </a:cubicBezTo>
                <a:cubicBezTo>
                  <a:pt x="10462405" y="1291301"/>
                  <a:pt x="10463501" y="1291662"/>
                  <a:pt x="10463136" y="1292021"/>
                </a:cubicBezTo>
                <a:cubicBezTo>
                  <a:pt x="10461676" y="1296341"/>
                  <a:pt x="10458026" y="1301381"/>
                  <a:pt x="10454742" y="1304262"/>
                </a:cubicBezTo>
                <a:lnTo>
                  <a:pt x="10442561" y="1309269"/>
                </a:lnTo>
                <a:lnTo>
                  <a:pt x="10447108" y="1310021"/>
                </a:lnTo>
                <a:cubicBezTo>
                  <a:pt x="10455761" y="1307853"/>
                  <a:pt x="10460807" y="1300264"/>
                  <a:pt x="10464773" y="1292675"/>
                </a:cubicBezTo>
                <a:cubicBezTo>
                  <a:pt x="10468378" y="1285447"/>
                  <a:pt x="10471262" y="1277496"/>
                  <a:pt x="10472704" y="1269547"/>
                </a:cubicBezTo>
                <a:lnTo>
                  <a:pt x="10470576" y="1239685"/>
                </a:lnTo>
                <a:lnTo>
                  <a:pt x="10470225" y="1239685"/>
                </a:lnTo>
                <a:cubicBezTo>
                  <a:pt x="10469827" y="1234548"/>
                  <a:pt x="10469431" y="1229777"/>
                  <a:pt x="10468238" y="1225007"/>
                </a:cubicBezTo>
                <a:cubicBezTo>
                  <a:pt x="10467840" y="1223172"/>
                  <a:pt x="10467443" y="1221704"/>
                  <a:pt x="10467045" y="1220237"/>
                </a:cubicBezTo>
                <a:cubicBezTo>
                  <a:pt x="10466647" y="1219870"/>
                  <a:pt x="10466647" y="1217301"/>
                  <a:pt x="10465853" y="1216934"/>
                </a:cubicBezTo>
                <a:cubicBezTo>
                  <a:pt x="10465455" y="1216934"/>
                  <a:pt x="10465853" y="1216567"/>
                  <a:pt x="10465853" y="1216567"/>
                </a:cubicBezTo>
                <a:cubicBezTo>
                  <a:pt x="10467840" y="1216567"/>
                  <a:pt x="10468636" y="1222438"/>
                  <a:pt x="10469033" y="1223540"/>
                </a:cubicBezTo>
                <a:lnTo>
                  <a:pt x="10469791" y="1228674"/>
                </a:lnTo>
                <a:lnTo>
                  <a:pt x="10469143" y="1219580"/>
                </a:lnTo>
                <a:lnTo>
                  <a:pt x="10467443" y="1214026"/>
                </a:lnTo>
                <a:cubicBezTo>
                  <a:pt x="10467112" y="1212583"/>
                  <a:pt x="10465787" y="1210420"/>
                  <a:pt x="10465455" y="1208617"/>
                </a:cubicBezTo>
                <a:lnTo>
                  <a:pt x="10465787" y="1208617"/>
                </a:lnTo>
                <a:cubicBezTo>
                  <a:pt x="10466449" y="1210059"/>
                  <a:pt x="10467443" y="1210780"/>
                  <a:pt x="10467774" y="1212222"/>
                </a:cubicBezTo>
                <a:lnTo>
                  <a:pt x="10468854" y="1215513"/>
                </a:lnTo>
                <a:lnTo>
                  <a:pt x="10468739" y="1213893"/>
                </a:lnTo>
                <a:cubicBezTo>
                  <a:pt x="10467296" y="1209918"/>
                  <a:pt x="10465854" y="1205220"/>
                  <a:pt x="10463691" y="1201244"/>
                </a:cubicBezTo>
                <a:cubicBezTo>
                  <a:pt x="10461167" y="1197992"/>
                  <a:pt x="10458284" y="1195102"/>
                  <a:pt x="10455039" y="1192210"/>
                </a:cubicBezTo>
                <a:cubicBezTo>
                  <a:pt x="10451435" y="1188957"/>
                  <a:pt x="10448189" y="1187151"/>
                  <a:pt x="10443503" y="1185706"/>
                </a:cubicBezTo>
                <a:cubicBezTo>
                  <a:pt x="10443142" y="1185344"/>
                  <a:pt x="10442422" y="1185344"/>
                  <a:pt x="10442061" y="1184983"/>
                </a:cubicBezTo>
                <a:cubicBezTo>
                  <a:pt x="10441340" y="1185344"/>
                  <a:pt x="10440619" y="1185344"/>
                  <a:pt x="10439898" y="1184983"/>
                </a:cubicBezTo>
                <a:close/>
                <a:moveTo>
                  <a:pt x="10700246" y="1184952"/>
                </a:moveTo>
                <a:cubicBezTo>
                  <a:pt x="10692638" y="1185673"/>
                  <a:pt x="10686479" y="1189635"/>
                  <a:pt x="10681406" y="1194679"/>
                </a:cubicBezTo>
                <a:cubicBezTo>
                  <a:pt x="10676334" y="1201164"/>
                  <a:pt x="10672711" y="1209089"/>
                  <a:pt x="10669451" y="1216653"/>
                </a:cubicBezTo>
                <a:cubicBezTo>
                  <a:pt x="10669088" y="1217375"/>
                  <a:pt x="10669088" y="1217734"/>
                  <a:pt x="10669088" y="1218455"/>
                </a:cubicBezTo>
                <a:cubicBezTo>
                  <a:pt x="10664740" y="1233586"/>
                  <a:pt x="10664016" y="1249438"/>
                  <a:pt x="10666915" y="1264568"/>
                </a:cubicBezTo>
                <a:cubicBezTo>
                  <a:pt x="10669812" y="1278978"/>
                  <a:pt x="10675610" y="1296631"/>
                  <a:pt x="10689739" y="1303476"/>
                </a:cubicBezTo>
                <a:cubicBezTo>
                  <a:pt x="10702420" y="1309239"/>
                  <a:pt x="10721259" y="1308158"/>
                  <a:pt x="10728868" y="1294469"/>
                </a:cubicBezTo>
                <a:lnTo>
                  <a:pt x="10735468" y="1251964"/>
                </a:lnTo>
                <a:lnTo>
                  <a:pt x="10735160" y="1230878"/>
                </a:lnTo>
                <a:lnTo>
                  <a:pt x="10736140" y="1247634"/>
                </a:lnTo>
                <a:lnTo>
                  <a:pt x="10736476" y="1245475"/>
                </a:lnTo>
                <a:cubicBezTo>
                  <a:pt x="10736113" y="1230705"/>
                  <a:pt x="10736113" y="1213051"/>
                  <a:pt x="10728142" y="1200442"/>
                </a:cubicBezTo>
                <a:cubicBezTo>
                  <a:pt x="10727056" y="1197921"/>
                  <a:pt x="10724882" y="1195399"/>
                  <a:pt x="10722709" y="1192517"/>
                </a:cubicBezTo>
                <a:lnTo>
                  <a:pt x="10710733" y="1188484"/>
                </a:lnTo>
                <a:lnTo>
                  <a:pt x="10710480" y="1188979"/>
                </a:lnTo>
                <a:cubicBezTo>
                  <a:pt x="10702199" y="1185819"/>
                  <a:pt x="10694279" y="1189329"/>
                  <a:pt x="10687438" y="1193893"/>
                </a:cubicBezTo>
                <a:cubicBezTo>
                  <a:pt x="10684198" y="1196350"/>
                  <a:pt x="10681678" y="1199158"/>
                  <a:pt x="10679518" y="1202318"/>
                </a:cubicBezTo>
                <a:cubicBezTo>
                  <a:pt x="10677358" y="1205477"/>
                  <a:pt x="10675198" y="1207935"/>
                  <a:pt x="10674117" y="1211445"/>
                </a:cubicBezTo>
                <a:cubicBezTo>
                  <a:pt x="10674117" y="1211445"/>
                  <a:pt x="10673758" y="1211445"/>
                  <a:pt x="10673758" y="1211094"/>
                </a:cubicBezTo>
                <a:cubicBezTo>
                  <a:pt x="10674117" y="1207584"/>
                  <a:pt x="10676998" y="1204073"/>
                  <a:pt x="10679158" y="1201265"/>
                </a:cubicBezTo>
                <a:cubicBezTo>
                  <a:pt x="10681318" y="1198456"/>
                  <a:pt x="10683838" y="1195297"/>
                  <a:pt x="10687079" y="1193191"/>
                </a:cubicBezTo>
                <a:cubicBezTo>
                  <a:pt x="10690678" y="1191085"/>
                  <a:pt x="10694459" y="1188979"/>
                  <a:pt x="10698419" y="1187838"/>
                </a:cubicBezTo>
                <a:lnTo>
                  <a:pt x="10710032" y="1188247"/>
                </a:lnTo>
                <a:close/>
                <a:moveTo>
                  <a:pt x="51847" y="1180508"/>
                </a:moveTo>
                <a:cubicBezTo>
                  <a:pt x="111370" y="1178409"/>
                  <a:pt x="172077" y="1185873"/>
                  <a:pt x="231126" y="1181208"/>
                </a:cubicBezTo>
                <a:cubicBezTo>
                  <a:pt x="237441" y="1180793"/>
                  <a:pt x="238705" y="1191575"/>
                  <a:pt x="232389" y="1192819"/>
                </a:cubicBezTo>
                <a:cubicBezTo>
                  <a:pt x="173656" y="1200594"/>
                  <a:pt x="112791" y="1188076"/>
                  <a:pt x="53170" y="1186754"/>
                </a:cubicBezTo>
                <a:lnTo>
                  <a:pt x="0" y="1189972"/>
                </a:lnTo>
                <a:lnTo>
                  <a:pt x="0" y="1185858"/>
                </a:lnTo>
                <a:close/>
                <a:moveTo>
                  <a:pt x="10510257" y="1179855"/>
                </a:moveTo>
                <a:cubicBezTo>
                  <a:pt x="10513531" y="1181668"/>
                  <a:pt x="10515349" y="1186380"/>
                  <a:pt x="10512439" y="1189643"/>
                </a:cubicBezTo>
                <a:cubicBezTo>
                  <a:pt x="10512075" y="1190005"/>
                  <a:pt x="10511348" y="1190368"/>
                  <a:pt x="10510621" y="1190730"/>
                </a:cubicBezTo>
                <a:cubicBezTo>
                  <a:pt x="10512075" y="1209944"/>
                  <a:pt x="10510621" y="1229881"/>
                  <a:pt x="10510257" y="1248732"/>
                </a:cubicBezTo>
                <a:cubicBezTo>
                  <a:pt x="10509894" y="1260332"/>
                  <a:pt x="10510621" y="1272295"/>
                  <a:pt x="10509894" y="1283895"/>
                </a:cubicBezTo>
                <a:cubicBezTo>
                  <a:pt x="10509894" y="1288970"/>
                  <a:pt x="10509529" y="1294045"/>
                  <a:pt x="10509529" y="1299483"/>
                </a:cubicBezTo>
                <a:cubicBezTo>
                  <a:pt x="10509529" y="1302383"/>
                  <a:pt x="10508438" y="1306008"/>
                  <a:pt x="10508438" y="1309270"/>
                </a:cubicBezTo>
                <a:cubicBezTo>
                  <a:pt x="10509894" y="1309270"/>
                  <a:pt x="10511348" y="1309270"/>
                  <a:pt x="10512803" y="1309270"/>
                </a:cubicBezTo>
                <a:cubicBezTo>
                  <a:pt x="10517895" y="1309270"/>
                  <a:pt x="10522623" y="1309633"/>
                  <a:pt x="10527714" y="1309633"/>
                </a:cubicBezTo>
                <a:cubicBezTo>
                  <a:pt x="10528442" y="1309633"/>
                  <a:pt x="10529533" y="1309633"/>
                  <a:pt x="10530260" y="1309633"/>
                </a:cubicBezTo>
                <a:cubicBezTo>
                  <a:pt x="10535716" y="1309270"/>
                  <a:pt x="10541534" y="1308908"/>
                  <a:pt x="10546990" y="1308908"/>
                </a:cubicBezTo>
                <a:cubicBezTo>
                  <a:pt x="10549900" y="1308908"/>
                  <a:pt x="10552809" y="1308908"/>
                  <a:pt x="10555718" y="1309270"/>
                </a:cubicBezTo>
                <a:cubicBezTo>
                  <a:pt x="10556810" y="1307096"/>
                  <a:pt x="10558992" y="1305645"/>
                  <a:pt x="10561538" y="1306370"/>
                </a:cubicBezTo>
                <a:cubicBezTo>
                  <a:pt x="10564811" y="1306370"/>
                  <a:pt x="10568448" y="1309633"/>
                  <a:pt x="10567721" y="1313620"/>
                </a:cubicBezTo>
                <a:lnTo>
                  <a:pt x="10560972" y="1316373"/>
                </a:lnTo>
                <a:lnTo>
                  <a:pt x="10563657" y="1316743"/>
                </a:lnTo>
                <a:cubicBezTo>
                  <a:pt x="10563657" y="1317141"/>
                  <a:pt x="10563657" y="1317141"/>
                  <a:pt x="10563657" y="1317141"/>
                </a:cubicBezTo>
                <a:cubicBezTo>
                  <a:pt x="10561355" y="1317935"/>
                  <a:pt x="10559436" y="1317935"/>
                  <a:pt x="10557516" y="1316743"/>
                </a:cubicBezTo>
                <a:lnTo>
                  <a:pt x="10554177" y="1313285"/>
                </a:lnTo>
                <a:lnTo>
                  <a:pt x="10552456" y="1313315"/>
                </a:lnTo>
                <a:lnTo>
                  <a:pt x="10552817" y="1314217"/>
                </a:lnTo>
                <a:cubicBezTo>
                  <a:pt x="10553565" y="1314965"/>
                  <a:pt x="10553940" y="1315340"/>
                  <a:pt x="10554313" y="1315715"/>
                </a:cubicBezTo>
                <a:cubicBezTo>
                  <a:pt x="10555061" y="1316463"/>
                  <a:pt x="10556184" y="1316836"/>
                  <a:pt x="10557306" y="1317585"/>
                </a:cubicBezTo>
                <a:lnTo>
                  <a:pt x="10557306" y="1317959"/>
                </a:lnTo>
                <a:cubicBezTo>
                  <a:pt x="10555810" y="1317959"/>
                  <a:pt x="10554688" y="1316836"/>
                  <a:pt x="10553565" y="1316088"/>
                </a:cubicBezTo>
                <a:lnTo>
                  <a:pt x="10551725" y="1313328"/>
                </a:lnTo>
                <a:lnTo>
                  <a:pt x="10534988" y="1313620"/>
                </a:lnTo>
                <a:cubicBezTo>
                  <a:pt x="10533170" y="1313983"/>
                  <a:pt x="10531351" y="1313983"/>
                  <a:pt x="10529533" y="1313983"/>
                </a:cubicBezTo>
                <a:cubicBezTo>
                  <a:pt x="10529169" y="1313983"/>
                  <a:pt x="10528442" y="1313983"/>
                  <a:pt x="10528078" y="1313983"/>
                </a:cubicBezTo>
                <a:lnTo>
                  <a:pt x="10516008" y="1314652"/>
                </a:lnTo>
                <a:lnTo>
                  <a:pt x="10502613" y="1316364"/>
                </a:lnTo>
                <a:cubicBezTo>
                  <a:pt x="10502250" y="1316364"/>
                  <a:pt x="10502250" y="1315985"/>
                  <a:pt x="10502250" y="1315985"/>
                </a:cubicBezTo>
                <a:cubicBezTo>
                  <a:pt x="10501888" y="1315985"/>
                  <a:pt x="10501888" y="1315985"/>
                  <a:pt x="10501888" y="1315606"/>
                </a:cubicBezTo>
                <a:cubicBezTo>
                  <a:pt x="10500437" y="1310685"/>
                  <a:pt x="10500800" y="1306142"/>
                  <a:pt x="10501163" y="1300841"/>
                </a:cubicBezTo>
                <a:lnTo>
                  <a:pt x="10501888" y="1300841"/>
                </a:lnTo>
                <a:cubicBezTo>
                  <a:pt x="10501888" y="1305763"/>
                  <a:pt x="10501163" y="1310307"/>
                  <a:pt x="10502613" y="1315228"/>
                </a:cubicBezTo>
                <a:lnTo>
                  <a:pt x="10505564" y="1314898"/>
                </a:lnTo>
                <a:lnTo>
                  <a:pt x="10503347" y="1314346"/>
                </a:lnTo>
                <a:cubicBezTo>
                  <a:pt x="10501528" y="1311446"/>
                  <a:pt x="10502619" y="1307096"/>
                  <a:pt x="10502619" y="1303471"/>
                </a:cubicBezTo>
                <a:cubicBezTo>
                  <a:pt x="10502619" y="1297670"/>
                  <a:pt x="10502984" y="1291870"/>
                  <a:pt x="10503347" y="1286070"/>
                </a:cubicBezTo>
                <a:cubicBezTo>
                  <a:pt x="10503711" y="1274469"/>
                  <a:pt x="10503711" y="1262870"/>
                  <a:pt x="10504074" y="1251270"/>
                </a:cubicBezTo>
                <a:cubicBezTo>
                  <a:pt x="10504438" y="1231332"/>
                  <a:pt x="10502619" y="1211393"/>
                  <a:pt x="10504074" y="1191456"/>
                </a:cubicBezTo>
                <a:cubicBezTo>
                  <a:pt x="10503347" y="1191093"/>
                  <a:pt x="10502984" y="1191093"/>
                  <a:pt x="10502619" y="1190730"/>
                </a:cubicBezTo>
                <a:lnTo>
                  <a:pt x="10502348" y="1190460"/>
                </a:lnTo>
                <a:lnTo>
                  <a:pt x="10502345" y="1190463"/>
                </a:lnTo>
                <a:lnTo>
                  <a:pt x="10502340" y="1190453"/>
                </a:lnTo>
                <a:lnTo>
                  <a:pt x="10501892" y="1190005"/>
                </a:lnTo>
                <a:cubicBezTo>
                  <a:pt x="10500801" y="1189280"/>
                  <a:pt x="10500801" y="1188193"/>
                  <a:pt x="10500801" y="1187106"/>
                </a:cubicBezTo>
                <a:lnTo>
                  <a:pt x="10500801" y="1187084"/>
                </a:lnTo>
                <a:lnTo>
                  <a:pt x="10499165" y="1183507"/>
                </a:lnTo>
                <a:cubicBezTo>
                  <a:pt x="10499165" y="1183175"/>
                  <a:pt x="10499484" y="1183175"/>
                  <a:pt x="10499484" y="1183175"/>
                </a:cubicBezTo>
                <a:lnTo>
                  <a:pt x="10500801" y="1185670"/>
                </a:lnTo>
                <a:lnTo>
                  <a:pt x="10500801" y="1183481"/>
                </a:lnTo>
                <a:cubicBezTo>
                  <a:pt x="10502255" y="1179855"/>
                  <a:pt x="10506984" y="1178406"/>
                  <a:pt x="10510257" y="1179855"/>
                </a:cubicBezTo>
                <a:close/>
                <a:moveTo>
                  <a:pt x="10899551" y="1178406"/>
                </a:moveTo>
                <a:cubicBezTo>
                  <a:pt x="10899551" y="1178406"/>
                  <a:pt x="10899948" y="1178406"/>
                  <a:pt x="10899948" y="1178782"/>
                </a:cubicBezTo>
                <a:lnTo>
                  <a:pt x="10897628" y="1185011"/>
                </a:lnTo>
                <a:lnTo>
                  <a:pt x="10898045" y="1185847"/>
                </a:lnTo>
                <a:lnTo>
                  <a:pt x="10901936" y="1191209"/>
                </a:lnTo>
                <a:cubicBezTo>
                  <a:pt x="10902333" y="1191586"/>
                  <a:pt x="10901539" y="1192339"/>
                  <a:pt x="10901141" y="1191963"/>
                </a:cubicBezTo>
                <a:lnTo>
                  <a:pt x="10899758" y="1190215"/>
                </a:lnTo>
                <a:lnTo>
                  <a:pt x="10899626" y="1190451"/>
                </a:lnTo>
                <a:lnTo>
                  <a:pt x="10899209" y="1189523"/>
                </a:lnTo>
                <a:lnTo>
                  <a:pt x="10896371" y="1185937"/>
                </a:lnTo>
                <a:lnTo>
                  <a:pt x="10896967" y="1184527"/>
                </a:lnTo>
                <a:lnTo>
                  <a:pt x="10895084" y="1180333"/>
                </a:lnTo>
                <a:cubicBezTo>
                  <a:pt x="10895462" y="1179995"/>
                  <a:pt x="10895462" y="1180333"/>
                  <a:pt x="10895462" y="1180669"/>
                </a:cubicBezTo>
                <a:lnTo>
                  <a:pt x="10897159" y="1184071"/>
                </a:lnTo>
                <a:close/>
                <a:moveTo>
                  <a:pt x="10712927" y="1178107"/>
                </a:moveTo>
                <a:cubicBezTo>
                  <a:pt x="10717636" y="1179908"/>
                  <a:pt x="10721622" y="1182791"/>
                  <a:pt x="10725245" y="1186392"/>
                </a:cubicBezTo>
                <a:cubicBezTo>
                  <a:pt x="10731041" y="1190716"/>
                  <a:pt x="10735389" y="1195760"/>
                  <a:pt x="10738287" y="1201883"/>
                </a:cubicBezTo>
                <a:cubicBezTo>
                  <a:pt x="10739736" y="1204406"/>
                  <a:pt x="10740461" y="1207287"/>
                  <a:pt x="10740461" y="1210530"/>
                </a:cubicBezTo>
                <a:cubicBezTo>
                  <a:pt x="10740461" y="1215213"/>
                  <a:pt x="10741910" y="1219536"/>
                  <a:pt x="10742635" y="1224220"/>
                </a:cubicBezTo>
                <a:cubicBezTo>
                  <a:pt x="10742635" y="1224940"/>
                  <a:pt x="10742635" y="1226021"/>
                  <a:pt x="10741910" y="1226742"/>
                </a:cubicBezTo>
                <a:cubicBezTo>
                  <a:pt x="10742635" y="1234307"/>
                  <a:pt x="10742997" y="1242232"/>
                  <a:pt x="10743359" y="1249797"/>
                </a:cubicBezTo>
                <a:cubicBezTo>
                  <a:pt x="10743359" y="1264928"/>
                  <a:pt x="10742272" y="1281500"/>
                  <a:pt x="10735751" y="1295189"/>
                </a:cubicBezTo>
                <a:cubicBezTo>
                  <a:pt x="10729954" y="1306357"/>
                  <a:pt x="10719086" y="1312842"/>
                  <a:pt x="10706042" y="1313203"/>
                </a:cubicBezTo>
                <a:cubicBezTo>
                  <a:pt x="10693724" y="1313203"/>
                  <a:pt x="10682130" y="1308158"/>
                  <a:pt x="10674160" y="1298072"/>
                </a:cubicBezTo>
                <a:cubicBezTo>
                  <a:pt x="10665465" y="1286543"/>
                  <a:pt x="10661117" y="1272134"/>
                  <a:pt x="10659668" y="1257723"/>
                </a:cubicBezTo>
                <a:cubicBezTo>
                  <a:pt x="10657857" y="1243674"/>
                  <a:pt x="10658581" y="1228904"/>
                  <a:pt x="10663292" y="1215213"/>
                </a:cubicBezTo>
                <a:cubicBezTo>
                  <a:pt x="10666915" y="1202604"/>
                  <a:pt x="10674160" y="1188194"/>
                  <a:pt x="10686841" y="1182430"/>
                </a:cubicBezTo>
                <a:cubicBezTo>
                  <a:pt x="10687565" y="1181710"/>
                  <a:pt x="10688290" y="1181350"/>
                  <a:pt x="10689015" y="1181350"/>
                </a:cubicBezTo>
                <a:cubicBezTo>
                  <a:pt x="10696260" y="1176666"/>
                  <a:pt x="10704956" y="1175225"/>
                  <a:pt x="10712927" y="1178107"/>
                </a:cubicBezTo>
                <a:close/>
                <a:moveTo>
                  <a:pt x="10593010" y="1177169"/>
                </a:moveTo>
                <a:lnTo>
                  <a:pt x="10593880" y="1177521"/>
                </a:lnTo>
                <a:lnTo>
                  <a:pt x="10593010" y="1177521"/>
                </a:lnTo>
                <a:cubicBezTo>
                  <a:pt x="10592663" y="1177521"/>
                  <a:pt x="10592663" y="1177169"/>
                  <a:pt x="10593010" y="1177169"/>
                </a:cubicBezTo>
                <a:close/>
                <a:moveTo>
                  <a:pt x="10597433" y="1177159"/>
                </a:moveTo>
                <a:cubicBezTo>
                  <a:pt x="10603396" y="1176815"/>
                  <a:pt x="10605052" y="1184379"/>
                  <a:pt x="10602402" y="1188848"/>
                </a:cubicBezTo>
                <a:cubicBezTo>
                  <a:pt x="10602402" y="1189192"/>
                  <a:pt x="10601408" y="1188848"/>
                  <a:pt x="10601739" y="1188504"/>
                </a:cubicBezTo>
                <a:cubicBezTo>
                  <a:pt x="10603065" y="1186269"/>
                  <a:pt x="10603230" y="1183691"/>
                  <a:pt x="10602444" y="1181585"/>
                </a:cubicBezTo>
                <a:lnTo>
                  <a:pt x="10601655" y="1180943"/>
                </a:lnTo>
                <a:lnTo>
                  <a:pt x="10599968" y="1188828"/>
                </a:lnTo>
                <a:cubicBezTo>
                  <a:pt x="10599271" y="1189182"/>
                  <a:pt x="10598924" y="1188475"/>
                  <a:pt x="10599271" y="1188122"/>
                </a:cubicBezTo>
                <a:lnTo>
                  <a:pt x="10599560" y="1185783"/>
                </a:lnTo>
                <a:lnTo>
                  <a:pt x="10598076" y="1188519"/>
                </a:lnTo>
                <a:cubicBezTo>
                  <a:pt x="10599894" y="1208384"/>
                  <a:pt x="10598076" y="1227889"/>
                  <a:pt x="10597712" y="1247755"/>
                </a:cubicBezTo>
                <a:cubicBezTo>
                  <a:pt x="10596985" y="1258951"/>
                  <a:pt x="10596985" y="1270510"/>
                  <a:pt x="10597712" y="1281706"/>
                </a:cubicBezTo>
                <a:cubicBezTo>
                  <a:pt x="10598076" y="1287486"/>
                  <a:pt x="10598440" y="1293987"/>
                  <a:pt x="10598076" y="1300127"/>
                </a:cubicBezTo>
                <a:cubicBezTo>
                  <a:pt x="10598076" y="1301933"/>
                  <a:pt x="10598076" y="1304101"/>
                  <a:pt x="10598076" y="1305907"/>
                </a:cubicBezTo>
                <a:cubicBezTo>
                  <a:pt x="10606441" y="1305907"/>
                  <a:pt x="10615169" y="1305907"/>
                  <a:pt x="10624261" y="1305907"/>
                </a:cubicBezTo>
                <a:cubicBezTo>
                  <a:pt x="10630081" y="1305907"/>
                  <a:pt x="10635900" y="1305907"/>
                  <a:pt x="10641719" y="1306268"/>
                </a:cubicBezTo>
                <a:cubicBezTo>
                  <a:pt x="10643173" y="1303379"/>
                  <a:pt x="10646810" y="1301211"/>
                  <a:pt x="10650083" y="1302656"/>
                </a:cubicBezTo>
                <a:cubicBezTo>
                  <a:pt x="10653720" y="1304101"/>
                  <a:pt x="10655903" y="1308435"/>
                  <a:pt x="10653720" y="1311686"/>
                </a:cubicBezTo>
                <a:lnTo>
                  <a:pt x="10646227" y="1314365"/>
                </a:lnTo>
                <a:lnTo>
                  <a:pt x="10653170" y="1314975"/>
                </a:lnTo>
                <a:cubicBezTo>
                  <a:pt x="10653547" y="1314269"/>
                  <a:pt x="10654300" y="1314623"/>
                  <a:pt x="10653924" y="1315329"/>
                </a:cubicBezTo>
                <a:cubicBezTo>
                  <a:pt x="10651664" y="1319569"/>
                  <a:pt x="10640742" y="1319569"/>
                  <a:pt x="10640365" y="1313916"/>
                </a:cubicBezTo>
                <a:cubicBezTo>
                  <a:pt x="10640365" y="1313562"/>
                  <a:pt x="10640742" y="1313562"/>
                  <a:pt x="10641119" y="1313916"/>
                </a:cubicBezTo>
                <a:lnTo>
                  <a:pt x="10644253" y="1314191"/>
                </a:lnTo>
                <a:lnTo>
                  <a:pt x="10643901" y="1313492"/>
                </a:lnTo>
                <a:cubicBezTo>
                  <a:pt x="10643173" y="1313131"/>
                  <a:pt x="10642446" y="1312408"/>
                  <a:pt x="10641719" y="1311686"/>
                </a:cubicBezTo>
                <a:cubicBezTo>
                  <a:pt x="10638082" y="1312047"/>
                  <a:pt x="10633718" y="1312047"/>
                  <a:pt x="10629717" y="1312047"/>
                </a:cubicBezTo>
                <a:cubicBezTo>
                  <a:pt x="10619170" y="1312047"/>
                  <a:pt x="10608986" y="1311686"/>
                  <a:pt x="10598804" y="1311324"/>
                </a:cubicBezTo>
                <a:cubicBezTo>
                  <a:pt x="10598440" y="1312770"/>
                  <a:pt x="10596621" y="1313492"/>
                  <a:pt x="10595167" y="1312770"/>
                </a:cubicBezTo>
                <a:cubicBezTo>
                  <a:pt x="10594440" y="1313492"/>
                  <a:pt x="10592984" y="1313492"/>
                  <a:pt x="10592257" y="1312047"/>
                </a:cubicBezTo>
                <a:cubicBezTo>
                  <a:pt x="10590803" y="1308796"/>
                  <a:pt x="10590803" y="1305907"/>
                  <a:pt x="10591166" y="1302656"/>
                </a:cubicBezTo>
                <a:cubicBezTo>
                  <a:pt x="10591530" y="1297238"/>
                  <a:pt x="10591166" y="1291459"/>
                  <a:pt x="10590803" y="1286041"/>
                </a:cubicBezTo>
                <a:cubicBezTo>
                  <a:pt x="10590439" y="1274122"/>
                  <a:pt x="10589711" y="1262203"/>
                  <a:pt x="10590074" y="1249922"/>
                </a:cubicBezTo>
                <a:lnTo>
                  <a:pt x="10590252" y="1243997"/>
                </a:lnTo>
                <a:lnTo>
                  <a:pt x="10589880" y="1243997"/>
                </a:lnTo>
                <a:cubicBezTo>
                  <a:pt x="10589482" y="1243599"/>
                  <a:pt x="10589880" y="1243202"/>
                  <a:pt x="10589880" y="1242804"/>
                </a:cubicBezTo>
                <a:cubicBezTo>
                  <a:pt x="10589880" y="1242009"/>
                  <a:pt x="10590278" y="1242009"/>
                  <a:pt x="10590278" y="1242804"/>
                </a:cubicBezTo>
                <a:lnTo>
                  <a:pt x="10590278" y="1243113"/>
                </a:lnTo>
                <a:lnTo>
                  <a:pt x="10590435" y="1237841"/>
                </a:lnTo>
                <a:lnTo>
                  <a:pt x="10589936" y="1241638"/>
                </a:lnTo>
                <a:lnTo>
                  <a:pt x="10589482" y="1241638"/>
                </a:lnTo>
                <a:cubicBezTo>
                  <a:pt x="10589482" y="1237556"/>
                  <a:pt x="10589936" y="1233847"/>
                  <a:pt x="10589936" y="1229765"/>
                </a:cubicBezTo>
                <a:cubicBezTo>
                  <a:pt x="10589936" y="1226426"/>
                  <a:pt x="10590846" y="1223458"/>
                  <a:pt x="10590846" y="1220118"/>
                </a:cubicBezTo>
                <a:lnTo>
                  <a:pt x="10590963" y="1220118"/>
                </a:lnTo>
                <a:lnTo>
                  <a:pt x="10591893" y="1188879"/>
                </a:lnTo>
                <a:cubicBezTo>
                  <a:pt x="10591530" y="1188879"/>
                  <a:pt x="10591166" y="1188519"/>
                  <a:pt x="10590803" y="1188519"/>
                </a:cubicBezTo>
                <a:cubicBezTo>
                  <a:pt x="10589347" y="1187796"/>
                  <a:pt x="10588256" y="1186713"/>
                  <a:pt x="10588256" y="1184908"/>
                </a:cubicBezTo>
                <a:cubicBezTo>
                  <a:pt x="10587893" y="1183101"/>
                  <a:pt x="10588256" y="1180934"/>
                  <a:pt x="10589711" y="1179490"/>
                </a:cubicBezTo>
                <a:cubicBezTo>
                  <a:pt x="10590439" y="1179128"/>
                  <a:pt x="10591166" y="1178766"/>
                  <a:pt x="10592257" y="1178406"/>
                </a:cubicBezTo>
                <a:cubicBezTo>
                  <a:pt x="10592621" y="1178406"/>
                  <a:pt x="10592984" y="1178406"/>
                  <a:pt x="10593348" y="1178406"/>
                </a:cubicBezTo>
                <a:cubicBezTo>
                  <a:pt x="10593711" y="1178406"/>
                  <a:pt x="10594440" y="1178406"/>
                  <a:pt x="10595167" y="1178406"/>
                </a:cubicBezTo>
                <a:cubicBezTo>
                  <a:pt x="10595530" y="1178406"/>
                  <a:pt x="10595894" y="1178406"/>
                  <a:pt x="10596258" y="1178766"/>
                </a:cubicBezTo>
                <a:lnTo>
                  <a:pt x="10599903" y="1182990"/>
                </a:lnTo>
                <a:lnTo>
                  <a:pt x="10600257" y="1180112"/>
                </a:lnTo>
                <a:lnTo>
                  <a:pt x="10601014" y="1180420"/>
                </a:lnTo>
                <a:lnTo>
                  <a:pt x="10600292" y="1179832"/>
                </a:lnTo>
                <a:lnTo>
                  <a:pt x="10600257" y="1180112"/>
                </a:lnTo>
                <a:lnTo>
                  <a:pt x="10593880" y="1177521"/>
                </a:lnTo>
                <a:lnTo>
                  <a:pt x="10595793" y="1177521"/>
                </a:lnTo>
                <a:lnTo>
                  <a:pt x="10599710" y="1179358"/>
                </a:lnTo>
                <a:lnTo>
                  <a:pt x="10597433" y="1177502"/>
                </a:lnTo>
                <a:close/>
                <a:moveTo>
                  <a:pt x="10427306" y="1177106"/>
                </a:moveTo>
                <a:lnTo>
                  <a:pt x="10436454" y="1177225"/>
                </a:lnTo>
                <a:lnTo>
                  <a:pt x="10436744" y="1177122"/>
                </a:lnTo>
                <a:lnTo>
                  <a:pt x="10437434" y="1177237"/>
                </a:lnTo>
                <a:lnTo>
                  <a:pt x="10452010" y="1177426"/>
                </a:lnTo>
                <a:cubicBezTo>
                  <a:pt x="10452372" y="1177794"/>
                  <a:pt x="10452372" y="1178528"/>
                  <a:pt x="10451649" y="1178528"/>
                </a:cubicBezTo>
                <a:lnTo>
                  <a:pt x="10444179" y="1178357"/>
                </a:lnTo>
                <a:lnTo>
                  <a:pt x="10451435" y="1179562"/>
                </a:lnTo>
                <a:cubicBezTo>
                  <a:pt x="10462970" y="1184621"/>
                  <a:pt x="10469460" y="1196908"/>
                  <a:pt x="10473786" y="1208111"/>
                </a:cubicBezTo>
                <a:cubicBezTo>
                  <a:pt x="10477030" y="1216422"/>
                  <a:pt x="10480275" y="1224735"/>
                  <a:pt x="10480635" y="1234131"/>
                </a:cubicBezTo>
                <a:cubicBezTo>
                  <a:pt x="10480996" y="1242804"/>
                  <a:pt x="10480635" y="1251839"/>
                  <a:pt x="10480275" y="1260873"/>
                </a:cubicBezTo>
                <a:lnTo>
                  <a:pt x="10465356" y="1302260"/>
                </a:lnTo>
                <a:lnTo>
                  <a:pt x="10467565" y="1299972"/>
                </a:lnTo>
                <a:cubicBezTo>
                  <a:pt x="10467921" y="1299252"/>
                  <a:pt x="10468278" y="1299972"/>
                  <a:pt x="10468278" y="1300333"/>
                </a:cubicBezTo>
                <a:lnTo>
                  <a:pt x="10464778" y="1303862"/>
                </a:lnTo>
                <a:lnTo>
                  <a:pt x="10464773" y="1303877"/>
                </a:lnTo>
                <a:lnTo>
                  <a:pt x="10464719" y="1303923"/>
                </a:lnTo>
                <a:lnTo>
                  <a:pt x="10454000" y="1314733"/>
                </a:lnTo>
                <a:lnTo>
                  <a:pt x="10451161" y="1315135"/>
                </a:lnTo>
                <a:lnTo>
                  <a:pt x="10450353" y="1315804"/>
                </a:lnTo>
                <a:lnTo>
                  <a:pt x="10443542" y="1316213"/>
                </a:lnTo>
                <a:lnTo>
                  <a:pt x="10433654" y="1317613"/>
                </a:lnTo>
                <a:lnTo>
                  <a:pt x="10433654" y="1317253"/>
                </a:lnTo>
                <a:lnTo>
                  <a:pt x="10437565" y="1316573"/>
                </a:lnTo>
                <a:lnTo>
                  <a:pt x="10432327" y="1316887"/>
                </a:lnTo>
                <a:cubicBezTo>
                  <a:pt x="10418628" y="1314719"/>
                  <a:pt x="10406732" y="1303155"/>
                  <a:pt x="10401684" y="1290145"/>
                </a:cubicBezTo>
                <a:cubicBezTo>
                  <a:pt x="10396277" y="1275329"/>
                  <a:pt x="10392311" y="1257621"/>
                  <a:pt x="10392672" y="1241720"/>
                </a:cubicBezTo>
                <a:cubicBezTo>
                  <a:pt x="10393393" y="1229794"/>
                  <a:pt x="10397358" y="1218953"/>
                  <a:pt x="10402766" y="1208834"/>
                </a:cubicBezTo>
                <a:cubicBezTo>
                  <a:pt x="10406732" y="1198354"/>
                  <a:pt x="10413581" y="1188596"/>
                  <a:pt x="10422233" y="1182453"/>
                </a:cubicBezTo>
                <a:cubicBezTo>
                  <a:pt x="10422594" y="1182453"/>
                  <a:pt x="10422954" y="1182092"/>
                  <a:pt x="10423675" y="1181730"/>
                </a:cubicBezTo>
                <a:lnTo>
                  <a:pt x="10433907" y="1178122"/>
                </a:lnTo>
                <a:lnTo>
                  <a:pt x="10427533" y="1177977"/>
                </a:lnTo>
                <a:cubicBezTo>
                  <a:pt x="10419976" y="1180913"/>
                  <a:pt x="10413279" y="1186600"/>
                  <a:pt x="10408574" y="1193939"/>
                </a:cubicBezTo>
                <a:cubicBezTo>
                  <a:pt x="10408574" y="1193939"/>
                  <a:pt x="10408212" y="1193939"/>
                  <a:pt x="10408574" y="1193572"/>
                </a:cubicBezTo>
                <a:cubicBezTo>
                  <a:pt x="10412556" y="1185866"/>
                  <a:pt x="10419433" y="1180088"/>
                  <a:pt x="10427306" y="1177106"/>
                </a:cubicBezTo>
                <a:close/>
                <a:moveTo>
                  <a:pt x="10906291" y="1176815"/>
                </a:moveTo>
                <a:cubicBezTo>
                  <a:pt x="10910617" y="1176815"/>
                  <a:pt x="10913501" y="1180434"/>
                  <a:pt x="10913140" y="1184415"/>
                </a:cubicBezTo>
                <a:cubicBezTo>
                  <a:pt x="10912779" y="1186587"/>
                  <a:pt x="10911338" y="1188397"/>
                  <a:pt x="10909535" y="1189121"/>
                </a:cubicBezTo>
                <a:cubicBezTo>
                  <a:pt x="10907732" y="1198168"/>
                  <a:pt x="10904848" y="1206856"/>
                  <a:pt x="10902685" y="1215542"/>
                </a:cubicBezTo>
                <a:lnTo>
                  <a:pt x="10899944" y="1227797"/>
                </a:lnTo>
                <a:lnTo>
                  <a:pt x="10898128" y="1237297"/>
                </a:lnTo>
                <a:cubicBezTo>
                  <a:pt x="10897458" y="1242086"/>
                  <a:pt x="10896788" y="1247244"/>
                  <a:pt x="10895785" y="1252034"/>
                </a:cubicBezTo>
                <a:cubicBezTo>
                  <a:pt x="10895785" y="1252770"/>
                  <a:pt x="10894780" y="1252403"/>
                  <a:pt x="10895115" y="1251666"/>
                </a:cubicBezTo>
                <a:lnTo>
                  <a:pt x="10896801" y="1241854"/>
                </a:lnTo>
                <a:lnTo>
                  <a:pt x="10894753" y="1251013"/>
                </a:lnTo>
                <a:cubicBezTo>
                  <a:pt x="10891869" y="1262957"/>
                  <a:pt x="10886822" y="1273814"/>
                  <a:pt x="10883937" y="1285759"/>
                </a:cubicBezTo>
                <a:lnTo>
                  <a:pt x="10876815" y="1314723"/>
                </a:lnTo>
                <a:lnTo>
                  <a:pt x="10877766" y="1314198"/>
                </a:lnTo>
                <a:cubicBezTo>
                  <a:pt x="10877766" y="1313881"/>
                  <a:pt x="10878508" y="1313881"/>
                  <a:pt x="10878508" y="1314198"/>
                </a:cubicBezTo>
                <a:lnTo>
                  <a:pt x="10876169" y="1315917"/>
                </a:lnTo>
                <a:lnTo>
                  <a:pt x="10875285" y="1317247"/>
                </a:lnTo>
                <a:lnTo>
                  <a:pt x="10874359" y="1317247"/>
                </a:lnTo>
                <a:lnTo>
                  <a:pt x="10873314" y="1318015"/>
                </a:lnTo>
                <a:lnTo>
                  <a:pt x="10872537" y="1317437"/>
                </a:lnTo>
                <a:lnTo>
                  <a:pt x="10871680" y="1317610"/>
                </a:lnTo>
                <a:lnTo>
                  <a:pt x="10871320" y="1317610"/>
                </a:lnTo>
                <a:cubicBezTo>
                  <a:pt x="10870599" y="1317247"/>
                  <a:pt x="10869877" y="1316885"/>
                  <a:pt x="10869517" y="1316161"/>
                </a:cubicBezTo>
                <a:lnTo>
                  <a:pt x="10869202" y="1314961"/>
                </a:lnTo>
                <a:lnTo>
                  <a:pt x="10867749" y="1313881"/>
                </a:lnTo>
                <a:cubicBezTo>
                  <a:pt x="10867749" y="1313881"/>
                  <a:pt x="10867749" y="1313562"/>
                  <a:pt x="10868120" y="1313881"/>
                </a:cubicBezTo>
                <a:lnTo>
                  <a:pt x="10869103" y="1314583"/>
                </a:lnTo>
                <a:lnTo>
                  <a:pt x="10851130" y="1245945"/>
                </a:lnTo>
                <a:cubicBezTo>
                  <a:pt x="10848967" y="1234725"/>
                  <a:pt x="10845723" y="1223143"/>
                  <a:pt x="10843920" y="1211923"/>
                </a:cubicBezTo>
                <a:cubicBezTo>
                  <a:pt x="10842838" y="1206856"/>
                  <a:pt x="10841035" y="1201789"/>
                  <a:pt x="10839594" y="1197083"/>
                </a:cubicBezTo>
                <a:cubicBezTo>
                  <a:pt x="10838512" y="1201427"/>
                  <a:pt x="10837070" y="1205770"/>
                  <a:pt x="10835628" y="1210474"/>
                </a:cubicBezTo>
                <a:cubicBezTo>
                  <a:pt x="10832383" y="1221695"/>
                  <a:pt x="10829139" y="1232916"/>
                  <a:pt x="10825894" y="1244135"/>
                </a:cubicBezTo>
                <a:cubicBezTo>
                  <a:pt x="10822649" y="1255718"/>
                  <a:pt x="10819404" y="1267661"/>
                  <a:pt x="10816520" y="1279243"/>
                </a:cubicBezTo>
                <a:cubicBezTo>
                  <a:pt x="10815439" y="1284673"/>
                  <a:pt x="10813996" y="1290463"/>
                  <a:pt x="10812555" y="1295893"/>
                </a:cubicBezTo>
                <a:cubicBezTo>
                  <a:pt x="10811473" y="1301322"/>
                  <a:pt x="10811473" y="1306389"/>
                  <a:pt x="10810392" y="1311818"/>
                </a:cubicBezTo>
                <a:cubicBezTo>
                  <a:pt x="10810031" y="1312180"/>
                  <a:pt x="10810031" y="1312542"/>
                  <a:pt x="10809670" y="1312904"/>
                </a:cubicBezTo>
                <a:cubicBezTo>
                  <a:pt x="10809310" y="1314351"/>
                  <a:pt x="10809310" y="1316523"/>
                  <a:pt x="10807147" y="1316885"/>
                </a:cubicBezTo>
                <a:cubicBezTo>
                  <a:pt x="10805705" y="1317247"/>
                  <a:pt x="10804262" y="1317247"/>
                  <a:pt x="10803181" y="1316523"/>
                </a:cubicBezTo>
                <a:cubicBezTo>
                  <a:pt x="10802820" y="1316161"/>
                  <a:pt x="10802461" y="1315800"/>
                  <a:pt x="10802461" y="1315076"/>
                </a:cubicBezTo>
                <a:cubicBezTo>
                  <a:pt x="10796692" y="1290826"/>
                  <a:pt x="10787678" y="1267300"/>
                  <a:pt x="10780108" y="1243412"/>
                </a:cubicBezTo>
                <a:cubicBezTo>
                  <a:pt x="10776502" y="1232192"/>
                  <a:pt x="10772537" y="1220609"/>
                  <a:pt x="10770734" y="1209027"/>
                </a:cubicBezTo>
                <a:cubicBezTo>
                  <a:pt x="10770014" y="1203960"/>
                  <a:pt x="10769293" y="1199255"/>
                  <a:pt x="10768211" y="1194188"/>
                </a:cubicBezTo>
                <a:cubicBezTo>
                  <a:pt x="10767490" y="1193825"/>
                  <a:pt x="10766768" y="1193464"/>
                  <a:pt x="10766047" y="1193102"/>
                </a:cubicBezTo>
                <a:cubicBezTo>
                  <a:pt x="10764245" y="1191293"/>
                  <a:pt x="10762803" y="1189121"/>
                  <a:pt x="10763164" y="1186587"/>
                </a:cubicBezTo>
                <a:cubicBezTo>
                  <a:pt x="10763885" y="1182606"/>
                  <a:pt x="10767490" y="1178987"/>
                  <a:pt x="10771816" y="1179710"/>
                </a:cubicBezTo>
                <a:lnTo>
                  <a:pt x="10777830" y="1186955"/>
                </a:lnTo>
                <a:lnTo>
                  <a:pt x="10778704" y="1181965"/>
                </a:lnTo>
                <a:cubicBezTo>
                  <a:pt x="10778704" y="1181965"/>
                  <a:pt x="10778704" y="1181586"/>
                  <a:pt x="10779102" y="1181586"/>
                </a:cubicBezTo>
                <a:lnTo>
                  <a:pt x="10778187" y="1187386"/>
                </a:lnTo>
                <a:lnTo>
                  <a:pt x="10779026" y="1188397"/>
                </a:lnTo>
                <a:lnTo>
                  <a:pt x="10777740" y="1190226"/>
                </a:lnTo>
                <a:lnTo>
                  <a:pt x="10777031" y="1194727"/>
                </a:lnTo>
                <a:lnTo>
                  <a:pt x="10780691" y="1191298"/>
                </a:lnTo>
                <a:cubicBezTo>
                  <a:pt x="10781883" y="1189235"/>
                  <a:pt x="10781883" y="1187172"/>
                  <a:pt x="10781883" y="1184766"/>
                </a:cubicBezTo>
                <a:lnTo>
                  <a:pt x="10782281" y="1184766"/>
                </a:lnTo>
                <a:cubicBezTo>
                  <a:pt x="10782678" y="1187172"/>
                  <a:pt x="10783076" y="1189579"/>
                  <a:pt x="10781486" y="1191642"/>
                </a:cubicBezTo>
                <a:lnTo>
                  <a:pt x="10776768" y="1196404"/>
                </a:lnTo>
                <a:lnTo>
                  <a:pt x="10776716" y="1196729"/>
                </a:lnTo>
                <a:lnTo>
                  <a:pt x="10776578" y="1196336"/>
                </a:lnTo>
                <a:lnTo>
                  <a:pt x="10775921" y="1195768"/>
                </a:lnTo>
                <a:lnTo>
                  <a:pt x="10776360" y="1195356"/>
                </a:lnTo>
                <a:lnTo>
                  <a:pt x="10777098" y="1191139"/>
                </a:lnTo>
                <a:lnTo>
                  <a:pt x="10774700" y="1194550"/>
                </a:lnTo>
                <a:cubicBezTo>
                  <a:pt x="10774700" y="1194911"/>
                  <a:pt x="10775061" y="1195636"/>
                  <a:pt x="10775061" y="1195997"/>
                </a:cubicBezTo>
                <a:cubicBezTo>
                  <a:pt x="10776502" y="1201064"/>
                  <a:pt x="10776863" y="1206856"/>
                  <a:pt x="10778305" y="1211923"/>
                </a:cubicBezTo>
                <a:cubicBezTo>
                  <a:pt x="10780829" y="1223868"/>
                  <a:pt x="10783713" y="1235449"/>
                  <a:pt x="10787678" y="1246669"/>
                </a:cubicBezTo>
                <a:cubicBezTo>
                  <a:pt x="10793807" y="1264404"/>
                  <a:pt x="10799576" y="1282502"/>
                  <a:pt x="10804623" y="1300598"/>
                </a:cubicBezTo>
                <a:cubicBezTo>
                  <a:pt x="10804984" y="1298426"/>
                  <a:pt x="10805344" y="1296255"/>
                  <a:pt x="10805705" y="1294445"/>
                </a:cubicBezTo>
                <a:cubicBezTo>
                  <a:pt x="10807508" y="1289016"/>
                  <a:pt x="10808228" y="1283225"/>
                  <a:pt x="10809670" y="1277796"/>
                </a:cubicBezTo>
                <a:cubicBezTo>
                  <a:pt x="10812194" y="1266937"/>
                  <a:pt x="10814718" y="1255718"/>
                  <a:pt x="10817602" y="1244860"/>
                </a:cubicBezTo>
                <a:cubicBezTo>
                  <a:pt x="10820486" y="1234364"/>
                  <a:pt x="10823731" y="1223505"/>
                  <a:pt x="10826976" y="1213009"/>
                </a:cubicBezTo>
                <a:cubicBezTo>
                  <a:pt x="10830580" y="1202150"/>
                  <a:pt x="10834547" y="1192016"/>
                  <a:pt x="10835988" y="1181158"/>
                </a:cubicBezTo>
                <a:cubicBezTo>
                  <a:pt x="10835988" y="1180434"/>
                  <a:pt x="10836349" y="1180434"/>
                  <a:pt x="10836709" y="1180072"/>
                </a:cubicBezTo>
                <a:cubicBezTo>
                  <a:pt x="10837070" y="1178987"/>
                  <a:pt x="10838152" y="1178262"/>
                  <a:pt x="10839234" y="1178262"/>
                </a:cubicBezTo>
                <a:cubicBezTo>
                  <a:pt x="10840315" y="1178262"/>
                  <a:pt x="10840675" y="1178625"/>
                  <a:pt x="10841035" y="1179348"/>
                </a:cubicBezTo>
                <a:cubicBezTo>
                  <a:pt x="10841757" y="1179710"/>
                  <a:pt x="10842117" y="1180434"/>
                  <a:pt x="10842478" y="1181158"/>
                </a:cubicBezTo>
                <a:cubicBezTo>
                  <a:pt x="10842478" y="1181158"/>
                  <a:pt x="10842478" y="1181520"/>
                  <a:pt x="10842117" y="1181520"/>
                </a:cubicBezTo>
                <a:cubicBezTo>
                  <a:pt x="10844281" y="1192378"/>
                  <a:pt x="10849328" y="1201789"/>
                  <a:pt x="10851130" y="1212646"/>
                </a:cubicBezTo>
                <a:cubicBezTo>
                  <a:pt x="10852933" y="1224229"/>
                  <a:pt x="10856178" y="1235449"/>
                  <a:pt x="10858341" y="1247031"/>
                </a:cubicBezTo>
                <a:cubicBezTo>
                  <a:pt x="10861946" y="1265128"/>
                  <a:pt x="10865551" y="1283949"/>
                  <a:pt x="10870959" y="1301684"/>
                </a:cubicBezTo>
                <a:cubicBezTo>
                  <a:pt x="10872402" y="1296255"/>
                  <a:pt x="10874204" y="1291188"/>
                  <a:pt x="10875646" y="1286120"/>
                </a:cubicBezTo>
                <a:cubicBezTo>
                  <a:pt x="10878530" y="1274539"/>
                  <a:pt x="10883937" y="1263680"/>
                  <a:pt x="10886462" y="1252098"/>
                </a:cubicBezTo>
                <a:cubicBezTo>
                  <a:pt x="10889345" y="1240155"/>
                  <a:pt x="10891148" y="1227849"/>
                  <a:pt x="10894753" y="1216266"/>
                </a:cubicBezTo>
                <a:cubicBezTo>
                  <a:pt x="10896916" y="1207217"/>
                  <a:pt x="10899801" y="1198531"/>
                  <a:pt x="10902685" y="1189483"/>
                </a:cubicBezTo>
                <a:cubicBezTo>
                  <a:pt x="10902324" y="1189121"/>
                  <a:pt x="10901964" y="1188759"/>
                  <a:pt x="10901964" y="1188397"/>
                </a:cubicBezTo>
                <a:cubicBezTo>
                  <a:pt x="10901964" y="1188397"/>
                  <a:pt x="10901603" y="1188397"/>
                  <a:pt x="10901243" y="1188035"/>
                </a:cubicBezTo>
                <a:cubicBezTo>
                  <a:pt x="10900162" y="1186949"/>
                  <a:pt x="10899080" y="1185140"/>
                  <a:pt x="10899080" y="1183330"/>
                </a:cubicBezTo>
                <a:cubicBezTo>
                  <a:pt x="10899080" y="1179710"/>
                  <a:pt x="10902685" y="1176815"/>
                  <a:pt x="10906291" y="1176815"/>
                </a:cubicBezTo>
                <a:close/>
                <a:moveTo>
                  <a:pt x="10377647" y="1175623"/>
                </a:moveTo>
                <a:lnTo>
                  <a:pt x="10377647" y="1176021"/>
                </a:lnTo>
                <a:lnTo>
                  <a:pt x="10375207" y="1177393"/>
                </a:lnTo>
                <a:lnTo>
                  <a:pt x="10382056" y="1182559"/>
                </a:lnTo>
                <a:cubicBezTo>
                  <a:pt x="10382413" y="1183278"/>
                  <a:pt x="10382413" y="1184356"/>
                  <a:pt x="10382056" y="1184714"/>
                </a:cubicBezTo>
                <a:cubicBezTo>
                  <a:pt x="10380986" y="1190817"/>
                  <a:pt x="10374918" y="1191536"/>
                  <a:pt x="10370990" y="1189023"/>
                </a:cubicBezTo>
                <a:cubicBezTo>
                  <a:pt x="10370277" y="1188663"/>
                  <a:pt x="10370277" y="1188304"/>
                  <a:pt x="10370277" y="1187945"/>
                </a:cubicBezTo>
                <a:cubicBezTo>
                  <a:pt x="10369920" y="1187227"/>
                  <a:pt x="10369563" y="1186868"/>
                  <a:pt x="10369207" y="1186150"/>
                </a:cubicBezTo>
                <a:cubicBezTo>
                  <a:pt x="10368492" y="1186150"/>
                  <a:pt x="10367422" y="1186150"/>
                  <a:pt x="10366707" y="1186150"/>
                </a:cubicBezTo>
                <a:cubicBezTo>
                  <a:pt x="10359568" y="1186150"/>
                  <a:pt x="10352786" y="1185791"/>
                  <a:pt x="10346004" y="1185791"/>
                </a:cubicBezTo>
                <a:cubicBezTo>
                  <a:pt x="10342077" y="1185791"/>
                  <a:pt x="10337793" y="1186150"/>
                  <a:pt x="10333510" y="1186150"/>
                </a:cubicBezTo>
                <a:cubicBezTo>
                  <a:pt x="10330655" y="1186150"/>
                  <a:pt x="10327799" y="1185791"/>
                  <a:pt x="10324943" y="1185791"/>
                </a:cubicBezTo>
                <a:cubicBezTo>
                  <a:pt x="10326728" y="1195845"/>
                  <a:pt x="10326728" y="1206257"/>
                  <a:pt x="10327085" y="1216670"/>
                </a:cubicBezTo>
                <a:cubicBezTo>
                  <a:pt x="10327441" y="1223851"/>
                  <a:pt x="10327799" y="1231391"/>
                  <a:pt x="10327799" y="1238931"/>
                </a:cubicBezTo>
                <a:cubicBezTo>
                  <a:pt x="10329941" y="1238931"/>
                  <a:pt x="10332082" y="1238931"/>
                  <a:pt x="10334224" y="1238931"/>
                </a:cubicBezTo>
                <a:cubicBezTo>
                  <a:pt x="10337793" y="1238931"/>
                  <a:pt x="10341007" y="1238931"/>
                  <a:pt x="10344219" y="1238931"/>
                </a:cubicBezTo>
                <a:cubicBezTo>
                  <a:pt x="10346004" y="1238931"/>
                  <a:pt x="10347431" y="1238931"/>
                  <a:pt x="10348859" y="1238931"/>
                </a:cubicBezTo>
                <a:cubicBezTo>
                  <a:pt x="10349216" y="1236418"/>
                  <a:pt x="10351001" y="1234623"/>
                  <a:pt x="10354571" y="1234263"/>
                </a:cubicBezTo>
                <a:cubicBezTo>
                  <a:pt x="10359568" y="1233187"/>
                  <a:pt x="10362423" y="1236059"/>
                  <a:pt x="10363852" y="1239649"/>
                </a:cubicBezTo>
                <a:cubicBezTo>
                  <a:pt x="10364923" y="1243240"/>
                  <a:pt x="10363138" y="1246831"/>
                  <a:pt x="10359925" y="1247908"/>
                </a:cubicBezTo>
                <a:cubicBezTo>
                  <a:pt x="10356356" y="1249702"/>
                  <a:pt x="10351358" y="1249344"/>
                  <a:pt x="10349574" y="1245394"/>
                </a:cubicBezTo>
                <a:cubicBezTo>
                  <a:pt x="10349574" y="1245035"/>
                  <a:pt x="10349216" y="1244676"/>
                  <a:pt x="10349216" y="1244317"/>
                </a:cubicBezTo>
                <a:cubicBezTo>
                  <a:pt x="10346718" y="1244317"/>
                  <a:pt x="10344219" y="1243958"/>
                  <a:pt x="10342077" y="1243958"/>
                </a:cubicBezTo>
                <a:cubicBezTo>
                  <a:pt x="10339578" y="1243958"/>
                  <a:pt x="10336723" y="1243958"/>
                  <a:pt x="10334224" y="1243958"/>
                </a:cubicBezTo>
                <a:cubicBezTo>
                  <a:pt x="10332082" y="1243958"/>
                  <a:pt x="10329941" y="1243958"/>
                  <a:pt x="10327799" y="1243958"/>
                </a:cubicBezTo>
                <a:cubicBezTo>
                  <a:pt x="10327799" y="1246471"/>
                  <a:pt x="10327441" y="1248625"/>
                  <a:pt x="10327441" y="1251139"/>
                </a:cubicBezTo>
                <a:cubicBezTo>
                  <a:pt x="10326728" y="1262270"/>
                  <a:pt x="10325657" y="1273759"/>
                  <a:pt x="10325657" y="1284890"/>
                </a:cubicBezTo>
                <a:cubicBezTo>
                  <a:pt x="10325657" y="1290635"/>
                  <a:pt x="10324943" y="1300330"/>
                  <a:pt x="10324586" y="1306074"/>
                </a:cubicBezTo>
                <a:cubicBezTo>
                  <a:pt x="10326014" y="1306434"/>
                  <a:pt x="10327799" y="1307869"/>
                  <a:pt x="10328512" y="1309305"/>
                </a:cubicBezTo>
                <a:cubicBezTo>
                  <a:pt x="10332796" y="1314691"/>
                  <a:pt x="10324943" y="1321154"/>
                  <a:pt x="10318161" y="1318282"/>
                </a:cubicBezTo>
                <a:lnTo>
                  <a:pt x="10314290" y="1311144"/>
                </a:lnTo>
                <a:lnTo>
                  <a:pt x="10312984" y="1314389"/>
                </a:lnTo>
                <a:cubicBezTo>
                  <a:pt x="10312984" y="1312481"/>
                  <a:pt x="10312630" y="1310955"/>
                  <a:pt x="10313337" y="1309047"/>
                </a:cubicBezTo>
                <a:lnTo>
                  <a:pt x="10316053" y="1306766"/>
                </a:lnTo>
                <a:lnTo>
                  <a:pt x="10314942" y="1309527"/>
                </a:lnTo>
                <a:lnTo>
                  <a:pt x="10317447" y="1307510"/>
                </a:lnTo>
                <a:cubicBezTo>
                  <a:pt x="10317447" y="1301048"/>
                  <a:pt x="10318518" y="1290635"/>
                  <a:pt x="10318518" y="1284890"/>
                </a:cubicBezTo>
                <a:cubicBezTo>
                  <a:pt x="10318518" y="1273759"/>
                  <a:pt x="10319945" y="1262270"/>
                  <a:pt x="10319945" y="1251139"/>
                </a:cubicBezTo>
                <a:cubicBezTo>
                  <a:pt x="10320303" y="1247908"/>
                  <a:pt x="10320303" y="1245035"/>
                  <a:pt x="10320303" y="1242163"/>
                </a:cubicBezTo>
                <a:cubicBezTo>
                  <a:pt x="10319945" y="1242163"/>
                  <a:pt x="10319945" y="1241445"/>
                  <a:pt x="10320303" y="1241445"/>
                </a:cubicBezTo>
                <a:cubicBezTo>
                  <a:pt x="10319945" y="1232827"/>
                  <a:pt x="10319945" y="1224570"/>
                  <a:pt x="10319589" y="1216310"/>
                </a:cubicBezTo>
                <a:cubicBezTo>
                  <a:pt x="10318874" y="1206257"/>
                  <a:pt x="10318518" y="1195485"/>
                  <a:pt x="10319945" y="1185432"/>
                </a:cubicBezTo>
                <a:cubicBezTo>
                  <a:pt x="10316376" y="1184714"/>
                  <a:pt x="10318161" y="1179328"/>
                  <a:pt x="10321374" y="1180046"/>
                </a:cubicBezTo>
                <a:cubicBezTo>
                  <a:pt x="10321730" y="1180046"/>
                  <a:pt x="10322088" y="1180046"/>
                  <a:pt x="10322444" y="1180046"/>
                </a:cubicBezTo>
                <a:cubicBezTo>
                  <a:pt x="10322801" y="1179688"/>
                  <a:pt x="10323158" y="1179688"/>
                  <a:pt x="10323873" y="1180046"/>
                </a:cubicBezTo>
                <a:cubicBezTo>
                  <a:pt x="10327085" y="1180405"/>
                  <a:pt x="10330655" y="1180765"/>
                  <a:pt x="10334581" y="1180765"/>
                </a:cubicBezTo>
                <a:cubicBezTo>
                  <a:pt x="10338864" y="1180765"/>
                  <a:pt x="10343505" y="1180765"/>
                  <a:pt x="10348145" y="1180765"/>
                </a:cubicBezTo>
                <a:cubicBezTo>
                  <a:pt x="10349574" y="1180765"/>
                  <a:pt x="10351358" y="1180765"/>
                  <a:pt x="10353143" y="1180765"/>
                </a:cubicBezTo>
                <a:cubicBezTo>
                  <a:pt x="10358497" y="1180765"/>
                  <a:pt x="10364208" y="1180765"/>
                  <a:pt x="10369920" y="1181123"/>
                </a:cubicBezTo>
                <a:lnTo>
                  <a:pt x="10373241" y="1178498"/>
                </a:lnTo>
                <a:lnTo>
                  <a:pt x="10369166" y="1180791"/>
                </a:lnTo>
                <a:cubicBezTo>
                  <a:pt x="10369166" y="1181188"/>
                  <a:pt x="10368460" y="1180791"/>
                  <a:pt x="10368814" y="1180393"/>
                </a:cubicBezTo>
                <a:cubicBezTo>
                  <a:pt x="10370227" y="1176418"/>
                  <a:pt x="10374114" y="1175225"/>
                  <a:pt x="10377647" y="1175623"/>
                </a:cubicBezTo>
                <a:close/>
                <a:moveTo>
                  <a:pt x="10433426" y="1175001"/>
                </a:moveTo>
                <a:lnTo>
                  <a:pt x="10425036" y="1176967"/>
                </a:lnTo>
                <a:cubicBezTo>
                  <a:pt x="10420369" y="1179238"/>
                  <a:pt x="10414265" y="1182646"/>
                  <a:pt x="10411751" y="1187567"/>
                </a:cubicBezTo>
                <a:cubicBezTo>
                  <a:pt x="10411751" y="1187567"/>
                  <a:pt x="10411392" y="1187567"/>
                  <a:pt x="10411751" y="1187189"/>
                </a:cubicBezTo>
                <a:cubicBezTo>
                  <a:pt x="10412469" y="1184917"/>
                  <a:pt x="10414265" y="1183024"/>
                  <a:pt x="10416418" y="1181509"/>
                </a:cubicBezTo>
                <a:cubicBezTo>
                  <a:pt x="10419291" y="1179238"/>
                  <a:pt x="10422164" y="1177345"/>
                  <a:pt x="10425395" y="1175832"/>
                </a:cubicBezTo>
                <a:close/>
                <a:moveTo>
                  <a:pt x="10434731" y="1174696"/>
                </a:moveTo>
                <a:lnTo>
                  <a:pt x="10436383" y="1174696"/>
                </a:lnTo>
                <a:lnTo>
                  <a:pt x="10433426" y="1175001"/>
                </a:lnTo>
                <a:close/>
                <a:moveTo>
                  <a:pt x="10701458" y="1173996"/>
                </a:moveTo>
                <a:cubicBezTo>
                  <a:pt x="10707350" y="1173635"/>
                  <a:pt x="10713610" y="1173996"/>
                  <a:pt x="10718765" y="1177249"/>
                </a:cubicBezTo>
                <a:cubicBezTo>
                  <a:pt x="10719501" y="1177610"/>
                  <a:pt x="10718765" y="1178694"/>
                  <a:pt x="10718397" y="1178333"/>
                </a:cubicBezTo>
                <a:cubicBezTo>
                  <a:pt x="10713242" y="1174719"/>
                  <a:pt x="10706613" y="1174357"/>
                  <a:pt x="10700722" y="1175442"/>
                </a:cubicBezTo>
                <a:cubicBezTo>
                  <a:pt x="10695199" y="1175803"/>
                  <a:pt x="10689675" y="1177249"/>
                  <a:pt x="10685257" y="1180863"/>
                </a:cubicBezTo>
                <a:cubicBezTo>
                  <a:pt x="10685257" y="1181224"/>
                  <a:pt x="10684888" y="1180863"/>
                  <a:pt x="10684888" y="1180501"/>
                </a:cubicBezTo>
                <a:cubicBezTo>
                  <a:pt x="10688939" y="1176164"/>
                  <a:pt x="10695935" y="1174719"/>
                  <a:pt x="10701458" y="1173996"/>
                </a:cubicBezTo>
                <a:close/>
                <a:moveTo>
                  <a:pt x="10443707" y="1173939"/>
                </a:moveTo>
                <a:cubicBezTo>
                  <a:pt x="10444425" y="1173939"/>
                  <a:pt x="10444425" y="1175074"/>
                  <a:pt x="10443707" y="1174696"/>
                </a:cubicBezTo>
                <a:lnTo>
                  <a:pt x="10436383" y="1174696"/>
                </a:lnTo>
                <a:close/>
                <a:moveTo>
                  <a:pt x="10375687" y="1173635"/>
                </a:moveTo>
                <a:cubicBezTo>
                  <a:pt x="10373158" y="1174383"/>
                  <a:pt x="10370267" y="1176253"/>
                  <a:pt x="10369182" y="1179247"/>
                </a:cubicBezTo>
                <a:cubicBezTo>
                  <a:pt x="10369182" y="1179621"/>
                  <a:pt x="10368460" y="1179621"/>
                  <a:pt x="10368460" y="1179247"/>
                </a:cubicBezTo>
                <a:cubicBezTo>
                  <a:pt x="10369544" y="1175505"/>
                  <a:pt x="10372796" y="1174383"/>
                  <a:pt x="10375687" y="1173635"/>
                </a:cubicBezTo>
                <a:close/>
                <a:moveTo>
                  <a:pt x="11986643" y="1166997"/>
                </a:moveTo>
                <a:cubicBezTo>
                  <a:pt x="11989544" y="1168442"/>
                  <a:pt x="11991357" y="1171695"/>
                  <a:pt x="11989544" y="1174586"/>
                </a:cubicBezTo>
                <a:cubicBezTo>
                  <a:pt x="11983743" y="1185065"/>
                  <a:pt x="11964527" y="1188679"/>
                  <a:pt x="11953650" y="1192293"/>
                </a:cubicBezTo>
                <a:cubicBezTo>
                  <a:pt x="11935885" y="1199159"/>
                  <a:pt x="11918119" y="1205664"/>
                  <a:pt x="11900354" y="1212530"/>
                </a:cubicBezTo>
                <a:cubicBezTo>
                  <a:pt x="11886214" y="1217951"/>
                  <a:pt x="11880413" y="1194823"/>
                  <a:pt x="11894553" y="1189764"/>
                </a:cubicBezTo>
                <a:cubicBezTo>
                  <a:pt x="11912318" y="1183259"/>
                  <a:pt x="11930809" y="1178200"/>
                  <a:pt x="11948937" y="1173502"/>
                </a:cubicBezTo>
                <a:cubicBezTo>
                  <a:pt x="11959452" y="1170611"/>
                  <a:pt x="11976129" y="1162660"/>
                  <a:pt x="11986643" y="1166997"/>
                </a:cubicBezTo>
                <a:close/>
                <a:moveTo>
                  <a:pt x="224160" y="1160756"/>
                </a:moveTo>
                <a:cubicBezTo>
                  <a:pt x="231291" y="1160756"/>
                  <a:pt x="231291" y="1171879"/>
                  <a:pt x="223740" y="1171879"/>
                </a:cubicBezTo>
                <a:cubicBezTo>
                  <a:pt x="161240" y="1171879"/>
                  <a:pt x="98319" y="1173939"/>
                  <a:pt x="35819" y="1172291"/>
                </a:cubicBezTo>
                <a:lnTo>
                  <a:pt x="0" y="1172415"/>
                </a:lnTo>
                <a:lnTo>
                  <a:pt x="0" y="1162336"/>
                </a:lnTo>
                <a:lnTo>
                  <a:pt x="47983" y="1162816"/>
                </a:lnTo>
                <a:cubicBezTo>
                  <a:pt x="106708" y="1163228"/>
                  <a:pt x="165434" y="1161581"/>
                  <a:pt x="224160" y="1160756"/>
                </a:cubicBezTo>
                <a:close/>
                <a:moveTo>
                  <a:pt x="10013441" y="1155275"/>
                </a:moveTo>
                <a:cubicBezTo>
                  <a:pt x="10066272" y="1178744"/>
                  <a:pt x="10115485" y="1209796"/>
                  <a:pt x="10170126" y="1229294"/>
                </a:cubicBezTo>
                <a:cubicBezTo>
                  <a:pt x="10174107" y="1230738"/>
                  <a:pt x="10172298" y="1236877"/>
                  <a:pt x="10168317" y="1235432"/>
                </a:cubicBezTo>
                <a:cubicBezTo>
                  <a:pt x="10113676" y="1215573"/>
                  <a:pt x="10063377" y="1184883"/>
                  <a:pt x="10011632" y="1158885"/>
                </a:cubicBezTo>
                <a:cubicBezTo>
                  <a:pt x="10009099" y="1157803"/>
                  <a:pt x="10011632" y="1154552"/>
                  <a:pt x="10013441" y="1155275"/>
                </a:cubicBezTo>
                <a:close/>
                <a:moveTo>
                  <a:pt x="495131" y="1139162"/>
                </a:moveTo>
                <a:cubicBezTo>
                  <a:pt x="418193" y="1138322"/>
                  <a:pt x="340415" y="1145467"/>
                  <a:pt x="263058" y="1148408"/>
                </a:cubicBezTo>
                <a:cubicBezTo>
                  <a:pt x="263058" y="1148408"/>
                  <a:pt x="263058" y="1148408"/>
                  <a:pt x="263058" y="1148829"/>
                </a:cubicBezTo>
                <a:cubicBezTo>
                  <a:pt x="271466" y="1227004"/>
                  <a:pt x="277352" y="1314846"/>
                  <a:pt x="237412" y="1387978"/>
                </a:cubicBezTo>
                <a:cubicBezTo>
                  <a:pt x="213028" y="1432529"/>
                  <a:pt x="157112" y="1480023"/>
                  <a:pt x="102877" y="1474559"/>
                </a:cubicBezTo>
                <a:cubicBezTo>
                  <a:pt x="99514" y="1475820"/>
                  <a:pt x="96150" y="1477501"/>
                  <a:pt x="93628" y="1480443"/>
                </a:cubicBezTo>
                <a:cubicBezTo>
                  <a:pt x="91105" y="1500198"/>
                  <a:pt x="98252" y="1509864"/>
                  <a:pt x="115910" y="1508182"/>
                </a:cubicBezTo>
                <a:cubicBezTo>
                  <a:pt x="133147" y="1509864"/>
                  <a:pt x="149964" y="1510284"/>
                  <a:pt x="167202" y="1509864"/>
                </a:cubicBezTo>
                <a:cubicBezTo>
                  <a:pt x="198313" y="1508182"/>
                  <a:pt x="229003" y="1506502"/>
                  <a:pt x="260114" y="1504821"/>
                </a:cubicBezTo>
                <a:cubicBezTo>
                  <a:pt x="340835" y="1502298"/>
                  <a:pt x="421556" y="1501459"/>
                  <a:pt x="501857" y="1501038"/>
                </a:cubicBezTo>
                <a:cubicBezTo>
                  <a:pt x="582998" y="1500618"/>
                  <a:pt x="663719" y="1504400"/>
                  <a:pt x="744861" y="1506082"/>
                </a:cubicBezTo>
                <a:cubicBezTo>
                  <a:pt x="787323" y="1506923"/>
                  <a:pt x="830206" y="1507762"/>
                  <a:pt x="872669" y="1506082"/>
                </a:cubicBezTo>
                <a:cubicBezTo>
                  <a:pt x="893690" y="1505241"/>
                  <a:pt x="917234" y="1506923"/>
                  <a:pt x="937414" y="1500618"/>
                </a:cubicBezTo>
                <a:cubicBezTo>
                  <a:pt x="953811" y="1495995"/>
                  <a:pt x="963900" y="1487168"/>
                  <a:pt x="949186" y="1477081"/>
                </a:cubicBezTo>
                <a:cubicBezTo>
                  <a:pt x="947504" y="1477501"/>
                  <a:pt x="945822" y="1477501"/>
                  <a:pt x="944141" y="1477081"/>
                </a:cubicBezTo>
                <a:cubicBezTo>
                  <a:pt x="876873" y="1464051"/>
                  <a:pt x="831468" y="1429588"/>
                  <a:pt x="804561" y="1364861"/>
                </a:cubicBezTo>
                <a:cubicBezTo>
                  <a:pt x="783119" y="1314426"/>
                  <a:pt x="786062" y="1257685"/>
                  <a:pt x="784801" y="1203047"/>
                </a:cubicBezTo>
                <a:cubicBezTo>
                  <a:pt x="772608" y="1211033"/>
                  <a:pt x="759996" y="1220279"/>
                  <a:pt x="746122" y="1219859"/>
                </a:cubicBezTo>
                <a:cubicBezTo>
                  <a:pt x="743179" y="1219438"/>
                  <a:pt x="741077" y="1214395"/>
                  <a:pt x="744440" y="1212713"/>
                </a:cubicBezTo>
                <a:cubicBezTo>
                  <a:pt x="753269" y="1208931"/>
                  <a:pt x="761257" y="1205149"/>
                  <a:pt x="769666" y="1199265"/>
                </a:cubicBezTo>
                <a:cubicBezTo>
                  <a:pt x="774710" y="1195902"/>
                  <a:pt x="779336" y="1192119"/>
                  <a:pt x="784380" y="1188757"/>
                </a:cubicBezTo>
                <a:cubicBezTo>
                  <a:pt x="784380" y="1184134"/>
                  <a:pt x="783960" y="1179510"/>
                  <a:pt x="783540" y="1174887"/>
                </a:cubicBezTo>
                <a:cubicBezTo>
                  <a:pt x="753269" y="1192540"/>
                  <a:pt x="719215" y="1205149"/>
                  <a:pt x="691467" y="1225743"/>
                </a:cubicBezTo>
                <a:cubicBezTo>
                  <a:pt x="686843" y="1229105"/>
                  <a:pt x="680956" y="1223222"/>
                  <a:pt x="685582" y="1219859"/>
                </a:cubicBezTo>
                <a:cubicBezTo>
                  <a:pt x="715431" y="1196742"/>
                  <a:pt x="750747" y="1180351"/>
                  <a:pt x="782278" y="1159757"/>
                </a:cubicBezTo>
                <a:cubicBezTo>
                  <a:pt x="782278" y="1159336"/>
                  <a:pt x="782699" y="1159336"/>
                  <a:pt x="782699" y="1158916"/>
                </a:cubicBezTo>
                <a:cubicBezTo>
                  <a:pt x="777654" y="1158916"/>
                  <a:pt x="772608" y="1158495"/>
                  <a:pt x="767564" y="1158075"/>
                </a:cubicBezTo>
                <a:cubicBezTo>
                  <a:pt x="742338" y="1167322"/>
                  <a:pt x="718374" y="1176568"/>
                  <a:pt x="694410" y="1188337"/>
                </a:cubicBezTo>
                <a:cubicBezTo>
                  <a:pt x="678434" y="1195902"/>
                  <a:pt x="663299" y="1203467"/>
                  <a:pt x="646062" y="1208511"/>
                </a:cubicBezTo>
                <a:cubicBezTo>
                  <a:pt x="643540" y="1209352"/>
                  <a:pt x="642278" y="1205569"/>
                  <a:pt x="644380" y="1204308"/>
                </a:cubicBezTo>
                <a:cubicBezTo>
                  <a:pt x="675491" y="1186655"/>
                  <a:pt x="706182" y="1170264"/>
                  <a:pt x="738975" y="1156395"/>
                </a:cubicBezTo>
                <a:cubicBezTo>
                  <a:pt x="726362" y="1155554"/>
                  <a:pt x="713329" y="1154713"/>
                  <a:pt x="700296" y="1153452"/>
                </a:cubicBezTo>
                <a:cubicBezTo>
                  <a:pt x="699876" y="1155133"/>
                  <a:pt x="699035" y="1157234"/>
                  <a:pt x="696513" y="1157655"/>
                </a:cubicBezTo>
                <a:cubicBezTo>
                  <a:pt x="673389" y="1164380"/>
                  <a:pt x="650266" y="1172786"/>
                  <a:pt x="628825" y="1183293"/>
                </a:cubicBezTo>
                <a:cubicBezTo>
                  <a:pt x="614531" y="1190858"/>
                  <a:pt x="600235" y="1198003"/>
                  <a:pt x="583839" y="1201365"/>
                </a:cubicBezTo>
                <a:cubicBezTo>
                  <a:pt x="579635" y="1202206"/>
                  <a:pt x="577954" y="1195902"/>
                  <a:pt x="582578" y="1194642"/>
                </a:cubicBezTo>
                <a:cubicBezTo>
                  <a:pt x="616212" y="1184553"/>
                  <a:pt x="646062" y="1163959"/>
                  <a:pt x="679695" y="1151770"/>
                </a:cubicBezTo>
                <a:cubicBezTo>
                  <a:pt x="664560" y="1150510"/>
                  <a:pt x="649845" y="1149249"/>
                  <a:pt x="635131" y="1147568"/>
                </a:cubicBezTo>
                <a:cubicBezTo>
                  <a:pt x="602759" y="1164380"/>
                  <a:pt x="564080" y="1168582"/>
                  <a:pt x="535491" y="1192540"/>
                </a:cubicBezTo>
                <a:cubicBezTo>
                  <a:pt x="531286" y="1195902"/>
                  <a:pt x="525821" y="1190438"/>
                  <a:pt x="529605" y="1186655"/>
                </a:cubicBezTo>
                <a:cubicBezTo>
                  <a:pt x="550206" y="1164800"/>
                  <a:pt x="581317" y="1156395"/>
                  <a:pt x="609485" y="1145467"/>
                </a:cubicBezTo>
                <a:cubicBezTo>
                  <a:pt x="600235" y="1144626"/>
                  <a:pt x="590987" y="1143785"/>
                  <a:pt x="581737" y="1142945"/>
                </a:cubicBezTo>
                <a:cubicBezTo>
                  <a:pt x="572067" y="1152611"/>
                  <a:pt x="553989" y="1157655"/>
                  <a:pt x="541377" y="1163118"/>
                </a:cubicBezTo>
                <a:cubicBezTo>
                  <a:pt x="524140" y="1170684"/>
                  <a:pt x="507323" y="1178670"/>
                  <a:pt x="490926" y="1188337"/>
                </a:cubicBezTo>
                <a:cubicBezTo>
                  <a:pt x="489244" y="1189178"/>
                  <a:pt x="487983" y="1186235"/>
                  <a:pt x="489664" y="1185394"/>
                </a:cubicBezTo>
                <a:cubicBezTo>
                  <a:pt x="514470" y="1170264"/>
                  <a:pt x="540115" y="1156395"/>
                  <a:pt x="565341" y="1142104"/>
                </a:cubicBezTo>
                <a:cubicBezTo>
                  <a:pt x="541797" y="1140843"/>
                  <a:pt x="518673" y="1139583"/>
                  <a:pt x="495131" y="1139162"/>
                </a:cubicBezTo>
                <a:close/>
                <a:moveTo>
                  <a:pt x="308585" y="1092802"/>
                </a:moveTo>
                <a:cubicBezTo>
                  <a:pt x="316565" y="1092372"/>
                  <a:pt x="316144" y="1104830"/>
                  <a:pt x="308585" y="1104830"/>
                </a:cubicBezTo>
                <a:lnTo>
                  <a:pt x="0" y="1115348"/>
                </a:lnTo>
                <a:lnTo>
                  <a:pt x="0" y="1099784"/>
                </a:lnTo>
                <a:close/>
                <a:moveTo>
                  <a:pt x="10143121" y="1067690"/>
                </a:moveTo>
                <a:cubicBezTo>
                  <a:pt x="10171814" y="1065507"/>
                  <a:pt x="10200866" y="1066599"/>
                  <a:pt x="10229560" y="1068054"/>
                </a:cubicBezTo>
                <a:cubicBezTo>
                  <a:pt x="10231353" y="1068418"/>
                  <a:pt x="10231353" y="1070965"/>
                  <a:pt x="10229560" y="1071328"/>
                </a:cubicBezTo>
                <a:cubicBezTo>
                  <a:pt x="10201942" y="1072784"/>
                  <a:pt x="10174325" y="1071328"/>
                  <a:pt x="10146708" y="1073512"/>
                </a:cubicBezTo>
                <a:cubicBezTo>
                  <a:pt x="10142404" y="1098253"/>
                  <a:pt x="10146708" y="1123721"/>
                  <a:pt x="10143838" y="1148826"/>
                </a:cubicBezTo>
                <a:cubicBezTo>
                  <a:pt x="10143480" y="1151008"/>
                  <a:pt x="10140252" y="1151008"/>
                  <a:pt x="10140252" y="1148461"/>
                </a:cubicBezTo>
                <a:cubicBezTo>
                  <a:pt x="10141686" y="1123721"/>
                  <a:pt x="10136306" y="1097889"/>
                  <a:pt x="10141686" y="1073148"/>
                </a:cubicBezTo>
                <a:cubicBezTo>
                  <a:pt x="10139534" y="1071692"/>
                  <a:pt x="10140252" y="1067690"/>
                  <a:pt x="10143121" y="1067690"/>
                </a:cubicBezTo>
                <a:close/>
                <a:moveTo>
                  <a:pt x="11966808" y="1053911"/>
                </a:moveTo>
                <a:cubicBezTo>
                  <a:pt x="11974024" y="1048173"/>
                  <a:pt x="11983408" y="1057496"/>
                  <a:pt x="11976912" y="1064310"/>
                </a:cubicBezTo>
                <a:cubicBezTo>
                  <a:pt x="11941547" y="1101246"/>
                  <a:pt x="11895355" y="1126347"/>
                  <a:pt x="11856741" y="1159339"/>
                </a:cubicBezTo>
                <a:cubicBezTo>
                  <a:pt x="11846276" y="1168662"/>
                  <a:pt x="11831120" y="1153600"/>
                  <a:pt x="11841585" y="1144277"/>
                </a:cubicBezTo>
                <a:cubicBezTo>
                  <a:pt x="11879837" y="1109852"/>
                  <a:pt x="11927833" y="1087977"/>
                  <a:pt x="11966808" y="1053911"/>
                </a:cubicBezTo>
                <a:close/>
                <a:moveTo>
                  <a:pt x="10139712" y="1052936"/>
                </a:moveTo>
                <a:cubicBezTo>
                  <a:pt x="10146624" y="1052937"/>
                  <a:pt x="10153580" y="1053458"/>
                  <a:pt x="10160446" y="1053284"/>
                </a:cubicBezTo>
                <a:cubicBezTo>
                  <a:pt x="10179238" y="1052936"/>
                  <a:pt x="10197669" y="1052241"/>
                  <a:pt x="10216462" y="1052936"/>
                </a:cubicBezTo>
                <a:cubicBezTo>
                  <a:pt x="10218629" y="1053284"/>
                  <a:pt x="10218629" y="1056414"/>
                  <a:pt x="10216100" y="1056414"/>
                </a:cubicBezTo>
                <a:cubicBezTo>
                  <a:pt x="10197669" y="1057458"/>
                  <a:pt x="10178878" y="1058501"/>
                  <a:pt x="10160085" y="1058849"/>
                </a:cubicBezTo>
                <a:cubicBezTo>
                  <a:pt x="10147075" y="1059197"/>
                  <a:pt x="10133342" y="1056762"/>
                  <a:pt x="10121055" y="1060936"/>
                </a:cubicBezTo>
                <a:cubicBezTo>
                  <a:pt x="10117441" y="1061979"/>
                  <a:pt x="10115634" y="1056762"/>
                  <a:pt x="10119248" y="1055718"/>
                </a:cubicBezTo>
                <a:cubicBezTo>
                  <a:pt x="10125934" y="1053458"/>
                  <a:pt x="10132800" y="1052936"/>
                  <a:pt x="10139712" y="1052936"/>
                </a:cubicBezTo>
                <a:close/>
                <a:moveTo>
                  <a:pt x="11414471" y="1042173"/>
                </a:moveTo>
                <a:cubicBezTo>
                  <a:pt x="11423483" y="1041813"/>
                  <a:pt x="11425286" y="1056914"/>
                  <a:pt x="11416274" y="1058352"/>
                </a:cubicBezTo>
                <a:cubicBezTo>
                  <a:pt x="11359674" y="1065543"/>
                  <a:pt x="11299109" y="1072374"/>
                  <a:pt x="11254045" y="1111565"/>
                </a:cubicBezTo>
                <a:cubicBezTo>
                  <a:pt x="11213308" y="1146440"/>
                  <a:pt x="11172211" y="1207562"/>
                  <a:pt x="11167164" y="1262573"/>
                </a:cubicBezTo>
                <a:cubicBezTo>
                  <a:pt x="11166803" y="1267246"/>
                  <a:pt x="11160314" y="1267246"/>
                  <a:pt x="11160314" y="1262573"/>
                </a:cubicBezTo>
                <a:cubicBezTo>
                  <a:pt x="11158512" y="1206843"/>
                  <a:pt x="11199969" y="1134216"/>
                  <a:pt x="11243231" y="1100419"/>
                </a:cubicBezTo>
                <a:cubicBezTo>
                  <a:pt x="11292260" y="1061588"/>
                  <a:pt x="11352464" y="1045408"/>
                  <a:pt x="11414471" y="1042173"/>
                </a:cubicBezTo>
                <a:close/>
                <a:moveTo>
                  <a:pt x="11454091" y="1039381"/>
                </a:moveTo>
                <a:cubicBezTo>
                  <a:pt x="11461865" y="1041252"/>
                  <a:pt x="11461511" y="1054721"/>
                  <a:pt x="11453384" y="1056217"/>
                </a:cubicBezTo>
                <a:cubicBezTo>
                  <a:pt x="11449851" y="1057339"/>
                  <a:pt x="11445964" y="1056591"/>
                  <a:pt x="11442430" y="1055469"/>
                </a:cubicBezTo>
                <a:cubicBezTo>
                  <a:pt x="11439957" y="1054721"/>
                  <a:pt x="11437131" y="1054721"/>
                  <a:pt x="11435010" y="1053598"/>
                </a:cubicBezTo>
                <a:cubicBezTo>
                  <a:pt x="11431830" y="1052475"/>
                  <a:pt x="11430417" y="1047986"/>
                  <a:pt x="11432890" y="1045367"/>
                </a:cubicBezTo>
                <a:cubicBezTo>
                  <a:pt x="11435364" y="1042749"/>
                  <a:pt x="11438897" y="1042374"/>
                  <a:pt x="11441724" y="1040877"/>
                </a:cubicBezTo>
                <a:cubicBezTo>
                  <a:pt x="11445964" y="1039381"/>
                  <a:pt x="11449851" y="1038633"/>
                  <a:pt x="11454091" y="1039381"/>
                </a:cubicBezTo>
                <a:close/>
                <a:moveTo>
                  <a:pt x="10109275" y="1037085"/>
                </a:moveTo>
                <a:cubicBezTo>
                  <a:pt x="10116498" y="1037170"/>
                  <a:pt x="10123768" y="1037682"/>
                  <a:pt x="10130491" y="1037340"/>
                </a:cubicBezTo>
                <a:cubicBezTo>
                  <a:pt x="10144666" y="1036659"/>
                  <a:pt x="10158840" y="1035296"/>
                  <a:pt x="10172288" y="1038363"/>
                </a:cubicBezTo>
                <a:cubicBezTo>
                  <a:pt x="10174105" y="1038703"/>
                  <a:pt x="10173741" y="1041429"/>
                  <a:pt x="10171924" y="1041088"/>
                </a:cubicBezTo>
                <a:cubicBezTo>
                  <a:pt x="10145393" y="1038022"/>
                  <a:pt x="10115226" y="1041088"/>
                  <a:pt x="10088695" y="1044155"/>
                </a:cubicBezTo>
                <a:cubicBezTo>
                  <a:pt x="10085423" y="1044496"/>
                  <a:pt x="10085423" y="1040067"/>
                  <a:pt x="10088331" y="1039385"/>
                </a:cubicBezTo>
                <a:cubicBezTo>
                  <a:pt x="10094873" y="1037340"/>
                  <a:pt x="10102051" y="1037000"/>
                  <a:pt x="10109275" y="1037085"/>
                </a:cubicBezTo>
                <a:close/>
                <a:moveTo>
                  <a:pt x="541149" y="1029345"/>
                </a:moveTo>
                <a:cubicBezTo>
                  <a:pt x="542005" y="1027491"/>
                  <a:pt x="544571" y="1029345"/>
                  <a:pt x="543716" y="1030735"/>
                </a:cubicBezTo>
                <a:cubicBezTo>
                  <a:pt x="543288" y="1031662"/>
                  <a:pt x="543288" y="1032125"/>
                  <a:pt x="542861" y="1032589"/>
                </a:cubicBezTo>
                <a:cubicBezTo>
                  <a:pt x="542005" y="1034442"/>
                  <a:pt x="539438" y="1032589"/>
                  <a:pt x="540721" y="1031198"/>
                </a:cubicBezTo>
                <a:cubicBezTo>
                  <a:pt x="540721" y="1030271"/>
                  <a:pt x="541149" y="1029809"/>
                  <a:pt x="541149" y="1029345"/>
                </a:cubicBezTo>
                <a:close/>
                <a:moveTo>
                  <a:pt x="529029" y="1025020"/>
                </a:moveTo>
                <a:cubicBezTo>
                  <a:pt x="529884" y="1026255"/>
                  <a:pt x="530312" y="1027491"/>
                  <a:pt x="531167" y="1028727"/>
                </a:cubicBezTo>
                <a:cubicBezTo>
                  <a:pt x="531596" y="1029963"/>
                  <a:pt x="530312" y="1030786"/>
                  <a:pt x="529456" y="1029963"/>
                </a:cubicBezTo>
                <a:cubicBezTo>
                  <a:pt x="528173" y="1028727"/>
                  <a:pt x="527744" y="1027491"/>
                  <a:pt x="526890" y="1026255"/>
                </a:cubicBezTo>
                <a:cubicBezTo>
                  <a:pt x="526461" y="1025020"/>
                  <a:pt x="528173" y="1023783"/>
                  <a:pt x="529029" y="1025020"/>
                </a:cubicBezTo>
                <a:close/>
                <a:moveTo>
                  <a:pt x="557976" y="1022341"/>
                </a:moveTo>
                <a:cubicBezTo>
                  <a:pt x="559088" y="1021929"/>
                  <a:pt x="559459" y="1023989"/>
                  <a:pt x="558346" y="1024401"/>
                </a:cubicBezTo>
                <a:cubicBezTo>
                  <a:pt x="557605" y="1024813"/>
                  <a:pt x="556864" y="1024813"/>
                  <a:pt x="556123" y="1025224"/>
                </a:cubicBezTo>
                <a:cubicBezTo>
                  <a:pt x="555010" y="1025224"/>
                  <a:pt x="554268" y="1023576"/>
                  <a:pt x="555381" y="1023165"/>
                </a:cubicBezTo>
                <a:cubicBezTo>
                  <a:pt x="556123" y="1022753"/>
                  <a:pt x="556864" y="1022753"/>
                  <a:pt x="557976" y="1022341"/>
                </a:cubicBezTo>
                <a:close/>
                <a:moveTo>
                  <a:pt x="472197" y="1019618"/>
                </a:moveTo>
                <a:cubicBezTo>
                  <a:pt x="473878" y="1023405"/>
                  <a:pt x="476818" y="1027193"/>
                  <a:pt x="479759" y="1030980"/>
                </a:cubicBezTo>
                <a:cubicBezTo>
                  <a:pt x="491100" y="1042764"/>
                  <a:pt x="507482" y="1052021"/>
                  <a:pt x="524283" y="1051179"/>
                </a:cubicBezTo>
                <a:cubicBezTo>
                  <a:pt x="538566" y="1050759"/>
                  <a:pt x="548646" y="1046972"/>
                  <a:pt x="557046" y="1039397"/>
                </a:cubicBezTo>
                <a:cubicBezTo>
                  <a:pt x="548225" y="1035609"/>
                  <a:pt x="547386" y="1040239"/>
                  <a:pt x="542765" y="1044026"/>
                </a:cubicBezTo>
                <a:cubicBezTo>
                  <a:pt x="540245" y="1045709"/>
                  <a:pt x="536045" y="1046130"/>
                  <a:pt x="533944" y="1044446"/>
                </a:cubicBezTo>
                <a:cubicBezTo>
                  <a:pt x="528484" y="1041501"/>
                  <a:pt x="525964" y="1036871"/>
                  <a:pt x="517982" y="1042764"/>
                </a:cubicBezTo>
                <a:cubicBezTo>
                  <a:pt x="516722" y="1043605"/>
                  <a:pt x="514622" y="1043605"/>
                  <a:pt x="513361" y="1044026"/>
                </a:cubicBezTo>
                <a:cubicBezTo>
                  <a:pt x="510841" y="1044446"/>
                  <a:pt x="506641" y="1043605"/>
                  <a:pt x="504961" y="1041922"/>
                </a:cubicBezTo>
                <a:cubicBezTo>
                  <a:pt x="502020" y="1038975"/>
                  <a:pt x="499080" y="1032664"/>
                  <a:pt x="494880" y="1032664"/>
                </a:cubicBezTo>
                <a:cubicBezTo>
                  <a:pt x="492360" y="1033084"/>
                  <a:pt x="489419" y="1033505"/>
                  <a:pt x="486899" y="1032664"/>
                </a:cubicBezTo>
                <a:cubicBezTo>
                  <a:pt x="483959" y="1032242"/>
                  <a:pt x="481439" y="1029718"/>
                  <a:pt x="481019" y="1026771"/>
                </a:cubicBezTo>
                <a:cubicBezTo>
                  <a:pt x="479759" y="1022563"/>
                  <a:pt x="475558" y="1021300"/>
                  <a:pt x="472197" y="1019618"/>
                </a:cubicBezTo>
                <a:close/>
                <a:moveTo>
                  <a:pt x="506070" y="1019530"/>
                </a:moveTo>
                <a:cubicBezTo>
                  <a:pt x="506070" y="1018221"/>
                  <a:pt x="507718" y="1018221"/>
                  <a:pt x="507718" y="1019530"/>
                </a:cubicBezTo>
                <a:cubicBezTo>
                  <a:pt x="508130" y="1021275"/>
                  <a:pt x="508542" y="1022584"/>
                  <a:pt x="508954" y="1023892"/>
                </a:cubicBezTo>
                <a:cubicBezTo>
                  <a:pt x="509365" y="1024328"/>
                  <a:pt x="508542" y="1025201"/>
                  <a:pt x="507718" y="1024764"/>
                </a:cubicBezTo>
                <a:cubicBezTo>
                  <a:pt x="506070" y="1023892"/>
                  <a:pt x="506070" y="1021275"/>
                  <a:pt x="506070" y="1019530"/>
                </a:cubicBezTo>
                <a:close/>
                <a:moveTo>
                  <a:pt x="550097" y="1016368"/>
                </a:moveTo>
                <a:cubicBezTo>
                  <a:pt x="551488" y="1016368"/>
                  <a:pt x="551950" y="1017605"/>
                  <a:pt x="550561" y="1018016"/>
                </a:cubicBezTo>
                <a:cubicBezTo>
                  <a:pt x="549170" y="1018428"/>
                  <a:pt x="546853" y="1018428"/>
                  <a:pt x="545000" y="1019252"/>
                </a:cubicBezTo>
                <a:cubicBezTo>
                  <a:pt x="544073" y="1019663"/>
                  <a:pt x="543146" y="1018016"/>
                  <a:pt x="544536" y="1017605"/>
                </a:cubicBezTo>
                <a:cubicBezTo>
                  <a:pt x="545926" y="1016780"/>
                  <a:pt x="548244" y="1016368"/>
                  <a:pt x="550097" y="1016368"/>
                </a:cubicBezTo>
                <a:close/>
                <a:moveTo>
                  <a:pt x="535113" y="1015706"/>
                </a:moveTo>
                <a:cubicBezTo>
                  <a:pt x="535524" y="1014514"/>
                  <a:pt x="537172" y="1015309"/>
                  <a:pt x="536761" y="1016500"/>
                </a:cubicBezTo>
                <a:cubicBezTo>
                  <a:pt x="536348" y="1016898"/>
                  <a:pt x="536348" y="1017692"/>
                  <a:pt x="535936" y="1018486"/>
                </a:cubicBezTo>
                <a:cubicBezTo>
                  <a:pt x="535524" y="1019679"/>
                  <a:pt x="533876" y="1019281"/>
                  <a:pt x="533876" y="1018089"/>
                </a:cubicBezTo>
                <a:cubicBezTo>
                  <a:pt x="534288" y="1016898"/>
                  <a:pt x="534288" y="1016500"/>
                  <a:pt x="535113" y="1015706"/>
                </a:cubicBezTo>
                <a:close/>
                <a:moveTo>
                  <a:pt x="564000" y="1015626"/>
                </a:moveTo>
                <a:cubicBezTo>
                  <a:pt x="564927" y="1014514"/>
                  <a:pt x="566781" y="1015626"/>
                  <a:pt x="566318" y="1016738"/>
                </a:cubicBezTo>
                <a:cubicBezTo>
                  <a:pt x="565391" y="1017109"/>
                  <a:pt x="564927" y="1018222"/>
                  <a:pt x="564464" y="1018593"/>
                </a:cubicBezTo>
                <a:cubicBezTo>
                  <a:pt x="563538" y="1019705"/>
                  <a:pt x="561684" y="1018593"/>
                  <a:pt x="562611" y="1017851"/>
                </a:cubicBezTo>
                <a:cubicBezTo>
                  <a:pt x="563074" y="1017109"/>
                  <a:pt x="563074" y="1016368"/>
                  <a:pt x="564000" y="1015626"/>
                </a:cubicBezTo>
                <a:close/>
                <a:moveTo>
                  <a:pt x="491532" y="1008953"/>
                </a:moveTo>
                <a:cubicBezTo>
                  <a:pt x="492703" y="1008953"/>
                  <a:pt x="492703" y="1011601"/>
                  <a:pt x="491142" y="1012131"/>
                </a:cubicBezTo>
                <a:cubicBezTo>
                  <a:pt x="489972" y="1012131"/>
                  <a:pt x="488410" y="1012131"/>
                  <a:pt x="487239" y="1012131"/>
                </a:cubicBezTo>
                <a:cubicBezTo>
                  <a:pt x="485678" y="1012131"/>
                  <a:pt x="486068" y="1009483"/>
                  <a:pt x="487239" y="1009483"/>
                </a:cubicBezTo>
                <a:cubicBezTo>
                  <a:pt x="488410" y="1009483"/>
                  <a:pt x="489972" y="1008953"/>
                  <a:pt x="491532" y="1008953"/>
                </a:cubicBezTo>
                <a:close/>
                <a:moveTo>
                  <a:pt x="546684" y="1004782"/>
                </a:moveTo>
                <a:cubicBezTo>
                  <a:pt x="547021" y="1006636"/>
                  <a:pt x="547695" y="1008026"/>
                  <a:pt x="548033" y="1009880"/>
                </a:cubicBezTo>
                <a:cubicBezTo>
                  <a:pt x="548370" y="1010807"/>
                  <a:pt x="547021" y="1012197"/>
                  <a:pt x="546348" y="1010807"/>
                </a:cubicBezTo>
                <a:cubicBezTo>
                  <a:pt x="546010" y="1008953"/>
                  <a:pt x="545336" y="1007099"/>
                  <a:pt x="545336" y="1005245"/>
                </a:cubicBezTo>
                <a:cubicBezTo>
                  <a:pt x="544999" y="1003855"/>
                  <a:pt x="546348" y="1003391"/>
                  <a:pt x="546684" y="1004782"/>
                </a:cubicBezTo>
                <a:close/>
                <a:moveTo>
                  <a:pt x="11070910" y="1003340"/>
                </a:moveTo>
                <a:cubicBezTo>
                  <a:pt x="11070910" y="1001903"/>
                  <a:pt x="11073425" y="1001903"/>
                  <a:pt x="11073785" y="1003340"/>
                </a:cubicBezTo>
                <a:cubicBezTo>
                  <a:pt x="11074504" y="1022379"/>
                  <a:pt x="11077019" y="1041059"/>
                  <a:pt x="11078098" y="1059739"/>
                </a:cubicBezTo>
                <a:cubicBezTo>
                  <a:pt x="11078457" y="1073389"/>
                  <a:pt x="11080973" y="1087758"/>
                  <a:pt x="11080254" y="1101409"/>
                </a:cubicBezTo>
                <a:cubicBezTo>
                  <a:pt x="11082050" y="1102845"/>
                  <a:pt x="11080973" y="1106438"/>
                  <a:pt x="11078457" y="1106438"/>
                </a:cubicBezTo>
                <a:cubicBezTo>
                  <a:pt x="11050425" y="1106438"/>
                  <a:pt x="11022753" y="1107156"/>
                  <a:pt x="10995081" y="1108234"/>
                </a:cubicBezTo>
                <a:cubicBezTo>
                  <a:pt x="10968846" y="1108952"/>
                  <a:pt x="10942611" y="1107156"/>
                  <a:pt x="10916376" y="1109671"/>
                </a:cubicBezTo>
                <a:cubicBezTo>
                  <a:pt x="10914220" y="1109671"/>
                  <a:pt x="10913860" y="1106798"/>
                  <a:pt x="10916017" y="1106438"/>
                </a:cubicBezTo>
                <a:cubicBezTo>
                  <a:pt x="10941892" y="1101768"/>
                  <a:pt x="10968846" y="1103564"/>
                  <a:pt x="10995440" y="1102845"/>
                </a:cubicBezTo>
                <a:cubicBezTo>
                  <a:pt x="11022035" y="1101409"/>
                  <a:pt x="11048269" y="1100691"/>
                  <a:pt x="11074863" y="1100331"/>
                </a:cubicBezTo>
                <a:cubicBezTo>
                  <a:pt x="11075582" y="1085243"/>
                  <a:pt x="11073066" y="1068719"/>
                  <a:pt x="11072348" y="1053272"/>
                </a:cubicBezTo>
                <a:cubicBezTo>
                  <a:pt x="11071269" y="1036748"/>
                  <a:pt x="11070191" y="1020223"/>
                  <a:pt x="11070910" y="1003340"/>
                </a:cubicBezTo>
                <a:close/>
                <a:moveTo>
                  <a:pt x="11471975" y="1000818"/>
                </a:moveTo>
                <a:cubicBezTo>
                  <a:pt x="11450871" y="999545"/>
                  <a:pt x="11429519" y="999644"/>
                  <a:pt x="11408338" y="1001188"/>
                </a:cubicBezTo>
                <a:cubicBezTo>
                  <a:pt x="11323616" y="1007364"/>
                  <a:pt x="11241643" y="1036668"/>
                  <a:pt x="11189340" y="1093831"/>
                </a:cubicBezTo>
                <a:cubicBezTo>
                  <a:pt x="11093751" y="1197699"/>
                  <a:pt x="11055155" y="1407599"/>
                  <a:pt x="11129461" y="1531304"/>
                </a:cubicBezTo>
                <a:cubicBezTo>
                  <a:pt x="11150383" y="1566648"/>
                  <a:pt x="11185012" y="1618581"/>
                  <a:pt x="11213869" y="1647433"/>
                </a:cubicBezTo>
                <a:cubicBezTo>
                  <a:pt x="11238397" y="1671957"/>
                  <a:pt x="11273025" y="1692876"/>
                  <a:pt x="11291421" y="1722450"/>
                </a:cubicBezTo>
                <a:cubicBezTo>
                  <a:pt x="11328935" y="1782318"/>
                  <a:pt x="11324968" y="1821629"/>
                  <a:pt x="11314867" y="1904940"/>
                </a:cubicBezTo>
                <a:cubicBezTo>
                  <a:pt x="11314507" y="1904940"/>
                  <a:pt x="11314507" y="1905301"/>
                  <a:pt x="11314507" y="1905301"/>
                </a:cubicBezTo>
                <a:cubicBezTo>
                  <a:pt x="11324968" y="1913235"/>
                  <a:pt x="11341922" y="1917202"/>
                  <a:pt x="11352382" y="1920809"/>
                </a:cubicBezTo>
                <a:cubicBezTo>
                  <a:pt x="11357792" y="1922612"/>
                  <a:pt x="11363203" y="1924415"/>
                  <a:pt x="11368614" y="1925858"/>
                </a:cubicBezTo>
                <a:cubicBezTo>
                  <a:pt x="11381599" y="1887268"/>
                  <a:pt x="11385928" y="1843269"/>
                  <a:pt x="11393864" y="1803596"/>
                </a:cubicBezTo>
                <a:cubicBezTo>
                  <a:pt x="11403242" y="1759596"/>
                  <a:pt x="11412621" y="1714875"/>
                  <a:pt x="11415146" y="1669794"/>
                </a:cubicBezTo>
                <a:cubicBezTo>
                  <a:pt x="11418032" y="1625073"/>
                  <a:pt x="11421638" y="1578550"/>
                  <a:pt x="11415867" y="1533828"/>
                </a:cubicBezTo>
                <a:cubicBezTo>
                  <a:pt x="11366449" y="1542484"/>
                  <a:pt x="11303325" y="1540681"/>
                  <a:pt x="11278797" y="1494517"/>
                </a:cubicBezTo>
                <a:cubicBezTo>
                  <a:pt x="11252825" y="1445107"/>
                  <a:pt x="11317032" y="1402911"/>
                  <a:pt x="11360318" y="1415534"/>
                </a:cubicBezTo>
                <a:cubicBezTo>
                  <a:pt x="11403964" y="1428157"/>
                  <a:pt x="11422361" y="1471796"/>
                  <a:pt x="11428853" y="1513272"/>
                </a:cubicBezTo>
                <a:cubicBezTo>
                  <a:pt x="11439675" y="1510746"/>
                  <a:pt x="11450135" y="1507501"/>
                  <a:pt x="11459875" y="1502812"/>
                </a:cubicBezTo>
                <a:cubicBezTo>
                  <a:pt x="11450495" y="1487304"/>
                  <a:pt x="11445446" y="1468550"/>
                  <a:pt x="11448692" y="1447272"/>
                </a:cubicBezTo>
                <a:cubicBezTo>
                  <a:pt x="11451578" y="1424911"/>
                  <a:pt x="11460596" y="1400747"/>
                  <a:pt x="11484042" y="1392452"/>
                </a:cubicBezTo>
                <a:cubicBezTo>
                  <a:pt x="11500635" y="1386322"/>
                  <a:pt x="11523359" y="1385961"/>
                  <a:pt x="11534541" y="1402551"/>
                </a:cubicBezTo>
                <a:cubicBezTo>
                  <a:pt x="11561235" y="1443304"/>
                  <a:pt x="11525524" y="1484058"/>
                  <a:pt x="11486567" y="1507862"/>
                </a:cubicBezTo>
                <a:cubicBezTo>
                  <a:pt x="11494502" y="1517238"/>
                  <a:pt x="11504603" y="1525173"/>
                  <a:pt x="11516145" y="1530222"/>
                </a:cubicBezTo>
                <a:cubicBezTo>
                  <a:pt x="11520113" y="1522648"/>
                  <a:pt x="11524803" y="1514714"/>
                  <a:pt x="11530213" y="1507140"/>
                </a:cubicBezTo>
                <a:cubicBezTo>
                  <a:pt x="11547167" y="1482616"/>
                  <a:pt x="11596584" y="1437534"/>
                  <a:pt x="11626163" y="1476124"/>
                </a:cubicBezTo>
                <a:cubicBezTo>
                  <a:pt x="11658987" y="1519042"/>
                  <a:pt x="11596224" y="1559074"/>
                  <a:pt x="11557627" y="1556911"/>
                </a:cubicBezTo>
                <a:cubicBezTo>
                  <a:pt x="11546806" y="1556550"/>
                  <a:pt x="11536345" y="1554385"/>
                  <a:pt x="11526245" y="1551501"/>
                </a:cubicBezTo>
                <a:cubicBezTo>
                  <a:pt x="11507488" y="1590091"/>
                  <a:pt x="11494864" y="1632286"/>
                  <a:pt x="11482599" y="1673401"/>
                </a:cubicBezTo>
                <a:cubicBezTo>
                  <a:pt x="11457350" y="1757072"/>
                  <a:pt x="11439675" y="1843990"/>
                  <a:pt x="11439675" y="1931989"/>
                </a:cubicBezTo>
                <a:cubicBezTo>
                  <a:pt x="11439675" y="1933071"/>
                  <a:pt x="11439675" y="1934153"/>
                  <a:pt x="11438953" y="1934874"/>
                </a:cubicBezTo>
                <a:cubicBezTo>
                  <a:pt x="11475024" y="1933792"/>
                  <a:pt x="11521196" y="1925498"/>
                  <a:pt x="11547167" y="1903858"/>
                </a:cubicBezTo>
                <a:cubicBezTo>
                  <a:pt x="11548249" y="1902776"/>
                  <a:pt x="11548970" y="1902415"/>
                  <a:pt x="11550053" y="1902054"/>
                </a:cubicBezTo>
                <a:cubicBezTo>
                  <a:pt x="11550053" y="1899170"/>
                  <a:pt x="11550413" y="1896284"/>
                  <a:pt x="11550774" y="1892678"/>
                </a:cubicBezTo>
                <a:cubicBezTo>
                  <a:pt x="11556545" y="1842186"/>
                  <a:pt x="11556185" y="1802875"/>
                  <a:pt x="11580352" y="1757072"/>
                </a:cubicBezTo>
                <a:cubicBezTo>
                  <a:pt x="11603077" y="1714154"/>
                  <a:pt x="11636624" y="1698285"/>
                  <a:pt x="11682073" y="1686745"/>
                </a:cubicBezTo>
                <a:cubicBezTo>
                  <a:pt x="11794615" y="1658253"/>
                  <a:pt x="11859544" y="1567369"/>
                  <a:pt x="11884434" y="1473238"/>
                </a:cubicBezTo>
                <a:cubicBezTo>
                  <a:pt x="11926997" y="1314912"/>
                  <a:pt x="11778383" y="1121601"/>
                  <a:pt x="11643838" y="1047307"/>
                </a:cubicBezTo>
                <a:cubicBezTo>
                  <a:pt x="11596358" y="1020798"/>
                  <a:pt x="11535286" y="1004637"/>
                  <a:pt x="11471975" y="1000818"/>
                </a:cubicBezTo>
                <a:close/>
                <a:moveTo>
                  <a:pt x="489385" y="995770"/>
                </a:moveTo>
                <a:cubicBezTo>
                  <a:pt x="489385" y="994123"/>
                  <a:pt x="492629" y="994947"/>
                  <a:pt x="491240" y="996595"/>
                </a:cubicBezTo>
                <a:cubicBezTo>
                  <a:pt x="490776" y="997418"/>
                  <a:pt x="489385" y="997007"/>
                  <a:pt x="489385" y="996182"/>
                </a:cubicBezTo>
                <a:close/>
                <a:moveTo>
                  <a:pt x="478634" y="994978"/>
                </a:moveTo>
                <a:cubicBezTo>
                  <a:pt x="479005" y="994123"/>
                  <a:pt x="479747" y="994551"/>
                  <a:pt x="479747" y="995406"/>
                </a:cubicBezTo>
                <a:cubicBezTo>
                  <a:pt x="479376" y="997973"/>
                  <a:pt x="478264" y="1000539"/>
                  <a:pt x="477151" y="1003107"/>
                </a:cubicBezTo>
                <a:cubicBezTo>
                  <a:pt x="476780" y="1004818"/>
                  <a:pt x="474555" y="1003535"/>
                  <a:pt x="475668" y="1002251"/>
                </a:cubicBezTo>
                <a:cubicBezTo>
                  <a:pt x="476780" y="999685"/>
                  <a:pt x="477892" y="997545"/>
                  <a:pt x="478634" y="994978"/>
                </a:cubicBezTo>
                <a:close/>
                <a:moveTo>
                  <a:pt x="549237" y="991607"/>
                </a:moveTo>
                <a:cubicBezTo>
                  <a:pt x="549634" y="992004"/>
                  <a:pt x="550031" y="992798"/>
                  <a:pt x="550826" y="993196"/>
                </a:cubicBezTo>
                <a:cubicBezTo>
                  <a:pt x="552017" y="994388"/>
                  <a:pt x="550031" y="995579"/>
                  <a:pt x="549237" y="994388"/>
                </a:cubicBezTo>
                <a:cubicBezTo>
                  <a:pt x="548443" y="993592"/>
                  <a:pt x="548045" y="993196"/>
                  <a:pt x="547250" y="992004"/>
                </a:cubicBezTo>
                <a:cubicBezTo>
                  <a:pt x="546853" y="991210"/>
                  <a:pt x="548443" y="990415"/>
                  <a:pt x="549237" y="991607"/>
                </a:cubicBezTo>
                <a:close/>
                <a:moveTo>
                  <a:pt x="10921243" y="981780"/>
                </a:moveTo>
                <a:cubicBezTo>
                  <a:pt x="10922667" y="979642"/>
                  <a:pt x="10926226" y="981780"/>
                  <a:pt x="10924802" y="983917"/>
                </a:cubicBezTo>
                <a:cubicBezTo>
                  <a:pt x="10916618" y="996030"/>
                  <a:pt x="10908078" y="1007786"/>
                  <a:pt x="10899182" y="1019186"/>
                </a:cubicBezTo>
                <a:cubicBezTo>
                  <a:pt x="10893489" y="1027023"/>
                  <a:pt x="10888864" y="1037355"/>
                  <a:pt x="10881036" y="1042699"/>
                </a:cubicBezTo>
                <a:cubicBezTo>
                  <a:pt x="10878189" y="1044481"/>
                  <a:pt x="10875698" y="1040561"/>
                  <a:pt x="10877834" y="1038424"/>
                </a:cubicBezTo>
                <a:cubicBezTo>
                  <a:pt x="10893134" y="1020611"/>
                  <a:pt x="10907367" y="1001017"/>
                  <a:pt x="10921243" y="981780"/>
                </a:cubicBezTo>
                <a:close/>
                <a:moveTo>
                  <a:pt x="11419475" y="981668"/>
                </a:moveTo>
                <a:cubicBezTo>
                  <a:pt x="11572056" y="976979"/>
                  <a:pt x="11713094" y="1049110"/>
                  <a:pt x="11807601" y="1166683"/>
                </a:cubicBezTo>
                <a:cubicBezTo>
                  <a:pt x="11901386" y="1283895"/>
                  <a:pt x="11946836" y="1456288"/>
                  <a:pt x="11850165" y="1586844"/>
                </a:cubicBezTo>
                <a:cubicBezTo>
                  <a:pt x="11808683" y="1643105"/>
                  <a:pt x="11750969" y="1681695"/>
                  <a:pt x="11684958" y="1704056"/>
                </a:cubicBezTo>
                <a:cubicBezTo>
                  <a:pt x="11648167" y="1716319"/>
                  <a:pt x="11607045" y="1726056"/>
                  <a:pt x="11589370" y="1765006"/>
                </a:cubicBezTo>
                <a:cubicBezTo>
                  <a:pt x="11573138" y="1800351"/>
                  <a:pt x="11571334" y="1840383"/>
                  <a:pt x="11567727" y="1878612"/>
                </a:cubicBezTo>
                <a:cubicBezTo>
                  <a:pt x="11568449" y="1878612"/>
                  <a:pt x="11569170" y="1878612"/>
                  <a:pt x="11570253" y="1878973"/>
                </a:cubicBezTo>
                <a:cubicBezTo>
                  <a:pt x="11600552" y="1887268"/>
                  <a:pt x="11603798" y="1912153"/>
                  <a:pt x="11594781" y="1935595"/>
                </a:cubicBezTo>
                <a:cubicBezTo>
                  <a:pt x="11622916" y="1948940"/>
                  <a:pt x="11613538" y="1991136"/>
                  <a:pt x="11595862" y="2014579"/>
                </a:cubicBezTo>
                <a:cubicBezTo>
                  <a:pt x="11615341" y="2033693"/>
                  <a:pt x="11605602" y="2058579"/>
                  <a:pt x="11589009" y="2078053"/>
                </a:cubicBezTo>
                <a:cubicBezTo>
                  <a:pt x="11609209" y="2108709"/>
                  <a:pt x="11577466" y="2142611"/>
                  <a:pt x="11548970" y="2157037"/>
                </a:cubicBezTo>
                <a:cubicBezTo>
                  <a:pt x="11565563" y="2175430"/>
                  <a:pt x="11535985" y="2193823"/>
                  <a:pt x="11520113" y="2198512"/>
                </a:cubicBezTo>
                <a:cubicBezTo>
                  <a:pt x="11496306" y="2205725"/>
                  <a:pt x="11470695" y="2207529"/>
                  <a:pt x="11446167" y="2208250"/>
                </a:cubicBezTo>
                <a:cubicBezTo>
                  <a:pt x="11446528" y="2209692"/>
                  <a:pt x="11446528" y="2211134"/>
                  <a:pt x="11445807" y="2212578"/>
                </a:cubicBezTo>
                <a:cubicBezTo>
                  <a:pt x="11428853" y="2259462"/>
                  <a:pt x="11341561" y="2255495"/>
                  <a:pt x="11340839" y="2202119"/>
                </a:cubicBezTo>
                <a:cubicBezTo>
                  <a:pt x="11330739" y="2199954"/>
                  <a:pt x="11320639" y="2197792"/>
                  <a:pt x="11311261" y="2194544"/>
                </a:cubicBezTo>
                <a:cubicBezTo>
                  <a:pt x="11295029" y="2189134"/>
                  <a:pt x="11272304" y="2182282"/>
                  <a:pt x="11265089" y="2164611"/>
                </a:cubicBezTo>
                <a:cubicBezTo>
                  <a:pt x="11260761" y="2154512"/>
                  <a:pt x="11261482" y="2144053"/>
                  <a:pt x="11270140" y="2139004"/>
                </a:cubicBezTo>
                <a:cubicBezTo>
                  <a:pt x="11265810" y="2136840"/>
                  <a:pt x="11262204" y="2134315"/>
                  <a:pt x="11258236" y="2131430"/>
                </a:cubicBezTo>
                <a:cubicBezTo>
                  <a:pt x="11245612" y="2122053"/>
                  <a:pt x="11235151" y="2107988"/>
                  <a:pt x="11240201" y="2091398"/>
                </a:cubicBezTo>
                <a:cubicBezTo>
                  <a:pt x="11242364" y="2084545"/>
                  <a:pt x="11245250" y="2077332"/>
                  <a:pt x="11249940" y="2073365"/>
                </a:cubicBezTo>
                <a:cubicBezTo>
                  <a:pt x="11226854" y="2054251"/>
                  <a:pt x="11210983" y="2023595"/>
                  <a:pt x="11243808" y="2003399"/>
                </a:cubicBezTo>
                <a:cubicBezTo>
                  <a:pt x="11244529" y="2003038"/>
                  <a:pt x="11245250" y="2003038"/>
                  <a:pt x="11245972" y="2003038"/>
                </a:cubicBezTo>
                <a:cubicBezTo>
                  <a:pt x="11236593" y="1994382"/>
                  <a:pt x="11230100" y="1982841"/>
                  <a:pt x="11231544" y="1967693"/>
                </a:cubicBezTo>
                <a:cubicBezTo>
                  <a:pt x="11233347" y="1947498"/>
                  <a:pt x="11243086" y="1930546"/>
                  <a:pt x="11259678" y="1919005"/>
                </a:cubicBezTo>
                <a:cubicBezTo>
                  <a:pt x="11260761" y="1918284"/>
                  <a:pt x="11261482" y="1918284"/>
                  <a:pt x="11262204" y="1918284"/>
                </a:cubicBezTo>
                <a:cubicBezTo>
                  <a:pt x="11261122" y="1912153"/>
                  <a:pt x="11261482" y="1905661"/>
                  <a:pt x="11264368" y="1899170"/>
                </a:cubicBezTo>
                <a:cubicBezTo>
                  <a:pt x="11271221" y="1882940"/>
                  <a:pt x="11283847" y="1869956"/>
                  <a:pt x="11301522" y="1869235"/>
                </a:cubicBezTo>
                <a:cubicBezTo>
                  <a:pt x="11304047" y="1845432"/>
                  <a:pt x="11305489" y="1820547"/>
                  <a:pt x="11302603" y="1797104"/>
                </a:cubicBezTo>
                <a:cubicBezTo>
                  <a:pt x="11298275" y="1757072"/>
                  <a:pt x="11280961" y="1730023"/>
                  <a:pt x="11253186" y="1701892"/>
                </a:cubicBezTo>
                <a:cubicBezTo>
                  <a:pt x="11208819" y="1657532"/>
                  <a:pt x="11158679" y="1617500"/>
                  <a:pt x="11125854" y="1563041"/>
                </a:cubicBezTo>
                <a:cubicBezTo>
                  <a:pt x="11063452" y="1459894"/>
                  <a:pt x="11058402" y="1320682"/>
                  <a:pt x="11101687" y="1209240"/>
                </a:cubicBezTo>
                <a:cubicBezTo>
                  <a:pt x="11154351" y="1073273"/>
                  <a:pt x="11272304" y="985996"/>
                  <a:pt x="11419475" y="981668"/>
                </a:cubicBezTo>
                <a:close/>
                <a:moveTo>
                  <a:pt x="9873906" y="980375"/>
                </a:moveTo>
                <a:cubicBezTo>
                  <a:pt x="9874977" y="979642"/>
                  <a:pt x="9876763" y="980743"/>
                  <a:pt x="9875691" y="982210"/>
                </a:cubicBezTo>
                <a:cubicBezTo>
                  <a:pt x="9870334" y="989549"/>
                  <a:pt x="9862833" y="994687"/>
                  <a:pt x="9855689" y="999824"/>
                </a:cubicBezTo>
                <a:cubicBezTo>
                  <a:pt x="9848545" y="1005328"/>
                  <a:pt x="9841402" y="1012667"/>
                  <a:pt x="9833186" y="1016336"/>
                </a:cubicBezTo>
                <a:cubicBezTo>
                  <a:pt x="9830329" y="1017437"/>
                  <a:pt x="9827828" y="1013401"/>
                  <a:pt x="9830686" y="1011566"/>
                </a:cubicBezTo>
                <a:cubicBezTo>
                  <a:pt x="9845331" y="1001659"/>
                  <a:pt x="9859618" y="991384"/>
                  <a:pt x="9873906" y="980375"/>
                </a:cubicBezTo>
                <a:close/>
                <a:moveTo>
                  <a:pt x="10809693" y="979889"/>
                </a:moveTo>
                <a:cubicBezTo>
                  <a:pt x="10810553" y="980472"/>
                  <a:pt x="10811007" y="981638"/>
                  <a:pt x="10810282" y="982713"/>
                </a:cubicBezTo>
                <a:cubicBezTo>
                  <a:pt x="10793962" y="1005661"/>
                  <a:pt x="10775829" y="1027174"/>
                  <a:pt x="10756609" y="1047971"/>
                </a:cubicBezTo>
                <a:cubicBezTo>
                  <a:pt x="10754071" y="1050838"/>
                  <a:pt x="10750081" y="1046895"/>
                  <a:pt x="10752621" y="1044026"/>
                </a:cubicBezTo>
                <a:cubicBezTo>
                  <a:pt x="10771478" y="1023588"/>
                  <a:pt x="10790336" y="1002792"/>
                  <a:pt x="10806655" y="980563"/>
                </a:cubicBezTo>
                <a:cubicBezTo>
                  <a:pt x="10807561" y="979308"/>
                  <a:pt x="10808831" y="979308"/>
                  <a:pt x="10809693" y="979889"/>
                </a:cubicBezTo>
                <a:close/>
                <a:moveTo>
                  <a:pt x="487774" y="979823"/>
                </a:moveTo>
                <a:cubicBezTo>
                  <a:pt x="488982" y="980351"/>
                  <a:pt x="488580" y="982471"/>
                  <a:pt x="487371" y="982471"/>
                </a:cubicBezTo>
                <a:cubicBezTo>
                  <a:pt x="485356" y="982471"/>
                  <a:pt x="483744" y="982471"/>
                  <a:pt x="481327" y="982471"/>
                </a:cubicBezTo>
                <a:cubicBezTo>
                  <a:pt x="480520" y="982471"/>
                  <a:pt x="480117" y="980882"/>
                  <a:pt x="481327" y="980351"/>
                </a:cubicBezTo>
                <a:cubicBezTo>
                  <a:pt x="483341" y="979823"/>
                  <a:pt x="485356" y="979292"/>
                  <a:pt x="487774" y="979823"/>
                </a:cubicBezTo>
                <a:close/>
                <a:moveTo>
                  <a:pt x="10741011" y="979495"/>
                </a:moveTo>
                <a:cubicBezTo>
                  <a:pt x="10742444" y="978052"/>
                  <a:pt x="10744952" y="980217"/>
                  <a:pt x="10743519" y="982020"/>
                </a:cubicBezTo>
                <a:cubicBezTo>
                  <a:pt x="10720228" y="1005827"/>
                  <a:pt x="10698369" y="1030356"/>
                  <a:pt x="10674720" y="1053442"/>
                </a:cubicBezTo>
                <a:cubicBezTo>
                  <a:pt x="10672212" y="1055606"/>
                  <a:pt x="10668986" y="1052360"/>
                  <a:pt x="10671137" y="1049835"/>
                </a:cubicBezTo>
                <a:cubicBezTo>
                  <a:pt x="10694786" y="1026388"/>
                  <a:pt x="10717361" y="1002941"/>
                  <a:pt x="10741011" y="979495"/>
                </a:cubicBezTo>
                <a:close/>
                <a:moveTo>
                  <a:pt x="10831799" y="979480"/>
                </a:moveTo>
                <a:cubicBezTo>
                  <a:pt x="10832164" y="978052"/>
                  <a:pt x="10833990" y="978409"/>
                  <a:pt x="10833990" y="979480"/>
                </a:cubicBezTo>
                <a:cubicBezTo>
                  <a:pt x="10832530" y="991260"/>
                  <a:pt x="10822667" y="1000541"/>
                  <a:pt x="10815361" y="1009465"/>
                </a:cubicBezTo>
                <a:cubicBezTo>
                  <a:pt x="10805863" y="1021602"/>
                  <a:pt x="10796366" y="1033738"/>
                  <a:pt x="10786503" y="1045161"/>
                </a:cubicBezTo>
                <a:cubicBezTo>
                  <a:pt x="10784311" y="1047660"/>
                  <a:pt x="10780293" y="1044447"/>
                  <a:pt x="10782120" y="1041949"/>
                </a:cubicBezTo>
                <a:cubicBezTo>
                  <a:pt x="10790521" y="1030883"/>
                  <a:pt x="10800019" y="1020887"/>
                  <a:pt x="10809151" y="1010179"/>
                </a:cubicBezTo>
                <a:cubicBezTo>
                  <a:pt x="10817187" y="1000541"/>
                  <a:pt x="10827781" y="991260"/>
                  <a:pt x="10831799" y="979480"/>
                </a:cubicBezTo>
                <a:close/>
                <a:moveTo>
                  <a:pt x="10856407" y="978983"/>
                </a:moveTo>
                <a:cubicBezTo>
                  <a:pt x="10857830" y="976462"/>
                  <a:pt x="10861032" y="978622"/>
                  <a:pt x="10859964" y="980784"/>
                </a:cubicBezTo>
                <a:cubicBezTo>
                  <a:pt x="10848934" y="1002036"/>
                  <a:pt x="10832210" y="1020045"/>
                  <a:pt x="10817266" y="1038775"/>
                </a:cubicBezTo>
                <a:cubicBezTo>
                  <a:pt x="10815130" y="1041297"/>
                  <a:pt x="10810505" y="1037695"/>
                  <a:pt x="10812640" y="1035173"/>
                </a:cubicBezTo>
                <a:cubicBezTo>
                  <a:pt x="10826517" y="1015722"/>
                  <a:pt x="10844308" y="999874"/>
                  <a:pt x="10856407" y="978983"/>
                </a:cubicBezTo>
                <a:close/>
                <a:moveTo>
                  <a:pt x="10765900" y="977898"/>
                </a:moveTo>
                <a:cubicBezTo>
                  <a:pt x="10766625" y="976462"/>
                  <a:pt x="10768800" y="977898"/>
                  <a:pt x="10768075" y="979335"/>
                </a:cubicBezTo>
                <a:cubicBezTo>
                  <a:pt x="10759375" y="991901"/>
                  <a:pt x="10749588" y="1003749"/>
                  <a:pt x="10739074" y="1015599"/>
                </a:cubicBezTo>
                <a:cubicBezTo>
                  <a:pt x="10727837" y="1027807"/>
                  <a:pt x="10716962" y="1041451"/>
                  <a:pt x="10704274" y="1052223"/>
                </a:cubicBezTo>
                <a:cubicBezTo>
                  <a:pt x="10702098" y="1054019"/>
                  <a:pt x="10699198" y="1051146"/>
                  <a:pt x="10701374" y="1048991"/>
                </a:cubicBezTo>
                <a:cubicBezTo>
                  <a:pt x="10722399" y="1024934"/>
                  <a:pt x="10747050" y="1004468"/>
                  <a:pt x="10765900" y="977898"/>
                </a:cubicBezTo>
                <a:close/>
                <a:moveTo>
                  <a:pt x="10793429" y="977895"/>
                </a:moveTo>
                <a:cubicBezTo>
                  <a:pt x="10794518" y="976462"/>
                  <a:pt x="10797422" y="977895"/>
                  <a:pt x="10796333" y="980045"/>
                </a:cubicBezTo>
                <a:cubicBezTo>
                  <a:pt x="10777822" y="1004053"/>
                  <a:pt x="10757497" y="1028061"/>
                  <a:pt x="10736445" y="1050278"/>
                </a:cubicBezTo>
                <a:cubicBezTo>
                  <a:pt x="10734267" y="1052428"/>
                  <a:pt x="10731000" y="1049562"/>
                  <a:pt x="10732815" y="1047412"/>
                </a:cubicBezTo>
                <a:cubicBezTo>
                  <a:pt x="10749512" y="1021970"/>
                  <a:pt x="10774192" y="1001903"/>
                  <a:pt x="10793429" y="977895"/>
                </a:cubicBezTo>
                <a:close/>
                <a:moveTo>
                  <a:pt x="1613633" y="977090"/>
                </a:moveTo>
                <a:cubicBezTo>
                  <a:pt x="1614053" y="973730"/>
                  <a:pt x="1619523" y="973730"/>
                  <a:pt x="1619523" y="977510"/>
                </a:cubicBezTo>
                <a:cubicBezTo>
                  <a:pt x="1621627" y="1044702"/>
                  <a:pt x="1566507" y="1094676"/>
                  <a:pt x="1502972" y="1102235"/>
                </a:cubicBezTo>
                <a:cubicBezTo>
                  <a:pt x="1494136" y="1103076"/>
                  <a:pt x="1494557" y="1089638"/>
                  <a:pt x="1502972" y="1088378"/>
                </a:cubicBezTo>
                <a:cubicBezTo>
                  <a:pt x="1563561" y="1082078"/>
                  <a:pt x="1606479" y="1036723"/>
                  <a:pt x="1613633" y="977090"/>
                </a:cubicBezTo>
                <a:close/>
                <a:moveTo>
                  <a:pt x="10896940" y="977030"/>
                </a:moveTo>
                <a:cubicBezTo>
                  <a:pt x="10898750" y="974872"/>
                  <a:pt x="10902369" y="977030"/>
                  <a:pt x="10900921" y="979546"/>
                </a:cubicBezTo>
                <a:cubicBezTo>
                  <a:pt x="10887532" y="1001480"/>
                  <a:pt x="10874142" y="1023413"/>
                  <a:pt x="10858219" y="1043190"/>
                </a:cubicBezTo>
                <a:cubicBezTo>
                  <a:pt x="10856047" y="1046066"/>
                  <a:pt x="10850257" y="1043190"/>
                  <a:pt x="10852790" y="1039954"/>
                </a:cubicBezTo>
                <a:cubicBezTo>
                  <a:pt x="10868713" y="1019818"/>
                  <a:pt x="10883188" y="998603"/>
                  <a:pt x="10896940" y="977030"/>
                </a:cubicBezTo>
                <a:close/>
                <a:moveTo>
                  <a:pt x="10882682" y="976726"/>
                </a:moveTo>
                <a:cubicBezTo>
                  <a:pt x="10883595" y="977314"/>
                  <a:pt x="10884143" y="978490"/>
                  <a:pt x="10883413" y="979575"/>
                </a:cubicBezTo>
                <a:cubicBezTo>
                  <a:pt x="10876107" y="991875"/>
                  <a:pt x="10867705" y="1003452"/>
                  <a:pt x="10858572" y="1014666"/>
                </a:cubicBezTo>
                <a:cubicBezTo>
                  <a:pt x="10851632" y="1023348"/>
                  <a:pt x="10845787" y="1033116"/>
                  <a:pt x="10837386" y="1040352"/>
                </a:cubicBezTo>
                <a:cubicBezTo>
                  <a:pt x="10834463" y="1042884"/>
                  <a:pt x="10831176" y="1039266"/>
                  <a:pt x="10833367" y="1036373"/>
                </a:cubicBezTo>
                <a:cubicBezTo>
                  <a:pt x="10849440" y="1017560"/>
                  <a:pt x="10866244" y="998025"/>
                  <a:pt x="10879760" y="977404"/>
                </a:cubicBezTo>
                <a:cubicBezTo>
                  <a:pt x="10880490" y="976138"/>
                  <a:pt x="10881768" y="976138"/>
                  <a:pt x="10882682" y="976726"/>
                </a:cubicBezTo>
                <a:close/>
                <a:moveTo>
                  <a:pt x="11299815" y="975965"/>
                </a:moveTo>
                <a:cubicBezTo>
                  <a:pt x="11306318" y="973439"/>
                  <a:pt x="11309208" y="984626"/>
                  <a:pt x="11302344" y="986790"/>
                </a:cubicBezTo>
                <a:cubicBezTo>
                  <a:pt x="11237314" y="1007361"/>
                  <a:pt x="11181316" y="1052109"/>
                  <a:pt x="11143381" y="1108405"/>
                </a:cubicBezTo>
                <a:cubicBezTo>
                  <a:pt x="11111588" y="1156039"/>
                  <a:pt x="11070764" y="1216666"/>
                  <a:pt x="11064983" y="1275127"/>
                </a:cubicBezTo>
                <a:cubicBezTo>
                  <a:pt x="11064623" y="1278376"/>
                  <a:pt x="11059926" y="1278376"/>
                  <a:pt x="11059926" y="1275127"/>
                </a:cubicBezTo>
                <a:cubicBezTo>
                  <a:pt x="11060287" y="1243371"/>
                  <a:pt x="11073654" y="1214140"/>
                  <a:pt x="11087383" y="1185631"/>
                </a:cubicBezTo>
                <a:cubicBezTo>
                  <a:pt x="11104724" y="1150987"/>
                  <a:pt x="11123511" y="1115983"/>
                  <a:pt x="11146994" y="1085309"/>
                </a:cubicBezTo>
                <a:cubicBezTo>
                  <a:pt x="11185651" y="1034787"/>
                  <a:pt x="11238758" y="995812"/>
                  <a:pt x="11299815" y="975965"/>
                </a:cubicBezTo>
                <a:close/>
                <a:moveTo>
                  <a:pt x="11033706" y="975422"/>
                </a:moveTo>
                <a:cubicBezTo>
                  <a:pt x="11034661" y="976105"/>
                  <a:pt x="11035206" y="977473"/>
                  <a:pt x="11034479" y="978748"/>
                </a:cubicBezTo>
                <a:cubicBezTo>
                  <a:pt x="11027202" y="992230"/>
                  <a:pt x="11019925" y="1006077"/>
                  <a:pt x="11012285" y="1019560"/>
                </a:cubicBezTo>
                <a:cubicBezTo>
                  <a:pt x="11008646" y="1025754"/>
                  <a:pt x="11005735" y="1036323"/>
                  <a:pt x="11000278" y="1041059"/>
                </a:cubicBezTo>
                <a:cubicBezTo>
                  <a:pt x="10997731" y="1042881"/>
                  <a:pt x="10993365" y="1039966"/>
                  <a:pt x="10995548" y="1037052"/>
                </a:cubicBezTo>
                <a:cubicBezTo>
                  <a:pt x="11001005" y="1029763"/>
                  <a:pt x="11004644" y="1020288"/>
                  <a:pt x="11009374" y="1012636"/>
                </a:cubicBezTo>
                <a:cubicBezTo>
                  <a:pt x="11016287" y="1000611"/>
                  <a:pt x="11023564" y="988222"/>
                  <a:pt x="11030476" y="976196"/>
                </a:cubicBezTo>
                <a:cubicBezTo>
                  <a:pt x="11031386" y="974739"/>
                  <a:pt x="11032750" y="974739"/>
                  <a:pt x="11033706" y="975422"/>
                </a:cubicBezTo>
                <a:close/>
                <a:moveTo>
                  <a:pt x="10958615" y="973520"/>
                </a:moveTo>
                <a:cubicBezTo>
                  <a:pt x="10959658" y="974100"/>
                  <a:pt x="10960294" y="975260"/>
                  <a:pt x="10959387" y="976331"/>
                </a:cubicBezTo>
                <a:cubicBezTo>
                  <a:pt x="10945598" y="998808"/>
                  <a:pt x="10931448" y="1021287"/>
                  <a:pt x="10915119" y="1041625"/>
                </a:cubicBezTo>
                <a:cubicBezTo>
                  <a:pt x="10912580" y="1044480"/>
                  <a:pt x="10907500" y="1041625"/>
                  <a:pt x="10909678" y="1038414"/>
                </a:cubicBezTo>
                <a:cubicBezTo>
                  <a:pt x="10924916" y="1017006"/>
                  <a:pt x="10940881" y="996311"/>
                  <a:pt x="10955395" y="974189"/>
                </a:cubicBezTo>
                <a:cubicBezTo>
                  <a:pt x="10956120" y="972941"/>
                  <a:pt x="10957572" y="972941"/>
                  <a:pt x="10958615" y="973520"/>
                </a:cubicBezTo>
                <a:close/>
                <a:moveTo>
                  <a:pt x="10986385" y="972610"/>
                </a:moveTo>
                <a:cubicBezTo>
                  <a:pt x="10987822" y="970102"/>
                  <a:pt x="10991416" y="972251"/>
                  <a:pt x="10989978" y="974759"/>
                </a:cubicBezTo>
                <a:cubicBezTo>
                  <a:pt x="10977039" y="998410"/>
                  <a:pt x="10961945" y="1022059"/>
                  <a:pt x="10945412" y="1043202"/>
                </a:cubicBezTo>
                <a:cubicBezTo>
                  <a:pt x="10943255" y="1046067"/>
                  <a:pt x="10939302" y="1043559"/>
                  <a:pt x="10940739" y="1040693"/>
                </a:cubicBezTo>
                <a:cubicBezTo>
                  <a:pt x="10953678" y="1016684"/>
                  <a:pt x="10972008" y="995543"/>
                  <a:pt x="10986385" y="972610"/>
                </a:cubicBezTo>
                <a:close/>
                <a:moveTo>
                  <a:pt x="521513" y="971801"/>
                </a:moveTo>
                <a:cubicBezTo>
                  <a:pt x="513877" y="971380"/>
                  <a:pt x="507091" y="975177"/>
                  <a:pt x="504122" y="983618"/>
                </a:cubicBezTo>
                <a:cubicBezTo>
                  <a:pt x="501153" y="992901"/>
                  <a:pt x="507516" y="1001763"/>
                  <a:pt x="515999" y="1005139"/>
                </a:cubicBezTo>
                <a:cubicBezTo>
                  <a:pt x="526603" y="1009359"/>
                  <a:pt x="535511" y="1003452"/>
                  <a:pt x="535511" y="991635"/>
                </a:cubicBezTo>
                <a:cubicBezTo>
                  <a:pt x="535087" y="981086"/>
                  <a:pt x="531694" y="975600"/>
                  <a:pt x="521937" y="971801"/>
                </a:cubicBezTo>
                <a:cubicBezTo>
                  <a:pt x="521937" y="971801"/>
                  <a:pt x="521937" y="971801"/>
                  <a:pt x="521513" y="971801"/>
                </a:cubicBezTo>
                <a:close/>
                <a:moveTo>
                  <a:pt x="9876738" y="968012"/>
                </a:moveTo>
                <a:cubicBezTo>
                  <a:pt x="9878520" y="966921"/>
                  <a:pt x="9879944" y="969467"/>
                  <a:pt x="9878520" y="970559"/>
                </a:cubicBezTo>
                <a:cubicBezTo>
                  <a:pt x="9858570" y="982930"/>
                  <a:pt x="9839332" y="995301"/>
                  <a:pt x="9819739" y="1008035"/>
                </a:cubicBezTo>
                <a:cubicBezTo>
                  <a:pt x="9817602" y="1009491"/>
                  <a:pt x="9815108" y="1005852"/>
                  <a:pt x="9816889" y="1004033"/>
                </a:cubicBezTo>
                <a:cubicBezTo>
                  <a:pt x="9824726" y="996392"/>
                  <a:pt x="9836126" y="991662"/>
                  <a:pt x="9845389" y="986205"/>
                </a:cubicBezTo>
                <a:cubicBezTo>
                  <a:pt x="9855720" y="980020"/>
                  <a:pt x="9866051" y="973470"/>
                  <a:pt x="9876738" y="968012"/>
                </a:cubicBezTo>
                <a:close/>
                <a:moveTo>
                  <a:pt x="11010986" y="967500"/>
                </a:moveTo>
                <a:cubicBezTo>
                  <a:pt x="11012056" y="965332"/>
                  <a:pt x="11015270" y="967500"/>
                  <a:pt x="11014199" y="969668"/>
                </a:cubicBezTo>
                <a:cubicBezTo>
                  <a:pt x="11002062" y="994603"/>
                  <a:pt x="10985999" y="1018455"/>
                  <a:pt x="10970293" y="1041223"/>
                </a:cubicBezTo>
                <a:cubicBezTo>
                  <a:pt x="10968151" y="1044475"/>
                  <a:pt x="10963154" y="1041584"/>
                  <a:pt x="10965295" y="1038332"/>
                </a:cubicBezTo>
                <a:cubicBezTo>
                  <a:pt x="10979574" y="1014118"/>
                  <a:pt x="10997422" y="992074"/>
                  <a:pt x="11010986" y="967500"/>
                </a:cubicBezTo>
                <a:close/>
                <a:moveTo>
                  <a:pt x="523210" y="967160"/>
                </a:moveTo>
                <a:cubicBezTo>
                  <a:pt x="536784" y="970535"/>
                  <a:pt x="542722" y="983196"/>
                  <a:pt x="540601" y="996700"/>
                </a:cubicBezTo>
                <a:cubicBezTo>
                  <a:pt x="538481" y="1009782"/>
                  <a:pt x="526178" y="1017800"/>
                  <a:pt x="513454" y="1011469"/>
                </a:cubicBezTo>
                <a:cubicBezTo>
                  <a:pt x="502425" y="1005983"/>
                  <a:pt x="493093" y="993324"/>
                  <a:pt x="499032" y="981508"/>
                </a:cubicBezTo>
                <a:cubicBezTo>
                  <a:pt x="503697" y="971380"/>
                  <a:pt x="511757" y="966315"/>
                  <a:pt x="520664" y="967581"/>
                </a:cubicBezTo>
                <a:cubicBezTo>
                  <a:pt x="521513" y="967160"/>
                  <a:pt x="522361" y="966738"/>
                  <a:pt x="523210" y="967160"/>
                </a:cubicBezTo>
                <a:close/>
                <a:moveTo>
                  <a:pt x="481971" y="964462"/>
                </a:moveTo>
                <a:cubicBezTo>
                  <a:pt x="483824" y="964926"/>
                  <a:pt x="485678" y="964926"/>
                  <a:pt x="487532" y="965389"/>
                </a:cubicBezTo>
                <a:cubicBezTo>
                  <a:pt x="488922" y="965853"/>
                  <a:pt x="488459" y="967706"/>
                  <a:pt x="487069" y="967706"/>
                </a:cubicBezTo>
                <a:cubicBezTo>
                  <a:pt x="485215" y="967706"/>
                  <a:pt x="483361" y="967242"/>
                  <a:pt x="481971" y="967242"/>
                </a:cubicBezTo>
                <a:cubicBezTo>
                  <a:pt x="480117" y="967242"/>
                  <a:pt x="480117" y="964462"/>
                  <a:pt x="481971" y="964462"/>
                </a:cubicBezTo>
                <a:close/>
                <a:moveTo>
                  <a:pt x="11897507" y="963646"/>
                </a:moveTo>
                <a:cubicBezTo>
                  <a:pt x="11900119" y="965181"/>
                  <a:pt x="11901560" y="968343"/>
                  <a:pt x="11899219" y="971777"/>
                </a:cubicBezTo>
                <a:cubicBezTo>
                  <a:pt x="11869309" y="1015866"/>
                  <a:pt x="11838317" y="1070073"/>
                  <a:pt x="11796876" y="1104042"/>
                </a:cubicBezTo>
                <a:cubicBezTo>
                  <a:pt x="11789669" y="1109825"/>
                  <a:pt x="11777057" y="1101513"/>
                  <a:pt x="11783183" y="1093202"/>
                </a:cubicBezTo>
                <a:cubicBezTo>
                  <a:pt x="11817416" y="1049835"/>
                  <a:pt x="11855615" y="1009722"/>
                  <a:pt x="11888769" y="965271"/>
                </a:cubicBezTo>
                <a:cubicBezTo>
                  <a:pt x="11891111" y="962200"/>
                  <a:pt x="11894895" y="962109"/>
                  <a:pt x="11897507" y="963646"/>
                </a:cubicBezTo>
                <a:close/>
                <a:moveTo>
                  <a:pt x="1642881" y="961157"/>
                </a:moveTo>
                <a:cubicBezTo>
                  <a:pt x="1646079" y="961210"/>
                  <a:pt x="1649015" y="963311"/>
                  <a:pt x="1648596" y="967301"/>
                </a:cubicBezTo>
                <a:cubicBezTo>
                  <a:pt x="1643982" y="1012660"/>
                  <a:pt x="1641466" y="1068520"/>
                  <a:pt x="1602039" y="1098760"/>
                </a:cubicBezTo>
                <a:cubicBezTo>
                  <a:pt x="1582327" y="1114300"/>
                  <a:pt x="1551709" y="1115560"/>
                  <a:pt x="1527802" y="1115980"/>
                </a:cubicBezTo>
                <a:cubicBezTo>
                  <a:pt x="1488376" y="1116820"/>
                  <a:pt x="1448951" y="1119760"/>
                  <a:pt x="1409944" y="1116820"/>
                </a:cubicBezTo>
                <a:cubicBezTo>
                  <a:pt x="1407009" y="1116400"/>
                  <a:pt x="1407428" y="1112620"/>
                  <a:pt x="1409944" y="1112620"/>
                </a:cubicBezTo>
                <a:cubicBezTo>
                  <a:pt x="1440982" y="1109681"/>
                  <a:pt x="1472858" y="1105899"/>
                  <a:pt x="1504315" y="1105480"/>
                </a:cubicBezTo>
                <a:cubicBezTo>
                  <a:pt x="1533674" y="1104639"/>
                  <a:pt x="1577294" y="1108421"/>
                  <a:pt x="1599523" y="1085740"/>
                </a:cubicBezTo>
                <a:cubicBezTo>
                  <a:pt x="1629722" y="1055081"/>
                  <a:pt x="1631819" y="1007621"/>
                  <a:pt x="1635593" y="967301"/>
                </a:cubicBezTo>
                <a:cubicBezTo>
                  <a:pt x="1636223" y="963100"/>
                  <a:pt x="1639683" y="961105"/>
                  <a:pt x="1642881" y="961157"/>
                </a:cubicBezTo>
                <a:close/>
                <a:moveTo>
                  <a:pt x="522548" y="961126"/>
                </a:moveTo>
                <a:cubicBezTo>
                  <a:pt x="523785" y="961496"/>
                  <a:pt x="524608" y="961496"/>
                  <a:pt x="526255" y="961867"/>
                </a:cubicBezTo>
                <a:cubicBezTo>
                  <a:pt x="527903" y="961867"/>
                  <a:pt x="527080" y="964092"/>
                  <a:pt x="525432" y="963721"/>
                </a:cubicBezTo>
                <a:cubicBezTo>
                  <a:pt x="524196" y="963350"/>
                  <a:pt x="522960" y="962979"/>
                  <a:pt x="522137" y="962609"/>
                </a:cubicBezTo>
                <a:cubicBezTo>
                  <a:pt x="520900" y="962238"/>
                  <a:pt x="521312" y="960754"/>
                  <a:pt x="522548" y="961126"/>
                </a:cubicBezTo>
                <a:close/>
                <a:moveTo>
                  <a:pt x="494947" y="959725"/>
                </a:moveTo>
                <a:cubicBezTo>
                  <a:pt x="495477" y="958900"/>
                  <a:pt x="497596" y="958900"/>
                  <a:pt x="497596" y="959725"/>
                </a:cubicBezTo>
                <a:cubicBezTo>
                  <a:pt x="497596" y="961372"/>
                  <a:pt x="497596" y="962608"/>
                  <a:pt x="498126" y="963844"/>
                </a:cubicBezTo>
                <a:cubicBezTo>
                  <a:pt x="498126" y="965492"/>
                  <a:pt x="495477" y="965903"/>
                  <a:pt x="494947" y="964668"/>
                </a:cubicBezTo>
                <a:cubicBezTo>
                  <a:pt x="494947" y="963020"/>
                  <a:pt x="494947" y="961372"/>
                  <a:pt x="494947" y="959725"/>
                </a:cubicBezTo>
                <a:close/>
                <a:moveTo>
                  <a:pt x="9891381" y="951386"/>
                </a:moveTo>
                <a:cubicBezTo>
                  <a:pt x="9893535" y="951020"/>
                  <a:pt x="9894253" y="953948"/>
                  <a:pt x="9892099" y="954680"/>
                </a:cubicBezTo>
                <a:cubicBezTo>
                  <a:pt x="9878455" y="958341"/>
                  <a:pt x="9865170" y="967859"/>
                  <a:pt x="9852962" y="975181"/>
                </a:cubicBezTo>
                <a:cubicBezTo>
                  <a:pt x="9838600" y="983599"/>
                  <a:pt x="9824956" y="992386"/>
                  <a:pt x="9810235" y="1000072"/>
                </a:cubicBezTo>
                <a:cubicBezTo>
                  <a:pt x="9807362" y="1001537"/>
                  <a:pt x="9805567" y="997510"/>
                  <a:pt x="9808080" y="996046"/>
                </a:cubicBezTo>
                <a:cubicBezTo>
                  <a:pt x="9823161" y="985796"/>
                  <a:pt x="9839677" y="976644"/>
                  <a:pt x="9855834" y="967859"/>
                </a:cubicBezTo>
                <a:cubicBezTo>
                  <a:pt x="9866965" y="962002"/>
                  <a:pt x="9878814" y="953948"/>
                  <a:pt x="9891381" y="951386"/>
                </a:cubicBezTo>
                <a:close/>
                <a:moveTo>
                  <a:pt x="513485" y="949086"/>
                </a:moveTo>
                <a:cubicBezTo>
                  <a:pt x="513485" y="947777"/>
                  <a:pt x="514721" y="948214"/>
                  <a:pt x="514721" y="949086"/>
                </a:cubicBezTo>
                <a:cubicBezTo>
                  <a:pt x="514721" y="950394"/>
                  <a:pt x="514721" y="951703"/>
                  <a:pt x="515030" y="953448"/>
                </a:cubicBezTo>
                <a:cubicBezTo>
                  <a:pt x="515030" y="954757"/>
                  <a:pt x="514103" y="954757"/>
                  <a:pt x="513795" y="953448"/>
                </a:cubicBezTo>
                <a:cubicBezTo>
                  <a:pt x="513795" y="952140"/>
                  <a:pt x="513485" y="950394"/>
                  <a:pt x="513485" y="949086"/>
                </a:cubicBezTo>
                <a:close/>
                <a:moveTo>
                  <a:pt x="506070" y="946262"/>
                </a:moveTo>
                <a:cubicBezTo>
                  <a:pt x="506996" y="945924"/>
                  <a:pt x="507460" y="947273"/>
                  <a:pt x="506534" y="947609"/>
                </a:cubicBezTo>
                <a:cubicBezTo>
                  <a:pt x="505606" y="947947"/>
                  <a:pt x="504216" y="948284"/>
                  <a:pt x="502826" y="948621"/>
                </a:cubicBezTo>
                <a:cubicBezTo>
                  <a:pt x="501435" y="949295"/>
                  <a:pt x="500508" y="947609"/>
                  <a:pt x="501899" y="947273"/>
                </a:cubicBezTo>
                <a:cubicBezTo>
                  <a:pt x="503288" y="946599"/>
                  <a:pt x="504679" y="946262"/>
                  <a:pt x="506070" y="946262"/>
                </a:cubicBezTo>
                <a:close/>
                <a:moveTo>
                  <a:pt x="533523" y="938817"/>
                </a:moveTo>
                <a:cubicBezTo>
                  <a:pt x="491520" y="925351"/>
                  <a:pt x="458336" y="973326"/>
                  <a:pt x="468838" y="1011201"/>
                </a:cubicBezTo>
                <a:lnTo>
                  <a:pt x="469257" y="1011622"/>
                </a:lnTo>
                <a:cubicBezTo>
                  <a:pt x="469257" y="1012463"/>
                  <a:pt x="469257" y="1012463"/>
                  <a:pt x="469257" y="1012885"/>
                </a:cubicBezTo>
                <a:cubicBezTo>
                  <a:pt x="469677" y="1014147"/>
                  <a:pt x="470517" y="1015409"/>
                  <a:pt x="470937" y="1017092"/>
                </a:cubicBezTo>
                <a:cubicBezTo>
                  <a:pt x="473458" y="1019196"/>
                  <a:pt x="478919" y="1017514"/>
                  <a:pt x="481019" y="1020038"/>
                </a:cubicBezTo>
                <a:cubicBezTo>
                  <a:pt x="484798" y="1024247"/>
                  <a:pt x="485639" y="1030138"/>
                  <a:pt x="491939" y="1030138"/>
                </a:cubicBezTo>
                <a:cubicBezTo>
                  <a:pt x="494460" y="1030138"/>
                  <a:pt x="498240" y="1030138"/>
                  <a:pt x="500341" y="1032242"/>
                </a:cubicBezTo>
                <a:cubicBezTo>
                  <a:pt x="502441" y="1034347"/>
                  <a:pt x="501601" y="1033505"/>
                  <a:pt x="503281" y="1036030"/>
                </a:cubicBezTo>
                <a:cubicBezTo>
                  <a:pt x="509581" y="1046551"/>
                  <a:pt x="516302" y="1041080"/>
                  <a:pt x="520922" y="1037713"/>
                </a:cubicBezTo>
                <a:cubicBezTo>
                  <a:pt x="523442" y="1036030"/>
                  <a:pt x="526803" y="1036871"/>
                  <a:pt x="528904" y="1038135"/>
                </a:cubicBezTo>
                <a:cubicBezTo>
                  <a:pt x="530583" y="1038975"/>
                  <a:pt x="531844" y="1040239"/>
                  <a:pt x="533523" y="1041080"/>
                </a:cubicBezTo>
                <a:cubicBezTo>
                  <a:pt x="540245" y="1045288"/>
                  <a:pt x="541505" y="1040659"/>
                  <a:pt x="544865" y="1037713"/>
                </a:cubicBezTo>
                <a:cubicBezTo>
                  <a:pt x="550745" y="1032664"/>
                  <a:pt x="554106" y="1036871"/>
                  <a:pt x="559987" y="1036871"/>
                </a:cubicBezTo>
                <a:cubicBezTo>
                  <a:pt x="563767" y="1033084"/>
                  <a:pt x="567548" y="1028455"/>
                  <a:pt x="571328" y="1022984"/>
                </a:cubicBezTo>
                <a:cubicBezTo>
                  <a:pt x="571748" y="1022143"/>
                  <a:pt x="572588" y="1021300"/>
                  <a:pt x="573429" y="1021300"/>
                </a:cubicBezTo>
                <a:cubicBezTo>
                  <a:pt x="574689" y="1018776"/>
                  <a:pt x="575528" y="1016251"/>
                  <a:pt x="575949" y="1013725"/>
                </a:cubicBezTo>
                <a:cubicBezTo>
                  <a:pt x="568387" y="1013305"/>
                  <a:pt x="560826" y="1010359"/>
                  <a:pt x="557467" y="1002785"/>
                </a:cubicBezTo>
                <a:cubicBezTo>
                  <a:pt x="555366" y="997314"/>
                  <a:pt x="557467" y="991843"/>
                  <a:pt x="560407" y="987213"/>
                </a:cubicBezTo>
                <a:cubicBezTo>
                  <a:pt x="554526" y="988897"/>
                  <a:pt x="548646" y="985951"/>
                  <a:pt x="544025" y="980901"/>
                </a:cubicBezTo>
                <a:cubicBezTo>
                  <a:pt x="540245" y="976693"/>
                  <a:pt x="540245" y="971642"/>
                  <a:pt x="541925" y="967434"/>
                </a:cubicBezTo>
                <a:cubicBezTo>
                  <a:pt x="529323" y="966172"/>
                  <a:pt x="526803" y="945130"/>
                  <a:pt x="533523" y="938817"/>
                </a:cubicBezTo>
                <a:close/>
                <a:moveTo>
                  <a:pt x="9893495" y="936212"/>
                </a:moveTo>
                <a:cubicBezTo>
                  <a:pt x="9895644" y="935119"/>
                  <a:pt x="9897434" y="938033"/>
                  <a:pt x="9895286" y="939126"/>
                </a:cubicBezTo>
                <a:cubicBezTo>
                  <a:pt x="9860914" y="956244"/>
                  <a:pt x="9827618" y="977732"/>
                  <a:pt x="9794678" y="998128"/>
                </a:cubicBezTo>
                <a:cubicBezTo>
                  <a:pt x="9792172" y="999949"/>
                  <a:pt x="9789666" y="995579"/>
                  <a:pt x="9792172" y="993758"/>
                </a:cubicBezTo>
                <a:cubicBezTo>
                  <a:pt x="9823321" y="971541"/>
                  <a:pt x="9859124" y="951509"/>
                  <a:pt x="9893495" y="936212"/>
                </a:cubicBezTo>
                <a:close/>
                <a:moveTo>
                  <a:pt x="518101" y="931059"/>
                </a:moveTo>
                <a:cubicBezTo>
                  <a:pt x="524007" y="931197"/>
                  <a:pt x="530163" y="932453"/>
                  <a:pt x="536464" y="935031"/>
                </a:cubicBezTo>
                <a:cubicBezTo>
                  <a:pt x="537305" y="935451"/>
                  <a:pt x="537724" y="936293"/>
                  <a:pt x="537724" y="937555"/>
                </a:cubicBezTo>
                <a:cubicBezTo>
                  <a:pt x="538144" y="937555"/>
                  <a:pt x="538566" y="937555"/>
                  <a:pt x="539404" y="937555"/>
                </a:cubicBezTo>
                <a:cubicBezTo>
                  <a:pt x="541505" y="937977"/>
                  <a:pt x="542345" y="940922"/>
                  <a:pt x="539825" y="941764"/>
                </a:cubicBezTo>
                <a:cubicBezTo>
                  <a:pt x="534785" y="943448"/>
                  <a:pt x="534785" y="949339"/>
                  <a:pt x="536045" y="953547"/>
                </a:cubicBezTo>
                <a:cubicBezTo>
                  <a:pt x="538144" y="960280"/>
                  <a:pt x="542345" y="961122"/>
                  <a:pt x="548646" y="959860"/>
                </a:cubicBezTo>
                <a:cubicBezTo>
                  <a:pt x="551166" y="959439"/>
                  <a:pt x="554106" y="963227"/>
                  <a:pt x="551166" y="965330"/>
                </a:cubicBezTo>
                <a:cubicBezTo>
                  <a:pt x="546965" y="968697"/>
                  <a:pt x="544445" y="973747"/>
                  <a:pt x="549485" y="978376"/>
                </a:cubicBezTo>
                <a:cubicBezTo>
                  <a:pt x="553267" y="981742"/>
                  <a:pt x="557886" y="983006"/>
                  <a:pt x="562927" y="980060"/>
                </a:cubicBezTo>
                <a:cubicBezTo>
                  <a:pt x="565447" y="978376"/>
                  <a:pt x="568808" y="983006"/>
                  <a:pt x="565867" y="984688"/>
                </a:cubicBezTo>
                <a:cubicBezTo>
                  <a:pt x="565867" y="985109"/>
                  <a:pt x="565447" y="985109"/>
                  <a:pt x="565027" y="985530"/>
                </a:cubicBezTo>
                <a:cubicBezTo>
                  <a:pt x="563348" y="989317"/>
                  <a:pt x="561247" y="994788"/>
                  <a:pt x="562507" y="998576"/>
                </a:cubicBezTo>
                <a:cubicBezTo>
                  <a:pt x="565447" y="1006572"/>
                  <a:pt x="573008" y="1006152"/>
                  <a:pt x="579729" y="1006992"/>
                </a:cubicBezTo>
                <a:cubicBezTo>
                  <a:pt x="581829" y="1007834"/>
                  <a:pt x="583510" y="1009096"/>
                  <a:pt x="583089" y="1011201"/>
                </a:cubicBezTo>
                <a:cubicBezTo>
                  <a:pt x="580989" y="1016672"/>
                  <a:pt x="580149" y="1023405"/>
                  <a:pt x="576369" y="1027613"/>
                </a:cubicBezTo>
                <a:cubicBezTo>
                  <a:pt x="562086" y="1049497"/>
                  <a:pt x="545705" y="1060439"/>
                  <a:pt x="517982" y="1058334"/>
                </a:cubicBezTo>
                <a:cubicBezTo>
                  <a:pt x="495720" y="1057072"/>
                  <a:pt x="475558" y="1042342"/>
                  <a:pt x="466737" y="1022563"/>
                </a:cubicBezTo>
                <a:cubicBezTo>
                  <a:pt x="450356" y="989423"/>
                  <a:pt x="469415" y="945157"/>
                  <a:pt x="501233" y="933794"/>
                </a:cubicBezTo>
                <a:cubicBezTo>
                  <a:pt x="506537" y="931900"/>
                  <a:pt x="512194" y="930921"/>
                  <a:pt x="518101" y="931059"/>
                </a:cubicBezTo>
                <a:close/>
                <a:moveTo>
                  <a:pt x="11819130" y="905499"/>
                </a:moveTo>
                <a:cubicBezTo>
                  <a:pt x="11821147" y="905904"/>
                  <a:pt x="11823029" y="907434"/>
                  <a:pt x="11823747" y="909594"/>
                </a:cubicBezTo>
                <a:cubicBezTo>
                  <a:pt x="11832352" y="930831"/>
                  <a:pt x="11805460" y="963588"/>
                  <a:pt x="11794703" y="979425"/>
                </a:cubicBezTo>
                <a:cubicBezTo>
                  <a:pt x="11776776" y="1005341"/>
                  <a:pt x="11759924" y="1030899"/>
                  <a:pt x="11743072" y="1057895"/>
                </a:cubicBezTo>
                <a:cubicBezTo>
                  <a:pt x="11737693" y="1066894"/>
                  <a:pt x="11722994" y="1060415"/>
                  <a:pt x="11725861" y="1049976"/>
                </a:cubicBezTo>
                <a:cubicBezTo>
                  <a:pt x="11734109" y="1022620"/>
                  <a:pt x="11758490" y="998502"/>
                  <a:pt x="11774983" y="976185"/>
                </a:cubicBezTo>
                <a:cubicBezTo>
                  <a:pt x="11784664" y="962867"/>
                  <a:pt x="11794345" y="949909"/>
                  <a:pt x="11801875" y="935511"/>
                </a:cubicBezTo>
                <a:cubicBezTo>
                  <a:pt x="11806894" y="926872"/>
                  <a:pt x="11808687" y="916793"/>
                  <a:pt x="11813706" y="908154"/>
                </a:cubicBezTo>
                <a:cubicBezTo>
                  <a:pt x="11814961" y="905814"/>
                  <a:pt x="11817112" y="905094"/>
                  <a:pt x="11819130" y="905499"/>
                </a:cubicBezTo>
                <a:close/>
                <a:moveTo>
                  <a:pt x="2258456" y="901935"/>
                </a:moveTo>
                <a:cubicBezTo>
                  <a:pt x="2266854" y="897004"/>
                  <a:pt x="2274266" y="909823"/>
                  <a:pt x="2265374" y="914754"/>
                </a:cubicBezTo>
                <a:cubicBezTo>
                  <a:pt x="2175947" y="966030"/>
                  <a:pt x="2085535" y="1013857"/>
                  <a:pt x="1998581" y="1070558"/>
                </a:cubicBezTo>
                <a:cubicBezTo>
                  <a:pt x="1994134" y="1073516"/>
                  <a:pt x="1990676" y="1066612"/>
                  <a:pt x="1994628" y="1063654"/>
                </a:cubicBezTo>
                <a:cubicBezTo>
                  <a:pt x="2080099" y="1003010"/>
                  <a:pt x="2169032" y="954690"/>
                  <a:pt x="2258456" y="901935"/>
                </a:cubicBezTo>
                <a:close/>
                <a:moveTo>
                  <a:pt x="9855870" y="898909"/>
                </a:moveTo>
                <a:cubicBezTo>
                  <a:pt x="9856593" y="898548"/>
                  <a:pt x="9857678" y="899270"/>
                  <a:pt x="9856955" y="899993"/>
                </a:cubicBezTo>
                <a:cubicBezTo>
                  <a:pt x="9846469" y="916256"/>
                  <a:pt x="9822243" y="925651"/>
                  <a:pt x="9806333" y="936493"/>
                </a:cubicBezTo>
                <a:cubicBezTo>
                  <a:pt x="9781023" y="954201"/>
                  <a:pt x="9757158" y="972993"/>
                  <a:pt x="9732571" y="991062"/>
                </a:cubicBezTo>
                <a:cubicBezTo>
                  <a:pt x="9729678" y="993592"/>
                  <a:pt x="9726063" y="989255"/>
                  <a:pt x="9729678" y="987087"/>
                </a:cubicBezTo>
                <a:cubicBezTo>
                  <a:pt x="9751011" y="971186"/>
                  <a:pt x="9771983" y="954562"/>
                  <a:pt x="9794039" y="939384"/>
                </a:cubicBezTo>
                <a:cubicBezTo>
                  <a:pt x="9804887" y="931795"/>
                  <a:pt x="9816096" y="923844"/>
                  <a:pt x="9827667" y="917701"/>
                </a:cubicBezTo>
                <a:cubicBezTo>
                  <a:pt x="9837791" y="911919"/>
                  <a:pt x="9847915" y="907221"/>
                  <a:pt x="9855870" y="898909"/>
                </a:cubicBezTo>
                <a:close/>
                <a:moveTo>
                  <a:pt x="2247961" y="883017"/>
                </a:moveTo>
                <a:cubicBezTo>
                  <a:pt x="2256394" y="879522"/>
                  <a:pt x="2263339" y="891504"/>
                  <a:pt x="2254905" y="895498"/>
                </a:cubicBezTo>
                <a:cubicBezTo>
                  <a:pt x="2183482" y="931943"/>
                  <a:pt x="2107591" y="960400"/>
                  <a:pt x="2043109" y="1008828"/>
                </a:cubicBezTo>
                <a:cubicBezTo>
                  <a:pt x="2038644" y="1012322"/>
                  <a:pt x="2032197" y="1005831"/>
                  <a:pt x="2036661" y="1002338"/>
                </a:cubicBezTo>
                <a:cubicBezTo>
                  <a:pt x="2101638" y="952912"/>
                  <a:pt x="2175050" y="917964"/>
                  <a:pt x="2247961" y="883017"/>
                </a:cubicBezTo>
                <a:close/>
                <a:moveTo>
                  <a:pt x="9910435" y="875415"/>
                </a:moveTo>
                <a:cubicBezTo>
                  <a:pt x="9911522" y="874696"/>
                  <a:pt x="9913331" y="876133"/>
                  <a:pt x="9912245" y="877212"/>
                </a:cubicBezTo>
                <a:cubicBezTo>
                  <a:pt x="9887993" y="900221"/>
                  <a:pt x="9857588" y="916758"/>
                  <a:pt x="9829716" y="935091"/>
                </a:cubicBezTo>
                <a:cubicBezTo>
                  <a:pt x="9799673" y="954504"/>
                  <a:pt x="9771800" y="976434"/>
                  <a:pt x="9742119" y="996206"/>
                </a:cubicBezTo>
                <a:cubicBezTo>
                  <a:pt x="9738499" y="998364"/>
                  <a:pt x="9735603" y="992971"/>
                  <a:pt x="9738860" y="990814"/>
                </a:cubicBezTo>
                <a:cubicBezTo>
                  <a:pt x="9768180" y="971041"/>
                  <a:pt x="9796414" y="949112"/>
                  <a:pt x="9826458" y="930058"/>
                </a:cubicBezTo>
                <a:cubicBezTo>
                  <a:pt x="9854692" y="912084"/>
                  <a:pt x="9885098" y="896625"/>
                  <a:pt x="9910435" y="875415"/>
                </a:cubicBezTo>
                <a:close/>
                <a:moveTo>
                  <a:pt x="11055815" y="873106"/>
                </a:moveTo>
                <a:cubicBezTo>
                  <a:pt x="11059788" y="873106"/>
                  <a:pt x="11059427" y="878951"/>
                  <a:pt x="11055453" y="878951"/>
                </a:cubicBezTo>
                <a:cubicBezTo>
                  <a:pt x="11010304" y="881358"/>
                  <a:pt x="10964792" y="879294"/>
                  <a:pt x="10919642" y="880326"/>
                </a:cubicBezTo>
                <a:cubicBezTo>
                  <a:pt x="10872686" y="880670"/>
                  <a:pt x="10824285" y="879983"/>
                  <a:pt x="10778051" y="885484"/>
                </a:cubicBezTo>
                <a:cubicBezTo>
                  <a:pt x="10776245" y="885484"/>
                  <a:pt x="10775523" y="883420"/>
                  <a:pt x="10776968" y="882733"/>
                </a:cubicBezTo>
                <a:cubicBezTo>
                  <a:pt x="10799723" y="878263"/>
                  <a:pt x="10822480" y="878263"/>
                  <a:pt x="10845596" y="877576"/>
                </a:cubicBezTo>
                <a:cubicBezTo>
                  <a:pt x="10867991" y="877232"/>
                  <a:pt x="10890746" y="875857"/>
                  <a:pt x="10913502" y="875169"/>
                </a:cubicBezTo>
                <a:cubicBezTo>
                  <a:pt x="10960819" y="874137"/>
                  <a:pt x="11008498" y="875857"/>
                  <a:pt x="11055815" y="873106"/>
                </a:cubicBezTo>
                <a:close/>
                <a:moveTo>
                  <a:pt x="11052638" y="863919"/>
                </a:moveTo>
                <a:cubicBezTo>
                  <a:pt x="11056608" y="863919"/>
                  <a:pt x="11056608" y="870280"/>
                  <a:pt x="11052638" y="870280"/>
                </a:cubicBezTo>
                <a:cubicBezTo>
                  <a:pt x="10977950" y="869926"/>
                  <a:pt x="10902539" y="875933"/>
                  <a:pt x="10828210" y="870986"/>
                </a:cubicBezTo>
                <a:cubicBezTo>
                  <a:pt x="10826406" y="870986"/>
                  <a:pt x="10826406" y="868865"/>
                  <a:pt x="10828210" y="868513"/>
                </a:cubicBezTo>
                <a:cubicBezTo>
                  <a:pt x="10902539" y="863566"/>
                  <a:pt x="10978310" y="864626"/>
                  <a:pt x="11052638" y="863919"/>
                </a:cubicBezTo>
                <a:close/>
                <a:moveTo>
                  <a:pt x="2232138" y="857233"/>
                </a:moveTo>
                <a:cubicBezTo>
                  <a:pt x="2240585" y="853299"/>
                  <a:pt x="2248040" y="865100"/>
                  <a:pt x="2239591" y="869524"/>
                </a:cubicBezTo>
                <a:cubicBezTo>
                  <a:pt x="2185925" y="896566"/>
                  <a:pt x="2131761" y="933442"/>
                  <a:pt x="2073621" y="950160"/>
                </a:cubicBezTo>
                <a:cubicBezTo>
                  <a:pt x="2070142" y="951143"/>
                  <a:pt x="2067161" y="945243"/>
                  <a:pt x="2071136" y="944259"/>
                </a:cubicBezTo>
                <a:cubicBezTo>
                  <a:pt x="2127786" y="921151"/>
                  <a:pt x="2175986" y="880832"/>
                  <a:pt x="2232138" y="857233"/>
                </a:cubicBezTo>
                <a:close/>
                <a:moveTo>
                  <a:pt x="10964318" y="853459"/>
                </a:moveTo>
                <a:cubicBezTo>
                  <a:pt x="10992845" y="853689"/>
                  <a:pt x="11021418" y="854514"/>
                  <a:pt x="11049810" y="854147"/>
                </a:cubicBezTo>
                <a:cubicBezTo>
                  <a:pt x="11053427" y="854147"/>
                  <a:pt x="11053427" y="860018"/>
                  <a:pt x="11049448" y="860018"/>
                </a:cubicBezTo>
                <a:cubicBezTo>
                  <a:pt x="10993026" y="860018"/>
                  <a:pt x="10935881" y="856349"/>
                  <a:pt x="10879098" y="858917"/>
                </a:cubicBezTo>
                <a:cubicBezTo>
                  <a:pt x="10877289" y="858917"/>
                  <a:pt x="10877289" y="856349"/>
                  <a:pt x="10879098" y="856349"/>
                </a:cubicBezTo>
                <a:cubicBezTo>
                  <a:pt x="10907309" y="853596"/>
                  <a:pt x="10935790" y="853230"/>
                  <a:pt x="10964318" y="853459"/>
                </a:cubicBezTo>
                <a:close/>
                <a:moveTo>
                  <a:pt x="10217236" y="851442"/>
                </a:moveTo>
                <a:cubicBezTo>
                  <a:pt x="10217620" y="849254"/>
                  <a:pt x="10220307" y="849619"/>
                  <a:pt x="10220691" y="851808"/>
                </a:cubicBezTo>
                <a:cubicBezTo>
                  <a:pt x="10221842" y="862384"/>
                  <a:pt x="10218772" y="873325"/>
                  <a:pt x="10222225" y="883901"/>
                </a:cubicBezTo>
                <a:cubicBezTo>
                  <a:pt x="10223377" y="887548"/>
                  <a:pt x="10217620" y="888643"/>
                  <a:pt x="10216469" y="885360"/>
                </a:cubicBezTo>
                <a:cubicBezTo>
                  <a:pt x="10212631" y="875149"/>
                  <a:pt x="10215317" y="862384"/>
                  <a:pt x="10217236" y="851442"/>
                </a:cubicBezTo>
                <a:close/>
                <a:moveTo>
                  <a:pt x="12005292" y="846431"/>
                </a:moveTo>
                <a:cubicBezTo>
                  <a:pt x="12005759" y="845991"/>
                  <a:pt x="12006226" y="845991"/>
                  <a:pt x="12006226" y="846869"/>
                </a:cubicBezTo>
                <a:cubicBezTo>
                  <a:pt x="12008558" y="882882"/>
                  <a:pt x="12007624" y="919773"/>
                  <a:pt x="12008090" y="956224"/>
                </a:cubicBezTo>
                <a:cubicBezTo>
                  <a:pt x="12008090" y="994432"/>
                  <a:pt x="12002027" y="1033958"/>
                  <a:pt x="12008090" y="1072605"/>
                </a:cubicBezTo>
                <a:cubicBezTo>
                  <a:pt x="12008558" y="1076118"/>
                  <a:pt x="12002494" y="1077435"/>
                  <a:pt x="12002027" y="1073922"/>
                </a:cubicBezTo>
                <a:cubicBezTo>
                  <a:pt x="11995498" y="1037031"/>
                  <a:pt x="12002027" y="999702"/>
                  <a:pt x="12002027" y="962372"/>
                </a:cubicBezTo>
                <a:cubicBezTo>
                  <a:pt x="12002027" y="924164"/>
                  <a:pt x="11999695" y="884638"/>
                  <a:pt x="12005292" y="846431"/>
                </a:cubicBezTo>
                <a:close/>
                <a:moveTo>
                  <a:pt x="10206848" y="840287"/>
                </a:moveTo>
                <a:cubicBezTo>
                  <a:pt x="10207210" y="838124"/>
                  <a:pt x="10209740" y="838485"/>
                  <a:pt x="10210100" y="840287"/>
                </a:cubicBezTo>
                <a:cubicBezTo>
                  <a:pt x="10211547" y="855785"/>
                  <a:pt x="10209740" y="871643"/>
                  <a:pt x="10211907" y="886781"/>
                </a:cubicBezTo>
                <a:cubicBezTo>
                  <a:pt x="10212269" y="890025"/>
                  <a:pt x="10207571" y="891827"/>
                  <a:pt x="10206487" y="888223"/>
                </a:cubicBezTo>
                <a:cubicBezTo>
                  <a:pt x="10204680" y="880293"/>
                  <a:pt x="10205764" y="872004"/>
                  <a:pt x="10205764" y="864075"/>
                </a:cubicBezTo>
                <a:cubicBezTo>
                  <a:pt x="10206125" y="855785"/>
                  <a:pt x="10206125" y="848216"/>
                  <a:pt x="10206848" y="840287"/>
                </a:cubicBezTo>
                <a:close/>
                <a:moveTo>
                  <a:pt x="11656501" y="832720"/>
                </a:moveTo>
                <a:cubicBezTo>
                  <a:pt x="11656872" y="832366"/>
                  <a:pt x="11657614" y="832366"/>
                  <a:pt x="11657242" y="832720"/>
                </a:cubicBezTo>
                <a:cubicBezTo>
                  <a:pt x="11654645" y="843674"/>
                  <a:pt x="11650193" y="858515"/>
                  <a:pt x="11637950" y="863461"/>
                </a:cubicBezTo>
                <a:cubicBezTo>
                  <a:pt x="11636836" y="863815"/>
                  <a:pt x="11635723" y="862048"/>
                  <a:pt x="11636836" y="861695"/>
                </a:cubicBezTo>
                <a:cubicBezTo>
                  <a:pt x="11649452" y="857101"/>
                  <a:pt x="11652419" y="842967"/>
                  <a:pt x="11656501" y="832720"/>
                </a:cubicBezTo>
                <a:close/>
                <a:moveTo>
                  <a:pt x="11618377" y="828304"/>
                </a:moveTo>
                <a:cubicBezTo>
                  <a:pt x="11618377" y="827597"/>
                  <a:pt x="11619533" y="827597"/>
                  <a:pt x="11619243" y="828656"/>
                </a:cubicBezTo>
                <a:cubicBezTo>
                  <a:pt x="11618665" y="832897"/>
                  <a:pt x="11618088" y="837491"/>
                  <a:pt x="11618088" y="842084"/>
                </a:cubicBezTo>
                <a:cubicBezTo>
                  <a:pt x="11618088" y="843144"/>
                  <a:pt x="11616931" y="842790"/>
                  <a:pt x="11616931" y="841731"/>
                </a:cubicBezTo>
                <a:cubicBezTo>
                  <a:pt x="11616642" y="839610"/>
                  <a:pt x="11617220" y="837844"/>
                  <a:pt x="11617510" y="835370"/>
                </a:cubicBezTo>
                <a:cubicBezTo>
                  <a:pt x="11617798" y="833250"/>
                  <a:pt x="11617798" y="830777"/>
                  <a:pt x="11618377" y="828304"/>
                </a:cubicBezTo>
                <a:close/>
                <a:moveTo>
                  <a:pt x="10196024" y="827199"/>
                </a:moveTo>
                <a:cubicBezTo>
                  <a:pt x="10196376" y="825404"/>
                  <a:pt x="10198850" y="825404"/>
                  <a:pt x="10198850" y="827199"/>
                </a:cubicBezTo>
                <a:cubicBezTo>
                  <a:pt x="10199556" y="839765"/>
                  <a:pt x="10199910" y="851973"/>
                  <a:pt x="10199910" y="864181"/>
                </a:cubicBezTo>
                <a:cubicBezTo>
                  <a:pt x="10200263" y="869926"/>
                  <a:pt x="10198497" y="881056"/>
                  <a:pt x="10201323" y="886442"/>
                </a:cubicBezTo>
                <a:cubicBezTo>
                  <a:pt x="10202736" y="889315"/>
                  <a:pt x="10199204" y="891828"/>
                  <a:pt x="10197437" y="889673"/>
                </a:cubicBezTo>
                <a:cubicBezTo>
                  <a:pt x="10193549" y="885724"/>
                  <a:pt x="10194963" y="878543"/>
                  <a:pt x="10194963" y="873516"/>
                </a:cubicBezTo>
                <a:cubicBezTo>
                  <a:pt x="10194963" y="858077"/>
                  <a:pt x="10194963" y="842638"/>
                  <a:pt x="10196024" y="827199"/>
                </a:cubicBezTo>
                <a:close/>
                <a:moveTo>
                  <a:pt x="11624911" y="823560"/>
                </a:moveTo>
                <a:cubicBezTo>
                  <a:pt x="11625228" y="822826"/>
                  <a:pt x="11625864" y="823192"/>
                  <a:pt x="11625864" y="823560"/>
                </a:cubicBezTo>
                <a:cubicBezTo>
                  <a:pt x="11624911" y="827963"/>
                  <a:pt x="11624592" y="831633"/>
                  <a:pt x="11624275" y="835669"/>
                </a:cubicBezTo>
                <a:cubicBezTo>
                  <a:pt x="11623956" y="838972"/>
                  <a:pt x="11623320" y="841907"/>
                  <a:pt x="11622684" y="844843"/>
                </a:cubicBezTo>
                <a:cubicBezTo>
                  <a:pt x="11622684" y="846311"/>
                  <a:pt x="11621412" y="846311"/>
                  <a:pt x="11621412" y="844843"/>
                </a:cubicBezTo>
                <a:cubicBezTo>
                  <a:pt x="11622048" y="840806"/>
                  <a:pt x="11623002" y="836770"/>
                  <a:pt x="11623320" y="832734"/>
                </a:cubicBezTo>
                <a:cubicBezTo>
                  <a:pt x="11623638" y="829431"/>
                  <a:pt x="11623956" y="826496"/>
                  <a:pt x="11624911" y="823560"/>
                </a:cubicBezTo>
                <a:close/>
                <a:moveTo>
                  <a:pt x="2220300" y="821276"/>
                </a:moveTo>
                <a:cubicBezTo>
                  <a:pt x="2227269" y="818335"/>
                  <a:pt x="2232743" y="827650"/>
                  <a:pt x="2226272" y="831573"/>
                </a:cubicBezTo>
                <a:cubicBezTo>
                  <a:pt x="2188946" y="855596"/>
                  <a:pt x="2144647" y="874226"/>
                  <a:pt x="2103837" y="891876"/>
                </a:cubicBezTo>
                <a:cubicBezTo>
                  <a:pt x="2098362" y="894328"/>
                  <a:pt x="2093384" y="885993"/>
                  <a:pt x="2098859" y="884031"/>
                </a:cubicBezTo>
                <a:cubicBezTo>
                  <a:pt x="2140666" y="865891"/>
                  <a:pt x="2177995" y="838436"/>
                  <a:pt x="2220300" y="821276"/>
                </a:cubicBezTo>
                <a:close/>
                <a:moveTo>
                  <a:pt x="11654082" y="815241"/>
                </a:moveTo>
                <a:cubicBezTo>
                  <a:pt x="11654082" y="814876"/>
                  <a:pt x="11654443" y="815241"/>
                  <a:pt x="11654443" y="815241"/>
                </a:cubicBezTo>
                <a:cubicBezTo>
                  <a:pt x="11652275" y="827290"/>
                  <a:pt x="11654443" y="841165"/>
                  <a:pt x="11646131" y="851024"/>
                </a:cubicBezTo>
                <a:cubicBezTo>
                  <a:pt x="11640710" y="857231"/>
                  <a:pt x="11632398" y="863803"/>
                  <a:pt x="11624086" y="863438"/>
                </a:cubicBezTo>
                <a:cubicBezTo>
                  <a:pt x="11623003" y="863438"/>
                  <a:pt x="11623003" y="861612"/>
                  <a:pt x="11624086" y="861978"/>
                </a:cubicBezTo>
                <a:cubicBezTo>
                  <a:pt x="11634928" y="861978"/>
                  <a:pt x="11646131" y="850658"/>
                  <a:pt x="11649384" y="841165"/>
                </a:cubicBezTo>
                <a:cubicBezTo>
                  <a:pt x="11651914" y="832402"/>
                  <a:pt x="11651190" y="823639"/>
                  <a:pt x="11654082" y="815241"/>
                </a:cubicBezTo>
                <a:close/>
                <a:moveTo>
                  <a:pt x="11543082" y="815207"/>
                </a:moveTo>
                <a:cubicBezTo>
                  <a:pt x="11543428" y="814876"/>
                  <a:pt x="11543773" y="815538"/>
                  <a:pt x="11543773" y="815869"/>
                </a:cubicBezTo>
                <a:cubicBezTo>
                  <a:pt x="11545157" y="817526"/>
                  <a:pt x="11545848" y="820175"/>
                  <a:pt x="11547577" y="821832"/>
                </a:cubicBezTo>
                <a:cubicBezTo>
                  <a:pt x="11547922" y="821832"/>
                  <a:pt x="11547230" y="822494"/>
                  <a:pt x="11546884" y="822164"/>
                </a:cubicBezTo>
                <a:cubicBezTo>
                  <a:pt x="11545848" y="821832"/>
                  <a:pt x="11545157" y="820839"/>
                  <a:pt x="11544466" y="819845"/>
                </a:cubicBezTo>
                <a:cubicBezTo>
                  <a:pt x="11543773" y="818520"/>
                  <a:pt x="11543082" y="817526"/>
                  <a:pt x="11542391" y="816533"/>
                </a:cubicBezTo>
                <a:cubicBezTo>
                  <a:pt x="11538934" y="817195"/>
                  <a:pt x="11536169" y="818520"/>
                  <a:pt x="11533058" y="819513"/>
                </a:cubicBezTo>
                <a:cubicBezTo>
                  <a:pt x="11532712" y="819845"/>
                  <a:pt x="11532367" y="819182"/>
                  <a:pt x="11532712" y="818851"/>
                </a:cubicBezTo>
                <a:cubicBezTo>
                  <a:pt x="11536169" y="817526"/>
                  <a:pt x="11539626" y="816201"/>
                  <a:pt x="11543082" y="815207"/>
                </a:cubicBezTo>
                <a:close/>
                <a:moveTo>
                  <a:pt x="11633830" y="812403"/>
                </a:moveTo>
                <a:cubicBezTo>
                  <a:pt x="11634209" y="811696"/>
                  <a:pt x="11635345" y="811696"/>
                  <a:pt x="11634966" y="812403"/>
                </a:cubicBezTo>
                <a:cubicBezTo>
                  <a:pt x="11634587" y="817702"/>
                  <a:pt x="11633452" y="822650"/>
                  <a:pt x="11632316" y="827950"/>
                </a:cubicBezTo>
                <a:cubicBezTo>
                  <a:pt x="11631558" y="832544"/>
                  <a:pt x="11629665" y="837491"/>
                  <a:pt x="11630044" y="842438"/>
                </a:cubicBezTo>
                <a:cubicBezTo>
                  <a:pt x="11630044" y="843144"/>
                  <a:pt x="11628908" y="843144"/>
                  <a:pt x="11628908" y="842790"/>
                </a:cubicBezTo>
                <a:cubicBezTo>
                  <a:pt x="11627772" y="839964"/>
                  <a:pt x="11628908" y="836784"/>
                  <a:pt x="11629665" y="834311"/>
                </a:cubicBezTo>
                <a:cubicBezTo>
                  <a:pt x="11631180" y="826889"/>
                  <a:pt x="11632694" y="819823"/>
                  <a:pt x="11633830" y="812403"/>
                </a:cubicBezTo>
                <a:close/>
                <a:moveTo>
                  <a:pt x="11544987" y="810105"/>
                </a:moveTo>
                <a:cubicBezTo>
                  <a:pt x="11545712" y="810105"/>
                  <a:pt x="11545712" y="810105"/>
                  <a:pt x="11545712" y="810482"/>
                </a:cubicBezTo>
                <a:cubicBezTo>
                  <a:pt x="11548610" y="815001"/>
                  <a:pt x="11553320" y="818391"/>
                  <a:pt x="11555856" y="823287"/>
                </a:cubicBezTo>
                <a:cubicBezTo>
                  <a:pt x="11555856" y="823663"/>
                  <a:pt x="11555493" y="824040"/>
                  <a:pt x="11555493" y="823663"/>
                </a:cubicBezTo>
                <a:cubicBezTo>
                  <a:pt x="11552233" y="819144"/>
                  <a:pt x="11547885" y="815754"/>
                  <a:pt x="11544625" y="811612"/>
                </a:cubicBezTo>
                <a:cubicBezTo>
                  <a:pt x="11539190" y="811988"/>
                  <a:pt x="11534119" y="815378"/>
                  <a:pt x="11528321" y="815754"/>
                </a:cubicBezTo>
                <a:cubicBezTo>
                  <a:pt x="11527597" y="815754"/>
                  <a:pt x="11527597" y="815001"/>
                  <a:pt x="11528321" y="815001"/>
                </a:cubicBezTo>
                <a:cubicBezTo>
                  <a:pt x="11534119" y="814248"/>
                  <a:pt x="11539190" y="810482"/>
                  <a:pt x="11544987" y="810105"/>
                </a:cubicBezTo>
                <a:close/>
                <a:moveTo>
                  <a:pt x="2165921" y="810082"/>
                </a:moveTo>
                <a:cubicBezTo>
                  <a:pt x="2173260" y="809594"/>
                  <a:pt x="2173750" y="819859"/>
                  <a:pt x="2167878" y="821813"/>
                </a:cubicBezTo>
                <a:cubicBezTo>
                  <a:pt x="2158093" y="825235"/>
                  <a:pt x="2149287" y="827679"/>
                  <a:pt x="2139992" y="832078"/>
                </a:cubicBezTo>
                <a:cubicBezTo>
                  <a:pt x="2133142" y="835989"/>
                  <a:pt x="2125804" y="840388"/>
                  <a:pt x="2118955" y="843810"/>
                </a:cubicBezTo>
                <a:cubicBezTo>
                  <a:pt x="2113084" y="846254"/>
                  <a:pt x="2108682" y="838432"/>
                  <a:pt x="2114062" y="835500"/>
                </a:cubicBezTo>
                <a:cubicBezTo>
                  <a:pt x="2123357" y="830612"/>
                  <a:pt x="2132165" y="825724"/>
                  <a:pt x="2140970" y="820836"/>
                </a:cubicBezTo>
                <a:cubicBezTo>
                  <a:pt x="2148798" y="815948"/>
                  <a:pt x="2157116" y="811060"/>
                  <a:pt x="2165921" y="810082"/>
                </a:cubicBezTo>
                <a:close/>
                <a:moveTo>
                  <a:pt x="10184635" y="809720"/>
                </a:moveTo>
                <a:cubicBezTo>
                  <a:pt x="10184635" y="807912"/>
                  <a:pt x="10187333" y="807912"/>
                  <a:pt x="10187333" y="809720"/>
                </a:cubicBezTo>
                <a:cubicBezTo>
                  <a:pt x="10187333" y="834678"/>
                  <a:pt x="10185310" y="862528"/>
                  <a:pt x="10189358" y="887123"/>
                </a:cubicBezTo>
                <a:cubicBezTo>
                  <a:pt x="10190032" y="890740"/>
                  <a:pt x="10185310" y="891826"/>
                  <a:pt x="10184635" y="888571"/>
                </a:cubicBezTo>
                <a:cubicBezTo>
                  <a:pt x="10179238" y="863974"/>
                  <a:pt x="10184297" y="835039"/>
                  <a:pt x="10184635" y="809720"/>
                </a:cubicBezTo>
                <a:close/>
                <a:moveTo>
                  <a:pt x="1524332" y="806795"/>
                </a:moveTo>
                <a:cubicBezTo>
                  <a:pt x="1527220" y="807646"/>
                  <a:pt x="1529531" y="810410"/>
                  <a:pt x="1528271" y="814235"/>
                </a:cubicBezTo>
                <a:cubicBezTo>
                  <a:pt x="1516086" y="856317"/>
                  <a:pt x="1480374" y="862268"/>
                  <a:pt x="1441299" y="864818"/>
                </a:cubicBezTo>
                <a:cubicBezTo>
                  <a:pt x="1372815" y="869493"/>
                  <a:pt x="1303071" y="861843"/>
                  <a:pt x="1234586" y="858867"/>
                </a:cubicBezTo>
                <a:cubicBezTo>
                  <a:pt x="1155178" y="855042"/>
                  <a:pt x="1076190" y="855892"/>
                  <a:pt x="997202" y="858017"/>
                </a:cubicBezTo>
                <a:cubicBezTo>
                  <a:pt x="922834" y="860142"/>
                  <a:pt x="847628" y="865668"/>
                  <a:pt x="774102" y="858867"/>
                </a:cubicBezTo>
                <a:cubicBezTo>
                  <a:pt x="771160" y="858867"/>
                  <a:pt x="771581" y="855042"/>
                  <a:pt x="774102" y="855042"/>
                </a:cubicBezTo>
                <a:cubicBezTo>
                  <a:pt x="903508" y="842289"/>
                  <a:pt x="1038376" y="842289"/>
                  <a:pt x="1168622" y="844839"/>
                </a:cubicBezTo>
                <a:cubicBezTo>
                  <a:pt x="1231224" y="846115"/>
                  <a:pt x="1293827" y="850791"/>
                  <a:pt x="1356429" y="852916"/>
                </a:cubicBezTo>
                <a:cubicBezTo>
                  <a:pt x="1403066" y="854617"/>
                  <a:pt x="1498440" y="868643"/>
                  <a:pt x="1516927" y="810833"/>
                </a:cubicBezTo>
                <a:cubicBezTo>
                  <a:pt x="1517977" y="807008"/>
                  <a:pt x="1521443" y="805945"/>
                  <a:pt x="1524332" y="806795"/>
                </a:cubicBezTo>
                <a:close/>
                <a:moveTo>
                  <a:pt x="11548558" y="805335"/>
                </a:moveTo>
                <a:cubicBezTo>
                  <a:pt x="11548924" y="805335"/>
                  <a:pt x="11549290" y="805702"/>
                  <a:pt x="11549290" y="806436"/>
                </a:cubicBezTo>
                <a:cubicBezTo>
                  <a:pt x="11551852" y="810106"/>
                  <a:pt x="11555512" y="812308"/>
                  <a:pt x="11558439" y="815610"/>
                </a:cubicBezTo>
                <a:cubicBezTo>
                  <a:pt x="11560635" y="817812"/>
                  <a:pt x="11563563" y="820380"/>
                  <a:pt x="11565027" y="822949"/>
                </a:cubicBezTo>
                <a:cubicBezTo>
                  <a:pt x="11565393" y="823682"/>
                  <a:pt x="11564295" y="824050"/>
                  <a:pt x="11563929" y="823682"/>
                </a:cubicBezTo>
                <a:cubicBezTo>
                  <a:pt x="11562099" y="820380"/>
                  <a:pt x="11558439" y="817444"/>
                  <a:pt x="11555512" y="814876"/>
                </a:cubicBezTo>
                <a:cubicBezTo>
                  <a:pt x="11552949" y="812308"/>
                  <a:pt x="11550388" y="810106"/>
                  <a:pt x="11548192" y="807170"/>
                </a:cubicBezTo>
                <a:cubicBezTo>
                  <a:pt x="11548192" y="807170"/>
                  <a:pt x="11548192" y="807170"/>
                  <a:pt x="11547826" y="807170"/>
                </a:cubicBezTo>
                <a:cubicBezTo>
                  <a:pt x="11543800" y="807903"/>
                  <a:pt x="11539775" y="809004"/>
                  <a:pt x="11535749" y="809738"/>
                </a:cubicBezTo>
                <a:cubicBezTo>
                  <a:pt x="11530625" y="810839"/>
                  <a:pt x="11525502" y="811940"/>
                  <a:pt x="11520378" y="813408"/>
                </a:cubicBezTo>
                <a:cubicBezTo>
                  <a:pt x="11519646" y="813775"/>
                  <a:pt x="11519646" y="813041"/>
                  <a:pt x="11520012" y="813041"/>
                </a:cubicBezTo>
                <a:cubicBezTo>
                  <a:pt x="11525502" y="810839"/>
                  <a:pt x="11531357" y="809372"/>
                  <a:pt x="11537213" y="808271"/>
                </a:cubicBezTo>
                <a:cubicBezTo>
                  <a:pt x="11540873" y="807170"/>
                  <a:pt x="11544898" y="805702"/>
                  <a:pt x="11548558" y="805335"/>
                </a:cubicBezTo>
                <a:close/>
                <a:moveTo>
                  <a:pt x="11490070" y="794523"/>
                </a:moveTo>
                <a:cubicBezTo>
                  <a:pt x="11490388" y="794204"/>
                  <a:pt x="11490706" y="794840"/>
                  <a:pt x="11490388" y="795159"/>
                </a:cubicBezTo>
                <a:cubicBezTo>
                  <a:pt x="11489434" y="795795"/>
                  <a:pt x="11488480" y="797067"/>
                  <a:pt x="11487844" y="798020"/>
                </a:cubicBezTo>
                <a:cubicBezTo>
                  <a:pt x="11487208" y="798656"/>
                  <a:pt x="11486255" y="797703"/>
                  <a:pt x="11486891" y="797067"/>
                </a:cubicBezTo>
                <a:cubicBezTo>
                  <a:pt x="11487844" y="796112"/>
                  <a:pt x="11488798" y="795159"/>
                  <a:pt x="11490070" y="794523"/>
                </a:cubicBezTo>
                <a:close/>
                <a:moveTo>
                  <a:pt x="11640701" y="793341"/>
                </a:moveTo>
                <a:cubicBezTo>
                  <a:pt x="11641047" y="792615"/>
                  <a:pt x="11641738" y="792615"/>
                  <a:pt x="11641738" y="793341"/>
                </a:cubicBezTo>
                <a:cubicBezTo>
                  <a:pt x="11640701" y="801691"/>
                  <a:pt x="11640009" y="809679"/>
                  <a:pt x="11638973" y="817667"/>
                </a:cubicBezTo>
                <a:cubicBezTo>
                  <a:pt x="11637936" y="824203"/>
                  <a:pt x="11635860" y="830739"/>
                  <a:pt x="11635860" y="837274"/>
                </a:cubicBezTo>
                <a:cubicBezTo>
                  <a:pt x="11635860" y="838364"/>
                  <a:pt x="11634824" y="838364"/>
                  <a:pt x="11634824" y="837274"/>
                </a:cubicBezTo>
                <a:cubicBezTo>
                  <a:pt x="11634133" y="831465"/>
                  <a:pt x="11635515" y="825293"/>
                  <a:pt x="11636898" y="819483"/>
                </a:cubicBezTo>
                <a:cubicBezTo>
                  <a:pt x="11638627" y="810769"/>
                  <a:pt x="11639664" y="802055"/>
                  <a:pt x="11640701" y="793341"/>
                </a:cubicBezTo>
                <a:close/>
                <a:moveTo>
                  <a:pt x="10176664" y="791857"/>
                </a:moveTo>
                <a:cubicBezTo>
                  <a:pt x="10176664" y="790422"/>
                  <a:pt x="10178557" y="790422"/>
                  <a:pt x="10178557" y="792215"/>
                </a:cubicBezTo>
                <a:cubicBezTo>
                  <a:pt x="10178178" y="807648"/>
                  <a:pt x="10178936" y="823079"/>
                  <a:pt x="10179314" y="838869"/>
                </a:cubicBezTo>
                <a:cubicBezTo>
                  <a:pt x="10179693" y="855377"/>
                  <a:pt x="10177421" y="872604"/>
                  <a:pt x="10179693" y="889111"/>
                </a:cubicBezTo>
                <a:cubicBezTo>
                  <a:pt x="10180450" y="891982"/>
                  <a:pt x="10175528" y="893417"/>
                  <a:pt x="10175149" y="890547"/>
                </a:cubicBezTo>
                <a:cubicBezTo>
                  <a:pt x="10172878" y="875116"/>
                  <a:pt x="10174392" y="859683"/>
                  <a:pt x="10174771" y="844611"/>
                </a:cubicBezTo>
                <a:cubicBezTo>
                  <a:pt x="10174771" y="827026"/>
                  <a:pt x="10175149" y="809442"/>
                  <a:pt x="10176664" y="791857"/>
                </a:cubicBezTo>
                <a:close/>
                <a:moveTo>
                  <a:pt x="1505534" y="790065"/>
                </a:moveTo>
                <a:cubicBezTo>
                  <a:pt x="1508580" y="790904"/>
                  <a:pt x="1510994" y="793632"/>
                  <a:pt x="1509734" y="797407"/>
                </a:cubicBezTo>
                <a:cubicBezTo>
                  <a:pt x="1487476" y="865792"/>
                  <a:pt x="1369465" y="838102"/>
                  <a:pt x="1317388" y="835585"/>
                </a:cubicBezTo>
                <a:cubicBezTo>
                  <a:pt x="1164519" y="828453"/>
                  <a:pt x="1011230" y="833068"/>
                  <a:pt x="857941" y="833907"/>
                </a:cubicBezTo>
                <a:cubicBezTo>
                  <a:pt x="854581" y="833907"/>
                  <a:pt x="854581" y="828873"/>
                  <a:pt x="858361" y="828453"/>
                </a:cubicBezTo>
                <a:cubicBezTo>
                  <a:pt x="999051" y="813769"/>
                  <a:pt x="1142260" y="821740"/>
                  <a:pt x="1283371" y="822999"/>
                </a:cubicBezTo>
                <a:cubicBezTo>
                  <a:pt x="1320327" y="823418"/>
                  <a:pt x="1356865" y="828033"/>
                  <a:pt x="1393402" y="828873"/>
                </a:cubicBezTo>
                <a:cubicBezTo>
                  <a:pt x="1425740" y="829711"/>
                  <a:pt x="1484956" y="833068"/>
                  <a:pt x="1497555" y="794051"/>
                </a:cubicBezTo>
                <a:cubicBezTo>
                  <a:pt x="1498815" y="790275"/>
                  <a:pt x="1502490" y="789226"/>
                  <a:pt x="1505534" y="790065"/>
                </a:cubicBezTo>
                <a:close/>
                <a:moveTo>
                  <a:pt x="11485995" y="786618"/>
                </a:moveTo>
                <a:cubicBezTo>
                  <a:pt x="11486365" y="786254"/>
                  <a:pt x="11487475" y="787345"/>
                  <a:pt x="11486734" y="787707"/>
                </a:cubicBezTo>
                <a:cubicBezTo>
                  <a:pt x="11484146" y="789525"/>
                  <a:pt x="11481558" y="791342"/>
                  <a:pt x="11479338" y="793523"/>
                </a:cubicBezTo>
                <a:cubicBezTo>
                  <a:pt x="11477120" y="794977"/>
                  <a:pt x="11475641" y="796794"/>
                  <a:pt x="11473422" y="798248"/>
                </a:cubicBezTo>
                <a:cubicBezTo>
                  <a:pt x="11472683" y="798611"/>
                  <a:pt x="11471943" y="797522"/>
                  <a:pt x="11472683" y="797158"/>
                </a:cubicBezTo>
                <a:cubicBezTo>
                  <a:pt x="11476750" y="793523"/>
                  <a:pt x="11481187" y="789889"/>
                  <a:pt x="11485995" y="786618"/>
                </a:cubicBezTo>
                <a:close/>
                <a:moveTo>
                  <a:pt x="12019016" y="779671"/>
                </a:moveTo>
                <a:cubicBezTo>
                  <a:pt x="12027923" y="829553"/>
                  <a:pt x="12016046" y="882061"/>
                  <a:pt x="12016895" y="932381"/>
                </a:cubicBezTo>
                <a:cubicBezTo>
                  <a:pt x="12017743" y="991015"/>
                  <a:pt x="12021985" y="1049648"/>
                  <a:pt x="12020712" y="1108281"/>
                </a:cubicBezTo>
                <a:cubicBezTo>
                  <a:pt x="12020712" y="1112220"/>
                  <a:pt x="12015198" y="1112220"/>
                  <a:pt x="12015198" y="1108281"/>
                </a:cubicBezTo>
                <a:cubicBezTo>
                  <a:pt x="12015623" y="1052274"/>
                  <a:pt x="12011381" y="995828"/>
                  <a:pt x="12010957" y="939382"/>
                </a:cubicBezTo>
                <a:cubicBezTo>
                  <a:pt x="12010957" y="911815"/>
                  <a:pt x="12011381" y="884687"/>
                  <a:pt x="12014774" y="857557"/>
                </a:cubicBezTo>
                <a:cubicBezTo>
                  <a:pt x="12017743" y="831742"/>
                  <a:pt x="12020712" y="806363"/>
                  <a:pt x="12016895" y="780109"/>
                </a:cubicBezTo>
                <a:cubicBezTo>
                  <a:pt x="12016895" y="778796"/>
                  <a:pt x="12018591" y="778359"/>
                  <a:pt x="12019016" y="779671"/>
                </a:cubicBezTo>
                <a:close/>
                <a:moveTo>
                  <a:pt x="10149883" y="779536"/>
                </a:moveTo>
                <a:cubicBezTo>
                  <a:pt x="10116351" y="794330"/>
                  <a:pt x="10084981" y="818867"/>
                  <a:pt x="10053972" y="837631"/>
                </a:cubicBezTo>
                <a:cubicBezTo>
                  <a:pt x="10021160" y="857837"/>
                  <a:pt x="9987628" y="875518"/>
                  <a:pt x="9953013" y="892117"/>
                </a:cubicBezTo>
                <a:cubicBezTo>
                  <a:pt x="9920202" y="907994"/>
                  <a:pt x="9889193" y="926036"/>
                  <a:pt x="9857823" y="944078"/>
                </a:cubicBezTo>
                <a:cubicBezTo>
                  <a:pt x="9829699" y="960316"/>
                  <a:pt x="9800133" y="975110"/>
                  <a:pt x="9775614" y="996760"/>
                </a:cubicBezTo>
                <a:cubicBezTo>
                  <a:pt x="9786071" y="1007224"/>
                  <a:pt x="9804459" y="1012637"/>
                  <a:pt x="9817440" y="1019131"/>
                </a:cubicBezTo>
                <a:cubicBezTo>
                  <a:pt x="9833305" y="1026348"/>
                  <a:pt x="9849170" y="1033927"/>
                  <a:pt x="9864314" y="1043309"/>
                </a:cubicBezTo>
                <a:cubicBezTo>
                  <a:pt x="9896765" y="1062794"/>
                  <a:pt x="9928855" y="1082640"/>
                  <a:pt x="9962027" y="1100321"/>
                </a:cubicBezTo>
                <a:cubicBezTo>
                  <a:pt x="10025127" y="1133878"/>
                  <a:pt x="10091471" y="1160221"/>
                  <a:pt x="10154210" y="1194499"/>
                </a:cubicBezTo>
                <a:cubicBezTo>
                  <a:pt x="10152768" y="1160581"/>
                  <a:pt x="10150244" y="1126662"/>
                  <a:pt x="10152768" y="1092383"/>
                </a:cubicBezTo>
                <a:cubicBezTo>
                  <a:pt x="10152768" y="1091661"/>
                  <a:pt x="10152768" y="1091300"/>
                  <a:pt x="10153129" y="1090578"/>
                </a:cubicBezTo>
                <a:cubicBezTo>
                  <a:pt x="10153129" y="1090217"/>
                  <a:pt x="10153129" y="1089857"/>
                  <a:pt x="10153129" y="1089135"/>
                </a:cubicBezTo>
                <a:cubicBezTo>
                  <a:pt x="10153489" y="1086248"/>
                  <a:pt x="10155653" y="1084804"/>
                  <a:pt x="10157815" y="1084804"/>
                </a:cubicBezTo>
                <a:cubicBezTo>
                  <a:pt x="10158536" y="1084444"/>
                  <a:pt x="10159258" y="1084084"/>
                  <a:pt x="10160339" y="1084084"/>
                </a:cubicBezTo>
                <a:cubicBezTo>
                  <a:pt x="10210819" y="1082640"/>
                  <a:pt x="10259856" y="1081197"/>
                  <a:pt x="10308172" y="1080114"/>
                </a:cubicBezTo>
                <a:cubicBezTo>
                  <a:pt x="10308172" y="1080114"/>
                  <a:pt x="10308533" y="1080114"/>
                  <a:pt x="10308533" y="1079753"/>
                </a:cubicBezTo>
                <a:cubicBezTo>
                  <a:pt x="10319350" y="1071093"/>
                  <a:pt x="10329806" y="1060990"/>
                  <a:pt x="10341344" y="1053412"/>
                </a:cubicBezTo>
                <a:cubicBezTo>
                  <a:pt x="10347474" y="1049443"/>
                  <a:pt x="10353603" y="1057381"/>
                  <a:pt x="10350358" y="1063154"/>
                </a:cubicBezTo>
                <a:cubicBezTo>
                  <a:pt x="10347114" y="1069650"/>
                  <a:pt x="10341344" y="1074701"/>
                  <a:pt x="10334493" y="1079393"/>
                </a:cubicBezTo>
                <a:cubicBezTo>
                  <a:pt x="10339541" y="1079393"/>
                  <a:pt x="10344229" y="1079393"/>
                  <a:pt x="10348917" y="1079393"/>
                </a:cubicBezTo>
                <a:cubicBezTo>
                  <a:pt x="10359373" y="1071093"/>
                  <a:pt x="10369468" y="1062794"/>
                  <a:pt x="10378843" y="1054134"/>
                </a:cubicBezTo>
                <a:cubicBezTo>
                  <a:pt x="10388218" y="1046196"/>
                  <a:pt x="10401199" y="1060268"/>
                  <a:pt x="10391824" y="1067846"/>
                </a:cubicBezTo>
                <a:cubicBezTo>
                  <a:pt x="10387497" y="1071454"/>
                  <a:pt x="10382449" y="1075063"/>
                  <a:pt x="10377762" y="1078671"/>
                </a:cubicBezTo>
                <a:cubicBezTo>
                  <a:pt x="10604919" y="1074701"/>
                  <a:pt x="10813687" y="1075063"/>
                  <a:pt x="11045532" y="1073980"/>
                </a:cubicBezTo>
                <a:cubicBezTo>
                  <a:pt x="11046614" y="1073980"/>
                  <a:pt x="11047334" y="1073980"/>
                  <a:pt x="11048416" y="1074341"/>
                </a:cubicBezTo>
                <a:cubicBezTo>
                  <a:pt x="11049497" y="1019131"/>
                  <a:pt x="11040484" y="963202"/>
                  <a:pt x="11046614" y="908355"/>
                </a:cubicBezTo>
                <a:cubicBezTo>
                  <a:pt x="10896617" y="905468"/>
                  <a:pt x="10746261" y="910519"/>
                  <a:pt x="10596265" y="913045"/>
                </a:cubicBezTo>
                <a:cubicBezTo>
                  <a:pt x="10451678" y="915572"/>
                  <a:pt x="10303845" y="923871"/>
                  <a:pt x="10159618" y="911602"/>
                </a:cubicBezTo>
                <a:cubicBezTo>
                  <a:pt x="10152768" y="910881"/>
                  <a:pt x="10150965" y="903664"/>
                  <a:pt x="10154210" y="899334"/>
                </a:cubicBezTo>
                <a:cubicBezTo>
                  <a:pt x="10143753" y="861445"/>
                  <a:pt x="10148802" y="819228"/>
                  <a:pt x="10149883" y="779536"/>
                </a:cubicBezTo>
                <a:close/>
                <a:moveTo>
                  <a:pt x="2573748" y="777387"/>
                </a:moveTo>
                <a:cubicBezTo>
                  <a:pt x="2577731" y="777003"/>
                  <a:pt x="2577731" y="784295"/>
                  <a:pt x="2573387" y="784680"/>
                </a:cubicBezTo>
                <a:cubicBezTo>
                  <a:pt x="2542987" y="787750"/>
                  <a:pt x="2512945" y="786598"/>
                  <a:pt x="2482545" y="783912"/>
                </a:cubicBezTo>
                <a:cubicBezTo>
                  <a:pt x="2481096" y="783912"/>
                  <a:pt x="2481096" y="781992"/>
                  <a:pt x="2482545" y="781992"/>
                </a:cubicBezTo>
                <a:cubicBezTo>
                  <a:pt x="2512945" y="779306"/>
                  <a:pt x="2542987" y="780841"/>
                  <a:pt x="2573748" y="777387"/>
                </a:cubicBezTo>
                <a:close/>
                <a:moveTo>
                  <a:pt x="2591424" y="777378"/>
                </a:moveTo>
                <a:cubicBezTo>
                  <a:pt x="2593259" y="777378"/>
                  <a:pt x="2593627" y="780371"/>
                  <a:pt x="2591791" y="780744"/>
                </a:cubicBezTo>
                <a:cubicBezTo>
                  <a:pt x="2590691" y="780744"/>
                  <a:pt x="2589591" y="781119"/>
                  <a:pt x="2588489" y="781867"/>
                </a:cubicBezTo>
                <a:cubicBezTo>
                  <a:pt x="2586288" y="782990"/>
                  <a:pt x="2584453" y="779623"/>
                  <a:pt x="2586654" y="778500"/>
                </a:cubicBezTo>
                <a:cubicBezTo>
                  <a:pt x="2588123" y="777378"/>
                  <a:pt x="2589591" y="777003"/>
                  <a:pt x="2591424" y="777378"/>
                </a:cubicBezTo>
                <a:close/>
                <a:moveTo>
                  <a:pt x="2605678" y="775810"/>
                </a:moveTo>
                <a:cubicBezTo>
                  <a:pt x="2607158" y="775810"/>
                  <a:pt x="2609006" y="775413"/>
                  <a:pt x="2610485" y="776208"/>
                </a:cubicBezTo>
                <a:cubicBezTo>
                  <a:pt x="2612704" y="777003"/>
                  <a:pt x="2612704" y="779786"/>
                  <a:pt x="2610485" y="780580"/>
                </a:cubicBezTo>
                <a:cubicBezTo>
                  <a:pt x="2608637" y="781375"/>
                  <a:pt x="2606788" y="780978"/>
                  <a:pt x="2604569" y="780580"/>
                </a:cubicBezTo>
                <a:cubicBezTo>
                  <a:pt x="2603089" y="780580"/>
                  <a:pt x="2601241" y="780184"/>
                  <a:pt x="2599391" y="780184"/>
                </a:cubicBezTo>
                <a:cubicBezTo>
                  <a:pt x="2597174" y="779786"/>
                  <a:pt x="2597543" y="776606"/>
                  <a:pt x="2599762" y="776606"/>
                </a:cubicBezTo>
                <a:close/>
                <a:moveTo>
                  <a:pt x="11490423" y="772668"/>
                </a:moveTo>
                <a:cubicBezTo>
                  <a:pt x="11491519" y="771943"/>
                  <a:pt x="11492249" y="773031"/>
                  <a:pt x="11491519" y="773756"/>
                </a:cubicBezTo>
                <a:cubicBezTo>
                  <a:pt x="11488231" y="777020"/>
                  <a:pt x="11484578" y="779559"/>
                  <a:pt x="11480560" y="782097"/>
                </a:cubicBezTo>
                <a:cubicBezTo>
                  <a:pt x="11476176" y="784999"/>
                  <a:pt x="11472158" y="788625"/>
                  <a:pt x="11467775" y="791527"/>
                </a:cubicBezTo>
                <a:cubicBezTo>
                  <a:pt x="11467044" y="792252"/>
                  <a:pt x="11465583" y="791164"/>
                  <a:pt x="11466679" y="790439"/>
                </a:cubicBezTo>
                <a:cubicBezTo>
                  <a:pt x="11474350" y="784635"/>
                  <a:pt x="11483117" y="779196"/>
                  <a:pt x="11490423" y="772668"/>
                </a:cubicBezTo>
                <a:close/>
                <a:moveTo>
                  <a:pt x="10095100" y="770186"/>
                </a:moveTo>
                <a:cubicBezTo>
                  <a:pt x="10099087" y="768746"/>
                  <a:pt x="10100538" y="774867"/>
                  <a:pt x="10096913" y="775947"/>
                </a:cubicBezTo>
                <a:cubicBezTo>
                  <a:pt x="10069721" y="786027"/>
                  <a:pt x="10039268" y="787468"/>
                  <a:pt x="10011352" y="781347"/>
                </a:cubicBezTo>
                <a:cubicBezTo>
                  <a:pt x="10010264" y="780987"/>
                  <a:pt x="10010627" y="779547"/>
                  <a:pt x="10011715" y="779547"/>
                </a:cubicBezTo>
                <a:cubicBezTo>
                  <a:pt x="10040356" y="779187"/>
                  <a:pt x="10067547" y="779907"/>
                  <a:pt x="10095100" y="770186"/>
                </a:cubicBezTo>
                <a:close/>
                <a:moveTo>
                  <a:pt x="11493663" y="762769"/>
                </a:moveTo>
                <a:cubicBezTo>
                  <a:pt x="11494373" y="762402"/>
                  <a:pt x="11495440" y="763503"/>
                  <a:pt x="11494728" y="763870"/>
                </a:cubicBezTo>
                <a:cubicBezTo>
                  <a:pt x="11486553" y="772310"/>
                  <a:pt x="11476246" y="778181"/>
                  <a:pt x="11467360" y="785153"/>
                </a:cubicBezTo>
                <a:cubicBezTo>
                  <a:pt x="11466649" y="785888"/>
                  <a:pt x="11465583" y="784787"/>
                  <a:pt x="11466293" y="784053"/>
                </a:cubicBezTo>
                <a:cubicBezTo>
                  <a:pt x="11475180" y="776714"/>
                  <a:pt x="11485843" y="771210"/>
                  <a:pt x="11493663" y="762769"/>
                </a:cubicBezTo>
                <a:close/>
                <a:moveTo>
                  <a:pt x="11497133" y="754817"/>
                </a:moveTo>
                <a:cubicBezTo>
                  <a:pt x="11497870" y="754452"/>
                  <a:pt x="11498607" y="755182"/>
                  <a:pt x="11497870" y="755912"/>
                </a:cubicBezTo>
                <a:cubicBezTo>
                  <a:pt x="11489396" y="763211"/>
                  <a:pt x="11479816" y="769050"/>
                  <a:pt x="11470974" y="775619"/>
                </a:cubicBezTo>
                <a:cubicBezTo>
                  <a:pt x="11469868" y="776349"/>
                  <a:pt x="11468763" y="774889"/>
                  <a:pt x="11469868" y="774524"/>
                </a:cubicBezTo>
                <a:cubicBezTo>
                  <a:pt x="11478343" y="767225"/>
                  <a:pt x="11488659" y="762116"/>
                  <a:pt x="11497133" y="754817"/>
                </a:cubicBezTo>
                <a:close/>
                <a:moveTo>
                  <a:pt x="10162638" y="754186"/>
                </a:moveTo>
                <a:cubicBezTo>
                  <a:pt x="10165388" y="755630"/>
                  <a:pt x="10167371" y="758246"/>
                  <a:pt x="10168272" y="761133"/>
                </a:cubicBezTo>
                <a:cubicBezTo>
                  <a:pt x="10170796" y="762937"/>
                  <a:pt x="10172599" y="765823"/>
                  <a:pt x="10172599" y="769793"/>
                </a:cubicBezTo>
                <a:cubicBezTo>
                  <a:pt x="10172239" y="795051"/>
                  <a:pt x="10169354" y="820671"/>
                  <a:pt x="10169354" y="845930"/>
                </a:cubicBezTo>
                <a:cubicBezTo>
                  <a:pt x="10169354" y="862889"/>
                  <a:pt x="10171157" y="879848"/>
                  <a:pt x="10168633" y="896447"/>
                </a:cubicBezTo>
                <a:cubicBezTo>
                  <a:pt x="10315383" y="890312"/>
                  <a:pt x="10462495" y="894282"/>
                  <a:pt x="10609246" y="891395"/>
                </a:cubicBezTo>
                <a:cubicBezTo>
                  <a:pt x="10756717" y="888508"/>
                  <a:pt x="10903829" y="887426"/>
                  <a:pt x="11050940" y="885622"/>
                </a:cubicBezTo>
                <a:cubicBezTo>
                  <a:pt x="11061397" y="885622"/>
                  <a:pt x="11063921" y="897891"/>
                  <a:pt x="11058873" y="904385"/>
                </a:cubicBezTo>
                <a:cubicBezTo>
                  <a:pt x="11068247" y="963923"/>
                  <a:pt x="11065723" y="1025266"/>
                  <a:pt x="11068968" y="1085166"/>
                </a:cubicBezTo>
                <a:cubicBezTo>
                  <a:pt x="11069329" y="1093826"/>
                  <a:pt x="11059954" y="1096713"/>
                  <a:pt x="11053824" y="1093826"/>
                </a:cubicBezTo>
                <a:cubicBezTo>
                  <a:pt x="11051661" y="1096713"/>
                  <a:pt x="11048776" y="1098517"/>
                  <a:pt x="11044450" y="1098517"/>
                </a:cubicBezTo>
                <a:cubicBezTo>
                  <a:pt x="10895175" y="1094547"/>
                  <a:pt x="10745179" y="1095631"/>
                  <a:pt x="10595183" y="1098517"/>
                </a:cubicBezTo>
                <a:cubicBezTo>
                  <a:pt x="10512253" y="1099960"/>
                  <a:pt x="10428962" y="1102847"/>
                  <a:pt x="10345311" y="1103208"/>
                </a:cubicBezTo>
                <a:cubicBezTo>
                  <a:pt x="10333772" y="1112228"/>
                  <a:pt x="10321874" y="1121250"/>
                  <a:pt x="10311418" y="1131353"/>
                </a:cubicBezTo>
                <a:cubicBezTo>
                  <a:pt x="10305648" y="1137127"/>
                  <a:pt x="10298436" y="1128827"/>
                  <a:pt x="10303124" y="1123054"/>
                </a:cubicBezTo>
                <a:cubicBezTo>
                  <a:pt x="10308893" y="1115837"/>
                  <a:pt x="10315022" y="1109342"/>
                  <a:pt x="10321513" y="1103208"/>
                </a:cubicBezTo>
                <a:cubicBezTo>
                  <a:pt x="10315383" y="1103208"/>
                  <a:pt x="10308893" y="1103208"/>
                  <a:pt x="10302042" y="1103208"/>
                </a:cubicBezTo>
                <a:cubicBezTo>
                  <a:pt x="10294110" y="1109342"/>
                  <a:pt x="10286177" y="1116198"/>
                  <a:pt x="10278967" y="1123415"/>
                </a:cubicBezTo>
                <a:cubicBezTo>
                  <a:pt x="10273558" y="1129188"/>
                  <a:pt x="10265986" y="1120528"/>
                  <a:pt x="10270673" y="1114754"/>
                </a:cubicBezTo>
                <a:cubicBezTo>
                  <a:pt x="10274279" y="1110785"/>
                  <a:pt x="10277885" y="1106816"/>
                  <a:pt x="10281850" y="1102847"/>
                </a:cubicBezTo>
                <a:cubicBezTo>
                  <a:pt x="10242549" y="1102487"/>
                  <a:pt x="10203247" y="1101404"/>
                  <a:pt x="10164306" y="1099600"/>
                </a:cubicBezTo>
                <a:cubicBezTo>
                  <a:pt x="10168993" y="1137848"/>
                  <a:pt x="10174402" y="1176458"/>
                  <a:pt x="10174402" y="1215429"/>
                </a:cubicBezTo>
                <a:cubicBezTo>
                  <a:pt x="10174402" y="1226614"/>
                  <a:pt x="10159258" y="1227336"/>
                  <a:pt x="10155653" y="1218676"/>
                </a:cubicBezTo>
                <a:cubicBezTo>
                  <a:pt x="10118514" y="1200995"/>
                  <a:pt x="10084620" y="1178262"/>
                  <a:pt x="10046761" y="1161664"/>
                </a:cubicBezTo>
                <a:cubicBezTo>
                  <a:pt x="10007820" y="1144344"/>
                  <a:pt x="9969239" y="1126662"/>
                  <a:pt x="9932461" y="1105373"/>
                </a:cubicBezTo>
                <a:cubicBezTo>
                  <a:pt x="9897125" y="1084804"/>
                  <a:pt x="9863593" y="1061711"/>
                  <a:pt x="9827536" y="1042587"/>
                </a:cubicBezTo>
                <a:cubicBezTo>
                  <a:pt x="9807705" y="1031761"/>
                  <a:pt x="9774893" y="1021297"/>
                  <a:pt x="9764077" y="1000007"/>
                </a:cubicBezTo>
                <a:cubicBezTo>
                  <a:pt x="9762634" y="997481"/>
                  <a:pt x="9764077" y="994595"/>
                  <a:pt x="9765879" y="992791"/>
                </a:cubicBezTo>
                <a:cubicBezTo>
                  <a:pt x="9786792" y="967532"/>
                  <a:pt x="9813835" y="951655"/>
                  <a:pt x="9841237" y="934335"/>
                </a:cubicBezTo>
                <a:cubicBezTo>
                  <a:pt x="9874770" y="913045"/>
                  <a:pt x="9907222" y="892117"/>
                  <a:pt x="9943279" y="874436"/>
                </a:cubicBezTo>
                <a:cubicBezTo>
                  <a:pt x="9981137" y="855672"/>
                  <a:pt x="10017555" y="835465"/>
                  <a:pt x="10053972" y="812733"/>
                </a:cubicBezTo>
                <a:cubicBezTo>
                  <a:pt x="10086063" y="793247"/>
                  <a:pt x="10117793" y="769432"/>
                  <a:pt x="10152407" y="754277"/>
                </a:cubicBezTo>
                <a:cubicBezTo>
                  <a:pt x="10156374" y="752473"/>
                  <a:pt x="10159889" y="752743"/>
                  <a:pt x="10162638" y="754186"/>
                </a:cubicBezTo>
                <a:close/>
                <a:moveTo>
                  <a:pt x="11503532" y="745278"/>
                </a:moveTo>
                <a:cubicBezTo>
                  <a:pt x="11504254" y="744912"/>
                  <a:pt x="11504975" y="746012"/>
                  <a:pt x="11504615" y="746379"/>
                </a:cubicBezTo>
                <a:cubicBezTo>
                  <a:pt x="11494156" y="754452"/>
                  <a:pt x="11482616" y="760690"/>
                  <a:pt x="11471796" y="767662"/>
                </a:cubicBezTo>
                <a:cubicBezTo>
                  <a:pt x="11470714" y="768396"/>
                  <a:pt x="11470354" y="766928"/>
                  <a:pt x="11471075" y="766194"/>
                </a:cubicBezTo>
                <a:cubicBezTo>
                  <a:pt x="11481894" y="758855"/>
                  <a:pt x="11493434" y="753351"/>
                  <a:pt x="11503532" y="745278"/>
                </a:cubicBezTo>
                <a:close/>
                <a:moveTo>
                  <a:pt x="10135231" y="736415"/>
                </a:moveTo>
                <a:cubicBezTo>
                  <a:pt x="10137400" y="735354"/>
                  <a:pt x="10140290" y="738534"/>
                  <a:pt x="10138123" y="740301"/>
                </a:cubicBezTo>
                <a:cubicBezTo>
                  <a:pt x="10109935" y="760795"/>
                  <a:pt x="10078855" y="771043"/>
                  <a:pt x="10043441" y="771749"/>
                </a:cubicBezTo>
                <a:cubicBezTo>
                  <a:pt x="10017060" y="772103"/>
                  <a:pt x="9982728" y="773162"/>
                  <a:pt x="9959237" y="759028"/>
                </a:cubicBezTo>
                <a:cubicBezTo>
                  <a:pt x="9957792" y="757969"/>
                  <a:pt x="9959237" y="755848"/>
                  <a:pt x="9960684" y="756555"/>
                </a:cubicBezTo>
                <a:cubicBezTo>
                  <a:pt x="9983451" y="767509"/>
                  <a:pt x="10018866" y="767509"/>
                  <a:pt x="10043801" y="766096"/>
                </a:cubicBezTo>
                <a:cubicBezTo>
                  <a:pt x="10061509" y="764683"/>
                  <a:pt x="10079940" y="762562"/>
                  <a:pt x="10096563" y="756555"/>
                </a:cubicBezTo>
                <a:cubicBezTo>
                  <a:pt x="10111019" y="751608"/>
                  <a:pt x="10121499" y="743481"/>
                  <a:pt x="10135231" y="736415"/>
                </a:cubicBezTo>
                <a:close/>
                <a:moveTo>
                  <a:pt x="11508330" y="735722"/>
                </a:moveTo>
                <a:cubicBezTo>
                  <a:pt x="11509040" y="735371"/>
                  <a:pt x="11509750" y="736424"/>
                  <a:pt x="11509395" y="737125"/>
                </a:cubicBezTo>
                <a:cubicBezTo>
                  <a:pt x="11498388" y="744842"/>
                  <a:pt x="11486671" y="751155"/>
                  <a:pt x="11475664" y="758521"/>
                </a:cubicBezTo>
                <a:cubicBezTo>
                  <a:pt x="11474599" y="758871"/>
                  <a:pt x="11473534" y="757819"/>
                  <a:pt x="11474599" y="757118"/>
                </a:cubicBezTo>
                <a:cubicBezTo>
                  <a:pt x="11485606" y="749401"/>
                  <a:pt x="11497323" y="743438"/>
                  <a:pt x="11508330" y="735722"/>
                </a:cubicBezTo>
                <a:close/>
                <a:moveTo>
                  <a:pt x="2611674" y="731720"/>
                </a:moveTo>
                <a:cubicBezTo>
                  <a:pt x="2612056" y="729301"/>
                  <a:pt x="2615873" y="730337"/>
                  <a:pt x="2615492" y="732757"/>
                </a:cubicBezTo>
                <a:cubicBezTo>
                  <a:pt x="2614729" y="736214"/>
                  <a:pt x="2613965" y="739325"/>
                  <a:pt x="2612056" y="742436"/>
                </a:cubicBezTo>
                <a:cubicBezTo>
                  <a:pt x="2610912" y="744856"/>
                  <a:pt x="2606714" y="742782"/>
                  <a:pt x="2608241" y="740363"/>
                </a:cubicBezTo>
                <a:cubicBezTo>
                  <a:pt x="2609766" y="737597"/>
                  <a:pt x="2610912" y="734832"/>
                  <a:pt x="2611674" y="731720"/>
                </a:cubicBezTo>
                <a:close/>
                <a:moveTo>
                  <a:pt x="11515032" y="727774"/>
                </a:moveTo>
                <a:cubicBezTo>
                  <a:pt x="11515390" y="727420"/>
                  <a:pt x="11516107" y="728127"/>
                  <a:pt x="11515749" y="728480"/>
                </a:cubicBezTo>
                <a:cubicBezTo>
                  <a:pt x="11510729" y="732014"/>
                  <a:pt x="11504992" y="735194"/>
                  <a:pt x="11499614" y="738020"/>
                </a:cubicBezTo>
                <a:cubicBezTo>
                  <a:pt x="11493518" y="741201"/>
                  <a:pt x="11487782" y="745794"/>
                  <a:pt x="11481329" y="748974"/>
                </a:cubicBezTo>
                <a:cubicBezTo>
                  <a:pt x="11480611" y="749328"/>
                  <a:pt x="11479894" y="747915"/>
                  <a:pt x="11480611" y="747561"/>
                </a:cubicBezTo>
                <a:cubicBezTo>
                  <a:pt x="11486348" y="744381"/>
                  <a:pt x="11491367" y="740848"/>
                  <a:pt x="11497104" y="737668"/>
                </a:cubicBezTo>
                <a:cubicBezTo>
                  <a:pt x="11503199" y="734488"/>
                  <a:pt x="11509295" y="731660"/>
                  <a:pt x="11515032" y="727774"/>
                </a:cubicBezTo>
                <a:close/>
                <a:moveTo>
                  <a:pt x="2602120" y="724241"/>
                </a:moveTo>
                <a:cubicBezTo>
                  <a:pt x="2602474" y="721350"/>
                  <a:pt x="2606360" y="722795"/>
                  <a:pt x="2606007" y="725325"/>
                </a:cubicBezTo>
                <a:cubicBezTo>
                  <a:pt x="2603888" y="734720"/>
                  <a:pt x="2597880" y="741588"/>
                  <a:pt x="2593640" y="749538"/>
                </a:cubicBezTo>
                <a:cubicBezTo>
                  <a:pt x="2591873" y="752790"/>
                  <a:pt x="2587633" y="749899"/>
                  <a:pt x="2589400" y="747008"/>
                </a:cubicBezTo>
                <a:cubicBezTo>
                  <a:pt x="2593993" y="739419"/>
                  <a:pt x="2600000" y="732914"/>
                  <a:pt x="2602120" y="724241"/>
                </a:cubicBezTo>
                <a:close/>
                <a:moveTo>
                  <a:pt x="2592281" y="721575"/>
                </a:moveTo>
                <a:cubicBezTo>
                  <a:pt x="2592648" y="719760"/>
                  <a:pt x="2595217" y="720486"/>
                  <a:pt x="2594850" y="722301"/>
                </a:cubicBezTo>
                <a:cubicBezTo>
                  <a:pt x="2592281" y="732464"/>
                  <a:pt x="2585309" y="740811"/>
                  <a:pt x="2581273" y="750248"/>
                </a:cubicBezTo>
                <a:cubicBezTo>
                  <a:pt x="2580171" y="752789"/>
                  <a:pt x="2576503" y="750248"/>
                  <a:pt x="2577603" y="748070"/>
                </a:cubicBezTo>
                <a:cubicBezTo>
                  <a:pt x="2582374" y="738996"/>
                  <a:pt x="2589345" y="731375"/>
                  <a:pt x="2592281" y="721575"/>
                </a:cubicBezTo>
                <a:close/>
                <a:moveTo>
                  <a:pt x="2580766" y="721180"/>
                </a:moveTo>
                <a:cubicBezTo>
                  <a:pt x="2581871" y="719760"/>
                  <a:pt x="2584084" y="721180"/>
                  <a:pt x="2583347" y="722601"/>
                </a:cubicBezTo>
                <a:cubicBezTo>
                  <a:pt x="2577816" y="733253"/>
                  <a:pt x="2572652" y="746390"/>
                  <a:pt x="2563435" y="754557"/>
                </a:cubicBezTo>
                <a:cubicBezTo>
                  <a:pt x="2561593" y="755977"/>
                  <a:pt x="2559011" y="753847"/>
                  <a:pt x="2560118" y="751716"/>
                </a:cubicBezTo>
                <a:cubicBezTo>
                  <a:pt x="2563435" y="746390"/>
                  <a:pt x="2568230" y="741419"/>
                  <a:pt x="2571546" y="735738"/>
                </a:cubicBezTo>
                <a:cubicBezTo>
                  <a:pt x="2574867" y="731123"/>
                  <a:pt x="2577816" y="726151"/>
                  <a:pt x="2580766" y="721180"/>
                </a:cubicBezTo>
                <a:close/>
                <a:moveTo>
                  <a:pt x="11519791" y="716652"/>
                </a:moveTo>
                <a:cubicBezTo>
                  <a:pt x="11520152" y="716290"/>
                  <a:pt x="11520875" y="717013"/>
                  <a:pt x="11520152" y="717013"/>
                </a:cubicBezTo>
                <a:cubicBezTo>
                  <a:pt x="11515454" y="721711"/>
                  <a:pt x="11509672" y="724601"/>
                  <a:pt x="11503889" y="727854"/>
                </a:cubicBezTo>
                <a:cubicBezTo>
                  <a:pt x="11497023" y="731468"/>
                  <a:pt x="11489795" y="735082"/>
                  <a:pt x="11483291" y="739418"/>
                </a:cubicBezTo>
                <a:cubicBezTo>
                  <a:pt x="11482206" y="739779"/>
                  <a:pt x="11481484" y="737972"/>
                  <a:pt x="11482568" y="737612"/>
                </a:cubicBezTo>
                <a:cubicBezTo>
                  <a:pt x="11494494" y="730384"/>
                  <a:pt x="11508950" y="725686"/>
                  <a:pt x="11519791" y="716652"/>
                </a:cubicBezTo>
                <a:close/>
                <a:moveTo>
                  <a:pt x="9399758" y="716519"/>
                </a:moveTo>
                <a:cubicBezTo>
                  <a:pt x="9400475" y="715805"/>
                  <a:pt x="9401907" y="717232"/>
                  <a:pt x="9401549" y="717946"/>
                </a:cubicBezTo>
                <a:cubicBezTo>
                  <a:pt x="9397251" y="723652"/>
                  <a:pt x="9391161" y="728289"/>
                  <a:pt x="9386147" y="733638"/>
                </a:cubicBezTo>
                <a:cubicBezTo>
                  <a:pt x="9380057" y="739701"/>
                  <a:pt x="9372892" y="745764"/>
                  <a:pt x="9367519" y="752898"/>
                </a:cubicBezTo>
                <a:cubicBezTo>
                  <a:pt x="9367161" y="753611"/>
                  <a:pt x="9366086" y="753611"/>
                  <a:pt x="9365370" y="753611"/>
                </a:cubicBezTo>
                <a:cubicBezTo>
                  <a:pt x="9365012" y="753611"/>
                  <a:pt x="9364654" y="753611"/>
                  <a:pt x="9364295" y="753254"/>
                </a:cubicBezTo>
                <a:cubicBezTo>
                  <a:pt x="9359281" y="749331"/>
                  <a:pt x="9353907" y="745051"/>
                  <a:pt x="9348176" y="741484"/>
                </a:cubicBezTo>
                <a:cubicBezTo>
                  <a:pt x="9343878" y="738988"/>
                  <a:pt x="9339579" y="736134"/>
                  <a:pt x="9337429" y="731854"/>
                </a:cubicBezTo>
                <a:cubicBezTo>
                  <a:pt x="9337072" y="731498"/>
                  <a:pt x="9337788" y="730785"/>
                  <a:pt x="9338146" y="731498"/>
                </a:cubicBezTo>
                <a:cubicBezTo>
                  <a:pt x="9342803" y="735065"/>
                  <a:pt x="9347818" y="737205"/>
                  <a:pt x="9352832" y="740058"/>
                </a:cubicBezTo>
                <a:cubicBezTo>
                  <a:pt x="9357131" y="742911"/>
                  <a:pt x="9361429" y="746121"/>
                  <a:pt x="9365728" y="748974"/>
                </a:cubicBezTo>
                <a:cubicBezTo>
                  <a:pt x="9370743" y="742911"/>
                  <a:pt x="9376475" y="737918"/>
                  <a:pt x="9381848" y="732569"/>
                </a:cubicBezTo>
                <a:cubicBezTo>
                  <a:pt x="9387579" y="727218"/>
                  <a:pt x="9394744" y="722581"/>
                  <a:pt x="9399758" y="716519"/>
                </a:cubicBezTo>
                <a:close/>
                <a:moveTo>
                  <a:pt x="2570832" y="713654"/>
                </a:moveTo>
                <a:cubicBezTo>
                  <a:pt x="2571721" y="714239"/>
                  <a:pt x="2572256" y="715409"/>
                  <a:pt x="2571544" y="716490"/>
                </a:cubicBezTo>
                <a:cubicBezTo>
                  <a:pt x="2565854" y="726570"/>
                  <a:pt x="2559095" y="735931"/>
                  <a:pt x="2553404" y="746011"/>
                </a:cubicBezTo>
                <a:cubicBezTo>
                  <a:pt x="2551625" y="749612"/>
                  <a:pt x="2546291" y="746371"/>
                  <a:pt x="2548425" y="743131"/>
                </a:cubicBezTo>
                <a:cubicBezTo>
                  <a:pt x="2554471" y="733410"/>
                  <a:pt x="2561585" y="724050"/>
                  <a:pt x="2567987" y="714329"/>
                </a:cubicBezTo>
                <a:cubicBezTo>
                  <a:pt x="2568699" y="713069"/>
                  <a:pt x="2569943" y="713069"/>
                  <a:pt x="2570832" y="713654"/>
                </a:cubicBezTo>
                <a:close/>
                <a:moveTo>
                  <a:pt x="11518189" y="711882"/>
                </a:moveTo>
                <a:cubicBezTo>
                  <a:pt x="11518552" y="711519"/>
                  <a:pt x="11519281" y="712244"/>
                  <a:pt x="11518552" y="712607"/>
                </a:cubicBezTo>
                <a:cubicBezTo>
                  <a:pt x="11508350" y="719136"/>
                  <a:pt x="11495960" y="723487"/>
                  <a:pt x="11486121" y="731103"/>
                </a:cubicBezTo>
                <a:cubicBezTo>
                  <a:pt x="11485392" y="731828"/>
                  <a:pt x="11484664" y="730741"/>
                  <a:pt x="11485029" y="730015"/>
                </a:cubicBezTo>
                <a:cubicBezTo>
                  <a:pt x="11494867" y="722399"/>
                  <a:pt x="11507620" y="718047"/>
                  <a:pt x="11518189" y="711882"/>
                </a:cubicBezTo>
                <a:close/>
                <a:moveTo>
                  <a:pt x="11712824" y="711467"/>
                </a:moveTo>
                <a:lnTo>
                  <a:pt x="11712048" y="715156"/>
                </a:lnTo>
                <a:cubicBezTo>
                  <a:pt x="11706041" y="720130"/>
                  <a:pt x="11697914" y="725813"/>
                  <a:pt x="11690494" y="728301"/>
                </a:cubicBezTo>
                <a:cubicBezTo>
                  <a:pt x="11689786" y="728655"/>
                  <a:pt x="11689786" y="727589"/>
                  <a:pt x="11690140" y="727589"/>
                </a:cubicBezTo>
                <a:cubicBezTo>
                  <a:pt x="11695441" y="725458"/>
                  <a:pt x="11700034" y="721906"/>
                  <a:pt x="11704628" y="718709"/>
                </a:cubicBezTo>
                <a:close/>
                <a:moveTo>
                  <a:pt x="9420035" y="710171"/>
                </a:moveTo>
                <a:cubicBezTo>
                  <a:pt x="9421123" y="709445"/>
                  <a:pt x="9422574" y="710535"/>
                  <a:pt x="9421849" y="711624"/>
                </a:cubicBezTo>
                <a:cubicBezTo>
                  <a:pt x="9408067" y="733051"/>
                  <a:pt x="9385946" y="748668"/>
                  <a:pt x="9368901" y="767189"/>
                </a:cubicBezTo>
                <a:cubicBezTo>
                  <a:pt x="9368539" y="767915"/>
                  <a:pt x="9367814" y="767915"/>
                  <a:pt x="9367088" y="767915"/>
                </a:cubicBezTo>
                <a:cubicBezTo>
                  <a:pt x="9366362" y="767915"/>
                  <a:pt x="9365275" y="767915"/>
                  <a:pt x="9364912" y="767189"/>
                </a:cubicBezTo>
                <a:cubicBezTo>
                  <a:pt x="9356209" y="760652"/>
                  <a:pt x="9348230" y="753389"/>
                  <a:pt x="9339527" y="746488"/>
                </a:cubicBezTo>
                <a:cubicBezTo>
                  <a:pt x="9333362" y="741404"/>
                  <a:pt x="9323932" y="735956"/>
                  <a:pt x="9320306" y="728330"/>
                </a:cubicBezTo>
                <a:cubicBezTo>
                  <a:pt x="9319581" y="727604"/>
                  <a:pt x="9321031" y="726514"/>
                  <a:pt x="9321757" y="727604"/>
                </a:cubicBezTo>
                <a:cubicBezTo>
                  <a:pt x="9328284" y="734867"/>
                  <a:pt x="9339527" y="741041"/>
                  <a:pt x="9347505" y="746852"/>
                </a:cubicBezTo>
                <a:cubicBezTo>
                  <a:pt x="9354032" y="752300"/>
                  <a:pt x="9360560" y="757747"/>
                  <a:pt x="9367088" y="763195"/>
                </a:cubicBezTo>
                <a:cubicBezTo>
                  <a:pt x="9383407" y="744672"/>
                  <a:pt x="9402265" y="727604"/>
                  <a:pt x="9420035" y="710171"/>
                </a:cubicBezTo>
                <a:close/>
                <a:moveTo>
                  <a:pt x="9427649" y="708933"/>
                </a:moveTo>
                <a:cubicBezTo>
                  <a:pt x="9428729" y="707855"/>
                  <a:pt x="9430528" y="709652"/>
                  <a:pt x="9429808" y="710730"/>
                </a:cubicBezTo>
                <a:cubicBezTo>
                  <a:pt x="9420814" y="721868"/>
                  <a:pt x="9412179" y="733366"/>
                  <a:pt x="9403185" y="744144"/>
                </a:cubicBezTo>
                <a:cubicBezTo>
                  <a:pt x="9397429" y="750971"/>
                  <a:pt x="9390952" y="757080"/>
                  <a:pt x="9385196" y="763906"/>
                </a:cubicBezTo>
                <a:cubicBezTo>
                  <a:pt x="9381598" y="767499"/>
                  <a:pt x="9372964" y="774326"/>
                  <a:pt x="9371885" y="779356"/>
                </a:cubicBezTo>
                <a:cubicBezTo>
                  <a:pt x="9371885" y="780074"/>
                  <a:pt x="9371165" y="780434"/>
                  <a:pt x="9370446" y="780793"/>
                </a:cubicBezTo>
                <a:cubicBezTo>
                  <a:pt x="9369726" y="781871"/>
                  <a:pt x="9368287" y="782229"/>
                  <a:pt x="9367208" y="781152"/>
                </a:cubicBezTo>
                <a:cubicBezTo>
                  <a:pt x="9355335" y="770733"/>
                  <a:pt x="9342744" y="759953"/>
                  <a:pt x="9330151" y="750252"/>
                </a:cubicBezTo>
                <a:cubicBezTo>
                  <a:pt x="9320437" y="743067"/>
                  <a:pt x="9309645" y="735162"/>
                  <a:pt x="9302090" y="725461"/>
                </a:cubicBezTo>
                <a:cubicBezTo>
                  <a:pt x="9302090" y="725461"/>
                  <a:pt x="9302449" y="724743"/>
                  <a:pt x="9302809" y="725101"/>
                </a:cubicBezTo>
                <a:cubicBezTo>
                  <a:pt x="9313962" y="735162"/>
                  <a:pt x="9327993" y="742707"/>
                  <a:pt x="9339506" y="753127"/>
                </a:cubicBezTo>
                <a:cubicBezTo>
                  <a:pt x="9348500" y="761391"/>
                  <a:pt x="9358574" y="768576"/>
                  <a:pt x="9368287" y="776841"/>
                </a:cubicBezTo>
                <a:cubicBezTo>
                  <a:pt x="9369366" y="772888"/>
                  <a:pt x="9373683" y="770014"/>
                  <a:pt x="9376562" y="766780"/>
                </a:cubicBezTo>
                <a:cubicBezTo>
                  <a:pt x="9381959" y="760313"/>
                  <a:pt x="9388434" y="754205"/>
                  <a:pt x="9393831" y="747737"/>
                </a:cubicBezTo>
                <a:cubicBezTo>
                  <a:pt x="9405703" y="735162"/>
                  <a:pt x="9416496" y="721868"/>
                  <a:pt x="9427649" y="708933"/>
                </a:cubicBezTo>
                <a:close/>
                <a:moveTo>
                  <a:pt x="2918165" y="708695"/>
                </a:moveTo>
                <a:cubicBezTo>
                  <a:pt x="2918165" y="705449"/>
                  <a:pt x="2923005" y="705449"/>
                  <a:pt x="2923005" y="708695"/>
                </a:cubicBezTo>
                <a:cubicBezTo>
                  <a:pt x="2923349" y="717350"/>
                  <a:pt x="2924387" y="727087"/>
                  <a:pt x="2923349" y="736103"/>
                </a:cubicBezTo>
                <a:cubicBezTo>
                  <a:pt x="2923005" y="738628"/>
                  <a:pt x="2918165" y="740070"/>
                  <a:pt x="2917818" y="736463"/>
                </a:cubicBezTo>
                <a:cubicBezTo>
                  <a:pt x="2916782" y="727448"/>
                  <a:pt x="2917818" y="717711"/>
                  <a:pt x="2918165" y="708695"/>
                </a:cubicBezTo>
                <a:close/>
                <a:moveTo>
                  <a:pt x="11458664" y="705523"/>
                </a:moveTo>
                <a:cubicBezTo>
                  <a:pt x="11460727" y="708075"/>
                  <a:pt x="11462102" y="710989"/>
                  <a:pt x="11463821" y="713540"/>
                </a:cubicBezTo>
                <a:cubicBezTo>
                  <a:pt x="11465540" y="715727"/>
                  <a:pt x="11467260" y="717913"/>
                  <a:pt x="11469322" y="719736"/>
                </a:cubicBezTo>
                <a:cubicBezTo>
                  <a:pt x="11470010" y="720828"/>
                  <a:pt x="11468635" y="722286"/>
                  <a:pt x="11467947" y="721193"/>
                </a:cubicBezTo>
                <a:cubicBezTo>
                  <a:pt x="11466228" y="719006"/>
                  <a:pt x="11464165" y="716820"/>
                  <a:pt x="11462789" y="714269"/>
                </a:cubicBezTo>
                <a:cubicBezTo>
                  <a:pt x="11461071" y="711718"/>
                  <a:pt x="11459695" y="708803"/>
                  <a:pt x="11457977" y="706252"/>
                </a:cubicBezTo>
                <a:cubicBezTo>
                  <a:pt x="11457633" y="705888"/>
                  <a:pt x="11457977" y="705159"/>
                  <a:pt x="11458664" y="705523"/>
                </a:cubicBezTo>
                <a:close/>
                <a:moveTo>
                  <a:pt x="11518178" y="703942"/>
                </a:moveTo>
                <a:cubicBezTo>
                  <a:pt x="11518545" y="703569"/>
                  <a:pt x="11519278" y="703942"/>
                  <a:pt x="11518545" y="704686"/>
                </a:cubicBezTo>
                <a:cubicBezTo>
                  <a:pt x="11510472" y="710640"/>
                  <a:pt x="11501298" y="715106"/>
                  <a:pt x="11492492" y="719943"/>
                </a:cubicBezTo>
                <a:cubicBezTo>
                  <a:pt x="11491758" y="720688"/>
                  <a:pt x="11491024" y="719571"/>
                  <a:pt x="11491758" y="718827"/>
                </a:cubicBezTo>
                <a:cubicBezTo>
                  <a:pt x="11500565" y="713989"/>
                  <a:pt x="11509738" y="709524"/>
                  <a:pt x="11518178" y="703942"/>
                </a:cubicBezTo>
                <a:close/>
                <a:moveTo>
                  <a:pt x="11714502" y="703495"/>
                </a:moveTo>
                <a:lnTo>
                  <a:pt x="11714477" y="710006"/>
                </a:lnTo>
                <a:lnTo>
                  <a:pt x="11712824" y="711467"/>
                </a:lnTo>
                <a:close/>
                <a:moveTo>
                  <a:pt x="11711848" y="702713"/>
                </a:moveTo>
                <a:cubicBezTo>
                  <a:pt x="11713280" y="706382"/>
                  <a:pt x="11712207" y="708951"/>
                  <a:pt x="11710059" y="711886"/>
                </a:cubicBezTo>
                <a:cubicBezTo>
                  <a:pt x="11708629" y="713354"/>
                  <a:pt x="11707198" y="715188"/>
                  <a:pt x="11705409" y="716657"/>
                </a:cubicBezTo>
                <a:cubicBezTo>
                  <a:pt x="11703979" y="717757"/>
                  <a:pt x="11701831" y="718858"/>
                  <a:pt x="11700758" y="720326"/>
                </a:cubicBezTo>
                <a:cubicBezTo>
                  <a:pt x="11700043" y="720693"/>
                  <a:pt x="11699327" y="719959"/>
                  <a:pt x="11699685" y="719592"/>
                </a:cubicBezTo>
                <a:cubicBezTo>
                  <a:pt x="11701473" y="717757"/>
                  <a:pt x="11703620" y="716657"/>
                  <a:pt x="11705409" y="714455"/>
                </a:cubicBezTo>
                <a:cubicBezTo>
                  <a:pt x="11708629" y="711519"/>
                  <a:pt x="11711848" y="708217"/>
                  <a:pt x="11710418" y="703446"/>
                </a:cubicBezTo>
                <a:cubicBezTo>
                  <a:pt x="11710059" y="702345"/>
                  <a:pt x="11711848" y="701979"/>
                  <a:pt x="11711848" y="702713"/>
                </a:cubicBezTo>
                <a:close/>
                <a:moveTo>
                  <a:pt x="2559932" y="701953"/>
                </a:moveTo>
                <a:cubicBezTo>
                  <a:pt x="2560657" y="699088"/>
                  <a:pt x="2565010" y="700162"/>
                  <a:pt x="2563921" y="703027"/>
                </a:cubicBezTo>
                <a:cubicBezTo>
                  <a:pt x="2560657" y="711620"/>
                  <a:pt x="2553404" y="718064"/>
                  <a:pt x="2548327" y="725582"/>
                </a:cubicBezTo>
                <a:cubicBezTo>
                  <a:pt x="2543249" y="733459"/>
                  <a:pt x="2538173" y="742052"/>
                  <a:pt x="2532371" y="749572"/>
                </a:cubicBezTo>
                <a:cubicBezTo>
                  <a:pt x="2529470" y="752794"/>
                  <a:pt x="2524028" y="748139"/>
                  <a:pt x="2526568" y="744917"/>
                </a:cubicBezTo>
                <a:cubicBezTo>
                  <a:pt x="2532007" y="737398"/>
                  <a:pt x="2537448" y="729880"/>
                  <a:pt x="2543249" y="722360"/>
                </a:cubicBezTo>
                <a:cubicBezTo>
                  <a:pt x="2548690" y="715558"/>
                  <a:pt x="2556305" y="709830"/>
                  <a:pt x="2559932" y="701953"/>
                </a:cubicBezTo>
                <a:close/>
                <a:moveTo>
                  <a:pt x="11519794" y="697578"/>
                </a:moveTo>
                <a:cubicBezTo>
                  <a:pt x="11520515" y="697209"/>
                  <a:pt x="11520876" y="697578"/>
                  <a:pt x="11520515" y="697948"/>
                </a:cubicBezTo>
                <a:cubicBezTo>
                  <a:pt x="11517992" y="700907"/>
                  <a:pt x="11513667" y="702386"/>
                  <a:pt x="11510424" y="704235"/>
                </a:cubicBezTo>
                <a:cubicBezTo>
                  <a:pt x="11505378" y="706823"/>
                  <a:pt x="11500332" y="709781"/>
                  <a:pt x="11495646" y="712371"/>
                </a:cubicBezTo>
                <a:cubicBezTo>
                  <a:pt x="11494925" y="712740"/>
                  <a:pt x="11494205" y="711630"/>
                  <a:pt x="11494925" y="710891"/>
                </a:cubicBezTo>
                <a:cubicBezTo>
                  <a:pt x="11502855" y="706083"/>
                  <a:pt x="11512226" y="703125"/>
                  <a:pt x="11519794" y="697578"/>
                </a:cubicBezTo>
                <a:close/>
                <a:moveTo>
                  <a:pt x="10165839" y="697115"/>
                </a:moveTo>
                <a:cubicBezTo>
                  <a:pt x="10167014" y="698240"/>
                  <a:pt x="10167466" y="700130"/>
                  <a:pt x="10166019" y="701570"/>
                </a:cubicBezTo>
                <a:cubicBezTo>
                  <a:pt x="10132392" y="736480"/>
                  <a:pt x="10082493" y="760952"/>
                  <a:pt x="10033317" y="760233"/>
                </a:cubicBezTo>
                <a:cubicBezTo>
                  <a:pt x="9991373" y="759513"/>
                  <a:pt x="9937857" y="751595"/>
                  <a:pt x="9913993" y="713086"/>
                </a:cubicBezTo>
                <a:cubicBezTo>
                  <a:pt x="9913269" y="711647"/>
                  <a:pt x="9915439" y="710207"/>
                  <a:pt x="9916524" y="711647"/>
                </a:cubicBezTo>
                <a:cubicBezTo>
                  <a:pt x="9979802" y="781107"/>
                  <a:pt x="10101296" y="759513"/>
                  <a:pt x="10161319" y="697251"/>
                </a:cubicBezTo>
                <a:cubicBezTo>
                  <a:pt x="10162765" y="695631"/>
                  <a:pt x="10164664" y="695991"/>
                  <a:pt x="10165839" y="697115"/>
                </a:cubicBezTo>
                <a:close/>
                <a:moveTo>
                  <a:pt x="11715935" y="696684"/>
                </a:moveTo>
                <a:lnTo>
                  <a:pt x="11714502" y="703495"/>
                </a:lnTo>
                <a:lnTo>
                  <a:pt x="11714522" y="698105"/>
                </a:lnTo>
                <a:cubicBezTo>
                  <a:pt x="11713815" y="697040"/>
                  <a:pt x="11715228" y="695618"/>
                  <a:pt x="11715935" y="696684"/>
                </a:cubicBezTo>
                <a:close/>
                <a:moveTo>
                  <a:pt x="9998599" y="695094"/>
                </a:moveTo>
                <a:cubicBezTo>
                  <a:pt x="10000205" y="695141"/>
                  <a:pt x="10001765" y="696271"/>
                  <a:pt x="10001581" y="698531"/>
                </a:cubicBezTo>
                <a:cubicBezTo>
                  <a:pt x="10001581" y="700790"/>
                  <a:pt x="10000847" y="702673"/>
                  <a:pt x="10000113" y="704556"/>
                </a:cubicBezTo>
                <a:cubicBezTo>
                  <a:pt x="9998278" y="707946"/>
                  <a:pt x="9992774" y="705310"/>
                  <a:pt x="9994242" y="701920"/>
                </a:cubicBezTo>
                <a:cubicBezTo>
                  <a:pt x="9994609" y="700790"/>
                  <a:pt x="9995343" y="699661"/>
                  <a:pt x="9995343" y="698154"/>
                </a:cubicBezTo>
                <a:cubicBezTo>
                  <a:pt x="9995343" y="696083"/>
                  <a:pt x="9996994" y="695047"/>
                  <a:pt x="9998599" y="695094"/>
                </a:cubicBezTo>
                <a:close/>
                <a:moveTo>
                  <a:pt x="11719781" y="693518"/>
                </a:moveTo>
                <a:lnTo>
                  <a:pt x="11726286" y="704896"/>
                </a:lnTo>
                <a:cubicBezTo>
                  <a:pt x="11726647" y="709169"/>
                  <a:pt x="11725021" y="713487"/>
                  <a:pt x="11720865" y="716545"/>
                </a:cubicBezTo>
                <a:cubicBezTo>
                  <a:pt x="11715444" y="720862"/>
                  <a:pt x="11710023" y="725540"/>
                  <a:pt x="11703880" y="728778"/>
                </a:cubicBezTo>
                <a:cubicBezTo>
                  <a:pt x="11697014" y="732737"/>
                  <a:pt x="11689425" y="735614"/>
                  <a:pt x="11683281" y="741012"/>
                </a:cubicBezTo>
                <a:cubicBezTo>
                  <a:pt x="11682559" y="741372"/>
                  <a:pt x="11681835" y="740652"/>
                  <a:pt x="11682559" y="739933"/>
                </a:cubicBezTo>
                <a:cubicBezTo>
                  <a:pt x="11690509" y="732737"/>
                  <a:pt x="11701350" y="729498"/>
                  <a:pt x="11709662" y="722661"/>
                </a:cubicBezTo>
                <a:cubicBezTo>
                  <a:pt x="11713637" y="719784"/>
                  <a:pt x="11720865" y="715825"/>
                  <a:pt x="11723034" y="711508"/>
                </a:cubicBezTo>
                <a:cubicBezTo>
                  <a:pt x="11726286" y="705391"/>
                  <a:pt x="11723757" y="698915"/>
                  <a:pt x="11718696" y="694957"/>
                </a:cubicBezTo>
                <a:close/>
                <a:moveTo>
                  <a:pt x="11456042" y="692809"/>
                </a:moveTo>
                <a:cubicBezTo>
                  <a:pt x="11456042" y="692438"/>
                  <a:pt x="11456757" y="692438"/>
                  <a:pt x="11457113" y="692809"/>
                </a:cubicBezTo>
                <a:cubicBezTo>
                  <a:pt x="11458184" y="696881"/>
                  <a:pt x="11461397" y="701695"/>
                  <a:pt x="11463895" y="705769"/>
                </a:cubicBezTo>
                <a:cubicBezTo>
                  <a:pt x="11466394" y="709842"/>
                  <a:pt x="11469250" y="713175"/>
                  <a:pt x="11472463" y="716878"/>
                </a:cubicBezTo>
                <a:cubicBezTo>
                  <a:pt x="11473176" y="717989"/>
                  <a:pt x="11471749" y="719100"/>
                  <a:pt x="11471035" y="718359"/>
                </a:cubicBezTo>
                <a:cubicBezTo>
                  <a:pt x="11467108" y="714286"/>
                  <a:pt x="11464253" y="709842"/>
                  <a:pt x="11461754" y="705029"/>
                </a:cubicBezTo>
                <a:cubicBezTo>
                  <a:pt x="11459612" y="701326"/>
                  <a:pt x="11457113" y="696881"/>
                  <a:pt x="11456042" y="692809"/>
                </a:cubicBezTo>
                <a:close/>
                <a:moveTo>
                  <a:pt x="11521027" y="691194"/>
                </a:moveTo>
                <a:cubicBezTo>
                  <a:pt x="11521747" y="690848"/>
                  <a:pt x="11522467" y="691885"/>
                  <a:pt x="11521387" y="692231"/>
                </a:cubicBezTo>
                <a:cubicBezTo>
                  <a:pt x="11512396" y="697071"/>
                  <a:pt x="11503405" y="701910"/>
                  <a:pt x="11494053" y="706058"/>
                </a:cubicBezTo>
                <a:cubicBezTo>
                  <a:pt x="11493334" y="706404"/>
                  <a:pt x="11492615" y="705367"/>
                  <a:pt x="11493334" y="704675"/>
                </a:cubicBezTo>
                <a:cubicBezTo>
                  <a:pt x="11502326" y="700182"/>
                  <a:pt x="11511677" y="695688"/>
                  <a:pt x="11521027" y="691194"/>
                </a:cubicBezTo>
                <a:close/>
                <a:moveTo>
                  <a:pt x="2470971" y="687802"/>
                </a:moveTo>
                <a:cubicBezTo>
                  <a:pt x="2470971" y="686368"/>
                  <a:pt x="2472978" y="686368"/>
                  <a:pt x="2472978" y="687802"/>
                </a:cubicBezTo>
                <a:cubicBezTo>
                  <a:pt x="2474652" y="717930"/>
                  <a:pt x="2475322" y="747700"/>
                  <a:pt x="2475993" y="778186"/>
                </a:cubicBezTo>
                <a:cubicBezTo>
                  <a:pt x="2475993" y="781414"/>
                  <a:pt x="2470971" y="781414"/>
                  <a:pt x="2470971" y="777828"/>
                </a:cubicBezTo>
                <a:cubicBezTo>
                  <a:pt x="2471639" y="748058"/>
                  <a:pt x="2469966" y="717930"/>
                  <a:pt x="2470971" y="687802"/>
                </a:cubicBezTo>
                <a:close/>
                <a:moveTo>
                  <a:pt x="2549938" y="686709"/>
                </a:moveTo>
                <a:cubicBezTo>
                  <a:pt x="2550961" y="687293"/>
                  <a:pt x="2551584" y="688551"/>
                  <a:pt x="2550873" y="689808"/>
                </a:cubicBezTo>
                <a:cubicBezTo>
                  <a:pt x="2535223" y="711366"/>
                  <a:pt x="2520638" y="733283"/>
                  <a:pt x="2506768" y="755559"/>
                </a:cubicBezTo>
                <a:cubicBezTo>
                  <a:pt x="2504635" y="759152"/>
                  <a:pt x="2498588" y="755919"/>
                  <a:pt x="2501078" y="752326"/>
                </a:cubicBezTo>
                <a:cubicBezTo>
                  <a:pt x="2515660" y="730050"/>
                  <a:pt x="2530599" y="708492"/>
                  <a:pt x="2546605" y="687653"/>
                </a:cubicBezTo>
                <a:cubicBezTo>
                  <a:pt x="2547494" y="686215"/>
                  <a:pt x="2548916" y="686125"/>
                  <a:pt x="2549938" y="686709"/>
                </a:cubicBezTo>
                <a:close/>
                <a:moveTo>
                  <a:pt x="2931024" y="686578"/>
                </a:moveTo>
                <a:cubicBezTo>
                  <a:pt x="2931024" y="684778"/>
                  <a:pt x="2933444" y="684778"/>
                  <a:pt x="2933444" y="686578"/>
                </a:cubicBezTo>
                <a:cubicBezTo>
                  <a:pt x="2934135" y="703139"/>
                  <a:pt x="2932062" y="721140"/>
                  <a:pt x="2934826" y="737341"/>
                </a:cubicBezTo>
                <a:cubicBezTo>
                  <a:pt x="2935519" y="740581"/>
                  <a:pt x="2931369" y="741662"/>
                  <a:pt x="2930678" y="738781"/>
                </a:cubicBezTo>
                <a:cubicBezTo>
                  <a:pt x="2927913" y="731580"/>
                  <a:pt x="2929987" y="724381"/>
                  <a:pt x="2929987" y="717180"/>
                </a:cubicBezTo>
                <a:cubicBezTo>
                  <a:pt x="2930333" y="706740"/>
                  <a:pt x="2930678" y="696658"/>
                  <a:pt x="2931024" y="686578"/>
                </a:cubicBezTo>
                <a:close/>
                <a:moveTo>
                  <a:pt x="11052381" y="684471"/>
                </a:moveTo>
                <a:cubicBezTo>
                  <a:pt x="11056166" y="684471"/>
                  <a:pt x="11056166" y="690457"/>
                  <a:pt x="11052381" y="690457"/>
                </a:cubicBezTo>
                <a:cubicBezTo>
                  <a:pt x="11048595" y="690457"/>
                  <a:pt x="11048595" y="684471"/>
                  <a:pt x="11052381" y="684471"/>
                </a:cubicBezTo>
                <a:close/>
                <a:moveTo>
                  <a:pt x="11523706" y="683276"/>
                </a:moveTo>
                <a:cubicBezTo>
                  <a:pt x="11524061" y="682897"/>
                  <a:pt x="11524061" y="683276"/>
                  <a:pt x="11524061" y="683276"/>
                </a:cubicBezTo>
                <a:cubicBezTo>
                  <a:pt x="11520504" y="686684"/>
                  <a:pt x="11516591" y="688198"/>
                  <a:pt x="11512679" y="690470"/>
                </a:cubicBezTo>
                <a:cubicBezTo>
                  <a:pt x="11507700" y="693119"/>
                  <a:pt x="11503075" y="695391"/>
                  <a:pt x="11498452" y="698041"/>
                </a:cubicBezTo>
                <a:cubicBezTo>
                  <a:pt x="11497740" y="698420"/>
                  <a:pt x="11497385" y="697284"/>
                  <a:pt x="11498096" y="696905"/>
                </a:cubicBezTo>
                <a:cubicBezTo>
                  <a:pt x="11502008" y="694255"/>
                  <a:pt x="11506632" y="692362"/>
                  <a:pt x="11510901" y="690470"/>
                </a:cubicBezTo>
                <a:cubicBezTo>
                  <a:pt x="11515169" y="688198"/>
                  <a:pt x="11520148" y="686684"/>
                  <a:pt x="11523706" y="683276"/>
                </a:cubicBezTo>
                <a:close/>
                <a:moveTo>
                  <a:pt x="9995206" y="681360"/>
                </a:moveTo>
                <a:cubicBezTo>
                  <a:pt x="9996731" y="681727"/>
                  <a:pt x="9997840" y="683017"/>
                  <a:pt x="9996916" y="684859"/>
                </a:cubicBezTo>
                <a:cubicBezTo>
                  <a:pt x="9995436" y="688543"/>
                  <a:pt x="9994328" y="692227"/>
                  <a:pt x="9992848" y="695912"/>
                </a:cubicBezTo>
                <a:cubicBezTo>
                  <a:pt x="9991739" y="699596"/>
                  <a:pt x="9990999" y="703649"/>
                  <a:pt x="9989150" y="706965"/>
                </a:cubicBezTo>
                <a:cubicBezTo>
                  <a:pt x="9987301" y="709544"/>
                  <a:pt x="9983603" y="708070"/>
                  <a:pt x="9983603" y="705123"/>
                </a:cubicBezTo>
                <a:cubicBezTo>
                  <a:pt x="9983233" y="701438"/>
                  <a:pt x="9985082" y="697754"/>
                  <a:pt x="9986562" y="694438"/>
                </a:cubicBezTo>
                <a:cubicBezTo>
                  <a:pt x="9987671" y="690754"/>
                  <a:pt x="9989150" y="687070"/>
                  <a:pt x="9990999" y="683386"/>
                </a:cubicBezTo>
                <a:cubicBezTo>
                  <a:pt x="9991739" y="681544"/>
                  <a:pt x="9993680" y="680991"/>
                  <a:pt x="9995206" y="681360"/>
                </a:cubicBezTo>
                <a:close/>
                <a:moveTo>
                  <a:pt x="11520536" y="679717"/>
                </a:moveTo>
                <a:cubicBezTo>
                  <a:pt x="11520536" y="679717"/>
                  <a:pt x="11520886" y="680065"/>
                  <a:pt x="11520536" y="680065"/>
                </a:cubicBezTo>
                <a:cubicBezTo>
                  <a:pt x="11514929" y="684240"/>
                  <a:pt x="11507922" y="686675"/>
                  <a:pt x="11501966" y="690152"/>
                </a:cubicBezTo>
                <a:cubicBezTo>
                  <a:pt x="11501265" y="690501"/>
                  <a:pt x="11500565" y="689805"/>
                  <a:pt x="11501265" y="689457"/>
                </a:cubicBezTo>
                <a:cubicBezTo>
                  <a:pt x="11507572" y="686326"/>
                  <a:pt x="11514580" y="683543"/>
                  <a:pt x="11520536" y="679717"/>
                </a:cubicBezTo>
                <a:close/>
                <a:moveTo>
                  <a:pt x="11451273" y="677257"/>
                </a:moveTo>
                <a:cubicBezTo>
                  <a:pt x="11451273" y="676897"/>
                  <a:pt x="11451995" y="676537"/>
                  <a:pt x="11452356" y="677257"/>
                </a:cubicBezTo>
                <a:cubicBezTo>
                  <a:pt x="11453440" y="683018"/>
                  <a:pt x="11458500" y="689138"/>
                  <a:pt x="11461753" y="694178"/>
                </a:cubicBezTo>
                <a:cubicBezTo>
                  <a:pt x="11465727" y="700299"/>
                  <a:pt x="11469703" y="706059"/>
                  <a:pt x="11474039" y="711820"/>
                </a:cubicBezTo>
                <a:cubicBezTo>
                  <a:pt x="11474762" y="712899"/>
                  <a:pt x="11473317" y="714340"/>
                  <a:pt x="11472593" y="713259"/>
                </a:cubicBezTo>
                <a:cubicBezTo>
                  <a:pt x="11467896" y="707499"/>
                  <a:pt x="11463920" y="701379"/>
                  <a:pt x="11460306" y="694898"/>
                </a:cubicBezTo>
                <a:cubicBezTo>
                  <a:pt x="11457054" y="689498"/>
                  <a:pt x="11452356" y="683377"/>
                  <a:pt x="11451273" y="677257"/>
                </a:cubicBezTo>
                <a:close/>
                <a:moveTo>
                  <a:pt x="11523281" y="673702"/>
                </a:moveTo>
                <a:cubicBezTo>
                  <a:pt x="11523660" y="673357"/>
                  <a:pt x="11524038" y="674048"/>
                  <a:pt x="11523660" y="674394"/>
                </a:cubicBezTo>
                <a:cubicBezTo>
                  <a:pt x="11519495" y="676814"/>
                  <a:pt x="11514194" y="678197"/>
                  <a:pt x="11509652" y="680617"/>
                </a:cubicBezTo>
                <a:cubicBezTo>
                  <a:pt x="11508895" y="680962"/>
                  <a:pt x="11508516" y="679926"/>
                  <a:pt x="11509273" y="679579"/>
                </a:cubicBezTo>
                <a:cubicBezTo>
                  <a:pt x="11513816" y="677506"/>
                  <a:pt x="11518738" y="676122"/>
                  <a:pt x="11523281" y="673702"/>
                </a:cubicBezTo>
                <a:close/>
                <a:moveTo>
                  <a:pt x="11521330" y="672085"/>
                </a:moveTo>
                <a:cubicBezTo>
                  <a:pt x="11521703" y="671767"/>
                  <a:pt x="11522452" y="672721"/>
                  <a:pt x="11521703" y="673039"/>
                </a:cubicBezTo>
                <a:cubicBezTo>
                  <a:pt x="11518336" y="673993"/>
                  <a:pt x="11514595" y="675265"/>
                  <a:pt x="11511227" y="676220"/>
                </a:cubicBezTo>
                <a:cubicBezTo>
                  <a:pt x="11510479" y="676220"/>
                  <a:pt x="11510106" y="675583"/>
                  <a:pt x="11510479" y="675265"/>
                </a:cubicBezTo>
                <a:cubicBezTo>
                  <a:pt x="11514221" y="674311"/>
                  <a:pt x="11517962" y="673357"/>
                  <a:pt x="11521330" y="672085"/>
                </a:cubicBezTo>
                <a:close/>
                <a:moveTo>
                  <a:pt x="2945114" y="670196"/>
                </a:moveTo>
                <a:cubicBezTo>
                  <a:pt x="2945477" y="667287"/>
                  <a:pt x="2949813" y="667650"/>
                  <a:pt x="2949813" y="670196"/>
                </a:cubicBezTo>
                <a:cubicBezTo>
                  <a:pt x="2949090" y="683651"/>
                  <a:pt x="2949090" y="696743"/>
                  <a:pt x="2949090" y="709834"/>
                </a:cubicBezTo>
                <a:cubicBezTo>
                  <a:pt x="2949452" y="721107"/>
                  <a:pt x="2947645" y="733471"/>
                  <a:pt x="2948729" y="744381"/>
                </a:cubicBezTo>
                <a:cubicBezTo>
                  <a:pt x="2949452" y="747291"/>
                  <a:pt x="2944756" y="748018"/>
                  <a:pt x="2944392" y="745109"/>
                </a:cubicBezTo>
                <a:cubicBezTo>
                  <a:pt x="2942224" y="733836"/>
                  <a:pt x="2943669" y="721107"/>
                  <a:pt x="2943669" y="709834"/>
                </a:cubicBezTo>
                <a:cubicBezTo>
                  <a:pt x="2944031" y="696743"/>
                  <a:pt x="2944392" y="683288"/>
                  <a:pt x="2945114" y="670196"/>
                </a:cubicBezTo>
                <a:close/>
                <a:moveTo>
                  <a:pt x="9989250" y="664965"/>
                </a:moveTo>
                <a:cubicBezTo>
                  <a:pt x="9990605" y="665823"/>
                  <a:pt x="9991509" y="667630"/>
                  <a:pt x="9990605" y="669437"/>
                </a:cubicBezTo>
                <a:cubicBezTo>
                  <a:pt x="9985185" y="681363"/>
                  <a:pt x="9980487" y="693289"/>
                  <a:pt x="9975789" y="705576"/>
                </a:cubicBezTo>
                <a:cubicBezTo>
                  <a:pt x="9974343" y="709551"/>
                  <a:pt x="9968922" y="707744"/>
                  <a:pt x="9969645" y="703769"/>
                </a:cubicBezTo>
                <a:cubicBezTo>
                  <a:pt x="9972174" y="690397"/>
                  <a:pt x="9979764" y="678110"/>
                  <a:pt x="9985185" y="666185"/>
                </a:cubicBezTo>
                <a:cubicBezTo>
                  <a:pt x="9986088" y="664198"/>
                  <a:pt x="9987895" y="664108"/>
                  <a:pt x="9989250" y="664965"/>
                </a:cubicBezTo>
                <a:close/>
                <a:moveTo>
                  <a:pt x="2549964" y="656356"/>
                </a:moveTo>
                <a:cubicBezTo>
                  <a:pt x="2551390" y="654566"/>
                  <a:pt x="2553885" y="655997"/>
                  <a:pt x="2552815" y="657787"/>
                </a:cubicBezTo>
                <a:cubicBezTo>
                  <a:pt x="2534987" y="682485"/>
                  <a:pt x="2519654" y="708615"/>
                  <a:pt x="2502182" y="733671"/>
                </a:cubicBezTo>
                <a:cubicBezTo>
                  <a:pt x="2500043" y="736893"/>
                  <a:pt x="2495407" y="734029"/>
                  <a:pt x="2497190" y="730808"/>
                </a:cubicBezTo>
                <a:cubicBezTo>
                  <a:pt x="2511810" y="703962"/>
                  <a:pt x="2532134" y="680338"/>
                  <a:pt x="2549964" y="656356"/>
                </a:cubicBezTo>
                <a:close/>
                <a:moveTo>
                  <a:pt x="11639699" y="645469"/>
                </a:moveTo>
                <a:cubicBezTo>
                  <a:pt x="11640494" y="644735"/>
                  <a:pt x="11641686" y="645836"/>
                  <a:pt x="11641288" y="646570"/>
                </a:cubicBezTo>
                <a:cubicBezTo>
                  <a:pt x="11640494" y="647304"/>
                  <a:pt x="11640096" y="647671"/>
                  <a:pt x="11639301" y="648405"/>
                </a:cubicBezTo>
                <a:cubicBezTo>
                  <a:pt x="11638903" y="649139"/>
                  <a:pt x="11637313" y="648405"/>
                  <a:pt x="11638108" y="647671"/>
                </a:cubicBezTo>
                <a:cubicBezTo>
                  <a:pt x="11638506" y="646937"/>
                  <a:pt x="11639301" y="646204"/>
                  <a:pt x="11639699" y="645469"/>
                </a:cubicBezTo>
                <a:close/>
                <a:moveTo>
                  <a:pt x="9979896" y="644925"/>
                </a:moveTo>
                <a:cubicBezTo>
                  <a:pt x="9981276" y="645375"/>
                  <a:pt x="9982344" y="646722"/>
                  <a:pt x="9981810" y="648520"/>
                </a:cubicBezTo>
                <a:cubicBezTo>
                  <a:pt x="9976469" y="662896"/>
                  <a:pt x="9969705" y="676554"/>
                  <a:pt x="9966146" y="691649"/>
                </a:cubicBezTo>
                <a:cubicBezTo>
                  <a:pt x="9965078" y="695242"/>
                  <a:pt x="9959382" y="694524"/>
                  <a:pt x="9959738" y="690930"/>
                </a:cubicBezTo>
                <a:cubicBezTo>
                  <a:pt x="9961518" y="675475"/>
                  <a:pt x="9970418" y="661099"/>
                  <a:pt x="9976114" y="646722"/>
                </a:cubicBezTo>
                <a:cubicBezTo>
                  <a:pt x="9976826" y="644925"/>
                  <a:pt x="9978517" y="644477"/>
                  <a:pt x="9979896" y="644925"/>
                </a:cubicBezTo>
                <a:close/>
                <a:moveTo>
                  <a:pt x="11638790" y="642236"/>
                </a:moveTo>
                <a:cubicBezTo>
                  <a:pt x="11639131" y="641555"/>
                  <a:pt x="11640152" y="642236"/>
                  <a:pt x="11639471" y="642578"/>
                </a:cubicBezTo>
                <a:cubicBezTo>
                  <a:pt x="11638790" y="643940"/>
                  <a:pt x="11638108" y="644622"/>
                  <a:pt x="11637427" y="645303"/>
                </a:cubicBezTo>
                <a:cubicBezTo>
                  <a:pt x="11636745" y="645985"/>
                  <a:pt x="11635723" y="644963"/>
                  <a:pt x="11636404" y="644281"/>
                </a:cubicBezTo>
                <a:cubicBezTo>
                  <a:pt x="11637427" y="643940"/>
                  <a:pt x="11637768" y="642918"/>
                  <a:pt x="11638790" y="642236"/>
                </a:cubicBezTo>
                <a:close/>
                <a:moveTo>
                  <a:pt x="11638765" y="637466"/>
                </a:moveTo>
                <a:cubicBezTo>
                  <a:pt x="11639111" y="636785"/>
                  <a:pt x="11640147" y="637808"/>
                  <a:pt x="11639802" y="638489"/>
                </a:cubicBezTo>
                <a:cubicBezTo>
                  <a:pt x="11637729" y="640533"/>
                  <a:pt x="11636345" y="642918"/>
                  <a:pt x="11634271" y="645303"/>
                </a:cubicBezTo>
                <a:cubicBezTo>
                  <a:pt x="11633580" y="645985"/>
                  <a:pt x="11632543" y="645303"/>
                  <a:pt x="11632889" y="644622"/>
                </a:cubicBezTo>
                <a:cubicBezTo>
                  <a:pt x="11634616" y="641897"/>
                  <a:pt x="11636691" y="639511"/>
                  <a:pt x="11638765" y="637466"/>
                </a:cubicBezTo>
                <a:close/>
                <a:moveTo>
                  <a:pt x="2958300" y="636206"/>
                </a:moveTo>
                <a:cubicBezTo>
                  <a:pt x="2958300" y="635485"/>
                  <a:pt x="2959714" y="635485"/>
                  <a:pt x="2959714" y="636206"/>
                </a:cubicBezTo>
                <a:cubicBezTo>
                  <a:pt x="2960422" y="654962"/>
                  <a:pt x="2961482" y="673718"/>
                  <a:pt x="2961482" y="692114"/>
                </a:cubicBezTo>
                <a:cubicBezTo>
                  <a:pt x="2961482" y="708345"/>
                  <a:pt x="2957947" y="726740"/>
                  <a:pt x="2961482" y="742610"/>
                </a:cubicBezTo>
                <a:cubicBezTo>
                  <a:pt x="2962541" y="746939"/>
                  <a:pt x="2955828" y="748021"/>
                  <a:pt x="2955121" y="743333"/>
                </a:cubicBezTo>
                <a:cubicBezTo>
                  <a:pt x="2953355" y="727101"/>
                  <a:pt x="2956181" y="709067"/>
                  <a:pt x="2956534" y="692114"/>
                </a:cubicBezTo>
                <a:cubicBezTo>
                  <a:pt x="2956889" y="673718"/>
                  <a:pt x="2957241" y="654962"/>
                  <a:pt x="2958300" y="636206"/>
                </a:cubicBezTo>
                <a:close/>
                <a:moveTo>
                  <a:pt x="11636519" y="633959"/>
                </a:moveTo>
                <a:cubicBezTo>
                  <a:pt x="11636915" y="633605"/>
                  <a:pt x="11638506" y="633959"/>
                  <a:pt x="11637712" y="635018"/>
                </a:cubicBezTo>
                <a:cubicBezTo>
                  <a:pt x="11636519" y="636078"/>
                  <a:pt x="11635723" y="637492"/>
                  <a:pt x="11634530" y="638906"/>
                </a:cubicBezTo>
                <a:cubicBezTo>
                  <a:pt x="11633735" y="639612"/>
                  <a:pt x="11632543" y="638906"/>
                  <a:pt x="11632941" y="638198"/>
                </a:cubicBezTo>
                <a:cubicBezTo>
                  <a:pt x="11634530" y="636785"/>
                  <a:pt x="11635723" y="635372"/>
                  <a:pt x="11636519" y="633959"/>
                </a:cubicBezTo>
                <a:close/>
                <a:moveTo>
                  <a:pt x="9468493" y="631531"/>
                </a:moveTo>
                <a:cubicBezTo>
                  <a:pt x="9469208" y="631531"/>
                  <a:pt x="9470282" y="633518"/>
                  <a:pt x="9469208" y="633916"/>
                </a:cubicBezTo>
                <a:cubicBezTo>
                  <a:pt x="9467419" y="635506"/>
                  <a:pt x="9464915" y="636301"/>
                  <a:pt x="9462768" y="637494"/>
                </a:cubicBezTo>
                <a:cubicBezTo>
                  <a:pt x="9460980" y="637891"/>
                  <a:pt x="9458475" y="639083"/>
                  <a:pt x="9456686" y="637891"/>
                </a:cubicBezTo>
                <a:cubicBezTo>
                  <a:pt x="9456329" y="637891"/>
                  <a:pt x="9456686" y="637096"/>
                  <a:pt x="9457044" y="636698"/>
                </a:cubicBezTo>
                <a:cubicBezTo>
                  <a:pt x="9459191" y="636301"/>
                  <a:pt x="9460980" y="635506"/>
                  <a:pt x="9462768" y="633916"/>
                </a:cubicBezTo>
                <a:cubicBezTo>
                  <a:pt x="9464557" y="633121"/>
                  <a:pt x="9466346" y="631531"/>
                  <a:pt x="9468493" y="631531"/>
                </a:cubicBezTo>
                <a:close/>
                <a:moveTo>
                  <a:pt x="11859544" y="630724"/>
                </a:moveTo>
                <a:cubicBezTo>
                  <a:pt x="11859544" y="630357"/>
                  <a:pt x="11859942" y="630724"/>
                  <a:pt x="11859942" y="631091"/>
                </a:cubicBezTo>
                <a:cubicBezTo>
                  <a:pt x="11859544" y="632192"/>
                  <a:pt x="11859544" y="632925"/>
                  <a:pt x="11859544" y="634026"/>
                </a:cubicBezTo>
                <a:cubicBezTo>
                  <a:pt x="11859544" y="634760"/>
                  <a:pt x="11858750" y="634760"/>
                  <a:pt x="11858750" y="634026"/>
                </a:cubicBezTo>
                <a:cubicBezTo>
                  <a:pt x="11858750" y="632925"/>
                  <a:pt x="11859147" y="632192"/>
                  <a:pt x="11859544" y="630724"/>
                </a:cubicBezTo>
                <a:close/>
                <a:moveTo>
                  <a:pt x="9376978" y="629940"/>
                </a:moveTo>
                <a:lnTo>
                  <a:pt x="9377336" y="629940"/>
                </a:lnTo>
                <a:cubicBezTo>
                  <a:pt x="9378054" y="631757"/>
                  <a:pt x="9373028" y="636846"/>
                  <a:pt x="9371950" y="638300"/>
                </a:cubicBezTo>
                <a:cubicBezTo>
                  <a:pt x="9368719" y="643388"/>
                  <a:pt x="9365488" y="649566"/>
                  <a:pt x="9360820" y="653565"/>
                </a:cubicBezTo>
                <a:cubicBezTo>
                  <a:pt x="9358666" y="655018"/>
                  <a:pt x="9356153" y="651747"/>
                  <a:pt x="9358666" y="650294"/>
                </a:cubicBezTo>
                <a:cubicBezTo>
                  <a:pt x="9363693" y="646659"/>
                  <a:pt x="9367283" y="640117"/>
                  <a:pt x="9371592" y="635756"/>
                </a:cubicBezTo>
                <a:cubicBezTo>
                  <a:pt x="9372310" y="634302"/>
                  <a:pt x="9375541" y="629940"/>
                  <a:pt x="9376978" y="629940"/>
                </a:cubicBezTo>
                <a:close/>
                <a:moveTo>
                  <a:pt x="11852707" y="629474"/>
                </a:moveTo>
                <a:cubicBezTo>
                  <a:pt x="11852707" y="628766"/>
                  <a:pt x="11853660" y="629120"/>
                  <a:pt x="11853343" y="629474"/>
                </a:cubicBezTo>
                <a:cubicBezTo>
                  <a:pt x="11853024" y="631240"/>
                  <a:pt x="11852707" y="633714"/>
                  <a:pt x="11852388" y="635834"/>
                </a:cubicBezTo>
                <a:cubicBezTo>
                  <a:pt x="11851752" y="637247"/>
                  <a:pt x="11851752" y="639014"/>
                  <a:pt x="11851435" y="640781"/>
                </a:cubicBezTo>
                <a:cubicBezTo>
                  <a:pt x="11851435" y="641134"/>
                  <a:pt x="11850799" y="640781"/>
                  <a:pt x="11850799" y="640427"/>
                </a:cubicBezTo>
                <a:cubicBezTo>
                  <a:pt x="11851116" y="636540"/>
                  <a:pt x="11851752" y="633006"/>
                  <a:pt x="11852707" y="629474"/>
                </a:cubicBezTo>
                <a:close/>
                <a:moveTo>
                  <a:pt x="9385109" y="627487"/>
                </a:moveTo>
                <a:cubicBezTo>
                  <a:pt x="9386176" y="626760"/>
                  <a:pt x="9387599" y="627487"/>
                  <a:pt x="9386887" y="628938"/>
                </a:cubicBezTo>
                <a:cubicBezTo>
                  <a:pt x="9380485" y="639101"/>
                  <a:pt x="9372305" y="647812"/>
                  <a:pt x="9365547" y="657612"/>
                </a:cubicBezTo>
                <a:cubicBezTo>
                  <a:pt x="9364480" y="659790"/>
                  <a:pt x="9360923" y="657975"/>
                  <a:pt x="9362346" y="655798"/>
                </a:cubicBezTo>
                <a:cubicBezTo>
                  <a:pt x="9369104" y="645634"/>
                  <a:pt x="9377995" y="637649"/>
                  <a:pt x="9385109" y="627487"/>
                </a:cubicBezTo>
                <a:close/>
                <a:moveTo>
                  <a:pt x="11637407" y="626341"/>
                </a:moveTo>
                <a:cubicBezTo>
                  <a:pt x="11637782" y="625654"/>
                  <a:pt x="11638530" y="626341"/>
                  <a:pt x="11638155" y="626686"/>
                </a:cubicBezTo>
                <a:cubicBezTo>
                  <a:pt x="11635161" y="630467"/>
                  <a:pt x="11631795" y="634593"/>
                  <a:pt x="11627679" y="637687"/>
                </a:cubicBezTo>
                <a:cubicBezTo>
                  <a:pt x="11627305" y="638031"/>
                  <a:pt x="11626183" y="637000"/>
                  <a:pt x="11626931" y="636656"/>
                </a:cubicBezTo>
                <a:cubicBezTo>
                  <a:pt x="11630672" y="633562"/>
                  <a:pt x="11634040" y="629780"/>
                  <a:pt x="11637407" y="626341"/>
                </a:cubicBezTo>
                <a:close/>
                <a:moveTo>
                  <a:pt x="9392194" y="625881"/>
                </a:moveTo>
                <a:cubicBezTo>
                  <a:pt x="9392902" y="625171"/>
                  <a:pt x="9393961" y="625881"/>
                  <a:pt x="9393608" y="626946"/>
                </a:cubicBezTo>
                <a:cubicBezTo>
                  <a:pt x="9389721" y="633689"/>
                  <a:pt x="9385128" y="640433"/>
                  <a:pt x="9381241" y="647177"/>
                </a:cubicBezTo>
                <a:cubicBezTo>
                  <a:pt x="9378060" y="652500"/>
                  <a:pt x="9374527" y="658889"/>
                  <a:pt x="9369933" y="662793"/>
                </a:cubicBezTo>
                <a:cubicBezTo>
                  <a:pt x="9368166" y="664568"/>
                  <a:pt x="9365693" y="661728"/>
                  <a:pt x="9367460" y="660309"/>
                </a:cubicBezTo>
                <a:cubicBezTo>
                  <a:pt x="9373113" y="655694"/>
                  <a:pt x="9377001" y="647177"/>
                  <a:pt x="9381241" y="641143"/>
                </a:cubicBezTo>
                <a:cubicBezTo>
                  <a:pt x="9384421" y="636174"/>
                  <a:pt x="9388661" y="631205"/>
                  <a:pt x="9392194" y="625881"/>
                </a:cubicBezTo>
                <a:close/>
                <a:moveTo>
                  <a:pt x="9968996" y="623400"/>
                </a:moveTo>
                <a:cubicBezTo>
                  <a:pt x="9970476" y="620867"/>
                  <a:pt x="9974913" y="622676"/>
                  <a:pt x="9973804" y="625209"/>
                </a:cubicBezTo>
                <a:cubicBezTo>
                  <a:pt x="9966038" y="642938"/>
                  <a:pt x="9957163" y="659944"/>
                  <a:pt x="9950138" y="678034"/>
                </a:cubicBezTo>
                <a:cubicBezTo>
                  <a:pt x="9949397" y="680929"/>
                  <a:pt x="9943481" y="680929"/>
                  <a:pt x="9943850" y="676949"/>
                </a:cubicBezTo>
                <a:cubicBezTo>
                  <a:pt x="9946439" y="657772"/>
                  <a:pt x="9961231" y="640768"/>
                  <a:pt x="9968996" y="623400"/>
                </a:cubicBezTo>
                <a:close/>
                <a:moveTo>
                  <a:pt x="9480391" y="621552"/>
                </a:moveTo>
                <a:cubicBezTo>
                  <a:pt x="9482618" y="620400"/>
                  <a:pt x="9482988" y="624238"/>
                  <a:pt x="9481133" y="625006"/>
                </a:cubicBezTo>
                <a:cubicBezTo>
                  <a:pt x="9475198" y="627309"/>
                  <a:pt x="9469261" y="628845"/>
                  <a:pt x="9463324" y="630379"/>
                </a:cubicBezTo>
                <a:cubicBezTo>
                  <a:pt x="9461841" y="631147"/>
                  <a:pt x="9461099" y="628076"/>
                  <a:pt x="9462954" y="627693"/>
                </a:cubicBezTo>
                <a:cubicBezTo>
                  <a:pt x="9468890" y="625774"/>
                  <a:pt x="9474455" y="623471"/>
                  <a:pt x="9480391" y="621552"/>
                </a:cubicBezTo>
                <a:close/>
                <a:moveTo>
                  <a:pt x="11640638" y="618418"/>
                </a:moveTo>
                <a:cubicBezTo>
                  <a:pt x="11641000" y="617704"/>
                  <a:pt x="11641722" y="618418"/>
                  <a:pt x="11641361" y="618775"/>
                </a:cubicBezTo>
                <a:cubicBezTo>
                  <a:pt x="11637386" y="624130"/>
                  <a:pt x="11632687" y="629127"/>
                  <a:pt x="11627628" y="634124"/>
                </a:cubicBezTo>
                <a:cubicBezTo>
                  <a:pt x="11627266" y="634838"/>
                  <a:pt x="11626183" y="633766"/>
                  <a:pt x="11626544" y="633053"/>
                </a:cubicBezTo>
                <a:cubicBezTo>
                  <a:pt x="11631604" y="628056"/>
                  <a:pt x="11636301" y="623772"/>
                  <a:pt x="11640638" y="618418"/>
                </a:cubicBezTo>
                <a:close/>
                <a:moveTo>
                  <a:pt x="11849032" y="618354"/>
                </a:moveTo>
                <a:cubicBezTo>
                  <a:pt x="11849385" y="617636"/>
                  <a:pt x="11850445" y="617996"/>
                  <a:pt x="11850092" y="618354"/>
                </a:cubicBezTo>
                <a:cubicBezTo>
                  <a:pt x="11849738" y="621586"/>
                  <a:pt x="11849032" y="624817"/>
                  <a:pt x="11848325" y="628049"/>
                </a:cubicBezTo>
                <a:cubicBezTo>
                  <a:pt x="11847265" y="631639"/>
                  <a:pt x="11846911" y="635230"/>
                  <a:pt x="11845852" y="638821"/>
                </a:cubicBezTo>
                <a:cubicBezTo>
                  <a:pt x="11845498" y="639539"/>
                  <a:pt x="11844438" y="639179"/>
                  <a:pt x="11844792" y="638821"/>
                </a:cubicBezTo>
                <a:cubicBezTo>
                  <a:pt x="11846205" y="631999"/>
                  <a:pt x="11848325" y="625177"/>
                  <a:pt x="11849032" y="618354"/>
                </a:cubicBezTo>
                <a:close/>
                <a:moveTo>
                  <a:pt x="11897954" y="617636"/>
                </a:moveTo>
                <a:cubicBezTo>
                  <a:pt x="11897954" y="617636"/>
                  <a:pt x="11898721" y="617636"/>
                  <a:pt x="11898721" y="617982"/>
                </a:cubicBezTo>
                <a:cubicBezTo>
                  <a:pt x="11900640" y="618327"/>
                  <a:pt x="11902176" y="619364"/>
                  <a:pt x="11904095" y="619364"/>
                </a:cubicBezTo>
                <a:cubicBezTo>
                  <a:pt x="11904478" y="619364"/>
                  <a:pt x="11904478" y="620056"/>
                  <a:pt x="11904095" y="620056"/>
                </a:cubicBezTo>
                <a:cubicBezTo>
                  <a:pt x="11903327" y="620056"/>
                  <a:pt x="11902176" y="620056"/>
                  <a:pt x="11901408" y="619711"/>
                </a:cubicBezTo>
                <a:cubicBezTo>
                  <a:pt x="11900256" y="619364"/>
                  <a:pt x="11899489" y="619019"/>
                  <a:pt x="11897954" y="619019"/>
                </a:cubicBezTo>
                <a:cubicBezTo>
                  <a:pt x="11896803" y="620747"/>
                  <a:pt x="11895651" y="622821"/>
                  <a:pt x="11894115" y="624895"/>
                </a:cubicBezTo>
                <a:cubicBezTo>
                  <a:pt x="11894115" y="625241"/>
                  <a:pt x="11893732" y="624895"/>
                  <a:pt x="11893732" y="624550"/>
                </a:cubicBezTo>
                <a:cubicBezTo>
                  <a:pt x="11894884" y="622475"/>
                  <a:pt x="11896035" y="620056"/>
                  <a:pt x="11897954" y="617636"/>
                </a:cubicBezTo>
                <a:close/>
                <a:moveTo>
                  <a:pt x="11896162" y="614456"/>
                </a:moveTo>
                <a:lnTo>
                  <a:pt x="11896521" y="614456"/>
                </a:lnTo>
                <a:cubicBezTo>
                  <a:pt x="11900122" y="615174"/>
                  <a:pt x="11904082" y="615174"/>
                  <a:pt x="11907683" y="616251"/>
                </a:cubicBezTo>
                <a:cubicBezTo>
                  <a:pt x="11907683" y="616251"/>
                  <a:pt x="11907683" y="616969"/>
                  <a:pt x="11907322" y="616969"/>
                </a:cubicBezTo>
                <a:cubicBezTo>
                  <a:pt x="11903722" y="615892"/>
                  <a:pt x="11900122" y="616251"/>
                  <a:pt x="11896521" y="615174"/>
                </a:cubicBezTo>
                <a:cubicBezTo>
                  <a:pt x="11893642" y="618047"/>
                  <a:pt x="11892562" y="621996"/>
                  <a:pt x="11889681" y="625228"/>
                </a:cubicBezTo>
                <a:cubicBezTo>
                  <a:pt x="11889322" y="625228"/>
                  <a:pt x="11888961" y="624868"/>
                  <a:pt x="11889322" y="624509"/>
                </a:cubicBezTo>
                <a:cubicBezTo>
                  <a:pt x="11892201" y="621637"/>
                  <a:pt x="11892921" y="617329"/>
                  <a:pt x="11896162" y="614456"/>
                </a:cubicBezTo>
                <a:close/>
                <a:moveTo>
                  <a:pt x="11641441" y="612073"/>
                </a:moveTo>
                <a:cubicBezTo>
                  <a:pt x="11641813" y="611344"/>
                  <a:pt x="11643302" y="612073"/>
                  <a:pt x="11642557" y="612801"/>
                </a:cubicBezTo>
                <a:cubicBezTo>
                  <a:pt x="11638091" y="618267"/>
                  <a:pt x="11632881" y="623004"/>
                  <a:pt x="11628043" y="628105"/>
                </a:cubicBezTo>
                <a:cubicBezTo>
                  <a:pt x="11627299" y="628470"/>
                  <a:pt x="11626183" y="627741"/>
                  <a:pt x="11626927" y="627012"/>
                </a:cubicBezTo>
                <a:cubicBezTo>
                  <a:pt x="11631765" y="621911"/>
                  <a:pt x="11636974" y="617174"/>
                  <a:pt x="11641441" y="612073"/>
                </a:cubicBezTo>
                <a:close/>
                <a:moveTo>
                  <a:pt x="11847619" y="611993"/>
                </a:moveTo>
                <a:cubicBezTo>
                  <a:pt x="11848016" y="611276"/>
                  <a:pt x="11848811" y="611634"/>
                  <a:pt x="11848811" y="611993"/>
                </a:cubicBezTo>
                <a:cubicBezTo>
                  <a:pt x="11848016" y="620234"/>
                  <a:pt x="11844836" y="628117"/>
                  <a:pt x="11842848" y="635643"/>
                </a:cubicBezTo>
                <a:cubicBezTo>
                  <a:pt x="11842848" y="636359"/>
                  <a:pt x="11841258" y="636359"/>
                  <a:pt x="11841656" y="635643"/>
                </a:cubicBezTo>
                <a:cubicBezTo>
                  <a:pt x="11843245" y="627401"/>
                  <a:pt x="11846823" y="619876"/>
                  <a:pt x="11847619" y="611993"/>
                </a:cubicBezTo>
                <a:close/>
                <a:moveTo>
                  <a:pt x="11562704" y="611705"/>
                </a:moveTo>
                <a:cubicBezTo>
                  <a:pt x="11563070" y="611344"/>
                  <a:pt x="11563802" y="612067"/>
                  <a:pt x="11563436" y="612427"/>
                </a:cubicBezTo>
                <a:cubicBezTo>
                  <a:pt x="11561605" y="614958"/>
                  <a:pt x="11559775" y="617487"/>
                  <a:pt x="11557579" y="619655"/>
                </a:cubicBezTo>
                <a:cubicBezTo>
                  <a:pt x="11555383" y="621462"/>
                  <a:pt x="11553187" y="623631"/>
                  <a:pt x="11550990" y="626161"/>
                </a:cubicBezTo>
                <a:lnTo>
                  <a:pt x="11550624" y="626161"/>
                </a:lnTo>
                <a:lnTo>
                  <a:pt x="11549215" y="626856"/>
                </a:lnTo>
                <a:lnTo>
                  <a:pt x="11549616" y="626891"/>
                </a:lnTo>
                <a:cubicBezTo>
                  <a:pt x="11549971" y="626891"/>
                  <a:pt x="11550326" y="627245"/>
                  <a:pt x="11550326" y="627245"/>
                </a:cubicBezTo>
                <a:cubicBezTo>
                  <a:pt x="11552456" y="625478"/>
                  <a:pt x="11554230" y="623357"/>
                  <a:pt x="11556360" y="621238"/>
                </a:cubicBezTo>
                <a:cubicBezTo>
                  <a:pt x="11558489" y="619117"/>
                  <a:pt x="11561329" y="617350"/>
                  <a:pt x="11563104" y="614877"/>
                </a:cubicBezTo>
                <a:cubicBezTo>
                  <a:pt x="11563458" y="614524"/>
                  <a:pt x="11563813" y="614877"/>
                  <a:pt x="11563813" y="615231"/>
                </a:cubicBezTo>
                <a:cubicBezTo>
                  <a:pt x="11562394" y="617704"/>
                  <a:pt x="11559910" y="619471"/>
                  <a:pt x="11558135" y="621591"/>
                </a:cubicBezTo>
                <a:cubicBezTo>
                  <a:pt x="11555650" y="624064"/>
                  <a:pt x="11553520" y="626537"/>
                  <a:pt x="11551036" y="629011"/>
                </a:cubicBezTo>
                <a:cubicBezTo>
                  <a:pt x="11550682" y="629011"/>
                  <a:pt x="11550682" y="629011"/>
                  <a:pt x="11550326" y="629011"/>
                </a:cubicBezTo>
                <a:cubicBezTo>
                  <a:pt x="11550326" y="629365"/>
                  <a:pt x="11549616" y="629718"/>
                  <a:pt x="11549261" y="629718"/>
                </a:cubicBezTo>
                <a:cubicBezTo>
                  <a:pt x="11541098" y="630071"/>
                  <a:pt x="11533289" y="627245"/>
                  <a:pt x="11525126" y="626185"/>
                </a:cubicBezTo>
                <a:cubicBezTo>
                  <a:pt x="11524417" y="625831"/>
                  <a:pt x="11524417" y="624418"/>
                  <a:pt x="11525482" y="624772"/>
                </a:cubicBezTo>
                <a:lnTo>
                  <a:pt x="11548462" y="626790"/>
                </a:lnTo>
                <a:lnTo>
                  <a:pt x="11514018" y="622185"/>
                </a:lnTo>
                <a:cubicBezTo>
                  <a:pt x="11513286" y="622185"/>
                  <a:pt x="11513286" y="620740"/>
                  <a:pt x="11514018" y="620740"/>
                </a:cubicBezTo>
                <a:cubicBezTo>
                  <a:pt x="11526098" y="621824"/>
                  <a:pt x="11538178" y="621824"/>
                  <a:pt x="11550258" y="624354"/>
                </a:cubicBezTo>
                <a:cubicBezTo>
                  <a:pt x="11551722" y="622547"/>
                  <a:pt x="11553552" y="620740"/>
                  <a:pt x="11555383" y="619294"/>
                </a:cubicBezTo>
                <a:cubicBezTo>
                  <a:pt x="11558311" y="616764"/>
                  <a:pt x="11560508" y="614234"/>
                  <a:pt x="11562704" y="611705"/>
                </a:cubicBezTo>
                <a:close/>
                <a:moveTo>
                  <a:pt x="11894262" y="610050"/>
                </a:moveTo>
                <a:cubicBezTo>
                  <a:pt x="11894615" y="609685"/>
                  <a:pt x="11894615" y="609685"/>
                  <a:pt x="11894968" y="610050"/>
                </a:cubicBezTo>
                <a:cubicBezTo>
                  <a:pt x="11898148" y="610414"/>
                  <a:pt x="11900976" y="610414"/>
                  <a:pt x="11903802" y="610779"/>
                </a:cubicBezTo>
                <a:cubicBezTo>
                  <a:pt x="11905923" y="610779"/>
                  <a:pt x="11908396" y="610779"/>
                  <a:pt x="11910516" y="611872"/>
                </a:cubicBezTo>
                <a:cubicBezTo>
                  <a:pt x="11910869" y="611872"/>
                  <a:pt x="11910516" y="612601"/>
                  <a:pt x="11910163" y="612601"/>
                </a:cubicBezTo>
                <a:cubicBezTo>
                  <a:pt x="11907689" y="611507"/>
                  <a:pt x="11904508" y="611872"/>
                  <a:pt x="11902035" y="611507"/>
                </a:cubicBezTo>
                <a:cubicBezTo>
                  <a:pt x="11899209" y="611507"/>
                  <a:pt x="11897088" y="611507"/>
                  <a:pt x="11894968" y="610779"/>
                </a:cubicBezTo>
                <a:lnTo>
                  <a:pt x="11894615" y="610779"/>
                </a:lnTo>
                <a:cubicBezTo>
                  <a:pt x="11892848" y="612965"/>
                  <a:pt x="11891081" y="615516"/>
                  <a:pt x="11889315" y="617702"/>
                </a:cubicBezTo>
                <a:cubicBezTo>
                  <a:pt x="11887194" y="620982"/>
                  <a:pt x="11885075" y="623897"/>
                  <a:pt x="11882954" y="626812"/>
                </a:cubicBezTo>
                <a:cubicBezTo>
                  <a:pt x="11882954" y="626812"/>
                  <a:pt x="11882601" y="626812"/>
                  <a:pt x="11882954" y="626448"/>
                </a:cubicBezTo>
                <a:cubicBezTo>
                  <a:pt x="11884721" y="623168"/>
                  <a:pt x="11886842" y="619524"/>
                  <a:pt x="11889315" y="616245"/>
                </a:cubicBezTo>
                <a:cubicBezTo>
                  <a:pt x="11891081" y="614058"/>
                  <a:pt x="11892495" y="611507"/>
                  <a:pt x="11894262" y="610050"/>
                </a:cubicBezTo>
                <a:close/>
                <a:moveTo>
                  <a:pt x="9011826" y="608088"/>
                </a:moveTo>
                <a:lnTo>
                  <a:pt x="9011521" y="611209"/>
                </a:lnTo>
                <a:lnTo>
                  <a:pt x="9011356" y="611378"/>
                </a:lnTo>
                <a:close/>
                <a:moveTo>
                  <a:pt x="9013703" y="607658"/>
                </a:moveTo>
                <a:lnTo>
                  <a:pt x="9011112" y="613074"/>
                </a:lnTo>
                <a:lnTo>
                  <a:pt x="9010795" y="615291"/>
                </a:lnTo>
                <a:lnTo>
                  <a:pt x="9009683" y="616062"/>
                </a:lnTo>
                <a:lnTo>
                  <a:pt x="9007199" y="621253"/>
                </a:lnTo>
                <a:cubicBezTo>
                  <a:pt x="9006476" y="621611"/>
                  <a:pt x="9006114" y="620896"/>
                  <a:pt x="9006476" y="620537"/>
                </a:cubicBezTo>
                <a:lnTo>
                  <a:pt x="9008544" y="616852"/>
                </a:lnTo>
                <a:lnTo>
                  <a:pt x="9001708" y="621598"/>
                </a:lnTo>
                <a:cubicBezTo>
                  <a:pt x="9001344" y="621598"/>
                  <a:pt x="9001344" y="621226"/>
                  <a:pt x="9001708" y="621226"/>
                </a:cubicBezTo>
                <a:lnTo>
                  <a:pt x="9011356" y="611378"/>
                </a:lnTo>
                <a:lnTo>
                  <a:pt x="9011265" y="612002"/>
                </a:lnTo>
                <a:close/>
                <a:moveTo>
                  <a:pt x="8998562" y="606863"/>
                </a:moveTo>
                <a:cubicBezTo>
                  <a:pt x="8998562" y="606465"/>
                  <a:pt x="8999356" y="606068"/>
                  <a:pt x="8999356" y="606863"/>
                </a:cubicBezTo>
                <a:cubicBezTo>
                  <a:pt x="8998959" y="608850"/>
                  <a:pt x="8998959" y="611236"/>
                  <a:pt x="8998959" y="613223"/>
                </a:cubicBezTo>
                <a:cubicBezTo>
                  <a:pt x="8998959" y="613621"/>
                  <a:pt x="8998562" y="613621"/>
                  <a:pt x="8998562" y="613223"/>
                </a:cubicBezTo>
                <a:cubicBezTo>
                  <a:pt x="8998164" y="612428"/>
                  <a:pt x="8998562" y="611236"/>
                  <a:pt x="8998562" y="610043"/>
                </a:cubicBezTo>
                <a:cubicBezTo>
                  <a:pt x="8998562" y="609248"/>
                  <a:pt x="8998562" y="608056"/>
                  <a:pt x="8998562" y="606863"/>
                </a:cubicBezTo>
                <a:close/>
                <a:moveTo>
                  <a:pt x="11845024" y="606861"/>
                </a:moveTo>
                <a:cubicBezTo>
                  <a:pt x="11845024" y="606505"/>
                  <a:pt x="11845694" y="606505"/>
                  <a:pt x="11845694" y="606861"/>
                </a:cubicBezTo>
                <a:cubicBezTo>
                  <a:pt x="11844690" y="614337"/>
                  <a:pt x="11842346" y="621813"/>
                  <a:pt x="11840672" y="629289"/>
                </a:cubicBezTo>
                <a:cubicBezTo>
                  <a:pt x="11840672" y="630001"/>
                  <a:pt x="11839669" y="629645"/>
                  <a:pt x="11839669" y="628933"/>
                </a:cubicBezTo>
                <a:cubicBezTo>
                  <a:pt x="11841008" y="621457"/>
                  <a:pt x="11843685" y="614337"/>
                  <a:pt x="11845024" y="606861"/>
                </a:cubicBezTo>
                <a:close/>
                <a:moveTo>
                  <a:pt x="9494491" y="606797"/>
                </a:moveTo>
                <a:cubicBezTo>
                  <a:pt x="9496258" y="606090"/>
                  <a:pt x="9497318" y="608916"/>
                  <a:pt x="9495551" y="609623"/>
                </a:cubicBezTo>
                <a:cubicBezTo>
                  <a:pt x="9487777" y="612804"/>
                  <a:pt x="9479650" y="615630"/>
                  <a:pt x="9471169" y="618104"/>
                </a:cubicBezTo>
                <a:cubicBezTo>
                  <a:pt x="9469403" y="618457"/>
                  <a:pt x="9469050" y="615984"/>
                  <a:pt x="9470463" y="615630"/>
                </a:cubicBezTo>
                <a:cubicBezTo>
                  <a:pt x="9478590" y="612804"/>
                  <a:pt x="9486364" y="608916"/>
                  <a:pt x="9494491" y="606797"/>
                </a:cubicBezTo>
                <a:close/>
                <a:moveTo>
                  <a:pt x="1898578" y="605974"/>
                </a:moveTo>
                <a:cubicBezTo>
                  <a:pt x="1900234" y="606407"/>
                  <a:pt x="1901461" y="607892"/>
                  <a:pt x="1900725" y="610118"/>
                </a:cubicBezTo>
                <a:cubicBezTo>
                  <a:pt x="1872762" y="697706"/>
                  <a:pt x="1855593" y="790737"/>
                  <a:pt x="1858536" y="883273"/>
                </a:cubicBezTo>
                <a:cubicBezTo>
                  <a:pt x="1860007" y="935727"/>
                  <a:pt x="1865895" y="986696"/>
                  <a:pt x="1880611" y="1036675"/>
                </a:cubicBezTo>
                <a:cubicBezTo>
                  <a:pt x="1892876" y="1077747"/>
                  <a:pt x="1902197" y="1123273"/>
                  <a:pt x="1929178" y="1157417"/>
                </a:cubicBezTo>
                <a:cubicBezTo>
                  <a:pt x="1935556" y="1165335"/>
                  <a:pt x="1924272" y="1176222"/>
                  <a:pt x="1917895" y="1168304"/>
                </a:cubicBezTo>
                <a:cubicBezTo>
                  <a:pt x="1892385" y="1136138"/>
                  <a:pt x="1882083" y="1095067"/>
                  <a:pt x="1870801" y="1055974"/>
                </a:cubicBezTo>
                <a:cubicBezTo>
                  <a:pt x="1857556" y="1009458"/>
                  <a:pt x="1847744" y="962448"/>
                  <a:pt x="1845291" y="913953"/>
                </a:cubicBezTo>
                <a:cubicBezTo>
                  <a:pt x="1839895" y="809046"/>
                  <a:pt x="1853631" y="705624"/>
                  <a:pt x="1893856" y="608139"/>
                </a:cubicBezTo>
                <a:cubicBezTo>
                  <a:pt x="1894838" y="606159"/>
                  <a:pt x="1896923" y="605541"/>
                  <a:pt x="1898578" y="605974"/>
                </a:cubicBezTo>
                <a:close/>
                <a:moveTo>
                  <a:pt x="9000390" y="605245"/>
                </a:moveTo>
                <a:cubicBezTo>
                  <a:pt x="9000390" y="604478"/>
                  <a:pt x="9001027" y="604862"/>
                  <a:pt x="9000708" y="605245"/>
                </a:cubicBezTo>
                <a:cubicBezTo>
                  <a:pt x="9000708" y="606781"/>
                  <a:pt x="9000708" y="608700"/>
                  <a:pt x="9000708" y="610619"/>
                </a:cubicBezTo>
                <a:cubicBezTo>
                  <a:pt x="9000708" y="611770"/>
                  <a:pt x="9000390" y="613306"/>
                  <a:pt x="9000390" y="614841"/>
                </a:cubicBezTo>
                <a:cubicBezTo>
                  <a:pt x="9000390" y="615225"/>
                  <a:pt x="8999754" y="615225"/>
                  <a:pt x="8999754" y="614841"/>
                </a:cubicBezTo>
                <a:cubicBezTo>
                  <a:pt x="9000072" y="612922"/>
                  <a:pt x="9000072" y="611003"/>
                  <a:pt x="9000072" y="609084"/>
                </a:cubicBezTo>
                <a:cubicBezTo>
                  <a:pt x="9000072" y="607933"/>
                  <a:pt x="9000390" y="606397"/>
                  <a:pt x="9000390" y="605245"/>
                </a:cubicBezTo>
                <a:close/>
                <a:moveTo>
                  <a:pt x="8966362" y="604478"/>
                </a:moveTo>
                <a:cubicBezTo>
                  <a:pt x="8967157" y="604478"/>
                  <a:pt x="8967157" y="604797"/>
                  <a:pt x="8967157" y="605114"/>
                </a:cubicBezTo>
                <a:cubicBezTo>
                  <a:pt x="8967952" y="605433"/>
                  <a:pt x="8968350" y="606386"/>
                  <a:pt x="8969145" y="607022"/>
                </a:cubicBezTo>
                <a:cubicBezTo>
                  <a:pt x="8969145" y="607341"/>
                  <a:pt x="8969145" y="607341"/>
                  <a:pt x="8968747" y="607341"/>
                </a:cubicBezTo>
                <a:cubicBezTo>
                  <a:pt x="8968350" y="607341"/>
                  <a:pt x="8967952" y="606705"/>
                  <a:pt x="8967554" y="606386"/>
                </a:cubicBezTo>
                <a:cubicBezTo>
                  <a:pt x="8967157" y="606069"/>
                  <a:pt x="8966759" y="605433"/>
                  <a:pt x="8966362" y="605114"/>
                </a:cubicBezTo>
                <a:cubicBezTo>
                  <a:pt x="8964772" y="605750"/>
                  <a:pt x="8963579" y="606386"/>
                  <a:pt x="8961989" y="606705"/>
                </a:cubicBezTo>
                <a:cubicBezTo>
                  <a:pt x="8961989" y="606705"/>
                  <a:pt x="8961592" y="606705"/>
                  <a:pt x="8961989" y="606386"/>
                </a:cubicBezTo>
                <a:cubicBezTo>
                  <a:pt x="8963579" y="606069"/>
                  <a:pt x="8964772" y="605114"/>
                  <a:pt x="8966362" y="604478"/>
                </a:cubicBezTo>
                <a:close/>
                <a:moveTo>
                  <a:pt x="8965894" y="602888"/>
                </a:moveTo>
                <a:cubicBezTo>
                  <a:pt x="8967390" y="604478"/>
                  <a:pt x="8969261" y="605432"/>
                  <a:pt x="8970757" y="607022"/>
                </a:cubicBezTo>
                <a:cubicBezTo>
                  <a:pt x="8970757" y="607341"/>
                  <a:pt x="8970757" y="607341"/>
                  <a:pt x="8970757" y="607341"/>
                </a:cubicBezTo>
                <a:cubicBezTo>
                  <a:pt x="8968887" y="605750"/>
                  <a:pt x="8967016" y="604796"/>
                  <a:pt x="8965520" y="603206"/>
                </a:cubicBezTo>
                <a:cubicBezTo>
                  <a:pt x="8963275" y="603524"/>
                  <a:pt x="8961030" y="605114"/>
                  <a:pt x="8958411" y="605432"/>
                </a:cubicBezTo>
                <a:lnTo>
                  <a:pt x="8958411" y="605114"/>
                </a:lnTo>
                <a:cubicBezTo>
                  <a:pt x="8961030" y="604478"/>
                  <a:pt x="8963275" y="603206"/>
                  <a:pt x="8965894" y="602888"/>
                </a:cubicBezTo>
                <a:close/>
                <a:moveTo>
                  <a:pt x="9012612" y="600078"/>
                </a:moveTo>
                <a:cubicBezTo>
                  <a:pt x="9012612" y="599707"/>
                  <a:pt x="9012975" y="599707"/>
                  <a:pt x="9012975" y="600078"/>
                </a:cubicBezTo>
                <a:lnTo>
                  <a:pt x="9011826" y="608088"/>
                </a:lnTo>
                <a:close/>
                <a:moveTo>
                  <a:pt x="9002404" y="600065"/>
                </a:moveTo>
                <a:cubicBezTo>
                  <a:pt x="9002404" y="599707"/>
                  <a:pt x="9002669" y="599707"/>
                  <a:pt x="9002669" y="600065"/>
                </a:cubicBezTo>
                <a:cubicBezTo>
                  <a:pt x="9002669" y="602570"/>
                  <a:pt x="9002669" y="604359"/>
                  <a:pt x="9002404" y="606863"/>
                </a:cubicBezTo>
                <a:cubicBezTo>
                  <a:pt x="9002140" y="609010"/>
                  <a:pt x="9001874" y="611156"/>
                  <a:pt x="9002140" y="613303"/>
                </a:cubicBezTo>
                <a:cubicBezTo>
                  <a:pt x="9002140" y="613303"/>
                  <a:pt x="9001874" y="613661"/>
                  <a:pt x="9001874" y="613303"/>
                </a:cubicBezTo>
                <a:cubicBezTo>
                  <a:pt x="9001344" y="612230"/>
                  <a:pt x="9001610" y="610798"/>
                  <a:pt x="9001610" y="609726"/>
                </a:cubicBezTo>
                <a:cubicBezTo>
                  <a:pt x="9001874" y="606505"/>
                  <a:pt x="9002140" y="603285"/>
                  <a:pt x="9002404" y="600065"/>
                </a:cubicBezTo>
                <a:close/>
                <a:moveTo>
                  <a:pt x="8966539" y="599707"/>
                </a:moveTo>
                <a:cubicBezTo>
                  <a:pt x="8966891" y="599707"/>
                  <a:pt x="8966891" y="599707"/>
                  <a:pt x="8966891" y="599707"/>
                </a:cubicBezTo>
                <a:cubicBezTo>
                  <a:pt x="8967952" y="601298"/>
                  <a:pt x="8969719" y="602490"/>
                  <a:pt x="8970779" y="603683"/>
                </a:cubicBezTo>
                <a:cubicBezTo>
                  <a:pt x="8971838" y="604876"/>
                  <a:pt x="8973252" y="605671"/>
                  <a:pt x="8973959" y="606863"/>
                </a:cubicBezTo>
                <a:cubicBezTo>
                  <a:pt x="8973959" y="606863"/>
                  <a:pt x="8973959" y="607261"/>
                  <a:pt x="8973605" y="606863"/>
                </a:cubicBezTo>
                <a:cubicBezTo>
                  <a:pt x="8972545" y="605671"/>
                  <a:pt x="8970779" y="604478"/>
                  <a:pt x="8969719" y="603683"/>
                </a:cubicBezTo>
                <a:cubicBezTo>
                  <a:pt x="8968658" y="602490"/>
                  <a:pt x="8967245" y="601696"/>
                  <a:pt x="8966185" y="600105"/>
                </a:cubicBezTo>
                <a:cubicBezTo>
                  <a:pt x="8964772" y="600900"/>
                  <a:pt x="8963005" y="601298"/>
                  <a:pt x="8961592" y="602092"/>
                </a:cubicBezTo>
                <a:cubicBezTo>
                  <a:pt x="8959471" y="602490"/>
                  <a:pt x="8957351" y="603683"/>
                  <a:pt x="8955231" y="604080"/>
                </a:cubicBezTo>
                <a:cubicBezTo>
                  <a:pt x="8957351" y="602888"/>
                  <a:pt x="8959825" y="602092"/>
                  <a:pt x="8961945" y="601298"/>
                </a:cubicBezTo>
                <a:cubicBezTo>
                  <a:pt x="8963358" y="600900"/>
                  <a:pt x="8964772" y="599707"/>
                  <a:pt x="8966539" y="599707"/>
                </a:cubicBezTo>
                <a:close/>
                <a:moveTo>
                  <a:pt x="11844928" y="599257"/>
                </a:moveTo>
                <a:cubicBezTo>
                  <a:pt x="11844928" y="598555"/>
                  <a:pt x="11845661" y="598555"/>
                  <a:pt x="11845661" y="599257"/>
                </a:cubicBezTo>
                <a:cubicBezTo>
                  <a:pt x="11843827" y="607683"/>
                  <a:pt x="11840525" y="616459"/>
                  <a:pt x="11837589" y="624884"/>
                </a:cubicBezTo>
                <a:cubicBezTo>
                  <a:pt x="11837589" y="625236"/>
                  <a:pt x="11836488" y="624884"/>
                  <a:pt x="11836488" y="624182"/>
                </a:cubicBezTo>
                <a:cubicBezTo>
                  <a:pt x="11839057" y="615757"/>
                  <a:pt x="11842727" y="607683"/>
                  <a:pt x="11844928" y="599257"/>
                </a:cubicBezTo>
                <a:close/>
                <a:moveTo>
                  <a:pt x="11964166" y="598840"/>
                </a:moveTo>
                <a:lnTo>
                  <a:pt x="11961357" y="605795"/>
                </a:lnTo>
                <a:cubicBezTo>
                  <a:pt x="11960984" y="606150"/>
                  <a:pt x="11960235" y="605440"/>
                  <a:pt x="11960984" y="605086"/>
                </a:cubicBezTo>
                <a:close/>
                <a:moveTo>
                  <a:pt x="11801873" y="598555"/>
                </a:moveTo>
                <a:cubicBezTo>
                  <a:pt x="11804074" y="598953"/>
                  <a:pt x="11806276" y="599748"/>
                  <a:pt x="11808478" y="600542"/>
                </a:cubicBezTo>
                <a:cubicBezTo>
                  <a:pt x="11810313" y="600940"/>
                  <a:pt x="11812514" y="601338"/>
                  <a:pt x="11814716" y="601338"/>
                </a:cubicBezTo>
                <a:cubicBezTo>
                  <a:pt x="11815449" y="601338"/>
                  <a:pt x="11815082" y="602927"/>
                  <a:pt x="11814348" y="602927"/>
                </a:cubicBezTo>
                <a:cubicBezTo>
                  <a:pt x="11812514" y="602530"/>
                  <a:pt x="11810313" y="602133"/>
                  <a:pt x="11808478" y="601735"/>
                </a:cubicBezTo>
                <a:cubicBezTo>
                  <a:pt x="11805909" y="600940"/>
                  <a:pt x="11804074" y="600145"/>
                  <a:pt x="11801506" y="599350"/>
                </a:cubicBezTo>
                <a:cubicBezTo>
                  <a:pt x="11801506" y="598953"/>
                  <a:pt x="11801506" y="598555"/>
                  <a:pt x="11801873" y="598555"/>
                </a:cubicBezTo>
                <a:close/>
                <a:moveTo>
                  <a:pt x="8942245" y="598118"/>
                </a:moveTo>
                <a:cubicBezTo>
                  <a:pt x="8941981" y="599026"/>
                  <a:pt x="8941715" y="599481"/>
                  <a:pt x="8941715" y="599935"/>
                </a:cubicBezTo>
                <a:cubicBezTo>
                  <a:pt x="8941185" y="600843"/>
                  <a:pt x="8940921" y="599935"/>
                  <a:pt x="8941185" y="599935"/>
                </a:cubicBezTo>
                <a:cubicBezTo>
                  <a:pt x="8941451" y="599026"/>
                  <a:pt x="8941715" y="598573"/>
                  <a:pt x="8942245" y="598118"/>
                </a:cubicBezTo>
                <a:close/>
                <a:moveTo>
                  <a:pt x="8939798" y="595312"/>
                </a:moveTo>
                <a:cubicBezTo>
                  <a:pt x="8940173" y="594938"/>
                  <a:pt x="8940546" y="595312"/>
                  <a:pt x="8940173" y="595686"/>
                </a:cubicBezTo>
                <a:cubicBezTo>
                  <a:pt x="8939424" y="596434"/>
                  <a:pt x="8938302" y="597182"/>
                  <a:pt x="8937553" y="598305"/>
                </a:cubicBezTo>
                <a:cubicBezTo>
                  <a:pt x="8936431" y="599053"/>
                  <a:pt x="8935682" y="599802"/>
                  <a:pt x="8934934" y="600550"/>
                </a:cubicBezTo>
                <a:cubicBezTo>
                  <a:pt x="8934561" y="600924"/>
                  <a:pt x="8934561" y="600550"/>
                  <a:pt x="8934561" y="600175"/>
                </a:cubicBezTo>
                <a:cubicBezTo>
                  <a:pt x="8936057" y="598305"/>
                  <a:pt x="8937928" y="596809"/>
                  <a:pt x="8939798" y="595312"/>
                </a:cubicBezTo>
                <a:close/>
                <a:moveTo>
                  <a:pt x="9962431" y="593927"/>
                </a:moveTo>
                <a:cubicBezTo>
                  <a:pt x="9963512" y="590656"/>
                  <a:pt x="9968562" y="592110"/>
                  <a:pt x="9967840" y="595381"/>
                </a:cubicBezTo>
                <a:cubicBezTo>
                  <a:pt x="9960628" y="619005"/>
                  <a:pt x="9949087" y="641539"/>
                  <a:pt x="9939350" y="664072"/>
                </a:cubicBezTo>
                <a:cubicBezTo>
                  <a:pt x="9937908" y="666617"/>
                  <a:pt x="9933940" y="666617"/>
                  <a:pt x="9933940" y="662983"/>
                </a:cubicBezTo>
                <a:cubicBezTo>
                  <a:pt x="9933940" y="651715"/>
                  <a:pt x="9941513" y="641902"/>
                  <a:pt x="9946563" y="632089"/>
                </a:cubicBezTo>
                <a:cubicBezTo>
                  <a:pt x="9952694" y="619732"/>
                  <a:pt x="9958464" y="607375"/>
                  <a:pt x="9962431" y="593927"/>
                </a:cubicBezTo>
                <a:close/>
                <a:moveTo>
                  <a:pt x="11966307" y="593534"/>
                </a:moveTo>
                <a:lnTo>
                  <a:pt x="11966408" y="594437"/>
                </a:lnTo>
                <a:lnTo>
                  <a:pt x="11964166" y="598840"/>
                </a:lnTo>
                <a:close/>
                <a:moveTo>
                  <a:pt x="11795846" y="592573"/>
                </a:moveTo>
                <a:cubicBezTo>
                  <a:pt x="11798299" y="594088"/>
                  <a:pt x="11802152" y="595224"/>
                  <a:pt x="11804956" y="596359"/>
                </a:cubicBezTo>
                <a:cubicBezTo>
                  <a:pt x="11808109" y="597494"/>
                  <a:pt x="11811262" y="597873"/>
                  <a:pt x="11814415" y="598252"/>
                </a:cubicBezTo>
                <a:cubicBezTo>
                  <a:pt x="11815466" y="598252"/>
                  <a:pt x="11815115" y="599766"/>
                  <a:pt x="11814415" y="599766"/>
                </a:cubicBezTo>
                <a:cubicBezTo>
                  <a:pt x="11810561" y="599009"/>
                  <a:pt x="11807057" y="598630"/>
                  <a:pt x="11803554" y="597116"/>
                </a:cubicBezTo>
                <a:cubicBezTo>
                  <a:pt x="11801102" y="595981"/>
                  <a:pt x="11797598" y="594845"/>
                  <a:pt x="11795496" y="592952"/>
                </a:cubicBezTo>
                <a:cubicBezTo>
                  <a:pt x="11795146" y="592952"/>
                  <a:pt x="11795496" y="592195"/>
                  <a:pt x="11795846" y="592573"/>
                </a:cubicBezTo>
                <a:close/>
                <a:moveTo>
                  <a:pt x="9005584" y="591757"/>
                </a:moveTo>
                <a:lnTo>
                  <a:pt x="9005850" y="591757"/>
                </a:lnTo>
                <a:cubicBezTo>
                  <a:pt x="9005850" y="595291"/>
                  <a:pt x="9005850" y="598471"/>
                  <a:pt x="9005584" y="602005"/>
                </a:cubicBezTo>
                <a:cubicBezTo>
                  <a:pt x="9005584" y="604478"/>
                  <a:pt x="9005054" y="607305"/>
                  <a:pt x="9005320" y="610132"/>
                </a:cubicBezTo>
                <a:cubicBezTo>
                  <a:pt x="9005320" y="610485"/>
                  <a:pt x="9004790" y="610485"/>
                  <a:pt x="9004790" y="610132"/>
                </a:cubicBezTo>
                <a:cubicBezTo>
                  <a:pt x="9004524" y="607658"/>
                  <a:pt x="9004790" y="605185"/>
                  <a:pt x="9005054" y="602711"/>
                </a:cubicBezTo>
                <a:cubicBezTo>
                  <a:pt x="9005320" y="599178"/>
                  <a:pt x="9005320" y="595645"/>
                  <a:pt x="9005584" y="591757"/>
                </a:cubicBezTo>
                <a:close/>
                <a:moveTo>
                  <a:pt x="11841486" y="591311"/>
                </a:moveTo>
                <a:cubicBezTo>
                  <a:pt x="11841826" y="590604"/>
                  <a:pt x="11842508" y="590604"/>
                  <a:pt x="11842508" y="591311"/>
                </a:cubicBezTo>
                <a:cubicBezTo>
                  <a:pt x="11840122" y="600498"/>
                  <a:pt x="11837056" y="609332"/>
                  <a:pt x="11834670" y="618520"/>
                </a:cubicBezTo>
                <a:cubicBezTo>
                  <a:pt x="11834330" y="618872"/>
                  <a:pt x="11833308" y="618872"/>
                  <a:pt x="11833308" y="618166"/>
                </a:cubicBezTo>
                <a:cubicBezTo>
                  <a:pt x="11835693" y="608979"/>
                  <a:pt x="11839101" y="600498"/>
                  <a:pt x="11841486" y="591311"/>
                </a:cubicBezTo>
                <a:close/>
                <a:moveTo>
                  <a:pt x="2801544" y="590092"/>
                </a:moveTo>
                <a:cubicBezTo>
                  <a:pt x="2804046" y="589373"/>
                  <a:pt x="2805118" y="593329"/>
                  <a:pt x="2802616" y="594048"/>
                </a:cubicBezTo>
                <a:cubicBezTo>
                  <a:pt x="2787603" y="599084"/>
                  <a:pt x="2774019" y="610233"/>
                  <a:pt x="2760791" y="618865"/>
                </a:cubicBezTo>
                <a:cubicBezTo>
                  <a:pt x="2760078" y="619224"/>
                  <a:pt x="2759364" y="618146"/>
                  <a:pt x="2760078" y="617786"/>
                </a:cubicBezTo>
                <a:cubicBezTo>
                  <a:pt x="2766869" y="611671"/>
                  <a:pt x="2773660" y="606276"/>
                  <a:pt x="2781526" y="601241"/>
                </a:cubicBezTo>
                <a:cubicBezTo>
                  <a:pt x="2787961" y="597286"/>
                  <a:pt x="2794037" y="592610"/>
                  <a:pt x="2801544" y="590092"/>
                </a:cubicBezTo>
                <a:close/>
                <a:moveTo>
                  <a:pt x="11945808" y="589782"/>
                </a:moveTo>
                <a:cubicBezTo>
                  <a:pt x="11947795" y="592853"/>
                  <a:pt x="11949385" y="595923"/>
                  <a:pt x="11951770" y="598226"/>
                </a:cubicBezTo>
                <a:cubicBezTo>
                  <a:pt x="11952167" y="598994"/>
                  <a:pt x="11951373" y="599761"/>
                  <a:pt x="11950578" y="598994"/>
                </a:cubicBezTo>
                <a:cubicBezTo>
                  <a:pt x="11949385" y="597842"/>
                  <a:pt x="11948988" y="596306"/>
                  <a:pt x="11947795" y="595156"/>
                </a:cubicBezTo>
                <a:cubicBezTo>
                  <a:pt x="11947000" y="593236"/>
                  <a:pt x="11946205" y="592085"/>
                  <a:pt x="11945012" y="590166"/>
                </a:cubicBezTo>
                <a:cubicBezTo>
                  <a:pt x="11944615" y="589782"/>
                  <a:pt x="11945410" y="589014"/>
                  <a:pt x="11945808" y="589782"/>
                </a:cubicBezTo>
                <a:close/>
                <a:moveTo>
                  <a:pt x="9515135" y="589289"/>
                </a:moveTo>
                <a:cubicBezTo>
                  <a:pt x="9517273" y="588598"/>
                  <a:pt x="9517985" y="591709"/>
                  <a:pt x="9515848" y="592400"/>
                </a:cubicBezTo>
                <a:cubicBezTo>
                  <a:pt x="9503729" y="596549"/>
                  <a:pt x="9491256" y="600351"/>
                  <a:pt x="9479138" y="603808"/>
                </a:cubicBezTo>
                <a:cubicBezTo>
                  <a:pt x="9477712" y="604153"/>
                  <a:pt x="9477000" y="602425"/>
                  <a:pt x="9478425" y="601734"/>
                </a:cubicBezTo>
                <a:cubicBezTo>
                  <a:pt x="9490543" y="597586"/>
                  <a:pt x="9502660" y="592746"/>
                  <a:pt x="9515135" y="589289"/>
                </a:cubicBezTo>
                <a:close/>
                <a:moveTo>
                  <a:pt x="8941768" y="588918"/>
                </a:moveTo>
                <a:cubicBezTo>
                  <a:pt x="8941768" y="588577"/>
                  <a:pt x="8942139" y="588918"/>
                  <a:pt x="8942139" y="589600"/>
                </a:cubicBezTo>
                <a:cubicBezTo>
                  <a:pt x="8940655" y="590962"/>
                  <a:pt x="8939171" y="591985"/>
                  <a:pt x="8937688" y="593006"/>
                </a:cubicBezTo>
                <a:cubicBezTo>
                  <a:pt x="8935833" y="594710"/>
                  <a:pt x="8934348" y="596073"/>
                  <a:pt x="8932493" y="597437"/>
                </a:cubicBezTo>
                <a:cubicBezTo>
                  <a:pt x="8932123" y="597777"/>
                  <a:pt x="8931380" y="597437"/>
                  <a:pt x="8932123" y="596755"/>
                </a:cubicBezTo>
                <a:cubicBezTo>
                  <a:pt x="8935090" y="594370"/>
                  <a:pt x="8938429" y="591985"/>
                  <a:pt x="8941768" y="588918"/>
                </a:cubicBezTo>
                <a:close/>
                <a:moveTo>
                  <a:pt x="11786710" y="586205"/>
                </a:moveTo>
                <a:cubicBezTo>
                  <a:pt x="11790027" y="588802"/>
                  <a:pt x="11795553" y="589544"/>
                  <a:pt x="11799605" y="590657"/>
                </a:cubicBezTo>
                <a:cubicBezTo>
                  <a:pt x="11804764" y="592512"/>
                  <a:pt x="11809553" y="593997"/>
                  <a:pt x="11814711" y="595109"/>
                </a:cubicBezTo>
                <a:cubicBezTo>
                  <a:pt x="11815448" y="595109"/>
                  <a:pt x="11815448" y="596594"/>
                  <a:pt x="11814342" y="596594"/>
                </a:cubicBezTo>
                <a:cubicBezTo>
                  <a:pt x="11809185" y="595480"/>
                  <a:pt x="11804395" y="593625"/>
                  <a:pt x="11799237" y="592142"/>
                </a:cubicBezTo>
                <a:cubicBezTo>
                  <a:pt x="11794815" y="590657"/>
                  <a:pt x="11789658" y="589544"/>
                  <a:pt x="11786342" y="586577"/>
                </a:cubicBezTo>
                <a:cubicBezTo>
                  <a:pt x="11785605" y="586205"/>
                  <a:pt x="11786342" y="585834"/>
                  <a:pt x="11786710" y="586205"/>
                </a:cubicBezTo>
                <a:close/>
                <a:moveTo>
                  <a:pt x="11945716" y="584593"/>
                </a:moveTo>
                <a:cubicBezTo>
                  <a:pt x="11946816" y="587036"/>
                  <a:pt x="11948651" y="589131"/>
                  <a:pt x="11950119" y="591574"/>
                </a:cubicBezTo>
                <a:cubicBezTo>
                  <a:pt x="11951220" y="593320"/>
                  <a:pt x="11952321" y="595064"/>
                  <a:pt x="11953422" y="596810"/>
                </a:cubicBezTo>
                <a:cubicBezTo>
                  <a:pt x="11953789" y="597508"/>
                  <a:pt x="11953055" y="598207"/>
                  <a:pt x="11952688" y="597508"/>
                </a:cubicBezTo>
                <a:cubicBezTo>
                  <a:pt x="11951220" y="595064"/>
                  <a:pt x="11949752" y="592621"/>
                  <a:pt x="11947917" y="590527"/>
                </a:cubicBezTo>
                <a:cubicBezTo>
                  <a:pt x="11946816" y="588781"/>
                  <a:pt x="11945716" y="587036"/>
                  <a:pt x="11944982" y="584942"/>
                </a:cubicBezTo>
                <a:cubicBezTo>
                  <a:pt x="11944615" y="584593"/>
                  <a:pt x="11945349" y="584244"/>
                  <a:pt x="11945716" y="584593"/>
                </a:cubicBezTo>
                <a:close/>
                <a:moveTo>
                  <a:pt x="8942978" y="584166"/>
                </a:moveTo>
                <a:cubicBezTo>
                  <a:pt x="8942978" y="583806"/>
                  <a:pt x="8943726" y="584166"/>
                  <a:pt x="8943353" y="584525"/>
                </a:cubicBezTo>
                <a:cubicBezTo>
                  <a:pt x="8939985" y="588115"/>
                  <a:pt x="8935496" y="590988"/>
                  <a:pt x="8931754" y="594219"/>
                </a:cubicBezTo>
                <a:cubicBezTo>
                  <a:pt x="8931754" y="594579"/>
                  <a:pt x="8931380" y="594219"/>
                  <a:pt x="8931380" y="593861"/>
                </a:cubicBezTo>
                <a:cubicBezTo>
                  <a:pt x="8935121" y="590629"/>
                  <a:pt x="8939611" y="587756"/>
                  <a:pt x="8942978" y="584166"/>
                </a:cubicBezTo>
                <a:close/>
                <a:moveTo>
                  <a:pt x="11965223" y="583840"/>
                </a:moveTo>
                <a:lnTo>
                  <a:pt x="11968092" y="589114"/>
                </a:lnTo>
                <a:lnTo>
                  <a:pt x="11966307" y="593534"/>
                </a:lnTo>
                <a:close/>
                <a:moveTo>
                  <a:pt x="11841697" y="583017"/>
                </a:moveTo>
                <a:cubicBezTo>
                  <a:pt x="11842080" y="582654"/>
                  <a:pt x="11842465" y="582654"/>
                  <a:pt x="11842465" y="583378"/>
                </a:cubicBezTo>
                <a:cubicBezTo>
                  <a:pt x="11841313" y="587364"/>
                  <a:pt x="11839778" y="591712"/>
                  <a:pt x="11837859" y="595697"/>
                </a:cubicBezTo>
                <a:cubicBezTo>
                  <a:pt x="11835939" y="600407"/>
                  <a:pt x="11834788" y="605479"/>
                  <a:pt x="11832868" y="610189"/>
                </a:cubicBezTo>
                <a:cubicBezTo>
                  <a:pt x="11832485" y="610913"/>
                  <a:pt x="11831718" y="610552"/>
                  <a:pt x="11831718" y="609826"/>
                </a:cubicBezTo>
                <a:cubicBezTo>
                  <a:pt x="11833253" y="605479"/>
                  <a:pt x="11834404" y="601131"/>
                  <a:pt x="11836323" y="596784"/>
                </a:cubicBezTo>
                <a:cubicBezTo>
                  <a:pt x="11838242" y="592436"/>
                  <a:pt x="11840546" y="588089"/>
                  <a:pt x="11841697" y="583017"/>
                </a:cubicBezTo>
                <a:close/>
                <a:moveTo>
                  <a:pt x="3474894" y="582419"/>
                </a:moveTo>
                <a:cubicBezTo>
                  <a:pt x="3472132" y="584850"/>
                  <a:pt x="3469370" y="587281"/>
                  <a:pt x="3466115" y="589582"/>
                </a:cubicBezTo>
                <a:cubicBezTo>
                  <a:pt x="3469036" y="592467"/>
                  <a:pt x="3472318" y="595975"/>
                  <a:pt x="3475107" y="599353"/>
                </a:cubicBezTo>
                <a:cubicBezTo>
                  <a:pt x="3477113" y="597775"/>
                  <a:pt x="3478988" y="596690"/>
                  <a:pt x="3480680" y="595294"/>
                </a:cubicBezTo>
                <a:cubicBezTo>
                  <a:pt x="3481750" y="594259"/>
                  <a:pt x="3482686" y="593717"/>
                  <a:pt x="3483575" y="592370"/>
                </a:cubicBezTo>
                <a:cubicBezTo>
                  <a:pt x="3480966" y="589304"/>
                  <a:pt x="3477996" y="585615"/>
                  <a:pt x="3474894" y="582419"/>
                </a:cubicBezTo>
                <a:close/>
                <a:moveTo>
                  <a:pt x="9524651" y="578197"/>
                </a:moveTo>
                <a:cubicBezTo>
                  <a:pt x="9526806" y="577468"/>
                  <a:pt x="9527524" y="580747"/>
                  <a:pt x="9525369" y="581477"/>
                </a:cubicBezTo>
                <a:cubicBezTo>
                  <a:pt x="9512085" y="585484"/>
                  <a:pt x="9498799" y="589128"/>
                  <a:pt x="9485514" y="594229"/>
                </a:cubicBezTo>
                <a:cubicBezTo>
                  <a:pt x="9484078" y="594594"/>
                  <a:pt x="9483360" y="592408"/>
                  <a:pt x="9484796" y="592044"/>
                </a:cubicBezTo>
                <a:cubicBezTo>
                  <a:pt x="9497721" y="586578"/>
                  <a:pt x="9511007" y="581841"/>
                  <a:pt x="9524651" y="578197"/>
                </a:cubicBezTo>
                <a:close/>
                <a:moveTo>
                  <a:pt x="8946547" y="577794"/>
                </a:moveTo>
                <a:cubicBezTo>
                  <a:pt x="8946547" y="577446"/>
                  <a:pt x="8946914" y="577794"/>
                  <a:pt x="8946914" y="578142"/>
                </a:cubicBezTo>
                <a:lnTo>
                  <a:pt x="8939118" y="583890"/>
                </a:lnTo>
                <a:lnTo>
                  <a:pt x="8932054" y="591374"/>
                </a:lnTo>
                <a:cubicBezTo>
                  <a:pt x="8931717" y="591374"/>
                  <a:pt x="8931380" y="590990"/>
                  <a:pt x="8931717" y="590605"/>
                </a:cubicBezTo>
                <a:lnTo>
                  <a:pt x="8936169" y="586063"/>
                </a:lnTo>
                <a:lnTo>
                  <a:pt x="8933703" y="587882"/>
                </a:lnTo>
                <a:cubicBezTo>
                  <a:pt x="8933337" y="588230"/>
                  <a:pt x="8932970" y="587533"/>
                  <a:pt x="8933337" y="587186"/>
                </a:cubicBezTo>
                <a:lnTo>
                  <a:pt x="8939051" y="583123"/>
                </a:lnTo>
                <a:lnTo>
                  <a:pt x="8941499" y="580626"/>
                </a:lnTo>
                <a:cubicBezTo>
                  <a:pt x="8941835" y="580626"/>
                  <a:pt x="8942173" y="581010"/>
                  <a:pt x="8941835" y="581010"/>
                </a:cubicBezTo>
                <a:lnTo>
                  <a:pt x="8941453" y="581416"/>
                </a:lnTo>
                <a:close/>
                <a:moveTo>
                  <a:pt x="11965286" y="576659"/>
                </a:moveTo>
                <a:cubicBezTo>
                  <a:pt x="11965286" y="576659"/>
                  <a:pt x="11965286" y="576294"/>
                  <a:pt x="11965667" y="576659"/>
                </a:cubicBezTo>
                <a:cubicBezTo>
                  <a:pt x="11969483" y="583965"/>
                  <a:pt x="11974444" y="594193"/>
                  <a:pt x="11969865" y="602229"/>
                </a:cubicBezTo>
                <a:cubicBezTo>
                  <a:pt x="11969483" y="602959"/>
                  <a:pt x="11968339" y="602595"/>
                  <a:pt x="11968720" y="601499"/>
                </a:cubicBezTo>
                <a:cubicBezTo>
                  <a:pt x="11973300" y="593827"/>
                  <a:pt x="11967957" y="584695"/>
                  <a:pt x="11965286" y="576659"/>
                </a:cubicBezTo>
                <a:close/>
                <a:moveTo>
                  <a:pt x="11840214" y="576653"/>
                </a:moveTo>
                <a:cubicBezTo>
                  <a:pt x="11840214" y="576294"/>
                  <a:pt x="11840911" y="576294"/>
                  <a:pt x="11840911" y="576653"/>
                </a:cubicBezTo>
                <a:cubicBezTo>
                  <a:pt x="11840214" y="581329"/>
                  <a:pt x="11838476" y="585645"/>
                  <a:pt x="11836737" y="589961"/>
                </a:cubicBezTo>
                <a:cubicBezTo>
                  <a:pt x="11834997" y="594996"/>
                  <a:pt x="11832911" y="600391"/>
                  <a:pt x="11831172" y="605426"/>
                </a:cubicBezTo>
                <a:cubicBezTo>
                  <a:pt x="11830823" y="606145"/>
                  <a:pt x="11830128" y="605786"/>
                  <a:pt x="11830128" y="604707"/>
                </a:cubicBezTo>
                <a:cubicBezTo>
                  <a:pt x="11833258" y="595356"/>
                  <a:pt x="11838476" y="586364"/>
                  <a:pt x="11840214" y="576653"/>
                </a:cubicBezTo>
                <a:close/>
                <a:moveTo>
                  <a:pt x="11945322" y="575073"/>
                </a:moveTo>
                <a:cubicBezTo>
                  <a:pt x="11947441" y="578394"/>
                  <a:pt x="11949562" y="581717"/>
                  <a:pt x="11951329" y="585039"/>
                </a:cubicBezTo>
                <a:cubicBezTo>
                  <a:pt x="11953096" y="588361"/>
                  <a:pt x="11954509" y="591684"/>
                  <a:pt x="11956629" y="593898"/>
                </a:cubicBezTo>
                <a:cubicBezTo>
                  <a:pt x="11956982" y="594637"/>
                  <a:pt x="11956629" y="595006"/>
                  <a:pt x="11956276" y="595006"/>
                </a:cubicBezTo>
                <a:cubicBezTo>
                  <a:pt x="11954509" y="593898"/>
                  <a:pt x="11953449" y="591684"/>
                  <a:pt x="11952388" y="589838"/>
                </a:cubicBezTo>
                <a:cubicBezTo>
                  <a:pt x="11950269" y="585039"/>
                  <a:pt x="11947795" y="580240"/>
                  <a:pt x="11944968" y="575441"/>
                </a:cubicBezTo>
                <a:cubicBezTo>
                  <a:pt x="11944615" y="575073"/>
                  <a:pt x="11945322" y="574703"/>
                  <a:pt x="11945322" y="575073"/>
                </a:cubicBezTo>
                <a:close/>
                <a:moveTo>
                  <a:pt x="11959838" y="573943"/>
                </a:moveTo>
                <a:lnTo>
                  <a:pt x="11965098" y="582725"/>
                </a:lnTo>
                <a:lnTo>
                  <a:pt x="11965223" y="583840"/>
                </a:lnTo>
                <a:close/>
                <a:moveTo>
                  <a:pt x="11836926" y="573484"/>
                </a:moveTo>
                <a:cubicBezTo>
                  <a:pt x="11836926" y="573114"/>
                  <a:pt x="11837694" y="573114"/>
                  <a:pt x="11837694" y="573854"/>
                </a:cubicBezTo>
                <a:cubicBezTo>
                  <a:pt x="11834623" y="582001"/>
                  <a:pt x="11830018" y="590147"/>
                  <a:pt x="11828099" y="599034"/>
                </a:cubicBezTo>
                <a:cubicBezTo>
                  <a:pt x="11828099" y="599774"/>
                  <a:pt x="11826948" y="599404"/>
                  <a:pt x="11826948" y="598663"/>
                </a:cubicBezTo>
                <a:cubicBezTo>
                  <a:pt x="11828867" y="589777"/>
                  <a:pt x="11834240" y="582001"/>
                  <a:pt x="11836926" y="573484"/>
                </a:cubicBezTo>
                <a:close/>
                <a:moveTo>
                  <a:pt x="11772021" y="573460"/>
                </a:moveTo>
                <a:cubicBezTo>
                  <a:pt x="11774932" y="575889"/>
                  <a:pt x="11778934" y="577276"/>
                  <a:pt x="11782209" y="578665"/>
                </a:cubicBezTo>
                <a:cubicBezTo>
                  <a:pt x="11785483" y="580746"/>
                  <a:pt x="11788758" y="582134"/>
                  <a:pt x="11791669" y="583868"/>
                </a:cubicBezTo>
                <a:cubicBezTo>
                  <a:pt x="11794944" y="585256"/>
                  <a:pt x="11798581" y="586644"/>
                  <a:pt x="11801856" y="587684"/>
                </a:cubicBezTo>
                <a:cubicBezTo>
                  <a:pt x="11805495" y="588725"/>
                  <a:pt x="11809133" y="589073"/>
                  <a:pt x="11812772" y="590113"/>
                </a:cubicBezTo>
                <a:cubicBezTo>
                  <a:pt x="11813863" y="590113"/>
                  <a:pt x="11813499" y="591848"/>
                  <a:pt x="11812408" y="591501"/>
                </a:cubicBezTo>
                <a:cubicBezTo>
                  <a:pt x="11808769" y="590460"/>
                  <a:pt x="11805131" y="590113"/>
                  <a:pt x="11801492" y="588725"/>
                </a:cubicBezTo>
                <a:cubicBezTo>
                  <a:pt x="11797490" y="587684"/>
                  <a:pt x="11793852" y="585950"/>
                  <a:pt x="11790214" y="584216"/>
                </a:cubicBezTo>
                <a:cubicBezTo>
                  <a:pt x="11784028" y="581440"/>
                  <a:pt x="11776751" y="578318"/>
                  <a:pt x="11771658" y="574154"/>
                </a:cubicBezTo>
                <a:cubicBezTo>
                  <a:pt x="11771294" y="573808"/>
                  <a:pt x="11771658" y="573114"/>
                  <a:pt x="11772021" y="573460"/>
                </a:cubicBezTo>
                <a:close/>
                <a:moveTo>
                  <a:pt x="8949326" y="573014"/>
                </a:moveTo>
                <a:cubicBezTo>
                  <a:pt x="8949326" y="572676"/>
                  <a:pt x="8950083" y="573014"/>
                  <a:pt x="8949704" y="573014"/>
                </a:cubicBezTo>
                <a:cubicBezTo>
                  <a:pt x="8945161" y="576724"/>
                  <a:pt x="8939860" y="579759"/>
                  <a:pt x="8935318" y="583132"/>
                </a:cubicBezTo>
                <a:cubicBezTo>
                  <a:pt x="8934939" y="583469"/>
                  <a:pt x="8934561" y="583132"/>
                  <a:pt x="8934939" y="582457"/>
                </a:cubicBezTo>
                <a:cubicBezTo>
                  <a:pt x="8939482" y="579085"/>
                  <a:pt x="8944782" y="576386"/>
                  <a:pt x="8949326" y="573014"/>
                </a:cubicBezTo>
                <a:close/>
                <a:moveTo>
                  <a:pt x="9586069" y="571638"/>
                </a:moveTo>
                <a:cubicBezTo>
                  <a:pt x="9586784" y="572406"/>
                  <a:pt x="9587053" y="573670"/>
                  <a:pt x="9586158" y="574572"/>
                </a:cubicBezTo>
                <a:cubicBezTo>
                  <a:pt x="9571841" y="589739"/>
                  <a:pt x="9558955" y="605989"/>
                  <a:pt x="9543922" y="621154"/>
                </a:cubicBezTo>
                <a:cubicBezTo>
                  <a:pt x="9531393" y="633431"/>
                  <a:pt x="9518150" y="644987"/>
                  <a:pt x="9507411" y="659431"/>
                </a:cubicBezTo>
                <a:cubicBezTo>
                  <a:pt x="9506695" y="659792"/>
                  <a:pt x="9505621" y="659070"/>
                  <a:pt x="9505980" y="658708"/>
                </a:cubicBezTo>
                <a:cubicBezTo>
                  <a:pt x="9515286" y="642820"/>
                  <a:pt x="9529246" y="631265"/>
                  <a:pt x="9541416" y="618265"/>
                </a:cubicBezTo>
                <a:cubicBezTo>
                  <a:pt x="9555734" y="603099"/>
                  <a:pt x="9568977" y="586850"/>
                  <a:pt x="9583295" y="571684"/>
                </a:cubicBezTo>
                <a:cubicBezTo>
                  <a:pt x="9584190" y="570601"/>
                  <a:pt x="9585353" y="570871"/>
                  <a:pt x="9586069" y="571638"/>
                </a:cubicBezTo>
                <a:close/>
                <a:moveTo>
                  <a:pt x="11831983" y="570284"/>
                </a:moveTo>
                <a:cubicBezTo>
                  <a:pt x="11832315" y="569933"/>
                  <a:pt x="11832977" y="569933"/>
                  <a:pt x="11832977" y="570634"/>
                </a:cubicBezTo>
                <a:cubicBezTo>
                  <a:pt x="11831320" y="576941"/>
                  <a:pt x="11828670" y="583597"/>
                  <a:pt x="11826351" y="589904"/>
                </a:cubicBezTo>
                <a:cubicBezTo>
                  <a:pt x="11826351" y="590254"/>
                  <a:pt x="11825357" y="589904"/>
                  <a:pt x="11825689" y="589203"/>
                </a:cubicBezTo>
                <a:cubicBezTo>
                  <a:pt x="11827676" y="582897"/>
                  <a:pt x="11830658" y="576941"/>
                  <a:pt x="11831983" y="570284"/>
                </a:cubicBezTo>
                <a:close/>
                <a:moveTo>
                  <a:pt x="2818617" y="569772"/>
                </a:moveTo>
                <a:cubicBezTo>
                  <a:pt x="2821155" y="568701"/>
                  <a:pt x="2822604" y="571913"/>
                  <a:pt x="2820430" y="572985"/>
                </a:cubicBezTo>
                <a:cubicBezTo>
                  <a:pt x="2796149" y="588691"/>
                  <a:pt x="2768608" y="600114"/>
                  <a:pt x="2746502" y="619747"/>
                </a:cubicBezTo>
                <a:cubicBezTo>
                  <a:pt x="2746139" y="620818"/>
                  <a:pt x="2745052" y="619747"/>
                  <a:pt x="2745416" y="618675"/>
                </a:cubicBezTo>
                <a:cubicBezTo>
                  <a:pt x="2764983" y="598686"/>
                  <a:pt x="2793613" y="582266"/>
                  <a:pt x="2818617" y="569772"/>
                </a:cubicBezTo>
                <a:close/>
                <a:moveTo>
                  <a:pt x="8949763" y="567906"/>
                </a:moveTo>
                <a:lnTo>
                  <a:pt x="8950112" y="568265"/>
                </a:lnTo>
                <a:cubicBezTo>
                  <a:pt x="8948017" y="570060"/>
                  <a:pt x="8945923" y="571496"/>
                  <a:pt x="8943829" y="572933"/>
                </a:cubicBezTo>
                <a:cubicBezTo>
                  <a:pt x="8941386" y="574728"/>
                  <a:pt x="8939291" y="576882"/>
                  <a:pt x="8936848" y="578318"/>
                </a:cubicBezTo>
                <a:cubicBezTo>
                  <a:pt x="8936499" y="578678"/>
                  <a:pt x="8936150" y="577960"/>
                  <a:pt x="8936499" y="577960"/>
                </a:cubicBezTo>
                <a:cubicBezTo>
                  <a:pt x="8938593" y="576164"/>
                  <a:pt x="8940688" y="574369"/>
                  <a:pt x="8942782" y="572933"/>
                </a:cubicBezTo>
                <a:cubicBezTo>
                  <a:pt x="8945225" y="571496"/>
                  <a:pt x="8947669" y="569700"/>
                  <a:pt x="8949763" y="567906"/>
                </a:cubicBezTo>
                <a:close/>
                <a:moveTo>
                  <a:pt x="11955745" y="567108"/>
                </a:moveTo>
                <a:cubicBezTo>
                  <a:pt x="11955745" y="566753"/>
                  <a:pt x="11956120" y="566753"/>
                  <a:pt x="11956120" y="567108"/>
                </a:cubicBezTo>
                <a:lnTo>
                  <a:pt x="11959838" y="573943"/>
                </a:lnTo>
                <a:close/>
                <a:moveTo>
                  <a:pt x="11624964" y="566877"/>
                </a:moveTo>
                <a:cubicBezTo>
                  <a:pt x="11618844" y="565072"/>
                  <a:pt x="11612364" y="565434"/>
                  <a:pt x="11608044" y="568681"/>
                </a:cubicBezTo>
                <a:cubicBezTo>
                  <a:pt x="11603005" y="571207"/>
                  <a:pt x="11599405" y="574816"/>
                  <a:pt x="11595445" y="578786"/>
                </a:cubicBezTo>
                <a:cubicBezTo>
                  <a:pt x="11593645" y="580590"/>
                  <a:pt x="11591485" y="582394"/>
                  <a:pt x="11589685" y="584560"/>
                </a:cubicBezTo>
                <a:cubicBezTo>
                  <a:pt x="11587885" y="586003"/>
                  <a:pt x="11585726" y="587447"/>
                  <a:pt x="11583926" y="588890"/>
                </a:cubicBezTo>
                <a:cubicBezTo>
                  <a:pt x="11581765" y="590694"/>
                  <a:pt x="11579606" y="592138"/>
                  <a:pt x="11577445" y="593942"/>
                </a:cubicBezTo>
                <a:cubicBezTo>
                  <a:pt x="11576006" y="595386"/>
                  <a:pt x="11574566" y="596829"/>
                  <a:pt x="11573126" y="598272"/>
                </a:cubicBezTo>
                <a:cubicBezTo>
                  <a:pt x="11571686" y="599717"/>
                  <a:pt x="11570247" y="601521"/>
                  <a:pt x="11568806" y="602603"/>
                </a:cubicBezTo>
                <a:cubicBezTo>
                  <a:pt x="11567366" y="604047"/>
                  <a:pt x="11565566" y="605490"/>
                  <a:pt x="11563766" y="606933"/>
                </a:cubicBezTo>
                <a:cubicBezTo>
                  <a:pt x="11558727" y="610903"/>
                  <a:pt x="11552966" y="615955"/>
                  <a:pt x="11550807" y="621369"/>
                </a:cubicBezTo>
                <a:cubicBezTo>
                  <a:pt x="11550087" y="622812"/>
                  <a:pt x="11548287" y="623534"/>
                  <a:pt x="11546487" y="623173"/>
                </a:cubicBezTo>
                <a:cubicBezTo>
                  <a:pt x="11545768" y="622812"/>
                  <a:pt x="11545047" y="622451"/>
                  <a:pt x="11544687" y="621730"/>
                </a:cubicBezTo>
                <a:cubicBezTo>
                  <a:pt x="11544327" y="621730"/>
                  <a:pt x="11544327" y="621369"/>
                  <a:pt x="11544327" y="621369"/>
                </a:cubicBezTo>
                <a:cubicBezTo>
                  <a:pt x="11539648" y="620286"/>
                  <a:pt x="11535328" y="619925"/>
                  <a:pt x="11530287" y="619203"/>
                </a:cubicBezTo>
                <a:cubicBezTo>
                  <a:pt x="11527408" y="618843"/>
                  <a:pt x="11523808" y="618121"/>
                  <a:pt x="11520569" y="617760"/>
                </a:cubicBezTo>
                <a:cubicBezTo>
                  <a:pt x="11512289" y="615955"/>
                  <a:pt x="11504009" y="615234"/>
                  <a:pt x="11493929" y="614512"/>
                </a:cubicBezTo>
                <a:cubicBezTo>
                  <a:pt x="11492849" y="614512"/>
                  <a:pt x="11491049" y="614512"/>
                  <a:pt x="11489610" y="614151"/>
                </a:cubicBezTo>
                <a:cubicBezTo>
                  <a:pt x="11477730" y="613429"/>
                  <a:pt x="11459731" y="611986"/>
                  <a:pt x="11453611" y="621730"/>
                </a:cubicBezTo>
                <a:cubicBezTo>
                  <a:pt x="11450371" y="627503"/>
                  <a:pt x="11453611" y="635443"/>
                  <a:pt x="11456851" y="642660"/>
                </a:cubicBezTo>
                <a:cubicBezTo>
                  <a:pt x="11457211" y="644103"/>
                  <a:pt x="11458291" y="645908"/>
                  <a:pt x="11458651" y="647351"/>
                </a:cubicBezTo>
                <a:cubicBezTo>
                  <a:pt x="11459731" y="650600"/>
                  <a:pt x="11460811" y="653847"/>
                  <a:pt x="11461531" y="656734"/>
                </a:cubicBezTo>
                <a:cubicBezTo>
                  <a:pt x="11462611" y="660704"/>
                  <a:pt x="11463691" y="664674"/>
                  <a:pt x="11465491" y="668643"/>
                </a:cubicBezTo>
                <a:cubicBezTo>
                  <a:pt x="11466931" y="672613"/>
                  <a:pt x="11469450" y="676582"/>
                  <a:pt x="11471250" y="680552"/>
                </a:cubicBezTo>
                <a:cubicBezTo>
                  <a:pt x="11472691" y="683438"/>
                  <a:pt x="11474130" y="686326"/>
                  <a:pt x="11475570" y="689213"/>
                </a:cubicBezTo>
                <a:cubicBezTo>
                  <a:pt x="11476290" y="690296"/>
                  <a:pt x="11476650" y="691378"/>
                  <a:pt x="11477370" y="692822"/>
                </a:cubicBezTo>
                <a:cubicBezTo>
                  <a:pt x="11479890" y="698234"/>
                  <a:pt x="11482770" y="704369"/>
                  <a:pt x="11486370" y="709061"/>
                </a:cubicBezTo>
                <a:cubicBezTo>
                  <a:pt x="11487450" y="710143"/>
                  <a:pt x="11487450" y="711587"/>
                  <a:pt x="11486729" y="712669"/>
                </a:cubicBezTo>
                <a:cubicBezTo>
                  <a:pt x="11486010" y="713391"/>
                  <a:pt x="11485290" y="713752"/>
                  <a:pt x="11484570" y="713752"/>
                </a:cubicBezTo>
                <a:cubicBezTo>
                  <a:pt x="11482770" y="719526"/>
                  <a:pt x="11480610" y="724578"/>
                  <a:pt x="11478090" y="729991"/>
                </a:cubicBezTo>
                <a:cubicBezTo>
                  <a:pt x="11477730" y="731074"/>
                  <a:pt x="11477011" y="732878"/>
                  <a:pt x="11476290" y="734321"/>
                </a:cubicBezTo>
                <a:cubicBezTo>
                  <a:pt x="11473770" y="740818"/>
                  <a:pt x="11470891" y="746952"/>
                  <a:pt x="11468011" y="753087"/>
                </a:cubicBezTo>
                <a:cubicBezTo>
                  <a:pt x="11467291" y="755253"/>
                  <a:pt x="11466211" y="757056"/>
                  <a:pt x="11465491" y="759222"/>
                </a:cubicBezTo>
                <a:cubicBezTo>
                  <a:pt x="11464771" y="760305"/>
                  <a:pt x="11464411" y="761748"/>
                  <a:pt x="11463331" y="763191"/>
                </a:cubicBezTo>
                <a:cubicBezTo>
                  <a:pt x="11457211" y="776183"/>
                  <a:pt x="11449651" y="792422"/>
                  <a:pt x="11463331" y="801444"/>
                </a:cubicBezTo>
                <a:cubicBezTo>
                  <a:pt x="11465491" y="802887"/>
                  <a:pt x="11468011" y="804332"/>
                  <a:pt x="11470891" y="805053"/>
                </a:cubicBezTo>
                <a:cubicBezTo>
                  <a:pt x="11483490" y="808662"/>
                  <a:pt x="11498249" y="805413"/>
                  <a:pt x="11511208" y="802166"/>
                </a:cubicBezTo>
                <a:lnTo>
                  <a:pt x="11514089" y="801444"/>
                </a:lnTo>
                <a:cubicBezTo>
                  <a:pt x="11516249" y="800723"/>
                  <a:pt x="11518769" y="800001"/>
                  <a:pt x="11521289" y="799640"/>
                </a:cubicBezTo>
                <a:cubicBezTo>
                  <a:pt x="11526688" y="798197"/>
                  <a:pt x="11532808" y="796392"/>
                  <a:pt x="11538927" y="795670"/>
                </a:cubicBezTo>
                <a:cubicBezTo>
                  <a:pt x="11539287" y="795670"/>
                  <a:pt x="11540368" y="795309"/>
                  <a:pt x="11541087" y="794948"/>
                </a:cubicBezTo>
                <a:cubicBezTo>
                  <a:pt x="11543968" y="794588"/>
                  <a:pt x="11547567" y="793866"/>
                  <a:pt x="11550447" y="794588"/>
                </a:cubicBezTo>
                <a:cubicBezTo>
                  <a:pt x="11551527" y="794948"/>
                  <a:pt x="11552247" y="795670"/>
                  <a:pt x="11552966" y="796031"/>
                </a:cubicBezTo>
                <a:cubicBezTo>
                  <a:pt x="11555847" y="798557"/>
                  <a:pt x="11558727" y="801806"/>
                  <a:pt x="11560886" y="804692"/>
                </a:cubicBezTo>
                <a:cubicBezTo>
                  <a:pt x="11563047" y="807218"/>
                  <a:pt x="11565206" y="809744"/>
                  <a:pt x="11568086" y="811909"/>
                </a:cubicBezTo>
                <a:cubicBezTo>
                  <a:pt x="11569886" y="814075"/>
                  <a:pt x="11572046" y="815879"/>
                  <a:pt x="11574206" y="818044"/>
                </a:cubicBezTo>
                <a:cubicBezTo>
                  <a:pt x="11577806" y="821653"/>
                  <a:pt x="11581406" y="825262"/>
                  <a:pt x="11585365" y="828510"/>
                </a:cubicBezTo>
                <a:cubicBezTo>
                  <a:pt x="11588245" y="830314"/>
                  <a:pt x="11591126" y="832840"/>
                  <a:pt x="11593645" y="835727"/>
                </a:cubicBezTo>
                <a:cubicBezTo>
                  <a:pt x="11600485" y="841501"/>
                  <a:pt x="11607324" y="847997"/>
                  <a:pt x="11615604" y="850523"/>
                </a:cubicBezTo>
                <a:cubicBezTo>
                  <a:pt x="11617404" y="850884"/>
                  <a:pt x="11619204" y="851244"/>
                  <a:pt x="11621004" y="851606"/>
                </a:cubicBezTo>
                <a:cubicBezTo>
                  <a:pt x="11637203" y="852327"/>
                  <a:pt x="11639363" y="836087"/>
                  <a:pt x="11641163" y="821653"/>
                </a:cubicBezTo>
                <a:cubicBezTo>
                  <a:pt x="11641883" y="818766"/>
                  <a:pt x="11641883" y="816240"/>
                  <a:pt x="11642603" y="814075"/>
                </a:cubicBezTo>
                <a:cubicBezTo>
                  <a:pt x="11642963" y="810827"/>
                  <a:pt x="11643683" y="807940"/>
                  <a:pt x="11644403" y="804692"/>
                </a:cubicBezTo>
                <a:cubicBezTo>
                  <a:pt x="11645483" y="799279"/>
                  <a:pt x="11646563" y="793144"/>
                  <a:pt x="11647643" y="787370"/>
                </a:cubicBezTo>
                <a:cubicBezTo>
                  <a:pt x="11648003" y="783761"/>
                  <a:pt x="11649083" y="780152"/>
                  <a:pt x="11649803" y="776544"/>
                </a:cubicBezTo>
                <a:cubicBezTo>
                  <a:pt x="11650523" y="772935"/>
                  <a:pt x="11651603" y="769326"/>
                  <a:pt x="11651963" y="765718"/>
                </a:cubicBezTo>
                <a:cubicBezTo>
                  <a:pt x="11651963" y="765718"/>
                  <a:pt x="11651963" y="765357"/>
                  <a:pt x="11652323" y="765357"/>
                </a:cubicBezTo>
                <a:cubicBezTo>
                  <a:pt x="11652323" y="764274"/>
                  <a:pt x="11652683" y="763191"/>
                  <a:pt x="11653763" y="762831"/>
                </a:cubicBezTo>
                <a:cubicBezTo>
                  <a:pt x="11661683" y="758861"/>
                  <a:pt x="11669242" y="753449"/>
                  <a:pt x="11676802" y="748396"/>
                </a:cubicBezTo>
                <a:cubicBezTo>
                  <a:pt x="11683282" y="743705"/>
                  <a:pt x="11690121" y="738652"/>
                  <a:pt x="11697321" y="735044"/>
                </a:cubicBezTo>
                <a:cubicBezTo>
                  <a:pt x="11699481" y="733961"/>
                  <a:pt x="11700921" y="732878"/>
                  <a:pt x="11702720" y="731795"/>
                </a:cubicBezTo>
                <a:cubicBezTo>
                  <a:pt x="11704520" y="730352"/>
                  <a:pt x="11706320" y="729269"/>
                  <a:pt x="11708120" y="728187"/>
                </a:cubicBezTo>
                <a:cubicBezTo>
                  <a:pt x="11708840" y="727826"/>
                  <a:pt x="11709920" y="727465"/>
                  <a:pt x="11710280" y="727105"/>
                </a:cubicBezTo>
                <a:cubicBezTo>
                  <a:pt x="11713160" y="725661"/>
                  <a:pt x="11715680" y="724218"/>
                  <a:pt x="11718200" y="722413"/>
                </a:cubicBezTo>
                <a:cubicBezTo>
                  <a:pt x="11723240" y="718443"/>
                  <a:pt x="11729360" y="711948"/>
                  <a:pt x="11728999" y="703287"/>
                </a:cubicBezTo>
                <a:lnTo>
                  <a:pt x="11719781" y="693518"/>
                </a:lnTo>
                <a:lnTo>
                  <a:pt x="11716400" y="689935"/>
                </a:lnTo>
                <a:cubicBezTo>
                  <a:pt x="11716040" y="689213"/>
                  <a:pt x="11715320" y="688852"/>
                  <a:pt x="11714960" y="688852"/>
                </a:cubicBezTo>
                <a:cubicBezTo>
                  <a:pt x="11711361" y="686687"/>
                  <a:pt x="11708120" y="684160"/>
                  <a:pt x="11704881" y="681995"/>
                </a:cubicBezTo>
                <a:cubicBezTo>
                  <a:pt x="11701641" y="679469"/>
                  <a:pt x="11698400" y="677304"/>
                  <a:pt x="11694801" y="675139"/>
                </a:cubicBezTo>
                <a:cubicBezTo>
                  <a:pt x="11687241" y="670447"/>
                  <a:pt x="11679682" y="666478"/>
                  <a:pt x="11672482" y="662869"/>
                </a:cubicBezTo>
                <a:cubicBezTo>
                  <a:pt x="11668882" y="661065"/>
                  <a:pt x="11665282" y="658899"/>
                  <a:pt x="11660962" y="657816"/>
                </a:cubicBezTo>
                <a:cubicBezTo>
                  <a:pt x="11660242" y="657816"/>
                  <a:pt x="11659522" y="657456"/>
                  <a:pt x="11659162" y="657456"/>
                </a:cubicBezTo>
                <a:cubicBezTo>
                  <a:pt x="11658083" y="657095"/>
                  <a:pt x="11656642" y="656373"/>
                  <a:pt x="11654842" y="655290"/>
                </a:cubicBezTo>
                <a:cubicBezTo>
                  <a:pt x="11654842" y="654930"/>
                  <a:pt x="11654483" y="654569"/>
                  <a:pt x="11654123" y="654208"/>
                </a:cubicBezTo>
                <a:cubicBezTo>
                  <a:pt x="11653403" y="653847"/>
                  <a:pt x="11652683" y="653126"/>
                  <a:pt x="11652323" y="652404"/>
                </a:cubicBezTo>
                <a:cubicBezTo>
                  <a:pt x="11649083" y="645547"/>
                  <a:pt x="11648003" y="637608"/>
                  <a:pt x="11646924" y="629669"/>
                </a:cubicBezTo>
                <a:cubicBezTo>
                  <a:pt x="11646563" y="625338"/>
                  <a:pt x="11645843" y="621007"/>
                  <a:pt x="11644763" y="617038"/>
                </a:cubicBezTo>
                <a:cubicBezTo>
                  <a:pt x="11644403" y="613068"/>
                  <a:pt x="11643324" y="609460"/>
                  <a:pt x="11642963" y="605490"/>
                </a:cubicBezTo>
                <a:lnTo>
                  <a:pt x="11642654" y="603319"/>
                </a:lnTo>
                <a:lnTo>
                  <a:pt x="11637803" y="609287"/>
                </a:lnTo>
                <a:cubicBezTo>
                  <a:pt x="11634133" y="613564"/>
                  <a:pt x="11629730" y="617485"/>
                  <a:pt x="11626060" y="621405"/>
                </a:cubicBezTo>
                <a:cubicBezTo>
                  <a:pt x="11625325" y="622117"/>
                  <a:pt x="11624592" y="621048"/>
                  <a:pt x="11624959" y="620335"/>
                </a:cubicBezTo>
                <a:cubicBezTo>
                  <a:pt x="11628261" y="617128"/>
                  <a:pt x="11631563" y="614276"/>
                  <a:pt x="11634866" y="611069"/>
                </a:cubicBezTo>
                <a:cubicBezTo>
                  <a:pt x="11637068" y="608219"/>
                  <a:pt x="11640737" y="605723"/>
                  <a:pt x="11642206" y="602160"/>
                </a:cubicBezTo>
                <a:lnTo>
                  <a:pt x="11642502" y="602256"/>
                </a:lnTo>
                <a:lnTo>
                  <a:pt x="11642243" y="600438"/>
                </a:lnTo>
                <a:cubicBezTo>
                  <a:pt x="11641163" y="589612"/>
                  <a:pt x="11639724" y="576259"/>
                  <a:pt x="11631443" y="570124"/>
                </a:cubicBezTo>
                <a:cubicBezTo>
                  <a:pt x="11629284" y="568681"/>
                  <a:pt x="11627484" y="567238"/>
                  <a:pt x="11624964" y="566877"/>
                </a:cubicBezTo>
                <a:close/>
                <a:moveTo>
                  <a:pt x="11830724" y="565509"/>
                </a:moveTo>
                <a:cubicBezTo>
                  <a:pt x="11831054" y="565163"/>
                  <a:pt x="11831386" y="565163"/>
                  <a:pt x="11831386" y="565509"/>
                </a:cubicBezTo>
                <a:cubicBezTo>
                  <a:pt x="11831054" y="567938"/>
                  <a:pt x="11829730" y="570714"/>
                  <a:pt x="11828736" y="573142"/>
                </a:cubicBezTo>
                <a:cubicBezTo>
                  <a:pt x="11827412" y="576611"/>
                  <a:pt x="11826086" y="580081"/>
                  <a:pt x="11824761" y="583550"/>
                </a:cubicBezTo>
                <a:cubicBezTo>
                  <a:pt x="11824430" y="583897"/>
                  <a:pt x="11823768" y="583550"/>
                  <a:pt x="11823768" y="583203"/>
                </a:cubicBezTo>
                <a:cubicBezTo>
                  <a:pt x="11826086" y="576958"/>
                  <a:pt x="11829399" y="571408"/>
                  <a:pt x="11830724" y="565509"/>
                </a:cubicBezTo>
                <a:close/>
                <a:moveTo>
                  <a:pt x="9537675" y="565121"/>
                </a:moveTo>
                <a:cubicBezTo>
                  <a:pt x="9539505" y="564747"/>
                  <a:pt x="9540238" y="567367"/>
                  <a:pt x="9539140" y="568115"/>
                </a:cubicBezTo>
                <a:cubicBezTo>
                  <a:pt x="9525233" y="574475"/>
                  <a:pt x="9510228" y="577468"/>
                  <a:pt x="9496321" y="583080"/>
                </a:cubicBezTo>
                <a:cubicBezTo>
                  <a:pt x="9495222" y="583455"/>
                  <a:pt x="9494491" y="581209"/>
                  <a:pt x="9495589" y="580835"/>
                </a:cubicBezTo>
                <a:cubicBezTo>
                  <a:pt x="9509130" y="575223"/>
                  <a:pt x="9523769" y="569611"/>
                  <a:pt x="9537675" y="565121"/>
                </a:cubicBezTo>
                <a:close/>
                <a:moveTo>
                  <a:pt x="8951344" y="564725"/>
                </a:moveTo>
                <a:cubicBezTo>
                  <a:pt x="8951344" y="564725"/>
                  <a:pt x="8951697" y="564725"/>
                  <a:pt x="8951697" y="565063"/>
                </a:cubicBezTo>
                <a:cubicBezTo>
                  <a:pt x="8949577" y="567086"/>
                  <a:pt x="8947458" y="568435"/>
                  <a:pt x="8945337" y="569785"/>
                </a:cubicBezTo>
                <a:cubicBezTo>
                  <a:pt x="8942511" y="571471"/>
                  <a:pt x="8939684" y="573158"/>
                  <a:pt x="8937210" y="575182"/>
                </a:cubicBezTo>
                <a:cubicBezTo>
                  <a:pt x="8936504" y="575519"/>
                  <a:pt x="8936150" y="574845"/>
                  <a:pt x="8936504" y="574507"/>
                </a:cubicBezTo>
                <a:cubicBezTo>
                  <a:pt x="8941450" y="571134"/>
                  <a:pt x="8947104" y="568773"/>
                  <a:pt x="8951344" y="564725"/>
                </a:cubicBezTo>
                <a:close/>
                <a:moveTo>
                  <a:pt x="9963141" y="563343"/>
                </a:moveTo>
                <a:cubicBezTo>
                  <a:pt x="9963863" y="560444"/>
                  <a:pt x="9968561" y="561893"/>
                  <a:pt x="9967477" y="564430"/>
                </a:cubicBezTo>
                <a:cubicBezTo>
                  <a:pt x="9960972" y="589073"/>
                  <a:pt x="9947601" y="612991"/>
                  <a:pt x="9935675" y="635097"/>
                </a:cubicBezTo>
                <a:cubicBezTo>
                  <a:pt x="9933869" y="637996"/>
                  <a:pt x="9929170" y="635822"/>
                  <a:pt x="9930255" y="632560"/>
                </a:cubicBezTo>
                <a:cubicBezTo>
                  <a:pt x="9938205" y="608279"/>
                  <a:pt x="9956274" y="588348"/>
                  <a:pt x="9963141" y="563343"/>
                </a:cubicBezTo>
                <a:close/>
                <a:moveTo>
                  <a:pt x="8951317" y="561545"/>
                </a:moveTo>
                <a:cubicBezTo>
                  <a:pt x="8951317" y="561545"/>
                  <a:pt x="8951683" y="561886"/>
                  <a:pt x="8951317" y="562226"/>
                </a:cubicBezTo>
                <a:cubicBezTo>
                  <a:pt x="8947280" y="564953"/>
                  <a:pt x="8942144" y="567338"/>
                  <a:pt x="8938474" y="570745"/>
                </a:cubicBezTo>
                <a:cubicBezTo>
                  <a:pt x="8938107" y="570745"/>
                  <a:pt x="8937741" y="570405"/>
                  <a:pt x="8937741" y="570064"/>
                </a:cubicBezTo>
                <a:cubicBezTo>
                  <a:pt x="8941776" y="566657"/>
                  <a:pt x="8946914" y="564612"/>
                  <a:pt x="8951317" y="561545"/>
                </a:cubicBezTo>
                <a:close/>
                <a:moveTo>
                  <a:pt x="11827174" y="560757"/>
                </a:moveTo>
                <a:cubicBezTo>
                  <a:pt x="11827515" y="560393"/>
                  <a:pt x="11828197" y="560757"/>
                  <a:pt x="11828197" y="561123"/>
                </a:cubicBezTo>
                <a:cubicBezTo>
                  <a:pt x="11825470" y="568056"/>
                  <a:pt x="11823085" y="574991"/>
                  <a:pt x="11820018" y="581924"/>
                </a:cubicBezTo>
                <a:cubicBezTo>
                  <a:pt x="11820018" y="582290"/>
                  <a:pt x="11818997" y="581924"/>
                  <a:pt x="11818997" y="581559"/>
                </a:cubicBezTo>
                <a:cubicBezTo>
                  <a:pt x="11821722" y="574625"/>
                  <a:pt x="11824789" y="567692"/>
                  <a:pt x="11827174" y="560757"/>
                </a:cubicBezTo>
                <a:close/>
                <a:moveTo>
                  <a:pt x="11940592" y="560744"/>
                </a:moveTo>
                <a:cubicBezTo>
                  <a:pt x="11943960" y="565308"/>
                  <a:pt x="11947327" y="569871"/>
                  <a:pt x="11950320" y="574786"/>
                </a:cubicBezTo>
                <a:cubicBezTo>
                  <a:pt x="11952939" y="578297"/>
                  <a:pt x="11954809" y="582860"/>
                  <a:pt x="11957803" y="586020"/>
                </a:cubicBezTo>
                <a:cubicBezTo>
                  <a:pt x="11958552" y="586371"/>
                  <a:pt x="11957803" y="587073"/>
                  <a:pt x="11957429" y="586722"/>
                </a:cubicBezTo>
                <a:cubicBezTo>
                  <a:pt x="11954061" y="584265"/>
                  <a:pt x="11952191" y="580052"/>
                  <a:pt x="11950320" y="576541"/>
                </a:cubicBezTo>
                <a:cubicBezTo>
                  <a:pt x="11947327" y="570924"/>
                  <a:pt x="11943586" y="566010"/>
                  <a:pt x="11940219" y="561095"/>
                </a:cubicBezTo>
                <a:cubicBezTo>
                  <a:pt x="11939844" y="560744"/>
                  <a:pt x="11940219" y="560393"/>
                  <a:pt x="11940592" y="560744"/>
                </a:cubicBezTo>
                <a:close/>
                <a:moveTo>
                  <a:pt x="9589285" y="560361"/>
                </a:moveTo>
                <a:cubicBezTo>
                  <a:pt x="9590049" y="561078"/>
                  <a:pt x="9590408" y="562334"/>
                  <a:pt x="9589689" y="563411"/>
                </a:cubicBezTo>
                <a:cubicBezTo>
                  <a:pt x="9573516" y="582073"/>
                  <a:pt x="9555905" y="598942"/>
                  <a:pt x="9539732" y="617604"/>
                </a:cubicBezTo>
                <a:cubicBezTo>
                  <a:pt x="9523559" y="636625"/>
                  <a:pt x="9503432" y="652417"/>
                  <a:pt x="9487618" y="672155"/>
                </a:cubicBezTo>
                <a:cubicBezTo>
                  <a:pt x="9487258" y="672515"/>
                  <a:pt x="9486540" y="671797"/>
                  <a:pt x="9486900" y="671079"/>
                </a:cubicBezTo>
                <a:cubicBezTo>
                  <a:pt x="9499838" y="649545"/>
                  <a:pt x="9521043" y="634113"/>
                  <a:pt x="9536857" y="614733"/>
                </a:cubicBezTo>
                <a:cubicBezTo>
                  <a:pt x="9552671" y="595712"/>
                  <a:pt x="9570641" y="579203"/>
                  <a:pt x="9586455" y="560540"/>
                </a:cubicBezTo>
                <a:cubicBezTo>
                  <a:pt x="9587353" y="559464"/>
                  <a:pt x="9588521" y="559643"/>
                  <a:pt x="9589285" y="560361"/>
                </a:cubicBezTo>
                <a:close/>
                <a:moveTo>
                  <a:pt x="3448929" y="559177"/>
                </a:moveTo>
                <a:cubicBezTo>
                  <a:pt x="3447908" y="561016"/>
                  <a:pt x="3446576" y="563036"/>
                  <a:pt x="3445195" y="564251"/>
                </a:cubicBezTo>
                <a:cubicBezTo>
                  <a:pt x="3443995" y="565778"/>
                  <a:pt x="3442925" y="566813"/>
                  <a:pt x="3441545" y="568029"/>
                </a:cubicBezTo>
                <a:cubicBezTo>
                  <a:pt x="3444236" y="569798"/>
                  <a:pt x="3446616" y="571749"/>
                  <a:pt x="3449177" y="574011"/>
                </a:cubicBezTo>
                <a:cubicBezTo>
                  <a:pt x="3449489" y="573830"/>
                  <a:pt x="3449309" y="573518"/>
                  <a:pt x="3449621" y="573337"/>
                </a:cubicBezTo>
                <a:cubicBezTo>
                  <a:pt x="3452119" y="571891"/>
                  <a:pt x="3453584" y="569379"/>
                  <a:pt x="3455722" y="567309"/>
                </a:cubicBezTo>
                <a:cubicBezTo>
                  <a:pt x="3455674" y="566505"/>
                  <a:pt x="3456610" y="565963"/>
                  <a:pt x="3456742" y="565470"/>
                </a:cubicBezTo>
                <a:cubicBezTo>
                  <a:pt x="3454181" y="563208"/>
                  <a:pt x="3451802" y="561258"/>
                  <a:pt x="3448929" y="559177"/>
                </a:cubicBezTo>
                <a:close/>
                <a:moveTo>
                  <a:pt x="8949765" y="558711"/>
                </a:moveTo>
                <a:cubicBezTo>
                  <a:pt x="8950113" y="558365"/>
                  <a:pt x="8950113" y="558711"/>
                  <a:pt x="8950113" y="559056"/>
                </a:cubicBezTo>
                <a:cubicBezTo>
                  <a:pt x="8946983" y="561476"/>
                  <a:pt x="8943504" y="563550"/>
                  <a:pt x="8940025" y="565970"/>
                </a:cubicBezTo>
                <a:cubicBezTo>
                  <a:pt x="8939678" y="565970"/>
                  <a:pt x="8939330" y="565625"/>
                  <a:pt x="8939678" y="565625"/>
                </a:cubicBezTo>
                <a:cubicBezTo>
                  <a:pt x="8943157" y="563205"/>
                  <a:pt x="8946635" y="561130"/>
                  <a:pt x="8949765" y="558711"/>
                </a:cubicBezTo>
                <a:close/>
                <a:moveTo>
                  <a:pt x="8923429" y="557146"/>
                </a:moveTo>
                <a:cubicBezTo>
                  <a:pt x="8923429" y="557146"/>
                  <a:pt x="8923429" y="556775"/>
                  <a:pt x="8923775" y="557146"/>
                </a:cubicBezTo>
                <a:cubicBezTo>
                  <a:pt x="8924121" y="559001"/>
                  <a:pt x="8925849" y="560856"/>
                  <a:pt x="8926886" y="562340"/>
                </a:cubicBezTo>
                <a:cubicBezTo>
                  <a:pt x="8928269" y="563825"/>
                  <a:pt x="8929306" y="565308"/>
                  <a:pt x="8930688" y="566793"/>
                </a:cubicBezTo>
                <a:lnTo>
                  <a:pt x="8930627" y="566858"/>
                </a:lnTo>
                <a:lnTo>
                  <a:pt x="8930673" y="566901"/>
                </a:lnTo>
                <a:cubicBezTo>
                  <a:pt x="8931027" y="566901"/>
                  <a:pt x="8930320" y="567571"/>
                  <a:pt x="8930320" y="567236"/>
                </a:cubicBezTo>
                <a:cubicBezTo>
                  <a:pt x="8929260" y="566232"/>
                  <a:pt x="8928200" y="565563"/>
                  <a:pt x="8927847" y="564893"/>
                </a:cubicBezTo>
                <a:cubicBezTo>
                  <a:pt x="8926787" y="563889"/>
                  <a:pt x="8926080" y="562550"/>
                  <a:pt x="8925020" y="561880"/>
                </a:cubicBezTo>
                <a:cubicBezTo>
                  <a:pt x="8925020" y="561545"/>
                  <a:pt x="8925020" y="561545"/>
                  <a:pt x="8925374" y="561545"/>
                </a:cubicBezTo>
                <a:lnTo>
                  <a:pt x="8925582" y="561768"/>
                </a:lnTo>
                <a:close/>
                <a:moveTo>
                  <a:pt x="11620321" y="556072"/>
                </a:moveTo>
                <a:lnTo>
                  <a:pt x="11615646" y="557977"/>
                </a:lnTo>
                <a:lnTo>
                  <a:pt x="11619248" y="557404"/>
                </a:lnTo>
                <a:lnTo>
                  <a:pt x="11626126" y="558702"/>
                </a:lnTo>
                <a:close/>
                <a:moveTo>
                  <a:pt x="11823098" y="555992"/>
                </a:moveTo>
                <a:cubicBezTo>
                  <a:pt x="11822094" y="561169"/>
                  <a:pt x="11819750" y="565976"/>
                  <a:pt x="11818076" y="570784"/>
                </a:cubicBezTo>
                <a:cubicBezTo>
                  <a:pt x="11818076" y="571153"/>
                  <a:pt x="11817407" y="571153"/>
                  <a:pt x="11817407" y="570784"/>
                </a:cubicBezTo>
                <a:cubicBezTo>
                  <a:pt x="11819415" y="565606"/>
                  <a:pt x="11821758" y="561169"/>
                  <a:pt x="11823098" y="555992"/>
                </a:cubicBezTo>
                <a:close/>
                <a:moveTo>
                  <a:pt x="11826616" y="555622"/>
                </a:moveTo>
                <a:cubicBezTo>
                  <a:pt x="11826285" y="558944"/>
                  <a:pt x="11824960" y="561897"/>
                  <a:pt x="11823966" y="564850"/>
                </a:cubicBezTo>
                <a:cubicBezTo>
                  <a:pt x="11822309" y="568172"/>
                  <a:pt x="11820984" y="571864"/>
                  <a:pt x="11819659" y="575556"/>
                </a:cubicBezTo>
                <a:cubicBezTo>
                  <a:pt x="11819659" y="575925"/>
                  <a:pt x="11818997" y="575556"/>
                  <a:pt x="11818997" y="575186"/>
                </a:cubicBezTo>
                <a:cubicBezTo>
                  <a:pt x="11819990" y="571864"/>
                  <a:pt x="11821647" y="568542"/>
                  <a:pt x="11822972" y="565589"/>
                </a:cubicBezTo>
                <a:cubicBezTo>
                  <a:pt x="11824297" y="562267"/>
                  <a:pt x="11825954" y="559313"/>
                  <a:pt x="11826616" y="555622"/>
                </a:cubicBezTo>
                <a:close/>
                <a:moveTo>
                  <a:pt x="8951309" y="555546"/>
                </a:moveTo>
                <a:cubicBezTo>
                  <a:pt x="8951309" y="555185"/>
                  <a:pt x="8951679" y="555546"/>
                  <a:pt x="8951679" y="555546"/>
                </a:cubicBezTo>
                <a:cubicBezTo>
                  <a:pt x="8950567" y="556992"/>
                  <a:pt x="8949083" y="558077"/>
                  <a:pt x="8947599" y="558437"/>
                </a:cubicBezTo>
                <a:cubicBezTo>
                  <a:pt x="8945373" y="559883"/>
                  <a:pt x="8943518" y="561329"/>
                  <a:pt x="8941663" y="562413"/>
                </a:cubicBezTo>
                <a:cubicBezTo>
                  <a:pt x="8940921" y="562774"/>
                  <a:pt x="8940921" y="562413"/>
                  <a:pt x="8940921" y="562052"/>
                </a:cubicBezTo>
                <a:cubicBezTo>
                  <a:pt x="8944259" y="559522"/>
                  <a:pt x="8948341" y="558077"/>
                  <a:pt x="8951309" y="555546"/>
                </a:cubicBezTo>
                <a:close/>
                <a:moveTo>
                  <a:pt x="11620730" y="554650"/>
                </a:moveTo>
                <a:cubicBezTo>
                  <a:pt x="11629862" y="555109"/>
                  <a:pt x="11639040" y="559237"/>
                  <a:pt x="11645764" y="565842"/>
                </a:cubicBezTo>
                <a:cubicBezTo>
                  <a:pt x="11646490" y="566576"/>
                  <a:pt x="11645400" y="568044"/>
                  <a:pt x="11644309" y="566943"/>
                </a:cubicBezTo>
                <a:lnTo>
                  <a:pt x="11632823" y="561738"/>
                </a:lnTo>
                <a:lnTo>
                  <a:pt x="11645933" y="574681"/>
                </a:lnTo>
                <a:cubicBezTo>
                  <a:pt x="11648993" y="581312"/>
                  <a:pt x="11650523" y="589070"/>
                  <a:pt x="11651603" y="596108"/>
                </a:cubicBezTo>
                <a:cubicBezTo>
                  <a:pt x="11652323" y="601160"/>
                  <a:pt x="11653403" y="606212"/>
                  <a:pt x="11654123" y="610542"/>
                </a:cubicBezTo>
                <a:cubicBezTo>
                  <a:pt x="11654842" y="614151"/>
                  <a:pt x="11655563" y="618121"/>
                  <a:pt x="11655923" y="621730"/>
                </a:cubicBezTo>
                <a:cubicBezTo>
                  <a:pt x="11656642" y="624616"/>
                  <a:pt x="11657003" y="627142"/>
                  <a:pt x="11657003" y="629669"/>
                </a:cubicBezTo>
                <a:cubicBezTo>
                  <a:pt x="11658083" y="635804"/>
                  <a:pt x="11658442" y="642299"/>
                  <a:pt x="11660962" y="648074"/>
                </a:cubicBezTo>
                <a:cubicBezTo>
                  <a:pt x="11660962" y="648074"/>
                  <a:pt x="11660962" y="648434"/>
                  <a:pt x="11661322" y="648795"/>
                </a:cubicBezTo>
                <a:cubicBezTo>
                  <a:pt x="11662042" y="648795"/>
                  <a:pt x="11662762" y="649156"/>
                  <a:pt x="11663842" y="649517"/>
                </a:cubicBezTo>
                <a:cubicBezTo>
                  <a:pt x="11664562" y="649878"/>
                  <a:pt x="11665282" y="649878"/>
                  <a:pt x="11666003" y="650238"/>
                </a:cubicBezTo>
                <a:cubicBezTo>
                  <a:pt x="11667803" y="650600"/>
                  <a:pt x="11669242" y="650960"/>
                  <a:pt x="11670322" y="651681"/>
                </a:cubicBezTo>
                <a:cubicBezTo>
                  <a:pt x="11673562" y="653126"/>
                  <a:pt x="11677162" y="654569"/>
                  <a:pt x="11680042" y="656373"/>
                </a:cubicBezTo>
                <a:cubicBezTo>
                  <a:pt x="11681121" y="657095"/>
                  <a:pt x="11682202" y="657456"/>
                  <a:pt x="11683282" y="657816"/>
                </a:cubicBezTo>
                <a:cubicBezTo>
                  <a:pt x="11691921" y="662148"/>
                  <a:pt x="11700561" y="667560"/>
                  <a:pt x="11709920" y="674417"/>
                </a:cubicBezTo>
                <a:cubicBezTo>
                  <a:pt x="11711361" y="675499"/>
                  <a:pt x="11713520" y="676582"/>
                  <a:pt x="11715320" y="678025"/>
                </a:cubicBezTo>
                <a:cubicBezTo>
                  <a:pt x="11725399" y="684160"/>
                  <a:pt x="11738719" y="692822"/>
                  <a:pt x="11736559" y="705452"/>
                </a:cubicBezTo>
                <a:cubicBezTo>
                  <a:pt x="11735479" y="713752"/>
                  <a:pt x="11732599" y="719526"/>
                  <a:pt x="11728279" y="723856"/>
                </a:cubicBezTo>
                <a:cubicBezTo>
                  <a:pt x="11723600" y="728187"/>
                  <a:pt x="11718200" y="731074"/>
                  <a:pt x="11713160" y="734321"/>
                </a:cubicBezTo>
                <a:cubicBezTo>
                  <a:pt x="11711000" y="735404"/>
                  <a:pt x="11708480" y="737209"/>
                  <a:pt x="11706320" y="738292"/>
                </a:cubicBezTo>
                <a:cubicBezTo>
                  <a:pt x="11702720" y="740818"/>
                  <a:pt x="11698400" y="742982"/>
                  <a:pt x="11694801" y="745509"/>
                </a:cubicBezTo>
                <a:cubicBezTo>
                  <a:pt x="11690482" y="748035"/>
                  <a:pt x="11686161" y="750922"/>
                  <a:pt x="11681841" y="753449"/>
                </a:cubicBezTo>
                <a:cubicBezTo>
                  <a:pt x="11675362" y="757779"/>
                  <a:pt x="11668162" y="762470"/>
                  <a:pt x="11660603" y="765718"/>
                </a:cubicBezTo>
                <a:cubicBezTo>
                  <a:pt x="11660603" y="766078"/>
                  <a:pt x="11660603" y="766440"/>
                  <a:pt x="11660242" y="766440"/>
                </a:cubicBezTo>
                <a:cubicBezTo>
                  <a:pt x="11660242" y="768966"/>
                  <a:pt x="11659162" y="771492"/>
                  <a:pt x="11658442" y="774018"/>
                </a:cubicBezTo>
                <a:cubicBezTo>
                  <a:pt x="11658083" y="775462"/>
                  <a:pt x="11657363" y="777627"/>
                  <a:pt x="11657003" y="779431"/>
                </a:cubicBezTo>
                <a:cubicBezTo>
                  <a:pt x="11656642" y="782318"/>
                  <a:pt x="11655923" y="785566"/>
                  <a:pt x="11655563" y="788813"/>
                </a:cubicBezTo>
                <a:cubicBezTo>
                  <a:pt x="11654842" y="790979"/>
                  <a:pt x="11654842" y="792783"/>
                  <a:pt x="11654483" y="794948"/>
                </a:cubicBezTo>
                <a:cubicBezTo>
                  <a:pt x="11653763" y="797474"/>
                  <a:pt x="11653403" y="799640"/>
                  <a:pt x="11653042" y="801806"/>
                </a:cubicBezTo>
                <a:cubicBezTo>
                  <a:pt x="11651963" y="808301"/>
                  <a:pt x="11650163" y="815157"/>
                  <a:pt x="11649803" y="822013"/>
                </a:cubicBezTo>
                <a:cubicBezTo>
                  <a:pt x="11648003" y="837170"/>
                  <a:pt x="11646203" y="854132"/>
                  <a:pt x="11628203" y="859184"/>
                </a:cubicBezTo>
                <a:cubicBezTo>
                  <a:pt x="11623884" y="860628"/>
                  <a:pt x="11619204" y="860266"/>
                  <a:pt x="11614524" y="858823"/>
                </a:cubicBezTo>
                <a:cubicBezTo>
                  <a:pt x="11606244" y="856296"/>
                  <a:pt x="11599044" y="850162"/>
                  <a:pt x="11592565" y="844749"/>
                </a:cubicBezTo>
                <a:cubicBezTo>
                  <a:pt x="11591126" y="843666"/>
                  <a:pt x="11590045" y="842945"/>
                  <a:pt x="11588605" y="841862"/>
                </a:cubicBezTo>
                <a:cubicBezTo>
                  <a:pt x="11573486" y="829592"/>
                  <a:pt x="11561606" y="818406"/>
                  <a:pt x="11551527" y="806857"/>
                </a:cubicBezTo>
                <a:cubicBezTo>
                  <a:pt x="11550087" y="805053"/>
                  <a:pt x="11548647" y="804332"/>
                  <a:pt x="11547567" y="803609"/>
                </a:cubicBezTo>
                <a:cubicBezTo>
                  <a:pt x="11545768" y="803249"/>
                  <a:pt x="11543968" y="803609"/>
                  <a:pt x="11540727" y="804332"/>
                </a:cubicBezTo>
                <a:lnTo>
                  <a:pt x="11540368" y="804332"/>
                </a:lnTo>
                <a:cubicBezTo>
                  <a:pt x="11536048" y="805053"/>
                  <a:pt x="11532087" y="806136"/>
                  <a:pt x="11527768" y="807218"/>
                </a:cubicBezTo>
                <a:lnTo>
                  <a:pt x="11527408" y="807218"/>
                </a:lnTo>
                <a:cubicBezTo>
                  <a:pt x="11525608" y="807579"/>
                  <a:pt x="11523808" y="807940"/>
                  <a:pt x="11522368" y="808301"/>
                </a:cubicBezTo>
                <a:cubicBezTo>
                  <a:pt x="11514808" y="810105"/>
                  <a:pt x="11507249" y="811909"/>
                  <a:pt x="11499690" y="813353"/>
                </a:cubicBezTo>
                <a:cubicBezTo>
                  <a:pt x="11489970" y="815157"/>
                  <a:pt x="11477730" y="816240"/>
                  <a:pt x="11467291" y="812992"/>
                </a:cubicBezTo>
                <a:cubicBezTo>
                  <a:pt x="11461891" y="811188"/>
                  <a:pt x="11456851" y="808301"/>
                  <a:pt x="11453251" y="803609"/>
                </a:cubicBezTo>
                <a:cubicBezTo>
                  <a:pt x="11442452" y="790257"/>
                  <a:pt x="11448932" y="775101"/>
                  <a:pt x="11455051" y="761748"/>
                </a:cubicBezTo>
                <a:lnTo>
                  <a:pt x="11455411" y="760665"/>
                </a:lnTo>
                <a:cubicBezTo>
                  <a:pt x="11459371" y="751644"/>
                  <a:pt x="11463331" y="742982"/>
                  <a:pt x="11467291" y="734321"/>
                </a:cubicBezTo>
                <a:cubicBezTo>
                  <a:pt x="11471250" y="726382"/>
                  <a:pt x="11475211" y="718083"/>
                  <a:pt x="11478811" y="709782"/>
                </a:cubicBezTo>
                <a:lnTo>
                  <a:pt x="11477110" y="707120"/>
                </a:lnTo>
                <a:lnTo>
                  <a:pt x="11475392" y="708136"/>
                </a:lnTo>
                <a:cubicBezTo>
                  <a:pt x="11472479" y="703831"/>
                  <a:pt x="11468476" y="699885"/>
                  <a:pt x="11465928" y="695580"/>
                </a:cubicBezTo>
                <a:cubicBezTo>
                  <a:pt x="11462652" y="690198"/>
                  <a:pt x="11460468" y="685176"/>
                  <a:pt x="11457919" y="679795"/>
                </a:cubicBezTo>
                <a:cubicBezTo>
                  <a:pt x="11454281" y="670827"/>
                  <a:pt x="11449184" y="661140"/>
                  <a:pt x="11448092" y="651454"/>
                </a:cubicBezTo>
                <a:cubicBezTo>
                  <a:pt x="11448092" y="651096"/>
                  <a:pt x="11448821" y="651096"/>
                  <a:pt x="11448821" y="651454"/>
                </a:cubicBezTo>
                <a:cubicBezTo>
                  <a:pt x="11449912" y="656476"/>
                  <a:pt x="11452461" y="661858"/>
                  <a:pt x="11454644" y="666880"/>
                </a:cubicBezTo>
                <a:cubicBezTo>
                  <a:pt x="11456464" y="671544"/>
                  <a:pt x="11458284" y="676566"/>
                  <a:pt x="11460468" y="681230"/>
                </a:cubicBezTo>
                <a:cubicBezTo>
                  <a:pt x="11462652" y="685535"/>
                  <a:pt x="11464472" y="690198"/>
                  <a:pt x="11467384" y="694503"/>
                </a:cubicBezTo>
                <a:lnTo>
                  <a:pt x="11476454" y="706091"/>
                </a:lnTo>
                <a:lnTo>
                  <a:pt x="11467291" y="691739"/>
                </a:lnTo>
                <a:lnTo>
                  <a:pt x="11466211" y="689213"/>
                </a:lnTo>
                <a:cubicBezTo>
                  <a:pt x="11465491" y="688130"/>
                  <a:pt x="11464771" y="686687"/>
                  <a:pt x="11464050" y="685604"/>
                </a:cubicBezTo>
                <a:cubicBezTo>
                  <a:pt x="11460811" y="679108"/>
                  <a:pt x="11457211" y="672613"/>
                  <a:pt x="11455051" y="665395"/>
                </a:cubicBezTo>
                <a:cubicBezTo>
                  <a:pt x="11453611" y="660704"/>
                  <a:pt x="11451811" y="655652"/>
                  <a:pt x="11450012" y="650960"/>
                </a:cubicBezTo>
                <a:cubicBezTo>
                  <a:pt x="11448571" y="646630"/>
                  <a:pt x="11446771" y="641939"/>
                  <a:pt x="11445332" y="637608"/>
                </a:cubicBezTo>
                <a:cubicBezTo>
                  <a:pt x="11443532" y="631474"/>
                  <a:pt x="11441732" y="622812"/>
                  <a:pt x="11447132" y="615595"/>
                </a:cubicBezTo>
                <a:cubicBezTo>
                  <a:pt x="11456491" y="603686"/>
                  <a:pt x="11474490" y="604769"/>
                  <a:pt x="11488170" y="605490"/>
                </a:cubicBezTo>
                <a:lnTo>
                  <a:pt x="11492849" y="605851"/>
                </a:lnTo>
                <a:cubicBezTo>
                  <a:pt x="11501129" y="606212"/>
                  <a:pt x="11510129" y="606573"/>
                  <a:pt x="11518408" y="608377"/>
                </a:cubicBezTo>
                <a:cubicBezTo>
                  <a:pt x="11522008" y="609099"/>
                  <a:pt x="11525968" y="609460"/>
                  <a:pt x="11529568" y="610182"/>
                </a:cubicBezTo>
                <a:cubicBezTo>
                  <a:pt x="11535328" y="610903"/>
                  <a:pt x="11541087" y="611625"/>
                  <a:pt x="11546847" y="613068"/>
                </a:cubicBezTo>
                <a:cubicBezTo>
                  <a:pt x="11546847" y="613068"/>
                  <a:pt x="11547207" y="613068"/>
                  <a:pt x="11547567" y="613429"/>
                </a:cubicBezTo>
                <a:cubicBezTo>
                  <a:pt x="11550087" y="609099"/>
                  <a:pt x="11554047" y="605130"/>
                  <a:pt x="11558007" y="601521"/>
                </a:cubicBezTo>
                <a:cubicBezTo>
                  <a:pt x="11559447" y="600438"/>
                  <a:pt x="11560886" y="599355"/>
                  <a:pt x="11561606" y="598272"/>
                </a:cubicBezTo>
                <a:cubicBezTo>
                  <a:pt x="11563047" y="596829"/>
                  <a:pt x="11564486" y="595746"/>
                  <a:pt x="11565566" y="594303"/>
                </a:cubicBezTo>
                <a:cubicBezTo>
                  <a:pt x="11568086" y="591416"/>
                  <a:pt x="11570966" y="588529"/>
                  <a:pt x="11573845" y="586364"/>
                </a:cubicBezTo>
                <a:lnTo>
                  <a:pt x="11574566" y="585643"/>
                </a:lnTo>
                <a:cubicBezTo>
                  <a:pt x="11578526" y="582755"/>
                  <a:pt x="11582126" y="579868"/>
                  <a:pt x="11585726" y="576620"/>
                </a:cubicBezTo>
                <a:cubicBezTo>
                  <a:pt x="11586806" y="575899"/>
                  <a:pt x="11587526" y="575177"/>
                  <a:pt x="11588245" y="574094"/>
                </a:cubicBezTo>
                <a:lnTo>
                  <a:pt x="11601710" y="563652"/>
                </a:lnTo>
                <a:lnTo>
                  <a:pt x="11596334" y="565842"/>
                </a:lnTo>
                <a:cubicBezTo>
                  <a:pt x="11596334" y="565842"/>
                  <a:pt x="11595970" y="565842"/>
                  <a:pt x="11595970" y="565475"/>
                </a:cubicBezTo>
                <a:lnTo>
                  <a:pt x="11603740" y="562078"/>
                </a:lnTo>
                <a:lnTo>
                  <a:pt x="11607324" y="559299"/>
                </a:lnTo>
                <a:lnTo>
                  <a:pt x="11611681" y="558607"/>
                </a:lnTo>
                <a:close/>
                <a:moveTo>
                  <a:pt x="9035683" y="554193"/>
                </a:moveTo>
                <a:lnTo>
                  <a:pt x="9035907" y="555698"/>
                </a:lnTo>
                <a:cubicBezTo>
                  <a:pt x="9033746" y="557493"/>
                  <a:pt x="9031586" y="559647"/>
                  <a:pt x="9029426" y="561443"/>
                </a:cubicBezTo>
                <a:cubicBezTo>
                  <a:pt x="9026186" y="563238"/>
                  <a:pt x="9023306" y="565033"/>
                  <a:pt x="9021146" y="567187"/>
                </a:cubicBezTo>
                <a:cubicBezTo>
                  <a:pt x="9020786" y="567547"/>
                  <a:pt x="9020425" y="567187"/>
                  <a:pt x="9020786" y="567187"/>
                </a:cubicBezTo>
                <a:cubicBezTo>
                  <a:pt x="9023666" y="563597"/>
                  <a:pt x="9027986" y="561802"/>
                  <a:pt x="9031586" y="558570"/>
                </a:cubicBezTo>
                <a:close/>
                <a:moveTo>
                  <a:pt x="9032689" y="554025"/>
                </a:moveTo>
                <a:lnTo>
                  <a:pt x="9032545" y="555740"/>
                </a:lnTo>
                <a:cubicBezTo>
                  <a:pt x="9029795" y="558329"/>
                  <a:pt x="9027044" y="561287"/>
                  <a:pt x="9023949" y="562397"/>
                </a:cubicBezTo>
                <a:cubicBezTo>
                  <a:pt x="9023606" y="562766"/>
                  <a:pt x="9023606" y="562397"/>
                  <a:pt x="9023606" y="562027"/>
                </a:cubicBezTo>
                <a:cubicBezTo>
                  <a:pt x="9025669" y="561287"/>
                  <a:pt x="9027388" y="559068"/>
                  <a:pt x="9029450" y="557589"/>
                </a:cubicBezTo>
                <a:close/>
                <a:moveTo>
                  <a:pt x="9267705" y="553843"/>
                </a:moveTo>
                <a:cubicBezTo>
                  <a:pt x="9269866" y="552027"/>
                  <a:pt x="9273107" y="555298"/>
                  <a:pt x="9270947" y="557115"/>
                </a:cubicBezTo>
                <a:cubicBezTo>
                  <a:pt x="9263383" y="564020"/>
                  <a:pt x="9253297" y="568382"/>
                  <a:pt x="9245014" y="574560"/>
                </a:cubicBezTo>
                <a:cubicBezTo>
                  <a:pt x="9233127" y="583284"/>
                  <a:pt x="9221601" y="592369"/>
                  <a:pt x="9210435" y="601819"/>
                </a:cubicBezTo>
                <a:cubicBezTo>
                  <a:pt x="9209355" y="602546"/>
                  <a:pt x="9208275" y="601093"/>
                  <a:pt x="9208995" y="600002"/>
                </a:cubicBezTo>
                <a:cubicBezTo>
                  <a:pt x="9218359" y="590552"/>
                  <a:pt x="9228445" y="581829"/>
                  <a:pt x="9238890" y="573833"/>
                </a:cubicBezTo>
                <a:cubicBezTo>
                  <a:pt x="9247894" y="566928"/>
                  <a:pt x="9259060" y="561112"/>
                  <a:pt x="9267705" y="553843"/>
                </a:cubicBezTo>
                <a:close/>
                <a:moveTo>
                  <a:pt x="8950928" y="553595"/>
                </a:moveTo>
                <a:cubicBezTo>
                  <a:pt x="8951303" y="553595"/>
                  <a:pt x="8951676" y="553941"/>
                  <a:pt x="8951303" y="553941"/>
                </a:cubicBezTo>
                <a:cubicBezTo>
                  <a:pt x="8947561" y="556361"/>
                  <a:pt x="8943446" y="558780"/>
                  <a:pt x="8939704" y="560854"/>
                </a:cubicBezTo>
                <a:cubicBezTo>
                  <a:pt x="8939330" y="561200"/>
                  <a:pt x="8939330" y="560508"/>
                  <a:pt x="8939330" y="560508"/>
                </a:cubicBezTo>
                <a:cubicBezTo>
                  <a:pt x="8943071" y="558088"/>
                  <a:pt x="8947187" y="556015"/>
                  <a:pt x="8950928" y="553595"/>
                </a:cubicBezTo>
                <a:close/>
                <a:moveTo>
                  <a:pt x="9032926" y="551228"/>
                </a:moveTo>
                <a:lnTo>
                  <a:pt x="9033189" y="553475"/>
                </a:lnTo>
                <a:lnTo>
                  <a:pt x="9032689" y="554025"/>
                </a:lnTo>
                <a:close/>
                <a:moveTo>
                  <a:pt x="11822575" y="551223"/>
                </a:moveTo>
                <a:cubicBezTo>
                  <a:pt x="11822972" y="550852"/>
                  <a:pt x="11823370" y="551223"/>
                  <a:pt x="11823370" y="551594"/>
                </a:cubicBezTo>
                <a:cubicBezTo>
                  <a:pt x="11822177" y="554933"/>
                  <a:pt x="11819792" y="557902"/>
                  <a:pt x="11818599" y="561240"/>
                </a:cubicBezTo>
                <a:cubicBezTo>
                  <a:pt x="11818599" y="561612"/>
                  <a:pt x="11817407" y="561240"/>
                  <a:pt x="11817805" y="560870"/>
                </a:cubicBezTo>
                <a:cubicBezTo>
                  <a:pt x="11819394" y="557530"/>
                  <a:pt x="11821383" y="554562"/>
                  <a:pt x="11822575" y="551223"/>
                </a:cubicBezTo>
                <a:close/>
                <a:moveTo>
                  <a:pt x="11819224" y="551214"/>
                </a:moveTo>
                <a:cubicBezTo>
                  <a:pt x="11819565" y="550852"/>
                  <a:pt x="11820247" y="550852"/>
                  <a:pt x="11820247" y="551575"/>
                </a:cubicBezTo>
                <a:cubicBezTo>
                  <a:pt x="11818884" y="553743"/>
                  <a:pt x="11817861" y="556273"/>
                  <a:pt x="11816498" y="558080"/>
                </a:cubicBezTo>
                <a:cubicBezTo>
                  <a:pt x="11816157" y="558441"/>
                  <a:pt x="11815817" y="558080"/>
                  <a:pt x="11815817" y="557718"/>
                </a:cubicBezTo>
                <a:cubicBezTo>
                  <a:pt x="11816838" y="555550"/>
                  <a:pt x="11818542" y="553381"/>
                  <a:pt x="11819224" y="551214"/>
                </a:cubicBezTo>
                <a:close/>
                <a:moveTo>
                  <a:pt x="11622387" y="550965"/>
                </a:moveTo>
                <a:cubicBezTo>
                  <a:pt x="11627952" y="551920"/>
                  <a:pt x="11633338" y="554464"/>
                  <a:pt x="11637827" y="557916"/>
                </a:cubicBezTo>
                <a:cubicBezTo>
                  <a:pt x="11638545" y="558644"/>
                  <a:pt x="11637827" y="560097"/>
                  <a:pt x="11637108" y="559370"/>
                </a:cubicBezTo>
                <a:cubicBezTo>
                  <a:pt x="11628132" y="552828"/>
                  <a:pt x="11617001" y="549557"/>
                  <a:pt x="11606229" y="554282"/>
                </a:cubicBezTo>
                <a:cubicBezTo>
                  <a:pt x="11605870" y="554645"/>
                  <a:pt x="11605511" y="553919"/>
                  <a:pt x="11605870" y="553555"/>
                </a:cubicBezTo>
                <a:cubicBezTo>
                  <a:pt x="11611076" y="550648"/>
                  <a:pt x="11616821" y="550012"/>
                  <a:pt x="11622387" y="550965"/>
                </a:cubicBezTo>
                <a:close/>
                <a:moveTo>
                  <a:pt x="8922176" y="550785"/>
                </a:moveTo>
                <a:cubicBezTo>
                  <a:pt x="8923189" y="553374"/>
                  <a:pt x="8925212" y="555962"/>
                  <a:pt x="8926562" y="557811"/>
                </a:cubicBezTo>
                <a:cubicBezTo>
                  <a:pt x="8928248" y="560399"/>
                  <a:pt x="8930272" y="562618"/>
                  <a:pt x="8932295" y="564836"/>
                </a:cubicBezTo>
                <a:cubicBezTo>
                  <a:pt x="8932632" y="565207"/>
                  <a:pt x="8931958" y="565946"/>
                  <a:pt x="8931621" y="565577"/>
                </a:cubicBezTo>
                <a:cubicBezTo>
                  <a:pt x="8929596" y="563358"/>
                  <a:pt x="8927911" y="560769"/>
                  <a:pt x="8926224" y="558181"/>
                </a:cubicBezTo>
                <a:cubicBezTo>
                  <a:pt x="8924538" y="555962"/>
                  <a:pt x="8922514" y="553744"/>
                  <a:pt x="8921840" y="551154"/>
                </a:cubicBezTo>
                <a:cubicBezTo>
                  <a:pt x="8921840" y="550785"/>
                  <a:pt x="8922176" y="550415"/>
                  <a:pt x="8922176" y="550785"/>
                </a:cubicBezTo>
                <a:close/>
                <a:moveTo>
                  <a:pt x="9031954" y="550747"/>
                </a:moveTo>
                <a:cubicBezTo>
                  <a:pt x="9032748" y="552072"/>
                  <a:pt x="9032351" y="553065"/>
                  <a:pt x="9031556" y="554390"/>
                </a:cubicBezTo>
                <a:cubicBezTo>
                  <a:pt x="9030761" y="555053"/>
                  <a:pt x="9029966" y="555715"/>
                  <a:pt x="9029568" y="556378"/>
                </a:cubicBezTo>
                <a:cubicBezTo>
                  <a:pt x="9028774" y="556709"/>
                  <a:pt x="9027979" y="557371"/>
                  <a:pt x="9027183" y="558033"/>
                </a:cubicBezTo>
                <a:cubicBezTo>
                  <a:pt x="9027183" y="558033"/>
                  <a:pt x="9026786" y="558033"/>
                  <a:pt x="9026786" y="557703"/>
                </a:cubicBezTo>
                <a:cubicBezTo>
                  <a:pt x="9027581" y="556709"/>
                  <a:pt x="9028774" y="556378"/>
                  <a:pt x="9029568" y="555384"/>
                </a:cubicBezTo>
                <a:cubicBezTo>
                  <a:pt x="9030761" y="554390"/>
                  <a:pt x="9032351" y="552734"/>
                  <a:pt x="9031159" y="551077"/>
                </a:cubicBezTo>
                <a:cubicBezTo>
                  <a:pt x="9031159" y="550747"/>
                  <a:pt x="9031954" y="550415"/>
                  <a:pt x="9031954" y="550747"/>
                </a:cubicBezTo>
                <a:close/>
                <a:moveTo>
                  <a:pt x="9260166" y="550661"/>
                </a:moveTo>
                <a:cubicBezTo>
                  <a:pt x="9261950" y="548846"/>
                  <a:pt x="9265161" y="551751"/>
                  <a:pt x="9263378" y="553930"/>
                </a:cubicBezTo>
                <a:cubicBezTo>
                  <a:pt x="9256956" y="560102"/>
                  <a:pt x="9247323" y="565185"/>
                  <a:pt x="9240188" y="570632"/>
                </a:cubicBezTo>
                <a:cubicBezTo>
                  <a:pt x="9231269" y="577530"/>
                  <a:pt x="9219854" y="584429"/>
                  <a:pt x="9213075" y="593506"/>
                </a:cubicBezTo>
                <a:cubicBezTo>
                  <a:pt x="9211648" y="594596"/>
                  <a:pt x="9209864" y="593506"/>
                  <a:pt x="9210934" y="592054"/>
                </a:cubicBezTo>
                <a:cubicBezTo>
                  <a:pt x="9216642" y="583340"/>
                  <a:pt x="9226632" y="577168"/>
                  <a:pt x="9234480" y="570268"/>
                </a:cubicBezTo>
                <a:cubicBezTo>
                  <a:pt x="9242329" y="563370"/>
                  <a:pt x="9252675" y="557923"/>
                  <a:pt x="9260166" y="550661"/>
                </a:cubicBezTo>
                <a:close/>
                <a:moveTo>
                  <a:pt x="9251741" y="549073"/>
                </a:moveTo>
                <a:cubicBezTo>
                  <a:pt x="9253925" y="547256"/>
                  <a:pt x="9257202" y="550527"/>
                  <a:pt x="9254653" y="551981"/>
                </a:cubicBezTo>
                <a:cubicBezTo>
                  <a:pt x="9240452" y="562884"/>
                  <a:pt x="9224065" y="571607"/>
                  <a:pt x="9211684" y="583965"/>
                </a:cubicBezTo>
                <a:cubicBezTo>
                  <a:pt x="9210956" y="585054"/>
                  <a:pt x="9209864" y="583965"/>
                  <a:pt x="9210592" y="582874"/>
                </a:cubicBezTo>
                <a:cubicBezTo>
                  <a:pt x="9222974" y="570153"/>
                  <a:pt x="9237903" y="560340"/>
                  <a:pt x="9251741" y="549073"/>
                </a:cubicBezTo>
                <a:close/>
                <a:moveTo>
                  <a:pt x="9554313" y="548846"/>
                </a:moveTo>
                <a:cubicBezTo>
                  <a:pt x="9556140" y="548846"/>
                  <a:pt x="9556140" y="551295"/>
                  <a:pt x="9554313" y="551995"/>
                </a:cubicBezTo>
                <a:cubicBezTo>
                  <a:pt x="9554313" y="551995"/>
                  <a:pt x="9554313" y="551995"/>
                  <a:pt x="9554678" y="551995"/>
                </a:cubicBezTo>
                <a:cubicBezTo>
                  <a:pt x="9537144" y="555492"/>
                  <a:pt x="9521071" y="560390"/>
                  <a:pt x="9504633" y="565637"/>
                </a:cubicBezTo>
                <a:cubicBezTo>
                  <a:pt x="9502806" y="565987"/>
                  <a:pt x="9502441" y="563538"/>
                  <a:pt x="9503902" y="563189"/>
                </a:cubicBezTo>
                <a:cubicBezTo>
                  <a:pt x="9520340" y="557592"/>
                  <a:pt x="9536779" y="550595"/>
                  <a:pt x="9554313" y="548846"/>
                </a:cubicBezTo>
                <a:close/>
                <a:moveTo>
                  <a:pt x="8951355" y="548824"/>
                </a:moveTo>
                <a:cubicBezTo>
                  <a:pt x="8951355" y="548824"/>
                  <a:pt x="8951703" y="548824"/>
                  <a:pt x="8951703" y="549203"/>
                </a:cubicBezTo>
                <a:cubicBezTo>
                  <a:pt x="8949964" y="550717"/>
                  <a:pt x="8948572" y="551475"/>
                  <a:pt x="8947181" y="552611"/>
                </a:cubicBezTo>
                <a:cubicBezTo>
                  <a:pt x="8945095" y="553747"/>
                  <a:pt x="8943356" y="554882"/>
                  <a:pt x="8941268" y="556397"/>
                </a:cubicBezTo>
                <a:cubicBezTo>
                  <a:pt x="8941268" y="556397"/>
                  <a:pt x="8940921" y="556018"/>
                  <a:pt x="8941268" y="555640"/>
                </a:cubicBezTo>
                <a:cubicBezTo>
                  <a:pt x="8942660" y="554504"/>
                  <a:pt x="8944747" y="553747"/>
                  <a:pt x="8946138" y="552611"/>
                </a:cubicBezTo>
                <a:cubicBezTo>
                  <a:pt x="8948225" y="551475"/>
                  <a:pt x="8949964" y="550717"/>
                  <a:pt x="8951355" y="548824"/>
                </a:cubicBezTo>
                <a:close/>
                <a:moveTo>
                  <a:pt x="8949798" y="548824"/>
                </a:moveTo>
                <a:lnTo>
                  <a:pt x="8950130" y="548824"/>
                </a:lnTo>
                <a:cubicBezTo>
                  <a:pt x="8947811" y="551209"/>
                  <a:pt x="8945161" y="552800"/>
                  <a:pt x="8942842" y="554389"/>
                </a:cubicBezTo>
                <a:cubicBezTo>
                  <a:pt x="8942511" y="554787"/>
                  <a:pt x="8942511" y="554389"/>
                  <a:pt x="8942511" y="553992"/>
                </a:cubicBezTo>
                <a:cubicBezTo>
                  <a:pt x="8945161" y="552402"/>
                  <a:pt x="8947480" y="550812"/>
                  <a:pt x="8949798" y="548824"/>
                </a:cubicBezTo>
                <a:close/>
                <a:moveTo>
                  <a:pt x="9034860" y="548655"/>
                </a:moveTo>
                <a:lnTo>
                  <a:pt x="9036627" y="553185"/>
                </a:lnTo>
                <a:lnTo>
                  <a:pt x="9035683" y="554193"/>
                </a:lnTo>
                <a:close/>
                <a:moveTo>
                  <a:pt x="11624052" y="548137"/>
                </a:moveTo>
                <a:cubicBezTo>
                  <a:pt x="11626932" y="548933"/>
                  <a:pt x="11630172" y="549727"/>
                  <a:pt x="11632692" y="551715"/>
                </a:cubicBezTo>
                <a:cubicBezTo>
                  <a:pt x="11633772" y="552113"/>
                  <a:pt x="11632692" y="553703"/>
                  <a:pt x="11631613" y="552907"/>
                </a:cubicBezTo>
                <a:cubicBezTo>
                  <a:pt x="11629452" y="551318"/>
                  <a:pt x="11626572" y="550522"/>
                  <a:pt x="11623692" y="549727"/>
                </a:cubicBezTo>
                <a:cubicBezTo>
                  <a:pt x="11620812" y="549329"/>
                  <a:pt x="11618292" y="549329"/>
                  <a:pt x="11615772" y="549329"/>
                </a:cubicBezTo>
                <a:cubicBezTo>
                  <a:pt x="11615411" y="549329"/>
                  <a:pt x="11615052" y="548535"/>
                  <a:pt x="11615772" y="548535"/>
                </a:cubicBezTo>
                <a:cubicBezTo>
                  <a:pt x="11618651" y="548137"/>
                  <a:pt x="11621172" y="547740"/>
                  <a:pt x="11624052" y="548137"/>
                </a:cubicBezTo>
                <a:close/>
                <a:moveTo>
                  <a:pt x="9033232" y="547604"/>
                </a:moveTo>
                <a:lnTo>
                  <a:pt x="9032926" y="551228"/>
                </a:lnTo>
                <a:lnTo>
                  <a:pt x="9032545" y="547974"/>
                </a:lnTo>
                <a:cubicBezTo>
                  <a:pt x="9032200" y="547604"/>
                  <a:pt x="9032889" y="547235"/>
                  <a:pt x="9033232" y="547604"/>
                </a:cubicBezTo>
                <a:close/>
                <a:moveTo>
                  <a:pt x="8951303" y="546042"/>
                </a:moveTo>
                <a:cubicBezTo>
                  <a:pt x="8951676" y="545644"/>
                  <a:pt x="8951676" y="546042"/>
                  <a:pt x="8951676" y="546042"/>
                </a:cubicBezTo>
                <a:cubicBezTo>
                  <a:pt x="8949806" y="548030"/>
                  <a:pt x="8947935" y="548427"/>
                  <a:pt x="8946064" y="550017"/>
                </a:cubicBezTo>
                <a:cubicBezTo>
                  <a:pt x="8945691" y="550017"/>
                  <a:pt x="8945691" y="549620"/>
                  <a:pt x="8945691" y="549620"/>
                </a:cubicBezTo>
                <a:cubicBezTo>
                  <a:pt x="8947561" y="548427"/>
                  <a:pt x="8949806" y="547633"/>
                  <a:pt x="8951303" y="546042"/>
                </a:cubicBezTo>
                <a:close/>
                <a:moveTo>
                  <a:pt x="9034466" y="546004"/>
                </a:moveTo>
                <a:lnTo>
                  <a:pt x="9034860" y="548655"/>
                </a:lnTo>
                <a:lnTo>
                  <a:pt x="9034107" y="546721"/>
                </a:lnTo>
                <a:cubicBezTo>
                  <a:pt x="9033746" y="546362"/>
                  <a:pt x="9034107" y="545644"/>
                  <a:pt x="9034466" y="546004"/>
                </a:cubicBezTo>
                <a:close/>
                <a:moveTo>
                  <a:pt x="8949825" y="545644"/>
                </a:moveTo>
                <a:cubicBezTo>
                  <a:pt x="8949825" y="545644"/>
                  <a:pt x="8950143" y="546042"/>
                  <a:pt x="8949825" y="546042"/>
                </a:cubicBezTo>
                <a:cubicBezTo>
                  <a:pt x="8948553" y="546837"/>
                  <a:pt x="8947599" y="547632"/>
                  <a:pt x="8946008" y="548427"/>
                </a:cubicBezTo>
                <a:cubicBezTo>
                  <a:pt x="8946008" y="548427"/>
                  <a:pt x="8945691" y="548029"/>
                  <a:pt x="8946008" y="548029"/>
                </a:cubicBezTo>
                <a:cubicBezTo>
                  <a:pt x="8947280" y="546837"/>
                  <a:pt x="8948553" y="546440"/>
                  <a:pt x="8949825" y="545644"/>
                </a:cubicBezTo>
                <a:close/>
                <a:moveTo>
                  <a:pt x="3421068" y="542025"/>
                </a:moveTo>
                <a:cubicBezTo>
                  <a:pt x="3419555" y="543733"/>
                  <a:pt x="3418222" y="545753"/>
                  <a:pt x="3416889" y="547772"/>
                </a:cubicBezTo>
                <a:cubicBezTo>
                  <a:pt x="3416133" y="548626"/>
                  <a:pt x="3415377" y="549480"/>
                  <a:pt x="3414620" y="550334"/>
                </a:cubicBezTo>
                <a:cubicBezTo>
                  <a:pt x="3418298" y="552365"/>
                  <a:pt x="3422336" y="555020"/>
                  <a:pt x="3426194" y="557362"/>
                </a:cubicBezTo>
                <a:cubicBezTo>
                  <a:pt x="3427034" y="555212"/>
                  <a:pt x="3428055" y="553373"/>
                  <a:pt x="3429387" y="551353"/>
                </a:cubicBezTo>
                <a:cubicBezTo>
                  <a:pt x="3429651" y="550369"/>
                  <a:pt x="3430359" y="548711"/>
                  <a:pt x="3431740" y="547495"/>
                </a:cubicBezTo>
                <a:cubicBezTo>
                  <a:pt x="3428062" y="545464"/>
                  <a:pt x="3424565" y="543744"/>
                  <a:pt x="3421068" y="542025"/>
                </a:cubicBezTo>
                <a:close/>
                <a:moveTo>
                  <a:pt x="8918660" y="539639"/>
                </a:moveTo>
                <a:cubicBezTo>
                  <a:pt x="8918660" y="539639"/>
                  <a:pt x="8918660" y="539284"/>
                  <a:pt x="8919038" y="539639"/>
                </a:cubicBezTo>
                <a:cubicBezTo>
                  <a:pt x="8919796" y="541776"/>
                  <a:pt x="8920931" y="543911"/>
                  <a:pt x="8922067" y="545692"/>
                </a:cubicBezTo>
                <a:cubicBezTo>
                  <a:pt x="8923202" y="547828"/>
                  <a:pt x="8923959" y="549608"/>
                  <a:pt x="8925095" y="551388"/>
                </a:cubicBezTo>
                <a:cubicBezTo>
                  <a:pt x="8926231" y="553168"/>
                  <a:pt x="8927367" y="555304"/>
                  <a:pt x="8928881" y="556728"/>
                </a:cubicBezTo>
                <a:cubicBezTo>
                  <a:pt x="8930396" y="558508"/>
                  <a:pt x="8931910" y="559932"/>
                  <a:pt x="8933425" y="562068"/>
                </a:cubicBezTo>
                <a:cubicBezTo>
                  <a:pt x="8934182" y="562424"/>
                  <a:pt x="8933425" y="562780"/>
                  <a:pt x="8933046" y="562424"/>
                </a:cubicBezTo>
                <a:cubicBezTo>
                  <a:pt x="8931532" y="560644"/>
                  <a:pt x="8929639" y="559219"/>
                  <a:pt x="8928124" y="557439"/>
                </a:cubicBezTo>
                <a:cubicBezTo>
                  <a:pt x="8926610" y="555304"/>
                  <a:pt x="8925474" y="553168"/>
                  <a:pt x="8923959" y="551032"/>
                </a:cubicBezTo>
                <a:cubicBezTo>
                  <a:pt x="8922067" y="547828"/>
                  <a:pt x="8919796" y="543911"/>
                  <a:pt x="8918660" y="539639"/>
                </a:cubicBezTo>
                <a:close/>
                <a:moveTo>
                  <a:pt x="9961052" y="537181"/>
                </a:moveTo>
                <a:cubicBezTo>
                  <a:pt x="9962134" y="535002"/>
                  <a:pt x="9965381" y="536092"/>
                  <a:pt x="9964660" y="538269"/>
                </a:cubicBezTo>
                <a:cubicBezTo>
                  <a:pt x="9954919" y="563319"/>
                  <a:pt x="9942652" y="587279"/>
                  <a:pt x="9929665" y="610877"/>
                </a:cubicBezTo>
                <a:cubicBezTo>
                  <a:pt x="9927861" y="614144"/>
                  <a:pt x="9922810" y="610877"/>
                  <a:pt x="9924614" y="607246"/>
                </a:cubicBezTo>
                <a:cubicBezTo>
                  <a:pt x="9936519" y="583650"/>
                  <a:pt x="9951311" y="561867"/>
                  <a:pt x="9961052" y="537181"/>
                </a:cubicBezTo>
                <a:close/>
                <a:moveTo>
                  <a:pt x="2659672" y="534098"/>
                </a:moveTo>
                <a:cubicBezTo>
                  <a:pt x="2661398" y="533719"/>
                  <a:pt x="2662783" y="533719"/>
                  <a:pt x="2664165" y="535234"/>
                </a:cubicBezTo>
                <a:cubicBezTo>
                  <a:pt x="2664856" y="536748"/>
                  <a:pt x="2665203" y="539020"/>
                  <a:pt x="2663818" y="540534"/>
                </a:cubicBezTo>
                <a:cubicBezTo>
                  <a:pt x="2663474" y="540913"/>
                  <a:pt x="2662783" y="541292"/>
                  <a:pt x="2662092" y="541292"/>
                </a:cubicBezTo>
                <a:cubicBezTo>
                  <a:pt x="2661054" y="541292"/>
                  <a:pt x="2659326" y="540913"/>
                  <a:pt x="2658634" y="540156"/>
                </a:cubicBezTo>
                <a:cubicBezTo>
                  <a:pt x="2657944" y="539398"/>
                  <a:pt x="2657597" y="538641"/>
                  <a:pt x="2657597" y="537127"/>
                </a:cubicBezTo>
                <a:cubicBezTo>
                  <a:pt x="2657597" y="535991"/>
                  <a:pt x="2658288" y="534476"/>
                  <a:pt x="2659672" y="534098"/>
                </a:cubicBezTo>
                <a:close/>
                <a:moveTo>
                  <a:pt x="9569193" y="531702"/>
                </a:moveTo>
                <a:cubicBezTo>
                  <a:pt x="9570978" y="531355"/>
                  <a:pt x="9572048" y="534130"/>
                  <a:pt x="9570264" y="534825"/>
                </a:cubicBezTo>
                <a:cubicBezTo>
                  <a:pt x="9554915" y="541069"/>
                  <a:pt x="9538495" y="544191"/>
                  <a:pt x="9522432" y="549395"/>
                </a:cubicBezTo>
                <a:cubicBezTo>
                  <a:pt x="9520647" y="550089"/>
                  <a:pt x="9519933" y="547314"/>
                  <a:pt x="9521717" y="546620"/>
                </a:cubicBezTo>
                <a:cubicBezTo>
                  <a:pt x="9537424" y="541069"/>
                  <a:pt x="9553486" y="536906"/>
                  <a:pt x="9569193" y="531702"/>
                </a:cubicBezTo>
                <a:close/>
                <a:moveTo>
                  <a:pt x="3545373" y="529134"/>
                </a:moveTo>
                <a:cubicBezTo>
                  <a:pt x="3543992" y="530349"/>
                  <a:pt x="3542743" y="531072"/>
                  <a:pt x="3541181" y="531977"/>
                </a:cubicBezTo>
                <a:cubicBezTo>
                  <a:pt x="3543790" y="535042"/>
                  <a:pt x="3545774" y="538470"/>
                  <a:pt x="3547891" y="541405"/>
                </a:cubicBezTo>
                <a:cubicBezTo>
                  <a:pt x="3548203" y="541224"/>
                  <a:pt x="3548829" y="540863"/>
                  <a:pt x="3549452" y="540501"/>
                </a:cubicBezTo>
                <a:cubicBezTo>
                  <a:pt x="3550209" y="539647"/>
                  <a:pt x="3550653" y="538974"/>
                  <a:pt x="3551409" y="538120"/>
                </a:cubicBezTo>
                <a:cubicBezTo>
                  <a:pt x="3549605" y="535004"/>
                  <a:pt x="3547177" y="532250"/>
                  <a:pt x="3545373" y="529134"/>
                </a:cubicBezTo>
                <a:close/>
                <a:moveTo>
                  <a:pt x="3382936" y="528739"/>
                </a:moveTo>
                <a:cubicBezTo>
                  <a:pt x="3381159" y="531432"/>
                  <a:pt x="3380187" y="534075"/>
                  <a:pt x="3379395" y="537029"/>
                </a:cubicBezTo>
                <a:cubicBezTo>
                  <a:pt x="3384454" y="537845"/>
                  <a:pt x="3388889" y="539022"/>
                  <a:pt x="3393996" y="540641"/>
                </a:cubicBezTo>
                <a:cubicBezTo>
                  <a:pt x="3394836" y="538491"/>
                  <a:pt x="3395856" y="536652"/>
                  <a:pt x="3396877" y="534813"/>
                </a:cubicBezTo>
                <a:cubicBezTo>
                  <a:pt x="3397321" y="534140"/>
                  <a:pt x="3397272" y="533336"/>
                  <a:pt x="3397717" y="532663"/>
                </a:cubicBezTo>
                <a:cubicBezTo>
                  <a:pt x="3392610" y="531043"/>
                  <a:pt x="3387682" y="529736"/>
                  <a:pt x="3382936" y="528739"/>
                </a:cubicBezTo>
                <a:close/>
                <a:moveTo>
                  <a:pt x="8999224" y="528609"/>
                </a:moveTo>
                <a:cubicBezTo>
                  <a:pt x="8999224" y="528154"/>
                  <a:pt x="8999489" y="528609"/>
                  <a:pt x="8999489" y="529062"/>
                </a:cubicBezTo>
                <a:lnTo>
                  <a:pt x="8998910" y="530055"/>
                </a:lnTo>
                <a:lnTo>
                  <a:pt x="8999436" y="530273"/>
                </a:lnTo>
                <a:cubicBezTo>
                  <a:pt x="8999118" y="530539"/>
                  <a:pt x="8998800" y="530539"/>
                  <a:pt x="8998800" y="530804"/>
                </a:cubicBezTo>
                <a:cubicBezTo>
                  <a:pt x="8998483" y="531069"/>
                  <a:pt x="8998164" y="530804"/>
                  <a:pt x="8998483" y="530539"/>
                </a:cubicBezTo>
                <a:lnTo>
                  <a:pt x="8998623" y="530303"/>
                </a:lnTo>
                <a:lnTo>
                  <a:pt x="8998430" y="529971"/>
                </a:lnTo>
                <a:cubicBezTo>
                  <a:pt x="8998694" y="529517"/>
                  <a:pt x="8998694" y="529062"/>
                  <a:pt x="8999224" y="528609"/>
                </a:cubicBezTo>
                <a:close/>
                <a:moveTo>
                  <a:pt x="3251089" y="526444"/>
                </a:moveTo>
                <a:cubicBezTo>
                  <a:pt x="3250645" y="527117"/>
                  <a:pt x="3250512" y="527609"/>
                  <a:pt x="3250248" y="528594"/>
                </a:cubicBezTo>
                <a:cubicBezTo>
                  <a:pt x="3249721" y="530564"/>
                  <a:pt x="3249506" y="532352"/>
                  <a:pt x="3248798" y="534011"/>
                </a:cubicBezTo>
                <a:cubicBezTo>
                  <a:pt x="3248534" y="534995"/>
                  <a:pt x="3248270" y="535980"/>
                  <a:pt x="3247826" y="536653"/>
                </a:cubicBezTo>
                <a:cubicBezTo>
                  <a:pt x="3254002" y="537238"/>
                  <a:pt x="3260130" y="537018"/>
                  <a:pt x="3266438" y="537110"/>
                </a:cubicBezTo>
                <a:cubicBezTo>
                  <a:pt x="3266750" y="536930"/>
                  <a:pt x="3266570" y="536618"/>
                  <a:pt x="3266702" y="536126"/>
                </a:cubicBezTo>
                <a:cubicBezTo>
                  <a:pt x="3267410" y="534468"/>
                  <a:pt x="3268118" y="532810"/>
                  <a:pt x="3268332" y="531021"/>
                </a:cubicBezTo>
                <a:cubicBezTo>
                  <a:pt x="3268909" y="529855"/>
                  <a:pt x="3269305" y="528378"/>
                  <a:pt x="3270013" y="526720"/>
                </a:cubicBezTo>
                <a:cubicBezTo>
                  <a:pt x="3263705" y="526628"/>
                  <a:pt x="3257397" y="526536"/>
                  <a:pt x="3251089" y="526444"/>
                </a:cubicBezTo>
                <a:close/>
                <a:moveTo>
                  <a:pt x="3307947" y="525976"/>
                </a:moveTo>
                <a:cubicBezTo>
                  <a:pt x="3303740" y="525915"/>
                  <a:pt x="3299715" y="526165"/>
                  <a:pt x="3296002" y="526234"/>
                </a:cubicBezTo>
                <a:cubicBezTo>
                  <a:pt x="3295294" y="527892"/>
                  <a:pt x="3294767" y="529862"/>
                  <a:pt x="3294371" y="531339"/>
                </a:cubicBezTo>
                <a:cubicBezTo>
                  <a:pt x="3293975" y="532816"/>
                  <a:pt x="3293760" y="534605"/>
                  <a:pt x="3293364" y="536082"/>
                </a:cubicBezTo>
                <a:cubicBezTo>
                  <a:pt x="3297882" y="535963"/>
                  <a:pt x="3302219" y="535532"/>
                  <a:pt x="3306738" y="535413"/>
                </a:cubicBezTo>
                <a:cubicBezTo>
                  <a:pt x="3307036" y="532327"/>
                  <a:pt x="3306974" y="528619"/>
                  <a:pt x="3307947" y="525976"/>
                </a:cubicBezTo>
                <a:close/>
                <a:moveTo>
                  <a:pt x="8998482" y="525340"/>
                </a:moveTo>
                <a:cubicBezTo>
                  <a:pt x="8998800" y="524974"/>
                  <a:pt x="8999436" y="525340"/>
                  <a:pt x="8999118" y="525708"/>
                </a:cubicBezTo>
                <a:cubicBezTo>
                  <a:pt x="8998482" y="526441"/>
                  <a:pt x="8997846" y="527908"/>
                  <a:pt x="8997210" y="529009"/>
                </a:cubicBezTo>
                <a:cubicBezTo>
                  <a:pt x="8996891" y="529377"/>
                  <a:pt x="8996574" y="529009"/>
                  <a:pt x="8996891" y="528643"/>
                </a:cubicBezTo>
                <a:cubicBezTo>
                  <a:pt x="8997210" y="527542"/>
                  <a:pt x="8998163" y="526441"/>
                  <a:pt x="8998482" y="525340"/>
                </a:cubicBezTo>
                <a:close/>
                <a:moveTo>
                  <a:pt x="3345205" y="524790"/>
                </a:moveTo>
                <a:cubicBezTo>
                  <a:pt x="3342609" y="524629"/>
                  <a:pt x="3340375" y="525090"/>
                  <a:pt x="3337779" y="524929"/>
                </a:cubicBezTo>
                <a:cubicBezTo>
                  <a:pt x="3336891" y="526275"/>
                  <a:pt x="3336183" y="527933"/>
                  <a:pt x="3335787" y="529410"/>
                </a:cubicBezTo>
                <a:cubicBezTo>
                  <a:pt x="3335079" y="531068"/>
                  <a:pt x="3334684" y="532546"/>
                  <a:pt x="3334288" y="534023"/>
                </a:cubicBezTo>
                <a:cubicBezTo>
                  <a:pt x="3340596" y="534115"/>
                  <a:pt x="3347216" y="534026"/>
                  <a:pt x="3353212" y="534299"/>
                </a:cubicBezTo>
                <a:cubicBezTo>
                  <a:pt x="3352851" y="533676"/>
                  <a:pt x="3353296" y="533003"/>
                  <a:pt x="3353296" y="533003"/>
                </a:cubicBezTo>
                <a:cubicBezTo>
                  <a:pt x="3353463" y="530410"/>
                  <a:pt x="3354615" y="528079"/>
                  <a:pt x="3354782" y="525486"/>
                </a:cubicBezTo>
                <a:cubicBezTo>
                  <a:pt x="3354782" y="525486"/>
                  <a:pt x="3354602" y="525174"/>
                  <a:pt x="3354913" y="524994"/>
                </a:cubicBezTo>
                <a:cubicBezTo>
                  <a:pt x="3351513" y="524882"/>
                  <a:pt x="3348605" y="524902"/>
                  <a:pt x="3345205" y="524790"/>
                </a:cubicBezTo>
                <a:close/>
                <a:moveTo>
                  <a:pt x="8996801" y="524089"/>
                </a:moveTo>
                <a:cubicBezTo>
                  <a:pt x="8996801" y="523383"/>
                  <a:pt x="8997709" y="524089"/>
                  <a:pt x="8997709" y="524089"/>
                </a:cubicBezTo>
                <a:cubicBezTo>
                  <a:pt x="8996801" y="524796"/>
                  <a:pt x="8996346" y="525503"/>
                  <a:pt x="8995892" y="525856"/>
                </a:cubicBezTo>
                <a:cubicBezTo>
                  <a:pt x="8995892" y="526210"/>
                  <a:pt x="8994984" y="525856"/>
                  <a:pt x="8995438" y="525856"/>
                </a:cubicBezTo>
                <a:cubicBezTo>
                  <a:pt x="8995892" y="525150"/>
                  <a:pt x="8996346" y="524443"/>
                  <a:pt x="8996801" y="524089"/>
                </a:cubicBezTo>
                <a:close/>
                <a:moveTo>
                  <a:pt x="3214031" y="522937"/>
                </a:moveTo>
                <a:lnTo>
                  <a:pt x="3211529" y="527084"/>
                </a:lnTo>
                <a:lnTo>
                  <a:pt x="3207860" y="533166"/>
                </a:lnTo>
                <a:cubicBezTo>
                  <a:pt x="3213905" y="534243"/>
                  <a:pt x="3220081" y="534827"/>
                  <a:pt x="3226257" y="535412"/>
                </a:cubicBezTo>
                <a:cubicBezTo>
                  <a:pt x="3226605" y="533130"/>
                  <a:pt x="3227264" y="530668"/>
                  <a:pt x="3227611" y="528387"/>
                </a:cubicBezTo>
                <a:cubicBezTo>
                  <a:pt x="3228187" y="527222"/>
                  <a:pt x="3228451" y="526237"/>
                  <a:pt x="3228847" y="524760"/>
                </a:cubicBezTo>
                <a:cubicBezTo>
                  <a:pt x="3223968" y="524256"/>
                  <a:pt x="3219090" y="523752"/>
                  <a:pt x="3214031" y="522937"/>
                </a:cubicBezTo>
                <a:close/>
                <a:moveTo>
                  <a:pt x="8997482" y="521793"/>
                </a:moveTo>
                <a:cubicBezTo>
                  <a:pt x="8997482" y="521793"/>
                  <a:pt x="8997824" y="521793"/>
                  <a:pt x="8997824" y="522167"/>
                </a:cubicBezTo>
                <a:cubicBezTo>
                  <a:pt x="8996460" y="523664"/>
                  <a:pt x="8995438" y="525909"/>
                  <a:pt x="8994074" y="527406"/>
                </a:cubicBezTo>
                <a:cubicBezTo>
                  <a:pt x="8994074" y="527779"/>
                  <a:pt x="8993393" y="527406"/>
                  <a:pt x="8993734" y="527031"/>
                </a:cubicBezTo>
                <a:cubicBezTo>
                  <a:pt x="8995097" y="525535"/>
                  <a:pt x="8996119" y="523664"/>
                  <a:pt x="8997482" y="521793"/>
                </a:cubicBezTo>
                <a:close/>
                <a:moveTo>
                  <a:pt x="8965990" y="520203"/>
                </a:moveTo>
                <a:cubicBezTo>
                  <a:pt x="8965618" y="521717"/>
                  <a:pt x="8964501" y="522474"/>
                  <a:pt x="8963757" y="523232"/>
                </a:cubicBezTo>
                <a:cubicBezTo>
                  <a:pt x="8963013" y="524746"/>
                  <a:pt x="8962269" y="525882"/>
                  <a:pt x="8961152" y="527018"/>
                </a:cubicBezTo>
                <a:cubicBezTo>
                  <a:pt x="8960779" y="527018"/>
                  <a:pt x="8960779" y="527018"/>
                  <a:pt x="8960408" y="527018"/>
                </a:cubicBezTo>
                <a:cubicBezTo>
                  <a:pt x="8960408" y="527397"/>
                  <a:pt x="8960408" y="527397"/>
                  <a:pt x="8960035" y="527397"/>
                </a:cubicBezTo>
                <a:cubicBezTo>
                  <a:pt x="8956686" y="527775"/>
                  <a:pt x="8952965" y="527018"/>
                  <a:pt x="8949242" y="527018"/>
                </a:cubicBezTo>
                <a:cubicBezTo>
                  <a:pt x="8948871" y="527018"/>
                  <a:pt x="8948871" y="526261"/>
                  <a:pt x="8949242" y="526261"/>
                </a:cubicBezTo>
                <a:cubicBezTo>
                  <a:pt x="8952965" y="526261"/>
                  <a:pt x="8956686" y="526639"/>
                  <a:pt x="8960035" y="526261"/>
                </a:cubicBezTo>
                <a:cubicBezTo>
                  <a:pt x="8960408" y="526261"/>
                  <a:pt x="8960408" y="526261"/>
                  <a:pt x="8960408" y="526261"/>
                </a:cubicBezTo>
                <a:cubicBezTo>
                  <a:pt x="8961524" y="525503"/>
                  <a:pt x="8962269" y="523989"/>
                  <a:pt x="8963013" y="523232"/>
                </a:cubicBezTo>
                <a:cubicBezTo>
                  <a:pt x="8963757" y="522096"/>
                  <a:pt x="8964874" y="521339"/>
                  <a:pt x="8965990" y="520203"/>
                </a:cubicBezTo>
                <a:close/>
                <a:moveTo>
                  <a:pt x="11174630" y="518450"/>
                </a:moveTo>
                <a:cubicBezTo>
                  <a:pt x="11174994" y="515921"/>
                  <a:pt x="11178620" y="515921"/>
                  <a:pt x="11178620" y="518450"/>
                </a:cubicBezTo>
                <a:cubicBezTo>
                  <a:pt x="11177169" y="576245"/>
                  <a:pt x="11160487" y="677750"/>
                  <a:pt x="11081428" y="668357"/>
                </a:cubicBezTo>
                <a:cubicBezTo>
                  <a:pt x="11075988" y="667274"/>
                  <a:pt x="11075626" y="658605"/>
                  <a:pt x="11081791" y="659327"/>
                </a:cubicBezTo>
                <a:cubicBezTo>
                  <a:pt x="11154322" y="664384"/>
                  <a:pt x="11170279" y="573717"/>
                  <a:pt x="11174630" y="518450"/>
                </a:cubicBezTo>
                <a:close/>
                <a:moveTo>
                  <a:pt x="9584305" y="518157"/>
                </a:moveTo>
                <a:cubicBezTo>
                  <a:pt x="9586488" y="517045"/>
                  <a:pt x="9587942" y="520755"/>
                  <a:pt x="9585761" y="521867"/>
                </a:cubicBezTo>
                <a:cubicBezTo>
                  <a:pt x="9577395" y="525578"/>
                  <a:pt x="9567940" y="527062"/>
                  <a:pt x="9558847" y="529659"/>
                </a:cubicBezTo>
                <a:cubicBezTo>
                  <a:pt x="9546845" y="532999"/>
                  <a:pt x="9534844" y="536709"/>
                  <a:pt x="9522115" y="538935"/>
                </a:cubicBezTo>
                <a:cubicBezTo>
                  <a:pt x="9520660" y="538935"/>
                  <a:pt x="9519933" y="536709"/>
                  <a:pt x="9521388" y="536338"/>
                </a:cubicBezTo>
                <a:cubicBezTo>
                  <a:pt x="9542481" y="531886"/>
                  <a:pt x="9564666" y="525578"/>
                  <a:pt x="9584305" y="518157"/>
                </a:cubicBezTo>
                <a:close/>
                <a:moveTo>
                  <a:pt x="8965311" y="517401"/>
                </a:moveTo>
                <a:cubicBezTo>
                  <a:pt x="8965311" y="517023"/>
                  <a:pt x="8966012" y="517401"/>
                  <a:pt x="8965661" y="517401"/>
                </a:cubicBezTo>
                <a:cubicBezTo>
                  <a:pt x="8964961" y="518537"/>
                  <a:pt x="8964260" y="520051"/>
                  <a:pt x="8963559" y="521187"/>
                </a:cubicBezTo>
                <a:cubicBezTo>
                  <a:pt x="8962508" y="521945"/>
                  <a:pt x="8961807" y="523080"/>
                  <a:pt x="8961107" y="524216"/>
                </a:cubicBezTo>
                <a:cubicBezTo>
                  <a:pt x="8961107" y="524216"/>
                  <a:pt x="8961107" y="524216"/>
                  <a:pt x="8960756" y="524216"/>
                </a:cubicBezTo>
                <a:cubicBezTo>
                  <a:pt x="8960756" y="524595"/>
                  <a:pt x="8960756" y="524595"/>
                  <a:pt x="8960406" y="524595"/>
                </a:cubicBezTo>
                <a:cubicBezTo>
                  <a:pt x="8955501" y="523838"/>
                  <a:pt x="8950946" y="524595"/>
                  <a:pt x="8946041" y="523838"/>
                </a:cubicBezTo>
                <a:cubicBezTo>
                  <a:pt x="8945691" y="523838"/>
                  <a:pt x="8945691" y="523080"/>
                  <a:pt x="8946041" y="523080"/>
                </a:cubicBezTo>
                <a:cubicBezTo>
                  <a:pt x="8950946" y="523080"/>
                  <a:pt x="8955851" y="522702"/>
                  <a:pt x="8960756" y="523459"/>
                </a:cubicBezTo>
                <a:cubicBezTo>
                  <a:pt x="8961457" y="522702"/>
                  <a:pt x="8961807" y="521945"/>
                  <a:pt x="8962508" y="520809"/>
                </a:cubicBezTo>
                <a:cubicBezTo>
                  <a:pt x="8963559" y="519673"/>
                  <a:pt x="8964260" y="518537"/>
                  <a:pt x="8965311" y="517401"/>
                </a:cubicBezTo>
                <a:close/>
                <a:moveTo>
                  <a:pt x="8998694" y="517384"/>
                </a:moveTo>
                <a:cubicBezTo>
                  <a:pt x="8998694" y="517023"/>
                  <a:pt x="8999400" y="517384"/>
                  <a:pt x="8999048" y="517384"/>
                </a:cubicBezTo>
                <a:cubicBezTo>
                  <a:pt x="8997633" y="519913"/>
                  <a:pt x="8995866" y="522082"/>
                  <a:pt x="8994099" y="524612"/>
                </a:cubicBezTo>
                <a:cubicBezTo>
                  <a:pt x="8993747" y="524612"/>
                  <a:pt x="8993393" y="524250"/>
                  <a:pt x="8993747" y="524250"/>
                </a:cubicBezTo>
                <a:cubicBezTo>
                  <a:pt x="8995513" y="521721"/>
                  <a:pt x="8997280" y="519553"/>
                  <a:pt x="8998694" y="517384"/>
                </a:cubicBezTo>
                <a:close/>
                <a:moveTo>
                  <a:pt x="8998694" y="515778"/>
                </a:moveTo>
                <a:cubicBezTo>
                  <a:pt x="8999048" y="515433"/>
                  <a:pt x="8999400" y="515778"/>
                  <a:pt x="8999400" y="516124"/>
                </a:cubicBezTo>
                <a:cubicBezTo>
                  <a:pt x="8997633" y="518544"/>
                  <a:pt x="8995866" y="520617"/>
                  <a:pt x="8994099" y="522692"/>
                </a:cubicBezTo>
                <a:cubicBezTo>
                  <a:pt x="8993747" y="523037"/>
                  <a:pt x="8993393" y="522692"/>
                  <a:pt x="8993747" y="522346"/>
                </a:cubicBezTo>
                <a:cubicBezTo>
                  <a:pt x="8995160" y="519926"/>
                  <a:pt x="8997280" y="518198"/>
                  <a:pt x="8998694" y="515778"/>
                </a:cubicBezTo>
                <a:close/>
                <a:moveTo>
                  <a:pt x="9840540" y="514917"/>
                </a:moveTo>
                <a:cubicBezTo>
                  <a:pt x="9843776" y="537392"/>
                  <a:pt x="9847731" y="566392"/>
                  <a:pt x="9873254" y="573280"/>
                </a:cubicBezTo>
                <a:cubicBezTo>
                  <a:pt x="9877928" y="574730"/>
                  <a:pt x="9875771" y="582342"/>
                  <a:pt x="9871098" y="580893"/>
                </a:cubicBezTo>
                <a:cubicBezTo>
                  <a:pt x="9841978" y="572193"/>
                  <a:pt x="9837664" y="541742"/>
                  <a:pt x="9836945" y="515279"/>
                </a:cubicBezTo>
                <a:cubicBezTo>
                  <a:pt x="9836945" y="513103"/>
                  <a:pt x="9840180" y="512741"/>
                  <a:pt x="9840540" y="514917"/>
                </a:cubicBezTo>
                <a:close/>
                <a:moveTo>
                  <a:pt x="3176190" y="514475"/>
                </a:moveTo>
                <a:cubicBezTo>
                  <a:pt x="3176552" y="515098"/>
                  <a:pt x="3176552" y="515098"/>
                  <a:pt x="3176419" y="515591"/>
                </a:cubicBezTo>
                <a:cubicBezTo>
                  <a:pt x="3175627" y="518545"/>
                  <a:pt x="3173538" y="521419"/>
                  <a:pt x="3172074" y="523931"/>
                </a:cubicBezTo>
                <a:cubicBezTo>
                  <a:pt x="3171630" y="524604"/>
                  <a:pt x="3171498" y="525096"/>
                  <a:pt x="3171186" y="525277"/>
                </a:cubicBezTo>
                <a:cubicBezTo>
                  <a:pt x="3176966" y="527339"/>
                  <a:pt x="3183010" y="528416"/>
                  <a:pt x="3188742" y="529673"/>
                </a:cubicBezTo>
                <a:cubicBezTo>
                  <a:pt x="3189319" y="528508"/>
                  <a:pt x="3190026" y="526850"/>
                  <a:pt x="3190422" y="525373"/>
                </a:cubicBezTo>
                <a:cubicBezTo>
                  <a:pt x="3191262" y="523222"/>
                  <a:pt x="3191922" y="520760"/>
                  <a:pt x="3193254" y="518740"/>
                </a:cubicBezTo>
                <a:cubicBezTo>
                  <a:pt x="3187703" y="517794"/>
                  <a:pt x="3182103" y="516044"/>
                  <a:pt x="3176190" y="514475"/>
                </a:cubicBezTo>
                <a:close/>
                <a:moveTo>
                  <a:pt x="8998618" y="511368"/>
                </a:moveTo>
                <a:cubicBezTo>
                  <a:pt x="8998618" y="510662"/>
                  <a:pt x="8999375" y="511016"/>
                  <a:pt x="8999375" y="511368"/>
                </a:cubicBezTo>
                <a:cubicBezTo>
                  <a:pt x="8998618" y="512429"/>
                  <a:pt x="8997861" y="513135"/>
                  <a:pt x="8997103" y="514196"/>
                </a:cubicBezTo>
                <a:cubicBezTo>
                  <a:pt x="8995589" y="516315"/>
                  <a:pt x="8993697" y="517729"/>
                  <a:pt x="8992182" y="519849"/>
                </a:cubicBezTo>
                <a:cubicBezTo>
                  <a:pt x="8992182" y="519849"/>
                  <a:pt x="8991804" y="519496"/>
                  <a:pt x="8991804" y="519143"/>
                </a:cubicBezTo>
                <a:cubicBezTo>
                  <a:pt x="8993318" y="517729"/>
                  <a:pt x="8994453" y="516315"/>
                  <a:pt x="8995968" y="514902"/>
                </a:cubicBezTo>
                <a:cubicBezTo>
                  <a:pt x="8996725" y="513842"/>
                  <a:pt x="8998239" y="512783"/>
                  <a:pt x="8998618" y="511368"/>
                </a:cubicBezTo>
                <a:close/>
                <a:moveTo>
                  <a:pt x="9952725" y="510122"/>
                </a:moveTo>
                <a:cubicBezTo>
                  <a:pt x="9953810" y="507971"/>
                  <a:pt x="9957430" y="509763"/>
                  <a:pt x="9956345" y="511913"/>
                </a:cubicBezTo>
                <a:cubicBezTo>
                  <a:pt x="9945123" y="538437"/>
                  <a:pt x="9931368" y="564244"/>
                  <a:pt x="9920509" y="591483"/>
                </a:cubicBezTo>
                <a:cubicBezTo>
                  <a:pt x="9919061" y="595067"/>
                  <a:pt x="9913269" y="593275"/>
                  <a:pt x="9914718" y="589333"/>
                </a:cubicBezTo>
                <a:cubicBezTo>
                  <a:pt x="9924491" y="561735"/>
                  <a:pt x="9939693" y="536645"/>
                  <a:pt x="9952725" y="510122"/>
                </a:cubicBezTo>
                <a:close/>
                <a:moveTo>
                  <a:pt x="3528359" y="506949"/>
                </a:moveTo>
                <a:cubicBezTo>
                  <a:pt x="3527159" y="508477"/>
                  <a:pt x="3525777" y="509692"/>
                  <a:pt x="3524396" y="510908"/>
                </a:cubicBezTo>
                <a:cubicBezTo>
                  <a:pt x="3526644" y="513351"/>
                  <a:pt x="3528893" y="515793"/>
                  <a:pt x="3530829" y="518417"/>
                </a:cubicBezTo>
                <a:cubicBezTo>
                  <a:pt x="3532029" y="516890"/>
                  <a:pt x="3533098" y="515855"/>
                  <a:pt x="3534299" y="514327"/>
                </a:cubicBezTo>
                <a:cubicBezTo>
                  <a:pt x="3532543" y="512016"/>
                  <a:pt x="3530607" y="509392"/>
                  <a:pt x="3528359" y="506949"/>
                </a:cubicBezTo>
                <a:close/>
                <a:moveTo>
                  <a:pt x="9943615" y="506615"/>
                </a:moveTo>
                <a:cubicBezTo>
                  <a:pt x="9945042" y="504791"/>
                  <a:pt x="9947895" y="506250"/>
                  <a:pt x="9946825" y="508439"/>
                </a:cubicBezTo>
                <a:cubicBezTo>
                  <a:pt x="9935055" y="526313"/>
                  <a:pt x="9926139" y="545282"/>
                  <a:pt x="9915439" y="564251"/>
                </a:cubicBezTo>
                <a:cubicBezTo>
                  <a:pt x="9914013" y="566440"/>
                  <a:pt x="9910089" y="564616"/>
                  <a:pt x="9910802" y="562062"/>
                </a:cubicBezTo>
                <a:cubicBezTo>
                  <a:pt x="9916866" y="541999"/>
                  <a:pt x="9931846" y="523395"/>
                  <a:pt x="9943615" y="506615"/>
                </a:cubicBezTo>
                <a:close/>
                <a:moveTo>
                  <a:pt x="9593008" y="505913"/>
                </a:moveTo>
                <a:cubicBezTo>
                  <a:pt x="9595174" y="505913"/>
                  <a:pt x="9595896" y="508386"/>
                  <a:pt x="9594091" y="509094"/>
                </a:cubicBezTo>
                <a:cubicBezTo>
                  <a:pt x="9570263" y="515808"/>
                  <a:pt x="9546795" y="521814"/>
                  <a:pt x="9523689" y="530295"/>
                </a:cubicBezTo>
                <a:cubicBezTo>
                  <a:pt x="9522244" y="531001"/>
                  <a:pt x="9521522" y="528528"/>
                  <a:pt x="9523327" y="527821"/>
                </a:cubicBezTo>
                <a:cubicBezTo>
                  <a:pt x="9545712" y="519340"/>
                  <a:pt x="9569180" y="509800"/>
                  <a:pt x="9593008" y="505913"/>
                </a:cubicBezTo>
                <a:close/>
                <a:moveTo>
                  <a:pt x="3144643" y="503201"/>
                </a:moveTo>
                <a:cubicBezTo>
                  <a:pt x="3145005" y="503824"/>
                  <a:pt x="3145053" y="504628"/>
                  <a:pt x="3144921" y="505121"/>
                </a:cubicBezTo>
                <a:cubicBezTo>
                  <a:pt x="3143325" y="508125"/>
                  <a:pt x="3140562" y="510556"/>
                  <a:pt x="3138473" y="513430"/>
                </a:cubicBezTo>
                <a:cubicBezTo>
                  <a:pt x="3138653" y="513742"/>
                  <a:pt x="3138341" y="513922"/>
                  <a:pt x="3138029" y="514103"/>
                </a:cubicBezTo>
                <a:cubicBezTo>
                  <a:pt x="3142332" y="515773"/>
                  <a:pt x="3146453" y="517130"/>
                  <a:pt x="3150443" y="518981"/>
                </a:cubicBezTo>
                <a:cubicBezTo>
                  <a:pt x="3151021" y="517815"/>
                  <a:pt x="3151909" y="516469"/>
                  <a:pt x="3152484" y="515303"/>
                </a:cubicBezTo>
                <a:cubicBezTo>
                  <a:pt x="3154129" y="513102"/>
                  <a:pt x="3155101" y="510460"/>
                  <a:pt x="3157238" y="508390"/>
                </a:cubicBezTo>
                <a:cubicBezTo>
                  <a:pt x="3152624" y="506901"/>
                  <a:pt x="3148634" y="505051"/>
                  <a:pt x="3144643" y="503201"/>
                </a:cubicBezTo>
                <a:close/>
                <a:moveTo>
                  <a:pt x="11814348" y="500327"/>
                </a:moveTo>
                <a:cubicBezTo>
                  <a:pt x="11814348" y="499969"/>
                  <a:pt x="11815082" y="499969"/>
                  <a:pt x="11815449" y="500327"/>
                </a:cubicBezTo>
                <a:cubicBezTo>
                  <a:pt x="11815449" y="502832"/>
                  <a:pt x="11815449" y="504978"/>
                  <a:pt x="11815449" y="507125"/>
                </a:cubicBezTo>
                <a:lnTo>
                  <a:pt x="11815397" y="508042"/>
                </a:lnTo>
                <a:lnTo>
                  <a:pt x="11816008" y="501927"/>
                </a:lnTo>
                <a:cubicBezTo>
                  <a:pt x="11816008" y="501559"/>
                  <a:pt x="11816358" y="501559"/>
                  <a:pt x="11816358" y="501927"/>
                </a:cubicBezTo>
                <a:cubicBezTo>
                  <a:pt x="11817057" y="504140"/>
                  <a:pt x="11816358" y="505983"/>
                  <a:pt x="11816358" y="508195"/>
                </a:cubicBezTo>
                <a:cubicBezTo>
                  <a:pt x="11816358" y="510777"/>
                  <a:pt x="11816358" y="512989"/>
                  <a:pt x="11816008" y="515570"/>
                </a:cubicBezTo>
                <a:cubicBezTo>
                  <a:pt x="11816008" y="515939"/>
                  <a:pt x="11816008" y="515939"/>
                  <a:pt x="11815657" y="515939"/>
                </a:cubicBezTo>
                <a:cubicBezTo>
                  <a:pt x="11815657" y="516308"/>
                  <a:pt x="11815308" y="516676"/>
                  <a:pt x="11815308" y="516676"/>
                </a:cubicBezTo>
                <a:cubicBezTo>
                  <a:pt x="11811110" y="520732"/>
                  <a:pt x="11805862" y="522945"/>
                  <a:pt x="11800965" y="526263"/>
                </a:cubicBezTo>
                <a:cubicBezTo>
                  <a:pt x="11800615" y="526632"/>
                  <a:pt x="11799916" y="525894"/>
                  <a:pt x="11800615" y="525526"/>
                </a:cubicBezTo>
                <a:cubicBezTo>
                  <a:pt x="11804813" y="521838"/>
                  <a:pt x="11810060" y="519258"/>
                  <a:pt x="11814258" y="515201"/>
                </a:cubicBezTo>
                <a:cubicBezTo>
                  <a:pt x="11814609" y="514832"/>
                  <a:pt x="11814609" y="514832"/>
                  <a:pt x="11814958" y="514832"/>
                </a:cubicBezTo>
                <a:lnTo>
                  <a:pt x="11815033" y="513564"/>
                </a:lnTo>
                <a:lnTo>
                  <a:pt x="11814716" y="513564"/>
                </a:lnTo>
                <a:cubicBezTo>
                  <a:pt x="11814716" y="513922"/>
                  <a:pt x="11814716" y="514638"/>
                  <a:pt x="11814348" y="514638"/>
                </a:cubicBezTo>
                <a:cubicBezTo>
                  <a:pt x="11807010" y="518573"/>
                  <a:pt x="11800405" y="523940"/>
                  <a:pt x="11793066" y="527876"/>
                </a:cubicBezTo>
                <a:cubicBezTo>
                  <a:pt x="11792699" y="528233"/>
                  <a:pt x="11791966" y="527518"/>
                  <a:pt x="11792332" y="527159"/>
                </a:cubicBezTo>
                <a:cubicBezTo>
                  <a:pt x="11799671" y="522151"/>
                  <a:pt x="11805909" y="516785"/>
                  <a:pt x="11813615" y="513207"/>
                </a:cubicBezTo>
                <a:cubicBezTo>
                  <a:pt x="11813615" y="512849"/>
                  <a:pt x="11813615" y="512849"/>
                  <a:pt x="11813982" y="512849"/>
                </a:cubicBezTo>
                <a:cubicBezTo>
                  <a:pt x="11813615" y="511060"/>
                  <a:pt x="11813982" y="509629"/>
                  <a:pt x="11813982" y="507840"/>
                </a:cubicBezTo>
                <a:cubicBezTo>
                  <a:pt x="11814348" y="505336"/>
                  <a:pt x="11814348" y="502832"/>
                  <a:pt x="11814348" y="500327"/>
                </a:cubicBezTo>
                <a:close/>
                <a:moveTo>
                  <a:pt x="8990731" y="495922"/>
                </a:moveTo>
                <a:cubicBezTo>
                  <a:pt x="8988199" y="495199"/>
                  <a:pt x="8985304" y="495561"/>
                  <a:pt x="8983495" y="497008"/>
                </a:cubicBezTo>
                <a:cubicBezTo>
                  <a:pt x="8981686" y="498455"/>
                  <a:pt x="8980239" y="500264"/>
                  <a:pt x="8978793" y="502073"/>
                </a:cubicBezTo>
                <a:cubicBezTo>
                  <a:pt x="8978068" y="502796"/>
                  <a:pt x="8977345" y="503521"/>
                  <a:pt x="8976259" y="504244"/>
                </a:cubicBezTo>
                <a:cubicBezTo>
                  <a:pt x="8975898" y="505329"/>
                  <a:pt x="8975175" y="506053"/>
                  <a:pt x="8974450" y="506776"/>
                </a:cubicBezTo>
                <a:cubicBezTo>
                  <a:pt x="8973366" y="507500"/>
                  <a:pt x="8972642" y="508223"/>
                  <a:pt x="8971918" y="508947"/>
                </a:cubicBezTo>
                <a:cubicBezTo>
                  <a:pt x="8971194" y="509671"/>
                  <a:pt x="8970833" y="510394"/>
                  <a:pt x="8970109" y="511118"/>
                </a:cubicBezTo>
                <a:cubicBezTo>
                  <a:pt x="8969748" y="511479"/>
                  <a:pt x="8969024" y="512203"/>
                  <a:pt x="8968300" y="513288"/>
                </a:cubicBezTo>
                <a:cubicBezTo>
                  <a:pt x="8967939" y="513650"/>
                  <a:pt x="8967215" y="514374"/>
                  <a:pt x="8966492" y="515097"/>
                </a:cubicBezTo>
                <a:cubicBezTo>
                  <a:pt x="8964683" y="516906"/>
                  <a:pt x="8962512" y="519439"/>
                  <a:pt x="8961426" y="521610"/>
                </a:cubicBezTo>
                <a:cubicBezTo>
                  <a:pt x="8961426" y="522333"/>
                  <a:pt x="8960703" y="522695"/>
                  <a:pt x="8959979" y="522333"/>
                </a:cubicBezTo>
                <a:cubicBezTo>
                  <a:pt x="8959617" y="522333"/>
                  <a:pt x="8959256" y="522333"/>
                  <a:pt x="8958894" y="521972"/>
                </a:cubicBezTo>
                <a:cubicBezTo>
                  <a:pt x="8957085" y="521610"/>
                  <a:pt x="8954914" y="521610"/>
                  <a:pt x="8952743" y="521610"/>
                </a:cubicBezTo>
                <a:cubicBezTo>
                  <a:pt x="8951658" y="521610"/>
                  <a:pt x="8950211" y="521610"/>
                  <a:pt x="8948764" y="521248"/>
                </a:cubicBezTo>
                <a:cubicBezTo>
                  <a:pt x="8945146" y="520886"/>
                  <a:pt x="8941528" y="520886"/>
                  <a:pt x="8937187" y="520886"/>
                </a:cubicBezTo>
                <a:cubicBezTo>
                  <a:pt x="8936825" y="520886"/>
                  <a:pt x="8936101" y="520886"/>
                  <a:pt x="8935378" y="521248"/>
                </a:cubicBezTo>
                <a:cubicBezTo>
                  <a:pt x="8930313" y="521248"/>
                  <a:pt x="8922715" y="521248"/>
                  <a:pt x="8920545" y="525590"/>
                </a:cubicBezTo>
                <a:cubicBezTo>
                  <a:pt x="8919459" y="528122"/>
                  <a:pt x="8920906" y="531378"/>
                  <a:pt x="8922354" y="534273"/>
                </a:cubicBezTo>
                <a:cubicBezTo>
                  <a:pt x="8923077" y="534996"/>
                  <a:pt x="8923438" y="535720"/>
                  <a:pt x="8923438" y="536443"/>
                </a:cubicBezTo>
                <a:cubicBezTo>
                  <a:pt x="8924163" y="537529"/>
                  <a:pt x="8924524" y="538976"/>
                  <a:pt x="8925247" y="540061"/>
                </a:cubicBezTo>
                <a:cubicBezTo>
                  <a:pt x="8925972" y="541870"/>
                  <a:pt x="8926695" y="543679"/>
                  <a:pt x="8927418" y="545126"/>
                </a:cubicBezTo>
                <a:cubicBezTo>
                  <a:pt x="8928142" y="546935"/>
                  <a:pt x="8929227" y="548021"/>
                  <a:pt x="8930313" y="549830"/>
                </a:cubicBezTo>
                <a:cubicBezTo>
                  <a:pt x="8931036" y="550915"/>
                  <a:pt x="8931760" y="552001"/>
                  <a:pt x="8932483" y="553448"/>
                </a:cubicBezTo>
                <a:cubicBezTo>
                  <a:pt x="8932483" y="553810"/>
                  <a:pt x="8933207" y="554171"/>
                  <a:pt x="8933207" y="554533"/>
                </a:cubicBezTo>
                <a:cubicBezTo>
                  <a:pt x="8934654" y="557066"/>
                  <a:pt x="8936101" y="559236"/>
                  <a:pt x="8937910" y="561045"/>
                </a:cubicBezTo>
                <a:cubicBezTo>
                  <a:pt x="8938272" y="561768"/>
                  <a:pt x="8938634" y="562131"/>
                  <a:pt x="8937910" y="562493"/>
                </a:cubicBezTo>
                <a:cubicBezTo>
                  <a:pt x="8937910" y="563216"/>
                  <a:pt x="8937548" y="563216"/>
                  <a:pt x="8937187" y="563577"/>
                </a:cubicBezTo>
                <a:cubicBezTo>
                  <a:pt x="8936825" y="565749"/>
                  <a:pt x="8935739" y="568281"/>
                  <a:pt x="8935378" y="570452"/>
                </a:cubicBezTo>
                <a:cubicBezTo>
                  <a:pt x="8935016" y="570813"/>
                  <a:pt x="8935016" y="571537"/>
                  <a:pt x="8934654" y="572622"/>
                </a:cubicBezTo>
                <a:cubicBezTo>
                  <a:pt x="8933569" y="575155"/>
                  <a:pt x="8932483" y="578049"/>
                  <a:pt x="8931760" y="580582"/>
                </a:cubicBezTo>
                <a:cubicBezTo>
                  <a:pt x="8931398" y="581667"/>
                  <a:pt x="8931398" y="582391"/>
                  <a:pt x="8931036" y="583476"/>
                </a:cubicBezTo>
                <a:cubicBezTo>
                  <a:pt x="8930674" y="583839"/>
                  <a:pt x="8930674" y="584200"/>
                  <a:pt x="8930313" y="584923"/>
                </a:cubicBezTo>
                <a:cubicBezTo>
                  <a:pt x="8928142" y="590712"/>
                  <a:pt x="8925609" y="597949"/>
                  <a:pt x="8931760" y="601204"/>
                </a:cubicBezTo>
                <a:cubicBezTo>
                  <a:pt x="8932483" y="601928"/>
                  <a:pt x="8933569" y="602290"/>
                  <a:pt x="8935016" y="602290"/>
                </a:cubicBezTo>
                <a:cubicBezTo>
                  <a:pt x="8940443" y="603375"/>
                  <a:pt x="8946593" y="601204"/>
                  <a:pt x="8952020" y="599757"/>
                </a:cubicBezTo>
                <a:lnTo>
                  <a:pt x="8953105" y="599033"/>
                </a:lnTo>
                <a:cubicBezTo>
                  <a:pt x="8954191" y="598672"/>
                  <a:pt x="8955276" y="598310"/>
                  <a:pt x="8956361" y="598310"/>
                </a:cubicBezTo>
                <a:cubicBezTo>
                  <a:pt x="8958532" y="597224"/>
                  <a:pt x="8961065" y="596139"/>
                  <a:pt x="8963235" y="595415"/>
                </a:cubicBezTo>
                <a:cubicBezTo>
                  <a:pt x="8963597" y="595415"/>
                  <a:pt x="8963958" y="595415"/>
                  <a:pt x="8964321" y="595415"/>
                </a:cubicBezTo>
                <a:cubicBezTo>
                  <a:pt x="8965767" y="595054"/>
                  <a:pt x="8967215" y="594692"/>
                  <a:pt x="8968300" y="595054"/>
                </a:cubicBezTo>
                <a:cubicBezTo>
                  <a:pt x="8968662" y="595054"/>
                  <a:pt x="8969024" y="595054"/>
                  <a:pt x="8969385" y="595415"/>
                </a:cubicBezTo>
                <a:cubicBezTo>
                  <a:pt x="8970833" y="596139"/>
                  <a:pt x="8971918" y="597586"/>
                  <a:pt x="8973366" y="598672"/>
                </a:cubicBezTo>
                <a:cubicBezTo>
                  <a:pt x="8974089" y="599757"/>
                  <a:pt x="8975175" y="600842"/>
                  <a:pt x="8976259" y="601566"/>
                </a:cubicBezTo>
                <a:cubicBezTo>
                  <a:pt x="8977345" y="602290"/>
                  <a:pt x="8978430" y="603013"/>
                  <a:pt x="8979154" y="603737"/>
                </a:cubicBezTo>
                <a:cubicBezTo>
                  <a:pt x="8980963" y="605184"/>
                  <a:pt x="8982772" y="606631"/>
                  <a:pt x="8984581" y="607716"/>
                </a:cubicBezTo>
                <a:cubicBezTo>
                  <a:pt x="8985666" y="608440"/>
                  <a:pt x="8986752" y="609525"/>
                  <a:pt x="8988199" y="610611"/>
                </a:cubicBezTo>
                <a:cubicBezTo>
                  <a:pt x="8991455" y="612782"/>
                  <a:pt x="8994349" y="614952"/>
                  <a:pt x="8997967" y="615675"/>
                </a:cubicBezTo>
                <a:cubicBezTo>
                  <a:pt x="8998691" y="616038"/>
                  <a:pt x="8999777" y="616038"/>
                  <a:pt x="9000500" y="616038"/>
                </a:cubicBezTo>
                <a:cubicBezTo>
                  <a:pt x="9007374" y="615675"/>
                  <a:pt x="9007374" y="608802"/>
                  <a:pt x="9008097" y="602651"/>
                </a:cubicBezTo>
                <a:cubicBezTo>
                  <a:pt x="9008097" y="601566"/>
                  <a:pt x="9008097" y="600119"/>
                  <a:pt x="9008097" y="599033"/>
                </a:cubicBezTo>
                <a:cubicBezTo>
                  <a:pt x="9008097" y="597949"/>
                  <a:pt x="9008460" y="596501"/>
                  <a:pt x="9008460" y="595415"/>
                </a:cubicBezTo>
                <a:cubicBezTo>
                  <a:pt x="9008821" y="592883"/>
                  <a:pt x="9008821" y="590712"/>
                  <a:pt x="9009183" y="587818"/>
                </a:cubicBezTo>
                <a:cubicBezTo>
                  <a:pt x="9009183" y="586371"/>
                  <a:pt x="9009545" y="584562"/>
                  <a:pt x="9009545" y="583476"/>
                </a:cubicBezTo>
                <a:cubicBezTo>
                  <a:pt x="9009906" y="581667"/>
                  <a:pt x="9009906" y="580221"/>
                  <a:pt x="9010268" y="578412"/>
                </a:cubicBezTo>
                <a:cubicBezTo>
                  <a:pt x="9010268" y="578049"/>
                  <a:pt x="9010268" y="577326"/>
                  <a:pt x="9010630" y="577326"/>
                </a:cubicBezTo>
                <a:cubicBezTo>
                  <a:pt x="9013886" y="575155"/>
                  <a:pt x="9017142" y="572622"/>
                  <a:pt x="9020037" y="570452"/>
                </a:cubicBezTo>
                <a:cubicBezTo>
                  <a:pt x="9022569" y="567920"/>
                  <a:pt x="9025464" y="565749"/>
                  <a:pt x="9027996" y="563577"/>
                </a:cubicBezTo>
                <a:cubicBezTo>
                  <a:pt x="9029081" y="563216"/>
                  <a:pt x="9029443" y="562493"/>
                  <a:pt x="9030166" y="562131"/>
                </a:cubicBezTo>
                <a:cubicBezTo>
                  <a:pt x="9030890" y="561768"/>
                  <a:pt x="9031614" y="561045"/>
                  <a:pt x="9032338" y="560684"/>
                </a:cubicBezTo>
                <a:cubicBezTo>
                  <a:pt x="9032699" y="560321"/>
                  <a:pt x="9033061" y="559960"/>
                  <a:pt x="9033422" y="559960"/>
                </a:cubicBezTo>
                <a:cubicBezTo>
                  <a:pt x="9034508" y="559236"/>
                  <a:pt x="9035593" y="558512"/>
                  <a:pt x="9036317" y="557789"/>
                </a:cubicBezTo>
                <a:cubicBezTo>
                  <a:pt x="9038488" y="555619"/>
                  <a:pt x="9041020" y="552724"/>
                  <a:pt x="9040297" y="549106"/>
                </a:cubicBezTo>
                <a:cubicBezTo>
                  <a:pt x="9039935" y="546574"/>
                  <a:pt x="9037040" y="545126"/>
                  <a:pt x="9034508" y="544041"/>
                </a:cubicBezTo>
                <a:cubicBezTo>
                  <a:pt x="9034147" y="543679"/>
                  <a:pt x="9034147" y="543679"/>
                  <a:pt x="9033784" y="543679"/>
                </a:cubicBezTo>
                <a:cubicBezTo>
                  <a:pt x="9031975" y="542594"/>
                  <a:pt x="9030529" y="541870"/>
                  <a:pt x="9029443" y="540785"/>
                </a:cubicBezTo>
                <a:cubicBezTo>
                  <a:pt x="9027996" y="540423"/>
                  <a:pt x="9026187" y="539338"/>
                  <a:pt x="9024739" y="538614"/>
                </a:cubicBezTo>
                <a:cubicBezTo>
                  <a:pt x="9021121" y="536805"/>
                  <a:pt x="9017866" y="535359"/>
                  <a:pt x="9014610" y="534273"/>
                </a:cubicBezTo>
                <a:cubicBezTo>
                  <a:pt x="9013163" y="533550"/>
                  <a:pt x="9011715" y="532825"/>
                  <a:pt x="9009545" y="532825"/>
                </a:cubicBezTo>
                <a:cubicBezTo>
                  <a:pt x="9009545" y="532825"/>
                  <a:pt x="9009183" y="532825"/>
                  <a:pt x="9008821" y="532464"/>
                </a:cubicBezTo>
                <a:cubicBezTo>
                  <a:pt x="9008460" y="532464"/>
                  <a:pt x="9007736" y="532464"/>
                  <a:pt x="9007012" y="531741"/>
                </a:cubicBezTo>
                <a:cubicBezTo>
                  <a:pt x="9007012" y="531741"/>
                  <a:pt x="9007012" y="531741"/>
                  <a:pt x="9006651" y="531378"/>
                </a:cubicBezTo>
                <a:cubicBezTo>
                  <a:pt x="9006288" y="531378"/>
                  <a:pt x="9005927" y="531016"/>
                  <a:pt x="9005927" y="530655"/>
                </a:cubicBezTo>
                <a:cubicBezTo>
                  <a:pt x="9004118" y="528122"/>
                  <a:pt x="9003395" y="524504"/>
                  <a:pt x="9002670" y="521248"/>
                </a:cubicBezTo>
                <a:cubicBezTo>
                  <a:pt x="9002309" y="519439"/>
                  <a:pt x="9001586" y="517992"/>
                  <a:pt x="9001224" y="516183"/>
                </a:cubicBezTo>
                <a:cubicBezTo>
                  <a:pt x="9000861" y="514374"/>
                  <a:pt x="9000138" y="512927"/>
                  <a:pt x="9000138" y="511118"/>
                </a:cubicBezTo>
                <a:cubicBezTo>
                  <a:pt x="8999777" y="510756"/>
                  <a:pt x="8999777" y="510032"/>
                  <a:pt x="8999777" y="508947"/>
                </a:cubicBezTo>
                <a:cubicBezTo>
                  <a:pt x="8998691" y="504605"/>
                  <a:pt x="8997605" y="498817"/>
                  <a:pt x="8993626" y="496646"/>
                </a:cubicBezTo>
                <a:cubicBezTo>
                  <a:pt x="8992902" y="496285"/>
                  <a:pt x="8991817" y="495922"/>
                  <a:pt x="8990731" y="495922"/>
                </a:cubicBezTo>
                <a:close/>
                <a:moveTo>
                  <a:pt x="11187737" y="495830"/>
                </a:moveTo>
                <a:cubicBezTo>
                  <a:pt x="11188097" y="493660"/>
                  <a:pt x="11190982" y="493660"/>
                  <a:pt x="11190621" y="495830"/>
                </a:cubicBezTo>
                <a:cubicBezTo>
                  <a:pt x="11190621" y="543206"/>
                  <a:pt x="11191342" y="596729"/>
                  <a:pt x="11168265" y="639403"/>
                </a:cubicBezTo>
                <a:cubicBezTo>
                  <a:pt x="11145547" y="680631"/>
                  <a:pt x="11110569" y="691842"/>
                  <a:pt x="11065855" y="693650"/>
                </a:cubicBezTo>
                <a:cubicBezTo>
                  <a:pt x="11059725" y="693650"/>
                  <a:pt x="11060086" y="684247"/>
                  <a:pt x="11066216" y="684247"/>
                </a:cubicBezTo>
                <a:cubicBezTo>
                  <a:pt x="11087131" y="683886"/>
                  <a:pt x="11110930" y="683163"/>
                  <a:pt x="11128960" y="671228"/>
                </a:cubicBezTo>
                <a:cubicBezTo>
                  <a:pt x="11150234" y="657847"/>
                  <a:pt x="11163217" y="635786"/>
                  <a:pt x="11170789" y="612280"/>
                </a:cubicBezTo>
                <a:cubicBezTo>
                  <a:pt x="11183049" y="574669"/>
                  <a:pt x="11185573" y="534888"/>
                  <a:pt x="11187737" y="495830"/>
                </a:cubicBezTo>
                <a:close/>
                <a:moveTo>
                  <a:pt x="9602910" y="493548"/>
                </a:moveTo>
                <a:cubicBezTo>
                  <a:pt x="9604715" y="493193"/>
                  <a:pt x="9605437" y="496040"/>
                  <a:pt x="9603632" y="496752"/>
                </a:cubicBezTo>
                <a:cubicBezTo>
                  <a:pt x="9585585" y="503161"/>
                  <a:pt x="9567177" y="507433"/>
                  <a:pt x="9549851" y="515977"/>
                </a:cubicBezTo>
                <a:cubicBezTo>
                  <a:pt x="9548046" y="516689"/>
                  <a:pt x="9546964" y="514552"/>
                  <a:pt x="9548408" y="513840"/>
                </a:cubicBezTo>
                <a:cubicBezTo>
                  <a:pt x="9565372" y="504941"/>
                  <a:pt x="9584141" y="498532"/>
                  <a:pt x="9602910" y="493548"/>
                </a:cubicBezTo>
                <a:close/>
                <a:moveTo>
                  <a:pt x="8987510" y="492404"/>
                </a:moveTo>
                <a:lnTo>
                  <a:pt x="8986884" y="492740"/>
                </a:lnTo>
                <a:lnTo>
                  <a:pt x="8988200" y="492639"/>
                </a:lnTo>
                <a:close/>
                <a:moveTo>
                  <a:pt x="8982621" y="491337"/>
                </a:moveTo>
                <a:cubicBezTo>
                  <a:pt x="8986556" y="488401"/>
                  <a:pt x="8991922" y="489135"/>
                  <a:pt x="8995857" y="491703"/>
                </a:cubicBezTo>
                <a:cubicBezTo>
                  <a:pt x="8996216" y="492071"/>
                  <a:pt x="8996216" y="492805"/>
                  <a:pt x="8995857" y="492437"/>
                </a:cubicBezTo>
                <a:lnTo>
                  <a:pt x="8988142" y="492010"/>
                </a:lnTo>
                <a:lnTo>
                  <a:pt x="8989629" y="492529"/>
                </a:lnTo>
                <a:lnTo>
                  <a:pt x="8992540" y="492304"/>
                </a:lnTo>
                <a:cubicBezTo>
                  <a:pt x="8992540" y="492304"/>
                  <a:pt x="8992902" y="492667"/>
                  <a:pt x="8993264" y="492667"/>
                </a:cubicBezTo>
                <a:lnTo>
                  <a:pt x="8995672" y="494635"/>
                </a:lnTo>
                <a:lnTo>
                  <a:pt x="8998641" y="495670"/>
                </a:lnTo>
                <a:cubicBezTo>
                  <a:pt x="8999383" y="496048"/>
                  <a:pt x="8998641" y="496427"/>
                  <a:pt x="8998270" y="496048"/>
                </a:cubicBezTo>
                <a:lnTo>
                  <a:pt x="8996786" y="495546"/>
                </a:lnTo>
                <a:lnTo>
                  <a:pt x="8999957" y="498139"/>
                </a:lnTo>
                <a:cubicBezTo>
                  <a:pt x="9001495" y="500807"/>
                  <a:pt x="9002490" y="504062"/>
                  <a:pt x="9003395" y="507138"/>
                </a:cubicBezTo>
                <a:cubicBezTo>
                  <a:pt x="9003756" y="508947"/>
                  <a:pt x="9004479" y="511118"/>
                  <a:pt x="9004842" y="512927"/>
                </a:cubicBezTo>
                <a:cubicBezTo>
                  <a:pt x="9005204" y="514374"/>
                  <a:pt x="9005927" y="516183"/>
                  <a:pt x="9006288" y="517629"/>
                </a:cubicBezTo>
                <a:cubicBezTo>
                  <a:pt x="9006288" y="518715"/>
                  <a:pt x="9006651" y="519801"/>
                  <a:pt x="9007012" y="520886"/>
                </a:cubicBezTo>
                <a:cubicBezTo>
                  <a:pt x="9007374" y="523419"/>
                  <a:pt x="9008097" y="525951"/>
                  <a:pt x="9009545" y="528484"/>
                </a:cubicBezTo>
                <a:lnTo>
                  <a:pt x="9009545" y="528846"/>
                </a:lnTo>
                <a:cubicBezTo>
                  <a:pt x="9009906" y="528846"/>
                  <a:pt x="9009906" y="528846"/>
                  <a:pt x="9010268" y="529208"/>
                </a:cubicBezTo>
                <a:cubicBezTo>
                  <a:pt x="9010992" y="529208"/>
                  <a:pt x="9010992" y="529208"/>
                  <a:pt x="9011715" y="529208"/>
                </a:cubicBezTo>
                <a:cubicBezTo>
                  <a:pt x="9012077" y="529208"/>
                  <a:pt x="9013163" y="529569"/>
                  <a:pt x="9013524" y="529569"/>
                </a:cubicBezTo>
                <a:cubicBezTo>
                  <a:pt x="9014971" y="529932"/>
                  <a:pt x="9016057" y="530655"/>
                  <a:pt x="9017504" y="531378"/>
                </a:cubicBezTo>
                <a:cubicBezTo>
                  <a:pt x="9018228" y="531378"/>
                  <a:pt x="9018951" y="531741"/>
                  <a:pt x="9019313" y="531741"/>
                </a:cubicBezTo>
                <a:cubicBezTo>
                  <a:pt x="9022930" y="533187"/>
                  <a:pt x="9026911" y="535359"/>
                  <a:pt x="9030890" y="537529"/>
                </a:cubicBezTo>
                <a:cubicBezTo>
                  <a:pt x="9031614" y="537891"/>
                  <a:pt x="9032699" y="538614"/>
                  <a:pt x="9033784" y="538976"/>
                </a:cubicBezTo>
                <a:cubicBezTo>
                  <a:pt x="9037765" y="541147"/>
                  <a:pt x="9043915" y="544403"/>
                  <a:pt x="9043553" y="549830"/>
                </a:cubicBezTo>
                <a:cubicBezTo>
                  <a:pt x="9043553" y="553448"/>
                  <a:pt x="9042467" y="555980"/>
                  <a:pt x="9040658" y="558151"/>
                </a:cubicBezTo>
                <a:cubicBezTo>
                  <a:pt x="9038849" y="559960"/>
                  <a:pt x="9036679" y="561407"/>
                  <a:pt x="9034508" y="562854"/>
                </a:cubicBezTo>
                <a:cubicBezTo>
                  <a:pt x="9033784" y="563577"/>
                  <a:pt x="9033061" y="564302"/>
                  <a:pt x="9031975" y="564663"/>
                </a:cubicBezTo>
                <a:cubicBezTo>
                  <a:pt x="9030529" y="566111"/>
                  <a:pt x="9029081" y="567195"/>
                  <a:pt x="9027272" y="568281"/>
                </a:cubicBezTo>
                <a:cubicBezTo>
                  <a:pt x="9025825" y="569729"/>
                  <a:pt x="9024016" y="570813"/>
                  <a:pt x="9022569" y="572261"/>
                </a:cubicBezTo>
                <a:cubicBezTo>
                  <a:pt x="9019675" y="574431"/>
                  <a:pt x="9016780" y="576603"/>
                  <a:pt x="9013524" y="578412"/>
                </a:cubicBezTo>
                <a:cubicBezTo>
                  <a:pt x="9013524" y="579858"/>
                  <a:pt x="9013524" y="580582"/>
                  <a:pt x="9013163" y="581667"/>
                </a:cubicBezTo>
                <a:cubicBezTo>
                  <a:pt x="9013163" y="582391"/>
                  <a:pt x="9013163" y="583476"/>
                  <a:pt x="9012801" y="584200"/>
                </a:cubicBezTo>
                <a:cubicBezTo>
                  <a:pt x="9012801" y="585285"/>
                  <a:pt x="9012439" y="587094"/>
                  <a:pt x="9012439" y="588180"/>
                </a:cubicBezTo>
                <a:cubicBezTo>
                  <a:pt x="9012439" y="588903"/>
                  <a:pt x="9012439" y="589989"/>
                  <a:pt x="9012439" y="591074"/>
                </a:cubicBezTo>
                <a:cubicBezTo>
                  <a:pt x="9012077" y="591797"/>
                  <a:pt x="9012077" y="592883"/>
                  <a:pt x="9012077" y="593968"/>
                </a:cubicBezTo>
                <a:cubicBezTo>
                  <a:pt x="9011715" y="596501"/>
                  <a:pt x="9011715" y="599757"/>
                  <a:pt x="9011715" y="602290"/>
                </a:cubicBezTo>
                <a:cubicBezTo>
                  <a:pt x="9011354" y="609164"/>
                  <a:pt x="9011354" y="616399"/>
                  <a:pt x="9003756" y="618932"/>
                </a:cubicBezTo>
                <a:cubicBezTo>
                  <a:pt x="9001947" y="620017"/>
                  <a:pt x="9000138" y="620017"/>
                  <a:pt x="8997967" y="619293"/>
                </a:cubicBezTo>
                <a:cubicBezTo>
                  <a:pt x="8994349" y="618570"/>
                  <a:pt x="8991093" y="616399"/>
                  <a:pt x="8988199" y="614229"/>
                </a:cubicBezTo>
                <a:cubicBezTo>
                  <a:pt x="8987475" y="613866"/>
                  <a:pt x="8986752" y="613505"/>
                  <a:pt x="8986390" y="613143"/>
                </a:cubicBezTo>
                <a:cubicBezTo>
                  <a:pt x="8979516" y="608440"/>
                  <a:pt x="8974089" y="604460"/>
                  <a:pt x="8969385" y="600119"/>
                </a:cubicBezTo>
                <a:cubicBezTo>
                  <a:pt x="8968662" y="599033"/>
                  <a:pt x="8967939" y="599033"/>
                  <a:pt x="8967215" y="598672"/>
                </a:cubicBezTo>
                <a:cubicBezTo>
                  <a:pt x="8966853" y="598672"/>
                  <a:pt x="8965767" y="599033"/>
                  <a:pt x="8964683" y="599033"/>
                </a:cubicBezTo>
                <a:lnTo>
                  <a:pt x="8964321" y="599033"/>
                </a:lnTo>
                <a:cubicBezTo>
                  <a:pt x="8962512" y="599757"/>
                  <a:pt x="8961065" y="600481"/>
                  <a:pt x="8959256" y="600842"/>
                </a:cubicBezTo>
                <a:lnTo>
                  <a:pt x="8958894" y="601204"/>
                </a:lnTo>
                <a:cubicBezTo>
                  <a:pt x="8958532" y="601204"/>
                  <a:pt x="8957447" y="601566"/>
                  <a:pt x="8957085" y="601928"/>
                </a:cubicBezTo>
                <a:cubicBezTo>
                  <a:pt x="8953829" y="602651"/>
                  <a:pt x="8950573" y="603737"/>
                  <a:pt x="8947679" y="604822"/>
                </a:cubicBezTo>
                <a:cubicBezTo>
                  <a:pt x="8943337" y="605907"/>
                  <a:pt x="8938634" y="606993"/>
                  <a:pt x="8933931" y="605907"/>
                </a:cubicBezTo>
                <a:cubicBezTo>
                  <a:pt x="8931398" y="605546"/>
                  <a:pt x="8929227" y="604460"/>
                  <a:pt x="8927781" y="602651"/>
                </a:cubicBezTo>
                <a:cubicBezTo>
                  <a:pt x="8922354" y="597224"/>
                  <a:pt x="8924524" y="590712"/>
                  <a:pt x="8926695" y="584562"/>
                </a:cubicBezTo>
                <a:lnTo>
                  <a:pt x="8926695" y="584200"/>
                </a:lnTo>
                <a:cubicBezTo>
                  <a:pt x="8928142" y="580221"/>
                  <a:pt x="8929589" y="576603"/>
                  <a:pt x="8930674" y="572622"/>
                </a:cubicBezTo>
                <a:cubicBezTo>
                  <a:pt x="8932122" y="569004"/>
                  <a:pt x="8933207" y="565386"/>
                  <a:pt x="8934654" y="561768"/>
                </a:cubicBezTo>
                <a:cubicBezTo>
                  <a:pt x="8932483" y="559598"/>
                  <a:pt x="8930674" y="557066"/>
                  <a:pt x="8928865" y="554533"/>
                </a:cubicBezTo>
                <a:lnTo>
                  <a:pt x="8928504" y="553810"/>
                </a:lnTo>
                <a:cubicBezTo>
                  <a:pt x="8928142" y="553085"/>
                  <a:pt x="8927781" y="552724"/>
                  <a:pt x="8927418" y="552362"/>
                </a:cubicBezTo>
                <a:cubicBezTo>
                  <a:pt x="8925609" y="549830"/>
                  <a:pt x="8924163" y="546935"/>
                  <a:pt x="8922715" y="544041"/>
                </a:cubicBezTo>
                <a:cubicBezTo>
                  <a:pt x="8921991" y="541870"/>
                  <a:pt x="8920906" y="540061"/>
                  <a:pt x="8920182" y="538252"/>
                </a:cubicBezTo>
                <a:cubicBezTo>
                  <a:pt x="8919459" y="536443"/>
                  <a:pt x="8918373" y="534634"/>
                  <a:pt x="8917650" y="532825"/>
                </a:cubicBezTo>
                <a:cubicBezTo>
                  <a:pt x="8916564" y="529932"/>
                  <a:pt x="8915480" y="526313"/>
                  <a:pt x="8917650" y="523419"/>
                </a:cubicBezTo>
                <a:cubicBezTo>
                  <a:pt x="8920906" y="517992"/>
                  <a:pt x="8928504" y="517629"/>
                  <a:pt x="8934292" y="517268"/>
                </a:cubicBezTo>
                <a:lnTo>
                  <a:pt x="8936463" y="517268"/>
                </a:lnTo>
                <a:cubicBezTo>
                  <a:pt x="8940081" y="517268"/>
                  <a:pt x="8943698" y="516906"/>
                  <a:pt x="8947316" y="517268"/>
                </a:cubicBezTo>
                <a:cubicBezTo>
                  <a:pt x="8948764" y="517629"/>
                  <a:pt x="8950573" y="517629"/>
                  <a:pt x="8952020" y="517992"/>
                </a:cubicBezTo>
                <a:cubicBezTo>
                  <a:pt x="8954552" y="517992"/>
                  <a:pt x="8957085" y="517992"/>
                  <a:pt x="8959617" y="518354"/>
                </a:cubicBezTo>
                <a:cubicBezTo>
                  <a:pt x="8959617" y="518354"/>
                  <a:pt x="8959617" y="518354"/>
                  <a:pt x="8959979" y="518354"/>
                </a:cubicBezTo>
                <a:cubicBezTo>
                  <a:pt x="8961065" y="516183"/>
                  <a:pt x="8962512" y="514736"/>
                  <a:pt x="8963958" y="512927"/>
                </a:cubicBezTo>
                <a:cubicBezTo>
                  <a:pt x="8964321" y="512565"/>
                  <a:pt x="8965044" y="511841"/>
                  <a:pt x="8965406" y="511479"/>
                </a:cubicBezTo>
                <a:cubicBezTo>
                  <a:pt x="8965767" y="510756"/>
                  <a:pt x="8966130" y="510032"/>
                  <a:pt x="8966853" y="509671"/>
                </a:cubicBezTo>
                <a:cubicBezTo>
                  <a:pt x="8967939" y="508223"/>
                  <a:pt x="8968662" y="507138"/>
                  <a:pt x="8969748" y="506053"/>
                </a:cubicBezTo>
                <a:lnTo>
                  <a:pt x="8970109" y="505691"/>
                </a:lnTo>
                <a:cubicBezTo>
                  <a:pt x="8971918" y="504244"/>
                  <a:pt x="8973366" y="503158"/>
                  <a:pt x="8974450" y="501349"/>
                </a:cubicBezTo>
                <a:cubicBezTo>
                  <a:pt x="8975175" y="500987"/>
                  <a:pt x="8975175" y="500626"/>
                  <a:pt x="8975536" y="500264"/>
                </a:cubicBezTo>
                <a:lnTo>
                  <a:pt x="8979024" y="496942"/>
                </a:lnTo>
                <a:lnTo>
                  <a:pt x="8977863" y="497563"/>
                </a:lnTo>
                <a:cubicBezTo>
                  <a:pt x="8977492" y="497563"/>
                  <a:pt x="8977492" y="497563"/>
                  <a:pt x="8977492" y="497563"/>
                </a:cubicBezTo>
                <a:lnTo>
                  <a:pt x="8979721" y="496278"/>
                </a:lnTo>
                <a:lnTo>
                  <a:pt x="8983134" y="493028"/>
                </a:lnTo>
                <a:lnTo>
                  <a:pt x="8985704" y="492830"/>
                </a:lnTo>
                <a:lnTo>
                  <a:pt x="8987216" y="491959"/>
                </a:lnTo>
                <a:lnTo>
                  <a:pt x="8982621" y="491703"/>
                </a:lnTo>
                <a:cubicBezTo>
                  <a:pt x="8982621" y="491703"/>
                  <a:pt x="8982263" y="491337"/>
                  <a:pt x="8982621" y="491337"/>
                </a:cubicBezTo>
                <a:close/>
                <a:moveTo>
                  <a:pt x="3489131" y="488890"/>
                </a:moveTo>
                <a:cubicBezTo>
                  <a:pt x="3475444" y="508463"/>
                  <a:pt x="3458391" y="525825"/>
                  <a:pt x="3443718" y="545136"/>
                </a:cubicBezTo>
                <a:cubicBezTo>
                  <a:pt x="3461448" y="557753"/>
                  <a:pt x="3477532" y="572571"/>
                  <a:pt x="3490230" y="590181"/>
                </a:cubicBezTo>
                <a:cubicBezTo>
                  <a:pt x="3506034" y="573543"/>
                  <a:pt x="3520803" y="555839"/>
                  <a:pt x="3539528" y="542086"/>
                </a:cubicBezTo>
                <a:cubicBezTo>
                  <a:pt x="3524223" y="521410"/>
                  <a:pt x="3508255" y="503196"/>
                  <a:pt x="3489131" y="488890"/>
                </a:cubicBezTo>
                <a:close/>
                <a:moveTo>
                  <a:pt x="8988900" y="488401"/>
                </a:moveTo>
                <a:cubicBezTo>
                  <a:pt x="8989937" y="488401"/>
                  <a:pt x="8991319" y="488666"/>
                  <a:pt x="8992702" y="489196"/>
                </a:cubicBezTo>
                <a:cubicBezTo>
                  <a:pt x="8993048" y="489196"/>
                  <a:pt x="8992702" y="489726"/>
                  <a:pt x="8992010" y="489462"/>
                </a:cubicBezTo>
                <a:cubicBezTo>
                  <a:pt x="8990973" y="489196"/>
                  <a:pt x="8989937" y="488931"/>
                  <a:pt x="8988554" y="488931"/>
                </a:cubicBezTo>
                <a:cubicBezTo>
                  <a:pt x="8987517" y="488931"/>
                  <a:pt x="8986480" y="488931"/>
                  <a:pt x="8985789" y="488931"/>
                </a:cubicBezTo>
                <a:cubicBezTo>
                  <a:pt x="8985443" y="488931"/>
                  <a:pt x="8985443" y="488931"/>
                  <a:pt x="8985443" y="488931"/>
                </a:cubicBezTo>
                <a:cubicBezTo>
                  <a:pt x="8986480" y="488666"/>
                  <a:pt x="8987517" y="488401"/>
                  <a:pt x="8988900" y="488401"/>
                </a:cubicBezTo>
                <a:close/>
                <a:moveTo>
                  <a:pt x="3115582" y="487576"/>
                </a:moveTo>
                <a:cubicBezTo>
                  <a:pt x="3115450" y="488069"/>
                  <a:pt x="3115450" y="488069"/>
                  <a:pt x="3115318" y="488561"/>
                </a:cubicBezTo>
                <a:cubicBezTo>
                  <a:pt x="3113853" y="491073"/>
                  <a:pt x="3111223" y="493012"/>
                  <a:pt x="3109759" y="495524"/>
                </a:cubicBezTo>
                <a:cubicBezTo>
                  <a:pt x="3108690" y="496559"/>
                  <a:pt x="3108426" y="497544"/>
                  <a:pt x="3107669" y="498398"/>
                </a:cubicBezTo>
                <a:cubicBezTo>
                  <a:pt x="3111215" y="500921"/>
                  <a:pt x="3114892" y="502952"/>
                  <a:pt x="3118571" y="504983"/>
                </a:cubicBezTo>
                <a:cubicBezTo>
                  <a:pt x="3119556" y="505245"/>
                  <a:pt x="3120050" y="505375"/>
                  <a:pt x="3120721" y="505818"/>
                </a:cubicBezTo>
                <a:cubicBezTo>
                  <a:pt x="3122943" y="502452"/>
                  <a:pt x="3125296" y="498593"/>
                  <a:pt x="3127650" y="494735"/>
                </a:cubicBezTo>
                <a:cubicBezTo>
                  <a:pt x="3123167" y="492754"/>
                  <a:pt x="3119621" y="490230"/>
                  <a:pt x="3115582" y="487576"/>
                </a:cubicBezTo>
                <a:close/>
                <a:moveTo>
                  <a:pt x="11941663" y="485522"/>
                </a:moveTo>
                <a:lnTo>
                  <a:pt x="11943088" y="487986"/>
                </a:lnTo>
                <a:cubicBezTo>
                  <a:pt x="11941943" y="493741"/>
                  <a:pt x="11940035" y="500575"/>
                  <a:pt x="11936982" y="505251"/>
                </a:cubicBezTo>
                <a:cubicBezTo>
                  <a:pt x="11936601" y="505970"/>
                  <a:pt x="11936219" y="505251"/>
                  <a:pt x="11936219" y="504891"/>
                </a:cubicBezTo>
                <a:cubicBezTo>
                  <a:pt x="11938509" y="501654"/>
                  <a:pt x="11939272" y="497338"/>
                  <a:pt x="11940417" y="493741"/>
                </a:cubicBezTo>
                <a:close/>
                <a:moveTo>
                  <a:pt x="3508077" y="484161"/>
                </a:moveTo>
                <a:cubicBezTo>
                  <a:pt x="3506252" y="486050"/>
                  <a:pt x="3504739" y="487758"/>
                  <a:pt x="3503226" y="489466"/>
                </a:cubicBezTo>
                <a:cubicBezTo>
                  <a:pt x="3506640" y="492482"/>
                  <a:pt x="3509562" y="495367"/>
                  <a:pt x="3512663" y="498564"/>
                </a:cubicBezTo>
                <a:cubicBezTo>
                  <a:pt x="3513996" y="496544"/>
                  <a:pt x="3515016" y="494705"/>
                  <a:pt x="3516216" y="493178"/>
                </a:cubicBezTo>
                <a:cubicBezTo>
                  <a:pt x="3513428" y="489801"/>
                  <a:pt x="3510818" y="486735"/>
                  <a:pt x="3508077" y="484161"/>
                </a:cubicBezTo>
                <a:close/>
                <a:moveTo>
                  <a:pt x="11871470" y="483114"/>
                </a:moveTo>
                <a:cubicBezTo>
                  <a:pt x="11871470" y="482477"/>
                  <a:pt x="11872662" y="482477"/>
                  <a:pt x="11872662" y="483114"/>
                </a:cubicBezTo>
                <a:cubicBezTo>
                  <a:pt x="11872662" y="483432"/>
                  <a:pt x="11872662" y="483749"/>
                  <a:pt x="11872662" y="484386"/>
                </a:cubicBezTo>
                <a:cubicBezTo>
                  <a:pt x="11872662" y="485022"/>
                  <a:pt x="11871470" y="485340"/>
                  <a:pt x="11871470" y="484386"/>
                </a:cubicBezTo>
                <a:cubicBezTo>
                  <a:pt x="11871470" y="484068"/>
                  <a:pt x="11871470" y="483432"/>
                  <a:pt x="11871470" y="483114"/>
                </a:cubicBezTo>
                <a:close/>
                <a:moveTo>
                  <a:pt x="2529013" y="482836"/>
                </a:moveTo>
                <a:cubicBezTo>
                  <a:pt x="2538038" y="483198"/>
                  <a:pt x="2546702" y="487902"/>
                  <a:pt x="2555366" y="490435"/>
                </a:cubicBezTo>
                <a:cubicBezTo>
                  <a:pt x="2566556" y="494054"/>
                  <a:pt x="2577024" y="498759"/>
                  <a:pt x="2587853" y="503102"/>
                </a:cubicBezTo>
                <a:cubicBezTo>
                  <a:pt x="2608427" y="511787"/>
                  <a:pt x="2629364" y="519387"/>
                  <a:pt x="2649578" y="528072"/>
                </a:cubicBezTo>
                <a:cubicBezTo>
                  <a:pt x="2652466" y="529519"/>
                  <a:pt x="2649940" y="534948"/>
                  <a:pt x="2647051" y="533501"/>
                </a:cubicBezTo>
                <a:cubicBezTo>
                  <a:pt x="2625392" y="523730"/>
                  <a:pt x="2602652" y="516492"/>
                  <a:pt x="2580994" y="506359"/>
                </a:cubicBezTo>
                <a:cubicBezTo>
                  <a:pt x="2564028" y="499121"/>
                  <a:pt x="2545980" y="491160"/>
                  <a:pt x="2528652" y="485369"/>
                </a:cubicBezTo>
                <a:cubicBezTo>
                  <a:pt x="2527209" y="485008"/>
                  <a:pt x="2527570" y="482836"/>
                  <a:pt x="2529013" y="482836"/>
                </a:cubicBezTo>
                <a:close/>
                <a:moveTo>
                  <a:pt x="11939301" y="481441"/>
                </a:moveTo>
                <a:lnTo>
                  <a:pt x="11941848" y="484299"/>
                </a:lnTo>
                <a:lnTo>
                  <a:pt x="11941663" y="485522"/>
                </a:lnTo>
                <a:close/>
                <a:moveTo>
                  <a:pt x="11935870" y="481249"/>
                </a:moveTo>
                <a:cubicBezTo>
                  <a:pt x="11938652" y="482695"/>
                  <a:pt x="11939446" y="484502"/>
                  <a:pt x="11939446" y="487032"/>
                </a:cubicBezTo>
                <a:cubicBezTo>
                  <a:pt x="11939446" y="488477"/>
                  <a:pt x="11939446" y="490284"/>
                  <a:pt x="11939050" y="491730"/>
                </a:cubicBezTo>
                <a:cubicBezTo>
                  <a:pt x="11938652" y="492813"/>
                  <a:pt x="11937857" y="494620"/>
                  <a:pt x="11937857" y="495705"/>
                </a:cubicBezTo>
                <a:cubicBezTo>
                  <a:pt x="11937857" y="496427"/>
                  <a:pt x="11937061" y="496427"/>
                  <a:pt x="11937061" y="495705"/>
                </a:cubicBezTo>
                <a:cubicBezTo>
                  <a:pt x="11937061" y="493898"/>
                  <a:pt x="11937857" y="492453"/>
                  <a:pt x="11938254" y="490646"/>
                </a:cubicBezTo>
                <a:cubicBezTo>
                  <a:pt x="11938254" y="487392"/>
                  <a:pt x="11938652" y="484140"/>
                  <a:pt x="11935472" y="482333"/>
                </a:cubicBezTo>
                <a:cubicBezTo>
                  <a:pt x="11935074" y="481972"/>
                  <a:pt x="11935472" y="480888"/>
                  <a:pt x="11935870" y="481249"/>
                </a:cubicBezTo>
                <a:close/>
                <a:moveTo>
                  <a:pt x="11871073" y="481177"/>
                </a:moveTo>
                <a:cubicBezTo>
                  <a:pt x="11871073" y="482044"/>
                  <a:pt x="11871073" y="482912"/>
                  <a:pt x="11870675" y="483490"/>
                </a:cubicBezTo>
                <a:cubicBezTo>
                  <a:pt x="11870675" y="483779"/>
                  <a:pt x="11869880" y="483779"/>
                  <a:pt x="11869880" y="483201"/>
                </a:cubicBezTo>
                <a:cubicBezTo>
                  <a:pt x="11870277" y="482623"/>
                  <a:pt x="11870277" y="482044"/>
                  <a:pt x="11869880" y="481466"/>
                </a:cubicBezTo>
                <a:cubicBezTo>
                  <a:pt x="11869880" y="480888"/>
                  <a:pt x="11871073" y="480888"/>
                  <a:pt x="11871073" y="481177"/>
                </a:cubicBezTo>
                <a:close/>
                <a:moveTo>
                  <a:pt x="2967419" y="480009"/>
                </a:moveTo>
                <a:cubicBezTo>
                  <a:pt x="2949771" y="489763"/>
                  <a:pt x="2936443" y="503850"/>
                  <a:pt x="2918073" y="512520"/>
                </a:cubicBezTo>
                <a:cubicBezTo>
                  <a:pt x="2896462" y="522634"/>
                  <a:pt x="2874850" y="533109"/>
                  <a:pt x="2853237" y="543223"/>
                </a:cubicBezTo>
                <a:cubicBezTo>
                  <a:pt x="2831266" y="553338"/>
                  <a:pt x="2810014" y="567064"/>
                  <a:pt x="2789484" y="579707"/>
                </a:cubicBezTo>
                <a:cubicBezTo>
                  <a:pt x="2779038" y="586209"/>
                  <a:pt x="2768592" y="593072"/>
                  <a:pt x="2758508" y="599935"/>
                </a:cubicBezTo>
                <a:cubicBezTo>
                  <a:pt x="2753465" y="602825"/>
                  <a:pt x="2749862" y="606076"/>
                  <a:pt x="2745179" y="607882"/>
                </a:cubicBezTo>
                <a:cubicBezTo>
                  <a:pt x="2745902" y="612217"/>
                  <a:pt x="2741218" y="616913"/>
                  <a:pt x="2737256" y="613661"/>
                </a:cubicBezTo>
                <a:cubicBezTo>
                  <a:pt x="2715645" y="596684"/>
                  <a:pt x="2692231" y="582957"/>
                  <a:pt x="2668459" y="569954"/>
                </a:cubicBezTo>
                <a:cubicBezTo>
                  <a:pt x="2646486" y="557672"/>
                  <a:pt x="2624515" y="544307"/>
                  <a:pt x="2601464" y="533832"/>
                </a:cubicBezTo>
                <a:cubicBezTo>
                  <a:pt x="2578050" y="523356"/>
                  <a:pt x="2553918" y="515049"/>
                  <a:pt x="2530865" y="504212"/>
                </a:cubicBezTo>
                <a:cubicBezTo>
                  <a:pt x="2520059" y="498793"/>
                  <a:pt x="2504931" y="493014"/>
                  <a:pt x="2495567" y="483261"/>
                </a:cubicBezTo>
                <a:cubicBezTo>
                  <a:pt x="2496287" y="530942"/>
                  <a:pt x="2496287" y="578623"/>
                  <a:pt x="2496287" y="625943"/>
                </a:cubicBezTo>
                <a:cubicBezTo>
                  <a:pt x="2510695" y="610771"/>
                  <a:pt x="2525101" y="595600"/>
                  <a:pt x="2539509" y="580429"/>
                </a:cubicBezTo>
                <a:cubicBezTo>
                  <a:pt x="2540950" y="578623"/>
                  <a:pt x="2543472" y="581151"/>
                  <a:pt x="2541670" y="582597"/>
                </a:cubicBezTo>
                <a:cubicBezTo>
                  <a:pt x="2526543" y="599935"/>
                  <a:pt x="2512135" y="617996"/>
                  <a:pt x="2496287" y="634251"/>
                </a:cubicBezTo>
                <a:cubicBezTo>
                  <a:pt x="2496287" y="639308"/>
                  <a:pt x="2496287" y="644365"/>
                  <a:pt x="2496287" y="649783"/>
                </a:cubicBezTo>
                <a:cubicBezTo>
                  <a:pt x="2504571" y="640392"/>
                  <a:pt x="2512856" y="631000"/>
                  <a:pt x="2521500" y="622330"/>
                </a:cubicBezTo>
                <a:cubicBezTo>
                  <a:pt x="2523300" y="620524"/>
                  <a:pt x="2526182" y="623414"/>
                  <a:pt x="2524381" y="625220"/>
                </a:cubicBezTo>
                <a:cubicBezTo>
                  <a:pt x="2515737" y="634973"/>
                  <a:pt x="2507812" y="645087"/>
                  <a:pt x="2499529" y="655202"/>
                </a:cubicBezTo>
                <a:cubicBezTo>
                  <a:pt x="2498809" y="656646"/>
                  <a:pt x="2497368" y="657008"/>
                  <a:pt x="2496287" y="656646"/>
                </a:cubicBezTo>
                <a:cubicBezTo>
                  <a:pt x="2496287" y="662787"/>
                  <a:pt x="2496287" y="669289"/>
                  <a:pt x="2496287" y="675430"/>
                </a:cubicBezTo>
                <a:cubicBezTo>
                  <a:pt x="2515017" y="653757"/>
                  <a:pt x="2535907" y="633529"/>
                  <a:pt x="2554278" y="611133"/>
                </a:cubicBezTo>
                <a:cubicBezTo>
                  <a:pt x="2554638" y="610410"/>
                  <a:pt x="2556440" y="611494"/>
                  <a:pt x="2556079" y="612217"/>
                </a:cubicBezTo>
                <a:cubicBezTo>
                  <a:pt x="2550676" y="624498"/>
                  <a:pt x="2538430" y="634612"/>
                  <a:pt x="2530145" y="644726"/>
                </a:cubicBezTo>
                <a:cubicBezTo>
                  <a:pt x="2518980" y="658814"/>
                  <a:pt x="2508174" y="673624"/>
                  <a:pt x="2496287" y="687350"/>
                </a:cubicBezTo>
                <a:cubicBezTo>
                  <a:pt x="2496287" y="692768"/>
                  <a:pt x="2496287" y="698187"/>
                  <a:pt x="2496287" y="703966"/>
                </a:cubicBezTo>
                <a:cubicBezTo>
                  <a:pt x="2512135" y="680126"/>
                  <a:pt x="2530505" y="657730"/>
                  <a:pt x="2547793" y="634612"/>
                </a:cubicBezTo>
                <a:cubicBezTo>
                  <a:pt x="2548875" y="633167"/>
                  <a:pt x="2551395" y="634612"/>
                  <a:pt x="2550315" y="636418"/>
                </a:cubicBezTo>
                <a:cubicBezTo>
                  <a:pt x="2534108" y="662065"/>
                  <a:pt x="2516096" y="686266"/>
                  <a:pt x="2499529" y="711552"/>
                </a:cubicBezTo>
                <a:cubicBezTo>
                  <a:pt x="2498447" y="712997"/>
                  <a:pt x="2497368" y="713358"/>
                  <a:pt x="2496287" y="712997"/>
                </a:cubicBezTo>
                <a:cubicBezTo>
                  <a:pt x="2495926" y="729974"/>
                  <a:pt x="2495926" y="746229"/>
                  <a:pt x="2495926" y="763206"/>
                </a:cubicBezTo>
                <a:cubicBezTo>
                  <a:pt x="2504211" y="764290"/>
                  <a:pt x="2516096" y="763206"/>
                  <a:pt x="2519700" y="763206"/>
                </a:cubicBezTo>
                <a:cubicBezTo>
                  <a:pt x="2532666" y="762845"/>
                  <a:pt x="2545633" y="761761"/>
                  <a:pt x="2558601" y="760678"/>
                </a:cubicBezTo>
                <a:cubicBezTo>
                  <a:pt x="2594618" y="757066"/>
                  <a:pt x="2630999" y="757066"/>
                  <a:pt x="2667377" y="757066"/>
                </a:cubicBezTo>
                <a:cubicBezTo>
                  <a:pt x="2719247" y="757066"/>
                  <a:pt x="2771115" y="758150"/>
                  <a:pt x="2822622" y="757788"/>
                </a:cubicBezTo>
                <a:cubicBezTo>
                  <a:pt x="2871608" y="757426"/>
                  <a:pt x="2919874" y="753453"/>
                  <a:pt x="2968500" y="753092"/>
                </a:cubicBezTo>
                <a:cubicBezTo>
                  <a:pt x="2967781" y="703966"/>
                  <a:pt x="2963097" y="655924"/>
                  <a:pt x="2965259" y="607160"/>
                </a:cubicBezTo>
                <a:cubicBezTo>
                  <a:pt x="2966699" y="581874"/>
                  <a:pt x="2967781" y="556950"/>
                  <a:pt x="2966699" y="531665"/>
                </a:cubicBezTo>
                <a:cubicBezTo>
                  <a:pt x="2965978" y="514325"/>
                  <a:pt x="2965259" y="496987"/>
                  <a:pt x="2967419" y="480009"/>
                </a:cubicBezTo>
                <a:close/>
                <a:moveTo>
                  <a:pt x="11866700" y="479659"/>
                </a:moveTo>
                <a:cubicBezTo>
                  <a:pt x="11866700" y="479297"/>
                  <a:pt x="11867654" y="479297"/>
                  <a:pt x="11867654" y="479659"/>
                </a:cubicBezTo>
                <a:cubicBezTo>
                  <a:pt x="11867654" y="481827"/>
                  <a:pt x="11867972" y="484358"/>
                  <a:pt x="11867654" y="486525"/>
                </a:cubicBezTo>
                <a:cubicBezTo>
                  <a:pt x="11867654" y="486887"/>
                  <a:pt x="11867017" y="486887"/>
                  <a:pt x="11867017" y="486525"/>
                </a:cubicBezTo>
                <a:cubicBezTo>
                  <a:pt x="11866700" y="484358"/>
                  <a:pt x="11866700" y="481827"/>
                  <a:pt x="11866700" y="479659"/>
                </a:cubicBezTo>
                <a:close/>
                <a:moveTo>
                  <a:pt x="9618804" y="479628"/>
                </a:moveTo>
                <a:cubicBezTo>
                  <a:pt x="9620614" y="478882"/>
                  <a:pt x="9621337" y="481491"/>
                  <a:pt x="9619528" y="482236"/>
                </a:cubicBezTo>
                <a:cubicBezTo>
                  <a:pt x="9601075" y="489317"/>
                  <a:pt x="9581899" y="495280"/>
                  <a:pt x="9563084" y="501988"/>
                </a:cubicBezTo>
                <a:cubicBezTo>
                  <a:pt x="9561999" y="502361"/>
                  <a:pt x="9561275" y="500498"/>
                  <a:pt x="9562361" y="500124"/>
                </a:cubicBezTo>
                <a:cubicBezTo>
                  <a:pt x="9580451" y="492298"/>
                  <a:pt x="9599627" y="484845"/>
                  <a:pt x="9618804" y="479628"/>
                </a:cubicBezTo>
                <a:close/>
                <a:moveTo>
                  <a:pt x="9826051" y="479563"/>
                </a:moveTo>
                <a:cubicBezTo>
                  <a:pt x="9826051" y="477759"/>
                  <a:pt x="9828608" y="478119"/>
                  <a:pt x="9828608" y="479563"/>
                </a:cubicBezTo>
                <a:cubicBezTo>
                  <a:pt x="9831165" y="508782"/>
                  <a:pt x="9830434" y="584537"/>
                  <a:pt x="9872808" y="589588"/>
                </a:cubicBezTo>
                <a:cubicBezTo>
                  <a:pt x="9877923" y="590309"/>
                  <a:pt x="9877923" y="598245"/>
                  <a:pt x="9872808" y="597524"/>
                </a:cubicBezTo>
                <a:cubicBezTo>
                  <a:pt x="9824224" y="590670"/>
                  <a:pt x="9824224" y="514193"/>
                  <a:pt x="9826051" y="479563"/>
                </a:cubicBezTo>
                <a:close/>
                <a:moveTo>
                  <a:pt x="10399849" y="479520"/>
                </a:moveTo>
                <a:cubicBezTo>
                  <a:pt x="10386161" y="474122"/>
                  <a:pt x="10372472" y="486358"/>
                  <a:pt x="10364188" y="496436"/>
                </a:cubicBezTo>
                <a:cubicBezTo>
                  <a:pt x="10355542" y="506873"/>
                  <a:pt x="10347257" y="520909"/>
                  <a:pt x="10345817" y="534945"/>
                </a:cubicBezTo>
                <a:cubicBezTo>
                  <a:pt x="10345096" y="545382"/>
                  <a:pt x="10347257" y="555099"/>
                  <a:pt x="10351580" y="563017"/>
                </a:cubicBezTo>
                <a:cubicBezTo>
                  <a:pt x="10362026" y="555099"/>
                  <a:pt x="10371032" y="546461"/>
                  <a:pt x="10380037" y="537104"/>
                </a:cubicBezTo>
                <a:cubicBezTo>
                  <a:pt x="10387962" y="528466"/>
                  <a:pt x="10422542" y="488518"/>
                  <a:pt x="10399849" y="479520"/>
                </a:cubicBezTo>
                <a:close/>
                <a:moveTo>
                  <a:pt x="11863519" y="478344"/>
                </a:moveTo>
                <a:cubicBezTo>
                  <a:pt x="11863519" y="477708"/>
                  <a:pt x="11864474" y="477708"/>
                  <a:pt x="11864474" y="478344"/>
                </a:cubicBezTo>
                <a:cubicBezTo>
                  <a:pt x="11864474" y="479297"/>
                  <a:pt x="11864474" y="480569"/>
                  <a:pt x="11864792" y="481524"/>
                </a:cubicBezTo>
                <a:cubicBezTo>
                  <a:pt x="11864792" y="481841"/>
                  <a:pt x="11863837" y="482159"/>
                  <a:pt x="11863837" y="481524"/>
                </a:cubicBezTo>
                <a:cubicBezTo>
                  <a:pt x="11863519" y="480569"/>
                  <a:pt x="11863519" y="479616"/>
                  <a:pt x="11863519" y="478344"/>
                </a:cubicBezTo>
                <a:close/>
                <a:moveTo>
                  <a:pt x="9950986" y="477239"/>
                </a:moveTo>
                <a:cubicBezTo>
                  <a:pt x="9952074" y="476169"/>
                  <a:pt x="9954249" y="476882"/>
                  <a:pt x="9953887" y="478308"/>
                </a:cubicBezTo>
                <a:cubicBezTo>
                  <a:pt x="9949897" y="488287"/>
                  <a:pt x="9943369" y="496841"/>
                  <a:pt x="9937567" y="505751"/>
                </a:cubicBezTo>
                <a:cubicBezTo>
                  <a:pt x="9931402" y="515017"/>
                  <a:pt x="9926325" y="525709"/>
                  <a:pt x="9919797" y="534618"/>
                </a:cubicBezTo>
                <a:cubicBezTo>
                  <a:pt x="9917622" y="537826"/>
                  <a:pt x="9913269" y="535688"/>
                  <a:pt x="9913995" y="532123"/>
                </a:cubicBezTo>
                <a:cubicBezTo>
                  <a:pt x="9916534" y="522501"/>
                  <a:pt x="9924149" y="513591"/>
                  <a:pt x="9929952" y="505751"/>
                </a:cubicBezTo>
                <a:cubicBezTo>
                  <a:pt x="9936842" y="496128"/>
                  <a:pt x="9943732" y="486505"/>
                  <a:pt x="9950986" y="477239"/>
                </a:cubicBezTo>
                <a:close/>
                <a:moveTo>
                  <a:pt x="11936219" y="476117"/>
                </a:moveTo>
                <a:lnTo>
                  <a:pt x="11939301" y="481441"/>
                </a:lnTo>
                <a:lnTo>
                  <a:pt x="11935837" y="477555"/>
                </a:lnTo>
                <a:cubicBezTo>
                  <a:pt x="11935074" y="477555"/>
                  <a:pt x="11935456" y="476117"/>
                  <a:pt x="11936219" y="476117"/>
                </a:cubicBezTo>
                <a:close/>
                <a:moveTo>
                  <a:pt x="2500249" y="473869"/>
                </a:moveTo>
                <a:cubicBezTo>
                  <a:pt x="2506012" y="481455"/>
                  <a:pt x="2519700" y="487234"/>
                  <a:pt x="2526902" y="490846"/>
                </a:cubicBezTo>
                <a:cubicBezTo>
                  <a:pt x="2537709" y="495903"/>
                  <a:pt x="2548515" y="500599"/>
                  <a:pt x="2559680" y="504934"/>
                </a:cubicBezTo>
                <a:cubicBezTo>
                  <a:pt x="2580933" y="512881"/>
                  <a:pt x="2601823" y="521550"/>
                  <a:pt x="2621634" y="531665"/>
                </a:cubicBezTo>
                <a:cubicBezTo>
                  <a:pt x="2661254" y="551531"/>
                  <a:pt x="2703037" y="573204"/>
                  <a:pt x="2737975" y="600296"/>
                </a:cubicBezTo>
                <a:cubicBezTo>
                  <a:pt x="2748781" y="595962"/>
                  <a:pt x="2758866" y="586570"/>
                  <a:pt x="2768592" y="580429"/>
                </a:cubicBezTo>
                <a:cubicBezTo>
                  <a:pt x="2779038" y="573566"/>
                  <a:pt x="2789484" y="567064"/>
                  <a:pt x="2799929" y="560562"/>
                </a:cubicBezTo>
                <a:cubicBezTo>
                  <a:pt x="2819020" y="549365"/>
                  <a:pt x="2838469" y="538166"/>
                  <a:pt x="2858641" y="528775"/>
                </a:cubicBezTo>
                <a:cubicBezTo>
                  <a:pt x="2878451" y="519022"/>
                  <a:pt x="2898263" y="509630"/>
                  <a:pt x="2918434" y="500599"/>
                </a:cubicBezTo>
                <a:cubicBezTo>
                  <a:pt x="2932481" y="493736"/>
                  <a:pt x="2943287" y="482900"/>
                  <a:pt x="2956254" y="474592"/>
                </a:cubicBezTo>
                <a:cubicBezTo>
                  <a:pt x="2804252" y="475675"/>
                  <a:pt x="2652250" y="473869"/>
                  <a:pt x="2500249" y="473869"/>
                </a:cubicBezTo>
                <a:close/>
                <a:moveTo>
                  <a:pt x="10717558" y="473402"/>
                </a:moveTo>
                <a:cubicBezTo>
                  <a:pt x="10712876" y="471243"/>
                  <a:pt x="10708193" y="474842"/>
                  <a:pt x="10705311" y="478081"/>
                </a:cubicBezTo>
                <a:cubicBezTo>
                  <a:pt x="10690542" y="493916"/>
                  <a:pt x="10681537" y="527027"/>
                  <a:pt x="10690182" y="549700"/>
                </a:cubicBezTo>
                <a:cubicBezTo>
                  <a:pt x="10698467" y="541423"/>
                  <a:pt x="10705671" y="532425"/>
                  <a:pt x="10711435" y="522348"/>
                </a:cubicBezTo>
                <a:cubicBezTo>
                  <a:pt x="10716838" y="512991"/>
                  <a:pt x="10721521" y="502194"/>
                  <a:pt x="10722601" y="491037"/>
                </a:cubicBezTo>
                <a:cubicBezTo>
                  <a:pt x="10722962" y="486718"/>
                  <a:pt x="10722601" y="475562"/>
                  <a:pt x="10717558" y="473402"/>
                </a:cubicBezTo>
                <a:close/>
                <a:moveTo>
                  <a:pt x="11862724" y="473310"/>
                </a:moveTo>
                <a:cubicBezTo>
                  <a:pt x="11862990" y="477053"/>
                  <a:pt x="11863254" y="480794"/>
                  <a:pt x="11862724" y="484535"/>
                </a:cubicBezTo>
                <a:cubicBezTo>
                  <a:pt x="11862724" y="485284"/>
                  <a:pt x="11861930" y="485284"/>
                  <a:pt x="11862194" y="484535"/>
                </a:cubicBezTo>
                <a:cubicBezTo>
                  <a:pt x="11862460" y="480794"/>
                  <a:pt x="11862194" y="477053"/>
                  <a:pt x="11862194" y="473685"/>
                </a:cubicBezTo>
                <a:cubicBezTo>
                  <a:pt x="11862194" y="472937"/>
                  <a:pt x="11862724" y="472937"/>
                  <a:pt x="11862724" y="473310"/>
                </a:cubicBezTo>
                <a:close/>
                <a:moveTo>
                  <a:pt x="11935808" y="471702"/>
                </a:moveTo>
                <a:cubicBezTo>
                  <a:pt x="11943147" y="471347"/>
                  <a:pt x="11949018" y="476669"/>
                  <a:pt x="11947183" y="483766"/>
                </a:cubicBezTo>
                <a:cubicBezTo>
                  <a:pt x="11946082" y="488378"/>
                  <a:pt x="11945716" y="492991"/>
                  <a:pt x="11943881" y="497603"/>
                </a:cubicBezTo>
                <a:cubicBezTo>
                  <a:pt x="11941679" y="502926"/>
                  <a:pt x="11939111" y="507893"/>
                  <a:pt x="11938010" y="513215"/>
                </a:cubicBezTo>
                <a:cubicBezTo>
                  <a:pt x="11938010" y="513925"/>
                  <a:pt x="11937276" y="513570"/>
                  <a:pt x="11937276" y="513215"/>
                </a:cubicBezTo>
                <a:cubicBezTo>
                  <a:pt x="11938377" y="505765"/>
                  <a:pt x="11942780" y="499377"/>
                  <a:pt x="11944248" y="491926"/>
                </a:cubicBezTo>
                <a:cubicBezTo>
                  <a:pt x="11944981" y="488378"/>
                  <a:pt x="11947183" y="483411"/>
                  <a:pt x="11946082" y="479862"/>
                </a:cubicBezTo>
                <a:cubicBezTo>
                  <a:pt x="11944981" y="475250"/>
                  <a:pt x="11940946" y="473121"/>
                  <a:pt x="11936175" y="473121"/>
                </a:cubicBezTo>
                <a:cubicBezTo>
                  <a:pt x="11935442" y="473121"/>
                  <a:pt x="11935074" y="471702"/>
                  <a:pt x="11935808" y="471702"/>
                </a:cubicBezTo>
                <a:close/>
                <a:moveTo>
                  <a:pt x="10610935" y="470883"/>
                </a:moveTo>
                <a:cubicBezTo>
                  <a:pt x="10605532" y="470523"/>
                  <a:pt x="10600128" y="471963"/>
                  <a:pt x="10596166" y="475202"/>
                </a:cubicBezTo>
                <a:cubicBezTo>
                  <a:pt x="10585359" y="483839"/>
                  <a:pt x="10579236" y="498595"/>
                  <a:pt x="10576354" y="511551"/>
                </a:cubicBezTo>
                <a:cubicBezTo>
                  <a:pt x="10573472" y="524148"/>
                  <a:pt x="10572752" y="538544"/>
                  <a:pt x="10575994" y="551500"/>
                </a:cubicBezTo>
                <a:cubicBezTo>
                  <a:pt x="10581757" y="546101"/>
                  <a:pt x="10587521" y="540703"/>
                  <a:pt x="10592204" y="535304"/>
                </a:cubicBezTo>
                <a:cubicBezTo>
                  <a:pt x="10598687" y="527747"/>
                  <a:pt x="10603370" y="518389"/>
                  <a:pt x="10607693" y="509392"/>
                </a:cubicBezTo>
                <a:cubicBezTo>
                  <a:pt x="10612376" y="499675"/>
                  <a:pt x="10618859" y="487078"/>
                  <a:pt x="10616698" y="475922"/>
                </a:cubicBezTo>
                <a:cubicBezTo>
                  <a:pt x="10616338" y="473042"/>
                  <a:pt x="10614897" y="471603"/>
                  <a:pt x="10610935" y="470883"/>
                </a:cubicBezTo>
                <a:close/>
                <a:moveTo>
                  <a:pt x="10499994" y="470247"/>
                </a:moveTo>
                <a:cubicBezTo>
                  <a:pt x="10492514" y="472390"/>
                  <a:pt x="10483059" y="485009"/>
                  <a:pt x="10480897" y="488518"/>
                </a:cubicBezTo>
                <a:cubicBezTo>
                  <a:pt x="10469730" y="505433"/>
                  <a:pt x="10463607" y="531346"/>
                  <a:pt x="10469730" y="551500"/>
                </a:cubicBezTo>
                <a:cubicBezTo>
                  <a:pt x="10479816" y="542143"/>
                  <a:pt x="10489182" y="532065"/>
                  <a:pt x="10496026" y="520189"/>
                </a:cubicBezTo>
                <a:cubicBezTo>
                  <a:pt x="10500709" y="511911"/>
                  <a:pt x="10505032" y="503274"/>
                  <a:pt x="10506833" y="493916"/>
                </a:cubicBezTo>
                <a:cubicBezTo>
                  <a:pt x="10507913" y="487798"/>
                  <a:pt x="10510435" y="477721"/>
                  <a:pt x="10506472" y="472322"/>
                </a:cubicBezTo>
                <a:cubicBezTo>
                  <a:pt x="10504761" y="469983"/>
                  <a:pt x="10502487" y="469533"/>
                  <a:pt x="10499994" y="470247"/>
                </a:cubicBezTo>
                <a:close/>
                <a:moveTo>
                  <a:pt x="11859386" y="468529"/>
                </a:moveTo>
                <a:cubicBezTo>
                  <a:pt x="11859386" y="468167"/>
                  <a:pt x="11859703" y="468167"/>
                  <a:pt x="11859703" y="468529"/>
                </a:cubicBezTo>
                <a:cubicBezTo>
                  <a:pt x="11860021" y="473226"/>
                  <a:pt x="11860021" y="478286"/>
                  <a:pt x="11859386" y="482984"/>
                </a:cubicBezTo>
                <a:cubicBezTo>
                  <a:pt x="11859386" y="483706"/>
                  <a:pt x="11858750" y="483706"/>
                  <a:pt x="11858750" y="482984"/>
                </a:cubicBezTo>
                <a:cubicBezTo>
                  <a:pt x="11859067" y="478286"/>
                  <a:pt x="11859386" y="473226"/>
                  <a:pt x="11859386" y="468529"/>
                </a:cubicBezTo>
                <a:close/>
                <a:moveTo>
                  <a:pt x="3488627" y="467132"/>
                </a:moveTo>
                <a:cubicBezTo>
                  <a:pt x="3486670" y="469513"/>
                  <a:pt x="3484532" y="471583"/>
                  <a:pt x="3482887" y="473784"/>
                </a:cubicBezTo>
                <a:cubicBezTo>
                  <a:pt x="3485087" y="475422"/>
                  <a:pt x="3487106" y="476749"/>
                  <a:pt x="3489306" y="478388"/>
                </a:cubicBezTo>
                <a:cubicBezTo>
                  <a:pt x="3490951" y="476188"/>
                  <a:pt x="3492596" y="473987"/>
                  <a:pt x="3494553" y="471606"/>
                </a:cubicBezTo>
                <a:cubicBezTo>
                  <a:pt x="3492534" y="470279"/>
                  <a:pt x="3490334" y="468640"/>
                  <a:pt x="3488627" y="467132"/>
                </a:cubicBezTo>
                <a:close/>
                <a:moveTo>
                  <a:pt x="9628020" y="465311"/>
                </a:moveTo>
                <a:cubicBezTo>
                  <a:pt x="9629808" y="464571"/>
                  <a:pt x="9630881" y="468274"/>
                  <a:pt x="9629092" y="468645"/>
                </a:cubicBezTo>
                <a:cubicBezTo>
                  <a:pt x="9607626" y="477902"/>
                  <a:pt x="9583655" y="480865"/>
                  <a:pt x="9562189" y="490492"/>
                </a:cubicBezTo>
                <a:cubicBezTo>
                  <a:pt x="9560758" y="491233"/>
                  <a:pt x="9559684" y="489011"/>
                  <a:pt x="9561116" y="488271"/>
                </a:cubicBezTo>
                <a:cubicBezTo>
                  <a:pt x="9582940" y="479013"/>
                  <a:pt x="9605838" y="474199"/>
                  <a:pt x="9628020" y="465311"/>
                </a:cubicBezTo>
                <a:close/>
                <a:moveTo>
                  <a:pt x="11856932" y="464102"/>
                </a:moveTo>
                <a:cubicBezTo>
                  <a:pt x="11856932" y="463396"/>
                  <a:pt x="11857841" y="463396"/>
                  <a:pt x="11857841" y="464102"/>
                </a:cubicBezTo>
                <a:cubicBezTo>
                  <a:pt x="11858295" y="468697"/>
                  <a:pt x="11857386" y="473643"/>
                  <a:pt x="11856932" y="478238"/>
                </a:cubicBezTo>
                <a:cubicBezTo>
                  <a:pt x="11856932" y="478944"/>
                  <a:pt x="11855569" y="478944"/>
                  <a:pt x="11855569" y="478238"/>
                </a:cubicBezTo>
                <a:cubicBezTo>
                  <a:pt x="11856023" y="473290"/>
                  <a:pt x="11856932" y="468697"/>
                  <a:pt x="11856932" y="464102"/>
                </a:cubicBezTo>
                <a:close/>
                <a:moveTo>
                  <a:pt x="2972821" y="463755"/>
                </a:moveTo>
                <a:cubicBezTo>
                  <a:pt x="2973903" y="463755"/>
                  <a:pt x="2975345" y="464117"/>
                  <a:pt x="2976065" y="464477"/>
                </a:cubicBezTo>
                <a:cubicBezTo>
                  <a:pt x="2978226" y="465561"/>
                  <a:pt x="2979666" y="467729"/>
                  <a:pt x="2978945" y="470257"/>
                </a:cubicBezTo>
                <a:cubicBezTo>
                  <a:pt x="2973903" y="494459"/>
                  <a:pt x="2977145" y="518299"/>
                  <a:pt x="2977866" y="542501"/>
                </a:cubicBezTo>
                <a:cubicBezTo>
                  <a:pt x="2978586" y="565981"/>
                  <a:pt x="2977145" y="589460"/>
                  <a:pt x="2976424" y="613300"/>
                </a:cubicBezTo>
                <a:cubicBezTo>
                  <a:pt x="2973903" y="662787"/>
                  <a:pt x="2979666" y="712274"/>
                  <a:pt x="2980027" y="762123"/>
                </a:cubicBezTo>
                <a:cubicBezTo>
                  <a:pt x="2980027" y="768263"/>
                  <a:pt x="2971742" y="768986"/>
                  <a:pt x="2969219" y="764651"/>
                </a:cubicBezTo>
                <a:cubicBezTo>
                  <a:pt x="2914111" y="765013"/>
                  <a:pt x="2859001" y="769347"/>
                  <a:pt x="2803891" y="769347"/>
                </a:cubicBezTo>
                <a:cubicBezTo>
                  <a:pt x="2748062" y="768986"/>
                  <a:pt x="2691871" y="768263"/>
                  <a:pt x="2636042" y="768625"/>
                </a:cubicBezTo>
                <a:cubicBezTo>
                  <a:pt x="2614791" y="768625"/>
                  <a:pt x="2593538" y="767541"/>
                  <a:pt x="2572647" y="770069"/>
                </a:cubicBezTo>
                <a:cubicBezTo>
                  <a:pt x="2560401" y="771514"/>
                  <a:pt x="2548515" y="772598"/>
                  <a:pt x="2536269" y="773320"/>
                </a:cubicBezTo>
                <a:cubicBezTo>
                  <a:pt x="2523300" y="774042"/>
                  <a:pt x="2485840" y="779822"/>
                  <a:pt x="2479356" y="763206"/>
                </a:cubicBezTo>
                <a:cubicBezTo>
                  <a:pt x="2477917" y="759594"/>
                  <a:pt x="2481880" y="756704"/>
                  <a:pt x="2485121" y="757066"/>
                </a:cubicBezTo>
                <a:cubicBezTo>
                  <a:pt x="2485121" y="661703"/>
                  <a:pt x="2484040" y="565981"/>
                  <a:pt x="2485840" y="470618"/>
                </a:cubicBezTo>
                <a:cubicBezTo>
                  <a:pt x="2485840" y="470257"/>
                  <a:pt x="2485840" y="469535"/>
                  <a:pt x="2485840" y="469174"/>
                </a:cubicBezTo>
                <a:cubicBezTo>
                  <a:pt x="2485840" y="466645"/>
                  <a:pt x="2487283" y="464117"/>
                  <a:pt x="2490523" y="464117"/>
                </a:cubicBezTo>
                <a:cubicBezTo>
                  <a:pt x="2651529" y="464117"/>
                  <a:pt x="2812176" y="465200"/>
                  <a:pt x="2972821" y="463755"/>
                </a:cubicBezTo>
                <a:close/>
                <a:moveTo>
                  <a:pt x="3084641" y="462223"/>
                </a:moveTo>
                <a:cubicBezTo>
                  <a:pt x="3081746" y="465146"/>
                  <a:pt x="3078721" y="468563"/>
                  <a:pt x="3075646" y="471175"/>
                </a:cubicBezTo>
                <a:cubicBezTo>
                  <a:pt x="3080142" y="476060"/>
                  <a:pt x="3084951" y="480765"/>
                  <a:pt x="3090072" y="485288"/>
                </a:cubicBezTo>
                <a:cubicBezTo>
                  <a:pt x="3092966" y="482365"/>
                  <a:pt x="3094779" y="477571"/>
                  <a:pt x="3097493" y="474336"/>
                </a:cubicBezTo>
                <a:cubicBezTo>
                  <a:pt x="3092730" y="470436"/>
                  <a:pt x="3088776" y="466485"/>
                  <a:pt x="3084641" y="462223"/>
                </a:cubicBezTo>
                <a:close/>
                <a:moveTo>
                  <a:pt x="3431286" y="459560"/>
                </a:moveTo>
                <a:cubicBezTo>
                  <a:pt x="3417778" y="479445"/>
                  <a:pt x="3399379" y="495921"/>
                  <a:pt x="3388072" y="517445"/>
                </a:cubicBezTo>
                <a:cubicBezTo>
                  <a:pt x="3396761" y="519487"/>
                  <a:pt x="3405186" y="522514"/>
                  <a:pt x="3413033" y="526707"/>
                </a:cubicBezTo>
                <a:cubicBezTo>
                  <a:pt x="3423033" y="531735"/>
                  <a:pt x="3432095" y="537305"/>
                  <a:pt x="3441026" y="543367"/>
                </a:cubicBezTo>
                <a:cubicBezTo>
                  <a:pt x="3454353" y="523170"/>
                  <a:pt x="3470371" y="504743"/>
                  <a:pt x="3484551" y="485301"/>
                </a:cubicBezTo>
                <a:cubicBezTo>
                  <a:pt x="3468661" y="473699"/>
                  <a:pt x="3451487" y="464922"/>
                  <a:pt x="3431286" y="459560"/>
                </a:cubicBezTo>
                <a:close/>
                <a:moveTo>
                  <a:pt x="11854206" y="458980"/>
                </a:moveTo>
                <a:cubicBezTo>
                  <a:pt x="11855115" y="461100"/>
                  <a:pt x="11854661" y="463220"/>
                  <a:pt x="11854661" y="465340"/>
                </a:cubicBezTo>
                <a:cubicBezTo>
                  <a:pt x="11854206" y="468873"/>
                  <a:pt x="11853752" y="472761"/>
                  <a:pt x="11853752" y="476648"/>
                </a:cubicBezTo>
                <a:cubicBezTo>
                  <a:pt x="11853298" y="477354"/>
                  <a:pt x="11852389" y="477354"/>
                  <a:pt x="11852389" y="476648"/>
                </a:cubicBezTo>
                <a:cubicBezTo>
                  <a:pt x="11852389" y="473468"/>
                  <a:pt x="11852843" y="470288"/>
                  <a:pt x="11853298" y="467460"/>
                </a:cubicBezTo>
                <a:cubicBezTo>
                  <a:pt x="11853752" y="464633"/>
                  <a:pt x="11854206" y="461807"/>
                  <a:pt x="11853298" y="459686"/>
                </a:cubicBezTo>
                <a:cubicBezTo>
                  <a:pt x="11852843" y="458980"/>
                  <a:pt x="11853752" y="458626"/>
                  <a:pt x="11854206" y="458980"/>
                </a:cubicBezTo>
                <a:close/>
                <a:moveTo>
                  <a:pt x="9948422" y="454827"/>
                </a:moveTo>
                <a:cubicBezTo>
                  <a:pt x="9950243" y="452317"/>
                  <a:pt x="9954248" y="454469"/>
                  <a:pt x="9952427" y="457337"/>
                </a:cubicBezTo>
                <a:cubicBezTo>
                  <a:pt x="9941867" y="475617"/>
                  <a:pt x="9929122" y="496767"/>
                  <a:pt x="9913828" y="511464"/>
                </a:cubicBezTo>
                <a:cubicBezTo>
                  <a:pt x="9911279" y="513973"/>
                  <a:pt x="9906909" y="510747"/>
                  <a:pt x="9908730" y="507521"/>
                </a:cubicBezTo>
                <a:cubicBezTo>
                  <a:pt x="9914556" y="497484"/>
                  <a:pt x="9923296" y="488881"/>
                  <a:pt x="9930579" y="479919"/>
                </a:cubicBezTo>
                <a:cubicBezTo>
                  <a:pt x="9936405" y="471675"/>
                  <a:pt x="9942960" y="463429"/>
                  <a:pt x="9948422" y="454827"/>
                </a:cubicBezTo>
                <a:close/>
                <a:moveTo>
                  <a:pt x="10606972" y="453608"/>
                </a:moveTo>
                <a:cubicBezTo>
                  <a:pt x="10619940" y="453608"/>
                  <a:pt x="10630747" y="459006"/>
                  <a:pt x="10633628" y="471963"/>
                </a:cubicBezTo>
                <a:cubicBezTo>
                  <a:pt x="10636510" y="483839"/>
                  <a:pt x="10632187" y="497155"/>
                  <a:pt x="10627865" y="507952"/>
                </a:cubicBezTo>
                <a:cubicBezTo>
                  <a:pt x="10623182" y="519469"/>
                  <a:pt x="10617419" y="530626"/>
                  <a:pt x="10610214" y="541063"/>
                </a:cubicBezTo>
                <a:cubicBezTo>
                  <a:pt x="10603370" y="550780"/>
                  <a:pt x="10594365" y="560497"/>
                  <a:pt x="10583919" y="568775"/>
                </a:cubicBezTo>
                <a:cubicBezTo>
                  <a:pt x="10587161" y="572734"/>
                  <a:pt x="10590763" y="576333"/>
                  <a:pt x="10595085" y="579212"/>
                </a:cubicBezTo>
                <a:cubicBezTo>
                  <a:pt x="10613456" y="591449"/>
                  <a:pt x="10638311" y="583531"/>
                  <a:pt x="10656322" y="574173"/>
                </a:cubicBezTo>
                <a:cubicBezTo>
                  <a:pt x="10662806" y="570574"/>
                  <a:pt x="10669650" y="566616"/>
                  <a:pt x="10676134" y="561577"/>
                </a:cubicBezTo>
                <a:cubicBezTo>
                  <a:pt x="10670730" y="550780"/>
                  <a:pt x="10668209" y="538544"/>
                  <a:pt x="10668569" y="525227"/>
                </a:cubicBezTo>
                <a:cubicBezTo>
                  <a:pt x="10669290" y="507232"/>
                  <a:pt x="10674693" y="489957"/>
                  <a:pt x="10684419" y="474842"/>
                </a:cubicBezTo>
                <a:cubicBezTo>
                  <a:pt x="10691623" y="463685"/>
                  <a:pt x="10704951" y="451089"/>
                  <a:pt x="10719359" y="454328"/>
                </a:cubicBezTo>
                <a:cubicBezTo>
                  <a:pt x="10747816" y="461166"/>
                  <a:pt x="10742773" y="499675"/>
                  <a:pt x="10733408" y="519829"/>
                </a:cubicBezTo>
                <a:cubicBezTo>
                  <a:pt x="10725843" y="536384"/>
                  <a:pt x="10714316" y="551860"/>
                  <a:pt x="10700268" y="564816"/>
                </a:cubicBezTo>
                <a:cubicBezTo>
                  <a:pt x="10703510" y="566975"/>
                  <a:pt x="10707472" y="569495"/>
                  <a:pt x="10712155" y="570934"/>
                </a:cubicBezTo>
                <a:cubicBezTo>
                  <a:pt x="10727644" y="576693"/>
                  <a:pt x="10745295" y="569495"/>
                  <a:pt x="10758983" y="561577"/>
                </a:cubicBezTo>
                <a:cubicBezTo>
                  <a:pt x="10774472" y="552939"/>
                  <a:pt x="10788521" y="542502"/>
                  <a:pt x="10802929" y="532425"/>
                </a:cubicBezTo>
                <a:cubicBezTo>
                  <a:pt x="10813736" y="525227"/>
                  <a:pt x="10825623" y="541783"/>
                  <a:pt x="10814456" y="548981"/>
                </a:cubicBezTo>
                <a:cubicBezTo>
                  <a:pt x="10788521" y="566256"/>
                  <a:pt x="10759343" y="591808"/>
                  <a:pt x="10726203" y="591808"/>
                </a:cubicBezTo>
                <a:cubicBezTo>
                  <a:pt x="10709634" y="592168"/>
                  <a:pt x="10696306" y="586050"/>
                  <a:pt x="10686580" y="575973"/>
                </a:cubicBezTo>
                <a:cubicBezTo>
                  <a:pt x="10685139" y="577413"/>
                  <a:pt x="10683698" y="578492"/>
                  <a:pt x="10682257" y="579572"/>
                </a:cubicBezTo>
                <a:cubicBezTo>
                  <a:pt x="10661725" y="593608"/>
                  <a:pt x="10636870" y="605125"/>
                  <a:pt x="10611655" y="602605"/>
                </a:cubicBezTo>
                <a:cubicBezTo>
                  <a:pt x="10594005" y="601166"/>
                  <a:pt x="10579956" y="591808"/>
                  <a:pt x="10570230" y="578492"/>
                </a:cubicBezTo>
                <a:cubicBezTo>
                  <a:pt x="10556542" y="587130"/>
                  <a:pt x="10541413" y="593248"/>
                  <a:pt x="10527005" y="595767"/>
                </a:cubicBezTo>
                <a:cubicBezTo>
                  <a:pt x="10503591" y="600086"/>
                  <a:pt x="10480177" y="592888"/>
                  <a:pt x="10465408" y="577053"/>
                </a:cubicBezTo>
                <a:cubicBezTo>
                  <a:pt x="10455322" y="584611"/>
                  <a:pt x="10444155" y="591089"/>
                  <a:pt x="10432628" y="596127"/>
                </a:cubicBezTo>
                <a:cubicBezTo>
                  <a:pt x="10404532" y="608723"/>
                  <a:pt x="10368870" y="608004"/>
                  <a:pt x="10346897" y="584611"/>
                </a:cubicBezTo>
                <a:cubicBezTo>
                  <a:pt x="10325645" y="599006"/>
                  <a:pt x="10302951" y="611963"/>
                  <a:pt x="10279897" y="622400"/>
                </a:cubicBezTo>
                <a:cubicBezTo>
                  <a:pt x="10274494" y="625279"/>
                  <a:pt x="10269451" y="616281"/>
                  <a:pt x="10274854" y="613042"/>
                </a:cubicBezTo>
                <a:cubicBezTo>
                  <a:pt x="10296107" y="600446"/>
                  <a:pt x="10318080" y="587850"/>
                  <a:pt x="10338252" y="573094"/>
                </a:cubicBezTo>
                <a:cubicBezTo>
                  <a:pt x="10322403" y="545741"/>
                  <a:pt x="10330327" y="513351"/>
                  <a:pt x="10349058" y="489238"/>
                </a:cubicBezTo>
                <a:cubicBezTo>
                  <a:pt x="10358424" y="477001"/>
                  <a:pt x="10371752" y="464765"/>
                  <a:pt x="10387601" y="462245"/>
                </a:cubicBezTo>
                <a:cubicBezTo>
                  <a:pt x="10400569" y="460446"/>
                  <a:pt x="10417139" y="465844"/>
                  <a:pt x="10421822" y="479161"/>
                </a:cubicBezTo>
                <a:cubicBezTo>
                  <a:pt x="10429747" y="503994"/>
                  <a:pt x="10405972" y="532425"/>
                  <a:pt x="10390123" y="548621"/>
                </a:cubicBezTo>
                <a:cubicBezTo>
                  <a:pt x="10380757" y="557618"/>
                  <a:pt x="10371032" y="566256"/>
                  <a:pt x="10360946" y="574173"/>
                </a:cubicBezTo>
                <a:cubicBezTo>
                  <a:pt x="10372472" y="584970"/>
                  <a:pt x="10389763" y="590369"/>
                  <a:pt x="10407053" y="586770"/>
                </a:cubicBezTo>
                <a:cubicBezTo>
                  <a:pt x="10424343" y="583531"/>
                  <a:pt x="10441634" y="573454"/>
                  <a:pt x="10455682" y="562657"/>
                </a:cubicBezTo>
                <a:cubicBezTo>
                  <a:pt x="10456042" y="562657"/>
                  <a:pt x="10456042" y="562657"/>
                  <a:pt x="10456042" y="562657"/>
                </a:cubicBezTo>
                <a:cubicBezTo>
                  <a:pt x="10452800" y="556178"/>
                  <a:pt x="10450999" y="548621"/>
                  <a:pt x="10450639" y="540703"/>
                </a:cubicBezTo>
                <a:cubicBezTo>
                  <a:pt x="10449558" y="523428"/>
                  <a:pt x="10452800" y="505073"/>
                  <a:pt x="10460725" y="489598"/>
                </a:cubicBezTo>
                <a:cubicBezTo>
                  <a:pt x="10467569" y="475922"/>
                  <a:pt x="10478015" y="460806"/>
                  <a:pt x="10492784" y="455047"/>
                </a:cubicBezTo>
                <a:cubicBezTo>
                  <a:pt x="10504671" y="450729"/>
                  <a:pt x="10518720" y="454328"/>
                  <a:pt x="10523402" y="468004"/>
                </a:cubicBezTo>
                <a:cubicBezTo>
                  <a:pt x="10528806" y="484559"/>
                  <a:pt x="10523402" y="504353"/>
                  <a:pt x="10515838" y="519469"/>
                </a:cubicBezTo>
                <a:cubicBezTo>
                  <a:pt x="10507193" y="537464"/>
                  <a:pt x="10494225" y="553300"/>
                  <a:pt x="10478736" y="566616"/>
                </a:cubicBezTo>
                <a:cubicBezTo>
                  <a:pt x="10483058" y="570934"/>
                  <a:pt x="10488101" y="574533"/>
                  <a:pt x="10494946" y="577053"/>
                </a:cubicBezTo>
                <a:cubicBezTo>
                  <a:pt x="10517639" y="584970"/>
                  <a:pt x="10541413" y="576693"/>
                  <a:pt x="10561585" y="562657"/>
                </a:cubicBezTo>
                <a:cubicBezTo>
                  <a:pt x="10560865" y="561217"/>
                  <a:pt x="10560144" y="559418"/>
                  <a:pt x="10559784" y="557618"/>
                </a:cubicBezTo>
                <a:cubicBezTo>
                  <a:pt x="10551139" y="531346"/>
                  <a:pt x="10558343" y="497515"/>
                  <a:pt x="10573833" y="474842"/>
                </a:cubicBezTo>
                <a:cubicBezTo>
                  <a:pt x="10581037" y="463685"/>
                  <a:pt x="10592924" y="453608"/>
                  <a:pt x="10606972" y="453608"/>
                </a:cubicBezTo>
                <a:close/>
                <a:moveTo>
                  <a:pt x="3466415" y="452534"/>
                </a:moveTo>
                <a:cubicBezTo>
                  <a:pt x="3465034" y="453750"/>
                  <a:pt x="3464277" y="454604"/>
                  <a:pt x="3463208" y="455639"/>
                </a:cubicBezTo>
                <a:cubicBezTo>
                  <a:pt x="3461695" y="457347"/>
                  <a:pt x="3460626" y="458382"/>
                  <a:pt x="3458933" y="459778"/>
                </a:cubicBezTo>
                <a:cubicBezTo>
                  <a:pt x="3459918" y="460040"/>
                  <a:pt x="3460592" y="460482"/>
                  <a:pt x="3461265" y="460924"/>
                </a:cubicBezTo>
                <a:cubicBezTo>
                  <a:pt x="3463104" y="461940"/>
                  <a:pt x="3464942" y="462955"/>
                  <a:pt x="3466781" y="463971"/>
                </a:cubicBezTo>
                <a:cubicBezTo>
                  <a:pt x="3468114" y="461951"/>
                  <a:pt x="3469134" y="460112"/>
                  <a:pt x="3470155" y="458274"/>
                </a:cubicBezTo>
                <a:cubicBezTo>
                  <a:pt x="3470912" y="457420"/>
                  <a:pt x="3471356" y="456746"/>
                  <a:pt x="3471800" y="456073"/>
                </a:cubicBezTo>
                <a:cubicBezTo>
                  <a:pt x="3469780" y="454746"/>
                  <a:pt x="3467941" y="453731"/>
                  <a:pt x="3466415" y="452534"/>
                </a:cubicBezTo>
                <a:close/>
                <a:moveTo>
                  <a:pt x="3344325" y="451246"/>
                </a:moveTo>
                <a:cubicBezTo>
                  <a:pt x="3344325" y="451246"/>
                  <a:pt x="3344193" y="451738"/>
                  <a:pt x="3343881" y="451919"/>
                </a:cubicBezTo>
                <a:cubicBezTo>
                  <a:pt x="3326300" y="471250"/>
                  <a:pt x="3306027" y="488812"/>
                  <a:pt x="3294866" y="512747"/>
                </a:cubicBezTo>
                <a:cubicBezTo>
                  <a:pt x="3324387" y="511881"/>
                  <a:pt x="3355783" y="509929"/>
                  <a:pt x="3385116" y="516660"/>
                </a:cubicBezTo>
                <a:cubicBezTo>
                  <a:pt x="3392974" y="494221"/>
                  <a:pt x="3412311" y="477202"/>
                  <a:pt x="3425685" y="457810"/>
                </a:cubicBezTo>
                <a:cubicBezTo>
                  <a:pt x="3416504" y="455637"/>
                  <a:pt x="3406699" y="453825"/>
                  <a:pt x="3395824" y="453048"/>
                </a:cubicBezTo>
                <a:cubicBezTo>
                  <a:pt x="3379086" y="451506"/>
                  <a:pt x="3361639" y="451622"/>
                  <a:pt x="3344325" y="451246"/>
                </a:cubicBezTo>
                <a:close/>
                <a:moveTo>
                  <a:pt x="9630853" y="451003"/>
                </a:moveTo>
                <a:cubicBezTo>
                  <a:pt x="9633349" y="450261"/>
                  <a:pt x="9634063" y="453971"/>
                  <a:pt x="9631923" y="454713"/>
                </a:cubicBezTo>
                <a:cubicBezTo>
                  <a:pt x="9613738" y="460278"/>
                  <a:pt x="9595910" y="465843"/>
                  <a:pt x="9578438" y="471409"/>
                </a:cubicBezTo>
                <a:cubicBezTo>
                  <a:pt x="9576298" y="472151"/>
                  <a:pt x="9575585" y="469183"/>
                  <a:pt x="9577368" y="468440"/>
                </a:cubicBezTo>
                <a:cubicBezTo>
                  <a:pt x="9595197" y="462133"/>
                  <a:pt x="9612669" y="455455"/>
                  <a:pt x="9630853" y="451003"/>
                </a:cubicBezTo>
                <a:close/>
                <a:moveTo>
                  <a:pt x="2984791" y="446265"/>
                </a:moveTo>
                <a:cubicBezTo>
                  <a:pt x="2985876" y="446265"/>
                  <a:pt x="2986599" y="446628"/>
                  <a:pt x="2987322" y="447355"/>
                </a:cubicBezTo>
                <a:cubicBezTo>
                  <a:pt x="2988045" y="447718"/>
                  <a:pt x="2989130" y="448082"/>
                  <a:pt x="2989130" y="449536"/>
                </a:cubicBezTo>
                <a:cubicBezTo>
                  <a:pt x="2992746" y="460439"/>
                  <a:pt x="2990576" y="473523"/>
                  <a:pt x="2991299" y="484790"/>
                </a:cubicBezTo>
                <a:cubicBezTo>
                  <a:pt x="2991661" y="501145"/>
                  <a:pt x="2991661" y="517137"/>
                  <a:pt x="2990576" y="533493"/>
                </a:cubicBezTo>
                <a:cubicBezTo>
                  <a:pt x="2990576" y="534946"/>
                  <a:pt x="2988045" y="534946"/>
                  <a:pt x="2988045" y="533129"/>
                </a:cubicBezTo>
                <a:cubicBezTo>
                  <a:pt x="2987322" y="518954"/>
                  <a:pt x="2986236" y="505143"/>
                  <a:pt x="2985153" y="490968"/>
                </a:cubicBezTo>
                <a:cubicBezTo>
                  <a:pt x="2984068" y="478611"/>
                  <a:pt x="2985153" y="465164"/>
                  <a:pt x="2983345" y="452806"/>
                </a:cubicBezTo>
                <a:cubicBezTo>
                  <a:pt x="2965986" y="453533"/>
                  <a:pt x="2948990" y="454261"/>
                  <a:pt x="2931633" y="454624"/>
                </a:cubicBezTo>
                <a:cubicBezTo>
                  <a:pt x="2914637" y="454988"/>
                  <a:pt x="2896917" y="452444"/>
                  <a:pt x="2879923" y="455350"/>
                </a:cubicBezTo>
                <a:cubicBezTo>
                  <a:pt x="2878115" y="455714"/>
                  <a:pt x="2877030" y="452444"/>
                  <a:pt x="2879198" y="451717"/>
                </a:cubicBezTo>
                <a:cubicBezTo>
                  <a:pt x="2896195" y="447355"/>
                  <a:pt x="2914276" y="449172"/>
                  <a:pt x="2931633" y="448445"/>
                </a:cubicBezTo>
                <a:cubicBezTo>
                  <a:pt x="2949352" y="447718"/>
                  <a:pt x="2967072" y="446628"/>
                  <a:pt x="2984791" y="446265"/>
                </a:cubicBezTo>
                <a:close/>
                <a:moveTo>
                  <a:pt x="11832375" y="445361"/>
                </a:moveTo>
                <a:cubicBezTo>
                  <a:pt x="11830573" y="445361"/>
                  <a:pt x="11829492" y="445720"/>
                  <a:pt x="11827690" y="446441"/>
                </a:cubicBezTo>
                <a:cubicBezTo>
                  <a:pt x="11823365" y="448240"/>
                  <a:pt x="11820121" y="451478"/>
                  <a:pt x="11819040" y="455435"/>
                </a:cubicBezTo>
                <a:cubicBezTo>
                  <a:pt x="11817958" y="459034"/>
                  <a:pt x="11817598" y="462632"/>
                  <a:pt x="11817237" y="466230"/>
                </a:cubicBezTo>
                <a:cubicBezTo>
                  <a:pt x="11816877" y="468389"/>
                  <a:pt x="11816877" y="470188"/>
                  <a:pt x="11816517" y="471987"/>
                </a:cubicBezTo>
                <a:cubicBezTo>
                  <a:pt x="11816156" y="473786"/>
                  <a:pt x="11815796" y="475586"/>
                  <a:pt x="11815435" y="477385"/>
                </a:cubicBezTo>
                <a:cubicBezTo>
                  <a:pt x="11815074" y="479184"/>
                  <a:pt x="11814715" y="480983"/>
                  <a:pt x="11814354" y="482782"/>
                </a:cubicBezTo>
                <a:cubicBezTo>
                  <a:pt x="11814354" y="484221"/>
                  <a:pt x="11814354" y="485661"/>
                  <a:pt x="11813994" y="487100"/>
                </a:cubicBezTo>
                <a:cubicBezTo>
                  <a:pt x="11813994" y="488539"/>
                  <a:pt x="11813994" y="489979"/>
                  <a:pt x="11813633" y="491418"/>
                </a:cubicBezTo>
                <a:cubicBezTo>
                  <a:pt x="11813633" y="492857"/>
                  <a:pt x="11813272" y="494297"/>
                  <a:pt x="11812912" y="496096"/>
                </a:cubicBezTo>
                <a:cubicBezTo>
                  <a:pt x="11812192" y="500414"/>
                  <a:pt x="11811471" y="505451"/>
                  <a:pt x="11812552" y="509409"/>
                </a:cubicBezTo>
                <a:cubicBezTo>
                  <a:pt x="11812552" y="510849"/>
                  <a:pt x="11812192" y="511928"/>
                  <a:pt x="11811110" y="512288"/>
                </a:cubicBezTo>
                <a:cubicBezTo>
                  <a:pt x="11810390" y="512648"/>
                  <a:pt x="11809669" y="512648"/>
                  <a:pt x="11809308" y="512288"/>
                </a:cubicBezTo>
                <a:cubicBezTo>
                  <a:pt x="11809308" y="512648"/>
                  <a:pt x="11808947" y="512648"/>
                  <a:pt x="11808947" y="512648"/>
                </a:cubicBezTo>
                <a:cubicBezTo>
                  <a:pt x="11806065" y="514087"/>
                  <a:pt x="11803542" y="515886"/>
                  <a:pt x="11800658" y="517325"/>
                </a:cubicBezTo>
                <a:cubicBezTo>
                  <a:pt x="11798856" y="518765"/>
                  <a:pt x="11796693" y="520204"/>
                  <a:pt x="11794531" y="521283"/>
                </a:cubicBezTo>
                <a:cubicBezTo>
                  <a:pt x="11789485" y="524162"/>
                  <a:pt x="11784439" y="527760"/>
                  <a:pt x="11779033" y="531718"/>
                </a:cubicBezTo>
                <a:cubicBezTo>
                  <a:pt x="11778311" y="532438"/>
                  <a:pt x="11777231" y="532798"/>
                  <a:pt x="11776149" y="533877"/>
                </a:cubicBezTo>
                <a:cubicBezTo>
                  <a:pt x="11769661" y="538555"/>
                  <a:pt x="11759570" y="546111"/>
                  <a:pt x="11760652" y="554027"/>
                </a:cubicBezTo>
                <a:cubicBezTo>
                  <a:pt x="11761372" y="558705"/>
                  <a:pt x="11766779" y="561584"/>
                  <a:pt x="11771464" y="563742"/>
                </a:cubicBezTo>
                <a:cubicBezTo>
                  <a:pt x="11772545" y="564102"/>
                  <a:pt x="11773986" y="564822"/>
                  <a:pt x="11775068" y="565541"/>
                </a:cubicBezTo>
                <a:cubicBezTo>
                  <a:pt x="11776870" y="566621"/>
                  <a:pt x="11779033" y="567701"/>
                  <a:pt x="11780835" y="569140"/>
                </a:cubicBezTo>
                <a:cubicBezTo>
                  <a:pt x="11782997" y="570579"/>
                  <a:pt x="11785881" y="572378"/>
                  <a:pt x="11788043" y="573818"/>
                </a:cubicBezTo>
                <a:cubicBezTo>
                  <a:pt x="11790927" y="575257"/>
                  <a:pt x="11793810" y="576336"/>
                  <a:pt x="11797054" y="577416"/>
                </a:cubicBezTo>
                <a:cubicBezTo>
                  <a:pt x="11798856" y="578136"/>
                  <a:pt x="11801018" y="578855"/>
                  <a:pt x="11803181" y="579935"/>
                </a:cubicBezTo>
                <a:cubicBezTo>
                  <a:pt x="11803902" y="580294"/>
                  <a:pt x="11804622" y="580654"/>
                  <a:pt x="11805344" y="581013"/>
                </a:cubicBezTo>
                <a:cubicBezTo>
                  <a:pt x="11809669" y="583173"/>
                  <a:pt x="11813633" y="584612"/>
                  <a:pt x="11817958" y="585691"/>
                </a:cubicBezTo>
                <a:cubicBezTo>
                  <a:pt x="11819040" y="586052"/>
                  <a:pt x="11819399" y="586411"/>
                  <a:pt x="11819760" y="587851"/>
                </a:cubicBezTo>
                <a:cubicBezTo>
                  <a:pt x="11819760" y="588210"/>
                  <a:pt x="11819399" y="588930"/>
                  <a:pt x="11819040" y="589290"/>
                </a:cubicBezTo>
                <a:cubicBezTo>
                  <a:pt x="11820481" y="592888"/>
                  <a:pt x="11821923" y="596846"/>
                  <a:pt x="11823004" y="600444"/>
                </a:cubicBezTo>
                <a:cubicBezTo>
                  <a:pt x="11823365" y="601524"/>
                  <a:pt x="11823725" y="602963"/>
                  <a:pt x="11824085" y="604042"/>
                </a:cubicBezTo>
                <a:cubicBezTo>
                  <a:pt x="11825527" y="608360"/>
                  <a:pt x="11826969" y="613397"/>
                  <a:pt x="11828050" y="617715"/>
                </a:cubicBezTo>
                <a:cubicBezTo>
                  <a:pt x="11828771" y="619155"/>
                  <a:pt x="11829131" y="620594"/>
                  <a:pt x="11829492" y="622033"/>
                </a:cubicBezTo>
                <a:cubicBezTo>
                  <a:pt x="11829853" y="622754"/>
                  <a:pt x="11829853" y="624193"/>
                  <a:pt x="11830212" y="624912"/>
                </a:cubicBezTo>
                <a:cubicBezTo>
                  <a:pt x="11832735" y="634988"/>
                  <a:pt x="11836340" y="646861"/>
                  <a:pt x="11847512" y="645782"/>
                </a:cubicBezTo>
                <a:cubicBezTo>
                  <a:pt x="11849315" y="645422"/>
                  <a:pt x="11851478" y="645062"/>
                  <a:pt x="11853280" y="644343"/>
                </a:cubicBezTo>
                <a:cubicBezTo>
                  <a:pt x="11861569" y="640384"/>
                  <a:pt x="11868057" y="631748"/>
                  <a:pt x="11873464" y="624193"/>
                </a:cubicBezTo>
                <a:lnTo>
                  <a:pt x="11874905" y="622754"/>
                </a:lnTo>
                <a:cubicBezTo>
                  <a:pt x="11875987" y="621314"/>
                  <a:pt x="11877068" y="619875"/>
                  <a:pt x="11877789" y="618076"/>
                </a:cubicBezTo>
                <a:cubicBezTo>
                  <a:pt x="11879951" y="614837"/>
                  <a:pt x="11882474" y="611239"/>
                  <a:pt x="11885357" y="608001"/>
                </a:cubicBezTo>
                <a:cubicBezTo>
                  <a:pt x="11885718" y="608001"/>
                  <a:pt x="11886078" y="607281"/>
                  <a:pt x="11886439" y="606921"/>
                </a:cubicBezTo>
                <a:cubicBezTo>
                  <a:pt x="11887880" y="605481"/>
                  <a:pt x="11889323" y="603323"/>
                  <a:pt x="11891485" y="602603"/>
                </a:cubicBezTo>
                <a:cubicBezTo>
                  <a:pt x="11891845" y="602243"/>
                  <a:pt x="11892566" y="602243"/>
                  <a:pt x="11893287" y="602243"/>
                </a:cubicBezTo>
                <a:cubicBezTo>
                  <a:pt x="11895810" y="602243"/>
                  <a:pt x="11898693" y="602603"/>
                  <a:pt x="11901577" y="602963"/>
                </a:cubicBezTo>
                <a:cubicBezTo>
                  <a:pt x="11903739" y="603323"/>
                  <a:pt x="11906262" y="603682"/>
                  <a:pt x="11908425" y="603682"/>
                </a:cubicBezTo>
                <a:cubicBezTo>
                  <a:pt x="11910587" y="603682"/>
                  <a:pt x="11912750" y="604042"/>
                  <a:pt x="11914912" y="604042"/>
                </a:cubicBezTo>
                <a:cubicBezTo>
                  <a:pt x="11918156" y="604403"/>
                  <a:pt x="11921760" y="604762"/>
                  <a:pt x="11925364" y="604403"/>
                </a:cubicBezTo>
                <a:cubicBezTo>
                  <a:pt x="11927888" y="604403"/>
                  <a:pt x="11930411" y="604403"/>
                  <a:pt x="11933293" y="604403"/>
                </a:cubicBezTo>
                <a:cubicBezTo>
                  <a:pt x="11939420" y="604403"/>
                  <a:pt x="11946268" y="604762"/>
                  <a:pt x="11951675" y="602603"/>
                </a:cubicBezTo>
                <a:cubicBezTo>
                  <a:pt x="11952756" y="602243"/>
                  <a:pt x="11953838" y="601524"/>
                  <a:pt x="11954919" y="600444"/>
                </a:cubicBezTo>
                <a:cubicBezTo>
                  <a:pt x="11964290" y="593608"/>
                  <a:pt x="11957802" y="584252"/>
                  <a:pt x="11952396" y="575257"/>
                </a:cubicBezTo>
                <a:cubicBezTo>
                  <a:pt x="11951315" y="573818"/>
                  <a:pt x="11950233" y="572378"/>
                  <a:pt x="11949513" y="570579"/>
                </a:cubicBezTo>
                <a:cubicBezTo>
                  <a:pt x="11948431" y="568779"/>
                  <a:pt x="11947350" y="566981"/>
                  <a:pt x="11946268" y="565182"/>
                </a:cubicBezTo>
                <a:cubicBezTo>
                  <a:pt x="11944467" y="561584"/>
                  <a:pt x="11942304" y="557985"/>
                  <a:pt x="11940142" y="554387"/>
                </a:cubicBezTo>
                <a:cubicBezTo>
                  <a:pt x="11938700" y="552228"/>
                  <a:pt x="11937618" y="549709"/>
                  <a:pt x="11936538" y="547551"/>
                </a:cubicBezTo>
                <a:cubicBezTo>
                  <a:pt x="11935456" y="545032"/>
                  <a:pt x="11934014" y="542873"/>
                  <a:pt x="11932933" y="540714"/>
                </a:cubicBezTo>
                <a:cubicBezTo>
                  <a:pt x="11932573" y="540714"/>
                  <a:pt x="11932573" y="540354"/>
                  <a:pt x="11932213" y="539994"/>
                </a:cubicBezTo>
                <a:cubicBezTo>
                  <a:pt x="11931852" y="539634"/>
                  <a:pt x="11931852" y="538915"/>
                  <a:pt x="11932213" y="538194"/>
                </a:cubicBezTo>
                <a:cubicBezTo>
                  <a:pt x="11934736" y="532438"/>
                  <a:pt x="11936538" y="526321"/>
                  <a:pt x="11937979" y="519844"/>
                </a:cubicBezTo>
                <a:cubicBezTo>
                  <a:pt x="11939420" y="514447"/>
                  <a:pt x="11940863" y="508689"/>
                  <a:pt x="11943025" y="503652"/>
                </a:cubicBezTo>
                <a:cubicBezTo>
                  <a:pt x="11943745" y="501853"/>
                  <a:pt x="11944106" y="500773"/>
                  <a:pt x="11944467" y="499334"/>
                </a:cubicBezTo>
                <a:cubicBezTo>
                  <a:pt x="11944827" y="497895"/>
                  <a:pt x="11945188" y="496455"/>
                  <a:pt x="11945548" y="495016"/>
                </a:cubicBezTo>
                <a:cubicBezTo>
                  <a:pt x="11945908" y="494297"/>
                  <a:pt x="11946268" y="493937"/>
                  <a:pt x="11946268" y="493217"/>
                </a:cubicBezTo>
                <a:cubicBezTo>
                  <a:pt x="11946990" y="491418"/>
                  <a:pt x="11948070" y="489260"/>
                  <a:pt x="11948431" y="487100"/>
                </a:cubicBezTo>
                <a:cubicBezTo>
                  <a:pt x="11949152" y="482782"/>
                  <a:pt x="11949513" y="476305"/>
                  <a:pt x="11945548" y="472347"/>
                </a:cubicBezTo>
                <a:cubicBezTo>
                  <a:pt x="11942665" y="469109"/>
                  <a:pt x="11937258" y="469829"/>
                  <a:pt x="11932933" y="470548"/>
                </a:cubicBezTo>
                <a:cubicBezTo>
                  <a:pt x="11932213" y="470548"/>
                  <a:pt x="11931852" y="470548"/>
                  <a:pt x="11931491" y="470908"/>
                </a:cubicBezTo>
                <a:cubicBezTo>
                  <a:pt x="11928608" y="471268"/>
                  <a:pt x="11925725" y="471268"/>
                  <a:pt x="11922841" y="471628"/>
                </a:cubicBezTo>
                <a:cubicBezTo>
                  <a:pt x="11919958" y="471987"/>
                  <a:pt x="11917435" y="472347"/>
                  <a:pt x="11914191" y="472707"/>
                </a:cubicBezTo>
                <a:cubicBezTo>
                  <a:pt x="11908064" y="473427"/>
                  <a:pt x="11902298" y="474866"/>
                  <a:pt x="11896891" y="476305"/>
                </a:cubicBezTo>
                <a:cubicBezTo>
                  <a:pt x="11894007" y="477025"/>
                  <a:pt x="11891125" y="477385"/>
                  <a:pt x="11888241" y="478824"/>
                </a:cubicBezTo>
                <a:cubicBezTo>
                  <a:pt x="11887880" y="479184"/>
                  <a:pt x="11887520" y="479184"/>
                  <a:pt x="11887160" y="479544"/>
                </a:cubicBezTo>
                <a:cubicBezTo>
                  <a:pt x="11886439" y="479903"/>
                  <a:pt x="11885357" y="480264"/>
                  <a:pt x="11884276" y="480264"/>
                </a:cubicBezTo>
                <a:cubicBezTo>
                  <a:pt x="11883555" y="480264"/>
                  <a:pt x="11883555" y="479903"/>
                  <a:pt x="11883195" y="479903"/>
                </a:cubicBezTo>
                <a:cubicBezTo>
                  <a:pt x="11882474" y="480264"/>
                  <a:pt x="11881753" y="479903"/>
                  <a:pt x="11881032" y="479903"/>
                </a:cubicBezTo>
                <a:cubicBezTo>
                  <a:pt x="11876347" y="477745"/>
                  <a:pt x="11872022" y="473786"/>
                  <a:pt x="11868057" y="470188"/>
                </a:cubicBezTo>
                <a:cubicBezTo>
                  <a:pt x="11865894" y="468030"/>
                  <a:pt x="11863371" y="466230"/>
                  <a:pt x="11860848" y="464071"/>
                </a:cubicBezTo>
                <a:cubicBezTo>
                  <a:pt x="11859046" y="462632"/>
                  <a:pt x="11856884" y="460833"/>
                  <a:pt x="11854721" y="459034"/>
                </a:cubicBezTo>
                <a:cubicBezTo>
                  <a:pt x="11854000" y="458314"/>
                  <a:pt x="11853280" y="457595"/>
                  <a:pt x="11852198" y="456515"/>
                </a:cubicBezTo>
                <a:cubicBezTo>
                  <a:pt x="11846792" y="451478"/>
                  <a:pt x="11839944" y="444641"/>
                  <a:pt x="11832375" y="445361"/>
                </a:cubicBezTo>
                <a:close/>
                <a:moveTo>
                  <a:pt x="11205734" y="444942"/>
                </a:moveTo>
                <a:cubicBezTo>
                  <a:pt x="11205734" y="442777"/>
                  <a:pt x="11208980" y="442777"/>
                  <a:pt x="11208980" y="444942"/>
                </a:cubicBezTo>
                <a:cubicBezTo>
                  <a:pt x="11210424" y="516407"/>
                  <a:pt x="11207177" y="593646"/>
                  <a:pt x="11178317" y="660418"/>
                </a:cubicBezTo>
                <a:cubicBezTo>
                  <a:pt x="11157393" y="708421"/>
                  <a:pt x="11102199" y="728633"/>
                  <a:pt x="11052416" y="715278"/>
                </a:cubicBezTo>
                <a:cubicBezTo>
                  <a:pt x="11047004" y="713834"/>
                  <a:pt x="11049529" y="705533"/>
                  <a:pt x="11054581" y="706977"/>
                </a:cubicBezTo>
                <a:cubicBezTo>
                  <a:pt x="11082358" y="715278"/>
                  <a:pt x="11119154" y="711669"/>
                  <a:pt x="11143685" y="694345"/>
                </a:cubicBezTo>
                <a:cubicBezTo>
                  <a:pt x="11167495" y="677742"/>
                  <a:pt x="11176153" y="648506"/>
                  <a:pt x="11183368" y="621797"/>
                </a:cubicBezTo>
                <a:cubicBezTo>
                  <a:pt x="11199240" y="564049"/>
                  <a:pt x="11205373" y="504135"/>
                  <a:pt x="11205734" y="444942"/>
                </a:cubicBezTo>
                <a:close/>
                <a:moveTo>
                  <a:pt x="11824251" y="442679"/>
                </a:moveTo>
                <a:lnTo>
                  <a:pt x="11821367" y="443531"/>
                </a:lnTo>
                <a:lnTo>
                  <a:pt x="11820095" y="444249"/>
                </a:lnTo>
                <a:lnTo>
                  <a:pt x="11818199" y="447807"/>
                </a:lnTo>
                <a:close/>
                <a:moveTo>
                  <a:pt x="3439254" y="441633"/>
                </a:moveTo>
                <a:cubicBezTo>
                  <a:pt x="3438859" y="443110"/>
                  <a:pt x="3437477" y="444326"/>
                  <a:pt x="3436277" y="445853"/>
                </a:cubicBezTo>
                <a:cubicBezTo>
                  <a:pt x="3435256" y="447692"/>
                  <a:pt x="3434187" y="448727"/>
                  <a:pt x="3433479" y="450385"/>
                </a:cubicBezTo>
                <a:cubicBezTo>
                  <a:pt x="3436748" y="450989"/>
                  <a:pt x="3439884" y="452085"/>
                  <a:pt x="3443021" y="453181"/>
                </a:cubicBezTo>
                <a:cubicBezTo>
                  <a:pt x="3443861" y="451031"/>
                  <a:pt x="3445013" y="448700"/>
                  <a:pt x="3446034" y="446861"/>
                </a:cubicBezTo>
                <a:cubicBezTo>
                  <a:pt x="3446297" y="445876"/>
                  <a:pt x="3447055" y="445022"/>
                  <a:pt x="3447499" y="444349"/>
                </a:cubicBezTo>
                <a:cubicBezTo>
                  <a:pt x="3444854" y="443383"/>
                  <a:pt x="3442030" y="442106"/>
                  <a:pt x="3439254" y="441633"/>
                </a:cubicBezTo>
                <a:close/>
                <a:moveTo>
                  <a:pt x="3250897" y="437524"/>
                </a:moveTo>
                <a:cubicBezTo>
                  <a:pt x="3250585" y="437705"/>
                  <a:pt x="3250585" y="437705"/>
                  <a:pt x="3250453" y="438197"/>
                </a:cubicBezTo>
                <a:cubicBezTo>
                  <a:pt x="3241555" y="448757"/>
                  <a:pt x="3234496" y="460332"/>
                  <a:pt x="3225238" y="470269"/>
                </a:cubicBezTo>
                <a:cubicBezTo>
                  <a:pt x="3215222" y="481060"/>
                  <a:pt x="3205520" y="491670"/>
                  <a:pt x="3197031" y="503657"/>
                </a:cubicBezTo>
                <a:cubicBezTo>
                  <a:pt x="3227037" y="510830"/>
                  <a:pt x="3257558" y="513130"/>
                  <a:pt x="3288246" y="512836"/>
                </a:cubicBezTo>
                <a:cubicBezTo>
                  <a:pt x="3289050" y="512786"/>
                  <a:pt x="3289855" y="512736"/>
                  <a:pt x="3290973" y="512505"/>
                </a:cubicBezTo>
                <a:cubicBezTo>
                  <a:pt x="3300705" y="488981"/>
                  <a:pt x="3319306" y="467812"/>
                  <a:pt x="3338329" y="450973"/>
                </a:cubicBezTo>
                <a:cubicBezTo>
                  <a:pt x="3314215" y="450374"/>
                  <a:pt x="3290362" y="448790"/>
                  <a:pt x="3266712" y="442513"/>
                </a:cubicBezTo>
                <a:cubicBezTo>
                  <a:pt x="3261293" y="441074"/>
                  <a:pt x="3256184" y="439455"/>
                  <a:pt x="3250897" y="437524"/>
                </a:cubicBezTo>
                <a:close/>
                <a:moveTo>
                  <a:pt x="9635896" y="436684"/>
                </a:moveTo>
                <a:cubicBezTo>
                  <a:pt x="9638091" y="435949"/>
                  <a:pt x="9638823" y="439252"/>
                  <a:pt x="9636994" y="439986"/>
                </a:cubicBezTo>
                <a:cubicBezTo>
                  <a:pt x="9624921" y="444023"/>
                  <a:pt x="9612481" y="446958"/>
                  <a:pt x="9600042" y="449894"/>
                </a:cubicBezTo>
                <a:cubicBezTo>
                  <a:pt x="9598213" y="449894"/>
                  <a:pt x="9597846" y="447692"/>
                  <a:pt x="9599310" y="447325"/>
                </a:cubicBezTo>
                <a:cubicBezTo>
                  <a:pt x="9611384" y="443655"/>
                  <a:pt x="9623823" y="439986"/>
                  <a:pt x="9635896" y="436684"/>
                </a:cubicBezTo>
                <a:close/>
                <a:moveTo>
                  <a:pt x="11832220" y="436365"/>
                </a:moveTo>
                <a:cubicBezTo>
                  <a:pt x="11832946" y="436365"/>
                  <a:pt x="11832946" y="437397"/>
                  <a:pt x="11832220" y="437397"/>
                </a:cubicBezTo>
                <a:lnTo>
                  <a:pt x="11825692" y="441086"/>
                </a:lnTo>
                <a:lnTo>
                  <a:pt x="11826352" y="440901"/>
                </a:lnTo>
                <a:lnTo>
                  <a:pt x="11826608" y="440683"/>
                </a:lnTo>
                <a:cubicBezTo>
                  <a:pt x="11826969" y="440324"/>
                  <a:pt x="11827329" y="440324"/>
                  <a:pt x="11827690" y="439963"/>
                </a:cubicBezTo>
                <a:lnTo>
                  <a:pt x="11829209" y="440097"/>
                </a:lnTo>
                <a:lnTo>
                  <a:pt x="11838568" y="437466"/>
                </a:lnTo>
                <a:cubicBezTo>
                  <a:pt x="11839301" y="437466"/>
                  <a:pt x="11839301" y="438567"/>
                  <a:pt x="11838200" y="438567"/>
                </a:cubicBezTo>
                <a:lnTo>
                  <a:pt x="11832136" y="440355"/>
                </a:lnTo>
                <a:lnTo>
                  <a:pt x="11842512" y="441268"/>
                </a:lnTo>
                <a:cubicBezTo>
                  <a:pt x="11847243" y="443472"/>
                  <a:pt x="11851658" y="446979"/>
                  <a:pt x="11855442" y="450398"/>
                </a:cubicBezTo>
                <a:cubicBezTo>
                  <a:pt x="11857965" y="452557"/>
                  <a:pt x="11860488" y="454357"/>
                  <a:pt x="11863011" y="456515"/>
                </a:cubicBezTo>
                <a:cubicBezTo>
                  <a:pt x="11865173" y="458314"/>
                  <a:pt x="11867336" y="460113"/>
                  <a:pt x="11869498" y="461913"/>
                </a:cubicBezTo>
                <a:cubicBezTo>
                  <a:pt x="11870580" y="462992"/>
                  <a:pt x="11872022" y="464071"/>
                  <a:pt x="11873464" y="465511"/>
                </a:cubicBezTo>
                <a:cubicBezTo>
                  <a:pt x="11876707" y="468389"/>
                  <a:pt x="11879951" y="471628"/>
                  <a:pt x="11883916" y="473427"/>
                </a:cubicBezTo>
                <a:cubicBezTo>
                  <a:pt x="11884276" y="473427"/>
                  <a:pt x="11884276" y="473786"/>
                  <a:pt x="11884276" y="473786"/>
                </a:cubicBezTo>
                <a:cubicBezTo>
                  <a:pt x="11884637" y="473427"/>
                  <a:pt x="11885357" y="473427"/>
                  <a:pt x="11886078" y="473067"/>
                </a:cubicBezTo>
                <a:cubicBezTo>
                  <a:pt x="11886439" y="472707"/>
                  <a:pt x="11887160" y="472707"/>
                  <a:pt x="11887520" y="472347"/>
                </a:cubicBezTo>
                <a:cubicBezTo>
                  <a:pt x="11888601" y="471987"/>
                  <a:pt x="11889682" y="471268"/>
                  <a:pt x="11890403" y="471268"/>
                </a:cubicBezTo>
                <a:cubicBezTo>
                  <a:pt x="11892926" y="470548"/>
                  <a:pt x="11895450" y="469829"/>
                  <a:pt x="11897973" y="469109"/>
                </a:cubicBezTo>
                <a:cubicBezTo>
                  <a:pt x="11898693" y="469109"/>
                  <a:pt x="11899414" y="468749"/>
                  <a:pt x="11900495" y="468749"/>
                </a:cubicBezTo>
                <a:cubicBezTo>
                  <a:pt x="11906623" y="467310"/>
                  <a:pt x="11913831" y="465870"/>
                  <a:pt x="11922120" y="465151"/>
                </a:cubicBezTo>
                <a:cubicBezTo>
                  <a:pt x="11923562" y="465151"/>
                  <a:pt x="11925004" y="464791"/>
                  <a:pt x="11926806" y="464791"/>
                </a:cubicBezTo>
                <a:cubicBezTo>
                  <a:pt x="11935095" y="463712"/>
                  <a:pt x="11945908" y="461913"/>
                  <a:pt x="11950594" y="469829"/>
                </a:cubicBezTo>
                <a:cubicBezTo>
                  <a:pt x="11953838" y="474866"/>
                  <a:pt x="11954919" y="479184"/>
                  <a:pt x="11954198" y="483502"/>
                </a:cubicBezTo>
                <a:cubicBezTo>
                  <a:pt x="11953838" y="487820"/>
                  <a:pt x="11952396" y="492137"/>
                  <a:pt x="11951315" y="496096"/>
                </a:cubicBezTo>
                <a:cubicBezTo>
                  <a:pt x="11950594" y="497535"/>
                  <a:pt x="11949873" y="499694"/>
                  <a:pt x="11949152" y="501133"/>
                </a:cubicBezTo>
                <a:cubicBezTo>
                  <a:pt x="11948431" y="504371"/>
                  <a:pt x="11947350" y="507250"/>
                  <a:pt x="11946268" y="510129"/>
                </a:cubicBezTo>
                <a:cubicBezTo>
                  <a:pt x="11945188" y="513728"/>
                  <a:pt x="11944106" y="516966"/>
                  <a:pt x="11943025" y="520564"/>
                </a:cubicBezTo>
                <a:cubicBezTo>
                  <a:pt x="11941583" y="525601"/>
                  <a:pt x="11939781" y="531358"/>
                  <a:pt x="11937258" y="537116"/>
                </a:cubicBezTo>
                <a:cubicBezTo>
                  <a:pt x="11937258" y="537116"/>
                  <a:pt x="11937258" y="537116"/>
                  <a:pt x="11937258" y="537475"/>
                </a:cubicBezTo>
                <a:cubicBezTo>
                  <a:pt x="11938700" y="538915"/>
                  <a:pt x="11939061" y="540354"/>
                  <a:pt x="11939781" y="541793"/>
                </a:cubicBezTo>
                <a:cubicBezTo>
                  <a:pt x="11940502" y="543233"/>
                  <a:pt x="11940863" y="544672"/>
                  <a:pt x="11941583" y="545391"/>
                </a:cubicBezTo>
                <a:cubicBezTo>
                  <a:pt x="11942665" y="547551"/>
                  <a:pt x="11943745" y="549709"/>
                  <a:pt x="11944827" y="551508"/>
                </a:cubicBezTo>
                <a:cubicBezTo>
                  <a:pt x="11945548" y="552588"/>
                  <a:pt x="11946629" y="554027"/>
                  <a:pt x="11946990" y="555467"/>
                </a:cubicBezTo>
                <a:cubicBezTo>
                  <a:pt x="11948070" y="556906"/>
                  <a:pt x="11948792" y="557985"/>
                  <a:pt x="11949873" y="559424"/>
                </a:cubicBezTo>
                <a:cubicBezTo>
                  <a:pt x="11952036" y="563383"/>
                  <a:pt x="11954198" y="567701"/>
                  <a:pt x="11957081" y="571658"/>
                </a:cubicBezTo>
                <a:cubicBezTo>
                  <a:pt x="11962849" y="580654"/>
                  <a:pt x="11969696" y="590729"/>
                  <a:pt x="11962488" y="601524"/>
                </a:cubicBezTo>
                <a:cubicBezTo>
                  <a:pt x="11960686" y="604042"/>
                  <a:pt x="11958163" y="606202"/>
                  <a:pt x="11954919" y="607641"/>
                </a:cubicBezTo>
                <a:cubicBezTo>
                  <a:pt x="11949152" y="609799"/>
                  <a:pt x="11942665" y="610159"/>
                  <a:pt x="11936898" y="610159"/>
                </a:cubicBezTo>
                <a:cubicBezTo>
                  <a:pt x="11935456" y="610159"/>
                  <a:pt x="11934375" y="610159"/>
                  <a:pt x="11933293" y="610159"/>
                </a:cubicBezTo>
                <a:cubicBezTo>
                  <a:pt x="11919598" y="610520"/>
                  <a:pt x="11908064" y="610159"/>
                  <a:pt x="11897252" y="608360"/>
                </a:cubicBezTo>
                <a:cubicBezTo>
                  <a:pt x="11895810" y="608001"/>
                  <a:pt x="11894728" y="608360"/>
                  <a:pt x="11893648" y="608720"/>
                </a:cubicBezTo>
                <a:cubicBezTo>
                  <a:pt x="11892926" y="609080"/>
                  <a:pt x="11891845" y="610159"/>
                  <a:pt x="11890403" y="611959"/>
                </a:cubicBezTo>
                <a:lnTo>
                  <a:pt x="11890043" y="612319"/>
                </a:lnTo>
                <a:cubicBezTo>
                  <a:pt x="11888241" y="614477"/>
                  <a:pt x="11886439" y="616996"/>
                  <a:pt x="11884637" y="619514"/>
                </a:cubicBezTo>
                <a:cubicBezTo>
                  <a:pt x="11883916" y="620594"/>
                  <a:pt x="11883195" y="621674"/>
                  <a:pt x="11882474" y="622393"/>
                </a:cubicBezTo>
                <a:cubicBezTo>
                  <a:pt x="11879230" y="627071"/>
                  <a:pt x="11875987" y="631389"/>
                  <a:pt x="11872382" y="635707"/>
                </a:cubicBezTo>
                <a:cubicBezTo>
                  <a:pt x="11868057" y="640744"/>
                  <a:pt x="11862290" y="646861"/>
                  <a:pt x="11855082" y="650099"/>
                </a:cubicBezTo>
                <a:cubicBezTo>
                  <a:pt x="11851478" y="651539"/>
                  <a:pt x="11847153" y="652259"/>
                  <a:pt x="11843187" y="651539"/>
                </a:cubicBezTo>
                <a:cubicBezTo>
                  <a:pt x="11831294" y="649380"/>
                  <a:pt x="11827690" y="638226"/>
                  <a:pt x="11825167" y="628150"/>
                </a:cubicBezTo>
                <a:lnTo>
                  <a:pt x="11824806" y="627431"/>
                </a:lnTo>
                <a:cubicBezTo>
                  <a:pt x="11822644" y="620954"/>
                  <a:pt x="11820842" y="614118"/>
                  <a:pt x="11819399" y="608001"/>
                </a:cubicBezTo>
                <a:cubicBezTo>
                  <a:pt x="11817598" y="601884"/>
                  <a:pt x="11815796" y="595767"/>
                  <a:pt x="11814354" y="589650"/>
                </a:cubicBezTo>
                <a:cubicBezTo>
                  <a:pt x="11808947" y="588570"/>
                  <a:pt x="11804622" y="586771"/>
                  <a:pt x="11799937" y="584972"/>
                </a:cubicBezTo>
                <a:lnTo>
                  <a:pt x="11797774" y="584252"/>
                </a:lnTo>
                <a:cubicBezTo>
                  <a:pt x="11797054" y="584252"/>
                  <a:pt x="11795972" y="583533"/>
                  <a:pt x="11795252" y="583173"/>
                </a:cubicBezTo>
                <a:cubicBezTo>
                  <a:pt x="11790566" y="581374"/>
                  <a:pt x="11785520" y="579574"/>
                  <a:pt x="11781195" y="577056"/>
                </a:cubicBezTo>
                <a:cubicBezTo>
                  <a:pt x="11778311" y="574537"/>
                  <a:pt x="11775068" y="573098"/>
                  <a:pt x="11771824" y="570939"/>
                </a:cubicBezTo>
                <a:cubicBezTo>
                  <a:pt x="11768941" y="569859"/>
                  <a:pt x="11766057" y="568060"/>
                  <a:pt x="11763174" y="566261"/>
                </a:cubicBezTo>
                <a:cubicBezTo>
                  <a:pt x="11759570" y="563742"/>
                  <a:pt x="11754524" y="559785"/>
                  <a:pt x="11754164" y="553668"/>
                </a:cubicBezTo>
                <a:cubicBezTo>
                  <a:pt x="11753803" y="543233"/>
                  <a:pt x="11764255" y="535317"/>
                  <a:pt x="11771824" y="529919"/>
                </a:cubicBezTo>
                <a:lnTo>
                  <a:pt x="11774347" y="527760"/>
                </a:lnTo>
                <a:cubicBezTo>
                  <a:pt x="11779033" y="524162"/>
                  <a:pt x="11784079" y="520204"/>
                  <a:pt x="11789485" y="517325"/>
                </a:cubicBezTo>
                <a:cubicBezTo>
                  <a:pt x="11791647" y="515886"/>
                  <a:pt x="11793810" y="514447"/>
                  <a:pt x="11795972" y="513367"/>
                </a:cubicBezTo>
                <a:cubicBezTo>
                  <a:pt x="11799577" y="510849"/>
                  <a:pt x="11803181" y="508689"/>
                  <a:pt x="11806785" y="506890"/>
                </a:cubicBezTo>
                <a:lnTo>
                  <a:pt x="11807145" y="506890"/>
                </a:lnTo>
                <a:cubicBezTo>
                  <a:pt x="11806785" y="503292"/>
                  <a:pt x="11807145" y="499334"/>
                  <a:pt x="11807506" y="495377"/>
                </a:cubicBezTo>
                <a:cubicBezTo>
                  <a:pt x="11807867" y="494297"/>
                  <a:pt x="11807867" y="493217"/>
                  <a:pt x="11807867" y="492137"/>
                </a:cubicBezTo>
                <a:cubicBezTo>
                  <a:pt x="11808227" y="490698"/>
                  <a:pt x="11808227" y="489619"/>
                  <a:pt x="11808227" y="488180"/>
                </a:cubicBezTo>
                <a:cubicBezTo>
                  <a:pt x="11808227" y="485661"/>
                  <a:pt x="11808587" y="483143"/>
                  <a:pt x="11808947" y="480264"/>
                </a:cubicBezTo>
                <a:lnTo>
                  <a:pt x="11808947" y="479544"/>
                </a:lnTo>
                <a:cubicBezTo>
                  <a:pt x="11810029" y="476305"/>
                  <a:pt x="11810749" y="473067"/>
                  <a:pt x="11811110" y="469829"/>
                </a:cubicBezTo>
                <a:cubicBezTo>
                  <a:pt x="11811110" y="468749"/>
                  <a:pt x="11811471" y="468030"/>
                  <a:pt x="11811471" y="467310"/>
                </a:cubicBezTo>
                <a:lnTo>
                  <a:pt x="11813603" y="456429"/>
                </a:lnTo>
                <a:lnTo>
                  <a:pt x="11811780" y="459849"/>
                </a:lnTo>
                <a:lnTo>
                  <a:pt x="11813759" y="455631"/>
                </a:lnTo>
                <a:lnTo>
                  <a:pt x="11814715" y="450758"/>
                </a:lnTo>
                <a:lnTo>
                  <a:pt x="11816923" y="448887"/>
                </a:lnTo>
                <a:lnTo>
                  <a:pt x="11818740" y="445014"/>
                </a:lnTo>
                <a:lnTo>
                  <a:pt x="11813362" y="448054"/>
                </a:lnTo>
                <a:cubicBezTo>
                  <a:pt x="11813362" y="448742"/>
                  <a:pt x="11812636" y="448398"/>
                  <a:pt x="11812999" y="448054"/>
                </a:cubicBezTo>
                <a:cubicBezTo>
                  <a:pt x="11815900" y="440491"/>
                  <a:pt x="11823879" y="436709"/>
                  <a:pt x="11832220" y="436365"/>
                </a:cubicBezTo>
                <a:close/>
                <a:moveTo>
                  <a:pt x="2998250" y="436217"/>
                </a:moveTo>
                <a:cubicBezTo>
                  <a:pt x="2998611" y="436217"/>
                  <a:pt x="2998611" y="436217"/>
                  <a:pt x="2998611" y="436217"/>
                </a:cubicBezTo>
                <a:cubicBezTo>
                  <a:pt x="3000776" y="435134"/>
                  <a:pt x="3004385" y="436217"/>
                  <a:pt x="3004023" y="439466"/>
                </a:cubicBezTo>
                <a:cubicBezTo>
                  <a:pt x="3001858" y="464380"/>
                  <a:pt x="3005467" y="490377"/>
                  <a:pt x="3004385" y="516013"/>
                </a:cubicBezTo>
                <a:cubicBezTo>
                  <a:pt x="3004385" y="517458"/>
                  <a:pt x="3001858" y="517458"/>
                  <a:pt x="3001858" y="515652"/>
                </a:cubicBezTo>
                <a:cubicBezTo>
                  <a:pt x="3000415" y="491460"/>
                  <a:pt x="3000055" y="466547"/>
                  <a:pt x="2997530" y="441994"/>
                </a:cubicBezTo>
                <a:cubicBezTo>
                  <a:pt x="2969384" y="442355"/>
                  <a:pt x="2942321" y="443438"/>
                  <a:pt x="2914177" y="440189"/>
                </a:cubicBezTo>
                <a:cubicBezTo>
                  <a:pt x="2912012" y="439827"/>
                  <a:pt x="2912012" y="436578"/>
                  <a:pt x="2914538" y="436578"/>
                </a:cubicBezTo>
                <a:cubicBezTo>
                  <a:pt x="2942321" y="435856"/>
                  <a:pt x="2970467" y="436578"/>
                  <a:pt x="2998250" y="436217"/>
                </a:cubicBezTo>
                <a:close/>
                <a:moveTo>
                  <a:pt x="3404778" y="435383"/>
                </a:moveTo>
                <a:cubicBezTo>
                  <a:pt x="3403085" y="436780"/>
                  <a:pt x="3401704" y="437996"/>
                  <a:pt x="3400059" y="440196"/>
                </a:cubicBezTo>
                <a:cubicBezTo>
                  <a:pt x="3399171" y="441542"/>
                  <a:pt x="3398282" y="442889"/>
                  <a:pt x="3397394" y="444235"/>
                </a:cubicBezTo>
                <a:cubicBezTo>
                  <a:pt x="3401287" y="444478"/>
                  <a:pt x="3405360" y="445031"/>
                  <a:pt x="3409434" y="445585"/>
                </a:cubicBezTo>
                <a:cubicBezTo>
                  <a:pt x="3411030" y="442581"/>
                  <a:pt x="3412759" y="439084"/>
                  <a:pt x="3415028" y="436522"/>
                </a:cubicBezTo>
                <a:cubicBezTo>
                  <a:pt x="3412252" y="436049"/>
                  <a:pt x="3409477" y="435576"/>
                  <a:pt x="3406881" y="435414"/>
                </a:cubicBezTo>
                <a:cubicBezTo>
                  <a:pt x="3406076" y="435464"/>
                  <a:pt x="3405271" y="435514"/>
                  <a:pt x="3404778" y="435383"/>
                </a:cubicBezTo>
                <a:close/>
                <a:moveTo>
                  <a:pt x="11823670" y="435153"/>
                </a:moveTo>
                <a:cubicBezTo>
                  <a:pt x="11824682" y="434774"/>
                  <a:pt x="11825020" y="436289"/>
                  <a:pt x="11824008" y="436289"/>
                </a:cubicBezTo>
                <a:cubicBezTo>
                  <a:pt x="11821984" y="436668"/>
                  <a:pt x="11820298" y="437803"/>
                  <a:pt x="11818611" y="438561"/>
                </a:cubicBezTo>
                <a:cubicBezTo>
                  <a:pt x="11816925" y="439697"/>
                  <a:pt x="11815913" y="441211"/>
                  <a:pt x="11814564" y="442347"/>
                </a:cubicBezTo>
                <a:cubicBezTo>
                  <a:pt x="11814227" y="442347"/>
                  <a:pt x="11814227" y="441968"/>
                  <a:pt x="11814227" y="441968"/>
                </a:cubicBezTo>
                <a:cubicBezTo>
                  <a:pt x="11815576" y="440075"/>
                  <a:pt x="11816588" y="438939"/>
                  <a:pt x="11818274" y="437803"/>
                </a:cubicBezTo>
                <a:cubicBezTo>
                  <a:pt x="11819960" y="436668"/>
                  <a:pt x="11821984" y="435532"/>
                  <a:pt x="11823670" y="435153"/>
                </a:cubicBezTo>
                <a:close/>
                <a:moveTo>
                  <a:pt x="3368803" y="433746"/>
                </a:moveTo>
                <a:cubicBezTo>
                  <a:pt x="3368359" y="434419"/>
                  <a:pt x="3368540" y="434731"/>
                  <a:pt x="3367915" y="435092"/>
                </a:cubicBezTo>
                <a:cubicBezTo>
                  <a:pt x="3365958" y="437474"/>
                  <a:pt x="3364000" y="439855"/>
                  <a:pt x="3362043" y="442236"/>
                </a:cubicBezTo>
                <a:cubicBezTo>
                  <a:pt x="3367234" y="442559"/>
                  <a:pt x="3372737" y="442701"/>
                  <a:pt x="3378240" y="442843"/>
                </a:cubicBezTo>
                <a:cubicBezTo>
                  <a:pt x="3378504" y="441859"/>
                  <a:pt x="3378768" y="440874"/>
                  <a:pt x="3379524" y="440020"/>
                </a:cubicBezTo>
                <a:cubicBezTo>
                  <a:pt x="3380232" y="438362"/>
                  <a:pt x="3381072" y="436211"/>
                  <a:pt x="3382094" y="434372"/>
                </a:cubicBezTo>
                <a:cubicBezTo>
                  <a:pt x="3377707" y="434000"/>
                  <a:pt x="3373009" y="433807"/>
                  <a:pt x="3368803" y="433746"/>
                </a:cubicBezTo>
                <a:close/>
                <a:moveTo>
                  <a:pt x="3060884" y="432711"/>
                </a:moveTo>
                <a:cubicBezTo>
                  <a:pt x="3057315" y="435192"/>
                  <a:pt x="3054373" y="437312"/>
                  <a:pt x="3050938" y="439301"/>
                </a:cubicBezTo>
                <a:cubicBezTo>
                  <a:pt x="3054136" y="444105"/>
                  <a:pt x="3057335" y="448910"/>
                  <a:pt x="3060846" y="453534"/>
                </a:cubicBezTo>
                <a:lnTo>
                  <a:pt x="3061434" y="452841"/>
                </a:lnTo>
                <a:lnTo>
                  <a:pt x="3064315" y="449444"/>
                </a:lnTo>
                <a:cubicBezTo>
                  <a:pt x="3066141" y="447555"/>
                  <a:pt x="3067654" y="445847"/>
                  <a:pt x="3069348" y="444451"/>
                </a:cubicBezTo>
                <a:cubicBezTo>
                  <a:pt x="3066690" y="440581"/>
                  <a:pt x="3063540" y="436581"/>
                  <a:pt x="3060884" y="432711"/>
                </a:cubicBezTo>
                <a:close/>
                <a:moveTo>
                  <a:pt x="3331399" y="432520"/>
                </a:moveTo>
                <a:lnTo>
                  <a:pt x="3331579" y="432832"/>
                </a:lnTo>
                <a:cubicBezTo>
                  <a:pt x="3330246" y="434851"/>
                  <a:pt x="3328601" y="437052"/>
                  <a:pt x="3327269" y="439071"/>
                </a:cubicBezTo>
                <a:cubicBezTo>
                  <a:pt x="3326512" y="439925"/>
                  <a:pt x="3325936" y="441091"/>
                  <a:pt x="3325493" y="441764"/>
                </a:cubicBezTo>
                <a:cubicBezTo>
                  <a:pt x="3330502" y="441776"/>
                  <a:pt x="3335513" y="441787"/>
                  <a:pt x="3340704" y="442110"/>
                </a:cubicBezTo>
                <a:cubicBezTo>
                  <a:pt x="3340835" y="441618"/>
                  <a:pt x="3340655" y="441306"/>
                  <a:pt x="3340967" y="441125"/>
                </a:cubicBezTo>
                <a:cubicBezTo>
                  <a:pt x="3342432" y="438613"/>
                  <a:pt x="3343584" y="436282"/>
                  <a:pt x="3344736" y="433951"/>
                </a:cubicBezTo>
                <a:cubicBezTo>
                  <a:pt x="3344868" y="433458"/>
                  <a:pt x="3345181" y="433277"/>
                  <a:pt x="3345181" y="433277"/>
                </a:cubicBezTo>
                <a:cubicBezTo>
                  <a:pt x="3340482" y="433085"/>
                  <a:pt x="3336097" y="432712"/>
                  <a:pt x="3331399" y="432520"/>
                </a:cubicBezTo>
                <a:close/>
                <a:moveTo>
                  <a:pt x="954809" y="428905"/>
                </a:moveTo>
                <a:cubicBezTo>
                  <a:pt x="954449" y="429986"/>
                  <a:pt x="953729" y="431068"/>
                  <a:pt x="953369" y="432509"/>
                </a:cubicBezTo>
                <a:cubicBezTo>
                  <a:pt x="952289" y="431789"/>
                  <a:pt x="951209" y="432509"/>
                  <a:pt x="951929" y="433591"/>
                </a:cubicBezTo>
                <a:cubicBezTo>
                  <a:pt x="951929" y="434312"/>
                  <a:pt x="951929" y="434673"/>
                  <a:pt x="951929" y="435033"/>
                </a:cubicBezTo>
                <a:cubicBezTo>
                  <a:pt x="941127" y="457023"/>
                  <a:pt x="931406" y="479013"/>
                  <a:pt x="922763" y="502445"/>
                </a:cubicBezTo>
                <a:cubicBezTo>
                  <a:pt x="921684" y="503527"/>
                  <a:pt x="920964" y="504968"/>
                  <a:pt x="922044" y="507132"/>
                </a:cubicBezTo>
                <a:cubicBezTo>
                  <a:pt x="922044" y="507132"/>
                  <a:pt x="922044" y="507132"/>
                  <a:pt x="922404" y="507492"/>
                </a:cubicBezTo>
                <a:cubicBezTo>
                  <a:pt x="922763" y="507853"/>
                  <a:pt x="923124" y="508573"/>
                  <a:pt x="923844" y="508934"/>
                </a:cubicBezTo>
                <a:cubicBezTo>
                  <a:pt x="928885" y="513981"/>
                  <a:pt x="938247" y="513621"/>
                  <a:pt x="945088" y="513621"/>
                </a:cubicBezTo>
                <a:cubicBezTo>
                  <a:pt x="950128" y="513621"/>
                  <a:pt x="955529" y="513260"/>
                  <a:pt x="960930" y="513260"/>
                </a:cubicBezTo>
                <a:cubicBezTo>
                  <a:pt x="968132" y="513260"/>
                  <a:pt x="973532" y="516144"/>
                  <a:pt x="980374" y="511818"/>
                </a:cubicBezTo>
                <a:cubicBezTo>
                  <a:pt x="981453" y="511097"/>
                  <a:pt x="982173" y="510016"/>
                  <a:pt x="982534" y="508573"/>
                </a:cubicBezTo>
                <a:cubicBezTo>
                  <a:pt x="986134" y="507853"/>
                  <a:pt x="989735" y="505329"/>
                  <a:pt x="988294" y="500642"/>
                </a:cubicBezTo>
                <a:cubicBezTo>
                  <a:pt x="985054" y="488747"/>
                  <a:pt x="977133" y="479734"/>
                  <a:pt x="971012" y="468920"/>
                </a:cubicBezTo>
                <a:cubicBezTo>
                  <a:pt x="964891" y="458825"/>
                  <a:pt x="962370" y="447290"/>
                  <a:pt x="956610" y="437196"/>
                </a:cubicBezTo>
                <a:cubicBezTo>
                  <a:pt x="957330" y="435033"/>
                  <a:pt x="958050" y="433231"/>
                  <a:pt x="958770" y="430707"/>
                </a:cubicBezTo>
                <a:cubicBezTo>
                  <a:pt x="959490" y="428544"/>
                  <a:pt x="955890" y="427102"/>
                  <a:pt x="954809" y="428905"/>
                </a:cubicBezTo>
                <a:close/>
                <a:moveTo>
                  <a:pt x="3296756" y="428863"/>
                </a:moveTo>
                <a:cubicBezTo>
                  <a:pt x="3295833" y="432310"/>
                  <a:pt x="3293743" y="435184"/>
                  <a:pt x="3291835" y="438369"/>
                </a:cubicBezTo>
                <a:cubicBezTo>
                  <a:pt x="3295103" y="438973"/>
                  <a:pt x="3298684" y="439396"/>
                  <a:pt x="3302266" y="439819"/>
                </a:cubicBezTo>
                <a:cubicBezTo>
                  <a:pt x="3303368" y="436683"/>
                  <a:pt x="3304292" y="433237"/>
                  <a:pt x="3306381" y="430363"/>
                </a:cubicBezTo>
                <a:cubicBezTo>
                  <a:pt x="3302981" y="430252"/>
                  <a:pt x="3300024" y="429467"/>
                  <a:pt x="3296756" y="428863"/>
                </a:cubicBezTo>
                <a:close/>
                <a:moveTo>
                  <a:pt x="9634728" y="428757"/>
                </a:moveTo>
                <a:cubicBezTo>
                  <a:pt x="9636523" y="428000"/>
                  <a:pt x="9637241" y="431028"/>
                  <a:pt x="9635445" y="431407"/>
                </a:cubicBezTo>
                <a:cubicBezTo>
                  <a:pt x="9629341" y="432542"/>
                  <a:pt x="9623238" y="433678"/>
                  <a:pt x="9617134" y="435192"/>
                </a:cubicBezTo>
                <a:cubicBezTo>
                  <a:pt x="9616056" y="435571"/>
                  <a:pt x="9615338" y="433299"/>
                  <a:pt x="9616774" y="432921"/>
                </a:cubicBezTo>
                <a:cubicBezTo>
                  <a:pt x="9622878" y="431407"/>
                  <a:pt x="9628624" y="429893"/>
                  <a:pt x="9634728" y="428757"/>
                </a:cubicBezTo>
                <a:close/>
                <a:moveTo>
                  <a:pt x="3685077" y="426985"/>
                </a:moveTo>
                <a:cubicBezTo>
                  <a:pt x="3687205" y="426631"/>
                  <a:pt x="3687916" y="429811"/>
                  <a:pt x="3685786" y="430519"/>
                </a:cubicBezTo>
                <a:cubicBezTo>
                  <a:pt x="3672658" y="433699"/>
                  <a:pt x="3659885" y="435818"/>
                  <a:pt x="3646402" y="431578"/>
                </a:cubicBezTo>
                <a:cubicBezTo>
                  <a:pt x="3645337" y="431225"/>
                  <a:pt x="3645692" y="429458"/>
                  <a:pt x="3646757" y="429811"/>
                </a:cubicBezTo>
                <a:cubicBezTo>
                  <a:pt x="3660241" y="432992"/>
                  <a:pt x="3672303" y="430519"/>
                  <a:pt x="3685077" y="426985"/>
                </a:cubicBezTo>
                <a:close/>
                <a:moveTo>
                  <a:pt x="10892213" y="420730"/>
                </a:moveTo>
                <a:cubicBezTo>
                  <a:pt x="10892558" y="418926"/>
                  <a:pt x="10895670" y="419287"/>
                  <a:pt x="10895670" y="421452"/>
                </a:cubicBezTo>
                <a:cubicBezTo>
                  <a:pt x="10893596" y="456089"/>
                  <a:pt x="10893250" y="490725"/>
                  <a:pt x="10891867" y="525723"/>
                </a:cubicBezTo>
                <a:cubicBezTo>
                  <a:pt x="10891176" y="545206"/>
                  <a:pt x="10891867" y="564328"/>
                  <a:pt x="10893250" y="583450"/>
                </a:cubicBezTo>
                <a:cubicBezTo>
                  <a:pt x="10894287" y="600408"/>
                  <a:pt x="10892558" y="618448"/>
                  <a:pt x="10897398" y="634684"/>
                </a:cubicBezTo>
                <a:cubicBezTo>
                  <a:pt x="10898781" y="639374"/>
                  <a:pt x="10891867" y="641178"/>
                  <a:pt x="10890485" y="636488"/>
                </a:cubicBezTo>
                <a:cubicBezTo>
                  <a:pt x="10884609" y="619530"/>
                  <a:pt x="10886682" y="601130"/>
                  <a:pt x="10885300" y="583450"/>
                </a:cubicBezTo>
                <a:cubicBezTo>
                  <a:pt x="10883916" y="563967"/>
                  <a:pt x="10883225" y="544845"/>
                  <a:pt x="10884263" y="525361"/>
                </a:cubicBezTo>
                <a:cubicBezTo>
                  <a:pt x="10885991" y="491086"/>
                  <a:pt x="10884954" y="454285"/>
                  <a:pt x="10892213" y="420730"/>
                </a:cubicBezTo>
                <a:close/>
                <a:moveTo>
                  <a:pt x="3261642" y="420070"/>
                </a:moveTo>
                <a:cubicBezTo>
                  <a:pt x="3260802" y="422221"/>
                  <a:pt x="3258978" y="424110"/>
                  <a:pt x="3257645" y="426129"/>
                </a:cubicBezTo>
                <a:cubicBezTo>
                  <a:pt x="3256575" y="427164"/>
                  <a:pt x="3255506" y="428199"/>
                  <a:pt x="3254930" y="429365"/>
                </a:cubicBezTo>
                <a:cubicBezTo>
                  <a:pt x="3259545" y="430853"/>
                  <a:pt x="3264160" y="432342"/>
                  <a:pt x="3269087" y="433649"/>
                </a:cubicBezTo>
                <a:cubicBezTo>
                  <a:pt x="3268906" y="433338"/>
                  <a:pt x="3268906" y="433338"/>
                  <a:pt x="3268727" y="433026"/>
                </a:cubicBezTo>
                <a:cubicBezTo>
                  <a:pt x="3270323" y="430022"/>
                  <a:pt x="3272051" y="426525"/>
                  <a:pt x="3274140" y="423651"/>
                </a:cubicBezTo>
                <a:cubicBezTo>
                  <a:pt x="3270018" y="422294"/>
                  <a:pt x="3266076" y="421247"/>
                  <a:pt x="3261642" y="420070"/>
                </a:cubicBezTo>
                <a:close/>
                <a:moveTo>
                  <a:pt x="3619033" y="412674"/>
                </a:moveTo>
                <a:cubicBezTo>
                  <a:pt x="3641960" y="418681"/>
                  <a:pt x="3663793" y="423982"/>
                  <a:pt x="3687447" y="416208"/>
                </a:cubicBezTo>
                <a:cubicBezTo>
                  <a:pt x="3689994" y="415501"/>
                  <a:pt x="3691087" y="419741"/>
                  <a:pt x="3688176" y="420448"/>
                </a:cubicBezTo>
                <a:cubicBezTo>
                  <a:pt x="3667069" y="427868"/>
                  <a:pt x="3637593" y="426101"/>
                  <a:pt x="3618670" y="413381"/>
                </a:cubicBezTo>
                <a:cubicBezTo>
                  <a:pt x="3618305" y="413381"/>
                  <a:pt x="3618670" y="412321"/>
                  <a:pt x="3619033" y="412674"/>
                </a:cubicBezTo>
                <a:close/>
                <a:moveTo>
                  <a:pt x="11389363" y="409593"/>
                </a:moveTo>
                <a:cubicBezTo>
                  <a:pt x="11389363" y="407795"/>
                  <a:pt x="11391932" y="407795"/>
                  <a:pt x="11392299" y="409593"/>
                </a:cubicBezTo>
                <a:cubicBezTo>
                  <a:pt x="11394134" y="426854"/>
                  <a:pt x="11399270" y="444114"/>
                  <a:pt x="11399638" y="461375"/>
                </a:cubicBezTo>
                <a:cubicBezTo>
                  <a:pt x="11399638" y="476118"/>
                  <a:pt x="11395968" y="489783"/>
                  <a:pt x="11394134" y="504167"/>
                </a:cubicBezTo>
                <a:cubicBezTo>
                  <a:pt x="11393033" y="509201"/>
                  <a:pt x="11385694" y="506684"/>
                  <a:pt x="11386428" y="502009"/>
                </a:cubicBezTo>
                <a:cubicBezTo>
                  <a:pt x="11389363" y="483670"/>
                  <a:pt x="11394134" y="466769"/>
                  <a:pt x="11392299" y="448429"/>
                </a:cubicBezTo>
                <a:cubicBezTo>
                  <a:pt x="11391198" y="435484"/>
                  <a:pt x="11389731" y="422539"/>
                  <a:pt x="11389363" y="409593"/>
                </a:cubicBezTo>
                <a:close/>
                <a:moveTo>
                  <a:pt x="532014" y="406404"/>
                </a:moveTo>
                <a:cubicBezTo>
                  <a:pt x="530932" y="467089"/>
                  <a:pt x="529850" y="527774"/>
                  <a:pt x="530211" y="588459"/>
                </a:cubicBezTo>
                <a:cubicBezTo>
                  <a:pt x="530211" y="592071"/>
                  <a:pt x="532736" y="593877"/>
                  <a:pt x="535260" y="594238"/>
                </a:cubicBezTo>
                <a:cubicBezTo>
                  <a:pt x="536342" y="595322"/>
                  <a:pt x="537425" y="596045"/>
                  <a:pt x="539588" y="596406"/>
                </a:cubicBezTo>
                <a:cubicBezTo>
                  <a:pt x="599097" y="604352"/>
                  <a:pt x="654279" y="562812"/>
                  <a:pt x="653558" y="500321"/>
                </a:cubicBezTo>
                <a:cubicBezTo>
                  <a:pt x="652837" y="431328"/>
                  <a:pt x="600901" y="404598"/>
                  <a:pt x="539588" y="406404"/>
                </a:cubicBezTo>
                <a:close/>
                <a:moveTo>
                  <a:pt x="3229097" y="405631"/>
                </a:moveTo>
                <a:cubicBezTo>
                  <a:pt x="3227944" y="407962"/>
                  <a:pt x="3225939" y="409539"/>
                  <a:pt x="3224426" y="411247"/>
                </a:cubicBezTo>
                <a:cubicBezTo>
                  <a:pt x="3223537" y="412594"/>
                  <a:pt x="3222468" y="413628"/>
                  <a:pt x="3221268" y="415156"/>
                </a:cubicBezTo>
                <a:cubicBezTo>
                  <a:pt x="3225750" y="417137"/>
                  <a:pt x="3229921" y="419298"/>
                  <a:pt x="3234091" y="421460"/>
                </a:cubicBezTo>
                <a:cubicBezTo>
                  <a:pt x="3235820" y="417963"/>
                  <a:pt x="3237860" y="414286"/>
                  <a:pt x="3240756" y="411362"/>
                </a:cubicBezTo>
                <a:cubicBezTo>
                  <a:pt x="3236765" y="409512"/>
                  <a:pt x="3232774" y="407662"/>
                  <a:pt x="3229097" y="405631"/>
                </a:cubicBezTo>
                <a:close/>
                <a:moveTo>
                  <a:pt x="3040200" y="400586"/>
                </a:moveTo>
                <a:cubicBezTo>
                  <a:pt x="3038325" y="401671"/>
                  <a:pt x="3036139" y="402937"/>
                  <a:pt x="3033953" y="404203"/>
                </a:cubicBezTo>
                <a:cubicBezTo>
                  <a:pt x="3033016" y="404745"/>
                  <a:pt x="3031767" y="405468"/>
                  <a:pt x="3031010" y="406322"/>
                </a:cubicBezTo>
                <a:cubicBezTo>
                  <a:pt x="3034076" y="411619"/>
                  <a:pt x="3036964" y="416605"/>
                  <a:pt x="3040030" y="421902"/>
                </a:cubicBezTo>
                <a:cubicBezTo>
                  <a:pt x="3042793" y="419470"/>
                  <a:pt x="3045555" y="417039"/>
                  <a:pt x="3048810" y="414739"/>
                </a:cubicBezTo>
                <a:cubicBezTo>
                  <a:pt x="3045923" y="409753"/>
                  <a:pt x="3042905" y="405260"/>
                  <a:pt x="3040200" y="400586"/>
                </a:cubicBezTo>
                <a:close/>
                <a:moveTo>
                  <a:pt x="11084460" y="399668"/>
                </a:moveTo>
                <a:cubicBezTo>
                  <a:pt x="11085520" y="400375"/>
                  <a:pt x="11086933" y="400375"/>
                  <a:pt x="11087993" y="400728"/>
                </a:cubicBezTo>
                <a:cubicBezTo>
                  <a:pt x="11091173" y="401788"/>
                  <a:pt x="11090821" y="405675"/>
                  <a:pt x="11087993" y="406735"/>
                </a:cubicBezTo>
                <a:cubicBezTo>
                  <a:pt x="11085874" y="407441"/>
                  <a:pt x="11083753" y="406735"/>
                  <a:pt x="11081986" y="405675"/>
                </a:cubicBezTo>
                <a:cubicBezTo>
                  <a:pt x="11078806" y="404261"/>
                  <a:pt x="11081280" y="398254"/>
                  <a:pt x="11084460" y="399668"/>
                </a:cubicBezTo>
                <a:close/>
                <a:moveTo>
                  <a:pt x="11307633" y="389259"/>
                </a:moveTo>
                <a:cubicBezTo>
                  <a:pt x="11309074" y="414509"/>
                  <a:pt x="11311958" y="439038"/>
                  <a:pt x="11313039" y="464288"/>
                </a:cubicBezTo>
                <a:cubicBezTo>
                  <a:pt x="11313760" y="485570"/>
                  <a:pt x="11314480" y="507573"/>
                  <a:pt x="11311958" y="528855"/>
                </a:cubicBezTo>
                <a:cubicBezTo>
                  <a:pt x="11312318" y="528855"/>
                  <a:pt x="11312678" y="528855"/>
                  <a:pt x="11312678" y="528855"/>
                </a:cubicBezTo>
                <a:cubicBezTo>
                  <a:pt x="11341151" y="527773"/>
                  <a:pt x="11336827" y="477994"/>
                  <a:pt x="11336827" y="458155"/>
                </a:cubicBezTo>
                <a:cubicBezTo>
                  <a:pt x="11337186" y="440119"/>
                  <a:pt x="11339349" y="384931"/>
                  <a:pt x="11310876" y="389619"/>
                </a:cubicBezTo>
                <a:cubicBezTo>
                  <a:pt x="11309796" y="389980"/>
                  <a:pt x="11308353" y="389619"/>
                  <a:pt x="11307633" y="389259"/>
                </a:cubicBezTo>
                <a:close/>
                <a:moveTo>
                  <a:pt x="9806519" y="389259"/>
                </a:moveTo>
                <a:cubicBezTo>
                  <a:pt x="9805439" y="389619"/>
                  <a:pt x="9804357" y="389980"/>
                  <a:pt x="9803276" y="389619"/>
                </a:cubicBezTo>
                <a:cubicBezTo>
                  <a:pt x="9774804" y="384931"/>
                  <a:pt x="9776966" y="440119"/>
                  <a:pt x="9777326" y="458155"/>
                </a:cubicBezTo>
                <a:cubicBezTo>
                  <a:pt x="9777326" y="477994"/>
                  <a:pt x="9773002" y="527773"/>
                  <a:pt x="9801474" y="528855"/>
                </a:cubicBezTo>
                <a:cubicBezTo>
                  <a:pt x="9801474" y="528855"/>
                  <a:pt x="9801834" y="528855"/>
                  <a:pt x="9802194" y="528855"/>
                </a:cubicBezTo>
                <a:cubicBezTo>
                  <a:pt x="9799672" y="507573"/>
                  <a:pt x="9800032" y="485570"/>
                  <a:pt x="9801114" y="464288"/>
                </a:cubicBezTo>
                <a:cubicBezTo>
                  <a:pt x="9802194" y="439038"/>
                  <a:pt x="9805078" y="414509"/>
                  <a:pt x="9806519" y="389259"/>
                </a:cubicBezTo>
                <a:close/>
                <a:moveTo>
                  <a:pt x="3164768" y="386710"/>
                </a:moveTo>
                <a:cubicBezTo>
                  <a:pt x="3145195" y="410523"/>
                  <a:pt x="3124505" y="434566"/>
                  <a:pt x="3102372" y="456117"/>
                </a:cubicBezTo>
                <a:cubicBezTo>
                  <a:pt x="3112843" y="466280"/>
                  <a:pt x="3124695" y="475227"/>
                  <a:pt x="3138192" y="481974"/>
                </a:cubicBezTo>
                <a:cubicBezTo>
                  <a:pt x="3156220" y="491506"/>
                  <a:pt x="3175041" y="498084"/>
                  <a:pt x="3194568" y="503003"/>
                </a:cubicBezTo>
                <a:cubicBezTo>
                  <a:pt x="3201134" y="491297"/>
                  <a:pt x="3209407" y="481099"/>
                  <a:pt x="3218173" y="471031"/>
                </a:cubicBezTo>
                <a:cubicBezTo>
                  <a:pt x="3228320" y="459748"/>
                  <a:pt x="3236448" y="447138"/>
                  <a:pt x="3246415" y="435543"/>
                </a:cubicBezTo>
                <a:cubicBezTo>
                  <a:pt x="3215361" y="424400"/>
                  <a:pt x="3188486" y="407509"/>
                  <a:pt x="3164768" y="386710"/>
                </a:cubicBezTo>
                <a:close/>
                <a:moveTo>
                  <a:pt x="11081933" y="386678"/>
                </a:moveTo>
                <a:cubicBezTo>
                  <a:pt x="11086385" y="387060"/>
                  <a:pt x="11091580" y="385915"/>
                  <a:pt x="11095662" y="387823"/>
                </a:cubicBezTo>
                <a:cubicBezTo>
                  <a:pt x="11097517" y="388968"/>
                  <a:pt x="11097517" y="392403"/>
                  <a:pt x="11095290" y="393166"/>
                </a:cubicBezTo>
                <a:cubicBezTo>
                  <a:pt x="11092693" y="394693"/>
                  <a:pt x="11090096" y="394311"/>
                  <a:pt x="11087128" y="394311"/>
                </a:cubicBezTo>
                <a:cubicBezTo>
                  <a:pt x="11084902" y="393929"/>
                  <a:pt x="11082305" y="393548"/>
                  <a:pt x="11080078" y="393166"/>
                </a:cubicBezTo>
                <a:cubicBezTo>
                  <a:pt x="11075626" y="392403"/>
                  <a:pt x="11077481" y="385534"/>
                  <a:pt x="11081933" y="386678"/>
                </a:cubicBezTo>
                <a:close/>
                <a:moveTo>
                  <a:pt x="11371873" y="385746"/>
                </a:moveTo>
                <a:cubicBezTo>
                  <a:pt x="11384716" y="438000"/>
                  <a:pt x="11391688" y="483046"/>
                  <a:pt x="11370405" y="534219"/>
                </a:cubicBezTo>
                <a:cubicBezTo>
                  <a:pt x="11369304" y="537822"/>
                  <a:pt x="11363433" y="536380"/>
                  <a:pt x="11364534" y="532417"/>
                </a:cubicBezTo>
                <a:cubicBezTo>
                  <a:pt x="11372239" y="507552"/>
                  <a:pt x="11380312" y="483046"/>
                  <a:pt x="11378478" y="456739"/>
                </a:cubicBezTo>
                <a:cubicBezTo>
                  <a:pt x="11377010" y="432955"/>
                  <a:pt x="11372239" y="409891"/>
                  <a:pt x="11369304" y="386467"/>
                </a:cubicBezTo>
                <a:cubicBezTo>
                  <a:pt x="11369304" y="385026"/>
                  <a:pt x="11371506" y="383944"/>
                  <a:pt x="11371873" y="385746"/>
                </a:cubicBezTo>
                <a:close/>
                <a:moveTo>
                  <a:pt x="3194193" y="384236"/>
                </a:moveTo>
                <a:lnTo>
                  <a:pt x="3194373" y="384547"/>
                </a:lnTo>
                <a:cubicBezTo>
                  <a:pt x="3193040" y="386567"/>
                  <a:pt x="3191659" y="387783"/>
                  <a:pt x="3189834" y="389671"/>
                </a:cubicBezTo>
                <a:cubicBezTo>
                  <a:pt x="3189078" y="390525"/>
                  <a:pt x="3187696" y="391741"/>
                  <a:pt x="3186941" y="392595"/>
                </a:cubicBezTo>
                <a:cubicBezTo>
                  <a:pt x="3190846" y="395742"/>
                  <a:pt x="3194753" y="398888"/>
                  <a:pt x="3199104" y="401362"/>
                </a:cubicBezTo>
                <a:cubicBezTo>
                  <a:pt x="3201193" y="398488"/>
                  <a:pt x="3203234" y="394810"/>
                  <a:pt x="3206489" y="392510"/>
                </a:cubicBezTo>
                <a:cubicBezTo>
                  <a:pt x="3202138" y="390036"/>
                  <a:pt x="3197919" y="387071"/>
                  <a:pt x="3194193" y="384236"/>
                </a:cubicBezTo>
                <a:close/>
                <a:moveTo>
                  <a:pt x="3798696" y="378761"/>
                </a:moveTo>
                <a:cubicBezTo>
                  <a:pt x="3799804" y="377339"/>
                  <a:pt x="3802387" y="377695"/>
                  <a:pt x="3802019" y="379827"/>
                </a:cubicBezTo>
                <a:cubicBezTo>
                  <a:pt x="3798327" y="388713"/>
                  <a:pt x="3792421" y="397953"/>
                  <a:pt x="3785776" y="405418"/>
                </a:cubicBezTo>
                <a:cubicBezTo>
                  <a:pt x="3784300" y="407195"/>
                  <a:pt x="3782084" y="404706"/>
                  <a:pt x="3782823" y="402930"/>
                </a:cubicBezTo>
                <a:cubicBezTo>
                  <a:pt x="3787252" y="394400"/>
                  <a:pt x="3794635" y="387647"/>
                  <a:pt x="3798696" y="378761"/>
                </a:cubicBezTo>
                <a:close/>
                <a:moveTo>
                  <a:pt x="3807771" y="378449"/>
                </a:moveTo>
                <a:cubicBezTo>
                  <a:pt x="3808138" y="377339"/>
                  <a:pt x="3810340" y="377708"/>
                  <a:pt x="3809606" y="379188"/>
                </a:cubicBezTo>
                <a:cubicBezTo>
                  <a:pt x="3807037" y="388803"/>
                  <a:pt x="3801165" y="397307"/>
                  <a:pt x="3796395" y="406553"/>
                </a:cubicBezTo>
                <a:cubicBezTo>
                  <a:pt x="3795295" y="408771"/>
                  <a:pt x="3791626" y="406553"/>
                  <a:pt x="3793093" y="404334"/>
                </a:cubicBezTo>
                <a:cubicBezTo>
                  <a:pt x="3798230" y="395828"/>
                  <a:pt x="3804469" y="388063"/>
                  <a:pt x="3807771" y="378449"/>
                </a:cubicBezTo>
                <a:close/>
                <a:moveTo>
                  <a:pt x="3786901" y="377950"/>
                </a:moveTo>
                <a:cubicBezTo>
                  <a:pt x="3787991" y="375748"/>
                  <a:pt x="3791262" y="377217"/>
                  <a:pt x="3790535" y="379051"/>
                </a:cubicBezTo>
                <a:cubicBezTo>
                  <a:pt x="3788354" y="384922"/>
                  <a:pt x="3785083" y="390426"/>
                  <a:pt x="3781449" y="395564"/>
                </a:cubicBezTo>
                <a:cubicBezTo>
                  <a:pt x="3778178" y="399600"/>
                  <a:pt x="3774180" y="405472"/>
                  <a:pt x="3769455" y="408040"/>
                </a:cubicBezTo>
                <a:cubicBezTo>
                  <a:pt x="3768001" y="408774"/>
                  <a:pt x="3766183" y="407306"/>
                  <a:pt x="3767273" y="405472"/>
                </a:cubicBezTo>
                <a:cubicBezTo>
                  <a:pt x="3769455" y="401435"/>
                  <a:pt x="3774180" y="398133"/>
                  <a:pt x="3777088" y="394096"/>
                </a:cubicBezTo>
                <a:cubicBezTo>
                  <a:pt x="3781085" y="389325"/>
                  <a:pt x="3784720" y="384188"/>
                  <a:pt x="3786901" y="377950"/>
                </a:cubicBezTo>
                <a:close/>
                <a:moveTo>
                  <a:pt x="3817067" y="377537"/>
                </a:moveTo>
                <a:cubicBezTo>
                  <a:pt x="3817772" y="375748"/>
                  <a:pt x="3819893" y="376464"/>
                  <a:pt x="3819893" y="378252"/>
                </a:cubicBezTo>
                <a:cubicBezTo>
                  <a:pt x="3818127" y="386839"/>
                  <a:pt x="3812827" y="395068"/>
                  <a:pt x="3808233" y="402581"/>
                </a:cubicBezTo>
                <a:cubicBezTo>
                  <a:pt x="3807173" y="404012"/>
                  <a:pt x="3804346" y="403297"/>
                  <a:pt x="3805052" y="401150"/>
                </a:cubicBezTo>
                <a:cubicBezTo>
                  <a:pt x="3807527" y="392564"/>
                  <a:pt x="3815299" y="386482"/>
                  <a:pt x="3817067" y="377537"/>
                </a:cubicBezTo>
                <a:close/>
                <a:moveTo>
                  <a:pt x="9671945" y="377481"/>
                </a:moveTo>
                <a:cubicBezTo>
                  <a:pt x="9688301" y="388430"/>
                  <a:pt x="9701749" y="403392"/>
                  <a:pt x="9717376" y="415435"/>
                </a:cubicBezTo>
                <a:cubicBezTo>
                  <a:pt x="9719920" y="416894"/>
                  <a:pt x="9717376" y="421275"/>
                  <a:pt x="9714832" y="419450"/>
                </a:cubicBezTo>
                <a:cubicBezTo>
                  <a:pt x="9710835" y="416165"/>
                  <a:pt x="9707563" y="411786"/>
                  <a:pt x="9702839" y="408502"/>
                </a:cubicBezTo>
                <a:cubicBezTo>
                  <a:pt x="9699931" y="405947"/>
                  <a:pt x="9696297" y="403757"/>
                  <a:pt x="9693026" y="400837"/>
                </a:cubicBezTo>
                <a:cubicBezTo>
                  <a:pt x="9685393" y="393904"/>
                  <a:pt x="9678124" y="386605"/>
                  <a:pt x="9670492" y="379306"/>
                </a:cubicBezTo>
                <a:cubicBezTo>
                  <a:pt x="9669401" y="378576"/>
                  <a:pt x="9670855" y="377117"/>
                  <a:pt x="9671945" y="377481"/>
                </a:cubicBezTo>
                <a:close/>
                <a:moveTo>
                  <a:pt x="3828613" y="377230"/>
                </a:moveTo>
                <a:cubicBezTo>
                  <a:pt x="3828958" y="375748"/>
                  <a:pt x="3831033" y="376119"/>
                  <a:pt x="3830687" y="377970"/>
                </a:cubicBezTo>
                <a:cubicBezTo>
                  <a:pt x="3829303" y="382044"/>
                  <a:pt x="3827231" y="386117"/>
                  <a:pt x="3825156" y="390560"/>
                </a:cubicBezTo>
                <a:cubicBezTo>
                  <a:pt x="3823426" y="393523"/>
                  <a:pt x="3821700" y="399077"/>
                  <a:pt x="3818934" y="401299"/>
                </a:cubicBezTo>
                <a:cubicBezTo>
                  <a:pt x="3817897" y="402410"/>
                  <a:pt x="3815477" y="401670"/>
                  <a:pt x="3815822" y="400188"/>
                </a:cubicBezTo>
                <a:cubicBezTo>
                  <a:pt x="3816169" y="396115"/>
                  <a:pt x="3819625" y="392782"/>
                  <a:pt x="3821700" y="389820"/>
                </a:cubicBezTo>
                <a:cubicBezTo>
                  <a:pt x="3824120" y="385747"/>
                  <a:pt x="3826539" y="381673"/>
                  <a:pt x="3828613" y="377230"/>
                </a:cubicBezTo>
                <a:close/>
                <a:moveTo>
                  <a:pt x="3841094" y="375086"/>
                </a:moveTo>
                <a:cubicBezTo>
                  <a:pt x="3841800" y="372568"/>
                  <a:pt x="3845336" y="373647"/>
                  <a:pt x="3844629" y="376165"/>
                </a:cubicBezTo>
                <a:cubicBezTo>
                  <a:pt x="3842861" y="384437"/>
                  <a:pt x="3838621" y="391991"/>
                  <a:pt x="3835441" y="399543"/>
                </a:cubicBezTo>
                <a:cubicBezTo>
                  <a:pt x="3834027" y="402421"/>
                  <a:pt x="3829788" y="399543"/>
                  <a:pt x="3831201" y="396666"/>
                </a:cubicBezTo>
                <a:cubicBezTo>
                  <a:pt x="3834381" y="389473"/>
                  <a:pt x="3838621" y="382639"/>
                  <a:pt x="3841094" y="375086"/>
                </a:cubicBezTo>
                <a:close/>
                <a:moveTo>
                  <a:pt x="3851580" y="375081"/>
                </a:moveTo>
                <a:cubicBezTo>
                  <a:pt x="3852331" y="372568"/>
                  <a:pt x="3856445" y="373646"/>
                  <a:pt x="3856072" y="376518"/>
                </a:cubicBezTo>
                <a:cubicBezTo>
                  <a:pt x="3855697" y="379390"/>
                  <a:pt x="3854575" y="382263"/>
                  <a:pt x="3853079" y="385135"/>
                </a:cubicBezTo>
                <a:cubicBezTo>
                  <a:pt x="3851580" y="388007"/>
                  <a:pt x="3850459" y="391239"/>
                  <a:pt x="3848215" y="393393"/>
                </a:cubicBezTo>
                <a:cubicBezTo>
                  <a:pt x="3847092" y="394471"/>
                  <a:pt x="3844099" y="393753"/>
                  <a:pt x="3844472" y="391598"/>
                </a:cubicBezTo>
                <a:cubicBezTo>
                  <a:pt x="3844846" y="388725"/>
                  <a:pt x="3846718" y="386212"/>
                  <a:pt x="3848215" y="383699"/>
                </a:cubicBezTo>
                <a:cubicBezTo>
                  <a:pt x="3849711" y="380827"/>
                  <a:pt x="3850833" y="378313"/>
                  <a:pt x="3851580" y="375081"/>
                </a:cubicBezTo>
                <a:close/>
                <a:moveTo>
                  <a:pt x="9653697" y="374658"/>
                </a:moveTo>
                <a:cubicBezTo>
                  <a:pt x="9665488" y="377901"/>
                  <a:pt x="9673706" y="389435"/>
                  <a:pt x="9682640" y="397003"/>
                </a:cubicBezTo>
                <a:cubicBezTo>
                  <a:pt x="9693003" y="405653"/>
                  <a:pt x="9703364" y="414303"/>
                  <a:pt x="9713370" y="422953"/>
                </a:cubicBezTo>
                <a:cubicBezTo>
                  <a:pt x="9715157" y="424755"/>
                  <a:pt x="9712298" y="427639"/>
                  <a:pt x="9710511" y="425837"/>
                </a:cubicBezTo>
                <a:cubicBezTo>
                  <a:pt x="9701578" y="417908"/>
                  <a:pt x="9692287" y="410339"/>
                  <a:pt x="9682997" y="402410"/>
                </a:cubicBezTo>
                <a:cubicBezTo>
                  <a:pt x="9673350" y="394120"/>
                  <a:pt x="9664058" y="382587"/>
                  <a:pt x="9652981" y="376460"/>
                </a:cubicBezTo>
                <a:cubicBezTo>
                  <a:pt x="9651910" y="375738"/>
                  <a:pt x="9652625" y="373936"/>
                  <a:pt x="9653697" y="374658"/>
                </a:cubicBezTo>
                <a:close/>
                <a:moveTo>
                  <a:pt x="11344259" y="373896"/>
                </a:moveTo>
                <a:cubicBezTo>
                  <a:pt x="11388515" y="424749"/>
                  <a:pt x="11372683" y="497246"/>
                  <a:pt x="11345698" y="552428"/>
                </a:cubicBezTo>
                <a:cubicBezTo>
                  <a:pt x="11344259" y="555313"/>
                  <a:pt x="11339581" y="553150"/>
                  <a:pt x="11340661" y="550264"/>
                </a:cubicBezTo>
                <a:lnTo>
                  <a:pt x="11350322" y="514137"/>
                </a:lnTo>
                <a:lnTo>
                  <a:pt x="11351738" y="511135"/>
                </a:lnTo>
                <a:lnTo>
                  <a:pt x="11352103" y="507479"/>
                </a:lnTo>
                <a:lnTo>
                  <a:pt x="11364183" y="462305"/>
                </a:lnTo>
                <a:cubicBezTo>
                  <a:pt x="11366117" y="433045"/>
                  <a:pt x="11360450" y="404011"/>
                  <a:pt x="11342100" y="375699"/>
                </a:cubicBezTo>
                <a:cubicBezTo>
                  <a:pt x="11341020" y="374256"/>
                  <a:pt x="11343179" y="372813"/>
                  <a:pt x="11344259" y="373896"/>
                </a:cubicBezTo>
                <a:close/>
                <a:moveTo>
                  <a:pt x="3862409" y="372922"/>
                </a:moveTo>
                <a:cubicBezTo>
                  <a:pt x="3862409" y="372568"/>
                  <a:pt x="3862747" y="372568"/>
                  <a:pt x="3862747" y="372922"/>
                </a:cubicBezTo>
                <a:cubicBezTo>
                  <a:pt x="3864432" y="375748"/>
                  <a:pt x="3863421" y="379282"/>
                  <a:pt x="3862071" y="382109"/>
                </a:cubicBezTo>
                <a:cubicBezTo>
                  <a:pt x="3860722" y="385642"/>
                  <a:pt x="3859373" y="389529"/>
                  <a:pt x="3857687" y="392356"/>
                </a:cubicBezTo>
                <a:cubicBezTo>
                  <a:pt x="3856338" y="394476"/>
                  <a:pt x="3853639" y="393063"/>
                  <a:pt x="3854314" y="390943"/>
                </a:cubicBezTo>
                <a:cubicBezTo>
                  <a:pt x="3854989" y="387763"/>
                  <a:pt x="3857350" y="384935"/>
                  <a:pt x="3858699" y="382109"/>
                </a:cubicBezTo>
                <a:cubicBezTo>
                  <a:pt x="3860385" y="378928"/>
                  <a:pt x="3861060" y="375748"/>
                  <a:pt x="3862409" y="372922"/>
                </a:cubicBezTo>
                <a:close/>
                <a:moveTo>
                  <a:pt x="11076833" y="372587"/>
                </a:moveTo>
                <a:cubicBezTo>
                  <a:pt x="11084508" y="372587"/>
                  <a:pt x="11095110" y="371223"/>
                  <a:pt x="11101689" y="374631"/>
                </a:cubicBezTo>
                <a:cubicBezTo>
                  <a:pt x="11103882" y="375994"/>
                  <a:pt x="11103516" y="379402"/>
                  <a:pt x="11100958" y="379742"/>
                </a:cubicBezTo>
                <a:cubicBezTo>
                  <a:pt x="11096937" y="380423"/>
                  <a:pt x="11092550" y="379402"/>
                  <a:pt x="11088530" y="379060"/>
                </a:cubicBezTo>
                <a:cubicBezTo>
                  <a:pt x="11084508" y="379060"/>
                  <a:pt x="11080853" y="378719"/>
                  <a:pt x="11076833" y="378719"/>
                </a:cubicBezTo>
                <a:cubicBezTo>
                  <a:pt x="11072446" y="378719"/>
                  <a:pt x="11072446" y="372587"/>
                  <a:pt x="11076833" y="372587"/>
                </a:cubicBezTo>
                <a:close/>
                <a:moveTo>
                  <a:pt x="3873707" y="372215"/>
                </a:moveTo>
                <a:cubicBezTo>
                  <a:pt x="3874091" y="369388"/>
                  <a:pt x="3878698" y="369388"/>
                  <a:pt x="3878313" y="372215"/>
                </a:cubicBezTo>
                <a:cubicBezTo>
                  <a:pt x="3877929" y="376808"/>
                  <a:pt x="3876010" y="381049"/>
                  <a:pt x="3874091" y="384935"/>
                </a:cubicBezTo>
                <a:cubicBezTo>
                  <a:pt x="3872940" y="388116"/>
                  <a:pt x="3867950" y="386349"/>
                  <a:pt x="3869101" y="383522"/>
                </a:cubicBezTo>
                <a:cubicBezTo>
                  <a:pt x="3870635" y="379988"/>
                  <a:pt x="3872940" y="376102"/>
                  <a:pt x="3873707" y="372215"/>
                </a:cubicBezTo>
                <a:close/>
                <a:moveTo>
                  <a:pt x="9802580" y="369234"/>
                </a:moveTo>
                <a:cubicBezTo>
                  <a:pt x="9804777" y="369953"/>
                  <a:pt x="9803679" y="372830"/>
                  <a:pt x="9801482" y="372470"/>
                </a:cubicBezTo>
                <a:cubicBezTo>
                  <a:pt x="9765608" y="364919"/>
                  <a:pt x="9761216" y="408787"/>
                  <a:pt x="9755725" y="432158"/>
                </a:cubicBezTo>
                <a:cubicBezTo>
                  <a:pt x="9755725" y="432877"/>
                  <a:pt x="9754260" y="432877"/>
                  <a:pt x="9754260" y="432158"/>
                </a:cubicBezTo>
                <a:cubicBezTo>
                  <a:pt x="9755725" y="405191"/>
                  <a:pt x="9765242" y="361683"/>
                  <a:pt x="9802580" y="369234"/>
                </a:cubicBezTo>
                <a:close/>
                <a:moveTo>
                  <a:pt x="3886063" y="369099"/>
                </a:moveTo>
                <a:cubicBezTo>
                  <a:pt x="3886063" y="366208"/>
                  <a:pt x="3889866" y="366569"/>
                  <a:pt x="3889866" y="369099"/>
                </a:cubicBezTo>
                <a:cubicBezTo>
                  <a:pt x="3889866" y="371629"/>
                  <a:pt x="3888829" y="373797"/>
                  <a:pt x="3888137" y="376326"/>
                </a:cubicBezTo>
                <a:cubicBezTo>
                  <a:pt x="3887445" y="378133"/>
                  <a:pt x="3887445" y="380663"/>
                  <a:pt x="3885372" y="381387"/>
                </a:cubicBezTo>
                <a:cubicBezTo>
                  <a:pt x="3884680" y="381747"/>
                  <a:pt x="3883643" y="381025"/>
                  <a:pt x="3883298" y="380663"/>
                </a:cubicBezTo>
                <a:cubicBezTo>
                  <a:pt x="3882260" y="378495"/>
                  <a:pt x="3883643" y="377049"/>
                  <a:pt x="3884335" y="375242"/>
                </a:cubicBezTo>
                <a:cubicBezTo>
                  <a:pt x="3885027" y="373074"/>
                  <a:pt x="3885717" y="370905"/>
                  <a:pt x="3886063" y="369099"/>
                </a:cubicBezTo>
                <a:close/>
                <a:moveTo>
                  <a:pt x="11641936" y="368717"/>
                </a:moveTo>
                <a:cubicBezTo>
                  <a:pt x="11655659" y="368131"/>
                  <a:pt x="11669335" y="367797"/>
                  <a:pt x="11682740" y="368800"/>
                </a:cubicBezTo>
                <a:cubicBezTo>
                  <a:pt x="11684189" y="369136"/>
                  <a:pt x="11683827" y="370139"/>
                  <a:pt x="11682740" y="370474"/>
                </a:cubicBezTo>
                <a:cubicBezTo>
                  <a:pt x="11655930" y="372818"/>
                  <a:pt x="11628033" y="372818"/>
                  <a:pt x="11600860" y="372818"/>
                </a:cubicBezTo>
                <a:cubicBezTo>
                  <a:pt x="11598687" y="372818"/>
                  <a:pt x="11599048" y="370139"/>
                  <a:pt x="11600860" y="370139"/>
                </a:cubicBezTo>
                <a:cubicBezTo>
                  <a:pt x="11614446" y="370139"/>
                  <a:pt x="11628214" y="369303"/>
                  <a:pt x="11641936" y="368717"/>
                </a:cubicBezTo>
                <a:close/>
                <a:moveTo>
                  <a:pt x="10906794" y="366452"/>
                </a:moveTo>
                <a:cubicBezTo>
                  <a:pt x="10911237" y="369331"/>
                  <a:pt x="10909386" y="386244"/>
                  <a:pt x="10909386" y="390562"/>
                </a:cubicBezTo>
                <a:cubicBezTo>
                  <a:pt x="10909015" y="404954"/>
                  <a:pt x="10908275" y="419708"/>
                  <a:pt x="10907163" y="434461"/>
                </a:cubicBezTo>
                <a:cubicBezTo>
                  <a:pt x="10903460" y="503549"/>
                  <a:pt x="10909386" y="576594"/>
                  <a:pt x="10923086" y="644243"/>
                </a:cubicBezTo>
                <a:cubicBezTo>
                  <a:pt x="10924198" y="648921"/>
                  <a:pt x="10916792" y="650720"/>
                  <a:pt x="10915680" y="646042"/>
                </a:cubicBezTo>
                <a:cubicBezTo>
                  <a:pt x="10903831" y="588109"/>
                  <a:pt x="10897536" y="525858"/>
                  <a:pt x="10899017" y="466846"/>
                </a:cubicBezTo>
                <a:cubicBezTo>
                  <a:pt x="10899757" y="447414"/>
                  <a:pt x="10901609" y="427984"/>
                  <a:pt x="10903091" y="408553"/>
                </a:cubicBezTo>
                <a:cubicBezTo>
                  <a:pt x="10903831" y="402436"/>
                  <a:pt x="10910497" y="371491"/>
                  <a:pt x="10906052" y="367173"/>
                </a:cubicBezTo>
                <a:cubicBezTo>
                  <a:pt x="10906052" y="366812"/>
                  <a:pt x="10906052" y="366452"/>
                  <a:pt x="10906794" y="366452"/>
                </a:cubicBezTo>
                <a:close/>
                <a:moveTo>
                  <a:pt x="9615443" y="365596"/>
                </a:moveTo>
                <a:cubicBezTo>
                  <a:pt x="9615083" y="365955"/>
                  <a:pt x="9614723" y="366676"/>
                  <a:pt x="9614362" y="367396"/>
                </a:cubicBezTo>
                <a:cubicBezTo>
                  <a:pt x="9591317" y="391158"/>
                  <a:pt x="9573313" y="419239"/>
                  <a:pt x="9552068" y="444440"/>
                </a:cubicBezTo>
                <a:cubicBezTo>
                  <a:pt x="9531543" y="469282"/>
                  <a:pt x="9511019" y="493764"/>
                  <a:pt x="9490494" y="518604"/>
                </a:cubicBezTo>
                <a:cubicBezTo>
                  <a:pt x="9469969" y="543446"/>
                  <a:pt x="9449804" y="569007"/>
                  <a:pt x="9430360" y="594569"/>
                </a:cubicBezTo>
                <a:cubicBezTo>
                  <a:pt x="9411276" y="619771"/>
                  <a:pt x="9390030" y="645692"/>
                  <a:pt x="9375267" y="673413"/>
                </a:cubicBezTo>
                <a:cubicBezTo>
                  <a:pt x="9375267" y="677014"/>
                  <a:pt x="9370226" y="680253"/>
                  <a:pt x="9366265" y="677374"/>
                </a:cubicBezTo>
                <a:cubicBezTo>
                  <a:pt x="9346100" y="661892"/>
                  <a:pt x="9330256" y="641372"/>
                  <a:pt x="9315133" y="621210"/>
                </a:cubicBezTo>
                <a:cubicBezTo>
                  <a:pt x="9302530" y="603569"/>
                  <a:pt x="9287046" y="587009"/>
                  <a:pt x="9273723" y="569727"/>
                </a:cubicBezTo>
                <a:cubicBezTo>
                  <a:pt x="9258960" y="577288"/>
                  <a:pt x="9244916" y="590608"/>
                  <a:pt x="9231953" y="601049"/>
                </a:cubicBezTo>
                <a:cubicBezTo>
                  <a:pt x="9218270" y="611490"/>
                  <a:pt x="9206028" y="623371"/>
                  <a:pt x="9192345" y="634171"/>
                </a:cubicBezTo>
                <a:cubicBezTo>
                  <a:pt x="9242036" y="693935"/>
                  <a:pt x="9312252" y="733537"/>
                  <a:pt x="9368785" y="786100"/>
                </a:cubicBezTo>
                <a:cubicBezTo>
                  <a:pt x="9369505" y="786820"/>
                  <a:pt x="9369865" y="787179"/>
                  <a:pt x="9370226" y="787900"/>
                </a:cubicBezTo>
                <a:cubicBezTo>
                  <a:pt x="9377787" y="782860"/>
                  <a:pt x="9386069" y="769539"/>
                  <a:pt x="9390390" y="764139"/>
                </a:cubicBezTo>
                <a:cubicBezTo>
                  <a:pt x="9398672" y="754058"/>
                  <a:pt x="9406594" y="743618"/>
                  <a:pt x="9414516" y="733897"/>
                </a:cubicBezTo>
                <a:cubicBezTo>
                  <a:pt x="9426398" y="719496"/>
                  <a:pt x="9439722" y="706176"/>
                  <a:pt x="9451965" y="691774"/>
                </a:cubicBezTo>
                <a:cubicBezTo>
                  <a:pt x="9467448" y="673774"/>
                  <a:pt x="9481852" y="655413"/>
                  <a:pt x="9496975" y="637412"/>
                </a:cubicBezTo>
                <a:cubicBezTo>
                  <a:pt x="9558190" y="564687"/>
                  <a:pt x="9633447" y="503844"/>
                  <a:pt x="9688900" y="426439"/>
                </a:cubicBezTo>
                <a:cubicBezTo>
                  <a:pt x="9664775" y="405558"/>
                  <a:pt x="9643890" y="381077"/>
                  <a:pt x="9615443" y="365596"/>
                </a:cubicBezTo>
                <a:close/>
                <a:moveTo>
                  <a:pt x="12192000" y="364249"/>
                </a:moveTo>
                <a:lnTo>
                  <a:pt x="12192000" y="376608"/>
                </a:lnTo>
                <a:lnTo>
                  <a:pt x="12177723" y="382352"/>
                </a:lnTo>
                <a:cubicBezTo>
                  <a:pt x="12146600" y="400191"/>
                  <a:pt x="12122400" y="427168"/>
                  <a:pt x="12114551" y="467197"/>
                </a:cubicBezTo>
                <a:cubicBezTo>
                  <a:pt x="12113679" y="470677"/>
                  <a:pt x="12107575" y="469808"/>
                  <a:pt x="12108011" y="466327"/>
                </a:cubicBezTo>
                <a:cubicBezTo>
                  <a:pt x="12113680" y="423470"/>
                  <a:pt x="12138534" y="393230"/>
                  <a:pt x="12171401" y="373052"/>
                </a:cubicBezTo>
                <a:close/>
                <a:moveTo>
                  <a:pt x="3897227" y="364088"/>
                </a:moveTo>
                <a:cubicBezTo>
                  <a:pt x="3897227" y="361438"/>
                  <a:pt x="3900968" y="361438"/>
                  <a:pt x="3900968" y="364088"/>
                </a:cubicBezTo>
                <a:cubicBezTo>
                  <a:pt x="3900968" y="366360"/>
                  <a:pt x="3900594" y="368253"/>
                  <a:pt x="3900220" y="370525"/>
                </a:cubicBezTo>
                <a:cubicBezTo>
                  <a:pt x="3900220" y="372417"/>
                  <a:pt x="3900220" y="374310"/>
                  <a:pt x="3899098" y="375824"/>
                </a:cubicBezTo>
                <a:cubicBezTo>
                  <a:pt x="3897975" y="376960"/>
                  <a:pt x="3895730" y="376203"/>
                  <a:pt x="3895356" y="375067"/>
                </a:cubicBezTo>
                <a:cubicBezTo>
                  <a:pt x="3894982" y="372795"/>
                  <a:pt x="3896104" y="371282"/>
                  <a:pt x="3896477" y="369389"/>
                </a:cubicBezTo>
                <a:cubicBezTo>
                  <a:pt x="3896477" y="367496"/>
                  <a:pt x="3896853" y="365603"/>
                  <a:pt x="3897227" y="364088"/>
                </a:cubicBezTo>
                <a:close/>
                <a:moveTo>
                  <a:pt x="4162274" y="363384"/>
                </a:moveTo>
                <a:cubicBezTo>
                  <a:pt x="4162991" y="363028"/>
                  <a:pt x="4163347" y="363740"/>
                  <a:pt x="4162632" y="364096"/>
                </a:cubicBezTo>
                <a:cubicBezTo>
                  <a:pt x="4153315" y="369796"/>
                  <a:pt x="4140774" y="371576"/>
                  <a:pt x="4130382" y="373713"/>
                </a:cubicBezTo>
                <a:cubicBezTo>
                  <a:pt x="4117482" y="376206"/>
                  <a:pt x="4104582" y="377275"/>
                  <a:pt x="4091682" y="377631"/>
                </a:cubicBezTo>
                <a:cubicBezTo>
                  <a:pt x="4091682" y="382262"/>
                  <a:pt x="4091682" y="386892"/>
                  <a:pt x="4093115" y="391879"/>
                </a:cubicBezTo>
                <a:cubicBezTo>
                  <a:pt x="4094548" y="396509"/>
                  <a:pt x="4095982" y="401139"/>
                  <a:pt x="4097057" y="406126"/>
                </a:cubicBezTo>
                <a:cubicBezTo>
                  <a:pt x="4097057" y="406838"/>
                  <a:pt x="4095982" y="407195"/>
                  <a:pt x="4095624" y="406126"/>
                </a:cubicBezTo>
                <a:cubicBezTo>
                  <a:pt x="4093474" y="401139"/>
                  <a:pt x="4089891" y="396153"/>
                  <a:pt x="4088456" y="390810"/>
                </a:cubicBezTo>
                <a:cubicBezTo>
                  <a:pt x="4087382" y="385824"/>
                  <a:pt x="4087382" y="380481"/>
                  <a:pt x="4087382" y="375138"/>
                </a:cubicBezTo>
                <a:cubicBezTo>
                  <a:pt x="4087382" y="373357"/>
                  <a:pt x="4089891" y="372644"/>
                  <a:pt x="4090966" y="373713"/>
                </a:cubicBezTo>
                <a:cubicBezTo>
                  <a:pt x="4103865" y="373713"/>
                  <a:pt x="4117123" y="373357"/>
                  <a:pt x="4129664" y="370508"/>
                </a:cubicBezTo>
                <a:cubicBezTo>
                  <a:pt x="4140056" y="368370"/>
                  <a:pt x="4152239" y="367302"/>
                  <a:pt x="4162274" y="363384"/>
                </a:cubicBezTo>
                <a:close/>
                <a:moveTo>
                  <a:pt x="11596095" y="363214"/>
                </a:moveTo>
                <a:cubicBezTo>
                  <a:pt x="11612427" y="364009"/>
                  <a:pt x="11628761" y="364406"/>
                  <a:pt x="11645093" y="364009"/>
                </a:cubicBezTo>
                <a:cubicBezTo>
                  <a:pt x="11661063" y="363214"/>
                  <a:pt x="11676670" y="362021"/>
                  <a:pt x="11692277" y="363214"/>
                </a:cubicBezTo>
                <a:cubicBezTo>
                  <a:pt x="11693729" y="363214"/>
                  <a:pt x="11693729" y="365201"/>
                  <a:pt x="11692277" y="365201"/>
                </a:cubicBezTo>
                <a:cubicBezTo>
                  <a:pt x="11660337" y="367984"/>
                  <a:pt x="11628397" y="367984"/>
                  <a:pt x="11596095" y="367586"/>
                </a:cubicBezTo>
                <a:cubicBezTo>
                  <a:pt x="11593917" y="367190"/>
                  <a:pt x="11593917" y="363214"/>
                  <a:pt x="11596095" y="363214"/>
                </a:cubicBezTo>
                <a:close/>
                <a:moveTo>
                  <a:pt x="9799782" y="362655"/>
                </a:moveTo>
                <a:cubicBezTo>
                  <a:pt x="9801599" y="363021"/>
                  <a:pt x="9800872" y="365950"/>
                  <a:pt x="9798692" y="365583"/>
                </a:cubicBezTo>
                <a:cubicBezTo>
                  <a:pt x="9788515" y="364119"/>
                  <a:pt x="9773977" y="371440"/>
                  <a:pt x="9767071" y="379128"/>
                </a:cubicBezTo>
                <a:cubicBezTo>
                  <a:pt x="9759439" y="387913"/>
                  <a:pt x="9753624" y="398163"/>
                  <a:pt x="9752897" y="409511"/>
                </a:cubicBezTo>
                <a:cubicBezTo>
                  <a:pt x="9752897" y="410609"/>
                  <a:pt x="9751080" y="410609"/>
                  <a:pt x="9751080" y="409511"/>
                </a:cubicBezTo>
                <a:cubicBezTo>
                  <a:pt x="9751444" y="396333"/>
                  <a:pt x="9758349" y="381690"/>
                  <a:pt x="9768525" y="373637"/>
                </a:cubicBezTo>
                <a:cubicBezTo>
                  <a:pt x="9776522" y="367414"/>
                  <a:pt x="9789242" y="360092"/>
                  <a:pt x="9799782" y="362655"/>
                </a:cubicBezTo>
                <a:close/>
                <a:moveTo>
                  <a:pt x="3973433" y="362378"/>
                </a:moveTo>
                <a:cubicBezTo>
                  <a:pt x="3974889" y="359847"/>
                  <a:pt x="3978892" y="362016"/>
                  <a:pt x="3977073" y="364545"/>
                </a:cubicBezTo>
                <a:cubicBezTo>
                  <a:pt x="3969066" y="378278"/>
                  <a:pt x="3955965" y="388035"/>
                  <a:pt x="3943593" y="398154"/>
                </a:cubicBezTo>
                <a:cubicBezTo>
                  <a:pt x="3932677" y="406828"/>
                  <a:pt x="3921396" y="419115"/>
                  <a:pt x="3907203" y="423089"/>
                </a:cubicBezTo>
                <a:cubicBezTo>
                  <a:pt x="3906476" y="423089"/>
                  <a:pt x="3906112" y="422006"/>
                  <a:pt x="3906838" y="421644"/>
                </a:cubicBezTo>
                <a:cubicBezTo>
                  <a:pt x="3921032" y="415140"/>
                  <a:pt x="3933041" y="401768"/>
                  <a:pt x="3945050" y="391649"/>
                </a:cubicBezTo>
                <a:cubicBezTo>
                  <a:pt x="3955238" y="382615"/>
                  <a:pt x="3966155" y="374303"/>
                  <a:pt x="3973433" y="362378"/>
                </a:cubicBezTo>
                <a:close/>
                <a:moveTo>
                  <a:pt x="3167651" y="362160"/>
                </a:moveTo>
                <a:cubicBezTo>
                  <a:pt x="3165021" y="364099"/>
                  <a:pt x="3162751" y="366661"/>
                  <a:pt x="3159989" y="369092"/>
                </a:cubicBezTo>
                <a:cubicBezTo>
                  <a:pt x="3162910" y="371977"/>
                  <a:pt x="3165831" y="374862"/>
                  <a:pt x="3168884" y="377255"/>
                </a:cubicBezTo>
                <a:cubicBezTo>
                  <a:pt x="3169641" y="376401"/>
                  <a:pt x="3171022" y="375185"/>
                  <a:pt x="3172092" y="374150"/>
                </a:cubicBezTo>
                <a:cubicBezTo>
                  <a:pt x="3173292" y="372623"/>
                  <a:pt x="3174312" y="370784"/>
                  <a:pt x="3176186" y="369699"/>
                </a:cubicBezTo>
                <a:cubicBezTo>
                  <a:pt x="3173134" y="367306"/>
                  <a:pt x="3170392" y="364733"/>
                  <a:pt x="3167651" y="362160"/>
                </a:cubicBezTo>
                <a:close/>
                <a:moveTo>
                  <a:pt x="3907702" y="359712"/>
                </a:moveTo>
                <a:cubicBezTo>
                  <a:pt x="3907702" y="358258"/>
                  <a:pt x="3910087" y="358258"/>
                  <a:pt x="3910484" y="359712"/>
                </a:cubicBezTo>
                <a:cubicBezTo>
                  <a:pt x="3910484" y="361166"/>
                  <a:pt x="3910484" y="362619"/>
                  <a:pt x="3910484" y="364073"/>
                </a:cubicBezTo>
                <a:cubicBezTo>
                  <a:pt x="3910087" y="365890"/>
                  <a:pt x="3910484" y="368071"/>
                  <a:pt x="3909291" y="369525"/>
                </a:cubicBezTo>
                <a:cubicBezTo>
                  <a:pt x="3907702" y="370615"/>
                  <a:pt x="3905715" y="370615"/>
                  <a:pt x="3905318" y="369162"/>
                </a:cubicBezTo>
                <a:cubicBezTo>
                  <a:pt x="3904522" y="366981"/>
                  <a:pt x="3905715" y="365163"/>
                  <a:pt x="3906510" y="363346"/>
                </a:cubicBezTo>
                <a:cubicBezTo>
                  <a:pt x="3906907" y="362256"/>
                  <a:pt x="3907305" y="360802"/>
                  <a:pt x="3907702" y="359712"/>
                </a:cubicBezTo>
                <a:close/>
                <a:moveTo>
                  <a:pt x="9611482" y="358395"/>
                </a:moveTo>
                <a:cubicBezTo>
                  <a:pt x="9611842" y="358395"/>
                  <a:pt x="9612562" y="358036"/>
                  <a:pt x="9613283" y="358395"/>
                </a:cubicBezTo>
                <a:cubicBezTo>
                  <a:pt x="9648570" y="369556"/>
                  <a:pt x="9673417" y="400518"/>
                  <a:pt x="9700782" y="423199"/>
                </a:cubicBezTo>
                <a:cubicBezTo>
                  <a:pt x="9704024" y="425720"/>
                  <a:pt x="9702223" y="429679"/>
                  <a:pt x="9699702" y="431120"/>
                </a:cubicBezTo>
                <a:cubicBezTo>
                  <a:pt x="9642089" y="511044"/>
                  <a:pt x="9564671" y="573328"/>
                  <a:pt x="9501296" y="648212"/>
                </a:cubicBezTo>
                <a:cubicBezTo>
                  <a:pt x="9485092" y="667293"/>
                  <a:pt x="9468888" y="687095"/>
                  <a:pt x="9451965" y="705815"/>
                </a:cubicBezTo>
                <a:cubicBezTo>
                  <a:pt x="9440442" y="718776"/>
                  <a:pt x="9427479" y="731017"/>
                  <a:pt x="9416317" y="744697"/>
                </a:cubicBezTo>
                <a:cubicBezTo>
                  <a:pt x="9407314" y="755858"/>
                  <a:pt x="9397952" y="767019"/>
                  <a:pt x="9388230" y="777819"/>
                </a:cubicBezTo>
                <a:cubicBezTo>
                  <a:pt x="9383548" y="783220"/>
                  <a:pt x="9376347" y="793660"/>
                  <a:pt x="9368785" y="794740"/>
                </a:cubicBezTo>
                <a:cubicBezTo>
                  <a:pt x="9368425" y="794740"/>
                  <a:pt x="9368425" y="794740"/>
                  <a:pt x="9368425" y="794740"/>
                </a:cubicBezTo>
                <a:cubicBezTo>
                  <a:pt x="9366625" y="796180"/>
                  <a:pt x="9363744" y="796541"/>
                  <a:pt x="9361584" y="794380"/>
                </a:cubicBezTo>
                <a:cubicBezTo>
                  <a:pt x="9330616" y="765939"/>
                  <a:pt x="9296769" y="740377"/>
                  <a:pt x="9264361" y="713736"/>
                </a:cubicBezTo>
                <a:cubicBezTo>
                  <a:pt x="9235554" y="689615"/>
                  <a:pt x="9206748" y="665493"/>
                  <a:pt x="9185503" y="634171"/>
                </a:cubicBezTo>
                <a:cubicBezTo>
                  <a:pt x="9184423" y="632371"/>
                  <a:pt x="9185863" y="630572"/>
                  <a:pt x="9187304" y="630211"/>
                </a:cubicBezTo>
                <a:cubicBezTo>
                  <a:pt x="9199546" y="615811"/>
                  <a:pt x="9214669" y="603929"/>
                  <a:pt x="9229433" y="591689"/>
                </a:cubicBezTo>
                <a:cubicBezTo>
                  <a:pt x="9242036" y="581609"/>
                  <a:pt x="9255719" y="568648"/>
                  <a:pt x="9270122" y="561447"/>
                </a:cubicBezTo>
                <a:cubicBezTo>
                  <a:pt x="9273723" y="559647"/>
                  <a:pt x="9277324" y="563247"/>
                  <a:pt x="9276964" y="566487"/>
                </a:cubicBezTo>
                <a:cubicBezTo>
                  <a:pt x="9294608" y="577288"/>
                  <a:pt x="9307931" y="597809"/>
                  <a:pt x="9320534" y="613290"/>
                </a:cubicBezTo>
                <a:cubicBezTo>
                  <a:pt x="9336018" y="633092"/>
                  <a:pt x="9351862" y="652173"/>
                  <a:pt x="9371666" y="668373"/>
                </a:cubicBezTo>
                <a:cubicBezTo>
                  <a:pt x="9376347" y="656852"/>
                  <a:pt x="9385709" y="645692"/>
                  <a:pt x="9392551" y="635612"/>
                </a:cubicBezTo>
                <a:cubicBezTo>
                  <a:pt x="9400832" y="622291"/>
                  <a:pt x="9410195" y="609690"/>
                  <a:pt x="9419197" y="597089"/>
                </a:cubicBezTo>
                <a:cubicBezTo>
                  <a:pt x="9439002" y="569368"/>
                  <a:pt x="9459887" y="542366"/>
                  <a:pt x="9481131" y="516084"/>
                </a:cubicBezTo>
                <a:cubicBezTo>
                  <a:pt x="9502376" y="489803"/>
                  <a:pt x="9523981" y="464241"/>
                  <a:pt x="9545227" y="437960"/>
                </a:cubicBezTo>
                <a:cubicBezTo>
                  <a:pt x="9566112" y="412398"/>
                  <a:pt x="9584115" y="384317"/>
                  <a:pt x="9606801" y="360196"/>
                </a:cubicBezTo>
                <a:cubicBezTo>
                  <a:pt x="9608241" y="358395"/>
                  <a:pt x="9609682" y="358036"/>
                  <a:pt x="9611482" y="358395"/>
                </a:cubicBezTo>
                <a:close/>
                <a:moveTo>
                  <a:pt x="3915653" y="358058"/>
                </a:moveTo>
                <a:cubicBezTo>
                  <a:pt x="3916359" y="356667"/>
                  <a:pt x="3918479" y="357015"/>
                  <a:pt x="3918126" y="358755"/>
                </a:cubicBezTo>
                <a:cubicBezTo>
                  <a:pt x="3917420" y="360146"/>
                  <a:pt x="3917066" y="361537"/>
                  <a:pt x="3916712" y="362928"/>
                </a:cubicBezTo>
                <a:cubicBezTo>
                  <a:pt x="3916359" y="363972"/>
                  <a:pt x="3915653" y="365711"/>
                  <a:pt x="3914945" y="366407"/>
                </a:cubicBezTo>
                <a:cubicBezTo>
                  <a:pt x="3914238" y="367451"/>
                  <a:pt x="3912473" y="367451"/>
                  <a:pt x="3912826" y="366060"/>
                </a:cubicBezTo>
                <a:cubicBezTo>
                  <a:pt x="3912826" y="364320"/>
                  <a:pt x="3913532" y="363276"/>
                  <a:pt x="3913886" y="362233"/>
                </a:cubicBezTo>
                <a:cubicBezTo>
                  <a:pt x="3914593" y="360842"/>
                  <a:pt x="3915299" y="359450"/>
                  <a:pt x="3915653" y="358058"/>
                </a:cubicBezTo>
                <a:close/>
                <a:moveTo>
                  <a:pt x="3921452" y="357258"/>
                </a:moveTo>
                <a:cubicBezTo>
                  <a:pt x="3921452" y="355078"/>
                  <a:pt x="3924445" y="355441"/>
                  <a:pt x="3924820" y="357258"/>
                </a:cubicBezTo>
                <a:cubicBezTo>
                  <a:pt x="3924820" y="359802"/>
                  <a:pt x="3924445" y="363074"/>
                  <a:pt x="3923697" y="365254"/>
                </a:cubicBezTo>
                <a:cubicBezTo>
                  <a:pt x="3923697" y="366709"/>
                  <a:pt x="3921825" y="367435"/>
                  <a:pt x="3920704" y="367071"/>
                </a:cubicBezTo>
                <a:cubicBezTo>
                  <a:pt x="3919207" y="366709"/>
                  <a:pt x="3918832" y="365254"/>
                  <a:pt x="3919207" y="364164"/>
                </a:cubicBezTo>
                <a:cubicBezTo>
                  <a:pt x="3919207" y="361620"/>
                  <a:pt x="3921078" y="359802"/>
                  <a:pt x="3921452" y="357258"/>
                </a:cubicBezTo>
                <a:close/>
                <a:moveTo>
                  <a:pt x="9793089" y="356041"/>
                </a:moveTo>
                <a:cubicBezTo>
                  <a:pt x="9795243" y="356041"/>
                  <a:pt x="9794884" y="358919"/>
                  <a:pt x="9793089" y="359279"/>
                </a:cubicBezTo>
                <a:cubicBezTo>
                  <a:pt x="9777649" y="360717"/>
                  <a:pt x="9757184" y="366832"/>
                  <a:pt x="9752875" y="384095"/>
                </a:cubicBezTo>
                <a:cubicBezTo>
                  <a:pt x="9752516" y="385174"/>
                  <a:pt x="9751080" y="384814"/>
                  <a:pt x="9751080" y="383376"/>
                </a:cubicBezTo>
                <a:cubicBezTo>
                  <a:pt x="9754670" y="366471"/>
                  <a:pt x="9776931" y="355322"/>
                  <a:pt x="9793089" y="356041"/>
                </a:cubicBezTo>
                <a:close/>
                <a:moveTo>
                  <a:pt x="11072066" y="355985"/>
                </a:moveTo>
                <a:cubicBezTo>
                  <a:pt x="11077921" y="355654"/>
                  <a:pt x="11084140" y="355654"/>
                  <a:pt x="11089993" y="355985"/>
                </a:cubicBezTo>
                <a:cubicBezTo>
                  <a:pt x="11095116" y="355985"/>
                  <a:pt x="11100604" y="355322"/>
                  <a:pt x="11106092" y="356648"/>
                </a:cubicBezTo>
                <a:cubicBezTo>
                  <a:pt x="11108653" y="357310"/>
                  <a:pt x="11108653" y="360954"/>
                  <a:pt x="11106092" y="361617"/>
                </a:cubicBezTo>
                <a:cubicBezTo>
                  <a:pt x="11100604" y="362942"/>
                  <a:pt x="11095116" y="361947"/>
                  <a:pt x="11089628" y="361947"/>
                </a:cubicBezTo>
                <a:cubicBezTo>
                  <a:pt x="11083774" y="361947"/>
                  <a:pt x="11077921" y="361947"/>
                  <a:pt x="11072066" y="362279"/>
                </a:cubicBezTo>
                <a:cubicBezTo>
                  <a:pt x="11067676" y="362279"/>
                  <a:pt x="11068042" y="356316"/>
                  <a:pt x="11072066" y="355985"/>
                </a:cubicBezTo>
                <a:close/>
                <a:moveTo>
                  <a:pt x="3965932" y="355627"/>
                </a:moveTo>
                <a:cubicBezTo>
                  <a:pt x="3967723" y="353487"/>
                  <a:pt x="3970947" y="356698"/>
                  <a:pt x="3968797" y="358839"/>
                </a:cubicBezTo>
                <a:cubicBezTo>
                  <a:pt x="3943715" y="386670"/>
                  <a:pt x="3909672" y="418781"/>
                  <a:pt x="3870974" y="425918"/>
                </a:cubicBezTo>
                <a:cubicBezTo>
                  <a:pt x="3869899" y="426275"/>
                  <a:pt x="3869541" y="424847"/>
                  <a:pt x="3870257" y="424491"/>
                </a:cubicBezTo>
                <a:cubicBezTo>
                  <a:pt x="3889248" y="420209"/>
                  <a:pt x="3907881" y="406651"/>
                  <a:pt x="3922932" y="395946"/>
                </a:cubicBezTo>
                <a:cubicBezTo>
                  <a:pt x="3939772" y="383815"/>
                  <a:pt x="3952315" y="370614"/>
                  <a:pt x="3965932" y="355627"/>
                </a:cubicBezTo>
                <a:close/>
                <a:moveTo>
                  <a:pt x="9605165" y="349079"/>
                </a:moveTo>
                <a:cubicBezTo>
                  <a:pt x="9606066" y="347992"/>
                  <a:pt x="9607326" y="348263"/>
                  <a:pt x="9608137" y="349079"/>
                </a:cubicBezTo>
                <a:cubicBezTo>
                  <a:pt x="9608947" y="349894"/>
                  <a:pt x="9609308" y="351253"/>
                  <a:pt x="9608407" y="352340"/>
                </a:cubicBezTo>
                <a:cubicBezTo>
                  <a:pt x="9593280" y="368647"/>
                  <a:pt x="9579955" y="388215"/>
                  <a:pt x="9566630" y="406333"/>
                </a:cubicBezTo>
                <a:cubicBezTo>
                  <a:pt x="9561228" y="413943"/>
                  <a:pt x="9555465" y="421190"/>
                  <a:pt x="9549342" y="428437"/>
                </a:cubicBezTo>
                <a:cubicBezTo>
                  <a:pt x="9542499" y="436048"/>
                  <a:pt x="9533856" y="443294"/>
                  <a:pt x="9528454" y="451992"/>
                </a:cubicBezTo>
                <a:cubicBezTo>
                  <a:pt x="9527733" y="453078"/>
                  <a:pt x="9526293" y="451992"/>
                  <a:pt x="9527013" y="451266"/>
                </a:cubicBezTo>
                <a:cubicBezTo>
                  <a:pt x="9530615" y="442932"/>
                  <a:pt x="9537818" y="435685"/>
                  <a:pt x="9543220" y="429162"/>
                </a:cubicBezTo>
                <a:cubicBezTo>
                  <a:pt x="9552584" y="418653"/>
                  <a:pt x="9560507" y="407420"/>
                  <a:pt x="9568431" y="396549"/>
                </a:cubicBezTo>
                <a:cubicBezTo>
                  <a:pt x="9580676" y="380967"/>
                  <a:pt x="9591480" y="363936"/>
                  <a:pt x="9605165" y="349079"/>
                </a:cubicBezTo>
                <a:close/>
                <a:moveTo>
                  <a:pt x="9598818" y="345894"/>
                </a:moveTo>
                <a:cubicBezTo>
                  <a:pt x="9599716" y="344809"/>
                  <a:pt x="9600974" y="345081"/>
                  <a:pt x="9601782" y="345894"/>
                </a:cubicBezTo>
                <a:cubicBezTo>
                  <a:pt x="9602590" y="346708"/>
                  <a:pt x="9602950" y="348064"/>
                  <a:pt x="9602051" y="349149"/>
                </a:cubicBezTo>
                <a:cubicBezTo>
                  <a:pt x="9595584" y="355660"/>
                  <a:pt x="9591273" y="363254"/>
                  <a:pt x="9585165" y="369765"/>
                </a:cubicBezTo>
                <a:cubicBezTo>
                  <a:pt x="9577978" y="377359"/>
                  <a:pt x="9571511" y="384593"/>
                  <a:pt x="9565044" y="392550"/>
                </a:cubicBezTo>
                <a:cubicBezTo>
                  <a:pt x="9554264" y="407016"/>
                  <a:pt x="9543486" y="421483"/>
                  <a:pt x="9531630" y="435226"/>
                </a:cubicBezTo>
                <a:cubicBezTo>
                  <a:pt x="9530910" y="435588"/>
                  <a:pt x="9529473" y="434865"/>
                  <a:pt x="9530192" y="433779"/>
                </a:cubicBezTo>
                <a:cubicBezTo>
                  <a:pt x="9542768" y="417504"/>
                  <a:pt x="9554264" y="399783"/>
                  <a:pt x="9567200" y="383508"/>
                </a:cubicBezTo>
                <a:cubicBezTo>
                  <a:pt x="9572589" y="376274"/>
                  <a:pt x="9579056" y="370126"/>
                  <a:pt x="9584805" y="363254"/>
                </a:cubicBezTo>
                <a:cubicBezTo>
                  <a:pt x="9589835" y="357829"/>
                  <a:pt x="9593428" y="351320"/>
                  <a:pt x="9598818" y="345894"/>
                </a:cubicBezTo>
                <a:close/>
                <a:moveTo>
                  <a:pt x="763260" y="343766"/>
                </a:moveTo>
                <a:cubicBezTo>
                  <a:pt x="774825" y="343495"/>
                  <a:pt x="786389" y="343947"/>
                  <a:pt x="797050" y="345931"/>
                </a:cubicBezTo>
                <a:cubicBezTo>
                  <a:pt x="802831" y="347013"/>
                  <a:pt x="802109" y="356755"/>
                  <a:pt x="796688" y="357838"/>
                </a:cubicBezTo>
                <a:cubicBezTo>
                  <a:pt x="803554" y="404021"/>
                  <a:pt x="799941" y="450204"/>
                  <a:pt x="799217" y="496748"/>
                </a:cubicBezTo>
                <a:cubicBezTo>
                  <a:pt x="798857" y="545818"/>
                  <a:pt x="798495" y="594888"/>
                  <a:pt x="798857" y="643596"/>
                </a:cubicBezTo>
                <a:cubicBezTo>
                  <a:pt x="798857" y="643957"/>
                  <a:pt x="798495" y="644319"/>
                  <a:pt x="798495" y="644679"/>
                </a:cubicBezTo>
                <a:cubicBezTo>
                  <a:pt x="802109" y="648287"/>
                  <a:pt x="800664" y="655503"/>
                  <a:pt x="794158" y="655864"/>
                </a:cubicBezTo>
                <a:cubicBezTo>
                  <a:pt x="780426" y="656225"/>
                  <a:pt x="766332" y="656586"/>
                  <a:pt x="752238" y="656586"/>
                </a:cubicBezTo>
                <a:cubicBezTo>
                  <a:pt x="745371" y="656946"/>
                  <a:pt x="733807" y="658029"/>
                  <a:pt x="728387" y="652617"/>
                </a:cubicBezTo>
                <a:cubicBezTo>
                  <a:pt x="726580" y="650452"/>
                  <a:pt x="727302" y="647566"/>
                  <a:pt x="729832" y="646483"/>
                </a:cubicBezTo>
                <a:cubicBezTo>
                  <a:pt x="729109" y="592362"/>
                  <a:pt x="730554" y="538241"/>
                  <a:pt x="730193" y="484119"/>
                </a:cubicBezTo>
                <a:cubicBezTo>
                  <a:pt x="729832" y="440823"/>
                  <a:pt x="725857" y="396805"/>
                  <a:pt x="729109" y="353508"/>
                </a:cubicBezTo>
                <a:cubicBezTo>
                  <a:pt x="724411" y="352787"/>
                  <a:pt x="724773" y="346292"/>
                  <a:pt x="729471" y="345931"/>
                </a:cubicBezTo>
                <a:cubicBezTo>
                  <a:pt x="740131" y="345029"/>
                  <a:pt x="751696" y="344037"/>
                  <a:pt x="763260" y="343766"/>
                </a:cubicBezTo>
                <a:close/>
                <a:moveTo>
                  <a:pt x="503521" y="343551"/>
                </a:moveTo>
                <a:cubicBezTo>
                  <a:pt x="522998" y="343551"/>
                  <a:pt x="542834" y="343913"/>
                  <a:pt x="562311" y="345357"/>
                </a:cubicBezTo>
                <a:cubicBezTo>
                  <a:pt x="587917" y="346803"/>
                  <a:pt x="610639" y="351138"/>
                  <a:pt x="633000" y="363419"/>
                </a:cubicBezTo>
                <a:cubicBezTo>
                  <a:pt x="675919" y="386898"/>
                  <a:pt x="710182" y="431328"/>
                  <a:pt x="712346" y="482621"/>
                </a:cubicBezTo>
                <a:cubicBezTo>
                  <a:pt x="714510" y="533553"/>
                  <a:pt x="700084" y="598211"/>
                  <a:pt x="652115" y="625304"/>
                </a:cubicBezTo>
                <a:cubicBezTo>
                  <a:pt x="598737" y="655646"/>
                  <a:pt x="537063" y="659619"/>
                  <a:pt x="476833" y="653117"/>
                </a:cubicBezTo>
                <a:cubicBezTo>
                  <a:pt x="471784" y="652756"/>
                  <a:pt x="469980" y="646977"/>
                  <a:pt x="471784" y="643364"/>
                </a:cubicBezTo>
                <a:cubicBezTo>
                  <a:pt x="462046" y="605075"/>
                  <a:pt x="471062" y="555226"/>
                  <a:pt x="471062" y="516576"/>
                </a:cubicBezTo>
                <a:cubicBezTo>
                  <a:pt x="471062" y="462755"/>
                  <a:pt x="466013" y="406765"/>
                  <a:pt x="472505" y="353666"/>
                </a:cubicBezTo>
                <a:cubicBezTo>
                  <a:pt x="468898" y="350415"/>
                  <a:pt x="472505" y="344275"/>
                  <a:pt x="477194" y="345357"/>
                </a:cubicBezTo>
                <a:cubicBezTo>
                  <a:pt x="485489" y="347525"/>
                  <a:pt x="495227" y="343551"/>
                  <a:pt x="503521" y="343551"/>
                </a:cubicBezTo>
                <a:close/>
                <a:moveTo>
                  <a:pt x="240084" y="343046"/>
                </a:moveTo>
                <a:cubicBezTo>
                  <a:pt x="245505" y="343046"/>
                  <a:pt x="246950" y="349184"/>
                  <a:pt x="245143" y="352794"/>
                </a:cubicBezTo>
                <a:cubicBezTo>
                  <a:pt x="248757" y="371568"/>
                  <a:pt x="245143" y="393953"/>
                  <a:pt x="245143" y="412728"/>
                </a:cubicBezTo>
                <a:cubicBezTo>
                  <a:pt x="245143" y="439807"/>
                  <a:pt x="245143" y="467247"/>
                  <a:pt x="244782" y="494326"/>
                </a:cubicBezTo>
                <a:cubicBezTo>
                  <a:pt x="244058" y="543791"/>
                  <a:pt x="239361" y="594338"/>
                  <a:pt x="242975" y="643441"/>
                </a:cubicBezTo>
                <a:cubicBezTo>
                  <a:pt x="250202" y="644524"/>
                  <a:pt x="249841" y="655717"/>
                  <a:pt x="241891" y="655717"/>
                </a:cubicBezTo>
                <a:cubicBezTo>
                  <a:pt x="229242" y="656078"/>
                  <a:pt x="216232" y="655356"/>
                  <a:pt x="203584" y="654633"/>
                </a:cubicBezTo>
                <a:cubicBezTo>
                  <a:pt x="198163" y="654633"/>
                  <a:pt x="188406" y="655717"/>
                  <a:pt x="182262" y="653551"/>
                </a:cubicBezTo>
                <a:cubicBezTo>
                  <a:pt x="178648" y="654995"/>
                  <a:pt x="173589" y="653190"/>
                  <a:pt x="173589" y="648135"/>
                </a:cubicBezTo>
                <a:cubicBezTo>
                  <a:pt x="173589" y="622500"/>
                  <a:pt x="172866" y="597227"/>
                  <a:pt x="174673" y="571592"/>
                </a:cubicBezTo>
                <a:cubicBezTo>
                  <a:pt x="175757" y="554261"/>
                  <a:pt x="178287" y="536931"/>
                  <a:pt x="179371" y="519961"/>
                </a:cubicBezTo>
                <a:cubicBezTo>
                  <a:pt x="172143" y="537653"/>
                  <a:pt x="164554" y="554622"/>
                  <a:pt x="156604" y="572314"/>
                </a:cubicBezTo>
                <a:cubicBezTo>
                  <a:pt x="145401" y="597227"/>
                  <a:pt x="139980" y="623584"/>
                  <a:pt x="129861" y="648857"/>
                </a:cubicBezTo>
                <a:cubicBezTo>
                  <a:pt x="129138" y="651024"/>
                  <a:pt x="127693" y="652106"/>
                  <a:pt x="125887" y="652829"/>
                </a:cubicBezTo>
                <a:cubicBezTo>
                  <a:pt x="124802" y="654273"/>
                  <a:pt x="123357" y="654995"/>
                  <a:pt x="121188" y="654633"/>
                </a:cubicBezTo>
                <a:cubicBezTo>
                  <a:pt x="106733" y="652829"/>
                  <a:pt x="91193" y="655356"/>
                  <a:pt x="76738" y="654995"/>
                </a:cubicBezTo>
                <a:cubicBezTo>
                  <a:pt x="67341" y="654995"/>
                  <a:pt x="57223" y="654995"/>
                  <a:pt x="49634" y="649218"/>
                </a:cubicBezTo>
                <a:cubicBezTo>
                  <a:pt x="48188" y="647774"/>
                  <a:pt x="49272" y="645968"/>
                  <a:pt x="50718" y="645608"/>
                </a:cubicBezTo>
                <a:cubicBezTo>
                  <a:pt x="36624" y="621417"/>
                  <a:pt x="27950" y="593976"/>
                  <a:pt x="16748" y="568342"/>
                </a:cubicBezTo>
                <a:cubicBezTo>
                  <a:pt x="10965" y="554261"/>
                  <a:pt x="4461" y="539819"/>
                  <a:pt x="124" y="525016"/>
                </a:cubicBezTo>
                <a:cubicBezTo>
                  <a:pt x="487" y="545957"/>
                  <a:pt x="124" y="566898"/>
                  <a:pt x="2292" y="587840"/>
                </a:cubicBezTo>
                <a:cubicBezTo>
                  <a:pt x="4461" y="608058"/>
                  <a:pt x="1931" y="627555"/>
                  <a:pt x="3376" y="647052"/>
                </a:cubicBezTo>
                <a:lnTo>
                  <a:pt x="0" y="649582"/>
                </a:lnTo>
                <a:lnTo>
                  <a:pt x="0" y="343887"/>
                </a:lnTo>
                <a:lnTo>
                  <a:pt x="3015" y="344490"/>
                </a:lnTo>
                <a:cubicBezTo>
                  <a:pt x="9882" y="354238"/>
                  <a:pt x="12049" y="368680"/>
                  <a:pt x="16386" y="379512"/>
                </a:cubicBezTo>
                <a:cubicBezTo>
                  <a:pt x="24698" y="400814"/>
                  <a:pt x="33371" y="425004"/>
                  <a:pt x="43491" y="445585"/>
                </a:cubicBezTo>
                <a:cubicBezTo>
                  <a:pt x="59752" y="479523"/>
                  <a:pt x="73847" y="513462"/>
                  <a:pt x="87579" y="548484"/>
                </a:cubicBezTo>
                <a:cubicBezTo>
                  <a:pt x="99143" y="512740"/>
                  <a:pt x="116129" y="478079"/>
                  <a:pt x="129138" y="443057"/>
                </a:cubicBezTo>
                <a:cubicBezTo>
                  <a:pt x="139980" y="414534"/>
                  <a:pt x="150460" y="378428"/>
                  <a:pt x="169253" y="353516"/>
                </a:cubicBezTo>
                <a:cubicBezTo>
                  <a:pt x="166722" y="351711"/>
                  <a:pt x="167445" y="347017"/>
                  <a:pt x="170698" y="346656"/>
                </a:cubicBezTo>
                <a:cubicBezTo>
                  <a:pt x="193103" y="341962"/>
                  <a:pt x="217317" y="343046"/>
                  <a:pt x="240084" y="343046"/>
                </a:cubicBezTo>
                <a:close/>
                <a:moveTo>
                  <a:pt x="355915" y="342585"/>
                </a:moveTo>
                <a:cubicBezTo>
                  <a:pt x="385973" y="342901"/>
                  <a:pt x="416030" y="343985"/>
                  <a:pt x="445906" y="344708"/>
                </a:cubicBezTo>
                <a:cubicBezTo>
                  <a:pt x="447347" y="344708"/>
                  <a:pt x="448786" y="345430"/>
                  <a:pt x="449506" y="346154"/>
                </a:cubicBezTo>
                <a:cubicBezTo>
                  <a:pt x="449866" y="346154"/>
                  <a:pt x="449866" y="346515"/>
                  <a:pt x="449866" y="346515"/>
                </a:cubicBezTo>
                <a:cubicBezTo>
                  <a:pt x="452026" y="348322"/>
                  <a:pt x="452386" y="351575"/>
                  <a:pt x="451666" y="354104"/>
                </a:cubicBezTo>
                <a:cubicBezTo>
                  <a:pt x="453106" y="371812"/>
                  <a:pt x="450586" y="389519"/>
                  <a:pt x="452026" y="407227"/>
                </a:cubicBezTo>
                <a:cubicBezTo>
                  <a:pt x="452386" y="410119"/>
                  <a:pt x="450586" y="411926"/>
                  <a:pt x="448427" y="412648"/>
                </a:cubicBezTo>
                <a:cubicBezTo>
                  <a:pt x="447347" y="414094"/>
                  <a:pt x="445906" y="414817"/>
                  <a:pt x="443386" y="414817"/>
                </a:cubicBezTo>
                <a:cubicBezTo>
                  <a:pt x="405591" y="414817"/>
                  <a:pt x="366354" y="417347"/>
                  <a:pt x="328918" y="411564"/>
                </a:cubicBezTo>
                <a:cubicBezTo>
                  <a:pt x="330718" y="428911"/>
                  <a:pt x="328557" y="446257"/>
                  <a:pt x="331437" y="463603"/>
                </a:cubicBezTo>
                <a:cubicBezTo>
                  <a:pt x="354115" y="460712"/>
                  <a:pt x="377872" y="458544"/>
                  <a:pt x="400911" y="458905"/>
                </a:cubicBezTo>
                <a:cubicBezTo>
                  <a:pt x="416030" y="459628"/>
                  <a:pt x="432588" y="456376"/>
                  <a:pt x="446986" y="461797"/>
                </a:cubicBezTo>
                <a:cubicBezTo>
                  <a:pt x="452386" y="463603"/>
                  <a:pt x="452386" y="469747"/>
                  <a:pt x="449866" y="472999"/>
                </a:cubicBezTo>
                <a:cubicBezTo>
                  <a:pt x="452026" y="491430"/>
                  <a:pt x="458505" y="511667"/>
                  <a:pt x="453106" y="529737"/>
                </a:cubicBezTo>
                <a:cubicBezTo>
                  <a:pt x="452026" y="533351"/>
                  <a:pt x="448786" y="534435"/>
                  <a:pt x="446266" y="534074"/>
                </a:cubicBezTo>
                <a:cubicBezTo>
                  <a:pt x="445186" y="535519"/>
                  <a:pt x="443747" y="536603"/>
                  <a:pt x="441227" y="536603"/>
                </a:cubicBezTo>
                <a:cubicBezTo>
                  <a:pt x="403791" y="536603"/>
                  <a:pt x="365634" y="538410"/>
                  <a:pt x="328557" y="529737"/>
                </a:cubicBezTo>
                <a:cubicBezTo>
                  <a:pt x="331437" y="539495"/>
                  <a:pt x="332157" y="550335"/>
                  <a:pt x="332518" y="560093"/>
                </a:cubicBezTo>
                <a:cubicBezTo>
                  <a:pt x="333237" y="568405"/>
                  <a:pt x="334316" y="577078"/>
                  <a:pt x="333237" y="585391"/>
                </a:cubicBezTo>
                <a:cubicBezTo>
                  <a:pt x="353035" y="580692"/>
                  <a:pt x="373193" y="583584"/>
                  <a:pt x="393352" y="583944"/>
                </a:cubicBezTo>
                <a:cubicBezTo>
                  <a:pt x="409550" y="584306"/>
                  <a:pt x="429708" y="580330"/>
                  <a:pt x="445547" y="585751"/>
                </a:cubicBezTo>
                <a:cubicBezTo>
                  <a:pt x="448066" y="586474"/>
                  <a:pt x="449506" y="589004"/>
                  <a:pt x="449506" y="591534"/>
                </a:cubicBezTo>
                <a:cubicBezTo>
                  <a:pt x="454545" y="605989"/>
                  <a:pt x="453106" y="642489"/>
                  <a:pt x="452026" y="647187"/>
                </a:cubicBezTo>
                <a:lnTo>
                  <a:pt x="452026" y="647548"/>
                </a:lnTo>
                <a:cubicBezTo>
                  <a:pt x="453106" y="651162"/>
                  <a:pt x="450945" y="656583"/>
                  <a:pt x="445547" y="656583"/>
                </a:cubicBezTo>
                <a:cubicBezTo>
                  <a:pt x="389752" y="657667"/>
                  <a:pt x="330357" y="658028"/>
                  <a:pt x="274203" y="651885"/>
                </a:cubicBezTo>
                <a:cubicBezTo>
                  <a:pt x="272043" y="652969"/>
                  <a:pt x="269523" y="652969"/>
                  <a:pt x="267723" y="651162"/>
                </a:cubicBezTo>
                <a:cubicBezTo>
                  <a:pt x="267003" y="651162"/>
                  <a:pt x="266284" y="651162"/>
                  <a:pt x="265203" y="650801"/>
                </a:cubicBezTo>
                <a:cubicBezTo>
                  <a:pt x="262684" y="650801"/>
                  <a:pt x="261604" y="646103"/>
                  <a:pt x="264484" y="645741"/>
                </a:cubicBezTo>
                <a:cubicBezTo>
                  <a:pt x="264843" y="645380"/>
                  <a:pt x="265203" y="645380"/>
                  <a:pt x="265203" y="645380"/>
                </a:cubicBezTo>
                <a:cubicBezTo>
                  <a:pt x="260164" y="628395"/>
                  <a:pt x="263404" y="606351"/>
                  <a:pt x="263404" y="589365"/>
                </a:cubicBezTo>
                <a:cubicBezTo>
                  <a:pt x="263404" y="562984"/>
                  <a:pt x="264843" y="535881"/>
                  <a:pt x="261964" y="509500"/>
                </a:cubicBezTo>
                <a:cubicBezTo>
                  <a:pt x="256924" y="458183"/>
                  <a:pt x="257645" y="401446"/>
                  <a:pt x="261964" y="350129"/>
                </a:cubicBezTo>
                <a:cubicBezTo>
                  <a:pt x="261964" y="349768"/>
                  <a:pt x="261964" y="349406"/>
                  <a:pt x="261964" y="349406"/>
                </a:cubicBezTo>
                <a:cubicBezTo>
                  <a:pt x="261964" y="347237"/>
                  <a:pt x="263404" y="345430"/>
                  <a:pt x="265923" y="345070"/>
                </a:cubicBezTo>
                <a:cubicBezTo>
                  <a:pt x="295801" y="342721"/>
                  <a:pt x="325858" y="342269"/>
                  <a:pt x="355915" y="342585"/>
                </a:cubicBezTo>
                <a:close/>
                <a:moveTo>
                  <a:pt x="983974" y="340585"/>
                </a:moveTo>
                <a:cubicBezTo>
                  <a:pt x="985414" y="340945"/>
                  <a:pt x="986134" y="341665"/>
                  <a:pt x="986495" y="342387"/>
                </a:cubicBezTo>
                <a:cubicBezTo>
                  <a:pt x="987215" y="342387"/>
                  <a:pt x="987215" y="342747"/>
                  <a:pt x="987574" y="343468"/>
                </a:cubicBezTo>
                <a:cubicBezTo>
                  <a:pt x="996576" y="364737"/>
                  <a:pt x="1003777" y="386007"/>
                  <a:pt x="1010618" y="408357"/>
                </a:cubicBezTo>
                <a:cubicBezTo>
                  <a:pt x="1019260" y="436114"/>
                  <a:pt x="1035822" y="460268"/>
                  <a:pt x="1046264" y="487305"/>
                </a:cubicBezTo>
                <a:cubicBezTo>
                  <a:pt x="1058147" y="518668"/>
                  <a:pt x="1062467" y="552915"/>
                  <a:pt x="1076510" y="583916"/>
                </a:cubicBezTo>
                <a:cubicBezTo>
                  <a:pt x="1085871" y="604104"/>
                  <a:pt x="1096313" y="623931"/>
                  <a:pt x="1104593" y="644839"/>
                </a:cubicBezTo>
                <a:cubicBezTo>
                  <a:pt x="1105674" y="647723"/>
                  <a:pt x="1103873" y="650247"/>
                  <a:pt x="1101714" y="651689"/>
                </a:cubicBezTo>
                <a:cubicBezTo>
                  <a:pt x="1100993" y="654573"/>
                  <a:pt x="1098833" y="657457"/>
                  <a:pt x="1095232" y="657457"/>
                </a:cubicBezTo>
                <a:cubicBezTo>
                  <a:pt x="1076510" y="657457"/>
                  <a:pt x="1054546" y="659619"/>
                  <a:pt x="1035822" y="654573"/>
                </a:cubicBezTo>
                <a:cubicBezTo>
                  <a:pt x="1032582" y="657457"/>
                  <a:pt x="1026101" y="657096"/>
                  <a:pt x="1024661" y="651329"/>
                </a:cubicBezTo>
                <a:cubicBezTo>
                  <a:pt x="1019260" y="632943"/>
                  <a:pt x="1012778" y="615640"/>
                  <a:pt x="1005578" y="597976"/>
                </a:cubicBezTo>
                <a:cubicBezTo>
                  <a:pt x="1002337" y="589685"/>
                  <a:pt x="999096" y="581754"/>
                  <a:pt x="997296" y="573102"/>
                </a:cubicBezTo>
                <a:cubicBezTo>
                  <a:pt x="996576" y="573462"/>
                  <a:pt x="995496" y="573462"/>
                  <a:pt x="994776" y="573102"/>
                </a:cubicBezTo>
                <a:cubicBezTo>
                  <a:pt x="982894" y="570939"/>
                  <a:pt x="971012" y="573102"/>
                  <a:pt x="958770" y="572741"/>
                </a:cubicBezTo>
                <a:cubicBezTo>
                  <a:pt x="942207" y="572380"/>
                  <a:pt x="926005" y="568055"/>
                  <a:pt x="909442" y="568775"/>
                </a:cubicBezTo>
                <a:cubicBezTo>
                  <a:pt x="905841" y="582475"/>
                  <a:pt x="901881" y="596534"/>
                  <a:pt x="897200" y="609871"/>
                </a:cubicBezTo>
                <a:cubicBezTo>
                  <a:pt x="892879" y="622489"/>
                  <a:pt x="886038" y="635107"/>
                  <a:pt x="884238" y="648805"/>
                </a:cubicBezTo>
                <a:cubicBezTo>
                  <a:pt x="883518" y="653852"/>
                  <a:pt x="878477" y="655654"/>
                  <a:pt x="874516" y="654213"/>
                </a:cubicBezTo>
                <a:cubicBezTo>
                  <a:pt x="857234" y="655654"/>
                  <a:pt x="837070" y="656736"/>
                  <a:pt x="819788" y="652049"/>
                </a:cubicBezTo>
                <a:cubicBezTo>
                  <a:pt x="817987" y="652049"/>
                  <a:pt x="816187" y="651689"/>
                  <a:pt x="815106" y="650608"/>
                </a:cubicBezTo>
                <a:cubicBezTo>
                  <a:pt x="814747" y="650608"/>
                  <a:pt x="814387" y="650608"/>
                  <a:pt x="814026" y="650247"/>
                </a:cubicBezTo>
                <a:cubicBezTo>
                  <a:pt x="812586" y="649526"/>
                  <a:pt x="811866" y="647364"/>
                  <a:pt x="813306" y="646282"/>
                </a:cubicBezTo>
                <a:cubicBezTo>
                  <a:pt x="813306" y="645561"/>
                  <a:pt x="813306" y="645200"/>
                  <a:pt x="813667" y="644839"/>
                </a:cubicBezTo>
                <a:cubicBezTo>
                  <a:pt x="844992" y="544623"/>
                  <a:pt x="880637" y="445848"/>
                  <a:pt x="919164" y="348155"/>
                </a:cubicBezTo>
                <a:cubicBezTo>
                  <a:pt x="918083" y="347073"/>
                  <a:pt x="918444" y="344911"/>
                  <a:pt x="920604" y="344189"/>
                </a:cubicBezTo>
                <a:cubicBezTo>
                  <a:pt x="932846" y="340224"/>
                  <a:pt x="942207" y="343468"/>
                  <a:pt x="954449" y="342387"/>
                </a:cubicBezTo>
                <a:cubicBezTo>
                  <a:pt x="964531" y="341306"/>
                  <a:pt x="973892" y="338782"/>
                  <a:pt x="983974" y="340585"/>
                </a:cubicBezTo>
                <a:close/>
                <a:moveTo>
                  <a:pt x="11917014" y="340100"/>
                </a:moveTo>
                <a:cubicBezTo>
                  <a:pt x="11919527" y="339760"/>
                  <a:pt x="11919527" y="343508"/>
                  <a:pt x="11917014" y="343508"/>
                </a:cubicBezTo>
                <a:cubicBezTo>
                  <a:pt x="11897266" y="344189"/>
                  <a:pt x="11877159" y="346916"/>
                  <a:pt x="11857052" y="347597"/>
                </a:cubicBezTo>
                <a:cubicBezTo>
                  <a:pt x="11846639" y="348279"/>
                  <a:pt x="11836227" y="348960"/>
                  <a:pt x="11825814" y="348960"/>
                </a:cubicBezTo>
                <a:cubicBezTo>
                  <a:pt x="11816838" y="348960"/>
                  <a:pt x="11807502" y="347937"/>
                  <a:pt x="11798527" y="348960"/>
                </a:cubicBezTo>
                <a:cubicBezTo>
                  <a:pt x="11797449" y="348960"/>
                  <a:pt x="11797449" y="347597"/>
                  <a:pt x="11798167" y="347597"/>
                </a:cubicBezTo>
                <a:cubicBezTo>
                  <a:pt x="11807144" y="345552"/>
                  <a:pt x="11816838" y="346234"/>
                  <a:pt x="11825814" y="345893"/>
                </a:cubicBezTo>
                <a:cubicBezTo>
                  <a:pt x="11836227" y="345893"/>
                  <a:pt x="11846639" y="344871"/>
                  <a:pt x="11857052" y="344531"/>
                </a:cubicBezTo>
                <a:cubicBezTo>
                  <a:pt x="11877159" y="343508"/>
                  <a:pt x="11897266" y="340783"/>
                  <a:pt x="11917014" y="340100"/>
                </a:cubicBezTo>
                <a:close/>
                <a:moveTo>
                  <a:pt x="3142116" y="335340"/>
                </a:moveTo>
                <a:cubicBezTo>
                  <a:pt x="3141179" y="335883"/>
                  <a:pt x="3139930" y="336606"/>
                  <a:pt x="3138729" y="338133"/>
                </a:cubicBezTo>
                <a:cubicBezTo>
                  <a:pt x="3137481" y="338856"/>
                  <a:pt x="3136410" y="339891"/>
                  <a:pt x="3135342" y="340926"/>
                </a:cubicBezTo>
                <a:cubicBezTo>
                  <a:pt x="3137639" y="344173"/>
                  <a:pt x="3140427" y="347550"/>
                  <a:pt x="3143217" y="350928"/>
                </a:cubicBezTo>
                <a:cubicBezTo>
                  <a:pt x="3145175" y="348546"/>
                  <a:pt x="3147625" y="346296"/>
                  <a:pt x="3150435" y="344669"/>
                </a:cubicBezTo>
                <a:cubicBezTo>
                  <a:pt x="3147826" y="341603"/>
                  <a:pt x="3145218" y="338537"/>
                  <a:pt x="3142116" y="335340"/>
                </a:cubicBezTo>
                <a:close/>
                <a:moveTo>
                  <a:pt x="11095636" y="334621"/>
                </a:moveTo>
                <a:cubicBezTo>
                  <a:pt x="11101322" y="334437"/>
                  <a:pt x="11106963" y="334713"/>
                  <a:pt x="11112156" y="336364"/>
                </a:cubicBezTo>
                <a:cubicBezTo>
                  <a:pt x="11115021" y="337464"/>
                  <a:pt x="11114305" y="341501"/>
                  <a:pt x="11111082" y="341501"/>
                </a:cubicBezTo>
                <a:cubicBezTo>
                  <a:pt x="11100696" y="342235"/>
                  <a:pt x="11089594" y="340768"/>
                  <a:pt x="11078849" y="340400"/>
                </a:cubicBezTo>
                <a:cubicBezTo>
                  <a:pt x="11075626" y="340400"/>
                  <a:pt x="11075626" y="335630"/>
                  <a:pt x="11078849" y="335630"/>
                </a:cubicBezTo>
                <a:cubicBezTo>
                  <a:pt x="11084222" y="335446"/>
                  <a:pt x="11089951" y="334804"/>
                  <a:pt x="11095636" y="334621"/>
                </a:cubicBezTo>
                <a:close/>
                <a:moveTo>
                  <a:pt x="12192000" y="333463"/>
                </a:moveTo>
                <a:lnTo>
                  <a:pt x="12192000" y="346426"/>
                </a:lnTo>
                <a:lnTo>
                  <a:pt x="12186972" y="348022"/>
                </a:lnTo>
                <a:cubicBezTo>
                  <a:pt x="12173284" y="353678"/>
                  <a:pt x="12160233" y="360581"/>
                  <a:pt x="12148194" y="369017"/>
                </a:cubicBezTo>
                <a:cubicBezTo>
                  <a:pt x="12098726" y="403640"/>
                  <a:pt x="12086031" y="461930"/>
                  <a:pt x="12084280" y="519342"/>
                </a:cubicBezTo>
                <a:cubicBezTo>
                  <a:pt x="12084280" y="522849"/>
                  <a:pt x="12079026" y="522849"/>
                  <a:pt x="12079026" y="519342"/>
                </a:cubicBezTo>
                <a:cubicBezTo>
                  <a:pt x="12078589" y="461054"/>
                  <a:pt x="12086031" y="405831"/>
                  <a:pt x="12132435" y="365949"/>
                </a:cubicBezTo>
                <a:cubicBezTo>
                  <a:pt x="12144365" y="355650"/>
                  <a:pt x="12158100" y="347159"/>
                  <a:pt x="12172943" y="340188"/>
                </a:cubicBezTo>
                <a:close/>
                <a:moveTo>
                  <a:pt x="11927414" y="333400"/>
                </a:moveTo>
                <a:cubicBezTo>
                  <a:pt x="11929936" y="333400"/>
                  <a:pt x="11930657" y="336702"/>
                  <a:pt x="11928135" y="337070"/>
                </a:cubicBezTo>
                <a:cubicBezTo>
                  <a:pt x="11909400" y="340372"/>
                  <a:pt x="11890664" y="339638"/>
                  <a:pt x="11871928" y="340372"/>
                </a:cubicBezTo>
                <a:cubicBezTo>
                  <a:pt x="11852112" y="340739"/>
                  <a:pt x="11832297" y="342574"/>
                  <a:pt x="11812840" y="342206"/>
                </a:cubicBezTo>
                <a:cubicBezTo>
                  <a:pt x="11812120" y="342206"/>
                  <a:pt x="11811759" y="340739"/>
                  <a:pt x="11812480" y="340739"/>
                </a:cubicBezTo>
                <a:cubicBezTo>
                  <a:pt x="11831215" y="338537"/>
                  <a:pt x="11849230" y="337803"/>
                  <a:pt x="11867966" y="337070"/>
                </a:cubicBezTo>
                <a:cubicBezTo>
                  <a:pt x="11887422" y="335969"/>
                  <a:pt x="11907958" y="336702"/>
                  <a:pt x="11927414" y="333400"/>
                </a:cubicBezTo>
                <a:close/>
                <a:moveTo>
                  <a:pt x="8778150" y="332379"/>
                </a:moveTo>
                <a:cubicBezTo>
                  <a:pt x="8784983" y="333307"/>
                  <a:pt x="8791822" y="336641"/>
                  <a:pt x="8798073" y="343084"/>
                </a:cubicBezTo>
                <a:cubicBezTo>
                  <a:pt x="8803870" y="348813"/>
                  <a:pt x="8819088" y="369575"/>
                  <a:pt x="8826336" y="356688"/>
                </a:cubicBezTo>
                <a:cubicBezTo>
                  <a:pt x="8828510" y="352750"/>
                  <a:pt x="8831408" y="348097"/>
                  <a:pt x="8835394" y="345590"/>
                </a:cubicBezTo>
                <a:cubicBezTo>
                  <a:pt x="8852062" y="335926"/>
                  <a:pt x="8864019" y="346664"/>
                  <a:pt x="8881049" y="344874"/>
                </a:cubicBezTo>
                <a:cubicBezTo>
                  <a:pt x="8891196" y="343801"/>
                  <a:pt x="8894456" y="359551"/>
                  <a:pt x="8885760" y="363847"/>
                </a:cubicBezTo>
                <a:cubicBezTo>
                  <a:pt x="8873802" y="370649"/>
                  <a:pt x="8868005" y="365996"/>
                  <a:pt x="8855686" y="364206"/>
                </a:cubicBezTo>
                <a:cubicBezTo>
                  <a:pt x="8845902" y="362773"/>
                  <a:pt x="8841916" y="381388"/>
                  <a:pt x="8832495" y="383178"/>
                </a:cubicBezTo>
                <a:cubicBezTo>
                  <a:pt x="8820900" y="385326"/>
                  <a:pt x="8810755" y="383178"/>
                  <a:pt x="8801333" y="377450"/>
                </a:cubicBezTo>
                <a:cubicBezTo>
                  <a:pt x="8795174" y="374229"/>
                  <a:pt x="8790826" y="367785"/>
                  <a:pt x="8786478" y="362416"/>
                </a:cubicBezTo>
                <a:cubicBezTo>
                  <a:pt x="8773071" y="347023"/>
                  <a:pt x="8752055" y="357761"/>
                  <a:pt x="8747344" y="374229"/>
                </a:cubicBezTo>
                <a:cubicBezTo>
                  <a:pt x="8744808" y="383894"/>
                  <a:pt x="8731039" y="379598"/>
                  <a:pt x="8732851" y="369933"/>
                </a:cubicBezTo>
                <a:cubicBezTo>
                  <a:pt x="8737199" y="348454"/>
                  <a:pt x="8757648" y="329593"/>
                  <a:pt x="8778150" y="332379"/>
                </a:cubicBezTo>
                <a:close/>
                <a:moveTo>
                  <a:pt x="5092625" y="331907"/>
                </a:moveTo>
                <a:cubicBezTo>
                  <a:pt x="5093204" y="337640"/>
                  <a:pt x="5094361" y="350898"/>
                  <a:pt x="5094937" y="356274"/>
                </a:cubicBezTo>
                <a:cubicBezTo>
                  <a:pt x="5094937" y="356631"/>
                  <a:pt x="5094649" y="356631"/>
                  <a:pt x="5094649" y="356274"/>
                </a:cubicBezTo>
                <a:cubicBezTo>
                  <a:pt x="5093783" y="350898"/>
                  <a:pt x="5092625" y="337282"/>
                  <a:pt x="5092050" y="332266"/>
                </a:cubicBezTo>
                <a:cubicBezTo>
                  <a:pt x="5092050" y="331548"/>
                  <a:pt x="5092625" y="331548"/>
                  <a:pt x="5092625" y="331907"/>
                </a:cubicBezTo>
                <a:close/>
                <a:moveTo>
                  <a:pt x="5095228" y="330693"/>
                </a:moveTo>
                <a:cubicBezTo>
                  <a:pt x="5096023" y="339866"/>
                  <a:pt x="5096818" y="348673"/>
                  <a:pt x="5097615" y="357480"/>
                </a:cubicBezTo>
                <a:cubicBezTo>
                  <a:pt x="5098011" y="357846"/>
                  <a:pt x="5097215" y="358214"/>
                  <a:pt x="5097215" y="357480"/>
                </a:cubicBezTo>
                <a:cubicBezTo>
                  <a:pt x="5096023" y="348673"/>
                  <a:pt x="5094434" y="339866"/>
                  <a:pt x="5093639" y="331060"/>
                </a:cubicBezTo>
                <a:cubicBezTo>
                  <a:pt x="5093639" y="329959"/>
                  <a:pt x="5095228" y="329959"/>
                  <a:pt x="5095228" y="330693"/>
                </a:cubicBezTo>
                <a:close/>
                <a:moveTo>
                  <a:pt x="11930581" y="325790"/>
                </a:moveTo>
                <a:cubicBezTo>
                  <a:pt x="11933112" y="325450"/>
                  <a:pt x="11933835" y="328857"/>
                  <a:pt x="11931666" y="329198"/>
                </a:cubicBezTo>
                <a:cubicBezTo>
                  <a:pt x="11897311" y="333286"/>
                  <a:pt x="11861510" y="333627"/>
                  <a:pt x="11826794" y="334650"/>
                </a:cubicBezTo>
                <a:cubicBezTo>
                  <a:pt x="11826071" y="334650"/>
                  <a:pt x="11826071" y="333627"/>
                  <a:pt x="11826794" y="333286"/>
                </a:cubicBezTo>
                <a:cubicBezTo>
                  <a:pt x="11861149" y="327835"/>
                  <a:pt x="11896226" y="330220"/>
                  <a:pt x="11930581" y="325790"/>
                </a:cubicBezTo>
                <a:close/>
                <a:moveTo>
                  <a:pt x="3108009" y="321804"/>
                </a:moveTo>
                <a:cubicBezTo>
                  <a:pt x="3089672" y="341990"/>
                  <a:pt x="3065853" y="357028"/>
                  <a:pt x="3047023" y="377082"/>
                </a:cubicBezTo>
                <a:cubicBezTo>
                  <a:pt x="3062274" y="404863"/>
                  <a:pt x="3078461" y="432102"/>
                  <a:pt x="3100304" y="453986"/>
                </a:cubicBezTo>
                <a:cubicBezTo>
                  <a:pt x="3119877" y="430173"/>
                  <a:pt x="3139402" y="405557"/>
                  <a:pt x="3160861" y="383564"/>
                </a:cubicBezTo>
                <a:cubicBezTo>
                  <a:pt x="3141182" y="365419"/>
                  <a:pt x="3123281" y="344581"/>
                  <a:pt x="3108009" y="321804"/>
                </a:cubicBezTo>
                <a:close/>
                <a:moveTo>
                  <a:pt x="2801108" y="321584"/>
                </a:moveTo>
                <a:cubicBezTo>
                  <a:pt x="2810544" y="320097"/>
                  <a:pt x="2814021" y="334472"/>
                  <a:pt x="2805081" y="335465"/>
                </a:cubicBezTo>
                <a:cubicBezTo>
                  <a:pt x="2625791" y="360249"/>
                  <a:pt x="2462394" y="433615"/>
                  <a:pt x="2350151" y="579850"/>
                </a:cubicBezTo>
                <a:cubicBezTo>
                  <a:pt x="2348661" y="581832"/>
                  <a:pt x="2344687" y="579850"/>
                  <a:pt x="2346178" y="577371"/>
                </a:cubicBezTo>
                <a:cubicBezTo>
                  <a:pt x="2446004" y="423701"/>
                  <a:pt x="2624301" y="344387"/>
                  <a:pt x="2801108" y="321584"/>
                </a:cubicBezTo>
                <a:close/>
                <a:moveTo>
                  <a:pt x="11259563" y="318784"/>
                </a:moveTo>
                <a:cubicBezTo>
                  <a:pt x="11253481" y="318198"/>
                  <a:pt x="11247083" y="319099"/>
                  <a:pt x="11240956" y="320002"/>
                </a:cubicBezTo>
                <a:cubicBezTo>
                  <a:pt x="11241317" y="325773"/>
                  <a:pt x="11241678" y="331545"/>
                  <a:pt x="11242038" y="337316"/>
                </a:cubicBezTo>
                <a:cubicBezTo>
                  <a:pt x="11248526" y="401884"/>
                  <a:pt x="11244560" y="465370"/>
                  <a:pt x="11237713" y="529938"/>
                </a:cubicBezTo>
                <a:cubicBezTo>
                  <a:pt x="11234829" y="554105"/>
                  <a:pt x="11233388" y="578995"/>
                  <a:pt x="11230145" y="603884"/>
                </a:cubicBezTo>
                <a:cubicBezTo>
                  <a:pt x="11262221" y="620477"/>
                  <a:pt x="11284566" y="575028"/>
                  <a:pt x="11290693" y="550499"/>
                </a:cubicBezTo>
                <a:cubicBezTo>
                  <a:pt x="11297901" y="523084"/>
                  <a:pt x="11296460" y="492423"/>
                  <a:pt x="11295740" y="464288"/>
                </a:cubicBezTo>
                <a:cubicBezTo>
                  <a:pt x="11295018" y="434709"/>
                  <a:pt x="11291415" y="405130"/>
                  <a:pt x="11290333" y="375551"/>
                </a:cubicBezTo>
                <a:cubicBezTo>
                  <a:pt x="11289612" y="358598"/>
                  <a:pt x="11288892" y="339480"/>
                  <a:pt x="11276277" y="326494"/>
                </a:cubicBezTo>
                <a:cubicBezTo>
                  <a:pt x="11271411" y="321444"/>
                  <a:pt x="11265645" y="319370"/>
                  <a:pt x="11259563" y="318784"/>
                </a:cubicBezTo>
                <a:close/>
                <a:moveTo>
                  <a:pt x="9854319" y="318784"/>
                </a:moveTo>
                <a:cubicBezTo>
                  <a:pt x="9848237" y="319370"/>
                  <a:pt x="9842561" y="321444"/>
                  <a:pt x="9837876" y="326494"/>
                </a:cubicBezTo>
                <a:cubicBezTo>
                  <a:pt x="9825262" y="339480"/>
                  <a:pt x="9824180" y="358598"/>
                  <a:pt x="9823820" y="375551"/>
                </a:cubicBezTo>
                <a:cubicBezTo>
                  <a:pt x="9822739" y="405130"/>
                  <a:pt x="9819134" y="434709"/>
                  <a:pt x="9818413" y="464288"/>
                </a:cubicBezTo>
                <a:cubicBezTo>
                  <a:pt x="9817693" y="492423"/>
                  <a:pt x="9816250" y="523084"/>
                  <a:pt x="9823459" y="550499"/>
                </a:cubicBezTo>
                <a:cubicBezTo>
                  <a:pt x="9829947" y="575028"/>
                  <a:pt x="9851932" y="620477"/>
                  <a:pt x="9884369" y="603884"/>
                </a:cubicBezTo>
                <a:cubicBezTo>
                  <a:pt x="9881125" y="578995"/>
                  <a:pt x="9878962" y="554105"/>
                  <a:pt x="9876440" y="529938"/>
                </a:cubicBezTo>
                <a:lnTo>
                  <a:pt x="9873827" y="495024"/>
                </a:lnTo>
                <a:lnTo>
                  <a:pt x="9869232" y="433627"/>
                </a:lnTo>
                <a:cubicBezTo>
                  <a:pt x="9868151" y="401614"/>
                  <a:pt x="9868691" y="369600"/>
                  <a:pt x="9871755" y="337316"/>
                </a:cubicBezTo>
                <a:cubicBezTo>
                  <a:pt x="9872475" y="331545"/>
                  <a:pt x="9872836" y="325773"/>
                  <a:pt x="9873196" y="320002"/>
                </a:cubicBezTo>
                <a:cubicBezTo>
                  <a:pt x="9866889" y="319099"/>
                  <a:pt x="9860401" y="318198"/>
                  <a:pt x="9854319" y="318784"/>
                </a:cubicBezTo>
                <a:close/>
                <a:moveTo>
                  <a:pt x="2827862" y="318314"/>
                </a:moveTo>
                <a:cubicBezTo>
                  <a:pt x="2831441" y="317279"/>
                  <a:pt x="2836556" y="315726"/>
                  <a:pt x="2839625" y="318314"/>
                </a:cubicBezTo>
                <a:cubicBezTo>
                  <a:pt x="2846785" y="323490"/>
                  <a:pt x="2840648" y="334876"/>
                  <a:pt x="2832976" y="330217"/>
                </a:cubicBezTo>
                <a:cubicBezTo>
                  <a:pt x="2830930" y="328665"/>
                  <a:pt x="2829396" y="327629"/>
                  <a:pt x="2827350" y="326596"/>
                </a:cubicBezTo>
                <a:cubicBezTo>
                  <a:pt x="2823258" y="325043"/>
                  <a:pt x="2823770" y="319867"/>
                  <a:pt x="2827862" y="318314"/>
                </a:cubicBezTo>
                <a:close/>
                <a:moveTo>
                  <a:pt x="11098325" y="317537"/>
                </a:moveTo>
                <a:cubicBezTo>
                  <a:pt x="11107638" y="316913"/>
                  <a:pt x="11116951" y="316721"/>
                  <a:pt x="11126264" y="317872"/>
                </a:cubicBezTo>
                <a:cubicBezTo>
                  <a:pt x="11130564" y="318641"/>
                  <a:pt x="11130922" y="325165"/>
                  <a:pt x="11126264" y="325165"/>
                </a:cubicBezTo>
                <a:cubicBezTo>
                  <a:pt x="11107280" y="324782"/>
                  <a:pt x="11089011" y="325550"/>
                  <a:pt x="11070384" y="326317"/>
                </a:cubicBezTo>
                <a:cubicBezTo>
                  <a:pt x="11066085" y="326317"/>
                  <a:pt x="11066444" y="320176"/>
                  <a:pt x="11070384" y="319792"/>
                </a:cubicBezTo>
                <a:cubicBezTo>
                  <a:pt x="11079698" y="319216"/>
                  <a:pt x="11089011" y="318161"/>
                  <a:pt x="11098325" y="317537"/>
                </a:cubicBezTo>
                <a:close/>
                <a:moveTo>
                  <a:pt x="11938020" y="317499"/>
                </a:moveTo>
                <a:cubicBezTo>
                  <a:pt x="11940195" y="317499"/>
                  <a:pt x="11940195" y="321209"/>
                  <a:pt x="11938020" y="321209"/>
                </a:cubicBezTo>
                <a:cubicBezTo>
                  <a:pt x="11906125" y="322323"/>
                  <a:pt x="11874592" y="327517"/>
                  <a:pt x="11843059" y="328259"/>
                </a:cubicBezTo>
                <a:cubicBezTo>
                  <a:pt x="11841972" y="328259"/>
                  <a:pt x="11841972" y="326404"/>
                  <a:pt x="11843059" y="326404"/>
                </a:cubicBezTo>
                <a:cubicBezTo>
                  <a:pt x="11859732" y="325290"/>
                  <a:pt x="11876766" y="322323"/>
                  <a:pt x="11893439" y="320838"/>
                </a:cubicBezTo>
                <a:cubicBezTo>
                  <a:pt x="11908300" y="319725"/>
                  <a:pt x="11922797" y="317870"/>
                  <a:pt x="11938020" y="317499"/>
                </a:cubicBezTo>
                <a:close/>
                <a:moveTo>
                  <a:pt x="9298057" y="315524"/>
                </a:moveTo>
                <a:cubicBezTo>
                  <a:pt x="9299491" y="314428"/>
                  <a:pt x="9302002" y="316619"/>
                  <a:pt x="9300208" y="318079"/>
                </a:cubicBezTo>
                <a:cubicBezTo>
                  <a:pt x="9285145" y="331589"/>
                  <a:pt x="9272950" y="347655"/>
                  <a:pt x="9258245" y="361530"/>
                </a:cubicBezTo>
                <a:cubicBezTo>
                  <a:pt x="9256451" y="363356"/>
                  <a:pt x="9254658" y="360800"/>
                  <a:pt x="9256092" y="359340"/>
                </a:cubicBezTo>
                <a:cubicBezTo>
                  <a:pt x="9269363" y="344369"/>
                  <a:pt x="9283351" y="329033"/>
                  <a:pt x="9298057" y="315524"/>
                </a:cubicBezTo>
                <a:close/>
                <a:moveTo>
                  <a:pt x="4672339" y="309144"/>
                </a:moveTo>
                <a:cubicBezTo>
                  <a:pt x="4673823" y="308126"/>
                  <a:pt x="4674819" y="310162"/>
                  <a:pt x="4673823" y="311178"/>
                </a:cubicBezTo>
                <a:cubicBezTo>
                  <a:pt x="4662930" y="322374"/>
                  <a:pt x="4650052" y="333568"/>
                  <a:pt x="4634200" y="337639"/>
                </a:cubicBezTo>
                <a:cubicBezTo>
                  <a:pt x="4630237" y="338657"/>
                  <a:pt x="4628752" y="333059"/>
                  <a:pt x="4632714" y="331533"/>
                </a:cubicBezTo>
                <a:cubicBezTo>
                  <a:pt x="4647080" y="326445"/>
                  <a:pt x="4659958" y="317794"/>
                  <a:pt x="4672339" y="309144"/>
                </a:cubicBezTo>
                <a:close/>
                <a:moveTo>
                  <a:pt x="3120509" y="306663"/>
                </a:moveTo>
                <a:cubicBezTo>
                  <a:pt x="3118684" y="308552"/>
                  <a:pt x="3116858" y="310441"/>
                  <a:pt x="3114540" y="312199"/>
                </a:cubicBezTo>
                <a:cubicBezTo>
                  <a:pt x="3117379" y="316380"/>
                  <a:pt x="3120215" y="320562"/>
                  <a:pt x="3123054" y="324743"/>
                </a:cubicBezTo>
                <a:cubicBezTo>
                  <a:pt x="3125191" y="322673"/>
                  <a:pt x="3126836" y="320473"/>
                  <a:pt x="3129155" y="318715"/>
                </a:cubicBezTo>
                <a:cubicBezTo>
                  <a:pt x="3126004" y="314714"/>
                  <a:pt x="3123167" y="310533"/>
                  <a:pt x="3120509" y="306663"/>
                </a:cubicBezTo>
                <a:close/>
                <a:moveTo>
                  <a:pt x="9319074" y="305100"/>
                </a:moveTo>
                <a:cubicBezTo>
                  <a:pt x="9320154" y="303297"/>
                  <a:pt x="9322673" y="305100"/>
                  <a:pt x="9321593" y="306903"/>
                </a:cubicBezTo>
                <a:cubicBezTo>
                  <a:pt x="9316196" y="316638"/>
                  <a:pt x="9310439" y="326732"/>
                  <a:pt x="9302883" y="335746"/>
                </a:cubicBezTo>
                <a:cubicBezTo>
                  <a:pt x="9294968" y="345120"/>
                  <a:pt x="9285253" y="352692"/>
                  <a:pt x="9278417" y="363148"/>
                </a:cubicBezTo>
                <a:cubicBezTo>
                  <a:pt x="9277337" y="364951"/>
                  <a:pt x="9273739" y="363148"/>
                  <a:pt x="9275179" y="360985"/>
                </a:cubicBezTo>
                <a:cubicBezTo>
                  <a:pt x="9281655" y="351611"/>
                  <a:pt x="9290290" y="344760"/>
                  <a:pt x="9297846" y="336107"/>
                </a:cubicBezTo>
                <a:cubicBezTo>
                  <a:pt x="9306121" y="326732"/>
                  <a:pt x="9312958" y="316277"/>
                  <a:pt x="9319074" y="305100"/>
                </a:cubicBezTo>
                <a:close/>
                <a:moveTo>
                  <a:pt x="8517866" y="303032"/>
                </a:moveTo>
                <a:cubicBezTo>
                  <a:pt x="8509920" y="325092"/>
                  <a:pt x="8503780" y="347152"/>
                  <a:pt x="8498000" y="369574"/>
                </a:cubicBezTo>
                <a:cubicBezTo>
                  <a:pt x="8509559" y="369574"/>
                  <a:pt x="8521117" y="369574"/>
                  <a:pt x="8532313" y="369212"/>
                </a:cubicBezTo>
                <a:cubicBezTo>
                  <a:pt x="8526895" y="347514"/>
                  <a:pt x="8522923" y="325092"/>
                  <a:pt x="8517866" y="303032"/>
                </a:cubicBezTo>
                <a:close/>
                <a:moveTo>
                  <a:pt x="9336937" y="300331"/>
                </a:moveTo>
                <a:cubicBezTo>
                  <a:pt x="9337654" y="298527"/>
                  <a:pt x="9340164" y="299250"/>
                  <a:pt x="9339806" y="301054"/>
                </a:cubicBezTo>
                <a:cubicBezTo>
                  <a:pt x="9338013" y="309354"/>
                  <a:pt x="9332277" y="316210"/>
                  <a:pt x="9326898" y="322345"/>
                </a:cubicBezTo>
                <a:cubicBezTo>
                  <a:pt x="9320086" y="329924"/>
                  <a:pt x="9313274" y="337502"/>
                  <a:pt x="9308254" y="346884"/>
                </a:cubicBezTo>
                <a:cubicBezTo>
                  <a:pt x="9306819" y="349050"/>
                  <a:pt x="9303952" y="346884"/>
                  <a:pt x="9305027" y="344719"/>
                </a:cubicBezTo>
                <a:cubicBezTo>
                  <a:pt x="9312556" y="327758"/>
                  <a:pt x="9330484" y="318376"/>
                  <a:pt x="9336937" y="300331"/>
                </a:cubicBezTo>
                <a:close/>
                <a:moveTo>
                  <a:pt x="11097048" y="300205"/>
                </a:moveTo>
                <a:cubicBezTo>
                  <a:pt x="11106092" y="299516"/>
                  <a:pt x="11115091" y="299792"/>
                  <a:pt x="11123822" y="303094"/>
                </a:cubicBezTo>
                <a:cubicBezTo>
                  <a:pt x="11127743" y="304195"/>
                  <a:pt x="11125961" y="310433"/>
                  <a:pt x="11121684" y="309332"/>
                </a:cubicBezTo>
                <a:cubicBezTo>
                  <a:pt x="11104220" y="305662"/>
                  <a:pt x="11087470" y="308232"/>
                  <a:pt x="11070006" y="308965"/>
                </a:cubicBezTo>
                <a:cubicBezTo>
                  <a:pt x="11066085" y="309332"/>
                  <a:pt x="11066442" y="303461"/>
                  <a:pt x="11070006" y="303094"/>
                </a:cubicBezTo>
                <a:cubicBezTo>
                  <a:pt x="11078916" y="302543"/>
                  <a:pt x="11088004" y="300893"/>
                  <a:pt x="11097048" y="300205"/>
                </a:cubicBezTo>
                <a:close/>
                <a:moveTo>
                  <a:pt x="9353652" y="295567"/>
                </a:moveTo>
                <a:cubicBezTo>
                  <a:pt x="9354743" y="293757"/>
                  <a:pt x="9357651" y="295204"/>
                  <a:pt x="9356560" y="297376"/>
                </a:cubicBezTo>
                <a:cubicBezTo>
                  <a:pt x="9347474" y="313660"/>
                  <a:pt x="9334390" y="328498"/>
                  <a:pt x="9323486" y="344421"/>
                </a:cubicBezTo>
                <a:cubicBezTo>
                  <a:pt x="9322397" y="345869"/>
                  <a:pt x="9319852" y="345144"/>
                  <a:pt x="9320579" y="342973"/>
                </a:cubicBezTo>
                <a:cubicBezTo>
                  <a:pt x="9328211" y="325603"/>
                  <a:pt x="9344203" y="312213"/>
                  <a:pt x="9353652" y="295567"/>
                </a:cubicBezTo>
                <a:close/>
                <a:moveTo>
                  <a:pt x="9365575" y="291999"/>
                </a:moveTo>
                <a:cubicBezTo>
                  <a:pt x="9366289" y="290577"/>
                  <a:pt x="9368787" y="291288"/>
                  <a:pt x="9368074" y="293067"/>
                </a:cubicBezTo>
                <a:cubicBezTo>
                  <a:pt x="9362719" y="311562"/>
                  <a:pt x="9348798" y="326500"/>
                  <a:pt x="9338089" y="342505"/>
                </a:cubicBezTo>
                <a:cubicBezTo>
                  <a:pt x="9337018" y="344284"/>
                  <a:pt x="9334163" y="342862"/>
                  <a:pt x="9335234" y="340727"/>
                </a:cubicBezTo>
                <a:cubicBezTo>
                  <a:pt x="9344515" y="324010"/>
                  <a:pt x="9359864" y="310851"/>
                  <a:pt x="9365575" y="291999"/>
                </a:cubicBezTo>
                <a:close/>
                <a:moveTo>
                  <a:pt x="12192000" y="291145"/>
                </a:moveTo>
                <a:lnTo>
                  <a:pt x="12192000" y="316925"/>
                </a:lnTo>
                <a:lnTo>
                  <a:pt x="12159746" y="327326"/>
                </a:lnTo>
                <a:cubicBezTo>
                  <a:pt x="12140733" y="336402"/>
                  <a:pt x="12123786" y="348210"/>
                  <a:pt x="12110317" y="363662"/>
                </a:cubicBezTo>
                <a:cubicBezTo>
                  <a:pt x="12058192" y="423716"/>
                  <a:pt x="12065639" y="524539"/>
                  <a:pt x="12063448" y="599059"/>
                </a:cubicBezTo>
                <a:cubicBezTo>
                  <a:pt x="12059943" y="713471"/>
                  <a:pt x="12048993" y="827443"/>
                  <a:pt x="12048993" y="942293"/>
                </a:cubicBezTo>
                <a:cubicBezTo>
                  <a:pt x="12048117" y="1189088"/>
                  <a:pt x="12065201" y="1435006"/>
                  <a:pt x="12059943" y="1681800"/>
                </a:cubicBezTo>
                <a:cubicBezTo>
                  <a:pt x="12060382" y="1683554"/>
                  <a:pt x="12060820" y="1685746"/>
                  <a:pt x="12059943" y="1687499"/>
                </a:cubicBezTo>
                <a:cubicBezTo>
                  <a:pt x="12059506" y="1687499"/>
                  <a:pt x="12059506" y="1687499"/>
                  <a:pt x="12059506" y="1687937"/>
                </a:cubicBezTo>
                <a:cubicBezTo>
                  <a:pt x="12059506" y="1690567"/>
                  <a:pt x="12057754" y="1692320"/>
                  <a:pt x="12055126" y="1692320"/>
                </a:cubicBezTo>
                <a:cubicBezTo>
                  <a:pt x="12028844" y="1715554"/>
                  <a:pt x="11986794" y="1721253"/>
                  <a:pt x="11952627" y="1710294"/>
                </a:cubicBezTo>
                <a:cubicBezTo>
                  <a:pt x="11988983" y="1743170"/>
                  <a:pt x="12052059" y="1740540"/>
                  <a:pt x="12073085" y="1791390"/>
                </a:cubicBezTo>
                <a:cubicBezTo>
                  <a:pt x="12083160" y="1815500"/>
                  <a:pt x="12081407" y="1851006"/>
                  <a:pt x="12112069" y="1858020"/>
                </a:cubicBezTo>
                <a:cubicBezTo>
                  <a:pt x="12131561" y="1862623"/>
                  <a:pt x="12150615" y="1865801"/>
                  <a:pt x="12169834" y="1867828"/>
                </a:cubicBezTo>
                <a:lnTo>
                  <a:pt x="12192000" y="1868924"/>
                </a:lnTo>
                <a:lnTo>
                  <a:pt x="12192000" y="1896168"/>
                </a:lnTo>
                <a:lnTo>
                  <a:pt x="12127400" y="1887828"/>
                </a:lnTo>
                <a:cubicBezTo>
                  <a:pt x="12103309" y="1881252"/>
                  <a:pt x="12073523" y="1876431"/>
                  <a:pt x="12065201" y="1849252"/>
                </a:cubicBezTo>
                <a:cubicBezTo>
                  <a:pt x="12059506" y="1831718"/>
                  <a:pt x="12059068" y="1810677"/>
                  <a:pt x="12048117" y="1794897"/>
                </a:cubicBezTo>
                <a:cubicBezTo>
                  <a:pt x="12035414" y="1774732"/>
                  <a:pt x="12015265" y="1767718"/>
                  <a:pt x="11993801" y="1759828"/>
                </a:cubicBezTo>
                <a:cubicBezTo>
                  <a:pt x="11963577" y="1748869"/>
                  <a:pt x="11939048" y="1735718"/>
                  <a:pt x="11920650" y="1708978"/>
                </a:cubicBezTo>
                <a:cubicBezTo>
                  <a:pt x="11916271" y="1702403"/>
                  <a:pt x="11919337" y="1697143"/>
                  <a:pt x="11923717" y="1693636"/>
                </a:cubicBezTo>
                <a:cubicBezTo>
                  <a:pt x="11922403" y="1690567"/>
                  <a:pt x="11924155" y="1686184"/>
                  <a:pt x="11928536" y="1687499"/>
                </a:cubicBezTo>
                <a:cubicBezTo>
                  <a:pt x="11967520" y="1700650"/>
                  <a:pt x="12013951" y="1701964"/>
                  <a:pt x="12048993" y="1677416"/>
                </a:cubicBezTo>
                <a:cubicBezTo>
                  <a:pt x="12049431" y="1676978"/>
                  <a:pt x="12049870" y="1676978"/>
                  <a:pt x="12050308" y="1676540"/>
                </a:cubicBezTo>
                <a:cubicBezTo>
                  <a:pt x="12044175" y="1436759"/>
                  <a:pt x="12029282" y="1196978"/>
                  <a:pt x="12029282" y="956758"/>
                </a:cubicBezTo>
                <a:cubicBezTo>
                  <a:pt x="12029282" y="842347"/>
                  <a:pt x="12038480" y="728813"/>
                  <a:pt x="12041546" y="614401"/>
                </a:cubicBezTo>
                <a:cubicBezTo>
                  <a:pt x="12042861" y="544264"/>
                  <a:pt x="12037166" y="465799"/>
                  <a:pt x="12062573" y="398730"/>
                </a:cubicBezTo>
                <a:cubicBezTo>
                  <a:pt x="12081462" y="348758"/>
                  <a:pt x="12119509" y="318080"/>
                  <a:pt x="12165903" y="299253"/>
                </a:cubicBezTo>
                <a:close/>
                <a:moveTo>
                  <a:pt x="10336795" y="288030"/>
                </a:moveTo>
                <a:cubicBezTo>
                  <a:pt x="10353278" y="309286"/>
                  <a:pt x="10379794" y="322255"/>
                  <a:pt x="10405952" y="325137"/>
                </a:cubicBezTo>
                <a:cubicBezTo>
                  <a:pt x="10410610" y="325497"/>
                  <a:pt x="10410252" y="332703"/>
                  <a:pt x="10405952" y="331982"/>
                </a:cubicBezTo>
                <a:cubicBezTo>
                  <a:pt x="10377286" y="328019"/>
                  <a:pt x="10351128" y="313609"/>
                  <a:pt x="10335361" y="289111"/>
                </a:cubicBezTo>
                <a:cubicBezTo>
                  <a:pt x="10334644" y="288030"/>
                  <a:pt x="10336078" y="286949"/>
                  <a:pt x="10336795" y="288030"/>
                </a:cubicBezTo>
                <a:close/>
                <a:moveTo>
                  <a:pt x="9383102" y="287621"/>
                </a:moveTo>
                <a:cubicBezTo>
                  <a:pt x="9383810" y="285807"/>
                  <a:pt x="9386283" y="286533"/>
                  <a:pt x="9385929" y="288347"/>
                </a:cubicBezTo>
                <a:cubicBezTo>
                  <a:pt x="9381689" y="306126"/>
                  <a:pt x="9371795" y="322453"/>
                  <a:pt x="9362254" y="337693"/>
                </a:cubicBezTo>
                <a:cubicBezTo>
                  <a:pt x="9360841" y="339507"/>
                  <a:pt x="9358015" y="337693"/>
                  <a:pt x="9359074" y="335878"/>
                </a:cubicBezTo>
                <a:cubicBezTo>
                  <a:pt x="9367909" y="319551"/>
                  <a:pt x="9378863" y="305763"/>
                  <a:pt x="9383102" y="287621"/>
                </a:cubicBezTo>
                <a:close/>
                <a:moveTo>
                  <a:pt x="11574517" y="286425"/>
                </a:moveTo>
                <a:cubicBezTo>
                  <a:pt x="11574875" y="285697"/>
                  <a:pt x="11575591" y="286062"/>
                  <a:pt x="11575591" y="286425"/>
                </a:cubicBezTo>
                <a:cubicBezTo>
                  <a:pt x="11576306" y="295161"/>
                  <a:pt x="11577380" y="304989"/>
                  <a:pt x="11583820" y="311177"/>
                </a:cubicBezTo>
                <a:cubicBezTo>
                  <a:pt x="11585608" y="312997"/>
                  <a:pt x="11582746" y="315546"/>
                  <a:pt x="11580957" y="314089"/>
                </a:cubicBezTo>
                <a:cubicBezTo>
                  <a:pt x="11574517" y="308266"/>
                  <a:pt x="11571656" y="294433"/>
                  <a:pt x="11574517" y="286425"/>
                </a:cubicBezTo>
                <a:close/>
                <a:moveTo>
                  <a:pt x="4683872" y="280319"/>
                </a:moveTo>
                <a:cubicBezTo>
                  <a:pt x="4684379" y="279304"/>
                  <a:pt x="4685894" y="280319"/>
                  <a:pt x="4685391" y="281333"/>
                </a:cubicBezTo>
                <a:cubicBezTo>
                  <a:pt x="4679832" y="296552"/>
                  <a:pt x="4666705" y="307205"/>
                  <a:pt x="4653572" y="314815"/>
                </a:cubicBezTo>
                <a:cubicBezTo>
                  <a:pt x="4638423" y="323439"/>
                  <a:pt x="4618727" y="335614"/>
                  <a:pt x="4601557" y="338151"/>
                </a:cubicBezTo>
                <a:cubicBezTo>
                  <a:pt x="4597517" y="338658"/>
                  <a:pt x="4595498" y="332570"/>
                  <a:pt x="4599537" y="331556"/>
                </a:cubicBezTo>
                <a:cubicBezTo>
                  <a:pt x="4615193" y="327498"/>
                  <a:pt x="4631855" y="318874"/>
                  <a:pt x="4645996" y="311264"/>
                </a:cubicBezTo>
                <a:cubicBezTo>
                  <a:pt x="4654079" y="307205"/>
                  <a:pt x="4662661" y="302133"/>
                  <a:pt x="4669228" y="296045"/>
                </a:cubicBezTo>
                <a:cubicBezTo>
                  <a:pt x="4672765" y="292493"/>
                  <a:pt x="4677812" y="284376"/>
                  <a:pt x="4681346" y="282855"/>
                </a:cubicBezTo>
                <a:cubicBezTo>
                  <a:pt x="4681856" y="281840"/>
                  <a:pt x="4682864" y="281333"/>
                  <a:pt x="4683872" y="280319"/>
                </a:cubicBezTo>
                <a:close/>
                <a:moveTo>
                  <a:pt x="11097407" y="279045"/>
                </a:moveTo>
                <a:cubicBezTo>
                  <a:pt x="11108239" y="278344"/>
                  <a:pt x="11119026" y="278437"/>
                  <a:pt x="11129273" y="281056"/>
                </a:cubicBezTo>
                <a:cubicBezTo>
                  <a:pt x="11132510" y="282178"/>
                  <a:pt x="11131790" y="287417"/>
                  <a:pt x="11128196" y="287417"/>
                </a:cubicBezTo>
                <a:cubicBezTo>
                  <a:pt x="11106981" y="287417"/>
                  <a:pt x="11086486" y="287417"/>
                  <a:pt x="11065271" y="288165"/>
                </a:cubicBezTo>
                <a:cubicBezTo>
                  <a:pt x="11061316" y="288165"/>
                  <a:pt x="11061675" y="282178"/>
                  <a:pt x="11065271" y="281805"/>
                </a:cubicBezTo>
                <a:cubicBezTo>
                  <a:pt x="11075698" y="281243"/>
                  <a:pt x="11086576" y="279746"/>
                  <a:pt x="11097407" y="279045"/>
                </a:cubicBezTo>
                <a:close/>
                <a:moveTo>
                  <a:pt x="9401215" y="278952"/>
                </a:moveTo>
                <a:cubicBezTo>
                  <a:pt x="9401579" y="277856"/>
                  <a:pt x="9403762" y="278586"/>
                  <a:pt x="9403399" y="279683"/>
                </a:cubicBezTo>
                <a:cubicBezTo>
                  <a:pt x="9398302" y="297582"/>
                  <a:pt x="9388475" y="314020"/>
                  <a:pt x="9378284" y="329727"/>
                </a:cubicBezTo>
                <a:cubicBezTo>
                  <a:pt x="9376827" y="331553"/>
                  <a:pt x="9373916" y="329727"/>
                  <a:pt x="9375371" y="327536"/>
                </a:cubicBezTo>
                <a:cubicBezTo>
                  <a:pt x="9384835" y="311828"/>
                  <a:pt x="9395755" y="296851"/>
                  <a:pt x="9401215" y="278952"/>
                </a:cubicBezTo>
                <a:close/>
                <a:moveTo>
                  <a:pt x="11568230" y="276888"/>
                </a:moveTo>
                <a:cubicBezTo>
                  <a:pt x="11568230" y="276156"/>
                  <a:pt x="11569331" y="276156"/>
                  <a:pt x="11569331" y="276888"/>
                </a:cubicBezTo>
                <a:cubicBezTo>
                  <a:pt x="11568598" y="286385"/>
                  <a:pt x="11568964" y="296247"/>
                  <a:pt x="11571900" y="305014"/>
                </a:cubicBezTo>
                <a:cubicBezTo>
                  <a:pt x="11574468" y="314512"/>
                  <a:pt x="11578871" y="319261"/>
                  <a:pt x="11586577" y="324741"/>
                </a:cubicBezTo>
                <a:cubicBezTo>
                  <a:pt x="11588779" y="326201"/>
                  <a:pt x="11586945" y="329854"/>
                  <a:pt x="11584743" y="328393"/>
                </a:cubicBezTo>
                <a:cubicBezTo>
                  <a:pt x="11577037" y="323279"/>
                  <a:pt x="11571166" y="318165"/>
                  <a:pt x="11568964" y="309398"/>
                </a:cubicBezTo>
                <a:cubicBezTo>
                  <a:pt x="11566029" y="298440"/>
                  <a:pt x="11565295" y="287845"/>
                  <a:pt x="11568230" y="276888"/>
                </a:cubicBezTo>
                <a:close/>
                <a:moveTo>
                  <a:pt x="4230735" y="274181"/>
                </a:moveTo>
                <a:cubicBezTo>
                  <a:pt x="4210921" y="289658"/>
                  <a:pt x="4190027" y="304056"/>
                  <a:pt x="4168770" y="317733"/>
                </a:cubicBezTo>
                <a:cubicBezTo>
                  <a:pt x="4157241" y="325292"/>
                  <a:pt x="4145353" y="333211"/>
                  <a:pt x="4133104" y="340049"/>
                </a:cubicBezTo>
                <a:cubicBezTo>
                  <a:pt x="4125178" y="344369"/>
                  <a:pt x="4116170" y="348688"/>
                  <a:pt x="4108605" y="354447"/>
                </a:cubicBezTo>
                <a:cubicBezTo>
                  <a:pt x="4116531" y="353007"/>
                  <a:pt x="4124096" y="350848"/>
                  <a:pt x="4130942" y="349408"/>
                </a:cubicBezTo>
                <a:cubicBezTo>
                  <a:pt x="4143552" y="346888"/>
                  <a:pt x="4156162" y="343649"/>
                  <a:pt x="4168050" y="338250"/>
                </a:cubicBezTo>
                <a:cubicBezTo>
                  <a:pt x="4187145" y="329971"/>
                  <a:pt x="4205518" y="318813"/>
                  <a:pt x="4217407" y="301176"/>
                </a:cubicBezTo>
                <a:cubicBezTo>
                  <a:pt x="4223172" y="292538"/>
                  <a:pt x="4227496" y="283179"/>
                  <a:pt x="4230735" y="274181"/>
                </a:cubicBezTo>
                <a:close/>
                <a:moveTo>
                  <a:pt x="9411396" y="273314"/>
                </a:moveTo>
                <a:cubicBezTo>
                  <a:pt x="9411747" y="271495"/>
                  <a:pt x="9414906" y="272223"/>
                  <a:pt x="9414204" y="274405"/>
                </a:cubicBezTo>
                <a:cubicBezTo>
                  <a:pt x="9408236" y="291502"/>
                  <a:pt x="9400162" y="307871"/>
                  <a:pt x="9392439" y="324239"/>
                </a:cubicBezTo>
                <a:cubicBezTo>
                  <a:pt x="9391385" y="326785"/>
                  <a:pt x="9388226" y="324603"/>
                  <a:pt x="9389279" y="322420"/>
                </a:cubicBezTo>
                <a:cubicBezTo>
                  <a:pt x="9396300" y="306052"/>
                  <a:pt x="9405076" y="290410"/>
                  <a:pt x="9411396" y="273314"/>
                </a:cubicBezTo>
                <a:close/>
                <a:moveTo>
                  <a:pt x="9426721" y="269406"/>
                </a:moveTo>
                <a:cubicBezTo>
                  <a:pt x="9427076" y="268315"/>
                  <a:pt x="9429212" y="268679"/>
                  <a:pt x="9428856" y="270132"/>
                </a:cubicBezTo>
                <a:cubicBezTo>
                  <a:pt x="9424229" y="286124"/>
                  <a:pt x="9415329" y="300298"/>
                  <a:pt x="9409633" y="315563"/>
                </a:cubicBezTo>
                <a:cubicBezTo>
                  <a:pt x="9409633" y="315927"/>
                  <a:pt x="9409277" y="316290"/>
                  <a:pt x="9409277" y="316290"/>
                </a:cubicBezTo>
                <a:lnTo>
                  <a:pt x="9409277" y="316654"/>
                </a:lnTo>
                <a:cubicBezTo>
                  <a:pt x="9409277" y="316654"/>
                  <a:pt x="9409277" y="317018"/>
                  <a:pt x="9408921" y="317018"/>
                </a:cubicBezTo>
                <a:cubicBezTo>
                  <a:pt x="9408209" y="318835"/>
                  <a:pt x="9405717" y="317745"/>
                  <a:pt x="9405717" y="316290"/>
                </a:cubicBezTo>
                <a:cubicBezTo>
                  <a:pt x="9405717" y="311929"/>
                  <a:pt x="9409633" y="306841"/>
                  <a:pt x="9411413" y="303206"/>
                </a:cubicBezTo>
                <a:cubicBezTo>
                  <a:pt x="9416397" y="291576"/>
                  <a:pt x="9422449" y="281400"/>
                  <a:pt x="9426721" y="269406"/>
                </a:cubicBezTo>
                <a:close/>
                <a:moveTo>
                  <a:pt x="11565328" y="264888"/>
                </a:moveTo>
                <a:cubicBezTo>
                  <a:pt x="11565328" y="263436"/>
                  <a:pt x="11567105" y="264162"/>
                  <a:pt x="11567105" y="264888"/>
                </a:cubicBezTo>
                <a:cubicBezTo>
                  <a:pt x="11566040" y="279046"/>
                  <a:pt x="11562132" y="294294"/>
                  <a:pt x="11565328" y="308452"/>
                </a:cubicBezTo>
                <a:cubicBezTo>
                  <a:pt x="11568526" y="323700"/>
                  <a:pt x="11578827" y="329145"/>
                  <a:pt x="11590195" y="337858"/>
                </a:cubicBezTo>
                <a:cubicBezTo>
                  <a:pt x="11591971" y="339673"/>
                  <a:pt x="11590195" y="342578"/>
                  <a:pt x="11588419" y="341125"/>
                </a:cubicBezTo>
                <a:cubicBezTo>
                  <a:pt x="11577762" y="333502"/>
                  <a:pt x="11565328" y="326604"/>
                  <a:pt x="11562487" y="312446"/>
                </a:cubicBezTo>
                <a:cubicBezTo>
                  <a:pt x="11558935" y="296835"/>
                  <a:pt x="11562132" y="280499"/>
                  <a:pt x="11565328" y="264888"/>
                </a:cubicBezTo>
                <a:close/>
                <a:moveTo>
                  <a:pt x="3099932" y="262568"/>
                </a:moveTo>
                <a:cubicBezTo>
                  <a:pt x="3102369" y="261105"/>
                  <a:pt x="3106187" y="262119"/>
                  <a:pt x="3108917" y="267195"/>
                </a:cubicBezTo>
                <a:cubicBezTo>
                  <a:pt x="3158457" y="357082"/>
                  <a:pt x="3235459" y="417340"/>
                  <a:pt x="3340560" y="420975"/>
                </a:cubicBezTo>
                <a:cubicBezTo>
                  <a:pt x="3384273" y="422293"/>
                  <a:pt x="3432588" y="422195"/>
                  <a:pt x="3472322" y="443290"/>
                </a:cubicBezTo>
                <a:cubicBezTo>
                  <a:pt x="3513895" y="465400"/>
                  <a:pt x="3541732" y="506280"/>
                  <a:pt x="3564823" y="546163"/>
                </a:cubicBezTo>
                <a:cubicBezTo>
                  <a:pt x="3565364" y="547098"/>
                  <a:pt x="3565905" y="548032"/>
                  <a:pt x="3566446" y="548967"/>
                </a:cubicBezTo>
                <a:cubicBezTo>
                  <a:pt x="3568432" y="552395"/>
                  <a:pt x="3563122" y="555468"/>
                  <a:pt x="3561318" y="552353"/>
                </a:cubicBezTo>
                <a:cubicBezTo>
                  <a:pt x="3559444" y="553437"/>
                  <a:pt x="3557882" y="554342"/>
                  <a:pt x="3556321" y="555246"/>
                </a:cubicBezTo>
                <a:cubicBezTo>
                  <a:pt x="3556862" y="556180"/>
                  <a:pt x="3557223" y="556804"/>
                  <a:pt x="3557764" y="557738"/>
                </a:cubicBezTo>
                <a:cubicBezTo>
                  <a:pt x="3559929" y="561477"/>
                  <a:pt x="3554932" y="564370"/>
                  <a:pt x="3552455" y="560812"/>
                </a:cubicBezTo>
                <a:cubicBezTo>
                  <a:pt x="3549256" y="556008"/>
                  <a:pt x="3545745" y="551384"/>
                  <a:pt x="3542546" y="546579"/>
                </a:cubicBezTo>
                <a:cubicBezTo>
                  <a:pt x="3524134" y="560151"/>
                  <a:pt x="3508512" y="577101"/>
                  <a:pt x="3491312" y="592051"/>
                </a:cubicBezTo>
                <a:cubicBezTo>
                  <a:pt x="3493609" y="595297"/>
                  <a:pt x="3495413" y="598413"/>
                  <a:pt x="3497710" y="601660"/>
                </a:cubicBezTo>
                <a:cubicBezTo>
                  <a:pt x="3499007" y="601741"/>
                  <a:pt x="3500090" y="603610"/>
                  <a:pt x="3499694" y="605087"/>
                </a:cubicBezTo>
                <a:cubicBezTo>
                  <a:pt x="3500416" y="606334"/>
                  <a:pt x="3501269" y="607088"/>
                  <a:pt x="3501991" y="608334"/>
                </a:cubicBezTo>
                <a:cubicBezTo>
                  <a:pt x="3503482" y="611631"/>
                  <a:pt x="3498485" y="614524"/>
                  <a:pt x="3496682" y="611408"/>
                </a:cubicBezTo>
                <a:cubicBezTo>
                  <a:pt x="3496140" y="610473"/>
                  <a:pt x="3495287" y="609719"/>
                  <a:pt x="3494746" y="608784"/>
                </a:cubicBezTo>
                <a:cubicBezTo>
                  <a:pt x="3493496" y="609508"/>
                  <a:pt x="3492559" y="610050"/>
                  <a:pt x="3491491" y="611085"/>
                </a:cubicBezTo>
                <a:cubicBezTo>
                  <a:pt x="3489929" y="611989"/>
                  <a:pt x="3488055" y="613074"/>
                  <a:pt x="3486494" y="613978"/>
                </a:cubicBezTo>
                <a:cubicBezTo>
                  <a:pt x="3489692" y="618782"/>
                  <a:pt x="3493071" y="623899"/>
                  <a:pt x="3496138" y="629196"/>
                </a:cubicBezTo>
                <a:cubicBezTo>
                  <a:pt x="3497810" y="632804"/>
                  <a:pt x="3492633" y="635385"/>
                  <a:pt x="3490649" y="631958"/>
                </a:cubicBezTo>
                <a:cubicBezTo>
                  <a:pt x="3458010" y="578465"/>
                  <a:pt x="3400270" y="542834"/>
                  <a:pt x="3338090" y="543471"/>
                </a:cubicBezTo>
                <a:cubicBezTo>
                  <a:pt x="3293176" y="543680"/>
                  <a:pt x="3248505" y="547909"/>
                  <a:pt x="3203599" y="540209"/>
                </a:cubicBezTo>
                <a:cubicBezTo>
                  <a:pt x="3186091" y="536617"/>
                  <a:pt x="3167284" y="532944"/>
                  <a:pt x="3149006" y="527301"/>
                </a:cubicBezTo>
                <a:cubicBezTo>
                  <a:pt x="3148381" y="527663"/>
                  <a:pt x="3147083" y="527582"/>
                  <a:pt x="3146543" y="526647"/>
                </a:cubicBezTo>
                <a:cubicBezTo>
                  <a:pt x="3123469" y="519205"/>
                  <a:pt x="3100874" y="508988"/>
                  <a:pt x="3083131" y="493467"/>
                </a:cubicBezTo>
                <a:cubicBezTo>
                  <a:pt x="3044905" y="459851"/>
                  <a:pt x="3023265" y="414551"/>
                  <a:pt x="2998814" y="370879"/>
                </a:cubicBezTo>
                <a:cubicBezTo>
                  <a:pt x="2993222" y="361220"/>
                  <a:pt x="3003084" y="355926"/>
                  <a:pt x="3008545" y="366078"/>
                </a:cubicBezTo>
                <a:cubicBezTo>
                  <a:pt x="3011070" y="370440"/>
                  <a:pt x="3013776" y="375114"/>
                  <a:pt x="3016301" y="379476"/>
                </a:cubicBezTo>
                <a:cubicBezTo>
                  <a:pt x="3019064" y="377045"/>
                  <a:pt x="3021645" y="374302"/>
                  <a:pt x="3024587" y="372182"/>
                </a:cubicBezTo>
                <a:cubicBezTo>
                  <a:pt x="3021161" y="366262"/>
                  <a:pt x="3018045" y="360161"/>
                  <a:pt x="3014618" y="354241"/>
                </a:cubicBezTo>
                <a:cubicBezTo>
                  <a:pt x="3008845" y="344270"/>
                  <a:pt x="3024015" y="335902"/>
                  <a:pt x="3029608" y="345562"/>
                </a:cubicBezTo>
                <a:cubicBezTo>
                  <a:pt x="3035022" y="354909"/>
                  <a:pt x="3040120" y="364438"/>
                  <a:pt x="3045351" y="373474"/>
                </a:cubicBezTo>
                <a:cubicBezTo>
                  <a:pt x="3063015" y="352846"/>
                  <a:pt x="3086341" y="337677"/>
                  <a:pt x="3104991" y="317312"/>
                </a:cubicBezTo>
                <a:cubicBezTo>
                  <a:pt x="3099135" y="308637"/>
                  <a:pt x="3093411" y="299470"/>
                  <a:pt x="3088491" y="290253"/>
                </a:cubicBezTo>
                <a:cubicBezTo>
                  <a:pt x="3082899" y="280594"/>
                  <a:pt x="3092581" y="274989"/>
                  <a:pt x="3097861" y="284829"/>
                </a:cubicBezTo>
                <a:cubicBezTo>
                  <a:pt x="3099845" y="288256"/>
                  <a:pt x="3101650" y="291372"/>
                  <a:pt x="3103453" y="294488"/>
                </a:cubicBezTo>
                <a:cubicBezTo>
                  <a:pt x="3105458" y="292911"/>
                  <a:pt x="3107465" y="291334"/>
                  <a:pt x="3109700" y="290872"/>
                </a:cubicBezTo>
                <a:cubicBezTo>
                  <a:pt x="3109700" y="290872"/>
                  <a:pt x="3109700" y="290872"/>
                  <a:pt x="3110012" y="290691"/>
                </a:cubicBezTo>
                <a:cubicBezTo>
                  <a:pt x="3106271" y="284952"/>
                  <a:pt x="3102844" y="279032"/>
                  <a:pt x="3099236" y="272800"/>
                </a:cubicBezTo>
                <a:cubicBezTo>
                  <a:pt x="3096440" y="267970"/>
                  <a:pt x="3097495" y="264031"/>
                  <a:pt x="3099932" y="262568"/>
                </a:cubicBezTo>
                <a:close/>
                <a:moveTo>
                  <a:pt x="3798842" y="262499"/>
                </a:moveTo>
                <a:cubicBezTo>
                  <a:pt x="3798108" y="262852"/>
                  <a:pt x="3797375" y="263559"/>
                  <a:pt x="3797007" y="264973"/>
                </a:cubicBezTo>
                <a:cubicBezTo>
                  <a:pt x="3797007" y="265679"/>
                  <a:pt x="3797007" y="266739"/>
                  <a:pt x="3797375" y="267446"/>
                </a:cubicBezTo>
                <a:cubicBezTo>
                  <a:pt x="3797375" y="267799"/>
                  <a:pt x="3797742" y="268153"/>
                  <a:pt x="3798108" y="268506"/>
                </a:cubicBezTo>
                <a:cubicBezTo>
                  <a:pt x="3798842" y="268506"/>
                  <a:pt x="3799576" y="268506"/>
                  <a:pt x="3800677" y="268153"/>
                </a:cubicBezTo>
                <a:cubicBezTo>
                  <a:pt x="3801778" y="267799"/>
                  <a:pt x="3802879" y="267092"/>
                  <a:pt x="3802879" y="265679"/>
                </a:cubicBezTo>
                <a:cubicBezTo>
                  <a:pt x="3803246" y="263559"/>
                  <a:pt x="3800677" y="262499"/>
                  <a:pt x="3798842" y="262499"/>
                </a:cubicBezTo>
                <a:close/>
                <a:moveTo>
                  <a:pt x="3674220" y="261615"/>
                </a:moveTo>
                <a:cubicBezTo>
                  <a:pt x="3673508" y="261968"/>
                  <a:pt x="3672440" y="262321"/>
                  <a:pt x="3672084" y="263382"/>
                </a:cubicBezTo>
                <a:cubicBezTo>
                  <a:pt x="3669947" y="265502"/>
                  <a:pt x="3670304" y="268682"/>
                  <a:pt x="3673508" y="269389"/>
                </a:cubicBezTo>
                <a:cubicBezTo>
                  <a:pt x="3676000" y="270095"/>
                  <a:pt x="3678492" y="267976"/>
                  <a:pt x="3678848" y="265502"/>
                </a:cubicBezTo>
                <a:cubicBezTo>
                  <a:pt x="3679203" y="264442"/>
                  <a:pt x="3679203" y="263382"/>
                  <a:pt x="3678492" y="263029"/>
                </a:cubicBezTo>
                <a:cubicBezTo>
                  <a:pt x="3677780" y="261968"/>
                  <a:pt x="3676356" y="261968"/>
                  <a:pt x="3674932" y="261968"/>
                </a:cubicBezTo>
                <a:cubicBezTo>
                  <a:pt x="3674576" y="261968"/>
                  <a:pt x="3674220" y="261615"/>
                  <a:pt x="3674220" y="261615"/>
                </a:cubicBezTo>
                <a:close/>
                <a:moveTo>
                  <a:pt x="11097363" y="260992"/>
                </a:moveTo>
                <a:cubicBezTo>
                  <a:pt x="11109708" y="259787"/>
                  <a:pt x="11121962" y="259965"/>
                  <a:pt x="11133315" y="264785"/>
                </a:cubicBezTo>
                <a:cubicBezTo>
                  <a:pt x="11137279" y="266570"/>
                  <a:pt x="11135478" y="272281"/>
                  <a:pt x="11131152" y="271567"/>
                </a:cubicBezTo>
                <a:cubicBezTo>
                  <a:pt x="11107365" y="265141"/>
                  <a:pt x="11084658" y="270853"/>
                  <a:pt x="11060870" y="271923"/>
                </a:cubicBezTo>
                <a:cubicBezTo>
                  <a:pt x="11056545" y="271923"/>
                  <a:pt x="11056905" y="265855"/>
                  <a:pt x="11060870" y="265498"/>
                </a:cubicBezTo>
                <a:cubicBezTo>
                  <a:pt x="11072584" y="264785"/>
                  <a:pt x="11085018" y="262197"/>
                  <a:pt x="11097363" y="260992"/>
                </a:cubicBezTo>
                <a:close/>
                <a:moveTo>
                  <a:pt x="9441759" y="260966"/>
                </a:moveTo>
                <a:cubicBezTo>
                  <a:pt x="9442501" y="258775"/>
                  <a:pt x="9445099" y="259871"/>
                  <a:pt x="9444727" y="261697"/>
                </a:cubicBezTo>
                <a:cubicBezTo>
                  <a:pt x="9440275" y="278135"/>
                  <a:pt x="9432483" y="293843"/>
                  <a:pt x="9427660" y="310281"/>
                </a:cubicBezTo>
                <a:cubicBezTo>
                  <a:pt x="9426918" y="312472"/>
                  <a:pt x="9423208" y="311376"/>
                  <a:pt x="9423950" y="309185"/>
                </a:cubicBezTo>
                <a:cubicBezTo>
                  <a:pt x="9428031" y="292381"/>
                  <a:pt x="9437307" y="277405"/>
                  <a:pt x="9441759" y="260966"/>
                </a:cubicBezTo>
                <a:close/>
                <a:moveTo>
                  <a:pt x="3743216" y="260265"/>
                </a:moveTo>
                <a:cubicBezTo>
                  <a:pt x="3742863" y="260265"/>
                  <a:pt x="3742156" y="260265"/>
                  <a:pt x="3741449" y="260621"/>
                </a:cubicBezTo>
                <a:cubicBezTo>
                  <a:pt x="3741096" y="260621"/>
                  <a:pt x="3740743" y="260977"/>
                  <a:pt x="3740389" y="260977"/>
                </a:cubicBezTo>
                <a:cubicBezTo>
                  <a:pt x="3738622" y="261689"/>
                  <a:pt x="3737916" y="263113"/>
                  <a:pt x="3737916" y="264893"/>
                </a:cubicBezTo>
                <a:cubicBezTo>
                  <a:pt x="3737916" y="267385"/>
                  <a:pt x="3742156" y="268809"/>
                  <a:pt x="3744276" y="267741"/>
                </a:cubicBezTo>
                <a:cubicBezTo>
                  <a:pt x="3745690" y="266673"/>
                  <a:pt x="3746396" y="264181"/>
                  <a:pt x="3745690" y="262045"/>
                </a:cubicBezTo>
                <a:cubicBezTo>
                  <a:pt x="3744983" y="260977"/>
                  <a:pt x="3744276" y="260621"/>
                  <a:pt x="3743216" y="260265"/>
                </a:cubicBezTo>
                <a:close/>
                <a:moveTo>
                  <a:pt x="8514525" y="258189"/>
                </a:moveTo>
                <a:cubicBezTo>
                  <a:pt x="8518047" y="257737"/>
                  <a:pt x="8522019" y="259274"/>
                  <a:pt x="8523645" y="263252"/>
                </a:cubicBezTo>
                <a:cubicBezTo>
                  <a:pt x="8523645" y="263975"/>
                  <a:pt x="8524006" y="265060"/>
                  <a:pt x="8524367" y="265783"/>
                </a:cubicBezTo>
                <a:cubicBezTo>
                  <a:pt x="8527257" y="267954"/>
                  <a:pt x="8528701" y="271570"/>
                  <a:pt x="8527979" y="275910"/>
                </a:cubicBezTo>
                <a:cubicBezTo>
                  <a:pt x="8538453" y="306649"/>
                  <a:pt x="8546038" y="338473"/>
                  <a:pt x="8556513" y="369212"/>
                </a:cubicBezTo>
                <a:cubicBezTo>
                  <a:pt x="8564820" y="371020"/>
                  <a:pt x="8567348" y="381145"/>
                  <a:pt x="8563736" y="388378"/>
                </a:cubicBezTo>
                <a:cubicBezTo>
                  <a:pt x="8570238" y="403205"/>
                  <a:pt x="8577100" y="417671"/>
                  <a:pt x="8585768" y="431413"/>
                </a:cubicBezTo>
                <a:cubicBezTo>
                  <a:pt x="8595520" y="446241"/>
                  <a:pt x="8571682" y="459621"/>
                  <a:pt x="8562291" y="444794"/>
                </a:cubicBezTo>
                <a:cubicBezTo>
                  <a:pt x="8552539" y="428882"/>
                  <a:pt x="8545315" y="411885"/>
                  <a:pt x="8539537" y="394165"/>
                </a:cubicBezTo>
                <a:cubicBezTo>
                  <a:pt x="8524367" y="393080"/>
                  <a:pt x="8508836" y="391634"/>
                  <a:pt x="8493306" y="390549"/>
                </a:cubicBezTo>
                <a:cubicBezTo>
                  <a:pt x="8488248" y="411885"/>
                  <a:pt x="8483914" y="433221"/>
                  <a:pt x="8479580" y="455281"/>
                </a:cubicBezTo>
                <a:cubicBezTo>
                  <a:pt x="8478136" y="463237"/>
                  <a:pt x="8465494" y="461068"/>
                  <a:pt x="8465855" y="453112"/>
                </a:cubicBezTo>
                <a:cubicBezTo>
                  <a:pt x="8466939" y="430690"/>
                  <a:pt x="8468384" y="406099"/>
                  <a:pt x="8471996" y="381507"/>
                </a:cubicBezTo>
                <a:cubicBezTo>
                  <a:pt x="8471634" y="379338"/>
                  <a:pt x="8471996" y="377168"/>
                  <a:pt x="8472718" y="375360"/>
                </a:cubicBezTo>
                <a:cubicBezTo>
                  <a:pt x="8478136" y="337027"/>
                  <a:pt x="8487888" y="298692"/>
                  <a:pt x="8505586" y="267954"/>
                </a:cubicBezTo>
                <a:cubicBezTo>
                  <a:pt x="8506308" y="266868"/>
                  <a:pt x="8507392" y="266145"/>
                  <a:pt x="8508114" y="265060"/>
                </a:cubicBezTo>
                <a:cubicBezTo>
                  <a:pt x="8507933" y="261083"/>
                  <a:pt x="8511003" y="258642"/>
                  <a:pt x="8514525" y="258189"/>
                </a:cubicBezTo>
                <a:close/>
                <a:moveTo>
                  <a:pt x="8637191" y="257332"/>
                </a:moveTo>
                <a:cubicBezTo>
                  <a:pt x="8640305" y="257377"/>
                  <a:pt x="8643463" y="259456"/>
                  <a:pt x="8643643" y="263617"/>
                </a:cubicBezTo>
                <a:cubicBezTo>
                  <a:pt x="8643643" y="273746"/>
                  <a:pt x="8644366" y="284237"/>
                  <a:pt x="8644727" y="294367"/>
                </a:cubicBezTo>
                <a:cubicBezTo>
                  <a:pt x="8657362" y="292920"/>
                  <a:pt x="8669996" y="291835"/>
                  <a:pt x="8682270" y="295090"/>
                </a:cubicBezTo>
                <a:cubicBezTo>
                  <a:pt x="8698875" y="299794"/>
                  <a:pt x="8693822" y="322585"/>
                  <a:pt x="8678299" y="323671"/>
                </a:cubicBezTo>
                <a:cubicBezTo>
                  <a:pt x="8668191" y="324394"/>
                  <a:pt x="8657362" y="324032"/>
                  <a:pt x="8646893" y="323671"/>
                </a:cubicBezTo>
                <a:cubicBezTo>
                  <a:pt x="8647976" y="338503"/>
                  <a:pt x="8649420" y="353335"/>
                  <a:pt x="8651225" y="368530"/>
                </a:cubicBezTo>
                <a:cubicBezTo>
                  <a:pt x="8653752" y="394577"/>
                  <a:pt x="8660250" y="424242"/>
                  <a:pt x="8653752" y="449928"/>
                </a:cubicBezTo>
                <a:cubicBezTo>
                  <a:pt x="8651585" y="460057"/>
                  <a:pt x="8635341" y="460057"/>
                  <a:pt x="8633175" y="449566"/>
                </a:cubicBezTo>
                <a:cubicBezTo>
                  <a:pt x="8628121" y="420262"/>
                  <a:pt x="8632814" y="387342"/>
                  <a:pt x="8632453" y="357315"/>
                </a:cubicBezTo>
                <a:cubicBezTo>
                  <a:pt x="8632092" y="346100"/>
                  <a:pt x="8632092" y="334523"/>
                  <a:pt x="8631731" y="322947"/>
                </a:cubicBezTo>
                <a:cubicBezTo>
                  <a:pt x="8626316" y="322947"/>
                  <a:pt x="8620901" y="322585"/>
                  <a:pt x="8615847" y="322585"/>
                </a:cubicBezTo>
                <a:cubicBezTo>
                  <a:pt x="8601408" y="322223"/>
                  <a:pt x="8585524" y="321862"/>
                  <a:pt x="8572889" y="314264"/>
                </a:cubicBezTo>
                <a:cubicBezTo>
                  <a:pt x="8565669" y="309562"/>
                  <a:pt x="8568919" y="298708"/>
                  <a:pt x="8577221" y="298346"/>
                </a:cubicBezTo>
                <a:cubicBezTo>
                  <a:pt x="8595632" y="298346"/>
                  <a:pt x="8612959" y="298346"/>
                  <a:pt x="8631009" y="296176"/>
                </a:cubicBezTo>
                <a:cubicBezTo>
                  <a:pt x="8631009" y="285323"/>
                  <a:pt x="8630648" y="274108"/>
                  <a:pt x="8631009" y="263255"/>
                </a:cubicBezTo>
                <a:cubicBezTo>
                  <a:pt x="8631009" y="259276"/>
                  <a:pt x="8634078" y="257286"/>
                  <a:pt x="8637191" y="257332"/>
                </a:cubicBezTo>
                <a:close/>
                <a:moveTo>
                  <a:pt x="3798475" y="256492"/>
                </a:moveTo>
                <a:cubicBezTo>
                  <a:pt x="3803980" y="256492"/>
                  <a:pt x="3808751" y="261086"/>
                  <a:pt x="3808015" y="266739"/>
                </a:cubicBezTo>
                <a:cubicBezTo>
                  <a:pt x="3808015" y="269213"/>
                  <a:pt x="3806548" y="272039"/>
                  <a:pt x="3803980" y="273099"/>
                </a:cubicBezTo>
                <a:cubicBezTo>
                  <a:pt x="3801778" y="274160"/>
                  <a:pt x="3798842" y="275219"/>
                  <a:pt x="3796273" y="274160"/>
                </a:cubicBezTo>
                <a:cubicBezTo>
                  <a:pt x="3791871" y="272393"/>
                  <a:pt x="3790036" y="267799"/>
                  <a:pt x="3791871" y="263559"/>
                </a:cubicBezTo>
                <a:cubicBezTo>
                  <a:pt x="3792604" y="261439"/>
                  <a:pt x="3793705" y="260026"/>
                  <a:pt x="3795540" y="258965"/>
                </a:cubicBezTo>
                <a:cubicBezTo>
                  <a:pt x="3795907" y="257905"/>
                  <a:pt x="3796641" y="256846"/>
                  <a:pt x="3798475" y="256492"/>
                </a:cubicBezTo>
                <a:close/>
                <a:moveTo>
                  <a:pt x="3677780" y="255961"/>
                </a:moveTo>
                <a:cubicBezTo>
                  <a:pt x="3683120" y="256668"/>
                  <a:pt x="3686323" y="261968"/>
                  <a:pt x="3684543" y="267622"/>
                </a:cubicBezTo>
                <a:cubicBezTo>
                  <a:pt x="3682763" y="273275"/>
                  <a:pt x="3677067" y="276809"/>
                  <a:pt x="3670660" y="274689"/>
                </a:cubicBezTo>
                <a:cubicBezTo>
                  <a:pt x="3664252" y="272216"/>
                  <a:pt x="3662829" y="264442"/>
                  <a:pt x="3667456" y="259495"/>
                </a:cubicBezTo>
                <a:cubicBezTo>
                  <a:pt x="3670304" y="256315"/>
                  <a:pt x="3674220" y="254901"/>
                  <a:pt x="3677780" y="255961"/>
                </a:cubicBezTo>
                <a:close/>
                <a:moveTo>
                  <a:pt x="3744806" y="254391"/>
                </a:moveTo>
                <a:cubicBezTo>
                  <a:pt x="3747367" y="255281"/>
                  <a:pt x="3749576" y="257418"/>
                  <a:pt x="3750637" y="260265"/>
                </a:cubicBezTo>
                <a:cubicBezTo>
                  <a:pt x="3753110" y="265249"/>
                  <a:pt x="3751343" y="272013"/>
                  <a:pt x="3745336" y="273793"/>
                </a:cubicBezTo>
                <a:cubicBezTo>
                  <a:pt x="3739329" y="275216"/>
                  <a:pt x="3731201" y="271301"/>
                  <a:pt x="3731908" y="264181"/>
                </a:cubicBezTo>
                <a:cubicBezTo>
                  <a:pt x="3732262" y="260977"/>
                  <a:pt x="3733675" y="259197"/>
                  <a:pt x="3735796" y="258129"/>
                </a:cubicBezTo>
                <a:cubicBezTo>
                  <a:pt x="3735796" y="257418"/>
                  <a:pt x="3736149" y="256705"/>
                  <a:pt x="3736855" y="255993"/>
                </a:cubicBezTo>
                <a:cubicBezTo>
                  <a:pt x="3739329" y="253857"/>
                  <a:pt x="3742244" y="253501"/>
                  <a:pt x="3744806" y="254391"/>
                </a:cubicBezTo>
                <a:close/>
                <a:moveTo>
                  <a:pt x="9457034" y="253331"/>
                </a:moveTo>
                <a:cubicBezTo>
                  <a:pt x="9457756" y="250825"/>
                  <a:pt x="9461008" y="252257"/>
                  <a:pt x="9460286" y="254047"/>
                </a:cubicBezTo>
                <a:cubicBezTo>
                  <a:pt x="9455588" y="270517"/>
                  <a:pt x="9448721" y="287344"/>
                  <a:pt x="9441133" y="302382"/>
                </a:cubicBezTo>
                <a:cubicBezTo>
                  <a:pt x="9440049" y="304530"/>
                  <a:pt x="9437519" y="303098"/>
                  <a:pt x="9437881" y="301308"/>
                </a:cubicBezTo>
                <a:cubicBezTo>
                  <a:pt x="9442578" y="284838"/>
                  <a:pt x="9451975" y="269442"/>
                  <a:pt x="9457034" y="253331"/>
                </a:cubicBezTo>
                <a:close/>
                <a:moveTo>
                  <a:pt x="8876076" y="253136"/>
                </a:moveTo>
                <a:cubicBezTo>
                  <a:pt x="8882238" y="260346"/>
                  <a:pt x="8890212" y="262510"/>
                  <a:pt x="8898185" y="267196"/>
                </a:cubicBezTo>
                <a:cubicBezTo>
                  <a:pt x="8906159" y="272245"/>
                  <a:pt x="8914133" y="278013"/>
                  <a:pt x="8922470" y="283061"/>
                </a:cubicBezTo>
                <a:cubicBezTo>
                  <a:pt x="8937693" y="292436"/>
                  <a:pt x="8953640" y="301089"/>
                  <a:pt x="8969950" y="308660"/>
                </a:cubicBezTo>
                <a:cubicBezTo>
                  <a:pt x="8972850" y="309742"/>
                  <a:pt x="8970313" y="314068"/>
                  <a:pt x="8967413" y="312986"/>
                </a:cubicBezTo>
                <a:cubicBezTo>
                  <a:pt x="8948204" y="303972"/>
                  <a:pt x="8929719" y="293516"/>
                  <a:pt x="8912321" y="281258"/>
                </a:cubicBezTo>
                <a:cubicBezTo>
                  <a:pt x="8900722" y="272245"/>
                  <a:pt x="8884050" y="265755"/>
                  <a:pt x="8874989" y="253857"/>
                </a:cubicBezTo>
                <a:cubicBezTo>
                  <a:pt x="8874627" y="253496"/>
                  <a:pt x="8875351" y="252414"/>
                  <a:pt x="8876076" y="253136"/>
                </a:cubicBezTo>
                <a:close/>
                <a:moveTo>
                  <a:pt x="8218681" y="253127"/>
                </a:moveTo>
                <a:cubicBezTo>
                  <a:pt x="8224532" y="252073"/>
                  <a:pt x="8230804" y="252148"/>
                  <a:pt x="8237508" y="253569"/>
                </a:cubicBezTo>
                <a:cubicBezTo>
                  <a:pt x="8245169" y="255193"/>
                  <a:pt x="8253395" y="258576"/>
                  <a:pt x="8262198" y="264042"/>
                </a:cubicBezTo>
                <a:cubicBezTo>
                  <a:pt x="8270821" y="269462"/>
                  <a:pt x="8263635" y="282111"/>
                  <a:pt x="8254293" y="277774"/>
                </a:cubicBezTo>
                <a:cubicBezTo>
                  <a:pt x="8201473" y="252478"/>
                  <a:pt x="8180272" y="318972"/>
                  <a:pt x="8177757" y="360532"/>
                </a:cubicBezTo>
                <a:cubicBezTo>
                  <a:pt x="8176680" y="379685"/>
                  <a:pt x="8174883" y="407512"/>
                  <a:pt x="8191412" y="421606"/>
                </a:cubicBezTo>
                <a:cubicBezTo>
                  <a:pt x="8215486" y="442567"/>
                  <a:pt x="8244951" y="432087"/>
                  <a:pt x="8264713" y="411126"/>
                </a:cubicBezTo>
                <a:cubicBezTo>
                  <a:pt x="8273337" y="402092"/>
                  <a:pt x="8290225" y="414017"/>
                  <a:pt x="8282679" y="424859"/>
                </a:cubicBezTo>
                <a:cubicBezTo>
                  <a:pt x="8263635" y="452685"/>
                  <a:pt x="8223750" y="466417"/>
                  <a:pt x="8192489" y="450517"/>
                </a:cubicBezTo>
                <a:cubicBezTo>
                  <a:pt x="8160510" y="433893"/>
                  <a:pt x="8152246" y="400285"/>
                  <a:pt x="8154401" y="366314"/>
                </a:cubicBezTo>
                <a:cubicBezTo>
                  <a:pt x="8157428" y="323151"/>
                  <a:pt x="8177725" y="260499"/>
                  <a:pt x="8218681" y="253127"/>
                </a:cubicBezTo>
                <a:close/>
                <a:moveTo>
                  <a:pt x="3955693" y="251219"/>
                </a:moveTo>
                <a:cubicBezTo>
                  <a:pt x="3967771" y="282035"/>
                  <a:pt x="3958180" y="312851"/>
                  <a:pt x="3940061" y="338591"/>
                </a:cubicBezTo>
                <a:cubicBezTo>
                  <a:pt x="3938286" y="340404"/>
                  <a:pt x="3934734" y="338591"/>
                  <a:pt x="3936155" y="336054"/>
                </a:cubicBezTo>
                <a:cubicBezTo>
                  <a:pt x="3944680" y="324452"/>
                  <a:pt x="3951785" y="311763"/>
                  <a:pt x="3955337" y="297624"/>
                </a:cubicBezTo>
                <a:cubicBezTo>
                  <a:pt x="3958890" y="282035"/>
                  <a:pt x="3956759" y="267170"/>
                  <a:pt x="3954272" y="251582"/>
                </a:cubicBezTo>
                <a:cubicBezTo>
                  <a:pt x="3954272" y="250857"/>
                  <a:pt x="3955337" y="250132"/>
                  <a:pt x="3955693" y="251219"/>
                </a:cubicBezTo>
                <a:close/>
                <a:moveTo>
                  <a:pt x="10334331" y="250214"/>
                </a:moveTo>
                <a:cubicBezTo>
                  <a:pt x="10341139" y="269481"/>
                  <a:pt x="10356905" y="293744"/>
                  <a:pt x="10375897" y="303378"/>
                </a:cubicBezTo>
                <a:cubicBezTo>
                  <a:pt x="10392739" y="311941"/>
                  <a:pt x="10410296" y="313012"/>
                  <a:pt x="10428930" y="311584"/>
                </a:cubicBezTo>
                <a:cubicBezTo>
                  <a:pt x="10432871" y="311584"/>
                  <a:pt x="10432871" y="317650"/>
                  <a:pt x="10428572" y="318364"/>
                </a:cubicBezTo>
                <a:cubicBezTo>
                  <a:pt x="10383064" y="321575"/>
                  <a:pt x="10342215" y="298026"/>
                  <a:pt x="10332180" y="250928"/>
                </a:cubicBezTo>
                <a:cubicBezTo>
                  <a:pt x="10331464" y="249144"/>
                  <a:pt x="10333972" y="248787"/>
                  <a:pt x="10334331" y="250214"/>
                </a:cubicBezTo>
                <a:close/>
                <a:moveTo>
                  <a:pt x="11110476" y="246165"/>
                </a:moveTo>
                <a:cubicBezTo>
                  <a:pt x="11116611" y="246790"/>
                  <a:pt x="11122527" y="248327"/>
                  <a:pt x="11128064" y="251355"/>
                </a:cubicBezTo>
                <a:cubicBezTo>
                  <a:pt x="11130923" y="253189"/>
                  <a:pt x="11128780" y="256859"/>
                  <a:pt x="11125921" y="256492"/>
                </a:cubicBezTo>
                <a:cubicBezTo>
                  <a:pt x="11101628" y="252456"/>
                  <a:pt x="11078050" y="257960"/>
                  <a:pt x="11053757" y="255390"/>
                </a:cubicBezTo>
                <a:cubicBezTo>
                  <a:pt x="11050184" y="255024"/>
                  <a:pt x="11050184" y="249153"/>
                  <a:pt x="11053757" y="249520"/>
                </a:cubicBezTo>
                <a:cubicBezTo>
                  <a:pt x="11071708" y="250621"/>
                  <a:pt x="11092072" y="244290"/>
                  <a:pt x="11110476" y="246165"/>
                </a:cubicBezTo>
                <a:close/>
                <a:moveTo>
                  <a:pt x="7641598" y="242372"/>
                </a:moveTo>
                <a:cubicBezTo>
                  <a:pt x="7643047" y="241950"/>
                  <a:pt x="7644703" y="242581"/>
                  <a:pt x="7645323" y="244685"/>
                </a:cubicBezTo>
                <a:cubicBezTo>
                  <a:pt x="7647393" y="250574"/>
                  <a:pt x="7648221" y="257725"/>
                  <a:pt x="7649876" y="264035"/>
                </a:cubicBezTo>
                <a:cubicBezTo>
                  <a:pt x="7652360" y="271185"/>
                  <a:pt x="7655257" y="277916"/>
                  <a:pt x="7658983" y="284226"/>
                </a:cubicBezTo>
                <a:cubicBezTo>
                  <a:pt x="7660224" y="286329"/>
                  <a:pt x="7657741" y="287591"/>
                  <a:pt x="7656499" y="285908"/>
                </a:cubicBezTo>
                <a:cubicBezTo>
                  <a:pt x="7647393" y="274130"/>
                  <a:pt x="7640770" y="261510"/>
                  <a:pt x="7639114" y="246368"/>
                </a:cubicBezTo>
                <a:cubicBezTo>
                  <a:pt x="7638908" y="244264"/>
                  <a:pt x="7640149" y="242792"/>
                  <a:pt x="7641598" y="242372"/>
                </a:cubicBezTo>
                <a:close/>
                <a:moveTo>
                  <a:pt x="4684401" y="242113"/>
                </a:moveTo>
                <a:cubicBezTo>
                  <a:pt x="4684903" y="241612"/>
                  <a:pt x="4685902" y="242113"/>
                  <a:pt x="4685902" y="243115"/>
                </a:cubicBezTo>
                <a:cubicBezTo>
                  <a:pt x="4671418" y="297183"/>
                  <a:pt x="4615501" y="334231"/>
                  <a:pt x="4560579" y="327723"/>
                </a:cubicBezTo>
                <a:cubicBezTo>
                  <a:pt x="4555587" y="327221"/>
                  <a:pt x="4555587" y="318710"/>
                  <a:pt x="4560579" y="319712"/>
                </a:cubicBezTo>
                <a:cubicBezTo>
                  <a:pt x="4616000" y="327723"/>
                  <a:pt x="4661934" y="290173"/>
                  <a:pt x="4684401" y="242113"/>
                </a:cubicBezTo>
                <a:close/>
                <a:moveTo>
                  <a:pt x="8409744" y="238912"/>
                </a:moveTo>
                <a:cubicBezTo>
                  <a:pt x="8413598" y="239003"/>
                  <a:pt x="8417451" y="241611"/>
                  <a:pt x="8417451" y="246647"/>
                </a:cubicBezTo>
                <a:cubicBezTo>
                  <a:pt x="8418526" y="309958"/>
                  <a:pt x="8428563" y="376868"/>
                  <a:pt x="8421393" y="439820"/>
                </a:cubicBezTo>
                <a:cubicBezTo>
                  <a:pt x="8419602" y="455288"/>
                  <a:pt x="8399528" y="454210"/>
                  <a:pt x="8398094" y="439461"/>
                </a:cubicBezTo>
                <a:cubicBezTo>
                  <a:pt x="8395227" y="413560"/>
                  <a:pt x="8395227" y="387300"/>
                  <a:pt x="8395943" y="360680"/>
                </a:cubicBezTo>
                <a:cubicBezTo>
                  <a:pt x="8374794" y="361040"/>
                  <a:pt x="8352928" y="358882"/>
                  <a:pt x="8331779" y="355284"/>
                </a:cubicBezTo>
                <a:cubicBezTo>
                  <a:pt x="8334647" y="381905"/>
                  <a:pt x="8337515" y="408884"/>
                  <a:pt x="8339665" y="435503"/>
                </a:cubicBezTo>
                <a:cubicBezTo>
                  <a:pt x="8340382" y="445935"/>
                  <a:pt x="8326760" y="448814"/>
                  <a:pt x="8320666" y="443057"/>
                </a:cubicBezTo>
                <a:cubicBezTo>
                  <a:pt x="8304894" y="428309"/>
                  <a:pt x="8312780" y="393056"/>
                  <a:pt x="8313497" y="374350"/>
                </a:cubicBezTo>
                <a:cubicBezTo>
                  <a:pt x="8313497" y="366796"/>
                  <a:pt x="8313497" y="358882"/>
                  <a:pt x="8313497" y="351328"/>
                </a:cubicBezTo>
                <a:cubicBezTo>
                  <a:pt x="8313139" y="351328"/>
                  <a:pt x="8313139" y="351328"/>
                  <a:pt x="8313139" y="351328"/>
                </a:cubicBezTo>
                <a:cubicBezTo>
                  <a:pt x="8305253" y="349169"/>
                  <a:pt x="8305970" y="336938"/>
                  <a:pt x="8312422" y="334780"/>
                </a:cubicBezTo>
                <a:cubicBezTo>
                  <a:pt x="8310630" y="308160"/>
                  <a:pt x="8307404" y="281540"/>
                  <a:pt x="8307045" y="254921"/>
                </a:cubicBezTo>
                <a:cubicBezTo>
                  <a:pt x="8307045" y="247726"/>
                  <a:pt x="8318874" y="245928"/>
                  <a:pt x="8319591" y="253482"/>
                </a:cubicBezTo>
                <a:cubicBezTo>
                  <a:pt x="8323176" y="280821"/>
                  <a:pt x="8326401" y="308160"/>
                  <a:pt x="8329628" y="335500"/>
                </a:cubicBezTo>
                <a:cubicBezTo>
                  <a:pt x="8352210" y="336938"/>
                  <a:pt x="8374794" y="334061"/>
                  <a:pt x="8397377" y="334061"/>
                </a:cubicBezTo>
                <a:cubicBezTo>
                  <a:pt x="8399169" y="304563"/>
                  <a:pt x="8401320" y="275065"/>
                  <a:pt x="8402037" y="246288"/>
                </a:cubicBezTo>
                <a:cubicBezTo>
                  <a:pt x="8402037" y="241251"/>
                  <a:pt x="8405890" y="238823"/>
                  <a:pt x="8409744" y="238912"/>
                </a:cubicBezTo>
                <a:close/>
                <a:moveTo>
                  <a:pt x="9472212" y="238293"/>
                </a:moveTo>
                <a:cubicBezTo>
                  <a:pt x="9472906" y="236513"/>
                  <a:pt x="9475335" y="236869"/>
                  <a:pt x="9474641" y="238650"/>
                </a:cubicBezTo>
                <a:cubicBezTo>
                  <a:pt x="9472212" y="248617"/>
                  <a:pt x="9469090" y="257873"/>
                  <a:pt x="9465968" y="267840"/>
                </a:cubicBezTo>
                <a:cubicBezTo>
                  <a:pt x="9464233" y="272112"/>
                  <a:pt x="9463192" y="279589"/>
                  <a:pt x="9459376" y="282792"/>
                </a:cubicBezTo>
                <a:cubicBezTo>
                  <a:pt x="9457988" y="283861"/>
                  <a:pt x="9456600" y="281724"/>
                  <a:pt x="9457294" y="280656"/>
                </a:cubicBezTo>
                <a:cubicBezTo>
                  <a:pt x="9461111" y="275672"/>
                  <a:pt x="9462846" y="267128"/>
                  <a:pt x="9464927" y="261076"/>
                </a:cubicBezTo>
                <a:cubicBezTo>
                  <a:pt x="9467702" y="253601"/>
                  <a:pt x="9470130" y="245770"/>
                  <a:pt x="9472212" y="238293"/>
                </a:cubicBezTo>
                <a:close/>
                <a:moveTo>
                  <a:pt x="8146590" y="237253"/>
                </a:moveTo>
                <a:cubicBezTo>
                  <a:pt x="8151170" y="236822"/>
                  <a:pt x="8152004" y="245426"/>
                  <a:pt x="8147423" y="245855"/>
                </a:cubicBezTo>
                <a:cubicBezTo>
                  <a:pt x="8123687" y="248867"/>
                  <a:pt x="8100784" y="251018"/>
                  <a:pt x="8076632" y="250587"/>
                </a:cubicBezTo>
                <a:cubicBezTo>
                  <a:pt x="8064140" y="250587"/>
                  <a:pt x="8051230" y="251018"/>
                  <a:pt x="8038737" y="249727"/>
                </a:cubicBezTo>
                <a:cubicBezTo>
                  <a:pt x="8027494" y="248436"/>
                  <a:pt x="8016251" y="246286"/>
                  <a:pt x="8005008" y="245855"/>
                </a:cubicBezTo>
                <a:cubicBezTo>
                  <a:pt x="8002509" y="245855"/>
                  <a:pt x="8002926" y="241984"/>
                  <a:pt x="8005424" y="241984"/>
                </a:cubicBezTo>
                <a:cubicBezTo>
                  <a:pt x="8017916" y="240694"/>
                  <a:pt x="8029993" y="242844"/>
                  <a:pt x="8042486" y="242844"/>
                </a:cubicBezTo>
                <a:cubicBezTo>
                  <a:pt x="8054145" y="243275"/>
                  <a:pt x="8065388" y="243275"/>
                  <a:pt x="8077048" y="243275"/>
                </a:cubicBezTo>
                <a:cubicBezTo>
                  <a:pt x="8100368" y="242844"/>
                  <a:pt x="8123270" y="240263"/>
                  <a:pt x="8146590" y="237253"/>
                </a:cubicBezTo>
                <a:close/>
                <a:moveTo>
                  <a:pt x="8852435" y="236363"/>
                </a:moveTo>
                <a:cubicBezTo>
                  <a:pt x="8857850" y="252200"/>
                  <a:pt x="8876626" y="265877"/>
                  <a:pt x="8889986" y="275235"/>
                </a:cubicBezTo>
                <a:cubicBezTo>
                  <a:pt x="8902623" y="283873"/>
                  <a:pt x="8916344" y="291071"/>
                  <a:pt x="8928981" y="299349"/>
                </a:cubicBezTo>
                <a:cubicBezTo>
                  <a:pt x="8942702" y="308707"/>
                  <a:pt x="8957866" y="318425"/>
                  <a:pt x="8973753" y="323103"/>
                </a:cubicBezTo>
                <a:cubicBezTo>
                  <a:pt x="8986391" y="327063"/>
                  <a:pt x="8999390" y="329942"/>
                  <a:pt x="9011305" y="335340"/>
                </a:cubicBezTo>
                <a:cubicBezTo>
                  <a:pt x="9014193" y="337140"/>
                  <a:pt x="9011666" y="341100"/>
                  <a:pt x="9008777" y="339659"/>
                </a:cubicBezTo>
                <a:cubicBezTo>
                  <a:pt x="8992891" y="332462"/>
                  <a:pt x="8974837" y="330302"/>
                  <a:pt x="8959672" y="322744"/>
                </a:cubicBezTo>
                <a:cubicBezTo>
                  <a:pt x="8942702" y="313746"/>
                  <a:pt x="8927176" y="303308"/>
                  <a:pt x="8910928" y="293590"/>
                </a:cubicBezTo>
                <a:cubicBezTo>
                  <a:pt x="8897208" y="285312"/>
                  <a:pt x="8883848" y="275955"/>
                  <a:pt x="8871572" y="265157"/>
                </a:cubicBezTo>
                <a:cubicBezTo>
                  <a:pt x="8862545" y="257239"/>
                  <a:pt x="8853518" y="248961"/>
                  <a:pt x="8849908" y="237443"/>
                </a:cubicBezTo>
                <a:cubicBezTo>
                  <a:pt x="8849185" y="235644"/>
                  <a:pt x="8851712" y="234924"/>
                  <a:pt x="8852435" y="236363"/>
                </a:cubicBezTo>
                <a:close/>
                <a:moveTo>
                  <a:pt x="7664975" y="234677"/>
                </a:moveTo>
                <a:cubicBezTo>
                  <a:pt x="7666464" y="234417"/>
                  <a:pt x="7667952" y="235042"/>
                  <a:pt x="7668164" y="236919"/>
                </a:cubicBezTo>
                <a:cubicBezTo>
                  <a:pt x="7671991" y="259434"/>
                  <a:pt x="7677943" y="282784"/>
                  <a:pt x="7693674" y="301130"/>
                </a:cubicBezTo>
                <a:cubicBezTo>
                  <a:pt x="7694950" y="302381"/>
                  <a:pt x="7692824" y="304048"/>
                  <a:pt x="7691548" y="302798"/>
                </a:cubicBezTo>
                <a:cubicBezTo>
                  <a:pt x="7674967" y="287787"/>
                  <a:pt x="7658811" y="260684"/>
                  <a:pt x="7661787" y="237753"/>
                </a:cubicBezTo>
                <a:cubicBezTo>
                  <a:pt x="7661999" y="236084"/>
                  <a:pt x="7663487" y="234938"/>
                  <a:pt x="7664975" y="234677"/>
                </a:cubicBezTo>
                <a:close/>
                <a:moveTo>
                  <a:pt x="11686876" y="233941"/>
                </a:moveTo>
                <a:cubicBezTo>
                  <a:pt x="11686876" y="233225"/>
                  <a:pt x="11687610" y="233225"/>
                  <a:pt x="11687976" y="233941"/>
                </a:cubicBezTo>
                <a:cubicBezTo>
                  <a:pt x="11693114" y="255434"/>
                  <a:pt x="11684674" y="284448"/>
                  <a:pt x="11711828" y="293761"/>
                </a:cubicBezTo>
                <a:cubicBezTo>
                  <a:pt x="11714396" y="294477"/>
                  <a:pt x="11713296" y="298060"/>
                  <a:pt x="11710727" y="297343"/>
                </a:cubicBezTo>
                <a:cubicBezTo>
                  <a:pt x="11681372" y="286955"/>
                  <a:pt x="11689444" y="257941"/>
                  <a:pt x="11686876" y="233941"/>
                </a:cubicBezTo>
                <a:close/>
                <a:moveTo>
                  <a:pt x="7679709" y="233225"/>
                </a:moveTo>
                <a:cubicBezTo>
                  <a:pt x="7682219" y="242720"/>
                  <a:pt x="7683055" y="253040"/>
                  <a:pt x="7688073" y="262535"/>
                </a:cubicBezTo>
                <a:cubicBezTo>
                  <a:pt x="7691419" y="269965"/>
                  <a:pt x="7696438" y="276983"/>
                  <a:pt x="7702292" y="283589"/>
                </a:cubicBezTo>
                <a:cubicBezTo>
                  <a:pt x="7712330" y="295560"/>
                  <a:pt x="7726549" y="303817"/>
                  <a:pt x="7736167" y="316201"/>
                </a:cubicBezTo>
                <a:cubicBezTo>
                  <a:pt x="7737004" y="317439"/>
                  <a:pt x="7734913" y="318678"/>
                  <a:pt x="7733658" y="317853"/>
                </a:cubicBezTo>
                <a:cubicBezTo>
                  <a:pt x="7726549" y="310421"/>
                  <a:pt x="7716511" y="305881"/>
                  <a:pt x="7708984" y="299276"/>
                </a:cubicBezTo>
                <a:cubicBezTo>
                  <a:pt x="7702292" y="293496"/>
                  <a:pt x="7696438" y="287304"/>
                  <a:pt x="7691419" y="280286"/>
                </a:cubicBezTo>
                <a:cubicBezTo>
                  <a:pt x="7680127" y="267076"/>
                  <a:pt x="7678036" y="250976"/>
                  <a:pt x="7674272" y="234464"/>
                </a:cubicBezTo>
                <a:cubicBezTo>
                  <a:pt x="7673436" y="230747"/>
                  <a:pt x="7678873" y="229509"/>
                  <a:pt x="7679709" y="233225"/>
                </a:cubicBezTo>
                <a:close/>
                <a:moveTo>
                  <a:pt x="9488460" y="231975"/>
                </a:moveTo>
                <a:cubicBezTo>
                  <a:pt x="9488807" y="230153"/>
                  <a:pt x="9491236" y="230882"/>
                  <a:pt x="9490888" y="232340"/>
                </a:cubicBezTo>
                <a:cubicBezTo>
                  <a:pt x="9487766" y="248737"/>
                  <a:pt x="9482563" y="265500"/>
                  <a:pt x="9475971" y="280440"/>
                </a:cubicBezTo>
                <a:cubicBezTo>
                  <a:pt x="9475277" y="282262"/>
                  <a:pt x="9472501" y="280805"/>
                  <a:pt x="9473195" y="278983"/>
                </a:cubicBezTo>
                <a:cubicBezTo>
                  <a:pt x="9477705" y="262950"/>
                  <a:pt x="9484991" y="248373"/>
                  <a:pt x="9488460" y="231975"/>
                </a:cubicBezTo>
                <a:close/>
                <a:moveTo>
                  <a:pt x="4236862" y="230268"/>
                </a:moveTo>
                <a:cubicBezTo>
                  <a:pt x="4224972" y="241066"/>
                  <a:pt x="4210201" y="250065"/>
                  <a:pt x="4197232" y="259063"/>
                </a:cubicBezTo>
                <a:cubicBezTo>
                  <a:pt x="4180299" y="270941"/>
                  <a:pt x="4163006" y="282459"/>
                  <a:pt x="4146435" y="294338"/>
                </a:cubicBezTo>
                <a:cubicBezTo>
                  <a:pt x="4128780" y="306935"/>
                  <a:pt x="4112208" y="319893"/>
                  <a:pt x="4095274" y="333211"/>
                </a:cubicBezTo>
                <a:cubicBezTo>
                  <a:pt x="4083747" y="341849"/>
                  <a:pt x="4070055" y="350848"/>
                  <a:pt x="4061049" y="362726"/>
                </a:cubicBezTo>
                <a:cubicBezTo>
                  <a:pt x="4063571" y="374244"/>
                  <a:pt x="4068975" y="384322"/>
                  <a:pt x="4077622" y="392601"/>
                </a:cubicBezTo>
                <a:cubicBezTo>
                  <a:pt x="4073659" y="381083"/>
                  <a:pt x="4076180" y="368845"/>
                  <a:pt x="4081584" y="357327"/>
                </a:cubicBezTo>
                <a:cubicBezTo>
                  <a:pt x="4082666" y="355527"/>
                  <a:pt x="4084107" y="355167"/>
                  <a:pt x="4085549" y="355527"/>
                </a:cubicBezTo>
                <a:cubicBezTo>
                  <a:pt x="4086628" y="355167"/>
                  <a:pt x="4088070" y="354807"/>
                  <a:pt x="4089511" y="355167"/>
                </a:cubicBezTo>
                <a:cubicBezTo>
                  <a:pt x="4093834" y="355887"/>
                  <a:pt x="4098519" y="355527"/>
                  <a:pt x="4103201" y="355167"/>
                </a:cubicBezTo>
                <a:cubicBezTo>
                  <a:pt x="4116170" y="338969"/>
                  <a:pt x="4139590" y="328891"/>
                  <a:pt x="4156162" y="317733"/>
                </a:cubicBezTo>
                <a:cubicBezTo>
                  <a:pt x="4182101" y="300457"/>
                  <a:pt x="4207679" y="281739"/>
                  <a:pt x="4232179" y="262663"/>
                </a:cubicBezTo>
                <a:cubicBezTo>
                  <a:pt x="4232900" y="262302"/>
                  <a:pt x="4233619" y="261943"/>
                  <a:pt x="4234339" y="261582"/>
                </a:cubicBezTo>
                <a:cubicBezTo>
                  <a:pt x="4236501" y="251505"/>
                  <a:pt x="4237582" y="240706"/>
                  <a:pt x="4236862" y="230268"/>
                </a:cubicBezTo>
                <a:close/>
                <a:moveTo>
                  <a:pt x="11083784" y="227625"/>
                </a:moveTo>
                <a:cubicBezTo>
                  <a:pt x="11096669" y="226883"/>
                  <a:pt x="11109510" y="226605"/>
                  <a:pt x="11122169" y="228274"/>
                </a:cubicBezTo>
                <a:cubicBezTo>
                  <a:pt x="11125786" y="228645"/>
                  <a:pt x="11126147" y="234210"/>
                  <a:pt x="11122169" y="234582"/>
                </a:cubicBezTo>
                <a:cubicBezTo>
                  <a:pt x="11096489" y="234952"/>
                  <a:pt x="11070808" y="235694"/>
                  <a:pt x="11045128" y="234582"/>
                </a:cubicBezTo>
                <a:cubicBezTo>
                  <a:pt x="11042234" y="234210"/>
                  <a:pt x="11042234" y="229758"/>
                  <a:pt x="11045128" y="229758"/>
                </a:cubicBezTo>
                <a:cubicBezTo>
                  <a:pt x="11057968" y="229572"/>
                  <a:pt x="11070899" y="228366"/>
                  <a:pt x="11083784" y="227625"/>
                </a:cubicBezTo>
                <a:close/>
                <a:moveTo>
                  <a:pt x="2736206" y="226955"/>
                </a:moveTo>
                <a:cubicBezTo>
                  <a:pt x="2735709" y="227947"/>
                  <a:pt x="2735213" y="227947"/>
                  <a:pt x="2734719" y="228443"/>
                </a:cubicBezTo>
                <a:lnTo>
                  <a:pt x="2735355" y="227296"/>
                </a:lnTo>
                <a:close/>
                <a:moveTo>
                  <a:pt x="5081390" y="223688"/>
                </a:moveTo>
                <a:cubicBezTo>
                  <a:pt x="5082134" y="223688"/>
                  <a:pt x="5082134" y="224747"/>
                  <a:pt x="5081390" y="224747"/>
                </a:cubicBezTo>
                <a:cubicBezTo>
                  <a:pt x="5076183" y="224747"/>
                  <a:pt x="5070970" y="224217"/>
                  <a:pt x="5065388" y="224483"/>
                </a:cubicBezTo>
                <a:cubicBezTo>
                  <a:pt x="5065015" y="224483"/>
                  <a:pt x="5065015" y="224217"/>
                  <a:pt x="5065388" y="224217"/>
                </a:cubicBezTo>
                <a:cubicBezTo>
                  <a:pt x="5070600" y="223422"/>
                  <a:pt x="5076183" y="223688"/>
                  <a:pt x="5081390" y="223688"/>
                </a:cubicBezTo>
                <a:close/>
                <a:moveTo>
                  <a:pt x="8143378" y="222197"/>
                </a:moveTo>
                <a:cubicBezTo>
                  <a:pt x="8148350" y="222197"/>
                  <a:pt x="8148350" y="229916"/>
                  <a:pt x="8142964" y="230322"/>
                </a:cubicBezTo>
                <a:cubicBezTo>
                  <a:pt x="8129293" y="230728"/>
                  <a:pt x="8115622" y="232759"/>
                  <a:pt x="8101952" y="233572"/>
                </a:cubicBezTo>
                <a:cubicBezTo>
                  <a:pt x="8088695" y="234791"/>
                  <a:pt x="8075438" y="235197"/>
                  <a:pt x="8062182" y="235604"/>
                </a:cubicBezTo>
                <a:cubicBezTo>
                  <a:pt x="8036083" y="236415"/>
                  <a:pt x="8009156" y="233166"/>
                  <a:pt x="7983057" y="235604"/>
                </a:cubicBezTo>
                <a:cubicBezTo>
                  <a:pt x="7981400" y="235604"/>
                  <a:pt x="7980571" y="232759"/>
                  <a:pt x="7982643" y="232354"/>
                </a:cubicBezTo>
                <a:cubicBezTo>
                  <a:pt x="8008741" y="227478"/>
                  <a:pt x="8036083" y="229916"/>
                  <a:pt x="8062182" y="228698"/>
                </a:cubicBezTo>
                <a:cubicBezTo>
                  <a:pt x="8076681" y="228291"/>
                  <a:pt x="8091595" y="227478"/>
                  <a:pt x="8106094" y="226260"/>
                </a:cubicBezTo>
                <a:cubicBezTo>
                  <a:pt x="8118522" y="225041"/>
                  <a:pt x="8130536" y="222603"/>
                  <a:pt x="8143378" y="222197"/>
                </a:cubicBezTo>
                <a:close/>
                <a:moveTo>
                  <a:pt x="5131222" y="221698"/>
                </a:moveTo>
                <a:cubicBezTo>
                  <a:pt x="5131222" y="220242"/>
                  <a:pt x="5133028" y="220606"/>
                  <a:pt x="5133028" y="221698"/>
                </a:cubicBezTo>
                <a:cubicBezTo>
                  <a:pt x="5131945" y="227158"/>
                  <a:pt x="5130136" y="232618"/>
                  <a:pt x="5129415" y="238078"/>
                </a:cubicBezTo>
                <a:cubicBezTo>
                  <a:pt x="5128695" y="242083"/>
                  <a:pt x="5127969" y="246086"/>
                  <a:pt x="5126886" y="249726"/>
                </a:cubicBezTo>
                <a:cubicBezTo>
                  <a:pt x="5126525" y="250091"/>
                  <a:pt x="5125441" y="250091"/>
                  <a:pt x="5125802" y="249362"/>
                </a:cubicBezTo>
                <a:cubicBezTo>
                  <a:pt x="5126886" y="244994"/>
                  <a:pt x="5127246" y="240263"/>
                  <a:pt x="5127969" y="235894"/>
                </a:cubicBezTo>
                <a:cubicBezTo>
                  <a:pt x="5129054" y="231162"/>
                  <a:pt x="5130136" y="226430"/>
                  <a:pt x="5131222" y="221698"/>
                </a:cubicBezTo>
                <a:close/>
                <a:moveTo>
                  <a:pt x="5128135" y="221694"/>
                </a:moveTo>
                <a:cubicBezTo>
                  <a:pt x="5128135" y="220242"/>
                  <a:pt x="5129864" y="220605"/>
                  <a:pt x="5129864" y="221694"/>
                </a:cubicBezTo>
                <a:cubicBezTo>
                  <a:pt x="5127445" y="232219"/>
                  <a:pt x="5125370" y="242019"/>
                  <a:pt x="5123642" y="252546"/>
                </a:cubicBezTo>
                <a:cubicBezTo>
                  <a:pt x="5123642" y="253272"/>
                  <a:pt x="5122259" y="253272"/>
                  <a:pt x="5122606" y="252183"/>
                </a:cubicBezTo>
                <a:cubicBezTo>
                  <a:pt x="5123987" y="241657"/>
                  <a:pt x="5126407" y="231857"/>
                  <a:pt x="5128135" y="221694"/>
                </a:cubicBezTo>
                <a:close/>
                <a:moveTo>
                  <a:pt x="5136290" y="221324"/>
                </a:moveTo>
                <a:cubicBezTo>
                  <a:pt x="5136290" y="220242"/>
                  <a:pt x="5137787" y="220963"/>
                  <a:pt x="5137412" y="221683"/>
                </a:cubicBezTo>
                <a:cubicBezTo>
                  <a:pt x="5134419" y="229613"/>
                  <a:pt x="5134419" y="238263"/>
                  <a:pt x="5132548" y="246193"/>
                </a:cubicBezTo>
                <a:cubicBezTo>
                  <a:pt x="5132174" y="246913"/>
                  <a:pt x="5131801" y="246553"/>
                  <a:pt x="5132174" y="246193"/>
                </a:cubicBezTo>
                <a:cubicBezTo>
                  <a:pt x="5132174" y="241508"/>
                  <a:pt x="5133298" y="236822"/>
                  <a:pt x="5134047" y="232136"/>
                </a:cubicBezTo>
                <a:cubicBezTo>
                  <a:pt x="5134419" y="228531"/>
                  <a:pt x="5135168" y="224928"/>
                  <a:pt x="5136290" y="221324"/>
                </a:cubicBezTo>
                <a:close/>
                <a:moveTo>
                  <a:pt x="5139384" y="220960"/>
                </a:moveTo>
                <a:cubicBezTo>
                  <a:pt x="5139384" y="224909"/>
                  <a:pt x="5138282" y="228141"/>
                  <a:pt x="5137547" y="231732"/>
                </a:cubicBezTo>
                <a:cubicBezTo>
                  <a:pt x="5137183" y="235323"/>
                  <a:pt x="5136814" y="238554"/>
                  <a:pt x="5136081" y="242145"/>
                </a:cubicBezTo>
                <a:lnTo>
                  <a:pt x="5135713" y="242145"/>
                </a:lnTo>
                <a:cubicBezTo>
                  <a:pt x="5134980" y="239631"/>
                  <a:pt x="5135713" y="236759"/>
                  <a:pt x="5136081" y="234604"/>
                </a:cubicBezTo>
                <a:cubicBezTo>
                  <a:pt x="5136814" y="229937"/>
                  <a:pt x="5137915" y="225628"/>
                  <a:pt x="5137915" y="221320"/>
                </a:cubicBezTo>
                <a:cubicBezTo>
                  <a:pt x="5137915" y="220242"/>
                  <a:pt x="5139384" y="220242"/>
                  <a:pt x="5139384" y="220960"/>
                </a:cubicBezTo>
                <a:close/>
                <a:moveTo>
                  <a:pt x="5139896" y="220949"/>
                </a:moveTo>
                <a:cubicBezTo>
                  <a:pt x="5139896" y="220242"/>
                  <a:pt x="5141051" y="220242"/>
                  <a:pt x="5141051" y="221302"/>
                </a:cubicBezTo>
                <a:cubicBezTo>
                  <a:pt x="5140184" y="226602"/>
                  <a:pt x="5139605" y="232609"/>
                  <a:pt x="5138739" y="238263"/>
                </a:cubicBezTo>
                <a:cubicBezTo>
                  <a:pt x="5138739" y="238969"/>
                  <a:pt x="5138160" y="238617"/>
                  <a:pt x="5138160" y="238263"/>
                </a:cubicBezTo>
                <a:cubicBezTo>
                  <a:pt x="5138739" y="232609"/>
                  <a:pt x="5139317" y="226602"/>
                  <a:pt x="5139896" y="220949"/>
                </a:cubicBezTo>
                <a:close/>
                <a:moveTo>
                  <a:pt x="5081433" y="220242"/>
                </a:moveTo>
                <a:cubicBezTo>
                  <a:pt x="5082151" y="220242"/>
                  <a:pt x="5082151" y="221303"/>
                  <a:pt x="5081433" y="221303"/>
                </a:cubicBezTo>
                <a:cubicBezTo>
                  <a:pt x="5072133" y="221303"/>
                  <a:pt x="5063545" y="221567"/>
                  <a:pt x="5054601" y="221303"/>
                </a:cubicBezTo>
                <a:cubicBezTo>
                  <a:pt x="5053885" y="221303"/>
                  <a:pt x="5053885" y="220772"/>
                  <a:pt x="5054601" y="220772"/>
                </a:cubicBezTo>
                <a:cubicBezTo>
                  <a:pt x="5063545" y="220507"/>
                  <a:pt x="5072133" y="220242"/>
                  <a:pt x="5081433" y="220242"/>
                </a:cubicBezTo>
                <a:close/>
                <a:moveTo>
                  <a:pt x="9503674" y="219747"/>
                </a:moveTo>
                <a:cubicBezTo>
                  <a:pt x="9503674" y="219023"/>
                  <a:pt x="9505153" y="219385"/>
                  <a:pt x="9505153" y="220109"/>
                </a:cubicBezTo>
                <a:cubicBezTo>
                  <a:pt x="9505523" y="236393"/>
                  <a:pt x="9499606" y="253402"/>
                  <a:pt x="9494799" y="268601"/>
                </a:cubicBezTo>
                <a:cubicBezTo>
                  <a:pt x="9493690" y="271134"/>
                  <a:pt x="9489992" y="270048"/>
                  <a:pt x="9490731" y="267515"/>
                </a:cubicBezTo>
                <a:cubicBezTo>
                  <a:pt x="9492950" y="259916"/>
                  <a:pt x="9495908" y="253039"/>
                  <a:pt x="9498127" y="245440"/>
                </a:cubicBezTo>
                <a:cubicBezTo>
                  <a:pt x="9499606" y="240735"/>
                  <a:pt x="9500346" y="236755"/>
                  <a:pt x="9501455" y="232413"/>
                </a:cubicBezTo>
                <a:cubicBezTo>
                  <a:pt x="9502195" y="229517"/>
                  <a:pt x="9501825" y="224451"/>
                  <a:pt x="9503304" y="222280"/>
                </a:cubicBezTo>
                <a:cubicBezTo>
                  <a:pt x="9503304" y="223003"/>
                  <a:pt x="9502564" y="222280"/>
                  <a:pt x="9502564" y="221918"/>
                </a:cubicBezTo>
                <a:cubicBezTo>
                  <a:pt x="9503304" y="221556"/>
                  <a:pt x="9503304" y="220833"/>
                  <a:pt x="9503674" y="219747"/>
                </a:cubicBezTo>
                <a:close/>
                <a:moveTo>
                  <a:pt x="11124974" y="212214"/>
                </a:moveTo>
                <a:cubicBezTo>
                  <a:pt x="11128601" y="212214"/>
                  <a:pt x="11129326" y="217779"/>
                  <a:pt x="11125700" y="218127"/>
                </a:cubicBezTo>
                <a:cubicBezTo>
                  <a:pt x="11101039" y="221258"/>
                  <a:pt x="11075654" y="220214"/>
                  <a:pt x="11050994" y="222649"/>
                </a:cubicBezTo>
                <a:cubicBezTo>
                  <a:pt x="11047004" y="222997"/>
                  <a:pt x="11047004" y="216735"/>
                  <a:pt x="11050994" y="216388"/>
                </a:cubicBezTo>
                <a:cubicBezTo>
                  <a:pt x="11075654" y="214649"/>
                  <a:pt x="11100314" y="212214"/>
                  <a:pt x="11124974" y="212214"/>
                </a:cubicBezTo>
                <a:close/>
                <a:moveTo>
                  <a:pt x="5060779" y="209509"/>
                </a:moveTo>
                <a:cubicBezTo>
                  <a:pt x="5061482" y="209907"/>
                  <a:pt x="5061482" y="211497"/>
                  <a:pt x="5060425" y="211497"/>
                </a:cubicBezTo>
                <a:cubicBezTo>
                  <a:pt x="5055475" y="211497"/>
                  <a:pt x="5049824" y="212292"/>
                  <a:pt x="5044878" y="212690"/>
                </a:cubicBezTo>
                <a:cubicBezTo>
                  <a:pt x="5040281" y="213086"/>
                  <a:pt x="5035689" y="213086"/>
                  <a:pt x="5031094" y="213484"/>
                </a:cubicBezTo>
                <a:cubicBezTo>
                  <a:pt x="5030035" y="213484"/>
                  <a:pt x="5030035" y="211894"/>
                  <a:pt x="5030741" y="211497"/>
                </a:cubicBezTo>
                <a:cubicBezTo>
                  <a:pt x="5036041" y="210305"/>
                  <a:pt x="5041695" y="210701"/>
                  <a:pt x="5046995" y="210305"/>
                </a:cubicBezTo>
                <a:cubicBezTo>
                  <a:pt x="5051588" y="209907"/>
                  <a:pt x="5056182" y="209112"/>
                  <a:pt x="5060779" y="209509"/>
                </a:cubicBezTo>
                <a:close/>
                <a:moveTo>
                  <a:pt x="9522772" y="209359"/>
                </a:moveTo>
                <a:cubicBezTo>
                  <a:pt x="9522772" y="207892"/>
                  <a:pt x="9524607" y="208626"/>
                  <a:pt x="9524607" y="209359"/>
                </a:cubicBezTo>
                <a:cubicBezTo>
                  <a:pt x="9524607" y="222570"/>
                  <a:pt x="9516902" y="235046"/>
                  <a:pt x="9515433" y="248257"/>
                </a:cubicBezTo>
                <a:cubicBezTo>
                  <a:pt x="9515433" y="250091"/>
                  <a:pt x="9512865" y="250458"/>
                  <a:pt x="9512131" y="248623"/>
                </a:cubicBezTo>
                <a:cubicBezTo>
                  <a:pt x="9510663" y="243119"/>
                  <a:pt x="9514332" y="235780"/>
                  <a:pt x="9516167" y="230643"/>
                </a:cubicBezTo>
                <a:cubicBezTo>
                  <a:pt x="9518736" y="223671"/>
                  <a:pt x="9521305" y="216698"/>
                  <a:pt x="9522772" y="209359"/>
                </a:cubicBezTo>
                <a:close/>
                <a:moveTo>
                  <a:pt x="5065153" y="206799"/>
                </a:moveTo>
                <a:cubicBezTo>
                  <a:pt x="5066243" y="206799"/>
                  <a:pt x="5066243" y="207956"/>
                  <a:pt x="5065153" y="207956"/>
                </a:cubicBezTo>
                <a:cubicBezTo>
                  <a:pt x="5053522" y="208822"/>
                  <a:pt x="5041165" y="208534"/>
                  <a:pt x="5029535" y="208534"/>
                </a:cubicBezTo>
                <a:cubicBezTo>
                  <a:pt x="5028445" y="208534"/>
                  <a:pt x="5028445" y="207377"/>
                  <a:pt x="5029535" y="207377"/>
                </a:cubicBezTo>
                <a:cubicBezTo>
                  <a:pt x="5041165" y="207088"/>
                  <a:pt x="5053522" y="205932"/>
                  <a:pt x="5065153" y="206799"/>
                </a:cubicBezTo>
                <a:close/>
                <a:moveTo>
                  <a:pt x="5029521" y="201559"/>
                </a:moveTo>
                <a:cubicBezTo>
                  <a:pt x="5043526" y="203547"/>
                  <a:pt x="5057888" y="201559"/>
                  <a:pt x="5071889" y="203149"/>
                </a:cubicBezTo>
                <a:cubicBezTo>
                  <a:pt x="5072607" y="203149"/>
                  <a:pt x="5072607" y="204341"/>
                  <a:pt x="5071889" y="204341"/>
                </a:cubicBezTo>
                <a:cubicBezTo>
                  <a:pt x="5058247" y="205534"/>
                  <a:pt x="5043165" y="205534"/>
                  <a:pt x="5029521" y="203944"/>
                </a:cubicBezTo>
                <a:cubicBezTo>
                  <a:pt x="5028445" y="203547"/>
                  <a:pt x="5028445" y="201161"/>
                  <a:pt x="5029521" y="201559"/>
                </a:cubicBezTo>
                <a:close/>
                <a:moveTo>
                  <a:pt x="11695239" y="198963"/>
                </a:moveTo>
                <a:cubicBezTo>
                  <a:pt x="11695239" y="198243"/>
                  <a:pt x="11696322" y="198243"/>
                  <a:pt x="11696322" y="198963"/>
                </a:cubicBezTo>
                <a:cubicBezTo>
                  <a:pt x="11697404" y="216976"/>
                  <a:pt x="11696322" y="234629"/>
                  <a:pt x="11697043" y="252641"/>
                </a:cubicBezTo>
                <a:cubicBezTo>
                  <a:pt x="11697043" y="260927"/>
                  <a:pt x="11695600" y="273896"/>
                  <a:pt x="11702452" y="279660"/>
                </a:cubicBezTo>
                <a:cubicBezTo>
                  <a:pt x="11708583" y="284703"/>
                  <a:pt x="11715796" y="286145"/>
                  <a:pt x="11723009" y="286145"/>
                </a:cubicBezTo>
                <a:cubicBezTo>
                  <a:pt x="11725534" y="286145"/>
                  <a:pt x="11725534" y="290107"/>
                  <a:pt x="11723009" y="290107"/>
                </a:cubicBezTo>
                <a:cubicBezTo>
                  <a:pt x="11709665" y="289748"/>
                  <a:pt x="11696322" y="284703"/>
                  <a:pt x="11694157" y="269573"/>
                </a:cubicBezTo>
                <a:cubicBezTo>
                  <a:pt x="11690912" y="246517"/>
                  <a:pt x="11693797" y="222019"/>
                  <a:pt x="11695239" y="198963"/>
                </a:cubicBezTo>
                <a:close/>
                <a:moveTo>
                  <a:pt x="4229296" y="197873"/>
                </a:moveTo>
                <a:cubicBezTo>
                  <a:pt x="4194350" y="224149"/>
                  <a:pt x="4161205" y="252944"/>
                  <a:pt x="4125538" y="278859"/>
                </a:cubicBezTo>
                <a:cubicBezTo>
                  <a:pt x="4105722" y="293258"/>
                  <a:pt x="4085187" y="306935"/>
                  <a:pt x="4066813" y="322412"/>
                </a:cubicBezTo>
                <a:cubicBezTo>
                  <a:pt x="4053484" y="333571"/>
                  <a:pt x="4040513" y="345809"/>
                  <a:pt x="4025384" y="354087"/>
                </a:cubicBezTo>
                <a:cubicBezTo>
                  <a:pt x="4034029" y="353367"/>
                  <a:pt x="4042315" y="352287"/>
                  <a:pt x="4051323" y="350848"/>
                </a:cubicBezTo>
                <a:cubicBezTo>
                  <a:pt x="4052763" y="350488"/>
                  <a:pt x="4054204" y="350848"/>
                  <a:pt x="4054565" y="351928"/>
                </a:cubicBezTo>
                <a:cubicBezTo>
                  <a:pt x="4056727" y="351207"/>
                  <a:pt x="4059248" y="351928"/>
                  <a:pt x="4059608" y="354807"/>
                </a:cubicBezTo>
                <a:cubicBezTo>
                  <a:pt x="4059608" y="355527"/>
                  <a:pt x="4059608" y="355887"/>
                  <a:pt x="4059608" y="356607"/>
                </a:cubicBezTo>
                <a:cubicBezTo>
                  <a:pt x="4068615" y="345809"/>
                  <a:pt x="4080144" y="337170"/>
                  <a:pt x="4090951" y="328531"/>
                </a:cubicBezTo>
                <a:cubicBezTo>
                  <a:pt x="4106444" y="315934"/>
                  <a:pt x="4121575" y="303335"/>
                  <a:pt x="4137427" y="291458"/>
                </a:cubicBezTo>
                <a:cubicBezTo>
                  <a:pt x="4169131" y="267342"/>
                  <a:pt x="4202274" y="245386"/>
                  <a:pt x="4234339" y="221629"/>
                </a:cubicBezTo>
                <a:cubicBezTo>
                  <a:pt x="4235060" y="221629"/>
                  <a:pt x="4235419" y="221270"/>
                  <a:pt x="4235779" y="221270"/>
                </a:cubicBezTo>
                <a:cubicBezTo>
                  <a:pt x="4234700" y="212991"/>
                  <a:pt x="4232539" y="205432"/>
                  <a:pt x="4229296" y="197873"/>
                </a:cubicBezTo>
                <a:close/>
                <a:moveTo>
                  <a:pt x="5029036" y="197072"/>
                </a:moveTo>
                <a:cubicBezTo>
                  <a:pt x="5033396" y="198095"/>
                  <a:pt x="5039575" y="197072"/>
                  <a:pt x="5044299" y="197072"/>
                </a:cubicBezTo>
                <a:cubicBezTo>
                  <a:pt x="5049388" y="197072"/>
                  <a:pt x="5054476" y="197414"/>
                  <a:pt x="5059566" y="197414"/>
                </a:cubicBezTo>
                <a:cubicBezTo>
                  <a:pt x="5069741" y="197414"/>
                  <a:pt x="5079555" y="198095"/>
                  <a:pt x="5089732" y="198095"/>
                </a:cubicBezTo>
                <a:cubicBezTo>
                  <a:pt x="5090094" y="198095"/>
                  <a:pt x="5090094" y="198776"/>
                  <a:pt x="5089732" y="199116"/>
                </a:cubicBezTo>
                <a:cubicBezTo>
                  <a:pt x="5079192" y="200820"/>
                  <a:pt x="5067196" y="200139"/>
                  <a:pt x="5056658" y="199457"/>
                </a:cubicBezTo>
                <a:cubicBezTo>
                  <a:pt x="5050478" y="199457"/>
                  <a:pt x="5044299" y="199457"/>
                  <a:pt x="5038120" y="199457"/>
                </a:cubicBezTo>
                <a:cubicBezTo>
                  <a:pt x="5034852" y="199457"/>
                  <a:pt x="5031581" y="200139"/>
                  <a:pt x="5028309" y="199116"/>
                </a:cubicBezTo>
                <a:cubicBezTo>
                  <a:pt x="5026855" y="198435"/>
                  <a:pt x="5027583" y="196391"/>
                  <a:pt x="5029036" y="197072"/>
                </a:cubicBezTo>
                <a:close/>
                <a:moveTo>
                  <a:pt x="9542112" y="195398"/>
                </a:moveTo>
                <a:cubicBezTo>
                  <a:pt x="9542465" y="193582"/>
                  <a:pt x="9545292" y="194309"/>
                  <a:pt x="9544586" y="196126"/>
                </a:cubicBezTo>
                <a:cubicBezTo>
                  <a:pt x="9543525" y="202667"/>
                  <a:pt x="9541406" y="208846"/>
                  <a:pt x="9539992" y="215025"/>
                </a:cubicBezTo>
                <a:cubicBezTo>
                  <a:pt x="9538932" y="219750"/>
                  <a:pt x="9538225" y="225202"/>
                  <a:pt x="9536812" y="229927"/>
                </a:cubicBezTo>
                <a:cubicBezTo>
                  <a:pt x="9536458" y="231380"/>
                  <a:pt x="9534338" y="231380"/>
                  <a:pt x="9533984" y="229927"/>
                </a:cubicBezTo>
                <a:cubicBezTo>
                  <a:pt x="9532925" y="224838"/>
                  <a:pt x="9535398" y="218659"/>
                  <a:pt x="9536812" y="214298"/>
                </a:cubicBezTo>
                <a:cubicBezTo>
                  <a:pt x="9538932" y="207756"/>
                  <a:pt x="9540698" y="201578"/>
                  <a:pt x="9542112" y="195398"/>
                </a:cubicBezTo>
                <a:close/>
                <a:moveTo>
                  <a:pt x="5026994" y="195339"/>
                </a:moveTo>
                <a:cubicBezTo>
                  <a:pt x="5027355" y="197860"/>
                  <a:pt x="5027355" y="200382"/>
                  <a:pt x="5027355" y="202904"/>
                </a:cubicBezTo>
                <a:cubicBezTo>
                  <a:pt x="5027355" y="206506"/>
                  <a:pt x="5027715" y="209748"/>
                  <a:pt x="5028077" y="212990"/>
                </a:cubicBezTo>
                <a:cubicBezTo>
                  <a:pt x="5028437" y="214071"/>
                  <a:pt x="5028077" y="214791"/>
                  <a:pt x="5027715" y="215511"/>
                </a:cubicBezTo>
                <a:cubicBezTo>
                  <a:pt x="5053713" y="214791"/>
                  <a:pt x="5079709" y="215511"/>
                  <a:pt x="5105706" y="215511"/>
                </a:cubicBezTo>
                <a:cubicBezTo>
                  <a:pt x="5130260" y="215872"/>
                  <a:pt x="5154449" y="214430"/>
                  <a:pt x="5179004" y="214071"/>
                </a:cubicBezTo>
                <a:cubicBezTo>
                  <a:pt x="5177559" y="208667"/>
                  <a:pt x="5178643" y="202904"/>
                  <a:pt x="5179362" y="197500"/>
                </a:cubicBezTo>
                <a:cubicBezTo>
                  <a:pt x="5172143" y="197500"/>
                  <a:pt x="5165283" y="197500"/>
                  <a:pt x="5158060" y="197500"/>
                </a:cubicBezTo>
                <a:cubicBezTo>
                  <a:pt x="5157700" y="197500"/>
                  <a:pt x="5156976" y="197500"/>
                  <a:pt x="5156618" y="197500"/>
                </a:cubicBezTo>
                <a:cubicBezTo>
                  <a:pt x="5137479" y="197860"/>
                  <a:pt x="5118343" y="198221"/>
                  <a:pt x="5099209" y="197860"/>
                </a:cubicBezTo>
                <a:cubicBezTo>
                  <a:pt x="5086209" y="197500"/>
                  <a:pt x="5072852" y="196780"/>
                  <a:pt x="5059491" y="196420"/>
                </a:cubicBezTo>
                <a:cubicBezTo>
                  <a:pt x="5048657" y="196060"/>
                  <a:pt x="5037465" y="194259"/>
                  <a:pt x="5026994" y="195339"/>
                </a:cubicBezTo>
                <a:close/>
                <a:moveTo>
                  <a:pt x="9532834" y="195030"/>
                </a:moveTo>
                <a:cubicBezTo>
                  <a:pt x="9533197" y="193582"/>
                  <a:pt x="9535741" y="193943"/>
                  <a:pt x="9535378" y="195391"/>
                </a:cubicBezTo>
                <a:cubicBezTo>
                  <a:pt x="9533561" y="208423"/>
                  <a:pt x="9532107" y="224350"/>
                  <a:pt x="9526656" y="236294"/>
                </a:cubicBezTo>
                <a:cubicBezTo>
                  <a:pt x="9525928" y="237742"/>
                  <a:pt x="9523384" y="237742"/>
                  <a:pt x="9523384" y="235932"/>
                </a:cubicBezTo>
                <a:cubicBezTo>
                  <a:pt x="9524111" y="229055"/>
                  <a:pt x="9526656" y="222540"/>
                  <a:pt x="9528109" y="216024"/>
                </a:cubicBezTo>
                <a:cubicBezTo>
                  <a:pt x="9529926" y="208784"/>
                  <a:pt x="9531380" y="202269"/>
                  <a:pt x="9532834" y="195030"/>
                </a:cubicBezTo>
                <a:close/>
                <a:moveTo>
                  <a:pt x="10988669" y="191587"/>
                </a:moveTo>
                <a:cubicBezTo>
                  <a:pt x="10983623" y="194833"/>
                  <a:pt x="10978938" y="198441"/>
                  <a:pt x="10974974" y="202769"/>
                </a:cubicBezTo>
                <a:cubicBezTo>
                  <a:pt x="10938211" y="241366"/>
                  <a:pt x="10940014" y="314230"/>
                  <a:pt x="10940014" y="363648"/>
                </a:cubicBezTo>
                <a:cubicBezTo>
                  <a:pt x="10940014" y="422445"/>
                  <a:pt x="10942897" y="487734"/>
                  <a:pt x="10946500" y="546892"/>
                </a:cubicBezTo>
                <a:cubicBezTo>
                  <a:pt x="10950465" y="608212"/>
                  <a:pt x="10943257" y="650056"/>
                  <a:pt x="10983623" y="689734"/>
                </a:cubicBezTo>
                <a:cubicBezTo>
                  <a:pt x="10982903" y="679273"/>
                  <a:pt x="10984344" y="668813"/>
                  <a:pt x="10986146" y="658713"/>
                </a:cubicBezTo>
                <a:cubicBezTo>
                  <a:pt x="10990110" y="638152"/>
                  <a:pt x="10992273" y="618674"/>
                  <a:pt x="10993355" y="598113"/>
                </a:cubicBezTo>
                <a:lnTo>
                  <a:pt x="10995232" y="537655"/>
                </a:lnTo>
                <a:lnTo>
                  <a:pt x="10997679" y="458877"/>
                </a:lnTo>
                <a:cubicBezTo>
                  <a:pt x="10998400" y="369780"/>
                  <a:pt x="10997319" y="280323"/>
                  <a:pt x="10988669" y="191587"/>
                </a:cubicBezTo>
                <a:close/>
                <a:moveTo>
                  <a:pt x="5170317" y="191115"/>
                </a:moveTo>
                <a:cubicBezTo>
                  <a:pt x="5174557" y="190754"/>
                  <a:pt x="5179503" y="190031"/>
                  <a:pt x="5183746" y="191115"/>
                </a:cubicBezTo>
                <a:cubicBezTo>
                  <a:pt x="5184096" y="191115"/>
                  <a:pt x="5184096" y="191115"/>
                  <a:pt x="5184096" y="191115"/>
                </a:cubicBezTo>
                <a:cubicBezTo>
                  <a:pt x="5184450" y="191115"/>
                  <a:pt x="5184450" y="191476"/>
                  <a:pt x="5184450" y="191838"/>
                </a:cubicBezTo>
                <a:cubicBezTo>
                  <a:pt x="5185509" y="196175"/>
                  <a:pt x="5185157" y="200511"/>
                  <a:pt x="5184804" y="205209"/>
                </a:cubicBezTo>
                <a:cubicBezTo>
                  <a:pt x="5184804" y="205570"/>
                  <a:pt x="5184096" y="205570"/>
                  <a:pt x="5184096" y="205209"/>
                </a:cubicBezTo>
                <a:cubicBezTo>
                  <a:pt x="5184096" y="200872"/>
                  <a:pt x="5184450" y="196535"/>
                  <a:pt x="5183746" y="192561"/>
                </a:cubicBezTo>
                <a:cubicBezTo>
                  <a:pt x="5179150" y="191838"/>
                  <a:pt x="5174908" y="192561"/>
                  <a:pt x="5170317" y="191838"/>
                </a:cubicBezTo>
                <a:cubicBezTo>
                  <a:pt x="5169962" y="191838"/>
                  <a:pt x="5169962" y="191115"/>
                  <a:pt x="5170317" y="191115"/>
                </a:cubicBezTo>
                <a:close/>
                <a:moveTo>
                  <a:pt x="10410628" y="189920"/>
                </a:moveTo>
                <a:cubicBezTo>
                  <a:pt x="10404247" y="188643"/>
                  <a:pt x="10397429" y="189048"/>
                  <a:pt x="10390477" y="191659"/>
                </a:cubicBezTo>
                <a:cubicBezTo>
                  <a:pt x="10384338" y="193820"/>
                  <a:pt x="10378920" y="197420"/>
                  <a:pt x="10374948" y="201742"/>
                </a:cubicBezTo>
                <a:cubicBezTo>
                  <a:pt x="10364835" y="214708"/>
                  <a:pt x="10362669" y="233794"/>
                  <a:pt x="10367725" y="249639"/>
                </a:cubicBezTo>
                <a:cubicBezTo>
                  <a:pt x="10376032" y="274849"/>
                  <a:pt x="10414313" y="287454"/>
                  <a:pt x="10435621" y="269447"/>
                </a:cubicBezTo>
                <a:cubicBezTo>
                  <a:pt x="10441399" y="260084"/>
                  <a:pt x="10445372" y="247118"/>
                  <a:pt x="10448261" y="232714"/>
                </a:cubicBezTo>
                <a:cubicBezTo>
                  <a:pt x="10445011" y="212726"/>
                  <a:pt x="10429775" y="193752"/>
                  <a:pt x="10410628" y="189920"/>
                </a:cubicBezTo>
                <a:close/>
                <a:moveTo>
                  <a:pt x="6504640" y="189364"/>
                </a:moveTo>
                <a:cubicBezTo>
                  <a:pt x="6505908" y="194845"/>
                  <a:pt x="6505908" y="200327"/>
                  <a:pt x="6505908" y="205260"/>
                </a:cubicBezTo>
                <a:cubicBezTo>
                  <a:pt x="6505908" y="207453"/>
                  <a:pt x="6502106" y="207453"/>
                  <a:pt x="6502106" y="205260"/>
                </a:cubicBezTo>
                <a:cubicBezTo>
                  <a:pt x="6501472" y="200327"/>
                  <a:pt x="6502106" y="195393"/>
                  <a:pt x="6501472" y="190460"/>
                </a:cubicBezTo>
                <a:cubicBezTo>
                  <a:pt x="6501472" y="188816"/>
                  <a:pt x="6504006" y="187719"/>
                  <a:pt x="6504640" y="189364"/>
                </a:cubicBezTo>
                <a:close/>
                <a:moveTo>
                  <a:pt x="5176678" y="188807"/>
                </a:moveTo>
                <a:cubicBezTo>
                  <a:pt x="5179503" y="188440"/>
                  <a:pt x="5182683" y="188807"/>
                  <a:pt x="5185863" y="188807"/>
                </a:cubicBezTo>
                <a:cubicBezTo>
                  <a:pt x="5186217" y="188807"/>
                  <a:pt x="5186217" y="188807"/>
                  <a:pt x="5186571" y="188807"/>
                </a:cubicBezTo>
                <a:cubicBezTo>
                  <a:pt x="5186571" y="188807"/>
                  <a:pt x="5186571" y="188807"/>
                  <a:pt x="5186924" y="189174"/>
                </a:cubicBezTo>
                <a:cubicBezTo>
                  <a:pt x="5188691" y="192843"/>
                  <a:pt x="5187279" y="197981"/>
                  <a:pt x="5187630" y="202017"/>
                </a:cubicBezTo>
                <a:cubicBezTo>
                  <a:pt x="5187630" y="202385"/>
                  <a:pt x="5187279" y="202385"/>
                  <a:pt x="5187279" y="202017"/>
                </a:cubicBezTo>
                <a:cubicBezTo>
                  <a:pt x="5186571" y="200183"/>
                  <a:pt x="5186571" y="198348"/>
                  <a:pt x="5186571" y="196513"/>
                </a:cubicBezTo>
                <a:cubicBezTo>
                  <a:pt x="5186571" y="194312"/>
                  <a:pt x="5186571" y="192110"/>
                  <a:pt x="5186217" y="189908"/>
                </a:cubicBezTo>
                <a:cubicBezTo>
                  <a:pt x="5186217" y="189908"/>
                  <a:pt x="5186217" y="189908"/>
                  <a:pt x="5185863" y="189908"/>
                </a:cubicBezTo>
                <a:cubicBezTo>
                  <a:pt x="5182683" y="189908"/>
                  <a:pt x="5179503" y="189174"/>
                  <a:pt x="5176678" y="189174"/>
                </a:cubicBezTo>
                <a:cubicBezTo>
                  <a:pt x="5176323" y="189174"/>
                  <a:pt x="5176323" y="188807"/>
                  <a:pt x="5176678" y="188807"/>
                </a:cubicBezTo>
                <a:close/>
                <a:moveTo>
                  <a:pt x="10678781" y="187889"/>
                </a:moveTo>
                <a:cubicBezTo>
                  <a:pt x="10673414" y="189520"/>
                  <a:pt x="10668651" y="193009"/>
                  <a:pt x="10665311" y="198862"/>
                </a:cubicBezTo>
                <a:cubicBezTo>
                  <a:pt x="10644725" y="236315"/>
                  <a:pt x="10701426" y="282772"/>
                  <a:pt x="10723095" y="234874"/>
                </a:cubicBezTo>
                <a:cubicBezTo>
                  <a:pt x="10725261" y="230193"/>
                  <a:pt x="10727067" y="225511"/>
                  <a:pt x="10728512" y="220469"/>
                </a:cubicBezTo>
                <a:cubicBezTo>
                  <a:pt x="10725623" y="218308"/>
                  <a:pt x="10722733" y="214708"/>
                  <a:pt x="10721289" y="209665"/>
                </a:cubicBezTo>
                <a:cubicBezTo>
                  <a:pt x="10716413" y="194810"/>
                  <a:pt x="10694880" y="182993"/>
                  <a:pt x="10678781" y="187889"/>
                </a:cubicBezTo>
                <a:close/>
                <a:moveTo>
                  <a:pt x="9555135" y="187428"/>
                </a:moveTo>
                <a:cubicBezTo>
                  <a:pt x="9555135" y="185631"/>
                  <a:pt x="9558008" y="185631"/>
                  <a:pt x="9558008" y="187428"/>
                </a:cubicBezTo>
                <a:cubicBezTo>
                  <a:pt x="9558008" y="196421"/>
                  <a:pt x="9554057" y="204693"/>
                  <a:pt x="9551544" y="213325"/>
                </a:cubicBezTo>
                <a:cubicBezTo>
                  <a:pt x="9550826" y="215483"/>
                  <a:pt x="9547235" y="214404"/>
                  <a:pt x="9547953" y="212246"/>
                </a:cubicBezTo>
                <a:cubicBezTo>
                  <a:pt x="9550108" y="203614"/>
                  <a:pt x="9554775" y="196421"/>
                  <a:pt x="9555135" y="187428"/>
                </a:cubicBezTo>
                <a:close/>
                <a:moveTo>
                  <a:pt x="10113230" y="184733"/>
                </a:moveTo>
                <a:lnTo>
                  <a:pt x="10110441" y="234421"/>
                </a:lnTo>
                <a:lnTo>
                  <a:pt x="10106022" y="313148"/>
                </a:lnTo>
                <a:cubicBezTo>
                  <a:pt x="10106022" y="358958"/>
                  <a:pt x="10103859" y="404770"/>
                  <a:pt x="10103859" y="450220"/>
                </a:cubicBezTo>
                <a:cubicBezTo>
                  <a:pt x="10103859" y="496752"/>
                  <a:pt x="10105301" y="542923"/>
                  <a:pt x="10108184" y="589095"/>
                </a:cubicBezTo>
                <a:cubicBezTo>
                  <a:pt x="10109626" y="609656"/>
                  <a:pt x="10112870" y="629856"/>
                  <a:pt x="10113230" y="650777"/>
                </a:cubicBezTo>
                <a:cubicBezTo>
                  <a:pt x="10113591" y="667009"/>
                  <a:pt x="10112509" y="683963"/>
                  <a:pt x="10118636" y="699474"/>
                </a:cubicBezTo>
                <a:cubicBezTo>
                  <a:pt x="10121880" y="697310"/>
                  <a:pt x="10124763" y="694785"/>
                  <a:pt x="10128007" y="692259"/>
                </a:cubicBezTo>
                <a:cubicBezTo>
                  <a:pt x="10171256" y="651499"/>
                  <a:pt x="10163688" y="610017"/>
                  <a:pt x="10167291" y="546892"/>
                </a:cubicBezTo>
                <a:cubicBezTo>
                  <a:pt x="10170896" y="487734"/>
                  <a:pt x="10174140" y="422445"/>
                  <a:pt x="10174140" y="363648"/>
                </a:cubicBezTo>
                <a:cubicBezTo>
                  <a:pt x="10174140" y="314230"/>
                  <a:pt x="10175942" y="241366"/>
                  <a:pt x="10139180" y="202769"/>
                </a:cubicBezTo>
                <a:cubicBezTo>
                  <a:pt x="10131972" y="195194"/>
                  <a:pt x="10122961" y="189061"/>
                  <a:pt x="10113230" y="184733"/>
                </a:cubicBezTo>
                <a:close/>
                <a:moveTo>
                  <a:pt x="6928969" y="181257"/>
                </a:moveTo>
                <a:cubicBezTo>
                  <a:pt x="6929548" y="180115"/>
                  <a:pt x="6931287" y="180115"/>
                  <a:pt x="6931287" y="181257"/>
                </a:cubicBezTo>
                <a:cubicBezTo>
                  <a:pt x="6930708" y="192676"/>
                  <a:pt x="6931865" y="204096"/>
                  <a:pt x="6931287" y="214944"/>
                </a:cubicBezTo>
                <a:cubicBezTo>
                  <a:pt x="6931287" y="218941"/>
                  <a:pt x="6928389" y="229789"/>
                  <a:pt x="6930708" y="233786"/>
                </a:cubicBezTo>
                <a:cubicBezTo>
                  <a:pt x="6931287" y="235498"/>
                  <a:pt x="6930708" y="236642"/>
                  <a:pt x="6929548" y="236642"/>
                </a:cubicBezTo>
                <a:cubicBezTo>
                  <a:pt x="6928969" y="237212"/>
                  <a:pt x="6928969" y="237212"/>
                  <a:pt x="6928969" y="237212"/>
                </a:cubicBezTo>
                <a:cubicBezTo>
                  <a:pt x="6911584" y="242922"/>
                  <a:pt x="6891303" y="236642"/>
                  <a:pt x="6873339" y="240067"/>
                </a:cubicBezTo>
                <a:cubicBezTo>
                  <a:pt x="6872181" y="240637"/>
                  <a:pt x="6871602" y="238353"/>
                  <a:pt x="6872760" y="237783"/>
                </a:cubicBezTo>
                <a:cubicBezTo>
                  <a:pt x="6890144" y="233786"/>
                  <a:pt x="6908687" y="237212"/>
                  <a:pt x="6926072" y="233214"/>
                </a:cubicBezTo>
                <a:cubicBezTo>
                  <a:pt x="6925492" y="230361"/>
                  <a:pt x="6926072" y="226934"/>
                  <a:pt x="6926651" y="224080"/>
                </a:cubicBezTo>
                <a:cubicBezTo>
                  <a:pt x="6929548" y="210377"/>
                  <a:pt x="6927809" y="195532"/>
                  <a:pt x="6928969" y="181257"/>
                </a:cubicBezTo>
                <a:close/>
                <a:moveTo>
                  <a:pt x="11011015" y="180765"/>
                </a:moveTo>
                <a:cubicBezTo>
                  <a:pt x="11004888" y="182929"/>
                  <a:pt x="10999121" y="185455"/>
                  <a:pt x="10993714" y="188340"/>
                </a:cubicBezTo>
                <a:cubicBezTo>
                  <a:pt x="10998761" y="233430"/>
                  <a:pt x="11002094" y="278429"/>
                  <a:pt x="11004031" y="323474"/>
                </a:cubicBezTo>
                <a:lnTo>
                  <a:pt x="11005223" y="406774"/>
                </a:lnTo>
                <a:lnTo>
                  <a:pt x="11005968" y="458877"/>
                </a:lnTo>
                <a:cubicBezTo>
                  <a:pt x="11005968" y="505409"/>
                  <a:pt x="11004166" y="551580"/>
                  <a:pt x="11001643" y="598113"/>
                </a:cubicBezTo>
                <a:cubicBezTo>
                  <a:pt x="11000923" y="615067"/>
                  <a:pt x="11000202" y="631298"/>
                  <a:pt x="10996959" y="647891"/>
                </a:cubicBezTo>
                <a:cubicBezTo>
                  <a:pt x="10993355" y="664484"/>
                  <a:pt x="10989030" y="681077"/>
                  <a:pt x="10993355" y="697670"/>
                </a:cubicBezTo>
                <a:cubicBezTo>
                  <a:pt x="10995877" y="699835"/>
                  <a:pt x="10998761" y="701998"/>
                  <a:pt x="11002004" y="703802"/>
                </a:cubicBezTo>
                <a:cubicBezTo>
                  <a:pt x="11004527" y="617231"/>
                  <a:pt x="11017142" y="531020"/>
                  <a:pt x="11020746" y="444087"/>
                </a:cubicBezTo>
                <a:cubicBezTo>
                  <a:pt x="11022547" y="398999"/>
                  <a:pt x="11025431" y="353187"/>
                  <a:pt x="11023269" y="307737"/>
                </a:cubicBezTo>
                <a:lnTo>
                  <a:pt x="11017414" y="247073"/>
                </a:lnTo>
                <a:close/>
                <a:moveTo>
                  <a:pt x="3597298" y="179650"/>
                </a:moveTo>
                <a:cubicBezTo>
                  <a:pt x="3599852" y="178577"/>
                  <a:pt x="3602042" y="182510"/>
                  <a:pt x="3599487" y="183941"/>
                </a:cubicBezTo>
                <a:cubicBezTo>
                  <a:pt x="3572127" y="196099"/>
                  <a:pt x="3547688" y="223275"/>
                  <a:pt x="3541851" y="251881"/>
                </a:cubicBezTo>
                <a:cubicBezTo>
                  <a:pt x="3541851" y="252954"/>
                  <a:pt x="3540391" y="252597"/>
                  <a:pt x="3540391" y="251881"/>
                </a:cubicBezTo>
                <a:cubicBezTo>
                  <a:pt x="3541851" y="221129"/>
                  <a:pt x="3569939" y="192523"/>
                  <a:pt x="3597298" y="179650"/>
                </a:cubicBezTo>
                <a:close/>
                <a:moveTo>
                  <a:pt x="5147525" y="179606"/>
                </a:moveTo>
                <a:cubicBezTo>
                  <a:pt x="5147525" y="178900"/>
                  <a:pt x="5148937" y="179253"/>
                  <a:pt x="5148937" y="179959"/>
                </a:cubicBezTo>
                <a:cubicBezTo>
                  <a:pt x="5148233" y="183139"/>
                  <a:pt x="5146817" y="186673"/>
                  <a:pt x="5145758" y="189853"/>
                </a:cubicBezTo>
                <a:cubicBezTo>
                  <a:pt x="5145403" y="191267"/>
                  <a:pt x="5142932" y="190561"/>
                  <a:pt x="5143283" y="189147"/>
                </a:cubicBezTo>
                <a:cubicBezTo>
                  <a:pt x="5144344" y="185966"/>
                  <a:pt x="5146817" y="183139"/>
                  <a:pt x="5147525" y="179606"/>
                </a:cubicBezTo>
                <a:close/>
                <a:moveTo>
                  <a:pt x="10090164" y="177158"/>
                </a:moveTo>
                <a:lnTo>
                  <a:pt x="10088163" y="258958"/>
                </a:lnTo>
                <a:lnTo>
                  <a:pt x="10086830" y="313463"/>
                </a:lnTo>
                <a:cubicBezTo>
                  <a:pt x="10084307" y="358868"/>
                  <a:pt x="10081514" y="404228"/>
                  <a:pt x="10081874" y="449498"/>
                </a:cubicBezTo>
                <a:cubicBezTo>
                  <a:pt x="10082235" y="498916"/>
                  <a:pt x="10084397" y="548334"/>
                  <a:pt x="10086920" y="597752"/>
                </a:cubicBezTo>
                <a:cubicBezTo>
                  <a:pt x="10088001" y="619755"/>
                  <a:pt x="10089443" y="641759"/>
                  <a:pt x="10089803" y="663763"/>
                </a:cubicBezTo>
                <a:cubicBezTo>
                  <a:pt x="10089803" y="678192"/>
                  <a:pt x="10088001" y="699113"/>
                  <a:pt x="10097012" y="711738"/>
                </a:cubicBezTo>
                <a:cubicBezTo>
                  <a:pt x="10102418" y="709574"/>
                  <a:pt x="10107824" y="706688"/>
                  <a:pt x="10112870" y="703442"/>
                </a:cubicBezTo>
                <a:cubicBezTo>
                  <a:pt x="10107464" y="690816"/>
                  <a:pt x="10106382" y="677470"/>
                  <a:pt x="10106382" y="663402"/>
                </a:cubicBezTo>
                <a:cubicBezTo>
                  <a:pt x="10106022" y="644284"/>
                  <a:pt x="10103499" y="625527"/>
                  <a:pt x="10102057" y="606049"/>
                </a:cubicBezTo>
                <a:cubicBezTo>
                  <a:pt x="10098093" y="557352"/>
                  <a:pt x="10095570" y="507934"/>
                  <a:pt x="10095570" y="458877"/>
                </a:cubicBezTo>
                <a:cubicBezTo>
                  <a:pt x="10095570" y="410180"/>
                  <a:pt x="10097012" y="361844"/>
                  <a:pt x="10097732" y="313148"/>
                </a:cubicBezTo>
                <a:cubicBezTo>
                  <a:pt x="10098093" y="290423"/>
                  <a:pt x="10098093" y="268058"/>
                  <a:pt x="10100616" y="245694"/>
                </a:cubicBezTo>
                <a:lnTo>
                  <a:pt x="10100678" y="245175"/>
                </a:lnTo>
                <a:lnTo>
                  <a:pt x="10104580" y="212509"/>
                </a:lnTo>
                <a:lnTo>
                  <a:pt x="10107824" y="182569"/>
                </a:lnTo>
                <a:cubicBezTo>
                  <a:pt x="10102418" y="180404"/>
                  <a:pt x="10096291" y="178601"/>
                  <a:pt x="10090164" y="177158"/>
                </a:cubicBezTo>
                <a:close/>
                <a:moveTo>
                  <a:pt x="4217766" y="176637"/>
                </a:moveTo>
                <a:cubicBezTo>
                  <a:pt x="4197591" y="186356"/>
                  <a:pt x="4179218" y="204713"/>
                  <a:pt x="4162286" y="217670"/>
                </a:cubicBezTo>
                <a:cubicBezTo>
                  <a:pt x="4142470" y="233148"/>
                  <a:pt x="4122656" y="247905"/>
                  <a:pt x="4102842" y="262663"/>
                </a:cubicBezTo>
                <a:cubicBezTo>
                  <a:pt x="4062852" y="291818"/>
                  <a:pt x="4024302" y="326372"/>
                  <a:pt x="3979988" y="348688"/>
                </a:cubicBezTo>
                <a:cubicBezTo>
                  <a:pt x="3992598" y="352648"/>
                  <a:pt x="4005207" y="354447"/>
                  <a:pt x="4018177" y="354087"/>
                </a:cubicBezTo>
                <a:lnTo>
                  <a:pt x="4018537" y="353727"/>
                </a:lnTo>
                <a:cubicBezTo>
                  <a:pt x="4036190" y="339690"/>
                  <a:pt x="4052042" y="324212"/>
                  <a:pt x="4069335" y="310534"/>
                </a:cubicBezTo>
                <a:cubicBezTo>
                  <a:pt x="4084827" y="297936"/>
                  <a:pt x="4101399" y="286778"/>
                  <a:pt x="4117251" y="275261"/>
                </a:cubicBezTo>
                <a:cubicBezTo>
                  <a:pt x="4154361" y="247905"/>
                  <a:pt x="4188947" y="217670"/>
                  <a:pt x="4225692" y="189955"/>
                </a:cubicBezTo>
                <a:cubicBezTo>
                  <a:pt x="4223531" y="185276"/>
                  <a:pt x="4220650" y="180956"/>
                  <a:pt x="4217766" y="176637"/>
                </a:cubicBezTo>
                <a:close/>
                <a:moveTo>
                  <a:pt x="11062554" y="172108"/>
                </a:moveTo>
                <a:cubicBezTo>
                  <a:pt x="11060030" y="172108"/>
                  <a:pt x="11057868" y="172108"/>
                  <a:pt x="11055345" y="172469"/>
                </a:cubicBezTo>
                <a:cubicBezTo>
                  <a:pt x="11052462" y="174272"/>
                  <a:pt x="11048857" y="174633"/>
                  <a:pt x="11045975" y="173190"/>
                </a:cubicBezTo>
                <a:lnTo>
                  <a:pt x="11022690" y="177957"/>
                </a:lnTo>
                <a:lnTo>
                  <a:pt x="11014258" y="179683"/>
                </a:lnTo>
                <a:lnTo>
                  <a:pt x="11019614" y="218254"/>
                </a:lnTo>
                <a:lnTo>
                  <a:pt x="11030837" y="299080"/>
                </a:lnTo>
                <a:cubicBezTo>
                  <a:pt x="11033360" y="344530"/>
                  <a:pt x="11031198" y="390340"/>
                  <a:pt x="11029756" y="435430"/>
                </a:cubicBezTo>
                <a:cubicBezTo>
                  <a:pt x="11026151" y="527052"/>
                  <a:pt x="11013177" y="617231"/>
                  <a:pt x="11009573" y="708131"/>
                </a:cubicBezTo>
                <a:cubicBezTo>
                  <a:pt x="11052102" y="730495"/>
                  <a:pt x="11111570" y="731217"/>
                  <a:pt x="11153016" y="717870"/>
                </a:cubicBezTo>
                <a:cubicBezTo>
                  <a:pt x="11200951" y="701998"/>
                  <a:pt x="11205997" y="636348"/>
                  <a:pt x="11211043" y="594505"/>
                </a:cubicBezTo>
                <a:cubicBezTo>
                  <a:pt x="11221855" y="505048"/>
                  <a:pt x="11227982" y="418476"/>
                  <a:pt x="11220414" y="328659"/>
                </a:cubicBezTo>
                <a:cubicBezTo>
                  <a:pt x="11217170" y="294752"/>
                  <a:pt x="11218972" y="260123"/>
                  <a:pt x="11209962" y="227298"/>
                </a:cubicBezTo>
                <a:cubicBezTo>
                  <a:pt x="11198789" y="186898"/>
                  <a:pt x="11168154" y="188340"/>
                  <a:pt x="11138240" y="176797"/>
                </a:cubicBezTo>
                <a:cubicBezTo>
                  <a:pt x="11128508" y="173190"/>
                  <a:pt x="11119859" y="173912"/>
                  <a:pt x="11110488" y="173551"/>
                </a:cubicBezTo>
                <a:cubicBezTo>
                  <a:pt x="11093188" y="171747"/>
                  <a:pt x="11076249" y="171387"/>
                  <a:pt x="11062554" y="172108"/>
                </a:cubicBezTo>
                <a:close/>
                <a:moveTo>
                  <a:pt x="10051600" y="172108"/>
                </a:moveTo>
                <a:cubicBezTo>
                  <a:pt x="10037905" y="171387"/>
                  <a:pt x="10020965" y="171747"/>
                  <a:pt x="10003665" y="173551"/>
                </a:cubicBezTo>
                <a:cubicBezTo>
                  <a:pt x="9994294" y="173912"/>
                  <a:pt x="9985644" y="173190"/>
                  <a:pt x="9975914" y="176797"/>
                </a:cubicBezTo>
                <a:cubicBezTo>
                  <a:pt x="9946000" y="188340"/>
                  <a:pt x="9915364" y="186898"/>
                  <a:pt x="9904192" y="227298"/>
                </a:cubicBezTo>
                <a:cubicBezTo>
                  <a:pt x="9895181" y="260123"/>
                  <a:pt x="9896983" y="294752"/>
                  <a:pt x="9894100" y="328659"/>
                </a:cubicBezTo>
                <a:cubicBezTo>
                  <a:pt x="9889955" y="373568"/>
                  <a:pt x="9889505" y="417665"/>
                  <a:pt x="9891442" y="461718"/>
                </a:cubicBezTo>
                <a:lnTo>
                  <a:pt x="9892556" y="474396"/>
                </a:lnTo>
                <a:lnTo>
                  <a:pt x="9903110" y="594505"/>
                </a:lnTo>
                <a:cubicBezTo>
                  <a:pt x="9908156" y="636348"/>
                  <a:pt x="9912842" y="701998"/>
                  <a:pt x="9961136" y="717870"/>
                </a:cubicBezTo>
                <a:cubicBezTo>
                  <a:pt x="9997898" y="729774"/>
                  <a:pt x="10049798" y="730495"/>
                  <a:pt x="10090164" y="714624"/>
                </a:cubicBezTo>
                <a:cubicBezTo>
                  <a:pt x="10077189" y="693341"/>
                  <a:pt x="10082595" y="656188"/>
                  <a:pt x="10081153" y="633102"/>
                </a:cubicBezTo>
                <a:cubicBezTo>
                  <a:pt x="10078631" y="580438"/>
                  <a:pt x="10075387" y="527773"/>
                  <a:pt x="10074666" y="475109"/>
                </a:cubicBezTo>
                <a:cubicBezTo>
                  <a:pt x="10073945" y="423887"/>
                  <a:pt x="10073945" y="372305"/>
                  <a:pt x="10077549" y="321083"/>
                </a:cubicBezTo>
                <a:lnTo>
                  <a:pt x="10080769" y="267102"/>
                </a:lnTo>
                <a:lnTo>
                  <a:pt x="10086199" y="176076"/>
                </a:lnTo>
                <a:cubicBezTo>
                  <a:pt x="10074666" y="173551"/>
                  <a:pt x="10062772" y="172469"/>
                  <a:pt x="10051600" y="172108"/>
                </a:cubicBezTo>
                <a:close/>
                <a:moveTo>
                  <a:pt x="5145679" y="168821"/>
                </a:moveTo>
                <a:cubicBezTo>
                  <a:pt x="5146014" y="167769"/>
                  <a:pt x="5147364" y="168120"/>
                  <a:pt x="5147027" y="168821"/>
                </a:cubicBezTo>
                <a:cubicBezTo>
                  <a:pt x="5146014" y="176187"/>
                  <a:pt x="5142305" y="182851"/>
                  <a:pt x="5139268" y="189516"/>
                </a:cubicBezTo>
                <a:cubicBezTo>
                  <a:pt x="5138930" y="191270"/>
                  <a:pt x="5136570" y="189866"/>
                  <a:pt x="5137245" y="188113"/>
                </a:cubicBezTo>
                <a:cubicBezTo>
                  <a:pt x="5140280" y="181799"/>
                  <a:pt x="5144327" y="175837"/>
                  <a:pt x="5145679" y="168821"/>
                </a:cubicBezTo>
                <a:close/>
                <a:moveTo>
                  <a:pt x="3599292" y="168523"/>
                </a:moveTo>
                <a:cubicBezTo>
                  <a:pt x="3601824" y="167447"/>
                  <a:pt x="3603633" y="170673"/>
                  <a:pt x="3601101" y="172108"/>
                </a:cubicBezTo>
                <a:cubicBezTo>
                  <a:pt x="3583015" y="181069"/>
                  <a:pt x="3565290" y="193617"/>
                  <a:pt x="3552268" y="209390"/>
                </a:cubicBezTo>
                <a:cubicBezTo>
                  <a:pt x="3538884" y="225881"/>
                  <a:pt x="3533458" y="244881"/>
                  <a:pt x="3529841" y="264957"/>
                </a:cubicBezTo>
                <a:cubicBezTo>
                  <a:pt x="3529841" y="265674"/>
                  <a:pt x="3528032" y="265674"/>
                  <a:pt x="3528032" y="264598"/>
                </a:cubicBezTo>
                <a:cubicBezTo>
                  <a:pt x="3527670" y="222296"/>
                  <a:pt x="3562034" y="184655"/>
                  <a:pt x="3599292" y="168523"/>
                </a:cubicBezTo>
                <a:close/>
                <a:moveTo>
                  <a:pt x="6919085" y="168015"/>
                </a:moveTo>
                <a:cubicBezTo>
                  <a:pt x="6924264" y="185300"/>
                  <a:pt x="6923689" y="204890"/>
                  <a:pt x="6924264" y="222175"/>
                </a:cubicBezTo>
                <a:cubicBezTo>
                  <a:pt x="6924264" y="222751"/>
                  <a:pt x="6923689" y="223903"/>
                  <a:pt x="6923689" y="223903"/>
                </a:cubicBezTo>
                <a:cubicBezTo>
                  <a:pt x="6923689" y="225056"/>
                  <a:pt x="6923113" y="225632"/>
                  <a:pt x="6921961" y="226209"/>
                </a:cubicBezTo>
                <a:cubicBezTo>
                  <a:pt x="6896647" y="229664"/>
                  <a:pt x="6870181" y="230241"/>
                  <a:pt x="6844864" y="229664"/>
                </a:cubicBezTo>
                <a:cubicBezTo>
                  <a:pt x="6843714" y="229664"/>
                  <a:pt x="6843714" y="228513"/>
                  <a:pt x="6844864" y="228513"/>
                </a:cubicBezTo>
                <a:cubicBezTo>
                  <a:pt x="6869606" y="226784"/>
                  <a:pt x="6894920" y="226209"/>
                  <a:pt x="6919660" y="222175"/>
                </a:cubicBezTo>
                <a:cubicBezTo>
                  <a:pt x="6919660" y="204313"/>
                  <a:pt x="6918510" y="186451"/>
                  <a:pt x="6917934" y="168591"/>
                </a:cubicBezTo>
                <a:cubicBezTo>
                  <a:pt x="6917934" y="167438"/>
                  <a:pt x="6919085" y="167438"/>
                  <a:pt x="6919085" y="168015"/>
                </a:cubicBezTo>
                <a:close/>
                <a:moveTo>
                  <a:pt x="7638586" y="167937"/>
                </a:moveTo>
                <a:cubicBezTo>
                  <a:pt x="7640186" y="165524"/>
                  <a:pt x="7643785" y="167937"/>
                  <a:pt x="7642586" y="170350"/>
                </a:cubicBezTo>
                <a:cubicBezTo>
                  <a:pt x="7640586" y="174372"/>
                  <a:pt x="7638586" y="177992"/>
                  <a:pt x="7636987" y="182014"/>
                </a:cubicBezTo>
                <a:cubicBezTo>
                  <a:pt x="7635787" y="185231"/>
                  <a:pt x="7631388" y="184024"/>
                  <a:pt x="7632588" y="180807"/>
                </a:cubicBezTo>
                <a:cubicBezTo>
                  <a:pt x="7633786" y="176383"/>
                  <a:pt x="7636586" y="171959"/>
                  <a:pt x="7638586" y="167937"/>
                </a:cubicBezTo>
                <a:close/>
                <a:moveTo>
                  <a:pt x="11741829" y="160445"/>
                </a:moveTo>
                <a:cubicBezTo>
                  <a:pt x="11746828" y="162267"/>
                  <a:pt x="11751114" y="165911"/>
                  <a:pt x="11756115" y="168462"/>
                </a:cubicBezTo>
                <a:cubicBezTo>
                  <a:pt x="11763257" y="171742"/>
                  <a:pt x="11770400" y="175386"/>
                  <a:pt x="11777900" y="178300"/>
                </a:cubicBezTo>
                <a:cubicBezTo>
                  <a:pt x="11787543" y="181944"/>
                  <a:pt x="11797542" y="184860"/>
                  <a:pt x="11804685" y="193241"/>
                </a:cubicBezTo>
                <a:cubicBezTo>
                  <a:pt x="11805042" y="193605"/>
                  <a:pt x="11804328" y="194698"/>
                  <a:pt x="11803613" y="194334"/>
                </a:cubicBezTo>
                <a:cubicBezTo>
                  <a:pt x="11793971" y="187046"/>
                  <a:pt x="11782185" y="184495"/>
                  <a:pt x="11771472" y="179758"/>
                </a:cubicBezTo>
                <a:cubicBezTo>
                  <a:pt x="11760757" y="175021"/>
                  <a:pt x="11751114" y="168098"/>
                  <a:pt x="11740757" y="164089"/>
                </a:cubicBezTo>
                <a:cubicBezTo>
                  <a:pt x="11738615" y="163360"/>
                  <a:pt x="11739329" y="160081"/>
                  <a:pt x="11741829" y="160445"/>
                </a:cubicBezTo>
                <a:close/>
                <a:moveTo>
                  <a:pt x="11732255" y="158831"/>
                </a:moveTo>
                <a:cubicBezTo>
                  <a:pt x="11732891" y="158490"/>
                  <a:pt x="11733527" y="158831"/>
                  <a:pt x="11734163" y="159513"/>
                </a:cubicBezTo>
                <a:cubicBezTo>
                  <a:pt x="11734480" y="160194"/>
                  <a:pt x="11734799" y="160534"/>
                  <a:pt x="11735116" y="160876"/>
                </a:cubicBezTo>
                <a:cubicBezTo>
                  <a:pt x="11735116" y="161217"/>
                  <a:pt x="11734799" y="161557"/>
                  <a:pt x="11734480" y="161898"/>
                </a:cubicBezTo>
                <a:cubicBezTo>
                  <a:pt x="11734163" y="161898"/>
                  <a:pt x="11733844" y="161898"/>
                  <a:pt x="11733844" y="161898"/>
                </a:cubicBezTo>
                <a:cubicBezTo>
                  <a:pt x="11731937" y="162920"/>
                  <a:pt x="11730665" y="160194"/>
                  <a:pt x="11732255" y="159172"/>
                </a:cubicBezTo>
                <a:cubicBezTo>
                  <a:pt x="11732255" y="158831"/>
                  <a:pt x="11732255" y="158831"/>
                  <a:pt x="11732255" y="158831"/>
                </a:cubicBezTo>
                <a:close/>
                <a:moveTo>
                  <a:pt x="7623934" y="157614"/>
                </a:moveTo>
                <a:cubicBezTo>
                  <a:pt x="7624777" y="156382"/>
                  <a:pt x="7627309" y="156793"/>
                  <a:pt x="7626887" y="158848"/>
                </a:cubicBezTo>
                <a:cubicBezTo>
                  <a:pt x="7623512" y="169529"/>
                  <a:pt x="7617605" y="179389"/>
                  <a:pt x="7612543" y="189248"/>
                </a:cubicBezTo>
                <a:cubicBezTo>
                  <a:pt x="7611277" y="192535"/>
                  <a:pt x="7605793" y="189659"/>
                  <a:pt x="7607480" y="186372"/>
                </a:cubicBezTo>
                <a:cubicBezTo>
                  <a:pt x="7612965" y="176923"/>
                  <a:pt x="7619715" y="167885"/>
                  <a:pt x="7623934" y="157614"/>
                </a:cubicBezTo>
                <a:close/>
                <a:moveTo>
                  <a:pt x="5146592" y="155767"/>
                </a:moveTo>
                <a:cubicBezTo>
                  <a:pt x="5146592" y="155049"/>
                  <a:pt x="5147332" y="155049"/>
                  <a:pt x="5147332" y="155767"/>
                </a:cubicBezTo>
                <a:cubicBezTo>
                  <a:pt x="5146963" y="160793"/>
                  <a:pt x="5144374" y="165461"/>
                  <a:pt x="5142154" y="170128"/>
                </a:cubicBezTo>
                <a:cubicBezTo>
                  <a:pt x="5139567" y="175514"/>
                  <a:pt x="5138087" y="181978"/>
                  <a:pt x="5134388" y="186645"/>
                </a:cubicBezTo>
                <a:cubicBezTo>
                  <a:pt x="5133281" y="188080"/>
                  <a:pt x="5131801" y="187004"/>
                  <a:pt x="5132539" y="185927"/>
                </a:cubicBezTo>
                <a:cubicBezTo>
                  <a:pt x="5135130" y="181618"/>
                  <a:pt x="5136977" y="176950"/>
                  <a:pt x="5139196" y="172642"/>
                </a:cubicBezTo>
                <a:cubicBezTo>
                  <a:pt x="5142154" y="166897"/>
                  <a:pt x="5145852" y="161511"/>
                  <a:pt x="5146592" y="155767"/>
                </a:cubicBezTo>
                <a:close/>
                <a:moveTo>
                  <a:pt x="11718901" y="153251"/>
                </a:moveTo>
                <a:cubicBezTo>
                  <a:pt x="11712389" y="153971"/>
                  <a:pt x="11711666" y="164060"/>
                  <a:pt x="11711304" y="168744"/>
                </a:cubicBezTo>
                <a:cubicBezTo>
                  <a:pt x="11711304" y="175590"/>
                  <a:pt x="11710943" y="179193"/>
                  <a:pt x="11710943" y="189282"/>
                </a:cubicBezTo>
                <a:cubicBezTo>
                  <a:pt x="11710943" y="191444"/>
                  <a:pt x="11710943" y="193246"/>
                  <a:pt x="11710943" y="195407"/>
                </a:cubicBezTo>
                <a:cubicBezTo>
                  <a:pt x="11710943" y="213063"/>
                  <a:pt x="11712028" y="231078"/>
                  <a:pt x="11710581" y="248734"/>
                </a:cubicBezTo>
                <a:cubicBezTo>
                  <a:pt x="11710219" y="253778"/>
                  <a:pt x="11709134" y="259543"/>
                  <a:pt x="11710581" y="264227"/>
                </a:cubicBezTo>
                <a:cubicBezTo>
                  <a:pt x="11712751" y="270714"/>
                  <a:pt x="11719986" y="271434"/>
                  <a:pt x="11725050" y="271073"/>
                </a:cubicBezTo>
                <a:cubicBezTo>
                  <a:pt x="11735178" y="270714"/>
                  <a:pt x="11744584" y="267470"/>
                  <a:pt x="11754350" y="262787"/>
                </a:cubicBezTo>
                <a:cubicBezTo>
                  <a:pt x="11769181" y="255219"/>
                  <a:pt x="11783650" y="246932"/>
                  <a:pt x="11797034" y="236844"/>
                </a:cubicBezTo>
                <a:cubicBezTo>
                  <a:pt x="11808609" y="227836"/>
                  <a:pt x="11829228" y="214865"/>
                  <a:pt x="11813673" y="197929"/>
                </a:cubicBezTo>
                <a:cubicBezTo>
                  <a:pt x="11803907" y="187120"/>
                  <a:pt x="11791247" y="180995"/>
                  <a:pt x="11778586" y="174870"/>
                </a:cubicBezTo>
                <a:cubicBezTo>
                  <a:pt x="11762308" y="166582"/>
                  <a:pt x="11745307" y="159016"/>
                  <a:pt x="11727582" y="154692"/>
                </a:cubicBezTo>
                <a:cubicBezTo>
                  <a:pt x="11725050" y="153971"/>
                  <a:pt x="11721795" y="152890"/>
                  <a:pt x="11718901" y="153251"/>
                </a:cubicBezTo>
                <a:close/>
                <a:moveTo>
                  <a:pt x="6872683" y="152227"/>
                </a:moveTo>
                <a:cubicBezTo>
                  <a:pt x="6876102" y="152227"/>
                  <a:pt x="6875532" y="156734"/>
                  <a:pt x="6872683" y="156734"/>
                </a:cubicBezTo>
                <a:cubicBezTo>
                  <a:pt x="6849885" y="156172"/>
                  <a:pt x="6827089" y="155044"/>
                  <a:pt x="6804292" y="155044"/>
                </a:cubicBezTo>
                <a:cubicBezTo>
                  <a:pt x="6803152" y="155044"/>
                  <a:pt x="6803152" y="152791"/>
                  <a:pt x="6804292" y="152791"/>
                </a:cubicBezTo>
                <a:cubicBezTo>
                  <a:pt x="6827089" y="152227"/>
                  <a:pt x="6849885" y="152791"/>
                  <a:pt x="6872683" y="152227"/>
                </a:cubicBezTo>
                <a:close/>
                <a:moveTo>
                  <a:pt x="9964415" y="150559"/>
                </a:moveTo>
                <a:cubicBezTo>
                  <a:pt x="9968720" y="150200"/>
                  <a:pt x="9970154" y="156649"/>
                  <a:pt x="9966209" y="157007"/>
                </a:cubicBezTo>
                <a:cubicBezTo>
                  <a:pt x="9937153" y="162023"/>
                  <a:pt x="9903434" y="169905"/>
                  <a:pt x="9885858" y="196416"/>
                </a:cubicBezTo>
                <a:cubicBezTo>
                  <a:pt x="9872585" y="216838"/>
                  <a:pt x="9867563" y="239766"/>
                  <a:pt x="9867204" y="263769"/>
                </a:cubicBezTo>
                <a:cubicBezTo>
                  <a:pt x="9867204" y="265920"/>
                  <a:pt x="9863976" y="265920"/>
                  <a:pt x="9863976" y="263769"/>
                </a:cubicBezTo>
                <a:cubicBezTo>
                  <a:pt x="9863976" y="236900"/>
                  <a:pt x="9868998" y="210747"/>
                  <a:pt x="9885141" y="188893"/>
                </a:cubicBezTo>
                <a:cubicBezTo>
                  <a:pt x="9903434" y="163814"/>
                  <a:pt x="9935718" y="155574"/>
                  <a:pt x="9964415" y="150559"/>
                </a:cubicBezTo>
                <a:close/>
                <a:moveTo>
                  <a:pt x="4184984" y="147842"/>
                </a:moveTo>
                <a:cubicBezTo>
                  <a:pt x="4167689" y="160439"/>
                  <a:pt x="4152198" y="176277"/>
                  <a:pt x="4135987" y="189955"/>
                </a:cubicBezTo>
                <a:cubicBezTo>
                  <a:pt x="4118694" y="204352"/>
                  <a:pt x="4101760" y="218751"/>
                  <a:pt x="4084827" y="232787"/>
                </a:cubicBezTo>
                <a:cubicBezTo>
                  <a:pt x="4066094" y="247905"/>
                  <a:pt x="4047000" y="262302"/>
                  <a:pt x="4027904" y="276700"/>
                </a:cubicBezTo>
                <a:cubicBezTo>
                  <a:pt x="4014575" y="286778"/>
                  <a:pt x="4001604" y="297936"/>
                  <a:pt x="3986833" y="306215"/>
                </a:cubicBezTo>
                <a:cubicBezTo>
                  <a:pt x="3983230" y="319893"/>
                  <a:pt x="3977107" y="332850"/>
                  <a:pt x="3968820" y="344729"/>
                </a:cubicBezTo>
                <a:cubicBezTo>
                  <a:pt x="3970981" y="345449"/>
                  <a:pt x="3972423" y="346168"/>
                  <a:pt x="3974584" y="346888"/>
                </a:cubicBezTo>
                <a:cubicBezTo>
                  <a:pt x="4018537" y="320612"/>
                  <a:pt x="4057807" y="286058"/>
                  <a:pt x="4098878" y="255463"/>
                </a:cubicBezTo>
                <a:cubicBezTo>
                  <a:pt x="4121215" y="239267"/>
                  <a:pt x="4143193" y="221629"/>
                  <a:pt x="4165528" y="205072"/>
                </a:cubicBezTo>
                <a:cubicBezTo>
                  <a:pt x="4179939" y="193914"/>
                  <a:pt x="4195431" y="178796"/>
                  <a:pt x="4212363" y="170158"/>
                </a:cubicBezTo>
                <a:cubicBezTo>
                  <a:pt x="4208040" y="165479"/>
                  <a:pt x="4203356" y="160800"/>
                  <a:pt x="4197953" y="156841"/>
                </a:cubicBezTo>
                <a:cubicBezTo>
                  <a:pt x="4193631" y="153601"/>
                  <a:pt x="4189306" y="150722"/>
                  <a:pt x="4184984" y="147842"/>
                </a:cubicBezTo>
                <a:close/>
                <a:moveTo>
                  <a:pt x="9253670" y="146232"/>
                </a:moveTo>
                <a:cubicBezTo>
                  <a:pt x="9267186" y="154006"/>
                  <a:pt x="9285815" y="154360"/>
                  <a:pt x="9300061" y="148705"/>
                </a:cubicBezTo>
                <a:cubicBezTo>
                  <a:pt x="9303350" y="147292"/>
                  <a:pt x="9305176" y="151533"/>
                  <a:pt x="9301888" y="152946"/>
                </a:cubicBezTo>
                <a:cubicBezTo>
                  <a:pt x="9286546" y="158246"/>
                  <a:pt x="9265359" y="158246"/>
                  <a:pt x="9252208" y="147999"/>
                </a:cubicBezTo>
                <a:cubicBezTo>
                  <a:pt x="9251478" y="147292"/>
                  <a:pt x="9252574" y="145879"/>
                  <a:pt x="9253670" y="146232"/>
                </a:cubicBezTo>
                <a:close/>
                <a:moveTo>
                  <a:pt x="6367711" y="145784"/>
                </a:moveTo>
                <a:cubicBezTo>
                  <a:pt x="6367144" y="145202"/>
                  <a:pt x="6368846" y="144623"/>
                  <a:pt x="6368846" y="145784"/>
                </a:cubicBezTo>
                <a:cubicBezTo>
                  <a:pt x="6371682" y="160292"/>
                  <a:pt x="6371682" y="174800"/>
                  <a:pt x="6371682" y="189890"/>
                </a:cubicBezTo>
                <a:cubicBezTo>
                  <a:pt x="6371682" y="203237"/>
                  <a:pt x="6369980" y="219486"/>
                  <a:pt x="6373385" y="232833"/>
                </a:cubicBezTo>
                <a:cubicBezTo>
                  <a:pt x="6396075" y="234575"/>
                  <a:pt x="6418768" y="228190"/>
                  <a:pt x="6441460" y="233994"/>
                </a:cubicBezTo>
                <a:cubicBezTo>
                  <a:pt x="6442596" y="233994"/>
                  <a:pt x="6442027" y="236316"/>
                  <a:pt x="6440893" y="236316"/>
                </a:cubicBezTo>
                <a:cubicBezTo>
                  <a:pt x="6417634" y="233994"/>
                  <a:pt x="6394942" y="240378"/>
                  <a:pt x="6371682" y="237477"/>
                </a:cubicBezTo>
                <a:cubicBezTo>
                  <a:pt x="6369980" y="237477"/>
                  <a:pt x="6369413" y="236316"/>
                  <a:pt x="6369413" y="235155"/>
                </a:cubicBezTo>
                <a:cubicBezTo>
                  <a:pt x="6362038" y="206718"/>
                  <a:pt x="6371115" y="174800"/>
                  <a:pt x="6367711" y="145784"/>
                </a:cubicBezTo>
                <a:close/>
                <a:moveTo>
                  <a:pt x="4563398" y="145755"/>
                </a:moveTo>
                <a:cubicBezTo>
                  <a:pt x="4569904" y="144575"/>
                  <a:pt x="4576476" y="144824"/>
                  <a:pt x="4582427" y="147806"/>
                </a:cubicBezTo>
                <a:cubicBezTo>
                  <a:pt x="4583915" y="148303"/>
                  <a:pt x="4582925" y="149793"/>
                  <a:pt x="4581932" y="149793"/>
                </a:cubicBezTo>
                <a:cubicBezTo>
                  <a:pt x="4555148" y="145818"/>
                  <a:pt x="4524899" y="168181"/>
                  <a:pt x="4517955" y="194021"/>
                </a:cubicBezTo>
                <a:cubicBezTo>
                  <a:pt x="4516469" y="198990"/>
                  <a:pt x="4509028" y="196505"/>
                  <a:pt x="4510517" y="191536"/>
                </a:cubicBezTo>
                <a:cubicBezTo>
                  <a:pt x="4515478" y="173647"/>
                  <a:pt x="4527378" y="159235"/>
                  <a:pt x="4544736" y="152278"/>
                </a:cubicBezTo>
                <a:cubicBezTo>
                  <a:pt x="4550439" y="149544"/>
                  <a:pt x="4556885" y="146936"/>
                  <a:pt x="4563398" y="145755"/>
                </a:cubicBezTo>
                <a:close/>
                <a:moveTo>
                  <a:pt x="5146739" y="145363"/>
                </a:moveTo>
                <a:cubicBezTo>
                  <a:pt x="5147105" y="143917"/>
                  <a:pt x="5148926" y="144640"/>
                  <a:pt x="5148198" y="145724"/>
                </a:cubicBezTo>
                <a:cubicBezTo>
                  <a:pt x="5144188" y="155121"/>
                  <a:pt x="5141638" y="166323"/>
                  <a:pt x="5134715" y="174274"/>
                </a:cubicBezTo>
                <a:cubicBezTo>
                  <a:pt x="5133624" y="175358"/>
                  <a:pt x="5131801" y="173912"/>
                  <a:pt x="5132893" y="172829"/>
                </a:cubicBezTo>
                <a:cubicBezTo>
                  <a:pt x="5138724" y="164154"/>
                  <a:pt x="5142368" y="154759"/>
                  <a:pt x="5146739" y="145363"/>
                </a:cubicBezTo>
                <a:close/>
                <a:moveTo>
                  <a:pt x="9229806" y="145348"/>
                </a:moveTo>
                <a:cubicBezTo>
                  <a:pt x="9237068" y="159129"/>
                  <a:pt x="9258493" y="161956"/>
                  <a:pt x="9273019" y="163016"/>
                </a:cubicBezTo>
                <a:cubicBezTo>
                  <a:pt x="9291902" y="164076"/>
                  <a:pt x="9310422" y="160543"/>
                  <a:pt x="9327126" y="152415"/>
                </a:cubicBezTo>
                <a:cubicBezTo>
                  <a:pt x="9329667" y="151356"/>
                  <a:pt x="9332210" y="155242"/>
                  <a:pt x="9329305" y="156303"/>
                </a:cubicBezTo>
                <a:cubicBezTo>
                  <a:pt x="9309696" y="165490"/>
                  <a:pt x="9288270" y="169376"/>
                  <a:pt x="9266845" y="166196"/>
                </a:cubicBezTo>
                <a:cubicBezTo>
                  <a:pt x="9252683" y="164076"/>
                  <a:pt x="9233800" y="160543"/>
                  <a:pt x="9227990" y="146409"/>
                </a:cubicBezTo>
                <a:cubicBezTo>
                  <a:pt x="9227627" y="144995"/>
                  <a:pt x="9229079" y="144288"/>
                  <a:pt x="9229806" y="145348"/>
                </a:cubicBezTo>
                <a:close/>
                <a:moveTo>
                  <a:pt x="6787117" y="145257"/>
                </a:moveTo>
                <a:cubicBezTo>
                  <a:pt x="6801948" y="144623"/>
                  <a:pt x="6817919" y="144623"/>
                  <a:pt x="6833322" y="145257"/>
                </a:cubicBezTo>
                <a:cubicBezTo>
                  <a:pt x="6846440" y="145257"/>
                  <a:pt x="6860129" y="144623"/>
                  <a:pt x="6873820" y="145891"/>
                </a:cubicBezTo>
                <a:cubicBezTo>
                  <a:pt x="6876102" y="146525"/>
                  <a:pt x="6875530" y="149693"/>
                  <a:pt x="6873820" y="149693"/>
                </a:cubicBezTo>
                <a:cubicBezTo>
                  <a:pt x="6858989" y="151593"/>
                  <a:pt x="6843588" y="149693"/>
                  <a:pt x="6828758" y="149059"/>
                </a:cubicBezTo>
                <a:cubicBezTo>
                  <a:pt x="6814497" y="149059"/>
                  <a:pt x="6800808" y="149059"/>
                  <a:pt x="6787117" y="147157"/>
                </a:cubicBezTo>
                <a:cubicBezTo>
                  <a:pt x="6785407" y="147157"/>
                  <a:pt x="6785407" y="145257"/>
                  <a:pt x="6787117" y="145257"/>
                </a:cubicBezTo>
                <a:close/>
                <a:moveTo>
                  <a:pt x="11032269" y="142250"/>
                </a:moveTo>
                <a:cubicBezTo>
                  <a:pt x="11035514" y="142250"/>
                  <a:pt x="11035514" y="146945"/>
                  <a:pt x="11032990" y="147667"/>
                </a:cubicBezTo>
                <a:cubicBezTo>
                  <a:pt x="11007035" y="157055"/>
                  <a:pt x="10983964" y="155611"/>
                  <a:pt x="10962335" y="175110"/>
                </a:cubicBezTo>
                <a:cubicBezTo>
                  <a:pt x="10945752" y="189915"/>
                  <a:pt x="10928088" y="207969"/>
                  <a:pt x="10924123" y="230718"/>
                </a:cubicBezTo>
                <a:cubicBezTo>
                  <a:pt x="10923402" y="232524"/>
                  <a:pt x="10919797" y="232163"/>
                  <a:pt x="10920158" y="229996"/>
                </a:cubicBezTo>
                <a:cubicBezTo>
                  <a:pt x="10926646" y="176554"/>
                  <a:pt x="10984324" y="145861"/>
                  <a:pt x="11032269" y="142250"/>
                </a:cubicBezTo>
                <a:close/>
                <a:moveTo>
                  <a:pt x="11717092" y="142080"/>
                </a:moveTo>
                <a:cubicBezTo>
                  <a:pt x="11725773" y="141000"/>
                  <a:pt x="11734817" y="144603"/>
                  <a:pt x="11743136" y="147485"/>
                </a:cubicBezTo>
                <a:cubicBezTo>
                  <a:pt x="11754350" y="151449"/>
                  <a:pt x="11765202" y="156493"/>
                  <a:pt x="11776054" y="161898"/>
                </a:cubicBezTo>
                <a:cubicBezTo>
                  <a:pt x="11797396" y="172707"/>
                  <a:pt x="11852740" y="202253"/>
                  <a:pt x="11817653" y="232880"/>
                </a:cubicBezTo>
                <a:cubicBezTo>
                  <a:pt x="11801013" y="247293"/>
                  <a:pt x="11781841" y="259543"/>
                  <a:pt x="11762308" y="269272"/>
                </a:cubicBezTo>
                <a:cubicBezTo>
                  <a:pt x="11747839" y="276478"/>
                  <a:pt x="11726136" y="286927"/>
                  <a:pt x="11710219" y="277919"/>
                </a:cubicBezTo>
                <a:cubicBezTo>
                  <a:pt x="11704431" y="274677"/>
                  <a:pt x="11701176" y="268551"/>
                  <a:pt x="11701176" y="261345"/>
                </a:cubicBezTo>
                <a:cubicBezTo>
                  <a:pt x="11700453" y="248373"/>
                  <a:pt x="11702261" y="235042"/>
                  <a:pt x="11701899" y="222431"/>
                </a:cubicBezTo>
                <a:cubicBezTo>
                  <a:pt x="11701899" y="212702"/>
                  <a:pt x="11702261" y="203334"/>
                  <a:pt x="11702985" y="193606"/>
                </a:cubicBezTo>
                <a:cubicBezTo>
                  <a:pt x="11702985" y="190363"/>
                  <a:pt x="11702985" y="190363"/>
                  <a:pt x="11702623" y="186400"/>
                </a:cubicBezTo>
                <a:cubicBezTo>
                  <a:pt x="11702261" y="178473"/>
                  <a:pt x="11701538" y="164780"/>
                  <a:pt x="11704793" y="153971"/>
                </a:cubicBezTo>
                <a:cubicBezTo>
                  <a:pt x="11704793" y="149287"/>
                  <a:pt x="11708772" y="146044"/>
                  <a:pt x="11708772" y="146044"/>
                </a:cubicBezTo>
                <a:cubicBezTo>
                  <a:pt x="11710581" y="143882"/>
                  <a:pt x="11713475" y="142441"/>
                  <a:pt x="11717092" y="142080"/>
                </a:cubicBezTo>
                <a:close/>
                <a:moveTo>
                  <a:pt x="9212653" y="141827"/>
                </a:moveTo>
                <a:cubicBezTo>
                  <a:pt x="9222361" y="150096"/>
                  <a:pt x="9229912" y="160880"/>
                  <a:pt x="9241418" y="166273"/>
                </a:cubicBezTo>
                <a:cubicBezTo>
                  <a:pt x="9252565" y="171666"/>
                  <a:pt x="9265149" y="174542"/>
                  <a:pt x="9277374" y="174542"/>
                </a:cubicBezTo>
                <a:cubicBezTo>
                  <a:pt x="9302904" y="174542"/>
                  <a:pt x="9325557" y="165554"/>
                  <a:pt x="9348210" y="154410"/>
                </a:cubicBezTo>
                <a:cubicBezTo>
                  <a:pt x="9350727" y="153331"/>
                  <a:pt x="9352884" y="156926"/>
                  <a:pt x="9350367" y="158364"/>
                </a:cubicBezTo>
                <a:cubicBezTo>
                  <a:pt x="9324838" y="170587"/>
                  <a:pt x="9297150" y="182091"/>
                  <a:pt x="9268386" y="178136"/>
                </a:cubicBezTo>
                <a:cubicBezTo>
                  <a:pt x="9257238" y="176698"/>
                  <a:pt x="9245013" y="173822"/>
                  <a:pt x="9235306" y="167352"/>
                </a:cubicBezTo>
                <a:cubicBezTo>
                  <a:pt x="9225597" y="161240"/>
                  <a:pt x="9219484" y="151893"/>
                  <a:pt x="9211214" y="143624"/>
                </a:cubicBezTo>
                <a:cubicBezTo>
                  <a:pt x="9210136" y="142546"/>
                  <a:pt x="9211934" y="141108"/>
                  <a:pt x="9212653" y="141827"/>
                </a:cubicBezTo>
                <a:close/>
                <a:moveTo>
                  <a:pt x="10696955" y="138801"/>
                </a:moveTo>
                <a:cubicBezTo>
                  <a:pt x="10706696" y="138935"/>
                  <a:pt x="10716301" y="140904"/>
                  <a:pt x="10725000" y="145918"/>
                </a:cubicBezTo>
                <a:cubicBezTo>
                  <a:pt x="10728624" y="148425"/>
                  <a:pt x="10725000" y="154155"/>
                  <a:pt x="10721375" y="152006"/>
                </a:cubicBezTo>
                <a:cubicBezTo>
                  <a:pt x="10697454" y="136607"/>
                  <a:pt x="10645986" y="145918"/>
                  <a:pt x="10634026" y="173494"/>
                </a:cubicBezTo>
                <a:cubicBezTo>
                  <a:pt x="10632938" y="175284"/>
                  <a:pt x="10630401" y="174568"/>
                  <a:pt x="10630764" y="172419"/>
                </a:cubicBezTo>
                <a:cubicBezTo>
                  <a:pt x="10633301" y="157378"/>
                  <a:pt x="10654323" y="146276"/>
                  <a:pt x="10668095" y="142695"/>
                </a:cubicBezTo>
                <a:cubicBezTo>
                  <a:pt x="10677338" y="140367"/>
                  <a:pt x="10687214" y="138667"/>
                  <a:pt x="10696955" y="138801"/>
                </a:cubicBezTo>
                <a:close/>
                <a:moveTo>
                  <a:pt x="7615666" y="137094"/>
                </a:moveTo>
                <a:cubicBezTo>
                  <a:pt x="7616501" y="136273"/>
                  <a:pt x="7618173" y="137094"/>
                  <a:pt x="7617337" y="138326"/>
                </a:cubicBezTo>
                <a:cubicBezTo>
                  <a:pt x="7608980" y="156396"/>
                  <a:pt x="7595608" y="172001"/>
                  <a:pt x="7583908" y="188018"/>
                </a:cubicBezTo>
                <a:cubicBezTo>
                  <a:pt x="7580983" y="192535"/>
                  <a:pt x="7574715" y="187607"/>
                  <a:pt x="7578058" y="183500"/>
                </a:cubicBezTo>
                <a:cubicBezTo>
                  <a:pt x="7591429" y="168716"/>
                  <a:pt x="7603966" y="153522"/>
                  <a:pt x="7615666" y="137094"/>
                </a:cubicBezTo>
                <a:close/>
                <a:moveTo>
                  <a:pt x="9964053" y="136613"/>
                </a:moveTo>
                <a:cubicBezTo>
                  <a:pt x="9968359" y="135890"/>
                  <a:pt x="9970154" y="142395"/>
                  <a:pt x="9965847" y="142756"/>
                </a:cubicBezTo>
                <a:cubicBezTo>
                  <a:pt x="9931036" y="147455"/>
                  <a:pt x="9887613" y="164439"/>
                  <a:pt x="9870028" y="198048"/>
                </a:cubicBezTo>
                <a:cubicBezTo>
                  <a:pt x="9869310" y="199132"/>
                  <a:pt x="9867156" y="198410"/>
                  <a:pt x="9867516" y="196964"/>
                </a:cubicBezTo>
                <a:cubicBezTo>
                  <a:pt x="9881512" y="159380"/>
                  <a:pt x="9928524" y="141311"/>
                  <a:pt x="9964053" y="136613"/>
                </a:cubicBezTo>
                <a:close/>
                <a:moveTo>
                  <a:pt x="12179356" y="134740"/>
                </a:moveTo>
                <a:cubicBezTo>
                  <a:pt x="12179557" y="134134"/>
                  <a:pt x="12180162" y="134134"/>
                  <a:pt x="12180363" y="134740"/>
                </a:cubicBezTo>
                <a:cubicBezTo>
                  <a:pt x="12181269" y="143529"/>
                  <a:pt x="12183283" y="151358"/>
                  <a:pt x="12186983" y="158227"/>
                </a:cubicBezTo>
                <a:lnTo>
                  <a:pt x="12192000" y="163540"/>
                </a:lnTo>
                <a:lnTo>
                  <a:pt x="12192000" y="168534"/>
                </a:lnTo>
                <a:lnTo>
                  <a:pt x="12184114" y="160045"/>
                </a:lnTo>
                <a:cubicBezTo>
                  <a:pt x="12180162" y="152519"/>
                  <a:pt x="12178349" y="143933"/>
                  <a:pt x="12179356" y="134740"/>
                </a:cubicBezTo>
                <a:close/>
                <a:moveTo>
                  <a:pt x="5943616" y="134383"/>
                </a:moveTo>
                <a:cubicBezTo>
                  <a:pt x="5956420" y="133190"/>
                  <a:pt x="5968860" y="135177"/>
                  <a:pt x="5981298" y="134383"/>
                </a:cubicBezTo>
                <a:cubicBezTo>
                  <a:pt x="5983858" y="134383"/>
                  <a:pt x="5983858" y="138357"/>
                  <a:pt x="5981298" y="138357"/>
                </a:cubicBezTo>
                <a:cubicBezTo>
                  <a:pt x="5968492" y="139152"/>
                  <a:pt x="5956784" y="137960"/>
                  <a:pt x="5943616" y="136370"/>
                </a:cubicBezTo>
                <a:cubicBezTo>
                  <a:pt x="5942884" y="135972"/>
                  <a:pt x="5942884" y="134780"/>
                  <a:pt x="5943616" y="134383"/>
                </a:cubicBezTo>
                <a:close/>
                <a:moveTo>
                  <a:pt x="6854289" y="133576"/>
                </a:moveTo>
                <a:cubicBezTo>
                  <a:pt x="6862380" y="133305"/>
                  <a:pt x="6870471" y="133305"/>
                  <a:pt x="6878274" y="134663"/>
                </a:cubicBezTo>
                <a:cubicBezTo>
                  <a:pt x="6881164" y="135206"/>
                  <a:pt x="6879430" y="139010"/>
                  <a:pt x="6877118" y="139010"/>
                </a:cubicBezTo>
                <a:cubicBezTo>
                  <a:pt x="6860936" y="135750"/>
                  <a:pt x="6842440" y="137922"/>
                  <a:pt x="6825680" y="137379"/>
                </a:cubicBezTo>
                <a:cubicBezTo>
                  <a:pt x="6807185" y="136836"/>
                  <a:pt x="6789268" y="136293"/>
                  <a:pt x="6771352" y="135206"/>
                </a:cubicBezTo>
                <a:cubicBezTo>
                  <a:pt x="6770196" y="134663"/>
                  <a:pt x="6770196" y="133577"/>
                  <a:pt x="6771352" y="133577"/>
                </a:cubicBezTo>
                <a:cubicBezTo>
                  <a:pt x="6791003" y="131946"/>
                  <a:pt x="6810653" y="133577"/>
                  <a:pt x="6830303" y="134120"/>
                </a:cubicBezTo>
                <a:cubicBezTo>
                  <a:pt x="6838106" y="134391"/>
                  <a:pt x="6846197" y="133848"/>
                  <a:pt x="6854289" y="133576"/>
                </a:cubicBezTo>
                <a:close/>
                <a:moveTo>
                  <a:pt x="4157241" y="133445"/>
                </a:moveTo>
                <a:cubicBezTo>
                  <a:pt x="4140670" y="143162"/>
                  <a:pt x="4125898" y="157920"/>
                  <a:pt x="4110767" y="169438"/>
                </a:cubicBezTo>
                <a:cubicBezTo>
                  <a:pt x="4095997" y="181316"/>
                  <a:pt x="4081584" y="193554"/>
                  <a:pt x="4067535" y="205432"/>
                </a:cubicBezTo>
                <a:cubicBezTo>
                  <a:pt x="4053123" y="217670"/>
                  <a:pt x="4037992" y="229548"/>
                  <a:pt x="4023582" y="241786"/>
                </a:cubicBezTo>
                <a:cubicBezTo>
                  <a:pt x="4013133" y="250425"/>
                  <a:pt x="4000523" y="258704"/>
                  <a:pt x="3990436" y="268421"/>
                </a:cubicBezTo>
                <a:cubicBezTo>
                  <a:pt x="3991517" y="279580"/>
                  <a:pt x="3990436" y="290378"/>
                  <a:pt x="3988274" y="300816"/>
                </a:cubicBezTo>
                <a:cubicBezTo>
                  <a:pt x="4021419" y="274181"/>
                  <a:pt x="4055284" y="247905"/>
                  <a:pt x="4087709" y="220190"/>
                </a:cubicBezTo>
                <a:cubicBezTo>
                  <a:pt x="4106444" y="205072"/>
                  <a:pt x="4124818" y="189235"/>
                  <a:pt x="4143193" y="173757"/>
                </a:cubicBezTo>
                <a:cubicBezTo>
                  <a:pt x="4154720" y="163680"/>
                  <a:pt x="4165167" y="152881"/>
                  <a:pt x="4177057" y="143523"/>
                </a:cubicBezTo>
                <a:cubicBezTo>
                  <a:pt x="4170573" y="139923"/>
                  <a:pt x="4164087" y="136324"/>
                  <a:pt x="4157241" y="133445"/>
                </a:cubicBezTo>
                <a:close/>
                <a:moveTo>
                  <a:pt x="4572712" y="130789"/>
                </a:moveTo>
                <a:cubicBezTo>
                  <a:pt x="4585881" y="130411"/>
                  <a:pt x="4598670" y="133690"/>
                  <a:pt x="4607280" y="143276"/>
                </a:cubicBezTo>
                <a:cubicBezTo>
                  <a:pt x="4608293" y="144285"/>
                  <a:pt x="4606775" y="146807"/>
                  <a:pt x="4605255" y="145295"/>
                </a:cubicBezTo>
                <a:cubicBezTo>
                  <a:pt x="4584993" y="129150"/>
                  <a:pt x="4550552" y="137222"/>
                  <a:pt x="4531305" y="150843"/>
                </a:cubicBezTo>
                <a:cubicBezTo>
                  <a:pt x="4511549" y="163960"/>
                  <a:pt x="4503448" y="181113"/>
                  <a:pt x="4498890" y="203311"/>
                </a:cubicBezTo>
                <a:cubicBezTo>
                  <a:pt x="4497877" y="207852"/>
                  <a:pt x="4491293" y="205833"/>
                  <a:pt x="4492304" y="201293"/>
                </a:cubicBezTo>
                <a:cubicBezTo>
                  <a:pt x="4497369" y="174555"/>
                  <a:pt x="4510538" y="152357"/>
                  <a:pt x="4535863" y="140248"/>
                </a:cubicBezTo>
                <a:cubicBezTo>
                  <a:pt x="4545996" y="135204"/>
                  <a:pt x="4559540" y="131168"/>
                  <a:pt x="4572712" y="130789"/>
                </a:cubicBezTo>
                <a:close/>
                <a:moveTo>
                  <a:pt x="11023058" y="130245"/>
                </a:moveTo>
                <a:cubicBezTo>
                  <a:pt x="11027362" y="129529"/>
                  <a:pt x="11029155" y="135606"/>
                  <a:pt x="11024851" y="136679"/>
                </a:cubicBezTo>
                <a:cubicBezTo>
                  <a:pt x="11007276" y="139896"/>
                  <a:pt x="10991495" y="140254"/>
                  <a:pt x="10974997" y="149189"/>
                </a:cubicBezTo>
                <a:cubicBezTo>
                  <a:pt x="10961726" y="156339"/>
                  <a:pt x="10949531" y="164560"/>
                  <a:pt x="10937695" y="174570"/>
                </a:cubicBezTo>
                <a:cubicBezTo>
                  <a:pt x="10936261" y="175284"/>
                  <a:pt x="10934108" y="173497"/>
                  <a:pt x="10935544" y="172067"/>
                </a:cubicBezTo>
                <a:cubicBezTo>
                  <a:pt x="10948096" y="160271"/>
                  <a:pt x="10961726" y="149189"/>
                  <a:pt x="10977148" y="141683"/>
                </a:cubicBezTo>
                <a:cubicBezTo>
                  <a:pt x="10992572" y="134177"/>
                  <a:pt x="11006559" y="132389"/>
                  <a:pt x="11023058" y="130245"/>
                </a:cubicBezTo>
                <a:close/>
                <a:moveTo>
                  <a:pt x="6933023" y="129988"/>
                </a:moveTo>
                <a:cubicBezTo>
                  <a:pt x="6950936" y="129412"/>
                  <a:pt x="6967691" y="132869"/>
                  <a:pt x="6985026" y="136327"/>
                </a:cubicBezTo>
                <a:cubicBezTo>
                  <a:pt x="7001204" y="139783"/>
                  <a:pt x="7017961" y="142087"/>
                  <a:pt x="7034140" y="144968"/>
                </a:cubicBezTo>
                <a:cubicBezTo>
                  <a:pt x="7051474" y="147849"/>
                  <a:pt x="7068231" y="151306"/>
                  <a:pt x="7084988" y="154187"/>
                </a:cubicBezTo>
                <a:cubicBezTo>
                  <a:pt x="7100588" y="157644"/>
                  <a:pt x="7116767" y="158219"/>
                  <a:pt x="7132367" y="162253"/>
                </a:cubicBezTo>
                <a:cubicBezTo>
                  <a:pt x="7134678" y="162829"/>
                  <a:pt x="7133523" y="166862"/>
                  <a:pt x="7130635" y="165710"/>
                </a:cubicBezTo>
                <a:cubicBezTo>
                  <a:pt x="7115611" y="161676"/>
                  <a:pt x="7098854" y="161100"/>
                  <a:pt x="7083832" y="158219"/>
                </a:cubicBezTo>
                <a:cubicBezTo>
                  <a:pt x="7067075" y="154763"/>
                  <a:pt x="7050318" y="151306"/>
                  <a:pt x="7033562" y="148425"/>
                </a:cubicBezTo>
                <a:cubicBezTo>
                  <a:pt x="7000050" y="143240"/>
                  <a:pt x="6966536" y="133446"/>
                  <a:pt x="6933023" y="132293"/>
                </a:cubicBezTo>
                <a:cubicBezTo>
                  <a:pt x="6932445" y="131716"/>
                  <a:pt x="6932445" y="129988"/>
                  <a:pt x="6933023" y="129988"/>
                </a:cubicBezTo>
                <a:close/>
                <a:moveTo>
                  <a:pt x="6826868" y="128904"/>
                </a:moveTo>
                <a:cubicBezTo>
                  <a:pt x="6838890" y="129412"/>
                  <a:pt x="6850339" y="129918"/>
                  <a:pt x="6862360" y="128904"/>
                </a:cubicBezTo>
                <a:cubicBezTo>
                  <a:pt x="6866367" y="128904"/>
                  <a:pt x="6871520" y="127890"/>
                  <a:pt x="6874954" y="129412"/>
                </a:cubicBezTo>
                <a:cubicBezTo>
                  <a:pt x="6876099" y="129918"/>
                  <a:pt x="6875527" y="131440"/>
                  <a:pt x="6874382" y="131440"/>
                </a:cubicBezTo>
                <a:cubicBezTo>
                  <a:pt x="6858925" y="133976"/>
                  <a:pt x="6842325" y="132454"/>
                  <a:pt x="6826868" y="131946"/>
                </a:cubicBezTo>
                <a:cubicBezTo>
                  <a:pt x="6802253" y="130932"/>
                  <a:pt x="6778210" y="130426"/>
                  <a:pt x="6753595" y="130932"/>
                </a:cubicBezTo>
                <a:cubicBezTo>
                  <a:pt x="6752450" y="130932"/>
                  <a:pt x="6752450" y="129918"/>
                  <a:pt x="6753595" y="129412"/>
                </a:cubicBezTo>
                <a:cubicBezTo>
                  <a:pt x="6777636" y="126876"/>
                  <a:pt x="6802253" y="127890"/>
                  <a:pt x="6826868" y="128904"/>
                </a:cubicBezTo>
                <a:close/>
                <a:moveTo>
                  <a:pt x="5148277" y="127509"/>
                </a:moveTo>
                <a:cubicBezTo>
                  <a:pt x="5148649" y="126427"/>
                  <a:pt x="5150510" y="127148"/>
                  <a:pt x="5149765" y="128230"/>
                </a:cubicBezTo>
                <a:cubicBezTo>
                  <a:pt x="5146788" y="138689"/>
                  <a:pt x="5140834" y="148786"/>
                  <a:pt x="5136738" y="159606"/>
                </a:cubicBezTo>
                <a:cubicBezTo>
                  <a:pt x="5135995" y="161048"/>
                  <a:pt x="5133391" y="160327"/>
                  <a:pt x="5134135" y="158523"/>
                </a:cubicBezTo>
                <a:cubicBezTo>
                  <a:pt x="5138230" y="148065"/>
                  <a:pt x="5144927" y="138328"/>
                  <a:pt x="5148277" y="127509"/>
                </a:cubicBezTo>
                <a:close/>
                <a:moveTo>
                  <a:pt x="5955507" y="126753"/>
                </a:moveTo>
                <a:cubicBezTo>
                  <a:pt x="5965397" y="126942"/>
                  <a:pt x="5975287" y="127510"/>
                  <a:pt x="5984909" y="127510"/>
                </a:cubicBezTo>
                <a:cubicBezTo>
                  <a:pt x="5987047" y="127510"/>
                  <a:pt x="5987047" y="131297"/>
                  <a:pt x="5984553" y="131297"/>
                </a:cubicBezTo>
                <a:cubicBezTo>
                  <a:pt x="5965308" y="132054"/>
                  <a:pt x="5945710" y="132811"/>
                  <a:pt x="5926463" y="129403"/>
                </a:cubicBezTo>
                <a:cubicBezTo>
                  <a:pt x="5925751" y="129403"/>
                  <a:pt x="5925395" y="128268"/>
                  <a:pt x="5926106" y="128268"/>
                </a:cubicBezTo>
                <a:cubicBezTo>
                  <a:pt x="5935731" y="126753"/>
                  <a:pt x="5945620" y="126564"/>
                  <a:pt x="5955507" y="126753"/>
                </a:cubicBezTo>
                <a:close/>
                <a:moveTo>
                  <a:pt x="7599198" y="125672"/>
                </a:moveTo>
                <a:cubicBezTo>
                  <a:pt x="7600247" y="126405"/>
                  <a:pt x="7600877" y="127869"/>
                  <a:pt x="7600037" y="129334"/>
                </a:cubicBezTo>
                <a:cubicBezTo>
                  <a:pt x="7587443" y="150677"/>
                  <a:pt x="7569812" y="168673"/>
                  <a:pt x="7555119" y="188343"/>
                </a:cubicBezTo>
                <a:cubicBezTo>
                  <a:pt x="7552180" y="192528"/>
                  <a:pt x="7545464" y="188343"/>
                  <a:pt x="7548822" y="184576"/>
                </a:cubicBezTo>
                <a:cubicBezTo>
                  <a:pt x="7563934" y="164906"/>
                  <a:pt x="7582406" y="147747"/>
                  <a:pt x="7595840" y="126405"/>
                </a:cubicBezTo>
                <a:cubicBezTo>
                  <a:pt x="7596679" y="124940"/>
                  <a:pt x="7598149" y="124940"/>
                  <a:pt x="7599198" y="125672"/>
                </a:cubicBezTo>
                <a:close/>
                <a:moveTo>
                  <a:pt x="9959838" y="124759"/>
                </a:moveTo>
                <a:cubicBezTo>
                  <a:pt x="9963793" y="124759"/>
                  <a:pt x="9963433" y="130959"/>
                  <a:pt x="9959479" y="131688"/>
                </a:cubicBezTo>
                <a:cubicBezTo>
                  <a:pt x="9932876" y="134606"/>
                  <a:pt x="9902678" y="142265"/>
                  <a:pt x="9883625" y="163053"/>
                </a:cubicBezTo>
                <a:cubicBezTo>
                  <a:pt x="9882546" y="164147"/>
                  <a:pt x="9881468" y="162688"/>
                  <a:pt x="9882187" y="161594"/>
                </a:cubicBezTo>
                <a:cubicBezTo>
                  <a:pt x="9901240" y="138983"/>
                  <a:pt x="9930719" y="127312"/>
                  <a:pt x="9959838" y="124759"/>
                </a:cubicBezTo>
                <a:close/>
                <a:moveTo>
                  <a:pt x="5635911" y="123649"/>
                </a:moveTo>
                <a:cubicBezTo>
                  <a:pt x="5638453" y="123649"/>
                  <a:pt x="5638817" y="127331"/>
                  <a:pt x="5636637" y="127667"/>
                </a:cubicBezTo>
                <a:cubicBezTo>
                  <a:pt x="5628287" y="129340"/>
                  <a:pt x="5619208" y="129005"/>
                  <a:pt x="5610856" y="129005"/>
                </a:cubicBezTo>
                <a:cubicBezTo>
                  <a:pt x="5605412" y="129005"/>
                  <a:pt x="5598513" y="129675"/>
                  <a:pt x="5593793" y="126997"/>
                </a:cubicBezTo>
                <a:cubicBezTo>
                  <a:pt x="5593067" y="126327"/>
                  <a:pt x="5593430" y="125323"/>
                  <a:pt x="5594521" y="125323"/>
                </a:cubicBezTo>
                <a:cubicBezTo>
                  <a:pt x="5600331" y="126327"/>
                  <a:pt x="5606865" y="125323"/>
                  <a:pt x="5613036" y="125323"/>
                </a:cubicBezTo>
                <a:cubicBezTo>
                  <a:pt x="5620662" y="124988"/>
                  <a:pt x="5628287" y="124654"/>
                  <a:pt x="5635911" y="123649"/>
                </a:cubicBezTo>
                <a:close/>
                <a:moveTo>
                  <a:pt x="6955832" y="123551"/>
                </a:moveTo>
                <a:cubicBezTo>
                  <a:pt x="6965554" y="121806"/>
                  <a:pt x="6975275" y="124715"/>
                  <a:pt x="6984424" y="127042"/>
                </a:cubicBezTo>
                <a:cubicBezTo>
                  <a:pt x="6997004" y="129952"/>
                  <a:pt x="7009013" y="132278"/>
                  <a:pt x="7021594" y="135769"/>
                </a:cubicBezTo>
                <a:cubicBezTo>
                  <a:pt x="7036462" y="138679"/>
                  <a:pt x="7051329" y="142170"/>
                  <a:pt x="7066197" y="144497"/>
                </a:cubicBezTo>
                <a:cubicBezTo>
                  <a:pt x="7078777" y="147406"/>
                  <a:pt x="7092501" y="147989"/>
                  <a:pt x="7104510" y="152061"/>
                </a:cubicBezTo>
                <a:cubicBezTo>
                  <a:pt x="7106797" y="152643"/>
                  <a:pt x="7105654" y="156716"/>
                  <a:pt x="7103367" y="156134"/>
                </a:cubicBezTo>
                <a:cubicBezTo>
                  <a:pt x="7091358" y="152061"/>
                  <a:pt x="7077634" y="150897"/>
                  <a:pt x="7065053" y="148570"/>
                </a:cubicBezTo>
                <a:cubicBezTo>
                  <a:pt x="7051901" y="145661"/>
                  <a:pt x="7038177" y="142751"/>
                  <a:pt x="7025024" y="139843"/>
                </a:cubicBezTo>
                <a:cubicBezTo>
                  <a:pt x="7012445" y="136934"/>
                  <a:pt x="6999865" y="134024"/>
                  <a:pt x="6987284" y="130533"/>
                </a:cubicBezTo>
                <a:cubicBezTo>
                  <a:pt x="6976990" y="127625"/>
                  <a:pt x="6966698" y="124715"/>
                  <a:pt x="6956404" y="125297"/>
                </a:cubicBezTo>
                <a:cubicBezTo>
                  <a:pt x="6955261" y="125297"/>
                  <a:pt x="6955261" y="124133"/>
                  <a:pt x="6955832" y="123551"/>
                </a:cubicBezTo>
                <a:close/>
                <a:moveTo>
                  <a:pt x="4589322" y="123481"/>
                </a:moveTo>
                <a:cubicBezTo>
                  <a:pt x="4547787" y="115727"/>
                  <a:pt x="4503704" y="141951"/>
                  <a:pt x="4489357" y="181429"/>
                </a:cubicBezTo>
                <a:cubicBezTo>
                  <a:pt x="4486335" y="195968"/>
                  <a:pt x="4487341" y="212009"/>
                  <a:pt x="4489861" y="226047"/>
                </a:cubicBezTo>
                <a:cubicBezTo>
                  <a:pt x="4491370" y="235572"/>
                  <a:pt x="4493886" y="245096"/>
                  <a:pt x="4497410" y="254120"/>
                </a:cubicBezTo>
                <a:cubicBezTo>
                  <a:pt x="4503956" y="265148"/>
                  <a:pt x="4512516" y="274672"/>
                  <a:pt x="4522584" y="282193"/>
                </a:cubicBezTo>
                <a:cubicBezTo>
                  <a:pt x="4535671" y="289211"/>
                  <a:pt x="4549769" y="292719"/>
                  <a:pt x="4564369" y="293221"/>
                </a:cubicBezTo>
                <a:cubicBezTo>
                  <a:pt x="4580482" y="294224"/>
                  <a:pt x="4597095" y="292719"/>
                  <a:pt x="4611190" y="286704"/>
                </a:cubicBezTo>
                <a:cubicBezTo>
                  <a:pt x="4622267" y="280689"/>
                  <a:pt x="4633341" y="272668"/>
                  <a:pt x="4642405" y="263645"/>
                </a:cubicBezTo>
                <a:cubicBezTo>
                  <a:pt x="4646936" y="257127"/>
                  <a:pt x="4650460" y="250109"/>
                  <a:pt x="4652975" y="241587"/>
                </a:cubicBezTo>
                <a:cubicBezTo>
                  <a:pt x="4661535" y="208000"/>
                  <a:pt x="4655998" y="167393"/>
                  <a:pt x="4628812" y="143329"/>
                </a:cubicBezTo>
                <a:cubicBezTo>
                  <a:pt x="4616730" y="132426"/>
                  <a:pt x="4603167" y="126066"/>
                  <a:pt x="4589322" y="123481"/>
                </a:cubicBezTo>
                <a:close/>
                <a:moveTo>
                  <a:pt x="4815432" y="122911"/>
                </a:moveTo>
                <a:cubicBezTo>
                  <a:pt x="4816433" y="121887"/>
                  <a:pt x="4818929" y="124446"/>
                  <a:pt x="4817428" y="125470"/>
                </a:cubicBezTo>
                <a:cubicBezTo>
                  <a:pt x="4798463" y="140307"/>
                  <a:pt x="4779499" y="155656"/>
                  <a:pt x="4760531" y="170494"/>
                </a:cubicBezTo>
                <a:cubicBezTo>
                  <a:pt x="4760531" y="172028"/>
                  <a:pt x="4758535" y="174587"/>
                  <a:pt x="4756042" y="173563"/>
                </a:cubicBezTo>
                <a:cubicBezTo>
                  <a:pt x="4746058" y="171517"/>
                  <a:pt x="4738074" y="162307"/>
                  <a:pt x="4729590" y="156680"/>
                </a:cubicBezTo>
                <a:cubicBezTo>
                  <a:pt x="4720106" y="150540"/>
                  <a:pt x="4713618" y="142353"/>
                  <a:pt x="4705132" y="135190"/>
                </a:cubicBezTo>
                <a:cubicBezTo>
                  <a:pt x="4704133" y="134679"/>
                  <a:pt x="4705132" y="132631"/>
                  <a:pt x="4706135" y="133144"/>
                </a:cubicBezTo>
                <a:cubicBezTo>
                  <a:pt x="4715116" y="136214"/>
                  <a:pt x="4722104" y="144399"/>
                  <a:pt x="4729590" y="149004"/>
                </a:cubicBezTo>
                <a:cubicBezTo>
                  <a:pt x="4738074" y="154121"/>
                  <a:pt x="4745562" y="161284"/>
                  <a:pt x="4754544" y="165889"/>
                </a:cubicBezTo>
                <a:cubicBezTo>
                  <a:pt x="4773012" y="150028"/>
                  <a:pt x="4794970" y="136725"/>
                  <a:pt x="4815432" y="122911"/>
                </a:cubicBezTo>
                <a:close/>
                <a:moveTo>
                  <a:pt x="10702761" y="122833"/>
                </a:moveTo>
                <a:cubicBezTo>
                  <a:pt x="10710100" y="123169"/>
                  <a:pt x="10717050" y="124760"/>
                  <a:pt x="10723078" y="127940"/>
                </a:cubicBezTo>
                <a:cubicBezTo>
                  <a:pt x="10727037" y="130059"/>
                  <a:pt x="10723438" y="136067"/>
                  <a:pt x="10719479" y="133947"/>
                </a:cubicBezTo>
                <a:cubicBezTo>
                  <a:pt x="10697525" y="122286"/>
                  <a:pt x="10661176" y="133593"/>
                  <a:pt x="10641741" y="145960"/>
                </a:cubicBezTo>
                <a:cubicBezTo>
                  <a:pt x="10640662" y="146668"/>
                  <a:pt x="10639941" y="145254"/>
                  <a:pt x="10640662" y="144547"/>
                </a:cubicBezTo>
                <a:cubicBezTo>
                  <a:pt x="10655237" y="132092"/>
                  <a:pt x="10680745" y="121822"/>
                  <a:pt x="10702761" y="122833"/>
                </a:cubicBezTo>
                <a:close/>
                <a:moveTo>
                  <a:pt x="8963629" y="122693"/>
                </a:moveTo>
                <a:lnTo>
                  <a:pt x="8975966" y="132123"/>
                </a:lnTo>
                <a:cubicBezTo>
                  <a:pt x="8988857" y="139458"/>
                  <a:pt x="9003888" y="144768"/>
                  <a:pt x="9014456" y="151249"/>
                </a:cubicBezTo>
                <a:cubicBezTo>
                  <a:pt x="9017370" y="153048"/>
                  <a:pt x="9014819" y="156649"/>
                  <a:pt x="9012269" y="155209"/>
                </a:cubicBezTo>
                <a:cubicBezTo>
                  <a:pt x="9001702" y="150169"/>
                  <a:pt x="8985577" y="143778"/>
                  <a:pt x="8972185" y="135048"/>
                </a:cubicBezTo>
                <a:close/>
                <a:moveTo>
                  <a:pt x="4124096" y="121566"/>
                </a:moveTo>
                <a:cubicBezTo>
                  <a:pt x="4098157" y="138484"/>
                  <a:pt x="4075820" y="161519"/>
                  <a:pt x="4052404" y="181676"/>
                </a:cubicBezTo>
                <a:cubicBezTo>
                  <a:pt x="4030426" y="201473"/>
                  <a:pt x="4007010" y="219830"/>
                  <a:pt x="3985032" y="238906"/>
                </a:cubicBezTo>
                <a:cubicBezTo>
                  <a:pt x="3985391" y="241066"/>
                  <a:pt x="3986114" y="243225"/>
                  <a:pt x="3986833" y="245386"/>
                </a:cubicBezTo>
                <a:cubicBezTo>
                  <a:pt x="3988274" y="251144"/>
                  <a:pt x="3989355" y="256904"/>
                  <a:pt x="3989715" y="262663"/>
                </a:cubicBezTo>
                <a:cubicBezTo>
                  <a:pt x="3999083" y="253304"/>
                  <a:pt x="4009890" y="245386"/>
                  <a:pt x="4019258" y="237106"/>
                </a:cubicBezTo>
                <a:cubicBezTo>
                  <a:pt x="4035110" y="223429"/>
                  <a:pt x="4050961" y="210111"/>
                  <a:pt x="4066813" y="196434"/>
                </a:cubicBezTo>
                <a:cubicBezTo>
                  <a:pt x="4081946" y="183116"/>
                  <a:pt x="4097438" y="170158"/>
                  <a:pt x="4113649" y="157200"/>
                </a:cubicBezTo>
                <a:cubicBezTo>
                  <a:pt x="4124818" y="148202"/>
                  <a:pt x="4135625" y="137764"/>
                  <a:pt x="4147875" y="129485"/>
                </a:cubicBezTo>
                <a:cubicBezTo>
                  <a:pt x="4139948" y="126605"/>
                  <a:pt x="4132022" y="123726"/>
                  <a:pt x="4124096" y="121566"/>
                </a:cubicBezTo>
                <a:close/>
                <a:moveTo>
                  <a:pt x="5986093" y="120469"/>
                </a:moveTo>
                <a:cubicBezTo>
                  <a:pt x="5988634" y="120469"/>
                  <a:pt x="5988634" y="125239"/>
                  <a:pt x="5986093" y="125239"/>
                </a:cubicBezTo>
                <a:cubicBezTo>
                  <a:pt x="5959621" y="127227"/>
                  <a:pt x="5933149" y="128021"/>
                  <a:pt x="5907040" y="123251"/>
                </a:cubicBezTo>
                <a:cubicBezTo>
                  <a:pt x="5906315" y="123251"/>
                  <a:pt x="5906315" y="122058"/>
                  <a:pt x="5907040" y="122058"/>
                </a:cubicBezTo>
                <a:cubicBezTo>
                  <a:pt x="5921905" y="121264"/>
                  <a:pt x="5937138" y="123251"/>
                  <a:pt x="5952004" y="123649"/>
                </a:cubicBezTo>
                <a:cubicBezTo>
                  <a:pt x="5963248" y="124047"/>
                  <a:pt x="5974490" y="122058"/>
                  <a:pt x="5986093" y="120469"/>
                </a:cubicBezTo>
                <a:close/>
                <a:moveTo>
                  <a:pt x="6377589" y="120434"/>
                </a:moveTo>
                <a:cubicBezTo>
                  <a:pt x="6377589" y="119271"/>
                  <a:pt x="6379316" y="119271"/>
                  <a:pt x="6379316" y="120434"/>
                </a:cubicBezTo>
                <a:cubicBezTo>
                  <a:pt x="6379890" y="138444"/>
                  <a:pt x="6379316" y="155873"/>
                  <a:pt x="6379890" y="173302"/>
                </a:cubicBezTo>
                <a:cubicBezTo>
                  <a:pt x="6379890" y="189569"/>
                  <a:pt x="6378741" y="206416"/>
                  <a:pt x="6381615" y="222103"/>
                </a:cubicBezTo>
                <a:lnTo>
                  <a:pt x="6382190" y="222103"/>
                </a:lnTo>
                <a:cubicBezTo>
                  <a:pt x="6401170" y="226170"/>
                  <a:pt x="6420148" y="223845"/>
                  <a:pt x="6439126" y="224427"/>
                </a:cubicBezTo>
                <a:cubicBezTo>
                  <a:pt x="6458104" y="224427"/>
                  <a:pt x="6477082" y="225589"/>
                  <a:pt x="6496635" y="226170"/>
                </a:cubicBezTo>
                <a:cubicBezTo>
                  <a:pt x="6498361" y="226170"/>
                  <a:pt x="6498361" y="229075"/>
                  <a:pt x="6496635" y="229075"/>
                </a:cubicBezTo>
                <a:cubicBezTo>
                  <a:pt x="6474206" y="230236"/>
                  <a:pt x="6452353" y="227913"/>
                  <a:pt x="6430499" y="229075"/>
                </a:cubicBezTo>
                <a:cubicBezTo>
                  <a:pt x="6413821" y="229075"/>
                  <a:pt x="6397144" y="230236"/>
                  <a:pt x="6381040" y="226170"/>
                </a:cubicBezTo>
                <a:cubicBezTo>
                  <a:pt x="6380465" y="226170"/>
                  <a:pt x="6379890" y="226170"/>
                  <a:pt x="6379890" y="225589"/>
                </a:cubicBezTo>
                <a:cubicBezTo>
                  <a:pt x="6378741" y="225589"/>
                  <a:pt x="6377589" y="225589"/>
                  <a:pt x="6377589" y="223845"/>
                </a:cubicBezTo>
                <a:cubicBezTo>
                  <a:pt x="6374715" y="207579"/>
                  <a:pt x="6375865" y="190150"/>
                  <a:pt x="6375865" y="173302"/>
                </a:cubicBezTo>
                <a:cubicBezTo>
                  <a:pt x="6375865" y="155873"/>
                  <a:pt x="6377014" y="138444"/>
                  <a:pt x="6377589" y="120434"/>
                </a:cubicBezTo>
                <a:close/>
                <a:moveTo>
                  <a:pt x="3742327" y="120099"/>
                </a:moveTo>
                <a:cubicBezTo>
                  <a:pt x="3721379" y="120262"/>
                  <a:pt x="3700596" y="122646"/>
                  <a:pt x="3680603" y="127325"/>
                </a:cubicBezTo>
                <a:cubicBezTo>
                  <a:pt x="3613591" y="143523"/>
                  <a:pt x="3518119" y="188156"/>
                  <a:pt x="3520280" y="269862"/>
                </a:cubicBezTo>
                <a:cubicBezTo>
                  <a:pt x="3521361" y="304415"/>
                  <a:pt x="3539376" y="337170"/>
                  <a:pt x="3565675" y="361646"/>
                </a:cubicBezTo>
                <a:cubicBezTo>
                  <a:pt x="3567475" y="360206"/>
                  <a:pt x="3569277" y="359126"/>
                  <a:pt x="3571078" y="358046"/>
                </a:cubicBezTo>
                <a:cubicBezTo>
                  <a:pt x="3573601" y="356607"/>
                  <a:pt x="3576844" y="360206"/>
                  <a:pt x="3574322" y="362006"/>
                </a:cubicBezTo>
                <a:cubicBezTo>
                  <a:pt x="3572880" y="363086"/>
                  <a:pt x="3571441" y="364165"/>
                  <a:pt x="3569638" y="365245"/>
                </a:cubicBezTo>
                <a:cubicBezTo>
                  <a:pt x="3570719" y="366325"/>
                  <a:pt x="3571799" y="367045"/>
                  <a:pt x="3573241" y="368125"/>
                </a:cubicBezTo>
                <a:cubicBezTo>
                  <a:pt x="3575763" y="365245"/>
                  <a:pt x="3579725" y="362726"/>
                  <a:pt x="3583328" y="364526"/>
                </a:cubicBezTo>
                <a:cubicBezTo>
                  <a:pt x="3584410" y="365245"/>
                  <a:pt x="3584410" y="366686"/>
                  <a:pt x="3584049" y="367405"/>
                </a:cubicBezTo>
                <a:cubicBezTo>
                  <a:pt x="3582247" y="369205"/>
                  <a:pt x="3579725" y="369565"/>
                  <a:pt x="3577924" y="370284"/>
                </a:cubicBezTo>
                <a:cubicBezTo>
                  <a:pt x="3577564" y="370645"/>
                  <a:pt x="3577205" y="371005"/>
                  <a:pt x="3576844" y="371364"/>
                </a:cubicBezTo>
                <a:cubicBezTo>
                  <a:pt x="3608547" y="396920"/>
                  <a:pt x="3649618" y="411317"/>
                  <a:pt x="3687087" y="405198"/>
                </a:cubicBezTo>
                <a:cubicBezTo>
                  <a:pt x="3688168" y="405198"/>
                  <a:pt x="3688888" y="405198"/>
                  <a:pt x="3689969" y="405918"/>
                </a:cubicBezTo>
                <a:cubicBezTo>
                  <a:pt x="3691050" y="402679"/>
                  <a:pt x="3697175" y="403039"/>
                  <a:pt x="3698255" y="406639"/>
                </a:cubicBezTo>
                <a:cubicBezTo>
                  <a:pt x="3704740" y="426075"/>
                  <a:pt x="3701137" y="455950"/>
                  <a:pt x="3686007" y="471068"/>
                </a:cubicBezTo>
                <a:cubicBezTo>
                  <a:pt x="3707622" y="459909"/>
                  <a:pt x="3723835" y="436513"/>
                  <a:pt x="3733923" y="415997"/>
                </a:cubicBezTo>
                <a:cubicBezTo>
                  <a:pt x="3734643" y="412398"/>
                  <a:pt x="3737525" y="408798"/>
                  <a:pt x="3742209" y="410237"/>
                </a:cubicBezTo>
                <a:cubicBezTo>
                  <a:pt x="3806337" y="429674"/>
                  <a:pt x="3886678" y="405198"/>
                  <a:pt x="3934594" y="359487"/>
                </a:cubicBezTo>
                <a:cubicBezTo>
                  <a:pt x="3946662" y="348148"/>
                  <a:pt x="3957021" y="334831"/>
                  <a:pt x="3964182" y="320073"/>
                </a:cubicBezTo>
                <a:lnTo>
                  <a:pt x="3970178" y="292370"/>
                </a:lnTo>
                <a:lnTo>
                  <a:pt x="3959758" y="319692"/>
                </a:lnTo>
                <a:cubicBezTo>
                  <a:pt x="3954510" y="328448"/>
                  <a:pt x="3948158" y="336710"/>
                  <a:pt x="3942083" y="345689"/>
                </a:cubicBezTo>
                <a:cubicBezTo>
                  <a:pt x="3941346" y="346767"/>
                  <a:pt x="3939504" y="345331"/>
                  <a:pt x="3940240" y="344613"/>
                </a:cubicBezTo>
                <a:cubicBezTo>
                  <a:pt x="3953497" y="328089"/>
                  <a:pt x="3966385" y="306895"/>
                  <a:pt x="3967490" y="285703"/>
                </a:cubicBezTo>
                <a:cubicBezTo>
                  <a:pt x="3968594" y="264509"/>
                  <a:pt x="3961599" y="248704"/>
                  <a:pt x="3954970" y="229307"/>
                </a:cubicBezTo>
                <a:cubicBezTo>
                  <a:pt x="3954970" y="228229"/>
                  <a:pt x="3956443" y="227870"/>
                  <a:pt x="3957178" y="228588"/>
                </a:cubicBezTo>
                <a:cubicBezTo>
                  <a:pt x="3962334" y="238467"/>
                  <a:pt x="3966569" y="248345"/>
                  <a:pt x="3969101" y="258582"/>
                </a:cubicBezTo>
                <a:lnTo>
                  <a:pt x="3970752" y="289728"/>
                </a:lnTo>
                <a:lnTo>
                  <a:pt x="3974584" y="272021"/>
                </a:lnTo>
                <a:cubicBezTo>
                  <a:pt x="3972423" y="233508"/>
                  <a:pt x="3948643" y="199673"/>
                  <a:pt x="3918382" y="176637"/>
                </a:cubicBezTo>
                <a:cubicBezTo>
                  <a:pt x="3869474" y="139114"/>
                  <a:pt x="3805166" y="119609"/>
                  <a:pt x="3742327" y="120099"/>
                </a:cubicBezTo>
                <a:close/>
                <a:moveTo>
                  <a:pt x="5267128" y="118412"/>
                </a:moveTo>
                <a:cubicBezTo>
                  <a:pt x="5279617" y="118412"/>
                  <a:pt x="5291748" y="118785"/>
                  <a:pt x="5304237" y="119160"/>
                </a:cubicBezTo>
                <a:cubicBezTo>
                  <a:pt x="5314582" y="119160"/>
                  <a:pt x="5325642" y="117289"/>
                  <a:pt x="5335636" y="119533"/>
                </a:cubicBezTo>
                <a:cubicBezTo>
                  <a:pt x="5336704" y="119908"/>
                  <a:pt x="5336349" y="121778"/>
                  <a:pt x="5334921" y="121778"/>
                </a:cubicBezTo>
                <a:cubicBezTo>
                  <a:pt x="5323860" y="119908"/>
                  <a:pt x="5310659" y="122901"/>
                  <a:pt x="5299238" y="122901"/>
                </a:cubicBezTo>
                <a:cubicBezTo>
                  <a:pt x="5288537" y="123275"/>
                  <a:pt x="5277833" y="122901"/>
                  <a:pt x="5267128" y="122901"/>
                </a:cubicBezTo>
                <a:cubicBezTo>
                  <a:pt x="5263918" y="122901"/>
                  <a:pt x="5263918" y="118037"/>
                  <a:pt x="5267128" y="118412"/>
                </a:cubicBezTo>
                <a:close/>
                <a:moveTo>
                  <a:pt x="11015341" y="118398"/>
                </a:moveTo>
                <a:cubicBezTo>
                  <a:pt x="11019617" y="118398"/>
                  <a:pt x="11019261" y="124053"/>
                  <a:pt x="11015341" y="124759"/>
                </a:cubicBezTo>
                <a:cubicBezTo>
                  <a:pt x="10996451" y="126525"/>
                  <a:pt x="10978987" y="130059"/>
                  <a:pt x="10961880" y="139246"/>
                </a:cubicBezTo>
                <a:cubicBezTo>
                  <a:pt x="10959741" y="140306"/>
                  <a:pt x="10957959" y="137126"/>
                  <a:pt x="10960098" y="136066"/>
                </a:cubicBezTo>
                <a:cubicBezTo>
                  <a:pt x="10977561" y="126879"/>
                  <a:pt x="10995382" y="118398"/>
                  <a:pt x="11015341" y="118398"/>
                </a:cubicBezTo>
                <a:close/>
                <a:moveTo>
                  <a:pt x="6995000" y="117320"/>
                </a:moveTo>
                <a:cubicBezTo>
                  <a:pt x="7012111" y="120832"/>
                  <a:pt x="7028654" y="123756"/>
                  <a:pt x="7045195" y="126681"/>
                </a:cubicBezTo>
                <a:cubicBezTo>
                  <a:pt x="7057174" y="129022"/>
                  <a:pt x="7070294" y="129022"/>
                  <a:pt x="7081131" y="134287"/>
                </a:cubicBezTo>
                <a:cubicBezTo>
                  <a:pt x="7083983" y="135458"/>
                  <a:pt x="7082271" y="138968"/>
                  <a:pt x="7079421" y="137798"/>
                </a:cubicBezTo>
                <a:cubicBezTo>
                  <a:pt x="7067442" y="132532"/>
                  <a:pt x="7052611" y="131946"/>
                  <a:pt x="7039491" y="129607"/>
                </a:cubicBezTo>
                <a:cubicBezTo>
                  <a:pt x="7024662" y="126681"/>
                  <a:pt x="7009259" y="123171"/>
                  <a:pt x="6995000" y="118491"/>
                </a:cubicBezTo>
                <a:cubicBezTo>
                  <a:pt x="6993288" y="118491"/>
                  <a:pt x="6994430" y="116736"/>
                  <a:pt x="6995000" y="117320"/>
                </a:cubicBezTo>
                <a:close/>
                <a:moveTo>
                  <a:pt x="5147525" y="116014"/>
                </a:moveTo>
                <a:cubicBezTo>
                  <a:pt x="5147878" y="115296"/>
                  <a:pt x="5148937" y="115654"/>
                  <a:pt x="5148583" y="116732"/>
                </a:cubicBezTo>
                <a:cubicBezTo>
                  <a:pt x="5146817" y="127504"/>
                  <a:pt x="5140456" y="136839"/>
                  <a:pt x="5136218" y="146534"/>
                </a:cubicBezTo>
                <a:cubicBezTo>
                  <a:pt x="5135510" y="148329"/>
                  <a:pt x="5133391" y="146893"/>
                  <a:pt x="5134097" y="145457"/>
                </a:cubicBezTo>
                <a:cubicBezTo>
                  <a:pt x="5139043" y="135762"/>
                  <a:pt x="5145403" y="126786"/>
                  <a:pt x="5147525" y="116014"/>
                </a:cubicBezTo>
                <a:close/>
                <a:moveTo>
                  <a:pt x="3948643" y="115808"/>
                </a:moveTo>
                <a:cubicBezTo>
                  <a:pt x="3925946" y="120847"/>
                  <a:pt x="3903971" y="128046"/>
                  <a:pt x="3882354" y="137404"/>
                </a:cubicBezTo>
                <a:cubicBezTo>
                  <a:pt x="3891722" y="141723"/>
                  <a:pt x="3901448" y="146762"/>
                  <a:pt x="3910455" y="152161"/>
                </a:cubicBezTo>
                <a:cubicBezTo>
                  <a:pt x="3914779" y="147482"/>
                  <a:pt x="3920183" y="143523"/>
                  <a:pt x="3924867" y="138843"/>
                </a:cubicBezTo>
                <a:cubicBezTo>
                  <a:pt x="3932793" y="131285"/>
                  <a:pt x="3940719" y="123366"/>
                  <a:pt x="3948643" y="115808"/>
                </a:cubicBezTo>
                <a:close/>
                <a:moveTo>
                  <a:pt x="7017284" y="114201"/>
                </a:moveTo>
                <a:cubicBezTo>
                  <a:pt x="7024948" y="115257"/>
                  <a:pt x="7032611" y="116314"/>
                  <a:pt x="7040277" y="117898"/>
                </a:cubicBezTo>
                <a:cubicBezTo>
                  <a:pt x="7047940" y="119482"/>
                  <a:pt x="7056195" y="120539"/>
                  <a:pt x="7063859" y="122124"/>
                </a:cubicBezTo>
                <a:cubicBezTo>
                  <a:pt x="7066217" y="123179"/>
                  <a:pt x="7065628" y="126347"/>
                  <a:pt x="7063269" y="125821"/>
                </a:cubicBezTo>
                <a:cubicBezTo>
                  <a:pt x="7056195" y="123708"/>
                  <a:pt x="7049121" y="123179"/>
                  <a:pt x="7042044" y="121066"/>
                </a:cubicBezTo>
                <a:cubicBezTo>
                  <a:pt x="7033792" y="118954"/>
                  <a:pt x="7026126" y="117369"/>
                  <a:pt x="7017284" y="116843"/>
                </a:cubicBezTo>
                <a:cubicBezTo>
                  <a:pt x="7016104" y="116314"/>
                  <a:pt x="7016104" y="114201"/>
                  <a:pt x="7017284" y="114201"/>
                </a:cubicBezTo>
                <a:close/>
                <a:moveTo>
                  <a:pt x="4090232" y="113648"/>
                </a:moveTo>
                <a:cubicBezTo>
                  <a:pt x="4070055" y="129485"/>
                  <a:pt x="4052042" y="148562"/>
                  <a:pt x="4032949" y="165479"/>
                </a:cubicBezTo>
                <a:cubicBezTo>
                  <a:pt x="4013493" y="182756"/>
                  <a:pt x="3993679" y="199313"/>
                  <a:pt x="3975665" y="217670"/>
                </a:cubicBezTo>
                <a:cubicBezTo>
                  <a:pt x="3978546" y="223070"/>
                  <a:pt x="3981429" y="228828"/>
                  <a:pt x="3983230" y="234947"/>
                </a:cubicBezTo>
                <a:cubicBezTo>
                  <a:pt x="3993319" y="224868"/>
                  <a:pt x="4004846" y="216590"/>
                  <a:pt x="4014935" y="206872"/>
                </a:cubicBezTo>
                <a:cubicBezTo>
                  <a:pt x="4026823" y="195354"/>
                  <a:pt x="4039432" y="184196"/>
                  <a:pt x="4052042" y="173038"/>
                </a:cubicBezTo>
                <a:cubicBezTo>
                  <a:pt x="4072218" y="154681"/>
                  <a:pt x="4092032" y="134524"/>
                  <a:pt x="4114371" y="118686"/>
                </a:cubicBezTo>
                <a:cubicBezTo>
                  <a:pt x="4106444" y="116887"/>
                  <a:pt x="4098157" y="115088"/>
                  <a:pt x="4090232" y="113648"/>
                </a:cubicBezTo>
                <a:close/>
                <a:moveTo>
                  <a:pt x="8947272" y="113296"/>
                </a:moveTo>
                <a:lnTo>
                  <a:pt x="8963689" y="132648"/>
                </a:lnTo>
                <a:cubicBezTo>
                  <a:pt x="8981292" y="148045"/>
                  <a:pt x="9003565" y="154848"/>
                  <a:pt x="9024042" y="165591"/>
                </a:cubicBezTo>
                <a:cubicBezTo>
                  <a:pt x="9026916" y="167023"/>
                  <a:pt x="9024401" y="170963"/>
                  <a:pt x="9021527" y="169530"/>
                </a:cubicBezTo>
                <a:cubicBezTo>
                  <a:pt x="8998536" y="158429"/>
                  <a:pt x="8972671" y="149836"/>
                  <a:pt x="8955426" y="129784"/>
                </a:cubicBezTo>
                <a:close/>
                <a:moveTo>
                  <a:pt x="10681508" y="112906"/>
                </a:moveTo>
                <a:cubicBezTo>
                  <a:pt x="10692314" y="110467"/>
                  <a:pt x="10703480" y="110738"/>
                  <a:pt x="10712664" y="115797"/>
                </a:cubicBezTo>
                <a:cubicBezTo>
                  <a:pt x="10715906" y="117604"/>
                  <a:pt x="10712664" y="123025"/>
                  <a:pt x="10709423" y="121218"/>
                </a:cubicBezTo>
                <a:cubicBezTo>
                  <a:pt x="10690693" y="112545"/>
                  <a:pt x="10670883" y="120857"/>
                  <a:pt x="10653594" y="128446"/>
                </a:cubicBezTo>
                <a:cubicBezTo>
                  <a:pt x="10651793" y="129169"/>
                  <a:pt x="10651073" y="127000"/>
                  <a:pt x="10652514" y="126278"/>
                </a:cubicBezTo>
                <a:cubicBezTo>
                  <a:pt x="10660258" y="120496"/>
                  <a:pt x="10670703" y="115346"/>
                  <a:pt x="10681508" y="112906"/>
                </a:cubicBezTo>
                <a:close/>
                <a:moveTo>
                  <a:pt x="7587043" y="110496"/>
                </a:moveTo>
                <a:cubicBezTo>
                  <a:pt x="7588281" y="108849"/>
                  <a:pt x="7590755" y="111319"/>
                  <a:pt x="7589517" y="112554"/>
                </a:cubicBezTo>
                <a:cubicBezTo>
                  <a:pt x="7570132" y="136426"/>
                  <a:pt x="7550747" y="159474"/>
                  <a:pt x="7532187" y="183346"/>
                </a:cubicBezTo>
                <a:cubicBezTo>
                  <a:pt x="7529712" y="187051"/>
                  <a:pt x="7523526" y="183757"/>
                  <a:pt x="7526413" y="180054"/>
                </a:cubicBezTo>
                <a:cubicBezTo>
                  <a:pt x="7542911" y="154124"/>
                  <a:pt x="7566833" y="133133"/>
                  <a:pt x="7587043" y="110496"/>
                </a:cubicBezTo>
                <a:close/>
                <a:moveTo>
                  <a:pt x="3980710" y="110048"/>
                </a:moveTo>
                <a:cubicBezTo>
                  <a:pt x="3972783" y="111128"/>
                  <a:pt x="3964856" y="112567"/>
                  <a:pt x="3956930" y="114008"/>
                </a:cubicBezTo>
                <a:cubicBezTo>
                  <a:pt x="3956930" y="114367"/>
                  <a:pt x="3956930" y="114367"/>
                  <a:pt x="3956930" y="114367"/>
                </a:cubicBezTo>
                <a:cubicBezTo>
                  <a:pt x="3948643" y="123007"/>
                  <a:pt x="3939278" y="131285"/>
                  <a:pt x="3930272" y="139563"/>
                </a:cubicBezTo>
                <a:cubicBezTo>
                  <a:pt x="3924867" y="144603"/>
                  <a:pt x="3918022" y="148562"/>
                  <a:pt x="3912977" y="153961"/>
                </a:cubicBezTo>
                <a:cubicBezTo>
                  <a:pt x="3918382" y="157200"/>
                  <a:pt x="3923785" y="161160"/>
                  <a:pt x="3928830" y="165119"/>
                </a:cubicBezTo>
                <a:cubicBezTo>
                  <a:pt x="3936755" y="154320"/>
                  <a:pt x="3946482" y="144603"/>
                  <a:pt x="3955130" y="134884"/>
                </a:cubicBezTo>
                <a:cubicBezTo>
                  <a:pt x="3963055" y="125885"/>
                  <a:pt x="3971342" y="117607"/>
                  <a:pt x="3980710" y="110048"/>
                </a:cubicBezTo>
                <a:close/>
                <a:moveTo>
                  <a:pt x="8954330" y="109266"/>
                </a:moveTo>
                <a:lnTo>
                  <a:pt x="8963629" y="122693"/>
                </a:lnTo>
                <a:lnTo>
                  <a:pt x="8959061" y="119201"/>
                </a:lnTo>
                <a:close/>
                <a:moveTo>
                  <a:pt x="11929824" y="109033"/>
                </a:moveTo>
                <a:cubicBezTo>
                  <a:pt x="11932806" y="118656"/>
                  <a:pt x="11935456" y="126854"/>
                  <a:pt x="11935456" y="137188"/>
                </a:cubicBezTo>
                <a:cubicBezTo>
                  <a:pt x="11935456" y="147168"/>
                  <a:pt x="11935456" y="157147"/>
                  <a:pt x="11935456" y="167126"/>
                </a:cubicBezTo>
                <a:cubicBezTo>
                  <a:pt x="11935456" y="169265"/>
                  <a:pt x="11932143" y="169265"/>
                  <a:pt x="11932143" y="167126"/>
                </a:cubicBezTo>
                <a:cubicBezTo>
                  <a:pt x="11932143" y="157147"/>
                  <a:pt x="11932143" y="147168"/>
                  <a:pt x="11932143" y="137188"/>
                </a:cubicBezTo>
                <a:cubicBezTo>
                  <a:pt x="11932143" y="127566"/>
                  <a:pt x="11929824" y="119012"/>
                  <a:pt x="11928168" y="109746"/>
                </a:cubicBezTo>
                <a:cubicBezTo>
                  <a:pt x="11927837" y="107964"/>
                  <a:pt x="11929493" y="107607"/>
                  <a:pt x="11929824" y="109033"/>
                </a:cubicBezTo>
                <a:close/>
                <a:moveTo>
                  <a:pt x="4052404" y="108969"/>
                </a:moveTo>
                <a:cubicBezTo>
                  <a:pt x="4052404" y="109689"/>
                  <a:pt x="4052042" y="110769"/>
                  <a:pt x="4050961" y="111488"/>
                </a:cubicBezTo>
                <a:cubicBezTo>
                  <a:pt x="4033309" y="123726"/>
                  <a:pt x="4019619" y="143523"/>
                  <a:pt x="4004127" y="158280"/>
                </a:cubicBezTo>
                <a:cubicBezTo>
                  <a:pt x="3990796" y="171598"/>
                  <a:pt x="3977107" y="185276"/>
                  <a:pt x="3962335" y="197153"/>
                </a:cubicBezTo>
                <a:cubicBezTo>
                  <a:pt x="3966297" y="202193"/>
                  <a:pt x="3969900" y="207952"/>
                  <a:pt x="3973504" y="213711"/>
                </a:cubicBezTo>
                <a:cubicBezTo>
                  <a:pt x="3990436" y="194994"/>
                  <a:pt x="4009890" y="178077"/>
                  <a:pt x="4028625" y="160800"/>
                </a:cubicBezTo>
                <a:cubicBezTo>
                  <a:pt x="4046278" y="144962"/>
                  <a:pt x="4063211" y="127325"/>
                  <a:pt x="4081584" y="112208"/>
                </a:cubicBezTo>
                <a:cubicBezTo>
                  <a:pt x="4071857" y="110769"/>
                  <a:pt x="4062129" y="109689"/>
                  <a:pt x="4052404" y="108969"/>
                </a:cubicBezTo>
                <a:close/>
                <a:moveTo>
                  <a:pt x="4010611" y="107889"/>
                </a:moveTo>
                <a:cubicBezTo>
                  <a:pt x="4004127" y="107889"/>
                  <a:pt x="3997641" y="108609"/>
                  <a:pt x="3991156" y="108969"/>
                </a:cubicBezTo>
                <a:cubicBezTo>
                  <a:pt x="3990796" y="109689"/>
                  <a:pt x="3990436" y="110408"/>
                  <a:pt x="3989715" y="110769"/>
                </a:cubicBezTo>
                <a:cubicBezTo>
                  <a:pt x="3977107" y="119767"/>
                  <a:pt x="3965937" y="130924"/>
                  <a:pt x="3955850" y="142803"/>
                </a:cubicBezTo>
                <a:cubicBezTo>
                  <a:pt x="3948284" y="151081"/>
                  <a:pt x="3939997" y="159000"/>
                  <a:pt x="3932071" y="167279"/>
                </a:cubicBezTo>
                <a:cubicBezTo>
                  <a:pt x="3936035" y="170518"/>
                  <a:pt x="3940358" y="174118"/>
                  <a:pt x="3944321" y="177717"/>
                </a:cubicBezTo>
                <a:cubicBezTo>
                  <a:pt x="3964496" y="152881"/>
                  <a:pt x="3987193" y="130205"/>
                  <a:pt x="4010611" y="107889"/>
                </a:cubicBezTo>
                <a:close/>
                <a:moveTo>
                  <a:pt x="4018537" y="107529"/>
                </a:moveTo>
                <a:cubicBezTo>
                  <a:pt x="4018897" y="108609"/>
                  <a:pt x="4018537" y="109689"/>
                  <a:pt x="4017817" y="110769"/>
                </a:cubicBezTo>
                <a:cubicBezTo>
                  <a:pt x="3993319" y="133085"/>
                  <a:pt x="3970262" y="156841"/>
                  <a:pt x="3947204" y="180956"/>
                </a:cubicBezTo>
                <a:cubicBezTo>
                  <a:pt x="3952247" y="185276"/>
                  <a:pt x="3956571" y="190315"/>
                  <a:pt x="3960534" y="195354"/>
                </a:cubicBezTo>
                <a:cubicBezTo>
                  <a:pt x="3973865" y="178796"/>
                  <a:pt x="3989355" y="164399"/>
                  <a:pt x="4004127" y="149642"/>
                </a:cubicBezTo>
                <a:cubicBezTo>
                  <a:pt x="4017456" y="136324"/>
                  <a:pt x="4029345" y="119767"/>
                  <a:pt x="4044116" y="108248"/>
                </a:cubicBezTo>
                <a:cubicBezTo>
                  <a:pt x="4035831" y="107529"/>
                  <a:pt x="4027183" y="107529"/>
                  <a:pt x="4018537" y="107529"/>
                </a:cubicBezTo>
                <a:close/>
                <a:moveTo>
                  <a:pt x="5147217" y="107346"/>
                </a:moveTo>
                <a:cubicBezTo>
                  <a:pt x="5147217" y="107346"/>
                  <a:pt x="5147907" y="107346"/>
                  <a:pt x="5147907" y="107711"/>
                </a:cubicBezTo>
                <a:cubicBezTo>
                  <a:pt x="5148945" y="110635"/>
                  <a:pt x="5145488" y="115754"/>
                  <a:pt x="5144106" y="117946"/>
                </a:cubicBezTo>
                <a:cubicBezTo>
                  <a:pt x="5141342" y="124526"/>
                  <a:pt x="5139613" y="131106"/>
                  <a:pt x="5136155" y="137320"/>
                </a:cubicBezTo>
                <a:cubicBezTo>
                  <a:pt x="5135464" y="138782"/>
                  <a:pt x="5133391" y="137320"/>
                  <a:pt x="5134081" y="136223"/>
                </a:cubicBezTo>
                <a:cubicBezTo>
                  <a:pt x="5137192" y="130374"/>
                  <a:pt x="5139613" y="123795"/>
                  <a:pt x="5142378" y="117946"/>
                </a:cubicBezTo>
                <a:cubicBezTo>
                  <a:pt x="5143761" y="114657"/>
                  <a:pt x="5145142" y="110635"/>
                  <a:pt x="5147217" y="107346"/>
                </a:cubicBezTo>
                <a:close/>
                <a:moveTo>
                  <a:pt x="4564750" y="106046"/>
                </a:moveTo>
                <a:cubicBezTo>
                  <a:pt x="4577837" y="104854"/>
                  <a:pt x="4591051" y="105983"/>
                  <a:pt x="4603639" y="109742"/>
                </a:cubicBezTo>
                <a:cubicBezTo>
                  <a:pt x="4666066" y="129294"/>
                  <a:pt x="4694763" y="206997"/>
                  <a:pt x="4664055" y="264646"/>
                </a:cubicBezTo>
                <a:cubicBezTo>
                  <a:pt x="4647942" y="294224"/>
                  <a:pt x="4617734" y="309765"/>
                  <a:pt x="4584507" y="311769"/>
                </a:cubicBezTo>
                <a:cubicBezTo>
                  <a:pt x="4584003" y="311769"/>
                  <a:pt x="4583501" y="311769"/>
                  <a:pt x="4582997" y="311769"/>
                </a:cubicBezTo>
                <a:cubicBezTo>
                  <a:pt x="4570915" y="314276"/>
                  <a:pt x="4557824" y="313775"/>
                  <a:pt x="4544234" y="309765"/>
                </a:cubicBezTo>
                <a:cubicBezTo>
                  <a:pt x="4543224" y="309765"/>
                  <a:pt x="4542217" y="309264"/>
                  <a:pt x="4541715" y="309264"/>
                </a:cubicBezTo>
                <a:cubicBezTo>
                  <a:pt x="4524094" y="305253"/>
                  <a:pt x="4507480" y="297733"/>
                  <a:pt x="4496407" y="285701"/>
                </a:cubicBezTo>
                <a:cubicBezTo>
                  <a:pt x="4488854" y="277681"/>
                  <a:pt x="4483816" y="269159"/>
                  <a:pt x="4479789" y="260135"/>
                </a:cubicBezTo>
                <a:cubicBezTo>
                  <a:pt x="4469721" y="242589"/>
                  <a:pt x="4464686" y="223540"/>
                  <a:pt x="4466199" y="202986"/>
                </a:cubicBezTo>
                <a:cubicBezTo>
                  <a:pt x="4468712" y="171403"/>
                  <a:pt x="4484320" y="140824"/>
                  <a:pt x="4512516" y="123780"/>
                </a:cubicBezTo>
                <a:cubicBezTo>
                  <a:pt x="4514024" y="122777"/>
                  <a:pt x="4515534" y="121774"/>
                  <a:pt x="4517043" y="120771"/>
                </a:cubicBezTo>
                <a:cubicBezTo>
                  <a:pt x="4519056" y="119769"/>
                  <a:pt x="4520571" y="118766"/>
                  <a:pt x="4522584" y="117262"/>
                </a:cubicBezTo>
                <a:cubicBezTo>
                  <a:pt x="4524094" y="116760"/>
                  <a:pt x="4525100" y="116259"/>
                  <a:pt x="4526609" y="116259"/>
                </a:cubicBezTo>
                <a:cubicBezTo>
                  <a:pt x="4538692" y="110745"/>
                  <a:pt x="4551659" y="107235"/>
                  <a:pt x="4564750" y="106046"/>
                </a:cubicBezTo>
                <a:close/>
                <a:moveTo>
                  <a:pt x="8948499" y="100845"/>
                </a:moveTo>
                <a:cubicBezTo>
                  <a:pt x="8948499" y="100125"/>
                  <a:pt x="8949958" y="99766"/>
                  <a:pt x="8950321" y="100845"/>
                </a:cubicBezTo>
                <a:lnTo>
                  <a:pt x="8954330" y="109266"/>
                </a:lnTo>
                <a:close/>
                <a:moveTo>
                  <a:pt x="12192000" y="98207"/>
                </a:moveTo>
                <a:lnTo>
                  <a:pt x="12192000" y="133679"/>
                </a:lnTo>
                <a:lnTo>
                  <a:pt x="12189679" y="127160"/>
                </a:lnTo>
                <a:cubicBezTo>
                  <a:pt x="12188666" y="134853"/>
                  <a:pt x="12188058" y="142343"/>
                  <a:pt x="12190896" y="149429"/>
                </a:cubicBezTo>
                <a:cubicBezTo>
                  <a:pt x="12191099" y="149834"/>
                  <a:pt x="12191301" y="150239"/>
                  <a:pt x="12191504" y="150644"/>
                </a:cubicBezTo>
                <a:lnTo>
                  <a:pt x="12192000" y="146679"/>
                </a:lnTo>
                <a:lnTo>
                  <a:pt x="12192000" y="160974"/>
                </a:lnTo>
                <a:lnTo>
                  <a:pt x="12191301" y="160362"/>
                </a:lnTo>
                <a:cubicBezTo>
                  <a:pt x="12186841" y="153478"/>
                  <a:pt x="12183598" y="145380"/>
                  <a:pt x="12184206" y="137080"/>
                </a:cubicBezTo>
                <a:cubicBezTo>
                  <a:pt x="12184814" y="129589"/>
                  <a:pt x="12186841" y="122301"/>
                  <a:pt x="12188260" y="114607"/>
                </a:cubicBezTo>
                <a:close/>
                <a:moveTo>
                  <a:pt x="5700203" y="95857"/>
                </a:moveTo>
                <a:cubicBezTo>
                  <a:pt x="5716278" y="93437"/>
                  <a:pt x="5734908" y="94128"/>
                  <a:pt x="5750979" y="96548"/>
                </a:cubicBezTo>
                <a:cubicBezTo>
                  <a:pt x="5751710" y="96548"/>
                  <a:pt x="5751710" y="97586"/>
                  <a:pt x="5750979" y="97586"/>
                </a:cubicBezTo>
                <a:cubicBezTo>
                  <a:pt x="5734540" y="97931"/>
                  <a:pt x="5716641" y="101042"/>
                  <a:pt x="5700571" y="98968"/>
                </a:cubicBezTo>
                <a:cubicBezTo>
                  <a:pt x="5698744" y="98968"/>
                  <a:pt x="5698011" y="96202"/>
                  <a:pt x="5700203" y="95857"/>
                </a:cubicBezTo>
                <a:close/>
                <a:moveTo>
                  <a:pt x="4013042" y="94374"/>
                </a:moveTo>
                <a:cubicBezTo>
                  <a:pt x="4029256" y="93806"/>
                  <a:pt x="4045467" y="94391"/>
                  <a:pt x="4061409" y="96011"/>
                </a:cubicBezTo>
                <a:cubicBezTo>
                  <a:pt x="4116531" y="101770"/>
                  <a:pt x="4185704" y="116167"/>
                  <a:pt x="4224252" y="159720"/>
                </a:cubicBezTo>
                <a:cubicBezTo>
                  <a:pt x="4261360" y="201833"/>
                  <a:pt x="4263523" y="268782"/>
                  <a:pt x="4228215" y="312695"/>
                </a:cubicBezTo>
                <a:cubicBezTo>
                  <a:pt x="4213445" y="331411"/>
                  <a:pt x="4193631" y="344729"/>
                  <a:pt x="4170932" y="353007"/>
                </a:cubicBezTo>
                <a:cubicBezTo>
                  <a:pt x="4157241" y="358046"/>
                  <a:pt x="4143193" y="362366"/>
                  <a:pt x="4128780" y="365245"/>
                </a:cubicBezTo>
                <a:cubicBezTo>
                  <a:pt x="4116531" y="367765"/>
                  <a:pt x="4101399" y="372084"/>
                  <a:pt x="4088790" y="370284"/>
                </a:cubicBezTo>
                <a:cubicBezTo>
                  <a:pt x="4086990" y="369925"/>
                  <a:pt x="4085187" y="369205"/>
                  <a:pt x="4084107" y="368125"/>
                </a:cubicBezTo>
                <a:cubicBezTo>
                  <a:pt x="4081225" y="378924"/>
                  <a:pt x="4081225" y="389362"/>
                  <a:pt x="4086990" y="400160"/>
                </a:cubicBezTo>
                <a:cubicBezTo>
                  <a:pt x="4088429" y="402679"/>
                  <a:pt x="4084107" y="405198"/>
                  <a:pt x="4082666" y="402679"/>
                </a:cubicBezTo>
                <a:cubicBezTo>
                  <a:pt x="4082305" y="402320"/>
                  <a:pt x="4081946" y="401599"/>
                  <a:pt x="4081584" y="401240"/>
                </a:cubicBezTo>
                <a:cubicBezTo>
                  <a:pt x="4063931" y="396920"/>
                  <a:pt x="4054925" y="376044"/>
                  <a:pt x="4052042" y="359126"/>
                </a:cubicBezTo>
                <a:cubicBezTo>
                  <a:pt x="4025384" y="365965"/>
                  <a:pt x="3987914" y="369205"/>
                  <a:pt x="3964856" y="350848"/>
                </a:cubicBezTo>
                <a:cubicBezTo>
                  <a:pt x="3916580" y="414558"/>
                  <a:pt x="3811741" y="446592"/>
                  <a:pt x="3740407" y="423196"/>
                </a:cubicBezTo>
                <a:cubicBezTo>
                  <a:pt x="3735724" y="440832"/>
                  <a:pt x="3722754" y="454870"/>
                  <a:pt x="3709063" y="466388"/>
                </a:cubicBezTo>
                <a:cubicBezTo>
                  <a:pt x="3702218" y="472147"/>
                  <a:pt x="3686007" y="485105"/>
                  <a:pt x="3676279" y="478266"/>
                </a:cubicBezTo>
                <a:cubicBezTo>
                  <a:pt x="3675559" y="477907"/>
                  <a:pt x="3675559" y="477907"/>
                  <a:pt x="3675198" y="477187"/>
                </a:cubicBezTo>
                <a:cubicBezTo>
                  <a:pt x="3674117" y="476827"/>
                  <a:pt x="3673397" y="475387"/>
                  <a:pt x="3674838" y="474307"/>
                </a:cubicBezTo>
                <a:cubicBezTo>
                  <a:pt x="3691770" y="459550"/>
                  <a:pt x="3692130" y="433274"/>
                  <a:pt x="3689969" y="412398"/>
                </a:cubicBezTo>
                <a:cubicBezTo>
                  <a:pt x="3689608" y="412398"/>
                  <a:pt x="3689608" y="412398"/>
                  <a:pt x="3688888" y="412758"/>
                </a:cubicBezTo>
                <a:cubicBezTo>
                  <a:pt x="3647817" y="424275"/>
                  <a:pt x="3606387" y="407359"/>
                  <a:pt x="3573601" y="382522"/>
                </a:cubicBezTo>
                <a:cubicBezTo>
                  <a:pt x="3572160" y="381443"/>
                  <a:pt x="3570359" y="380363"/>
                  <a:pt x="3568557" y="378924"/>
                </a:cubicBezTo>
                <a:cubicBezTo>
                  <a:pt x="3566756" y="381443"/>
                  <a:pt x="3564595" y="384322"/>
                  <a:pt x="3562793" y="386841"/>
                </a:cubicBezTo>
                <a:cubicBezTo>
                  <a:pt x="3561712" y="388282"/>
                  <a:pt x="3559190" y="386841"/>
                  <a:pt x="3560271" y="385402"/>
                </a:cubicBezTo>
                <a:cubicBezTo>
                  <a:pt x="3562073" y="382522"/>
                  <a:pt x="3563872" y="379643"/>
                  <a:pt x="3566035" y="376764"/>
                </a:cubicBezTo>
                <a:cubicBezTo>
                  <a:pt x="3564235" y="375324"/>
                  <a:pt x="3562433" y="373884"/>
                  <a:pt x="3560630" y="372444"/>
                </a:cubicBezTo>
                <a:cubicBezTo>
                  <a:pt x="3557028" y="376044"/>
                  <a:pt x="3553786" y="379643"/>
                  <a:pt x="3550904" y="383963"/>
                </a:cubicBezTo>
                <a:cubicBezTo>
                  <a:pt x="3549824" y="385762"/>
                  <a:pt x="3547301" y="384322"/>
                  <a:pt x="3548022" y="382163"/>
                </a:cubicBezTo>
                <a:cubicBezTo>
                  <a:pt x="3550545" y="377483"/>
                  <a:pt x="3553786" y="373524"/>
                  <a:pt x="3557750" y="369565"/>
                </a:cubicBezTo>
                <a:cubicBezTo>
                  <a:pt x="3538295" y="352287"/>
                  <a:pt x="3522082" y="331051"/>
                  <a:pt x="3513797" y="306215"/>
                </a:cubicBezTo>
                <a:cubicBezTo>
                  <a:pt x="3491099" y="236387"/>
                  <a:pt x="3536133" y="178077"/>
                  <a:pt x="3595218" y="146042"/>
                </a:cubicBezTo>
                <a:cubicBezTo>
                  <a:pt x="3666552" y="107529"/>
                  <a:pt x="3749774" y="96011"/>
                  <a:pt x="3828312" y="117607"/>
                </a:cubicBezTo>
                <a:cubicBezTo>
                  <a:pt x="3843445" y="121566"/>
                  <a:pt x="3858936" y="126966"/>
                  <a:pt x="3874429" y="133804"/>
                </a:cubicBezTo>
                <a:cubicBezTo>
                  <a:pt x="3915769" y="108159"/>
                  <a:pt x="3964406" y="96079"/>
                  <a:pt x="4013042" y="94374"/>
                </a:cubicBezTo>
                <a:close/>
                <a:moveTo>
                  <a:pt x="8937855" y="94255"/>
                </a:moveTo>
                <a:lnTo>
                  <a:pt x="8947272" y="113296"/>
                </a:lnTo>
                <a:lnTo>
                  <a:pt x="8943033" y="108299"/>
                </a:lnTo>
                <a:close/>
                <a:moveTo>
                  <a:pt x="5150239" y="92511"/>
                </a:moveTo>
                <a:cubicBezTo>
                  <a:pt x="5150611" y="91445"/>
                  <a:pt x="5152099" y="91800"/>
                  <a:pt x="5151727" y="92865"/>
                </a:cubicBezTo>
                <a:cubicBezTo>
                  <a:pt x="5147634" y="103167"/>
                  <a:pt x="5142424" y="112759"/>
                  <a:pt x="5138333" y="123060"/>
                </a:cubicBezTo>
                <a:cubicBezTo>
                  <a:pt x="5137588" y="124481"/>
                  <a:pt x="5134980" y="124126"/>
                  <a:pt x="5135724" y="122349"/>
                </a:cubicBezTo>
                <a:cubicBezTo>
                  <a:pt x="5139817" y="112049"/>
                  <a:pt x="5145773" y="102812"/>
                  <a:pt x="5150239" y="92511"/>
                </a:cubicBezTo>
                <a:close/>
                <a:moveTo>
                  <a:pt x="7572469" y="92396"/>
                </a:moveTo>
                <a:cubicBezTo>
                  <a:pt x="7552482" y="122119"/>
                  <a:pt x="7528746" y="149364"/>
                  <a:pt x="7506675" y="177436"/>
                </a:cubicBezTo>
                <a:cubicBezTo>
                  <a:pt x="7503344" y="181564"/>
                  <a:pt x="7497931" y="177022"/>
                  <a:pt x="7501263" y="173307"/>
                </a:cubicBezTo>
                <a:cubicBezTo>
                  <a:pt x="7524582" y="146475"/>
                  <a:pt x="7551648" y="121706"/>
                  <a:pt x="7572469" y="92396"/>
                </a:cubicBezTo>
                <a:close/>
                <a:moveTo>
                  <a:pt x="5619156" y="91898"/>
                </a:moveTo>
                <a:cubicBezTo>
                  <a:pt x="5611604" y="96225"/>
                  <a:pt x="5603332" y="99831"/>
                  <a:pt x="5595062" y="103078"/>
                </a:cubicBezTo>
                <a:cubicBezTo>
                  <a:pt x="5603332" y="103078"/>
                  <a:pt x="5611243" y="103078"/>
                  <a:pt x="5619156" y="103078"/>
                </a:cubicBezTo>
                <a:cubicBezTo>
                  <a:pt x="5619156" y="99471"/>
                  <a:pt x="5619156" y="95504"/>
                  <a:pt x="5619156" y="91898"/>
                </a:cubicBezTo>
                <a:close/>
                <a:moveTo>
                  <a:pt x="11923760" y="91706"/>
                </a:moveTo>
                <a:cubicBezTo>
                  <a:pt x="11935555" y="97092"/>
                  <a:pt x="11938678" y="111813"/>
                  <a:pt x="11940066" y="123662"/>
                </a:cubicBezTo>
                <a:cubicBezTo>
                  <a:pt x="11941106" y="133716"/>
                  <a:pt x="11940760" y="143769"/>
                  <a:pt x="11940760" y="153823"/>
                </a:cubicBezTo>
                <a:cubicBezTo>
                  <a:pt x="11941106" y="161721"/>
                  <a:pt x="11941800" y="169980"/>
                  <a:pt x="11940760" y="178238"/>
                </a:cubicBezTo>
                <a:cubicBezTo>
                  <a:pt x="11940412" y="180393"/>
                  <a:pt x="11937290" y="179675"/>
                  <a:pt x="11937638" y="177520"/>
                </a:cubicBezTo>
                <a:cubicBezTo>
                  <a:pt x="11940066" y="164235"/>
                  <a:pt x="11938678" y="148795"/>
                  <a:pt x="11937984" y="135152"/>
                </a:cubicBezTo>
                <a:cubicBezTo>
                  <a:pt x="11936943" y="120072"/>
                  <a:pt x="11935903" y="102838"/>
                  <a:pt x="11923413" y="92784"/>
                </a:cubicBezTo>
                <a:cubicBezTo>
                  <a:pt x="11923066" y="92425"/>
                  <a:pt x="11923413" y="91706"/>
                  <a:pt x="11923760" y="91706"/>
                </a:cubicBezTo>
                <a:close/>
                <a:moveTo>
                  <a:pt x="11627643" y="90117"/>
                </a:moveTo>
                <a:cubicBezTo>
                  <a:pt x="11630133" y="90117"/>
                  <a:pt x="11629777" y="93721"/>
                  <a:pt x="11627643" y="93721"/>
                </a:cubicBezTo>
                <a:cubicBezTo>
                  <a:pt x="11612349" y="94442"/>
                  <a:pt x="11582828" y="96244"/>
                  <a:pt x="11578559" y="116067"/>
                </a:cubicBezTo>
                <a:cubicBezTo>
                  <a:pt x="11578203" y="116787"/>
                  <a:pt x="11576425" y="116787"/>
                  <a:pt x="11576781" y="115707"/>
                </a:cubicBezTo>
                <a:cubicBezTo>
                  <a:pt x="11579271" y="93721"/>
                  <a:pt x="11611281" y="91199"/>
                  <a:pt x="11627643" y="90117"/>
                </a:cubicBezTo>
                <a:close/>
                <a:moveTo>
                  <a:pt x="6254476" y="89727"/>
                </a:moveTo>
                <a:cubicBezTo>
                  <a:pt x="6257359" y="89727"/>
                  <a:pt x="6257359" y="93968"/>
                  <a:pt x="6254476" y="93614"/>
                </a:cubicBezTo>
                <a:cubicBezTo>
                  <a:pt x="6189254" y="92201"/>
                  <a:pt x="6123672" y="97854"/>
                  <a:pt x="6058809" y="94321"/>
                </a:cubicBezTo>
                <a:cubicBezTo>
                  <a:pt x="6057368" y="94321"/>
                  <a:pt x="6057368" y="91847"/>
                  <a:pt x="6059170" y="91847"/>
                </a:cubicBezTo>
                <a:cubicBezTo>
                  <a:pt x="6124032" y="91141"/>
                  <a:pt x="6189254" y="88667"/>
                  <a:pt x="6254476" y="89727"/>
                </a:cubicBezTo>
                <a:close/>
                <a:moveTo>
                  <a:pt x="5731581" y="89085"/>
                </a:moveTo>
                <a:cubicBezTo>
                  <a:pt x="5732643" y="89085"/>
                  <a:pt x="5732643" y="90424"/>
                  <a:pt x="5731581" y="90424"/>
                </a:cubicBezTo>
                <a:cubicBezTo>
                  <a:pt x="5721333" y="91094"/>
                  <a:pt x="5710380" y="93102"/>
                  <a:pt x="5700131" y="92432"/>
                </a:cubicBezTo>
                <a:cubicBezTo>
                  <a:pt x="5698365" y="92432"/>
                  <a:pt x="5698011" y="89755"/>
                  <a:pt x="5699779" y="89420"/>
                </a:cubicBezTo>
                <a:cubicBezTo>
                  <a:pt x="5710026" y="87077"/>
                  <a:pt x="5721333" y="88750"/>
                  <a:pt x="5731581" y="89085"/>
                </a:cubicBezTo>
                <a:close/>
                <a:moveTo>
                  <a:pt x="5148198" y="85443"/>
                </a:moveTo>
                <a:cubicBezTo>
                  <a:pt x="5148561" y="85084"/>
                  <a:pt x="5148926" y="85084"/>
                  <a:pt x="5148926" y="85803"/>
                </a:cubicBezTo>
                <a:cubicBezTo>
                  <a:pt x="5148561" y="89393"/>
                  <a:pt x="5146375" y="93343"/>
                  <a:pt x="5144918" y="96933"/>
                </a:cubicBezTo>
                <a:cubicBezTo>
                  <a:pt x="5142003" y="103395"/>
                  <a:pt x="5138359" y="110218"/>
                  <a:pt x="5134715" y="116681"/>
                </a:cubicBezTo>
                <a:cubicBezTo>
                  <a:pt x="5133988" y="118116"/>
                  <a:pt x="5131801" y="116681"/>
                  <a:pt x="5132529" y="115245"/>
                </a:cubicBezTo>
                <a:cubicBezTo>
                  <a:pt x="5136172" y="108781"/>
                  <a:pt x="5140184" y="102319"/>
                  <a:pt x="5143460" y="95138"/>
                </a:cubicBezTo>
                <a:cubicBezTo>
                  <a:pt x="5144918" y="92265"/>
                  <a:pt x="5146012" y="87957"/>
                  <a:pt x="5148198" y="85443"/>
                </a:cubicBezTo>
                <a:close/>
                <a:moveTo>
                  <a:pt x="10012196" y="84347"/>
                </a:moveTo>
                <a:cubicBezTo>
                  <a:pt x="10012536" y="81827"/>
                  <a:pt x="10016284" y="81827"/>
                  <a:pt x="10016284" y="84707"/>
                </a:cubicBezTo>
                <a:cubicBezTo>
                  <a:pt x="10015944" y="101268"/>
                  <a:pt x="10014921" y="117829"/>
                  <a:pt x="10013899" y="134390"/>
                </a:cubicBezTo>
                <a:cubicBezTo>
                  <a:pt x="10013559" y="138710"/>
                  <a:pt x="10007084" y="138350"/>
                  <a:pt x="10007425" y="134390"/>
                </a:cubicBezTo>
                <a:cubicBezTo>
                  <a:pt x="10009469" y="117829"/>
                  <a:pt x="10011173" y="101268"/>
                  <a:pt x="10012196" y="84347"/>
                </a:cubicBezTo>
                <a:close/>
                <a:moveTo>
                  <a:pt x="0" y="83050"/>
                </a:moveTo>
                <a:lnTo>
                  <a:pt x="9706" y="90251"/>
                </a:lnTo>
                <a:cubicBezTo>
                  <a:pt x="30829" y="112056"/>
                  <a:pt x="40697" y="143409"/>
                  <a:pt x="32315" y="174559"/>
                </a:cubicBezTo>
                <a:cubicBezTo>
                  <a:pt x="28845" y="187290"/>
                  <a:pt x="24176" y="198350"/>
                  <a:pt x="18519" y="207856"/>
                </a:cubicBezTo>
                <a:lnTo>
                  <a:pt x="0" y="230361"/>
                </a:lnTo>
                <a:close/>
                <a:moveTo>
                  <a:pt x="11639098" y="82706"/>
                </a:moveTo>
                <a:cubicBezTo>
                  <a:pt x="11641259" y="83060"/>
                  <a:pt x="11641259" y="86254"/>
                  <a:pt x="11639098" y="86254"/>
                </a:cubicBezTo>
                <a:cubicBezTo>
                  <a:pt x="11624325" y="84480"/>
                  <a:pt x="11607389" y="86254"/>
                  <a:pt x="11593698" y="90156"/>
                </a:cubicBezTo>
                <a:cubicBezTo>
                  <a:pt x="11584329" y="92640"/>
                  <a:pt x="11576042" y="96898"/>
                  <a:pt x="11572799" y="106832"/>
                </a:cubicBezTo>
                <a:cubicBezTo>
                  <a:pt x="11570998" y="112155"/>
                  <a:pt x="11569917" y="117476"/>
                  <a:pt x="11568835" y="123154"/>
                </a:cubicBezTo>
                <a:lnTo>
                  <a:pt x="11568475" y="123154"/>
                </a:lnTo>
                <a:cubicBezTo>
                  <a:pt x="11568835" y="108251"/>
                  <a:pt x="11571358" y="96188"/>
                  <a:pt x="11586130" y="89447"/>
                </a:cubicBezTo>
                <a:cubicBezTo>
                  <a:pt x="11600544" y="82706"/>
                  <a:pt x="11623244" y="80576"/>
                  <a:pt x="11639098" y="82706"/>
                </a:cubicBezTo>
                <a:close/>
                <a:moveTo>
                  <a:pt x="6255189" y="82307"/>
                </a:moveTo>
                <a:cubicBezTo>
                  <a:pt x="6257358" y="82307"/>
                  <a:pt x="6257358" y="85559"/>
                  <a:pt x="6255189" y="85921"/>
                </a:cubicBezTo>
                <a:cubicBezTo>
                  <a:pt x="6222639" y="88088"/>
                  <a:pt x="6190090" y="87366"/>
                  <a:pt x="6157541" y="87728"/>
                </a:cubicBezTo>
                <a:cubicBezTo>
                  <a:pt x="6127524" y="88088"/>
                  <a:pt x="6096060" y="89895"/>
                  <a:pt x="6065681" y="87728"/>
                </a:cubicBezTo>
                <a:cubicBezTo>
                  <a:pt x="6065319" y="87366"/>
                  <a:pt x="6065319" y="86643"/>
                  <a:pt x="6065681" y="86643"/>
                </a:cubicBezTo>
                <a:cubicBezTo>
                  <a:pt x="6128971" y="82668"/>
                  <a:pt x="6192260" y="85921"/>
                  <a:pt x="6255189" y="82307"/>
                </a:cubicBezTo>
                <a:close/>
                <a:moveTo>
                  <a:pt x="3998267" y="81937"/>
                </a:moveTo>
                <a:cubicBezTo>
                  <a:pt x="4001156" y="81582"/>
                  <a:pt x="4001156" y="85843"/>
                  <a:pt x="3997906" y="86198"/>
                </a:cubicBezTo>
                <a:lnTo>
                  <a:pt x="3984770" y="88545"/>
                </a:lnTo>
                <a:lnTo>
                  <a:pt x="4019305" y="87296"/>
                </a:lnTo>
                <a:cubicBezTo>
                  <a:pt x="4021829" y="87296"/>
                  <a:pt x="4021829" y="91639"/>
                  <a:pt x="4019305" y="91639"/>
                </a:cubicBezTo>
                <a:cubicBezTo>
                  <a:pt x="3971694" y="89105"/>
                  <a:pt x="3917952" y="104671"/>
                  <a:pt x="3876835" y="128199"/>
                </a:cubicBezTo>
                <a:cubicBezTo>
                  <a:pt x="3875392" y="128922"/>
                  <a:pt x="3874310" y="127113"/>
                  <a:pt x="3875752" y="126026"/>
                </a:cubicBezTo>
                <a:cubicBezTo>
                  <a:pt x="3895951" y="112272"/>
                  <a:pt x="3921559" y="103585"/>
                  <a:pt x="3945364" y="97069"/>
                </a:cubicBezTo>
                <a:lnTo>
                  <a:pt x="3973674" y="90529"/>
                </a:lnTo>
                <a:lnTo>
                  <a:pt x="3934340" y="97560"/>
                </a:lnTo>
                <a:cubicBezTo>
                  <a:pt x="3916281" y="103240"/>
                  <a:pt x="3896778" y="108211"/>
                  <a:pt x="3880525" y="117443"/>
                </a:cubicBezTo>
                <a:cubicBezTo>
                  <a:pt x="3879802" y="117798"/>
                  <a:pt x="3879082" y="116733"/>
                  <a:pt x="3879442" y="116378"/>
                </a:cubicBezTo>
                <a:cubicBezTo>
                  <a:pt x="3894251" y="104306"/>
                  <a:pt x="3915559" y="99335"/>
                  <a:pt x="3933256" y="94009"/>
                </a:cubicBezTo>
                <a:cubicBezTo>
                  <a:pt x="3954566" y="87263"/>
                  <a:pt x="3975875" y="82647"/>
                  <a:pt x="3998267" y="81937"/>
                </a:cubicBezTo>
                <a:close/>
                <a:moveTo>
                  <a:pt x="8117346" y="81569"/>
                </a:moveTo>
                <a:cubicBezTo>
                  <a:pt x="8119585" y="81362"/>
                  <a:pt x="8122083" y="82709"/>
                  <a:pt x="8122499" y="85820"/>
                </a:cubicBezTo>
                <a:cubicBezTo>
                  <a:pt x="8124581" y="107800"/>
                  <a:pt x="8123748" y="139320"/>
                  <a:pt x="8105429" y="154665"/>
                </a:cubicBezTo>
                <a:cubicBezTo>
                  <a:pt x="8088360" y="168765"/>
                  <a:pt x="8062965" y="166277"/>
                  <a:pt x="8042982" y="164618"/>
                </a:cubicBezTo>
                <a:cubicBezTo>
                  <a:pt x="8040900" y="164618"/>
                  <a:pt x="8040900" y="161715"/>
                  <a:pt x="8042982" y="161715"/>
                </a:cubicBezTo>
                <a:cubicBezTo>
                  <a:pt x="8060884" y="160056"/>
                  <a:pt x="8085447" y="162130"/>
                  <a:pt x="8100018" y="149273"/>
                </a:cubicBezTo>
                <a:cubicBezTo>
                  <a:pt x="8116255" y="135172"/>
                  <a:pt x="8116670" y="106555"/>
                  <a:pt x="8113756" y="86649"/>
                </a:cubicBezTo>
                <a:cubicBezTo>
                  <a:pt x="8113131" y="83538"/>
                  <a:pt x="8115109" y="81776"/>
                  <a:pt x="8117346" y="81569"/>
                </a:cubicBezTo>
                <a:close/>
                <a:moveTo>
                  <a:pt x="5703682" y="80716"/>
                </a:moveTo>
                <a:cubicBezTo>
                  <a:pt x="5711506" y="81083"/>
                  <a:pt x="5718978" y="81817"/>
                  <a:pt x="5726802" y="81450"/>
                </a:cubicBezTo>
                <a:cubicBezTo>
                  <a:pt x="5727869" y="81450"/>
                  <a:pt x="5727869" y="83285"/>
                  <a:pt x="5726802" y="83285"/>
                </a:cubicBezTo>
                <a:cubicBezTo>
                  <a:pt x="5719332" y="85120"/>
                  <a:pt x="5711506" y="85120"/>
                  <a:pt x="5703682" y="85120"/>
                </a:cubicBezTo>
                <a:cubicBezTo>
                  <a:pt x="5701192" y="85120"/>
                  <a:pt x="5701192" y="80716"/>
                  <a:pt x="5703682" y="80716"/>
                </a:cubicBezTo>
                <a:close/>
                <a:moveTo>
                  <a:pt x="5147432" y="79791"/>
                </a:moveTo>
                <a:cubicBezTo>
                  <a:pt x="5147801" y="78724"/>
                  <a:pt x="5148917" y="79435"/>
                  <a:pt x="5148547" y="80146"/>
                </a:cubicBezTo>
                <a:cubicBezTo>
                  <a:pt x="5144454" y="88682"/>
                  <a:pt x="5139987" y="96507"/>
                  <a:pt x="5134777" y="104333"/>
                </a:cubicBezTo>
                <a:cubicBezTo>
                  <a:pt x="5134033" y="105400"/>
                  <a:pt x="5131801" y="104333"/>
                  <a:pt x="5132545" y="102910"/>
                </a:cubicBezTo>
                <a:cubicBezTo>
                  <a:pt x="5138498" y="95440"/>
                  <a:pt x="5143336" y="87616"/>
                  <a:pt x="5147432" y="79791"/>
                </a:cubicBezTo>
                <a:close/>
                <a:moveTo>
                  <a:pt x="11848371" y="78692"/>
                </a:moveTo>
                <a:cubicBezTo>
                  <a:pt x="11845120" y="79054"/>
                  <a:pt x="11842230" y="79054"/>
                  <a:pt x="11838979" y="79054"/>
                </a:cubicBezTo>
                <a:cubicBezTo>
                  <a:pt x="11834644" y="81944"/>
                  <a:pt x="11830308" y="84473"/>
                  <a:pt x="11826334" y="87725"/>
                </a:cubicBezTo>
                <a:cubicBezTo>
                  <a:pt x="11825250" y="88447"/>
                  <a:pt x="11823444" y="86280"/>
                  <a:pt x="11824528" y="85558"/>
                </a:cubicBezTo>
                <a:cubicBezTo>
                  <a:pt x="11827779" y="83389"/>
                  <a:pt x="11830308" y="81221"/>
                  <a:pt x="11833198" y="79415"/>
                </a:cubicBezTo>
                <a:cubicBezTo>
                  <a:pt x="11819471" y="79415"/>
                  <a:pt x="11805020" y="80138"/>
                  <a:pt x="11791292" y="80499"/>
                </a:cubicBezTo>
                <a:cubicBezTo>
                  <a:pt x="11756611" y="81221"/>
                  <a:pt x="11722291" y="80499"/>
                  <a:pt x="11687971" y="80138"/>
                </a:cubicBezTo>
                <a:cubicBezTo>
                  <a:pt x="11670993" y="80138"/>
                  <a:pt x="11653652" y="80138"/>
                  <a:pt x="11636312" y="80138"/>
                </a:cubicBezTo>
                <a:cubicBezTo>
                  <a:pt x="11622584" y="79415"/>
                  <a:pt x="11607773" y="79054"/>
                  <a:pt x="11594406" y="82305"/>
                </a:cubicBezTo>
                <a:cubicBezTo>
                  <a:pt x="11579595" y="85558"/>
                  <a:pt x="11568034" y="92060"/>
                  <a:pt x="11564060" y="107596"/>
                </a:cubicBezTo>
                <a:cubicBezTo>
                  <a:pt x="11564060" y="107596"/>
                  <a:pt x="11563699" y="107958"/>
                  <a:pt x="11563699" y="108319"/>
                </a:cubicBezTo>
                <a:cubicBezTo>
                  <a:pt x="11563699" y="113377"/>
                  <a:pt x="11562615" y="118073"/>
                  <a:pt x="11562254" y="123132"/>
                </a:cubicBezTo>
                <a:cubicBezTo>
                  <a:pt x="11561893" y="128551"/>
                  <a:pt x="11562615" y="134332"/>
                  <a:pt x="11562254" y="139390"/>
                </a:cubicBezTo>
                <a:cubicBezTo>
                  <a:pt x="11562615" y="159623"/>
                  <a:pt x="11567673" y="180217"/>
                  <a:pt x="11563699" y="200089"/>
                </a:cubicBezTo>
                <a:cubicBezTo>
                  <a:pt x="11559725" y="220682"/>
                  <a:pt x="11563699" y="240915"/>
                  <a:pt x="11562615" y="261870"/>
                </a:cubicBezTo>
                <a:cubicBezTo>
                  <a:pt x="11562254" y="279212"/>
                  <a:pt x="11556474" y="297638"/>
                  <a:pt x="11560087" y="314981"/>
                </a:cubicBezTo>
                <a:cubicBezTo>
                  <a:pt x="11563699" y="333046"/>
                  <a:pt x="11583568" y="349304"/>
                  <a:pt x="11601631" y="351110"/>
                </a:cubicBezTo>
                <a:cubicBezTo>
                  <a:pt x="11621862" y="352556"/>
                  <a:pt x="11642815" y="350388"/>
                  <a:pt x="11663045" y="350388"/>
                </a:cubicBezTo>
                <a:cubicBezTo>
                  <a:pt x="11684720" y="350388"/>
                  <a:pt x="11705673" y="351834"/>
                  <a:pt x="11727349" y="352556"/>
                </a:cubicBezTo>
                <a:cubicBezTo>
                  <a:pt x="11770700" y="354724"/>
                  <a:pt x="11814413" y="356530"/>
                  <a:pt x="11857763" y="352556"/>
                </a:cubicBezTo>
                <a:cubicBezTo>
                  <a:pt x="11873659" y="351110"/>
                  <a:pt x="11889916" y="351834"/>
                  <a:pt x="11906172" y="350388"/>
                </a:cubicBezTo>
                <a:cubicBezTo>
                  <a:pt x="11920984" y="349666"/>
                  <a:pt x="11934712" y="341355"/>
                  <a:pt x="11939769" y="326904"/>
                </a:cubicBezTo>
                <a:cubicBezTo>
                  <a:pt x="11944827" y="312813"/>
                  <a:pt x="11944827" y="296916"/>
                  <a:pt x="11945188" y="282103"/>
                </a:cubicBezTo>
                <a:cubicBezTo>
                  <a:pt x="11945549" y="265483"/>
                  <a:pt x="11945911" y="249225"/>
                  <a:pt x="11945549" y="232966"/>
                </a:cubicBezTo>
                <a:cubicBezTo>
                  <a:pt x="11945549" y="215262"/>
                  <a:pt x="11944466" y="197560"/>
                  <a:pt x="11944827" y="179856"/>
                </a:cubicBezTo>
                <a:cubicBezTo>
                  <a:pt x="11945549" y="164681"/>
                  <a:pt x="11945911" y="149868"/>
                  <a:pt x="11945549" y="135055"/>
                </a:cubicBezTo>
                <a:cubicBezTo>
                  <a:pt x="11944827" y="119880"/>
                  <a:pt x="11944466" y="101454"/>
                  <a:pt x="11930738" y="91699"/>
                </a:cubicBezTo>
                <a:cubicBezTo>
                  <a:pt x="11919177" y="83751"/>
                  <a:pt x="11905812" y="81944"/>
                  <a:pt x="11891722" y="80860"/>
                </a:cubicBezTo>
                <a:cubicBezTo>
                  <a:pt x="11879078" y="79415"/>
                  <a:pt x="11866073" y="78692"/>
                  <a:pt x="11853068" y="78692"/>
                </a:cubicBezTo>
                <a:cubicBezTo>
                  <a:pt x="11849816" y="81221"/>
                  <a:pt x="11846565" y="83751"/>
                  <a:pt x="11843674" y="85918"/>
                </a:cubicBezTo>
                <a:cubicBezTo>
                  <a:pt x="11843314" y="86280"/>
                  <a:pt x="11842591" y="85558"/>
                  <a:pt x="11842591" y="85196"/>
                </a:cubicBezTo>
                <a:cubicBezTo>
                  <a:pt x="11843674" y="83028"/>
                  <a:pt x="11846203" y="80860"/>
                  <a:pt x="11848371" y="78692"/>
                </a:cubicBezTo>
                <a:close/>
                <a:moveTo>
                  <a:pt x="8932075" y="78579"/>
                </a:moveTo>
                <a:lnTo>
                  <a:pt x="8937855" y="94255"/>
                </a:lnTo>
                <a:lnTo>
                  <a:pt x="8930279" y="78937"/>
                </a:lnTo>
                <a:cubicBezTo>
                  <a:pt x="8930279" y="77863"/>
                  <a:pt x="8932075" y="77504"/>
                  <a:pt x="8932075" y="78579"/>
                </a:cubicBezTo>
                <a:close/>
                <a:moveTo>
                  <a:pt x="6251666" y="75946"/>
                </a:moveTo>
                <a:cubicBezTo>
                  <a:pt x="6254181" y="75946"/>
                  <a:pt x="6254181" y="79834"/>
                  <a:pt x="6251666" y="79834"/>
                </a:cubicBezTo>
                <a:cubicBezTo>
                  <a:pt x="6192030" y="81953"/>
                  <a:pt x="6132753" y="81600"/>
                  <a:pt x="6072757" y="79480"/>
                </a:cubicBezTo>
                <a:cubicBezTo>
                  <a:pt x="6071679" y="79480"/>
                  <a:pt x="6072039" y="78067"/>
                  <a:pt x="6072757" y="77713"/>
                </a:cubicBezTo>
                <a:cubicBezTo>
                  <a:pt x="6132753" y="75946"/>
                  <a:pt x="6192030" y="78773"/>
                  <a:pt x="6251666" y="75946"/>
                </a:cubicBezTo>
                <a:close/>
                <a:moveTo>
                  <a:pt x="4802749" y="75328"/>
                </a:moveTo>
                <a:cubicBezTo>
                  <a:pt x="4803259" y="75831"/>
                  <a:pt x="4803259" y="75831"/>
                  <a:pt x="4803768" y="75831"/>
                </a:cubicBezTo>
                <a:cubicBezTo>
                  <a:pt x="4807831" y="75831"/>
                  <a:pt x="4807831" y="80851"/>
                  <a:pt x="4804784" y="81855"/>
                </a:cubicBezTo>
                <a:cubicBezTo>
                  <a:pt x="4792588" y="86373"/>
                  <a:pt x="4779885" y="89384"/>
                  <a:pt x="4767184" y="92898"/>
                </a:cubicBezTo>
                <a:cubicBezTo>
                  <a:pt x="4757530" y="95910"/>
                  <a:pt x="4748891" y="100930"/>
                  <a:pt x="4738730" y="100930"/>
                </a:cubicBezTo>
                <a:cubicBezTo>
                  <a:pt x="4735174" y="101433"/>
                  <a:pt x="4735682" y="96914"/>
                  <a:pt x="4738730" y="96412"/>
                </a:cubicBezTo>
                <a:cubicBezTo>
                  <a:pt x="4750419" y="95910"/>
                  <a:pt x="4764136" y="88380"/>
                  <a:pt x="4775313" y="84365"/>
                </a:cubicBezTo>
                <a:cubicBezTo>
                  <a:pt x="4783951" y="81855"/>
                  <a:pt x="4792588" y="79345"/>
                  <a:pt x="4800720" y="76834"/>
                </a:cubicBezTo>
                <a:cubicBezTo>
                  <a:pt x="4801226" y="75831"/>
                  <a:pt x="4802242" y="75328"/>
                  <a:pt x="4802749" y="75328"/>
                </a:cubicBezTo>
                <a:close/>
                <a:moveTo>
                  <a:pt x="5145935" y="74672"/>
                </a:moveTo>
                <a:cubicBezTo>
                  <a:pt x="5146288" y="73953"/>
                  <a:pt x="5147348" y="74672"/>
                  <a:pt x="5146995" y="75390"/>
                </a:cubicBezTo>
                <a:cubicBezTo>
                  <a:pt x="5143461" y="81852"/>
                  <a:pt x="5138867" y="88674"/>
                  <a:pt x="5134275" y="95137"/>
                </a:cubicBezTo>
                <a:cubicBezTo>
                  <a:pt x="5133213" y="95855"/>
                  <a:pt x="5131801" y="95137"/>
                  <a:pt x="5132508" y="94060"/>
                </a:cubicBezTo>
                <a:cubicBezTo>
                  <a:pt x="5136747" y="87598"/>
                  <a:pt x="5142047" y="81494"/>
                  <a:pt x="5145935" y="74672"/>
                </a:cubicBezTo>
                <a:close/>
                <a:moveTo>
                  <a:pt x="8314121" y="74115"/>
                </a:moveTo>
                <a:cubicBezTo>
                  <a:pt x="8315559" y="73748"/>
                  <a:pt x="8317305" y="74375"/>
                  <a:pt x="8317921" y="76465"/>
                </a:cubicBezTo>
                <a:cubicBezTo>
                  <a:pt x="8322030" y="88582"/>
                  <a:pt x="8315457" y="101955"/>
                  <a:pt x="8309704" y="112819"/>
                </a:cubicBezTo>
                <a:cubicBezTo>
                  <a:pt x="8305185" y="121594"/>
                  <a:pt x="8299023" y="129533"/>
                  <a:pt x="8288752" y="130370"/>
                </a:cubicBezTo>
                <a:cubicBezTo>
                  <a:pt x="8286288" y="130370"/>
                  <a:pt x="8285876" y="126609"/>
                  <a:pt x="8287931" y="126191"/>
                </a:cubicBezTo>
                <a:cubicBezTo>
                  <a:pt x="8298201" y="124519"/>
                  <a:pt x="8302721" y="114073"/>
                  <a:pt x="8306418" y="105298"/>
                </a:cubicBezTo>
                <a:cubicBezTo>
                  <a:pt x="8309704" y="96941"/>
                  <a:pt x="8315046" y="87329"/>
                  <a:pt x="8312170" y="77718"/>
                </a:cubicBezTo>
                <a:cubicBezTo>
                  <a:pt x="8311553" y="75837"/>
                  <a:pt x="8312684" y="74480"/>
                  <a:pt x="8314121" y="74115"/>
                </a:cubicBezTo>
                <a:close/>
                <a:moveTo>
                  <a:pt x="6253234" y="69379"/>
                </a:moveTo>
                <a:cubicBezTo>
                  <a:pt x="6255768" y="69379"/>
                  <a:pt x="6255407" y="73181"/>
                  <a:pt x="6252873" y="72835"/>
                </a:cubicBezTo>
                <a:cubicBezTo>
                  <a:pt x="6192427" y="71452"/>
                  <a:pt x="6131982" y="75601"/>
                  <a:pt x="6071175" y="72835"/>
                </a:cubicBezTo>
                <a:cubicBezTo>
                  <a:pt x="6070089" y="72835"/>
                  <a:pt x="6070451" y="71107"/>
                  <a:pt x="6071175" y="71107"/>
                </a:cubicBezTo>
                <a:cubicBezTo>
                  <a:pt x="6131982" y="70070"/>
                  <a:pt x="6192427" y="67995"/>
                  <a:pt x="6253234" y="69379"/>
                </a:cubicBezTo>
                <a:close/>
                <a:moveTo>
                  <a:pt x="5474870" y="66406"/>
                </a:moveTo>
                <a:cubicBezTo>
                  <a:pt x="5476636" y="66406"/>
                  <a:pt x="5476636" y="69008"/>
                  <a:pt x="5474515" y="69008"/>
                </a:cubicBezTo>
                <a:cubicBezTo>
                  <a:pt x="5464269" y="69297"/>
                  <a:pt x="5453668" y="69297"/>
                  <a:pt x="5443067" y="68719"/>
                </a:cubicBezTo>
                <a:cubicBezTo>
                  <a:pt x="5442007" y="68429"/>
                  <a:pt x="5442007" y="67563"/>
                  <a:pt x="5443067" y="67273"/>
                </a:cubicBezTo>
                <a:cubicBezTo>
                  <a:pt x="5453668" y="66984"/>
                  <a:pt x="5464269" y="66406"/>
                  <a:pt x="5474870" y="66406"/>
                </a:cubicBezTo>
                <a:close/>
                <a:moveTo>
                  <a:pt x="8418374" y="66207"/>
                </a:moveTo>
                <a:cubicBezTo>
                  <a:pt x="8420397" y="66207"/>
                  <a:pt x="8422368" y="67441"/>
                  <a:pt x="8422161" y="69909"/>
                </a:cubicBezTo>
                <a:cubicBezTo>
                  <a:pt x="8420501" y="96647"/>
                  <a:pt x="8408053" y="119681"/>
                  <a:pt x="8386061" y="135312"/>
                </a:cubicBezTo>
                <a:cubicBezTo>
                  <a:pt x="8361163" y="152589"/>
                  <a:pt x="8329627" y="163284"/>
                  <a:pt x="8299335" y="162049"/>
                </a:cubicBezTo>
                <a:cubicBezTo>
                  <a:pt x="8296845" y="162049"/>
                  <a:pt x="8296845" y="158759"/>
                  <a:pt x="8299335" y="158348"/>
                </a:cubicBezTo>
                <a:cubicBezTo>
                  <a:pt x="8348715" y="155057"/>
                  <a:pt x="8413862" y="126674"/>
                  <a:pt x="8414276" y="69909"/>
                </a:cubicBezTo>
                <a:cubicBezTo>
                  <a:pt x="8414276" y="67441"/>
                  <a:pt x="8416351" y="66207"/>
                  <a:pt x="8418374" y="66207"/>
                </a:cubicBezTo>
                <a:close/>
                <a:moveTo>
                  <a:pt x="3539017" y="65669"/>
                </a:moveTo>
                <a:cubicBezTo>
                  <a:pt x="3541992" y="67458"/>
                  <a:pt x="3543850" y="71163"/>
                  <a:pt x="3541619" y="74867"/>
                </a:cubicBezTo>
                <a:cubicBezTo>
                  <a:pt x="3484604" y="166722"/>
                  <a:pt x="3365120" y="212154"/>
                  <a:pt x="3265469" y="233884"/>
                </a:cubicBezTo>
                <a:cubicBezTo>
                  <a:pt x="3263485" y="234377"/>
                  <a:pt x="3262494" y="230921"/>
                  <a:pt x="3264478" y="230427"/>
                </a:cubicBezTo>
                <a:cubicBezTo>
                  <a:pt x="3357684" y="202278"/>
                  <a:pt x="3476178" y="155363"/>
                  <a:pt x="3529720" y="67953"/>
                </a:cubicBezTo>
                <a:cubicBezTo>
                  <a:pt x="3531951" y="64002"/>
                  <a:pt x="3536042" y="63878"/>
                  <a:pt x="3539017" y="65669"/>
                </a:cubicBezTo>
                <a:close/>
                <a:moveTo>
                  <a:pt x="7560731" y="65634"/>
                </a:moveTo>
                <a:cubicBezTo>
                  <a:pt x="7563232" y="63146"/>
                  <a:pt x="7566985" y="66879"/>
                  <a:pt x="7564483" y="69783"/>
                </a:cubicBezTo>
                <a:cubicBezTo>
                  <a:pt x="7549473" y="87622"/>
                  <a:pt x="7534462" y="106291"/>
                  <a:pt x="7518619" y="123300"/>
                </a:cubicBezTo>
                <a:cubicBezTo>
                  <a:pt x="7511112" y="131596"/>
                  <a:pt x="7503607" y="140308"/>
                  <a:pt x="7496519" y="148605"/>
                </a:cubicBezTo>
                <a:cubicBezTo>
                  <a:pt x="7490682" y="155243"/>
                  <a:pt x="7486513" y="163541"/>
                  <a:pt x="7479008" y="168519"/>
                </a:cubicBezTo>
                <a:cubicBezTo>
                  <a:pt x="7475255" y="170593"/>
                  <a:pt x="7472337" y="165615"/>
                  <a:pt x="7474838" y="162710"/>
                </a:cubicBezTo>
                <a:cubicBezTo>
                  <a:pt x="7502357" y="129522"/>
                  <a:pt x="7532378" y="98408"/>
                  <a:pt x="7560731" y="65634"/>
                </a:cubicBezTo>
                <a:close/>
                <a:moveTo>
                  <a:pt x="11609756" y="63801"/>
                </a:moveTo>
                <a:cubicBezTo>
                  <a:pt x="11611917" y="63085"/>
                  <a:pt x="11612638" y="66666"/>
                  <a:pt x="11610477" y="67023"/>
                </a:cubicBezTo>
                <a:cubicBezTo>
                  <a:pt x="11594989" y="68813"/>
                  <a:pt x="11577700" y="68456"/>
                  <a:pt x="11565813" y="79912"/>
                </a:cubicBezTo>
                <a:cubicBezTo>
                  <a:pt x="11555367" y="89938"/>
                  <a:pt x="11551406" y="102110"/>
                  <a:pt x="11549964" y="116074"/>
                </a:cubicBezTo>
                <a:cubicBezTo>
                  <a:pt x="11549964" y="116790"/>
                  <a:pt x="11548885" y="116790"/>
                  <a:pt x="11548885" y="116074"/>
                </a:cubicBezTo>
                <a:cubicBezTo>
                  <a:pt x="11547804" y="102827"/>
                  <a:pt x="11553207" y="86715"/>
                  <a:pt x="11563652" y="77765"/>
                </a:cubicBezTo>
                <a:cubicBezTo>
                  <a:pt x="11577339" y="66307"/>
                  <a:pt x="11592827" y="65950"/>
                  <a:pt x="11609756" y="63801"/>
                </a:cubicBezTo>
                <a:close/>
                <a:moveTo>
                  <a:pt x="4786887" y="63542"/>
                </a:moveTo>
                <a:cubicBezTo>
                  <a:pt x="4789852" y="62026"/>
                  <a:pt x="4792324" y="66577"/>
                  <a:pt x="4789360" y="68094"/>
                </a:cubicBezTo>
                <a:cubicBezTo>
                  <a:pt x="4770070" y="76690"/>
                  <a:pt x="4748803" y="79724"/>
                  <a:pt x="4730503" y="89836"/>
                </a:cubicBezTo>
                <a:cubicBezTo>
                  <a:pt x="4729513" y="90342"/>
                  <a:pt x="4728522" y="88825"/>
                  <a:pt x="4729513" y="88320"/>
                </a:cubicBezTo>
                <a:cubicBezTo>
                  <a:pt x="4747318" y="77196"/>
                  <a:pt x="4768586" y="73655"/>
                  <a:pt x="4786887" y="63542"/>
                </a:cubicBezTo>
                <a:close/>
                <a:moveTo>
                  <a:pt x="5147074" y="63529"/>
                </a:moveTo>
                <a:cubicBezTo>
                  <a:pt x="5147812" y="62823"/>
                  <a:pt x="5148922" y="63529"/>
                  <a:pt x="5148552" y="64590"/>
                </a:cubicBezTo>
                <a:cubicBezTo>
                  <a:pt x="5145224" y="71304"/>
                  <a:pt x="5141155" y="78017"/>
                  <a:pt x="5136350" y="83671"/>
                </a:cubicBezTo>
                <a:cubicBezTo>
                  <a:pt x="5135608" y="84731"/>
                  <a:pt x="5133391" y="83671"/>
                  <a:pt x="5134131" y="82611"/>
                </a:cubicBezTo>
                <a:cubicBezTo>
                  <a:pt x="5138566" y="76250"/>
                  <a:pt x="5143374" y="70597"/>
                  <a:pt x="5147074" y="63529"/>
                </a:cubicBezTo>
                <a:close/>
                <a:moveTo>
                  <a:pt x="11847412" y="63085"/>
                </a:moveTo>
                <a:cubicBezTo>
                  <a:pt x="11849563" y="63085"/>
                  <a:pt x="11849563" y="67060"/>
                  <a:pt x="11847412" y="67060"/>
                </a:cubicBezTo>
                <a:cubicBezTo>
                  <a:pt x="11819456" y="66265"/>
                  <a:pt x="11791141" y="70638"/>
                  <a:pt x="11763184" y="69049"/>
                </a:cubicBezTo>
                <a:cubicBezTo>
                  <a:pt x="11762467" y="69049"/>
                  <a:pt x="11762467" y="67856"/>
                  <a:pt x="11763184" y="67856"/>
                </a:cubicBezTo>
                <a:cubicBezTo>
                  <a:pt x="11791141" y="65868"/>
                  <a:pt x="11819456" y="63085"/>
                  <a:pt x="11847412" y="63085"/>
                </a:cubicBezTo>
                <a:close/>
                <a:moveTo>
                  <a:pt x="11872937" y="61350"/>
                </a:moveTo>
                <a:cubicBezTo>
                  <a:pt x="11875105" y="59905"/>
                  <a:pt x="11876911" y="63157"/>
                  <a:pt x="11874743" y="64601"/>
                </a:cubicBezTo>
                <a:cubicBezTo>
                  <a:pt x="11872214" y="66047"/>
                  <a:pt x="11869686" y="67492"/>
                  <a:pt x="11867157" y="69299"/>
                </a:cubicBezTo>
                <a:cubicBezTo>
                  <a:pt x="11874021" y="69660"/>
                  <a:pt x="11880884" y="69660"/>
                  <a:pt x="11888110" y="70383"/>
                </a:cubicBezTo>
                <a:cubicBezTo>
                  <a:pt x="11908701" y="72550"/>
                  <a:pt x="11930377" y="74718"/>
                  <a:pt x="11944827" y="91338"/>
                </a:cubicBezTo>
                <a:cubicBezTo>
                  <a:pt x="11959278" y="108319"/>
                  <a:pt x="11956749" y="136861"/>
                  <a:pt x="11956749" y="157817"/>
                </a:cubicBezTo>
                <a:cubicBezTo>
                  <a:pt x="11956749" y="187082"/>
                  <a:pt x="11956749" y="215986"/>
                  <a:pt x="11955303" y="245612"/>
                </a:cubicBezTo>
                <a:cubicBezTo>
                  <a:pt x="11954581" y="262954"/>
                  <a:pt x="11953859" y="281019"/>
                  <a:pt x="11952775" y="298362"/>
                </a:cubicBezTo>
                <a:cubicBezTo>
                  <a:pt x="11952052" y="309922"/>
                  <a:pt x="11950968" y="321124"/>
                  <a:pt x="11946633" y="331601"/>
                </a:cubicBezTo>
                <a:cubicBezTo>
                  <a:pt x="11937241" y="354724"/>
                  <a:pt x="11914482" y="359059"/>
                  <a:pt x="11892083" y="360143"/>
                </a:cubicBezTo>
                <a:cubicBezTo>
                  <a:pt x="11858848" y="361588"/>
                  <a:pt x="11825973" y="364840"/>
                  <a:pt x="11792376" y="364840"/>
                </a:cubicBezTo>
                <a:cubicBezTo>
                  <a:pt x="11758417" y="364840"/>
                  <a:pt x="11724097" y="363034"/>
                  <a:pt x="11690500" y="361227"/>
                </a:cubicBezTo>
                <a:cubicBezTo>
                  <a:pt x="11673522" y="360505"/>
                  <a:pt x="11656542" y="360505"/>
                  <a:pt x="11639563" y="360866"/>
                </a:cubicBezTo>
                <a:cubicBezTo>
                  <a:pt x="11625474" y="361588"/>
                  <a:pt x="11610302" y="363395"/>
                  <a:pt x="11596573" y="360505"/>
                </a:cubicBezTo>
                <a:cubicBezTo>
                  <a:pt x="11574536" y="355446"/>
                  <a:pt x="11553223" y="337381"/>
                  <a:pt x="11549971" y="314258"/>
                </a:cubicBezTo>
                <a:cubicBezTo>
                  <a:pt x="11547804" y="301251"/>
                  <a:pt x="11549971" y="287884"/>
                  <a:pt x="11551777" y="274877"/>
                </a:cubicBezTo>
                <a:cubicBezTo>
                  <a:pt x="11553945" y="260425"/>
                  <a:pt x="11552499" y="245973"/>
                  <a:pt x="11551777" y="231521"/>
                </a:cubicBezTo>
                <a:cubicBezTo>
                  <a:pt x="11551055" y="215262"/>
                  <a:pt x="11555390" y="199727"/>
                  <a:pt x="11555390" y="183469"/>
                </a:cubicBezTo>
                <a:cubicBezTo>
                  <a:pt x="11555029" y="168294"/>
                  <a:pt x="11552861" y="153481"/>
                  <a:pt x="11552499" y="138306"/>
                </a:cubicBezTo>
                <a:cubicBezTo>
                  <a:pt x="11552499" y="137946"/>
                  <a:pt x="11552861" y="137584"/>
                  <a:pt x="11552861" y="136861"/>
                </a:cubicBezTo>
                <a:cubicBezTo>
                  <a:pt x="11552139" y="130719"/>
                  <a:pt x="11552861" y="124216"/>
                  <a:pt x="11554667" y="118073"/>
                </a:cubicBezTo>
                <a:cubicBezTo>
                  <a:pt x="11555390" y="106873"/>
                  <a:pt x="11558280" y="96396"/>
                  <a:pt x="11565506" y="88447"/>
                </a:cubicBezTo>
                <a:cubicBezTo>
                  <a:pt x="11579595" y="73273"/>
                  <a:pt x="11604160" y="72189"/>
                  <a:pt x="11623307" y="71828"/>
                </a:cubicBezTo>
                <a:cubicBezTo>
                  <a:pt x="11681830" y="71105"/>
                  <a:pt x="11740715" y="73273"/>
                  <a:pt x="11799240" y="70743"/>
                </a:cubicBezTo>
                <a:cubicBezTo>
                  <a:pt x="11815858" y="70021"/>
                  <a:pt x="11832476" y="69299"/>
                  <a:pt x="11848733" y="69299"/>
                </a:cubicBezTo>
                <a:cubicBezTo>
                  <a:pt x="11852344" y="66770"/>
                  <a:pt x="11855957" y="64601"/>
                  <a:pt x="11859570" y="62434"/>
                </a:cubicBezTo>
                <a:cubicBezTo>
                  <a:pt x="11861376" y="61350"/>
                  <a:pt x="11862822" y="64241"/>
                  <a:pt x="11861016" y="65685"/>
                </a:cubicBezTo>
                <a:cubicBezTo>
                  <a:pt x="11859209" y="66408"/>
                  <a:pt x="11857403" y="67854"/>
                  <a:pt x="11855235" y="69299"/>
                </a:cubicBezTo>
                <a:cubicBezTo>
                  <a:pt x="11857403" y="69299"/>
                  <a:pt x="11859570" y="69299"/>
                  <a:pt x="11861376" y="69299"/>
                </a:cubicBezTo>
                <a:cubicBezTo>
                  <a:pt x="11865351" y="66408"/>
                  <a:pt x="11868963" y="63157"/>
                  <a:pt x="11872937" y="61350"/>
                </a:cubicBezTo>
                <a:close/>
                <a:moveTo>
                  <a:pt x="8136300" y="59796"/>
                </a:moveTo>
                <a:cubicBezTo>
                  <a:pt x="8138219" y="59327"/>
                  <a:pt x="8140294" y="60159"/>
                  <a:pt x="8140710" y="62659"/>
                </a:cubicBezTo>
                <a:cubicBezTo>
                  <a:pt x="8144030" y="85985"/>
                  <a:pt x="8146520" y="109729"/>
                  <a:pt x="8144859" y="133889"/>
                </a:cubicBezTo>
                <a:cubicBezTo>
                  <a:pt x="8143615" y="148468"/>
                  <a:pt x="8141539" y="163463"/>
                  <a:pt x="8129504" y="172628"/>
                </a:cubicBezTo>
                <a:cubicBezTo>
                  <a:pt x="8114564" y="183875"/>
                  <a:pt x="8090908" y="184291"/>
                  <a:pt x="8073062" y="186374"/>
                </a:cubicBezTo>
                <a:cubicBezTo>
                  <a:pt x="8049821" y="188872"/>
                  <a:pt x="8027410" y="188872"/>
                  <a:pt x="8004170" y="184291"/>
                </a:cubicBezTo>
                <a:cubicBezTo>
                  <a:pt x="8002509" y="183875"/>
                  <a:pt x="8002925" y="180542"/>
                  <a:pt x="8004584" y="180959"/>
                </a:cubicBezTo>
                <a:cubicBezTo>
                  <a:pt x="8025335" y="182625"/>
                  <a:pt x="8045256" y="183041"/>
                  <a:pt x="8065592" y="180542"/>
                </a:cubicBezTo>
                <a:cubicBezTo>
                  <a:pt x="8083437" y="178460"/>
                  <a:pt x="8107094" y="178043"/>
                  <a:pt x="8122449" y="168463"/>
                </a:cubicBezTo>
                <a:cubicBezTo>
                  <a:pt x="8136560" y="159298"/>
                  <a:pt x="8137390" y="140136"/>
                  <a:pt x="8137805" y="124724"/>
                </a:cubicBezTo>
                <a:cubicBezTo>
                  <a:pt x="8138635" y="104313"/>
                  <a:pt x="8135315" y="84736"/>
                  <a:pt x="8132824" y="64742"/>
                </a:cubicBezTo>
                <a:cubicBezTo>
                  <a:pt x="8132617" y="62034"/>
                  <a:pt x="8134381" y="60264"/>
                  <a:pt x="8136300" y="59796"/>
                </a:cubicBezTo>
                <a:close/>
                <a:moveTo>
                  <a:pt x="5478481" y="58852"/>
                </a:moveTo>
                <a:cubicBezTo>
                  <a:pt x="5481395" y="58852"/>
                  <a:pt x="5481395" y="63226"/>
                  <a:pt x="5478481" y="63226"/>
                </a:cubicBezTo>
                <a:cubicBezTo>
                  <a:pt x="5460979" y="63623"/>
                  <a:pt x="5442382" y="66008"/>
                  <a:pt x="5425244" y="62828"/>
                </a:cubicBezTo>
                <a:cubicBezTo>
                  <a:pt x="5424516" y="62828"/>
                  <a:pt x="5424516" y="61635"/>
                  <a:pt x="5425244" y="61635"/>
                </a:cubicBezTo>
                <a:cubicBezTo>
                  <a:pt x="5442382" y="58455"/>
                  <a:pt x="5461344" y="58455"/>
                  <a:pt x="5478481" y="58852"/>
                </a:cubicBezTo>
                <a:close/>
                <a:moveTo>
                  <a:pt x="11587123" y="58681"/>
                </a:moveTo>
                <a:cubicBezTo>
                  <a:pt x="11589291" y="58315"/>
                  <a:pt x="11590375" y="61975"/>
                  <a:pt x="11587845" y="62341"/>
                </a:cubicBezTo>
                <a:cubicBezTo>
                  <a:pt x="11569053" y="66366"/>
                  <a:pt x="11547370" y="81737"/>
                  <a:pt x="11544841" y="102597"/>
                </a:cubicBezTo>
                <a:cubicBezTo>
                  <a:pt x="11544841" y="104062"/>
                  <a:pt x="11543034" y="104062"/>
                  <a:pt x="11543034" y="102597"/>
                </a:cubicBezTo>
                <a:cubicBezTo>
                  <a:pt x="11543756" y="80640"/>
                  <a:pt x="11566885" y="61243"/>
                  <a:pt x="11587123" y="58681"/>
                </a:cubicBezTo>
                <a:close/>
                <a:moveTo>
                  <a:pt x="9141927" y="57456"/>
                </a:moveTo>
                <a:cubicBezTo>
                  <a:pt x="9143204" y="56349"/>
                  <a:pt x="9144661" y="56626"/>
                  <a:pt x="9145526" y="57456"/>
                </a:cubicBezTo>
                <a:cubicBezTo>
                  <a:pt x="9146392" y="58285"/>
                  <a:pt x="9146665" y="59667"/>
                  <a:pt x="9145571" y="60774"/>
                </a:cubicBezTo>
                <a:cubicBezTo>
                  <a:pt x="9134275" y="69992"/>
                  <a:pt x="9123708" y="79210"/>
                  <a:pt x="9108767" y="79947"/>
                </a:cubicBezTo>
                <a:cubicBezTo>
                  <a:pt x="9097836" y="80316"/>
                  <a:pt x="9085446" y="78841"/>
                  <a:pt x="9078887" y="69254"/>
                </a:cubicBezTo>
                <a:cubicBezTo>
                  <a:pt x="9078158" y="68148"/>
                  <a:pt x="9079616" y="67411"/>
                  <a:pt x="9080345" y="67780"/>
                </a:cubicBezTo>
                <a:cubicBezTo>
                  <a:pt x="9088361" y="76260"/>
                  <a:pt x="9102937" y="77366"/>
                  <a:pt x="9113869" y="74785"/>
                </a:cubicBezTo>
                <a:cubicBezTo>
                  <a:pt x="9125530" y="71835"/>
                  <a:pt x="9132818" y="64093"/>
                  <a:pt x="9141927" y="57456"/>
                </a:cubicBezTo>
                <a:close/>
                <a:moveTo>
                  <a:pt x="5144317" y="56819"/>
                </a:moveTo>
                <a:cubicBezTo>
                  <a:pt x="5144674" y="56463"/>
                  <a:pt x="5145751" y="56463"/>
                  <a:pt x="5145392" y="57177"/>
                </a:cubicBezTo>
                <a:cubicBezTo>
                  <a:pt x="5143598" y="62531"/>
                  <a:pt x="5140367" y="68242"/>
                  <a:pt x="5137496" y="72525"/>
                </a:cubicBezTo>
                <a:cubicBezTo>
                  <a:pt x="5136418" y="73597"/>
                  <a:pt x="5134980" y="72525"/>
                  <a:pt x="5135340" y="71454"/>
                </a:cubicBezTo>
                <a:cubicBezTo>
                  <a:pt x="5136776" y="68956"/>
                  <a:pt x="5138571" y="66457"/>
                  <a:pt x="5140007" y="63959"/>
                </a:cubicBezTo>
                <a:cubicBezTo>
                  <a:pt x="5141801" y="61817"/>
                  <a:pt x="5143238" y="59319"/>
                  <a:pt x="5144317" y="56819"/>
                </a:cubicBezTo>
                <a:close/>
                <a:moveTo>
                  <a:pt x="5142864" y="52445"/>
                </a:moveTo>
                <a:cubicBezTo>
                  <a:pt x="5143197" y="51692"/>
                  <a:pt x="5144188" y="52069"/>
                  <a:pt x="5143858" y="52822"/>
                </a:cubicBezTo>
                <a:cubicBezTo>
                  <a:pt x="5142535" y="56965"/>
                  <a:pt x="5140545" y="60731"/>
                  <a:pt x="5138890" y="64497"/>
                </a:cubicBezTo>
                <a:cubicBezTo>
                  <a:pt x="5138228" y="65627"/>
                  <a:pt x="5136570" y="64497"/>
                  <a:pt x="5137233" y="63367"/>
                </a:cubicBezTo>
                <a:cubicBezTo>
                  <a:pt x="5139221" y="59601"/>
                  <a:pt x="5140878" y="55835"/>
                  <a:pt x="5142864" y="52445"/>
                </a:cubicBezTo>
                <a:close/>
                <a:moveTo>
                  <a:pt x="5477311" y="51628"/>
                </a:moveTo>
                <a:cubicBezTo>
                  <a:pt x="5479813" y="51628"/>
                  <a:pt x="5479454" y="55742"/>
                  <a:pt x="5477311" y="55742"/>
                </a:cubicBezTo>
                <a:cubicBezTo>
                  <a:pt x="5451591" y="55742"/>
                  <a:pt x="5425511" y="56492"/>
                  <a:pt x="5400148" y="54621"/>
                </a:cubicBezTo>
                <a:cubicBezTo>
                  <a:pt x="5399077" y="54621"/>
                  <a:pt x="5399077" y="52750"/>
                  <a:pt x="5400148" y="52750"/>
                </a:cubicBezTo>
                <a:cubicBezTo>
                  <a:pt x="5425511" y="50505"/>
                  <a:pt x="5451591" y="51628"/>
                  <a:pt x="5477311" y="51628"/>
                </a:cubicBezTo>
                <a:close/>
                <a:moveTo>
                  <a:pt x="9161098" y="50799"/>
                </a:moveTo>
                <a:cubicBezTo>
                  <a:pt x="9162224" y="51378"/>
                  <a:pt x="9162944" y="52625"/>
                  <a:pt x="9162224" y="53873"/>
                </a:cubicBezTo>
                <a:cubicBezTo>
                  <a:pt x="9151062" y="71692"/>
                  <a:pt x="9133061" y="87730"/>
                  <a:pt x="9111100" y="89156"/>
                </a:cubicBezTo>
                <a:cubicBezTo>
                  <a:pt x="9100659" y="89869"/>
                  <a:pt x="9088779" y="89512"/>
                  <a:pt x="9079778" y="84166"/>
                </a:cubicBezTo>
                <a:cubicBezTo>
                  <a:pt x="9069338" y="78107"/>
                  <a:pt x="9061058" y="69910"/>
                  <a:pt x="9050617" y="64208"/>
                </a:cubicBezTo>
                <a:cubicBezTo>
                  <a:pt x="9049537" y="63851"/>
                  <a:pt x="9050257" y="62426"/>
                  <a:pt x="9051337" y="62782"/>
                </a:cubicBezTo>
                <a:cubicBezTo>
                  <a:pt x="9068978" y="69910"/>
                  <a:pt x="9081218" y="84879"/>
                  <a:pt x="9102100" y="84523"/>
                </a:cubicBezTo>
                <a:cubicBezTo>
                  <a:pt x="9126581" y="84523"/>
                  <a:pt x="9144942" y="71692"/>
                  <a:pt x="9157543" y="51734"/>
                </a:cubicBezTo>
                <a:cubicBezTo>
                  <a:pt x="9158443" y="50308"/>
                  <a:pt x="9159973" y="50219"/>
                  <a:pt x="9161098" y="50799"/>
                </a:cubicBezTo>
                <a:close/>
                <a:moveTo>
                  <a:pt x="4780553" y="47544"/>
                </a:moveTo>
                <a:cubicBezTo>
                  <a:pt x="4783616" y="46505"/>
                  <a:pt x="4785656" y="51702"/>
                  <a:pt x="4782595" y="53780"/>
                </a:cubicBezTo>
                <a:cubicBezTo>
                  <a:pt x="4772899" y="58977"/>
                  <a:pt x="4762178" y="62094"/>
                  <a:pt x="4751972" y="66252"/>
                </a:cubicBezTo>
                <a:cubicBezTo>
                  <a:pt x="4740742" y="70410"/>
                  <a:pt x="4729513" y="76126"/>
                  <a:pt x="4717773" y="78724"/>
                </a:cubicBezTo>
                <a:cubicBezTo>
                  <a:pt x="4715731" y="79243"/>
                  <a:pt x="4715219" y="75606"/>
                  <a:pt x="4717262" y="75085"/>
                </a:cubicBezTo>
                <a:cubicBezTo>
                  <a:pt x="4730025" y="70929"/>
                  <a:pt x="4742275" y="65213"/>
                  <a:pt x="4754013" y="60016"/>
                </a:cubicBezTo>
                <a:cubicBezTo>
                  <a:pt x="4761669" y="56899"/>
                  <a:pt x="4769325" y="53780"/>
                  <a:pt x="4775958" y="50143"/>
                </a:cubicBezTo>
                <a:cubicBezTo>
                  <a:pt x="4776469" y="49104"/>
                  <a:pt x="4776981" y="48583"/>
                  <a:pt x="4778000" y="48064"/>
                </a:cubicBezTo>
                <a:cubicBezTo>
                  <a:pt x="4779023" y="48064"/>
                  <a:pt x="4779532" y="48064"/>
                  <a:pt x="4780553" y="47544"/>
                </a:cubicBezTo>
                <a:close/>
                <a:moveTo>
                  <a:pt x="10034434" y="47404"/>
                </a:moveTo>
                <a:cubicBezTo>
                  <a:pt x="10034806" y="45254"/>
                  <a:pt x="10038516" y="46329"/>
                  <a:pt x="10038144" y="48478"/>
                </a:cubicBezTo>
                <a:cubicBezTo>
                  <a:pt x="10032208" y="80714"/>
                  <a:pt x="10024417" y="112592"/>
                  <a:pt x="10023304" y="145544"/>
                </a:cubicBezTo>
                <a:cubicBezTo>
                  <a:pt x="10023304" y="149842"/>
                  <a:pt x="10016625" y="149842"/>
                  <a:pt x="10016625" y="145544"/>
                </a:cubicBezTo>
                <a:cubicBezTo>
                  <a:pt x="10017367" y="111876"/>
                  <a:pt x="10027014" y="79998"/>
                  <a:pt x="10034434" y="47404"/>
                </a:cubicBezTo>
                <a:close/>
                <a:moveTo>
                  <a:pt x="7549436" y="46112"/>
                </a:moveTo>
                <a:cubicBezTo>
                  <a:pt x="7550271" y="44864"/>
                  <a:pt x="7552358" y="46529"/>
                  <a:pt x="7551105" y="47777"/>
                </a:cubicBezTo>
                <a:cubicBezTo>
                  <a:pt x="7537324" y="63595"/>
                  <a:pt x="7523126" y="78995"/>
                  <a:pt x="7510598" y="95644"/>
                </a:cubicBezTo>
                <a:cubicBezTo>
                  <a:pt x="7500157" y="108548"/>
                  <a:pt x="7490971" y="123948"/>
                  <a:pt x="7478442" y="134771"/>
                </a:cubicBezTo>
                <a:cubicBezTo>
                  <a:pt x="7475102" y="137685"/>
                  <a:pt x="7470508" y="133106"/>
                  <a:pt x="7473431" y="129775"/>
                </a:cubicBezTo>
                <a:cubicBezTo>
                  <a:pt x="7498487" y="101472"/>
                  <a:pt x="7523126" y="73168"/>
                  <a:pt x="7549436" y="46112"/>
                </a:cubicBezTo>
                <a:close/>
                <a:moveTo>
                  <a:pt x="4759614" y="39172"/>
                </a:moveTo>
                <a:cubicBezTo>
                  <a:pt x="4763167" y="37637"/>
                  <a:pt x="4765709" y="42754"/>
                  <a:pt x="4762660" y="44800"/>
                </a:cubicBezTo>
                <a:cubicBezTo>
                  <a:pt x="4752507" y="50939"/>
                  <a:pt x="4740829" y="54009"/>
                  <a:pt x="4730164" y="58615"/>
                </a:cubicBezTo>
                <a:cubicBezTo>
                  <a:pt x="4721534" y="62196"/>
                  <a:pt x="4712904" y="66290"/>
                  <a:pt x="4703763" y="69359"/>
                </a:cubicBezTo>
                <a:cubicBezTo>
                  <a:pt x="4700714" y="70383"/>
                  <a:pt x="4699702" y="65266"/>
                  <a:pt x="4702747" y="64243"/>
                </a:cubicBezTo>
                <a:cubicBezTo>
                  <a:pt x="4721534" y="57592"/>
                  <a:pt x="4741337" y="48893"/>
                  <a:pt x="4759614" y="39172"/>
                </a:cubicBezTo>
                <a:close/>
                <a:moveTo>
                  <a:pt x="873552" y="30984"/>
                </a:moveTo>
                <a:cubicBezTo>
                  <a:pt x="872829" y="28095"/>
                  <a:pt x="868856" y="28817"/>
                  <a:pt x="868494" y="31346"/>
                </a:cubicBezTo>
                <a:cubicBezTo>
                  <a:pt x="868494" y="32068"/>
                  <a:pt x="868494" y="32430"/>
                  <a:pt x="868494" y="32790"/>
                </a:cubicBezTo>
                <a:cubicBezTo>
                  <a:pt x="867771" y="33513"/>
                  <a:pt x="867410" y="33874"/>
                  <a:pt x="867049" y="34597"/>
                </a:cubicBezTo>
                <a:cubicBezTo>
                  <a:pt x="862714" y="45072"/>
                  <a:pt x="859101" y="56631"/>
                  <a:pt x="854403" y="67468"/>
                </a:cubicBezTo>
                <a:cubicBezTo>
                  <a:pt x="849706" y="79388"/>
                  <a:pt x="843564" y="90585"/>
                  <a:pt x="840313" y="102867"/>
                </a:cubicBezTo>
                <a:cubicBezTo>
                  <a:pt x="838145" y="103229"/>
                  <a:pt x="837061" y="105757"/>
                  <a:pt x="838868" y="106841"/>
                </a:cubicBezTo>
                <a:cubicBezTo>
                  <a:pt x="846093" y="111536"/>
                  <a:pt x="854403" y="112259"/>
                  <a:pt x="862714" y="112259"/>
                </a:cubicBezTo>
                <a:cubicBezTo>
                  <a:pt x="872468" y="112620"/>
                  <a:pt x="882223" y="111898"/>
                  <a:pt x="892339" y="112259"/>
                </a:cubicBezTo>
                <a:cubicBezTo>
                  <a:pt x="895230" y="114065"/>
                  <a:pt x="900288" y="113704"/>
                  <a:pt x="901733" y="110092"/>
                </a:cubicBezTo>
                <a:cubicBezTo>
                  <a:pt x="903178" y="108647"/>
                  <a:pt x="903178" y="105757"/>
                  <a:pt x="901733" y="103951"/>
                </a:cubicBezTo>
                <a:cubicBezTo>
                  <a:pt x="899204" y="79026"/>
                  <a:pt x="881140" y="60243"/>
                  <a:pt x="874636" y="36764"/>
                </a:cubicBezTo>
                <a:cubicBezTo>
                  <a:pt x="874636" y="36403"/>
                  <a:pt x="874636" y="36041"/>
                  <a:pt x="874998" y="35680"/>
                </a:cubicBezTo>
                <a:cubicBezTo>
                  <a:pt x="874998" y="34236"/>
                  <a:pt x="874274" y="33513"/>
                  <a:pt x="873552" y="32790"/>
                </a:cubicBezTo>
                <a:cubicBezTo>
                  <a:pt x="873552" y="32068"/>
                  <a:pt x="873552" y="31346"/>
                  <a:pt x="873552" y="30984"/>
                </a:cubicBezTo>
                <a:close/>
                <a:moveTo>
                  <a:pt x="4736903" y="30722"/>
                </a:moveTo>
                <a:cubicBezTo>
                  <a:pt x="4739453" y="28768"/>
                  <a:pt x="4743532" y="32188"/>
                  <a:pt x="4740985" y="35119"/>
                </a:cubicBezTo>
                <a:cubicBezTo>
                  <a:pt x="4735370" y="40982"/>
                  <a:pt x="4723639" y="42935"/>
                  <a:pt x="4716496" y="46356"/>
                </a:cubicBezTo>
                <a:cubicBezTo>
                  <a:pt x="4707823" y="50264"/>
                  <a:pt x="4699662" y="53684"/>
                  <a:pt x="4690991" y="56615"/>
                </a:cubicBezTo>
                <a:cubicBezTo>
                  <a:pt x="4687420" y="57103"/>
                  <a:pt x="4686397" y="52706"/>
                  <a:pt x="4689460" y="51730"/>
                </a:cubicBezTo>
                <a:cubicBezTo>
                  <a:pt x="4699153" y="48798"/>
                  <a:pt x="4707312" y="43913"/>
                  <a:pt x="4716496" y="40004"/>
                </a:cubicBezTo>
                <a:cubicBezTo>
                  <a:pt x="4723128" y="37561"/>
                  <a:pt x="4730781" y="35119"/>
                  <a:pt x="4736903" y="30722"/>
                </a:cubicBezTo>
                <a:close/>
                <a:moveTo>
                  <a:pt x="7531942" y="30496"/>
                </a:moveTo>
                <a:cubicBezTo>
                  <a:pt x="7534011" y="28409"/>
                  <a:pt x="7537736" y="31748"/>
                  <a:pt x="7535254" y="34251"/>
                </a:cubicBezTo>
                <a:cubicBezTo>
                  <a:pt x="7515385" y="54699"/>
                  <a:pt x="7498000" y="78903"/>
                  <a:pt x="7480201" y="101438"/>
                </a:cubicBezTo>
                <a:cubicBezTo>
                  <a:pt x="7477717" y="104776"/>
                  <a:pt x="7472337" y="101438"/>
                  <a:pt x="7474819" y="98099"/>
                </a:cubicBezTo>
                <a:cubicBezTo>
                  <a:pt x="7483926" y="85580"/>
                  <a:pt x="7494275" y="73896"/>
                  <a:pt x="7504208" y="62212"/>
                </a:cubicBezTo>
                <a:cubicBezTo>
                  <a:pt x="7513315" y="51778"/>
                  <a:pt x="7521593" y="40094"/>
                  <a:pt x="7531942" y="30496"/>
                </a:cubicBezTo>
                <a:close/>
                <a:moveTo>
                  <a:pt x="6920698" y="20964"/>
                </a:moveTo>
                <a:cubicBezTo>
                  <a:pt x="6953614" y="29415"/>
                  <a:pt x="6987105" y="33922"/>
                  <a:pt x="7019441" y="43498"/>
                </a:cubicBezTo>
                <a:cubicBezTo>
                  <a:pt x="7020598" y="43498"/>
                  <a:pt x="7020020" y="45188"/>
                  <a:pt x="7018865" y="44626"/>
                </a:cubicBezTo>
                <a:cubicBezTo>
                  <a:pt x="6985372" y="39556"/>
                  <a:pt x="6952459" y="32794"/>
                  <a:pt x="6919543" y="24345"/>
                </a:cubicBezTo>
                <a:cubicBezTo>
                  <a:pt x="6917234" y="24345"/>
                  <a:pt x="6918389" y="20400"/>
                  <a:pt x="6920698" y="20964"/>
                </a:cubicBezTo>
                <a:close/>
                <a:moveTo>
                  <a:pt x="8280488" y="20424"/>
                </a:moveTo>
                <a:cubicBezTo>
                  <a:pt x="8281643" y="19269"/>
                  <a:pt x="8283567" y="19269"/>
                  <a:pt x="8284337" y="20424"/>
                </a:cubicBezTo>
                <a:cubicBezTo>
                  <a:pt x="8285492" y="21578"/>
                  <a:pt x="8285492" y="23118"/>
                  <a:pt x="8284337" y="24273"/>
                </a:cubicBezTo>
                <a:cubicBezTo>
                  <a:pt x="8284337" y="24658"/>
                  <a:pt x="8283952" y="24658"/>
                  <a:pt x="8283952" y="25042"/>
                </a:cubicBezTo>
                <a:cubicBezTo>
                  <a:pt x="8283567" y="25427"/>
                  <a:pt x="8283183" y="25813"/>
                  <a:pt x="8282412" y="26197"/>
                </a:cubicBezTo>
                <a:cubicBezTo>
                  <a:pt x="8280874" y="26197"/>
                  <a:pt x="8279334" y="25427"/>
                  <a:pt x="8278948" y="23888"/>
                </a:cubicBezTo>
                <a:cubicBezTo>
                  <a:pt x="8278564" y="22733"/>
                  <a:pt x="8279334" y="21578"/>
                  <a:pt x="8280103" y="20809"/>
                </a:cubicBezTo>
                <a:cubicBezTo>
                  <a:pt x="8280488" y="20424"/>
                  <a:pt x="8280488" y="20424"/>
                  <a:pt x="8280488" y="20424"/>
                </a:cubicBezTo>
                <a:close/>
                <a:moveTo>
                  <a:pt x="5634812" y="18910"/>
                </a:moveTo>
                <a:cubicBezTo>
                  <a:pt x="5638817" y="32567"/>
                  <a:pt x="5636267" y="48380"/>
                  <a:pt x="5636995" y="62757"/>
                </a:cubicBezTo>
                <a:cubicBezTo>
                  <a:pt x="5637360" y="81087"/>
                  <a:pt x="5637723" y="99417"/>
                  <a:pt x="5637723" y="117386"/>
                </a:cubicBezTo>
                <a:cubicBezTo>
                  <a:pt x="5637723" y="118824"/>
                  <a:pt x="5636632" y="119902"/>
                  <a:pt x="5635542" y="119542"/>
                </a:cubicBezTo>
                <a:cubicBezTo>
                  <a:pt x="5635175" y="119542"/>
                  <a:pt x="5635175" y="119902"/>
                  <a:pt x="5635175" y="119902"/>
                </a:cubicBezTo>
                <a:cubicBezTo>
                  <a:pt x="5621347" y="119902"/>
                  <a:pt x="5607521" y="120621"/>
                  <a:pt x="5593692" y="120981"/>
                </a:cubicBezTo>
                <a:cubicBezTo>
                  <a:pt x="5584592" y="121339"/>
                  <a:pt x="5575499" y="121699"/>
                  <a:pt x="5567491" y="117386"/>
                </a:cubicBezTo>
                <a:cubicBezTo>
                  <a:pt x="5566033" y="116668"/>
                  <a:pt x="5567128" y="114871"/>
                  <a:pt x="5568219" y="115230"/>
                </a:cubicBezTo>
                <a:cubicBezTo>
                  <a:pt x="5587868" y="120981"/>
                  <a:pt x="5612616" y="116308"/>
                  <a:pt x="5633356" y="115230"/>
                </a:cubicBezTo>
                <a:cubicBezTo>
                  <a:pt x="5633356" y="99417"/>
                  <a:pt x="5633356" y="83961"/>
                  <a:pt x="5632994" y="68148"/>
                </a:cubicBezTo>
                <a:cubicBezTo>
                  <a:pt x="5632265" y="52334"/>
                  <a:pt x="5635175" y="34723"/>
                  <a:pt x="5632265" y="19269"/>
                </a:cubicBezTo>
                <a:cubicBezTo>
                  <a:pt x="5631902" y="17832"/>
                  <a:pt x="5634084" y="17113"/>
                  <a:pt x="5634812" y="18910"/>
                </a:cubicBezTo>
                <a:close/>
                <a:moveTo>
                  <a:pt x="4725346" y="18037"/>
                </a:moveTo>
                <a:cubicBezTo>
                  <a:pt x="4728391" y="15466"/>
                  <a:pt x="4732449" y="19579"/>
                  <a:pt x="4729913" y="23178"/>
                </a:cubicBezTo>
                <a:cubicBezTo>
                  <a:pt x="4723825" y="29346"/>
                  <a:pt x="4715200" y="32432"/>
                  <a:pt x="4707593" y="36031"/>
                </a:cubicBezTo>
                <a:cubicBezTo>
                  <a:pt x="4697953" y="40144"/>
                  <a:pt x="4688315" y="44771"/>
                  <a:pt x="4678168" y="48884"/>
                </a:cubicBezTo>
                <a:cubicBezTo>
                  <a:pt x="4675631" y="50425"/>
                  <a:pt x="4673096" y="45798"/>
                  <a:pt x="4675631" y="44771"/>
                </a:cubicBezTo>
                <a:cubicBezTo>
                  <a:pt x="4692374" y="37572"/>
                  <a:pt x="4711649" y="29860"/>
                  <a:pt x="4725346" y="18037"/>
                </a:cubicBezTo>
                <a:close/>
                <a:moveTo>
                  <a:pt x="5039282" y="16710"/>
                </a:moveTo>
                <a:cubicBezTo>
                  <a:pt x="5039282" y="16710"/>
                  <a:pt x="5039658" y="16710"/>
                  <a:pt x="5039658" y="17076"/>
                </a:cubicBezTo>
                <a:cubicBezTo>
                  <a:pt x="5040411" y="17076"/>
                  <a:pt x="5040789" y="17808"/>
                  <a:pt x="5040789" y="18539"/>
                </a:cubicBezTo>
                <a:cubicBezTo>
                  <a:pt x="5039282" y="24759"/>
                  <a:pt x="5040411" y="32076"/>
                  <a:pt x="5040035" y="38662"/>
                </a:cubicBezTo>
                <a:cubicBezTo>
                  <a:pt x="5039658" y="44515"/>
                  <a:pt x="5039282" y="50369"/>
                  <a:pt x="5039282" y="56223"/>
                </a:cubicBezTo>
                <a:cubicBezTo>
                  <a:pt x="5039282" y="57687"/>
                  <a:pt x="5037401" y="57320"/>
                  <a:pt x="5037401" y="56223"/>
                </a:cubicBezTo>
                <a:cubicBezTo>
                  <a:pt x="5037401" y="48540"/>
                  <a:pt x="5037401" y="40491"/>
                  <a:pt x="5037775" y="32808"/>
                </a:cubicBezTo>
                <a:cubicBezTo>
                  <a:pt x="5037775" y="28052"/>
                  <a:pt x="5037401" y="23661"/>
                  <a:pt x="5038153" y="18905"/>
                </a:cubicBezTo>
                <a:cubicBezTo>
                  <a:pt x="5034388" y="18905"/>
                  <a:pt x="5030998" y="18905"/>
                  <a:pt x="5027232" y="18905"/>
                </a:cubicBezTo>
                <a:cubicBezTo>
                  <a:pt x="5026855" y="18539"/>
                  <a:pt x="5026855" y="18173"/>
                  <a:pt x="5027232" y="17808"/>
                </a:cubicBezTo>
                <a:cubicBezTo>
                  <a:pt x="5030998" y="17076"/>
                  <a:pt x="5035141" y="16710"/>
                  <a:pt x="5039282" y="16710"/>
                </a:cubicBezTo>
                <a:close/>
                <a:moveTo>
                  <a:pt x="6924617" y="15330"/>
                </a:moveTo>
                <a:cubicBezTo>
                  <a:pt x="6937907" y="17120"/>
                  <a:pt x="6950042" y="21295"/>
                  <a:pt x="6962755" y="23680"/>
                </a:cubicBezTo>
                <a:cubicBezTo>
                  <a:pt x="6974890" y="26068"/>
                  <a:pt x="6987603" y="28454"/>
                  <a:pt x="6999738" y="32628"/>
                </a:cubicBezTo>
                <a:cubicBezTo>
                  <a:pt x="7000315" y="33225"/>
                  <a:pt x="6999738" y="35016"/>
                  <a:pt x="6999160" y="34418"/>
                </a:cubicBezTo>
                <a:cubicBezTo>
                  <a:pt x="6986447" y="30840"/>
                  <a:pt x="6974312" y="29647"/>
                  <a:pt x="6961599" y="27261"/>
                </a:cubicBezTo>
                <a:cubicBezTo>
                  <a:pt x="6949464" y="25471"/>
                  <a:pt x="6937329" y="20699"/>
                  <a:pt x="6924617" y="19506"/>
                </a:cubicBezTo>
                <a:cubicBezTo>
                  <a:pt x="6922305" y="18909"/>
                  <a:pt x="6922305" y="15330"/>
                  <a:pt x="6924617" y="15330"/>
                </a:cubicBezTo>
                <a:close/>
                <a:moveTo>
                  <a:pt x="5045691" y="11940"/>
                </a:moveTo>
                <a:cubicBezTo>
                  <a:pt x="5047158" y="11940"/>
                  <a:pt x="5047158" y="13755"/>
                  <a:pt x="5046425" y="14118"/>
                </a:cubicBezTo>
                <a:cubicBezTo>
                  <a:pt x="5046425" y="35533"/>
                  <a:pt x="5044957" y="56584"/>
                  <a:pt x="5044223" y="77998"/>
                </a:cubicBezTo>
                <a:cubicBezTo>
                  <a:pt x="5044223" y="78362"/>
                  <a:pt x="5043857" y="78362"/>
                  <a:pt x="5043488" y="77998"/>
                </a:cubicBezTo>
                <a:cubicBezTo>
                  <a:pt x="5042022" y="56584"/>
                  <a:pt x="5044223" y="35533"/>
                  <a:pt x="5044223" y="14118"/>
                </a:cubicBezTo>
                <a:cubicBezTo>
                  <a:pt x="5037617" y="14118"/>
                  <a:pt x="5031012" y="14118"/>
                  <a:pt x="5024409" y="13755"/>
                </a:cubicBezTo>
                <a:cubicBezTo>
                  <a:pt x="5023674" y="13755"/>
                  <a:pt x="5023674" y="13029"/>
                  <a:pt x="5024409" y="13029"/>
                </a:cubicBezTo>
                <a:cubicBezTo>
                  <a:pt x="5031745" y="12666"/>
                  <a:pt x="5038719" y="11940"/>
                  <a:pt x="5045691" y="11940"/>
                </a:cubicBezTo>
                <a:close/>
                <a:moveTo>
                  <a:pt x="7515698" y="11197"/>
                </a:moveTo>
                <a:cubicBezTo>
                  <a:pt x="7518582" y="8300"/>
                  <a:pt x="7523113" y="12853"/>
                  <a:pt x="7520230" y="15751"/>
                </a:cubicBezTo>
                <a:cubicBezTo>
                  <a:pt x="7505398" y="33964"/>
                  <a:pt x="7487683" y="50520"/>
                  <a:pt x="7474087" y="69561"/>
                </a:cubicBezTo>
                <a:cubicBezTo>
                  <a:pt x="7471616" y="73701"/>
                  <a:pt x="7465024" y="69976"/>
                  <a:pt x="7467907" y="65836"/>
                </a:cubicBezTo>
                <a:cubicBezTo>
                  <a:pt x="7473675" y="55488"/>
                  <a:pt x="7483151" y="47209"/>
                  <a:pt x="7490979" y="38517"/>
                </a:cubicBezTo>
                <a:cubicBezTo>
                  <a:pt x="7499630" y="29825"/>
                  <a:pt x="7507869" y="20305"/>
                  <a:pt x="7515698" y="11197"/>
                </a:cubicBezTo>
                <a:close/>
                <a:moveTo>
                  <a:pt x="8276149" y="11115"/>
                </a:moveTo>
                <a:cubicBezTo>
                  <a:pt x="8277781" y="12053"/>
                  <a:pt x="8278869" y="13929"/>
                  <a:pt x="8277781" y="15805"/>
                </a:cubicBezTo>
                <a:cubicBezTo>
                  <a:pt x="8275605" y="19975"/>
                  <a:pt x="8273429" y="23727"/>
                  <a:pt x="8271252" y="27479"/>
                </a:cubicBezTo>
                <a:cubicBezTo>
                  <a:pt x="8268640" y="31649"/>
                  <a:pt x="8262111" y="27479"/>
                  <a:pt x="8264722" y="23727"/>
                </a:cubicBezTo>
                <a:cubicBezTo>
                  <a:pt x="8266899" y="19975"/>
                  <a:pt x="8269076" y="16222"/>
                  <a:pt x="8271252" y="12053"/>
                </a:cubicBezTo>
                <a:cubicBezTo>
                  <a:pt x="8272340" y="10176"/>
                  <a:pt x="8274517" y="10176"/>
                  <a:pt x="8276149" y="11115"/>
                </a:cubicBezTo>
                <a:close/>
                <a:moveTo>
                  <a:pt x="8260463" y="8756"/>
                </a:moveTo>
                <a:cubicBezTo>
                  <a:pt x="8261693" y="9484"/>
                  <a:pt x="8262441" y="11042"/>
                  <a:pt x="8261371" y="12704"/>
                </a:cubicBezTo>
                <a:cubicBezTo>
                  <a:pt x="8258376" y="18936"/>
                  <a:pt x="8254953" y="26000"/>
                  <a:pt x="8250675" y="30986"/>
                </a:cubicBezTo>
                <a:cubicBezTo>
                  <a:pt x="8248535" y="33479"/>
                  <a:pt x="8243829" y="30986"/>
                  <a:pt x="8245113" y="27662"/>
                </a:cubicBezTo>
                <a:cubicBezTo>
                  <a:pt x="8248108" y="21430"/>
                  <a:pt x="8252814" y="15613"/>
                  <a:pt x="8256665" y="9795"/>
                </a:cubicBezTo>
                <a:cubicBezTo>
                  <a:pt x="8257520" y="8133"/>
                  <a:pt x="8259232" y="8029"/>
                  <a:pt x="8260463" y="8756"/>
                </a:cubicBezTo>
                <a:close/>
                <a:moveTo>
                  <a:pt x="5103179" y="8744"/>
                </a:moveTo>
                <a:cubicBezTo>
                  <a:pt x="5094873" y="8744"/>
                  <a:pt x="5086571" y="8744"/>
                  <a:pt x="5078266" y="9105"/>
                </a:cubicBezTo>
                <a:cubicBezTo>
                  <a:pt x="5077904" y="10906"/>
                  <a:pt x="5077904" y="12707"/>
                  <a:pt x="5077544" y="14868"/>
                </a:cubicBezTo>
                <a:cubicBezTo>
                  <a:pt x="5077544" y="15229"/>
                  <a:pt x="5076461" y="15229"/>
                  <a:pt x="5076461" y="14507"/>
                </a:cubicBezTo>
                <a:cubicBezTo>
                  <a:pt x="5076820" y="12707"/>
                  <a:pt x="5076820" y="10906"/>
                  <a:pt x="5077183" y="9105"/>
                </a:cubicBezTo>
                <a:cubicBezTo>
                  <a:pt x="5076461" y="9105"/>
                  <a:pt x="5075379" y="9105"/>
                  <a:pt x="5074294" y="9105"/>
                </a:cubicBezTo>
                <a:cubicBezTo>
                  <a:pt x="5074294" y="11626"/>
                  <a:pt x="5073934" y="13787"/>
                  <a:pt x="5073934" y="16309"/>
                </a:cubicBezTo>
                <a:cubicBezTo>
                  <a:pt x="5073934" y="17030"/>
                  <a:pt x="5073210" y="17030"/>
                  <a:pt x="5073210" y="16309"/>
                </a:cubicBezTo>
                <a:cubicBezTo>
                  <a:pt x="5073210" y="13787"/>
                  <a:pt x="5073210" y="11626"/>
                  <a:pt x="5073570" y="9105"/>
                </a:cubicBezTo>
                <a:cubicBezTo>
                  <a:pt x="5072127" y="9105"/>
                  <a:pt x="5071405" y="9105"/>
                  <a:pt x="5070683" y="9105"/>
                </a:cubicBezTo>
                <a:cubicBezTo>
                  <a:pt x="5070683" y="12347"/>
                  <a:pt x="5071043" y="15949"/>
                  <a:pt x="5069961" y="18831"/>
                </a:cubicBezTo>
                <a:cubicBezTo>
                  <a:pt x="5069961" y="19191"/>
                  <a:pt x="5069239" y="18831"/>
                  <a:pt x="5069239" y="18470"/>
                </a:cubicBezTo>
                <a:cubicBezTo>
                  <a:pt x="5069961" y="15229"/>
                  <a:pt x="5069239" y="12347"/>
                  <a:pt x="5069600" y="9105"/>
                </a:cubicBezTo>
                <a:lnTo>
                  <a:pt x="5067073" y="9105"/>
                </a:lnTo>
                <a:cubicBezTo>
                  <a:pt x="5066710" y="11986"/>
                  <a:pt x="5067073" y="14868"/>
                  <a:pt x="5067073" y="18110"/>
                </a:cubicBezTo>
                <a:cubicBezTo>
                  <a:pt x="5067073" y="19911"/>
                  <a:pt x="5066710" y="22073"/>
                  <a:pt x="5066351" y="24594"/>
                </a:cubicBezTo>
                <a:cubicBezTo>
                  <a:pt x="5066351" y="24954"/>
                  <a:pt x="5065627" y="24594"/>
                  <a:pt x="5065627" y="24234"/>
                </a:cubicBezTo>
                <a:cubicBezTo>
                  <a:pt x="5066351" y="20992"/>
                  <a:pt x="5066351" y="17750"/>
                  <a:pt x="5065989" y="14507"/>
                </a:cubicBezTo>
                <a:cubicBezTo>
                  <a:pt x="5065989" y="12707"/>
                  <a:pt x="5065627" y="10906"/>
                  <a:pt x="5065989" y="9105"/>
                </a:cubicBezTo>
                <a:cubicBezTo>
                  <a:pt x="5065265" y="9105"/>
                  <a:pt x="5064545" y="9105"/>
                  <a:pt x="5063462" y="9105"/>
                </a:cubicBezTo>
                <a:cubicBezTo>
                  <a:pt x="5063462" y="15949"/>
                  <a:pt x="5064545" y="22073"/>
                  <a:pt x="5063462" y="28917"/>
                </a:cubicBezTo>
                <a:cubicBezTo>
                  <a:pt x="5063462" y="29277"/>
                  <a:pt x="5062738" y="29277"/>
                  <a:pt x="5062738" y="28917"/>
                </a:cubicBezTo>
                <a:cubicBezTo>
                  <a:pt x="5063462" y="22073"/>
                  <a:pt x="5062017" y="15949"/>
                  <a:pt x="5062017" y="9105"/>
                </a:cubicBezTo>
                <a:cubicBezTo>
                  <a:pt x="5061655" y="9105"/>
                  <a:pt x="5060934" y="9465"/>
                  <a:pt x="5060572" y="9465"/>
                </a:cubicBezTo>
                <a:cubicBezTo>
                  <a:pt x="5060934" y="16309"/>
                  <a:pt x="5061295" y="23154"/>
                  <a:pt x="5060934" y="29637"/>
                </a:cubicBezTo>
                <a:cubicBezTo>
                  <a:pt x="5060934" y="30357"/>
                  <a:pt x="5060572" y="30357"/>
                  <a:pt x="5060572" y="29637"/>
                </a:cubicBezTo>
                <a:cubicBezTo>
                  <a:pt x="5060213" y="23154"/>
                  <a:pt x="5059491" y="16309"/>
                  <a:pt x="5059491" y="9465"/>
                </a:cubicBezTo>
                <a:cubicBezTo>
                  <a:pt x="5059128" y="9465"/>
                  <a:pt x="5058768" y="9465"/>
                  <a:pt x="5058408" y="9465"/>
                </a:cubicBezTo>
                <a:lnTo>
                  <a:pt x="5058408" y="9825"/>
                </a:lnTo>
                <a:cubicBezTo>
                  <a:pt x="5059491" y="18110"/>
                  <a:pt x="5058408" y="26035"/>
                  <a:pt x="5058044" y="34320"/>
                </a:cubicBezTo>
                <a:cubicBezTo>
                  <a:pt x="5058044" y="34680"/>
                  <a:pt x="5057683" y="34680"/>
                  <a:pt x="5057683" y="34320"/>
                </a:cubicBezTo>
                <a:cubicBezTo>
                  <a:pt x="5057324" y="26035"/>
                  <a:pt x="5058408" y="18110"/>
                  <a:pt x="5057324" y="9825"/>
                </a:cubicBezTo>
                <a:cubicBezTo>
                  <a:pt x="5057324" y="9825"/>
                  <a:pt x="5057324" y="9825"/>
                  <a:pt x="5057324" y="9465"/>
                </a:cubicBezTo>
                <a:cubicBezTo>
                  <a:pt x="5056961" y="9465"/>
                  <a:pt x="5056241" y="9825"/>
                  <a:pt x="5055880" y="9825"/>
                </a:cubicBezTo>
                <a:cubicBezTo>
                  <a:pt x="5055517" y="11626"/>
                  <a:pt x="5055880" y="13787"/>
                  <a:pt x="5055880" y="15949"/>
                </a:cubicBezTo>
                <a:cubicBezTo>
                  <a:pt x="5055880" y="18470"/>
                  <a:pt x="5055880" y="20992"/>
                  <a:pt x="5055880" y="23513"/>
                </a:cubicBezTo>
                <a:cubicBezTo>
                  <a:pt x="5055880" y="28197"/>
                  <a:pt x="5055880" y="33239"/>
                  <a:pt x="5055517" y="37923"/>
                </a:cubicBezTo>
                <a:cubicBezTo>
                  <a:pt x="5055517" y="38282"/>
                  <a:pt x="5054796" y="38282"/>
                  <a:pt x="5054796" y="37923"/>
                </a:cubicBezTo>
                <a:cubicBezTo>
                  <a:pt x="5054435" y="32159"/>
                  <a:pt x="5054435" y="26035"/>
                  <a:pt x="5054435" y="20272"/>
                </a:cubicBezTo>
                <a:cubicBezTo>
                  <a:pt x="5054435" y="17030"/>
                  <a:pt x="5053713" y="13067"/>
                  <a:pt x="5054435" y="9825"/>
                </a:cubicBezTo>
                <a:cubicBezTo>
                  <a:pt x="5053713" y="9825"/>
                  <a:pt x="5053353" y="9825"/>
                  <a:pt x="5052630" y="9825"/>
                </a:cubicBezTo>
                <a:cubicBezTo>
                  <a:pt x="5052990" y="9825"/>
                  <a:pt x="5052990" y="10185"/>
                  <a:pt x="5052990" y="10185"/>
                </a:cubicBezTo>
                <a:cubicBezTo>
                  <a:pt x="5052270" y="68901"/>
                  <a:pt x="5054796" y="133741"/>
                  <a:pt x="5049740" y="192097"/>
                </a:cubicBezTo>
                <a:cubicBezTo>
                  <a:pt x="5054076" y="192458"/>
                  <a:pt x="5058408" y="192458"/>
                  <a:pt x="5062738" y="192817"/>
                </a:cubicBezTo>
                <a:cubicBezTo>
                  <a:pt x="5076099" y="192817"/>
                  <a:pt x="5089458" y="193178"/>
                  <a:pt x="5102818" y="193898"/>
                </a:cubicBezTo>
                <a:cubicBezTo>
                  <a:pt x="5120149" y="194259"/>
                  <a:pt x="5137479" y="193898"/>
                  <a:pt x="5154812" y="193178"/>
                </a:cubicBezTo>
                <a:cubicBezTo>
                  <a:pt x="5153008" y="179129"/>
                  <a:pt x="5154449" y="164720"/>
                  <a:pt x="5155174" y="150671"/>
                </a:cubicBezTo>
                <a:cubicBezTo>
                  <a:pt x="5155536" y="135542"/>
                  <a:pt x="5155536" y="120053"/>
                  <a:pt x="5155894" y="104923"/>
                </a:cubicBezTo>
                <a:cubicBezTo>
                  <a:pt x="5156258" y="73224"/>
                  <a:pt x="5155174" y="41164"/>
                  <a:pt x="5155174" y="9105"/>
                </a:cubicBezTo>
                <a:cubicBezTo>
                  <a:pt x="5151922" y="9105"/>
                  <a:pt x="5148312" y="9105"/>
                  <a:pt x="5144702" y="9105"/>
                </a:cubicBezTo>
                <a:cubicBezTo>
                  <a:pt x="5142898" y="10906"/>
                  <a:pt x="5140730" y="12707"/>
                  <a:pt x="5139647" y="15229"/>
                </a:cubicBezTo>
                <a:cubicBezTo>
                  <a:pt x="5139288" y="17030"/>
                  <a:pt x="5137119" y="16309"/>
                  <a:pt x="5137479" y="14868"/>
                </a:cubicBezTo>
                <a:cubicBezTo>
                  <a:pt x="5137842" y="12707"/>
                  <a:pt x="5139288" y="10906"/>
                  <a:pt x="5140730" y="9105"/>
                </a:cubicBezTo>
                <a:cubicBezTo>
                  <a:pt x="5139647" y="9105"/>
                  <a:pt x="5138564" y="9105"/>
                  <a:pt x="5137842" y="9105"/>
                </a:cubicBezTo>
                <a:cubicBezTo>
                  <a:pt x="5136397" y="10546"/>
                  <a:pt x="5134952" y="11986"/>
                  <a:pt x="5133509" y="13787"/>
                </a:cubicBezTo>
                <a:cubicBezTo>
                  <a:pt x="5132787" y="14868"/>
                  <a:pt x="5131342" y="13787"/>
                  <a:pt x="5132066" y="12707"/>
                </a:cubicBezTo>
                <a:cubicBezTo>
                  <a:pt x="5132787" y="11266"/>
                  <a:pt x="5133509" y="10546"/>
                  <a:pt x="5134229" y="9105"/>
                </a:cubicBezTo>
                <a:cubicBezTo>
                  <a:pt x="5124122" y="8744"/>
                  <a:pt x="5113651" y="8744"/>
                  <a:pt x="5103179" y="8744"/>
                </a:cubicBezTo>
                <a:close/>
                <a:moveTo>
                  <a:pt x="9673453" y="5551"/>
                </a:moveTo>
                <a:cubicBezTo>
                  <a:pt x="9675800" y="3704"/>
                  <a:pt x="9679232" y="3434"/>
                  <a:pt x="9682122" y="6136"/>
                </a:cubicBezTo>
                <a:cubicBezTo>
                  <a:pt x="9703433" y="25233"/>
                  <a:pt x="9727636" y="40006"/>
                  <a:pt x="9750393" y="56941"/>
                </a:cubicBezTo>
                <a:cubicBezTo>
                  <a:pt x="9774594" y="74597"/>
                  <a:pt x="9809633" y="94054"/>
                  <a:pt x="9824444" y="120717"/>
                </a:cubicBezTo>
                <a:cubicBezTo>
                  <a:pt x="9830224" y="131527"/>
                  <a:pt x="9817219" y="146660"/>
                  <a:pt x="9806744" y="138373"/>
                </a:cubicBezTo>
                <a:cubicBezTo>
                  <a:pt x="9778929" y="116754"/>
                  <a:pt x="9753644" y="91531"/>
                  <a:pt x="9726552" y="69552"/>
                </a:cubicBezTo>
                <a:cubicBezTo>
                  <a:pt x="9707768" y="54058"/>
                  <a:pt x="9681038" y="37844"/>
                  <a:pt x="9671285" y="14424"/>
                </a:cubicBezTo>
                <a:cubicBezTo>
                  <a:pt x="9669840" y="10821"/>
                  <a:pt x="9671105" y="7397"/>
                  <a:pt x="9673453" y="5551"/>
                </a:cubicBezTo>
                <a:close/>
                <a:moveTo>
                  <a:pt x="4710353" y="5281"/>
                </a:moveTo>
                <a:cubicBezTo>
                  <a:pt x="4712885" y="2163"/>
                  <a:pt x="4716932" y="7360"/>
                  <a:pt x="4713895" y="9957"/>
                </a:cubicBezTo>
                <a:cubicBezTo>
                  <a:pt x="4701750" y="19831"/>
                  <a:pt x="4685554" y="25028"/>
                  <a:pt x="4672397" y="33862"/>
                </a:cubicBezTo>
                <a:cubicBezTo>
                  <a:pt x="4671384" y="34901"/>
                  <a:pt x="4670877" y="33342"/>
                  <a:pt x="4671384" y="32823"/>
                </a:cubicBezTo>
                <a:cubicBezTo>
                  <a:pt x="4683531" y="23468"/>
                  <a:pt x="4699725" y="16713"/>
                  <a:pt x="4710353" y="5281"/>
                </a:cubicBezTo>
                <a:close/>
                <a:moveTo>
                  <a:pt x="206726" y="1186"/>
                </a:moveTo>
                <a:cubicBezTo>
                  <a:pt x="193987" y="329"/>
                  <a:pt x="180345" y="2132"/>
                  <a:pt x="167154" y="6100"/>
                </a:cubicBezTo>
                <a:cubicBezTo>
                  <a:pt x="110778" y="11150"/>
                  <a:pt x="88373" y="87977"/>
                  <a:pt x="107888" y="133064"/>
                </a:cubicBezTo>
                <a:cubicBezTo>
                  <a:pt x="131377" y="187889"/>
                  <a:pt x="200763" y="216023"/>
                  <a:pt x="251356" y="175986"/>
                </a:cubicBezTo>
                <a:cubicBezTo>
                  <a:pt x="310262" y="129457"/>
                  <a:pt x="299059" y="52990"/>
                  <a:pt x="240876" y="12232"/>
                </a:cubicBezTo>
                <a:cubicBezTo>
                  <a:pt x="231300" y="5559"/>
                  <a:pt x="219464" y="2042"/>
                  <a:pt x="206726" y="1186"/>
                </a:cubicBezTo>
                <a:close/>
                <a:moveTo>
                  <a:pt x="11258446" y="0"/>
                </a:moveTo>
                <a:lnTo>
                  <a:pt x="11294121" y="0"/>
                </a:lnTo>
                <a:lnTo>
                  <a:pt x="11266481" y="36675"/>
                </a:lnTo>
                <a:cubicBezTo>
                  <a:pt x="11258197" y="50240"/>
                  <a:pt x="11254055" y="64662"/>
                  <a:pt x="11262699" y="79804"/>
                </a:cubicBezTo>
                <a:cubicBezTo>
                  <a:pt x="11272784" y="97109"/>
                  <a:pt x="11247572" y="110089"/>
                  <a:pt x="11236047" y="94586"/>
                </a:cubicBezTo>
                <a:cubicBezTo>
                  <a:pt x="11222361" y="75838"/>
                  <a:pt x="11221640" y="52403"/>
                  <a:pt x="11233526" y="32213"/>
                </a:cubicBezTo>
                <a:close/>
                <a:moveTo>
                  <a:pt x="11012292" y="0"/>
                </a:moveTo>
                <a:lnTo>
                  <a:pt x="11036112" y="0"/>
                </a:lnTo>
                <a:lnTo>
                  <a:pt x="11036244" y="408"/>
                </a:lnTo>
                <a:lnTo>
                  <a:pt x="11036398" y="0"/>
                </a:lnTo>
                <a:lnTo>
                  <a:pt x="11043864" y="0"/>
                </a:lnTo>
                <a:lnTo>
                  <a:pt x="11039848" y="11951"/>
                </a:lnTo>
                <a:cubicBezTo>
                  <a:pt x="11040928" y="16279"/>
                  <a:pt x="11042010" y="20968"/>
                  <a:pt x="11043091" y="25298"/>
                </a:cubicBezTo>
                <a:lnTo>
                  <a:pt x="11052282" y="0"/>
                </a:lnTo>
                <a:lnTo>
                  <a:pt x="11059074" y="0"/>
                </a:lnTo>
                <a:lnTo>
                  <a:pt x="11045975" y="37562"/>
                </a:lnTo>
                <a:cubicBezTo>
                  <a:pt x="11047055" y="41529"/>
                  <a:pt x="11047776" y="46219"/>
                  <a:pt x="11048498" y="50548"/>
                </a:cubicBezTo>
                <a:cubicBezTo>
                  <a:pt x="11052462" y="38643"/>
                  <a:pt x="11057147" y="26379"/>
                  <a:pt x="11058949" y="13393"/>
                </a:cubicBezTo>
                <a:cubicBezTo>
                  <a:pt x="11059309" y="11590"/>
                  <a:pt x="11062554" y="12311"/>
                  <a:pt x="11062554" y="14115"/>
                </a:cubicBezTo>
                <a:cubicBezTo>
                  <a:pt x="11060752" y="30708"/>
                  <a:pt x="11055345" y="46940"/>
                  <a:pt x="11051020" y="63172"/>
                </a:cubicBezTo>
                <a:cubicBezTo>
                  <a:pt x="11052102" y="69665"/>
                  <a:pt x="11052822" y="75797"/>
                  <a:pt x="11053543" y="82290"/>
                </a:cubicBezTo>
                <a:cubicBezTo>
                  <a:pt x="11059309" y="72190"/>
                  <a:pt x="11063995" y="61729"/>
                  <a:pt x="11066879" y="50548"/>
                </a:cubicBezTo>
                <a:cubicBezTo>
                  <a:pt x="11067959" y="46940"/>
                  <a:pt x="11073006" y="48744"/>
                  <a:pt x="11072284" y="51990"/>
                </a:cubicBezTo>
                <a:cubicBezTo>
                  <a:pt x="11069041" y="66779"/>
                  <a:pt x="11062554" y="80847"/>
                  <a:pt x="11055345" y="94554"/>
                </a:cubicBezTo>
                <a:cubicBezTo>
                  <a:pt x="11055705" y="98883"/>
                  <a:pt x="11056066" y="103211"/>
                  <a:pt x="11056787" y="107901"/>
                </a:cubicBezTo>
                <a:cubicBezTo>
                  <a:pt x="11062554" y="94915"/>
                  <a:pt x="11070843" y="83011"/>
                  <a:pt x="11074086" y="68583"/>
                </a:cubicBezTo>
                <a:cubicBezTo>
                  <a:pt x="11074086" y="66779"/>
                  <a:pt x="11077330" y="67140"/>
                  <a:pt x="11077330" y="69304"/>
                </a:cubicBezTo>
                <a:cubicBezTo>
                  <a:pt x="11074808" y="86618"/>
                  <a:pt x="11066158" y="104655"/>
                  <a:pt x="11057868" y="120165"/>
                </a:cubicBezTo>
                <a:cubicBezTo>
                  <a:pt x="11057868" y="120526"/>
                  <a:pt x="11057868" y="120886"/>
                  <a:pt x="11057507" y="120886"/>
                </a:cubicBezTo>
                <a:cubicBezTo>
                  <a:pt x="11057868" y="127019"/>
                  <a:pt x="11058228" y="133512"/>
                  <a:pt x="11058589" y="139644"/>
                </a:cubicBezTo>
                <a:cubicBezTo>
                  <a:pt x="11065436" y="128462"/>
                  <a:pt x="11072284" y="116919"/>
                  <a:pt x="11076249" y="103572"/>
                </a:cubicBezTo>
                <a:cubicBezTo>
                  <a:pt x="11076970" y="101769"/>
                  <a:pt x="11079492" y="102490"/>
                  <a:pt x="11079133" y="104294"/>
                </a:cubicBezTo>
                <a:cubicBezTo>
                  <a:pt x="11078772" y="120526"/>
                  <a:pt x="11068681" y="138200"/>
                  <a:pt x="11059309" y="152630"/>
                </a:cubicBezTo>
                <a:cubicBezTo>
                  <a:pt x="11063274" y="152268"/>
                  <a:pt x="11066879" y="151908"/>
                  <a:pt x="11070843" y="151908"/>
                </a:cubicBezTo>
                <a:cubicBezTo>
                  <a:pt x="11074086" y="143251"/>
                  <a:pt x="11079492" y="134954"/>
                  <a:pt x="11083817" y="126658"/>
                </a:cubicBezTo>
                <a:cubicBezTo>
                  <a:pt x="11084899" y="124134"/>
                  <a:pt x="11089224" y="125937"/>
                  <a:pt x="11088503" y="128462"/>
                </a:cubicBezTo>
                <a:cubicBezTo>
                  <a:pt x="11085260" y="136758"/>
                  <a:pt x="11081655" y="144334"/>
                  <a:pt x="11078412" y="151908"/>
                </a:cubicBezTo>
                <a:cubicBezTo>
                  <a:pt x="11087782" y="152630"/>
                  <a:pt x="11097873" y="153351"/>
                  <a:pt x="11107966" y="154433"/>
                </a:cubicBezTo>
                <a:cubicBezTo>
                  <a:pt x="11106163" y="106818"/>
                  <a:pt x="11092107" y="60287"/>
                  <a:pt x="11086701" y="13033"/>
                </a:cubicBezTo>
                <a:lnTo>
                  <a:pt x="11083873" y="0"/>
                </a:lnTo>
                <a:lnTo>
                  <a:pt x="11107858" y="0"/>
                </a:lnTo>
                <a:lnTo>
                  <a:pt x="11116615" y="68222"/>
                </a:lnTo>
                <a:cubicBezTo>
                  <a:pt x="11120940" y="97801"/>
                  <a:pt x="11125265" y="127019"/>
                  <a:pt x="11124904" y="156958"/>
                </a:cubicBezTo>
                <a:cubicBezTo>
                  <a:pt x="11145448" y="160926"/>
                  <a:pt x="11165991" y="167058"/>
                  <a:pt x="11183291" y="176076"/>
                </a:cubicBezTo>
                <a:cubicBezTo>
                  <a:pt x="11202033" y="180404"/>
                  <a:pt x="11218251" y="189784"/>
                  <a:pt x="11227261" y="209623"/>
                </a:cubicBezTo>
                <a:cubicBezTo>
                  <a:pt x="11240956" y="239201"/>
                  <a:pt x="11239876" y="274552"/>
                  <a:pt x="11240596" y="307737"/>
                </a:cubicBezTo>
                <a:cubicBezTo>
                  <a:pt x="11260780" y="295473"/>
                  <a:pt x="11287810" y="309541"/>
                  <a:pt x="11298262" y="329741"/>
                </a:cubicBezTo>
                <a:cubicBezTo>
                  <a:pt x="11306191" y="344530"/>
                  <a:pt x="11306551" y="362927"/>
                  <a:pt x="11306912" y="379159"/>
                </a:cubicBezTo>
                <a:cubicBezTo>
                  <a:pt x="11346558" y="358237"/>
                  <a:pt x="11353045" y="426773"/>
                  <a:pt x="11354126" y="450220"/>
                </a:cubicBezTo>
                <a:cubicBezTo>
                  <a:pt x="11354486" y="458516"/>
                  <a:pt x="11355027" y="468706"/>
                  <a:pt x="11354908" y="479342"/>
                </a:cubicBezTo>
                <a:lnTo>
                  <a:pt x="11352103" y="507479"/>
                </a:lnTo>
                <a:lnTo>
                  <a:pt x="11350322" y="514137"/>
                </a:lnTo>
                <a:lnTo>
                  <a:pt x="11339580" y="536910"/>
                </a:lnTo>
                <a:cubicBezTo>
                  <a:pt x="11333470" y="543532"/>
                  <a:pt x="11325023" y="547703"/>
                  <a:pt x="11313400" y="547973"/>
                </a:cubicBezTo>
                <a:cubicBezTo>
                  <a:pt x="11311598" y="547973"/>
                  <a:pt x="11310516" y="547613"/>
                  <a:pt x="11309435" y="547252"/>
                </a:cubicBezTo>
                <a:cubicBezTo>
                  <a:pt x="11306912" y="558795"/>
                  <a:pt x="11304029" y="569977"/>
                  <a:pt x="11299344" y="581159"/>
                </a:cubicBezTo>
                <a:cubicBezTo>
                  <a:pt x="11287090" y="609656"/>
                  <a:pt x="11257535" y="634184"/>
                  <a:pt x="11226900" y="624084"/>
                </a:cubicBezTo>
                <a:cubicBezTo>
                  <a:pt x="11224018" y="642480"/>
                  <a:pt x="11219332" y="660156"/>
                  <a:pt x="11213205" y="677110"/>
                </a:cubicBezTo>
                <a:cubicBezTo>
                  <a:pt x="11181849" y="760435"/>
                  <a:pt x="11038046" y="758270"/>
                  <a:pt x="10976776" y="709934"/>
                </a:cubicBezTo>
                <a:cubicBezTo>
                  <a:pt x="10937130" y="678552"/>
                  <a:pt x="10935328" y="663402"/>
                  <a:pt x="10926678" y="615067"/>
                </a:cubicBezTo>
                <a:cubicBezTo>
                  <a:pt x="10915866" y="555549"/>
                  <a:pt x="10918749" y="467895"/>
                  <a:pt x="10918749" y="407656"/>
                </a:cubicBezTo>
                <a:cubicBezTo>
                  <a:pt x="10918749" y="339119"/>
                  <a:pt x="10913343" y="264091"/>
                  <a:pt x="10949745" y="202408"/>
                </a:cubicBezTo>
                <a:cubicBezTo>
                  <a:pt x="10959115" y="186718"/>
                  <a:pt x="10972902" y="175896"/>
                  <a:pt x="10988714" y="168411"/>
                </a:cubicBezTo>
                <a:lnTo>
                  <a:pt x="11024158" y="158722"/>
                </a:lnTo>
                <a:lnTo>
                  <a:pt x="11039848" y="154433"/>
                </a:lnTo>
                <a:cubicBezTo>
                  <a:pt x="11038766" y="134594"/>
                  <a:pt x="11036964" y="115115"/>
                  <a:pt x="11033721" y="95636"/>
                </a:cubicBezTo>
                <a:lnTo>
                  <a:pt x="11030395" y="77024"/>
                </a:lnTo>
                <a:lnTo>
                  <a:pt x="11024665" y="44957"/>
                </a:lnTo>
                <a:close/>
                <a:moveTo>
                  <a:pt x="10440845" y="0"/>
                </a:moveTo>
                <a:lnTo>
                  <a:pt x="10473076" y="0"/>
                </a:lnTo>
                <a:lnTo>
                  <a:pt x="10475708" y="71735"/>
                </a:lnTo>
                <a:cubicBezTo>
                  <a:pt x="10559134" y="54449"/>
                  <a:pt x="10646170" y="48327"/>
                  <a:pt x="10730678" y="39683"/>
                </a:cubicBezTo>
                <a:lnTo>
                  <a:pt x="10731040" y="39683"/>
                </a:lnTo>
                <a:cubicBezTo>
                  <a:pt x="10730769" y="35002"/>
                  <a:pt x="10730318" y="27754"/>
                  <a:pt x="10729748" y="19516"/>
                </a:cubicBezTo>
                <a:lnTo>
                  <a:pt x="10728250" y="0"/>
                </a:lnTo>
                <a:lnTo>
                  <a:pt x="10761887" y="0"/>
                </a:lnTo>
                <a:lnTo>
                  <a:pt x="10767515" y="87941"/>
                </a:lnTo>
                <a:cubicBezTo>
                  <a:pt x="10769321" y="137999"/>
                  <a:pt x="10774739" y="192018"/>
                  <a:pt x="10758486" y="239917"/>
                </a:cubicBezTo>
                <a:cubicBezTo>
                  <a:pt x="10746208" y="276289"/>
                  <a:pt x="10709370" y="304020"/>
                  <a:pt x="10671451" y="289255"/>
                </a:cubicBezTo>
                <a:cubicBezTo>
                  <a:pt x="10641114" y="277370"/>
                  <a:pt x="10621612" y="234514"/>
                  <a:pt x="10627390" y="203903"/>
                </a:cubicBezTo>
                <a:cubicBezTo>
                  <a:pt x="10637141" y="151324"/>
                  <a:pt x="10701065" y="140521"/>
                  <a:pt x="10737179" y="169331"/>
                </a:cubicBezTo>
                <a:cubicBezTo>
                  <a:pt x="10738985" y="137999"/>
                  <a:pt x="10736457" y="105227"/>
                  <a:pt x="10733928" y="74977"/>
                </a:cubicBezTo>
                <a:cubicBezTo>
                  <a:pt x="10650143" y="88301"/>
                  <a:pt x="10562023" y="94423"/>
                  <a:pt x="10477153" y="91543"/>
                </a:cubicBezTo>
                <a:cubicBezTo>
                  <a:pt x="10479680" y="132957"/>
                  <a:pt x="10482209" y="174373"/>
                  <a:pt x="10478236" y="215787"/>
                </a:cubicBezTo>
                <a:cubicBezTo>
                  <a:pt x="10474264" y="254321"/>
                  <a:pt x="10463068" y="299338"/>
                  <a:pt x="10417563" y="304740"/>
                </a:cubicBezTo>
                <a:cubicBezTo>
                  <a:pt x="10398062" y="307261"/>
                  <a:pt x="10381810" y="300779"/>
                  <a:pt x="10369531" y="289615"/>
                </a:cubicBezTo>
                <a:cubicBezTo>
                  <a:pt x="10360141" y="282412"/>
                  <a:pt x="10353640" y="272328"/>
                  <a:pt x="10349668" y="260804"/>
                </a:cubicBezTo>
                <a:cubicBezTo>
                  <a:pt x="10333055" y="220469"/>
                  <a:pt x="10345334" y="168250"/>
                  <a:pt x="10397339" y="168610"/>
                </a:cubicBezTo>
                <a:cubicBezTo>
                  <a:pt x="10421175" y="169331"/>
                  <a:pt x="10439955" y="179054"/>
                  <a:pt x="10452234" y="193460"/>
                </a:cubicBezTo>
                <a:cubicBezTo>
                  <a:pt x="10453317" y="171491"/>
                  <a:pt x="10452594" y="151684"/>
                  <a:pt x="10451872" y="141961"/>
                </a:cubicBezTo>
                <a:cubicBezTo>
                  <a:pt x="10449525" y="112970"/>
                  <a:pt x="10446274" y="84069"/>
                  <a:pt x="10443656" y="55169"/>
                </a:cubicBezTo>
                <a:close/>
                <a:moveTo>
                  <a:pt x="10056424" y="0"/>
                </a:moveTo>
                <a:lnTo>
                  <a:pt x="10061302" y="0"/>
                </a:lnTo>
                <a:lnTo>
                  <a:pt x="10053060" y="40318"/>
                </a:lnTo>
                <a:cubicBezTo>
                  <a:pt x="10045880" y="72964"/>
                  <a:pt x="10039660" y="105835"/>
                  <a:pt x="10038746" y="139877"/>
                </a:cubicBezTo>
                <a:cubicBezTo>
                  <a:pt x="10038746" y="143480"/>
                  <a:pt x="10032526" y="143480"/>
                  <a:pt x="10032526" y="139517"/>
                </a:cubicBezTo>
                <a:cubicBezTo>
                  <a:pt x="10032892" y="105115"/>
                  <a:pt x="10039020" y="72334"/>
                  <a:pt x="10046749" y="39823"/>
                </a:cubicBezTo>
                <a:close/>
                <a:moveTo>
                  <a:pt x="9994239" y="0"/>
                </a:moveTo>
                <a:lnTo>
                  <a:pt x="10012752" y="0"/>
                </a:lnTo>
                <a:lnTo>
                  <a:pt x="10002224" y="53884"/>
                </a:lnTo>
                <a:cubicBezTo>
                  <a:pt x="9997629" y="87882"/>
                  <a:pt x="9994294" y="122150"/>
                  <a:pt x="9989969" y="156958"/>
                </a:cubicBezTo>
                <a:cubicBezTo>
                  <a:pt x="10012675" y="152630"/>
                  <a:pt x="10035381" y="151547"/>
                  <a:pt x="10053762" y="152268"/>
                </a:cubicBezTo>
                <a:cubicBezTo>
                  <a:pt x="10051960" y="110066"/>
                  <a:pt x="10060970" y="70387"/>
                  <a:pt x="10067097" y="28904"/>
                </a:cubicBezTo>
                <a:lnTo>
                  <a:pt x="10075460" y="0"/>
                </a:lnTo>
                <a:lnTo>
                  <a:pt x="10093556" y="0"/>
                </a:lnTo>
                <a:lnTo>
                  <a:pt x="10081514" y="55236"/>
                </a:lnTo>
                <a:cubicBezTo>
                  <a:pt x="10076108" y="88062"/>
                  <a:pt x="10068899" y="120165"/>
                  <a:pt x="10066016" y="153351"/>
                </a:cubicBezTo>
                <a:cubicBezTo>
                  <a:pt x="10103139" y="157319"/>
                  <a:pt x="10144226" y="168140"/>
                  <a:pt x="10164409" y="202408"/>
                </a:cubicBezTo>
                <a:cubicBezTo>
                  <a:pt x="10200810" y="264091"/>
                  <a:pt x="10195404" y="339119"/>
                  <a:pt x="10195404" y="407656"/>
                </a:cubicBezTo>
                <a:cubicBezTo>
                  <a:pt x="10195044" y="467895"/>
                  <a:pt x="10198287" y="555549"/>
                  <a:pt x="10187474" y="615067"/>
                </a:cubicBezTo>
                <a:cubicBezTo>
                  <a:pt x="10178825" y="663402"/>
                  <a:pt x="10177023" y="678552"/>
                  <a:pt x="10137378" y="709934"/>
                </a:cubicBezTo>
                <a:cubicBezTo>
                  <a:pt x="10076108" y="758270"/>
                  <a:pt x="9932303" y="760435"/>
                  <a:pt x="9900948" y="677110"/>
                </a:cubicBezTo>
                <a:cubicBezTo>
                  <a:pt x="9894461" y="660156"/>
                  <a:pt x="9890496" y="642480"/>
                  <a:pt x="9887252" y="624084"/>
                </a:cubicBezTo>
                <a:cubicBezTo>
                  <a:pt x="9856617" y="634184"/>
                  <a:pt x="9827064" y="609656"/>
                  <a:pt x="9814809" y="581159"/>
                </a:cubicBezTo>
                <a:cubicBezTo>
                  <a:pt x="9810484" y="569977"/>
                  <a:pt x="9806880" y="558795"/>
                  <a:pt x="9804717" y="547252"/>
                </a:cubicBezTo>
                <a:cubicBezTo>
                  <a:pt x="9803637" y="547613"/>
                  <a:pt x="9802555" y="547973"/>
                  <a:pt x="9801114" y="547973"/>
                </a:cubicBezTo>
                <a:cubicBezTo>
                  <a:pt x="9754260" y="546892"/>
                  <a:pt x="9758225" y="483405"/>
                  <a:pt x="9760027" y="450220"/>
                </a:cubicBezTo>
                <a:cubicBezTo>
                  <a:pt x="9761107" y="426773"/>
                  <a:pt x="9767234" y="358237"/>
                  <a:pt x="9807241" y="379159"/>
                </a:cubicBezTo>
                <a:cubicBezTo>
                  <a:pt x="9807962" y="362927"/>
                  <a:pt x="9808321" y="344530"/>
                  <a:pt x="9815891" y="329741"/>
                </a:cubicBezTo>
                <a:cubicBezTo>
                  <a:pt x="9826343" y="309541"/>
                  <a:pt x="9853374" y="295473"/>
                  <a:pt x="9873557" y="307737"/>
                </a:cubicBezTo>
                <a:cubicBezTo>
                  <a:pt x="9874278" y="274552"/>
                  <a:pt x="9873557" y="239201"/>
                  <a:pt x="9886891" y="209623"/>
                </a:cubicBezTo>
                <a:cubicBezTo>
                  <a:pt x="9895902" y="189784"/>
                  <a:pt x="9912121" y="180404"/>
                  <a:pt x="9930862" y="176076"/>
                </a:cubicBezTo>
                <a:cubicBezTo>
                  <a:pt x="9944557" y="168861"/>
                  <a:pt x="9960776" y="163451"/>
                  <a:pt x="9976994" y="159844"/>
                </a:cubicBezTo>
                <a:cubicBezTo>
                  <a:pt x="9973029" y="120887"/>
                  <a:pt x="9976364" y="80577"/>
                  <a:pt x="9983617" y="40808"/>
                </a:cubicBezTo>
                <a:close/>
                <a:moveTo>
                  <a:pt x="9875454" y="0"/>
                </a:moveTo>
                <a:lnTo>
                  <a:pt x="9909620" y="0"/>
                </a:lnTo>
                <a:lnTo>
                  <a:pt x="9921148" y="21248"/>
                </a:lnTo>
                <a:cubicBezTo>
                  <a:pt x="9931989" y="37877"/>
                  <a:pt x="9905970" y="51253"/>
                  <a:pt x="9895128" y="36070"/>
                </a:cubicBezTo>
                <a:close/>
                <a:moveTo>
                  <a:pt x="9783767" y="0"/>
                </a:moveTo>
                <a:lnTo>
                  <a:pt x="9805065" y="0"/>
                </a:lnTo>
                <a:lnTo>
                  <a:pt x="9810242" y="7744"/>
                </a:lnTo>
                <a:cubicBezTo>
                  <a:pt x="9828702" y="31974"/>
                  <a:pt x="9852590" y="51143"/>
                  <a:pt x="9869963" y="76459"/>
                </a:cubicBezTo>
                <a:cubicBezTo>
                  <a:pt x="9877926" y="88032"/>
                  <a:pt x="9859105" y="102136"/>
                  <a:pt x="9850418" y="91286"/>
                </a:cubicBezTo>
                <a:cubicBezTo>
                  <a:pt x="9828520" y="64162"/>
                  <a:pt x="9808071" y="37761"/>
                  <a:pt x="9789476" y="10140"/>
                </a:cubicBezTo>
                <a:close/>
                <a:moveTo>
                  <a:pt x="9312374" y="0"/>
                </a:moveTo>
                <a:lnTo>
                  <a:pt x="9330688" y="0"/>
                </a:lnTo>
                <a:lnTo>
                  <a:pt x="9328609" y="11620"/>
                </a:lnTo>
                <a:cubicBezTo>
                  <a:pt x="9325365" y="29291"/>
                  <a:pt x="9318516" y="50207"/>
                  <a:pt x="9319959" y="68238"/>
                </a:cubicBezTo>
                <a:cubicBezTo>
                  <a:pt x="9322121" y="97449"/>
                  <a:pt x="9354561" y="84467"/>
                  <a:pt x="9370781" y="74730"/>
                </a:cubicBezTo>
                <a:cubicBezTo>
                  <a:pt x="9388804" y="63190"/>
                  <a:pt x="9403582" y="47322"/>
                  <a:pt x="9415116" y="29651"/>
                </a:cubicBezTo>
                <a:lnTo>
                  <a:pt x="9430230" y="0"/>
                </a:lnTo>
                <a:lnTo>
                  <a:pt x="9453355" y="0"/>
                </a:lnTo>
                <a:lnTo>
                  <a:pt x="9452603" y="1974"/>
                </a:lnTo>
                <a:cubicBezTo>
                  <a:pt x="9442871" y="22349"/>
                  <a:pt x="9431156" y="41733"/>
                  <a:pt x="9416919" y="58501"/>
                </a:cubicBezTo>
                <a:cubicBezTo>
                  <a:pt x="9397814" y="81221"/>
                  <a:pt x="9361409" y="111874"/>
                  <a:pt x="9328609" y="104301"/>
                </a:cubicBezTo>
                <a:cubicBezTo>
                  <a:pt x="9291483" y="96007"/>
                  <a:pt x="9303378" y="54535"/>
                  <a:pt x="9307343" y="27849"/>
                </a:cubicBezTo>
                <a:close/>
                <a:moveTo>
                  <a:pt x="8999623" y="0"/>
                </a:moveTo>
                <a:lnTo>
                  <a:pt x="9017894" y="0"/>
                </a:lnTo>
                <a:lnTo>
                  <a:pt x="9019820" y="20957"/>
                </a:lnTo>
                <a:cubicBezTo>
                  <a:pt x="9021808" y="32855"/>
                  <a:pt x="9025151" y="44393"/>
                  <a:pt x="9031116" y="53226"/>
                </a:cubicBezTo>
                <a:cubicBezTo>
                  <a:pt x="9042322" y="70172"/>
                  <a:pt x="9062566" y="83512"/>
                  <a:pt x="9081363" y="91085"/>
                </a:cubicBezTo>
                <a:cubicBezTo>
                  <a:pt x="9108113" y="101541"/>
                  <a:pt x="9132694" y="100819"/>
                  <a:pt x="9152577" y="77744"/>
                </a:cubicBezTo>
                <a:cubicBezTo>
                  <a:pt x="9165590" y="62600"/>
                  <a:pt x="9176796" y="44933"/>
                  <a:pt x="9186556" y="27627"/>
                </a:cubicBezTo>
                <a:lnTo>
                  <a:pt x="9194782" y="0"/>
                </a:lnTo>
                <a:lnTo>
                  <a:pt x="9219522" y="0"/>
                </a:lnTo>
                <a:lnTo>
                  <a:pt x="9214572" y="14918"/>
                </a:lnTo>
                <a:cubicBezTo>
                  <a:pt x="9205082" y="35199"/>
                  <a:pt x="9193243" y="54488"/>
                  <a:pt x="9179326" y="72696"/>
                </a:cubicBezTo>
                <a:cubicBezTo>
                  <a:pt x="9167759" y="87479"/>
                  <a:pt x="9154384" y="103704"/>
                  <a:pt x="9135948" y="110554"/>
                </a:cubicBezTo>
                <a:cubicBezTo>
                  <a:pt x="9116428" y="118486"/>
                  <a:pt x="9095822" y="116323"/>
                  <a:pt x="9076302" y="109112"/>
                </a:cubicBezTo>
                <a:cubicBezTo>
                  <a:pt x="9057505" y="101901"/>
                  <a:pt x="9039069" y="92166"/>
                  <a:pt x="9024971" y="77383"/>
                </a:cubicBezTo>
                <a:cubicBezTo>
                  <a:pt x="9010873" y="62240"/>
                  <a:pt x="9004366" y="44573"/>
                  <a:pt x="9000751" y="24382"/>
                </a:cubicBezTo>
                <a:close/>
                <a:moveTo>
                  <a:pt x="8893964" y="0"/>
                </a:moveTo>
                <a:lnTo>
                  <a:pt x="8915782" y="0"/>
                </a:lnTo>
                <a:lnTo>
                  <a:pt x="8915537" y="41011"/>
                </a:lnTo>
                <a:cubicBezTo>
                  <a:pt x="8919502" y="83385"/>
                  <a:pt x="8933380" y="123234"/>
                  <a:pt x="8966000" y="150101"/>
                </a:cubicBezTo>
                <a:cubicBezTo>
                  <a:pt x="8998080" y="176066"/>
                  <a:pt x="9039531" y="191212"/>
                  <a:pt x="9080982" y="188327"/>
                </a:cubicBezTo>
                <a:cubicBezTo>
                  <a:pt x="9122794" y="185803"/>
                  <a:pt x="9158118" y="152625"/>
                  <a:pt x="9188035" y="125938"/>
                </a:cubicBezTo>
                <a:cubicBezTo>
                  <a:pt x="9198848" y="116562"/>
                  <a:pt x="9214708" y="132430"/>
                  <a:pt x="9203534" y="142167"/>
                </a:cubicBezTo>
                <a:cubicBezTo>
                  <a:pt x="9202814" y="142888"/>
                  <a:pt x="9202453" y="143249"/>
                  <a:pt x="9201732" y="143970"/>
                </a:cubicBezTo>
                <a:cubicBezTo>
                  <a:pt x="9242823" y="232684"/>
                  <a:pt x="9372583" y="160198"/>
                  <a:pt x="9428452" y="119808"/>
                </a:cubicBezTo>
                <a:cubicBezTo>
                  <a:pt x="9454765" y="100695"/>
                  <a:pt x="9481439" y="78696"/>
                  <a:pt x="9500181" y="52372"/>
                </a:cubicBezTo>
                <a:lnTo>
                  <a:pt x="9525336" y="0"/>
                </a:lnTo>
                <a:lnTo>
                  <a:pt x="9545766" y="0"/>
                </a:lnTo>
                <a:lnTo>
                  <a:pt x="9530099" y="44438"/>
                </a:lnTo>
                <a:cubicBezTo>
                  <a:pt x="9509193" y="79057"/>
                  <a:pt x="9479275" y="106465"/>
                  <a:pt x="9447196" y="130266"/>
                </a:cubicBezTo>
                <a:cubicBezTo>
                  <a:pt x="9390966" y="173180"/>
                  <a:pt x="9219754" y="261895"/>
                  <a:pt x="9192720" y="151904"/>
                </a:cubicBezTo>
                <a:cubicBezTo>
                  <a:pt x="9179384" y="163083"/>
                  <a:pt x="9166048" y="173902"/>
                  <a:pt x="9151630" y="183279"/>
                </a:cubicBezTo>
                <a:cubicBezTo>
                  <a:pt x="9132166" y="195540"/>
                  <a:pt x="9115586" y="207440"/>
                  <a:pt x="9092517" y="209964"/>
                </a:cubicBezTo>
                <a:cubicBezTo>
                  <a:pt x="9070529" y="212129"/>
                  <a:pt x="9047100" y="211768"/>
                  <a:pt x="9025834" y="205277"/>
                </a:cubicBezTo>
                <a:cubicBezTo>
                  <a:pt x="8988347" y="194097"/>
                  <a:pt x="8951582" y="173541"/>
                  <a:pt x="8928153" y="141085"/>
                </a:cubicBezTo>
                <a:cubicBezTo>
                  <a:pt x="8902562" y="105744"/>
                  <a:pt x="8893100" y="61117"/>
                  <a:pt x="8892739" y="15452"/>
                </a:cubicBezTo>
                <a:close/>
                <a:moveTo>
                  <a:pt x="8844351" y="0"/>
                </a:moveTo>
                <a:lnTo>
                  <a:pt x="8847000" y="0"/>
                </a:lnTo>
                <a:lnTo>
                  <a:pt x="8853955" y="54012"/>
                </a:lnTo>
                <a:cubicBezTo>
                  <a:pt x="8856891" y="68015"/>
                  <a:pt x="8859459" y="82377"/>
                  <a:pt x="8863863" y="96022"/>
                </a:cubicBezTo>
                <a:cubicBezTo>
                  <a:pt x="8867532" y="106793"/>
                  <a:pt x="8869734" y="117565"/>
                  <a:pt x="8875972" y="126900"/>
                </a:cubicBezTo>
                <a:cubicBezTo>
                  <a:pt x="8877439" y="129054"/>
                  <a:pt x="8874137" y="131209"/>
                  <a:pt x="8872670" y="129413"/>
                </a:cubicBezTo>
                <a:cubicBezTo>
                  <a:pt x="8866065" y="120796"/>
                  <a:pt x="8863863" y="110743"/>
                  <a:pt x="8860560" y="100689"/>
                </a:cubicBezTo>
                <a:cubicBezTo>
                  <a:pt x="8855790" y="85609"/>
                  <a:pt x="8852854" y="70529"/>
                  <a:pt x="8849552" y="55090"/>
                </a:cubicBezTo>
                <a:close/>
                <a:moveTo>
                  <a:pt x="8799798" y="0"/>
                </a:moveTo>
                <a:lnTo>
                  <a:pt x="8804419" y="0"/>
                </a:lnTo>
                <a:lnTo>
                  <a:pt x="8804772" y="26545"/>
                </a:lnTo>
                <a:cubicBezTo>
                  <a:pt x="8806155" y="45510"/>
                  <a:pt x="8809010" y="64341"/>
                  <a:pt x="8814365" y="82720"/>
                </a:cubicBezTo>
                <a:cubicBezTo>
                  <a:pt x="8815435" y="85243"/>
                  <a:pt x="8810796" y="86684"/>
                  <a:pt x="8810082" y="83802"/>
                </a:cubicBezTo>
                <a:cubicBezTo>
                  <a:pt x="8804549" y="65242"/>
                  <a:pt x="8801604" y="46231"/>
                  <a:pt x="8800176" y="27086"/>
                </a:cubicBezTo>
                <a:close/>
                <a:moveTo>
                  <a:pt x="8723858" y="0"/>
                </a:moveTo>
                <a:lnTo>
                  <a:pt x="8746878" y="0"/>
                </a:lnTo>
                <a:lnTo>
                  <a:pt x="8749011" y="35422"/>
                </a:lnTo>
                <a:cubicBezTo>
                  <a:pt x="8756941" y="79057"/>
                  <a:pt x="8774242" y="121251"/>
                  <a:pt x="8794427" y="160919"/>
                </a:cubicBezTo>
                <a:cubicBezTo>
                  <a:pt x="8813531" y="198785"/>
                  <a:pt x="8835879" y="235569"/>
                  <a:pt x="8866156" y="265501"/>
                </a:cubicBezTo>
                <a:cubicBezTo>
                  <a:pt x="8898956" y="297597"/>
                  <a:pt x="8940769" y="319234"/>
                  <a:pt x="8983301" y="337266"/>
                </a:cubicBezTo>
                <a:cubicBezTo>
                  <a:pt x="9029799" y="356739"/>
                  <a:pt x="9079901" y="368640"/>
                  <a:pt x="9130364" y="373328"/>
                </a:cubicBezTo>
                <a:cubicBezTo>
                  <a:pt x="9217231" y="380902"/>
                  <a:pt x="9306622" y="371525"/>
                  <a:pt x="9388443" y="340150"/>
                </a:cubicBezTo>
                <a:cubicBezTo>
                  <a:pt x="9444673" y="318783"/>
                  <a:pt x="9504552" y="284637"/>
                  <a:pt x="9545728" y="236949"/>
                </a:cubicBezTo>
                <a:lnTo>
                  <a:pt x="9563664" y="209488"/>
                </a:lnTo>
                <a:lnTo>
                  <a:pt x="9560322" y="208279"/>
                </a:lnTo>
                <a:cubicBezTo>
                  <a:pt x="9561791" y="201338"/>
                  <a:pt x="9565093" y="195128"/>
                  <a:pt x="9564726" y="187822"/>
                </a:cubicBezTo>
                <a:cubicBezTo>
                  <a:pt x="9564726" y="185631"/>
                  <a:pt x="9568029" y="185631"/>
                  <a:pt x="9568396" y="187822"/>
                </a:cubicBezTo>
                <a:lnTo>
                  <a:pt x="9564696" y="207906"/>
                </a:lnTo>
                <a:lnTo>
                  <a:pt x="9579840" y="184721"/>
                </a:lnTo>
                <a:cubicBezTo>
                  <a:pt x="9556050" y="175705"/>
                  <a:pt x="9529738" y="179672"/>
                  <a:pt x="9504507" y="180393"/>
                </a:cubicBezTo>
                <a:cubicBezTo>
                  <a:pt x="9503786" y="181475"/>
                  <a:pt x="9503426" y="182557"/>
                  <a:pt x="9502345" y="183639"/>
                </a:cubicBezTo>
                <a:cubicBezTo>
                  <a:pt x="9487205" y="202752"/>
                  <a:pt x="9463056" y="217177"/>
                  <a:pt x="9443591" y="231242"/>
                </a:cubicBezTo>
                <a:cubicBezTo>
                  <a:pt x="9422325" y="246388"/>
                  <a:pt x="9401419" y="257927"/>
                  <a:pt x="9377269" y="266582"/>
                </a:cubicBezTo>
                <a:cubicBezTo>
                  <a:pt x="9330412" y="283532"/>
                  <a:pt x="9288600" y="305892"/>
                  <a:pt x="9238137" y="311661"/>
                </a:cubicBezTo>
                <a:cubicBezTo>
                  <a:pt x="9143340" y="321758"/>
                  <a:pt x="9047821" y="309137"/>
                  <a:pt x="8965280" y="259371"/>
                </a:cubicBezTo>
                <a:cubicBezTo>
                  <a:pt x="8927792" y="237011"/>
                  <a:pt x="8893190" y="209964"/>
                  <a:pt x="8867959" y="173902"/>
                </a:cubicBezTo>
                <a:cubicBezTo>
                  <a:pt x="8843087" y="138921"/>
                  <a:pt x="8826147" y="97810"/>
                  <a:pt x="8819659" y="55256"/>
                </a:cubicBezTo>
                <a:lnTo>
                  <a:pt x="8817421" y="0"/>
                </a:lnTo>
                <a:lnTo>
                  <a:pt x="8835950" y="0"/>
                </a:lnTo>
                <a:lnTo>
                  <a:pt x="8838436" y="34131"/>
                </a:lnTo>
                <a:cubicBezTo>
                  <a:pt x="8848810" y="103220"/>
                  <a:pt x="8876519" y="168403"/>
                  <a:pt x="8934641" y="212489"/>
                </a:cubicBezTo>
                <a:cubicBezTo>
                  <a:pt x="8972849" y="241339"/>
                  <a:pt x="9015381" y="264419"/>
                  <a:pt x="9061158" y="277763"/>
                </a:cubicBezTo>
                <a:cubicBezTo>
                  <a:pt x="9109097" y="291466"/>
                  <a:pt x="9157757" y="294711"/>
                  <a:pt x="9207499" y="292187"/>
                </a:cubicBezTo>
                <a:cubicBezTo>
                  <a:pt x="9235254" y="290384"/>
                  <a:pt x="9263368" y="287860"/>
                  <a:pt x="9289321" y="278484"/>
                </a:cubicBezTo>
                <a:cubicBezTo>
                  <a:pt x="9312029" y="270910"/>
                  <a:pt x="9332935" y="259371"/>
                  <a:pt x="9355282" y="251076"/>
                </a:cubicBezTo>
                <a:cubicBezTo>
                  <a:pt x="9381234" y="241700"/>
                  <a:pt x="9404664" y="231602"/>
                  <a:pt x="9427372" y="215374"/>
                </a:cubicBezTo>
                <a:cubicBezTo>
                  <a:pt x="9447196" y="201309"/>
                  <a:pt x="9471346" y="186524"/>
                  <a:pt x="9486846" y="167411"/>
                </a:cubicBezTo>
                <a:cubicBezTo>
                  <a:pt x="9491531" y="161640"/>
                  <a:pt x="9497658" y="163083"/>
                  <a:pt x="9501624" y="167411"/>
                </a:cubicBezTo>
                <a:cubicBezTo>
                  <a:pt x="9529738" y="163804"/>
                  <a:pt x="9560016" y="155511"/>
                  <a:pt x="9587049" y="165608"/>
                </a:cubicBezTo>
                <a:cubicBezTo>
                  <a:pt x="9588852" y="166329"/>
                  <a:pt x="9590293" y="167411"/>
                  <a:pt x="9591375" y="168493"/>
                </a:cubicBezTo>
                <a:cubicBezTo>
                  <a:pt x="9599664" y="165968"/>
                  <a:pt x="9610478" y="172099"/>
                  <a:pt x="9606514" y="182196"/>
                </a:cubicBezTo>
                <a:cubicBezTo>
                  <a:pt x="9587049" y="230521"/>
                  <a:pt x="9550645" y="269468"/>
                  <a:pt x="9509193" y="300482"/>
                </a:cubicBezTo>
                <a:cubicBezTo>
                  <a:pt x="9443591" y="350248"/>
                  <a:pt x="9362491" y="379458"/>
                  <a:pt x="9281751" y="391360"/>
                </a:cubicBezTo>
                <a:cubicBezTo>
                  <a:pt x="9192000" y="404702"/>
                  <a:pt x="9095040" y="401457"/>
                  <a:pt x="9008893" y="371525"/>
                </a:cubicBezTo>
                <a:cubicBezTo>
                  <a:pt x="8966721" y="357100"/>
                  <a:pt x="8922025" y="337987"/>
                  <a:pt x="8885981" y="312022"/>
                </a:cubicBezTo>
                <a:cubicBezTo>
                  <a:pt x="8853180" y="288221"/>
                  <a:pt x="8826147" y="258288"/>
                  <a:pt x="8804520" y="224390"/>
                </a:cubicBezTo>
                <a:cubicBezTo>
                  <a:pt x="8770187" y="170836"/>
                  <a:pt x="8740924" y="109170"/>
                  <a:pt x="8728438" y="45474"/>
                </a:cubicBezTo>
                <a:close/>
                <a:moveTo>
                  <a:pt x="8618888" y="0"/>
                </a:moveTo>
                <a:lnTo>
                  <a:pt x="8626408" y="0"/>
                </a:lnTo>
                <a:lnTo>
                  <a:pt x="8625602" y="5540"/>
                </a:lnTo>
                <a:cubicBezTo>
                  <a:pt x="8624362" y="13439"/>
                  <a:pt x="8622296" y="19674"/>
                  <a:pt x="8615684" y="25079"/>
                </a:cubicBezTo>
                <a:cubicBezTo>
                  <a:pt x="8609484" y="30484"/>
                  <a:pt x="8597498" y="30899"/>
                  <a:pt x="8590060" y="32562"/>
                </a:cubicBezTo>
                <a:cubicBezTo>
                  <a:pt x="8580141" y="34225"/>
                  <a:pt x="8570222" y="35472"/>
                  <a:pt x="8559890" y="36304"/>
                </a:cubicBezTo>
                <a:cubicBezTo>
                  <a:pt x="8537160" y="37135"/>
                  <a:pt x="8512776" y="37135"/>
                  <a:pt x="8490458" y="32146"/>
                </a:cubicBezTo>
                <a:cubicBezTo>
                  <a:pt x="8488805" y="31315"/>
                  <a:pt x="8489218" y="28405"/>
                  <a:pt x="8490872" y="28821"/>
                </a:cubicBezTo>
                <a:cubicBezTo>
                  <a:pt x="8512776" y="30484"/>
                  <a:pt x="8534679" y="31315"/>
                  <a:pt x="8556170" y="30068"/>
                </a:cubicBezTo>
                <a:cubicBezTo>
                  <a:pt x="8566916" y="29652"/>
                  <a:pt x="8577661" y="27989"/>
                  <a:pt x="8588406" y="26326"/>
                </a:cubicBezTo>
                <a:cubicBezTo>
                  <a:pt x="8597912" y="24247"/>
                  <a:pt x="8613204" y="23832"/>
                  <a:pt x="8616923" y="12191"/>
                </a:cubicBezTo>
                <a:close/>
                <a:moveTo>
                  <a:pt x="8589018" y="0"/>
                </a:moveTo>
                <a:lnTo>
                  <a:pt x="8601311" y="0"/>
                </a:lnTo>
                <a:lnTo>
                  <a:pt x="8587421" y="11163"/>
                </a:lnTo>
                <a:cubicBezTo>
                  <a:pt x="8569612" y="19786"/>
                  <a:pt x="8545559" y="18628"/>
                  <a:pt x="8527058" y="18628"/>
                </a:cubicBezTo>
                <a:cubicBezTo>
                  <a:pt x="8521712" y="18628"/>
                  <a:pt x="8522123" y="10397"/>
                  <a:pt x="8527058" y="10397"/>
                </a:cubicBezTo>
                <a:cubicBezTo>
                  <a:pt x="8541860" y="10397"/>
                  <a:pt x="8556661" y="9575"/>
                  <a:pt x="8571463" y="7106"/>
                </a:cubicBezTo>
                <a:close/>
                <a:moveTo>
                  <a:pt x="8242446" y="0"/>
                </a:moveTo>
                <a:lnTo>
                  <a:pt x="8247427" y="0"/>
                </a:lnTo>
                <a:lnTo>
                  <a:pt x="8221999" y="35204"/>
                </a:lnTo>
                <a:cubicBezTo>
                  <a:pt x="8219938" y="38962"/>
                  <a:pt x="8214578" y="35622"/>
                  <a:pt x="8216639" y="32282"/>
                </a:cubicBezTo>
                <a:close/>
                <a:moveTo>
                  <a:pt x="8210488" y="0"/>
                </a:moveTo>
                <a:lnTo>
                  <a:pt x="8218731" y="0"/>
                </a:lnTo>
                <a:lnTo>
                  <a:pt x="8195551" y="30194"/>
                </a:lnTo>
                <a:cubicBezTo>
                  <a:pt x="8193032" y="33483"/>
                  <a:pt x="8187155" y="30194"/>
                  <a:pt x="8189673" y="26496"/>
                </a:cubicBezTo>
                <a:close/>
                <a:moveTo>
                  <a:pt x="8189734" y="0"/>
                </a:moveTo>
                <a:lnTo>
                  <a:pt x="8195389" y="0"/>
                </a:lnTo>
                <a:lnTo>
                  <a:pt x="8194669" y="941"/>
                </a:lnTo>
                <a:cubicBezTo>
                  <a:pt x="8193417" y="2587"/>
                  <a:pt x="8191538" y="2690"/>
                  <a:pt x="8190234" y="1970"/>
                </a:cubicBezTo>
                <a:close/>
                <a:moveTo>
                  <a:pt x="7424916" y="0"/>
                </a:moveTo>
                <a:lnTo>
                  <a:pt x="7441663" y="0"/>
                </a:lnTo>
                <a:lnTo>
                  <a:pt x="7443523" y="88667"/>
                </a:lnTo>
                <a:cubicBezTo>
                  <a:pt x="7443523" y="105685"/>
                  <a:pt x="7443523" y="122702"/>
                  <a:pt x="7443523" y="139718"/>
                </a:cubicBezTo>
                <a:cubicBezTo>
                  <a:pt x="7443523" y="156321"/>
                  <a:pt x="7441865" y="170017"/>
                  <a:pt x="7449744" y="184545"/>
                </a:cubicBezTo>
                <a:cubicBezTo>
                  <a:pt x="7455964" y="195751"/>
                  <a:pt x="7460941" y="202807"/>
                  <a:pt x="7473797" y="206958"/>
                </a:cubicBezTo>
                <a:cubicBezTo>
                  <a:pt x="7484165" y="210692"/>
                  <a:pt x="7495362" y="213598"/>
                  <a:pt x="7506559" y="214844"/>
                </a:cubicBezTo>
                <a:cubicBezTo>
                  <a:pt x="7538076" y="218164"/>
                  <a:pt x="7569595" y="216503"/>
                  <a:pt x="7601112" y="216503"/>
                </a:cubicBezTo>
                <a:cubicBezTo>
                  <a:pt x="7618115" y="216089"/>
                  <a:pt x="7635532" y="216503"/>
                  <a:pt x="7652121" y="213598"/>
                </a:cubicBezTo>
                <a:cubicBezTo>
                  <a:pt x="7666222" y="211108"/>
                  <a:pt x="7679492" y="207788"/>
                  <a:pt x="7693592" y="208617"/>
                </a:cubicBezTo>
                <a:cubicBezTo>
                  <a:pt x="7696910" y="209033"/>
                  <a:pt x="7700642" y="211108"/>
                  <a:pt x="7701471" y="214844"/>
                </a:cubicBezTo>
                <a:cubicBezTo>
                  <a:pt x="7704789" y="238916"/>
                  <a:pt x="7715986" y="265064"/>
                  <a:pt x="7732159" y="283326"/>
                </a:cubicBezTo>
                <a:cubicBezTo>
                  <a:pt x="7740869" y="292873"/>
                  <a:pt x="7752895" y="300344"/>
                  <a:pt x="7763678" y="306155"/>
                </a:cubicBezTo>
                <a:cubicBezTo>
                  <a:pt x="7770727" y="309475"/>
                  <a:pt x="7777362" y="313211"/>
                  <a:pt x="7784827" y="315701"/>
                </a:cubicBezTo>
                <a:cubicBezTo>
                  <a:pt x="7773630" y="301589"/>
                  <a:pt x="7769483" y="280421"/>
                  <a:pt x="7768654" y="263819"/>
                </a:cubicBezTo>
                <a:cubicBezTo>
                  <a:pt x="7768654" y="250122"/>
                  <a:pt x="7769898" y="238501"/>
                  <a:pt x="7774045" y="225634"/>
                </a:cubicBezTo>
                <a:cubicBezTo>
                  <a:pt x="7776119" y="217748"/>
                  <a:pt x="7778191" y="209863"/>
                  <a:pt x="7787730" y="209447"/>
                </a:cubicBezTo>
                <a:cubicBezTo>
                  <a:pt x="7818004" y="209033"/>
                  <a:pt x="7848277" y="209863"/>
                  <a:pt x="7878965" y="209447"/>
                </a:cubicBezTo>
                <a:cubicBezTo>
                  <a:pt x="7912971" y="209447"/>
                  <a:pt x="7946564" y="208617"/>
                  <a:pt x="7980155" y="207372"/>
                </a:cubicBezTo>
                <a:cubicBezTo>
                  <a:pt x="8013746" y="206127"/>
                  <a:pt x="8047752" y="205297"/>
                  <a:pt x="8081344" y="202807"/>
                </a:cubicBezTo>
                <a:cubicBezTo>
                  <a:pt x="8090881" y="201977"/>
                  <a:pt x="8100420" y="201146"/>
                  <a:pt x="8109958" y="200732"/>
                </a:cubicBezTo>
                <a:cubicBezTo>
                  <a:pt x="8116593" y="200316"/>
                  <a:pt x="8127376" y="199486"/>
                  <a:pt x="8132768" y="194505"/>
                </a:cubicBezTo>
                <a:cubicBezTo>
                  <a:pt x="8141061" y="187035"/>
                  <a:pt x="8144794" y="176243"/>
                  <a:pt x="8146867" y="165867"/>
                </a:cubicBezTo>
                <a:cubicBezTo>
                  <a:pt x="8152880" y="135361"/>
                  <a:pt x="8152258" y="104647"/>
                  <a:pt x="8150237" y="73882"/>
                </a:cubicBezTo>
                <a:lnTo>
                  <a:pt x="8146212" y="0"/>
                </a:lnTo>
                <a:lnTo>
                  <a:pt x="8160636" y="0"/>
                </a:lnTo>
                <a:lnTo>
                  <a:pt x="8160553" y="1973"/>
                </a:lnTo>
                <a:cubicBezTo>
                  <a:pt x="8161279" y="18316"/>
                  <a:pt x="8162834" y="34711"/>
                  <a:pt x="8163456" y="51313"/>
                </a:cubicBezTo>
                <a:cubicBezTo>
                  <a:pt x="8163456" y="52558"/>
                  <a:pt x="8163456" y="53388"/>
                  <a:pt x="8163456" y="54633"/>
                </a:cubicBezTo>
                <a:cubicBezTo>
                  <a:pt x="8192900" y="54633"/>
                  <a:pt x="8221929" y="54218"/>
                  <a:pt x="8250958" y="52973"/>
                </a:cubicBezTo>
                <a:lnTo>
                  <a:pt x="8251807" y="52940"/>
                </a:lnTo>
                <a:lnTo>
                  <a:pt x="8296369" y="51209"/>
                </a:lnTo>
                <a:cubicBezTo>
                  <a:pt x="8311609" y="50795"/>
                  <a:pt x="8326850" y="50898"/>
                  <a:pt x="8341779" y="52558"/>
                </a:cubicBezTo>
                <a:cubicBezTo>
                  <a:pt x="8344682" y="52558"/>
                  <a:pt x="8347585" y="54633"/>
                  <a:pt x="8347585" y="58369"/>
                </a:cubicBezTo>
                <a:cubicBezTo>
                  <a:pt x="8345511" y="82442"/>
                  <a:pt x="8345511" y="108175"/>
                  <a:pt x="8333900" y="128512"/>
                </a:cubicBezTo>
                <a:cubicBezTo>
                  <a:pt x="8349658" y="123947"/>
                  <a:pt x="8365418" y="118966"/>
                  <a:pt x="8376199" y="108590"/>
                </a:cubicBezTo>
                <a:cubicBezTo>
                  <a:pt x="8390714" y="93648"/>
                  <a:pt x="8389056" y="72480"/>
                  <a:pt x="8391959" y="53804"/>
                </a:cubicBezTo>
                <a:cubicBezTo>
                  <a:pt x="8392374" y="50068"/>
                  <a:pt x="8396106" y="48407"/>
                  <a:pt x="8399424" y="48407"/>
                </a:cubicBezTo>
                <a:cubicBezTo>
                  <a:pt x="8429697" y="46748"/>
                  <a:pt x="8460385" y="47577"/>
                  <a:pt x="8490244" y="48407"/>
                </a:cubicBezTo>
                <a:cubicBezTo>
                  <a:pt x="8522592" y="48823"/>
                  <a:pt x="8554938" y="47577"/>
                  <a:pt x="8586871" y="43012"/>
                </a:cubicBezTo>
                <a:cubicBezTo>
                  <a:pt x="8598898" y="40937"/>
                  <a:pt x="8613412" y="40521"/>
                  <a:pt x="8623779" y="33881"/>
                </a:cubicBezTo>
                <a:cubicBezTo>
                  <a:pt x="8630000" y="29731"/>
                  <a:pt x="8632592" y="24023"/>
                  <a:pt x="8633992" y="17746"/>
                </a:cubicBezTo>
                <a:lnTo>
                  <a:pt x="8636767" y="0"/>
                </a:lnTo>
                <a:lnTo>
                  <a:pt x="8652530" y="0"/>
                </a:lnTo>
                <a:lnTo>
                  <a:pt x="8647004" y="27655"/>
                </a:lnTo>
                <a:cubicBezTo>
                  <a:pt x="8637880" y="51313"/>
                  <a:pt x="8612998" y="54633"/>
                  <a:pt x="8591018" y="57538"/>
                </a:cubicBezTo>
                <a:cubicBezTo>
                  <a:pt x="8529226" y="66255"/>
                  <a:pt x="8468265" y="60859"/>
                  <a:pt x="8406058" y="63349"/>
                </a:cubicBezTo>
                <a:cubicBezTo>
                  <a:pt x="8403571" y="83687"/>
                  <a:pt x="8403571" y="105269"/>
                  <a:pt x="8386982" y="119381"/>
                </a:cubicBezTo>
                <a:cubicBezTo>
                  <a:pt x="8366662" y="136814"/>
                  <a:pt x="8338876" y="140549"/>
                  <a:pt x="8314409" y="149265"/>
                </a:cubicBezTo>
                <a:cubicBezTo>
                  <a:pt x="8306944" y="152171"/>
                  <a:pt x="8303212" y="140549"/>
                  <a:pt x="8309018" y="136814"/>
                </a:cubicBezTo>
                <a:cubicBezTo>
                  <a:pt x="8333900" y="120627"/>
                  <a:pt x="8337217" y="91157"/>
                  <a:pt x="8335974" y="64180"/>
                </a:cubicBezTo>
                <a:cubicBezTo>
                  <a:pt x="8308188" y="66669"/>
                  <a:pt x="8279159" y="65839"/>
                  <a:pt x="8250958" y="67085"/>
                </a:cubicBezTo>
                <a:lnTo>
                  <a:pt x="8238324" y="67449"/>
                </a:lnTo>
                <a:lnTo>
                  <a:pt x="8164699" y="69575"/>
                </a:lnTo>
                <a:cubicBezTo>
                  <a:pt x="8165943" y="95309"/>
                  <a:pt x="8167188" y="121872"/>
                  <a:pt x="8163870" y="147190"/>
                </a:cubicBezTo>
                <a:lnTo>
                  <a:pt x="8163790" y="147656"/>
                </a:lnTo>
                <a:lnTo>
                  <a:pt x="8158531" y="178371"/>
                </a:lnTo>
                <a:cubicBezTo>
                  <a:pt x="8155576" y="188799"/>
                  <a:pt x="8150806" y="198448"/>
                  <a:pt x="8142305" y="204882"/>
                </a:cubicBezTo>
                <a:cubicBezTo>
                  <a:pt x="8131523" y="212769"/>
                  <a:pt x="8118667" y="214013"/>
                  <a:pt x="8105811" y="214844"/>
                </a:cubicBezTo>
                <a:cubicBezTo>
                  <a:pt x="8089223" y="216089"/>
                  <a:pt x="8073050" y="216503"/>
                  <a:pt x="8056875" y="217748"/>
                </a:cubicBezTo>
                <a:cubicBezTo>
                  <a:pt x="7989278" y="221900"/>
                  <a:pt x="7922095" y="223559"/>
                  <a:pt x="7854498" y="223559"/>
                </a:cubicBezTo>
                <a:cubicBezTo>
                  <a:pt x="7836666" y="223559"/>
                  <a:pt x="7818833" y="224389"/>
                  <a:pt x="7801416" y="223559"/>
                </a:cubicBezTo>
                <a:cubicBezTo>
                  <a:pt x="7797684" y="223145"/>
                  <a:pt x="7791877" y="221484"/>
                  <a:pt x="7788145" y="222314"/>
                </a:cubicBezTo>
                <a:cubicBezTo>
                  <a:pt x="7789389" y="222314"/>
                  <a:pt x="7786901" y="225634"/>
                  <a:pt x="7786901" y="226879"/>
                </a:cubicBezTo>
                <a:cubicBezTo>
                  <a:pt x="7785656" y="229785"/>
                  <a:pt x="7784412" y="232690"/>
                  <a:pt x="7783998" y="235596"/>
                </a:cubicBezTo>
                <a:cubicBezTo>
                  <a:pt x="7779851" y="250538"/>
                  <a:pt x="7779436" y="268384"/>
                  <a:pt x="7782340" y="283326"/>
                </a:cubicBezTo>
                <a:cubicBezTo>
                  <a:pt x="7785242" y="295363"/>
                  <a:pt x="7791463" y="311965"/>
                  <a:pt x="7802245" y="319851"/>
                </a:cubicBezTo>
                <a:cubicBezTo>
                  <a:pt x="7807221" y="322342"/>
                  <a:pt x="7806392" y="331473"/>
                  <a:pt x="7799342" y="331057"/>
                </a:cubicBezTo>
                <a:cubicBezTo>
                  <a:pt x="7785242" y="330643"/>
                  <a:pt x="7772801" y="324417"/>
                  <a:pt x="7760360" y="318191"/>
                </a:cubicBezTo>
                <a:cubicBezTo>
                  <a:pt x="7747503" y="311550"/>
                  <a:pt x="7736306" y="304079"/>
                  <a:pt x="7725109" y="294533"/>
                </a:cubicBezTo>
                <a:cubicBezTo>
                  <a:pt x="7704789" y="277931"/>
                  <a:pt x="7692763" y="250952"/>
                  <a:pt x="7686956" y="225634"/>
                </a:cubicBezTo>
                <a:cubicBezTo>
                  <a:pt x="7676588" y="226050"/>
                  <a:pt x="7666636" y="228954"/>
                  <a:pt x="7656683" y="230615"/>
                </a:cubicBezTo>
                <a:cubicBezTo>
                  <a:pt x="7644242" y="231860"/>
                  <a:pt x="7632216" y="233106"/>
                  <a:pt x="7619774" y="233520"/>
                </a:cubicBezTo>
                <a:cubicBezTo>
                  <a:pt x="7594476" y="234351"/>
                  <a:pt x="7569180" y="234351"/>
                  <a:pt x="7543883" y="234351"/>
                </a:cubicBezTo>
                <a:cubicBezTo>
                  <a:pt x="7521903" y="234351"/>
                  <a:pt x="7499923" y="233106"/>
                  <a:pt x="7478774" y="226879"/>
                </a:cubicBezTo>
                <a:cubicBezTo>
                  <a:pt x="7464674" y="223145"/>
                  <a:pt x="7447256" y="216503"/>
                  <a:pt x="7439791" y="202807"/>
                </a:cubicBezTo>
                <a:cubicBezTo>
                  <a:pt x="7433571" y="191601"/>
                  <a:pt x="7426521" y="179979"/>
                  <a:pt x="7426106" y="167112"/>
                </a:cubicBezTo>
                <a:cubicBezTo>
                  <a:pt x="7425276" y="151340"/>
                  <a:pt x="7426521" y="135568"/>
                  <a:pt x="7426521" y="119797"/>
                </a:cubicBezTo>
                <a:cubicBezTo>
                  <a:pt x="7426935" y="87007"/>
                  <a:pt x="7426106" y="54218"/>
                  <a:pt x="7425276" y="21430"/>
                </a:cubicBezTo>
                <a:close/>
                <a:moveTo>
                  <a:pt x="6423929" y="0"/>
                </a:moveTo>
                <a:lnTo>
                  <a:pt x="6437066" y="0"/>
                </a:lnTo>
                <a:lnTo>
                  <a:pt x="6436253" y="23455"/>
                </a:lnTo>
                <a:cubicBezTo>
                  <a:pt x="6435676" y="51542"/>
                  <a:pt x="6430489" y="81924"/>
                  <a:pt x="6435676" y="110011"/>
                </a:cubicBezTo>
                <a:cubicBezTo>
                  <a:pt x="6511750" y="111157"/>
                  <a:pt x="6588398" y="107719"/>
                  <a:pt x="6665046" y="107146"/>
                </a:cubicBezTo>
                <a:cubicBezTo>
                  <a:pt x="6704811" y="107146"/>
                  <a:pt x="6744577" y="106573"/>
                  <a:pt x="6784342" y="106573"/>
                </a:cubicBezTo>
                <a:cubicBezTo>
                  <a:pt x="6811429" y="106573"/>
                  <a:pt x="6837938" y="103133"/>
                  <a:pt x="6865026" y="107146"/>
                </a:cubicBezTo>
                <a:cubicBezTo>
                  <a:pt x="6861567" y="76764"/>
                  <a:pt x="6864449" y="46957"/>
                  <a:pt x="6863873" y="16576"/>
                </a:cubicBezTo>
                <a:lnTo>
                  <a:pt x="6863380" y="0"/>
                </a:lnTo>
                <a:lnTo>
                  <a:pt x="6876753" y="0"/>
                </a:lnTo>
                <a:lnTo>
                  <a:pt x="6877127" y="17149"/>
                </a:lnTo>
                <a:cubicBezTo>
                  <a:pt x="6877127" y="48677"/>
                  <a:pt x="6873670" y="80777"/>
                  <a:pt x="6877704" y="111731"/>
                </a:cubicBezTo>
                <a:cubicBezTo>
                  <a:pt x="6877704" y="114597"/>
                  <a:pt x="6875976" y="116317"/>
                  <a:pt x="6874246" y="116890"/>
                </a:cubicBezTo>
                <a:cubicBezTo>
                  <a:pt x="6872517" y="119755"/>
                  <a:pt x="6869636" y="122049"/>
                  <a:pt x="6866179" y="121475"/>
                </a:cubicBezTo>
                <a:cubicBezTo>
                  <a:pt x="6831024" y="115171"/>
                  <a:pt x="6792411" y="120329"/>
                  <a:pt x="6756680" y="120902"/>
                </a:cubicBezTo>
                <a:cubicBezTo>
                  <a:pt x="6719795" y="121475"/>
                  <a:pt x="6682912" y="121475"/>
                  <a:pt x="6646028" y="121475"/>
                </a:cubicBezTo>
                <a:cubicBezTo>
                  <a:pt x="6605688" y="121475"/>
                  <a:pt x="6564769" y="120902"/>
                  <a:pt x="6523851" y="121475"/>
                </a:cubicBezTo>
                <a:cubicBezTo>
                  <a:pt x="6494460" y="121475"/>
                  <a:pt x="6464491" y="123768"/>
                  <a:pt x="6435100" y="118037"/>
                </a:cubicBezTo>
                <a:cubicBezTo>
                  <a:pt x="6432795" y="122049"/>
                  <a:pt x="6425303" y="122622"/>
                  <a:pt x="6424150" y="116890"/>
                </a:cubicBezTo>
                <a:cubicBezTo>
                  <a:pt x="6417811" y="89375"/>
                  <a:pt x="6422422" y="59568"/>
                  <a:pt x="6422998" y="32053"/>
                </a:cubicBezTo>
                <a:close/>
                <a:moveTo>
                  <a:pt x="6384101" y="0"/>
                </a:moveTo>
                <a:lnTo>
                  <a:pt x="6398481" y="0"/>
                </a:lnTo>
                <a:lnTo>
                  <a:pt x="6399585" y="85468"/>
                </a:lnTo>
                <a:cubicBezTo>
                  <a:pt x="6400737" y="126929"/>
                  <a:pt x="6399011" y="168392"/>
                  <a:pt x="6399585" y="210429"/>
                </a:cubicBezTo>
                <a:cubicBezTo>
                  <a:pt x="6402465" y="211006"/>
                  <a:pt x="6405342" y="211006"/>
                  <a:pt x="6408795" y="211006"/>
                </a:cubicBezTo>
                <a:cubicBezTo>
                  <a:pt x="6407644" y="201217"/>
                  <a:pt x="6409372" y="190851"/>
                  <a:pt x="6409372" y="181060"/>
                </a:cubicBezTo>
                <a:cubicBezTo>
                  <a:pt x="6409372" y="170694"/>
                  <a:pt x="6408795" y="160905"/>
                  <a:pt x="6409372" y="149965"/>
                </a:cubicBezTo>
                <a:cubicBezTo>
                  <a:pt x="6409372" y="149388"/>
                  <a:pt x="6409946" y="149388"/>
                  <a:pt x="6409946" y="149965"/>
                </a:cubicBezTo>
                <a:cubicBezTo>
                  <a:pt x="6411098" y="160905"/>
                  <a:pt x="6412249" y="171271"/>
                  <a:pt x="6412249" y="181060"/>
                </a:cubicBezTo>
                <a:cubicBezTo>
                  <a:pt x="6412249" y="190851"/>
                  <a:pt x="6411098" y="200640"/>
                  <a:pt x="6412249" y="210429"/>
                </a:cubicBezTo>
                <a:cubicBezTo>
                  <a:pt x="6413975" y="210429"/>
                  <a:pt x="6415702" y="210429"/>
                  <a:pt x="6417430" y="210429"/>
                </a:cubicBezTo>
                <a:cubicBezTo>
                  <a:pt x="6415127" y="203519"/>
                  <a:pt x="6417430" y="196609"/>
                  <a:pt x="6417430" y="190274"/>
                </a:cubicBezTo>
                <a:cubicBezTo>
                  <a:pt x="6418005" y="181060"/>
                  <a:pt x="6418579" y="171847"/>
                  <a:pt x="6418579" y="163210"/>
                </a:cubicBezTo>
                <a:cubicBezTo>
                  <a:pt x="6418579" y="162057"/>
                  <a:pt x="6419731" y="162057"/>
                  <a:pt x="6420307" y="163210"/>
                </a:cubicBezTo>
                <a:cubicBezTo>
                  <a:pt x="6420882" y="170694"/>
                  <a:pt x="6420882" y="178757"/>
                  <a:pt x="6420882" y="186819"/>
                </a:cubicBezTo>
                <a:cubicBezTo>
                  <a:pt x="6420882" y="194882"/>
                  <a:pt x="6419156" y="202368"/>
                  <a:pt x="6420882" y="209854"/>
                </a:cubicBezTo>
                <a:cubicBezTo>
                  <a:pt x="6422609" y="209854"/>
                  <a:pt x="6424336" y="209854"/>
                  <a:pt x="6425486" y="209854"/>
                </a:cubicBezTo>
                <a:cubicBezTo>
                  <a:pt x="6425486" y="197184"/>
                  <a:pt x="6427789" y="185092"/>
                  <a:pt x="6426638" y="172422"/>
                </a:cubicBezTo>
                <a:cubicBezTo>
                  <a:pt x="6426638" y="171271"/>
                  <a:pt x="6428365" y="171847"/>
                  <a:pt x="6428365" y="172422"/>
                </a:cubicBezTo>
                <a:cubicBezTo>
                  <a:pt x="6430092" y="184516"/>
                  <a:pt x="6431243" y="197761"/>
                  <a:pt x="6428940" y="209278"/>
                </a:cubicBezTo>
                <a:cubicBezTo>
                  <a:pt x="6431243" y="209278"/>
                  <a:pt x="6433544" y="209278"/>
                  <a:pt x="6435847" y="208701"/>
                </a:cubicBezTo>
                <a:cubicBezTo>
                  <a:pt x="6435847" y="199489"/>
                  <a:pt x="6436999" y="189698"/>
                  <a:pt x="6435272" y="179909"/>
                </a:cubicBezTo>
                <a:cubicBezTo>
                  <a:pt x="6435272" y="178181"/>
                  <a:pt x="6436999" y="178181"/>
                  <a:pt x="6437573" y="179334"/>
                </a:cubicBezTo>
                <a:cubicBezTo>
                  <a:pt x="6440451" y="188547"/>
                  <a:pt x="6439876" y="199489"/>
                  <a:pt x="6439301" y="208127"/>
                </a:cubicBezTo>
                <a:cubicBezTo>
                  <a:pt x="6441602" y="208127"/>
                  <a:pt x="6443330" y="208127"/>
                  <a:pt x="6445632" y="208127"/>
                </a:cubicBezTo>
                <a:cubicBezTo>
                  <a:pt x="6445632" y="208127"/>
                  <a:pt x="6445632" y="208127"/>
                  <a:pt x="6445057" y="207550"/>
                </a:cubicBezTo>
                <a:cubicBezTo>
                  <a:pt x="6444480" y="197184"/>
                  <a:pt x="6444480" y="186819"/>
                  <a:pt x="6444480" y="176453"/>
                </a:cubicBezTo>
                <a:cubicBezTo>
                  <a:pt x="6444480" y="174727"/>
                  <a:pt x="6447358" y="174727"/>
                  <a:pt x="6447358" y="176453"/>
                </a:cubicBezTo>
                <a:cubicBezTo>
                  <a:pt x="6447934" y="186819"/>
                  <a:pt x="6448509" y="197184"/>
                  <a:pt x="6449086" y="207550"/>
                </a:cubicBezTo>
                <a:cubicBezTo>
                  <a:pt x="6449086" y="208127"/>
                  <a:pt x="6449086" y="208127"/>
                  <a:pt x="6449086" y="208127"/>
                </a:cubicBezTo>
                <a:lnTo>
                  <a:pt x="6455992" y="208127"/>
                </a:lnTo>
                <a:cubicBezTo>
                  <a:pt x="6455992" y="197761"/>
                  <a:pt x="6455992" y="186819"/>
                  <a:pt x="6454266" y="176453"/>
                </a:cubicBezTo>
                <a:cubicBezTo>
                  <a:pt x="6454266" y="174727"/>
                  <a:pt x="6456567" y="174150"/>
                  <a:pt x="6456567" y="175302"/>
                </a:cubicBezTo>
                <a:cubicBezTo>
                  <a:pt x="6458870" y="186244"/>
                  <a:pt x="6459445" y="197184"/>
                  <a:pt x="6460022" y="208127"/>
                </a:cubicBezTo>
                <a:cubicBezTo>
                  <a:pt x="6461748" y="208127"/>
                  <a:pt x="6464051" y="208127"/>
                  <a:pt x="6465777" y="208127"/>
                </a:cubicBezTo>
                <a:cubicBezTo>
                  <a:pt x="6465202" y="208127"/>
                  <a:pt x="6464626" y="207550"/>
                  <a:pt x="6464626" y="206975"/>
                </a:cubicBezTo>
                <a:cubicBezTo>
                  <a:pt x="6464626" y="197184"/>
                  <a:pt x="6465202" y="187395"/>
                  <a:pt x="6465202" y="178181"/>
                </a:cubicBezTo>
                <a:cubicBezTo>
                  <a:pt x="6465202" y="175878"/>
                  <a:pt x="6468080" y="175878"/>
                  <a:pt x="6468080" y="178181"/>
                </a:cubicBezTo>
                <a:cubicBezTo>
                  <a:pt x="6468080" y="187972"/>
                  <a:pt x="6469231" y="197184"/>
                  <a:pt x="6468655" y="206975"/>
                </a:cubicBezTo>
                <a:cubicBezTo>
                  <a:pt x="6468655" y="207550"/>
                  <a:pt x="6468080" y="208127"/>
                  <a:pt x="6467503" y="208127"/>
                </a:cubicBezTo>
                <a:lnTo>
                  <a:pt x="6473259" y="208127"/>
                </a:lnTo>
                <a:cubicBezTo>
                  <a:pt x="6472109" y="199489"/>
                  <a:pt x="6473259" y="190274"/>
                  <a:pt x="6473259" y="181637"/>
                </a:cubicBezTo>
                <a:cubicBezTo>
                  <a:pt x="6473259" y="179909"/>
                  <a:pt x="6476713" y="179909"/>
                  <a:pt x="6476713" y="181637"/>
                </a:cubicBezTo>
                <a:cubicBezTo>
                  <a:pt x="6476713" y="190274"/>
                  <a:pt x="6477864" y="199489"/>
                  <a:pt x="6477288" y="208127"/>
                </a:cubicBezTo>
                <a:cubicBezTo>
                  <a:pt x="6477288" y="208127"/>
                  <a:pt x="6476713" y="208127"/>
                  <a:pt x="6476713" y="208701"/>
                </a:cubicBezTo>
                <a:cubicBezTo>
                  <a:pt x="6479016" y="208701"/>
                  <a:pt x="6481317" y="208701"/>
                  <a:pt x="6483620" y="208701"/>
                </a:cubicBezTo>
                <a:cubicBezTo>
                  <a:pt x="6483045" y="208701"/>
                  <a:pt x="6483045" y="208127"/>
                  <a:pt x="6483045" y="208127"/>
                </a:cubicBezTo>
                <a:cubicBezTo>
                  <a:pt x="6482468" y="200640"/>
                  <a:pt x="6482468" y="192577"/>
                  <a:pt x="6482468" y="185092"/>
                </a:cubicBezTo>
                <a:cubicBezTo>
                  <a:pt x="6482468" y="182788"/>
                  <a:pt x="6485346" y="182788"/>
                  <a:pt x="6485346" y="185092"/>
                </a:cubicBezTo>
                <a:cubicBezTo>
                  <a:pt x="6485346" y="192577"/>
                  <a:pt x="6486497" y="200064"/>
                  <a:pt x="6487074" y="207550"/>
                </a:cubicBezTo>
                <a:cubicBezTo>
                  <a:pt x="6487074" y="208127"/>
                  <a:pt x="6487074" y="208701"/>
                  <a:pt x="6486497" y="209278"/>
                </a:cubicBezTo>
                <a:cubicBezTo>
                  <a:pt x="6488223" y="209278"/>
                  <a:pt x="6489951" y="209278"/>
                  <a:pt x="6491103" y="209278"/>
                </a:cubicBezTo>
                <a:cubicBezTo>
                  <a:pt x="6490526" y="201217"/>
                  <a:pt x="6490526" y="192577"/>
                  <a:pt x="6489375" y="185092"/>
                </a:cubicBezTo>
                <a:cubicBezTo>
                  <a:pt x="6488800" y="183365"/>
                  <a:pt x="6492253" y="182213"/>
                  <a:pt x="6492253" y="183939"/>
                </a:cubicBezTo>
                <a:cubicBezTo>
                  <a:pt x="6493980" y="192577"/>
                  <a:pt x="6494555" y="201217"/>
                  <a:pt x="6495132" y="209278"/>
                </a:cubicBezTo>
                <a:cubicBezTo>
                  <a:pt x="6499736" y="209278"/>
                  <a:pt x="6503765" y="209854"/>
                  <a:pt x="6507794" y="209854"/>
                </a:cubicBezTo>
                <a:cubicBezTo>
                  <a:pt x="6510097" y="209854"/>
                  <a:pt x="6512398" y="209854"/>
                  <a:pt x="6514701" y="209854"/>
                </a:cubicBezTo>
                <a:cubicBezTo>
                  <a:pt x="6514124" y="204671"/>
                  <a:pt x="6515276" y="199489"/>
                  <a:pt x="6513549" y="194305"/>
                </a:cubicBezTo>
                <a:cubicBezTo>
                  <a:pt x="6512974" y="192577"/>
                  <a:pt x="6515852" y="192002"/>
                  <a:pt x="6516427" y="193730"/>
                </a:cubicBezTo>
                <a:cubicBezTo>
                  <a:pt x="6518153" y="198337"/>
                  <a:pt x="6518730" y="205247"/>
                  <a:pt x="6518153" y="210429"/>
                </a:cubicBezTo>
                <a:cubicBezTo>
                  <a:pt x="6557869" y="212157"/>
                  <a:pt x="6597007" y="212734"/>
                  <a:pt x="6636146" y="212734"/>
                </a:cubicBezTo>
                <a:cubicBezTo>
                  <a:pt x="6724209" y="211006"/>
                  <a:pt x="6816876" y="205247"/>
                  <a:pt x="6904938" y="205247"/>
                </a:cubicBezTo>
                <a:cubicBezTo>
                  <a:pt x="6903212" y="194882"/>
                  <a:pt x="6904938" y="183365"/>
                  <a:pt x="6904938" y="173574"/>
                </a:cubicBezTo>
                <a:cubicBezTo>
                  <a:pt x="6904938" y="153419"/>
                  <a:pt x="6904938" y="133840"/>
                  <a:pt x="6903786" y="113684"/>
                </a:cubicBezTo>
                <a:lnTo>
                  <a:pt x="6903314" y="0"/>
                </a:lnTo>
                <a:lnTo>
                  <a:pt x="6917856" y="0"/>
                </a:lnTo>
                <a:lnTo>
                  <a:pt x="6917025" y="31336"/>
                </a:lnTo>
                <a:cubicBezTo>
                  <a:pt x="6936596" y="31336"/>
                  <a:pt x="6955589" y="38246"/>
                  <a:pt x="6974583" y="42277"/>
                </a:cubicBezTo>
                <a:cubicBezTo>
                  <a:pt x="6995304" y="46307"/>
                  <a:pt x="7016024" y="50915"/>
                  <a:pt x="7036744" y="54945"/>
                </a:cubicBezTo>
                <a:cubicBezTo>
                  <a:pt x="7070703" y="61280"/>
                  <a:pt x="7107540" y="64160"/>
                  <a:pt x="7140924" y="73950"/>
                </a:cubicBezTo>
                <a:lnTo>
                  <a:pt x="7152991" y="0"/>
                </a:lnTo>
                <a:lnTo>
                  <a:pt x="7169532" y="0"/>
                </a:lnTo>
                <a:lnTo>
                  <a:pt x="7163370" y="8877"/>
                </a:lnTo>
                <a:cubicBezTo>
                  <a:pt x="7162220" y="13484"/>
                  <a:pt x="7161069" y="17515"/>
                  <a:pt x="7160493" y="22122"/>
                </a:cubicBezTo>
                <a:lnTo>
                  <a:pt x="7177377" y="0"/>
                </a:lnTo>
                <a:lnTo>
                  <a:pt x="7180830" y="0"/>
                </a:lnTo>
                <a:lnTo>
                  <a:pt x="7158766" y="30183"/>
                </a:lnTo>
                <a:cubicBezTo>
                  <a:pt x="7157615" y="36518"/>
                  <a:pt x="7156463" y="42853"/>
                  <a:pt x="7155312" y="49187"/>
                </a:cubicBezTo>
                <a:cubicBezTo>
                  <a:pt x="7157615" y="45733"/>
                  <a:pt x="7159341" y="42277"/>
                  <a:pt x="7162220" y="39398"/>
                </a:cubicBezTo>
                <a:cubicBezTo>
                  <a:pt x="7167976" y="31911"/>
                  <a:pt x="7174306" y="25001"/>
                  <a:pt x="7179486" y="16363"/>
                </a:cubicBezTo>
                <a:cubicBezTo>
                  <a:pt x="7180063" y="15210"/>
                  <a:pt x="7182364" y="16363"/>
                  <a:pt x="7181789" y="18091"/>
                </a:cubicBezTo>
                <a:cubicBezTo>
                  <a:pt x="7176034" y="27304"/>
                  <a:pt x="7168551" y="34790"/>
                  <a:pt x="7163370" y="44005"/>
                </a:cubicBezTo>
                <a:cubicBezTo>
                  <a:pt x="7160493" y="48612"/>
                  <a:pt x="7158191" y="54370"/>
                  <a:pt x="7153586" y="57250"/>
                </a:cubicBezTo>
                <a:cubicBezTo>
                  <a:pt x="7153586" y="61857"/>
                  <a:pt x="7153011" y="65311"/>
                  <a:pt x="7152434" y="68767"/>
                </a:cubicBezTo>
                <a:cubicBezTo>
                  <a:pt x="7154162" y="67039"/>
                  <a:pt x="7155312" y="64160"/>
                  <a:pt x="7157615" y="62432"/>
                </a:cubicBezTo>
                <a:cubicBezTo>
                  <a:pt x="7162795" y="55522"/>
                  <a:pt x="7168551" y="48612"/>
                  <a:pt x="7172580" y="39974"/>
                </a:cubicBezTo>
                <a:cubicBezTo>
                  <a:pt x="7173731" y="38823"/>
                  <a:pt x="7176034" y="39974"/>
                  <a:pt x="7175457" y="41702"/>
                </a:cubicBezTo>
                <a:cubicBezTo>
                  <a:pt x="7170853" y="49763"/>
                  <a:pt x="7165098" y="56673"/>
                  <a:pt x="7159918" y="64160"/>
                </a:cubicBezTo>
                <a:cubicBezTo>
                  <a:pt x="7157040" y="68190"/>
                  <a:pt x="7154737" y="73374"/>
                  <a:pt x="7151859" y="77405"/>
                </a:cubicBezTo>
                <a:cubicBezTo>
                  <a:pt x="7151859" y="77981"/>
                  <a:pt x="7151859" y="78556"/>
                  <a:pt x="7151859" y="79132"/>
                </a:cubicBezTo>
                <a:cubicBezTo>
                  <a:pt x="7153586" y="83740"/>
                  <a:pt x="7149557" y="91226"/>
                  <a:pt x="7143226" y="89498"/>
                </a:cubicBezTo>
                <a:cubicBezTo>
                  <a:pt x="7108691" y="77981"/>
                  <a:pt x="7068977" y="75102"/>
                  <a:pt x="7032717" y="68190"/>
                </a:cubicBezTo>
                <a:cubicBezTo>
                  <a:pt x="6993577" y="61280"/>
                  <a:pt x="6955015" y="51491"/>
                  <a:pt x="6916450" y="41702"/>
                </a:cubicBezTo>
                <a:cubicBezTo>
                  <a:pt x="6916450" y="62432"/>
                  <a:pt x="6915874" y="83740"/>
                  <a:pt x="6917025" y="105046"/>
                </a:cubicBezTo>
                <a:cubicBezTo>
                  <a:pt x="6917025" y="115412"/>
                  <a:pt x="6917602" y="126354"/>
                  <a:pt x="6917602" y="137294"/>
                </a:cubicBezTo>
                <a:cubicBezTo>
                  <a:pt x="6957316" y="140174"/>
                  <a:pt x="6995304" y="144206"/>
                  <a:pt x="7034443" y="152844"/>
                </a:cubicBezTo>
                <a:cubicBezTo>
                  <a:pt x="7077035" y="161482"/>
                  <a:pt x="7119627" y="172999"/>
                  <a:pt x="7162795" y="179909"/>
                </a:cubicBezTo>
                <a:cubicBezTo>
                  <a:pt x="7166824" y="137871"/>
                  <a:pt x="7174307" y="95977"/>
                  <a:pt x="7182797" y="54298"/>
                </a:cubicBezTo>
                <a:lnTo>
                  <a:pt x="7194172" y="0"/>
                </a:lnTo>
                <a:lnTo>
                  <a:pt x="7208841" y="0"/>
                </a:lnTo>
                <a:lnTo>
                  <a:pt x="7197114" y="56314"/>
                </a:lnTo>
                <a:cubicBezTo>
                  <a:pt x="7188264" y="100152"/>
                  <a:pt x="7180350" y="144206"/>
                  <a:pt x="7175457" y="188547"/>
                </a:cubicBezTo>
                <a:cubicBezTo>
                  <a:pt x="7174883" y="193730"/>
                  <a:pt x="7168551" y="196033"/>
                  <a:pt x="7165098" y="194305"/>
                </a:cubicBezTo>
                <a:cubicBezTo>
                  <a:pt x="7163947" y="194305"/>
                  <a:pt x="7163370" y="194305"/>
                  <a:pt x="7162220" y="194305"/>
                </a:cubicBezTo>
                <a:cubicBezTo>
                  <a:pt x="7117901" y="186819"/>
                  <a:pt x="7074157" y="175302"/>
                  <a:pt x="7030414" y="166089"/>
                </a:cubicBezTo>
                <a:cubicBezTo>
                  <a:pt x="7005665" y="160905"/>
                  <a:pt x="6981490" y="156875"/>
                  <a:pt x="6957316" y="152844"/>
                </a:cubicBezTo>
                <a:cubicBezTo>
                  <a:pt x="6945229" y="150539"/>
                  <a:pt x="6929689" y="150539"/>
                  <a:pt x="6917602" y="145932"/>
                </a:cubicBezTo>
                <a:cubicBezTo>
                  <a:pt x="6917602" y="152844"/>
                  <a:pt x="6918176" y="159177"/>
                  <a:pt x="6917602" y="165512"/>
                </a:cubicBezTo>
                <a:cubicBezTo>
                  <a:pt x="6917025" y="178181"/>
                  <a:pt x="6914722" y="193730"/>
                  <a:pt x="6917025" y="206975"/>
                </a:cubicBezTo>
                <a:cubicBezTo>
                  <a:pt x="6921054" y="211006"/>
                  <a:pt x="6914722" y="220795"/>
                  <a:pt x="6906666" y="220795"/>
                </a:cubicBezTo>
                <a:cubicBezTo>
                  <a:pt x="6810544" y="221372"/>
                  <a:pt x="6713848" y="227705"/>
                  <a:pt x="6617729" y="227705"/>
                </a:cubicBezTo>
                <a:cubicBezTo>
                  <a:pt x="6572258" y="227705"/>
                  <a:pt x="6526211" y="224826"/>
                  <a:pt x="6480742" y="223099"/>
                </a:cubicBezTo>
                <a:cubicBezTo>
                  <a:pt x="6460022" y="222523"/>
                  <a:pt x="6438725" y="221372"/>
                  <a:pt x="6418005" y="221372"/>
                </a:cubicBezTo>
                <a:cubicBezTo>
                  <a:pt x="6409946" y="221372"/>
                  <a:pt x="6401313" y="221372"/>
                  <a:pt x="6393830" y="218492"/>
                </a:cubicBezTo>
                <a:cubicBezTo>
                  <a:pt x="6389801" y="219067"/>
                  <a:pt x="6385772" y="216764"/>
                  <a:pt x="6385772" y="211581"/>
                </a:cubicBezTo>
                <a:cubicBezTo>
                  <a:pt x="6385197" y="169543"/>
                  <a:pt x="6386923" y="127505"/>
                  <a:pt x="6385197" y="84891"/>
                </a:cubicBezTo>
                <a:close/>
                <a:moveTo>
                  <a:pt x="6036820" y="0"/>
                </a:moveTo>
                <a:lnTo>
                  <a:pt x="6048511" y="0"/>
                </a:lnTo>
                <a:lnTo>
                  <a:pt x="6048752" y="16709"/>
                </a:lnTo>
                <a:cubicBezTo>
                  <a:pt x="6048390" y="44129"/>
                  <a:pt x="6042975" y="78043"/>
                  <a:pt x="6048390" y="105823"/>
                </a:cubicBezTo>
                <a:cubicBezTo>
                  <a:pt x="6119160" y="98968"/>
                  <a:pt x="6192457" y="101855"/>
                  <a:pt x="6263588" y="102215"/>
                </a:cubicBezTo>
                <a:cubicBezTo>
                  <a:pt x="6259977" y="84898"/>
                  <a:pt x="6259977" y="63611"/>
                  <a:pt x="6264310" y="45932"/>
                </a:cubicBezTo>
                <a:cubicBezTo>
                  <a:pt x="6217010" y="35830"/>
                  <a:pt x="6166099" y="52427"/>
                  <a:pt x="6118438" y="41603"/>
                </a:cubicBezTo>
                <a:cubicBezTo>
                  <a:pt x="6116633" y="41603"/>
                  <a:pt x="6115911" y="39800"/>
                  <a:pt x="6116272" y="38356"/>
                </a:cubicBezTo>
                <a:cubicBezTo>
                  <a:pt x="6115550" y="37634"/>
                  <a:pt x="6115188" y="36192"/>
                  <a:pt x="6115188" y="34748"/>
                </a:cubicBezTo>
                <a:lnTo>
                  <a:pt x="6116595" y="0"/>
                </a:lnTo>
                <a:lnTo>
                  <a:pt x="6125168" y="0"/>
                </a:lnTo>
                <a:lnTo>
                  <a:pt x="6125659" y="35109"/>
                </a:lnTo>
                <a:cubicBezTo>
                  <a:pt x="6152017" y="33666"/>
                  <a:pt x="6178737" y="32944"/>
                  <a:pt x="6205455" y="32944"/>
                </a:cubicBezTo>
                <a:cubicBezTo>
                  <a:pt x="6226037" y="32944"/>
                  <a:pt x="6249145" y="30418"/>
                  <a:pt x="6269365" y="35109"/>
                </a:cubicBezTo>
                <a:cubicBezTo>
                  <a:pt x="6273698" y="36552"/>
                  <a:pt x="6274058" y="40521"/>
                  <a:pt x="6272615" y="43407"/>
                </a:cubicBezTo>
                <a:cubicBezTo>
                  <a:pt x="6274058" y="51705"/>
                  <a:pt x="6273337" y="60364"/>
                  <a:pt x="6273698" y="69023"/>
                </a:cubicBezTo>
                <a:cubicBezTo>
                  <a:pt x="6274058" y="81651"/>
                  <a:pt x="6274420" y="93918"/>
                  <a:pt x="6276947" y="106184"/>
                </a:cubicBezTo>
                <a:cubicBezTo>
                  <a:pt x="6277669" y="110153"/>
                  <a:pt x="6275142" y="112678"/>
                  <a:pt x="6272253" y="113399"/>
                </a:cubicBezTo>
                <a:cubicBezTo>
                  <a:pt x="6271171" y="114122"/>
                  <a:pt x="6270087" y="114482"/>
                  <a:pt x="6269004" y="114482"/>
                </a:cubicBezTo>
                <a:cubicBezTo>
                  <a:pt x="6196068" y="114482"/>
                  <a:pt x="6120604" y="121698"/>
                  <a:pt x="6048030" y="114843"/>
                </a:cubicBezTo>
                <a:cubicBezTo>
                  <a:pt x="6045863" y="117729"/>
                  <a:pt x="6040448" y="118090"/>
                  <a:pt x="6038642" y="114122"/>
                </a:cubicBezTo>
                <a:cubicBezTo>
                  <a:pt x="6037559" y="114122"/>
                  <a:pt x="6036114" y="113760"/>
                  <a:pt x="6035031" y="113760"/>
                </a:cubicBezTo>
                <a:cubicBezTo>
                  <a:pt x="6031781" y="113399"/>
                  <a:pt x="6030337" y="107627"/>
                  <a:pt x="6034310" y="107266"/>
                </a:cubicBezTo>
                <a:cubicBezTo>
                  <a:pt x="6035392" y="107266"/>
                  <a:pt x="6036114" y="107266"/>
                  <a:pt x="6037197" y="106906"/>
                </a:cubicBezTo>
                <a:cubicBezTo>
                  <a:pt x="6032143" y="78403"/>
                  <a:pt x="6037559" y="45211"/>
                  <a:pt x="6037197" y="16348"/>
                </a:cubicBezTo>
                <a:close/>
                <a:moveTo>
                  <a:pt x="5827101" y="0"/>
                </a:moveTo>
                <a:lnTo>
                  <a:pt x="5838968" y="0"/>
                </a:lnTo>
                <a:lnTo>
                  <a:pt x="5846217" y="14908"/>
                </a:lnTo>
                <a:cubicBezTo>
                  <a:pt x="5846580" y="14547"/>
                  <a:pt x="5847663" y="13825"/>
                  <a:pt x="5848385" y="13465"/>
                </a:cubicBezTo>
                <a:cubicBezTo>
                  <a:pt x="5850555" y="12021"/>
                  <a:pt x="5852726" y="14908"/>
                  <a:pt x="5850918" y="16712"/>
                </a:cubicBezTo>
                <a:cubicBezTo>
                  <a:pt x="5850193" y="17433"/>
                  <a:pt x="5849110" y="18516"/>
                  <a:pt x="5848385" y="19237"/>
                </a:cubicBezTo>
                <a:cubicBezTo>
                  <a:pt x="5848385" y="19598"/>
                  <a:pt x="5848748" y="20320"/>
                  <a:pt x="5848748" y="20680"/>
                </a:cubicBezTo>
                <a:cubicBezTo>
                  <a:pt x="5849110" y="21041"/>
                  <a:pt x="5849110" y="21402"/>
                  <a:pt x="5849472" y="22124"/>
                </a:cubicBezTo>
                <a:cubicBezTo>
                  <a:pt x="5851278" y="21041"/>
                  <a:pt x="5852726" y="19959"/>
                  <a:pt x="5854530" y="18876"/>
                </a:cubicBezTo>
                <a:cubicBezTo>
                  <a:pt x="5856700" y="17433"/>
                  <a:pt x="5859230" y="21041"/>
                  <a:pt x="5856700" y="22845"/>
                </a:cubicBezTo>
                <a:cubicBezTo>
                  <a:pt x="5854893" y="23928"/>
                  <a:pt x="5853084" y="25009"/>
                  <a:pt x="5851278" y="26092"/>
                </a:cubicBezTo>
                <a:cubicBezTo>
                  <a:pt x="5852002" y="27536"/>
                  <a:pt x="5852726" y="28617"/>
                  <a:pt x="5853084" y="30061"/>
                </a:cubicBezTo>
                <a:cubicBezTo>
                  <a:pt x="5855617" y="28257"/>
                  <a:pt x="5857422" y="27174"/>
                  <a:pt x="5859593" y="25732"/>
                </a:cubicBezTo>
                <a:cubicBezTo>
                  <a:pt x="5861762" y="24288"/>
                  <a:pt x="5864654" y="27896"/>
                  <a:pt x="5862484" y="29340"/>
                </a:cubicBezTo>
                <a:cubicBezTo>
                  <a:pt x="5859954" y="31142"/>
                  <a:pt x="5857785" y="32586"/>
                  <a:pt x="5855255" y="34390"/>
                </a:cubicBezTo>
                <a:cubicBezTo>
                  <a:pt x="5865737" y="58201"/>
                  <a:pt x="5872967" y="83456"/>
                  <a:pt x="5886343" y="105824"/>
                </a:cubicBezTo>
                <a:cubicBezTo>
                  <a:pt x="5913092" y="100412"/>
                  <a:pt x="5943453" y="109431"/>
                  <a:pt x="5970561" y="106545"/>
                </a:cubicBezTo>
                <a:cubicBezTo>
                  <a:pt x="5962246" y="93557"/>
                  <a:pt x="5956824" y="79487"/>
                  <a:pt x="5951041" y="65056"/>
                </a:cubicBezTo>
                <a:lnTo>
                  <a:pt x="5918704" y="0"/>
                </a:lnTo>
                <a:lnTo>
                  <a:pt x="5931412" y="0"/>
                </a:lnTo>
                <a:lnTo>
                  <a:pt x="5957908" y="53150"/>
                </a:lnTo>
                <a:cubicBezTo>
                  <a:pt x="5965861" y="72632"/>
                  <a:pt x="5973452" y="92114"/>
                  <a:pt x="5986104" y="109431"/>
                </a:cubicBezTo>
                <a:cubicBezTo>
                  <a:pt x="5988634" y="113761"/>
                  <a:pt x="5983934" y="118451"/>
                  <a:pt x="5979960" y="117729"/>
                </a:cubicBezTo>
                <a:cubicBezTo>
                  <a:pt x="5979597" y="118090"/>
                  <a:pt x="5978873" y="118451"/>
                  <a:pt x="5978151" y="118451"/>
                </a:cubicBezTo>
                <a:cubicBezTo>
                  <a:pt x="5961162" y="121698"/>
                  <a:pt x="5942731" y="120255"/>
                  <a:pt x="5925380" y="118811"/>
                </a:cubicBezTo>
                <a:cubicBezTo>
                  <a:pt x="5912368" y="118090"/>
                  <a:pt x="5898269" y="118451"/>
                  <a:pt x="5885259" y="115203"/>
                </a:cubicBezTo>
                <a:cubicBezTo>
                  <a:pt x="5882725" y="116286"/>
                  <a:pt x="5879473" y="116286"/>
                  <a:pt x="5877666" y="113039"/>
                </a:cubicBezTo>
                <a:cubicBezTo>
                  <a:pt x="5863206" y="92114"/>
                  <a:pt x="5854172" y="66499"/>
                  <a:pt x="5844771" y="41966"/>
                </a:cubicBezTo>
                <a:cubicBezTo>
                  <a:pt x="5842603" y="43770"/>
                  <a:pt x="5840795" y="45213"/>
                  <a:pt x="5838989" y="47017"/>
                </a:cubicBezTo>
                <a:cubicBezTo>
                  <a:pt x="5837544" y="48099"/>
                  <a:pt x="5835374" y="46295"/>
                  <a:pt x="5836457" y="45213"/>
                </a:cubicBezTo>
                <a:cubicBezTo>
                  <a:pt x="5838266" y="42688"/>
                  <a:pt x="5840435" y="40162"/>
                  <a:pt x="5842965" y="38358"/>
                </a:cubicBezTo>
                <a:cubicBezTo>
                  <a:pt x="5842603" y="36916"/>
                  <a:pt x="5841881" y="35472"/>
                  <a:pt x="5841520" y="34390"/>
                </a:cubicBezTo>
                <a:cubicBezTo>
                  <a:pt x="5838989" y="36554"/>
                  <a:pt x="5836457" y="39080"/>
                  <a:pt x="5833928" y="41966"/>
                </a:cubicBezTo>
                <a:cubicBezTo>
                  <a:pt x="5832844" y="43049"/>
                  <a:pt x="5830678" y="41245"/>
                  <a:pt x="5831761" y="39441"/>
                </a:cubicBezTo>
                <a:cubicBezTo>
                  <a:pt x="5834290" y="36554"/>
                  <a:pt x="5837183" y="33669"/>
                  <a:pt x="5840074" y="30421"/>
                </a:cubicBezTo>
                <a:cubicBezTo>
                  <a:pt x="5839350" y="29340"/>
                  <a:pt x="5838989" y="28257"/>
                  <a:pt x="5838266" y="26813"/>
                </a:cubicBezTo>
                <a:cubicBezTo>
                  <a:pt x="5834652" y="29700"/>
                  <a:pt x="5830678" y="32225"/>
                  <a:pt x="5827061" y="35112"/>
                </a:cubicBezTo>
                <a:cubicBezTo>
                  <a:pt x="5825615" y="36554"/>
                  <a:pt x="5823446" y="34750"/>
                  <a:pt x="5824891" y="32946"/>
                </a:cubicBezTo>
                <a:cubicBezTo>
                  <a:pt x="5828507" y="29700"/>
                  <a:pt x="5832481" y="25732"/>
                  <a:pt x="5836457" y="22484"/>
                </a:cubicBezTo>
                <a:cubicBezTo>
                  <a:pt x="5835736" y="20680"/>
                  <a:pt x="5834652" y="18876"/>
                  <a:pt x="5833928" y="17073"/>
                </a:cubicBezTo>
                <a:close/>
                <a:moveTo>
                  <a:pt x="5686505" y="0"/>
                </a:moveTo>
                <a:lnTo>
                  <a:pt x="5697069" y="0"/>
                </a:lnTo>
                <a:lnTo>
                  <a:pt x="5697293" y="12383"/>
                </a:lnTo>
                <a:cubicBezTo>
                  <a:pt x="5698017" y="31504"/>
                  <a:pt x="5698017" y="50264"/>
                  <a:pt x="5697654" y="69024"/>
                </a:cubicBezTo>
                <a:cubicBezTo>
                  <a:pt x="5697654" y="80931"/>
                  <a:pt x="5694039" y="93918"/>
                  <a:pt x="5697293" y="105824"/>
                </a:cubicBezTo>
                <a:cubicBezTo>
                  <a:pt x="5708497" y="102577"/>
                  <a:pt x="5720789" y="104381"/>
                  <a:pt x="5731993" y="104741"/>
                </a:cubicBezTo>
                <a:cubicBezTo>
                  <a:pt x="5746452" y="105463"/>
                  <a:pt x="5760188" y="102216"/>
                  <a:pt x="5774287" y="104381"/>
                </a:cubicBezTo>
                <a:cubicBezTo>
                  <a:pt x="5773203" y="78044"/>
                  <a:pt x="5771394" y="51707"/>
                  <a:pt x="5769950" y="25370"/>
                </a:cubicBezTo>
                <a:lnTo>
                  <a:pt x="5770852" y="0"/>
                </a:lnTo>
                <a:lnTo>
                  <a:pt x="5778953" y="0"/>
                </a:lnTo>
                <a:lnTo>
                  <a:pt x="5781153" y="25732"/>
                </a:lnTo>
                <a:cubicBezTo>
                  <a:pt x="5783683" y="54233"/>
                  <a:pt x="5785131" y="82733"/>
                  <a:pt x="5784770" y="111235"/>
                </a:cubicBezTo>
                <a:cubicBezTo>
                  <a:pt x="5784407" y="116286"/>
                  <a:pt x="5779346" y="117007"/>
                  <a:pt x="5776094" y="114843"/>
                </a:cubicBezTo>
                <a:cubicBezTo>
                  <a:pt x="5775007" y="115565"/>
                  <a:pt x="5773924" y="115926"/>
                  <a:pt x="5772479" y="115565"/>
                </a:cubicBezTo>
                <a:cubicBezTo>
                  <a:pt x="5757659" y="113039"/>
                  <a:pt x="5742115" y="116647"/>
                  <a:pt x="5726932" y="114843"/>
                </a:cubicBezTo>
                <a:cubicBezTo>
                  <a:pt x="5715005" y="113761"/>
                  <a:pt x="5703799" y="113400"/>
                  <a:pt x="5691871" y="113400"/>
                </a:cubicBezTo>
                <a:cubicBezTo>
                  <a:pt x="5690786" y="113400"/>
                  <a:pt x="5689702" y="112318"/>
                  <a:pt x="5689339" y="111235"/>
                </a:cubicBezTo>
                <a:cubicBezTo>
                  <a:pt x="5688620" y="110514"/>
                  <a:pt x="5688255" y="109793"/>
                  <a:pt x="5687896" y="109070"/>
                </a:cubicBezTo>
                <a:cubicBezTo>
                  <a:pt x="5683918" y="95722"/>
                  <a:pt x="5687534" y="82373"/>
                  <a:pt x="5687896" y="68664"/>
                </a:cubicBezTo>
                <a:cubicBezTo>
                  <a:pt x="5687896" y="49903"/>
                  <a:pt x="5687896" y="31142"/>
                  <a:pt x="5686809" y="12383"/>
                </a:cubicBezTo>
                <a:close/>
                <a:moveTo>
                  <a:pt x="5601764" y="0"/>
                </a:moveTo>
                <a:lnTo>
                  <a:pt x="5605219" y="0"/>
                </a:lnTo>
                <a:lnTo>
                  <a:pt x="5594701" y="5354"/>
                </a:lnTo>
                <a:cubicBezTo>
                  <a:pt x="5593982" y="5715"/>
                  <a:pt x="5593624" y="4994"/>
                  <a:pt x="5593982" y="4633"/>
                </a:cubicBezTo>
                <a:close/>
                <a:moveTo>
                  <a:pt x="5537892" y="0"/>
                </a:moveTo>
                <a:lnTo>
                  <a:pt x="5549402" y="0"/>
                </a:lnTo>
                <a:lnTo>
                  <a:pt x="5549393" y="1027"/>
                </a:lnTo>
                <a:cubicBezTo>
                  <a:pt x="5550110" y="33481"/>
                  <a:pt x="5543639" y="73508"/>
                  <a:pt x="5550832" y="105241"/>
                </a:cubicBezTo>
                <a:cubicBezTo>
                  <a:pt x="5564134" y="104159"/>
                  <a:pt x="5577081" y="103438"/>
                  <a:pt x="5590026" y="103078"/>
                </a:cubicBezTo>
                <a:cubicBezTo>
                  <a:pt x="5599734" y="97668"/>
                  <a:pt x="5609445" y="92259"/>
                  <a:pt x="5618794" y="86490"/>
                </a:cubicBezTo>
                <a:cubicBezTo>
                  <a:pt x="5618794" y="84687"/>
                  <a:pt x="5618794" y="82523"/>
                  <a:pt x="5618794" y="80360"/>
                </a:cubicBezTo>
                <a:cubicBezTo>
                  <a:pt x="5609086" y="85408"/>
                  <a:pt x="5599018" y="89014"/>
                  <a:pt x="5589668" y="94423"/>
                </a:cubicBezTo>
                <a:cubicBezTo>
                  <a:pt x="5588228" y="95504"/>
                  <a:pt x="5586790" y="92980"/>
                  <a:pt x="5588228" y="92259"/>
                </a:cubicBezTo>
                <a:cubicBezTo>
                  <a:pt x="5597939" y="86490"/>
                  <a:pt x="5608008" y="80720"/>
                  <a:pt x="5618794" y="76393"/>
                </a:cubicBezTo>
                <a:cubicBezTo>
                  <a:pt x="5618794" y="73147"/>
                  <a:pt x="5618436" y="69541"/>
                  <a:pt x="5618436" y="65935"/>
                </a:cubicBezTo>
                <a:cubicBezTo>
                  <a:pt x="5614119" y="68459"/>
                  <a:pt x="5608725" y="70262"/>
                  <a:pt x="5604411" y="72786"/>
                </a:cubicBezTo>
                <a:cubicBezTo>
                  <a:pt x="5599734" y="74951"/>
                  <a:pt x="5595062" y="77475"/>
                  <a:pt x="5590746" y="79999"/>
                </a:cubicBezTo>
                <a:cubicBezTo>
                  <a:pt x="5589668" y="80720"/>
                  <a:pt x="5588950" y="78917"/>
                  <a:pt x="5590026" y="78196"/>
                </a:cubicBezTo>
                <a:cubicBezTo>
                  <a:pt x="5598300" y="73147"/>
                  <a:pt x="5607648" y="65574"/>
                  <a:pt x="5617713" y="63411"/>
                </a:cubicBezTo>
                <a:cubicBezTo>
                  <a:pt x="5618075" y="63411"/>
                  <a:pt x="5618075" y="63411"/>
                  <a:pt x="5618436" y="63772"/>
                </a:cubicBezTo>
                <a:cubicBezTo>
                  <a:pt x="5618436" y="59805"/>
                  <a:pt x="5618075" y="55839"/>
                  <a:pt x="5618075" y="51872"/>
                </a:cubicBezTo>
                <a:cubicBezTo>
                  <a:pt x="5608725" y="57642"/>
                  <a:pt x="5598657" y="63411"/>
                  <a:pt x="5588228" y="67738"/>
                </a:cubicBezTo>
                <a:cubicBezTo>
                  <a:pt x="5587507" y="68099"/>
                  <a:pt x="5586790" y="67017"/>
                  <a:pt x="5587507" y="66656"/>
                </a:cubicBezTo>
                <a:cubicBezTo>
                  <a:pt x="5598300" y="61608"/>
                  <a:pt x="5607287" y="53315"/>
                  <a:pt x="5618075" y="48266"/>
                </a:cubicBezTo>
                <a:cubicBezTo>
                  <a:pt x="5618075" y="45020"/>
                  <a:pt x="5618075" y="42135"/>
                  <a:pt x="5618075" y="39251"/>
                </a:cubicBezTo>
                <a:cubicBezTo>
                  <a:pt x="5608365" y="46463"/>
                  <a:pt x="5597580" y="51512"/>
                  <a:pt x="5587868" y="58363"/>
                </a:cubicBezTo>
                <a:cubicBezTo>
                  <a:pt x="5586430" y="59445"/>
                  <a:pt x="5584275" y="56920"/>
                  <a:pt x="5586070" y="55839"/>
                </a:cubicBezTo>
                <a:cubicBezTo>
                  <a:pt x="5595782" y="48266"/>
                  <a:pt x="5606930" y="40693"/>
                  <a:pt x="5618075" y="35284"/>
                </a:cubicBezTo>
                <a:cubicBezTo>
                  <a:pt x="5618075" y="32399"/>
                  <a:pt x="5618075" y="29154"/>
                  <a:pt x="5618075" y="26269"/>
                </a:cubicBezTo>
                <a:cubicBezTo>
                  <a:pt x="5607648" y="30957"/>
                  <a:pt x="5597580" y="37087"/>
                  <a:pt x="5588950" y="44659"/>
                </a:cubicBezTo>
                <a:cubicBezTo>
                  <a:pt x="5587507" y="45741"/>
                  <a:pt x="5585352" y="43578"/>
                  <a:pt x="5586790" y="42135"/>
                </a:cubicBezTo>
                <a:cubicBezTo>
                  <a:pt x="5596141" y="33842"/>
                  <a:pt x="5606930" y="26991"/>
                  <a:pt x="5618075" y="21221"/>
                </a:cubicBezTo>
                <a:cubicBezTo>
                  <a:pt x="5618075" y="19058"/>
                  <a:pt x="5618075" y="16533"/>
                  <a:pt x="5618075" y="14369"/>
                </a:cubicBezTo>
                <a:cubicBezTo>
                  <a:pt x="5614119" y="16893"/>
                  <a:pt x="5609445" y="19058"/>
                  <a:pt x="5605130" y="21582"/>
                </a:cubicBezTo>
                <a:cubicBezTo>
                  <a:pt x="5600455" y="24467"/>
                  <a:pt x="5595782" y="27351"/>
                  <a:pt x="5591465" y="30597"/>
                </a:cubicBezTo>
                <a:cubicBezTo>
                  <a:pt x="5590026" y="31678"/>
                  <a:pt x="5588588" y="29515"/>
                  <a:pt x="5590026" y="28433"/>
                </a:cubicBezTo>
                <a:cubicBezTo>
                  <a:pt x="5598657" y="22303"/>
                  <a:pt x="5608008" y="14730"/>
                  <a:pt x="5618075" y="10763"/>
                </a:cubicBezTo>
                <a:cubicBezTo>
                  <a:pt x="5618075" y="8600"/>
                  <a:pt x="5618075" y="6076"/>
                  <a:pt x="5618075" y="3912"/>
                </a:cubicBezTo>
                <a:cubicBezTo>
                  <a:pt x="5610882" y="8600"/>
                  <a:pt x="5602614" y="11845"/>
                  <a:pt x="5595421" y="16172"/>
                </a:cubicBezTo>
                <a:cubicBezTo>
                  <a:pt x="5594701" y="16893"/>
                  <a:pt x="5593982" y="15451"/>
                  <a:pt x="5594701" y="14730"/>
                </a:cubicBezTo>
                <a:cubicBezTo>
                  <a:pt x="5601534" y="9681"/>
                  <a:pt x="5609086" y="4633"/>
                  <a:pt x="5616996" y="1388"/>
                </a:cubicBezTo>
                <a:cubicBezTo>
                  <a:pt x="5617713" y="1027"/>
                  <a:pt x="5617713" y="1388"/>
                  <a:pt x="5618075" y="1388"/>
                </a:cubicBezTo>
                <a:lnTo>
                  <a:pt x="5618075" y="0"/>
                </a:lnTo>
                <a:lnTo>
                  <a:pt x="5629424" y="0"/>
                </a:lnTo>
                <a:lnTo>
                  <a:pt x="5629583" y="104520"/>
                </a:lnTo>
                <a:cubicBezTo>
                  <a:pt x="5632460" y="107405"/>
                  <a:pt x="5631379" y="114256"/>
                  <a:pt x="5625988" y="114256"/>
                </a:cubicBezTo>
                <a:cubicBezTo>
                  <a:pt x="5600095" y="114256"/>
                  <a:pt x="5574564" y="115338"/>
                  <a:pt x="5549032" y="113174"/>
                </a:cubicBezTo>
                <a:cubicBezTo>
                  <a:pt x="5546877" y="114256"/>
                  <a:pt x="5544359" y="113895"/>
                  <a:pt x="5542920" y="112453"/>
                </a:cubicBezTo>
                <a:cubicBezTo>
                  <a:pt x="5541479" y="112453"/>
                  <a:pt x="5540401" y="112453"/>
                  <a:pt x="5538966" y="112092"/>
                </a:cubicBezTo>
                <a:cubicBezTo>
                  <a:pt x="5536086" y="111732"/>
                  <a:pt x="5535008" y="107044"/>
                  <a:pt x="5538246" y="106683"/>
                </a:cubicBezTo>
                <a:cubicBezTo>
                  <a:pt x="5538966" y="106323"/>
                  <a:pt x="5539683" y="106323"/>
                  <a:pt x="5540401" y="106323"/>
                </a:cubicBezTo>
                <a:cubicBezTo>
                  <a:pt x="5532491" y="74230"/>
                  <a:pt x="5538246" y="33481"/>
                  <a:pt x="5537883" y="1027"/>
                </a:cubicBezTo>
                <a:close/>
                <a:moveTo>
                  <a:pt x="5366644" y="0"/>
                </a:moveTo>
                <a:lnTo>
                  <a:pt x="5369001" y="0"/>
                </a:lnTo>
                <a:lnTo>
                  <a:pt x="5369720" y="31709"/>
                </a:lnTo>
                <a:cubicBezTo>
                  <a:pt x="5369720" y="34242"/>
                  <a:pt x="5365683" y="34242"/>
                  <a:pt x="5365683" y="31709"/>
                </a:cubicBezTo>
                <a:close/>
                <a:moveTo>
                  <a:pt x="5362228" y="0"/>
                </a:moveTo>
                <a:lnTo>
                  <a:pt x="5364759" y="0"/>
                </a:lnTo>
                <a:lnTo>
                  <a:pt x="5364948" y="33662"/>
                </a:lnTo>
                <a:cubicBezTo>
                  <a:pt x="5364583" y="35832"/>
                  <a:pt x="5361279" y="35832"/>
                  <a:pt x="5361279" y="33662"/>
                </a:cubicBezTo>
                <a:close/>
                <a:moveTo>
                  <a:pt x="5266309" y="0"/>
                </a:moveTo>
                <a:lnTo>
                  <a:pt x="5277648" y="0"/>
                </a:lnTo>
                <a:lnTo>
                  <a:pt x="5277232" y="36261"/>
                </a:lnTo>
                <a:cubicBezTo>
                  <a:pt x="5279033" y="35539"/>
                  <a:pt x="5280115" y="35178"/>
                  <a:pt x="5281556" y="35539"/>
                </a:cubicBezTo>
                <a:cubicBezTo>
                  <a:pt x="5282998" y="35539"/>
                  <a:pt x="5284439" y="37704"/>
                  <a:pt x="5282998" y="38786"/>
                </a:cubicBezTo>
                <a:cubicBezTo>
                  <a:pt x="5281198" y="40229"/>
                  <a:pt x="5279392" y="41311"/>
                  <a:pt x="5277232" y="42033"/>
                </a:cubicBezTo>
                <a:cubicBezTo>
                  <a:pt x="5277232" y="43476"/>
                  <a:pt x="5277232" y="44919"/>
                  <a:pt x="5277232" y="46362"/>
                </a:cubicBezTo>
                <a:cubicBezTo>
                  <a:pt x="5279033" y="45280"/>
                  <a:pt x="5280475" y="44198"/>
                  <a:pt x="5281917" y="43115"/>
                </a:cubicBezTo>
                <a:cubicBezTo>
                  <a:pt x="5284801" y="42033"/>
                  <a:pt x="5286963" y="46002"/>
                  <a:pt x="5284439" y="47806"/>
                </a:cubicBezTo>
                <a:cubicBezTo>
                  <a:pt x="5281917" y="49249"/>
                  <a:pt x="5279392" y="50691"/>
                  <a:pt x="5277232" y="52135"/>
                </a:cubicBezTo>
                <a:cubicBezTo>
                  <a:pt x="5276872" y="69452"/>
                  <a:pt x="5276872" y="86769"/>
                  <a:pt x="5276872" y="104086"/>
                </a:cubicBezTo>
                <a:cubicBezTo>
                  <a:pt x="5276872" y="104808"/>
                  <a:pt x="5276509" y="105530"/>
                  <a:pt x="5276147" y="106612"/>
                </a:cubicBezTo>
                <a:cubicBezTo>
                  <a:pt x="5345710" y="101201"/>
                  <a:pt x="5415995" y="99757"/>
                  <a:pt x="5485555" y="100478"/>
                </a:cubicBezTo>
                <a:cubicBezTo>
                  <a:pt x="5484832" y="92181"/>
                  <a:pt x="5484475" y="83883"/>
                  <a:pt x="5484475" y="75585"/>
                </a:cubicBezTo>
                <a:cubicBezTo>
                  <a:pt x="5484475" y="66927"/>
                  <a:pt x="5485194" y="58629"/>
                  <a:pt x="5484112" y="49970"/>
                </a:cubicBezTo>
                <a:cubicBezTo>
                  <a:pt x="5458523" y="51053"/>
                  <a:pt x="5432934" y="50331"/>
                  <a:pt x="5407703" y="49249"/>
                </a:cubicBezTo>
                <a:cubicBezTo>
                  <a:pt x="5390764" y="48166"/>
                  <a:pt x="5373825" y="49249"/>
                  <a:pt x="5357245" y="46723"/>
                </a:cubicBezTo>
                <a:cubicBezTo>
                  <a:pt x="5355441" y="48166"/>
                  <a:pt x="5352558" y="47806"/>
                  <a:pt x="5351118" y="45641"/>
                </a:cubicBezTo>
                <a:cubicBezTo>
                  <a:pt x="5350396" y="45641"/>
                  <a:pt x="5350036" y="45641"/>
                  <a:pt x="5349675" y="45641"/>
                </a:cubicBezTo>
                <a:cubicBezTo>
                  <a:pt x="5346790" y="44919"/>
                  <a:pt x="5347874" y="40950"/>
                  <a:pt x="5350036" y="40229"/>
                </a:cubicBezTo>
                <a:lnTo>
                  <a:pt x="5349255" y="0"/>
                </a:lnTo>
                <a:lnTo>
                  <a:pt x="5358855" y="0"/>
                </a:lnTo>
                <a:lnTo>
                  <a:pt x="5359047" y="39869"/>
                </a:lnTo>
                <a:cubicBezTo>
                  <a:pt x="5403021" y="37704"/>
                  <a:pt x="5446990" y="40590"/>
                  <a:pt x="5490961" y="38065"/>
                </a:cubicBezTo>
                <a:cubicBezTo>
                  <a:pt x="5496367" y="37704"/>
                  <a:pt x="5497808" y="43837"/>
                  <a:pt x="5495286" y="47445"/>
                </a:cubicBezTo>
                <a:cubicBezTo>
                  <a:pt x="5497808" y="64402"/>
                  <a:pt x="5496006" y="83523"/>
                  <a:pt x="5494205" y="100840"/>
                </a:cubicBezTo>
                <a:cubicBezTo>
                  <a:pt x="5498889" y="103365"/>
                  <a:pt x="5498170" y="112385"/>
                  <a:pt x="5491320" y="112385"/>
                </a:cubicBezTo>
                <a:cubicBezTo>
                  <a:pt x="5417436" y="111663"/>
                  <a:pt x="5343188" y="118518"/>
                  <a:pt x="5269304" y="113467"/>
                </a:cubicBezTo>
                <a:cubicBezTo>
                  <a:pt x="5266418" y="113106"/>
                  <a:pt x="5265338" y="110220"/>
                  <a:pt x="5266777" y="108416"/>
                </a:cubicBezTo>
                <a:cubicBezTo>
                  <a:pt x="5266058" y="107694"/>
                  <a:pt x="5265338" y="106251"/>
                  <a:pt x="5265338" y="104808"/>
                </a:cubicBezTo>
                <a:cubicBezTo>
                  <a:pt x="5265338" y="89656"/>
                  <a:pt x="5265698" y="74864"/>
                  <a:pt x="5266058" y="59711"/>
                </a:cubicBezTo>
                <a:cubicBezTo>
                  <a:pt x="5263533" y="61154"/>
                  <a:pt x="5261011" y="62958"/>
                  <a:pt x="5258850" y="64402"/>
                </a:cubicBezTo>
                <a:cubicBezTo>
                  <a:pt x="5257406" y="65123"/>
                  <a:pt x="5255965" y="63319"/>
                  <a:pt x="5257406" y="62236"/>
                </a:cubicBezTo>
                <a:cubicBezTo>
                  <a:pt x="5259930" y="59711"/>
                  <a:pt x="5262813" y="57186"/>
                  <a:pt x="5266058" y="54660"/>
                </a:cubicBezTo>
                <a:lnTo>
                  <a:pt x="5266058" y="49249"/>
                </a:lnTo>
                <a:cubicBezTo>
                  <a:pt x="5264254" y="50331"/>
                  <a:pt x="5262453" y="51774"/>
                  <a:pt x="5261011" y="53217"/>
                </a:cubicBezTo>
                <a:cubicBezTo>
                  <a:pt x="5259210" y="54660"/>
                  <a:pt x="5256686" y="52495"/>
                  <a:pt x="5258487" y="50691"/>
                </a:cubicBezTo>
                <a:cubicBezTo>
                  <a:pt x="5261011" y="48527"/>
                  <a:pt x="5263533" y="46362"/>
                  <a:pt x="5266058" y="44198"/>
                </a:cubicBezTo>
                <a:close/>
                <a:moveTo>
                  <a:pt x="5174800" y="0"/>
                </a:moveTo>
                <a:lnTo>
                  <a:pt x="5176424" y="0"/>
                </a:lnTo>
                <a:lnTo>
                  <a:pt x="5176500" y="2593"/>
                </a:lnTo>
                <a:cubicBezTo>
                  <a:pt x="5176500" y="3640"/>
                  <a:pt x="5174733" y="3291"/>
                  <a:pt x="5174733" y="2244"/>
                </a:cubicBezTo>
                <a:close/>
                <a:moveTo>
                  <a:pt x="5172233" y="0"/>
                </a:moveTo>
                <a:lnTo>
                  <a:pt x="5174025" y="0"/>
                </a:lnTo>
                <a:lnTo>
                  <a:pt x="5174025" y="3745"/>
                </a:lnTo>
                <a:cubicBezTo>
                  <a:pt x="5173673" y="5213"/>
                  <a:pt x="5171552" y="5213"/>
                  <a:pt x="5171905" y="3745"/>
                </a:cubicBezTo>
                <a:close/>
                <a:moveTo>
                  <a:pt x="5167280" y="0"/>
                </a:moveTo>
                <a:lnTo>
                  <a:pt x="5168966" y="0"/>
                </a:lnTo>
                <a:lnTo>
                  <a:pt x="5169166" y="2303"/>
                </a:lnTo>
                <a:cubicBezTo>
                  <a:pt x="5169565" y="3652"/>
                  <a:pt x="5166783" y="3314"/>
                  <a:pt x="5167179" y="2303"/>
                </a:cubicBezTo>
                <a:close/>
                <a:moveTo>
                  <a:pt x="5165193" y="0"/>
                </a:moveTo>
                <a:lnTo>
                  <a:pt x="5166422" y="0"/>
                </a:lnTo>
                <a:lnTo>
                  <a:pt x="5166517" y="1075"/>
                </a:lnTo>
                <a:cubicBezTo>
                  <a:pt x="5166517" y="2068"/>
                  <a:pt x="5165193" y="2068"/>
                  <a:pt x="5165193" y="1075"/>
                </a:cubicBezTo>
                <a:close/>
                <a:moveTo>
                  <a:pt x="5023978" y="0"/>
                </a:moveTo>
                <a:lnTo>
                  <a:pt x="5026450" y="0"/>
                </a:lnTo>
                <a:lnTo>
                  <a:pt x="5026272" y="8024"/>
                </a:lnTo>
                <a:cubicBezTo>
                  <a:pt x="5026272" y="8384"/>
                  <a:pt x="5026272" y="8384"/>
                  <a:pt x="5026272" y="8744"/>
                </a:cubicBezTo>
                <a:cubicBezTo>
                  <a:pt x="5051907" y="6584"/>
                  <a:pt x="5077544" y="4422"/>
                  <a:pt x="5103179" y="4422"/>
                </a:cubicBezTo>
                <a:cubicBezTo>
                  <a:pt x="5114732" y="4422"/>
                  <a:pt x="5126288" y="4422"/>
                  <a:pt x="5137842" y="4422"/>
                </a:cubicBezTo>
                <a:cubicBezTo>
                  <a:pt x="5138925" y="3701"/>
                  <a:pt x="5139647" y="2621"/>
                  <a:pt x="5140730" y="1540"/>
                </a:cubicBezTo>
                <a:cubicBezTo>
                  <a:pt x="5142174" y="459"/>
                  <a:pt x="5144343" y="1900"/>
                  <a:pt x="5143256" y="3701"/>
                </a:cubicBezTo>
                <a:cubicBezTo>
                  <a:pt x="5142898" y="4061"/>
                  <a:pt x="5142898" y="4061"/>
                  <a:pt x="5142174" y="4422"/>
                </a:cubicBezTo>
                <a:cubicBezTo>
                  <a:pt x="5143256" y="4422"/>
                  <a:pt x="5143618" y="4422"/>
                  <a:pt x="5144702" y="4422"/>
                </a:cubicBezTo>
                <a:cubicBezTo>
                  <a:pt x="5145784" y="3341"/>
                  <a:pt x="5146867" y="1900"/>
                  <a:pt x="5148312" y="819"/>
                </a:cubicBezTo>
                <a:cubicBezTo>
                  <a:pt x="5149757" y="-261"/>
                  <a:pt x="5151922" y="1540"/>
                  <a:pt x="5150480" y="3341"/>
                </a:cubicBezTo>
                <a:cubicBezTo>
                  <a:pt x="5150118" y="3701"/>
                  <a:pt x="5149757" y="4061"/>
                  <a:pt x="5149397" y="4422"/>
                </a:cubicBezTo>
                <a:cubicBezTo>
                  <a:pt x="5159504" y="4422"/>
                  <a:pt x="5169976" y="4782"/>
                  <a:pt x="5180808" y="4782"/>
                </a:cubicBezTo>
                <a:lnTo>
                  <a:pt x="5180808" y="0"/>
                </a:lnTo>
                <a:lnTo>
                  <a:pt x="5183642" y="0"/>
                </a:lnTo>
                <a:lnTo>
                  <a:pt x="5184058" y="4422"/>
                </a:lnTo>
                <a:cubicBezTo>
                  <a:pt x="5184418" y="5503"/>
                  <a:pt x="5184058" y="6584"/>
                  <a:pt x="5183698" y="6943"/>
                </a:cubicBezTo>
                <a:cubicBezTo>
                  <a:pt x="5183698" y="8024"/>
                  <a:pt x="5182975" y="9465"/>
                  <a:pt x="5181170" y="9465"/>
                </a:cubicBezTo>
                <a:cubicBezTo>
                  <a:pt x="5173948" y="9105"/>
                  <a:pt x="5166365" y="9105"/>
                  <a:pt x="5158785" y="9105"/>
                </a:cubicBezTo>
                <a:cubicBezTo>
                  <a:pt x="5159504" y="40804"/>
                  <a:pt x="5159144" y="72864"/>
                  <a:pt x="5159144" y="104563"/>
                </a:cubicBezTo>
                <a:cubicBezTo>
                  <a:pt x="5159144" y="134101"/>
                  <a:pt x="5157340" y="163999"/>
                  <a:pt x="5159144" y="193178"/>
                </a:cubicBezTo>
                <a:cubicBezTo>
                  <a:pt x="5166005" y="193178"/>
                  <a:pt x="5172865" y="192817"/>
                  <a:pt x="5179725" y="192817"/>
                </a:cubicBezTo>
                <a:cubicBezTo>
                  <a:pt x="5180808" y="192817"/>
                  <a:pt x="5181170" y="193537"/>
                  <a:pt x="5181531" y="194259"/>
                </a:cubicBezTo>
                <a:cubicBezTo>
                  <a:pt x="5182252" y="194618"/>
                  <a:pt x="5182616" y="195699"/>
                  <a:pt x="5182616" y="196780"/>
                </a:cubicBezTo>
                <a:cubicBezTo>
                  <a:pt x="5182975" y="201823"/>
                  <a:pt x="5182616" y="207586"/>
                  <a:pt x="5183698" y="212629"/>
                </a:cubicBezTo>
                <a:cubicBezTo>
                  <a:pt x="5183698" y="213350"/>
                  <a:pt x="5183698" y="213710"/>
                  <a:pt x="5183698" y="214430"/>
                </a:cubicBezTo>
                <a:cubicBezTo>
                  <a:pt x="5185503" y="215511"/>
                  <a:pt x="5185141" y="218754"/>
                  <a:pt x="5182616" y="218754"/>
                </a:cubicBezTo>
                <a:cubicBezTo>
                  <a:pt x="5163477" y="219113"/>
                  <a:pt x="5160951" y="219474"/>
                  <a:pt x="5137479" y="219474"/>
                </a:cubicBezTo>
                <a:lnTo>
                  <a:pt x="5126288" y="219474"/>
                </a:lnTo>
                <a:cubicBezTo>
                  <a:pt x="5112929" y="292238"/>
                  <a:pt x="5117622" y="259818"/>
                  <a:pt x="5106066" y="357798"/>
                </a:cubicBezTo>
                <a:cubicBezTo>
                  <a:pt x="5105706" y="361401"/>
                  <a:pt x="5099568" y="361041"/>
                  <a:pt x="5099209" y="357798"/>
                </a:cubicBezTo>
                <a:cubicBezTo>
                  <a:pt x="5092346" y="288276"/>
                  <a:pt x="5094151" y="293319"/>
                  <a:pt x="5084043" y="219834"/>
                </a:cubicBezTo>
                <a:lnTo>
                  <a:pt x="5068516" y="219474"/>
                </a:lnTo>
                <a:cubicBezTo>
                  <a:pt x="5044685" y="219113"/>
                  <a:pt x="5049740" y="219834"/>
                  <a:pt x="5025912" y="219113"/>
                </a:cubicBezTo>
                <a:cubicBezTo>
                  <a:pt x="5024107" y="219113"/>
                  <a:pt x="5023742" y="216953"/>
                  <a:pt x="5024827" y="216231"/>
                </a:cubicBezTo>
                <a:cubicBezTo>
                  <a:pt x="5024466" y="215872"/>
                  <a:pt x="5024466" y="215511"/>
                  <a:pt x="5024466" y="215151"/>
                </a:cubicBezTo>
                <a:cubicBezTo>
                  <a:pt x="5021939" y="208667"/>
                  <a:pt x="5023385" y="200742"/>
                  <a:pt x="5024466" y="194259"/>
                </a:cubicBezTo>
                <a:cubicBezTo>
                  <a:pt x="5024827" y="193898"/>
                  <a:pt x="5024827" y="193537"/>
                  <a:pt x="5025187" y="193178"/>
                </a:cubicBezTo>
                <a:cubicBezTo>
                  <a:pt x="5025549" y="192817"/>
                  <a:pt x="5025912" y="192817"/>
                  <a:pt x="5026272" y="192458"/>
                </a:cubicBezTo>
                <a:cubicBezTo>
                  <a:pt x="5032770" y="191736"/>
                  <a:pt x="5038910" y="191736"/>
                  <a:pt x="5045408" y="192097"/>
                </a:cubicBezTo>
                <a:cubicBezTo>
                  <a:pt x="5046130" y="162918"/>
                  <a:pt x="5047575" y="127257"/>
                  <a:pt x="5047935" y="98079"/>
                </a:cubicBezTo>
                <a:cubicBezTo>
                  <a:pt x="5048295" y="68901"/>
                  <a:pt x="5047935" y="39724"/>
                  <a:pt x="5048657" y="10185"/>
                </a:cubicBezTo>
                <a:cubicBezTo>
                  <a:pt x="5040715" y="10546"/>
                  <a:pt x="5032770" y="10906"/>
                  <a:pt x="5024466" y="10546"/>
                </a:cubicBezTo>
                <a:cubicBezTo>
                  <a:pt x="5023742" y="10546"/>
                  <a:pt x="5023385" y="9465"/>
                  <a:pt x="5024107" y="8744"/>
                </a:cubicBezTo>
                <a:close/>
                <a:moveTo>
                  <a:pt x="4959633" y="0"/>
                </a:moveTo>
                <a:lnTo>
                  <a:pt x="4961525" y="0"/>
                </a:lnTo>
                <a:lnTo>
                  <a:pt x="4960881" y="640"/>
                </a:lnTo>
                <a:close/>
                <a:moveTo>
                  <a:pt x="4859793" y="0"/>
                </a:moveTo>
                <a:lnTo>
                  <a:pt x="4877221" y="0"/>
                </a:lnTo>
                <a:lnTo>
                  <a:pt x="4887939" y="11440"/>
                </a:lnTo>
                <a:cubicBezTo>
                  <a:pt x="4888440" y="10938"/>
                  <a:pt x="4888945" y="10433"/>
                  <a:pt x="4889444" y="10433"/>
                </a:cubicBezTo>
                <a:lnTo>
                  <a:pt x="4902169" y="0"/>
                </a:lnTo>
                <a:lnTo>
                  <a:pt x="4920371" y="0"/>
                </a:lnTo>
                <a:lnTo>
                  <a:pt x="4896478" y="22018"/>
                </a:lnTo>
                <a:cubicBezTo>
                  <a:pt x="4892960" y="24034"/>
                  <a:pt x="4889946" y="23027"/>
                  <a:pt x="4888440" y="21011"/>
                </a:cubicBezTo>
                <a:close/>
                <a:moveTo>
                  <a:pt x="4689297" y="0"/>
                </a:moveTo>
                <a:lnTo>
                  <a:pt x="4696991" y="0"/>
                </a:lnTo>
                <a:lnTo>
                  <a:pt x="4696697" y="2020"/>
                </a:lnTo>
                <a:cubicBezTo>
                  <a:pt x="4690691" y="6526"/>
                  <a:pt x="4683180" y="9530"/>
                  <a:pt x="4676671" y="13535"/>
                </a:cubicBezTo>
                <a:cubicBezTo>
                  <a:pt x="4669661" y="17541"/>
                  <a:pt x="4662652" y="22046"/>
                  <a:pt x="4655144" y="25050"/>
                </a:cubicBezTo>
                <a:cubicBezTo>
                  <a:pt x="4654140" y="26052"/>
                  <a:pt x="4653141" y="24049"/>
                  <a:pt x="4654140" y="23048"/>
                </a:cubicBezTo>
                <a:cubicBezTo>
                  <a:pt x="4661650" y="19544"/>
                  <a:pt x="4668160" y="14537"/>
                  <a:pt x="4674671" y="10031"/>
                </a:cubicBezTo>
                <a:close/>
                <a:moveTo>
                  <a:pt x="4660709" y="0"/>
                </a:moveTo>
                <a:lnTo>
                  <a:pt x="4669250" y="0"/>
                </a:lnTo>
                <a:lnTo>
                  <a:pt x="4664471" y="3716"/>
                </a:lnTo>
                <a:cubicBezTo>
                  <a:pt x="4657084" y="7854"/>
                  <a:pt x="4649692" y="11994"/>
                  <a:pt x="4642794" y="16132"/>
                </a:cubicBezTo>
                <a:cubicBezTo>
                  <a:pt x="4641316" y="17167"/>
                  <a:pt x="4639837" y="15097"/>
                  <a:pt x="4641316" y="14062"/>
                </a:cubicBezTo>
                <a:cubicBezTo>
                  <a:pt x="4646243" y="9407"/>
                  <a:pt x="4652155" y="5915"/>
                  <a:pt x="4657883" y="2293"/>
                </a:cubicBezTo>
                <a:close/>
                <a:moveTo>
                  <a:pt x="4628507" y="0"/>
                </a:moveTo>
                <a:lnTo>
                  <a:pt x="4635079" y="0"/>
                </a:lnTo>
                <a:lnTo>
                  <a:pt x="4631653" y="2372"/>
                </a:lnTo>
                <a:cubicBezTo>
                  <a:pt x="4630372" y="3126"/>
                  <a:pt x="4629093" y="2624"/>
                  <a:pt x="4628389" y="1745"/>
                </a:cubicBezTo>
                <a:close/>
                <a:moveTo>
                  <a:pt x="4393804" y="0"/>
                </a:moveTo>
                <a:lnTo>
                  <a:pt x="4425063" y="0"/>
                </a:lnTo>
                <a:lnTo>
                  <a:pt x="4377821" y="33828"/>
                </a:lnTo>
                <a:cubicBezTo>
                  <a:pt x="4359231" y="49870"/>
                  <a:pt x="4344159" y="67417"/>
                  <a:pt x="4328076" y="85965"/>
                </a:cubicBezTo>
                <a:cubicBezTo>
                  <a:pt x="4336117" y="97494"/>
                  <a:pt x="4353204" y="106016"/>
                  <a:pt x="4363250" y="114038"/>
                </a:cubicBezTo>
                <a:cubicBezTo>
                  <a:pt x="4370788" y="120054"/>
                  <a:pt x="4377322" y="128074"/>
                  <a:pt x="4384352" y="134591"/>
                </a:cubicBezTo>
                <a:cubicBezTo>
                  <a:pt x="4413498" y="112534"/>
                  <a:pt x="4439626" y="85965"/>
                  <a:pt x="4474800" y="73432"/>
                </a:cubicBezTo>
                <a:cubicBezTo>
                  <a:pt x="4494897" y="66414"/>
                  <a:pt x="4514995" y="61901"/>
                  <a:pt x="4535596" y="57390"/>
                </a:cubicBezTo>
                <a:cubicBezTo>
                  <a:pt x="4553183" y="53881"/>
                  <a:pt x="4570768" y="50371"/>
                  <a:pt x="4589359" y="51875"/>
                </a:cubicBezTo>
                <a:cubicBezTo>
                  <a:pt x="4627547" y="54883"/>
                  <a:pt x="4661214" y="65411"/>
                  <a:pt x="4692868" y="87468"/>
                </a:cubicBezTo>
                <a:cubicBezTo>
                  <a:pt x="4708948" y="98497"/>
                  <a:pt x="4723017" y="112534"/>
                  <a:pt x="4738090" y="124565"/>
                </a:cubicBezTo>
                <a:cubicBezTo>
                  <a:pt x="4744118" y="129578"/>
                  <a:pt x="4750146" y="134089"/>
                  <a:pt x="4753163" y="141109"/>
                </a:cubicBezTo>
                <a:cubicBezTo>
                  <a:pt x="4753163" y="140607"/>
                  <a:pt x="4753163" y="140607"/>
                  <a:pt x="4753667" y="140106"/>
                </a:cubicBezTo>
                <a:cubicBezTo>
                  <a:pt x="4767734" y="130080"/>
                  <a:pt x="4780799" y="118549"/>
                  <a:pt x="4794366" y="108022"/>
                </a:cubicBezTo>
                <a:cubicBezTo>
                  <a:pt x="4805922" y="99500"/>
                  <a:pt x="4814464" y="87969"/>
                  <a:pt x="4826020" y="79447"/>
                </a:cubicBezTo>
                <a:cubicBezTo>
                  <a:pt x="4821497" y="75939"/>
                  <a:pt x="4817478" y="71928"/>
                  <a:pt x="4812956" y="68919"/>
                </a:cubicBezTo>
                <a:cubicBezTo>
                  <a:pt x="4804919" y="63406"/>
                  <a:pt x="4797380" y="56889"/>
                  <a:pt x="4790343" y="50371"/>
                </a:cubicBezTo>
                <a:cubicBezTo>
                  <a:pt x="4772260" y="32324"/>
                  <a:pt x="4752661" y="15781"/>
                  <a:pt x="4731559" y="2245"/>
                </a:cubicBezTo>
                <a:lnTo>
                  <a:pt x="4726777" y="0"/>
                </a:lnTo>
                <a:lnTo>
                  <a:pt x="4750605" y="0"/>
                </a:lnTo>
                <a:lnTo>
                  <a:pt x="4789343" y="30318"/>
                </a:lnTo>
                <a:cubicBezTo>
                  <a:pt x="4798385" y="39843"/>
                  <a:pt x="4807431" y="48867"/>
                  <a:pt x="4816975" y="56889"/>
                </a:cubicBezTo>
                <a:cubicBezTo>
                  <a:pt x="4821497" y="60397"/>
                  <a:pt x="4826524" y="63907"/>
                  <a:pt x="4830040" y="68418"/>
                </a:cubicBezTo>
                <a:cubicBezTo>
                  <a:pt x="4832551" y="71928"/>
                  <a:pt x="4835065" y="77442"/>
                  <a:pt x="4838080" y="79447"/>
                </a:cubicBezTo>
                <a:cubicBezTo>
                  <a:pt x="4841094" y="81954"/>
                  <a:pt x="4839085" y="86465"/>
                  <a:pt x="4835569" y="85464"/>
                </a:cubicBezTo>
                <a:cubicBezTo>
                  <a:pt x="4835065" y="84962"/>
                  <a:pt x="4834559" y="84461"/>
                  <a:pt x="4834059" y="84461"/>
                </a:cubicBezTo>
                <a:cubicBezTo>
                  <a:pt x="4814464" y="111531"/>
                  <a:pt x="4787332" y="133087"/>
                  <a:pt x="4760200" y="152638"/>
                </a:cubicBezTo>
                <a:cubicBezTo>
                  <a:pt x="4757182" y="154643"/>
                  <a:pt x="4754169" y="153641"/>
                  <a:pt x="4752661" y="151637"/>
                </a:cubicBezTo>
                <a:cubicBezTo>
                  <a:pt x="4750653" y="152638"/>
                  <a:pt x="4748641" y="151637"/>
                  <a:pt x="4747636" y="149130"/>
                </a:cubicBezTo>
                <a:cubicBezTo>
                  <a:pt x="4745127" y="142112"/>
                  <a:pt x="4735075" y="138101"/>
                  <a:pt x="4729046" y="133588"/>
                </a:cubicBezTo>
                <a:cubicBezTo>
                  <a:pt x="4724523" y="130080"/>
                  <a:pt x="4720504" y="126570"/>
                  <a:pt x="4715980" y="122561"/>
                </a:cubicBezTo>
                <a:cubicBezTo>
                  <a:pt x="4702416" y="111030"/>
                  <a:pt x="4687845" y="101004"/>
                  <a:pt x="4672767" y="90977"/>
                </a:cubicBezTo>
                <a:cubicBezTo>
                  <a:pt x="4644128" y="73432"/>
                  <a:pt x="4607951" y="64910"/>
                  <a:pt x="4574286" y="66915"/>
                </a:cubicBezTo>
                <a:cubicBezTo>
                  <a:pt x="4556197" y="67417"/>
                  <a:pt x="4538614" y="72429"/>
                  <a:pt x="4520523" y="76940"/>
                </a:cubicBezTo>
                <a:cubicBezTo>
                  <a:pt x="4504442" y="80951"/>
                  <a:pt x="4486858" y="84461"/>
                  <a:pt x="4471785" y="91980"/>
                </a:cubicBezTo>
                <a:cubicBezTo>
                  <a:pt x="4442135" y="106518"/>
                  <a:pt x="4419024" y="129578"/>
                  <a:pt x="4392394" y="148628"/>
                </a:cubicBezTo>
                <a:cubicBezTo>
                  <a:pt x="4389378" y="151135"/>
                  <a:pt x="4385361" y="150132"/>
                  <a:pt x="4382847" y="147625"/>
                </a:cubicBezTo>
                <a:cubicBezTo>
                  <a:pt x="4379833" y="146121"/>
                  <a:pt x="4376816" y="143113"/>
                  <a:pt x="4374309" y="140106"/>
                </a:cubicBezTo>
                <a:cubicBezTo>
                  <a:pt x="4365259" y="132587"/>
                  <a:pt x="4356719" y="126069"/>
                  <a:pt x="4347173" y="119552"/>
                </a:cubicBezTo>
                <a:cubicBezTo>
                  <a:pt x="4334107" y="111030"/>
                  <a:pt x="4316520" y="98998"/>
                  <a:pt x="4310995" y="83458"/>
                </a:cubicBezTo>
                <a:cubicBezTo>
                  <a:pt x="4309487" y="79447"/>
                  <a:pt x="4312000" y="76440"/>
                  <a:pt x="4314512" y="75437"/>
                </a:cubicBezTo>
                <a:cubicBezTo>
                  <a:pt x="4315014" y="74435"/>
                  <a:pt x="4315518" y="73933"/>
                  <a:pt x="4316018" y="73432"/>
                </a:cubicBezTo>
                <a:cubicBezTo>
                  <a:pt x="4334612" y="52377"/>
                  <a:pt x="4351694" y="32825"/>
                  <a:pt x="4374309" y="15280"/>
                </a:cubicBezTo>
                <a:close/>
                <a:moveTo>
                  <a:pt x="4375212" y="0"/>
                </a:moveTo>
                <a:lnTo>
                  <a:pt x="4383310" y="0"/>
                </a:lnTo>
                <a:lnTo>
                  <a:pt x="4348821" y="28882"/>
                </a:lnTo>
                <a:cubicBezTo>
                  <a:pt x="4334580" y="42893"/>
                  <a:pt x="4321406" y="58030"/>
                  <a:pt x="4309360" y="74042"/>
                </a:cubicBezTo>
                <a:cubicBezTo>
                  <a:pt x="4307855" y="77045"/>
                  <a:pt x="4302835" y="74042"/>
                  <a:pt x="4304340" y="71039"/>
                </a:cubicBezTo>
                <a:cubicBezTo>
                  <a:pt x="4316887" y="54777"/>
                  <a:pt x="4330438" y="39265"/>
                  <a:pt x="4345056" y="24942"/>
                </a:cubicBezTo>
                <a:close/>
                <a:moveTo>
                  <a:pt x="4356745" y="0"/>
                </a:moveTo>
                <a:lnTo>
                  <a:pt x="4364812" y="0"/>
                </a:lnTo>
                <a:lnTo>
                  <a:pt x="4301456" y="66893"/>
                </a:lnTo>
                <a:cubicBezTo>
                  <a:pt x="4299456" y="70394"/>
                  <a:pt x="4293966" y="66893"/>
                  <a:pt x="4296463" y="63893"/>
                </a:cubicBezTo>
                <a:close/>
                <a:moveTo>
                  <a:pt x="4234804" y="0"/>
                </a:moveTo>
                <a:lnTo>
                  <a:pt x="4251761" y="0"/>
                </a:lnTo>
                <a:lnTo>
                  <a:pt x="4254572" y="2374"/>
                </a:lnTo>
                <a:lnTo>
                  <a:pt x="4257160" y="0"/>
                </a:lnTo>
                <a:lnTo>
                  <a:pt x="4282757" y="0"/>
                </a:lnTo>
                <a:lnTo>
                  <a:pt x="4265118" y="16982"/>
                </a:lnTo>
                <a:cubicBezTo>
                  <a:pt x="4260094" y="26048"/>
                  <a:pt x="4247538" y="19500"/>
                  <a:pt x="4249548" y="10938"/>
                </a:cubicBezTo>
                <a:close/>
                <a:moveTo>
                  <a:pt x="4213571" y="0"/>
                </a:moveTo>
                <a:lnTo>
                  <a:pt x="4219394" y="0"/>
                </a:lnTo>
                <a:lnTo>
                  <a:pt x="4229402" y="8767"/>
                </a:lnTo>
                <a:cubicBezTo>
                  <a:pt x="4231389" y="9763"/>
                  <a:pt x="4229900" y="12752"/>
                  <a:pt x="4227914" y="11257"/>
                </a:cubicBezTo>
                <a:close/>
                <a:moveTo>
                  <a:pt x="3405107" y="0"/>
                </a:moveTo>
                <a:lnTo>
                  <a:pt x="3460817" y="0"/>
                </a:lnTo>
                <a:lnTo>
                  <a:pt x="3386569" y="56576"/>
                </a:lnTo>
                <a:cubicBezTo>
                  <a:pt x="3354990" y="75587"/>
                  <a:pt x="3322374" y="91359"/>
                  <a:pt x="3293257" y="103506"/>
                </a:cubicBezTo>
                <a:cubicBezTo>
                  <a:pt x="3204049" y="140193"/>
                  <a:pt x="3075194" y="162007"/>
                  <a:pt x="2941383" y="179855"/>
                </a:cubicBezTo>
                <a:cubicBezTo>
                  <a:pt x="2935436" y="187293"/>
                  <a:pt x="2929488" y="195226"/>
                  <a:pt x="2923045" y="202662"/>
                </a:cubicBezTo>
                <a:cubicBezTo>
                  <a:pt x="2918090" y="208611"/>
                  <a:pt x="2909169" y="200680"/>
                  <a:pt x="2912638" y="193738"/>
                </a:cubicBezTo>
                <a:cubicBezTo>
                  <a:pt x="2914620" y="190268"/>
                  <a:pt x="2917099" y="186302"/>
                  <a:pt x="2919577" y="182830"/>
                </a:cubicBezTo>
                <a:cubicBezTo>
                  <a:pt x="2912638" y="183823"/>
                  <a:pt x="2905700" y="184318"/>
                  <a:pt x="2898761" y="185309"/>
                </a:cubicBezTo>
                <a:cubicBezTo>
                  <a:pt x="2894795" y="189276"/>
                  <a:pt x="2891327" y="192747"/>
                  <a:pt x="2887363" y="196217"/>
                </a:cubicBezTo>
                <a:cubicBezTo>
                  <a:pt x="2881912" y="200680"/>
                  <a:pt x="2873485" y="194730"/>
                  <a:pt x="2877451" y="188284"/>
                </a:cubicBezTo>
                <a:cubicBezTo>
                  <a:pt x="2868530" y="189276"/>
                  <a:pt x="2859113" y="190268"/>
                  <a:pt x="2850192" y="191756"/>
                </a:cubicBezTo>
                <a:cubicBezTo>
                  <a:pt x="2845237" y="197208"/>
                  <a:pt x="2840777" y="203654"/>
                  <a:pt x="2836317" y="209604"/>
                </a:cubicBezTo>
                <a:cubicBezTo>
                  <a:pt x="2831360" y="216544"/>
                  <a:pt x="2821449" y="208611"/>
                  <a:pt x="2826900" y="202166"/>
                </a:cubicBezTo>
                <a:cubicBezTo>
                  <a:pt x="2829377" y="199192"/>
                  <a:pt x="2831855" y="196712"/>
                  <a:pt x="2834334" y="193738"/>
                </a:cubicBezTo>
                <a:cubicBezTo>
                  <a:pt x="2824918" y="195226"/>
                  <a:pt x="2815501" y="196217"/>
                  <a:pt x="2806084" y="197208"/>
                </a:cubicBezTo>
                <a:cubicBezTo>
                  <a:pt x="2797163" y="205637"/>
                  <a:pt x="2788740" y="214561"/>
                  <a:pt x="2778827" y="221006"/>
                </a:cubicBezTo>
                <a:cubicBezTo>
                  <a:pt x="2774863" y="223980"/>
                  <a:pt x="2769906" y="218528"/>
                  <a:pt x="2772383" y="214065"/>
                </a:cubicBezTo>
                <a:cubicBezTo>
                  <a:pt x="2776350" y="209107"/>
                  <a:pt x="2780810" y="204150"/>
                  <a:pt x="2785764" y="200183"/>
                </a:cubicBezTo>
                <a:cubicBezTo>
                  <a:pt x="2776350" y="201175"/>
                  <a:pt x="2766933" y="202166"/>
                  <a:pt x="2757516" y="203654"/>
                </a:cubicBezTo>
                <a:cubicBezTo>
                  <a:pt x="2756029" y="205637"/>
                  <a:pt x="2753551" y="208116"/>
                  <a:pt x="2751569" y="210099"/>
                </a:cubicBezTo>
                <a:cubicBezTo>
                  <a:pt x="2750082" y="212082"/>
                  <a:pt x="2739674" y="221006"/>
                  <a:pt x="2737196" y="223980"/>
                </a:cubicBezTo>
                <a:lnTo>
                  <a:pt x="2735355" y="227296"/>
                </a:lnTo>
                <a:lnTo>
                  <a:pt x="2726294" y="230922"/>
                </a:lnTo>
                <a:cubicBezTo>
                  <a:pt x="2726294" y="230427"/>
                  <a:pt x="2725799" y="230427"/>
                  <a:pt x="2725303" y="230427"/>
                </a:cubicBezTo>
                <a:cubicBezTo>
                  <a:pt x="2721337" y="227947"/>
                  <a:pt x="2721337" y="222989"/>
                  <a:pt x="2724311" y="219023"/>
                </a:cubicBezTo>
                <a:cubicBezTo>
                  <a:pt x="2727286" y="214561"/>
                  <a:pt x="2731250" y="210595"/>
                  <a:pt x="2734719" y="207125"/>
                </a:cubicBezTo>
                <a:cubicBezTo>
                  <a:pt x="2639564" y="220015"/>
                  <a:pt x="2551349" y="234888"/>
                  <a:pt x="2483947" y="256206"/>
                </a:cubicBezTo>
                <a:cubicBezTo>
                  <a:pt x="2296613" y="315702"/>
                  <a:pt x="2094407" y="418328"/>
                  <a:pt x="1990828" y="583921"/>
                </a:cubicBezTo>
                <a:cubicBezTo>
                  <a:pt x="1941764" y="663247"/>
                  <a:pt x="1917976" y="749513"/>
                  <a:pt x="1918966" y="840738"/>
                </a:cubicBezTo>
                <a:cubicBezTo>
                  <a:pt x="1920454" y="931962"/>
                  <a:pt x="1923922" y="1030623"/>
                  <a:pt x="1973482" y="1111932"/>
                </a:cubicBezTo>
                <a:cubicBezTo>
                  <a:pt x="2082017" y="1048966"/>
                  <a:pt x="2189564" y="985507"/>
                  <a:pt x="2299586" y="925020"/>
                </a:cubicBezTo>
                <a:cubicBezTo>
                  <a:pt x="2213847" y="803058"/>
                  <a:pt x="2201457" y="648374"/>
                  <a:pt x="2294628" y="523930"/>
                </a:cubicBezTo>
                <a:cubicBezTo>
                  <a:pt x="2379871" y="410892"/>
                  <a:pt x="2514177" y="338011"/>
                  <a:pt x="2653936" y="299836"/>
                </a:cubicBezTo>
                <a:cubicBezTo>
                  <a:pt x="2840777" y="249266"/>
                  <a:pt x="3038025" y="244308"/>
                  <a:pt x="3221890" y="183823"/>
                </a:cubicBezTo>
                <a:cubicBezTo>
                  <a:pt x="3310354" y="154572"/>
                  <a:pt x="3397580" y="112554"/>
                  <a:pt x="3464919" y="54175"/>
                </a:cubicBezTo>
                <a:lnTo>
                  <a:pt x="3510168" y="0"/>
                </a:lnTo>
                <a:lnTo>
                  <a:pt x="3562617" y="0"/>
                </a:lnTo>
                <a:lnTo>
                  <a:pt x="3544524" y="31493"/>
                </a:lnTo>
                <a:cubicBezTo>
                  <a:pt x="3500292" y="87268"/>
                  <a:pt x="3439210" y="133005"/>
                  <a:pt x="3374535" y="163991"/>
                </a:cubicBezTo>
                <a:cubicBezTo>
                  <a:pt x="3203058" y="246787"/>
                  <a:pt x="3008785" y="272568"/>
                  <a:pt x="2821449" y="305290"/>
                </a:cubicBezTo>
                <a:cubicBezTo>
                  <a:pt x="2664840" y="332062"/>
                  <a:pt x="2503771" y="374700"/>
                  <a:pt x="2388298" y="483276"/>
                </a:cubicBezTo>
                <a:cubicBezTo>
                  <a:pt x="2255478" y="608710"/>
                  <a:pt x="2247051" y="781244"/>
                  <a:pt x="2355092" y="925020"/>
                </a:cubicBezTo>
                <a:cubicBezTo>
                  <a:pt x="2366987" y="940391"/>
                  <a:pt x="2347162" y="959230"/>
                  <a:pt x="2330808" y="957247"/>
                </a:cubicBezTo>
                <a:cubicBezTo>
                  <a:pt x="2209883" y="1023187"/>
                  <a:pt x="2089451" y="1091605"/>
                  <a:pt x="1964562" y="1151594"/>
                </a:cubicBezTo>
                <a:cubicBezTo>
                  <a:pt x="1954650" y="1156552"/>
                  <a:pt x="1945728" y="1151594"/>
                  <a:pt x="1942754" y="1144158"/>
                </a:cubicBezTo>
                <a:cubicBezTo>
                  <a:pt x="1940277" y="1142670"/>
                  <a:pt x="1938295" y="1140688"/>
                  <a:pt x="1936808" y="1138209"/>
                </a:cubicBezTo>
                <a:cubicBezTo>
                  <a:pt x="1886258" y="1060370"/>
                  <a:pt x="1876345" y="964188"/>
                  <a:pt x="1875354" y="874946"/>
                </a:cubicBezTo>
                <a:cubicBezTo>
                  <a:pt x="1874858" y="789176"/>
                  <a:pt x="1885267" y="708363"/>
                  <a:pt x="1921940" y="628542"/>
                </a:cubicBezTo>
                <a:cubicBezTo>
                  <a:pt x="1992810" y="477326"/>
                  <a:pt x="2141986" y="364288"/>
                  <a:pt x="2296115" y="290416"/>
                </a:cubicBezTo>
                <a:cubicBezTo>
                  <a:pt x="2408617" y="236872"/>
                  <a:pt x="2582570" y="210595"/>
                  <a:pt x="2753551" y="188284"/>
                </a:cubicBezTo>
                <a:cubicBezTo>
                  <a:pt x="2772881" y="168949"/>
                  <a:pt x="2794686" y="152092"/>
                  <a:pt x="2815501" y="135732"/>
                </a:cubicBezTo>
                <a:cubicBezTo>
                  <a:pt x="2821449" y="130774"/>
                  <a:pt x="2829377" y="139202"/>
                  <a:pt x="2823431" y="144159"/>
                </a:cubicBezTo>
                <a:cubicBezTo>
                  <a:pt x="2807572" y="157050"/>
                  <a:pt x="2792209" y="170436"/>
                  <a:pt x="2777341" y="184318"/>
                </a:cubicBezTo>
                <a:cubicBezTo>
                  <a:pt x="2789234" y="183327"/>
                  <a:pt x="2801129" y="181839"/>
                  <a:pt x="2812528" y="179855"/>
                </a:cubicBezTo>
                <a:cubicBezTo>
                  <a:pt x="2828882" y="167957"/>
                  <a:pt x="2843750" y="155562"/>
                  <a:pt x="2857627" y="140689"/>
                </a:cubicBezTo>
                <a:cubicBezTo>
                  <a:pt x="2860104" y="138707"/>
                  <a:pt x="2863574" y="142177"/>
                  <a:pt x="2861096" y="144656"/>
                </a:cubicBezTo>
                <a:cubicBezTo>
                  <a:pt x="2850192" y="156555"/>
                  <a:pt x="2838299" y="167461"/>
                  <a:pt x="2826404" y="178369"/>
                </a:cubicBezTo>
                <a:cubicBezTo>
                  <a:pt x="2835820" y="176881"/>
                  <a:pt x="2844741" y="175394"/>
                  <a:pt x="2853663" y="174403"/>
                </a:cubicBezTo>
                <a:cubicBezTo>
                  <a:pt x="2867042" y="162007"/>
                  <a:pt x="2880920" y="150108"/>
                  <a:pt x="2893310" y="136723"/>
                </a:cubicBezTo>
                <a:cubicBezTo>
                  <a:pt x="2895291" y="134739"/>
                  <a:pt x="2898265" y="138210"/>
                  <a:pt x="2896283" y="140193"/>
                </a:cubicBezTo>
                <a:cubicBezTo>
                  <a:pt x="2886868" y="151101"/>
                  <a:pt x="2876955" y="162007"/>
                  <a:pt x="2867042" y="172915"/>
                </a:cubicBezTo>
                <a:cubicBezTo>
                  <a:pt x="2875964" y="171428"/>
                  <a:pt x="2884885" y="169940"/>
                  <a:pt x="2893310" y="168949"/>
                </a:cubicBezTo>
                <a:cubicBezTo>
                  <a:pt x="2898265" y="163991"/>
                  <a:pt x="2903221" y="159529"/>
                  <a:pt x="2908177" y="154571"/>
                </a:cubicBezTo>
                <a:cubicBezTo>
                  <a:pt x="2918586" y="144656"/>
                  <a:pt x="2927506" y="133748"/>
                  <a:pt x="2937418" y="123336"/>
                </a:cubicBezTo>
                <a:cubicBezTo>
                  <a:pt x="2938905" y="121850"/>
                  <a:pt x="2941878" y="123832"/>
                  <a:pt x="2941383" y="125815"/>
                </a:cubicBezTo>
                <a:cubicBezTo>
                  <a:pt x="2936427" y="138210"/>
                  <a:pt x="2926515" y="148622"/>
                  <a:pt x="2918090" y="158537"/>
                </a:cubicBezTo>
                <a:cubicBezTo>
                  <a:pt x="2916107" y="161016"/>
                  <a:pt x="2913629" y="163495"/>
                  <a:pt x="2911647" y="166470"/>
                </a:cubicBezTo>
                <a:cubicBezTo>
                  <a:pt x="2920072" y="164982"/>
                  <a:pt x="2928497" y="163495"/>
                  <a:pt x="2936923" y="162504"/>
                </a:cubicBezTo>
                <a:cubicBezTo>
                  <a:pt x="2952286" y="146638"/>
                  <a:pt x="2970623" y="132757"/>
                  <a:pt x="2983509" y="116396"/>
                </a:cubicBezTo>
                <a:cubicBezTo>
                  <a:pt x="2986482" y="112430"/>
                  <a:pt x="2992926" y="117387"/>
                  <a:pt x="2989953" y="121354"/>
                </a:cubicBezTo>
                <a:cubicBezTo>
                  <a:pt x="2980535" y="134739"/>
                  <a:pt x="2969136" y="147134"/>
                  <a:pt x="2958234" y="159033"/>
                </a:cubicBezTo>
                <a:cubicBezTo>
                  <a:pt x="3026132" y="148622"/>
                  <a:pt x="3088575" y="136227"/>
                  <a:pt x="3140117" y="120857"/>
                </a:cubicBezTo>
                <a:cubicBezTo>
                  <a:pt x="3213713" y="98547"/>
                  <a:pt x="3304408" y="68676"/>
                  <a:pt x="3377942" y="23436"/>
                </a:cubicBezTo>
                <a:close/>
                <a:moveTo>
                  <a:pt x="3371113" y="0"/>
                </a:moveTo>
                <a:lnTo>
                  <a:pt x="3378865" y="0"/>
                </a:lnTo>
                <a:lnTo>
                  <a:pt x="3372323" y="5119"/>
                </a:lnTo>
                <a:cubicBezTo>
                  <a:pt x="3369361" y="7108"/>
                  <a:pt x="3367386" y="2633"/>
                  <a:pt x="3369854" y="1141"/>
                </a:cubicBezTo>
                <a:close/>
                <a:moveTo>
                  <a:pt x="2583850" y="0"/>
                </a:moveTo>
                <a:lnTo>
                  <a:pt x="2638215" y="0"/>
                </a:lnTo>
                <a:lnTo>
                  <a:pt x="2644328" y="15859"/>
                </a:lnTo>
                <a:cubicBezTo>
                  <a:pt x="2656685" y="37210"/>
                  <a:pt x="2626534" y="59554"/>
                  <a:pt x="2609728" y="41183"/>
                </a:cubicBezTo>
                <a:close/>
                <a:moveTo>
                  <a:pt x="2491328" y="0"/>
                </a:moveTo>
                <a:lnTo>
                  <a:pt x="2542087" y="0"/>
                </a:lnTo>
                <a:lnTo>
                  <a:pt x="2553882" y="30871"/>
                </a:lnTo>
                <a:cubicBezTo>
                  <a:pt x="2558347" y="47687"/>
                  <a:pt x="2539497" y="59557"/>
                  <a:pt x="2525608" y="51643"/>
                </a:cubicBezTo>
                <a:cubicBezTo>
                  <a:pt x="2511471" y="43977"/>
                  <a:pt x="2502047" y="29264"/>
                  <a:pt x="2495226" y="12882"/>
                </a:cubicBezTo>
                <a:close/>
                <a:moveTo>
                  <a:pt x="2087130" y="0"/>
                </a:moveTo>
                <a:lnTo>
                  <a:pt x="2126436" y="0"/>
                </a:lnTo>
                <a:lnTo>
                  <a:pt x="2125839" y="47178"/>
                </a:lnTo>
                <a:cubicBezTo>
                  <a:pt x="2141452" y="109490"/>
                  <a:pt x="2189655" y="156163"/>
                  <a:pt x="2268712" y="130095"/>
                </a:cubicBezTo>
                <a:cubicBezTo>
                  <a:pt x="2326519" y="111104"/>
                  <a:pt x="2354771" y="63834"/>
                  <a:pt x="2358828" y="15177"/>
                </a:cubicBezTo>
                <a:lnTo>
                  <a:pt x="2357627" y="0"/>
                </a:lnTo>
                <a:lnTo>
                  <a:pt x="2400761" y="0"/>
                </a:lnTo>
                <a:lnTo>
                  <a:pt x="2401788" y="26526"/>
                </a:lnTo>
                <a:cubicBezTo>
                  <a:pt x="2391635" y="96395"/>
                  <a:pt x="2344052" y="160259"/>
                  <a:pt x="2269704" y="173292"/>
                </a:cubicBezTo>
                <a:cubicBezTo>
                  <a:pt x="2171068" y="190669"/>
                  <a:pt x="2082841" y="128606"/>
                  <a:pt x="2083832" y="24835"/>
                </a:cubicBezTo>
                <a:close/>
                <a:moveTo>
                  <a:pt x="1837245" y="0"/>
                </a:moveTo>
                <a:lnTo>
                  <a:pt x="1939659" y="0"/>
                </a:lnTo>
                <a:lnTo>
                  <a:pt x="1911168" y="10111"/>
                </a:lnTo>
                <a:cubicBezTo>
                  <a:pt x="1907211" y="11599"/>
                  <a:pt x="1903749" y="13087"/>
                  <a:pt x="1899793" y="15070"/>
                </a:cubicBezTo>
                <a:cubicBezTo>
                  <a:pt x="1939853" y="104341"/>
                  <a:pt x="1989802" y="189150"/>
                  <a:pt x="2023927" y="281893"/>
                </a:cubicBezTo>
                <a:cubicBezTo>
                  <a:pt x="2029862" y="298755"/>
                  <a:pt x="2002166" y="308675"/>
                  <a:pt x="1994253" y="292803"/>
                </a:cubicBezTo>
                <a:cubicBezTo>
                  <a:pt x="1955184" y="210475"/>
                  <a:pt x="1897321" y="123684"/>
                  <a:pt x="1852811" y="32925"/>
                </a:cubicBezTo>
                <a:cubicBezTo>
                  <a:pt x="1847371" y="33916"/>
                  <a:pt x="1841930" y="34909"/>
                  <a:pt x="1836490" y="33916"/>
                </a:cubicBezTo>
                <a:cubicBezTo>
                  <a:pt x="1827588" y="33421"/>
                  <a:pt x="1823137" y="23997"/>
                  <a:pt x="1827588" y="16558"/>
                </a:cubicBezTo>
                <a:cubicBezTo>
                  <a:pt x="1830060" y="11103"/>
                  <a:pt x="1833523" y="6143"/>
                  <a:pt x="1837974" y="2176"/>
                </a:cubicBezTo>
                <a:close/>
                <a:moveTo>
                  <a:pt x="1707654" y="0"/>
                </a:moveTo>
                <a:lnTo>
                  <a:pt x="1714760" y="0"/>
                </a:lnTo>
                <a:lnTo>
                  <a:pt x="1707748" y="101782"/>
                </a:lnTo>
                <a:cubicBezTo>
                  <a:pt x="1707748" y="103886"/>
                  <a:pt x="1704385" y="103465"/>
                  <a:pt x="1704385" y="101362"/>
                </a:cubicBezTo>
                <a:close/>
                <a:moveTo>
                  <a:pt x="1665347" y="0"/>
                </a:moveTo>
                <a:lnTo>
                  <a:pt x="1689734" y="0"/>
                </a:lnTo>
                <a:lnTo>
                  <a:pt x="1690810" y="59418"/>
                </a:lnTo>
                <a:cubicBezTo>
                  <a:pt x="1692071" y="164492"/>
                  <a:pt x="1681980" y="269986"/>
                  <a:pt x="1675254" y="375062"/>
                </a:cubicBezTo>
                <a:cubicBezTo>
                  <a:pt x="1668106" y="485179"/>
                  <a:pt x="1683663" y="595297"/>
                  <a:pt x="1673993" y="705416"/>
                </a:cubicBezTo>
                <a:cubicBezTo>
                  <a:pt x="1668947" y="756271"/>
                  <a:pt x="1676936" y="807127"/>
                  <a:pt x="1676515" y="858403"/>
                </a:cubicBezTo>
                <a:cubicBezTo>
                  <a:pt x="1676095" y="885723"/>
                  <a:pt x="1678197" y="908419"/>
                  <a:pt x="1677776" y="934897"/>
                </a:cubicBezTo>
                <a:cubicBezTo>
                  <a:pt x="1685345" y="976087"/>
                  <a:pt x="1681560" y="1085784"/>
                  <a:pt x="1648768" y="1117307"/>
                </a:cubicBezTo>
                <a:cubicBezTo>
                  <a:pt x="1609248" y="1155133"/>
                  <a:pt x="1524323" y="1156814"/>
                  <a:pt x="1472190" y="1150090"/>
                </a:cubicBezTo>
                <a:cubicBezTo>
                  <a:pt x="1379277" y="1150510"/>
                  <a:pt x="1286364" y="1153872"/>
                  <a:pt x="1193450" y="1156814"/>
                </a:cubicBezTo>
                <a:cubicBezTo>
                  <a:pt x="1173271" y="1169423"/>
                  <a:pt x="1153510" y="1182873"/>
                  <a:pt x="1136273" y="1199265"/>
                </a:cubicBezTo>
                <a:cubicBezTo>
                  <a:pt x="1132910" y="1202627"/>
                  <a:pt x="1127865" y="1197583"/>
                  <a:pt x="1131229" y="1194221"/>
                </a:cubicBezTo>
                <a:cubicBezTo>
                  <a:pt x="1145523" y="1180351"/>
                  <a:pt x="1161078" y="1168162"/>
                  <a:pt x="1177475" y="1156814"/>
                </a:cubicBezTo>
                <a:cubicBezTo>
                  <a:pt x="1166964" y="1157655"/>
                  <a:pt x="1156875" y="1157655"/>
                  <a:pt x="1146364" y="1158075"/>
                </a:cubicBezTo>
                <a:cubicBezTo>
                  <a:pt x="1135433" y="1166061"/>
                  <a:pt x="1124501" y="1174467"/>
                  <a:pt x="1113570" y="1182032"/>
                </a:cubicBezTo>
                <a:cubicBezTo>
                  <a:pt x="1110207" y="1184553"/>
                  <a:pt x="1106003" y="1180351"/>
                  <a:pt x="1109366" y="1177830"/>
                </a:cubicBezTo>
                <a:cubicBezTo>
                  <a:pt x="1117775" y="1171105"/>
                  <a:pt x="1126603" y="1164800"/>
                  <a:pt x="1135853" y="1158075"/>
                </a:cubicBezTo>
                <a:cubicBezTo>
                  <a:pt x="1089187" y="1159336"/>
                  <a:pt x="1042519" y="1160177"/>
                  <a:pt x="996273" y="1159757"/>
                </a:cubicBezTo>
                <a:cubicBezTo>
                  <a:pt x="930687" y="1159757"/>
                  <a:pt x="865101" y="1161438"/>
                  <a:pt x="799095" y="1159336"/>
                </a:cubicBezTo>
                <a:cubicBezTo>
                  <a:pt x="809606" y="1216917"/>
                  <a:pt x="795732" y="1280802"/>
                  <a:pt x="813389" y="1336701"/>
                </a:cubicBezTo>
                <a:cubicBezTo>
                  <a:pt x="836513" y="1406471"/>
                  <a:pt x="880657" y="1442616"/>
                  <a:pt x="949606" y="1457328"/>
                </a:cubicBezTo>
                <a:cubicBezTo>
                  <a:pt x="950026" y="1457747"/>
                  <a:pt x="950447" y="1457747"/>
                  <a:pt x="951287" y="1457747"/>
                </a:cubicBezTo>
                <a:cubicBezTo>
                  <a:pt x="951708" y="1458167"/>
                  <a:pt x="952970" y="1458167"/>
                  <a:pt x="953391" y="1458588"/>
                </a:cubicBezTo>
                <a:cubicBezTo>
                  <a:pt x="976513" y="1469936"/>
                  <a:pt x="992909" y="1490111"/>
                  <a:pt x="967264" y="1508603"/>
                </a:cubicBezTo>
                <a:cubicBezTo>
                  <a:pt x="935732" y="1531299"/>
                  <a:pt x="882338" y="1524994"/>
                  <a:pt x="846603" y="1525415"/>
                </a:cubicBezTo>
                <a:cubicBezTo>
                  <a:pt x="722999" y="1527096"/>
                  <a:pt x="599394" y="1518691"/>
                  <a:pt x="475370" y="1519531"/>
                </a:cubicBezTo>
                <a:cubicBezTo>
                  <a:pt x="412308" y="1520371"/>
                  <a:pt x="348824" y="1520792"/>
                  <a:pt x="284919" y="1522473"/>
                </a:cubicBezTo>
                <a:cubicBezTo>
                  <a:pt x="235310" y="1523734"/>
                  <a:pt x="184439" y="1530038"/>
                  <a:pt x="134829" y="1527096"/>
                </a:cubicBezTo>
                <a:cubicBezTo>
                  <a:pt x="111285" y="1525415"/>
                  <a:pt x="67983" y="1522894"/>
                  <a:pt x="70504" y="1489690"/>
                </a:cubicBezTo>
                <a:cubicBezTo>
                  <a:pt x="71765" y="1467835"/>
                  <a:pt x="95309" y="1452703"/>
                  <a:pt x="116751" y="1455646"/>
                </a:cubicBezTo>
                <a:cubicBezTo>
                  <a:pt x="176451" y="1448501"/>
                  <a:pt x="223959" y="1393862"/>
                  <a:pt x="238253" y="1337963"/>
                </a:cubicBezTo>
                <a:cubicBezTo>
                  <a:pt x="253808" y="1276179"/>
                  <a:pt x="246661" y="1212294"/>
                  <a:pt x="245820" y="1149249"/>
                </a:cubicBezTo>
                <a:cubicBezTo>
                  <a:pt x="243718" y="1149249"/>
                  <a:pt x="241616" y="1149670"/>
                  <a:pt x="239514" y="1149670"/>
                </a:cubicBezTo>
                <a:lnTo>
                  <a:pt x="0" y="1152017"/>
                </a:lnTo>
                <a:lnTo>
                  <a:pt x="0" y="1132374"/>
                </a:lnTo>
                <a:lnTo>
                  <a:pt x="251707" y="1129495"/>
                </a:lnTo>
                <a:cubicBezTo>
                  <a:pt x="336631" y="1126133"/>
                  <a:pt x="421977" y="1116466"/>
                  <a:pt x="506902" y="1118567"/>
                </a:cubicBezTo>
                <a:cubicBezTo>
                  <a:pt x="589726" y="1120249"/>
                  <a:pt x="672548" y="1131176"/>
                  <a:pt x="755792" y="1135379"/>
                </a:cubicBezTo>
                <a:cubicBezTo>
                  <a:pt x="839456" y="1139583"/>
                  <a:pt x="923960" y="1137901"/>
                  <a:pt x="1008045" y="1137901"/>
                </a:cubicBezTo>
                <a:cubicBezTo>
                  <a:pt x="1061439" y="1137901"/>
                  <a:pt x="1114833" y="1136640"/>
                  <a:pt x="1167805" y="1134538"/>
                </a:cubicBezTo>
                <a:cubicBezTo>
                  <a:pt x="1177475" y="1127814"/>
                  <a:pt x="1186304" y="1121089"/>
                  <a:pt x="1195132" y="1113523"/>
                </a:cubicBezTo>
                <a:cubicBezTo>
                  <a:pt x="1202280" y="1107219"/>
                  <a:pt x="1215313" y="1091248"/>
                  <a:pt x="1226244" y="1093770"/>
                </a:cubicBezTo>
                <a:cubicBezTo>
                  <a:pt x="1230448" y="1094611"/>
                  <a:pt x="1230028" y="1100075"/>
                  <a:pt x="1227085" y="1101755"/>
                </a:cubicBezTo>
                <a:cubicBezTo>
                  <a:pt x="1211109" y="1112263"/>
                  <a:pt x="1194712" y="1123191"/>
                  <a:pt x="1178736" y="1134538"/>
                </a:cubicBezTo>
                <a:cubicBezTo>
                  <a:pt x="1190087" y="1134119"/>
                  <a:pt x="1201439" y="1133699"/>
                  <a:pt x="1212370" y="1133699"/>
                </a:cubicBezTo>
                <a:cubicBezTo>
                  <a:pt x="1225824" y="1124452"/>
                  <a:pt x="1238857" y="1115625"/>
                  <a:pt x="1251890" y="1105539"/>
                </a:cubicBezTo>
                <a:cubicBezTo>
                  <a:pt x="1259457" y="1099655"/>
                  <a:pt x="1267866" y="1111003"/>
                  <a:pt x="1259877" y="1116046"/>
                </a:cubicBezTo>
                <a:cubicBezTo>
                  <a:pt x="1250629" y="1121510"/>
                  <a:pt x="1241799" y="1127394"/>
                  <a:pt x="1232550" y="1132858"/>
                </a:cubicBezTo>
                <a:cubicBezTo>
                  <a:pt x="1320839" y="1129495"/>
                  <a:pt x="1408707" y="1126133"/>
                  <a:pt x="1496996" y="1125292"/>
                </a:cubicBezTo>
                <a:cubicBezTo>
                  <a:pt x="1499097" y="1124872"/>
                  <a:pt x="1501620" y="1124872"/>
                  <a:pt x="1503301" y="1124872"/>
                </a:cubicBezTo>
                <a:cubicBezTo>
                  <a:pt x="1503301" y="1124872"/>
                  <a:pt x="1503722" y="1124872"/>
                  <a:pt x="1504142" y="1124872"/>
                </a:cubicBezTo>
                <a:cubicBezTo>
                  <a:pt x="1505823" y="1124872"/>
                  <a:pt x="1507085" y="1125292"/>
                  <a:pt x="1508347" y="1125713"/>
                </a:cubicBezTo>
                <a:cubicBezTo>
                  <a:pt x="1551230" y="1134119"/>
                  <a:pt x="1617657" y="1134119"/>
                  <a:pt x="1642040" y="1092509"/>
                </a:cubicBezTo>
                <a:cubicBezTo>
                  <a:pt x="1661380" y="1058885"/>
                  <a:pt x="1654653" y="1020638"/>
                  <a:pt x="1659699" y="983653"/>
                </a:cubicBezTo>
                <a:cubicBezTo>
                  <a:pt x="1658858" y="932797"/>
                  <a:pt x="1658017" y="889505"/>
                  <a:pt x="1658858" y="842432"/>
                </a:cubicBezTo>
                <a:cubicBezTo>
                  <a:pt x="1660119" y="790315"/>
                  <a:pt x="1651290" y="738619"/>
                  <a:pt x="1655494" y="686923"/>
                </a:cubicBezTo>
                <a:cubicBezTo>
                  <a:pt x="1663062" y="580167"/>
                  <a:pt x="1647506" y="473411"/>
                  <a:pt x="1653392" y="366235"/>
                </a:cubicBezTo>
                <a:cubicBezTo>
                  <a:pt x="1659278" y="260740"/>
                  <a:pt x="1668527" y="155666"/>
                  <a:pt x="1666425" y="50592"/>
                </a:cubicBezTo>
                <a:close/>
                <a:moveTo>
                  <a:pt x="1544609" y="0"/>
                </a:moveTo>
                <a:lnTo>
                  <a:pt x="1567282" y="0"/>
                </a:lnTo>
                <a:lnTo>
                  <a:pt x="1568476" y="25635"/>
                </a:lnTo>
                <a:cubicBezTo>
                  <a:pt x="1569318" y="110948"/>
                  <a:pt x="1578149" y="196681"/>
                  <a:pt x="1578569" y="281993"/>
                </a:cubicBezTo>
                <a:cubicBezTo>
                  <a:pt x="1578989" y="367726"/>
                  <a:pt x="1571420" y="452619"/>
                  <a:pt x="1571841" y="538352"/>
                </a:cubicBezTo>
                <a:cubicBezTo>
                  <a:pt x="1572261" y="578276"/>
                  <a:pt x="1573523" y="617781"/>
                  <a:pt x="1568056" y="657285"/>
                </a:cubicBezTo>
                <a:cubicBezTo>
                  <a:pt x="1562590" y="691746"/>
                  <a:pt x="1565534" y="720324"/>
                  <a:pt x="1565954" y="759409"/>
                </a:cubicBezTo>
                <a:cubicBezTo>
                  <a:pt x="1565954" y="787146"/>
                  <a:pt x="1566374" y="807319"/>
                  <a:pt x="1553339" y="834215"/>
                </a:cubicBezTo>
                <a:cubicBezTo>
                  <a:pt x="1545770" y="849344"/>
                  <a:pt x="1536939" y="866575"/>
                  <a:pt x="1521380" y="875820"/>
                </a:cubicBezTo>
                <a:cubicBezTo>
                  <a:pt x="1494047" y="893052"/>
                  <a:pt x="1453258" y="901876"/>
                  <a:pt x="1417094" y="903558"/>
                </a:cubicBezTo>
                <a:cubicBezTo>
                  <a:pt x="1359906" y="910281"/>
                  <a:pt x="1301034" y="901876"/>
                  <a:pt x="1244266" y="898935"/>
                </a:cubicBezTo>
                <a:cubicBezTo>
                  <a:pt x="1163528" y="895152"/>
                  <a:pt x="1082371" y="893472"/>
                  <a:pt x="1001634" y="893052"/>
                </a:cubicBezTo>
                <a:cubicBezTo>
                  <a:pt x="840160" y="892211"/>
                  <a:pt x="678265" y="895573"/>
                  <a:pt x="516790" y="890950"/>
                </a:cubicBezTo>
                <a:cubicBezTo>
                  <a:pt x="437314" y="888849"/>
                  <a:pt x="357838" y="884226"/>
                  <a:pt x="277522" y="886326"/>
                </a:cubicBezTo>
                <a:cubicBezTo>
                  <a:pt x="198466" y="888849"/>
                  <a:pt x="119411" y="893892"/>
                  <a:pt x="39935" y="895993"/>
                </a:cubicBezTo>
                <a:lnTo>
                  <a:pt x="0" y="895452"/>
                </a:lnTo>
                <a:lnTo>
                  <a:pt x="0" y="875711"/>
                </a:lnTo>
                <a:lnTo>
                  <a:pt x="28581" y="876241"/>
                </a:lnTo>
                <a:cubicBezTo>
                  <a:pt x="107637" y="874140"/>
                  <a:pt x="187112" y="868676"/>
                  <a:pt x="266168" y="866575"/>
                </a:cubicBezTo>
                <a:cubicBezTo>
                  <a:pt x="346064" y="864053"/>
                  <a:pt x="425539" y="868256"/>
                  <a:pt x="505016" y="870358"/>
                </a:cubicBezTo>
                <a:cubicBezTo>
                  <a:pt x="666490" y="874980"/>
                  <a:pt x="828385" y="871618"/>
                  <a:pt x="989860" y="872458"/>
                </a:cubicBezTo>
                <a:cubicBezTo>
                  <a:pt x="1071018" y="872879"/>
                  <a:pt x="1151755" y="873720"/>
                  <a:pt x="1232493" y="877922"/>
                </a:cubicBezTo>
                <a:cubicBezTo>
                  <a:pt x="1289681" y="880864"/>
                  <a:pt x="1350655" y="887588"/>
                  <a:pt x="1409945" y="884646"/>
                </a:cubicBezTo>
                <a:cubicBezTo>
                  <a:pt x="1441904" y="881284"/>
                  <a:pt x="1478068" y="880864"/>
                  <a:pt x="1503298" y="864894"/>
                </a:cubicBezTo>
                <a:cubicBezTo>
                  <a:pt x="1541144" y="841359"/>
                  <a:pt x="1536939" y="806057"/>
                  <a:pt x="1544508" y="766973"/>
                </a:cubicBezTo>
                <a:cubicBezTo>
                  <a:pt x="1544929" y="726628"/>
                  <a:pt x="1537360" y="701413"/>
                  <a:pt x="1542826" y="666532"/>
                </a:cubicBezTo>
                <a:cubicBezTo>
                  <a:pt x="1549134" y="627027"/>
                  <a:pt x="1549134" y="588363"/>
                  <a:pt x="1549134" y="548859"/>
                </a:cubicBezTo>
                <a:cubicBezTo>
                  <a:pt x="1549134" y="459764"/>
                  <a:pt x="1556282" y="370669"/>
                  <a:pt x="1555020" y="281573"/>
                </a:cubicBezTo>
                <a:cubicBezTo>
                  <a:pt x="1553759" y="192898"/>
                  <a:pt x="1547031" y="104644"/>
                  <a:pt x="1544929" y="15969"/>
                </a:cubicBezTo>
                <a:close/>
                <a:moveTo>
                  <a:pt x="1515461" y="0"/>
                </a:moveTo>
                <a:lnTo>
                  <a:pt x="1527045" y="0"/>
                </a:lnTo>
                <a:lnTo>
                  <a:pt x="1528349" y="38337"/>
                </a:lnTo>
                <a:cubicBezTo>
                  <a:pt x="1529985" y="120694"/>
                  <a:pt x="1530803" y="203052"/>
                  <a:pt x="1530394" y="285409"/>
                </a:cubicBezTo>
                <a:cubicBezTo>
                  <a:pt x="1530394" y="292972"/>
                  <a:pt x="1519353" y="292552"/>
                  <a:pt x="1519353" y="285409"/>
                </a:cubicBezTo>
                <a:cubicBezTo>
                  <a:pt x="1518944" y="194648"/>
                  <a:pt x="1517717" y="104307"/>
                  <a:pt x="1516082" y="13966"/>
                </a:cubicBezTo>
                <a:close/>
                <a:moveTo>
                  <a:pt x="1022938" y="0"/>
                </a:moveTo>
                <a:lnTo>
                  <a:pt x="1097509" y="0"/>
                </a:lnTo>
                <a:lnTo>
                  <a:pt x="1097509" y="55163"/>
                </a:lnTo>
                <a:cubicBezTo>
                  <a:pt x="1094991" y="97281"/>
                  <a:pt x="1095710" y="139400"/>
                  <a:pt x="1094991" y="181518"/>
                </a:cubicBezTo>
                <a:cubicBezTo>
                  <a:pt x="1128806" y="178278"/>
                  <a:pt x="1163340" y="180439"/>
                  <a:pt x="1197515" y="180798"/>
                </a:cubicBezTo>
                <a:cubicBezTo>
                  <a:pt x="1202912" y="180798"/>
                  <a:pt x="1204710" y="186918"/>
                  <a:pt x="1202551" y="190518"/>
                </a:cubicBezTo>
                <a:cubicBezTo>
                  <a:pt x="1205790" y="207438"/>
                  <a:pt x="1201113" y="225797"/>
                  <a:pt x="1203271" y="242716"/>
                </a:cubicBezTo>
                <a:cubicBezTo>
                  <a:pt x="1209027" y="244876"/>
                  <a:pt x="1207588" y="254955"/>
                  <a:pt x="1200394" y="255675"/>
                </a:cubicBezTo>
                <a:cubicBezTo>
                  <a:pt x="1168377" y="258916"/>
                  <a:pt x="1136001" y="256395"/>
                  <a:pt x="1104344" y="254955"/>
                </a:cubicBezTo>
                <a:cubicBezTo>
                  <a:pt x="1079882" y="254236"/>
                  <a:pt x="1055421" y="254595"/>
                  <a:pt x="1031678" y="249555"/>
                </a:cubicBezTo>
                <a:cubicBezTo>
                  <a:pt x="1030959" y="249916"/>
                  <a:pt x="1029879" y="249555"/>
                  <a:pt x="1029160" y="249196"/>
                </a:cubicBezTo>
                <a:cubicBezTo>
                  <a:pt x="1028800" y="249196"/>
                  <a:pt x="1028441" y="249196"/>
                  <a:pt x="1028441" y="249196"/>
                </a:cubicBezTo>
                <a:cubicBezTo>
                  <a:pt x="1026282" y="248476"/>
                  <a:pt x="1026282" y="246316"/>
                  <a:pt x="1027361" y="244876"/>
                </a:cubicBezTo>
                <a:cubicBezTo>
                  <a:pt x="1020166" y="202038"/>
                  <a:pt x="1022325" y="154159"/>
                  <a:pt x="1021965" y="110961"/>
                </a:cubicBezTo>
                <a:close/>
                <a:moveTo>
                  <a:pt x="816708" y="0"/>
                </a:moveTo>
                <a:lnTo>
                  <a:pt x="928128" y="0"/>
                </a:lnTo>
                <a:lnTo>
                  <a:pt x="969295" y="109008"/>
                </a:lnTo>
                <a:cubicBezTo>
                  <a:pt x="978327" y="130320"/>
                  <a:pt x="984469" y="151993"/>
                  <a:pt x="990973" y="173667"/>
                </a:cubicBezTo>
                <a:cubicBezTo>
                  <a:pt x="998560" y="197868"/>
                  <a:pt x="1009760" y="220986"/>
                  <a:pt x="1015902" y="245910"/>
                </a:cubicBezTo>
                <a:cubicBezTo>
                  <a:pt x="1016624" y="248078"/>
                  <a:pt x="1015902" y="249884"/>
                  <a:pt x="1014818" y="251328"/>
                </a:cubicBezTo>
                <a:cubicBezTo>
                  <a:pt x="1014095" y="253496"/>
                  <a:pt x="1012289" y="255663"/>
                  <a:pt x="1009037" y="255663"/>
                </a:cubicBezTo>
                <a:cubicBezTo>
                  <a:pt x="989889" y="256385"/>
                  <a:pt x="966766" y="258915"/>
                  <a:pt x="948340" y="251328"/>
                </a:cubicBezTo>
                <a:cubicBezTo>
                  <a:pt x="945449" y="252412"/>
                  <a:pt x="941475" y="251328"/>
                  <a:pt x="940031" y="247355"/>
                </a:cubicBezTo>
                <a:cubicBezTo>
                  <a:pt x="930636" y="222431"/>
                  <a:pt x="920159" y="194978"/>
                  <a:pt x="915462" y="168609"/>
                </a:cubicBezTo>
                <a:cubicBezTo>
                  <a:pt x="915462" y="168609"/>
                  <a:pt x="915462" y="168609"/>
                  <a:pt x="915101" y="168609"/>
                </a:cubicBezTo>
                <a:cubicBezTo>
                  <a:pt x="886558" y="168970"/>
                  <a:pt x="858016" y="170777"/>
                  <a:pt x="829474" y="168609"/>
                </a:cubicBezTo>
                <a:cubicBezTo>
                  <a:pt x="824416" y="181252"/>
                  <a:pt x="822609" y="194978"/>
                  <a:pt x="816829" y="207621"/>
                </a:cubicBezTo>
                <a:cubicBezTo>
                  <a:pt x="811048" y="220625"/>
                  <a:pt x="803099" y="232906"/>
                  <a:pt x="798403" y="246272"/>
                </a:cubicBezTo>
                <a:cubicBezTo>
                  <a:pt x="800210" y="249522"/>
                  <a:pt x="799486" y="253857"/>
                  <a:pt x="794790" y="254941"/>
                </a:cubicBezTo>
                <a:cubicBezTo>
                  <a:pt x="794790" y="254941"/>
                  <a:pt x="794790" y="254941"/>
                  <a:pt x="794428" y="254941"/>
                </a:cubicBezTo>
                <a:cubicBezTo>
                  <a:pt x="794068" y="255302"/>
                  <a:pt x="793345" y="255302"/>
                  <a:pt x="792983" y="255302"/>
                </a:cubicBezTo>
                <a:cubicBezTo>
                  <a:pt x="780338" y="257108"/>
                  <a:pt x="768054" y="257469"/>
                  <a:pt x="755770" y="257108"/>
                </a:cubicBezTo>
                <a:cubicBezTo>
                  <a:pt x="748544" y="256747"/>
                  <a:pt x="737706" y="257831"/>
                  <a:pt x="731924" y="252412"/>
                </a:cubicBezTo>
                <a:cubicBezTo>
                  <a:pt x="729395" y="251328"/>
                  <a:pt x="727589" y="248800"/>
                  <a:pt x="728312" y="245549"/>
                </a:cubicBezTo>
                <a:cubicBezTo>
                  <a:pt x="740958" y="194437"/>
                  <a:pt x="759474" y="145220"/>
                  <a:pt x="779074" y="96411"/>
                </a:cubicBezTo>
                <a:close/>
                <a:moveTo>
                  <a:pt x="642039" y="0"/>
                </a:moveTo>
                <a:lnTo>
                  <a:pt x="716577" y="0"/>
                </a:lnTo>
                <a:lnTo>
                  <a:pt x="719048" y="96047"/>
                </a:lnTo>
                <a:cubicBezTo>
                  <a:pt x="718140" y="144348"/>
                  <a:pt x="716050" y="192694"/>
                  <a:pt x="715686" y="241131"/>
                </a:cubicBezTo>
                <a:cubicBezTo>
                  <a:pt x="715686" y="241492"/>
                  <a:pt x="715686" y="241853"/>
                  <a:pt x="715686" y="241853"/>
                </a:cubicBezTo>
                <a:cubicBezTo>
                  <a:pt x="720047" y="244745"/>
                  <a:pt x="718594" y="253059"/>
                  <a:pt x="712052" y="253421"/>
                </a:cubicBezTo>
                <a:cubicBezTo>
                  <a:pt x="699331" y="254143"/>
                  <a:pt x="686611" y="253421"/>
                  <a:pt x="673890" y="252697"/>
                </a:cubicBezTo>
                <a:cubicBezTo>
                  <a:pt x="664803" y="252336"/>
                  <a:pt x="653537" y="253781"/>
                  <a:pt x="646267" y="248359"/>
                </a:cubicBezTo>
                <a:cubicBezTo>
                  <a:pt x="644813" y="247637"/>
                  <a:pt x="645177" y="246191"/>
                  <a:pt x="646267" y="245468"/>
                </a:cubicBezTo>
                <a:cubicBezTo>
                  <a:pt x="646267" y="245106"/>
                  <a:pt x="646630" y="244745"/>
                  <a:pt x="646994" y="244745"/>
                </a:cubicBezTo>
                <a:cubicBezTo>
                  <a:pt x="640816" y="227033"/>
                  <a:pt x="646267" y="208237"/>
                  <a:pt x="646994" y="189802"/>
                </a:cubicBezTo>
                <a:cubicBezTo>
                  <a:pt x="647721" y="164138"/>
                  <a:pt x="646630" y="139558"/>
                  <a:pt x="644813" y="114255"/>
                </a:cubicBezTo>
                <a:cubicBezTo>
                  <a:pt x="642815" y="87687"/>
                  <a:pt x="640453" y="59673"/>
                  <a:pt x="639862" y="31660"/>
                </a:cubicBezTo>
                <a:close/>
                <a:moveTo>
                  <a:pt x="407685" y="0"/>
                </a:moveTo>
                <a:lnTo>
                  <a:pt x="618845" y="0"/>
                </a:lnTo>
                <a:lnTo>
                  <a:pt x="580648" y="37943"/>
                </a:lnTo>
                <a:cubicBezTo>
                  <a:pt x="578485" y="41192"/>
                  <a:pt x="573440" y="39025"/>
                  <a:pt x="574521" y="35054"/>
                </a:cubicBezTo>
                <a:cubicBezTo>
                  <a:pt x="574882" y="34692"/>
                  <a:pt x="574882" y="34332"/>
                  <a:pt x="574882" y="33610"/>
                </a:cubicBezTo>
                <a:cubicBezTo>
                  <a:pt x="559024" y="29276"/>
                  <a:pt x="544608" y="19528"/>
                  <a:pt x="527310" y="18805"/>
                </a:cubicBezTo>
                <a:cubicBezTo>
                  <a:pt x="505325" y="17723"/>
                  <a:pt x="482261" y="19528"/>
                  <a:pt x="465683" y="36137"/>
                </a:cubicBezTo>
                <a:cubicBezTo>
                  <a:pt x="444419" y="57080"/>
                  <a:pt x="430004" y="91382"/>
                  <a:pt x="439374" y="121712"/>
                </a:cubicBezTo>
                <a:cubicBezTo>
                  <a:pt x="456313" y="175873"/>
                  <a:pt x="527670" y="200426"/>
                  <a:pt x="569836" y="158542"/>
                </a:cubicBezTo>
                <a:cubicBezTo>
                  <a:pt x="572358" y="156375"/>
                  <a:pt x="575602" y="156375"/>
                  <a:pt x="578125" y="158180"/>
                </a:cubicBezTo>
                <a:cubicBezTo>
                  <a:pt x="578846" y="157820"/>
                  <a:pt x="579927" y="157820"/>
                  <a:pt x="580648" y="158542"/>
                </a:cubicBezTo>
                <a:cubicBezTo>
                  <a:pt x="596865" y="171540"/>
                  <a:pt x="612002" y="185262"/>
                  <a:pt x="626057" y="200426"/>
                </a:cubicBezTo>
                <a:cubicBezTo>
                  <a:pt x="628219" y="201510"/>
                  <a:pt x="629661" y="203315"/>
                  <a:pt x="630382" y="205481"/>
                </a:cubicBezTo>
                <a:cubicBezTo>
                  <a:pt x="631823" y="209092"/>
                  <a:pt x="629300" y="213786"/>
                  <a:pt x="625696" y="214508"/>
                </a:cubicBezTo>
                <a:cubicBezTo>
                  <a:pt x="593982" y="235450"/>
                  <a:pt x="574882" y="257838"/>
                  <a:pt x="534518" y="263254"/>
                </a:cubicBezTo>
                <a:cubicBezTo>
                  <a:pt x="506407" y="266864"/>
                  <a:pt x="474332" y="259282"/>
                  <a:pt x="450546" y="244839"/>
                </a:cubicBezTo>
                <a:cubicBezTo>
                  <a:pt x="399371" y="214870"/>
                  <a:pt x="369818" y="163236"/>
                  <a:pt x="371981" y="103297"/>
                </a:cubicBezTo>
                <a:cubicBezTo>
                  <a:pt x="372882" y="75856"/>
                  <a:pt x="379189" y="48143"/>
                  <a:pt x="391487" y="23725"/>
                </a:cubicBezTo>
                <a:close/>
                <a:moveTo>
                  <a:pt x="72245" y="0"/>
                </a:moveTo>
                <a:lnTo>
                  <a:pt x="316750" y="0"/>
                </a:lnTo>
                <a:lnTo>
                  <a:pt x="322555" y="9510"/>
                </a:lnTo>
                <a:cubicBezTo>
                  <a:pt x="338699" y="41990"/>
                  <a:pt x="349202" y="82838"/>
                  <a:pt x="345678" y="113947"/>
                </a:cubicBezTo>
                <a:cubicBezTo>
                  <a:pt x="340979" y="153262"/>
                  <a:pt x="318212" y="202677"/>
                  <a:pt x="284965" y="226122"/>
                </a:cubicBezTo>
                <a:cubicBezTo>
                  <a:pt x="216664" y="274815"/>
                  <a:pt x="102467" y="258223"/>
                  <a:pt x="60907" y="181757"/>
                </a:cubicBezTo>
                <a:cubicBezTo>
                  <a:pt x="42838" y="148574"/>
                  <a:pt x="37418" y="99159"/>
                  <a:pt x="47266" y="55335"/>
                </a:cubicBezTo>
                <a:close/>
                <a:moveTo>
                  <a:pt x="0" y="0"/>
                </a:moveTo>
                <a:lnTo>
                  <a:pt x="686" y="0"/>
                </a:lnTo>
                <a:lnTo>
                  <a:pt x="0" y="671"/>
                </a:lnTo>
                <a:close/>
              </a:path>
            </a:pathLst>
          </a:custGeom>
          <a:solidFill>
            <a:schemeClr val="accent5">
              <a:alpha val="6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9885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773E7C5B-65C0-874F-88B3-97030857090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126253" y="-178690"/>
            <a:ext cx="3065748" cy="7137280"/>
            <a:chOff x="9126253" y="-178690"/>
            <a:chExt cx="3065748" cy="7137280"/>
          </a:xfrm>
          <a:solidFill>
            <a:schemeClr val="accent2">
              <a:alpha val="75000"/>
            </a:schemeClr>
          </a:solidFill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891F834-EB3F-8E4D-8855-BB389FECC3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34824" y="1205897"/>
              <a:ext cx="483601" cy="317632"/>
            </a:xfrm>
            <a:custGeom>
              <a:avLst/>
              <a:gdLst>
                <a:gd name="connsiteX0" fmla="*/ 102940 w 533080"/>
                <a:gd name="connsiteY0" fmla="*/ 341020 h 350131"/>
                <a:gd name="connsiteX1" fmla="*/ 102579 w 533080"/>
                <a:gd name="connsiteY1" fmla="*/ 348301 h 350131"/>
                <a:gd name="connsiteX2" fmla="*/ 11884 w 533080"/>
                <a:gd name="connsiteY2" fmla="*/ 347534 h 350131"/>
                <a:gd name="connsiteX3" fmla="*/ 11884 w 533080"/>
                <a:gd name="connsiteY3" fmla="*/ 345618 h 350131"/>
                <a:gd name="connsiteX4" fmla="*/ 102940 w 533080"/>
                <a:gd name="connsiteY4" fmla="*/ 341020 h 350131"/>
                <a:gd name="connsiteX5" fmla="*/ 120586 w 533080"/>
                <a:gd name="connsiteY5" fmla="*/ 341011 h 350131"/>
                <a:gd name="connsiteX6" fmla="*/ 120953 w 533080"/>
                <a:gd name="connsiteY6" fmla="*/ 344372 h 350131"/>
                <a:gd name="connsiteX7" fmla="*/ 117656 w 533080"/>
                <a:gd name="connsiteY7" fmla="*/ 345493 h 350131"/>
                <a:gd name="connsiteX8" fmla="*/ 115824 w 533080"/>
                <a:gd name="connsiteY8" fmla="*/ 342131 h 350131"/>
                <a:gd name="connsiteX9" fmla="*/ 120586 w 533080"/>
                <a:gd name="connsiteY9" fmla="*/ 341011 h 350131"/>
                <a:gd name="connsiteX10" fmla="*/ 134817 w 533080"/>
                <a:gd name="connsiteY10" fmla="*/ 339446 h 350131"/>
                <a:gd name="connsiteX11" fmla="*/ 139617 w 533080"/>
                <a:gd name="connsiteY11" fmla="*/ 339843 h 350131"/>
                <a:gd name="connsiteX12" fmla="*/ 139617 w 533080"/>
                <a:gd name="connsiteY12" fmla="*/ 344208 h 350131"/>
                <a:gd name="connsiteX13" fmla="*/ 133710 w 533080"/>
                <a:gd name="connsiteY13" fmla="*/ 344208 h 350131"/>
                <a:gd name="connsiteX14" fmla="*/ 128541 w 533080"/>
                <a:gd name="connsiteY14" fmla="*/ 343812 h 350131"/>
                <a:gd name="connsiteX15" fmla="*/ 128910 w 533080"/>
                <a:gd name="connsiteY15" fmla="*/ 340240 h 350131"/>
                <a:gd name="connsiteX16" fmla="*/ 140804 w 533080"/>
                <a:gd name="connsiteY16" fmla="*/ 295428 h 350131"/>
                <a:gd name="connsiteX17" fmla="*/ 144614 w 533080"/>
                <a:gd name="connsiteY17" fmla="*/ 296463 h 350131"/>
                <a:gd name="connsiteX18" fmla="*/ 141185 w 533080"/>
                <a:gd name="connsiteY18" fmla="*/ 306126 h 350131"/>
                <a:gd name="connsiteX19" fmla="*/ 137375 w 533080"/>
                <a:gd name="connsiteY19" fmla="*/ 304056 h 350131"/>
                <a:gd name="connsiteX20" fmla="*/ 140804 w 533080"/>
                <a:gd name="connsiteY20" fmla="*/ 295428 h 350131"/>
                <a:gd name="connsiteX21" fmla="*/ 131265 w 533080"/>
                <a:gd name="connsiteY21" fmla="*/ 287960 h 350131"/>
                <a:gd name="connsiteX22" fmla="*/ 135145 w 533080"/>
                <a:gd name="connsiteY22" fmla="*/ 289043 h 350131"/>
                <a:gd name="connsiteX23" fmla="*/ 122798 w 533080"/>
                <a:gd name="connsiteY23" fmla="*/ 313216 h 350131"/>
                <a:gd name="connsiteX24" fmla="*/ 118565 w 533080"/>
                <a:gd name="connsiteY24" fmla="*/ 310691 h 350131"/>
                <a:gd name="connsiteX25" fmla="*/ 131265 w 533080"/>
                <a:gd name="connsiteY25" fmla="*/ 287960 h 350131"/>
                <a:gd name="connsiteX26" fmla="*/ 121442 w 533080"/>
                <a:gd name="connsiteY26" fmla="*/ 285299 h 350131"/>
                <a:gd name="connsiteX27" fmla="*/ 124006 w 533080"/>
                <a:gd name="connsiteY27" fmla="*/ 286024 h 350131"/>
                <a:gd name="connsiteX28" fmla="*/ 110451 w 533080"/>
                <a:gd name="connsiteY28" fmla="*/ 313925 h 350131"/>
                <a:gd name="connsiteX29" fmla="*/ 106788 w 533080"/>
                <a:gd name="connsiteY29" fmla="*/ 311751 h 350131"/>
                <a:gd name="connsiteX30" fmla="*/ 121442 w 533080"/>
                <a:gd name="connsiteY30" fmla="*/ 285299 h 350131"/>
                <a:gd name="connsiteX31" fmla="*/ 109945 w 533080"/>
                <a:gd name="connsiteY31" fmla="*/ 284905 h 350131"/>
                <a:gd name="connsiteX32" fmla="*/ 112522 w 533080"/>
                <a:gd name="connsiteY32" fmla="*/ 286323 h 350131"/>
                <a:gd name="connsiteX33" fmla="*/ 92643 w 533080"/>
                <a:gd name="connsiteY33" fmla="*/ 318227 h 350131"/>
                <a:gd name="connsiteX34" fmla="*/ 89330 w 533080"/>
                <a:gd name="connsiteY34" fmla="*/ 315391 h 350131"/>
                <a:gd name="connsiteX35" fmla="*/ 100742 w 533080"/>
                <a:gd name="connsiteY35" fmla="*/ 299439 h 350131"/>
                <a:gd name="connsiteX36" fmla="*/ 109945 w 533080"/>
                <a:gd name="connsiteY36" fmla="*/ 284905 h 350131"/>
                <a:gd name="connsiteX37" fmla="*/ 100028 w 533080"/>
                <a:gd name="connsiteY37" fmla="*/ 277391 h 350131"/>
                <a:gd name="connsiteX38" fmla="*/ 100738 w 533080"/>
                <a:gd name="connsiteY38" fmla="*/ 280222 h 350131"/>
                <a:gd name="connsiteX39" fmla="*/ 82628 w 533080"/>
                <a:gd name="connsiteY39" fmla="*/ 309695 h 350131"/>
                <a:gd name="connsiteX40" fmla="*/ 77657 w 533080"/>
                <a:gd name="connsiteY40" fmla="*/ 306820 h 350131"/>
                <a:gd name="connsiteX41" fmla="*/ 97187 w 533080"/>
                <a:gd name="connsiteY41" fmla="*/ 278065 h 350131"/>
                <a:gd name="connsiteX42" fmla="*/ 100028 w 533080"/>
                <a:gd name="connsiteY42" fmla="*/ 277391 h 350131"/>
                <a:gd name="connsiteX43" fmla="*/ 446794 w 533080"/>
                <a:gd name="connsiteY43" fmla="*/ 272440 h 350131"/>
                <a:gd name="connsiteX44" fmla="*/ 451626 w 533080"/>
                <a:gd name="connsiteY44" fmla="*/ 272440 h 350131"/>
                <a:gd name="connsiteX45" fmla="*/ 451971 w 533080"/>
                <a:gd name="connsiteY45" fmla="*/ 299803 h 350131"/>
                <a:gd name="connsiteX46" fmla="*/ 446449 w 533080"/>
                <a:gd name="connsiteY46" fmla="*/ 300163 h 350131"/>
                <a:gd name="connsiteX47" fmla="*/ 446794 w 533080"/>
                <a:gd name="connsiteY47" fmla="*/ 272440 h 350131"/>
                <a:gd name="connsiteX48" fmla="*/ 89145 w 533080"/>
                <a:gd name="connsiteY48" fmla="*/ 265709 h 350131"/>
                <a:gd name="connsiteX49" fmla="*/ 93128 w 533080"/>
                <a:gd name="connsiteY49" fmla="*/ 266781 h 350131"/>
                <a:gd name="connsiteX50" fmla="*/ 77559 w 533080"/>
                <a:gd name="connsiteY50" fmla="*/ 289300 h 350131"/>
                <a:gd name="connsiteX51" fmla="*/ 61628 w 533080"/>
                <a:gd name="connsiteY51" fmla="*/ 313250 h 350131"/>
                <a:gd name="connsiteX52" fmla="*/ 55835 w 533080"/>
                <a:gd name="connsiteY52" fmla="*/ 308603 h 350131"/>
                <a:gd name="connsiteX53" fmla="*/ 72490 w 533080"/>
                <a:gd name="connsiteY53" fmla="*/ 286083 h 350131"/>
                <a:gd name="connsiteX54" fmla="*/ 89145 w 533080"/>
                <a:gd name="connsiteY54" fmla="*/ 265709 h 350131"/>
                <a:gd name="connsiteX55" fmla="*/ 329 w 533080"/>
                <a:gd name="connsiteY55" fmla="*/ 251581 h 350131"/>
                <a:gd name="connsiteX56" fmla="*/ 2334 w 533080"/>
                <a:gd name="connsiteY56" fmla="*/ 251581 h 350131"/>
                <a:gd name="connsiteX57" fmla="*/ 5342 w 533080"/>
                <a:gd name="connsiteY57" fmla="*/ 341818 h 350131"/>
                <a:gd name="connsiteX58" fmla="*/ 329 w 533080"/>
                <a:gd name="connsiteY58" fmla="*/ 341460 h 350131"/>
                <a:gd name="connsiteX59" fmla="*/ 329 w 533080"/>
                <a:gd name="connsiteY59" fmla="*/ 251581 h 350131"/>
                <a:gd name="connsiteX60" fmla="*/ 79168 w 533080"/>
                <a:gd name="connsiteY60" fmla="*/ 250490 h 350131"/>
                <a:gd name="connsiteX61" fmla="*/ 80100 w 533080"/>
                <a:gd name="connsiteY61" fmla="*/ 253584 h 350131"/>
                <a:gd name="connsiteX62" fmla="*/ 36068 w 533080"/>
                <a:gd name="connsiteY62" fmla="*/ 319228 h 350131"/>
                <a:gd name="connsiteX63" fmla="*/ 30387 w 533080"/>
                <a:gd name="connsiteY63" fmla="*/ 316000 h 350131"/>
                <a:gd name="connsiteX64" fmla="*/ 75839 w 533080"/>
                <a:gd name="connsiteY64" fmla="*/ 251432 h 350131"/>
                <a:gd name="connsiteX65" fmla="*/ 79168 w 533080"/>
                <a:gd name="connsiteY65" fmla="*/ 250490 h 350131"/>
                <a:gd name="connsiteX66" fmla="*/ 459632 w 533080"/>
                <a:gd name="connsiteY66" fmla="*/ 250359 h 350131"/>
                <a:gd name="connsiteX67" fmla="*/ 462048 w 533080"/>
                <a:gd name="connsiteY67" fmla="*/ 250359 h 350131"/>
                <a:gd name="connsiteX68" fmla="*/ 463429 w 533080"/>
                <a:gd name="connsiteY68" fmla="*/ 301039 h 350131"/>
                <a:gd name="connsiteX69" fmla="*/ 459287 w 533080"/>
                <a:gd name="connsiteY69" fmla="*/ 302477 h 350131"/>
                <a:gd name="connsiteX70" fmla="*/ 458597 w 533080"/>
                <a:gd name="connsiteY70" fmla="*/ 280911 h 350131"/>
                <a:gd name="connsiteX71" fmla="*/ 459632 w 533080"/>
                <a:gd name="connsiteY71" fmla="*/ 250359 h 350131"/>
                <a:gd name="connsiteX72" fmla="*/ 473700 w 533080"/>
                <a:gd name="connsiteY72" fmla="*/ 234004 h 350131"/>
                <a:gd name="connsiteX73" fmla="*/ 478390 w 533080"/>
                <a:gd name="connsiteY73" fmla="*/ 234004 h 350131"/>
                <a:gd name="connsiteX74" fmla="*/ 477669 w 533080"/>
                <a:gd name="connsiteY74" fmla="*/ 273577 h 350131"/>
                <a:gd name="connsiteX75" fmla="*/ 477308 w 533080"/>
                <a:gd name="connsiteY75" fmla="*/ 308068 h 350131"/>
                <a:gd name="connsiteX76" fmla="*/ 472979 w 533080"/>
                <a:gd name="connsiteY76" fmla="*/ 308795 h 350131"/>
                <a:gd name="connsiteX77" fmla="*/ 472257 w 533080"/>
                <a:gd name="connsiteY77" fmla="*/ 273577 h 350131"/>
                <a:gd name="connsiteX78" fmla="*/ 473700 w 533080"/>
                <a:gd name="connsiteY78" fmla="*/ 234004 h 350131"/>
                <a:gd name="connsiteX79" fmla="*/ 79192 w 533080"/>
                <a:gd name="connsiteY79" fmla="*/ 220186 h 350131"/>
                <a:gd name="connsiteX80" fmla="*/ 82040 w 533080"/>
                <a:gd name="connsiteY80" fmla="*/ 221615 h 350131"/>
                <a:gd name="connsiteX81" fmla="*/ 31490 w 533080"/>
                <a:gd name="connsiteY81" fmla="*/ 297375 h 350131"/>
                <a:gd name="connsiteX82" fmla="*/ 26506 w 533080"/>
                <a:gd name="connsiteY82" fmla="*/ 294517 h 350131"/>
                <a:gd name="connsiteX83" fmla="*/ 79192 w 533080"/>
                <a:gd name="connsiteY83" fmla="*/ 220186 h 350131"/>
                <a:gd name="connsiteX84" fmla="*/ 486865 w 533080"/>
                <a:gd name="connsiteY84" fmla="*/ 200069 h 350131"/>
                <a:gd name="connsiteX85" fmla="*/ 488276 w 533080"/>
                <a:gd name="connsiteY85" fmla="*/ 200069 h 350131"/>
                <a:gd name="connsiteX86" fmla="*/ 490040 w 533080"/>
                <a:gd name="connsiteY86" fmla="*/ 255886 h 350131"/>
                <a:gd name="connsiteX87" fmla="*/ 490040 w 533080"/>
                <a:gd name="connsiteY87" fmla="*/ 306300 h 350131"/>
                <a:gd name="connsiteX88" fmla="*/ 483690 w 533080"/>
                <a:gd name="connsiteY88" fmla="*/ 307021 h 350131"/>
                <a:gd name="connsiteX89" fmla="*/ 485101 w 533080"/>
                <a:gd name="connsiteY89" fmla="*/ 255886 h 350131"/>
                <a:gd name="connsiteX90" fmla="*/ 486865 w 533080"/>
                <a:gd name="connsiteY90" fmla="*/ 200069 h 350131"/>
                <a:gd name="connsiteX91" fmla="*/ 330363 w 533080"/>
                <a:gd name="connsiteY91" fmla="*/ 154030 h 350131"/>
                <a:gd name="connsiteX92" fmla="*/ 331434 w 533080"/>
                <a:gd name="connsiteY92" fmla="*/ 157980 h 350131"/>
                <a:gd name="connsiteX93" fmla="*/ 289678 w 533080"/>
                <a:gd name="connsiteY93" fmla="*/ 182756 h 350131"/>
                <a:gd name="connsiteX94" fmla="*/ 288965 w 533080"/>
                <a:gd name="connsiteY94" fmla="*/ 181679 h 350131"/>
                <a:gd name="connsiteX95" fmla="*/ 310378 w 533080"/>
                <a:gd name="connsiteY95" fmla="*/ 165161 h 350131"/>
                <a:gd name="connsiteX96" fmla="*/ 330363 w 533080"/>
                <a:gd name="connsiteY96" fmla="*/ 154030 h 350131"/>
                <a:gd name="connsiteX97" fmla="*/ 347409 w 533080"/>
                <a:gd name="connsiteY97" fmla="*/ 133743 h 350131"/>
                <a:gd name="connsiteX98" fmla="*/ 349218 w 533080"/>
                <a:gd name="connsiteY98" fmla="*/ 136951 h 350131"/>
                <a:gd name="connsiteX99" fmla="*/ 275411 w 533080"/>
                <a:gd name="connsiteY99" fmla="*/ 183637 h 350131"/>
                <a:gd name="connsiteX100" fmla="*/ 274326 w 533080"/>
                <a:gd name="connsiteY100" fmla="*/ 182567 h 350131"/>
                <a:gd name="connsiteX101" fmla="*/ 347409 w 533080"/>
                <a:gd name="connsiteY101" fmla="*/ 133743 h 350131"/>
                <a:gd name="connsiteX102" fmla="*/ 188722 w 533080"/>
                <a:gd name="connsiteY102" fmla="*/ 98127 h 350131"/>
                <a:gd name="connsiteX103" fmla="*/ 193208 w 533080"/>
                <a:gd name="connsiteY103" fmla="*/ 99261 h 350131"/>
                <a:gd name="connsiteX104" fmla="*/ 192863 w 533080"/>
                <a:gd name="connsiteY104" fmla="*/ 104553 h 350131"/>
                <a:gd name="connsiteX105" fmla="*/ 191138 w 533080"/>
                <a:gd name="connsiteY105" fmla="*/ 105309 h 350131"/>
                <a:gd name="connsiteX106" fmla="*/ 187686 w 533080"/>
                <a:gd name="connsiteY106" fmla="*/ 104175 h 350131"/>
                <a:gd name="connsiteX107" fmla="*/ 186651 w 533080"/>
                <a:gd name="connsiteY107" fmla="*/ 101151 h 350131"/>
                <a:gd name="connsiteX108" fmla="*/ 188722 w 533080"/>
                <a:gd name="connsiteY108" fmla="*/ 98127 h 350131"/>
                <a:gd name="connsiteX109" fmla="*/ 58278 w 533080"/>
                <a:gd name="connsiteY109" fmla="*/ 46949 h 350131"/>
                <a:gd name="connsiteX110" fmla="*/ 84586 w 533080"/>
                <a:gd name="connsiteY110" fmla="*/ 54536 h 350131"/>
                <a:gd name="connsiteX111" fmla="*/ 117020 w 533080"/>
                <a:gd name="connsiteY111" fmla="*/ 67182 h 350131"/>
                <a:gd name="connsiteX112" fmla="*/ 178645 w 533080"/>
                <a:gd name="connsiteY112" fmla="*/ 92111 h 350131"/>
                <a:gd name="connsiteX113" fmla="*/ 176123 w 533080"/>
                <a:gd name="connsiteY113" fmla="*/ 97531 h 350131"/>
                <a:gd name="connsiteX114" fmla="*/ 110173 w 533080"/>
                <a:gd name="connsiteY114" fmla="*/ 70433 h 350131"/>
                <a:gd name="connsiteX115" fmla="*/ 57917 w 533080"/>
                <a:gd name="connsiteY115" fmla="*/ 49478 h 350131"/>
                <a:gd name="connsiteX116" fmla="*/ 58278 w 533080"/>
                <a:gd name="connsiteY116" fmla="*/ 46949 h 350131"/>
                <a:gd name="connsiteX117" fmla="*/ 495968 w 533080"/>
                <a:gd name="connsiteY117" fmla="*/ 44127 h 350131"/>
                <a:gd name="connsiteX118" fmla="*/ 446702 w 533080"/>
                <a:gd name="connsiteY118" fmla="*/ 76584 h 350131"/>
                <a:gd name="connsiteX119" fmla="*/ 381973 w 533080"/>
                <a:gd name="connsiteY119" fmla="*/ 107238 h 350131"/>
                <a:gd name="connsiteX120" fmla="*/ 318323 w 533080"/>
                <a:gd name="connsiteY120" fmla="*/ 143662 h 350131"/>
                <a:gd name="connsiteX121" fmla="*/ 287397 w 533080"/>
                <a:gd name="connsiteY121" fmla="*/ 163857 h 350131"/>
                <a:gd name="connsiteX122" fmla="*/ 274091 w 533080"/>
                <a:gd name="connsiteY122" fmla="*/ 171791 h 350131"/>
                <a:gd name="connsiteX123" fmla="*/ 266180 w 533080"/>
                <a:gd name="connsiteY123" fmla="*/ 177561 h 350131"/>
                <a:gd name="connsiteX124" fmla="*/ 197495 w 533080"/>
                <a:gd name="connsiteY124" fmla="*/ 133925 h 350131"/>
                <a:gd name="connsiteX125" fmla="*/ 130609 w 533080"/>
                <a:gd name="connsiteY125" fmla="*/ 97862 h 350131"/>
                <a:gd name="connsiteX126" fmla="*/ 60126 w 533080"/>
                <a:gd name="connsiteY126" fmla="*/ 68290 h 350131"/>
                <a:gd name="connsiteX127" fmla="*/ 24885 w 533080"/>
                <a:gd name="connsiteY127" fmla="*/ 47373 h 350131"/>
                <a:gd name="connsiteX128" fmla="*/ 25604 w 533080"/>
                <a:gd name="connsiteY128" fmla="*/ 189823 h 350131"/>
                <a:gd name="connsiteX129" fmla="*/ 68756 w 533080"/>
                <a:gd name="connsiteY129" fmla="*/ 144383 h 350131"/>
                <a:gd name="connsiteX130" fmla="*/ 70914 w 533080"/>
                <a:gd name="connsiteY130" fmla="*/ 146547 h 350131"/>
                <a:gd name="connsiteX131" fmla="*/ 25604 w 533080"/>
                <a:gd name="connsiteY131" fmla="*/ 198117 h 350131"/>
                <a:gd name="connsiteX132" fmla="*/ 25604 w 533080"/>
                <a:gd name="connsiteY132" fmla="*/ 213624 h 350131"/>
                <a:gd name="connsiteX133" fmla="*/ 50776 w 533080"/>
                <a:gd name="connsiteY133" fmla="*/ 186216 h 350131"/>
                <a:gd name="connsiteX134" fmla="*/ 53653 w 533080"/>
                <a:gd name="connsiteY134" fmla="*/ 189101 h 350131"/>
                <a:gd name="connsiteX135" fmla="*/ 28840 w 533080"/>
                <a:gd name="connsiteY135" fmla="*/ 219034 h 350131"/>
                <a:gd name="connsiteX136" fmla="*/ 25604 w 533080"/>
                <a:gd name="connsiteY136" fmla="*/ 220476 h 350131"/>
                <a:gd name="connsiteX137" fmla="*/ 25604 w 533080"/>
                <a:gd name="connsiteY137" fmla="*/ 239229 h 350131"/>
                <a:gd name="connsiteX138" fmla="*/ 83500 w 533080"/>
                <a:gd name="connsiteY138" fmla="*/ 175037 h 350131"/>
                <a:gd name="connsiteX139" fmla="*/ 85298 w 533080"/>
                <a:gd name="connsiteY139" fmla="*/ 176119 h 350131"/>
                <a:gd name="connsiteX140" fmla="*/ 59407 w 533080"/>
                <a:gd name="connsiteY140" fmla="*/ 208575 h 350131"/>
                <a:gd name="connsiteX141" fmla="*/ 25604 w 533080"/>
                <a:gd name="connsiteY141" fmla="*/ 251130 h 350131"/>
                <a:gd name="connsiteX142" fmla="*/ 25604 w 533080"/>
                <a:gd name="connsiteY142" fmla="*/ 267719 h 350131"/>
                <a:gd name="connsiteX143" fmla="*/ 77027 w 533080"/>
                <a:gd name="connsiteY143" fmla="*/ 198478 h 350131"/>
                <a:gd name="connsiteX144" fmla="*/ 79545 w 533080"/>
                <a:gd name="connsiteY144" fmla="*/ 200281 h 350131"/>
                <a:gd name="connsiteX145" fmla="*/ 28840 w 533080"/>
                <a:gd name="connsiteY145" fmla="*/ 275292 h 350131"/>
                <a:gd name="connsiteX146" fmla="*/ 25604 w 533080"/>
                <a:gd name="connsiteY146" fmla="*/ 276735 h 350131"/>
                <a:gd name="connsiteX147" fmla="*/ 25244 w 533080"/>
                <a:gd name="connsiteY147" fmla="*/ 326862 h 350131"/>
                <a:gd name="connsiteX148" fmla="*/ 48978 w 533080"/>
                <a:gd name="connsiteY148" fmla="*/ 326862 h 350131"/>
                <a:gd name="connsiteX149" fmla="*/ 87816 w 533080"/>
                <a:gd name="connsiteY149" fmla="*/ 324338 h 350131"/>
                <a:gd name="connsiteX150" fmla="*/ 196416 w 533080"/>
                <a:gd name="connsiteY150" fmla="*/ 320732 h 350131"/>
                <a:gd name="connsiteX151" fmla="*/ 351407 w 533080"/>
                <a:gd name="connsiteY151" fmla="*/ 321453 h 350131"/>
                <a:gd name="connsiteX152" fmla="*/ 497047 w 533080"/>
                <a:gd name="connsiteY152" fmla="*/ 316765 h 350131"/>
                <a:gd name="connsiteX153" fmla="*/ 493811 w 533080"/>
                <a:gd name="connsiteY153" fmla="*/ 171070 h 350131"/>
                <a:gd name="connsiteX154" fmla="*/ 495249 w 533080"/>
                <a:gd name="connsiteY154" fmla="*/ 95698 h 350131"/>
                <a:gd name="connsiteX155" fmla="*/ 495968 w 533080"/>
                <a:gd name="connsiteY155" fmla="*/ 44127 h 350131"/>
                <a:gd name="connsiteX156" fmla="*/ 29559 w 533080"/>
                <a:gd name="connsiteY156" fmla="*/ 37997 h 350131"/>
                <a:gd name="connsiteX157" fmla="*/ 56170 w 533080"/>
                <a:gd name="connsiteY157" fmla="*/ 54946 h 350131"/>
                <a:gd name="connsiteX158" fmla="*/ 88894 w 533080"/>
                <a:gd name="connsiteY158" fmla="*/ 69011 h 350131"/>
                <a:gd name="connsiteX159" fmla="*/ 150747 w 533080"/>
                <a:gd name="connsiteY159" fmla="*/ 95698 h 350131"/>
                <a:gd name="connsiteX160" fmla="*/ 266899 w 533080"/>
                <a:gd name="connsiteY160" fmla="*/ 164218 h 350131"/>
                <a:gd name="connsiteX161" fmla="*/ 297466 w 533080"/>
                <a:gd name="connsiteY161" fmla="*/ 144383 h 350131"/>
                <a:gd name="connsiteX162" fmla="*/ 328751 w 533080"/>
                <a:gd name="connsiteY162" fmla="*/ 124548 h 350131"/>
                <a:gd name="connsiteX163" fmla="*/ 387367 w 533080"/>
                <a:gd name="connsiteY163" fmla="*/ 92813 h 350131"/>
                <a:gd name="connsiteX164" fmla="*/ 447062 w 533080"/>
                <a:gd name="connsiteY164" fmla="*/ 64683 h 350131"/>
                <a:gd name="connsiteX165" fmla="*/ 484821 w 533080"/>
                <a:gd name="connsiteY165" fmla="*/ 38718 h 350131"/>
                <a:gd name="connsiteX166" fmla="*/ 29559 w 533080"/>
                <a:gd name="connsiteY166" fmla="*/ 37997 h 350131"/>
                <a:gd name="connsiteX167" fmla="*/ 501362 w 533080"/>
                <a:gd name="connsiteY167" fmla="*/ 27899 h 350131"/>
                <a:gd name="connsiteX168" fmla="*/ 504599 w 533080"/>
                <a:gd name="connsiteY168" fmla="*/ 28620 h 350131"/>
                <a:gd name="connsiteX169" fmla="*/ 507476 w 533080"/>
                <a:gd name="connsiteY169" fmla="*/ 34390 h 350131"/>
                <a:gd name="connsiteX170" fmla="*/ 506397 w 533080"/>
                <a:gd name="connsiteY170" fmla="*/ 106517 h 350131"/>
                <a:gd name="connsiteX171" fmla="*/ 504958 w 533080"/>
                <a:gd name="connsiteY171" fmla="*/ 177200 h 350131"/>
                <a:gd name="connsiteX172" fmla="*/ 508555 w 533080"/>
                <a:gd name="connsiteY172" fmla="*/ 325781 h 350131"/>
                <a:gd name="connsiteX173" fmla="*/ 497766 w 533080"/>
                <a:gd name="connsiteY173" fmla="*/ 328305 h 350131"/>
                <a:gd name="connsiteX174" fmla="*/ 332707 w 533080"/>
                <a:gd name="connsiteY174" fmla="*/ 332993 h 350131"/>
                <a:gd name="connsiteX175" fmla="*/ 165131 w 533080"/>
                <a:gd name="connsiteY175" fmla="*/ 332272 h 350131"/>
                <a:gd name="connsiteX176" fmla="*/ 101840 w 533080"/>
                <a:gd name="connsiteY176" fmla="*/ 333714 h 350131"/>
                <a:gd name="connsiteX177" fmla="*/ 65520 w 533080"/>
                <a:gd name="connsiteY177" fmla="*/ 336960 h 350131"/>
                <a:gd name="connsiteX178" fmla="*/ 8702 w 533080"/>
                <a:gd name="connsiteY178" fmla="*/ 326862 h 350131"/>
                <a:gd name="connsiteX179" fmla="*/ 14456 w 533080"/>
                <a:gd name="connsiteY179" fmla="*/ 320732 h 350131"/>
                <a:gd name="connsiteX180" fmla="*/ 15175 w 533080"/>
                <a:gd name="connsiteY180" fmla="*/ 34751 h 350131"/>
                <a:gd name="connsiteX181" fmla="*/ 15175 w 533080"/>
                <a:gd name="connsiteY181" fmla="*/ 33309 h 350131"/>
                <a:gd name="connsiteX182" fmla="*/ 19850 w 533080"/>
                <a:gd name="connsiteY182" fmla="*/ 28260 h 350131"/>
                <a:gd name="connsiteX183" fmla="*/ 501362 w 533080"/>
                <a:gd name="connsiteY183" fmla="*/ 27899 h 350131"/>
                <a:gd name="connsiteX184" fmla="*/ 513311 w 533080"/>
                <a:gd name="connsiteY184" fmla="*/ 10437 h 350131"/>
                <a:gd name="connsiteX185" fmla="*/ 515838 w 533080"/>
                <a:gd name="connsiteY185" fmla="*/ 11526 h 350131"/>
                <a:gd name="connsiteX186" fmla="*/ 517643 w 533080"/>
                <a:gd name="connsiteY186" fmla="*/ 13703 h 350131"/>
                <a:gd name="connsiteX187" fmla="*/ 519809 w 533080"/>
                <a:gd name="connsiteY187" fmla="*/ 48900 h 350131"/>
                <a:gd name="connsiteX188" fmla="*/ 519087 w 533080"/>
                <a:gd name="connsiteY188" fmla="*/ 97523 h 350131"/>
                <a:gd name="connsiteX189" fmla="*/ 516560 w 533080"/>
                <a:gd name="connsiteY189" fmla="*/ 97160 h 350131"/>
                <a:gd name="connsiteX190" fmla="*/ 513672 w 533080"/>
                <a:gd name="connsiteY190" fmla="*/ 55068 h 350131"/>
                <a:gd name="connsiteX191" fmla="*/ 511867 w 533080"/>
                <a:gd name="connsiteY191" fmla="*/ 16968 h 350131"/>
                <a:gd name="connsiteX192" fmla="*/ 460240 w 533080"/>
                <a:gd name="connsiteY192" fmla="*/ 18783 h 350131"/>
                <a:gd name="connsiteX193" fmla="*/ 408614 w 533080"/>
                <a:gd name="connsiteY193" fmla="*/ 19508 h 350131"/>
                <a:gd name="connsiteX194" fmla="*/ 407892 w 533080"/>
                <a:gd name="connsiteY194" fmla="*/ 15880 h 350131"/>
                <a:gd name="connsiteX195" fmla="*/ 460240 w 533080"/>
                <a:gd name="connsiteY195" fmla="*/ 12614 h 350131"/>
                <a:gd name="connsiteX196" fmla="*/ 513311 w 533080"/>
                <a:gd name="connsiteY196" fmla="*/ 10437 h 350131"/>
                <a:gd name="connsiteX197" fmla="*/ 526749 w 533080"/>
                <a:gd name="connsiteY197" fmla="*/ 406 h 350131"/>
                <a:gd name="connsiteX198" fmla="*/ 527109 w 533080"/>
                <a:gd name="connsiteY198" fmla="*/ 406 h 350131"/>
                <a:gd name="connsiteX199" fmla="*/ 532513 w 533080"/>
                <a:gd name="connsiteY199" fmla="*/ 3650 h 350131"/>
                <a:gd name="connsiteX200" fmla="*/ 532873 w 533080"/>
                <a:gd name="connsiteY200" fmla="*/ 80072 h 350131"/>
                <a:gd name="connsiteX201" fmla="*/ 530351 w 533080"/>
                <a:gd name="connsiteY201" fmla="*/ 79711 h 350131"/>
                <a:gd name="connsiteX202" fmla="*/ 526029 w 533080"/>
                <a:gd name="connsiteY202" fmla="*/ 6173 h 350131"/>
                <a:gd name="connsiteX203" fmla="*/ 442813 w 533080"/>
                <a:gd name="connsiteY203" fmla="*/ 4371 h 350131"/>
                <a:gd name="connsiteX204" fmla="*/ 443173 w 533080"/>
                <a:gd name="connsiteY204" fmla="*/ 766 h 350131"/>
                <a:gd name="connsiteX205" fmla="*/ 526749 w 533080"/>
                <a:gd name="connsiteY205" fmla="*/ 406 h 3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533080" h="350131">
                  <a:moveTo>
                    <a:pt x="102940" y="341020"/>
                  </a:moveTo>
                  <a:cubicBezTo>
                    <a:pt x="106915" y="340637"/>
                    <a:pt x="106915" y="347917"/>
                    <a:pt x="102579" y="348301"/>
                  </a:cubicBezTo>
                  <a:cubicBezTo>
                    <a:pt x="72227" y="351366"/>
                    <a:pt x="42236" y="350216"/>
                    <a:pt x="11884" y="347534"/>
                  </a:cubicBezTo>
                  <a:cubicBezTo>
                    <a:pt x="10439" y="347534"/>
                    <a:pt x="10439" y="345618"/>
                    <a:pt x="11884" y="345618"/>
                  </a:cubicBezTo>
                  <a:cubicBezTo>
                    <a:pt x="42236" y="342936"/>
                    <a:pt x="72227" y="344469"/>
                    <a:pt x="102940" y="341020"/>
                  </a:cubicBezTo>
                  <a:close/>
                  <a:moveTo>
                    <a:pt x="120586" y="341011"/>
                  </a:moveTo>
                  <a:cubicBezTo>
                    <a:pt x="122418" y="341011"/>
                    <a:pt x="122785" y="343999"/>
                    <a:pt x="120953" y="344372"/>
                  </a:cubicBezTo>
                  <a:cubicBezTo>
                    <a:pt x="119854" y="344372"/>
                    <a:pt x="118755" y="344746"/>
                    <a:pt x="117656" y="345493"/>
                  </a:cubicBezTo>
                  <a:cubicBezTo>
                    <a:pt x="115458" y="346614"/>
                    <a:pt x="113626" y="343252"/>
                    <a:pt x="115824" y="342131"/>
                  </a:cubicBezTo>
                  <a:cubicBezTo>
                    <a:pt x="117289" y="341011"/>
                    <a:pt x="118755" y="340637"/>
                    <a:pt x="120586" y="341011"/>
                  </a:cubicBezTo>
                  <a:close/>
                  <a:moveTo>
                    <a:pt x="134817" y="339446"/>
                  </a:moveTo>
                  <a:cubicBezTo>
                    <a:pt x="136294" y="339446"/>
                    <a:pt x="138140" y="339049"/>
                    <a:pt x="139617" y="339843"/>
                  </a:cubicBezTo>
                  <a:cubicBezTo>
                    <a:pt x="141832" y="340637"/>
                    <a:pt x="141832" y="343415"/>
                    <a:pt x="139617" y="344208"/>
                  </a:cubicBezTo>
                  <a:cubicBezTo>
                    <a:pt x="137771" y="345002"/>
                    <a:pt x="135925" y="344605"/>
                    <a:pt x="133710" y="344208"/>
                  </a:cubicBezTo>
                  <a:cubicBezTo>
                    <a:pt x="132233" y="344208"/>
                    <a:pt x="130387" y="343812"/>
                    <a:pt x="128541" y="343812"/>
                  </a:cubicBezTo>
                  <a:cubicBezTo>
                    <a:pt x="126326" y="343415"/>
                    <a:pt x="126695" y="340240"/>
                    <a:pt x="128910" y="340240"/>
                  </a:cubicBezTo>
                  <a:close/>
                  <a:moveTo>
                    <a:pt x="140804" y="295428"/>
                  </a:moveTo>
                  <a:cubicBezTo>
                    <a:pt x="141185" y="293012"/>
                    <a:pt x="144995" y="294047"/>
                    <a:pt x="144614" y="296463"/>
                  </a:cubicBezTo>
                  <a:cubicBezTo>
                    <a:pt x="143852" y="299914"/>
                    <a:pt x="143090" y="303020"/>
                    <a:pt x="141185" y="306126"/>
                  </a:cubicBezTo>
                  <a:cubicBezTo>
                    <a:pt x="140042" y="308542"/>
                    <a:pt x="135851" y="306471"/>
                    <a:pt x="137375" y="304056"/>
                  </a:cubicBezTo>
                  <a:cubicBezTo>
                    <a:pt x="138899" y="301295"/>
                    <a:pt x="140042" y="298534"/>
                    <a:pt x="140804" y="295428"/>
                  </a:cubicBezTo>
                  <a:close/>
                  <a:moveTo>
                    <a:pt x="131265" y="287960"/>
                  </a:moveTo>
                  <a:cubicBezTo>
                    <a:pt x="131618" y="285074"/>
                    <a:pt x="135498" y="286517"/>
                    <a:pt x="135145" y="289043"/>
                  </a:cubicBezTo>
                  <a:cubicBezTo>
                    <a:pt x="133029" y="298423"/>
                    <a:pt x="127031" y="305279"/>
                    <a:pt x="122798" y="313216"/>
                  </a:cubicBezTo>
                  <a:cubicBezTo>
                    <a:pt x="121034" y="316463"/>
                    <a:pt x="116801" y="313577"/>
                    <a:pt x="118565" y="310691"/>
                  </a:cubicBezTo>
                  <a:cubicBezTo>
                    <a:pt x="123151" y="303114"/>
                    <a:pt x="129148" y="296620"/>
                    <a:pt x="131265" y="287960"/>
                  </a:cubicBezTo>
                  <a:close/>
                  <a:moveTo>
                    <a:pt x="121442" y="285299"/>
                  </a:moveTo>
                  <a:cubicBezTo>
                    <a:pt x="121808" y="283487"/>
                    <a:pt x="124373" y="284212"/>
                    <a:pt x="124006" y="286024"/>
                  </a:cubicBezTo>
                  <a:cubicBezTo>
                    <a:pt x="121442" y="296170"/>
                    <a:pt x="114481" y="304504"/>
                    <a:pt x="110451" y="313925"/>
                  </a:cubicBezTo>
                  <a:cubicBezTo>
                    <a:pt x="109352" y="316462"/>
                    <a:pt x="105689" y="313925"/>
                    <a:pt x="106788" y="311751"/>
                  </a:cubicBezTo>
                  <a:cubicBezTo>
                    <a:pt x="111550" y="302692"/>
                    <a:pt x="118511" y="295083"/>
                    <a:pt x="121442" y="285299"/>
                  </a:cubicBezTo>
                  <a:close/>
                  <a:moveTo>
                    <a:pt x="109945" y="284905"/>
                  </a:moveTo>
                  <a:cubicBezTo>
                    <a:pt x="111049" y="283487"/>
                    <a:pt x="113258" y="284905"/>
                    <a:pt x="112522" y="286323"/>
                  </a:cubicBezTo>
                  <a:cubicBezTo>
                    <a:pt x="107000" y="296958"/>
                    <a:pt x="101846" y="310073"/>
                    <a:pt x="92643" y="318227"/>
                  </a:cubicBezTo>
                  <a:cubicBezTo>
                    <a:pt x="90803" y="319645"/>
                    <a:pt x="88226" y="317518"/>
                    <a:pt x="89330" y="315391"/>
                  </a:cubicBezTo>
                  <a:cubicBezTo>
                    <a:pt x="92643" y="310073"/>
                    <a:pt x="97429" y="305111"/>
                    <a:pt x="100742" y="299439"/>
                  </a:cubicBezTo>
                  <a:cubicBezTo>
                    <a:pt x="104055" y="294831"/>
                    <a:pt x="107000" y="289868"/>
                    <a:pt x="109945" y="284905"/>
                  </a:cubicBezTo>
                  <a:close/>
                  <a:moveTo>
                    <a:pt x="100028" y="277391"/>
                  </a:moveTo>
                  <a:cubicBezTo>
                    <a:pt x="100916" y="277975"/>
                    <a:pt x="101449" y="279143"/>
                    <a:pt x="100738" y="280222"/>
                  </a:cubicBezTo>
                  <a:cubicBezTo>
                    <a:pt x="95057" y="290286"/>
                    <a:pt x="88310" y="299631"/>
                    <a:pt x="82628" y="309695"/>
                  </a:cubicBezTo>
                  <a:cubicBezTo>
                    <a:pt x="80852" y="313290"/>
                    <a:pt x="75526" y="310055"/>
                    <a:pt x="77657" y="306820"/>
                  </a:cubicBezTo>
                  <a:cubicBezTo>
                    <a:pt x="83693" y="297115"/>
                    <a:pt x="90795" y="287770"/>
                    <a:pt x="97187" y="278065"/>
                  </a:cubicBezTo>
                  <a:cubicBezTo>
                    <a:pt x="97898" y="276807"/>
                    <a:pt x="99140" y="276807"/>
                    <a:pt x="100028" y="277391"/>
                  </a:cubicBezTo>
                  <a:close/>
                  <a:moveTo>
                    <a:pt x="446794" y="272440"/>
                  </a:moveTo>
                  <a:cubicBezTo>
                    <a:pt x="446794" y="269199"/>
                    <a:pt x="451626" y="269199"/>
                    <a:pt x="451626" y="272440"/>
                  </a:cubicBezTo>
                  <a:cubicBezTo>
                    <a:pt x="451971" y="281081"/>
                    <a:pt x="453006" y="290802"/>
                    <a:pt x="451971" y="299803"/>
                  </a:cubicBezTo>
                  <a:cubicBezTo>
                    <a:pt x="451626" y="302324"/>
                    <a:pt x="446794" y="303764"/>
                    <a:pt x="446449" y="300163"/>
                  </a:cubicBezTo>
                  <a:cubicBezTo>
                    <a:pt x="445414" y="291162"/>
                    <a:pt x="446449" y="281441"/>
                    <a:pt x="446794" y="272440"/>
                  </a:cubicBezTo>
                  <a:close/>
                  <a:moveTo>
                    <a:pt x="89145" y="265709"/>
                  </a:moveTo>
                  <a:cubicBezTo>
                    <a:pt x="89869" y="262849"/>
                    <a:pt x="94214" y="263921"/>
                    <a:pt x="93128" y="266781"/>
                  </a:cubicBezTo>
                  <a:cubicBezTo>
                    <a:pt x="89869" y="275360"/>
                    <a:pt x="82628" y="281794"/>
                    <a:pt x="77559" y="289300"/>
                  </a:cubicBezTo>
                  <a:cubicBezTo>
                    <a:pt x="72490" y="297164"/>
                    <a:pt x="67421" y="305743"/>
                    <a:pt x="61628" y="313250"/>
                  </a:cubicBezTo>
                  <a:cubicBezTo>
                    <a:pt x="58732" y="316467"/>
                    <a:pt x="53301" y="311820"/>
                    <a:pt x="55835" y="308603"/>
                  </a:cubicBezTo>
                  <a:cubicBezTo>
                    <a:pt x="61266" y="301096"/>
                    <a:pt x="66697" y="293590"/>
                    <a:pt x="72490" y="286083"/>
                  </a:cubicBezTo>
                  <a:cubicBezTo>
                    <a:pt x="77921" y="279292"/>
                    <a:pt x="85524" y="273573"/>
                    <a:pt x="89145" y="265709"/>
                  </a:cubicBezTo>
                  <a:close/>
                  <a:moveTo>
                    <a:pt x="329" y="251581"/>
                  </a:moveTo>
                  <a:cubicBezTo>
                    <a:pt x="329" y="250149"/>
                    <a:pt x="2334" y="250149"/>
                    <a:pt x="2334" y="251581"/>
                  </a:cubicBezTo>
                  <a:cubicBezTo>
                    <a:pt x="4005" y="281660"/>
                    <a:pt x="4673" y="311381"/>
                    <a:pt x="5342" y="341818"/>
                  </a:cubicBezTo>
                  <a:cubicBezTo>
                    <a:pt x="5342" y="345041"/>
                    <a:pt x="329" y="345041"/>
                    <a:pt x="329" y="341460"/>
                  </a:cubicBezTo>
                  <a:cubicBezTo>
                    <a:pt x="997" y="311739"/>
                    <a:pt x="-674" y="281660"/>
                    <a:pt x="329" y="251581"/>
                  </a:cubicBezTo>
                  <a:close/>
                  <a:moveTo>
                    <a:pt x="79168" y="250490"/>
                  </a:moveTo>
                  <a:cubicBezTo>
                    <a:pt x="80189" y="251073"/>
                    <a:pt x="80811" y="252329"/>
                    <a:pt x="80100" y="253584"/>
                  </a:cubicBezTo>
                  <a:cubicBezTo>
                    <a:pt x="64476" y="275107"/>
                    <a:pt x="49917" y="296988"/>
                    <a:pt x="36068" y="319228"/>
                  </a:cubicBezTo>
                  <a:cubicBezTo>
                    <a:pt x="33938" y="322815"/>
                    <a:pt x="27901" y="319587"/>
                    <a:pt x="30387" y="316000"/>
                  </a:cubicBezTo>
                  <a:cubicBezTo>
                    <a:pt x="44946" y="293760"/>
                    <a:pt x="59860" y="272237"/>
                    <a:pt x="75839" y="251432"/>
                  </a:cubicBezTo>
                  <a:cubicBezTo>
                    <a:pt x="76727" y="249997"/>
                    <a:pt x="78147" y="249907"/>
                    <a:pt x="79168" y="250490"/>
                  </a:cubicBezTo>
                  <a:close/>
                  <a:moveTo>
                    <a:pt x="459632" y="250359"/>
                  </a:moveTo>
                  <a:cubicBezTo>
                    <a:pt x="459632" y="248562"/>
                    <a:pt x="462048" y="248562"/>
                    <a:pt x="462048" y="250359"/>
                  </a:cubicBezTo>
                  <a:cubicBezTo>
                    <a:pt x="462738" y="266893"/>
                    <a:pt x="460668" y="284865"/>
                    <a:pt x="463429" y="301039"/>
                  </a:cubicBezTo>
                  <a:cubicBezTo>
                    <a:pt x="464119" y="304274"/>
                    <a:pt x="459977" y="305353"/>
                    <a:pt x="459287" y="302477"/>
                  </a:cubicBezTo>
                  <a:cubicBezTo>
                    <a:pt x="456526" y="295288"/>
                    <a:pt x="458597" y="288100"/>
                    <a:pt x="458597" y="280911"/>
                  </a:cubicBezTo>
                  <a:cubicBezTo>
                    <a:pt x="458942" y="270488"/>
                    <a:pt x="459287" y="260423"/>
                    <a:pt x="459632" y="250359"/>
                  </a:cubicBezTo>
                  <a:close/>
                  <a:moveTo>
                    <a:pt x="473700" y="234004"/>
                  </a:moveTo>
                  <a:cubicBezTo>
                    <a:pt x="474061" y="231099"/>
                    <a:pt x="478390" y="231462"/>
                    <a:pt x="478390" y="234004"/>
                  </a:cubicBezTo>
                  <a:cubicBezTo>
                    <a:pt x="477669" y="247437"/>
                    <a:pt x="477669" y="260507"/>
                    <a:pt x="477669" y="273577"/>
                  </a:cubicBezTo>
                  <a:cubicBezTo>
                    <a:pt x="478030" y="284832"/>
                    <a:pt x="476226" y="297176"/>
                    <a:pt x="477308" y="308068"/>
                  </a:cubicBezTo>
                  <a:cubicBezTo>
                    <a:pt x="478030" y="310973"/>
                    <a:pt x="473340" y="311699"/>
                    <a:pt x="472979" y="308795"/>
                  </a:cubicBezTo>
                  <a:cubicBezTo>
                    <a:pt x="470814" y="297540"/>
                    <a:pt x="472257" y="284832"/>
                    <a:pt x="472257" y="273577"/>
                  </a:cubicBezTo>
                  <a:cubicBezTo>
                    <a:pt x="472618" y="260507"/>
                    <a:pt x="472979" y="247074"/>
                    <a:pt x="473700" y="234004"/>
                  </a:cubicBezTo>
                  <a:close/>
                  <a:moveTo>
                    <a:pt x="79192" y="220186"/>
                  </a:moveTo>
                  <a:cubicBezTo>
                    <a:pt x="80616" y="218399"/>
                    <a:pt x="83108" y="219828"/>
                    <a:pt x="82040" y="221615"/>
                  </a:cubicBezTo>
                  <a:cubicBezTo>
                    <a:pt x="64241" y="246273"/>
                    <a:pt x="48933" y="272360"/>
                    <a:pt x="31490" y="297375"/>
                  </a:cubicBezTo>
                  <a:cubicBezTo>
                    <a:pt x="29354" y="300592"/>
                    <a:pt x="24726" y="297733"/>
                    <a:pt x="26506" y="294517"/>
                  </a:cubicBezTo>
                  <a:cubicBezTo>
                    <a:pt x="41101" y="267715"/>
                    <a:pt x="61393" y="244129"/>
                    <a:pt x="79192" y="220186"/>
                  </a:cubicBezTo>
                  <a:close/>
                  <a:moveTo>
                    <a:pt x="486865" y="200069"/>
                  </a:moveTo>
                  <a:cubicBezTo>
                    <a:pt x="486865" y="199349"/>
                    <a:pt x="488276" y="199349"/>
                    <a:pt x="488276" y="200069"/>
                  </a:cubicBezTo>
                  <a:cubicBezTo>
                    <a:pt x="488982" y="218795"/>
                    <a:pt x="490040" y="237520"/>
                    <a:pt x="490040" y="255886"/>
                  </a:cubicBezTo>
                  <a:cubicBezTo>
                    <a:pt x="490040" y="272090"/>
                    <a:pt x="486512" y="290456"/>
                    <a:pt x="490040" y="306300"/>
                  </a:cubicBezTo>
                  <a:cubicBezTo>
                    <a:pt x="491098" y="310622"/>
                    <a:pt x="484396" y="311702"/>
                    <a:pt x="483690" y="307021"/>
                  </a:cubicBezTo>
                  <a:cubicBezTo>
                    <a:pt x="481926" y="290816"/>
                    <a:pt x="484748" y="272811"/>
                    <a:pt x="485101" y="255886"/>
                  </a:cubicBezTo>
                  <a:cubicBezTo>
                    <a:pt x="485454" y="237520"/>
                    <a:pt x="485807" y="218795"/>
                    <a:pt x="486865" y="200069"/>
                  </a:cubicBezTo>
                  <a:close/>
                  <a:moveTo>
                    <a:pt x="330363" y="154030"/>
                  </a:moveTo>
                  <a:cubicBezTo>
                    <a:pt x="332861" y="153312"/>
                    <a:pt x="333932" y="157262"/>
                    <a:pt x="331434" y="157980"/>
                  </a:cubicBezTo>
                  <a:cubicBezTo>
                    <a:pt x="316445" y="163007"/>
                    <a:pt x="302883" y="174138"/>
                    <a:pt x="289678" y="182756"/>
                  </a:cubicBezTo>
                  <a:cubicBezTo>
                    <a:pt x="288965" y="183115"/>
                    <a:pt x="288251" y="182038"/>
                    <a:pt x="288965" y="181679"/>
                  </a:cubicBezTo>
                  <a:cubicBezTo>
                    <a:pt x="295745" y="175574"/>
                    <a:pt x="302526" y="170188"/>
                    <a:pt x="310378" y="165161"/>
                  </a:cubicBezTo>
                  <a:cubicBezTo>
                    <a:pt x="316802" y="161212"/>
                    <a:pt x="322869" y="156544"/>
                    <a:pt x="330363" y="154030"/>
                  </a:cubicBezTo>
                  <a:close/>
                  <a:moveTo>
                    <a:pt x="347409" y="133743"/>
                  </a:moveTo>
                  <a:cubicBezTo>
                    <a:pt x="349942" y="132674"/>
                    <a:pt x="351389" y="135881"/>
                    <a:pt x="349218" y="136951"/>
                  </a:cubicBezTo>
                  <a:cubicBezTo>
                    <a:pt x="324978" y="152631"/>
                    <a:pt x="297481" y="164036"/>
                    <a:pt x="275411" y="183637"/>
                  </a:cubicBezTo>
                  <a:cubicBezTo>
                    <a:pt x="275049" y="184706"/>
                    <a:pt x="273964" y="183637"/>
                    <a:pt x="274326" y="182567"/>
                  </a:cubicBezTo>
                  <a:cubicBezTo>
                    <a:pt x="293863" y="162610"/>
                    <a:pt x="322445" y="146217"/>
                    <a:pt x="347409" y="133743"/>
                  </a:cubicBezTo>
                  <a:close/>
                  <a:moveTo>
                    <a:pt x="188722" y="98127"/>
                  </a:moveTo>
                  <a:cubicBezTo>
                    <a:pt x="190447" y="97749"/>
                    <a:pt x="191828" y="97749"/>
                    <a:pt x="193208" y="99261"/>
                  </a:cubicBezTo>
                  <a:cubicBezTo>
                    <a:pt x="193899" y="100773"/>
                    <a:pt x="194244" y="103041"/>
                    <a:pt x="192863" y="104553"/>
                  </a:cubicBezTo>
                  <a:cubicBezTo>
                    <a:pt x="192518" y="104931"/>
                    <a:pt x="191828" y="105309"/>
                    <a:pt x="191138" y="105309"/>
                  </a:cubicBezTo>
                  <a:cubicBezTo>
                    <a:pt x="190102" y="105309"/>
                    <a:pt x="188377" y="104931"/>
                    <a:pt x="187686" y="104175"/>
                  </a:cubicBezTo>
                  <a:cubicBezTo>
                    <a:pt x="186996" y="103419"/>
                    <a:pt x="186651" y="102663"/>
                    <a:pt x="186651" y="101151"/>
                  </a:cubicBezTo>
                  <a:cubicBezTo>
                    <a:pt x="186651" y="100017"/>
                    <a:pt x="187341" y="98505"/>
                    <a:pt x="188722" y="98127"/>
                  </a:cubicBezTo>
                  <a:close/>
                  <a:moveTo>
                    <a:pt x="58278" y="46949"/>
                  </a:moveTo>
                  <a:cubicBezTo>
                    <a:pt x="67287" y="47310"/>
                    <a:pt x="75937" y="52007"/>
                    <a:pt x="84586" y="54536"/>
                  </a:cubicBezTo>
                  <a:cubicBezTo>
                    <a:pt x="95758" y="58149"/>
                    <a:pt x="106209" y="62846"/>
                    <a:pt x="117020" y="67182"/>
                  </a:cubicBezTo>
                  <a:cubicBezTo>
                    <a:pt x="137562" y="75853"/>
                    <a:pt x="158464" y="83440"/>
                    <a:pt x="178645" y="92111"/>
                  </a:cubicBezTo>
                  <a:cubicBezTo>
                    <a:pt x="181528" y="93556"/>
                    <a:pt x="179006" y="98976"/>
                    <a:pt x="176123" y="97531"/>
                  </a:cubicBezTo>
                  <a:cubicBezTo>
                    <a:pt x="154500" y="87776"/>
                    <a:pt x="131796" y="80550"/>
                    <a:pt x="110173" y="70433"/>
                  </a:cubicBezTo>
                  <a:cubicBezTo>
                    <a:pt x="93235" y="63207"/>
                    <a:pt x="75216" y="55259"/>
                    <a:pt x="57917" y="49478"/>
                  </a:cubicBezTo>
                  <a:cubicBezTo>
                    <a:pt x="56476" y="49117"/>
                    <a:pt x="56836" y="46949"/>
                    <a:pt x="58278" y="46949"/>
                  </a:cubicBezTo>
                  <a:close/>
                  <a:moveTo>
                    <a:pt x="495968" y="44127"/>
                  </a:moveTo>
                  <a:cubicBezTo>
                    <a:pt x="478348" y="53865"/>
                    <a:pt x="465042" y="67929"/>
                    <a:pt x="446702" y="76584"/>
                  </a:cubicBezTo>
                  <a:cubicBezTo>
                    <a:pt x="425126" y="86682"/>
                    <a:pt x="403549" y="97140"/>
                    <a:pt x="381973" y="107238"/>
                  </a:cubicBezTo>
                  <a:cubicBezTo>
                    <a:pt x="360037" y="117336"/>
                    <a:pt x="338820" y="131040"/>
                    <a:pt x="318323" y="143662"/>
                  </a:cubicBezTo>
                  <a:cubicBezTo>
                    <a:pt x="307894" y="150153"/>
                    <a:pt x="297466" y="157005"/>
                    <a:pt x="287397" y="163857"/>
                  </a:cubicBezTo>
                  <a:cubicBezTo>
                    <a:pt x="282362" y="166742"/>
                    <a:pt x="278766" y="169988"/>
                    <a:pt x="274091" y="171791"/>
                  </a:cubicBezTo>
                  <a:cubicBezTo>
                    <a:pt x="274811" y="176119"/>
                    <a:pt x="270136" y="180807"/>
                    <a:pt x="266180" y="177561"/>
                  </a:cubicBezTo>
                  <a:cubicBezTo>
                    <a:pt x="244604" y="160611"/>
                    <a:pt x="221229" y="146907"/>
                    <a:pt x="197495" y="133925"/>
                  </a:cubicBezTo>
                  <a:cubicBezTo>
                    <a:pt x="175559" y="121663"/>
                    <a:pt x="153623" y="108320"/>
                    <a:pt x="130609" y="97862"/>
                  </a:cubicBezTo>
                  <a:cubicBezTo>
                    <a:pt x="107234" y="87403"/>
                    <a:pt x="83141" y="79109"/>
                    <a:pt x="60126" y="68290"/>
                  </a:cubicBezTo>
                  <a:cubicBezTo>
                    <a:pt x="49338" y="62880"/>
                    <a:pt x="34234" y="57110"/>
                    <a:pt x="24885" y="47373"/>
                  </a:cubicBezTo>
                  <a:cubicBezTo>
                    <a:pt x="25604" y="94976"/>
                    <a:pt x="25604" y="142580"/>
                    <a:pt x="25604" y="189823"/>
                  </a:cubicBezTo>
                  <a:cubicBezTo>
                    <a:pt x="39988" y="174676"/>
                    <a:pt x="54372" y="159529"/>
                    <a:pt x="68756" y="144383"/>
                  </a:cubicBezTo>
                  <a:cubicBezTo>
                    <a:pt x="70195" y="142580"/>
                    <a:pt x="72712" y="145104"/>
                    <a:pt x="70914" y="146547"/>
                  </a:cubicBezTo>
                  <a:cubicBezTo>
                    <a:pt x="55811" y="163857"/>
                    <a:pt x="41426" y="181889"/>
                    <a:pt x="25604" y="198117"/>
                  </a:cubicBezTo>
                  <a:cubicBezTo>
                    <a:pt x="25604" y="203166"/>
                    <a:pt x="25604" y="208215"/>
                    <a:pt x="25604" y="213624"/>
                  </a:cubicBezTo>
                  <a:cubicBezTo>
                    <a:pt x="33875" y="204248"/>
                    <a:pt x="42146" y="194871"/>
                    <a:pt x="50776" y="186216"/>
                  </a:cubicBezTo>
                  <a:cubicBezTo>
                    <a:pt x="52574" y="184413"/>
                    <a:pt x="55451" y="187298"/>
                    <a:pt x="53653" y="189101"/>
                  </a:cubicBezTo>
                  <a:cubicBezTo>
                    <a:pt x="45022" y="198838"/>
                    <a:pt x="37111" y="208936"/>
                    <a:pt x="28840" y="219034"/>
                  </a:cubicBezTo>
                  <a:cubicBezTo>
                    <a:pt x="28121" y="220476"/>
                    <a:pt x="26683" y="220837"/>
                    <a:pt x="25604" y="220476"/>
                  </a:cubicBezTo>
                  <a:cubicBezTo>
                    <a:pt x="25604" y="226607"/>
                    <a:pt x="25604" y="233098"/>
                    <a:pt x="25604" y="239229"/>
                  </a:cubicBezTo>
                  <a:cubicBezTo>
                    <a:pt x="44303" y="217591"/>
                    <a:pt x="65160" y="197396"/>
                    <a:pt x="83500" y="175037"/>
                  </a:cubicBezTo>
                  <a:cubicBezTo>
                    <a:pt x="83860" y="174315"/>
                    <a:pt x="85658" y="175397"/>
                    <a:pt x="85298" y="176119"/>
                  </a:cubicBezTo>
                  <a:cubicBezTo>
                    <a:pt x="79904" y="188380"/>
                    <a:pt x="67678" y="198478"/>
                    <a:pt x="59407" y="208575"/>
                  </a:cubicBezTo>
                  <a:cubicBezTo>
                    <a:pt x="48259" y="222640"/>
                    <a:pt x="37471" y="237426"/>
                    <a:pt x="25604" y="251130"/>
                  </a:cubicBezTo>
                  <a:cubicBezTo>
                    <a:pt x="25604" y="256539"/>
                    <a:pt x="25604" y="261949"/>
                    <a:pt x="25604" y="267719"/>
                  </a:cubicBezTo>
                  <a:cubicBezTo>
                    <a:pt x="41426" y="243917"/>
                    <a:pt x="59766" y="221558"/>
                    <a:pt x="77027" y="198478"/>
                  </a:cubicBezTo>
                  <a:cubicBezTo>
                    <a:pt x="78106" y="197035"/>
                    <a:pt x="80623" y="198478"/>
                    <a:pt x="79545" y="200281"/>
                  </a:cubicBezTo>
                  <a:cubicBezTo>
                    <a:pt x="63362" y="225886"/>
                    <a:pt x="45382" y="250048"/>
                    <a:pt x="28840" y="275292"/>
                  </a:cubicBezTo>
                  <a:cubicBezTo>
                    <a:pt x="27761" y="276735"/>
                    <a:pt x="26683" y="277095"/>
                    <a:pt x="25604" y="276735"/>
                  </a:cubicBezTo>
                  <a:cubicBezTo>
                    <a:pt x="25244" y="293684"/>
                    <a:pt x="25244" y="309913"/>
                    <a:pt x="25244" y="326862"/>
                  </a:cubicBezTo>
                  <a:cubicBezTo>
                    <a:pt x="33515" y="327944"/>
                    <a:pt x="45382" y="326862"/>
                    <a:pt x="48978" y="326862"/>
                  </a:cubicBezTo>
                  <a:cubicBezTo>
                    <a:pt x="61924" y="326502"/>
                    <a:pt x="74870" y="325420"/>
                    <a:pt x="87816" y="324338"/>
                  </a:cubicBezTo>
                  <a:cubicBezTo>
                    <a:pt x="123776" y="320732"/>
                    <a:pt x="160096" y="320732"/>
                    <a:pt x="196416" y="320732"/>
                  </a:cubicBezTo>
                  <a:cubicBezTo>
                    <a:pt x="248200" y="320732"/>
                    <a:pt x="299983" y="321814"/>
                    <a:pt x="351407" y="321453"/>
                  </a:cubicBezTo>
                  <a:cubicBezTo>
                    <a:pt x="400313" y="321092"/>
                    <a:pt x="448500" y="317125"/>
                    <a:pt x="497047" y="316765"/>
                  </a:cubicBezTo>
                  <a:cubicBezTo>
                    <a:pt x="496328" y="267719"/>
                    <a:pt x="491653" y="219755"/>
                    <a:pt x="493811" y="171070"/>
                  </a:cubicBezTo>
                  <a:cubicBezTo>
                    <a:pt x="495249" y="145825"/>
                    <a:pt x="496328" y="120942"/>
                    <a:pt x="495249" y="95698"/>
                  </a:cubicBezTo>
                  <a:cubicBezTo>
                    <a:pt x="494530" y="78387"/>
                    <a:pt x="493811" y="61077"/>
                    <a:pt x="495968" y="44127"/>
                  </a:cubicBezTo>
                  <a:close/>
                  <a:moveTo>
                    <a:pt x="29559" y="37997"/>
                  </a:moveTo>
                  <a:cubicBezTo>
                    <a:pt x="35313" y="45570"/>
                    <a:pt x="48978" y="51340"/>
                    <a:pt x="56170" y="54946"/>
                  </a:cubicBezTo>
                  <a:cubicBezTo>
                    <a:pt x="66958" y="59995"/>
                    <a:pt x="77747" y="64683"/>
                    <a:pt x="88894" y="69011"/>
                  </a:cubicBezTo>
                  <a:cubicBezTo>
                    <a:pt x="110111" y="76945"/>
                    <a:pt x="130968" y="85600"/>
                    <a:pt x="150747" y="95698"/>
                  </a:cubicBezTo>
                  <a:cubicBezTo>
                    <a:pt x="190303" y="115532"/>
                    <a:pt x="232017" y="137170"/>
                    <a:pt x="266899" y="164218"/>
                  </a:cubicBezTo>
                  <a:cubicBezTo>
                    <a:pt x="277687" y="159890"/>
                    <a:pt x="287756" y="150514"/>
                    <a:pt x="297466" y="144383"/>
                  </a:cubicBezTo>
                  <a:cubicBezTo>
                    <a:pt x="307894" y="137531"/>
                    <a:pt x="318323" y="131040"/>
                    <a:pt x="328751" y="124548"/>
                  </a:cubicBezTo>
                  <a:cubicBezTo>
                    <a:pt x="347810" y="113369"/>
                    <a:pt x="367229" y="102189"/>
                    <a:pt x="387367" y="92813"/>
                  </a:cubicBezTo>
                  <a:cubicBezTo>
                    <a:pt x="407145" y="83076"/>
                    <a:pt x="426924" y="73699"/>
                    <a:pt x="447062" y="64683"/>
                  </a:cubicBezTo>
                  <a:cubicBezTo>
                    <a:pt x="461087" y="57831"/>
                    <a:pt x="471875" y="47013"/>
                    <a:pt x="484821" y="38718"/>
                  </a:cubicBezTo>
                  <a:cubicBezTo>
                    <a:pt x="333067" y="39800"/>
                    <a:pt x="181313" y="37997"/>
                    <a:pt x="29559" y="37997"/>
                  </a:cubicBezTo>
                  <a:close/>
                  <a:moveTo>
                    <a:pt x="501362" y="27899"/>
                  </a:moveTo>
                  <a:cubicBezTo>
                    <a:pt x="502441" y="27899"/>
                    <a:pt x="503880" y="28260"/>
                    <a:pt x="504599" y="28620"/>
                  </a:cubicBezTo>
                  <a:cubicBezTo>
                    <a:pt x="506757" y="29702"/>
                    <a:pt x="508195" y="31866"/>
                    <a:pt x="507476" y="34390"/>
                  </a:cubicBezTo>
                  <a:cubicBezTo>
                    <a:pt x="502441" y="58553"/>
                    <a:pt x="505678" y="82354"/>
                    <a:pt x="506397" y="106517"/>
                  </a:cubicBezTo>
                  <a:cubicBezTo>
                    <a:pt x="507116" y="129958"/>
                    <a:pt x="505678" y="153399"/>
                    <a:pt x="504958" y="177200"/>
                  </a:cubicBezTo>
                  <a:cubicBezTo>
                    <a:pt x="502441" y="226607"/>
                    <a:pt x="508195" y="276013"/>
                    <a:pt x="508555" y="325781"/>
                  </a:cubicBezTo>
                  <a:cubicBezTo>
                    <a:pt x="508555" y="331911"/>
                    <a:pt x="500284" y="332633"/>
                    <a:pt x="497766" y="328305"/>
                  </a:cubicBezTo>
                  <a:cubicBezTo>
                    <a:pt x="442747" y="328666"/>
                    <a:pt x="387727" y="332993"/>
                    <a:pt x="332707" y="332993"/>
                  </a:cubicBezTo>
                  <a:cubicBezTo>
                    <a:pt x="276968" y="332633"/>
                    <a:pt x="220870" y="331911"/>
                    <a:pt x="165131" y="332272"/>
                  </a:cubicBezTo>
                  <a:cubicBezTo>
                    <a:pt x="143914" y="332272"/>
                    <a:pt x="122697" y="331190"/>
                    <a:pt x="101840" y="333714"/>
                  </a:cubicBezTo>
                  <a:cubicBezTo>
                    <a:pt x="89614" y="335157"/>
                    <a:pt x="77747" y="336239"/>
                    <a:pt x="65520" y="336960"/>
                  </a:cubicBezTo>
                  <a:cubicBezTo>
                    <a:pt x="52574" y="337681"/>
                    <a:pt x="15175" y="343451"/>
                    <a:pt x="8702" y="326862"/>
                  </a:cubicBezTo>
                  <a:cubicBezTo>
                    <a:pt x="7264" y="323256"/>
                    <a:pt x="11220" y="320371"/>
                    <a:pt x="14456" y="320732"/>
                  </a:cubicBezTo>
                  <a:cubicBezTo>
                    <a:pt x="14456" y="225525"/>
                    <a:pt x="13377" y="129958"/>
                    <a:pt x="15175" y="34751"/>
                  </a:cubicBezTo>
                  <a:cubicBezTo>
                    <a:pt x="15175" y="34390"/>
                    <a:pt x="15175" y="33669"/>
                    <a:pt x="15175" y="33309"/>
                  </a:cubicBezTo>
                  <a:cubicBezTo>
                    <a:pt x="15175" y="30784"/>
                    <a:pt x="16614" y="28260"/>
                    <a:pt x="19850" y="28260"/>
                  </a:cubicBezTo>
                  <a:cubicBezTo>
                    <a:pt x="180594" y="28260"/>
                    <a:pt x="340978" y="29342"/>
                    <a:pt x="501362" y="27899"/>
                  </a:cubicBezTo>
                  <a:close/>
                  <a:moveTo>
                    <a:pt x="513311" y="10437"/>
                  </a:moveTo>
                  <a:cubicBezTo>
                    <a:pt x="514394" y="10437"/>
                    <a:pt x="515116" y="10800"/>
                    <a:pt x="515838" y="11526"/>
                  </a:cubicBezTo>
                  <a:cubicBezTo>
                    <a:pt x="516560" y="11888"/>
                    <a:pt x="517643" y="12251"/>
                    <a:pt x="517643" y="13703"/>
                  </a:cubicBezTo>
                  <a:cubicBezTo>
                    <a:pt x="521253" y="24588"/>
                    <a:pt x="519087" y="37651"/>
                    <a:pt x="519809" y="48900"/>
                  </a:cubicBezTo>
                  <a:cubicBezTo>
                    <a:pt x="520170" y="65228"/>
                    <a:pt x="520170" y="81194"/>
                    <a:pt x="519087" y="97523"/>
                  </a:cubicBezTo>
                  <a:cubicBezTo>
                    <a:pt x="519087" y="98974"/>
                    <a:pt x="516560" y="98974"/>
                    <a:pt x="516560" y="97160"/>
                  </a:cubicBezTo>
                  <a:cubicBezTo>
                    <a:pt x="515838" y="83008"/>
                    <a:pt x="514755" y="69220"/>
                    <a:pt x="513672" y="55068"/>
                  </a:cubicBezTo>
                  <a:cubicBezTo>
                    <a:pt x="512589" y="42731"/>
                    <a:pt x="513672" y="29306"/>
                    <a:pt x="511867" y="16968"/>
                  </a:cubicBezTo>
                  <a:cubicBezTo>
                    <a:pt x="494537" y="17694"/>
                    <a:pt x="477569" y="18420"/>
                    <a:pt x="460240" y="18783"/>
                  </a:cubicBezTo>
                  <a:cubicBezTo>
                    <a:pt x="443272" y="19146"/>
                    <a:pt x="425582" y="16606"/>
                    <a:pt x="408614" y="19508"/>
                  </a:cubicBezTo>
                  <a:cubicBezTo>
                    <a:pt x="406809" y="19871"/>
                    <a:pt x="405726" y="16606"/>
                    <a:pt x="407892" y="15880"/>
                  </a:cubicBezTo>
                  <a:cubicBezTo>
                    <a:pt x="424860" y="11526"/>
                    <a:pt x="442911" y="13340"/>
                    <a:pt x="460240" y="12614"/>
                  </a:cubicBezTo>
                  <a:cubicBezTo>
                    <a:pt x="477930" y="11888"/>
                    <a:pt x="495621" y="10800"/>
                    <a:pt x="513311" y="10437"/>
                  </a:cubicBezTo>
                  <a:close/>
                  <a:moveTo>
                    <a:pt x="526749" y="406"/>
                  </a:moveTo>
                  <a:cubicBezTo>
                    <a:pt x="527109" y="406"/>
                    <a:pt x="527109" y="406"/>
                    <a:pt x="527109" y="406"/>
                  </a:cubicBezTo>
                  <a:cubicBezTo>
                    <a:pt x="529271" y="-676"/>
                    <a:pt x="532873" y="406"/>
                    <a:pt x="532513" y="3650"/>
                  </a:cubicBezTo>
                  <a:cubicBezTo>
                    <a:pt x="530351" y="28523"/>
                    <a:pt x="533954" y="54478"/>
                    <a:pt x="532873" y="80072"/>
                  </a:cubicBezTo>
                  <a:cubicBezTo>
                    <a:pt x="532873" y="81514"/>
                    <a:pt x="530351" y="81514"/>
                    <a:pt x="530351" y="79711"/>
                  </a:cubicBezTo>
                  <a:cubicBezTo>
                    <a:pt x="528910" y="55559"/>
                    <a:pt x="528550" y="30686"/>
                    <a:pt x="526029" y="6173"/>
                  </a:cubicBezTo>
                  <a:cubicBezTo>
                    <a:pt x="497930" y="6534"/>
                    <a:pt x="470911" y="7615"/>
                    <a:pt x="442813" y="4371"/>
                  </a:cubicBezTo>
                  <a:cubicBezTo>
                    <a:pt x="440651" y="4010"/>
                    <a:pt x="440651" y="766"/>
                    <a:pt x="443173" y="766"/>
                  </a:cubicBezTo>
                  <a:cubicBezTo>
                    <a:pt x="470911" y="45"/>
                    <a:pt x="499010" y="766"/>
                    <a:pt x="526749" y="4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B1AE718-6C2D-7F40-9F47-745B99F65E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58595" y="1535832"/>
              <a:ext cx="951717" cy="1545594"/>
            </a:xfrm>
            <a:custGeom>
              <a:avLst/>
              <a:gdLst>
                <a:gd name="connsiteX0" fmla="*/ 545793 w 1049092"/>
                <a:gd name="connsiteY0" fmla="*/ 1487985 h 1703731"/>
                <a:gd name="connsiteX1" fmla="*/ 549998 w 1049092"/>
                <a:gd name="connsiteY1" fmla="*/ 1492152 h 1703731"/>
                <a:gd name="connsiteX2" fmla="*/ 543195 w 1049092"/>
                <a:gd name="connsiteY2" fmla="*/ 1515599 h 1703731"/>
                <a:gd name="connsiteX3" fmla="*/ 534879 w 1049092"/>
                <a:gd name="connsiteY3" fmla="*/ 1513767 h 1703731"/>
                <a:gd name="connsiteX4" fmla="*/ 541305 w 1049092"/>
                <a:gd name="connsiteY4" fmla="*/ 1491786 h 1703731"/>
                <a:gd name="connsiteX5" fmla="*/ 545793 w 1049092"/>
                <a:gd name="connsiteY5" fmla="*/ 1487985 h 1703731"/>
                <a:gd name="connsiteX6" fmla="*/ 538595 w 1049092"/>
                <a:gd name="connsiteY6" fmla="*/ 1458004 h 1703731"/>
                <a:gd name="connsiteX7" fmla="*/ 541697 w 1049092"/>
                <a:gd name="connsiteY7" fmla="*/ 1461467 h 1703731"/>
                <a:gd name="connsiteX8" fmla="*/ 529474 w 1049092"/>
                <a:gd name="connsiteY8" fmla="*/ 1505499 h 1703731"/>
                <a:gd name="connsiteX9" fmla="*/ 521324 w 1049092"/>
                <a:gd name="connsiteY9" fmla="*/ 1501948 h 1703731"/>
                <a:gd name="connsiteX10" fmla="*/ 534659 w 1049092"/>
                <a:gd name="connsiteY10" fmla="*/ 1460401 h 1703731"/>
                <a:gd name="connsiteX11" fmla="*/ 538595 w 1049092"/>
                <a:gd name="connsiteY11" fmla="*/ 1458004 h 1703731"/>
                <a:gd name="connsiteX12" fmla="*/ 355913 w 1049092"/>
                <a:gd name="connsiteY12" fmla="*/ 1440110 h 1703731"/>
                <a:gd name="connsiteX13" fmla="*/ 358931 w 1049092"/>
                <a:gd name="connsiteY13" fmla="*/ 1441905 h 1703731"/>
                <a:gd name="connsiteX14" fmla="*/ 395327 w 1049092"/>
                <a:gd name="connsiteY14" fmla="*/ 1497935 h 1703731"/>
                <a:gd name="connsiteX15" fmla="*/ 444695 w 1049092"/>
                <a:gd name="connsiteY15" fmla="*/ 1558633 h 1703731"/>
                <a:gd name="connsiteX16" fmla="*/ 491180 w 1049092"/>
                <a:gd name="connsiteY16" fmla="*/ 1608557 h 1703731"/>
                <a:gd name="connsiteX17" fmla="*/ 508477 w 1049092"/>
                <a:gd name="connsiteY17" fmla="*/ 1635135 h 1703731"/>
                <a:gd name="connsiteX18" fmla="*/ 522891 w 1049092"/>
                <a:gd name="connsiteY18" fmla="*/ 1659199 h 1703731"/>
                <a:gd name="connsiteX19" fmla="*/ 512081 w 1049092"/>
                <a:gd name="connsiteY19" fmla="*/ 1669615 h 1703731"/>
                <a:gd name="connsiteX20" fmla="*/ 478208 w 1049092"/>
                <a:gd name="connsiteY20" fmla="*/ 1615740 h 1703731"/>
                <a:gd name="connsiteX21" fmla="*/ 419470 w 1049092"/>
                <a:gd name="connsiteY21" fmla="*/ 1548218 h 1703731"/>
                <a:gd name="connsiteX22" fmla="*/ 379471 w 1049092"/>
                <a:gd name="connsiteY22" fmla="*/ 1488956 h 1703731"/>
                <a:gd name="connsiteX23" fmla="*/ 354247 w 1049092"/>
                <a:gd name="connsiteY23" fmla="*/ 1442624 h 1703731"/>
                <a:gd name="connsiteX24" fmla="*/ 355913 w 1049092"/>
                <a:gd name="connsiteY24" fmla="*/ 1440110 h 1703731"/>
                <a:gd name="connsiteX25" fmla="*/ 528981 w 1049092"/>
                <a:gd name="connsiteY25" fmla="*/ 1437042 h 1703731"/>
                <a:gd name="connsiteX26" fmla="*/ 531697 w 1049092"/>
                <a:gd name="connsiteY26" fmla="*/ 1442995 h 1703731"/>
                <a:gd name="connsiteX27" fmla="*/ 518729 w 1049092"/>
                <a:gd name="connsiteY27" fmla="*/ 1474988 h 1703731"/>
                <a:gd name="connsiteX28" fmla="*/ 509266 w 1049092"/>
                <a:gd name="connsiteY28" fmla="*/ 1472079 h 1703731"/>
                <a:gd name="connsiteX29" fmla="*/ 522584 w 1049092"/>
                <a:gd name="connsiteY29" fmla="*/ 1440087 h 1703731"/>
                <a:gd name="connsiteX30" fmla="*/ 528981 w 1049092"/>
                <a:gd name="connsiteY30" fmla="*/ 1437042 h 1703731"/>
                <a:gd name="connsiteX31" fmla="*/ 519649 w 1049092"/>
                <a:gd name="connsiteY31" fmla="*/ 1394209 h 1703731"/>
                <a:gd name="connsiteX32" fmla="*/ 520896 w 1049092"/>
                <a:gd name="connsiteY32" fmla="*/ 1398999 h 1703731"/>
                <a:gd name="connsiteX33" fmla="*/ 494902 w 1049092"/>
                <a:gd name="connsiteY33" fmla="*/ 1459371 h 1703731"/>
                <a:gd name="connsiteX34" fmla="*/ 487068 w 1049092"/>
                <a:gd name="connsiteY34" fmla="*/ 1456479 h 1703731"/>
                <a:gd name="connsiteX35" fmla="*/ 515198 w 1049092"/>
                <a:gd name="connsiteY35" fmla="*/ 1395384 h 1703731"/>
                <a:gd name="connsiteX36" fmla="*/ 519649 w 1049092"/>
                <a:gd name="connsiteY36" fmla="*/ 1394209 h 1703731"/>
                <a:gd name="connsiteX37" fmla="*/ 767591 w 1049092"/>
                <a:gd name="connsiteY37" fmla="*/ 1362180 h 1703731"/>
                <a:gd name="connsiteX38" fmla="*/ 772267 w 1049092"/>
                <a:gd name="connsiteY38" fmla="*/ 1362901 h 1703731"/>
                <a:gd name="connsiteX39" fmla="*/ 739900 w 1049092"/>
                <a:gd name="connsiteY39" fmla="*/ 1424894 h 1703731"/>
                <a:gd name="connsiteX40" fmla="*/ 679483 w 1049092"/>
                <a:gd name="connsiteY40" fmla="*/ 1513918 h 1703731"/>
                <a:gd name="connsiteX41" fmla="*/ 623381 w 1049092"/>
                <a:gd name="connsiteY41" fmla="*/ 1606907 h 1703731"/>
                <a:gd name="connsiteX42" fmla="*/ 568358 w 1049092"/>
                <a:gd name="connsiteY42" fmla="*/ 1698815 h 1703731"/>
                <a:gd name="connsiteX43" fmla="*/ 554692 w 1049092"/>
                <a:gd name="connsiteY43" fmla="*/ 1692688 h 1703731"/>
                <a:gd name="connsiteX44" fmla="*/ 606118 w 1049092"/>
                <a:gd name="connsiteY44" fmla="*/ 1606547 h 1703731"/>
                <a:gd name="connsiteX45" fmla="*/ 658624 w 1049092"/>
                <a:gd name="connsiteY45" fmla="*/ 1520766 h 1703731"/>
                <a:gd name="connsiteX46" fmla="*/ 720480 w 1049092"/>
                <a:gd name="connsiteY46" fmla="*/ 1432463 h 1703731"/>
                <a:gd name="connsiteX47" fmla="*/ 767591 w 1049092"/>
                <a:gd name="connsiteY47" fmla="*/ 1362180 h 1703731"/>
                <a:gd name="connsiteX48" fmla="*/ 509777 w 1049092"/>
                <a:gd name="connsiteY48" fmla="*/ 1355925 h 1703731"/>
                <a:gd name="connsiteX49" fmla="*/ 512569 w 1049092"/>
                <a:gd name="connsiteY49" fmla="*/ 1361251 h 1703731"/>
                <a:gd name="connsiteX50" fmla="*/ 476180 w 1049092"/>
                <a:gd name="connsiteY50" fmla="*/ 1440327 h 1703731"/>
                <a:gd name="connsiteX51" fmla="*/ 466813 w 1049092"/>
                <a:gd name="connsiteY51" fmla="*/ 1435994 h 1703731"/>
                <a:gd name="connsiteX52" fmla="*/ 503201 w 1049092"/>
                <a:gd name="connsiteY52" fmla="*/ 1358723 h 1703731"/>
                <a:gd name="connsiteX53" fmla="*/ 509777 w 1049092"/>
                <a:gd name="connsiteY53" fmla="*/ 1355925 h 1703731"/>
                <a:gd name="connsiteX54" fmla="*/ 320966 w 1049092"/>
                <a:gd name="connsiteY54" fmla="*/ 1338370 h 1703731"/>
                <a:gd name="connsiteX55" fmla="*/ 351868 w 1049092"/>
                <a:gd name="connsiteY55" fmla="*/ 1379851 h 1703731"/>
                <a:gd name="connsiteX56" fmla="*/ 371632 w 1049092"/>
                <a:gd name="connsiteY56" fmla="*/ 1407626 h 1703731"/>
                <a:gd name="connsiteX57" fmla="*/ 415830 w 1049092"/>
                <a:gd name="connsiteY57" fmla="*/ 1479407 h 1703731"/>
                <a:gd name="connsiteX58" fmla="*/ 475479 w 1049092"/>
                <a:gd name="connsiteY58" fmla="*/ 1555155 h 1703731"/>
                <a:gd name="connsiteX59" fmla="*/ 523629 w 1049092"/>
                <a:gd name="connsiteY59" fmla="*/ 1616115 h 1703731"/>
                <a:gd name="connsiteX60" fmla="*/ 513568 w 1049092"/>
                <a:gd name="connsiteY60" fmla="*/ 1625854 h 1703731"/>
                <a:gd name="connsiteX61" fmla="*/ 456075 w 1049092"/>
                <a:gd name="connsiteY61" fmla="*/ 1551187 h 1703731"/>
                <a:gd name="connsiteX62" fmla="*/ 405768 w 1049092"/>
                <a:gd name="connsiteY62" fmla="*/ 1485178 h 1703731"/>
                <a:gd name="connsiteX63" fmla="*/ 354384 w 1049092"/>
                <a:gd name="connsiteY63" fmla="*/ 1398608 h 1703731"/>
                <a:gd name="connsiteX64" fmla="*/ 317372 w 1049092"/>
                <a:gd name="connsiteY64" fmla="*/ 1339091 h 1703731"/>
                <a:gd name="connsiteX65" fmla="*/ 320966 w 1049092"/>
                <a:gd name="connsiteY65" fmla="*/ 1338370 h 1703731"/>
                <a:gd name="connsiteX66" fmla="*/ 500942 w 1049092"/>
                <a:gd name="connsiteY66" fmla="*/ 1323568 h 1703731"/>
                <a:gd name="connsiteX67" fmla="*/ 502722 w 1049092"/>
                <a:gd name="connsiteY67" fmla="*/ 1329686 h 1703731"/>
                <a:gd name="connsiteX68" fmla="*/ 458224 w 1049092"/>
                <a:gd name="connsiteY68" fmla="*/ 1422163 h 1703731"/>
                <a:gd name="connsiteX69" fmla="*/ 448968 w 1049092"/>
                <a:gd name="connsiteY69" fmla="*/ 1418205 h 1703731"/>
                <a:gd name="connsiteX70" fmla="*/ 494891 w 1049092"/>
                <a:gd name="connsiteY70" fmla="*/ 1325008 h 1703731"/>
                <a:gd name="connsiteX71" fmla="*/ 500942 w 1049092"/>
                <a:gd name="connsiteY71" fmla="*/ 1323568 h 1703731"/>
                <a:gd name="connsiteX72" fmla="*/ 484827 w 1049092"/>
                <a:gd name="connsiteY72" fmla="*/ 1298277 h 1703731"/>
                <a:gd name="connsiteX73" fmla="*/ 486479 w 1049092"/>
                <a:gd name="connsiteY73" fmla="*/ 1304933 h 1703731"/>
                <a:gd name="connsiteX74" fmla="*/ 445046 w 1049092"/>
                <a:gd name="connsiteY74" fmla="*/ 1384975 h 1703731"/>
                <a:gd name="connsiteX75" fmla="*/ 435759 w 1049092"/>
                <a:gd name="connsiteY75" fmla="*/ 1379258 h 1703731"/>
                <a:gd name="connsiteX76" fmla="*/ 478621 w 1049092"/>
                <a:gd name="connsiteY76" fmla="*/ 1299930 h 1703731"/>
                <a:gd name="connsiteX77" fmla="*/ 484827 w 1049092"/>
                <a:gd name="connsiteY77" fmla="*/ 1298277 h 1703731"/>
                <a:gd name="connsiteX78" fmla="*/ 480856 w 1049092"/>
                <a:gd name="connsiteY78" fmla="*/ 1263258 h 1703731"/>
                <a:gd name="connsiteX79" fmla="*/ 481923 w 1049092"/>
                <a:gd name="connsiteY79" fmla="*/ 1266994 h 1703731"/>
                <a:gd name="connsiteX80" fmla="*/ 429639 w 1049092"/>
                <a:gd name="connsiteY80" fmla="*/ 1368183 h 1703731"/>
                <a:gd name="connsiteX81" fmla="*/ 421814 w 1049092"/>
                <a:gd name="connsiteY81" fmla="*/ 1362782 h 1703731"/>
                <a:gd name="connsiteX82" fmla="*/ 477655 w 1049092"/>
                <a:gd name="connsiteY82" fmla="*/ 1264113 h 1703731"/>
                <a:gd name="connsiteX83" fmla="*/ 480856 w 1049092"/>
                <a:gd name="connsiteY83" fmla="*/ 1263258 h 1703731"/>
                <a:gd name="connsiteX84" fmla="*/ 465405 w 1049092"/>
                <a:gd name="connsiteY84" fmla="*/ 1233947 h 1703731"/>
                <a:gd name="connsiteX85" fmla="*/ 468494 w 1049092"/>
                <a:gd name="connsiteY85" fmla="*/ 1239701 h 1703731"/>
                <a:gd name="connsiteX86" fmla="*/ 440916 w 1049092"/>
                <a:gd name="connsiteY86" fmla="*/ 1300119 h 1703731"/>
                <a:gd name="connsiteX87" fmla="*/ 421575 w 1049092"/>
                <a:gd name="connsiteY87" fmla="*/ 1338239 h 1703731"/>
                <a:gd name="connsiteX88" fmla="*/ 414054 w 1049092"/>
                <a:gd name="connsiteY88" fmla="*/ 1333924 h 1703731"/>
                <a:gd name="connsiteX89" fmla="*/ 458824 w 1049092"/>
                <a:gd name="connsiteY89" fmla="*/ 1236824 h 1703731"/>
                <a:gd name="connsiteX90" fmla="*/ 465405 w 1049092"/>
                <a:gd name="connsiteY90" fmla="*/ 1233947 h 1703731"/>
                <a:gd name="connsiteX91" fmla="*/ 448317 w 1049092"/>
                <a:gd name="connsiteY91" fmla="*/ 1208004 h 1703731"/>
                <a:gd name="connsiteX92" fmla="*/ 450325 w 1049092"/>
                <a:gd name="connsiteY92" fmla="*/ 1214900 h 1703731"/>
                <a:gd name="connsiteX93" fmla="*/ 390350 w 1049092"/>
                <a:gd name="connsiteY93" fmla="*/ 1328848 h 1703731"/>
                <a:gd name="connsiteX94" fmla="*/ 381068 w 1049092"/>
                <a:gd name="connsiteY94" fmla="*/ 1324521 h 1703731"/>
                <a:gd name="connsiteX95" fmla="*/ 441757 w 1049092"/>
                <a:gd name="connsiteY95" fmla="*/ 1209491 h 1703731"/>
                <a:gd name="connsiteX96" fmla="*/ 448317 w 1049092"/>
                <a:gd name="connsiteY96" fmla="*/ 1208004 h 1703731"/>
                <a:gd name="connsiteX97" fmla="*/ 434854 w 1049092"/>
                <a:gd name="connsiteY97" fmla="*/ 1183482 h 1703731"/>
                <a:gd name="connsiteX98" fmla="*/ 436713 w 1049092"/>
                <a:gd name="connsiteY98" fmla="*/ 1189317 h 1703731"/>
                <a:gd name="connsiteX99" fmla="*/ 379780 w 1049092"/>
                <a:gd name="connsiteY99" fmla="*/ 1293180 h 1703731"/>
                <a:gd name="connsiteX100" fmla="*/ 370714 w 1049092"/>
                <a:gd name="connsiteY100" fmla="*/ 1288114 h 1703731"/>
                <a:gd name="connsiteX101" fmla="*/ 429460 w 1049092"/>
                <a:gd name="connsiteY101" fmla="*/ 1184975 h 1703731"/>
                <a:gd name="connsiteX102" fmla="*/ 434854 w 1049092"/>
                <a:gd name="connsiteY102" fmla="*/ 1183482 h 1703731"/>
                <a:gd name="connsiteX103" fmla="*/ 873396 w 1049092"/>
                <a:gd name="connsiteY103" fmla="*/ 1163785 h 1703731"/>
                <a:gd name="connsiteX104" fmla="*/ 874521 w 1049092"/>
                <a:gd name="connsiteY104" fmla="*/ 1168419 h 1703731"/>
                <a:gd name="connsiteX105" fmla="*/ 798910 w 1049092"/>
                <a:gd name="connsiteY105" fmla="*/ 1287555 h 1703731"/>
                <a:gd name="connsiteX106" fmla="*/ 725819 w 1049092"/>
                <a:gd name="connsiteY106" fmla="*/ 1403812 h 1703731"/>
                <a:gd name="connsiteX107" fmla="*/ 579278 w 1049092"/>
                <a:gd name="connsiteY107" fmla="*/ 1632007 h 1703731"/>
                <a:gd name="connsiteX108" fmla="*/ 567037 w 1049092"/>
                <a:gd name="connsiteY108" fmla="*/ 1624808 h 1703731"/>
                <a:gd name="connsiteX109" fmla="*/ 718258 w 1049092"/>
                <a:gd name="connsiteY109" fmla="*/ 1389415 h 1703731"/>
                <a:gd name="connsiteX110" fmla="*/ 793149 w 1049092"/>
                <a:gd name="connsiteY110" fmla="*/ 1274238 h 1703731"/>
                <a:gd name="connsiteX111" fmla="*/ 868760 w 1049092"/>
                <a:gd name="connsiteY111" fmla="*/ 1164819 h 1703731"/>
                <a:gd name="connsiteX112" fmla="*/ 873396 w 1049092"/>
                <a:gd name="connsiteY112" fmla="*/ 1163785 h 1703731"/>
                <a:gd name="connsiteX113" fmla="*/ 431061 w 1049092"/>
                <a:gd name="connsiteY113" fmla="*/ 1144021 h 1703731"/>
                <a:gd name="connsiteX114" fmla="*/ 432684 w 1049092"/>
                <a:gd name="connsiteY114" fmla="*/ 1147588 h 1703731"/>
                <a:gd name="connsiteX115" fmla="*/ 366659 w 1049092"/>
                <a:gd name="connsiteY115" fmla="*/ 1264256 h 1703731"/>
                <a:gd name="connsiteX116" fmla="*/ 363772 w 1049092"/>
                <a:gd name="connsiteY116" fmla="*/ 1267868 h 1703731"/>
                <a:gd name="connsiteX117" fmla="*/ 357278 w 1049092"/>
                <a:gd name="connsiteY117" fmla="*/ 1261005 h 1703731"/>
                <a:gd name="connsiteX118" fmla="*/ 427272 w 1049092"/>
                <a:gd name="connsiteY118" fmla="*/ 1145060 h 1703731"/>
                <a:gd name="connsiteX119" fmla="*/ 431061 w 1049092"/>
                <a:gd name="connsiteY119" fmla="*/ 1144021 h 1703731"/>
                <a:gd name="connsiteX120" fmla="*/ 419299 w 1049092"/>
                <a:gd name="connsiteY120" fmla="*/ 1118023 h 1703731"/>
                <a:gd name="connsiteX121" fmla="*/ 420477 w 1049092"/>
                <a:gd name="connsiteY121" fmla="*/ 1123120 h 1703731"/>
                <a:gd name="connsiteX122" fmla="*/ 354512 w 1049092"/>
                <a:gd name="connsiteY122" fmla="*/ 1229555 h 1703731"/>
                <a:gd name="connsiteX123" fmla="*/ 346176 w 1049092"/>
                <a:gd name="connsiteY123" fmla="*/ 1225947 h 1703731"/>
                <a:gd name="connsiteX124" fmla="*/ 414315 w 1049092"/>
                <a:gd name="connsiteY124" fmla="*/ 1119151 h 1703731"/>
                <a:gd name="connsiteX125" fmla="*/ 419299 w 1049092"/>
                <a:gd name="connsiteY125" fmla="*/ 1118023 h 1703731"/>
                <a:gd name="connsiteX126" fmla="*/ 359181 w 1049092"/>
                <a:gd name="connsiteY126" fmla="*/ 1107976 h 1703731"/>
                <a:gd name="connsiteX127" fmla="*/ 360636 w 1049092"/>
                <a:gd name="connsiteY127" fmla="*/ 1114606 h 1703731"/>
                <a:gd name="connsiteX128" fmla="*/ 324256 w 1049092"/>
                <a:gd name="connsiteY128" fmla="*/ 1171282 h 1703731"/>
                <a:gd name="connsiteX129" fmla="*/ 315161 w 1049092"/>
                <a:gd name="connsiteY129" fmla="*/ 1165833 h 1703731"/>
                <a:gd name="connsiteX130" fmla="*/ 352269 w 1049092"/>
                <a:gd name="connsiteY130" fmla="*/ 1109520 h 1703731"/>
                <a:gd name="connsiteX131" fmla="*/ 359181 w 1049092"/>
                <a:gd name="connsiteY131" fmla="*/ 1107976 h 1703731"/>
                <a:gd name="connsiteX132" fmla="*/ 412849 w 1049092"/>
                <a:gd name="connsiteY132" fmla="*/ 1075845 h 1703731"/>
                <a:gd name="connsiteX133" fmla="*/ 415210 w 1049092"/>
                <a:gd name="connsiteY133" fmla="*/ 1080037 h 1703731"/>
                <a:gd name="connsiteX134" fmla="*/ 342562 w 1049092"/>
                <a:gd name="connsiteY134" fmla="*/ 1205890 h 1703731"/>
                <a:gd name="connsiteX135" fmla="*/ 333844 w 1049092"/>
                <a:gd name="connsiteY135" fmla="*/ 1200841 h 1703731"/>
                <a:gd name="connsiteX136" fmla="*/ 408308 w 1049092"/>
                <a:gd name="connsiteY136" fmla="*/ 1077874 h 1703731"/>
                <a:gd name="connsiteX137" fmla="*/ 412849 w 1049092"/>
                <a:gd name="connsiteY137" fmla="*/ 1075845 h 1703731"/>
                <a:gd name="connsiteX138" fmla="*/ 318103 w 1049092"/>
                <a:gd name="connsiteY138" fmla="*/ 1072821 h 1703731"/>
                <a:gd name="connsiteX139" fmla="*/ 323830 w 1049092"/>
                <a:gd name="connsiteY139" fmla="*/ 1078704 h 1703731"/>
                <a:gd name="connsiteX140" fmla="*/ 300562 w 1049092"/>
                <a:gd name="connsiteY140" fmla="*/ 1101129 h 1703731"/>
                <a:gd name="connsiteX141" fmla="*/ 295551 w 1049092"/>
                <a:gd name="connsiteY141" fmla="*/ 1094144 h 1703731"/>
                <a:gd name="connsiteX142" fmla="*/ 307364 w 1049092"/>
                <a:gd name="connsiteY142" fmla="*/ 1083483 h 1703731"/>
                <a:gd name="connsiteX143" fmla="*/ 318103 w 1049092"/>
                <a:gd name="connsiteY143" fmla="*/ 1072821 h 1703731"/>
                <a:gd name="connsiteX144" fmla="*/ 355547 w 1049092"/>
                <a:gd name="connsiteY144" fmla="*/ 1071010 h 1703731"/>
                <a:gd name="connsiteX145" fmla="*/ 356629 w 1049092"/>
                <a:gd name="connsiteY145" fmla="*/ 1076526 h 1703731"/>
                <a:gd name="connsiteX146" fmla="*/ 314415 w 1049092"/>
                <a:gd name="connsiteY146" fmla="*/ 1128187 h 1703731"/>
                <a:gd name="connsiteX147" fmla="*/ 308643 w 1049092"/>
                <a:gd name="connsiteY147" fmla="*/ 1120653 h 1703731"/>
                <a:gd name="connsiteX148" fmla="*/ 350135 w 1049092"/>
                <a:gd name="connsiteY148" fmla="*/ 1071145 h 1703731"/>
                <a:gd name="connsiteX149" fmla="*/ 355547 w 1049092"/>
                <a:gd name="connsiteY149" fmla="*/ 1071010 h 1703731"/>
                <a:gd name="connsiteX150" fmla="*/ 291800 w 1049092"/>
                <a:gd name="connsiteY150" fmla="*/ 1068046 h 1703731"/>
                <a:gd name="connsiteX151" fmla="*/ 297123 w 1049092"/>
                <a:gd name="connsiteY151" fmla="*/ 1068046 h 1703731"/>
                <a:gd name="connsiteX152" fmla="*/ 297403 w 1049092"/>
                <a:gd name="connsiteY152" fmla="*/ 1073541 h 1703731"/>
                <a:gd name="connsiteX153" fmla="*/ 290679 w 1049092"/>
                <a:gd name="connsiteY153" fmla="*/ 1079769 h 1703731"/>
                <a:gd name="connsiteX154" fmla="*/ 285450 w 1049092"/>
                <a:gd name="connsiteY154" fmla="*/ 1073907 h 1703731"/>
                <a:gd name="connsiteX155" fmla="*/ 777657 w 1049092"/>
                <a:gd name="connsiteY155" fmla="*/ 912757 h 1703731"/>
                <a:gd name="connsiteX156" fmla="*/ 783802 w 1049092"/>
                <a:gd name="connsiteY156" fmla="*/ 919220 h 1703731"/>
                <a:gd name="connsiteX157" fmla="*/ 677894 w 1049092"/>
                <a:gd name="connsiteY157" fmla="*/ 967337 h 1703731"/>
                <a:gd name="connsiteX158" fmla="*/ 675002 w 1049092"/>
                <a:gd name="connsiteY158" fmla="*/ 960155 h 1703731"/>
                <a:gd name="connsiteX159" fmla="*/ 777657 w 1049092"/>
                <a:gd name="connsiteY159" fmla="*/ 912757 h 1703731"/>
                <a:gd name="connsiteX160" fmla="*/ 796308 w 1049092"/>
                <a:gd name="connsiteY160" fmla="*/ 880452 h 1703731"/>
                <a:gd name="connsiteX161" fmla="*/ 799188 w 1049092"/>
                <a:gd name="connsiteY161" fmla="*/ 885873 h 1703731"/>
                <a:gd name="connsiteX162" fmla="*/ 603696 w 1049092"/>
                <a:gd name="connsiteY162" fmla="*/ 966822 h 1703731"/>
                <a:gd name="connsiteX163" fmla="*/ 602976 w 1049092"/>
                <a:gd name="connsiteY163" fmla="*/ 963931 h 1703731"/>
                <a:gd name="connsiteX164" fmla="*/ 796308 w 1049092"/>
                <a:gd name="connsiteY164" fmla="*/ 880452 h 1703731"/>
                <a:gd name="connsiteX165" fmla="*/ 833115 w 1049092"/>
                <a:gd name="connsiteY165" fmla="*/ 816814 h 1703731"/>
                <a:gd name="connsiteX166" fmla="*/ 838516 w 1049092"/>
                <a:gd name="connsiteY166" fmla="*/ 821880 h 1703731"/>
                <a:gd name="connsiteX167" fmla="*/ 766145 w 1049092"/>
                <a:gd name="connsiteY167" fmla="*/ 879053 h 1703731"/>
                <a:gd name="connsiteX168" fmla="*/ 681893 w 1049092"/>
                <a:gd name="connsiteY168" fmla="*/ 921029 h 1703731"/>
                <a:gd name="connsiteX169" fmla="*/ 496107 w 1049092"/>
                <a:gd name="connsiteY169" fmla="*/ 959386 h 1703731"/>
                <a:gd name="connsiteX170" fmla="*/ 496107 w 1049092"/>
                <a:gd name="connsiteY170" fmla="*/ 955405 h 1703731"/>
                <a:gd name="connsiteX171" fmla="*/ 684053 w 1049092"/>
                <a:gd name="connsiteY171" fmla="*/ 908002 h 1703731"/>
                <a:gd name="connsiteX172" fmla="*/ 761104 w 1049092"/>
                <a:gd name="connsiteY172" fmla="*/ 870007 h 1703731"/>
                <a:gd name="connsiteX173" fmla="*/ 833115 w 1049092"/>
                <a:gd name="connsiteY173" fmla="*/ 816814 h 1703731"/>
                <a:gd name="connsiteX174" fmla="*/ 88905 w 1049092"/>
                <a:gd name="connsiteY174" fmla="*/ 664228 h 1703731"/>
                <a:gd name="connsiteX175" fmla="*/ 92788 w 1049092"/>
                <a:gd name="connsiteY175" fmla="*/ 668139 h 1703731"/>
                <a:gd name="connsiteX176" fmla="*/ 109599 w 1049092"/>
                <a:gd name="connsiteY176" fmla="*/ 775299 h 1703731"/>
                <a:gd name="connsiteX177" fmla="*/ 129700 w 1049092"/>
                <a:gd name="connsiteY177" fmla="*/ 844342 h 1703731"/>
                <a:gd name="connsiteX178" fmla="*/ 121660 w 1049092"/>
                <a:gd name="connsiteY178" fmla="*/ 851894 h 1703731"/>
                <a:gd name="connsiteX179" fmla="*/ 95711 w 1049092"/>
                <a:gd name="connsiteY179" fmla="*/ 778895 h 1703731"/>
                <a:gd name="connsiteX180" fmla="*/ 84747 w 1049092"/>
                <a:gd name="connsiteY180" fmla="*/ 668139 h 1703731"/>
                <a:gd name="connsiteX181" fmla="*/ 88905 w 1049092"/>
                <a:gd name="connsiteY181" fmla="*/ 664228 h 1703731"/>
                <a:gd name="connsiteX182" fmla="*/ 8166 w 1049092"/>
                <a:gd name="connsiteY182" fmla="*/ 553417 h 1703731"/>
                <a:gd name="connsiteX183" fmla="*/ 11429 w 1049092"/>
                <a:gd name="connsiteY183" fmla="*/ 554137 h 1703731"/>
                <a:gd name="connsiteX184" fmla="*/ 17956 w 1049092"/>
                <a:gd name="connsiteY184" fmla="*/ 699379 h 1703731"/>
                <a:gd name="connsiteX185" fmla="*/ 33909 w 1049092"/>
                <a:gd name="connsiteY185" fmla="*/ 773078 h 1703731"/>
                <a:gd name="connsiteX186" fmla="*/ 47687 w 1049092"/>
                <a:gd name="connsiteY186" fmla="*/ 819455 h 1703731"/>
                <a:gd name="connsiteX187" fmla="*/ 35722 w 1049092"/>
                <a:gd name="connsiteY187" fmla="*/ 826645 h 1703731"/>
                <a:gd name="connsiteX188" fmla="*/ 20494 w 1049092"/>
                <a:gd name="connsiteY188" fmla="*/ 776674 h 1703731"/>
                <a:gd name="connsiteX189" fmla="*/ 5266 w 1049092"/>
                <a:gd name="connsiteY189" fmla="*/ 706929 h 1703731"/>
                <a:gd name="connsiteX190" fmla="*/ 8166 w 1049092"/>
                <a:gd name="connsiteY190" fmla="*/ 553417 h 1703731"/>
                <a:gd name="connsiteX191" fmla="*/ 497470 w 1049092"/>
                <a:gd name="connsiteY191" fmla="*/ 371720 h 1703731"/>
                <a:gd name="connsiteX192" fmla="*/ 497470 w 1049092"/>
                <a:gd name="connsiteY192" fmla="*/ 386409 h 1703731"/>
                <a:gd name="connsiteX193" fmla="*/ 407437 w 1049092"/>
                <a:gd name="connsiteY193" fmla="*/ 411846 h 1703731"/>
                <a:gd name="connsiteX194" fmla="*/ 354350 w 1049092"/>
                <a:gd name="connsiteY194" fmla="*/ 458062 h 1703731"/>
                <a:gd name="connsiteX195" fmla="*/ 347894 w 1049092"/>
                <a:gd name="connsiteY195" fmla="*/ 456629 h 1703731"/>
                <a:gd name="connsiteX196" fmla="*/ 401698 w 1049092"/>
                <a:gd name="connsiteY196" fmla="*/ 401098 h 1703731"/>
                <a:gd name="connsiteX197" fmla="*/ 497470 w 1049092"/>
                <a:gd name="connsiteY197" fmla="*/ 371720 h 1703731"/>
                <a:gd name="connsiteX198" fmla="*/ 505012 w 1049092"/>
                <a:gd name="connsiteY198" fmla="*/ 327865 h 1703731"/>
                <a:gd name="connsiteX199" fmla="*/ 549010 w 1049092"/>
                <a:gd name="connsiteY199" fmla="*/ 329210 h 1703731"/>
                <a:gd name="connsiteX200" fmla="*/ 549010 w 1049092"/>
                <a:gd name="connsiteY200" fmla="*/ 340376 h 1703731"/>
                <a:gd name="connsiteX201" fmla="*/ 467537 w 1049092"/>
                <a:gd name="connsiteY201" fmla="*/ 350101 h 1703731"/>
                <a:gd name="connsiteX202" fmla="*/ 389669 w 1049092"/>
                <a:gd name="connsiteY202" fmla="*/ 380717 h 1703731"/>
                <a:gd name="connsiteX203" fmla="*/ 296300 w 1049092"/>
                <a:gd name="connsiteY203" fmla="*/ 488413 h 1703731"/>
                <a:gd name="connsiteX204" fmla="*/ 291613 w 1049092"/>
                <a:gd name="connsiteY204" fmla="*/ 487693 h 1703731"/>
                <a:gd name="connsiteX205" fmla="*/ 377412 w 1049092"/>
                <a:gd name="connsiteY205" fmla="*/ 372793 h 1703731"/>
                <a:gd name="connsiteX206" fmla="*/ 505012 w 1049092"/>
                <a:gd name="connsiteY206" fmla="*/ 327865 h 1703731"/>
                <a:gd name="connsiteX207" fmla="*/ 519574 w 1049092"/>
                <a:gd name="connsiteY207" fmla="*/ 301676 h 1703731"/>
                <a:gd name="connsiteX208" fmla="*/ 583530 w 1049092"/>
                <a:gd name="connsiteY208" fmla="*/ 302798 h 1703731"/>
                <a:gd name="connsiteX209" fmla="*/ 583530 w 1049092"/>
                <a:gd name="connsiteY209" fmla="*/ 317161 h 1703731"/>
                <a:gd name="connsiteX210" fmla="*/ 524563 w 1049092"/>
                <a:gd name="connsiteY210" fmla="*/ 314288 h 1703731"/>
                <a:gd name="connsiteX211" fmla="*/ 459843 w 1049092"/>
                <a:gd name="connsiteY211" fmla="*/ 324342 h 1703731"/>
                <a:gd name="connsiteX212" fmla="*/ 362404 w 1049092"/>
                <a:gd name="connsiteY212" fmla="*/ 365995 h 1703731"/>
                <a:gd name="connsiteX213" fmla="*/ 286538 w 1049092"/>
                <a:gd name="connsiteY213" fmla="*/ 442120 h 1703731"/>
                <a:gd name="connsiteX214" fmla="*/ 242312 w 1049092"/>
                <a:gd name="connsiteY214" fmla="*/ 537275 h 1703731"/>
                <a:gd name="connsiteX215" fmla="*/ 237638 w 1049092"/>
                <a:gd name="connsiteY215" fmla="*/ 536557 h 1703731"/>
                <a:gd name="connsiteX216" fmla="*/ 275751 w 1049092"/>
                <a:gd name="connsiteY216" fmla="*/ 435297 h 1703731"/>
                <a:gd name="connsiteX217" fmla="*/ 348741 w 1049092"/>
                <a:gd name="connsiteY217" fmla="*/ 357737 h 1703731"/>
                <a:gd name="connsiteX218" fmla="*/ 455888 w 1049092"/>
                <a:gd name="connsiteY218" fmla="*/ 309979 h 1703731"/>
                <a:gd name="connsiteX219" fmla="*/ 519574 w 1049092"/>
                <a:gd name="connsiteY219" fmla="*/ 301676 h 1703731"/>
                <a:gd name="connsiteX220" fmla="*/ 511459 w 1049092"/>
                <a:gd name="connsiteY220" fmla="*/ 288744 h 1703731"/>
                <a:gd name="connsiteX221" fmla="*/ 447589 w 1049092"/>
                <a:gd name="connsiteY221" fmla="*/ 295631 h 1703731"/>
                <a:gd name="connsiteX222" fmla="*/ 212095 w 1049092"/>
                <a:gd name="connsiteY222" fmla="*/ 541220 h 1703731"/>
                <a:gd name="connsiteX223" fmla="*/ 216416 w 1049092"/>
                <a:gd name="connsiteY223" fmla="*/ 605679 h 1703731"/>
                <a:gd name="connsiteX224" fmla="*/ 269708 w 1049092"/>
                <a:gd name="connsiteY224" fmla="*/ 768445 h 1703731"/>
                <a:gd name="connsiteX225" fmla="*/ 330922 w 1049092"/>
                <a:gd name="connsiteY225" fmla="*/ 835063 h 1703731"/>
                <a:gd name="connsiteX226" fmla="*/ 361169 w 1049092"/>
                <a:gd name="connsiteY226" fmla="*/ 863511 h 1703731"/>
                <a:gd name="connsiteX227" fmla="*/ 389976 w 1049092"/>
                <a:gd name="connsiteY227" fmla="*/ 879716 h 1703731"/>
                <a:gd name="connsiteX228" fmla="*/ 674082 w 1049092"/>
                <a:gd name="connsiteY228" fmla="*/ 866752 h 1703731"/>
                <a:gd name="connsiteX229" fmla="*/ 866727 w 1049092"/>
                <a:gd name="connsiteY229" fmla="*/ 616121 h 1703731"/>
                <a:gd name="connsiteX230" fmla="*/ 842961 w 1049092"/>
                <a:gd name="connsiteY230" fmla="*/ 449034 h 1703731"/>
                <a:gd name="connsiteX231" fmla="*/ 721613 w 1049092"/>
                <a:gd name="connsiteY231" fmla="*/ 337763 h 1703731"/>
                <a:gd name="connsiteX232" fmla="*/ 580820 w 1049092"/>
                <a:gd name="connsiteY232" fmla="*/ 289150 h 1703731"/>
                <a:gd name="connsiteX233" fmla="*/ 576139 w 1049092"/>
                <a:gd name="connsiteY233" fmla="*/ 291310 h 1703731"/>
                <a:gd name="connsiteX234" fmla="*/ 511459 w 1049092"/>
                <a:gd name="connsiteY234" fmla="*/ 288744 h 1703731"/>
                <a:gd name="connsiteX235" fmla="*/ 554399 w 1049092"/>
                <a:gd name="connsiteY235" fmla="*/ 250546 h 1703731"/>
                <a:gd name="connsiteX236" fmla="*/ 795430 w 1049092"/>
                <a:gd name="connsiteY236" fmla="*/ 346406 h 1703731"/>
                <a:gd name="connsiteX237" fmla="*/ 886532 w 1049092"/>
                <a:gd name="connsiteY237" fmla="*/ 462358 h 1703731"/>
                <a:gd name="connsiteX238" fmla="*/ 896614 w 1049092"/>
                <a:gd name="connsiteY238" fmla="*/ 628005 h 1703731"/>
                <a:gd name="connsiteX239" fmla="*/ 720533 w 1049092"/>
                <a:gd name="connsiteY239" fmla="*/ 876475 h 1703731"/>
                <a:gd name="connsiteX240" fmla="*/ 422023 w 1049092"/>
                <a:gd name="connsiteY240" fmla="*/ 920767 h 1703731"/>
                <a:gd name="connsiteX241" fmla="*/ 350727 w 1049092"/>
                <a:gd name="connsiteY241" fmla="*/ 889439 h 1703731"/>
                <a:gd name="connsiteX242" fmla="*/ 323721 w 1049092"/>
                <a:gd name="connsiteY242" fmla="*/ 871433 h 1703731"/>
                <a:gd name="connsiteX243" fmla="*/ 319760 w 1049092"/>
                <a:gd name="connsiteY243" fmla="*/ 867472 h 1703731"/>
                <a:gd name="connsiteX244" fmla="*/ 288432 w 1049092"/>
                <a:gd name="connsiteY244" fmla="*/ 838304 h 1703731"/>
                <a:gd name="connsiteX245" fmla="*/ 265747 w 1049092"/>
                <a:gd name="connsiteY245" fmla="*/ 812377 h 1703731"/>
                <a:gd name="connsiteX246" fmla="*/ 243782 w 1049092"/>
                <a:gd name="connsiteY246" fmla="*/ 784649 h 1703731"/>
                <a:gd name="connsiteX247" fmla="*/ 197331 w 1049092"/>
                <a:gd name="connsiteY247" fmla="*/ 698225 h 1703731"/>
                <a:gd name="connsiteX248" fmla="*/ 182928 w 1049092"/>
                <a:gd name="connsiteY248" fmla="*/ 601717 h 1703731"/>
                <a:gd name="connsiteX249" fmla="*/ 180407 w 1049092"/>
                <a:gd name="connsiteY249" fmla="*/ 572549 h 1703731"/>
                <a:gd name="connsiteX250" fmla="*/ 209934 w 1049092"/>
                <a:gd name="connsiteY250" fmla="*/ 433550 h 1703731"/>
                <a:gd name="connsiteX251" fmla="*/ 263226 w 1049092"/>
                <a:gd name="connsiteY251" fmla="*/ 359369 h 1703731"/>
                <a:gd name="connsiteX252" fmla="*/ 316879 w 1049092"/>
                <a:gd name="connsiteY252" fmla="*/ 307155 h 1703731"/>
                <a:gd name="connsiteX253" fmla="*/ 467754 w 1049092"/>
                <a:gd name="connsiteY253" fmla="*/ 252419 h 1703731"/>
                <a:gd name="connsiteX254" fmla="*/ 554399 w 1049092"/>
                <a:gd name="connsiteY254" fmla="*/ 250546 h 1703731"/>
                <a:gd name="connsiteX255" fmla="*/ 574888 w 1049092"/>
                <a:gd name="connsiteY255" fmla="*/ 120133 h 1703731"/>
                <a:gd name="connsiteX256" fmla="*/ 486285 w 1049092"/>
                <a:gd name="connsiteY256" fmla="*/ 124814 h 1703731"/>
                <a:gd name="connsiteX257" fmla="*/ 481962 w 1049092"/>
                <a:gd name="connsiteY257" fmla="*/ 125534 h 1703731"/>
                <a:gd name="connsiteX258" fmla="*/ 481962 w 1049092"/>
                <a:gd name="connsiteY258" fmla="*/ 125174 h 1703731"/>
                <a:gd name="connsiteX259" fmla="*/ 247128 w 1049092"/>
                <a:gd name="connsiteY259" fmla="*/ 223112 h 1703731"/>
                <a:gd name="connsiteX260" fmla="*/ 72443 w 1049092"/>
                <a:gd name="connsiteY260" fmla="*/ 513326 h 1703731"/>
                <a:gd name="connsiteX261" fmla="*/ 126109 w 1049092"/>
                <a:gd name="connsiteY261" fmla="*/ 898957 h 1703731"/>
                <a:gd name="connsiteX262" fmla="*/ 333930 w 1049092"/>
                <a:gd name="connsiteY262" fmla="*/ 1256863 h 1703731"/>
                <a:gd name="connsiteX263" fmla="*/ 446305 w 1049092"/>
                <a:gd name="connsiteY263" fmla="*/ 1439417 h 1703731"/>
                <a:gd name="connsiteX264" fmla="*/ 542832 w 1049092"/>
                <a:gd name="connsiteY264" fmla="*/ 1579843 h 1703731"/>
                <a:gd name="connsiteX265" fmla="*/ 544993 w 1049092"/>
                <a:gd name="connsiteY265" fmla="*/ 1583804 h 1703731"/>
                <a:gd name="connsiteX266" fmla="*/ 547514 w 1049092"/>
                <a:gd name="connsiteY266" fmla="*/ 1577683 h 1703731"/>
                <a:gd name="connsiteX267" fmla="*/ 643321 w 1049092"/>
                <a:gd name="connsiteY267" fmla="*/ 1436176 h 1703731"/>
                <a:gd name="connsiteX268" fmla="*/ 753535 w 1049092"/>
                <a:gd name="connsiteY268" fmla="*/ 1252903 h 1703731"/>
                <a:gd name="connsiteX269" fmla="*/ 958114 w 1049092"/>
                <a:gd name="connsiteY269" fmla="*/ 892836 h 1703731"/>
                <a:gd name="connsiteX270" fmla="*/ 1008179 w 1049092"/>
                <a:gd name="connsiteY270" fmla="*/ 506844 h 1703731"/>
                <a:gd name="connsiteX271" fmla="*/ 830252 w 1049092"/>
                <a:gd name="connsiteY271" fmla="*/ 218071 h 1703731"/>
                <a:gd name="connsiteX272" fmla="*/ 574888 w 1049092"/>
                <a:gd name="connsiteY272" fmla="*/ 120133 h 1703731"/>
                <a:gd name="connsiteX273" fmla="*/ 586633 w 1049092"/>
                <a:gd name="connsiteY273" fmla="*/ 85634 h 1703731"/>
                <a:gd name="connsiteX274" fmla="*/ 875994 w 1049092"/>
                <a:gd name="connsiteY274" fmla="*/ 216271 h 1703731"/>
                <a:gd name="connsiteX275" fmla="*/ 1039154 w 1049092"/>
                <a:gd name="connsiteY275" fmla="*/ 498923 h 1703731"/>
                <a:gd name="connsiteX276" fmla="*/ 999895 w 1049092"/>
                <a:gd name="connsiteY276" fmla="*/ 874473 h 1703731"/>
                <a:gd name="connsiteX277" fmla="*/ 794595 w 1049092"/>
                <a:gd name="connsiteY277" fmla="*/ 1248222 h 1703731"/>
                <a:gd name="connsiteX278" fmla="*/ 676097 w 1049092"/>
                <a:gd name="connsiteY278" fmla="*/ 1436537 h 1703731"/>
                <a:gd name="connsiteX279" fmla="*/ 559040 w 1049092"/>
                <a:gd name="connsiteY279" fmla="*/ 1615490 h 1703731"/>
                <a:gd name="connsiteX280" fmla="*/ 559040 w 1049092"/>
                <a:gd name="connsiteY280" fmla="*/ 1616210 h 1703731"/>
                <a:gd name="connsiteX281" fmla="*/ 534548 w 1049092"/>
                <a:gd name="connsiteY281" fmla="*/ 1611889 h 1703731"/>
                <a:gd name="connsiteX282" fmla="*/ 534548 w 1049092"/>
                <a:gd name="connsiteY282" fmla="*/ 1611529 h 1703731"/>
                <a:gd name="connsiteX283" fmla="*/ 533107 w 1049092"/>
                <a:gd name="connsiteY283" fmla="*/ 1610089 h 1703731"/>
                <a:gd name="connsiteX284" fmla="*/ 413169 w 1049092"/>
                <a:gd name="connsiteY284" fmla="*/ 1439777 h 1703731"/>
                <a:gd name="connsiteX285" fmla="*/ 292870 w 1049092"/>
                <a:gd name="connsiteY285" fmla="*/ 1252903 h 1703731"/>
                <a:gd name="connsiteX286" fmla="*/ 83969 w 1049092"/>
                <a:gd name="connsiteY286" fmla="*/ 880594 h 1703731"/>
                <a:gd name="connsiteX287" fmla="*/ 40748 w 1049092"/>
                <a:gd name="connsiteY287" fmla="*/ 506124 h 1703731"/>
                <a:gd name="connsiteX288" fmla="*/ 201746 w 1049092"/>
                <a:gd name="connsiteY288" fmla="*/ 221672 h 1703731"/>
                <a:gd name="connsiteX289" fmla="*/ 480162 w 1049092"/>
                <a:gd name="connsiteY289" fmla="*/ 86287 h 1703731"/>
                <a:gd name="connsiteX290" fmla="*/ 586633 w 1049092"/>
                <a:gd name="connsiteY290" fmla="*/ 85634 h 1703731"/>
                <a:gd name="connsiteX291" fmla="*/ 533515 w 1049092"/>
                <a:gd name="connsiteY291" fmla="*/ 56819 h 1703731"/>
                <a:gd name="connsiteX292" fmla="*/ 617568 w 1049092"/>
                <a:gd name="connsiteY292" fmla="*/ 61748 h 1703731"/>
                <a:gd name="connsiteX293" fmla="*/ 693922 w 1049092"/>
                <a:gd name="connsiteY293" fmla="*/ 78955 h 1703731"/>
                <a:gd name="connsiteX294" fmla="*/ 738942 w 1049092"/>
                <a:gd name="connsiteY294" fmla="*/ 96519 h 1703731"/>
                <a:gd name="connsiteX295" fmla="*/ 730659 w 1049092"/>
                <a:gd name="connsiteY295" fmla="*/ 110141 h 1703731"/>
                <a:gd name="connsiteX296" fmla="*/ 673033 w 1049092"/>
                <a:gd name="connsiteY296" fmla="*/ 89350 h 1703731"/>
                <a:gd name="connsiteX297" fmla="*/ 600640 w 1049092"/>
                <a:gd name="connsiteY297" fmla="*/ 74294 h 1703731"/>
                <a:gd name="connsiteX298" fmla="*/ 458016 w 1049092"/>
                <a:gd name="connsiteY298" fmla="*/ 75370 h 1703731"/>
                <a:gd name="connsiteX299" fmla="*/ 219949 w 1049092"/>
                <a:gd name="connsiteY299" fmla="*/ 172873 h 1703731"/>
                <a:gd name="connsiteX300" fmla="*/ 215627 w 1049092"/>
                <a:gd name="connsiteY300" fmla="*/ 169646 h 1703731"/>
                <a:gd name="connsiteX301" fmla="*/ 318993 w 1049092"/>
                <a:gd name="connsiteY301" fmla="*/ 97953 h 1703731"/>
                <a:gd name="connsiteX302" fmla="*/ 449732 w 1049092"/>
                <a:gd name="connsiteY302" fmla="*/ 63182 h 1703731"/>
                <a:gd name="connsiteX303" fmla="*/ 533515 w 1049092"/>
                <a:gd name="connsiteY303" fmla="*/ 56819 h 1703731"/>
                <a:gd name="connsiteX304" fmla="*/ 547537 w 1049092"/>
                <a:gd name="connsiteY304" fmla="*/ 28708 h 1703731"/>
                <a:gd name="connsiteX305" fmla="*/ 627474 w 1049092"/>
                <a:gd name="connsiteY305" fmla="*/ 41122 h 1703731"/>
                <a:gd name="connsiteX306" fmla="*/ 623520 w 1049092"/>
                <a:gd name="connsiteY306" fmla="*/ 53716 h 1703731"/>
                <a:gd name="connsiteX307" fmla="*/ 458165 w 1049092"/>
                <a:gd name="connsiteY307" fmla="*/ 42562 h 1703731"/>
                <a:gd name="connsiteX308" fmla="*/ 306829 w 1049092"/>
                <a:gd name="connsiteY308" fmla="*/ 77465 h 1703731"/>
                <a:gd name="connsiteX309" fmla="*/ 306110 w 1049092"/>
                <a:gd name="connsiteY309" fmla="*/ 74587 h 1703731"/>
                <a:gd name="connsiteX310" fmla="*/ 390945 w 1049092"/>
                <a:gd name="connsiteY310" fmla="*/ 43641 h 1703731"/>
                <a:gd name="connsiteX311" fmla="*/ 466792 w 1049092"/>
                <a:gd name="connsiteY311" fmla="*/ 30327 h 1703731"/>
                <a:gd name="connsiteX312" fmla="*/ 547537 w 1049092"/>
                <a:gd name="connsiteY312" fmla="*/ 28708 h 1703731"/>
                <a:gd name="connsiteX313" fmla="*/ 502469 w 1049092"/>
                <a:gd name="connsiteY313" fmla="*/ 332 h 1703731"/>
                <a:gd name="connsiteX314" fmla="*/ 537352 w 1049092"/>
                <a:gd name="connsiteY314" fmla="*/ 3706 h 1703731"/>
                <a:gd name="connsiteX315" fmla="*/ 533402 w 1049092"/>
                <a:gd name="connsiteY315" fmla="*/ 16323 h 1703731"/>
                <a:gd name="connsiteX316" fmla="*/ 466956 w 1049092"/>
                <a:gd name="connsiteY316" fmla="*/ 14220 h 1703731"/>
                <a:gd name="connsiteX317" fmla="*/ 390814 w 1049092"/>
                <a:gd name="connsiteY317" fmla="*/ 22281 h 1703731"/>
                <a:gd name="connsiteX318" fmla="*/ 389736 w 1049092"/>
                <a:gd name="connsiteY318" fmla="*/ 18426 h 1703731"/>
                <a:gd name="connsiteX319" fmla="*/ 467316 w 1049092"/>
                <a:gd name="connsiteY319" fmla="*/ 3005 h 1703731"/>
                <a:gd name="connsiteX320" fmla="*/ 502469 w 1049092"/>
                <a:gd name="connsiteY320" fmla="*/ 332 h 170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1049092" h="1703731">
                  <a:moveTo>
                    <a:pt x="545793" y="1487985"/>
                  </a:moveTo>
                  <a:cubicBezTo>
                    <a:pt x="547919" y="1488031"/>
                    <a:pt x="549998" y="1489405"/>
                    <a:pt x="549998" y="1492152"/>
                  </a:cubicBezTo>
                  <a:cubicBezTo>
                    <a:pt x="549620" y="1500212"/>
                    <a:pt x="546596" y="1509005"/>
                    <a:pt x="543195" y="1515599"/>
                  </a:cubicBezTo>
                  <a:cubicBezTo>
                    <a:pt x="541305" y="1519629"/>
                    <a:pt x="534501" y="1517797"/>
                    <a:pt x="534879" y="1513767"/>
                  </a:cubicBezTo>
                  <a:cubicBezTo>
                    <a:pt x="535257" y="1506074"/>
                    <a:pt x="540927" y="1499846"/>
                    <a:pt x="541305" y="1491786"/>
                  </a:cubicBezTo>
                  <a:cubicBezTo>
                    <a:pt x="541494" y="1489222"/>
                    <a:pt x="543667" y="1487939"/>
                    <a:pt x="545793" y="1487985"/>
                  </a:cubicBezTo>
                  <a:close/>
                  <a:moveTo>
                    <a:pt x="538595" y="1458004"/>
                  </a:moveTo>
                  <a:cubicBezTo>
                    <a:pt x="540308" y="1458271"/>
                    <a:pt x="541882" y="1459513"/>
                    <a:pt x="541697" y="1461467"/>
                  </a:cubicBezTo>
                  <a:cubicBezTo>
                    <a:pt x="540216" y="1476026"/>
                    <a:pt x="536141" y="1492005"/>
                    <a:pt x="529474" y="1505499"/>
                  </a:cubicBezTo>
                  <a:cubicBezTo>
                    <a:pt x="527251" y="1510115"/>
                    <a:pt x="520213" y="1506209"/>
                    <a:pt x="521324" y="1501948"/>
                  </a:cubicBezTo>
                  <a:cubicBezTo>
                    <a:pt x="524658" y="1487744"/>
                    <a:pt x="532437" y="1474960"/>
                    <a:pt x="534659" y="1460401"/>
                  </a:cubicBezTo>
                  <a:cubicBezTo>
                    <a:pt x="535030" y="1458448"/>
                    <a:pt x="536882" y="1457738"/>
                    <a:pt x="538595" y="1458004"/>
                  </a:cubicBezTo>
                  <a:close/>
                  <a:moveTo>
                    <a:pt x="355913" y="1440110"/>
                  </a:moveTo>
                  <a:cubicBezTo>
                    <a:pt x="357040" y="1439930"/>
                    <a:pt x="358391" y="1440469"/>
                    <a:pt x="358931" y="1441905"/>
                  </a:cubicBezTo>
                  <a:cubicBezTo>
                    <a:pt x="365418" y="1460941"/>
                    <a:pt x="383075" y="1481413"/>
                    <a:pt x="395327" y="1497935"/>
                  </a:cubicBezTo>
                  <a:cubicBezTo>
                    <a:pt x="410462" y="1518766"/>
                    <a:pt x="426678" y="1539957"/>
                    <a:pt x="444695" y="1558633"/>
                  </a:cubicBezTo>
                  <a:cubicBezTo>
                    <a:pt x="460190" y="1575155"/>
                    <a:pt x="478208" y="1589881"/>
                    <a:pt x="491180" y="1608557"/>
                  </a:cubicBezTo>
                  <a:cubicBezTo>
                    <a:pt x="496946" y="1617177"/>
                    <a:pt x="502712" y="1626156"/>
                    <a:pt x="508477" y="1635135"/>
                  </a:cubicBezTo>
                  <a:cubicBezTo>
                    <a:pt x="513522" y="1643037"/>
                    <a:pt x="516405" y="1652016"/>
                    <a:pt x="522891" y="1659199"/>
                  </a:cubicBezTo>
                  <a:cubicBezTo>
                    <a:pt x="529378" y="1666382"/>
                    <a:pt x="518567" y="1676798"/>
                    <a:pt x="512081" y="1669615"/>
                  </a:cubicBezTo>
                  <a:cubicBezTo>
                    <a:pt x="498027" y="1654530"/>
                    <a:pt x="490820" y="1632621"/>
                    <a:pt x="478208" y="1615740"/>
                  </a:cubicBezTo>
                  <a:cubicBezTo>
                    <a:pt x="460911" y="1591317"/>
                    <a:pt x="437488" y="1571922"/>
                    <a:pt x="419470" y="1548218"/>
                  </a:cubicBezTo>
                  <a:cubicBezTo>
                    <a:pt x="405056" y="1529900"/>
                    <a:pt x="389922" y="1509787"/>
                    <a:pt x="379471" y="1488956"/>
                  </a:cubicBezTo>
                  <a:cubicBezTo>
                    <a:pt x="371544" y="1473153"/>
                    <a:pt x="359292" y="1460223"/>
                    <a:pt x="354247" y="1442624"/>
                  </a:cubicBezTo>
                  <a:cubicBezTo>
                    <a:pt x="353887" y="1441187"/>
                    <a:pt x="354787" y="1440289"/>
                    <a:pt x="355913" y="1440110"/>
                  </a:cubicBezTo>
                  <a:close/>
                  <a:moveTo>
                    <a:pt x="528981" y="1437042"/>
                  </a:moveTo>
                  <a:cubicBezTo>
                    <a:pt x="531259" y="1437724"/>
                    <a:pt x="532924" y="1439905"/>
                    <a:pt x="531697" y="1442995"/>
                  </a:cubicBezTo>
                  <a:cubicBezTo>
                    <a:pt x="527141" y="1453538"/>
                    <a:pt x="521883" y="1463718"/>
                    <a:pt x="518729" y="1474988"/>
                  </a:cubicBezTo>
                  <a:cubicBezTo>
                    <a:pt x="516626" y="1481532"/>
                    <a:pt x="507513" y="1478260"/>
                    <a:pt x="509266" y="1472079"/>
                  </a:cubicBezTo>
                  <a:cubicBezTo>
                    <a:pt x="512420" y="1460809"/>
                    <a:pt x="518028" y="1450630"/>
                    <a:pt x="522584" y="1440087"/>
                  </a:cubicBezTo>
                  <a:cubicBezTo>
                    <a:pt x="523811" y="1437179"/>
                    <a:pt x="526703" y="1436361"/>
                    <a:pt x="528981" y="1437042"/>
                  </a:cubicBezTo>
                  <a:close/>
                  <a:moveTo>
                    <a:pt x="519649" y="1394209"/>
                  </a:moveTo>
                  <a:cubicBezTo>
                    <a:pt x="521074" y="1395113"/>
                    <a:pt x="521964" y="1397010"/>
                    <a:pt x="520896" y="1398999"/>
                  </a:cubicBezTo>
                  <a:cubicBezTo>
                    <a:pt x="510926" y="1418520"/>
                    <a:pt x="503092" y="1438765"/>
                    <a:pt x="494902" y="1459371"/>
                  </a:cubicBezTo>
                  <a:cubicBezTo>
                    <a:pt x="493122" y="1464071"/>
                    <a:pt x="485288" y="1461902"/>
                    <a:pt x="487068" y="1456479"/>
                  </a:cubicBezTo>
                  <a:cubicBezTo>
                    <a:pt x="493834" y="1435511"/>
                    <a:pt x="504872" y="1414905"/>
                    <a:pt x="515198" y="1395384"/>
                  </a:cubicBezTo>
                  <a:cubicBezTo>
                    <a:pt x="516267" y="1393395"/>
                    <a:pt x="518225" y="1393305"/>
                    <a:pt x="519649" y="1394209"/>
                  </a:cubicBezTo>
                  <a:close/>
                  <a:moveTo>
                    <a:pt x="767591" y="1362180"/>
                  </a:moveTo>
                  <a:cubicBezTo>
                    <a:pt x="768311" y="1359657"/>
                    <a:pt x="772267" y="1360378"/>
                    <a:pt x="772267" y="1362901"/>
                  </a:cubicBezTo>
                  <a:cubicBezTo>
                    <a:pt x="772267" y="1384887"/>
                    <a:pt x="751408" y="1407593"/>
                    <a:pt x="739900" y="1424894"/>
                  </a:cubicBezTo>
                  <a:cubicBezTo>
                    <a:pt x="719761" y="1454809"/>
                    <a:pt x="698183" y="1483282"/>
                    <a:pt x="679483" y="1513918"/>
                  </a:cubicBezTo>
                  <a:cubicBezTo>
                    <a:pt x="660422" y="1544915"/>
                    <a:pt x="642441" y="1576271"/>
                    <a:pt x="623381" y="1606907"/>
                  </a:cubicBezTo>
                  <a:cubicBezTo>
                    <a:pt x="604680" y="1636462"/>
                    <a:pt x="582023" y="1666377"/>
                    <a:pt x="568358" y="1698815"/>
                  </a:cubicBezTo>
                  <a:cubicBezTo>
                    <a:pt x="564042" y="1708547"/>
                    <a:pt x="550376" y="1702420"/>
                    <a:pt x="554692" y="1692688"/>
                  </a:cubicBezTo>
                  <a:cubicBezTo>
                    <a:pt x="568358" y="1662413"/>
                    <a:pt x="588856" y="1634660"/>
                    <a:pt x="606118" y="1606547"/>
                  </a:cubicBezTo>
                  <a:cubicBezTo>
                    <a:pt x="624100" y="1578074"/>
                    <a:pt x="641002" y="1548879"/>
                    <a:pt x="658624" y="1520766"/>
                  </a:cubicBezTo>
                  <a:cubicBezTo>
                    <a:pt x="678044" y="1490130"/>
                    <a:pt x="698902" y="1461657"/>
                    <a:pt x="720480" y="1432463"/>
                  </a:cubicBezTo>
                  <a:cubicBezTo>
                    <a:pt x="735584" y="1412279"/>
                    <a:pt x="760758" y="1387049"/>
                    <a:pt x="767591" y="1362180"/>
                  </a:cubicBezTo>
                  <a:close/>
                  <a:moveTo>
                    <a:pt x="509777" y="1355925"/>
                  </a:moveTo>
                  <a:cubicBezTo>
                    <a:pt x="512119" y="1356557"/>
                    <a:pt x="513830" y="1358543"/>
                    <a:pt x="512569" y="1361251"/>
                  </a:cubicBezTo>
                  <a:cubicBezTo>
                    <a:pt x="501760" y="1387971"/>
                    <a:pt x="490231" y="1415413"/>
                    <a:pt x="476180" y="1440327"/>
                  </a:cubicBezTo>
                  <a:cubicBezTo>
                    <a:pt x="472938" y="1445021"/>
                    <a:pt x="464651" y="1441771"/>
                    <a:pt x="466813" y="1435994"/>
                  </a:cubicBezTo>
                  <a:cubicBezTo>
                    <a:pt x="476901" y="1409635"/>
                    <a:pt x="492393" y="1384721"/>
                    <a:pt x="503201" y="1358723"/>
                  </a:cubicBezTo>
                  <a:cubicBezTo>
                    <a:pt x="504462" y="1356015"/>
                    <a:pt x="507435" y="1355293"/>
                    <a:pt x="509777" y="1355925"/>
                  </a:cubicBezTo>
                  <a:close/>
                  <a:moveTo>
                    <a:pt x="320966" y="1338370"/>
                  </a:moveTo>
                  <a:cubicBezTo>
                    <a:pt x="326356" y="1354602"/>
                    <a:pt x="341807" y="1366145"/>
                    <a:pt x="351868" y="1379851"/>
                  </a:cubicBezTo>
                  <a:cubicBezTo>
                    <a:pt x="358696" y="1388508"/>
                    <a:pt x="366242" y="1397887"/>
                    <a:pt x="371632" y="1407626"/>
                  </a:cubicBezTo>
                  <a:cubicBezTo>
                    <a:pt x="385646" y="1432154"/>
                    <a:pt x="400019" y="1455961"/>
                    <a:pt x="415830" y="1479407"/>
                  </a:cubicBezTo>
                  <a:cubicBezTo>
                    <a:pt x="433796" y="1506099"/>
                    <a:pt x="455716" y="1529906"/>
                    <a:pt x="475479" y="1555155"/>
                  </a:cubicBezTo>
                  <a:cubicBezTo>
                    <a:pt x="491649" y="1575355"/>
                    <a:pt x="506382" y="1596636"/>
                    <a:pt x="523629" y="1616115"/>
                  </a:cubicBezTo>
                  <a:cubicBezTo>
                    <a:pt x="529379" y="1622607"/>
                    <a:pt x="519317" y="1632346"/>
                    <a:pt x="513568" y="1625854"/>
                  </a:cubicBezTo>
                  <a:cubicBezTo>
                    <a:pt x="493086" y="1602047"/>
                    <a:pt x="475838" y="1576076"/>
                    <a:pt x="456075" y="1551187"/>
                  </a:cubicBezTo>
                  <a:cubicBezTo>
                    <a:pt x="438827" y="1529545"/>
                    <a:pt x="420501" y="1508624"/>
                    <a:pt x="405768" y="1485178"/>
                  </a:cubicBezTo>
                  <a:cubicBezTo>
                    <a:pt x="387442" y="1456682"/>
                    <a:pt x="372350" y="1426743"/>
                    <a:pt x="354384" y="1398608"/>
                  </a:cubicBezTo>
                  <a:cubicBezTo>
                    <a:pt x="341807" y="1379851"/>
                    <a:pt x="321325" y="1361816"/>
                    <a:pt x="317372" y="1339091"/>
                  </a:cubicBezTo>
                  <a:cubicBezTo>
                    <a:pt x="317013" y="1336567"/>
                    <a:pt x="319888" y="1335845"/>
                    <a:pt x="320966" y="1338370"/>
                  </a:cubicBezTo>
                  <a:close/>
                  <a:moveTo>
                    <a:pt x="500942" y="1323568"/>
                  </a:moveTo>
                  <a:cubicBezTo>
                    <a:pt x="502900" y="1324738"/>
                    <a:pt x="504146" y="1327167"/>
                    <a:pt x="502722" y="1329686"/>
                  </a:cubicBezTo>
                  <a:cubicBezTo>
                    <a:pt x="486703" y="1359912"/>
                    <a:pt x="472463" y="1391217"/>
                    <a:pt x="458224" y="1422163"/>
                  </a:cubicBezTo>
                  <a:cubicBezTo>
                    <a:pt x="456088" y="1427560"/>
                    <a:pt x="447188" y="1423602"/>
                    <a:pt x="448968" y="1418205"/>
                  </a:cubicBezTo>
                  <a:cubicBezTo>
                    <a:pt x="459648" y="1385460"/>
                    <a:pt x="478515" y="1354514"/>
                    <a:pt x="494891" y="1325008"/>
                  </a:cubicBezTo>
                  <a:cubicBezTo>
                    <a:pt x="496315" y="1322489"/>
                    <a:pt x="498984" y="1322399"/>
                    <a:pt x="500942" y="1323568"/>
                  </a:cubicBezTo>
                  <a:close/>
                  <a:moveTo>
                    <a:pt x="484827" y="1298277"/>
                  </a:moveTo>
                  <a:cubicBezTo>
                    <a:pt x="486836" y="1299483"/>
                    <a:pt x="488087" y="1302074"/>
                    <a:pt x="486479" y="1304933"/>
                  </a:cubicBezTo>
                  <a:cubicBezTo>
                    <a:pt x="472192" y="1331375"/>
                    <a:pt x="458976" y="1358533"/>
                    <a:pt x="445046" y="1384975"/>
                  </a:cubicBezTo>
                  <a:cubicBezTo>
                    <a:pt x="441831" y="1391050"/>
                    <a:pt x="432901" y="1385332"/>
                    <a:pt x="435759" y="1379258"/>
                  </a:cubicBezTo>
                  <a:cubicBezTo>
                    <a:pt x="448975" y="1352458"/>
                    <a:pt x="463619" y="1326015"/>
                    <a:pt x="478621" y="1299930"/>
                  </a:cubicBezTo>
                  <a:cubicBezTo>
                    <a:pt x="480050" y="1297250"/>
                    <a:pt x="482818" y="1297071"/>
                    <a:pt x="484827" y="1298277"/>
                  </a:cubicBezTo>
                  <a:close/>
                  <a:moveTo>
                    <a:pt x="480856" y="1263258"/>
                  </a:moveTo>
                  <a:cubicBezTo>
                    <a:pt x="481923" y="1263933"/>
                    <a:pt x="482634" y="1265373"/>
                    <a:pt x="481923" y="1266994"/>
                  </a:cubicBezTo>
                  <a:cubicBezTo>
                    <a:pt x="464495" y="1300484"/>
                    <a:pt x="446000" y="1333613"/>
                    <a:pt x="429639" y="1368183"/>
                  </a:cubicBezTo>
                  <a:cubicBezTo>
                    <a:pt x="427505" y="1373585"/>
                    <a:pt x="418613" y="1368544"/>
                    <a:pt x="421814" y="1362782"/>
                  </a:cubicBezTo>
                  <a:cubicBezTo>
                    <a:pt x="439242" y="1329292"/>
                    <a:pt x="458804" y="1297243"/>
                    <a:pt x="477655" y="1264113"/>
                  </a:cubicBezTo>
                  <a:cubicBezTo>
                    <a:pt x="478366" y="1262673"/>
                    <a:pt x="479789" y="1262583"/>
                    <a:pt x="480856" y="1263258"/>
                  </a:cubicBezTo>
                  <a:close/>
                  <a:moveTo>
                    <a:pt x="465405" y="1233947"/>
                  </a:moveTo>
                  <a:cubicBezTo>
                    <a:pt x="467778" y="1234666"/>
                    <a:pt x="469569" y="1236824"/>
                    <a:pt x="468494" y="1239701"/>
                  </a:cubicBezTo>
                  <a:cubicBezTo>
                    <a:pt x="460256" y="1260200"/>
                    <a:pt x="450944" y="1280339"/>
                    <a:pt x="440916" y="1300119"/>
                  </a:cubicBezTo>
                  <a:cubicBezTo>
                    <a:pt x="434827" y="1312706"/>
                    <a:pt x="431604" y="1328170"/>
                    <a:pt x="421575" y="1338239"/>
                  </a:cubicBezTo>
                  <a:cubicBezTo>
                    <a:pt x="418352" y="1341836"/>
                    <a:pt x="412263" y="1338239"/>
                    <a:pt x="414054" y="1333924"/>
                  </a:cubicBezTo>
                  <a:cubicBezTo>
                    <a:pt x="426231" y="1300478"/>
                    <a:pt x="445572" y="1269910"/>
                    <a:pt x="458824" y="1236824"/>
                  </a:cubicBezTo>
                  <a:cubicBezTo>
                    <a:pt x="460077" y="1233947"/>
                    <a:pt x="463032" y="1233228"/>
                    <a:pt x="465405" y="1233947"/>
                  </a:cubicBezTo>
                  <a:close/>
                  <a:moveTo>
                    <a:pt x="448317" y="1208004"/>
                  </a:moveTo>
                  <a:cubicBezTo>
                    <a:pt x="450414" y="1209311"/>
                    <a:pt x="451753" y="1212015"/>
                    <a:pt x="450325" y="1214900"/>
                  </a:cubicBezTo>
                  <a:cubicBezTo>
                    <a:pt x="430333" y="1252763"/>
                    <a:pt x="407843" y="1289183"/>
                    <a:pt x="390350" y="1328848"/>
                  </a:cubicBezTo>
                  <a:cubicBezTo>
                    <a:pt x="387851" y="1333897"/>
                    <a:pt x="378926" y="1329930"/>
                    <a:pt x="381068" y="1324521"/>
                  </a:cubicBezTo>
                  <a:cubicBezTo>
                    <a:pt x="395705" y="1283774"/>
                    <a:pt x="421409" y="1247714"/>
                    <a:pt x="441757" y="1209491"/>
                  </a:cubicBezTo>
                  <a:cubicBezTo>
                    <a:pt x="443364" y="1206787"/>
                    <a:pt x="446220" y="1206696"/>
                    <a:pt x="448317" y="1208004"/>
                  </a:cubicBezTo>
                  <a:close/>
                  <a:moveTo>
                    <a:pt x="434854" y="1183482"/>
                  </a:moveTo>
                  <a:cubicBezTo>
                    <a:pt x="436622" y="1184522"/>
                    <a:pt x="437801" y="1186784"/>
                    <a:pt x="436713" y="1189317"/>
                  </a:cubicBezTo>
                  <a:cubicBezTo>
                    <a:pt x="420394" y="1225145"/>
                    <a:pt x="400812" y="1260248"/>
                    <a:pt x="379780" y="1293180"/>
                  </a:cubicBezTo>
                  <a:cubicBezTo>
                    <a:pt x="376154" y="1298970"/>
                    <a:pt x="367813" y="1293904"/>
                    <a:pt x="370714" y="1288114"/>
                  </a:cubicBezTo>
                  <a:cubicBezTo>
                    <a:pt x="388846" y="1252648"/>
                    <a:pt x="412054" y="1220802"/>
                    <a:pt x="429460" y="1184975"/>
                  </a:cubicBezTo>
                  <a:cubicBezTo>
                    <a:pt x="430729" y="1182622"/>
                    <a:pt x="433086" y="1182441"/>
                    <a:pt x="434854" y="1183482"/>
                  </a:cubicBezTo>
                  <a:close/>
                  <a:moveTo>
                    <a:pt x="873396" y="1163785"/>
                  </a:moveTo>
                  <a:cubicBezTo>
                    <a:pt x="874881" y="1164639"/>
                    <a:pt x="875781" y="1166439"/>
                    <a:pt x="874521" y="1168419"/>
                  </a:cubicBezTo>
                  <a:cubicBezTo>
                    <a:pt x="850757" y="1208731"/>
                    <a:pt x="822673" y="1246883"/>
                    <a:pt x="798910" y="1287555"/>
                  </a:cubicBezTo>
                  <a:cubicBezTo>
                    <a:pt x="775507" y="1327147"/>
                    <a:pt x="751023" y="1365300"/>
                    <a:pt x="725819" y="1403812"/>
                  </a:cubicBezTo>
                  <a:cubicBezTo>
                    <a:pt x="676132" y="1479757"/>
                    <a:pt x="620684" y="1550663"/>
                    <a:pt x="579278" y="1632007"/>
                  </a:cubicBezTo>
                  <a:cubicBezTo>
                    <a:pt x="575318" y="1640285"/>
                    <a:pt x="563076" y="1633087"/>
                    <a:pt x="567037" y="1624808"/>
                  </a:cubicBezTo>
                  <a:cubicBezTo>
                    <a:pt x="609523" y="1540585"/>
                    <a:pt x="666771" y="1467519"/>
                    <a:pt x="718258" y="1389415"/>
                  </a:cubicBezTo>
                  <a:cubicBezTo>
                    <a:pt x="743462" y="1351262"/>
                    <a:pt x="768306" y="1312750"/>
                    <a:pt x="793149" y="1274238"/>
                  </a:cubicBezTo>
                  <a:cubicBezTo>
                    <a:pt x="817633" y="1236805"/>
                    <a:pt x="845357" y="1202252"/>
                    <a:pt x="868760" y="1164819"/>
                  </a:cubicBezTo>
                  <a:cubicBezTo>
                    <a:pt x="869840" y="1163020"/>
                    <a:pt x="871910" y="1162930"/>
                    <a:pt x="873396" y="1163785"/>
                  </a:cubicBezTo>
                  <a:close/>
                  <a:moveTo>
                    <a:pt x="431061" y="1144021"/>
                  </a:moveTo>
                  <a:cubicBezTo>
                    <a:pt x="432414" y="1144608"/>
                    <a:pt x="433406" y="1145963"/>
                    <a:pt x="432684" y="1147588"/>
                  </a:cubicBezTo>
                  <a:cubicBezTo>
                    <a:pt x="416088" y="1188765"/>
                    <a:pt x="389389" y="1226330"/>
                    <a:pt x="366659" y="1264256"/>
                  </a:cubicBezTo>
                  <a:cubicBezTo>
                    <a:pt x="366298" y="1265700"/>
                    <a:pt x="365576" y="1267145"/>
                    <a:pt x="363772" y="1267868"/>
                  </a:cubicBezTo>
                  <a:cubicBezTo>
                    <a:pt x="359082" y="1270396"/>
                    <a:pt x="355113" y="1265339"/>
                    <a:pt x="357278" y="1261005"/>
                  </a:cubicBezTo>
                  <a:cubicBezTo>
                    <a:pt x="377122" y="1220550"/>
                    <a:pt x="408150" y="1186598"/>
                    <a:pt x="427272" y="1145060"/>
                  </a:cubicBezTo>
                  <a:cubicBezTo>
                    <a:pt x="427994" y="1143615"/>
                    <a:pt x="429708" y="1143434"/>
                    <a:pt x="431061" y="1144021"/>
                  </a:cubicBezTo>
                  <a:close/>
                  <a:moveTo>
                    <a:pt x="419299" y="1118023"/>
                  </a:moveTo>
                  <a:cubicBezTo>
                    <a:pt x="420839" y="1118970"/>
                    <a:pt x="421745" y="1120955"/>
                    <a:pt x="420477" y="1123120"/>
                  </a:cubicBezTo>
                  <a:cubicBezTo>
                    <a:pt x="399092" y="1158839"/>
                    <a:pt x="376621" y="1194197"/>
                    <a:pt x="354512" y="1229555"/>
                  </a:cubicBezTo>
                  <a:cubicBezTo>
                    <a:pt x="351612" y="1233884"/>
                    <a:pt x="344001" y="1230637"/>
                    <a:pt x="346176" y="1225947"/>
                  </a:cubicBezTo>
                  <a:cubicBezTo>
                    <a:pt x="362486" y="1187342"/>
                    <a:pt x="392206" y="1154148"/>
                    <a:pt x="414315" y="1119151"/>
                  </a:cubicBezTo>
                  <a:cubicBezTo>
                    <a:pt x="415584" y="1117166"/>
                    <a:pt x="417758" y="1117076"/>
                    <a:pt x="419299" y="1118023"/>
                  </a:cubicBezTo>
                  <a:close/>
                  <a:moveTo>
                    <a:pt x="359181" y="1107976"/>
                  </a:moveTo>
                  <a:cubicBezTo>
                    <a:pt x="361273" y="1109247"/>
                    <a:pt x="362455" y="1111881"/>
                    <a:pt x="360636" y="1114606"/>
                  </a:cubicBezTo>
                  <a:cubicBezTo>
                    <a:pt x="348631" y="1133498"/>
                    <a:pt x="337353" y="1153117"/>
                    <a:pt x="324256" y="1171282"/>
                  </a:cubicBezTo>
                  <a:cubicBezTo>
                    <a:pt x="320255" y="1176732"/>
                    <a:pt x="312251" y="1171646"/>
                    <a:pt x="315161" y="1165833"/>
                  </a:cubicBezTo>
                  <a:cubicBezTo>
                    <a:pt x="326075" y="1146214"/>
                    <a:pt x="339536" y="1127685"/>
                    <a:pt x="352269" y="1109520"/>
                  </a:cubicBezTo>
                  <a:cubicBezTo>
                    <a:pt x="354088" y="1106795"/>
                    <a:pt x="357089" y="1106704"/>
                    <a:pt x="359181" y="1107976"/>
                  </a:cubicBezTo>
                  <a:close/>
                  <a:moveTo>
                    <a:pt x="412849" y="1075845"/>
                  </a:moveTo>
                  <a:cubicBezTo>
                    <a:pt x="414574" y="1076341"/>
                    <a:pt x="415936" y="1077874"/>
                    <a:pt x="415210" y="1080037"/>
                  </a:cubicBezTo>
                  <a:cubicBezTo>
                    <a:pt x="397048" y="1124032"/>
                    <a:pt x="365809" y="1164420"/>
                    <a:pt x="342562" y="1205890"/>
                  </a:cubicBezTo>
                  <a:cubicBezTo>
                    <a:pt x="339292" y="1211660"/>
                    <a:pt x="331301" y="1206611"/>
                    <a:pt x="333844" y="1200841"/>
                  </a:cubicBezTo>
                  <a:cubicBezTo>
                    <a:pt x="354912" y="1157568"/>
                    <a:pt x="389057" y="1121868"/>
                    <a:pt x="408308" y="1077874"/>
                  </a:cubicBezTo>
                  <a:cubicBezTo>
                    <a:pt x="409035" y="1075890"/>
                    <a:pt x="411124" y="1075350"/>
                    <a:pt x="412849" y="1075845"/>
                  </a:cubicBezTo>
                  <a:close/>
                  <a:moveTo>
                    <a:pt x="318103" y="1072821"/>
                  </a:moveTo>
                  <a:cubicBezTo>
                    <a:pt x="322041" y="1069145"/>
                    <a:pt x="327768" y="1075027"/>
                    <a:pt x="323830" y="1078704"/>
                  </a:cubicBezTo>
                  <a:cubicBezTo>
                    <a:pt x="315955" y="1085689"/>
                    <a:pt x="309870" y="1095982"/>
                    <a:pt x="300562" y="1101129"/>
                  </a:cubicBezTo>
                  <a:cubicBezTo>
                    <a:pt x="296267" y="1103702"/>
                    <a:pt x="291613" y="1097453"/>
                    <a:pt x="295551" y="1094144"/>
                  </a:cubicBezTo>
                  <a:cubicBezTo>
                    <a:pt x="299488" y="1090835"/>
                    <a:pt x="303426" y="1087159"/>
                    <a:pt x="307364" y="1083483"/>
                  </a:cubicBezTo>
                  <a:cubicBezTo>
                    <a:pt x="310943" y="1079806"/>
                    <a:pt x="314165" y="1076130"/>
                    <a:pt x="318103" y="1072821"/>
                  </a:cubicBezTo>
                  <a:close/>
                  <a:moveTo>
                    <a:pt x="355547" y="1071010"/>
                  </a:moveTo>
                  <a:cubicBezTo>
                    <a:pt x="357170" y="1072311"/>
                    <a:pt x="358072" y="1074553"/>
                    <a:pt x="356629" y="1076526"/>
                  </a:cubicBezTo>
                  <a:cubicBezTo>
                    <a:pt x="344001" y="1093029"/>
                    <a:pt x="333899" y="1117783"/>
                    <a:pt x="314415" y="1128187"/>
                  </a:cubicBezTo>
                  <a:cubicBezTo>
                    <a:pt x="309725" y="1130698"/>
                    <a:pt x="304313" y="1124241"/>
                    <a:pt x="308643" y="1120653"/>
                  </a:cubicBezTo>
                  <a:cubicBezTo>
                    <a:pt x="325961" y="1106303"/>
                    <a:pt x="336424" y="1088006"/>
                    <a:pt x="350135" y="1071145"/>
                  </a:cubicBezTo>
                  <a:cubicBezTo>
                    <a:pt x="351578" y="1069351"/>
                    <a:pt x="353923" y="1069710"/>
                    <a:pt x="355547" y="1071010"/>
                  </a:cubicBezTo>
                  <a:close/>
                  <a:moveTo>
                    <a:pt x="291800" y="1068046"/>
                  </a:moveTo>
                  <a:cubicBezTo>
                    <a:pt x="293481" y="1066214"/>
                    <a:pt x="295722" y="1066672"/>
                    <a:pt x="297123" y="1068046"/>
                  </a:cubicBezTo>
                  <a:cubicBezTo>
                    <a:pt x="298523" y="1069419"/>
                    <a:pt x="299084" y="1071709"/>
                    <a:pt x="297403" y="1073541"/>
                  </a:cubicBezTo>
                  <a:cubicBezTo>
                    <a:pt x="295162" y="1075739"/>
                    <a:pt x="293294" y="1077571"/>
                    <a:pt x="290679" y="1079769"/>
                  </a:cubicBezTo>
                  <a:cubicBezTo>
                    <a:pt x="287317" y="1083066"/>
                    <a:pt x="282088" y="1077571"/>
                    <a:pt x="285450" y="1073907"/>
                  </a:cubicBezTo>
                  <a:close/>
                  <a:moveTo>
                    <a:pt x="777657" y="912757"/>
                  </a:moveTo>
                  <a:cubicBezTo>
                    <a:pt x="781995" y="908807"/>
                    <a:pt x="788140" y="914911"/>
                    <a:pt x="783802" y="919220"/>
                  </a:cubicBezTo>
                  <a:cubicBezTo>
                    <a:pt x="757054" y="946510"/>
                    <a:pt x="712594" y="954410"/>
                    <a:pt x="677894" y="967337"/>
                  </a:cubicBezTo>
                  <a:cubicBezTo>
                    <a:pt x="673918" y="968773"/>
                    <a:pt x="671026" y="961951"/>
                    <a:pt x="675002" y="960155"/>
                  </a:cubicBezTo>
                  <a:cubicBezTo>
                    <a:pt x="708618" y="945074"/>
                    <a:pt x="749102" y="936815"/>
                    <a:pt x="777657" y="912757"/>
                  </a:cubicBezTo>
                  <a:close/>
                  <a:moveTo>
                    <a:pt x="796308" y="880452"/>
                  </a:moveTo>
                  <a:cubicBezTo>
                    <a:pt x="799548" y="878645"/>
                    <a:pt x="802428" y="883704"/>
                    <a:pt x="799188" y="885873"/>
                  </a:cubicBezTo>
                  <a:cubicBezTo>
                    <a:pt x="738704" y="925986"/>
                    <a:pt x="674621" y="951283"/>
                    <a:pt x="603696" y="966822"/>
                  </a:cubicBezTo>
                  <a:cubicBezTo>
                    <a:pt x="601896" y="967184"/>
                    <a:pt x="601176" y="964293"/>
                    <a:pt x="602976" y="963931"/>
                  </a:cubicBezTo>
                  <a:cubicBezTo>
                    <a:pt x="670660" y="941526"/>
                    <a:pt x="734384" y="915867"/>
                    <a:pt x="796308" y="880452"/>
                  </a:cubicBezTo>
                  <a:close/>
                  <a:moveTo>
                    <a:pt x="833115" y="816814"/>
                  </a:moveTo>
                  <a:cubicBezTo>
                    <a:pt x="836715" y="813557"/>
                    <a:pt x="842116" y="818623"/>
                    <a:pt x="838516" y="821880"/>
                  </a:cubicBezTo>
                  <a:cubicBezTo>
                    <a:pt x="814752" y="841420"/>
                    <a:pt x="793149" y="864579"/>
                    <a:pt x="766145" y="879053"/>
                  </a:cubicBezTo>
                  <a:cubicBezTo>
                    <a:pt x="738421" y="893528"/>
                    <a:pt x="710697" y="909088"/>
                    <a:pt x="681893" y="921029"/>
                  </a:cubicBezTo>
                  <a:cubicBezTo>
                    <a:pt x="622125" y="946359"/>
                    <a:pt x="561276" y="960833"/>
                    <a:pt x="496107" y="959386"/>
                  </a:cubicBezTo>
                  <a:cubicBezTo>
                    <a:pt x="493226" y="959386"/>
                    <a:pt x="493586" y="955405"/>
                    <a:pt x="496107" y="955405"/>
                  </a:cubicBezTo>
                  <a:cubicBezTo>
                    <a:pt x="561276" y="952511"/>
                    <a:pt x="624645" y="934418"/>
                    <a:pt x="684053" y="908002"/>
                  </a:cubicBezTo>
                  <a:cubicBezTo>
                    <a:pt x="710337" y="896784"/>
                    <a:pt x="735541" y="882672"/>
                    <a:pt x="761104" y="870007"/>
                  </a:cubicBezTo>
                  <a:cubicBezTo>
                    <a:pt x="788108" y="856618"/>
                    <a:pt x="809711" y="835269"/>
                    <a:pt x="833115" y="816814"/>
                  </a:cubicBezTo>
                  <a:close/>
                  <a:moveTo>
                    <a:pt x="88905" y="664228"/>
                  </a:moveTo>
                  <a:cubicBezTo>
                    <a:pt x="90869" y="664273"/>
                    <a:pt x="92788" y="665622"/>
                    <a:pt x="92788" y="668139"/>
                  </a:cubicBezTo>
                  <a:cubicBezTo>
                    <a:pt x="94615" y="704818"/>
                    <a:pt x="102290" y="739699"/>
                    <a:pt x="109599" y="775299"/>
                  </a:cubicBezTo>
                  <a:cubicBezTo>
                    <a:pt x="113985" y="797595"/>
                    <a:pt x="115081" y="825643"/>
                    <a:pt x="129700" y="844342"/>
                  </a:cubicBezTo>
                  <a:cubicBezTo>
                    <a:pt x="134086" y="849736"/>
                    <a:pt x="126411" y="857648"/>
                    <a:pt x="121660" y="851894"/>
                  </a:cubicBezTo>
                  <a:cubicBezTo>
                    <a:pt x="104117" y="831037"/>
                    <a:pt x="100828" y="804787"/>
                    <a:pt x="95711" y="778895"/>
                  </a:cubicBezTo>
                  <a:cubicBezTo>
                    <a:pt x="88402" y="742216"/>
                    <a:pt x="83651" y="705897"/>
                    <a:pt x="84747" y="668139"/>
                  </a:cubicBezTo>
                  <a:cubicBezTo>
                    <a:pt x="84930" y="665442"/>
                    <a:pt x="86940" y="664184"/>
                    <a:pt x="88905" y="664228"/>
                  </a:cubicBezTo>
                  <a:close/>
                  <a:moveTo>
                    <a:pt x="8166" y="553417"/>
                  </a:moveTo>
                  <a:cubicBezTo>
                    <a:pt x="8529" y="551620"/>
                    <a:pt x="11792" y="551979"/>
                    <a:pt x="11429" y="554137"/>
                  </a:cubicBezTo>
                  <a:cubicBezTo>
                    <a:pt x="5991" y="601951"/>
                    <a:pt x="13242" y="651204"/>
                    <a:pt x="17956" y="699379"/>
                  </a:cubicBezTo>
                  <a:cubicBezTo>
                    <a:pt x="20494" y="724545"/>
                    <a:pt x="29921" y="748272"/>
                    <a:pt x="33909" y="773078"/>
                  </a:cubicBezTo>
                  <a:cubicBezTo>
                    <a:pt x="36810" y="789256"/>
                    <a:pt x="38260" y="806513"/>
                    <a:pt x="47687" y="819455"/>
                  </a:cubicBezTo>
                  <a:cubicBezTo>
                    <a:pt x="53125" y="827005"/>
                    <a:pt x="40798" y="833836"/>
                    <a:pt x="35722" y="826645"/>
                  </a:cubicBezTo>
                  <a:cubicBezTo>
                    <a:pt x="24845" y="811906"/>
                    <a:pt x="23757" y="793930"/>
                    <a:pt x="20494" y="776674"/>
                  </a:cubicBezTo>
                  <a:cubicBezTo>
                    <a:pt x="16505" y="753305"/>
                    <a:pt x="7078" y="731016"/>
                    <a:pt x="5266" y="706929"/>
                  </a:cubicBezTo>
                  <a:cubicBezTo>
                    <a:pt x="915" y="655518"/>
                    <a:pt x="-5249" y="604108"/>
                    <a:pt x="8166" y="553417"/>
                  </a:cubicBezTo>
                  <a:close/>
                  <a:moveTo>
                    <a:pt x="497470" y="371720"/>
                  </a:moveTo>
                  <a:cubicBezTo>
                    <a:pt x="507154" y="370645"/>
                    <a:pt x="506796" y="385692"/>
                    <a:pt x="497470" y="386409"/>
                  </a:cubicBezTo>
                  <a:cubicBezTo>
                    <a:pt x="465904" y="388558"/>
                    <a:pt x="435774" y="398232"/>
                    <a:pt x="407437" y="411846"/>
                  </a:cubicBezTo>
                  <a:cubicBezTo>
                    <a:pt x="386633" y="421519"/>
                    <a:pt x="361165" y="434417"/>
                    <a:pt x="354350" y="458062"/>
                  </a:cubicBezTo>
                  <a:cubicBezTo>
                    <a:pt x="352915" y="462362"/>
                    <a:pt x="347176" y="460570"/>
                    <a:pt x="347894" y="456629"/>
                  </a:cubicBezTo>
                  <a:cubicBezTo>
                    <a:pt x="352915" y="429759"/>
                    <a:pt x="378741" y="412562"/>
                    <a:pt x="401698" y="401098"/>
                  </a:cubicBezTo>
                  <a:cubicBezTo>
                    <a:pt x="432187" y="385692"/>
                    <a:pt x="463394" y="374586"/>
                    <a:pt x="497470" y="371720"/>
                  </a:cubicBezTo>
                  <a:close/>
                  <a:moveTo>
                    <a:pt x="505012" y="327865"/>
                  </a:moveTo>
                  <a:cubicBezTo>
                    <a:pt x="520034" y="326553"/>
                    <a:pt x="534860" y="326869"/>
                    <a:pt x="549010" y="329210"/>
                  </a:cubicBezTo>
                  <a:cubicBezTo>
                    <a:pt x="554778" y="329930"/>
                    <a:pt x="554057" y="339295"/>
                    <a:pt x="549010" y="340376"/>
                  </a:cubicBezTo>
                  <a:cubicBezTo>
                    <a:pt x="521972" y="345058"/>
                    <a:pt x="494574" y="343617"/>
                    <a:pt x="467537" y="350101"/>
                  </a:cubicBezTo>
                  <a:cubicBezTo>
                    <a:pt x="440499" y="356944"/>
                    <a:pt x="413822" y="366670"/>
                    <a:pt x="389669" y="380717"/>
                  </a:cubicBezTo>
                  <a:cubicBezTo>
                    <a:pt x="350014" y="404489"/>
                    <a:pt x="308917" y="442669"/>
                    <a:pt x="296300" y="488413"/>
                  </a:cubicBezTo>
                  <a:cubicBezTo>
                    <a:pt x="295939" y="490935"/>
                    <a:pt x="291613" y="490575"/>
                    <a:pt x="291613" y="487693"/>
                  </a:cubicBezTo>
                  <a:cubicBezTo>
                    <a:pt x="295218" y="441229"/>
                    <a:pt x="339920" y="396205"/>
                    <a:pt x="377412" y="372793"/>
                  </a:cubicBezTo>
                  <a:cubicBezTo>
                    <a:pt x="413101" y="350371"/>
                    <a:pt x="459944" y="331799"/>
                    <a:pt x="505012" y="327865"/>
                  </a:cubicBezTo>
                  <a:close/>
                  <a:moveTo>
                    <a:pt x="519574" y="301676"/>
                  </a:moveTo>
                  <a:cubicBezTo>
                    <a:pt x="540473" y="301002"/>
                    <a:pt x="561418" y="301900"/>
                    <a:pt x="583530" y="302798"/>
                  </a:cubicBezTo>
                  <a:cubicBezTo>
                    <a:pt x="592879" y="303157"/>
                    <a:pt x="592879" y="317161"/>
                    <a:pt x="583530" y="317161"/>
                  </a:cubicBezTo>
                  <a:cubicBezTo>
                    <a:pt x="563755" y="317161"/>
                    <a:pt x="543979" y="313211"/>
                    <a:pt x="524563" y="314288"/>
                  </a:cubicBezTo>
                  <a:cubicBezTo>
                    <a:pt x="502630" y="315365"/>
                    <a:pt x="481057" y="318597"/>
                    <a:pt x="459843" y="324342"/>
                  </a:cubicBezTo>
                  <a:cubicBezTo>
                    <a:pt x="425685" y="333678"/>
                    <a:pt x="391887" y="345887"/>
                    <a:pt x="362404" y="365995"/>
                  </a:cubicBezTo>
                  <a:cubicBezTo>
                    <a:pt x="331842" y="385745"/>
                    <a:pt x="305594" y="410521"/>
                    <a:pt x="286538" y="442120"/>
                  </a:cubicBezTo>
                  <a:cubicBezTo>
                    <a:pt x="269279" y="471205"/>
                    <a:pt x="249144" y="503881"/>
                    <a:pt x="242312" y="537275"/>
                  </a:cubicBezTo>
                  <a:cubicBezTo>
                    <a:pt x="241953" y="540148"/>
                    <a:pt x="237638" y="539430"/>
                    <a:pt x="237638" y="536557"/>
                  </a:cubicBezTo>
                  <a:cubicBezTo>
                    <a:pt x="239795" y="502445"/>
                    <a:pt x="257773" y="464383"/>
                    <a:pt x="275751" y="435297"/>
                  </a:cubicBezTo>
                  <a:cubicBezTo>
                    <a:pt x="294807" y="404417"/>
                    <a:pt x="318538" y="377845"/>
                    <a:pt x="348741" y="357737"/>
                  </a:cubicBezTo>
                  <a:cubicBezTo>
                    <a:pt x="381820" y="335833"/>
                    <a:pt x="418135" y="319674"/>
                    <a:pt x="455888" y="309979"/>
                  </a:cubicBezTo>
                  <a:cubicBezTo>
                    <a:pt x="477821" y="304593"/>
                    <a:pt x="498675" y="302349"/>
                    <a:pt x="519574" y="301676"/>
                  </a:cubicBezTo>
                  <a:close/>
                  <a:moveTo>
                    <a:pt x="511459" y="288744"/>
                  </a:moveTo>
                  <a:cubicBezTo>
                    <a:pt x="489899" y="289150"/>
                    <a:pt x="468474" y="291130"/>
                    <a:pt x="447589" y="295631"/>
                  </a:cubicBezTo>
                  <a:cubicBezTo>
                    <a:pt x="326601" y="321559"/>
                    <a:pt x="238021" y="421667"/>
                    <a:pt x="212095" y="541220"/>
                  </a:cubicBezTo>
                  <a:cubicBezTo>
                    <a:pt x="211014" y="562826"/>
                    <a:pt x="214255" y="583712"/>
                    <a:pt x="216416" y="605679"/>
                  </a:cubicBezTo>
                  <a:cubicBezTo>
                    <a:pt x="222177" y="662935"/>
                    <a:pt x="238021" y="719831"/>
                    <a:pt x="269708" y="768445"/>
                  </a:cubicBezTo>
                  <a:cubicBezTo>
                    <a:pt x="286272" y="793652"/>
                    <a:pt x="311838" y="812017"/>
                    <a:pt x="330922" y="835063"/>
                  </a:cubicBezTo>
                  <a:cubicBezTo>
                    <a:pt x="339924" y="846226"/>
                    <a:pt x="348566" y="856669"/>
                    <a:pt x="361169" y="863511"/>
                  </a:cubicBezTo>
                  <a:cubicBezTo>
                    <a:pt x="370531" y="868913"/>
                    <a:pt x="380254" y="873954"/>
                    <a:pt x="389976" y="879716"/>
                  </a:cubicBezTo>
                  <a:cubicBezTo>
                    <a:pt x="478917" y="919327"/>
                    <a:pt x="586582" y="906003"/>
                    <a:pt x="674082" y="866752"/>
                  </a:cubicBezTo>
                  <a:cubicBezTo>
                    <a:pt x="776346" y="821379"/>
                    <a:pt x="853404" y="729914"/>
                    <a:pt x="866727" y="616121"/>
                  </a:cubicBezTo>
                  <a:cubicBezTo>
                    <a:pt x="872848" y="562106"/>
                    <a:pt x="872128" y="497288"/>
                    <a:pt x="842961" y="449034"/>
                  </a:cubicBezTo>
                  <a:cubicBezTo>
                    <a:pt x="814515" y="402221"/>
                    <a:pt x="769144" y="363690"/>
                    <a:pt x="721613" y="337763"/>
                  </a:cubicBezTo>
                  <a:cubicBezTo>
                    <a:pt x="677683" y="313997"/>
                    <a:pt x="629792" y="297072"/>
                    <a:pt x="580820" y="289150"/>
                  </a:cubicBezTo>
                  <a:cubicBezTo>
                    <a:pt x="579740" y="290590"/>
                    <a:pt x="578300" y="291310"/>
                    <a:pt x="576139" y="291310"/>
                  </a:cubicBezTo>
                  <a:cubicBezTo>
                    <a:pt x="554714" y="289510"/>
                    <a:pt x="533019" y="288339"/>
                    <a:pt x="511459" y="288744"/>
                  </a:cubicBezTo>
                  <a:close/>
                  <a:moveTo>
                    <a:pt x="554399" y="250546"/>
                  </a:moveTo>
                  <a:cubicBezTo>
                    <a:pt x="641630" y="257888"/>
                    <a:pt x="728455" y="292120"/>
                    <a:pt x="795430" y="346406"/>
                  </a:cubicBezTo>
                  <a:cubicBezTo>
                    <a:pt x="832879" y="377014"/>
                    <a:pt x="869968" y="415905"/>
                    <a:pt x="886532" y="462358"/>
                  </a:cubicBezTo>
                  <a:cubicBezTo>
                    <a:pt x="905256" y="513853"/>
                    <a:pt x="905616" y="574710"/>
                    <a:pt x="896614" y="628005"/>
                  </a:cubicBezTo>
                  <a:cubicBezTo>
                    <a:pt x="878970" y="732794"/>
                    <a:pt x="814875" y="826421"/>
                    <a:pt x="720533" y="876475"/>
                  </a:cubicBezTo>
                  <a:cubicBezTo>
                    <a:pt x="633393" y="922928"/>
                    <a:pt x="518526" y="948135"/>
                    <a:pt x="422023" y="920767"/>
                  </a:cubicBezTo>
                  <a:cubicBezTo>
                    <a:pt x="396458" y="913565"/>
                    <a:pt x="372692" y="903122"/>
                    <a:pt x="350727" y="889439"/>
                  </a:cubicBezTo>
                  <a:cubicBezTo>
                    <a:pt x="341005" y="884757"/>
                    <a:pt x="331642" y="879356"/>
                    <a:pt x="323721" y="871433"/>
                  </a:cubicBezTo>
                  <a:cubicBezTo>
                    <a:pt x="322640" y="870353"/>
                    <a:pt x="321200" y="868913"/>
                    <a:pt x="319760" y="867472"/>
                  </a:cubicBezTo>
                  <a:cubicBezTo>
                    <a:pt x="308597" y="858470"/>
                    <a:pt x="298155" y="848747"/>
                    <a:pt x="288432" y="838304"/>
                  </a:cubicBezTo>
                  <a:cubicBezTo>
                    <a:pt x="280510" y="830022"/>
                    <a:pt x="272949" y="821379"/>
                    <a:pt x="265747" y="812377"/>
                  </a:cubicBezTo>
                  <a:cubicBezTo>
                    <a:pt x="257465" y="803734"/>
                    <a:pt x="250263" y="794372"/>
                    <a:pt x="243782" y="784649"/>
                  </a:cubicBezTo>
                  <a:cubicBezTo>
                    <a:pt x="224337" y="758002"/>
                    <a:pt x="207774" y="729193"/>
                    <a:pt x="197331" y="698225"/>
                  </a:cubicBezTo>
                  <a:cubicBezTo>
                    <a:pt x="186529" y="666896"/>
                    <a:pt x="182208" y="634127"/>
                    <a:pt x="182928" y="601717"/>
                  </a:cubicBezTo>
                  <a:cubicBezTo>
                    <a:pt x="182208" y="591995"/>
                    <a:pt x="181127" y="582272"/>
                    <a:pt x="180407" y="572549"/>
                  </a:cubicBezTo>
                  <a:cubicBezTo>
                    <a:pt x="175726" y="526096"/>
                    <a:pt x="186529" y="474242"/>
                    <a:pt x="209934" y="433550"/>
                  </a:cubicBezTo>
                  <a:cubicBezTo>
                    <a:pt x="225058" y="406903"/>
                    <a:pt x="243782" y="383136"/>
                    <a:pt x="263226" y="359369"/>
                  </a:cubicBezTo>
                  <a:cubicBezTo>
                    <a:pt x="279430" y="339924"/>
                    <a:pt x="295274" y="321559"/>
                    <a:pt x="316879" y="307155"/>
                  </a:cubicBezTo>
                  <a:cubicBezTo>
                    <a:pt x="361169" y="277626"/>
                    <a:pt x="414822" y="259621"/>
                    <a:pt x="467754" y="252419"/>
                  </a:cubicBezTo>
                  <a:cubicBezTo>
                    <a:pt x="496201" y="248638"/>
                    <a:pt x="525323" y="248098"/>
                    <a:pt x="554399" y="250546"/>
                  </a:cubicBezTo>
                  <a:close/>
                  <a:moveTo>
                    <a:pt x="574888" y="120133"/>
                  </a:moveTo>
                  <a:cubicBezTo>
                    <a:pt x="544993" y="119773"/>
                    <a:pt x="515099" y="120853"/>
                    <a:pt x="486285" y="124814"/>
                  </a:cubicBezTo>
                  <a:cubicBezTo>
                    <a:pt x="484484" y="124814"/>
                    <a:pt x="483403" y="125174"/>
                    <a:pt x="481962" y="125534"/>
                  </a:cubicBezTo>
                  <a:lnTo>
                    <a:pt x="481962" y="125174"/>
                  </a:lnTo>
                  <a:cubicBezTo>
                    <a:pt x="395520" y="136696"/>
                    <a:pt x="313761" y="167662"/>
                    <a:pt x="247128" y="223112"/>
                  </a:cubicBezTo>
                  <a:cubicBezTo>
                    <a:pt x="159605" y="295845"/>
                    <a:pt x="91532" y="400265"/>
                    <a:pt x="72443" y="513326"/>
                  </a:cubicBezTo>
                  <a:cubicBezTo>
                    <a:pt x="50112" y="642949"/>
                    <a:pt x="81087" y="777255"/>
                    <a:pt x="126109" y="898957"/>
                  </a:cubicBezTo>
                  <a:cubicBezTo>
                    <a:pt x="173652" y="1028941"/>
                    <a:pt x="261175" y="1140562"/>
                    <a:pt x="333930" y="1256863"/>
                  </a:cubicBezTo>
                  <a:cubicBezTo>
                    <a:pt x="371749" y="1317354"/>
                    <a:pt x="407406" y="1379286"/>
                    <a:pt x="446305" y="1439417"/>
                  </a:cubicBezTo>
                  <a:cubicBezTo>
                    <a:pt x="476920" y="1486946"/>
                    <a:pt x="513658" y="1530874"/>
                    <a:pt x="542832" y="1579843"/>
                  </a:cubicBezTo>
                  <a:lnTo>
                    <a:pt x="544993" y="1583804"/>
                  </a:lnTo>
                  <a:lnTo>
                    <a:pt x="547514" y="1577683"/>
                  </a:lnTo>
                  <a:cubicBezTo>
                    <a:pt x="576328" y="1528714"/>
                    <a:pt x="612706" y="1484065"/>
                    <a:pt x="643321" y="1436176"/>
                  </a:cubicBezTo>
                  <a:cubicBezTo>
                    <a:pt x="681139" y="1376045"/>
                    <a:pt x="716437" y="1313754"/>
                    <a:pt x="753535" y="1252903"/>
                  </a:cubicBezTo>
                  <a:cubicBezTo>
                    <a:pt x="825210" y="1135881"/>
                    <a:pt x="911652" y="1023180"/>
                    <a:pt x="958114" y="892836"/>
                  </a:cubicBezTo>
                  <a:cubicBezTo>
                    <a:pt x="1001695" y="770773"/>
                    <a:pt x="1031230" y="636108"/>
                    <a:pt x="1008179" y="506844"/>
                  </a:cubicBezTo>
                  <a:cubicBezTo>
                    <a:pt x="987288" y="393783"/>
                    <a:pt x="918495" y="290084"/>
                    <a:pt x="830252" y="218071"/>
                  </a:cubicBezTo>
                  <a:cubicBezTo>
                    <a:pt x="762899" y="162981"/>
                    <a:pt x="667093" y="126254"/>
                    <a:pt x="574888" y="120133"/>
                  </a:cubicBezTo>
                  <a:close/>
                  <a:moveTo>
                    <a:pt x="586633" y="85634"/>
                  </a:moveTo>
                  <a:cubicBezTo>
                    <a:pt x="697572" y="101432"/>
                    <a:pt x="814944" y="161180"/>
                    <a:pt x="875994" y="216271"/>
                  </a:cubicBezTo>
                  <a:cubicBezTo>
                    <a:pt x="957754" y="290084"/>
                    <a:pt x="1017903" y="391263"/>
                    <a:pt x="1039154" y="498923"/>
                  </a:cubicBezTo>
                  <a:cubicBezTo>
                    <a:pt x="1064366" y="623866"/>
                    <a:pt x="1038073" y="755291"/>
                    <a:pt x="999895" y="874473"/>
                  </a:cubicBezTo>
                  <a:cubicBezTo>
                    <a:pt x="955953" y="1010938"/>
                    <a:pt x="870952" y="1128680"/>
                    <a:pt x="794595" y="1248222"/>
                  </a:cubicBezTo>
                  <a:cubicBezTo>
                    <a:pt x="754615" y="1310873"/>
                    <a:pt x="716437" y="1374245"/>
                    <a:pt x="676097" y="1436537"/>
                  </a:cubicBezTo>
                  <a:cubicBezTo>
                    <a:pt x="638279" y="1494507"/>
                    <a:pt x="593257" y="1555358"/>
                    <a:pt x="559040" y="1615490"/>
                  </a:cubicBezTo>
                  <a:cubicBezTo>
                    <a:pt x="559040" y="1615850"/>
                    <a:pt x="559040" y="1616210"/>
                    <a:pt x="559040" y="1616210"/>
                  </a:cubicBezTo>
                  <a:cubicBezTo>
                    <a:pt x="550396" y="1629172"/>
                    <a:pt x="536709" y="1627372"/>
                    <a:pt x="534548" y="1611889"/>
                  </a:cubicBezTo>
                  <a:cubicBezTo>
                    <a:pt x="534548" y="1611529"/>
                    <a:pt x="534548" y="1611529"/>
                    <a:pt x="534548" y="1611529"/>
                  </a:cubicBezTo>
                  <a:cubicBezTo>
                    <a:pt x="534548" y="1612249"/>
                    <a:pt x="534548" y="1612609"/>
                    <a:pt x="533107" y="1610089"/>
                  </a:cubicBezTo>
                  <a:cubicBezTo>
                    <a:pt x="498531" y="1549957"/>
                    <a:pt x="451348" y="1497748"/>
                    <a:pt x="413169" y="1439777"/>
                  </a:cubicBezTo>
                  <a:cubicBezTo>
                    <a:pt x="372469" y="1378206"/>
                    <a:pt x="333570" y="1315194"/>
                    <a:pt x="292870" y="1252903"/>
                  </a:cubicBezTo>
                  <a:cubicBezTo>
                    <a:pt x="215072" y="1133721"/>
                    <a:pt x="128991" y="1017059"/>
                    <a:pt x="83969" y="880594"/>
                  </a:cubicBezTo>
                  <a:cubicBezTo>
                    <a:pt x="44709" y="761772"/>
                    <a:pt x="16976" y="631067"/>
                    <a:pt x="40748" y="506124"/>
                  </a:cubicBezTo>
                  <a:cubicBezTo>
                    <a:pt x="61277" y="398104"/>
                    <a:pt x="120707" y="296205"/>
                    <a:pt x="201746" y="221672"/>
                  </a:cubicBezTo>
                  <a:cubicBezTo>
                    <a:pt x="266938" y="161901"/>
                    <a:pt x="371749" y="96729"/>
                    <a:pt x="480162" y="86287"/>
                  </a:cubicBezTo>
                  <a:cubicBezTo>
                    <a:pt x="513388" y="79985"/>
                    <a:pt x="549653" y="80368"/>
                    <a:pt x="586633" y="85634"/>
                  </a:cubicBezTo>
                  <a:close/>
                  <a:moveTo>
                    <a:pt x="533515" y="56819"/>
                  </a:moveTo>
                  <a:cubicBezTo>
                    <a:pt x="561473" y="56192"/>
                    <a:pt x="589475" y="57447"/>
                    <a:pt x="617568" y="61748"/>
                  </a:cubicBezTo>
                  <a:cubicBezTo>
                    <a:pt x="643139" y="65333"/>
                    <a:pt x="668711" y="71785"/>
                    <a:pt x="693922" y="78955"/>
                  </a:cubicBezTo>
                  <a:cubicBezTo>
                    <a:pt x="708689" y="82898"/>
                    <a:pt x="725977" y="87199"/>
                    <a:pt x="738942" y="96519"/>
                  </a:cubicBezTo>
                  <a:cubicBezTo>
                    <a:pt x="746866" y="102255"/>
                    <a:pt x="738942" y="115877"/>
                    <a:pt x="730659" y="110141"/>
                  </a:cubicBezTo>
                  <a:cubicBezTo>
                    <a:pt x="715172" y="98312"/>
                    <a:pt x="691041" y="94010"/>
                    <a:pt x="673033" y="89350"/>
                  </a:cubicBezTo>
                  <a:cubicBezTo>
                    <a:pt x="649262" y="83615"/>
                    <a:pt x="625131" y="77162"/>
                    <a:pt x="600640" y="74294"/>
                  </a:cubicBezTo>
                  <a:cubicBezTo>
                    <a:pt x="553099" y="68917"/>
                    <a:pt x="505197" y="70710"/>
                    <a:pt x="458016" y="75370"/>
                  </a:cubicBezTo>
                  <a:cubicBezTo>
                    <a:pt x="367255" y="84690"/>
                    <a:pt x="290180" y="116593"/>
                    <a:pt x="219949" y="172873"/>
                  </a:cubicBezTo>
                  <a:cubicBezTo>
                    <a:pt x="217788" y="175023"/>
                    <a:pt x="213826" y="172156"/>
                    <a:pt x="215627" y="169646"/>
                  </a:cubicBezTo>
                  <a:cubicBezTo>
                    <a:pt x="240118" y="136668"/>
                    <a:pt x="282257" y="114084"/>
                    <a:pt x="318993" y="97953"/>
                  </a:cubicBezTo>
                  <a:cubicBezTo>
                    <a:pt x="360412" y="80030"/>
                    <a:pt x="404352" y="68201"/>
                    <a:pt x="449732" y="63182"/>
                  </a:cubicBezTo>
                  <a:cubicBezTo>
                    <a:pt x="477645" y="59956"/>
                    <a:pt x="505557" y="57447"/>
                    <a:pt x="533515" y="56819"/>
                  </a:cubicBezTo>
                  <a:close/>
                  <a:moveTo>
                    <a:pt x="547537" y="28708"/>
                  </a:moveTo>
                  <a:cubicBezTo>
                    <a:pt x="574183" y="30507"/>
                    <a:pt x="600694" y="34645"/>
                    <a:pt x="627474" y="41122"/>
                  </a:cubicBezTo>
                  <a:cubicBezTo>
                    <a:pt x="635742" y="42921"/>
                    <a:pt x="631788" y="55156"/>
                    <a:pt x="623520" y="53716"/>
                  </a:cubicBezTo>
                  <a:cubicBezTo>
                    <a:pt x="567802" y="42921"/>
                    <a:pt x="515320" y="36444"/>
                    <a:pt x="458165" y="42562"/>
                  </a:cubicBezTo>
                  <a:cubicBezTo>
                    <a:pt x="404964" y="47959"/>
                    <a:pt x="357874" y="63792"/>
                    <a:pt x="306829" y="77465"/>
                  </a:cubicBezTo>
                  <a:cubicBezTo>
                    <a:pt x="304673" y="78185"/>
                    <a:pt x="304313" y="75306"/>
                    <a:pt x="306110" y="74587"/>
                  </a:cubicBezTo>
                  <a:cubicBezTo>
                    <a:pt x="334508" y="64871"/>
                    <a:pt x="361828" y="51198"/>
                    <a:pt x="390945" y="43641"/>
                  </a:cubicBezTo>
                  <a:cubicBezTo>
                    <a:pt x="415748" y="36804"/>
                    <a:pt x="441270" y="33206"/>
                    <a:pt x="466792" y="30327"/>
                  </a:cubicBezTo>
                  <a:cubicBezTo>
                    <a:pt x="494112" y="27449"/>
                    <a:pt x="520892" y="26909"/>
                    <a:pt x="547537" y="28708"/>
                  </a:cubicBezTo>
                  <a:close/>
                  <a:moveTo>
                    <a:pt x="502469" y="332"/>
                  </a:moveTo>
                  <a:cubicBezTo>
                    <a:pt x="514097" y="-413"/>
                    <a:pt x="525680" y="-150"/>
                    <a:pt x="537352" y="3706"/>
                  </a:cubicBezTo>
                  <a:cubicBezTo>
                    <a:pt x="545254" y="6509"/>
                    <a:pt x="541303" y="19127"/>
                    <a:pt x="533402" y="16323"/>
                  </a:cubicBezTo>
                  <a:cubicBezTo>
                    <a:pt x="511852" y="8262"/>
                    <a:pt x="489225" y="14220"/>
                    <a:pt x="466956" y="14220"/>
                  </a:cubicBezTo>
                  <a:cubicBezTo>
                    <a:pt x="440738" y="13869"/>
                    <a:pt x="416674" y="19127"/>
                    <a:pt x="390814" y="22281"/>
                  </a:cubicBezTo>
                  <a:cubicBezTo>
                    <a:pt x="387941" y="22631"/>
                    <a:pt x="386863" y="19127"/>
                    <a:pt x="389736" y="18426"/>
                  </a:cubicBezTo>
                  <a:cubicBezTo>
                    <a:pt x="415955" y="10715"/>
                    <a:pt x="439301" y="3355"/>
                    <a:pt x="467316" y="3005"/>
                  </a:cubicBezTo>
                  <a:cubicBezTo>
                    <a:pt x="479168" y="2829"/>
                    <a:pt x="490841" y="1077"/>
                    <a:pt x="502469" y="3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2899B6A-AB1F-C547-8E16-20F41E5DC9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00237" y="715922"/>
              <a:ext cx="921757" cy="1393494"/>
            </a:xfrm>
            <a:custGeom>
              <a:avLst/>
              <a:gdLst>
                <a:gd name="connsiteX0" fmla="*/ 172696 w 1016066"/>
                <a:gd name="connsiteY0" fmla="*/ 1483351 h 1536069"/>
                <a:gd name="connsiteX1" fmla="*/ 178061 w 1016066"/>
                <a:gd name="connsiteY1" fmla="*/ 1484074 h 1536069"/>
                <a:gd name="connsiteX2" fmla="*/ 174229 w 1016066"/>
                <a:gd name="connsiteY2" fmla="*/ 1505777 h 1536069"/>
                <a:gd name="connsiteX3" fmla="*/ 167715 w 1016066"/>
                <a:gd name="connsiteY3" fmla="*/ 1504330 h 1536069"/>
                <a:gd name="connsiteX4" fmla="*/ 170780 w 1016066"/>
                <a:gd name="connsiteY4" fmla="*/ 1493479 h 1536069"/>
                <a:gd name="connsiteX5" fmla="*/ 172696 w 1016066"/>
                <a:gd name="connsiteY5" fmla="*/ 1483351 h 1536069"/>
                <a:gd name="connsiteX6" fmla="*/ 188674 w 1016066"/>
                <a:gd name="connsiteY6" fmla="*/ 1478620 h 1536069"/>
                <a:gd name="connsiteX7" fmla="*/ 193261 w 1016066"/>
                <a:gd name="connsiteY7" fmla="*/ 1478987 h 1536069"/>
                <a:gd name="connsiteX8" fmla="*/ 189733 w 1016066"/>
                <a:gd name="connsiteY8" fmla="*/ 1508295 h 1536069"/>
                <a:gd name="connsiteX9" fmla="*/ 182677 w 1016066"/>
                <a:gd name="connsiteY9" fmla="*/ 1507195 h 1536069"/>
                <a:gd name="connsiteX10" fmla="*/ 188674 w 1016066"/>
                <a:gd name="connsiteY10" fmla="*/ 1478620 h 1536069"/>
                <a:gd name="connsiteX11" fmla="*/ 208818 w 1016066"/>
                <a:gd name="connsiteY11" fmla="*/ 1462008 h 1536069"/>
                <a:gd name="connsiteX12" fmla="*/ 211411 w 1016066"/>
                <a:gd name="connsiteY12" fmla="*/ 1462008 h 1536069"/>
                <a:gd name="connsiteX13" fmla="*/ 208818 w 1016066"/>
                <a:gd name="connsiteY13" fmla="*/ 1505865 h 1536069"/>
                <a:gd name="connsiteX14" fmla="*/ 201780 w 1016066"/>
                <a:gd name="connsiteY14" fmla="*/ 1504768 h 1536069"/>
                <a:gd name="connsiteX15" fmla="*/ 208818 w 1016066"/>
                <a:gd name="connsiteY15" fmla="*/ 1462008 h 1536069"/>
                <a:gd name="connsiteX16" fmla="*/ 226816 w 1016066"/>
                <a:gd name="connsiteY16" fmla="*/ 1437285 h 1536069"/>
                <a:gd name="connsiteX17" fmla="*/ 230178 w 1016066"/>
                <a:gd name="connsiteY17" fmla="*/ 1437285 h 1536069"/>
                <a:gd name="connsiteX18" fmla="*/ 226069 w 1016066"/>
                <a:gd name="connsiteY18" fmla="*/ 1479142 h 1536069"/>
                <a:gd name="connsiteX19" fmla="*/ 222334 w 1016066"/>
                <a:gd name="connsiteY19" fmla="*/ 1505973 h 1536069"/>
                <a:gd name="connsiteX20" fmla="*/ 214863 w 1016066"/>
                <a:gd name="connsiteY20" fmla="*/ 1503826 h 1536069"/>
                <a:gd name="connsiteX21" fmla="*/ 220092 w 1016066"/>
                <a:gd name="connsiteY21" fmla="*/ 1473775 h 1536069"/>
                <a:gd name="connsiteX22" fmla="*/ 226816 w 1016066"/>
                <a:gd name="connsiteY22" fmla="*/ 1437285 h 1536069"/>
                <a:gd name="connsiteX23" fmla="*/ 247267 w 1016066"/>
                <a:gd name="connsiteY23" fmla="*/ 1388084 h 1536069"/>
                <a:gd name="connsiteX24" fmla="*/ 251119 w 1016066"/>
                <a:gd name="connsiteY24" fmla="*/ 1388084 h 1536069"/>
                <a:gd name="connsiteX25" fmla="*/ 236761 w 1016066"/>
                <a:gd name="connsiteY25" fmla="*/ 1505232 h 1536069"/>
                <a:gd name="connsiteX26" fmla="*/ 228007 w 1016066"/>
                <a:gd name="connsiteY26" fmla="*/ 1505232 h 1536069"/>
                <a:gd name="connsiteX27" fmla="*/ 247267 w 1016066"/>
                <a:gd name="connsiteY27" fmla="*/ 1388084 h 1536069"/>
                <a:gd name="connsiteX28" fmla="*/ 270696 w 1016066"/>
                <a:gd name="connsiteY28" fmla="*/ 1335488 h 1536069"/>
                <a:gd name="connsiteX29" fmla="*/ 271754 w 1016066"/>
                <a:gd name="connsiteY29" fmla="*/ 1335488 h 1536069"/>
                <a:gd name="connsiteX30" fmla="*/ 248824 w 1016066"/>
                <a:gd name="connsiteY30" fmla="*/ 1508404 h 1536069"/>
                <a:gd name="connsiteX31" fmla="*/ 241062 w 1016066"/>
                <a:gd name="connsiteY31" fmla="*/ 1508045 h 1536069"/>
                <a:gd name="connsiteX32" fmla="*/ 270696 w 1016066"/>
                <a:gd name="connsiteY32" fmla="*/ 1335488 h 1536069"/>
                <a:gd name="connsiteX33" fmla="*/ 607723 w 1016066"/>
                <a:gd name="connsiteY33" fmla="*/ 1177437 h 1536069"/>
                <a:gd name="connsiteX34" fmla="*/ 610338 w 1016066"/>
                <a:gd name="connsiteY34" fmla="*/ 1177791 h 1536069"/>
                <a:gd name="connsiteX35" fmla="*/ 599879 w 1016066"/>
                <a:gd name="connsiteY35" fmla="*/ 1208986 h 1536069"/>
                <a:gd name="connsiteX36" fmla="*/ 594276 w 1016066"/>
                <a:gd name="connsiteY36" fmla="*/ 1207214 h 1536069"/>
                <a:gd name="connsiteX37" fmla="*/ 607723 w 1016066"/>
                <a:gd name="connsiteY37" fmla="*/ 1177437 h 1536069"/>
                <a:gd name="connsiteX38" fmla="*/ 139397 w 1016066"/>
                <a:gd name="connsiteY38" fmla="*/ 1116765 h 1536069"/>
                <a:gd name="connsiteX39" fmla="*/ 141895 w 1016066"/>
                <a:gd name="connsiteY39" fmla="*/ 1117836 h 1536069"/>
                <a:gd name="connsiteX40" fmla="*/ 144036 w 1016066"/>
                <a:gd name="connsiteY40" fmla="*/ 1122477 h 1536069"/>
                <a:gd name="connsiteX41" fmla="*/ 136899 w 1016066"/>
                <a:gd name="connsiteY41" fmla="*/ 1186736 h 1536069"/>
                <a:gd name="connsiteX42" fmla="*/ 132259 w 1016066"/>
                <a:gd name="connsiteY42" fmla="*/ 1186736 h 1536069"/>
                <a:gd name="connsiteX43" fmla="*/ 135828 w 1016066"/>
                <a:gd name="connsiteY43" fmla="*/ 1123548 h 1536069"/>
                <a:gd name="connsiteX44" fmla="*/ 101210 w 1016066"/>
                <a:gd name="connsiteY44" fmla="*/ 1122834 h 1536069"/>
                <a:gd name="connsiteX45" fmla="*/ 100853 w 1016066"/>
                <a:gd name="connsiteY45" fmla="*/ 1119621 h 1536069"/>
                <a:gd name="connsiteX46" fmla="*/ 139397 w 1016066"/>
                <a:gd name="connsiteY46" fmla="*/ 1116765 h 1536069"/>
                <a:gd name="connsiteX47" fmla="*/ 631110 w 1016066"/>
                <a:gd name="connsiteY47" fmla="*/ 1109055 h 1536069"/>
                <a:gd name="connsiteX48" fmla="*/ 632628 w 1016066"/>
                <a:gd name="connsiteY48" fmla="*/ 1112055 h 1536069"/>
                <a:gd name="connsiteX49" fmla="*/ 614054 w 1016066"/>
                <a:gd name="connsiteY49" fmla="*/ 1146088 h 1536069"/>
                <a:gd name="connsiteX50" fmla="*/ 597624 w 1016066"/>
                <a:gd name="connsiteY50" fmla="*/ 1184778 h 1536069"/>
                <a:gd name="connsiteX51" fmla="*/ 591909 w 1016066"/>
                <a:gd name="connsiteY51" fmla="*/ 1182987 h 1536069"/>
                <a:gd name="connsiteX52" fmla="*/ 627985 w 1016066"/>
                <a:gd name="connsiteY52" fmla="*/ 1110622 h 1536069"/>
                <a:gd name="connsiteX53" fmla="*/ 631110 w 1016066"/>
                <a:gd name="connsiteY53" fmla="*/ 1109055 h 1536069"/>
                <a:gd name="connsiteX54" fmla="*/ 115878 w 1016066"/>
                <a:gd name="connsiteY54" fmla="*/ 1099662 h 1536069"/>
                <a:gd name="connsiteX55" fmla="*/ 167016 w 1016066"/>
                <a:gd name="connsiteY55" fmla="*/ 1100019 h 1536069"/>
                <a:gd name="connsiteX56" fmla="*/ 167742 w 1016066"/>
                <a:gd name="connsiteY56" fmla="*/ 1106815 h 1536069"/>
                <a:gd name="connsiteX57" fmla="*/ 167742 w 1016066"/>
                <a:gd name="connsiteY57" fmla="*/ 1108604 h 1536069"/>
                <a:gd name="connsiteX58" fmla="*/ 156136 w 1016066"/>
                <a:gd name="connsiteY58" fmla="*/ 1167621 h 1536069"/>
                <a:gd name="connsiteX59" fmla="*/ 149245 w 1016066"/>
                <a:gd name="connsiteY59" fmla="*/ 1211973 h 1536069"/>
                <a:gd name="connsiteX60" fmla="*/ 146343 w 1016066"/>
                <a:gd name="connsiteY60" fmla="*/ 1210900 h 1536069"/>
                <a:gd name="connsiteX61" fmla="*/ 151783 w 1016066"/>
                <a:gd name="connsiteY61" fmla="*/ 1154029 h 1536069"/>
                <a:gd name="connsiteX62" fmla="*/ 160488 w 1016066"/>
                <a:gd name="connsiteY62" fmla="*/ 1107531 h 1536069"/>
                <a:gd name="connsiteX63" fmla="*/ 121681 w 1016066"/>
                <a:gd name="connsiteY63" fmla="*/ 1106100 h 1536069"/>
                <a:gd name="connsiteX64" fmla="*/ 77433 w 1016066"/>
                <a:gd name="connsiteY64" fmla="*/ 1105742 h 1536069"/>
                <a:gd name="connsiteX65" fmla="*/ 76345 w 1016066"/>
                <a:gd name="connsiteY65" fmla="*/ 1103596 h 1536069"/>
                <a:gd name="connsiteX66" fmla="*/ 115878 w 1016066"/>
                <a:gd name="connsiteY66" fmla="*/ 1099662 h 1536069"/>
                <a:gd name="connsiteX67" fmla="*/ 740766 w 1016066"/>
                <a:gd name="connsiteY67" fmla="*/ 1093187 h 1536069"/>
                <a:gd name="connsiteX68" fmla="*/ 744489 w 1016066"/>
                <a:gd name="connsiteY68" fmla="*/ 1097283 h 1536069"/>
                <a:gd name="connsiteX69" fmla="*/ 735830 w 1016066"/>
                <a:gd name="connsiteY69" fmla="*/ 1170396 h 1536069"/>
                <a:gd name="connsiteX70" fmla="*/ 730981 w 1016066"/>
                <a:gd name="connsiteY70" fmla="*/ 1251792 h 1536069"/>
                <a:gd name="connsiteX71" fmla="*/ 726132 w 1016066"/>
                <a:gd name="connsiteY71" fmla="*/ 1251792 h 1536069"/>
                <a:gd name="connsiteX72" fmla="*/ 728557 w 1016066"/>
                <a:gd name="connsiteY72" fmla="*/ 1170036 h 1536069"/>
                <a:gd name="connsiteX73" fmla="*/ 736523 w 1016066"/>
                <a:gd name="connsiteY73" fmla="*/ 1096923 h 1536069"/>
                <a:gd name="connsiteX74" fmla="*/ 740766 w 1016066"/>
                <a:gd name="connsiteY74" fmla="*/ 1093187 h 1536069"/>
                <a:gd name="connsiteX75" fmla="*/ 727121 w 1016066"/>
                <a:gd name="connsiteY75" fmla="*/ 1092587 h 1536069"/>
                <a:gd name="connsiteX76" fmla="*/ 729474 w 1016066"/>
                <a:gd name="connsiteY76" fmla="*/ 1097127 h 1536069"/>
                <a:gd name="connsiteX77" fmla="*/ 725923 w 1016066"/>
                <a:gd name="connsiteY77" fmla="*/ 1138846 h 1536069"/>
                <a:gd name="connsiteX78" fmla="*/ 720952 w 1016066"/>
                <a:gd name="connsiteY78" fmla="*/ 1186320 h 1536069"/>
                <a:gd name="connsiteX79" fmla="*/ 709944 w 1016066"/>
                <a:gd name="connsiteY79" fmla="*/ 1289898 h 1536069"/>
                <a:gd name="connsiteX80" fmla="*/ 705327 w 1016066"/>
                <a:gd name="connsiteY80" fmla="*/ 1289898 h 1536069"/>
                <a:gd name="connsiteX81" fmla="*/ 714205 w 1016066"/>
                <a:gd name="connsiteY81" fmla="*/ 1171574 h 1536069"/>
                <a:gd name="connsiteX82" fmla="*/ 718466 w 1016066"/>
                <a:gd name="connsiteY82" fmla="*/ 1120145 h 1536069"/>
                <a:gd name="connsiteX83" fmla="*/ 722372 w 1016066"/>
                <a:gd name="connsiteY83" fmla="*/ 1094250 h 1536069"/>
                <a:gd name="connsiteX84" fmla="*/ 727121 w 1016066"/>
                <a:gd name="connsiteY84" fmla="*/ 1092587 h 1536069"/>
                <a:gd name="connsiteX85" fmla="*/ 640055 w 1016066"/>
                <a:gd name="connsiteY85" fmla="*/ 1059517 h 1536069"/>
                <a:gd name="connsiteX86" fmla="*/ 641439 w 1016066"/>
                <a:gd name="connsiteY86" fmla="*/ 1064145 h 1536069"/>
                <a:gd name="connsiteX87" fmla="*/ 595005 w 1016066"/>
                <a:gd name="connsiteY87" fmla="*/ 1147533 h 1536069"/>
                <a:gd name="connsiteX88" fmla="*/ 588575 w 1016066"/>
                <a:gd name="connsiteY88" fmla="*/ 1143939 h 1536069"/>
                <a:gd name="connsiteX89" fmla="*/ 635724 w 1016066"/>
                <a:gd name="connsiteY89" fmla="*/ 1060550 h 1536069"/>
                <a:gd name="connsiteX90" fmla="*/ 640055 w 1016066"/>
                <a:gd name="connsiteY90" fmla="*/ 1059517 h 1536069"/>
                <a:gd name="connsiteX91" fmla="*/ 95100 w 1016066"/>
                <a:gd name="connsiteY91" fmla="*/ 1015681 h 1536069"/>
                <a:gd name="connsiteX92" fmla="*/ 95100 w 1016066"/>
                <a:gd name="connsiteY92" fmla="*/ 1021176 h 1536069"/>
                <a:gd name="connsiteX93" fmla="*/ 32683 w 1016066"/>
                <a:gd name="connsiteY93" fmla="*/ 1024473 h 1536069"/>
                <a:gd name="connsiteX94" fmla="*/ 32683 w 1016066"/>
                <a:gd name="connsiteY94" fmla="*/ 1016780 h 1536069"/>
                <a:gd name="connsiteX95" fmla="*/ 95100 w 1016066"/>
                <a:gd name="connsiteY95" fmla="*/ 1015681 h 1536069"/>
                <a:gd name="connsiteX96" fmla="*/ 654694 w 1016066"/>
                <a:gd name="connsiteY96" fmla="*/ 1002825 h 1536069"/>
                <a:gd name="connsiteX97" fmla="*/ 656080 w 1016066"/>
                <a:gd name="connsiteY97" fmla="*/ 1005686 h 1536069"/>
                <a:gd name="connsiteX98" fmla="*/ 614582 w 1016066"/>
                <a:gd name="connsiteY98" fmla="*/ 1087947 h 1536069"/>
                <a:gd name="connsiteX99" fmla="*/ 608858 w 1016066"/>
                <a:gd name="connsiteY99" fmla="*/ 1084370 h 1536069"/>
                <a:gd name="connsiteX100" fmla="*/ 651430 w 1016066"/>
                <a:gd name="connsiteY100" fmla="*/ 1004255 h 1536069"/>
                <a:gd name="connsiteX101" fmla="*/ 654694 w 1016066"/>
                <a:gd name="connsiteY101" fmla="*/ 1002825 h 1536069"/>
                <a:gd name="connsiteX102" fmla="*/ 136390 w 1016066"/>
                <a:gd name="connsiteY102" fmla="*/ 991724 h 1536069"/>
                <a:gd name="connsiteX103" fmla="*/ 136390 w 1016066"/>
                <a:gd name="connsiteY103" fmla="*/ 997136 h 1536069"/>
                <a:gd name="connsiteX104" fmla="*/ 30717 w 1016066"/>
                <a:gd name="connsiteY104" fmla="*/ 1003630 h 1536069"/>
                <a:gd name="connsiteX105" fmla="*/ 30717 w 1016066"/>
                <a:gd name="connsiteY105" fmla="*/ 996415 h 1536069"/>
                <a:gd name="connsiteX106" fmla="*/ 136390 w 1016066"/>
                <a:gd name="connsiteY106" fmla="*/ 991724 h 1536069"/>
                <a:gd name="connsiteX107" fmla="*/ 165681 w 1016066"/>
                <a:gd name="connsiteY107" fmla="*/ 976497 h 1536069"/>
                <a:gd name="connsiteX108" fmla="*/ 165681 w 1016066"/>
                <a:gd name="connsiteY108" fmla="*/ 980679 h 1536069"/>
                <a:gd name="connsiteX109" fmla="*/ 91577 w 1016066"/>
                <a:gd name="connsiteY109" fmla="*/ 984512 h 1536069"/>
                <a:gd name="connsiteX110" fmla="*/ 28265 w 1016066"/>
                <a:gd name="connsiteY110" fmla="*/ 987997 h 1536069"/>
                <a:gd name="connsiteX111" fmla="*/ 26106 w 1016066"/>
                <a:gd name="connsiteY111" fmla="*/ 982770 h 1536069"/>
                <a:gd name="connsiteX112" fmla="*/ 84023 w 1016066"/>
                <a:gd name="connsiteY112" fmla="*/ 977891 h 1536069"/>
                <a:gd name="connsiteX113" fmla="*/ 165681 w 1016066"/>
                <a:gd name="connsiteY113" fmla="*/ 976497 h 1536069"/>
                <a:gd name="connsiteX114" fmla="*/ 200954 w 1016066"/>
                <a:gd name="connsiteY114" fmla="*/ 961492 h 1536069"/>
                <a:gd name="connsiteX115" fmla="*/ 200954 w 1016066"/>
                <a:gd name="connsiteY115" fmla="*/ 965268 h 1536069"/>
                <a:gd name="connsiteX116" fmla="*/ 93669 w 1016066"/>
                <a:gd name="connsiteY116" fmla="*/ 970416 h 1536069"/>
                <a:gd name="connsiteX117" fmla="*/ 48516 w 1016066"/>
                <a:gd name="connsiteY117" fmla="*/ 970760 h 1536069"/>
                <a:gd name="connsiteX118" fmla="*/ 26481 w 1016066"/>
                <a:gd name="connsiteY118" fmla="*/ 969043 h 1536069"/>
                <a:gd name="connsiteX119" fmla="*/ 29010 w 1016066"/>
                <a:gd name="connsiteY119" fmla="*/ 962865 h 1536069"/>
                <a:gd name="connsiteX120" fmla="*/ 67661 w 1016066"/>
                <a:gd name="connsiteY120" fmla="*/ 964238 h 1536069"/>
                <a:gd name="connsiteX121" fmla="*/ 108119 w 1016066"/>
                <a:gd name="connsiteY121" fmla="*/ 962865 h 1536069"/>
                <a:gd name="connsiteX122" fmla="*/ 200954 w 1016066"/>
                <a:gd name="connsiteY122" fmla="*/ 961492 h 1536069"/>
                <a:gd name="connsiteX123" fmla="*/ 668526 w 1016066"/>
                <a:gd name="connsiteY123" fmla="*/ 955563 h 1536069"/>
                <a:gd name="connsiteX124" fmla="*/ 670342 w 1016066"/>
                <a:gd name="connsiteY124" fmla="*/ 959151 h 1536069"/>
                <a:gd name="connsiteX125" fmla="*/ 613698 w 1016066"/>
                <a:gd name="connsiteY125" fmla="*/ 1054238 h 1536069"/>
                <a:gd name="connsiteX126" fmla="*/ 606799 w 1016066"/>
                <a:gd name="connsiteY126" fmla="*/ 1049932 h 1536069"/>
                <a:gd name="connsiteX127" fmla="*/ 664532 w 1016066"/>
                <a:gd name="connsiteY127" fmla="*/ 957357 h 1536069"/>
                <a:gd name="connsiteX128" fmla="*/ 668526 w 1016066"/>
                <a:gd name="connsiteY128" fmla="*/ 955563 h 1536069"/>
                <a:gd name="connsiteX129" fmla="*/ 679578 w 1016066"/>
                <a:gd name="connsiteY129" fmla="*/ 899174 h 1536069"/>
                <a:gd name="connsiteX130" fmla="*/ 680778 w 1016066"/>
                <a:gd name="connsiteY130" fmla="*/ 903792 h 1536069"/>
                <a:gd name="connsiteX131" fmla="*/ 630253 w 1016066"/>
                <a:gd name="connsiteY131" fmla="*/ 999907 h 1536069"/>
                <a:gd name="connsiteX132" fmla="*/ 623136 w 1016066"/>
                <a:gd name="connsiteY132" fmla="*/ 997755 h 1536069"/>
                <a:gd name="connsiteX133" fmla="*/ 675441 w 1016066"/>
                <a:gd name="connsiteY133" fmla="*/ 900205 h 1536069"/>
                <a:gd name="connsiteX134" fmla="*/ 679578 w 1016066"/>
                <a:gd name="connsiteY134" fmla="*/ 899174 h 1536069"/>
                <a:gd name="connsiteX135" fmla="*/ 681566 w 1016066"/>
                <a:gd name="connsiteY135" fmla="*/ 849207 h 1536069"/>
                <a:gd name="connsiteX136" fmla="*/ 683434 w 1016066"/>
                <a:gd name="connsiteY136" fmla="*/ 852808 h 1536069"/>
                <a:gd name="connsiteX137" fmla="*/ 660305 w 1016066"/>
                <a:gd name="connsiteY137" fmla="*/ 901062 h 1536069"/>
                <a:gd name="connsiteX138" fmla="*/ 631840 w 1016066"/>
                <a:gd name="connsiteY138" fmla="*/ 955078 h 1536069"/>
                <a:gd name="connsiteX139" fmla="*/ 625079 w 1016066"/>
                <a:gd name="connsiteY139" fmla="*/ 950756 h 1536069"/>
                <a:gd name="connsiteX140" fmla="*/ 678097 w 1016066"/>
                <a:gd name="connsiteY140" fmla="*/ 851007 h 1536069"/>
                <a:gd name="connsiteX141" fmla="*/ 681566 w 1016066"/>
                <a:gd name="connsiteY141" fmla="*/ 849207 h 1536069"/>
                <a:gd name="connsiteX142" fmla="*/ 692350 w 1016066"/>
                <a:gd name="connsiteY142" fmla="*/ 804629 h 1536069"/>
                <a:gd name="connsiteX143" fmla="*/ 694160 w 1016066"/>
                <a:gd name="connsiteY143" fmla="*/ 808382 h 1536069"/>
                <a:gd name="connsiteX144" fmla="*/ 667378 w 1016066"/>
                <a:gd name="connsiteY144" fmla="*/ 859744 h 1536069"/>
                <a:gd name="connsiteX145" fmla="*/ 635891 w 1016066"/>
                <a:gd name="connsiteY145" fmla="*/ 912916 h 1536069"/>
                <a:gd name="connsiteX146" fmla="*/ 629014 w 1016066"/>
                <a:gd name="connsiteY146" fmla="*/ 908575 h 1536069"/>
                <a:gd name="connsiteX147" fmla="*/ 657606 w 1016066"/>
                <a:gd name="connsiteY147" fmla="*/ 861553 h 1536069"/>
                <a:gd name="connsiteX148" fmla="*/ 688369 w 1016066"/>
                <a:gd name="connsiteY148" fmla="*/ 806573 h 1536069"/>
                <a:gd name="connsiteX149" fmla="*/ 692350 w 1016066"/>
                <a:gd name="connsiteY149" fmla="*/ 804629 h 1536069"/>
                <a:gd name="connsiteX150" fmla="*/ 565393 w 1016066"/>
                <a:gd name="connsiteY150" fmla="*/ 793997 h 1536069"/>
                <a:gd name="connsiteX151" fmla="*/ 561460 w 1016066"/>
                <a:gd name="connsiteY151" fmla="*/ 851756 h 1536069"/>
                <a:gd name="connsiteX152" fmla="*/ 553235 w 1016066"/>
                <a:gd name="connsiteY152" fmla="*/ 909875 h 1536069"/>
                <a:gd name="connsiteX153" fmla="*/ 552162 w 1016066"/>
                <a:gd name="connsiteY153" fmla="*/ 917050 h 1536069"/>
                <a:gd name="connsiteX154" fmla="*/ 546441 w 1016066"/>
                <a:gd name="connsiteY154" fmla="*/ 917050 h 1536069"/>
                <a:gd name="connsiteX155" fmla="*/ 467055 w 1016066"/>
                <a:gd name="connsiteY155" fmla="*/ 913821 h 1536069"/>
                <a:gd name="connsiteX156" fmla="*/ 467412 w 1016066"/>
                <a:gd name="connsiteY156" fmla="*/ 909158 h 1536069"/>
                <a:gd name="connsiteX157" fmla="*/ 545368 w 1016066"/>
                <a:gd name="connsiteY157" fmla="*/ 909516 h 1536069"/>
                <a:gd name="connsiteX158" fmla="*/ 561460 w 1016066"/>
                <a:gd name="connsiteY158" fmla="*/ 794714 h 1536069"/>
                <a:gd name="connsiteX159" fmla="*/ 565393 w 1016066"/>
                <a:gd name="connsiteY159" fmla="*/ 793997 h 1536069"/>
                <a:gd name="connsiteX160" fmla="*/ 587075 w 1016066"/>
                <a:gd name="connsiteY160" fmla="*/ 765435 h 1536069"/>
                <a:gd name="connsiteX161" fmla="*/ 584906 w 1016066"/>
                <a:gd name="connsiteY161" fmla="*/ 800086 h 1536069"/>
                <a:gd name="connsiteX162" fmla="*/ 579119 w 1016066"/>
                <a:gd name="connsiteY162" fmla="*/ 845565 h 1536069"/>
                <a:gd name="connsiteX163" fmla="*/ 575502 w 1016066"/>
                <a:gd name="connsiteY163" fmla="*/ 893210 h 1536069"/>
                <a:gd name="connsiteX164" fmla="*/ 569354 w 1016066"/>
                <a:gd name="connsiteY164" fmla="*/ 929666 h 1536069"/>
                <a:gd name="connsiteX165" fmla="*/ 562121 w 1016066"/>
                <a:gd name="connsiteY165" fmla="*/ 932192 h 1536069"/>
                <a:gd name="connsiteX166" fmla="*/ 440602 w 1016066"/>
                <a:gd name="connsiteY166" fmla="*/ 927139 h 1536069"/>
                <a:gd name="connsiteX167" fmla="*/ 440602 w 1016066"/>
                <a:gd name="connsiteY167" fmla="*/ 923891 h 1536069"/>
                <a:gd name="connsiteX168" fmla="*/ 562121 w 1016066"/>
                <a:gd name="connsiteY168" fmla="*/ 924973 h 1536069"/>
                <a:gd name="connsiteX169" fmla="*/ 568269 w 1016066"/>
                <a:gd name="connsiteY169" fmla="*/ 886352 h 1536069"/>
                <a:gd name="connsiteX170" fmla="*/ 572247 w 1016066"/>
                <a:gd name="connsiteY170" fmla="*/ 845565 h 1536069"/>
                <a:gd name="connsiteX171" fmla="*/ 579119 w 1016066"/>
                <a:gd name="connsiteY171" fmla="*/ 800086 h 1536069"/>
                <a:gd name="connsiteX172" fmla="*/ 583821 w 1016066"/>
                <a:gd name="connsiteY172" fmla="*/ 765796 h 1536069"/>
                <a:gd name="connsiteX173" fmla="*/ 587075 w 1016066"/>
                <a:gd name="connsiteY173" fmla="*/ 765435 h 1536069"/>
                <a:gd name="connsiteX174" fmla="*/ 690534 w 1016066"/>
                <a:gd name="connsiteY174" fmla="*/ 764183 h 1536069"/>
                <a:gd name="connsiteX175" fmla="*/ 694520 w 1016066"/>
                <a:gd name="connsiteY175" fmla="*/ 766685 h 1536069"/>
                <a:gd name="connsiteX176" fmla="*/ 639078 w 1016066"/>
                <a:gd name="connsiteY176" fmla="*/ 864627 h 1536069"/>
                <a:gd name="connsiteX177" fmla="*/ 632918 w 1016066"/>
                <a:gd name="connsiteY177" fmla="*/ 859980 h 1536069"/>
                <a:gd name="connsiteX178" fmla="*/ 690534 w 1016066"/>
                <a:gd name="connsiteY178" fmla="*/ 764183 h 1536069"/>
                <a:gd name="connsiteX179" fmla="*/ 699349 w 1016066"/>
                <a:gd name="connsiteY179" fmla="*/ 726478 h 1536069"/>
                <a:gd name="connsiteX180" fmla="*/ 700879 w 1016066"/>
                <a:gd name="connsiteY180" fmla="*/ 729501 h 1536069"/>
                <a:gd name="connsiteX181" fmla="*/ 672075 w 1016066"/>
                <a:gd name="connsiteY181" fmla="*/ 782571 h 1536069"/>
                <a:gd name="connsiteX182" fmla="*/ 641110 w 1016066"/>
                <a:gd name="connsiteY182" fmla="*/ 836724 h 1536069"/>
                <a:gd name="connsiteX183" fmla="*/ 634989 w 1016066"/>
                <a:gd name="connsiteY183" fmla="*/ 832753 h 1536069"/>
                <a:gd name="connsiteX184" fmla="*/ 696198 w 1016066"/>
                <a:gd name="connsiteY184" fmla="*/ 728057 h 1536069"/>
                <a:gd name="connsiteX185" fmla="*/ 699349 w 1016066"/>
                <a:gd name="connsiteY185" fmla="*/ 726478 h 1536069"/>
                <a:gd name="connsiteX186" fmla="*/ 708358 w 1016066"/>
                <a:gd name="connsiteY186" fmla="*/ 689599 h 1536069"/>
                <a:gd name="connsiteX187" fmla="*/ 711982 w 1016066"/>
                <a:gd name="connsiteY187" fmla="*/ 691045 h 1536069"/>
                <a:gd name="connsiteX188" fmla="*/ 677913 w 1016066"/>
                <a:gd name="connsiteY188" fmla="*/ 750325 h 1536069"/>
                <a:gd name="connsiteX189" fmla="*/ 641668 w 1016066"/>
                <a:gd name="connsiteY189" fmla="*/ 801291 h 1536069"/>
                <a:gd name="connsiteX190" fmla="*/ 636957 w 1016066"/>
                <a:gd name="connsiteY190" fmla="*/ 796230 h 1536069"/>
                <a:gd name="connsiteX191" fmla="*/ 676825 w 1016066"/>
                <a:gd name="connsiteY191" fmla="*/ 741650 h 1536069"/>
                <a:gd name="connsiteX192" fmla="*/ 708358 w 1016066"/>
                <a:gd name="connsiteY192" fmla="*/ 689599 h 1536069"/>
                <a:gd name="connsiteX193" fmla="*/ 711527 w 1016066"/>
                <a:gd name="connsiteY193" fmla="*/ 657828 h 1536069"/>
                <a:gd name="connsiteX194" fmla="*/ 715156 w 1016066"/>
                <a:gd name="connsiteY194" fmla="*/ 659979 h 1536069"/>
                <a:gd name="connsiteX195" fmla="*/ 683224 w 1016066"/>
                <a:gd name="connsiteY195" fmla="*/ 712674 h 1536069"/>
                <a:gd name="connsiteX196" fmla="*/ 649841 w 1016066"/>
                <a:gd name="connsiteY196" fmla="*/ 762142 h 1536069"/>
                <a:gd name="connsiteX197" fmla="*/ 642947 w 1016066"/>
                <a:gd name="connsiteY197" fmla="*/ 758558 h 1536069"/>
                <a:gd name="connsiteX198" fmla="*/ 711527 w 1016066"/>
                <a:gd name="connsiteY198" fmla="*/ 657828 h 1536069"/>
                <a:gd name="connsiteX199" fmla="*/ 715813 w 1016066"/>
                <a:gd name="connsiteY199" fmla="*/ 619381 h 1536069"/>
                <a:gd name="connsiteX200" fmla="*/ 718700 w 1016066"/>
                <a:gd name="connsiteY200" fmla="*/ 620462 h 1536069"/>
                <a:gd name="connsiteX201" fmla="*/ 686589 w 1016066"/>
                <a:gd name="connsiteY201" fmla="*/ 673074 h 1536069"/>
                <a:gd name="connsiteX202" fmla="*/ 649427 w 1016066"/>
                <a:gd name="connsiteY202" fmla="*/ 730370 h 1536069"/>
                <a:gd name="connsiteX203" fmla="*/ 642933 w 1016066"/>
                <a:gd name="connsiteY203" fmla="*/ 726406 h 1536069"/>
                <a:gd name="connsiteX204" fmla="*/ 682259 w 1016066"/>
                <a:gd name="connsiteY204" fmla="*/ 670191 h 1536069"/>
                <a:gd name="connsiteX205" fmla="*/ 715813 w 1016066"/>
                <a:gd name="connsiteY205" fmla="*/ 619381 h 1536069"/>
                <a:gd name="connsiteX206" fmla="*/ 402462 w 1016066"/>
                <a:gd name="connsiteY206" fmla="*/ 617557 h 1536069"/>
                <a:gd name="connsiteX207" fmla="*/ 397430 w 1016066"/>
                <a:gd name="connsiteY207" fmla="*/ 692856 h 1536069"/>
                <a:gd name="connsiteX208" fmla="*/ 382693 w 1016066"/>
                <a:gd name="connsiteY208" fmla="*/ 778604 h 1536069"/>
                <a:gd name="connsiteX209" fmla="*/ 366878 w 1016066"/>
                <a:gd name="connsiteY209" fmla="*/ 862550 h 1536069"/>
                <a:gd name="connsiteX210" fmla="*/ 356454 w 1016066"/>
                <a:gd name="connsiteY210" fmla="*/ 937128 h 1536069"/>
                <a:gd name="connsiteX211" fmla="*/ 472192 w 1016066"/>
                <a:gd name="connsiteY211" fmla="*/ 937489 h 1536069"/>
                <a:gd name="connsiteX212" fmla="*/ 533296 w 1016066"/>
                <a:gd name="connsiteY212" fmla="*/ 939290 h 1536069"/>
                <a:gd name="connsiteX213" fmla="*/ 579303 w 1016066"/>
                <a:gd name="connsiteY213" fmla="*/ 937128 h 1536069"/>
                <a:gd name="connsiteX214" fmla="*/ 579303 w 1016066"/>
                <a:gd name="connsiteY214" fmla="*/ 935687 h 1536069"/>
                <a:gd name="connsiteX215" fmla="*/ 585054 w 1016066"/>
                <a:gd name="connsiteY215" fmla="*/ 855704 h 1536069"/>
                <a:gd name="connsiteX216" fmla="*/ 597275 w 1016066"/>
                <a:gd name="connsiteY216" fmla="*/ 763832 h 1536069"/>
                <a:gd name="connsiteX217" fmla="*/ 608777 w 1016066"/>
                <a:gd name="connsiteY217" fmla="*/ 681687 h 1536069"/>
                <a:gd name="connsiteX218" fmla="*/ 620279 w 1016066"/>
                <a:gd name="connsiteY218" fmla="*/ 634490 h 1536069"/>
                <a:gd name="connsiteX219" fmla="*/ 622795 w 1016066"/>
                <a:gd name="connsiteY219" fmla="*/ 619719 h 1536069"/>
                <a:gd name="connsiteX220" fmla="*/ 593681 w 1016066"/>
                <a:gd name="connsiteY220" fmla="*/ 620439 h 1536069"/>
                <a:gd name="connsiteX221" fmla="*/ 519637 w 1016066"/>
                <a:gd name="connsiteY221" fmla="*/ 620439 h 1536069"/>
                <a:gd name="connsiteX222" fmla="*/ 402462 w 1016066"/>
                <a:gd name="connsiteY222" fmla="*/ 617557 h 1536069"/>
                <a:gd name="connsiteX223" fmla="*/ 710476 w 1016066"/>
                <a:gd name="connsiteY223" fmla="*/ 610802 h 1536069"/>
                <a:gd name="connsiteX224" fmla="*/ 712341 w 1016066"/>
                <a:gd name="connsiteY224" fmla="*/ 613932 h 1536069"/>
                <a:gd name="connsiteX225" fmla="*/ 685783 w 1016066"/>
                <a:gd name="connsiteY225" fmla="*/ 657935 h 1536069"/>
                <a:gd name="connsiteX226" fmla="*/ 666137 w 1016066"/>
                <a:gd name="connsiteY226" fmla="*/ 683692 h 1536069"/>
                <a:gd name="connsiteX227" fmla="*/ 661408 w 1016066"/>
                <a:gd name="connsiteY227" fmla="*/ 679042 h 1536069"/>
                <a:gd name="connsiteX228" fmla="*/ 661772 w 1016066"/>
                <a:gd name="connsiteY228" fmla="*/ 676180 h 1536069"/>
                <a:gd name="connsiteX229" fmla="*/ 666501 w 1016066"/>
                <a:gd name="connsiteY229" fmla="*/ 674033 h 1536069"/>
                <a:gd name="connsiteX230" fmla="*/ 682509 w 1016066"/>
                <a:gd name="connsiteY230" fmla="*/ 649706 h 1536069"/>
                <a:gd name="connsiteX231" fmla="*/ 707247 w 1016066"/>
                <a:gd name="connsiteY231" fmla="*/ 612501 h 1536069"/>
                <a:gd name="connsiteX232" fmla="*/ 710476 w 1016066"/>
                <a:gd name="connsiteY232" fmla="*/ 610802 h 1536069"/>
                <a:gd name="connsiteX233" fmla="*/ 389882 w 1016066"/>
                <a:gd name="connsiteY233" fmla="*/ 603145 h 1536069"/>
                <a:gd name="connsiteX234" fmla="*/ 390241 w 1016066"/>
                <a:gd name="connsiteY234" fmla="*/ 603145 h 1536069"/>
                <a:gd name="connsiteX235" fmla="*/ 395992 w 1016066"/>
                <a:gd name="connsiteY235" fmla="*/ 603145 h 1536069"/>
                <a:gd name="connsiteX236" fmla="*/ 519637 w 1016066"/>
                <a:gd name="connsiteY236" fmla="*/ 607469 h 1536069"/>
                <a:gd name="connsiteX237" fmla="*/ 586492 w 1016066"/>
                <a:gd name="connsiteY237" fmla="*/ 607829 h 1536069"/>
                <a:gd name="connsiteX238" fmla="*/ 626749 w 1016066"/>
                <a:gd name="connsiteY238" fmla="*/ 608189 h 1536069"/>
                <a:gd name="connsiteX239" fmla="*/ 638251 w 1016066"/>
                <a:gd name="connsiteY239" fmla="*/ 613594 h 1536069"/>
                <a:gd name="connsiteX240" fmla="*/ 625670 w 1016066"/>
                <a:gd name="connsiteY240" fmla="*/ 693216 h 1536069"/>
                <a:gd name="connsiteX241" fmla="*/ 617044 w 1016066"/>
                <a:gd name="connsiteY241" fmla="*/ 777523 h 1536069"/>
                <a:gd name="connsiteX242" fmla="*/ 605901 w 1016066"/>
                <a:gd name="connsiteY242" fmla="*/ 854624 h 1536069"/>
                <a:gd name="connsiteX243" fmla="*/ 599432 w 1016066"/>
                <a:gd name="connsiteY243" fmla="*/ 936048 h 1536069"/>
                <a:gd name="connsiteX244" fmla="*/ 593321 w 1016066"/>
                <a:gd name="connsiteY244" fmla="*/ 944694 h 1536069"/>
                <a:gd name="connsiteX245" fmla="*/ 586492 w 1016066"/>
                <a:gd name="connsiteY245" fmla="*/ 951900 h 1536069"/>
                <a:gd name="connsiteX246" fmla="*/ 526467 w 1016066"/>
                <a:gd name="connsiteY246" fmla="*/ 956584 h 1536069"/>
                <a:gd name="connsiteX247" fmla="*/ 465003 w 1016066"/>
                <a:gd name="connsiteY247" fmla="*/ 954782 h 1536069"/>
                <a:gd name="connsiteX248" fmla="*/ 346031 w 1016066"/>
                <a:gd name="connsiteY248" fmla="*/ 946496 h 1536069"/>
                <a:gd name="connsiteX249" fmla="*/ 346031 w 1016066"/>
                <a:gd name="connsiteY249" fmla="*/ 938209 h 1536069"/>
                <a:gd name="connsiteX250" fmla="*/ 359330 w 1016066"/>
                <a:gd name="connsiteY250" fmla="*/ 787250 h 1536069"/>
                <a:gd name="connsiteX251" fmla="*/ 375864 w 1016066"/>
                <a:gd name="connsiteY251" fmla="*/ 694297 h 1536069"/>
                <a:gd name="connsiteX252" fmla="*/ 383052 w 1016066"/>
                <a:gd name="connsiteY252" fmla="*/ 612153 h 1536069"/>
                <a:gd name="connsiteX253" fmla="*/ 383052 w 1016066"/>
                <a:gd name="connsiteY253" fmla="*/ 611792 h 1536069"/>
                <a:gd name="connsiteX254" fmla="*/ 389882 w 1016066"/>
                <a:gd name="connsiteY254" fmla="*/ 603145 h 1536069"/>
                <a:gd name="connsiteX255" fmla="*/ 697941 w 1016066"/>
                <a:gd name="connsiteY255" fmla="*/ 588352 h 1536069"/>
                <a:gd name="connsiteX256" fmla="*/ 699291 w 1016066"/>
                <a:gd name="connsiteY256" fmla="*/ 591345 h 1536069"/>
                <a:gd name="connsiteX257" fmla="*/ 664713 w 1016066"/>
                <a:gd name="connsiteY257" fmla="*/ 652102 h 1536069"/>
                <a:gd name="connsiteX258" fmla="*/ 659670 w 1016066"/>
                <a:gd name="connsiteY258" fmla="*/ 648171 h 1536069"/>
                <a:gd name="connsiteX259" fmla="*/ 694969 w 1016066"/>
                <a:gd name="connsiteY259" fmla="*/ 589915 h 1536069"/>
                <a:gd name="connsiteX260" fmla="*/ 697941 w 1016066"/>
                <a:gd name="connsiteY260" fmla="*/ 588352 h 1536069"/>
                <a:gd name="connsiteX261" fmla="*/ 693272 w 1016066"/>
                <a:gd name="connsiteY261" fmla="*/ 571182 h 1536069"/>
                <a:gd name="connsiteX262" fmla="*/ 693737 w 1016066"/>
                <a:gd name="connsiteY262" fmla="*/ 574180 h 1536069"/>
                <a:gd name="connsiteX263" fmla="*/ 685179 w 1016066"/>
                <a:gd name="connsiteY263" fmla="*/ 586175 h 1536069"/>
                <a:gd name="connsiteX264" fmla="*/ 677366 w 1016066"/>
                <a:gd name="connsiteY264" fmla="*/ 596052 h 1536069"/>
                <a:gd name="connsiteX265" fmla="*/ 673273 w 1016066"/>
                <a:gd name="connsiteY265" fmla="*/ 592172 h 1536069"/>
                <a:gd name="connsiteX266" fmla="*/ 681459 w 1016066"/>
                <a:gd name="connsiteY266" fmla="*/ 580883 h 1536069"/>
                <a:gd name="connsiteX267" fmla="*/ 690016 w 1016066"/>
                <a:gd name="connsiteY267" fmla="*/ 571358 h 1536069"/>
                <a:gd name="connsiteX268" fmla="*/ 693272 w 1016066"/>
                <a:gd name="connsiteY268" fmla="*/ 571182 h 1536069"/>
                <a:gd name="connsiteX269" fmla="*/ 321111 w 1016066"/>
                <a:gd name="connsiteY269" fmla="*/ 559343 h 1536069"/>
                <a:gd name="connsiteX270" fmla="*/ 324754 w 1016066"/>
                <a:gd name="connsiteY270" fmla="*/ 562840 h 1536069"/>
                <a:gd name="connsiteX271" fmla="*/ 312731 w 1016066"/>
                <a:gd name="connsiteY271" fmla="*/ 574733 h 1536069"/>
                <a:gd name="connsiteX272" fmla="*/ 307994 w 1016066"/>
                <a:gd name="connsiteY272" fmla="*/ 570186 h 1536069"/>
                <a:gd name="connsiteX273" fmla="*/ 321111 w 1016066"/>
                <a:gd name="connsiteY273" fmla="*/ 559343 h 1536069"/>
                <a:gd name="connsiteX274" fmla="*/ 339724 w 1016066"/>
                <a:gd name="connsiteY274" fmla="*/ 559066 h 1536069"/>
                <a:gd name="connsiteX275" fmla="*/ 343571 w 1016066"/>
                <a:gd name="connsiteY275" fmla="*/ 564497 h 1536069"/>
                <a:gd name="connsiteX276" fmla="*/ 333078 w 1016066"/>
                <a:gd name="connsiteY276" fmla="*/ 573911 h 1536069"/>
                <a:gd name="connsiteX277" fmla="*/ 328880 w 1016066"/>
                <a:gd name="connsiteY277" fmla="*/ 569204 h 1536069"/>
                <a:gd name="connsiteX278" fmla="*/ 339724 w 1016066"/>
                <a:gd name="connsiteY278" fmla="*/ 559066 h 1536069"/>
                <a:gd name="connsiteX279" fmla="*/ 307097 w 1016066"/>
                <a:gd name="connsiteY279" fmla="*/ 556188 h 1536069"/>
                <a:gd name="connsiteX280" fmla="*/ 310794 w 1016066"/>
                <a:gd name="connsiteY280" fmla="*/ 560069 h 1536069"/>
                <a:gd name="connsiteX281" fmla="*/ 302291 w 1016066"/>
                <a:gd name="connsiteY281" fmla="*/ 568183 h 1536069"/>
                <a:gd name="connsiteX282" fmla="*/ 293418 w 1016066"/>
                <a:gd name="connsiteY282" fmla="*/ 576297 h 1536069"/>
                <a:gd name="connsiteX283" fmla="*/ 288982 w 1016066"/>
                <a:gd name="connsiteY283" fmla="*/ 572064 h 1536069"/>
                <a:gd name="connsiteX284" fmla="*/ 307097 w 1016066"/>
                <a:gd name="connsiteY284" fmla="*/ 556188 h 1536069"/>
                <a:gd name="connsiteX285" fmla="*/ 294677 w 1016066"/>
                <a:gd name="connsiteY285" fmla="*/ 554657 h 1536069"/>
                <a:gd name="connsiteX286" fmla="*/ 298654 w 1016066"/>
                <a:gd name="connsiteY286" fmla="*/ 558986 h 1536069"/>
                <a:gd name="connsiteX287" fmla="*/ 271179 w 1016066"/>
                <a:gd name="connsiteY287" fmla="*/ 581716 h 1536069"/>
                <a:gd name="connsiteX288" fmla="*/ 267926 w 1016066"/>
                <a:gd name="connsiteY288" fmla="*/ 576665 h 1536069"/>
                <a:gd name="connsiteX289" fmla="*/ 294677 w 1016066"/>
                <a:gd name="connsiteY289" fmla="*/ 554657 h 1536069"/>
                <a:gd name="connsiteX290" fmla="*/ 278864 w 1016066"/>
                <a:gd name="connsiteY290" fmla="*/ 550015 h 1536069"/>
                <a:gd name="connsiteX291" fmla="*/ 278774 w 1016066"/>
                <a:gd name="connsiteY291" fmla="*/ 554072 h 1536069"/>
                <a:gd name="connsiteX292" fmla="*/ 245198 w 1016066"/>
                <a:gd name="connsiteY292" fmla="*/ 583000 h 1536069"/>
                <a:gd name="connsiteX293" fmla="*/ 241984 w 1016066"/>
                <a:gd name="connsiteY293" fmla="*/ 577355 h 1536069"/>
                <a:gd name="connsiteX294" fmla="*/ 275202 w 1016066"/>
                <a:gd name="connsiteY294" fmla="*/ 550191 h 1536069"/>
                <a:gd name="connsiteX295" fmla="*/ 278864 w 1016066"/>
                <a:gd name="connsiteY295" fmla="*/ 550015 h 1536069"/>
                <a:gd name="connsiteX296" fmla="*/ 249066 w 1016066"/>
                <a:gd name="connsiteY296" fmla="*/ 546720 h 1536069"/>
                <a:gd name="connsiteX297" fmla="*/ 254172 w 1016066"/>
                <a:gd name="connsiteY297" fmla="*/ 551771 h 1536069"/>
                <a:gd name="connsiteX298" fmla="*/ 211138 w 1016066"/>
                <a:gd name="connsiteY298" fmla="*/ 589293 h 1536069"/>
                <a:gd name="connsiteX299" fmla="*/ 206032 w 1016066"/>
                <a:gd name="connsiteY299" fmla="*/ 585325 h 1536069"/>
                <a:gd name="connsiteX300" fmla="*/ 227549 w 1016066"/>
                <a:gd name="connsiteY300" fmla="*/ 565842 h 1536069"/>
                <a:gd name="connsiteX301" fmla="*/ 249066 w 1016066"/>
                <a:gd name="connsiteY301" fmla="*/ 546720 h 1536069"/>
                <a:gd name="connsiteX302" fmla="*/ 223616 w 1016066"/>
                <a:gd name="connsiteY302" fmla="*/ 546328 h 1536069"/>
                <a:gd name="connsiteX303" fmla="*/ 227585 w 1016066"/>
                <a:gd name="connsiteY303" fmla="*/ 550239 h 1536069"/>
                <a:gd name="connsiteX304" fmla="*/ 182485 w 1016066"/>
                <a:gd name="connsiteY304" fmla="*/ 585799 h 1536069"/>
                <a:gd name="connsiteX305" fmla="*/ 178877 w 1016066"/>
                <a:gd name="connsiteY305" fmla="*/ 580821 h 1536069"/>
                <a:gd name="connsiteX306" fmla="*/ 223616 w 1016066"/>
                <a:gd name="connsiteY306" fmla="*/ 546328 h 1536069"/>
                <a:gd name="connsiteX307" fmla="*/ 185424 w 1016066"/>
                <a:gd name="connsiteY307" fmla="*/ 540139 h 1536069"/>
                <a:gd name="connsiteX308" fmla="*/ 186514 w 1016066"/>
                <a:gd name="connsiteY308" fmla="*/ 542264 h 1536069"/>
                <a:gd name="connsiteX309" fmla="*/ 155607 w 1016066"/>
                <a:gd name="connsiteY309" fmla="*/ 563158 h 1536069"/>
                <a:gd name="connsiteX310" fmla="*/ 129791 w 1016066"/>
                <a:gd name="connsiteY310" fmla="*/ 581928 h 1536069"/>
                <a:gd name="connsiteX311" fmla="*/ 125427 w 1016066"/>
                <a:gd name="connsiteY311" fmla="*/ 578032 h 1536069"/>
                <a:gd name="connsiteX312" fmla="*/ 153425 w 1016066"/>
                <a:gd name="connsiteY312" fmla="*/ 559971 h 1536069"/>
                <a:gd name="connsiteX313" fmla="*/ 185424 w 1016066"/>
                <a:gd name="connsiteY313" fmla="*/ 540139 h 1536069"/>
                <a:gd name="connsiteX314" fmla="*/ 209017 w 1016066"/>
                <a:gd name="connsiteY314" fmla="*/ 538707 h 1536069"/>
                <a:gd name="connsiteX315" fmla="*/ 208928 w 1016066"/>
                <a:gd name="connsiteY315" fmla="*/ 542430 h 1536069"/>
                <a:gd name="connsiteX316" fmla="*/ 155060 w 1016066"/>
                <a:gd name="connsiteY316" fmla="*/ 589277 h 1536069"/>
                <a:gd name="connsiteX317" fmla="*/ 150422 w 1016066"/>
                <a:gd name="connsiteY317" fmla="*/ 585282 h 1536069"/>
                <a:gd name="connsiteX318" fmla="*/ 175751 w 1016066"/>
                <a:gd name="connsiteY318" fmla="*/ 564582 h 1536069"/>
                <a:gd name="connsiteX319" fmla="*/ 205361 w 1016066"/>
                <a:gd name="connsiteY319" fmla="*/ 538798 h 1536069"/>
                <a:gd name="connsiteX320" fmla="*/ 209017 w 1016066"/>
                <a:gd name="connsiteY320" fmla="*/ 538707 h 1536069"/>
                <a:gd name="connsiteX321" fmla="*/ 172243 w 1016066"/>
                <a:gd name="connsiteY321" fmla="*/ 523913 h 1536069"/>
                <a:gd name="connsiteX322" fmla="*/ 172962 w 1016066"/>
                <a:gd name="connsiteY322" fmla="*/ 524627 h 1536069"/>
                <a:gd name="connsiteX323" fmla="*/ 139497 w 1016066"/>
                <a:gd name="connsiteY323" fmla="*/ 548900 h 1536069"/>
                <a:gd name="connsiteX324" fmla="*/ 100275 w 1016066"/>
                <a:gd name="connsiteY324" fmla="*/ 580312 h 1536069"/>
                <a:gd name="connsiteX325" fmla="*/ 95598 w 1016066"/>
                <a:gd name="connsiteY325" fmla="*/ 575671 h 1536069"/>
                <a:gd name="connsiteX326" fmla="*/ 133380 w 1016066"/>
                <a:gd name="connsiteY326" fmla="*/ 547115 h 1536069"/>
                <a:gd name="connsiteX327" fmla="*/ 154251 w 1016066"/>
                <a:gd name="connsiteY327" fmla="*/ 535335 h 1536069"/>
                <a:gd name="connsiteX328" fmla="*/ 171163 w 1016066"/>
                <a:gd name="connsiteY328" fmla="*/ 524627 h 1536069"/>
                <a:gd name="connsiteX329" fmla="*/ 170803 w 1016066"/>
                <a:gd name="connsiteY329" fmla="*/ 524627 h 1536069"/>
                <a:gd name="connsiteX330" fmla="*/ 486511 w 1016066"/>
                <a:gd name="connsiteY330" fmla="*/ 503945 h 1536069"/>
                <a:gd name="connsiteX331" fmla="*/ 534956 w 1016066"/>
                <a:gd name="connsiteY331" fmla="*/ 507255 h 1536069"/>
                <a:gd name="connsiteX332" fmla="*/ 532781 w 1016066"/>
                <a:gd name="connsiteY332" fmla="*/ 514573 h 1536069"/>
                <a:gd name="connsiteX333" fmla="*/ 438157 w 1016066"/>
                <a:gd name="connsiteY333" fmla="*/ 511437 h 1536069"/>
                <a:gd name="connsiteX334" fmla="*/ 437794 w 1016066"/>
                <a:gd name="connsiteY334" fmla="*/ 507952 h 1536069"/>
                <a:gd name="connsiteX335" fmla="*/ 486511 w 1016066"/>
                <a:gd name="connsiteY335" fmla="*/ 503945 h 1536069"/>
                <a:gd name="connsiteX336" fmla="*/ 493350 w 1016066"/>
                <a:gd name="connsiteY336" fmla="*/ 492573 h 1536069"/>
                <a:gd name="connsiteX337" fmla="*/ 579441 w 1016066"/>
                <a:gd name="connsiteY337" fmla="*/ 493339 h 1536069"/>
                <a:gd name="connsiteX338" fmla="*/ 579441 w 1016066"/>
                <a:gd name="connsiteY338" fmla="*/ 501003 h 1536069"/>
                <a:gd name="connsiteX339" fmla="*/ 486866 w 1016066"/>
                <a:gd name="connsiteY339" fmla="*/ 499853 h 1536069"/>
                <a:gd name="connsiteX340" fmla="*/ 407979 w 1016066"/>
                <a:gd name="connsiteY340" fmla="*/ 498320 h 1536069"/>
                <a:gd name="connsiteX341" fmla="*/ 408699 w 1016066"/>
                <a:gd name="connsiteY341" fmla="*/ 493722 h 1536069"/>
                <a:gd name="connsiteX342" fmla="*/ 493350 w 1016066"/>
                <a:gd name="connsiteY342" fmla="*/ 492573 h 1536069"/>
                <a:gd name="connsiteX343" fmla="*/ 991866 w 1016066"/>
                <a:gd name="connsiteY343" fmla="*/ 472429 h 1536069"/>
                <a:gd name="connsiteX344" fmla="*/ 995662 w 1016066"/>
                <a:gd name="connsiteY344" fmla="*/ 476209 h 1536069"/>
                <a:gd name="connsiteX345" fmla="*/ 995317 w 1016066"/>
                <a:gd name="connsiteY345" fmla="*/ 599331 h 1536069"/>
                <a:gd name="connsiteX346" fmla="*/ 990485 w 1016066"/>
                <a:gd name="connsiteY346" fmla="*/ 598971 h 1536069"/>
                <a:gd name="connsiteX347" fmla="*/ 988069 w 1016066"/>
                <a:gd name="connsiteY347" fmla="*/ 476209 h 1536069"/>
                <a:gd name="connsiteX348" fmla="*/ 991866 w 1016066"/>
                <a:gd name="connsiteY348" fmla="*/ 472429 h 1536069"/>
                <a:gd name="connsiteX349" fmla="*/ 1007382 w 1016066"/>
                <a:gd name="connsiteY349" fmla="*/ 470009 h 1536069"/>
                <a:gd name="connsiteX350" fmla="*/ 1011445 w 1016066"/>
                <a:gd name="connsiteY350" fmla="*/ 472292 h 1536069"/>
                <a:gd name="connsiteX351" fmla="*/ 1015017 w 1016066"/>
                <a:gd name="connsiteY351" fmla="*/ 527090 h 1536069"/>
                <a:gd name="connsiteX352" fmla="*/ 1013589 w 1016066"/>
                <a:gd name="connsiteY352" fmla="*/ 581888 h 1536069"/>
                <a:gd name="connsiteX353" fmla="*/ 1008588 w 1016066"/>
                <a:gd name="connsiteY353" fmla="*/ 580813 h 1536069"/>
                <a:gd name="connsiteX354" fmla="*/ 1008231 w 1016066"/>
                <a:gd name="connsiteY354" fmla="*/ 527090 h 1536069"/>
                <a:gd name="connsiteX355" fmla="*/ 1004659 w 1016066"/>
                <a:gd name="connsiteY355" fmla="*/ 474441 h 1536069"/>
                <a:gd name="connsiteX356" fmla="*/ 1007382 w 1016066"/>
                <a:gd name="connsiteY356" fmla="*/ 470009 h 1536069"/>
                <a:gd name="connsiteX357" fmla="*/ 227750 w 1016066"/>
                <a:gd name="connsiteY357" fmla="*/ 392713 h 1536069"/>
                <a:gd name="connsiteX358" fmla="*/ 232232 w 1016066"/>
                <a:gd name="connsiteY358" fmla="*/ 392713 h 1536069"/>
                <a:gd name="connsiteX359" fmla="*/ 232606 w 1016066"/>
                <a:gd name="connsiteY359" fmla="*/ 436056 h 1536069"/>
                <a:gd name="connsiteX360" fmla="*/ 231112 w 1016066"/>
                <a:gd name="connsiteY360" fmla="*/ 455758 h 1536069"/>
                <a:gd name="connsiteX361" fmla="*/ 224762 w 1016066"/>
                <a:gd name="connsiteY361" fmla="*/ 452176 h 1536069"/>
                <a:gd name="connsiteX362" fmla="*/ 226629 w 1016066"/>
                <a:gd name="connsiteY362" fmla="*/ 424594 h 1536069"/>
                <a:gd name="connsiteX363" fmla="*/ 227750 w 1016066"/>
                <a:gd name="connsiteY363" fmla="*/ 392713 h 1536069"/>
                <a:gd name="connsiteX364" fmla="*/ 251955 w 1016066"/>
                <a:gd name="connsiteY364" fmla="*/ 353041 h 1536069"/>
                <a:gd name="connsiteX365" fmla="*/ 255519 w 1016066"/>
                <a:gd name="connsiteY365" fmla="*/ 353402 h 1536069"/>
                <a:gd name="connsiteX366" fmla="*/ 250173 w 1016066"/>
                <a:gd name="connsiteY366" fmla="*/ 401684 h 1536069"/>
                <a:gd name="connsiteX367" fmla="*/ 247322 w 1016066"/>
                <a:gd name="connsiteY367" fmla="*/ 454291 h 1536069"/>
                <a:gd name="connsiteX368" fmla="*/ 239125 w 1016066"/>
                <a:gd name="connsiteY368" fmla="*/ 453931 h 1536069"/>
                <a:gd name="connsiteX369" fmla="*/ 242689 w 1016066"/>
                <a:gd name="connsiteY369" fmla="*/ 407089 h 1536069"/>
                <a:gd name="connsiteX370" fmla="*/ 251955 w 1016066"/>
                <a:gd name="connsiteY370" fmla="*/ 353041 h 1536069"/>
                <a:gd name="connsiteX371" fmla="*/ 276954 w 1016066"/>
                <a:gd name="connsiteY371" fmla="*/ 291633 h 1536069"/>
                <a:gd name="connsiteX372" fmla="*/ 279113 w 1016066"/>
                <a:gd name="connsiteY372" fmla="*/ 291992 h 1536069"/>
                <a:gd name="connsiteX373" fmla="*/ 262920 w 1016066"/>
                <a:gd name="connsiteY373" fmla="*/ 460652 h 1536069"/>
                <a:gd name="connsiteX374" fmla="*/ 254644 w 1016066"/>
                <a:gd name="connsiteY374" fmla="*/ 460652 h 1536069"/>
                <a:gd name="connsiteX375" fmla="*/ 265799 w 1016066"/>
                <a:gd name="connsiteY375" fmla="*/ 369310 h 1536069"/>
                <a:gd name="connsiteX376" fmla="*/ 276954 w 1016066"/>
                <a:gd name="connsiteY376" fmla="*/ 291633 h 1536069"/>
                <a:gd name="connsiteX377" fmla="*/ 344482 w 1016066"/>
                <a:gd name="connsiteY377" fmla="*/ 52752 h 1536069"/>
                <a:gd name="connsiteX378" fmla="*/ 344482 w 1016066"/>
                <a:gd name="connsiteY378" fmla="*/ 54552 h 1536069"/>
                <a:gd name="connsiteX379" fmla="*/ 327211 w 1016066"/>
                <a:gd name="connsiteY379" fmla="*/ 160022 h 1536069"/>
                <a:gd name="connsiteX380" fmla="*/ 309939 w 1016066"/>
                <a:gd name="connsiteY380" fmla="*/ 268372 h 1536069"/>
                <a:gd name="connsiteX381" fmla="*/ 304182 w 1016066"/>
                <a:gd name="connsiteY381" fmla="*/ 306888 h 1536069"/>
                <a:gd name="connsiteX382" fmla="*/ 296626 w 1016066"/>
                <a:gd name="connsiteY382" fmla="*/ 373481 h 1536069"/>
                <a:gd name="connsiteX383" fmla="*/ 289430 w 1016066"/>
                <a:gd name="connsiteY383" fmla="*/ 430356 h 1536069"/>
                <a:gd name="connsiteX384" fmla="*/ 287631 w 1016066"/>
                <a:gd name="connsiteY384" fmla="*/ 474992 h 1536069"/>
                <a:gd name="connsiteX385" fmla="*/ 275397 w 1016066"/>
                <a:gd name="connsiteY385" fmla="*/ 481471 h 1536069"/>
                <a:gd name="connsiteX386" fmla="*/ 158816 w 1016066"/>
                <a:gd name="connsiteY386" fmla="*/ 487231 h 1536069"/>
                <a:gd name="connsiteX387" fmla="*/ 99446 w 1016066"/>
                <a:gd name="connsiteY387" fmla="*/ 487231 h 1536069"/>
                <a:gd name="connsiteX388" fmla="*/ 63824 w 1016066"/>
                <a:gd name="connsiteY388" fmla="*/ 484351 h 1536069"/>
                <a:gd name="connsiteX389" fmla="*/ 63104 w 1016066"/>
                <a:gd name="connsiteY389" fmla="*/ 606379 h 1536069"/>
                <a:gd name="connsiteX390" fmla="*/ 154858 w 1016066"/>
                <a:gd name="connsiteY390" fmla="*/ 604219 h 1536069"/>
                <a:gd name="connsiteX391" fmla="*/ 167811 w 1016066"/>
                <a:gd name="connsiteY391" fmla="*/ 604579 h 1536069"/>
                <a:gd name="connsiteX392" fmla="*/ 169610 w 1016066"/>
                <a:gd name="connsiteY392" fmla="*/ 604579 h 1536069"/>
                <a:gd name="connsiteX393" fmla="*/ 197676 w 1016066"/>
                <a:gd name="connsiteY393" fmla="*/ 604579 h 1536069"/>
                <a:gd name="connsiteX394" fmla="*/ 202714 w 1016066"/>
                <a:gd name="connsiteY394" fmla="*/ 604579 h 1536069"/>
                <a:gd name="connsiteX395" fmla="*/ 207391 w 1016066"/>
                <a:gd name="connsiteY395" fmla="*/ 604579 h 1536069"/>
                <a:gd name="connsiteX396" fmla="*/ 219985 w 1016066"/>
                <a:gd name="connsiteY396" fmla="*/ 604219 h 1536069"/>
                <a:gd name="connsiteX397" fmla="*/ 227541 w 1016066"/>
                <a:gd name="connsiteY397" fmla="*/ 604219 h 1536069"/>
                <a:gd name="connsiteX398" fmla="*/ 242294 w 1016066"/>
                <a:gd name="connsiteY398" fmla="*/ 603499 h 1536069"/>
                <a:gd name="connsiteX399" fmla="*/ 258845 w 1016066"/>
                <a:gd name="connsiteY399" fmla="*/ 602779 h 1536069"/>
                <a:gd name="connsiteX400" fmla="*/ 264242 w 1016066"/>
                <a:gd name="connsiteY400" fmla="*/ 617898 h 1536069"/>
                <a:gd name="connsiteX401" fmla="*/ 264962 w 1016066"/>
                <a:gd name="connsiteY401" fmla="*/ 621498 h 1536069"/>
                <a:gd name="connsiteX402" fmla="*/ 243373 w 1016066"/>
                <a:gd name="connsiteY402" fmla="*/ 787802 h 1536069"/>
                <a:gd name="connsiteX403" fmla="*/ 231859 w 1016066"/>
                <a:gd name="connsiteY403" fmla="*/ 875273 h 1536069"/>
                <a:gd name="connsiteX404" fmla="*/ 231859 w 1016066"/>
                <a:gd name="connsiteY404" fmla="*/ 876353 h 1536069"/>
                <a:gd name="connsiteX405" fmla="*/ 218186 w 1016066"/>
                <a:gd name="connsiteY405" fmla="*/ 954825 h 1536069"/>
                <a:gd name="connsiteX406" fmla="*/ 211709 w 1016066"/>
                <a:gd name="connsiteY406" fmla="*/ 955185 h 1536069"/>
                <a:gd name="connsiteX407" fmla="*/ 207391 w 1016066"/>
                <a:gd name="connsiteY407" fmla="*/ 953026 h 1536069"/>
                <a:gd name="connsiteX408" fmla="*/ 207751 w 1016066"/>
                <a:gd name="connsiteY408" fmla="*/ 949066 h 1536069"/>
                <a:gd name="connsiteX409" fmla="*/ 110600 w 1016066"/>
                <a:gd name="connsiteY409" fmla="*/ 950146 h 1536069"/>
                <a:gd name="connsiteX410" fmla="*/ 11650 w 1016066"/>
                <a:gd name="connsiteY410" fmla="*/ 945466 h 1536069"/>
                <a:gd name="connsiteX411" fmla="*/ 17048 w 1016066"/>
                <a:gd name="connsiteY411" fmla="*/ 1007740 h 1536069"/>
                <a:gd name="connsiteX412" fmla="*/ 14889 w 1016066"/>
                <a:gd name="connsiteY412" fmla="*/ 1072894 h 1536069"/>
                <a:gd name="connsiteX413" fmla="*/ 101245 w 1016066"/>
                <a:gd name="connsiteY413" fmla="*/ 1069294 h 1536069"/>
                <a:gd name="connsiteX414" fmla="*/ 189400 w 1016066"/>
                <a:gd name="connsiteY414" fmla="*/ 1073254 h 1536069"/>
                <a:gd name="connsiteX415" fmla="*/ 204513 w 1016066"/>
                <a:gd name="connsiteY415" fmla="*/ 1081533 h 1536069"/>
                <a:gd name="connsiteX416" fmla="*/ 195517 w 1016066"/>
                <a:gd name="connsiteY416" fmla="*/ 1133368 h 1536069"/>
                <a:gd name="connsiteX417" fmla="*/ 191199 w 1016066"/>
                <a:gd name="connsiteY417" fmla="*/ 1186643 h 1536069"/>
                <a:gd name="connsiteX418" fmla="*/ 173928 w 1016066"/>
                <a:gd name="connsiteY418" fmla="*/ 1297512 h 1536069"/>
                <a:gd name="connsiteX419" fmla="*/ 158816 w 1016066"/>
                <a:gd name="connsiteY419" fmla="*/ 1419540 h 1536069"/>
                <a:gd name="connsiteX420" fmla="*/ 139746 w 1016066"/>
                <a:gd name="connsiteY420" fmla="*/ 1518171 h 1536069"/>
                <a:gd name="connsiteX421" fmla="*/ 158456 w 1016066"/>
                <a:gd name="connsiteY421" fmla="*/ 1517811 h 1536069"/>
                <a:gd name="connsiteX422" fmla="*/ 200915 w 1016066"/>
                <a:gd name="connsiteY422" fmla="*/ 1517451 h 1536069"/>
                <a:gd name="connsiteX423" fmla="*/ 264242 w 1016066"/>
                <a:gd name="connsiteY423" fmla="*/ 1518171 h 1536069"/>
                <a:gd name="connsiteX424" fmla="*/ 265322 w 1016066"/>
                <a:gd name="connsiteY424" fmla="*/ 1486854 h 1536069"/>
                <a:gd name="connsiteX425" fmla="*/ 270359 w 1016066"/>
                <a:gd name="connsiteY425" fmla="*/ 1463816 h 1536069"/>
                <a:gd name="connsiteX426" fmla="*/ 276836 w 1016066"/>
                <a:gd name="connsiteY426" fmla="*/ 1422780 h 1536069"/>
                <a:gd name="connsiteX427" fmla="*/ 290869 w 1016066"/>
                <a:gd name="connsiteY427" fmla="*/ 1305791 h 1536069"/>
                <a:gd name="connsiteX428" fmla="*/ 321453 w 1016066"/>
                <a:gd name="connsiteY428" fmla="*/ 1079373 h 1536069"/>
                <a:gd name="connsiteX429" fmla="*/ 323253 w 1016066"/>
                <a:gd name="connsiteY429" fmla="*/ 1075054 h 1536069"/>
                <a:gd name="connsiteX430" fmla="*/ 327571 w 1016066"/>
                <a:gd name="connsiteY430" fmla="*/ 1071454 h 1536069"/>
                <a:gd name="connsiteX431" fmla="*/ 436595 w 1016066"/>
                <a:gd name="connsiteY431" fmla="*/ 1068934 h 1536069"/>
                <a:gd name="connsiteX432" fmla="*/ 565410 w 1016066"/>
                <a:gd name="connsiteY432" fmla="*/ 1072174 h 1536069"/>
                <a:gd name="connsiteX433" fmla="*/ 570088 w 1016066"/>
                <a:gd name="connsiteY433" fmla="*/ 1073974 h 1536069"/>
                <a:gd name="connsiteX434" fmla="*/ 576205 w 1016066"/>
                <a:gd name="connsiteY434" fmla="*/ 1085493 h 1536069"/>
                <a:gd name="connsiteX435" fmla="*/ 559653 w 1016066"/>
                <a:gd name="connsiteY435" fmla="*/ 1192042 h 1536069"/>
                <a:gd name="connsiteX436" fmla="*/ 546340 w 1016066"/>
                <a:gd name="connsiteY436" fmla="*/ 1308671 h 1536069"/>
                <a:gd name="connsiteX437" fmla="*/ 531947 w 1016066"/>
                <a:gd name="connsiteY437" fmla="*/ 1419540 h 1536069"/>
                <a:gd name="connsiteX438" fmla="*/ 511797 w 1016066"/>
                <a:gd name="connsiteY438" fmla="*/ 1510972 h 1536069"/>
                <a:gd name="connsiteX439" fmla="*/ 564331 w 1016066"/>
                <a:gd name="connsiteY439" fmla="*/ 1514931 h 1536069"/>
                <a:gd name="connsiteX440" fmla="*/ 637374 w 1016066"/>
                <a:gd name="connsiteY440" fmla="*/ 1515651 h 1536069"/>
                <a:gd name="connsiteX441" fmla="*/ 649967 w 1016066"/>
                <a:gd name="connsiteY441" fmla="*/ 1415581 h 1536069"/>
                <a:gd name="connsiteX442" fmla="*/ 668318 w 1016066"/>
                <a:gd name="connsiteY442" fmla="*/ 1298232 h 1536069"/>
                <a:gd name="connsiteX443" fmla="*/ 682711 w 1016066"/>
                <a:gd name="connsiteY443" fmla="*/ 1174404 h 1536069"/>
                <a:gd name="connsiteX444" fmla="*/ 685589 w 1016066"/>
                <a:gd name="connsiteY444" fmla="*/ 1120409 h 1536069"/>
                <a:gd name="connsiteX445" fmla="*/ 688468 w 1016066"/>
                <a:gd name="connsiteY445" fmla="*/ 1100611 h 1536069"/>
                <a:gd name="connsiteX446" fmla="*/ 693505 w 1016066"/>
                <a:gd name="connsiteY446" fmla="*/ 1080453 h 1536069"/>
                <a:gd name="connsiteX447" fmla="*/ 708977 w 1016066"/>
                <a:gd name="connsiteY447" fmla="*/ 1070374 h 1536069"/>
                <a:gd name="connsiteX448" fmla="*/ 815483 w 1016066"/>
                <a:gd name="connsiteY448" fmla="*/ 1069654 h 1536069"/>
                <a:gd name="connsiteX449" fmla="*/ 873774 w 1016066"/>
                <a:gd name="connsiteY449" fmla="*/ 1072174 h 1536069"/>
                <a:gd name="connsiteX450" fmla="*/ 912634 w 1016066"/>
                <a:gd name="connsiteY450" fmla="*/ 1073974 h 1536069"/>
                <a:gd name="connsiteX451" fmla="*/ 912994 w 1016066"/>
                <a:gd name="connsiteY451" fmla="*/ 948706 h 1536069"/>
                <a:gd name="connsiteX452" fmla="*/ 816923 w 1016066"/>
                <a:gd name="connsiteY452" fmla="*/ 953386 h 1536069"/>
                <a:gd name="connsiteX453" fmla="*/ 760431 w 1016066"/>
                <a:gd name="connsiteY453" fmla="*/ 952306 h 1536069"/>
                <a:gd name="connsiteX454" fmla="*/ 726608 w 1016066"/>
                <a:gd name="connsiteY454" fmla="*/ 950146 h 1536069"/>
                <a:gd name="connsiteX455" fmla="*/ 725169 w 1016066"/>
                <a:gd name="connsiteY455" fmla="*/ 949426 h 1536069"/>
                <a:gd name="connsiteX456" fmla="*/ 717973 w 1016066"/>
                <a:gd name="connsiteY456" fmla="*/ 945106 h 1536069"/>
                <a:gd name="connsiteX457" fmla="*/ 718692 w 1016066"/>
                <a:gd name="connsiteY457" fmla="*/ 905870 h 1536069"/>
                <a:gd name="connsiteX458" fmla="*/ 722650 w 1016066"/>
                <a:gd name="connsiteY458" fmla="*/ 865914 h 1536069"/>
                <a:gd name="connsiteX459" fmla="*/ 734165 w 1016066"/>
                <a:gd name="connsiteY459" fmla="*/ 779522 h 1536069"/>
                <a:gd name="connsiteX460" fmla="*/ 746398 w 1016066"/>
                <a:gd name="connsiteY460" fmla="*/ 687731 h 1536069"/>
                <a:gd name="connsiteX461" fmla="*/ 753595 w 1016066"/>
                <a:gd name="connsiteY461" fmla="*/ 613578 h 1536069"/>
                <a:gd name="connsiteX462" fmla="*/ 767268 w 1016066"/>
                <a:gd name="connsiteY462" fmla="*/ 608539 h 1536069"/>
                <a:gd name="connsiteX463" fmla="*/ 875573 w 1016066"/>
                <a:gd name="connsiteY463" fmla="*/ 606739 h 1536069"/>
                <a:gd name="connsiteX464" fmla="*/ 965527 w 1016066"/>
                <a:gd name="connsiteY464" fmla="*/ 609979 h 1536069"/>
                <a:gd name="connsiteX465" fmla="*/ 964088 w 1016066"/>
                <a:gd name="connsiteY465" fmla="*/ 536906 h 1536069"/>
                <a:gd name="connsiteX466" fmla="*/ 966967 w 1016066"/>
                <a:gd name="connsiteY466" fmla="*/ 482911 h 1536069"/>
                <a:gd name="connsiteX467" fmla="*/ 879171 w 1016066"/>
                <a:gd name="connsiteY467" fmla="*/ 486510 h 1536069"/>
                <a:gd name="connsiteX468" fmla="*/ 781301 w 1016066"/>
                <a:gd name="connsiteY468" fmla="*/ 484351 h 1536069"/>
                <a:gd name="connsiteX469" fmla="*/ 779502 w 1016066"/>
                <a:gd name="connsiteY469" fmla="*/ 470672 h 1536069"/>
                <a:gd name="connsiteX470" fmla="*/ 830596 w 1016066"/>
                <a:gd name="connsiteY470" fmla="*/ 58152 h 1536069"/>
                <a:gd name="connsiteX471" fmla="*/ 721211 w 1016066"/>
                <a:gd name="connsiteY471" fmla="*/ 54552 h 1536069"/>
                <a:gd name="connsiteX472" fmla="*/ 720851 w 1016066"/>
                <a:gd name="connsiteY472" fmla="*/ 55992 h 1536069"/>
                <a:gd name="connsiteX473" fmla="*/ 713655 w 1016066"/>
                <a:gd name="connsiteY473" fmla="*/ 103868 h 1536069"/>
                <a:gd name="connsiteX474" fmla="*/ 705019 w 1016066"/>
                <a:gd name="connsiteY474" fmla="*/ 158222 h 1536069"/>
                <a:gd name="connsiteX475" fmla="*/ 689547 w 1016066"/>
                <a:gd name="connsiteY475" fmla="*/ 253613 h 1536069"/>
                <a:gd name="connsiteX476" fmla="*/ 687388 w 1016066"/>
                <a:gd name="connsiteY476" fmla="*/ 266932 h 1536069"/>
                <a:gd name="connsiteX477" fmla="*/ 682711 w 1016066"/>
                <a:gd name="connsiteY477" fmla="*/ 295369 h 1536069"/>
                <a:gd name="connsiteX478" fmla="*/ 676594 w 1016066"/>
                <a:gd name="connsiteY478" fmla="*/ 334245 h 1536069"/>
                <a:gd name="connsiteX479" fmla="*/ 674435 w 1016066"/>
                <a:gd name="connsiteY479" fmla="*/ 344685 h 1536069"/>
                <a:gd name="connsiteX480" fmla="*/ 665799 w 1016066"/>
                <a:gd name="connsiteY480" fmla="*/ 399759 h 1536069"/>
                <a:gd name="connsiteX481" fmla="*/ 660762 w 1016066"/>
                <a:gd name="connsiteY481" fmla="*/ 473552 h 1536069"/>
                <a:gd name="connsiteX482" fmla="*/ 657164 w 1016066"/>
                <a:gd name="connsiteY482" fmla="*/ 485071 h 1536069"/>
                <a:gd name="connsiteX483" fmla="*/ 636654 w 1016066"/>
                <a:gd name="connsiteY483" fmla="*/ 484711 h 1536069"/>
                <a:gd name="connsiteX484" fmla="*/ 571527 w 1016066"/>
                <a:gd name="connsiteY484" fmla="*/ 483991 h 1536069"/>
                <a:gd name="connsiteX485" fmla="*/ 533746 w 1016066"/>
                <a:gd name="connsiteY485" fmla="*/ 483271 h 1536069"/>
                <a:gd name="connsiteX486" fmla="*/ 473657 w 1016066"/>
                <a:gd name="connsiteY486" fmla="*/ 483271 h 1536069"/>
                <a:gd name="connsiteX487" fmla="*/ 414647 w 1016066"/>
                <a:gd name="connsiteY487" fmla="*/ 482551 h 1536069"/>
                <a:gd name="connsiteX488" fmla="*/ 414287 w 1016066"/>
                <a:gd name="connsiteY488" fmla="*/ 482551 h 1536069"/>
                <a:gd name="connsiteX489" fmla="*/ 407810 w 1016066"/>
                <a:gd name="connsiteY489" fmla="*/ 481831 h 1536069"/>
                <a:gd name="connsiteX490" fmla="*/ 406731 w 1016066"/>
                <a:gd name="connsiteY490" fmla="*/ 442955 h 1536069"/>
                <a:gd name="connsiteX491" fmla="*/ 410689 w 1016066"/>
                <a:gd name="connsiteY491" fmla="*/ 389680 h 1536069"/>
                <a:gd name="connsiteX492" fmla="*/ 424002 w 1016066"/>
                <a:gd name="connsiteY492" fmla="*/ 324526 h 1536069"/>
                <a:gd name="connsiteX493" fmla="*/ 429759 w 1016066"/>
                <a:gd name="connsiteY493" fmla="*/ 281330 h 1536069"/>
                <a:gd name="connsiteX494" fmla="*/ 430119 w 1016066"/>
                <a:gd name="connsiteY494" fmla="*/ 277011 h 1536069"/>
                <a:gd name="connsiteX495" fmla="*/ 445951 w 1016066"/>
                <a:gd name="connsiteY495" fmla="*/ 159662 h 1536069"/>
                <a:gd name="connsiteX496" fmla="*/ 448110 w 1016066"/>
                <a:gd name="connsiteY496" fmla="*/ 147063 h 1536069"/>
                <a:gd name="connsiteX497" fmla="*/ 456745 w 1016066"/>
                <a:gd name="connsiteY497" fmla="*/ 98828 h 1536069"/>
                <a:gd name="connsiteX498" fmla="*/ 460343 w 1016066"/>
                <a:gd name="connsiteY498" fmla="*/ 72910 h 1536069"/>
                <a:gd name="connsiteX499" fmla="*/ 461423 w 1016066"/>
                <a:gd name="connsiteY499" fmla="*/ 59592 h 1536069"/>
                <a:gd name="connsiteX500" fmla="*/ 458904 w 1016066"/>
                <a:gd name="connsiteY500" fmla="*/ 59232 h 1536069"/>
                <a:gd name="connsiteX501" fmla="*/ 397735 w 1016066"/>
                <a:gd name="connsiteY501" fmla="*/ 55632 h 1536069"/>
                <a:gd name="connsiteX502" fmla="*/ 344482 w 1016066"/>
                <a:gd name="connsiteY502" fmla="*/ 52752 h 1536069"/>
                <a:gd name="connsiteX503" fmla="*/ 807522 w 1016066"/>
                <a:gd name="connsiteY503" fmla="*/ 38714 h 1536069"/>
                <a:gd name="connsiteX504" fmla="*/ 840311 w 1016066"/>
                <a:gd name="connsiteY504" fmla="*/ 40874 h 1536069"/>
                <a:gd name="connsiteX505" fmla="*/ 846428 w 1016066"/>
                <a:gd name="connsiteY505" fmla="*/ 48433 h 1536069"/>
                <a:gd name="connsiteX506" fmla="*/ 849666 w 1016066"/>
                <a:gd name="connsiteY506" fmla="*/ 55992 h 1536069"/>
                <a:gd name="connsiteX507" fmla="*/ 791735 w 1016066"/>
                <a:gd name="connsiteY507" fmla="*/ 469952 h 1536069"/>
                <a:gd name="connsiteX508" fmla="*/ 879531 w 1016066"/>
                <a:gd name="connsiteY508" fmla="*/ 471392 h 1536069"/>
                <a:gd name="connsiteX509" fmla="*/ 968766 w 1016066"/>
                <a:gd name="connsiteY509" fmla="*/ 474632 h 1536069"/>
                <a:gd name="connsiteX510" fmla="*/ 975962 w 1016066"/>
                <a:gd name="connsiteY510" fmla="*/ 474992 h 1536069"/>
                <a:gd name="connsiteX511" fmla="*/ 980280 w 1016066"/>
                <a:gd name="connsiteY511" fmla="*/ 544825 h 1536069"/>
                <a:gd name="connsiteX512" fmla="*/ 978481 w 1016066"/>
                <a:gd name="connsiteY512" fmla="*/ 613218 h 1536069"/>
                <a:gd name="connsiteX513" fmla="*/ 969126 w 1016066"/>
                <a:gd name="connsiteY513" fmla="*/ 617898 h 1536069"/>
                <a:gd name="connsiteX514" fmla="*/ 867657 w 1016066"/>
                <a:gd name="connsiteY514" fmla="*/ 623297 h 1536069"/>
                <a:gd name="connsiteX515" fmla="*/ 771586 w 1016066"/>
                <a:gd name="connsiteY515" fmla="*/ 622937 h 1536069"/>
                <a:gd name="connsiteX516" fmla="*/ 764749 w 1016066"/>
                <a:gd name="connsiteY516" fmla="*/ 707889 h 1536069"/>
                <a:gd name="connsiteX517" fmla="*/ 752875 w 1016066"/>
                <a:gd name="connsiteY517" fmla="*/ 791761 h 1536069"/>
                <a:gd name="connsiteX518" fmla="*/ 739202 w 1016066"/>
                <a:gd name="connsiteY518" fmla="*/ 882112 h 1536069"/>
                <a:gd name="connsiteX519" fmla="*/ 730566 w 1016066"/>
                <a:gd name="connsiteY519" fmla="*/ 934307 h 1536069"/>
                <a:gd name="connsiteX520" fmla="*/ 731286 w 1016066"/>
                <a:gd name="connsiteY520" fmla="*/ 934307 h 1536069"/>
                <a:gd name="connsiteX521" fmla="*/ 774824 w 1016066"/>
                <a:gd name="connsiteY521" fmla="*/ 935387 h 1536069"/>
                <a:gd name="connsiteX522" fmla="*/ 824479 w 1016066"/>
                <a:gd name="connsiteY522" fmla="*/ 936107 h 1536069"/>
                <a:gd name="connsiteX523" fmla="*/ 921270 w 1016066"/>
                <a:gd name="connsiteY523" fmla="*/ 939707 h 1536069"/>
                <a:gd name="connsiteX524" fmla="*/ 928826 w 1016066"/>
                <a:gd name="connsiteY524" fmla="*/ 947626 h 1536069"/>
                <a:gd name="connsiteX525" fmla="*/ 929905 w 1016066"/>
                <a:gd name="connsiteY525" fmla="*/ 1020699 h 1536069"/>
                <a:gd name="connsiteX526" fmla="*/ 923789 w 1016066"/>
                <a:gd name="connsiteY526" fmla="*/ 1080813 h 1536069"/>
                <a:gd name="connsiteX527" fmla="*/ 915513 w 1016066"/>
                <a:gd name="connsiteY527" fmla="*/ 1084053 h 1536069"/>
                <a:gd name="connsiteX528" fmla="*/ 873414 w 1016066"/>
                <a:gd name="connsiteY528" fmla="*/ 1086573 h 1536069"/>
                <a:gd name="connsiteX529" fmla="*/ 815124 w 1016066"/>
                <a:gd name="connsiteY529" fmla="*/ 1086573 h 1536069"/>
                <a:gd name="connsiteX530" fmla="*/ 712935 w 1016066"/>
                <a:gd name="connsiteY530" fmla="*/ 1085853 h 1536069"/>
                <a:gd name="connsiteX531" fmla="*/ 705739 w 1016066"/>
                <a:gd name="connsiteY531" fmla="*/ 1113930 h 1536069"/>
                <a:gd name="connsiteX532" fmla="*/ 702141 w 1016066"/>
                <a:gd name="connsiteY532" fmla="*/ 1174764 h 1536069"/>
                <a:gd name="connsiteX533" fmla="*/ 689907 w 1016066"/>
                <a:gd name="connsiteY533" fmla="*/ 1290313 h 1536069"/>
                <a:gd name="connsiteX534" fmla="*/ 678033 w 1016066"/>
                <a:gd name="connsiteY534" fmla="*/ 1355467 h 1536069"/>
                <a:gd name="connsiteX535" fmla="*/ 671916 w 1016066"/>
                <a:gd name="connsiteY535" fmla="*/ 1406942 h 1536069"/>
                <a:gd name="connsiteX536" fmla="*/ 649967 w 1016066"/>
                <a:gd name="connsiteY536" fmla="*/ 1524290 h 1536069"/>
                <a:gd name="connsiteX537" fmla="*/ 640612 w 1016066"/>
                <a:gd name="connsiteY537" fmla="*/ 1535809 h 1536069"/>
                <a:gd name="connsiteX538" fmla="*/ 617224 w 1016066"/>
                <a:gd name="connsiteY538" fmla="*/ 1531850 h 1536069"/>
                <a:gd name="connsiteX539" fmla="*/ 611827 w 1016066"/>
                <a:gd name="connsiteY539" fmla="*/ 1531490 h 1536069"/>
                <a:gd name="connsiteX540" fmla="*/ 562891 w 1016066"/>
                <a:gd name="connsiteY540" fmla="*/ 1532210 h 1536069"/>
                <a:gd name="connsiteX541" fmla="*/ 533746 w 1016066"/>
                <a:gd name="connsiteY541" fmla="*/ 1528610 h 1536069"/>
                <a:gd name="connsiteX542" fmla="*/ 509279 w 1016066"/>
                <a:gd name="connsiteY542" fmla="*/ 1527530 h 1536069"/>
                <a:gd name="connsiteX543" fmla="*/ 498124 w 1016066"/>
                <a:gd name="connsiteY543" fmla="*/ 1524290 h 1536069"/>
                <a:gd name="connsiteX544" fmla="*/ 497764 w 1016066"/>
                <a:gd name="connsiteY544" fmla="*/ 1519971 h 1536069"/>
                <a:gd name="connsiteX545" fmla="*/ 503521 w 1016066"/>
                <a:gd name="connsiteY545" fmla="*/ 1474975 h 1536069"/>
                <a:gd name="connsiteX546" fmla="*/ 513956 w 1016066"/>
                <a:gd name="connsiteY546" fmla="*/ 1414501 h 1536069"/>
                <a:gd name="connsiteX547" fmla="*/ 528349 w 1016066"/>
                <a:gd name="connsiteY547" fmla="*/ 1294633 h 1536069"/>
                <a:gd name="connsiteX548" fmla="*/ 540223 w 1016066"/>
                <a:gd name="connsiteY548" fmla="*/ 1186283 h 1536069"/>
                <a:gd name="connsiteX549" fmla="*/ 554616 w 1016066"/>
                <a:gd name="connsiteY549" fmla="*/ 1086933 h 1536069"/>
                <a:gd name="connsiteX550" fmla="*/ 443432 w 1016066"/>
                <a:gd name="connsiteY550" fmla="*/ 1085853 h 1536069"/>
                <a:gd name="connsiteX551" fmla="*/ 340524 w 1016066"/>
                <a:gd name="connsiteY551" fmla="*/ 1083333 h 1536069"/>
                <a:gd name="connsiteX552" fmla="*/ 340524 w 1016066"/>
                <a:gd name="connsiteY552" fmla="*/ 1084773 h 1536069"/>
                <a:gd name="connsiteX553" fmla="*/ 308140 w 1016066"/>
                <a:gd name="connsiteY553" fmla="*/ 1320910 h 1536069"/>
                <a:gd name="connsiteX554" fmla="*/ 281514 w 1016066"/>
                <a:gd name="connsiteY554" fmla="*/ 1494053 h 1536069"/>
                <a:gd name="connsiteX555" fmla="*/ 275397 w 1016066"/>
                <a:gd name="connsiteY555" fmla="*/ 1518531 h 1536069"/>
                <a:gd name="connsiteX556" fmla="*/ 272878 w 1016066"/>
                <a:gd name="connsiteY556" fmla="*/ 1531850 h 1536069"/>
                <a:gd name="connsiteX557" fmla="*/ 184363 w 1016066"/>
                <a:gd name="connsiteY557" fmla="*/ 1531850 h 1536069"/>
                <a:gd name="connsiteX558" fmla="*/ 137946 w 1016066"/>
                <a:gd name="connsiteY558" fmla="*/ 1527890 h 1536069"/>
                <a:gd name="connsiteX559" fmla="*/ 129311 w 1016066"/>
                <a:gd name="connsiteY559" fmla="*/ 1526090 h 1536069"/>
                <a:gd name="connsiteX560" fmla="*/ 130390 w 1016066"/>
                <a:gd name="connsiteY560" fmla="*/ 1479295 h 1536069"/>
                <a:gd name="connsiteX561" fmla="*/ 137587 w 1016066"/>
                <a:gd name="connsiteY561" fmla="*/ 1428540 h 1536069"/>
                <a:gd name="connsiteX562" fmla="*/ 152339 w 1016066"/>
                <a:gd name="connsiteY562" fmla="*/ 1306151 h 1536069"/>
                <a:gd name="connsiteX563" fmla="*/ 170330 w 1016066"/>
                <a:gd name="connsiteY563" fmla="*/ 1190243 h 1536069"/>
                <a:gd name="connsiteX564" fmla="*/ 175727 w 1016066"/>
                <a:gd name="connsiteY564" fmla="*/ 1126889 h 1536069"/>
                <a:gd name="connsiteX565" fmla="*/ 183643 w 1016066"/>
                <a:gd name="connsiteY565" fmla="*/ 1087653 h 1536069"/>
                <a:gd name="connsiteX566" fmla="*/ 94049 w 1016066"/>
                <a:gd name="connsiteY566" fmla="*/ 1086933 h 1536069"/>
                <a:gd name="connsiteX567" fmla="*/ 6973 w 1016066"/>
                <a:gd name="connsiteY567" fmla="*/ 1081893 h 1536069"/>
                <a:gd name="connsiteX568" fmla="*/ 1935 w 1016066"/>
                <a:gd name="connsiteY568" fmla="*/ 1076854 h 1536069"/>
                <a:gd name="connsiteX569" fmla="*/ 1935 w 1016066"/>
                <a:gd name="connsiteY569" fmla="*/ 1007380 h 1536069"/>
                <a:gd name="connsiteX570" fmla="*/ 3015 w 1016066"/>
                <a:gd name="connsiteY570" fmla="*/ 938627 h 1536069"/>
                <a:gd name="connsiteX571" fmla="*/ 2295 w 1016066"/>
                <a:gd name="connsiteY571" fmla="*/ 938267 h 1536069"/>
                <a:gd name="connsiteX572" fmla="*/ 2295 w 1016066"/>
                <a:gd name="connsiteY572" fmla="*/ 932148 h 1536069"/>
                <a:gd name="connsiteX573" fmla="*/ 89731 w 1016066"/>
                <a:gd name="connsiteY573" fmla="*/ 929988 h 1536069"/>
                <a:gd name="connsiteX574" fmla="*/ 160615 w 1016066"/>
                <a:gd name="connsiteY574" fmla="*/ 933227 h 1536069"/>
                <a:gd name="connsiteX575" fmla="*/ 207391 w 1016066"/>
                <a:gd name="connsiteY575" fmla="*/ 936107 h 1536069"/>
                <a:gd name="connsiteX576" fmla="*/ 209550 w 1016066"/>
                <a:gd name="connsiteY576" fmla="*/ 936467 h 1536069"/>
                <a:gd name="connsiteX577" fmla="*/ 212069 w 1016066"/>
                <a:gd name="connsiteY577" fmla="*/ 916669 h 1536069"/>
                <a:gd name="connsiteX578" fmla="*/ 216387 w 1016066"/>
                <a:gd name="connsiteY578" fmla="*/ 866994 h 1536069"/>
                <a:gd name="connsiteX579" fmla="*/ 218186 w 1016066"/>
                <a:gd name="connsiteY579" fmla="*/ 861954 h 1536069"/>
                <a:gd name="connsiteX580" fmla="*/ 226102 w 1016066"/>
                <a:gd name="connsiteY580" fmla="*/ 783122 h 1536069"/>
                <a:gd name="connsiteX581" fmla="*/ 240135 w 1016066"/>
                <a:gd name="connsiteY581" fmla="*/ 688811 h 1536069"/>
                <a:gd name="connsiteX582" fmla="*/ 247691 w 1016066"/>
                <a:gd name="connsiteY582" fmla="*/ 619698 h 1536069"/>
                <a:gd name="connsiteX583" fmla="*/ 154498 w 1016066"/>
                <a:gd name="connsiteY583" fmla="*/ 618618 h 1536069"/>
                <a:gd name="connsiteX584" fmla="*/ 83254 w 1016066"/>
                <a:gd name="connsiteY584" fmla="*/ 620058 h 1536069"/>
                <a:gd name="connsiteX585" fmla="*/ 59866 w 1016066"/>
                <a:gd name="connsiteY585" fmla="*/ 619338 h 1536069"/>
                <a:gd name="connsiteX586" fmla="*/ 55188 w 1016066"/>
                <a:gd name="connsiteY586" fmla="*/ 617898 h 1536069"/>
                <a:gd name="connsiteX587" fmla="*/ 54829 w 1016066"/>
                <a:gd name="connsiteY587" fmla="*/ 616818 h 1536069"/>
                <a:gd name="connsiteX588" fmla="*/ 48352 w 1016066"/>
                <a:gd name="connsiteY588" fmla="*/ 540505 h 1536069"/>
                <a:gd name="connsiteX589" fmla="*/ 49791 w 1016066"/>
                <a:gd name="connsiteY589" fmla="*/ 480391 h 1536069"/>
                <a:gd name="connsiteX590" fmla="*/ 54109 w 1016066"/>
                <a:gd name="connsiteY590" fmla="*/ 475352 h 1536069"/>
                <a:gd name="connsiteX591" fmla="*/ 60946 w 1016066"/>
                <a:gd name="connsiteY591" fmla="*/ 471752 h 1536069"/>
                <a:gd name="connsiteX592" fmla="*/ 112040 w 1016066"/>
                <a:gd name="connsiteY592" fmla="*/ 472832 h 1536069"/>
                <a:gd name="connsiteX593" fmla="*/ 166012 w 1016066"/>
                <a:gd name="connsiteY593" fmla="*/ 470672 h 1536069"/>
                <a:gd name="connsiteX594" fmla="*/ 271799 w 1016066"/>
                <a:gd name="connsiteY594" fmla="*/ 465993 h 1536069"/>
                <a:gd name="connsiteX595" fmla="*/ 280434 w 1016066"/>
                <a:gd name="connsiteY595" fmla="*/ 373481 h 1536069"/>
                <a:gd name="connsiteX596" fmla="*/ 281514 w 1016066"/>
                <a:gd name="connsiteY596" fmla="*/ 365922 h 1536069"/>
                <a:gd name="connsiteX597" fmla="*/ 294467 w 1016066"/>
                <a:gd name="connsiteY597" fmla="*/ 250013 h 1536069"/>
                <a:gd name="connsiteX598" fmla="*/ 313178 w 1016066"/>
                <a:gd name="connsiteY598" fmla="*/ 136624 h 1536069"/>
                <a:gd name="connsiteX599" fmla="*/ 320734 w 1016066"/>
                <a:gd name="connsiteY599" fmla="*/ 86949 h 1536069"/>
                <a:gd name="connsiteX600" fmla="*/ 328650 w 1016066"/>
                <a:gd name="connsiteY600" fmla="*/ 58512 h 1536069"/>
                <a:gd name="connsiteX601" fmla="*/ 329370 w 1016066"/>
                <a:gd name="connsiteY601" fmla="*/ 52033 h 1536069"/>
                <a:gd name="connsiteX602" fmla="*/ 331169 w 1016066"/>
                <a:gd name="connsiteY602" fmla="*/ 47713 h 1536069"/>
                <a:gd name="connsiteX603" fmla="*/ 331169 w 1016066"/>
                <a:gd name="connsiteY603" fmla="*/ 46993 h 1536069"/>
                <a:gd name="connsiteX604" fmla="*/ 339085 w 1016066"/>
                <a:gd name="connsiteY604" fmla="*/ 44113 h 1536069"/>
                <a:gd name="connsiteX605" fmla="*/ 405291 w 1016066"/>
                <a:gd name="connsiteY605" fmla="*/ 39794 h 1536069"/>
                <a:gd name="connsiteX606" fmla="*/ 463942 w 1016066"/>
                <a:gd name="connsiteY606" fmla="*/ 42673 h 1536069"/>
                <a:gd name="connsiteX607" fmla="*/ 467540 w 1016066"/>
                <a:gd name="connsiteY607" fmla="*/ 45193 h 1536069"/>
                <a:gd name="connsiteX608" fmla="*/ 474376 w 1016066"/>
                <a:gd name="connsiteY608" fmla="*/ 47353 h 1536069"/>
                <a:gd name="connsiteX609" fmla="*/ 482292 w 1016066"/>
                <a:gd name="connsiteY609" fmla="*/ 58872 h 1536069"/>
                <a:gd name="connsiteX610" fmla="*/ 473297 w 1016066"/>
                <a:gd name="connsiteY610" fmla="*/ 105667 h 1536069"/>
                <a:gd name="connsiteX611" fmla="*/ 462142 w 1016066"/>
                <a:gd name="connsiteY611" fmla="*/ 164702 h 1536069"/>
                <a:gd name="connsiteX612" fmla="*/ 447750 w 1016066"/>
                <a:gd name="connsiteY612" fmla="*/ 277371 h 1536069"/>
                <a:gd name="connsiteX613" fmla="*/ 431198 w 1016066"/>
                <a:gd name="connsiteY613" fmla="*/ 381401 h 1536069"/>
                <a:gd name="connsiteX614" fmla="*/ 424721 w 1016066"/>
                <a:gd name="connsiteY614" fmla="*/ 438995 h 1536069"/>
                <a:gd name="connsiteX615" fmla="*/ 421123 w 1016066"/>
                <a:gd name="connsiteY615" fmla="*/ 454474 h 1536069"/>
                <a:gd name="connsiteX616" fmla="*/ 420404 w 1016066"/>
                <a:gd name="connsiteY616" fmla="*/ 467792 h 1536069"/>
                <a:gd name="connsiteX617" fmla="*/ 534106 w 1016066"/>
                <a:gd name="connsiteY617" fmla="*/ 465273 h 1536069"/>
                <a:gd name="connsiteX618" fmla="*/ 597434 w 1016066"/>
                <a:gd name="connsiteY618" fmla="*/ 466712 h 1536069"/>
                <a:gd name="connsiteX619" fmla="*/ 646369 w 1016066"/>
                <a:gd name="connsiteY619" fmla="*/ 468872 h 1536069"/>
                <a:gd name="connsiteX620" fmla="*/ 651047 w 1016066"/>
                <a:gd name="connsiteY620" fmla="*/ 422797 h 1536069"/>
                <a:gd name="connsiteX621" fmla="*/ 649967 w 1016066"/>
                <a:gd name="connsiteY621" fmla="*/ 415237 h 1536069"/>
                <a:gd name="connsiteX622" fmla="*/ 651407 w 1016066"/>
                <a:gd name="connsiteY622" fmla="*/ 370602 h 1536069"/>
                <a:gd name="connsiteX623" fmla="*/ 671197 w 1016066"/>
                <a:gd name="connsiteY623" fmla="*/ 259373 h 1536069"/>
                <a:gd name="connsiteX624" fmla="*/ 689907 w 1016066"/>
                <a:gd name="connsiteY624" fmla="*/ 142024 h 1536069"/>
                <a:gd name="connsiteX625" fmla="*/ 696024 w 1016066"/>
                <a:gd name="connsiteY625" fmla="*/ 99188 h 1536069"/>
                <a:gd name="connsiteX626" fmla="*/ 698543 w 1016066"/>
                <a:gd name="connsiteY626" fmla="*/ 78670 h 1536069"/>
                <a:gd name="connsiteX627" fmla="*/ 701421 w 1016066"/>
                <a:gd name="connsiteY627" fmla="*/ 54552 h 1536069"/>
                <a:gd name="connsiteX628" fmla="*/ 702141 w 1016066"/>
                <a:gd name="connsiteY628" fmla="*/ 52393 h 1536069"/>
                <a:gd name="connsiteX629" fmla="*/ 702501 w 1016066"/>
                <a:gd name="connsiteY629" fmla="*/ 50593 h 1536069"/>
                <a:gd name="connsiteX630" fmla="*/ 704660 w 1016066"/>
                <a:gd name="connsiteY630" fmla="*/ 42314 h 1536069"/>
                <a:gd name="connsiteX631" fmla="*/ 774464 w 1016066"/>
                <a:gd name="connsiteY631" fmla="*/ 39794 h 1536069"/>
                <a:gd name="connsiteX632" fmla="*/ 807522 w 1016066"/>
                <a:gd name="connsiteY632" fmla="*/ 38714 h 1536069"/>
                <a:gd name="connsiteX633" fmla="*/ 684485 w 1016066"/>
                <a:gd name="connsiteY633" fmla="*/ 21761 h 1536069"/>
                <a:gd name="connsiteX634" fmla="*/ 790802 w 1016066"/>
                <a:gd name="connsiteY634" fmla="*/ 21761 h 1536069"/>
                <a:gd name="connsiteX635" fmla="*/ 790802 w 1016066"/>
                <a:gd name="connsiteY635" fmla="*/ 27167 h 1536069"/>
                <a:gd name="connsiteX636" fmla="*/ 691668 w 1016066"/>
                <a:gd name="connsiteY636" fmla="*/ 29330 h 1536069"/>
                <a:gd name="connsiteX637" fmla="*/ 691668 w 1016066"/>
                <a:gd name="connsiteY637" fmla="*/ 30411 h 1536069"/>
                <a:gd name="connsiteX638" fmla="*/ 681611 w 1016066"/>
                <a:gd name="connsiteY638" fmla="*/ 101780 h 1536069"/>
                <a:gd name="connsiteX639" fmla="*/ 671554 w 1016066"/>
                <a:gd name="connsiteY639" fmla="*/ 165579 h 1536069"/>
                <a:gd name="connsiteX640" fmla="*/ 666166 w 1016066"/>
                <a:gd name="connsiteY640" fmla="*/ 165579 h 1536069"/>
                <a:gd name="connsiteX641" fmla="*/ 676223 w 1016066"/>
                <a:gd name="connsiteY641" fmla="*/ 87723 h 1536069"/>
                <a:gd name="connsiteX642" fmla="*/ 684125 w 1016066"/>
                <a:gd name="connsiteY642" fmla="*/ 29330 h 1536069"/>
                <a:gd name="connsiteX643" fmla="*/ 684485 w 1016066"/>
                <a:gd name="connsiteY643" fmla="*/ 21761 h 1536069"/>
                <a:gd name="connsiteX644" fmla="*/ 667298 w 1016066"/>
                <a:gd name="connsiteY644" fmla="*/ 39 h 1536069"/>
                <a:gd name="connsiteX645" fmla="*/ 778467 w 1016066"/>
                <a:gd name="connsiteY645" fmla="*/ 3260 h 1536069"/>
                <a:gd name="connsiteX646" fmla="*/ 778467 w 1016066"/>
                <a:gd name="connsiteY646" fmla="*/ 7913 h 1536069"/>
                <a:gd name="connsiteX647" fmla="*/ 677698 w 1016066"/>
                <a:gd name="connsiteY647" fmla="*/ 7555 h 1536069"/>
                <a:gd name="connsiteX648" fmla="*/ 677698 w 1016066"/>
                <a:gd name="connsiteY648" fmla="*/ 7913 h 1536069"/>
                <a:gd name="connsiteX649" fmla="*/ 656898 w 1016066"/>
                <a:gd name="connsiteY649" fmla="*/ 131756 h 1536069"/>
                <a:gd name="connsiteX650" fmla="*/ 652954 w 1016066"/>
                <a:gd name="connsiteY650" fmla="*/ 131756 h 1536069"/>
                <a:gd name="connsiteX651" fmla="*/ 670525 w 1016066"/>
                <a:gd name="connsiteY651" fmla="*/ 7555 h 1536069"/>
                <a:gd name="connsiteX652" fmla="*/ 667298 w 1016066"/>
                <a:gd name="connsiteY652" fmla="*/ 7555 h 1536069"/>
                <a:gd name="connsiteX653" fmla="*/ 667298 w 1016066"/>
                <a:gd name="connsiteY653" fmla="*/ 39 h 153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</a:cxnLst>
              <a:rect l="l" t="t" r="r" b="b"/>
              <a:pathLst>
                <a:path w="1016066" h="1536069">
                  <a:moveTo>
                    <a:pt x="172696" y="1483351"/>
                  </a:moveTo>
                  <a:cubicBezTo>
                    <a:pt x="173463" y="1480819"/>
                    <a:pt x="178061" y="1481181"/>
                    <a:pt x="178061" y="1484074"/>
                  </a:cubicBezTo>
                  <a:cubicBezTo>
                    <a:pt x="177294" y="1490947"/>
                    <a:pt x="177294" y="1499628"/>
                    <a:pt x="174229" y="1505777"/>
                  </a:cubicBezTo>
                  <a:cubicBezTo>
                    <a:pt x="172696" y="1509032"/>
                    <a:pt x="167332" y="1507586"/>
                    <a:pt x="167715" y="1504330"/>
                  </a:cubicBezTo>
                  <a:cubicBezTo>
                    <a:pt x="168481" y="1500713"/>
                    <a:pt x="170014" y="1497096"/>
                    <a:pt x="170780" y="1493479"/>
                  </a:cubicBezTo>
                  <a:cubicBezTo>
                    <a:pt x="171547" y="1489862"/>
                    <a:pt x="172313" y="1486606"/>
                    <a:pt x="172696" y="1483351"/>
                  </a:cubicBezTo>
                  <a:close/>
                  <a:moveTo>
                    <a:pt x="188674" y="1478620"/>
                  </a:moveTo>
                  <a:cubicBezTo>
                    <a:pt x="188674" y="1476056"/>
                    <a:pt x="192908" y="1476422"/>
                    <a:pt x="193261" y="1478987"/>
                  </a:cubicBezTo>
                  <a:cubicBezTo>
                    <a:pt x="193966" y="1488878"/>
                    <a:pt x="190438" y="1498770"/>
                    <a:pt x="189733" y="1508295"/>
                  </a:cubicBezTo>
                  <a:cubicBezTo>
                    <a:pt x="189380" y="1513790"/>
                    <a:pt x="181619" y="1512691"/>
                    <a:pt x="182677" y="1507195"/>
                  </a:cubicBezTo>
                  <a:cubicBezTo>
                    <a:pt x="184441" y="1497670"/>
                    <a:pt x="189027" y="1488878"/>
                    <a:pt x="188674" y="1478620"/>
                  </a:cubicBezTo>
                  <a:close/>
                  <a:moveTo>
                    <a:pt x="208818" y="1462008"/>
                  </a:moveTo>
                  <a:cubicBezTo>
                    <a:pt x="208818" y="1460181"/>
                    <a:pt x="211411" y="1460181"/>
                    <a:pt x="211411" y="1462008"/>
                  </a:cubicBezTo>
                  <a:cubicBezTo>
                    <a:pt x="211411" y="1476993"/>
                    <a:pt x="208448" y="1491246"/>
                    <a:pt x="208818" y="1505865"/>
                  </a:cubicBezTo>
                  <a:cubicBezTo>
                    <a:pt x="208818" y="1510616"/>
                    <a:pt x="200669" y="1509885"/>
                    <a:pt x="201780" y="1504768"/>
                  </a:cubicBezTo>
                  <a:cubicBezTo>
                    <a:pt x="204373" y="1490515"/>
                    <a:pt x="208078" y="1476627"/>
                    <a:pt x="208818" y="1462008"/>
                  </a:cubicBezTo>
                  <a:close/>
                  <a:moveTo>
                    <a:pt x="226816" y="1437285"/>
                  </a:moveTo>
                  <a:cubicBezTo>
                    <a:pt x="227189" y="1434781"/>
                    <a:pt x="230178" y="1435139"/>
                    <a:pt x="230178" y="1437285"/>
                  </a:cubicBezTo>
                  <a:cubicBezTo>
                    <a:pt x="232045" y="1451237"/>
                    <a:pt x="227937" y="1465190"/>
                    <a:pt x="226069" y="1479142"/>
                  </a:cubicBezTo>
                  <a:cubicBezTo>
                    <a:pt x="224575" y="1488085"/>
                    <a:pt x="224948" y="1497387"/>
                    <a:pt x="222334" y="1505973"/>
                  </a:cubicBezTo>
                  <a:cubicBezTo>
                    <a:pt x="221213" y="1510623"/>
                    <a:pt x="213369" y="1508477"/>
                    <a:pt x="214863" y="1503826"/>
                  </a:cubicBezTo>
                  <a:cubicBezTo>
                    <a:pt x="217851" y="1494167"/>
                    <a:pt x="217851" y="1483792"/>
                    <a:pt x="220092" y="1473775"/>
                  </a:cubicBezTo>
                  <a:cubicBezTo>
                    <a:pt x="222707" y="1461612"/>
                    <a:pt x="226069" y="1449449"/>
                    <a:pt x="226816" y="1437285"/>
                  </a:cubicBezTo>
                  <a:close/>
                  <a:moveTo>
                    <a:pt x="247267" y="1388084"/>
                  </a:moveTo>
                  <a:cubicBezTo>
                    <a:pt x="247267" y="1385569"/>
                    <a:pt x="251119" y="1385569"/>
                    <a:pt x="251119" y="1388084"/>
                  </a:cubicBezTo>
                  <a:cubicBezTo>
                    <a:pt x="250418" y="1427613"/>
                    <a:pt x="238512" y="1466063"/>
                    <a:pt x="236761" y="1505232"/>
                  </a:cubicBezTo>
                  <a:cubicBezTo>
                    <a:pt x="236061" y="1510622"/>
                    <a:pt x="227657" y="1510622"/>
                    <a:pt x="228007" y="1505232"/>
                  </a:cubicBezTo>
                  <a:cubicBezTo>
                    <a:pt x="229758" y="1465703"/>
                    <a:pt x="244465" y="1427613"/>
                    <a:pt x="247267" y="1388084"/>
                  </a:cubicBezTo>
                  <a:close/>
                  <a:moveTo>
                    <a:pt x="270696" y="1335488"/>
                  </a:moveTo>
                  <a:cubicBezTo>
                    <a:pt x="270696" y="1334769"/>
                    <a:pt x="271754" y="1334769"/>
                    <a:pt x="271754" y="1335488"/>
                  </a:cubicBezTo>
                  <a:cubicBezTo>
                    <a:pt x="271049" y="1393726"/>
                    <a:pt x="253410" y="1450885"/>
                    <a:pt x="248824" y="1508404"/>
                  </a:cubicBezTo>
                  <a:cubicBezTo>
                    <a:pt x="248471" y="1513797"/>
                    <a:pt x="240357" y="1513437"/>
                    <a:pt x="241062" y="1508045"/>
                  </a:cubicBezTo>
                  <a:cubicBezTo>
                    <a:pt x="245649" y="1450166"/>
                    <a:pt x="265757" y="1393366"/>
                    <a:pt x="270696" y="1335488"/>
                  </a:cubicBezTo>
                  <a:close/>
                  <a:moveTo>
                    <a:pt x="607723" y="1177437"/>
                  </a:moveTo>
                  <a:cubicBezTo>
                    <a:pt x="608097" y="1176019"/>
                    <a:pt x="609964" y="1176374"/>
                    <a:pt x="610338" y="1177791"/>
                  </a:cubicBezTo>
                  <a:cubicBezTo>
                    <a:pt x="611459" y="1188426"/>
                    <a:pt x="602867" y="1198706"/>
                    <a:pt x="599879" y="1208986"/>
                  </a:cubicBezTo>
                  <a:cubicBezTo>
                    <a:pt x="598759" y="1212177"/>
                    <a:pt x="592782" y="1210404"/>
                    <a:pt x="594276" y="1207214"/>
                  </a:cubicBezTo>
                  <a:cubicBezTo>
                    <a:pt x="598385" y="1196579"/>
                    <a:pt x="605482" y="1188426"/>
                    <a:pt x="607723" y="1177437"/>
                  </a:cubicBezTo>
                  <a:close/>
                  <a:moveTo>
                    <a:pt x="139397" y="1116765"/>
                  </a:moveTo>
                  <a:cubicBezTo>
                    <a:pt x="140467" y="1116765"/>
                    <a:pt x="141181" y="1117122"/>
                    <a:pt x="141895" y="1117836"/>
                  </a:cubicBezTo>
                  <a:cubicBezTo>
                    <a:pt x="143322" y="1118193"/>
                    <a:pt x="144750" y="1119978"/>
                    <a:pt x="144036" y="1122477"/>
                  </a:cubicBezTo>
                  <a:cubicBezTo>
                    <a:pt x="137612" y="1142469"/>
                    <a:pt x="139040" y="1166030"/>
                    <a:pt x="136899" y="1186736"/>
                  </a:cubicBezTo>
                  <a:cubicBezTo>
                    <a:pt x="136899" y="1189949"/>
                    <a:pt x="132616" y="1189949"/>
                    <a:pt x="132259" y="1186736"/>
                  </a:cubicBezTo>
                  <a:cubicBezTo>
                    <a:pt x="130832" y="1167101"/>
                    <a:pt x="130832" y="1143540"/>
                    <a:pt x="135828" y="1123548"/>
                  </a:cubicBezTo>
                  <a:cubicBezTo>
                    <a:pt x="124408" y="1124619"/>
                    <a:pt x="112274" y="1124262"/>
                    <a:pt x="101210" y="1122834"/>
                  </a:cubicBezTo>
                  <a:cubicBezTo>
                    <a:pt x="99783" y="1122477"/>
                    <a:pt x="99069" y="1119621"/>
                    <a:pt x="100853" y="1119621"/>
                  </a:cubicBezTo>
                  <a:cubicBezTo>
                    <a:pt x="113344" y="1117836"/>
                    <a:pt x="126906" y="1115694"/>
                    <a:pt x="139397" y="1116765"/>
                  </a:cubicBezTo>
                  <a:close/>
                  <a:moveTo>
                    <a:pt x="631110" y="1109055"/>
                  </a:moveTo>
                  <a:cubicBezTo>
                    <a:pt x="632271" y="1109368"/>
                    <a:pt x="633164" y="1110443"/>
                    <a:pt x="632628" y="1112055"/>
                  </a:cubicBezTo>
                  <a:cubicBezTo>
                    <a:pt x="627985" y="1124235"/>
                    <a:pt x="620484" y="1134624"/>
                    <a:pt x="614054" y="1146088"/>
                  </a:cubicBezTo>
                  <a:cubicBezTo>
                    <a:pt x="607268" y="1158627"/>
                    <a:pt x="603339" y="1171882"/>
                    <a:pt x="597624" y="1184778"/>
                  </a:cubicBezTo>
                  <a:cubicBezTo>
                    <a:pt x="596195" y="1188361"/>
                    <a:pt x="591194" y="1186928"/>
                    <a:pt x="591909" y="1182987"/>
                  </a:cubicBezTo>
                  <a:cubicBezTo>
                    <a:pt x="598338" y="1155761"/>
                    <a:pt x="617269" y="1135699"/>
                    <a:pt x="627985" y="1110622"/>
                  </a:cubicBezTo>
                  <a:cubicBezTo>
                    <a:pt x="628521" y="1109189"/>
                    <a:pt x="629949" y="1108741"/>
                    <a:pt x="631110" y="1109055"/>
                  </a:cubicBezTo>
                  <a:close/>
                  <a:moveTo>
                    <a:pt x="115878" y="1099662"/>
                  </a:moveTo>
                  <a:cubicBezTo>
                    <a:pt x="133287" y="1100735"/>
                    <a:pt x="149970" y="1100019"/>
                    <a:pt x="167016" y="1100019"/>
                  </a:cubicBezTo>
                  <a:cubicBezTo>
                    <a:pt x="171369" y="1100019"/>
                    <a:pt x="171731" y="1106100"/>
                    <a:pt x="167742" y="1106815"/>
                  </a:cubicBezTo>
                  <a:cubicBezTo>
                    <a:pt x="167742" y="1107531"/>
                    <a:pt x="168104" y="1107888"/>
                    <a:pt x="167742" y="1108604"/>
                  </a:cubicBezTo>
                  <a:cubicBezTo>
                    <a:pt x="163752" y="1128276"/>
                    <a:pt x="159037" y="1147591"/>
                    <a:pt x="156136" y="1167621"/>
                  </a:cubicBezTo>
                  <a:cubicBezTo>
                    <a:pt x="154322" y="1182286"/>
                    <a:pt x="153960" y="1198024"/>
                    <a:pt x="149245" y="1211973"/>
                  </a:cubicBezTo>
                  <a:cubicBezTo>
                    <a:pt x="148519" y="1213761"/>
                    <a:pt x="145618" y="1213046"/>
                    <a:pt x="146343" y="1210900"/>
                  </a:cubicBezTo>
                  <a:cubicBezTo>
                    <a:pt x="151058" y="1193016"/>
                    <a:pt x="149607" y="1172628"/>
                    <a:pt x="151783" y="1154029"/>
                  </a:cubicBezTo>
                  <a:cubicBezTo>
                    <a:pt x="152872" y="1138291"/>
                    <a:pt x="157224" y="1122911"/>
                    <a:pt x="160488" y="1107531"/>
                  </a:cubicBezTo>
                  <a:cubicBezTo>
                    <a:pt x="147431" y="1107888"/>
                    <a:pt x="134737" y="1107888"/>
                    <a:pt x="121681" y="1106100"/>
                  </a:cubicBezTo>
                  <a:cubicBezTo>
                    <a:pt x="106811" y="1104312"/>
                    <a:pt x="92303" y="1102523"/>
                    <a:pt x="77433" y="1105742"/>
                  </a:cubicBezTo>
                  <a:cubicBezTo>
                    <a:pt x="75982" y="1106100"/>
                    <a:pt x="75257" y="1104312"/>
                    <a:pt x="76345" y="1103596"/>
                  </a:cubicBezTo>
                  <a:cubicBezTo>
                    <a:pt x="89402" y="1098231"/>
                    <a:pt x="102458" y="1098589"/>
                    <a:pt x="115878" y="1099662"/>
                  </a:cubicBezTo>
                  <a:close/>
                  <a:moveTo>
                    <a:pt x="740766" y="1093187"/>
                  </a:moveTo>
                  <a:cubicBezTo>
                    <a:pt x="742758" y="1093232"/>
                    <a:pt x="744663" y="1094582"/>
                    <a:pt x="744489" y="1097283"/>
                  </a:cubicBezTo>
                  <a:cubicBezTo>
                    <a:pt x="742411" y="1121774"/>
                    <a:pt x="736869" y="1145545"/>
                    <a:pt x="735830" y="1170396"/>
                  </a:cubicBezTo>
                  <a:cubicBezTo>
                    <a:pt x="734791" y="1197408"/>
                    <a:pt x="733752" y="1224780"/>
                    <a:pt x="730981" y="1251792"/>
                  </a:cubicBezTo>
                  <a:cubicBezTo>
                    <a:pt x="730635" y="1255034"/>
                    <a:pt x="726132" y="1255034"/>
                    <a:pt x="726132" y="1251792"/>
                  </a:cubicBezTo>
                  <a:cubicBezTo>
                    <a:pt x="727518" y="1224780"/>
                    <a:pt x="727518" y="1197408"/>
                    <a:pt x="728557" y="1170036"/>
                  </a:cubicBezTo>
                  <a:cubicBezTo>
                    <a:pt x="729249" y="1145185"/>
                    <a:pt x="734445" y="1121774"/>
                    <a:pt x="736523" y="1096923"/>
                  </a:cubicBezTo>
                  <a:cubicBezTo>
                    <a:pt x="736696" y="1094402"/>
                    <a:pt x="738774" y="1093142"/>
                    <a:pt x="740766" y="1093187"/>
                  </a:cubicBezTo>
                  <a:close/>
                  <a:moveTo>
                    <a:pt x="727121" y="1092587"/>
                  </a:moveTo>
                  <a:cubicBezTo>
                    <a:pt x="728764" y="1093261"/>
                    <a:pt x="730007" y="1094969"/>
                    <a:pt x="729474" y="1097127"/>
                  </a:cubicBezTo>
                  <a:cubicBezTo>
                    <a:pt x="725568" y="1110434"/>
                    <a:pt x="727343" y="1125180"/>
                    <a:pt x="725923" y="1138846"/>
                  </a:cubicBezTo>
                  <a:cubicBezTo>
                    <a:pt x="723792" y="1154671"/>
                    <a:pt x="723082" y="1170495"/>
                    <a:pt x="720952" y="1186320"/>
                  </a:cubicBezTo>
                  <a:cubicBezTo>
                    <a:pt x="716690" y="1220846"/>
                    <a:pt x="710654" y="1255012"/>
                    <a:pt x="709944" y="1289898"/>
                  </a:cubicBezTo>
                  <a:cubicBezTo>
                    <a:pt x="709944" y="1293134"/>
                    <a:pt x="705327" y="1293134"/>
                    <a:pt x="705327" y="1289898"/>
                  </a:cubicBezTo>
                  <a:cubicBezTo>
                    <a:pt x="703907" y="1249977"/>
                    <a:pt x="711364" y="1211135"/>
                    <a:pt x="714205" y="1171574"/>
                  </a:cubicBezTo>
                  <a:cubicBezTo>
                    <a:pt x="715625" y="1154311"/>
                    <a:pt x="718466" y="1137048"/>
                    <a:pt x="718466" y="1120145"/>
                  </a:cubicBezTo>
                  <a:cubicBezTo>
                    <a:pt x="718466" y="1112232"/>
                    <a:pt x="717756" y="1101083"/>
                    <a:pt x="722372" y="1094250"/>
                  </a:cubicBezTo>
                  <a:cubicBezTo>
                    <a:pt x="723437" y="1092272"/>
                    <a:pt x="725479" y="1091912"/>
                    <a:pt x="727121" y="1092587"/>
                  </a:cubicBezTo>
                  <a:close/>
                  <a:moveTo>
                    <a:pt x="640055" y="1059517"/>
                  </a:moveTo>
                  <a:cubicBezTo>
                    <a:pt x="641439" y="1060371"/>
                    <a:pt x="642332" y="1062168"/>
                    <a:pt x="641439" y="1064145"/>
                  </a:cubicBezTo>
                  <a:cubicBezTo>
                    <a:pt x="626794" y="1092181"/>
                    <a:pt x="610721" y="1119857"/>
                    <a:pt x="595005" y="1147533"/>
                  </a:cubicBezTo>
                  <a:cubicBezTo>
                    <a:pt x="592504" y="1151847"/>
                    <a:pt x="586432" y="1147893"/>
                    <a:pt x="588575" y="1143939"/>
                  </a:cubicBezTo>
                  <a:cubicBezTo>
                    <a:pt x="603577" y="1115903"/>
                    <a:pt x="620722" y="1088586"/>
                    <a:pt x="635724" y="1060550"/>
                  </a:cubicBezTo>
                  <a:cubicBezTo>
                    <a:pt x="636796" y="1058753"/>
                    <a:pt x="638671" y="1058663"/>
                    <a:pt x="640055" y="1059517"/>
                  </a:cubicBezTo>
                  <a:close/>
                  <a:moveTo>
                    <a:pt x="95100" y="1015681"/>
                  </a:moveTo>
                  <a:cubicBezTo>
                    <a:pt x="98708" y="1016047"/>
                    <a:pt x="98708" y="1021176"/>
                    <a:pt x="95100" y="1021176"/>
                  </a:cubicBezTo>
                  <a:cubicBezTo>
                    <a:pt x="74174" y="1021543"/>
                    <a:pt x="53609" y="1022642"/>
                    <a:pt x="32683" y="1024473"/>
                  </a:cubicBezTo>
                  <a:cubicBezTo>
                    <a:pt x="27632" y="1024840"/>
                    <a:pt x="27632" y="1016780"/>
                    <a:pt x="32683" y="1016780"/>
                  </a:cubicBezTo>
                  <a:cubicBezTo>
                    <a:pt x="53609" y="1016414"/>
                    <a:pt x="74535" y="1015681"/>
                    <a:pt x="95100" y="1015681"/>
                  </a:cubicBezTo>
                  <a:close/>
                  <a:moveTo>
                    <a:pt x="654694" y="1002825"/>
                  </a:moveTo>
                  <a:cubicBezTo>
                    <a:pt x="655901" y="1003182"/>
                    <a:pt x="656796" y="1004255"/>
                    <a:pt x="656080" y="1005686"/>
                  </a:cubicBezTo>
                  <a:cubicBezTo>
                    <a:pt x="644633" y="1033941"/>
                    <a:pt x="629607" y="1061480"/>
                    <a:pt x="614582" y="1087947"/>
                  </a:cubicBezTo>
                  <a:cubicBezTo>
                    <a:pt x="612435" y="1091523"/>
                    <a:pt x="607069" y="1088305"/>
                    <a:pt x="608858" y="1084370"/>
                  </a:cubicBezTo>
                  <a:cubicBezTo>
                    <a:pt x="621379" y="1056831"/>
                    <a:pt x="639266" y="1032152"/>
                    <a:pt x="651430" y="1004255"/>
                  </a:cubicBezTo>
                  <a:cubicBezTo>
                    <a:pt x="651966" y="1002825"/>
                    <a:pt x="653487" y="1002467"/>
                    <a:pt x="654694" y="1002825"/>
                  </a:cubicBezTo>
                  <a:close/>
                  <a:moveTo>
                    <a:pt x="136390" y="991724"/>
                  </a:moveTo>
                  <a:cubicBezTo>
                    <a:pt x="139984" y="991724"/>
                    <a:pt x="139984" y="997136"/>
                    <a:pt x="136390" y="997136"/>
                  </a:cubicBezTo>
                  <a:cubicBezTo>
                    <a:pt x="100806" y="997136"/>
                    <a:pt x="65582" y="1005795"/>
                    <a:pt x="30717" y="1003630"/>
                  </a:cubicBezTo>
                  <a:cubicBezTo>
                    <a:pt x="26044" y="1003630"/>
                    <a:pt x="26403" y="996775"/>
                    <a:pt x="30717" y="996415"/>
                  </a:cubicBezTo>
                  <a:cubicBezTo>
                    <a:pt x="65582" y="993528"/>
                    <a:pt x="101166" y="990281"/>
                    <a:pt x="136390" y="991724"/>
                  </a:cubicBezTo>
                  <a:close/>
                  <a:moveTo>
                    <a:pt x="165681" y="976497"/>
                  </a:moveTo>
                  <a:cubicBezTo>
                    <a:pt x="168559" y="976845"/>
                    <a:pt x="168199" y="980679"/>
                    <a:pt x="165681" y="980679"/>
                  </a:cubicBezTo>
                  <a:cubicBezTo>
                    <a:pt x="140860" y="981027"/>
                    <a:pt x="116039" y="982421"/>
                    <a:pt x="91577" y="984512"/>
                  </a:cubicBezTo>
                  <a:cubicBezTo>
                    <a:pt x="70353" y="986255"/>
                    <a:pt x="49129" y="985558"/>
                    <a:pt x="28265" y="987997"/>
                  </a:cubicBezTo>
                  <a:cubicBezTo>
                    <a:pt x="25387" y="988346"/>
                    <a:pt x="22869" y="984164"/>
                    <a:pt x="26106" y="982770"/>
                  </a:cubicBezTo>
                  <a:cubicBezTo>
                    <a:pt x="43373" y="974406"/>
                    <a:pt x="65317" y="978588"/>
                    <a:pt x="84023" y="977891"/>
                  </a:cubicBezTo>
                  <a:cubicBezTo>
                    <a:pt x="111002" y="976497"/>
                    <a:pt x="138702" y="975103"/>
                    <a:pt x="165681" y="976497"/>
                  </a:cubicBezTo>
                  <a:close/>
                  <a:moveTo>
                    <a:pt x="200954" y="961492"/>
                  </a:moveTo>
                  <a:cubicBezTo>
                    <a:pt x="203483" y="961492"/>
                    <a:pt x="203483" y="965268"/>
                    <a:pt x="200954" y="965268"/>
                  </a:cubicBezTo>
                  <a:cubicBezTo>
                    <a:pt x="164831" y="966984"/>
                    <a:pt x="129431" y="968700"/>
                    <a:pt x="93669" y="970416"/>
                  </a:cubicBezTo>
                  <a:cubicBezTo>
                    <a:pt x="78498" y="971446"/>
                    <a:pt x="63326" y="970073"/>
                    <a:pt x="48516" y="970760"/>
                  </a:cubicBezTo>
                  <a:cubicBezTo>
                    <a:pt x="40569" y="971103"/>
                    <a:pt x="33344" y="972476"/>
                    <a:pt x="26481" y="969043"/>
                  </a:cubicBezTo>
                  <a:cubicBezTo>
                    <a:pt x="22869" y="966984"/>
                    <a:pt x="25397" y="961835"/>
                    <a:pt x="29010" y="962865"/>
                  </a:cubicBezTo>
                  <a:cubicBezTo>
                    <a:pt x="40208" y="965954"/>
                    <a:pt x="56102" y="964238"/>
                    <a:pt x="67661" y="964238"/>
                  </a:cubicBezTo>
                  <a:cubicBezTo>
                    <a:pt x="81027" y="964238"/>
                    <a:pt x="94392" y="963551"/>
                    <a:pt x="108119" y="962865"/>
                  </a:cubicBezTo>
                  <a:cubicBezTo>
                    <a:pt x="138823" y="961492"/>
                    <a:pt x="169888" y="960119"/>
                    <a:pt x="200954" y="961492"/>
                  </a:cubicBezTo>
                  <a:close/>
                  <a:moveTo>
                    <a:pt x="668526" y="955563"/>
                  </a:moveTo>
                  <a:cubicBezTo>
                    <a:pt x="669979" y="956012"/>
                    <a:pt x="671068" y="957357"/>
                    <a:pt x="670342" y="959151"/>
                  </a:cubicBezTo>
                  <a:cubicBezTo>
                    <a:pt x="658359" y="994316"/>
                    <a:pt x="634032" y="1023380"/>
                    <a:pt x="613698" y="1054238"/>
                  </a:cubicBezTo>
                  <a:cubicBezTo>
                    <a:pt x="610793" y="1058185"/>
                    <a:pt x="603894" y="1054238"/>
                    <a:pt x="606799" y="1049932"/>
                  </a:cubicBezTo>
                  <a:cubicBezTo>
                    <a:pt x="626406" y="1019074"/>
                    <a:pt x="651460" y="992163"/>
                    <a:pt x="664532" y="957357"/>
                  </a:cubicBezTo>
                  <a:cubicBezTo>
                    <a:pt x="665258" y="955563"/>
                    <a:pt x="667074" y="955115"/>
                    <a:pt x="668526" y="955563"/>
                  </a:cubicBezTo>
                  <a:close/>
                  <a:moveTo>
                    <a:pt x="679578" y="899174"/>
                  </a:moveTo>
                  <a:cubicBezTo>
                    <a:pt x="680956" y="900026"/>
                    <a:pt x="681846" y="901819"/>
                    <a:pt x="680778" y="903792"/>
                  </a:cubicBezTo>
                  <a:cubicBezTo>
                    <a:pt x="664767" y="936069"/>
                    <a:pt x="643418" y="965836"/>
                    <a:pt x="630253" y="999907"/>
                  </a:cubicBezTo>
                  <a:cubicBezTo>
                    <a:pt x="628473" y="1004210"/>
                    <a:pt x="621357" y="1002417"/>
                    <a:pt x="623136" y="997755"/>
                  </a:cubicBezTo>
                  <a:cubicBezTo>
                    <a:pt x="635946" y="962967"/>
                    <a:pt x="658362" y="933200"/>
                    <a:pt x="675441" y="900205"/>
                  </a:cubicBezTo>
                  <a:cubicBezTo>
                    <a:pt x="676331" y="898412"/>
                    <a:pt x="678199" y="898323"/>
                    <a:pt x="679578" y="899174"/>
                  </a:cubicBezTo>
                  <a:close/>
                  <a:moveTo>
                    <a:pt x="681566" y="849207"/>
                  </a:moveTo>
                  <a:cubicBezTo>
                    <a:pt x="682900" y="849657"/>
                    <a:pt x="683968" y="851007"/>
                    <a:pt x="683434" y="852808"/>
                  </a:cubicBezTo>
                  <a:cubicBezTo>
                    <a:pt x="678452" y="870453"/>
                    <a:pt x="668845" y="885217"/>
                    <a:pt x="660305" y="901062"/>
                  </a:cubicBezTo>
                  <a:cubicBezTo>
                    <a:pt x="650342" y="918707"/>
                    <a:pt x="641447" y="937072"/>
                    <a:pt x="631840" y="955078"/>
                  </a:cubicBezTo>
                  <a:cubicBezTo>
                    <a:pt x="629349" y="959759"/>
                    <a:pt x="622944" y="955438"/>
                    <a:pt x="625079" y="950756"/>
                  </a:cubicBezTo>
                  <a:cubicBezTo>
                    <a:pt x="641447" y="917987"/>
                    <a:pt x="667066" y="886297"/>
                    <a:pt x="678097" y="851007"/>
                  </a:cubicBezTo>
                  <a:cubicBezTo>
                    <a:pt x="678630" y="849207"/>
                    <a:pt x="680231" y="848756"/>
                    <a:pt x="681566" y="849207"/>
                  </a:cubicBezTo>
                  <a:close/>
                  <a:moveTo>
                    <a:pt x="692350" y="804629"/>
                  </a:moveTo>
                  <a:cubicBezTo>
                    <a:pt x="693798" y="805036"/>
                    <a:pt x="694883" y="806392"/>
                    <a:pt x="694160" y="808382"/>
                  </a:cubicBezTo>
                  <a:cubicBezTo>
                    <a:pt x="688007" y="826829"/>
                    <a:pt x="677873" y="843106"/>
                    <a:pt x="667378" y="859744"/>
                  </a:cubicBezTo>
                  <a:cubicBezTo>
                    <a:pt x="656158" y="876745"/>
                    <a:pt x="648196" y="896639"/>
                    <a:pt x="635891" y="912916"/>
                  </a:cubicBezTo>
                  <a:cubicBezTo>
                    <a:pt x="632634" y="916894"/>
                    <a:pt x="626119" y="912916"/>
                    <a:pt x="629014" y="908575"/>
                  </a:cubicBezTo>
                  <a:cubicBezTo>
                    <a:pt x="639872" y="894107"/>
                    <a:pt x="647110" y="876745"/>
                    <a:pt x="657606" y="861553"/>
                  </a:cubicBezTo>
                  <a:cubicBezTo>
                    <a:pt x="669187" y="844191"/>
                    <a:pt x="681131" y="826829"/>
                    <a:pt x="688369" y="806573"/>
                  </a:cubicBezTo>
                  <a:cubicBezTo>
                    <a:pt x="689093" y="804765"/>
                    <a:pt x="690902" y="804222"/>
                    <a:pt x="692350" y="804629"/>
                  </a:cubicBezTo>
                  <a:close/>
                  <a:moveTo>
                    <a:pt x="565393" y="793997"/>
                  </a:moveTo>
                  <a:cubicBezTo>
                    <a:pt x="568612" y="811934"/>
                    <a:pt x="563605" y="833819"/>
                    <a:pt x="561460" y="851756"/>
                  </a:cubicBezTo>
                  <a:cubicBezTo>
                    <a:pt x="559314" y="871129"/>
                    <a:pt x="554665" y="890502"/>
                    <a:pt x="553235" y="909875"/>
                  </a:cubicBezTo>
                  <a:cubicBezTo>
                    <a:pt x="556811" y="911310"/>
                    <a:pt x="556096" y="916692"/>
                    <a:pt x="552162" y="917050"/>
                  </a:cubicBezTo>
                  <a:cubicBezTo>
                    <a:pt x="550732" y="918485"/>
                    <a:pt x="547871" y="918485"/>
                    <a:pt x="546441" y="917050"/>
                  </a:cubicBezTo>
                  <a:cubicBezTo>
                    <a:pt x="519979" y="918127"/>
                    <a:pt x="493159" y="915615"/>
                    <a:pt x="467055" y="913821"/>
                  </a:cubicBezTo>
                  <a:cubicBezTo>
                    <a:pt x="464194" y="913463"/>
                    <a:pt x="464194" y="909516"/>
                    <a:pt x="467412" y="909158"/>
                  </a:cubicBezTo>
                  <a:cubicBezTo>
                    <a:pt x="493159" y="907723"/>
                    <a:pt x="519621" y="907723"/>
                    <a:pt x="545368" y="909516"/>
                  </a:cubicBezTo>
                  <a:cubicBezTo>
                    <a:pt x="548229" y="871129"/>
                    <a:pt x="561817" y="833101"/>
                    <a:pt x="561460" y="794714"/>
                  </a:cubicBezTo>
                  <a:cubicBezTo>
                    <a:pt x="561460" y="792562"/>
                    <a:pt x="565036" y="791844"/>
                    <a:pt x="565393" y="793997"/>
                  </a:cubicBezTo>
                  <a:close/>
                  <a:moveTo>
                    <a:pt x="587075" y="765435"/>
                  </a:moveTo>
                  <a:cubicBezTo>
                    <a:pt x="589245" y="776985"/>
                    <a:pt x="585991" y="788535"/>
                    <a:pt x="584906" y="800086"/>
                  </a:cubicBezTo>
                  <a:cubicBezTo>
                    <a:pt x="583097" y="815606"/>
                    <a:pt x="581289" y="830405"/>
                    <a:pt x="579119" y="845565"/>
                  </a:cubicBezTo>
                  <a:cubicBezTo>
                    <a:pt x="576949" y="861447"/>
                    <a:pt x="576587" y="877328"/>
                    <a:pt x="575502" y="893210"/>
                  </a:cubicBezTo>
                  <a:cubicBezTo>
                    <a:pt x="574417" y="905843"/>
                    <a:pt x="570801" y="917033"/>
                    <a:pt x="569354" y="929666"/>
                  </a:cubicBezTo>
                  <a:cubicBezTo>
                    <a:pt x="568631" y="933275"/>
                    <a:pt x="563929" y="934358"/>
                    <a:pt x="562121" y="932192"/>
                  </a:cubicBezTo>
                  <a:cubicBezTo>
                    <a:pt x="521976" y="930749"/>
                    <a:pt x="481109" y="928583"/>
                    <a:pt x="440602" y="927139"/>
                  </a:cubicBezTo>
                  <a:cubicBezTo>
                    <a:pt x="438794" y="927139"/>
                    <a:pt x="438794" y="923891"/>
                    <a:pt x="440602" y="923891"/>
                  </a:cubicBezTo>
                  <a:cubicBezTo>
                    <a:pt x="481109" y="924613"/>
                    <a:pt x="521615" y="923891"/>
                    <a:pt x="562121" y="924973"/>
                  </a:cubicBezTo>
                  <a:cubicBezTo>
                    <a:pt x="563929" y="911979"/>
                    <a:pt x="567907" y="899707"/>
                    <a:pt x="568269" y="886352"/>
                  </a:cubicBezTo>
                  <a:cubicBezTo>
                    <a:pt x="568269" y="872636"/>
                    <a:pt x="570077" y="858920"/>
                    <a:pt x="572247" y="845565"/>
                  </a:cubicBezTo>
                  <a:cubicBezTo>
                    <a:pt x="574417" y="830405"/>
                    <a:pt x="576949" y="815245"/>
                    <a:pt x="579119" y="800086"/>
                  </a:cubicBezTo>
                  <a:cubicBezTo>
                    <a:pt x="580566" y="788896"/>
                    <a:pt x="584544" y="776624"/>
                    <a:pt x="583821" y="765796"/>
                  </a:cubicBezTo>
                  <a:cubicBezTo>
                    <a:pt x="583459" y="763630"/>
                    <a:pt x="586714" y="763269"/>
                    <a:pt x="587075" y="765435"/>
                  </a:cubicBezTo>
                  <a:close/>
                  <a:moveTo>
                    <a:pt x="690534" y="764183"/>
                  </a:moveTo>
                  <a:cubicBezTo>
                    <a:pt x="691983" y="761681"/>
                    <a:pt x="695607" y="764183"/>
                    <a:pt x="694520" y="766685"/>
                  </a:cubicBezTo>
                  <a:cubicBezTo>
                    <a:pt x="679300" y="799928"/>
                    <a:pt x="662269" y="836388"/>
                    <a:pt x="639078" y="864627"/>
                  </a:cubicBezTo>
                  <a:cubicBezTo>
                    <a:pt x="635454" y="869274"/>
                    <a:pt x="629294" y="864269"/>
                    <a:pt x="632918" y="859980"/>
                  </a:cubicBezTo>
                  <a:cubicBezTo>
                    <a:pt x="655747" y="831741"/>
                    <a:pt x="674227" y="796711"/>
                    <a:pt x="690534" y="764183"/>
                  </a:cubicBezTo>
                  <a:close/>
                  <a:moveTo>
                    <a:pt x="699349" y="726478"/>
                  </a:moveTo>
                  <a:cubicBezTo>
                    <a:pt x="700519" y="726794"/>
                    <a:pt x="701419" y="727877"/>
                    <a:pt x="700879" y="729501"/>
                  </a:cubicBezTo>
                  <a:cubicBezTo>
                    <a:pt x="693678" y="748274"/>
                    <a:pt x="682876" y="765242"/>
                    <a:pt x="672075" y="782571"/>
                  </a:cubicBezTo>
                  <a:cubicBezTo>
                    <a:pt x="661273" y="800261"/>
                    <a:pt x="652272" y="819034"/>
                    <a:pt x="641110" y="836724"/>
                  </a:cubicBezTo>
                  <a:cubicBezTo>
                    <a:pt x="638590" y="840695"/>
                    <a:pt x="632469" y="837085"/>
                    <a:pt x="634989" y="832753"/>
                  </a:cubicBezTo>
                  <a:cubicBezTo>
                    <a:pt x="654792" y="798095"/>
                    <a:pt x="681436" y="764881"/>
                    <a:pt x="696198" y="728057"/>
                  </a:cubicBezTo>
                  <a:cubicBezTo>
                    <a:pt x="696738" y="726613"/>
                    <a:pt x="698179" y="726162"/>
                    <a:pt x="699349" y="726478"/>
                  </a:cubicBezTo>
                  <a:close/>
                  <a:moveTo>
                    <a:pt x="708358" y="689599"/>
                  </a:moveTo>
                  <a:cubicBezTo>
                    <a:pt x="709445" y="687069"/>
                    <a:pt x="713070" y="688876"/>
                    <a:pt x="711982" y="691045"/>
                  </a:cubicBezTo>
                  <a:cubicBezTo>
                    <a:pt x="702921" y="712010"/>
                    <a:pt x="690961" y="731529"/>
                    <a:pt x="677913" y="750325"/>
                  </a:cubicBezTo>
                  <a:cubicBezTo>
                    <a:pt x="667039" y="766591"/>
                    <a:pt x="656891" y="787917"/>
                    <a:pt x="641668" y="801291"/>
                  </a:cubicBezTo>
                  <a:cubicBezTo>
                    <a:pt x="638406" y="804183"/>
                    <a:pt x="634057" y="799484"/>
                    <a:pt x="636957" y="796230"/>
                  </a:cubicBezTo>
                  <a:cubicBezTo>
                    <a:pt x="651454" y="778880"/>
                    <a:pt x="663415" y="759361"/>
                    <a:pt x="676825" y="741650"/>
                  </a:cubicBezTo>
                  <a:cubicBezTo>
                    <a:pt x="688424" y="725023"/>
                    <a:pt x="700022" y="708034"/>
                    <a:pt x="708358" y="689599"/>
                  </a:cubicBezTo>
                  <a:close/>
                  <a:moveTo>
                    <a:pt x="711527" y="657828"/>
                  </a:moveTo>
                  <a:cubicBezTo>
                    <a:pt x="712616" y="655319"/>
                    <a:pt x="716244" y="657470"/>
                    <a:pt x="715156" y="659979"/>
                  </a:cubicBezTo>
                  <a:cubicBezTo>
                    <a:pt x="706447" y="678978"/>
                    <a:pt x="694473" y="695467"/>
                    <a:pt x="683224" y="712674"/>
                  </a:cubicBezTo>
                  <a:cubicBezTo>
                    <a:pt x="672339" y="729522"/>
                    <a:pt x="662179" y="746728"/>
                    <a:pt x="649841" y="762142"/>
                  </a:cubicBezTo>
                  <a:cubicBezTo>
                    <a:pt x="646576" y="766086"/>
                    <a:pt x="640407" y="762142"/>
                    <a:pt x="642947" y="758558"/>
                  </a:cubicBezTo>
                  <a:cubicBezTo>
                    <a:pt x="666896" y="726296"/>
                    <a:pt x="693747" y="693675"/>
                    <a:pt x="711527" y="657828"/>
                  </a:cubicBezTo>
                  <a:close/>
                  <a:moveTo>
                    <a:pt x="715813" y="619381"/>
                  </a:moveTo>
                  <a:cubicBezTo>
                    <a:pt x="716535" y="617219"/>
                    <a:pt x="719421" y="618300"/>
                    <a:pt x="718700" y="620462"/>
                  </a:cubicBezTo>
                  <a:cubicBezTo>
                    <a:pt x="712566" y="639921"/>
                    <a:pt x="698134" y="655777"/>
                    <a:pt x="686589" y="673074"/>
                  </a:cubicBezTo>
                  <a:cubicBezTo>
                    <a:pt x="673961" y="691812"/>
                    <a:pt x="660972" y="710550"/>
                    <a:pt x="649427" y="730370"/>
                  </a:cubicBezTo>
                  <a:cubicBezTo>
                    <a:pt x="646541" y="734334"/>
                    <a:pt x="640407" y="730370"/>
                    <a:pt x="642933" y="726406"/>
                  </a:cubicBezTo>
                  <a:cubicBezTo>
                    <a:pt x="655200" y="706947"/>
                    <a:pt x="668910" y="688929"/>
                    <a:pt x="682259" y="670191"/>
                  </a:cubicBezTo>
                  <a:cubicBezTo>
                    <a:pt x="693805" y="653615"/>
                    <a:pt x="708958" y="638840"/>
                    <a:pt x="715813" y="619381"/>
                  </a:cubicBezTo>
                  <a:close/>
                  <a:moveTo>
                    <a:pt x="402462" y="617557"/>
                  </a:moveTo>
                  <a:cubicBezTo>
                    <a:pt x="402102" y="643137"/>
                    <a:pt x="401384" y="667276"/>
                    <a:pt x="397430" y="692856"/>
                  </a:cubicBezTo>
                  <a:cubicBezTo>
                    <a:pt x="393476" y="721679"/>
                    <a:pt x="387006" y="750141"/>
                    <a:pt x="382693" y="778604"/>
                  </a:cubicBezTo>
                  <a:cubicBezTo>
                    <a:pt x="378380" y="806706"/>
                    <a:pt x="373348" y="834808"/>
                    <a:pt x="366878" y="862550"/>
                  </a:cubicBezTo>
                  <a:cubicBezTo>
                    <a:pt x="360768" y="887770"/>
                    <a:pt x="358970" y="911909"/>
                    <a:pt x="356454" y="937128"/>
                  </a:cubicBezTo>
                  <a:cubicBezTo>
                    <a:pt x="394914" y="934967"/>
                    <a:pt x="433733" y="935687"/>
                    <a:pt x="472192" y="937489"/>
                  </a:cubicBezTo>
                  <a:cubicBezTo>
                    <a:pt x="492680" y="938209"/>
                    <a:pt x="513168" y="938209"/>
                    <a:pt x="533296" y="939290"/>
                  </a:cubicBezTo>
                  <a:cubicBezTo>
                    <a:pt x="548751" y="939650"/>
                    <a:pt x="564207" y="937128"/>
                    <a:pt x="579303" y="937128"/>
                  </a:cubicBezTo>
                  <a:cubicBezTo>
                    <a:pt x="579303" y="936768"/>
                    <a:pt x="579303" y="936408"/>
                    <a:pt x="579303" y="935687"/>
                  </a:cubicBezTo>
                  <a:cubicBezTo>
                    <a:pt x="582898" y="909387"/>
                    <a:pt x="581101" y="882726"/>
                    <a:pt x="585054" y="855704"/>
                  </a:cubicBezTo>
                  <a:cubicBezTo>
                    <a:pt x="589727" y="825080"/>
                    <a:pt x="594759" y="794816"/>
                    <a:pt x="597275" y="763832"/>
                  </a:cubicBezTo>
                  <a:cubicBezTo>
                    <a:pt x="599432" y="735730"/>
                    <a:pt x="601588" y="708348"/>
                    <a:pt x="608777" y="681687"/>
                  </a:cubicBezTo>
                  <a:cubicBezTo>
                    <a:pt x="612731" y="665835"/>
                    <a:pt x="618122" y="650343"/>
                    <a:pt x="620279" y="634490"/>
                  </a:cubicBezTo>
                  <a:cubicBezTo>
                    <a:pt x="620998" y="629446"/>
                    <a:pt x="621357" y="624402"/>
                    <a:pt x="622795" y="619719"/>
                  </a:cubicBezTo>
                  <a:cubicBezTo>
                    <a:pt x="613090" y="621520"/>
                    <a:pt x="601588" y="620439"/>
                    <a:pt x="593681" y="620439"/>
                  </a:cubicBezTo>
                  <a:cubicBezTo>
                    <a:pt x="568880" y="620439"/>
                    <a:pt x="544079" y="620439"/>
                    <a:pt x="519637" y="620439"/>
                  </a:cubicBezTo>
                  <a:cubicBezTo>
                    <a:pt x="480459" y="620439"/>
                    <a:pt x="441640" y="618638"/>
                    <a:pt x="402462" y="617557"/>
                  </a:cubicBezTo>
                  <a:close/>
                  <a:moveTo>
                    <a:pt x="710476" y="610802"/>
                  </a:moveTo>
                  <a:cubicBezTo>
                    <a:pt x="711704" y="611159"/>
                    <a:pt x="712704" y="612322"/>
                    <a:pt x="712341" y="613932"/>
                  </a:cubicBezTo>
                  <a:cubicBezTo>
                    <a:pt x="708703" y="631461"/>
                    <a:pt x="694150" y="642551"/>
                    <a:pt x="685783" y="657935"/>
                  </a:cubicBezTo>
                  <a:cubicBezTo>
                    <a:pt x="681053" y="666521"/>
                    <a:pt x="676324" y="680115"/>
                    <a:pt x="666137" y="683692"/>
                  </a:cubicBezTo>
                  <a:cubicBezTo>
                    <a:pt x="662863" y="685123"/>
                    <a:pt x="661044" y="681546"/>
                    <a:pt x="661408" y="679042"/>
                  </a:cubicBezTo>
                  <a:cubicBezTo>
                    <a:pt x="661408" y="677968"/>
                    <a:pt x="661408" y="676895"/>
                    <a:pt x="661772" y="676180"/>
                  </a:cubicBezTo>
                  <a:cubicBezTo>
                    <a:pt x="662136" y="673675"/>
                    <a:pt x="664682" y="673318"/>
                    <a:pt x="666501" y="674033"/>
                  </a:cubicBezTo>
                  <a:cubicBezTo>
                    <a:pt x="673414" y="667594"/>
                    <a:pt x="676688" y="656861"/>
                    <a:pt x="682509" y="649706"/>
                  </a:cubicBezTo>
                  <a:cubicBezTo>
                    <a:pt x="691968" y="637901"/>
                    <a:pt x="702518" y="626811"/>
                    <a:pt x="707247" y="612501"/>
                  </a:cubicBezTo>
                  <a:cubicBezTo>
                    <a:pt x="707793" y="610891"/>
                    <a:pt x="709248" y="610444"/>
                    <a:pt x="710476" y="610802"/>
                  </a:cubicBezTo>
                  <a:close/>
                  <a:moveTo>
                    <a:pt x="389882" y="603145"/>
                  </a:moveTo>
                  <a:lnTo>
                    <a:pt x="390241" y="603145"/>
                  </a:lnTo>
                  <a:cubicBezTo>
                    <a:pt x="392398" y="602785"/>
                    <a:pt x="394195" y="602785"/>
                    <a:pt x="395992" y="603145"/>
                  </a:cubicBezTo>
                  <a:cubicBezTo>
                    <a:pt x="437327" y="604947"/>
                    <a:pt x="478302" y="607469"/>
                    <a:pt x="519637" y="607469"/>
                  </a:cubicBezTo>
                  <a:cubicBezTo>
                    <a:pt x="542282" y="607829"/>
                    <a:pt x="564207" y="607829"/>
                    <a:pt x="586492" y="607829"/>
                  </a:cubicBezTo>
                  <a:cubicBezTo>
                    <a:pt x="599072" y="607829"/>
                    <a:pt x="613450" y="606388"/>
                    <a:pt x="626749" y="608189"/>
                  </a:cubicBezTo>
                  <a:cubicBezTo>
                    <a:pt x="629984" y="601344"/>
                    <a:pt x="640048" y="606748"/>
                    <a:pt x="638251" y="613594"/>
                  </a:cubicBezTo>
                  <a:cubicBezTo>
                    <a:pt x="633578" y="639894"/>
                    <a:pt x="630702" y="666555"/>
                    <a:pt x="625670" y="693216"/>
                  </a:cubicBezTo>
                  <a:cubicBezTo>
                    <a:pt x="620638" y="720958"/>
                    <a:pt x="619560" y="749421"/>
                    <a:pt x="617044" y="777523"/>
                  </a:cubicBezTo>
                  <a:cubicBezTo>
                    <a:pt x="614168" y="803103"/>
                    <a:pt x="609855" y="829043"/>
                    <a:pt x="605901" y="854624"/>
                  </a:cubicBezTo>
                  <a:cubicBezTo>
                    <a:pt x="601948" y="882005"/>
                    <a:pt x="603026" y="909026"/>
                    <a:pt x="599432" y="936048"/>
                  </a:cubicBezTo>
                  <a:cubicBezTo>
                    <a:pt x="599072" y="940371"/>
                    <a:pt x="596556" y="943253"/>
                    <a:pt x="593321" y="944694"/>
                  </a:cubicBezTo>
                  <a:cubicBezTo>
                    <a:pt x="593321" y="948297"/>
                    <a:pt x="591165" y="951900"/>
                    <a:pt x="586492" y="951900"/>
                  </a:cubicBezTo>
                  <a:cubicBezTo>
                    <a:pt x="566364" y="951540"/>
                    <a:pt x="546595" y="956584"/>
                    <a:pt x="526467" y="956584"/>
                  </a:cubicBezTo>
                  <a:cubicBezTo>
                    <a:pt x="505979" y="956584"/>
                    <a:pt x="485491" y="955503"/>
                    <a:pt x="465003" y="954782"/>
                  </a:cubicBezTo>
                  <a:cubicBezTo>
                    <a:pt x="426184" y="952621"/>
                    <a:pt x="384131" y="955143"/>
                    <a:pt x="346031" y="946496"/>
                  </a:cubicBezTo>
                  <a:cubicBezTo>
                    <a:pt x="341718" y="945415"/>
                    <a:pt x="342436" y="939650"/>
                    <a:pt x="346031" y="938209"/>
                  </a:cubicBezTo>
                  <a:cubicBezTo>
                    <a:pt x="335607" y="888130"/>
                    <a:pt x="351422" y="836609"/>
                    <a:pt x="359330" y="787250"/>
                  </a:cubicBezTo>
                  <a:cubicBezTo>
                    <a:pt x="364362" y="755906"/>
                    <a:pt x="371551" y="725642"/>
                    <a:pt x="375864" y="694297"/>
                  </a:cubicBezTo>
                  <a:cubicBezTo>
                    <a:pt x="380177" y="666555"/>
                    <a:pt x="381615" y="640255"/>
                    <a:pt x="383052" y="612153"/>
                  </a:cubicBezTo>
                  <a:lnTo>
                    <a:pt x="383052" y="611792"/>
                  </a:lnTo>
                  <a:cubicBezTo>
                    <a:pt x="382334" y="607469"/>
                    <a:pt x="384490" y="602785"/>
                    <a:pt x="389882" y="603145"/>
                  </a:cubicBezTo>
                  <a:close/>
                  <a:moveTo>
                    <a:pt x="697941" y="588352"/>
                  </a:moveTo>
                  <a:cubicBezTo>
                    <a:pt x="699021" y="588664"/>
                    <a:pt x="699832" y="589737"/>
                    <a:pt x="699291" y="591345"/>
                  </a:cubicBezTo>
                  <a:cubicBezTo>
                    <a:pt x="693888" y="612789"/>
                    <a:pt x="679121" y="635305"/>
                    <a:pt x="664713" y="652102"/>
                  </a:cubicBezTo>
                  <a:cubicBezTo>
                    <a:pt x="662191" y="654962"/>
                    <a:pt x="657869" y="651030"/>
                    <a:pt x="659670" y="648171"/>
                  </a:cubicBezTo>
                  <a:cubicBezTo>
                    <a:pt x="671917" y="628514"/>
                    <a:pt x="685604" y="611717"/>
                    <a:pt x="694969" y="589915"/>
                  </a:cubicBezTo>
                  <a:cubicBezTo>
                    <a:pt x="695509" y="588486"/>
                    <a:pt x="696860" y="588039"/>
                    <a:pt x="697941" y="588352"/>
                  </a:cubicBezTo>
                  <a:close/>
                  <a:moveTo>
                    <a:pt x="693272" y="571182"/>
                  </a:moveTo>
                  <a:cubicBezTo>
                    <a:pt x="694202" y="571799"/>
                    <a:pt x="694667" y="572945"/>
                    <a:pt x="693737" y="574180"/>
                  </a:cubicBezTo>
                  <a:cubicBezTo>
                    <a:pt x="690760" y="578061"/>
                    <a:pt x="687784" y="581941"/>
                    <a:pt x="685179" y="586175"/>
                  </a:cubicBezTo>
                  <a:cubicBezTo>
                    <a:pt x="682947" y="589702"/>
                    <a:pt x="680715" y="593583"/>
                    <a:pt x="677366" y="596052"/>
                  </a:cubicBezTo>
                  <a:cubicBezTo>
                    <a:pt x="674390" y="597816"/>
                    <a:pt x="672157" y="594289"/>
                    <a:pt x="673273" y="592172"/>
                  </a:cubicBezTo>
                  <a:cubicBezTo>
                    <a:pt x="675134" y="588291"/>
                    <a:pt x="678854" y="584411"/>
                    <a:pt x="681459" y="580883"/>
                  </a:cubicBezTo>
                  <a:cubicBezTo>
                    <a:pt x="683691" y="577355"/>
                    <a:pt x="686296" y="573475"/>
                    <a:pt x="690016" y="571358"/>
                  </a:cubicBezTo>
                  <a:cubicBezTo>
                    <a:pt x="690946" y="570476"/>
                    <a:pt x="692341" y="570564"/>
                    <a:pt x="693272" y="571182"/>
                  </a:cubicBezTo>
                  <a:close/>
                  <a:moveTo>
                    <a:pt x="321111" y="559343"/>
                  </a:moveTo>
                  <a:cubicBezTo>
                    <a:pt x="323661" y="556894"/>
                    <a:pt x="327305" y="560742"/>
                    <a:pt x="324754" y="562840"/>
                  </a:cubicBezTo>
                  <a:cubicBezTo>
                    <a:pt x="321111" y="567038"/>
                    <a:pt x="316739" y="570885"/>
                    <a:pt x="312731" y="574733"/>
                  </a:cubicBezTo>
                  <a:cubicBezTo>
                    <a:pt x="309452" y="577181"/>
                    <a:pt x="305444" y="572984"/>
                    <a:pt x="307994" y="570186"/>
                  </a:cubicBezTo>
                  <a:cubicBezTo>
                    <a:pt x="312366" y="566338"/>
                    <a:pt x="316739" y="563190"/>
                    <a:pt x="321111" y="559343"/>
                  </a:cubicBezTo>
                  <a:close/>
                  <a:moveTo>
                    <a:pt x="339724" y="559066"/>
                  </a:moveTo>
                  <a:cubicBezTo>
                    <a:pt x="342872" y="556894"/>
                    <a:pt x="346369" y="561963"/>
                    <a:pt x="343571" y="564497"/>
                  </a:cubicBezTo>
                  <a:cubicBezTo>
                    <a:pt x="339724" y="567394"/>
                    <a:pt x="336576" y="570652"/>
                    <a:pt x="333078" y="573911"/>
                  </a:cubicBezTo>
                  <a:cubicBezTo>
                    <a:pt x="330279" y="577169"/>
                    <a:pt x="326082" y="572462"/>
                    <a:pt x="328880" y="569204"/>
                  </a:cubicBezTo>
                  <a:cubicBezTo>
                    <a:pt x="332378" y="565583"/>
                    <a:pt x="335876" y="562325"/>
                    <a:pt x="339724" y="559066"/>
                  </a:cubicBezTo>
                  <a:close/>
                  <a:moveTo>
                    <a:pt x="307097" y="556188"/>
                  </a:moveTo>
                  <a:cubicBezTo>
                    <a:pt x="309315" y="553719"/>
                    <a:pt x="313012" y="557600"/>
                    <a:pt x="310794" y="560069"/>
                  </a:cubicBezTo>
                  <a:cubicBezTo>
                    <a:pt x="308206" y="562891"/>
                    <a:pt x="305249" y="565714"/>
                    <a:pt x="302291" y="568183"/>
                  </a:cubicBezTo>
                  <a:cubicBezTo>
                    <a:pt x="299333" y="570652"/>
                    <a:pt x="296376" y="573475"/>
                    <a:pt x="293418" y="576297"/>
                  </a:cubicBezTo>
                  <a:cubicBezTo>
                    <a:pt x="290091" y="578766"/>
                    <a:pt x="286394" y="574886"/>
                    <a:pt x="288982" y="572064"/>
                  </a:cubicBezTo>
                  <a:cubicBezTo>
                    <a:pt x="294158" y="566066"/>
                    <a:pt x="301552" y="562186"/>
                    <a:pt x="307097" y="556188"/>
                  </a:cubicBezTo>
                  <a:close/>
                  <a:moveTo>
                    <a:pt x="294677" y="554657"/>
                  </a:moveTo>
                  <a:cubicBezTo>
                    <a:pt x="297931" y="552131"/>
                    <a:pt x="301907" y="556460"/>
                    <a:pt x="298654" y="558986"/>
                  </a:cubicBezTo>
                  <a:cubicBezTo>
                    <a:pt x="289978" y="566563"/>
                    <a:pt x="280940" y="574861"/>
                    <a:pt x="271179" y="581716"/>
                  </a:cubicBezTo>
                  <a:cubicBezTo>
                    <a:pt x="268649" y="583520"/>
                    <a:pt x="265757" y="579191"/>
                    <a:pt x="267926" y="576665"/>
                  </a:cubicBezTo>
                  <a:cubicBezTo>
                    <a:pt x="275518" y="568367"/>
                    <a:pt x="286001" y="562233"/>
                    <a:pt x="294677" y="554657"/>
                  </a:cubicBezTo>
                  <a:close/>
                  <a:moveTo>
                    <a:pt x="278864" y="550015"/>
                  </a:moveTo>
                  <a:cubicBezTo>
                    <a:pt x="279757" y="550985"/>
                    <a:pt x="280025" y="552661"/>
                    <a:pt x="278774" y="554072"/>
                  </a:cubicBezTo>
                  <a:cubicBezTo>
                    <a:pt x="269130" y="564655"/>
                    <a:pt x="258057" y="576297"/>
                    <a:pt x="245198" y="583000"/>
                  </a:cubicBezTo>
                  <a:cubicBezTo>
                    <a:pt x="241626" y="585116"/>
                    <a:pt x="238769" y="579825"/>
                    <a:pt x="241984" y="577355"/>
                  </a:cubicBezTo>
                  <a:cubicBezTo>
                    <a:pt x="253771" y="568889"/>
                    <a:pt x="264844" y="560775"/>
                    <a:pt x="275202" y="550191"/>
                  </a:cubicBezTo>
                  <a:cubicBezTo>
                    <a:pt x="276453" y="548780"/>
                    <a:pt x="277971" y="549045"/>
                    <a:pt x="278864" y="550015"/>
                  </a:cubicBezTo>
                  <a:close/>
                  <a:moveTo>
                    <a:pt x="249066" y="546720"/>
                  </a:moveTo>
                  <a:cubicBezTo>
                    <a:pt x="252713" y="544194"/>
                    <a:pt x="257454" y="548884"/>
                    <a:pt x="254172" y="551771"/>
                  </a:cubicBezTo>
                  <a:cubicBezTo>
                    <a:pt x="239949" y="564399"/>
                    <a:pt x="226090" y="577387"/>
                    <a:pt x="211138" y="589293"/>
                  </a:cubicBezTo>
                  <a:cubicBezTo>
                    <a:pt x="208585" y="591458"/>
                    <a:pt x="203844" y="588572"/>
                    <a:pt x="206032" y="585325"/>
                  </a:cubicBezTo>
                  <a:cubicBezTo>
                    <a:pt x="211138" y="577026"/>
                    <a:pt x="220255" y="571975"/>
                    <a:pt x="227549" y="565842"/>
                  </a:cubicBezTo>
                  <a:cubicBezTo>
                    <a:pt x="235208" y="559708"/>
                    <a:pt x="241772" y="553214"/>
                    <a:pt x="249066" y="546720"/>
                  </a:cubicBezTo>
                  <a:close/>
                  <a:moveTo>
                    <a:pt x="223616" y="546328"/>
                  </a:moveTo>
                  <a:cubicBezTo>
                    <a:pt x="226502" y="544194"/>
                    <a:pt x="230471" y="548106"/>
                    <a:pt x="227585" y="550239"/>
                  </a:cubicBezTo>
                  <a:cubicBezTo>
                    <a:pt x="213153" y="563041"/>
                    <a:pt x="197999" y="574420"/>
                    <a:pt x="182485" y="585799"/>
                  </a:cubicBezTo>
                  <a:cubicBezTo>
                    <a:pt x="178877" y="588288"/>
                    <a:pt x="175269" y="583666"/>
                    <a:pt x="178877" y="580821"/>
                  </a:cubicBezTo>
                  <a:cubicBezTo>
                    <a:pt x="194391" y="569797"/>
                    <a:pt x="209184" y="558418"/>
                    <a:pt x="223616" y="546328"/>
                  </a:cubicBezTo>
                  <a:close/>
                  <a:moveTo>
                    <a:pt x="185424" y="540139"/>
                  </a:moveTo>
                  <a:cubicBezTo>
                    <a:pt x="186878" y="539431"/>
                    <a:pt x="187605" y="541556"/>
                    <a:pt x="186514" y="542264"/>
                  </a:cubicBezTo>
                  <a:cubicBezTo>
                    <a:pt x="175970" y="549347"/>
                    <a:pt x="165788" y="556430"/>
                    <a:pt x="155607" y="563158"/>
                  </a:cubicBezTo>
                  <a:cubicBezTo>
                    <a:pt x="146880" y="569533"/>
                    <a:pt x="136699" y="574491"/>
                    <a:pt x="129791" y="581928"/>
                  </a:cubicBezTo>
                  <a:cubicBezTo>
                    <a:pt x="127245" y="585115"/>
                    <a:pt x="122882" y="580511"/>
                    <a:pt x="125427" y="578032"/>
                  </a:cubicBezTo>
                  <a:cubicBezTo>
                    <a:pt x="133063" y="570241"/>
                    <a:pt x="144335" y="565283"/>
                    <a:pt x="153425" y="559971"/>
                  </a:cubicBezTo>
                  <a:cubicBezTo>
                    <a:pt x="163970" y="553242"/>
                    <a:pt x="174515" y="546514"/>
                    <a:pt x="185424" y="540139"/>
                  </a:cubicBezTo>
                  <a:close/>
                  <a:moveTo>
                    <a:pt x="209017" y="538707"/>
                  </a:moveTo>
                  <a:cubicBezTo>
                    <a:pt x="209909" y="539615"/>
                    <a:pt x="210177" y="541159"/>
                    <a:pt x="208928" y="542430"/>
                  </a:cubicBezTo>
                  <a:cubicBezTo>
                    <a:pt x="191804" y="559498"/>
                    <a:pt x="173254" y="574024"/>
                    <a:pt x="155060" y="589277"/>
                  </a:cubicBezTo>
                  <a:cubicBezTo>
                    <a:pt x="152206" y="591456"/>
                    <a:pt x="148282" y="588187"/>
                    <a:pt x="150422" y="585282"/>
                  </a:cubicBezTo>
                  <a:cubicBezTo>
                    <a:pt x="156487" y="576203"/>
                    <a:pt x="167546" y="571482"/>
                    <a:pt x="175751" y="564582"/>
                  </a:cubicBezTo>
                  <a:cubicBezTo>
                    <a:pt x="185740" y="556230"/>
                    <a:pt x="196085" y="547877"/>
                    <a:pt x="205361" y="538798"/>
                  </a:cubicBezTo>
                  <a:cubicBezTo>
                    <a:pt x="206609" y="537527"/>
                    <a:pt x="208125" y="537799"/>
                    <a:pt x="209017" y="538707"/>
                  </a:cubicBezTo>
                  <a:close/>
                  <a:moveTo>
                    <a:pt x="172243" y="523913"/>
                  </a:moveTo>
                  <a:cubicBezTo>
                    <a:pt x="172602" y="523556"/>
                    <a:pt x="173322" y="524270"/>
                    <a:pt x="172962" y="524627"/>
                  </a:cubicBezTo>
                  <a:cubicBezTo>
                    <a:pt x="165765" y="535692"/>
                    <a:pt x="150293" y="541761"/>
                    <a:pt x="139497" y="548900"/>
                  </a:cubicBezTo>
                  <a:cubicBezTo>
                    <a:pt x="125824" y="558180"/>
                    <a:pt x="111790" y="568175"/>
                    <a:pt x="100275" y="580312"/>
                  </a:cubicBezTo>
                  <a:cubicBezTo>
                    <a:pt x="97397" y="583524"/>
                    <a:pt x="92719" y="578527"/>
                    <a:pt x="95598" y="575671"/>
                  </a:cubicBezTo>
                  <a:cubicBezTo>
                    <a:pt x="106752" y="564606"/>
                    <a:pt x="120066" y="555325"/>
                    <a:pt x="133380" y="547115"/>
                  </a:cubicBezTo>
                  <a:cubicBezTo>
                    <a:pt x="140217" y="543188"/>
                    <a:pt x="147414" y="539262"/>
                    <a:pt x="154251" y="535335"/>
                  </a:cubicBezTo>
                  <a:cubicBezTo>
                    <a:pt x="157489" y="533194"/>
                    <a:pt x="168644" y="524627"/>
                    <a:pt x="171163" y="524627"/>
                  </a:cubicBezTo>
                  <a:cubicBezTo>
                    <a:pt x="170803" y="524627"/>
                    <a:pt x="170803" y="524627"/>
                    <a:pt x="170803" y="524627"/>
                  </a:cubicBezTo>
                  <a:close/>
                  <a:moveTo>
                    <a:pt x="486511" y="503945"/>
                  </a:moveTo>
                  <a:cubicBezTo>
                    <a:pt x="502962" y="503509"/>
                    <a:pt x="519367" y="504293"/>
                    <a:pt x="534956" y="507255"/>
                  </a:cubicBezTo>
                  <a:cubicBezTo>
                    <a:pt x="540032" y="507952"/>
                    <a:pt x="537856" y="515270"/>
                    <a:pt x="532781" y="514573"/>
                  </a:cubicBezTo>
                  <a:cubicBezTo>
                    <a:pt x="502327" y="508301"/>
                    <a:pt x="469336" y="511786"/>
                    <a:pt x="438157" y="511437"/>
                  </a:cubicBezTo>
                  <a:cubicBezTo>
                    <a:pt x="436344" y="511437"/>
                    <a:pt x="435619" y="508301"/>
                    <a:pt x="437794" y="507952"/>
                  </a:cubicBezTo>
                  <a:cubicBezTo>
                    <a:pt x="453565" y="506036"/>
                    <a:pt x="470061" y="504380"/>
                    <a:pt x="486511" y="503945"/>
                  </a:cubicBezTo>
                  <a:close/>
                  <a:moveTo>
                    <a:pt x="493350" y="492573"/>
                  </a:moveTo>
                  <a:cubicBezTo>
                    <a:pt x="522167" y="491806"/>
                    <a:pt x="550984" y="492189"/>
                    <a:pt x="579441" y="493339"/>
                  </a:cubicBezTo>
                  <a:cubicBezTo>
                    <a:pt x="584484" y="493339"/>
                    <a:pt x="584484" y="501003"/>
                    <a:pt x="579441" y="501003"/>
                  </a:cubicBezTo>
                  <a:cubicBezTo>
                    <a:pt x="548462" y="501769"/>
                    <a:pt x="517844" y="499853"/>
                    <a:pt x="486866" y="499853"/>
                  </a:cubicBezTo>
                  <a:cubicBezTo>
                    <a:pt x="460570" y="499853"/>
                    <a:pt x="433914" y="502536"/>
                    <a:pt x="407979" y="498320"/>
                  </a:cubicBezTo>
                  <a:cubicBezTo>
                    <a:pt x="405457" y="497937"/>
                    <a:pt x="406178" y="493339"/>
                    <a:pt x="408699" y="493722"/>
                  </a:cubicBezTo>
                  <a:cubicBezTo>
                    <a:pt x="436436" y="497554"/>
                    <a:pt x="464893" y="492956"/>
                    <a:pt x="493350" y="492573"/>
                  </a:cubicBezTo>
                  <a:close/>
                  <a:moveTo>
                    <a:pt x="991866" y="472429"/>
                  </a:moveTo>
                  <a:cubicBezTo>
                    <a:pt x="993764" y="472429"/>
                    <a:pt x="995662" y="473689"/>
                    <a:pt x="995662" y="476209"/>
                  </a:cubicBezTo>
                  <a:cubicBezTo>
                    <a:pt x="995662" y="517250"/>
                    <a:pt x="994972" y="558290"/>
                    <a:pt x="995317" y="599331"/>
                  </a:cubicBezTo>
                  <a:cubicBezTo>
                    <a:pt x="995317" y="602571"/>
                    <a:pt x="990485" y="602211"/>
                    <a:pt x="990485" y="598971"/>
                  </a:cubicBezTo>
                  <a:cubicBezTo>
                    <a:pt x="988759" y="558290"/>
                    <a:pt x="988069" y="517250"/>
                    <a:pt x="988069" y="476209"/>
                  </a:cubicBezTo>
                  <a:cubicBezTo>
                    <a:pt x="988069" y="473689"/>
                    <a:pt x="989967" y="472429"/>
                    <a:pt x="991866" y="472429"/>
                  </a:cubicBezTo>
                  <a:close/>
                  <a:moveTo>
                    <a:pt x="1007382" y="470009"/>
                  </a:moveTo>
                  <a:cubicBezTo>
                    <a:pt x="1009034" y="469516"/>
                    <a:pt x="1010909" y="470143"/>
                    <a:pt x="1011445" y="472292"/>
                  </a:cubicBezTo>
                  <a:cubicBezTo>
                    <a:pt x="1016089" y="489483"/>
                    <a:pt x="1015017" y="509898"/>
                    <a:pt x="1015017" y="527090"/>
                  </a:cubicBezTo>
                  <a:cubicBezTo>
                    <a:pt x="1015375" y="544997"/>
                    <a:pt x="1017875" y="565054"/>
                    <a:pt x="1013589" y="581888"/>
                  </a:cubicBezTo>
                  <a:cubicBezTo>
                    <a:pt x="1012517" y="585111"/>
                    <a:pt x="1007873" y="583678"/>
                    <a:pt x="1008588" y="580813"/>
                  </a:cubicBezTo>
                  <a:cubicBezTo>
                    <a:pt x="1011445" y="563622"/>
                    <a:pt x="1008588" y="544639"/>
                    <a:pt x="1008231" y="527090"/>
                  </a:cubicBezTo>
                  <a:cubicBezTo>
                    <a:pt x="1007873" y="509540"/>
                    <a:pt x="1007516" y="491632"/>
                    <a:pt x="1004659" y="474441"/>
                  </a:cubicBezTo>
                  <a:cubicBezTo>
                    <a:pt x="1004301" y="472113"/>
                    <a:pt x="1005730" y="470501"/>
                    <a:pt x="1007382" y="470009"/>
                  </a:cubicBezTo>
                  <a:close/>
                  <a:moveTo>
                    <a:pt x="227750" y="392713"/>
                  </a:moveTo>
                  <a:cubicBezTo>
                    <a:pt x="228123" y="390206"/>
                    <a:pt x="232232" y="390206"/>
                    <a:pt x="232232" y="392713"/>
                  </a:cubicBezTo>
                  <a:cubicBezTo>
                    <a:pt x="232606" y="407042"/>
                    <a:pt x="231112" y="422086"/>
                    <a:pt x="232606" y="436056"/>
                  </a:cubicBezTo>
                  <a:cubicBezTo>
                    <a:pt x="232979" y="442146"/>
                    <a:pt x="235220" y="450384"/>
                    <a:pt x="231112" y="455758"/>
                  </a:cubicBezTo>
                  <a:cubicBezTo>
                    <a:pt x="228497" y="459698"/>
                    <a:pt x="222894" y="456116"/>
                    <a:pt x="224762" y="452176"/>
                  </a:cubicBezTo>
                  <a:cubicBezTo>
                    <a:pt x="228123" y="445011"/>
                    <a:pt x="225882" y="432474"/>
                    <a:pt x="226629" y="424594"/>
                  </a:cubicBezTo>
                  <a:cubicBezTo>
                    <a:pt x="227003" y="414206"/>
                    <a:pt x="227376" y="403460"/>
                    <a:pt x="227750" y="392713"/>
                  </a:cubicBezTo>
                  <a:close/>
                  <a:moveTo>
                    <a:pt x="251955" y="353041"/>
                  </a:moveTo>
                  <a:cubicBezTo>
                    <a:pt x="251955" y="350519"/>
                    <a:pt x="255519" y="350879"/>
                    <a:pt x="255519" y="353402"/>
                  </a:cubicBezTo>
                  <a:cubicBezTo>
                    <a:pt x="255875" y="369256"/>
                    <a:pt x="251955" y="385470"/>
                    <a:pt x="250173" y="401684"/>
                  </a:cubicBezTo>
                  <a:cubicBezTo>
                    <a:pt x="248748" y="418980"/>
                    <a:pt x="247679" y="436275"/>
                    <a:pt x="247322" y="454291"/>
                  </a:cubicBezTo>
                  <a:cubicBezTo>
                    <a:pt x="247322" y="459696"/>
                    <a:pt x="238769" y="459696"/>
                    <a:pt x="239125" y="453931"/>
                  </a:cubicBezTo>
                  <a:cubicBezTo>
                    <a:pt x="239125" y="438437"/>
                    <a:pt x="240194" y="422583"/>
                    <a:pt x="242689" y="407089"/>
                  </a:cubicBezTo>
                  <a:cubicBezTo>
                    <a:pt x="245540" y="389433"/>
                    <a:pt x="251599" y="370697"/>
                    <a:pt x="251955" y="353041"/>
                  </a:cubicBezTo>
                  <a:close/>
                  <a:moveTo>
                    <a:pt x="276954" y="291633"/>
                  </a:moveTo>
                  <a:cubicBezTo>
                    <a:pt x="276954" y="290194"/>
                    <a:pt x="279113" y="290554"/>
                    <a:pt x="279113" y="291992"/>
                  </a:cubicBezTo>
                  <a:cubicBezTo>
                    <a:pt x="281272" y="348452"/>
                    <a:pt x="264719" y="404552"/>
                    <a:pt x="262920" y="460652"/>
                  </a:cubicBezTo>
                  <a:cubicBezTo>
                    <a:pt x="262560" y="466046"/>
                    <a:pt x="254644" y="466046"/>
                    <a:pt x="254644" y="460652"/>
                  </a:cubicBezTo>
                  <a:cubicBezTo>
                    <a:pt x="255004" y="430085"/>
                    <a:pt x="263280" y="399877"/>
                    <a:pt x="265799" y="369310"/>
                  </a:cubicBezTo>
                  <a:cubicBezTo>
                    <a:pt x="267958" y="343058"/>
                    <a:pt x="271556" y="317165"/>
                    <a:pt x="276954" y="291633"/>
                  </a:cubicBezTo>
                  <a:close/>
                  <a:moveTo>
                    <a:pt x="344482" y="52752"/>
                  </a:moveTo>
                  <a:cubicBezTo>
                    <a:pt x="344482" y="53112"/>
                    <a:pt x="344482" y="53832"/>
                    <a:pt x="344482" y="54552"/>
                  </a:cubicBezTo>
                  <a:cubicBezTo>
                    <a:pt x="341604" y="90189"/>
                    <a:pt x="333328" y="124745"/>
                    <a:pt x="327211" y="160022"/>
                  </a:cubicBezTo>
                  <a:cubicBezTo>
                    <a:pt x="321094" y="196019"/>
                    <a:pt x="314977" y="232015"/>
                    <a:pt x="309939" y="268372"/>
                  </a:cubicBezTo>
                  <a:cubicBezTo>
                    <a:pt x="308140" y="280970"/>
                    <a:pt x="305981" y="293929"/>
                    <a:pt x="304182" y="306888"/>
                  </a:cubicBezTo>
                  <a:cubicBezTo>
                    <a:pt x="301664" y="329206"/>
                    <a:pt x="298785" y="351164"/>
                    <a:pt x="296626" y="373481"/>
                  </a:cubicBezTo>
                  <a:cubicBezTo>
                    <a:pt x="294107" y="392200"/>
                    <a:pt x="289430" y="411638"/>
                    <a:pt x="289430" y="430356"/>
                  </a:cubicBezTo>
                  <a:cubicBezTo>
                    <a:pt x="289070" y="445114"/>
                    <a:pt x="285832" y="460593"/>
                    <a:pt x="287631" y="474992"/>
                  </a:cubicBezTo>
                  <a:cubicBezTo>
                    <a:pt x="288710" y="483991"/>
                    <a:pt x="278995" y="485791"/>
                    <a:pt x="275397" y="481471"/>
                  </a:cubicBezTo>
                  <a:cubicBezTo>
                    <a:pt x="236537" y="481831"/>
                    <a:pt x="197676" y="485071"/>
                    <a:pt x="158816" y="487231"/>
                  </a:cubicBezTo>
                  <a:cubicBezTo>
                    <a:pt x="138666" y="489030"/>
                    <a:pt x="119236" y="488670"/>
                    <a:pt x="99446" y="487231"/>
                  </a:cubicBezTo>
                  <a:cubicBezTo>
                    <a:pt x="87572" y="486871"/>
                    <a:pt x="75338" y="487231"/>
                    <a:pt x="63824" y="484351"/>
                  </a:cubicBezTo>
                  <a:cubicBezTo>
                    <a:pt x="56628" y="524667"/>
                    <a:pt x="68502" y="565703"/>
                    <a:pt x="63104" y="606379"/>
                  </a:cubicBezTo>
                  <a:cubicBezTo>
                    <a:pt x="91890" y="598820"/>
                    <a:pt x="125353" y="603499"/>
                    <a:pt x="154858" y="604219"/>
                  </a:cubicBezTo>
                  <a:cubicBezTo>
                    <a:pt x="159176" y="604219"/>
                    <a:pt x="163494" y="604579"/>
                    <a:pt x="167811" y="604579"/>
                  </a:cubicBezTo>
                  <a:cubicBezTo>
                    <a:pt x="168531" y="604579"/>
                    <a:pt x="168891" y="604579"/>
                    <a:pt x="169610" y="604579"/>
                  </a:cubicBezTo>
                  <a:cubicBezTo>
                    <a:pt x="178966" y="604219"/>
                    <a:pt x="188321" y="604579"/>
                    <a:pt x="197676" y="604579"/>
                  </a:cubicBezTo>
                  <a:cubicBezTo>
                    <a:pt x="199115" y="604579"/>
                    <a:pt x="200915" y="604579"/>
                    <a:pt x="202714" y="604579"/>
                  </a:cubicBezTo>
                  <a:cubicBezTo>
                    <a:pt x="204153" y="604579"/>
                    <a:pt x="205952" y="604579"/>
                    <a:pt x="207391" y="604579"/>
                  </a:cubicBezTo>
                  <a:cubicBezTo>
                    <a:pt x="211349" y="604579"/>
                    <a:pt x="215667" y="604219"/>
                    <a:pt x="219985" y="604219"/>
                  </a:cubicBezTo>
                  <a:cubicBezTo>
                    <a:pt x="222504" y="604219"/>
                    <a:pt x="225022" y="604219"/>
                    <a:pt x="227541" y="604219"/>
                  </a:cubicBezTo>
                  <a:cubicBezTo>
                    <a:pt x="232579" y="603499"/>
                    <a:pt x="237616" y="603499"/>
                    <a:pt x="242294" y="603499"/>
                  </a:cubicBezTo>
                  <a:cubicBezTo>
                    <a:pt x="247691" y="603499"/>
                    <a:pt x="253448" y="603139"/>
                    <a:pt x="258845" y="602779"/>
                  </a:cubicBezTo>
                  <a:cubicBezTo>
                    <a:pt x="267121" y="602419"/>
                    <a:pt x="268920" y="612858"/>
                    <a:pt x="264242" y="617898"/>
                  </a:cubicBezTo>
                  <a:cubicBezTo>
                    <a:pt x="264962" y="618978"/>
                    <a:pt x="265322" y="620058"/>
                    <a:pt x="264962" y="621498"/>
                  </a:cubicBezTo>
                  <a:cubicBezTo>
                    <a:pt x="258485" y="677292"/>
                    <a:pt x="254527" y="733087"/>
                    <a:pt x="243373" y="787802"/>
                  </a:cubicBezTo>
                  <a:cubicBezTo>
                    <a:pt x="237616" y="816959"/>
                    <a:pt x="235817" y="845756"/>
                    <a:pt x="231859" y="875273"/>
                  </a:cubicBezTo>
                  <a:cubicBezTo>
                    <a:pt x="231859" y="875273"/>
                    <a:pt x="231859" y="875633"/>
                    <a:pt x="231859" y="876353"/>
                  </a:cubicBezTo>
                  <a:cubicBezTo>
                    <a:pt x="231499" y="902630"/>
                    <a:pt x="228980" y="930348"/>
                    <a:pt x="218186" y="954825"/>
                  </a:cubicBezTo>
                  <a:cubicBezTo>
                    <a:pt x="216747" y="957345"/>
                    <a:pt x="213508" y="956985"/>
                    <a:pt x="211709" y="955185"/>
                  </a:cubicBezTo>
                  <a:cubicBezTo>
                    <a:pt x="209910" y="956265"/>
                    <a:pt x="207031" y="955545"/>
                    <a:pt x="207391" y="953026"/>
                  </a:cubicBezTo>
                  <a:cubicBezTo>
                    <a:pt x="207391" y="951586"/>
                    <a:pt x="207751" y="950506"/>
                    <a:pt x="207751" y="949066"/>
                  </a:cubicBezTo>
                  <a:cubicBezTo>
                    <a:pt x="175727" y="953026"/>
                    <a:pt x="142264" y="951226"/>
                    <a:pt x="110600" y="950146"/>
                  </a:cubicBezTo>
                  <a:cubicBezTo>
                    <a:pt x="77857" y="949426"/>
                    <a:pt x="44394" y="949066"/>
                    <a:pt x="11650" y="945466"/>
                  </a:cubicBezTo>
                  <a:cubicBezTo>
                    <a:pt x="13809" y="966344"/>
                    <a:pt x="15249" y="986862"/>
                    <a:pt x="17048" y="1007740"/>
                  </a:cubicBezTo>
                  <a:cubicBezTo>
                    <a:pt x="18847" y="1029698"/>
                    <a:pt x="16328" y="1050936"/>
                    <a:pt x="14889" y="1072894"/>
                  </a:cubicBezTo>
                  <a:cubicBezTo>
                    <a:pt x="42955" y="1068574"/>
                    <a:pt x="73179" y="1069294"/>
                    <a:pt x="101245" y="1069294"/>
                  </a:cubicBezTo>
                  <a:cubicBezTo>
                    <a:pt x="130750" y="1069294"/>
                    <a:pt x="159895" y="1071094"/>
                    <a:pt x="189400" y="1073254"/>
                  </a:cubicBezTo>
                  <a:cubicBezTo>
                    <a:pt x="195517" y="1069654"/>
                    <a:pt x="205232" y="1072534"/>
                    <a:pt x="204513" y="1081533"/>
                  </a:cubicBezTo>
                  <a:cubicBezTo>
                    <a:pt x="203073" y="1098811"/>
                    <a:pt x="195157" y="1116090"/>
                    <a:pt x="195517" y="1133368"/>
                  </a:cubicBezTo>
                  <a:cubicBezTo>
                    <a:pt x="195877" y="1151366"/>
                    <a:pt x="193718" y="1168645"/>
                    <a:pt x="191199" y="1186643"/>
                  </a:cubicBezTo>
                  <a:cubicBezTo>
                    <a:pt x="185802" y="1223719"/>
                    <a:pt x="181125" y="1260796"/>
                    <a:pt x="173928" y="1297512"/>
                  </a:cubicBezTo>
                  <a:cubicBezTo>
                    <a:pt x="166372" y="1337828"/>
                    <a:pt x="166372" y="1379224"/>
                    <a:pt x="158816" y="1419540"/>
                  </a:cubicBezTo>
                  <a:cubicBezTo>
                    <a:pt x="152339" y="1451937"/>
                    <a:pt x="142984" y="1485414"/>
                    <a:pt x="139746" y="1518171"/>
                  </a:cubicBezTo>
                  <a:cubicBezTo>
                    <a:pt x="145862" y="1518171"/>
                    <a:pt x="156657" y="1517451"/>
                    <a:pt x="158456" y="1517811"/>
                  </a:cubicBezTo>
                  <a:cubicBezTo>
                    <a:pt x="172489" y="1517811"/>
                    <a:pt x="186882" y="1517091"/>
                    <a:pt x="200915" y="1517451"/>
                  </a:cubicBezTo>
                  <a:cubicBezTo>
                    <a:pt x="222144" y="1517451"/>
                    <a:pt x="243013" y="1517811"/>
                    <a:pt x="264242" y="1518171"/>
                  </a:cubicBezTo>
                  <a:cubicBezTo>
                    <a:pt x="262803" y="1508092"/>
                    <a:pt x="264242" y="1496573"/>
                    <a:pt x="265322" y="1486854"/>
                  </a:cubicBezTo>
                  <a:cubicBezTo>
                    <a:pt x="266042" y="1478575"/>
                    <a:pt x="267841" y="1471016"/>
                    <a:pt x="270359" y="1463816"/>
                  </a:cubicBezTo>
                  <a:cubicBezTo>
                    <a:pt x="272518" y="1450138"/>
                    <a:pt x="275037" y="1436459"/>
                    <a:pt x="276836" y="1422780"/>
                  </a:cubicBezTo>
                  <a:cubicBezTo>
                    <a:pt x="282233" y="1383904"/>
                    <a:pt x="286191" y="1345028"/>
                    <a:pt x="290869" y="1305791"/>
                  </a:cubicBezTo>
                  <a:cubicBezTo>
                    <a:pt x="299864" y="1230199"/>
                    <a:pt x="309220" y="1154606"/>
                    <a:pt x="321453" y="1079373"/>
                  </a:cubicBezTo>
                  <a:cubicBezTo>
                    <a:pt x="321813" y="1077574"/>
                    <a:pt x="322533" y="1076134"/>
                    <a:pt x="323253" y="1075054"/>
                  </a:cubicBezTo>
                  <a:cubicBezTo>
                    <a:pt x="323972" y="1073254"/>
                    <a:pt x="325411" y="1072174"/>
                    <a:pt x="327571" y="1071454"/>
                  </a:cubicBezTo>
                  <a:cubicBezTo>
                    <a:pt x="362113" y="1063175"/>
                    <a:pt x="401693" y="1067495"/>
                    <a:pt x="436595" y="1068934"/>
                  </a:cubicBezTo>
                  <a:cubicBezTo>
                    <a:pt x="479414" y="1070374"/>
                    <a:pt x="522232" y="1071454"/>
                    <a:pt x="565410" y="1072174"/>
                  </a:cubicBezTo>
                  <a:cubicBezTo>
                    <a:pt x="567209" y="1072174"/>
                    <a:pt x="569008" y="1072534"/>
                    <a:pt x="570088" y="1073974"/>
                  </a:cubicBezTo>
                  <a:cubicBezTo>
                    <a:pt x="574406" y="1075054"/>
                    <a:pt x="578004" y="1079373"/>
                    <a:pt x="576205" y="1085493"/>
                  </a:cubicBezTo>
                  <a:cubicBezTo>
                    <a:pt x="565410" y="1118610"/>
                    <a:pt x="565050" y="1157126"/>
                    <a:pt x="559653" y="1192042"/>
                  </a:cubicBezTo>
                  <a:cubicBezTo>
                    <a:pt x="553536" y="1230559"/>
                    <a:pt x="551377" y="1269795"/>
                    <a:pt x="546340" y="1308671"/>
                  </a:cubicBezTo>
                  <a:cubicBezTo>
                    <a:pt x="541662" y="1345748"/>
                    <a:pt x="538424" y="1382824"/>
                    <a:pt x="531947" y="1419540"/>
                  </a:cubicBezTo>
                  <a:cubicBezTo>
                    <a:pt x="526910" y="1449778"/>
                    <a:pt x="516115" y="1480375"/>
                    <a:pt x="511797" y="1510972"/>
                  </a:cubicBezTo>
                  <a:cubicBezTo>
                    <a:pt x="529428" y="1509172"/>
                    <a:pt x="546700" y="1512771"/>
                    <a:pt x="564331" y="1514931"/>
                  </a:cubicBezTo>
                  <a:cubicBezTo>
                    <a:pt x="588798" y="1515291"/>
                    <a:pt x="612906" y="1516731"/>
                    <a:pt x="637374" y="1515651"/>
                  </a:cubicBezTo>
                  <a:cubicBezTo>
                    <a:pt x="637014" y="1482174"/>
                    <a:pt x="643491" y="1448338"/>
                    <a:pt x="649967" y="1415581"/>
                  </a:cubicBezTo>
                  <a:cubicBezTo>
                    <a:pt x="657523" y="1376705"/>
                    <a:pt x="660402" y="1337468"/>
                    <a:pt x="668318" y="1298232"/>
                  </a:cubicBezTo>
                  <a:cubicBezTo>
                    <a:pt x="676234" y="1257916"/>
                    <a:pt x="680552" y="1215440"/>
                    <a:pt x="682711" y="1174404"/>
                  </a:cubicBezTo>
                  <a:cubicBezTo>
                    <a:pt x="683430" y="1156406"/>
                    <a:pt x="683790" y="1138048"/>
                    <a:pt x="685589" y="1120409"/>
                  </a:cubicBezTo>
                  <a:cubicBezTo>
                    <a:pt x="686309" y="1113930"/>
                    <a:pt x="686309" y="1106731"/>
                    <a:pt x="688468" y="1100611"/>
                  </a:cubicBezTo>
                  <a:cubicBezTo>
                    <a:pt x="690627" y="1094852"/>
                    <a:pt x="694944" y="1086933"/>
                    <a:pt x="693505" y="1080453"/>
                  </a:cubicBezTo>
                  <a:cubicBezTo>
                    <a:pt x="691346" y="1070734"/>
                    <a:pt x="702860" y="1065695"/>
                    <a:pt x="708977" y="1070374"/>
                  </a:cubicBezTo>
                  <a:cubicBezTo>
                    <a:pt x="744599" y="1069654"/>
                    <a:pt x="779861" y="1068934"/>
                    <a:pt x="815483" y="1069654"/>
                  </a:cubicBezTo>
                  <a:cubicBezTo>
                    <a:pt x="834914" y="1070374"/>
                    <a:pt x="854344" y="1071454"/>
                    <a:pt x="873774" y="1072174"/>
                  </a:cubicBezTo>
                  <a:cubicBezTo>
                    <a:pt x="886367" y="1072534"/>
                    <a:pt x="899681" y="1074334"/>
                    <a:pt x="912634" y="1073974"/>
                  </a:cubicBezTo>
                  <a:cubicBezTo>
                    <a:pt x="912634" y="1032218"/>
                    <a:pt x="912634" y="990462"/>
                    <a:pt x="912994" y="948706"/>
                  </a:cubicBezTo>
                  <a:cubicBezTo>
                    <a:pt x="881690" y="953746"/>
                    <a:pt x="848227" y="953386"/>
                    <a:pt x="816923" y="953386"/>
                  </a:cubicBezTo>
                  <a:cubicBezTo>
                    <a:pt x="797852" y="953386"/>
                    <a:pt x="779142" y="952306"/>
                    <a:pt x="760431" y="952306"/>
                  </a:cubicBezTo>
                  <a:cubicBezTo>
                    <a:pt x="748917" y="951946"/>
                    <a:pt x="737763" y="953026"/>
                    <a:pt x="726608" y="950146"/>
                  </a:cubicBezTo>
                  <a:cubicBezTo>
                    <a:pt x="726249" y="950146"/>
                    <a:pt x="725529" y="949786"/>
                    <a:pt x="725169" y="949426"/>
                  </a:cubicBezTo>
                  <a:cubicBezTo>
                    <a:pt x="722650" y="952666"/>
                    <a:pt x="716893" y="949066"/>
                    <a:pt x="717973" y="945106"/>
                  </a:cubicBezTo>
                  <a:cubicBezTo>
                    <a:pt x="720132" y="932868"/>
                    <a:pt x="717253" y="918829"/>
                    <a:pt x="718692" y="905870"/>
                  </a:cubicBezTo>
                  <a:cubicBezTo>
                    <a:pt x="720132" y="892911"/>
                    <a:pt x="721211" y="879233"/>
                    <a:pt x="722650" y="865914"/>
                  </a:cubicBezTo>
                  <a:cubicBezTo>
                    <a:pt x="725529" y="837117"/>
                    <a:pt x="729487" y="807960"/>
                    <a:pt x="734165" y="779522"/>
                  </a:cubicBezTo>
                  <a:cubicBezTo>
                    <a:pt x="739202" y="748565"/>
                    <a:pt x="744599" y="718688"/>
                    <a:pt x="746398" y="687731"/>
                  </a:cubicBezTo>
                  <a:cubicBezTo>
                    <a:pt x="747838" y="663254"/>
                    <a:pt x="749637" y="638056"/>
                    <a:pt x="753595" y="613578"/>
                  </a:cubicBezTo>
                  <a:cubicBezTo>
                    <a:pt x="754674" y="605659"/>
                    <a:pt x="762230" y="605299"/>
                    <a:pt x="767268" y="608539"/>
                  </a:cubicBezTo>
                  <a:cubicBezTo>
                    <a:pt x="803609" y="607819"/>
                    <a:pt x="839591" y="606379"/>
                    <a:pt x="875573" y="606739"/>
                  </a:cubicBezTo>
                  <a:cubicBezTo>
                    <a:pt x="905078" y="606739"/>
                    <a:pt x="936382" y="604939"/>
                    <a:pt x="965527" y="609979"/>
                  </a:cubicBezTo>
                  <a:cubicBezTo>
                    <a:pt x="964088" y="585501"/>
                    <a:pt x="963728" y="561383"/>
                    <a:pt x="964088" y="536906"/>
                  </a:cubicBezTo>
                  <a:cubicBezTo>
                    <a:pt x="964088" y="518907"/>
                    <a:pt x="964088" y="500549"/>
                    <a:pt x="966967" y="482911"/>
                  </a:cubicBezTo>
                  <a:cubicBezTo>
                    <a:pt x="939980" y="490470"/>
                    <a:pt x="906877" y="487231"/>
                    <a:pt x="879171" y="486510"/>
                  </a:cubicBezTo>
                  <a:cubicBezTo>
                    <a:pt x="846428" y="485791"/>
                    <a:pt x="814044" y="485071"/>
                    <a:pt x="781301" y="484351"/>
                  </a:cubicBezTo>
                  <a:cubicBezTo>
                    <a:pt x="772665" y="484351"/>
                    <a:pt x="772305" y="472472"/>
                    <a:pt x="779502" y="470672"/>
                  </a:cubicBezTo>
                  <a:cubicBezTo>
                    <a:pt x="801091" y="341085"/>
                    <a:pt x="809726" y="186300"/>
                    <a:pt x="830596" y="58152"/>
                  </a:cubicBezTo>
                  <a:cubicBezTo>
                    <a:pt x="794254" y="57792"/>
                    <a:pt x="757193" y="59592"/>
                    <a:pt x="721211" y="54552"/>
                  </a:cubicBezTo>
                  <a:cubicBezTo>
                    <a:pt x="721211" y="54912"/>
                    <a:pt x="720851" y="55632"/>
                    <a:pt x="720851" y="55992"/>
                  </a:cubicBezTo>
                  <a:cubicBezTo>
                    <a:pt x="715454" y="69311"/>
                    <a:pt x="716174" y="89469"/>
                    <a:pt x="713655" y="103868"/>
                  </a:cubicBezTo>
                  <a:cubicBezTo>
                    <a:pt x="711136" y="121866"/>
                    <a:pt x="707898" y="140224"/>
                    <a:pt x="705019" y="158222"/>
                  </a:cubicBezTo>
                  <a:cubicBezTo>
                    <a:pt x="699982" y="190259"/>
                    <a:pt x="694944" y="221936"/>
                    <a:pt x="689547" y="253613"/>
                  </a:cubicBezTo>
                  <a:cubicBezTo>
                    <a:pt x="688468" y="257933"/>
                    <a:pt x="688108" y="262612"/>
                    <a:pt x="687388" y="266932"/>
                  </a:cubicBezTo>
                  <a:cubicBezTo>
                    <a:pt x="685589" y="276291"/>
                    <a:pt x="684150" y="286010"/>
                    <a:pt x="682711" y="295369"/>
                  </a:cubicBezTo>
                  <a:cubicBezTo>
                    <a:pt x="680552" y="308328"/>
                    <a:pt x="678753" y="321286"/>
                    <a:pt x="676594" y="334245"/>
                  </a:cubicBezTo>
                  <a:cubicBezTo>
                    <a:pt x="675874" y="337845"/>
                    <a:pt x="675155" y="341445"/>
                    <a:pt x="674435" y="344685"/>
                  </a:cubicBezTo>
                  <a:cubicBezTo>
                    <a:pt x="671197" y="363042"/>
                    <a:pt x="668318" y="381401"/>
                    <a:pt x="665799" y="399759"/>
                  </a:cubicBezTo>
                  <a:cubicBezTo>
                    <a:pt x="666159" y="424237"/>
                    <a:pt x="671916" y="450874"/>
                    <a:pt x="660762" y="473552"/>
                  </a:cubicBezTo>
                  <a:cubicBezTo>
                    <a:pt x="665080" y="476432"/>
                    <a:pt x="663640" y="485071"/>
                    <a:pt x="657164" y="485071"/>
                  </a:cubicBezTo>
                  <a:cubicBezTo>
                    <a:pt x="650327" y="484711"/>
                    <a:pt x="643491" y="484711"/>
                    <a:pt x="636654" y="484711"/>
                  </a:cubicBezTo>
                  <a:cubicBezTo>
                    <a:pt x="615425" y="486871"/>
                    <a:pt x="593476" y="485071"/>
                    <a:pt x="571527" y="483991"/>
                  </a:cubicBezTo>
                  <a:cubicBezTo>
                    <a:pt x="558933" y="483631"/>
                    <a:pt x="546340" y="483271"/>
                    <a:pt x="533746" y="483271"/>
                  </a:cubicBezTo>
                  <a:cubicBezTo>
                    <a:pt x="513596" y="483271"/>
                    <a:pt x="493806" y="483271"/>
                    <a:pt x="473657" y="483271"/>
                  </a:cubicBezTo>
                  <a:cubicBezTo>
                    <a:pt x="454946" y="482911"/>
                    <a:pt x="432997" y="478951"/>
                    <a:pt x="414647" y="482551"/>
                  </a:cubicBezTo>
                  <a:lnTo>
                    <a:pt x="414287" y="482551"/>
                  </a:lnTo>
                  <a:cubicBezTo>
                    <a:pt x="412488" y="484351"/>
                    <a:pt x="409249" y="484711"/>
                    <a:pt x="407810" y="481831"/>
                  </a:cubicBezTo>
                  <a:cubicBezTo>
                    <a:pt x="401693" y="468872"/>
                    <a:pt x="404212" y="456633"/>
                    <a:pt x="406731" y="442955"/>
                  </a:cubicBezTo>
                  <a:cubicBezTo>
                    <a:pt x="409609" y="425316"/>
                    <a:pt x="407090" y="406958"/>
                    <a:pt x="410689" y="389680"/>
                  </a:cubicBezTo>
                  <a:cubicBezTo>
                    <a:pt x="414647" y="367722"/>
                    <a:pt x="420044" y="346124"/>
                    <a:pt x="424002" y="324526"/>
                  </a:cubicBezTo>
                  <a:cubicBezTo>
                    <a:pt x="425801" y="310128"/>
                    <a:pt x="427960" y="295729"/>
                    <a:pt x="429759" y="281330"/>
                  </a:cubicBezTo>
                  <a:cubicBezTo>
                    <a:pt x="430119" y="279890"/>
                    <a:pt x="430119" y="278451"/>
                    <a:pt x="430119" y="277011"/>
                  </a:cubicBezTo>
                  <a:cubicBezTo>
                    <a:pt x="432637" y="237415"/>
                    <a:pt x="438394" y="198538"/>
                    <a:pt x="445951" y="159662"/>
                  </a:cubicBezTo>
                  <a:cubicBezTo>
                    <a:pt x="446670" y="155343"/>
                    <a:pt x="447390" y="151383"/>
                    <a:pt x="448110" y="147063"/>
                  </a:cubicBezTo>
                  <a:cubicBezTo>
                    <a:pt x="450628" y="131585"/>
                    <a:pt x="453867" y="115026"/>
                    <a:pt x="456745" y="98828"/>
                  </a:cubicBezTo>
                  <a:cubicBezTo>
                    <a:pt x="457825" y="90189"/>
                    <a:pt x="458544" y="81550"/>
                    <a:pt x="460343" y="72910"/>
                  </a:cubicBezTo>
                  <a:cubicBezTo>
                    <a:pt x="461063" y="68231"/>
                    <a:pt x="461423" y="63911"/>
                    <a:pt x="461423" y="59592"/>
                  </a:cubicBezTo>
                  <a:cubicBezTo>
                    <a:pt x="460703" y="59592"/>
                    <a:pt x="459984" y="59232"/>
                    <a:pt x="458904" y="59232"/>
                  </a:cubicBezTo>
                  <a:cubicBezTo>
                    <a:pt x="440913" y="52752"/>
                    <a:pt x="416805" y="55992"/>
                    <a:pt x="397735" y="55632"/>
                  </a:cubicBezTo>
                  <a:cubicBezTo>
                    <a:pt x="380104" y="54912"/>
                    <a:pt x="362473" y="54552"/>
                    <a:pt x="344482" y="52752"/>
                  </a:cubicBezTo>
                  <a:close/>
                  <a:moveTo>
                    <a:pt x="807522" y="38714"/>
                  </a:moveTo>
                  <a:cubicBezTo>
                    <a:pt x="818542" y="38354"/>
                    <a:pt x="829516" y="38534"/>
                    <a:pt x="840311" y="40874"/>
                  </a:cubicBezTo>
                  <a:cubicBezTo>
                    <a:pt x="844269" y="41594"/>
                    <a:pt x="846428" y="44833"/>
                    <a:pt x="846428" y="48433"/>
                  </a:cubicBezTo>
                  <a:cubicBezTo>
                    <a:pt x="848587" y="49873"/>
                    <a:pt x="850026" y="52393"/>
                    <a:pt x="849666" y="55992"/>
                  </a:cubicBezTo>
                  <a:cubicBezTo>
                    <a:pt x="826638" y="185220"/>
                    <a:pt x="814764" y="338205"/>
                    <a:pt x="791735" y="469952"/>
                  </a:cubicBezTo>
                  <a:cubicBezTo>
                    <a:pt x="820881" y="469952"/>
                    <a:pt x="850026" y="471032"/>
                    <a:pt x="879531" y="471392"/>
                  </a:cubicBezTo>
                  <a:cubicBezTo>
                    <a:pt x="907957" y="472112"/>
                    <a:pt x="940700" y="468512"/>
                    <a:pt x="968766" y="474632"/>
                  </a:cubicBezTo>
                  <a:cubicBezTo>
                    <a:pt x="969845" y="471392"/>
                    <a:pt x="974883" y="471752"/>
                    <a:pt x="975962" y="474992"/>
                  </a:cubicBezTo>
                  <a:cubicBezTo>
                    <a:pt x="981359" y="497669"/>
                    <a:pt x="980280" y="521787"/>
                    <a:pt x="980280" y="544825"/>
                  </a:cubicBezTo>
                  <a:cubicBezTo>
                    <a:pt x="979920" y="567503"/>
                    <a:pt x="979920" y="590541"/>
                    <a:pt x="978481" y="613218"/>
                  </a:cubicBezTo>
                  <a:cubicBezTo>
                    <a:pt x="978121" y="618618"/>
                    <a:pt x="972724" y="620058"/>
                    <a:pt x="969126" y="617898"/>
                  </a:cubicBezTo>
                  <a:cubicBezTo>
                    <a:pt x="936382" y="624737"/>
                    <a:pt x="900760" y="623657"/>
                    <a:pt x="867657" y="623297"/>
                  </a:cubicBezTo>
                  <a:cubicBezTo>
                    <a:pt x="835633" y="623297"/>
                    <a:pt x="803609" y="623297"/>
                    <a:pt x="771586" y="622937"/>
                  </a:cubicBezTo>
                  <a:cubicBezTo>
                    <a:pt x="767628" y="650655"/>
                    <a:pt x="767268" y="679452"/>
                    <a:pt x="764749" y="707889"/>
                  </a:cubicBezTo>
                  <a:cubicBezTo>
                    <a:pt x="762950" y="735967"/>
                    <a:pt x="757193" y="763684"/>
                    <a:pt x="752875" y="791761"/>
                  </a:cubicBezTo>
                  <a:cubicBezTo>
                    <a:pt x="748198" y="821998"/>
                    <a:pt x="743880" y="851875"/>
                    <a:pt x="739202" y="882112"/>
                  </a:cubicBezTo>
                  <a:cubicBezTo>
                    <a:pt x="736683" y="898311"/>
                    <a:pt x="735244" y="917389"/>
                    <a:pt x="730566" y="934307"/>
                  </a:cubicBezTo>
                  <a:cubicBezTo>
                    <a:pt x="730926" y="934307"/>
                    <a:pt x="731286" y="934307"/>
                    <a:pt x="731286" y="934307"/>
                  </a:cubicBezTo>
                  <a:cubicBezTo>
                    <a:pt x="744599" y="937547"/>
                    <a:pt x="760791" y="935027"/>
                    <a:pt x="774824" y="935387"/>
                  </a:cubicBezTo>
                  <a:cubicBezTo>
                    <a:pt x="791376" y="935747"/>
                    <a:pt x="807927" y="936107"/>
                    <a:pt x="824479" y="936107"/>
                  </a:cubicBezTo>
                  <a:cubicBezTo>
                    <a:pt x="856503" y="935747"/>
                    <a:pt x="889966" y="933587"/>
                    <a:pt x="921270" y="939707"/>
                  </a:cubicBezTo>
                  <a:cubicBezTo>
                    <a:pt x="925228" y="940067"/>
                    <a:pt x="928826" y="942587"/>
                    <a:pt x="928826" y="947626"/>
                  </a:cubicBezTo>
                  <a:cubicBezTo>
                    <a:pt x="929186" y="971744"/>
                    <a:pt x="929186" y="996221"/>
                    <a:pt x="929905" y="1020699"/>
                  </a:cubicBezTo>
                  <a:cubicBezTo>
                    <a:pt x="930265" y="1040497"/>
                    <a:pt x="931345" y="1061735"/>
                    <a:pt x="923789" y="1080813"/>
                  </a:cubicBezTo>
                  <a:cubicBezTo>
                    <a:pt x="922349" y="1084773"/>
                    <a:pt x="918031" y="1085493"/>
                    <a:pt x="915513" y="1084053"/>
                  </a:cubicBezTo>
                  <a:cubicBezTo>
                    <a:pt x="901840" y="1087293"/>
                    <a:pt x="887087" y="1086213"/>
                    <a:pt x="873414" y="1086573"/>
                  </a:cubicBezTo>
                  <a:cubicBezTo>
                    <a:pt x="853984" y="1087293"/>
                    <a:pt x="834554" y="1086573"/>
                    <a:pt x="815124" y="1086573"/>
                  </a:cubicBezTo>
                  <a:cubicBezTo>
                    <a:pt x="781301" y="1086573"/>
                    <a:pt x="747118" y="1086213"/>
                    <a:pt x="712935" y="1085853"/>
                  </a:cubicBezTo>
                  <a:cubicBezTo>
                    <a:pt x="711856" y="1095212"/>
                    <a:pt x="706818" y="1104211"/>
                    <a:pt x="705739" y="1113930"/>
                  </a:cubicBezTo>
                  <a:cubicBezTo>
                    <a:pt x="703580" y="1134088"/>
                    <a:pt x="703220" y="1154606"/>
                    <a:pt x="702141" y="1174764"/>
                  </a:cubicBezTo>
                  <a:cubicBezTo>
                    <a:pt x="699262" y="1213280"/>
                    <a:pt x="696384" y="1252517"/>
                    <a:pt x="689907" y="1290313"/>
                  </a:cubicBezTo>
                  <a:cubicBezTo>
                    <a:pt x="686309" y="1312271"/>
                    <a:pt x="680552" y="1333149"/>
                    <a:pt x="678033" y="1355467"/>
                  </a:cubicBezTo>
                  <a:cubicBezTo>
                    <a:pt x="675874" y="1372025"/>
                    <a:pt x="675514" y="1390023"/>
                    <a:pt x="671916" y="1406942"/>
                  </a:cubicBezTo>
                  <a:cubicBezTo>
                    <a:pt x="664720" y="1445458"/>
                    <a:pt x="652846" y="1485054"/>
                    <a:pt x="649967" y="1524290"/>
                  </a:cubicBezTo>
                  <a:cubicBezTo>
                    <a:pt x="652126" y="1529690"/>
                    <a:pt x="647808" y="1537609"/>
                    <a:pt x="640612" y="1535809"/>
                  </a:cubicBezTo>
                  <a:cubicBezTo>
                    <a:pt x="632696" y="1533290"/>
                    <a:pt x="625140" y="1532210"/>
                    <a:pt x="617224" y="1531850"/>
                  </a:cubicBezTo>
                  <a:cubicBezTo>
                    <a:pt x="615425" y="1531850"/>
                    <a:pt x="613626" y="1531850"/>
                    <a:pt x="611827" y="1531490"/>
                  </a:cubicBezTo>
                  <a:cubicBezTo>
                    <a:pt x="595635" y="1531490"/>
                    <a:pt x="579083" y="1533290"/>
                    <a:pt x="562891" y="1532210"/>
                  </a:cubicBezTo>
                  <a:cubicBezTo>
                    <a:pt x="553176" y="1531130"/>
                    <a:pt x="543101" y="1530050"/>
                    <a:pt x="533746" y="1528610"/>
                  </a:cubicBezTo>
                  <a:cubicBezTo>
                    <a:pt x="525470" y="1528610"/>
                    <a:pt x="517195" y="1528250"/>
                    <a:pt x="509279" y="1527530"/>
                  </a:cubicBezTo>
                  <a:cubicBezTo>
                    <a:pt x="506400" y="1531850"/>
                    <a:pt x="498844" y="1530770"/>
                    <a:pt x="498124" y="1524290"/>
                  </a:cubicBezTo>
                  <a:cubicBezTo>
                    <a:pt x="497405" y="1523210"/>
                    <a:pt x="497045" y="1521051"/>
                    <a:pt x="497764" y="1519971"/>
                  </a:cubicBezTo>
                  <a:cubicBezTo>
                    <a:pt x="497405" y="1504492"/>
                    <a:pt x="501363" y="1490814"/>
                    <a:pt x="503521" y="1474975"/>
                  </a:cubicBezTo>
                  <a:cubicBezTo>
                    <a:pt x="506760" y="1454817"/>
                    <a:pt x="510358" y="1434659"/>
                    <a:pt x="513956" y="1414501"/>
                  </a:cubicBezTo>
                  <a:cubicBezTo>
                    <a:pt x="521153" y="1374905"/>
                    <a:pt x="522952" y="1334589"/>
                    <a:pt x="528349" y="1294633"/>
                  </a:cubicBezTo>
                  <a:cubicBezTo>
                    <a:pt x="533746" y="1258636"/>
                    <a:pt x="534826" y="1222280"/>
                    <a:pt x="540223" y="1186283"/>
                  </a:cubicBezTo>
                  <a:cubicBezTo>
                    <a:pt x="544901" y="1153886"/>
                    <a:pt x="544901" y="1118250"/>
                    <a:pt x="554616" y="1086933"/>
                  </a:cubicBezTo>
                  <a:cubicBezTo>
                    <a:pt x="517554" y="1087293"/>
                    <a:pt x="480493" y="1086933"/>
                    <a:pt x="443432" y="1085853"/>
                  </a:cubicBezTo>
                  <a:cubicBezTo>
                    <a:pt x="410329" y="1085133"/>
                    <a:pt x="373987" y="1080093"/>
                    <a:pt x="340524" y="1083333"/>
                  </a:cubicBezTo>
                  <a:cubicBezTo>
                    <a:pt x="340524" y="1083693"/>
                    <a:pt x="340524" y="1084053"/>
                    <a:pt x="340524" y="1084773"/>
                  </a:cubicBezTo>
                  <a:cubicBezTo>
                    <a:pt x="327211" y="1163245"/>
                    <a:pt x="317495" y="1242078"/>
                    <a:pt x="308140" y="1320910"/>
                  </a:cubicBezTo>
                  <a:cubicBezTo>
                    <a:pt x="301664" y="1378864"/>
                    <a:pt x="294827" y="1437179"/>
                    <a:pt x="281514" y="1494053"/>
                  </a:cubicBezTo>
                  <a:cubicBezTo>
                    <a:pt x="280434" y="1502333"/>
                    <a:pt x="278635" y="1510972"/>
                    <a:pt x="275397" y="1518531"/>
                  </a:cubicBezTo>
                  <a:cubicBezTo>
                    <a:pt x="281874" y="1520691"/>
                    <a:pt x="280794" y="1531490"/>
                    <a:pt x="272878" y="1531850"/>
                  </a:cubicBezTo>
                  <a:cubicBezTo>
                    <a:pt x="243373" y="1532210"/>
                    <a:pt x="213868" y="1533649"/>
                    <a:pt x="184363" y="1531850"/>
                  </a:cubicBezTo>
                  <a:cubicBezTo>
                    <a:pt x="178246" y="1531490"/>
                    <a:pt x="151979" y="1532570"/>
                    <a:pt x="137946" y="1527890"/>
                  </a:cubicBezTo>
                  <a:cubicBezTo>
                    <a:pt x="135788" y="1530770"/>
                    <a:pt x="131110" y="1530410"/>
                    <a:pt x="129311" y="1526090"/>
                  </a:cubicBezTo>
                  <a:cubicBezTo>
                    <a:pt x="124273" y="1511692"/>
                    <a:pt x="129311" y="1494053"/>
                    <a:pt x="130390" y="1479295"/>
                  </a:cubicBezTo>
                  <a:cubicBezTo>
                    <a:pt x="132189" y="1462376"/>
                    <a:pt x="135068" y="1445458"/>
                    <a:pt x="137587" y="1428540"/>
                  </a:cubicBezTo>
                  <a:cubicBezTo>
                    <a:pt x="144783" y="1387864"/>
                    <a:pt x="145143" y="1346468"/>
                    <a:pt x="152339" y="1306151"/>
                  </a:cubicBezTo>
                  <a:cubicBezTo>
                    <a:pt x="159176" y="1267635"/>
                    <a:pt x="164933" y="1228759"/>
                    <a:pt x="170330" y="1190243"/>
                  </a:cubicBezTo>
                  <a:cubicBezTo>
                    <a:pt x="173568" y="1169005"/>
                    <a:pt x="174648" y="1148487"/>
                    <a:pt x="175727" y="1126889"/>
                  </a:cubicBezTo>
                  <a:cubicBezTo>
                    <a:pt x="176087" y="1113570"/>
                    <a:pt x="181125" y="1100971"/>
                    <a:pt x="183643" y="1087653"/>
                  </a:cubicBezTo>
                  <a:cubicBezTo>
                    <a:pt x="153778" y="1089092"/>
                    <a:pt x="123914" y="1086933"/>
                    <a:pt x="94049" y="1086933"/>
                  </a:cubicBezTo>
                  <a:cubicBezTo>
                    <a:pt x="65263" y="1086933"/>
                    <a:pt x="35039" y="1086933"/>
                    <a:pt x="6973" y="1081893"/>
                  </a:cubicBezTo>
                  <a:cubicBezTo>
                    <a:pt x="4454" y="1081533"/>
                    <a:pt x="2295" y="1080093"/>
                    <a:pt x="1935" y="1076854"/>
                  </a:cubicBezTo>
                  <a:cubicBezTo>
                    <a:pt x="-943" y="1054176"/>
                    <a:pt x="3375" y="1030778"/>
                    <a:pt x="1935" y="1007380"/>
                  </a:cubicBezTo>
                  <a:cubicBezTo>
                    <a:pt x="496" y="984343"/>
                    <a:pt x="856" y="961665"/>
                    <a:pt x="3015" y="938627"/>
                  </a:cubicBezTo>
                  <a:cubicBezTo>
                    <a:pt x="2655" y="938627"/>
                    <a:pt x="2655" y="938267"/>
                    <a:pt x="2295" y="938267"/>
                  </a:cubicBezTo>
                  <a:cubicBezTo>
                    <a:pt x="-943" y="937187"/>
                    <a:pt x="-583" y="932868"/>
                    <a:pt x="2295" y="932148"/>
                  </a:cubicBezTo>
                  <a:cubicBezTo>
                    <a:pt x="30721" y="923508"/>
                    <a:pt x="60586" y="929628"/>
                    <a:pt x="89731" y="929988"/>
                  </a:cubicBezTo>
                  <a:cubicBezTo>
                    <a:pt x="113119" y="930708"/>
                    <a:pt x="137227" y="929628"/>
                    <a:pt x="160615" y="933227"/>
                  </a:cubicBezTo>
                  <a:cubicBezTo>
                    <a:pt x="176447" y="933587"/>
                    <a:pt x="191919" y="934307"/>
                    <a:pt x="207391" y="936107"/>
                  </a:cubicBezTo>
                  <a:cubicBezTo>
                    <a:pt x="208111" y="936107"/>
                    <a:pt x="208831" y="936107"/>
                    <a:pt x="209550" y="936467"/>
                  </a:cubicBezTo>
                  <a:cubicBezTo>
                    <a:pt x="210270" y="929988"/>
                    <a:pt x="210989" y="923148"/>
                    <a:pt x="212069" y="916669"/>
                  </a:cubicBezTo>
                  <a:cubicBezTo>
                    <a:pt x="213508" y="899751"/>
                    <a:pt x="216027" y="883552"/>
                    <a:pt x="216387" y="866994"/>
                  </a:cubicBezTo>
                  <a:cubicBezTo>
                    <a:pt x="216387" y="864834"/>
                    <a:pt x="217106" y="863394"/>
                    <a:pt x="218186" y="861954"/>
                  </a:cubicBezTo>
                  <a:cubicBezTo>
                    <a:pt x="219985" y="835317"/>
                    <a:pt x="221424" y="809759"/>
                    <a:pt x="226102" y="783122"/>
                  </a:cubicBezTo>
                  <a:cubicBezTo>
                    <a:pt x="232219" y="751805"/>
                    <a:pt x="235817" y="720488"/>
                    <a:pt x="240135" y="688811"/>
                  </a:cubicBezTo>
                  <a:cubicBezTo>
                    <a:pt x="243373" y="665773"/>
                    <a:pt x="243013" y="642016"/>
                    <a:pt x="247691" y="619698"/>
                  </a:cubicBezTo>
                  <a:cubicBezTo>
                    <a:pt x="216747" y="617898"/>
                    <a:pt x="185802" y="617898"/>
                    <a:pt x="154498" y="618618"/>
                  </a:cubicBezTo>
                  <a:cubicBezTo>
                    <a:pt x="132189" y="618978"/>
                    <a:pt x="107002" y="621858"/>
                    <a:pt x="83254" y="620058"/>
                  </a:cubicBezTo>
                  <a:cubicBezTo>
                    <a:pt x="75698" y="620778"/>
                    <a:pt x="67782" y="620778"/>
                    <a:pt x="59866" y="619338"/>
                  </a:cubicBezTo>
                  <a:cubicBezTo>
                    <a:pt x="58427" y="620418"/>
                    <a:pt x="55908" y="620058"/>
                    <a:pt x="55188" y="617898"/>
                  </a:cubicBezTo>
                  <a:cubicBezTo>
                    <a:pt x="55188" y="617538"/>
                    <a:pt x="54829" y="617178"/>
                    <a:pt x="54829" y="616818"/>
                  </a:cubicBezTo>
                  <a:cubicBezTo>
                    <a:pt x="49791" y="591620"/>
                    <a:pt x="52670" y="565703"/>
                    <a:pt x="48352" y="540505"/>
                  </a:cubicBezTo>
                  <a:cubicBezTo>
                    <a:pt x="45473" y="522867"/>
                    <a:pt x="45473" y="498029"/>
                    <a:pt x="49791" y="480391"/>
                  </a:cubicBezTo>
                  <a:cubicBezTo>
                    <a:pt x="50511" y="477511"/>
                    <a:pt x="52310" y="476072"/>
                    <a:pt x="54109" y="475352"/>
                  </a:cubicBezTo>
                  <a:cubicBezTo>
                    <a:pt x="55188" y="472832"/>
                    <a:pt x="57347" y="471032"/>
                    <a:pt x="60946" y="471752"/>
                  </a:cubicBezTo>
                  <a:cubicBezTo>
                    <a:pt x="77137" y="475712"/>
                    <a:pt x="95128" y="472112"/>
                    <a:pt x="112040" y="472832"/>
                  </a:cubicBezTo>
                  <a:cubicBezTo>
                    <a:pt x="130030" y="473552"/>
                    <a:pt x="148021" y="472112"/>
                    <a:pt x="166012" y="470672"/>
                  </a:cubicBezTo>
                  <a:cubicBezTo>
                    <a:pt x="201274" y="468152"/>
                    <a:pt x="236537" y="466353"/>
                    <a:pt x="271799" y="465993"/>
                  </a:cubicBezTo>
                  <a:cubicBezTo>
                    <a:pt x="272878" y="435036"/>
                    <a:pt x="276476" y="404439"/>
                    <a:pt x="280434" y="373481"/>
                  </a:cubicBezTo>
                  <a:cubicBezTo>
                    <a:pt x="280794" y="370962"/>
                    <a:pt x="281154" y="368442"/>
                    <a:pt x="281514" y="365922"/>
                  </a:cubicBezTo>
                  <a:cubicBezTo>
                    <a:pt x="285472" y="327406"/>
                    <a:pt x="289430" y="288530"/>
                    <a:pt x="294467" y="250013"/>
                  </a:cubicBezTo>
                  <a:cubicBezTo>
                    <a:pt x="299505" y="212217"/>
                    <a:pt x="309220" y="174781"/>
                    <a:pt x="313178" y="136624"/>
                  </a:cubicBezTo>
                  <a:cubicBezTo>
                    <a:pt x="315337" y="120066"/>
                    <a:pt x="317136" y="103508"/>
                    <a:pt x="320734" y="86949"/>
                  </a:cubicBezTo>
                  <a:cubicBezTo>
                    <a:pt x="322893" y="77590"/>
                    <a:pt x="326131" y="68231"/>
                    <a:pt x="328650" y="58512"/>
                  </a:cubicBezTo>
                  <a:cubicBezTo>
                    <a:pt x="329010" y="56352"/>
                    <a:pt x="329370" y="54192"/>
                    <a:pt x="329370" y="52033"/>
                  </a:cubicBezTo>
                  <a:cubicBezTo>
                    <a:pt x="329370" y="50233"/>
                    <a:pt x="330089" y="48793"/>
                    <a:pt x="331169" y="47713"/>
                  </a:cubicBezTo>
                  <a:cubicBezTo>
                    <a:pt x="331169" y="47353"/>
                    <a:pt x="331169" y="47353"/>
                    <a:pt x="331169" y="46993"/>
                  </a:cubicBezTo>
                  <a:cubicBezTo>
                    <a:pt x="331888" y="42673"/>
                    <a:pt x="336206" y="42314"/>
                    <a:pt x="339085" y="44113"/>
                  </a:cubicBezTo>
                  <a:cubicBezTo>
                    <a:pt x="361034" y="41594"/>
                    <a:pt x="382983" y="39794"/>
                    <a:pt x="405291" y="39794"/>
                  </a:cubicBezTo>
                  <a:cubicBezTo>
                    <a:pt x="424721" y="39794"/>
                    <a:pt x="445231" y="36194"/>
                    <a:pt x="463942" y="42673"/>
                  </a:cubicBezTo>
                  <a:cubicBezTo>
                    <a:pt x="465381" y="43033"/>
                    <a:pt x="466460" y="44113"/>
                    <a:pt x="467540" y="45193"/>
                  </a:cubicBezTo>
                  <a:cubicBezTo>
                    <a:pt x="470058" y="44113"/>
                    <a:pt x="472937" y="45193"/>
                    <a:pt x="474376" y="47353"/>
                  </a:cubicBezTo>
                  <a:cubicBezTo>
                    <a:pt x="479774" y="47713"/>
                    <a:pt x="484811" y="52393"/>
                    <a:pt x="482292" y="58872"/>
                  </a:cubicBezTo>
                  <a:cubicBezTo>
                    <a:pt x="477255" y="73630"/>
                    <a:pt x="476175" y="90189"/>
                    <a:pt x="473297" y="105667"/>
                  </a:cubicBezTo>
                  <a:cubicBezTo>
                    <a:pt x="470058" y="125105"/>
                    <a:pt x="466100" y="144904"/>
                    <a:pt x="462142" y="164702"/>
                  </a:cubicBezTo>
                  <a:cubicBezTo>
                    <a:pt x="454946" y="202138"/>
                    <a:pt x="450268" y="238855"/>
                    <a:pt x="447750" y="277371"/>
                  </a:cubicBezTo>
                  <a:cubicBezTo>
                    <a:pt x="445591" y="312287"/>
                    <a:pt x="439834" y="347204"/>
                    <a:pt x="431198" y="381401"/>
                  </a:cubicBezTo>
                  <a:cubicBezTo>
                    <a:pt x="426161" y="400479"/>
                    <a:pt x="427240" y="419557"/>
                    <a:pt x="424721" y="438995"/>
                  </a:cubicBezTo>
                  <a:cubicBezTo>
                    <a:pt x="423642" y="444395"/>
                    <a:pt x="422203" y="449434"/>
                    <a:pt x="421123" y="454474"/>
                  </a:cubicBezTo>
                  <a:cubicBezTo>
                    <a:pt x="420763" y="458793"/>
                    <a:pt x="420404" y="463473"/>
                    <a:pt x="420404" y="467792"/>
                  </a:cubicBezTo>
                  <a:cubicBezTo>
                    <a:pt x="457465" y="460233"/>
                    <a:pt x="496685" y="465993"/>
                    <a:pt x="534106" y="465273"/>
                  </a:cubicBezTo>
                  <a:cubicBezTo>
                    <a:pt x="555335" y="465273"/>
                    <a:pt x="576564" y="465993"/>
                    <a:pt x="597434" y="466712"/>
                  </a:cubicBezTo>
                  <a:cubicBezTo>
                    <a:pt x="613626" y="467072"/>
                    <a:pt x="630177" y="465993"/>
                    <a:pt x="646369" y="468872"/>
                  </a:cubicBezTo>
                  <a:cubicBezTo>
                    <a:pt x="647808" y="453394"/>
                    <a:pt x="649248" y="437915"/>
                    <a:pt x="651047" y="422797"/>
                  </a:cubicBezTo>
                  <a:cubicBezTo>
                    <a:pt x="650687" y="420277"/>
                    <a:pt x="650327" y="417757"/>
                    <a:pt x="649967" y="415237"/>
                  </a:cubicBezTo>
                  <a:cubicBezTo>
                    <a:pt x="648168" y="400119"/>
                    <a:pt x="648888" y="385360"/>
                    <a:pt x="651407" y="370602"/>
                  </a:cubicBezTo>
                  <a:cubicBezTo>
                    <a:pt x="658603" y="333525"/>
                    <a:pt x="665080" y="296449"/>
                    <a:pt x="671197" y="259373"/>
                  </a:cubicBezTo>
                  <a:cubicBezTo>
                    <a:pt x="677673" y="220496"/>
                    <a:pt x="684150" y="181260"/>
                    <a:pt x="689907" y="142024"/>
                  </a:cubicBezTo>
                  <a:cubicBezTo>
                    <a:pt x="692066" y="127985"/>
                    <a:pt x="693865" y="113586"/>
                    <a:pt x="696024" y="99188"/>
                  </a:cubicBezTo>
                  <a:cubicBezTo>
                    <a:pt x="697103" y="92349"/>
                    <a:pt x="697823" y="85509"/>
                    <a:pt x="698543" y="78670"/>
                  </a:cubicBezTo>
                  <a:cubicBezTo>
                    <a:pt x="699262" y="70391"/>
                    <a:pt x="699262" y="62112"/>
                    <a:pt x="701421" y="54552"/>
                  </a:cubicBezTo>
                  <a:lnTo>
                    <a:pt x="702141" y="52393"/>
                  </a:lnTo>
                  <a:cubicBezTo>
                    <a:pt x="702141" y="51673"/>
                    <a:pt x="702141" y="50953"/>
                    <a:pt x="702501" y="50593"/>
                  </a:cubicBezTo>
                  <a:cubicBezTo>
                    <a:pt x="700342" y="48073"/>
                    <a:pt x="701061" y="43393"/>
                    <a:pt x="704660" y="42314"/>
                  </a:cubicBezTo>
                  <a:cubicBezTo>
                    <a:pt x="727328" y="37634"/>
                    <a:pt x="751436" y="38714"/>
                    <a:pt x="774464" y="39794"/>
                  </a:cubicBezTo>
                  <a:cubicBezTo>
                    <a:pt x="785439" y="39974"/>
                    <a:pt x="796503" y="39074"/>
                    <a:pt x="807522" y="38714"/>
                  </a:cubicBezTo>
                  <a:close/>
                  <a:moveTo>
                    <a:pt x="684485" y="21761"/>
                  </a:moveTo>
                  <a:cubicBezTo>
                    <a:pt x="719684" y="21761"/>
                    <a:pt x="755603" y="20319"/>
                    <a:pt x="790802" y="21761"/>
                  </a:cubicBezTo>
                  <a:cubicBezTo>
                    <a:pt x="794035" y="22121"/>
                    <a:pt x="793676" y="26807"/>
                    <a:pt x="790802" y="27167"/>
                  </a:cubicBezTo>
                  <a:cubicBezTo>
                    <a:pt x="757398" y="28970"/>
                    <a:pt x="724713" y="30051"/>
                    <a:pt x="691668" y="29330"/>
                  </a:cubicBezTo>
                  <a:cubicBezTo>
                    <a:pt x="691668" y="29691"/>
                    <a:pt x="692027" y="30051"/>
                    <a:pt x="691668" y="30411"/>
                  </a:cubicBezTo>
                  <a:cubicBezTo>
                    <a:pt x="685921" y="53841"/>
                    <a:pt x="684844" y="77991"/>
                    <a:pt x="681611" y="101780"/>
                  </a:cubicBezTo>
                  <a:cubicBezTo>
                    <a:pt x="678378" y="123407"/>
                    <a:pt x="674787" y="144673"/>
                    <a:pt x="671554" y="165579"/>
                  </a:cubicBezTo>
                  <a:cubicBezTo>
                    <a:pt x="671195" y="169184"/>
                    <a:pt x="665807" y="169184"/>
                    <a:pt x="666166" y="165579"/>
                  </a:cubicBezTo>
                  <a:cubicBezTo>
                    <a:pt x="669040" y="139627"/>
                    <a:pt x="673350" y="113675"/>
                    <a:pt x="676223" y="87723"/>
                  </a:cubicBezTo>
                  <a:cubicBezTo>
                    <a:pt x="678378" y="68258"/>
                    <a:pt x="679456" y="48434"/>
                    <a:pt x="684125" y="29330"/>
                  </a:cubicBezTo>
                  <a:cubicBezTo>
                    <a:pt x="679097" y="28970"/>
                    <a:pt x="679456" y="21761"/>
                    <a:pt x="684485" y="21761"/>
                  </a:cubicBezTo>
                  <a:close/>
                  <a:moveTo>
                    <a:pt x="667298" y="39"/>
                  </a:moveTo>
                  <a:cubicBezTo>
                    <a:pt x="704235" y="-319"/>
                    <a:pt x="741530" y="1829"/>
                    <a:pt x="778467" y="3260"/>
                  </a:cubicBezTo>
                  <a:cubicBezTo>
                    <a:pt x="781336" y="3618"/>
                    <a:pt x="781336" y="7913"/>
                    <a:pt x="778467" y="7913"/>
                  </a:cubicBezTo>
                  <a:cubicBezTo>
                    <a:pt x="744399" y="10061"/>
                    <a:pt x="711407" y="8271"/>
                    <a:pt x="677698" y="7555"/>
                  </a:cubicBezTo>
                  <a:lnTo>
                    <a:pt x="677698" y="7913"/>
                  </a:lnTo>
                  <a:cubicBezTo>
                    <a:pt x="676622" y="49791"/>
                    <a:pt x="657615" y="89520"/>
                    <a:pt x="656898" y="131756"/>
                  </a:cubicBezTo>
                  <a:cubicBezTo>
                    <a:pt x="656898" y="134261"/>
                    <a:pt x="653312" y="134261"/>
                    <a:pt x="652954" y="131756"/>
                  </a:cubicBezTo>
                  <a:cubicBezTo>
                    <a:pt x="651519" y="89520"/>
                    <a:pt x="668374" y="49791"/>
                    <a:pt x="670525" y="7555"/>
                  </a:cubicBezTo>
                  <a:cubicBezTo>
                    <a:pt x="669450" y="7555"/>
                    <a:pt x="668374" y="7555"/>
                    <a:pt x="667298" y="7555"/>
                  </a:cubicBezTo>
                  <a:cubicBezTo>
                    <a:pt x="662636" y="7198"/>
                    <a:pt x="662636" y="39"/>
                    <a:pt x="667298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5271BC5-BE0B-FD4C-A138-FE25CFCDAA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03818" y="798913"/>
              <a:ext cx="788182" cy="610227"/>
            </a:xfrm>
            <a:custGeom>
              <a:avLst/>
              <a:gdLst>
                <a:gd name="connsiteX0" fmla="*/ 204064 w 788182"/>
                <a:gd name="connsiteY0" fmla="*/ 540356 h 610227"/>
                <a:gd name="connsiteX1" fmla="*/ 206999 w 788182"/>
                <a:gd name="connsiteY1" fmla="*/ 542179 h 610227"/>
                <a:gd name="connsiteX2" fmla="*/ 210585 w 788182"/>
                <a:gd name="connsiteY2" fmla="*/ 557421 h 610227"/>
                <a:gd name="connsiteX3" fmla="*/ 217759 w 788182"/>
                <a:gd name="connsiteY3" fmla="*/ 573327 h 610227"/>
                <a:gd name="connsiteX4" fmla="*/ 215802 w 788182"/>
                <a:gd name="connsiteY4" fmla="*/ 574652 h 610227"/>
                <a:gd name="connsiteX5" fmla="*/ 202107 w 788182"/>
                <a:gd name="connsiteY5" fmla="*/ 543504 h 610227"/>
                <a:gd name="connsiteX6" fmla="*/ 204064 w 788182"/>
                <a:gd name="connsiteY6" fmla="*/ 540356 h 610227"/>
                <a:gd name="connsiteX7" fmla="*/ 601872 w 788182"/>
                <a:gd name="connsiteY7" fmla="*/ 536324 h 610227"/>
                <a:gd name="connsiteX8" fmla="*/ 602528 w 788182"/>
                <a:gd name="connsiteY8" fmla="*/ 543100 h 610227"/>
                <a:gd name="connsiteX9" fmla="*/ 546763 w 788182"/>
                <a:gd name="connsiteY9" fmla="*/ 546828 h 610227"/>
                <a:gd name="connsiteX10" fmla="*/ 516911 w 788182"/>
                <a:gd name="connsiteY10" fmla="*/ 546150 h 610227"/>
                <a:gd name="connsiteX11" fmla="*/ 490341 w 788182"/>
                <a:gd name="connsiteY11" fmla="*/ 543100 h 610227"/>
                <a:gd name="connsiteX12" fmla="*/ 490668 w 788182"/>
                <a:gd name="connsiteY12" fmla="*/ 540050 h 610227"/>
                <a:gd name="connsiteX13" fmla="*/ 519864 w 788182"/>
                <a:gd name="connsiteY13" fmla="*/ 540728 h 610227"/>
                <a:gd name="connsiteX14" fmla="*/ 547091 w 788182"/>
                <a:gd name="connsiteY14" fmla="*/ 541067 h 610227"/>
                <a:gd name="connsiteX15" fmla="*/ 601872 w 788182"/>
                <a:gd name="connsiteY15" fmla="*/ 536324 h 610227"/>
                <a:gd name="connsiteX16" fmla="*/ 224993 w 788182"/>
                <a:gd name="connsiteY16" fmla="*/ 536061 h 610227"/>
                <a:gd name="connsiteX17" fmla="*/ 245088 w 788182"/>
                <a:gd name="connsiteY17" fmla="*/ 586643 h 610227"/>
                <a:gd name="connsiteX18" fmla="*/ 243413 w 788182"/>
                <a:gd name="connsiteY18" fmla="*/ 587957 h 610227"/>
                <a:gd name="connsiteX19" fmla="*/ 219969 w 788182"/>
                <a:gd name="connsiteY19" fmla="*/ 536717 h 610227"/>
                <a:gd name="connsiteX20" fmla="*/ 224993 w 788182"/>
                <a:gd name="connsiteY20" fmla="*/ 536061 h 610227"/>
                <a:gd name="connsiteX21" fmla="*/ 234087 w 788182"/>
                <a:gd name="connsiteY21" fmla="*/ 533150 h 610227"/>
                <a:gd name="connsiteX22" fmla="*/ 240676 w 788182"/>
                <a:gd name="connsiteY22" fmla="*/ 556240 h 610227"/>
                <a:gd name="connsiteX23" fmla="*/ 251877 w 788182"/>
                <a:gd name="connsiteY23" fmla="*/ 572825 h 610227"/>
                <a:gd name="connsiteX24" fmla="*/ 278562 w 788182"/>
                <a:gd name="connsiteY24" fmla="*/ 598515 h 610227"/>
                <a:gd name="connsiteX25" fmla="*/ 276585 w 788182"/>
                <a:gd name="connsiteY25" fmla="*/ 599816 h 610227"/>
                <a:gd name="connsiteX26" fmla="*/ 257149 w 788182"/>
                <a:gd name="connsiteY26" fmla="*/ 585183 h 610227"/>
                <a:gd name="connsiteX27" fmla="*/ 243312 w 788182"/>
                <a:gd name="connsiteY27" fmla="*/ 570223 h 610227"/>
                <a:gd name="connsiteX28" fmla="*/ 229805 w 788182"/>
                <a:gd name="connsiteY28" fmla="*/ 534126 h 610227"/>
                <a:gd name="connsiteX29" fmla="*/ 234087 w 788182"/>
                <a:gd name="connsiteY29" fmla="*/ 533150 h 610227"/>
                <a:gd name="connsiteX30" fmla="*/ 599342 w 788182"/>
                <a:gd name="connsiteY30" fmla="*/ 524463 h 610227"/>
                <a:gd name="connsiteX31" fmla="*/ 599016 w 788182"/>
                <a:gd name="connsiteY31" fmla="*/ 530864 h 610227"/>
                <a:gd name="connsiteX32" fmla="*/ 566708 w 788182"/>
                <a:gd name="connsiteY32" fmla="*/ 533424 h 610227"/>
                <a:gd name="connsiteX33" fmla="*/ 535380 w 788182"/>
                <a:gd name="connsiteY33" fmla="*/ 535025 h 610227"/>
                <a:gd name="connsiteX34" fmla="*/ 473049 w 788182"/>
                <a:gd name="connsiteY34" fmla="*/ 535025 h 610227"/>
                <a:gd name="connsiteX35" fmla="*/ 472722 w 788182"/>
                <a:gd name="connsiteY35" fmla="*/ 532464 h 610227"/>
                <a:gd name="connsiteX36" fmla="*/ 535380 w 788182"/>
                <a:gd name="connsiteY36" fmla="*/ 529584 h 610227"/>
                <a:gd name="connsiteX37" fmla="*/ 569972 w 788182"/>
                <a:gd name="connsiteY37" fmla="*/ 527664 h 610227"/>
                <a:gd name="connsiteX38" fmla="*/ 599342 w 788182"/>
                <a:gd name="connsiteY38" fmla="*/ 524463 h 610227"/>
                <a:gd name="connsiteX39" fmla="*/ 201693 w 788182"/>
                <a:gd name="connsiteY39" fmla="*/ 481720 h 610227"/>
                <a:gd name="connsiteX40" fmla="*/ 204844 w 788182"/>
                <a:gd name="connsiteY40" fmla="*/ 483621 h 610227"/>
                <a:gd name="connsiteX41" fmla="*/ 200433 w 788182"/>
                <a:gd name="connsiteY41" fmla="*/ 492809 h 610227"/>
                <a:gd name="connsiteX42" fmla="*/ 196967 w 788182"/>
                <a:gd name="connsiteY42" fmla="*/ 491858 h 610227"/>
                <a:gd name="connsiteX43" fmla="*/ 201693 w 788182"/>
                <a:gd name="connsiteY43" fmla="*/ 481720 h 610227"/>
                <a:gd name="connsiteX44" fmla="*/ 190150 w 788182"/>
                <a:gd name="connsiteY44" fmla="*/ 473588 h 610227"/>
                <a:gd name="connsiteX45" fmla="*/ 192476 w 788182"/>
                <a:gd name="connsiteY45" fmla="*/ 474560 h 610227"/>
                <a:gd name="connsiteX46" fmla="*/ 181176 w 788182"/>
                <a:gd name="connsiteY46" fmla="*/ 498508 h 610227"/>
                <a:gd name="connsiteX47" fmla="*/ 177188 w 788182"/>
                <a:gd name="connsiteY47" fmla="*/ 496242 h 610227"/>
                <a:gd name="connsiteX48" fmla="*/ 190150 w 788182"/>
                <a:gd name="connsiteY48" fmla="*/ 473588 h 610227"/>
                <a:gd name="connsiteX49" fmla="*/ 183637 w 788182"/>
                <a:gd name="connsiteY49" fmla="*/ 457423 h 610227"/>
                <a:gd name="connsiteX50" fmla="*/ 184954 w 788182"/>
                <a:gd name="connsiteY50" fmla="*/ 458394 h 610227"/>
                <a:gd name="connsiteX51" fmla="*/ 158620 w 788182"/>
                <a:gd name="connsiteY51" fmla="*/ 497539 h 610227"/>
                <a:gd name="connsiteX52" fmla="*/ 154011 w 788182"/>
                <a:gd name="connsiteY52" fmla="*/ 493980 h 610227"/>
                <a:gd name="connsiteX53" fmla="*/ 183637 w 788182"/>
                <a:gd name="connsiteY53" fmla="*/ 457423 h 610227"/>
                <a:gd name="connsiteX54" fmla="*/ 788182 w 788182"/>
                <a:gd name="connsiteY54" fmla="*/ 449093 h 610227"/>
                <a:gd name="connsiteX55" fmla="*/ 788182 w 788182"/>
                <a:gd name="connsiteY55" fmla="*/ 457166 h 610227"/>
                <a:gd name="connsiteX56" fmla="*/ 757950 w 788182"/>
                <a:gd name="connsiteY56" fmla="*/ 472018 h 610227"/>
                <a:gd name="connsiteX57" fmla="*/ 722198 w 788182"/>
                <a:gd name="connsiteY57" fmla="*/ 477081 h 610227"/>
                <a:gd name="connsiteX58" fmla="*/ 722198 w 788182"/>
                <a:gd name="connsiteY58" fmla="*/ 474165 h 610227"/>
                <a:gd name="connsiteX59" fmla="*/ 781935 w 788182"/>
                <a:gd name="connsiteY59" fmla="*/ 455128 h 610227"/>
                <a:gd name="connsiteX60" fmla="*/ 170665 w 788182"/>
                <a:gd name="connsiteY60" fmla="*/ 448425 h 610227"/>
                <a:gd name="connsiteX61" fmla="*/ 171326 w 788182"/>
                <a:gd name="connsiteY61" fmla="*/ 451310 h 610227"/>
                <a:gd name="connsiteX62" fmla="*/ 135941 w 788182"/>
                <a:gd name="connsiteY62" fmla="*/ 497794 h 610227"/>
                <a:gd name="connsiteX63" fmla="*/ 130981 w 788182"/>
                <a:gd name="connsiteY63" fmla="*/ 494826 h 610227"/>
                <a:gd name="connsiteX64" fmla="*/ 168019 w 788182"/>
                <a:gd name="connsiteY64" fmla="*/ 449002 h 610227"/>
                <a:gd name="connsiteX65" fmla="*/ 170665 w 788182"/>
                <a:gd name="connsiteY65" fmla="*/ 448425 h 610227"/>
                <a:gd name="connsiteX66" fmla="*/ 161089 w 788182"/>
                <a:gd name="connsiteY66" fmla="*/ 436470 h 610227"/>
                <a:gd name="connsiteX67" fmla="*/ 163039 w 788182"/>
                <a:gd name="connsiteY67" fmla="*/ 438091 h 610227"/>
                <a:gd name="connsiteX68" fmla="*/ 117877 w 788182"/>
                <a:gd name="connsiteY68" fmla="*/ 493857 h 610227"/>
                <a:gd name="connsiteX69" fmla="*/ 113328 w 788182"/>
                <a:gd name="connsiteY69" fmla="*/ 491264 h 610227"/>
                <a:gd name="connsiteX70" fmla="*/ 161089 w 788182"/>
                <a:gd name="connsiteY70" fmla="*/ 436470 h 610227"/>
                <a:gd name="connsiteX71" fmla="*/ 149608 w 788182"/>
                <a:gd name="connsiteY71" fmla="*/ 422213 h 610227"/>
                <a:gd name="connsiteX72" fmla="*/ 97779 w 788182"/>
                <a:gd name="connsiteY72" fmla="*/ 489203 h 610227"/>
                <a:gd name="connsiteX73" fmla="*/ 93515 w 788182"/>
                <a:gd name="connsiteY73" fmla="*/ 485951 h 610227"/>
                <a:gd name="connsiteX74" fmla="*/ 149608 w 788182"/>
                <a:gd name="connsiteY74" fmla="*/ 422213 h 610227"/>
                <a:gd name="connsiteX75" fmla="*/ 578836 w 788182"/>
                <a:gd name="connsiteY75" fmla="*/ 413682 h 610227"/>
                <a:gd name="connsiteX76" fmla="*/ 582894 w 788182"/>
                <a:gd name="connsiteY76" fmla="*/ 417031 h 610227"/>
                <a:gd name="connsiteX77" fmla="*/ 569448 w 788182"/>
                <a:gd name="connsiteY77" fmla="*/ 471264 h 610227"/>
                <a:gd name="connsiteX78" fmla="*/ 520255 w 788182"/>
                <a:gd name="connsiteY78" fmla="*/ 479105 h 610227"/>
                <a:gd name="connsiteX79" fmla="*/ 520255 w 788182"/>
                <a:gd name="connsiteY79" fmla="*/ 476818 h 610227"/>
                <a:gd name="connsiteX80" fmla="*/ 565185 w 788182"/>
                <a:gd name="connsiteY80" fmla="*/ 467017 h 610227"/>
                <a:gd name="connsiteX81" fmla="*/ 576007 w 788182"/>
                <a:gd name="connsiteY81" fmla="*/ 417684 h 610227"/>
                <a:gd name="connsiteX82" fmla="*/ 578836 w 788182"/>
                <a:gd name="connsiteY82" fmla="*/ 413682 h 610227"/>
                <a:gd name="connsiteX83" fmla="*/ 733845 w 788182"/>
                <a:gd name="connsiteY83" fmla="*/ 407811 h 610227"/>
                <a:gd name="connsiteX84" fmla="*/ 736838 w 788182"/>
                <a:gd name="connsiteY84" fmla="*/ 409663 h 610227"/>
                <a:gd name="connsiteX85" fmla="*/ 730366 w 788182"/>
                <a:gd name="connsiteY85" fmla="*/ 438301 h 610227"/>
                <a:gd name="connsiteX86" fmla="*/ 713860 w 788182"/>
                <a:gd name="connsiteY86" fmla="*/ 452126 h 610227"/>
                <a:gd name="connsiteX87" fmla="*/ 713214 w 788182"/>
                <a:gd name="connsiteY87" fmla="*/ 448835 h 610227"/>
                <a:gd name="connsiteX88" fmla="*/ 727777 w 788182"/>
                <a:gd name="connsiteY88" fmla="*/ 432376 h 610227"/>
                <a:gd name="connsiteX89" fmla="*/ 732308 w 788182"/>
                <a:gd name="connsiteY89" fmla="*/ 410650 h 610227"/>
                <a:gd name="connsiteX90" fmla="*/ 733845 w 788182"/>
                <a:gd name="connsiteY90" fmla="*/ 407811 h 610227"/>
                <a:gd name="connsiteX91" fmla="*/ 140361 w 788182"/>
                <a:gd name="connsiteY91" fmla="*/ 401131 h 610227"/>
                <a:gd name="connsiteX92" fmla="*/ 143317 w 788182"/>
                <a:gd name="connsiteY92" fmla="*/ 404399 h 610227"/>
                <a:gd name="connsiteX93" fmla="*/ 107187 w 788182"/>
                <a:gd name="connsiteY93" fmla="*/ 446557 h 610227"/>
                <a:gd name="connsiteX94" fmla="*/ 89778 w 788182"/>
                <a:gd name="connsiteY94" fmla="*/ 466491 h 610227"/>
                <a:gd name="connsiteX95" fmla="*/ 75984 w 788182"/>
                <a:gd name="connsiteY95" fmla="*/ 482178 h 610227"/>
                <a:gd name="connsiteX96" fmla="*/ 72699 w 788182"/>
                <a:gd name="connsiteY96" fmla="*/ 477603 h 610227"/>
                <a:gd name="connsiteX97" fmla="*/ 140361 w 788182"/>
                <a:gd name="connsiteY97" fmla="*/ 401131 h 610227"/>
                <a:gd name="connsiteX98" fmla="*/ 593766 w 788182"/>
                <a:gd name="connsiteY98" fmla="*/ 396530 h 610227"/>
                <a:gd name="connsiteX99" fmla="*/ 597240 w 788182"/>
                <a:gd name="connsiteY99" fmla="*/ 398787 h 610227"/>
                <a:gd name="connsiteX100" fmla="*/ 600509 w 788182"/>
                <a:gd name="connsiteY100" fmla="*/ 454898 h 610227"/>
                <a:gd name="connsiteX101" fmla="*/ 588413 w 788182"/>
                <a:gd name="connsiteY101" fmla="*/ 485414 h 610227"/>
                <a:gd name="connsiteX102" fmla="*/ 543951 w 788182"/>
                <a:gd name="connsiteY102" fmla="*/ 496242 h 610227"/>
                <a:gd name="connsiteX103" fmla="*/ 489680 w 788182"/>
                <a:gd name="connsiteY103" fmla="*/ 494602 h 610227"/>
                <a:gd name="connsiteX104" fmla="*/ 490007 w 788182"/>
                <a:gd name="connsiteY104" fmla="*/ 491977 h 610227"/>
                <a:gd name="connsiteX105" fmla="*/ 538066 w 788182"/>
                <a:gd name="connsiteY105" fmla="*/ 491648 h 610227"/>
                <a:gd name="connsiteX106" fmla="*/ 582855 w 788182"/>
                <a:gd name="connsiteY106" fmla="*/ 482133 h 610227"/>
                <a:gd name="connsiteX107" fmla="*/ 594952 w 788182"/>
                <a:gd name="connsiteY107" fmla="*/ 447678 h 610227"/>
                <a:gd name="connsiteX108" fmla="*/ 591028 w 788182"/>
                <a:gd name="connsiteY108" fmla="*/ 400427 h 610227"/>
                <a:gd name="connsiteX109" fmla="*/ 593766 w 788182"/>
                <a:gd name="connsiteY109" fmla="*/ 396530 h 610227"/>
                <a:gd name="connsiteX110" fmla="*/ 131463 w 788182"/>
                <a:gd name="connsiteY110" fmla="*/ 385751 h 610227"/>
                <a:gd name="connsiteX111" fmla="*/ 132779 w 788182"/>
                <a:gd name="connsiteY111" fmla="*/ 387063 h 610227"/>
                <a:gd name="connsiteX112" fmla="*/ 100869 w 788182"/>
                <a:gd name="connsiteY112" fmla="*/ 424770 h 610227"/>
                <a:gd name="connsiteX113" fmla="*/ 75538 w 788182"/>
                <a:gd name="connsiteY113" fmla="*/ 455592 h 610227"/>
                <a:gd name="connsiteX114" fmla="*/ 71590 w 788182"/>
                <a:gd name="connsiteY114" fmla="*/ 451657 h 610227"/>
                <a:gd name="connsiteX115" fmla="*/ 131463 w 788182"/>
                <a:gd name="connsiteY115" fmla="*/ 385751 h 610227"/>
                <a:gd name="connsiteX116" fmla="*/ 117682 w 788182"/>
                <a:gd name="connsiteY116" fmla="*/ 373450 h 610227"/>
                <a:gd name="connsiteX117" fmla="*/ 120291 w 788182"/>
                <a:gd name="connsiteY117" fmla="*/ 376408 h 610227"/>
                <a:gd name="connsiteX118" fmla="*/ 76924 w 788182"/>
                <a:gd name="connsiteY118" fmla="*/ 429334 h 610227"/>
                <a:gd name="connsiteX119" fmla="*/ 72684 w 788182"/>
                <a:gd name="connsiteY119" fmla="*/ 426704 h 610227"/>
                <a:gd name="connsiteX120" fmla="*/ 95836 w 788182"/>
                <a:gd name="connsiteY120" fmla="*/ 398434 h 610227"/>
                <a:gd name="connsiteX121" fmla="*/ 117682 w 788182"/>
                <a:gd name="connsiteY121" fmla="*/ 373450 h 610227"/>
                <a:gd name="connsiteX122" fmla="*/ 707352 w 788182"/>
                <a:gd name="connsiteY122" fmla="*/ 365516 h 610227"/>
                <a:gd name="connsiteX123" fmla="*/ 710383 w 788182"/>
                <a:gd name="connsiteY123" fmla="*/ 365516 h 610227"/>
                <a:gd name="connsiteX124" fmla="*/ 710383 w 788182"/>
                <a:gd name="connsiteY124" fmla="*/ 368547 h 610227"/>
                <a:gd name="connsiteX125" fmla="*/ 710080 w 788182"/>
                <a:gd name="connsiteY125" fmla="*/ 369153 h 610227"/>
                <a:gd name="connsiteX126" fmla="*/ 708867 w 788182"/>
                <a:gd name="connsiteY126" fmla="*/ 370063 h 610227"/>
                <a:gd name="connsiteX127" fmla="*/ 706139 w 788182"/>
                <a:gd name="connsiteY127" fmla="*/ 368244 h 610227"/>
                <a:gd name="connsiteX128" fmla="*/ 707049 w 788182"/>
                <a:gd name="connsiteY128" fmla="*/ 365819 h 610227"/>
                <a:gd name="connsiteX129" fmla="*/ 707352 w 788182"/>
                <a:gd name="connsiteY129" fmla="*/ 365516 h 610227"/>
                <a:gd name="connsiteX130" fmla="*/ 104887 w 788182"/>
                <a:gd name="connsiteY130" fmla="*/ 358248 h 610227"/>
                <a:gd name="connsiteX131" fmla="*/ 108456 w 788182"/>
                <a:gd name="connsiteY131" fmla="*/ 361835 h 610227"/>
                <a:gd name="connsiteX132" fmla="*/ 72107 w 788182"/>
                <a:gd name="connsiteY132" fmla="*/ 404224 h 610227"/>
                <a:gd name="connsiteX133" fmla="*/ 67239 w 788182"/>
                <a:gd name="connsiteY133" fmla="*/ 401290 h 610227"/>
                <a:gd name="connsiteX134" fmla="*/ 85414 w 788182"/>
                <a:gd name="connsiteY134" fmla="*/ 379769 h 610227"/>
                <a:gd name="connsiteX135" fmla="*/ 104887 w 788182"/>
                <a:gd name="connsiteY135" fmla="*/ 358248 h 610227"/>
                <a:gd name="connsiteX136" fmla="*/ 703932 w 788182"/>
                <a:gd name="connsiteY136" fmla="*/ 358182 h 610227"/>
                <a:gd name="connsiteX137" fmla="*/ 705218 w 788182"/>
                <a:gd name="connsiteY137" fmla="*/ 361877 h 610227"/>
                <a:gd name="connsiteX138" fmla="*/ 700075 w 788182"/>
                <a:gd name="connsiteY138" fmla="*/ 371073 h 610227"/>
                <a:gd name="connsiteX139" fmla="*/ 694931 w 788182"/>
                <a:gd name="connsiteY139" fmla="*/ 368117 h 610227"/>
                <a:gd name="connsiteX140" fmla="*/ 700075 w 788182"/>
                <a:gd name="connsiteY140" fmla="*/ 358921 h 610227"/>
                <a:gd name="connsiteX141" fmla="*/ 703932 w 788182"/>
                <a:gd name="connsiteY141" fmla="*/ 358182 h 610227"/>
                <a:gd name="connsiteX142" fmla="*/ 691576 w 788182"/>
                <a:gd name="connsiteY142" fmla="*/ 356324 h 610227"/>
                <a:gd name="connsiteX143" fmla="*/ 692291 w 788182"/>
                <a:gd name="connsiteY143" fmla="*/ 359434 h 610227"/>
                <a:gd name="connsiteX144" fmla="*/ 683865 w 788182"/>
                <a:gd name="connsiteY144" fmla="*/ 373835 h 610227"/>
                <a:gd name="connsiteX145" fmla="*/ 679484 w 788182"/>
                <a:gd name="connsiteY145" fmla="*/ 371217 h 610227"/>
                <a:gd name="connsiteX146" fmla="*/ 688584 w 788182"/>
                <a:gd name="connsiteY146" fmla="*/ 357142 h 610227"/>
                <a:gd name="connsiteX147" fmla="*/ 691576 w 788182"/>
                <a:gd name="connsiteY147" fmla="*/ 356324 h 610227"/>
                <a:gd name="connsiteX148" fmla="*/ 684657 w 788182"/>
                <a:gd name="connsiteY148" fmla="*/ 340328 h 610227"/>
                <a:gd name="connsiteX149" fmla="*/ 686930 w 788182"/>
                <a:gd name="connsiteY149" fmla="*/ 341642 h 610227"/>
                <a:gd name="connsiteX150" fmla="*/ 661277 w 788182"/>
                <a:gd name="connsiteY150" fmla="*/ 377158 h 610227"/>
                <a:gd name="connsiteX151" fmla="*/ 657055 w 788182"/>
                <a:gd name="connsiteY151" fmla="*/ 374857 h 610227"/>
                <a:gd name="connsiteX152" fmla="*/ 684657 w 788182"/>
                <a:gd name="connsiteY152" fmla="*/ 340328 h 610227"/>
                <a:gd name="connsiteX153" fmla="*/ 675704 w 788182"/>
                <a:gd name="connsiteY153" fmla="*/ 323183 h 610227"/>
                <a:gd name="connsiteX154" fmla="*/ 676489 w 788182"/>
                <a:gd name="connsiteY154" fmla="*/ 326259 h 610227"/>
                <a:gd name="connsiteX155" fmla="*/ 640442 w 788182"/>
                <a:gd name="connsiteY155" fmla="*/ 373213 h 610227"/>
                <a:gd name="connsiteX156" fmla="*/ 635812 w 788182"/>
                <a:gd name="connsiteY156" fmla="*/ 370299 h 610227"/>
                <a:gd name="connsiteX157" fmla="*/ 672190 w 788182"/>
                <a:gd name="connsiteY157" fmla="*/ 323993 h 610227"/>
                <a:gd name="connsiteX158" fmla="*/ 675704 w 788182"/>
                <a:gd name="connsiteY158" fmla="*/ 323183 h 610227"/>
                <a:gd name="connsiteX159" fmla="*/ 670331 w 788182"/>
                <a:gd name="connsiteY159" fmla="*/ 303183 h 610227"/>
                <a:gd name="connsiteX160" fmla="*/ 673949 w 788182"/>
                <a:gd name="connsiteY160" fmla="*/ 305451 h 610227"/>
                <a:gd name="connsiteX161" fmla="*/ 639747 w 788182"/>
                <a:gd name="connsiteY161" fmla="*/ 350168 h 610227"/>
                <a:gd name="connsiteX162" fmla="*/ 635473 w 788182"/>
                <a:gd name="connsiteY162" fmla="*/ 347900 h 610227"/>
                <a:gd name="connsiteX163" fmla="*/ 670331 w 788182"/>
                <a:gd name="connsiteY163" fmla="*/ 303183 h 610227"/>
                <a:gd name="connsiteX164" fmla="*/ 319613 w 788182"/>
                <a:gd name="connsiteY164" fmla="*/ 294091 h 610227"/>
                <a:gd name="connsiteX165" fmla="*/ 317976 w 788182"/>
                <a:gd name="connsiteY165" fmla="*/ 294417 h 610227"/>
                <a:gd name="connsiteX166" fmla="*/ 313721 w 788182"/>
                <a:gd name="connsiteY166" fmla="*/ 295398 h 610227"/>
                <a:gd name="connsiteX167" fmla="*/ 306848 w 788182"/>
                <a:gd name="connsiteY167" fmla="*/ 303895 h 610227"/>
                <a:gd name="connsiteX168" fmla="*/ 304884 w 788182"/>
                <a:gd name="connsiteY168" fmla="*/ 306183 h 610227"/>
                <a:gd name="connsiteX169" fmla="*/ 307174 w 788182"/>
                <a:gd name="connsiteY169" fmla="*/ 311413 h 610227"/>
                <a:gd name="connsiteX170" fmla="*/ 323213 w 788182"/>
                <a:gd name="connsiteY170" fmla="*/ 315662 h 610227"/>
                <a:gd name="connsiteX171" fmla="*/ 324523 w 788182"/>
                <a:gd name="connsiteY171" fmla="*/ 297032 h 610227"/>
                <a:gd name="connsiteX172" fmla="*/ 319613 w 788182"/>
                <a:gd name="connsiteY172" fmla="*/ 294091 h 610227"/>
                <a:gd name="connsiteX173" fmla="*/ 427593 w 788182"/>
                <a:gd name="connsiteY173" fmla="*/ 293585 h 610227"/>
                <a:gd name="connsiteX174" fmla="*/ 414380 w 788182"/>
                <a:gd name="connsiteY174" fmla="*/ 296840 h 610227"/>
                <a:gd name="connsiteX175" fmla="*/ 412769 w 788182"/>
                <a:gd name="connsiteY175" fmla="*/ 299119 h 610227"/>
                <a:gd name="connsiteX176" fmla="*/ 409223 w 788182"/>
                <a:gd name="connsiteY176" fmla="*/ 302374 h 610227"/>
                <a:gd name="connsiteX177" fmla="*/ 409223 w 788182"/>
                <a:gd name="connsiteY177" fmla="*/ 303351 h 610227"/>
                <a:gd name="connsiteX178" fmla="*/ 424693 w 788182"/>
                <a:gd name="connsiteY178" fmla="*/ 318324 h 610227"/>
                <a:gd name="connsiteX179" fmla="*/ 432427 w 788182"/>
                <a:gd name="connsiteY179" fmla="*/ 298142 h 610227"/>
                <a:gd name="connsiteX180" fmla="*/ 427593 w 788182"/>
                <a:gd name="connsiteY180" fmla="*/ 293585 h 610227"/>
                <a:gd name="connsiteX181" fmla="*/ 218670 w 788182"/>
                <a:gd name="connsiteY181" fmla="*/ 289025 h 610227"/>
                <a:gd name="connsiteX182" fmla="*/ 215023 w 788182"/>
                <a:gd name="connsiteY182" fmla="*/ 289682 h 610227"/>
                <a:gd name="connsiteX183" fmla="*/ 209055 w 788182"/>
                <a:gd name="connsiteY183" fmla="*/ 293947 h 610227"/>
                <a:gd name="connsiteX184" fmla="*/ 203750 w 788182"/>
                <a:gd name="connsiteY184" fmla="*/ 308057 h 610227"/>
                <a:gd name="connsiteX185" fmla="*/ 212038 w 788182"/>
                <a:gd name="connsiteY185" fmla="*/ 319541 h 610227"/>
                <a:gd name="connsiteX186" fmla="*/ 212701 w 788182"/>
                <a:gd name="connsiteY186" fmla="*/ 320526 h 610227"/>
                <a:gd name="connsiteX187" fmla="*/ 226627 w 788182"/>
                <a:gd name="connsiteY187" fmla="*/ 313963 h 610227"/>
                <a:gd name="connsiteX188" fmla="*/ 226296 w 788182"/>
                <a:gd name="connsiteY188" fmla="*/ 296244 h 610227"/>
                <a:gd name="connsiteX189" fmla="*/ 218670 w 788182"/>
                <a:gd name="connsiteY189" fmla="*/ 289025 h 610227"/>
                <a:gd name="connsiteX190" fmla="*/ 311758 w 788182"/>
                <a:gd name="connsiteY190" fmla="*/ 286246 h 610227"/>
                <a:gd name="connsiteX191" fmla="*/ 330086 w 788182"/>
                <a:gd name="connsiteY191" fmla="*/ 290168 h 610227"/>
                <a:gd name="connsiteX192" fmla="*/ 327141 w 788182"/>
                <a:gd name="connsiteY192" fmla="*/ 323179 h 610227"/>
                <a:gd name="connsiteX193" fmla="*/ 298010 w 788182"/>
                <a:gd name="connsiteY193" fmla="*/ 312066 h 610227"/>
                <a:gd name="connsiteX194" fmla="*/ 300956 w 788182"/>
                <a:gd name="connsiteY194" fmla="*/ 295724 h 610227"/>
                <a:gd name="connsiteX195" fmla="*/ 311758 w 788182"/>
                <a:gd name="connsiteY195" fmla="*/ 286246 h 610227"/>
                <a:gd name="connsiteX196" fmla="*/ 420181 w 788182"/>
                <a:gd name="connsiteY196" fmla="*/ 283169 h 610227"/>
                <a:gd name="connsiteX197" fmla="*/ 438551 w 788182"/>
                <a:gd name="connsiteY197" fmla="*/ 291632 h 610227"/>
                <a:gd name="connsiteX198" fmla="*/ 428882 w 788182"/>
                <a:gd name="connsiteY198" fmla="*/ 325811 h 610227"/>
                <a:gd name="connsiteX199" fmla="*/ 400845 w 788182"/>
                <a:gd name="connsiteY199" fmla="*/ 305955 h 610227"/>
                <a:gd name="connsiteX200" fmla="*/ 404712 w 788182"/>
                <a:gd name="connsiteY200" fmla="*/ 294887 h 610227"/>
                <a:gd name="connsiteX201" fmla="*/ 420181 w 788182"/>
                <a:gd name="connsiteY201" fmla="*/ 283169 h 610227"/>
                <a:gd name="connsiteX202" fmla="*/ 220162 w 788182"/>
                <a:gd name="connsiteY202" fmla="*/ 281806 h 610227"/>
                <a:gd name="connsiteX203" fmla="*/ 230937 w 788182"/>
                <a:gd name="connsiteY203" fmla="*/ 289682 h 610227"/>
                <a:gd name="connsiteX204" fmla="*/ 234916 w 788182"/>
                <a:gd name="connsiteY204" fmla="*/ 315933 h 610227"/>
                <a:gd name="connsiteX205" fmla="*/ 214028 w 788182"/>
                <a:gd name="connsiteY205" fmla="*/ 329386 h 610227"/>
                <a:gd name="connsiteX206" fmla="*/ 194467 w 788182"/>
                <a:gd name="connsiteY206" fmla="*/ 313963 h 610227"/>
                <a:gd name="connsiteX207" fmla="*/ 201098 w 788182"/>
                <a:gd name="connsiteY207" fmla="*/ 290010 h 610227"/>
                <a:gd name="connsiteX208" fmla="*/ 206734 w 788182"/>
                <a:gd name="connsiteY208" fmla="*/ 285416 h 610227"/>
                <a:gd name="connsiteX209" fmla="*/ 207397 w 788182"/>
                <a:gd name="connsiteY209" fmla="*/ 284759 h 610227"/>
                <a:gd name="connsiteX210" fmla="*/ 220162 w 788182"/>
                <a:gd name="connsiteY210" fmla="*/ 281806 h 610227"/>
                <a:gd name="connsiteX211" fmla="*/ 674411 w 788182"/>
                <a:gd name="connsiteY211" fmla="*/ 280158 h 610227"/>
                <a:gd name="connsiteX212" fmla="*/ 675394 w 788182"/>
                <a:gd name="connsiteY212" fmla="*/ 283425 h 610227"/>
                <a:gd name="connsiteX213" fmla="*/ 628534 w 788182"/>
                <a:gd name="connsiteY213" fmla="*/ 346151 h 610227"/>
                <a:gd name="connsiteX214" fmla="*/ 624274 w 788182"/>
                <a:gd name="connsiteY214" fmla="*/ 342884 h 610227"/>
                <a:gd name="connsiteX215" fmla="*/ 671462 w 788182"/>
                <a:gd name="connsiteY215" fmla="*/ 280811 h 610227"/>
                <a:gd name="connsiteX216" fmla="*/ 674411 w 788182"/>
                <a:gd name="connsiteY216" fmla="*/ 280158 h 610227"/>
                <a:gd name="connsiteX217" fmla="*/ 669984 w 788182"/>
                <a:gd name="connsiteY217" fmla="*/ 267162 h 610227"/>
                <a:gd name="connsiteX218" fmla="*/ 670728 w 788182"/>
                <a:gd name="connsiteY218" fmla="*/ 270155 h 610227"/>
                <a:gd name="connsiteX219" fmla="*/ 633358 w 788182"/>
                <a:gd name="connsiteY219" fmla="*/ 321657 h 610227"/>
                <a:gd name="connsiteX220" fmla="*/ 629720 w 788182"/>
                <a:gd name="connsiteY220" fmla="*/ 318705 h 610227"/>
                <a:gd name="connsiteX221" fmla="*/ 666760 w 788182"/>
                <a:gd name="connsiteY221" fmla="*/ 267859 h 610227"/>
                <a:gd name="connsiteX222" fmla="*/ 669984 w 788182"/>
                <a:gd name="connsiteY222" fmla="*/ 267162 h 610227"/>
                <a:gd name="connsiteX223" fmla="*/ 674724 w 788182"/>
                <a:gd name="connsiteY223" fmla="*/ 236724 h 610227"/>
                <a:gd name="connsiteX224" fmla="*/ 675412 w 788182"/>
                <a:gd name="connsiteY224" fmla="*/ 239610 h 610227"/>
                <a:gd name="connsiteX225" fmla="*/ 631668 w 788182"/>
                <a:gd name="connsiteY225" fmla="*/ 302262 h 610227"/>
                <a:gd name="connsiteX226" fmla="*/ 627131 w 788182"/>
                <a:gd name="connsiteY226" fmla="*/ 299624 h 610227"/>
                <a:gd name="connsiteX227" fmla="*/ 671848 w 788182"/>
                <a:gd name="connsiteY227" fmla="*/ 237301 h 610227"/>
                <a:gd name="connsiteX228" fmla="*/ 674724 w 788182"/>
                <a:gd name="connsiteY228" fmla="*/ 236724 h 610227"/>
                <a:gd name="connsiteX229" fmla="*/ 672663 w 788182"/>
                <a:gd name="connsiteY229" fmla="*/ 221884 h 610227"/>
                <a:gd name="connsiteX230" fmla="*/ 674616 w 788182"/>
                <a:gd name="connsiteY230" fmla="*/ 223178 h 610227"/>
                <a:gd name="connsiteX231" fmla="*/ 632950 w 788182"/>
                <a:gd name="connsiteY231" fmla="*/ 279137 h 610227"/>
                <a:gd name="connsiteX232" fmla="*/ 629694 w 788182"/>
                <a:gd name="connsiteY232" fmla="*/ 276548 h 610227"/>
                <a:gd name="connsiteX233" fmla="*/ 672663 w 788182"/>
                <a:gd name="connsiteY233" fmla="*/ 221884 h 610227"/>
                <a:gd name="connsiteX234" fmla="*/ 687157 w 788182"/>
                <a:gd name="connsiteY234" fmla="*/ 187669 h 610227"/>
                <a:gd name="connsiteX235" fmla="*/ 689788 w 788182"/>
                <a:gd name="connsiteY235" fmla="*/ 189312 h 610227"/>
                <a:gd name="connsiteX236" fmla="*/ 662156 w 788182"/>
                <a:gd name="connsiteY236" fmla="*/ 223142 h 610227"/>
                <a:gd name="connsiteX237" fmla="*/ 632220 w 788182"/>
                <a:gd name="connsiteY237" fmla="*/ 258288 h 610227"/>
                <a:gd name="connsiteX238" fmla="*/ 628601 w 788182"/>
                <a:gd name="connsiteY238" fmla="*/ 255003 h 610227"/>
                <a:gd name="connsiteX239" fmla="*/ 687157 w 788182"/>
                <a:gd name="connsiteY239" fmla="*/ 187669 h 610227"/>
                <a:gd name="connsiteX240" fmla="*/ 676173 w 788182"/>
                <a:gd name="connsiteY240" fmla="*/ 167835 h 610227"/>
                <a:gd name="connsiteX241" fmla="*/ 679734 w 788182"/>
                <a:gd name="connsiteY241" fmla="*/ 169805 h 610227"/>
                <a:gd name="connsiteX242" fmla="*/ 633428 w 788182"/>
                <a:gd name="connsiteY242" fmla="*/ 233151 h 610227"/>
                <a:gd name="connsiteX243" fmla="*/ 628571 w 788182"/>
                <a:gd name="connsiteY243" fmla="*/ 230197 h 610227"/>
                <a:gd name="connsiteX244" fmla="*/ 676173 w 788182"/>
                <a:gd name="connsiteY244" fmla="*/ 167835 h 610227"/>
                <a:gd name="connsiteX245" fmla="*/ 499512 w 788182"/>
                <a:gd name="connsiteY245" fmla="*/ 109319 h 610227"/>
                <a:gd name="connsiteX246" fmla="*/ 339761 w 788182"/>
                <a:gd name="connsiteY246" fmla="*/ 109646 h 610227"/>
                <a:gd name="connsiteX247" fmla="*/ 181318 w 788182"/>
                <a:gd name="connsiteY247" fmla="*/ 111607 h 610227"/>
                <a:gd name="connsiteX248" fmla="*/ 101281 w 788182"/>
                <a:gd name="connsiteY248" fmla="*/ 118474 h 610227"/>
                <a:gd name="connsiteX249" fmla="*/ 64365 w 788182"/>
                <a:gd name="connsiteY249" fmla="*/ 125013 h 610227"/>
                <a:gd name="connsiteX250" fmla="*/ 41171 w 788182"/>
                <a:gd name="connsiteY250" fmla="*/ 137764 h 610227"/>
                <a:gd name="connsiteX251" fmla="*/ 37904 w 788182"/>
                <a:gd name="connsiteY251" fmla="*/ 187135 h 610227"/>
                <a:gd name="connsiteX252" fmla="*/ 43458 w 788182"/>
                <a:gd name="connsiteY252" fmla="*/ 263643 h 610227"/>
                <a:gd name="connsiteX253" fmla="*/ 46398 w 788182"/>
                <a:gd name="connsiteY253" fmla="*/ 341458 h 610227"/>
                <a:gd name="connsiteX254" fmla="*/ 48031 w 788182"/>
                <a:gd name="connsiteY254" fmla="*/ 419274 h 610227"/>
                <a:gd name="connsiteX255" fmla="*/ 48031 w 788182"/>
                <a:gd name="connsiteY255" fmla="*/ 459490 h 610227"/>
                <a:gd name="connsiteX256" fmla="*/ 52931 w 788182"/>
                <a:gd name="connsiteY256" fmla="*/ 494802 h 610227"/>
                <a:gd name="connsiteX257" fmla="*/ 71879 w 788182"/>
                <a:gd name="connsiteY257" fmla="*/ 512457 h 610227"/>
                <a:gd name="connsiteX258" fmla="*/ 97687 w 788182"/>
                <a:gd name="connsiteY258" fmla="*/ 518670 h 610227"/>
                <a:gd name="connsiteX259" fmla="*/ 172171 w 788182"/>
                <a:gd name="connsiteY259" fmla="*/ 519977 h 610227"/>
                <a:gd name="connsiteX260" fmla="*/ 212354 w 788182"/>
                <a:gd name="connsiteY260" fmla="*/ 517688 h 610227"/>
                <a:gd name="connsiteX261" fmla="*/ 245023 w 788182"/>
                <a:gd name="connsiteY261" fmla="*/ 513765 h 610227"/>
                <a:gd name="connsiteX262" fmla="*/ 251230 w 788182"/>
                <a:gd name="connsiteY262" fmla="*/ 518670 h 610227"/>
                <a:gd name="connsiteX263" fmla="*/ 275404 w 788182"/>
                <a:gd name="connsiteY263" fmla="*/ 572617 h 610227"/>
                <a:gd name="connsiteX264" fmla="*/ 300233 w 788182"/>
                <a:gd name="connsiteY264" fmla="*/ 590600 h 610227"/>
                <a:gd name="connsiteX265" fmla="*/ 316893 w 788182"/>
                <a:gd name="connsiteY265" fmla="*/ 598120 h 610227"/>
                <a:gd name="connsiteX266" fmla="*/ 304153 w 788182"/>
                <a:gd name="connsiteY266" fmla="*/ 557250 h 610227"/>
                <a:gd name="connsiteX267" fmla="*/ 308399 w 788182"/>
                <a:gd name="connsiteY267" fmla="*/ 527170 h 610227"/>
                <a:gd name="connsiteX268" fmla="*/ 319180 w 788182"/>
                <a:gd name="connsiteY268" fmla="*/ 514419 h 610227"/>
                <a:gd name="connsiteX269" fmla="*/ 391051 w 788182"/>
                <a:gd name="connsiteY269" fmla="*/ 514419 h 610227"/>
                <a:gd name="connsiteX270" fmla="*/ 470763 w 788182"/>
                <a:gd name="connsiteY270" fmla="*/ 512784 h 610227"/>
                <a:gd name="connsiteX271" fmla="*/ 550474 w 788182"/>
                <a:gd name="connsiteY271" fmla="*/ 509188 h 610227"/>
                <a:gd name="connsiteX272" fmla="*/ 573015 w 788182"/>
                <a:gd name="connsiteY272" fmla="*/ 507553 h 610227"/>
                <a:gd name="connsiteX273" fmla="*/ 590984 w 788182"/>
                <a:gd name="connsiteY273" fmla="*/ 502648 h 610227"/>
                <a:gd name="connsiteX274" fmla="*/ 602090 w 788182"/>
                <a:gd name="connsiteY274" fmla="*/ 480088 h 610227"/>
                <a:gd name="connsiteX275" fmla="*/ 600784 w 788182"/>
                <a:gd name="connsiteY275" fmla="*/ 334919 h 610227"/>
                <a:gd name="connsiteX276" fmla="*/ 605030 w 788182"/>
                <a:gd name="connsiteY276" fmla="*/ 294704 h 610227"/>
                <a:gd name="connsiteX277" fmla="*/ 605030 w 788182"/>
                <a:gd name="connsiteY277" fmla="*/ 257104 h 610227"/>
                <a:gd name="connsiteX278" fmla="*/ 598824 w 788182"/>
                <a:gd name="connsiteY278" fmla="*/ 176999 h 610227"/>
                <a:gd name="connsiteX279" fmla="*/ 595230 w 788182"/>
                <a:gd name="connsiteY279" fmla="*/ 141688 h 610227"/>
                <a:gd name="connsiteX280" fmla="*/ 576283 w 788182"/>
                <a:gd name="connsiteY280" fmla="*/ 116839 h 610227"/>
                <a:gd name="connsiteX281" fmla="*/ 537406 w 788182"/>
                <a:gd name="connsiteY281" fmla="*/ 109972 h 610227"/>
                <a:gd name="connsiteX282" fmla="*/ 499512 w 788182"/>
                <a:gd name="connsiteY282" fmla="*/ 109319 h 610227"/>
                <a:gd name="connsiteX283" fmla="*/ 141177 w 788182"/>
                <a:gd name="connsiteY283" fmla="*/ 91628 h 610227"/>
                <a:gd name="connsiteX284" fmla="*/ 142810 w 788182"/>
                <a:gd name="connsiteY284" fmla="*/ 97486 h 610227"/>
                <a:gd name="connsiteX285" fmla="*/ 77804 w 788182"/>
                <a:gd name="connsiteY285" fmla="*/ 103669 h 610227"/>
                <a:gd name="connsiteX286" fmla="*/ 48076 w 788182"/>
                <a:gd name="connsiteY286" fmla="*/ 111478 h 610227"/>
                <a:gd name="connsiteX287" fmla="*/ 25536 w 788182"/>
                <a:gd name="connsiteY287" fmla="*/ 126771 h 610227"/>
                <a:gd name="connsiteX288" fmla="*/ 20637 w 788182"/>
                <a:gd name="connsiteY288" fmla="*/ 181111 h 610227"/>
                <a:gd name="connsiteX289" fmla="*/ 21616 w 788182"/>
                <a:gd name="connsiteY289" fmla="*/ 244236 h 610227"/>
                <a:gd name="connsiteX290" fmla="*/ 19003 w 788182"/>
                <a:gd name="connsiteY290" fmla="*/ 244236 h 610227"/>
                <a:gd name="connsiteX291" fmla="*/ 14756 w 788182"/>
                <a:gd name="connsiteY291" fmla="*/ 170373 h 610227"/>
                <a:gd name="connsiteX292" fmla="*/ 22596 w 788182"/>
                <a:gd name="connsiteY292" fmla="*/ 119612 h 610227"/>
                <a:gd name="connsiteX293" fmla="*/ 42197 w 788182"/>
                <a:gd name="connsiteY293" fmla="*/ 106922 h 610227"/>
                <a:gd name="connsiteX294" fmla="*/ 70617 w 788182"/>
                <a:gd name="connsiteY294" fmla="*/ 99113 h 610227"/>
                <a:gd name="connsiteX295" fmla="*/ 141177 w 788182"/>
                <a:gd name="connsiteY295" fmla="*/ 91628 h 610227"/>
                <a:gd name="connsiteX296" fmla="*/ 76399 w 788182"/>
                <a:gd name="connsiteY296" fmla="*/ 86200 h 610227"/>
                <a:gd name="connsiteX297" fmla="*/ 78024 w 788182"/>
                <a:gd name="connsiteY297" fmla="*/ 92757 h 610227"/>
                <a:gd name="connsiteX298" fmla="*/ 13022 w 788182"/>
                <a:gd name="connsiteY298" fmla="*/ 123245 h 610227"/>
                <a:gd name="connsiteX299" fmla="*/ 6196 w 788182"/>
                <a:gd name="connsiteY299" fmla="*/ 165209 h 610227"/>
                <a:gd name="connsiteX300" fmla="*/ 7496 w 788182"/>
                <a:gd name="connsiteY300" fmla="*/ 203894 h 610227"/>
                <a:gd name="connsiteX301" fmla="*/ 4571 w 788182"/>
                <a:gd name="connsiteY301" fmla="*/ 203894 h 610227"/>
                <a:gd name="connsiteX302" fmla="*/ 346 w 788182"/>
                <a:gd name="connsiteY302" fmla="*/ 156030 h 610227"/>
                <a:gd name="connsiteX303" fmla="*/ 4246 w 788182"/>
                <a:gd name="connsiteY303" fmla="*/ 135048 h 610227"/>
                <a:gd name="connsiteX304" fmla="*/ 9446 w 788182"/>
                <a:gd name="connsiteY304" fmla="*/ 116689 h 610227"/>
                <a:gd name="connsiteX305" fmla="*/ 76399 w 788182"/>
                <a:gd name="connsiteY305" fmla="*/ 86200 h 610227"/>
                <a:gd name="connsiteX306" fmla="*/ 420798 w 788182"/>
                <a:gd name="connsiteY306" fmla="*/ 47323 h 610227"/>
                <a:gd name="connsiteX307" fmla="*/ 422429 w 788182"/>
                <a:gd name="connsiteY307" fmla="*/ 47653 h 610227"/>
                <a:gd name="connsiteX308" fmla="*/ 423408 w 788182"/>
                <a:gd name="connsiteY308" fmla="*/ 72076 h 610227"/>
                <a:gd name="connsiteX309" fmla="*/ 422103 w 788182"/>
                <a:gd name="connsiteY309" fmla="*/ 89238 h 610227"/>
                <a:gd name="connsiteX310" fmla="*/ 422429 w 788182"/>
                <a:gd name="connsiteY310" fmla="*/ 89568 h 610227"/>
                <a:gd name="connsiteX311" fmla="*/ 494539 w 788182"/>
                <a:gd name="connsiteY311" fmla="*/ 87918 h 610227"/>
                <a:gd name="connsiteX312" fmla="*/ 494539 w 788182"/>
                <a:gd name="connsiteY312" fmla="*/ 93528 h 610227"/>
                <a:gd name="connsiteX313" fmla="*/ 421450 w 788182"/>
                <a:gd name="connsiteY313" fmla="*/ 91548 h 610227"/>
                <a:gd name="connsiteX314" fmla="*/ 416883 w 788182"/>
                <a:gd name="connsiteY314" fmla="*/ 90558 h 610227"/>
                <a:gd name="connsiteX315" fmla="*/ 418187 w 788182"/>
                <a:gd name="connsiteY315" fmla="*/ 72076 h 610227"/>
                <a:gd name="connsiteX316" fmla="*/ 420798 w 788182"/>
                <a:gd name="connsiteY316" fmla="*/ 47323 h 610227"/>
                <a:gd name="connsiteX317" fmla="*/ 435044 w 788182"/>
                <a:gd name="connsiteY317" fmla="*/ 44366 h 610227"/>
                <a:gd name="connsiteX318" fmla="*/ 437675 w 788182"/>
                <a:gd name="connsiteY318" fmla="*/ 47107 h 610227"/>
                <a:gd name="connsiteX319" fmla="*/ 437346 w 788182"/>
                <a:gd name="connsiteY319" fmla="*/ 66383 h 610227"/>
                <a:gd name="connsiteX320" fmla="*/ 436359 w 788182"/>
                <a:gd name="connsiteY320" fmla="*/ 73363 h 610227"/>
                <a:gd name="connsiteX321" fmla="*/ 441951 w 788182"/>
                <a:gd name="connsiteY321" fmla="*/ 76021 h 610227"/>
                <a:gd name="connsiteX322" fmla="*/ 482408 w 788182"/>
                <a:gd name="connsiteY322" fmla="*/ 77683 h 610227"/>
                <a:gd name="connsiteX323" fmla="*/ 482408 w 788182"/>
                <a:gd name="connsiteY323" fmla="*/ 80010 h 610227"/>
                <a:gd name="connsiteX324" fmla="*/ 453134 w 788182"/>
                <a:gd name="connsiteY324" fmla="*/ 81339 h 610227"/>
                <a:gd name="connsiteX325" fmla="*/ 440635 w 788182"/>
                <a:gd name="connsiteY325" fmla="*/ 81339 h 610227"/>
                <a:gd name="connsiteX326" fmla="*/ 434057 w 788182"/>
                <a:gd name="connsiteY326" fmla="*/ 81007 h 610227"/>
                <a:gd name="connsiteX327" fmla="*/ 431754 w 788182"/>
                <a:gd name="connsiteY327" fmla="*/ 69707 h 610227"/>
                <a:gd name="connsiteX328" fmla="*/ 432412 w 788182"/>
                <a:gd name="connsiteY328" fmla="*/ 47107 h 610227"/>
                <a:gd name="connsiteX329" fmla="*/ 435044 w 788182"/>
                <a:gd name="connsiteY329" fmla="*/ 44366 h 610227"/>
                <a:gd name="connsiteX330" fmla="*/ 585430 w 788182"/>
                <a:gd name="connsiteY330" fmla="*/ 1750 h 610227"/>
                <a:gd name="connsiteX331" fmla="*/ 744198 w 788182"/>
                <a:gd name="connsiteY331" fmla="*/ 1750 h 610227"/>
                <a:gd name="connsiteX332" fmla="*/ 788182 w 788182"/>
                <a:gd name="connsiteY332" fmla="*/ 3021 h 610227"/>
                <a:gd name="connsiteX333" fmla="*/ 788182 w 788182"/>
                <a:gd name="connsiteY333" fmla="*/ 13538 h 610227"/>
                <a:gd name="connsiteX334" fmla="*/ 753673 w 788182"/>
                <a:gd name="connsiteY334" fmla="*/ 12539 h 610227"/>
                <a:gd name="connsiteX335" fmla="*/ 594577 w 788182"/>
                <a:gd name="connsiteY335" fmla="*/ 11885 h 610227"/>
                <a:gd name="connsiteX336" fmla="*/ 516172 w 788182"/>
                <a:gd name="connsiteY336" fmla="*/ 15482 h 610227"/>
                <a:gd name="connsiteX337" fmla="*/ 452142 w 788182"/>
                <a:gd name="connsiteY337" fmla="*/ 17444 h 610227"/>
                <a:gd name="connsiteX338" fmla="*/ 413266 w 788182"/>
                <a:gd name="connsiteY338" fmla="*/ 31503 h 610227"/>
                <a:gd name="connsiteX339" fmla="*/ 413266 w 788182"/>
                <a:gd name="connsiteY339" fmla="*/ 65507 h 610227"/>
                <a:gd name="connsiteX340" fmla="*/ 411305 w 788182"/>
                <a:gd name="connsiteY340" fmla="*/ 96895 h 610227"/>
                <a:gd name="connsiteX341" fmla="*/ 515192 w 788182"/>
                <a:gd name="connsiteY341" fmla="*/ 97875 h 610227"/>
                <a:gd name="connsiteX342" fmla="*/ 556681 w 788182"/>
                <a:gd name="connsiteY342" fmla="*/ 98856 h 610227"/>
                <a:gd name="connsiteX343" fmla="*/ 585430 w 788182"/>
                <a:gd name="connsiteY343" fmla="*/ 107030 h 610227"/>
                <a:gd name="connsiteX344" fmla="*/ 604377 w 788182"/>
                <a:gd name="connsiteY344" fmla="*/ 129917 h 610227"/>
                <a:gd name="connsiteX345" fmla="*/ 609278 w 788182"/>
                <a:gd name="connsiteY345" fmla="*/ 156728 h 610227"/>
                <a:gd name="connsiteX346" fmla="*/ 615811 w 788182"/>
                <a:gd name="connsiteY346" fmla="*/ 234543 h 610227"/>
                <a:gd name="connsiteX347" fmla="*/ 614504 w 788182"/>
                <a:gd name="connsiteY347" fmla="*/ 312359 h 610227"/>
                <a:gd name="connsiteX348" fmla="*/ 615158 w 788182"/>
                <a:gd name="connsiteY348" fmla="*/ 389848 h 610227"/>
                <a:gd name="connsiteX349" fmla="*/ 615158 w 788182"/>
                <a:gd name="connsiteY349" fmla="*/ 392464 h 610227"/>
                <a:gd name="connsiteX350" fmla="*/ 684089 w 788182"/>
                <a:gd name="connsiteY350" fmla="*/ 391156 h 610227"/>
                <a:gd name="connsiteX351" fmla="*/ 684757 w 788182"/>
                <a:gd name="connsiteY351" fmla="*/ 391130 h 610227"/>
                <a:gd name="connsiteX352" fmla="*/ 719861 w 788182"/>
                <a:gd name="connsiteY352" fmla="*/ 389766 h 610227"/>
                <a:gd name="connsiteX353" fmla="*/ 755633 w 788182"/>
                <a:gd name="connsiteY353" fmla="*/ 390829 h 610227"/>
                <a:gd name="connsiteX354" fmla="*/ 760207 w 788182"/>
                <a:gd name="connsiteY354" fmla="*/ 395406 h 610227"/>
                <a:gd name="connsiteX355" fmla="*/ 749426 w 788182"/>
                <a:gd name="connsiteY355" fmla="*/ 450662 h 610227"/>
                <a:gd name="connsiteX356" fmla="*/ 782747 w 788182"/>
                <a:gd name="connsiteY356" fmla="*/ 434969 h 610227"/>
                <a:gd name="connsiteX357" fmla="*/ 788182 w 788182"/>
                <a:gd name="connsiteY357" fmla="*/ 423422 h 610227"/>
                <a:gd name="connsiteX358" fmla="*/ 788182 w 788182"/>
                <a:gd name="connsiteY358" fmla="*/ 445073 h 610227"/>
                <a:gd name="connsiteX359" fmla="*/ 763882 w 788182"/>
                <a:gd name="connsiteY359" fmla="*/ 457815 h 610227"/>
                <a:gd name="connsiteX360" fmla="*/ 734072 w 788182"/>
                <a:gd name="connsiteY360" fmla="*/ 467010 h 610227"/>
                <a:gd name="connsiteX361" fmla="*/ 729825 w 788182"/>
                <a:gd name="connsiteY361" fmla="*/ 457202 h 610227"/>
                <a:gd name="connsiteX362" fmla="*/ 751060 w 788182"/>
                <a:gd name="connsiteY362" fmla="*/ 399984 h 610227"/>
                <a:gd name="connsiteX363" fmla="*/ 684089 w 788182"/>
                <a:gd name="connsiteY363" fmla="*/ 402273 h 610227"/>
                <a:gd name="connsiteX364" fmla="*/ 674136 w 788182"/>
                <a:gd name="connsiteY364" fmla="*/ 402560 h 610227"/>
                <a:gd name="connsiteX365" fmla="*/ 616138 w 788182"/>
                <a:gd name="connsiteY365" fmla="*/ 404234 h 610227"/>
                <a:gd name="connsiteX366" fmla="*/ 615485 w 788182"/>
                <a:gd name="connsiteY366" fmla="*/ 465376 h 610227"/>
                <a:gd name="connsiteX367" fmla="*/ 615421 w 788182"/>
                <a:gd name="connsiteY367" fmla="*/ 465743 h 610227"/>
                <a:gd name="connsiteX368" fmla="*/ 611279 w 788182"/>
                <a:gd name="connsiteY368" fmla="*/ 489938 h 610227"/>
                <a:gd name="connsiteX369" fmla="*/ 598497 w 788182"/>
                <a:gd name="connsiteY369" fmla="*/ 510823 h 610227"/>
                <a:gd name="connsiteX370" fmla="*/ 569748 w 788182"/>
                <a:gd name="connsiteY370" fmla="*/ 518670 h 610227"/>
                <a:gd name="connsiteX371" fmla="*/ 531199 w 788182"/>
                <a:gd name="connsiteY371" fmla="*/ 520958 h 610227"/>
                <a:gd name="connsiteX372" fmla="*/ 371777 w 788182"/>
                <a:gd name="connsiteY372" fmla="*/ 525535 h 610227"/>
                <a:gd name="connsiteX373" fmla="*/ 329961 w 788182"/>
                <a:gd name="connsiteY373" fmla="*/ 525535 h 610227"/>
                <a:gd name="connsiteX374" fmla="*/ 319507 w 788182"/>
                <a:gd name="connsiteY374" fmla="*/ 524555 h 610227"/>
                <a:gd name="connsiteX375" fmla="*/ 318527 w 788182"/>
                <a:gd name="connsiteY375" fmla="*/ 528151 h 610227"/>
                <a:gd name="connsiteX376" fmla="*/ 316240 w 788182"/>
                <a:gd name="connsiteY376" fmla="*/ 535017 h 610227"/>
                <a:gd name="connsiteX377" fmla="*/ 314934 w 788182"/>
                <a:gd name="connsiteY377" fmla="*/ 572617 h 610227"/>
                <a:gd name="connsiteX378" fmla="*/ 330614 w 788182"/>
                <a:gd name="connsiteY378" fmla="*/ 601389 h 610227"/>
                <a:gd name="connsiteX379" fmla="*/ 328327 w 788182"/>
                <a:gd name="connsiteY379" fmla="*/ 610217 h 610227"/>
                <a:gd name="connsiteX380" fmla="*/ 297619 w 788182"/>
                <a:gd name="connsiteY380" fmla="*/ 600082 h 610227"/>
                <a:gd name="connsiteX381" fmla="*/ 269850 w 788182"/>
                <a:gd name="connsiteY381" fmla="*/ 581445 h 610227"/>
                <a:gd name="connsiteX382" fmla="*/ 239795 w 788182"/>
                <a:gd name="connsiteY382" fmla="*/ 527170 h 610227"/>
                <a:gd name="connsiteX383" fmla="*/ 215947 w 788182"/>
                <a:gd name="connsiteY383" fmla="*/ 531094 h 610227"/>
                <a:gd name="connsiteX384" fmla="*/ 186872 w 788182"/>
                <a:gd name="connsiteY384" fmla="*/ 533382 h 610227"/>
                <a:gd name="connsiteX385" fmla="*/ 127089 w 788182"/>
                <a:gd name="connsiteY385" fmla="*/ 534037 h 610227"/>
                <a:gd name="connsiteX386" fmla="*/ 75800 w 788182"/>
                <a:gd name="connsiteY386" fmla="*/ 528151 h 610227"/>
                <a:gd name="connsiteX387" fmla="*/ 45091 w 788182"/>
                <a:gd name="connsiteY387" fmla="*/ 509188 h 610227"/>
                <a:gd name="connsiteX388" fmla="*/ 34311 w 788182"/>
                <a:gd name="connsiteY388" fmla="*/ 481069 h 610227"/>
                <a:gd name="connsiteX389" fmla="*/ 34637 w 788182"/>
                <a:gd name="connsiteY389" fmla="*/ 443796 h 610227"/>
                <a:gd name="connsiteX390" fmla="*/ 33656 w 788182"/>
                <a:gd name="connsiteY390" fmla="*/ 366308 h 610227"/>
                <a:gd name="connsiteX391" fmla="*/ 32350 w 788182"/>
                <a:gd name="connsiteY391" fmla="*/ 288491 h 610227"/>
                <a:gd name="connsiteX392" fmla="*/ 25490 w 788182"/>
                <a:gd name="connsiteY392" fmla="*/ 210349 h 610227"/>
                <a:gd name="connsiteX393" fmla="*/ 24509 w 788182"/>
                <a:gd name="connsiteY393" fmla="*/ 178307 h 610227"/>
                <a:gd name="connsiteX394" fmla="*/ 24183 w 788182"/>
                <a:gd name="connsiteY394" fmla="*/ 153131 h 610227"/>
                <a:gd name="connsiteX395" fmla="*/ 31370 w 788182"/>
                <a:gd name="connsiteY395" fmla="*/ 129590 h 610227"/>
                <a:gd name="connsiteX396" fmla="*/ 49991 w 788182"/>
                <a:gd name="connsiteY396" fmla="*/ 116512 h 610227"/>
                <a:gd name="connsiteX397" fmla="*/ 118595 w 788182"/>
                <a:gd name="connsiteY397" fmla="*/ 103433 h 610227"/>
                <a:gd name="connsiteX398" fmla="*/ 197327 w 788182"/>
                <a:gd name="connsiteY398" fmla="*/ 98529 h 610227"/>
                <a:gd name="connsiteX399" fmla="*/ 356096 w 788182"/>
                <a:gd name="connsiteY399" fmla="*/ 97549 h 610227"/>
                <a:gd name="connsiteX400" fmla="*/ 401832 w 788182"/>
                <a:gd name="connsiteY400" fmla="*/ 96895 h 610227"/>
                <a:gd name="connsiteX401" fmla="*/ 401505 w 788182"/>
                <a:gd name="connsiteY401" fmla="*/ 56679 h 610227"/>
                <a:gd name="connsiteX402" fmla="*/ 404119 w 788182"/>
                <a:gd name="connsiteY402" fmla="*/ 24310 h 610227"/>
                <a:gd name="connsiteX403" fmla="*/ 446915 w 788182"/>
                <a:gd name="connsiteY403" fmla="*/ 6654 h 610227"/>
                <a:gd name="connsiteX404" fmla="*/ 507025 w 788182"/>
                <a:gd name="connsiteY404" fmla="*/ 5346 h 610227"/>
                <a:gd name="connsiteX405" fmla="*/ 585430 w 788182"/>
                <a:gd name="connsiteY405" fmla="*/ 1750 h 61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</a:cxnLst>
              <a:rect l="l" t="t" r="r" b="b"/>
              <a:pathLst>
                <a:path w="788182" h="610227">
                  <a:moveTo>
                    <a:pt x="204064" y="540356"/>
                  </a:moveTo>
                  <a:cubicBezTo>
                    <a:pt x="205205" y="540024"/>
                    <a:pt x="206510" y="540521"/>
                    <a:pt x="206999" y="542179"/>
                  </a:cubicBezTo>
                  <a:cubicBezTo>
                    <a:pt x="208629" y="546817"/>
                    <a:pt x="209281" y="552451"/>
                    <a:pt x="210585" y="557421"/>
                  </a:cubicBezTo>
                  <a:cubicBezTo>
                    <a:pt x="212542" y="563054"/>
                    <a:pt x="214824" y="568356"/>
                    <a:pt x="217759" y="573327"/>
                  </a:cubicBezTo>
                  <a:cubicBezTo>
                    <a:pt x="218737" y="574983"/>
                    <a:pt x="216781" y="575977"/>
                    <a:pt x="215802" y="574652"/>
                  </a:cubicBezTo>
                  <a:cubicBezTo>
                    <a:pt x="208629" y="565373"/>
                    <a:pt x="203412" y="555432"/>
                    <a:pt x="202107" y="543504"/>
                  </a:cubicBezTo>
                  <a:cubicBezTo>
                    <a:pt x="201945" y="541847"/>
                    <a:pt x="202923" y="540687"/>
                    <a:pt x="204064" y="540356"/>
                  </a:cubicBezTo>
                  <a:close/>
                  <a:moveTo>
                    <a:pt x="601872" y="536324"/>
                  </a:moveTo>
                  <a:cubicBezTo>
                    <a:pt x="605480" y="535984"/>
                    <a:pt x="606137" y="542762"/>
                    <a:pt x="602528" y="543100"/>
                  </a:cubicBezTo>
                  <a:cubicBezTo>
                    <a:pt x="583830" y="545473"/>
                    <a:pt x="565788" y="547167"/>
                    <a:pt x="546763" y="546828"/>
                  </a:cubicBezTo>
                  <a:cubicBezTo>
                    <a:pt x="536922" y="546828"/>
                    <a:pt x="526752" y="547167"/>
                    <a:pt x="516911" y="546150"/>
                  </a:cubicBezTo>
                  <a:cubicBezTo>
                    <a:pt x="508054" y="545133"/>
                    <a:pt x="499198" y="543440"/>
                    <a:pt x="490341" y="543100"/>
                  </a:cubicBezTo>
                  <a:cubicBezTo>
                    <a:pt x="488372" y="543100"/>
                    <a:pt x="488701" y="540050"/>
                    <a:pt x="490668" y="540050"/>
                  </a:cubicBezTo>
                  <a:cubicBezTo>
                    <a:pt x="500509" y="539034"/>
                    <a:pt x="510023" y="540728"/>
                    <a:pt x="519864" y="540728"/>
                  </a:cubicBezTo>
                  <a:cubicBezTo>
                    <a:pt x="529048" y="541067"/>
                    <a:pt x="537905" y="541067"/>
                    <a:pt x="547091" y="541067"/>
                  </a:cubicBezTo>
                  <a:cubicBezTo>
                    <a:pt x="565461" y="540728"/>
                    <a:pt x="583502" y="538695"/>
                    <a:pt x="601872" y="536324"/>
                  </a:cubicBezTo>
                  <a:close/>
                  <a:moveTo>
                    <a:pt x="224993" y="536061"/>
                  </a:moveTo>
                  <a:cubicBezTo>
                    <a:pt x="228008" y="553797"/>
                    <a:pt x="232696" y="572191"/>
                    <a:pt x="245088" y="586643"/>
                  </a:cubicBezTo>
                  <a:cubicBezTo>
                    <a:pt x="246093" y="587628"/>
                    <a:pt x="244418" y="588942"/>
                    <a:pt x="243413" y="587957"/>
                  </a:cubicBezTo>
                  <a:cubicBezTo>
                    <a:pt x="230352" y="576132"/>
                    <a:pt x="217625" y="554782"/>
                    <a:pt x="219969" y="536717"/>
                  </a:cubicBezTo>
                  <a:cubicBezTo>
                    <a:pt x="220304" y="534089"/>
                    <a:pt x="224658" y="533104"/>
                    <a:pt x="224993" y="536061"/>
                  </a:cubicBezTo>
                  <a:close/>
                  <a:moveTo>
                    <a:pt x="234087" y="533150"/>
                  </a:moveTo>
                  <a:cubicBezTo>
                    <a:pt x="236064" y="540630"/>
                    <a:pt x="236723" y="548760"/>
                    <a:pt x="240676" y="556240"/>
                  </a:cubicBezTo>
                  <a:cubicBezTo>
                    <a:pt x="243312" y="562093"/>
                    <a:pt x="247265" y="567621"/>
                    <a:pt x="251877" y="572825"/>
                  </a:cubicBezTo>
                  <a:cubicBezTo>
                    <a:pt x="259784" y="582255"/>
                    <a:pt x="270985" y="588760"/>
                    <a:pt x="278562" y="598515"/>
                  </a:cubicBezTo>
                  <a:cubicBezTo>
                    <a:pt x="279222" y="599491"/>
                    <a:pt x="277574" y="600467"/>
                    <a:pt x="276585" y="599816"/>
                  </a:cubicBezTo>
                  <a:cubicBezTo>
                    <a:pt x="270985" y="593962"/>
                    <a:pt x="263078" y="590385"/>
                    <a:pt x="257149" y="585183"/>
                  </a:cubicBezTo>
                  <a:cubicBezTo>
                    <a:pt x="251877" y="580629"/>
                    <a:pt x="247265" y="575752"/>
                    <a:pt x="243312" y="570223"/>
                  </a:cubicBezTo>
                  <a:cubicBezTo>
                    <a:pt x="234417" y="559817"/>
                    <a:pt x="232769" y="547134"/>
                    <a:pt x="229805" y="534126"/>
                  </a:cubicBezTo>
                  <a:cubicBezTo>
                    <a:pt x="229146" y="531199"/>
                    <a:pt x="233429" y="530224"/>
                    <a:pt x="234087" y="533150"/>
                  </a:cubicBezTo>
                  <a:close/>
                  <a:moveTo>
                    <a:pt x="599342" y="524463"/>
                  </a:moveTo>
                  <a:cubicBezTo>
                    <a:pt x="603259" y="524463"/>
                    <a:pt x="603259" y="530544"/>
                    <a:pt x="599016" y="530864"/>
                  </a:cubicBezTo>
                  <a:cubicBezTo>
                    <a:pt x="588247" y="531184"/>
                    <a:pt x="577478" y="532784"/>
                    <a:pt x="566708" y="533424"/>
                  </a:cubicBezTo>
                  <a:cubicBezTo>
                    <a:pt x="556266" y="534384"/>
                    <a:pt x="545822" y="534704"/>
                    <a:pt x="535380" y="535025"/>
                  </a:cubicBezTo>
                  <a:cubicBezTo>
                    <a:pt x="514820" y="535664"/>
                    <a:pt x="493609" y="533104"/>
                    <a:pt x="473049" y="535025"/>
                  </a:cubicBezTo>
                  <a:cubicBezTo>
                    <a:pt x="471744" y="535025"/>
                    <a:pt x="471090" y="532784"/>
                    <a:pt x="472722" y="532464"/>
                  </a:cubicBezTo>
                  <a:cubicBezTo>
                    <a:pt x="493282" y="528623"/>
                    <a:pt x="514820" y="530544"/>
                    <a:pt x="535380" y="529584"/>
                  </a:cubicBezTo>
                  <a:cubicBezTo>
                    <a:pt x="546801" y="529264"/>
                    <a:pt x="558550" y="528623"/>
                    <a:pt x="569972" y="527664"/>
                  </a:cubicBezTo>
                  <a:cubicBezTo>
                    <a:pt x="579762" y="526704"/>
                    <a:pt x="589226" y="524783"/>
                    <a:pt x="599342" y="524463"/>
                  </a:cubicBezTo>
                  <a:close/>
                  <a:moveTo>
                    <a:pt x="201693" y="481720"/>
                  </a:moveTo>
                  <a:cubicBezTo>
                    <a:pt x="202953" y="479819"/>
                    <a:pt x="205788" y="481720"/>
                    <a:pt x="204844" y="483621"/>
                  </a:cubicBezTo>
                  <a:cubicBezTo>
                    <a:pt x="203268" y="486789"/>
                    <a:pt x="201693" y="489641"/>
                    <a:pt x="200433" y="492809"/>
                  </a:cubicBezTo>
                  <a:cubicBezTo>
                    <a:pt x="199488" y="495343"/>
                    <a:pt x="196022" y="494393"/>
                    <a:pt x="196967" y="491858"/>
                  </a:cubicBezTo>
                  <a:cubicBezTo>
                    <a:pt x="197912" y="488374"/>
                    <a:pt x="200117" y="484888"/>
                    <a:pt x="201693" y="481720"/>
                  </a:cubicBezTo>
                  <a:close/>
                  <a:moveTo>
                    <a:pt x="190150" y="473588"/>
                  </a:moveTo>
                  <a:cubicBezTo>
                    <a:pt x="190814" y="472618"/>
                    <a:pt x="192808" y="472942"/>
                    <a:pt x="192476" y="474560"/>
                  </a:cubicBezTo>
                  <a:cubicBezTo>
                    <a:pt x="189817" y="482974"/>
                    <a:pt x="185164" y="490741"/>
                    <a:pt x="181176" y="498508"/>
                  </a:cubicBezTo>
                  <a:cubicBezTo>
                    <a:pt x="180179" y="501097"/>
                    <a:pt x="175859" y="498832"/>
                    <a:pt x="177188" y="496242"/>
                  </a:cubicBezTo>
                  <a:cubicBezTo>
                    <a:pt x="181509" y="488799"/>
                    <a:pt x="186826" y="481679"/>
                    <a:pt x="190150" y="473588"/>
                  </a:cubicBezTo>
                  <a:close/>
                  <a:moveTo>
                    <a:pt x="183637" y="457423"/>
                  </a:moveTo>
                  <a:cubicBezTo>
                    <a:pt x="184295" y="456776"/>
                    <a:pt x="185612" y="457423"/>
                    <a:pt x="184954" y="458394"/>
                  </a:cubicBezTo>
                  <a:cubicBezTo>
                    <a:pt x="178370" y="472629"/>
                    <a:pt x="167837" y="484922"/>
                    <a:pt x="158620" y="497539"/>
                  </a:cubicBezTo>
                  <a:cubicBezTo>
                    <a:pt x="156316" y="501097"/>
                    <a:pt x="151378" y="497215"/>
                    <a:pt x="154011" y="493980"/>
                  </a:cubicBezTo>
                  <a:cubicBezTo>
                    <a:pt x="164545" y="482334"/>
                    <a:pt x="174420" y="470364"/>
                    <a:pt x="183637" y="457423"/>
                  </a:cubicBezTo>
                  <a:close/>
                  <a:moveTo>
                    <a:pt x="788182" y="449093"/>
                  </a:moveTo>
                  <a:lnTo>
                    <a:pt x="788182" y="457166"/>
                  </a:lnTo>
                  <a:lnTo>
                    <a:pt x="757950" y="472018"/>
                  </a:lnTo>
                  <a:cubicBezTo>
                    <a:pt x="746305" y="475704"/>
                    <a:pt x="734129" y="477567"/>
                    <a:pt x="722198" y="477081"/>
                  </a:cubicBezTo>
                  <a:cubicBezTo>
                    <a:pt x="720236" y="477081"/>
                    <a:pt x="720236" y="474489"/>
                    <a:pt x="722198" y="474165"/>
                  </a:cubicBezTo>
                  <a:cubicBezTo>
                    <a:pt x="741648" y="472869"/>
                    <a:pt x="764202" y="466631"/>
                    <a:pt x="781935" y="455128"/>
                  </a:cubicBezTo>
                  <a:close/>
                  <a:moveTo>
                    <a:pt x="170665" y="448425"/>
                  </a:moveTo>
                  <a:cubicBezTo>
                    <a:pt x="171491" y="449002"/>
                    <a:pt x="171987" y="450156"/>
                    <a:pt x="171326" y="451310"/>
                  </a:cubicBezTo>
                  <a:cubicBezTo>
                    <a:pt x="161405" y="468122"/>
                    <a:pt x="147516" y="482299"/>
                    <a:pt x="135941" y="497794"/>
                  </a:cubicBezTo>
                  <a:cubicBezTo>
                    <a:pt x="133626" y="501090"/>
                    <a:pt x="128335" y="497794"/>
                    <a:pt x="130981" y="494826"/>
                  </a:cubicBezTo>
                  <a:cubicBezTo>
                    <a:pt x="142886" y="479332"/>
                    <a:pt x="157437" y="465815"/>
                    <a:pt x="168019" y="449002"/>
                  </a:cubicBezTo>
                  <a:cubicBezTo>
                    <a:pt x="168681" y="447848"/>
                    <a:pt x="169838" y="447848"/>
                    <a:pt x="170665" y="448425"/>
                  </a:cubicBezTo>
                  <a:close/>
                  <a:moveTo>
                    <a:pt x="161089" y="436470"/>
                  </a:moveTo>
                  <a:cubicBezTo>
                    <a:pt x="162065" y="435173"/>
                    <a:pt x="164014" y="437118"/>
                    <a:pt x="163039" y="438091"/>
                  </a:cubicBezTo>
                  <a:cubicBezTo>
                    <a:pt x="147768" y="456896"/>
                    <a:pt x="132498" y="475052"/>
                    <a:pt x="117877" y="493857"/>
                  </a:cubicBezTo>
                  <a:cubicBezTo>
                    <a:pt x="115927" y="496776"/>
                    <a:pt x="111054" y="494181"/>
                    <a:pt x="113328" y="491264"/>
                  </a:cubicBezTo>
                  <a:cubicBezTo>
                    <a:pt x="126324" y="470838"/>
                    <a:pt x="145169" y="454302"/>
                    <a:pt x="161089" y="436470"/>
                  </a:cubicBezTo>
                  <a:close/>
                  <a:moveTo>
                    <a:pt x="149608" y="422213"/>
                  </a:moveTo>
                  <a:cubicBezTo>
                    <a:pt x="133863" y="445627"/>
                    <a:pt x="115165" y="467089"/>
                    <a:pt x="97779" y="489203"/>
                  </a:cubicBezTo>
                  <a:cubicBezTo>
                    <a:pt x="95154" y="492455"/>
                    <a:pt x="90891" y="488877"/>
                    <a:pt x="93515" y="485951"/>
                  </a:cubicBezTo>
                  <a:cubicBezTo>
                    <a:pt x="111885" y="464813"/>
                    <a:pt x="133206" y="445301"/>
                    <a:pt x="149608" y="422213"/>
                  </a:cubicBezTo>
                  <a:close/>
                  <a:moveTo>
                    <a:pt x="578836" y="413682"/>
                  </a:moveTo>
                  <a:cubicBezTo>
                    <a:pt x="580599" y="413519"/>
                    <a:pt x="582567" y="414581"/>
                    <a:pt x="582894" y="417031"/>
                  </a:cubicBezTo>
                  <a:cubicBezTo>
                    <a:pt x="584534" y="434346"/>
                    <a:pt x="583879" y="459176"/>
                    <a:pt x="569448" y="471264"/>
                  </a:cubicBezTo>
                  <a:cubicBezTo>
                    <a:pt x="556002" y="482372"/>
                    <a:pt x="535997" y="480411"/>
                    <a:pt x="520255" y="479105"/>
                  </a:cubicBezTo>
                  <a:cubicBezTo>
                    <a:pt x="518615" y="479105"/>
                    <a:pt x="518615" y="476818"/>
                    <a:pt x="520255" y="476818"/>
                  </a:cubicBezTo>
                  <a:cubicBezTo>
                    <a:pt x="534357" y="475511"/>
                    <a:pt x="553707" y="477144"/>
                    <a:pt x="565185" y="467017"/>
                  </a:cubicBezTo>
                  <a:cubicBezTo>
                    <a:pt x="577976" y="455908"/>
                    <a:pt x="578303" y="433366"/>
                    <a:pt x="576007" y="417684"/>
                  </a:cubicBezTo>
                  <a:cubicBezTo>
                    <a:pt x="575515" y="415234"/>
                    <a:pt x="577073" y="413846"/>
                    <a:pt x="578836" y="413682"/>
                  </a:cubicBezTo>
                  <a:close/>
                  <a:moveTo>
                    <a:pt x="733845" y="407811"/>
                  </a:moveTo>
                  <a:cubicBezTo>
                    <a:pt x="734978" y="407523"/>
                    <a:pt x="736353" y="408016"/>
                    <a:pt x="736838" y="409663"/>
                  </a:cubicBezTo>
                  <a:cubicBezTo>
                    <a:pt x="740075" y="419208"/>
                    <a:pt x="734897" y="429742"/>
                    <a:pt x="730366" y="438301"/>
                  </a:cubicBezTo>
                  <a:cubicBezTo>
                    <a:pt x="726806" y="445214"/>
                    <a:pt x="721952" y="451468"/>
                    <a:pt x="713860" y="452126"/>
                  </a:cubicBezTo>
                  <a:cubicBezTo>
                    <a:pt x="711919" y="452126"/>
                    <a:pt x="711595" y="449163"/>
                    <a:pt x="713214" y="448835"/>
                  </a:cubicBezTo>
                  <a:cubicBezTo>
                    <a:pt x="721304" y="447518"/>
                    <a:pt x="724865" y="439289"/>
                    <a:pt x="727777" y="432376"/>
                  </a:cubicBezTo>
                  <a:cubicBezTo>
                    <a:pt x="730366" y="425793"/>
                    <a:pt x="734573" y="418221"/>
                    <a:pt x="732308" y="410650"/>
                  </a:cubicBezTo>
                  <a:cubicBezTo>
                    <a:pt x="731822" y="409168"/>
                    <a:pt x="732713" y="408099"/>
                    <a:pt x="733845" y="407811"/>
                  </a:cubicBezTo>
                  <a:close/>
                  <a:moveTo>
                    <a:pt x="140361" y="401131"/>
                  </a:moveTo>
                  <a:cubicBezTo>
                    <a:pt x="142331" y="399170"/>
                    <a:pt x="145288" y="402111"/>
                    <a:pt x="143317" y="404399"/>
                  </a:cubicBezTo>
                  <a:cubicBezTo>
                    <a:pt x="131492" y="418452"/>
                    <a:pt x="119668" y="433158"/>
                    <a:pt x="107187" y="446557"/>
                  </a:cubicBezTo>
                  <a:cubicBezTo>
                    <a:pt x="101274" y="453092"/>
                    <a:pt x="95362" y="459955"/>
                    <a:pt x="89778" y="466491"/>
                  </a:cubicBezTo>
                  <a:cubicBezTo>
                    <a:pt x="85180" y="471720"/>
                    <a:pt x="81896" y="478257"/>
                    <a:pt x="75984" y="482178"/>
                  </a:cubicBezTo>
                  <a:cubicBezTo>
                    <a:pt x="73027" y="483812"/>
                    <a:pt x="70728" y="479891"/>
                    <a:pt x="72699" y="477603"/>
                  </a:cubicBezTo>
                  <a:cubicBezTo>
                    <a:pt x="94377" y="451459"/>
                    <a:pt x="118026" y="426948"/>
                    <a:pt x="140361" y="401131"/>
                  </a:cubicBezTo>
                  <a:close/>
                  <a:moveTo>
                    <a:pt x="593766" y="396530"/>
                  </a:moveTo>
                  <a:cubicBezTo>
                    <a:pt x="595278" y="396161"/>
                    <a:pt x="596913" y="396817"/>
                    <a:pt x="597240" y="398787"/>
                  </a:cubicBezTo>
                  <a:cubicBezTo>
                    <a:pt x="599856" y="417162"/>
                    <a:pt x="601817" y="435866"/>
                    <a:pt x="600509" y="454898"/>
                  </a:cubicBezTo>
                  <a:cubicBezTo>
                    <a:pt x="599528" y="466382"/>
                    <a:pt x="597894" y="478195"/>
                    <a:pt x="588413" y="485414"/>
                  </a:cubicBezTo>
                  <a:cubicBezTo>
                    <a:pt x="576644" y="494274"/>
                    <a:pt x="558008" y="494602"/>
                    <a:pt x="543951" y="496242"/>
                  </a:cubicBezTo>
                  <a:cubicBezTo>
                    <a:pt x="525642" y="498211"/>
                    <a:pt x="507988" y="498211"/>
                    <a:pt x="489680" y="494602"/>
                  </a:cubicBezTo>
                  <a:cubicBezTo>
                    <a:pt x="488372" y="494274"/>
                    <a:pt x="488700" y="491648"/>
                    <a:pt x="490007" y="491977"/>
                  </a:cubicBezTo>
                  <a:cubicBezTo>
                    <a:pt x="506354" y="493290"/>
                    <a:pt x="522046" y="493617"/>
                    <a:pt x="538066" y="491648"/>
                  </a:cubicBezTo>
                  <a:cubicBezTo>
                    <a:pt x="552124" y="490008"/>
                    <a:pt x="570759" y="489680"/>
                    <a:pt x="582855" y="482133"/>
                  </a:cubicBezTo>
                  <a:cubicBezTo>
                    <a:pt x="593971" y="474914"/>
                    <a:pt x="594625" y="459819"/>
                    <a:pt x="594952" y="447678"/>
                  </a:cubicBezTo>
                  <a:cubicBezTo>
                    <a:pt x="595606" y="431599"/>
                    <a:pt x="592990" y="416177"/>
                    <a:pt x="591028" y="400427"/>
                  </a:cubicBezTo>
                  <a:cubicBezTo>
                    <a:pt x="590865" y="398294"/>
                    <a:pt x="592255" y="396900"/>
                    <a:pt x="593766" y="396530"/>
                  </a:cubicBezTo>
                  <a:close/>
                  <a:moveTo>
                    <a:pt x="131463" y="385751"/>
                  </a:moveTo>
                  <a:cubicBezTo>
                    <a:pt x="132121" y="384768"/>
                    <a:pt x="133766" y="386080"/>
                    <a:pt x="132779" y="387063"/>
                  </a:cubicBezTo>
                  <a:cubicBezTo>
                    <a:pt x="121923" y="399523"/>
                    <a:pt x="110738" y="411655"/>
                    <a:pt x="100869" y="424770"/>
                  </a:cubicBezTo>
                  <a:cubicBezTo>
                    <a:pt x="92644" y="434935"/>
                    <a:pt x="85408" y="447067"/>
                    <a:pt x="75538" y="455592"/>
                  </a:cubicBezTo>
                  <a:cubicBezTo>
                    <a:pt x="72907" y="457888"/>
                    <a:pt x="69288" y="454281"/>
                    <a:pt x="71590" y="451657"/>
                  </a:cubicBezTo>
                  <a:cubicBezTo>
                    <a:pt x="91329" y="429361"/>
                    <a:pt x="110738" y="407065"/>
                    <a:pt x="131463" y="385751"/>
                  </a:cubicBezTo>
                  <a:close/>
                  <a:moveTo>
                    <a:pt x="117682" y="373450"/>
                  </a:moveTo>
                  <a:cubicBezTo>
                    <a:pt x="119313" y="371806"/>
                    <a:pt x="122247" y="374436"/>
                    <a:pt x="120291" y="376408"/>
                  </a:cubicBezTo>
                  <a:cubicBezTo>
                    <a:pt x="104640" y="392516"/>
                    <a:pt x="90945" y="411582"/>
                    <a:pt x="76924" y="429334"/>
                  </a:cubicBezTo>
                  <a:cubicBezTo>
                    <a:pt x="74967" y="431964"/>
                    <a:pt x="70728" y="429334"/>
                    <a:pt x="72684" y="426704"/>
                  </a:cubicBezTo>
                  <a:cubicBezTo>
                    <a:pt x="79858" y="416842"/>
                    <a:pt x="88010" y="407638"/>
                    <a:pt x="95836" y="398434"/>
                  </a:cubicBezTo>
                  <a:cubicBezTo>
                    <a:pt x="103010" y="390215"/>
                    <a:pt x="109530" y="381010"/>
                    <a:pt x="117682" y="373450"/>
                  </a:cubicBezTo>
                  <a:close/>
                  <a:moveTo>
                    <a:pt x="707352" y="365516"/>
                  </a:moveTo>
                  <a:cubicBezTo>
                    <a:pt x="708261" y="364606"/>
                    <a:pt x="709777" y="364606"/>
                    <a:pt x="710383" y="365516"/>
                  </a:cubicBezTo>
                  <a:cubicBezTo>
                    <a:pt x="711293" y="366425"/>
                    <a:pt x="711293" y="367638"/>
                    <a:pt x="710383" y="368547"/>
                  </a:cubicBezTo>
                  <a:cubicBezTo>
                    <a:pt x="710383" y="368850"/>
                    <a:pt x="710080" y="368850"/>
                    <a:pt x="710080" y="369153"/>
                  </a:cubicBezTo>
                  <a:cubicBezTo>
                    <a:pt x="709777" y="369456"/>
                    <a:pt x="709474" y="369760"/>
                    <a:pt x="708867" y="370063"/>
                  </a:cubicBezTo>
                  <a:cubicBezTo>
                    <a:pt x="707655" y="370063"/>
                    <a:pt x="706443" y="369456"/>
                    <a:pt x="706139" y="368244"/>
                  </a:cubicBezTo>
                  <a:cubicBezTo>
                    <a:pt x="705836" y="367335"/>
                    <a:pt x="706443" y="366425"/>
                    <a:pt x="707049" y="365819"/>
                  </a:cubicBezTo>
                  <a:cubicBezTo>
                    <a:pt x="707352" y="365516"/>
                    <a:pt x="707352" y="365516"/>
                    <a:pt x="707352" y="365516"/>
                  </a:cubicBezTo>
                  <a:close/>
                  <a:moveTo>
                    <a:pt x="104887" y="358248"/>
                  </a:moveTo>
                  <a:cubicBezTo>
                    <a:pt x="107158" y="355966"/>
                    <a:pt x="110728" y="359553"/>
                    <a:pt x="108456" y="361835"/>
                  </a:cubicBezTo>
                  <a:cubicBezTo>
                    <a:pt x="96773" y="376182"/>
                    <a:pt x="82818" y="389225"/>
                    <a:pt x="72107" y="404224"/>
                  </a:cubicBezTo>
                  <a:cubicBezTo>
                    <a:pt x="70161" y="407486"/>
                    <a:pt x="64968" y="404551"/>
                    <a:pt x="67239" y="401290"/>
                  </a:cubicBezTo>
                  <a:cubicBezTo>
                    <a:pt x="71783" y="393139"/>
                    <a:pt x="79248" y="386617"/>
                    <a:pt x="85414" y="379769"/>
                  </a:cubicBezTo>
                  <a:cubicBezTo>
                    <a:pt x="92229" y="372922"/>
                    <a:pt x="98720" y="365422"/>
                    <a:pt x="104887" y="358248"/>
                  </a:cubicBezTo>
                  <a:close/>
                  <a:moveTo>
                    <a:pt x="703932" y="358182"/>
                  </a:moveTo>
                  <a:cubicBezTo>
                    <a:pt x="705218" y="358921"/>
                    <a:pt x="706075" y="360399"/>
                    <a:pt x="705218" y="361877"/>
                  </a:cubicBezTo>
                  <a:cubicBezTo>
                    <a:pt x="703504" y="365162"/>
                    <a:pt x="701790" y="368117"/>
                    <a:pt x="700075" y="371073"/>
                  </a:cubicBezTo>
                  <a:cubicBezTo>
                    <a:pt x="698018" y="374358"/>
                    <a:pt x="692874" y="371073"/>
                    <a:pt x="694931" y="368117"/>
                  </a:cubicBezTo>
                  <a:cubicBezTo>
                    <a:pt x="696646" y="365162"/>
                    <a:pt x="698360" y="362205"/>
                    <a:pt x="700075" y="358921"/>
                  </a:cubicBezTo>
                  <a:cubicBezTo>
                    <a:pt x="700932" y="357443"/>
                    <a:pt x="702647" y="357443"/>
                    <a:pt x="703932" y="358182"/>
                  </a:cubicBezTo>
                  <a:close/>
                  <a:moveTo>
                    <a:pt x="691576" y="356324"/>
                  </a:moveTo>
                  <a:cubicBezTo>
                    <a:pt x="692544" y="356897"/>
                    <a:pt x="693134" y="358125"/>
                    <a:pt x="692291" y="359434"/>
                  </a:cubicBezTo>
                  <a:cubicBezTo>
                    <a:pt x="689932" y="364344"/>
                    <a:pt x="687236" y="369908"/>
                    <a:pt x="683865" y="373835"/>
                  </a:cubicBezTo>
                  <a:cubicBezTo>
                    <a:pt x="682180" y="375799"/>
                    <a:pt x="678472" y="373835"/>
                    <a:pt x="679484" y="371217"/>
                  </a:cubicBezTo>
                  <a:cubicBezTo>
                    <a:pt x="681843" y="366308"/>
                    <a:pt x="685550" y="361725"/>
                    <a:pt x="688584" y="357142"/>
                  </a:cubicBezTo>
                  <a:cubicBezTo>
                    <a:pt x="689258" y="355833"/>
                    <a:pt x="690606" y="355752"/>
                    <a:pt x="691576" y="356324"/>
                  </a:cubicBezTo>
                  <a:close/>
                  <a:moveTo>
                    <a:pt x="684657" y="340328"/>
                  </a:moveTo>
                  <a:cubicBezTo>
                    <a:pt x="685632" y="338683"/>
                    <a:pt x="688229" y="340328"/>
                    <a:pt x="686930" y="341642"/>
                  </a:cubicBezTo>
                  <a:cubicBezTo>
                    <a:pt x="678487" y="353810"/>
                    <a:pt x="668745" y="364662"/>
                    <a:pt x="661277" y="377158"/>
                  </a:cubicBezTo>
                  <a:cubicBezTo>
                    <a:pt x="659653" y="380119"/>
                    <a:pt x="655431" y="377488"/>
                    <a:pt x="657055" y="374857"/>
                  </a:cubicBezTo>
                  <a:cubicBezTo>
                    <a:pt x="665498" y="362689"/>
                    <a:pt x="675890" y="352166"/>
                    <a:pt x="684657" y="340328"/>
                  </a:cubicBezTo>
                  <a:close/>
                  <a:moveTo>
                    <a:pt x="675704" y="323183"/>
                  </a:moveTo>
                  <a:cubicBezTo>
                    <a:pt x="676738" y="323750"/>
                    <a:pt x="677317" y="324965"/>
                    <a:pt x="676489" y="326259"/>
                  </a:cubicBezTo>
                  <a:cubicBezTo>
                    <a:pt x="664584" y="341803"/>
                    <a:pt x="652017" y="357023"/>
                    <a:pt x="640442" y="373213"/>
                  </a:cubicBezTo>
                  <a:cubicBezTo>
                    <a:pt x="638458" y="375804"/>
                    <a:pt x="633828" y="373213"/>
                    <a:pt x="635812" y="370299"/>
                  </a:cubicBezTo>
                  <a:cubicBezTo>
                    <a:pt x="646725" y="353784"/>
                    <a:pt x="660285" y="339212"/>
                    <a:pt x="672190" y="323993"/>
                  </a:cubicBezTo>
                  <a:cubicBezTo>
                    <a:pt x="673182" y="322698"/>
                    <a:pt x="674670" y="322617"/>
                    <a:pt x="675704" y="323183"/>
                  </a:cubicBezTo>
                  <a:close/>
                  <a:moveTo>
                    <a:pt x="670331" y="303183"/>
                  </a:moveTo>
                  <a:cubicBezTo>
                    <a:pt x="671647" y="301239"/>
                    <a:pt x="675265" y="303183"/>
                    <a:pt x="673949" y="305451"/>
                  </a:cubicBezTo>
                  <a:cubicBezTo>
                    <a:pt x="663426" y="321005"/>
                    <a:pt x="651258" y="335911"/>
                    <a:pt x="639747" y="350168"/>
                  </a:cubicBezTo>
                  <a:cubicBezTo>
                    <a:pt x="637774" y="352761"/>
                    <a:pt x="633828" y="350493"/>
                    <a:pt x="635473" y="347900"/>
                  </a:cubicBezTo>
                  <a:cubicBezTo>
                    <a:pt x="646654" y="332994"/>
                    <a:pt x="659480" y="318737"/>
                    <a:pt x="670331" y="303183"/>
                  </a:cubicBezTo>
                  <a:close/>
                  <a:moveTo>
                    <a:pt x="319613" y="294091"/>
                  </a:moveTo>
                  <a:cubicBezTo>
                    <a:pt x="319285" y="294417"/>
                    <a:pt x="318630" y="294417"/>
                    <a:pt x="317976" y="294417"/>
                  </a:cubicBezTo>
                  <a:cubicBezTo>
                    <a:pt x="316666" y="294417"/>
                    <a:pt x="315030" y="294744"/>
                    <a:pt x="313721" y="295398"/>
                  </a:cubicBezTo>
                  <a:cubicBezTo>
                    <a:pt x="310775" y="297032"/>
                    <a:pt x="308157" y="300628"/>
                    <a:pt x="306848" y="303895"/>
                  </a:cubicBezTo>
                  <a:cubicBezTo>
                    <a:pt x="306193" y="304876"/>
                    <a:pt x="305865" y="305530"/>
                    <a:pt x="304884" y="306183"/>
                  </a:cubicBezTo>
                  <a:cubicBezTo>
                    <a:pt x="304884" y="307818"/>
                    <a:pt x="305538" y="309778"/>
                    <a:pt x="307174" y="311413"/>
                  </a:cubicBezTo>
                  <a:cubicBezTo>
                    <a:pt x="310448" y="315008"/>
                    <a:pt x="318630" y="320565"/>
                    <a:pt x="323213" y="315662"/>
                  </a:cubicBezTo>
                  <a:cubicBezTo>
                    <a:pt x="327468" y="311087"/>
                    <a:pt x="329431" y="301935"/>
                    <a:pt x="324523" y="297032"/>
                  </a:cubicBezTo>
                  <a:cubicBezTo>
                    <a:pt x="322886" y="295398"/>
                    <a:pt x="321249" y="294417"/>
                    <a:pt x="319613" y="294091"/>
                  </a:cubicBezTo>
                  <a:close/>
                  <a:moveTo>
                    <a:pt x="427593" y="293585"/>
                  </a:moveTo>
                  <a:cubicBezTo>
                    <a:pt x="424049" y="293911"/>
                    <a:pt x="418247" y="294887"/>
                    <a:pt x="414380" y="296840"/>
                  </a:cubicBezTo>
                  <a:cubicBezTo>
                    <a:pt x="413736" y="297817"/>
                    <a:pt x="413414" y="298142"/>
                    <a:pt x="412769" y="299119"/>
                  </a:cubicBezTo>
                  <a:cubicBezTo>
                    <a:pt x="412447" y="301072"/>
                    <a:pt x="410835" y="301724"/>
                    <a:pt x="409223" y="302374"/>
                  </a:cubicBezTo>
                  <a:cubicBezTo>
                    <a:pt x="409223" y="302374"/>
                    <a:pt x="409223" y="302700"/>
                    <a:pt x="409223" y="303351"/>
                  </a:cubicBezTo>
                  <a:cubicBezTo>
                    <a:pt x="407612" y="311489"/>
                    <a:pt x="415991" y="320277"/>
                    <a:pt x="424693" y="318324"/>
                  </a:cubicBezTo>
                  <a:cubicBezTo>
                    <a:pt x="433716" y="316697"/>
                    <a:pt x="437262" y="305955"/>
                    <a:pt x="432427" y="298142"/>
                  </a:cubicBezTo>
                  <a:cubicBezTo>
                    <a:pt x="431138" y="296190"/>
                    <a:pt x="429527" y="294887"/>
                    <a:pt x="427593" y="293585"/>
                  </a:cubicBezTo>
                  <a:close/>
                  <a:moveTo>
                    <a:pt x="218670" y="289025"/>
                  </a:moveTo>
                  <a:cubicBezTo>
                    <a:pt x="217344" y="289025"/>
                    <a:pt x="216017" y="289025"/>
                    <a:pt x="215023" y="289682"/>
                  </a:cubicBezTo>
                  <a:cubicBezTo>
                    <a:pt x="212701" y="290337"/>
                    <a:pt x="210713" y="291979"/>
                    <a:pt x="209055" y="293947"/>
                  </a:cubicBezTo>
                  <a:cubicBezTo>
                    <a:pt x="206071" y="297557"/>
                    <a:pt x="203418" y="302807"/>
                    <a:pt x="203750" y="308057"/>
                  </a:cubicBezTo>
                  <a:cubicBezTo>
                    <a:pt x="203750" y="313963"/>
                    <a:pt x="208060" y="315604"/>
                    <a:pt x="212038" y="319541"/>
                  </a:cubicBezTo>
                  <a:cubicBezTo>
                    <a:pt x="212370" y="319870"/>
                    <a:pt x="212370" y="320198"/>
                    <a:pt x="212701" y="320526"/>
                  </a:cubicBezTo>
                  <a:cubicBezTo>
                    <a:pt x="218007" y="321511"/>
                    <a:pt x="223974" y="319214"/>
                    <a:pt x="226627" y="313963"/>
                  </a:cubicBezTo>
                  <a:cubicBezTo>
                    <a:pt x="229942" y="308057"/>
                    <a:pt x="229942" y="301822"/>
                    <a:pt x="226296" y="296244"/>
                  </a:cubicBezTo>
                  <a:cubicBezTo>
                    <a:pt x="224637" y="293947"/>
                    <a:pt x="221985" y="290010"/>
                    <a:pt x="218670" y="289025"/>
                  </a:cubicBezTo>
                  <a:close/>
                  <a:moveTo>
                    <a:pt x="311758" y="286246"/>
                  </a:moveTo>
                  <a:cubicBezTo>
                    <a:pt x="317649" y="283958"/>
                    <a:pt x="325177" y="285266"/>
                    <a:pt x="330086" y="290168"/>
                  </a:cubicBezTo>
                  <a:cubicBezTo>
                    <a:pt x="338269" y="298993"/>
                    <a:pt x="338269" y="315989"/>
                    <a:pt x="327141" y="323179"/>
                  </a:cubicBezTo>
                  <a:cubicBezTo>
                    <a:pt x="316994" y="329717"/>
                    <a:pt x="302592" y="322526"/>
                    <a:pt x="298010" y="312066"/>
                  </a:cubicBezTo>
                  <a:cubicBezTo>
                    <a:pt x="295392" y="306183"/>
                    <a:pt x="297356" y="300300"/>
                    <a:pt x="300956" y="295724"/>
                  </a:cubicBezTo>
                  <a:cubicBezTo>
                    <a:pt x="303575" y="291803"/>
                    <a:pt x="306848" y="288208"/>
                    <a:pt x="311758" y="286246"/>
                  </a:cubicBezTo>
                  <a:close/>
                  <a:moveTo>
                    <a:pt x="420181" y="283169"/>
                  </a:moveTo>
                  <a:cubicBezTo>
                    <a:pt x="427271" y="282518"/>
                    <a:pt x="434361" y="286098"/>
                    <a:pt x="438551" y="291632"/>
                  </a:cubicBezTo>
                  <a:cubicBezTo>
                    <a:pt x="446285" y="303025"/>
                    <a:pt x="443385" y="321580"/>
                    <a:pt x="428882" y="325811"/>
                  </a:cubicBezTo>
                  <a:cubicBezTo>
                    <a:pt x="416636" y="329717"/>
                    <a:pt x="400523" y="319953"/>
                    <a:pt x="400845" y="305955"/>
                  </a:cubicBezTo>
                  <a:cubicBezTo>
                    <a:pt x="400845" y="301072"/>
                    <a:pt x="402456" y="297492"/>
                    <a:pt x="404712" y="294887"/>
                  </a:cubicBezTo>
                  <a:cubicBezTo>
                    <a:pt x="407612" y="288377"/>
                    <a:pt x="412769" y="283494"/>
                    <a:pt x="420181" y="283169"/>
                  </a:cubicBezTo>
                  <a:close/>
                  <a:moveTo>
                    <a:pt x="220162" y="281806"/>
                  </a:moveTo>
                  <a:cubicBezTo>
                    <a:pt x="224306" y="282872"/>
                    <a:pt x="228119" y="285744"/>
                    <a:pt x="230937" y="289682"/>
                  </a:cubicBezTo>
                  <a:cubicBezTo>
                    <a:pt x="236904" y="297557"/>
                    <a:pt x="238894" y="306745"/>
                    <a:pt x="234916" y="315933"/>
                  </a:cubicBezTo>
                  <a:cubicBezTo>
                    <a:pt x="231269" y="323808"/>
                    <a:pt x="222980" y="329714"/>
                    <a:pt x="214028" y="329386"/>
                  </a:cubicBezTo>
                  <a:cubicBezTo>
                    <a:pt x="205408" y="328401"/>
                    <a:pt x="195793" y="323480"/>
                    <a:pt x="194467" y="313963"/>
                  </a:cubicBezTo>
                  <a:cubicBezTo>
                    <a:pt x="193141" y="305760"/>
                    <a:pt x="195461" y="296573"/>
                    <a:pt x="201098" y="290010"/>
                  </a:cubicBezTo>
                  <a:cubicBezTo>
                    <a:pt x="202755" y="288041"/>
                    <a:pt x="204745" y="286400"/>
                    <a:pt x="206734" y="285416"/>
                  </a:cubicBezTo>
                  <a:cubicBezTo>
                    <a:pt x="207065" y="285416"/>
                    <a:pt x="207397" y="285088"/>
                    <a:pt x="207397" y="284759"/>
                  </a:cubicBezTo>
                  <a:cubicBezTo>
                    <a:pt x="211541" y="281478"/>
                    <a:pt x="216017" y="280740"/>
                    <a:pt x="220162" y="281806"/>
                  </a:cubicBezTo>
                  <a:close/>
                  <a:moveTo>
                    <a:pt x="674411" y="280158"/>
                  </a:moveTo>
                  <a:cubicBezTo>
                    <a:pt x="675394" y="280811"/>
                    <a:pt x="676050" y="282119"/>
                    <a:pt x="675394" y="283425"/>
                  </a:cubicBezTo>
                  <a:cubicBezTo>
                    <a:pt x="662941" y="306294"/>
                    <a:pt x="645573" y="326550"/>
                    <a:pt x="628534" y="346151"/>
                  </a:cubicBezTo>
                  <a:cubicBezTo>
                    <a:pt x="626567" y="348438"/>
                    <a:pt x="622307" y="345171"/>
                    <a:pt x="624274" y="342884"/>
                  </a:cubicBezTo>
                  <a:cubicBezTo>
                    <a:pt x="640003" y="321976"/>
                    <a:pt x="658354" y="304007"/>
                    <a:pt x="671462" y="280811"/>
                  </a:cubicBezTo>
                  <a:cubicBezTo>
                    <a:pt x="672117" y="279505"/>
                    <a:pt x="673428" y="279505"/>
                    <a:pt x="674411" y="280158"/>
                  </a:cubicBezTo>
                  <a:close/>
                  <a:moveTo>
                    <a:pt x="669984" y="267162"/>
                  </a:moveTo>
                  <a:cubicBezTo>
                    <a:pt x="670975" y="267777"/>
                    <a:pt x="671554" y="269007"/>
                    <a:pt x="670728" y="270155"/>
                  </a:cubicBezTo>
                  <a:cubicBezTo>
                    <a:pt x="659484" y="287869"/>
                    <a:pt x="647248" y="305584"/>
                    <a:pt x="633358" y="321657"/>
                  </a:cubicBezTo>
                  <a:cubicBezTo>
                    <a:pt x="631704" y="323953"/>
                    <a:pt x="628066" y="321001"/>
                    <a:pt x="629720" y="318705"/>
                  </a:cubicBezTo>
                  <a:cubicBezTo>
                    <a:pt x="641625" y="301319"/>
                    <a:pt x="654854" y="285245"/>
                    <a:pt x="666760" y="267859"/>
                  </a:cubicBezTo>
                  <a:cubicBezTo>
                    <a:pt x="667586" y="266547"/>
                    <a:pt x="668991" y="266547"/>
                    <a:pt x="669984" y="267162"/>
                  </a:cubicBezTo>
                  <a:close/>
                  <a:moveTo>
                    <a:pt x="674724" y="236724"/>
                  </a:moveTo>
                  <a:cubicBezTo>
                    <a:pt x="675575" y="237301"/>
                    <a:pt x="676061" y="238456"/>
                    <a:pt x="675412" y="239610"/>
                  </a:cubicBezTo>
                  <a:cubicBezTo>
                    <a:pt x="662775" y="261703"/>
                    <a:pt x="647222" y="282478"/>
                    <a:pt x="631668" y="302262"/>
                  </a:cubicBezTo>
                  <a:cubicBezTo>
                    <a:pt x="629724" y="305231"/>
                    <a:pt x="625187" y="302593"/>
                    <a:pt x="627131" y="299624"/>
                  </a:cubicBezTo>
                  <a:cubicBezTo>
                    <a:pt x="641389" y="278190"/>
                    <a:pt x="658563" y="259065"/>
                    <a:pt x="671848" y="237301"/>
                  </a:cubicBezTo>
                  <a:cubicBezTo>
                    <a:pt x="672658" y="236147"/>
                    <a:pt x="673874" y="236147"/>
                    <a:pt x="674724" y="236724"/>
                  </a:cubicBezTo>
                  <a:close/>
                  <a:moveTo>
                    <a:pt x="672663" y="221884"/>
                  </a:moveTo>
                  <a:cubicBezTo>
                    <a:pt x="673313" y="220591"/>
                    <a:pt x="675266" y="221884"/>
                    <a:pt x="674616" y="223178"/>
                  </a:cubicBezTo>
                  <a:cubicBezTo>
                    <a:pt x="663548" y="243233"/>
                    <a:pt x="648900" y="262640"/>
                    <a:pt x="632950" y="279137"/>
                  </a:cubicBezTo>
                  <a:cubicBezTo>
                    <a:pt x="631321" y="280753"/>
                    <a:pt x="628066" y="278166"/>
                    <a:pt x="629694" y="276548"/>
                  </a:cubicBezTo>
                  <a:cubicBezTo>
                    <a:pt x="643366" y="257788"/>
                    <a:pt x="660293" y="241615"/>
                    <a:pt x="672663" y="221884"/>
                  </a:cubicBezTo>
                  <a:close/>
                  <a:moveTo>
                    <a:pt x="687157" y="187669"/>
                  </a:moveTo>
                  <a:cubicBezTo>
                    <a:pt x="688473" y="186027"/>
                    <a:pt x="691105" y="187341"/>
                    <a:pt x="689788" y="189312"/>
                  </a:cubicBezTo>
                  <a:cubicBezTo>
                    <a:pt x="681893" y="201464"/>
                    <a:pt x="672024" y="211975"/>
                    <a:pt x="662156" y="223142"/>
                  </a:cubicBezTo>
                  <a:cubicBezTo>
                    <a:pt x="652286" y="234638"/>
                    <a:pt x="643075" y="247119"/>
                    <a:pt x="632220" y="258288"/>
                  </a:cubicBezTo>
                  <a:cubicBezTo>
                    <a:pt x="630246" y="260586"/>
                    <a:pt x="626627" y="257630"/>
                    <a:pt x="628601" y="255003"/>
                  </a:cubicBezTo>
                  <a:cubicBezTo>
                    <a:pt x="646694" y="231354"/>
                    <a:pt x="670051" y="211975"/>
                    <a:pt x="687157" y="187669"/>
                  </a:cubicBezTo>
                  <a:close/>
                  <a:moveTo>
                    <a:pt x="676173" y="167835"/>
                  </a:moveTo>
                  <a:cubicBezTo>
                    <a:pt x="677792" y="165866"/>
                    <a:pt x="681030" y="167835"/>
                    <a:pt x="679734" y="169805"/>
                  </a:cubicBezTo>
                  <a:cubicBezTo>
                    <a:pt x="664839" y="191467"/>
                    <a:pt x="648648" y="212145"/>
                    <a:pt x="633428" y="233151"/>
                  </a:cubicBezTo>
                  <a:cubicBezTo>
                    <a:pt x="631162" y="236104"/>
                    <a:pt x="626628" y="233151"/>
                    <a:pt x="628571" y="230197"/>
                  </a:cubicBezTo>
                  <a:cubicBezTo>
                    <a:pt x="642819" y="208206"/>
                    <a:pt x="661277" y="189170"/>
                    <a:pt x="676173" y="167835"/>
                  </a:cubicBezTo>
                  <a:close/>
                  <a:moveTo>
                    <a:pt x="499512" y="109319"/>
                  </a:moveTo>
                  <a:cubicBezTo>
                    <a:pt x="446262" y="108011"/>
                    <a:pt x="393011" y="108992"/>
                    <a:pt x="339761" y="109646"/>
                  </a:cubicBezTo>
                  <a:cubicBezTo>
                    <a:pt x="286838" y="110300"/>
                    <a:pt x="233915" y="109646"/>
                    <a:pt x="181318" y="111607"/>
                  </a:cubicBezTo>
                  <a:cubicBezTo>
                    <a:pt x="154530" y="112915"/>
                    <a:pt x="128069" y="114550"/>
                    <a:pt x="101281" y="118474"/>
                  </a:cubicBezTo>
                  <a:cubicBezTo>
                    <a:pt x="89193" y="120108"/>
                    <a:pt x="76453" y="121743"/>
                    <a:pt x="64365" y="125013"/>
                  </a:cubicBezTo>
                  <a:cubicBezTo>
                    <a:pt x="56525" y="127301"/>
                    <a:pt x="45417" y="129917"/>
                    <a:pt x="41171" y="137764"/>
                  </a:cubicBezTo>
                  <a:cubicBezTo>
                    <a:pt x="33003" y="152478"/>
                    <a:pt x="37577" y="171440"/>
                    <a:pt x="37904" y="187135"/>
                  </a:cubicBezTo>
                  <a:cubicBezTo>
                    <a:pt x="38230" y="212964"/>
                    <a:pt x="41171" y="238140"/>
                    <a:pt x="43458" y="263643"/>
                  </a:cubicBezTo>
                  <a:cubicBezTo>
                    <a:pt x="45744" y="289472"/>
                    <a:pt x="46070" y="315629"/>
                    <a:pt x="46398" y="341458"/>
                  </a:cubicBezTo>
                  <a:cubicBezTo>
                    <a:pt x="46724" y="367615"/>
                    <a:pt x="48031" y="393445"/>
                    <a:pt x="48031" y="419274"/>
                  </a:cubicBezTo>
                  <a:cubicBezTo>
                    <a:pt x="48031" y="432680"/>
                    <a:pt x="48031" y="446085"/>
                    <a:pt x="48031" y="459490"/>
                  </a:cubicBezTo>
                  <a:cubicBezTo>
                    <a:pt x="48031" y="472569"/>
                    <a:pt x="46724" y="483358"/>
                    <a:pt x="52931" y="494802"/>
                  </a:cubicBezTo>
                  <a:cubicBezTo>
                    <a:pt x="57831" y="503630"/>
                    <a:pt x="61752" y="509188"/>
                    <a:pt x="71879" y="512457"/>
                  </a:cubicBezTo>
                  <a:cubicBezTo>
                    <a:pt x="80046" y="515399"/>
                    <a:pt x="88867" y="517688"/>
                    <a:pt x="97687" y="518670"/>
                  </a:cubicBezTo>
                  <a:cubicBezTo>
                    <a:pt x="122515" y="521285"/>
                    <a:pt x="147344" y="519977"/>
                    <a:pt x="172171" y="519977"/>
                  </a:cubicBezTo>
                  <a:cubicBezTo>
                    <a:pt x="185566" y="519650"/>
                    <a:pt x="199286" y="519977"/>
                    <a:pt x="212354" y="517688"/>
                  </a:cubicBezTo>
                  <a:cubicBezTo>
                    <a:pt x="223462" y="515727"/>
                    <a:pt x="233915" y="513111"/>
                    <a:pt x="245023" y="513765"/>
                  </a:cubicBezTo>
                  <a:cubicBezTo>
                    <a:pt x="247636" y="514092"/>
                    <a:pt x="250576" y="515727"/>
                    <a:pt x="251230" y="518670"/>
                  </a:cubicBezTo>
                  <a:cubicBezTo>
                    <a:pt x="253843" y="537633"/>
                    <a:pt x="262664" y="558231"/>
                    <a:pt x="275404" y="572617"/>
                  </a:cubicBezTo>
                  <a:cubicBezTo>
                    <a:pt x="282265" y="580138"/>
                    <a:pt x="291739" y="586023"/>
                    <a:pt x="300233" y="590600"/>
                  </a:cubicBezTo>
                  <a:cubicBezTo>
                    <a:pt x="305786" y="593216"/>
                    <a:pt x="311013" y="596159"/>
                    <a:pt x="316893" y="598120"/>
                  </a:cubicBezTo>
                  <a:cubicBezTo>
                    <a:pt x="308073" y="587003"/>
                    <a:pt x="304806" y="570328"/>
                    <a:pt x="304153" y="557250"/>
                  </a:cubicBezTo>
                  <a:cubicBezTo>
                    <a:pt x="304153" y="546460"/>
                    <a:pt x="305132" y="537306"/>
                    <a:pt x="308399" y="527170"/>
                  </a:cubicBezTo>
                  <a:cubicBezTo>
                    <a:pt x="310033" y="520958"/>
                    <a:pt x="311666" y="514746"/>
                    <a:pt x="319180" y="514419"/>
                  </a:cubicBezTo>
                  <a:cubicBezTo>
                    <a:pt x="343028" y="514092"/>
                    <a:pt x="366876" y="514746"/>
                    <a:pt x="391051" y="514419"/>
                  </a:cubicBezTo>
                  <a:cubicBezTo>
                    <a:pt x="417839" y="514419"/>
                    <a:pt x="444301" y="513765"/>
                    <a:pt x="470763" y="512784"/>
                  </a:cubicBezTo>
                  <a:cubicBezTo>
                    <a:pt x="497225" y="511803"/>
                    <a:pt x="524013" y="511149"/>
                    <a:pt x="550474" y="509188"/>
                  </a:cubicBezTo>
                  <a:cubicBezTo>
                    <a:pt x="557988" y="508534"/>
                    <a:pt x="565502" y="507880"/>
                    <a:pt x="573015" y="507553"/>
                  </a:cubicBezTo>
                  <a:cubicBezTo>
                    <a:pt x="578242" y="507226"/>
                    <a:pt x="586736" y="506572"/>
                    <a:pt x="590984" y="502648"/>
                  </a:cubicBezTo>
                  <a:cubicBezTo>
                    <a:pt x="597517" y="496763"/>
                    <a:pt x="600457" y="488262"/>
                    <a:pt x="602090" y="480088"/>
                  </a:cubicBezTo>
                  <a:cubicBezTo>
                    <a:pt x="611564" y="432026"/>
                    <a:pt x="600131" y="383309"/>
                    <a:pt x="600784" y="334919"/>
                  </a:cubicBezTo>
                  <a:cubicBezTo>
                    <a:pt x="601110" y="321514"/>
                    <a:pt x="604377" y="308436"/>
                    <a:pt x="605030" y="294704"/>
                  </a:cubicBezTo>
                  <a:cubicBezTo>
                    <a:pt x="606011" y="282279"/>
                    <a:pt x="605357" y="269528"/>
                    <a:pt x="605030" y="257104"/>
                  </a:cubicBezTo>
                  <a:cubicBezTo>
                    <a:pt x="604051" y="229966"/>
                    <a:pt x="601437" y="203483"/>
                    <a:pt x="598824" y="176999"/>
                  </a:cubicBezTo>
                  <a:cubicBezTo>
                    <a:pt x="597844" y="165229"/>
                    <a:pt x="598170" y="152804"/>
                    <a:pt x="595230" y="141688"/>
                  </a:cubicBezTo>
                  <a:cubicBezTo>
                    <a:pt x="592617" y="130898"/>
                    <a:pt x="585430" y="122724"/>
                    <a:pt x="576283" y="116839"/>
                  </a:cubicBezTo>
                  <a:cubicBezTo>
                    <a:pt x="564522" y="109319"/>
                    <a:pt x="550801" y="110627"/>
                    <a:pt x="537406" y="109972"/>
                  </a:cubicBezTo>
                  <a:cubicBezTo>
                    <a:pt x="524666" y="109646"/>
                    <a:pt x="511925" y="109319"/>
                    <a:pt x="499512" y="109319"/>
                  </a:cubicBezTo>
                  <a:close/>
                  <a:moveTo>
                    <a:pt x="141177" y="91628"/>
                  </a:moveTo>
                  <a:cubicBezTo>
                    <a:pt x="145097" y="90978"/>
                    <a:pt x="146730" y="97160"/>
                    <a:pt x="142810" y="97486"/>
                  </a:cubicBezTo>
                  <a:cubicBezTo>
                    <a:pt x="121250" y="100414"/>
                    <a:pt x="99036" y="99763"/>
                    <a:pt x="77804" y="103669"/>
                  </a:cubicBezTo>
                  <a:cubicBezTo>
                    <a:pt x="68003" y="105621"/>
                    <a:pt x="57550" y="107573"/>
                    <a:pt x="48076" y="111478"/>
                  </a:cubicBezTo>
                  <a:cubicBezTo>
                    <a:pt x="39583" y="114732"/>
                    <a:pt x="29456" y="117986"/>
                    <a:pt x="25536" y="126771"/>
                  </a:cubicBezTo>
                  <a:cubicBezTo>
                    <a:pt x="18023" y="143366"/>
                    <a:pt x="20637" y="163540"/>
                    <a:pt x="20637" y="181111"/>
                  </a:cubicBezTo>
                  <a:cubicBezTo>
                    <a:pt x="21290" y="202261"/>
                    <a:pt x="22924" y="223086"/>
                    <a:pt x="21616" y="244236"/>
                  </a:cubicBezTo>
                  <a:cubicBezTo>
                    <a:pt x="21616" y="246189"/>
                    <a:pt x="19003" y="245864"/>
                    <a:pt x="19003" y="244236"/>
                  </a:cubicBezTo>
                  <a:cubicBezTo>
                    <a:pt x="16717" y="219507"/>
                    <a:pt x="15410" y="194778"/>
                    <a:pt x="14756" y="170373"/>
                  </a:cubicBezTo>
                  <a:cubicBezTo>
                    <a:pt x="14430" y="153127"/>
                    <a:pt x="13123" y="134580"/>
                    <a:pt x="22596" y="119612"/>
                  </a:cubicBezTo>
                  <a:cubicBezTo>
                    <a:pt x="26517" y="113104"/>
                    <a:pt x="35663" y="109525"/>
                    <a:pt x="42197" y="106922"/>
                  </a:cubicBezTo>
                  <a:cubicBezTo>
                    <a:pt x="51343" y="103343"/>
                    <a:pt x="61143" y="100739"/>
                    <a:pt x="70617" y="99113"/>
                  </a:cubicBezTo>
                  <a:cubicBezTo>
                    <a:pt x="93810" y="94232"/>
                    <a:pt x="117984" y="94558"/>
                    <a:pt x="141177" y="91628"/>
                  </a:cubicBezTo>
                  <a:close/>
                  <a:moveTo>
                    <a:pt x="76399" y="86200"/>
                  </a:moveTo>
                  <a:cubicBezTo>
                    <a:pt x="80299" y="85216"/>
                    <a:pt x="81924" y="91445"/>
                    <a:pt x="78024" y="92757"/>
                  </a:cubicBezTo>
                  <a:cubicBezTo>
                    <a:pt x="58523" y="98002"/>
                    <a:pt x="19846" y="98986"/>
                    <a:pt x="13022" y="123245"/>
                  </a:cubicBezTo>
                  <a:cubicBezTo>
                    <a:pt x="9121" y="136687"/>
                    <a:pt x="5871" y="151440"/>
                    <a:pt x="6196" y="165209"/>
                  </a:cubicBezTo>
                  <a:cubicBezTo>
                    <a:pt x="6521" y="178323"/>
                    <a:pt x="8471" y="191108"/>
                    <a:pt x="7496" y="203894"/>
                  </a:cubicBezTo>
                  <a:cubicBezTo>
                    <a:pt x="7496" y="205862"/>
                    <a:pt x="4896" y="205533"/>
                    <a:pt x="4571" y="203894"/>
                  </a:cubicBezTo>
                  <a:cubicBezTo>
                    <a:pt x="3271" y="188158"/>
                    <a:pt x="-1279" y="171766"/>
                    <a:pt x="346" y="156030"/>
                  </a:cubicBezTo>
                  <a:cubicBezTo>
                    <a:pt x="996" y="148817"/>
                    <a:pt x="2621" y="141932"/>
                    <a:pt x="4246" y="135048"/>
                  </a:cubicBezTo>
                  <a:cubicBezTo>
                    <a:pt x="5547" y="129147"/>
                    <a:pt x="6196" y="122262"/>
                    <a:pt x="9446" y="116689"/>
                  </a:cubicBezTo>
                  <a:cubicBezTo>
                    <a:pt x="22446" y="93413"/>
                    <a:pt x="53973" y="92757"/>
                    <a:pt x="76399" y="86200"/>
                  </a:cubicBezTo>
                  <a:close/>
                  <a:moveTo>
                    <a:pt x="420798" y="47323"/>
                  </a:moveTo>
                  <a:cubicBezTo>
                    <a:pt x="420798" y="46333"/>
                    <a:pt x="422429" y="46663"/>
                    <a:pt x="422429" y="47653"/>
                  </a:cubicBezTo>
                  <a:cubicBezTo>
                    <a:pt x="422756" y="55904"/>
                    <a:pt x="424060" y="63825"/>
                    <a:pt x="423408" y="72076"/>
                  </a:cubicBezTo>
                  <a:cubicBezTo>
                    <a:pt x="423408" y="77687"/>
                    <a:pt x="421124" y="83627"/>
                    <a:pt x="422103" y="89238"/>
                  </a:cubicBezTo>
                  <a:cubicBezTo>
                    <a:pt x="422429" y="89568"/>
                    <a:pt x="422429" y="89568"/>
                    <a:pt x="422429" y="89568"/>
                  </a:cubicBezTo>
                  <a:cubicBezTo>
                    <a:pt x="446248" y="87918"/>
                    <a:pt x="470394" y="88908"/>
                    <a:pt x="494539" y="87918"/>
                  </a:cubicBezTo>
                  <a:cubicBezTo>
                    <a:pt x="498128" y="87918"/>
                    <a:pt x="497802" y="93528"/>
                    <a:pt x="494539" y="93528"/>
                  </a:cubicBezTo>
                  <a:cubicBezTo>
                    <a:pt x="470394" y="92538"/>
                    <a:pt x="445596" y="93528"/>
                    <a:pt x="421450" y="91548"/>
                  </a:cubicBezTo>
                  <a:cubicBezTo>
                    <a:pt x="420145" y="93198"/>
                    <a:pt x="417535" y="93198"/>
                    <a:pt x="416883" y="90558"/>
                  </a:cubicBezTo>
                  <a:cubicBezTo>
                    <a:pt x="414925" y="84617"/>
                    <a:pt x="417862" y="78016"/>
                    <a:pt x="418187" y="72076"/>
                  </a:cubicBezTo>
                  <a:cubicBezTo>
                    <a:pt x="419166" y="63825"/>
                    <a:pt x="419166" y="55574"/>
                    <a:pt x="420798" y="47323"/>
                  </a:cubicBezTo>
                  <a:close/>
                  <a:moveTo>
                    <a:pt x="435044" y="44366"/>
                  </a:moveTo>
                  <a:cubicBezTo>
                    <a:pt x="436359" y="44366"/>
                    <a:pt x="437675" y="45280"/>
                    <a:pt x="437675" y="47107"/>
                  </a:cubicBezTo>
                  <a:cubicBezTo>
                    <a:pt x="438004" y="53422"/>
                    <a:pt x="438004" y="60069"/>
                    <a:pt x="437346" y="66383"/>
                  </a:cubicBezTo>
                  <a:cubicBezTo>
                    <a:pt x="437017" y="68710"/>
                    <a:pt x="436359" y="71036"/>
                    <a:pt x="436359" y="73363"/>
                  </a:cubicBezTo>
                  <a:cubicBezTo>
                    <a:pt x="436688" y="77018"/>
                    <a:pt x="440306" y="75689"/>
                    <a:pt x="441951" y="76021"/>
                  </a:cubicBezTo>
                  <a:cubicBezTo>
                    <a:pt x="455766" y="76354"/>
                    <a:pt x="468922" y="77683"/>
                    <a:pt x="482408" y="77683"/>
                  </a:cubicBezTo>
                  <a:cubicBezTo>
                    <a:pt x="483724" y="77683"/>
                    <a:pt x="483724" y="80010"/>
                    <a:pt x="482408" y="80010"/>
                  </a:cubicBezTo>
                  <a:cubicBezTo>
                    <a:pt x="472870" y="80010"/>
                    <a:pt x="463002" y="81339"/>
                    <a:pt x="453134" y="81339"/>
                  </a:cubicBezTo>
                  <a:cubicBezTo>
                    <a:pt x="449187" y="81339"/>
                    <a:pt x="444911" y="81007"/>
                    <a:pt x="440635" y="81339"/>
                  </a:cubicBezTo>
                  <a:cubicBezTo>
                    <a:pt x="438332" y="81339"/>
                    <a:pt x="436030" y="82004"/>
                    <a:pt x="434057" y="81007"/>
                  </a:cubicBezTo>
                  <a:cubicBezTo>
                    <a:pt x="430767" y="78680"/>
                    <a:pt x="431425" y="73030"/>
                    <a:pt x="431754" y="69707"/>
                  </a:cubicBezTo>
                  <a:cubicBezTo>
                    <a:pt x="432412" y="62063"/>
                    <a:pt x="432084" y="54751"/>
                    <a:pt x="432412" y="47107"/>
                  </a:cubicBezTo>
                  <a:cubicBezTo>
                    <a:pt x="432412" y="45280"/>
                    <a:pt x="433728" y="44366"/>
                    <a:pt x="435044" y="44366"/>
                  </a:cubicBezTo>
                  <a:close/>
                  <a:moveTo>
                    <a:pt x="585430" y="1750"/>
                  </a:moveTo>
                  <a:cubicBezTo>
                    <a:pt x="638353" y="115"/>
                    <a:pt x="691603" y="-1193"/>
                    <a:pt x="744198" y="1750"/>
                  </a:cubicBezTo>
                  <a:lnTo>
                    <a:pt x="788182" y="3021"/>
                  </a:lnTo>
                  <a:lnTo>
                    <a:pt x="788182" y="13538"/>
                  </a:lnTo>
                  <a:lnTo>
                    <a:pt x="753673" y="12539"/>
                  </a:lnTo>
                  <a:cubicBezTo>
                    <a:pt x="700750" y="9596"/>
                    <a:pt x="647500" y="10578"/>
                    <a:pt x="594577" y="11885"/>
                  </a:cubicBezTo>
                  <a:cubicBezTo>
                    <a:pt x="568442" y="12539"/>
                    <a:pt x="542307" y="14174"/>
                    <a:pt x="516172" y="15482"/>
                  </a:cubicBezTo>
                  <a:cubicBezTo>
                    <a:pt x="494938" y="16463"/>
                    <a:pt x="473377" y="16136"/>
                    <a:pt x="452142" y="17444"/>
                  </a:cubicBezTo>
                  <a:cubicBezTo>
                    <a:pt x="441361" y="17771"/>
                    <a:pt x="417839" y="18752"/>
                    <a:pt x="413266" y="31503"/>
                  </a:cubicBezTo>
                  <a:cubicBezTo>
                    <a:pt x="409672" y="41639"/>
                    <a:pt x="411959" y="55044"/>
                    <a:pt x="413266" y="65507"/>
                  </a:cubicBezTo>
                  <a:cubicBezTo>
                    <a:pt x="414572" y="75969"/>
                    <a:pt x="411632" y="86432"/>
                    <a:pt x="411305" y="96895"/>
                  </a:cubicBezTo>
                  <a:cubicBezTo>
                    <a:pt x="445934" y="96568"/>
                    <a:pt x="480563" y="96895"/>
                    <a:pt x="515192" y="97875"/>
                  </a:cubicBezTo>
                  <a:cubicBezTo>
                    <a:pt x="529240" y="98203"/>
                    <a:pt x="542960" y="98529"/>
                    <a:pt x="556681" y="98856"/>
                  </a:cubicBezTo>
                  <a:cubicBezTo>
                    <a:pt x="567135" y="98856"/>
                    <a:pt x="576609" y="100818"/>
                    <a:pt x="585430" y="107030"/>
                  </a:cubicBezTo>
                  <a:cubicBezTo>
                    <a:pt x="593270" y="112915"/>
                    <a:pt x="600784" y="120762"/>
                    <a:pt x="604377" y="129917"/>
                  </a:cubicBezTo>
                  <a:cubicBezTo>
                    <a:pt x="607971" y="138418"/>
                    <a:pt x="608624" y="147900"/>
                    <a:pt x="609278" y="156728"/>
                  </a:cubicBezTo>
                  <a:cubicBezTo>
                    <a:pt x="610911" y="182884"/>
                    <a:pt x="613851" y="208714"/>
                    <a:pt x="615811" y="234543"/>
                  </a:cubicBezTo>
                  <a:cubicBezTo>
                    <a:pt x="617118" y="260373"/>
                    <a:pt x="619078" y="286857"/>
                    <a:pt x="614504" y="312359"/>
                  </a:cubicBezTo>
                  <a:cubicBezTo>
                    <a:pt x="610258" y="338189"/>
                    <a:pt x="614178" y="363691"/>
                    <a:pt x="615158" y="389848"/>
                  </a:cubicBezTo>
                  <a:cubicBezTo>
                    <a:pt x="615158" y="390829"/>
                    <a:pt x="615158" y="391483"/>
                    <a:pt x="615158" y="392464"/>
                  </a:cubicBezTo>
                  <a:cubicBezTo>
                    <a:pt x="638353" y="392464"/>
                    <a:pt x="661220" y="392137"/>
                    <a:pt x="684089" y="391156"/>
                  </a:cubicBezTo>
                  <a:lnTo>
                    <a:pt x="684757" y="391130"/>
                  </a:lnTo>
                  <a:lnTo>
                    <a:pt x="719861" y="389766"/>
                  </a:lnTo>
                  <a:cubicBezTo>
                    <a:pt x="731866" y="389440"/>
                    <a:pt x="743872" y="389522"/>
                    <a:pt x="755633" y="390829"/>
                  </a:cubicBezTo>
                  <a:cubicBezTo>
                    <a:pt x="757920" y="390829"/>
                    <a:pt x="760207" y="392464"/>
                    <a:pt x="760207" y="395406"/>
                  </a:cubicBezTo>
                  <a:cubicBezTo>
                    <a:pt x="758573" y="414370"/>
                    <a:pt x="758573" y="434641"/>
                    <a:pt x="749426" y="450662"/>
                  </a:cubicBezTo>
                  <a:cubicBezTo>
                    <a:pt x="761840" y="447066"/>
                    <a:pt x="774254" y="443142"/>
                    <a:pt x="782747" y="434969"/>
                  </a:cubicBezTo>
                  <a:lnTo>
                    <a:pt x="788182" y="423422"/>
                  </a:lnTo>
                  <a:lnTo>
                    <a:pt x="788182" y="445073"/>
                  </a:lnTo>
                  <a:lnTo>
                    <a:pt x="763882" y="457815"/>
                  </a:lnTo>
                  <a:cubicBezTo>
                    <a:pt x="754000" y="461125"/>
                    <a:pt x="743709" y="463577"/>
                    <a:pt x="734072" y="467010"/>
                  </a:cubicBezTo>
                  <a:cubicBezTo>
                    <a:pt x="728191" y="469299"/>
                    <a:pt x="725251" y="460144"/>
                    <a:pt x="729825" y="457202"/>
                  </a:cubicBezTo>
                  <a:cubicBezTo>
                    <a:pt x="749426" y="444450"/>
                    <a:pt x="752039" y="421236"/>
                    <a:pt x="751060" y="399984"/>
                  </a:cubicBezTo>
                  <a:cubicBezTo>
                    <a:pt x="729171" y="401945"/>
                    <a:pt x="706304" y="401291"/>
                    <a:pt x="684089" y="402273"/>
                  </a:cubicBezTo>
                  <a:lnTo>
                    <a:pt x="674136" y="402560"/>
                  </a:lnTo>
                  <a:lnTo>
                    <a:pt x="616138" y="404234"/>
                  </a:lnTo>
                  <a:cubicBezTo>
                    <a:pt x="617118" y="424506"/>
                    <a:pt x="618098" y="445431"/>
                    <a:pt x="615485" y="465376"/>
                  </a:cubicBezTo>
                  <a:lnTo>
                    <a:pt x="615421" y="465743"/>
                  </a:lnTo>
                  <a:lnTo>
                    <a:pt x="611279" y="489938"/>
                  </a:lnTo>
                  <a:cubicBezTo>
                    <a:pt x="608951" y="498153"/>
                    <a:pt x="605194" y="505754"/>
                    <a:pt x="598497" y="510823"/>
                  </a:cubicBezTo>
                  <a:cubicBezTo>
                    <a:pt x="590003" y="517035"/>
                    <a:pt x="579876" y="518016"/>
                    <a:pt x="569748" y="518670"/>
                  </a:cubicBezTo>
                  <a:cubicBezTo>
                    <a:pt x="556681" y="519650"/>
                    <a:pt x="543941" y="519977"/>
                    <a:pt x="531199" y="520958"/>
                  </a:cubicBezTo>
                  <a:cubicBezTo>
                    <a:pt x="477950" y="524228"/>
                    <a:pt x="425026" y="525535"/>
                    <a:pt x="371777" y="525535"/>
                  </a:cubicBezTo>
                  <a:cubicBezTo>
                    <a:pt x="357729" y="525535"/>
                    <a:pt x="343681" y="526189"/>
                    <a:pt x="329961" y="525535"/>
                  </a:cubicBezTo>
                  <a:cubicBezTo>
                    <a:pt x="327021" y="525209"/>
                    <a:pt x="322447" y="523901"/>
                    <a:pt x="319507" y="524555"/>
                  </a:cubicBezTo>
                  <a:cubicBezTo>
                    <a:pt x="320486" y="524555"/>
                    <a:pt x="318527" y="527170"/>
                    <a:pt x="318527" y="528151"/>
                  </a:cubicBezTo>
                  <a:cubicBezTo>
                    <a:pt x="317546" y="530440"/>
                    <a:pt x="316567" y="532728"/>
                    <a:pt x="316240" y="535017"/>
                  </a:cubicBezTo>
                  <a:cubicBezTo>
                    <a:pt x="312973" y="546788"/>
                    <a:pt x="312647" y="560846"/>
                    <a:pt x="314934" y="572617"/>
                  </a:cubicBezTo>
                  <a:cubicBezTo>
                    <a:pt x="317220" y="582099"/>
                    <a:pt x="322120" y="595177"/>
                    <a:pt x="330614" y="601389"/>
                  </a:cubicBezTo>
                  <a:cubicBezTo>
                    <a:pt x="334534" y="603352"/>
                    <a:pt x="333881" y="610545"/>
                    <a:pt x="328327" y="610217"/>
                  </a:cubicBezTo>
                  <a:cubicBezTo>
                    <a:pt x="317220" y="609891"/>
                    <a:pt x="307419" y="604986"/>
                    <a:pt x="297619" y="600082"/>
                  </a:cubicBezTo>
                  <a:cubicBezTo>
                    <a:pt x="287491" y="594850"/>
                    <a:pt x="278671" y="588965"/>
                    <a:pt x="269850" y="581445"/>
                  </a:cubicBezTo>
                  <a:cubicBezTo>
                    <a:pt x="253843" y="568367"/>
                    <a:pt x="244369" y="547114"/>
                    <a:pt x="239795" y="527170"/>
                  </a:cubicBezTo>
                  <a:cubicBezTo>
                    <a:pt x="231628" y="527498"/>
                    <a:pt x="223788" y="529785"/>
                    <a:pt x="215947" y="531094"/>
                  </a:cubicBezTo>
                  <a:cubicBezTo>
                    <a:pt x="206147" y="532074"/>
                    <a:pt x="196673" y="533056"/>
                    <a:pt x="186872" y="533382"/>
                  </a:cubicBezTo>
                  <a:cubicBezTo>
                    <a:pt x="166944" y="534037"/>
                    <a:pt x="147017" y="534037"/>
                    <a:pt x="127089" y="534037"/>
                  </a:cubicBezTo>
                  <a:cubicBezTo>
                    <a:pt x="109774" y="534037"/>
                    <a:pt x="92460" y="533056"/>
                    <a:pt x="75800" y="528151"/>
                  </a:cubicBezTo>
                  <a:cubicBezTo>
                    <a:pt x="64692" y="525209"/>
                    <a:pt x="50971" y="519977"/>
                    <a:pt x="45091" y="509188"/>
                  </a:cubicBezTo>
                  <a:cubicBezTo>
                    <a:pt x="40191" y="500360"/>
                    <a:pt x="34637" y="491205"/>
                    <a:pt x="34311" y="481069"/>
                  </a:cubicBezTo>
                  <a:cubicBezTo>
                    <a:pt x="33656" y="468645"/>
                    <a:pt x="34637" y="456220"/>
                    <a:pt x="34637" y="443796"/>
                  </a:cubicBezTo>
                  <a:cubicBezTo>
                    <a:pt x="34964" y="417966"/>
                    <a:pt x="34311" y="392137"/>
                    <a:pt x="33656" y="366308"/>
                  </a:cubicBezTo>
                  <a:cubicBezTo>
                    <a:pt x="33330" y="340477"/>
                    <a:pt x="33656" y="314321"/>
                    <a:pt x="32350" y="288491"/>
                  </a:cubicBezTo>
                  <a:cubicBezTo>
                    <a:pt x="31370" y="262335"/>
                    <a:pt x="27123" y="236505"/>
                    <a:pt x="25490" y="210349"/>
                  </a:cubicBezTo>
                  <a:cubicBezTo>
                    <a:pt x="25163" y="199886"/>
                    <a:pt x="25163" y="189096"/>
                    <a:pt x="24509" y="178307"/>
                  </a:cubicBezTo>
                  <a:cubicBezTo>
                    <a:pt x="24183" y="169806"/>
                    <a:pt x="23203" y="161632"/>
                    <a:pt x="24183" y="153131"/>
                  </a:cubicBezTo>
                  <a:cubicBezTo>
                    <a:pt x="24836" y="145285"/>
                    <a:pt x="26143" y="136129"/>
                    <a:pt x="31370" y="129590"/>
                  </a:cubicBezTo>
                  <a:cubicBezTo>
                    <a:pt x="36270" y="122724"/>
                    <a:pt x="42477" y="119454"/>
                    <a:pt x="49991" y="116512"/>
                  </a:cubicBezTo>
                  <a:cubicBezTo>
                    <a:pt x="71879" y="108665"/>
                    <a:pt x="95400" y="106049"/>
                    <a:pt x="118595" y="103433"/>
                  </a:cubicBezTo>
                  <a:cubicBezTo>
                    <a:pt x="144730" y="100818"/>
                    <a:pt x="170865" y="99510"/>
                    <a:pt x="197327" y="98529"/>
                  </a:cubicBezTo>
                  <a:cubicBezTo>
                    <a:pt x="250250" y="97549"/>
                    <a:pt x="303173" y="97875"/>
                    <a:pt x="356096" y="97549"/>
                  </a:cubicBezTo>
                  <a:cubicBezTo>
                    <a:pt x="371124" y="97221"/>
                    <a:pt x="386478" y="96895"/>
                    <a:pt x="401832" y="96895"/>
                  </a:cubicBezTo>
                  <a:cubicBezTo>
                    <a:pt x="401505" y="83489"/>
                    <a:pt x="402811" y="70084"/>
                    <a:pt x="401505" y="56679"/>
                  </a:cubicBezTo>
                  <a:cubicBezTo>
                    <a:pt x="400525" y="46543"/>
                    <a:pt x="398238" y="33464"/>
                    <a:pt x="404119" y="24310"/>
                  </a:cubicBezTo>
                  <a:cubicBezTo>
                    <a:pt x="413266" y="10578"/>
                    <a:pt x="431561" y="7635"/>
                    <a:pt x="446915" y="6654"/>
                  </a:cubicBezTo>
                  <a:cubicBezTo>
                    <a:pt x="466842" y="5674"/>
                    <a:pt x="487097" y="6327"/>
                    <a:pt x="507025" y="5346"/>
                  </a:cubicBezTo>
                  <a:cubicBezTo>
                    <a:pt x="533160" y="4366"/>
                    <a:pt x="559295" y="2731"/>
                    <a:pt x="585430" y="175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36BD8D2-FA8E-C74E-93D1-B9646E49D4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08112" y="1455953"/>
              <a:ext cx="483889" cy="614224"/>
            </a:xfrm>
            <a:custGeom>
              <a:avLst/>
              <a:gdLst>
                <a:gd name="connsiteX0" fmla="*/ 15318 w 483889"/>
                <a:gd name="connsiteY0" fmla="*/ 533424 h 614224"/>
                <a:gd name="connsiteX1" fmla="*/ 31356 w 483889"/>
                <a:gd name="connsiteY1" fmla="*/ 555239 h 614224"/>
                <a:gd name="connsiteX2" fmla="*/ 53940 w 483889"/>
                <a:gd name="connsiteY2" fmla="*/ 574775 h 614224"/>
                <a:gd name="connsiteX3" fmla="*/ 109255 w 483889"/>
                <a:gd name="connsiteY3" fmla="*/ 600498 h 614224"/>
                <a:gd name="connsiteX4" fmla="*/ 107618 w 483889"/>
                <a:gd name="connsiteY4" fmla="*/ 606358 h 614224"/>
                <a:gd name="connsiteX5" fmla="*/ 48375 w 483889"/>
                <a:gd name="connsiteY5" fmla="*/ 576728 h 614224"/>
                <a:gd name="connsiteX6" fmla="*/ 25465 w 483889"/>
                <a:gd name="connsiteY6" fmla="*/ 555239 h 614224"/>
                <a:gd name="connsiteX7" fmla="*/ 13681 w 483889"/>
                <a:gd name="connsiteY7" fmla="*/ 535052 h 614224"/>
                <a:gd name="connsiteX8" fmla="*/ 15318 w 483889"/>
                <a:gd name="connsiteY8" fmla="*/ 533424 h 614224"/>
                <a:gd name="connsiteX9" fmla="*/ 139071 w 483889"/>
                <a:gd name="connsiteY9" fmla="*/ 512147 h 614224"/>
                <a:gd name="connsiteX10" fmla="*/ 137104 w 483889"/>
                <a:gd name="connsiteY10" fmla="*/ 512789 h 614224"/>
                <a:gd name="connsiteX11" fmla="*/ 135792 w 483889"/>
                <a:gd name="connsiteY11" fmla="*/ 513433 h 614224"/>
                <a:gd name="connsiteX12" fmla="*/ 135137 w 483889"/>
                <a:gd name="connsiteY12" fmla="*/ 513754 h 614224"/>
                <a:gd name="connsiteX13" fmla="*/ 126285 w 483889"/>
                <a:gd name="connsiteY13" fmla="*/ 525322 h 614224"/>
                <a:gd name="connsiteX14" fmla="*/ 140710 w 483889"/>
                <a:gd name="connsiteY14" fmla="*/ 542676 h 614224"/>
                <a:gd name="connsiteX15" fmla="*/ 155463 w 483889"/>
                <a:gd name="connsiteY15" fmla="*/ 524359 h 614224"/>
                <a:gd name="connsiteX16" fmla="*/ 139071 w 483889"/>
                <a:gd name="connsiteY16" fmla="*/ 512147 h 614224"/>
                <a:gd name="connsiteX17" fmla="*/ 141694 w 483889"/>
                <a:gd name="connsiteY17" fmla="*/ 508612 h 614224"/>
                <a:gd name="connsiteX18" fmla="*/ 146284 w 483889"/>
                <a:gd name="connsiteY18" fmla="*/ 509897 h 614224"/>
                <a:gd name="connsiteX19" fmla="*/ 159069 w 483889"/>
                <a:gd name="connsiteY19" fmla="*/ 523394 h 614224"/>
                <a:gd name="connsiteX20" fmla="*/ 140710 w 483889"/>
                <a:gd name="connsiteY20" fmla="*/ 546210 h 614224"/>
                <a:gd name="connsiteX21" fmla="*/ 123335 w 483889"/>
                <a:gd name="connsiteY21" fmla="*/ 523073 h 614224"/>
                <a:gd name="connsiteX22" fmla="*/ 133826 w 483889"/>
                <a:gd name="connsiteY22" fmla="*/ 510541 h 614224"/>
                <a:gd name="connsiteX23" fmla="*/ 134153 w 483889"/>
                <a:gd name="connsiteY23" fmla="*/ 510541 h 614224"/>
                <a:gd name="connsiteX24" fmla="*/ 141694 w 483889"/>
                <a:gd name="connsiteY24" fmla="*/ 508612 h 614224"/>
                <a:gd name="connsiteX25" fmla="*/ 1044 w 483889"/>
                <a:gd name="connsiteY25" fmla="*/ 486228 h 614224"/>
                <a:gd name="connsiteX26" fmla="*/ 30418 w 483889"/>
                <a:gd name="connsiteY26" fmla="*/ 540097 h 614224"/>
                <a:gd name="connsiteX27" fmla="*/ 78394 w 483889"/>
                <a:gd name="connsiteY27" fmla="*/ 578949 h 614224"/>
                <a:gd name="connsiteX28" fmla="*/ 202742 w 483889"/>
                <a:gd name="connsiteY28" fmla="*/ 609638 h 614224"/>
                <a:gd name="connsiteX29" fmla="*/ 202416 w 483889"/>
                <a:gd name="connsiteY29" fmla="*/ 614209 h 614224"/>
                <a:gd name="connsiteX30" fmla="*/ 131920 w 483889"/>
                <a:gd name="connsiteY30" fmla="*/ 601476 h 614224"/>
                <a:gd name="connsiteX31" fmla="*/ 72194 w 483889"/>
                <a:gd name="connsiteY31" fmla="*/ 581234 h 614224"/>
                <a:gd name="connsiteX32" fmla="*/ 29112 w 483889"/>
                <a:gd name="connsiteY32" fmla="*/ 545974 h 614224"/>
                <a:gd name="connsiteX33" fmla="*/ 65 w 483889"/>
                <a:gd name="connsiteY33" fmla="*/ 486555 h 614224"/>
                <a:gd name="connsiteX34" fmla="*/ 1044 w 483889"/>
                <a:gd name="connsiteY34" fmla="*/ 486228 h 614224"/>
                <a:gd name="connsiteX35" fmla="*/ 89336 w 483889"/>
                <a:gd name="connsiteY35" fmla="*/ 458920 h 614224"/>
                <a:gd name="connsiteX36" fmla="*/ 73340 w 483889"/>
                <a:gd name="connsiteY36" fmla="*/ 467483 h 614224"/>
                <a:gd name="connsiteX37" fmla="*/ 65507 w 483889"/>
                <a:gd name="connsiteY37" fmla="*/ 482305 h 614224"/>
                <a:gd name="connsiteX38" fmla="*/ 65507 w 483889"/>
                <a:gd name="connsiteY38" fmla="*/ 483293 h 614224"/>
                <a:gd name="connsiteX39" fmla="*/ 65180 w 483889"/>
                <a:gd name="connsiteY39" fmla="*/ 484939 h 614224"/>
                <a:gd name="connsiteX40" fmla="*/ 65180 w 483889"/>
                <a:gd name="connsiteY40" fmla="*/ 485268 h 614224"/>
                <a:gd name="connsiteX41" fmla="*/ 65832 w 483889"/>
                <a:gd name="connsiteY41" fmla="*/ 492185 h 614224"/>
                <a:gd name="connsiteX42" fmla="*/ 89336 w 483889"/>
                <a:gd name="connsiteY42" fmla="*/ 514581 h 614224"/>
                <a:gd name="connsiteX43" fmla="*/ 119368 w 483889"/>
                <a:gd name="connsiteY43" fmla="*/ 497784 h 614224"/>
                <a:gd name="connsiteX44" fmla="*/ 117409 w 483889"/>
                <a:gd name="connsiteY44" fmla="*/ 467483 h 614224"/>
                <a:gd name="connsiteX45" fmla="*/ 89336 w 483889"/>
                <a:gd name="connsiteY45" fmla="*/ 458920 h 614224"/>
                <a:gd name="connsiteX46" fmla="*/ 91947 w 483889"/>
                <a:gd name="connsiteY46" fmla="*/ 451344 h 614224"/>
                <a:gd name="connsiteX47" fmla="*/ 100434 w 483889"/>
                <a:gd name="connsiteY47" fmla="*/ 451344 h 614224"/>
                <a:gd name="connsiteX48" fmla="*/ 109902 w 483889"/>
                <a:gd name="connsiteY48" fmla="*/ 453650 h 614224"/>
                <a:gd name="connsiteX49" fmla="*/ 126876 w 483889"/>
                <a:gd name="connsiteY49" fmla="*/ 469459 h 614224"/>
                <a:gd name="connsiteX50" fmla="*/ 123285 w 483889"/>
                <a:gd name="connsiteY50" fmla="*/ 507006 h 614224"/>
                <a:gd name="connsiteX51" fmla="*/ 82154 w 483889"/>
                <a:gd name="connsiteY51" fmla="*/ 520180 h 614224"/>
                <a:gd name="connsiteX52" fmla="*/ 74647 w 483889"/>
                <a:gd name="connsiteY52" fmla="*/ 518204 h 614224"/>
                <a:gd name="connsiteX53" fmla="*/ 71056 w 483889"/>
                <a:gd name="connsiteY53" fmla="*/ 516229 h 614224"/>
                <a:gd name="connsiteX54" fmla="*/ 68771 w 483889"/>
                <a:gd name="connsiteY54" fmla="*/ 514910 h 614224"/>
                <a:gd name="connsiteX55" fmla="*/ 59631 w 483889"/>
                <a:gd name="connsiteY55" fmla="*/ 481646 h 614224"/>
                <a:gd name="connsiteX56" fmla="*/ 65180 w 483889"/>
                <a:gd name="connsiteY56" fmla="*/ 467483 h 614224"/>
                <a:gd name="connsiteX57" fmla="*/ 91947 w 483889"/>
                <a:gd name="connsiteY57" fmla="*/ 451344 h 614224"/>
                <a:gd name="connsiteX58" fmla="*/ 101162 w 483889"/>
                <a:gd name="connsiteY58" fmla="*/ 444016 h 614224"/>
                <a:gd name="connsiteX59" fmla="*/ 100190 w 483889"/>
                <a:gd name="connsiteY59" fmla="*/ 446928 h 614224"/>
                <a:gd name="connsiteX60" fmla="*/ 52233 w 483889"/>
                <a:gd name="connsiteY60" fmla="*/ 482837 h 614224"/>
                <a:gd name="connsiteX61" fmla="*/ 51585 w 483889"/>
                <a:gd name="connsiteY61" fmla="*/ 482514 h 614224"/>
                <a:gd name="connsiteX62" fmla="*/ 101162 w 483889"/>
                <a:gd name="connsiteY62" fmla="*/ 444016 h 614224"/>
                <a:gd name="connsiteX63" fmla="*/ 84938 w 483889"/>
                <a:gd name="connsiteY63" fmla="*/ 440925 h 614224"/>
                <a:gd name="connsiteX64" fmla="*/ 85269 w 483889"/>
                <a:gd name="connsiteY64" fmla="*/ 444145 h 614224"/>
                <a:gd name="connsiteX65" fmla="*/ 64393 w 483889"/>
                <a:gd name="connsiteY65" fmla="*/ 453480 h 614224"/>
                <a:gd name="connsiteX66" fmla="*/ 51801 w 483889"/>
                <a:gd name="connsiteY66" fmla="*/ 466679 h 614224"/>
                <a:gd name="connsiteX67" fmla="*/ 50145 w 483889"/>
                <a:gd name="connsiteY67" fmla="*/ 466679 h 614224"/>
                <a:gd name="connsiteX68" fmla="*/ 64062 w 483889"/>
                <a:gd name="connsiteY68" fmla="*/ 449617 h 614224"/>
                <a:gd name="connsiteX69" fmla="*/ 84938 w 483889"/>
                <a:gd name="connsiteY69" fmla="*/ 440925 h 614224"/>
                <a:gd name="connsiteX70" fmla="*/ 73420 w 483889"/>
                <a:gd name="connsiteY70" fmla="*/ 439487 h 614224"/>
                <a:gd name="connsiteX71" fmla="*/ 74082 w 483889"/>
                <a:gd name="connsiteY71" fmla="*/ 442074 h 614224"/>
                <a:gd name="connsiteX72" fmla="*/ 53239 w 483889"/>
                <a:gd name="connsiteY72" fmla="*/ 454359 h 614224"/>
                <a:gd name="connsiteX73" fmla="*/ 51915 w 483889"/>
                <a:gd name="connsiteY73" fmla="*/ 453713 h 614224"/>
                <a:gd name="connsiteX74" fmla="*/ 60187 w 483889"/>
                <a:gd name="connsiteY74" fmla="*/ 445630 h 614224"/>
                <a:gd name="connsiteX75" fmla="*/ 73420 w 483889"/>
                <a:gd name="connsiteY75" fmla="*/ 439487 h 614224"/>
                <a:gd name="connsiteX76" fmla="*/ 289480 w 483889"/>
                <a:gd name="connsiteY76" fmla="*/ 194859 h 614224"/>
                <a:gd name="connsiteX77" fmla="*/ 292518 w 483889"/>
                <a:gd name="connsiteY77" fmla="*/ 195839 h 614224"/>
                <a:gd name="connsiteX78" fmla="*/ 278003 w 483889"/>
                <a:gd name="connsiteY78" fmla="*/ 295546 h 614224"/>
                <a:gd name="connsiteX79" fmla="*/ 272603 w 483889"/>
                <a:gd name="connsiteY79" fmla="*/ 295546 h 614224"/>
                <a:gd name="connsiteX80" fmla="*/ 289480 w 483889"/>
                <a:gd name="connsiteY80" fmla="*/ 194859 h 614224"/>
                <a:gd name="connsiteX81" fmla="*/ 288842 w 483889"/>
                <a:gd name="connsiteY81" fmla="*/ 171159 h 614224"/>
                <a:gd name="connsiteX82" fmla="*/ 291440 w 483889"/>
                <a:gd name="connsiteY82" fmla="*/ 172461 h 614224"/>
                <a:gd name="connsiteX83" fmla="*/ 272930 w 483889"/>
                <a:gd name="connsiteY83" fmla="*/ 226226 h 614224"/>
                <a:gd name="connsiteX84" fmla="*/ 264812 w 483889"/>
                <a:gd name="connsiteY84" fmla="*/ 282598 h 614224"/>
                <a:gd name="connsiteX85" fmla="*/ 259292 w 483889"/>
                <a:gd name="connsiteY85" fmla="*/ 282272 h 614224"/>
                <a:gd name="connsiteX86" fmla="*/ 267735 w 483889"/>
                <a:gd name="connsiteY86" fmla="*/ 224923 h 614224"/>
                <a:gd name="connsiteX87" fmla="*/ 288842 w 483889"/>
                <a:gd name="connsiteY87" fmla="*/ 171159 h 614224"/>
                <a:gd name="connsiteX88" fmla="*/ 464668 w 483889"/>
                <a:gd name="connsiteY88" fmla="*/ 27474 h 614224"/>
                <a:gd name="connsiteX89" fmla="*/ 483888 w 483889"/>
                <a:gd name="connsiteY89" fmla="*/ 28821 h 614224"/>
                <a:gd name="connsiteX90" fmla="*/ 483888 w 483889"/>
                <a:gd name="connsiteY90" fmla="*/ 42860 h 614224"/>
                <a:gd name="connsiteX91" fmla="*/ 468586 w 483889"/>
                <a:gd name="connsiteY91" fmla="*/ 41514 h 614224"/>
                <a:gd name="connsiteX92" fmla="*/ 319414 w 483889"/>
                <a:gd name="connsiteY92" fmla="*/ 112698 h 614224"/>
                <a:gd name="connsiteX93" fmla="*/ 275674 w 483889"/>
                <a:gd name="connsiteY93" fmla="*/ 187801 h 614224"/>
                <a:gd name="connsiteX94" fmla="*/ 253804 w 483889"/>
                <a:gd name="connsiteY94" fmla="*/ 272699 h 614224"/>
                <a:gd name="connsiteX95" fmla="*/ 246297 w 483889"/>
                <a:gd name="connsiteY95" fmla="*/ 272699 h 614224"/>
                <a:gd name="connsiteX96" fmla="*/ 246297 w 483889"/>
                <a:gd name="connsiteY96" fmla="*/ 265515 h 614224"/>
                <a:gd name="connsiteX97" fmla="*/ 138906 w 483889"/>
                <a:gd name="connsiteY97" fmla="*/ 275964 h 614224"/>
                <a:gd name="connsiteX98" fmla="*/ 130746 w 483889"/>
                <a:gd name="connsiteY98" fmla="*/ 302087 h 614224"/>
                <a:gd name="connsiteX99" fmla="*/ 124870 w 483889"/>
                <a:gd name="connsiteY99" fmla="*/ 300127 h 614224"/>
                <a:gd name="connsiteX100" fmla="*/ 133031 w 483889"/>
                <a:gd name="connsiteY100" fmla="*/ 277923 h 614224"/>
                <a:gd name="connsiteX101" fmla="*/ 116383 w 483889"/>
                <a:gd name="connsiteY101" fmla="*/ 284454 h 614224"/>
                <a:gd name="connsiteX102" fmla="*/ 112467 w 483889"/>
                <a:gd name="connsiteY102" fmla="*/ 294576 h 614224"/>
                <a:gd name="connsiteX103" fmla="*/ 105938 w 483889"/>
                <a:gd name="connsiteY103" fmla="*/ 292617 h 614224"/>
                <a:gd name="connsiteX104" fmla="*/ 107897 w 483889"/>
                <a:gd name="connsiteY104" fmla="*/ 288372 h 614224"/>
                <a:gd name="connsiteX105" fmla="*/ 39023 w 483889"/>
                <a:gd name="connsiteY105" fmla="*/ 353352 h 614224"/>
                <a:gd name="connsiteX106" fmla="*/ 19438 w 483889"/>
                <a:gd name="connsiteY106" fmla="*/ 456863 h 614224"/>
                <a:gd name="connsiteX107" fmla="*/ 37065 w 483889"/>
                <a:gd name="connsiteY107" fmla="*/ 508782 h 614224"/>
                <a:gd name="connsiteX108" fmla="*/ 68727 w 483889"/>
                <a:gd name="connsiteY108" fmla="*/ 547965 h 614224"/>
                <a:gd name="connsiteX109" fmla="*/ 169263 w 483889"/>
                <a:gd name="connsiteY109" fmla="*/ 583230 h 614224"/>
                <a:gd name="connsiteX110" fmla="*/ 286120 w 483889"/>
                <a:gd name="connsiteY110" fmla="*/ 583557 h 614224"/>
                <a:gd name="connsiteX111" fmla="*/ 405914 w 483889"/>
                <a:gd name="connsiteY111" fmla="*/ 578659 h 614224"/>
                <a:gd name="connsiteX112" fmla="*/ 483888 w 483889"/>
                <a:gd name="connsiteY112" fmla="*/ 576118 h 614224"/>
                <a:gd name="connsiteX113" fmla="*/ 483888 w 483889"/>
                <a:gd name="connsiteY113" fmla="*/ 592227 h 614224"/>
                <a:gd name="connsiteX114" fmla="*/ 386002 w 483889"/>
                <a:gd name="connsiteY114" fmla="*/ 596292 h 614224"/>
                <a:gd name="connsiteX115" fmla="*/ 267513 w 483889"/>
                <a:gd name="connsiteY115" fmla="*/ 600537 h 614224"/>
                <a:gd name="connsiteX116" fmla="*/ 207127 w 483889"/>
                <a:gd name="connsiteY116" fmla="*/ 603802 h 614224"/>
                <a:gd name="connsiteX117" fmla="*/ 156532 w 483889"/>
                <a:gd name="connsiteY117" fmla="*/ 596945 h 614224"/>
                <a:gd name="connsiteX118" fmla="*/ 60893 w 483889"/>
                <a:gd name="connsiteY118" fmla="*/ 561026 h 614224"/>
                <a:gd name="connsiteX119" fmla="*/ 10951 w 483889"/>
                <a:gd name="connsiteY119" fmla="*/ 483965 h 614224"/>
                <a:gd name="connsiteX120" fmla="*/ 57302 w 483889"/>
                <a:gd name="connsiteY120" fmla="*/ 308617 h 614224"/>
                <a:gd name="connsiteX121" fmla="*/ 114751 w 483889"/>
                <a:gd name="connsiteY121" fmla="*/ 271393 h 614224"/>
                <a:gd name="connsiteX122" fmla="*/ 126503 w 483889"/>
                <a:gd name="connsiteY122" fmla="*/ 245596 h 614224"/>
                <a:gd name="connsiteX123" fmla="*/ 131399 w 483889"/>
                <a:gd name="connsiteY123" fmla="*/ 248209 h 614224"/>
                <a:gd name="connsiteX124" fmla="*/ 122586 w 483889"/>
                <a:gd name="connsiteY124" fmla="*/ 268127 h 614224"/>
                <a:gd name="connsiteX125" fmla="*/ 138254 w 483889"/>
                <a:gd name="connsiteY125" fmla="*/ 263229 h 614224"/>
                <a:gd name="connsiteX126" fmla="*/ 139886 w 483889"/>
                <a:gd name="connsiteY126" fmla="*/ 262903 h 614224"/>
                <a:gd name="connsiteX127" fmla="*/ 149351 w 483889"/>
                <a:gd name="connsiteY127" fmla="*/ 236780 h 614224"/>
                <a:gd name="connsiteX128" fmla="*/ 150657 w 483889"/>
                <a:gd name="connsiteY128" fmla="*/ 236780 h 614224"/>
                <a:gd name="connsiteX129" fmla="*/ 145108 w 483889"/>
                <a:gd name="connsiteY129" fmla="*/ 261596 h 614224"/>
                <a:gd name="connsiteX130" fmla="*/ 246623 w 483889"/>
                <a:gd name="connsiteY130" fmla="*/ 255719 h 614224"/>
                <a:gd name="connsiteX131" fmla="*/ 267513 w 483889"/>
                <a:gd name="connsiteY131" fmla="*/ 176699 h 614224"/>
                <a:gd name="connsiteX132" fmla="*/ 310601 w 483889"/>
                <a:gd name="connsiteY132" fmla="*/ 103555 h 614224"/>
                <a:gd name="connsiteX133" fmla="*/ 464668 w 483889"/>
                <a:gd name="connsiteY133" fmla="*/ 27474 h 614224"/>
                <a:gd name="connsiteX134" fmla="*/ 479645 w 483889"/>
                <a:gd name="connsiteY134" fmla="*/ 13877 h 614224"/>
                <a:gd name="connsiteX135" fmla="*/ 483889 w 483889"/>
                <a:gd name="connsiteY135" fmla="*/ 14065 h 614224"/>
                <a:gd name="connsiteX136" fmla="*/ 483889 w 483889"/>
                <a:gd name="connsiteY136" fmla="*/ 18783 h 614224"/>
                <a:gd name="connsiteX137" fmla="*/ 479645 w 483889"/>
                <a:gd name="connsiteY137" fmla="*/ 18530 h 614224"/>
                <a:gd name="connsiteX138" fmla="*/ 383338 w 483889"/>
                <a:gd name="connsiteY138" fmla="*/ 42126 h 614224"/>
                <a:gd name="connsiteX139" fmla="*/ 382358 w 483889"/>
                <a:gd name="connsiteY139" fmla="*/ 40464 h 614224"/>
                <a:gd name="connsiteX140" fmla="*/ 479645 w 483889"/>
                <a:gd name="connsiteY140" fmla="*/ 13877 h 614224"/>
                <a:gd name="connsiteX141" fmla="*/ 475094 w 483889"/>
                <a:gd name="connsiteY141" fmla="*/ 0 h 614224"/>
                <a:gd name="connsiteX142" fmla="*/ 483888 w 483889"/>
                <a:gd name="connsiteY142" fmla="*/ 174 h 614224"/>
                <a:gd name="connsiteX143" fmla="*/ 483888 w 483889"/>
                <a:gd name="connsiteY143" fmla="*/ 4766 h 614224"/>
                <a:gd name="connsiteX144" fmla="*/ 479670 w 483889"/>
                <a:gd name="connsiteY144" fmla="*/ 4608 h 614224"/>
                <a:gd name="connsiteX145" fmla="*/ 403828 w 483889"/>
                <a:gd name="connsiteY145" fmla="*/ 19421 h 614224"/>
                <a:gd name="connsiteX146" fmla="*/ 402848 w 483889"/>
                <a:gd name="connsiteY146" fmla="*/ 17775 h 614224"/>
                <a:gd name="connsiteX147" fmla="*/ 475094 w 483889"/>
                <a:gd name="connsiteY147" fmla="*/ 0 h 61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83889" h="614224">
                  <a:moveTo>
                    <a:pt x="15318" y="533424"/>
                  </a:moveTo>
                  <a:cubicBezTo>
                    <a:pt x="21864" y="539285"/>
                    <a:pt x="25465" y="548727"/>
                    <a:pt x="31356" y="555239"/>
                  </a:cubicBezTo>
                  <a:cubicBezTo>
                    <a:pt x="38230" y="562728"/>
                    <a:pt x="46085" y="568914"/>
                    <a:pt x="53940" y="574775"/>
                  </a:cubicBezTo>
                  <a:cubicBezTo>
                    <a:pt x="70633" y="587799"/>
                    <a:pt x="89289" y="594311"/>
                    <a:pt x="109255" y="600498"/>
                  </a:cubicBezTo>
                  <a:cubicBezTo>
                    <a:pt x="113183" y="601800"/>
                    <a:pt x="111219" y="607335"/>
                    <a:pt x="107618" y="606358"/>
                  </a:cubicBezTo>
                  <a:cubicBezTo>
                    <a:pt x="86016" y="598869"/>
                    <a:pt x="66378" y="591055"/>
                    <a:pt x="48375" y="576728"/>
                  </a:cubicBezTo>
                  <a:cubicBezTo>
                    <a:pt x="39866" y="569891"/>
                    <a:pt x="32337" y="563379"/>
                    <a:pt x="25465" y="555239"/>
                  </a:cubicBezTo>
                  <a:cubicBezTo>
                    <a:pt x="20555" y="549053"/>
                    <a:pt x="18591" y="540913"/>
                    <a:pt x="13681" y="535052"/>
                  </a:cubicBezTo>
                  <a:cubicBezTo>
                    <a:pt x="12700" y="533750"/>
                    <a:pt x="14009" y="532773"/>
                    <a:pt x="15318" y="533424"/>
                  </a:cubicBezTo>
                  <a:close/>
                  <a:moveTo>
                    <a:pt x="139071" y="512147"/>
                  </a:moveTo>
                  <a:cubicBezTo>
                    <a:pt x="138415" y="512147"/>
                    <a:pt x="137760" y="512468"/>
                    <a:pt x="137104" y="512789"/>
                  </a:cubicBezTo>
                  <a:cubicBezTo>
                    <a:pt x="136776" y="513111"/>
                    <a:pt x="136121" y="513111"/>
                    <a:pt x="135792" y="513433"/>
                  </a:cubicBezTo>
                  <a:cubicBezTo>
                    <a:pt x="135465" y="513433"/>
                    <a:pt x="135465" y="513754"/>
                    <a:pt x="135137" y="513754"/>
                  </a:cubicBezTo>
                  <a:cubicBezTo>
                    <a:pt x="130547" y="516325"/>
                    <a:pt x="126614" y="520823"/>
                    <a:pt x="126285" y="525322"/>
                  </a:cubicBezTo>
                  <a:cubicBezTo>
                    <a:pt x="126285" y="533035"/>
                    <a:pt x="131859" y="542354"/>
                    <a:pt x="140710" y="542676"/>
                  </a:cubicBezTo>
                  <a:cubicBezTo>
                    <a:pt x="150546" y="542997"/>
                    <a:pt x="157758" y="533677"/>
                    <a:pt x="155463" y="524359"/>
                  </a:cubicBezTo>
                  <a:cubicBezTo>
                    <a:pt x="154152" y="517931"/>
                    <a:pt x="146284" y="510541"/>
                    <a:pt x="139071" y="512147"/>
                  </a:cubicBezTo>
                  <a:close/>
                  <a:moveTo>
                    <a:pt x="141694" y="508612"/>
                  </a:moveTo>
                  <a:cubicBezTo>
                    <a:pt x="143333" y="508612"/>
                    <a:pt x="144972" y="508934"/>
                    <a:pt x="146284" y="509897"/>
                  </a:cubicBezTo>
                  <a:cubicBezTo>
                    <a:pt x="152840" y="512147"/>
                    <a:pt x="158414" y="517610"/>
                    <a:pt x="159069" y="523394"/>
                  </a:cubicBezTo>
                  <a:cubicBezTo>
                    <a:pt x="160708" y="535285"/>
                    <a:pt x="153824" y="546853"/>
                    <a:pt x="140710" y="546210"/>
                  </a:cubicBezTo>
                  <a:cubicBezTo>
                    <a:pt x="129891" y="545568"/>
                    <a:pt x="120712" y="533677"/>
                    <a:pt x="123335" y="523073"/>
                  </a:cubicBezTo>
                  <a:cubicBezTo>
                    <a:pt x="124318" y="518574"/>
                    <a:pt x="128908" y="513433"/>
                    <a:pt x="133826" y="510541"/>
                  </a:cubicBezTo>
                  <a:cubicBezTo>
                    <a:pt x="134153" y="510541"/>
                    <a:pt x="134153" y="510541"/>
                    <a:pt x="134153" y="510541"/>
                  </a:cubicBezTo>
                  <a:cubicBezTo>
                    <a:pt x="136448" y="508934"/>
                    <a:pt x="139071" y="508291"/>
                    <a:pt x="141694" y="508612"/>
                  </a:cubicBezTo>
                  <a:close/>
                  <a:moveTo>
                    <a:pt x="1044" y="486228"/>
                  </a:moveTo>
                  <a:cubicBezTo>
                    <a:pt x="11162" y="503858"/>
                    <a:pt x="18995" y="523120"/>
                    <a:pt x="30418" y="540097"/>
                  </a:cubicBezTo>
                  <a:cubicBezTo>
                    <a:pt x="42167" y="557401"/>
                    <a:pt x="59465" y="570134"/>
                    <a:pt x="78394" y="578949"/>
                  </a:cubicBezTo>
                  <a:cubicBezTo>
                    <a:pt x="116254" y="596579"/>
                    <a:pt x="161293" y="604741"/>
                    <a:pt x="202742" y="609638"/>
                  </a:cubicBezTo>
                  <a:cubicBezTo>
                    <a:pt x="205353" y="609638"/>
                    <a:pt x="205353" y="614535"/>
                    <a:pt x="202416" y="614209"/>
                  </a:cubicBezTo>
                  <a:cubicBezTo>
                    <a:pt x="178264" y="611923"/>
                    <a:pt x="155418" y="607680"/>
                    <a:pt x="131920" y="601476"/>
                  </a:cubicBezTo>
                  <a:cubicBezTo>
                    <a:pt x="111358" y="596579"/>
                    <a:pt x="91123" y="591355"/>
                    <a:pt x="72194" y="581234"/>
                  </a:cubicBezTo>
                  <a:cubicBezTo>
                    <a:pt x="55874" y="572746"/>
                    <a:pt x="39556" y="561646"/>
                    <a:pt x="29112" y="545974"/>
                  </a:cubicBezTo>
                  <a:cubicBezTo>
                    <a:pt x="16710" y="527039"/>
                    <a:pt x="8877" y="507122"/>
                    <a:pt x="65" y="486555"/>
                  </a:cubicBezTo>
                  <a:cubicBezTo>
                    <a:pt x="-261" y="485901"/>
                    <a:pt x="718" y="485248"/>
                    <a:pt x="1044" y="486228"/>
                  </a:cubicBezTo>
                  <a:close/>
                  <a:moveTo>
                    <a:pt x="89336" y="458920"/>
                  </a:moveTo>
                  <a:cubicBezTo>
                    <a:pt x="83786" y="461225"/>
                    <a:pt x="78237" y="463530"/>
                    <a:pt x="73340" y="467483"/>
                  </a:cubicBezTo>
                  <a:cubicBezTo>
                    <a:pt x="69097" y="471436"/>
                    <a:pt x="66486" y="476376"/>
                    <a:pt x="65507" y="482305"/>
                  </a:cubicBezTo>
                  <a:cubicBezTo>
                    <a:pt x="65507" y="482305"/>
                    <a:pt x="65507" y="482963"/>
                    <a:pt x="65507" y="483293"/>
                  </a:cubicBezTo>
                  <a:cubicBezTo>
                    <a:pt x="65507" y="483951"/>
                    <a:pt x="65507" y="484610"/>
                    <a:pt x="65180" y="484939"/>
                  </a:cubicBezTo>
                  <a:lnTo>
                    <a:pt x="65180" y="485268"/>
                  </a:lnTo>
                  <a:cubicBezTo>
                    <a:pt x="65180" y="487574"/>
                    <a:pt x="65507" y="489880"/>
                    <a:pt x="65832" y="492185"/>
                  </a:cubicBezTo>
                  <a:cubicBezTo>
                    <a:pt x="68444" y="504042"/>
                    <a:pt x="76279" y="514581"/>
                    <a:pt x="89336" y="514581"/>
                  </a:cubicBezTo>
                  <a:cubicBezTo>
                    <a:pt x="99455" y="514581"/>
                    <a:pt x="117083" y="509311"/>
                    <a:pt x="119368" y="497784"/>
                  </a:cubicBezTo>
                  <a:cubicBezTo>
                    <a:pt x="121327" y="489550"/>
                    <a:pt x="124264" y="474070"/>
                    <a:pt x="117409" y="467483"/>
                  </a:cubicBezTo>
                  <a:cubicBezTo>
                    <a:pt x="108922" y="460237"/>
                    <a:pt x="100434" y="455297"/>
                    <a:pt x="89336" y="458920"/>
                  </a:cubicBezTo>
                  <a:close/>
                  <a:moveTo>
                    <a:pt x="91947" y="451344"/>
                  </a:moveTo>
                  <a:cubicBezTo>
                    <a:pt x="94885" y="450686"/>
                    <a:pt x="97823" y="450686"/>
                    <a:pt x="100434" y="451344"/>
                  </a:cubicBezTo>
                  <a:cubicBezTo>
                    <a:pt x="104026" y="451344"/>
                    <a:pt x="107290" y="452003"/>
                    <a:pt x="109902" y="453650"/>
                  </a:cubicBezTo>
                  <a:cubicBezTo>
                    <a:pt x="117409" y="456285"/>
                    <a:pt x="123937" y="461555"/>
                    <a:pt x="126876" y="469459"/>
                  </a:cubicBezTo>
                  <a:cubicBezTo>
                    <a:pt x="130140" y="479011"/>
                    <a:pt x="130466" y="498443"/>
                    <a:pt x="123285" y="507006"/>
                  </a:cubicBezTo>
                  <a:cubicBezTo>
                    <a:pt x="112512" y="519522"/>
                    <a:pt x="95865" y="523804"/>
                    <a:pt x="82154" y="520180"/>
                  </a:cubicBezTo>
                  <a:cubicBezTo>
                    <a:pt x="79543" y="519851"/>
                    <a:pt x="76932" y="519192"/>
                    <a:pt x="74647" y="518204"/>
                  </a:cubicBezTo>
                  <a:cubicBezTo>
                    <a:pt x="73340" y="517546"/>
                    <a:pt x="72035" y="516887"/>
                    <a:pt x="71056" y="516229"/>
                  </a:cubicBezTo>
                  <a:cubicBezTo>
                    <a:pt x="70403" y="516229"/>
                    <a:pt x="69424" y="515899"/>
                    <a:pt x="68771" y="514910"/>
                  </a:cubicBezTo>
                  <a:cubicBezTo>
                    <a:pt x="60283" y="505030"/>
                    <a:pt x="57346" y="492844"/>
                    <a:pt x="59631" y="481646"/>
                  </a:cubicBezTo>
                  <a:cubicBezTo>
                    <a:pt x="60283" y="476047"/>
                    <a:pt x="62242" y="471436"/>
                    <a:pt x="65180" y="467483"/>
                  </a:cubicBezTo>
                  <a:cubicBezTo>
                    <a:pt x="70729" y="458920"/>
                    <a:pt x="79869" y="452332"/>
                    <a:pt x="91947" y="451344"/>
                  </a:cubicBezTo>
                  <a:close/>
                  <a:moveTo>
                    <a:pt x="101162" y="444016"/>
                  </a:moveTo>
                  <a:cubicBezTo>
                    <a:pt x="103107" y="444340"/>
                    <a:pt x="102134" y="447251"/>
                    <a:pt x="100190" y="446928"/>
                  </a:cubicBezTo>
                  <a:cubicBezTo>
                    <a:pt x="79452" y="442398"/>
                    <a:pt x="55149" y="462779"/>
                    <a:pt x="52233" y="482837"/>
                  </a:cubicBezTo>
                  <a:cubicBezTo>
                    <a:pt x="52233" y="483484"/>
                    <a:pt x="51585" y="483484"/>
                    <a:pt x="51585" y="482514"/>
                  </a:cubicBezTo>
                  <a:cubicBezTo>
                    <a:pt x="52233" y="460192"/>
                    <a:pt x="78479" y="439163"/>
                    <a:pt x="101162" y="444016"/>
                  </a:cubicBezTo>
                  <a:close/>
                  <a:moveTo>
                    <a:pt x="84938" y="440925"/>
                  </a:moveTo>
                  <a:cubicBezTo>
                    <a:pt x="86925" y="440603"/>
                    <a:pt x="87256" y="443823"/>
                    <a:pt x="85269" y="444145"/>
                  </a:cubicBezTo>
                  <a:cubicBezTo>
                    <a:pt x="77648" y="445754"/>
                    <a:pt x="70689" y="448008"/>
                    <a:pt x="64393" y="453480"/>
                  </a:cubicBezTo>
                  <a:cubicBezTo>
                    <a:pt x="60748" y="456699"/>
                    <a:pt x="52795" y="461528"/>
                    <a:pt x="51801" y="466679"/>
                  </a:cubicBezTo>
                  <a:cubicBezTo>
                    <a:pt x="51801" y="467644"/>
                    <a:pt x="50145" y="467644"/>
                    <a:pt x="50145" y="466679"/>
                  </a:cubicBezTo>
                  <a:cubicBezTo>
                    <a:pt x="50807" y="460240"/>
                    <a:pt x="59422" y="453480"/>
                    <a:pt x="64062" y="449617"/>
                  </a:cubicBezTo>
                  <a:cubicBezTo>
                    <a:pt x="70357" y="444788"/>
                    <a:pt x="76984" y="441890"/>
                    <a:pt x="84938" y="440925"/>
                  </a:cubicBezTo>
                  <a:close/>
                  <a:moveTo>
                    <a:pt x="73420" y="439487"/>
                  </a:moveTo>
                  <a:cubicBezTo>
                    <a:pt x="75075" y="439164"/>
                    <a:pt x="75736" y="441428"/>
                    <a:pt x="74082" y="442074"/>
                  </a:cubicBezTo>
                  <a:cubicBezTo>
                    <a:pt x="67465" y="444660"/>
                    <a:pt x="56879" y="447570"/>
                    <a:pt x="53239" y="454359"/>
                  </a:cubicBezTo>
                  <a:cubicBezTo>
                    <a:pt x="52578" y="454683"/>
                    <a:pt x="51585" y="454359"/>
                    <a:pt x="51915" y="453713"/>
                  </a:cubicBezTo>
                  <a:cubicBezTo>
                    <a:pt x="53239" y="450157"/>
                    <a:pt x="56879" y="447570"/>
                    <a:pt x="60187" y="445630"/>
                  </a:cubicBezTo>
                  <a:cubicBezTo>
                    <a:pt x="64157" y="443367"/>
                    <a:pt x="68458" y="440134"/>
                    <a:pt x="73420" y="439487"/>
                  </a:cubicBezTo>
                  <a:close/>
                  <a:moveTo>
                    <a:pt x="289480" y="194859"/>
                  </a:moveTo>
                  <a:cubicBezTo>
                    <a:pt x="290155" y="192897"/>
                    <a:pt x="293193" y="193551"/>
                    <a:pt x="292518" y="195839"/>
                  </a:cubicBezTo>
                  <a:cubicBezTo>
                    <a:pt x="281041" y="228203"/>
                    <a:pt x="278678" y="261547"/>
                    <a:pt x="278003" y="295546"/>
                  </a:cubicBezTo>
                  <a:cubicBezTo>
                    <a:pt x="278003" y="299142"/>
                    <a:pt x="272603" y="298814"/>
                    <a:pt x="272603" y="295546"/>
                  </a:cubicBezTo>
                  <a:cubicBezTo>
                    <a:pt x="271928" y="261221"/>
                    <a:pt x="276316" y="226896"/>
                    <a:pt x="289480" y="194859"/>
                  </a:cubicBezTo>
                  <a:close/>
                  <a:moveTo>
                    <a:pt x="288842" y="171159"/>
                  </a:moveTo>
                  <a:cubicBezTo>
                    <a:pt x="289492" y="169855"/>
                    <a:pt x="291765" y="170832"/>
                    <a:pt x="291440" y="172461"/>
                  </a:cubicBezTo>
                  <a:cubicBezTo>
                    <a:pt x="283972" y="189731"/>
                    <a:pt x="277477" y="207979"/>
                    <a:pt x="272930" y="226226"/>
                  </a:cubicBezTo>
                  <a:cubicBezTo>
                    <a:pt x="268384" y="245126"/>
                    <a:pt x="267085" y="263698"/>
                    <a:pt x="264812" y="282598"/>
                  </a:cubicBezTo>
                  <a:cubicBezTo>
                    <a:pt x="264487" y="286182"/>
                    <a:pt x="258967" y="286182"/>
                    <a:pt x="259292" y="282272"/>
                  </a:cubicBezTo>
                  <a:cubicBezTo>
                    <a:pt x="260915" y="263047"/>
                    <a:pt x="262538" y="243496"/>
                    <a:pt x="267735" y="224923"/>
                  </a:cubicBezTo>
                  <a:cubicBezTo>
                    <a:pt x="273255" y="206676"/>
                    <a:pt x="280399" y="188428"/>
                    <a:pt x="288842" y="171159"/>
                  </a:cubicBezTo>
                  <a:close/>
                  <a:moveTo>
                    <a:pt x="464668" y="27474"/>
                  </a:moveTo>
                  <a:lnTo>
                    <a:pt x="483888" y="28821"/>
                  </a:lnTo>
                  <a:lnTo>
                    <a:pt x="483888" y="42860"/>
                  </a:lnTo>
                  <a:lnTo>
                    <a:pt x="468586" y="41514"/>
                  </a:lnTo>
                  <a:cubicBezTo>
                    <a:pt x="411136" y="42494"/>
                    <a:pt x="356951" y="69269"/>
                    <a:pt x="319414" y="112698"/>
                  </a:cubicBezTo>
                  <a:cubicBezTo>
                    <a:pt x="300156" y="134576"/>
                    <a:pt x="285793" y="160372"/>
                    <a:pt x="275674" y="187801"/>
                  </a:cubicBezTo>
                  <a:cubicBezTo>
                    <a:pt x="265229" y="215556"/>
                    <a:pt x="256416" y="243311"/>
                    <a:pt x="253804" y="272699"/>
                  </a:cubicBezTo>
                  <a:cubicBezTo>
                    <a:pt x="253152" y="277596"/>
                    <a:pt x="246623" y="277596"/>
                    <a:pt x="246297" y="272699"/>
                  </a:cubicBezTo>
                  <a:cubicBezTo>
                    <a:pt x="246297" y="270413"/>
                    <a:pt x="246297" y="267801"/>
                    <a:pt x="246297" y="265515"/>
                  </a:cubicBezTo>
                  <a:cubicBezTo>
                    <a:pt x="210391" y="266168"/>
                    <a:pt x="173506" y="265842"/>
                    <a:pt x="138906" y="275964"/>
                  </a:cubicBezTo>
                  <a:cubicBezTo>
                    <a:pt x="135642" y="284454"/>
                    <a:pt x="132378" y="292944"/>
                    <a:pt x="130746" y="302087"/>
                  </a:cubicBezTo>
                  <a:cubicBezTo>
                    <a:pt x="130093" y="306005"/>
                    <a:pt x="123891" y="304373"/>
                    <a:pt x="124870" y="300127"/>
                  </a:cubicBezTo>
                  <a:cubicBezTo>
                    <a:pt x="126829" y="292617"/>
                    <a:pt x="129767" y="285107"/>
                    <a:pt x="133031" y="277923"/>
                  </a:cubicBezTo>
                  <a:cubicBezTo>
                    <a:pt x="127482" y="279556"/>
                    <a:pt x="121606" y="281842"/>
                    <a:pt x="116383" y="284454"/>
                  </a:cubicBezTo>
                  <a:cubicBezTo>
                    <a:pt x="115078" y="287720"/>
                    <a:pt x="113772" y="291311"/>
                    <a:pt x="112467" y="294576"/>
                  </a:cubicBezTo>
                  <a:cubicBezTo>
                    <a:pt x="111161" y="298822"/>
                    <a:pt x="104306" y="296862"/>
                    <a:pt x="105938" y="292617"/>
                  </a:cubicBezTo>
                  <a:cubicBezTo>
                    <a:pt x="106591" y="291311"/>
                    <a:pt x="107244" y="290005"/>
                    <a:pt x="107897" y="288372"/>
                  </a:cubicBezTo>
                  <a:cubicBezTo>
                    <a:pt x="79172" y="303066"/>
                    <a:pt x="54038" y="324617"/>
                    <a:pt x="39023" y="353352"/>
                  </a:cubicBezTo>
                  <a:cubicBezTo>
                    <a:pt x="23029" y="384046"/>
                    <a:pt x="13889" y="422577"/>
                    <a:pt x="19438" y="456863"/>
                  </a:cubicBezTo>
                  <a:cubicBezTo>
                    <a:pt x="22376" y="475149"/>
                    <a:pt x="27925" y="492781"/>
                    <a:pt x="37065" y="508782"/>
                  </a:cubicBezTo>
                  <a:cubicBezTo>
                    <a:pt x="44898" y="523149"/>
                    <a:pt x="54365" y="539475"/>
                    <a:pt x="68727" y="547965"/>
                  </a:cubicBezTo>
                  <a:cubicBezTo>
                    <a:pt x="98757" y="565597"/>
                    <a:pt x="134990" y="577026"/>
                    <a:pt x="169263" y="583230"/>
                  </a:cubicBezTo>
                  <a:cubicBezTo>
                    <a:pt x="208432" y="590088"/>
                    <a:pt x="246623" y="584863"/>
                    <a:pt x="286120" y="583557"/>
                  </a:cubicBezTo>
                  <a:cubicBezTo>
                    <a:pt x="326269" y="582251"/>
                    <a:pt x="366091" y="580944"/>
                    <a:pt x="405914" y="578659"/>
                  </a:cubicBezTo>
                  <a:lnTo>
                    <a:pt x="483888" y="576118"/>
                  </a:lnTo>
                  <a:lnTo>
                    <a:pt x="483888" y="592227"/>
                  </a:lnTo>
                  <a:lnTo>
                    <a:pt x="386002" y="596292"/>
                  </a:lnTo>
                  <a:cubicBezTo>
                    <a:pt x="346506" y="597924"/>
                    <a:pt x="307010" y="598577"/>
                    <a:pt x="267513" y="600537"/>
                  </a:cubicBezTo>
                  <a:cubicBezTo>
                    <a:pt x="247603" y="601843"/>
                    <a:pt x="227365" y="604455"/>
                    <a:pt x="207127" y="603802"/>
                  </a:cubicBezTo>
                  <a:cubicBezTo>
                    <a:pt x="190153" y="603148"/>
                    <a:pt x="173180" y="600863"/>
                    <a:pt x="156532" y="596945"/>
                  </a:cubicBezTo>
                  <a:cubicBezTo>
                    <a:pt x="124544" y="589761"/>
                    <a:pt x="88311" y="578986"/>
                    <a:pt x="60893" y="561026"/>
                  </a:cubicBezTo>
                  <a:cubicBezTo>
                    <a:pt x="35759" y="544046"/>
                    <a:pt x="19112" y="512047"/>
                    <a:pt x="10951" y="483965"/>
                  </a:cubicBezTo>
                  <a:cubicBezTo>
                    <a:pt x="-6022" y="424863"/>
                    <a:pt x="12257" y="350740"/>
                    <a:pt x="57302" y="308617"/>
                  </a:cubicBezTo>
                  <a:cubicBezTo>
                    <a:pt x="74276" y="292617"/>
                    <a:pt x="93534" y="280209"/>
                    <a:pt x="114751" y="271393"/>
                  </a:cubicBezTo>
                  <a:cubicBezTo>
                    <a:pt x="118342" y="262576"/>
                    <a:pt x="122259" y="253760"/>
                    <a:pt x="126503" y="245596"/>
                  </a:cubicBezTo>
                  <a:cubicBezTo>
                    <a:pt x="128135" y="242332"/>
                    <a:pt x="133031" y="244943"/>
                    <a:pt x="131399" y="248209"/>
                  </a:cubicBezTo>
                  <a:cubicBezTo>
                    <a:pt x="128135" y="254740"/>
                    <a:pt x="125523" y="261596"/>
                    <a:pt x="122586" y="268127"/>
                  </a:cubicBezTo>
                  <a:cubicBezTo>
                    <a:pt x="127808" y="266168"/>
                    <a:pt x="133031" y="264862"/>
                    <a:pt x="138254" y="263229"/>
                  </a:cubicBezTo>
                  <a:cubicBezTo>
                    <a:pt x="138580" y="262903"/>
                    <a:pt x="139232" y="262903"/>
                    <a:pt x="139886" y="262903"/>
                  </a:cubicBezTo>
                  <a:cubicBezTo>
                    <a:pt x="143803" y="254413"/>
                    <a:pt x="147067" y="245923"/>
                    <a:pt x="149351" y="236780"/>
                  </a:cubicBezTo>
                  <a:cubicBezTo>
                    <a:pt x="149678" y="236127"/>
                    <a:pt x="150657" y="236127"/>
                    <a:pt x="150657" y="236780"/>
                  </a:cubicBezTo>
                  <a:cubicBezTo>
                    <a:pt x="150331" y="245596"/>
                    <a:pt x="147719" y="253760"/>
                    <a:pt x="145108" y="261596"/>
                  </a:cubicBezTo>
                  <a:cubicBezTo>
                    <a:pt x="178076" y="253760"/>
                    <a:pt x="213003" y="254740"/>
                    <a:pt x="246623" y="255719"/>
                  </a:cubicBezTo>
                  <a:cubicBezTo>
                    <a:pt x="248581" y="228617"/>
                    <a:pt x="257395" y="201515"/>
                    <a:pt x="267513" y="176699"/>
                  </a:cubicBezTo>
                  <a:cubicBezTo>
                    <a:pt x="278285" y="150576"/>
                    <a:pt x="291995" y="125106"/>
                    <a:pt x="310601" y="103555"/>
                  </a:cubicBezTo>
                  <a:cubicBezTo>
                    <a:pt x="350097" y="59474"/>
                    <a:pt x="404934" y="29106"/>
                    <a:pt x="464668" y="27474"/>
                  </a:cubicBezTo>
                  <a:close/>
                  <a:moveTo>
                    <a:pt x="479645" y="13877"/>
                  </a:moveTo>
                  <a:lnTo>
                    <a:pt x="483889" y="14065"/>
                  </a:lnTo>
                  <a:lnTo>
                    <a:pt x="483889" y="18783"/>
                  </a:lnTo>
                  <a:lnTo>
                    <a:pt x="479645" y="18530"/>
                  </a:lnTo>
                  <a:cubicBezTo>
                    <a:pt x="446346" y="20524"/>
                    <a:pt x="413046" y="26506"/>
                    <a:pt x="383338" y="42126"/>
                  </a:cubicBezTo>
                  <a:cubicBezTo>
                    <a:pt x="382358" y="42791"/>
                    <a:pt x="381379" y="41129"/>
                    <a:pt x="382358" y="40464"/>
                  </a:cubicBezTo>
                  <a:cubicBezTo>
                    <a:pt x="411414" y="23182"/>
                    <a:pt x="446020" y="15871"/>
                    <a:pt x="479645" y="13877"/>
                  </a:cubicBezTo>
                  <a:close/>
                  <a:moveTo>
                    <a:pt x="475094" y="0"/>
                  </a:moveTo>
                  <a:lnTo>
                    <a:pt x="483888" y="174"/>
                  </a:lnTo>
                  <a:lnTo>
                    <a:pt x="483888" y="4766"/>
                  </a:lnTo>
                  <a:lnTo>
                    <a:pt x="479670" y="4608"/>
                  </a:lnTo>
                  <a:cubicBezTo>
                    <a:pt x="454499" y="6583"/>
                    <a:pt x="427038" y="9546"/>
                    <a:pt x="403828" y="19421"/>
                  </a:cubicBezTo>
                  <a:cubicBezTo>
                    <a:pt x="402521" y="19750"/>
                    <a:pt x="401540" y="18434"/>
                    <a:pt x="402848" y="17775"/>
                  </a:cubicBezTo>
                  <a:cubicBezTo>
                    <a:pt x="425077" y="7242"/>
                    <a:pt x="450903" y="2962"/>
                    <a:pt x="4750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D77062B-8926-0644-9D79-43CF5972A5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36085" y="2135495"/>
              <a:ext cx="355916" cy="705743"/>
            </a:xfrm>
            <a:custGeom>
              <a:avLst/>
              <a:gdLst>
                <a:gd name="connsiteX0" fmla="*/ 89339 w 355916"/>
                <a:gd name="connsiteY0" fmla="*/ 563226 h 705743"/>
                <a:gd name="connsiteX1" fmla="*/ 89339 w 355916"/>
                <a:gd name="connsiteY1" fmla="*/ 569373 h 705743"/>
                <a:gd name="connsiteX2" fmla="*/ 40119 w 355916"/>
                <a:gd name="connsiteY2" fmla="*/ 606900 h 705743"/>
                <a:gd name="connsiteX3" fmla="*/ 38824 w 355916"/>
                <a:gd name="connsiteY3" fmla="*/ 606900 h 705743"/>
                <a:gd name="connsiteX4" fmla="*/ 89339 w 355916"/>
                <a:gd name="connsiteY4" fmla="*/ 563226 h 705743"/>
                <a:gd name="connsiteX5" fmla="*/ 93320 w 355916"/>
                <a:gd name="connsiteY5" fmla="*/ 548826 h 705743"/>
                <a:gd name="connsiteX6" fmla="*/ 93320 w 355916"/>
                <a:gd name="connsiteY6" fmla="*/ 555393 h 705743"/>
                <a:gd name="connsiteX7" fmla="*/ 40022 w 355916"/>
                <a:gd name="connsiteY7" fmla="*/ 581004 h 705743"/>
                <a:gd name="connsiteX8" fmla="*/ 27673 w 355916"/>
                <a:gd name="connsiteY8" fmla="*/ 629600 h 705743"/>
                <a:gd name="connsiteX9" fmla="*/ 26698 w 355916"/>
                <a:gd name="connsiteY9" fmla="*/ 629600 h 705743"/>
                <a:gd name="connsiteX10" fmla="*/ 40997 w 355916"/>
                <a:gd name="connsiteY10" fmla="*/ 570497 h 705743"/>
                <a:gd name="connsiteX11" fmla="*/ 93320 w 355916"/>
                <a:gd name="connsiteY11" fmla="*/ 548826 h 705743"/>
                <a:gd name="connsiteX12" fmla="*/ 70158 w 355916"/>
                <a:gd name="connsiteY12" fmla="*/ 544169 h 705743"/>
                <a:gd name="connsiteX13" fmla="*/ 51230 w 355916"/>
                <a:gd name="connsiteY13" fmla="*/ 549789 h 705743"/>
                <a:gd name="connsiteX14" fmla="*/ 49272 w 355916"/>
                <a:gd name="connsiteY14" fmla="*/ 675137 h 705743"/>
                <a:gd name="connsiteX15" fmla="*/ 127592 w 355916"/>
                <a:gd name="connsiteY15" fmla="*/ 683624 h 705743"/>
                <a:gd name="connsiteX16" fmla="*/ 162510 w 355916"/>
                <a:gd name="connsiteY16" fmla="*/ 640210 h 705743"/>
                <a:gd name="connsiteX17" fmla="*/ 162510 w 355916"/>
                <a:gd name="connsiteY17" fmla="*/ 635966 h 705743"/>
                <a:gd name="connsiteX18" fmla="*/ 165121 w 355916"/>
                <a:gd name="connsiteY18" fmla="*/ 612789 h 705743"/>
                <a:gd name="connsiteX19" fmla="*/ 163489 w 355916"/>
                <a:gd name="connsiteY19" fmla="*/ 605281 h 705743"/>
                <a:gd name="connsiteX20" fmla="*/ 155005 w 355916"/>
                <a:gd name="connsiteY20" fmla="*/ 579494 h 705743"/>
                <a:gd name="connsiteX21" fmla="*/ 128898 w 355916"/>
                <a:gd name="connsiteY21" fmla="*/ 557297 h 705743"/>
                <a:gd name="connsiteX22" fmla="*/ 70158 w 355916"/>
                <a:gd name="connsiteY22" fmla="*/ 544169 h 705743"/>
                <a:gd name="connsiteX23" fmla="*/ 355915 w 355916"/>
                <a:gd name="connsiteY23" fmla="*/ 541068 h 705743"/>
                <a:gd name="connsiteX24" fmla="*/ 355915 w 355916"/>
                <a:gd name="connsiteY24" fmla="*/ 557147 h 705743"/>
                <a:gd name="connsiteX25" fmla="*/ 353236 w 355916"/>
                <a:gd name="connsiteY25" fmla="*/ 558339 h 705743"/>
                <a:gd name="connsiteX26" fmla="*/ 329919 w 355916"/>
                <a:gd name="connsiteY26" fmla="*/ 594510 h 705743"/>
                <a:gd name="connsiteX27" fmla="*/ 326983 w 355916"/>
                <a:gd name="connsiteY27" fmla="*/ 635314 h 705743"/>
                <a:gd name="connsiteX28" fmla="*/ 346563 w 355916"/>
                <a:gd name="connsiteY28" fmla="*/ 665019 h 705743"/>
                <a:gd name="connsiteX29" fmla="*/ 355915 w 355916"/>
                <a:gd name="connsiteY29" fmla="*/ 672740 h 705743"/>
                <a:gd name="connsiteX30" fmla="*/ 355915 w 355916"/>
                <a:gd name="connsiteY30" fmla="*/ 690935 h 705743"/>
                <a:gd name="connsiteX31" fmla="*/ 332205 w 355916"/>
                <a:gd name="connsiteY31" fmla="*/ 672526 h 705743"/>
                <a:gd name="connsiteX32" fmla="*/ 311972 w 355916"/>
                <a:gd name="connsiteY32" fmla="*/ 634661 h 705743"/>
                <a:gd name="connsiteX33" fmla="*/ 315561 w 355916"/>
                <a:gd name="connsiteY33" fmla="*/ 590268 h 705743"/>
                <a:gd name="connsiteX34" fmla="*/ 336936 w 355916"/>
                <a:gd name="connsiteY34" fmla="*/ 553137 h 705743"/>
                <a:gd name="connsiteX35" fmla="*/ 355915 w 355916"/>
                <a:gd name="connsiteY35" fmla="*/ 528013 h 705743"/>
                <a:gd name="connsiteX36" fmla="*/ 355915 w 355916"/>
                <a:gd name="connsiteY36" fmla="*/ 534432 h 705743"/>
                <a:gd name="connsiteX37" fmla="*/ 348607 w 355916"/>
                <a:gd name="connsiteY37" fmla="*/ 537043 h 705743"/>
                <a:gd name="connsiteX38" fmla="*/ 317930 w 355916"/>
                <a:gd name="connsiteY38" fmla="*/ 568789 h 705743"/>
                <a:gd name="connsiteX39" fmla="*/ 315333 w 355916"/>
                <a:gd name="connsiteY39" fmla="*/ 567806 h 705743"/>
                <a:gd name="connsiteX40" fmla="*/ 345279 w 355916"/>
                <a:gd name="connsiteY40" fmla="*/ 531718 h 705743"/>
                <a:gd name="connsiteX41" fmla="*/ 355916 w 355916"/>
                <a:gd name="connsiteY41" fmla="*/ 513239 h 705743"/>
                <a:gd name="connsiteX42" fmla="*/ 355916 w 355916"/>
                <a:gd name="connsiteY42" fmla="*/ 518905 h 705743"/>
                <a:gd name="connsiteX43" fmla="*/ 331685 w 355916"/>
                <a:gd name="connsiteY43" fmla="*/ 532012 h 705743"/>
                <a:gd name="connsiteX44" fmla="*/ 330386 w 355916"/>
                <a:gd name="connsiteY44" fmla="*/ 530393 h 705743"/>
                <a:gd name="connsiteX45" fmla="*/ 77119 w 355916"/>
                <a:gd name="connsiteY45" fmla="*/ 459711 h 705743"/>
                <a:gd name="connsiteX46" fmla="*/ 79738 w 355916"/>
                <a:gd name="connsiteY46" fmla="*/ 459711 h 705743"/>
                <a:gd name="connsiteX47" fmla="*/ 79738 w 355916"/>
                <a:gd name="connsiteY47" fmla="*/ 488150 h 705743"/>
                <a:gd name="connsiteX48" fmla="*/ 81702 w 355916"/>
                <a:gd name="connsiteY48" fmla="*/ 520788 h 705743"/>
                <a:gd name="connsiteX49" fmla="*/ 76465 w 355916"/>
                <a:gd name="connsiteY49" fmla="*/ 520788 h 705743"/>
                <a:gd name="connsiteX50" fmla="*/ 77119 w 355916"/>
                <a:gd name="connsiteY50" fmla="*/ 459711 h 705743"/>
                <a:gd name="connsiteX51" fmla="*/ 172504 w 355916"/>
                <a:gd name="connsiteY51" fmla="*/ 389596 h 705743"/>
                <a:gd name="connsiteX52" fmla="*/ 249968 w 355916"/>
                <a:gd name="connsiteY52" fmla="*/ 392126 h 705743"/>
                <a:gd name="connsiteX53" fmla="*/ 256662 w 355916"/>
                <a:gd name="connsiteY53" fmla="*/ 392285 h 705743"/>
                <a:gd name="connsiteX54" fmla="*/ 263673 w 355916"/>
                <a:gd name="connsiteY54" fmla="*/ 392452 h 705743"/>
                <a:gd name="connsiteX55" fmla="*/ 355915 w 355916"/>
                <a:gd name="connsiteY55" fmla="*/ 390174 h 705743"/>
                <a:gd name="connsiteX56" fmla="*/ 355915 w 355916"/>
                <a:gd name="connsiteY56" fmla="*/ 405811 h 705743"/>
                <a:gd name="connsiteX57" fmla="*/ 249833 w 355916"/>
                <a:gd name="connsiteY57" fmla="*/ 404861 h 705743"/>
                <a:gd name="connsiteX58" fmla="*/ 249314 w 355916"/>
                <a:gd name="connsiteY58" fmla="*/ 404857 h 705743"/>
                <a:gd name="connsiteX59" fmla="*/ 141951 w 355916"/>
                <a:gd name="connsiteY59" fmla="*/ 403877 h 705743"/>
                <a:gd name="connsiteX60" fmla="*/ 108992 w 355916"/>
                <a:gd name="connsiteY60" fmla="*/ 403225 h 705743"/>
                <a:gd name="connsiteX61" fmla="*/ 97244 w 355916"/>
                <a:gd name="connsiteY61" fmla="*/ 402571 h 705743"/>
                <a:gd name="connsiteX62" fmla="*/ 99201 w 355916"/>
                <a:gd name="connsiteY62" fmla="*/ 425095 h 705743"/>
                <a:gd name="connsiteX63" fmla="*/ 99854 w 355916"/>
                <a:gd name="connsiteY63" fmla="*/ 457737 h 705743"/>
                <a:gd name="connsiteX64" fmla="*/ 99201 w 355916"/>
                <a:gd name="connsiteY64" fmla="*/ 529225 h 705743"/>
                <a:gd name="connsiteX65" fmla="*/ 99201 w 355916"/>
                <a:gd name="connsiteY65" fmla="*/ 529877 h 705743"/>
                <a:gd name="connsiteX66" fmla="*/ 152067 w 355916"/>
                <a:gd name="connsiteY66" fmla="*/ 548810 h 705743"/>
                <a:gd name="connsiteX67" fmla="*/ 163532 w 355916"/>
                <a:gd name="connsiteY67" fmla="*/ 563790 h 705743"/>
                <a:gd name="connsiteX68" fmla="*/ 168057 w 355916"/>
                <a:gd name="connsiteY68" fmla="*/ 569702 h 705743"/>
                <a:gd name="connsiteX69" fmla="*/ 181111 w 355916"/>
                <a:gd name="connsiteY69" fmla="*/ 608872 h 705743"/>
                <a:gd name="connsiteX70" fmla="*/ 176869 w 355916"/>
                <a:gd name="connsiteY70" fmla="*/ 648043 h 705743"/>
                <a:gd name="connsiteX71" fmla="*/ 143909 w 355916"/>
                <a:gd name="connsiteY71" fmla="*/ 690479 h 705743"/>
                <a:gd name="connsiteX72" fmla="*/ 48946 w 355916"/>
                <a:gd name="connsiteY72" fmla="*/ 694069 h 705743"/>
                <a:gd name="connsiteX73" fmla="*/ 322 w 355916"/>
                <a:gd name="connsiteY73" fmla="*/ 610178 h 705743"/>
                <a:gd name="connsiteX74" fmla="*/ 47641 w 355916"/>
                <a:gd name="connsiteY74" fmla="*/ 534448 h 705743"/>
                <a:gd name="connsiteX75" fmla="*/ 81579 w 355916"/>
                <a:gd name="connsiteY75" fmla="*/ 528898 h 705743"/>
                <a:gd name="connsiteX76" fmla="*/ 88432 w 355916"/>
                <a:gd name="connsiteY76" fmla="*/ 528898 h 705743"/>
                <a:gd name="connsiteX77" fmla="*/ 89411 w 355916"/>
                <a:gd name="connsiteY77" fmla="*/ 452188 h 705743"/>
                <a:gd name="connsiteX78" fmla="*/ 90716 w 355916"/>
                <a:gd name="connsiteY78" fmla="*/ 413343 h 705743"/>
                <a:gd name="connsiteX79" fmla="*/ 91695 w 355916"/>
                <a:gd name="connsiteY79" fmla="*/ 399307 h 705743"/>
                <a:gd name="connsiteX80" fmla="*/ 95285 w 355916"/>
                <a:gd name="connsiteY80" fmla="*/ 390494 h 705743"/>
                <a:gd name="connsiteX81" fmla="*/ 172504 w 355916"/>
                <a:gd name="connsiteY81" fmla="*/ 389596 h 705743"/>
                <a:gd name="connsiteX82" fmla="*/ 355915 w 355916"/>
                <a:gd name="connsiteY82" fmla="*/ 377058 h 705743"/>
                <a:gd name="connsiteX83" fmla="*/ 355915 w 355916"/>
                <a:gd name="connsiteY83" fmla="*/ 382678 h 705743"/>
                <a:gd name="connsiteX84" fmla="*/ 275853 w 355916"/>
                <a:gd name="connsiteY84" fmla="*/ 382895 h 705743"/>
                <a:gd name="connsiteX85" fmla="*/ 275853 w 355916"/>
                <a:gd name="connsiteY85" fmla="*/ 379451 h 705743"/>
                <a:gd name="connsiteX86" fmla="*/ 355916 w 355916"/>
                <a:gd name="connsiteY86" fmla="*/ 366397 h 705743"/>
                <a:gd name="connsiteX87" fmla="*/ 355916 w 355916"/>
                <a:gd name="connsiteY87" fmla="*/ 371317 h 705743"/>
                <a:gd name="connsiteX88" fmla="*/ 320178 w 355916"/>
                <a:gd name="connsiteY88" fmla="*/ 369997 h 705743"/>
                <a:gd name="connsiteX89" fmla="*/ 320178 w 355916"/>
                <a:gd name="connsiteY89" fmla="*/ 367217 h 705743"/>
                <a:gd name="connsiteX90" fmla="*/ 326694 w 355916"/>
                <a:gd name="connsiteY90" fmla="*/ 264511 h 705743"/>
                <a:gd name="connsiteX91" fmla="*/ 330215 w 355916"/>
                <a:gd name="connsiteY91" fmla="*/ 265486 h 705743"/>
                <a:gd name="connsiteX92" fmla="*/ 329255 w 355916"/>
                <a:gd name="connsiteY92" fmla="*/ 269389 h 705743"/>
                <a:gd name="connsiteX93" fmla="*/ 325735 w 355916"/>
                <a:gd name="connsiteY93" fmla="*/ 269389 h 705743"/>
                <a:gd name="connsiteX94" fmla="*/ 326694 w 355916"/>
                <a:gd name="connsiteY94" fmla="*/ 264511 h 705743"/>
                <a:gd name="connsiteX95" fmla="*/ 320895 w 355916"/>
                <a:gd name="connsiteY95" fmla="*/ 252618 h 705743"/>
                <a:gd name="connsiteX96" fmla="*/ 324371 w 355916"/>
                <a:gd name="connsiteY96" fmla="*/ 253570 h 705743"/>
                <a:gd name="connsiteX97" fmla="*/ 320547 w 355916"/>
                <a:gd name="connsiteY97" fmla="*/ 266580 h 705743"/>
                <a:gd name="connsiteX98" fmla="*/ 316376 w 355916"/>
                <a:gd name="connsiteY98" fmla="*/ 265629 h 705743"/>
                <a:gd name="connsiteX99" fmla="*/ 320895 w 355916"/>
                <a:gd name="connsiteY99" fmla="*/ 252618 h 705743"/>
                <a:gd name="connsiteX100" fmla="*/ 317053 w 355916"/>
                <a:gd name="connsiteY100" fmla="*/ 240165 h 705743"/>
                <a:gd name="connsiteX101" fmla="*/ 318679 w 355916"/>
                <a:gd name="connsiteY101" fmla="*/ 240814 h 705743"/>
                <a:gd name="connsiteX102" fmla="*/ 314776 w 355916"/>
                <a:gd name="connsiteY102" fmla="*/ 250875 h 705743"/>
                <a:gd name="connsiteX103" fmla="*/ 312500 w 355916"/>
                <a:gd name="connsiteY103" fmla="*/ 259962 h 705743"/>
                <a:gd name="connsiteX104" fmla="*/ 309573 w 355916"/>
                <a:gd name="connsiteY104" fmla="*/ 259638 h 705743"/>
                <a:gd name="connsiteX105" fmla="*/ 317053 w 355916"/>
                <a:gd name="connsiteY105" fmla="*/ 240165 h 705743"/>
                <a:gd name="connsiteX106" fmla="*/ 315494 w 355916"/>
                <a:gd name="connsiteY106" fmla="*/ 224969 h 705743"/>
                <a:gd name="connsiteX107" fmla="*/ 318374 w 355916"/>
                <a:gd name="connsiteY107" fmla="*/ 226910 h 705743"/>
                <a:gd name="connsiteX108" fmla="*/ 311974 w 355916"/>
                <a:gd name="connsiteY108" fmla="*/ 237913 h 705743"/>
                <a:gd name="connsiteX109" fmla="*/ 306532 w 355916"/>
                <a:gd name="connsiteY109" fmla="*/ 249888 h 705743"/>
                <a:gd name="connsiteX110" fmla="*/ 303333 w 355916"/>
                <a:gd name="connsiteY110" fmla="*/ 248594 h 705743"/>
                <a:gd name="connsiteX111" fmla="*/ 315494 w 355916"/>
                <a:gd name="connsiteY111" fmla="*/ 224969 h 705743"/>
                <a:gd name="connsiteX112" fmla="*/ 310403 w 355916"/>
                <a:gd name="connsiteY112" fmla="*/ 210605 h 705743"/>
                <a:gd name="connsiteX113" fmla="*/ 312624 w 355916"/>
                <a:gd name="connsiteY113" fmla="*/ 211930 h 705743"/>
                <a:gd name="connsiteX114" fmla="*/ 305008 w 355916"/>
                <a:gd name="connsiteY114" fmla="*/ 225179 h 705743"/>
                <a:gd name="connsiteX115" fmla="*/ 298663 w 355916"/>
                <a:gd name="connsiteY115" fmla="*/ 239753 h 705743"/>
                <a:gd name="connsiteX116" fmla="*/ 295489 w 355916"/>
                <a:gd name="connsiteY116" fmla="*/ 238097 h 705743"/>
                <a:gd name="connsiteX117" fmla="*/ 310403 w 355916"/>
                <a:gd name="connsiteY117" fmla="*/ 210605 h 705743"/>
                <a:gd name="connsiteX118" fmla="*/ 308798 w 355916"/>
                <a:gd name="connsiteY118" fmla="*/ 194760 h 705743"/>
                <a:gd name="connsiteX119" fmla="*/ 311457 w 355916"/>
                <a:gd name="connsiteY119" fmla="*/ 195420 h 705743"/>
                <a:gd name="connsiteX120" fmla="*/ 303481 w 355916"/>
                <a:gd name="connsiteY120" fmla="*/ 210284 h 705743"/>
                <a:gd name="connsiteX121" fmla="*/ 294839 w 355916"/>
                <a:gd name="connsiteY121" fmla="*/ 226799 h 705743"/>
                <a:gd name="connsiteX122" fmla="*/ 291183 w 355916"/>
                <a:gd name="connsiteY122" fmla="*/ 226139 h 705743"/>
                <a:gd name="connsiteX123" fmla="*/ 308798 w 355916"/>
                <a:gd name="connsiteY123" fmla="*/ 194760 h 705743"/>
                <a:gd name="connsiteX124" fmla="*/ 301944 w 355916"/>
                <a:gd name="connsiteY124" fmla="*/ 181432 h 705743"/>
                <a:gd name="connsiteX125" fmla="*/ 304260 w 355916"/>
                <a:gd name="connsiteY125" fmla="*/ 182397 h 705743"/>
                <a:gd name="connsiteX126" fmla="*/ 285401 w 355916"/>
                <a:gd name="connsiteY126" fmla="*/ 216459 h 705743"/>
                <a:gd name="connsiteX127" fmla="*/ 281763 w 355916"/>
                <a:gd name="connsiteY127" fmla="*/ 214853 h 705743"/>
                <a:gd name="connsiteX128" fmla="*/ 301944 w 355916"/>
                <a:gd name="connsiteY128" fmla="*/ 181432 h 705743"/>
                <a:gd name="connsiteX129" fmla="*/ 308220 w 355916"/>
                <a:gd name="connsiteY129" fmla="*/ 154758 h 705743"/>
                <a:gd name="connsiteX130" fmla="*/ 310825 w 355916"/>
                <a:gd name="connsiteY130" fmla="*/ 156076 h 705743"/>
                <a:gd name="connsiteX131" fmla="*/ 280218 w 355916"/>
                <a:gd name="connsiteY131" fmla="*/ 196893 h 705743"/>
                <a:gd name="connsiteX132" fmla="*/ 276636 w 355916"/>
                <a:gd name="connsiteY132" fmla="*/ 193930 h 705743"/>
                <a:gd name="connsiteX133" fmla="*/ 308220 w 355916"/>
                <a:gd name="connsiteY133" fmla="*/ 154758 h 705743"/>
                <a:gd name="connsiteX134" fmla="*/ 307002 w 355916"/>
                <a:gd name="connsiteY134" fmla="*/ 143687 h 705743"/>
                <a:gd name="connsiteX135" fmla="*/ 308288 w 355916"/>
                <a:gd name="connsiteY135" fmla="*/ 145000 h 705743"/>
                <a:gd name="connsiteX136" fmla="*/ 288369 w 355916"/>
                <a:gd name="connsiteY136" fmla="*/ 166665 h 705743"/>
                <a:gd name="connsiteX137" fmla="*/ 272305 w 355916"/>
                <a:gd name="connsiteY137" fmla="*/ 185705 h 705743"/>
                <a:gd name="connsiteX138" fmla="*/ 269092 w 355916"/>
                <a:gd name="connsiteY138" fmla="*/ 183407 h 705743"/>
                <a:gd name="connsiteX139" fmla="*/ 307002 w 355916"/>
                <a:gd name="connsiteY139" fmla="*/ 143687 h 705743"/>
                <a:gd name="connsiteX140" fmla="*/ 318900 w 355916"/>
                <a:gd name="connsiteY140" fmla="*/ 116324 h 705743"/>
                <a:gd name="connsiteX141" fmla="*/ 320882 w 355916"/>
                <a:gd name="connsiteY141" fmla="*/ 118293 h 705743"/>
                <a:gd name="connsiteX142" fmla="*/ 270994 w 355916"/>
                <a:gd name="connsiteY142" fmla="*/ 164888 h 705743"/>
                <a:gd name="connsiteX143" fmla="*/ 268021 w 355916"/>
                <a:gd name="connsiteY143" fmla="*/ 161935 h 705743"/>
                <a:gd name="connsiteX144" fmla="*/ 318900 w 355916"/>
                <a:gd name="connsiteY144" fmla="*/ 116324 h 705743"/>
                <a:gd name="connsiteX145" fmla="*/ 330166 w 355916"/>
                <a:gd name="connsiteY145" fmla="*/ 93614 h 705743"/>
                <a:gd name="connsiteX146" fmla="*/ 332110 w 355916"/>
                <a:gd name="connsiteY146" fmla="*/ 96908 h 705743"/>
                <a:gd name="connsiteX147" fmla="*/ 299059 w 355916"/>
                <a:gd name="connsiteY147" fmla="*/ 122276 h 705743"/>
                <a:gd name="connsiteX148" fmla="*/ 274433 w 355916"/>
                <a:gd name="connsiteY148" fmla="*/ 141054 h 705743"/>
                <a:gd name="connsiteX149" fmla="*/ 272164 w 355916"/>
                <a:gd name="connsiteY149" fmla="*/ 136772 h 705743"/>
                <a:gd name="connsiteX150" fmla="*/ 302299 w 355916"/>
                <a:gd name="connsiteY150" fmla="*/ 114699 h 705743"/>
                <a:gd name="connsiteX151" fmla="*/ 330166 w 355916"/>
                <a:gd name="connsiteY151" fmla="*/ 93614 h 705743"/>
                <a:gd name="connsiteX152" fmla="*/ 314486 w 355916"/>
                <a:gd name="connsiteY152" fmla="*/ 91296 h 705743"/>
                <a:gd name="connsiteX153" fmla="*/ 314486 w 355916"/>
                <a:gd name="connsiteY153" fmla="*/ 93896 h 705743"/>
                <a:gd name="connsiteX154" fmla="*/ 294880 w 355916"/>
                <a:gd name="connsiteY154" fmla="*/ 109258 h 705743"/>
                <a:gd name="connsiteX155" fmla="*/ 280829 w 355916"/>
                <a:gd name="connsiteY155" fmla="*/ 117579 h 705743"/>
                <a:gd name="connsiteX156" fmla="*/ 280176 w 355916"/>
                <a:gd name="connsiteY156" fmla="*/ 113099 h 705743"/>
                <a:gd name="connsiteX157" fmla="*/ 294226 w 355916"/>
                <a:gd name="connsiteY157" fmla="*/ 104137 h 705743"/>
                <a:gd name="connsiteX158" fmla="*/ 311544 w 355916"/>
                <a:gd name="connsiteY158" fmla="*/ 91336 h 705743"/>
                <a:gd name="connsiteX159" fmla="*/ 314486 w 355916"/>
                <a:gd name="connsiteY159" fmla="*/ 91296 h 705743"/>
                <a:gd name="connsiteX160" fmla="*/ 312141 w 355916"/>
                <a:gd name="connsiteY160" fmla="*/ 77768 h 705743"/>
                <a:gd name="connsiteX161" fmla="*/ 314788 w 355916"/>
                <a:gd name="connsiteY161" fmla="*/ 80396 h 705743"/>
                <a:gd name="connsiteX162" fmla="*/ 297254 w 355916"/>
                <a:gd name="connsiteY162" fmla="*/ 93206 h 705743"/>
                <a:gd name="connsiteX163" fmla="*/ 294606 w 355916"/>
                <a:gd name="connsiteY163" fmla="*/ 89264 h 705743"/>
                <a:gd name="connsiteX164" fmla="*/ 312141 w 355916"/>
                <a:gd name="connsiteY164" fmla="*/ 77768 h 705743"/>
                <a:gd name="connsiteX165" fmla="*/ 355915 w 355916"/>
                <a:gd name="connsiteY165" fmla="*/ 16696 h 705743"/>
                <a:gd name="connsiteX166" fmla="*/ 355915 w 355916"/>
                <a:gd name="connsiteY166" fmla="*/ 32566 h 705743"/>
                <a:gd name="connsiteX167" fmla="*/ 331266 w 355916"/>
                <a:gd name="connsiteY167" fmla="*/ 44075 h 705743"/>
                <a:gd name="connsiteX168" fmla="*/ 304139 w 355916"/>
                <a:gd name="connsiteY168" fmla="*/ 66028 h 705743"/>
                <a:gd name="connsiteX169" fmla="*/ 295002 w 355916"/>
                <a:gd name="connsiteY169" fmla="*/ 73861 h 705743"/>
                <a:gd name="connsiteX170" fmla="*/ 272811 w 355916"/>
                <a:gd name="connsiteY170" fmla="*/ 103567 h 705743"/>
                <a:gd name="connsiteX171" fmla="*/ 273790 w 355916"/>
                <a:gd name="connsiteY171" fmla="*/ 228588 h 705743"/>
                <a:gd name="connsiteX172" fmla="*/ 317193 w 355916"/>
                <a:gd name="connsiteY172" fmla="*/ 280816 h 705743"/>
                <a:gd name="connsiteX173" fmla="*/ 344156 w 355916"/>
                <a:gd name="connsiteY173" fmla="*/ 297014 h 705743"/>
                <a:gd name="connsiteX174" fmla="*/ 355915 w 355916"/>
                <a:gd name="connsiteY174" fmla="*/ 301670 h 705743"/>
                <a:gd name="connsiteX175" fmla="*/ 355915 w 355916"/>
                <a:gd name="connsiteY175" fmla="*/ 317441 h 705743"/>
                <a:gd name="connsiteX176" fmla="*/ 339057 w 355916"/>
                <a:gd name="connsiteY176" fmla="*/ 310521 h 705743"/>
                <a:gd name="connsiteX177" fmla="*/ 315684 w 355916"/>
                <a:gd name="connsiteY177" fmla="*/ 297668 h 705743"/>
                <a:gd name="connsiteX178" fmla="*/ 310354 w 355916"/>
                <a:gd name="connsiteY178" fmla="*/ 293409 h 705743"/>
                <a:gd name="connsiteX179" fmla="*/ 295002 w 355916"/>
                <a:gd name="connsiteY179" fmla="*/ 281142 h 705743"/>
                <a:gd name="connsiteX180" fmla="*/ 241483 w 355916"/>
                <a:gd name="connsiteY180" fmla="*/ 179298 h 705743"/>
                <a:gd name="connsiteX181" fmla="*/ 246051 w 355916"/>
                <a:gd name="connsiteY181" fmla="*/ 122499 h 705743"/>
                <a:gd name="connsiteX182" fmla="*/ 274769 w 355916"/>
                <a:gd name="connsiteY182" fmla="*/ 75820 h 705743"/>
                <a:gd name="connsiteX183" fmla="*/ 311523 w 355916"/>
                <a:gd name="connsiteY183" fmla="*/ 37628 h 705743"/>
                <a:gd name="connsiteX184" fmla="*/ 355916 w 355916"/>
                <a:gd name="connsiteY184" fmla="*/ 5337 h 705743"/>
                <a:gd name="connsiteX185" fmla="*/ 355916 w 355916"/>
                <a:gd name="connsiteY185" fmla="*/ 11331 h 705743"/>
                <a:gd name="connsiteX186" fmla="*/ 317688 w 355916"/>
                <a:gd name="connsiteY186" fmla="*/ 28092 h 705743"/>
                <a:gd name="connsiteX187" fmla="*/ 280171 w 355916"/>
                <a:gd name="connsiteY187" fmla="*/ 61074 h 705743"/>
                <a:gd name="connsiteX188" fmla="*/ 278216 w 355916"/>
                <a:gd name="connsiteY188" fmla="*/ 60092 h 705743"/>
                <a:gd name="connsiteX189" fmla="*/ 313940 w 355916"/>
                <a:gd name="connsiteY189" fmla="*/ 23392 h 705743"/>
                <a:gd name="connsiteX190" fmla="*/ 336212 w 355916"/>
                <a:gd name="connsiteY190" fmla="*/ 330 h 705743"/>
                <a:gd name="connsiteX191" fmla="*/ 339130 w 355916"/>
                <a:gd name="connsiteY191" fmla="*/ 5264 h 705743"/>
                <a:gd name="connsiteX192" fmla="*/ 284336 w 355916"/>
                <a:gd name="connsiteY192" fmla="*/ 38806 h 705743"/>
                <a:gd name="connsiteX193" fmla="*/ 281743 w 355916"/>
                <a:gd name="connsiteY193" fmla="*/ 36504 h 705743"/>
                <a:gd name="connsiteX194" fmla="*/ 336212 w 355916"/>
                <a:gd name="connsiteY194" fmla="*/ 330 h 70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355916" h="705743">
                  <a:moveTo>
                    <a:pt x="89339" y="563226"/>
                  </a:moveTo>
                  <a:cubicBezTo>
                    <a:pt x="93226" y="563226"/>
                    <a:pt x="93226" y="569049"/>
                    <a:pt x="89339" y="569373"/>
                  </a:cubicBezTo>
                  <a:cubicBezTo>
                    <a:pt x="67320" y="570344"/>
                    <a:pt x="44652" y="584578"/>
                    <a:pt x="40119" y="606900"/>
                  </a:cubicBezTo>
                  <a:cubicBezTo>
                    <a:pt x="39795" y="607548"/>
                    <a:pt x="38824" y="607548"/>
                    <a:pt x="38824" y="606900"/>
                  </a:cubicBezTo>
                  <a:cubicBezTo>
                    <a:pt x="39148" y="581343"/>
                    <a:pt x="66349" y="563873"/>
                    <a:pt x="89339" y="563226"/>
                  </a:cubicBezTo>
                  <a:close/>
                  <a:moveTo>
                    <a:pt x="93320" y="548826"/>
                  </a:moveTo>
                  <a:cubicBezTo>
                    <a:pt x="97546" y="548826"/>
                    <a:pt x="97546" y="555064"/>
                    <a:pt x="93320" y="555393"/>
                  </a:cubicBezTo>
                  <a:cubicBezTo>
                    <a:pt x="72521" y="555721"/>
                    <a:pt x="52047" y="562288"/>
                    <a:pt x="40022" y="581004"/>
                  </a:cubicBezTo>
                  <a:cubicBezTo>
                    <a:pt x="29623" y="596437"/>
                    <a:pt x="28648" y="611541"/>
                    <a:pt x="27673" y="629600"/>
                  </a:cubicBezTo>
                  <a:cubicBezTo>
                    <a:pt x="27673" y="630586"/>
                    <a:pt x="26698" y="630586"/>
                    <a:pt x="26698" y="629600"/>
                  </a:cubicBezTo>
                  <a:cubicBezTo>
                    <a:pt x="24423" y="607273"/>
                    <a:pt x="24423" y="588228"/>
                    <a:pt x="40997" y="570497"/>
                  </a:cubicBezTo>
                  <a:cubicBezTo>
                    <a:pt x="54972" y="555393"/>
                    <a:pt x="73172" y="549154"/>
                    <a:pt x="93320" y="548826"/>
                  </a:cubicBezTo>
                  <a:close/>
                  <a:moveTo>
                    <a:pt x="70158" y="544169"/>
                  </a:moveTo>
                  <a:cubicBezTo>
                    <a:pt x="63570" y="544791"/>
                    <a:pt x="57186" y="546525"/>
                    <a:pt x="51230" y="549789"/>
                  </a:cubicBezTo>
                  <a:cubicBezTo>
                    <a:pt x="5544" y="574924"/>
                    <a:pt x="5869" y="648696"/>
                    <a:pt x="49272" y="675137"/>
                  </a:cubicBezTo>
                  <a:cubicBezTo>
                    <a:pt x="71137" y="688194"/>
                    <a:pt x="104096" y="697986"/>
                    <a:pt x="127592" y="683624"/>
                  </a:cubicBezTo>
                  <a:cubicBezTo>
                    <a:pt x="143582" y="673831"/>
                    <a:pt x="156636" y="658163"/>
                    <a:pt x="162510" y="640210"/>
                  </a:cubicBezTo>
                  <a:cubicBezTo>
                    <a:pt x="162183" y="638903"/>
                    <a:pt x="161858" y="637598"/>
                    <a:pt x="162510" y="635966"/>
                  </a:cubicBezTo>
                  <a:cubicBezTo>
                    <a:pt x="164794" y="628785"/>
                    <a:pt x="165447" y="620950"/>
                    <a:pt x="165121" y="612789"/>
                  </a:cubicBezTo>
                  <a:cubicBezTo>
                    <a:pt x="164794" y="610178"/>
                    <a:pt x="164468" y="607893"/>
                    <a:pt x="163489" y="605281"/>
                  </a:cubicBezTo>
                  <a:cubicBezTo>
                    <a:pt x="161204" y="597448"/>
                    <a:pt x="158594" y="587981"/>
                    <a:pt x="155005" y="579494"/>
                  </a:cubicBezTo>
                  <a:cubicBezTo>
                    <a:pt x="148804" y="569702"/>
                    <a:pt x="140319" y="561867"/>
                    <a:pt x="128898" y="557297"/>
                  </a:cubicBezTo>
                  <a:cubicBezTo>
                    <a:pt x="111520" y="550442"/>
                    <a:pt x="89921" y="542302"/>
                    <a:pt x="70158" y="544169"/>
                  </a:cubicBezTo>
                  <a:close/>
                  <a:moveTo>
                    <a:pt x="355915" y="541068"/>
                  </a:moveTo>
                  <a:lnTo>
                    <a:pt x="355915" y="557147"/>
                  </a:lnTo>
                  <a:lnTo>
                    <a:pt x="353236" y="558339"/>
                  </a:lnTo>
                  <a:cubicBezTo>
                    <a:pt x="342575" y="567263"/>
                    <a:pt x="334233" y="579454"/>
                    <a:pt x="329919" y="594510"/>
                  </a:cubicBezTo>
                  <a:cubicBezTo>
                    <a:pt x="326656" y="606262"/>
                    <a:pt x="323720" y="623236"/>
                    <a:pt x="326983" y="635314"/>
                  </a:cubicBezTo>
                  <a:cubicBezTo>
                    <a:pt x="330246" y="646739"/>
                    <a:pt x="338079" y="656858"/>
                    <a:pt x="346563" y="665019"/>
                  </a:cubicBezTo>
                  <a:lnTo>
                    <a:pt x="355915" y="672740"/>
                  </a:lnTo>
                  <a:lnTo>
                    <a:pt x="355915" y="690935"/>
                  </a:lnTo>
                  <a:lnTo>
                    <a:pt x="332205" y="672526"/>
                  </a:lnTo>
                  <a:cubicBezTo>
                    <a:pt x="322741" y="661428"/>
                    <a:pt x="313929" y="649351"/>
                    <a:pt x="311972" y="634661"/>
                  </a:cubicBezTo>
                  <a:cubicBezTo>
                    <a:pt x="310013" y="620298"/>
                    <a:pt x="310993" y="603977"/>
                    <a:pt x="315561" y="590268"/>
                  </a:cubicBezTo>
                  <a:cubicBezTo>
                    <a:pt x="320293" y="576232"/>
                    <a:pt x="327391" y="563501"/>
                    <a:pt x="336936" y="553137"/>
                  </a:cubicBezTo>
                  <a:close/>
                  <a:moveTo>
                    <a:pt x="355915" y="528013"/>
                  </a:moveTo>
                  <a:lnTo>
                    <a:pt x="355915" y="534432"/>
                  </a:lnTo>
                  <a:lnTo>
                    <a:pt x="348607" y="537043"/>
                  </a:lnTo>
                  <a:cubicBezTo>
                    <a:pt x="335703" y="545195"/>
                    <a:pt x="324585" y="556173"/>
                    <a:pt x="317930" y="568789"/>
                  </a:cubicBezTo>
                  <a:cubicBezTo>
                    <a:pt x="316956" y="570100"/>
                    <a:pt x="315333" y="569117"/>
                    <a:pt x="315333" y="567806"/>
                  </a:cubicBezTo>
                  <a:cubicBezTo>
                    <a:pt x="319229" y="552896"/>
                    <a:pt x="330996" y="540607"/>
                    <a:pt x="345279" y="531718"/>
                  </a:cubicBezTo>
                  <a:close/>
                  <a:moveTo>
                    <a:pt x="355916" y="513239"/>
                  </a:moveTo>
                  <a:lnTo>
                    <a:pt x="355916" y="518905"/>
                  </a:lnTo>
                  <a:lnTo>
                    <a:pt x="331685" y="532012"/>
                  </a:lnTo>
                  <a:cubicBezTo>
                    <a:pt x="330711" y="532659"/>
                    <a:pt x="329735" y="531041"/>
                    <a:pt x="330386" y="530393"/>
                  </a:cubicBezTo>
                  <a:close/>
                  <a:moveTo>
                    <a:pt x="77119" y="459711"/>
                  </a:moveTo>
                  <a:cubicBezTo>
                    <a:pt x="77446" y="458096"/>
                    <a:pt x="79738" y="458096"/>
                    <a:pt x="79738" y="459711"/>
                  </a:cubicBezTo>
                  <a:cubicBezTo>
                    <a:pt x="80065" y="469083"/>
                    <a:pt x="79410" y="478778"/>
                    <a:pt x="79738" y="488150"/>
                  </a:cubicBezTo>
                  <a:cubicBezTo>
                    <a:pt x="80065" y="499137"/>
                    <a:pt x="81702" y="509801"/>
                    <a:pt x="81702" y="520788"/>
                  </a:cubicBezTo>
                  <a:cubicBezTo>
                    <a:pt x="81374" y="524020"/>
                    <a:pt x="76792" y="523697"/>
                    <a:pt x="76465" y="520788"/>
                  </a:cubicBezTo>
                  <a:cubicBezTo>
                    <a:pt x="75156" y="499782"/>
                    <a:pt x="74828" y="480070"/>
                    <a:pt x="77119" y="459711"/>
                  </a:cubicBezTo>
                  <a:close/>
                  <a:moveTo>
                    <a:pt x="172504" y="389596"/>
                  </a:moveTo>
                  <a:cubicBezTo>
                    <a:pt x="198325" y="390249"/>
                    <a:pt x="224187" y="391473"/>
                    <a:pt x="249968" y="392126"/>
                  </a:cubicBezTo>
                  <a:lnTo>
                    <a:pt x="256662" y="392285"/>
                  </a:lnTo>
                  <a:lnTo>
                    <a:pt x="263673" y="392452"/>
                  </a:lnTo>
                  <a:lnTo>
                    <a:pt x="355915" y="390174"/>
                  </a:lnTo>
                  <a:lnTo>
                    <a:pt x="355915" y="405811"/>
                  </a:lnTo>
                  <a:lnTo>
                    <a:pt x="249833" y="404861"/>
                  </a:lnTo>
                  <a:lnTo>
                    <a:pt x="249314" y="404857"/>
                  </a:lnTo>
                  <a:cubicBezTo>
                    <a:pt x="213745" y="403877"/>
                    <a:pt x="177848" y="404203"/>
                    <a:pt x="141951" y="403877"/>
                  </a:cubicBezTo>
                  <a:cubicBezTo>
                    <a:pt x="131182" y="403877"/>
                    <a:pt x="120086" y="403877"/>
                    <a:pt x="108992" y="403225"/>
                  </a:cubicBezTo>
                  <a:cubicBezTo>
                    <a:pt x="105075" y="402898"/>
                    <a:pt x="101159" y="402571"/>
                    <a:pt x="97244" y="402571"/>
                  </a:cubicBezTo>
                  <a:cubicBezTo>
                    <a:pt x="97569" y="410079"/>
                    <a:pt x="99201" y="418240"/>
                    <a:pt x="99201" y="425095"/>
                  </a:cubicBezTo>
                  <a:cubicBezTo>
                    <a:pt x="99854" y="436193"/>
                    <a:pt x="99854" y="446639"/>
                    <a:pt x="99854" y="457737"/>
                  </a:cubicBezTo>
                  <a:cubicBezTo>
                    <a:pt x="99201" y="481566"/>
                    <a:pt x="99201" y="505395"/>
                    <a:pt x="99201" y="529225"/>
                  </a:cubicBezTo>
                  <a:cubicBezTo>
                    <a:pt x="99201" y="529551"/>
                    <a:pt x="99201" y="529877"/>
                    <a:pt x="99201" y="529877"/>
                  </a:cubicBezTo>
                  <a:cubicBezTo>
                    <a:pt x="117802" y="532489"/>
                    <a:pt x="136730" y="537059"/>
                    <a:pt x="152067" y="548810"/>
                  </a:cubicBezTo>
                  <a:lnTo>
                    <a:pt x="163532" y="563790"/>
                  </a:lnTo>
                  <a:lnTo>
                    <a:pt x="168057" y="569702"/>
                  </a:lnTo>
                  <a:cubicBezTo>
                    <a:pt x="175563" y="581452"/>
                    <a:pt x="180132" y="594836"/>
                    <a:pt x="181111" y="608872"/>
                  </a:cubicBezTo>
                  <a:cubicBezTo>
                    <a:pt x="183395" y="621929"/>
                    <a:pt x="183069" y="635313"/>
                    <a:pt x="176869" y="648043"/>
                  </a:cubicBezTo>
                  <a:cubicBezTo>
                    <a:pt x="169363" y="664691"/>
                    <a:pt x="157941" y="678728"/>
                    <a:pt x="143909" y="690479"/>
                  </a:cubicBezTo>
                  <a:cubicBezTo>
                    <a:pt x="118781" y="711370"/>
                    <a:pt x="76358" y="709085"/>
                    <a:pt x="48946" y="694069"/>
                  </a:cubicBezTo>
                  <a:cubicBezTo>
                    <a:pt x="18923" y="677748"/>
                    <a:pt x="-2941" y="645759"/>
                    <a:pt x="322" y="610178"/>
                  </a:cubicBezTo>
                  <a:cubicBezTo>
                    <a:pt x="3585" y="579494"/>
                    <a:pt x="17944" y="547830"/>
                    <a:pt x="47641" y="534448"/>
                  </a:cubicBezTo>
                  <a:cubicBezTo>
                    <a:pt x="58083" y="529877"/>
                    <a:pt x="70158" y="528245"/>
                    <a:pt x="81579" y="528898"/>
                  </a:cubicBezTo>
                  <a:cubicBezTo>
                    <a:pt x="84190" y="528898"/>
                    <a:pt x="86148" y="528898"/>
                    <a:pt x="88432" y="528898"/>
                  </a:cubicBezTo>
                  <a:cubicBezTo>
                    <a:pt x="88106" y="503437"/>
                    <a:pt x="88106" y="477649"/>
                    <a:pt x="89411" y="452188"/>
                  </a:cubicBezTo>
                  <a:cubicBezTo>
                    <a:pt x="90064" y="439131"/>
                    <a:pt x="90064" y="426400"/>
                    <a:pt x="90716" y="413343"/>
                  </a:cubicBezTo>
                  <a:cubicBezTo>
                    <a:pt x="91043" y="408447"/>
                    <a:pt x="90716" y="403877"/>
                    <a:pt x="91695" y="399307"/>
                  </a:cubicBezTo>
                  <a:cubicBezTo>
                    <a:pt x="90716" y="396043"/>
                    <a:pt x="92022" y="390494"/>
                    <a:pt x="95285" y="390494"/>
                  </a:cubicBezTo>
                  <a:cubicBezTo>
                    <a:pt x="120903" y="388862"/>
                    <a:pt x="146683" y="388943"/>
                    <a:pt x="172504" y="389596"/>
                  </a:cubicBezTo>
                  <a:close/>
                  <a:moveTo>
                    <a:pt x="355915" y="377058"/>
                  </a:moveTo>
                  <a:lnTo>
                    <a:pt x="355915" y="382678"/>
                  </a:lnTo>
                  <a:lnTo>
                    <a:pt x="275853" y="382895"/>
                  </a:lnTo>
                  <a:cubicBezTo>
                    <a:pt x="273568" y="382895"/>
                    <a:pt x="273568" y="379451"/>
                    <a:pt x="275853" y="379451"/>
                  </a:cubicBezTo>
                  <a:close/>
                  <a:moveTo>
                    <a:pt x="355916" y="366397"/>
                  </a:moveTo>
                  <a:lnTo>
                    <a:pt x="355916" y="371317"/>
                  </a:lnTo>
                  <a:lnTo>
                    <a:pt x="320178" y="369997"/>
                  </a:lnTo>
                  <a:cubicBezTo>
                    <a:pt x="318214" y="369997"/>
                    <a:pt x="318542" y="367217"/>
                    <a:pt x="320178" y="367217"/>
                  </a:cubicBezTo>
                  <a:close/>
                  <a:moveTo>
                    <a:pt x="326694" y="264511"/>
                  </a:moveTo>
                  <a:cubicBezTo>
                    <a:pt x="327335" y="262234"/>
                    <a:pt x="330855" y="263210"/>
                    <a:pt x="330215" y="265486"/>
                  </a:cubicBezTo>
                  <a:cubicBezTo>
                    <a:pt x="329895" y="267112"/>
                    <a:pt x="329575" y="268088"/>
                    <a:pt x="329255" y="269389"/>
                  </a:cubicBezTo>
                  <a:cubicBezTo>
                    <a:pt x="328935" y="271665"/>
                    <a:pt x="326055" y="271991"/>
                    <a:pt x="325735" y="269389"/>
                  </a:cubicBezTo>
                  <a:cubicBezTo>
                    <a:pt x="325414" y="267762"/>
                    <a:pt x="326055" y="266137"/>
                    <a:pt x="326694" y="264511"/>
                  </a:cubicBezTo>
                  <a:close/>
                  <a:moveTo>
                    <a:pt x="320895" y="252618"/>
                  </a:moveTo>
                  <a:cubicBezTo>
                    <a:pt x="321590" y="250714"/>
                    <a:pt x="325066" y="251666"/>
                    <a:pt x="324371" y="253570"/>
                  </a:cubicBezTo>
                  <a:cubicBezTo>
                    <a:pt x="322980" y="258012"/>
                    <a:pt x="321590" y="262138"/>
                    <a:pt x="320547" y="266580"/>
                  </a:cubicBezTo>
                  <a:cubicBezTo>
                    <a:pt x="319852" y="269119"/>
                    <a:pt x="315333" y="268167"/>
                    <a:pt x="316376" y="265629"/>
                  </a:cubicBezTo>
                  <a:cubicBezTo>
                    <a:pt x="317418" y="261185"/>
                    <a:pt x="319157" y="257060"/>
                    <a:pt x="320895" y="252618"/>
                  </a:cubicBezTo>
                  <a:close/>
                  <a:moveTo>
                    <a:pt x="317053" y="240165"/>
                  </a:moveTo>
                  <a:cubicBezTo>
                    <a:pt x="317378" y="239191"/>
                    <a:pt x="319329" y="239516"/>
                    <a:pt x="318679" y="240814"/>
                  </a:cubicBezTo>
                  <a:cubicBezTo>
                    <a:pt x="317703" y="244384"/>
                    <a:pt x="316077" y="247630"/>
                    <a:pt x="314776" y="250875"/>
                  </a:cubicBezTo>
                  <a:cubicBezTo>
                    <a:pt x="313801" y="254120"/>
                    <a:pt x="313150" y="256716"/>
                    <a:pt x="312500" y="259962"/>
                  </a:cubicBezTo>
                  <a:cubicBezTo>
                    <a:pt x="312175" y="261909"/>
                    <a:pt x="309573" y="261585"/>
                    <a:pt x="309573" y="259638"/>
                  </a:cubicBezTo>
                  <a:cubicBezTo>
                    <a:pt x="309899" y="252822"/>
                    <a:pt x="314776" y="246656"/>
                    <a:pt x="317053" y="240165"/>
                  </a:cubicBezTo>
                  <a:close/>
                  <a:moveTo>
                    <a:pt x="315494" y="224969"/>
                  </a:moveTo>
                  <a:cubicBezTo>
                    <a:pt x="316774" y="223350"/>
                    <a:pt x="319334" y="224969"/>
                    <a:pt x="318374" y="226910"/>
                  </a:cubicBezTo>
                  <a:cubicBezTo>
                    <a:pt x="316134" y="230470"/>
                    <a:pt x="314213" y="234353"/>
                    <a:pt x="311974" y="237913"/>
                  </a:cubicBezTo>
                  <a:cubicBezTo>
                    <a:pt x="310373" y="242121"/>
                    <a:pt x="308773" y="246004"/>
                    <a:pt x="306532" y="249888"/>
                  </a:cubicBezTo>
                  <a:cubicBezTo>
                    <a:pt x="305573" y="251829"/>
                    <a:pt x="302372" y="250535"/>
                    <a:pt x="303333" y="248594"/>
                  </a:cubicBezTo>
                  <a:cubicBezTo>
                    <a:pt x="305573" y="240179"/>
                    <a:pt x="311333" y="232412"/>
                    <a:pt x="315494" y="224969"/>
                  </a:cubicBezTo>
                  <a:close/>
                  <a:moveTo>
                    <a:pt x="310403" y="210605"/>
                  </a:moveTo>
                  <a:cubicBezTo>
                    <a:pt x="311355" y="208949"/>
                    <a:pt x="313576" y="210605"/>
                    <a:pt x="312624" y="211930"/>
                  </a:cubicBezTo>
                  <a:cubicBezTo>
                    <a:pt x="310086" y="216236"/>
                    <a:pt x="307230" y="220542"/>
                    <a:pt x="305008" y="225179"/>
                  </a:cubicBezTo>
                  <a:cubicBezTo>
                    <a:pt x="302788" y="229817"/>
                    <a:pt x="301201" y="235116"/>
                    <a:pt x="298663" y="239753"/>
                  </a:cubicBezTo>
                  <a:cubicBezTo>
                    <a:pt x="297710" y="241741"/>
                    <a:pt x="295172" y="240084"/>
                    <a:pt x="295489" y="238097"/>
                  </a:cubicBezTo>
                  <a:cubicBezTo>
                    <a:pt x="297393" y="228160"/>
                    <a:pt x="305326" y="218555"/>
                    <a:pt x="310403" y="210605"/>
                  </a:cubicBezTo>
                  <a:close/>
                  <a:moveTo>
                    <a:pt x="308798" y="194760"/>
                  </a:moveTo>
                  <a:cubicBezTo>
                    <a:pt x="309463" y="193108"/>
                    <a:pt x="312122" y="193768"/>
                    <a:pt x="311457" y="195420"/>
                  </a:cubicBezTo>
                  <a:cubicBezTo>
                    <a:pt x="309463" y="200705"/>
                    <a:pt x="306472" y="205659"/>
                    <a:pt x="303481" y="210284"/>
                  </a:cubicBezTo>
                  <a:cubicBezTo>
                    <a:pt x="300157" y="215900"/>
                    <a:pt x="297831" y="221515"/>
                    <a:pt x="294839" y="226799"/>
                  </a:cubicBezTo>
                  <a:cubicBezTo>
                    <a:pt x="294175" y="228782"/>
                    <a:pt x="290851" y="227791"/>
                    <a:pt x="291183" y="226139"/>
                  </a:cubicBezTo>
                  <a:cubicBezTo>
                    <a:pt x="292845" y="214248"/>
                    <a:pt x="304478" y="205659"/>
                    <a:pt x="308798" y="194760"/>
                  </a:cubicBezTo>
                  <a:close/>
                  <a:moveTo>
                    <a:pt x="301944" y="181432"/>
                  </a:moveTo>
                  <a:cubicBezTo>
                    <a:pt x="302936" y="180147"/>
                    <a:pt x="304922" y="181432"/>
                    <a:pt x="304260" y="182397"/>
                  </a:cubicBezTo>
                  <a:cubicBezTo>
                    <a:pt x="297313" y="193644"/>
                    <a:pt x="291357" y="204891"/>
                    <a:pt x="285401" y="216459"/>
                  </a:cubicBezTo>
                  <a:cubicBezTo>
                    <a:pt x="284409" y="218709"/>
                    <a:pt x="280770" y="217103"/>
                    <a:pt x="281763" y="214853"/>
                  </a:cubicBezTo>
                  <a:cubicBezTo>
                    <a:pt x="286064" y="202641"/>
                    <a:pt x="294997" y="192037"/>
                    <a:pt x="301944" y="181432"/>
                  </a:cubicBezTo>
                  <a:close/>
                  <a:moveTo>
                    <a:pt x="308220" y="154758"/>
                  </a:moveTo>
                  <a:cubicBezTo>
                    <a:pt x="309522" y="152783"/>
                    <a:pt x="312127" y="154429"/>
                    <a:pt x="310825" y="156076"/>
                  </a:cubicBezTo>
                  <a:cubicBezTo>
                    <a:pt x="301382" y="170230"/>
                    <a:pt x="290962" y="183726"/>
                    <a:pt x="280218" y="196893"/>
                  </a:cubicBezTo>
                  <a:cubicBezTo>
                    <a:pt x="278590" y="198539"/>
                    <a:pt x="275009" y="195905"/>
                    <a:pt x="276636" y="193930"/>
                  </a:cubicBezTo>
                  <a:cubicBezTo>
                    <a:pt x="287056" y="180764"/>
                    <a:pt x="298778" y="168584"/>
                    <a:pt x="308220" y="154758"/>
                  </a:cubicBezTo>
                  <a:close/>
                  <a:moveTo>
                    <a:pt x="307002" y="143687"/>
                  </a:moveTo>
                  <a:cubicBezTo>
                    <a:pt x="307967" y="142702"/>
                    <a:pt x="309251" y="144015"/>
                    <a:pt x="308288" y="145000"/>
                  </a:cubicBezTo>
                  <a:cubicBezTo>
                    <a:pt x="301862" y="152222"/>
                    <a:pt x="295115" y="159115"/>
                    <a:pt x="288369" y="166665"/>
                  </a:cubicBezTo>
                  <a:cubicBezTo>
                    <a:pt x="282907" y="172903"/>
                    <a:pt x="278088" y="180124"/>
                    <a:pt x="272305" y="185705"/>
                  </a:cubicBezTo>
                  <a:cubicBezTo>
                    <a:pt x="270699" y="187018"/>
                    <a:pt x="267807" y="185377"/>
                    <a:pt x="269092" y="183407"/>
                  </a:cubicBezTo>
                  <a:cubicBezTo>
                    <a:pt x="280015" y="168635"/>
                    <a:pt x="294473" y="156489"/>
                    <a:pt x="307002" y="143687"/>
                  </a:cubicBezTo>
                  <a:close/>
                  <a:moveTo>
                    <a:pt x="318900" y="116324"/>
                  </a:moveTo>
                  <a:cubicBezTo>
                    <a:pt x="320222" y="115339"/>
                    <a:pt x="322204" y="117308"/>
                    <a:pt x="320882" y="118293"/>
                  </a:cubicBezTo>
                  <a:cubicBezTo>
                    <a:pt x="303703" y="133387"/>
                    <a:pt x="287844" y="149466"/>
                    <a:pt x="270994" y="164888"/>
                  </a:cubicBezTo>
                  <a:cubicBezTo>
                    <a:pt x="269011" y="166856"/>
                    <a:pt x="266369" y="163904"/>
                    <a:pt x="268021" y="161935"/>
                  </a:cubicBezTo>
                  <a:cubicBezTo>
                    <a:pt x="284209" y="145856"/>
                    <a:pt x="301720" y="131090"/>
                    <a:pt x="318900" y="116324"/>
                  </a:cubicBezTo>
                  <a:close/>
                  <a:moveTo>
                    <a:pt x="330166" y="93614"/>
                  </a:moveTo>
                  <a:cubicBezTo>
                    <a:pt x="332110" y="92296"/>
                    <a:pt x="333731" y="95591"/>
                    <a:pt x="332110" y="96908"/>
                  </a:cubicBezTo>
                  <a:cubicBezTo>
                    <a:pt x="320121" y="104156"/>
                    <a:pt x="310077" y="113710"/>
                    <a:pt x="299059" y="122276"/>
                  </a:cubicBezTo>
                  <a:cubicBezTo>
                    <a:pt x="291282" y="128535"/>
                    <a:pt x="283505" y="137101"/>
                    <a:pt x="274433" y="141054"/>
                  </a:cubicBezTo>
                  <a:cubicBezTo>
                    <a:pt x="271516" y="142372"/>
                    <a:pt x="269248" y="138090"/>
                    <a:pt x="272164" y="136772"/>
                  </a:cubicBezTo>
                  <a:cubicBezTo>
                    <a:pt x="282858" y="132489"/>
                    <a:pt x="293227" y="122276"/>
                    <a:pt x="302299" y="114699"/>
                  </a:cubicBezTo>
                  <a:cubicBezTo>
                    <a:pt x="311048" y="107121"/>
                    <a:pt x="320121" y="99874"/>
                    <a:pt x="330166" y="93614"/>
                  </a:cubicBezTo>
                  <a:close/>
                  <a:moveTo>
                    <a:pt x="314486" y="91296"/>
                  </a:moveTo>
                  <a:cubicBezTo>
                    <a:pt x="315220" y="91976"/>
                    <a:pt x="315466" y="93096"/>
                    <a:pt x="314486" y="93896"/>
                  </a:cubicBezTo>
                  <a:cubicBezTo>
                    <a:pt x="307950" y="99337"/>
                    <a:pt x="301416" y="104777"/>
                    <a:pt x="294880" y="109258"/>
                  </a:cubicBezTo>
                  <a:cubicBezTo>
                    <a:pt x="290632" y="112138"/>
                    <a:pt x="286057" y="117259"/>
                    <a:pt x="280829" y="117579"/>
                  </a:cubicBezTo>
                  <a:cubicBezTo>
                    <a:pt x="277889" y="117898"/>
                    <a:pt x="277889" y="113738"/>
                    <a:pt x="280176" y="113099"/>
                  </a:cubicBezTo>
                  <a:cubicBezTo>
                    <a:pt x="285077" y="111498"/>
                    <a:pt x="289979" y="107018"/>
                    <a:pt x="294226" y="104137"/>
                  </a:cubicBezTo>
                  <a:cubicBezTo>
                    <a:pt x="300109" y="99977"/>
                    <a:pt x="305990" y="95817"/>
                    <a:pt x="311544" y="91336"/>
                  </a:cubicBezTo>
                  <a:cubicBezTo>
                    <a:pt x="312525" y="90376"/>
                    <a:pt x="313751" y="90616"/>
                    <a:pt x="314486" y="91296"/>
                  </a:cubicBezTo>
                  <a:close/>
                  <a:moveTo>
                    <a:pt x="312141" y="77768"/>
                  </a:moveTo>
                  <a:cubicBezTo>
                    <a:pt x="314126" y="76455"/>
                    <a:pt x="316442" y="79083"/>
                    <a:pt x="314788" y="80396"/>
                  </a:cubicBezTo>
                  <a:cubicBezTo>
                    <a:pt x="309163" y="85323"/>
                    <a:pt x="303208" y="88936"/>
                    <a:pt x="297254" y="93206"/>
                  </a:cubicBezTo>
                  <a:cubicBezTo>
                    <a:pt x="294606" y="94848"/>
                    <a:pt x="292290" y="90906"/>
                    <a:pt x="294606" y="89264"/>
                  </a:cubicBezTo>
                  <a:cubicBezTo>
                    <a:pt x="300561" y="85652"/>
                    <a:pt x="306517" y="82038"/>
                    <a:pt x="312141" y="77768"/>
                  </a:cubicBezTo>
                  <a:close/>
                  <a:moveTo>
                    <a:pt x="355915" y="16696"/>
                  </a:moveTo>
                  <a:lnTo>
                    <a:pt x="355915" y="32566"/>
                  </a:lnTo>
                  <a:lnTo>
                    <a:pt x="331266" y="44075"/>
                  </a:lnTo>
                  <a:cubicBezTo>
                    <a:pt x="321680" y="50522"/>
                    <a:pt x="312787" y="58194"/>
                    <a:pt x="304139" y="66028"/>
                  </a:cubicBezTo>
                  <a:cubicBezTo>
                    <a:pt x="301203" y="68312"/>
                    <a:pt x="297939" y="71250"/>
                    <a:pt x="295002" y="73861"/>
                  </a:cubicBezTo>
                  <a:cubicBezTo>
                    <a:pt x="286844" y="83329"/>
                    <a:pt x="279664" y="93447"/>
                    <a:pt x="272811" y="103567"/>
                  </a:cubicBezTo>
                  <a:cubicBezTo>
                    <a:pt x="247683" y="141105"/>
                    <a:pt x="249968" y="191048"/>
                    <a:pt x="273790" y="228588"/>
                  </a:cubicBezTo>
                  <a:cubicBezTo>
                    <a:pt x="285538" y="246541"/>
                    <a:pt x="299245" y="268412"/>
                    <a:pt x="317193" y="280816"/>
                  </a:cubicBezTo>
                  <a:cubicBezTo>
                    <a:pt x="325515" y="286365"/>
                    <a:pt x="334652" y="292077"/>
                    <a:pt x="344156" y="297014"/>
                  </a:cubicBezTo>
                  <a:lnTo>
                    <a:pt x="355915" y="301670"/>
                  </a:lnTo>
                  <a:lnTo>
                    <a:pt x="355915" y="317441"/>
                  </a:lnTo>
                  <a:lnTo>
                    <a:pt x="339057" y="310521"/>
                  </a:lnTo>
                  <a:cubicBezTo>
                    <a:pt x="331226" y="306440"/>
                    <a:pt x="323230" y="302360"/>
                    <a:pt x="315684" y="297668"/>
                  </a:cubicBezTo>
                  <a:lnTo>
                    <a:pt x="310354" y="293409"/>
                  </a:lnTo>
                  <a:lnTo>
                    <a:pt x="295002" y="281142"/>
                  </a:lnTo>
                  <a:cubicBezTo>
                    <a:pt x="269547" y="253722"/>
                    <a:pt x="244746" y="217816"/>
                    <a:pt x="241483" y="179298"/>
                  </a:cubicBezTo>
                  <a:cubicBezTo>
                    <a:pt x="240177" y="161018"/>
                    <a:pt x="239525" y="139800"/>
                    <a:pt x="246051" y="122499"/>
                  </a:cubicBezTo>
                  <a:cubicBezTo>
                    <a:pt x="252579" y="105526"/>
                    <a:pt x="263673" y="90183"/>
                    <a:pt x="274769" y="75820"/>
                  </a:cubicBezTo>
                  <a:cubicBezTo>
                    <a:pt x="285538" y="61621"/>
                    <a:pt x="297613" y="48319"/>
                    <a:pt x="311523" y="37628"/>
                  </a:cubicBezTo>
                  <a:close/>
                  <a:moveTo>
                    <a:pt x="355916" y="5337"/>
                  </a:moveTo>
                  <a:lnTo>
                    <a:pt x="355916" y="11331"/>
                  </a:lnTo>
                  <a:lnTo>
                    <a:pt x="317688" y="28092"/>
                  </a:lnTo>
                  <a:cubicBezTo>
                    <a:pt x="303553" y="36879"/>
                    <a:pt x="290762" y="47832"/>
                    <a:pt x="280171" y="61074"/>
                  </a:cubicBezTo>
                  <a:cubicBezTo>
                    <a:pt x="279519" y="61727"/>
                    <a:pt x="277890" y="61074"/>
                    <a:pt x="278216" y="60092"/>
                  </a:cubicBezTo>
                  <a:cubicBezTo>
                    <a:pt x="285059" y="44235"/>
                    <a:pt x="298501" y="32465"/>
                    <a:pt x="313940" y="23392"/>
                  </a:cubicBezTo>
                  <a:close/>
                  <a:moveTo>
                    <a:pt x="336212" y="330"/>
                  </a:moveTo>
                  <a:cubicBezTo>
                    <a:pt x="339454" y="-1313"/>
                    <a:pt x="342372" y="3619"/>
                    <a:pt x="339130" y="5264"/>
                  </a:cubicBezTo>
                  <a:cubicBezTo>
                    <a:pt x="320974" y="13156"/>
                    <a:pt x="296982" y="23022"/>
                    <a:pt x="284336" y="38806"/>
                  </a:cubicBezTo>
                  <a:cubicBezTo>
                    <a:pt x="283364" y="40121"/>
                    <a:pt x="280770" y="38148"/>
                    <a:pt x="281743" y="36504"/>
                  </a:cubicBezTo>
                  <a:cubicBezTo>
                    <a:pt x="294388" y="19404"/>
                    <a:pt x="317732" y="8881"/>
                    <a:pt x="336212" y="3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258802A-7611-4E41-BEA4-58B2965D36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3550" y="2947696"/>
              <a:ext cx="398450" cy="1094262"/>
            </a:xfrm>
            <a:custGeom>
              <a:avLst/>
              <a:gdLst>
                <a:gd name="connsiteX0" fmla="*/ 347249 w 398450"/>
                <a:gd name="connsiteY0" fmla="*/ 1069574 h 1094262"/>
                <a:gd name="connsiteX1" fmla="*/ 394271 w 398450"/>
                <a:gd name="connsiteY1" fmla="*/ 1081785 h 1094262"/>
                <a:gd name="connsiteX2" fmla="*/ 398450 w 398450"/>
                <a:gd name="connsiteY2" fmla="*/ 1082770 h 1094262"/>
                <a:gd name="connsiteX3" fmla="*/ 398450 w 398450"/>
                <a:gd name="connsiteY3" fmla="*/ 1094262 h 1094262"/>
                <a:gd name="connsiteX4" fmla="*/ 381863 w 398450"/>
                <a:gd name="connsiteY4" fmla="*/ 1089376 h 1094262"/>
                <a:gd name="connsiteX5" fmla="*/ 344638 w 398450"/>
                <a:gd name="connsiteY5" fmla="*/ 1073534 h 1094262"/>
                <a:gd name="connsiteX6" fmla="*/ 347249 w 398450"/>
                <a:gd name="connsiteY6" fmla="*/ 1069574 h 1094262"/>
                <a:gd name="connsiteX7" fmla="*/ 345286 w 398450"/>
                <a:gd name="connsiteY7" fmla="*/ 949429 h 1094262"/>
                <a:gd name="connsiteX8" fmla="*/ 382784 w 398450"/>
                <a:gd name="connsiteY8" fmla="*/ 998917 h 1094262"/>
                <a:gd name="connsiteX9" fmla="*/ 398450 w 398450"/>
                <a:gd name="connsiteY9" fmla="*/ 1017070 h 1094262"/>
                <a:gd name="connsiteX10" fmla="*/ 398450 w 398450"/>
                <a:gd name="connsiteY10" fmla="*/ 1027901 h 1094262"/>
                <a:gd name="connsiteX11" fmla="*/ 394523 w 398450"/>
                <a:gd name="connsiteY11" fmla="*/ 1024397 h 1094262"/>
                <a:gd name="connsiteX12" fmla="*/ 372024 w 398450"/>
                <a:gd name="connsiteY12" fmla="*/ 998261 h 1094262"/>
                <a:gd name="connsiteX13" fmla="*/ 342351 w 398450"/>
                <a:gd name="connsiteY13" fmla="*/ 950085 h 1094262"/>
                <a:gd name="connsiteX14" fmla="*/ 345286 w 398450"/>
                <a:gd name="connsiteY14" fmla="*/ 949429 h 1094262"/>
                <a:gd name="connsiteX15" fmla="*/ 339865 w 398450"/>
                <a:gd name="connsiteY15" fmla="*/ 913418 h 1094262"/>
                <a:gd name="connsiteX16" fmla="*/ 391580 w 398450"/>
                <a:gd name="connsiteY16" fmla="*/ 983266 h 1094262"/>
                <a:gd name="connsiteX17" fmla="*/ 398450 w 398450"/>
                <a:gd name="connsiteY17" fmla="*/ 990402 h 1094262"/>
                <a:gd name="connsiteX18" fmla="*/ 398450 w 398450"/>
                <a:gd name="connsiteY18" fmla="*/ 1001718 h 1094262"/>
                <a:gd name="connsiteX19" fmla="*/ 382742 w 398450"/>
                <a:gd name="connsiteY19" fmla="*/ 984897 h 1094262"/>
                <a:gd name="connsiteX20" fmla="*/ 337247 w 398450"/>
                <a:gd name="connsiteY20" fmla="*/ 915050 h 1094262"/>
                <a:gd name="connsiteX21" fmla="*/ 339865 w 398450"/>
                <a:gd name="connsiteY21" fmla="*/ 913418 h 1094262"/>
                <a:gd name="connsiteX22" fmla="*/ 49293 w 398450"/>
                <a:gd name="connsiteY22" fmla="*/ 577005 h 1094262"/>
                <a:gd name="connsiteX23" fmla="*/ 55978 w 398450"/>
                <a:gd name="connsiteY23" fmla="*/ 580695 h 1094262"/>
                <a:gd name="connsiteX24" fmla="*/ 61195 w 398450"/>
                <a:gd name="connsiteY24" fmla="*/ 578071 h 1094262"/>
                <a:gd name="connsiteX25" fmla="*/ 143691 w 398450"/>
                <a:gd name="connsiteY25" fmla="*/ 579055 h 1094262"/>
                <a:gd name="connsiteX26" fmla="*/ 143691 w 398450"/>
                <a:gd name="connsiteY26" fmla="*/ 584303 h 1094262"/>
                <a:gd name="connsiteX27" fmla="*/ 61195 w 398450"/>
                <a:gd name="connsiteY27" fmla="*/ 590863 h 1094262"/>
                <a:gd name="connsiteX28" fmla="*/ 57933 w 398450"/>
                <a:gd name="connsiteY28" fmla="*/ 589551 h 1094262"/>
                <a:gd name="connsiteX29" fmla="*/ 69347 w 398450"/>
                <a:gd name="connsiteY29" fmla="*/ 655803 h 1094262"/>
                <a:gd name="connsiteX30" fmla="*/ 85650 w 398450"/>
                <a:gd name="connsiteY30" fmla="*/ 730256 h 1094262"/>
                <a:gd name="connsiteX31" fmla="*/ 82389 w 398450"/>
                <a:gd name="connsiteY31" fmla="*/ 730911 h 1094262"/>
                <a:gd name="connsiteX32" fmla="*/ 57608 w 398450"/>
                <a:gd name="connsiteY32" fmla="*/ 653835 h 1094262"/>
                <a:gd name="connsiteX33" fmla="*/ 44565 w 398450"/>
                <a:gd name="connsiteY33" fmla="*/ 582663 h 1094262"/>
                <a:gd name="connsiteX34" fmla="*/ 49293 w 398450"/>
                <a:gd name="connsiteY34" fmla="*/ 577005 h 1094262"/>
                <a:gd name="connsiteX35" fmla="*/ 29580 w 398450"/>
                <a:gd name="connsiteY35" fmla="*/ 564931 h 1094262"/>
                <a:gd name="connsiteX36" fmla="*/ 31867 w 398450"/>
                <a:gd name="connsiteY36" fmla="*/ 603777 h 1094262"/>
                <a:gd name="connsiteX37" fmla="*/ 89044 w 398450"/>
                <a:gd name="connsiteY37" fmla="*/ 788869 h 1094262"/>
                <a:gd name="connsiteX38" fmla="*/ 151123 w 398450"/>
                <a:gd name="connsiteY38" fmla="*/ 887780 h 1094262"/>
                <a:gd name="connsiteX39" fmla="*/ 214180 w 398450"/>
                <a:gd name="connsiteY39" fmla="*/ 851871 h 1094262"/>
                <a:gd name="connsiteX40" fmla="*/ 224035 w 398450"/>
                <a:gd name="connsiteY40" fmla="*/ 848107 h 1094262"/>
                <a:gd name="connsiteX41" fmla="*/ 303049 w 398450"/>
                <a:gd name="connsiteY41" fmla="*/ 817922 h 1094262"/>
                <a:gd name="connsiteX42" fmla="*/ 223002 w 398450"/>
                <a:gd name="connsiteY42" fmla="*/ 571133 h 1094262"/>
                <a:gd name="connsiteX43" fmla="*/ 29580 w 398450"/>
                <a:gd name="connsiteY43" fmla="*/ 564931 h 1094262"/>
                <a:gd name="connsiteX44" fmla="*/ 380776 w 398450"/>
                <a:gd name="connsiteY44" fmla="*/ 530642 h 1094262"/>
                <a:gd name="connsiteX45" fmla="*/ 398450 w 398450"/>
                <a:gd name="connsiteY45" fmla="*/ 530859 h 1094262"/>
                <a:gd name="connsiteX46" fmla="*/ 398450 w 398450"/>
                <a:gd name="connsiteY46" fmla="*/ 539430 h 1094262"/>
                <a:gd name="connsiteX47" fmla="*/ 362903 w 398450"/>
                <a:gd name="connsiteY47" fmla="*/ 537277 h 1094262"/>
                <a:gd name="connsiteX48" fmla="*/ 361595 w 398450"/>
                <a:gd name="connsiteY48" fmla="*/ 533021 h 1094262"/>
                <a:gd name="connsiteX49" fmla="*/ 364211 w 398450"/>
                <a:gd name="connsiteY49" fmla="*/ 532038 h 1094262"/>
                <a:gd name="connsiteX50" fmla="*/ 365192 w 398450"/>
                <a:gd name="connsiteY50" fmla="*/ 532366 h 1094262"/>
                <a:gd name="connsiteX51" fmla="*/ 380776 w 398450"/>
                <a:gd name="connsiteY51" fmla="*/ 530642 h 1094262"/>
                <a:gd name="connsiteX52" fmla="*/ 148138 w 398450"/>
                <a:gd name="connsiteY52" fmla="*/ 499273 h 1094262"/>
                <a:gd name="connsiteX53" fmla="*/ 150296 w 398450"/>
                <a:gd name="connsiteY53" fmla="*/ 503569 h 1094262"/>
                <a:gd name="connsiteX54" fmla="*/ 142804 w 398450"/>
                <a:gd name="connsiteY54" fmla="*/ 518625 h 1094262"/>
                <a:gd name="connsiteX55" fmla="*/ 133358 w 398450"/>
                <a:gd name="connsiteY55" fmla="*/ 530735 h 1094262"/>
                <a:gd name="connsiteX56" fmla="*/ 127169 w 398450"/>
                <a:gd name="connsiteY56" fmla="*/ 524189 h 1094262"/>
                <a:gd name="connsiteX57" fmla="*/ 135964 w 398450"/>
                <a:gd name="connsiteY57" fmla="*/ 512733 h 1094262"/>
                <a:gd name="connsiteX58" fmla="*/ 143781 w 398450"/>
                <a:gd name="connsiteY58" fmla="*/ 500623 h 1094262"/>
                <a:gd name="connsiteX59" fmla="*/ 148138 w 398450"/>
                <a:gd name="connsiteY59" fmla="*/ 499273 h 1094262"/>
                <a:gd name="connsiteX60" fmla="*/ 148761 w 398450"/>
                <a:gd name="connsiteY60" fmla="*/ 480050 h 1094262"/>
                <a:gd name="connsiteX61" fmla="*/ 148966 w 398450"/>
                <a:gd name="connsiteY61" fmla="*/ 484612 h 1094262"/>
                <a:gd name="connsiteX62" fmla="*/ 128592 w 398450"/>
                <a:gd name="connsiteY62" fmla="*/ 507218 h 1094262"/>
                <a:gd name="connsiteX63" fmla="*/ 110846 w 398450"/>
                <a:gd name="connsiteY63" fmla="*/ 527563 h 1094262"/>
                <a:gd name="connsiteX64" fmla="*/ 104602 w 398450"/>
                <a:gd name="connsiteY64" fmla="*/ 523688 h 1094262"/>
                <a:gd name="connsiteX65" fmla="*/ 123333 w 398450"/>
                <a:gd name="connsiteY65" fmla="*/ 502051 h 1094262"/>
                <a:gd name="connsiteX66" fmla="*/ 144366 w 398450"/>
                <a:gd name="connsiteY66" fmla="*/ 480091 h 1094262"/>
                <a:gd name="connsiteX67" fmla="*/ 148761 w 398450"/>
                <a:gd name="connsiteY67" fmla="*/ 480050 h 1094262"/>
                <a:gd name="connsiteX68" fmla="*/ 142004 w 398450"/>
                <a:gd name="connsiteY68" fmla="*/ 455586 h 1094262"/>
                <a:gd name="connsiteX69" fmla="*/ 142775 w 398450"/>
                <a:gd name="connsiteY69" fmla="*/ 458752 h 1094262"/>
                <a:gd name="connsiteX70" fmla="*/ 109645 w 398450"/>
                <a:gd name="connsiteY70" fmla="*/ 498215 h 1094262"/>
                <a:gd name="connsiteX71" fmla="*/ 79438 w 398450"/>
                <a:gd name="connsiteY71" fmla="*/ 533402 h 1094262"/>
                <a:gd name="connsiteX72" fmla="*/ 73267 w 398450"/>
                <a:gd name="connsiteY72" fmla="*/ 524852 h 1094262"/>
                <a:gd name="connsiteX73" fmla="*/ 104123 w 398450"/>
                <a:gd name="connsiteY73" fmla="*/ 492624 h 1094262"/>
                <a:gd name="connsiteX74" fmla="*/ 138553 w 398450"/>
                <a:gd name="connsiteY74" fmla="*/ 456121 h 1094262"/>
                <a:gd name="connsiteX75" fmla="*/ 142004 w 398450"/>
                <a:gd name="connsiteY75" fmla="*/ 455586 h 1094262"/>
                <a:gd name="connsiteX76" fmla="*/ 135902 w 398450"/>
                <a:gd name="connsiteY76" fmla="*/ 426382 h 1094262"/>
                <a:gd name="connsiteX77" fmla="*/ 142403 w 398450"/>
                <a:gd name="connsiteY77" fmla="*/ 433243 h 1094262"/>
                <a:gd name="connsiteX78" fmla="*/ 57239 w 398450"/>
                <a:gd name="connsiteY78" fmla="*/ 526359 h 1094262"/>
                <a:gd name="connsiteX79" fmla="*/ 47813 w 398450"/>
                <a:gd name="connsiteY79" fmla="*/ 518844 h 1094262"/>
                <a:gd name="connsiteX80" fmla="*/ 135902 w 398450"/>
                <a:gd name="connsiteY80" fmla="*/ 426382 h 1094262"/>
                <a:gd name="connsiteX81" fmla="*/ 134560 w 398450"/>
                <a:gd name="connsiteY81" fmla="*/ 406792 h 1094262"/>
                <a:gd name="connsiteX82" fmla="*/ 137807 w 398450"/>
                <a:gd name="connsiteY82" fmla="*/ 410993 h 1094262"/>
                <a:gd name="connsiteX83" fmla="*/ 70285 w 398450"/>
                <a:gd name="connsiteY83" fmla="*/ 468192 h 1094262"/>
                <a:gd name="connsiteX84" fmla="*/ 65416 w 398450"/>
                <a:gd name="connsiteY84" fmla="*/ 461082 h 1094262"/>
                <a:gd name="connsiteX85" fmla="*/ 134560 w 398450"/>
                <a:gd name="connsiteY85" fmla="*/ 406792 h 1094262"/>
                <a:gd name="connsiteX86" fmla="*/ 137434 w 398450"/>
                <a:gd name="connsiteY86" fmla="*/ 389093 h 1094262"/>
                <a:gd name="connsiteX87" fmla="*/ 142027 w 398450"/>
                <a:gd name="connsiteY87" fmla="*/ 397316 h 1094262"/>
                <a:gd name="connsiteX88" fmla="*/ 108892 w 398450"/>
                <a:gd name="connsiteY88" fmla="*/ 420344 h 1094262"/>
                <a:gd name="connsiteX89" fmla="*/ 73788 w 398450"/>
                <a:gd name="connsiteY89" fmla="*/ 446333 h 1094262"/>
                <a:gd name="connsiteX90" fmla="*/ 67228 w 398450"/>
                <a:gd name="connsiteY90" fmla="*/ 439096 h 1094262"/>
                <a:gd name="connsiteX91" fmla="*/ 100362 w 398450"/>
                <a:gd name="connsiteY91" fmla="*/ 415081 h 1094262"/>
                <a:gd name="connsiteX92" fmla="*/ 137434 w 398450"/>
                <a:gd name="connsiteY92" fmla="*/ 389093 h 1094262"/>
                <a:gd name="connsiteX93" fmla="*/ 138370 w 398450"/>
                <a:gd name="connsiteY93" fmla="*/ 365362 h 1094262"/>
                <a:gd name="connsiteX94" fmla="*/ 141617 w 398450"/>
                <a:gd name="connsiteY94" fmla="*/ 371531 h 1094262"/>
                <a:gd name="connsiteX95" fmla="*/ 78282 w 398450"/>
                <a:gd name="connsiteY95" fmla="*/ 416334 h 1094262"/>
                <a:gd name="connsiteX96" fmla="*/ 74383 w 398450"/>
                <a:gd name="connsiteY96" fmla="*/ 408867 h 1094262"/>
                <a:gd name="connsiteX97" fmla="*/ 138370 w 398450"/>
                <a:gd name="connsiteY97" fmla="*/ 365362 h 1094262"/>
                <a:gd name="connsiteX98" fmla="*/ 139167 w 398450"/>
                <a:gd name="connsiteY98" fmla="*/ 345981 h 1094262"/>
                <a:gd name="connsiteX99" fmla="*/ 142109 w 398450"/>
                <a:gd name="connsiteY99" fmla="*/ 350175 h 1094262"/>
                <a:gd name="connsiteX100" fmla="*/ 98303 w 398450"/>
                <a:gd name="connsiteY100" fmla="*/ 382756 h 1094262"/>
                <a:gd name="connsiteX101" fmla="*/ 94380 w 398450"/>
                <a:gd name="connsiteY101" fmla="*/ 377595 h 1094262"/>
                <a:gd name="connsiteX102" fmla="*/ 139167 w 398450"/>
                <a:gd name="connsiteY102" fmla="*/ 345981 h 1094262"/>
                <a:gd name="connsiteX103" fmla="*/ 140146 w 398450"/>
                <a:gd name="connsiteY103" fmla="*/ 327196 h 1094262"/>
                <a:gd name="connsiteX104" fmla="*/ 144362 w 398450"/>
                <a:gd name="connsiteY104" fmla="*/ 331849 h 1094262"/>
                <a:gd name="connsiteX105" fmla="*/ 107069 w 398450"/>
                <a:gd name="connsiteY105" fmla="*/ 360761 h 1094262"/>
                <a:gd name="connsiteX106" fmla="*/ 102854 w 398450"/>
                <a:gd name="connsiteY106" fmla="*/ 353450 h 1094262"/>
                <a:gd name="connsiteX107" fmla="*/ 122635 w 398450"/>
                <a:gd name="connsiteY107" fmla="*/ 341154 h 1094262"/>
                <a:gd name="connsiteX108" fmla="*/ 140146 w 398450"/>
                <a:gd name="connsiteY108" fmla="*/ 327196 h 1094262"/>
                <a:gd name="connsiteX109" fmla="*/ 141655 w 398450"/>
                <a:gd name="connsiteY109" fmla="*/ 307015 h 1094262"/>
                <a:gd name="connsiteX110" fmla="*/ 145831 w 398450"/>
                <a:gd name="connsiteY110" fmla="*/ 311309 h 1094262"/>
                <a:gd name="connsiteX111" fmla="*/ 114669 w 398450"/>
                <a:gd name="connsiteY111" fmla="*/ 337403 h 1094262"/>
                <a:gd name="connsiteX112" fmla="*/ 111134 w 398450"/>
                <a:gd name="connsiteY112" fmla="*/ 330797 h 1094262"/>
                <a:gd name="connsiteX113" fmla="*/ 141655 w 398450"/>
                <a:gd name="connsiteY113" fmla="*/ 307015 h 1094262"/>
                <a:gd name="connsiteX114" fmla="*/ 142203 w 398450"/>
                <a:gd name="connsiteY114" fmla="*/ 293001 h 1094262"/>
                <a:gd name="connsiteX115" fmla="*/ 145787 w 398450"/>
                <a:gd name="connsiteY115" fmla="*/ 297801 h 1094262"/>
                <a:gd name="connsiteX116" fmla="*/ 127545 w 398450"/>
                <a:gd name="connsiteY116" fmla="*/ 314443 h 1094262"/>
                <a:gd name="connsiteX117" fmla="*/ 123635 w 398450"/>
                <a:gd name="connsiteY117" fmla="*/ 309322 h 1094262"/>
                <a:gd name="connsiteX118" fmla="*/ 142203 w 398450"/>
                <a:gd name="connsiteY118" fmla="*/ 293001 h 1094262"/>
                <a:gd name="connsiteX119" fmla="*/ 147855 w 398450"/>
                <a:gd name="connsiteY119" fmla="*/ 256445 h 1094262"/>
                <a:gd name="connsiteX120" fmla="*/ 55392 w 398450"/>
                <a:gd name="connsiteY120" fmla="*/ 425867 h 1094262"/>
                <a:gd name="connsiteX121" fmla="*/ 31867 w 398450"/>
                <a:gd name="connsiteY121" fmla="*/ 513026 h 1094262"/>
                <a:gd name="connsiteX122" fmla="*/ 29254 w 398450"/>
                <a:gd name="connsiteY122" fmla="*/ 550241 h 1094262"/>
                <a:gd name="connsiteX123" fmla="*/ 221041 w 398450"/>
                <a:gd name="connsiteY123" fmla="*/ 547302 h 1094262"/>
                <a:gd name="connsiteX124" fmla="*/ 249467 w 398450"/>
                <a:gd name="connsiteY124" fmla="*/ 345562 h 1094262"/>
                <a:gd name="connsiteX125" fmla="*/ 262209 w 398450"/>
                <a:gd name="connsiteY125" fmla="*/ 315204 h 1094262"/>
                <a:gd name="connsiteX126" fmla="*/ 147855 w 398450"/>
                <a:gd name="connsiteY126" fmla="*/ 256445 h 1094262"/>
                <a:gd name="connsiteX127" fmla="*/ 398449 w 398450"/>
                <a:gd name="connsiteY127" fmla="*/ 52623 h 1094262"/>
                <a:gd name="connsiteX128" fmla="*/ 398449 w 398450"/>
                <a:gd name="connsiteY128" fmla="*/ 80903 h 1094262"/>
                <a:gd name="connsiteX129" fmla="*/ 397146 w 398450"/>
                <a:gd name="connsiteY129" fmla="*/ 81146 h 1094262"/>
                <a:gd name="connsiteX130" fmla="*/ 303703 w 398450"/>
                <a:gd name="connsiteY130" fmla="*/ 119013 h 1094262"/>
                <a:gd name="connsiteX131" fmla="*/ 287694 w 398450"/>
                <a:gd name="connsiteY131" fmla="*/ 128806 h 1094262"/>
                <a:gd name="connsiteX132" fmla="*/ 155370 w 398450"/>
                <a:gd name="connsiteY132" fmla="*/ 247304 h 1094262"/>
                <a:gd name="connsiteX133" fmla="*/ 271357 w 398450"/>
                <a:gd name="connsiteY133" fmla="*/ 296270 h 1094262"/>
                <a:gd name="connsiteX134" fmla="*/ 368067 w 398450"/>
                <a:gd name="connsiteY134" fmla="*/ 164388 h 1094262"/>
                <a:gd name="connsiteX135" fmla="*/ 398449 w 398450"/>
                <a:gd name="connsiteY135" fmla="*/ 139396 h 1094262"/>
                <a:gd name="connsiteX136" fmla="*/ 398449 w 398450"/>
                <a:gd name="connsiteY136" fmla="*/ 168028 h 1094262"/>
                <a:gd name="connsiteX137" fmla="*/ 397799 w 398450"/>
                <a:gd name="connsiteY137" fmla="*/ 168632 h 1094262"/>
                <a:gd name="connsiteX138" fmla="*/ 398449 w 398450"/>
                <a:gd name="connsiteY138" fmla="*/ 168826 h 1094262"/>
                <a:gd name="connsiteX139" fmla="*/ 398449 w 398450"/>
                <a:gd name="connsiteY139" fmla="*/ 177665 h 1094262"/>
                <a:gd name="connsiteX140" fmla="*/ 391591 w 398450"/>
                <a:gd name="connsiteY140" fmla="*/ 174508 h 1094262"/>
                <a:gd name="connsiteX141" fmla="*/ 375582 w 398450"/>
                <a:gd name="connsiteY141" fmla="*/ 190503 h 1094262"/>
                <a:gd name="connsiteX142" fmla="*/ 375971 w 398450"/>
                <a:gd name="connsiteY142" fmla="*/ 190589 h 1094262"/>
                <a:gd name="connsiteX143" fmla="*/ 398449 w 398450"/>
                <a:gd name="connsiteY143" fmla="*/ 195511 h 1094262"/>
                <a:gd name="connsiteX144" fmla="*/ 398449 w 398450"/>
                <a:gd name="connsiteY144" fmla="*/ 205758 h 1094262"/>
                <a:gd name="connsiteX145" fmla="*/ 389958 w 398450"/>
                <a:gd name="connsiteY145" fmla="*/ 203887 h 1094262"/>
                <a:gd name="connsiteX146" fmla="*/ 370028 w 398450"/>
                <a:gd name="connsiteY146" fmla="*/ 196706 h 1094262"/>
                <a:gd name="connsiteX147" fmla="*/ 355979 w 398450"/>
                <a:gd name="connsiteY147" fmla="*/ 212048 h 1094262"/>
                <a:gd name="connsiteX148" fmla="*/ 398449 w 398450"/>
                <a:gd name="connsiteY148" fmla="*/ 224428 h 1094262"/>
                <a:gd name="connsiteX149" fmla="*/ 398449 w 398450"/>
                <a:gd name="connsiteY149" fmla="*/ 235040 h 1094262"/>
                <a:gd name="connsiteX150" fmla="*/ 391265 w 398450"/>
                <a:gd name="connsiteY150" fmla="*/ 233593 h 1094262"/>
                <a:gd name="connsiteX151" fmla="*/ 351077 w 398450"/>
                <a:gd name="connsiteY151" fmla="*/ 218250 h 1094262"/>
                <a:gd name="connsiteX152" fmla="*/ 326900 w 398450"/>
                <a:gd name="connsiteY152" fmla="*/ 250569 h 1094262"/>
                <a:gd name="connsiteX153" fmla="*/ 398449 w 398450"/>
                <a:gd name="connsiteY153" fmla="*/ 256784 h 1094262"/>
                <a:gd name="connsiteX154" fmla="*/ 398449 w 398450"/>
                <a:gd name="connsiteY154" fmla="*/ 270648 h 1094262"/>
                <a:gd name="connsiteX155" fmla="*/ 370232 w 398450"/>
                <a:gd name="connsiteY155" fmla="*/ 267788 h 1094262"/>
                <a:gd name="connsiteX156" fmla="*/ 322326 w 398450"/>
                <a:gd name="connsiteY156" fmla="*/ 257423 h 1094262"/>
                <a:gd name="connsiteX157" fmla="*/ 311871 w 398450"/>
                <a:gd name="connsiteY157" fmla="*/ 274072 h 1094262"/>
                <a:gd name="connsiteX158" fmla="*/ 331474 w 398450"/>
                <a:gd name="connsiteY158" fmla="*/ 275377 h 1094262"/>
                <a:gd name="connsiteX159" fmla="*/ 381790 w 398450"/>
                <a:gd name="connsiteY159" fmla="*/ 280928 h 1094262"/>
                <a:gd name="connsiteX160" fmla="*/ 398449 w 398450"/>
                <a:gd name="connsiteY160" fmla="*/ 282680 h 1094262"/>
                <a:gd name="connsiteX161" fmla="*/ 398449 w 398450"/>
                <a:gd name="connsiteY161" fmla="*/ 294481 h 1094262"/>
                <a:gd name="connsiteX162" fmla="*/ 386691 w 398450"/>
                <a:gd name="connsiteY162" fmla="*/ 293658 h 1094262"/>
                <a:gd name="connsiteX163" fmla="*/ 339969 w 398450"/>
                <a:gd name="connsiteY163" fmla="*/ 286803 h 1094262"/>
                <a:gd name="connsiteX164" fmla="*/ 306970 w 398450"/>
                <a:gd name="connsiteY164" fmla="*/ 282233 h 1094262"/>
                <a:gd name="connsiteX165" fmla="*/ 296188 w 398450"/>
                <a:gd name="connsiteY165" fmla="*/ 303125 h 1094262"/>
                <a:gd name="connsiteX166" fmla="*/ 321673 w 398450"/>
                <a:gd name="connsiteY166" fmla="*/ 309001 h 1094262"/>
                <a:gd name="connsiteX167" fmla="*/ 398449 w 398450"/>
                <a:gd name="connsiteY167" fmla="*/ 320306 h 1094262"/>
                <a:gd name="connsiteX168" fmla="*/ 398449 w 398450"/>
                <a:gd name="connsiteY168" fmla="*/ 345769 h 1094262"/>
                <a:gd name="connsiteX169" fmla="*/ 286386 w 398450"/>
                <a:gd name="connsiteY169" fmla="*/ 323038 h 1094262"/>
                <a:gd name="connsiteX170" fmla="*/ 256001 w 398450"/>
                <a:gd name="connsiteY170" fmla="*/ 420644 h 1094262"/>
                <a:gd name="connsiteX171" fmla="*/ 249140 w 398450"/>
                <a:gd name="connsiteY171" fmla="*/ 549261 h 1094262"/>
                <a:gd name="connsiteX172" fmla="*/ 273644 w 398450"/>
                <a:gd name="connsiteY172" fmla="*/ 550567 h 1094262"/>
                <a:gd name="connsiteX173" fmla="*/ 398449 w 398450"/>
                <a:gd name="connsiteY173" fmla="*/ 555502 h 1094262"/>
                <a:gd name="connsiteX174" fmla="*/ 398449 w 398450"/>
                <a:gd name="connsiteY174" fmla="*/ 581008 h 1094262"/>
                <a:gd name="connsiteX175" fmla="*/ 273317 w 398450"/>
                <a:gd name="connsiteY175" fmla="*/ 574724 h 1094262"/>
                <a:gd name="connsiteX176" fmla="*/ 251754 w 398450"/>
                <a:gd name="connsiteY176" fmla="*/ 573092 h 1094262"/>
                <a:gd name="connsiteX177" fmla="*/ 271357 w 398450"/>
                <a:gd name="connsiteY177" fmla="*/ 664495 h 1094262"/>
                <a:gd name="connsiteX178" fmla="*/ 332781 w 398450"/>
                <a:gd name="connsiteY178" fmla="*/ 810413 h 1094262"/>
                <a:gd name="connsiteX179" fmla="*/ 398449 w 398450"/>
                <a:gd name="connsiteY179" fmla="*/ 799415 h 1094262"/>
                <a:gd name="connsiteX180" fmla="*/ 398449 w 398450"/>
                <a:gd name="connsiteY180" fmla="*/ 825738 h 1094262"/>
                <a:gd name="connsiteX181" fmla="*/ 344870 w 398450"/>
                <a:gd name="connsiteY181" fmla="*/ 832938 h 1094262"/>
                <a:gd name="connsiteX182" fmla="*/ 381790 w 398450"/>
                <a:gd name="connsiteY182" fmla="*/ 893330 h 1094262"/>
                <a:gd name="connsiteX183" fmla="*/ 398449 w 398450"/>
                <a:gd name="connsiteY183" fmla="*/ 917300 h 1094262"/>
                <a:gd name="connsiteX184" fmla="*/ 398449 w 398450"/>
                <a:gd name="connsiteY184" fmla="*/ 969088 h 1094262"/>
                <a:gd name="connsiteX185" fmla="*/ 314485 w 398450"/>
                <a:gd name="connsiteY185" fmla="*/ 839467 h 1094262"/>
                <a:gd name="connsiteX186" fmla="*/ 311218 w 398450"/>
                <a:gd name="connsiteY186" fmla="*/ 840120 h 1094262"/>
                <a:gd name="connsiteX187" fmla="*/ 235912 w 398450"/>
                <a:gd name="connsiteY187" fmla="*/ 863208 h 1094262"/>
                <a:gd name="connsiteX188" fmla="*/ 220715 w 398450"/>
                <a:gd name="connsiteY188" fmla="*/ 867867 h 1094262"/>
                <a:gd name="connsiteX189" fmla="*/ 158637 w 398450"/>
                <a:gd name="connsiteY189" fmla="*/ 897247 h 1094262"/>
                <a:gd name="connsiteX190" fmla="*/ 197517 w 398450"/>
                <a:gd name="connsiteY190" fmla="*/ 937725 h 1094262"/>
                <a:gd name="connsiteX191" fmla="*/ 375909 w 398450"/>
                <a:gd name="connsiteY191" fmla="*/ 1041207 h 1094262"/>
                <a:gd name="connsiteX192" fmla="*/ 398449 w 398450"/>
                <a:gd name="connsiteY192" fmla="*/ 1046659 h 1094262"/>
                <a:gd name="connsiteX193" fmla="*/ 398449 w 398450"/>
                <a:gd name="connsiteY193" fmla="*/ 1072601 h 1094262"/>
                <a:gd name="connsiteX194" fmla="*/ 372765 w 398450"/>
                <a:gd name="connsiteY194" fmla="*/ 1066272 h 1094262"/>
                <a:gd name="connsiteX195" fmla="*/ 192290 w 398450"/>
                <a:gd name="connsiteY195" fmla="*/ 970696 h 1094262"/>
                <a:gd name="connsiteX196" fmla="*/ 78262 w 398450"/>
                <a:gd name="connsiteY196" fmla="*/ 830979 h 1094262"/>
                <a:gd name="connsiteX197" fmla="*/ 9651 w 398450"/>
                <a:gd name="connsiteY197" fmla="*/ 648499 h 1094262"/>
                <a:gd name="connsiteX198" fmla="*/ 10957 w 398450"/>
                <a:gd name="connsiteY198" fmla="*/ 467978 h 1094262"/>
                <a:gd name="connsiteX199" fmla="*/ 88391 w 398450"/>
                <a:gd name="connsiteY199" fmla="*/ 292679 h 1094262"/>
                <a:gd name="connsiteX200" fmla="*/ 135113 w 398450"/>
                <a:gd name="connsiteY200" fmla="*/ 227065 h 1094262"/>
                <a:gd name="connsiteX201" fmla="*/ 136420 w 398450"/>
                <a:gd name="connsiteY201" fmla="*/ 225759 h 1094262"/>
                <a:gd name="connsiteX202" fmla="*/ 138053 w 398450"/>
                <a:gd name="connsiteY202" fmla="*/ 223801 h 1094262"/>
                <a:gd name="connsiteX203" fmla="*/ 153082 w 398450"/>
                <a:gd name="connsiteY203" fmla="*/ 206172 h 1094262"/>
                <a:gd name="connsiteX204" fmla="*/ 377543 w 398450"/>
                <a:gd name="connsiteY204" fmla="*/ 56663 h 1094262"/>
                <a:gd name="connsiteX205" fmla="*/ 398450 w 398450"/>
                <a:gd name="connsiteY205" fmla="*/ 24367 h 1094262"/>
                <a:gd name="connsiteX206" fmla="*/ 398450 w 398450"/>
                <a:gd name="connsiteY206" fmla="*/ 37587 h 1094262"/>
                <a:gd name="connsiteX207" fmla="*/ 369105 w 398450"/>
                <a:gd name="connsiteY207" fmla="*/ 45650 h 1094262"/>
                <a:gd name="connsiteX208" fmla="*/ 282797 w 398450"/>
                <a:gd name="connsiteY208" fmla="*/ 86899 h 1094262"/>
                <a:gd name="connsiteX209" fmla="*/ 203543 w 398450"/>
                <a:gd name="connsiteY209" fmla="*/ 140101 h 1094262"/>
                <a:gd name="connsiteX210" fmla="*/ 145487 w 398450"/>
                <a:gd name="connsiteY210" fmla="*/ 198201 h 1094262"/>
                <a:gd name="connsiteX211" fmla="*/ 139943 w 398450"/>
                <a:gd name="connsiteY211" fmla="*/ 195916 h 1094262"/>
                <a:gd name="connsiteX212" fmla="*/ 191801 w 398450"/>
                <a:gd name="connsiteY212" fmla="*/ 135206 h 1094262"/>
                <a:gd name="connsiteX213" fmla="*/ 277252 w 398450"/>
                <a:gd name="connsiteY213" fmla="*/ 76780 h 1094262"/>
                <a:gd name="connsiteX214" fmla="*/ 366088 w 398450"/>
                <a:gd name="connsiteY214" fmla="*/ 33614 h 1094262"/>
                <a:gd name="connsiteX215" fmla="*/ 398449 w 398450"/>
                <a:gd name="connsiteY215" fmla="*/ 0 h 1094262"/>
                <a:gd name="connsiteX216" fmla="*/ 398449 w 398450"/>
                <a:gd name="connsiteY216" fmla="*/ 14954 h 1094262"/>
                <a:gd name="connsiteX217" fmla="*/ 333230 w 398450"/>
                <a:gd name="connsiteY217" fmla="*/ 37209 h 1094262"/>
                <a:gd name="connsiteX218" fmla="*/ 266593 w 398450"/>
                <a:gd name="connsiteY218" fmla="*/ 66913 h 1094262"/>
                <a:gd name="connsiteX219" fmla="*/ 162918 w 398450"/>
                <a:gd name="connsiteY219" fmla="*/ 140130 h 1094262"/>
                <a:gd name="connsiteX220" fmla="*/ 158993 w 398450"/>
                <a:gd name="connsiteY220" fmla="*/ 137516 h 1094262"/>
                <a:gd name="connsiteX221" fmla="*/ 260053 w 398450"/>
                <a:gd name="connsiteY221" fmla="*/ 55472 h 1094262"/>
                <a:gd name="connsiteX222" fmla="*/ 328162 w 398450"/>
                <a:gd name="connsiteY222" fmla="*/ 24501 h 109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398450" h="1094262">
                  <a:moveTo>
                    <a:pt x="347249" y="1069574"/>
                  </a:moveTo>
                  <a:cubicBezTo>
                    <a:pt x="360964" y="1076505"/>
                    <a:pt x="379577" y="1077825"/>
                    <a:pt x="394271" y="1081785"/>
                  </a:cubicBezTo>
                  <a:lnTo>
                    <a:pt x="398450" y="1082770"/>
                  </a:lnTo>
                  <a:lnTo>
                    <a:pt x="398450" y="1094262"/>
                  </a:lnTo>
                  <a:lnTo>
                    <a:pt x="381863" y="1089376"/>
                  </a:lnTo>
                  <a:cubicBezTo>
                    <a:pt x="369454" y="1085085"/>
                    <a:pt x="355413" y="1081785"/>
                    <a:pt x="344638" y="1073534"/>
                  </a:cubicBezTo>
                  <a:cubicBezTo>
                    <a:pt x="342025" y="1071884"/>
                    <a:pt x="344311" y="1067924"/>
                    <a:pt x="347249" y="1069574"/>
                  </a:cubicBezTo>
                  <a:close/>
                  <a:moveTo>
                    <a:pt x="345286" y="949429"/>
                  </a:moveTo>
                  <a:cubicBezTo>
                    <a:pt x="352459" y="969093"/>
                    <a:pt x="369415" y="983841"/>
                    <a:pt x="382784" y="998917"/>
                  </a:cubicBezTo>
                  <a:lnTo>
                    <a:pt x="398450" y="1017070"/>
                  </a:lnTo>
                  <a:lnTo>
                    <a:pt x="398450" y="1027901"/>
                  </a:lnTo>
                  <a:lnTo>
                    <a:pt x="394523" y="1024397"/>
                  </a:lnTo>
                  <a:cubicBezTo>
                    <a:pt x="386778" y="1015712"/>
                    <a:pt x="379524" y="1006454"/>
                    <a:pt x="372024" y="998261"/>
                  </a:cubicBezTo>
                  <a:cubicBezTo>
                    <a:pt x="359307" y="984496"/>
                    <a:pt x="346590" y="969093"/>
                    <a:pt x="342351" y="950085"/>
                  </a:cubicBezTo>
                  <a:cubicBezTo>
                    <a:pt x="342025" y="948446"/>
                    <a:pt x="344307" y="947791"/>
                    <a:pt x="345286" y="949429"/>
                  </a:cubicBezTo>
                  <a:close/>
                  <a:moveTo>
                    <a:pt x="339865" y="913418"/>
                  </a:moveTo>
                  <a:cubicBezTo>
                    <a:pt x="357212" y="936592"/>
                    <a:pt x="373578" y="960418"/>
                    <a:pt x="391580" y="983266"/>
                  </a:cubicBezTo>
                  <a:lnTo>
                    <a:pt x="398450" y="990402"/>
                  </a:lnTo>
                  <a:lnTo>
                    <a:pt x="398450" y="1001718"/>
                  </a:lnTo>
                  <a:lnTo>
                    <a:pt x="382742" y="984897"/>
                  </a:lnTo>
                  <a:cubicBezTo>
                    <a:pt x="365722" y="963029"/>
                    <a:pt x="351975" y="938877"/>
                    <a:pt x="337247" y="915050"/>
                  </a:cubicBezTo>
                  <a:cubicBezTo>
                    <a:pt x="336264" y="914071"/>
                    <a:pt x="338883" y="911786"/>
                    <a:pt x="339865" y="913418"/>
                  </a:cubicBezTo>
                  <a:close/>
                  <a:moveTo>
                    <a:pt x="49293" y="577005"/>
                  </a:moveTo>
                  <a:cubicBezTo>
                    <a:pt x="51983" y="576595"/>
                    <a:pt x="55000" y="577743"/>
                    <a:pt x="55978" y="580695"/>
                  </a:cubicBezTo>
                  <a:cubicBezTo>
                    <a:pt x="56956" y="579055"/>
                    <a:pt x="58586" y="577743"/>
                    <a:pt x="61195" y="578071"/>
                  </a:cubicBezTo>
                  <a:cubicBezTo>
                    <a:pt x="88911" y="580039"/>
                    <a:pt x="116301" y="575447"/>
                    <a:pt x="143691" y="579055"/>
                  </a:cubicBezTo>
                  <a:cubicBezTo>
                    <a:pt x="147278" y="579711"/>
                    <a:pt x="146952" y="583974"/>
                    <a:pt x="143691" y="584303"/>
                  </a:cubicBezTo>
                  <a:cubicBezTo>
                    <a:pt x="116301" y="586926"/>
                    <a:pt x="88584" y="595126"/>
                    <a:pt x="61195" y="590863"/>
                  </a:cubicBezTo>
                  <a:cubicBezTo>
                    <a:pt x="59565" y="590534"/>
                    <a:pt x="58912" y="590207"/>
                    <a:pt x="57933" y="589551"/>
                  </a:cubicBezTo>
                  <a:cubicBezTo>
                    <a:pt x="62498" y="611197"/>
                    <a:pt x="65107" y="633829"/>
                    <a:pt x="69347" y="655803"/>
                  </a:cubicBezTo>
                  <a:cubicBezTo>
                    <a:pt x="74564" y="680730"/>
                    <a:pt x="79129" y="705657"/>
                    <a:pt x="85650" y="730256"/>
                  </a:cubicBezTo>
                  <a:cubicBezTo>
                    <a:pt x="85976" y="732552"/>
                    <a:pt x="83042" y="732880"/>
                    <a:pt x="82389" y="730911"/>
                  </a:cubicBezTo>
                  <a:cubicBezTo>
                    <a:pt x="73259" y="705329"/>
                    <a:pt x="63477" y="680074"/>
                    <a:pt x="57608" y="653835"/>
                  </a:cubicBezTo>
                  <a:cubicBezTo>
                    <a:pt x="51738" y="630548"/>
                    <a:pt x="45217" y="606277"/>
                    <a:pt x="44565" y="582663"/>
                  </a:cubicBezTo>
                  <a:cubicBezTo>
                    <a:pt x="44239" y="579383"/>
                    <a:pt x="46603" y="577415"/>
                    <a:pt x="49293" y="577005"/>
                  </a:cubicBezTo>
                  <a:close/>
                  <a:moveTo>
                    <a:pt x="29580" y="564931"/>
                  </a:moveTo>
                  <a:cubicBezTo>
                    <a:pt x="29580" y="577988"/>
                    <a:pt x="30560" y="591046"/>
                    <a:pt x="31867" y="603777"/>
                  </a:cubicBezTo>
                  <a:cubicBezTo>
                    <a:pt x="39382" y="668086"/>
                    <a:pt x="59966" y="731415"/>
                    <a:pt x="89044" y="788869"/>
                  </a:cubicBezTo>
                  <a:cubicBezTo>
                    <a:pt x="106361" y="823798"/>
                    <a:pt x="126945" y="857094"/>
                    <a:pt x="151123" y="887780"/>
                  </a:cubicBezTo>
                  <a:cubicBezTo>
                    <a:pt x="170726" y="873416"/>
                    <a:pt x="192943" y="861664"/>
                    <a:pt x="214180" y="851871"/>
                  </a:cubicBezTo>
                  <a:lnTo>
                    <a:pt x="224035" y="848107"/>
                  </a:lnTo>
                  <a:lnTo>
                    <a:pt x="303049" y="817922"/>
                  </a:lnTo>
                  <a:cubicBezTo>
                    <a:pt x="262862" y="741208"/>
                    <a:pt x="233130" y="656986"/>
                    <a:pt x="223002" y="571133"/>
                  </a:cubicBezTo>
                  <a:cubicBezTo>
                    <a:pt x="158637" y="566563"/>
                    <a:pt x="94272" y="562972"/>
                    <a:pt x="29580" y="564931"/>
                  </a:cubicBezTo>
                  <a:close/>
                  <a:moveTo>
                    <a:pt x="380776" y="530642"/>
                  </a:moveTo>
                  <a:lnTo>
                    <a:pt x="398450" y="530859"/>
                  </a:lnTo>
                  <a:lnTo>
                    <a:pt x="398450" y="539430"/>
                  </a:lnTo>
                  <a:lnTo>
                    <a:pt x="362903" y="537277"/>
                  </a:lnTo>
                  <a:cubicBezTo>
                    <a:pt x="360941" y="537277"/>
                    <a:pt x="359307" y="534003"/>
                    <a:pt x="361595" y="533021"/>
                  </a:cubicBezTo>
                  <a:lnTo>
                    <a:pt x="364211" y="532038"/>
                  </a:lnTo>
                  <a:cubicBezTo>
                    <a:pt x="364864" y="531711"/>
                    <a:pt x="365192" y="532038"/>
                    <a:pt x="365192" y="532366"/>
                  </a:cubicBezTo>
                  <a:cubicBezTo>
                    <a:pt x="365192" y="531302"/>
                    <a:pt x="371199" y="530790"/>
                    <a:pt x="380776" y="530642"/>
                  </a:cubicBezTo>
                  <a:close/>
                  <a:moveTo>
                    <a:pt x="148138" y="499273"/>
                  </a:moveTo>
                  <a:cubicBezTo>
                    <a:pt x="149727" y="499968"/>
                    <a:pt x="150948" y="501605"/>
                    <a:pt x="150296" y="503569"/>
                  </a:cubicBezTo>
                  <a:cubicBezTo>
                    <a:pt x="148341" y="508806"/>
                    <a:pt x="145736" y="514042"/>
                    <a:pt x="142804" y="518625"/>
                  </a:cubicBezTo>
                  <a:cubicBezTo>
                    <a:pt x="140524" y="522880"/>
                    <a:pt x="137918" y="528444"/>
                    <a:pt x="133358" y="530735"/>
                  </a:cubicBezTo>
                  <a:cubicBezTo>
                    <a:pt x="129123" y="532699"/>
                    <a:pt x="124562" y="528116"/>
                    <a:pt x="127169" y="524189"/>
                  </a:cubicBezTo>
                  <a:cubicBezTo>
                    <a:pt x="129774" y="519934"/>
                    <a:pt x="133358" y="516661"/>
                    <a:pt x="135964" y="512733"/>
                  </a:cubicBezTo>
                  <a:cubicBezTo>
                    <a:pt x="138569" y="508806"/>
                    <a:pt x="141501" y="504878"/>
                    <a:pt x="143781" y="500623"/>
                  </a:cubicBezTo>
                  <a:cubicBezTo>
                    <a:pt x="144596" y="498824"/>
                    <a:pt x="146551" y="498578"/>
                    <a:pt x="148138" y="499273"/>
                  </a:cubicBezTo>
                  <a:close/>
                  <a:moveTo>
                    <a:pt x="148761" y="480050"/>
                  </a:moveTo>
                  <a:cubicBezTo>
                    <a:pt x="149870" y="481222"/>
                    <a:pt x="150281" y="483159"/>
                    <a:pt x="148966" y="484612"/>
                  </a:cubicBezTo>
                  <a:cubicBezTo>
                    <a:pt x="142394" y="492363"/>
                    <a:pt x="135165" y="499468"/>
                    <a:pt x="128592" y="507218"/>
                  </a:cubicBezTo>
                  <a:cubicBezTo>
                    <a:pt x="122676" y="513677"/>
                    <a:pt x="117747" y="522074"/>
                    <a:pt x="110846" y="527563"/>
                  </a:cubicBezTo>
                  <a:cubicBezTo>
                    <a:pt x="108217" y="529824"/>
                    <a:pt x="102959" y="527563"/>
                    <a:pt x="104602" y="523688"/>
                  </a:cubicBezTo>
                  <a:cubicBezTo>
                    <a:pt x="108217" y="515292"/>
                    <a:pt x="116761" y="508510"/>
                    <a:pt x="123333" y="502051"/>
                  </a:cubicBezTo>
                  <a:cubicBezTo>
                    <a:pt x="130563" y="494623"/>
                    <a:pt x="137464" y="487518"/>
                    <a:pt x="144366" y="480091"/>
                  </a:cubicBezTo>
                  <a:cubicBezTo>
                    <a:pt x="145845" y="478476"/>
                    <a:pt x="147652" y="478880"/>
                    <a:pt x="148761" y="480050"/>
                  </a:cubicBezTo>
                  <a:close/>
                  <a:moveTo>
                    <a:pt x="142004" y="455586"/>
                  </a:moveTo>
                  <a:cubicBezTo>
                    <a:pt x="143019" y="456203"/>
                    <a:pt x="143587" y="457436"/>
                    <a:pt x="142775" y="458752"/>
                  </a:cubicBezTo>
                  <a:cubicBezTo>
                    <a:pt x="133356" y="473221"/>
                    <a:pt x="121337" y="485718"/>
                    <a:pt x="109645" y="498215"/>
                  </a:cubicBezTo>
                  <a:cubicBezTo>
                    <a:pt x="99576" y="509724"/>
                    <a:pt x="91780" y="524852"/>
                    <a:pt x="79438" y="533402"/>
                  </a:cubicBezTo>
                  <a:cubicBezTo>
                    <a:pt x="74566" y="537020"/>
                    <a:pt x="68395" y="528798"/>
                    <a:pt x="73267" y="524852"/>
                  </a:cubicBezTo>
                  <a:cubicBezTo>
                    <a:pt x="84635" y="516301"/>
                    <a:pt x="93729" y="503147"/>
                    <a:pt x="104123" y="492624"/>
                  </a:cubicBezTo>
                  <a:cubicBezTo>
                    <a:pt x="116466" y="481114"/>
                    <a:pt x="128484" y="469933"/>
                    <a:pt x="138553" y="456121"/>
                  </a:cubicBezTo>
                  <a:cubicBezTo>
                    <a:pt x="139527" y="454970"/>
                    <a:pt x="140989" y="454970"/>
                    <a:pt x="142004" y="455586"/>
                  </a:cubicBezTo>
                  <a:close/>
                  <a:moveTo>
                    <a:pt x="135902" y="426382"/>
                  </a:moveTo>
                  <a:cubicBezTo>
                    <a:pt x="140453" y="422135"/>
                    <a:pt x="147279" y="428996"/>
                    <a:pt x="142403" y="433243"/>
                  </a:cubicBezTo>
                  <a:cubicBezTo>
                    <a:pt x="112499" y="462975"/>
                    <a:pt x="85519" y="494993"/>
                    <a:pt x="57239" y="526359"/>
                  </a:cubicBezTo>
                  <a:cubicBezTo>
                    <a:pt x="52689" y="531260"/>
                    <a:pt x="43913" y="524399"/>
                    <a:pt x="47813" y="518844"/>
                  </a:cubicBezTo>
                  <a:cubicBezTo>
                    <a:pt x="72842" y="484866"/>
                    <a:pt x="105347" y="455134"/>
                    <a:pt x="135902" y="426382"/>
                  </a:cubicBezTo>
                  <a:close/>
                  <a:moveTo>
                    <a:pt x="134560" y="406792"/>
                  </a:moveTo>
                  <a:cubicBezTo>
                    <a:pt x="137158" y="404853"/>
                    <a:pt x="140079" y="409054"/>
                    <a:pt x="137807" y="410993"/>
                  </a:cubicBezTo>
                  <a:cubicBezTo>
                    <a:pt x="115083" y="429089"/>
                    <a:pt x="94957" y="452357"/>
                    <a:pt x="70285" y="468192"/>
                  </a:cubicBezTo>
                  <a:cubicBezTo>
                    <a:pt x="66389" y="470777"/>
                    <a:pt x="61196" y="464313"/>
                    <a:pt x="65416" y="461082"/>
                  </a:cubicBezTo>
                  <a:cubicBezTo>
                    <a:pt x="87490" y="442339"/>
                    <a:pt x="111188" y="423596"/>
                    <a:pt x="134560" y="406792"/>
                  </a:cubicBezTo>
                  <a:close/>
                  <a:moveTo>
                    <a:pt x="137434" y="389093"/>
                  </a:moveTo>
                  <a:cubicBezTo>
                    <a:pt x="142683" y="386132"/>
                    <a:pt x="147276" y="394685"/>
                    <a:pt x="142027" y="397316"/>
                  </a:cubicBezTo>
                  <a:cubicBezTo>
                    <a:pt x="129888" y="403567"/>
                    <a:pt x="120046" y="413107"/>
                    <a:pt x="108892" y="420344"/>
                  </a:cubicBezTo>
                  <a:cubicBezTo>
                    <a:pt x="96754" y="428569"/>
                    <a:pt x="84287" y="435806"/>
                    <a:pt x="73788" y="446333"/>
                  </a:cubicBezTo>
                  <a:cubicBezTo>
                    <a:pt x="69524" y="450610"/>
                    <a:pt x="62634" y="443701"/>
                    <a:pt x="67228" y="439096"/>
                  </a:cubicBezTo>
                  <a:cubicBezTo>
                    <a:pt x="77070" y="429556"/>
                    <a:pt x="88879" y="422318"/>
                    <a:pt x="100362" y="415081"/>
                  </a:cubicBezTo>
                  <a:cubicBezTo>
                    <a:pt x="113156" y="406857"/>
                    <a:pt x="124311" y="396659"/>
                    <a:pt x="137434" y="389093"/>
                  </a:cubicBezTo>
                  <a:close/>
                  <a:moveTo>
                    <a:pt x="138370" y="365362"/>
                  </a:moveTo>
                  <a:cubicBezTo>
                    <a:pt x="142267" y="363089"/>
                    <a:pt x="145839" y="368933"/>
                    <a:pt x="141617" y="371531"/>
                  </a:cubicBezTo>
                  <a:cubicBezTo>
                    <a:pt x="119530" y="384842"/>
                    <a:pt x="100693" y="403347"/>
                    <a:pt x="78282" y="416334"/>
                  </a:cubicBezTo>
                  <a:cubicBezTo>
                    <a:pt x="73409" y="418931"/>
                    <a:pt x="69837" y="411789"/>
                    <a:pt x="74383" y="408867"/>
                  </a:cubicBezTo>
                  <a:cubicBezTo>
                    <a:pt x="95171" y="393932"/>
                    <a:pt x="115958" y="378023"/>
                    <a:pt x="138370" y="365362"/>
                  </a:cubicBezTo>
                  <a:close/>
                  <a:moveTo>
                    <a:pt x="139167" y="345981"/>
                  </a:moveTo>
                  <a:cubicBezTo>
                    <a:pt x="141456" y="344368"/>
                    <a:pt x="144398" y="348239"/>
                    <a:pt x="142109" y="350175"/>
                  </a:cubicBezTo>
                  <a:cubicBezTo>
                    <a:pt x="127726" y="361142"/>
                    <a:pt x="113668" y="373401"/>
                    <a:pt x="98303" y="382756"/>
                  </a:cubicBezTo>
                  <a:cubicBezTo>
                    <a:pt x="95035" y="384369"/>
                    <a:pt x="91438" y="379853"/>
                    <a:pt x="94380" y="377595"/>
                  </a:cubicBezTo>
                  <a:cubicBezTo>
                    <a:pt x="108765" y="366626"/>
                    <a:pt x="124129" y="356627"/>
                    <a:pt x="139167" y="345981"/>
                  </a:cubicBezTo>
                  <a:close/>
                  <a:moveTo>
                    <a:pt x="140146" y="327196"/>
                  </a:moveTo>
                  <a:cubicBezTo>
                    <a:pt x="143064" y="324205"/>
                    <a:pt x="147280" y="328858"/>
                    <a:pt x="144362" y="331849"/>
                  </a:cubicBezTo>
                  <a:cubicBezTo>
                    <a:pt x="133984" y="342483"/>
                    <a:pt x="121013" y="354779"/>
                    <a:pt x="107069" y="360761"/>
                  </a:cubicBezTo>
                  <a:cubicBezTo>
                    <a:pt x="102206" y="362756"/>
                    <a:pt x="98639" y="356441"/>
                    <a:pt x="102854" y="353450"/>
                  </a:cubicBezTo>
                  <a:cubicBezTo>
                    <a:pt x="109340" y="348797"/>
                    <a:pt x="116149" y="345474"/>
                    <a:pt x="122635" y="341154"/>
                  </a:cubicBezTo>
                  <a:cubicBezTo>
                    <a:pt x="128796" y="336834"/>
                    <a:pt x="134309" y="332181"/>
                    <a:pt x="140146" y="327196"/>
                  </a:cubicBezTo>
                  <a:close/>
                  <a:moveTo>
                    <a:pt x="141655" y="307015"/>
                  </a:moveTo>
                  <a:cubicBezTo>
                    <a:pt x="144546" y="304043"/>
                    <a:pt x="148722" y="308666"/>
                    <a:pt x="145831" y="311309"/>
                  </a:cubicBezTo>
                  <a:cubicBezTo>
                    <a:pt x="136836" y="321218"/>
                    <a:pt x="126234" y="331127"/>
                    <a:pt x="114669" y="337403"/>
                  </a:cubicBezTo>
                  <a:cubicBezTo>
                    <a:pt x="110492" y="339716"/>
                    <a:pt x="107280" y="333440"/>
                    <a:pt x="111134" y="330797"/>
                  </a:cubicBezTo>
                  <a:cubicBezTo>
                    <a:pt x="121415" y="322870"/>
                    <a:pt x="132338" y="316264"/>
                    <a:pt x="141655" y="307015"/>
                  </a:cubicBezTo>
                  <a:close/>
                  <a:moveTo>
                    <a:pt x="142203" y="293001"/>
                  </a:moveTo>
                  <a:cubicBezTo>
                    <a:pt x="145135" y="291081"/>
                    <a:pt x="148718" y="295561"/>
                    <a:pt x="145787" y="297801"/>
                  </a:cubicBezTo>
                  <a:cubicBezTo>
                    <a:pt x="139271" y="302602"/>
                    <a:pt x="134711" y="309963"/>
                    <a:pt x="127545" y="314443"/>
                  </a:cubicBezTo>
                  <a:cubicBezTo>
                    <a:pt x="124287" y="316683"/>
                    <a:pt x="121681" y="311882"/>
                    <a:pt x="123635" y="309322"/>
                  </a:cubicBezTo>
                  <a:cubicBezTo>
                    <a:pt x="128848" y="302922"/>
                    <a:pt x="135688" y="297481"/>
                    <a:pt x="142203" y="293001"/>
                  </a:cubicBezTo>
                  <a:close/>
                  <a:moveTo>
                    <a:pt x="147855" y="256445"/>
                  </a:moveTo>
                  <a:cubicBezTo>
                    <a:pt x="108648" y="307696"/>
                    <a:pt x="77609" y="365802"/>
                    <a:pt x="55392" y="425867"/>
                  </a:cubicBezTo>
                  <a:cubicBezTo>
                    <a:pt x="44936" y="453941"/>
                    <a:pt x="35462" y="483320"/>
                    <a:pt x="31867" y="513026"/>
                  </a:cubicBezTo>
                  <a:cubicBezTo>
                    <a:pt x="30560" y="525431"/>
                    <a:pt x="29580" y="537836"/>
                    <a:pt x="29254" y="550241"/>
                  </a:cubicBezTo>
                  <a:cubicBezTo>
                    <a:pt x="92639" y="542080"/>
                    <a:pt x="157003" y="544038"/>
                    <a:pt x="221041" y="547302"/>
                  </a:cubicBezTo>
                  <a:cubicBezTo>
                    <a:pt x="216141" y="479729"/>
                    <a:pt x="223982" y="411504"/>
                    <a:pt x="249467" y="345562"/>
                  </a:cubicBezTo>
                  <a:cubicBezTo>
                    <a:pt x="253388" y="335116"/>
                    <a:pt x="257635" y="325323"/>
                    <a:pt x="262209" y="315204"/>
                  </a:cubicBezTo>
                  <a:cubicBezTo>
                    <a:pt x="221368" y="300840"/>
                    <a:pt x="182488" y="281580"/>
                    <a:pt x="147855" y="256445"/>
                  </a:cubicBezTo>
                  <a:close/>
                  <a:moveTo>
                    <a:pt x="398449" y="52623"/>
                  </a:moveTo>
                  <a:lnTo>
                    <a:pt x="398449" y="80903"/>
                  </a:lnTo>
                  <a:lnTo>
                    <a:pt x="397146" y="81146"/>
                  </a:lnTo>
                  <a:cubicBezTo>
                    <a:pt x="365454" y="91918"/>
                    <a:pt x="334088" y="104976"/>
                    <a:pt x="303703" y="119013"/>
                  </a:cubicBezTo>
                  <a:cubicBezTo>
                    <a:pt x="298475" y="122278"/>
                    <a:pt x="292921" y="125215"/>
                    <a:pt x="287694" y="128806"/>
                  </a:cubicBezTo>
                  <a:cubicBezTo>
                    <a:pt x="236725" y="160144"/>
                    <a:pt x="192616" y="200623"/>
                    <a:pt x="155370" y="247304"/>
                  </a:cubicBezTo>
                  <a:cubicBezTo>
                    <a:pt x="192290" y="267216"/>
                    <a:pt x="230843" y="283865"/>
                    <a:pt x="271357" y="296270"/>
                  </a:cubicBezTo>
                  <a:cubicBezTo>
                    <a:pt x="296188" y="247304"/>
                    <a:pt x="328207" y="203235"/>
                    <a:pt x="368067" y="164388"/>
                  </a:cubicBezTo>
                  <a:lnTo>
                    <a:pt x="398449" y="139396"/>
                  </a:lnTo>
                  <a:lnTo>
                    <a:pt x="398449" y="168028"/>
                  </a:lnTo>
                  <a:lnTo>
                    <a:pt x="397799" y="168632"/>
                  </a:lnTo>
                  <a:lnTo>
                    <a:pt x="398449" y="168826"/>
                  </a:lnTo>
                  <a:lnTo>
                    <a:pt x="398449" y="177665"/>
                  </a:lnTo>
                  <a:lnTo>
                    <a:pt x="391591" y="174508"/>
                  </a:lnTo>
                  <a:cubicBezTo>
                    <a:pt x="386038" y="179731"/>
                    <a:pt x="380809" y="184954"/>
                    <a:pt x="375582" y="190503"/>
                  </a:cubicBezTo>
                  <a:lnTo>
                    <a:pt x="375971" y="190589"/>
                  </a:lnTo>
                  <a:lnTo>
                    <a:pt x="398449" y="195511"/>
                  </a:lnTo>
                  <a:lnTo>
                    <a:pt x="398449" y="205758"/>
                  </a:lnTo>
                  <a:lnTo>
                    <a:pt x="389958" y="203887"/>
                  </a:lnTo>
                  <a:cubicBezTo>
                    <a:pt x="383097" y="202255"/>
                    <a:pt x="375909" y="200623"/>
                    <a:pt x="370028" y="196706"/>
                  </a:cubicBezTo>
                  <a:cubicBezTo>
                    <a:pt x="365127" y="201603"/>
                    <a:pt x="360553" y="206825"/>
                    <a:pt x="355979" y="212048"/>
                  </a:cubicBezTo>
                  <a:lnTo>
                    <a:pt x="398449" y="224428"/>
                  </a:lnTo>
                  <a:lnTo>
                    <a:pt x="398449" y="235040"/>
                  </a:lnTo>
                  <a:lnTo>
                    <a:pt x="391265" y="233593"/>
                  </a:lnTo>
                  <a:cubicBezTo>
                    <a:pt x="377461" y="229758"/>
                    <a:pt x="363983" y="224779"/>
                    <a:pt x="351077" y="218250"/>
                  </a:cubicBezTo>
                  <a:cubicBezTo>
                    <a:pt x="342583" y="228697"/>
                    <a:pt x="334415" y="239469"/>
                    <a:pt x="326900" y="250569"/>
                  </a:cubicBezTo>
                  <a:lnTo>
                    <a:pt x="398449" y="256784"/>
                  </a:lnTo>
                  <a:lnTo>
                    <a:pt x="398449" y="270648"/>
                  </a:lnTo>
                  <a:lnTo>
                    <a:pt x="370232" y="267788"/>
                  </a:lnTo>
                  <a:cubicBezTo>
                    <a:pt x="353855" y="265503"/>
                    <a:pt x="337682" y="262320"/>
                    <a:pt x="322326" y="257423"/>
                  </a:cubicBezTo>
                  <a:cubicBezTo>
                    <a:pt x="318732" y="262973"/>
                    <a:pt x="315138" y="268523"/>
                    <a:pt x="311871" y="274072"/>
                  </a:cubicBezTo>
                  <a:cubicBezTo>
                    <a:pt x="318405" y="273419"/>
                    <a:pt x="325920" y="274725"/>
                    <a:pt x="331474" y="275377"/>
                  </a:cubicBezTo>
                  <a:cubicBezTo>
                    <a:pt x="348137" y="277336"/>
                    <a:pt x="364800" y="278969"/>
                    <a:pt x="381790" y="280928"/>
                  </a:cubicBezTo>
                  <a:lnTo>
                    <a:pt x="398449" y="282680"/>
                  </a:lnTo>
                  <a:lnTo>
                    <a:pt x="398449" y="294481"/>
                  </a:lnTo>
                  <a:lnTo>
                    <a:pt x="386691" y="293658"/>
                  </a:lnTo>
                  <a:cubicBezTo>
                    <a:pt x="371008" y="291699"/>
                    <a:pt x="355325" y="289741"/>
                    <a:pt x="339969" y="286803"/>
                  </a:cubicBezTo>
                  <a:cubicBezTo>
                    <a:pt x="328861" y="284192"/>
                    <a:pt x="318405" y="282233"/>
                    <a:pt x="306970" y="282233"/>
                  </a:cubicBezTo>
                  <a:cubicBezTo>
                    <a:pt x="303049" y="289089"/>
                    <a:pt x="299455" y="295943"/>
                    <a:pt x="296188" y="303125"/>
                  </a:cubicBezTo>
                  <a:cubicBezTo>
                    <a:pt x="304356" y="305411"/>
                    <a:pt x="312851" y="307369"/>
                    <a:pt x="321673" y="309001"/>
                  </a:cubicBezTo>
                  <a:lnTo>
                    <a:pt x="398449" y="320306"/>
                  </a:lnTo>
                  <a:lnTo>
                    <a:pt x="398449" y="345769"/>
                  </a:lnTo>
                  <a:lnTo>
                    <a:pt x="286386" y="323038"/>
                  </a:lnTo>
                  <a:cubicBezTo>
                    <a:pt x="272664" y="354377"/>
                    <a:pt x="262536" y="387021"/>
                    <a:pt x="256001" y="420644"/>
                  </a:cubicBezTo>
                  <a:cubicBezTo>
                    <a:pt x="247506" y="463081"/>
                    <a:pt x="245873" y="506171"/>
                    <a:pt x="249140" y="549261"/>
                  </a:cubicBezTo>
                  <a:cubicBezTo>
                    <a:pt x="257308" y="549588"/>
                    <a:pt x="265802" y="550241"/>
                    <a:pt x="273644" y="550567"/>
                  </a:cubicBezTo>
                  <a:lnTo>
                    <a:pt x="398449" y="555502"/>
                  </a:lnTo>
                  <a:lnTo>
                    <a:pt x="398449" y="581008"/>
                  </a:lnTo>
                  <a:lnTo>
                    <a:pt x="273317" y="574724"/>
                  </a:lnTo>
                  <a:cubicBezTo>
                    <a:pt x="266129" y="574397"/>
                    <a:pt x="258941" y="573744"/>
                    <a:pt x="251754" y="573092"/>
                  </a:cubicBezTo>
                  <a:cubicBezTo>
                    <a:pt x="255675" y="604103"/>
                    <a:pt x="262209" y="634788"/>
                    <a:pt x="271357" y="664495"/>
                  </a:cubicBezTo>
                  <a:cubicBezTo>
                    <a:pt x="286713" y="715093"/>
                    <a:pt x="307623" y="763732"/>
                    <a:pt x="332781" y="810413"/>
                  </a:cubicBezTo>
                  <a:lnTo>
                    <a:pt x="398449" y="799415"/>
                  </a:lnTo>
                  <a:lnTo>
                    <a:pt x="398449" y="825738"/>
                  </a:lnTo>
                  <a:lnTo>
                    <a:pt x="344870" y="832938"/>
                  </a:lnTo>
                  <a:cubicBezTo>
                    <a:pt x="356632" y="853503"/>
                    <a:pt x="369048" y="873416"/>
                    <a:pt x="381790" y="893330"/>
                  </a:cubicBezTo>
                  <a:lnTo>
                    <a:pt x="398449" y="917300"/>
                  </a:lnTo>
                  <a:lnTo>
                    <a:pt x="398449" y="969088"/>
                  </a:lnTo>
                  <a:lnTo>
                    <a:pt x="314485" y="839467"/>
                  </a:lnTo>
                  <a:cubicBezTo>
                    <a:pt x="313505" y="839467"/>
                    <a:pt x="312524" y="840120"/>
                    <a:pt x="311218" y="840120"/>
                  </a:cubicBezTo>
                  <a:lnTo>
                    <a:pt x="235912" y="863208"/>
                  </a:lnTo>
                  <a:lnTo>
                    <a:pt x="220715" y="867867"/>
                  </a:lnTo>
                  <a:cubicBezTo>
                    <a:pt x="199477" y="876354"/>
                    <a:pt x="179221" y="886801"/>
                    <a:pt x="158637" y="897247"/>
                  </a:cubicBezTo>
                  <a:cubicBezTo>
                    <a:pt x="171053" y="911610"/>
                    <a:pt x="183468" y="925321"/>
                    <a:pt x="197517" y="937725"/>
                  </a:cubicBezTo>
                  <a:cubicBezTo>
                    <a:pt x="247833" y="984406"/>
                    <a:pt x="310890" y="1019335"/>
                    <a:pt x="375909" y="1041207"/>
                  </a:cubicBezTo>
                  <a:lnTo>
                    <a:pt x="398449" y="1046659"/>
                  </a:lnTo>
                  <a:lnTo>
                    <a:pt x="398449" y="1072601"/>
                  </a:lnTo>
                  <a:lnTo>
                    <a:pt x="372765" y="1066272"/>
                  </a:lnTo>
                  <a:cubicBezTo>
                    <a:pt x="307277" y="1045798"/>
                    <a:pt x="245464" y="1013296"/>
                    <a:pt x="192290" y="970696"/>
                  </a:cubicBezTo>
                  <a:cubicBezTo>
                    <a:pt x="145242" y="932502"/>
                    <a:pt x="107668" y="883209"/>
                    <a:pt x="78262" y="830979"/>
                  </a:cubicBezTo>
                  <a:cubicBezTo>
                    <a:pt x="46244" y="774179"/>
                    <a:pt x="22065" y="712481"/>
                    <a:pt x="9651" y="648499"/>
                  </a:cubicBezTo>
                  <a:cubicBezTo>
                    <a:pt x="-1785" y="589414"/>
                    <a:pt x="-5052" y="526737"/>
                    <a:pt x="10957" y="467978"/>
                  </a:cubicBezTo>
                  <a:cubicBezTo>
                    <a:pt x="27947" y="406607"/>
                    <a:pt x="54738" y="346541"/>
                    <a:pt x="88391" y="292679"/>
                  </a:cubicBezTo>
                  <a:cubicBezTo>
                    <a:pt x="102440" y="270155"/>
                    <a:pt x="118123" y="247957"/>
                    <a:pt x="135113" y="227065"/>
                  </a:cubicBezTo>
                  <a:cubicBezTo>
                    <a:pt x="135439" y="226738"/>
                    <a:pt x="136093" y="226411"/>
                    <a:pt x="136420" y="225759"/>
                  </a:cubicBezTo>
                  <a:cubicBezTo>
                    <a:pt x="136747" y="225106"/>
                    <a:pt x="137400" y="224453"/>
                    <a:pt x="138053" y="223801"/>
                  </a:cubicBezTo>
                  <a:cubicBezTo>
                    <a:pt x="142628" y="217925"/>
                    <a:pt x="147855" y="212048"/>
                    <a:pt x="153082" y="206172"/>
                  </a:cubicBezTo>
                  <a:cubicBezTo>
                    <a:pt x="213854" y="137947"/>
                    <a:pt x="289654" y="84084"/>
                    <a:pt x="377543" y="56663"/>
                  </a:cubicBezTo>
                  <a:close/>
                  <a:moveTo>
                    <a:pt x="398450" y="24367"/>
                  </a:moveTo>
                  <a:lnTo>
                    <a:pt x="398450" y="37587"/>
                  </a:lnTo>
                  <a:lnTo>
                    <a:pt x="369105" y="45650"/>
                  </a:lnTo>
                  <a:cubicBezTo>
                    <a:pt x="339139" y="56054"/>
                    <a:pt x="310356" y="70253"/>
                    <a:pt x="282797" y="86899"/>
                  </a:cubicBezTo>
                  <a:cubicBezTo>
                    <a:pt x="255400" y="103219"/>
                    <a:pt x="229961" y="122150"/>
                    <a:pt x="203543" y="140101"/>
                  </a:cubicBezTo>
                  <a:cubicBezTo>
                    <a:pt x="181038" y="155443"/>
                    <a:pt x="156903" y="172742"/>
                    <a:pt x="145487" y="198201"/>
                  </a:cubicBezTo>
                  <a:cubicBezTo>
                    <a:pt x="144183" y="201465"/>
                    <a:pt x="138964" y="199181"/>
                    <a:pt x="139943" y="195916"/>
                  </a:cubicBezTo>
                  <a:cubicBezTo>
                    <a:pt x="148097" y="169478"/>
                    <a:pt x="169949" y="150546"/>
                    <a:pt x="191801" y="135206"/>
                  </a:cubicBezTo>
                  <a:cubicBezTo>
                    <a:pt x="220176" y="115295"/>
                    <a:pt x="247573" y="94406"/>
                    <a:pt x="277252" y="76780"/>
                  </a:cubicBezTo>
                  <a:cubicBezTo>
                    <a:pt x="305790" y="59481"/>
                    <a:pt x="335307" y="44630"/>
                    <a:pt x="366088" y="33614"/>
                  </a:cubicBezTo>
                  <a:close/>
                  <a:moveTo>
                    <a:pt x="398449" y="0"/>
                  </a:moveTo>
                  <a:lnTo>
                    <a:pt x="398449" y="14954"/>
                  </a:lnTo>
                  <a:lnTo>
                    <a:pt x="333230" y="37209"/>
                  </a:lnTo>
                  <a:cubicBezTo>
                    <a:pt x="310500" y="45830"/>
                    <a:pt x="288179" y="55473"/>
                    <a:pt x="266593" y="66913"/>
                  </a:cubicBezTo>
                  <a:cubicBezTo>
                    <a:pt x="230945" y="85544"/>
                    <a:pt x="188428" y="107771"/>
                    <a:pt x="162918" y="140130"/>
                  </a:cubicBezTo>
                  <a:cubicBezTo>
                    <a:pt x="161282" y="142419"/>
                    <a:pt x="157684" y="140130"/>
                    <a:pt x="158993" y="137516"/>
                  </a:cubicBezTo>
                  <a:cubicBezTo>
                    <a:pt x="180906" y="101233"/>
                    <a:pt x="223750" y="75084"/>
                    <a:pt x="260053" y="55472"/>
                  </a:cubicBezTo>
                  <a:cubicBezTo>
                    <a:pt x="282129" y="43541"/>
                    <a:pt x="304941" y="33490"/>
                    <a:pt x="328162" y="245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D82A03C-5358-654A-9755-6594F854B5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24142" y="3875711"/>
              <a:ext cx="767858" cy="568693"/>
            </a:xfrm>
            <a:custGeom>
              <a:avLst/>
              <a:gdLst>
                <a:gd name="connsiteX0" fmla="*/ 697676 w 767858"/>
                <a:gd name="connsiteY0" fmla="*/ 392652 h 568693"/>
                <a:gd name="connsiteX1" fmla="*/ 662419 w 767858"/>
                <a:gd name="connsiteY1" fmla="*/ 465683 h 568693"/>
                <a:gd name="connsiteX2" fmla="*/ 672866 w 767858"/>
                <a:gd name="connsiteY2" fmla="*/ 510550 h 568693"/>
                <a:gd name="connsiteX3" fmla="*/ 683639 w 767858"/>
                <a:gd name="connsiteY3" fmla="*/ 525942 h 568693"/>
                <a:gd name="connsiteX4" fmla="*/ 756110 w 767858"/>
                <a:gd name="connsiteY4" fmla="*/ 452911 h 568693"/>
                <a:gd name="connsiteX5" fmla="*/ 739460 w 767858"/>
                <a:gd name="connsiteY5" fmla="*/ 402804 h 568693"/>
                <a:gd name="connsiteX6" fmla="*/ 697676 w 767858"/>
                <a:gd name="connsiteY6" fmla="*/ 392652 h 568693"/>
                <a:gd name="connsiteX7" fmla="*/ 470344 w 767858"/>
                <a:gd name="connsiteY7" fmla="*/ 386194 h 568693"/>
                <a:gd name="connsiteX8" fmla="*/ 461520 w 767858"/>
                <a:gd name="connsiteY8" fmla="*/ 389786 h 568693"/>
                <a:gd name="connsiteX9" fmla="*/ 467403 w 767858"/>
                <a:gd name="connsiteY9" fmla="*/ 394358 h 568693"/>
                <a:gd name="connsiteX10" fmla="*/ 470344 w 767858"/>
                <a:gd name="connsiteY10" fmla="*/ 386194 h 568693"/>
                <a:gd name="connsiteX11" fmla="*/ 701266 w 767858"/>
                <a:gd name="connsiteY11" fmla="*/ 381190 h 568693"/>
                <a:gd name="connsiteX12" fmla="*/ 764939 w 767858"/>
                <a:gd name="connsiteY12" fmla="*/ 420105 h 568693"/>
                <a:gd name="connsiteX13" fmla="*/ 767858 w 767858"/>
                <a:gd name="connsiteY13" fmla="*/ 446979 h 568693"/>
                <a:gd name="connsiteX14" fmla="*/ 767858 w 767858"/>
                <a:gd name="connsiteY14" fmla="*/ 447030 h 568693"/>
                <a:gd name="connsiteX15" fmla="*/ 759109 w 767858"/>
                <a:gd name="connsiteY15" fmla="*/ 476056 h 568693"/>
                <a:gd name="connsiteX16" fmla="*/ 692452 w 767858"/>
                <a:gd name="connsiteY16" fmla="*/ 534129 h 568693"/>
                <a:gd name="connsiteX17" fmla="*/ 715956 w 767858"/>
                <a:gd name="connsiteY17" fmla="*/ 548866 h 568693"/>
                <a:gd name="connsiteX18" fmla="*/ 749514 w 767858"/>
                <a:gd name="connsiteY18" fmla="*/ 557836 h 568693"/>
                <a:gd name="connsiteX19" fmla="*/ 767858 w 767858"/>
                <a:gd name="connsiteY19" fmla="*/ 557660 h 568693"/>
                <a:gd name="connsiteX20" fmla="*/ 767858 w 767858"/>
                <a:gd name="connsiteY20" fmla="*/ 568693 h 568693"/>
                <a:gd name="connsiteX21" fmla="*/ 726117 w 767858"/>
                <a:gd name="connsiteY21" fmla="*/ 564668 h 568693"/>
                <a:gd name="connsiteX22" fmla="*/ 679721 w 767858"/>
                <a:gd name="connsiteY22" fmla="*/ 538386 h 568693"/>
                <a:gd name="connsiteX23" fmla="*/ 678742 w 767858"/>
                <a:gd name="connsiteY23" fmla="*/ 538714 h 568693"/>
                <a:gd name="connsiteX24" fmla="*/ 547836 w 767858"/>
                <a:gd name="connsiteY24" fmla="*/ 524959 h 568693"/>
                <a:gd name="connsiteX25" fmla="*/ 470794 w 767858"/>
                <a:gd name="connsiteY25" fmla="*/ 426056 h 568693"/>
                <a:gd name="connsiteX26" fmla="*/ 476670 w 767858"/>
                <a:gd name="connsiteY26" fmla="*/ 424419 h 568693"/>
                <a:gd name="connsiteX27" fmla="*/ 547836 w 767858"/>
                <a:gd name="connsiteY27" fmla="*/ 514807 h 568693"/>
                <a:gd name="connsiteX28" fmla="*/ 664704 w 767858"/>
                <a:gd name="connsiteY28" fmla="*/ 531837 h 568693"/>
                <a:gd name="connsiteX29" fmla="*/ 671886 w 767858"/>
                <a:gd name="connsiteY29" fmla="*/ 529872 h 568693"/>
                <a:gd name="connsiteX30" fmla="*/ 668948 w 767858"/>
                <a:gd name="connsiteY30" fmla="*/ 525614 h 568693"/>
                <a:gd name="connsiteX31" fmla="*/ 653605 w 767858"/>
                <a:gd name="connsiteY31" fmla="*/ 439484 h 568693"/>
                <a:gd name="connsiteX32" fmla="*/ 701266 w 767858"/>
                <a:gd name="connsiteY32" fmla="*/ 381190 h 568693"/>
                <a:gd name="connsiteX33" fmla="*/ 471651 w 767858"/>
                <a:gd name="connsiteY33" fmla="*/ 376071 h 568693"/>
                <a:gd name="connsiteX34" fmla="*/ 463808 w 767858"/>
                <a:gd name="connsiteY34" fmla="*/ 378684 h 568693"/>
                <a:gd name="connsiteX35" fmla="*/ 454004 w 767858"/>
                <a:gd name="connsiteY35" fmla="*/ 382275 h 568693"/>
                <a:gd name="connsiteX36" fmla="*/ 458579 w 767858"/>
                <a:gd name="connsiteY36" fmla="*/ 387174 h 568693"/>
                <a:gd name="connsiteX37" fmla="*/ 471324 w 767858"/>
                <a:gd name="connsiteY37" fmla="*/ 380316 h 568693"/>
                <a:gd name="connsiteX38" fmla="*/ 471651 w 767858"/>
                <a:gd name="connsiteY38" fmla="*/ 376071 h 568693"/>
                <a:gd name="connsiteX39" fmla="*/ 473938 w 767858"/>
                <a:gd name="connsiteY39" fmla="*/ 362355 h 568693"/>
                <a:gd name="connsiteX40" fmla="*/ 459559 w 767858"/>
                <a:gd name="connsiteY40" fmla="*/ 367581 h 568693"/>
                <a:gd name="connsiteX41" fmla="*/ 444854 w 767858"/>
                <a:gd name="connsiteY41" fmla="*/ 372805 h 568693"/>
                <a:gd name="connsiteX42" fmla="*/ 451063 w 767858"/>
                <a:gd name="connsiteY42" fmla="*/ 379337 h 568693"/>
                <a:gd name="connsiteX43" fmla="*/ 472631 w 767858"/>
                <a:gd name="connsiteY43" fmla="*/ 370193 h 568693"/>
                <a:gd name="connsiteX44" fmla="*/ 473938 w 767858"/>
                <a:gd name="connsiteY44" fmla="*/ 362355 h 568693"/>
                <a:gd name="connsiteX45" fmla="*/ 476879 w 767858"/>
                <a:gd name="connsiteY45" fmla="*/ 349294 h 568693"/>
                <a:gd name="connsiteX46" fmla="*/ 454984 w 767858"/>
                <a:gd name="connsiteY46" fmla="*/ 357131 h 568693"/>
                <a:gd name="connsiteX47" fmla="*/ 435050 w 767858"/>
                <a:gd name="connsiteY47" fmla="*/ 364315 h 568693"/>
                <a:gd name="connsiteX48" fmla="*/ 441912 w 767858"/>
                <a:gd name="connsiteY48" fmla="*/ 370193 h 568693"/>
                <a:gd name="connsiteX49" fmla="*/ 475245 w 767858"/>
                <a:gd name="connsiteY49" fmla="*/ 356151 h 568693"/>
                <a:gd name="connsiteX50" fmla="*/ 476879 w 767858"/>
                <a:gd name="connsiteY50" fmla="*/ 349294 h 568693"/>
                <a:gd name="connsiteX51" fmla="*/ 480801 w 767858"/>
                <a:gd name="connsiteY51" fmla="*/ 333946 h 568693"/>
                <a:gd name="connsiteX52" fmla="*/ 454984 w 767858"/>
                <a:gd name="connsiteY52" fmla="*/ 345701 h 568693"/>
                <a:gd name="connsiteX53" fmla="*/ 425899 w 767858"/>
                <a:gd name="connsiteY53" fmla="*/ 357131 h 568693"/>
                <a:gd name="connsiteX54" fmla="*/ 433089 w 767858"/>
                <a:gd name="connsiteY54" fmla="*/ 362682 h 568693"/>
                <a:gd name="connsiteX55" fmla="*/ 456945 w 767858"/>
                <a:gd name="connsiteY55" fmla="*/ 351906 h 568693"/>
                <a:gd name="connsiteX56" fmla="*/ 478186 w 767858"/>
                <a:gd name="connsiteY56" fmla="*/ 343742 h 568693"/>
                <a:gd name="connsiteX57" fmla="*/ 480801 w 767858"/>
                <a:gd name="connsiteY57" fmla="*/ 333946 h 568693"/>
                <a:gd name="connsiteX58" fmla="*/ 177007 w 767858"/>
                <a:gd name="connsiteY58" fmla="*/ 330063 h 568693"/>
                <a:gd name="connsiteX59" fmla="*/ 206804 w 767858"/>
                <a:gd name="connsiteY59" fmla="*/ 396472 h 568693"/>
                <a:gd name="connsiteX60" fmla="*/ 218919 w 767858"/>
                <a:gd name="connsiteY60" fmla="*/ 423951 h 568693"/>
                <a:gd name="connsiteX61" fmla="*/ 227760 w 767858"/>
                <a:gd name="connsiteY61" fmla="*/ 448813 h 568693"/>
                <a:gd name="connsiteX62" fmla="*/ 228742 w 767858"/>
                <a:gd name="connsiteY62" fmla="*/ 448159 h 568693"/>
                <a:gd name="connsiteX63" fmla="*/ 282443 w 767858"/>
                <a:gd name="connsiteY63" fmla="*/ 421007 h 568693"/>
                <a:gd name="connsiteX64" fmla="*/ 334505 w 767858"/>
                <a:gd name="connsiteY64" fmla="*/ 397781 h 568693"/>
                <a:gd name="connsiteX65" fmla="*/ 335488 w 767858"/>
                <a:gd name="connsiteY65" fmla="*/ 402033 h 568693"/>
                <a:gd name="connsiteX66" fmla="*/ 281788 w 767858"/>
                <a:gd name="connsiteY66" fmla="*/ 427550 h 568693"/>
                <a:gd name="connsiteX67" fmla="*/ 231362 w 767858"/>
                <a:gd name="connsiteY67" fmla="*/ 453720 h 568693"/>
                <a:gd name="connsiteX68" fmla="*/ 228415 w 767858"/>
                <a:gd name="connsiteY68" fmla="*/ 453394 h 568693"/>
                <a:gd name="connsiteX69" fmla="*/ 225468 w 767858"/>
                <a:gd name="connsiteY69" fmla="*/ 453394 h 568693"/>
                <a:gd name="connsiteX70" fmla="*/ 214663 w 767858"/>
                <a:gd name="connsiteY70" fmla="*/ 428204 h 568693"/>
                <a:gd name="connsiteX71" fmla="*/ 200582 w 767858"/>
                <a:gd name="connsiteY71" fmla="*/ 395817 h 568693"/>
                <a:gd name="connsiteX72" fmla="*/ 176025 w 767858"/>
                <a:gd name="connsiteY72" fmla="*/ 330391 h 568693"/>
                <a:gd name="connsiteX73" fmla="*/ 177007 w 767858"/>
                <a:gd name="connsiteY73" fmla="*/ 330063 h 568693"/>
                <a:gd name="connsiteX74" fmla="*/ 485049 w 767858"/>
                <a:gd name="connsiteY74" fmla="*/ 319904 h 568693"/>
                <a:gd name="connsiteX75" fmla="*/ 450736 w 767858"/>
                <a:gd name="connsiteY75" fmla="*/ 336231 h 568693"/>
                <a:gd name="connsiteX76" fmla="*/ 418056 w 767858"/>
                <a:gd name="connsiteY76" fmla="*/ 350926 h 568693"/>
                <a:gd name="connsiteX77" fmla="*/ 424265 w 767858"/>
                <a:gd name="connsiteY77" fmla="*/ 355824 h 568693"/>
                <a:gd name="connsiteX78" fmla="*/ 482435 w 767858"/>
                <a:gd name="connsiteY78" fmla="*/ 327741 h 568693"/>
                <a:gd name="connsiteX79" fmla="*/ 482762 w 767858"/>
                <a:gd name="connsiteY79" fmla="*/ 327414 h 568693"/>
                <a:gd name="connsiteX80" fmla="*/ 485049 w 767858"/>
                <a:gd name="connsiteY80" fmla="*/ 319904 h 568693"/>
                <a:gd name="connsiteX81" fmla="*/ 488971 w 767858"/>
                <a:gd name="connsiteY81" fmla="*/ 307821 h 568693"/>
                <a:gd name="connsiteX82" fmla="*/ 480212 w 767858"/>
                <a:gd name="connsiteY82" fmla="*/ 311721 h 568693"/>
                <a:gd name="connsiteX83" fmla="*/ 422958 w 767858"/>
                <a:gd name="connsiteY83" fmla="*/ 337211 h 568693"/>
                <a:gd name="connsiteX84" fmla="*/ 409232 w 767858"/>
                <a:gd name="connsiteY84" fmla="*/ 343742 h 568693"/>
                <a:gd name="connsiteX85" fmla="*/ 416422 w 767858"/>
                <a:gd name="connsiteY85" fmla="*/ 349294 h 568693"/>
                <a:gd name="connsiteX86" fmla="*/ 452043 w 767858"/>
                <a:gd name="connsiteY86" fmla="*/ 331007 h 568693"/>
                <a:gd name="connsiteX87" fmla="*/ 484593 w 767858"/>
                <a:gd name="connsiteY87" fmla="*/ 314899 h 568693"/>
                <a:gd name="connsiteX88" fmla="*/ 486357 w 767858"/>
                <a:gd name="connsiteY88" fmla="*/ 314026 h 568693"/>
                <a:gd name="connsiteX89" fmla="*/ 487011 w 767858"/>
                <a:gd name="connsiteY89" fmla="*/ 313699 h 568693"/>
                <a:gd name="connsiteX90" fmla="*/ 488971 w 767858"/>
                <a:gd name="connsiteY90" fmla="*/ 307821 h 568693"/>
                <a:gd name="connsiteX91" fmla="*/ 162601 w 767858"/>
                <a:gd name="connsiteY91" fmla="*/ 272453 h 568693"/>
                <a:gd name="connsiteX92" fmla="*/ 201129 w 767858"/>
                <a:gd name="connsiteY92" fmla="*/ 357051 h 568693"/>
                <a:gd name="connsiteX93" fmla="*/ 220393 w 767858"/>
                <a:gd name="connsiteY93" fmla="*/ 397723 h 568693"/>
                <a:gd name="connsiteX94" fmla="*/ 234432 w 767858"/>
                <a:gd name="connsiteY94" fmla="*/ 431562 h 568693"/>
                <a:gd name="connsiteX95" fmla="*/ 235085 w 767858"/>
                <a:gd name="connsiteY95" fmla="*/ 431237 h 568693"/>
                <a:gd name="connsiteX96" fmla="*/ 292550 w 767858"/>
                <a:gd name="connsiteY96" fmla="*/ 401953 h 568693"/>
                <a:gd name="connsiteX97" fmla="*/ 345770 w 767858"/>
                <a:gd name="connsiteY97" fmla="*/ 383081 h 568693"/>
                <a:gd name="connsiteX98" fmla="*/ 346096 w 767858"/>
                <a:gd name="connsiteY98" fmla="*/ 384058 h 568693"/>
                <a:gd name="connsiteX99" fmla="*/ 288305 w 767858"/>
                <a:gd name="connsiteY99" fmla="*/ 409437 h 568693"/>
                <a:gd name="connsiteX100" fmla="*/ 238024 w 767858"/>
                <a:gd name="connsiteY100" fmla="*/ 436118 h 568693"/>
                <a:gd name="connsiteX101" fmla="*/ 234432 w 767858"/>
                <a:gd name="connsiteY101" fmla="*/ 435792 h 568693"/>
                <a:gd name="connsiteX102" fmla="*/ 230841 w 767858"/>
                <a:gd name="connsiteY102" fmla="*/ 435142 h 568693"/>
                <a:gd name="connsiteX103" fmla="*/ 214516 w 767858"/>
                <a:gd name="connsiteY103" fmla="*/ 396747 h 568693"/>
                <a:gd name="connsiteX104" fmla="*/ 195578 w 767858"/>
                <a:gd name="connsiteY104" fmla="*/ 355750 h 568693"/>
                <a:gd name="connsiteX105" fmla="*/ 161623 w 767858"/>
                <a:gd name="connsiteY105" fmla="*/ 273104 h 568693"/>
                <a:gd name="connsiteX106" fmla="*/ 162601 w 767858"/>
                <a:gd name="connsiteY106" fmla="*/ 272453 h 568693"/>
                <a:gd name="connsiteX107" fmla="*/ 396161 w 767858"/>
                <a:gd name="connsiteY107" fmla="*/ 254846 h 568693"/>
                <a:gd name="connsiteX108" fmla="*/ 466569 w 767858"/>
                <a:gd name="connsiteY108" fmla="*/ 299047 h 568693"/>
                <a:gd name="connsiteX109" fmla="*/ 464947 w 767858"/>
                <a:gd name="connsiteY109" fmla="*/ 303598 h 568693"/>
                <a:gd name="connsiteX110" fmla="*/ 463649 w 767858"/>
                <a:gd name="connsiteY110" fmla="*/ 303273 h 568693"/>
                <a:gd name="connsiteX111" fmla="*/ 462027 w 767858"/>
                <a:gd name="connsiteY111" fmla="*/ 304573 h 568693"/>
                <a:gd name="connsiteX112" fmla="*/ 425038 w 767858"/>
                <a:gd name="connsiteY112" fmla="*/ 322448 h 568693"/>
                <a:gd name="connsiteX113" fmla="*/ 389348 w 767858"/>
                <a:gd name="connsiteY113" fmla="*/ 337399 h 568693"/>
                <a:gd name="connsiteX114" fmla="*/ 388375 w 767858"/>
                <a:gd name="connsiteY114" fmla="*/ 335449 h 568693"/>
                <a:gd name="connsiteX115" fmla="*/ 429905 w 767858"/>
                <a:gd name="connsiteY115" fmla="*/ 315298 h 568693"/>
                <a:gd name="connsiteX116" fmla="*/ 458133 w 767858"/>
                <a:gd name="connsiteY116" fmla="*/ 300672 h 568693"/>
                <a:gd name="connsiteX117" fmla="*/ 395188 w 767858"/>
                <a:gd name="connsiteY117" fmla="*/ 256795 h 568693"/>
                <a:gd name="connsiteX118" fmla="*/ 396161 w 767858"/>
                <a:gd name="connsiteY118" fmla="*/ 254846 h 568693"/>
                <a:gd name="connsiteX119" fmla="*/ 571555 w 767858"/>
                <a:gd name="connsiteY119" fmla="*/ 211645 h 568693"/>
                <a:gd name="connsiteX120" fmla="*/ 572530 w 767858"/>
                <a:gd name="connsiteY120" fmla="*/ 212303 h 568693"/>
                <a:gd name="connsiteX121" fmla="*/ 536790 w 767858"/>
                <a:gd name="connsiteY121" fmla="*/ 258967 h 568693"/>
                <a:gd name="connsiteX122" fmla="*/ 536790 w 767858"/>
                <a:gd name="connsiteY122" fmla="*/ 259953 h 568693"/>
                <a:gd name="connsiteX123" fmla="*/ 521194 w 767858"/>
                <a:gd name="connsiteY123" fmla="*/ 307932 h 568693"/>
                <a:gd name="connsiteX124" fmla="*/ 519894 w 767858"/>
                <a:gd name="connsiteY124" fmla="*/ 307932 h 568693"/>
                <a:gd name="connsiteX125" fmla="*/ 525418 w 767858"/>
                <a:gd name="connsiteY125" fmla="*/ 286243 h 568693"/>
                <a:gd name="connsiteX126" fmla="*/ 533541 w 767858"/>
                <a:gd name="connsiteY126" fmla="*/ 259296 h 568693"/>
                <a:gd name="connsiteX127" fmla="*/ 533541 w 767858"/>
                <a:gd name="connsiteY127" fmla="*/ 258310 h 568693"/>
                <a:gd name="connsiteX128" fmla="*/ 551411 w 767858"/>
                <a:gd name="connsiteY128" fmla="*/ 234649 h 568693"/>
                <a:gd name="connsiteX129" fmla="*/ 571555 w 767858"/>
                <a:gd name="connsiteY129" fmla="*/ 211645 h 568693"/>
                <a:gd name="connsiteX130" fmla="*/ 504027 w 767858"/>
                <a:gd name="connsiteY130" fmla="*/ 205108 h 568693"/>
                <a:gd name="connsiteX131" fmla="*/ 505964 w 767858"/>
                <a:gd name="connsiteY131" fmla="*/ 206431 h 568693"/>
                <a:gd name="connsiteX132" fmla="*/ 497571 w 767858"/>
                <a:gd name="connsiteY132" fmla="*/ 218011 h 568693"/>
                <a:gd name="connsiteX133" fmla="*/ 491439 w 767858"/>
                <a:gd name="connsiteY133" fmla="*/ 227275 h 568693"/>
                <a:gd name="connsiteX134" fmla="*/ 489502 w 767858"/>
                <a:gd name="connsiteY134" fmla="*/ 224960 h 568693"/>
                <a:gd name="connsiteX135" fmla="*/ 504027 w 767858"/>
                <a:gd name="connsiteY135" fmla="*/ 205108 h 568693"/>
                <a:gd name="connsiteX136" fmla="*/ 519568 w 767858"/>
                <a:gd name="connsiteY136" fmla="*/ 201234 h 568693"/>
                <a:gd name="connsiteX137" fmla="*/ 519568 w 767858"/>
                <a:gd name="connsiteY137" fmla="*/ 201557 h 568693"/>
                <a:gd name="connsiteX138" fmla="*/ 499002 w 767858"/>
                <a:gd name="connsiteY138" fmla="*/ 230655 h 568693"/>
                <a:gd name="connsiteX139" fmla="*/ 496390 w 767858"/>
                <a:gd name="connsiteY139" fmla="*/ 229038 h 568693"/>
                <a:gd name="connsiteX140" fmla="*/ 511080 w 767858"/>
                <a:gd name="connsiteY140" fmla="*/ 209963 h 568693"/>
                <a:gd name="connsiteX141" fmla="*/ 519568 w 767858"/>
                <a:gd name="connsiteY141" fmla="*/ 201234 h 568693"/>
                <a:gd name="connsiteX142" fmla="*/ 531416 w 767858"/>
                <a:gd name="connsiteY142" fmla="*/ 196470 h 568693"/>
                <a:gd name="connsiteX143" fmla="*/ 532696 w 767858"/>
                <a:gd name="connsiteY143" fmla="*/ 198132 h 568693"/>
                <a:gd name="connsiteX144" fmla="*/ 516054 w 767858"/>
                <a:gd name="connsiteY144" fmla="*/ 216079 h 568693"/>
                <a:gd name="connsiteX145" fmla="*/ 503253 w 767858"/>
                <a:gd name="connsiteY145" fmla="*/ 232364 h 568693"/>
                <a:gd name="connsiteX146" fmla="*/ 500693 w 767858"/>
                <a:gd name="connsiteY146" fmla="*/ 230702 h 568693"/>
                <a:gd name="connsiteX147" fmla="*/ 513814 w 767858"/>
                <a:gd name="connsiteY147" fmla="*/ 213753 h 568693"/>
                <a:gd name="connsiteX148" fmla="*/ 531416 w 767858"/>
                <a:gd name="connsiteY148" fmla="*/ 196470 h 568693"/>
                <a:gd name="connsiteX149" fmla="*/ 546281 w 767858"/>
                <a:gd name="connsiteY149" fmla="*/ 192594 h 568693"/>
                <a:gd name="connsiteX150" fmla="*/ 546606 w 767858"/>
                <a:gd name="connsiteY150" fmla="*/ 193567 h 568693"/>
                <a:gd name="connsiteX151" fmla="*/ 511485 w 767858"/>
                <a:gd name="connsiteY151" fmla="*/ 236407 h 568693"/>
                <a:gd name="connsiteX152" fmla="*/ 508233 w 767858"/>
                <a:gd name="connsiteY152" fmla="*/ 234460 h 568693"/>
                <a:gd name="connsiteX153" fmla="*/ 528721 w 767858"/>
                <a:gd name="connsiteY153" fmla="*/ 208821 h 568693"/>
                <a:gd name="connsiteX154" fmla="*/ 546281 w 767858"/>
                <a:gd name="connsiteY154" fmla="*/ 192594 h 568693"/>
                <a:gd name="connsiteX155" fmla="*/ 557622 w 767858"/>
                <a:gd name="connsiteY155" fmla="*/ 187483 h 568693"/>
                <a:gd name="connsiteX156" fmla="*/ 558920 w 767858"/>
                <a:gd name="connsiteY156" fmla="*/ 188783 h 568693"/>
                <a:gd name="connsiteX157" fmla="*/ 518028 w 767858"/>
                <a:gd name="connsiteY157" fmla="*/ 237845 h 568693"/>
                <a:gd name="connsiteX158" fmla="*/ 515107 w 767858"/>
                <a:gd name="connsiteY158" fmla="*/ 235896 h 568693"/>
                <a:gd name="connsiteX159" fmla="*/ 557622 w 767858"/>
                <a:gd name="connsiteY159" fmla="*/ 187483 h 568693"/>
                <a:gd name="connsiteX160" fmla="*/ 569122 w 767858"/>
                <a:gd name="connsiteY160" fmla="*/ 182051 h 568693"/>
                <a:gd name="connsiteX161" fmla="*/ 570758 w 767858"/>
                <a:gd name="connsiteY161" fmla="*/ 183354 h 568693"/>
                <a:gd name="connsiteX162" fmla="*/ 548828 w 767858"/>
                <a:gd name="connsiteY162" fmla="*/ 208776 h 568693"/>
                <a:gd name="connsiteX163" fmla="*/ 525262 w 767858"/>
                <a:gd name="connsiteY163" fmla="*/ 240718 h 568693"/>
                <a:gd name="connsiteX164" fmla="*/ 521989 w 767858"/>
                <a:gd name="connsiteY164" fmla="*/ 239089 h 568693"/>
                <a:gd name="connsiteX165" fmla="*/ 541955 w 767858"/>
                <a:gd name="connsiteY165" fmla="*/ 212037 h 568693"/>
                <a:gd name="connsiteX166" fmla="*/ 569122 w 767858"/>
                <a:gd name="connsiteY166" fmla="*/ 182051 h 568693"/>
                <a:gd name="connsiteX167" fmla="*/ 47359 w 767858"/>
                <a:gd name="connsiteY167" fmla="*/ 37245 h 568693"/>
                <a:gd name="connsiteX168" fmla="*/ 120766 w 767858"/>
                <a:gd name="connsiteY168" fmla="*/ 89969 h 568693"/>
                <a:gd name="connsiteX169" fmla="*/ 119449 w 767858"/>
                <a:gd name="connsiteY169" fmla="*/ 92248 h 568693"/>
                <a:gd name="connsiteX170" fmla="*/ 44397 w 767858"/>
                <a:gd name="connsiteY170" fmla="*/ 41801 h 568693"/>
                <a:gd name="connsiteX171" fmla="*/ 47359 w 767858"/>
                <a:gd name="connsiteY171" fmla="*/ 37245 h 568693"/>
                <a:gd name="connsiteX172" fmla="*/ 1983 w 767858"/>
                <a:gd name="connsiteY172" fmla="*/ 16751 h 568693"/>
                <a:gd name="connsiteX173" fmla="*/ 21154 w 767858"/>
                <a:gd name="connsiteY173" fmla="*/ 46255 h 568693"/>
                <a:gd name="connsiteX174" fmla="*/ 38341 w 767858"/>
                <a:gd name="connsiteY174" fmla="*/ 72194 h 568693"/>
                <a:gd name="connsiteX175" fmla="*/ 34375 w 767858"/>
                <a:gd name="connsiteY175" fmla="*/ 74462 h 568693"/>
                <a:gd name="connsiteX176" fmla="*/ 13221 w 767858"/>
                <a:gd name="connsiteY176" fmla="*/ 42365 h 568693"/>
                <a:gd name="connsiteX177" fmla="*/ 0 w 767858"/>
                <a:gd name="connsiteY177" fmla="*/ 17076 h 568693"/>
                <a:gd name="connsiteX178" fmla="*/ 1983 w 767858"/>
                <a:gd name="connsiteY178" fmla="*/ 16751 h 568693"/>
                <a:gd name="connsiteX179" fmla="*/ 21324 w 767858"/>
                <a:gd name="connsiteY179" fmla="*/ 15882 h 568693"/>
                <a:gd name="connsiteX180" fmla="*/ 83415 w 767858"/>
                <a:gd name="connsiteY180" fmla="*/ 105684 h 568693"/>
                <a:gd name="connsiteX181" fmla="*/ 147141 w 767858"/>
                <a:gd name="connsiteY181" fmla="*/ 212141 h 568693"/>
                <a:gd name="connsiteX182" fmla="*/ 203024 w 767858"/>
                <a:gd name="connsiteY182" fmla="*/ 315332 h 568693"/>
                <a:gd name="connsiteX183" fmla="*/ 224265 w 767858"/>
                <a:gd name="connsiteY183" fmla="*/ 367581 h 568693"/>
                <a:gd name="connsiteX184" fmla="*/ 242566 w 767858"/>
                <a:gd name="connsiteY184" fmla="*/ 415257 h 568693"/>
                <a:gd name="connsiteX185" fmla="*/ 290931 w 767858"/>
                <a:gd name="connsiteY185" fmla="*/ 389132 h 568693"/>
                <a:gd name="connsiteX186" fmla="*/ 355965 w 767858"/>
                <a:gd name="connsiteY186" fmla="*/ 358437 h 568693"/>
                <a:gd name="connsiteX187" fmla="*/ 424919 w 767858"/>
                <a:gd name="connsiteY187" fmla="*/ 325781 h 568693"/>
                <a:gd name="connsiteX188" fmla="*/ 470864 w 767858"/>
                <a:gd name="connsiteY188" fmla="*/ 304939 h 568693"/>
                <a:gd name="connsiteX189" fmla="*/ 478186 w 767858"/>
                <a:gd name="connsiteY189" fmla="*/ 301616 h 568693"/>
                <a:gd name="connsiteX190" fmla="*/ 433415 w 767858"/>
                <a:gd name="connsiteY190" fmla="*/ 274186 h 568693"/>
                <a:gd name="connsiteX191" fmla="*/ 372631 w 767858"/>
                <a:gd name="connsiteY191" fmla="*/ 233367 h 568693"/>
                <a:gd name="connsiteX192" fmla="*/ 370617 w 767858"/>
                <a:gd name="connsiteY192" fmla="*/ 232217 h 568693"/>
                <a:gd name="connsiteX193" fmla="*/ 251389 w 767858"/>
                <a:gd name="connsiteY193" fmla="*/ 164138 h 568693"/>
                <a:gd name="connsiteX194" fmla="*/ 129494 w 767858"/>
                <a:gd name="connsiteY194" fmla="*/ 89030 h 568693"/>
                <a:gd name="connsiteX195" fmla="*/ 21324 w 767858"/>
                <a:gd name="connsiteY195" fmla="*/ 15882 h 568693"/>
                <a:gd name="connsiteX196" fmla="*/ 30801 w 767858"/>
                <a:gd name="connsiteY196" fmla="*/ 14577 h 568693"/>
                <a:gd name="connsiteX197" fmla="*/ 134069 w 767858"/>
                <a:gd name="connsiteY197" fmla="*/ 81846 h 568693"/>
                <a:gd name="connsiteX198" fmla="*/ 252696 w 767858"/>
                <a:gd name="connsiteY198" fmla="*/ 154341 h 568693"/>
                <a:gd name="connsiteX199" fmla="*/ 294989 w 767858"/>
                <a:gd name="connsiteY199" fmla="*/ 177353 h 568693"/>
                <a:gd name="connsiteX200" fmla="*/ 314134 w 767858"/>
                <a:gd name="connsiteY200" fmla="*/ 187771 h 568693"/>
                <a:gd name="connsiteX201" fmla="*/ 374592 w 767858"/>
                <a:gd name="connsiteY201" fmla="*/ 222917 h 568693"/>
                <a:gd name="connsiteX202" fmla="*/ 435377 w 767858"/>
                <a:gd name="connsiteY202" fmla="*/ 263410 h 568693"/>
                <a:gd name="connsiteX203" fmla="*/ 490605 w 767858"/>
                <a:gd name="connsiteY203" fmla="*/ 295412 h 568693"/>
                <a:gd name="connsiteX204" fmla="*/ 493219 w 767858"/>
                <a:gd name="connsiteY204" fmla="*/ 297045 h 568693"/>
                <a:gd name="connsiteX205" fmla="*/ 493219 w 767858"/>
                <a:gd name="connsiteY205" fmla="*/ 306189 h 568693"/>
                <a:gd name="connsiteX206" fmla="*/ 490978 w 767858"/>
                <a:gd name="connsiteY206" fmla="*/ 319531 h 568693"/>
                <a:gd name="connsiteX207" fmla="*/ 485703 w 767858"/>
                <a:gd name="connsiteY207" fmla="*/ 350926 h 568693"/>
                <a:gd name="connsiteX208" fmla="*/ 497794 w 767858"/>
                <a:gd name="connsiteY208" fmla="*/ 324476 h 568693"/>
                <a:gd name="connsiteX209" fmla="*/ 524266 w 767858"/>
                <a:gd name="connsiteY209" fmla="*/ 254919 h 568693"/>
                <a:gd name="connsiteX210" fmla="*/ 523938 w 767858"/>
                <a:gd name="connsiteY210" fmla="*/ 254266 h 568693"/>
                <a:gd name="connsiteX211" fmla="*/ 522305 w 767858"/>
                <a:gd name="connsiteY211" fmla="*/ 254266 h 568693"/>
                <a:gd name="connsiteX212" fmla="*/ 389298 w 767858"/>
                <a:gd name="connsiteY212" fmla="*/ 197119 h 568693"/>
                <a:gd name="connsiteX213" fmla="*/ 256292 w 767858"/>
                <a:gd name="connsiteY213" fmla="*/ 131483 h 568693"/>
                <a:gd name="connsiteX214" fmla="*/ 168032 w 767858"/>
                <a:gd name="connsiteY214" fmla="*/ 85255 h 568693"/>
                <a:gd name="connsiteX215" fmla="*/ 120997 w 767858"/>
                <a:gd name="connsiteY215" fmla="*/ 60620 h 568693"/>
                <a:gd name="connsiteX216" fmla="*/ 69036 w 767858"/>
                <a:gd name="connsiteY216" fmla="*/ 35149 h 568693"/>
                <a:gd name="connsiteX217" fmla="*/ 30801 w 767858"/>
                <a:gd name="connsiteY217" fmla="*/ 14577 h 568693"/>
                <a:gd name="connsiteX218" fmla="*/ 20998 w 767858"/>
                <a:gd name="connsiteY218" fmla="*/ 8372 h 568693"/>
                <a:gd name="connsiteX219" fmla="*/ 115442 w 767858"/>
                <a:gd name="connsiteY219" fmla="*/ 49844 h 568693"/>
                <a:gd name="connsiteX220" fmla="*/ 128461 w 767858"/>
                <a:gd name="connsiteY220" fmla="*/ 56549 h 568693"/>
                <a:gd name="connsiteX221" fmla="*/ 221324 w 767858"/>
                <a:gd name="connsiteY221" fmla="*/ 104379 h 568693"/>
                <a:gd name="connsiteX222" fmla="*/ 232108 w 767858"/>
                <a:gd name="connsiteY222" fmla="*/ 103399 h 568693"/>
                <a:gd name="connsiteX223" fmla="*/ 232108 w 767858"/>
                <a:gd name="connsiteY223" fmla="*/ 105358 h 568693"/>
                <a:gd name="connsiteX224" fmla="*/ 226552 w 767858"/>
                <a:gd name="connsiteY224" fmla="*/ 106011 h 568693"/>
                <a:gd name="connsiteX225" fmla="*/ 225573 w 767858"/>
                <a:gd name="connsiteY225" fmla="*/ 106337 h 568693"/>
                <a:gd name="connsiteX226" fmla="*/ 231128 w 767858"/>
                <a:gd name="connsiteY226" fmla="*/ 109277 h 568693"/>
                <a:gd name="connsiteX227" fmla="*/ 243219 w 767858"/>
                <a:gd name="connsiteY227" fmla="*/ 106990 h 568693"/>
                <a:gd name="connsiteX228" fmla="*/ 244200 w 767858"/>
                <a:gd name="connsiteY228" fmla="*/ 109277 h 568693"/>
                <a:gd name="connsiteX229" fmla="*/ 235376 w 767858"/>
                <a:gd name="connsiteY229" fmla="*/ 111236 h 568693"/>
                <a:gd name="connsiteX230" fmla="*/ 240278 w 767858"/>
                <a:gd name="connsiteY230" fmla="*/ 113522 h 568693"/>
                <a:gd name="connsiteX231" fmla="*/ 260540 w 767858"/>
                <a:gd name="connsiteY231" fmla="*/ 112216 h 568693"/>
                <a:gd name="connsiteX232" fmla="*/ 260540 w 767858"/>
                <a:gd name="connsiteY232" fmla="*/ 113522 h 568693"/>
                <a:gd name="connsiteX233" fmla="*/ 245180 w 767858"/>
                <a:gd name="connsiteY233" fmla="*/ 115807 h 568693"/>
                <a:gd name="connsiteX234" fmla="*/ 250082 w 767858"/>
                <a:gd name="connsiteY234" fmla="*/ 118420 h 568693"/>
                <a:gd name="connsiteX235" fmla="*/ 252696 w 767858"/>
                <a:gd name="connsiteY235" fmla="*/ 119726 h 568693"/>
                <a:gd name="connsiteX236" fmla="*/ 281455 w 767858"/>
                <a:gd name="connsiteY236" fmla="*/ 115481 h 568693"/>
                <a:gd name="connsiteX237" fmla="*/ 281455 w 767858"/>
                <a:gd name="connsiteY237" fmla="*/ 117440 h 568693"/>
                <a:gd name="connsiteX238" fmla="*/ 256618 w 767858"/>
                <a:gd name="connsiteY238" fmla="*/ 121686 h 568693"/>
                <a:gd name="connsiteX239" fmla="*/ 265441 w 767858"/>
                <a:gd name="connsiteY239" fmla="*/ 125931 h 568693"/>
                <a:gd name="connsiteX240" fmla="*/ 295507 w 767858"/>
                <a:gd name="connsiteY240" fmla="*/ 121359 h 568693"/>
                <a:gd name="connsiteX241" fmla="*/ 295834 w 767858"/>
                <a:gd name="connsiteY241" fmla="*/ 122992 h 568693"/>
                <a:gd name="connsiteX242" fmla="*/ 269363 w 767858"/>
                <a:gd name="connsiteY242" fmla="*/ 127890 h 568693"/>
                <a:gd name="connsiteX243" fmla="*/ 276226 w 767858"/>
                <a:gd name="connsiteY243" fmla="*/ 131156 h 568693"/>
                <a:gd name="connsiteX244" fmla="*/ 312174 w 767858"/>
                <a:gd name="connsiteY244" fmla="*/ 125277 h 568693"/>
                <a:gd name="connsiteX245" fmla="*/ 312174 w 767858"/>
                <a:gd name="connsiteY245" fmla="*/ 127564 h 568693"/>
                <a:gd name="connsiteX246" fmla="*/ 280148 w 767858"/>
                <a:gd name="connsiteY246" fmla="*/ 133115 h 568693"/>
                <a:gd name="connsiteX247" fmla="*/ 287990 w 767858"/>
                <a:gd name="connsiteY247" fmla="*/ 137034 h 568693"/>
                <a:gd name="connsiteX248" fmla="*/ 328841 w 767858"/>
                <a:gd name="connsiteY248" fmla="*/ 129523 h 568693"/>
                <a:gd name="connsiteX249" fmla="*/ 329494 w 767858"/>
                <a:gd name="connsiteY249" fmla="*/ 131809 h 568693"/>
                <a:gd name="connsiteX250" fmla="*/ 292239 w 767858"/>
                <a:gd name="connsiteY250" fmla="*/ 138993 h 568693"/>
                <a:gd name="connsiteX251" fmla="*/ 302043 w 767858"/>
                <a:gd name="connsiteY251" fmla="*/ 143891 h 568693"/>
                <a:gd name="connsiteX252" fmla="*/ 347468 w 767858"/>
                <a:gd name="connsiteY252" fmla="*/ 135074 h 568693"/>
                <a:gd name="connsiteX253" fmla="*/ 347794 w 767858"/>
                <a:gd name="connsiteY253" fmla="*/ 136380 h 568693"/>
                <a:gd name="connsiteX254" fmla="*/ 306291 w 767858"/>
                <a:gd name="connsiteY254" fmla="*/ 145851 h 568693"/>
                <a:gd name="connsiteX255" fmla="*/ 315768 w 767858"/>
                <a:gd name="connsiteY255" fmla="*/ 150748 h 568693"/>
                <a:gd name="connsiteX256" fmla="*/ 316095 w 767858"/>
                <a:gd name="connsiteY256" fmla="*/ 150422 h 568693"/>
                <a:gd name="connsiteX257" fmla="*/ 341912 w 767858"/>
                <a:gd name="connsiteY257" fmla="*/ 144544 h 568693"/>
                <a:gd name="connsiteX258" fmla="*/ 366095 w 767858"/>
                <a:gd name="connsiteY258" fmla="*/ 140953 h 568693"/>
                <a:gd name="connsiteX259" fmla="*/ 366095 w 767858"/>
                <a:gd name="connsiteY259" fmla="*/ 142585 h 568693"/>
                <a:gd name="connsiteX260" fmla="*/ 319363 w 767858"/>
                <a:gd name="connsiteY260" fmla="*/ 152381 h 568693"/>
                <a:gd name="connsiteX261" fmla="*/ 327534 w 767858"/>
                <a:gd name="connsiteY261" fmla="*/ 156300 h 568693"/>
                <a:gd name="connsiteX262" fmla="*/ 382762 w 767858"/>
                <a:gd name="connsiteY262" fmla="*/ 147483 h 568693"/>
                <a:gd name="connsiteX263" fmla="*/ 382762 w 767858"/>
                <a:gd name="connsiteY263" fmla="*/ 148137 h 568693"/>
                <a:gd name="connsiteX264" fmla="*/ 332435 w 767858"/>
                <a:gd name="connsiteY264" fmla="*/ 158586 h 568693"/>
                <a:gd name="connsiteX265" fmla="*/ 344527 w 767858"/>
                <a:gd name="connsiteY265" fmla="*/ 164791 h 568693"/>
                <a:gd name="connsiteX266" fmla="*/ 399755 w 767858"/>
                <a:gd name="connsiteY266" fmla="*/ 154994 h 568693"/>
                <a:gd name="connsiteX267" fmla="*/ 400083 w 767858"/>
                <a:gd name="connsiteY267" fmla="*/ 156300 h 568693"/>
                <a:gd name="connsiteX268" fmla="*/ 349102 w 767858"/>
                <a:gd name="connsiteY268" fmla="*/ 167077 h 568693"/>
                <a:gd name="connsiteX269" fmla="*/ 360540 w 767858"/>
                <a:gd name="connsiteY269" fmla="*/ 172301 h 568693"/>
                <a:gd name="connsiteX270" fmla="*/ 413154 w 767858"/>
                <a:gd name="connsiteY270" fmla="*/ 163484 h 568693"/>
                <a:gd name="connsiteX271" fmla="*/ 413154 w 767858"/>
                <a:gd name="connsiteY271" fmla="*/ 164464 h 568693"/>
                <a:gd name="connsiteX272" fmla="*/ 365115 w 767858"/>
                <a:gd name="connsiteY272" fmla="*/ 174587 h 568693"/>
                <a:gd name="connsiteX273" fmla="*/ 374592 w 767858"/>
                <a:gd name="connsiteY273" fmla="*/ 178832 h 568693"/>
                <a:gd name="connsiteX274" fmla="*/ 398775 w 767858"/>
                <a:gd name="connsiteY274" fmla="*/ 174261 h 568693"/>
                <a:gd name="connsiteX275" fmla="*/ 426552 w 767858"/>
                <a:gd name="connsiteY275" fmla="*/ 169362 h 568693"/>
                <a:gd name="connsiteX276" fmla="*/ 426880 w 767858"/>
                <a:gd name="connsiteY276" fmla="*/ 170342 h 568693"/>
                <a:gd name="connsiteX277" fmla="*/ 398775 w 767858"/>
                <a:gd name="connsiteY277" fmla="*/ 176873 h 568693"/>
                <a:gd name="connsiteX278" fmla="*/ 378840 w 767858"/>
                <a:gd name="connsiteY278" fmla="*/ 181118 h 568693"/>
                <a:gd name="connsiteX279" fmla="*/ 391585 w 767858"/>
                <a:gd name="connsiteY279" fmla="*/ 186996 h 568693"/>
                <a:gd name="connsiteX280" fmla="*/ 437991 w 767858"/>
                <a:gd name="connsiteY280" fmla="*/ 178832 h 568693"/>
                <a:gd name="connsiteX281" fmla="*/ 438644 w 767858"/>
                <a:gd name="connsiteY281" fmla="*/ 180465 h 568693"/>
                <a:gd name="connsiteX282" fmla="*/ 407599 w 767858"/>
                <a:gd name="connsiteY282" fmla="*/ 186669 h 568693"/>
                <a:gd name="connsiteX283" fmla="*/ 395833 w 767858"/>
                <a:gd name="connsiteY283" fmla="*/ 188955 h 568693"/>
                <a:gd name="connsiteX284" fmla="*/ 525246 w 767858"/>
                <a:gd name="connsiteY284" fmla="*/ 244796 h 568693"/>
                <a:gd name="connsiteX285" fmla="*/ 526226 w 767858"/>
                <a:gd name="connsiteY285" fmla="*/ 245449 h 568693"/>
                <a:gd name="connsiteX286" fmla="*/ 588318 w 767858"/>
                <a:gd name="connsiteY286" fmla="*/ 163158 h 568693"/>
                <a:gd name="connsiteX287" fmla="*/ 586684 w 767858"/>
                <a:gd name="connsiteY287" fmla="*/ 162831 h 568693"/>
                <a:gd name="connsiteX288" fmla="*/ 520018 w 767858"/>
                <a:gd name="connsiteY288" fmla="*/ 144544 h 568693"/>
                <a:gd name="connsiteX289" fmla="*/ 447795 w 767858"/>
                <a:gd name="connsiteY289" fmla="*/ 125604 h 568693"/>
                <a:gd name="connsiteX290" fmla="*/ 302697 w 767858"/>
                <a:gd name="connsiteY290" fmla="*/ 84132 h 568693"/>
                <a:gd name="connsiteX291" fmla="*/ 249102 w 767858"/>
                <a:gd name="connsiteY291" fmla="*/ 70090 h 568693"/>
                <a:gd name="connsiteX292" fmla="*/ 227206 w 767858"/>
                <a:gd name="connsiteY292" fmla="*/ 79887 h 568693"/>
                <a:gd name="connsiteX293" fmla="*/ 226226 w 767858"/>
                <a:gd name="connsiteY293" fmla="*/ 77275 h 568693"/>
                <a:gd name="connsiteX294" fmla="*/ 241259 w 767858"/>
                <a:gd name="connsiteY294" fmla="*/ 68131 h 568693"/>
                <a:gd name="connsiteX295" fmla="*/ 235376 w 767858"/>
                <a:gd name="connsiteY295" fmla="*/ 66498 h 568693"/>
                <a:gd name="connsiteX296" fmla="*/ 223611 w 767858"/>
                <a:gd name="connsiteY296" fmla="*/ 73029 h 568693"/>
                <a:gd name="connsiteX297" fmla="*/ 221977 w 767858"/>
                <a:gd name="connsiteY297" fmla="*/ 69763 h 568693"/>
                <a:gd name="connsiteX298" fmla="*/ 229167 w 767858"/>
                <a:gd name="connsiteY298" fmla="*/ 65192 h 568693"/>
                <a:gd name="connsiteX299" fmla="*/ 155964 w 767858"/>
                <a:gd name="connsiteY299" fmla="*/ 46252 h 568693"/>
                <a:gd name="connsiteX300" fmla="*/ 86356 w 767858"/>
                <a:gd name="connsiteY300" fmla="*/ 26005 h 568693"/>
                <a:gd name="connsiteX301" fmla="*/ 20998 w 767858"/>
                <a:gd name="connsiteY301" fmla="*/ 8372 h 568693"/>
                <a:gd name="connsiteX302" fmla="*/ 16749 w 767858"/>
                <a:gd name="connsiteY302" fmla="*/ 5760 h 568693"/>
                <a:gd name="connsiteX303" fmla="*/ 84723 w 767858"/>
                <a:gd name="connsiteY303" fmla="*/ 18495 h 568693"/>
                <a:gd name="connsiteX304" fmla="*/ 154331 w 767858"/>
                <a:gd name="connsiteY304" fmla="*/ 37435 h 568693"/>
                <a:gd name="connsiteX305" fmla="*/ 239951 w 767858"/>
                <a:gd name="connsiteY305" fmla="*/ 58335 h 568693"/>
                <a:gd name="connsiteX306" fmla="*/ 253350 w 767858"/>
                <a:gd name="connsiteY306" fmla="*/ 50171 h 568693"/>
                <a:gd name="connsiteX307" fmla="*/ 256292 w 767858"/>
                <a:gd name="connsiteY307" fmla="*/ 54089 h 568693"/>
                <a:gd name="connsiteX308" fmla="*/ 247467 w 767858"/>
                <a:gd name="connsiteY308" fmla="*/ 59968 h 568693"/>
                <a:gd name="connsiteX309" fmla="*/ 252043 w 767858"/>
                <a:gd name="connsiteY309" fmla="*/ 60946 h 568693"/>
                <a:gd name="connsiteX310" fmla="*/ 259886 w 767858"/>
                <a:gd name="connsiteY310" fmla="*/ 57355 h 568693"/>
                <a:gd name="connsiteX311" fmla="*/ 262500 w 767858"/>
                <a:gd name="connsiteY311" fmla="*/ 61926 h 568693"/>
                <a:gd name="connsiteX312" fmla="*/ 260540 w 767858"/>
                <a:gd name="connsiteY312" fmla="*/ 63233 h 568693"/>
                <a:gd name="connsiteX313" fmla="*/ 301716 w 767858"/>
                <a:gd name="connsiteY313" fmla="*/ 73682 h 568693"/>
                <a:gd name="connsiteX314" fmla="*/ 451063 w 767858"/>
                <a:gd name="connsiteY314" fmla="*/ 115807 h 568693"/>
                <a:gd name="connsiteX315" fmla="*/ 522959 w 767858"/>
                <a:gd name="connsiteY315" fmla="*/ 134421 h 568693"/>
                <a:gd name="connsiteX316" fmla="*/ 589952 w 767858"/>
                <a:gd name="connsiteY316" fmla="*/ 152381 h 568693"/>
                <a:gd name="connsiteX317" fmla="*/ 591913 w 767858"/>
                <a:gd name="connsiteY317" fmla="*/ 154014 h 568693"/>
                <a:gd name="connsiteX318" fmla="*/ 597468 w 767858"/>
                <a:gd name="connsiteY318" fmla="*/ 156954 h 568693"/>
                <a:gd name="connsiteX319" fmla="*/ 531455 w 767858"/>
                <a:gd name="connsiteY319" fmla="*/ 254593 h 568693"/>
                <a:gd name="connsiteX320" fmla="*/ 528188 w 767858"/>
                <a:gd name="connsiteY320" fmla="*/ 256879 h 568693"/>
                <a:gd name="connsiteX321" fmla="*/ 503677 w 767858"/>
                <a:gd name="connsiteY321" fmla="*/ 330353 h 568693"/>
                <a:gd name="connsiteX322" fmla="*/ 479494 w 767858"/>
                <a:gd name="connsiteY322" fmla="*/ 389786 h 568693"/>
                <a:gd name="connsiteX323" fmla="*/ 478186 w 767858"/>
                <a:gd name="connsiteY323" fmla="*/ 399256 h 568693"/>
                <a:gd name="connsiteX324" fmla="*/ 474266 w 767858"/>
                <a:gd name="connsiteY324" fmla="*/ 402522 h 568693"/>
                <a:gd name="connsiteX325" fmla="*/ 466749 w 767858"/>
                <a:gd name="connsiteY325" fmla="*/ 403828 h 568693"/>
                <a:gd name="connsiteX326" fmla="*/ 465115 w 767858"/>
                <a:gd name="connsiteY326" fmla="*/ 403501 h 568693"/>
                <a:gd name="connsiteX327" fmla="*/ 435703 w 767858"/>
                <a:gd name="connsiteY327" fmla="*/ 375744 h 568693"/>
                <a:gd name="connsiteX328" fmla="*/ 404331 w 767858"/>
                <a:gd name="connsiteY328" fmla="*/ 346028 h 568693"/>
                <a:gd name="connsiteX329" fmla="*/ 356618 w 767858"/>
                <a:gd name="connsiteY329" fmla="*/ 367581 h 568693"/>
                <a:gd name="connsiteX330" fmla="*/ 294853 w 767858"/>
                <a:gd name="connsiteY330" fmla="*/ 395991 h 568693"/>
                <a:gd name="connsiteX331" fmla="*/ 239625 w 767858"/>
                <a:gd name="connsiteY331" fmla="*/ 425053 h 568693"/>
                <a:gd name="connsiteX332" fmla="*/ 234722 w 767858"/>
                <a:gd name="connsiteY332" fmla="*/ 421462 h 568693"/>
                <a:gd name="connsiteX333" fmla="*/ 234396 w 767858"/>
                <a:gd name="connsiteY333" fmla="*/ 421135 h 568693"/>
                <a:gd name="connsiteX334" fmla="*/ 216095 w 767858"/>
                <a:gd name="connsiteY334" fmla="*/ 373132 h 568693"/>
                <a:gd name="connsiteX335" fmla="*/ 193220 w 767858"/>
                <a:gd name="connsiteY335" fmla="*/ 316638 h 568693"/>
                <a:gd name="connsiteX336" fmla="*/ 137337 w 767858"/>
                <a:gd name="connsiteY336" fmla="*/ 213121 h 568693"/>
                <a:gd name="connsiteX337" fmla="*/ 74265 w 767858"/>
                <a:gd name="connsiteY337" fmla="*/ 106011 h 568693"/>
                <a:gd name="connsiteX338" fmla="*/ 12173 w 767858"/>
                <a:gd name="connsiteY338" fmla="*/ 10658 h 568693"/>
                <a:gd name="connsiteX339" fmla="*/ 13808 w 767858"/>
                <a:gd name="connsiteY339" fmla="*/ 7392 h 568693"/>
                <a:gd name="connsiteX340" fmla="*/ 15769 w 767858"/>
                <a:gd name="connsiteY340" fmla="*/ 6412 h 568693"/>
                <a:gd name="connsiteX341" fmla="*/ 16749 w 767858"/>
                <a:gd name="connsiteY341" fmla="*/ 5760 h 568693"/>
                <a:gd name="connsiteX342" fmla="*/ 3051 w 767858"/>
                <a:gd name="connsiteY342" fmla="*/ 272 h 568693"/>
                <a:gd name="connsiteX343" fmla="*/ 24643 w 767858"/>
                <a:gd name="connsiteY343" fmla="*/ 38786 h 568693"/>
                <a:gd name="connsiteX344" fmla="*/ 46235 w 767858"/>
                <a:gd name="connsiteY344" fmla="*/ 75324 h 568693"/>
                <a:gd name="connsiteX345" fmla="*/ 42690 w 767858"/>
                <a:gd name="connsiteY345" fmla="*/ 77299 h 568693"/>
                <a:gd name="connsiteX346" fmla="*/ 19164 w 767858"/>
                <a:gd name="connsiteY346" fmla="*/ 37469 h 568693"/>
                <a:gd name="connsiteX347" fmla="*/ 1762 w 767858"/>
                <a:gd name="connsiteY347" fmla="*/ 930 h 568693"/>
                <a:gd name="connsiteX348" fmla="*/ 3051 w 767858"/>
                <a:gd name="connsiteY348" fmla="*/ 272 h 56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767858" h="568693">
                  <a:moveTo>
                    <a:pt x="697676" y="392652"/>
                  </a:moveTo>
                  <a:cubicBezTo>
                    <a:pt x="668621" y="400840"/>
                    <a:pt x="661767" y="439811"/>
                    <a:pt x="662419" y="465683"/>
                  </a:cubicBezTo>
                  <a:cubicBezTo>
                    <a:pt x="663072" y="480748"/>
                    <a:pt x="665684" y="496795"/>
                    <a:pt x="672866" y="510550"/>
                  </a:cubicBezTo>
                  <a:cubicBezTo>
                    <a:pt x="675477" y="516117"/>
                    <a:pt x="679394" y="521357"/>
                    <a:pt x="683639" y="525942"/>
                  </a:cubicBezTo>
                  <a:cubicBezTo>
                    <a:pt x="717263" y="513497"/>
                    <a:pt x="749254" y="488935"/>
                    <a:pt x="756110" y="452911"/>
                  </a:cubicBezTo>
                  <a:cubicBezTo>
                    <a:pt x="760027" y="434571"/>
                    <a:pt x="756110" y="413612"/>
                    <a:pt x="739460" y="402804"/>
                  </a:cubicBezTo>
                  <a:cubicBezTo>
                    <a:pt x="728035" y="395272"/>
                    <a:pt x="712039" y="388722"/>
                    <a:pt x="697676" y="392652"/>
                  </a:cubicBezTo>
                  <a:close/>
                  <a:moveTo>
                    <a:pt x="470344" y="386194"/>
                  </a:moveTo>
                  <a:cubicBezTo>
                    <a:pt x="467403" y="387827"/>
                    <a:pt x="464462" y="388806"/>
                    <a:pt x="461520" y="389786"/>
                  </a:cubicBezTo>
                  <a:cubicBezTo>
                    <a:pt x="463481" y="391419"/>
                    <a:pt x="465115" y="393051"/>
                    <a:pt x="467403" y="394358"/>
                  </a:cubicBezTo>
                  <a:cubicBezTo>
                    <a:pt x="468383" y="391745"/>
                    <a:pt x="469363" y="388806"/>
                    <a:pt x="470344" y="386194"/>
                  </a:cubicBezTo>
                  <a:close/>
                  <a:moveTo>
                    <a:pt x="701266" y="381190"/>
                  </a:moveTo>
                  <a:cubicBezTo>
                    <a:pt x="729422" y="377997"/>
                    <a:pt x="755742" y="395252"/>
                    <a:pt x="764939" y="420105"/>
                  </a:cubicBezTo>
                  <a:lnTo>
                    <a:pt x="767858" y="446979"/>
                  </a:lnTo>
                  <a:lnTo>
                    <a:pt x="767858" y="447030"/>
                  </a:lnTo>
                  <a:lnTo>
                    <a:pt x="759109" y="476056"/>
                  </a:lnTo>
                  <a:cubicBezTo>
                    <a:pt x="745888" y="502874"/>
                    <a:pt x="720363" y="522830"/>
                    <a:pt x="692452" y="534129"/>
                  </a:cubicBezTo>
                  <a:cubicBezTo>
                    <a:pt x="699634" y="540024"/>
                    <a:pt x="707795" y="545264"/>
                    <a:pt x="715956" y="548866"/>
                  </a:cubicBezTo>
                  <a:cubicBezTo>
                    <a:pt x="726810" y="553697"/>
                    <a:pt x="738073" y="556542"/>
                    <a:pt x="749514" y="557836"/>
                  </a:cubicBezTo>
                  <a:lnTo>
                    <a:pt x="767858" y="557660"/>
                  </a:lnTo>
                  <a:lnTo>
                    <a:pt x="767858" y="568693"/>
                  </a:lnTo>
                  <a:lnTo>
                    <a:pt x="726117" y="564668"/>
                  </a:lnTo>
                  <a:cubicBezTo>
                    <a:pt x="708856" y="559591"/>
                    <a:pt x="692779" y="550995"/>
                    <a:pt x="679721" y="538386"/>
                  </a:cubicBezTo>
                  <a:cubicBezTo>
                    <a:pt x="679394" y="538386"/>
                    <a:pt x="679394" y="538714"/>
                    <a:pt x="678742" y="538714"/>
                  </a:cubicBezTo>
                  <a:cubicBezTo>
                    <a:pt x="636630" y="550831"/>
                    <a:pt x="586684" y="546246"/>
                    <a:pt x="547836" y="524959"/>
                  </a:cubicBezTo>
                  <a:cubicBezTo>
                    <a:pt x="509315" y="503672"/>
                    <a:pt x="483199" y="468303"/>
                    <a:pt x="470794" y="426056"/>
                  </a:cubicBezTo>
                  <a:cubicBezTo>
                    <a:pt x="469488" y="422127"/>
                    <a:pt x="475691" y="420817"/>
                    <a:pt x="476670" y="424419"/>
                  </a:cubicBezTo>
                  <a:cubicBezTo>
                    <a:pt x="488749" y="462408"/>
                    <a:pt x="512906" y="495812"/>
                    <a:pt x="547836" y="514807"/>
                  </a:cubicBezTo>
                  <a:cubicBezTo>
                    <a:pt x="582113" y="533474"/>
                    <a:pt x="626510" y="540679"/>
                    <a:pt x="664704" y="531837"/>
                  </a:cubicBezTo>
                  <a:cubicBezTo>
                    <a:pt x="666989" y="531182"/>
                    <a:pt x="669601" y="530199"/>
                    <a:pt x="671886" y="529872"/>
                  </a:cubicBezTo>
                  <a:cubicBezTo>
                    <a:pt x="670581" y="528562"/>
                    <a:pt x="669928" y="526924"/>
                    <a:pt x="668948" y="525614"/>
                  </a:cubicBezTo>
                  <a:cubicBezTo>
                    <a:pt x="651646" y="502035"/>
                    <a:pt x="648382" y="467648"/>
                    <a:pt x="653605" y="439484"/>
                  </a:cubicBezTo>
                  <a:cubicBezTo>
                    <a:pt x="657849" y="413612"/>
                    <a:pt x="672213" y="384465"/>
                    <a:pt x="701266" y="381190"/>
                  </a:cubicBezTo>
                  <a:close/>
                  <a:moveTo>
                    <a:pt x="471651" y="376071"/>
                  </a:moveTo>
                  <a:cubicBezTo>
                    <a:pt x="469037" y="377051"/>
                    <a:pt x="466096" y="377704"/>
                    <a:pt x="463808" y="378684"/>
                  </a:cubicBezTo>
                  <a:cubicBezTo>
                    <a:pt x="460540" y="379989"/>
                    <a:pt x="457271" y="381295"/>
                    <a:pt x="454004" y="382275"/>
                  </a:cubicBezTo>
                  <a:cubicBezTo>
                    <a:pt x="455311" y="383908"/>
                    <a:pt x="456945" y="385541"/>
                    <a:pt x="458579" y="387174"/>
                  </a:cubicBezTo>
                  <a:cubicBezTo>
                    <a:pt x="462827" y="385214"/>
                    <a:pt x="467075" y="382602"/>
                    <a:pt x="471324" y="380316"/>
                  </a:cubicBezTo>
                  <a:cubicBezTo>
                    <a:pt x="471324" y="379010"/>
                    <a:pt x="471651" y="377377"/>
                    <a:pt x="471651" y="376071"/>
                  </a:cubicBezTo>
                  <a:close/>
                  <a:moveTo>
                    <a:pt x="473938" y="362355"/>
                  </a:moveTo>
                  <a:cubicBezTo>
                    <a:pt x="469363" y="363988"/>
                    <a:pt x="464462" y="365621"/>
                    <a:pt x="459559" y="367581"/>
                  </a:cubicBezTo>
                  <a:cubicBezTo>
                    <a:pt x="454984" y="369540"/>
                    <a:pt x="450082" y="371499"/>
                    <a:pt x="444854" y="372805"/>
                  </a:cubicBezTo>
                  <a:cubicBezTo>
                    <a:pt x="447141" y="374764"/>
                    <a:pt x="449102" y="377051"/>
                    <a:pt x="451063" y="379337"/>
                  </a:cubicBezTo>
                  <a:cubicBezTo>
                    <a:pt x="458252" y="376397"/>
                    <a:pt x="465442" y="373132"/>
                    <a:pt x="472631" y="370193"/>
                  </a:cubicBezTo>
                  <a:cubicBezTo>
                    <a:pt x="473285" y="367581"/>
                    <a:pt x="473612" y="364968"/>
                    <a:pt x="473938" y="362355"/>
                  </a:cubicBezTo>
                  <a:close/>
                  <a:moveTo>
                    <a:pt x="476879" y="349294"/>
                  </a:moveTo>
                  <a:cubicBezTo>
                    <a:pt x="469690" y="350926"/>
                    <a:pt x="461847" y="354845"/>
                    <a:pt x="454984" y="357131"/>
                  </a:cubicBezTo>
                  <a:cubicBezTo>
                    <a:pt x="448122" y="359417"/>
                    <a:pt x="441585" y="362355"/>
                    <a:pt x="435050" y="364315"/>
                  </a:cubicBezTo>
                  <a:cubicBezTo>
                    <a:pt x="437337" y="366274"/>
                    <a:pt x="439625" y="368234"/>
                    <a:pt x="441912" y="370193"/>
                  </a:cubicBezTo>
                  <a:cubicBezTo>
                    <a:pt x="453351" y="366274"/>
                    <a:pt x="464462" y="361376"/>
                    <a:pt x="475245" y="356151"/>
                  </a:cubicBezTo>
                  <a:cubicBezTo>
                    <a:pt x="475900" y="353865"/>
                    <a:pt x="476226" y="351580"/>
                    <a:pt x="476879" y="349294"/>
                  </a:cubicBezTo>
                  <a:close/>
                  <a:moveTo>
                    <a:pt x="480801" y="333946"/>
                  </a:moveTo>
                  <a:cubicBezTo>
                    <a:pt x="472631" y="338191"/>
                    <a:pt x="463481" y="341456"/>
                    <a:pt x="454984" y="345701"/>
                  </a:cubicBezTo>
                  <a:cubicBezTo>
                    <a:pt x="445507" y="349947"/>
                    <a:pt x="435703" y="353865"/>
                    <a:pt x="425899" y="357131"/>
                  </a:cubicBezTo>
                  <a:cubicBezTo>
                    <a:pt x="428187" y="359090"/>
                    <a:pt x="430801" y="360723"/>
                    <a:pt x="433089" y="362682"/>
                  </a:cubicBezTo>
                  <a:cubicBezTo>
                    <a:pt x="440932" y="359417"/>
                    <a:pt x="448448" y="355171"/>
                    <a:pt x="456945" y="351906"/>
                  </a:cubicBezTo>
                  <a:cubicBezTo>
                    <a:pt x="463808" y="349294"/>
                    <a:pt x="470670" y="344721"/>
                    <a:pt x="478186" y="343742"/>
                  </a:cubicBezTo>
                  <a:cubicBezTo>
                    <a:pt x="479167" y="340477"/>
                    <a:pt x="480148" y="337211"/>
                    <a:pt x="480801" y="333946"/>
                  </a:cubicBezTo>
                  <a:close/>
                  <a:moveTo>
                    <a:pt x="177007" y="330063"/>
                  </a:moveTo>
                  <a:cubicBezTo>
                    <a:pt x="185848" y="352963"/>
                    <a:pt x="195671" y="374881"/>
                    <a:pt x="206804" y="396472"/>
                  </a:cubicBezTo>
                  <a:cubicBezTo>
                    <a:pt x="211388" y="405305"/>
                    <a:pt x="216300" y="414137"/>
                    <a:pt x="218919" y="423951"/>
                  </a:cubicBezTo>
                  <a:cubicBezTo>
                    <a:pt x="221212" y="432457"/>
                    <a:pt x="223176" y="440962"/>
                    <a:pt x="227760" y="448813"/>
                  </a:cubicBezTo>
                  <a:cubicBezTo>
                    <a:pt x="228087" y="448487"/>
                    <a:pt x="228415" y="448487"/>
                    <a:pt x="228742" y="448159"/>
                  </a:cubicBezTo>
                  <a:cubicBezTo>
                    <a:pt x="246097" y="438345"/>
                    <a:pt x="264106" y="429185"/>
                    <a:pt x="282443" y="421007"/>
                  </a:cubicBezTo>
                  <a:cubicBezTo>
                    <a:pt x="299470" y="412829"/>
                    <a:pt x="316169" y="402033"/>
                    <a:pt x="334505" y="397781"/>
                  </a:cubicBezTo>
                  <a:cubicBezTo>
                    <a:pt x="337125" y="397453"/>
                    <a:pt x="338108" y="401052"/>
                    <a:pt x="335488" y="402033"/>
                  </a:cubicBezTo>
                  <a:cubicBezTo>
                    <a:pt x="316824" y="406940"/>
                    <a:pt x="299470" y="419372"/>
                    <a:pt x="281788" y="427550"/>
                  </a:cubicBezTo>
                  <a:cubicBezTo>
                    <a:pt x="264761" y="435728"/>
                    <a:pt x="248062" y="444560"/>
                    <a:pt x="231362" y="453720"/>
                  </a:cubicBezTo>
                  <a:cubicBezTo>
                    <a:pt x="230380" y="454048"/>
                    <a:pt x="229397" y="454048"/>
                    <a:pt x="228415" y="453394"/>
                  </a:cubicBezTo>
                  <a:cubicBezTo>
                    <a:pt x="227433" y="454048"/>
                    <a:pt x="226123" y="454375"/>
                    <a:pt x="225468" y="453394"/>
                  </a:cubicBezTo>
                  <a:cubicBezTo>
                    <a:pt x="219574" y="445869"/>
                    <a:pt x="216954" y="437037"/>
                    <a:pt x="214663" y="428204"/>
                  </a:cubicBezTo>
                  <a:cubicBezTo>
                    <a:pt x="211388" y="416427"/>
                    <a:pt x="205821" y="406613"/>
                    <a:pt x="200582" y="395817"/>
                  </a:cubicBezTo>
                  <a:cubicBezTo>
                    <a:pt x="190104" y="375208"/>
                    <a:pt x="179299" y="353290"/>
                    <a:pt x="176025" y="330391"/>
                  </a:cubicBezTo>
                  <a:cubicBezTo>
                    <a:pt x="175698" y="329736"/>
                    <a:pt x="176680" y="329409"/>
                    <a:pt x="177007" y="330063"/>
                  </a:cubicBezTo>
                  <a:close/>
                  <a:moveTo>
                    <a:pt x="485049" y="319904"/>
                  </a:moveTo>
                  <a:cubicBezTo>
                    <a:pt x="473612" y="325456"/>
                    <a:pt x="462500" y="331333"/>
                    <a:pt x="450736" y="336231"/>
                  </a:cubicBezTo>
                  <a:cubicBezTo>
                    <a:pt x="439625" y="340803"/>
                    <a:pt x="428514" y="345375"/>
                    <a:pt x="418056" y="350926"/>
                  </a:cubicBezTo>
                  <a:cubicBezTo>
                    <a:pt x="420017" y="352559"/>
                    <a:pt x="422304" y="354191"/>
                    <a:pt x="424265" y="355824"/>
                  </a:cubicBezTo>
                  <a:cubicBezTo>
                    <a:pt x="444200" y="348314"/>
                    <a:pt x="463481" y="337211"/>
                    <a:pt x="482435" y="327741"/>
                  </a:cubicBezTo>
                  <a:cubicBezTo>
                    <a:pt x="482435" y="327414"/>
                    <a:pt x="482762" y="327414"/>
                    <a:pt x="482762" y="327414"/>
                  </a:cubicBezTo>
                  <a:cubicBezTo>
                    <a:pt x="483416" y="325129"/>
                    <a:pt x="484070" y="322516"/>
                    <a:pt x="485049" y="319904"/>
                  </a:cubicBezTo>
                  <a:close/>
                  <a:moveTo>
                    <a:pt x="488971" y="307821"/>
                  </a:moveTo>
                  <a:lnTo>
                    <a:pt x="480212" y="311721"/>
                  </a:lnTo>
                  <a:lnTo>
                    <a:pt x="422958" y="337211"/>
                  </a:lnTo>
                  <a:cubicBezTo>
                    <a:pt x="418383" y="339170"/>
                    <a:pt x="413807" y="341456"/>
                    <a:pt x="409232" y="343742"/>
                  </a:cubicBezTo>
                  <a:cubicBezTo>
                    <a:pt x="411520" y="345701"/>
                    <a:pt x="414135" y="347334"/>
                    <a:pt x="416422" y="349294"/>
                  </a:cubicBezTo>
                  <a:cubicBezTo>
                    <a:pt x="427533" y="342110"/>
                    <a:pt x="439625" y="336558"/>
                    <a:pt x="452043" y="331007"/>
                  </a:cubicBezTo>
                  <a:lnTo>
                    <a:pt x="484593" y="314899"/>
                  </a:lnTo>
                  <a:lnTo>
                    <a:pt x="486357" y="314026"/>
                  </a:lnTo>
                  <a:cubicBezTo>
                    <a:pt x="486683" y="314026"/>
                    <a:pt x="486683" y="313699"/>
                    <a:pt x="487011" y="313699"/>
                  </a:cubicBezTo>
                  <a:cubicBezTo>
                    <a:pt x="487337" y="311740"/>
                    <a:pt x="488318" y="309780"/>
                    <a:pt x="488971" y="307821"/>
                  </a:cubicBezTo>
                  <a:close/>
                  <a:moveTo>
                    <a:pt x="162601" y="272453"/>
                  </a:moveTo>
                  <a:cubicBezTo>
                    <a:pt x="177294" y="299785"/>
                    <a:pt x="188069" y="329069"/>
                    <a:pt x="201129" y="357051"/>
                  </a:cubicBezTo>
                  <a:cubicBezTo>
                    <a:pt x="207333" y="370717"/>
                    <a:pt x="214516" y="384058"/>
                    <a:pt x="220393" y="397723"/>
                  </a:cubicBezTo>
                  <a:cubicBezTo>
                    <a:pt x="225290" y="408786"/>
                    <a:pt x="228555" y="421150"/>
                    <a:pt x="234432" y="431562"/>
                  </a:cubicBezTo>
                  <a:cubicBezTo>
                    <a:pt x="234759" y="431562"/>
                    <a:pt x="235085" y="431237"/>
                    <a:pt x="235085" y="431237"/>
                  </a:cubicBezTo>
                  <a:cubicBezTo>
                    <a:pt x="254023" y="421476"/>
                    <a:pt x="272959" y="410413"/>
                    <a:pt x="292550" y="401953"/>
                  </a:cubicBezTo>
                  <a:cubicBezTo>
                    <a:pt x="309854" y="394469"/>
                    <a:pt x="328139" y="389263"/>
                    <a:pt x="345770" y="383081"/>
                  </a:cubicBezTo>
                  <a:cubicBezTo>
                    <a:pt x="346423" y="382756"/>
                    <a:pt x="346749" y="383732"/>
                    <a:pt x="346096" y="384058"/>
                  </a:cubicBezTo>
                  <a:cubicBezTo>
                    <a:pt x="326507" y="391541"/>
                    <a:pt x="306916" y="400000"/>
                    <a:pt x="288305" y="409437"/>
                  </a:cubicBezTo>
                  <a:cubicBezTo>
                    <a:pt x="271654" y="418222"/>
                    <a:pt x="255328" y="428634"/>
                    <a:pt x="238024" y="436118"/>
                  </a:cubicBezTo>
                  <a:cubicBezTo>
                    <a:pt x="236718" y="437094"/>
                    <a:pt x="235412" y="436443"/>
                    <a:pt x="234432" y="435792"/>
                  </a:cubicBezTo>
                  <a:cubicBezTo>
                    <a:pt x="233453" y="436443"/>
                    <a:pt x="231820" y="436443"/>
                    <a:pt x="230841" y="435142"/>
                  </a:cubicBezTo>
                  <a:cubicBezTo>
                    <a:pt x="223658" y="423428"/>
                    <a:pt x="220393" y="409437"/>
                    <a:pt x="214516" y="396747"/>
                  </a:cubicBezTo>
                  <a:cubicBezTo>
                    <a:pt x="208313" y="383081"/>
                    <a:pt x="201456" y="369740"/>
                    <a:pt x="195578" y="355750"/>
                  </a:cubicBezTo>
                  <a:cubicBezTo>
                    <a:pt x="183172" y="328743"/>
                    <a:pt x="170764" y="301086"/>
                    <a:pt x="161623" y="273104"/>
                  </a:cubicBezTo>
                  <a:cubicBezTo>
                    <a:pt x="161296" y="272453"/>
                    <a:pt x="162601" y="271802"/>
                    <a:pt x="162601" y="272453"/>
                  </a:cubicBezTo>
                  <a:close/>
                  <a:moveTo>
                    <a:pt x="396161" y="254846"/>
                  </a:moveTo>
                  <a:cubicBezTo>
                    <a:pt x="421145" y="267196"/>
                    <a:pt x="440288" y="288972"/>
                    <a:pt x="466569" y="299047"/>
                  </a:cubicBezTo>
                  <a:cubicBezTo>
                    <a:pt x="469165" y="300022"/>
                    <a:pt x="467867" y="304898"/>
                    <a:pt x="464947" y="303598"/>
                  </a:cubicBezTo>
                  <a:cubicBezTo>
                    <a:pt x="464622" y="303598"/>
                    <a:pt x="463974" y="303273"/>
                    <a:pt x="463649" y="303273"/>
                  </a:cubicBezTo>
                  <a:cubicBezTo>
                    <a:pt x="463324" y="303598"/>
                    <a:pt x="462676" y="304247"/>
                    <a:pt x="462027" y="304573"/>
                  </a:cubicBezTo>
                  <a:cubicBezTo>
                    <a:pt x="449373" y="309122"/>
                    <a:pt x="437368" y="316923"/>
                    <a:pt x="425038" y="322448"/>
                  </a:cubicBezTo>
                  <a:cubicBezTo>
                    <a:pt x="413358" y="327649"/>
                    <a:pt x="401353" y="332849"/>
                    <a:pt x="389348" y="337399"/>
                  </a:cubicBezTo>
                  <a:cubicBezTo>
                    <a:pt x="388050" y="337724"/>
                    <a:pt x="387401" y="336099"/>
                    <a:pt x="388375" y="335449"/>
                  </a:cubicBezTo>
                  <a:cubicBezTo>
                    <a:pt x="402001" y="328623"/>
                    <a:pt x="416278" y="322448"/>
                    <a:pt x="429905" y="315298"/>
                  </a:cubicBezTo>
                  <a:cubicBezTo>
                    <a:pt x="439639" y="310422"/>
                    <a:pt x="448399" y="304898"/>
                    <a:pt x="458133" y="300672"/>
                  </a:cubicBezTo>
                  <a:cubicBezTo>
                    <a:pt x="435096" y="289622"/>
                    <a:pt x="415953" y="271096"/>
                    <a:pt x="395188" y="256795"/>
                  </a:cubicBezTo>
                  <a:cubicBezTo>
                    <a:pt x="393890" y="256146"/>
                    <a:pt x="395188" y="254520"/>
                    <a:pt x="396161" y="254846"/>
                  </a:cubicBezTo>
                  <a:close/>
                  <a:moveTo>
                    <a:pt x="571555" y="211645"/>
                  </a:moveTo>
                  <a:cubicBezTo>
                    <a:pt x="572205" y="211316"/>
                    <a:pt x="572855" y="211645"/>
                    <a:pt x="572530" y="212303"/>
                  </a:cubicBezTo>
                  <a:cubicBezTo>
                    <a:pt x="562133" y="229063"/>
                    <a:pt x="546212" y="241879"/>
                    <a:pt x="536790" y="258967"/>
                  </a:cubicBezTo>
                  <a:cubicBezTo>
                    <a:pt x="537114" y="259625"/>
                    <a:pt x="537114" y="259953"/>
                    <a:pt x="536790" y="259953"/>
                  </a:cubicBezTo>
                  <a:cubicBezTo>
                    <a:pt x="531267" y="275399"/>
                    <a:pt x="524118" y="292158"/>
                    <a:pt x="521194" y="307932"/>
                  </a:cubicBezTo>
                  <a:cubicBezTo>
                    <a:pt x="520869" y="308918"/>
                    <a:pt x="519894" y="308590"/>
                    <a:pt x="519894" y="307932"/>
                  </a:cubicBezTo>
                  <a:cubicBezTo>
                    <a:pt x="520545" y="300375"/>
                    <a:pt x="523468" y="293473"/>
                    <a:pt x="525418" y="286243"/>
                  </a:cubicBezTo>
                  <a:cubicBezTo>
                    <a:pt x="528017" y="277370"/>
                    <a:pt x="530616" y="268169"/>
                    <a:pt x="533541" y="259296"/>
                  </a:cubicBezTo>
                  <a:cubicBezTo>
                    <a:pt x="533541" y="258967"/>
                    <a:pt x="533541" y="258639"/>
                    <a:pt x="533541" y="258310"/>
                  </a:cubicBezTo>
                  <a:cubicBezTo>
                    <a:pt x="538090" y="249766"/>
                    <a:pt x="544912" y="241550"/>
                    <a:pt x="551411" y="234649"/>
                  </a:cubicBezTo>
                  <a:cubicBezTo>
                    <a:pt x="558558" y="227091"/>
                    <a:pt x="564732" y="218875"/>
                    <a:pt x="571555" y="211645"/>
                  </a:cubicBezTo>
                  <a:close/>
                  <a:moveTo>
                    <a:pt x="504027" y="205108"/>
                  </a:moveTo>
                  <a:cubicBezTo>
                    <a:pt x="504996" y="204115"/>
                    <a:pt x="506609" y="205439"/>
                    <a:pt x="505964" y="206431"/>
                  </a:cubicBezTo>
                  <a:cubicBezTo>
                    <a:pt x="502736" y="210070"/>
                    <a:pt x="500477" y="214372"/>
                    <a:pt x="497571" y="218011"/>
                  </a:cubicBezTo>
                  <a:cubicBezTo>
                    <a:pt x="495312" y="220989"/>
                    <a:pt x="494020" y="224297"/>
                    <a:pt x="491439" y="227275"/>
                  </a:cubicBezTo>
                  <a:cubicBezTo>
                    <a:pt x="490148" y="228268"/>
                    <a:pt x="488211" y="226282"/>
                    <a:pt x="489502" y="224960"/>
                  </a:cubicBezTo>
                  <a:cubicBezTo>
                    <a:pt x="494343" y="218342"/>
                    <a:pt x="498862" y="211394"/>
                    <a:pt x="504027" y="205108"/>
                  </a:cubicBezTo>
                  <a:close/>
                  <a:moveTo>
                    <a:pt x="519568" y="201234"/>
                  </a:moveTo>
                  <a:cubicBezTo>
                    <a:pt x="519568" y="201234"/>
                    <a:pt x="519568" y="201234"/>
                    <a:pt x="519568" y="201557"/>
                  </a:cubicBezTo>
                  <a:cubicBezTo>
                    <a:pt x="514671" y="212226"/>
                    <a:pt x="504224" y="220309"/>
                    <a:pt x="499002" y="230655"/>
                  </a:cubicBezTo>
                  <a:cubicBezTo>
                    <a:pt x="498349" y="232594"/>
                    <a:pt x="495411" y="230978"/>
                    <a:pt x="496390" y="229038"/>
                  </a:cubicBezTo>
                  <a:cubicBezTo>
                    <a:pt x="499655" y="221925"/>
                    <a:pt x="506183" y="215782"/>
                    <a:pt x="511080" y="209963"/>
                  </a:cubicBezTo>
                  <a:cubicBezTo>
                    <a:pt x="512712" y="208346"/>
                    <a:pt x="516629" y="201557"/>
                    <a:pt x="519568" y="201234"/>
                  </a:cubicBezTo>
                  <a:close/>
                  <a:moveTo>
                    <a:pt x="531416" y="196470"/>
                  </a:moveTo>
                  <a:cubicBezTo>
                    <a:pt x="532377" y="195473"/>
                    <a:pt x="533977" y="197135"/>
                    <a:pt x="532696" y="198132"/>
                  </a:cubicBezTo>
                  <a:cubicBezTo>
                    <a:pt x="526936" y="203782"/>
                    <a:pt x="521175" y="209764"/>
                    <a:pt x="516054" y="216079"/>
                  </a:cubicBezTo>
                  <a:cubicBezTo>
                    <a:pt x="511894" y="221397"/>
                    <a:pt x="506453" y="226382"/>
                    <a:pt x="503253" y="232364"/>
                  </a:cubicBezTo>
                  <a:cubicBezTo>
                    <a:pt x="502293" y="234026"/>
                    <a:pt x="499733" y="232364"/>
                    <a:pt x="500693" y="230702"/>
                  </a:cubicBezTo>
                  <a:cubicBezTo>
                    <a:pt x="503573" y="224388"/>
                    <a:pt x="509334" y="218738"/>
                    <a:pt x="513814" y="213753"/>
                  </a:cubicBezTo>
                  <a:cubicBezTo>
                    <a:pt x="519575" y="207770"/>
                    <a:pt x="525336" y="201787"/>
                    <a:pt x="531416" y="196470"/>
                  </a:cubicBezTo>
                  <a:close/>
                  <a:moveTo>
                    <a:pt x="546281" y="192594"/>
                  </a:moveTo>
                  <a:cubicBezTo>
                    <a:pt x="546606" y="192594"/>
                    <a:pt x="546932" y="193243"/>
                    <a:pt x="546606" y="193567"/>
                  </a:cubicBezTo>
                  <a:cubicBezTo>
                    <a:pt x="532623" y="204926"/>
                    <a:pt x="521892" y="221803"/>
                    <a:pt x="511485" y="236407"/>
                  </a:cubicBezTo>
                  <a:cubicBezTo>
                    <a:pt x="510184" y="238355"/>
                    <a:pt x="506932" y="236407"/>
                    <a:pt x="508233" y="234460"/>
                  </a:cubicBezTo>
                  <a:cubicBezTo>
                    <a:pt x="514737" y="225373"/>
                    <a:pt x="521241" y="216935"/>
                    <a:pt x="528721" y="208821"/>
                  </a:cubicBezTo>
                  <a:cubicBezTo>
                    <a:pt x="532949" y="203953"/>
                    <a:pt x="539452" y="194541"/>
                    <a:pt x="546281" y="192594"/>
                  </a:cubicBezTo>
                  <a:close/>
                  <a:moveTo>
                    <a:pt x="557622" y="187483"/>
                  </a:moveTo>
                  <a:cubicBezTo>
                    <a:pt x="558596" y="186833"/>
                    <a:pt x="559895" y="188132"/>
                    <a:pt x="558920" y="188783"/>
                  </a:cubicBezTo>
                  <a:cubicBezTo>
                    <a:pt x="544640" y="204378"/>
                    <a:pt x="529387" y="219975"/>
                    <a:pt x="518028" y="237845"/>
                  </a:cubicBezTo>
                  <a:cubicBezTo>
                    <a:pt x="517054" y="239795"/>
                    <a:pt x="514134" y="237845"/>
                    <a:pt x="515107" y="235896"/>
                  </a:cubicBezTo>
                  <a:cubicBezTo>
                    <a:pt x="526467" y="218025"/>
                    <a:pt x="542694" y="202429"/>
                    <a:pt x="557622" y="187483"/>
                  </a:cubicBezTo>
                  <a:close/>
                  <a:moveTo>
                    <a:pt x="569122" y="182051"/>
                  </a:moveTo>
                  <a:cubicBezTo>
                    <a:pt x="569776" y="181073"/>
                    <a:pt x="571412" y="182051"/>
                    <a:pt x="570758" y="183354"/>
                  </a:cubicBezTo>
                  <a:cubicBezTo>
                    <a:pt x="565193" y="193132"/>
                    <a:pt x="556029" y="200302"/>
                    <a:pt x="548828" y="208776"/>
                  </a:cubicBezTo>
                  <a:cubicBezTo>
                    <a:pt x="540318" y="218555"/>
                    <a:pt x="531808" y="229637"/>
                    <a:pt x="525262" y="240718"/>
                  </a:cubicBezTo>
                  <a:cubicBezTo>
                    <a:pt x="523953" y="242674"/>
                    <a:pt x="521334" y="240718"/>
                    <a:pt x="521989" y="239089"/>
                  </a:cubicBezTo>
                  <a:cubicBezTo>
                    <a:pt x="527553" y="229637"/>
                    <a:pt x="534754" y="220185"/>
                    <a:pt x="541955" y="212037"/>
                  </a:cubicBezTo>
                  <a:cubicBezTo>
                    <a:pt x="550464" y="201933"/>
                    <a:pt x="561593" y="193132"/>
                    <a:pt x="569122" y="182051"/>
                  </a:cubicBezTo>
                  <a:close/>
                  <a:moveTo>
                    <a:pt x="47359" y="37245"/>
                  </a:moveTo>
                  <a:cubicBezTo>
                    <a:pt x="72706" y="53843"/>
                    <a:pt x="94761" y="74998"/>
                    <a:pt x="120766" y="89969"/>
                  </a:cubicBezTo>
                  <a:cubicBezTo>
                    <a:pt x="122083" y="90946"/>
                    <a:pt x="121095" y="92898"/>
                    <a:pt x="119449" y="92248"/>
                  </a:cubicBezTo>
                  <a:cubicBezTo>
                    <a:pt x="92786" y="77927"/>
                    <a:pt x="69744" y="58074"/>
                    <a:pt x="44397" y="41801"/>
                  </a:cubicBezTo>
                  <a:cubicBezTo>
                    <a:pt x="41764" y="39849"/>
                    <a:pt x="44397" y="35618"/>
                    <a:pt x="47359" y="37245"/>
                  </a:cubicBezTo>
                  <a:close/>
                  <a:moveTo>
                    <a:pt x="1983" y="16751"/>
                  </a:moveTo>
                  <a:cubicBezTo>
                    <a:pt x="5288" y="27450"/>
                    <a:pt x="14543" y="37177"/>
                    <a:pt x="21154" y="46255"/>
                  </a:cubicBezTo>
                  <a:cubicBezTo>
                    <a:pt x="27103" y="54685"/>
                    <a:pt x="33052" y="63439"/>
                    <a:pt x="38341" y="72194"/>
                  </a:cubicBezTo>
                  <a:cubicBezTo>
                    <a:pt x="39993" y="74787"/>
                    <a:pt x="36027" y="77056"/>
                    <a:pt x="34375" y="74462"/>
                  </a:cubicBezTo>
                  <a:cubicBezTo>
                    <a:pt x="27764" y="63439"/>
                    <a:pt x="20162" y="52740"/>
                    <a:pt x="13221" y="42365"/>
                  </a:cubicBezTo>
                  <a:cubicBezTo>
                    <a:pt x="7932" y="34584"/>
                    <a:pt x="1322" y="26478"/>
                    <a:pt x="0" y="17076"/>
                  </a:cubicBezTo>
                  <a:cubicBezTo>
                    <a:pt x="0" y="16103"/>
                    <a:pt x="1653" y="15455"/>
                    <a:pt x="1983" y="16751"/>
                  </a:cubicBezTo>
                  <a:close/>
                  <a:moveTo>
                    <a:pt x="21324" y="15882"/>
                  </a:moveTo>
                  <a:cubicBezTo>
                    <a:pt x="41585" y="46252"/>
                    <a:pt x="64134" y="74662"/>
                    <a:pt x="83415" y="105684"/>
                  </a:cubicBezTo>
                  <a:cubicBezTo>
                    <a:pt x="104657" y="140953"/>
                    <a:pt x="126553" y="176220"/>
                    <a:pt x="147141" y="212141"/>
                  </a:cubicBezTo>
                  <a:cubicBezTo>
                    <a:pt x="166422" y="246102"/>
                    <a:pt x="186029" y="280390"/>
                    <a:pt x="203024" y="315332"/>
                  </a:cubicBezTo>
                  <a:cubicBezTo>
                    <a:pt x="211193" y="332639"/>
                    <a:pt x="217729" y="349947"/>
                    <a:pt x="224265" y="367581"/>
                  </a:cubicBezTo>
                  <a:cubicBezTo>
                    <a:pt x="229821" y="383581"/>
                    <a:pt x="233743" y="400235"/>
                    <a:pt x="242566" y="415257"/>
                  </a:cubicBezTo>
                  <a:cubicBezTo>
                    <a:pt x="257271" y="404154"/>
                    <a:pt x="274266" y="396644"/>
                    <a:pt x="290931" y="389132"/>
                  </a:cubicBezTo>
                  <a:cubicBezTo>
                    <a:pt x="312827" y="379010"/>
                    <a:pt x="334396" y="368560"/>
                    <a:pt x="355965" y="358437"/>
                  </a:cubicBezTo>
                  <a:cubicBezTo>
                    <a:pt x="379168" y="347334"/>
                    <a:pt x="402370" y="337211"/>
                    <a:pt x="424919" y="325781"/>
                  </a:cubicBezTo>
                  <a:lnTo>
                    <a:pt x="470864" y="304939"/>
                  </a:lnTo>
                  <a:lnTo>
                    <a:pt x="478186" y="301616"/>
                  </a:lnTo>
                  <a:cubicBezTo>
                    <a:pt x="462174" y="294432"/>
                    <a:pt x="447468" y="284309"/>
                    <a:pt x="433415" y="274186"/>
                  </a:cubicBezTo>
                  <a:cubicBezTo>
                    <a:pt x="413481" y="260145"/>
                    <a:pt x="393220" y="246429"/>
                    <a:pt x="372631" y="233367"/>
                  </a:cubicBezTo>
                  <a:lnTo>
                    <a:pt x="370617" y="232217"/>
                  </a:lnTo>
                  <a:lnTo>
                    <a:pt x="251389" y="164138"/>
                  </a:lnTo>
                  <a:cubicBezTo>
                    <a:pt x="209559" y="140953"/>
                    <a:pt x="169364" y="115481"/>
                    <a:pt x="129494" y="89030"/>
                  </a:cubicBezTo>
                  <a:cubicBezTo>
                    <a:pt x="93546" y="64865"/>
                    <a:pt x="56618" y="41681"/>
                    <a:pt x="21324" y="15882"/>
                  </a:cubicBezTo>
                  <a:close/>
                  <a:moveTo>
                    <a:pt x="30801" y="14577"/>
                  </a:moveTo>
                  <a:cubicBezTo>
                    <a:pt x="66095" y="35149"/>
                    <a:pt x="99755" y="59641"/>
                    <a:pt x="134069" y="81846"/>
                  </a:cubicBezTo>
                  <a:cubicBezTo>
                    <a:pt x="172958" y="106990"/>
                    <a:pt x="212173" y="131809"/>
                    <a:pt x="252696" y="154341"/>
                  </a:cubicBezTo>
                  <a:lnTo>
                    <a:pt x="294989" y="177353"/>
                  </a:lnTo>
                  <a:lnTo>
                    <a:pt x="314134" y="187771"/>
                  </a:lnTo>
                  <a:cubicBezTo>
                    <a:pt x="334560" y="198915"/>
                    <a:pt x="354821" y="210345"/>
                    <a:pt x="374592" y="222917"/>
                  </a:cubicBezTo>
                  <a:cubicBezTo>
                    <a:pt x="395180" y="235653"/>
                    <a:pt x="415441" y="249368"/>
                    <a:pt x="435377" y="263410"/>
                  </a:cubicBezTo>
                  <a:cubicBezTo>
                    <a:pt x="452696" y="275166"/>
                    <a:pt x="470670" y="288228"/>
                    <a:pt x="490605" y="295412"/>
                  </a:cubicBezTo>
                  <a:cubicBezTo>
                    <a:pt x="491586" y="295739"/>
                    <a:pt x="492566" y="296392"/>
                    <a:pt x="493219" y="297045"/>
                  </a:cubicBezTo>
                  <a:cubicBezTo>
                    <a:pt x="496815" y="298025"/>
                    <a:pt x="497794" y="304556"/>
                    <a:pt x="493219" y="306189"/>
                  </a:cubicBezTo>
                  <a:lnTo>
                    <a:pt x="490978" y="319531"/>
                  </a:lnTo>
                  <a:lnTo>
                    <a:pt x="485703" y="350926"/>
                  </a:lnTo>
                  <a:cubicBezTo>
                    <a:pt x="489625" y="342110"/>
                    <a:pt x="493874" y="333293"/>
                    <a:pt x="497794" y="324476"/>
                  </a:cubicBezTo>
                  <a:cubicBezTo>
                    <a:pt x="507598" y="301616"/>
                    <a:pt x="517076" y="278758"/>
                    <a:pt x="524266" y="254919"/>
                  </a:cubicBezTo>
                  <a:cubicBezTo>
                    <a:pt x="524266" y="254593"/>
                    <a:pt x="524266" y="254593"/>
                    <a:pt x="523938" y="254266"/>
                  </a:cubicBezTo>
                  <a:cubicBezTo>
                    <a:pt x="523285" y="254266"/>
                    <a:pt x="522959" y="254266"/>
                    <a:pt x="522305" y="254266"/>
                  </a:cubicBezTo>
                  <a:cubicBezTo>
                    <a:pt x="476879" y="238918"/>
                    <a:pt x="432436" y="217692"/>
                    <a:pt x="389298" y="197119"/>
                  </a:cubicBezTo>
                  <a:cubicBezTo>
                    <a:pt x="344853" y="175241"/>
                    <a:pt x="300409" y="153688"/>
                    <a:pt x="256292" y="131483"/>
                  </a:cubicBezTo>
                  <a:lnTo>
                    <a:pt x="168032" y="85255"/>
                  </a:lnTo>
                  <a:lnTo>
                    <a:pt x="120997" y="60620"/>
                  </a:lnTo>
                  <a:cubicBezTo>
                    <a:pt x="104330" y="51476"/>
                    <a:pt x="85377" y="44292"/>
                    <a:pt x="69036" y="35149"/>
                  </a:cubicBezTo>
                  <a:cubicBezTo>
                    <a:pt x="55965" y="27312"/>
                    <a:pt x="44854" y="20128"/>
                    <a:pt x="30801" y="14577"/>
                  </a:cubicBezTo>
                  <a:close/>
                  <a:moveTo>
                    <a:pt x="20998" y="8372"/>
                  </a:moveTo>
                  <a:cubicBezTo>
                    <a:pt x="49102" y="14577"/>
                    <a:pt x="86356" y="34496"/>
                    <a:pt x="115442" y="49844"/>
                  </a:cubicBezTo>
                  <a:lnTo>
                    <a:pt x="128461" y="56549"/>
                  </a:lnTo>
                  <a:lnTo>
                    <a:pt x="221324" y="104379"/>
                  </a:lnTo>
                  <a:cubicBezTo>
                    <a:pt x="224592" y="103399"/>
                    <a:pt x="228840" y="103399"/>
                    <a:pt x="232108" y="103399"/>
                  </a:cubicBezTo>
                  <a:cubicBezTo>
                    <a:pt x="233415" y="103399"/>
                    <a:pt x="233415" y="105032"/>
                    <a:pt x="232108" y="105358"/>
                  </a:cubicBezTo>
                  <a:cubicBezTo>
                    <a:pt x="230147" y="105684"/>
                    <a:pt x="228514" y="106011"/>
                    <a:pt x="226552" y="106011"/>
                  </a:cubicBezTo>
                  <a:cubicBezTo>
                    <a:pt x="226226" y="106011"/>
                    <a:pt x="225899" y="106337"/>
                    <a:pt x="225573" y="106337"/>
                  </a:cubicBezTo>
                  <a:cubicBezTo>
                    <a:pt x="227533" y="107317"/>
                    <a:pt x="229494" y="108297"/>
                    <a:pt x="231128" y="109277"/>
                  </a:cubicBezTo>
                  <a:cubicBezTo>
                    <a:pt x="235376" y="108950"/>
                    <a:pt x="239625" y="108297"/>
                    <a:pt x="243219" y="106990"/>
                  </a:cubicBezTo>
                  <a:cubicBezTo>
                    <a:pt x="244854" y="106664"/>
                    <a:pt x="245507" y="108950"/>
                    <a:pt x="244200" y="109277"/>
                  </a:cubicBezTo>
                  <a:cubicBezTo>
                    <a:pt x="241259" y="110256"/>
                    <a:pt x="238318" y="110910"/>
                    <a:pt x="235376" y="111236"/>
                  </a:cubicBezTo>
                  <a:cubicBezTo>
                    <a:pt x="237337" y="112216"/>
                    <a:pt x="238971" y="112869"/>
                    <a:pt x="240278" y="113522"/>
                  </a:cubicBezTo>
                  <a:cubicBezTo>
                    <a:pt x="247141" y="112869"/>
                    <a:pt x="253677" y="112542"/>
                    <a:pt x="260540" y="112216"/>
                  </a:cubicBezTo>
                  <a:cubicBezTo>
                    <a:pt x="261520" y="111889"/>
                    <a:pt x="261520" y="113522"/>
                    <a:pt x="260540" y="113522"/>
                  </a:cubicBezTo>
                  <a:cubicBezTo>
                    <a:pt x="255311" y="114501"/>
                    <a:pt x="250082" y="115481"/>
                    <a:pt x="245180" y="115807"/>
                  </a:cubicBezTo>
                  <a:cubicBezTo>
                    <a:pt x="246488" y="116787"/>
                    <a:pt x="248448" y="117767"/>
                    <a:pt x="250082" y="118420"/>
                  </a:cubicBezTo>
                  <a:cubicBezTo>
                    <a:pt x="250736" y="118747"/>
                    <a:pt x="251716" y="119073"/>
                    <a:pt x="252696" y="119726"/>
                  </a:cubicBezTo>
                  <a:cubicBezTo>
                    <a:pt x="262500" y="118420"/>
                    <a:pt x="271978" y="116787"/>
                    <a:pt x="281455" y="115481"/>
                  </a:cubicBezTo>
                  <a:cubicBezTo>
                    <a:pt x="282762" y="115481"/>
                    <a:pt x="282762" y="117114"/>
                    <a:pt x="281455" y="117440"/>
                  </a:cubicBezTo>
                  <a:cubicBezTo>
                    <a:pt x="273285" y="118747"/>
                    <a:pt x="265115" y="120706"/>
                    <a:pt x="256618" y="121686"/>
                  </a:cubicBezTo>
                  <a:cubicBezTo>
                    <a:pt x="259559" y="123319"/>
                    <a:pt x="262500" y="124624"/>
                    <a:pt x="265441" y="125931"/>
                  </a:cubicBezTo>
                  <a:cubicBezTo>
                    <a:pt x="275245" y="123971"/>
                    <a:pt x="285703" y="122666"/>
                    <a:pt x="295507" y="121359"/>
                  </a:cubicBezTo>
                  <a:cubicBezTo>
                    <a:pt x="296160" y="121033"/>
                    <a:pt x="296814" y="122666"/>
                    <a:pt x="295834" y="122992"/>
                  </a:cubicBezTo>
                  <a:cubicBezTo>
                    <a:pt x="287011" y="124624"/>
                    <a:pt x="278186" y="126584"/>
                    <a:pt x="269363" y="127890"/>
                  </a:cubicBezTo>
                  <a:cubicBezTo>
                    <a:pt x="271651" y="128870"/>
                    <a:pt x="273938" y="130176"/>
                    <a:pt x="276226" y="131156"/>
                  </a:cubicBezTo>
                  <a:cubicBezTo>
                    <a:pt x="287990" y="129523"/>
                    <a:pt x="300082" y="127564"/>
                    <a:pt x="312174" y="125277"/>
                  </a:cubicBezTo>
                  <a:cubicBezTo>
                    <a:pt x="313481" y="125277"/>
                    <a:pt x="313481" y="127237"/>
                    <a:pt x="312174" y="127564"/>
                  </a:cubicBezTo>
                  <a:cubicBezTo>
                    <a:pt x="301389" y="129196"/>
                    <a:pt x="290931" y="131809"/>
                    <a:pt x="280148" y="133115"/>
                  </a:cubicBezTo>
                  <a:cubicBezTo>
                    <a:pt x="282762" y="134421"/>
                    <a:pt x="285377" y="135727"/>
                    <a:pt x="287990" y="137034"/>
                  </a:cubicBezTo>
                  <a:cubicBezTo>
                    <a:pt x="301389" y="134748"/>
                    <a:pt x="315442" y="133441"/>
                    <a:pt x="328841" y="129523"/>
                  </a:cubicBezTo>
                  <a:cubicBezTo>
                    <a:pt x="330148" y="129196"/>
                    <a:pt x="331128" y="131483"/>
                    <a:pt x="329494" y="131809"/>
                  </a:cubicBezTo>
                  <a:cubicBezTo>
                    <a:pt x="317402" y="135401"/>
                    <a:pt x="304657" y="137360"/>
                    <a:pt x="292239" y="138993"/>
                  </a:cubicBezTo>
                  <a:cubicBezTo>
                    <a:pt x="295507" y="140626"/>
                    <a:pt x="298775" y="142258"/>
                    <a:pt x="302043" y="143891"/>
                  </a:cubicBezTo>
                  <a:cubicBezTo>
                    <a:pt x="317076" y="140953"/>
                    <a:pt x="332108" y="136707"/>
                    <a:pt x="347468" y="135074"/>
                  </a:cubicBezTo>
                  <a:cubicBezTo>
                    <a:pt x="348775" y="134748"/>
                    <a:pt x="348775" y="136380"/>
                    <a:pt x="347794" y="136380"/>
                  </a:cubicBezTo>
                  <a:cubicBezTo>
                    <a:pt x="333742" y="138667"/>
                    <a:pt x="320344" y="143238"/>
                    <a:pt x="306291" y="145851"/>
                  </a:cubicBezTo>
                  <a:cubicBezTo>
                    <a:pt x="309560" y="147483"/>
                    <a:pt x="312501" y="149116"/>
                    <a:pt x="315768" y="150748"/>
                  </a:cubicBezTo>
                  <a:cubicBezTo>
                    <a:pt x="315768" y="150748"/>
                    <a:pt x="315768" y="150422"/>
                    <a:pt x="316095" y="150422"/>
                  </a:cubicBezTo>
                  <a:cubicBezTo>
                    <a:pt x="324265" y="147810"/>
                    <a:pt x="333089" y="146504"/>
                    <a:pt x="341912" y="144544"/>
                  </a:cubicBezTo>
                  <a:cubicBezTo>
                    <a:pt x="349756" y="142585"/>
                    <a:pt x="357598" y="140953"/>
                    <a:pt x="366095" y="140953"/>
                  </a:cubicBezTo>
                  <a:cubicBezTo>
                    <a:pt x="367076" y="140953"/>
                    <a:pt x="367076" y="142258"/>
                    <a:pt x="366095" y="142585"/>
                  </a:cubicBezTo>
                  <a:cubicBezTo>
                    <a:pt x="350082" y="143238"/>
                    <a:pt x="335050" y="149443"/>
                    <a:pt x="319363" y="152381"/>
                  </a:cubicBezTo>
                  <a:cubicBezTo>
                    <a:pt x="322304" y="153688"/>
                    <a:pt x="324919" y="154994"/>
                    <a:pt x="327534" y="156300"/>
                  </a:cubicBezTo>
                  <a:cubicBezTo>
                    <a:pt x="345834" y="153688"/>
                    <a:pt x="364461" y="148463"/>
                    <a:pt x="382762" y="147483"/>
                  </a:cubicBezTo>
                  <a:cubicBezTo>
                    <a:pt x="383088" y="147483"/>
                    <a:pt x="383416" y="148137"/>
                    <a:pt x="382762" y="148137"/>
                  </a:cubicBezTo>
                  <a:cubicBezTo>
                    <a:pt x="366749" y="153035"/>
                    <a:pt x="349102" y="156954"/>
                    <a:pt x="332435" y="158586"/>
                  </a:cubicBezTo>
                  <a:cubicBezTo>
                    <a:pt x="336357" y="160872"/>
                    <a:pt x="340605" y="162831"/>
                    <a:pt x="344527" y="164791"/>
                  </a:cubicBezTo>
                  <a:cubicBezTo>
                    <a:pt x="362827" y="160872"/>
                    <a:pt x="381455" y="158912"/>
                    <a:pt x="399755" y="154994"/>
                  </a:cubicBezTo>
                  <a:cubicBezTo>
                    <a:pt x="400736" y="154994"/>
                    <a:pt x="401062" y="155974"/>
                    <a:pt x="400083" y="156300"/>
                  </a:cubicBezTo>
                  <a:cubicBezTo>
                    <a:pt x="384069" y="161525"/>
                    <a:pt x="366422" y="165117"/>
                    <a:pt x="349102" y="167077"/>
                  </a:cubicBezTo>
                  <a:cubicBezTo>
                    <a:pt x="353024" y="168709"/>
                    <a:pt x="356618" y="170342"/>
                    <a:pt x="360540" y="172301"/>
                  </a:cubicBezTo>
                  <a:cubicBezTo>
                    <a:pt x="377860" y="169362"/>
                    <a:pt x="395180" y="165444"/>
                    <a:pt x="413154" y="163484"/>
                  </a:cubicBezTo>
                  <a:cubicBezTo>
                    <a:pt x="413481" y="163484"/>
                    <a:pt x="413807" y="164138"/>
                    <a:pt x="413154" y="164464"/>
                  </a:cubicBezTo>
                  <a:cubicBezTo>
                    <a:pt x="397141" y="167403"/>
                    <a:pt x="381128" y="171322"/>
                    <a:pt x="365115" y="174587"/>
                  </a:cubicBezTo>
                  <a:cubicBezTo>
                    <a:pt x="368056" y="175894"/>
                    <a:pt x="371324" y="177199"/>
                    <a:pt x="374592" y="178832"/>
                  </a:cubicBezTo>
                  <a:cubicBezTo>
                    <a:pt x="382435" y="177526"/>
                    <a:pt x="390605" y="175241"/>
                    <a:pt x="398775" y="174261"/>
                  </a:cubicBezTo>
                  <a:cubicBezTo>
                    <a:pt x="407925" y="172954"/>
                    <a:pt x="417403" y="171975"/>
                    <a:pt x="426552" y="169362"/>
                  </a:cubicBezTo>
                  <a:cubicBezTo>
                    <a:pt x="427206" y="169035"/>
                    <a:pt x="427533" y="170015"/>
                    <a:pt x="426880" y="170342"/>
                  </a:cubicBezTo>
                  <a:cubicBezTo>
                    <a:pt x="417729" y="173608"/>
                    <a:pt x="408252" y="175241"/>
                    <a:pt x="398775" y="176873"/>
                  </a:cubicBezTo>
                  <a:cubicBezTo>
                    <a:pt x="391913" y="177852"/>
                    <a:pt x="385703" y="179485"/>
                    <a:pt x="378840" y="181118"/>
                  </a:cubicBezTo>
                  <a:cubicBezTo>
                    <a:pt x="383088" y="183078"/>
                    <a:pt x="387664" y="185037"/>
                    <a:pt x="391585" y="186996"/>
                  </a:cubicBezTo>
                  <a:cubicBezTo>
                    <a:pt x="407272" y="184384"/>
                    <a:pt x="422958" y="182098"/>
                    <a:pt x="437991" y="178832"/>
                  </a:cubicBezTo>
                  <a:cubicBezTo>
                    <a:pt x="438971" y="178832"/>
                    <a:pt x="439625" y="180138"/>
                    <a:pt x="438644" y="180465"/>
                  </a:cubicBezTo>
                  <a:cubicBezTo>
                    <a:pt x="428840" y="183731"/>
                    <a:pt x="417729" y="184384"/>
                    <a:pt x="407599" y="186669"/>
                  </a:cubicBezTo>
                  <a:cubicBezTo>
                    <a:pt x="404004" y="187322"/>
                    <a:pt x="399755" y="187976"/>
                    <a:pt x="395833" y="188955"/>
                  </a:cubicBezTo>
                  <a:cubicBezTo>
                    <a:pt x="438318" y="208875"/>
                    <a:pt x="481128" y="227815"/>
                    <a:pt x="525246" y="244796"/>
                  </a:cubicBezTo>
                  <a:cubicBezTo>
                    <a:pt x="525573" y="245123"/>
                    <a:pt x="525900" y="245123"/>
                    <a:pt x="526226" y="245449"/>
                  </a:cubicBezTo>
                  <a:cubicBezTo>
                    <a:pt x="544854" y="216387"/>
                    <a:pt x="574265" y="194833"/>
                    <a:pt x="588318" y="163158"/>
                  </a:cubicBezTo>
                  <a:cubicBezTo>
                    <a:pt x="587991" y="163158"/>
                    <a:pt x="587338" y="163158"/>
                    <a:pt x="586684" y="162831"/>
                  </a:cubicBezTo>
                  <a:cubicBezTo>
                    <a:pt x="565442" y="153688"/>
                    <a:pt x="542566" y="149116"/>
                    <a:pt x="520018" y="144544"/>
                  </a:cubicBezTo>
                  <a:cubicBezTo>
                    <a:pt x="495834" y="139646"/>
                    <a:pt x="471651" y="132461"/>
                    <a:pt x="447795" y="125604"/>
                  </a:cubicBezTo>
                  <a:cubicBezTo>
                    <a:pt x="399755" y="111563"/>
                    <a:pt x="351390" y="96867"/>
                    <a:pt x="302697" y="84132"/>
                  </a:cubicBezTo>
                  <a:cubicBezTo>
                    <a:pt x="284723" y="79233"/>
                    <a:pt x="267075" y="74662"/>
                    <a:pt x="249102" y="70090"/>
                  </a:cubicBezTo>
                  <a:cubicBezTo>
                    <a:pt x="241912" y="74009"/>
                    <a:pt x="234722" y="77601"/>
                    <a:pt x="227206" y="79887"/>
                  </a:cubicBezTo>
                  <a:cubicBezTo>
                    <a:pt x="225573" y="80866"/>
                    <a:pt x="224265" y="77928"/>
                    <a:pt x="226226" y="77275"/>
                  </a:cubicBezTo>
                  <a:cubicBezTo>
                    <a:pt x="231455" y="74662"/>
                    <a:pt x="236356" y="71396"/>
                    <a:pt x="241259" y="68131"/>
                  </a:cubicBezTo>
                  <a:cubicBezTo>
                    <a:pt x="239298" y="67478"/>
                    <a:pt x="237337" y="67152"/>
                    <a:pt x="235376" y="66498"/>
                  </a:cubicBezTo>
                  <a:cubicBezTo>
                    <a:pt x="231128" y="68458"/>
                    <a:pt x="227206" y="70743"/>
                    <a:pt x="223611" y="73029"/>
                  </a:cubicBezTo>
                  <a:cubicBezTo>
                    <a:pt x="221651" y="74009"/>
                    <a:pt x="220017" y="71396"/>
                    <a:pt x="221977" y="69763"/>
                  </a:cubicBezTo>
                  <a:cubicBezTo>
                    <a:pt x="224265" y="68458"/>
                    <a:pt x="226552" y="66498"/>
                    <a:pt x="229167" y="65192"/>
                  </a:cubicBezTo>
                  <a:cubicBezTo>
                    <a:pt x="204657" y="58661"/>
                    <a:pt x="180475" y="52783"/>
                    <a:pt x="155964" y="46252"/>
                  </a:cubicBezTo>
                  <a:cubicBezTo>
                    <a:pt x="132761" y="40048"/>
                    <a:pt x="109559" y="33516"/>
                    <a:pt x="86356" y="26005"/>
                  </a:cubicBezTo>
                  <a:cubicBezTo>
                    <a:pt x="65115" y="19148"/>
                    <a:pt x="43546" y="9678"/>
                    <a:pt x="20998" y="8372"/>
                  </a:cubicBezTo>
                  <a:close/>
                  <a:moveTo>
                    <a:pt x="16749" y="5760"/>
                  </a:moveTo>
                  <a:cubicBezTo>
                    <a:pt x="39625" y="2494"/>
                    <a:pt x="63154" y="12291"/>
                    <a:pt x="84723" y="18495"/>
                  </a:cubicBezTo>
                  <a:cubicBezTo>
                    <a:pt x="107926" y="25026"/>
                    <a:pt x="131128" y="31557"/>
                    <a:pt x="154331" y="37435"/>
                  </a:cubicBezTo>
                  <a:cubicBezTo>
                    <a:pt x="183088" y="44292"/>
                    <a:pt x="211520" y="51150"/>
                    <a:pt x="239951" y="58335"/>
                  </a:cubicBezTo>
                  <a:cubicBezTo>
                    <a:pt x="244200" y="55395"/>
                    <a:pt x="249102" y="52783"/>
                    <a:pt x="253350" y="50171"/>
                  </a:cubicBezTo>
                  <a:cubicBezTo>
                    <a:pt x="255964" y="49191"/>
                    <a:pt x="258579" y="52130"/>
                    <a:pt x="256292" y="54089"/>
                  </a:cubicBezTo>
                  <a:cubicBezTo>
                    <a:pt x="253677" y="56375"/>
                    <a:pt x="250736" y="58335"/>
                    <a:pt x="247467" y="59968"/>
                  </a:cubicBezTo>
                  <a:cubicBezTo>
                    <a:pt x="249102" y="60620"/>
                    <a:pt x="250409" y="60946"/>
                    <a:pt x="252043" y="60946"/>
                  </a:cubicBezTo>
                  <a:cubicBezTo>
                    <a:pt x="254658" y="59641"/>
                    <a:pt x="257271" y="58335"/>
                    <a:pt x="259886" y="57355"/>
                  </a:cubicBezTo>
                  <a:cubicBezTo>
                    <a:pt x="263154" y="56049"/>
                    <a:pt x="265769" y="59968"/>
                    <a:pt x="262500" y="61926"/>
                  </a:cubicBezTo>
                  <a:cubicBezTo>
                    <a:pt x="261847" y="62253"/>
                    <a:pt x="261193" y="62906"/>
                    <a:pt x="260540" y="63233"/>
                  </a:cubicBezTo>
                  <a:cubicBezTo>
                    <a:pt x="274266" y="66498"/>
                    <a:pt x="287990" y="70090"/>
                    <a:pt x="301716" y="73682"/>
                  </a:cubicBezTo>
                  <a:cubicBezTo>
                    <a:pt x="351716" y="86418"/>
                    <a:pt x="401389" y="101439"/>
                    <a:pt x="451063" y="115807"/>
                  </a:cubicBezTo>
                  <a:cubicBezTo>
                    <a:pt x="474592" y="122339"/>
                    <a:pt x="498448" y="129850"/>
                    <a:pt x="522959" y="134421"/>
                  </a:cubicBezTo>
                  <a:cubicBezTo>
                    <a:pt x="545508" y="138993"/>
                    <a:pt x="568383" y="143238"/>
                    <a:pt x="589952" y="152381"/>
                  </a:cubicBezTo>
                  <a:cubicBezTo>
                    <a:pt x="590605" y="153035"/>
                    <a:pt x="591260" y="153688"/>
                    <a:pt x="591913" y="154014"/>
                  </a:cubicBezTo>
                  <a:cubicBezTo>
                    <a:pt x="593546" y="151075"/>
                    <a:pt x="598776" y="153035"/>
                    <a:pt x="597468" y="156954"/>
                  </a:cubicBezTo>
                  <a:cubicBezTo>
                    <a:pt x="586030" y="196139"/>
                    <a:pt x="551063" y="219978"/>
                    <a:pt x="531455" y="254593"/>
                  </a:cubicBezTo>
                  <a:cubicBezTo>
                    <a:pt x="530801" y="255899"/>
                    <a:pt x="529494" y="256552"/>
                    <a:pt x="528188" y="256879"/>
                  </a:cubicBezTo>
                  <a:cubicBezTo>
                    <a:pt x="522959" y="282023"/>
                    <a:pt x="513481" y="306515"/>
                    <a:pt x="503677" y="330353"/>
                  </a:cubicBezTo>
                  <a:cubicBezTo>
                    <a:pt x="495180" y="349947"/>
                    <a:pt x="487664" y="370193"/>
                    <a:pt x="479494" y="389786"/>
                  </a:cubicBezTo>
                  <a:cubicBezTo>
                    <a:pt x="479167" y="393051"/>
                    <a:pt x="478514" y="396317"/>
                    <a:pt x="478186" y="399256"/>
                  </a:cubicBezTo>
                  <a:cubicBezTo>
                    <a:pt x="477860" y="401868"/>
                    <a:pt x="475900" y="402522"/>
                    <a:pt x="474266" y="402522"/>
                  </a:cubicBezTo>
                  <a:cubicBezTo>
                    <a:pt x="472631" y="405787"/>
                    <a:pt x="468383" y="405787"/>
                    <a:pt x="466749" y="403828"/>
                  </a:cubicBezTo>
                  <a:cubicBezTo>
                    <a:pt x="466096" y="403828"/>
                    <a:pt x="465442" y="403828"/>
                    <a:pt x="465115" y="403501"/>
                  </a:cubicBezTo>
                  <a:cubicBezTo>
                    <a:pt x="452696" y="396970"/>
                    <a:pt x="445834" y="384888"/>
                    <a:pt x="435703" y="375744"/>
                  </a:cubicBezTo>
                  <a:cubicBezTo>
                    <a:pt x="424919" y="366274"/>
                    <a:pt x="413481" y="357131"/>
                    <a:pt x="404331" y="346028"/>
                  </a:cubicBezTo>
                  <a:cubicBezTo>
                    <a:pt x="388644" y="353212"/>
                    <a:pt x="372631" y="360397"/>
                    <a:pt x="356618" y="367581"/>
                  </a:cubicBezTo>
                  <a:cubicBezTo>
                    <a:pt x="336357" y="377051"/>
                    <a:pt x="315768" y="387174"/>
                    <a:pt x="294853" y="395991"/>
                  </a:cubicBezTo>
                  <a:cubicBezTo>
                    <a:pt x="275573" y="403828"/>
                    <a:pt x="255964" y="411665"/>
                    <a:pt x="239625" y="425053"/>
                  </a:cubicBezTo>
                  <a:cubicBezTo>
                    <a:pt x="236684" y="427013"/>
                    <a:pt x="233089" y="424074"/>
                    <a:pt x="234722" y="421462"/>
                  </a:cubicBezTo>
                  <a:cubicBezTo>
                    <a:pt x="234722" y="421135"/>
                    <a:pt x="234396" y="421135"/>
                    <a:pt x="234396" y="421135"/>
                  </a:cubicBezTo>
                  <a:cubicBezTo>
                    <a:pt x="225573" y="406441"/>
                    <a:pt x="221651" y="389459"/>
                    <a:pt x="216095" y="373132"/>
                  </a:cubicBezTo>
                  <a:cubicBezTo>
                    <a:pt x="209232" y="353865"/>
                    <a:pt x="202370" y="334925"/>
                    <a:pt x="193220" y="316638"/>
                  </a:cubicBezTo>
                  <a:cubicBezTo>
                    <a:pt x="175899" y="281697"/>
                    <a:pt x="156618" y="247082"/>
                    <a:pt x="137337" y="213121"/>
                  </a:cubicBezTo>
                  <a:cubicBezTo>
                    <a:pt x="116749" y="177199"/>
                    <a:pt x="95507" y="141605"/>
                    <a:pt x="74265" y="106011"/>
                  </a:cubicBezTo>
                  <a:cubicBezTo>
                    <a:pt x="54984" y="73682"/>
                    <a:pt x="28187" y="44946"/>
                    <a:pt x="12173" y="10658"/>
                  </a:cubicBezTo>
                  <a:cubicBezTo>
                    <a:pt x="11520" y="9025"/>
                    <a:pt x="12501" y="7718"/>
                    <a:pt x="13808" y="7392"/>
                  </a:cubicBezTo>
                  <a:cubicBezTo>
                    <a:pt x="14461" y="6739"/>
                    <a:pt x="14788" y="6412"/>
                    <a:pt x="15769" y="6412"/>
                  </a:cubicBezTo>
                  <a:cubicBezTo>
                    <a:pt x="15769" y="6086"/>
                    <a:pt x="16422" y="5760"/>
                    <a:pt x="16749" y="5760"/>
                  </a:cubicBezTo>
                  <a:close/>
                  <a:moveTo>
                    <a:pt x="3051" y="272"/>
                  </a:moveTo>
                  <a:cubicBezTo>
                    <a:pt x="9496" y="13439"/>
                    <a:pt x="17553" y="25947"/>
                    <a:pt x="24643" y="38786"/>
                  </a:cubicBezTo>
                  <a:cubicBezTo>
                    <a:pt x="31733" y="50966"/>
                    <a:pt x="40434" y="62158"/>
                    <a:pt x="46235" y="75324"/>
                  </a:cubicBezTo>
                  <a:cubicBezTo>
                    <a:pt x="47202" y="77629"/>
                    <a:pt x="43657" y="79933"/>
                    <a:pt x="42690" y="77299"/>
                  </a:cubicBezTo>
                  <a:cubicBezTo>
                    <a:pt x="35923" y="63474"/>
                    <a:pt x="26577" y="50966"/>
                    <a:pt x="19164" y="37469"/>
                  </a:cubicBezTo>
                  <a:cubicBezTo>
                    <a:pt x="13042" y="25947"/>
                    <a:pt x="4985" y="13768"/>
                    <a:pt x="1762" y="930"/>
                  </a:cubicBezTo>
                  <a:cubicBezTo>
                    <a:pt x="1440" y="272"/>
                    <a:pt x="2729" y="-386"/>
                    <a:pt x="3051" y="27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BE4B8B4-8A0E-304F-9CF6-727E3662E1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32198" y="4525458"/>
              <a:ext cx="459802" cy="625650"/>
            </a:xfrm>
            <a:custGeom>
              <a:avLst/>
              <a:gdLst>
                <a:gd name="connsiteX0" fmla="*/ 342625 w 459802"/>
                <a:gd name="connsiteY0" fmla="*/ 616782 h 625650"/>
                <a:gd name="connsiteX1" fmla="*/ 424352 w 459802"/>
                <a:gd name="connsiteY1" fmla="*/ 619511 h 625650"/>
                <a:gd name="connsiteX2" fmla="*/ 459802 w 459802"/>
                <a:gd name="connsiteY2" fmla="*/ 618326 h 625650"/>
                <a:gd name="connsiteX3" fmla="*/ 459802 w 459802"/>
                <a:gd name="connsiteY3" fmla="*/ 624712 h 625650"/>
                <a:gd name="connsiteX4" fmla="*/ 456471 w 459802"/>
                <a:gd name="connsiteY4" fmla="*/ 624457 h 625650"/>
                <a:gd name="connsiteX5" fmla="*/ 418141 w 459802"/>
                <a:gd name="connsiteY5" fmla="*/ 625650 h 625650"/>
                <a:gd name="connsiteX6" fmla="*/ 342299 w 459802"/>
                <a:gd name="connsiteY6" fmla="*/ 619852 h 625650"/>
                <a:gd name="connsiteX7" fmla="*/ 342625 w 459802"/>
                <a:gd name="connsiteY7" fmla="*/ 616782 h 625650"/>
                <a:gd name="connsiteX8" fmla="*/ 73581 w 459802"/>
                <a:gd name="connsiteY8" fmla="*/ 450343 h 625650"/>
                <a:gd name="connsiteX9" fmla="*/ 76195 w 459802"/>
                <a:gd name="connsiteY9" fmla="*/ 450343 h 625650"/>
                <a:gd name="connsiteX10" fmla="*/ 115069 w 459802"/>
                <a:gd name="connsiteY10" fmla="*/ 531367 h 625650"/>
                <a:gd name="connsiteX11" fmla="*/ 202942 w 459802"/>
                <a:gd name="connsiteY11" fmla="*/ 558922 h 625650"/>
                <a:gd name="connsiteX12" fmla="*/ 201309 w 459802"/>
                <a:gd name="connsiteY12" fmla="*/ 565483 h 625650"/>
                <a:gd name="connsiteX13" fmla="*/ 104615 w 459802"/>
                <a:gd name="connsiteY13" fmla="*/ 530055 h 625650"/>
                <a:gd name="connsiteX14" fmla="*/ 73581 w 459802"/>
                <a:gd name="connsiteY14" fmla="*/ 450343 h 625650"/>
                <a:gd name="connsiteX15" fmla="*/ 55291 w 459802"/>
                <a:gd name="connsiteY15" fmla="*/ 407918 h 625650"/>
                <a:gd name="connsiteX16" fmla="*/ 57246 w 459802"/>
                <a:gd name="connsiteY16" fmla="*/ 407918 h 625650"/>
                <a:gd name="connsiteX17" fmla="*/ 63437 w 459802"/>
                <a:gd name="connsiteY17" fmla="*/ 480146 h 625650"/>
                <a:gd name="connsiteX18" fmla="*/ 94717 w 459802"/>
                <a:gd name="connsiteY18" fmla="*/ 542243 h 625650"/>
                <a:gd name="connsiteX19" fmla="*/ 233524 w 459802"/>
                <a:gd name="connsiteY19" fmla="*/ 577540 h 625650"/>
                <a:gd name="connsiteX20" fmla="*/ 233524 w 459802"/>
                <a:gd name="connsiteY20" fmla="*/ 583423 h 625650"/>
                <a:gd name="connsiteX21" fmla="*/ 87874 w 459802"/>
                <a:gd name="connsiteY21" fmla="*/ 543551 h 625650"/>
                <a:gd name="connsiteX22" fmla="*/ 55291 w 459802"/>
                <a:gd name="connsiteY22" fmla="*/ 407918 h 625650"/>
                <a:gd name="connsiteX23" fmla="*/ 378171 w 459802"/>
                <a:gd name="connsiteY23" fmla="*/ 205837 h 625650"/>
                <a:gd name="connsiteX24" fmla="*/ 402048 w 459802"/>
                <a:gd name="connsiteY24" fmla="*/ 268894 h 625650"/>
                <a:gd name="connsiteX25" fmla="*/ 430546 w 459802"/>
                <a:gd name="connsiteY25" fmla="*/ 291969 h 625650"/>
                <a:gd name="connsiteX26" fmla="*/ 459801 w 459802"/>
                <a:gd name="connsiteY26" fmla="*/ 302269 h 625650"/>
                <a:gd name="connsiteX27" fmla="*/ 459801 w 459802"/>
                <a:gd name="connsiteY27" fmla="*/ 310050 h 625650"/>
                <a:gd name="connsiteX28" fmla="*/ 427561 w 459802"/>
                <a:gd name="connsiteY28" fmla="*/ 298463 h 625650"/>
                <a:gd name="connsiteX29" fmla="*/ 398451 w 459802"/>
                <a:gd name="connsiteY29" fmla="*/ 277063 h 625650"/>
                <a:gd name="connsiteX30" fmla="*/ 374573 w 459802"/>
                <a:gd name="connsiteY30" fmla="*/ 206490 h 625650"/>
                <a:gd name="connsiteX31" fmla="*/ 378171 w 459802"/>
                <a:gd name="connsiteY31" fmla="*/ 205837 h 625650"/>
                <a:gd name="connsiteX32" fmla="*/ 142570 w 459802"/>
                <a:gd name="connsiteY32" fmla="*/ 198768 h 625650"/>
                <a:gd name="connsiteX33" fmla="*/ 144846 w 459802"/>
                <a:gd name="connsiteY33" fmla="*/ 207910 h 625650"/>
                <a:gd name="connsiteX34" fmla="*/ 76554 w 459802"/>
                <a:gd name="connsiteY34" fmla="*/ 220316 h 625650"/>
                <a:gd name="connsiteX35" fmla="*/ 37206 w 459802"/>
                <a:gd name="connsiteY35" fmla="*/ 262104 h 625650"/>
                <a:gd name="connsiteX36" fmla="*/ 9239 w 459802"/>
                <a:gd name="connsiteY36" fmla="*/ 349599 h 625650"/>
                <a:gd name="connsiteX37" fmla="*/ 5011 w 459802"/>
                <a:gd name="connsiteY37" fmla="*/ 349926 h 625650"/>
                <a:gd name="connsiteX38" fmla="*/ 10215 w 459802"/>
                <a:gd name="connsiteY38" fmla="*/ 308790 h 625650"/>
                <a:gd name="connsiteX39" fmla="*/ 35580 w 459802"/>
                <a:gd name="connsiteY39" fmla="*/ 249045 h 625650"/>
                <a:gd name="connsiteX40" fmla="*/ 142570 w 459802"/>
                <a:gd name="connsiteY40" fmla="*/ 198768 h 625650"/>
                <a:gd name="connsiteX41" fmla="*/ 98727 w 459802"/>
                <a:gd name="connsiteY41" fmla="*/ 188691 h 625650"/>
                <a:gd name="connsiteX42" fmla="*/ 98727 w 459802"/>
                <a:gd name="connsiteY42" fmla="*/ 197875 h 625650"/>
                <a:gd name="connsiteX43" fmla="*/ 5232 w 459802"/>
                <a:gd name="connsiteY43" fmla="*/ 276268 h 625650"/>
                <a:gd name="connsiteX44" fmla="*/ 328 w 459802"/>
                <a:gd name="connsiteY44" fmla="*/ 273316 h 625650"/>
                <a:gd name="connsiteX45" fmla="*/ 98727 w 459802"/>
                <a:gd name="connsiteY45" fmla="*/ 188691 h 625650"/>
                <a:gd name="connsiteX46" fmla="*/ 385051 w 459802"/>
                <a:gd name="connsiteY46" fmla="*/ 177020 h 625650"/>
                <a:gd name="connsiteX47" fmla="*/ 404375 w 459802"/>
                <a:gd name="connsiteY47" fmla="*/ 243910 h 625650"/>
                <a:gd name="connsiteX48" fmla="*/ 432910 w 459802"/>
                <a:gd name="connsiteY48" fmla="*/ 274837 h 625650"/>
                <a:gd name="connsiteX49" fmla="*/ 459802 w 459802"/>
                <a:gd name="connsiteY49" fmla="*/ 283820 h 625650"/>
                <a:gd name="connsiteX50" fmla="*/ 459802 w 459802"/>
                <a:gd name="connsiteY50" fmla="*/ 291967 h 625650"/>
                <a:gd name="connsiteX51" fmla="*/ 432869 w 459802"/>
                <a:gd name="connsiteY51" fmla="*/ 283239 h 625650"/>
                <a:gd name="connsiteX52" fmla="*/ 402737 w 459802"/>
                <a:gd name="connsiteY52" fmla="*/ 255923 h 625650"/>
                <a:gd name="connsiteX53" fmla="*/ 381775 w 459802"/>
                <a:gd name="connsiteY53" fmla="*/ 177345 h 625650"/>
                <a:gd name="connsiteX54" fmla="*/ 385051 w 459802"/>
                <a:gd name="connsiteY54" fmla="*/ 177020 h 625650"/>
                <a:gd name="connsiteX55" fmla="*/ 350297 w 459802"/>
                <a:gd name="connsiteY55" fmla="*/ 45807 h 625650"/>
                <a:gd name="connsiteX56" fmla="*/ 408099 w 459802"/>
                <a:gd name="connsiteY56" fmla="*/ 83535 h 625650"/>
                <a:gd name="connsiteX57" fmla="*/ 452876 w 459802"/>
                <a:gd name="connsiteY57" fmla="*/ 253163 h 625650"/>
                <a:gd name="connsiteX58" fmla="*/ 459802 w 459802"/>
                <a:gd name="connsiteY58" fmla="*/ 254218 h 625650"/>
                <a:gd name="connsiteX59" fmla="*/ 459802 w 459802"/>
                <a:gd name="connsiteY59" fmla="*/ 278588 h 625650"/>
                <a:gd name="connsiteX60" fmla="*/ 456035 w 459802"/>
                <a:gd name="connsiteY60" fmla="*/ 278634 h 625650"/>
                <a:gd name="connsiteX61" fmla="*/ 406793 w 459802"/>
                <a:gd name="connsiteY61" fmla="*/ 232656 h 625650"/>
                <a:gd name="connsiteX62" fmla="*/ 334346 w 459802"/>
                <a:gd name="connsiteY62" fmla="*/ 63631 h 625650"/>
                <a:gd name="connsiteX63" fmla="*/ 257005 w 459802"/>
                <a:gd name="connsiteY63" fmla="*/ 214384 h 625650"/>
                <a:gd name="connsiteX64" fmla="*/ 166283 w 459802"/>
                <a:gd name="connsiteY64" fmla="*/ 234940 h 625650"/>
                <a:gd name="connsiteX65" fmla="*/ 64465 w 459802"/>
                <a:gd name="connsiteY65" fmla="*/ 281275 h 625650"/>
                <a:gd name="connsiteX66" fmla="*/ 44559 w 459802"/>
                <a:gd name="connsiteY66" fmla="*/ 382102 h 625650"/>
                <a:gd name="connsiteX67" fmla="*/ 103626 w 459802"/>
                <a:gd name="connsiteY67" fmla="*/ 574947 h 625650"/>
                <a:gd name="connsiteX68" fmla="*/ 298776 w 459802"/>
                <a:gd name="connsiteY68" fmla="*/ 585388 h 625650"/>
                <a:gd name="connsiteX69" fmla="*/ 399084 w 459802"/>
                <a:gd name="connsiteY69" fmla="*/ 581269 h 625650"/>
                <a:gd name="connsiteX70" fmla="*/ 459802 w 459802"/>
                <a:gd name="connsiteY70" fmla="*/ 583967 h 625650"/>
                <a:gd name="connsiteX71" fmla="*/ 459802 w 459802"/>
                <a:gd name="connsiteY71" fmla="*/ 611146 h 625650"/>
                <a:gd name="connsiteX72" fmla="*/ 373425 w 459802"/>
                <a:gd name="connsiteY72" fmla="*/ 607577 h 625650"/>
                <a:gd name="connsiteX73" fmla="*/ 246562 w 459802"/>
                <a:gd name="connsiteY73" fmla="*/ 612146 h 625650"/>
                <a:gd name="connsiteX74" fmla="*/ 80130 w 459802"/>
                <a:gd name="connsiteY74" fmla="*/ 590609 h 625650"/>
                <a:gd name="connsiteX75" fmla="*/ 15189 w 459802"/>
                <a:gd name="connsiteY75" fmla="*/ 426806 h 625650"/>
                <a:gd name="connsiteX76" fmla="*/ 53044 w 459802"/>
                <a:gd name="connsiteY76" fmla="*/ 250603 h 625650"/>
                <a:gd name="connsiteX77" fmla="*/ 221434 w 459802"/>
                <a:gd name="connsiteY77" fmla="*/ 214057 h 625650"/>
                <a:gd name="connsiteX78" fmla="*/ 244603 w 459802"/>
                <a:gd name="connsiteY78" fmla="*/ 135091 h 625650"/>
                <a:gd name="connsiteX79" fmla="*/ 280501 w 459802"/>
                <a:gd name="connsiteY79" fmla="*/ 63631 h 625650"/>
                <a:gd name="connsiteX80" fmla="*/ 350297 w 459802"/>
                <a:gd name="connsiteY80" fmla="*/ 45807 h 625650"/>
                <a:gd name="connsiteX81" fmla="*/ 345532 w 459802"/>
                <a:gd name="connsiteY81" fmla="*/ 34632 h 625650"/>
                <a:gd name="connsiteX82" fmla="*/ 424002 w 459802"/>
                <a:gd name="connsiteY82" fmla="*/ 91175 h 625650"/>
                <a:gd name="connsiteX83" fmla="*/ 420745 w 459802"/>
                <a:gd name="connsiteY83" fmla="*/ 92149 h 625650"/>
                <a:gd name="connsiteX84" fmla="*/ 344230 w 459802"/>
                <a:gd name="connsiteY84" fmla="*/ 41456 h 625650"/>
                <a:gd name="connsiteX85" fmla="*/ 247527 w 459802"/>
                <a:gd name="connsiteY85" fmla="*/ 85650 h 625650"/>
                <a:gd name="connsiteX86" fmla="*/ 241015 w 459802"/>
                <a:gd name="connsiteY86" fmla="*/ 80776 h 625650"/>
                <a:gd name="connsiteX87" fmla="*/ 345532 w 459802"/>
                <a:gd name="connsiteY87" fmla="*/ 34632 h 625650"/>
                <a:gd name="connsiteX88" fmla="*/ 342484 w 459802"/>
                <a:gd name="connsiteY88" fmla="*/ 18350 h 625650"/>
                <a:gd name="connsiteX89" fmla="*/ 416800 w 459802"/>
                <a:gd name="connsiteY89" fmla="*/ 58657 h 625650"/>
                <a:gd name="connsiteX90" fmla="*/ 414191 w 459802"/>
                <a:gd name="connsiteY90" fmla="*/ 59979 h 625650"/>
                <a:gd name="connsiteX91" fmla="*/ 264173 w 459802"/>
                <a:gd name="connsiteY91" fmla="*/ 51388 h 625650"/>
                <a:gd name="connsiteX92" fmla="*/ 258629 w 459802"/>
                <a:gd name="connsiteY92" fmla="*/ 45442 h 625650"/>
                <a:gd name="connsiteX93" fmla="*/ 342484 w 459802"/>
                <a:gd name="connsiteY93" fmla="*/ 18350 h 625650"/>
                <a:gd name="connsiteX94" fmla="*/ 340388 w 459802"/>
                <a:gd name="connsiteY94" fmla="*/ 634 h 625650"/>
                <a:gd name="connsiteX95" fmla="*/ 396634 w 459802"/>
                <a:gd name="connsiteY95" fmla="*/ 20436 h 625650"/>
                <a:gd name="connsiteX96" fmla="*/ 395651 w 459802"/>
                <a:gd name="connsiteY96" fmla="*/ 21756 h 625650"/>
                <a:gd name="connsiteX97" fmla="*/ 287254 w 459802"/>
                <a:gd name="connsiteY97" fmla="*/ 18786 h 625650"/>
                <a:gd name="connsiteX98" fmla="*/ 282669 w 459802"/>
                <a:gd name="connsiteY98" fmla="*/ 12516 h 625650"/>
                <a:gd name="connsiteX99" fmla="*/ 340388 w 459802"/>
                <a:gd name="connsiteY99" fmla="*/ 634 h 62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59802" h="625650">
                  <a:moveTo>
                    <a:pt x="342625" y="616782"/>
                  </a:moveTo>
                  <a:cubicBezTo>
                    <a:pt x="370086" y="619170"/>
                    <a:pt x="397219" y="619852"/>
                    <a:pt x="424352" y="619511"/>
                  </a:cubicBezTo>
                  <a:lnTo>
                    <a:pt x="459802" y="618326"/>
                  </a:lnTo>
                  <a:lnTo>
                    <a:pt x="459802" y="624712"/>
                  </a:lnTo>
                  <a:lnTo>
                    <a:pt x="456471" y="624457"/>
                  </a:lnTo>
                  <a:cubicBezTo>
                    <a:pt x="443640" y="624712"/>
                    <a:pt x="430727" y="625650"/>
                    <a:pt x="418141" y="625650"/>
                  </a:cubicBezTo>
                  <a:cubicBezTo>
                    <a:pt x="392642" y="625650"/>
                    <a:pt x="367144" y="624627"/>
                    <a:pt x="342299" y="619852"/>
                  </a:cubicBezTo>
                  <a:cubicBezTo>
                    <a:pt x="340010" y="619511"/>
                    <a:pt x="340664" y="616782"/>
                    <a:pt x="342625" y="616782"/>
                  </a:cubicBezTo>
                  <a:close/>
                  <a:moveTo>
                    <a:pt x="73581" y="450343"/>
                  </a:moveTo>
                  <a:cubicBezTo>
                    <a:pt x="73581" y="448702"/>
                    <a:pt x="76195" y="448702"/>
                    <a:pt x="76195" y="450343"/>
                  </a:cubicBezTo>
                  <a:cubicBezTo>
                    <a:pt x="78809" y="480522"/>
                    <a:pt x="90242" y="512670"/>
                    <a:pt x="115069" y="531367"/>
                  </a:cubicBezTo>
                  <a:cubicBezTo>
                    <a:pt x="141202" y="550721"/>
                    <a:pt x="172235" y="553017"/>
                    <a:pt x="202942" y="558922"/>
                  </a:cubicBezTo>
                  <a:cubicBezTo>
                    <a:pt x="207188" y="559907"/>
                    <a:pt x="205556" y="566467"/>
                    <a:pt x="201309" y="565483"/>
                  </a:cubicBezTo>
                  <a:cubicBezTo>
                    <a:pt x="167662" y="558594"/>
                    <a:pt x="130095" y="556298"/>
                    <a:pt x="104615" y="530055"/>
                  </a:cubicBezTo>
                  <a:cubicBezTo>
                    <a:pt x="83382" y="508077"/>
                    <a:pt x="75215" y="480522"/>
                    <a:pt x="73581" y="450343"/>
                  </a:cubicBezTo>
                  <a:close/>
                  <a:moveTo>
                    <a:pt x="55291" y="407918"/>
                  </a:moveTo>
                  <a:cubicBezTo>
                    <a:pt x="55617" y="406938"/>
                    <a:pt x="57246" y="406938"/>
                    <a:pt x="57246" y="407918"/>
                  </a:cubicBezTo>
                  <a:cubicBezTo>
                    <a:pt x="56268" y="432104"/>
                    <a:pt x="57246" y="456942"/>
                    <a:pt x="63437" y="480146"/>
                  </a:cubicBezTo>
                  <a:cubicBezTo>
                    <a:pt x="68976" y="502044"/>
                    <a:pt x="77448" y="527209"/>
                    <a:pt x="94717" y="542243"/>
                  </a:cubicBezTo>
                  <a:cubicBezTo>
                    <a:pt x="131537" y="574599"/>
                    <a:pt x="186929" y="577540"/>
                    <a:pt x="233524" y="577540"/>
                  </a:cubicBezTo>
                  <a:cubicBezTo>
                    <a:pt x="237108" y="577540"/>
                    <a:pt x="237434" y="583423"/>
                    <a:pt x="233524" y="583423"/>
                  </a:cubicBezTo>
                  <a:cubicBezTo>
                    <a:pt x="187906" y="583750"/>
                    <a:pt x="121435" y="581135"/>
                    <a:pt x="87874" y="543551"/>
                  </a:cubicBezTo>
                  <a:cubicBezTo>
                    <a:pt x="56594" y="507927"/>
                    <a:pt x="49099" y="453347"/>
                    <a:pt x="55291" y="407918"/>
                  </a:cubicBezTo>
                  <a:close/>
                  <a:moveTo>
                    <a:pt x="378171" y="205837"/>
                  </a:moveTo>
                  <a:cubicBezTo>
                    <a:pt x="383732" y="227727"/>
                    <a:pt x="389619" y="249618"/>
                    <a:pt x="402048" y="268894"/>
                  </a:cubicBezTo>
                  <a:cubicBezTo>
                    <a:pt x="409571" y="280820"/>
                    <a:pt x="419465" y="287273"/>
                    <a:pt x="430546" y="291969"/>
                  </a:cubicBezTo>
                  <a:lnTo>
                    <a:pt x="459801" y="302269"/>
                  </a:lnTo>
                  <a:lnTo>
                    <a:pt x="459801" y="310050"/>
                  </a:lnTo>
                  <a:lnTo>
                    <a:pt x="427561" y="298463"/>
                  </a:lnTo>
                  <a:cubicBezTo>
                    <a:pt x="416685" y="293889"/>
                    <a:pt x="406791" y="287845"/>
                    <a:pt x="398451" y="277063"/>
                  </a:cubicBezTo>
                  <a:cubicBezTo>
                    <a:pt x="383077" y="257133"/>
                    <a:pt x="378171" y="230668"/>
                    <a:pt x="374573" y="206490"/>
                  </a:cubicBezTo>
                  <a:cubicBezTo>
                    <a:pt x="374573" y="204531"/>
                    <a:pt x="377844" y="203877"/>
                    <a:pt x="378171" y="205837"/>
                  </a:cubicBezTo>
                  <a:close/>
                  <a:moveTo>
                    <a:pt x="142570" y="198768"/>
                  </a:moveTo>
                  <a:cubicBezTo>
                    <a:pt x="148423" y="198115"/>
                    <a:pt x="151025" y="206930"/>
                    <a:pt x="144846" y="207910"/>
                  </a:cubicBezTo>
                  <a:cubicBezTo>
                    <a:pt x="122408" y="211174"/>
                    <a:pt x="96392" y="207910"/>
                    <a:pt x="76554" y="220316"/>
                  </a:cubicBezTo>
                  <a:cubicBezTo>
                    <a:pt x="59970" y="230763"/>
                    <a:pt x="46636" y="244801"/>
                    <a:pt x="37206" y="262104"/>
                  </a:cubicBezTo>
                  <a:cubicBezTo>
                    <a:pt x="24849" y="285610"/>
                    <a:pt x="8588" y="321849"/>
                    <a:pt x="9239" y="349599"/>
                  </a:cubicBezTo>
                  <a:cubicBezTo>
                    <a:pt x="9239" y="351884"/>
                    <a:pt x="5987" y="351884"/>
                    <a:pt x="5011" y="349926"/>
                  </a:cubicBezTo>
                  <a:cubicBezTo>
                    <a:pt x="133" y="336540"/>
                    <a:pt x="5662" y="321849"/>
                    <a:pt x="10215" y="308790"/>
                  </a:cubicBezTo>
                  <a:cubicBezTo>
                    <a:pt x="17369" y="288222"/>
                    <a:pt x="23223" y="267328"/>
                    <a:pt x="35580" y="249045"/>
                  </a:cubicBezTo>
                  <a:cubicBezTo>
                    <a:pt x="64198" y="206604"/>
                    <a:pt x="95416" y="205298"/>
                    <a:pt x="142570" y="198768"/>
                  </a:cubicBezTo>
                  <a:close/>
                  <a:moveTo>
                    <a:pt x="98727" y="188691"/>
                  </a:moveTo>
                  <a:cubicBezTo>
                    <a:pt x="104938" y="188691"/>
                    <a:pt x="104284" y="197219"/>
                    <a:pt x="98727" y="197875"/>
                  </a:cubicBezTo>
                  <a:cubicBezTo>
                    <a:pt x="53614" y="203123"/>
                    <a:pt x="25827" y="238547"/>
                    <a:pt x="5232" y="276268"/>
                  </a:cubicBezTo>
                  <a:cubicBezTo>
                    <a:pt x="3598" y="279877"/>
                    <a:pt x="-1306" y="276596"/>
                    <a:pt x="328" y="273316"/>
                  </a:cubicBezTo>
                  <a:cubicBezTo>
                    <a:pt x="18962" y="234284"/>
                    <a:pt x="50345" y="188035"/>
                    <a:pt x="98727" y="188691"/>
                  </a:cubicBezTo>
                  <a:close/>
                  <a:moveTo>
                    <a:pt x="385051" y="177020"/>
                  </a:moveTo>
                  <a:cubicBezTo>
                    <a:pt x="387998" y="200075"/>
                    <a:pt x="393566" y="222804"/>
                    <a:pt x="404375" y="243910"/>
                  </a:cubicBezTo>
                  <a:cubicBezTo>
                    <a:pt x="411252" y="258034"/>
                    <a:pt x="420996" y="267856"/>
                    <a:pt x="432910" y="274837"/>
                  </a:cubicBezTo>
                  <a:lnTo>
                    <a:pt x="459802" y="283820"/>
                  </a:lnTo>
                  <a:lnTo>
                    <a:pt x="459802" y="291967"/>
                  </a:lnTo>
                  <a:lnTo>
                    <a:pt x="432869" y="283239"/>
                  </a:lnTo>
                  <a:cubicBezTo>
                    <a:pt x="421160" y="277029"/>
                    <a:pt x="411088" y="268424"/>
                    <a:pt x="402737" y="255923"/>
                  </a:cubicBezTo>
                  <a:cubicBezTo>
                    <a:pt x="387343" y="232870"/>
                    <a:pt x="383085" y="203971"/>
                    <a:pt x="381775" y="177345"/>
                  </a:cubicBezTo>
                  <a:cubicBezTo>
                    <a:pt x="381775" y="175397"/>
                    <a:pt x="384723" y="175073"/>
                    <a:pt x="385051" y="177020"/>
                  </a:cubicBezTo>
                  <a:close/>
                  <a:moveTo>
                    <a:pt x="350297" y="45807"/>
                  </a:moveTo>
                  <a:cubicBezTo>
                    <a:pt x="373588" y="48947"/>
                    <a:pt x="394882" y="61348"/>
                    <a:pt x="408099" y="83535"/>
                  </a:cubicBezTo>
                  <a:cubicBezTo>
                    <a:pt x="431228" y="122080"/>
                    <a:pt x="403887" y="230576"/>
                    <a:pt x="452876" y="253163"/>
                  </a:cubicBezTo>
                  <a:lnTo>
                    <a:pt x="459802" y="254218"/>
                  </a:lnTo>
                  <a:lnTo>
                    <a:pt x="459802" y="278588"/>
                  </a:lnTo>
                  <a:lnTo>
                    <a:pt x="456035" y="278634"/>
                  </a:lnTo>
                  <a:cubicBezTo>
                    <a:pt x="434573" y="274504"/>
                    <a:pt x="419765" y="257618"/>
                    <a:pt x="406793" y="232656"/>
                  </a:cubicBezTo>
                  <a:cubicBezTo>
                    <a:pt x="384603" y="189911"/>
                    <a:pt x="413320" y="62979"/>
                    <a:pt x="334346" y="63631"/>
                  </a:cubicBezTo>
                  <a:cubicBezTo>
                    <a:pt x="259942" y="64284"/>
                    <a:pt x="276585" y="175553"/>
                    <a:pt x="257005" y="214384"/>
                  </a:cubicBezTo>
                  <a:cubicBezTo>
                    <a:pt x="237424" y="253539"/>
                    <a:pt x="204138" y="237550"/>
                    <a:pt x="166283" y="234940"/>
                  </a:cubicBezTo>
                  <a:cubicBezTo>
                    <a:pt x="124512" y="232004"/>
                    <a:pt x="82088" y="242771"/>
                    <a:pt x="64465" y="281275"/>
                  </a:cubicBezTo>
                  <a:cubicBezTo>
                    <a:pt x="52392" y="306727"/>
                    <a:pt x="47170" y="354693"/>
                    <a:pt x="44559" y="382102"/>
                  </a:cubicBezTo>
                  <a:cubicBezTo>
                    <a:pt x="39012" y="445079"/>
                    <a:pt x="35748" y="539054"/>
                    <a:pt x="103626" y="574947"/>
                  </a:cubicBezTo>
                  <a:cubicBezTo>
                    <a:pt x="155514" y="602030"/>
                    <a:pt x="241994" y="588651"/>
                    <a:pt x="298776" y="585388"/>
                  </a:cubicBezTo>
                  <a:cubicBezTo>
                    <a:pt x="332226" y="583431"/>
                    <a:pt x="365675" y="581636"/>
                    <a:pt x="399084" y="581269"/>
                  </a:cubicBezTo>
                  <a:lnTo>
                    <a:pt x="459802" y="583967"/>
                  </a:lnTo>
                  <a:lnTo>
                    <a:pt x="459802" y="611146"/>
                  </a:lnTo>
                  <a:lnTo>
                    <a:pt x="373425" y="607577"/>
                  </a:lnTo>
                  <a:cubicBezTo>
                    <a:pt x="331165" y="608393"/>
                    <a:pt x="288822" y="610841"/>
                    <a:pt x="246562" y="612146"/>
                  </a:cubicBezTo>
                  <a:cubicBezTo>
                    <a:pt x="188148" y="614103"/>
                    <a:pt x="130386" y="621608"/>
                    <a:pt x="80130" y="590609"/>
                  </a:cubicBezTo>
                  <a:cubicBezTo>
                    <a:pt x="24326" y="556348"/>
                    <a:pt x="14536" y="483583"/>
                    <a:pt x="15189" y="426806"/>
                  </a:cubicBezTo>
                  <a:cubicBezTo>
                    <a:pt x="15841" y="369703"/>
                    <a:pt x="16494" y="299221"/>
                    <a:pt x="53044" y="250603"/>
                  </a:cubicBezTo>
                  <a:cubicBezTo>
                    <a:pt x="95142" y="195131"/>
                    <a:pt x="162693" y="219604"/>
                    <a:pt x="221434" y="214057"/>
                  </a:cubicBezTo>
                  <a:cubicBezTo>
                    <a:pt x="248846" y="211773"/>
                    <a:pt x="242319" y="154017"/>
                    <a:pt x="244603" y="135091"/>
                  </a:cubicBezTo>
                  <a:cubicBezTo>
                    <a:pt x="247541" y="109640"/>
                    <a:pt x="257657" y="79293"/>
                    <a:pt x="280501" y="63631"/>
                  </a:cubicBezTo>
                  <a:cubicBezTo>
                    <a:pt x="301713" y="48785"/>
                    <a:pt x="327004" y="42666"/>
                    <a:pt x="350297" y="45807"/>
                  </a:cubicBezTo>
                  <a:close/>
                  <a:moveTo>
                    <a:pt x="345532" y="34632"/>
                  </a:moveTo>
                  <a:cubicBezTo>
                    <a:pt x="382651" y="37881"/>
                    <a:pt x="412281" y="58354"/>
                    <a:pt x="424002" y="91175"/>
                  </a:cubicBezTo>
                  <a:cubicBezTo>
                    <a:pt x="424653" y="93124"/>
                    <a:pt x="421723" y="94099"/>
                    <a:pt x="420745" y="92149"/>
                  </a:cubicBezTo>
                  <a:cubicBezTo>
                    <a:pt x="405442" y="62253"/>
                    <a:pt x="380046" y="45356"/>
                    <a:pt x="344230" y="41456"/>
                  </a:cubicBezTo>
                  <a:cubicBezTo>
                    <a:pt x="303530" y="37232"/>
                    <a:pt x="270970" y="55104"/>
                    <a:pt x="247527" y="85650"/>
                  </a:cubicBezTo>
                  <a:cubicBezTo>
                    <a:pt x="244271" y="89875"/>
                    <a:pt x="237759" y="84676"/>
                    <a:pt x="241015" y="80776"/>
                  </a:cubicBezTo>
                  <a:cubicBezTo>
                    <a:pt x="267063" y="46980"/>
                    <a:pt x="301576" y="31058"/>
                    <a:pt x="345532" y="34632"/>
                  </a:cubicBezTo>
                  <a:close/>
                  <a:moveTo>
                    <a:pt x="342484" y="18350"/>
                  </a:moveTo>
                  <a:cubicBezTo>
                    <a:pt x="373752" y="19506"/>
                    <a:pt x="403429" y="31896"/>
                    <a:pt x="416800" y="58657"/>
                  </a:cubicBezTo>
                  <a:cubicBezTo>
                    <a:pt x="417452" y="60309"/>
                    <a:pt x="415169" y="60970"/>
                    <a:pt x="414191" y="59979"/>
                  </a:cubicBezTo>
                  <a:cubicBezTo>
                    <a:pt x="377991" y="18020"/>
                    <a:pt x="306569" y="14385"/>
                    <a:pt x="264173" y="51388"/>
                  </a:cubicBezTo>
                  <a:cubicBezTo>
                    <a:pt x="260586" y="54362"/>
                    <a:pt x="255042" y="48415"/>
                    <a:pt x="258629" y="45442"/>
                  </a:cubicBezTo>
                  <a:cubicBezTo>
                    <a:pt x="278360" y="27271"/>
                    <a:pt x="311217" y="17194"/>
                    <a:pt x="342484" y="18350"/>
                  </a:cubicBezTo>
                  <a:close/>
                  <a:moveTo>
                    <a:pt x="340388" y="634"/>
                  </a:moveTo>
                  <a:cubicBezTo>
                    <a:pt x="360201" y="2780"/>
                    <a:pt x="379768" y="10205"/>
                    <a:pt x="396634" y="20436"/>
                  </a:cubicBezTo>
                  <a:cubicBezTo>
                    <a:pt x="397289" y="21097"/>
                    <a:pt x="396306" y="22086"/>
                    <a:pt x="395651" y="21756"/>
                  </a:cubicBezTo>
                  <a:cubicBezTo>
                    <a:pt x="361265" y="7565"/>
                    <a:pt x="321640" y="-1346"/>
                    <a:pt x="287254" y="18786"/>
                  </a:cubicBezTo>
                  <a:cubicBezTo>
                    <a:pt x="282996" y="21426"/>
                    <a:pt x="278084" y="15486"/>
                    <a:pt x="282669" y="12516"/>
                  </a:cubicBezTo>
                  <a:cubicBezTo>
                    <a:pt x="300517" y="1624"/>
                    <a:pt x="320575" y="-1511"/>
                    <a:pt x="340388" y="6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DF20D6F8-B817-1241-86B2-A3812F9197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85010" y="5273927"/>
              <a:ext cx="806991" cy="1537754"/>
            </a:xfrm>
            <a:custGeom>
              <a:avLst/>
              <a:gdLst>
                <a:gd name="connsiteX0" fmla="*/ 611913 w 806991"/>
                <a:gd name="connsiteY0" fmla="*/ 1305800 h 1537754"/>
                <a:gd name="connsiteX1" fmla="*/ 700497 w 806991"/>
                <a:gd name="connsiteY1" fmla="*/ 1305800 h 1537754"/>
                <a:gd name="connsiteX2" fmla="*/ 700169 w 806991"/>
                <a:gd name="connsiteY2" fmla="*/ 1316852 h 1537754"/>
                <a:gd name="connsiteX3" fmla="*/ 611587 w 806991"/>
                <a:gd name="connsiteY3" fmla="*/ 1311493 h 1537754"/>
                <a:gd name="connsiteX4" fmla="*/ 611913 w 806991"/>
                <a:gd name="connsiteY4" fmla="*/ 1305800 h 1537754"/>
                <a:gd name="connsiteX5" fmla="*/ 699706 w 806991"/>
                <a:gd name="connsiteY5" fmla="*/ 1284398 h 1537754"/>
                <a:gd name="connsiteX6" fmla="*/ 699379 w 806991"/>
                <a:gd name="connsiteY6" fmla="*/ 1293117 h 1537754"/>
                <a:gd name="connsiteX7" fmla="*/ 625440 w 806991"/>
                <a:gd name="connsiteY7" fmla="*/ 1293117 h 1537754"/>
                <a:gd name="connsiteX8" fmla="*/ 561644 w 806991"/>
                <a:gd name="connsiteY8" fmla="*/ 1293117 h 1537754"/>
                <a:gd name="connsiteX9" fmla="*/ 561644 w 806991"/>
                <a:gd name="connsiteY9" fmla="*/ 1289380 h 1537754"/>
                <a:gd name="connsiteX10" fmla="*/ 699706 w 806991"/>
                <a:gd name="connsiteY10" fmla="*/ 1284398 h 1537754"/>
                <a:gd name="connsiteX11" fmla="*/ 560430 w 806991"/>
                <a:gd name="connsiteY11" fmla="*/ 1267900 h 1537754"/>
                <a:gd name="connsiteX12" fmla="*/ 699707 w 806991"/>
                <a:gd name="connsiteY12" fmla="*/ 1268443 h 1537754"/>
                <a:gd name="connsiteX13" fmla="*/ 700687 w 806991"/>
                <a:gd name="connsiteY13" fmla="*/ 1277463 h 1537754"/>
                <a:gd name="connsiteX14" fmla="*/ 515558 w 806991"/>
                <a:gd name="connsiteY14" fmla="*/ 1275530 h 1537754"/>
                <a:gd name="connsiteX15" fmla="*/ 514576 w 806991"/>
                <a:gd name="connsiteY15" fmla="*/ 1272631 h 1537754"/>
                <a:gd name="connsiteX16" fmla="*/ 560430 w 806991"/>
                <a:gd name="connsiteY16" fmla="*/ 1267900 h 1537754"/>
                <a:gd name="connsiteX17" fmla="*/ 433921 w 806991"/>
                <a:gd name="connsiteY17" fmla="*/ 1251595 h 1537754"/>
                <a:gd name="connsiteX18" fmla="*/ 493557 w 806991"/>
                <a:gd name="connsiteY18" fmla="*/ 1253515 h 1537754"/>
                <a:gd name="connsiteX19" fmla="*/ 557428 w 806991"/>
                <a:gd name="connsiteY19" fmla="*/ 1254155 h 1537754"/>
                <a:gd name="connsiteX20" fmla="*/ 694294 w 806991"/>
                <a:gd name="connsiteY20" fmla="*/ 1252555 h 1537754"/>
                <a:gd name="connsiteX21" fmla="*/ 693969 w 806991"/>
                <a:gd name="connsiteY21" fmla="*/ 1261196 h 1537754"/>
                <a:gd name="connsiteX22" fmla="*/ 547978 w 806991"/>
                <a:gd name="connsiteY22" fmla="*/ 1261516 h 1537754"/>
                <a:gd name="connsiteX23" fmla="*/ 433596 w 806991"/>
                <a:gd name="connsiteY23" fmla="*/ 1253515 h 1537754"/>
                <a:gd name="connsiteX24" fmla="*/ 433921 w 806991"/>
                <a:gd name="connsiteY24" fmla="*/ 1251595 h 1537754"/>
                <a:gd name="connsiteX25" fmla="*/ 759882 w 806991"/>
                <a:gd name="connsiteY25" fmla="*/ 1199762 h 1537754"/>
                <a:gd name="connsiteX26" fmla="*/ 759882 w 806991"/>
                <a:gd name="connsiteY26" fmla="*/ 1209106 h 1537754"/>
                <a:gd name="connsiteX27" fmla="*/ 258416 w 806991"/>
                <a:gd name="connsiteY27" fmla="*/ 1216447 h 1537754"/>
                <a:gd name="connsiteX28" fmla="*/ 258416 w 806991"/>
                <a:gd name="connsiteY28" fmla="*/ 1211108 h 1537754"/>
                <a:gd name="connsiteX29" fmla="*/ 759882 w 806991"/>
                <a:gd name="connsiteY29" fmla="*/ 1199762 h 1537754"/>
                <a:gd name="connsiteX30" fmla="*/ 93602 w 806991"/>
                <a:gd name="connsiteY30" fmla="*/ 1007424 h 1537754"/>
                <a:gd name="connsiteX31" fmla="*/ 96579 w 806991"/>
                <a:gd name="connsiteY31" fmla="*/ 1010349 h 1537754"/>
                <a:gd name="connsiteX32" fmla="*/ 136060 w 806991"/>
                <a:gd name="connsiteY32" fmla="*/ 1072102 h 1537754"/>
                <a:gd name="connsiteX33" fmla="*/ 206864 w 806991"/>
                <a:gd name="connsiteY33" fmla="*/ 1077303 h 1537754"/>
                <a:gd name="connsiteX34" fmla="*/ 206537 w 806991"/>
                <a:gd name="connsiteY34" fmla="*/ 1087053 h 1537754"/>
                <a:gd name="connsiteX35" fmla="*/ 115503 w 806991"/>
                <a:gd name="connsiteY35" fmla="*/ 1071452 h 1537754"/>
                <a:gd name="connsiteX36" fmla="*/ 90380 w 806991"/>
                <a:gd name="connsiteY36" fmla="*/ 1010349 h 1537754"/>
                <a:gd name="connsiteX37" fmla="*/ 93602 w 806991"/>
                <a:gd name="connsiteY37" fmla="*/ 1007424 h 1537754"/>
                <a:gd name="connsiteX38" fmla="*/ 109585 w 806991"/>
                <a:gd name="connsiteY38" fmla="*/ 946489 h 1537754"/>
                <a:gd name="connsiteX39" fmla="*/ 112192 w 806991"/>
                <a:gd name="connsiteY39" fmla="*/ 946489 h 1537754"/>
                <a:gd name="connsiteX40" fmla="*/ 129466 w 806991"/>
                <a:gd name="connsiteY40" fmla="*/ 1043848 h 1537754"/>
                <a:gd name="connsiteX41" fmla="*/ 200515 w 806991"/>
                <a:gd name="connsiteY41" fmla="*/ 1058927 h 1537754"/>
                <a:gd name="connsiteX42" fmla="*/ 257550 w 806991"/>
                <a:gd name="connsiteY42" fmla="*/ 1057944 h 1537754"/>
                <a:gd name="connsiteX43" fmla="*/ 260157 w 806991"/>
                <a:gd name="connsiteY43" fmla="*/ 1067450 h 1537754"/>
                <a:gd name="connsiteX44" fmla="*/ 176397 w 806991"/>
                <a:gd name="connsiteY44" fmla="*/ 1067778 h 1537754"/>
                <a:gd name="connsiteX45" fmla="*/ 122948 w 806991"/>
                <a:gd name="connsiteY45" fmla="*/ 1050404 h 1537754"/>
                <a:gd name="connsiteX46" fmla="*/ 109585 w 806991"/>
                <a:gd name="connsiteY46" fmla="*/ 946489 h 1537754"/>
                <a:gd name="connsiteX47" fmla="*/ 8419 w 806991"/>
                <a:gd name="connsiteY47" fmla="*/ 618914 h 1537754"/>
                <a:gd name="connsiteX48" fmla="*/ 12437 w 806991"/>
                <a:gd name="connsiteY48" fmla="*/ 757084 h 1537754"/>
                <a:gd name="connsiteX49" fmla="*/ 9424 w 806991"/>
                <a:gd name="connsiteY49" fmla="*/ 894273 h 1537754"/>
                <a:gd name="connsiteX50" fmla="*/ 25500 w 806991"/>
                <a:gd name="connsiteY50" fmla="*/ 1188250 h 1537754"/>
                <a:gd name="connsiteX51" fmla="*/ 15787 w 806991"/>
                <a:gd name="connsiteY51" fmla="*/ 1188250 h 1537754"/>
                <a:gd name="connsiteX52" fmla="*/ 10764 w 806991"/>
                <a:gd name="connsiteY52" fmla="*/ 1035382 h 1537754"/>
                <a:gd name="connsiteX53" fmla="*/ 381 w 806991"/>
                <a:gd name="connsiteY53" fmla="*/ 894273 h 1537754"/>
                <a:gd name="connsiteX54" fmla="*/ 5740 w 806991"/>
                <a:gd name="connsiteY54" fmla="*/ 619242 h 1537754"/>
                <a:gd name="connsiteX55" fmla="*/ 8419 w 806991"/>
                <a:gd name="connsiteY55" fmla="*/ 618914 h 1537754"/>
                <a:gd name="connsiteX56" fmla="*/ 364642 w 806991"/>
                <a:gd name="connsiteY56" fmla="*/ 121273 h 1537754"/>
                <a:gd name="connsiteX57" fmla="*/ 544642 w 806991"/>
                <a:gd name="connsiteY57" fmla="*/ 121926 h 1537754"/>
                <a:gd name="connsiteX58" fmla="*/ 806990 w 806991"/>
                <a:gd name="connsiteY58" fmla="*/ 124218 h 1537754"/>
                <a:gd name="connsiteX59" fmla="*/ 806990 w 806991"/>
                <a:gd name="connsiteY59" fmla="*/ 141953 h 1537754"/>
                <a:gd name="connsiteX60" fmla="*/ 525695 w 806991"/>
                <a:gd name="connsiteY60" fmla="*/ 139557 h 1537754"/>
                <a:gd name="connsiteX61" fmla="*/ 346674 w 806991"/>
                <a:gd name="connsiteY61" fmla="*/ 138903 h 1537754"/>
                <a:gd name="connsiteX62" fmla="*/ 255530 w 806991"/>
                <a:gd name="connsiteY62" fmla="*/ 142821 h 1537754"/>
                <a:gd name="connsiteX63" fmla="*/ 253243 w 806991"/>
                <a:gd name="connsiteY63" fmla="*/ 142821 h 1537754"/>
                <a:gd name="connsiteX64" fmla="*/ 247036 w 806991"/>
                <a:gd name="connsiteY64" fmla="*/ 142495 h 1537754"/>
                <a:gd name="connsiteX65" fmla="*/ 203915 w 806991"/>
                <a:gd name="connsiteY65" fmla="*/ 138250 h 1537754"/>
                <a:gd name="connsiteX66" fmla="*/ 153607 w 806991"/>
                <a:gd name="connsiteY66" fmla="*/ 150983 h 1537754"/>
                <a:gd name="connsiteX67" fmla="*/ 129106 w 806991"/>
                <a:gd name="connsiteY67" fmla="*/ 215628 h 1537754"/>
                <a:gd name="connsiteX68" fmla="*/ 132046 w 806991"/>
                <a:gd name="connsiteY68" fmla="*/ 400420 h 1537754"/>
                <a:gd name="connsiteX69" fmla="*/ 131066 w 806991"/>
                <a:gd name="connsiteY69" fmla="*/ 597946 h 1537754"/>
                <a:gd name="connsiteX70" fmla="*/ 127472 w 806991"/>
                <a:gd name="connsiteY70" fmla="*/ 801021 h 1537754"/>
                <a:gd name="connsiteX71" fmla="*/ 128126 w 806991"/>
                <a:gd name="connsiteY71" fmla="*/ 901253 h 1537754"/>
                <a:gd name="connsiteX72" fmla="*/ 135639 w 806991"/>
                <a:gd name="connsiteY72" fmla="*/ 987119 h 1537754"/>
                <a:gd name="connsiteX73" fmla="*/ 135312 w 806991"/>
                <a:gd name="connsiteY73" fmla="*/ 989405 h 1537754"/>
                <a:gd name="connsiteX74" fmla="*/ 149033 w 806991"/>
                <a:gd name="connsiteY74" fmla="*/ 1025318 h 1537754"/>
                <a:gd name="connsiteX75" fmla="*/ 211102 w 806991"/>
                <a:gd name="connsiteY75" fmla="*/ 1033807 h 1537754"/>
                <a:gd name="connsiteX76" fmla="*/ 220249 w 806991"/>
                <a:gd name="connsiteY76" fmla="*/ 1033154 h 1537754"/>
                <a:gd name="connsiteX77" fmla="*/ 542355 w 806991"/>
                <a:gd name="connsiteY77" fmla="*/ 1031522 h 1537754"/>
                <a:gd name="connsiteX78" fmla="*/ 726929 w 806991"/>
                <a:gd name="connsiteY78" fmla="*/ 1024013 h 1537754"/>
                <a:gd name="connsiteX79" fmla="*/ 806990 w 806991"/>
                <a:gd name="connsiteY79" fmla="*/ 1024118 h 1537754"/>
                <a:gd name="connsiteX80" fmla="*/ 806990 w 806991"/>
                <a:gd name="connsiteY80" fmla="*/ 1039795 h 1537754"/>
                <a:gd name="connsiteX81" fmla="*/ 735750 w 806991"/>
                <a:gd name="connsiteY81" fmla="*/ 1039357 h 1537754"/>
                <a:gd name="connsiteX82" fmla="*/ 551176 w 806991"/>
                <a:gd name="connsiteY82" fmla="*/ 1046866 h 1537754"/>
                <a:gd name="connsiteX83" fmla="*/ 322500 w 806991"/>
                <a:gd name="connsiteY83" fmla="*/ 1042296 h 1537754"/>
                <a:gd name="connsiteX84" fmla="*/ 230376 w 806991"/>
                <a:gd name="connsiteY84" fmla="*/ 1047193 h 1537754"/>
                <a:gd name="connsiteX85" fmla="*/ 157200 w 806991"/>
                <a:gd name="connsiteY85" fmla="*/ 1043928 h 1537754"/>
                <a:gd name="connsiteX86" fmla="*/ 122245 w 806991"/>
                <a:gd name="connsiteY86" fmla="*/ 989405 h 1537754"/>
                <a:gd name="connsiteX87" fmla="*/ 121592 w 806991"/>
                <a:gd name="connsiteY87" fmla="*/ 986793 h 1537754"/>
                <a:gd name="connsiteX88" fmla="*/ 113425 w 806991"/>
                <a:gd name="connsiteY88" fmla="*/ 892764 h 1537754"/>
                <a:gd name="connsiteX89" fmla="*/ 112445 w 806991"/>
                <a:gd name="connsiteY89" fmla="*/ 792206 h 1537754"/>
                <a:gd name="connsiteX90" fmla="*/ 116365 w 806991"/>
                <a:gd name="connsiteY90" fmla="*/ 589457 h 1537754"/>
                <a:gd name="connsiteX91" fmla="*/ 117998 w 806991"/>
                <a:gd name="connsiteY91" fmla="*/ 392258 h 1537754"/>
                <a:gd name="connsiteX92" fmla="*/ 117998 w 806991"/>
                <a:gd name="connsiteY92" fmla="*/ 222811 h 1537754"/>
                <a:gd name="connsiteX93" fmla="*/ 144460 w 806991"/>
                <a:gd name="connsiteY93" fmla="*/ 141842 h 1537754"/>
                <a:gd name="connsiteX94" fmla="*/ 242790 w 806991"/>
                <a:gd name="connsiteY94" fmla="*/ 128456 h 1537754"/>
                <a:gd name="connsiteX95" fmla="*/ 364642 w 806991"/>
                <a:gd name="connsiteY95" fmla="*/ 121273 h 1537754"/>
                <a:gd name="connsiteX96" fmla="*/ 253048 w 806991"/>
                <a:gd name="connsiteY96" fmla="*/ 37297 h 1537754"/>
                <a:gd name="connsiteX97" fmla="*/ 347276 w 806991"/>
                <a:gd name="connsiteY97" fmla="*/ 39419 h 1537754"/>
                <a:gd name="connsiteX98" fmla="*/ 549776 w 806991"/>
                <a:gd name="connsiteY98" fmla="*/ 42684 h 1537754"/>
                <a:gd name="connsiteX99" fmla="*/ 806991 w 806991"/>
                <a:gd name="connsiteY99" fmla="*/ 37764 h 1537754"/>
                <a:gd name="connsiteX100" fmla="*/ 806991 w 806991"/>
                <a:gd name="connsiteY100" fmla="*/ 54247 h 1537754"/>
                <a:gd name="connsiteX101" fmla="*/ 540304 w 806991"/>
                <a:gd name="connsiteY101" fmla="*/ 58683 h 1537754"/>
                <a:gd name="connsiteX102" fmla="*/ 337804 w 806991"/>
                <a:gd name="connsiteY102" fmla="*/ 55092 h 1537754"/>
                <a:gd name="connsiteX103" fmla="*/ 146082 w 806991"/>
                <a:gd name="connsiteY103" fmla="*/ 48561 h 1537754"/>
                <a:gd name="connsiteX104" fmla="*/ 76839 w 806991"/>
                <a:gd name="connsiteY104" fmla="*/ 61296 h 1537754"/>
                <a:gd name="connsiteX105" fmla="*/ 75206 w 806991"/>
                <a:gd name="connsiteY105" fmla="*/ 62275 h 1537754"/>
                <a:gd name="connsiteX106" fmla="*/ 71940 w 806991"/>
                <a:gd name="connsiteY106" fmla="*/ 65214 h 1537754"/>
                <a:gd name="connsiteX107" fmla="*/ 49730 w 806991"/>
                <a:gd name="connsiteY107" fmla="*/ 94274 h 1537754"/>
                <a:gd name="connsiteX108" fmla="*/ 42545 w 806991"/>
                <a:gd name="connsiteY108" fmla="*/ 151414 h 1537754"/>
                <a:gd name="connsiteX109" fmla="*/ 42218 w 806991"/>
                <a:gd name="connsiteY109" fmla="*/ 153373 h 1537754"/>
                <a:gd name="connsiteX110" fmla="*/ 40258 w 806991"/>
                <a:gd name="connsiteY110" fmla="*/ 358753 h 1537754"/>
                <a:gd name="connsiteX111" fmla="*/ 83045 w 806991"/>
                <a:gd name="connsiteY111" fmla="*/ 293776 h 1537754"/>
                <a:gd name="connsiteX112" fmla="*/ 88597 w 806991"/>
                <a:gd name="connsiteY112" fmla="*/ 297041 h 1537754"/>
                <a:gd name="connsiteX113" fmla="*/ 40585 w 806991"/>
                <a:gd name="connsiteY113" fmla="*/ 374752 h 1537754"/>
                <a:gd name="connsiteX114" fmla="*/ 39931 w 806991"/>
                <a:gd name="connsiteY114" fmla="*/ 375731 h 1537754"/>
                <a:gd name="connsiteX115" fmla="*/ 39278 w 806991"/>
                <a:gd name="connsiteY115" fmla="*/ 386506 h 1537754"/>
                <a:gd name="connsiteX116" fmla="*/ 38952 w 806991"/>
                <a:gd name="connsiteY116" fmla="*/ 402833 h 1537754"/>
                <a:gd name="connsiteX117" fmla="*/ 81411 w 806991"/>
                <a:gd name="connsiteY117" fmla="*/ 332305 h 1537754"/>
                <a:gd name="connsiteX118" fmla="*/ 85985 w 806991"/>
                <a:gd name="connsiteY118" fmla="*/ 334590 h 1537754"/>
                <a:gd name="connsiteX119" fmla="*/ 38625 w 806991"/>
                <a:gd name="connsiteY119" fmla="*/ 419158 h 1537754"/>
                <a:gd name="connsiteX120" fmla="*/ 37972 w 806991"/>
                <a:gd name="connsiteY120" fmla="*/ 439729 h 1537754"/>
                <a:gd name="connsiteX121" fmla="*/ 89250 w 806991"/>
                <a:gd name="connsiteY121" fmla="*/ 359079 h 1537754"/>
                <a:gd name="connsiteX122" fmla="*/ 91210 w 806991"/>
                <a:gd name="connsiteY122" fmla="*/ 360059 h 1537754"/>
                <a:gd name="connsiteX123" fmla="*/ 66061 w 806991"/>
                <a:gd name="connsiteY123" fmla="*/ 406751 h 1537754"/>
                <a:gd name="connsiteX124" fmla="*/ 37972 w 806991"/>
                <a:gd name="connsiteY124" fmla="*/ 454422 h 1537754"/>
                <a:gd name="connsiteX125" fmla="*/ 37645 w 806991"/>
                <a:gd name="connsiteY125" fmla="*/ 454422 h 1537754"/>
                <a:gd name="connsiteX126" fmla="*/ 37319 w 806991"/>
                <a:gd name="connsiteY126" fmla="*/ 493931 h 1537754"/>
                <a:gd name="connsiteX127" fmla="*/ 84678 w 806991"/>
                <a:gd name="connsiteY127" fmla="*/ 405118 h 1537754"/>
                <a:gd name="connsiteX128" fmla="*/ 87944 w 806991"/>
                <a:gd name="connsiteY128" fmla="*/ 407077 h 1537754"/>
                <a:gd name="connsiteX129" fmla="*/ 38299 w 806991"/>
                <a:gd name="connsiteY129" fmla="*/ 508950 h 1537754"/>
                <a:gd name="connsiteX130" fmla="*/ 37319 w 806991"/>
                <a:gd name="connsiteY130" fmla="*/ 509930 h 1537754"/>
                <a:gd name="connsiteX131" fmla="*/ 37319 w 806991"/>
                <a:gd name="connsiteY131" fmla="*/ 539643 h 1537754"/>
                <a:gd name="connsiteX132" fmla="*/ 86638 w 806991"/>
                <a:gd name="connsiteY132" fmla="*/ 451810 h 1537754"/>
                <a:gd name="connsiteX133" fmla="*/ 91210 w 806991"/>
                <a:gd name="connsiteY133" fmla="*/ 454749 h 1537754"/>
                <a:gd name="connsiteX134" fmla="*/ 38299 w 806991"/>
                <a:gd name="connsiteY134" fmla="*/ 555315 h 1537754"/>
                <a:gd name="connsiteX135" fmla="*/ 37319 w 806991"/>
                <a:gd name="connsiteY135" fmla="*/ 556622 h 1537754"/>
                <a:gd name="connsiteX136" fmla="*/ 37319 w 806991"/>
                <a:gd name="connsiteY136" fmla="*/ 583723 h 1537754"/>
                <a:gd name="connsiteX137" fmla="*/ 89904 w 806991"/>
                <a:gd name="connsiteY137" fmla="*/ 494910 h 1537754"/>
                <a:gd name="connsiteX138" fmla="*/ 95130 w 806991"/>
                <a:gd name="connsiteY138" fmla="*/ 497196 h 1537754"/>
                <a:gd name="connsiteX139" fmla="*/ 38952 w 806991"/>
                <a:gd name="connsiteY139" fmla="*/ 597437 h 1537754"/>
                <a:gd name="connsiteX140" fmla="*/ 37319 w 806991"/>
                <a:gd name="connsiteY140" fmla="*/ 599069 h 1537754"/>
                <a:gd name="connsiteX141" fmla="*/ 37645 w 806991"/>
                <a:gd name="connsiteY141" fmla="*/ 625518 h 1537754"/>
                <a:gd name="connsiteX142" fmla="*/ 56263 w 806991"/>
                <a:gd name="connsiteY142" fmla="*/ 591559 h 1537754"/>
                <a:gd name="connsiteX143" fmla="*/ 85331 w 806991"/>
                <a:gd name="connsiteY143" fmla="*/ 540296 h 1537754"/>
                <a:gd name="connsiteX144" fmla="*/ 91210 w 806991"/>
                <a:gd name="connsiteY144" fmla="*/ 541929 h 1537754"/>
                <a:gd name="connsiteX145" fmla="*/ 62469 w 806991"/>
                <a:gd name="connsiteY145" fmla="*/ 595477 h 1537754"/>
                <a:gd name="connsiteX146" fmla="*/ 37645 w 806991"/>
                <a:gd name="connsiteY146" fmla="*/ 642496 h 1537754"/>
                <a:gd name="connsiteX147" fmla="*/ 37645 w 806991"/>
                <a:gd name="connsiteY147" fmla="*/ 683964 h 1537754"/>
                <a:gd name="connsiteX148" fmla="*/ 85331 w 806991"/>
                <a:gd name="connsiteY148" fmla="*/ 590253 h 1537754"/>
                <a:gd name="connsiteX149" fmla="*/ 91210 w 806991"/>
                <a:gd name="connsiteY149" fmla="*/ 591559 h 1537754"/>
                <a:gd name="connsiteX150" fmla="*/ 64428 w 806991"/>
                <a:gd name="connsiteY150" fmla="*/ 646415 h 1537754"/>
                <a:gd name="connsiteX151" fmla="*/ 37645 w 806991"/>
                <a:gd name="connsiteY151" fmla="*/ 704534 h 1537754"/>
                <a:gd name="connsiteX152" fmla="*/ 36992 w 806991"/>
                <a:gd name="connsiteY152" fmla="*/ 738493 h 1537754"/>
                <a:gd name="connsiteX153" fmla="*/ 88924 w 806991"/>
                <a:gd name="connsiteY153" fmla="*/ 641843 h 1537754"/>
                <a:gd name="connsiteX154" fmla="*/ 94150 w 806991"/>
                <a:gd name="connsiteY154" fmla="*/ 643476 h 1537754"/>
                <a:gd name="connsiteX155" fmla="*/ 36666 w 806991"/>
                <a:gd name="connsiteY155" fmla="*/ 759390 h 1537754"/>
                <a:gd name="connsiteX156" fmla="*/ 36012 w 806991"/>
                <a:gd name="connsiteY156" fmla="*/ 782898 h 1537754"/>
                <a:gd name="connsiteX157" fmla="*/ 89904 w 806991"/>
                <a:gd name="connsiteY157" fmla="*/ 684617 h 1537754"/>
                <a:gd name="connsiteX158" fmla="*/ 94803 w 806991"/>
                <a:gd name="connsiteY158" fmla="*/ 687229 h 1537754"/>
                <a:gd name="connsiteX159" fmla="*/ 35686 w 806991"/>
                <a:gd name="connsiteY159" fmla="*/ 804448 h 1537754"/>
                <a:gd name="connsiteX160" fmla="*/ 34379 w 806991"/>
                <a:gd name="connsiteY160" fmla="*/ 845590 h 1537754"/>
                <a:gd name="connsiteX161" fmla="*/ 79452 w 806991"/>
                <a:gd name="connsiteY161" fmla="*/ 752206 h 1537754"/>
                <a:gd name="connsiteX162" fmla="*/ 85985 w 806991"/>
                <a:gd name="connsiteY162" fmla="*/ 754165 h 1537754"/>
                <a:gd name="connsiteX163" fmla="*/ 39278 w 806991"/>
                <a:gd name="connsiteY163" fmla="*/ 858324 h 1537754"/>
                <a:gd name="connsiteX164" fmla="*/ 34053 w 806991"/>
                <a:gd name="connsiteY164" fmla="*/ 860936 h 1537754"/>
                <a:gd name="connsiteX165" fmla="*/ 34053 w 806991"/>
                <a:gd name="connsiteY165" fmla="*/ 869425 h 1537754"/>
                <a:gd name="connsiteX166" fmla="*/ 34053 w 806991"/>
                <a:gd name="connsiteY166" fmla="*/ 906322 h 1537754"/>
                <a:gd name="connsiteX167" fmla="*/ 72267 w 806991"/>
                <a:gd name="connsiteY167" fmla="*/ 825999 h 1537754"/>
                <a:gd name="connsiteX168" fmla="*/ 76839 w 806991"/>
                <a:gd name="connsiteY168" fmla="*/ 828938 h 1537754"/>
                <a:gd name="connsiteX169" fmla="*/ 37972 w 806991"/>
                <a:gd name="connsiteY169" fmla="*/ 919710 h 1537754"/>
                <a:gd name="connsiteX170" fmla="*/ 34379 w 806991"/>
                <a:gd name="connsiteY170" fmla="*/ 921995 h 1537754"/>
                <a:gd name="connsiteX171" fmla="*/ 42872 w 806991"/>
                <a:gd name="connsiteY171" fmla="*/ 1107130 h 1537754"/>
                <a:gd name="connsiteX172" fmla="*/ 42545 w 806991"/>
                <a:gd name="connsiteY172" fmla="*/ 1108763 h 1537754"/>
                <a:gd name="connsiteX173" fmla="*/ 42545 w 806991"/>
                <a:gd name="connsiteY173" fmla="*/ 1131619 h 1537754"/>
                <a:gd name="connsiteX174" fmla="*/ 43851 w 806991"/>
                <a:gd name="connsiteY174" fmla="*/ 1152189 h 1537754"/>
                <a:gd name="connsiteX175" fmla="*/ 50383 w 806991"/>
                <a:gd name="connsiteY175" fmla="*/ 1187453 h 1537754"/>
                <a:gd name="connsiteX176" fmla="*/ 138243 w 806991"/>
                <a:gd name="connsiteY176" fmla="*/ 1231207 h 1537754"/>
                <a:gd name="connsiteX177" fmla="*/ 293711 w 806991"/>
                <a:gd name="connsiteY177" fmla="*/ 1225003 h 1537754"/>
                <a:gd name="connsiteX178" fmla="*/ 322779 w 806991"/>
                <a:gd name="connsiteY178" fmla="*/ 1225003 h 1537754"/>
                <a:gd name="connsiteX179" fmla="*/ 515808 w 806991"/>
                <a:gd name="connsiteY179" fmla="*/ 1230554 h 1537754"/>
                <a:gd name="connsiteX180" fmla="*/ 715696 w 806991"/>
                <a:gd name="connsiteY180" fmla="*/ 1228268 h 1537754"/>
                <a:gd name="connsiteX181" fmla="*/ 806991 w 806991"/>
                <a:gd name="connsiteY181" fmla="*/ 1222893 h 1537754"/>
                <a:gd name="connsiteX182" fmla="*/ 806991 w 806991"/>
                <a:gd name="connsiteY182" fmla="*/ 1238673 h 1537754"/>
                <a:gd name="connsiteX183" fmla="*/ 724515 w 806991"/>
                <a:gd name="connsiteY183" fmla="*/ 1242961 h 1537754"/>
                <a:gd name="connsiteX184" fmla="*/ 724515 w 806991"/>
                <a:gd name="connsiteY184" fmla="*/ 1243288 h 1537754"/>
                <a:gd name="connsiteX185" fmla="*/ 704591 w 806991"/>
                <a:gd name="connsiteY185" fmla="*/ 1429076 h 1537754"/>
                <a:gd name="connsiteX186" fmla="*/ 600075 w 806991"/>
                <a:gd name="connsiteY186" fmla="*/ 1496338 h 1537754"/>
                <a:gd name="connsiteX187" fmla="*/ 592889 w 806991"/>
                <a:gd name="connsiteY187" fmla="*/ 1500909 h 1537754"/>
                <a:gd name="connsiteX188" fmla="*/ 610200 w 806991"/>
                <a:gd name="connsiteY188" fmla="*/ 1522459 h 1537754"/>
                <a:gd name="connsiteX189" fmla="*/ 650047 w 806991"/>
                <a:gd name="connsiteY189" fmla="*/ 1523766 h 1537754"/>
                <a:gd name="connsiteX190" fmla="*/ 722228 w 806991"/>
                <a:gd name="connsiteY190" fmla="*/ 1519848 h 1537754"/>
                <a:gd name="connsiteX191" fmla="*/ 806991 w 806991"/>
                <a:gd name="connsiteY191" fmla="*/ 1518522 h 1537754"/>
                <a:gd name="connsiteX192" fmla="*/ 806991 w 806991"/>
                <a:gd name="connsiteY192" fmla="*/ 1532549 h 1537754"/>
                <a:gd name="connsiteX193" fmla="*/ 741498 w 806991"/>
                <a:gd name="connsiteY193" fmla="*/ 1533561 h 1537754"/>
                <a:gd name="connsiteX194" fmla="*/ 624897 w 806991"/>
                <a:gd name="connsiteY194" fmla="*/ 1537153 h 1537754"/>
                <a:gd name="connsiteX195" fmla="*/ 574925 w 806991"/>
                <a:gd name="connsiteY195" fmla="*/ 1508093 h 1537754"/>
                <a:gd name="connsiteX196" fmla="*/ 610853 w 806991"/>
                <a:gd name="connsiteY196" fmla="*/ 1481645 h 1537754"/>
                <a:gd name="connsiteX197" fmla="*/ 705244 w 806991"/>
                <a:gd name="connsiteY197" fmla="*/ 1390220 h 1537754"/>
                <a:gd name="connsiteX198" fmla="*/ 711123 w 806991"/>
                <a:gd name="connsiteY198" fmla="*/ 1243614 h 1537754"/>
                <a:gd name="connsiteX199" fmla="*/ 706224 w 806991"/>
                <a:gd name="connsiteY199" fmla="*/ 1243941 h 1537754"/>
                <a:gd name="connsiteX200" fmla="*/ 506336 w 806991"/>
                <a:gd name="connsiteY200" fmla="*/ 1245899 h 1537754"/>
                <a:gd name="connsiteX201" fmla="*/ 313961 w 806991"/>
                <a:gd name="connsiteY201" fmla="*/ 1240023 h 1537754"/>
                <a:gd name="connsiteX202" fmla="*/ 245698 w 806991"/>
                <a:gd name="connsiteY202" fmla="*/ 1241655 h 1537754"/>
                <a:gd name="connsiteX203" fmla="*/ 188215 w 806991"/>
                <a:gd name="connsiteY203" fmla="*/ 1246226 h 1537754"/>
                <a:gd name="connsiteX204" fmla="*/ 82065 w 806991"/>
                <a:gd name="connsiteY204" fmla="*/ 1241655 h 1537754"/>
                <a:gd name="connsiteX205" fmla="*/ 27847 w 806991"/>
                <a:gd name="connsiteY205" fmla="*/ 1096682 h 1537754"/>
                <a:gd name="connsiteX206" fmla="*/ 18702 w 806991"/>
                <a:gd name="connsiteY206" fmla="*/ 860936 h 1537754"/>
                <a:gd name="connsiteX207" fmla="*/ 20989 w 806991"/>
                <a:gd name="connsiteY207" fmla="*/ 620293 h 1537754"/>
                <a:gd name="connsiteX208" fmla="*/ 32747 w 806991"/>
                <a:gd name="connsiteY208" fmla="*/ 139007 h 1537754"/>
                <a:gd name="connsiteX209" fmla="*/ 32747 w 806991"/>
                <a:gd name="connsiteY209" fmla="*/ 135088 h 1537754"/>
                <a:gd name="connsiteX210" fmla="*/ 36992 w 806991"/>
                <a:gd name="connsiteY210" fmla="*/ 102110 h 1537754"/>
                <a:gd name="connsiteX211" fmla="*/ 67041 w 806991"/>
                <a:gd name="connsiteY211" fmla="*/ 56398 h 1537754"/>
                <a:gd name="connsiteX212" fmla="*/ 70307 w 806991"/>
                <a:gd name="connsiteY212" fmla="*/ 54765 h 1537754"/>
                <a:gd name="connsiteX213" fmla="*/ 157840 w 806991"/>
                <a:gd name="connsiteY213" fmla="*/ 39092 h 1537754"/>
                <a:gd name="connsiteX214" fmla="*/ 158819 w 806991"/>
                <a:gd name="connsiteY214" fmla="*/ 39092 h 1537754"/>
                <a:gd name="connsiteX215" fmla="*/ 253048 w 806991"/>
                <a:gd name="connsiteY215" fmla="*/ 37297 h 1537754"/>
                <a:gd name="connsiteX216" fmla="*/ 156824 w 806991"/>
                <a:gd name="connsiteY216" fmla="*/ 19179 h 1537754"/>
                <a:gd name="connsiteX217" fmla="*/ 335551 w 806991"/>
                <a:gd name="connsiteY217" fmla="*/ 20866 h 1537754"/>
                <a:gd name="connsiteX218" fmla="*/ 518525 w 806991"/>
                <a:gd name="connsiteY218" fmla="*/ 23904 h 1537754"/>
                <a:gd name="connsiteX219" fmla="*/ 699213 w 806991"/>
                <a:gd name="connsiteY219" fmla="*/ 23904 h 1537754"/>
                <a:gd name="connsiteX220" fmla="*/ 784492 w 806991"/>
                <a:gd name="connsiteY220" fmla="*/ 22892 h 1537754"/>
                <a:gd name="connsiteX221" fmla="*/ 806990 w 806991"/>
                <a:gd name="connsiteY221" fmla="*/ 22648 h 1537754"/>
                <a:gd name="connsiteX222" fmla="*/ 806990 w 806991"/>
                <a:gd name="connsiteY222" fmla="*/ 31499 h 1537754"/>
                <a:gd name="connsiteX223" fmla="*/ 784165 w 806991"/>
                <a:gd name="connsiteY223" fmla="*/ 31668 h 1537754"/>
                <a:gd name="connsiteX224" fmla="*/ 699213 w 806991"/>
                <a:gd name="connsiteY224" fmla="*/ 32343 h 1537754"/>
                <a:gd name="connsiteX225" fmla="*/ 508396 w 806991"/>
                <a:gd name="connsiteY225" fmla="*/ 32006 h 1537754"/>
                <a:gd name="connsiteX226" fmla="*/ 314640 w 806991"/>
                <a:gd name="connsiteY226" fmla="*/ 29642 h 1537754"/>
                <a:gd name="connsiteX227" fmla="*/ 155517 w 806991"/>
                <a:gd name="connsiteY227" fmla="*/ 23229 h 1537754"/>
                <a:gd name="connsiteX228" fmla="*/ 156824 w 806991"/>
                <a:gd name="connsiteY228" fmla="*/ 19179 h 1537754"/>
                <a:gd name="connsiteX229" fmla="*/ 406149 w 806991"/>
                <a:gd name="connsiteY229" fmla="*/ 157 h 1537754"/>
                <a:gd name="connsiteX230" fmla="*/ 535920 w 806991"/>
                <a:gd name="connsiteY230" fmla="*/ 2442 h 1537754"/>
                <a:gd name="connsiteX231" fmla="*/ 796525 w 806991"/>
                <a:gd name="connsiteY231" fmla="*/ 2774 h 1537754"/>
                <a:gd name="connsiteX232" fmla="*/ 796198 w 806991"/>
                <a:gd name="connsiteY232" fmla="*/ 12079 h 1537754"/>
                <a:gd name="connsiteX233" fmla="*/ 535920 w 806991"/>
                <a:gd name="connsiteY233" fmla="*/ 11082 h 1537754"/>
                <a:gd name="connsiteX234" fmla="*/ 276623 w 806991"/>
                <a:gd name="connsiteY234" fmla="*/ 7094 h 1537754"/>
                <a:gd name="connsiteX235" fmla="*/ 276623 w 806991"/>
                <a:gd name="connsiteY235" fmla="*/ 5100 h 1537754"/>
                <a:gd name="connsiteX236" fmla="*/ 406149 w 806991"/>
                <a:gd name="connsiteY236" fmla="*/ 157 h 153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</a:cxnLst>
              <a:rect l="l" t="t" r="r" b="b"/>
              <a:pathLst>
                <a:path w="806991" h="1537754">
                  <a:moveTo>
                    <a:pt x="611913" y="1305800"/>
                  </a:moveTo>
                  <a:cubicBezTo>
                    <a:pt x="641332" y="1303120"/>
                    <a:pt x="670751" y="1304795"/>
                    <a:pt x="700497" y="1305800"/>
                  </a:cubicBezTo>
                  <a:cubicBezTo>
                    <a:pt x="707034" y="1306469"/>
                    <a:pt x="706707" y="1317187"/>
                    <a:pt x="700169" y="1316852"/>
                  </a:cubicBezTo>
                  <a:cubicBezTo>
                    <a:pt x="670751" y="1313838"/>
                    <a:pt x="641332" y="1310488"/>
                    <a:pt x="611587" y="1311493"/>
                  </a:cubicBezTo>
                  <a:cubicBezTo>
                    <a:pt x="607991" y="1311493"/>
                    <a:pt x="608318" y="1306135"/>
                    <a:pt x="611913" y="1305800"/>
                  </a:cubicBezTo>
                  <a:close/>
                  <a:moveTo>
                    <a:pt x="699706" y="1284398"/>
                  </a:moveTo>
                  <a:cubicBezTo>
                    <a:pt x="705595" y="1284398"/>
                    <a:pt x="705595" y="1293117"/>
                    <a:pt x="699379" y="1293117"/>
                  </a:cubicBezTo>
                  <a:cubicBezTo>
                    <a:pt x="674842" y="1294051"/>
                    <a:pt x="649978" y="1293740"/>
                    <a:pt x="625440" y="1293117"/>
                  </a:cubicBezTo>
                  <a:cubicBezTo>
                    <a:pt x="603848" y="1292494"/>
                    <a:pt x="582910" y="1295608"/>
                    <a:pt x="561644" y="1293117"/>
                  </a:cubicBezTo>
                  <a:cubicBezTo>
                    <a:pt x="559354" y="1292805"/>
                    <a:pt x="559026" y="1289380"/>
                    <a:pt x="561644" y="1289380"/>
                  </a:cubicBezTo>
                  <a:cubicBezTo>
                    <a:pt x="607446" y="1289691"/>
                    <a:pt x="653577" y="1284398"/>
                    <a:pt x="699706" y="1284398"/>
                  </a:cubicBezTo>
                  <a:close/>
                  <a:moveTo>
                    <a:pt x="560430" y="1267900"/>
                  </a:moveTo>
                  <a:cubicBezTo>
                    <a:pt x="606672" y="1266269"/>
                    <a:pt x="653833" y="1272067"/>
                    <a:pt x="699707" y="1268443"/>
                  </a:cubicBezTo>
                  <a:cubicBezTo>
                    <a:pt x="704613" y="1268121"/>
                    <a:pt x="705594" y="1276497"/>
                    <a:pt x="700687" y="1277463"/>
                  </a:cubicBezTo>
                  <a:cubicBezTo>
                    <a:pt x="639850" y="1285516"/>
                    <a:pt x="576069" y="1265544"/>
                    <a:pt x="515558" y="1275530"/>
                  </a:cubicBezTo>
                  <a:cubicBezTo>
                    <a:pt x="513595" y="1275852"/>
                    <a:pt x="512941" y="1273276"/>
                    <a:pt x="514576" y="1272631"/>
                  </a:cubicBezTo>
                  <a:cubicBezTo>
                    <a:pt x="529704" y="1269812"/>
                    <a:pt x="545016" y="1268443"/>
                    <a:pt x="560430" y="1267900"/>
                  </a:cubicBezTo>
                  <a:close/>
                  <a:moveTo>
                    <a:pt x="433921" y="1251595"/>
                  </a:moveTo>
                  <a:cubicBezTo>
                    <a:pt x="453800" y="1256715"/>
                    <a:pt x="473352" y="1253515"/>
                    <a:pt x="493557" y="1253515"/>
                  </a:cubicBezTo>
                  <a:cubicBezTo>
                    <a:pt x="514739" y="1253515"/>
                    <a:pt x="536246" y="1254155"/>
                    <a:pt x="557428" y="1254155"/>
                  </a:cubicBezTo>
                  <a:cubicBezTo>
                    <a:pt x="603050" y="1254475"/>
                    <a:pt x="648672" y="1253195"/>
                    <a:pt x="694294" y="1252555"/>
                  </a:cubicBezTo>
                  <a:cubicBezTo>
                    <a:pt x="699835" y="1252555"/>
                    <a:pt x="699835" y="1261196"/>
                    <a:pt x="693969" y="1261196"/>
                  </a:cubicBezTo>
                  <a:cubicBezTo>
                    <a:pt x="645414" y="1261196"/>
                    <a:pt x="596533" y="1262796"/>
                    <a:pt x="547978" y="1261516"/>
                  </a:cubicBezTo>
                  <a:cubicBezTo>
                    <a:pt x="511153" y="1260876"/>
                    <a:pt x="468790" y="1265356"/>
                    <a:pt x="433596" y="1253515"/>
                  </a:cubicBezTo>
                  <a:cubicBezTo>
                    <a:pt x="432292" y="1253195"/>
                    <a:pt x="432944" y="1251275"/>
                    <a:pt x="433921" y="1251595"/>
                  </a:cubicBezTo>
                  <a:close/>
                  <a:moveTo>
                    <a:pt x="759882" y="1199762"/>
                  </a:moveTo>
                  <a:cubicBezTo>
                    <a:pt x="766082" y="1199428"/>
                    <a:pt x="765755" y="1209106"/>
                    <a:pt x="759882" y="1209106"/>
                  </a:cubicBezTo>
                  <a:cubicBezTo>
                    <a:pt x="593162" y="1212109"/>
                    <a:pt x="424810" y="1226458"/>
                    <a:pt x="258416" y="1216447"/>
                  </a:cubicBezTo>
                  <a:cubicBezTo>
                    <a:pt x="255153" y="1216113"/>
                    <a:pt x="255153" y="1211442"/>
                    <a:pt x="258416" y="1211108"/>
                  </a:cubicBezTo>
                  <a:cubicBezTo>
                    <a:pt x="425789" y="1208772"/>
                    <a:pt x="592835" y="1202766"/>
                    <a:pt x="759882" y="1199762"/>
                  </a:cubicBezTo>
                  <a:close/>
                  <a:moveTo>
                    <a:pt x="93602" y="1007424"/>
                  </a:moveTo>
                  <a:cubicBezTo>
                    <a:pt x="95111" y="1007424"/>
                    <a:pt x="96579" y="1008399"/>
                    <a:pt x="96579" y="1010349"/>
                  </a:cubicBezTo>
                  <a:cubicBezTo>
                    <a:pt x="94622" y="1036351"/>
                    <a:pt x="110609" y="1063977"/>
                    <a:pt x="136060" y="1072102"/>
                  </a:cubicBezTo>
                  <a:cubicBezTo>
                    <a:pt x="159226" y="1079252"/>
                    <a:pt x="182718" y="1077627"/>
                    <a:pt x="206864" y="1077303"/>
                  </a:cubicBezTo>
                  <a:cubicBezTo>
                    <a:pt x="213063" y="1077303"/>
                    <a:pt x="212737" y="1087053"/>
                    <a:pt x="206537" y="1087053"/>
                  </a:cubicBezTo>
                  <a:cubicBezTo>
                    <a:pt x="175214" y="1087053"/>
                    <a:pt x="142912" y="1089653"/>
                    <a:pt x="115503" y="1071452"/>
                  </a:cubicBezTo>
                  <a:cubicBezTo>
                    <a:pt x="96905" y="1059102"/>
                    <a:pt x="88095" y="1031800"/>
                    <a:pt x="90380" y="1010349"/>
                  </a:cubicBezTo>
                  <a:cubicBezTo>
                    <a:pt x="90543" y="1008399"/>
                    <a:pt x="92092" y="1007424"/>
                    <a:pt x="93602" y="1007424"/>
                  </a:cubicBezTo>
                  <a:close/>
                  <a:moveTo>
                    <a:pt x="109585" y="946489"/>
                  </a:moveTo>
                  <a:cubicBezTo>
                    <a:pt x="109911" y="944522"/>
                    <a:pt x="112192" y="944522"/>
                    <a:pt x="112192" y="946489"/>
                  </a:cubicBezTo>
                  <a:cubicBezTo>
                    <a:pt x="115126" y="974353"/>
                    <a:pt x="105023" y="1023524"/>
                    <a:pt x="129466" y="1043848"/>
                  </a:cubicBezTo>
                  <a:cubicBezTo>
                    <a:pt x="149672" y="1060566"/>
                    <a:pt x="176397" y="1057616"/>
                    <a:pt x="200515" y="1058927"/>
                  </a:cubicBezTo>
                  <a:cubicBezTo>
                    <a:pt x="219744" y="1059911"/>
                    <a:pt x="238647" y="1061549"/>
                    <a:pt x="257550" y="1057944"/>
                  </a:cubicBezTo>
                  <a:cubicBezTo>
                    <a:pt x="263742" y="1056961"/>
                    <a:pt x="266350" y="1066467"/>
                    <a:pt x="260157" y="1067450"/>
                  </a:cubicBezTo>
                  <a:cubicBezTo>
                    <a:pt x="232780" y="1072367"/>
                    <a:pt x="204100" y="1069417"/>
                    <a:pt x="176397" y="1067778"/>
                  </a:cubicBezTo>
                  <a:cubicBezTo>
                    <a:pt x="158798" y="1066795"/>
                    <a:pt x="135658" y="1065155"/>
                    <a:pt x="122948" y="1050404"/>
                  </a:cubicBezTo>
                  <a:cubicBezTo>
                    <a:pt x="98178" y="1022540"/>
                    <a:pt x="105348" y="980253"/>
                    <a:pt x="109585" y="946489"/>
                  </a:cubicBezTo>
                  <a:close/>
                  <a:moveTo>
                    <a:pt x="8419" y="618914"/>
                  </a:moveTo>
                  <a:cubicBezTo>
                    <a:pt x="21481" y="663991"/>
                    <a:pt x="14782" y="711028"/>
                    <a:pt x="12437" y="757084"/>
                  </a:cubicBezTo>
                  <a:cubicBezTo>
                    <a:pt x="10428" y="802487"/>
                    <a:pt x="7414" y="848870"/>
                    <a:pt x="9424" y="894273"/>
                  </a:cubicBezTo>
                  <a:cubicBezTo>
                    <a:pt x="15117" y="992592"/>
                    <a:pt x="22485" y="1089931"/>
                    <a:pt x="25500" y="1188250"/>
                  </a:cubicBezTo>
                  <a:cubicBezTo>
                    <a:pt x="25835" y="1194783"/>
                    <a:pt x="15787" y="1194456"/>
                    <a:pt x="15787" y="1188250"/>
                  </a:cubicBezTo>
                  <a:cubicBezTo>
                    <a:pt x="14448" y="1137294"/>
                    <a:pt x="13443" y="1086338"/>
                    <a:pt x="10764" y="1035382"/>
                  </a:cubicBezTo>
                  <a:cubicBezTo>
                    <a:pt x="8419" y="988020"/>
                    <a:pt x="2056" y="940983"/>
                    <a:pt x="381" y="894273"/>
                  </a:cubicBezTo>
                  <a:cubicBezTo>
                    <a:pt x="-2634" y="802487"/>
                    <a:pt x="13443" y="710701"/>
                    <a:pt x="5740" y="619242"/>
                  </a:cubicBezTo>
                  <a:cubicBezTo>
                    <a:pt x="5740" y="617608"/>
                    <a:pt x="8084" y="617608"/>
                    <a:pt x="8419" y="618914"/>
                  </a:cubicBezTo>
                  <a:close/>
                  <a:moveTo>
                    <a:pt x="364642" y="121273"/>
                  </a:moveTo>
                  <a:cubicBezTo>
                    <a:pt x="424751" y="120947"/>
                    <a:pt x="484860" y="121600"/>
                    <a:pt x="544642" y="121926"/>
                  </a:cubicBezTo>
                  <a:lnTo>
                    <a:pt x="806990" y="124218"/>
                  </a:lnTo>
                  <a:lnTo>
                    <a:pt x="806990" y="141953"/>
                  </a:lnTo>
                  <a:lnTo>
                    <a:pt x="525695" y="139557"/>
                  </a:lnTo>
                  <a:cubicBezTo>
                    <a:pt x="466239" y="139557"/>
                    <a:pt x="406456" y="138250"/>
                    <a:pt x="346674" y="138903"/>
                  </a:cubicBezTo>
                  <a:cubicBezTo>
                    <a:pt x="316947" y="138903"/>
                    <a:pt x="285912" y="142495"/>
                    <a:pt x="255530" y="142821"/>
                  </a:cubicBezTo>
                  <a:cubicBezTo>
                    <a:pt x="254877" y="142821"/>
                    <a:pt x="253897" y="142821"/>
                    <a:pt x="253243" y="142821"/>
                  </a:cubicBezTo>
                  <a:cubicBezTo>
                    <a:pt x="251284" y="142821"/>
                    <a:pt x="248997" y="142821"/>
                    <a:pt x="247036" y="142495"/>
                  </a:cubicBezTo>
                  <a:cubicBezTo>
                    <a:pt x="232336" y="142495"/>
                    <a:pt x="217962" y="141189"/>
                    <a:pt x="203915" y="138250"/>
                  </a:cubicBezTo>
                  <a:cubicBezTo>
                    <a:pt x="184968" y="136945"/>
                    <a:pt x="166674" y="138903"/>
                    <a:pt x="153607" y="150983"/>
                  </a:cubicBezTo>
                  <a:cubicBezTo>
                    <a:pt x="133025" y="169920"/>
                    <a:pt x="129759" y="191795"/>
                    <a:pt x="129106" y="215628"/>
                  </a:cubicBezTo>
                  <a:cubicBezTo>
                    <a:pt x="135312" y="277008"/>
                    <a:pt x="136292" y="339040"/>
                    <a:pt x="132046" y="400420"/>
                  </a:cubicBezTo>
                  <a:cubicBezTo>
                    <a:pt x="127145" y="466044"/>
                    <a:pt x="130412" y="532321"/>
                    <a:pt x="131066" y="597946"/>
                  </a:cubicBezTo>
                  <a:cubicBezTo>
                    <a:pt x="131393" y="665529"/>
                    <a:pt x="129106" y="733112"/>
                    <a:pt x="127472" y="801021"/>
                  </a:cubicBezTo>
                  <a:cubicBezTo>
                    <a:pt x="126492" y="834323"/>
                    <a:pt x="126819" y="867625"/>
                    <a:pt x="128126" y="901253"/>
                  </a:cubicBezTo>
                  <a:cubicBezTo>
                    <a:pt x="129106" y="929984"/>
                    <a:pt x="135639" y="958388"/>
                    <a:pt x="135639" y="987119"/>
                  </a:cubicBezTo>
                  <a:cubicBezTo>
                    <a:pt x="135639" y="988098"/>
                    <a:pt x="135639" y="988752"/>
                    <a:pt x="135312" y="989405"/>
                  </a:cubicBezTo>
                  <a:cubicBezTo>
                    <a:pt x="136292" y="1003117"/>
                    <a:pt x="135312" y="1018135"/>
                    <a:pt x="149033" y="1025318"/>
                  </a:cubicBezTo>
                  <a:cubicBezTo>
                    <a:pt x="168634" y="1036418"/>
                    <a:pt x="189214" y="1034460"/>
                    <a:pt x="211102" y="1033807"/>
                  </a:cubicBezTo>
                  <a:cubicBezTo>
                    <a:pt x="214042" y="1033480"/>
                    <a:pt x="216982" y="1033154"/>
                    <a:pt x="220249" y="1033154"/>
                  </a:cubicBezTo>
                  <a:cubicBezTo>
                    <a:pt x="325440" y="1013891"/>
                    <a:pt x="436185" y="1033807"/>
                    <a:pt x="542355" y="1031522"/>
                  </a:cubicBezTo>
                  <a:cubicBezTo>
                    <a:pt x="603771" y="1029889"/>
                    <a:pt x="665513" y="1025645"/>
                    <a:pt x="726929" y="1024013"/>
                  </a:cubicBezTo>
                  <a:lnTo>
                    <a:pt x="806990" y="1024118"/>
                  </a:lnTo>
                  <a:lnTo>
                    <a:pt x="806990" y="1039795"/>
                  </a:lnTo>
                  <a:lnTo>
                    <a:pt x="735750" y="1039357"/>
                  </a:lnTo>
                  <a:cubicBezTo>
                    <a:pt x="674334" y="1041316"/>
                    <a:pt x="612918" y="1045234"/>
                    <a:pt x="551176" y="1046866"/>
                  </a:cubicBezTo>
                  <a:cubicBezTo>
                    <a:pt x="474733" y="1048498"/>
                    <a:pt x="398617" y="1042622"/>
                    <a:pt x="322500" y="1042296"/>
                  </a:cubicBezTo>
                  <a:cubicBezTo>
                    <a:pt x="292119" y="1044908"/>
                    <a:pt x="260758" y="1045560"/>
                    <a:pt x="230376" y="1047193"/>
                  </a:cubicBezTo>
                  <a:cubicBezTo>
                    <a:pt x="206201" y="1048173"/>
                    <a:pt x="180394" y="1051763"/>
                    <a:pt x="157200" y="1043928"/>
                  </a:cubicBezTo>
                  <a:cubicBezTo>
                    <a:pt x="127472" y="1034460"/>
                    <a:pt x="117345" y="1014871"/>
                    <a:pt x="122245" y="989405"/>
                  </a:cubicBezTo>
                  <a:cubicBezTo>
                    <a:pt x="121592" y="988752"/>
                    <a:pt x="121592" y="987773"/>
                    <a:pt x="121592" y="986793"/>
                  </a:cubicBezTo>
                  <a:cubicBezTo>
                    <a:pt x="124859" y="956103"/>
                    <a:pt x="115385" y="923454"/>
                    <a:pt x="113425" y="892764"/>
                  </a:cubicBezTo>
                  <a:cubicBezTo>
                    <a:pt x="111138" y="859463"/>
                    <a:pt x="111464" y="825834"/>
                    <a:pt x="112445" y="792206"/>
                  </a:cubicBezTo>
                  <a:cubicBezTo>
                    <a:pt x="115058" y="724623"/>
                    <a:pt x="116365" y="657040"/>
                    <a:pt x="116365" y="589457"/>
                  </a:cubicBezTo>
                  <a:cubicBezTo>
                    <a:pt x="115712" y="523832"/>
                    <a:pt x="111464" y="457556"/>
                    <a:pt x="117998" y="392258"/>
                  </a:cubicBezTo>
                  <a:cubicBezTo>
                    <a:pt x="123225" y="335775"/>
                    <a:pt x="115712" y="279293"/>
                    <a:pt x="117998" y="222811"/>
                  </a:cubicBezTo>
                  <a:cubicBezTo>
                    <a:pt x="114731" y="193427"/>
                    <a:pt x="119958" y="160452"/>
                    <a:pt x="144460" y="141842"/>
                  </a:cubicBezTo>
                  <a:cubicBezTo>
                    <a:pt x="173860" y="119315"/>
                    <a:pt x="208162" y="123885"/>
                    <a:pt x="242790" y="128456"/>
                  </a:cubicBezTo>
                  <a:cubicBezTo>
                    <a:pt x="283298" y="127476"/>
                    <a:pt x="324460" y="121600"/>
                    <a:pt x="364642" y="121273"/>
                  </a:cubicBezTo>
                  <a:close/>
                  <a:moveTo>
                    <a:pt x="253048" y="37297"/>
                  </a:moveTo>
                  <a:cubicBezTo>
                    <a:pt x="284484" y="37786"/>
                    <a:pt x="315921" y="38929"/>
                    <a:pt x="347276" y="39419"/>
                  </a:cubicBezTo>
                  <a:cubicBezTo>
                    <a:pt x="414884" y="40724"/>
                    <a:pt x="482167" y="42031"/>
                    <a:pt x="549776" y="42684"/>
                  </a:cubicBezTo>
                  <a:lnTo>
                    <a:pt x="806991" y="37764"/>
                  </a:lnTo>
                  <a:lnTo>
                    <a:pt x="806991" y="54247"/>
                  </a:lnTo>
                  <a:lnTo>
                    <a:pt x="540304" y="58683"/>
                  </a:lnTo>
                  <a:cubicBezTo>
                    <a:pt x="472695" y="58030"/>
                    <a:pt x="405086" y="56724"/>
                    <a:pt x="337804" y="55092"/>
                  </a:cubicBezTo>
                  <a:cubicBezTo>
                    <a:pt x="274114" y="54112"/>
                    <a:pt x="209771" y="55418"/>
                    <a:pt x="146082" y="48561"/>
                  </a:cubicBezTo>
                  <a:cubicBezTo>
                    <a:pt x="122565" y="49214"/>
                    <a:pt x="96763" y="49540"/>
                    <a:pt x="76839" y="61296"/>
                  </a:cubicBezTo>
                  <a:cubicBezTo>
                    <a:pt x="76186" y="61621"/>
                    <a:pt x="75533" y="62275"/>
                    <a:pt x="75206" y="62275"/>
                  </a:cubicBezTo>
                  <a:cubicBezTo>
                    <a:pt x="73900" y="63254"/>
                    <a:pt x="73247" y="64234"/>
                    <a:pt x="71940" y="65214"/>
                  </a:cubicBezTo>
                  <a:cubicBezTo>
                    <a:pt x="64101" y="73377"/>
                    <a:pt x="55609" y="83498"/>
                    <a:pt x="49730" y="94274"/>
                  </a:cubicBezTo>
                  <a:cubicBezTo>
                    <a:pt x="42872" y="111906"/>
                    <a:pt x="41892" y="132476"/>
                    <a:pt x="42545" y="151414"/>
                  </a:cubicBezTo>
                  <a:cubicBezTo>
                    <a:pt x="42872" y="152067"/>
                    <a:pt x="42545" y="153046"/>
                    <a:pt x="42218" y="153373"/>
                  </a:cubicBezTo>
                  <a:cubicBezTo>
                    <a:pt x="45811" y="221941"/>
                    <a:pt x="42545" y="290511"/>
                    <a:pt x="40258" y="358753"/>
                  </a:cubicBezTo>
                  <a:cubicBezTo>
                    <a:pt x="53323" y="336223"/>
                    <a:pt x="68674" y="315326"/>
                    <a:pt x="83045" y="293776"/>
                  </a:cubicBezTo>
                  <a:cubicBezTo>
                    <a:pt x="85331" y="290184"/>
                    <a:pt x="90883" y="293449"/>
                    <a:pt x="88597" y="297041"/>
                  </a:cubicBezTo>
                  <a:cubicBezTo>
                    <a:pt x="72267" y="322835"/>
                    <a:pt x="54956" y="347977"/>
                    <a:pt x="40585" y="374752"/>
                  </a:cubicBezTo>
                  <a:cubicBezTo>
                    <a:pt x="40258" y="375078"/>
                    <a:pt x="39931" y="375405"/>
                    <a:pt x="39931" y="375731"/>
                  </a:cubicBezTo>
                  <a:cubicBezTo>
                    <a:pt x="39605" y="379323"/>
                    <a:pt x="39278" y="382914"/>
                    <a:pt x="39278" y="386506"/>
                  </a:cubicBezTo>
                  <a:cubicBezTo>
                    <a:pt x="39278" y="392057"/>
                    <a:pt x="39278" y="397608"/>
                    <a:pt x="38952" y="402833"/>
                  </a:cubicBezTo>
                  <a:cubicBezTo>
                    <a:pt x="52343" y="378996"/>
                    <a:pt x="67694" y="355814"/>
                    <a:pt x="81411" y="332305"/>
                  </a:cubicBezTo>
                  <a:cubicBezTo>
                    <a:pt x="83372" y="329366"/>
                    <a:pt x="87617" y="331651"/>
                    <a:pt x="85985" y="334590"/>
                  </a:cubicBezTo>
                  <a:cubicBezTo>
                    <a:pt x="70307" y="362671"/>
                    <a:pt x="54630" y="391077"/>
                    <a:pt x="38625" y="419158"/>
                  </a:cubicBezTo>
                  <a:cubicBezTo>
                    <a:pt x="38299" y="426015"/>
                    <a:pt x="38299" y="432872"/>
                    <a:pt x="37972" y="439729"/>
                  </a:cubicBezTo>
                  <a:cubicBezTo>
                    <a:pt x="53650" y="411649"/>
                    <a:pt x="77492" y="389119"/>
                    <a:pt x="89250" y="359079"/>
                  </a:cubicBezTo>
                  <a:cubicBezTo>
                    <a:pt x="89904" y="357773"/>
                    <a:pt x="91863" y="358426"/>
                    <a:pt x="91210" y="360059"/>
                  </a:cubicBezTo>
                  <a:cubicBezTo>
                    <a:pt x="87617" y="377690"/>
                    <a:pt x="76513" y="392057"/>
                    <a:pt x="66061" y="406751"/>
                  </a:cubicBezTo>
                  <a:cubicBezTo>
                    <a:pt x="55283" y="421770"/>
                    <a:pt x="48424" y="439402"/>
                    <a:pt x="37972" y="454422"/>
                  </a:cubicBezTo>
                  <a:lnTo>
                    <a:pt x="37645" y="454422"/>
                  </a:lnTo>
                  <a:cubicBezTo>
                    <a:pt x="37645" y="467483"/>
                    <a:pt x="37319" y="480870"/>
                    <a:pt x="37319" y="493931"/>
                  </a:cubicBezTo>
                  <a:cubicBezTo>
                    <a:pt x="51690" y="463891"/>
                    <a:pt x="70307" y="435157"/>
                    <a:pt x="84678" y="405118"/>
                  </a:cubicBezTo>
                  <a:cubicBezTo>
                    <a:pt x="85985" y="402833"/>
                    <a:pt x="89250" y="404791"/>
                    <a:pt x="87944" y="407077"/>
                  </a:cubicBezTo>
                  <a:cubicBezTo>
                    <a:pt x="72920" y="441035"/>
                    <a:pt x="57569" y="476952"/>
                    <a:pt x="38299" y="508950"/>
                  </a:cubicBezTo>
                  <a:cubicBezTo>
                    <a:pt x="37972" y="509277"/>
                    <a:pt x="37645" y="509930"/>
                    <a:pt x="37319" y="509930"/>
                  </a:cubicBezTo>
                  <a:cubicBezTo>
                    <a:pt x="37319" y="519726"/>
                    <a:pt x="37319" y="529847"/>
                    <a:pt x="37319" y="539643"/>
                  </a:cubicBezTo>
                  <a:cubicBezTo>
                    <a:pt x="51036" y="509277"/>
                    <a:pt x="71286" y="480870"/>
                    <a:pt x="86638" y="451810"/>
                  </a:cubicBezTo>
                  <a:cubicBezTo>
                    <a:pt x="88271" y="448545"/>
                    <a:pt x="93170" y="451483"/>
                    <a:pt x="91210" y="454749"/>
                  </a:cubicBezTo>
                  <a:cubicBezTo>
                    <a:pt x="75206" y="488380"/>
                    <a:pt x="58549" y="523970"/>
                    <a:pt x="38299" y="555315"/>
                  </a:cubicBezTo>
                  <a:cubicBezTo>
                    <a:pt x="37972" y="555969"/>
                    <a:pt x="37645" y="556295"/>
                    <a:pt x="37319" y="556622"/>
                  </a:cubicBezTo>
                  <a:cubicBezTo>
                    <a:pt x="37319" y="565438"/>
                    <a:pt x="37319" y="574580"/>
                    <a:pt x="37319" y="583723"/>
                  </a:cubicBezTo>
                  <a:cubicBezTo>
                    <a:pt x="54956" y="554336"/>
                    <a:pt x="75859" y="526256"/>
                    <a:pt x="89904" y="494910"/>
                  </a:cubicBezTo>
                  <a:cubicBezTo>
                    <a:pt x="91210" y="492298"/>
                    <a:pt x="96110" y="494257"/>
                    <a:pt x="95130" y="497196"/>
                  </a:cubicBezTo>
                  <a:cubicBezTo>
                    <a:pt x="80105" y="531807"/>
                    <a:pt x="58875" y="565764"/>
                    <a:pt x="38952" y="597437"/>
                  </a:cubicBezTo>
                  <a:cubicBezTo>
                    <a:pt x="38299" y="598416"/>
                    <a:pt x="37972" y="598742"/>
                    <a:pt x="37319" y="599069"/>
                  </a:cubicBezTo>
                  <a:cubicBezTo>
                    <a:pt x="37319" y="607885"/>
                    <a:pt x="37645" y="616701"/>
                    <a:pt x="37645" y="625518"/>
                  </a:cubicBezTo>
                  <a:cubicBezTo>
                    <a:pt x="43851" y="614416"/>
                    <a:pt x="49077" y="602335"/>
                    <a:pt x="56263" y="591559"/>
                  </a:cubicBezTo>
                  <a:cubicBezTo>
                    <a:pt x="67041" y="574907"/>
                    <a:pt x="77819" y="558581"/>
                    <a:pt x="85331" y="540296"/>
                  </a:cubicBezTo>
                  <a:cubicBezTo>
                    <a:pt x="86638" y="536378"/>
                    <a:pt x="92844" y="538010"/>
                    <a:pt x="91210" y="541929"/>
                  </a:cubicBezTo>
                  <a:cubicBezTo>
                    <a:pt x="83698" y="560866"/>
                    <a:pt x="73247" y="578172"/>
                    <a:pt x="62469" y="595477"/>
                  </a:cubicBezTo>
                  <a:cubicBezTo>
                    <a:pt x="53650" y="610497"/>
                    <a:pt x="48424" y="628783"/>
                    <a:pt x="37645" y="642496"/>
                  </a:cubicBezTo>
                  <a:cubicBezTo>
                    <a:pt x="37645" y="656210"/>
                    <a:pt x="37645" y="669923"/>
                    <a:pt x="37645" y="683964"/>
                  </a:cubicBezTo>
                  <a:cubicBezTo>
                    <a:pt x="52670" y="651966"/>
                    <a:pt x="71940" y="622578"/>
                    <a:pt x="85331" y="590253"/>
                  </a:cubicBezTo>
                  <a:cubicBezTo>
                    <a:pt x="86964" y="586335"/>
                    <a:pt x="92844" y="587968"/>
                    <a:pt x="91210" y="591559"/>
                  </a:cubicBezTo>
                  <a:cubicBezTo>
                    <a:pt x="83698" y="610824"/>
                    <a:pt x="73900" y="628456"/>
                    <a:pt x="64428" y="646415"/>
                  </a:cubicBezTo>
                  <a:cubicBezTo>
                    <a:pt x="54303" y="665352"/>
                    <a:pt x="48097" y="685923"/>
                    <a:pt x="37645" y="704534"/>
                  </a:cubicBezTo>
                  <a:cubicBezTo>
                    <a:pt x="37319" y="715636"/>
                    <a:pt x="37319" y="727064"/>
                    <a:pt x="36992" y="738493"/>
                  </a:cubicBezTo>
                  <a:cubicBezTo>
                    <a:pt x="53976" y="705840"/>
                    <a:pt x="76186" y="676454"/>
                    <a:pt x="88924" y="641843"/>
                  </a:cubicBezTo>
                  <a:cubicBezTo>
                    <a:pt x="90230" y="638578"/>
                    <a:pt x="95456" y="639884"/>
                    <a:pt x="94150" y="643476"/>
                  </a:cubicBezTo>
                  <a:cubicBezTo>
                    <a:pt x="80432" y="684290"/>
                    <a:pt x="56263" y="721187"/>
                    <a:pt x="36666" y="759390"/>
                  </a:cubicBezTo>
                  <a:cubicBezTo>
                    <a:pt x="36666" y="767226"/>
                    <a:pt x="36339" y="775062"/>
                    <a:pt x="36012" y="782898"/>
                  </a:cubicBezTo>
                  <a:cubicBezTo>
                    <a:pt x="53650" y="749920"/>
                    <a:pt x="73247" y="717921"/>
                    <a:pt x="89904" y="684617"/>
                  </a:cubicBezTo>
                  <a:cubicBezTo>
                    <a:pt x="91863" y="681352"/>
                    <a:pt x="96436" y="684290"/>
                    <a:pt x="94803" y="687229"/>
                  </a:cubicBezTo>
                  <a:cubicBezTo>
                    <a:pt x="76513" y="727391"/>
                    <a:pt x="55936" y="765593"/>
                    <a:pt x="35686" y="804448"/>
                  </a:cubicBezTo>
                  <a:cubicBezTo>
                    <a:pt x="35359" y="818162"/>
                    <a:pt x="35033" y="831876"/>
                    <a:pt x="34379" y="845590"/>
                  </a:cubicBezTo>
                  <a:cubicBezTo>
                    <a:pt x="46464" y="813264"/>
                    <a:pt x="66714" y="784531"/>
                    <a:pt x="79452" y="752206"/>
                  </a:cubicBezTo>
                  <a:cubicBezTo>
                    <a:pt x="80758" y="748287"/>
                    <a:pt x="86964" y="750247"/>
                    <a:pt x="85985" y="754165"/>
                  </a:cubicBezTo>
                  <a:cubicBezTo>
                    <a:pt x="72920" y="790082"/>
                    <a:pt x="53976" y="823387"/>
                    <a:pt x="39278" y="858324"/>
                  </a:cubicBezTo>
                  <a:cubicBezTo>
                    <a:pt x="38299" y="860609"/>
                    <a:pt x="36012" y="861262"/>
                    <a:pt x="34053" y="860936"/>
                  </a:cubicBezTo>
                  <a:cubicBezTo>
                    <a:pt x="34053" y="863875"/>
                    <a:pt x="34053" y="866814"/>
                    <a:pt x="34053" y="869425"/>
                  </a:cubicBezTo>
                  <a:cubicBezTo>
                    <a:pt x="33726" y="881833"/>
                    <a:pt x="33726" y="894241"/>
                    <a:pt x="34053" y="906322"/>
                  </a:cubicBezTo>
                  <a:cubicBezTo>
                    <a:pt x="47117" y="879874"/>
                    <a:pt x="58222" y="852120"/>
                    <a:pt x="72267" y="825999"/>
                  </a:cubicBezTo>
                  <a:cubicBezTo>
                    <a:pt x="73900" y="822407"/>
                    <a:pt x="78799" y="825672"/>
                    <a:pt x="76839" y="828938"/>
                  </a:cubicBezTo>
                  <a:cubicBezTo>
                    <a:pt x="63122" y="858651"/>
                    <a:pt x="53323" y="890649"/>
                    <a:pt x="37972" y="919710"/>
                  </a:cubicBezTo>
                  <a:cubicBezTo>
                    <a:pt x="36992" y="921342"/>
                    <a:pt x="36012" y="921995"/>
                    <a:pt x="34379" y="921995"/>
                  </a:cubicBezTo>
                  <a:cubicBezTo>
                    <a:pt x="36666" y="983707"/>
                    <a:pt x="43525" y="1045092"/>
                    <a:pt x="42872" y="1107130"/>
                  </a:cubicBezTo>
                  <a:cubicBezTo>
                    <a:pt x="42872" y="1107783"/>
                    <a:pt x="42545" y="1108109"/>
                    <a:pt x="42545" y="1108763"/>
                  </a:cubicBezTo>
                  <a:cubicBezTo>
                    <a:pt x="43198" y="1116272"/>
                    <a:pt x="43198" y="1124108"/>
                    <a:pt x="42545" y="1131619"/>
                  </a:cubicBezTo>
                  <a:cubicBezTo>
                    <a:pt x="42545" y="1139129"/>
                    <a:pt x="42545" y="1146312"/>
                    <a:pt x="43851" y="1152189"/>
                  </a:cubicBezTo>
                  <a:cubicBezTo>
                    <a:pt x="46791" y="1164924"/>
                    <a:pt x="47117" y="1176351"/>
                    <a:pt x="50383" y="1187453"/>
                  </a:cubicBezTo>
                  <a:cubicBezTo>
                    <a:pt x="61814" y="1226309"/>
                    <a:pt x="103295" y="1231207"/>
                    <a:pt x="138243" y="1231207"/>
                  </a:cubicBezTo>
                  <a:cubicBezTo>
                    <a:pt x="189195" y="1231533"/>
                    <a:pt x="242433" y="1220431"/>
                    <a:pt x="293711" y="1225003"/>
                  </a:cubicBezTo>
                  <a:cubicBezTo>
                    <a:pt x="303183" y="1224676"/>
                    <a:pt x="312981" y="1224676"/>
                    <a:pt x="322779" y="1225003"/>
                  </a:cubicBezTo>
                  <a:cubicBezTo>
                    <a:pt x="387449" y="1226309"/>
                    <a:pt x="451465" y="1230227"/>
                    <a:pt x="515808" y="1230554"/>
                  </a:cubicBezTo>
                  <a:cubicBezTo>
                    <a:pt x="582437" y="1230880"/>
                    <a:pt x="649066" y="1230227"/>
                    <a:pt x="715696" y="1228268"/>
                  </a:cubicBezTo>
                  <a:lnTo>
                    <a:pt x="806991" y="1222893"/>
                  </a:lnTo>
                  <a:lnTo>
                    <a:pt x="806991" y="1238673"/>
                  </a:lnTo>
                  <a:lnTo>
                    <a:pt x="724515" y="1242961"/>
                  </a:lnTo>
                  <a:cubicBezTo>
                    <a:pt x="724515" y="1242961"/>
                    <a:pt x="724515" y="1242961"/>
                    <a:pt x="724515" y="1243288"/>
                  </a:cubicBezTo>
                  <a:cubicBezTo>
                    <a:pt x="731046" y="1304020"/>
                    <a:pt x="735619" y="1372262"/>
                    <a:pt x="704591" y="1429076"/>
                  </a:cubicBezTo>
                  <a:cubicBezTo>
                    <a:pt x="685647" y="1463687"/>
                    <a:pt x="642208" y="1500583"/>
                    <a:pt x="600075" y="1496338"/>
                  </a:cubicBezTo>
                  <a:cubicBezTo>
                    <a:pt x="597462" y="1497318"/>
                    <a:pt x="594848" y="1498624"/>
                    <a:pt x="592889" y="1500909"/>
                  </a:cubicBezTo>
                  <a:cubicBezTo>
                    <a:pt x="590929" y="1516256"/>
                    <a:pt x="596481" y="1523766"/>
                    <a:pt x="610200" y="1522459"/>
                  </a:cubicBezTo>
                  <a:cubicBezTo>
                    <a:pt x="623591" y="1523766"/>
                    <a:pt x="636655" y="1524092"/>
                    <a:pt x="650047" y="1523766"/>
                  </a:cubicBezTo>
                  <a:cubicBezTo>
                    <a:pt x="674216" y="1522459"/>
                    <a:pt x="698058" y="1521154"/>
                    <a:pt x="722228" y="1519848"/>
                  </a:cubicBezTo>
                  <a:lnTo>
                    <a:pt x="806991" y="1518522"/>
                  </a:lnTo>
                  <a:lnTo>
                    <a:pt x="806991" y="1532549"/>
                  </a:lnTo>
                  <a:lnTo>
                    <a:pt x="741498" y="1533561"/>
                  </a:lnTo>
                  <a:cubicBezTo>
                    <a:pt x="702958" y="1534541"/>
                    <a:pt x="663438" y="1539438"/>
                    <a:pt x="624897" y="1537153"/>
                  </a:cubicBezTo>
                  <a:cubicBezTo>
                    <a:pt x="606606" y="1535847"/>
                    <a:pt x="572965" y="1533888"/>
                    <a:pt x="574925" y="1508093"/>
                  </a:cubicBezTo>
                  <a:cubicBezTo>
                    <a:pt x="575905" y="1491114"/>
                    <a:pt x="594195" y="1479359"/>
                    <a:pt x="610853" y="1481645"/>
                  </a:cubicBezTo>
                  <a:cubicBezTo>
                    <a:pt x="657232" y="1476094"/>
                    <a:pt x="694139" y="1433647"/>
                    <a:pt x="705244" y="1390220"/>
                  </a:cubicBezTo>
                  <a:cubicBezTo>
                    <a:pt x="717329" y="1342222"/>
                    <a:pt x="711776" y="1292592"/>
                    <a:pt x="711123" y="1243614"/>
                  </a:cubicBezTo>
                  <a:cubicBezTo>
                    <a:pt x="709490" y="1243614"/>
                    <a:pt x="707857" y="1243941"/>
                    <a:pt x="706224" y="1243941"/>
                  </a:cubicBezTo>
                  <a:cubicBezTo>
                    <a:pt x="639595" y="1245899"/>
                    <a:pt x="573292" y="1246553"/>
                    <a:pt x="506336" y="1245899"/>
                  </a:cubicBezTo>
                  <a:cubicBezTo>
                    <a:pt x="442320" y="1245246"/>
                    <a:pt x="377977" y="1240676"/>
                    <a:pt x="313961" y="1240023"/>
                  </a:cubicBezTo>
                  <a:cubicBezTo>
                    <a:pt x="291097" y="1239696"/>
                    <a:pt x="268561" y="1240676"/>
                    <a:pt x="245698" y="1241655"/>
                  </a:cubicBezTo>
                  <a:cubicBezTo>
                    <a:pt x="226102" y="1242961"/>
                    <a:pt x="206178" y="1244594"/>
                    <a:pt x="188215" y="1246226"/>
                  </a:cubicBezTo>
                  <a:cubicBezTo>
                    <a:pt x="155554" y="1249165"/>
                    <a:pt x="113420" y="1255369"/>
                    <a:pt x="82065" y="1241655"/>
                  </a:cubicBezTo>
                  <a:cubicBezTo>
                    <a:pt x="28500" y="1218146"/>
                    <a:pt x="25234" y="1154148"/>
                    <a:pt x="27847" y="1096682"/>
                  </a:cubicBezTo>
                  <a:cubicBezTo>
                    <a:pt x="25234" y="1018317"/>
                    <a:pt x="16089" y="939953"/>
                    <a:pt x="18702" y="860936"/>
                  </a:cubicBezTo>
                  <a:cubicBezTo>
                    <a:pt x="21315" y="780940"/>
                    <a:pt x="21968" y="700616"/>
                    <a:pt x="20989" y="620293"/>
                  </a:cubicBezTo>
                  <a:cubicBezTo>
                    <a:pt x="19028" y="459972"/>
                    <a:pt x="21642" y="299000"/>
                    <a:pt x="32747" y="139007"/>
                  </a:cubicBezTo>
                  <a:cubicBezTo>
                    <a:pt x="32747" y="137700"/>
                    <a:pt x="32747" y="136721"/>
                    <a:pt x="32747" y="135088"/>
                  </a:cubicBezTo>
                  <a:cubicBezTo>
                    <a:pt x="32747" y="123660"/>
                    <a:pt x="33726" y="112559"/>
                    <a:pt x="36992" y="102110"/>
                  </a:cubicBezTo>
                  <a:cubicBezTo>
                    <a:pt x="41239" y="83498"/>
                    <a:pt x="50383" y="66519"/>
                    <a:pt x="67041" y="56398"/>
                  </a:cubicBezTo>
                  <a:cubicBezTo>
                    <a:pt x="68347" y="55745"/>
                    <a:pt x="69653" y="55092"/>
                    <a:pt x="70307" y="54765"/>
                  </a:cubicBezTo>
                  <a:cubicBezTo>
                    <a:pt x="96110" y="37133"/>
                    <a:pt x="127791" y="38439"/>
                    <a:pt x="157840" y="39092"/>
                  </a:cubicBezTo>
                  <a:cubicBezTo>
                    <a:pt x="158493" y="39092"/>
                    <a:pt x="158493" y="39092"/>
                    <a:pt x="158819" y="39092"/>
                  </a:cubicBezTo>
                  <a:cubicBezTo>
                    <a:pt x="190174" y="36970"/>
                    <a:pt x="221611" y="36807"/>
                    <a:pt x="253048" y="37297"/>
                  </a:cubicBezTo>
                  <a:close/>
                  <a:moveTo>
                    <a:pt x="156824" y="19179"/>
                  </a:moveTo>
                  <a:cubicBezTo>
                    <a:pt x="216290" y="29305"/>
                    <a:pt x="275430" y="21204"/>
                    <a:pt x="335551" y="20866"/>
                  </a:cubicBezTo>
                  <a:cubicBezTo>
                    <a:pt x="396325" y="20866"/>
                    <a:pt x="457425" y="23567"/>
                    <a:pt x="518525" y="23904"/>
                  </a:cubicBezTo>
                  <a:cubicBezTo>
                    <a:pt x="578646" y="23904"/>
                    <a:pt x="639092" y="23904"/>
                    <a:pt x="699213" y="23904"/>
                  </a:cubicBezTo>
                  <a:cubicBezTo>
                    <a:pt x="727313" y="23904"/>
                    <a:pt x="756066" y="24242"/>
                    <a:pt x="784492" y="22892"/>
                  </a:cubicBezTo>
                  <a:lnTo>
                    <a:pt x="806990" y="22648"/>
                  </a:lnTo>
                  <a:lnTo>
                    <a:pt x="806990" y="31499"/>
                  </a:lnTo>
                  <a:lnTo>
                    <a:pt x="784165" y="31668"/>
                  </a:lnTo>
                  <a:cubicBezTo>
                    <a:pt x="755739" y="32681"/>
                    <a:pt x="727313" y="32343"/>
                    <a:pt x="699213" y="32343"/>
                  </a:cubicBezTo>
                  <a:cubicBezTo>
                    <a:pt x="635499" y="32343"/>
                    <a:pt x="571784" y="33018"/>
                    <a:pt x="508396" y="32006"/>
                  </a:cubicBezTo>
                  <a:cubicBezTo>
                    <a:pt x="444028" y="31331"/>
                    <a:pt x="379007" y="27280"/>
                    <a:pt x="314640" y="29642"/>
                  </a:cubicBezTo>
                  <a:cubicBezTo>
                    <a:pt x="262034" y="31331"/>
                    <a:pt x="206488" y="39769"/>
                    <a:pt x="155517" y="23229"/>
                  </a:cubicBezTo>
                  <a:cubicBezTo>
                    <a:pt x="152903" y="22555"/>
                    <a:pt x="154210" y="18841"/>
                    <a:pt x="156824" y="19179"/>
                  </a:cubicBezTo>
                  <a:close/>
                  <a:moveTo>
                    <a:pt x="406149" y="157"/>
                  </a:moveTo>
                  <a:cubicBezTo>
                    <a:pt x="449679" y="697"/>
                    <a:pt x="493249" y="2442"/>
                    <a:pt x="535920" y="2442"/>
                  </a:cubicBezTo>
                  <a:cubicBezTo>
                    <a:pt x="622897" y="2774"/>
                    <a:pt x="709548" y="2774"/>
                    <a:pt x="796525" y="2774"/>
                  </a:cubicBezTo>
                  <a:cubicBezTo>
                    <a:pt x="802084" y="2774"/>
                    <a:pt x="802084" y="12079"/>
                    <a:pt x="796198" y="12079"/>
                  </a:cubicBezTo>
                  <a:cubicBezTo>
                    <a:pt x="709548" y="11747"/>
                    <a:pt x="622571" y="11415"/>
                    <a:pt x="535920" y="11082"/>
                  </a:cubicBezTo>
                  <a:cubicBezTo>
                    <a:pt x="450251" y="10750"/>
                    <a:pt x="361639" y="16732"/>
                    <a:pt x="276623" y="7094"/>
                  </a:cubicBezTo>
                  <a:cubicBezTo>
                    <a:pt x="275315" y="7094"/>
                    <a:pt x="275315" y="5100"/>
                    <a:pt x="276623" y="5100"/>
                  </a:cubicBezTo>
                  <a:cubicBezTo>
                    <a:pt x="319131" y="282"/>
                    <a:pt x="362620" y="-383"/>
                    <a:pt x="406149" y="15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63E3D87E-76B7-BB4D-A0BD-0490D7B3D0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95323" y="2170955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DD9C59B3-2AAC-E74A-9F92-810E0A7F0C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00073" y="1766065"/>
              <a:ext cx="703888" cy="739558"/>
            </a:xfrm>
            <a:custGeom>
              <a:avLst/>
              <a:gdLst>
                <a:gd name="connsiteX0" fmla="*/ 591352 w 775906"/>
                <a:gd name="connsiteY0" fmla="*/ 709736 h 815226"/>
                <a:gd name="connsiteX1" fmla="*/ 661347 w 775906"/>
                <a:gd name="connsiteY1" fmla="*/ 716062 h 815226"/>
                <a:gd name="connsiteX2" fmla="*/ 663872 w 775906"/>
                <a:gd name="connsiteY2" fmla="*/ 720899 h 815226"/>
                <a:gd name="connsiteX3" fmla="*/ 589188 w 775906"/>
                <a:gd name="connsiteY3" fmla="*/ 712341 h 815226"/>
                <a:gd name="connsiteX4" fmla="*/ 591352 w 775906"/>
                <a:gd name="connsiteY4" fmla="*/ 709736 h 815226"/>
                <a:gd name="connsiteX5" fmla="*/ 612833 w 775906"/>
                <a:gd name="connsiteY5" fmla="*/ 707788 h 815226"/>
                <a:gd name="connsiteX6" fmla="*/ 627850 w 775906"/>
                <a:gd name="connsiteY6" fmla="*/ 711237 h 815226"/>
                <a:gd name="connsiteX7" fmla="*/ 645728 w 775906"/>
                <a:gd name="connsiteY7" fmla="*/ 710854 h 815226"/>
                <a:gd name="connsiteX8" fmla="*/ 645728 w 775906"/>
                <a:gd name="connsiteY8" fmla="*/ 716984 h 815226"/>
                <a:gd name="connsiteX9" fmla="*/ 611760 w 775906"/>
                <a:gd name="connsiteY9" fmla="*/ 710471 h 815226"/>
                <a:gd name="connsiteX10" fmla="*/ 612833 w 775906"/>
                <a:gd name="connsiteY10" fmla="*/ 707788 h 815226"/>
                <a:gd name="connsiteX11" fmla="*/ 568410 w 775906"/>
                <a:gd name="connsiteY11" fmla="*/ 700563 h 815226"/>
                <a:gd name="connsiteX12" fmla="*/ 627683 w 775906"/>
                <a:gd name="connsiteY12" fmla="*/ 735274 h 815226"/>
                <a:gd name="connsiteX13" fmla="*/ 683703 w 775906"/>
                <a:gd name="connsiteY13" fmla="*/ 711159 h 815226"/>
                <a:gd name="connsiteX14" fmla="*/ 688040 w 775906"/>
                <a:gd name="connsiteY14" fmla="*/ 715909 h 815226"/>
                <a:gd name="connsiteX15" fmla="*/ 620816 w 775906"/>
                <a:gd name="connsiteY15" fmla="*/ 740390 h 815226"/>
                <a:gd name="connsiteX16" fmla="*/ 566603 w 775906"/>
                <a:gd name="connsiteY16" fmla="*/ 701659 h 815226"/>
                <a:gd name="connsiteX17" fmla="*/ 568410 w 775906"/>
                <a:gd name="connsiteY17" fmla="*/ 700563 h 815226"/>
                <a:gd name="connsiteX18" fmla="*/ 423941 w 775906"/>
                <a:gd name="connsiteY18" fmla="*/ 633498 h 815226"/>
                <a:gd name="connsiteX19" fmla="*/ 476552 w 775906"/>
                <a:gd name="connsiteY19" fmla="*/ 658545 h 815226"/>
                <a:gd name="connsiteX20" fmla="*/ 474029 w 775906"/>
                <a:gd name="connsiteY20" fmla="*/ 662778 h 815226"/>
                <a:gd name="connsiteX21" fmla="*/ 422499 w 775906"/>
                <a:gd name="connsiteY21" fmla="*/ 635967 h 815226"/>
                <a:gd name="connsiteX22" fmla="*/ 423941 w 775906"/>
                <a:gd name="connsiteY22" fmla="*/ 633498 h 815226"/>
                <a:gd name="connsiteX23" fmla="*/ 401346 w 775906"/>
                <a:gd name="connsiteY23" fmla="*/ 611281 h 815226"/>
                <a:gd name="connsiteX24" fmla="*/ 438315 w 775906"/>
                <a:gd name="connsiteY24" fmla="*/ 629482 h 815226"/>
                <a:gd name="connsiteX25" fmla="*/ 478513 w 775906"/>
                <a:gd name="connsiteY25" fmla="*/ 650181 h 815226"/>
                <a:gd name="connsiteX26" fmla="*/ 475642 w 775906"/>
                <a:gd name="connsiteY26" fmla="*/ 654464 h 815226"/>
                <a:gd name="connsiteX27" fmla="*/ 435802 w 775906"/>
                <a:gd name="connsiteY27" fmla="*/ 633408 h 815226"/>
                <a:gd name="connsiteX28" fmla="*/ 400270 w 775906"/>
                <a:gd name="connsiteY28" fmla="*/ 613065 h 815226"/>
                <a:gd name="connsiteX29" fmla="*/ 401346 w 775906"/>
                <a:gd name="connsiteY29" fmla="*/ 611281 h 815226"/>
                <a:gd name="connsiteX30" fmla="*/ 634383 w 775906"/>
                <a:gd name="connsiteY30" fmla="*/ 592177 h 815226"/>
                <a:gd name="connsiteX31" fmla="*/ 565012 w 775906"/>
                <a:gd name="connsiteY31" fmla="*/ 621772 h 815226"/>
                <a:gd name="connsiteX32" fmla="*/ 572201 w 775906"/>
                <a:gd name="connsiteY32" fmla="*/ 726439 h 815226"/>
                <a:gd name="connsiteX33" fmla="*/ 656668 w 775906"/>
                <a:gd name="connsiteY33" fmla="*/ 747372 h 815226"/>
                <a:gd name="connsiteX34" fmla="*/ 712739 w 775906"/>
                <a:gd name="connsiteY34" fmla="*/ 677354 h 815226"/>
                <a:gd name="connsiteX35" fmla="*/ 666372 w 775906"/>
                <a:gd name="connsiteY35" fmla="*/ 598673 h 815226"/>
                <a:gd name="connsiteX36" fmla="*/ 634383 w 775906"/>
                <a:gd name="connsiteY36" fmla="*/ 592177 h 815226"/>
                <a:gd name="connsiteX37" fmla="*/ 485730 w 775906"/>
                <a:gd name="connsiteY37" fmla="*/ 591412 h 815226"/>
                <a:gd name="connsiteX38" fmla="*/ 488244 w 775906"/>
                <a:gd name="connsiteY38" fmla="*/ 593264 h 815226"/>
                <a:gd name="connsiteX39" fmla="*/ 466340 w 775906"/>
                <a:gd name="connsiteY39" fmla="*/ 609192 h 815226"/>
                <a:gd name="connsiteX40" fmla="*/ 462750 w 775906"/>
                <a:gd name="connsiteY40" fmla="*/ 605117 h 815226"/>
                <a:gd name="connsiteX41" fmla="*/ 485730 w 775906"/>
                <a:gd name="connsiteY41" fmla="*/ 591412 h 815226"/>
                <a:gd name="connsiteX42" fmla="*/ 473710 w 775906"/>
                <a:gd name="connsiteY42" fmla="*/ 587847 h 815226"/>
                <a:gd name="connsiteX43" fmla="*/ 475163 w 775906"/>
                <a:gd name="connsiteY43" fmla="*/ 589302 h 815226"/>
                <a:gd name="connsiteX44" fmla="*/ 460264 w 775906"/>
                <a:gd name="connsiteY44" fmla="*/ 598033 h 815226"/>
                <a:gd name="connsiteX45" fmla="*/ 451179 w 775906"/>
                <a:gd name="connsiteY45" fmla="*/ 602762 h 815226"/>
                <a:gd name="connsiteX46" fmla="*/ 448272 w 775906"/>
                <a:gd name="connsiteY46" fmla="*/ 603490 h 815226"/>
                <a:gd name="connsiteX47" fmla="*/ 447908 w 775906"/>
                <a:gd name="connsiteY47" fmla="*/ 603126 h 815226"/>
                <a:gd name="connsiteX48" fmla="*/ 446818 w 775906"/>
                <a:gd name="connsiteY48" fmla="*/ 601307 h 815226"/>
                <a:gd name="connsiteX49" fmla="*/ 454086 w 775906"/>
                <a:gd name="connsiteY49" fmla="*/ 596578 h 815226"/>
                <a:gd name="connsiteX50" fmla="*/ 473710 w 775906"/>
                <a:gd name="connsiteY50" fmla="*/ 587847 h 815226"/>
                <a:gd name="connsiteX51" fmla="*/ 467344 w 775906"/>
                <a:gd name="connsiteY51" fmla="*/ 579186 h 815226"/>
                <a:gd name="connsiteX52" fmla="*/ 468805 w 775906"/>
                <a:gd name="connsiteY52" fmla="*/ 581765 h 815226"/>
                <a:gd name="connsiteX53" fmla="*/ 445802 w 775906"/>
                <a:gd name="connsiteY53" fmla="*/ 593927 h 815226"/>
                <a:gd name="connsiteX54" fmla="*/ 437769 w 775906"/>
                <a:gd name="connsiteY54" fmla="*/ 597981 h 815226"/>
                <a:gd name="connsiteX55" fmla="*/ 435944 w 775906"/>
                <a:gd name="connsiteY55" fmla="*/ 598718 h 815226"/>
                <a:gd name="connsiteX56" fmla="*/ 434118 w 775906"/>
                <a:gd name="connsiteY56" fmla="*/ 596138 h 815226"/>
                <a:gd name="connsiteX57" fmla="*/ 442516 w 775906"/>
                <a:gd name="connsiteY57" fmla="*/ 590242 h 815226"/>
                <a:gd name="connsiteX58" fmla="*/ 467344 w 775906"/>
                <a:gd name="connsiteY58" fmla="*/ 579186 h 815226"/>
                <a:gd name="connsiteX59" fmla="*/ 452005 w 775906"/>
                <a:gd name="connsiteY59" fmla="*/ 574779 h 815226"/>
                <a:gd name="connsiteX60" fmla="*/ 453813 w 775906"/>
                <a:gd name="connsiteY60" fmla="*/ 577676 h 815226"/>
                <a:gd name="connsiteX61" fmla="*/ 426337 w 775906"/>
                <a:gd name="connsiteY61" fmla="*/ 592158 h 815226"/>
                <a:gd name="connsiteX62" fmla="*/ 424891 w 775906"/>
                <a:gd name="connsiteY62" fmla="*/ 593968 h 815226"/>
                <a:gd name="connsiteX63" fmla="*/ 421276 w 775906"/>
                <a:gd name="connsiteY63" fmla="*/ 593244 h 815226"/>
                <a:gd name="connsiteX64" fmla="*/ 421999 w 775906"/>
                <a:gd name="connsiteY64" fmla="*/ 588899 h 815226"/>
                <a:gd name="connsiteX65" fmla="*/ 452005 w 775906"/>
                <a:gd name="connsiteY65" fmla="*/ 574779 h 815226"/>
                <a:gd name="connsiteX66" fmla="*/ 636416 w 775906"/>
                <a:gd name="connsiteY66" fmla="*/ 571001 h 815226"/>
                <a:gd name="connsiteX67" fmla="*/ 666372 w 775906"/>
                <a:gd name="connsiteY67" fmla="*/ 574492 h 815226"/>
                <a:gd name="connsiteX68" fmla="*/ 735024 w 775906"/>
                <a:gd name="connsiteY68" fmla="*/ 673023 h 815226"/>
                <a:gd name="connsiteX69" fmla="*/ 732149 w 775906"/>
                <a:gd name="connsiteY69" fmla="*/ 679880 h 815226"/>
                <a:gd name="connsiteX70" fmla="*/ 730711 w 775906"/>
                <a:gd name="connsiteY70" fmla="*/ 694678 h 815226"/>
                <a:gd name="connsiteX71" fmla="*/ 651276 w 775906"/>
                <a:gd name="connsiteY71" fmla="*/ 767584 h 815226"/>
                <a:gd name="connsiteX72" fmla="*/ 550635 w 775906"/>
                <a:gd name="connsiteY72" fmla="*/ 729687 h 815226"/>
                <a:gd name="connsiteX73" fmla="*/ 544165 w 775906"/>
                <a:gd name="connsiteY73" fmla="*/ 718499 h 815226"/>
                <a:gd name="connsiteX74" fmla="*/ 535539 w 775906"/>
                <a:gd name="connsiteY74" fmla="*/ 704784 h 815226"/>
                <a:gd name="connsiteX75" fmla="*/ 531585 w 775906"/>
                <a:gd name="connsiteY75" fmla="*/ 645954 h 815226"/>
                <a:gd name="connsiteX76" fmla="*/ 550994 w 775906"/>
                <a:gd name="connsiteY76" fmla="*/ 607696 h 815226"/>
                <a:gd name="connsiteX77" fmla="*/ 636416 w 775906"/>
                <a:gd name="connsiteY77" fmla="*/ 571001 h 815226"/>
                <a:gd name="connsiteX78" fmla="*/ 437293 w 775906"/>
                <a:gd name="connsiteY78" fmla="*/ 568816 h 815226"/>
                <a:gd name="connsiteX79" fmla="*/ 438704 w 775906"/>
                <a:gd name="connsiteY79" fmla="*/ 571039 h 815226"/>
                <a:gd name="connsiteX80" fmla="*/ 423182 w 775906"/>
                <a:gd name="connsiteY80" fmla="*/ 580299 h 815226"/>
                <a:gd name="connsiteX81" fmla="*/ 410835 w 775906"/>
                <a:gd name="connsiteY81" fmla="*/ 586967 h 815226"/>
                <a:gd name="connsiteX82" fmla="*/ 407307 w 775906"/>
                <a:gd name="connsiteY82" fmla="*/ 584744 h 815226"/>
                <a:gd name="connsiteX83" fmla="*/ 418596 w 775906"/>
                <a:gd name="connsiteY83" fmla="*/ 578818 h 815226"/>
                <a:gd name="connsiteX84" fmla="*/ 437293 w 775906"/>
                <a:gd name="connsiteY84" fmla="*/ 568816 h 815226"/>
                <a:gd name="connsiteX85" fmla="*/ 425704 w 775906"/>
                <a:gd name="connsiteY85" fmla="*/ 562092 h 815226"/>
                <a:gd name="connsiteX86" fmla="*/ 427164 w 775906"/>
                <a:gd name="connsiteY86" fmla="*/ 564672 h 815226"/>
                <a:gd name="connsiteX87" fmla="*/ 411099 w 775906"/>
                <a:gd name="connsiteY87" fmla="*/ 572411 h 815226"/>
                <a:gd name="connsiteX88" fmla="*/ 396494 w 775906"/>
                <a:gd name="connsiteY88" fmla="*/ 580518 h 815226"/>
                <a:gd name="connsiteX89" fmla="*/ 394668 w 775906"/>
                <a:gd name="connsiteY89" fmla="*/ 577201 h 815226"/>
                <a:gd name="connsiteX90" fmla="*/ 425704 w 775906"/>
                <a:gd name="connsiteY90" fmla="*/ 562092 h 815226"/>
                <a:gd name="connsiteX91" fmla="*/ 411038 w 775906"/>
                <a:gd name="connsiteY91" fmla="*/ 557698 h 815226"/>
                <a:gd name="connsiteX92" fmla="*/ 412504 w 775906"/>
                <a:gd name="connsiteY92" fmla="*/ 561383 h 815226"/>
                <a:gd name="connsiteX93" fmla="*/ 395652 w 775906"/>
                <a:gd name="connsiteY93" fmla="*/ 568754 h 815226"/>
                <a:gd name="connsiteX94" fmla="*/ 380265 w 775906"/>
                <a:gd name="connsiteY94" fmla="*/ 576125 h 815226"/>
                <a:gd name="connsiteX95" fmla="*/ 378433 w 775906"/>
                <a:gd name="connsiteY95" fmla="*/ 572439 h 815226"/>
                <a:gd name="connsiteX96" fmla="*/ 391988 w 775906"/>
                <a:gd name="connsiteY96" fmla="*/ 565806 h 815226"/>
                <a:gd name="connsiteX97" fmla="*/ 411038 w 775906"/>
                <a:gd name="connsiteY97" fmla="*/ 557698 h 815226"/>
                <a:gd name="connsiteX98" fmla="*/ 406396 w 775906"/>
                <a:gd name="connsiteY98" fmla="*/ 551358 h 815226"/>
                <a:gd name="connsiteX99" fmla="*/ 407817 w 775906"/>
                <a:gd name="connsiteY99" fmla="*/ 554335 h 815226"/>
                <a:gd name="connsiteX100" fmla="*/ 366945 w 775906"/>
                <a:gd name="connsiteY100" fmla="*/ 572195 h 815226"/>
                <a:gd name="connsiteX101" fmla="*/ 364457 w 775906"/>
                <a:gd name="connsiteY101" fmla="*/ 568474 h 815226"/>
                <a:gd name="connsiteX102" fmla="*/ 379740 w 775906"/>
                <a:gd name="connsiteY102" fmla="*/ 561032 h 815226"/>
                <a:gd name="connsiteX103" fmla="*/ 406396 w 775906"/>
                <a:gd name="connsiteY103" fmla="*/ 551358 h 815226"/>
                <a:gd name="connsiteX104" fmla="*/ 396302 w 775906"/>
                <a:gd name="connsiteY104" fmla="*/ 541458 h 815226"/>
                <a:gd name="connsiteX105" fmla="*/ 397386 w 775906"/>
                <a:gd name="connsiteY105" fmla="*/ 543680 h 815226"/>
                <a:gd name="connsiteX106" fmla="*/ 358718 w 775906"/>
                <a:gd name="connsiteY106" fmla="*/ 561460 h 815226"/>
                <a:gd name="connsiteX107" fmla="*/ 357273 w 775906"/>
                <a:gd name="connsiteY107" fmla="*/ 558127 h 815226"/>
                <a:gd name="connsiteX108" fmla="*/ 396302 w 775906"/>
                <a:gd name="connsiteY108" fmla="*/ 541458 h 815226"/>
                <a:gd name="connsiteX109" fmla="*/ 643238 w 775906"/>
                <a:gd name="connsiteY109" fmla="*/ 534328 h 815226"/>
                <a:gd name="connsiteX110" fmla="*/ 615140 w 775906"/>
                <a:gd name="connsiteY110" fmla="*/ 536846 h 815226"/>
                <a:gd name="connsiteX111" fmla="*/ 595687 w 775906"/>
                <a:gd name="connsiteY111" fmla="*/ 543681 h 815226"/>
                <a:gd name="connsiteX112" fmla="*/ 540572 w 775906"/>
                <a:gd name="connsiteY112" fmla="*/ 567785 h 815226"/>
                <a:gd name="connsiteX113" fmla="*/ 495543 w 775906"/>
                <a:gd name="connsiteY113" fmla="*/ 682185 h 815226"/>
                <a:gd name="connsiteX114" fmla="*/ 518238 w 775906"/>
                <a:gd name="connsiteY114" fmla="*/ 744422 h 815226"/>
                <a:gd name="connsiteX115" fmla="*/ 560024 w 775906"/>
                <a:gd name="connsiteY115" fmla="*/ 783634 h 815226"/>
                <a:gd name="connsiteX116" fmla="*/ 681423 w 775906"/>
                <a:gd name="connsiteY116" fmla="*/ 796945 h 815226"/>
                <a:gd name="connsiteX117" fmla="*/ 760313 w 775906"/>
                <a:gd name="connsiteY117" fmla="*/ 705929 h 815226"/>
                <a:gd name="connsiteX118" fmla="*/ 743382 w 775906"/>
                <a:gd name="connsiteY118" fmla="*/ 593327 h 815226"/>
                <a:gd name="connsiteX119" fmla="*/ 698714 w 775906"/>
                <a:gd name="connsiteY119" fmla="*/ 554474 h 815226"/>
                <a:gd name="connsiteX120" fmla="*/ 664131 w 775906"/>
                <a:gd name="connsiteY120" fmla="*/ 538285 h 815226"/>
                <a:gd name="connsiteX121" fmla="*/ 657287 w 775906"/>
                <a:gd name="connsiteY121" fmla="*/ 537206 h 815226"/>
                <a:gd name="connsiteX122" fmla="*/ 654765 w 775906"/>
                <a:gd name="connsiteY122" fmla="*/ 535407 h 815226"/>
                <a:gd name="connsiteX123" fmla="*/ 643238 w 775906"/>
                <a:gd name="connsiteY123" fmla="*/ 534328 h 815226"/>
                <a:gd name="connsiteX124" fmla="*/ 386083 w 775906"/>
                <a:gd name="connsiteY124" fmla="*/ 533838 h 815226"/>
                <a:gd name="connsiteX125" fmla="*/ 387517 w 775906"/>
                <a:gd name="connsiteY125" fmla="*/ 536308 h 815226"/>
                <a:gd name="connsiteX126" fmla="*/ 365292 w 775906"/>
                <a:gd name="connsiteY126" fmla="*/ 544775 h 815226"/>
                <a:gd name="connsiteX127" fmla="*/ 348086 w 775906"/>
                <a:gd name="connsiteY127" fmla="*/ 551477 h 815226"/>
                <a:gd name="connsiteX128" fmla="*/ 345935 w 775906"/>
                <a:gd name="connsiteY128" fmla="*/ 548655 h 815226"/>
                <a:gd name="connsiteX129" fmla="*/ 360274 w 775906"/>
                <a:gd name="connsiteY129" fmla="*/ 542305 h 815226"/>
                <a:gd name="connsiteX130" fmla="*/ 386083 w 775906"/>
                <a:gd name="connsiteY130" fmla="*/ 533838 h 815226"/>
                <a:gd name="connsiteX131" fmla="*/ 374592 w 775906"/>
                <a:gd name="connsiteY131" fmla="*/ 528741 h 815226"/>
                <a:gd name="connsiteX132" fmla="*/ 375673 w 775906"/>
                <a:gd name="connsiteY132" fmla="*/ 532362 h 815226"/>
                <a:gd name="connsiteX133" fmla="*/ 348291 w 775906"/>
                <a:gd name="connsiteY133" fmla="*/ 540690 h 815226"/>
                <a:gd name="connsiteX134" fmla="*/ 348291 w 775906"/>
                <a:gd name="connsiteY134" fmla="*/ 543948 h 815226"/>
                <a:gd name="connsiteX135" fmla="*/ 332078 w 775906"/>
                <a:gd name="connsiteY135" fmla="*/ 547931 h 815226"/>
                <a:gd name="connsiteX136" fmla="*/ 330277 w 775906"/>
                <a:gd name="connsiteY136" fmla="*/ 543224 h 815226"/>
                <a:gd name="connsiteX137" fmla="*/ 374592 w 775906"/>
                <a:gd name="connsiteY137" fmla="*/ 528741 h 815226"/>
                <a:gd name="connsiteX138" fmla="*/ 360522 w 775906"/>
                <a:gd name="connsiteY138" fmla="*/ 523604 h 815226"/>
                <a:gd name="connsiteX139" fmla="*/ 360882 w 775906"/>
                <a:gd name="connsiteY139" fmla="*/ 525351 h 815226"/>
                <a:gd name="connsiteX140" fmla="*/ 328871 w 775906"/>
                <a:gd name="connsiteY140" fmla="*/ 536875 h 815226"/>
                <a:gd name="connsiteX141" fmla="*/ 318082 w 775906"/>
                <a:gd name="connsiteY141" fmla="*/ 540368 h 815226"/>
                <a:gd name="connsiteX142" fmla="*/ 316643 w 775906"/>
                <a:gd name="connsiteY142" fmla="*/ 538272 h 815226"/>
                <a:gd name="connsiteX143" fmla="*/ 327433 w 775906"/>
                <a:gd name="connsiteY143" fmla="*/ 534082 h 815226"/>
                <a:gd name="connsiteX144" fmla="*/ 360522 w 775906"/>
                <a:gd name="connsiteY144" fmla="*/ 523604 h 815226"/>
                <a:gd name="connsiteX145" fmla="*/ 640464 w 775906"/>
                <a:gd name="connsiteY145" fmla="*/ 508667 h 815226"/>
                <a:gd name="connsiteX146" fmla="*/ 663932 w 775906"/>
                <a:gd name="connsiteY146" fmla="*/ 513413 h 815226"/>
                <a:gd name="connsiteX147" fmla="*/ 738852 w 775906"/>
                <a:gd name="connsiteY147" fmla="*/ 554566 h 815226"/>
                <a:gd name="connsiteX148" fmla="*/ 733809 w 775906"/>
                <a:gd name="connsiteY148" fmla="*/ 559300 h 815226"/>
                <a:gd name="connsiteX149" fmla="*/ 662131 w 775906"/>
                <a:gd name="connsiteY149" fmla="*/ 518511 h 815226"/>
                <a:gd name="connsiteX150" fmla="*/ 572804 w 775906"/>
                <a:gd name="connsiteY150" fmla="*/ 530165 h 815226"/>
                <a:gd name="connsiteX151" fmla="*/ 572084 w 775906"/>
                <a:gd name="connsiteY151" fmla="*/ 527616 h 815226"/>
                <a:gd name="connsiteX152" fmla="*/ 640464 w 775906"/>
                <a:gd name="connsiteY152" fmla="*/ 508667 h 815226"/>
                <a:gd name="connsiteX153" fmla="*/ 651830 w 775906"/>
                <a:gd name="connsiteY153" fmla="*/ 498368 h 815226"/>
                <a:gd name="connsiteX154" fmla="*/ 706391 w 775906"/>
                <a:gd name="connsiteY154" fmla="*/ 518115 h 815226"/>
                <a:gd name="connsiteX155" fmla="*/ 702799 w 775906"/>
                <a:gd name="connsiteY155" fmla="*/ 523538 h 815226"/>
                <a:gd name="connsiteX156" fmla="*/ 596102 w 775906"/>
                <a:gd name="connsiteY156" fmla="*/ 509439 h 815226"/>
                <a:gd name="connsiteX157" fmla="*/ 594305 w 775906"/>
                <a:gd name="connsiteY157" fmla="*/ 506547 h 815226"/>
                <a:gd name="connsiteX158" fmla="*/ 651830 w 775906"/>
                <a:gd name="connsiteY158" fmla="*/ 498368 h 815226"/>
                <a:gd name="connsiteX159" fmla="*/ 337040 w 775906"/>
                <a:gd name="connsiteY159" fmla="*/ 483603 h 815226"/>
                <a:gd name="connsiteX160" fmla="*/ 299937 w 775906"/>
                <a:gd name="connsiteY160" fmla="*/ 544401 h 815226"/>
                <a:gd name="connsiteX161" fmla="*/ 349288 w 775906"/>
                <a:gd name="connsiteY161" fmla="*/ 565266 h 815226"/>
                <a:gd name="connsiteX162" fmla="*/ 397199 w 775906"/>
                <a:gd name="connsiteY162" fmla="*/ 591888 h 815226"/>
                <a:gd name="connsiteX163" fmla="*/ 487618 w 775906"/>
                <a:gd name="connsiteY163" fmla="*/ 640094 h 815226"/>
                <a:gd name="connsiteX164" fmla="*/ 514275 w 775906"/>
                <a:gd name="connsiteY164" fmla="*/ 577138 h 815226"/>
                <a:gd name="connsiteX165" fmla="*/ 462762 w 775906"/>
                <a:gd name="connsiteY165" fmla="*/ 554114 h 815226"/>
                <a:gd name="connsiteX166" fmla="*/ 416292 w 775906"/>
                <a:gd name="connsiteY166" fmla="*/ 528932 h 815226"/>
                <a:gd name="connsiteX167" fmla="*/ 368381 w 775906"/>
                <a:gd name="connsiteY167" fmla="*/ 503389 h 815226"/>
                <a:gd name="connsiteX168" fmla="*/ 348568 w 775906"/>
                <a:gd name="connsiteY168" fmla="*/ 492957 h 815226"/>
                <a:gd name="connsiteX169" fmla="*/ 337040 w 775906"/>
                <a:gd name="connsiteY169" fmla="*/ 483603 h 815226"/>
                <a:gd name="connsiteX170" fmla="*/ 115754 w 775906"/>
                <a:gd name="connsiteY170" fmla="*/ 377925 h 815226"/>
                <a:gd name="connsiteX171" fmla="*/ 116821 w 775906"/>
                <a:gd name="connsiteY171" fmla="*/ 379364 h 815226"/>
                <a:gd name="connsiteX172" fmla="*/ 98330 w 775906"/>
                <a:gd name="connsiteY172" fmla="*/ 441605 h 815226"/>
                <a:gd name="connsiteX173" fmla="*/ 131756 w 775906"/>
                <a:gd name="connsiteY173" fmla="*/ 495930 h 815226"/>
                <a:gd name="connsiteX174" fmla="*/ 128556 w 775906"/>
                <a:gd name="connsiteY174" fmla="*/ 501687 h 815226"/>
                <a:gd name="connsiteX175" fmla="*/ 92640 w 775906"/>
                <a:gd name="connsiteY175" fmla="*/ 441605 h 815226"/>
                <a:gd name="connsiteX176" fmla="*/ 115754 w 775906"/>
                <a:gd name="connsiteY176" fmla="*/ 377925 h 815226"/>
                <a:gd name="connsiteX177" fmla="*/ 182005 w 775906"/>
                <a:gd name="connsiteY177" fmla="*/ 346473 h 815226"/>
                <a:gd name="connsiteX178" fmla="*/ 174825 w 775906"/>
                <a:gd name="connsiteY178" fmla="*/ 346833 h 815226"/>
                <a:gd name="connsiteX179" fmla="*/ 99072 w 775906"/>
                <a:gd name="connsiteY179" fmla="*/ 383180 h 815226"/>
                <a:gd name="connsiteX180" fmla="*/ 95841 w 775906"/>
                <a:gd name="connsiteY180" fmla="*/ 479624 h 815226"/>
                <a:gd name="connsiteX181" fmla="*/ 166209 w 775906"/>
                <a:gd name="connsiteY181" fmla="*/ 519570 h 815226"/>
                <a:gd name="connsiteX182" fmla="*/ 167286 w 775906"/>
                <a:gd name="connsiteY182" fmla="*/ 519570 h 815226"/>
                <a:gd name="connsiteX183" fmla="*/ 241603 w 775906"/>
                <a:gd name="connsiteY183" fmla="*/ 480704 h 815226"/>
                <a:gd name="connsiteX184" fmla="*/ 245911 w 775906"/>
                <a:gd name="connsiteY184" fmla="*/ 390377 h 815226"/>
                <a:gd name="connsiteX185" fmla="*/ 202470 w 775906"/>
                <a:gd name="connsiteY185" fmla="*/ 349712 h 815226"/>
                <a:gd name="connsiteX186" fmla="*/ 182005 w 775906"/>
                <a:gd name="connsiteY186" fmla="*/ 346473 h 815226"/>
                <a:gd name="connsiteX187" fmla="*/ 379562 w 775906"/>
                <a:gd name="connsiteY187" fmla="*/ 339464 h 815226"/>
                <a:gd name="connsiteX188" fmla="*/ 380646 w 775906"/>
                <a:gd name="connsiteY188" fmla="*/ 340902 h 815226"/>
                <a:gd name="connsiteX189" fmla="*/ 360770 w 775906"/>
                <a:gd name="connsiteY189" fmla="*/ 359233 h 815226"/>
                <a:gd name="connsiteX190" fmla="*/ 343062 w 775906"/>
                <a:gd name="connsiteY190" fmla="*/ 375048 h 815226"/>
                <a:gd name="connsiteX191" fmla="*/ 339087 w 775906"/>
                <a:gd name="connsiteY191" fmla="*/ 371814 h 815226"/>
                <a:gd name="connsiteX192" fmla="*/ 357156 w 775906"/>
                <a:gd name="connsiteY192" fmla="*/ 355998 h 815226"/>
                <a:gd name="connsiteX193" fmla="*/ 379562 w 775906"/>
                <a:gd name="connsiteY193" fmla="*/ 339464 h 815226"/>
                <a:gd name="connsiteX194" fmla="*/ 169799 w 775906"/>
                <a:gd name="connsiteY194" fmla="*/ 321642 h 815226"/>
                <a:gd name="connsiteX195" fmla="*/ 180210 w 775906"/>
                <a:gd name="connsiteY195" fmla="*/ 322002 h 815226"/>
                <a:gd name="connsiteX196" fmla="*/ 196007 w 775906"/>
                <a:gd name="connsiteY196" fmla="*/ 322362 h 815226"/>
                <a:gd name="connsiteX197" fmla="*/ 259913 w 775906"/>
                <a:gd name="connsiteY197" fmla="*/ 364826 h 815226"/>
                <a:gd name="connsiteX198" fmla="*/ 271760 w 775906"/>
                <a:gd name="connsiteY198" fmla="*/ 386778 h 815226"/>
                <a:gd name="connsiteX199" fmla="*/ 259553 w 775906"/>
                <a:gd name="connsiteY199" fmla="*/ 497978 h 815226"/>
                <a:gd name="connsiteX200" fmla="*/ 169081 w 775906"/>
                <a:gd name="connsiteY200" fmla="*/ 545120 h 815226"/>
                <a:gd name="connsiteX201" fmla="*/ 152566 w 775906"/>
                <a:gd name="connsiteY201" fmla="*/ 544041 h 815226"/>
                <a:gd name="connsiteX202" fmla="*/ 64247 w 775906"/>
                <a:gd name="connsiteY202" fmla="*/ 477105 h 815226"/>
                <a:gd name="connsiteX203" fmla="*/ 82198 w 775906"/>
                <a:gd name="connsiteY203" fmla="*/ 363027 h 815226"/>
                <a:gd name="connsiteX204" fmla="*/ 103021 w 775906"/>
                <a:gd name="connsiteY204" fmla="*/ 345033 h 815226"/>
                <a:gd name="connsiteX205" fmla="*/ 169799 w 775906"/>
                <a:gd name="connsiteY205" fmla="*/ 321642 h 815226"/>
                <a:gd name="connsiteX206" fmla="*/ 393691 w 775906"/>
                <a:gd name="connsiteY206" fmla="*/ 316714 h 815226"/>
                <a:gd name="connsiteX207" fmla="*/ 396182 w 775906"/>
                <a:gd name="connsiteY207" fmla="*/ 318491 h 815226"/>
                <a:gd name="connsiteX208" fmla="*/ 373765 w 775906"/>
                <a:gd name="connsiteY208" fmla="*/ 335906 h 815226"/>
                <a:gd name="connsiteX209" fmla="*/ 338895 w 775906"/>
                <a:gd name="connsiteY209" fmla="*/ 361851 h 815226"/>
                <a:gd name="connsiteX210" fmla="*/ 337116 w 775906"/>
                <a:gd name="connsiteY210" fmla="*/ 359363 h 815226"/>
                <a:gd name="connsiteX211" fmla="*/ 365226 w 775906"/>
                <a:gd name="connsiteY211" fmla="*/ 336617 h 815226"/>
                <a:gd name="connsiteX212" fmla="*/ 393691 w 775906"/>
                <a:gd name="connsiteY212" fmla="*/ 316714 h 815226"/>
                <a:gd name="connsiteX213" fmla="*/ 162328 w 775906"/>
                <a:gd name="connsiteY213" fmla="*/ 281784 h 815226"/>
                <a:gd name="connsiteX214" fmla="*/ 79475 w 775906"/>
                <a:gd name="connsiteY214" fmla="*/ 306966 h 815226"/>
                <a:gd name="connsiteX215" fmla="*/ 21477 w 775906"/>
                <a:gd name="connsiteY215" fmla="*/ 382513 h 815226"/>
                <a:gd name="connsiteX216" fmla="*/ 19676 w 775906"/>
                <a:gd name="connsiteY216" fmla="*/ 391507 h 815226"/>
                <a:gd name="connsiteX217" fmla="*/ 17154 w 775906"/>
                <a:gd name="connsiteY217" fmla="*/ 402300 h 815226"/>
                <a:gd name="connsiteX218" fmla="*/ 16794 w 775906"/>
                <a:gd name="connsiteY218" fmla="*/ 405178 h 815226"/>
                <a:gd name="connsiteX219" fmla="*/ 17154 w 775906"/>
                <a:gd name="connsiteY219" fmla="*/ 408416 h 815226"/>
                <a:gd name="connsiteX220" fmla="*/ 18595 w 775906"/>
                <a:gd name="connsiteY220" fmla="*/ 467774 h 815226"/>
                <a:gd name="connsiteX221" fmla="*/ 38768 w 775906"/>
                <a:gd name="connsiteY221" fmla="*/ 512743 h 815226"/>
                <a:gd name="connsiteX222" fmla="*/ 48134 w 775906"/>
                <a:gd name="connsiteY222" fmla="*/ 529651 h 815226"/>
                <a:gd name="connsiteX223" fmla="*/ 74431 w 775906"/>
                <a:gd name="connsiteY223" fmla="*/ 553035 h 815226"/>
                <a:gd name="connsiteX224" fmla="*/ 91722 w 775906"/>
                <a:gd name="connsiteY224" fmla="*/ 563108 h 815226"/>
                <a:gd name="connsiteX225" fmla="*/ 112256 w 775906"/>
                <a:gd name="connsiteY225" fmla="*/ 571382 h 815226"/>
                <a:gd name="connsiteX226" fmla="*/ 219605 w 775906"/>
                <a:gd name="connsiteY226" fmla="*/ 577498 h 815226"/>
                <a:gd name="connsiteX227" fmla="*/ 300657 w 775906"/>
                <a:gd name="connsiteY227" fmla="*/ 521737 h 815226"/>
                <a:gd name="connsiteX228" fmla="*/ 308582 w 775906"/>
                <a:gd name="connsiteY228" fmla="*/ 349776 h 815226"/>
                <a:gd name="connsiteX229" fmla="*/ 162328 w 775906"/>
                <a:gd name="connsiteY229" fmla="*/ 281784 h 815226"/>
                <a:gd name="connsiteX230" fmla="*/ 181791 w 775906"/>
                <a:gd name="connsiteY230" fmla="*/ 258501 h 815226"/>
                <a:gd name="connsiteX231" fmla="*/ 181791 w 775906"/>
                <a:gd name="connsiteY231" fmla="*/ 264612 h 815226"/>
                <a:gd name="connsiteX232" fmla="*/ 81062 w 775906"/>
                <a:gd name="connsiteY232" fmla="*/ 286897 h 815226"/>
                <a:gd name="connsiteX233" fmla="*/ 15948 w 775906"/>
                <a:gd name="connsiteY233" fmla="*/ 351954 h 815226"/>
                <a:gd name="connsiteX234" fmla="*/ 14149 w 775906"/>
                <a:gd name="connsiteY234" fmla="*/ 351235 h 815226"/>
                <a:gd name="connsiteX235" fmla="*/ 181791 w 775906"/>
                <a:gd name="connsiteY235" fmla="*/ 258501 h 815226"/>
                <a:gd name="connsiteX236" fmla="*/ 150745 w 775906"/>
                <a:gd name="connsiteY236" fmla="*/ 248617 h 815226"/>
                <a:gd name="connsiteX237" fmla="*/ 150383 w 775906"/>
                <a:gd name="connsiteY237" fmla="*/ 254736 h 815226"/>
                <a:gd name="connsiteX238" fmla="*/ 29381 w 775906"/>
                <a:gd name="connsiteY238" fmla="*/ 308730 h 815226"/>
                <a:gd name="connsiteX239" fmla="*/ 27213 w 775906"/>
                <a:gd name="connsiteY239" fmla="*/ 307290 h 815226"/>
                <a:gd name="connsiteX240" fmla="*/ 150745 w 775906"/>
                <a:gd name="connsiteY240" fmla="*/ 248617 h 815226"/>
                <a:gd name="connsiteX241" fmla="*/ 684796 w 775906"/>
                <a:gd name="connsiteY241" fmla="*/ 182894 h 815226"/>
                <a:gd name="connsiteX242" fmla="*/ 684886 w 775906"/>
                <a:gd name="connsiteY242" fmla="*/ 186770 h 815226"/>
                <a:gd name="connsiteX243" fmla="*/ 671956 w 775906"/>
                <a:gd name="connsiteY243" fmla="*/ 208865 h 815226"/>
                <a:gd name="connsiteX244" fmla="*/ 652202 w 775906"/>
                <a:gd name="connsiteY244" fmla="*/ 228110 h 815226"/>
                <a:gd name="connsiteX245" fmla="*/ 609821 w 775906"/>
                <a:gd name="connsiteY245" fmla="*/ 249492 h 815226"/>
                <a:gd name="connsiteX246" fmla="*/ 609462 w 775906"/>
                <a:gd name="connsiteY246" fmla="*/ 248067 h 815226"/>
                <a:gd name="connsiteX247" fmla="*/ 652561 w 775906"/>
                <a:gd name="connsiteY247" fmla="*/ 221695 h 815226"/>
                <a:gd name="connsiteX248" fmla="*/ 670878 w 775906"/>
                <a:gd name="connsiteY248" fmla="*/ 201738 h 815226"/>
                <a:gd name="connsiteX249" fmla="*/ 680935 w 775906"/>
                <a:gd name="connsiteY249" fmla="*/ 183562 h 815226"/>
                <a:gd name="connsiteX250" fmla="*/ 684796 w 775906"/>
                <a:gd name="connsiteY250" fmla="*/ 182894 h 815226"/>
                <a:gd name="connsiteX251" fmla="*/ 446191 w 775906"/>
                <a:gd name="connsiteY251" fmla="*/ 168462 h 815226"/>
                <a:gd name="connsiteX252" fmla="*/ 357934 w 775906"/>
                <a:gd name="connsiteY252" fmla="*/ 240053 h 815226"/>
                <a:gd name="connsiteX253" fmla="*/ 280844 w 775906"/>
                <a:gd name="connsiteY253" fmla="*/ 303369 h 815226"/>
                <a:gd name="connsiteX254" fmla="*/ 327314 w 775906"/>
                <a:gd name="connsiteY254" fmla="*/ 354453 h 815226"/>
                <a:gd name="connsiteX255" fmla="*/ 366219 w 775906"/>
                <a:gd name="connsiteY255" fmla="*/ 322076 h 815226"/>
                <a:gd name="connsiteX256" fmla="*/ 409808 w 775906"/>
                <a:gd name="connsiteY256" fmla="*/ 285741 h 815226"/>
                <a:gd name="connsiteX257" fmla="*/ 492301 w 775906"/>
                <a:gd name="connsiteY257" fmla="*/ 217029 h 815226"/>
                <a:gd name="connsiteX258" fmla="*/ 446191 w 775906"/>
                <a:gd name="connsiteY258" fmla="*/ 168462 h 815226"/>
                <a:gd name="connsiteX259" fmla="*/ 683119 w 775906"/>
                <a:gd name="connsiteY259" fmla="*/ 150505 h 815226"/>
                <a:gd name="connsiteX260" fmla="*/ 685453 w 775906"/>
                <a:gd name="connsiteY260" fmla="*/ 154395 h 815226"/>
                <a:gd name="connsiteX261" fmla="*/ 556204 w 775906"/>
                <a:gd name="connsiteY261" fmla="*/ 244497 h 815226"/>
                <a:gd name="connsiteX262" fmla="*/ 556204 w 775906"/>
                <a:gd name="connsiteY262" fmla="*/ 242688 h 815226"/>
                <a:gd name="connsiteX263" fmla="*/ 679709 w 775906"/>
                <a:gd name="connsiteY263" fmla="*/ 152585 h 815226"/>
                <a:gd name="connsiteX264" fmla="*/ 683119 w 775906"/>
                <a:gd name="connsiteY264" fmla="*/ 150505 h 815226"/>
                <a:gd name="connsiteX265" fmla="*/ 402368 w 775906"/>
                <a:gd name="connsiteY265" fmla="*/ 139669 h 815226"/>
                <a:gd name="connsiteX266" fmla="*/ 406148 w 775906"/>
                <a:gd name="connsiteY266" fmla="*/ 139669 h 815226"/>
                <a:gd name="connsiteX267" fmla="*/ 410306 w 775906"/>
                <a:gd name="connsiteY267" fmla="*/ 156723 h 815226"/>
                <a:gd name="connsiteX268" fmla="*/ 415219 w 775906"/>
                <a:gd name="connsiteY268" fmla="*/ 168335 h 815226"/>
                <a:gd name="connsiteX269" fmla="*/ 410684 w 775906"/>
                <a:gd name="connsiteY269" fmla="*/ 172326 h 815226"/>
                <a:gd name="connsiteX270" fmla="*/ 405392 w 775906"/>
                <a:gd name="connsiteY270" fmla="*/ 158175 h 815226"/>
                <a:gd name="connsiteX271" fmla="*/ 402368 w 775906"/>
                <a:gd name="connsiteY271" fmla="*/ 139669 h 815226"/>
                <a:gd name="connsiteX272" fmla="*/ 411388 w 775906"/>
                <a:gd name="connsiteY272" fmla="*/ 109125 h 815226"/>
                <a:gd name="connsiteX273" fmla="*/ 414635 w 775906"/>
                <a:gd name="connsiteY273" fmla="*/ 109125 h 815226"/>
                <a:gd name="connsiteX274" fmla="*/ 416799 w 775906"/>
                <a:gd name="connsiteY274" fmla="*/ 140006 h 815226"/>
                <a:gd name="connsiteX275" fmla="*/ 424737 w 775906"/>
                <a:gd name="connsiteY275" fmla="*/ 162628 h 815226"/>
                <a:gd name="connsiteX276" fmla="*/ 419325 w 775906"/>
                <a:gd name="connsiteY276" fmla="*/ 164423 h 815226"/>
                <a:gd name="connsiteX277" fmla="*/ 411388 w 775906"/>
                <a:gd name="connsiteY277" fmla="*/ 140724 h 815226"/>
                <a:gd name="connsiteX278" fmla="*/ 411388 w 775906"/>
                <a:gd name="connsiteY278" fmla="*/ 109125 h 815226"/>
                <a:gd name="connsiteX279" fmla="*/ 431472 w 775906"/>
                <a:gd name="connsiteY279" fmla="*/ 72266 h 815226"/>
                <a:gd name="connsiteX280" fmla="*/ 433236 w 775906"/>
                <a:gd name="connsiteY280" fmla="*/ 72628 h 815226"/>
                <a:gd name="connsiteX281" fmla="*/ 436411 w 775906"/>
                <a:gd name="connsiteY281" fmla="*/ 159910 h 815226"/>
                <a:gd name="connsiteX282" fmla="*/ 431472 w 775906"/>
                <a:gd name="connsiteY282" fmla="*/ 162808 h 815226"/>
                <a:gd name="connsiteX283" fmla="*/ 431472 w 775906"/>
                <a:gd name="connsiteY283" fmla="*/ 72266 h 815226"/>
                <a:gd name="connsiteX284" fmla="*/ 561173 w 775906"/>
                <a:gd name="connsiteY284" fmla="*/ 49377 h 815226"/>
                <a:gd name="connsiteX285" fmla="*/ 538148 w 775906"/>
                <a:gd name="connsiteY285" fmla="*/ 51283 h 815226"/>
                <a:gd name="connsiteX286" fmla="*/ 495355 w 775906"/>
                <a:gd name="connsiteY286" fmla="*/ 83212 h 815226"/>
                <a:gd name="connsiteX287" fmla="*/ 485286 w 775906"/>
                <a:gd name="connsiteY287" fmla="*/ 120164 h 815226"/>
                <a:gd name="connsiteX288" fmla="*/ 493557 w 775906"/>
                <a:gd name="connsiteY288" fmla="*/ 157834 h 815226"/>
                <a:gd name="connsiteX289" fmla="*/ 494996 w 775906"/>
                <a:gd name="connsiteY289" fmla="*/ 158910 h 815226"/>
                <a:gd name="connsiteX290" fmla="*/ 530596 w 775906"/>
                <a:gd name="connsiteY290" fmla="*/ 181512 h 815226"/>
                <a:gd name="connsiteX291" fmla="*/ 611146 w 775906"/>
                <a:gd name="connsiteY291" fmla="*/ 171466 h 815226"/>
                <a:gd name="connsiteX292" fmla="*/ 613304 w 775906"/>
                <a:gd name="connsiteY292" fmla="*/ 168955 h 815226"/>
                <a:gd name="connsiteX293" fmla="*/ 620136 w 775906"/>
                <a:gd name="connsiteY293" fmla="*/ 81059 h 815226"/>
                <a:gd name="connsiteX294" fmla="*/ 561173 w 775906"/>
                <a:gd name="connsiteY294" fmla="*/ 49377 h 815226"/>
                <a:gd name="connsiteX295" fmla="*/ 566915 w 775906"/>
                <a:gd name="connsiteY295" fmla="*/ 36938 h 815226"/>
                <a:gd name="connsiteX296" fmla="*/ 644589 w 775906"/>
                <a:gd name="connsiteY296" fmla="*/ 134155 h 815226"/>
                <a:gd name="connsiteX297" fmla="*/ 586693 w 775906"/>
                <a:gd name="connsiteY297" fmla="*/ 199808 h 815226"/>
                <a:gd name="connsiteX298" fmla="*/ 497513 w 775906"/>
                <a:gd name="connsiteY298" fmla="*/ 180435 h 815226"/>
                <a:gd name="connsiteX299" fmla="*/ 493198 w 775906"/>
                <a:gd name="connsiteY299" fmla="*/ 175771 h 815226"/>
                <a:gd name="connsiteX300" fmla="*/ 469105 w 775906"/>
                <a:gd name="connsiteY300" fmla="*/ 118729 h 815226"/>
                <a:gd name="connsiteX301" fmla="*/ 521606 w 775906"/>
                <a:gd name="connsiteY301" fmla="*/ 42672 h 815226"/>
                <a:gd name="connsiteX302" fmla="*/ 566915 w 775906"/>
                <a:gd name="connsiteY302" fmla="*/ 36938 h 815226"/>
                <a:gd name="connsiteX303" fmla="*/ 556377 w 775906"/>
                <a:gd name="connsiteY303" fmla="*/ 14130 h 815226"/>
                <a:gd name="connsiteX304" fmla="*/ 498785 w 775906"/>
                <a:gd name="connsiteY304" fmla="*/ 31757 h 815226"/>
                <a:gd name="connsiteX305" fmla="*/ 459159 w 775906"/>
                <a:gd name="connsiteY305" fmla="*/ 79964 h 815226"/>
                <a:gd name="connsiteX306" fmla="*/ 450154 w 775906"/>
                <a:gd name="connsiteY306" fmla="*/ 140042 h 815226"/>
                <a:gd name="connsiteX307" fmla="*/ 523281 w 775906"/>
                <a:gd name="connsiteY307" fmla="*/ 217029 h 815226"/>
                <a:gd name="connsiteX308" fmla="*/ 635313 w 775906"/>
                <a:gd name="connsiteY308" fmla="*/ 194005 h 815226"/>
                <a:gd name="connsiteX309" fmla="*/ 656927 w 775906"/>
                <a:gd name="connsiteY309" fmla="*/ 83921 h 815226"/>
                <a:gd name="connsiteX310" fmla="*/ 645039 w 775906"/>
                <a:gd name="connsiteY310" fmla="*/ 52623 h 815226"/>
                <a:gd name="connsiteX311" fmla="*/ 614780 w 775906"/>
                <a:gd name="connsiteY311" fmla="*/ 29959 h 815226"/>
                <a:gd name="connsiteX312" fmla="*/ 556377 w 775906"/>
                <a:gd name="connsiteY312" fmla="*/ 14130 h 815226"/>
                <a:gd name="connsiteX313" fmla="*/ 560745 w 775906"/>
                <a:gd name="connsiteY313" fmla="*/ 99 h 815226"/>
                <a:gd name="connsiteX314" fmla="*/ 576595 w 775906"/>
                <a:gd name="connsiteY314" fmla="*/ 1538 h 815226"/>
                <a:gd name="connsiteX315" fmla="*/ 639275 w 775906"/>
                <a:gd name="connsiteY315" fmla="*/ 26721 h 815226"/>
                <a:gd name="connsiteX316" fmla="*/ 647561 w 775906"/>
                <a:gd name="connsiteY316" fmla="*/ 34995 h 815226"/>
                <a:gd name="connsiteX317" fmla="*/ 664131 w 775906"/>
                <a:gd name="connsiteY317" fmla="*/ 62336 h 815226"/>
                <a:gd name="connsiteX318" fmla="*/ 677820 w 775906"/>
                <a:gd name="connsiteY318" fmla="*/ 131408 h 815226"/>
                <a:gd name="connsiteX319" fmla="*/ 674578 w 775906"/>
                <a:gd name="connsiteY319" fmla="*/ 136445 h 815226"/>
                <a:gd name="connsiteX320" fmla="*/ 639275 w 775906"/>
                <a:gd name="connsiteY320" fmla="*/ 206956 h 815226"/>
                <a:gd name="connsiteX321" fmla="*/ 514275 w 775906"/>
                <a:gd name="connsiteY321" fmla="*/ 227102 h 815226"/>
                <a:gd name="connsiteX322" fmla="*/ 498785 w 775906"/>
                <a:gd name="connsiteY322" fmla="*/ 220626 h 815226"/>
                <a:gd name="connsiteX323" fmla="*/ 459880 w 775906"/>
                <a:gd name="connsiteY323" fmla="*/ 251205 h 815226"/>
                <a:gd name="connsiteX324" fmla="*/ 414851 w 775906"/>
                <a:gd name="connsiteY324" fmla="*/ 290777 h 815226"/>
                <a:gd name="connsiteX325" fmla="*/ 370542 w 775906"/>
                <a:gd name="connsiteY325" fmla="*/ 326752 h 815226"/>
                <a:gd name="connsiteX326" fmla="*/ 329476 w 775906"/>
                <a:gd name="connsiteY326" fmla="*/ 358050 h 815226"/>
                <a:gd name="connsiteX327" fmla="*/ 347127 w 775906"/>
                <a:gd name="connsiteY327" fmla="*/ 425324 h 815226"/>
                <a:gd name="connsiteX328" fmla="*/ 338481 w 775906"/>
                <a:gd name="connsiteY328" fmla="*/ 479646 h 815226"/>
                <a:gd name="connsiteX329" fmla="*/ 351810 w 775906"/>
                <a:gd name="connsiteY329" fmla="*/ 488280 h 815226"/>
                <a:gd name="connsiteX330" fmla="*/ 371623 w 775906"/>
                <a:gd name="connsiteY330" fmla="*/ 497274 h 815226"/>
                <a:gd name="connsiteX331" fmla="*/ 426018 w 775906"/>
                <a:gd name="connsiteY331" fmla="*/ 526054 h 815226"/>
                <a:gd name="connsiteX332" fmla="*/ 478612 w 775906"/>
                <a:gd name="connsiteY332" fmla="*/ 553395 h 815226"/>
                <a:gd name="connsiteX333" fmla="*/ 518958 w 775906"/>
                <a:gd name="connsiteY333" fmla="*/ 571742 h 815226"/>
                <a:gd name="connsiteX334" fmla="*/ 550658 w 775906"/>
                <a:gd name="connsiteY334" fmla="*/ 548718 h 815226"/>
                <a:gd name="connsiteX335" fmla="*/ 570831 w 775906"/>
                <a:gd name="connsiteY335" fmla="*/ 540084 h 815226"/>
                <a:gd name="connsiteX336" fmla="*/ 585961 w 775906"/>
                <a:gd name="connsiteY336" fmla="*/ 533608 h 815226"/>
                <a:gd name="connsiteX337" fmla="*/ 606855 w 775906"/>
                <a:gd name="connsiteY337" fmla="*/ 527133 h 815226"/>
                <a:gd name="connsiteX338" fmla="*/ 617301 w 775906"/>
                <a:gd name="connsiteY338" fmla="*/ 524255 h 815226"/>
                <a:gd name="connsiteX339" fmla="*/ 659448 w 775906"/>
                <a:gd name="connsiteY339" fmla="*/ 524615 h 815226"/>
                <a:gd name="connsiteX340" fmla="*/ 715284 w 775906"/>
                <a:gd name="connsiteY340" fmla="*/ 549437 h 815226"/>
                <a:gd name="connsiteX341" fmla="*/ 757432 w 775906"/>
                <a:gd name="connsiteY341" fmla="*/ 592967 h 815226"/>
                <a:gd name="connsiteX342" fmla="*/ 766798 w 775906"/>
                <a:gd name="connsiteY342" fmla="*/ 726434 h 815226"/>
                <a:gd name="connsiteX343" fmla="*/ 672417 w 775906"/>
                <a:gd name="connsiteY343" fmla="*/ 809896 h 815226"/>
                <a:gd name="connsiteX344" fmla="*/ 594246 w 775906"/>
                <a:gd name="connsiteY344" fmla="*/ 812774 h 815226"/>
                <a:gd name="connsiteX345" fmla="*/ 537330 w 775906"/>
                <a:gd name="connsiteY345" fmla="*/ 779677 h 815226"/>
                <a:gd name="connsiteX346" fmla="*/ 492301 w 775906"/>
                <a:gd name="connsiteY346" fmla="*/ 726434 h 815226"/>
                <a:gd name="connsiteX347" fmla="*/ 484015 w 775906"/>
                <a:gd name="connsiteY347" fmla="*/ 663118 h 815226"/>
                <a:gd name="connsiteX348" fmla="*/ 486177 w 775906"/>
                <a:gd name="connsiteY348" fmla="*/ 648009 h 815226"/>
                <a:gd name="connsiteX349" fmla="*/ 462484 w 775906"/>
                <a:gd name="connsiteY349" fmla="*/ 634224 h 815226"/>
                <a:gd name="connsiteX350" fmla="*/ 440652 w 775906"/>
                <a:gd name="connsiteY350" fmla="*/ 621522 h 815226"/>
                <a:gd name="connsiteX351" fmla="*/ 393237 w 775906"/>
                <a:gd name="connsiteY351" fmla="*/ 598004 h 815226"/>
                <a:gd name="connsiteX352" fmla="*/ 345686 w 775906"/>
                <a:gd name="connsiteY352" fmla="*/ 571382 h 815226"/>
                <a:gd name="connsiteX353" fmla="*/ 297055 w 775906"/>
                <a:gd name="connsiteY353" fmla="*/ 547279 h 815226"/>
                <a:gd name="connsiteX354" fmla="*/ 265715 w 775906"/>
                <a:gd name="connsiteY354" fmla="*/ 572102 h 815226"/>
                <a:gd name="connsiteX355" fmla="*/ 241672 w 775906"/>
                <a:gd name="connsiteY355" fmla="*/ 582652 h 815226"/>
                <a:gd name="connsiteX356" fmla="*/ 221136 w 775906"/>
                <a:gd name="connsiteY356" fmla="*/ 591663 h 815226"/>
                <a:gd name="connsiteX357" fmla="*/ 172775 w 775906"/>
                <a:gd name="connsiteY357" fmla="*/ 598004 h 815226"/>
                <a:gd name="connsiteX358" fmla="*/ 113336 w 775906"/>
                <a:gd name="connsiteY358" fmla="*/ 586492 h 815226"/>
                <a:gd name="connsiteX359" fmla="*/ 110815 w 775906"/>
                <a:gd name="connsiteY359" fmla="*/ 586132 h 815226"/>
                <a:gd name="connsiteX360" fmla="*/ 105772 w 775906"/>
                <a:gd name="connsiteY360" fmla="*/ 583614 h 815226"/>
                <a:gd name="connsiteX361" fmla="*/ 75872 w 775906"/>
                <a:gd name="connsiteY361" fmla="*/ 571382 h 815226"/>
                <a:gd name="connsiteX362" fmla="*/ 19676 w 775906"/>
                <a:gd name="connsiteY362" fmla="*/ 507706 h 815226"/>
                <a:gd name="connsiteX363" fmla="*/ 1304 w 775906"/>
                <a:gd name="connsiteY363" fmla="*/ 458780 h 815226"/>
                <a:gd name="connsiteX364" fmla="*/ 2025 w 775906"/>
                <a:gd name="connsiteY364" fmla="*/ 415970 h 815226"/>
                <a:gd name="connsiteX365" fmla="*/ 2745 w 775906"/>
                <a:gd name="connsiteY365" fmla="*/ 411294 h 815226"/>
                <a:gd name="connsiteX366" fmla="*/ 3105 w 775906"/>
                <a:gd name="connsiteY366" fmla="*/ 408416 h 815226"/>
                <a:gd name="connsiteX367" fmla="*/ 3105 w 775906"/>
                <a:gd name="connsiteY367" fmla="*/ 408056 h 815226"/>
                <a:gd name="connsiteX368" fmla="*/ 41290 w 775906"/>
                <a:gd name="connsiteY368" fmla="*/ 327112 h 815226"/>
                <a:gd name="connsiteX369" fmla="*/ 149360 w 775906"/>
                <a:gd name="connsiteY369" fmla="*/ 270272 h 815226"/>
                <a:gd name="connsiteX370" fmla="*/ 265715 w 775906"/>
                <a:gd name="connsiteY370" fmla="*/ 293655 h 815226"/>
                <a:gd name="connsiteX371" fmla="*/ 277962 w 775906"/>
                <a:gd name="connsiteY371" fmla="*/ 301570 h 815226"/>
                <a:gd name="connsiteX372" fmla="*/ 363698 w 775906"/>
                <a:gd name="connsiteY372" fmla="*/ 226742 h 815226"/>
                <a:gd name="connsiteX373" fmla="*/ 443309 w 775906"/>
                <a:gd name="connsiteY373" fmla="*/ 161987 h 815226"/>
                <a:gd name="connsiteX374" fmla="*/ 436825 w 775906"/>
                <a:gd name="connsiteY374" fmla="*/ 134646 h 815226"/>
                <a:gd name="connsiteX375" fmla="*/ 450514 w 775906"/>
                <a:gd name="connsiteY375" fmla="*/ 64495 h 815226"/>
                <a:gd name="connsiteX376" fmla="*/ 484015 w 775906"/>
                <a:gd name="connsiteY376" fmla="*/ 26361 h 815226"/>
                <a:gd name="connsiteX377" fmla="*/ 516436 w 775906"/>
                <a:gd name="connsiteY377" fmla="*/ 8374 h 815226"/>
                <a:gd name="connsiteX378" fmla="*/ 560745 w 775906"/>
                <a:gd name="connsiteY378" fmla="*/ 99 h 81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75906" h="815226">
                  <a:moveTo>
                    <a:pt x="591352" y="709736"/>
                  </a:moveTo>
                  <a:cubicBezTo>
                    <a:pt x="611918" y="724991"/>
                    <a:pt x="638617" y="726480"/>
                    <a:pt x="661347" y="716062"/>
                  </a:cubicBezTo>
                  <a:cubicBezTo>
                    <a:pt x="664594" y="714573"/>
                    <a:pt x="667119" y="719410"/>
                    <a:pt x="663872" y="720899"/>
                  </a:cubicBezTo>
                  <a:cubicBezTo>
                    <a:pt x="638977" y="732433"/>
                    <a:pt x="610835" y="730201"/>
                    <a:pt x="589188" y="712341"/>
                  </a:cubicBezTo>
                  <a:cubicBezTo>
                    <a:pt x="588105" y="711225"/>
                    <a:pt x="589909" y="708992"/>
                    <a:pt x="591352" y="709736"/>
                  </a:cubicBezTo>
                  <a:close/>
                  <a:moveTo>
                    <a:pt x="612833" y="707788"/>
                  </a:moveTo>
                  <a:cubicBezTo>
                    <a:pt x="617839" y="709321"/>
                    <a:pt x="622487" y="711237"/>
                    <a:pt x="627850" y="711237"/>
                  </a:cubicBezTo>
                  <a:cubicBezTo>
                    <a:pt x="633929" y="711237"/>
                    <a:pt x="640007" y="710854"/>
                    <a:pt x="645728" y="710854"/>
                  </a:cubicBezTo>
                  <a:cubicBezTo>
                    <a:pt x="649661" y="710854"/>
                    <a:pt x="649661" y="716984"/>
                    <a:pt x="645728" y="716984"/>
                  </a:cubicBezTo>
                  <a:cubicBezTo>
                    <a:pt x="633213" y="716984"/>
                    <a:pt x="622487" y="718134"/>
                    <a:pt x="611760" y="710471"/>
                  </a:cubicBezTo>
                  <a:cubicBezTo>
                    <a:pt x="610330" y="709321"/>
                    <a:pt x="611403" y="707405"/>
                    <a:pt x="612833" y="707788"/>
                  </a:cubicBezTo>
                  <a:close/>
                  <a:moveTo>
                    <a:pt x="568410" y="700563"/>
                  </a:moveTo>
                  <a:cubicBezTo>
                    <a:pt x="579614" y="721025"/>
                    <a:pt x="604914" y="734544"/>
                    <a:pt x="627683" y="735274"/>
                  </a:cubicBezTo>
                  <a:cubicBezTo>
                    <a:pt x="651898" y="735640"/>
                    <a:pt x="666355" y="727967"/>
                    <a:pt x="683703" y="711159"/>
                  </a:cubicBezTo>
                  <a:cubicBezTo>
                    <a:pt x="686956" y="708236"/>
                    <a:pt x="690932" y="712986"/>
                    <a:pt x="688040" y="715909"/>
                  </a:cubicBezTo>
                  <a:cubicBezTo>
                    <a:pt x="668524" y="734544"/>
                    <a:pt x="649007" y="745140"/>
                    <a:pt x="620816" y="740390"/>
                  </a:cubicBezTo>
                  <a:cubicBezTo>
                    <a:pt x="598408" y="736736"/>
                    <a:pt x="575639" y="723582"/>
                    <a:pt x="566603" y="701659"/>
                  </a:cubicBezTo>
                  <a:cubicBezTo>
                    <a:pt x="565880" y="700198"/>
                    <a:pt x="568049" y="699467"/>
                    <a:pt x="568410" y="700563"/>
                  </a:cubicBezTo>
                  <a:close/>
                  <a:moveTo>
                    <a:pt x="423941" y="633498"/>
                  </a:moveTo>
                  <a:cubicBezTo>
                    <a:pt x="440156" y="643728"/>
                    <a:pt x="459255" y="650784"/>
                    <a:pt x="476552" y="658545"/>
                  </a:cubicBezTo>
                  <a:cubicBezTo>
                    <a:pt x="479795" y="659956"/>
                    <a:pt x="476912" y="664189"/>
                    <a:pt x="474029" y="662778"/>
                  </a:cubicBezTo>
                  <a:cubicBezTo>
                    <a:pt x="456732" y="654664"/>
                    <a:pt x="437634" y="647256"/>
                    <a:pt x="422499" y="635967"/>
                  </a:cubicBezTo>
                  <a:cubicBezTo>
                    <a:pt x="421418" y="634909"/>
                    <a:pt x="422139" y="632792"/>
                    <a:pt x="423941" y="633498"/>
                  </a:cubicBezTo>
                  <a:close/>
                  <a:moveTo>
                    <a:pt x="401346" y="611281"/>
                  </a:moveTo>
                  <a:cubicBezTo>
                    <a:pt x="412473" y="618419"/>
                    <a:pt x="426112" y="623772"/>
                    <a:pt x="438315" y="629482"/>
                  </a:cubicBezTo>
                  <a:cubicBezTo>
                    <a:pt x="451953" y="635906"/>
                    <a:pt x="465233" y="643044"/>
                    <a:pt x="478513" y="650181"/>
                  </a:cubicBezTo>
                  <a:cubicBezTo>
                    <a:pt x="481384" y="651966"/>
                    <a:pt x="478872" y="656248"/>
                    <a:pt x="475642" y="654464"/>
                  </a:cubicBezTo>
                  <a:cubicBezTo>
                    <a:pt x="462362" y="647683"/>
                    <a:pt x="449082" y="640545"/>
                    <a:pt x="435802" y="633408"/>
                  </a:cubicBezTo>
                  <a:cubicBezTo>
                    <a:pt x="423599" y="627341"/>
                    <a:pt x="410678" y="621631"/>
                    <a:pt x="400270" y="613065"/>
                  </a:cubicBezTo>
                  <a:cubicBezTo>
                    <a:pt x="399193" y="611995"/>
                    <a:pt x="399911" y="610567"/>
                    <a:pt x="401346" y="611281"/>
                  </a:cubicBezTo>
                  <a:close/>
                  <a:moveTo>
                    <a:pt x="634383" y="592177"/>
                  </a:moveTo>
                  <a:cubicBezTo>
                    <a:pt x="608863" y="593981"/>
                    <a:pt x="580827" y="602643"/>
                    <a:pt x="565012" y="621772"/>
                  </a:cubicBezTo>
                  <a:cubicBezTo>
                    <a:pt x="540211" y="651728"/>
                    <a:pt x="547400" y="699009"/>
                    <a:pt x="572201" y="726439"/>
                  </a:cubicBezTo>
                  <a:cubicBezTo>
                    <a:pt x="593767" y="749899"/>
                    <a:pt x="626835" y="754951"/>
                    <a:pt x="656668" y="747372"/>
                  </a:cubicBezTo>
                  <a:cubicBezTo>
                    <a:pt x="690814" y="739071"/>
                    <a:pt x="713458" y="713807"/>
                    <a:pt x="712739" y="677354"/>
                  </a:cubicBezTo>
                  <a:cubicBezTo>
                    <a:pt x="712380" y="643788"/>
                    <a:pt x="699800" y="611666"/>
                    <a:pt x="666372" y="598673"/>
                  </a:cubicBezTo>
                  <a:cubicBezTo>
                    <a:pt x="656308" y="595064"/>
                    <a:pt x="645166" y="592898"/>
                    <a:pt x="634383" y="592177"/>
                  </a:cubicBezTo>
                  <a:close/>
                  <a:moveTo>
                    <a:pt x="485730" y="591412"/>
                  </a:moveTo>
                  <a:cubicBezTo>
                    <a:pt x="487167" y="589930"/>
                    <a:pt x="489321" y="591782"/>
                    <a:pt x="488244" y="593264"/>
                  </a:cubicBezTo>
                  <a:cubicBezTo>
                    <a:pt x="482858" y="601043"/>
                    <a:pt x="472445" y="602154"/>
                    <a:pt x="466340" y="609192"/>
                  </a:cubicBezTo>
                  <a:cubicBezTo>
                    <a:pt x="463827" y="611785"/>
                    <a:pt x="459518" y="607340"/>
                    <a:pt x="462750" y="605117"/>
                  </a:cubicBezTo>
                  <a:cubicBezTo>
                    <a:pt x="469572" y="599191"/>
                    <a:pt x="480344" y="598450"/>
                    <a:pt x="485730" y="591412"/>
                  </a:cubicBezTo>
                  <a:close/>
                  <a:moveTo>
                    <a:pt x="473710" y="587847"/>
                  </a:moveTo>
                  <a:cubicBezTo>
                    <a:pt x="474800" y="586755"/>
                    <a:pt x="476617" y="588210"/>
                    <a:pt x="475163" y="589302"/>
                  </a:cubicBezTo>
                  <a:cubicBezTo>
                    <a:pt x="470802" y="593303"/>
                    <a:pt x="465715" y="595486"/>
                    <a:pt x="460264" y="598033"/>
                  </a:cubicBezTo>
                  <a:cubicBezTo>
                    <a:pt x="457357" y="599124"/>
                    <a:pt x="453723" y="600579"/>
                    <a:pt x="451179" y="602762"/>
                  </a:cubicBezTo>
                  <a:cubicBezTo>
                    <a:pt x="450452" y="603490"/>
                    <a:pt x="448999" y="603853"/>
                    <a:pt x="448272" y="603490"/>
                  </a:cubicBezTo>
                  <a:cubicBezTo>
                    <a:pt x="447908" y="603490"/>
                    <a:pt x="447908" y="603490"/>
                    <a:pt x="447908" y="603126"/>
                  </a:cubicBezTo>
                  <a:cubicBezTo>
                    <a:pt x="447545" y="602762"/>
                    <a:pt x="446818" y="602034"/>
                    <a:pt x="446818" y="601307"/>
                  </a:cubicBezTo>
                  <a:cubicBezTo>
                    <a:pt x="447545" y="598033"/>
                    <a:pt x="451542" y="597669"/>
                    <a:pt x="454086" y="596578"/>
                  </a:cubicBezTo>
                  <a:cubicBezTo>
                    <a:pt x="460627" y="594031"/>
                    <a:pt x="468259" y="592212"/>
                    <a:pt x="473710" y="587847"/>
                  </a:cubicBezTo>
                  <a:close/>
                  <a:moveTo>
                    <a:pt x="467344" y="579186"/>
                  </a:moveTo>
                  <a:cubicBezTo>
                    <a:pt x="469170" y="578817"/>
                    <a:pt x="470265" y="581397"/>
                    <a:pt x="468805" y="581765"/>
                  </a:cubicBezTo>
                  <a:cubicBezTo>
                    <a:pt x="461137" y="586188"/>
                    <a:pt x="453469" y="590242"/>
                    <a:pt x="445802" y="593927"/>
                  </a:cubicBezTo>
                  <a:cubicBezTo>
                    <a:pt x="443246" y="595401"/>
                    <a:pt x="440690" y="597244"/>
                    <a:pt x="437769" y="597981"/>
                  </a:cubicBezTo>
                  <a:cubicBezTo>
                    <a:pt x="437404" y="598718"/>
                    <a:pt x="436674" y="599087"/>
                    <a:pt x="435944" y="598718"/>
                  </a:cubicBezTo>
                  <a:cubicBezTo>
                    <a:pt x="434848" y="597981"/>
                    <a:pt x="434118" y="597612"/>
                    <a:pt x="434118" y="596138"/>
                  </a:cubicBezTo>
                  <a:cubicBezTo>
                    <a:pt x="434118" y="592453"/>
                    <a:pt x="440325" y="591347"/>
                    <a:pt x="442516" y="590242"/>
                  </a:cubicBezTo>
                  <a:cubicBezTo>
                    <a:pt x="450914" y="586556"/>
                    <a:pt x="458946" y="582134"/>
                    <a:pt x="467344" y="579186"/>
                  </a:cubicBezTo>
                  <a:close/>
                  <a:moveTo>
                    <a:pt x="452005" y="574779"/>
                  </a:moveTo>
                  <a:cubicBezTo>
                    <a:pt x="453813" y="574055"/>
                    <a:pt x="455982" y="576952"/>
                    <a:pt x="453813" y="577676"/>
                  </a:cubicBezTo>
                  <a:cubicBezTo>
                    <a:pt x="444413" y="582382"/>
                    <a:pt x="435014" y="586365"/>
                    <a:pt x="426337" y="592158"/>
                  </a:cubicBezTo>
                  <a:cubicBezTo>
                    <a:pt x="426337" y="592882"/>
                    <a:pt x="425976" y="593606"/>
                    <a:pt x="424891" y="593968"/>
                  </a:cubicBezTo>
                  <a:cubicBezTo>
                    <a:pt x="423445" y="594330"/>
                    <a:pt x="422361" y="593968"/>
                    <a:pt x="421276" y="593244"/>
                  </a:cubicBezTo>
                  <a:cubicBezTo>
                    <a:pt x="419830" y="591796"/>
                    <a:pt x="420553" y="589985"/>
                    <a:pt x="421999" y="588899"/>
                  </a:cubicBezTo>
                  <a:cubicBezTo>
                    <a:pt x="431399" y="582744"/>
                    <a:pt x="441883" y="579124"/>
                    <a:pt x="452005" y="574779"/>
                  </a:cubicBezTo>
                  <a:close/>
                  <a:moveTo>
                    <a:pt x="636416" y="571001"/>
                  </a:moveTo>
                  <a:cubicBezTo>
                    <a:pt x="646918" y="570544"/>
                    <a:pt x="657117" y="571604"/>
                    <a:pt x="666372" y="574492"/>
                  </a:cubicBezTo>
                  <a:cubicBezTo>
                    <a:pt x="711661" y="587846"/>
                    <a:pt x="735384" y="626825"/>
                    <a:pt x="735024" y="673023"/>
                  </a:cubicBezTo>
                  <a:cubicBezTo>
                    <a:pt x="735024" y="675910"/>
                    <a:pt x="733946" y="678436"/>
                    <a:pt x="732149" y="679880"/>
                  </a:cubicBezTo>
                  <a:cubicBezTo>
                    <a:pt x="731789" y="684933"/>
                    <a:pt x="731430" y="689625"/>
                    <a:pt x="730711" y="694678"/>
                  </a:cubicBezTo>
                  <a:cubicBezTo>
                    <a:pt x="725679" y="736905"/>
                    <a:pt x="690814" y="761809"/>
                    <a:pt x="651276" y="767584"/>
                  </a:cubicBezTo>
                  <a:cubicBezTo>
                    <a:pt x="612098" y="773719"/>
                    <a:pt x="573639" y="763613"/>
                    <a:pt x="550635" y="729687"/>
                  </a:cubicBezTo>
                  <a:cubicBezTo>
                    <a:pt x="548119" y="726078"/>
                    <a:pt x="545962" y="722469"/>
                    <a:pt x="544165" y="718499"/>
                  </a:cubicBezTo>
                  <a:cubicBezTo>
                    <a:pt x="540930" y="714167"/>
                    <a:pt x="537695" y="709836"/>
                    <a:pt x="535539" y="704784"/>
                  </a:cubicBezTo>
                  <a:cubicBezTo>
                    <a:pt x="526553" y="683850"/>
                    <a:pt x="526193" y="664000"/>
                    <a:pt x="531585" y="645954"/>
                  </a:cubicBezTo>
                  <a:cubicBezTo>
                    <a:pt x="534460" y="631878"/>
                    <a:pt x="540571" y="618885"/>
                    <a:pt x="550994" y="607696"/>
                  </a:cubicBezTo>
                  <a:cubicBezTo>
                    <a:pt x="570673" y="587394"/>
                    <a:pt x="604909" y="572371"/>
                    <a:pt x="636416" y="571001"/>
                  </a:cubicBezTo>
                  <a:close/>
                  <a:moveTo>
                    <a:pt x="437293" y="568816"/>
                  </a:moveTo>
                  <a:cubicBezTo>
                    <a:pt x="439057" y="567705"/>
                    <a:pt x="440115" y="570298"/>
                    <a:pt x="438704" y="571039"/>
                  </a:cubicBezTo>
                  <a:cubicBezTo>
                    <a:pt x="433765" y="574743"/>
                    <a:pt x="428474" y="577336"/>
                    <a:pt x="423182" y="580299"/>
                  </a:cubicBezTo>
                  <a:cubicBezTo>
                    <a:pt x="419654" y="582151"/>
                    <a:pt x="413304" y="583633"/>
                    <a:pt x="410835" y="586967"/>
                  </a:cubicBezTo>
                  <a:cubicBezTo>
                    <a:pt x="409071" y="589560"/>
                    <a:pt x="405543" y="587337"/>
                    <a:pt x="407307" y="584744"/>
                  </a:cubicBezTo>
                  <a:cubicBezTo>
                    <a:pt x="409071" y="580670"/>
                    <a:pt x="414715" y="580299"/>
                    <a:pt x="418596" y="578818"/>
                  </a:cubicBezTo>
                  <a:cubicBezTo>
                    <a:pt x="424946" y="575854"/>
                    <a:pt x="431296" y="572891"/>
                    <a:pt x="437293" y="568816"/>
                  </a:cubicBezTo>
                  <a:close/>
                  <a:moveTo>
                    <a:pt x="425704" y="562092"/>
                  </a:moveTo>
                  <a:cubicBezTo>
                    <a:pt x="427164" y="561355"/>
                    <a:pt x="428990" y="563935"/>
                    <a:pt x="427164" y="564672"/>
                  </a:cubicBezTo>
                  <a:cubicBezTo>
                    <a:pt x="422053" y="567988"/>
                    <a:pt x="416211" y="570200"/>
                    <a:pt x="411099" y="572411"/>
                  </a:cubicBezTo>
                  <a:cubicBezTo>
                    <a:pt x="405987" y="574622"/>
                    <a:pt x="401606" y="577938"/>
                    <a:pt x="396494" y="580518"/>
                  </a:cubicBezTo>
                  <a:cubicBezTo>
                    <a:pt x="394668" y="581624"/>
                    <a:pt x="392843" y="578675"/>
                    <a:pt x="394668" y="577201"/>
                  </a:cubicBezTo>
                  <a:cubicBezTo>
                    <a:pt x="401606" y="568725"/>
                    <a:pt x="416211" y="567620"/>
                    <a:pt x="425704" y="562092"/>
                  </a:cubicBezTo>
                  <a:close/>
                  <a:moveTo>
                    <a:pt x="411038" y="557698"/>
                  </a:moveTo>
                  <a:cubicBezTo>
                    <a:pt x="413236" y="556592"/>
                    <a:pt x="414702" y="559909"/>
                    <a:pt x="412504" y="561383"/>
                  </a:cubicBezTo>
                  <a:cubicBezTo>
                    <a:pt x="407009" y="563963"/>
                    <a:pt x="401147" y="566543"/>
                    <a:pt x="395652" y="568754"/>
                  </a:cubicBezTo>
                  <a:cubicBezTo>
                    <a:pt x="390523" y="570965"/>
                    <a:pt x="385760" y="574650"/>
                    <a:pt x="380265" y="576125"/>
                  </a:cubicBezTo>
                  <a:cubicBezTo>
                    <a:pt x="378433" y="576862"/>
                    <a:pt x="376968" y="574282"/>
                    <a:pt x="378433" y="572439"/>
                  </a:cubicBezTo>
                  <a:cubicBezTo>
                    <a:pt x="381730" y="568754"/>
                    <a:pt x="387226" y="567280"/>
                    <a:pt x="391988" y="565806"/>
                  </a:cubicBezTo>
                  <a:cubicBezTo>
                    <a:pt x="398216" y="563226"/>
                    <a:pt x="404810" y="561015"/>
                    <a:pt x="411038" y="557698"/>
                  </a:cubicBezTo>
                  <a:close/>
                  <a:moveTo>
                    <a:pt x="406396" y="551358"/>
                  </a:moveTo>
                  <a:cubicBezTo>
                    <a:pt x="408173" y="550242"/>
                    <a:pt x="409950" y="553219"/>
                    <a:pt x="407817" y="554335"/>
                  </a:cubicBezTo>
                  <a:cubicBezTo>
                    <a:pt x="395022" y="561404"/>
                    <a:pt x="379029" y="563265"/>
                    <a:pt x="366945" y="572195"/>
                  </a:cubicBezTo>
                  <a:cubicBezTo>
                    <a:pt x="364812" y="573683"/>
                    <a:pt x="362680" y="569962"/>
                    <a:pt x="364457" y="568474"/>
                  </a:cubicBezTo>
                  <a:cubicBezTo>
                    <a:pt x="368366" y="564009"/>
                    <a:pt x="374408" y="562893"/>
                    <a:pt x="379740" y="561032"/>
                  </a:cubicBezTo>
                  <a:cubicBezTo>
                    <a:pt x="388625" y="558056"/>
                    <a:pt x="398221" y="555451"/>
                    <a:pt x="406396" y="551358"/>
                  </a:cubicBezTo>
                  <a:close/>
                  <a:moveTo>
                    <a:pt x="396302" y="541458"/>
                  </a:moveTo>
                  <a:cubicBezTo>
                    <a:pt x="397386" y="540717"/>
                    <a:pt x="398831" y="542569"/>
                    <a:pt x="397386" y="543680"/>
                  </a:cubicBezTo>
                  <a:cubicBezTo>
                    <a:pt x="385822" y="551830"/>
                    <a:pt x="371728" y="555904"/>
                    <a:pt x="358718" y="561460"/>
                  </a:cubicBezTo>
                  <a:cubicBezTo>
                    <a:pt x="356550" y="562572"/>
                    <a:pt x="354743" y="559238"/>
                    <a:pt x="357273" y="558127"/>
                  </a:cubicBezTo>
                  <a:cubicBezTo>
                    <a:pt x="369921" y="551830"/>
                    <a:pt x="384015" y="549607"/>
                    <a:pt x="396302" y="541458"/>
                  </a:cubicBezTo>
                  <a:close/>
                  <a:moveTo>
                    <a:pt x="643238" y="534328"/>
                  </a:moveTo>
                  <a:cubicBezTo>
                    <a:pt x="634232" y="534328"/>
                    <a:pt x="624866" y="535407"/>
                    <a:pt x="615140" y="536846"/>
                  </a:cubicBezTo>
                  <a:cubicBezTo>
                    <a:pt x="607935" y="539005"/>
                    <a:pt x="600731" y="541883"/>
                    <a:pt x="595687" y="543681"/>
                  </a:cubicBezTo>
                  <a:cubicBezTo>
                    <a:pt x="577316" y="550517"/>
                    <a:pt x="556782" y="556632"/>
                    <a:pt x="540572" y="567785"/>
                  </a:cubicBezTo>
                  <a:cubicBezTo>
                    <a:pt x="507791" y="590449"/>
                    <a:pt x="492661" y="643692"/>
                    <a:pt x="495543" y="682185"/>
                  </a:cubicBezTo>
                  <a:cubicBezTo>
                    <a:pt x="497344" y="706648"/>
                    <a:pt x="501667" y="725355"/>
                    <a:pt x="518238" y="744422"/>
                  </a:cubicBezTo>
                  <a:cubicBezTo>
                    <a:pt x="530846" y="758812"/>
                    <a:pt x="544534" y="772122"/>
                    <a:pt x="560024" y="783634"/>
                  </a:cubicBezTo>
                  <a:cubicBezTo>
                    <a:pt x="593886" y="808817"/>
                    <a:pt x="641437" y="808097"/>
                    <a:pt x="681423" y="796945"/>
                  </a:cubicBezTo>
                  <a:cubicBezTo>
                    <a:pt x="719967" y="786153"/>
                    <a:pt x="753469" y="745141"/>
                    <a:pt x="760313" y="705929"/>
                  </a:cubicBezTo>
                  <a:cubicBezTo>
                    <a:pt x="766437" y="671033"/>
                    <a:pt x="762475" y="623906"/>
                    <a:pt x="743382" y="593327"/>
                  </a:cubicBezTo>
                  <a:cubicBezTo>
                    <a:pt x="732576" y="575699"/>
                    <a:pt x="717806" y="563108"/>
                    <a:pt x="698714" y="554474"/>
                  </a:cubicBezTo>
                  <a:cubicBezTo>
                    <a:pt x="687907" y="549437"/>
                    <a:pt x="676379" y="542242"/>
                    <a:pt x="664131" y="538285"/>
                  </a:cubicBezTo>
                  <a:cubicBezTo>
                    <a:pt x="661970" y="539005"/>
                    <a:pt x="659448" y="539005"/>
                    <a:pt x="657287" y="537206"/>
                  </a:cubicBezTo>
                  <a:cubicBezTo>
                    <a:pt x="656567" y="536486"/>
                    <a:pt x="655846" y="536127"/>
                    <a:pt x="654765" y="535407"/>
                  </a:cubicBezTo>
                  <a:cubicBezTo>
                    <a:pt x="651163" y="534688"/>
                    <a:pt x="647201" y="534328"/>
                    <a:pt x="643238" y="534328"/>
                  </a:cubicBezTo>
                  <a:close/>
                  <a:moveTo>
                    <a:pt x="386083" y="533838"/>
                  </a:moveTo>
                  <a:cubicBezTo>
                    <a:pt x="387876" y="532780"/>
                    <a:pt x="389309" y="535250"/>
                    <a:pt x="387517" y="536308"/>
                  </a:cubicBezTo>
                  <a:cubicBezTo>
                    <a:pt x="380706" y="540188"/>
                    <a:pt x="373178" y="542305"/>
                    <a:pt x="365292" y="544775"/>
                  </a:cubicBezTo>
                  <a:cubicBezTo>
                    <a:pt x="359557" y="546891"/>
                    <a:pt x="353821" y="549713"/>
                    <a:pt x="348086" y="551477"/>
                  </a:cubicBezTo>
                  <a:cubicBezTo>
                    <a:pt x="346293" y="551477"/>
                    <a:pt x="345218" y="549713"/>
                    <a:pt x="345935" y="548655"/>
                  </a:cubicBezTo>
                  <a:cubicBezTo>
                    <a:pt x="348444" y="544422"/>
                    <a:pt x="356330" y="543716"/>
                    <a:pt x="360274" y="542305"/>
                  </a:cubicBezTo>
                  <a:cubicBezTo>
                    <a:pt x="368877" y="539836"/>
                    <a:pt x="378197" y="538072"/>
                    <a:pt x="386083" y="533838"/>
                  </a:cubicBezTo>
                  <a:close/>
                  <a:moveTo>
                    <a:pt x="374592" y="528741"/>
                  </a:moveTo>
                  <a:cubicBezTo>
                    <a:pt x="377114" y="528017"/>
                    <a:pt x="378195" y="531638"/>
                    <a:pt x="375673" y="532362"/>
                  </a:cubicBezTo>
                  <a:cubicBezTo>
                    <a:pt x="366305" y="535259"/>
                    <a:pt x="356938" y="537431"/>
                    <a:pt x="348291" y="540690"/>
                  </a:cubicBezTo>
                  <a:cubicBezTo>
                    <a:pt x="349732" y="540690"/>
                    <a:pt x="350453" y="543224"/>
                    <a:pt x="348291" y="543948"/>
                  </a:cubicBezTo>
                  <a:cubicBezTo>
                    <a:pt x="342887" y="545396"/>
                    <a:pt x="337483" y="546483"/>
                    <a:pt x="332078" y="547931"/>
                  </a:cubicBezTo>
                  <a:cubicBezTo>
                    <a:pt x="329556" y="548293"/>
                    <a:pt x="327755" y="544672"/>
                    <a:pt x="330277" y="543224"/>
                  </a:cubicBezTo>
                  <a:cubicBezTo>
                    <a:pt x="344328" y="535983"/>
                    <a:pt x="359460" y="532362"/>
                    <a:pt x="374592" y="528741"/>
                  </a:cubicBezTo>
                  <a:close/>
                  <a:moveTo>
                    <a:pt x="360522" y="523604"/>
                  </a:moveTo>
                  <a:cubicBezTo>
                    <a:pt x="361601" y="523255"/>
                    <a:pt x="362320" y="525351"/>
                    <a:pt x="360882" y="525351"/>
                  </a:cubicBezTo>
                  <a:cubicBezTo>
                    <a:pt x="350092" y="528494"/>
                    <a:pt x="338942" y="532335"/>
                    <a:pt x="328871" y="536875"/>
                  </a:cubicBezTo>
                  <a:cubicBezTo>
                    <a:pt x="325275" y="538272"/>
                    <a:pt x="321678" y="540019"/>
                    <a:pt x="318082" y="540368"/>
                  </a:cubicBezTo>
                  <a:cubicBezTo>
                    <a:pt x="317003" y="540368"/>
                    <a:pt x="316643" y="539320"/>
                    <a:pt x="316643" y="538272"/>
                  </a:cubicBezTo>
                  <a:cubicBezTo>
                    <a:pt x="318082" y="535479"/>
                    <a:pt x="324555" y="534780"/>
                    <a:pt x="327433" y="534082"/>
                  </a:cubicBezTo>
                  <a:cubicBezTo>
                    <a:pt x="338223" y="529541"/>
                    <a:pt x="349372" y="526049"/>
                    <a:pt x="360522" y="523604"/>
                  </a:cubicBezTo>
                  <a:close/>
                  <a:moveTo>
                    <a:pt x="640464" y="508667"/>
                  </a:moveTo>
                  <a:cubicBezTo>
                    <a:pt x="648331" y="508883"/>
                    <a:pt x="656188" y="510317"/>
                    <a:pt x="663932" y="513413"/>
                  </a:cubicBezTo>
                  <a:cubicBezTo>
                    <a:pt x="688785" y="523246"/>
                    <a:pt x="720842" y="532715"/>
                    <a:pt x="738852" y="554566"/>
                  </a:cubicBezTo>
                  <a:cubicBezTo>
                    <a:pt x="741733" y="557843"/>
                    <a:pt x="736330" y="562578"/>
                    <a:pt x="733809" y="559300"/>
                  </a:cubicBezTo>
                  <a:cubicBezTo>
                    <a:pt x="717240" y="538906"/>
                    <a:pt x="686264" y="527616"/>
                    <a:pt x="662131" y="518511"/>
                  </a:cubicBezTo>
                  <a:cubicBezTo>
                    <a:pt x="632236" y="507221"/>
                    <a:pt x="601259" y="519240"/>
                    <a:pt x="572804" y="530165"/>
                  </a:cubicBezTo>
                  <a:cubicBezTo>
                    <a:pt x="571364" y="530894"/>
                    <a:pt x="570643" y="528344"/>
                    <a:pt x="572084" y="527616"/>
                  </a:cubicBezTo>
                  <a:cubicBezTo>
                    <a:pt x="593155" y="518329"/>
                    <a:pt x="616860" y="508018"/>
                    <a:pt x="640464" y="508667"/>
                  </a:cubicBezTo>
                  <a:close/>
                  <a:moveTo>
                    <a:pt x="651830" y="498368"/>
                  </a:moveTo>
                  <a:cubicBezTo>
                    <a:pt x="671005" y="500763"/>
                    <a:pt x="689686" y="507812"/>
                    <a:pt x="706391" y="518115"/>
                  </a:cubicBezTo>
                  <a:cubicBezTo>
                    <a:pt x="709984" y="520284"/>
                    <a:pt x="706751" y="526069"/>
                    <a:pt x="702799" y="523538"/>
                  </a:cubicBezTo>
                  <a:cubicBezTo>
                    <a:pt x="670466" y="504739"/>
                    <a:pt x="632386" y="494978"/>
                    <a:pt x="596102" y="509439"/>
                  </a:cubicBezTo>
                  <a:cubicBezTo>
                    <a:pt x="593946" y="510523"/>
                    <a:pt x="592868" y="507270"/>
                    <a:pt x="594305" y="506547"/>
                  </a:cubicBezTo>
                  <a:cubicBezTo>
                    <a:pt x="612986" y="498232"/>
                    <a:pt x="632655" y="495973"/>
                    <a:pt x="651830" y="498368"/>
                  </a:cubicBezTo>
                  <a:close/>
                  <a:moveTo>
                    <a:pt x="337040" y="483603"/>
                  </a:moveTo>
                  <a:cubicBezTo>
                    <a:pt x="329115" y="506267"/>
                    <a:pt x="316507" y="526773"/>
                    <a:pt x="299937" y="544401"/>
                  </a:cubicBezTo>
                  <a:cubicBezTo>
                    <a:pt x="316867" y="550876"/>
                    <a:pt x="333798" y="556273"/>
                    <a:pt x="349288" y="565266"/>
                  </a:cubicBezTo>
                  <a:cubicBezTo>
                    <a:pt x="365139" y="574260"/>
                    <a:pt x="380989" y="583973"/>
                    <a:pt x="397199" y="591888"/>
                  </a:cubicBezTo>
                  <a:cubicBezTo>
                    <a:pt x="427819" y="606278"/>
                    <a:pt x="459520" y="621028"/>
                    <a:pt x="487618" y="640094"/>
                  </a:cubicBezTo>
                  <a:cubicBezTo>
                    <a:pt x="492301" y="617070"/>
                    <a:pt x="500226" y="595126"/>
                    <a:pt x="514275" y="577138"/>
                  </a:cubicBezTo>
                  <a:cubicBezTo>
                    <a:pt x="499505" y="566705"/>
                    <a:pt x="478972" y="561669"/>
                    <a:pt x="462762" y="554114"/>
                  </a:cubicBezTo>
                  <a:cubicBezTo>
                    <a:pt x="446551" y="546919"/>
                    <a:pt x="432142" y="537206"/>
                    <a:pt x="416292" y="528932"/>
                  </a:cubicBezTo>
                  <a:cubicBezTo>
                    <a:pt x="400081" y="520657"/>
                    <a:pt x="384231" y="512023"/>
                    <a:pt x="368381" y="503389"/>
                  </a:cubicBezTo>
                  <a:cubicBezTo>
                    <a:pt x="361896" y="499792"/>
                    <a:pt x="355052" y="496914"/>
                    <a:pt x="348568" y="492957"/>
                  </a:cubicBezTo>
                  <a:cubicBezTo>
                    <a:pt x="344245" y="490438"/>
                    <a:pt x="341363" y="486481"/>
                    <a:pt x="337040" y="483603"/>
                  </a:cubicBezTo>
                  <a:close/>
                  <a:moveTo>
                    <a:pt x="115754" y="377925"/>
                  </a:moveTo>
                  <a:cubicBezTo>
                    <a:pt x="116465" y="377205"/>
                    <a:pt x="117532" y="378284"/>
                    <a:pt x="116821" y="379364"/>
                  </a:cubicBezTo>
                  <a:cubicBezTo>
                    <a:pt x="102597" y="392675"/>
                    <a:pt x="97974" y="422896"/>
                    <a:pt x="98330" y="441605"/>
                  </a:cubicBezTo>
                  <a:cubicBezTo>
                    <a:pt x="99041" y="464990"/>
                    <a:pt x="111487" y="484777"/>
                    <a:pt x="131756" y="495930"/>
                  </a:cubicBezTo>
                  <a:cubicBezTo>
                    <a:pt x="135312" y="498089"/>
                    <a:pt x="132112" y="503845"/>
                    <a:pt x="128556" y="501687"/>
                  </a:cubicBezTo>
                  <a:cubicBezTo>
                    <a:pt x="107575" y="489454"/>
                    <a:pt x="91218" y="466789"/>
                    <a:pt x="92640" y="441605"/>
                  </a:cubicBezTo>
                  <a:cubicBezTo>
                    <a:pt x="94063" y="421817"/>
                    <a:pt x="97263" y="389078"/>
                    <a:pt x="115754" y="377925"/>
                  </a:cubicBezTo>
                  <a:close/>
                  <a:moveTo>
                    <a:pt x="182005" y="346473"/>
                  </a:moveTo>
                  <a:cubicBezTo>
                    <a:pt x="179851" y="346473"/>
                    <a:pt x="176979" y="346833"/>
                    <a:pt x="174825" y="346833"/>
                  </a:cubicBezTo>
                  <a:cubicBezTo>
                    <a:pt x="157592" y="348632"/>
                    <a:pt x="115587" y="355830"/>
                    <a:pt x="99072" y="383180"/>
                  </a:cubicBezTo>
                  <a:cubicBezTo>
                    <a:pt x="81121" y="414128"/>
                    <a:pt x="79326" y="450835"/>
                    <a:pt x="95841" y="479624"/>
                  </a:cubicBezTo>
                  <a:cubicBezTo>
                    <a:pt x="110202" y="505175"/>
                    <a:pt x="134974" y="519210"/>
                    <a:pt x="166209" y="519570"/>
                  </a:cubicBezTo>
                  <a:lnTo>
                    <a:pt x="167286" y="519570"/>
                  </a:lnTo>
                  <a:cubicBezTo>
                    <a:pt x="201033" y="519570"/>
                    <a:pt x="225806" y="506614"/>
                    <a:pt x="241603" y="480704"/>
                  </a:cubicBezTo>
                  <a:cubicBezTo>
                    <a:pt x="258835" y="451914"/>
                    <a:pt x="260272" y="419166"/>
                    <a:pt x="245911" y="390377"/>
                  </a:cubicBezTo>
                  <a:cubicBezTo>
                    <a:pt x="236217" y="371664"/>
                    <a:pt x="220779" y="357269"/>
                    <a:pt x="202470" y="349712"/>
                  </a:cubicBezTo>
                  <a:cubicBezTo>
                    <a:pt x="196007" y="347553"/>
                    <a:pt x="188827" y="346473"/>
                    <a:pt x="182005" y="346473"/>
                  </a:cubicBezTo>
                  <a:close/>
                  <a:moveTo>
                    <a:pt x="379562" y="339464"/>
                  </a:moveTo>
                  <a:cubicBezTo>
                    <a:pt x="380646" y="339105"/>
                    <a:pt x="381368" y="340183"/>
                    <a:pt x="380646" y="340902"/>
                  </a:cubicBezTo>
                  <a:cubicBezTo>
                    <a:pt x="373779" y="346653"/>
                    <a:pt x="367275" y="353123"/>
                    <a:pt x="360770" y="359233"/>
                  </a:cubicBezTo>
                  <a:cubicBezTo>
                    <a:pt x="354988" y="364625"/>
                    <a:pt x="348483" y="369298"/>
                    <a:pt x="343062" y="375048"/>
                  </a:cubicBezTo>
                  <a:cubicBezTo>
                    <a:pt x="341255" y="376846"/>
                    <a:pt x="337280" y="373970"/>
                    <a:pt x="339087" y="371814"/>
                  </a:cubicBezTo>
                  <a:cubicBezTo>
                    <a:pt x="343785" y="364984"/>
                    <a:pt x="351012" y="361031"/>
                    <a:pt x="357156" y="355998"/>
                  </a:cubicBezTo>
                  <a:cubicBezTo>
                    <a:pt x="364384" y="349529"/>
                    <a:pt x="371611" y="344137"/>
                    <a:pt x="379562" y="339464"/>
                  </a:cubicBezTo>
                  <a:close/>
                  <a:moveTo>
                    <a:pt x="169799" y="321642"/>
                  </a:moveTo>
                  <a:cubicBezTo>
                    <a:pt x="173389" y="321642"/>
                    <a:pt x="176979" y="321642"/>
                    <a:pt x="180210" y="322002"/>
                  </a:cubicBezTo>
                  <a:cubicBezTo>
                    <a:pt x="185596" y="322002"/>
                    <a:pt x="190981" y="322002"/>
                    <a:pt x="196007" y="322362"/>
                  </a:cubicBezTo>
                  <a:cubicBezTo>
                    <a:pt x="220061" y="324161"/>
                    <a:pt x="243398" y="339635"/>
                    <a:pt x="259913" y="364826"/>
                  </a:cubicBezTo>
                  <a:cubicBezTo>
                    <a:pt x="264580" y="371664"/>
                    <a:pt x="268888" y="379221"/>
                    <a:pt x="271760" y="386778"/>
                  </a:cubicBezTo>
                  <a:cubicBezTo>
                    <a:pt x="286121" y="424564"/>
                    <a:pt x="281454" y="466309"/>
                    <a:pt x="259553" y="497978"/>
                  </a:cubicBezTo>
                  <a:cubicBezTo>
                    <a:pt x="239089" y="527847"/>
                    <a:pt x="205701" y="545120"/>
                    <a:pt x="169081" y="545120"/>
                  </a:cubicBezTo>
                  <a:cubicBezTo>
                    <a:pt x="163337" y="545120"/>
                    <a:pt x="157951" y="544760"/>
                    <a:pt x="152566" y="544041"/>
                  </a:cubicBezTo>
                  <a:cubicBezTo>
                    <a:pt x="108766" y="538283"/>
                    <a:pt x="76454" y="513812"/>
                    <a:pt x="64247" y="477105"/>
                  </a:cubicBezTo>
                  <a:cubicBezTo>
                    <a:pt x="53118" y="443278"/>
                    <a:pt x="54195" y="394695"/>
                    <a:pt x="82198" y="363027"/>
                  </a:cubicBezTo>
                  <a:cubicBezTo>
                    <a:pt x="87943" y="356189"/>
                    <a:pt x="94764" y="350072"/>
                    <a:pt x="103021" y="345033"/>
                  </a:cubicBezTo>
                  <a:cubicBezTo>
                    <a:pt x="120254" y="329919"/>
                    <a:pt x="144309" y="321642"/>
                    <a:pt x="169799" y="321642"/>
                  </a:cubicBezTo>
                  <a:close/>
                  <a:moveTo>
                    <a:pt x="393691" y="316714"/>
                  </a:moveTo>
                  <a:cubicBezTo>
                    <a:pt x="395114" y="315292"/>
                    <a:pt x="397249" y="317069"/>
                    <a:pt x="396182" y="318491"/>
                  </a:cubicBezTo>
                  <a:cubicBezTo>
                    <a:pt x="391200" y="327021"/>
                    <a:pt x="381237" y="330219"/>
                    <a:pt x="373765" y="335906"/>
                  </a:cubicBezTo>
                  <a:cubicBezTo>
                    <a:pt x="361667" y="344080"/>
                    <a:pt x="350637" y="353676"/>
                    <a:pt x="338895" y="361851"/>
                  </a:cubicBezTo>
                  <a:cubicBezTo>
                    <a:pt x="337472" y="362562"/>
                    <a:pt x="335693" y="360429"/>
                    <a:pt x="337116" y="359363"/>
                  </a:cubicBezTo>
                  <a:cubicBezTo>
                    <a:pt x="346367" y="351899"/>
                    <a:pt x="355619" y="343725"/>
                    <a:pt x="365226" y="336617"/>
                  </a:cubicBezTo>
                  <a:cubicBezTo>
                    <a:pt x="374477" y="330219"/>
                    <a:pt x="386219" y="325244"/>
                    <a:pt x="393691" y="316714"/>
                  </a:cubicBezTo>
                  <a:close/>
                  <a:moveTo>
                    <a:pt x="162328" y="281784"/>
                  </a:moveTo>
                  <a:cubicBezTo>
                    <a:pt x="133509" y="282863"/>
                    <a:pt x="103610" y="289698"/>
                    <a:pt x="79475" y="306966"/>
                  </a:cubicBezTo>
                  <a:cubicBezTo>
                    <a:pt x="53538" y="325313"/>
                    <a:pt x="32644" y="352295"/>
                    <a:pt x="21477" y="382513"/>
                  </a:cubicBezTo>
                  <a:cubicBezTo>
                    <a:pt x="20757" y="385391"/>
                    <a:pt x="20757" y="388629"/>
                    <a:pt x="19676" y="391507"/>
                  </a:cubicBezTo>
                  <a:cubicBezTo>
                    <a:pt x="18235" y="395105"/>
                    <a:pt x="17515" y="398702"/>
                    <a:pt x="17154" y="402300"/>
                  </a:cubicBezTo>
                  <a:cubicBezTo>
                    <a:pt x="17154" y="403379"/>
                    <a:pt x="16794" y="404458"/>
                    <a:pt x="16794" y="405178"/>
                  </a:cubicBezTo>
                  <a:cubicBezTo>
                    <a:pt x="17154" y="405897"/>
                    <a:pt x="17515" y="407336"/>
                    <a:pt x="17154" y="408416"/>
                  </a:cubicBezTo>
                  <a:cubicBezTo>
                    <a:pt x="14273" y="428921"/>
                    <a:pt x="12111" y="447988"/>
                    <a:pt x="18595" y="467774"/>
                  </a:cubicBezTo>
                  <a:cubicBezTo>
                    <a:pt x="23278" y="483603"/>
                    <a:pt x="30843" y="498353"/>
                    <a:pt x="38768" y="512743"/>
                  </a:cubicBezTo>
                  <a:cubicBezTo>
                    <a:pt x="41650" y="518139"/>
                    <a:pt x="44532" y="524255"/>
                    <a:pt x="48134" y="529651"/>
                  </a:cubicBezTo>
                  <a:cubicBezTo>
                    <a:pt x="57140" y="536846"/>
                    <a:pt x="64345" y="546919"/>
                    <a:pt x="74431" y="553035"/>
                  </a:cubicBezTo>
                  <a:cubicBezTo>
                    <a:pt x="79835" y="556273"/>
                    <a:pt x="85959" y="559870"/>
                    <a:pt x="91722" y="563108"/>
                  </a:cubicBezTo>
                  <a:cubicBezTo>
                    <a:pt x="98567" y="566346"/>
                    <a:pt x="105772" y="568864"/>
                    <a:pt x="112256" y="571382"/>
                  </a:cubicBezTo>
                  <a:cubicBezTo>
                    <a:pt x="147198" y="584693"/>
                    <a:pt x="183221" y="589370"/>
                    <a:pt x="219605" y="577498"/>
                  </a:cubicBezTo>
                  <a:cubicBezTo>
                    <a:pt x="250945" y="567785"/>
                    <a:pt x="280844" y="548718"/>
                    <a:pt x="300657" y="521737"/>
                  </a:cubicBezTo>
                  <a:cubicBezTo>
                    <a:pt x="337040" y="472091"/>
                    <a:pt x="345326" y="401940"/>
                    <a:pt x="308582" y="349776"/>
                  </a:cubicBezTo>
                  <a:cubicBezTo>
                    <a:pt x="275801" y="303369"/>
                    <a:pt x="218164" y="278906"/>
                    <a:pt x="162328" y="281784"/>
                  </a:cubicBezTo>
                  <a:close/>
                  <a:moveTo>
                    <a:pt x="181791" y="258501"/>
                  </a:moveTo>
                  <a:cubicBezTo>
                    <a:pt x="186108" y="258142"/>
                    <a:pt x="185748" y="264612"/>
                    <a:pt x="181791" y="264612"/>
                  </a:cubicBezTo>
                  <a:cubicBezTo>
                    <a:pt x="146896" y="265331"/>
                    <a:pt x="112000" y="270722"/>
                    <a:pt x="81062" y="286897"/>
                  </a:cubicBezTo>
                  <a:cubicBezTo>
                    <a:pt x="55520" y="300915"/>
                    <a:pt x="25661" y="323559"/>
                    <a:pt x="15948" y="351954"/>
                  </a:cubicBezTo>
                  <a:cubicBezTo>
                    <a:pt x="15588" y="353033"/>
                    <a:pt x="13430" y="352673"/>
                    <a:pt x="14149" y="351235"/>
                  </a:cubicBezTo>
                  <a:cubicBezTo>
                    <a:pt x="35015" y="283662"/>
                    <a:pt x="119915" y="261018"/>
                    <a:pt x="181791" y="258501"/>
                  </a:cubicBezTo>
                  <a:close/>
                  <a:moveTo>
                    <a:pt x="150745" y="248617"/>
                  </a:moveTo>
                  <a:cubicBezTo>
                    <a:pt x="154357" y="248617"/>
                    <a:pt x="154357" y="254736"/>
                    <a:pt x="150383" y="254736"/>
                  </a:cubicBezTo>
                  <a:cubicBezTo>
                    <a:pt x="108484" y="255456"/>
                    <a:pt x="56110" y="274534"/>
                    <a:pt x="29381" y="308730"/>
                  </a:cubicBezTo>
                  <a:cubicBezTo>
                    <a:pt x="28297" y="310170"/>
                    <a:pt x="26130" y="308730"/>
                    <a:pt x="27213" y="307290"/>
                  </a:cubicBezTo>
                  <a:cubicBezTo>
                    <a:pt x="52859" y="270215"/>
                    <a:pt x="107039" y="250057"/>
                    <a:pt x="150745" y="248617"/>
                  </a:cubicBezTo>
                  <a:close/>
                  <a:moveTo>
                    <a:pt x="684796" y="182894"/>
                  </a:moveTo>
                  <a:cubicBezTo>
                    <a:pt x="685874" y="183741"/>
                    <a:pt x="686323" y="185344"/>
                    <a:pt x="684886" y="186770"/>
                  </a:cubicBezTo>
                  <a:cubicBezTo>
                    <a:pt x="679857" y="193185"/>
                    <a:pt x="677343" y="202094"/>
                    <a:pt x="671956" y="208865"/>
                  </a:cubicBezTo>
                  <a:cubicBezTo>
                    <a:pt x="666209" y="216349"/>
                    <a:pt x="659385" y="222408"/>
                    <a:pt x="652202" y="228110"/>
                  </a:cubicBezTo>
                  <a:cubicBezTo>
                    <a:pt x="639631" y="237019"/>
                    <a:pt x="624906" y="244503"/>
                    <a:pt x="609821" y="249492"/>
                  </a:cubicBezTo>
                  <a:cubicBezTo>
                    <a:pt x="609462" y="249849"/>
                    <a:pt x="608743" y="248423"/>
                    <a:pt x="609462" y="248067"/>
                  </a:cubicBezTo>
                  <a:cubicBezTo>
                    <a:pt x="624906" y="241652"/>
                    <a:pt x="639990" y="232386"/>
                    <a:pt x="652561" y="221695"/>
                  </a:cubicBezTo>
                  <a:cubicBezTo>
                    <a:pt x="659385" y="215636"/>
                    <a:pt x="666209" y="209578"/>
                    <a:pt x="670878" y="201738"/>
                  </a:cubicBezTo>
                  <a:cubicBezTo>
                    <a:pt x="674111" y="195679"/>
                    <a:pt x="676625" y="188908"/>
                    <a:pt x="680935" y="183562"/>
                  </a:cubicBezTo>
                  <a:cubicBezTo>
                    <a:pt x="682012" y="181959"/>
                    <a:pt x="683718" y="182048"/>
                    <a:pt x="684796" y="182894"/>
                  </a:cubicBezTo>
                  <a:close/>
                  <a:moveTo>
                    <a:pt x="446191" y="168462"/>
                  </a:moveTo>
                  <a:cubicBezTo>
                    <a:pt x="414851" y="188968"/>
                    <a:pt x="387113" y="216669"/>
                    <a:pt x="357934" y="240053"/>
                  </a:cubicBezTo>
                  <a:cubicBezTo>
                    <a:pt x="332357" y="260918"/>
                    <a:pt x="307141" y="283582"/>
                    <a:pt x="280844" y="303369"/>
                  </a:cubicBezTo>
                  <a:cubicBezTo>
                    <a:pt x="299937" y="317039"/>
                    <a:pt x="315787" y="334667"/>
                    <a:pt x="327314" y="354453"/>
                  </a:cubicBezTo>
                  <a:cubicBezTo>
                    <a:pt x="338481" y="341502"/>
                    <a:pt x="352891" y="333228"/>
                    <a:pt x="366219" y="322076"/>
                  </a:cubicBezTo>
                  <a:cubicBezTo>
                    <a:pt x="380989" y="310204"/>
                    <a:pt x="395038" y="297253"/>
                    <a:pt x="409808" y="285741"/>
                  </a:cubicBezTo>
                  <a:cubicBezTo>
                    <a:pt x="437906" y="263796"/>
                    <a:pt x="463482" y="238973"/>
                    <a:pt x="492301" y="217029"/>
                  </a:cubicBezTo>
                  <a:cubicBezTo>
                    <a:pt x="472848" y="205876"/>
                    <a:pt x="455917" y="188608"/>
                    <a:pt x="446191" y="168462"/>
                  </a:cubicBezTo>
                  <a:close/>
                  <a:moveTo>
                    <a:pt x="683119" y="150505"/>
                  </a:moveTo>
                  <a:cubicBezTo>
                    <a:pt x="684556" y="150957"/>
                    <a:pt x="685812" y="152405"/>
                    <a:pt x="685453" y="154395"/>
                  </a:cubicBezTo>
                  <a:cubicBezTo>
                    <a:pt x="674682" y="215549"/>
                    <a:pt x="612571" y="246668"/>
                    <a:pt x="556204" y="244497"/>
                  </a:cubicBezTo>
                  <a:cubicBezTo>
                    <a:pt x="554768" y="244497"/>
                    <a:pt x="555127" y="242688"/>
                    <a:pt x="556204" y="242688"/>
                  </a:cubicBezTo>
                  <a:cubicBezTo>
                    <a:pt x="610417" y="239069"/>
                    <a:pt x="669656" y="213739"/>
                    <a:pt x="679709" y="152585"/>
                  </a:cubicBezTo>
                  <a:cubicBezTo>
                    <a:pt x="680068" y="150595"/>
                    <a:pt x="681683" y="150052"/>
                    <a:pt x="683119" y="150505"/>
                  </a:cubicBezTo>
                  <a:close/>
                  <a:moveTo>
                    <a:pt x="402368" y="139669"/>
                  </a:moveTo>
                  <a:cubicBezTo>
                    <a:pt x="402368" y="137492"/>
                    <a:pt x="405770" y="137492"/>
                    <a:pt x="406148" y="139669"/>
                  </a:cubicBezTo>
                  <a:cubicBezTo>
                    <a:pt x="406526" y="145838"/>
                    <a:pt x="408794" y="150918"/>
                    <a:pt x="410306" y="156723"/>
                  </a:cubicBezTo>
                  <a:cubicBezTo>
                    <a:pt x="411440" y="160715"/>
                    <a:pt x="411818" y="165069"/>
                    <a:pt x="415219" y="168335"/>
                  </a:cubicBezTo>
                  <a:cubicBezTo>
                    <a:pt x="417865" y="170875"/>
                    <a:pt x="413329" y="175229"/>
                    <a:pt x="410684" y="172326"/>
                  </a:cubicBezTo>
                  <a:cubicBezTo>
                    <a:pt x="406526" y="168335"/>
                    <a:pt x="406526" y="163255"/>
                    <a:pt x="405392" y="158175"/>
                  </a:cubicBezTo>
                  <a:cubicBezTo>
                    <a:pt x="403880" y="152006"/>
                    <a:pt x="402368" y="145838"/>
                    <a:pt x="402368" y="139669"/>
                  </a:cubicBezTo>
                  <a:close/>
                  <a:moveTo>
                    <a:pt x="411388" y="109125"/>
                  </a:moveTo>
                  <a:cubicBezTo>
                    <a:pt x="411388" y="107330"/>
                    <a:pt x="414635" y="107330"/>
                    <a:pt x="414635" y="109125"/>
                  </a:cubicBezTo>
                  <a:cubicBezTo>
                    <a:pt x="414635" y="119539"/>
                    <a:pt x="414635" y="130311"/>
                    <a:pt x="416799" y="140006"/>
                  </a:cubicBezTo>
                  <a:cubicBezTo>
                    <a:pt x="418603" y="147906"/>
                    <a:pt x="422211" y="154728"/>
                    <a:pt x="424737" y="162628"/>
                  </a:cubicBezTo>
                  <a:cubicBezTo>
                    <a:pt x="425819" y="165501"/>
                    <a:pt x="420768" y="167296"/>
                    <a:pt x="419325" y="164423"/>
                  </a:cubicBezTo>
                  <a:cubicBezTo>
                    <a:pt x="416439" y="156524"/>
                    <a:pt x="412470" y="148983"/>
                    <a:pt x="411388" y="140724"/>
                  </a:cubicBezTo>
                  <a:cubicBezTo>
                    <a:pt x="410305" y="130311"/>
                    <a:pt x="411388" y="119898"/>
                    <a:pt x="411388" y="109125"/>
                  </a:cubicBezTo>
                  <a:close/>
                  <a:moveTo>
                    <a:pt x="431472" y="72266"/>
                  </a:moveTo>
                  <a:cubicBezTo>
                    <a:pt x="432177" y="70817"/>
                    <a:pt x="433941" y="71541"/>
                    <a:pt x="433236" y="72628"/>
                  </a:cubicBezTo>
                  <a:cubicBezTo>
                    <a:pt x="426886" y="98704"/>
                    <a:pt x="419830" y="136369"/>
                    <a:pt x="436411" y="159910"/>
                  </a:cubicBezTo>
                  <a:cubicBezTo>
                    <a:pt x="438527" y="162808"/>
                    <a:pt x="433236" y="165705"/>
                    <a:pt x="431472" y="162808"/>
                  </a:cubicBezTo>
                  <a:cubicBezTo>
                    <a:pt x="413480" y="138180"/>
                    <a:pt x="421594" y="98342"/>
                    <a:pt x="431472" y="72266"/>
                  </a:cubicBezTo>
                  <a:close/>
                  <a:moveTo>
                    <a:pt x="561173" y="49377"/>
                  </a:moveTo>
                  <a:cubicBezTo>
                    <a:pt x="553610" y="48682"/>
                    <a:pt x="545879" y="49220"/>
                    <a:pt x="538148" y="51283"/>
                  </a:cubicBezTo>
                  <a:cubicBezTo>
                    <a:pt x="519808" y="56664"/>
                    <a:pt x="505064" y="67785"/>
                    <a:pt x="495355" y="83212"/>
                  </a:cubicBezTo>
                  <a:cubicBezTo>
                    <a:pt x="489242" y="94692"/>
                    <a:pt x="485646" y="107249"/>
                    <a:pt x="485286" y="120164"/>
                  </a:cubicBezTo>
                  <a:cubicBezTo>
                    <a:pt x="484567" y="133438"/>
                    <a:pt x="487444" y="146353"/>
                    <a:pt x="493557" y="157834"/>
                  </a:cubicBezTo>
                  <a:cubicBezTo>
                    <a:pt x="493917" y="158192"/>
                    <a:pt x="494636" y="158551"/>
                    <a:pt x="494996" y="158910"/>
                  </a:cubicBezTo>
                  <a:cubicBezTo>
                    <a:pt x="504705" y="168955"/>
                    <a:pt x="516931" y="176848"/>
                    <a:pt x="530596" y="181512"/>
                  </a:cubicBezTo>
                  <a:cubicBezTo>
                    <a:pt x="559004" y="191198"/>
                    <a:pt x="586334" y="189763"/>
                    <a:pt x="611146" y="171466"/>
                  </a:cubicBezTo>
                  <a:cubicBezTo>
                    <a:pt x="611865" y="170749"/>
                    <a:pt x="612584" y="170031"/>
                    <a:pt x="613304" y="168955"/>
                  </a:cubicBezTo>
                  <a:cubicBezTo>
                    <a:pt x="634160" y="145636"/>
                    <a:pt x="643150" y="106172"/>
                    <a:pt x="620136" y="81059"/>
                  </a:cubicBezTo>
                  <a:cubicBezTo>
                    <a:pt x="605033" y="64646"/>
                    <a:pt x="583862" y="51462"/>
                    <a:pt x="561173" y="49377"/>
                  </a:cubicBezTo>
                  <a:close/>
                  <a:moveTo>
                    <a:pt x="566915" y="36938"/>
                  </a:moveTo>
                  <a:cubicBezTo>
                    <a:pt x="613236" y="43816"/>
                    <a:pt x="656725" y="85454"/>
                    <a:pt x="644589" y="134155"/>
                  </a:cubicBezTo>
                  <a:cubicBezTo>
                    <a:pt x="637397" y="163574"/>
                    <a:pt x="617978" y="192274"/>
                    <a:pt x="586693" y="199808"/>
                  </a:cubicBezTo>
                  <a:cubicBezTo>
                    <a:pt x="557206" y="206983"/>
                    <a:pt x="519808" y="202678"/>
                    <a:pt x="497513" y="180435"/>
                  </a:cubicBezTo>
                  <a:cubicBezTo>
                    <a:pt x="496075" y="179000"/>
                    <a:pt x="494636" y="177565"/>
                    <a:pt x="493198" y="175771"/>
                  </a:cubicBezTo>
                  <a:cubicBezTo>
                    <a:pt x="476296" y="161780"/>
                    <a:pt x="465868" y="142766"/>
                    <a:pt x="469105" y="118729"/>
                  </a:cubicBezTo>
                  <a:cubicBezTo>
                    <a:pt x="473060" y="85723"/>
                    <a:pt x="490321" y="57023"/>
                    <a:pt x="521606" y="42672"/>
                  </a:cubicBezTo>
                  <a:cubicBezTo>
                    <a:pt x="535720" y="36215"/>
                    <a:pt x="551475" y="34645"/>
                    <a:pt x="566915" y="36938"/>
                  </a:cubicBezTo>
                  <a:close/>
                  <a:moveTo>
                    <a:pt x="556377" y="14130"/>
                  </a:moveTo>
                  <a:cubicBezTo>
                    <a:pt x="537240" y="13590"/>
                    <a:pt x="518238" y="18627"/>
                    <a:pt x="498785" y="31757"/>
                  </a:cubicBezTo>
                  <a:cubicBezTo>
                    <a:pt x="479332" y="45068"/>
                    <a:pt x="466004" y="56940"/>
                    <a:pt x="459159" y="79964"/>
                  </a:cubicBezTo>
                  <a:cubicBezTo>
                    <a:pt x="453396" y="99031"/>
                    <a:pt x="445471" y="119536"/>
                    <a:pt x="450154" y="140042"/>
                  </a:cubicBezTo>
                  <a:cubicBezTo>
                    <a:pt x="458079" y="176377"/>
                    <a:pt x="485817" y="209474"/>
                    <a:pt x="523281" y="217029"/>
                  </a:cubicBezTo>
                  <a:cubicBezTo>
                    <a:pt x="556782" y="224224"/>
                    <a:pt x="611898" y="222785"/>
                    <a:pt x="635313" y="194005"/>
                  </a:cubicBezTo>
                  <a:cubicBezTo>
                    <a:pt x="660889" y="161627"/>
                    <a:pt x="670976" y="123134"/>
                    <a:pt x="656927" y="83921"/>
                  </a:cubicBezTo>
                  <a:cubicBezTo>
                    <a:pt x="653324" y="73488"/>
                    <a:pt x="650082" y="62336"/>
                    <a:pt x="645039" y="52623"/>
                  </a:cubicBezTo>
                  <a:cubicBezTo>
                    <a:pt x="638195" y="42550"/>
                    <a:pt x="628108" y="36074"/>
                    <a:pt x="614780" y="29959"/>
                  </a:cubicBezTo>
                  <a:cubicBezTo>
                    <a:pt x="594787" y="20785"/>
                    <a:pt x="575514" y="14669"/>
                    <a:pt x="556377" y="14130"/>
                  </a:cubicBezTo>
                  <a:close/>
                  <a:moveTo>
                    <a:pt x="560745" y="99"/>
                  </a:moveTo>
                  <a:cubicBezTo>
                    <a:pt x="566509" y="99"/>
                    <a:pt x="571552" y="459"/>
                    <a:pt x="576595" y="1538"/>
                  </a:cubicBezTo>
                  <a:cubicBezTo>
                    <a:pt x="597489" y="5136"/>
                    <a:pt x="622345" y="13050"/>
                    <a:pt x="639275" y="26721"/>
                  </a:cubicBezTo>
                  <a:cubicBezTo>
                    <a:pt x="642518" y="29239"/>
                    <a:pt x="645039" y="32117"/>
                    <a:pt x="647561" y="34995"/>
                  </a:cubicBezTo>
                  <a:cubicBezTo>
                    <a:pt x="655126" y="41830"/>
                    <a:pt x="660889" y="50464"/>
                    <a:pt x="664131" y="62336"/>
                  </a:cubicBezTo>
                  <a:cubicBezTo>
                    <a:pt x="671696" y="86799"/>
                    <a:pt x="679982" y="105506"/>
                    <a:pt x="677820" y="131408"/>
                  </a:cubicBezTo>
                  <a:cubicBezTo>
                    <a:pt x="677460" y="133567"/>
                    <a:pt x="676379" y="135365"/>
                    <a:pt x="674578" y="136445"/>
                  </a:cubicBezTo>
                  <a:cubicBezTo>
                    <a:pt x="671336" y="163066"/>
                    <a:pt x="659448" y="188608"/>
                    <a:pt x="639275" y="206956"/>
                  </a:cubicBezTo>
                  <a:cubicBezTo>
                    <a:pt x="609736" y="233937"/>
                    <a:pt x="551379" y="238973"/>
                    <a:pt x="514275" y="227102"/>
                  </a:cubicBezTo>
                  <a:cubicBezTo>
                    <a:pt x="509232" y="225303"/>
                    <a:pt x="504188" y="223144"/>
                    <a:pt x="498785" y="220626"/>
                  </a:cubicBezTo>
                  <a:cubicBezTo>
                    <a:pt x="485456" y="230699"/>
                    <a:pt x="473208" y="241851"/>
                    <a:pt x="459880" y="251205"/>
                  </a:cubicBezTo>
                  <a:cubicBezTo>
                    <a:pt x="444030" y="263077"/>
                    <a:pt x="430701" y="278546"/>
                    <a:pt x="414851" y="290777"/>
                  </a:cubicBezTo>
                  <a:cubicBezTo>
                    <a:pt x="399721" y="302289"/>
                    <a:pt x="385672" y="315240"/>
                    <a:pt x="370542" y="326752"/>
                  </a:cubicBezTo>
                  <a:cubicBezTo>
                    <a:pt x="356493" y="337185"/>
                    <a:pt x="342084" y="346539"/>
                    <a:pt x="329476" y="358050"/>
                  </a:cubicBezTo>
                  <a:cubicBezTo>
                    <a:pt x="340643" y="378196"/>
                    <a:pt x="346767" y="401221"/>
                    <a:pt x="347127" y="425324"/>
                  </a:cubicBezTo>
                  <a:cubicBezTo>
                    <a:pt x="347127" y="443671"/>
                    <a:pt x="344245" y="462018"/>
                    <a:pt x="338481" y="479646"/>
                  </a:cubicBezTo>
                  <a:cubicBezTo>
                    <a:pt x="343164" y="482164"/>
                    <a:pt x="346767" y="485762"/>
                    <a:pt x="351810" y="488280"/>
                  </a:cubicBezTo>
                  <a:cubicBezTo>
                    <a:pt x="358654" y="491158"/>
                    <a:pt x="365499" y="493676"/>
                    <a:pt x="371623" y="497274"/>
                  </a:cubicBezTo>
                  <a:cubicBezTo>
                    <a:pt x="389634" y="508066"/>
                    <a:pt x="408006" y="516340"/>
                    <a:pt x="426018" y="526054"/>
                  </a:cubicBezTo>
                  <a:cubicBezTo>
                    <a:pt x="443669" y="535407"/>
                    <a:pt x="460600" y="545120"/>
                    <a:pt x="478612" y="553395"/>
                  </a:cubicBezTo>
                  <a:cubicBezTo>
                    <a:pt x="492301" y="559510"/>
                    <a:pt x="506350" y="563108"/>
                    <a:pt x="518958" y="571742"/>
                  </a:cubicBezTo>
                  <a:cubicBezTo>
                    <a:pt x="527243" y="562388"/>
                    <a:pt x="538050" y="554114"/>
                    <a:pt x="550658" y="548718"/>
                  </a:cubicBezTo>
                  <a:cubicBezTo>
                    <a:pt x="557143" y="545840"/>
                    <a:pt x="563987" y="542602"/>
                    <a:pt x="570831" y="540084"/>
                  </a:cubicBezTo>
                  <a:cubicBezTo>
                    <a:pt x="575875" y="537566"/>
                    <a:pt x="580918" y="535407"/>
                    <a:pt x="585961" y="533608"/>
                  </a:cubicBezTo>
                  <a:cubicBezTo>
                    <a:pt x="592445" y="531090"/>
                    <a:pt x="599650" y="528932"/>
                    <a:pt x="606855" y="527133"/>
                  </a:cubicBezTo>
                  <a:cubicBezTo>
                    <a:pt x="610097" y="526413"/>
                    <a:pt x="613699" y="525334"/>
                    <a:pt x="617301" y="524255"/>
                  </a:cubicBezTo>
                  <a:cubicBezTo>
                    <a:pt x="630630" y="521017"/>
                    <a:pt x="646840" y="518499"/>
                    <a:pt x="659448" y="524615"/>
                  </a:cubicBezTo>
                  <a:cubicBezTo>
                    <a:pt x="678901" y="528572"/>
                    <a:pt x="699794" y="540084"/>
                    <a:pt x="715284" y="549437"/>
                  </a:cubicBezTo>
                  <a:cubicBezTo>
                    <a:pt x="732936" y="559870"/>
                    <a:pt x="748065" y="573900"/>
                    <a:pt x="757432" y="592967"/>
                  </a:cubicBezTo>
                  <a:cubicBezTo>
                    <a:pt x="776164" y="631460"/>
                    <a:pt x="783008" y="686142"/>
                    <a:pt x="766798" y="726434"/>
                  </a:cubicBezTo>
                  <a:cubicBezTo>
                    <a:pt x="750227" y="767805"/>
                    <a:pt x="717446" y="802701"/>
                    <a:pt x="672417" y="809896"/>
                  </a:cubicBezTo>
                  <a:cubicBezTo>
                    <a:pt x="647561" y="813494"/>
                    <a:pt x="619102" y="818170"/>
                    <a:pt x="594246" y="812774"/>
                  </a:cubicBezTo>
                  <a:cubicBezTo>
                    <a:pt x="571912" y="807738"/>
                    <a:pt x="553900" y="794787"/>
                    <a:pt x="537330" y="779677"/>
                  </a:cubicBezTo>
                  <a:cubicBezTo>
                    <a:pt x="520399" y="764568"/>
                    <a:pt x="502027" y="747659"/>
                    <a:pt x="492301" y="726434"/>
                  </a:cubicBezTo>
                  <a:cubicBezTo>
                    <a:pt x="483655" y="707727"/>
                    <a:pt x="481494" y="683624"/>
                    <a:pt x="484015" y="663118"/>
                  </a:cubicBezTo>
                  <a:cubicBezTo>
                    <a:pt x="484376" y="658442"/>
                    <a:pt x="485096" y="653405"/>
                    <a:pt x="486177" y="648009"/>
                  </a:cubicBezTo>
                  <a:lnTo>
                    <a:pt x="462484" y="634224"/>
                  </a:lnTo>
                  <a:lnTo>
                    <a:pt x="440652" y="621522"/>
                  </a:lnTo>
                  <a:cubicBezTo>
                    <a:pt x="424937" y="613473"/>
                    <a:pt x="408907" y="605918"/>
                    <a:pt x="393237" y="598004"/>
                  </a:cubicBezTo>
                  <a:cubicBezTo>
                    <a:pt x="377386" y="589729"/>
                    <a:pt x="361536" y="580376"/>
                    <a:pt x="345686" y="571382"/>
                  </a:cubicBezTo>
                  <a:cubicBezTo>
                    <a:pt x="330196" y="562388"/>
                    <a:pt x="313265" y="555553"/>
                    <a:pt x="297055" y="547279"/>
                  </a:cubicBezTo>
                  <a:cubicBezTo>
                    <a:pt x="287689" y="556632"/>
                    <a:pt x="277242" y="565266"/>
                    <a:pt x="265715" y="572102"/>
                  </a:cubicBezTo>
                  <a:lnTo>
                    <a:pt x="241672" y="582652"/>
                  </a:lnTo>
                  <a:lnTo>
                    <a:pt x="221136" y="591663"/>
                  </a:lnTo>
                  <a:cubicBezTo>
                    <a:pt x="205466" y="596205"/>
                    <a:pt x="189165" y="598543"/>
                    <a:pt x="172775" y="598004"/>
                  </a:cubicBezTo>
                  <a:cubicBezTo>
                    <a:pt x="152241" y="597284"/>
                    <a:pt x="132429" y="592967"/>
                    <a:pt x="113336" y="586492"/>
                  </a:cubicBezTo>
                  <a:cubicBezTo>
                    <a:pt x="112256" y="586492"/>
                    <a:pt x="111895" y="586492"/>
                    <a:pt x="110815" y="586132"/>
                  </a:cubicBezTo>
                  <a:cubicBezTo>
                    <a:pt x="109014" y="585412"/>
                    <a:pt x="107573" y="584693"/>
                    <a:pt x="105772" y="583614"/>
                  </a:cubicBezTo>
                  <a:cubicBezTo>
                    <a:pt x="95685" y="580016"/>
                    <a:pt x="85959" y="576059"/>
                    <a:pt x="75872" y="571382"/>
                  </a:cubicBezTo>
                  <a:cubicBezTo>
                    <a:pt x="47054" y="558071"/>
                    <a:pt x="34085" y="535047"/>
                    <a:pt x="19676" y="507706"/>
                  </a:cubicBezTo>
                  <a:cubicBezTo>
                    <a:pt x="11751" y="492597"/>
                    <a:pt x="4186" y="475689"/>
                    <a:pt x="1304" y="458780"/>
                  </a:cubicBezTo>
                  <a:cubicBezTo>
                    <a:pt x="-857" y="444031"/>
                    <a:pt x="-137" y="430360"/>
                    <a:pt x="2025" y="415970"/>
                  </a:cubicBezTo>
                  <a:cubicBezTo>
                    <a:pt x="2025" y="414531"/>
                    <a:pt x="2745" y="413092"/>
                    <a:pt x="2745" y="411294"/>
                  </a:cubicBezTo>
                  <a:cubicBezTo>
                    <a:pt x="2745" y="410574"/>
                    <a:pt x="3105" y="409495"/>
                    <a:pt x="3105" y="408416"/>
                  </a:cubicBezTo>
                  <a:cubicBezTo>
                    <a:pt x="3105" y="408416"/>
                    <a:pt x="3105" y="408416"/>
                    <a:pt x="3105" y="408056"/>
                  </a:cubicBezTo>
                  <a:cubicBezTo>
                    <a:pt x="8149" y="378556"/>
                    <a:pt x="22558" y="350136"/>
                    <a:pt x="41290" y="327112"/>
                  </a:cubicBezTo>
                  <a:cubicBezTo>
                    <a:pt x="68668" y="293655"/>
                    <a:pt x="106132" y="274589"/>
                    <a:pt x="149360" y="270272"/>
                  </a:cubicBezTo>
                  <a:cubicBezTo>
                    <a:pt x="188985" y="265955"/>
                    <a:pt x="230772" y="273509"/>
                    <a:pt x="265715" y="293655"/>
                  </a:cubicBezTo>
                  <a:cubicBezTo>
                    <a:pt x="270037" y="295814"/>
                    <a:pt x="274000" y="298692"/>
                    <a:pt x="277962" y="301570"/>
                  </a:cubicBezTo>
                  <a:cubicBezTo>
                    <a:pt x="306421" y="276747"/>
                    <a:pt x="335239" y="251924"/>
                    <a:pt x="363698" y="226742"/>
                  </a:cubicBezTo>
                  <a:cubicBezTo>
                    <a:pt x="388914" y="204797"/>
                    <a:pt x="415211" y="180334"/>
                    <a:pt x="443309" y="161987"/>
                  </a:cubicBezTo>
                  <a:cubicBezTo>
                    <a:pt x="440067" y="152993"/>
                    <a:pt x="437545" y="144359"/>
                    <a:pt x="436825" y="134646"/>
                  </a:cubicBezTo>
                  <a:cubicBezTo>
                    <a:pt x="435744" y="110902"/>
                    <a:pt x="443309" y="87159"/>
                    <a:pt x="450514" y="64495"/>
                  </a:cubicBezTo>
                  <a:cubicBezTo>
                    <a:pt x="455917" y="48306"/>
                    <a:pt x="469606" y="36074"/>
                    <a:pt x="484015" y="26361"/>
                  </a:cubicBezTo>
                  <a:cubicBezTo>
                    <a:pt x="493021" y="18806"/>
                    <a:pt x="504188" y="12691"/>
                    <a:pt x="516436" y="8374"/>
                  </a:cubicBezTo>
                  <a:cubicBezTo>
                    <a:pt x="530125" y="2618"/>
                    <a:pt x="545255" y="-620"/>
                    <a:pt x="560745" y="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6D8FE8D-FB82-5E49-A0B4-CD0A80D3F7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8834" y="2552128"/>
              <a:ext cx="675318" cy="360735"/>
            </a:xfrm>
            <a:custGeom>
              <a:avLst/>
              <a:gdLst>
                <a:gd name="connsiteX0" fmla="*/ 176978 w 744413"/>
                <a:gd name="connsiteY0" fmla="*/ 344506 h 397644"/>
                <a:gd name="connsiteX1" fmla="*/ 177686 w 744413"/>
                <a:gd name="connsiteY1" fmla="*/ 348034 h 397644"/>
                <a:gd name="connsiteX2" fmla="*/ 138366 w 744413"/>
                <a:gd name="connsiteY2" fmla="*/ 349092 h 397644"/>
                <a:gd name="connsiteX3" fmla="*/ 138720 w 744413"/>
                <a:gd name="connsiteY3" fmla="*/ 347328 h 397644"/>
                <a:gd name="connsiteX4" fmla="*/ 176978 w 744413"/>
                <a:gd name="connsiteY4" fmla="*/ 344506 h 397644"/>
                <a:gd name="connsiteX5" fmla="*/ 111042 w 744413"/>
                <a:gd name="connsiteY5" fmla="*/ 330219 h 397644"/>
                <a:gd name="connsiteX6" fmla="*/ 179344 w 744413"/>
                <a:gd name="connsiteY6" fmla="*/ 333747 h 397644"/>
                <a:gd name="connsiteX7" fmla="*/ 180071 w 744413"/>
                <a:gd name="connsiteY7" fmla="*/ 337980 h 397644"/>
                <a:gd name="connsiteX8" fmla="*/ 110679 w 744413"/>
                <a:gd name="connsiteY8" fmla="*/ 330924 h 397644"/>
                <a:gd name="connsiteX9" fmla="*/ 111042 w 744413"/>
                <a:gd name="connsiteY9" fmla="*/ 330219 h 397644"/>
                <a:gd name="connsiteX10" fmla="*/ 290412 w 744413"/>
                <a:gd name="connsiteY10" fmla="*/ 296361 h 397644"/>
                <a:gd name="connsiteX11" fmla="*/ 293729 w 744413"/>
                <a:gd name="connsiteY11" fmla="*/ 297425 h 397644"/>
                <a:gd name="connsiteX12" fmla="*/ 277513 w 744413"/>
                <a:gd name="connsiteY12" fmla="*/ 322974 h 397644"/>
                <a:gd name="connsiteX13" fmla="*/ 274565 w 744413"/>
                <a:gd name="connsiteY13" fmla="*/ 320490 h 397644"/>
                <a:gd name="connsiteX14" fmla="*/ 290412 w 744413"/>
                <a:gd name="connsiteY14" fmla="*/ 296361 h 397644"/>
                <a:gd name="connsiteX15" fmla="*/ 299472 w 744413"/>
                <a:gd name="connsiteY15" fmla="*/ 296049 h 397644"/>
                <a:gd name="connsiteX16" fmla="*/ 301304 w 744413"/>
                <a:gd name="connsiteY16" fmla="*/ 296787 h 397644"/>
                <a:gd name="connsiteX17" fmla="*/ 288115 w 744413"/>
                <a:gd name="connsiteY17" fmla="*/ 324107 h 397644"/>
                <a:gd name="connsiteX18" fmla="*/ 284818 w 744413"/>
                <a:gd name="connsiteY18" fmla="*/ 321892 h 397644"/>
                <a:gd name="connsiteX19" fmla="*/ 299472 w 744413"/>
                <a:gd name="connsiteY19" fmla="*/ 296049 h 397644"/>
                <a:gd name="connsiteX20" fmla="*/ 278636 w 744413"/>
                <a:gd name="connsiteY20" fmla="*/ 295551 h 397644"/>
                <a:gd name="connsiteX21" fmla="*/ 282264 w 744413"/>
                <a:gd name="connsiteY21" fmla="*/ 296650 h 397644"/>
                <a:gd name="connsiteX22" fmla="*/ 273193 w 744413"/>
                <a:gd name="connsiteY22" fmla="*/ 313136 h 397644"/>
                <a:gd name="connsiteX23" fmla="*/ 261219 w 744413"/>
                <a:gd name="connsiteY23" fmla="*/ 325592 h 397644"/>
                <a:gd name="connsiteX24" fmla="*/ 259041 w 744413"/>
                <a:gd name="connsiteY24" fmla="*/ 323028 h 397644"/>
                <a:gd name="connsiteX25" fmla="*/ 268839 w 744413"/>
                <a:gd name="connsiteY25" fmla="*/ 311671 h 397644"/>
                <a:gd name="connsiteX26" fmla="*/ 278636 w 744413"/>
                <a:gd name="connsiteY26" fmla="*/ 295551 h 397644"/>
                <a:gd name="connsiteX27" fmla="*/ 308753 w 744413"/>
                <a:gd name="connsiteY27" fmla="*/ 295139 h 397644"/>
                <a:gd name="connsiteX28" fmla="*/ 311575 w 744413"/>
                <a:gd name="connsiteY28" fmla="*/ 295853 h 397644"/>
                <a:gd name="connsiteX29" fmla="*/ 299933 w 744413"/>
                <a:gd name="connsiteY29" fmla="*/ 320142 h 397644"/>
                <a:gd name="connsiteX30" fmla="*/ 296758 w 744413"/>
                <a:gd name="connsiteY30" fmla="*/ 318713 h 397644"/>
                <a:gd name="connsiteX31" fmla="*/ 308753 w 744413"/>
                <a:gd name="connsiteY31" fmla="*/ 295139 h 397644"/>
                <a:gd name="connsiteX32" fmla="*/ 320280 w 744413"/>
                <a:gd name="connsiteY32" fmla="*/ 294832 h 397644"/>
                <a:gd name="connsiteX33" fmla="*/ 322351 w 744413"/>
                <a:gd name="connsiteY33" fmla="*/ 295571 h 397644"/>
                <a:gd name="connsiteX34" fmla="*/ 316829 w 744413"/>
                <a:gd name="connsiteY34" fmla="*/ 308141 h 397644"/>
                <a:gd name="connsiteX35" fmla="*/ 310617 w 744413"/>
                <a:gd name="connsiteY35" fmla="*/ 318862 h 397644"/>
                <a:gd name="connsiteX36" fmla="*/ 307511 w 744413"/>
                <a:gd name="connsiteY36" fmla="*/ 317753 h 397644"/>
                <a:gd name="connsiteX37" fmla="*/ 313378 w 744413"/>
                <a:gd name="connsiteY37" fmla="*/ 307402 h 397644"/>
                <a:gd name="connsiteX38" fmla="*/ 320280 w 744413"/>
                <a:gd name="connsiteY38" fmla="*/ 294832 h 397644"/>
                <a:gd name="connsiteX39" fmla="*/ 332742 w 744413"/>
                <a:gd name="connsiteY39" fmla="*/ 292692 h 397644"/>
                <a:gd name="connsiteX40" fmla="*/ 336270 w 744413"/>
                <a:gd name="connsiteY40" fmla="*/ 293769 h 397644"/>
                <a:gd name="connsiteX41" fmla="*/ 327097 w 744413"/>
                <a:gd name="connsiteY41" fmla="*/ 317109 h 397644"/>
                <a:gd name="connsiteX42" fmla="*/ 322864 w 744413"/>
                <a:gd name="connsiteY42" fmla="*/ 314237 h 397644"/>
                <a:gd name="connsiteX43" fmla="*/ 332742 w 744413"/>
                <a:gd name="connsiteY43" fmla="*/ 292692 h 397644"/>
                <a:gd name="connsiteX44" fmla="*/ 343211 w 744413"/>
                <a:gd name="connsiteY44" fmla="*/ 292687 h 397644"/>
                <a:gd name="connsiteX45" fmla="*/ 347694 w 744413"/>
                <a:gd name="connsiteY45" fmla="*/ 294121 h 397644"/>
                <a:gd name="connsiteX46" fmla="*/ 344706 w 744413"/>
                <a:gd name="connsiteY46" fmla="*/ 302724 h 397644"/>
                <a:gd name="connsiteX47" fmla="*/ 339850 w 744413"/>
                <a:gd name="connsiteY47" fmla="*/ 310969 h 397644"/>
                <a:gd name="connsiteX48" fmla="*/ 336114 w 744413"/>
                <a:gd name="connsiteY48" fmla="*/ 309177 h 397644"/>
                <a:gd name="connsiteX49" fmla="*/ 339850 w 744413"/>
                <a:gd name="connsiteY49" fmla="*/ 301291 h 397644"/>
                <a:gd name="connsiteX50" fmla="*/ 343211 w 744413"/>
                <a:gd name="connsiteY50" fmla="*/ 292687 h 397644"/>
                <a:gd name="connsiteX51" fmla="*/ 354021 w 744413"/>
                <a:gd name="connsiteY51" fmla="*/ 290531 h 397644"/>
                <a:gd name="connsiteX52" fmla="*/ 354358 w 744413"/>
                <a:gd name="connsiteY52" fmla="*/ 290531 h 397644"/>
                <a:gd name="connsiteX53" fmla="*/ 353684 w 744413"/>
                <a:gd name="connsiteY53" fmla="*/ 299703 h 397644"/>
                <a:gd name="connsiteX54" fmla="*/ 349307 w 744413"/>
                <a:gd name="connsiteY54" fmla="*/ 309934 h 397644"/>
                <a:gd name="connsiteX55" fmla="*/ 345939 w 744413"/>
                <a:gd name="connsiteY55" fmla="*/ 308523 h 397644"/>
                <a:gd name="connsiteX56" fmla="*/ 350317 w 744413"/>
                <a:gd name="connsiteY56" fmla="*/ 299703 h 397644"/>
                <a:gd name="connsiteX57" fmla="*/ 354021 w 744413"/>
                <a:gd name="connsiteY57" fmla="*/ 290531 h 397644"/>
                <a:gd name="connsiteX58" fmla="*/ 365301 w 744413"/>
                <a:gd name="connsiteY58" fmla="*/ 289825 h 397644"/>
                <a:gd name="connsiteX59" fmla="*/ 369899 w 744413"/>
                <a:gd name="connsiteY59" fmla="*/ 289825 h 397644"/>
                <a:gd name="connsiteX60" fmla="*/ 365684 w 744413"/>
                <a:gd name="connsiteY60" fmla="*/ 302525 h 397644"/>
                <a:gd name="connsiteX61" fmla="*/ 360702 w 744413"/>
                <a:gd name="connsiteY61" fmla="*/ 301114 h 397644"/>
                <a:gd name="connsiteX62" fmla="*/ 365301 w 744413"/>
                <a:gd name="connsiteY62" fmla="*/ 289825 h 397644"/>
                <a:gd name="connsiteX63" fmla="*/ 377637 w 744413"/>
                <a:gd name="connsiteY63" fmla="*/ 286714 h 397644"/>
                <a:gd name="connsiteX64" fmla="*/ 381433 w 744413"/>
                <a:gd name="connsiteY64" fmla="*/ 286714 h 397644"/>
                <a:gd name="connsiteX65" fmla="*/ 379707 w 744413"/>
                <a:gd name="connsiteY65" fmla="*/ 293930 h 397644"/>
                <a:gd name="connsiteX66" fmla="*/ 376947 w 744413"/>
                <a:gd name="connsiteY66" fmla="*/ 298982 h 397644"/>
                <a:gd name="connsiteX67" fmla="*/ 374876 w 744413"/>
                <a:gd name="connsiteY67" fmla="*/ 298260 h 397644"/>
                <a:gd name="connsiteX68" fmla="*/ 375911 w 744413"/>
                <a:gd name="connsiteY68" fmla="*/ 292848 h 397644"/>
                <a:gd name="connsiteX69" fmla="*/ 377637 w 744413"/>
                <a:gd name="connsiteY69" fmla="*/ 286714 h 397644"/>
                <a:gd name="connsiteX70" fmla="*/ 388782 w 744413"/>
                <a:gd name="connsiteY70" fmla="*/ 281712 h 397644"/>
                <a:gd name="connsiteX71" fmla="*/ 392517 w 744413"/>
                <a:gd name="connsiteY71" fmla="*/ 281712 h 397644"/>
                <a:gd name="connsiteX72" fmla="*/ 391770 w 744413"/>
                <a:gd name="connsiteY72" fmla="*/ 288138 h 397644"/>
                <a:gd name="connsiteX73" fmla="*/ 390650 w 744413"/>
                <a:gd name="connsiteY73" fmla="*/ 293429 h 397644"/>
                <a:gd name="connsiteX74" fmla="*/ 386914 w 744413"/>
                <a:gd name="connsiteY74" fmla="*/ 292673 h 397644"/>
                <a:gd name="connsiteX75" fmla="*/ 388035 w 744413"/>
                <a:gd name="connsiteY75" fmla="*/ 287004 h 397644"/>
                <a:gd name="connsiteX76" fmla="*/ 388782 w 744413"/>
                <a:gd name="connsiteY76" fmla="*/ 281712 h 397644"/>
                <a:gd name="connsiteX77" fmla="*/ 653397 w 744413"/>
                <a:gd name="connsiteY77" fmla="*/ 281009 h 397644"/>
                <a:gd name="connsiteX78" fmla="*/ 653755 w 744413"/>
                <a:gd name="connsiteY78" fmla="*/ 281720 h 397644"/>
                <a:gd name="connsiteX79" fmla="*/ 621558 w 744413"/>
                <a:gd name="connsiteY79" fmla="*/ 291321 h 397644"/>
                <a:gd name="connsiteX80" fmla="*/ 582921 w 744413"/>
                <a:gd name="connsiteY80" fmla="*/ 295233 h 397644"/>
                <a:gd name="connsiteX81" fmla="*/ 584352 w 744413"/>
                <a:gd name="connsiteY81" fmla="*/ 309457 h 397644"/>
                <a:gd name="connsiteX82" fmla="*/ 588287 w 744413"/>
                <a:gd name="connsiteY82" fmla="*/ 323681 h 397644"/>
                <a:gd name="connsiteX83" fmla="*/ 586856 w 744413"/>
                <a:gd name="connsiteY83" fmla="*/ 323681 h 397644"/>
                <a:gd name="connsiteX84" fmla="*/ 579701 w 744413"/>
                <a:gd name="connsiteY84" fmla="*/ 308390 h 397644"/>
                <a:gd name="connsiteX85" fmla="*/ 578628 w 744413"/>
                <a:gd name="connsiteY85" fmla="*/ 292744 h 397644"/>
                <a:gd name="connsiteX86" fmla="*/ 582206 w 744413"/>
                <a:gd name="connsiteY86" fmla="*/ 291321 h 397644"/>
                <a:gd name="connsiteX87" fmla="*/ 620842 w 744413"/>
                <a:gd name="connsiteY87" fmla="*/ 288121 h 397644"/>
                <a:gd name="connsiteX88" fmla="*/ 653397 w 744413"/>
                <a:gd name="connsiteY88" fmla="*/ 281009 h 397644"/>
                <a:gd name="connsiteX89" fmla="*/ 464865 w 744413"/>
                <a:gd name="connsiteY89" fmla="*/ 280004 h 397644"/>
                <a:gd name="connsiteX90" fmla="*/ 468498 w 744413"/>
                <a:gd name="connsiteY90" fmla="*/ 282168 h 397644"/>
                <a:gd name="connsiteX91" fmla="*/ 435074 w 744413"/>
                <a:gd name="connsiteY91" fmla="*/ 315722 h 397644"/>
                <a:gd name="connsiteX92" fmla="*/ 398743 w 744413"/>
                <a:gd name="connsiteY92" fmla="*/ 340617 h 397644"/>
                <a:gd name="connsiteX93" fmla="*/ 398379 w 744413"/>
                <a:gd name="connsiteY93" fmla="*/ 339174 h 397644"/>
                <a:gd name="connsiteX94" fmla="*/ 436527 w 744413"/>
                <a:gd name="connsiteY94" fmla="*/ 309228 h 397644"/>
                <a:gd name="connsiteX95" fmla="*/ 464865 w 744413"/>
                <a:gd name="connsiteY95" fmla="*/ 280004 h 397644"/>
                <a:gd name="connsiteX96" fmla="*/ 399241 w 744413"/>
                <a:gd name="connsiteY96" fmla="*/ 277343 h 397644"/>
                <a:gd name="connsiteX97" fmla="*/ 402019 w 744413"/>
                <a:gd name="connsiteY97" fmla="*/ 277343 h 397644"/>
                <a:gd name="connsiteX98" fmla="*/ 402019 w 744413"/>
                <a:gd name="connsiteY98" fmla="*/ 281697 h 397644"/>
                <a:gd name="connsiteX99" fmla="*/ 400828 w 744413"/>
                <a:gd name="connsiteY99" fmla="*/ 287140 h 397644"/>
                <a:gd name="connsiteX100" fmla="*/ 396860 w 744413"/>
                <a:gd name="connsiteY100" fmla="*/ 286777 h 397644"/>
                <a:gd name="connsiteX101" fmla="*/ 398050 w 744413"/>
                <a:gd name="connsiteY101" fmla="*/ 280971 h 397644"/>
                <a:gd name="connsiteX102" fmla="*/ 399241 w 744413"/>
                <a:gd name="connsiteY102" fmla="*/ 277343 h 397644"/>
                <a:gd name="connsiteX103" fmla="*/ 407178 w 744413"/>
                <a:gd name="connsiteY103" fmla="*/ 275692 h 397644"/>
                <a:gd name="connsiteX104" fmla="*/ 409647 w 744413"/>
                <a:gd name="connsiteY104" fmla="*/ 276387 h 397644"/>
                <a:gd name="connsiteX105" fmla="*/ 408236 w 744413"/>
                <a:gd name="connsiteY105" fmla="*/ 280554 h 397644"/>
                <a:gd name="connsiteX106" fmla="*/ 406472 w 744413"/>
                <a:gd name="connsiteY106" fmla="*/ 284027 h 397644"/>
                <a:gd name="connsiteX107" fmla="*/ 404356 w 744413"/>
                <a:gd name="connsiteY107" fmla="*/ 283680 h 397644"/>
                <a:gd name="connsiteX108" fmla="*/ 405414 w 744413"/>
                <a:gd name="connsiteY108" fmla="*/ 279860 h 397644"/>
                <a:gd name="connsiteX109" fmla="*/ 407178 w 744413"/>
                <a:gd name="connsiteY109" fmla="*/ 275692 h 397644"/>
                <a:gd name="connsiteX110" fmla="*/ 412968 w 744413"/>
                <a:gd name="connsiteY110" fmla="*/ 274893 h 397644"/>
                <a:gd name="connsiteX111" fmla="*/ 416330 w 744413"/>
                <a:gd name="connsiteY111" fmla="*/ 274893 h 397644"/>
                <a:gd name="connsiteX112" fmla="*/ 415209 w 744413"/>
                <a:gd name="connsiteY112" fmla="*/ 282876 h 397644"/>
                <a:gd name="connsiteX113" fmla="*/ 412221 w 744413"/>
                <a:gd name="connsiteY113" fmla="*/ 284690 h 397644"/>
                <a:gd name="connsiteX114" fmla="*/ 410727 w 744413"/>
                <a:gd name="connsiteY114" fmla="*/ 281788 h 397644"/>
                <a:gd name="connsiteX115" fmla="*/ 412968 w 744413"/>
                <a:gd name="connsiteY115" fmla="*/ 274893 h 397644"/>
                <a:gd name="connsiteX116" fmla="*/ 457375 w 744413"/>
                <a:gd name="connsiteY116" fmla="*/ 273265 h 397644"/>
                <a:gd name="connsiteX117" fmla="*/ 460237 w 744413"/>
                <a:gd name="connsiteY117" fmla="*/ 276471 h 397644"/>
                <a:gd name="connsiteX118" fmla="*/ 362572 w 744413"/>
                <a:gd name="connsiteY118" fmla="*/ 343441 h 397644"/>
                <a:gd name="connsiteX119" fmla="*/ 361856 w 744413"/>
                <a:gd name="connsiteY119" fmla="*/ 342016 h 397644"/>
                <a:gd name="connsiteX120" fmla="*/ 414445 w 744413"/>
                <a:gd name="connsiteY120" fmla="*/ 313518 h 397644"/>
                <a:gd name="connsiteX121" fmla="*/ 457375 w 744413"/>
                <a:gd name="connsiteY121" fmla="*/ 273265 h 397644"/>
                <a:gd name="connsiteX122" fmla="*/ 721750 w 744413"/>
                <a:gd name="connsiteY122" fmla="*/ 191951 h 397644"/>
                <a:gd name="connsiteX123" fmla="*/ 659884 w 744413"/>
                <a:gd name="connsiteY123" fmla="*/ 235432 h 397644"/>
                <a:gd name="connsiteX124" fmla="*/ 624275 w 744413"/>
                <a:gd name="connsiteY124" fmla="*/ 257712 h 397644"/>
                <a:gd name="connsiteX125" fmla="*/ 599817 w 744413"/>
                <a:gd name="connsiteY125" fmla="*/ 272086 h 397644"/>
                <a:gd name="connsiteX126" fmla="*/ 622117 w 744413"/>
                <a:gd name="connsiteY126" fmla="*/ 267056 h 397644"/>
                <a:gd name="connsiteX127" fmla="*/ 659165 w 744413"/>
                <a:gd name="connsiteY127" fmla="*/ 255916 h 397644"/>
                <a:gd name="connsiteX128" fmla="*/ 708442 w 744413"/>
                <a:gd name="connsiteY128" fmla="*/ 218902 h 397644"/>
                <a:gd name="connsiteX129" fmla="*/ 721750 w 744413"/>
                <a:gd name="connsiteY129" fmla="*/ 191951 h 397644"/>
                <a:gd name="connsiteX130" fmla="*/ 290558 w 744413"/>
                <a:gd name="connsiteY130" fmla="*/ 180288 h 397644"/>
                <a:gd name="connsiteX131" fmla="*/ 288726 w 744413"/>
                <a:gd name="connsiteY131" fmla="*/ 182758 h 397644"/>
                <a:gd name="connsiteX132" fmla="*/ 289093 w 744413"/>
                <a:gd name="connsiteY132" fmla="*/ 185227 h 397644"/>
                <a:gd name="connsiteX133" fmla="*/ 289825 w 744413"/>
                <a:gd name="connsiteY133" fmla="*/ 186285 h 397644"/>
                <a:gd name="connsiteX134" fmla="*/ 292390 w 744413"/>
                <a:gd name="connsiteY134" fmla="*/ 185933 h 397644"/>
                <a:gd name="connsiteX135" fmla="*/ 294588 w 744413"/>
                <a:gd name="connsiteY135" fmla="*/ 183463 h 397644"/>
                <a:gd name="connsiteX136" fmla="*/ 290558 w 744413"/>
                <a:gd name="connsiteY136" fmla="*/ 180288 h 397644"/>
                <a:gd name="connsiteX137" fmla="*/ 166139 w 744413"/>
                <a:gd name="connsiteY137" fmla="*/ 179406 h 397644"/>
                <a:gd name="connsiteX138" fmla="*/ 164006 w 744413"/>
                <a:gd name="connsiteY138" fmla="*/ 181170 h 397644"/>
                <a:gd name="connsiteX139" fmla="*/ 165428 w 744413"/>
                <a:gd name="connsiteY139" fmla="*/ 187167 h 397644"/>
                <a:gd name="connsiteX140" fmla="*/ 170759 w 744413"/>
                <a:gd name="connsiteY140" fmla="*/ 183286 h 397644"/>
                <a:gd name="connsiteX141" fmla="*/ 170404 w 744413"/>
                <a:gd name="connsiteY141" fmla="*/ 180817 h 397644"/>
                <a:gd name="connsiteX142" fmla="*/ 166850 w 744413"/>
                <a:gd name="connsiteY142" fmla="*/ 179758 h 397644"/>
                <a:gd name="connsiteX143" fmla="*/ 166139 w 744413"/>
                <a:gd name="connsiteY143" fmla="*/ 179406 h 397644"/>
                <a:gd name="connsiteX144" fmla="*/ 235022 w 744413"/>
                <a:gd name="connsiteY144" fmla="*/ 178058 h 397644"/>
                <a:gd name="connsiteX145" fmla="*/ 233258 w 744413"/>
                <a:gd name="connsiteY145" fmla="*/ 178413 h 397644"/>
                <a:gd name="connsiteX146" fmla="*/ 232200 w 744413"/>
                <a:gd name="connsiteY146" fmla="*/ 178769 h 397644"/>
                <a:gd name="connsiteX147" fmla="*/ 229731 w 744413"/>
                <a:gd name="connsiteY147" fmla="*/ 182678 h 397644"/>
                <a:gd name="connsiteX148" fmla="*/ 236081 w 744413"/>
                <a:gd name="connsiteY148" fmla="*/ 185522 h 397644"/>
                <a:gd name="connsiteX149" fmla="*/ 237492 w 744413"/>
                <a:gd name="connsiteY149" fmla="*/ 179835 h 397644"/>
                <a:gd name="connsiteX150" fmla="*/ 235022 w 744413"/>
                <a:gd name="connsiteY150" fmla="*/ 178058 h 397644"/>
                <a:gd name="connsiteX151" fmla="*/ 290192 w 744413"/>
                <a:gd name="connsiteY151" fmla="*/ 174291 h 397644"/>
                <a:gd name="connsiteX152" fmla="*/ 299717 w 744413"/>
                <a:gd name="connsiteY152" fmla="*/ 184521 h 397644"/>
                <a:gd name="connsiteX153" fmla="*/ 295687 w 744413"/>
                <a:gd name="connsiteY153" fmla="*/ 190871 h 397644"/>
                <a:gd name="connsiteX154" fmla="*/ 287994 w 744413"/>
                <a:gd name="connsiteY154" fmla="*/ 191930 h 397644"/>
                <a:gd name="connsiteX155" fmla="*/ 283598 w 744413"/>
                <a:gd name="connsiteY155" fmla="*/ 181346 h 397644"/>
                <a:gd name="connsiteX156" fmla="*/ 287261 w 744413"/>
                <a:gd name="connsiteY156" fmla="*/ 176760 h 397644"/>
                <a:gd name="connsiteX157" fmla="*/ 290192 w 744413"/>
                <a:gd name="connsiteY157" fmla="*/ 174291 h 397644"/>
                <a:gd name="connsiteX158" fmla="*/ 169693 w 744413"/>
                <a:gd name="connsiteY158" fmla="*/ 173761 h 397644"/>
                <a:gd name="connsiteX159" fmla="*/ 176445 w 744413"/>
                <a:gd name="connsiteY159" fmla="*/ 185403 h 397644"/>
                <a:gd name="connsiteX160" fmla="*/ 162585 w 744413"/>
                <a:gd name="connsiteY160" fmla="*/ 192458 h 397644"/>
                <a:gd name="connsiteX161" fmla="*/ 159386 w 744413"/>
                <a:gd name="connsiteY161" fmla="*/ 177289 h 397644"/>
                <a:gd name="connsiteX162" fmla="*/ 169693 w 744413"/>
                <a:gd name="connsiteY162" fmla="*/ 173761 h 397644"/>
                <a:gd name="connsiteX163" fmla="*/ 236610 w 744413"/>
                <a:gd name="connsiteY163" fmla="*/ 172193 h 397644"/>
                <a:gd name="connsiteX164" fmla="*/ 242431 w 744413"/>
                <a:gd name="connsiteY164" fmla="*/ 178058 h 397644"/>
                <a:gd name="connsiteX165" fmla="*/ 237139 w 744413"/>
                <a:gd name="connsiteY165" fmla="*/ 191564 h 397644"/>
                <a:gd name="connsiteX166" fmla="*/ 223733 w 744413"/>
                <a:gd name="connsiteY166" fmla="*/ 181968 h 397644"/>
                <a:gd name="connsiteX167" fmla="*/ 227614 w 744413"/>
                <a:gd name="connsiteY167" fmla="*/ 175925 h 397644"/>
                <a:gd name="connsiteX168" fmla="*/ 228672 w 744413"/>
                <a:gd name="connsiteY168" fmla="*/ 173793 h 397644"/>
                <a:gd name="connsiteX169" fmla="*/ 236610 w 744413"/>
                <a:gd name="connsiteY169" fmla="*/ 172193 h 397644"/>
                <a:gd name="connsiteX170" fmla="*/ 447153 w 744413"/>
                <a:gd name="connsiteY170" fmla="*/ 169027 h 397644"/>
                <a:gd name="connsiteX171" fmla="*/ 431548 w 744413"/>
                <a:gd name="connsiteY171" fmla="*/ 256256 h 397644"/>
                <a:gd name="connsiteX172" fmla="*/ 427647 w 744413"/>
                <a:gd name="connsiteY172" fmla="*/ 253723 h 397644"/>
                <a:gd name="connsiteX173" fmla="*/ 446798 w 744413"/>
                <a:gd name="connsiteY173" fmla="*/ 215356 h 397644"/>
                <a:gd name="connsiteX174" fmla="*/ 445734 w 744413"/>
                <a:gd name="connsiteY174" fmla="*/ 169389 h 397644"/>
                <a:gd name="connsiteX175" fmla="*/ 447153 w 744413"/>
                <a:gd name="connsiteY175" fmla="*/ 169027 h 397644"/>
                <a:gd name="connsiteX176" fmla="*/ 727865 w 744413"/>
                <a:gd name="connsiteY176" fmla="*/ 148110 h 397644"/>
                <a:gd name="connsiteX177" fmla="*/ 688299 w 744413"/>
                <a:gd name="connsiteY177" fmla="*/ 176858 h 397644"/>
                <a:gd name="connsiteX178" fmla="*/ 637584 w 744413"/>
                <a:gd name="connsiteY178" fmla="*/ 212075 h 397644"/>
                <a:gd name="connsiteX179" fmla="*/ 586508 w 744413"/>
                <a:gd name="connsiteY179" fmla="*/ 250885 h 397644"/>
                <a:gd name="connsiteX180" fmla="*/ 552338 w 744413"/>
                <a:gd name="connsiteY180" fmla="*/ 280352 h 397644"/>
                <a:gd name="connsiteX181" fmla="*/ 568884 w 744413"/>
                <a:gd name="connsiteY181" fmla="*/ 310178 h 397644"/>
                <a:gd name="connsiteX182" fmla="*/ 572840 w 744413"/>
                <a:gd name="connsiteY182" fmla="*/ 274962 h 397644"/>
                <a:gd name="connsiteX183" fmla="*/ 576797 w 744413"/>
                <a:gd name="connsiteY183" fmla="*/ 273165 h 397644"/>
                <a:gd name="connsiteX184" fmla="*/ 580754 w 744413"/>
                <a:gd name="connsiteY184" fmla="*/ 272805 h 397644"/>
                <a:gd name="connsiteX185" fmla="*/ 594422 w 744413"/>
                <a:gd name="connsiteY185" fmla="*/ 272805 h 397644"/>
                <a:gd name="connsiteX186" fmla="*/ 647295 w 744413"/>
                <a:gd name="connsiteY186" fmla="*/ 235432 h 397644"/>
                <a:gd name="connsiteX187" fmla="*/ 723189 w 744413"/>
                <a:gd name="connsiteY187" fmla="*/ 180452 h 397644"/>
                <a:gd name="connsiteX188" fmla="*/ 725347 w 744413"/>
                <a:gd name="connsiteY188" fmla="*/ 179373 h 397644"/>
                <a:gd name="connsiteX189" fmla="*/ 727865 w 744413"/>
                <a:gd name="connsiteY189" fmla="*/ 148110 h 397644"/>
                <a:gd name="connsiteX190" fmla="*/ 720311 w 744413"/>
                <a:gd name="connsiteY190" fmla="*/ 115768 h 397644"/>
                <a:gd name="connsiteX191" fmla="*/ 616722 w 744413"/>
                <a:gd name="connsiteY191" fmla="*/ 196622 h 397644"/>
                <a:gd name="connsiteX192" fmla="*/ 558093 w 744413"/>
                <a:gd name="connsiteY192" fmla="*/ 240104 h 397644"/>
                <a:gd name="connsiteX193" fmla="*/ 516730 w 744413"/>
                <a:gd name="connsiteY193" fmla="*/ 271727 h 397644"/>
                <a:gd name="connsiteX194" fmla="*/ 542627 w 744413"/>
                <a:gd name="connsiteY194" fmla="*/ 268493 h 397644"/>
                <a:gd name="connsiteX195" fmla="*/ 545864 w 744413"/>
                <a:gd name="connsiteY195" fmla="*/ 269571 h 397644"/>
                <a:gd name="connsiteX196" fmla="*/ 550900 w 744413"/>
                <a:gd name="connsiteY196" fmla="*/ 272446 h 397644"/>
                <a:gd name="connsiteX197" fmla="*/ 550900 w 744413"/>
                <a:gd name="connsiteY197" fmla="*/ 274243 h 397644"/>
                <a:gd name="connsiteX198" fmla="*/ 582192 w 744413"/>
                <a:gd name="connsiteY198" fmla="*/ 246213 h 397644"/>
                <a:gd name="connsiteX199" fmla="*/ 628592 w 744413"/>
                <a:gd name="connsiteY199" fmla="*/ 209200 h 397644"/>
                <a:gd name="connsiteX200" fmla="*/ 725347 w 744413"/>
                <a:gd name="connsiteY200" fmla="*/ 139485 h 397644"/>
                <a:gd name="connsiteX201" fmla="*/ 726786 w 744413"/>
                <a:gd name="connsiteY201" fmla="*/ 139126 h 397644"/>
                <a:gd name="connsiteX202" fmla="*/ 720311 w 744413"/>
                <a:gd name="connsiteY202" fmla="*/ 115768 h 397644"/>
                <a:gd name="connsiteX203" fmla="*/ 89342 w 744413"/>
                <a:gd name="connsiteY203" fmla="*/ 97574 h 397644"/>
                <a:gd name="connsiteX204" fmla="*/ 91527 w 744413"/>
                <a:gd name="connsiteY204" fmla="*/ 101858 h 397644"/>
                <a:gd name="connsiteX205" fmla="*/ 33985 w 744413"/>
                <a:gd name="connsiteY205" fmla="*/ 169688 h 397644"/>
                <a:gd name="connsiteX206" fmla="*/ 32528 w 744413"/>
                <a:gd name="connsiteY206" fmla="*/ 169688 h 397644"/>
                <a:gd name="connsiteX207" fmla="*/ 89342 w 744413"/>
                <a:gd name="connsiteY207" fmla="*/ 97574 h 397644"/>
                <a:gd name="connsiteX208" fmla="*/ 708801 w 744413"/>
                <a:gd name="connsiteY208" fmla="*/ 94566 h 397644"/>
                <a:gd name="connsiteX209" fmla="*/ 653410 w 744413"/>
                <a:gd name="connsiteY209" fmla="*/ 135532 h 397644"/>
                <a:gd name="connsiteX210" fmla="*/ 594062 w 744413"/>
                <a:gd name="connsiteY210" fmla="*/ 180452 h 397644"/>
                <a:gd name="connsiteX211" fmla="*/ 471409 w 744413"/>
                <a:gd name="connsiteY211" fmla="*/ 266337 h 397644"/>
                <a:gd name="connsiteX212" fmla="*/ 509536 w 744413"/>
                <a:gd name="connsiteY212" fmla="*/ 271727 h 397644"/>
                <a:gd name="connsiteX213" fmla="*/ 509896 w 744413"/>
                <a:gd name="connsiteY213" fmla="*/ 271368 h 397644"/>
                <a:gd name="connsiteX214" fmla="*/ 560611 w 744413"/>
                <a:gd name="connsiteY214" fmla="*/ 228245 h 397644"/>
                <a:gd name="connsiteX215" fmla="*/ 608449 w 744413"/>
                <a:gd name="connsiteY215" fmla="*/ 193029 h 397644"/>
                <a:gd name="connsiteX216" fmla="*/ 716715 w 744413"/>
                <a:gd name="connsiteY216" fmla="*/ 107862 h 397644"/>
                <a:gd name="connsiteX217" fmla="*/ 708801 w 744413"/>
                <a:gd name="connsiteY217" fmla="*/ 94566 h 397644"/>
                <a:gd name="connsiteX218" fmla="*/ 91333 w 744413"/>
                <a:gd name="connsiteY218" fmla="*/ 86465 h 397644"/>
                <a:gd name="connsiteX219" fmla="*/ 93139 w 744413"/>
                <a:gd name="connsiteY219" fmla="*/ 90044 h 397644"/>
                <a:gd name="connsiteX220" fmla="*/ 44385 w 744413"/>
                <a:gd name="connsiteY220" fmla="*/ 127266 h 397644"/>
                <a:gd name="connsiteX221" fmla="*/ 21995 w 744413"/>
                <a:gd name="connsiteY221" fmla="*/ 182742 h 397644"/>
                <a:gd name="connsiteX222" fmla="*/ 20189 w 744413"/>
                <a:gd name="connsiteY222" fmla="*/ 182384 h 397644"/>
                <a:gd name="connsiteX223" fmla="*/ 91333 w 744413"/>
                <a:gd name="connsiteY223" fmla="*/ 86465 h 397644"/>
                <a:gd name="connsiteX224" fmla="*/ 676070 w 744413"/>
                <a:gd name="connsiteY224" fmla="*/ 65818 h 397644"/>
                <a:gd name="connsiteX225" fmla="*/ 627153 w 744413"/>
                <a:gd name="connsiteY225" fmla="*/ 107862 h 397644"/>
                <a:gd name="connsiteX226" fmla="*/ 576078 w 744413"/>
                <a:gd name="connsiteY226" fmla="*/ 150625 h 397644"/>
                <a:gd name="connsiteX227" fmla="*/ 519247 w 744413"/>
                <a:gd name="connsiteY227" fmla="*/ 194466 h 397644"/>
                <a:gd name="connsiteX228" fmla="*/ 478243 w 744413"/>
                <a:gd name="connsiteY228" fmla="*/ 223933 h 397644"/>
                <a:gd name="connsiteX229" fmla="*/ 460259 w 744413"/>
                <a:gd name="connsiteY229" fmla="*/ 262384 h 397644"/>
                <a:gd name="connsiteX230" fmla="*/ 466014 w 744413"/>
                <a:gd name="connsiteY230" fmla="*/ 264540 h 397644"/>
                <a:gd name="connsiteX231" fmla="*/ 590105 w 744413"/>
                <a:gd name="connsiteY231" fmla="*/ 173264 h 397644"/>
                <a:gd name="connsiteX232" fmla="*/ 656647 w 744413"/>
                <a:gd name="connsiteY232" fmla="*/ 122955 h 397644"/>
                <a:gd name="connsiteX233" fmla="*/ 703406 w 744413"/>
                <a:gd name="connsiteY233" fmla="*/ 88098 h 397644"/>
                <a:gd name="connsiteX234" fmla="*/ 689019 w 744413"/>
                <a:gd name="connsiteY234" fmla="*/ 74802 h 397644"/>
                <a:gd name="connsiteX235" fmla="*/ 676070 w 744413"/>
                <a:gd name="connsiteY235" fmla="*/ 65818 h 397644"/>
                <a:gd name="connsiteX236" fmla="*/ 648374 w 744413"/>
                <a:gd name="connsiteY236" fmla="*/ 51444 h 397644"/>
                <a:gd name="connsiteX237" fmla="*/ 601975 w 744413"/>
                <a:gd name="connsiteY237" fmla="*/ 87379 h 397644"/>
                <a:gd name="connsiteX238" fmla="*/ 558813 w 744413"/>
                <a:gd name="connsiteY238" fmla="*/ 123314 h 397644"/>
                <a:gd name="connsiteX239" fmla="*/ 514931 w 744413"/>
                <a:gd name="connsiteY239" fmla="*/ 159609 h 397644"/>
                <a:gd name="connsiteX240" fmla="*/ 481840 w 744413"/>
                <a:gd name="connsiteY240" fmla="*/ 186201 h 397644"/>
                <a:gd name="connsiteX241" fmla="*/ 479682 w 744413"/>
                <a:gd name="connsiteY241" fmla="*/ 218543 h 397644"/>
                <a:gd name="connsiteX242" fmla="*/ 578955 w 744413"/>
                <a:gd name="connsiteY242" fmla="*/ 138048 h 397644"/>
                <a:gd name="connsiteX243" fmla="*/ 634347 w 744413"/>
                <a:gd name="connsiteY243" fmla="*/ 91691 h 397644"/>
                <a:gd name="connsiteX244" fmla="*/ 668157 w 744413"/>
                <a:gd name="connsiteY244" fmla="*/ 61506 h 397644"/>
                <a:gd name="connsiteX245" fmla="*/ 648374 w 744413"/>
                <a:gd name="connsiteY245" fmla="*/ 51444 h 397644"/>
                <a:gd name="connsiteX246" fmla="*/ 615283 w 744413"/>
                <a:gd name="connsiteY246" fmla="*/ 39585 h 397644"/>
                <a:gd name="connsiteX247" fmla="*/ 543706 w 744413"/>
                <a:gd name="connsiteY247" fmla="*/ 99597 h 397644"/>
                <a:gd name="connsiteX248" fmla="*/ 476445 w 744413"/>
                <a:gd name="connsiteY248" fmla="*/ 156734 h 397644"/>
                <a:gd name="connsiteX249" fmla="*/ 478243 w 744413"/>
                <a:gd name="connsiteY249" fmla="*/ 163203 h 397644"/>
                <a:gd name="connsiteX250" fmla="*/ 481121 w 744413"/>
                <a:gd name="connsiteY250" fmla="*/ 180452 h 397644"/>
                <a:gd name="connsiteX251" fmla="*/ 510615 w 744413"/>
                <a:gd name="connsiteY251" fmla="*/ 154937 h 397644"/>
                <a:gd name="connsiteX252" fmla="*/ 558093 w 744413"/>
                <a:gd name="connsiteY252" fmla="*/ 114331 h 397644"/>
                <a:gd name="connsiteX253" fmla="*/ 604852 w 744413"/>
                <a:gd name="connsiteY253" fmla="*/ 75161 h 397644"/>
                <a:gd name="connsiteX254" fmla="*/ 639023 w 744413"/>
                <a:gd name="connsiteY254" fmla="*/ 47491 h 397644"/>
                <a:gd name="connsiteX255" fmla="*/ 615283 w 744413"/>
                <a:gd name="connsiteY255" fmla="*/ 39585 h 397644"/>
                <a:gd name="connsiteX256" fmla="*/ 234135 w 744413"/>
                <a:gd name="connsiteY256" fmla="*/ 38120 h 397644"/>
                <a:gd name="connsiteX257" fmla="*/ 172510 w 744413"/>
                <a:gd name="connsiteY257" fmla="*/ 45335 h 397644"/>
                <a:gd name="connsiteX258" fmla="*/ 12450 w 744413"/>
                <a:gd name="connsiteY258" fmla="*/ 187639 h 397644"/>
                <a:gd name="connsiteX259" fmla="*/ 57771 w 744413"/>
                <a:gd name="connsiteY259" fmla="*/ 279274 h 397644"/>
                <a:gd name="connsiteX260" fmla="*/ 63166 w 744413"/>
                <a:gd name="connsiteY260" fmla="*/ 275680 h 397644"/>
                <a:gd name="connsiteX261" fmla="*/ 66403 w 744413"/>
                <a:gd name="connsiteY261" fmla="*/ 279633 h 397644"/>
                <a:gd name="connsiteX262" fmla="*/ 61727 w 744413"/>
                <a:gd name="connsiteY262" fmla="*/ 282867 h 397644"/>
                <a:gd name="connsiteX263" fmla="*/ 65324 w 744413"/>
                <a:gd name="connsiteY263" fmla="*/ 285742 h 397644"/>
                <a:gd name="connsiteX264" fmla="*/ 75395 w 744413"/>
                <a:gd name="connsiteY264" fmla="*/ 282149 h 397644"/>
                <a:gd name="connsiteX265" fmla="*/ 76115 w 744413"/>
                <a:gd name="connsiteY265" fmla="*/ 285023 h 397644"/>
                <a:gd name="connsiteX266" fmla="*/ 70000 w 744413"/>
                <a:gd name="connsiteY266" fmla="*/ 287898 h 397644"/>
                <a:gd name="connsiteX267" fmla="*/ 68921 w 744413"/>
                <a:gd name="connsiteY267" fmla="*/ 288976 h 397644"/>
                <a:gd name="connsiteX268" fmla="*/ 178985 w 744413"/>
                <a:gd name="connsiteY268" fmla="*/ 322755 h 397644"/>
                <a:gd name="connsiteX269" fmla="*/ 181862 w 744413"/>
                <a:gd name="connsiteY269" fmla="*/ 323474 h 397644"/>
                <a:gd name="connsiteX270" fmla="*/ 190135 w 744413"/>
                <a:gd name="connsiteY270" fmla="*/ 324193 h 397644"/>
                <a:gd name="connsiteX271" fmla="*/ 177906 w 744413"/>
                <a:gd name="connsiteY271" fmla="*/ 388517 h 397644"/>
                <a:gd name="connsiteX272" fmla="*/ 225744 w 744413"/>
                <a:gd name="connsiteY272" fmla="*/ 333536 h 397644"/>
                <a:gd name="connsiteX273" fmla="*/ 234017 w 744413"/>
                <a:gd name="connsiteY273" fmla="*/ 327786 h 397644"/>
                <a:gd name="connsiteX274" fmla="*/ 426089 w 744413"/>
                <a:gd name="connsiteY274" fmla="*/ 277118 h 397644"/>
                <a:gd name="connsiteX275" fmla="*/ 455628 w 744413"/>
                <a:gd name="connsiteY275" fmla="*/ 237768 h 397644"/>
                <a:gd name="connsiteX276" fmla="*/ 461615 w 744413"/>
                <a:gd name="connsiteY276" fmla="*/ 210111 h 397644"/>
                <a:gd name="connsiteX277" fmla="*/ 451211 w 744413"/>
                <a:gd name="connsiteY277" fmla="*/ 237388 h 397644"/>
                <a:gd name="connsiteX278" fmla="*/ 433565 w 744413"/>
                <a:gd name="connsiteY278" fmla="*/ 263343 h 397644"/>
                <a:gd name="connsiteX279" fmla="*/ 431726 w 744413"/>
                <a:gd name="connsiteY279" fmla="*/ 262268 h 397644"/>
                <a:gd name="connsiteX280" fmla="*/ 458931 w 744413"/>
                <a:gd name="connsiteY280" fmla="*/ 203454 h 397644"/>
                <a:gd name="connsiteX281" fmla="*/ 446432 w 744413"/>
                <a:gd name="connsiteY281" fmla="*/ 147150 h 397644"/>
                <a:gd name="connsiteX282" fmla="*/ 448637 w 744413"/>
                <a:gd name="connsiteY282" fmla="*/ 146433 h 397644"/>
                <a:gd name="connsiteX283" fmla="*/ 460540 w 744413"/>
                <a:gd name="connsiteY283" fmla="*/ 176378 h 397644"/>
                <a:gd name="connsiteX284" fmla="*/ 462187 w 744413"/>
                <a:gd name="connsiteY284" fmla="*/ 207473 h 397644"/>
                <a:gd name="connsiteX285" fmla="*/ 466014 w 744413"/>
                <a:gd name="connsiteY285" fmla="*/ 189795 h 397644"/>
                <a:gd name="connsiteX286" fmla="*/ 409903 w 744413"/>
                <a:gd name="connsiteY286" fmla="*/ 94566 h 397644"/>
                <a:gd name="connsiteX287" fmla="*/ 234135 w 744413"/>
                <a:gd name="connsiteY287" fmla="*/ 38120 h 397644"/>
                <a:gd name="connsiteX288" fmla="*/ 440116 w 744413"/>
                <a:gd name="connsiteY288" fmla="*/ 33836 h 397644"/>
                <a:gd name="connsiteX289" fmla="*/ 373934 w 744413"/>
                <a:gd name="connsiteY289" fmla="*/ 55397 h 397644"/>
                <a:gd name="connsiteX290" fmla="*/ 401990 w 744413"/>
                <a:gd name="connsiteY290" fmla="*/ 70130 h 397644"/>
                <a:gd name="connsiteX291" fmla="*/ 416377 w 744413"/>
                <a:gd name="connsiteY291" fmla="*/ 56834 h 397644"/>
                <a:gd name="connsiteX292" fmla="*/ 440116 w 744413"/>
                <a:gd name="connsiteY292" fmla="*/ 33836 h 397644"/>
                <a:gd name="connsiteX293" fmla="*/ 581473 w 744413"/>
                <a:gd name="connsiteY293" fmla="*/ 31680 h 397644"/>
                <a:gd name="connsiteX294" fmla="*/ 524283 w 744413"/>
                <a:gd name="connsiteY294" fmla="*/ 83426 h 397644"/>
                <a:gd name="connsiteX295" fmla="*/ 467093 w 744413"/>
                <a:gd name="connsiteY295" fmla="*/ 135532 h 397644"/>
                <a:gd name="connsiteX296" fmla="*/ 474646 w 744413"/>
                <a:gd name="connsiteY296" fmla="*/ 152781 h 397644"/>
                <a:gd name="connsiteX297" fmla="*/ 506299 w 744413"/>
                <a:gd name="connsiteY297" fmla="*/ 124752 h 397644"/>
                <a:gd name="connsiteX298" fmla="*/ 543346 w 744413"/>
                <a:gd name="connsiteY298" fmla="*/ 90973 h 397644"/>
                <a:gd name="connsiteX299" fmla="*/ 605572 w 744413"/>
                <a:gd name="connsiteY299" fmla="*/ 36710 h 397644"/>
                <a:gd name="connsiteX300" fmla="*/ 581473 w 744413"/>
                <a:gd name="connsiteY300" fmla="*/ 31680 h 397644"/>
                <a:gd name="connsiteX301" fmla="*/ 472129 w 744413"/>
                <a:gd name="connsiteY301" fmla="*/ 28086 h 397644"/>
                <a:gd name="connsiteX302" fmla="*/ 448389 w 744413"/>
                <a:gd name="connsiteY302" fmla="*/ 32039 h 397644"/>
                <a:gd name="connsiteX303" fmla="*/ 448389 w 744413"/>
                <a:gd name="connsiteY303" fmla="*/ 32398 h 397644"/>
                <a:gd name="connsiteX304" fmla="*/ 421773 w 744413"/>
                <a:gd name="connsiteY304" fmla="*/ 57553 h 397644"/>
                <a:gd name="connsiteX305" fmla="*/ 404507 w 744413"/>
                <a:gd name="connsiteY305" fmla="*/ 71927 h 397644"/>
                <a:gd name="connsiteX306" fmla="*/ 420334 w 744413"/>
                <a:gd name="connsiteY306" fmla="*/ 83067 h 397644"/>
                <a:gd name="connsiteX307" fmla="*/ 446591 w 744413"/>
                <a:gd name="connsiteY307" fmla="*/ 52881 h 397644"/>
                <a:gd name="connsiteX308" fmla="*/ 472129 w 744413"/>
                <a:gd name="connsiteY308" fmla="*/ 28086 h 397644"/>
                <a:gd name="connsiteX309" fmla="*/ 543706 w 744413"/>
                <a:gd name="connsiteY309" fmla="*/ 27008 h 397644"/>
                <a:gd name="connsiteX310" fmla="*/ 542267 w 744413"/>
                <a:gd name="connsiteY310" fmla="*/ 29523 h 397644"/>
                <a:gd name="connsiteX311" fmla="*/ 495508 w 744413"/>
                <a:gd name="connsiteY311" fmla="*/ 76239 h 397644"/>
                <a:gd name="connsiteX312" fmla="*/ 453785 w 744413"/>
                <a:gd name="connsiteY312" fmla="*/ 115049 h 397644"/>
                <a:gd name="connsiteX313" fmla="*/ 464935 w 744413"/>
                <a:gd name="connsiteY313" fmla="*/ 131580 h 397644"/>
                <a:gd name="connsiteX314" fmla="*/ 519967 w 744413"/>
                <a:gd name="connsiteY314" fmla="*/ 78755 h 397644"/>
                <a:gd name="connsiteX315" fmla="*/ 572840 w 744413"/>
                <a:gd name="connsiteY315" fmla="*/ 30242 h 397644"/>
                <a:gd name="connsiteX316" fmla="*/ 543706 w 744413"/>
                <a:gd name="connsiteY316" fmla="*/ 27008 h 397644"/>
                <a:gd name="connsiteX317" fmla="*/ 501982 w 744413"/>
                <a:gd name="connsiteY317" fmla="*/ 25930 h 397644"/>
                <a:gd name="connsiteX318" fmla="*/ 482559 w 744413"/>
                <a:gd name="connsiteY318" fmla="*/ 27008 h 397644"/>
                <a:gd name="connsiteX319" fmla="*/ 481121 w 744413"/>
                <a:gd name="connsiteY319" fmla="*/ 28805 h 397644"/>
                <a:gd name="connsiteX320" fmla="*/ 447310 w 744413"/>
                <a:gd name="connsiteY320" fmla="*/ 60787 h 397644"/>
                <a:gd name="connsiteX321" fmla="*/ 423571 w 744413"/>
                <a:gd name="connsiteY321" fmla="*/ 85223 h 397644"/>
                <a:gd name="connsiteX322" fmla="*/ 435800 w 744413"/>
                <a:gd name="connsiteY322" fmla="*/ 95644 h 397644"/>
                <a:gd name="connsiteX323" fmla="*/ 501982 w 744413"/>
                <a:gd name="connsiteY323" fmla="*/ 25930 h 397644"/>
                <a:gd name="connsiteX324" fmla="*/ 509896 w 744413"/>
                <a:gd name="connsiteY324" fmla="*/ 25571 h 397644"/>
                <a:gd name="connsiteX325" fmla="*/ 509176 w 744413"/>
                <a:gd name="connsiteY325" fmla="*/ 28805 h 397644"/>
                <a:gd name="connsiteX326" fmla="*/ 438678 w 744413"/>
                <a:gd name="connsiteY326" fmla="*/ 98878 h 397644"/>
                <a:gd name="connsiteX327" fmla="*/ 451986 w 744413"/>
                <a:gd name="connsiteY327" fmla="*/ 113253 h 397644"/>
                <a:gd name="connsiteX328" fmla="*/ 495508 w 744413"/>
                <a:gd name="connsiteY328" fmla="*/ 67615 h 397644"/>
                <a:gd name="connsiteX329" fmla="*/ 535433 w 744413"/>
                <a:gd name="connsiteY329" fmla="*/ 26289 h 397644"/>
                <a:gd name="connsiteX330" fmla="*/ 509896 w 744413"/>
                <a:gd name="connsiteY330" fmla="*/ 25571 h 397644"/>
                <a:gd name="connsiteX331" fmla="*/ 504410 w 744413"/>
                <a:gd name="connsiteY331" fmla="*/ 12437 h 397644"/>
                <a:gd name="connsiteX332" fmla="*/ 552698 w 744413"/>
                <a:gd name="connsiteY332" fmla="*/ 14071 h 397644"/>
                <a:gd name="connsiteX333" fmla="*/ 715276 w 744413"/>
                <a:gd name="connsiteY333" fmla="*/ 77677 h 397644"/>
                <a:gd name="connsiteX334" fmla="*/ 719232 w 744413"/>
                <a:gd name="connsiteY334" fmla="*/ 230402 h 397644"/>
                <a:gd name="connsiteX335" fmla="*/ 662042 w 744413"/>
                <a:gd name="connsiteY335" fmla="*/ 270649 h 397644"/>
                <a:gd name="connsiteX336" fmla="*/ 619959 w 744413"/>
                <a:gd name="connsiteY336" fmla="*/ 282867 h 397644"/>
                <a:gd name="connsiteX337" fmla="*/ 580034 w 744413"/>
                <a:gd name="connsiteY337" fmla="*/ 287898 h 397644"/>
                <a:gd name="connsiteX338" fmla="*/ 575358 w 744413"/>
                <a:gd name="connsiteY338" fmla="*/ 285742 h 397644"/>
                <a:gd name="connsiteX339" fmla="*/ 578236 w 744413"/>
                <a:gd name="connsiteY339" fmla="*/ 317725 h 397644"/>
                <a:gd name="connsiteX340" fmla="*/ 573920 w 744413"/>
                <a:gd name="connsiteY340" fmla="*/ 320240 h 397644"/>
                <a:gd name="connsiteX341" fmla="*/ 572840 w 744413"/>
                <a:gd name="connsiteY341" fmla="*/ 318803 h 397644"/>
                <a:gd name="connsiteX342" fmla="*/ 543346 w 744413"/>
                <a:gd name="connsiteY342" fmla="*/ 276758 h 397644"/>
                <a:gd name="connsiteX343" fmla="*/ 456302 w 744413"/>
                <a:gd name="connsiteY343" fmla="*/ 268493 h 397644"/>
                <a:gd name="connsiteX344" fmla="*/ 232218 w 744413"/>
                <a:gd name="connsiteY344" fmla="*/ 340723 h 397644"/>
                <a:gd name="connsiteX345" fmla="*/ 200925 w 744413"/>
                <a:gd name="connsiteY345" fmla="*/ 383845 h 397644"/>
                <a:gd name="connsiteX346" fmla="*/ 168194 w 744413"/>
                <a:gd name="connsiteY346" fmla="*/ 395704 h 397644"/>
                <a:gd name="connsiteX347" fmla="*/ 167115 w 744413"/>
                <a:gd name="connsiteY347" fmla="*/ 394626 h 397644"/>
                <a:gd name="connsiteX348" fmla="*/ 166755 w 744413"/>
                <a:gd name="connsiteY348" fmla="*/ 391751 h 397644"/>
                <a:gd name="connsiteX349" fmla="*/ 181862 w 744413"/>
                <a:gd name="connsiteY349" fmla="*/ 329943 h 397644"/>
                <a:gd name="connsiteX350" fmla="*/ 180783 w 744413"/>
                <a:gd name="connsiteY350" fmla="*/ 330302 h 397644"/>
                <a:gd name="connsiteX351" fmla="*/ 65684 w 744413"/>
                <a:gd name="connsiteY351" fmla="*/ 300116 h 397644"/>
                <a:gd name="connsiteX352" fmla="*/ 60648 w 744413"/>
                <a:gd name="connsiteY352" fmla="*/ 296523 h 397644"/>
                <a:gd name="connsiteX353" fmla="*/ 54893 w 744413"/>
                <a:gd name="connsiteY353" fmla="*/ 304428 h 397644"/>
                <a:gd name="connsiteX354" fmla="*/ 52375 w 744413"/>
                <a:gd name="connsiteY354" fmla="*/ 302991 h 397644"/>
                <a:gd name="connsiteX355" fmla="*/ 58130 w 744413"/>
                <a:gd name="connsiteY355" fmla="*/ 294367 h 397644"/>
                <a:gd name="connsiteX356" fmla="*/ 52735 w 744413"/>
                <a:gd name="connsiteY356" fmla="*/ 290054 h 397644"/>
                <a:gd name="connsiteX357" fmla="*/ 43024 w 744413"/>
                <a:gd name="connsiteY357" fmla="*/ 301554 h 397644"/>
                <a:gd name="connsiteX358" fmla="*/ 40146 w 744413"/>
                <a:gd name="connsiteY358" fmla="*/ 299757 h 397644"/>
                <a:gd name="connsiteX359" fmla="*/ 49858 w 744413"/>
                <a:gd name="connsiteY359" fmla="*/ 287180 h 397644"/>
                <a:gd name="connsiteX360" fmla="*/ 5976 w 744413"/>
                <a:gd name="connsiteY360" fmla="*/ 223933 h 397644"/>
                <a:gd name="connsiteX361" fmla="*/ 87265 w 744413"/>
                <a:gd name="connsiteY361" fmla="*/ 64021 h 397644"/>
                <a:gd name="connsiteX362" fmla="*/ 319981 w 744413"/>
                <a:gd name="connsiteY362" fmla="*/ 35632 h 397644"/>
                <a:gd name="connsiteX363" fmla="*/ 366021 w 744413"/>
                <a:gd name="connsiteY363" fmla="*/ 51803 h 397644"/>
                <a:gd name="connsiteX364" fmla="*/ 504410 w 744413"/>
                <a:gd name="connsiteY364" fmla="*/ 12437 h 397644"/>
                <a:gd name="connsiteX365" fmla="*/ 489658 w 744413"/>
                <a:gd name="connsiteY365" fmla="*/ 20 h 397644"/>
                <a:gd name="connsiteX366" fmla="*/ 489297 w 744413"/>
                <a:gd name="connsiteY366" fmla="*/ 4274 h 397644"/>
                <a:gd name="connsiteX367" fmla="*/ 476183 w 744413"/>
                <a:gd name="connsiteY367" fmla="*/ 6618 h 397644"/>
                <a:gd name="connsiteX368" fmla="*/ 510661 w 744413"/>
                <a:gd name="connsiteY368" fmla="*/ 5371 h 397644"/>
                <a:gd name="connsiteX369" fmla="*/ 510661 w 744413"/>
                <a:gd name="connsiteY369" fmla="*/ 9707 h 397644"/>
                <a:gd name="connsiteX370" fmla="*/ 368424 w 744413"/>
                <a:gd name="connsiteY370" fmla="*/ 46207 h 397644"/>
                <a:gd name="connsiteX371" fmla="*/ 367343 w 744413"/>
                <a:gd name="connsiteY371" fmla="*/ 44038 h 397644"/>
                <a:gd name="connsiteX372" fmla="*/ 436841 w 744413"/>
                <a:gd name="connsiteY372" fmla="*/ 15128 h 397644"/>
                <a:gd name="connsiteX373" fmla="*/ 465106 w 744413"/>
                <a:gd name="connsiteY373" fmla="*/ 8598 h 397644"/>
                <a:gd name="connsiteX374" fmla="*/ 425835 w 744413"/>
                <a:gd name="connsiteY374" fmla="*/ 15618 h 397644"/>
                <a:gd name="connsiteX375" fmla="*/ 372108 w 744413"/>
                <a:gd name="connsiteY375" fmla="*/ 35469 h 397644"/>
                <a:gd name="connsiteX376" fmla="*/ 371026 w 744413"/>
                <a:gd name="connsiteY376" fmla="*/ 34405 h 397644"/>
                <a:gd name="connsiteX377" fmla="*/ 424753 w 744413"/>
                <a:gd name="connsiteY377" fmla="*/ 12073 h 397644"/>
                <a:gd name="connsiteX378" fmla="*/ 489658 w 744413"/>
                <a:gd name="connsiteY378" fmla="*/ 20 h 3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44413" h="397644">
                  <a:moveTo>
                    <a:pt x="176978" y="344506"/>
                  </a:moveTo>
                  <a:cubicBezTo>
                    <a:pt x="179103" y="344153"/>
                    <a:pt x="179812" y="347328"/>
                    <a:pt x="177686" y="348034"/>
                  </a:cubicBezTo>
                  <a:cubicBezTo>
                    <a:pt x="164579" y="351209"/>
                    <a:pt x="151827" y="353325"/>
                    <a:pt x="138366" y="349092"/>
                  </a:cubicBezTo>
                  <a:cubicBezTo>
                    <a:pt x="137303" y="348739"/>
                    <a:pt x="137657" y="346975"/>
                    <a:pt x="138720" y="347328"/>
                  </a:cubicBezTo>
                  <a:cubicBezTo>
                    <a:pt x="152181" y="350503"/>
                    <a:pt x="164225" y="348034"/>
                    <a:pt x="176978" y="344506"/>
                  </a:cubicBezTo>
                  <a:close/>
                  <a:moveTo>
                    <a:pt x="111042" y="330219"/>
                  </a:moveTo>
                  <a:cubicBezTo>
                    <a:pt x="133931" y="336216"/>
                    <a:pt x="155729" y="341508"/>
                    <a:pt x="179344" y="333747"/>
                  </a:cubicBezTo>
                  <a:cubicBezTo>
                    <a:pt x="181888" y="333041"/>
                    <a:pt x="182978" y="337274"/>
                    <a:pt x="180071" y="337980"/>
                  </a:cubicBezTo>
                  <a:cubicBezTo>
                    <a:pt x="158999" y="345388"/>
                    <a:pt x="129571" y="343624"/>
                    <a:pt x="110679" y="330924"/>
                  </a:cubicBezTo>
                  <a:cubicBezTo>
                    <a:pt x="110316" y="330924"/>
                    <a:pt x="110679" y="329866"/>
                    <a:pt x="111042" y="330219"/>
                  </a:cubicBezTo>
                  <a:close/>
                  <a:moveTo>
                    <a:pt x="290412" y="296361"/>
                  </a:moveTo>
                  <a:cubicBezTo>
                    <a:pt x="291518" y="294941"/>
                    <a:pt x="294097" y="295296"/>
                    <a:pt x="293729" y="297425"/>
                  </a:cubicBezTo>
                  <a:cubicBezTo>
                    <a:pt x="290043" y="306296"/>
                    <a:pt x="284147" y="315522"/>
                    <a:pt x="277513" y="322974"/>
                  </a:cubicBezTo>
                  <a:cubicBezTo>
                    <a:pt x="276039" y="324748"/>
                    <a:pt x="273828" y="322264"/>
                    <a:pt x="274565" y="320490"/>
                  </a:cubicBezTo>
                  <a:cubicBezTo>
                    <a:pt x="278987" y="311974"/>
                    <a:pt x="286358" y="305232"/>
                    <a:pt x="290412" y="296361"/>
                  </a:cubicBezTo>
                  <a:close/>
                  <a:moveTo>
                    <a:pt x="299472" y="296049"/>
                  </a:moveTo>
                  <a:cubicBezTo>
                    <a:pt x="299838" y="294941"/>
                    <a:pt x="302037" y="295310"/>
                    <a:pt x="301304" y="296787"/>
                  </a:cubicBezTo>
                  <a:cubicBezTo>
                    <a:pt x="298739" y="306386"/>
                    <a:pt x="292878" y="314877"/>
                    <a:pt x="288115" y="324107"/>
                  </a:cubicBezTo>
                  <a:cubicBezTo>
                    <a:pt x="287016" y="326322"/>
                    <a:pt x="283353" y="324107"/>
                    <a:pt x="284818" y="321892"/>
                  </a:cubicBezTo>
                  <a:cubicBezTo>
                    <a:pt x="289947" y="313400"/>
                    <a:pt x="296175" y="305648"/>
                    <a:pt x="299472" y="296049"/>
                  </a:cubicBezTo>
                  <a:close/>
                  <a:moveTo>
                    <a:pt x="278636" y="295551"/>
                  </a:moveTo>
                  <a:cubicBezTo>
                    <a:pt x="279724" y="293353"/>
                    <a:pt x="282990" y="294819"/>
                    <a:pt x="282264" y="296650"/>
                  </a:cubicBezTo>
                  <a:cubicBezTo>
                    <a:pt x="280087" y="302512"/>
                    <a:pt x="276821" y="308007"/>
                    <a:pt x="273193" y="313136"/>
                  </a:cubicBezTo>
                  <a:cubicBezTo>
                    <a:pt x="269927" y="317166"/>
                    <a:pt x="265936" y="323028"/>
                    <a:pt x="261219" y="325592"/>
                  </a:cubicBezTo>
                  <a:cubicBezTo>
                    <a:pt x="259767" y="326325"/>
                    <a:pt x="257953" y="324859"/>
                    <a:pt x="259041" y="323028"/>
                  </a:cubicBezTo>
                  <a:cubicBezTo>
                    <a:pt x="261219" y="318998"/>
                    <a:pt x="265936" y="315701"/>
                    <a:pt x="268839" y="311671"/>
                  </a:cubicBezTo>
                  <a:cubicBezTo>
                    <a:pt x="272830" y="306908"/>
                    <a:pt x="276459" y="301779"/>
                    <a:pt x="278636" y="295551"/>
                  </a:cubicBezTo>
                  <a:close/>
                  <a:moveTo>
                    <a:pt x="308753" y="295139"/>
                  </a:moveTo>
                  <a:cubicBezTo>
                    <a:pt x="309458" y="293353"/>
                    <a:pt x="311575" y="294068"/>
                    <a:pt x="311575" y="295853"/>
                  </a:cubicBezTo>
                  <a:cubicBezTo>
                    <a:pt x="309811" y="304426"/>
                    <a:pt x="304520" y="312641"/>
                    <a:pt x="299933" y="320142"/>
                  </a:cubicBezTo>
                  <a:cubicBezTo>
                    <a:pt x="298875" y="321571"/>
                    <a:pt x="296053" y="320857"/>
                    <a:pt x="296758" y="318713"/>
                  </a:cubicBezTo>
                  <a:cubicBezTo>
                    <a:pt x="299228" y="310141"/>
                    <a:pt x="306989" y="304069"/>
                    <a:pt x="308753" y="295139"/>
                  </a:cubicBezTo>
                  <a:close/>
                  <a:moveTo>
                    <a:pt x="320280" y="294832"/>
                  </a:moveTo>
                  <a:cubicBezTo>
                    <a:pt x="320625" y="293353"/>
                    <a:pt x="322696" y="293723"/>
                    <a:pt x="322351" y="295571"/>
                  </a:cubicBezTo>
                  <a:cubicBezTo>
                    <a:pt x="320970" y="299638"/>
                    <a:pt x="318900" y="303705"/>
                    <a:pt x="316829" y="308141"/>
                  </a:cubicBezTo>
                  <a:cubicBezTo>
                    <a:pt x="315103" y="311099"/>
                    <a:pt x="313378" y="316644"/>
                    <a:pt x="310617" y="318862"/>
                  </a:cubicBezTo>
                  <a:cubicBezTo>
                    <a:pt x="309582" y="319971"/>
                    <a:pt x="307166" y="319232"/>
                    <a:pt x="307511" y="317753"/>
                  </a:cubicBezTo>
                  <a:cubicBezTo>
                    <a:pt x="307856" y="313687"/>
                    <a:pt x="311307" y="310359"/>
                    <a:pt x="313378" y="307402"/>
                  </a:cubicBezTo>
                  <a:cubicBezTo>
                    <a:pt x="315794" y="303335"/>
                    <a:pt x="318209" y="299268"/>
                    <a:pt x="320280" y="294832"/>
                  </a:cubicBezTo>
                  <a:close/>
                  <a:moveTo>
                    <a:pt x="332742" y="292692"/>
                  </a:moveTo>
                  <a:cubicBezTo>
                    <a:pt x="333447" y="290178"/>
                    <a:pt x="336975" y="291255"/>
                    <a:pt x="336270" y="293769"/>
                  </a:cubicBezTo>
                  <a:cubicBezTo>
                    <a:pt x="334506" y="302028"/>
                    <a:pt x="330272" y="309569"/>
                    <a:pt x="327097" y="317109"/>
                  </a:cubicBezTo>
                  <a:cubicBezTo>
                    <a:pt x="325686" y="319982"/>
                    <a:pt x="321453" y="317109"/>
                    <a:pt x="322864" y="314237"/>
                  </a:cubicBezTo>
                  <a:cubicBezTo>
                    <a:pt x="326039" y="307055"/>
                    <a:pt x="330272" y="300232"/>
                    <a:pt x="332742" y="292692"/>
                  </a:cubicBezTo>
                  <a:close/>
                  <a:moveTo>
                    <a:pt x="343211" y="292687"/>
                  </a:moveTo>
                  <a:cubicBezTo>
                    <a:pt x="343959" y="290178"/>
                    <a:pt x="348067" y="291254"/>
                    <a:pt x="347694" y="294121"/>
                  </a:cubicBezTo>
                  <a:cubicBezTo>
                    <a:pt x="347320" y="296989"/>
                    <a:pt x="346200" y="299857"/>
                    <a:pt x="344706" y="302724"/>
                  </a:cubicBezTo>
                  <a:cubicBezTo>
                    <a:pt x="343211" y="305592"/>
                    <a:pt x="342091" y="308818"/>
                    <a:pt x="339850" y="310969"/>
                  </a:cubicBezTo>
                  <a:cubicBezTo>
                    <a:pt x="338729" y="312045"/>
                    <a:pt x="335741" y="311328"/>
                    <a:pt x="336114" y="309177"/>
                  </a:cubicBezTo>
                  <a:cubicBezTo>
                    <a:pt x="336488" y="306309"/>
                    <a:pt x="338356" y="303800"/>
                    <a:pt x="339850" y="301291"/>
                  </a:cubicBezTo>
                  <a:cubicBezTo>
                    <a:pt x="341344" y="298423"/>
                    <a:pt x="342464" y="295914"/>
                    <a:pt x="343211" y="292687"/>
                  </a:cubicBezTo>
                  <a:close/>
                  <a:moveTo>
                    <a:pt x="354021" y="290531"/>
                  </a:moveTo>
                  <a:cubicBezTo>
                    <a:pt x="354021" y="290178"/>
                    <a:pt x="354358" y="290178"/>
                    <a:pt x="354358" y="290531"/>
                  </a:cubicBezTo>
                  <a:cubicBezTo>
                    <a:pt x="356041" y="293353"/>
                    <a:pt x="355031" y="296881"/>
                    <a:pt x="353684" y="299703"/>
                  </a:cubicBezTo>
                  <a:cubicBezTo>
                    <a:pt x="352337" y="303231"/>
                    <a:pt x="350990" y="307111"/>
                    <a:pt x="349307" y="309934"/>
                  </a:cubicBezTo>
                  <a:cubicBezTo>
                    <a:pt x="347960" y="312050"/>
                    <a:pt x="345266" y="310639"/>
                    <a:pt x="345939" y="308523"/>
                  </a:cubicBezTo>
                  <a:cubicBezTo>
                    <a:pt x="346613" y="305348"/>
                    <a:pt x="348970" y="302525"/>
                    <a:pt x="350317" y="299703"/>
                  </a:cubicBezTo>
                  <a:cubicBezTo>
                    <a:pt x="352000" y="296528"/>
                    <a:pt x="352674" y="293353"/>
                    <a:pt x="354021" y="290531"/>
                  </a:cubicBezTo>
                  <a:close/>
                  <a:moveTo>
                    <a:pt x="365301" y="289825"/>
                  </a:moveTo>
                  <a:cubicBezTo>
                    <a:pt x="365684" y="287003"/>
                    <a:pt x="370283" y="287003"/>
                    <a:pt x="369899" y="289825"/>
                  </a:cubicBezTo>
                  <a:cubicBezTo>
                    <a:pt x="369516" y="294411"/>
                    <a:pt x="367600" y="298645"/>
                    <a:pt x="365684" y="302525"/>
                  </a:cubicBezTo>
                  <a:cubicBezTo>
                    <a:pt x="364535" y="305700"/>
                    <a:pt x="359553" y="303936"/>
                    <a:pt x="360702" y="301114"/>
                  </a:cubicBezTo>
                  <a:cubicBezTo>
                    <a:pt x="362235" y="297586"/>
                    <a:pt x="364535" y="293706"/>
                    <a:pt x="365301" y="289825"/>
                  </a:cubicBezTo>
                  <a:close/>
                  <a:moveTo>
                    <a:pt x="377637" y="286714"/>
                  </a:moveTo>
                  <a:cubicBezTo>
                    <a:pt x="377637" y="283828"/>
                    <a:pt x="381433" y="284189"/>
                    <a:pt x="381433" y="286714"/>
                  </a:cubicBezTo>
                  <a:cubicBezTo>
                    <a:pt x="381433" y="289240"/>
                    <a:pt x="380398" y="291405"/>
                    <a:pt x="379707" y="293930"/>
                  </a:cubicBezTo>
                  <a:cubicBezTo>
                    <a:pt x="379017" y="295734"/>
                    <a:pt x="379017" y="298260"/>
                    <a:pt x="376947" y="298982"/>
                  </a:cubicBezTo>
                  <a:cubicBezTo>
                    <a:pt x="376256" y="299342"/>
                    <a:pt x="375221" y="298621"/>
                    <a:pt x="374876" y="298260"/>
                  </a:cubicBezTo>
                  <a:cubicBezTo>
                    <a:pt x="373841" y="296095"/>
                    <a:pt x="375221" y="294652"/>
                    <a:pt x="375911" y="292848"/>
                  </a:cubicBezTo>
                  <a:cubicBezTo>
                    <a:pt x="376602" y="290683"/>
                    <a:pt x="377292" y="288518"/>
                    <a:pt x="377637" y="286714"/>
                  </a:cubicBezTo>
                  <a:close/>
                  <a:moveTo>
                    <a:pt x="388782" y="281712"/>
                  </a:moveTo>
                  <a:cubicBezTo>
                    <a:pt x="388782" y="279066"/>
                    <a:pt x="392517" y="279066"/>
                    <a:pt x="392517" y="281712"/>
                  </a:cubicBezTo>
                  <a:cubicBezTo>
                    <a:pt x="392517" y="283980"/>
                    <a:pt x="392144" y="285870"/>
                    <a:pt x="391770" y="288138"/>
                  </a:cubicBezTo>
                  <a:cubicBezTo>
                    <a:pt x="391770" y="290027"/>
                    <a:pt x="391770" y="291917"/>
                    <a:pt x="390650" y="293429"/>
                  </a:cubicBezTo>
                  <a:cubicBezTo>
                    <a:pt x="389529" y="294563"/>
                    <a:pt x="387288" y="293807"/>
                    <a:pt x="386914" y="292673"/>
                  </a:cubicBezTo>
                  <a:cubicBezTo>
                    <a:pt x="386541" y="290405"/>
                    <a:pt x="387661" y="288894"/>
                    <a:pt x="388035" y="287004"/>
                  </a:cubicBezTo>
                  <a:cubicBezTo>
                    <a:pt x="388035" y="285114"/>
                    <a:pt x="388409" y="283224"/>
                    <a:pt x="388782" y="281712"/>
                  </a:cubicBezTo>
                  <a:close/>
                  <a:moveTo>
                    <a:pt x="653397" y="281009"/>
                  </a:moveTo>
                  <a:cubicBezTo>
                    <a:pt x="654113" y="280653"/>
                    <a:pt x="654470" y="281364"/>
                    <a:pt x="653755" y="281720"/>
                  </a:cubicBezTo>
                  <a:cubicBezTo>
                    <a:pt x="644454" y="287410"/>
                    <a:pt x="631932" y="289188"/>
                    <a:pt x="621558" y="291321"/>
                  </a:cubicBezTo>
                  <a:cubicBezTo>
                    <a:pt x="608679" y="293810"/>
                    <a:pt x="595800" y="294877"/>
                    <a:pt x="582921" y="295233"/>
                  </a:cubicBezTo>
                  <a:cubicBezTo>
                    <a:pt x="582921" y="299856"/>
                    <a:pt x="582921" y="304478"/>
                    <a:pt x="584352" y="309457"/>
                  </a:cubicBezTo>
                  <a:cubicBezTo>
                    <a:pt x="585783" y="314080"/>
                    <a:pt x="587214" y="318702"/>
                    <a:pt x="588287" y="323681"/>
                  </a:cubicBezTo>
                  <a:cubicBezTo>
                    <a:pt x="588287" y="324392"/>
                    <a:pt x="587214" y="324748"/>
                    <a:pt x="586856" y="323681"/>
                  </a:cubicBezTo>
                  <a:cubicBezTo>
                    <a:pt x="584710" y="318702"/>
                    <a:pt x="581132" y="313724"/>
                    <a:pt x="579701" y="308390"/>
                  </a:cubicBezTo>
                  <a:cubicBezTo>
                    <a:pt x="578628" y="303412"/>
                    <a:pt x="578628" y="298078"/>
                    <a:pt x="578628" y="292744"/>
                  </a:cubicBezTo>
                  <a:cubicBezTo>
                    <a:pt x="578628" y="290966"/>
                    <a:pt x="581132" y="290254"/>
                    <a:pt x="582206" y="291321"/>
                  </a:cubicBezTo>
                  <a:cubicBezTo>
                    <a:pt x="595085" y="291321"/>
                    <a:pt x="608321" y="290966"/>
                    <a:pt x="620842" y="288121"/>
                  </a:cubicBezTo>
                  <a:cubicBezTo>
                    <a:pt x="631217" y="285987"/>
                    <a:pt x="643380" y="284920"/>
                    <a:pt x="653397" y="281009"/>
                  </a:cubicBezTo>
                  <a:close/>
                  <a:moveTo>
                    <a:pt x="464865" y="280004"/>
                  </a:moveTo>
                  <a:cubicBezTo>
                    <a:pt x="466319" y="277478"/>
                    <a:pt x="470315" y="279643"/>
                    <a:pt x="468498" y="282168"/>
                  </a:cubicBezTo>
                  <a:cubicBezTo>
                    <a:pt x="460505" y="295879"/>
                    <a:pt x="447426" y="305620"/>
                    <a:pt x="435074" y="315722"/>
                  </a:cubicBezTo>
                  <a:cubicBezTo>
                    <a:pt x="424175" y="324382"/>
                    <a:pt x="412912" y="336649"/>
                    <a:pt x="398743" y="340617"/>
                  </a:cubicBezTo>
                  <a:cubicBezTo>
                    <a:pt x="398016" y="340617"/>
                    <a:pt x="397653" y="339535"/>
                    <a:pt x="398379" y="339174"/>
                  </a:cubicBezTo>
                  <a:cubicBezTo>
                    <a:pt x="412549" y="332680"/>
                    <a:pt x="424538" y="319330"/>
                    <a:pt x="436527" y="309228"/>
                  </a:cubicBezTo>
                  <a:cubicBezTo>
                    <a:pt x="446700" y="300208"/>
                    <a:pt x="457599" y="291910"/>
                    <a:pt x="464865" y="280004"/>
                  </a:cubicBezTo>
                  <a:close/>
                  <a:moveTo>
                    <a:pt x="399241" y="277343"/>
                  </a:moveTo>
                  <a:cubicBezTo>
                    <a:pt x="399241" y="275891"/>
                    <a:pt x="401622" y="275891"/>
                    <a:pt x="402019" y="277343"/>
                  </a:cubicBezTo>
                  <a:cubicBezTo>
                    <a:pt x="402019" y="278794"/>
                    <a:pt x="402019" y="280245"/>
                    <a:pt x="402019" y="281697"/>
                  </a:cubicBezTo>
                  <a:cubicBezTo>
                    <a:pt x="401622" y="283511"/>
                    <a:pt x="402019" y="285688"/>
                    <a:pt x="400828" y="287140"/>
                  </a:cubicBezTo>
                  <a:cubicBezTo>
                    <a:pt x="399241" y="288228"/>
                    <a:pt x="397256" y="288228"/>
                    <a:pt x="396860" y="286777"/>
                  </a:cubicBezTo>
                  <a:cubicBezTo>
                    <a:pt x="396066" y="284600"/>
                    <a:pt x="397256" y="282785"/>
                    <a:pt x="398050" y="280971"/>
                  </a:cubicBezTo>
                  <a:cubicBezTo>
                    <a:pt x="398447" y="279883"/>
                    <a:pt x="398844" y="278431"/>
                    <a:pt x="399241" y="277343"/>
                  </a:cubicBezTo>
                  <a:close/>
                  <a:moveTo>
                    <a:pt x="407178" y="275692"/>
                  </a:moveTo>
                  <a:cubicBezTo>
                    <a:pt x="407883" y="274303"/>
                    <a:pt x="410000" y="274650"/>
                    <a:pt x="409647" y="276387"/>
                  </a:cubicBezTo>
                  <a:cubicBezTo>
                    <a:pt x="408942" y="277776"/>
                    <a:pt x="408589" y="279165"/>
                    <a:pt x="408236" y="280554"/>
                  </a:cubicBezTo>
                  <a:cubicBezTo>
                    <a:pt x="407883" y="281596"/>
                    <a:pt x="407178" y="283332"/>
                    <a:pt x="406472" y="284027"/>
                  </a:cubicBezTo>
                  <a:cubicBezTo>
                    <a:pt x="405767" y="285069"/>
                    <a:pt x="404003" y="285069"/>
                    <a:pt x="404356" y="283680"/>
                  </a:cubicBezTo>
                  <a:cubicBezTo>
                    <a:pt x="404356" y="281943"/>
                    <a:pt x="405061" y="280901"/>
                    <a:pt x="405414" y="279860"/>
                  </a:cubicBezTo>
                  <a:cubicBezTo>
                    <a:pt x="406120" y="278471"/>
                    <a:pt x="406825" y="277081"/>
                    <a:pt x="407178" y="275692"/>
                  </a:cubicBezTo>
                  <a:close/>
                  <a:moveTo>
                    <a:pt x="412968" y="274893"/>
                  </a:moveTo>
                  <a:cubicBezTo>
                    <a:pt x="412968" y="272716"/>
                    <a:pt x="415956" y="273079"/>
                    <a:pt x="416330" y="274893"/>
                  </a:cubicBezTo>
                  <a:cubicBezTo>
                    <a:pt x="416330" y="277433"/>
                    <a:pt x="415956" y="280699"/>
                    <a:pt x="415209" y="282876"/>
                  </a:cubicBezTo>
                  <a:cubicBezTo>
                    <a:pt x="415209" y="284328"/>
                    <a:pt x="413341" y="285053"/>
                    <a:pt x="412221" y="284690"/>
                  </a:cubicBezTo>
                  <a:cubicBezTo>
                    <a:pt x="410727" y="284328"/>
                    <a:pt x="410353" y="282876"/>
                    <a:pt x="410727" y="281788"/>
                  </a:cubicBezTo>
                  <a:cubicBezTo>
                    <a:pt x="410727" y="279248"/>
                    <a:pt x="412594" y="277433"/>
                    <a:pt x="412968" y="274893"/>
                  </a:cubicBezTo>
                  <a:close/>
                  <a:moveTo>
                    <a:pt x="457375" y="273265"/>
                  </a:moveTo>
                  <a:cubicBezTo>
                    <a:pt x="459164" y="271128"/>
                    <a:pt x="462383" y="274334"/>
                    <a:pt x="460237" y="276471"/>
                  </a:cubicBezTo>
                  <a:cubicBezTo>
                    <a:pt x="435195" y="304257"/>
                    <a:pt x="401208" y="336316"/>
                    <a:pt x="362572" y="343441"/>
                  </a:cubicBezTo>
                  <a:cubicBezTo>
                    <a:pt x="361499" y="343797"/>
                    <a:pt x="361141" y="342372"/>
                    <a:pt x="361856" y="342016"/>
                  </a:cubicBezTo>
                  <a:cubicBezTo>
                    <a:pt x="380817" y="337741"/>
                    <a:pt x="399420" y="324205"/>
                    <a:pt x="414445" y="313518"/>
                  </a:cubicBezTo>
                  <a:cubicBezTo>
                    <a:pt x="431259" y="301407"/>
                    <a:pt x="443781" y="288227"/>
                    <a:pt x="457375" y="273265"/>
                  </a:cubicBezTo>
                  <a:close/>
                  <a:moveTo>
                    <a:pt x="721750" y="191951"/>
                  </a:moveTo>
                  <a:cubicBezTo>
                    <a:pt x="701967" y="207403"/>
                    <a:pt x="681106" y="221777"/>
                    <a:pt x="659884" y="235432"/>
                  </a:cubicBezTo>
                  <a:cubicBezTo>
                    <a:pt x="648374" y="242979"/>
                    <a:pt x="636505" y="250885"/>
                    <a:pt x="624275" y="257712"/>
                  </a:cubicBezTo>
                  <a:cubicBezTo>
                    <a:pt x="616362" y="262025"/>
                    <a:pt x="607370" y="266337"/>
                    <a:pt x="599817" y="272086"/>
                  </a:cubicBezTo>
                  <a:cubicBezTo>
                    <a:pt x="607730" y="270649"/>
                    <a:pt x="615283" y="268493"/>
                    <a:pt x="622117" y="267056"/>
                  </a:cubicBezTo>
                  <a:cubicBezTo>
                    <a:pt x="634706" y="264540"/>
                    <a:pt x="647295" y="261306"/>
                    <a:pt x="659165" y="255916"/>
                  </a:cubicBezTo>
                  <a:cubicBezTo>
                    <a:pt x="678228" y="247650"/>
                    <a:pt x="696572" y="236511"/>
                    <a:pt x="708442" y="218902"/>
                  </a:cubicBezTo>
                  <a:cubicBezTo>
                    <a:pt x="714197" y="210278"/>
                    <a:pt x="718513" y="200935"/>
                    <a:pt x="721750" y="191951"/>
                  </a:cubicBezTo>
                  <a:close/>
                  <a:moveTo>
                    <a:pt x="290558" y="180288"/>
                  </a:moveTo>
                  <a:cubicBezTo>
                    <a:pt x="289825" y="180641"/>
                    <a:pt x="289093" y="181346"/>
                    <a:pt x="288726" y="182758"/>
                  </a:cubicBezTo>
                  <a:cubicBezTo>
                    <a:pt x="288726" y="183463"/>
                    <a:pt x="288726" y="184521"/>
                    <a:pt x="289093" y="185227"/>
                  </a:cubicBezTo>
                  <a:cubicBezTo>
                    <a:pt x="289093" y="185580"/>
                    <a:pt x="289459" y="185933"/>
                    <a:pt x="289825" y="186285"/>
                  </a:cubicBezTo>
                  <a:cubicBezTo>
                    <a:pt x="290558" y="186285"/>
                    <a:pt x="291291" y="186285"/>
                    <a:pt x="292390" y="185933"/>
                  </a:cubicBezTo>
                  <a:cubicBezTo>
                    <a:pt x="293489" y="185580"/>
                    <a:pt x="294588" y="184874"/>
                    <a:pt x="294588" y="183463"/>
                  </a:cubicBezTo>
                  <a:cubicBezTo>
                    <a:pt x="294954" y="181346"/>
                    <a:pt x="292390" y="180288"/>
                    <a:pt x="290558" y="180288"/>
                  </a:cubicBezTo>
                  <a:close/>
                  <a:moveTo>
                    <a:pt x="166139" y="179406"/>
                  </a:moveTo>
                  <a:cubicBezTo>
                    <a:pt x="165428" y="179758"/>
                    <a:pt x="164362" y="180111"/>
                    <a:pt x="164006" y="181170"/>
                  </a:cubicBezTo>
                  <a:cubicBezTo>
                    <a:pt x="161874" y="183286"/>
                    <a:pt x="162229" y="186461"/>
                    <a:pt x="165428" y="187167"/>
                  </a:cubicBezTo>
                  <a:cubicBezTo>
                    <a:pt x="167916" y="187872"/>
                    <a:pt x="170404" y="185756"/>
                    <a:pt x="170759" y="183286"/>
                  </a:cubicBezTo>
                  <a:cubicBezTo>
                    <a:pt x="171114" y="182228"/>
                    <a:pt x="171114" y="181170"/>
                    <a:pt x="170404" y="180817"/>
                  </a:cubicBezTo>
                  <a:cubicBezTo>
                    <a:pt x="169693" y="179758"/>
                    <a:pt x="168271" y="179758"/>
                    <a:pt x="166850" y="179758"/>
                  </a:cubicBezTo>
                  <a:cubicBezTo>
                    <a:pt x="166494" y="179758"/>
                    <a:pt x="166139" y="179406"/>
                    <a:pt x="166139" y="179406"/>
                  </a:cubicBezTo>
                  <a:close/>
                  <a:moveTo>
                    <a:pt x="235022" y="178058"/>
                  </a:moveTo>
                  <a:cubicBezTo>
                    <a:pt x="234670" y="178058"/>
                    <a:pt x="233964" y="178058"/>
                    <a:pt x="233258" y="178413"/>
                  </a:cubicBezTo>
                  <a:cubicBezTo>
                    <a:pt x="232906" y="178413"/>
                    <a:pt x="232553" y="178769"/>
                    <a:pt x="232200" y="178769"/>
                  </a:cubicBezTo>
                  <a:cubicBezTo>
                    <a:pt x="230436" y="179480"/>
                    <a:pt x="229731" y="180901"/>
                    <a:pt x="229731" y="182678"/>
                  </a:cubicBezTo>
                  <a:cubicBezTo>
                    <a:pt x="229731" y="185166"/>
                    <a:pt x="233964" y="186588"/>
                    <a:pt x="236081" y="185522"/>
                  </a:cubicBezTo>
                  <a:cubicBezTo>
                    <a:pt x="237492" y="184455"/>
                    <a:pt x="238197" y="181968"/>
                    <a:pt x="237492" y="179835"/>
                  </a:cubicBezTo>
                  <a:cubicBezTo>
                    <a:pt x="236786" y="178769"/>
                    <a:pt x="236081" y="178413"/>
                    <a:pt x="235022" y="178058"/>
                  </a:cubicBezTo>
                  <a:close/>
                  <a:moveTo>
                    <a:pt x="290192" y="174291"/>
                  </a:moveTo>
                  <a:cubicBezTo>
                    <a:pt x="295687" y="174291"/>
                    <a:pt x="300450" y="178877"/>
                    <a:pt x="299717" y="184521"/>
                  </a:cubicBezTo>
                  <a:cubicBezTo>
                    <a:pt x="299717" y="186991"/>
                    <a:pt x="298251" y="189813"/>
                    <a:pt x="295687" y="190871"/>
                  </a:cubicBezTo>
                  <a:cubicBezTo>
                    <a:pt x="293489" y="191930"/>
                    <a:pt x="290558" y="192988"/>
                    <a:pt x="287994" y="191930"/>
                  </a:cubicBezTo>
                  <a:cubicBezTo>
                    <a:pt x="283598" y="190166"/>
                    <a:pt x="281766" y="185580"/>
                    <a:pt x="283598" y="181346"/>
                  </a:cubicBezTo>
                  <a:cubicBezTo>
                    <a:pt x="284330" y="179230"/>
                    <a:pt x="285429" y="177819"/>
                    <a:pt x="287261" y="176760"/>
                  </a:cubicBezTo>
                  <a:cubicBezTo>
                    <a:pt x="287627" y="175702"/>
                    <a:pt x="288360" y="174644"/>
                    <a:pt x="290192" y="174291"/>
                  </a:cubicBezTo>
                  <a:close/>
                  <a:moveTo>
                    <a:pt x="169693" y="173761"/>
                  </a:moveTo>
                  <a:cubicBezTo>
                    <a:pt x="175024" y="174467"/>
                    <a:pt x="178222" y="179758"/>
                    <a:pt x="176445" y="185403"/>
                  </a:cubicBezTo>
                  <a:cubicBezTo>
                    <a:pt x="174668" y="191047"/>
                    <a:pt x="168982" y="194575"/>
                    <a:pt x="162585" y="192458"/>
                  </a:cubicBezTo>
                  <a:cubicBezTo>
                    <a:pt x="156187" y="189989"/>
                    <a:pt x="154766" y="182228"/>
                    <a:pt x="159386" y="177289"/>
                  </a:cubicBezTo>
                  <a:cubicBezTo>
                    <a:pt x="162229" y="174114"/>
                    <a:pt x="166139" y="172703"/>
                    <a:pt x="169693" y="173761"/>
                  </a:cubicBezTo>
                  <a:close/>
                  <a:moveTo>
                    <a:pt x="236610" y="172193"/>
                  </a:moveTo>
                  <a:cubicBezTo>
                    <a:pt x="239167" y="173082"/>
                    <a:pt x="241372" y="175215"/>
                    <a:pt x="242431" y="178058"/>
                  </a:cubicBezTo>
                  <a:cubicBezTo>
                    <a:pt x="244900" y="183034"/>
                    <a:pt x="243136" y="189787"/>
                    <a:pt x="237139" y="191564"/>
                  </a:cubicBezTo>
                  <a:cubicBezTo>
                    <a:pt x="231142" y="192985"/>
                    <a:pt x="223028" y="189076"/>
                    <a:pt x="223733" y="181968"/>
                  </a:cubicBezTo>
                  <a:cubicBezTo>
                    <a:pt x="224086" y="178769"/>
                    <a:pt x="225497" y="176992"/>
                    <a:pt x="227614" y="175925"/>
                  </a:cubicBezTo>
                  <a:cubicBezTo>
                    <a:pt x="227614" y="175215"/>
                    <a:pt x="227967" y="174504"/>
                    <a:pt x="228672" y="173793"/>
                  </a:cubicBezTo>
                  <a:cubicBezTo>
                    <a:pt x="231142" y="171660"/>
                    <a:pt x="234052" y="171305"/>
                    <a:pt x="236610" y="172193"/>
                  </a:cubicBezTo>
                  <a:close/>
                  <a:moveTo>
                    <a:pt x="447153" y="169027"/>
                  </a:moveTo>
                  <a:cubicBezTo>
                    <a:pt x="459211" y="199792"/>
                    <a:pt x="449636" y="230558"/>
                    <a:pt x="431548" y="256256"/>
                  </a:cubicBezTo>
                  <a:cubicBezTo>
                    <a:pt x="429775" y="258066"/>
                    <a:pt x="426228" y="256256"/>
                    <a:pt x="427647" y="253723"/>
                  </a:cubicBezTo>
                  <a:cubicBezTo>
                    <a:pt x="436159" y="242140"/>
                    <a:pt x="443252" y="229472"/>
                    <a:pt x="446798" y="215356"/>
                  </a:cubicBezTo>
                  <a:cubicBezTo>
                    <a:pt x="450345" y="199792"/>
                    <a:pt x="448217" y="184952"/>
                    <a:pt x="445734" y="169389"/>
                  </a:cubicBezTo>
                  <a:cubicBezTo>
                    <a:pt x="445734" y="168665"/>
                    <a:pt x="446798" y="167941"/>
                    <a:pt x="447153" y="169027"/>
                  </a:cubicBezTo>
                  <a:close/>
                  <a:moveTo>
                    <a:pt x="727865" y="148110"/>
                  </a:moveTo>
                  <a:cubicBezTo>
                    <a:pt x="715995" y="158890"/>
                    <a:pt x="701248" y="167874"/>
                    <a:pt x="688299" y="176858"/>
                  </a:cubicBezTo>
                  <a:cubicBezTo>
                    <a:pt x="671394" y="188717"/>
                    <a:pt x="654129" y="200216"/>
                    <a:pt x="637584" y="212075"/>
                  </a:cubicBezTo>
                  <a:cubicBezTo>
                    <a:pt x="619959" y="224652"/>
                    <a:pt x="603414" y="237589"/>
                    <a:pt x="586508" y="250885"/>
                  </a:cubicBezTo>
                  <a:cubicBezTo>
                    <a:pt x="574999" y="259509"/>
                    <a:pt x="561331" y="268493"/>
                    <a:pt x="552338" y="280352"/>
                  </a:cubicBezTo>
                  <a:cubicBezTo>
                    <a:pt x="554856" y="291851"/>
                    <a:pt x="560251" y="301913"/>
                    <a:pt x="568884" y="310178"/>
                  </a:cubicBezTo>
                  <a:cubicBezTo>
                    <a:pt x="564927" y="298679"/>
                    <a:pt x="567445" y="286461"/>
                    <a:pt x="572840" y="274962"/>
                  </a:cubicBezTo>
                  <a:cubicBezTo>
                    <a:pt x="573920" y="273165"/>
                    <a:pt x="575358" y="272805"/>
                    <a:pt x="576797" y="273165"/>
                  </a:cubicBezTo>
                  <a:cubicBezTo>
                    <a:pt x="577876" y="272805"/>
                    <a:pt x="579315" y="272446"/>
                    <a:pt x="580754" y="272805"/>
                  </a:cubicBezTo>
                  <a:cubicBezTo>
                    <a:pt x="585070" y="273524"/>
                    <a:pt x="589746" y="273165"/>
                    <a:pt x="594422" y="272805"/>
                  </a:cubicBezTo>
                  <a:cubicBezTo>
                    <a:pt x="607370" y="256634"/>
                    <a:pt x="630750" y="246572"/>
                    <a:pt x="647295" y="235432"/>
                  </a:cubicBezTo>
                  <a:cubicBezTo>
                    <a:pt x="673193" y="218184"/>
                    <a:pt x="698730" y="199497"/>
                    <a:pt x="723189" y="180452"/>
                  </a:cubicBezTo>
                  <a:cubicBezTo>
                    <a:pt x="723908" y="180092"/>
                    <a:pt x="724628" y="179733"/>
                    <a:pt x="725347" y="179373"/>
                  </a:cubicBezTo>
                  <a:cubicBezTo>
                    <a:pt x="727505" y="169312"/>
                    <a:pt x="728584" y="158531"/>
                    <a:pt x="727865" y="148110"/>
                  </a:cubicBezTo>
                  <a:close/>
                  <a:moveTo>
                    <a:pt x="720311" y="115768"/>
                  </a:moveTo>
                  <a:cubicBezTo>
                    <a:pt x="685422" y="142001"/>
                    <a:pt x="652331" y="170749"/>
                    <a:pt x="616722" y="196622"/>
                  </a:cubicBezTo>
                  <a:cubicBezTo>
                    <a:pt x="596939" y="210997"/>
                    <a:pt x="576437" y="224652"/>
                    <a:pt x="558093" y="240104"/>
                  </a:cubicBezTo>
                  <a:cubicBezTo>
                    <a:pt x="544785" y="251244"/>
                    <a:pt x="531836" y="263462"/>
                    <a:pt x="516730" y="271727"/>
                  </a:cubicBezTo>
                  <a:cubicBezTo>
                    <a:pt x="525362" y="271008"/>
                    <a:pt x="533635" y="269930"/>
                    <a:pt x="542627" y="268493"/>
                  </a:cubicBezTo>
                  <a:cubicBezTo>
                    <a:pt x="544066" y="268134"/>
                    <a:pt x="545504" y="268493"/>
                    <a:pt x="545864" y="269571"/>
                  </a:cubicBezTo>
                  <a:cubicBezTo>
                    <a:pt x="548022" y="268852"/>
                    <a:pt x="550540" y="269571"/>
                    <a:pt x="550900" y="272446"/>
                  </a:cubicBezTo>
                  <a:cubicBezTo>
                    <a:pt x="550900" y="273165"/>
                    <a:pt x="550900" y="273524"/>
                    <a:pt x="550900" y="274243"/>
                  </a:cubicBezTo>
                  <a:cubicBezTo>
                    <a:pt x="559892" y="263462"/>
                    <a:pt x="571402" y="254838"/>
                    <a:pt x="582192" y="246213"/>
                  </a:cubicBezTo>
                  <a:cubicBezTo>
                    <a:pt x="597659" y="233636"/>
                    <a:pt x="612766" y="221058"/>
                    <a:pt x="628592" y="209200"/>
                  </a:cubicBezTo>
                  <a:cubicBezTo>
                    <a:pt x="660244" y="185123"/>
                    <a:pt x="693335" y="163203"/>
                    <a:pt x="725347" y="139485"/>
                  </a:cubicBezTo>
                  <a:cubicBezTo>
                    <a:pt x="726066" y="139485"/>
                    <a:pt x="726426" y="139126"/>
                    <a:pt x="726786" y="139126"/>
                  </a:cubicBezTo>
                  <a:cubicBezTo>
                    <a:pt x="725707" y="130861"/>
                    <a:pt x="723549" y="123314"/>
                    <a:pt x="720311" y="115768"/>
                  </a:cubicBezTo>
                  <a:close/>
                  <a:moveTo>
                    <a:pt x="89342" y="97574"/>
                  </a:moveTo>
                  <a:cubicBezTo>
                    <a:pt x="91892" y="96503"/>
                    <a:pt x="94077" y="100430"/>
                    <a:pt x="91527" y="101858"/>
                  </a:cubicBezTo>
                  <a:cubicBezTo>
                    <a:pt x="64213" y="113996"/>
                    <a:pt x="39812" y="141128"/>
                    <a:pt x="33985" y="169688"/>
                  </a:cubicBezTo>
                  <a:cubicBezTo>
                    <a:pt x="33985" y="170759"/>
                    <a:pt x="32528" y="170402"/>
                    <a:pt x="32528" y="169688"/>
                  </a:cubicBezTo>
                  <a:cubicBezTo>
                    <a:pt x="33985" y="138986"/>
                    <a:pt x="62028" y="110426"/>
                    <a:pt x="89342" y="97574"/>
                  </a:cubicBezTo>
                  <a:close/>
                  <a:moveTo>
                    <a:pt x="708801" y="94566"/>
                  </a:moveTo>
                  <a:cubicBezTo>
                    <a:pt x="688659" y="104269"/>
                    <a:pt x="670315" y="122596"/>
                    <a:pt x="653410" y="135532"/>
                  </a:cubicBezTo>
                  <a:cubicBezTo>
                    <a:pt x="633627" y="150985"/>
                    <a:pt x="613845" y="165718"/>
                    <a:pt x="594062" y="180452"/>
                  </a:cubicBezTo>
                  <a:cubicBezTo>
                    <a:pt x="554137" y="209559"/>
                    <a:pt x="515650" y="244057"/>
                    <a:pt x="471409" y="266337"/>
                  </a:cubicBezTo>
                  <a:cubicBezTo>
                    <a:pt x="483998" y="270290"/>
                    <a:pt x="496587" y="272086"/>
                    <a:pt x="509536" y="271727"/>
                  </a:cubicBezTo>
                  <a:lnTo>
                    <a:pt x="509896" y="271368"/>
                  </a:lnTo>
                  <a:cubicBezTo>
                    <a:pt x="527520" y="257353"/>
                    <a:pt x="543346" y="241901"/>
                    <a:pt x="560611" y="228245"/>
                  </a:cubicBezTo>
                  <a:cubicBezTo>
                    <a:pt x="576078" y="215668"/>
                    <a:pt x="592623" y="204528"/>
                    <a:pt x="608449" y="193029"/>
                  </a:cubicBezTo>
                  <a:cubicBezTo>
                    <a:pt x="645497" y="165718"/>
                    <a:pt x="680027" y="135532"/>
                    <a:pt x="716715" y="107862"/>
                  </a:cubicBezTo>
                  <a:cubicBezTo>
                    <a:pt x="714556" y="103191"/>
                    <a:pt x="711679" y="98878"/>
                    <a:pt x="708801" y="94566"/>
                  </a:cubicBezTo>
                  <a:close/>
                  <a:moveTo>
                    <a:pt x="91333" y="86465"/>
                  </a:moveTo>
                  <a:cubicBezTo>
                    <a:pt x="93861" y="85391"/>
                    <a:pt x="95667" y="88612"/>
                    <a:pt x="93139" y="90044"/>
                  </a:cubicBezTo>
                  <a:cubicBezTo>
                    <a:pt x="75082" y="98991"/>
                    <a:pt x="57386" y="111518"/>
                    <a:pt x="44385" y="127266"/>
                  </a:cubicBezTo>
                  <a:cubicBezTo>
                    <a:pt x="31023" y="143730"/>
                    <a:pt x="25606" y="162699"/>
                    <a:pt x="21995" y="182742"/>
                  </a:cubicBezTo>
                  <a:cubicBezTo>
                    <a:pt x="21995" y="183458"/>
                    <a:pt x="20189" y="183458"/>
                    <a:pt x="20189" y="182384"/>
                  </a:cubicBezTo>
                  <a:cubicBezTo>
                    <a:pt x="19828" y="140151"/>
                    <a:pt x="54136" y="102571"/>
                    <a:pt x="91333" y="86465"/>
                  </a:cubicBezTo>
                  <a:close/>
                  <a:moveTo>
                    <a:pt x="676070" y="65818"/>
                  </a:moveTo>
                  <a:cubicBezTo>
                    <a:pt x="658805" y="78395"/>
                    <a:pt x="643339" y="94207"/>
                    <a:pt x="627153" y="107862"/>
                  </a:cubicBezTo>
                  <a:cubicBezTo>
                    <a:pt x="609888" y="122236"/>
                    <a:pt x="592983" y="136611"/>
                    <a:pt x="576078" y="150625"/>
                  </a:cubicBezTo>
                  <a:cubicBezTo>
                    <a:pt x="557374" y="165718"/>
                    <a:pt x="538311" y="180092"/>
                    <a:pt x="519247" y="194466"/>
                  </a:cubicBezTo>
                  <a:cubicBezTo>
                    <a:pt x="505939" y="204528"/>
                    <a:pt x="492990" y="215668"/>
                    <a:pt x="478243" y="223933"/>
                  </a:cubicBezTo>
                  <a:cubicBezTo>
                    <a:pt x="474646" y="237589"/>
                    <a:pt x="468532" y="250525"/>
                    <a:pt x="460259" y="262384"/>
                  </a:cubicBezTo>
                  <a:cubicBezTo>
                    <a:pt x="462417" y="263103"/>
                    <a:pt x="463856" y="263821"/>
                    <a:pt x="466014" y="264540"/>
                  </a:cubicBezTo>
                  <a:cubicBezTo>
                    <a:pt x="509896" y="238307"/>
                    <a:pt x="549101" y="203809"/>
                    <a:pt x="590105" y="173264"/>
                  </a:cubicBezTo>
                  <a:cubicBezTo>
                    <a:pt x="612406" y="157094"/>
                    <a:pt x="634347" y="139485"/>
                    <a:pt x="656647" y="122955"/>
                  </a:cubicBezTo>
                  <a:cubicBezTo>
                    <a:pt x="671035" y="111815"/>
                    <a:pt x="686501" y="96722"/>
                    <a:pt x="703406" y="88098"/>
                  </a:cubicBezTo>
                  <a:cubicBezTo>
                    <a:pt x="699090" y="83426"/>
                    <a:pt x="694414" y="78755"/>
                    <a:pt x="689019" y="74802"/>
                  </a:cubicBezTo>
                  <a:cubicBezTo>
                    <a:pt x="684703" y="71568"/>
                    <a:pt x="680386" y="68693"/>
                    <a:pt x="676070" y="65818"/>
                  </a:cubicBezTo>
                  <a:close/>
                  <a:moveTo>
                    <a:pt x="648374" y="51444"/>
                  </a:moveTo>
                  <a:cubicBezTo>
                    <a:pt x="631829" y="61146"/>
                    <a:pt x="617082" y="75880"/>
                    <a:pt x="601975" y="87379"/>
                  </a:cubicBezTo>
                  <a:cubicBezTo>
                    <a:pt x="587228" y="99238"/>
                    <a:pt x="572840" y="111456"/>
                    <a:pt x="558813" y="123314"/>
                  </a:cubicBezTo>
                  <a:cubicBezTo>
                    <a:pt x="544425" y="135532"/>
                    <a:pt x="529319" y="147391"/>
                    <a:pt x="514931" y="159609"/>
                  </a:cubicBezTo>
                  <a:cubicBezTo>
                    <a:pt x="504500" y="168234"/>
                    <a:pt x="491911" y="176499"/>
                    <a:pt x="481840" y="186201"/>
                  </a:cubicBezTo>
                  <a:cubicBezTo>
                    <a:pt x="482919" y="197341"/>
                    <a:pt x="481840" y="208122"/>
                    <a:pt x="479682" y="218543"/>
                  </a:cubicBezTo>
                  <a:cubicBezTo>
                    <a:pt x="512773" y="191951"/>
                    <a:pt x="546583" y="165718"/>
                    <a:pt x="578955" y="138048"/>
                  </a:cubicBezTo>
                  <a:cubicBezTo>
                    <a:pt x="597659" y="122955"/>
                    <a:pt x="616003" y="107144"/>
                    <a:pt x="634347" y="91691"/>
                  </a:cubicBezTo>
                  <a:cubicBezTo>
                    <a:pt x="645857" y="81630"/>
                    <a:pt x="656287" y="70849"/>
                    <a:pt x="668157" y="61506"/>
                  </a:cubicBezTo>
                  <a:cubicBezTo>
                    <a:pt x="661683" y="57912"/>
                    <a:pt x="655208" y="54319"/>
                    <a:pt x="648374" y="51444"/>
                  </a:cubicBezTo>
                  <a:close/>
                  <a:moveTo>
                    <a:pt x="615283" y="39585"/>
                  </a:moveTo>
                  <a:cubicBezTo>
                    <a:pt x="589386" y="56475"/>
                    <a:pt x="567085" y="79473"/>
                    <a:pt x="543706" y="99597"/>
                  </a:cubicBezTo>
                  <a:cubicBezTo>
                    <a:pt x="521765" y="119362"/>
                    <a:pt x="498386" y="137689"/>
                    <a:pt x="476445" y="156734"/>
                  </a:cubicBezTo>
                  <a:cubicBezTo>
                    <a:pt x="476804" y="158890"/>
                    <a:pt x="477524" y="161046"/>
                    <a:pt x="478243" y="163203"/>
                  </a:cubicBezTo>
                  <a:cubicBezTo>
                    <a:pt x="479682" y="168952"/>
                    <a:pt x="480761" y="174702"/>
                    <a:pt x="481121" y="180452"/>
                  </a:cubicBezTo>
                  <a:cubicBezTo>
                    <a:pt x="490473" y="171108"/>
                    <a:pt x="501263" y="163203"/>
                    <a:pt x="510615" y="154937"/>
                  </a:cubicBezTo>
                  <a:cubicBezTo>
                    <a:pt x="526441" y="141282"/>
                    <a:pt x="542267" y="127986"/>
                    <a:pt x="558093" y="114331"/>
                  </a:cubicBezTo>
                  <a:cubicBezTo>
                    <a:pt x="573200" y="101035"/>
                    <a:pt x="588667" y="88098"/>
                    <a:pt x="604852" y="75161"/>
                  </a:cubicBezTo>
                  <a:cubicBezTo>
                    <a:pt x="616003" y="66177"/>
                    <a:pt x="626793" y="55756"/>
                    <a:pt x="639023" y="47491"/>
                  </a:cubicBezTo>
                  <a:cubicBezTo>
                    <a:pt x="631109" y="44616"/>
                    <a:pt x="623196" y="41741"/>
                    <a:pt x="615283" y="39585"/>
                  </a:cubicBezTo>
                  <a:close/>
                  <a:moveTo>
                    <a:pt x="234135" y="38120"/>
                  </a:moveTo>
                  <a:cubicBezTo>
                    <a:pt x="213222" y="38283"/>
                    <a:pt x="192473" y="40663"/>
                    <a:pt x="172510" y="45335"/>
                  </a:cubicBezTo>
                  <a:cubicBezTo>
                    <a:pt x="105609" y="61506"/>
                    <a:pt x="10292" y="106066"/>
                    <a:pt x="12450" y="187639"/>
                  </a:cubicBezTo>
                  <a:cubicBezTo>
                    <a:pt x="13529" y="222136"/>
                    <a:pt x="31514" y="254838"/>
                    <a:pt x="57771" y="279274"/>
                  </a:cubicBezTo>
                  <a:cubicBezTo>
                    <a:pt x="59569" y="277836"/>
                    <a:pt x="61368" y="276758"/>
                    <a:pt x="63166" y="275680"/>
                  </a:cubicBezTo>
                  <a:cubicBezTo>
                    <a:pt x="65684" y="274243"/>
                    <a:pt x="68921" y="277836"/>
                    <a:pt x="66403" y="279633"/>
                  </a:cubicBezTo>
                  <a:cubicBezTo>
                    <a:pt x="64964" y="280711"/>
                    <a:pt x="63526" y="281789"/>
                    <a:pt x="61727" y="282867"/>
                  </a:cubicBezTo>
                  <a:cubicBezTo>
                    <a:pt x="62806" y="283945"/>
                    <a:pt x="63885" y="284664"/>
                    <a:pt x="65324" y="285742"/>
                  </a:cubicBezTo>
                  <a:cubicBezTo>
                    <a:pt x="67842" y="282867"/>
                    <a:pt x="71798" y="280352"/>
                    <a:pt x="75395" y="282149"/>
                  </a:cubicBezTo>
                  <a:cubicBezTo>
                    <a:pt x="76474" y="282867"/>
                    <a:pt x="76474" y="284305"/>
                    <a:pt x="76115" y="285023"/>
                  </a:cubicBezTo>
                  <a:cubicBezTo>
                    <a:pt x="74316" y="286820"/>
                    <a:pt x="71798" y="287180"/>
                    <a:pt x="70000" y="287898"/>
                  </a:cubicBezTo>
                  <a:cubicBezTo>
                    <a:pt x="69640" y="288258"/>
                    <a:pt x="69281" y="288617"/>
                    <a:pt x="68921" y="288976"/>
                  </a:cubicBezTo>
                  <a:cubicBezTo>
                    <a:pt x="100573" y="314490"/>
                    <a:pt x="141577" y="328864"/>
                    <a:pt x="178985" y="322755"/>
                  </a:cubicBezTo>
                  <a:cubicBezTo>
                    <a:pt x="180064" y="322755"/>
                    <a:pt x="180783" y="322755"/>
                    <a:pt x="181862" y="323474"/>
                  </a:cubicBezTo>
                  <a:cubicBezTo>
                    <a:pt x="182941" y="320240"/>
                    <a:pt x="189056" y="320599"/>
                    <a:pt x="190135" y="324193"/>
                  </a:cubicBezTo>
                  <a:cubicBezTo>
                    <a:pt x="196609" y="343598"/>
                    <a:pt x="193012" y="373424"/>
                    <a:pt x="177906" y="388517"/>
                  </a:cubicBezTo>
                  <a:cubicBezTo>
                    <a:pt x="199487" y="377377"/>
                    <a:pt x="215673" y="354019"/>
                    <a:pt x="225744" y="333536"/>
                  </a:cubicBezTo>
                  <a:cubicBezTo>
                    <a:pt x="226463" y="329943"/>
                    <a:pt x="229341" y="326349"/>
                    <a:pt x="234017" y="327786"/>
                  </a:cubicBezTo>
                  <a:cubicBezTo>
                    <a:pt x="298041" y="347191"/>
                    <a:pt x="378250" y="322755"/>
                    <a:pt x="426089" y="277118"/>
                  </a:cubicBezTo>
                  <a:cubicBezTo>
                    <a:pt x="438138" y="265798"/>
                    <a:pt x="448479" y="252502"/>
                    <a:pt x="455628" y="237768"/>
                  </a:cubicBezTo>
                  <a:lnTo>
                    <a:pt x="461615" y="210111"/>
                  </a:lnTo>
                  <a:lnTo>
                    <a:pt x="451211" y="237388"/>
                  </a:lnTo>
                  <a:cubicBezTo>
                    <a:pt x="445972" y="246130"/>
                    <a:pt x="439630" y="254378"/>
                    <a:pt x="433565" y="263343"/>
                  </a:cubicBezTo>
                  <a:cubicBezTo>
                    <a:pt x="432829" y="264419"/>
                    <a:pt x="430991" y="262985"/>
                    <a:pt x="431726" y="262268"/>
                  </a:cubicBezTo>
                  <a:cubicBezTo>
                    <a:pt x="444961" y="245771"/>
                    <a:pt x="457828" y="224612"/>
                    <a:pt x="458931" y="203454"/>
                  </a:cubicBezTo>
                  <a:cubicBezTo>
                    <a:pt x="460034" y="182295"/>
                    <a:pt x="453049" y="166516"/>
                    <a:pt x="446432" y="147150"/>
                  </a:cubicBezTo>
                  <a:cubicBezTo>
                    <a:pt x="446432" y="146074"/>
                    <a:pt x="447902" y="145716"/>
                    <a:pt x="448637" y="146433"/>
                  </a:cubicBezTo>
                  <a:cubicBezTo>
                    <a:pt x="453784" y="156295"/>
                    <a:pt x="458012" y="166157"/>
                    <a:pt x="460540" y="176378"/>
                  </a:cubicBezTo>
                  <a:lnTo>
                    <a:pt x="462187" y="207473"/>
                  </a:lnTo>
                  <a:lnTo>
                    <a:pt x="466014" y="189795"/>
                  </a:lnTo>
                  <a:cubicBezTo>
                    <a:pt x="463856" y="151344"/>
                    <a:pt x="440116" y="117565"/>
                    <a:pt x="409903" y="94566"/>
                  </a:cubicBezTo>
                  <a:cubicBezTo>
                    <a:pt x="361075" y="57104"/>
                    <a:pt x="296871" y="37631"/>
                    <a:pt x="234135" y="38120"/>
                  </a:cubicBezTo>
                  <a:close/>
                  <a:moveTo>
                    <a:pt x="440116" y="33836"/>
                  </a:moveTo>
                  <a:cubicBezTo>
                    <a:pt x="417456" y="38867"/>
                    <a:pt x="395515" y="46054"/>
                    <a:pt x="373934" y="55397"/>
                  </a:cubicBezTo>
                  <a:cubicBezTo>
                    <a:pt x="383286" y="59709"/>
                    <a:pt x="392997" y="64740"/>
                    <a:pt x="401990" y="70130"/>
                  </a:cubicBezTo>
                  <a:cubicBezTo>
                    <a:pt x="406306" y="65459"/>
                    <a:pt x="411701" y="61506"/>
                    <a:pt x="416377" y="56834"/>
                  </a:cubicBezTo>
                  <a:cubicBezTo>
                    <a:pt x="424290" y="49288"/>
                    <a:pt x="432203" y="41382"/>
                    <a:pt x="440116" y="33836"/>
                  </a:cubicBezTo>
                  <a:close/>
                  <a:moveTo>
                    <a:pt x="581473" y="31680"/>
                  </a:moveTo>
                  <a:cubicBezTo>
                    <a:pt x="561331" y="47491"/>
                    <a:pt x="543346" y="66537"/>
                    <a:pt x="524283" y="83426"/>
                  </a:cubicBezTo>
                  <a:cubicBezTo>
                    <a:pt x="504860" y="100675"/>
                    <a:pt x="485077" y="117205"/>
                    <a:pt x="467093" y="135532"/>
                  </a:cubicBezTo>
                  <a:cubicBezTo>
                    <a:pt x="469970" y="140923"/>
                    <a:pt x="472848" y="146672"/>
                    <a:pt x="474646" y="152781"/>
                  </a:cubicBezTo>
                  <a:cubicBezTo>
                    <a:pt x="484718" y="142719"/>
                    <a:pt x="496227" y="134454"/>
                    <a:pt x="506299" y="124752"/>
                  </a:cubicBezTo>
                  <a:cubicBezTo>
                    <a:pt x="518168" y="113253"/>
                    <a:pt x="530757" y="102113"/>
                    <a:pt x="543346" y="90973"/>
                  </a:cubicBezTo>
                  <a:cubicBezTo>
                    <a:pt x="563489" y="72646"/>
                    <a:pt x="583271" y="52522"/>
                    <a:pt x="605572" y="36710"/>
                  </a:cubicBezTo>
                  <a:cubicBezTo>
                    <a:pt x="597659" y="34914"/>
                    <a:pt x="589386" y="33117"/>
                    <a:pt x="581473" y="31680"/>
                  </a:cubicBezTo>
                  <a:close/>
                  <a:moveTo>
                    <a:pt x="472129" y="28086"/>
                  </a:moveTo>
                  <a:cubicBezTo>
                    <a:pt x="464216" y="29164"/>
                    <a:pt x="456302" y="30601"/>
                    <a:pt x="448389" y="32039"/>
                  </a:cubicBezTo>
                  <a:cubicBezTo>
                    <a:pt x="448389" y="32398"/>
                    <a:pt x="448389" y="32398"/>
                    <a:pt x="448389" y="32398"/>
                  </a:cubicBezTo>
                  <a:cubicBezTo>
                    <a:pt x="440116" y="41023"/>
                    <a:pt x="430765" y="49288"/>
                    <a:pt x="421773" y="57553"/>
                  </a:cubicBezTo>
                  <a:cubicBezTo>
                    <a:pt x="416377" y="62584"/>
                    <a:pt x="409543" y="66537"/>
                    <a:pt x="404507" y="71927"/>
                  </a:cubicBezTo>
                  <a:cubicBezTo>
                    <a:pt x="409903" y="75161"/>
                    <a:pt x="415298" y="79114"/>
                    <a:pt x="420334" y="83067"/>
                  </a:cubicBezTo>
                  <a:cubicBezTo>
                    <a:pt x="428247" y="72286"/>
                    <a:pt x="437958" y="62584"/>
                    <a:pt x="446591" y="52881"/>
                  </a:cubicBezTo>
                  <a:cubicBezTo>
                    <a:pt x="454504" y="43897"/>
                    <a:pt x="462777" y="35632"/>
                    <a:pt x="472129" y="28086"/>
                  </a:cubicBezTo>
                  <a:close/>
                  <a:moveTo>
                    <a:pt x="543706" y="27008"/>
                  </a:moveTo>
                  <a:cubicBezTo>
                    <a:pt x="543706" y="27727"/>
                    <a:pt x="543346" y="28805"/>
                    <a:pt x="542267" y="29523"/>
                  </a:cubicBezTo>
                  <a:cubicBezTo>
                    <a:pt x="524643" y="41741"/>
                    <a:pt x="510975" y="61506"/>
                    <a:pt x="495508" y="76239"/>
                  </a:cubicBezTo>
                  <a:cubicBezTo>
                    <a:pt x="482200" y="89535"/>
                    <a:pt x="468532" y="103191"/>
                    <a:pt x="453785" y="115049"/>
                  </a:cubicBezTo>
                  <a:cubicBezTo>
                    <a:pt x="457741" y="120080"/>
                    <a:pt x="461338" y="125830"/>
                    <a:pt x="464935" y="131580"/>
                  </a:cubicBezTo>
                  <a:cubicBezTo>
                    <a:pt x="481840" y="112893"/>
                    <a:pt x="501263" y="96004"/>
                    <a:pt x="519967" y="78755"/>
                  </a:cubicBezTo>
                  <a:cubicBezTo>
                    <a:pt x="537591" y="62943"/>
                    <a:pt x="554496" y="45335"/>
                    <a:pt x="572840" y="30242"/>
                  </a:cubicBezTo>
                  <a:cubicBezTo>
                    <a:pt x="563129" y="28805"/>
                    <a:pt x="553417" y="27727"/>
                    <a:pt x="543706" y="27008"/>
                  </a:cubicBezTo>
                  <a:close/>
                  <a:moveTo>
                    <a:pt x="501982" y="25930"/>
                  </a:moveTo>
                  <a:cubicBezTo>
                    <a:pt x="495508" y="25930"/>
                    <a:pt x="489034" y="26649"/>
                    <a:pt x="482559" y="27008"/>
                  </a:cubicBezTo>
                  <a:cubicBezTo>
                    <a:pt x="482200" y="27727"/>
                    <a:pt x="481840" y="28445"/>
                    <a:pt x="481121" y="28805"/>
                  </a:cubicBezTo>
                  <a:cubicBezTo>
                    <a:pt x="468532" y="37789"/>
                    <a:pt x="457381" y="48928"/>
                    <a:pt x="447310" y="60787"/>
                  </a:cubicBezTo>
                  <a:cubicBezTo>
                    <a:pt x="439757" y="69052"/>
                    <a:pt x="431484" y="76958"/>
                    <a:pt x="423571" y="85223"/>
                  </a:cubicBezTo>
                  <a:cubicBezTo>
                    <a:pt x="427528" y="88457"/>
                    <a:pt x="431844" y="92051"/>
                    <a:pt x="435800" y="95644"/>
                  </a:cubicBezTo>
                  <a:cubicBezTo>
                    <a:pt x="455943" y="70849"/>
                    <a:pt x="478603" y="48210"/>
                    <a:pt x="501982" y="25930"/>
                  </a:cubicBezTo>
                  <a:close/>
                  <a:moveTo>
                    <a:pt x="509896" y="25571"/>
                  </a:moveTo>
                  <a:cubicBezTo>
                    <a:pt x="510255" y="26649"/>
                    <a:pt x="509896" y="27727"/>
                    <a:pt x="509176" y="28805"/>
                  </a:cubicBezTo>
                  <a:cubicBezTo>
                    <a:pt x="484718" y="51085"/>
                    <a:pt x="461698" y="74802"/>
                    <a:pt x="438678" y="98878"/>
                  </a:cubicBezTo>
                  <a:cubicBezTo>
                    <a:pt x="443713" y="103191"/>
                    <a:pt x="448030" y="108222"/>
                    <a:pt x="451986" y="113253"/>
                  </a:cubicBezTo>
                  <a:cubicBezTo>
                    <a:pt x="465295" y="96722"/>
                    <a:pt x="480761" y="82348"/>
                    <a:pt x="495508" y="67615"/>
                  </a:cubicBezTo>
                  <a:cubicBezTo>
                    <a:pt x="508816" y="54319"/>
                    <a:pt x="520686" y="37789"/>
                    <a:pt x="535433" y="26289"/>
                  </a:cubicBezTo>
                  <a:cubicBezTo>
                    <a:pt x="527160" y="25571"/>
                    <a:pt x="518528" y="25571"/>
                    <a:pt x="509896" y="25571"/>
                  </a:cubicBezTo>
                  <a:close/>
                  <a:moveTo>
                    <a:pt x="504410" y="12437"/>
                  </a:moveTo>
                  <a:cubicBezTo>
                    <a:pt x="520596" y="11870"/>
                    <a:pt x="536782" y="12454"/>
                    <a:pt x="552698" y="14071"/>
                  </a:cubicBezTo>
                  <a:cubicBezTo>
                    <a:pt x="607730" y="19821"/>
                    <a:pt x="676790" y="34195"/>
                    <a:pt x="715276" y="77677"/>
                  </a:cubicBezTo>
                  <a:cubicBezTo>
                    <a:pt x="752323" y="119721"/>
                    <a:pt x="754482" y="186561"/>
                    <a:pt x="719232" y="230402"/>
                  </a:cubicBezTo>
                  <a:cubicBezTo>
                    <a:pt x="704485" y="249088"/>
                    <a:pt x="684703" y="262384"/>
                    <a:pt x="662042" y="270649"/>
                  </a:cubicBezTo>
                  <a:cubicBezTo>
                    <a:pt x="648374" y="275680"/>
                    <a:pt x="634347" y="279993"/>
                    <a:pt x="619959" y="282867"/>
                  </a:cubicBezTo>
                  <a:cubicBezTo>
                    <a:pt x="607730" y="285383"/>
                    <a:pt x="592623" y="289695"/>
                    <a:pt x="580034" y="287898"/>
                  </a:cubicBezTo>
                  <a:cubicBezTo>
                    <a:pt x="578236" y="287539"/>
                    <a:pt x="576437" y="286820"/>
                    <a:pt x="575358" y="285742"/>
                  </a:cubicBezTo>
                  <a:cubicBezTo>
                    <a:pt x="572481" y="296523"/>
                    <a:pt x="572481" y="306944"/>
                    <a:pt x="578236" y="317725"/>
                  </a:cubicBezTo>
                  <a:cubicBezTo>
                    <a:pt x="579674" y="320240"/>
                    <a:pt x="575358" y="322755"/>
                    <a:pt x="573920" y="320240"/>
                  </a:cubicBezTo>
                  <a:cubicBezTo>
                    <a:pt x="573560" y="319881"/>
                    <a:pt x="573200" y="319162"/>
                    <a:pt x="572840" y="318803"/>
                  </a:cubicBezTo>
                  <a:cubicBezTo>
                    <a:pt x="555216" y="314490"/>
                    <a:pt x="546224" y="293648"/>
                    <a:pt x="543346" y="276758"/>
                  </a:cubicBezTo>
                  <a:cubicBezTo>
                    <a:pt x="516730" y="283586"/>
                    <a:pt x="479322" y="286820"/>
                    <a:pt x="456302" y="268493"/>
                  </a:cubicBezTo>
                  <a:cubicBezTo>
                    <a:pt x="408104" y="332099"/>
                    <a:pt x="303436" y="364081"/>
                    <a:pt x="232218" y="340723"/>
                  </a:cubicBezTo>
                  <a:cubicBezTo>
                    <a:pt x="227542" y="358331"/>
                    <a:pt x="214594" y="372346"/>
                    <a:pt x="200925" y="383845"/>
                  </a:cubicBezTo>
                  <a:cubicBezTo>
                    <a:pt x="194091" y="389595"/>
                    <a:pt x="177906" y="402532"/>
                    <a:pt x="168194" y="395704"/>
                  </a:cubicBezTo>
                  <a:cubicBezTo>
                    <a:pt x="167475" y="395345"/>
                    <a:pt x="167475" y="395345"/>
                    <a:pt x="167115" y="394626"/>
                  </a:cubicBezTo>
                  <a:cubicBezTo>
                    <a:pt x="166036" y="394267"/>
                    <a:pt x="165317" y="392829"/>
                    <a:pt x="166755" y="391751"/>
                  </a:cubicBezTo>
                  <a:cubicBezTo>
                    <a:pt x="183661" y="377018"/>
                    <a:pt x="184020" y="350785"/>
                    <a:pt x="181862" y="329943"/>
                  </a:cubicBezTo>
                  <a:cubicBezTo>
                    <a:pt x="181502" y="329943"/>
                    <a:pt x="181502" y="329943"/>
                    <a:pt x="180783" y="330302"/>
                  </a:cubicBezTo>
                  <a:cubicBezTo>
                    <a:pt x="139779" y="341801"/>
                    <a:pt x="98415" y="324912"/>
                    <a:pt x="65684" y="300116"/>
                  </a:cubicBezTo>
                  <a:cubicBezTo>
                    <a:pt x="64245" y="299038"/>
                    <a:pt x="62447" y="297960"/>
                    <a:pt x="60648" y="296523"/>
                  </a:cubicBezTo>
                  <a:cubicBezTo>
                    <a:pt x="58850" y="299038"/>
                    <a:pt x="56692" y="301913"/>
                    <a:pt x="54893" y="304428"/>
                  </a:cubicBezTo>
                  <a:cubicBezTo>
                    <a:pt x="53814" y="305866"/>
                    <a:pt x="51296" y="304428"/>
                    <a:pt x="52375" y="302991"/>
                  </a:cubicBezTo>
                  <a:cubicBezTo>
                    <a:pt x="54174" y="300116"/>
                    <a:pt x="55972" y="297241"/>
                    <a:pt x="58130" y="294367"/>
                  </a:cubicBezTo>
                  <a:cubicBezTo>
                    <a:pt x="56332" y="292929"/>
                    <a:pt x="54534" y="291492"/>
                    <a:pt x="52735" y="290054"/>
                  </a:cubicBezTo>
                  <a:cubicBezTo>
                    <a:pt x="49138" y="293648"/>
                    <a:pt x="45901" y="297241"/>
                    <a:pt x="43024" y="301554"/>
                  </a:cubicBezTo>
                  <a:cubicBezTo>
                    <a:pt x="41945" y="303350"/>
                    <a:pt x="39427" y="301913"/>
                    <a:pt x="40146" y="299757"/>
                  </a:cubicBezTo>
                  <a:cubicBezTo>
                    <a:pt x="42664" y="295085"/>
                    <a:pt x="45901" y="291132"/>
                    <a:pt x="49858" y="287180"/>
                  </a:cubicBezTo>
                  <a:cubicBezTo>
                    <a:pt x="30435" y="269930"/>
                    <a:pt x="14249" y="248729"/>
                    <a:pt x="5976" y="223933"/>
                  </a:cubicBezTo>
                  <a:cubicBezTo>
                    <a:pt x="-16684" y="154219"/>
                    <a:pt x="28277" y="96004"/>
                    <a:pt x="87265" y="64021"/>
                  </a:cubicBezTo>
                  <a:cubicBezTo>
                    <a:pt x="158483" y="25571"/>
                    <a:pt x="241570" y="14071"/>
                    <a:pt x="319981" y="35632"/>
                  </a:cubicBezTo>
                  <a:cubicBezTo>
                    <a:pt x="335088" y="39585"/>
                    <a:pt x="350555" y="44976"/>
                    <a:pt x="366021" y="51803"/>
                  </a:cubicBezTo>
                  <a:cubicBezTo>
                    <a:pt x="407295" y="26200"/>
                    <a:pt x="455853" y="14139"/>
                    <a:pt x="504410" y="12437"/>
                  </a:cubicBezTo>
                  <a:close/>
                  <a:moveTo>
                    <a:pt x="489658" y="20"/>
                  </a:moveTo>
                  <a:cubicBezTo>
                    <a:pt x="492543" y="-334"/>
                    <a:pt x="492543" y="3920"/>
                    <a:pt x="489297" y="4274"/>
                  </a:cubicBezTo>
                  <a:lnTo>
                    <a:pt x="476183" y="6618"/>
                  </a:lnTo>
                  <a:lnTo>
                    <a:pt x="510661" y="5371"/>
                  </a:lnTo>
                  <a:cubicBezTo>
                    <a:pt x="513181" y="5371"/>
                    <a:pt x="513181" y="9707"/>
                    <a:pt x="510661" y="9707"/>
                  </a:cubicBezTo>
                  <a:cubicBezTo>
                    <a:pt x="463128" y="7177"/>
                    <a:pt x="409474" y="22717"/>
                    <a:pt x="368424" y="46207"/>
                  </a:cubicBezTo>
                  <a:cubicBezTo>
                    <a:pt x="366983" y="46929"/>
                    <a:pt x="365903" y="45123"/>
                    <a:pt x="367343" y="44038"/>
                  </a:cubicBezTo>
                  <a:cubicBezTo>
                    <a:pt x="387508" y="30306"/>
                    <a:pt x="413075" y="21633"/>
                    <a:pt x="436841" y="15128"/>
                  </a:cubicBezTo>
                  <a:lnTo>
                    <a:pt x="465106" y="8598"/>
                  </a:lnTo>
                  <a:lnTo>
                    <a:pt x="425835" y="15618"/>
                  </a:lnTo>
                  <a:cubicBezTo>
                    <a:pt x="407806" y="21289"/>
                    <a:pt x="388334" y="26252"/>
                    <a:pt x="372108" y="35469"/>
                  </a:cubicBezTo>
                  <a:cubicBezTo>
                    <a:pt x="371387" y="35823"/>
                    <a:pt x="370666" y="34760"/>
                    <a:pt x="371026" y="34405"/>
                  </a:cubicBezTo>
                  <a:cubicBezTo>
                    <a:pt x="385810" y="22353"/>
                    <a:pt x="407085" y="17390"/>
                    <a:pt x="424753" y="12073"/>
                  </a:cubicBezTo>
                  <a:cubicBezTo>
                    <a:pt x="446028" y="5338"/>
                    <a:pt x="467302" y="729"/>
                    <a:pt x="489658" y="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F7BBB0C-92F8-B548-9685-7AE64DD6E9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43510" y="2761657"/>
              <a:ext cx="396800" cy="393896"/>
            </a:xfrm>
            <a:custGeom>
              <a:avLst/>
              <a:gdLst>
                <a:gd name="connsiteX0" fmla="*/ 389591 w 437399"/>
                <a:gd name="connsiteY0" fmla="*/ 419905 h 434197"/>
                <a:gd name="connsiteX1" fmla="*/ 389232 w 437399"/>
                <a:gd name="connsiteY1" fmla="*/ 425196 h 434197"/>
                <a:gd name="connsiteX2" fmla="*/ 319641 w 437399"/>
                <a:gd name="connsiteY2" fmla="*/ 425196 h 434197"/>
                <a:gd name="connsiteX3" fmla="*/ 320000 w 437399"/>
                <a:gd name="connsiteY3" fmla="*/ 423212 h 434197"/>
                <a:gd name="connsiteX4" fmla="*/ 355513 w 437399"/>
                <a:gd name="connsiteY4" fmla="*/ 420897 h 434197"/>
                <a:gd name="connsiteX5" fmla="*/ 389591 w 437399"/>
                <a:gd name="connsiteY5" fmla="*/ 419905 h 434197"/>
                <a:gd name="connsiteX6" fmla="*/ 394862 w 437399"/>
                <a:gd name="connsiteY6" fmla="*/ 373713 h 434197"/>
                <a:gd name="connsiteX7" fmla="*/ 397805 w 437399"/>
                <a:gd name="connsiteY7" fmla="*/ 378652 h 434197"/>
                <a:gd name="connsiteX8" fmla="*/ 375367 w 437399"/>
                <a:gd name="connsiteY8" fmla="*/ 392410 h 434197"/>
                <a:gd name="connsiteX9" fmla="*/ 373160 w 437399"/>
                <a:gd name="connsiteY9" fmla="*/ 389235 h 434197"/>
                <a:gd name="connsiteX10" fmla="*/ 394862 w 437399"/>
                <a:gd name="connsiteY10" fmla="*/ 373713 h 434197"/>
                <a:gd name="connsiteX11" fmla="*/ 392684 w 437399"/>
                <a:gd name="connsiteY11" fmla="*/ 355455 h 434197"/>
                <a:gd name="connsiteX12" fmla="*/ 396647 w 437399"/>
                <a:gd name="connsiteY12" fmla="*/ 359471 h 434197"/>
                <a:gd name="connsiteX13" fmla="*/ 377196 w 437399"/>
                <a:gd name="connsiteY13" fmla="*/ 374806 h 434197"/>
                <a:gd name="connsiteX14" fmla="*/ 359907 w 437399"/>
                <a:gd name="connsiteY14" fmla="*/ 387220 h 434197"/>
                <a:gd name="connsiteX15" fmla="*/ 357746 w 437399"/>
                <a:gd name="connsiteY15" fmla="*/ 385030 h 434197"/>
                <a:gd name="connsiteX16" fmla="*/ 374675 w 437399"/>
                <a:gd name="connsiteY16" fmla="*/ 371520 h 434197"/>
                <a:gd name="connsiteX17" fmla="*/ 392684 w 437399"/>
                <a:gd name="connsiteY17" fmla="*/ 355455 h 434197"/>
                <a:gd name="connsiteX18" fmla="*/ 913 w 437399"/>
                <a:gd name="connsiteY18" fmla="*/ 352036 h 434197"/>
                <a:gd name="connsiteX19" fmla="*/ 2349 w 437399"/>
                <a:gd name="connsiteY19" fmla="*/ 352036 h 434197"/>
                <a:gd name="connsiteX20" fmla="*/ 11320 w 437399"/>
                <a:gd name="connsiteY20" fmla="*/ 426383 h 434197"/>
                <a:gd name="connsiteX21" fmla="*/ 11320 w 437399"/>
                <a:gd name="connsiteY21" fmla="*/ 427108 h 434197"/>
                <a:gd name="connsiteX22" fmla="*/ 52948 w 437399"/>
                <a:gd name="connsiteY22" fmla="*/ 428559 h 434197"/>
                <a:gd name="connsiteX23" fmla="*/ 90628 w 437399"/>
                <a:gd name="connsiteY23" fmla="*/ 429284 h 434197"/>
                <a:gd name="connsiteX24" fmla="*/ 90628 w 437399"/>
                <a:gd name="connsiteY24" fmla="*/ 432548 h 434197"/>
                <a:gd name="connsiteX25" fmla="*/ 43617 w 437399"/>
                <a:gd name="connsiteY25" fmla="*/ 433998 h 434197"/>
                <a:gd name="connsiteX26" fmla="*/ 8449 w 437399"/>
                <a:gd name="connsiteY26" fmla="*/ 432185 h 434197"/>
                <a:gd name="connsiteX27" fmla="*/ 6655 w 437399"/>
                <a:gd name="connsiteY27" fmla="*/ 428559 h 434197"/>
                <a:gd name="connsiteX28" fmla="*/ 5220 w 437399"/>
                <a:gd name="connsiteY28" fmla="*/ 426383 h 434197"/>
                <a:gd name="connsiteX29" fmla="*/ 1272 w 437399"/>
                <a:gd name="connsiteY29" fmla="*/ 391204 h 434197"/>
                <a:gd name="connsiteX30" fmla="*/ 913 w 437399"/>
                <a:gd name="connsiteY30" fmla="*/ 352036 h 434197"/>
                <a:gd name="connsiteX31" fmla="*/ 393045 w 437399"/>
                <a:gd name="connsiteY31" fmla="*/ 339201 h 434197"/>
                <a:gd name="connsiteX32" fmla="*/ 396647 w 437399"/>
                <a:gd name="connsiteY32" fmla="*/ 343193 h 434197"/>
                <a:gd name="connsiteX33" fmla="*/ 360267 w 437399"/>
                <a:gd name="connsiteY33" fmla="*/ 373310 h 434197"/>
                <a:gd name="connsiteX34" fmla="*/ 358106 w 437399"/>
                <a:gd name="connsiteY34" fmla="*/ 371133 h 434197"/>
                <a:gd name="connsiteX35" fmla="*/ 376116 w 437399"/>
                <a:gd name="connsiteY35" fmla="*/ 354441 h 434197"/>
                <a:gd name="connsiteX36" fmla="*/ 393045 w 437399"/>
                <a:gd name="connsiteY36" fmla="*/ 339201 h 434197"/>
                <a:gd name="connsiteX37" fmla="*/ 393667 w 437399"/>
                <a:gd name="connsiteY37" fmla="*/ 324544 h 434197"/>
                <a:gd name="connsiteX38" fmla="*/ 396231 w 437399"/>
                <a:gd name="connsiteY38" fmla="*/ 329243 h 434197"/>
                <a:gd name="connsiteX39" fmla="*/ 379745 w 437399"/>
                <a:gd name="connsiteY39" fmla="*/ 342619 h 434197"/>
                <a:gd name="connsiteX40" fmla="*/ 359596 w 437399"/>
                <a:gd name="connsiteY40" fmla="*/ 357803 h 434197"/>
                <a:gd name="connsiteX41" fmla="*/ 357764 w 437399"/>
                <a:gd name="connsiteY41" fmla="*/ 355995 h 434197"/>
                <a:gd name="connsiteX42" fmla="*/ 376814 w 437399"/>
                <a:gd name="connsiteY42" fmla="*/ 339004 h 434197"/>
                <a:gd name="connsiteX43" fmla="*/ 393667 w 437399"/>
                <a:gd name="connsiteY43" fmla="*/ 324544 h 434197"/>
                <a:gd name="connsiteX44" fmla="*/ 12382 w 437399"/>
                <a:gd name="connsiteY44" fmla="*/ 320646 h 434197"/>
                <a:gd name="connsiteX45" fmla="*/ 13816 w 437399"/>
                <a:gd name="connsiteY45" fmla="*/ 320646 h 434197"/>
                <a:gd name="connsiteX46" fmla="*/ 19910 w 437399"/>
                <a:gd name="connsiteY46" fmla="*/ 370572 h 434197"/>
                <a:gd name="connsiteX47" fmla="*/ 24929 w 437399"/>
                <a:gd name="connsiteY47" fmla="*/ 415071 h 434197"/>
                <a:gd name="connsiteX48" fmla="*/ 25287 w 437399"/>
                <a:gd name="connsiteY48" fmla="*/ 416156 h 434197"/>
                <a:gd name="connsiteX49" fmla="*/ 73681 w 437399"/>
                <a:gd name="connsiteY49" fmla="*/ 419412 h 434197"/>
                <a:gd name="connsiteX50" fmla="*/ 109528 w 437399"/>
                <a:gd name="connsiteY50" fmla="*/ 423392 h 434197"/>
                <a:gd name="connsiteX51" fmla="*/ 108811 w 437399"/>
                <a:gd name="connsiteY51" fmla="*/ 425201 h 434197"/>
                <a:gd name="connsiteX52" fmla="*/ 60417 w 437399"/>
                <a:gd name="connsiteY52" fmla="*/ 423753 h 434197"/>
                <a:gd name="connsiteX53" fmla="*/ 21702 w 437399"/>
                <a:gd name="connsiteY53" fmla="*/ 420497 h 434197"/>
                <a:gd name="connsiteX54" fmla="*/ 19910 w 437399"/>
                <a:gd name="connsiteY54" fmla="*/ 417603 h 434197"/>
                <a:gd name="connsiteX55" fmla="*/ 19552 w 437399"/>
                <a:gd name="connsiteY55" fmla="*/ 416518 h 434197"/>
                <a:gd name="connsiteX56" fmla="*/ 14533 w 437399"/>
                <a:gd name="connsiteY56" fmla="*/ 370572 h 434197"/>
                <a:gd name="connsiteX57" fmla="*/ 12382 w 437399"/>
                <a:gd name="connsiteY57" fmla="*/ 320646 h 434197"/>
                <a:gd name="connsiteX58" fmla="*/ 392556 w 437399"/>
                <a:gd name="connsiteY58" fmla="*/ 313095 h 434197"/>
                <a:gd name="connsiteX59" fmla="*/ 394710 w 437399"/>
                <a:gd name="connsiteY59" fmla="*/ 317874 h 434197"/>
                <a:gd name="connsiteX60" fmla="*/ 359536 w 437399"/>
                <a:gd name="connsiteY60" fmla="*/ 345079 h 434197"/>
                <a:gd name="connsiteX61" fmla="*/ 358101 w 437399"/>
                <a:gd name="connsiteY61" fmla="*/ 343240 h 434197"/>
                <a:gd name="connsiteX62" fmla="*/ 392556 w 437399"/>
                <a:gd name="connsiteY62" fmla="*/ 313095 h 434197"/>
                <a:gd name="connsiteX63" fmla="*/ 391772 w 437399"/>
                <a:gd name="connsiteY63" fmla="*/ 301394 h 434197"/>
                <a:gd name="connsiteX64" fmla="*/ 395400 w 437399"/>
                <a:gd name="connsiteY64" fmla="*/ 304921 h 434197"/>
                <a:gd name="connsiteX65" fmla="*/ 362380 w 437399"/>
                <a:gd name="connsiteY65" fmla="*/ 329263 h 434197"/>
                <a:gd name="connsiteX66" fmla="*/ 360929 w 437399"/>
                <a:gd name="connsiteY66" fmla="*/ 327852 h 434197"/>
                <a:gd name="connsiteX67" fmla="*/ 391772 w 437399"/>
                <a:gd name="connsiteY67" fmla="*/ 301394 h 434197"/>
                <a:gd name="connsiteX68" fmla="*/ 396971 w 437399"/>
                <a:gd name="connsiteY68" fmla="*/ 288630 h 434197"/>
                <a:gd name="connsiteX69" fmla="*/ 396971 w 437399"/>
                <a:gd name="connsiteY69" fmla="*/ 292283 h 434197"/>
                <a:gd name="connsiteX70" fmla="*/ 363002 w 437399"/>
                <a:gd name="connsiteY70" fmla="*/ 319011 h 434197"/>
                <a:gd name="connsiteX71" fmla="*/ 360079 w 437399"/>
                <a:gd name="connsiteY71" fmla="*/ 316160 h 434197"/>
                <a:gd name="connsiteX72" fmla="*/ 393684 w 437399"/>
                <a:gd name="connsiteY72" fmla="*/ 288719 h 434197"/>
                <a:gd name="connsiteX73" fmla="*/ 396971 w 437399"/>
                <a:gd name="connsiteY73" fmla="*/ 288630 h 434197"/>
                <a:gd name="connsiteX74" fmla="*/ 395322 w 437399"/>
                <a:gd name="connsiteY74" fmla="*/ 276936 h 434197"/>
                <a:gd name="connsiteX75" fmla="*/ 397857 w 437399"/>
                <a:gd name="connsiteY75" fmla="*/ 280950 h 434197"/>
                <a:gd name="connsiteX76" fmla="*/ 381202 w 437399"/>
                <a:gd name="connsiteY76" fmla="*/ 292628 h 434197"/>
                <a:gd name="connsiteX77" fmla="*/ 362737 w 437399"/>
                <a:gd name="connsiteY77" fmla="*/ 305766 h 434197"/>
                <a:gd name="connsiteX78" fmla="*/ 360926 w 437399"/>
                <a:gd name="connsiteY78" fmla="*/ 303942 h 434197"/>
                <a:gd name="connsiteX79" fmla="*/ 377581 w 437399"/>
                <a:gd name="connsiteY79" fmla="*/ 290804 h 434197"/>
                <a:gd name="connsiteX80" fmla="*/ 395322 w 437399"/>
                <a:gd name="connsiteY80" fmla="*/ 276936 h 434197"/>
                <a:gd name="connsiteX81" fmla="*/ 74090 w 437399"/>
                <a:gd name="connsiteY81" fmla="*/ 276553 h 434197"/>
                <a:gd name="connsiteX82" fmla="*/ 76579 w 437399"/>
                <a:gd name="connsiteY82" fmla="*/ 276553 h 434197"/>
                <a:gd name="connsiteX83" fmla="*/ 90803 w 437399"/>
                <a:gd name="connsiteY83" fmla="*/ 307187 h 434197"/>
                <a:gd name="connsiteX84" fmla="*/ 115340 w 437399"/>
                <a:gd name="connsiteY84" fmla="*/ 334578 h 434197"/>
                <a:gd name="connsiteX85" fmla="*/ 112139 w 437399"/>
                <a:gd name="connsiteY85" fmla="*/ 339263 h 434197"/>
                <a:gd name="connsiteX86" fmla="*/ 86536 w 437399"/>
                <a:gd name="connsiteY86" fmla="*/ 309710 h 434197"/>
                <a:gd name="connsiteX87" fmla="*/ 74090 w 437399"/>
                <a:gd name="connsiteY87" fmla="*/ 276553 h 434197"/>
                <a:gd name="connsiteX88" fmla="*/ 393300 w 437399"/>
                <a:gd name="connsiteY88" fmla="*/ 263356 h 434197"/>
                <a:gd name="connsiteX89" fmla="*/ 396964 w 437399"/>
                <a:gd name="connsiteY89" fmla="*/ 266973 h 434197"/>
                <a:gd name="connsiteX90" fmla="*/ 369487 w 437399"/>
                <a:gd name="connsiteY90" fmla="*/ 287952 h 434197"/>
                <a:gd name="connsiteX91" fmla="*/ 367656 w 437399"/>
                <a:gd name="connsiteY91" fmla="*/ 285782 h 434197"/>
                <a:gd name="connsiteX92" fmla="*/ 393300 w 437399"/>
                <a:gd name="connsiteY92" fmla="*/ 263356 h 434197"/>
                <a:gd name="connsiteX93" fmla="*/ 390709 w 437399"/>
                <a:gd name="connsiteY93" fmla="*/ 251909 h 434197"/>
                <a:gd name="connsiteX94" fmla="*/ 394236 w 437399"/>
                <a:gd name="connsiteY94" fmla="*/ 255573 h 434197"/>
                <a:gd name="connsiteX95" fmla="*/ 372364 w 437399"/>
                <a:gd name="connsiteY95" fmla="*/ 272425 h 434197"/>
                <a:gd name="connsiteX96" fmla="*/ 371659 w 437399"/>
                <a:gd name="connsiteY96" fmla="*/ 271326 h 434197"/>
                <a:gd name="connsiteX97" fmla="*/ 390709 w 437399"/>
                <a:gd name="connsiteY97" fmla="*/ 251909 h 434197"/>
                <a:gd name="connsiteX98" fmla="*/ 80440 w 437399"/>
                <a:gd name="connsiteY98" fmla="*/ 250788 h 434197"/>
                <a:gd name="connsiteX99" fmla="*/ 81861 w 437399"/>
                <a:gd name="connsiteY99" fmla="*/ 250788 h 434197"/>
                <a:gd name="connsiteX100" fmla="*/ 99971 w 437399"/>
                <a:gd name="connsiteY100" fmla="*/ 301387 h 434197"/>
                <a:gd name="connsiteX101" fmla="*/ 117370 w 437399"/>
                <a:gd name="connsiteY101" fmla="*/ 323996 h 434197"/>
                <a:gd name="connsiteX102" fmla="*/ 131929 w 437399"/>
                <a:gd name="connsiteY102" fmla="*/ 336197 h 434197"/>
                <a:gd name="connsiteX103" fmla="*/ 127668 w 437399"/>
                <a:gd name="connsiteY103" fmla="*/ 340503 h 434197"/>
                <a:gd name="connsiteX104" fmla="*/ 108138 w 437399"/>
                <a:gd name="connsiteY104" fmla="*/ 321484 h 434197"/>
                <a:gd name="connsiteX105" fmla="*/ 93579 w 437399"/>
                <a:gd name="connsiteY105" fmla="*/ 300311 h 434197"/>
                <a:gd name="connsiteX106" fmla="*/ 80440 w 437399"/>
                <a:gd name="connsiteY106" fmla="*/ 250788 h 434197"/>
                <a:gd name="connsiteX107" fmla="*/ 390885 w 437399"/>
                <a:gd name="connsiteY107" fmla="*/ 240892 h 434197"/>
                <a:gd name="connsiteX108" fmla="*/ 393001 w 437399"/>
                <a:gd name="connsiteY108" fmla="*/ 244067 h 434197"/>
                <a:gd name="connsiteX109" fmla="*/ 386298 w 437399"/>
                <a:gd name="connsiteY109" fmla="*/ 249711 h 434197"/>
                <a:gd name="connsiteX110" fmla="*/ 378537 w 437399"/>
                <a:gd name="connsiteY110" fmla="*/ 254650 h 434197"/>
                <a:gd name="connsiteX111" fmla="*/ 376773 w 437399"/>
                <a:gd name="connsiteY111" fmla="*/ 252886 h 434197"/>
                <a:gd name="connsiteX112" fmla="*/ 384182 w 437399"/>
                <a:gd name="connsiteY112" fmla="*/ 246889 h 434197"/>
                <a:gd name="connsiteX113" fmla="*/ 390885 w 437399"/>
                <a:gd name="connsiteY113" fmla="*/ 240892 h 434197"/>
                <a:gd name="connsiteX114" fmla="*/ 203118 w 437399"/>
                <a:gd name="connsiteY114" fmla="*/ 237721 h 434197"/>
                <a:gd name="connsiteX115" fmla="*/ 213963 w 437399"/>
                <a:gd name="connsiteY115" fmla="*/ 254766 h 434197"/>
                <a:gd name="connsiteX116" fmla="*/ 232039 w 437399"/>
                <a:gd name="connsiteY116" fmla="*/ 258317 h 434197"/>
                <a:gd name="connsiteX117" fmla="*/ 232039 w 437399"/>
                <a:gd name="connsiteY117" fmla="*/ 263644 h 434197"/>
                <a:gd name="connsiteX118" fmla="*/ 201311 w 437399"/>
                <a:gd name="connsiteY118" fmla="*/ 238076 h 434197"/>
                <a:gd name="connsiteX119" fmla="*/ 203118 w 437399"/>
                <a:gd name="connsiteY119" fmla="*/ 237721 h 434197"/>
                <a:gd name="connsiteX120" fmla="*/ 392739 w 437399"/>
                <a:gd name="connsiteY120" fmla="*/ 232113 h 434197"/>
                <a:gd name="connsiteX121" fmla="*/ 394968 w 437399"/>
                <a:gd name="connsiteY121" fmla="*/ 235741 h 434197"/>
                <a:gd name="connsiteX122" fmla="*/ 383450 w 437399"/>
                <a:gd name="connsiteY122" fmla="*/ 242273 h 434197"/>
                <a:gd name="connsiteX123" fmla="*/ 381964 w 437399"/>
                <a:gd name="connsiteY123" fmla="*/ 239733 h 434197"/>
                <a:gd name="connsiteX124" fmla="*/ 392739 w 437399"/>
                <a:gd name="connsiteY124" fmla="*/ 232113 h 434197"/>
                <a:gd name="connsiteX125" fmla="*/ 206927 w 437399"/>
                <a:gd name="connsiteY125" fmla="*/ 222205 h 434197"/>
                <a:gd name="connsiteX126" fmla="*/ 208717 w 437399"/>
                <a:gd name="connsiteY126" fmla="*/ 222205 h 434197"/>
                <a:gd name="connsiteX127" fmla="*/ 214086 w 437399"/>
                <a:gd name="connsiteY127" fmla="*/ 242519 h 434197"/>
                <a:gd name="connsiteX128" fmla="*/ 235922 w 437399"/>
                <a:gd name="connsiteY128" fmla="*/ 247152 h 434197"/>
                <a:gd name="connsiteX129" fmla="*/ 238428 w 437399"/>
                <a:gd name="connsiteY129" fmla="*/ 251785 h 434197"/>
                <a:gd name="connsiteX130" fmla="*/ 212654 w 437399"/>
                <a:gd name="connsiteY130" fmla="*/ 248577 h 434197"/>
                <a:gd name="connsiteX131" fmla="*/ 206927 w 437399"/>
                <a:gd name="connsiteY131" fmla="*/ 222205 h 434197"/>
                <a:gd name="connsiteX132" fmla="*/ 176078 w 437399"/>
                <a:gd name="connsiteY132" fmla="*/ 114774 h 434197"/>
                <a:gd name="connsiteX133" fmla="*/ 187239 w 437399"/>
                <a:gd name="connsiteY133" fmla="*/ 120908 h 434197"/>
                <a:gd name="connsiteX134" fmla="*/ 186879 w 437399"/>
                <a:gd name="connsiteY134" fmla="*/ 133896 h 434197"/>
                <a:gd name="connsiteX135" fmla="*/ 185438 w 437399"/>
                <a:gd name="connsiteY135" fmla="*/ 135700 h 434197"/>
                <a:gd name="connsiteX136" fmla="*/ 181478 w 437399"/>
                <a:gd name="connsiteY136" fmla="*/ 139308 h 434197"/>
                <a:gd name="connsiteX137" fmla="*/ 172117 w 437399"/>
                <a:gd name="connsiteY137" fmla="*/ 143638 h 434197"/>
                <a:gd name="connsiteX138" fmla="*/ 168157 w 437399"/>
                <a:gd name="connsiteY138" fmla="*/ 145803 h 434197"/>
                <a:gd name="connsiteX139" fmla="*/ 159516 w 437399"/>
                <a:gd name="connsiteY139" fmla="*/ 151575 h 434197"/>
                <a:gd name="connsiteX140" fmla="*/ 146555 w 437399"/>
                <a:gd name="connsiteY140" fmla="*/ 160956 h 434197"/>
                <a:gd name="connsiteX141" fmla="*/ 128554 w 437399"/>
                <a:gd name="connsiteY141" fmla="*/ 184768 h 434197"/>
                <a:gd name="connsiteX142" fmla="*/ 125313 w 437399"/>
                <a:gd name="connsiteY142" fmla="*/ 282544 h 434197"/>
                <a:gd name="connsiteX143" fmla="*/ 228282 w 437399"/>
                <a:gd name="connsiteY143" fmla="*/ 344240 h 434197"/>
                <a:gd name="connsiteX144" fmla="*/ 280127 w 437399"/>
                <a:gd name="connsiteY144" fmla="*/ 328365 h 434197"/>
                <a:gd name="connsiteX145" fmla="*/ 281927 w 437399"/>
                <a:gd name="connsiteY145" fmla="*/ 326922 h 434197"/>
                <a:gd name="connsiteX146" fmla="*/ 318650 w 437399"/>
                <a:gd name="connsiteY146" fmla="*/ 290842 h 434197"/>
                <a:gd name="connsiteX147" fmla="*/ 328371 w 437399"/>
                <a:gd name="connsiteY147" fmla="*/ 245021 h 434197"/>
                <a:gd name="connsiteX148" fmla="*/ 300288 w 437399"/>
                <a:gd name="connsiteY148" fmla="*/ 164203 h 434197"/>
                <a:gd name="connsiteX149" fmla="*/ 276526 w 437399"/>
                <a:gd name="connsiteY149" fmla="*/ 144720 h 434197"/>
                <a:gd name="connsiteX150" fmla="*/ 273646 w 437399"/>
                <a:gd name="connsiteY150" fmla="*/ 141112 h 434197"/>
                <a:gd name="connsiteX151" fmla="*/ 271486 w 437399"/>
                <a:gd name="connsiteY151" fmla="*/ 138226 h 434197"/>
                <a:gd name="connsiteX152" fmla="*/ 271846 w 437399"/>
                <a:gd name="connsiteY152" fmla="*/ 132092 h 434197"/>
                <a:gd name="connsiteX153" fmla="*/ 280127 w 437399"/>
                <a:gd name="connsiteY153" fmla="*/ 123433 h 434197"/>
                <a:gd name="connsiteX154" fmla="*/ 280487 w 437399"/>
                <a:gd name="connsiteY154" fmla="*/ 123433 h 434197"/>
                <a:gd name="connsiteX155" fmla="*/ 284807 w 437399"/>
                <a:gd name="connsiteY155" fmla="*/ 121990 h 434197"/>
                <a:gd name="connsiteX156" fmla="*/ 285527 w 437399"/>
                <a:gd name="connsiteY156" fmla="*/ 121990 h 434197"/>
                <a:gd name="connsiteX157" fmla="*/ 293088 w 437399"/>
                <a:gd name="connsiteY157" fmla="*/ 124876 h 434197"/>
                <a:gd name="connsiteX158" fmla="*/ 298128 w 437399"/>
                <a:gd name="connsiteY158" fmla="*/ 128124 h 434197"/>
                <a:gd name="connsiteX159" fmla="*/ 301728 w 437399"/>
                <a:gd name="connsiteY159" fmla="*/ 131371 h 434197"/>
                <a:gd name="connsiteX160" fmla="*/ 302448 w 437399"/>
                <a:gd name="connsiteY160" fmla="*/ 131732 h 434197"/>
                <a:gd name="connsiteX161" fmla="*/ 307849 w 437399"/>
                <a:gd name="connsiteY161" fmla="*/ 136061 h 434197"/>
                <a:gd name="connsiteX162" fmla="*/ 351053 w 437399"/>
                <a:gd name="connsiteY162" fmla="*/ 211107 h 434197"/>
                <a:gd name="connsiteX163" fmla="*/ 343132 w 437399"/>
                <a:gd name="connsiteY163" fmla="*/ 299862 h 434197"/>
                <a:gd name="connsiteX164" fmla="*/ 271486 w 437399"/>
                <a:gd name="connsiteY164" fmla="*/ 360837 h 434197"/>
                <a:gd name="connsiteX165" fmla="*/ 226482 w 437399"/>
                <a:gd name="connsiteY165" fmla="*/ 368413 h 434197"/>
                <a:gd name="connsiteX166" fmla="*/ 113072 w 437399"/>
                <a:gd name="connsiteY166" fmla="*/ 309964 h 434197"/>
                <a:gd name="connsiteX167" fmla="*/ 91471 w 437399"/>
                <a:gd name="connsiteY167" fmla="*/ 219044 h 434197"/>
                <a:gd name="connsiteX168" fmla="*/ 133954 w 437399"/>
                <a:gd name="connsiteY168" fmla="*/ 138947 h 434197"/>
                <a:gd name="connsiteX169" fmla="*/ 167437 w 437399"/>
                <a:gd name="connsiteY169" fmla="*/ 116939 h 434197"/>
                <a:gd name="connsiteX170" fmla="*/ 169957 w 437399"/>
                <a:gd name="connsiteY170" fmla="*/ 115857 h 434197"/>
                <a:gd name="connsiteX171" fmla="*/ 172117 w 437399"/>
                <a:gd name="connsiteY171" fmla="*/ 115496 h 434197"/>
                <a:gd name="connsiteX172" fmla="*/ 176078 w 437399"/>
                <a:gd name="connsiteY172" fmla="*/ 114774 h 434197"/>
                <a:gd name="connsiteX173" fmla="*/ 231050 w 437399"/>
                <a:gd name="connsiteY173" fmla="*/ 71623 h 434197"/>
                <a:gd name="connsiteX174" fmla="*/ 241810 w 437399"/>
                <a:gd name="connsiteY174" fmla="*/ 83056 h 434197"/>
                <a:gd name="connsiteX175" fmla="*/ 241096 w 437399"/>
                <a:gd name="connsiteY175" fmla="*/ 233443 h 434197"/>
                <a:gd name="connsiteX176" fmla="*/ 216450 w 437399"/>
                <a:gd name="connsiteY176" fmla="*/ 231636 h 434197"/>
                <a:gd name="connsiteX177" fmla="*/ 220022 w 437399"/>
                <a:gd name="connsiteY177" fmla="*/ 81609 h 434197"/>
                <a:gd name="connsiteX178" fmla="*/ 231050 w 437399"/>
                <a:gd name="connsiteY178" fmla="*/ 71623 h 434197"/>
                <a:gd name="connsiteX179" fmla="*/ 103162 w 437399"/>
                <a:gd name="connsiteY179" fmla="*/ 53050 h 434197"/>
                <a:gd name="connsiteX180" fmla="*/ 103162 w 437399"/>
                <a:gd name="connsiteY180" fmla="*/ 54470 h 434197"/>
                <a:gd name="connsiteX181" fmla="*/ 59141 w 437399"/>
                <a:gd name="connsiteY181" fmla="*/ 56601 h 434197"/>
                <a:gd name="connsiteX182" fmla="*/ 55503 w 437399"/>
                <a:gd name="connsiteY182" fmla="*/ 103119 h 434197"/>
                <a:gd name="connsiteX183" fmla="*/ 52593 w 437399"/>
                <a:gd name="connsiteY183" fmla="*/ 103119 h 434197"/>
                <a:gd name="connsiteX184" fmla="*/ 55503 w 437399"/>
                <a:gd name="connsiteY184" fmla="*/ 54115 h 434197"/>
                <a:gd name="connsiteX185" fmla="*/ 58777 w 437399"/>
                <a:gd name="connsiteY185" fmla="*/ 53405 h 434197"/>
                <a:gd name="connsiteX186" fmla="*/ 103162 w 437399"/>
                <a:gd name="connsiteY186" fmla="*/ 53050 h 434197"/>
                <a:gd name="connsiteX187" fmla="*/ 432942 w 437399"/>
                <a:gd name="connsiteY187" fmla="*/ 44190 h 434197"/>
                <a:gd name="connsiteX188" fmla="*/ 435918 w 437399"/>
                <a:gd name="connsiteY188" fmla="*/ 45853 h 434197"/>
                <a:gd name="connsiteX189" fmla="*/ 435918 w 437399"/>
                <a:gd name="connsiteY189" fmla="*/ 96921 h 434197"/>
                <a:gd name="connsiteX190" fmla="*/ 434086 w 437399"/>
                <a:gd name="connsiteY190" fmla="*/ 153382 h 434197"/>
                <a:gd name="connsiteX191" fmla="*/ 432987 w 437399"/>
                <a:gd name="connsiteY191" fmla="*/ 153382 h 434197"/>
                <a:gd name="connsiteX192" fmla="*/ 430789 w 437399"/>
                <a:gd name="connsiteY192" fmla="*/ 46573 h 434197"/>
                <a:gd name="connsiteX193" fmla="*/ 432942 w 437399"/>
                <a:gd name="connsiteY193" fmla="*/ 44190 h 434197"/>
                <a:gd name="connsiteX194" fmla="*/ 52349 w 437399"/>
                <a:gd name="connsiteY194" fmla="*/ 43336 h 434197"/>
                <a:gd name="connsiteX195" fmla="*/ 105616 w 437399"/>
                <a:gd name="connsiteY195" fmla="*/ 45479 h 434197"/>
                <a:gd name="connsiteX196" fmla="*/ 105616 w 437399"/>
                <a:gd name="connsiteY196" fmla="*/ 47622 h 434197"/>
                <a:gd name="connsiteX197" fmla="*/ 54885 w 437399"/>
                <a:gd name="connsiteY197" fmla="*/ 48694 h 434197"/>
                <a:gd name="connsiteX198" fmla="*/ 44014 w 437399"/>
                <a:gd name="connsiteY198" fmla="*/ 112631 h 434197"/>
                <a:gd name="connsiteX199" fmla="*/ 40753 w 437399"/>
                <a:gd name="connsiteY199" fmla="*/ 111917 h 434197"/>
                <a:gd name="connsiteX200" fmla="*/ 43289 w 437399"/>
                <a:gd name="connsiteY200" fmla="*/ 74412 h 434197"/>
                <a:gd name="connsiteX201" fmla="*/ 49450 w 437399"/>
                <a:gd name="connsiteY201" fmla="*/ 46551 h 434197"/>
                <a:gd name="connsiteX202" fmla="*/ 49812 w 437399"/>
                <a:gd name="connsiteY202" fmla="*/ 45836 h 434197"/>
                <a:gd name="connsiteX203" fmla="*/ 52349 w 437399"/>
                <a:gd name="connsiteY203" fmla="*/ 43336 h 434197"/>
                <a:gd name="connsiteX204" fmla="*/ 424716 w 437399"/>
                <a:gd name="connsiteY204" fmla="*/ 40364 h 434197"/>
                <a:gd name="connsiteX205" fmla="*/ 428050 w 437399"/>
                <a:gd name="connsiteY205" fmla="*/ 42154 h 434197"/>
                <a:gd name="connsiteX206" fmla="*/ 426939 w 437399"/>
                <a:gd name="connsiteY206" fmla="*/ 100517 h 434197"/>
                <a:gd name="connsiteX207" fmla="*/ 426939 w 437399"/>
                <a:gd name="connsiteY207" fmla="*/ 168546 h 434197"/>
                <a:gd name="connsiteX208" fmla="*/ 424716 w 437399"/>
                <a:gd name="connsiteY208" fmla="*/ 168546 h 434197"/>
                <a:gd name="connsiteX209" fmla="*/ 422124 w 437399"/>
                <a:gd name="connsiteY209" fmla="*/ 100517 h 434197"/>
                <a:gd name="connsiteX210" fmla="*/ 422494 w 437399"/>
                <a:gd name="connsiteY210" fmla="*/ 43945 h 434197"/>
                <a:gd name="connsiteX211" fmla="*/ 424716 w 437399"/>
                <a:gd name="connsiteY211" fmla="*/ 40364 h 434197"/>
                <a:gd name="connsiteX212" fmla="*/ 293785 w 437399"/>
                <a:gd name="connsiteY212" fmla="*/ 37387 h 434197"/>
                <a:gd name="connsiteX213" fmla="*/ 159347 w 437399"/>
                <a:gd name="connsiteY213" fmla="*/ 39549 h 434197"/>
                <a:gd name="connsiteX214" fmla="*/ 93206 w 437399"/>
                <a:gd name="connsiteY214" fmla="*/ 40629 h 434197"/>
                <a:gd name="connsiteX215" fmla="*/ 61573 w 437399"/>
                <a:gd name="connsiteY215" fmla="*/ 38828 h 434197"/>
                <a:gd name="connsiteX216" fmla="*/ 41803 w 437399"/>
                <a:gd name="connsiteY216" fmla="*/ 52517 h 434197"/>
                <a:gd name="connsiteX217" fmla="*/ 36411 w 437399"/>
                <a:gd name="connsiteY217" fmla="*/ 181833 h 434197"/>
                <a:gd name="connsiteX218" fmla="*/ 36051 w 437399"/>
                <a:gd name="connsiteY218" fmla="*/ 298903 h 434197"/>
                <a:gd name="connsiteX219" fmla="*/ 39646 w 437399"/>
                <a:gd name="connsiteY219" fmla="*/ 353655 h 434197"/>
                <a:gd name="connsiteX220" fmla="*/ 47195 w 437399"/>
                <a:gd name="connsiteY220" fmla="*/ 390037 h 434197"/>
                <a:gd name="connsiteX221" fmla="*/ 98957 w 437399"/>
                <a:gd name="connsiteY221" fmla="*/ 398322 h 434197"/>
                <a:gd name="connsiteX222" fmla="*/ 152517 w 437399"/>
                <a:gd name="connsiteY222" fmla="*/ 398322 h 434197"/>
                <a:gd name="connsiteX223" fmla="*/ 274734 w 437399"/>
                <a:gd name="connsiteY223" fmla="*/ 399402 h 434197"/>
                <a:gd name="connsiteX224" fmla="*/ 337999 w 437399"/>
                <a:gd name="connsiteY224" fmla="*/ 397601 h 434197"/>
                <a:gd name="connsiteX225" fmla="*/ 365318 w 437399"/>
                <a:gd name="connsiteY225" fmla="*/ 398322 h 434197"/>
                <a:gd name="connsiteX226" fmla="*/ 387604 w 437399"/>
                <a:gd name="connsiteY226" fmla="*/ 400123 h 434197"/>
                <a:gd name="connsiteX227" fmla="*/ 403061 w 437399"/>
                <a:gd name="connsiteY227" fmla="*/ 381031 h 434197"/>
                <a:gd name="connsiteX228" fmla="*/ 402702 w 437399"/>
                <a:gd name="connsiteY228" fmla="*/ 356897 h 434197"/>
                <a:gd name="connsiteX229" fmla="*/ 401983 w 437399"/>
                <a:gd name="connsiteY229" fmla="*/ 299623 h 434197"/>
                <a:gd name="connsiteX230" fmla="*/ 403061 w 437399"/>
                <a:gd name="connsiteY230" fmla="*/ 180032 h 434197"/>
                <a:gd name="connsiteX231" fmla="*/ 403780 w 437399"/>
                <a:gd name="connsiteY231" fmla="*/ 86016 h 434197"/>
                <a:gd name="connsiteX232" fmla="*/ 402702 w 437399"/>
                <a:gd name="connsiteY232" fmla="*/ 70167 h 434197"/>
                <a:gd name="connsiteX233" fmla="*/ 401623 w 437399"/>
                <a:gd name="connsiteY233" fmla="*/ 58640 h 434197"/>
                <a:gd name="connsiteX234" fmla="*/ 390480 w 437399"/>
                <a:gd name="connsiteY234" fmla="*/ 45672 h 434197"/>
                <a:gd name="connsiteX235" fmla="*/ 360645 w 437399"/>
                <a:gd name="connsiteY235" fmla="*/ 40629 h 434197"/>
                <a:gd name="connsiteX236" fmla="*/ 293785 w 437399"/>
                <a:gd name="connsiteY236" fmla="*/ 37387 h 434197"/>
                <a:gd name="connsiteX237" fmla="*/ 300929 w 437399"/>
                <a:gd name="connsiteY237" fmla="*/ 19557 h 434197"/>
                <a:gd name="connsiteX238" fmla="*/ 360645 w 437399"/>
                <a:gd name="connsiteY238" fmla="*/ 22619 h 434197"/>
                <a:gd name="connsiteX239" fmla="*/ 418159 w 437399"/>
                <a:gd name="connsiteY239" fmla="*/ 57199 h 434197"/>
                <a:gd name="connsiteX240" fmla="*/ 417440 w 437399"/>
                <a:gd name="connsiteY240" fmla="*/ 60802 h 434197"/>
                <a:gd name="connsiteX241" fmla="*/ 418518 w 437399"/>
                <a:gd name="connsiteY241" fmla="*/ 74490 h 434197"/>
                <a:gd name="connsiteX242" fmla="*/ 417440 w 437399"/>
                <a:gd name="connsiteY242" fmla="*/ 89619 h 434197"/>
                <a:gd name="connsiteX243" fmla="*/ 418518 w 437399"/>
                <a:gd name="connsiteY243" fmla="*/ 107989 h 434197"/>
                <a:gd name="connsiteX244" fmla="*/ 419596 w 437399"/>
                <a:gd name="connsiteY244" fmla="*/ 155898 h 434197"/>
                <a:gd name="connsiteX245" fmla="*/ 418518 w 437399"/>
                <a:gd name="connsiteY245" fmla="*/ 252075 h 434197"/>
                <a:gd name="connsiteX246" fmla="*/ 419237 w 437399"/>
                <a:gd name="connsiteY246" fmla="*/ 347531 h 434197"/>
                <a:gd name="connsiteX247" fmla="*/ 419596 w 437399"/>
                <a:gd name="connsiteY247" fmla="*/ 388236 h 434197"/>
                <a:gd name="connsiteX248" fmla="*/ 407375 w 437399"/>
                <a:gd name="connsiteY248" fmla="*/ 410569 h 434197"/>
                <a:gd name="connsiteX249" fmla="*/ 378618 w 437399"/>
                <a:gd name="connsiteY249" fmla="*/ 416332 h 434197"/>
                <a:gd name="connsiteX250" fmla="*/ 332966 w 437399"/>
                <a:gd name="connsiteY250" fmla="*/ 417053 h 434197"/>
                <a:gd name="connsiteX251" fmla="*/ 235193 w 437399"/>
                <a:gd name="connsiteY251" fmla="*/ 419214 h 434197"/>
                <a:gd name="connsiteX252" fmla="*/ 138498 w 437399"/>
                <a:gd name="connsiteY252" fmla="*/ 416332 h 434197"/>
                <a:gd name="connsiteX253" fmla="*/ 59776 w 437399"/>
                <a:gd name="connsiteY253" fmla="*/ 411649 h 434197"/>
                <a:gd name="connsiteX254" fmla="*/ 28862 w 437399"/>
                <a:gd name="connsiteY254" fmla="*/ 393279 h 434197"/>
                <a:gd name="connsiteX255" fmla="*/ 22751 w 437399"/>
                <a:gd name="connsiteY255" fmla="*/ 358698 h 434197"/>
                <a:gd name="connsiteX256" fmla="*/ 18438 w 437399"/>
                <a:gd name="connsiteY256" fmla="*/ 307908 h 434197"/>
                <a:gd name="connsiteX257" fmla="*/ 20595 w 437399"/>
                <a:gd name="connsiteY257" fmla="*/ 252795 h 434197"/>
                <a:gd name="connsiteX258" fmla="*/ 17000 w 437399"/>
                <a:gd name="connsiteY258" fmla="*/ 133925 h 434197"/>
                <a:gd name="connsiteX259" fmla="*/ 33895 w 437399"/>
                <a:gd name="connsiteY259" fmla="*/ 31984 h 434197"/>
                <a:gd name="connsiteX260" fmla="*/ 65168 w 437399"/>
                <a:gd name="connsiteY260" fmla="*/ 22619 h 434197"/>
                <a:gd name="connsiteX261" fmla="*/ 121603 w 437399"/>
                <a:gd name="connsiteY261" fmla="*/ 23339 h 434197"/>
                <a:gd name="connsiteX262" fmla="*/ 240944 w 437399"/>
                <a:gd name="connsiteY262" fmla="*/ 20818 h 434197"/>
                <a:gd name="connsiteX263" fmla="*/ 300929 w 437399"/>
                <a:gd name="connsiteY263" fmla="*/ 19557 h 434197"/>
                <a:gd name="connsiteX264" fmla="*/ 254811 w 437399"/>
                <a:gd name="connsiteY264" fmla="*/ 9056 h 434197"/>
                <a:gd name="connsiteX265" fmla="*/ 294663 w 437399"/>
                <a:gd name="connsiteY265" fmla="*/ 10038 h 434197"/>
                <a:gd name="connsiteX266" fmla="*/ 381286 w 437399"/>
                <a:gd name="connsiteY266" fmla="*/ 14682 h 434197"/>
                <a:gd name="connsiteX267" fmla="*/ 379489 w 437399"/>
                <a:gd name="connsiteY267" fmla="*/ 20397 h 434197"/>
                <a:gd name="connsiteX268" fmla="*/ 290350 w 437399"/>
                <a:gd name="connsiteY268" fmla="*/ 15039 h 434197"/>
                <a:gd name="connsiteX269" fmla="*/ 215587 w 437399"/>
                <a:gd name="connsiteY269" fmla="*/ 14325 h 434197"/>
                <a:gd name="connsiteX270" fmla="*/ 215228 w 437399"/>
                <a:gd name="connsiteY270" fmla="*/ 11824 h 434197"/>
                <a:gd name="connsiteX271" fmla="*/ 254811 w 437399"/>
                <a:gd name="connsiteY271" fmla="*/ 9056 h 434197"/>
                <a:gd name="connsiteX272" fmla="*/ 343598 w 437399"/>
                <a:gd name="connsiteY272" fmla="*/ 1 h 434197"/>
                <a:gd name="connsiteX273" fmla="*/ 366116 w 437399"/>
                <a:gd name="connsiteY273" fmla="*/ 4626 h 434197"/>
                <a:gd name="connsiteX274" fmla="*/ 363950 w 437399"/>
                <a:gd name="connsiteY274" fmla="*/ 9754 h 434197"/>
                <a:gd name="connsiteX275" fmla="*/ 311243 w 437399"/>
                <a:gd name="connsiteY275" fmla="*/ 4992 h 434197"/>
                <a:gd name="connsiteX276" fmla="*/ 246623 w 437399"/>
                <a:gd name="connsiteY276" fmla="*/ 3160 h 434197"/>
                <a:gd name="connsiteX277" fmla="*/ 246623 w 437399"/>
                <a:gd name="connsiteY277" fmla="*/ 1695 h 434197"/>
                <a:gd name="connsiteX278" fmla="*/ 320268 w 437399"/>
                <a:gd name="connsiteY278" fmla="*/ 596 h 434197"/>
                <a:gd name="connsiteX279" fmla="*/ 343598 w 437399"/>
                <a:gd name="connsiteY279" fmla="*/ 1 h 43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399" h="434197">
                  <a:moveTo>
                    <a:pt x="389591" y="419905"/>
                  </a:moveTo>
                  <a:cubicBezTo>
                    <a:pt x="392819" y="419574"/>
                    <a:pt x="392819" y="424865"/>
                    <a:pt x="389232" y="425196"/>
                  </a:cubicBezTo>
                  <a:cubicBezTo>
                    <a:pt x="366633" y="427180"/>
                    <a:pt x="342599" y="426188"/>
                    <a:pt x="319641" y="425196"/>
                  </a:cubicBezTo>
                  <a:cubicBezTo>
                    <a:pt x="318565" y="425196"/>
                    <a:pt x="318565" y="423212"/>
                    <a:pt x="320000" y="423212"/>
                  </a:cubicBezTo>
                  <a:cubicBezTo>
                    <a:pt x="331838" y="422551"/>
                    <a:pt x="343675" y="421228"/>
                    <a:pt x="355513" y="420897"/>
                  </a:cubicBezTo>
                  <a:cubicBezTo>
                    <a:pt x="366992" y="420236"/>
                    <a:pt x="378112" y="420897"/>
                    <a:pt x="389591" y="419905"/>
                  </a:cubicBezTo>
                  <a:close/>
                  <a:moveTo>
                    <a:pt x="394862" y="373713"/>
                  </a:moveTo>
                  <a:cubicBezTo>
                    <a:pt x="398172" y="371949"/>
                    <a:pt x="400747" y="377241"/>
                    <a:pt x="397805" y="378652"/>
                  </a:cubicBezTo>
                  <a:cubicBezTo>
                    <a:pt x="390080" y="382885"/>
                    <a:pt x="383091" y="388530"/>
                    <a:pt x="375367" y="392410"/>
                  </a:cubicBezTo>
                  <a:cubicBezTo>
                    <a:pt x="372792" y="393821"/>
                    <a:pt x="370953" y="390646"/>
                    <a:pt x="373160" y="389235"/>
                  </a:cubicBezTo>
                  <a:cubicBezTo>
                    <a:pt x="380517" y="384649"/>
                    <a:pt x="386770" y="377946"/>
                    <a:pt x="394862" y="373713"/>
                  </a:cubicBezTo>
                  <a:close/>
                  <a:moveTo>
                    <a:pt x="392684" y="355455"/>
                  </a:moveTo>
                  <a:cubicBezTo>
                    <a:pt x="395206" y="352899"/>
                    <a:pt x="399168" y="357281"/>
                    <a:pt x="396647" y="359471"/>
                  </a:cubicBezTo>
                  <a:cubicBezTo>
                    <a:pt x="390163" y="364948"/>
                    <a:pt x="384040" y="370425"/>
                    <a:pt x="377196" y="374806"/>
                  </a:cubicBezTo>
                  <a:cubicBezTo>
                    <a:pt x="371433" y="378823"/>
                    <a:pt x="364589" y="382109"/>
                    <a:pt x="359907" y="387220"/>
                  </a:cubicBezTo>
                  <a:cubicBezTo>
                    <a:pt x="358466" y="389046"/>
                    <a:pt x="356665" y="386490"/>
                    <a:pt x="357746" y="385030"/>
                  </a:cubicBezTo>
                  <a:cubicBezTo>
                    <a:pt x="362068" y="379553"/>
                    <a:pt x="368912" y="375902"/>
                    <a:pt x="374675" y="371520"/>
                  </a:cubicBezTo>
                  <a:cubicBezTo>
                    <a:pt x="381158" y="366409"/>
                    <a:pt x="386561" y="360932"/>
                    <a:pt x="392684" y="355455"/>
                  </a:cubicBezTo>
                  <a:close/>
                  <a:moveTo>
                    <a:pt x="913" y="352036"/>
                  </a:moveTo>
                  <a:cubicBezTo>
                    <a:pt x="913" y="351311"/>
                    <a:pt x="2349" y="351311"/>
                    <a:pt x="2349" y="352036"/>
                  </a:cubicBezTo>
                  <a:cubicBezTo>
                    <a:pt x="4502" y="377060"/>
                    <a:pt x="9167" y="401721"/>
                    <a:pt x="11320" y="426383"/>
                  </a:cubicBezTo>
                  <a:cubicBezTo>
                    <a:pt x="11320" y="426745"/>
                    <a:pt x="11320" y="426745"/>
                    <a:pt x="11320" y="427108"/>
                  </a:cubicBezTo>
                  <a:cubicBezTo>
                    <a:pt x="24957" y="430734"/>
                    <a:pt x="39311" y="428921"/>
                    <a:pt x="52948" y="428559"/>
                  </a:cubicBezTo>
                  <a:cubicBezTo>
                    <a:pt x="65508" y="428559"/>
                    <a:pt x="78068" y="428921"/>
                    <a:pt x="90628" y="429284"/>
                  </a:cubicBezTo>
                  <a:cubicBezTo>
                    <a:pt x="92781" y="429284"/>
                    <a:pt x="92781" y="432548"/>
                    <a:pt x="90628" y="432548"/>
                  </a:cubicBezTo>
                  <a:cubicBezTo>
                    <a:pt x="74838" y="433273"/>
                    <a:pt x="59407" y="433636"/>
                    <a:pt x="43617" y="433998"/>
                  </a:cubicBezTo>
                  <a:cubicBezTo>
                    <a:pt x="31416" y="433998"/>
                    <a:pt x="19933" y="435086"/>
                    <a:pt x="8449" y="432185"/>
                  </a:cubicBezTo>
                  <a:cubicBezTo>
                    <a:pt x="6655" y="431460"/>
                    <a:pt x="6296" y="430009"/>
                    <a:pt x="6655" y="428559"/>
                  </a:cubicBezTo>
                  <a:cubicBezTo>
                    <a:pt x="5937" y="428196"/>
                    <a:pt x="5220" y="427471"/>
                    <a:pt x="5220" y="426383"/>
                  </a:cubicBezTo>
                  <a:cubicBezTo>
                    <a:pt x="5220" y="414415"/>
                    <a:pt x="2349" y="402809"/>
                    <a:pt x="1272" y="391204"/>
                  </a:cubicBezTo>
                  <a:cubicBezTo>
                    <a:pt x="-163" y="377786"/>
                    <a:pt x="-522" y="365092"/>
                    <a:pt x="913" y="352036"/>
                  </a:cubicBezTo>
                  <a:close/>
                  <a:moveTo>
                    <a:pt x="393045" y="339201"/>
                  </a:moveTo>
                  <a:cubicBezTo>
                    <a:pt x="395566" y="337024"/>
                    <a:pt x="399168" y="340653"/>
                    <a:pt x="396647" y="343193"/>
                  </a:cubicBezTo>
                  <a:cubicBezTo>
                    <a:pt x="384760" y="353716"/>
                    <a:pt x="371433" y="362424"/>
                    <a:pt x="360267" y="373310"/>
                  </a:cubicBezTo>
                  <a:cubicBezTo>
                    <a:pt x="358826" y="374761"/>
                    <a:pt x="356665" y="372584"/>
                    <a:pt x="358106" y="371133"/>
                  </a:cubicBezTo>
                  <a:cubicBezTo>
                    <a:pt x="363869" y="365327"/>
                    <a:pt x="369992" y="359521"/>
                    <a:pt x="376116" y="354441"/>
                  </a:cubicBezTo>
                  <a:cubicBezTo>
                    <a:pt x="381879" y="349724"/>
                    <a:pt x="386921" y="343918"/>
                    <a:pt x="393045" y="339201"/>
                  </a:cubicBezTo>
                  <a:close/>
                  <a:moveTo>
                    <a:pt x="393667" y="324544"/>
                  </a:moveTo>
                  <a:cubicBezTo>
                    <a:pt x="396597" y="322736"/>
                    <a:pt x="399162" y="327074"/>
                    <a:pt x="396231" y="329243"/>
                  </a:cubicBezTo>
                  <a:cubicBezTo>
                    <a:pt x="390369" y="333220"/>
                    <a:pt x="385240" y="338281"/>
                    <a:pt x="379745" y="342619"/>
                  </a:cubicBezTo>
                  <a:cubicBezTo>
                    <a:pt x="372785" y="347319"/>
                    <a:pt x="365824" y="352019"/>
                    <a:pt x="359596" y="357803"/>
                  </a:cubicBezTo>
                  <a:cubicBezTo>
                    <a:pt x="358131" y="358888"/>
                    <a:pt x="356665" y="357080"/>
                    <a:pt x="357764" y="355995"/>
                  </a:cubicBezTo>
                  <a:cubicBezTo>
                    <a:pt x="363626" y="349850"/>
                    <a:pt x="370220" y="344427"/>
                    <a:pt x="376814" y="339004"/>
                  </a:cubicBezTo>
                  <a:cubicBezTo>
                    <a:pt x="382676" y="334305"/>
                    <a:pt x="387805" y="328882"/>
                    <a:pt x="393667" y="324544"/>
                  </a:cubicBezTo>
                  <a:close/>
                  <a:moveTo>
                    <a:pt x="12382" y="320646"/>
                  </a:moveTo>
                  <a:cubicBezTo>
                    <a:pt x="12382" y="319561"/>
                    <a:pt x="13458" y="319561"/>
                    <a:pt x="13816" y="320646"/>
                  </a:cubicBezTo>
                  <a:cubicBezTo>
                    <a:pt x="15250" y="337288"/>
                    <a:pt x="18118" y="353930"/>
                    <a:pt x="19910" y="370572"/>
                  </a:cubicBezTo>
                  <a:cubicBezTo>
                    <a:pt x="20985" y="384681"/>
                    <a:pt x="20627" y="401685"/>
                    <a:pt x="24929" y="415071"/>
                  </a:cubicBezTo>
                  <a:cubicBezTo>
                    <a:pt x="25287" y="415433"/>
                    <a:pt x="25287" y="415433"/>
                    <a:pt x="25287" y="416156"/>
                  </a:cubicBezTo>
                  <a:cubicBezTo>
                    <a:pt x="40343" y="419412"/>
                    <a:pt x="58267" y="418327"/>
                    <a:pt x="73681" y="419412"/>
                  </a:cubicBezTo>
                  <a:cubicBezTo>
                    <a:pt x="85152" y="420136"/>
                    <a:pt x="98057" y="420136"/>
                    <a:pt x="109528" y="423392"/>
                  </a:cubicBezTo>
                  <a:cubicBezTo>
                    <a:pt x="110245" y="423753"/>
                    <a:pt x="109886" y="425562"/>
                    <a:pt x="108811" y="425201"/>
                  </a:cubicBezTo>
                  <a:cubicBezTo>
                    <a:pt x="93755" y="421945"/>
                    <a:pt x="76190" y="424115"/>
                    <a:pt x="60417" y="423753"/>
                  </a:cubicBezTo>
                  <a:cubicBezTo>
                    <a:pt x="48229" y="423030"/>
                    <a:pt x="33890" y="423753"/>
                    <a:pt x="21702" y="420497"/>
                  </a:cubicBezTo>
                  <a:cubicBezTo>
                    <a:pt x="19910" y="420136"/>
                    <a:pt x="19552" y="418689"/>
                    <a:pt x="19910" y="417603"/>
                  </a:cubicBezTo>
                  <a:cubicBezTo>
                    <a:pt x="19910" y="416880"/>
                    <a:pt x="19552" y="416880"/>
                    <a:pt x="19552" y="416518"/>
                  </a:cubicBezTo>
                  <a:cubicBezTo>
                    <a:pt x="14892" y="402408"/>
                    <a:pt x="15967" y="385405"/>
                    <a:pt x="14533" y="370572"/>
                  </a:cubicBezTo>
                  <a:cubicBezTo>
                    <a:pt x="12382" y="353568"/>
                    <a:pt x="10590" y="337288"/>
                    <a:pt x="12382" y="320646"/>
                  </a:cubicBezTo>
                  <a:close/>
                  <a:moveTo>
                    <a:pt x="392556" y="313095"/>
                  </a:moveTo>
                  <a:cubicBezTo>
                    <a:pt x="395069" y="311624"/>
                    <a:pt x="397581" y="316036"/>
                    <a:pt x="394710" y="317874"/>
                  </a:cubicBezTo>
                  <a:cubicBezTo>
                    <a:pt x="382148" y="325594"/>
                    <a:pt x="371022" y="335153"/>
                    <a:pt x="359536" y="345079"/>
                  </a:cubicBezTo>
                  <a:cubicBezTo>
                    <a:pt x="358460" y="346181"/>
                    <a:pt x="356665" y="344343"/>
                    <a:pt x="358101" y="343240"/>
                  </a:cubicBezTo>
                  <a:cubicBezTo>
                    <a:pt x="369227" y="332947"/>
                    <a:pt x="379636" y="321550"/>
                    <a:pt x="392556" y="313095"/>
                  </a:cubicBezTo>
                  <a:close/>
                  <a:moveTo>
                    <a:pt x="391772" y="301394"/>
                  </a:moveTo>
                  <a:cubicBezTo>
                    <a:pt x="393949" y="298924"/>
                    <a:pt x="397577" y="302805"/>
                    <a:pt x="395400" y="304921"/>
                  </a:cubicBezTo>
                  <a:cubicBezTo>
                    <a:pt x="385603" y="314799"/>
                    <a:pt x="372540" y="320091"/>
                    <a:pt x="362380" y="329263"/>
                  </a:cubicBezTo>
                  <a:cubicBezTo>
                    <a:pt x="361292" y="330321"/>
                    <a:pt x="359840" y="328557"/>
                    <a:pt x="360929" y="327852"/>
                  </a:cubicBezTo>
                  <a:cubicBezTo>
                    <a:pt x="370726" y="318327"/>
                    <a:pt x="382700" y="311271"/>
                    <a:pt x="391772" y="301394"/>
                  </a:cubicBezTo>
                  <a:close/>
                  <a:moveTo>
                    <a:pt x="396971" y="288630"/>
                  </a:moveTo>
                  <a:cubicBezTo>
                    <a:pt x="397793" y="289521"/>
                    <a:pt x="398067" y="291035"/>
                    <a:pt x="396971" y="292283"/>
                  </a:cubicBezTo>
                  <a:cubicBezTo>
                    <a:pt x="387109" y="302617"/>
                    <a:pt x="372498" y="308320"/>
                    <a:pt x="363002" y="319011"/>
                  </a:cubicBezTo>
                  <a:cubicBezTo>
                    <a:pt x="361175" y="320793"/>
                    <a:pt x="358253" y="317942"/>
                    <a:pt x="360079" y="316160"/>
                  </a:cubicBezTo>
                  <a:cubicBezTo>
                    <a:pt x="369211" y="305112"/>
                    <a:pt x="383091" y="298341"/>
                    <a:pt x="393684" y="288719"/>
                  </a:cubicBezTo>
                  <a:cubicBezTo>
                    <a:pt x="394780" y="287471"/>
                    <a:pt x="396149" y="287739"/>
                    <a:pt x="396971" y="288630"/>
                  </a:cubicBezTo>
                  <a:close/>
                  <a:moveTo>
                    <a:pt x="395322" y="276936"/>
                  </a:moveTo>
                  <a:cubicBezTo>
                    <a:pt x="398219" y="275111"/>
                    <a:pt x="400753" y="279855"/>
                    <a:pt x="397857" y="280950"/>
                  </a:cubicBezTo>
                  <a:cubicBezTo>
                    <a:pt x="391702" y="284235"/>
                    <a:pt x="386633" y="288979"/>
                    <a:pt x="381202" y="292628"/>
                  </a:cubicBezTo>
                  <a:cubicBezTo>
                    <a:pt x="374685" y="296643"/>
                    <a:pt x="368168" y="300292"/>
                    <a:pt x="362737" y="305766"/>
                  </a:cubicBezTo>
                  <a:cubicBezTo>
                    <a:pt x="361650" y="306496"/>
                    <a:pt x="359840" y="305036"/>
                    <a:pt x="360926" y="303942"/>
                  </a:cubicBezTo>
                  <a:cubicBezTo>
                    <a:pt x="366357" y="299197"/>
                    <a:pt x="371788" y="295183"/>
                    <a:pt x="377581" y="290804"/>
                  </a:cubicBezTo>
                  <a:cubicBezTo>
                    <a:pt x="383374" y="286424"/>
                    <a:pt x="388805" y="280585"/>
                    <a:pt x="395322" y="276936"/>
                  </a:cubicBezTo>
                  <a:close/>
                  <a:moveTo>
                    <a:pt x="74090" y="276553"/>
                  </a:moveTo>
                  <a:cubicBezTo>
                    <a:pt x="74090" y="275472"/>
                    <a:pt x="76579" y="275111"/>
                    <a:pt x="76579" y="276553"/>
                  </a:cubicBezTo>
                  <a:cubicBezTo>
                    <a:pt x="78002" y="288086"/>
                    <a:pt x="84047" y="297817"/>
                    <a:pt x="90803" y="307187"/>
                  </a:cubicBezTo>
                  <a:cubicBezTo>
                    <a:pt x="98271" y="316918"/>
                    <a:pt x="105027" y="327370"/>
                    <a:pt x="115340" y="334578"/>
                  </a:cubicBezTo>
                  <a:cubicBezTo>
                    <a:pt x="118185" y="336380"/>
                    <a:pt x="115340" y="341426"/>
                    <a:pt x="112139" y="339263"/>
                  </a:cubicBezTo>
                  <a:cubicBezTo>
                    <a:pt x="101116" y="331695"/>
                    <a:pt x="93648" y="320522"/>
                    <a:pt x="86536" y="309710"/>
                  </a:cubicBezTo>
                  <a:cubicBezTo>
                    <a:pt x="80135" y="299258"/>
                    <a:pt x="74446" y="289167"/>
                    <a:pt x="74090" y="276553"/>
                  </a:cubicBezTo>
                  <a:close/>
                  <a:moveTo>
                    <a:pt x="393300" y="263356"/>
                  </a:moveTo>
                  <a:cubicBezTo>
                    <a:pt x="395498" y="260824"/>
                    <a:pt x="399162" y="264803"/>
                    <a:pt x="396964" y="266973"/>
                  </a:cubicBezTo>
                  <a:cubicBezTo>
                    <a:pt x="388904" y="275654"/>
                    <a:pt x="378646" y="281442"/>
                    <a:pt x="369487" y="287952"/>
                  </a:cubicBezTo>
                  <a:cubicBezTo>
                    <a:pt x="368022" y="289037"/>
                    <a:pt x="366190" y="286867"/>
                    <a:pt x="367656" y="285782"/>
                  </a:cubicBezTo>
                  <a:cubicBezTo>
                    <a:pt x="376082" y="278186"/>
                    <a:pt x="385240" y="271675"/>
                    <a:pt x="393300" y="263356"/>
                  </a:cubicBezTo>
                  <a:close/>
                  <a:moveTo>
                    <a:pt x="390709" y="251909"/>
                  </a:moveTo>
                  <a:cubicBezTo>
                    <a:pt x="392825" y="249711"/>
                    <a:pt x="396000" y="253375"/>
                    <a:pt x="394236" y="255573"/>
                  </a:cubicBezTo>
                  <a:cubicBezTo>
                    <a:pt x="388592" y="262900"/>
                    <a:pt x="379420" y="266930"/>
                    <a:pt x="372364" y="272425"/>
                  </a:cubicBezTo>
                  <a:cubicBezTo>
                    <a:pt x="371659" y="273158"/>
                    <a:pt x="370953" y="272059"/>
                    <a:pt x="371659" y="271326"/>
                  </a:cubicBezTo>
                  <a:cubicBezTo>
                    <a:pt x="377656" y="264732"/>
                    <a:pt x="384711" y="258870"/>
                    <a:pt x="390709" y="251909"/>
                  </a:cubicBezTo>
                  <a:close/>
                  <a:moveTo>
                    <a:pt x="80440" y="250788"/>
                  </a:moveTo>
                  <a:cubicBezTo>
                    <a:pt x="80440" y="249711"/>
                    <a:pt x="81861" y="249711"/>
                    <a:pt x="81861" y="250788"/>
                  </a:cubicBezTo>
                  <a:cubicBezTo>
                    <a:pt x="83636" y="268372"/>
                    <a:pt x="90028" y="286674"/>
                    <a:pt x="99971" y="301387"/>
                  </a:cubicBezTo>
                  <a:cubicBezTo>
                    <a:pt x="105297" y="308923"/>
                    <a:pt x="110624" y="317895"/>
                    <a:pt x="117370" y="323996"/>
                  </a:cubicBezTo>
                  <a:cubicBezTo>
                    <a:pt x="122342" y="328302"/>
                    <a:pt x="127313" y="331532"/>
                    <a:pt x="131929" y="336197"/>
                  </a:cubicBezTo>
                  <a:cubicBezTo>
                    <a:pt x="134060" y="339068"/>
                    <a:pt x="130509" y="343015"/>
                    <a:pt x="127668" y="340503"/>
                  </a:cubicBezTo>
                  <a:cubicBezTo>
                    <a:pt x="121276" y="334044"/>
                    <a:pt x="113819" y="329020"/>
                    <a:pt x="108138" y="321484"/>
                  </a:cubicBezTo>
                  <a:cubicBezTo>
                    <a:pt x="102811" y="315024"/>
                    <a:pt x="97485" y="307847"/>
                    <a:pt x="93579" y="300311"/>
                  </a:cubicBezTo>
                  <a:cubicBezTo>
                    <a:pt x="85056" y="284880"/>
                    <a:pt x="80795" y="268372"/>
                    <a:pt x="80440" y="250788"/>
                  </a:cubicBezTo>
                  <a:close/>
                  <a:moveTo>
                    <a:pt x="390885" y="240892"/>
                  </a:moveTo>
                  <a:cubicBezTo>
                    <a:pt x="393001" y="240186"/>
                    <a:pt x="394412" y="242656"/>
                    <a:pt x="393001" y="244067"/>
                  </a:cubicBezTo>
                  <a:cubicBezTo>
                    <a:pt x="391237" y="246183"/>
                    <a:pt x="388415" y="247947"/>
                    <a:pt x="386298" y="249711"/>
                  </a:cubicBezTo>
                  <a:cubicBezTo>
                    <a:pt x="383829" y="251475"/>
                    <a:pt x="381007" y="253239"/>
                    <a:pt x="378537" y="254650"/>
                  </a:cubicBezTo>
                  <a:cubicBezTo>
                    <a:pt x="377126" y="255708"/>
                    <a:pt x="375715" y="253944"/>
                    <a:pt x="376773" y="252886"/>
                  </a:cubicBezTo>
                  <a:cubicBezTo>
                    <a:pt x="379596" y="250769"/>
                    <a:pt x="382065" y="249006"/>
                    <a:pt x="384182" y="246889"/>
                  </a:cubicBezTo>
                  <a:cubicBezTo>
                    <a:pt x="386298" y="244772"/>
                    <a:pt x="388415" y="242656"/>
                    <a:pt x="390885" y="240892"/>
                  </a:cubicBezTo>
                  <a:close/>
                  <a:moveTo>
                    <a:pt x="203118" y="237721"/>
                  </a:moveTo>
                  <a:cubicBezTo>
                    <a:pt x="204926" y="244823"/>
                    <a:pt x="207095" y="251215"/>
                    <a:pt x="213963" y="254766"/>
                  </a:cubicBezTo>
                  <a:cubicBezTo>
                    <a:pt x="219747" y="257607"/>
                    <a:pt x="225893" y="258317"/>
                    <a:pt x="232039" y="258317"/>
                  </a:cubicBezTo>
                  <a:cubicBezTo>
                    <a:pt x="235654" y="258317"/>
                    <a:pt x="235654" y="263644"/>
                    <a:pt x="232039" y="263644"/>
                  </a:cubicBezTo>
                  <a:cubicBezTo>
                    <a:pt x="217217" y="262934"/>
                    <a:pt x="199503" y="255832"/>
                    <a:pt x="201311" y="238076"/>
                  </a:cubicBezTo>
                  <a:cubicBezTo>
                    <a:pt x="201311" y="237011"/>
                    <a:pt x="202757" y="237011"/>
                    <a:pt x="203118" y="237721"/>
                  </a:cubicBezTo>
                  <a:close/>
                  <a:moveTo>
                    <a:pt x="392739" y="232113"/>
                  </a:moveTo>
                  <a:cubicBezTo>
                    <a:pt x="394968" y="230661"/>
                    <a:pt x="397569" y="234653"/>
                    <a:pt x="394968" y="235741"/>
                  </a:cubicBezTo>
                  <a:cubicBezTo>
                    <a:pt x="390509" y="237193"/>
                    <a:pt x="387166" y="240095"/>
                    <a:pt x="383450" y="242273"/>
                  </a:cubicBezTo>
                  <a:cubicBezTo>
                    <a:pt x="381593" y="242998"/>
                    <a:pt x="380478" y="240821"/>
                    <a:pt x="381964" y="239733"/>
                  </a:cubicBezTo>
                  <a:cubicBezTo>
                    <a:pt x="385680" y="237193"/>
                    <a:pt x="389023" y="234290"/>
                    <a:pt x="392739" y="232113"/>
                  </a:cubicBezTo>
                  <a:close/>
                  <a:moveTo>
                    <a:pt x="206927" y="222205"/>
                  </a:moveTo>
                  <a:cubicBezTo>
                    <a:pt x="207285" y="221136"/>
                    <a:pt x="208717" y="221136"/>
                    <a:pt x="208717" y="222205"/>
                  </a:cubicBezTo>
                  <a:cubicBezTo>
                    <a:pt x="209075" y="228976"/>
                    <a:pt x="210149" y="236817"/>
                    <a:pt x="214086" y="242519"/>
                  </a:cubicBezTo>
                  <a:cubicBezTo>
                    <a:pt x="218740" y="249290"/>
                    <a:pt x="228405" y="250715"/>
                    <a:pt x="235922" y="247152"/>
                  </a:cubicBezTo>
                  <a:cubicBezTo>
                    <a:pt x="239143" y="245370"/>
                    <a:pt x="242007" y="250359"/>
                    <a:pt x="238428" y="251785"/>
                  </a:cubicBezTo>
                  <a:cubicBezTo>
                    <a:pt x="230910" y="255705"/>
                    <a:pt x="218382" y="255705"/>
                    <a:pt x="212654" y="248577"/>
                  </a:cubicBezTo>
                  <a:cubicBezTo>
                    <a:pt x="206927" y="241093"/>
                    <a:pt x="205853" y="231471"/>
                    <a:pt x="206927" y="222205"/>
                  </a:cubicBezTo>
                  <a:close/>
                  <a:moveTo>
                    <a:pt x="176078" y="114774"/>
                  </a:moveTo>
                  <a:cubicBezTo>
                    <a:pt x="181118" y="114774"/>
                    <a:pt x="185078" y="117300"/>
                    <a:pt x="187239" y="120908"/>
                  </a:cubicBezTo>
                  <a:cubicBezTo>
                    <a:pt x="189759" y="125237"/>
                    <a:pt x="189399" y="130288"/>
                    <a:pt x="186879" y="133896"/>
                  </a:cubicBezTo>
                  <a:lnTo>
                    <a:pt x="185438" y="135700"/>
                  </a:lnTo>
                  <a:lnTo>
                    <a:pt x="181478" y="139308"/>
                  </a:lnTo>
                  <a:cubicBezTo>
                    <a:pt x="176438" y="141473"/>
                    <a:pt x="173557" y="142555"/>
                    <a:pt x="172117" y="143638"/>
                  </a:cubicBezTo>
                  <a:cubicBezTo>
                    <a:pt x="169597" y="144720"/>
                    <a:pt x="169597" y="144720"/>
                    <a:pt x="168157" y="145803"/>
                  </a:cubicBezTo>
                  <a:cubicBezTo>
                    <a:pt x="166717" y="146524"/>
                    <a:pt x="164557" y="148328"/>
                    <a:pt x="159516" y="151575"/>
                  </a:cubicBezTo>
                  <a:cubicBezTo>
                    <a:pt x="155196" y="154462"/>
                    <a:pt x="150876" y="157348"/>
                    <a:pt x="146555" y="160956"/>
                  </a:cubicBezTo>
                  <a:cubicBezTo>
                    <a:pt x="138995" y="168172"/>
                    <a:pt x="132874" y="176470"/>
                    <a:pt x="128554" y="184768"/>
                  </a:cubicBezTo>
                  <a:cubicBezTo>
                    <a:pt x="111272" y="218683"/>
                    <a:pt x="110192" y="254041"/>
                    <a:pt x="125313" y="282544"/>
                  </a:cubicBezTo>
                  <a:cubicBezTo>
                    <a:pt x="144395" y="318984"/>
                    <a:pt x="186879" y="344240"/>
                    <a:pt x="228282" y="344240"/>
                  </a:cubicBezTo>
                  <a:cubicBezTo>
                    <a:pt x="247364" y="344240"/>
                    <a:pt x="265365" y="338828"/>
                    <a:pt x="280127" y="328365"/>
                  </a:cubicBezTo>
                  <a:lnTo>
                    <a:pt x="281927" y="326922"/>
                  </a:lnTo>
                  <a:cubicBezTo>
                    <a:pt x="295968" y="316820"/>
                    <a:pt x="311809" y="305635"/>
                    <a:pt x="318650" y="290842"/>
                  </a:cubicBezTo>
                  <a:cubicBezTo>
                    <a:pt x="324770" y="277854"/>
                    <a:pt x="328371" y="261618"/>
                    <a:pt x="328371" y="245021"/>
                  </a:cubicBezTo>
                  <a:cubicBezTo>
                    <a:pt x="328371" y="213632"/>
                    <a:pt x="318290" y="184047"/>
                    <a:pt x="300288" y="164203"/>
                  </a:cubicBezTo>
                  <a:cubicBezTo>
                    <a:pt x="293448" y="156626"/>
                    <a:pt x="285527" y="150132"/>
                    <a:pt x="276526" y="144720"/>
                  </a:cubicBezTo>
                  <a:lnTo>
                    <a:pt x="273646" y="141112"/>
                  </a:lnTo>
                  <a:lnTo>
                    <a:pt x="271486" y="138226"/>
                  </a:lnTo>
                  <a:cubicBezTo>
                    <a:pt x="271126" y="136422"/>
                    <a:pt x="271126" y="134257"/>
                    <a:pt x="271846" y="132092"/>
                  </a:cubicBezTo>
                  <a:cubicBezTo>
                    <a:pt x="273286" y="127763"/>
                    <a:pt x="276166" y="124876"/>
                    <a:pt x="280127" y="123433"/>
                  </a:cubicBezTo>
                  <a:lnTo>
                    <a:pt x="280487" y="123433"/>
                  </a:lnTo>
                  <a:cubicBezTo>
                    <a:pt x="281567" y="122712"/>
                    <a:pt x="283367" y="121990"/>
                    <a:pt x="284807" y="121990"/>
                  </a:cubicBezTo>
                  <a:cubicBezTo>
                    <a:pt x="285167" y="121990"/>
                    <a:pt x="285527" y="121990"/>
                    <a:pt x="285527" y="121990"/>
                  </a:cubicBezTo>
                  <a:cubicBezTo>
                    <a:pt x="288407" y="121990"/>
                    <a:pt x="290927" y="123072"/>
                    <a:pt x="293088" y="124876"/>
                  </a:cubicBezTo>
                  <a:cubicBezTo>
                    <a:pt x="295608" y="125959"/>
                    <a:pt x="296688" y="127041"/>
                    <a:pt x="298128" y="128124"/>
                  </a:cubicBezTo>
                  <a:cubicBezTo>
                    <a:pt x="298848" y="129206"/>
                    <a:pt x="299928" y="129928"/>
                    <a:pt x="301728" y="131371"/>
                  </a:cubicBezTo>
                  <a:lnTo>
                    <a:pt x="302448" y="131732"/>
                  </a:lnTo>
                  <a:cubicBezTo>
                    <a:pt x="303889" y="132814"/>
                    <a:pt x="305329" y="133896"/>
                    <a:pt x="307849" y="136061"/>
                  </a:cubicBezTo>
                  <a:cubicBezTo>
                    <a:pt x="329811" y="155544"/>
                    <a:pt x="345292" y="182243"/>
                    <a:pt x="351053" y="211107"/>
                  </a:cubicBezTo>
                  <a:cubicBezTo>
                    <a:pt x="357893" y="243578"/>
                    <a:pt x="354653" y="276050"/>
                    <a:pt x="343132" y="299862"/>
                  </a:cubicBezTo>
                  <a:cubicBezTo>
                    <a:pt x="330891" y="325118"/>
                    <a:pt x="301368" y="350013"/>
                    <a:pt x="271486" y="360837"/>
                  </a:cubicBezTo>
                  <a:cubicBezTo>
                    <a:pt x="257085" y="365888"/>
                    <a:pt x="241963" y="368413"/>
                    <a:pt x="226482" y="368413"/>
                  </a:cubicBezTo>
                  <a:cubicBezTo>
                    <a:pt x="180758" y="368413"/>
                    <a:pt x="137554" y="346044"/>
                    <a:pt x="113072" y="309964"/>
                  </a:cubicBezTo>
                  <a:cubicBezTo>
                    <a:pt x="93991" y="281822"/>
                    <a:pt x="86790" y="251516"/>
                    <a:pt x="91471" y="219044"/>
                  </a:cubicBezTo>
                  <a:cubicBezTo>
                    <a:pt x="96151" y="186933"/>
                    <a:pt x="111632" y="158070"/>
                    <a:pt x="133954" y="138947"/>
                  </a:cubicBezTo>
                  <a:cubicBezTo>
                    <a:pt x="144395" y="129928"/>
                    <a:pt x="155556" y="122712"/>
                    <a:pt x="167437" y="116939"/>
                  </a:cubicBezTo>
                  <a:lnTo>
                    <a:pt x="169957" y="115857"/>
                  </a:lnTo>
                  <a:lnTo>
                    <a:pt x="172117" y="115496"/>
                  </a:lnTo>
                  <a:cubicBezTo>
                    <a:pt x="173197" y="115135"/>
                    <a:pt x="174638" y="114774"/>
                    <a:pt x="176078" y="114774"/>
                  </a:cubicBezTo>
                  <a:close/>
                  <a:moveTo>
                    <a:pt x="231050" y="71623"/>
                  </a:moveTo>
                  <a:cubicBezTo>
                    <a:pt x="236542" y="72030"/>
                    <a:pt x="241989" y="76006"/>
                    <a:pt x="241810" y="83056"/>
                  </a:cubicBezTo>
                  <a:cubicBezTo>
                    <a:pt x="243596" y="133305"/>
                    <a:pt x="238595" y="183193"/>
                    <a:pt x="241096" y="233443"/>
                  </a:cubicBezTo>
                  <a:cubicBezTo>
                    <a:pt x="241810" y="249350"/>
                    <a:pt x="216450" y="247904"/>
                    <a:pt x="216450" y="231636"/>
                  </a:cubicBezTo>
                  <a:cubicBezTo>
                    <a:pt x="215378" y="181747"/>
                    <a:pt x="218950" y="131498"/>
                    <a:pt x="220022" y="81609"/>
                  </a:cubicBezTo>
                  <a:cubicBezTo>
                    <a:pt x="220022" y="74379"/>
                    <a:pt x="225558" y="71216"/>
                    <a:pt x="231050" y="71623"/>
                  </a:cubicBezTo>
                  <a:close/>
                  <a:moveTo>
                    <a:pt x="103162" y="53050"/>
                  </a:moveTo>
                  <a:cubicBezTo>
                    <a:pt x="103889" y="53050"/>
                    <a:pt x="103889" y="54470"/>
                    <a:pt x="103162" y="54470"/>
                  </a:cubicBezTo>
                  <a:cubicBezTo>
                    <a:pt x="88973" y="56601"/>
                    <a:pt x="73693" y="56601"/>
                    <a:pt x="59141" y="56601"/>
                  </a:cubicBezTo>
                  <a:cubicBezTo>
                    <a:pt x="55867" y="71870"/>
                    <a:pt x="57322" y="87849"/>
                    <a:pt x="55503" y="103119"/>
                  </a:cubicBezTo>
                  <a:cubicBezTo>
                    <a:pt x="55139" y="104894"/>
                    <a:pt x="52593" y="104894"/>
                    <a:pt x="52593" y="103119"/>
                  </a:cubicBezTo>
                  <a:cubicBezTo>
                    <a:pt x="53320" y="86784"/>
                    <a:pt x="51865" y="70094"/>
                    <a:pt x="55503" y="54115"/>
                  </a:cubicBezTo>
                  <a:cubicBezTo>
                    <a:pt x="55867" y="52695"/>
                    <a:pt x="58050" y="52695"/>
                    <a:pt x="58777" y="53405"/>
                  </a:cubicBezTo>
                  <a:cubicBezTo>
                    <a:pt x="73330" y="52695"/>
                    <a:pt x="88609" y="51274"/>
                    <a:pt x="103162" y="53050"/>
                  </a:cubicBezTo>
                  <a:close/>
                  <a:moveTo>
                    <a:pt x="432942" y="44190"/>
                  </a:moveTo>
                  <a:cubicBezTo>
                    <a:pt x="434178" y="44055"/>
                    <a:pt x="435552" y="44595"/>
                    <a:pt x="435918" y="45853"/>
                  </a:cubicBezTo>
                  <a:cubicBezTo>
                    <a:pt x="438849" y="63116"/>
                    <a:pt x="436651" y="79659"/>
                    <a:pt x="435918" y="96921"/>
                  </a:cubicBezTo>
                  <a:cubicBezTo>
                    <a:pt x="434819" y="115621"/>
                    <a:pt x="434086" y="134322"/>
                    <a:pt x="434086" y="153382"/>
                  </a:cubicBezTo>
                  <a:cubicBezTo>
                    <a:pt x="434086" y="154102"/>
                    <a:pt x="433354" y="154102"/>
                    <a:pt x="432987" y="153382"/>
                  </a:cubicBezTo>
                  <a:cubicBezTo>
                    <a:pt x="429690" y="117419"/>
                    <a:pt x="434086" y="82176"/>
                    <a:pt x="430789" y="46573"/>
                  </a:cubicBezTo>
                  <a:cubicBezTo>
                    <a:pt x="430606" y="45134"/>
                    <a:pt x="431705" y="44325"/>
                    <a:pt x="432942" y="44190"/>
                  </a:cubicBezTo>
                  <a:close/>
                  <a:moveTo>
                    <a:pt x="52349" y="43336"/>
                  </a:moveTo>
                  <a:cubicBezTo>
                    <a:pt x="70105" y="44050"/>
                    <a:pt x="88223" y="45122"/>
                    <a:pt x="105616" y="45479"/>
                  </a:cubicBezTo>
                  <a:cubicBezTo>
                    <a:pt x="107066" y="45479"/>
                    <a:pt x="107066" y="47622"/>
                    <a:pt x="105616" y="47622"/>
                  </a:cubicBezTo>
                  <a:cubicBezTo>
                    <a:pt x="88585" y="47622"/>
                    <a:pt x="71554" y="48337"/>
                    <a:pt x="54885" y="48694"/>
                  </a:cubicBezTo>
                  <a:cubicBezTo>
                    <a:pt x="46913" y="69054"/>
                    <a:pt x="48725" y="91557"/>
                    <a:pt x="44014" y="112631"/>
                  </a:cubicBezTo>
                  <a:cubicBezTo>
                    <a:pt x="43289" y="114417"/>
                    <a:pt x="40753" y="113703"/>
                    <a:pt x="40753" y="111917"/>
                  </a:cubicBezTo>
                  <a:cubicBezTo>
                    <a:pt x="41115" y="99772"/>
                    <a:pt x="41115" y="86556"/>
                    <a:pt x="43289" y="74412"/>
                  </a:cubicBezTo>
                  <a:cubicBezTo>
                    <a:pt x="45101" y="65125"/>
                    <a:pt x="45101" y="55123"/>
                    <a:pt x="49450" y="46551"/>
                  </a:cubicBezTo>
                  <a:cubicBezTo>
                    <a:pt x="49450" y="46193"/>
                    <a:pt x="49812" y="46193"/>
                    <a:pt x="49812" y="45836"/>
                  </a:cubicBezTo>
                  <a:cubicBezTo>
                    <a:pt x="50174" y="44407"/>
                    <a:pt x="51261" y="43336"/>
                    <a:pt x="52349" y="43336"/>
                  </a:cubicBezTo>
                  <a:close/>
                  <a:moveTo>
                    <a:pt x="424716" y="40364"/>
                  </a:moveTo>
                  <a:cubicBezTo>
                    <a:pt x="426105" y="39917"/>
                    <a:pt x="427679" y="40364"/>
                    <a:pt x="428050" y="42154"/>
                  </a:cubicBezTo>
                  <a:cubicBezTo>
                    <a:pt x="432495" y="60415"/>
                    <a:pt x="426568" y="81540"/>
                    <a:pt x="426939" y="100517"/>
                  </a:cubicBezTo>
                  <a:cubicBezTo>
                    <a:pt x="427680" y="123074"/>
                    <a:pt x="430643" y="145989"/>
                    <a:pt x="426939" y="168546"/>
                  </a:cubicBezTo>
                  <a:cubicBezTo>
                    <a:pt x="426939" y="169978"/>
                    <a:pt x="424346" y="169978"/>
                    <a:pt x="424716" y="168546"/>
                  </a:cubicBezTo>
                  <a:cubicBezTo>
                    <a:pt x="425457" y="145631"/>
                    <a:pt x="422864" y="123074"/>
                    <a:pt x="422124" y="100517"/>
                  </a:cubicBezTo>
                  <a:cubicBezTo>
                    <a:pt x="421753" y="81898"/>
                    <a:pt x="426198" y="61847"/>
                    <a:pt x="422494" y="43945"/>
                  </a:cubicBezTo>
                  <a:cubicBezTo>
                    <a:pt x="422123" y="42154"/>
                    <a:pt x="423327" y="40812"/>
                    <a:pt x="424716" y="40364"/>
                  </a:cubicBezTo>
                  <a:close/>
                  <a:moveTo>
                    <a:pt x="293785" y="37387"/>
                  </a:moveTo>
                  <a:cubicBezTo>
                    <a:pt x="248852" y="38108"/>
                    <a:pt x="204279" y="39549"/>
                    <a:pt x="159347" y="39549"/>
                  </a:cubicBezTo>
                  <a:cubicBezTo>
                    <a:pt x="137060" y="39909"/>
                    <a:pt x="115133" y="40990"/>
                    <a:pt x="93206" y="40629"/>
                  </a:cubicBezTo>
                  <a:cubicBezTo>
                    <a:pt x="82422" y="40269"/>
                    <a:pt x="71998" y="39909"/>
                    <a:pt x="61573" y="38828"/>
                  </a:cubicBezTo>
                  <a:cubicBezTo>
                    <a:pt x="50430" y="38108"/>
                    <a:pt x="46116" y="41710"/>
                    <a:pt x="41803" y="52517"/>
                  </a:cubicBezTo>
                  <a:cubicBezTo>
                    <a:pt x="26346" y="92500"/>
                    <a:pt x="34614" y="140048"/>
                    <a:pt x="36411" y="181833"/>
                  </a:cubicBezTo>
                  <a:cubicBezTo>
                    <a:pt x="37849" y="221097"/>
                    <a:pt x="37489" y="259639"/>
                    <a:pt x="36051" y="298903"/>
                  </a:cubicBezTo>
                  <a:cubicBezTo>
                    <a:pt x="35333" y="317634"/>
                    <a:pt x="37489" y="335284"/>
                    <a:pt x="39646" y="353655"/>
                  </a:cubicBezTo>
                  <a:cubicBezTo>
                    <a:pt x="40724" y="361940"/>
                    <a:pt x="38208" y="385354"/>
                    <a:pt x="47195" y="390037"/>
                  </a:cubicBezTo>
                  <a:cubicBezTo>
                    <a:pt x="61573" y="397241"/>
                    <a:pt x="82782" y="397961"/>
                    <a:pt x="98957" y="398322"/>
                  </a:cubicBezTo>
                  <a:cubicBezTo>
                    <a:pt x="116930" y="398322"/>
                    <a:pt x="134544" y="397241"/>
                    <a:pt x="152517" y="398322"/>
                  </a:cubicBezTo>
                  <a:cubicBezTo>
                    <a:pt x="193136" y="400483"/>
                    <a:pt x="233755" y="400483"/>
                    <a:pt x="274734" y="399402"/>
                  </a:cubicBezTo>
                  <a:cubicBezTo>
                    <a:pt x="295942" y="398682"/>
                    <a:pt x="316791" y="397601"/>
                    <a:pt x="337999" y="397601"/>
                  </a:cubicBezTo>
                  <a:cubicBezTo>
                    <a:pt x="346985" y="397601"/>
                    <a:pt x="356331" y="397601"/>
                    <a:pt x="365318" y="398322"/>
                  </a:cubicBezTo>
                  <a:cubicBezTo>
                    <a:pt x="372507" y="399042"/>
                    <a:pt x="380415" y="400843"/>
                    <a:pt x="387604" y="400123"/>
                  </a:cubicBezTo>
                  <a:cubicBezTo>
                    <a:pt x="400545" y="398682"/>
                    <a:pt x="403780" y="392918"/>
                    <a:pt x="403061" y="381031"/>
                  </a:cubicBezTo>
                  <a:cubicBezTo>
                    <a:pt x="402702" y="372746"/>
                    <a:pt x="402702" y="364822"/>
                    <a:pt x="402702" y="356897"/>
                  </a:cubicBezTo>
                  <a:cubicBezTo>
                    <a:pt x="402342" y="337806"/>
                    <a:pt x="401983" y="318714"/>
                    <a:pt x="401983" y="299623"/>
                  </a:cubicBezTo>
                  <a:cubicBezTo>
                    <a:pt x="401983" y="259639"/>
                    <a:pt x="402342" y="220016"/>
                    <a:pt x="403061" y="180032"/>
                  </a:cubicBezTo>
                  <a:cubicBezTo>
                    <a:pt x="403421" y="148694"/>
                    <a:pt x="401983" y="117355"/>
                    <a:pt x="403780" y="86016"/>
                  </a:cubicBezTo>
                  <a:cubicBezTo>
                    <a:pt x="403421" y="80973"/>
                    <a:pt x="403421" y="75930"/>
                    <a:pt x="402702" y="70167"/>
                  </a:cubicBezTo>
                  <a:cubicBezTo>
                    <a:pt x="402342" y="66205"/>
                    <a:pt x="401623" y="62603"/>
                    <a:pt x="401623" y="58640"/>
                  </a:cubicBezTo>
                  <a:cubicBezTo>
                    <a:pt x="400904" y="51076"/>
                    <a:pt x="398029" y="47834"/>
                    <a:pt x="390480" y="45672"/>
                  </a:cubicBezTo>
                  <a:cubicBezTo>
                    <a:pt x="380415" y="43511"/>
                    <a:pt x="370350" y="42070"/>
                    <a:pt x="360645" y="40629"/>
                  </a:cubicBezTo>
                  <a:cubicBezTo>
                    <a:pt x="338358" y="38108"/>
                    <a:pt x="316072" y="37387"/>
                    <a:pt x="293785" y="37387"/>
                  </a:cubicBezTo>
                  <a:close/>
                  <a:moveTo>
                    <a:pt x="300929" y="19557"/>
                  </a:moveTo>
                  <a:cubicBezTo>
                    <a:pt x="320924" y="19557"/>
                    <a:pt x="340875" y="20277"/>
                    <a:pt x="360645" y="22619"/>
                  </a:cubicBezTo>
                  <a:cubicBezTo>
                    <a:pt x="385088" y="25861"/>
                    <a:pt x="417080" y="26221"/>
                    <a:pt x="418159" y="57199"/>
                  </a:cubicBezTo>
                  <a:cubicBezTo>
                    <a:pt x="418159" y="58640"/>
                    <a:pt x="418159" y="60081"/>
                    <a:pt x="417440" y="60802"/>
                  </a:cubicBezTo>
                  <a:cubicBezTo>
                    <a:pt x="418518" y="65484"/>
                    <a:pt x="419237" y="70167"/>
                    <a:pt x="418518" y="74490"/>
                  </a:cubicBezTo>
                  <a:cubicBezTo>
                    <a:pt x="417440" y="79533"/>
                    <a:pt x="417440" y="84576"/>
                    <a:pt x="417440" y="89619"/>
                  </a:cubicBezTo>
                  <a:cubicBezTo>
                    <a:pt x="418159" y="95742"/>
                    <a:pt x="418518" y="101866"/>
                    <a:pt x="418518" y="107989"/>
                  </a:cubicBezTo>
                  <a:cubicBezTo>
                    <a:pt x="419237" y="123839"/>
                    <a:pt x="419596" y="140048"/>
                    <a:pt x="419596" y="155898"/>
                  </a:cubicBezTo>
                  <a:cubicBezTo>
                    <a:pt x="419596" y="187957"/>
                    <a:pt x="418518" y="220016"/>
                    <a:pt x="418518" y="252075"/>
                  </a:cubicBezTo>
                  <a:cubicBezTo>
                    <a:pt x="418518" y="283774"/>
                    <a:pt x="418518" y="315833"/>
                    <a:pt x="419237" y="347531"/>
                  </a:cubicBezTo>
                  <a:cubicBezTo>
                    <a:pt x="419596" y="360499"/>
                    <a:pt x="421394" y="375268"/>
                    <a:pt x="419596" y="388236"/>
                  </a:cubicBezTo>
                  <a:cubicBezTo>
                    <a:pt x="418518" y="396881"/>
                    <a:pt x="416002" y="406246"/>
                    <a:pt x="407375" y="410569"/>
                  </a:cubicBezTo>
                  <a:cubicBezTo>
                    <a:pt x="398388" y="414891"/>
                    <a:pt x="388323" y="416332"/>
                    <a:pt x="378618" y="416332"/>
                  </a:cubicBezTo>
                  <a:cubicBezTo>
                    <a:pt x="363161" y="415972"/>
                    <a:pt x="348064" y="416332"/>
                    <a:pt x="332966" y="417053"/>
                  </a:cubicBezTo>
                  <a:cubicBezTo>
                    <a:pt x="300255" y="418494"/>
                    <a:pt x="267904" y="419214"/>
                    <a:pt x="235193" y="419214"/>
                  </a:cubicBezTo>
                  <a:cubicBezTo>
                    <a:pt x="203201" y="419214"/>
                    <a:pt x="170849" y="416692"/>
                    <a:pt x="138498" y="416332"/>
                  </a:cubicBezTo>
                  <a:cubicBezTo>
                    <a:pt x="111538" y="416332"/>
                    <a:pt x="86376" y="417053"/>
                    <a:pt x="59776" y="411649"/>
                  </a:cubicBezTo>
                  <a:cubicBezTo>
                    <a:pt x="47195" y="408768"/>
                    <a:pt x="34973" y="405886"/>
                    <a:pt x="28862" y="393279"/>
                  </a:cubicBezTo>
                  <a:cubicBezTo>
                    <a:pt x="23470" y="382832"/>
                    <a:pt x="23830" y="370225"/>
                    <a:pt x="22751" y="358698"/>
                  </a:cubicBezTo>
                  <a:cubicBezTo>
                    <a:pt x="20954" y="341408"/>
                    <a:pt x="18078" y="325198"/>
                    <a:pt x="18438" y="307908"/>
                  </a:cubicBezTo>
                  <a:cubicBezTo>
                    <a:pt x="18797" y="289177"/>
                    <a:pt x="20235" y="271166"/>
                    <a:pt x="20595" y="252795"/>
                  </a:cubicBezTo>
                  <a:cubicBezTo>
                    <a:pt x="20954" y="212812"/>
                    <a:pt x="18438" y="173188"/>
                    <a:pt x="17000" y="133925"/>
                  </a:cubicBezTo>
                  <a:cubicBezTo>
                    <a:pt x="15922" y="100065"/>
                    <a:pt x="13765" y="61162"/>
                    <a:pt x="33895" y="31984"/>
                  </a:cubicBezTo>
                  <a:cubicBezTo>
                    <a:pt x="41443" y="20818"/>
                    <a:pt x="53306" y="21898"/>
                    <a:pt x="65168" y="22619"/>
                  </a:cubicBezTo>
                  <a:cubicBezTo>
                    <a:pt x="83860" y="24060"/>
                    <a:pt x="102911" y="24060"/>
                    <a:pt x="121603" y="23339"/>
                  </a:cubicBezTo>
                  <a:cubicBezTo>
                    <a:pt x="161504" y="22258"/>
                    <a:pt x="201404" y="21898"/>
                    <a:pt x="240944" y="20818"/>
                  </a:cubicBezTo>
                  <a:cubicBezTo>
                    <a:pt x="260895" y="20277"/>
                    <a:pt x="280934" y="19557"/>
                    <a:pt x="300929" y="19557"/>
                  </a:cubicBezTo>
                  <a:close/>
                  <a:moveTo>
                    <a:pt x="254811" y="9056"/>
                  </a:moveTo>
                  <a:cubicBezTo>
                    <a:pt x="268155" y="9235"/>
                    <a:pt x="281543" y="10038"/>
                    <a:pt x="294663" y="10038"/>
                  </a:cubicBezTo>
                  <a:cubicBezTo>
                    <a:pt x="323417" y="10038"/>
                    <a:pt x="352891" y="9681"/>
                    <a:pt x="381286" y="14682"/>
                  </a:cubicBezTo>
                  <a:cubicBezTo>
                    <a:pt x="384881" y="15396"/>
                    <a:pt x="383084" y="20754"/>
                    <a:pt x="379489" y="20397"/>
                  </a:cubicBezTo>
                  <a:cubicBezTo>
                    <a:pt x="349656" y="15396"/>
                    <a:pt x="320183" y="15753"/>
                    <a:pt x="290350" y="15039"/>
                  </a:cubicBezTo>
                  <a:cubicBezTo>
                    <a:pt x="265189" y="14325"/>
                    <a:pt x="240748" y="13967"/>
                    <a:pt x="215587" y="14325"/>
                  </a:cubicBezTo>
                  <a:cubicBezTo>
                    <a:pt x="214150" y="14325"/>
                    <a:pt x="213790" y="12181"/>
                    <a:pt x="215228" y="11824"/>
                  </a:cubicBezTo>
                  <a:cubicBezTo>
                    <a:pt x="228168" y="9324"/>
                    <a:pt x="241467" y="8878"/>
                    <a:pt x="254811" y="9056"/>
                  </a:cubicBezTo>
                  <a:close/>
                  <a:moveTo>
                    <a:pt x="343598" y="1"/>
                  </a:moveTo>
                  <a:cubicBezTo>
                    <a:pt x="351405" y="46"/>
                    <a:pt x="359076" y="962"/>
                    <a:pt x="366116" y="4626"/>
                  </a:cubicBezTo>
                  <a:cubicBezTo>
                    <a:pt x="369004" y="6091"/>
                    <a:pt x="366838" y="11220"/>
                    <a:pt x="363950" y="9754"/>
                  </a:cubicBezTo>
                  <a:cubicBezTo>
                    <a:pt x="348066" y="2794"/>
                    <a:pt x="328210" y="6091"/>
                    <a:pt x="311243" y="4992"/>
                  </a:cubicBezTo>
                  <a:cubicBezTo>
                    <a:pt x="289583" y="3893"/>
                    <a:pt x="267922" y="4626"/>
                    <a:pt x="246623" y="3160"/>
                  </a:cubicBezTo>
                  <a:cubicBezTo>
                    <a:pt x="245540" y="3160"/>
                    <a:pt x="245540" y="1695"/>
                    <a:pt x="246623" y="1695"/>
                  </a:cubicBezTo>
                  <a:cubicBezTo>
                    <a:pt x="271172" y="230"/>
                    <a:pt x="295720" y="-137"/>
                    <a:pt x="320268" y="596"/>
                  </a:cubicBezTo>
                  <a:cubicBezTo>
                    <a:pt x="327850" y="779"/>
                    <a:pt x="335792" y="-45"/>
                    <a:pt x="343598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D58186B-5162-7049-9F78-4F4ED247BA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79038" y="3002124"/>
              <a:ext cx="1100153" cy="427480"/>
            </a:xfrm>
            <a:custGeom>
              <a:avLst/>
              <a:gdLst>
                <a:gd name="connsiteX0" fmla="*/ 711518 w 1212715"/>
                <a:gd name="connsiteY0" fmla="*/ 467241 h 471218"/>
                <a:gd name="connsiteX1" fmla="*/ 711518 w 1212715"/>
                <a:gd name="connsiteY1" fmla="*/ 470539 h 471218"/>
                <a:gd name="connsiteX2" fmla="*/ 692102 w 1212715"/>
                <a:gd name="connsiteY2" fmla="*/ 470905 h 471218"/>
                <a:gd name="connsiteX3" fmla="*/ 677082 w 1212715"/>
                <a:gd name="connsiteY3" fmla="*/ 470539 h 471218"/>
                <a:gd name="connsiteX4" fmla="*/ 676716 w 1212715"/>
                <a:gd name="connsiteY4" fmla="*/ 469073 h 471218"/>
                <a:gd name="connsiteX5" fmla="*/ 692102 w 1212715"/>
                <a:gd name="connsiteY5" fmla="*/ 467974 h 471218"/>
                <a:gd name="connsiteX6" fmla="*/ 711518 w 1212715"/>
                <a:gd name="connsiteY6" fmla="*/ 467241 h 471218"/>
                <a:gd name="connsiteX7" fmla="*/ 407185 w 1212715"/>
                <a:gd name="connsiteY7" fmla="*/ 461638 h 471218"/>
                <a:gd name="connsiteX8" fmla="*/ 444870 w 1212715"/>
                <a:gd name="connsiteY8" fmla="*/ 463506 h 471218"/>
                <a:gd name="connsiteX9" fmla="*/ 444870 w 1212715"/>
                <a:gd name="connsiteY9" fmla="*/ 466868 h 471218"/>
                <a:gd name="connsiteX10" fmla="*/ 407185 w 1212715"/>
                <a:gd name="connsiteY10" fmla="*/ 463132 h 471218"/>
                <a:gd name="connsiteX11" fmla="*/ 407185 w 1212715"/>
                <a:gd name="connsiteY11" fmla="*/ 461638 h 471218"/>
                <a:gd name="connsiteX12" fmla="*/ 711221 w 1212715"/>
                <a:gd name="connsiteY12" fmla="*/ 459304 h 471218"/>
                <a:gd name="connsiteX13" fmla="*/ 711936 w 1212715"/>
                <a:gd name="connsiteY13" fmla="*/ 462126 h 471218"/>
                <a:gd name="connsiteX14" fmla="*/ 664714 w 1212715"/>
                <a:gd name="connsiteY14" fmla="*/ 462832 h 471218"/>
                <a:gd name="connsiteX15" fmla="*/ 664356 w 1212715"/>
                <a:gd name="connsiteY15" fmla="*/ 461421 h 471218"/>
                <a:gd name="connsiteX16" fmla="*/ 711221 w 1212715"/>
                <a:gd name="connsiteY16" fmla="*/ 459304 h 471218"/>
                <a:gd name="connsiteX17" fmla="*/ 398526 w 1212715"/>
                <a:gd name="connsiteY17" fmla="*/ 456706 h 471218"/>
                <a:gd name="connsiteX18" fmla="*/ 448063 w 1212715"/>
                <a:gd name="connsiteY18" fmla="*/ 458149 h 471218"/>
                <a:gd name="connsiteX19" fmla="*/ 448063 w 1212715"/>
                <a:gd name="connsiteY19" fmla="*/ 461397 h 471218"/>
                <a:gd name="connsiteX20" fmla="*/ 398883 w 1212715"/>
                <a:gd name="connsiteY20" fmla="*/ 457428 h 471218"/>
                <a:gd name="connsiteX21" fmla="*/ 398526 w 1212715"/>
                <a:gd name="connsiteY21" fmla="*/ 456706 h 471218"/>
                <a:gd name="connsiteX22" fmla="*/ 685747 w 1212715"/>
                <a:gd name="connsiteY22" fmla="*/ 454513 h 471218"/>
                <a:gd name="connsiteX23" fmla="*/ 713154 w 1212715"/>
                <a:gd name="connsiteY23" fmla="*/ 454844 h 471218"/>
                <a:gd name="connsiteX24" fmla="*/ 712794 w 1212715"/>
                <a:gd name="connsiteY24" fmla="*/ 458245 h 471218"/>
                <a:gd name="connsiteX25" fmla="*/ 658879 w 1212715"/>
                <a:gd name="connsiteY25" fmla="*/ 458623 h 471218"/>
                <a:gd name="connsiteX26" fmla="*/ 658879 w 1212715"/>
                <a:gd name="connsiteY26" fmla="*/ 457868 h 471218"/>
                <a:gd name="connsiteX27" fmla="*/ 685747 w 1212715"/>
                <a:gd name="connsiteY27" fmla="*/ 454513 h 471218"/>
                <a:gd name="connsiteX28" fmla="*/ 34120 w 1212715"/>
                <a:gd name="connsiteY28" fmla="*/ 440620 h 471218"/>
                <a:gd name="connsiteX29" fmla="*/ 52761 w 1212715"/>
                <a:gd name="connsiteY29" fmla="*/ 453442 h 471218"/>
                <a:gd name="connsiteX30" fmla="*/ 75344 w 1212715"/>
                <a:gd name="connsiteY30" fmla="*/ 460403 h 471218"/>
                <a:gd name="connsiteX31" fmla="*/ 75344 w 1212715"/>
                <a:gd name="connsiteY31" fmla="*/ 463333 h 471218"/>
                <a:gd name="connsiteX32" fmla="*/ 33762 w 1212715"/>
                <a:gd name="connsiteY32" fmla="*/ 441719 h 471218"/>
                <a:gd name="connsiteX33" fmla="*/ 34120 w 1212715"/>
                <a:gd name="connsiteY33" fmla="*/ 440620 h 471218"/>
                <a:gd name="connsiteX34" fmla="*/ 845639 w 1212715"/>
                <a:gd name="connsiteY34" fmla="*/ 437449 h 471218"/>
                <a:gd name="connsiteX35" fmla="*/ 846715 w 1212715"/>
                <a:gd name="connsiteY35" fmla="*/ 437818 h 471218"/>
                <a:gd name="connsiteX36" fmla="*/ 836671 w 1212715"/>
                <a:gd name="connsiteY36" fmla="*/ 450757 h 471218"/>
                <a:gd name="connsiteX37" fmla="*/ 823758 w 1212715"/>
                <a:gd name="connsiteY37" fmla="*/ 462957 h 471218"/>
                <a:gd name="connsiteX38" fmla="*/ 821605 w 1212715"/>
                <a:gd name="connsiteY38" fmla="*/ 460739 h 471218"/>
                <a:gd name="connsiteX39" fmla="*/ 773179 w 1212715"/>
                <a:gd name="connsiteY39" fmla="*/ 458521 h 471218"/>
                <a:gd name="connsiteX40" fmla="*/ 773179 w 1212715"/>
                <a:gd name="connsiteY40" fmla="*/ 457412 h 471218"/>
                <a:gd name="connsiteX41" fmla="*/ 824475 w 1212715"/>
                <a:gd name="connsiteY41" fmla="*/ 457042 h 471218"/>
                <a:gd name="connsiteX42" fmla="*/ 825551 w 1212715"/>
                <a:gd name="connsiteY42" fmla="*/ 457412 h 471218"/>
                <a:gd name="connsiteX43" fmla="*/ 834878 w 1212715"/>
                <a:gd name="connsiteY43" fmla="*/ 448909 h 471218"/>
                <a:gd name="connsiteX44" fmla="*/ 845639 w 1212715"/>
                <a:gd name="connsiteY44" fmla="*/ 437449 h 471218"/>
                <a:gd name="connsiteX45" fmla="*/ 1061623 w 1212715"/>
                <a:gd name="connsiteY45" fmla="*/ 437217 h 471218"/>
                <a:gd name="connsiteX46" fmla="*/ 1064188 w 1212715"/>
                <a:gd name="connsiteY46" fmla="*/ 437907 h 471218"/>
                <a:gd name="connsiteX47" fmla="*/ 1063089 w 1212715"/>
                <a:gd name="connsiteY47" fmla="*/ 441358 h 471218"/>
                <a:gd name="connsiteX48" fmla="*/ 1060525 w 1212715"/>
                <a:gd name="connsiteY48" fmla="*/ 441013 h 471218"/>
                <a:gd name="connsiteX49" fmla="*/ 1061623 w 1212715"/>
                <a:gd name="connsiteY49" fmla="*/ 437217 h 471218"/>
                <a:gd name="connsiteX50" fmla="*/ 1173516 w 1212715"/>
                <a:gd name="connsiteY50" fmla="*/ 435491 h 471218"/>
                <a:gd name="connsiteX51" fmla="*/ 1173516 w 1212715"/>
                <a:gd name="connsiteY51" fmla="*/ 438313 h 471218"/>
                <a:gd name="connsiteX52" fmla="*/ 1087868 w 1212715"/>
                <a:gd name="connsiteY52" fmla="*/ 439724 h 471218"/>
                <a:gd name="connsiteX53" fmla="*/ 1087868 w 1212715"/>
                <a:gd name="connsiteY53" fmla="*/ 439019 h 471218"/>
                <a:gd name="connsiteX54" fmla="*/ 1173516 w 1212715"/>
                <a:gd name="connsiteY54" fmla="*/ 435491 h 471218"/>
                <a:gd name="connsiteX55" fmla="*/ 1050897 w 1212715"/>
                <a:gd name="connsiteY55" fmla="*/ 428244 h 471218"/>
                <a:gd name="connsiteX56" fmla="*/ 1051889 w 1212715"/>
                <a:gd name="connsiteY56" fmla="*/ 428589 h 471218"/>
                <a:gd name="connsiteX57" fmla="*/ 1046928 w 1212715"/>
                <a:gd name="connsiteY57" fmla="*/ 441358 h 471218"/>
                <a:gd name="connsiteX58" fmla="*/ 1044944 w 1212715"/>
                <a:gd name="connsiteY58" fmla="*/ 440323 h 471218"/>
                <a:gd name="connsiteX59" fmla="*/ 1050897 w 1212715"/>
                <a:gd name="connsiteY59" fmla="*/ 428244 h 471218"/>
                <a:gd name="connsiteX60" fmla="*/ 1169957 w 1212715"/>
                <a:gd name="connsiteY60" fmla="*/ 427927 h 471218"/>
                <a:gd name="connsiteX61" fmla="*/ 1169957 w 1212715"/>
                <a:gd name="connsiteY61" fmla="*/ 431663 h 471218"/>
                <a:gd name="connsiteX62" fmla="*/ 1112051 w 1212715"/>
                <a:gd name="connsiteY62" fmla="*/ 432783 h 471218"/>
                <a:gd name="connsiteX63" fmla="*/ 1112051 w 1212715"/>
                <a:gd name="connsiteY63" fmla="*/ 431289 h 471218"/>
                <a:gd name="connsiteX64" fmla="*/ 1169957 w 1212715"/>
                <a:gd name="connsiteY64" fmla="*/ 427927 h 471218"/>
                <a:gd name="connsiteX65" fmla="*/ 299989 w 1212715"/>
                <a:gd name="connsiteY65" fmla="*/ 427620 h 471218"/>
                <a:gd name="connsiteX66" fmla="*/ 302554 w 1212715"/>
                <a:gd name="connsiteY66" fmla="*/ 427620 h 471218"/>
                <a:gd name="connsiteX67" fmla="*/ 301455 w 1212715"/>
                <a:gd name="connsiteY67" fmla="*/ 431919 h 471218"/>
                <a:gd name="connsiteX68" fmla="*/ 298890 w 1212715"/>
                <a:gd name="connsiteY68" fmla="*/ 431258 h 471218"/>
                <a:gd name="connsiteX69" fmla="*/ 299989 w 1212715"/>
                <a:gd name="connsiteY69" fmla="*/ 427620 h 471218"/>
                <a:gd name="connsiteX70" fmla="*/ 295776 w 1212715"/>
                <a:gd name="connsiteY70" fmla="*/ 423821 h 471218"/>
                <a:gd name="connsiteX71" fmla="*/ 297761 w 1212715"/>
                <a:gd name="connsiteY71" fmla="*/ 423821 h 471218"/>
                <a:gd name="connsiteX72" fmla="*/ 295776 w 1212715"/>
                <a:gd name="connsiteY72" fmla="*/ 429656 h 471218"/>
                <a:gd name="connsiteX73" fmla="*/ 292998 w 1212715"/>
                <a:gd name="connsiteY73" fmla="*/ 434118 h 471218"/>
                <a:gd name="connsiteX74" fmla="*/ 290617 w 1212715"/>
                <a:gd name="connsiteY74" fmla="*/ 433088 h 471218"/>
                <a:gd name="connsiteX75" fmla="*/ 292998 w 1212715"/>
                <a:gd name="connsiteY75" fmla="*/ 428626 h 471218"/>
                <a:gd name="connsiteX76" fmla="*/ 295776 w 1212715"/>
                <a:gd name="connsiteY76" fmla="*/ 423821 h 471218"/>
                <a:gd name="connsiteX77" fmla="*/ 1172420 w 1212715"/>
                <a:gd name="connsiteY77" fmla="*/ 420410 h 471218"/>
                <a:gd name="connsiteX78" fmla="*/ 1173145 w 1212715"/>
                <a:gd name="connsiteY78" fmla="*/ 424379 h 471218"/>
                <a:gd name="connsiteX79" fmla="*/ 1131458 w 1212715"/>
                <a:gd name="connsiteY79" fmla="*/ 426363 h 471218"/>
                <a:gd name="connsiteX80" fmla="*/ 1130733 w 1212715"/>
                <a:gd name="connsiteY80" fmla="*/ 424379 h 471218"/>
                <a:gd name="connsiteX81" fmla="*/ 1172420 w 1212715"/>
                <a:gd name="connsiteY81" fmla="*/ 420410 h 471218"/>
                <a:gd name="connsiteX82" fmla="*/ 542854 w 1212715"/>
                <a:gd name="connsiteY82" fmla="*/ 420329 h 471218"/>
                <a:gd name="connsiteX83" fmla="*/ 545070 w 1212715"/>
                <a:gd name="connsiteY83" fmla="*/ 421398 h 471218"/>
                <a:gd name="connsiteX84" fmla="*/ 533256 w 1212715"/>
                <a:gd name="connsiteY84" fmla="*/ 435297 h 471218"/>
                <a:gd name="connsiteX85" fmla="*/ 531040 w 1212715"/>
                <a:gd name="connsiteY85" fmla="*/ 433515 h 471218"/>
                <a:gd name="connsiteX86" fmla="*/ 542854 w 1212715"/>
                <a:gd name="connsiteY86" fmla="*/ 420329 h 471218"/>
                <a:gd name="connsiteX87" fmla="*/ 292267 w 1212715"/>
                <a:gd name="connsiteY87" fmla="*/ 414854 h 471218"/>
                <a:gd name="connsiteX88" fmla="*/ 290011 w 1212715"/>
                <a:gd name="connsiteY88" fmla="*/ 421849 h 471218"/>
                <a:gd name="connsiteX89" fmla="*/ 282492 w 1212715"/>
                <a:gd name="connsiteY89" fmla="*/ 433742 h 471218"/>
                <a:gd name="connsiteX90" fmla="*/ 279860 w 1212715"/>
                <a:gd name="connsiteY90" fmla="*/ 432343 h 471218"/>
                <a:gd name="connsiteX91" fmla="*/ 291515 w 1212715"/>
                <a:gd name="connsiteY91" fmla="*/ 415204 h 471218"/>
                <a:gd name="connsiteX92" fmla="*/ 292267 w 1212715"/>
                <a:gd name="connsiteY92" fmla="*/ 414854 h 471218"/>
                <a:gd name="connsiteX93" fmla="*/ 1168376 w 1212715"/>
                <a:gd name="connsiteY93" fmla="*/ 413266 h 471218"/>
                <a:gd name="connsiteX94" fmla="*/ 1168376 w 1212715"/>
                <a:gd name="connsiteY94" fmla="*/ 416441 h 471218"/>
                <a:gd name="connsiteX95" fmla="*/ 1142574 w 1212715"/>
                <a:gd name="connsiteY95" fmla="*/ 417711 h 471218"/>
                <a:gd name="connsiteX96" fmla="*/ 1142574 w 1212715"/>
                <a:gd name="connsiteY96" fmla="*/ 415489 h 471218"/>
                <a:gd name="connsiteX97" fmla="*/ 1168376 w 1212715"/>
                <a:gd name="connsiteY97" fmla="*/ 413266 h 471218"/>
                <a:gd name="connsiteX98" fmla="*/ 996163 w 1212715"/>
                <a:gd name="connsiteY98" fmla="*/ 407640 h 471218"/>
                <a:gd name="connsiteX99" fmla="*/ 997257 w 1212715"/>
                <a:gd name="connsiteY99" fmla="*/ 407640 h 471218"/>
                <a:gd name="connsiteX100" fmla="*/ 999444 w 1212715"/>
                <a:gd name="connsiteY100" fmla="*/ 438054 h 471218"/>
                <a:gd name="connsiteX101" fmla="*/ 999809 w 1212715"/>
                <a:gd name="connsiteY101" fmla="*/ 464846 h 471218"/>
                <a:gd name="connsiteX102" fmla="*/ 1019859 w 1212715"/>
                <a:gd name="connsiteY102" fmla="*/ 464484 h 471218"/>
                <a:gd name="connsiteX103" fmla="*/ 1042460 w 1212715"/>
                <a:gd name="connsiteY103" fmla="*/ 462674 h 471218"/>
                <a:gd name="connsiteX104" fmla="*/ 1042460 w 1212715"/>
                <a:gd name="connsiteY104" fmla="*/ 464846 h 471218"/>
                <a:gd name="connsiteX105" fmla="*/ 999444 w 1212715"/>
                <a:gd name="connsiteY105" fmla="*/ 467743 h 471218"/>
                <a:gd name="connsiteX106" fmla="*/ 996892 w 1212715"/>
                <a:gd name="connsiteY106" fmla="*/ 467019 h 471218"/>
                <a:gd name="connsiteX107" fmla="*/ 996163 w 1212715"/>
                <a:gd name="connsiteY107" fmla="*/ 438054 h 471218"/>
                <a:gd name="connsiteX108" fmla="*/ 996163 w 1212715"/>
                <a:gd name="connsiteY108" fmla="*/ 407640 h 471218"/>
                <a:gd name="connsiteX109" fmla="*/ 544544 w 1212715"/>
                <a:gd name="connsiteY109" fmla="*/ 404819 h 471218"/>
                <a:gd name="connsiteX110" fmla="*/ 545969 w 1212715"/>
                <a:gd name="connsiteY110" fmla="*/ 406616 h 471218"/>
                <a:gd name="connsiteX111" fmla="*/ 517459 w 1212715"/>
                <a:gd name="connsiteY111" fmla="*/ 438247 h 471218"/>
                <a:gd name="connsiteX112" fmla="*/ 517103 w 1212715"/>
                <a:gd name="connsiteY112" fmla="*/ 438966 h 471218"/>
                <a:gd name="connsiteX113" fmla="*/ 516034 w 1212715"/>
                <a:gd name="connsiteY113" fmla="*/ 440044 h 471218"/>
                <a:gd name="connsiteX114" fmla="*/ 513183 w 1212715"/>
                <a:gd name="connsiteY114" fmla="*/ 437887 h 471218"/>
                <a:gd name="connsiteX115" fmla="*/ 544544 w 1212715"/>
                <a:gd name="connsiteY115" fmla="*/ 404819 h 471218"/>
                <a:gd name="connsiteX116" fmla="*/ 288762 w 1212715"/>
                <a:gd name="connsiteY116" fmla="*/ 400919 h 471218"/>
                <a:gd name="connsiteX117" fmla="*/ 289856 w 1212715"/>
                <a:gd name="connsiteY117" fmla="*/ 401271 h 471218"/>
                <a:gd name="connsiteX118" fmla="*/ 282204 w 1212715"/>
                <a:gd name="connsiteY118" fmla="*/ 417146 h 471218"/>
                <a:gd name="connsiteX119" fmla="*/ 272003 w 1212715"/>
                <a:gd name="connsiteY119" fmla="*/ 436549 h 471218"/>
                <a:gd name="connsiteX120" fmla="*/ 269452 w 1212715"/>
                <a:gd name="connsiteY120" fmla="*/ 434785 h 471218"/>
                <a:gd name="connsiteX121" fmla="*/ 278561 w 1212715"/>
                <a:gd name="connsiteY121" fmla="*/ 417499 h 471218"/>
                <a:gd name="connsiteX122" fmla="*/ 288762 w 1212715"/>
                <a:gd name="connsiteY122" fmla="*/ 400919 h 471218"/>
                <a:gd name="connsiteX123" fmla="*/ 177902 w 1212715"/>
                <a:gd name="connsiteY123" fmla="*/ 398115 h 471218"/>
                <a:gd name="connsiteX124" fmla="*/ 169787 w 1212715"/>
                <a:gd name="connsiteY124" fmla="*/ 416204 h 471218"/>
                <a:gd name="connsiteX125" fmla="*/ 124105 w 1212715"/>
                <a:gd name="connsiteY125" fmla="*/ 441481 h 471218"/>
                <a:gd name="connsiteX126" fmla="*/ 124105 w 1212715"/>
                <a:gd name="connsiteY126" fmla="*/ 438237 h 471218"/>
                <a:gd name="connsiteX127" fmla="*/ 168031 w 1212715"/>
                <a:gd name="connsiteY127" fmla="*/ 413366 h 471218"/>
                <a:gd name="connsiteX128" fmla="*/ 547323 w 1212715"/>
                <a:gd name="connsiteY128" fmla="*/ 387375 h 471218"/>
                <a:gd name="connsiteX129" fmla="*/ 548766 w 1212715"/>
                <a:gd name="connsiteY129" fmla="*/ 389203 h 471218"/>
                <a:gd name="connsiteX130" fmla="*/ 507274 w 1212715"/>
                <a:gd name="connsiteY130" fmla="*/ 434886 h 471218"/>
                <a:gd name="connsiteX131" fmla="*/ 504027 w 1212715"/>
                <a:gd name="connsiteY131" fmla="*/ 433059 h 471218"/>
                <a:gd name="connsiteX132" fmla="*/ 547323 w 1212715"/>
                <a:gd name="connsiteY132" fmla="*/ 387375 h 471218"/>
                <a:gd name="connsiteX133" fmla="*/ 417855 w 1212715"/>
                <a:gd name="connsiteY133" fmla="*/ 385766 h 471218"/>
                <a:gd name="connsiteX134" fmla="*/ 419443 w 1212715"/>
                <a:gd name="connsiteY134" fmla="*/ 385766 h 471218"/>
                <a:gd name="connsiteX135" fmla="*/ 421665 w 1212715"/>
                <a:gd name="connsiteY135" fmla="*/ 437386 h 471218"/>
                <a:gd name="connsiteX136" fmla="*/ 418490 w 1212715"/>
                <a:gd name="connsiteY136" fmla="*/ 437386 h 471218"/>
                <a:gd name="connsiteX137" fmla="*/ 417855 w 1212715"/>
                <a:gd name="connsiteY137" fmla="*/ 385766 h 471218"/>
                <a:gd name="connsiteX138" fmla="*/ 341927 w 1212715"/>
                <a:gd name="connsiteY138" fmla="*/ 380656 h 471218"/>
                <a:gd name="connsiteX139" fmla="*/ 343016 w 1212715"/>
                <a:gd name="connsiteY139" fmla="*/ 380656 h 471218"/>
                <a:gd name="connsiteX140" fmla="*/ 346644 w 1212715"/>
                <a:gd name="connsiteY140" fmla="*/ 434816 h 471218"/>
                <a:gd name="connsiteX141" fmla="*/ 346644 w 1212715"/>
                <a:gd name="connsiteY141" fmla="*/ 436997 h 471218"/>
                <a:gd name="connsiteX142" fmla="*/ 336121 w 1212715"/>
                <a:gd name="connsiteY142" fmla="*/ 446811 h 471218"/>
                <a:gd name="connsiteX143" fmla="*/ 324147 w 1212715"/>
                <a:gd name="connsiteY143" fmla="*/ 456626 h 471218"/>
                <a:gd name="connsiteX144" fmla="*/ 322696 w 1212715"/>
                <a:gd name="connsiteY144" fmla="*/ 455899 h 471218"/>
                <a:gd name="connsiteX145" fmla="*/ 333581 w 1212715"/>
                <a:gd name="connsiteY145" fmla="*/ 445721 h 471218"/>
                <a:gd name="connsiteX146" fmla="*/ 343378 w 1212715"/>
                <a:gd name="connsiteY146" fmla="*/ 436270 h 471218"/>
                <a:gd name="connsiteX147" fmla="*/ 343378 w 1212715"/>
                <a:gd name="connsiteY147" fmla="*/ 435543 h 471218"/>
                <a:gd name="connsiteX148" fmla="*/ 341927 w 1212715"/>
                <a:gd name="connsiteY148" fmla="*/ 380656 h 471218"/>
                <a:gd name="connsiteX149" fmla="*/ 180099 w 1212715"/>
                <a:gd name="connsiteY149" fmla="*/ 379416 h 471218"/>
                <a:gd name="connsiteX150" fmla="*/ 181908 w 1212715"/>
                <a:gd name="connsiteY150" fmla="*/ 379775 h 471218"/>
                <a:gd name="connsiteX151" fmla="*/ 136315 w 1212715"/>
                <a:gd name="connsiteY151" fmla="*/ 432828 h 471218"/>
                <a:gd name="connsiteX152" fmla="*/ 134867 w 1212715"/>
                <a:gd name="connsiteY152" fmla="*/ 430319 h 471218"/>
                <a:gd name="connsiteX153" fmla="*/ 180099 w 1212715"/>
                <a:gd name="connsiteY153" fmla="*/ 379416 h 471218"/>
                <a:gd name="connsiteX154" fmla="*/ 186521 w 1212715"/>
                <a:gd name="connsiteY154" fmla="*/ 378903 h 471218"/>
                <a:gd name="connsiteX155" fmla="*/ 182028 w 1212715"/>
                <a:gd name="connsiteY155" fmla="*/ 391739 h 471218"/>
                <a:gd name="connsiteX156" fmla="*/ 177902 w 1212715"/>
                <a:gd name="connsiteY156" fmla="*/ 398115 h 471218"/>
                <a:gd name="connsiteX157" fmla="*/ 292291 w 1212715"/>
                <a:gd name="connsiteY157" fmla="*/ 378701 h 471218"/>
                <a:gd name="connsiteX158" fmla="*/ 293027 w 1212715"/>
                <a:gd name="connsiteY158" fmla="*/ 378701 h 471218"/>
                <a:gd name="connsiteX159" fmla="*/ 279785 w 1212715"/>
                <a:gd name="connsiteY159" fmla="*/ 405688 h 471218"/>
                <a:gd name="connsiteX160" fmla="*/ 267279 w 1212715"/>
                <a:gd name="connsiteY160" fmla="*/ 430517 h 471218"/>
                <a:gd name="connsiteX161" fmla="*/ 264704 w 1212715"/>
                <a:gd name="connsiteY161" fmla="*/ 428718 h 471218"/>
                <a:gd name="connsiteX162" fmla="*/ 277946 w 1212715"/>
                <a:gd name="connsiteY162" fmla="*/ 404609 h 471218"/>
                <a:gd name="connsiteX163" fmla="*/ 292291 w 1212715"/>
                <a:gd name="connsiteY163" fmla="*/ 378701 h 471218"/>
                <a:gd name="connsiteX164" fmla="*/ 425952 w 1212715"/>
                <a:gd name="connsiteY164" fmla="*/ 373066 h 471218"/>
                <a:gd name="connsiteX165" fmla="*/ 427539 w 1212715"/>
                <a:gd name="connsiteY165" fmla="*/ 373066 h 471218"/>
                <a:gd name="connsiteX166" fmla="*/ 430714 w 1212715"/>
                <a:gd name="connsiteY166" fmla="*/ 435798 h 471218"/>
                <a:gd name="connsiteX167" fmla="*/ 426745 w 1212715"/>
                <a:gd name="connsiteY167" fmla="*/ 435798 h 471218"/>
                <a:gd name="connsiteX168" fmla="*/ 425952 w 1212715"/>
                <a:gd name="connsiteY168" fmla="*/ 373066 h 471218"/>
                <a:gd name="connsiteX169" fmla="*/ 548436 w 1212715"/>
                <a:gd name="connsiteY169" fmla="*/ 371486 h 471218"/>
                <a:gd name="connsiteX170" fmla="*/ 549147 w 1212715"/>
                <a:gd name="connsiteY170" fmla="*/ 372929 h 471218"/>
                <a:gd name="connsiteX171" fmla="*/ 527456 w 1212715"/>
                <a:gd name="connsiteY171" fmla="*/ 394938 h 471218"/>
                <a:gd name="connsiteX172" fmla="*/ 509676 w 1212715"/>
                <a:gd name="connsiteY172" fmla="*/ 416225 h 471218"/>
                <a:gd name="connsiteX173" fmla="*/ 507187 w 1212715"/>
                <a:gd name="connsiteY173" fmla="*/ 414060 h 471218"/>
                <a:gd name="connsiteX174" fmla="*/ 529945 w 1212715"/>
                <a:gd name="connsiteY174" fmla="*/ 388444 h 471218"/>
                <a:gd name="connsiteX175" fmla="*/ 548436 w 1212715"/>
                <a:gd name="connsiteY175" fmla="*/ 371486 h 471218"/>
                <a:gd name="connsiteX176" fmla="*/ 613503 w 1212715"/>
                <a:gd name="connsiteY176" fmla="*/ 370763 h 471218"/>
                <a:gd name="connsiteX177" fmla="*/ 619031 w 1212715"/>
                <a:gd name="connsiteY177" fmla="*/ 370763 h 471218"/>
                <a:gd name="connsiteX178" fmla="*/ 619768 w 1212715"/>
                <a:gd name="connsiteY178" fmla="*/ 371481 h 471218"/>
                <a:gd name="connsiteX179" fmla="*/ 622716 w 1212715"/>
                <a:gd name="connsiteY179" fmla="*/ 372199 h 471218"/>
                <a:gd name="connsiteX180" fmla="*/ 626401 w 1212715"/>
                <a:gd name="connsiteY180" fmla="*/ 398771 h 471218"/>
                <a:gd name="connsiteX181" fmla="*/ 624559 w 1212715"/>
                <a:gd name="connsiteY181" fmla="*/ 399489 h 471218"/>
                <a:gd name="connsiteX182" fmla="*/ 619400 w 1212715"/>
                <a:gd name="connsiteY182" fmla="*/ 372917 h 471218"/>
                <a:gd name="connsiteX183" fmla="*/ 619031 w 1212715"/>
                <a:gd name="connsiteY183" fmla="*/ 373276 h 471218"/>
                <a:gd name="connsiteX184" fmla="*/ 612766 w 1212715"/>
                <a:gd name="connsiteY184" fmla="*/ 373276 h 471218"/>
                <a:gd name="connsiteX185" fmla="*/ 606870 w 1212715"/>
                <a:gd name="connsiteY185" fmla="*/ 373636 h 471218"/>
                <a:gd name="connsiteX186" fmla="*/ 606501 w 1212715"/>
                <a:gd name="connsiteY186" fmla="*/ 372558 h 471218"/>
                <a:gd name="connsiteX187" fmla="*/ 613503 w 1212715"/>
                <a:gd name="connsiteY187" fmla="*/ 370763 h 471218"/>
                <a:gd name="connsiteX188" fmla="*/ 1203009 w 1212715"/>
                <a:gd name="connsiteY188" fmla="*/ 370164 h 471218"/>
                <a:gd name="connsiteX189" fmla="*/ 1187203 w 1212715"/>
                <a:gd name="connsiteY189" fmla="*/ 383104 h 471218"/>
                <a:gd name="connsiteX190" fmla="*/ 1183970 w 1212715"/>
                <a:gd name="connsiteY190" fmla="*/ 387777 h 471218"/>
                <a:gd name="connsiteX191" fmla="*/ 1186843 w 1212715"/>
                <a:gd name="connsiteY191" fmla="*/ 441332 h 471218"/>
                <a:gd name="connsiteX192" fmla="*/ 1187921 w 1212715"/>
                <a:gd name="connsiteY192" fmla="*/ 443130 h 471218"/>
                <a:gd name="connsiteX193" fmla="*/ 1201931 w 1212715"/>
                <a:gd name="connsiteY193" fmla="*/ 426955 h 471218"/>
                <a:gd name="connsiteX194" fmla="*/ 1201572 w 1212715"/>
                <a:gd name="connsiteY194" fmla="*/ 393168 h 471218"/>
                <a:gd name="connsiteX195" fmla="*/ 1203009 w 1212715"/>
                <a:gd name="connsiteY195" fmla="*/ 370164 h 471218"/>
                <a:gd name="connsiteX196" fmla="*/ 1100986 w 1212715"/>
                <a:gd name="connsiteY196" fmla="*/ 369086 h 471218"/>
                <a:gd name="connsiteX197" fmla="*/ 1100627 w 1212715"/>
                <a:gd name="connsiteY197" fmla="*/ 369805 h 471218"/>
                <a:gd name="connsiteX198" fmla="*/ 1082665 w 1212715"/>
                <a:gd name="connsiteY198" fmla="*/ 380947 h 471218"/>
                <a:gd name="connsiteX199" fmla="*/ 1113919 w 1212715"/>
                <a:gd name="connsiteY199" fmla="*/ 380588 h 471218"/>
                <a:gd name="connsiteX200" fmla="*/ 1182173 w 1212715"/>
                <a:gd name="connsiteY200" fmla="*/ 377712 h 471218"/>
                <a:gd name="connsiteX201" fmla="*/ 1184329 w 1212715"/>
                <a:gd name="connsiteY201" fmla="*/ 378072 h 471218"/>
                <a:gd name="connsiteX202" fmla="*/ 1193669 w 1212715"/>
                <a:gd name="connsiteY202" fmla="*/ 369445 h 471218"/>
                <a:gd name="connsiteX203" fmla="*/ 1100986 w 1212715"/>
                <a:gd name="connsiteY203" fmla="*/ 369086 h 471218"/>
                <a:gd name="connsiteX204" fmla="*/ 190355 w 1212715"/>
                <a:gd name="connsiteY204" fmla="*/ 367950 h 471218"/>
                <a:gd name="connsiteX205" fmla="*/ 191435 w 1212715"/>
                <a:gd name="connsiteY205" fmla="*/ 367950 h 471218"/>
                <a:gd name="connsiteX206" fmla="*/ 186521 w 1212715"/>
                <a:gd name="connsiteY206" fmla="*/ 378903 h 471218"/>
                <a:gd name="connsiteX207" fmla="*/ 117058 w 1212715"/>
                <a:gd name="connsiteY207" fmla="*/ 364345 h 471218"/>
                <a:gd name="connsiteX208" fmla="*/ 109609 w 1212715"/>
                <a:gd name="connsiteY208" fmla="*/ 366232 h 471218"/>
                <a:gd name="connsiteX209" fmla="*/ 109609 w 1212715"/>
                <a:gd name="connsiteY209" fmla="*/ 365124 h 471218"/>
                <a:gd name="connsiteX210" fmla="*/ 625536 w 1212715"/>
                <a:gd name="connsiteY210" fmla="*/ 364054 h 471218"/>
                <a:gd name="connsiteX211" fmla="*/ 626594 w 1212715"/>
                <a:gd name="connsiteY211" fmla="*/ 364419 h 471218"/>
                <a:gd name="connsiteX212" fmla="*/ 628005 w 1212715"/>
                <a:gd name="connsiteY212" fmla="*/ 365513 h 471218"/>
                <a:gd name="connsiteX213" fmla="*/ 633297 w 1212715"/>
                <a:gd name="connsiteY213" fmla="*/ 416570 h 471218"/>
                <a:gd name="connsiteX214" fmla="*/ 631180 w 1212715"/>
                <a:gd name="connsiteY214" fmla="*/ 416570 h 471218"/>
                <a:gd name="connsiteX215" fmla="*/ 625183 w 1212715"/>
                <a:gd name="connsiteY215" fmla="*/ 367336 h 471218"/>
                <a:gd name="connsiteX216" fmla="*/ 601194 w 1212715"/>
                <a:gd name="connsiteY216" fmla="*/ 367701 h 471218"/>
                <a:gd name="connsiteX217" fmla="*/ 601194 w 1212715"/>
                <a:gd name="connsiteY217" fmla="*/ 365877 h 471218"/>
                <a:gd name="connsiteX218" fmla="*/ 625536 w 1212715"/>
                <a:gd name="connsiteY218" fmla="*/ 364054 h 471218"/>
                <a:gd name="connsiteX219" fmla="*/ 118237 w 1212715"/>
                <a:gd name="connsiteY219" fmla="*/ 364046 h 471218"/>
                <a:gd name="connsiteX220" fmla="*/ 117989 w 1212715"/>
                <a:gd name="connsiteY220" fmla="*/ 364247 h 471218"/>
                <a:gd name="connsiteX221" fmla="*/ 117058 w 1212715"/>
                <a:gd name="connsiteY221" fmla="*/ 364345 h 471218"/>
                <a:gd name="connsiteX222" fmla="*/ 1001420 w 1212715"/>
                <a:gd name="connsiteY222" fmla="*/ 360012 h 471218"/>
                <a:gd name="connsiteX223" fmla="*/ 1002861 w 1212715"/>
                <a:gd name="connsiteY223" fmla="*/ 360012 h 471218"/>
                <a:gd name="connsiteX224" fmla="*/ 1006103 w 1212715"/>
                <a:gd name="connsiteY224" fmla="*/ 416658 h 471218"/>
                <a:gd name="connsiteX225" fmla="*/ 1006824 w 1212715"/>
                <a:gd name="connsiteY225" fmla="*/ 455985 h 471218"/>
                <a:gd name="connsiteX226" fmla="*/ 1006824 w 1212715"/>
                <a:gd name="connsiteY226" fmla="*/ 456706 h 471218"/>
                <a:gd name="connsiteX227" fmla="*/ 1028441 w 1212715"/>
                <a:gd name="connsiteY227" fmla="*/ 457067 h 471218"/>
                <a:gd name="connsiteX228" fmla="*/ 1050418 w 1212715"/>
                <a:gd name="connsiteY228" fmla="*/ 458510 h 471218"/>
                <a:gd name="connsiteX229" fmla="*/ 1050418 w 1212715"/>
                <a:gd name="connsiteY229" fmla="*/ 460314 h 471218"/>
                <a:gd name="connsiteX230" fmla="*/ 1021596 w 1212715"/>
                <a:gd name="connsiteY230" fmla="*/ 460675 h 471218"/>
                <a:gd name="connsiteX231" fmla="*/ 1005023 w 1212715"/>
                <a:gd name="connsiteY231" fmla="*/ 459954 h 471218"/>
                <a:gd name="connsiteX232" fmla="*/ 1003942 w 1212715"/>
                <a:gd name="connsiteY232" fmla="*/ 457428 h 471218"/>
                <a:gd name="connsiteX233" fmla="*/ 1003221 w 1212715"/>
                <a:gd name="connsiteY233" fmla="*/ 455985 h 471218"/>
                <a:gd name="connsiteX234" fmla="*/ 1002501 w 1212715"/>
                <a:gd name="connsiteY234" fmla="*/ 412689 h 471218"/>
                <a:gd name="connsiteX235" fmla="*/ 1001420 w 1212715"/>
                <a:gd name="connsiteY235" fmla="*/ 360012 h 471218"/>
                <a:gd name="connsiteX236" fmla="*/ 548390 w 1212715"/>
                <a:gd name="connsiteY236" fmla="*/ 360009 h 471218"/>
                <a:gd name="connsiteX237" fmla="*/ 549480 w 1212715"/>
                <a:gd name="connsiteY237" fmla="*/ 361444 h 471218"/>
                <a:gd name="connsiteX238" fmla="*/ 511340 w 1212715"/>
                <a:gd name="connsiteY238" fmla="*/ 398412 h 471218"/>
                <a:gd name="connsiteX239" fmla="*/ 509161 w 1212715"/>
                <a:gd name="connsiteY239" fmla="*/ 396259 h 471218"/>
                <a:gd name="connsiteX240" fmla="*/ 548390 w 1212715"/>
                <a:gd name="connsiteY240" fmla="*/ 360009 h 471218"/>
                <a:gd name="connsiteX241" fmla="*/ 573364 w 1212715"/>
                <a:gd name="connsiteY241" fmla="*/ 358905 h 471218"/>
                <a:gd name="connsiteX242" fmla="*/ 566521 w 1212715"/>
                <a:gd name="connsiteY242" fmla="*/ 405285 h 471218"/>
                <a:gd name="connsiteX243" fmla="*/ 562919 w 1212715"/>
                <a:gd name="connsiteY243" fmla="*/ 442677 h 471218"/>
                <a:gd name="connsiteX244" fmla="*/ 573004 w 1212715"/>
                <a:gd name="connsiteY244" fmla="*/ 432609 h 471218"/>
                <a:gd name="connsiteX245" fmla="*/ 574084 w 1212715"/>
                <a:gd name="connsiteY245" fmla="*/ 431890 h 471218"/>
                <a:gd name="connsiteX246" fmla="*/ 583449 w 1212715"/>
                <a:gd name="connsiteY246" fmla="*/ 360703 h 471218"/>
                <a:gd name="connsiteX247" fmla="*/ 573364 w 1212715"/>
                <a:gd name="connsiteY247" fmla="*/ 358905 h 471218"/>
                <a:gd name="connsiteX248" fmla="*/ 291205 w 1212715"/>
                <a:gd name="connsiteY248" fmla="*/ 358422 h 471218"/>
                <a:gd name="connsiteX249" fmla="*/ 292300 w 1212715"/>
                <a:gd name="connsiteY249" fmla="*/ 359139 h 471218"/>
                <a:gd name="connsiteX250" fmla="*/ 265659 w 1212715"/>
                <a:gd name="connsiteY250" fmla="*/ 407938 h 471218"/>
                <a:gd name="connsiteX251" fmla="*/ 262375 w 1212715"/>
                <a:gd name="connsiteY251" fmla="*/ 406144 h 471218"/>
                <a:gd name="connsiteX252" fmla="*/ 291205 w 1212715"/>
                <a:gd name="connsiteY252" fmla="*/ 358422 h 471218"/>
                <a:gd name="connsiteX253" fmla="*/ 1211250 w 1212715"/>
                <a:gd name="connsiteY253" fmla="*/ 350846 h 471218"/>
                <a:gd name="connsiteX254" fmla="*/ 1210527 w 1212715"/>
                <a:gd name="connsiteY254" fmla="*/ 354656 h 471218"/>
                <a:gd name="connsiteX255" fmla="*/ 1165295 w 1212715"/>
                <a:gd name="connsiteY255" fmla="*/ 355037 h 471218"/>
                <a:gd name="connsiteX256" fmla="*/ 1165657 w 1212715"/>
                <a:gd name="connsiteY256" fmla="*/ 354275 h 471218"/>
                <a:gd name="connsiteX257" fmla="*/ 1211250 w 1212715"/>
                <a:gd name="connsiteY257" fmla="*/ 350846 h 471218"/>
                <a:gd name="connsiteX258" fmla="*/ 549678 w 1212715"/>
                <a:gd name="connsiteY258" fmla="*/ 346086 h 471218"/>
                <a:gd name="connsiteX259" fmla="*/ 550741 w 1212715"/>
                <a:gd name="connsiteY259" fmla="*/ 347169 h 471218"/>
                <a:gd name="connsiteX260" fmla="*/ 525944 w 1212715"/>
                <a:gd name="connsiteY260" fmla="*/ 369177 h 471218"/>
                <a:gd name="connsiteX261" fmla="*/ 512483 w 1212715"/>
                <a:gd name="connsiteY261" fmla="*/ 382887 h 471218"/>
                <a:gd name="connsiteX262" fmla="*/ 509649 w 1212715"/>
                <a:gd name="connsiteY262" fmla="*/ 381444 h 471218"/>
                <a:gd name="connsiteX263" fmla="*/ 522048 w 1212715"/>
                <a:gd name="connsiteY263" fmla="*/ 369177 h 471218"/>
                <a:gd name="connsiteX264" fmla="*/ 549678 w 1212715"/>
                <a:gd name="connsiteY264" fmla="*/ 346086 h 471218"/>
                <a:gd name="connsiteX265" fmla="*/ 430978 w 1212715"/>
                <a:gd name="connsiteY265" fmla="*/ 346076 h 471218"/>
                <a:gd name="connsiteX266" fmla="*/ 432742 w 1212715"/>
                <a:gd name="connsiteY266" fmla="*/ 346076 h 471218"/>
                <a:gd name="connsiteX267" fmla="*/ 434859 w 1212715"/>
                <a:gd name="connsiteY267" fmla="*/ 390762 h 471218"/>
                <a:gd name="connsiteX268" fmla="*/ 435917 w 1212715"/>
                <a:gd name="connsiteY268" fmla="*/ 436164 h 471218"/>
                <a:gd name="connsiteX269" fmla="*/ 432742 w 1212715"/>
                <a:gd name="connsiteY269" fmla="*/ 436164 h 471218"/>
                <a:gd name="connsiteX270" fmla="*/ 430978 w 1212715"/>
                <a:gd name="connsiteY270" fmla="*/ 346076 h 471218"/>
                <a:gd name="connsiteX271" fmla="*/ 289679 w 1212715"/>
                <a:gd name="connsiteY271" fmla="*/ 342545 h 471218"/>
                <a:gd name="connsiteX272" fmla="*/ 291098 w 1212715"/>
                <a:gd name="connsiteY272" fmla="*/ 343619 h 471218"/>
                <a:gd name="connsiteX273" fmla="*/ 265548 w 1212715"/>
                <a:gd name="connsiteY273" fmla="*/ 386947 h 471218"/>
                <a:gd name="connsiteX274" fmla="*/ 262355 w 1212715"/>
                <a:gd name="connsiteY274" fmla="*/ 386231 h 471218"/>
                <a:gd name="connsiteX275" fmla="*/ 289679 w 1212715"/>
                <a:gd name="connsiteY275" fmla="*/ 342545 h 471218"/>
                <a:gd name="connsiteX276" fmla="*/ 598453 w 1212715"/>
                <a:gd name="connsiteY276" fmla="*/ 339401 h 471218"/>
                <a:gd name="connsiteX277" fmla="*/ 627264 w 1212715"/>
                <a:gd name="connsiteY277" fmla="*/ 339401 h 471218"/>
                <a:gd name="connsiteX278" fmla="*/ 627264 w 1212715"/>
                <a:gd name="connsiteY278" fmla="*/ 340148 h 471218"/>
                <a:gd name="connsiteX279" fmla="*/ 601735 w 1212715"/>
                <a:gd name="connsiteY279" fmla="*/ 342389 h 471218"/>
                <a:gd name="connsiteX280" fmla="*/ 576571 w 1212715"/>
                <a:gd name="connsiteY280" fmla="*/ 344257 h 471218"/>
                <a:gd name="connsiteX281" fmla="*/ 576206 w 1212715"/>
                <a:gd name="connsiteY281" fmla="*/ 341269 h 471218"/>
                <a:gd name="connsiteX282" fmla="*/ 598453 w 1212715"/>
                <a:gd name="connsiteY282" fmla="*/ 339401 h 471218"/>
                <a:gd name="connsiteX283" fmla="*/ 125640 w 1212715"/>
                <a:gd name="connsiteY283" fmla="*/ 338912 h 471218"/>
                <a:gd name="connsiteX284" fmla="*/ 125640 w 1212715"/>
                <a:gd name="connsiteY284" fmla="*/ 362171 h 471218"/>
                <a:gd name="connsiteX285" fmla="*/ 118237 w 1212715"/>
                <a:gd name="connsiteY285" fmla="*/ 364046 h 471218"/>
                <a:gd name="connsiteX286" fmla="*/ 124183 w 1212715"/>
                <a:gd name="connsiteY286" fmla="*/ 359217 h 471218"/>
                <a:gd name="connsiteX287" fmla="*/ 123090 w 1212715"/>
                <a:gd name="connsiteY287" fmla="*/ 339281 h 471218"/>
                <a:gd name="connsiteX288" fmla="*/ 125640 w 1212715"/>
                <a:gd name="connsiteY288" fmla="*/ 338912 h 471218"/>
                <a:gd name="connsiteX289" fmla="*/ 551252 w 1212715"/>
                <a:gd name="connsiteY289" fmla="*/ 335832 h 471218"/>
                <a:gd name="connsiteX290" fmla="*/ 552321 w 1212715"/>
                <a:gd name="connsiteY290" fmla="*/ 337948 h 471218"/>
                <a:gd name="connsiteX291" fmla="*/ 518850 w 1212715"/>
                <a:gd name="connsiteY291" fmla="*/ 365465 h 471218"/>
                <a:gd name="connsiteX292" fmla="*/ 517069 w 1212715"/>
                <a:gd name="connsiteY292" fmla="*/ 363701 h 471218"/>
                <a:gd name="connsiteX293" fmla="*/ 551252 w 1212715"/>
                <a:gd name="connsiteY293" fmla="*/ 335832 h 471218"/>
                <a:gd name="connsiteX294" fmla="*/ 131033 w 1212715"/>
                <a:gd name="connsiteY294" fmla="*/ 334472 h 471218"/>
                <a:gd name="connsiteX295" fmla="*/ 128849 w 1212715"/>
                <a:gd name="connsiteY295" fmla="*/ 368442 h 471218"/>
                <a:gd name="connsiteX296" fmla="*/ 100448 w 1212715"/>
                <a:gd name="connsiteY296" fmla="*/ 367719 h 471218"/>
                <a:gd name="connsiteX297" fmla="*/ 101540 w 1212715"/>
                <a:gd name="connsiteY297" fmla="*/ 366635 h 471218"/>
                <a:gd name="connsiteX298" fmla="*/ 131397 w 1212715"/>
                <a:gd name="connsiteY298" fmla="*/ 359046 h 471218"/>
                <a:gd name="connsiteX299" fmla="*/ 127756 w 1212715"/>
                <a:gd name="connsiteY299" fmla="*/ 335556 h 471218"/>
                <a:gd name="connsiteX300" fmla="*/ 131033 w 1212715"/>
                <a:gd name="connsiteY300" fmla="*/ 334472 h 471218"/>
                <a:gd name="connsiteX301" fmla="*/ 621478 w 1212715"/>
                <a:gd name="connsiteY301" fmla="*/ 332304 h 471218"/>
                <a:gd name="connsiteX302" fmla="*/ 621125 w 1212715"/>
                <a:gd name="connsiteY302" fmla="*/ 335875 h 471218"/>
                <a:gd name="connsiteX303" fmla="*/ 590434 w 1212715"/>
                <a:gd name="connsiteY303" fmla="*/ 336669 h 471218"/>
                <a:gd name="connsiteX304" fmla="*/ 590081 w 1212715"/>
                <a:gd name="connsiteY304" fmla="*/ 334288 h 471218"/>
                <a:gd name="connsiteX305" fmla="*/ 621478 w 1212715"/>
                <a:gd name="connsiteY305" fmla="*/ 332304 h 471218"/>
                <a:gd name="connsiteX306" fmla="*/ 547627 w 1212715"/>
                <a:gd name="connsiteY306" fmla="*/ 330187 h 471218"/>
                <a:gd name="connsiteX307" fmla="*/ 549099 w 1212715"/>
                <a:gd name="connsiteY307" fmla="*/ 331598 h 471218"/>
                <a:gd name="connsiteX308" fmla="*/ 524086 w 1212715"/>
                <a:gd name="connsiteY308" fmla="*/ 352765 h 471218"/>
                <a:gd name="connsiteX309" fmla="*/ 521879 w 1212715"/>
                <a:gd name="connsiteY309" fmla="*/ 350648 h 471218"/>
                <a:gd name="connsiteX310" fmla="*/ 547627 w 1212715"/>
                <a:gd name="connsiteY310" fmla="*/ 330187 h 471218"/>
                <a:gd name="connsiteX311" fmla="*/ 288077 w 1212715"/>
                <a:gd name="connsiteY311" fmla="*/ 328266 h 471218"/>
                <a:gd name="connsiteX312" fmla="*/ 289505 w 1212715"/>
                <a:gd name="connsiteY312" fmla="*/ 328991 h 471218"/>
                <a:gd name="connsiteX313" fmla="*/ 277004 w 1212715"/>
                <a:gd name="connsiteY313" fmla="*/ 350379 h 471218"/>
                <a:gd name="connsiteX314" fmla="*/ 265217 w 1212715"/>
                <a:gd name="connsiteY314" fmla="*/ 371766 h 471218"/>
                <a:gd name="connsiteX315" fmla="*/ 262359 w 1212715"/>
                <a:gd name="connsiteY315" fmla="*/ 369954 h 471218"/>
                <a:gd name="connsiteX316" fmla="*/ 288077 w 1212715"/>
                <a:gd name="connsiteY316" fmla="*/ 328266 h 471218"/>
                <a:gd name="connsiteX317" fmla="*/ 72767 w 1212715"/>
                <a:gd name="connsiteY317" fmla="*/ 324487 h 471218"/>
                <a:gd name="connsiteX318" fmla="*/ 61970 w 1212715"/>
                <a:gd name="connsiteY318" fmla="*/ 334209 h 471218"/>
                <a:gd name="connsiteX319" fmla="*/ 61970 w 1212715"/>
                <a:gd name="connsiteY319" fmla="*/ 334569 h 471218"/>
                <a:gd name="connsiteX320" fmla="*/ 81405 w 1212715"/>
                <a:gd name="connsiteY320" fmla="*/ 376338 h 471218"/>
                <a:gd name="connsiteX321" fmla="*/ 121354 w 1212715"/>
                <a:gd name="connsiteY321" fmla="*/ 383900 h 471218"/>
                <a:gd name="connsiteX322" fmla="*/ 91122 w 1212715"/>
                <a:gd name="connsiteY322" fmla="*/ 373097 h 471218"/>
                <a:gd name="connsiteX323" fmla="*/ 72767 w 1212715"/>
                <a:gd name="connsiteY323" fmla="*/ 324487 h 471218"/>
                <a:gd name="connsiteX324" fmla="*/ 67009 w 1212715"/>
                <a:gd name="connsiteY324" fmla="*/ 323407 h 471218"/>
                <a:gd name="connsiteX325" fmla="*/ 36777 w 1212715"/>
                <a:gd name="connsiteY325" fmla="*/ 324487 h 471218"/>
                <a:gd name="connsiteX326" fmla="*/ 17343 w 1212715"/>
                <a:gd name="connsiteY326" fmla="*/ 324847 h 471218"/>
                <a:gd name="connsiteX327" fmla="*/ 16983 w 1212715"/>
                <a:gd name="connsiteY327" fmla="*/ 325927 h 471218"/>
                <a:gd name="connsiteX328" fmla="*/ 9785 w 1212715"/>
                <a:gd name="connsiteY328" fmla="*/ 333129 h 471218"/>
                <a:gd name="connsiteX329" fmla="*/ 6186 w 1212715"/>
                <a:gd name="connsiteY329" fmla="*/ 336729 h 471218"/>
                <a:gd name="connsiteX330" fmla="*/ 7266 w 1212715"/>
                <a:gd name="connsiteY330" fmla="*/ 337090 h 471218"/>
                <a:gd name="connsiteX331" fmla="*/ 57292 w 1212715"/>
                <a:gd name="connsiteY331" fmla="*/ 331328 h 471218"/>
                <a:gd name="connsiteX332" fmla="*/ 59451 w 1212715"/>
                <a:gd name="connsiteY332" fmla="*/ 331328 h 471218"/>
                <a:gd name="connsiteX333" fmla="*/ 64490 w 1212715"/>
                <a:gd name="connsiteY333" fmla="*/ 326287 h 471218"/>
                <a:gd name="connsiteX334" fmla="*/ 64780 w 1212715"/>
                <a:gd name="connsiteY334" fmla="*/ 325956 h 471218"/>
                <a:gd name="connsiteX335" fmla="*/ 630452 w 1212715"/>
                <a:gd name="connsiteY335" fmla="*/ 322779 h 471218"/>
                <a:gd name="connsiteX336" fmla="*/ 630452 w 1212715"/>
                <a:gd name="connsiteY336" fmla="*/ 324366 h 471218"/>
                <a:gd name="connsiteX337" fmla="*/ 583615 w 1212715"/>
                <a:gd name="connsiteY337" fmla="*/ 328335 h 471218"/>
                <a:gd name="connsiteX338" fmla="*/ 582534 w 1212715"/>
                <a:gd name="connsiteY338" fmla="*/ 325160 h 471218"/>
                <a:gd name="connsiteX339" fmla="*/ 604512 w 1212715"/>
                <a:gd name="connsiteY339" fmla="*/ 324366 h 471218"/>
                <a:gd name="connsiteX340" fmla="*/ 630452 w 1212715"/>
                <a:gd name="connsiteY340" fmla="*/ 322779 h 471218"/>
                <a:gd name="connsiteX341" fmla="*/ 544895 w 1212715"/>
                <a:gd name="connsiteY341" fmla="*/ 320321 h 471218"/>
                <a:gd name="connsiteX342" fmla="*/ 546323 w 1212715"/>
                <a:gd name="connsiteY342" fmla="*/ 321755 h 471218"/>
                <a:gd name="connsiteX343" fmla="*/ 521677 w 1212715"/>
                <a:gd name="connsiteY343" fmla="*/ 340395 h 471218"/>
                <a:gd name="connsiteX344" fmla="*/ 520249 w 1212715"/>
                <a:gd name="connsiteY344" fmla="*/ 337886 h 471218"/>
                <a:gd name="connsiteX345" fmla="*/ 544895 w 1212715"/>
                <a:gd name="connsiteY345" fmla="*/ 320321 h 471218"/>
                <a:gd name="connsiteX346" fmla="*/ 633637 w 1212715"/>
                <a:gd name="connsiteY346" fmla="*/ 314841 h 471218"/>
                <a:gd name="connsiteX347" fmla="*/ 633637 w 1212715"/>
                <a:gd name="connsiteY347" fmla="*/ 316164 h 471218"/>
                <a:gd name="connsiteX348" fmla="*/ 606509 w 1212715"/>
                <a:gd name="connsiteY348" fmla="*/ 319141 h 471218"/>
                <a:gd name="connsiteX349" fmla="*/ 576525 w 1212715"/>
                <a:gd name="connsiteY349" fmla="*/ 321787 h 471218"/>
                <a:gd name="connsiteX350" fmla="*/ 575811 w 1212715"/>
                <a:gd name="connsiteY350" fmla="*/ 319141 h 471218"/>
                <a:gd name="connsiteX351" fmla="*/ 602582 w 1212715"/>
                <a:gd name="connsiteY351" fmla="*/ 317156 h 471218"/>
                <a:gd name="connsiteX352" fmla="*/ 633637 w 1212715"/>
                <a:gd name="connsiteY352" fmla="*/ 314841 h 471218"/>
                <a:gd name="connsiteX353" fmla="*/ 540534 w 1212715"/>
                <a:gd name="connsiteY353" fmla="*/ 312356 h 471218"/>
                <a:gd name="connsiteX354" fmla="*/ 541583 w 1212715"/>
                <a:gd name="connsiteY354" fmla="*/ 313737 h 471218"/>
                <a:gd name="connsiteX355" fmla="*/ 524443 w 1212715"/>
                <a:gd name="connsiteY355" fmla="*/ 326851 h 471218"/>
                <a:gd name="connsiteX356" fmla="*/ 523044 w 1212715"/>
                <a:gd name="connsiteY356" fmla="*/ 324780 h 471218"/>
                <a:gd name="connsiteX357" fmla="*/ 532139 w 1212715"/>
                <a:gd name="connsiteY357" fmla="*/ 317878 h 471218"/>
                <a:gd name="connsiteX358" fmla="*/ 540534 w 1212715"/>
                <a:gd name="connsiteY358" fmla="*/ 312356 h 471218"/>
                <a:gd name="connsiteX359" fmla="*/ 56983 w 1212715"/>
                <a:gd name="connsiteY359" fmla="*/ 311666 h 471218"/>
                <a:gd name="connsiteX360" fmla="*/ 57349 w 1212715"/>
                <a:gd name="connsiteY360" fmla="*/ 313131 h 471218"/>
                <a:gd name="connsiteX361" fmla="*/ 15331 w 1212715"/>
                <a:gd name="connsiteY361" fmla="*/ 320458 h 471218"/>
                <a:gd name="connsiteX362" fmla="*/ 14600 w 1212715"/>
                <a:gd name="connsiteY362" fmla="*/ 317161 h 471218"/>
                <a:gd name="connsiteX363" fmla="*/ 56983 w 1212715"/>
                <a:gd name="connsiteY363" fmla="*/ 311666 h 471218"/>
                <a:gd name="connsiteX364" fmla="*/ 289282 w 1212715"/>
                <a:gd name="connsiteY364" fmla="*/ 307978 h 471218"/>
                <a:gd name="connsiteX365" fmla="*/ 291086 w 1212715"/>
                <a:gd name="connsiteY365" fmla="*/ 308694 h 471218"/>
                <a:gd name="connsiteX366" fmla="*/ 277015 w 1212715"/>
                <a:gd name="connsiteY366" fmla="*/ 331612 h 471218"/>
                <a:gd name="connsiteX367" fmla="*/ 264387 w 1212715"/>
                <a:gd name="connsiteY367" fmla="*/ 352380 h 471218"/>
                <a:gd name="connsiteX368" fmla="*/ 261140 w 1212715"/>
                <a:gd name="connsiteY368" fmla="*/ 350590 h 471218"/>
                <a:gd name="connsiteX369" fmla="*/ 274850 w 1212715"/>
                <a:gd name="connsiteY369" fmla="*/ 330179 h 471218"/>
                <a:gd name="connsiteX370" fmla="*/ 289282 w 1212715"/>
                <a:gd name="connsiteY370" fmla="*/ 307978 h 471218"/>
                <a:gd name="connsiteX371" fmla="*/ 47454 w 1212715"/>
                <a:gd name="connsiteY371" fmla="*/ 307270 h 471218"/>
                <a:gd name="connsiteX372" fmla="*/ 47821 w 1212715"/>
                <a:gd name="connsiteY372" fmla="*/ 308369 h 471218"/>
                <a:gd name="connsiteX373" fmla="*/ 14117 w 1212715"/>
                <a:gd name="connsiteY373" fmla="*/ 315696 h 471218"/>
                <a:gd name="connsiteX374" fmla="*/ 13018 w 1212715"/>
                <a:gd name="connsiteY374" fmla="*/ 312033 h 471218"/>
                <a:gd name="connsiteX375" fmla="*/ 33167 w 1212715"/>
                <a:gd name="connsiteY375" fmla="*/ 308369 h 471218"/>
                <a:gd name="connsiteX376" fmla="*/ 47454 w 1212715"/>
                <a:gd name="connsiteY376" fmla="*/ 307270 h 471218"/>
                <a:gd name="connsiteX377" fmla="*/ 854172 w 1212715"/>
                <a:gd name="connsiteY377" fmla="*/ 307096 h 471218"/>
                <a:gd name="connsiteX378" fmla="*/ 862724 w 1212715"/>
                <a:gd name="connsiteY378" fmla="*/ 338067 h 471218"/>
                <a:gd name="connsiteX379" fmla="*/ 867714 w 1212715"/>
                <a:gd name="connsiteY379" fmla="*/ 362630 h 471218"/>
                <a:gd name="connsiteX380" fmla="*/ 866644 w 1212715"/>
                <a:gd name="connsiteY380" fmla="*/ 362986 h 471218"/>
                <a:gd name="connsiteX381" fmla="*/ 851321 w 1212715"/>
                <a:gd name="connsiteY381" fmla="*/ 307808 h 471218"/>
                <a:gd name="connsiteX382" fmla="*/ 854172 w 1212715"/>
                <a:gd name="connsiteY382" fmla="*/ 307096 h 471218"/>
                <a:gd name="connsiteX383" fmla="*/ 635381 w 1212715"/>
                <a:gd name="connsiteY383" fmla="*/ 306904 h 471218"/>
                <a:gd name="connsiteX384" fmla="*/ 635381 w 1212715"/>
                <a:gd name="connsiteY384" fmla="*/ 310476 h 471218"/>
                <a:gd name="connsiteX385" fmla="*/ 601071 w 1212715"/>
                <a:gd name="connsiteY385" fmla="*/ 313253 h 471218"/>
                <a:gd name="connsiteX386" fmla="*/ 570335 w 1212715"/>
                <a:gd name="connsiteY386" fmla="*/ 314444 h 471218"/>
                <a:gd name="connsiteX387" fmla="*/ 570335 w 1212715"/>
                <a:gd name="connsiteY387" fmla="*/ 312857 h 471218"/>
                <a:gd name="connsiteX388" fmla="*/ 601071 w 1212715"/>
                <a:gd name="connsiteY388" fmla="*/ 310476 h 471218"/>
                <a:gd name="connsiteX389" fmla="*/ 635381 w 1212715"/>
                <a:gd name="connsiteY389" fmla="*/ 306904 h 471218"/>
                <a:gd name="connsiteX390" fmla="*/ 847950 w 1212715"/>
                <a:gd name="connsiteY390" fmla="*/ 306738 h 471218"/>
                <a:gd name="connsiteX391" fmla="*/ 854964 w 1212715"/>
                <a:gd name="connsiteY391" fmla="*/ 331261 h 471218"/>
                <a:gd name="connsiteX392" fmla="*/ 859395 w 1212715"/>
                <a:gd name="connsiteY392" fmla="*/ 351519 h 471218"/>
                <a:gd name="connsiteX393" fmla="*/ 857549 w 1212715"/>
                <a:gd name="connsiteY393" fmla="*/ 351519 h 471218"/>
                <a:gd name="connsiteX394" fmla="*/ 850534 w 1212715"/>
                <a:gd name="connsiteY394" fmla="*/ 326285 h 471218"/>
                <a:gd name="connsiteX395" fmla="*/ 844996 w 1212715"/>
                <a:gd name="connsiteY395" fmla="*/ 307448 h 471218"/>
                <a:gd name="connsiteX396" fmla="*/ 847950 w 1212715"/>
                <a:gd name="connsiteY396" fmla="*/ 306738 h 471218"/>
                <a:gd name="connsiteX397" fmla="*/ 538777 w 1212715"/>
                <a:gd name="connsiteY397" fmla="*/ 305674 h 471218"/>
                <a:gd name="connsiteX398" fmla="*/ 539911 w 1212715"/>
                <a:gd name="connsiteY398" fmla="*/ 307108 h 471218"/>
                <a:gd name="connsiteX399" fmla="*/ 531595 w 1212715"/>
                <a:gd name="connsiteY399" fmla="*/ 312486 h 471218"/>
                <a:gd name="connsiteX400" fmla="*/ 526304 w 1212715"/>
                <a:gd name="connsiteY400" fmla="*/ 314278 h 471218"/>
                <a:gd name="connsiteX401" fmla="*/ 527060 w 1212715"/>
                <a:gd name="connsiteY401" fmla="*/ 312486 h 471218"/>
                <a:gd name="connsiteX402" fmla="*/ 527816 w 1212715"/>
                <a:gd name="connsiteY402" fmla="*/ 312486 h 471218"/>
                <a:gd name="connsiteX403" fmla="*/ 529328 w 1212715"/>
                <a:gd name="connsiteY403" fmla="*/ 311410 h 471218"/>
                <a:gd name="connsiteX404" fmla="*/ 532729 w 1212715"/>
                <a:gd name="connsiteY404" fmla="*/ 309618 h 471218"/>
                <a:gd name="connsiteX405" fmla="*/ 538777 w 1212715"/>
                <a:gd name="connsiteY405" fmla="*/ 305674 h 471218"/>
                <a:gd name="connsiteX406" fmla="*/ 625846 w 1212715"/>
                <a:gd name="connsiteY406" fmla="*/ 302507 h 471218"/>
                <a:gd name="connsiteX407" fmla="*/ 625846 w 1212715"/>
                <a:gd name="connsiteY407" fmla="*/ 305438 h 471218"/>
                <a:gd name="connsiteX408" fmla="*/ 576688 w 1212715"/>
                <a:gd name="connsiteY408" fmla="*/ 305072 h 471218"/>
                <a:gd name="connsiteX409" fmla="*/ 576329 w 1212715"/>
                <a:gd name="connsiteY409" fmla="*/ 304339 h 471218"/>
                <a:gd name="connsiteX410" fmla="*/ 625846 w 1212715"/>
                <a:gd name="connsiteY410" fmla="*/ 302507 h 471218"/>
                <a:gd name="connsiteX411" fmla="*/ 535148 w 1212715"/>
                <a:gd name="connsiteY411" fmla="*/ 301546 h 471218"/>
                <a:gd name="connsiteX412" fmla="*/ 536509 w 1212715"/>
                <a:gd name="connsiteY412" fmla="*/ 303200 h 471218"/>
                <a:gd name="connsiteX413" fmla="*/ 531066 w 1212715"/>
                <a:gd name="connsiteY413" fmla="*/ 307499 h 471218"/>
                <a:gd name="connsiteX414" fmla="*/ 529706 w 1212715"/>
                <a:gd name="connsiteY414" fmla="*/ 305514 h 471218"/>
                <a:gd name="connsiteX415" fmla="*/ 535148 w 1212715"/>
                <a:gd name="connsiteY415" fmla="*/ 301546 h 471218"/>
                <a:gd name="connsiteX416" fmla="*/ 822787 w 1212715"/>
                <a:gd name="connsiteY416" fmla="*/ 297860 h 471218"/>
                <a:gd name="connsiteX417" fmla="*/ 826026 w 1212715"/>
                <a:gd name="connsiteY417" fmla="*/ 365060 h 471218"/>
                <a:gd name="connsiteX418" fmla="*/ 824947 w 1212715"/>
                <a:gd name="connsiteY418" fmla="*/ 442323 h 471218"/>
                <a:gd name="connsiteX419" fmla="*/ 837903 w 1212715"/>
                <a:gd name="connsiteY419" fmla="*/ 429386 h 471218"/>
                <a:gd name="connsiteX420" fmla="*/ 840782 w 1212715"/>
                <a:gd name="connsiteY420" fmla="*/ 429026 h 471218"/>
                <a:gd name="connsiteX421" fmla="*/ 840782 w 1212715"/>
                <a:gd name="connsiteY421" fmla="*/ 301095 h 471218"/>
                <a:gd name="connsiteX422" fmla="*/ 841142 w 1212715"/>
                <a:gd name="connsiteY422" fmla="*/ 300376 h 471218"/>
                <a:gd name="connsiteX423" fmla="*/ 822787 w 1212715"/>
                <a:gd name="connsiteY423" fmla="*/ 297860 h 471218"/>
                <a:gd name="connsiteX424" fmla="*/ 774595 w 1212715"/>
                <a:gd name="connsiteY424" fmla="*/ 297315 h 471218"/>
                <a:gd name="connsiteX425" fmla="*/ 776836 w 1212715"/>
                <a:gd name="connsiteY425" fmla="*/ 297696 h 471218"/>
                <a:gd name="connsiteX426" fmla="*/ 773848 w 1212715"/>
                <a:gd name="connsiteY426" fmla="*/ 303411 h 471218"/>
                <a:gd name="connsiteX427" fmla="*/ 771980 w 1212715"/>
                <a:gd name="connsiteY427" fmla="*/ 302268 h 471218"/>
                <a:gd name="connsiteX428" fmla="*/ 774595 w 1212715"/>
                <a:gd name="connsiteY428" fmla="*/ 297315 h 471218"/>
                <a:gd name="connsiteX429" fmla="*/ 289691 w 1212715"/>
                <a:gd name="connsiteY429" fmla="*/ 294937 h 471218"/>
                <a:gd name="connsiteX430" fmla="*/ 291102 w 1212715"/>
                <a:gd name="connsiteY430" fmla="*/ 295669 h 471218"/>
                <a:gd name="connsiteX431" fmla="*/ 277697 w 1212715"/>
                <a:gd name="connsiteY431" fmla="*/ 317650 h 471218"/>
                <a:gd name="connsiteX432" fmla="*/ 266761 w 1212715"/>
                <a:gd name="connsiteY432" fmla="*/ 335234 h 471218"/>
                <a:gd name="connsiteX433" fmla="*/ 264291 w 1212715"/>
                <a:gd name="connsiteY433" fmla="*/ 333036 h 471218"/>
                <a:gd name="connsiteX434" fmla="*/ 276991 w 1212715"/>
                <a:gd name="connsiteY434" fmla="*/ 314353 h 471218"/>
                <a:gd name="connsiteX435" fmla="*/ 289691 w 1212715"/>
                <a:gd name="connsiteY435" fmla="*/ 294937 h 471218"/>
                <a:gd name="connsiteX436" fmla="*/ 369867 w 1212715"/>
                <a:gd name="connsiteY436" fmla="*/ 293339 h 471218"/>
                <a:gd name="connsiteX437" fmla="*/ 372407 w 1212715"/>
                <a:gd name="connsiteY437" fmla="*/ 294784 h 471218"/>
                <a:gd name="connsiteX438" fmla="*/ 369504 w 1212715"/>
                <a:gd name="connsiteY438" fmla="*/ 335259 h 471218"/>
                <a:gd name="connsiteX439" fmla="*/ 367327 w 1212715"/>
                <a:gd name="connsiteY439" fmla="*/ 335259 h 471218"/>
                <a:gd name="connsiteX440" fmla="*/ 369141 w 1212715"/>
                <a:gd name="connsiteY440" fmla="*/ 296230 h 471218"/>
                <a:gd name="connsiteX441" fmla="*/ 347733 w 1212715"/>
                <a:gd name="connsiteY441" fmla="*/ 295146 h 471218"/>
                <a:gd name="connsiteX442" fmla="*/ 347733 w 1212715"/>
                <a:gd name="connsiteY442" fmla="*/ 294061 h 471218"/>
                <a:gd name="connsiteX443" fmla="*/ 369867 w 1212715"/>
                <a:gd name="connsiteY443" fmla="*/ 293339 h 471218"/>
                <a:gd name="connsiteX444" fmla="*/ 360148 w 1212715"/>
                <a:gd name="connsiteY444" fmla="*/ 287347 h 471218"/>
                <a:gd name="connsiteX445" fmla="*/ 376972 w 1212715"/>
                <a:gd name="connsiteY445" fmla="*/ 288788 h 471218"/>
                <a:gd name="connsiteX446" fmla="*/ 376972 w 1212715"/>
                <a:gd name="connsiteY446" fmla="*/ 291671 h 471218"/>
                <a:gd name="connsiteX447" fmla="*/ 375182 w 1212715"/>
                <a:gd name="connsiteY447" fmla="*/ 320139 h 471218"/>
                <a:gd name="connsiteX448" fmla="*/ 373393 w 1212715"/>
                <a:gd name="connsiteY448" fmla="*/ 343202 h 471218"/>
                <a:gd name="connsiteX449" fmla="*/ 371603 w 1212715"/>
                <a:gd name="connsiteY449" fmla="*/ 342842 h 471218"/>
                <a:gd name="connsiteX450" fmla="*/ 372677 w 1212715"/>
                <a:gd name="connsiteY450" fmla="*/ 316896 h 471218"/>
                <a:gd name="connsiteX451" fmla="*/ 374108 w 1212715"/>
                <a:gd name="connsiteY451" fmla="*/ 291311 h 471218"/>
                <a:gd name="connsiteX452" fmla="*/ 343324 w 1212715"/>
                <a:gd name="connsiteY452" fmla="*/ 289509 h 471218"/>
                <a:gd name="connsiteX453" fmla="*/ 343324 w 1212715"/>
                <a:gd name="connsiteY453" fmla="*/ 288068 h 471218"/>
                <a:gd name="connsiteX454" fmla="*/ 360148 w 1212715"/>
                <a:gd name="connsiteY454" fmla="*/ 287347 h 471218"/>
                <a:gd name="connsiteX455" fmla="*/ 602850 w 1212715"/>
                <a:gd name="connsiteY455" fmla="*/ 284204 h 471218"/>
                <a:gd name="connsiteX456" fmla="*/ 588797 w 1212715"/>
                <a:gd name="connsiteY456" fmla="*/ 292520 h 471218"/>
                <a:gd name="connsiteX457" fmla="*/ 621589 w 1212715"/>
                <a:gd name="connsiteY457" fmla="*/ 291074 h 471218"/>
                <a:gd name="connsiteX458" fmla="*/ 620147 w 1212715"/>
                <a:gd name="connsiteY458" fmla="*/ 284204 h 471218"/>
                <a:gd name="connsiteX459" fmla="*/ 603211 w 1212715"/>
                <a:gd name="connsiteY459" fmla="*/ 284204 h 471218"/>
                <a:gd name="connsiteX460" fmla="*/ 288050 w 1212715"/>
                <a:gd name="connsiteY460" fmla="*/ 282234 h 471218"/>
                <a:gd name="connsiteX461" fmla="*/ 289496 w 1212715"/>
                <a:gd name="connsiteY461" fmla="*/ 282965 h 471218"/>
                <a:gd name="connsiteX462" fmla="*/ 277560 w 1212715"/>
                <a:gd name="connsiteY462" fmla="*/ 303785 h 471218"/>
                <a:gd name="connsiteX463" fmla="*/ 264900 w 1212715"/>
                <a:gd name="connsiteY463" fmla="*/ 320953 h 471218"/>
                <a:gd name="connsiteX464" fmla="*/ 263092 w 1212715"/>
                <a:gd name="connsiteY464" fmla="*/ 318761 h 471218"/>
                <a:gd name="connsiteX465" fmla="*/ 275390 w 1212715"/>
                <a:gd name="connsiteY465" fmla="*/ 302324 h 471218"/>
                <a:gd name="connsiteX466" fmla="*/ 288050 w 1212715"/>
                <a:gd name="connsiteY466" fmla="*/ 282234 h 471218"/>
                <a:gd name="connsiteX467" fmla="*/ 313871 w 1212715"/>
                <a:gd name="connsiteY467" fmla="*/ 281104 h 471218"/>
                <a:gd name="connsiteX468" fmla="*/ 321424 w 1212715"/>
                <a:gd name="connsiteY468" fmla="*/ 367896 h 471218"/>
                <a:gd name="connsiteX469" fmla="*/ 320345 w 1212715"/>
                <a:gd name="connsiteY469" fmla="*/ 444965 h 471218"/>
                <a:gd name="connsiteX470" fmla="*/ 332214 w 1212715"/>
                <a:gd name="connsiteY470" fmla="*/ 433801 h 471218"/>
                <a:gd name="connsiteX471" fmla="*/ 334372 w 1212715"/>
                <a:gd name="connsiteY471" fmla="*/ 433080 h 471218"/>
                <a:gd name="connsiteX472" fmla="*/ 331495 w 1212715"/>
                <a:gd name="connsiteY472" fmla="*/ 360693 h 471218"/>
                <a:gd name="connsiteX473" fmla="*/ 329337 w 1212715"/>
                <a:gd name="connsiteY473" fmla="*/ 283625 h 471218"/>
                <a:gd name="connsiteX474" fmla="*/ 313871 w 1212715"/>
                <a:gd name="connsiteY474" fmla="*/ 281104 h 471218"/>
                <a:gd name="connsiteX475" fmla="*/ 1073325 w 1212715"/>
                <a:gd name="connsiteY475" fmla="*/ 279227 h 471218"/>
                <a:gd name="connsiteX476" fmla="*/ 1073686 w 1212715"/>
                <a:gd name="connsiteY476" fmla="*/ 279253 h 471218"/>
                <a:gd name="connsiteX477" fmla="*/ 1074762 w 1212715"/>
                <a:gd name="connsiteY477" fmla="*/ 298996 h 471218"/>
                <a:gd name="connsiteX478" fmla="*/ 1076558 w 1212715"/>
                <a:gd name="connsiteY478" fmla="*/ 296840 h 471218"/>
                <a:gd name="connsiteX479" fmla="*/ 1083384 w 1212715"/>
                <a:gd name="connsiteY479" fmla="*/ 285697 h 471218"/>
                <a:gd name="connsiteX480" fmla="*/ 1084102 w 1212715"/>
                <a:gd name="connsiteY480" fmla="*/ 285697 h 471218"/>
                <a:gd name="connsiteX481" fmla="*/ 1074762 w 1212715"/>
                <a:gd name="connsiteY481" fmla="*/ 304388 h 471218"/>
                <a:gd name="connsiteX482" fmla="*/ 1074762 w 1212715"/>
                <a:gd name="connsiteY482" fmla="*/ 313733 h 471218"/>
                <a:gd name="connsiteX483" fmla="*/ 1088772 w 1212715"/>
                <a:gd name="connsiteY483" fmla="*/ 292527 h 471218"/>
                <a:gd name="connsiteX484" fmla="*/ 1089850 w 1212715"/>
                <a:gd name="connsiteY484" fmla="*/ 293245 h 471218"/>
                <a:gd name="connsiteX485" fmla="*/ 1075481 w 1212715"/>
                <a:gd name="connsiteY485" fmla="*/ 320922 h 471218"/>
                <a:gd name="connsiteX486" fmla="*/ 1074762 w 1212715"/>
                <a:gd name="connsiteY486" fmla="*/ 321641 h 471218"/>
                <a:gd name="connsiteX487" fmla="*/ 1074403 w 1212715"/>
                <a:gd name="connsiteY487" fmla="*/ 333502 h 471218"/>
                <a:gd name="connsiteX488" fmla="*/ 1087695 w 1212715"/>
                <a:gd name="connsiteY488" fmla="*/ 309779 h 471218"/>
                <a:gd name="connsiteX489" fmla="*/ 1089132 w 1212715"/>
                <a:gd name="connsiteY489" fmla="*/ 310498 h 471218"/>
                <a:gd name="connsiteX490" fmla="*/ 1075840 w 1212715"/>
                <a:gd name="connsiteY490" fmla="*/ 339253 h 471218"/>
                <a:gd name="connsiteX491" fmla="*/ 1074403 w 1212715"/>
                <a:gd name="connsiteY491" fmla="*/ 340331 h 471218"/>
                <a:gd name="connsiteX492" fmla="*/ 1074403 w 1212715"/>
                <a:gd name="connsiteY492" fmla="*/ 347160 h 471218"/>
                <a:gd name="connsiteX493" fmla="*/ 1080151 w 1212715"/>
                <a:gd name="connsiteY493" fmla="*/ 337456 h 471218"/>
                <a:gd name="connsiteX494" fmla="*/ 1085898 w 1212715"/>
                <a:gd name="connsiteY494" fmla="*/ 325594 h 471218"/>
                <a:gd name="connsiteX495" fmla="*/ 1086976 w 1212715"/>
                <a:gd name="connsiteY495" fmla="*/ 325954 h 471218"/>
                <a:gd name="connsiteX496" fmla="*/ 1082306 w 1212715"/>
                <a:gd name="connsiteY496" fmla="*/ 336737 h 471218"/>
                <a:gd name="connsiteX497" fmla="*/ 1075121 w 1212715"/>
                <a:gd name="connsiteY497" fmla="*/ 351474 h 471218"/>
                <a:gd name="connsiteX498" fmla="*/ 1074762 w 1212715"/>
                <a:gd name="connsiteY498" fmla="*/ 351833 h 471218"/>
                <a:gd name="connsiteX499" fmla="*/ 1075481 w 1212715"/>
                <a:gd name="connsiteY499" fmla="*/ 362616 h 471218"/>
                <a:gd name="connsiteX500" fmla="*/ 1077636 w 1212715"/>
                <a:gd name="connsiteY500" fmla="*/ 359381 h 471218"/>
                <a:gd name="connsiteX501" fmla="*/ 1085539 w 1212715"/>
                <a:gd name="connsiteY501" fmla="*/ 343207 h 471218"/>
                <a:gd name="connsiteX502" fmla="*/ 1088054 w 1212715"/>
                <a:gd name="connsiteY502" fmla="*/ 343566 h 471218"/>
                <a:gd name="connsiteX503" fmla="*/ 1076918 w 1212715"/>
                <a:gd name="connsiteY503" fmla="*/ 368008 h 471218"/>
                <a:gd name="connsiteX504" fmla="*/ 1075840 w 1212715"/>
                <a:gd name="connsiteY504" fmla="*/ 368727 h 471218"/>
                <a:gd name="connsiteX505" fmla="*/ 1076918 w 1212715"/>
                <a:gd name="connsiteY505" fmla="*/ 375915 h 471218"/>
                <a:gd name="connsiteX506" fmla="*/ 1083384 w 1212715"/>
                <a:gd name="connsiteY506" fmla="*/ 366570 h 471218"/>
                <a:gd name="connsiteX507" fmla="*/ 1088772 w 1212715"/>
                <a:gd name="connsiteY507" fmla="*/ 356146 h 471218"/>
                <a:gd name="connsiteX508" fmla="*/ 1091287 w 1212715"/>
                <a:gd name="connsiteY508" fmla="*/ 356865 h 471218"/>
                <a:gd name="connsiteX509" fmla="*/ 1085539 w 1212715"/>
                <a:gd name="connsiteY509" fmla="*/ 368008 h 471218"/>
                <a:gd name="connsiteX510" fmla="*/ 1079073 w 1212715"/>
                <a:gd name="connsiteY510" fmla="*/ 377353 h 471218"/>
                <a:gd name="connsiteX511" fmla="*/ 1077277 w 1212715"/>
                <a:gd name="connsiteY511" fmla="*/ 377353 h 471218"/>
                <a:gd name="connsiteX512" fmla="*/ 1077636 w 1212715"/>
                <a:gd name="connsiteY512" fmla="*/ 378431 h 471218"/>
                <a:gd name="connsiteX513" fmla="*/ 1095239 w 1212715"/>
                <a:gd name="connsiteY513" fmla="*/ 366210 h 471218"/>
                <a:gd name="connsiteX514" fmla="*/ 1094879 w 1212715"/>
                <a:gd name="connsiteY514" fmla="*/ 365492 h 471218"/>
                <a:gd name="connsiteX515" fmla="*/ 1093802 w 1212715"/>
                <a:gd name="connsiteY515" fmla="*/ 280665 h 471218"/>
                <a:gd name="connsiteX516" fmla="*/ 1073686 w 1212715"/>
                <a:gd name="connsiteY516" fmla="*/ 279253 h 471218"/>
                <a:gd name="connsiteX517" fmla="*/ 1073685 w 1212715"/>
                <a:gd name="connsiteY517" fmla="*/ 279227 h 471218"/>
                <a:gd name="connsiteX518" fmla="*/ 1073325 w 1212715"/>
                <a:gd name="connsiteY518" fmla="*/ 279227 h 471218"/>
                <a:gd name="connsiteX519" fmla="*/ 933996 w 1212715"/>
                <a:gd name="connsiteY519" fmla="*/ 277736 h 471218"/>
                <a:gd name="connsiteX520" fmla="*/ 922839 w 1212715"/>
                <a:gd name="connsiteY520" fmla="*/ 283486 h 471218"/>
                <a:gd name="connsiteX521" fmla="*/ 922479 w 1212715"/>
                <a:gd name="connsiteY521" fmla="*/ 283845 h 471218"/>
                <a:gd name="connsiteX522" fmla="*/ 928598 w 1212715"/>
                <a:gd name="connsiteY522" fmla="*/ 299657 h 471218"/>
                <a:gd name="connsiteX523" fmla="*/ 936515 w 1212715"/>
                <a:gd name="connsiteY523" fmla="*/ 334156 h 471218"/>
                <a:gd name="connsiteX524" fmla="*/ 949832 w 1212715"/>
                <a:gd name="connsiteY524" fmla="*/ 392372 h 471218"/>
                <a:gd name="connsiteX525" fmla="*/ 960628 w 1212715"/>
                <a:gd name="connsiteY525" fmla="*/ 440526 h 471218"/>
                <a:gd name="connsiteX526" fmla="*/ 961348 w 1212715"/>
                <a:gd name="connsiteY526" fmla="*/ 440526 h 471218"/>
                <a:gd name="connsiteX527" fmla="*/ 964227 w 1212715"/>
                <a:gd name="connsiteY527" fmla="*/ 441245 h 471218"/>
                <a:gd name="connsiteX528" fmla="*/ 972865 w 1212715"/>
                <a:gd name="connsiteY528" fmla="*/ 429386 h 471218"/>
                <a:gd name="connsiteX529" fmla="*/ 949472 w 1212715"/>
                <a:gd name="connsiteY529" fmla="*/ 347452 h 471218"/>
                <a:gd name="connsiteX530" fmla="*/ 933996 w 1212715"/>
                <a:gd name="connsiteY530" fmla="*/ 277736 h 471218"/>
                <a:gd name="connsiteX531" fmla="*/ 1182544 w 1212715"/>
                <a:gd name="connsiteY531" fmla="*/ 267586 h 471218"/>
                <a:gd name="connsiteX532" fmla="*/ 1183264 w 1212715"/>
                <a:gd name="connsiteY532" fmla="*/ 268327 h 471218"/>
                <a:gd name="connsiteX533" fmla="*/ 1157356 w 1212715"/>
                <a:gd name="connsiteY533" fmla="*/ 287218 h 471218"/>
                <a:gd name="connsiteX534" fmla="*/ 1156636 w 1212715"/>
                <a:gd name="connsiteY534" fmla="*/ 287218 h 471218"/>
                <a:gd name="connsiteX535" fmla="*/ 1155916 w 1212715"/>
                <a:gd name="connsiteY535" fmla="*/ 287589 h 471218"/>
                <a:gd name="connsiteX536" fmla="*/ 1131088 w 1212715"/>
                <a:gd name="connsiteY536" fmla="*/ 288330 h 471218"/>
                <a:gd name="connsiteX537" fmla="*/ 1130368 w 1212715"/>
                <a:gd name="connsiteY537" fmla="*/ 286848 h 471218"/>
                <a:gd name="connsiteX538" fmla="*/ 1155197 w 1212715"/>
                <a:gd name="connsiteY538" fmla="*/ 284625 h 471218"/>
                <a:gd name="connsiteX539" fmla="*/ 1155556 w 1212715"/>
                <a:gd name="connsiteY539" fmla="*/ 284625 h 471218"/>
                <a:gd name="connsiteX540" fmla="*/ 1155556 w 1212715"/>
                <a:gd name="connsiteY540" fmla="*/ 284255 h 471218"/>
                <a:gd name="connsiteX541" fmla="*/ 1182544 w 1212715"/>
                <a:gd name="connsiteY541" fmla="*/ 267586 h 471218"/>
                <a:gd name="connsiteX542" fmla="*/ 860120 w 1212715"/>
                <a:gd name="connsiteY542" fmla="*/ 248166 h 471218"/>
                <a:gd name="connsiteX543" fmla="*/ 861182 w 1212715"/>
                <a:gd name="connsiteY543" fmla="*/ 251738 h 471218"/>
                <a:gd name="connsiteX544" fmla="*/ 821153 w 1212715"/>
                <a:gd name="connsiteY544" fmla="*/ 253326 h 471218"/>
                <a:gd name="connsiteX545" fmla="*/ 821153 w 1212715"/>
                <a:gd name="connsiteY545" fmla="*/ 251738 h 471218"/>
                <a:gd name="connsiteX546" fmla="*/ 841699 w 1212715"/>
                <a:gd name="connsiteY546" fmla="*/ 252135 h 471218"/>
                <a:gd name="connsiteX547" fmla="*/ 860120 w 1212715"/>
                <a:gd name="connsiteY547" fmla="*/ 248166 h 471218"/>
                <a:gd name="connsiteX548" fmla="*/ 658276 w 1212715"/>
                <a:gd name="connsiteY548" fmla="*/ 241816 h 471218"/>
                <a:gd name="connsiteX549" fmla="*/ 659008 w 1212715"/>
                <a:gd name="connsiteY549" fmla="*/ 242534 h 471218"/>
                <a:gd name="connsiteX550" fmla="*/ 664137 w 1212715"/>
                <a:gd name="connsiteY550" fmla="*/ 267325 h 471218"/>
                <a:gd name="connsiteX551" fmla="*/ 673662 w 1212715"/>
                <a:gd name="connsiteY551" fmla="*/ 306486 h 471218"/>
                <a:gd name="connsiteX552" fmla="*/ 669999 w 1212715"/>
                <a:gd name="connsiteY552" fmla="*/ 307205 h 471218"/>
                <a:gd name="connsiteX553" fmla="*/ 659741 w 1212715"/>
                <a:gd name="connsiteY553" fmla="*/ 261935 h 471218"/>
                <a:gd name="connsiteX554" fmla="*/ 658276 w 1212715"/>
                <a:gd name="connsiteY554" fmla="*/ 241816 h 471218"/>
                <a:gd name="connsiteX555" fmla="*/ 869627 w 1212715"/>
                <a:gd name="connsiteY555" fmla="*/ 240902 h 471218"/>
                <a:gd name="connsiteX556" fmla="*/ 870696 w 1212715"/>
                <a:gd name="connsiteY556" fmla="*/ 243933 h 471218"/>
                <a:gd name="connsiteX557" fmla="*/ 818338 w 1212715"/>
                <a:gd name="connsiteY557" fmla="*/ 247637 h 471218"/>
                <a:gd name="connsiteX558" fmla="*/ 818338 w 1212715"/>
                <a:gd name="connsiteY558" fmla="*/ 245953 h 471218"/>
                <a:gd name="connsiteX559" fmla="*/ 869627 w 1212715"/>
                <a:gd name="connsiteY559" fmla="*/ 240902 h 471218"/>
                <a:gd name="connsiteX560" fmla="*/ 426047 w 1212715"/>
                <a:gd name="connsiteY560" fmla="*/ 222766 h 471218"/>
                <a:gd name="connsiteX561" fmla="*/ 426809 w 1212715"/>
                <a:gd name="connsiteY561" fmla="*/ 224883 h 471218"/>
                <a:gd name="connsiteX562" fmla="*/ 421094 w 1212715"/>
                <a:gd name="connsiteY562" fmla="*/ 228058 h 471218"/>
                <a:gd name="connsiteX563" fmla="*/ 419951 w 1212715"/>
                <a:gd name="connsiteY563" fmla="*/ 226294 h 471218"/>
                <a:gd name="connsiteX564" fmla="*/ 426047 w 1212715"/>
                <a:gd name="connsiteY564" fmla="*/ 222766 h 471218"/>
                <a:gd name="connsiteX565" fmla="*/ 882206 w 1212715"/>
                <a:gd name="connsiteY565" fmla="*/ 215597 h 471218"/>
                <a:gd name="connsiteX566" fmla="*/ 844890 w 1212715"/>
                <a:gd name="connsiteY566" fmla="*/ 222407 h 471218"/>
                <a:gd name="connsiteX567" fmla="*/ 830398 w 1212715"/>
                <a:gd name="connsiteY567" fmla="*/ 232086 h 471218"/>
                <a:gd name="connsiteX568" fmla="*/ 882206 w 1212715"/>
                <a:gd name="connsiteY568" fmla="*/ 215597 h 471218"/>
                <a:gd name="connsiteX569" fmla="*/ 608976 w 1212715"/>
                <a:gd name="connsiteY569" fmla="*/ 213696 h 471218"/>
                <a:gd name="connsiteX570" fmla="*/ 605373 w 1212715"/>
                <a:gd name="connsiteY570" fmla="*/ 279141 h 471218"/>
                <a:gd name="connsiteX571" fmla="*/ 618706 w 1212715"/>
                <a:gd name="connsiteY571" fmla="*/ 278057 h 471218"/>
                <a:gd name="connsiteX572" fmla="*/ 609337 w 1212715"/>
                <a:gd name="connsiteY572" fmla="*/ 216950 h 471218"/>
                <a:gd name="connsiteX573" fmla="*/ 608976 w 1212715"/>
                <a:gd name="connsiteY573" fmla="*/ 213696 h 471218"/>
                <a:gd name="connsiteX574" fmla="*/ 425823 w 1212715"/>
                <a:gd name="connsiteY574" fmla="*/ 212387 h 471218"/>
                <a:gd name="connsiteX575" fmla="*/ 427257 w 1212715"/>
                <a:gd name="connsiteY575" fmla="*/ 214218 h 471218"/>
                <a:gd name="connsiteX576" fmla="*/ 419012 w 1212715"/>
                <a:gd name="connsiteY576" fmla="*/ 220080 h 471218"/>
                <a:gd name="connsiteX577" fmla="*/ 417937 w 1212715"/>
                <a:gd name="connsiteY577" fmla="*/ 219347 h 471218"/>
                <a:gd name="connsiteX578" fmla="*/ 425823 w 1212715"/>
                <a:gd name="connsiteY578" fmla="*/ 212387 h 471218"/>
                <a:gd name="connsiteX579" fmla="*/ 657669 w 1212715"/>
                <a:gd name="connsiteY579" fmla="*/ 210428 h 471218"/>
                <a:gd name="connsiteX580" fmla="*/ 670553 w 1212715"/>
                <a:gd name="connsiteY580" fmla="*/ 269377 h 471218"/>
                <a:gd name="connsiteX581" fmla="*/ 681597 w 1212715"/>
                <a:gd name="connsiteY581" fmla="*/ 329049 h 471218"/>
                <a:gd name="connsiteX582" fmla="*/ 678284 w 1212715"/>
                <a:gd name="connsiteY582" fmla="*/ 329772 h 471218"/>
                <a:gd name="connsiteX583" fmla="*/ 667240 w 1212715"/>
                <a:gd name="connsiteY583" fmla="*/ 270100 h 471218"/>
                <a:gd name="connsiteX584" fmla="*/ 656933 w 1212715"/>
                <a:gd name="connsiteY584" fmla="*/ 210789 h 471218"/>
                <a:gd name="connsiteX585" fmla="*/ 657669 w 1212715"/>
                <a:gd name="connsiteY585" fmla="*/ 210428 h 471218"/>
                <a:gd name="connsiteX586" fmla="*/ 334372 w 1212715"/>
                <a:gd name="connsiteY586" fmla="*/ 204396 h 471218"/>
                <a:gd name="connsiteX587" fmla="*/ 326819 w 1212715"/>
                <a:gd name="connsiteY587" fmla="*/ 211598 h 471218"/>
                <a:gd name="connsiteX588" fmla="*/ 320705 w 1212715"/>
                <a:gd name="connsiteY588" fmla="*/ 215920 h 471218"/>
                <a:gd name="connsiteX589" fmla="*/ 358830 w 1212715"/>
                <a:gd name="connsiteY589" fmla="*/ 215560 h 471218"/>
                <a:gd name="connsiteX590" fmla="*/ 378612 w 1212715"/>
                <a:gd name="connsiteY590" fmla="*/ 214119 h 471218"/>
                <a:gd name="connsiteX591" fmla="*/ 376813 w 1212715"/>
                <a:gd name="connsiteY591" fmla="*/ 204396 h 471218"/>
                <a:gd name="connsiteX592" fmla="*/ 349838 w 1212715"/>
                <a:gd name="connsiteY592" fmla="*/ 206196 h 471218"/>
                <a:gd name="connsiteX593" fmla="*/ 334372 w 1212715"/>
                <a:gd name="connsiteY593" fmla="*/ 204396 h 471218"/>
                <a:gd name="connsiteX594" fmla="*/ 1173552 w 1212715"/>
                <a:gd name="connsiteY594" fmla="*/ 203027 h 471218"/>
                <a:gd name="connsiteX595" fmla="*/ 1164212 w 1212715"/>
                <a:gd name="connsiteY595" fmla="*/ 209857 h 471218"/>
                <a:gd name="connsiteX596" fmla="*/ 1157386 w 1212715"/>
                <a:gd name="connsiteY596" fmla="*/ 214889 h 471218"/>
                <a:gd name="connsiteX597" fmla="*/ 1155949 w 1212715"/>
                <a:gd name="connsiteY597" fmla="*/ 219202 h 471218"/>
                <a:gd name="connsiteX598" fmla="*/ 1157386 w 1212715"/>
                <a:gd name="connsiteY598" fmla="*/ 243643 h 471218"/>
                <a:gd name="connsiteX599" fmla="*/ 1158464 w 1212715"/>
                <a:gd name="connsiteY599" fmla="*/ 270242 h 471218"/>
                <a:gd name="connsiteX600" fmla="*/ 1173192 w 1212715"/>
                <a:gd name="connsiteY600" fmla="*/ 259099 h 471218"/>
                <a:gd name="connsiteX601" fmla="*/ 1173552 w 1212715"/>
                <a:gd name="connsiteY601" fmla="*/ 203027 h 471218"/>
                <a:gd name="connsiteX602" fmla="*/ 427159 w 1212715"/>
                <a:gd name="connsiteY602" fmla="*/ 202505 h 471218"/>
                <a:gd name="connsiteX603" fmla="*/ 428539 w 1212715"/>
                <a:gd name="connsiteY603" fmla="*/ 204385 h 471218"/>
                <a:gd name="connsiteX604" fmla="*/ 421637 w 1212715"/>
                <a:gd name="connsiteY604" fmla="*/ 210024 h 471218"/>
                <a:gd name="connsiteX605" fmla="*/ 415425 w 1212715"/>
                <a:gd name="connsiteY605" fmla="*/ 215288 h 471218"/>
                <a:gd name="connsiteX606" fmla="*/ 414735 w 1212715"/>
                <a:gd name="connsiteY606" fmla="*/ 214536 h 471218"/>
                <a:gd name="connsiteX607" fmla="*/ 427159 w 1212715"/>
                <a:gd name="connsiteY607" fmla="*/ 202505 h 471218"/>
                <a:gd name="connsiteX608" fmla="*/ 1099549 w 1212715"/>
                <a:gd name="connsiteY608" fmla="*/ 198355 h 471218"/>
                <a:gd name="connsiteX609" fmla="*/ 1077277 w 1212715"/>
                <a:gd name="connsiteY609" fmla="*/ 212373 h 471218"/>
                <a:gd name="connsiteX610" fmla="*/ 1076918 w 1212715"/>
                <a:gd name="connsiteY610" fmla="*/ 212732 h 471218"/>
                <a:gd name="connsiteX611" fmla="*/ 1076918 w 1212715"/>
                <a:gd name="connsiteY611" fmla="*/ 213092 h 471218"/>
                <a:gd name="connsiteX612" fmla="*/ 1105297 w 1212715"/>
                <a:gd name="connsiteY612" fmla="*/ 210935 h 471218"/>
                <a:gd name="connsiteX613" fmla="*/ 1151998 w 1212715"/>
                <a:gd name="connsiteY613" fmla="*/ 209857 h 471218"/>
                <a:gd name="connsiteX614" fmla="*/ 1154872 w 1212715"/>
                <a:gd name="connsiteY614" fmla="*/ 210576 h 471218"/>
                <a:gd name="connsiteX615" fmla="*/ 1160979 w 1212715"/>
                <a:gd name="connsiteY615" fmla="*/ 205184 h 471218"/>
                <a:gd name="connsiteX616" fmla="*/ 1167086 w 1212715"/>
                <a:gd name="connsiteY616" fmla="*/ 200152 h 471218"/>
                <a:gd name="connsiteX617" fmla="*/ 1099549 w 1212715"/>
                <a:gd name="connsiteY617" fmla="*/ 198355 h 471218"/>
                <a:gd name="connsiteX618" fmla="*/ 467519 w 1212715"/>
                <a:gd name="connsiteY618" fmla="*/ 194552 h 471218"/>
                <a:gd name="connsiteX619" fmla="*/ 468187 w 1212715"/>
                <a:gd name="connsiteY619" fmla="*/ 194552 h 471218"/>
                <a:gd name="connsiteX620" fmla="*/ 469858 w 1212715"/>
                <a:gd name="connsiteY620" fmla="*/ 307552 h 471218"/>
                <a:gd name="connsiteX621" fmla="*/ 466516 w 1212715"/>
                <a:gd name="connsiteY621" fmla="*/ 307552 h 471218"/>
                <a:gd name="connsiteX622" fmla="*/ 467519 w 1212715"/>
                <a:gd name="connsiteY622" fmla="*/ 194552 h 471218"/>
                <a:gd name="connsiteX623" fmla="*/ 430625 w 1212715"/>
                <a:gd name="connsiteY623" fmla="*/ 191016 h 471218"/>
                <a:gd name="connsiteX624" fmla="*/ 431684 w 1212715"/>
                <a:gd name="connsiteY624" fmla="*/ 193461 h 471218"/>
                <a:gd name="connsiteX625" fmla="*/ 412987 w 1212715"/>
                <a:gd name="connsiteY625" fmla="*/ 207082 h 471218"/>
                <a:gd name="connsiteX626" fmla="*/ 411575 w 1212715"/>
                <a:gd name="connsiteY626" fmla="*/ 205685 h 471218"/>
                <a:gd name="connsiteX627" fmla="*/ 422512 w 1212715"/>
                <a:gd name="connsiteY627" fmla="*/ 196604 h 471218"/>
                <a:gd name="connsiteX628" fmla="*/ 430625 w 1212715"/>
                <a:gd name="connsiteY628" fmla="*/ 191016 h 471218"/>
                <a:gd name="connsiteX629" fmla="*/ 51485 w 1212715"/>
                <a:gd name="connsiteY629" fmla="*/ 190464 h 471218"/>
                <a:gd name="connsiteX630" fmla="*/ 53317 w 1212715"/>
                <a:gd name="connsiteY630" fmla="*/ 190464 h 471218"/>
                <a:gd name="connsiteX631" fmla="*/ 45990 w 1212715"/>
                <a:gd name="connsiteY631" fmla="*/ 204269 h 471218"/>
                <a:gd name="connsiteX632" fmla="*/ 44524 w 1212715"/>
                <a:gd name="connsiteY632" fmla="*/ 203233 h 471218"/>
                <a:gd name="connsiteX633" fmla="*/ 51485 w 1212715"/>
                <a:gd name="connsiteY633" fmla="*/ 190464 h 471218"/>
                <a:gd name="connsiteX634" fmla="*/ 833322 w 1212715"/>
                <a:gd name="connsiteY634" fmla="*/ 187323 h 471218"/>
                <a:gd name="connsiteX635" fmla="*/ 835438 w 1212715"/>
                <a:gd name="connsiteY635" fmla="*/ 203716 h 471218"/>
                <a:gd name="connsiteX636" fmla="*/ 837202 w 1212715"/>
                <a:gd name="connsiteY636" fmla="*/ 218328 h 471218"/>
                <a:gd name="connsiteX637" fmla="*/ 834733 w 1212715"/>
                <a:gd name="connsiteY637" fmla="*/ 219041 h 471218"/>
                <a:gd name="connsiteX638" fmla="*/ 832969 w 1212715"/>
                <a:gd name="connsiteY638" fmla="*/ 204073 h 471218"/>
                <a:gd name="connsiteX639" fmla="*/ 831911 w 1212715"/>
                <a:gd name="connsiteY639" fmla="*/ 187679 h 471218"/>
                <a:gd name="connsiteX640" fmla="*/ 833322 w 1212715"/>
                <a:gd name="connsiteY640" fmla="*/ 187323 h 471218"/>
                <a:gd name="connsiteX641" fmla="*/ 117040 w 1212715"/>
                <a:gd name="connsiteY641" fmla="*/ 183808 h 471218"/>
                <a:gd name="connsiteX642" fmla="*/ 139085 w 1212715"/>
                <a:gd name="connsiteY642" fmla="*/ 206774 h 471218"/>
                <a:gd name="connsiteX643" fmla="*/ 158599 w 1212715"/>
                <a:gd name="connsiteY643" fmla="*/ 229010 h 471218"/>
                <a:gd name="connsiteX644" fmla="*/ 157154 w 1212715"/>
                <a:gd name="connsiteY644" fmla="*/ 230833 h 471218"/>
                <a:gd name="connsiteX645" fmla="*/ 132941 w 1212715"/>
                <a:gd name="connsiteY645" fmla="*/ 204222 h 471218"/>
                <a:gd name="connsiteX646" fmla="*/ 115956 w 1212715"/>
                <a:gd name="connsiteY646" fmla="*/ 184172 h 471218"/>
                <a:gd name="connsiteX647" fmla="*/ 117040 w 1212715"/>
                <a:gd name="connsiteY647" fmla="*/ 183808 h 471218"/>
                <a:gd name="connsiteX648" fmla="*/ 49555 w 1212715"/>
                <a:gd name="connsiteY648" fmla="*/ 182238 h 471218"/>
                <a:gd name="connsiteX649" fmla="*/ 51369 w 1212715"/>
                <a:gd name="connsiteY649" fmla="*/ 182985 h 471218"/>
                <a:gd name="connsiteX650" fmla="*/ 41935 w 1212715"/>
                <a:gd name="connsiteY650" fmla="*/ 198673 h 471218"/>
                <a:gd name="connsiteX651" fmla="*/ 40121 w 1212715"/>
                <a:gd name="connsiteY651" fmla="*/ 197926 h 471218"/>
                <a:gd name="connsiteX652" fmla="*/ 49555 w 1212715"/>
                <a:gd name="connsiteY652" fmla="*/ 182238 h 471218"/>
                <a:gd name="connsiteX653" fmla="*/ 430248 w 1212715"/>
                <a:gd name="connsiteY653" fmla="*/ 180257 h 471218"/>
                <a:gd name="connsiteX654" fmla="*/ 431672 w 1212715"/>
                <a:gd name="connsiteY654" fmla="*/ 182726 h 471218"/>
                <a:gd name="connsiteX655" fmla="*/ 422776 w 1212715"/>
                <a:gd name="connsiteY655" fmla="*/ 188018 h 471218"/>
                <a:gd name="connsiteX656" fmla="*/ 413881 w 1212715"/>
                <a:gd name="connsiteY656" fmla="*/ 194721 h 471218"/>
                <a:gd name="connsiteX657" fmla="*/ 413169 w 1212715"/>
                <a:gd name="connsiteY657" fmla="*/ 193662 h 471218"/>
                <a:gd name="connsiteX658" fmla="*/ 430248 w 1212715"/>
                <a:gd name="connsiteY658" fmla="*/ 180257 h 471218"/>
                <a:gd name="connsiteX659" fmla="*/ 827547 w 1212715"/>
                <a:gd name="connsiteY659" fmla="*/ 174278 h 471218"/>
                <a:gd name="connsiteX660" fmla="*/ 828550 w 1212715"/>
                <a:gd name="connsiteY660" fmla="*/ 174639 h 471218"/>
                <a:gd name="connsiteX661" fmla="*/ 831224 w 1212715"/>
                <a:gd name="connsiteY661" fmla="*/ 220595 h 471218"/>
                <a:gd name="connsiteX662" fmla="*/ 828216 w 1212715"/>
                <a:gd name="connsiteY662" fmla="*/ 220233 h 471218"/>
                <a:gd name="connsiteX663" fmla="*/ 827547 w 1212715"/>
                <a:gd name="connsiteY663" fmla="*/ 174278 h 471218"/>
                <a:gd name="connsiteX664" fmla="*/ 49097 w 1212715"/>
                <a:gd name="connsiteY664" fmla="*/ 172332 h 471218"/>
                <a:gd name="connsiteX665" fmla="*/ 50155 w 1212715"/>
                <a:gd name="connsiteY665" fmla="*/ 172699 h 471218"/>
                <a:gd name="connsiteX666" fmla="*/ 37102 w 1212715"/>
                <a:gd name="connsiteY666" fmla="*/ 193947 h 471218"/>
                <a:gd name="connsiteX667" fmla="*/ 35338 w 1212715"/>
                <a:gd name="connsiteY667" fmla="*/ 192848 h 471218"/>
                <a:gd name="connsiteX668" fmla="*/ 49097 w 1212715"/>
                <a:gd name="connsiteY668" fmla="*/ 172332 h 471218"/>
                <a:gd name="connsiteX669" fmla="*/ 602490 w 1212715"/>
                <a:gd name="connsiteY669" fmla="*/ 172114 h 471218"/>
                <a:gd name="connsiteX670" fmla="*/ 594202 w 1212715"/>
                <a:gd name="connsiteY670" fmla="*/ 220204 h 471218"/>
                <a:gd name="connsiteX671" fmla="*/ 585914 w 1212715"/>
                <a:gd name="connsiteY671" fmla="*/ 288904 h 471218"/>
                <a:gd name="connsiteX672" fmla="*/ 598526 w 1212715"/>
                <a:gd name="connsiteY672" fmla="*/ 280226 h 471218"/>
                <a:gd name="connsiteX673" fmla="*/ 601769 w 1212715"/>
                <a:gd name="connsiteY673" fmla="*/ 237921 h 471218"/>
                <a:gd name="connsiteX674" fmla="*/ 606094 w 1212715"/>
                <a:gd name="connsiteY674" fmla="*/ 197425 h 471218"/>
                <a:gd name="connsiteX675" fmla="*/ 602490 w 1212715"/>
                <a:gd name="connsiteY675" fmla="*/ 172114 h 471218"/>
                <a:gd name="connsiteX676" fmla="*/ 430544 w 1212715"/>
                <a:gd name="connsiteY676" fmla="*/ 167553 h 471218"/>
                <a:gd name="connsiteX677" fmla="*/ 431273 w 1212715"/>
                <a:gd name="connsiteY677" fmla="*/ 169998 h 471218"/>
                <a:gd name="connsiteX678" fmla="*/ 422165 w 1212715"/>
                <a:gd name="connsiteY678" fmla="*/ 175236 h 471218"/>
                <a:gd name="connsiteX679" fmla="*/ 413420 w 1212715"/>
                <a:gd name="connsiteY679" fmla="*/ 183269 h 471218"/>
                <a:gd name="connsiteX680" fmla="*/ 411963 w 1212715"/>
                <a:gd name="connsiteY680" fmla="*/ 182221 h 471218"/>
                <a:gd name="connsiteX681" fmla="*/ 420707 w 1212715"/>
                <a:gd name="connsiteY681" fmla="*/ 173490 h 471218"/>
                <a:gd name="connsiteX682" fmla="*/ 430544 w 1212715"/>
                <a:gd name="connsiteY682" fmla="*/ 167553 h 471218"/>
                <a:gd name="connsiteX683" fmla="*/ 47188 w 1212715"/>
                <a:gd name="connsiteY683" fmla="*/ 161583 h 471218"/>
                <a:gd name="connsiteX684" fmla="*/ 48227 w 1212715"/>
                <a:gd name="connsiteY684" fmla="*/ 162313 h 471218"/>
                <a:gd name="connsiteX685" fmla="*/ 32294 w 1212715"/>
                <a:gd name="connsiteY685" fmla="*/ 186382 h 471218"/>
                <a:gd name="connsiteX686" fmla="*/ 30909 w 1212715"/>
                <a:gd name="connsiteY686" fmla="*/ 184923 h 471218"/>
                <a:gd name="connsiteX687" fmla="*/ 47188 w 1212715"/>
                <a:gd name="connsiteY687" fmla="*/ 161583 h 471218"/>
                <a:gd name="connsiteX688" fmla="*/ 434429 w 1212715"/>
                <a:gd name="connsiteY688" fmla="*/ 156091 h 471218"/>
                <a:gd name="connsiteX689" fmla="*/ 435166 w 1212715"/>
                <a:gd name="connsiteY689" fmla="*/ 158671 h 471218"/>
                <a:gd name="connsiteX690" fmla="*/ 412342 w 1212715"/>
                <a:gd name="connsiteY690" fmla="*/ 175623 h 471218"/>
                <a:gd name="connsiteX691" fmla="*/ 411606 w 1212715"/>
                <a:gd name="connsiteY691" fmla="*/ 174518 h 471218"/>
                <a:gd name="connsiteX692" fmla="*/ 425595 w 1212715"/>
                <a:gd name="connsiteY692" fmla="*/ 161987 h 471218"/>
                <a:gd name="connsiteX693" fmla="*/ 434429 w 1212715"/>
                <a:gd name="connsiteY693" fmla="*/ 156091 h 471218"/>
                <a:gd name="connsiteX694" fmla="*/ 203261 w 1212715"/>
                <a:gd name="connsiteY694" fmla="*/ 154821 h 471218"/>
                <a:gd name="connsiteX695" fmla="*/ 203966 w 1212715"/>
                <a:gd name="connsiteY695" fmla="*/ 157044 h 471218"/>
                <a:gd name="connsiteX696" fmla="*/ 181388 w 1212715"/>
                <a:gd name="connsiteY696" fmla="*/ 158948 h 471218"/>
                <a:gd name="connsiteX697" fmla="*/ 181741 w 1212715"/>
                <a:gd name="connsiteY697" fmla="*/ 157679 h 471218"/>
                <a:gd name="connsiteX698" fmla="*/ 203261 w 1212715"/>
                <a:gd name="connsiteY698" fmla="*/ 154821 h 471218"/>
                <a:gd name="connsiteX699" fmla="*/ 347219 w 1212715"/>
                <a:gd name="connsiteY699" fmla="*/ 150452 h 471218"/>
                <a:gd name="connsiteX700" fmla="*/ 347975 w 1212715"/>
                <a:gd name="connsiteY700" fmla="*/ 150452 h 471218"/>
                <a:gd name="connsiteX701" fmla="*/ 351755 w 1212715"/>
                <a:gd name="connsiteY701" fmla="*/ 194878 h 471218"/>
                <a:gd name="connsiteX702" fmla="*/ 347975 w 1212715"/>
                <a:gd name="connsiteY702" fmla="*/ 194878 h 471218"/>
                <a:gd name="connsiteX703" fmla="*/ 347219 w 1212715"/>
                <a:gd name="connsiteY703" fmla="*/ 150452 h 471218"/>
                <a:gd name="connsiteX704" fmla="*/ 46450 w 1212715"/>
                <a:gd name="connsiteY704" fmla="*/ 150104 h 471218"/>
                <a:gd name="connsiteX705" fmla="*/ 47862 w 1212715"/>
                <a:gd name="connsiteY705" fmla="*/ 151558 h 471218"/>
                <a:gd name="connsiteX706" fmla="*/ 30223 w 1212715"/>
                <a:gd name="connsiteY706" fmla="*/ 178087 h 471218"/>
                <a:gd name="connsiteX707" fmla="*/ 27400 w 1212715"/>
                <a:gd name="connsiteY707" fmla="*/ 176997 h 471218"/>
                <a:gd name="connsiteX708" fmla="*/ 46450 w 1212715"/>
                <a:gd name="connsiteY708" fmla="*/ 150104 h 471218"/>
                <a:gd name="connsiteX709" fmla="*/ 204739 w 1212715"/>
                <a:gd name="connsiteY709" fmla="*/ 147256 h 471218"/>
                <a:gd name="connsiteX710" fmla="*/ 205472 w 1212715"/>
                <a:gd name="connsiteY710" fmla="*/ 150017 h 471218"/>
                <a:gd name="connsiteX711" fmla="*/ 171035 w 1212715"/>
                <a:gd name="connsiteY711" fmla="*/ 154159 h 471218"/>
                <a:gd name="connsiteX712" fmla="*/ 170303 w 1212715"/>
                <a:gd name="connsiteY712" fmla="*/ 152778 h 471218"/>
                <a:gd name="connsiteX713" fmla="*/ 204739 w 1212715"/>
                <a:gd name="connsiteY713" fmla="*/ 147256 h 471218"/>
                <a:gd name="connsiteX714" fmla="*/ 431463 w 1212715"/>
                <a:gd name="connsiteY714" fmla="*/ 144096 h 471218"/>
                <a:gd name="connsiteX715" fmla="*/ 432894 w 1212715"/>
                <a:gd name="connsiteY715" fmla="*/ 146566 h 471218"/>
                <a:gd name="connsiteX716" fmla="*/ 411072 w 1212715"/>
                <a:gd name="connsiteY716" fmla="*/ 164558 h 471218"/>
                <a:gd name="connsiteX717" fmla="*/ 409998 w 1212715"/>
                <a:gd name="connsiteY717" fmla="*/ 163499 h 471218"/>
                <a:gd name="connsiteX718" fmla="*/ 431463 w 1212715"/>
                <a:gd name="connsiteY718" fmla="*/ 144096 h 471218"/>
                <a:gd name="connsiteX719" fmla="*/ 206347 w 1212715"/>
                <a:gd name="connsiteY719" fmla="*/ 142162 h 471218"/>
                <a:gd name="connsiteX720" fmla="*/ 207439 w 1212715"/>
                <a:gd name="connsiteY720" fmla="*/ 145030 h 471218"/>
                <a:gd name="connsiteX721" fmla="*/ 158325 w 1212715"/>
                <a:gd name="connsiteY721" fmla="*/ 152557 h 471218"/>
                <a:gd name="connsiteX722" fmla="*/ 157961 w 1212715"/>
                <a:gd name="connsiteY722" fmla="*/ 150765 h 471218"/>
                <a:gd name="connsiteX723" fmla="*/ 206347 w 1212715"/>
                <a:gd name="connsiteY723" fmla="*/ 142162 h 471218"/>
                <a:gd name="connsiteX724" fmla="*/ 43646 w 1212715"/>
                <a:gd name="connsiteY724" fmla="*/ 140946 h 471218"/>
                <a:gd name="connsiteX725" fmla="*/ 45045 w 1212715"/>
                <a:gd name="connsiteY725" fmla="*/ 141311 h 471218"/>
                <a:gd name="connsiteX726" fmla="*/ 37000 w 1212715"/>
                <a:gd name="connsiteY726" fmla="*/ 154814 h 471218"/>
                <a:gd name="connsiteX727" fmla="*/ 28256 w 1212715"/>
                <a:gd name="connsiteY727" fmla="*/ 170141 h 471218"/>
                <a:gd name="connsiteX728" fmla="*/ 26157 w 1212715"/>
                <a:gd name="connsiteY728" fmla="*/ 168681 h 471218"/>
                <a:gd name="connsiteX729" fmla="*/ 34552 w 1212715"/>
                <a:gd name="connsiteY729" fmla="*/ 155543 h 471218"/>
                <a:gd name="connsiteX730" fmla="*/ 43646 w 1212715"/>
                <a:gd name="connsiteY730" fmla="*/ 140946 h 471218"/>
                <a:gd name="connsiteX731" fmla="*/ 601409 w 1212715"/>
                <a:gd name="connsiteY731" fmla="*/ 139572 h 471218"/>
                <a:gd name="connsiteX732" fmla="*/ 604652 w 1212715"/>
                <a:gd name="connsiteY732" fmla="*/ 139572 h 471218"/>
                <a:gd name="connsiteX733" fmla="*/ 605013 w 1212715"/>
                <a:gd name="connsiteY733" fmla="*/ 139572 h 471218"/>
                <a:gd name="connsiteX734" fmla="*/ 605373 w 1212715"/>
                <a:gd name="connsiteY734" fmla="*/ 141380 h 471218"/>
                <a:gd name="connsiteX735" fmla="*/ 605373 w 1212715"/>
                <a:gd name="connsiteY735" fmla="*/ 143549 h 471218"/>
                <a:gd name="connsiteX736" fmla="*/ 620147 w 1212715"/>
                <a:gd name="connsiteY736" fmla="*/ 222012 h 471218"/>
                <a:gd name="connsiteX737" fmla="*/ 630958 w 1212715"/>
                <a:gd name="connsiteY737" fmla="*/ 292158 h 471218"/>
                <a:gd name="connsiteX738" fmla="*/ 630958 w 1212715"/>
                <a:gd name="connsiteY738" fmla="*/ 292881 h 471218"/>
                <a:gd name="connsiteX739" fmla="*/ 626634 w 1212715"/>
                <a:gd name="connsiteY739" fmla="*/ 301921 h 471218"/>
                <a:gd name="connsiteX740" fmla="*/ 577266 w 1212715"/>
                <a:gd name="connsiteY740" fmla="*/ 299751 h 471218"/>
                <a:gd name="connsiteX741" fmla="*/ 575464 w 1212715"/>
                <a:gd name="connsiteY741" fmla="*/ 296497 h 471218"/>
                <a:gd name="connsiteX742" fmla="*/ 574743 w 1212715"/>
                <a:gd name="connsiteY742" fmla="*/ 292158 h 471218"/>
                <a:gd name="connsiteX743" fmla="*/ 584112 w 1212715"/>
                <a:gd name="connsiteY743" fmla="*/ 218758 h 471218"/>
                <a:gd name="connsiteX744" fmla="*/ 601049 w 1212715"/>
                <a:gd name="connsiteY744" fmla="*/ 141018 h 471218"/>
                <a:gd name="connsiteX745" fmla="*/ 601409 w 1212715"/>
                <a:gd name="connsiteY745" fmla="*/ 139934 h 471218"/>
                <a:gd name="connsiteX746" fmla="*/ 601409 w 1212715"/>
                <a:gd name="connsiteY746" fmla="*/ 139572 h 471218"/>
                <a:gd name="connsiteX747" fmla="*/ 339433 w 1212715"/>
                <a:gd name="connsiteY747" fmla="*/ 138127 h 471218"/>
                <a:gd name="connsiteX748" fmla="*/ 341020 w 1212715"/>
                <a:gd name="connsiteY748" fmla="*/ 138127 h 471218"/>
                <a:gd name="connsiteX749" fmla="*/ 343560 w 1212715"/>
                <a:gd name="connsiteY749" fmla="*/ 196057 h 471218"/>
                <a:gd name="connsiteX750" fmla="*/ 340385 w 1212715"/>
                <a:gd name="connsiteY750" fmla="*/ 196057 h 471218"/>
                <a:gd name="connsiteX751" fmla="*/ 339433 w 1212715"/>
                <a:gd name="connsiteY751" fmla="*/ 138127 h 471218"/>
                <a:gd name="connsiteX752" fmla="*/ 434811 w 1212715"/>
                <a:gd name="connsiteY752" fmla="*/ 135309 h 471218"/>
                <a:gd name="connsiteX753" fmla="*/ 434811 w 1212715"/>
                <a:gd name="connsiteY753" fmla="*/ 138196 h 471218"/>
                <a:gd name="connsiteX754" fmla="*/ 434082 w 1212715"/>
                <a:gd name="connsiteY754" fmla="*/ 138196 h 471218"/>
                <a:gd name="connsiteX755" fmla="*/ 433352 w 1212715"/>
                <a:gd name="connsiteY755" fmla="*/ 138196 h 471218"/>
                <a:gd name="connsiteX756" fmla="*/ 427882 w 1212715"/>
                <a:gd name="connsiteY756" fmla="*/ 141804 h 471218"/>
                <a:gd name="connsiteX757" fmla="*/ 420953 w 1212715"/>
                <a:gd name="connsiteY757" fmla="*/ 147576 h 471218"/>
                <a:gd name="connsiteX758" fmla="*/ 410742 w 1212715"/>
                <a:gd name="connsiteY758" fmla="*/ 156957 h 471218"/>
                <a:gd name="connsiteX759" fmla="*/ 410012 w 1212715"/>
                <a:gd name="connsiteY759" fmla="*/ 155875 h 471218"/>
                <a:gd name="connsiteX760" fmla="*/ 423870 w 1212715"/>
                <a:gd name="connsiteY760" fmla="*/ 141443 h 471218"/>
                <a:gd name="connsiteX761" fmla="*/ 434811 w 1212715"/>
                <a:gd name="connsiteY761" fmla="*/ 135309 h 471218"/>
                <a:gd name="connsiteX762" fmla="*/ 429590 w 1212715"/>
                <a:gd name="connsiteY762" fmla="*/ 128216 h 471218"/>
                <a:gd name="connsiteX763" fmla="*/ 431342 w 1212715"/>
                <a:gd name="connsiteY763" fmla="*/ 131018 h 471218"/>
                <a:gd name="connsiteX764" fmla="*/ 418024 w 1212715"/>
                <a:gd name="connsiteY764" fmla="*/ 141524 h 471218"/>
                <a:gd name="connsiteX765" fmla="*/ 408561 w 1212715"/>
                <a:gd name="connsiteY765" fmla="*/ 149928 h 471218"/>
                <a:gd name="connsiteX766" fmla="*/ 406809 w 1212715"/>
                <a:gd name="connsiteY766" fmla="*/ 149228 h 471218"/>
                <a:gd name="connsiteX767" fmla="*/ 417674 w 1212715"/>
                <a:gd name="connsiteY767" fmla="*/ 138722 h 471218"/>
                <a:gd name="connsiteX768" fmla="*/ 429590 w 1212715"/>
                <a:gd name="connsiteY768" fmla="*/ 128216 h 471218"/>
                <a:gd name="connsiteX769" fmla="*/ 601190 w 1212715"/>
                <a:gd name="connsiteY769" fmla="*/ 123831 h 471218"/>
                <a:gd name="connsiteX770" fmla="*/ 604071 w 1212715"/>
                <a:gd name="connsiteY770" fmla="*/ 124190 h 471218"/>
                <a:gd name="connsiteX771" fmla="*/ 604431 w 1212715"/>
                <a:gd name="connsiteY771" fmla="*/ 124908 h 471218"/>
                <a:gd name="connsiteX772" fmla="*/ 613072 w 1212715"/>
                <a:gd name="connsiteY772" fmla="*/ 155430 h 471218"/>
                <a:gd name="connsiteX773" fmla="*/ 616313 w 1212715"/>
                <a:gd name="connsiteY773" fmla="*/ 179847 h 471218"/>
                <a:gd name="connsiteX774" fmla="*/ 615592 w 1212715"/>
                <a:gd name="connsiteY774" fmla="*/ 179488 h 471218"/>
                <a:gd name="connsiteX775" fmla="*/ 609472 w 1212715"/>
                <a:gd name="connsiteY775" fmla="*/ 152916 h 471218"/>
                <a:gd name="connsiteX776" fmla="*/ 602631 w 1212715"/>
                <a:gd name="connsiteY776" fmla="*/ 128140 h 471218"/>
                <a:gd name="connsiteX777" fmla="*/ 585348 w 1212715"/>
                <a:gd name="connsiteY777" fmla="*/ 182002 h 471218"/>
                <a:gd name="connsiteX778" fmla="*/ 583908 w 1212715"/>
                <a:gd name="connsiteY778" fmla="*/ 181643 h 471218"/>
                <a:gd name="connsiteX779" fmla="*/ 601190 w 1212715"/>
                <a:gd name="connsiteY779" fmla="*/ 123831 h 471218"/>
                <a:gd name="connsiteX780" fmla="*/ 429374 w 1212715"/>
                <a:gd name="connsiteY780" fmla="*/ 119938 h 471218"/>
                <a:gd name="connsiteX781" fmla="*/ 430862 w 1212715"/>
                <a:gd name="connsiteY781" fmla="*/ 122814 h 471218"/>
                <a:gd name="connsiteX782" fmla="*/ 411143 w 1212715"/>
                <a:gd name="connsiteY782" fmla="*/ 137551 h 471218"/>
                <a:gd name="connsiteX783" fmla="*/ 410027 w 1212715"/>
                <a:gd name="connsiteY783" fmla="*/ 136832 h 471218"/>
                <a:gd name="connsiteX784" fmla="*/ 429374 w 1212715"/>
                <a:gd name="connsiteY784" fmla="*/ 119938 h 471218"/>
                <a:gd name="connsiteX785" fmla="*/ 167569 w 1212715"/>
                <a:gd name="connsiteY785" fmla="*/ 119823 h 471218"/>
                <a:gd name="connsiteX786" fmla="*/ 172400 w 1212715"/>
                <a:gd name="connsiteY786" fmla="*/ 134110 h 471218"/>
                <a:gd name="connsiteX787" fmla="*/ 169294 w 1212715"/>
                <a:gd name="connsiteY787" fmla="*/ 134843 h 471218"/>
                <a:gd name="connsiteX788" fmla="*/ 165498 w 1212715"/>
                <a:gd name="connsiteY788" fmla="*/ 120555 h 471218"/>
                <a:gd name="connsiteX789" fmla="*/ 167569 w 1212715"/>
                <a:gd name="connsiteY789" fmla="*/ 119823 h 471218"/>
                <a:gd name="connsiteX790" fmla="*/ 843803 w 1212715"/>
                <a:gd name="connsiteY790" fmla="*/ 114868 h 471218"/>
                <a:gd name="connsiteX791" fmla="*/ 843803 w 1212715"/>
                <a:gd name="connsiteY791" fmla="*/ 122037 h 471218"/>
                <a:gd name="connsiteX792" fmla="*/ 847064 w 1212715"/>
                <a:gd name="connsiteY792" fmla="*/ 216314 h 471218"/>
                <a:gd name="connsiteX793" fmla="*/ 847788 w 1212715"/>
                <a:gd name="connsiteY793" fmla="*/ 218106 h 471218"/>
                <a:gd name="connsiteX794" fmla="*/ 884018 w 1212715"/>
                <a:gd name="connsiteY794" fmla="*/ 204126 h 471218"/>
                <a:gd name="connsiteX795" fmla="*/ 884380 w 1212715"/>
                <a:gd name="connsiteY795" fmla="*/ 203767 h 471218"/>
                <a:gd name="connsiteX796" fmla="*/ 885105 w 1212715"/>
                <a:gd name="connsiteY796" fmla="*/ 171147 h 471218"/>
                <a:gd name="connsiteX797" fmla="*/ 877496 w 1212715"/>
                <a:gd name="connsiteY797" fmla="*/ 123112 h 471218"/>
                <a:gd name="connsiteX798" fmla="*/ 843803 w 1212715"/>
                <a:gd name="connsiteY798" fmla="*/ 114868 h 471218"/>
                <a:gd name="connsiteX799" fmla="*/ 825688 w 1212715"/>
                <a:gd name="connsiteY799" fmla="*/ 113075 h 471218"/>
                <a:gd name="connsiteX800" fmla="*/ 826413 w 1212715"/>
                <a:gd name="connsiteY800" fmla="*/ 172222 h 471218"/>
                <a:gd name="connsiteX801" fmla="*/ 826775 w 1212715"/>
                <a:gd name="connsiteY801" fmla="*/ 229218 h 471218"/>
                <a:gd name="connsiteX802" fmla="*/ 841267 w 1212715"/>
                <a:gd name="connsiteY802" fmla="*/ 218106 h 471218"/>
                <a:gd name="connsiteX803" fmla="*/ 839818 w 1212715"/>
                <a:gd name="connsiteY803" fmla="*/ 130640 h 471218"/>
                <a:gd name="connsiteX804" fmla="*/ 838731 w 1212715"/>
                <a:gd name="connsiteY804" fmla="*/ 122395 h 471218"/>
                <a:gd name="connsiteX805" fmla="*/ 838731 w 1212715"/>
                <a:gd name="connsiteY805" fmla="*/ 114509 h 471218"/>
                <a:gd name="connsiteX806" fmla="*/ 825688 w 1212715"/>
                <a:gd name="connsiteY806" fmla="*/ 113075 h 471218"/>
                <a:gd name="connsiteX807" fmla="*/ 170576 w 1212715"/>
                <a:gd name="connsiteY807" fmla="*/ 113040 h 471218"/>
                <a:gd name="connsiteX808" fmla="*/ 174650 w 1212715"/>
                <a:gd name="connsiteY808" fmla="*/ 121435 h 471218"/>
                <a:gd name="connsiteX809" fmla="*/ 177613 w 1212715"/>
                <a:gd name="connsiteY809" fmla="*/ 128431 h 471218"/>
                <a:gd name="connsiteX810" fmla="*/ 174650 w 1212715"/>
                <a:gd name="connsiteY810" fmla="*/ 130180 h 471218"/>
                <a:gd name="connsiteX811" fmla="*/ 171316 w 1212715"/>
                <a:gd name="connsiteY811" fmla="*/ 122485 h 471218"/>
                <a:gd name="connsiteX812" fmla="*/ 168353 w 1212715"/>
                <a:gd name="connsiteY812" fmla="*/ 113390 h 471218"/>
                <a:gd name="connsiteX813" fmla="*/ 170576 w 1212715"/>
                <a:gd name="connsiteY813" fmla="*/ 113040 h 471218"/>
                <a:gd name="connsiteX814" fmla="*/ 1073325 w 1212715"/>
                <a:gd name="connsiteY814" fmla="*/ 111012 h 471218"/>
                <a:gd name="connsiteX815" fmla="*/ 1075481 w 1212715"/>
                <a:gd name="connsiteY815" fmla="*/ 134016 h 471218"/>
                <a:gd name="connsiteX816" fmla="*/ 1084821 w 1212715"/>
                <a:gd name="connsiteY816" fmla="*/ 118920 h 471218"/>
                <a:gd name="connsiteX817" fmla="*/ 1086617 w 1212715"/>
                <a:gd name="connsiteY817" fmla="*/ 119998 h 471218"/>
                <a:gd name="connsiteX818" fmla="*/ 1075840 w 1212715"/>
                <a:gd name="connsiteY818" fmla="*/ 139408 h 471218"/>
                <a:gd name="connsiteX819" fmla="*/ 1075840 w 1212715"/>
                <a:gd name="connsiteY819" fmla="*/ 148393 h 471218"/>
                <a:gd name="connsiteX820" fmla="*/ 1088413 w 1212715"/>
                <a:gd name="connsiteY820" fmla="*/ 126827 h 471218"/>
                <a:gd name="connsiteX821" fmla="*/ 1089491 w 1212715"/>
                <a:gd name="connsiteY821" fmla="*/ 127187 h 471218"/>
                <a:gd name="connsiteX822" fmla="*/ 1076558 w 1212715"/>
                <a:gd name="connsiteY822" fmla="*/ 151628 h 471218"/>
                <a:gd name="connsiteX823" fmla="*/ 1075840 w 1212715"/>
                <a:gd name="connsiteY823" fmla="*/ 152347 h 471218"/>
                <a:gd name="connsiteX824" fmla="*/ 1075840 w 1212715"/>
                <a:gd name="connsiteY824" fmla="*/ 156660 h 471218"/>
                <a:gd name="connsiteX825" fmla="*/ 1075840 w 1212715"/>
                <a:gd name="connsiteY825" fmla="*/ 160974 h 471218"/>
                <a:gd name="connsiteX826" fmla="*/ 1086617 w 1212715"/>
                <a:gd name="connsiteY826" fmla="*/ 140845 h 471218"/>
                <a:gd name="connsiteX827" fmla="*/ 1088772 w 1212715"/>
                <a:gd name="connsiteY827" fmla="*/ 141205 h 471218"/>
                <a:gd name="connsiteX828" fmla="*/ 1075481 w 1212715"/>
                <a:gd name="connsiteY828" fmla="*/ 167443 h 471218"/>
                <a:gd name="connsiteX829" fmla="*/ 1074762 w 1212715"/>
                <a:gd name="connsiteY829" fmla="*/ 176429 h 471218"/>
                <a:gd name="connsiteX830" fmla="*/ 1085898 w 1212715"/>
                <a:gd name="connsiteY830" fmla="*/ 155942 h 471218"/>
                <a:gd name="connsiteX831" fmla="*/ 1087695 w 1212715"/>
                <a:gd name="connsiteY831" fmla="*/ 157020 h 471218"/>
                <a:gd name="connsiteX832" fmla="*/ 1075121 w 1212715"/>
                <a:gd name="connsiteY832" fmla="*/ 182180 h 471218"/>
                <a:gd name="connsiteX833" fmla="*/ 1074403 w 1212715"/>
                <a:gd name="connsiteY833" fmla="*/ 182540 h 471218"/>
                <a:gd name="connsiteX834" fmla="*/ 1074044 w 1212715"/>
                <a:gd name="connsiteY834" fmla="*/ 187931 h 471218"/>
                <a:gd name="connsiteX835" fmla="*/ 1085180 w 1212715"/>
                <a:gd name="connsiteY835" fmla="*/ 169960 h 471218"/>
                <a:gd name="connsiteX836" fmla="*/ 1087335 w 1212715"/>
                <a:gd name="connsiteY836" fmla="*/ 170678 h 471218"/>
                <a:gd name="connsiteX837" fmla="*/ 1074403 w 1212715"/>
                <a:gd name="connsiteY837" fmla="*/ 196558 h 471218"/>
                <a:gd name="connsiteX838" fmla="*/ 1074762 w 1212715"/>
                <a:gd name="connsiteY838" fmla="*/ 203746 h 471218"/>
                <a:gd name="connsiteX839" fmla="*/ 1086258 w 1212715"/>
                <a:gd name="connsiteY839" fmla="*/ 186134 h 471218"/>
                <a:gd name="connsiteX840" fmla="*/ 1087695 w 1212715"/>
                <a:gd name="connsiteY840" fmla="*/ 187212 h 471218"/>
                <a:gd name="connsiteX841" fmla="*/ 1076558 w 1212715"/>
                <a:gd name="connsiteY841" fmla="*/ 206981 h 471218"/>
                <a:gd name="connsiteX842" fmla="*/ 1075481 w 1212715"/>
                <a:gd name="connsiteY842" fmla="*/ 207700 h 471218"/>
                <a:gd name="connsiteX843" fmla="*/ 1075840 w 1212715"/>
                <a:gd name="connsiteY843" fmla="*/ 209497 h 471218"/>
                <a:gd name="connsiteX844" fmla="*/ 1094161 w 1212715"/>
                <a:gd name="connsiteY844" fmla="*/ 194760 h 471218"/>
                <a:gd name="connsiteX845" fmla="*/ 1092724 w 1212715"/>
                <a:gd name="connsiteY845" fmla="*/ 164209 h 471218"/>
                <a:gd name="connsiteX846" fmla="*/ 1093442 w 1212715"/>
                <a:gd name="connsiteY846" fmla="*/ 112091 h 471218"/>
                <a:gd name="connsiteX847" fmla="*/ 1073325 w 1212715"/>
                <a:gd name="connsiteY847" fmla="*/ 111012 h 471218"/>
                <a:gd name="connsiteX848" fmla="*/ 602591 w 1212715"/>
                <a:gd name="connsiteY848" fmla="*/ 107600 h 471218"/>
                <a:gd name="connsiteX849" fmla="*/ 605522 w 1212715"/>
                <a:gd name="connsiteY849" fmla="*/ 108322 h 471218"/>
                <a:gd name="connsiteX850" fmla="*/ 612482 w 1212715"/>
                <a:gd name="connsiteY850" fmla="*/ 131052 h 471218"/>
                <a:gd name="connsiteX851" fmla="*/ 616879 w 1212715"/>
                <a:gd name="connsiteY851" fmla="*/ 148731 h 471218"/>
                <a:gd name="connsiteX852" fmla="*/ 616146 w 1212715"/>
                <a:gd name="connsiteY852" fmla="*/ 148731 h 471218"/>
                <a:gd name="connsiteX853" fmla="*/ 602958 w 1212715"/>
                <a:gd name="connsiteY853" fmla="*/ 110848 h 471218"/>
                <a:gd name="connsiteX854" fmla="*/ 585373 w 1212715"/>
                <a:gd name="connsiteY854" fmla="*/ 161358 h 471218"/>
                <a:gd name="connsiteX855" fmla="*/ 583908 w 1212715"/>
                <a:gd name="connsiteY855" fmla="*/ 160998 h 471218"/>
                <a:gd name="connsiteX856" fmla="*/ 600393 w 1212715"/>
                <a:gd name="connsiteY856" fmla="*/ 108322 h 471218"/>
                <a:gd name="connsiteX857" fmla="*/ 602591 w 1212715"/>
                <a:gd name="connsiteY857" fmla="*/ 107600 h 471218"/>
                <a:gd name="connsiteX858" fmla="*/ 101919 w 1212715"/>
                <a:gd name="connsiteY858" fmla="*/ 104119 h 471218"/>
                <a:gd name="connsiteX859" fmla="*/ 78166 w 1212715"/>
                <a:gd name="connsiteY859" fmla="*/ 144087 h 471218"/>
                <a:gd name="connsiteX860" fmla="*/ 128552 w 1212715"/>
                <a:gd name="connsiteY860" fmla="*/ 227986 h 471218"/>
                <a:gd name="connsiteX861" fmla="*/ 205570 w 1212715"/>
                <a:gd name="connsiteY861" fmla="*/ 380299 h 471218"/>
                <a:gd name="connsiteX862" fmla="*/ 180017 w 1212715"/>
                <a:gd name="connsiteY862" fmla="*/ 427469 h 471218"/>
                <a:gd name="connsiteX863" fmla="*/ 205570 w 1212715"/>
                <a:gd name="connsiteY863" fmla="*/ 406225 h 471218"/>
                <a:gd name="connsiteX864" fmla="*/ 213128 w 1212715"/>
                <a:gd name="connsiteY864" fmla="*/ 336369 h 471218"/>
                <a:gd name="connsiteX865" fmla="*/ 132511 w 1212715"/>
                <a:gd name="connsiteY865" fmla="*/ 218984 h 471218"/>
                <a:gd name="connsiteX866" fmla="*/ 88243 w 1212715"/>
                <a:gd name="connsiteY866" fmla="*/ 135806 h 471218"/>
                <a:gd name="connsiteX867" fmla="*/ 101919 w 1212715"/>
                <a:gd name="connsiteY867" fmla="*/ 104119 h 471218"/>
                <a:gd name="connsiteX868" fmla="*/ 856081 w 1212715"/>
                <a:gd name="connsiteY868" fmla="*/ 100032 h 471218"/>
                <a:gd name="connsiteX869" fmla="*/ 884173 w 1212715"/>
                <a:gd name="connsiteY869" fmla="*/ 106217 h 471218"/>
                <a:gd name="connsiteX870" fmla="*/ 898753 w 1212715"/>
                <a:gd name="connsiteY870" fmla="*/ 130592 h 471218"/>
                <a:gd name="connsiteX871" fmla="*/ 895553 w 1212715"/>
                <a:gd name="connsiteY871" fmla="*/ 131319 h 471218"/>
                <a:gd name="connsiteX872" fmla="*/ 890118 w 1212715"/>
                <a:gd name="connsiteY872" fmla="*/ 122715 h 471218"/>
                <a:gd name="connsiteX873" fmla="*/ 897604 w 1212715"/>
                <a:gd name="connsiteY873" fmla="*/ 142873 h 471218"/>
                <a:gd name="connsiteX874" fmla="*/ 896336 w 1212715"/>
                <a:gd name="connsiteY874" fmla="*/ 171147 h 471218"/>
                <a:gd name="connsiteX875" fmla="*/ 887641 w 1212715"/>
                <a:gd name="connsiteY875" fmla="*/ 228143 h 471218"/>
                <a:gd name="connsiteX876" fmla="*/ 824601 w 1212715"/>
                <a:gd name="connsiteY876" fmla="*/ 243199 h 471218"/>
                <a:gd name="connsiteX877" fmla="*/ 819529 w 1212715"/>
                <a:gd name="connsiteY877" fmla="*/ 239614 h 471218"/>
                <a:gd name="connsiteX878" fmla="*/ 817718 w 1212715"/>
                <a:gd name="connsiteY878" fmla="*/ 236746 h 471218"/>
                <a:gd name="connsiteX879" fmla="*/ 816269 w 1212715"/>
                <a:gd name="connsiteY879" fmla="*/ 179750 h 471218"/>
                <a:gd name="connsiteX880" fmla="*/ 819892 w 1212715"/>
                <a:gd name="connsiteY880" fmla="*/ 110924 h 471218"/>
                <a:gd name="connsiteX881" fmla="*/ 820616 w 1212715"/>
                <a:gd name="connsiteY881" fmla="*/ 107340 h 471218"/>
                <a:gd name="connsiteX882" fmla="*/ 823877 w 1212715"/>
                <a:gd name="connsiteY882" fmla="*/ 106981 h 471218"/>
                <a:gd name="connsiteX883" fmla="*/ 858114 w 1212715"/>
                <a:gd name="connsiteY883" fmla="*/ 104606 h 471218"/>
                <a:gd name="connsiteX884" fmla="*/ 885993 w 1212715"/>
                <a:gd name="connsiteY884" fmla="*/ 116184 h 471218"/>
                <a:gd name="connsiteX885" fmla="*/ 880617 w 1212715"/>
                <a:gd name="connsiteY885" fmla="*/ 107672 h 471218"/>
                <a:gd name="connsiteX886" fmla="*/ 856081 w 1212715"/>
                <a:gd name="connsiteY886" fmla="*/ 101124 h 471218"/>
                <a:gd name="connsiteX887" fmla="*/ 856081 w 1212715"/>
                <a:gd name="connsiteY887" fmla="*/ 100032 h 471218"/>
                <a:gd name="connsiteX888" fmla="*/ 174960 w 1212715"/>
                <a:gd name="connsiteY888" fmla="*/ 100016 h 471218"/>
                <a:gd name="connsiteX889" fmla="*/ 182713 w 1212715"/>
                <a:gd name="connsiteY889" fmla="*/ 112921 h 471218"/>
                <a:gd name="connsiteX890" fmla="*/ 187143 w 1212715"/>
                <a:gd name="connsiteY890" fmla="*/ 128336 h 471218"/>
                <a:gd name="connsiteX891" fmla="*/ 184190 w 1212715"/>
                <a:gd name="connsiteY891" fmla="*/ 130128 h 471218"/>
                <a:gd name="connsiteX892" fmla="*/ 183728 w 1212715"/>
                <a:gd name="connsiteY892" fmla="*/ 128386 h 471218"/>
                <a:gd name="connsiteX893" fmla="*/ 180728 w 1212715"/>
                <a:gd name="connsiteY893" fmla="*/ 129726 h 471218"/>
                <a:gd name="connsiteX894" fmla="*/ 177825 w 1212715"/>
                <a:gd name="connsiteY894" fmla="*/ 119150 h 471218"/>
                <a:gd name="connsiteX895" fmla="*/ 173108 w 1212715"/>
                <a:gd name="connsiteY895" fmla="*/ 107479 h 471218"/>
                <a:gd name="connsiteX896" fmla="*/ 175285 w 1212715"/>
                <a:gd name="connsiteY896" fmla="*/ 106385 h 471218"/>
                <a:gd name="connsiteX897" fmla="*/ 180002 w 1212715"/>
                <a:gd name="connsiteY897" fmla="*/ 116597 h 471218"/>
                <a:gd name="connsiteX898" fmla="*/ 182679 w 1212715"/>
                <a:gd name="connsiteY898" fmla="*/ 124423 h 471218"/>
                <a:gd name="connsiteX899" fmla="*/ 180867 w 1212715"/>
                <a:gd name="connsiteY899" fmla="*/ 117581 h 471218"/>
                <a:gd name="connsiteX900" fmla="*/ 173483 w 1212715"/>
                <a:gd name="connsiteY900" fmla="*/ 100733 h 471218"/>
                <a:gd name="connsiteX901" fmla="*/ 174960 w 1212715"/>
                <a:gd name="connsiteY901" fmla="*/ 100016 h 471218"/>
                <a:gd name="connsiteX902" fmla="*/ 877087 w 1212715"/>
                <a:gd name="connsiteY902" fmla="*/ 97354 h 471218"/>
                <a:gd name="connsiteX903" fmla="*/ 891840 w 1212715"/>
                <a:gd name="connsiteY903" fmla="*/ 103679 h 471218"/>
                <a:gd name="connsiteX904" fmla="*/ 901556 w 1212715"/>
                <a:gd name="connsiteY904" fmla="*/ 117073 h 471218"/>
                <a:gd name="connsiteX905" fmla="*/ 898677 w 1212715"/>
                <a:gd name="connsiteY905" fmla="*/ 118561 h 471218"/>
                <a:gd name="connsiteX906" fmla="*/ 889321 w 1212715"/>
                <a:gd name="connsiteY906" fmla="*/ 105167 h 471218"/>
                <a:gd name="connsiteX907" fmla="*/ 876368 w 1212715"/>
                <a:gd name="connsiteY907" fmla="*/ 98842 h 471218"/>
                <a:gd name="connsiteX908" fmla="*/ 877087 w 1212715"/>
                <a:gd name="connsiteY908" fmla="*/ 97354 h 471218"/>
                <a:gd name="connsiteX909" fmla="*/ 1141650 w 1212715"/>
                <a:gd name="connsiteY909" fmla="*/ 94262 h 471218"/>
                <a:gd name="connsiteX910" fmla="*/ 1173873 w 1212715"/>
                <a:gd name="connsiteY910" fmla="*/ 94262 h 471218"/>
                <a:gd name="connsiteX911" fmla="*/ 1173873 w 1212715"/>
                <a:gd name="connsiteY911" fmla="*/ 97270 h 471218"/>
                <a:gd name="connsiteX912" fmla="*/ 1144908 w 1212715"/>
                <a:gd name="connsiteY912" fmla="*/ 97604 h 471218"/>
                <a:gd name="connsiteX913" fmla="*/ 1115219 w 1212715"/>
                <a:gd name="connsiteY913" fmla="*/ 96601 h 471218"/>
                <a:gd name="connsiteX914" fmla="*/ 1114495 w 1212715"/>
                <a:gd name="connsiteY914" fmla="*/ 95599 h 471218"/>
                <a:gd name="connsiteX915" fmla="*/ 1141650 w 1212715"/>
                <a:gd name="connsiteY915" fmla="*/ 94262 h 471218"/>
                <a:gd name="connsiteX916" fmla="*/ 603088 w 1212715"/>
                <a:gd name="connsiteY916" fmla="*/ 92075 h 471218"/>
                <a:gd name="connsiteX917" fmla="*/ 606046 w 1212715"/>
                <a:gd name="connsiteY917" fmla="*/ 93504 h 471218"/>
                <a:gd name="connsiteX918" fmla="*/ 606415 w 1212715"/>
                <a:gd name="connsiteY918" fmla="*/ 93861 h 471218"/>
                <a:gd name="connsiteX919" fmla="*/ 610852 w 1212715"/>
                <a:gd name="connsiteY919" fmla="*/ 105649 h 471218"/>
                <a:gd name="connsiteX920" fmla="*/ 615288 w 1212715"/>
                <a:gd name="connsiteY920" fmla="*/ 116721 h 471218"/>
                <a:gd name="connsiteX921" fmla="*/ 613809 w 1212715"/>
                <a:gd name="connsiteY921" fmla="*/ 117079 h 471218"/>
                <a:gd name="connsiteX922" fmla="*/ 607894 w 1212715"/>
                <a:gd name="connsiteY922" fmla="*/ 105649 h 471218"/>
                <a:gd name="connsiteX923" fmla="*/ 604197 w 1212715"/>
                <a:gd name="connsiteY923" fmla="*/ 96719 h 471218"/>
                <a:gd name="connsiteX924" fmla="*/ 598282 w 1212715"/>
                <a:gd name="connsiteY924" fmla="*/ 105649 h 471218"/>
                <a:gd name="connsiteX925" fmla="*/ 589779 w 1212715"/>
                <a:gd name="connsiteY925" fmla="*/ 118864 h 471218"/>
                <a:gd name="connsiteX926" fmla="*/ 588670 w 1212715"/>
                <a:gd name="connsiteY926" fmla="*/ 118150 h 471218"/>
                <a:gd name="connsiteX927" fmla="*/ 595324 w 1212715"/>
                <a:gd name="connsiteY927" fmla="*/ 104220 h 471218"/>
                <a:gd name="connsiteX928" fmla="*/ 603088 w 1212715"/>
                <a:gd name="connsiteY928" fmla="*/ 92075 h 471218"/>
                <a:gd name="connsiteX929" fmla="*/ 1175104 w 1212715"/>
                <a:gd name="connsiteY929" fmla="*/ 88118 h 471218"/>
                <a:gd name="connsiteX930" fmla="*/ 1175104 w 1212715"/>
                <a:gd name="connsiteY930" fmla="*/ 90715 h 471218"/>
                <a:gd name="connsiteX931" fmla="*/ 1134267 w 1212715"/>
                <a:gd name="connsiteY931" fmla="*/ 89561 h 471218"/>
                <a:gd name="connsiteX932" fmla="*/ 1134267 w 1212715"/>
                <a:gd name="connsiteY932" fmla="*/ 88406 h 471218"/>
                <a:gd name="connsiteX933" fmla="*/ 1175104 w 1212715"/>
                <a:gd name="connsiteY933" fmla="*/ 88118 h 471218"/>
                <a:gd name="connsiteX934" fmla="*/ 167860 w 1212715"/>
                <a:gd name="connsiteY934" fmla="*/ 84654 h 471218"/>
                <a:gd name="connsiteX935" fmla="*/ 182514 w 1212715"/>
                <a:gd name="connsiteY935" fmla="*/ 98572 h 471218"/>
                <a:gd name="connsiteX936" fmla="*/ 188742 w 1212715"/>
                <a:gd name="connsiteY936" fmla="*/ 111776 h 471218"/>
                <a:gd name="connsiteX937" fmla="*/ 193871 w 1212715"/>
                <a:gd name="connsiteY937" fmla="*/ 127479 h 471218"/>
                <a:gd name="connsiteX938" fmla="*/ 191306 w 1212715"/>
                <a:gd name="connsiteY938" fmla="*/ 128906 h 471218"/>
                <a:gd name="connsiteX939" fmla="*/ 167494 w 1212715"/>
                <a:gd name="connsiteY939" fmla="*/ 86438 h 471218"/>
                <a:gd name="connsiteX940" fmla="*/ 167860 w 1212715"/>
                <a:gd name="connsiteY940" fmla="*/ 84654 h 471218"/>
                <a:gd name="connsiteX941" fmla="*/ 1175069 w 1212715"/>
                <a:gd name="connsiteY941" fmla="*/ 80571 h 471218"/>
                <a:gd name="connsiteX942" fmla="*/ 1175069 w 1212715"/>
                <a:gd name="connsiteY942" fmla="*/ 83633 h 471218"/>
                <a:gd name="connsiteX943" fmla="*/ 1145394 w 1212715"/>
                <a:gd name="connsiteY943" fmla="*/ 83293 h 471218"/>
                <a:gd name="connsiteX944" fmla="*/ 1145394 w 1212715"/>
                <a:gd name="connsiteY944" fmla="*/ 81592 h 471218"/>
                <a:gd name="connsiteX945" fmla="*/ 1175069 w 1212715"/>
                <a:gd name="connsiteY945" fmla="*/ 80571 h 471218"/>
                <a:gd name="connsiteX946" fmla="*/ 1175040 w 1212715"/>
                <a:gd name="connsiteY946" fmla="*/ 74902 h 471218"/>
                <a:gd name="connsiteX947" fmla="*/ 1173929 w 1212715"/>
                <a:gd name="connsiteY947" fmla="*/ 77623 h 471218"/>
                <a:gd name="connsiteX948" fmla="*/ 1156519 w 1212715"/>
                <a:gd name="connsiteY948" fmla="*/ 76603 h 471218"/>
                <a:gd name="connsiteX949" fmla="*/ 1156149 w 1212715"/>
                <a:gd name="connsiteY949" fmla="*/ 75242 h 471218"/>
                <a:gd name="connsiteX950" fmla="*/ 1175040 w 1212715"/>
                <a:gd name="connsiteY950" fmla="*/ 74902 h 471218"/>
                <a:gd name="connsiteX951" fmla="*/ 432612 w 1212715"/>
                <a:gd name="connsiteY951" fmla="*/ 70655 h 471218"/>
                <a:gd name="connsiteX952" fmla="*/ 432612 w 1212715"/>
                <a:gd name="connsiteY952" fmla="*/ 73252 h 471218"/>
                <a:gd name="connsiteX953" fmla="*/ 420188 w 1212715"/>
                <a:gd name="connsiteY953" fmla="*/ 72964 h 471218"/>
                <a:gd name="connsiteX954" fmla="*/ 419843 w 1212715"/>
                <a:gd name="connsiteY954" fmla="*/ 71520 h 471218"/>
                <a:gd name="connsiteX955" fmla="*/ 432612 w 1212715"/>
                <a:gd name="connsiteY955" fmla="*/ 70655 h 471218"/>
                <a:gd name="connsiteX956" fmla="*/ 435281 w 1212715"/>
                <a:gd name="connsiteY956" fmla="*/ 64305 h 471218"/>
                <a:gd name="connsiteX957" fmla="*/ 435281 w 1212715"/>
                <a:gd name="connsiteY957" fmla="*/ 66902 h 471218"/>
                <a:gd name="connsiteX958" fmla="*/ 413562 w 1212715"/>
                <a:gd name="connsiteY958" fmla="*/ 66036 h 471218"/>
                <a:gd name="connsiteX959" fmla="*/ 413562 w 1212715"/>
                <a:gd name="connsiteY959" fmla="*/ 64882 h 471218"/>
                <a:gd name="connsiteX960" fmla="*/ 435281 w 1212715"/>
                <a:gd name="connsiteY960" fmla="*/ 64305 h 471218"/>
                <a:gd name="connsiteX961" fmla="*/ 848294 w 1212715"/>
                <a:gd name="connsiteY961" fmla="*/ 59650 h 471218"/>
                <a:gd name="connsiteX962" fmla="*/ 876639 w 1212715"/>
                <a:gd name="connsiteY962" fmla="*/ 60841 h 471218"/>
                <a:gd name="connsiteX963" fmla="*/ 875549 w 1212715"/>
                <a:gd name="connsiteY963" fmla="*/ 64413 h 471218"/>
                <a:gd name="connsiteX964" fmla="*/ 848294 w 1212715"/>
                <a:gd name="connsiteY964" fmla="*/ 62826 h 471218"/>
                <a:gd name="connsiteX965" fmla="*/ 819585 w 1212715"/>
                <a:gd name="connsiteY965" fmla="*/ 62032 h 471218"/>
                <a:gd name="connsiteX966" fmla="*/ 819221 w 1212715"/>
                <a:gd name="connsiteY966" fmla="*/ 61238 h 471218"/>
                <a:gd name="connsiteX967" fmla="*/ 848294 w 1212715"/>
                <a:gd name="connsiteY967" fmla="*/ 59650 h 471218"/>
                <a:gd name="connsiteX968" fmla="*/ 435717 w 1212715"/>
                <a:gd name="connsiteY968" fmla="*/ 58936 h 471218"/>
                <a:gd name="connsiteX969" fmla="*/ 435361 w 1212715"/>
                <a:gd name="connsiteY969" fmla="*/ 61794 h 471218"/>
                <a:gd name="connsiteX970" fmla="*/ 407178 w 1212715"/>
                <a:gd name="connsiteY970" fmla="*/ 60841 h 471218"/>
                <a:gd name="connsiteX971" fmla="*/ 407178 w 1212715"/>
                <a:gd name="connsiteY971" fmla="*/ 59571 h 471218"/>
                <a:gd name="connsiteX972" fmla="*/ 435717 w 1212715"/>
                <a:gd name="connsiteY972" fmla="*/ 58936 h 471218"/>
                <a:gd name="connsiteX973" fmla="*/ 296570 w 1212715"/>
                <a:gd name="connsiteY973" fmla="*/ 55072 h 471218"/>
                <a:gd name="connsiteX974" fmla="*/ 299168 w 1212715"/>
                <a:gd name="connsiteY974" fmla="*/ 55072 h 471218"/>
                <a:gd name="connsiteX975" fmla="*/ 298879 w 1212715"/>
                <a:gd name="connsiteY975" fmla="*/ 95908 h 471218"/>
                <a:gd name="connsiteX976" fmla="*/ 297436 w 1212715"/>
                <a:gd name="connsiteY976" fmla="*/ 95908 h 471218"/>
                <a:gd name="connsiteX977" fmla="*/ 296570 w 1212715"/>
                <a:gd name="connsiteY977" fmla="*/ 55072 h 471218"/>
                <a:gd name="connsiteX978" fmla="*/ 302127 w 1212715"/>
                <a:gd name="connsiteY978" fmla="*/ 55063 h 471218"/>
                <a:gd name="connsiteX979" fmla="*/ 305301 w 1212715"/>
                <a:gd name="connsiteY979" fmla="*/ 55063 h 471218"/>
                <a:gd name="connsiteX980" fmla="*/ 303714 w 1212715"/>
                <a:gd name="connsiteY980" fmla="*/ 105799 h 471218"/>
                <a:gd name="connsiteX981" fmla="*/ 303317 w 1212715"/>
                <a:gd name="connsiteY981" fmla="*/ 105799 h 471218"/>
                <a:gd name="connsiteX982" fmla="*/ 302127 w 1212715"/>
                <a:gd name="connsiteY982" fmla="*/ 55063 h 471218"/>
                <a:gd name="connsiteX983" fmla="*/ 418014 w 1212715"/>
                <a:gd name="connsiteY983" fmla="*/ 53924 h 471218"/>
                <a:gd name="connsiteX984" fmla="*/ 438908 w 1212715"/>
                <a:gd name="connsiteY984" fmla="*/ 53924 h 471218"/>
                <a:gd name="connsiteX985" fmla="*/ 437846 w 1212715"/>
                <a:gd name="connsiteY985" fmla="*/ 56986 h 471218"/>
                <a:gd name="connsiteX986" fmla="*/ 415181 w 1212715"/>
                <a:gd name="connsiteY986" fmla="*/ 56305 h 471218"/>
                <a:gd name="connsiteX987" fmla="*/ 395703 w 1212715"/>
                <a:gd name="connsiteY987" fmla="*/ 56645 h 471218"/>
                <a:gd name="connsiteX988" fmla="*/ 395703 w 1212715"/>
                <a:gd name="connsiteY988" fmla="*/ 55285 h 471218"/>
                <a:gd name="connsiteX989" fmla="*/ 418014 w 1212715"/>
                <a:gd name="connsiteY989" fmla="*/ 53924 h 471218"/>
                <a:gd name="connsiteX990" fmla="*/ 763404 w 1212715"/>
                <a:gd name="connsiteY990" fmla="*/ 52418 h 471218"/>
                <a:gd name="connsiteX991" fmla="*/ 766283 w 1212715"/>
                <a:gd name="connsiteY991" fmla="*/ 93026 h 471218"/>
                <a:gd name="connsiteX992" fmla="*/ 767723 w 1212715"/>
                <a:gd name="connsiteY992" fmla="*/ 139024 h 471218"/>
                <a:gd name="connsiteX993" fmla="*/ 767363 w 1212715"/>
                <a:gd name="connsiteY993" fmla="*/ 242878 h 471218"/>
                <a:gd name="connsiteX994" fmla="*/ 769882 w 1212715"/>
                <a:gd name="connsiteY994" fmla="*/ 308282 h 471218"/>
                <a:gd name="connsiteX995" fmla="*/ 776360 w 1212715"/>
                <a:gd name="connsiteY995" fmla="*/ 300735 h 471218"/>
                <a:gd name="connsiteX996" fmla="*/ 778160 w 1212715"/>
                <a:gd name="connsiteY996" fmla="*/ 301454 h 471218"/>
                <a:gd name="connsiteX997" fmla="*/ 770602 w 1212715"/>
                <a:gd name="connsiteY997" fmla="*/ 310438 h 471218"/>
                <a:gd name="connsiteX998" fmla="*/ 769882 w 1212715"/>
                <a:gd name="connsiteY998" fmla="*/ 310797 h 471218"/>
                <a:gd name="connsiteX999" fmla="*/ 770242 w 1212715"/>
                <a:gd name="connsiteY999" fmla="*/ 317984 h 471218"/>
                <a:gd name="connsiteX1000" fmla="*/ 778879 w 1212715"/>
                <a:gd name="connsiteY1000" fmla="*/ 306844 h 471218"/>
                <a:gd name="connsiteX1001" fmla="*/ 780679 w 1212715"/>
                <a:gd name="connsiteY1001" fmla="*/ 307922 h 471218"/>
                <a:gd name="connsiteX1002" fmla="*/ 770242 w 1212715"/>
                <a:gd name="connsiteY1002" fmla="*/ 321578 h 471218"/>
                <a:gd name="connsiteX1003" fmla="*/ 770242 w 1212715"/>
                <a:gd name="connsiteY1003" fmla="*/ 335952 h 471218"/>
                <a:gd name="connsiteX1004" fmla="*/ 774201 w 1212715"/>
                <a:gd name="connsiteY1004" fmla="*/ 328406 h 471218"/>
                <a:gd name="connsiteX1005" fmla="*/ 783198 w 1212715"/>
                <a:gd name="connsiteY1005" fmla="*/ 315110 h 471218"/>
                <a:gd name="connsiteX1006" fmla="*/ 784638 w 1212715"/>
                <a:gd name="connsiteY1006" fmla="*/ 316906 h 471218"/>
                <a:gd name="connsiteX1007" fmla="*/ 775281 w 1212715"/>
                <a:gd name="connsiteY1007" fmla="*/ 332718 h 471218"/>
                <a:gd name="connsiteX1008" fmla="*/ 770242 w 1212715"/>
                <a:gd name="connsiteY1008" fmla="*/ 341702 h 471218"/>
                <a:gd name="connsiteX1009" fmla="*/ 770242 w 1212715"/>
                <a:gd name="connsiteY1009" fmla="*/ 347811 h 471218"/>
                <a:gd name="connsiteX1010" fmla="*/ 769882 w 1212715"/>
                <a:gd name="connsiteY1010" fmla="*/ 352483 h 471218"/>
                <a:gd name="connsiteX1011" fmla="*/ 788237 w 1212715"/>
                <a:gd name="connsiteY1011" fmla="*/ 323734 h 471218"/>
                <a:gd name="connsiteX1012" fmla="*/ 788597 w 1212715"/>
                <a:gd name="connsiteY1012" fmla="*/ 324094 h 471218"/>
                <a:gd name="connsiteX1013" fmla="*/ 769522 w 1212715"/>
                <a:gd name="connsiteY1013" fmla="*/ 358592 h 471218"/>
                <a:gd name="connsiteX1014" fmla="*/ 768802 w 1212715"/>
                <a:gd name="connsiteY1014" fmla="*/ 367935 h 471218"/>
                <a:gd name="connsiteX1015" fmla="*/ 784998 w 1212715"/>
                <a:gd name="connsiteY1015" fmla="*/ 343140 h 471218"/>
                <a:gd name="connsiteX1016" fmla="*/ 786437 w 1212715"/>
                <a:gd name="connsiteY1016" fmla="*/ 343499 h 471218"/>
                <a:gd name="connsiteX1017" fmla="*/ 768083 w 1212715"/>
                <a:gd name="connsiteY1017" fmla="*/ 375123 h 471218"/>
                <a:gd name="connsiteX1018" fmla="*/ 766643 w 1212715"/>
                <a:gd name="connsiteY1018" fmla="*/ 386981 h 471218"/>
                <a:gd name="connsiteX1019" fmla="*/ 786797 w 1212715"/>
                <a:gd name="connsiteY1019" fmla="*/ 357873 h 471218"/>
                <a:gd name="connsiteX1020" fmla="*/ 788237 w 1212715"/>
                <a:gd name="connsiteY1020" fmla="*/ 358592 h 471218"/>
                <a:gd name="connsiteX1021" fmla="*/ 765563 w 1212715"/>
                <a:gd name="connsiteY1021" fmla="*/ 394887 h 471218"/>
                <a:gd name="connsiteX1022" fmla="*/ 764484 w 1212715"/>
                <a:gd name="connsiteY1022" fmla="*/ 408184 h 471218"/>
                <a:gd name="connsiteX1023" fmla="*/ 783918 w 1212715"/>
                <a:gd name="connsiteY1023" fmla="*/ 379435 h 471218"/>
                <a:gd name="connsiteX1024" fmla="*/ 785358 w 1212715"/>
                <a:gd name="connsiteY1024" fmla="*/ 380154 h 471218"/>
                <a:gd name="connsiteX1025" fmla="*/ 764124 w 1212715"/>
                <a:gd name="connsiteY1025" fmla="*/ 416808 h 471218"/>
                <a:gd name="connsiteX1026" fmla="*/ 764124 w 1212715"/>
                <a:gd name="connsiteY1026" fmla="*/ 425792 h 471218"/>
                <a:gd name="connsiteX1027" fmla="*/ 785718 w 1212715"/>
                <a:gd name="connsiteY1027" fmla="*/ 395247 h 471218"/>
                <a:gd name="connsiteX1028" fmla="*/ 787157 w 1212715"/>
                <a:gd name="connsiteY1028" fmla="*/ 397043 h 471218"/>
                <a:gd name="connsiteX1029" fmla="*/ 764124 w 1212715"/>
                <a:gd name="connsiteY1029" fmla="*/ 430823 h 471218"/>
                <a:gd name="connsiteX1030" fmla="*/ 765203 w 1212715"/>
                <a:gd name="connsiteY1030" fmla="*/ 439089 h 471218"/>
                <a:gd name="connsiteX1031" fmla="*/ 784638 w 1212715"/>
                <a:gd name="connsiteY1031" fmla="*/ 412136 h 471218"/>
                <a:gd name="connsiteX1032" fmla="*/ 786077 w 1212715"/>
                <a:gd name="connsiteY1032" fmla="*/ 413933 h 471218"/>
                <a:gd name="connsiteX1033" fmla="*/ 766643 w 1212715"/>
                <a:gd name="connsiteY1033" fmla="*/ 442682 h 471218"/>
                <a:gd name="connsiteX1034" fmla="*/ 769882 w 1212715"/>
                <a:gd name="connsiteY1034" fmla="*/ 442323 h 471218"/>
                <a:gd name="connsiteX1035" fmla="*/ 786437 w 1212715"/>
                <a:gd name="connsiteY1035" fmla="*/ 423636 h 471218"/>
                <a:gd name="connsiteX1036" fmla="*/ 787877 w 1212715"/>
                <a:gd name="connsiteY1036" fmla="*/ 425073 h 471218"/>
                <a:gd name="connsiteX1037" fmla="*/ 773481 w 1212715"/>
                <a:gd name="connsiteY1037" fmla="*/ 442323 h 471218"/>
                <a:gd name="connsiteX1038" fmla="*/ 778160 w 1212715"/>
                <a:gd name="connsiteY1038" fmla="*/ 441964 h 471218"/>
                <a:gd name="connsiteX1039" fmla="*/ 779959 w 1212715"/>
                <a:gd name="connsiteY1039" fmla="*/ 439448 h 471218"/>
                <a:gd name="connsiteX1040" fmla="*/ 785358 w 1212715"/>
                <a:gd name="connsiteY1040" fmla="*/ 432261 h 471218"/>
                <a:gd name="connsiteX1041" fmla="*/ 787517 w 1212715"/>
                <a:gd name="connsiteY1041" fmla="*/ 433339 h 471218"/>
                <a:gd name="connsiteX1042" fmla="*/ 782838 w 1212715"/>
                <a:gd name="connsiteY1042" fmla="*/ 440885 h 471218"/>
                <a:gd name="connsiteX1043" fmla="*/ 782119 w 1212715"/>
                <a:gd name="connsiteY1043" fmla="*/ 442323 h 471218"/>
                <a:gd name="connsiteX1044" fmla="*/ 815949 w 1212715"/>
                <a:gd name="connsiteY1044" fmla="*/ 441245 h 471218"/>
                <a:gd name="connsiteX1045" fmla="*/ 815229 w 1212715"/>
                <a:gd name="connsiteY1045" fmla="*/ 365060 h 471218"/>
                <a:gd name="connsiteX1046" fmla="*/ 817029 w 1212715"/>
                <a:gd name="connsiteY1046" fmla="*/ 295704 h 471218"/>
                <a:gd name="connsiteX1047" fmla="*/ 817389 w 1212715"/>
                <a:gd name="connsiteY1047" fmla="*/ 294267 h 471218"/>
                <a:gd name="connsiteX1048" fmla="*/ 819908 w 1212715"/>
                <a:gd name="connsiteY1048" fmla="*/ 292111 h 471218"/>
                <a:gd name="connsiteX1049" fmla="*/ 860936 w 1212715"/>
                <a:gd name="connsiteY1049" fmla="*/ 291751 h 471218"/>
                <a:gd name="connsiteX1050" fmla="*/ 863096 w 1212715"/>
                <a:gd name="connsiteY1050" fmla="*/ 301813 h 471218"/>
                <a:gd name="connsiteX1051" fmla="*/ 875692 w 1212715"/>
                <a:gd name="connsiteY1051" fmla="*/ 339905 h 471218"/>
                <a:gd name="connsiteX1052" fmla="*/ 886129 w 1212715"/>
                <a:gd name="connsiteY1052" fmla="*/ 378716 h 471218"/>
                <a:gd name="connsiteX1053" fmla="*/ 903764 w 1212715"/>
                <a:gd name="connsiteY1053" fmla="*/ 442323 h 471218"/>
                <a:gd name="connsiteX1054" fmla="*/ 903764 w 1212715"/>
                <a:gd name="connsiteY1054" fmla="*/ 442682 h 471218"/>
                <a:gd name="connsiteX1055" fmla="*/ 953071 w 1212715"/>
                <a:gd name="connsiteY1055" fmla="*/ 440526 h 471218"/>
                <a:gd name="connsiteX1056" fmla="*/ 926078 w 1212715"/>
                <a:gd name="connsiteY1056" fmla="*/ 328765 h 471218"/>
                <a:gd name="connsiteX1057" fmla="*/ 914202 w 1212715"/>
                <a:gd name="connsiteY1057" fmla="*/ 280970 h 471218"/>
                <a:gd name="connsiteX1058" fmla="*/ 913122 w 1212715"/>
                <a:gd name="connsiteY1058" fmla="*/ 269830 h 471218"/>
                <a:gd name="connsiteX1059" fmla="*/ 945873 w 1212715"/>
                <a:gd name="connsiteY1059" fmla="*/ 180350 h 471218"/>
                <a:gd name="connsiteX1060" fmla="*/ 942274 w 1212715"/>
                <a:gd name="connsiteY1060" fmla="*/ 121056 h 471218"/>
                <a:gd name="connsiteX1061" fmla="*/ 928238 w 1212715"/>
                <a:gd name="connsiteY1061" fmla="*/ 80448 h 471218"/>
                <a:gd name="connsiteX1062" fmla="*/ 851219 w 1212715"/>
                <a:gd name="connsiteY1062" fmla="*/ 57449 h 471218"/>
                <a:gd name="connsiteX1063" fmla="*/ 800114 w 1212715"/>
                <a:gd name="connsiteY1063" fmla="*/ 55652 h 471218"/>
                <a:gd name="connsiteX1064" fmla="*/ 763404 w 1212715"/>
                <a:gd name="connsiteY1064" fmla="*/ 52418 h 471218"/>
                <a:gd name="connsiteX1065" fmla="*/ 567601 w 1212715"/>
                <a:gd name="connsiteY1065" fmla="*/ 51144 h 471218"/>
                <a:gd name="connsiteX1066" fmla="*/ 562559 w 1212715"/>
                <a:gd name="connsiteY1066" fmla="*/ 88895 h 471218"/>
                <a:gd name="connsiteX1067" fmla="*/ 550673 w 1212715"/>
                <a:gd name="connsiteY1067" fmla="*/ 139230 h 471218"/>
                <a:gd name="connsiteX1068" fmla="*/ 531224 w 1212715"/>
                <a:gd name="connsiteY1068" fmla="*/ 243135 h 471218"/>
                <a:gd name="connsiteX1069" fmla="*/ 513576 w 1212715"/>
                <a:gd name="connsiteY1069" fmla="*/ 349557 h 471218"/>
                <a:gd name="connsiteX1070" fmla="*/ 492686 w 1212715"/>
                <a:gd name="connsiteY1070" fmla="*/ 444115 h 471218"/>
                <a:gd name="connsiteX1071" fmla="*/ 552114 w 1212715"/>
                <a:gd name="connsiteY1071" fmla="*/ 443755 h 471218"/>
                <a:gd name="connsiteX1072" fmla="*/ 557517 w 1212715"/>
                <a:gd name="connsiteY1072" fmla="*/ 397375 h 471218"/>
                <a:gd name="connsiteX1073" fmla="*/ 568322 w 1212715"/>
                <a:gd name="connsiteY1073" fmla="*/ 356388 h 471218"/>
                <a:gd name="connsiteX1074" fmla="*/ 567962 w 1212715"/>
                <a:gd name="connsiteY1074" fmla="*/ 356029 h 471218"/>
                <a:gd name="connsiteX1075" fmla="*/ 569042 w 1212715"/>
                <a:gd name="connsiteY1075" fmla="*/ 352433 h 471218"/>
                <a:gd name="connsiteX1076" fmla="*/ 569402 w 1212715"/>
                <a:gd name="connsiteY1076" fmla="*/ 352433 h 471218"/>
                <a:gd name="connsiteX1077" fmla="*/ 571923 w 1212715"/>
                <a:gd name="connsiteY1077" fmla="*/ 351714 h 471218"/>
                <a:gd name="connsiteX1078" fmla="*/ 633512 w 1212715"/>
                <a:gd name="connsiteY1078" fmla="*/ 351355 h 471218"/>
                <a:gd name="connsiteX1079" fmla="*/ 636034 w 1212715"/>
                <a:gd name="connsiteY1079" fmla="*/ 359624 h 471218"/>
                <a:gd name="connsiteX1080" fmla="*/ 653322 w 1212715"/>
                <a:gd name="connsiteY1080" fmla="*/ 443036 h 471218"/>
                <a:gd name="connsiteX1081" fmla="*/ 708788 w 1212715"/>
                <a:gd name="connsiteY1081" fmla="*/ 438722 h 471218"/>
                <a:gd name="connsiteX1082" fmla="*/ 691139 w 1212715"/>
                <a:gd name="connsiteY1082" fmla="*/ 348478 h 471218"/>
                <a:gd name="connsiteX1083" fmla="*/ 670610 w 1212715"/>
                <a:gd name="connsiteY1083" fmla="*/ 245652 h 471218"/>
                <a:gd name="connsiteX1084" fmla="*/ 653322 w 1212715"/>
                <a:gd name="connsiteY1084" fmla="*/ 142825 h 471218"/>
                <a:gd name="connsiteX1085" fmla="*/ 646118 w 1212715"/>
                <a:gd name="connsiteY1085" fmla="*/ 88895 h 471218"/>
                <a:gd name="connsiteX1086" fmla="*/ 641796 w 1212715"/>
                <a:gd name="connsiteY1086" fmla="*/ 52942 h 471218"/>
                <a:gd name="connsiteX1087" fmla="*/ 593894 w 1212715"/>
                <a:gd name="connsiteY1087" fmla="*/ 52942 h 471218"/>
                <a:gd name="connsiteX1088" fmla="*/ 567601 w 1212715"/>
                <a:gd name="connsiteY1088" fmla="*/ 51144 h 471218"/>
                <a:gd name="connsiteX1089" fmla="*/ 1015129 w 1212715"/>
                <a:gd name="connsiteY1089" fmla="*/ 50627 h 471218"/>
                <a:gd name="connsiteX1090" fmla="*/ 1016925 w 1212715"/>
                <a:gd name="connsiteY1090" fmla="*/ 101667 h 471218"/>
                <a:gd name="connsiteX1091" fmla="*/ 1027702 w 1212715"/>
                <a:gd name="connsiteY1091" fmla="*/ 95197 h 471218"/>
                <a:gd name="connsiteX1092" fmla="*/ 1028780 w 1212715"/>
                <a:gd name="connsiteY1092" fmla="*/ 97713 h 471218"/>
                <a:gd name="connsiteX1093" fmla="*/ 1016925 w 1212715"/>
                <a:gd name="connsiteY1093" fmla="*/ 105980 h 471218"/>
                <a:gd name="connsiteX1094" fmla="*/ 1016925 w 1212715"/>
                <a:gd name="connsiteY1094" fmla="*/ 113528 h 471218"/>
                <a:gd name="connsiteX1095" fmla="*/ 1019440 w 1212715"/>
                <a:gd name="connsiteY1095" fmla="*/ 111731 h 471218"/>
                <a:gd name="connsiteX1096" fmla="*/ 1025547 w 1212715"/>
                <a:gd name="connsiteY1096" fmla="*/ 107059 h 471218"/>
                <a:gd name="connsiteX1097" fmla="*/ 1026984 w 1212715"/>
                <a:gd name="connsiteY1097" fmla="*/ 109215 h 471218"/>
                <a:gd name="connsiteX1098" fmla="*/ 1021954 w 1212715"/>
                <a:gd name="connsiteY1098" fmla="*/ 113169 h 471218"/>
                <a:gd name="connsiteX1099" fmla="*/ 1016925 w 1212715"/>
                <a:gd name="connsiteY1099" fmla="*/ 117123 h 471218"/>
                <a:gd name="connsiteX1100" fmla="*/ 1015129 w 1212715"/>
                <a:gd name="connsiteY1100" fmla="*/ 251551 h 471218"/>
                <a:gd name="connsiteX1101" fmla="*/ 1015488 w 1212715"/>
                <a:gd name="connsiteY1101" fmla="*/ 286416 h 471218"/>
                <a:gd name="connsiteX1102" fmla="*/ 1037401 w 1212715"/>
                <a:gd name="connsiteY1102" fmla="*/ 253708 h 471218"/>
                <a:gd name="connsiteX1103" fmla="*/ 1039197 w 1212715"/>
                <a:gd name="connsiteY1103" fmla="*/ 254786 h 471218"/>
                <a:gd name="connsiteX1104" fmla="*/ 1015847 w 1212715"/>
                <a:gd name="connsiteY1104" fmla="*/ 291808 h 471218"/>
                <a:gd name="connsiteX1105" fmla="*/ 1015847 w 1212715"/>
                <a:gd name="connsiteY1105" fmla="*/ 302231 h 471218"/>
                <a:gd name="connsiteX1106" fmla="*/ 1037761 w 1212715"/>
                <a:gd name="connsiteY1106" fmla="*/ 267366 h 471218"/>
                <a:gd name="connsiteX1107" fmla="*/ 1039557 w 1212715"/>
                <a:gd name="connsiteY1107" fmla="*/ 268444 h 471218"/>
                <a:gd name="connsiteX1108" fmla="*/ 1015847 w 1212715"/>
                <a:gd name="connsiteY1108" fmla="*/ 308701 h 471218"/>
                <a:gd name="connsiteX1109" fmla="*/ 1015847 w 1212715"/>
                <a:gd name="connsiteY1109" fmla="*/ 325954 h 471218"/>
                <a:gd name="connsiteX1110" fmla="*/ 1039557 w 1212715"/>
                <a:gd name="connsiteY1110" fmla="*/ 287135 h 471218"/>
                <a:gd name="connsiteX1111" fmla="*/ 1041353 w 1212715"/>
                <a:gd name="connsiteY1111" fmla="*/ 287854 h 471218"/>
                <a:gd name="connsiteX1112" fmla="*/ 1016206 w 1212715"/>
                <a:gd name="connsiteY1112" fmla="*/ 332424 h 471218"/>
                <a:gd name="connsiteX1113" fmla="*/ 1015847 w 1212715"/>
                <a:gd name="connsiteY1113" fmla="*/ 333143 h 471218"/>
                <a:gd name="connsiteX1114" fmla="*/ 1015847 w 1212715"/>
                <a:gd name="connsiteY1114" fmla="*/ 345363 h 471218"/>
                <a:gd name="connsiteX1115" fmla="*/ 1039916 w 1212715"/>
                <a:gd name="connsiteY1115" fmla="*/ 304747 h 471218"/>
                <a:gd name="connsiteX1116" fmla="*/ 1041712 w 1212715"/>
                <a:gd name="connsiteY1116" fmla="*/ 305107 h 471218"/>
                <a:gd name="connsiteX1117" fmla="*/ 1030576 w 1212715"/>
                <a:gd name="connsiteY1117" fmla="*/ 326673 h 471218"/>
                <a:gd name="connsiteX1118" fmla="*/ 1015847 w 1212715"/>
                <a:gd name="connsiteY1118" fmla="*/ 351474 h 471218"/>
                <a:gd name="connsiteX1119" fmla="*/ 1015847 w 1212715"/>
                <a:gd name="connsiteY1119" fmla="*/ 356146 h 471218"/>
                <a:gd name="connsiteX1120" fmla="*/ 1015847 w 1212715"/>
                <a:gd name="connsiteY1120" fmla="*/ 365851 h 471218"/>
                <a:gd name="connsiteX1121" fmla="*/ 1029139 w 1212715"/>
                <a:gd name="connsiteY1121" fmla="*/ 345723 h 471218"/>
                <a:gd name="connsiteX1122" fmla="*/ 1041353 w 1212715"/>
                <a:gd name="connsiteY1122" fmla="*/ 324157 h 471218"/>
                <a:gd name="connsiteX1123" fmla="*/ 1043149 w 1212715"/>
                <a:gd name="connsiteY1123" fmla="*/ 324157 h 471218"/>
                <a:gd name="connsiteX1124" fmla="*/ 1033091 w 1212715"/>
                <a:gd name="connsiteY1124" fmla="*/ 345004 h 471218"/>
                <a:gd name="connsiteX1125" fmla="*/ 1016206 w 1212715"/>
                <a:gd name="connsiteY1125" fmla="*/ 370524 h 471218"/>
                <a:gd name="connsiteX1126" fmla="*/ 1015488 w 1212715"/>
                <a:gd name="connsiteY1126" fmla="*/ 370883 h 471218"/>
                <a:gd name="connsiteX1127" fmla="*/ 1015129 w 1212715"/>
                <a:gd name="connsiteY1127" fmla="*/ 382744 h 471218"/>
                <a:gd name="connsiteX1128" fmla="*/ 1025187 w 1212715"/>
                <a:gd name="connsiteY1128" fmla="*/ 369086 h 471218"/>
                <a:gd name="connsiteX1129" fmla="*/ 1043149 w 1212715"/>
                <a:gd name="connsiteY1129" fmla="*/ 345004 h 471218"/>
                <a:gd name="connsiteX1130" fmla="*/ 1044945 w 1212715"/>
                <a:gd name="connsiteY1130" fmla="*/ 345363 h 471218"/>
                <a:gd name="connsiteX1131" fmla="*/ 1032372 w 1212715"/>
                <a:gd name="connsiteY1131" fmla="*/ 364773 h 471218"/>
                <a:gd name="connsiteX1132" fmla="*/ 1015129 w 1212715"/>
                <a:gd name="connsiteY1132" fmla="*/ 389574 h 471218"/>
                <a:gd name="connsiteX1133" fmla="*/ 1014410 w 1212715"/>
                <a:gd name="connsiteY1133" fmla="*/ 399278 h 471218"/>
                <a:gd name="connsiteX1134" fmla="*/ 1012973 w 1212715"/>
                <a:gd name="connsiteY1134" fmla="*/ 409702 h 471218"/>
                <a:gd name="connsiteX1135" fmla="*/ 1044945 w 1212715"/>
                <a:gd name="connsiteY1135" fmla="*/ 367289 h 471218"/>
                <a:gd name="connsiteX1136" fmla="*/ 1046382 w 1212715"/>
                <a:gd name="connsiteY1136" fmla="*/ 368727 h 471218"/>
                <a:gd name="connsiteX1137" fmla="*/ 1013692 w 1212715"/>
                <a:gd name="connsiteY1137" fmla="*/ 414734 h 471218"/>
                <a:gd name="connsiteX1138" fmla="*/ 1012255 w 1212715"/>
                <a:gd name="connsiteY1138" fmla="*/ 415812 h 471218"/>
                <a:gd name="connsiteX1139" fmla="*/ 1012973 w 1212715"/>
                <a:gd name="connsiteY1139" fmla="*/ 436300 h 471218"/>
                <a:gd name="connsiteX1140" fmla="*/ 1024110 w 1212715"/>
                <a:gd name="connsiteY1140" fmla="*/ 418328 h 471218"/>
                <a:gd name="connsiteX1141" fmla="*/ 1045664 w 1212715"/>
                <a:gd name="connsiteY1141" fmla="*/ 387417 h 471218"/>
                <a:gd name="connsiteX1142" fmla="*/ 1046741 w 1212715"/>
                <a:gd name="connsiteY1142" fmla="*/ 388136 h 471218"/>
                <a:gd name="connsiteX1143" fmla="*/ 1015129 w 1212715"/>
                <a:gd name="connsiteY1143" fmla="*/ 437738 h 471218"/>
                <a:gd name="connsiteX1144" fmla="*/ 1013333 w 1212715"/>
                <a:gd name="connsiteY1144" fmla="*/ 438098 h 471218"/>
                <a:gd name="connsiteX1145" fmla="*/ 1015847 w 1212715"/>
                <a:gd name="connsiteY1145" fmla="*/ 443130 h 471218"/>
                <a:gd name="connsiteX1146" fmla="*/ 1021595 w 1212715"/>
                <a:gd name="connsiteY1146" fmla="*/ 442411 h 471218"/>
                <a:gd name="connsiteX1147" fmla="*/ 1046382 w 1212715"/>
                <a:gd name="connsiteY1147" fmla="*/ 400357 h 471218"/>
                <a:gd name="connsiteX1148" fmla="*/ 1047819 w 1212715"/>
                <a:gd name="connsiteY1148" fmla="*/ 400357 h 471218"/>
                <a:gd name="connsiteX1149" fmla="*/ 1025547 w 1212715"/>
                <a:gd name="connsiteY1149" fmla="*/ 442051 h 471218"/>
                <a:gd name="connsiteX1150" fmla="*/ 1033091 w 1212715"/>
                <a:gd name="connsiteY1150" fmla="*/ 441692 h 471218"/>
                <a:gd name="connsiteX1151" fmla="*/ 1033091 w 1212715"/>
                <a:gd name="connsiteY1151" fmla="*/ 441332 h 471218"/>
                <a:gd name="connsiteX1152" fmla="*/ 1047101 w 1212715"/>
                <a:gd name="connsiteY1152" fmla="*/ 417969 h 471218"/>
                <a:gd name="connsiteX1153" fmla="*/ 1049256 w 1212715"/>
                <a:gd name="connsiteY1153" fmla="*/ 418688 h 471218"/>
                <a:gd name="connsiteX1154" fmla="*/ 1035964 w 1212715"/>
                <a:gd name="connsiteY1154" fmla="*/ 441692 h 471218"/>
                <a:gd name="connsiteX1155" fmla="*/ 1052489 w 1212715"/>
                <a:gd name="connsiteY1155" fmla="*/ 441692 h 471218"/>
                <a:gd name="connsiteX1156" fmla="*/ 1052489 w 1212715"/>
                <a:gd name="connsiteY1156" fmla="*/ 440973 h 471218"/>
                <a:gd name="connsiteX1157" fmla="*/ 1057159 w 1212715"/>
                <a:gd name="connsiteY1157" fmla="*/ 430549 h 471218"/>
                <a:gd name="connsiteX1158" fmla="*/ 1059315 w 1212715"/>
                <a:gd name="connsiteY1158" fmla="*/ 431268 h 471218"/>
                <a:gd name="connsiteX1159" fmla="*/ 1055004 w 1212715"/>
                <a:gd name="connsiteY1159" fmla="*/ 441332 h 471218"/>
                <a:gd name="connsiteX1160" fmla="*/ 1054645 w 1212715"/>
                <a:gd name="connsiteY1160" fmla="*/ 441692 h 471218"/>
                <a:gd name="connsiteX1161" fmla="*/ 1097035 w 1212715"/>
                <a:gd name="connsiteY1161" fmla="*/ 442770 h 471218"/>
                <a:gd name="connsiteX1162" fmla="*/ 1176426 w 1212715"/>
                <a:gd name="connsiteY1162" fmla="*/ 439895 h 471218"/>
                <a:gd name="connsiteX1163" fmla="*/ 1178581 w 1212715"/>
                <a:gd name="connsiteY1163" fmla="*/ 388495 h 471218"/>
                <a:gd name="connsiteX1164" fmla="*/ 1075481 w 1212715"/>
                <a:gd name="connsiteY1164" fmla="*/ 387777 h 471218"/>
                <a:gd name="connsiteX1165" fmla="*/ 1068296 w 1212715"/>
                <a:gd name="connsiteY1165" fmla="*/ 384542 h 471218"/>
                <a:gd name="connsiteX1166" fmla="*/ 1067218 w 1212715"/>
                <a:gd name="connsiteY1166" fmla="*/ 336018 h 471218"/>
                <a:gd name="connsiteX1167" fmla="*/ 1068655 w 1212715"/>
                <a:gd name="connsiteY1167" fmla="*/ 279227 h 471218"/>
                <a:gd name="connsiteX1168" fmla="*/ 1068655 w 1212715"/>
                <a:gd name="connsiteY1168" fmla="*/ 278868 h 471218"/>
                <a:gd name="connsiteX1169" fmla="*/ 1068296 w 1212715"/>
                <a:gd name="connsiteY1169" fmla="*/ 273477 h 471218"/>
                <a:gd name="connsiteX1170" fmla="*/ 1148046 w 1212715"/>
                <a:gd name="connsiteY1170" fmla="*/ 270242 h 471218"/>
                <a:gd name="connsiteX1171" fmla="*/ 1148405 w 1212715"/>
                <a:gd name="connsiteY1171" fmla="*/ 237174 h 471218"/>
                <a:gd name="connsiteX1172" fmla="*/ 1149483 w 1212715"/>
                <a:gd name="connsiteY1172" fmla="*/ 220999 h 471218"/>
                <a:gd name="connsiteX1173" fmla="*/ 1104938 w 1212715"/>
                <a:gd name="connsiteY1173" fmla="*/ 222077 h 471218"/>
                <a:gd name="connsiteX1174" fmla="*/ 1074762 w 1212715"/>
                <a:gd name="connsiteY1174" fmla="*/ 218483 h 471218"/>
                <a:gd name="connsiteX1175" fmla="*/ 1068655 w 1212715"/>
                <a:gd name="connsiteY1175" fmla="*/ 217045 h 471218"/>
                <a:gd name="connsiteX1176" fmla="*/ 1066859 w 1212715"/>
                <a:gd name="connsiteY1176" fmla="*/ 163130 h 471218"/>
                <a:gd name="connsiteX1177" fmla="*/ 1069014 w 1212715"/>
                <a:gd name="connsiteY1177" fmla="*/ 110293 h 471218"/>
                <a:gd name="connsiteX1178" fmla="*/ 1069733 w 1212715"/>
                <a:gd name="connsiteY1178" fmla="*/ 105621 h 471218"/>
                <a:gd name="connsiteX1179" fmla="*/ 1178581 w 1212715"/>
                <a:gd name="connsiteY1179" fmla="*/ 101667 h 471218"/>
                <a:gd name="connsiteX1180" fmla="*/ 1179659 w 1212715"/>
                <a:gd name="connsiteY1180" fmla="*/ 83336 h 471218"/>
                <a:gd name="connsiteX1181" fmla="*/ 1181096 w 1212715"/>
                <a:gd name="connsiteY1181" fmla="*/ 52784 h 471218"/>
                <a:gd name="connsiteX1182" fmla="*/ 1097035 w 1212715"/>
                <a:gd name="connsiteY1182" fmla="*/ 52065 h 471218"/>
                <a:gd name="connsiteX1183" fmla="*/ 1015129 w 1212715"/>
                <a:gd name="connsiteY1183" fmla="*/ 50627 h 471218"/>
                <a:gd name="connsiteX1184" fmla="*/ 88873 w 1212715"/>
                <a:gd name="connsiteY1184" fmla="*/ 50377 h 471218"/>
                <a:gd name="connsiteX1185" fmla="*/ 49374 w 1212715"/>
                <a:gd name="connsiteY1185" fmla="*/ 72432 h 471218"/>
                <a:gd name="connsiteX1186" fmla="*/ 21797 w 1212715"/>
                <a:gd name="connsiteY1186" fmla="*/ 123383 h 471218"/>
                <a:gd name="connsiteX1187" fmla="*/ 23906 w 1212715"/>
                <a:gd name="connsiteY1187" fmla="*/ 157692 h 471218"/>
                <a:gd name="connsiteX1188" fmla="*/ 41707 w 1212715"/>
                <a:gd name="connsiteY1188" fmla="*/ 132992 h 471218"/>
                <a:gd name="connsiteX1189" fmla="*/ 43107 w 1212715"/>
                <a:gd name="connsiteY1189" fmla="*/ 134063 h 471218"/>
                <a:gd name="connsiteX1190" fmla="*/ 24122 w 1212715"/>
                <a:gd name="connsiteY1190" fmla="*/ 161207 h 471218"/>
                <a:gd name="connsiteX1191" fmla="*/ 25261 w 1212715"/>
                <a:gd name="connsiteY1191" fmla="*/ 179735 h 471218"/>
                <a:gd name="connsiteX1192" fmla="*/ 81765 w 1212715"/>
                <a:gd name="connsiteY1192" fmla="*/ 260033 h 471218"/>
                <a:gd name="connsiteX1193" fmla="*/ 135030 w 1212715"/>
                <a:gd name="connsiteY1193" fmla="*/ 384620 h 471218"/>
                <a:gd name="connsiteX1194" fmla="*/ 56932 w 1212715"/>
                <a:gd name="connsiteY1194" fmla="*/ 341410 h 471218"/>
                <a:gd name="connsiteX1195" fmla="*/ 10865 w 1212715"/>
                <a:gd name="connsiteY1195" fmla="*/ 343211 h 471218"/>
                <a:gd name="connsiteX1196" fmla="*/ 36777 w 1212715"/>
                <a:gd name="connsiteY1196" fmla="*/ 407305 h 471218"/>
                <a:gd name="connsiteX1197" fmla="*/ 78886 w 1212715"/>
                <a:gd name="connsiteY1197" fmla="*/ 442593 h 471218"/>
                <a:gd name="connsiteX1198" fmla="*/ 168501 w 1212715"/>
                <a:gd name="connsiteY1198" fmla="*/ 423868 h 471218"/>
                <a:gd name="connsiteX1199" fmla="*/ 181457 w 1212715"/>
                <a:gd name="connsiteY1199" fmla="*/ 312244 h 471218"/>
                <a:gd name="connsiteX1200" fmla="*/ 115235 w 1212715"/>
                <a:gd name="connsiteY1200" fmla="*/ 231226 h 471218"/>
                <a:gd name="connsiteX1201" fmla="*/ 69168 w 1212715"/>
                <a:gd name="connsiteY1201" fmla="*/ 163172 h 471218"/>
                <a:gd name="connsiteX1202" fmla="*/ 79965 w 1212715"/>
                <a:gd name="connsiteY1202" fmla="*/ 106999 h 471218"/>
                <a:gd name="connsiteX1203" fmla="*/ 142588 w 1212715"/>
                <a:gd name="connsiteY1203" fmla="*/ 143007 h 471218"/>
                <a:gd name="connsiteX1204" fmla="*/ 165981 w 1212715"/>
                <a:gd name="connsiteY1204" fmla="*/ 137966 h 471218"/>
                <a:gd name="connsiteX1205" fmla="*/ 196213 w 1212715"/>
                <a:gd name="connsiteY1205" fmla="*/ 132925 h 471218"/>
                <a:gd name="connsiteX1206" fmla="*/ 193693 w 1212715"/>
                <a:gd name="connsiteY1206" fmla="*/ 113481 h 471218"/>
                <a:gd name="connsiteX1207" fmla="*/ 176058 w 1212715"/>
                <a:gd name="connsiteY1207" fmla="*/ 88995 h 471218"/>
                <a:gd name="connsiteX1208" fmla="*/ 134310 w 1212715"/>
                <a:gd name="connsiteY1208" fmla="*/ 54788 h 471218"/>
                <a:gd name="connsiteX1209" fmla="*/ 88873 w 1212715"/>
                <a:gd name="connsiteY1209" fmla="*/ 50377 h 471218"/>
                <a:gd name="connsiteX1210" fmla="*/ 294404 w 1212715"/>
                <a:gd name="connsiteY1210" fmla="*/ 48548 h 471218"/>
                <a:gd name="connsiteX1211" fmla="*/ 278624 w 1212715"/>
                <a:gd name="connsiteY1211" fmla="*/ 48818 h 471218"/>
                <a:gd name="connsiteX1212" fmla="*/ 250570 w 1212715"/>
                <a:gd name="connsiteY1212" fmla="*/ 48818 h 471218"/>
                <a:gd name="connsiteX1213" fmla="*/ 254166 w 1212715"/>
                <a:gd name="connsiteY1213" fmla="*/ 101397 h 471218"/>
                <a:gd name="connsiteX1214" fmla="*/ 255965 w 1212715"/>
                <a:gd name="connsiteY1214" fmla="*/ 149295 h 471218"/>
                <a:gd name="connsiteX1215" fmla="*/ 259202 w 1212715"/>
                <a:gd name="connsiteY1215" fmla="*/ 245811 h 471218"/>
                <a:gd name="connsiteX1216" fmla="*/ 258482 w 1212715"/>
                <a:gd name="connsiteY1216" fmla="*/ 348449 h 471218"/>
                <a:gd name="connsiteX1217" fmla="*/ 257763 w 1212715"/>
                <a:gd name="connsiteY1217" fmla="*/ 443524 h 471218"/>
                <a:gd name="connsiteX1218" fmla="*/ 309915 w 1212715"/>
                <a:gd name="connsiteY1218" fmla="*/ 441004 h 471218"/>
                <a:gd name="connsiteX1219" fmla="*/ 310634 w 1212715"/>
                <a:gd name="connsiteY1219" fmla="*/ 360693 h 471218"/>
                <a:gd name="connsiteX1220" fmla="*/ 308836 w 1212715"/>
                <a:gd name="connsiteY1220" fmla="*/ 280384 h 471218"/>
                <a:gd name="connsiteX1221" fmla="*/ 309196 w 1212715"/>
                <a:gd name="connsiteY1221" fmla="*/ 275702 h 471218"/>
                <a:gd name="connsiteX1222" fmla="*/ 351637 w 1212715"/>
                <a:gd name="connsiteY1222" fmla="*/ 275342 h 471218"/>
                <a:gd name="connsiteX1223" fmla="*/ 382568 w 1212715"/>
                <a:gd name="connsiteY1223" fmla="*/ 276422 h 471218"/>
                <a:gd name="connsiteX1224" fmla="*/ 382928 w 1212715"/>
                <a:gd name="connsiteY1224" fmla="*/ 276782 h 471218"/>
                <a:gd name="connsiteX1225" fmla="*/ 387963 w 1212715"/>
                <a:gd name="connsiteY1225" fmla="*/ 277863 h 471218"/>
                <a:gd name="connsiteX1226" fmla="*/ 387963 w 1212715"/>
                <a:gd name="connsiteY1226" fmla="*/ 366456 h 471218"/>
                <a:gd name="connsiteX1227" fmla="*/ 392279 w 1212715"/>
                <a:gd name="connsiteY1227" fmla="*/ 443885 h 471218"/>
                <a:gd name="connsiteX1228" fmla="*/ 392639 w 1212715"/>
                <a:gd name="connsiteY1228" fmla="*/ 444965 h 471218"/>
                <a:gd name="connsiteX1229" fmla="*/ 441554 w 1212715"/>
                <a:gd name="connsiteY1229" fmla="*/ 443885 h 471218"/>
                <a:gd name="connsiteX1230" fmla="*/ 438317 w 1212715"/>
                <a:gd name="connsiteY1230" fmla="*/ 344848 h 471218"/>
                <a:gd name="connsiteX1231" fmla="*/ 437238 w 1212715"/>
                <a:gd name="connsiteY1231" fmla="*/ 240049 h 471218"/>
                <a:gd name="connsiteX1232" fmla="*/ 442633 w 1212715"/>
                <a:gd name="connsiteY1232" fmla="*/ 51699 h 471218"/>
                <a:gd name="connsiteX1233" fmla="*/ 410263 w 1212715"/>
                <a:gd name="connsiteY1233" fmla="*/ 50979 h 471218"/>
                <a:gd name="connsiteX1234" fmla="*/ 383647 w 1212715"/>
                <a:gd name="connsiteY1234" fmla="*/ 50619 h 471218"/>
                <a:gd name="connsiteX1235" fmla="*/ 388682 w 1212715"/>
                <a:gd name="connsiteY1235" fmla="*/ 125887 h 471218"/>
                <a:gd name="connsiteX1236" fmla="*/ 389402 w 1212715"/>
                <a:gd name="connsiteY1236" fmla="*/ 212679 h 471218"/>
                <a:gd name="connsiteX1237" fmla="*/ 389402 w 1212715"/>
                <a:gd name="connsiteY1237" fmla="*/ 215920 h 471218"/>
                <a:gd name="connsiteX1238" fmla="*/ 388682 w 1212715"/>
                <a:gd name="connsiteY1238" fmla="*/ 220241 h 471218"/>
                <a:gd name="connsiteX1239" fmla="*/ 313512 w 1212715"/>
                <a:gd name="connsiteY1239" fmla="*/ 226364 h 471218"/>
                <a:gd name="connsiteX1240" fmla="*/ 308476 w 1212715"/>
                <a:gd name="connsiteY1240" fmla="*/ 220602 h 471218"/>
                <a:gd name="connsiteX1241" fmla="*/ 307757 w 1212715"/>
                <a:gd name="connsiteY1241" fmla="*/ 217721 h 471218"/>
                <a:gd name="connsiteX1242" fmla="*/ 309196 w 1212715"/>
                <a:gd name="connsiteY1242" fmla="*/ 129128 h 471218"/>
                <a:gd name="connsiteX1243" fmla="*/ 309915 w 1212715"/>
                <a:gd name="connsiteY1243" fmla="*/ 50979 h 471218"/>
                <a:gd name="connsiteX1244" fmla="*/ 294404 w 1212715"/>
                <a:gd name="connsiteY1244" fmla="*/ 48548 h 471218"/>
                <a:gd name="connsiteX1245" fmla="*/ 543213 w 1212715"/>
                <a:gd name="connsiteY1245" fmla="*/ 47131 h 471218"/>
                <a:gd name="connsiteX1246" fmla="*/ 546349 w 1212715"/>
                <a:gd name="connsiteY1246" fmla="*/ 48213 h 471218"/>
                <a:gd name="connsiteX1247" fmla="*/ 535896 w 1212715"/>
                <a:gd name="connsiteY1247" fmla="*/ 107023 h 471218"/>
                <a:gd name="connsiteX1248" fmla="*/ 534502 w 1212715"/>
                <a:gd name="connsiteY1248" fmla="*/ 106662 h 471218"/>
                <a:gd name="connsiteX1249" fmla="*/ 543213 w 1212715"/>
                <a:gd name="connsiteY1249" fmla="*/ 47131 h 471218"/>
                <a:gd name="connsiteX1250" fmla="*/ 551246 w 1212715"/>
                <a:gd name="connsiteY1250" fmla="*/ 47117 h 471218"/>
                <a:gd name="connsiteX1251" fmla="*/ 554961 w 1212715"/>
                <a:gd name="connsiteY1251" fmla="*/ 47117 h 471218"/>
                <a:gd name="connsiteX1252" fmla="*/ 547530 w 1212715"/>
                <a:gd name="connsiteY1252" fmla="*/ 83322 h 471218"/>
                <a:gd name="connsiteX1253" fmla="*/ 539728 w 1212715"/>
                <a:gd name="connsiteY1253" fmla="*/ 121678 h 471218"/>
                <a:gd name="connsiteX1254" fmla="*/ 537870 w 1212715"/>
                <a:gd name="connsiteY1254" fmla="*/ 121320 h 471218"/>
                <a:gd name="connsiteX1255" fmla="*/ 543815 w 1212715"/>
                <a:gd name="connsiteY1255" fmla="*/ 85831 h 471218"/>
                <a:gd name="connsiteX1256" fmla="*/ 551246 w 1212715"/>
                <a:gd name="connsiteY1256" fmla="*/ 47117 h 471218"/>
                <a:gd name="connsiteX1257" fmla="*/ 459537 w 1212715"/>
                <a:gd name="connsiteY1257" fmla="*/ 37654 h 471218"/>
                <a:gd name="connsiteX1258" fmla="*/ 456300 w 1212715"/>
                <a:gd name="connsiteY1258" fmla="*/ 40175 h 471218"/>
                <a:gd name="connsiteX1259" fmla="*/ 451265 w 1212715"/>
                <a:gd name="connsiteY1259" fmla="*/ 44496 h 471218"/>
                <a:gd name="connsiteX1260" fmla="*/ 449466 w 1212715"/>
                <a:gd name="connsiteY1260" fmla="*/ 51339 h 471218"/>
                <a:gd name="connsiteX1261" fmla="*/ 447668 w 1212715"/>
                <a:gd name="connsiteY1261" fmla="*/ 247972 h 471218"/>
                <a:gd name="connsiteX1262" fmla="*/ 449466 w 1212715"/>
                <a:gd name="connsiteY1262" fmla="*/ 448206 h 471218"/>
                <a:gd name="connsiteX1263" fmla="*/ 449826 w 1212715"/>
                <a:gd name="connsiteY1263" fmla="*/ 449287 h 471218"/>
                <a:gd name="connsiteX1264" fmla="*/ 460256 w 1212715"/>
                <a:gd name="connsiteY1264" fmla="*/ 437402 h 471218"/>
                <a:gd name="connsiteX1265" fmla="*/ 456300 w 1212715"/>
                <a:gd name="connsiteY1265" fmla="*/ 229605 h 471218"/>
                <a:gd name="connsiteX1266" fmla="*/ 459537 w 1212715"/>
                <a:gd name="connsiteY1266" fmla="*/ 37654 h 471218"/>
                <a:gd name="connsiteX1267" fmla="*/ 659445 w 1212715"/>
                <a:gd name="connsiteY1267" fmla="*/ 35684 h 471218"/>
                <a:gd name="connsiteX1268" fmla="*/ 654042 w 1212715"/>
                <a:gd name="connsiteY1268" fmla="*/ 40718 h 471218"/>
                <a:gd name="connsiteX1269" fmla="*/ 646839 w 1212715"/>
                <a:gd name="connsiteY1269" fmla="*/ 47908 h 471218"/>
                <a:gd name="connsiteX1270" fmla="*/ 646478 w 1212715"/>
                <a:gd name="connsiteY1270" fmla="*/ 51144 h 471218"/>
                <a:gd name="connsiteX1271" fmla="*/ 655123 w 1212715"/>
                <a:gd name="connsiteY1271" fmla="*/ 86738 h 471218"/>
                <a:gd name="connsiteX1272" fmla="*/ 663046 w 1212715"/>
                <a:gd name="connsiteY1272" fmla="*/ 128084 h 471218"/>
                <a:gd name="connsiteX1273" fmla="*/ 681055 w 1212715"/>
                <a:gd name="connsiteY1273" fmla="*/ 243135 h 471218"/>
                <a:gd name="connsiteX1274" fmla="*/ 700504 w 1212715"/>
                <a:gd name="connsiteY1274" fmla="*/ 345962 h 471218"/>
                <a:gd name="connsiteX1275" fmla="*/ 715631 w 1212715"/>
                <a:gd name="connsiteY1275" fmla="*/ 439800 h 471218"/>
                <a:gd name="connsiteX1276" fmla="*/ 719233 w 1212715"/>
                <a:gd name="connsiteY1276" fmla="*/ 435486 h 471218"/>
                <a:gd name="connsiteX1277" fmla="*/ 726796 w 1212715"/>
                <a:gd name="connsiteY1277" fmla="*/ 425778 h 471218"/>
                <a:gd name="connsiteX1278" fmla="*/ 727156 w 1212715"/>
                <a:gd name="connsiteY1278" fmla="*/ 425778 h 471218"/>
                <a:gd name="connsiteX1279" fmla="*/ 705546 w 1212715"/>
                <a:gd name="connsiteY1279" fmla="*/ 329783 h 471218"/>
                <a:gd name="connsiteX1280" fmla="*/ 688618 w 1212715"/>
                <a:gd name="connsiteY1280" fmla="*/ 224080 h 471218"/>
                <a:gd name="connsiteX1281" fmla="*/ 673851 w 1212715"/>
                <a:gd name="connsiteY1281" fmla="*/ 119815 h 471218"/>
                <a:gd name="connsiteX1282" fmla="*/ 659445 w 1212715"/>
                <a:gd name="connsiteY1282" fmla="*/ 35684 h 471218"/>
                <a:gd name="connsiteX1283" fmla="*/ 327539 w 1212715"/>
                <a:gd name="connsiteY1283" fmla="*/ 35493 h 471218"/>
                <a:gd name="connsiteX1284" fmla="*/ 327179 w 1212715"/>
                <a:gd name="connsiteY1284" fmla="*/ 36213 h 471218"/>
                <a:gd name="connsiteX1285" fmla="*/ 321065 w 1212715"/>
                <a:gd name="connsiteY1285" fmla="*/ 42696 h 471218"/>
                <a:gd name="connsiteX1286" fmla="*/ 318547 w 1212715"/>
                <a:gd name="connsiteY1286" fmla="*/ 45577 h 471218"/>
                <a:gd name="connsiteX1287" fmla="*/ 316029 w 1212715"/>
                <a:gd name="connsiteY1287" fmla="*/ 50258 h 471218"/>
                <a:gd name="connsiteX1288" fmla="*/ 319986 w 1212715"/>
                <a:gd name="connsiteY1288" fmla="*/ 137051 h 471218"/>
                <a:gd name="connsiteX1289" fmla="*/ 319266 w 1212715"/>
                <a:gd name="connsiteY1289" fmla="*/ 212319 h 471218"/>
                <a:gd name="connsiteX1290" fmla="*/ 322503 w 1212715"/>
                <a:gd name="connsiteY1290" fmla="*/ 208717 h 471218"/>
                <a:gd name="connsiteX1291" fmla="*/ 331495 w 1212715"/>
                <a:gd name="connsiteY1291" fmla="*/ 198994 h 471218"/>
                <a:gd name="connsiteX1292" fmla="*/ 327539 w 1212715"/>
                <a:gd name="connsiteY1292" fmla="*/ 106439 h 471218"/>
                <a:gd name="connsiteX1293" fmla="*/ 327539 w 1212715"/>
                <a:gd name="connsiteY1293" fmla="*/ 35493 h 471218"/>
                <a:gd name="connsiteX1294" fmla="*/ 396595 w 1212715"/>
                <a:gd name="connsiteY1294" fmla="*/ 32612 h 471218"/>
                <a:gd name="connsiteX1295" fmla="*/ 385086 w 1212715"/>
                <a:gd name="connsiteY1295" fmla="*/ 44136 h 471218"/>
                <a:gd name="connsiteX1296" fmla="*/ 447668 w 1212715"/>
                <a:gd name="connsiteY1296" fmla="*/ 41255 h 471218"/>
                <a:gd name="connsiteX1297" fmla="*/ 449107 w 1212715"/>
                <a:gd name="connsiteY1297" fmla="*/ 41615 h 471218"/>
                <a:gd name="connsiteX1298" fmla="*/ 451984 w 1212715"/>
                <a:gd name="connsiteY1298" fmla="*/ 38014 h 471218"/>
                <a:gd name="connsiteX1299" fmla="*/ 455581 w 1212715"/>
                <a:gd name="connsiteY1299" fmla="*/ 33692 h 471218"/>
                <a:gd name="connsiteX1300" fmla="*/ 456300 w 1212715"/>
                <a:gd name="connsiteY1300" fmla="*/ 32972 h 471218"/>
                <a:gd name="connsiteX1301" fmla="*/ 396955 w 1212715"/>
                <a:gd name="connsiteY1301" fmla="*/ 32612 h 471218"/>
                <a:gd name="connsiteX1302" fmla="*/ 396595 w 1212715"/>
                <a:gd name="connsiteY1302" fmla="*/ 32612 h 471218"/>
                <a:gd name="connsiteX1303" fmla="*/ 133095 w 1212715"/>
                <a:gd name="connsiteY1303" fmla="*/ 31563 h 471218"/>
                <a:gd name="connsiteX1304" fmla="*/ 101199 w 1212715"/>
                <a:gd name="connsiteY1304" fmla="*/ 32463 h 471218"/>
                <a:gd name="connsiteX1305" fmla="*/ 82125 w 1212715"/>
                <a:gd name="connsiteY1305" fmla="*/ 38584 h 471218"/>
                <a:gd name="connsiteX1306" fmla="*/ 111277 w 1212715"/>
                <a:gd name="connsiteY1306" fmla="*/ 37144 h 471218"/>
                <a:gd name="connsiteX1307" fmla="*/ 176778 w 1212715"/>
                <a:gd name="connsiteY1307" fmla="*/ 69911 h 471218"/>
                <a:gd name="connsiteX1308" fmla="*/ 201251 w 1212715"/>
                <a:gd name="connsiteY1308" fmla="*/ 99798 h 471218"/>
                <a:gd name="connsiteX1309" fmla="*/ 208449 w 1212715"/>
                <a:gd name="connsiteY1309" fmla="*/ 131485 h 471218"/>
                <a:gd name="connsiteX1310" fmla="*/ 209169 w 1212715"/>
                <a:gd name="connsiteY1310" fmla="*/ 130404 h 471218"/>
                <a:gd name="connsiteX1311" fmla="*/ 219246 w 1212715"/>
                <a:gd name="connsiteY1311" fmla="*/ 119602 h 471218"/>
                <a:gd name="connsiteX1312" fmla="*/ 163102 w 1212715"/>
                <a:gd name="connsiteY1312" fmla="*/ 39304 h 471218"/>
                <a:gd name="connsiteX1313" fmla="*/ 133095 w 1212715"/>
                <a:gd name="connsiteY1313" fmla="*/ 31563 h 471218"/>
                <a:gd name="connsiteX1314" fmla="*/ 1204805 w 1212715"/>
                <a:gd name="connsiteY1314" fmla="*/ 31218 h 471218"/>
                <a:gd name="connsiteX1315" fmla="*/ 1195465 w 1212715"/>
                <a:gd name="connsiteY1315" fmla="*/ 37688 h 471218"/>
                <a:gd name="connsiteX1316" fmla="*/ 1188640 w 1212715"/>
                <a:gd name="connsiteY1316" fmla="*/ 43798 h 471218"/>
                <a:gd name="connsiteX1317" fmla="*/ 1187562 w 1212715"/>
                <a:gd name="connsiteY1317" fmla="*/ 50987 h 471218"/>
                <a:gd name="connsiteX1318" fmla="*/ 1188999 w 1212715"/>
                <a:gd name="connsiteY1318" fmla="*/ 105261 h 471218"/>
                <a:gd name="connsiteX1319" fmla="*/ 1193669 w 1212715"/>
                <a:gd name="connsiteY1319" fmla="*/ 102386 h 471218"/>
                <a:gd name="connsiteX1320" fmla="*/ 1205164 w 1212715"/>
                <a:gd name="connsiteY1320" fmla="*/ 93760 h 471218"/>
                <a:gd name="connsiteX1321" fmla="*/ 1204805 w 1212715"/>
                <a:gd name="connsiteY1321" fmla="*/ 93041 h 471218"/>
                <a:gd name="connsiteX1322" fmla="*/ 1204805 w 1212715"/>
                <a:gd name="connsiteY1322" fmla="*/ 31218 h 471218"/>
                <a:gd name="connsiteX1323" fmla="*/ 577326 w 1212715"/>
                <a:gd name="connsiteY1323" fmla="*/ 30651 h 471218"/>
                <a:gd name="connsiteX1324" fmla="*/ 564360 w 1212715"/>
                <a:gd name="connsiteY1324" fmla="*/ 43953 h 471218"/>
                <a:gd name="connsiteX1325" fmla="*/ 593894 w 1212715"/>
                <a:gd name="connsiteY1325" fmla="*/ 43234 h 471218"/>
                <a:gd name="connsiteX1326" fmla="*/ 642517 w 1212715"/>
                <a:gd name="connsiteY1326" fmla="*/ 43234 h 471218"/>
                <a:gd name="connsiteX1327" fmla="*/ 645038 w 1212715"/>
                <a:gd name="connsiteY1327" fmla="*/ 43953 h 471218"/>
                <a:gd name="connsiteX1328" fmla="*/ 650080 w 1212715"/>
                <a:gd name="connsiteY1328" fmla="*/ 38201 h 471218"/>
                <a:gd name="connsiteX1329" fmla="*/ 653682 w 1212715"/>
                <a:gd name="connsiteY1329" fmla="*/ 33886 h 471218"/>
                <a:gd name="connsiteX1330" fmla="*/ 577326 w 1212715"/>
                <a:gd name="connsiteY1330" fmla="*/ 30651 h 471218"/>
                <a:gd name="connsiteX1331" fmla="*/ 264597 w 1212715"/>
                <a:gd name="connsiteY1331" fmla="*/ 30451 h 471218"/>
                <a:gd name="connsiteX1332" fmla="*/ 263877 w 1212715"/>
                <a:gd name="connsiteY1332" fmla="*/ 32252 h 471218"/>
                <a:gd name="connsiteX1333" fmla="*/ 257044 w 1212715"/>
                <a:gd name="connsiteY1333" fmla="*/ 40175 h 471218"/>
                <a:gd name="connsiteX1334" fmla="*/ 255245 w 1212715"/>
                <a:gd name="connsiteY1334" fmla="*/ 41615 h 471218"/>
                <a:gd name="connsiteX1335" fmla="*/ 287256 w 1212715"/>
                <a:gd name="connsiteY1335" fmla="*/ 39094 h 471218"/>
                <a:gd name="connsiteX1336" fmla="*/ 314950 w 1212715"/>
                <a:gd name="connsiteY1336" fmla="*/ 41255 h 471218"/>
                <a:gd name="connsiteX1337" fmla="*/ 316749 w 1212715"/>
                <a:gd name="connsiteY1337" fmla="*/ 39094 h 471218"/>
                <a:gd name="connsiteX1338" fmla="*/ 322503 w 1212715"/>
                <a:gd name="connsiteY1338" fmla="*/ 32252 h 471218"/>
                <a:gd name="connsiteX1339" fmla="*/ 264597 w 1212715"/>
                <a:gd name="connsiteY1339" fmla="*/ 30451 h 471218"/>
                <a:gd name="connsiteX1340" fmla="*/ 780679 w 1212715"/>
                <a:gd name="connsiteY1340" fmla="*/ 30138 h 471218"/>
                <a:gd name="connsiteX1341" fmla="*/ 779959 w 1212715"/>
                <a:gd name="connsiteY1341" fmla="*/ 31216 h 471218"/>
                <a:gd name="connsiteX1342" fmla="*/ 770242 w 1212715"/>
                <a:gd name="connsiteY1342" fmla="*/ 38762 h 471218"/>
                <a:gd name="connsiteX1343" fmla="*/ 762684 w 1212715"/>
                <a:gd name="connsiteY1343" fmla="*/ 43793 h 471218"/>
                <a:gd name="connsiteX1344" fmla="*/ 763764 w 1212715"/>
                <a:gd name="connsiteY1344" fmla="*/ 45231 h 471218"/>
                <a:gd name="connsiteX1345" fmla="*/ 821707 w 1212715"/>
                <a:gd name="connsiteY1345" fmla="*/ 45231 h 471218"/>
                <a:gd name="connsiteX1346" fmla="*/ 883970 w 1212715"/>
                <a:gd name="connsiteY1346" fmla="*/ 48106 h 471218"/>
                <a:gd name="connsiteX1347" fmla="*/ 946233 w 1212715"/>
                <a:gd name="connsiteY1347" fmla="*/ 85838 h 471218"/>
                <a:gd name="connsiteX1348" fmla="*/ 957389 w 1212715"/>
                <a:gd name="connsiteY1348" fmla="*/ 210895 h 471218"/>
                <a:gd name="connsiteX1349" fmla="*/ 936515 w 1212715"/>
                <a:gd name="connsiteY1349" fmla="*/ 265518 h 471218"/>
                <a:gd name="connsiteX1350" fmla="*/ 936515 w 1212715"/>
                <a:gd name="connsiteY1350" fmla="*/ 265877 h 471218"/>
                <a:gd name="connsiteX1351" fmla="*/ 969986 w 1212715"/>
                <a:gd name="connsiteY1351" fmla="*/ 176038 h 471218"/>
                <a:gd name="connsiteX1352" fmla="*/ 971425 w 1212715"/>
                <a:gd name="connsiteY1352" fmla="*/ 112790 h 471218"/>
                <a:gd name="connsiteX1353" fmla="*/ 968186 w 1212715"/>
                <a:gd name="connsiteY1353" fmla="*/ 99854 h 471218"/>
                <a:gd name="connsiteX1354" fmla="*/ 965307 w 1212715"/>
                <a:gd name="connsiteY1354" fmla="*/ 83682 h 471218"/>
                <a:gd name="connsiteX1355" fmla="*/ 964587 w 1212715"/>
                <a:gd name="connsiteY1355" fmla="*/ 81886 h 471218"/>
                <a:gd name="connsiteX1356" fmla="*/ 874253 w 1212715"/>
                <a:gd name="connsiteY1356" fmla="*/ 35888 h 471218"/>
                <a:gd name="connsiteX1357" fmla="*/ 820628 w 1212715"/>
                <a:gd name="connsiteY1357" fmla="*/ 34091 h 471218"/>
                <a:gd name="connsiteX1358" fmla="*/ 780679 w 1212715"/>
                <a:gd name="connsiteY1358" fmla="*/ 30138 h 471218"/>
                <a:gd name="connsiteX1359" fmla="*/ 71133 w 1212715"/>
                <a:gd name="connsiteY1359" fmla="*/ 29816 h 471218"/>
                <a:gd name="connsiteX1360" fmla="*/ 72549 w 1212715"/>
                <a:gd name="connsiteY1360" fmla="*/ 32353 h 471218"/>
                <a:gd name="connsiteX1361" fmla="*/ 46698 w 1212715"/>
                <a:gd name="connsiteY1361" fmla="*/ 50841 h 471218"/>
                <a:gd name="connsiteX1362" fmla="*/ 28991 w 1212715"/>
                <a:gd name="connsiteY1362" fmla="*/ 74404 h 471218"/>
                <a:gd name="connsiteX1363" fmla="*/ 28283 w 1212715"/>
                <a:gd name="connsiteY1363" fmla="*/ 74041 h 471218"/>
                <a:gd name="connsiteX1364" fmla="*/ 45635 w 1212715"/>
                <a:gd name="connsiteY1364" fmla="*/ 49754 h 471218"/>
                <a:gd name="connsiteX1365" fmla="*/ 71133 w 1212715"/>
                <a:gd name="connsiteY1365" fmla="*/ 29816 h 471218"/>
                <a:gd name="connsiteX1366" fmla="*/ 64673 w 1212715"/>
                <a:gd name="connsiteY1366" fmla="*/ 29459 h 471218"/>
                <a:gd name="connsiteX1367" fmla="*/ 66138 w 1212715"/>
                <a:gd name="connsiteY1367" fmla="*/ 32032 h 471218"/>
                <a:gd name="connsiteX1368" fmla="*/ 47088 w 1212715"/>
                <a:gd name="connsiteY1368" fmla="*/ 45634 h 471218"/>
                <a:gd name="connsiteX1369" fmla="*/ 31335 w 1212715"/>
                <a:gd name="connsiteY1369" fmla="*/ 62913 h 471218"/>
                <a:gd name="connsiteX1370" fmla="*/ 30236 w 1212715"/>
                <a:gd name="connsiteY1370" fmla="*/ 62545 h 471218"/>
                <a:gd name="connsiteX1371" fmla="*/ 47088 w 1212715"/>
                <a:gd name="connsiteY1371" fmla="*/ 42326 h 471218"/>
                <a:gd name="connsiteX1372" fmla="*/ 64673 w 1212715"/>
                <a:gd name="connsiteY1372" fmla="*/ 29459 h 471218"/>
                <a:gd name="connsiteX1373" fmla="*/ 939865 w 1212715"/>
                <a:gd name="connsiteY1373" fmla="*/ 29091 h 471218"/>
                <a:gd name="connsiteX1374" fmla="*/ 963796 w 1212715"/>
                <a:gd name="connsiteY1374" fmla="*/ 41875 h 471218"/>
                <a:gd name="connsiteX1375" fmla="*/ 980941 w 1212715"/>
                <a:gd name="connsiteY1375" fmla="*/ 66348 h 471218"/>
                <a:gd name="connsiteX1376" fmla="*/ 978084 w 1212715"/>
                <a:gd name="connsiteY1376" fmla="*/ 68174 h 471218"/>
                <a:gd name="connsiteX1377" fmla="*/ 959867 w 1212715"/>
                <a:gd name="connsiteY1377" fmla="*/ 42606 h 471218"/>
                <a:gd name="connsiteX1378" fmla="*/ 939865 w 1212715"/>
                <a:gd name="connsiteY1378" fmla="*/ 29821 h 471218"/>
                <a:gd name="connsiteX1379" fmla="*/ 939865 w 1212715"/>
                <a:gd name="connsiteY1379" fmla="*/ 29091 h 471218"/>
                <a:gd name="connsiteX1380" fmla="*/ 912884 w 1212715"/>
                <a:gd name="connsiteY1380" fmla="*/ 27504 h 471218"/>
                <a:gd name="connsiteX1381" fmla="*/ 960542 w 1212715"/>
                <a:gd name="connsiteY1381" fmla="*/ 46385 h 471218"/>
                <a:gd name="connsiteX1382" fmla="*/ 976549 w 1212715"/>
                <a:gd name="connsiteY1382" fmla="*/ 66718 h 471218"/>
                <a:gd name="connsiteX1383" fmla="*/ 982006 w 1212715"/>
                <a:gd name="connsiteY1383" fmla="*/ 92861 h 471218"/>
                <a:gd name="connsiteX1384" fmla="*/ 979459 w 1212715"/>
                <a:gd name="connsiteY1384" fmla="*/ 93587 h 471218"/>
                <a:gd name="connsiteX1385" fmla="*/ 973639 w 1212715"/>
                <a:gd name="connsiteY1385" fmla="*/ 68171 h 471218"/>
                <a:gd name="connsiteX1386" fmla="*/ 957995 w 1212715"/>
                <a:gd name="connsiteY1386" fmla="*/ 48563 h 471218"/>
                <a:gd name="connsiteX1387" fmla="*/ 912884 w 1212715"/>
                <a:gd name="connsiteY1387" fmla="*/ 28593 h 471218"/>
                <a:gd name="connsiteX1388" fmla="*/ 912884 w 1212715"/>
                <a:gd name="connsiteY1388" fmla="*/ 27504 h 471218"/>
                <a:gd name="connsiteX1389" fmla="*/ 1037042 w 1212715"/>
                <a:gd name="connsiteY1389" fmla="*/ 26905 h 471218"/>
                <a:gd name="connsiteX1390" fmla="*/ 1036324 w 1212715"/>
                <a:gd name="connsiteY1390" fmla="*/ 27983 h 471218"/>
                <a:gd name="connsiteX1391" fmla="*/ 1013692 w 1212715"/>
                <a:gd name="connsiteY1391" fmla="*/ 44158 h 471218"/>
                <a:gd name="connsiteX1392" fmla="*/ 1183970 w 1212715"/>
                <a:gd name="connsiteY1392" fmla="*/ 41282 h 471218"/>
                <a:gd name="connsiteX1393" fmla="*/ 1186125 w 1212715"/>
                <a:gd name="connsiteY1393" fmla="*/ 41642 h 471218"/>
                <a:gd name="connsiteX1394" fmla="*/ 1197620 w 1212715"/>
                <a:gd name="connsiteY1394" fmla="*/ 29061 h 471218"/>
                <a:gd name="connsiteX1395" fmla="*/ 1099909 w 1212715"/>
                <a:gd name="connsiteY1395" fmla="*/ 27983 h 471218"/>
                <a:gd name="connsiteX1396" fmla="*/ 1052848 w 1212715"/>
                <a:gd name="connsiteY1396" fmla="*/ 27624 h 471218"/>
                <a:gd name="connsiteX1397" fmla="*/ 1037042 w 1212715"/>
                <a:gd name="connsiteY1397" fmla="*/ 26905 h 471218"/>
                <a:gd name="connsiteX1398" fmla="*/ 764293 w 1212715"/>
                <a:gd name="connsiteY1398" fmla="*/ 26276 h 471218"/>
                <a:gd name="connsiteX1399" fmla="*/ 765018 w 1212715"/>
                <a:gd name="connsiteY1399" fmla="*/ 28077 h 471218"/>
                <a:gd name="connsiteX1400" fmla="*/ 745424 w 1212715"/>
                <a:gd name="connsiteY1400" fmla="*/ 44286 h 471218"/>
                <a:gd name="connsiteX1401" fmla="*/ 745424 w 1212715"/>
                <a:gd name="connsiteY1401" fmla="*/ 45726 h 471218"/>
                <a:gd name="connsiteX1402" fmla="*/ 745787 w 1212715"/>
                <a:gd name="connsiteY1402" fmla="*/ 63015 h 471218"/>
                <a:gd name="connsiteX1403" fmla="*/ 745424 w 1212715"/>
                <a:gd name="connsiteY1403" fmla="*/ 77423 h 471218"/>
                <a:gd name="connsiteX1404" fmla="*/ 744336 w 1212715"/>
                <a:gd name="connsiteY1404" fmla="*/ 110200 h 471218"/>
                <a:gd name="connsiteX1405" fmla="*/ 742884 w 1212715"/>
                <a:gd name="connsiteY1405" fmla="*/ 110200 h 471218"/>
                <a:gd name="connsiteX1406" fmla="*/ 742521 w 1212715"/>
                <a:gd name="connsiteY1406" fmla="*/ 69859 h 471218"/>
                <a:gd name="connsiteX1407" fmla="*/ 742158 w 1212715"/>
                <a:gd name="connsiteY1407" fmla="*/ 45726 h 471218"/>
                <a:gd name="connsiteX1408" fmla="*/ 741796 w 1212715"/>
                <a:gd name="connsiteY1408" fmla="*/ 43565 h 471218"/>
                <a:gd name="connsiteX1409" fmla="*/ 764293 w 1212715"/>
                <a:gd name="connsiteY1409" fmla="*/ 26276 h 471218"/>
                <a:gd name="connsiteX1410" fmla="*/ 328258 w 1212715"/>
                <a:gd name="connsiteY1410" fmla="*/ 26130 h 471218"/>
                <a:gd name="connsiteX1411" fmla="*/ 330416 w 1212715"/>
                <a:gd name="connsiteY1411" fmla="*/ 31892 h 471218"/>
                <a:gd name="connsiteX1412" fmla="*/ 334372 w 1212715"/>
                <a:gd name="connsiteY1412" fmla="*/ 114362 h 471218"/>
                <a:gd name="connsiteX1413" fmla="*/ 336171 w 1212715"/>
                <a:gd name="connsiteY1413" fmla="*/ 200074 h 471218"/>
                <a:gd name="connsiteX1414" fmla="*/ 335811 w 1212715"/>
                <a:gd name="connsiteY1414" fmla="*/ 200434 h 471218"/>
                <a:gd name="connsiteX1415" fmla="*/ 376454 w 1212715"/>
                <a:gd name="connsiteY1415" fmla="*/ 198633 h 471218"/>
                <a:gd name="connsiteX1416" fmla="*/ 378252 w 1212715"/>
                <a:gd name="connsiteY1416" fmla="*/ 133089 h 471218"/>
                <a:gd name="connsiteX1417" fmla="*/ 378252 w 1212715"/>
                <a:gd name="connsiteY1417" fmla="*/ 48818 h 471218"/>
                <a:gd name="connsiteX1418" fmla="*/ 378612 w 1212715"/>
                <a:gd name="connsiteY1418" fmla="*/ 45937 h 471218"/>
                <a:gd name="connsiteX1419" fmla="*/ 379331 w 1212715"/>
                <a:gd name="connsiteY1419" fmla="*/ 45217 h 471218"/>
                <a:gd name="connsiteX1420" fmla="*/ 384366 w 1212715"/>
                <a:gd name="connsiteY1420" fmla="*/ 38014 h 471218"/>
                <a:gd name="connsiteX1421" fmla="*/ 391560 w 1212715"/>
                <a:gd name="connsiteY1421" fmla="*/ 30451 h 471218"/>
                <a:gd name="connsiteX1422" fmla="*/ 393358 w 1212715"/>
                <a:gd name="connsiteY1422" fmla="*/ 28290 h 471218"/>
                <a:gd name="connsiteX1423" fmla="*/ 458818 w 1212715"/>
                <a:gd name="connsiteY1423" fmla="*/ 26850 h 471218"/>
                <a:gd name="connsiteX1424" fmla="*/ 461695 w 1212715"/>
                <a:gd name="connsiteY1424" fmla="*/ 29731 h 471218"/>
                <a:gd name="connsiteX1425" fmla="*/ 463493 w 1212715"/>
                <a:gd name="connsiteY1425" fmla="*/ 31532 h 471218"/>
                <a:gd name="connsiteX1426" fmla="*/ 463853 w 1212715"/>
                <a:gd name="connsiteY1426" fmla="*/ 229965 h 471218"/>
                <a:gd name="connsiteX1427" fmla="*/ 466011 w 1212715"/>
                <a:gd name="connsiteY1427" fmla="*/ 434521 h 471218"/>
                <a:gd name="connsiteX1428" fmla="*/ 467090 w 1212715"/>
                <a:gd name="connsiteY1428" fmla="*/ 439203 h 471218"/>
                <a:gd name="connsiteX1429" fmla="*/ 466371 w 1212715"/>
                <a:gd name="connsiteY1429" fmla="*/ 439923 h 471218"/>
                <a:gd name="connsiteX1430" fmla="*/ 463134 w 1212715"/>
                <a:gd name="connsiteY1430" fmla="*/ 443164 h 471218"/>
                <a:gd name="connsiteX1431" fmla="*/ 448387 w 1212715"/>
                <a:gd name="connsiteY1431" fmla="*/ 455409 h 471218"/>
                <a:gd name="connsiteX1432" fmla="*/ 446589 w 1212715"/>
                <a:gd name="connsiteY1432" fmla="*/ 455409 h 471218"/>
                <a:gd name="connsiteX1433" fmla="*/ 444071 w 1212715"/>
                <a:gd name="connsiteY1433" fmla="*/ 455769 h 471218"/>
                <a:gd name="connsiteX1434" fmla="*/ 414938 w 1212715"/>
                <a:gd name="connsiteY1434" fmla="*/ 453608 h 471218"/>
                <a:gd name="connsiteX1435" fmla="*/ 382208 w 1212715"/>
                <a:gd name="connsiteY1435" fmla="*/ 451447 h 471218"/>
                <a:gd name="connsiteX1436" fmla="*/ 381489 w 1212715"/>
                <a:gd name="connsiteY1436" fmla="*/ 446045 h 471218"/>
                <a:gd name="connsiteX1437" fmla="*/ 382208 w 1212715"/>
                <a:gd name="connsiteY1437" fmla="*/ 446045 h 471218"/>
                <a:gd name="connsiteX1438" fmla="*/ 377533 w 1212715"/>
                <a:gd name="connsiteY1438" fmla="*/ 366095 h 471218"/>
                <a:gd name="connsiteX1439" fmla="*/ 381849 w 1212715"/>
                <a:gd name="connsiteY1439" fmla="*/ 287947 h 471218"/>
                <a:gd name="connsiteX1440" fmla="*/ 379331 w 1212715"/>
                <a:gd name="connsiteY1440" fmla="*/ 287947 h 471218"/>
                <a:gd name="connsiteX1441" fmla="*/ 341206 w 1212715"/>
                <a:gd name="connsiteY1441" fmla="*/ 285065 h 471218"/>
                <a:gd name="connsiteX1442" fmla="*/ 332214 w 1212715"/>
                <a:gd name="connsiteY1442" fmla="*/ 283985 h 471218"/>
                <a:gd name="connsiteX1443" fmla="*/ 337250 w 1212715"/>
                <a:gd name="connsiteY1443" fmla="*/ 361054 h 471218"/>
                <a:gd name="connsiteX1444" fmla="*/ 340127 w 1212715"/>
                <a:gd name="connsiteY1444" fmla="*/ 434161 h 471218"/>
                <a:gd name="connsiteX1445" fmla="*/ 337250 w 1212715"/>
                <a:gd name="connsiteY1445" fmla="*/ 437402 h 471218"/>
                <a:gd name="connsiteX1446" fmla="*/ 336530 w 1212715"/>
                <a:gd name="connsiteY1446" fmla="*/ 438483 h 471218"/>
                <a:gd name="connsiteX1447" fmla="*/ 319626 w 1212715"/>
                <a:gd name="connsiteY1447" fmla="*/ 450367 h 471218"/>
                <a:gd name="connsiteX1448" fmla="*/ 311713 w 1212715"/>
                <a:gd name="connsiteY1448" fmla="*/ 452528 h 471218"/>
                <a:gd name="connsiteX1449" fmla="*/ 310634 w 1212715"/>
                <a:gd name="connsiteY1449" fmla="*/ 452888 h 471218"/>
                <a:gd name="connsiteX1450" fmla="*/ 256324 w 1212715"/>
                <a:gd name="connsiteY1450" fmla="*/ 451447 h 471218"/>
                <a:gd name="connsiteX1451" fmla="*/ 250929 w 1212715"/>
                <a:gd name="connsiteY1451" fmla="*/ 451808 h 471218"/>
                <a:gd name="connsiteX1452" fmla="*/ 247333 w 1212715"/>
                <a:gd name="connsiteY1452" fmla="*/ 451808 h 471218"/>
                <a:gd name="connsiteX1453" fmla="*/ 246613 w 1212715"/>
                <a:gd name="connsiteY1453" fmla="*/ 446045 h 471218"/>
                <a:gd name="connsiteX1454" fmla="*/ 248771 w 1212715"/>
                <a:gd name="connsiteY1454" fmla="*/ 445685 h 471218"/>
                <a:gd name="connsiteX1455" fmla="*/ 248412 w 1212715"/>
                <a:gd name="connsiteY1455" fmla="*/ 245811 h 471218"/>
                <a:gd name="connsiteX1456" fmla="*/ 245175 w 1212715"/>
                <a:gd name="connsiteY1456" fmla="*/ 141012 h 471218"/>
                <a:gd name="connsiteX1457" fmla="*/ 246973 w 1212715"/>
                <a:gd name="connsiteY1457" fmla="*/ 47377 h 471218"/>
                <a:gd name="connsiteX1458" fmla="*/ 246973 w 1212715"/>
                <a:gd name="connsiteY1458" fmla="*/ 44856 h 471218"/>
                <a:gd name="connsiteX1459" fmla="*/ 246973 w 1212715"/>
                <a:gd name="connsiteY1459" fmla="*/ 44136 h 471218"/>
                <a:gd name="connsiteX1460" fmla="*/ 253447 w 1212715"/>
                <a:gd name="connsiteY1460" fmla="*/ 36213 h 471218"/>
                <a:gd name="connsiteX1461" fmla="*/ 259921 w 1212715"/>
                <a:gd name="connsiteY1461" fmla="*/ 27930 h 471218"/>
                <a:gd name="connsiteX1462" fmla="*/ 260640 w 1212715"/>
                <a:gd name="connsiteY1462" fmla="*/ 27930 h 471218"/>
                <a:gd name="connsiteX1463" fmla="*/ 261719 w 1212715"/>
                <a:gd name="connsiteY1463" fmla="*/ 26850 h 471218"/>
                <a:gd name="connsiteX1464" fmla="*/ 328258 w 1212715"/>
                <a:gd name="connsiteY1464" fmla="*/ 26130 h 471218"/>
                <a:gd name="connsiteX1465" fmla="*/ 136155 w 1212715"/>
                <a:gd name="connsiteY1465" fmla="*/ 25532 h 471218"/>
                <a:gd name="connsiteX1466" fmla="*/ 170660 w 1212715"/>
                <a:gd name="connsiteY1466" fmla="*/ 35344 h 471218"/>
                <a:gd name="connsiteX1467" fmla="*/ 226804 w 1212715"/>
                <a:gd name="connsiteY1467" fmla="*/ 120682 h 471218"/>
                <a:gd name="connsiteX1468" fmla="*/ 223565 w 1212715"/>
                <a:gd name="connsiteY1468" fmla="*/ 124283 h 471218"/>
                <a:gd name="connsiteX1469" fmla="*/ 212408 w 1212715"/>
                <a:gd name="connsiteY1469" fmla="*/ 134005 h 471218"/>
                <a:gd name="connsiteX1470" fmla="*/ 207370 w 1212715"/>
                <a:gd name="connsiteY1470" fmla="*/ 137966 h 471218"/>
                <a:gd name="connsiteX1471" fmla="*/ 202331 w 1212715"/>
                <a:gd name="connsiteY1471" fmla="*/ 140127 h 471218"/>
                <a:gd name="connsiteX1472" fmla="*/ 198372 w 1212715"/>
                <a:gd name="connsiteY1472" fmla="*/ 142647 h 471218"/>
                <a:gd name="connsiteX1473" fmla="*/ 157344 w 1212715"/>
                <a:gd name="connsiteY1473" fmla="*/ 149128 h 471218"/>
                <a:gd name="connsiteX1474" fmla="*/ 140428 w 1212715"/>
                <a:gd name="connsiteY1474" fmla="*/ 149489 h 471218"/>
                <a:gd name="connsiteX1475" fmla="*/ 136829 w 1212715"/>
                <a:gd name="connsiteY1475" fmla="*/ 147328 h 471218"/>
                <a:gd name="connsiteX1476" fmla="*/ 115955 w 1212715"/>
                <a:gd name="connsiteY1476" fmla="*/ 107719 h 471218"/>
                <a:gd name="connsiteX1477" fmla="*/ 100120 w 1212715"/>
                <a:gd name="connsiteY1477" fmla="*/ 165692 h 471218"/>
                <a:gd name="connsiteX1478" fmla="*/ 137909 w 1212715"/>
                <a:gd name="connsiteY1478" fmla="*/ 213583 h 471218"/>
                <a:gd name="connsiteX1479" fmla="*/ 211688 w 1212715"/>
                <a:gd name="connsiteY1479" fmla="*/ 315845 h 471218"/>
                <a:gd name="connsiteX1480" fmla="*/ 213488 w 1212715"/>
                <a:gd name="connsiteY1480" fmla="*/ 404064 h 471218"/>
                <a:gd name="connsiteX1481" fmla="*/ 180377 w 1212715"/>
                <a:gd name="connsiteY1481" fmla="*/ 435031 h 471218"/>
                <a:gd name="connsiteX1482" fmla="*/ 136110 w 1212715"/>
                <a:gd name="connsiteY1482" fmla="*/ 452315 h 471218"/>
                <a:gd name="connsiteX1483" fmla="*/ 94361 w 1212715"/>
                <a:gd name="connsiteY1483" fmla="*/ 455916 h 471218"/>
                <a:gd name="connsiteX1484" fmla="*/ 75144 w 1212715"/>
                <a:gd name="connsiteY1484" fmla="*/ 451282 h 471218"/>
                <a:gd name="connsiteX1485" fmla="*/ 90841 w 1212715"/>
                <a:gd name="connsiteY1485" fmla="*/ 455737 h 471218"/>
                <a:gd name="connsiteX1486" fmla="*/ 90119 w 1212715"/>
                <a:gd name="connsiteY1486" fmla="*/ 458591 h 471218"/>
                <a:gd name="connsiteX1487" fmla="*/ 33045 w 1212715"/>
                <a:gd name="connsiteY1487" fmla="*/ 428267 h 471218"/>
                <a:gd name="connsiteX1488" fmla="*/ 33767 w 1212715"/>
                <a:gd name="connsiteY1488" fmla="*/ 427911 h 471218"/>
                <a:gd name="connsiteX1489" fmla="*/ 58756 w 1212715"/>
                <a:gd name="connsiteY1489" fmla="*/ 446194 h 471218"/>
                <a:gd name="connsiteX1490" fmla="*/ 34618 w 1212715"/>
                <a:gd name="connsiteY1490" fmla="*/ 425309 h 471218"/>
                <a:gd name="connsiteX1491" fmla="*/ 68 w 1212715"/>
                <a:gd name="connsiteY1491" fmla="*/ 341771 h 471218"/>
                <a:gd name="connsiteX1492" fmla="*/ 2587 w 1212715"/>
                <a:gd name="connsiteY1492" fmla="*/ 337090 h 471218"/>
                <a:gd name="connsiteX1493" fmla="*/ 6186 w 1212715"/>
                <a:gd name="connsiteY1493" fmla="*/ 330608 h 471218"/>
                <a:gd name="connsiteX1494" fmla="*/ 13024 w 1212715"/>
                <a:gd name="connsiteY1494" fmla="*/ 322686 h 471218"/>
                <a:gd name="connsiteX1495" fmla="*/ 15543 w 1212715"/>
                <a:gd name="connsiteY1495" fmla="*/ 322326 h 471218"/>
                <a:gd name="connsiteX1496" fmla="*/ 15903 w 1212715"/>
                <a:gd name="connsiteY1496" fmla="*/ 321966 h 471218"/>
                <a:gd name="connsiteX1497" fmla="*/ 41096 w 1212715"/>
                <a:gd name="connsiteY1497" fmla="*/ 318365 h 471218"/>
                <a:gd name="connsiteX1498" fmla="*/ 70608 w 1212715"/>
                <a:gd name="connsiteY1498" fmla="*/ 317285 h 471218"/>
                <a:gd name="connsiteX1499" fmla="*/ 73487 w 1212715"/>
                <a:gd name="connsiteY1499" fmla="*/ 319446 h 471218"/>
                <a:gd name="connsiteX1500" fmla="*/ 74567 w 1212715"/>
                <a:gd name="connsiteY1500" fmla="*/ 321966 h 471218"/>
                <a:gd name="connsiteX1501" fmla="*/ 131431 w 1212715"/>
                <a:gd name="connsiteY1501" fmla="*/ 370937 h 471218"/>
                <a:gd name="connsiteX1502" fmla="*/ 132511 w 1212715"/>
                <a:gd name="connsiteY1502" fmla="*/ 370217 h 471218"/>
                <a:gd name="connsiteX1503" fmla="*/ 136110 w 1212715"/>
                <a:gd name="connsiteY1503" fmla="*/ 342851 h 471218"/>
                <a:gd name="connsiteX1504" fmla="*/ 69168 w 1212715"/>
                <a:gd name="connsiteY1504" fmla="*/ 262193 h 471218"/>
                <a:gd name="connsiteX1505" fmla="*/ 18063 w 1212715"/>
                <a:gd name="connsiteY1505" fmla="*/ 191258 h 471218"/>
                <a:gd name="connsiteX1506" fmla="*/ 13384 w 1212715"/>
                <a:gd name="connsiteY1506" fmla="*/ 112040 h 471218"/>
                <a:gd name="connsiteX1507" fmla="*/ 37857 w 1212715"/>
                <a:gd name="connsiteY1507" fmla="*/ 68471 h 471218"/>
                <a:gd name="connsiteX1508" fmla="*/ 99760 w 1212715"/>
                <a:gd name="connsiteY1508" fmla="*/ 27062 h 471218"/>
                <a:gd name="connsiteX1509" fmla="*/ 136155 w 1212715"/>
                <a:gd name="connsiteY1509" fmla="*/ 25532 h 471218"/>
                <a:gd name="connsiteX1510" fmla="*/ 807222 w 1212715"/>
                <a:gd name="connsiteY1510" fmla="*/ 25421 h 471218"/>
                <a:gd name="connsiteX1511" fmla="*/ 836463 w 1212715"/>
                <a:gd name="connsiteY1511" fmla="*/ 28700 h 471218"/>
                <a:gd name="connsiteX1512" fmla="*/ 912042 w 1212715"/>
                <a:gd name="connsiteY1512" fmla="*/ 31575 h 471218"/>
                <a:gd name="connsiteX1513" fmla="*/ 971425 w 1212715"/>
                <a:gd name="connsiteY1513" fmla="*/ 75058 h 471218"/>
                <a:gd name="connsiteX1514" fmla="*/ 971785 w 1212715"/>
                <a:gd name="connsiteY1514" fmla="*/ 75776 h 471218"/>
                <a:gd name="connsiteX1515" fmla="*/ 975384 w 1212715"/>
                <a:gd name="connsiteY1515" fmla="*/ 99854 h 471218"/>
                <a:gd name="connsiteX1516" fmla="*/ 976824 w 1212715"/>
                <a:gd name="connsiteY1516" fmla="*/ 111353 h 471218"/>
                <a:gd name="connsiteX1517" fmla="*/ 976824 w 1212715"/>
                <a:gd name="connsiteY1517" fmla="*/ 114947 h 471218"/>
                <a:gd name="connsiteX1518" fmla="*/ 978263 w 1212715"/>
                <a:gd name="connsiteY1518" fmla="*/ 126446 h 471218"/>
                <a:gd name="connsiteX1519" fmla="*/ 975744 w 1212715"/>
                <a:gd name="connsiteY1519" fmla="*/ 197240 h 471218"/>
                <a:gd name="connsiteX1520" fmla="*/ 937955 w 1212715"/>
                <a:gd name="connsiteY1520" fmla="*/ 274861 h 471218"/>
                <a:gd name="connsiteX1521" fmla="*/ 955590 w 1212715"/>
                <a:gd name="connsiteY1521" fmla="*/ 346014 h 471218"/>
                <a:gd name="connsiteX1522" fmla="*/ 977904 w 1212715"/>
                <a:gd name="connsiteY1522" fmla="*/ 426151 h 471218"/>
                <a:gd name="connsiteX1523" fmla="*/ 979343 w 1212715"/>
                <a:gd name="connsiteY1523" fmla="*/ 430104 h 471218"/>
                <a:gd name="connsiteX1524" fmla="*/ 977544 w 1212715"/>
                <a:gd name="connsiteY1524" fmla="*/ 432620 h 471218"/>
                <a:gd name="connsiteX1525" fmla="*/ 966747 w 1212715"/>
                <a:gd name="connsiteY1525" fmla="*/ 445557 h 471218"/>
                <a:gd name="connsiteX1526" fmla="*/ 961348 w 1212715"/>
                <a:gd name="connsiteY1526" fmla="*/ 451666 h 471218"/>
                <a:gd name="connsiteX1527" fmla="*/ 916361 w 1212715"/>
                <a:gd name="connsiteY1527" fmla="*/ 452026 h 471218"/>
                <a:gd name="connsiteX1528" fmla="*/ 898006 w 1212715"/>
                <a:gd name="connsiteY1528" fmla="*/ 448432 h 471218"/>
                <a:gd name="connsiteX1529" fmla="*/ 893327 w 1212715"/>
                <a:gd name="connsiteY1529" fmla="*/ 444838 h 471218"/>
                <a:gd name="connsiteX1530" fmla="*/ 883970 w 1212715"/>
                <a:gd name="connsiteY1530" fmla="*/ 406027 h 471218"/>
                <a:gd name="connsiteX1531" fmla="*/ 873173 w 1212715"/>
                <a:gd name="connsiteY1531" fmla="*/ 373685 h 471218"/>
                <a:gd name="connsiteX1532" fmla="*/ 857697 w 1212715"/>
                <a:gd name="connsiteY1532" fmla="*/ 302173 h 471218"/>
                <a:gd name="connsiteX1533" fmla="*/ 842942 w 1212715"/>
                <a:gd name="connsiteY1533" fmla="*/ 300735 h 471218"/>
                <a:gd name="connsiteX1534" fmla="*/ 846900 w 1212715"/>
                <a:gd name="connsiteY1534" fmla="*/ 429745 h 471218"/>
                <a:gd name="connsiteX1535" fmla="*/ 842582 w 1212715"/>
                <a:gd name="connsiteY1535" fmla="*/ 432261 h 471218"/>
                <a:gd name="connsiteX1536" fmla="*/ 841862 w 1212715"/>
                <a:gd name="connsiteY1536" fmla="*/ 433698 h 471218"/>
                <a:gd name="connsiteX1537" fmla="*/ 825666 w 1212715"/>
                <a:gd name="connsiteY1537" fmla="*/ 446995 h 471218"/>
                <a:gd name="connsiteX1538" fmla="*/ 821707 w 1212715"/>
                <a:gd name="connsiteY1538" fmla="*/ 451666 h 471218"/>
                <a:gd name="connsiteX1539" fmla="*/ 788957 w 1212715"/>
                <a:gd name="connsiteY1539" fmla="*/ 452385 h 471218"/>
                <a:gd name="connsiteX1540" fmla="*/ 756566 w 1212715"/>
                <a:gd name="connsiteY1540" fmla="*/ 449151 h 471218"/>
                <a:gd name="connsiteX1541" fmla="*/ 755846 w 1212715"/>
                <a:gd name="connsiteY1541" fmla="*/ 444479 h 471218"/>
                <a:gd name="connsiteX1542" fmla="*/ 755846 w 1212715"/>
                <a:gd name="connsiteY1542" fmla="*/ 443760 h 471218"/>
                <a:gd name="connsiteX1543" fmla="*/ 759085 w 1212715"/>
                <a:gd name="connsiteY1543" fmla="*/ 347452 h 471218"/>
                <a:gd name="connsiteX1544" fmla="*/ 755486 w 1212715"/>
                <a:gd name="connsiteY1544" fmla="*/ 242878 h 471218"/>
                <a:gd name="connsiteX1545" fmla="*/ 756566 w 1212715"/>
                <a:gd name="connsiteY1545" fmla="*/ 131118 h 471218"/>
                <a:gd name="connsiteX1546" fmla="*/ 755846 w 1212715"/>
                <a:gd name="connsiteY1546" fmla="*/ 52059 h 471218"/>
                <a:gd name="connsiteX1547" fmla="*/ 756926 w 1212715"/>
                <a:gd name="connsiteY1547" fmla="*/ 46668 h 471218"/>
                <a:gd name="connsiteX1548" fmla="*/ 757286 w 1212715"/>
                <a:gd name="connsiteY1548" fmla="*/ 44872 h 471218"/>
                <a:gd name="connsiteX1549" fmla="*/ 757645 w 1212715"/>
                <a:gd name="connsiteY1549" fmla="*/ 44153 h 471218"/>
                <a:gd name="connsiteX1550" fmla="*/ 766283 w 1212715"/>
                <a:gd name="connsiteY1550" fmla="*/ 35169 h 471218"/>
                <a:gd name="connsiteX1551" fmla="*/ 776360 w 1212715"/>
                <a:gd name="connsiteY1551" fmla="*/ 27263 h 471218"/>
                <a:gd name="connsiteX1552" fmla="*/ 778520 w 1212715"/>
                <a:gd name="connsiteY1552" fmla="*/ 27263 h 471218"/>
                <a:gd name="connsiteX1553" fmla="*/ 807222 w 1212715"/>
                <a:gd name="connsiteY1553" fmla="*/ 25421 h 471218"/>
                <a:gd name="connsiteX1554" fmla="*/ 575885 w 1212715"/>
                <a:gd name="connsiteY1554" fmla="*/ 25258 h 471218"/>
                <a:gd name="connsiteX1555" fmla="*/ 579847 w 1212715"/>
                <a:gd name="connsiteY1555" fmla="*/ 27055 h 471218"/>
                <a:gd name="connsiteX1556" fmla="*/ 658724 w 1212715"/>
                <a:gd name="connsiteY1556" fmla="*/ 27415 h 471218"/>
                <a:gd name="connsiteX1557" fmla="*/ 661245 w 1212715"/>
                <a:gd name="connsiteY1557" fmla="*/ 28853 h 471218"/>
                <a:gd name="connsiteX1558" fmla="*/ 662326 w 1212715"/>
                <a:gd name="connsiteY1558" fmla="*/ 33167 h 471218"/>
                <a:gd name="connsiteX1559" fmla="*/ 674211 w 1212715"/>
                <a:gd name="connsiteY1559" fmla="*/ 80985 h 471218"/>
                <a:gd name="connsiteX1560" fmla="*/ 681415 w 1212715"/>
                <a:gd name="connsiteY1560" fmla="*/ 127365 h 471218"/>
                <a:gd name="connsiteX1561" fmla="*/ 697983 w 1212715"/>
                <a:gd name="connsiteY1561" fmla="*/ 238461 h 471218"/>
                <a:gd name="connsiteX1562" fmla="*/ 713470 w 1212715"/>
                <a:gd name="connsiteY1562" fmla="*/ 334816 h 471218"/>
                <a:gd name="connsiteX1563" fmla="*/ 734000 w 1212715"/>
                <a:gd name="connsiteY1563" fmla="*/ 427216 h 471218"/>
                <a:gd name="connsiteX1564" fmla="*/ 730038 w 1212715"/>
                <a:gd name="connsiteY1564" fmla="*/ 431171 h 471218"/>
                <a:gd name="connsiteX1565" fmla="*/ 722834 w 1212715"/>
                <a:gd name="connsiteY1565" fmla="*/ 439081 h 471218"/>
                <a:gd name="connsiteX1566" fmla="*/ 714550 w 1212715"/>
                <a:gd name="connsiteY1566" fmla="*/ 448070 h 471218"/>
                <a:gd name="connsiteX1567" fmla="*/ 713470 w 1212715"/>
                <a:gd name="connsiteY1567" fmla="*/ 448789 h 471218"/>
                <a:gd name="connsiteX1568" fmla="*/ 710228 w 1212715"/>
                <a:gd name="connsiteY1568" fmla="*/ 449867 h 471218"/>
                <a:gd name="connsiteX1569" fmla="*/ 651161 w 1212715"/>
                <a:gd name="connsiteY1569" fmla="*/ 449148 h 471218"/>
                <a:gd name="connsiteX1570" fmla="*/ 644317 w 1212715"/>
                <a:gd name="connsiteY1570" fmla="*/ 447350 h 471218"/>
                <a:gd name="connsiteX1571" fmla="*/ 636034 w 1212715"/>
                <a:gd name="connsiteY1571" fmla="*/ 402408 h 471218"/>
                <a:gd name="connsiteX1572" fmla="*/ 630631 w 1212715"/>
                <a:gd name="connsiteY1572" fmla="*/ 361422 h 471218"/>
                <a:gd name="connsiteX1573" fmla="*/ 594254 w 1212715"/>
                <a:gd name="connsiteY1573" fmla="*/ 360703 h 471218"/>
                <a:gd name="connsiteX1574" fmla="*/ 586330 w 1212715"/>
                <a:gd name="connsiteY1574" fmla="*/ 360703 h 471218"/>
                <a:gd name="connsiteX1575" fmla="*/ 586690 w 1212715"/>
                <a:gd name="connsiteY1575" fmla="*/ 361062 h 471218"/>
                <a:gd name="connsiteX1576" fmla="*/ 580207 w 1212715"/>
                <a:gd name="connsiteY1576" fmla="*/ 435126 h 471218"/>
                <a:gd name="connsiteX1577" fmla="*/ 575525 w 1212715"/>
                <a:gd name="connsiteY1577" fmla="*/ 437643 h 471218"/>
                <a:gd name="connsiteX1578" fmla="*/ 560758 w 1212715"/>
                <a:gd name="connsiteY1578" fmla="*/ 450946 h 471218"/>
                <a:gd name="connsiteX1579" fmla="*/ 559678 w 1212715"/>
                <a:gd name="connsiteY1579" fmla="*/ 450946 h 471218"/>
                <a:gd name="connsiteX1580" fmla="*/ 553915 w 1212715"/>
                <a:gd name="connsiteY1580" fmla="*/ 449867 h 471218"/>
                <a:gd name="connsiteX1581" fmla="*/ 490165 w 1212715"/>
                <a:gd name="connsiteY1581" fmla="*/ 452024 h 471218"/>
                <a:gd name="connsiteX1582" fmla="*/ 489445 w 1212715"/>
                <a:gd name="connsiteY1582" fmla="*/ 452024 h 471218"/>
                <a:gd name="connsiteX1583" fmla="*/ 485843 w 1212715"/>
                <a:gd name="connsiteY1583" fmla="*/ 448789 h 471218"/>
                <a:gd name="connsiteX1584" fmla="*/ 503851 w 1212715"/>
                <a:gd name="connsiteY1584" fmla="*/ 346321 h 471218"/>
                <a:gd name="connsiteX1585" fmla="*/ 521500 w 1212715"/>
                <a:gd name="connsiteY1585" fmla="*/ 233787 h 471218"/>
                <a:gd name="connsiteX1586" fmla="*/ 539508 w 1212715"/>
                <a:gd name="connsiteY1586" fmla="*/ 135994 h 471218"/>
                <a:gd name="connsiteX1587" fmla="*/ 552114 w 1212715"/>
                <a:gd name="connsiteY1587" fmla="*/ 79907 h 471218"/>
                <a:gd name="connsiteX1588" fmla="*/ 557517 w 1212715"/>
                <a:gd name="connsiteY1588" fmla="*/ 47549 h 471218"/>
                <a:gd name="connsiteX1589" fmla="*/ 560038 w 1212715"/>
                <a:gd name="connsiteY1589" fmla="*/ 45032 h 471218"/>
                <a:gd name="connsiteX1590" fmla="*/ 575885 w 1212715"/>
                <a:gd name="connsiteY1590" fmla="*/ 25258 h 471218"/>
                <a:gd name="connsiteX1591" fmla="*/ 772969 w 1212715"/>
                <a:gd name="connsiteY1591" fmla="*/ 24329 h 471218"/>
                <a:gd name="connsiteX1592" fmla="*/ 773688 w 1212715"/>
                <a:gd name="connsiteY1592" fmla="*/ 25052 h 471218"/>
                <a:gd name="connsiteX1593" fmla="*/ 752098 w 1212715"/>
                <a:gd name="connsiteY1593" fmla="*/ 44590 h 471218"/>
                <a:gd name="connsiteX1594" fmla="*/ 752458 w 1212715"/>
                <a:gd name="connsiteY1594" fmla="*/ 44590 h 471218"/>
                <a:gd name="connsiteX1595" fmla="*/ 750658 w 1212715"/>
                <a:gd name="connsiteY1595" fmla="*/ 112970 h 471218"/>
                <a:gd name="connsiteX1596" fmla="*/ 753177 w 1212715"/>
                <a:gd name="connsiteY1596" fmla="*/ 178457 h 471218"/>
                <a:gd name="connsiteX1597" fmla="*/ 752098 w 1212715"/>
                <a:gd name="connsiteY1597" fmla="*/ 178457 h 471218"/>
                <a:gd name="connsiteX1598" fmla="*/ 747420 w 1212715"/>
                <a:gd name="connsiteY1598" fmla="*/ 108629 h 471218"/>
                <a:gd name="connsiteX1599" fmla="*/ 748859 w 1212715"/>
                <a:gd name="connsiteY1599" fmla="*/ 44590 h 471218"/>
                <a:gd name="connsiteX1600" fmla="*/ 749939 w 1212715"/>
                <a:gd name="connsiteY1600" fmla="*/ 43143 h 471218"/>
                <a:gd name="connsiteX1601" fmla="*/ 761813 w 1212715"/>
                <a:gd name="connsiteY1601" fmla="*/ 32650 h 471218"/>
                <a:gd name="connsiteX1602" fmla="*/ 772969 w 1212715"/>
                <a:gd name="connsiteY1602" fmla="*/ 24329 h 471218"/>
                <a:gd name="connsiteX1603" fmla="*/ 1116433 w 1212715"/>
                <a:gd name="connsiteY1603" fmla="*/ 21154 h 471218"/>
                <a:gd name="connsiteX1604" fmla="*/ 1204805 w 1212715"/>
                <a:gd name="connsiteY1604" fmla="*/ 21513 h 471218"/>
                <a:gd name="connsiteX1605" fmla="*/ 1208038 w 1212715"/>
                <a:gd name="connsiteY1605" fmla="*/ 25467 h 471218"/>
                <a:gd name="connsiteX1606" fmla="*/ 1208397 w 1212715"/>
                <a:gd name="connsiteY1606" fmla="*/ 28702 h 471218"/>
                <a:gd name="connsiteX1607" fmla="*/ 1211990 w 1212715"/>
                <a:gd name="connsiteY1607" fmla="*/ 91243 h 471218"/>
                <a:gd name="connsiteX1608" fmla="*/ 1210553 w 1212715"/>
                <a:gd name="connsiteY1608" fmla="*/ 94838 h 471218"/>
                <a:gd name="connsiteX1609" fmla="*/ 1209475 w 1212715"/>
                <a:gd name="connsiteY1609" fmla="*/ 98432 h 471218"/>
                <a:gd name="connsiteX1610" fmla="*/ 1197261 w 1212715"/>
                <a:gd name="connsiteY1610" fmla="*/ 106340 h 471218"/>
                <a:gd name="connsiteX1611" fmla="*/ 1186843 w 1212715"/>
                <a:gd name="connsiteY1611" fmla="*/ 112091 h 471218"/>
                <a:gd name="connsiteX1612" fmla="*/ 1184329 w 1212715"/>
                <a:gd name="connsiteY1612" fmla="*/ 111372 h 471218"/>
                <a:gd name="connsiteX1613" fmla="*/ 1183251 w 1212715"/>
                <a:gd name="connsiteY1613" fmla="*/ 111012 h 471218"/>
                <a:gd name="connsiteX1614" fmla="*/ 1181096 w 1212715"/>
                <a:gd name="connsiteY1614" fmla="*/ 111731 h 471218"/>
                <a:gd name="connsiteX1615" fmla="*/ 1097035 w 1212715"/>
                <a:gd name="connsiteY1615" fmla="*/ 112450 h 471218"/>
                <a:gd name="connsiteX1616" fmla="*/ 1099549 w 1212715"/>
                <a:gd name="connsiteY1616" fmla="*/ 158458 h 471218"/>
                <a:gd name="connsiteX1617" fmla="*/ 1101346 w 1212715"/>
                <a:gd name="connsiteY1617" fmla="*/ 193682 h 471218"/>
                <a:gd name="connsiteX1618" fmla="*/ 1101705 w 1212715"/>
                <a:gd name="connsiteY1618" fmla="*/ 195120 h 471218"/>
                <a:gd name="connsiteX1619" fmla="*/ 1173192 w 1212715"/>
                <a:gd name="connsiteY1619" fmla="*/ 192963 h 471218"/>
                <a:gd name="connsiteX1620" fmla="*/ 1176066 w 1212715"/>
                <a:gd name="connsiteY1620" fmla="*/ 194760 h 471218"/>
                <a:gd name="connsiteX1621" fmla="*/ 1177503 w 1212715"/>
                <a:gd name="connsiteY1621" fmla="*/ 196558 h 471218"/>
                <a:gd name="connsiteX1622" fmla="*/ 1180377 w 1212715"/>
                <a:gd name="connsiteY1622" fmla="*/ 258740 h 471218"/>
                <a:gd name="connsiteX1623" fmla="*/ 1180018 w 1212715"/>
                <a:gd name="connsiteY1623" fmla="*/ 262693 h 471218"/>
                <a:gd name="connsiteX1624" fmla="*/ 1156668 w 1212715"/>
                <a:gd name="connsiteY1624" fmla="*/ 278509 h 471218"/>
                <a:gd name="connsiteX1625" fmla="*/ 1155231 w 1212715"/>
                <a:gd name="connsiteY1625" fmla="*/ 278868 h 471218"/>
                <a:gd name="connsiteX1626" fmla="*/ 1154153 w 1212715"/>
                <a:gd name="connsiteY1626" fmla="*/ 279227 h 471218"/>
                <a:gd name="connsiteX1627" fmla="*/ 1151638 w 1212715"/>
                <a:gd name="connsiteY1627" fmla="*/ 280306 h 471218"/>
                <a:gd name="connsiteX1628" fmla="*/ 1097394 w 1212715"/>
                <a:gd name="connsiteY1628" fmla="*/ 281025 h 471218"/>
                <a:gd name="connsiteX1629" fmla="*/ 1102064 w 1212715"/>
                <a:gd name="connsiteY1629" fmla="*/ 365851 h 471218"/>
                <a:gd name="connsiteX1630" fmla="*/ 1102064 w 1212715"/>
                <a:gd name="connsiteY1630" fmla="*/ 366210 h 471218"/>
                <a:gd name="connsiteX1631" fmla="*/ 1149977 w 1212715"/>
                <a:gd name="connsiteY1631" fmla="*/ 363560 h 471218"/>
                <a:gd name="connsiteX1632" fmla="*/ 1168195 w 1212715"/>
                <a:gd name="connsiteY1632" fmla="*/ 363061 h 471218"/>
                <a:gd name="connsiteX1633" fmla="*/ 1148184 w 1212715"/>
                <a:gd name="connsiteY1633" fmla="*/ 362863 h 471218"/>
                <a:gd name="connsiteX1634" fmla="*/ 1147827 w 1212715"/>
                <a:gd name="connsiteY1634" fmla="*/ 362069 h 471218"/>
                <a:gd name="connsiteX1635" fmla="*/ 1208830 w 1212715"/>
                <a:gd name="connsiteY1635" fmla="*/ 357704 h 471218"/>
                <a:gd name="connsiteX1636" fmla="*/ 1208473 w 1212715"/>
                <a:gd name="connsiteY1636" fmla="*/ 361672 h 471218"/>
                <a:gd name="connsiteX1637" fmla="*/ 1195290 w 1212715"/>
                <a:gd name="connsiteY1637" fmla="*/ 362320 h 471218"/>
                <a:gd name="connsiteX1638" fmla="*/ 1197620 w 1212715"/>
                <a:gd name="connsiteY1638" fmla="*/ 362257 h 471218"/>
                <a:gd name="connsiteX1639" fmla="*/ 1200494 w 1212715"/>
                <a:gd name="connsiteY1639" fmla="*/ 363694 h 471218"/>
                <a:gd name="connsiteX1640" fmla="*/ 1202291 w 1212715"/>
                <a:gd name="connsiteY1640" fmla="*/ 362257 h 471218"/>
                <a:gd name="connsiteX1641" fmla="*/ 1206601 w 1212715"/>
                <a:gd name="connsiteY1641" fmla="*/ 366929 h 471218"/>
                <a:gd name="connsiteX1642" fmla="*/ 1209475 w 1212715"/>
                <a:gd name="connsiteY1642" fmla="*/ 425158 h 471218"/>
                <a:gd name="connsiteX1643" fmla="*/ 1209475 w 1212715"/>
                <a:gd name="connsiteY1643" fmla="*/ 425517 h 471218"/>
                <a:gd name="connsiteX1644" fmla="*/ 1208757 w 1212715"/>
                <a:gd name="connsiteY1644" fmla="*/ 429830 h 471218"/>
                <a:gd name="connsiteX1645" fmla="*/ 1185766 w 1212715"/>
                <a:gd name="connsiteY1645" fmla="*/ 449599 h 471218"/>
                <a:gd name="connsiteX1646" fmla="*/ 1184688 w 1212715"/>
                <a:gd name="connsiteY1646" fmla="*/ 450318 h 471218"/>
                <a:gd name="connsiteX1647" fmla="*/ 1182892 w 1212715"/>
                <a:gd name="connsiteY1647" fmla="*/ 450678 h 471218"/>
                <a:gd name="connsiteX1648" fmla="*/ 1014410 w 1212715"/>
                <a:gd name="connsiteY1648" fmla="*/ 450318 h 471218"/>
                <a:gd name="connsiteX1649" fmla="*/ 1013333 w 1212715"/>
                <a:gd name="connsiteY1649" fmla="*/ 450318 h 471218"/>
                <a:gd name="connsiteX1650" fmla="*/ 1010818 w 1212715"/>
                <a:gd name="connsiteY1650" fmla="*/ 449599 h 471218"/>
                <a:gd name="connsiteX1651" fmla="*/ 1010099 w 1212715"/>
                <a:gd name="connsiteY1651" fmla="*/ 443848 h 471218"/>
                <a:gd name="connsiteX1652" fmla="*/ 1006507 w 1212715"/>
                <a:gd name="connsiteY1652" fmla="*/ 405029 h 471218"/>
                <a:gd name="connsiteX1653" fmla="*/ 1006507 w 1212715"/>
                <a:gd name="connsiteY1653" fmla="*/ 356146 h 471218"/>
                <a:gd name="connsiteX1654" fmla="*/ 1004352 w 1212715"/>
                <a:gd name="connsiteY1654" fmla="*/ 251192 h 471218"/>
                <a:gd name="connsiteX1655" fmla="*/ 1006507 w 1212715"/>
                <a:gd name="connsiteY1655" fmla="*/ 146596 h 471218"/>
                <a:gd name="connsiteX1656" fmla="*/ 1006866 w 1212715"/>
                <a:gd name="connsiteY1656" fmla="*/ 124671 h 471218"/>
                <a:gd name="connsiteX1657" fmla="*/ 1003993 w 1212715"/>
                <a:gd name="connsiteY1657" fmla="*/ 126827 h 471218"/>
                <a:gd name="connsiteX1658" fmla="*/ 1000400 w 1212715"/>
                <a:gd name="connsiteY1658" fmla="*/ 129703 h 471218"/>
                <a:gd name="connsiteX1659" fmla="*/ 998963 w 1212715"/>
                <a:gd name="connsiteY1659" fmla="*/ 129703 h 471218"/>
                <a:gd name="connsiteX1660" fmla="*/ 1006866 w 1212715"/>
                <a:gd name="connsiteY1660" fmla="*/ 121436 h 471218"/>
                <a:gd name="connsiteX1661" fmla="*/ 1006866 w 1212715"/>
                <a:gd name="connsiteY1661" fmla="*/ 114607 h 471218"/>
                <a:gd name="connsiteX1662" fmla="*/ 1000041 w 1212715"/>
                <a:gd name="connsiteY1662" fmla="*/ 119639 h 471218"/>
                <a:gd name="connsiteX1663" fmla="*/ 998963 w 1212715"/>
                <a:gd name="connsiteY1663" fmla="*/ 118201 h 471218"/>
                <a:gd name="connsiteX1664" fmla="*/ 1006866 w 1212715"/>
                <a:gd name="connsiteY1664" fmla="*/ 111012 h 471218"/>
                <a:gd name="connsiteX1665" fmla="*/ 1007944 w 1212715"/>
                <a:gd name="connsiteY1665" fmla="*/ 47033 h 471218"/>
                <a:gd name="connsiteX1666" fmla="*/ 1010099 w 1212715"/>
                <a:gd name="connsiteY1666" fmla="*/ 43798 h 471218"/>
                <a:gd name="connsiteX1667" fmla="*/ 1032013 w 1212715"/>
                <a:gd name="connsiteY1667" fmla="*/ 23670 h 471218"/>
                <a:gd name="connsiteX1668" fmla="*/ 1033809 w 1212715"/>
                <a:gd name="connsiteY1668" fmla="*/ 22592 h 471218"/>
                <a:gd name="connsiteX1669" fmla="*/ 1035246 w 1212715"/>
                <a:gd name="connsiteY1669" fmla="*/ 21873 h 471218"/>
                <a:gd name="connsiteX1670" fmla="*/ 1116433 w 1212715"/>
                <a:gd name="connsiteY1670" fmla="*/ 21154 h 471218"/>
                <a:gd name="connsiteX1671" fmla="*/ 305898 w 1212715"/>
                <a:gd name="connsiteY1671" fmla="*/ 20313 h 471218"/>
                <a:gd name="connsiteX1672" fmla="*/ 305898 w 1212715"/>
                <a:gd name="connsiteY1672" fmla="*/ 22928 h 471218"/>
                <a:gd name="connsiteX1673" fmla="*/ 263786 w 1212715"/>
                <a:gd name="connsiteY1673" fmla="*/ 25169 h 471218"/>
                <a:gd name="connsiteX1674" fmla="*/ 263429 w 1212715"/>
                <a:gd name="connsiteY1674" fmla="*/ 22181 h 471218"/>
                <a:gd name="connsiteX1675" fmla="*/ 305898 w 1212715"/>
                <a:gd name="connsiteY1675" fmla="*/ 20313 h 471218"/>
                <a:gd name="connsiteX1676" fmla="*/ 578492 w 1212715"/>
                <a:gd name="connsiteY1676" fmla="*/ 17979 h 471218"/>
                <a:gd name="connsiteX1677" fmla="*/ 633266 w 1212715"/>
                <a:gd name="connsiteY1677" fmla="*/ 18845 h 471218"/>
                <a:gd name="connsiteX1678" fmla="*/ 633266 w 1212715"/>
                <a:gd name="connsiteY1678" fmla="*/ 20288 h 471218"/>
                <a:gd name="connsiteX1679" fmla="*/ 578132 w 1212715"/>
                <a:gd name="connsiteY1679" fmla="*/ 20577 h 471218"/>
                <a:gd name="connsiteX1680" fmla="*/ 578492 w 1212715"/>
                <a:gd name="connsiteY1680" fmla="*/ 17979 h 471218"/>
                <a:gd name="connsiteX1681" fmla="*/ 301490 w 1212715"/>
                <a:gd name="connsiteY1681" fmla="*/ 15201 h 471218"/>
                <a:gd name="connsiteX1682" fmla="*/ 301490 w 1212715"/>
                <a:gd name="connsiteY1682" fmla="*/ 16391 h 471218"/>
                <a:gd name="connsiteX1683" fmla="*/ 266093 w 1212715"/>
                <a:gd name="connsiteY1683" fmla="*/ 20360 h 471218"/>
                <a:gd name="connsiteX1684" fmla="*/ 265378 w 1212715"/>
                <a:gd name="connsiteY1684" fmla="*/ 17185 h 471218"/>
                <a:gd name="connsiteX1685" fmla="*/ 301490 w 1212715"/>
                <a:gd name="connsiteY1685" fmla="*/ 15201 h 471218"/>
                <a:gd name="connsiteX1686" fmla="*/ 1038522 w 1212715"/>
                <a:gd name="connsiteY1686" fmla="*/ 14553 h 471218"/>
                <a:gd name="connsiteX1687" fmla="*/ 1124157 w 1212715"/>
                <a:gd name="connsiteY1687" fmla="*/ 15555 h 471218"/>
                <a:gd name="connsiteX1688" fmla="*/ 1124157 w 1212715"/>
                <a:gd name="connsiteY1688" fmla="*/ 17226 h 471218"/>
                <a:gd name="connsiteX1689" fmla="*/ 1038522 w 1212715"/>
                <a:gd name="connsiteY1689" fmla="*/ 17561 h 471218"/>
                <a:gd name="connsiteX1690" fmla="*/ 1038522 w 1212715"/>
                <a:gd name="connsiteY1690" fmla="*/ 14553 h 471218"/>
                <a:gd name="connsiteX1691" fmla="*/ 584461 w 1212715"/>
                <a:gd name="connsiteY1691" fmla="*/ 14010 h 471218"/>
                <a:gd name="connsiteX1692" fmla="*/ 626930 w 1212715"/>
                <a:gd name="connsiteY1692" fmla="*/ 14010 h 471218"/>
                <a:gd name="connsiteX1693" fmla="*/ 626930 w 1212715"/>
                <a:gd name="connsiteY1693" fmla="*/ 15597 h 471218"/>
                <a:gd name="connsiteX1694" fmla="*/ 584461 w 1212715"/>
                <a:gd name="connsiteY1694" fmla="*/ 17582 h 471218"/>
                <a:gd name="connsiteX1695" fmla="*/ 584461 w 1212715"/>
                <a:gd name="connsiteY1695" fmla="*/ 14010 h 471218"/>
                <a:gd name="connsiteX1696" fmla="*/ 276592 w 1212715"/>
                <a:gd name="connsiteY1696" fmla="*/ 8851 h 471218"/>
                <a:gd name="connsiteX1697" fmla="*/ 294786 w 1212715"/>
                <a:gd name="connsiteY1697" fmla="*/ 9248 h 471218"/>
                <a:gd name="connsiteX1698" fmla="*/ 294786 w 1212715"/>
                <a:gd name="connsiteY1698" fmla="*/ 11629 h 471218"/>
                <a:gd name="connsiteX1699" fmla="*/ 267317 w 1212715"/>
                <a:gd name="connsiteY1699" fmla="*/ 13613 h 471218"/>
                <a:gd name="connsiteX1700" fmla="*/ 266247 w 1212715"/>
                <a:gd name="connsiteY1700" fmla="*/ 10438 h 471218"/>
                <a:gd name="connsiteX1701" fmla="*/ 276592 w 1212715"/>
                <a:gd name="connsiteY1701" fmla="*/ 8851 h 471218"/>
                <a:gd name="connsiteX1702" fmla="*/ 1072169 w 1212715"/>
                <a:gd name="connsiteY1702" fmla="*/ 8537 h 471218"/>
                <a:gd name="connsiteX1703" fmla="*/ 1107926 w 1212715"/>
                <a:gd name="connsiteY1703" fmla="*/ 8537 h 471218"/>
                <a:gd name="connsiteX1704" fmla="*/ 1107926 w 1212715"/>
                <a:gd name="connsiteY1704" fmla="*/ 9874 h 471218"/>
                <a:gd name="connsiteX1705" fmla="*/ 1071808 w 1212715"/>
                <a:gd name="connsiteY1705" fmla="*/ 11879 h 471218"/>
                <a:gd name="connsiteX1706" fmla="*/ 1043636 w 1212715"/>
                <a:gd name="connsiteY1706" fmla="*/ 12213 h 471218"/>
                <a:gd name="connsiteX1707" fmla="*/ 1042914 w 1212715"/>
                <a:gd name="connsiteY1707" fmla="*/ 9540 h 471218"/>
                <a:gd name="connsiteX1708" fmla="*/ 1072169 w 1212715"/>
                <a:gd name="connsiteY1708" fmla="*/ 8537 h 471218"/>
                <a:gd name="connsiteX1709" fmla="*/ 1068682 w 1212715"/>
                <a:gd name="connsiteY1709" fmla="*/ 1197 h 471218"/>
                <a:gd name="connsiteX1710" fmla="*/ 1100009 w 1212715"/>
                <a:gd name="connsiteY1710" fmla="*/ 1197 h 471218"/>
                <a:gd name="connsiteX1711" fmla="*/ 1099653 w 1212715"/>
                <a:gd name="connsiteY1711" fmla="*/ 3464 h 471218"/>
                <a:gd name="connsiteX1712" fmla="*/ 1068682 w 1212715"/>
                <a:gd name="connsiteY1712" fmla="*/ 4976 h 471218"/>
                <a:gd name="connsiteX1713" fmla="*/ 1045543 w 1212715"/>
                <a:gd name="connsiteY1713" fmla="*/ 5732 h 471218"/>
                <a:gd name="connsiteX1714" fmla="*/ 1044831 w 1212715"/>
                <a:gd name="connsiteY1714" fmla="*/ 2330 h 471218"/>
                <a:gd name="connsiteX1715" fmla="*/ 1068682 w 1212715"/>
                <a:gd name="connsiteY1715" fmla="*/ 1197 h 4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</a:cxnLst>
              <a:rect l="l" t="t" r="r" b="b"/>
              <a:pathLst>
                <a:path w="1212715" h="471218">
                  <a:moveTo>
                    <a:pt x="711518" y="467241"/>
                  </a:moveTo>
                  <a:cubicBezTo>
                    <a:pt x="713717" y="467241"/>
                    <a:pt x="713717" y="470539"/>
                    <a:pt x="711518" y="470539"/>
                  </a:cubicBezTo>
                  <a:cubicBezTo>
                    <a:pt x="704924" y="470905"/>
                    <a:pt x="698330" y="471638"/>
                    <a:pt x="692102" y="470905"/>
                  </a:cubicBezTo>
                  <a:cubicBezTo>
                    <a:pt x="686973" y="470539"/>
                    <a:pt x="681844" y="470172"/>
                    <a:pt x="677082" y="470539"/>
                  </a:cubicBezTo>
                  <a:cubicBezTo>
                    <a:pt x="675983" y="470539"/>
                    <a:pt x="675983" y="469073"/>
                    <a:pt x="676716" y="469073"/>
                  </a:cubicBezTo>
                  <a:cubicBezTo>
                    <a:pt x="681844" y="467241"/>
                    <a:pt x="686973" y="467608"/>
                    <a:pt x="692102" y="467974"/>
                  </a:cubicBezTo>
                  <a:cubicBezTo>
                    <a:pt x="698330" y="467974"/>
                    <a:pt x="704924" y="467241"/>
                    <a:pt x="711518" y="467241"/>
                  </a:cubicBezTo>
                  <a:close/>
                  <a:moveTo>
                    <a:pt x="407185" y="461638"/>
                  </a:moveTo>
                  <a:cubicBezTo>
                    <a:pt x="419747" y="460891"/>
                    <a:pt x="432309" y="463506"/>
                    <a:pt x="444870" y="463506"/>
                  </a:cubicBezTo>
                  <a:cubicBezTo>
                    <a:pt x="447024" y="463506"/>
                    <a:pt x="447024" y="466868"/>
                    <a:pt x="444870" y="466868"/>
                  </a:cubicBezTo>
                  <a:cubicBezTo>
                    <a:pt x="432309" y="466494"/>
                    <a:pt x="419747" y="463879"/>
                    <a:pt x="407185" y="463132"/>
                  </a:cubicBezTo>
                  <a:cubicBezTo>
                    <a:pt x="406108" y="463132"/>
                    <a:pt x="406108" y="462012"/>
                    <a:pt x="407185" y="461638"/>
                  </a:cubicBezTo>
                  <a:close/>
                  <a:moveTo>
                    <a:pt x="711221" y="459304"/>
                  </a:moveTo>
                  <a:cubicBezTo>
                    <a:pt x="713010" y="459304"/>
                    <a:pt x="713725" y="461774"/>
                    <a:pt x="711936" y="462126"/>
                  </a:cubicBezTo>
                  <a:cubicBezTo>
                    <a:pt x="696553" y="465301"/>
                    <a:pt x="680455" y="462832"/>
                    <a:pt x="664714" y="462832"/>
                  </a:cubicBezTo>
                  <a:cubicBezTo>
                    <a:pt x="663641" y="462832"/>
                    <a:pt x="663283" y="461421"/>
                    <a:pt x="664356" y="461421"/>
                  </a:cubicBezTo>
                  <a:cubicBezTo>
                    <a:pt x="680097" y="459304"/>
                    <a:pt x="695838" y="462479"/>
                    <a:pt x="711221" y="459304"/>
                  </a:cubicBezTo>
                  <a:close/>
                  <a:moveTo>
                    <a:pt x="398526" y="456706"/>
                  </a:moveTo>
                  <a:cubicBezTo>
                    <a:pt x="414563" y="454541"/>
                    <a:pt x="431670" y="459232"/>
                    <a:pt x="448063" y="458149"/>
                  </a:cubicBezTo>
                  <a:cubicBezTo>
                    <a:pt x="450201" y="458149"/>
                    <a:pt x="449845" y="461036"/>
                    <a:pt x="448063" y="461397"/>
                  </a:cubicBezTo>
                  <a:cubicBezTo>
                    <a:pt x="431313" y="462118"/>
                    <a:pt x="415276" y="458510"/>
                    <a:pt x="398883" y="457428"/>
                  </a:cubicBezTo>
                  <a:cubicBezTo>
                    <a:pt x="398170" y="457428"/>
                    <a:pt x="398170" y="456706"/>
                    <a:pt x="398526" y="456706"/>
                  </a:cubicBezTo>
                  <a:close/>
                  <a:moveTo>
                    <a:pt x="685747" y="454513"/>
                  </a:moveTo>
                  <a:cubicBezTo>
                    <a:pt x="695002" y="454371"/>
                    <a:pt x="704348" y="454844"/>
                    <a:pt x="713154" y="454844"/>
                  </a:cubicBezTo>
                  <a:cubicBezTo>
                    <a:pt x="715310" y="454844"/>
                    <a:pt x="715310" y="458245"/>
                    <a:pt x="712794" y="458245"/>
                  </a:cubicBezTo>
                  <a:cubicBezTo>
                    <a:pt x="695182" y="458245"/>
                    <a:pt x="676492" y="460513"/>
                    <a:pt x="658879" y="458623"/>
                  </a:cubicBezTo>
                  <a:cubicBezTo>
                    <a:pt x="658520" y="458623"/>
                    <a:pt x="658520" y="457868"/>
                    <a:pt x="658879" y="457868"/>
                  </a:cubicBezTo>
                  <a:cubicBezTo>
                    <a:pt x="667326" y="455411"/>
                    <a:pt x="676492" y="454655"/>
                    <a:pt x="685747" y="454513"/>
                  </a:cubicBezTo>
                  <a:close/>
                  <a:moveTo>
                    <a:pt x="34120" y="440620"/>
                  </a:moveTo>
                  <a:cubicBezTo>
                    <a:pt x="40573" y="445017"/>
                    <a:pt x="45950" y="450145"/>
                    <a:pt x="52761" y="453442"/>
                  </a:cubicBezTo>
                  <a:cubicBezTo>
                    <a:pt x="59930" y="456739"/>
                    <a:pt x="67458" y="459304"/>
                    <a:pt x="75344" y="460403"/>
                  </a:cubicBezTo>
                  <a:cubicBezTo>
                    <a:pt x="77136" y="460403"/>
                    <a:pt x="77136" y="463700"/>
                    <a:pt x="75344" y="463333"/>
                  </a:cubicBezTo>
                  <a:cubicBezTo>
                    <a:pt x="57779" y="461135"/>
                    <a:pt x="46308" y="453076"/>
                    <a:pt x="33762" y="441719"/>
                  </a:cubicBezTo>
                  <a:cubicBezTo>
                    <a:pt x="33045" y="441353"/>
                    <a:pt x="33762" y="440254"/>
                    <a:pt x="34120" y="440620"/>
                  </a:cubicBezTo>
                  <a:close/>
                  <a:moveTo>
                    <a:pt x="845639" y="437449"/>
                  </a:moveTo>
                  <a:cubicBezTo>
                    <a:pt x="846357" y="437079"/>
                    <a:pt x="847074" y="437449"/>
                    <a:pt x="846715" y="437818"/>
                  </a:cubicBezTo>
                  <a:cubicBezTo>
                    <a:pt x="845281" y="443364"/>
                    <a:pt x="840617" y="447061"/>
                    <a:pt x="836671" y="450757"/>
                  </a:cubicBezTo>
                  <a:cubicBezTo>
                    <a:pt x="832367" y="454454"/>
                    <a:pt x="828421" y="459260"/>
                    <a:pt x="823758" y="462957"/>
                  </a:cubicBezTo>
                  <a:cubicBezTo>
                    <a:pt x="822681" y="463696"/>
                    <a:pt x="821247" y="461848"/>
                    <a:pt x="821605" y="460739"/>
                  </a:cubicBezTo>
                  <a:cubicBezTo>
                    <a:pt x="805463" y="461109"/>
                    <a:pt x="789321" y="459630"/>
                    <a:pt x="773179" y="458521"/>
                  </a:cubicBezTo>
                  <a:cubicBezTo>
                    <a:pt x="772820" y="458521"/>
                    <a:pt x="772820" y="457781"/>
                    <a:pt x="773179" y="457412"/>
                  </a:cubicBezTo>
                  <a:cubicBezTo>
                    <a:pt x="790397" y="455933"/>
                    <a:pt x="807257" y="457781"/>
                    <a:pt x="824475" y="457042"/>
                  </a:cubicBezTo>
                  <a:cubicBezTo>
                    <a:pt x="824834" y="457042"/>
                    <a:pt x="825192" y="457042"/>
                    <a:pt x="825551" y="457412"/>
                  </a:cubicBezTo>
                  <a:cubicBezTo>
                    <a:pt x="828780" y="454824"/>
                    <a:pt x="831649" y="451497"/>
                    <a:pt x="834878" y="448909"/>
                  </a:cubicBezTo>
                  <a:cubicBezTo>
                    <a:pt x="839182" y="445212"/>
                    <a:pt x="843128" y="442255"/>
                    <a:pt x="845639" y="437449"/>
                  </a:cubicBezTo>
                  <a:close/>
                  <a:moveTo>
                    <a:pt x="1061623" y="437217"/>
                  </a:moveTo>
                  <a:cubicBezTo>
                    <a:pt x="1061990" y="435491"/>
                    <a:pt x="1064554" y="436181"/>
                    <a:pt x="1064188" y="437907"/>
                  </a:cubicBezTo>
                  <a:cubicBezTo>
                    <a:pt x="1063821" y="438942"/>
                    <a:pt x="1063455" y="440323"/>
                    <a:pt x="1063089" y="441358"/>
                  </a:cubicBezTo>
                  <a:cubicBezTo>
                    <a:pt x="1062356" y="443084"/>
                    <a:pt x="1060158" y="442394"/>
                    <a:pt x="1060525" y="441013"/>
                  </a:cubicBezTo>
                  <a:cubicBezTo>
                    <a:pt x="1060525" y="439633"/>
                    <a:pt x="1061257" y="438597"/>
                    <a:pt x="1061623" y="437217"/>
                  </a:cubicBezTo>
                  <a:close/>
                  <a:moveTo>
                    <a:pt x="1173516" y="435491"/>
                  </a:moveTo>
                  <a:cubicBezTo>
                    <a:pt x="1175684" y="435491"/>
                    <a:pt x="1175684" y="438313"/>
                    <a:pt x="1173516" y="438313"/>
                  </a:cubicBezTo>
                  <a:cubicBezTo>
                    <a:pt x="1144966" y="438666"/>
                    <a:pt x="1116056" y="441488"/>
                    <a:pt x="1087868" y="439724"/>
                  </a:cubicBezTo>
                  <a:cubicBezTo>
                    <a:pt x="1087145" y="439724"/>
                    <a:pt x="1087145" y="439019"/>
                    <a:pt x="1087868" y="439019"/>
                  </a:cubicBezTo>
                  <a:cubicBezTo>
                    <a:pt x="1116056" y="436902"/>
                    <a:pt x="1144966" y="435491"/>
                    <a:pt x="1173516" y="435491"/>
                  </a:cubicBezTo>
                  <a:close/>
                  <a:moveTo>
                    <a:pt x="1050897" y="428244"/>
                  </a:moveTo>
                  <a:cubicBezTo>
                    <a:pt x="1050897" y="427554"/>
                    <a:pt x="1051889" y="427899"/>
                    <a:pt x="1051889" y="428589"/>
                  </a:cubicBezTo>
                  <a:cubicBezTo>
                    <a:pt x="1051889" y="433421"/>
                    <a:pt x="1048913" y="437217"/>
                    <a:pt x="1046928" y="441358"/>
                  </a:cubicBezTo>
                  <a:cubicBezTo>
                    <a:pt x="1046267" y="443084"/>
                    <a:pt x="1044283" y="441704"/>
                    <a:pt x="1044944" y="440323"/>
                  </a:cubicBezTo>
                  <a:cubicBezTo>
                    <a:pt x="1046928" y="436527"/>
                    <a:pt x="1049905" y="432731"/>
                    <a:pt x="1050897" y="428244"/>
                  </a:cubicBezTo>
                  <a:close/>
                  <a:moveTo>
                    <a:pt x="1169957" y="427927"/>
                  </a:moveTo>
                  <a:cubicBezTo>
                    <a:pt x="1172506" y="427554"/>
                    <a:pt x="1172506" y="431663"/>
                    <a:pt x="1169957" y="431663"/>
                  </a:cubicBezTo>
                  <a:cubicBezTo>
                    <a:pt x="1150655" y="433530"/>
                    <a:pt x="1131353" y="433530"/>
                    <a:pt x="1112051" y="432783"/>
                  </a:cubicBezTo>
                  <a:cubicBezTo>
                    <a:pt x="1110958" y="432783"/>
                    <a:pt x="1110958" y="431289"/>
                    <a:pt x="1112051" y="431289"/>
                  </a:cubicBezTo>
                  <a:cubicBezTo>
                    <a:pt x="1131353" y="430542"/>
                    <a:pt x="1150655" y="429795"/>
                    <a:pt x="1169957" y="427927"/>
                  </a:cubicBezTo>
                  <a:close/>
                  <a:moveTo>
                    <a:pt x="299989" y="427620"/>
                  </a:moveTo>
                  <a:cubicBezTo>
                    <a:pt x="300356" y="425966"/>
                    <a:pt x="302554" y="425966"/>
                    <a:pt x="302554" y="427620"/>
                  </a:cubicBezTo>
                  <a:cubicBezTo>
                    <a:pt x="302554" y="429273"/>
                    <a:pt x="302187" y="430596"/>
                    <a:pt x="301455" y="431919"/>
                  </a:cubicBezTo>
                  <a:cubicBezTo>
                    <a:pt x="301088" y="433573"/>
                    <a:pt x="298158" y="432581"/>
                    <a:pt x="298890" y="431258"/>
                  </a:cubicBezTo>
                  <a:cubicBezTo>
                    <a:pt x="299257" y="429935"/>
                    <a:pt x="299989" y="428612"/>
                    <a:pt x="299989" y="427620"/>
                  </a:cubicBezTo>
                  <a:close/>
                  <a:moveTo>
                    <a:pt x="295776" y="423821"/>
                  </a:moveTo>
                  <a:cubicBezTo>
                    <a:pt x="296173" y="422791"/>
                    <a:pt x="297761" y="422791"/>
                    <a:pt x="297761" y="423821"/>
                  </a:cubicBezTo>
                  <a:cubicBezTo>
                    <a:pt x="297761" y="425880"/>
                    <a:pt x="296570" y="427596"/>
                    <a:pt x="295776" y="429656"/>
                  </a:cubicBezTo>
                  <a:cubicBezTo>
                    <a:pt x="294983" y="431029"/>
                    <a:pt x="294189" y="433088"/>
                    <a:pt x="292998" y="434118"/>
                  </a:cubicBezTo>
                  <a:cubicBezTo>
                    <a:pt x="291807" y="435148"/>
                    <a:pt x="290220" y="434118"/>
                    <a:pt x="290617" y="433088"/>
                  </a:cubicBezTo>
                  <a:cubicBezTo>
                    <a:pt x="291014" y="431372"/>
                    <a:pt x="292204" y="429999"/>
                    <a:pt x="292998" y="428626"/>
                  </a:cubicBezTo>
                  <a:cubicBezTo>
                    <a:pt x="294189" y="426910"/>
                    <a:pt x="294983" y="425194"/>
                    <a:pt x="295776" y="423821"/>
                  </a:cubicBezTo>
                  <a:close/>
                  <a:moveTo>
                    <a:pt x="1172420" y="420410"/>
                  </a:moveTo>
                  <a:cubicBezTo>
                    <a:pt x="1174595" y="419616"/>
                    <a:pt x="1175683" y="423585"/>
                    <a:pt x="1173145" y="424379"/>
                  </a:cubicBezTo>
                  <a:cubicBezTo>
                    <a:pt x="1159370" y="427157"/>
                    <a:pt x="1145233" y="421997"/>
                    <a:pt x="1131458" y="426363"/>
                  </a:cubicBezTo>
                  <a:cubicBezTo>
                    <a:pt x="1130371" y="426760"/>
                    <a:pt x="1130008" y="424776"/>
                    <a:pt x="1130733" y="424379"/>
                  </a:cubicBezTo>
                  <a:cubicBezTo>
                    <a:pt x="1144508" y="419616"/>
                    <a:pt x="1158645" y="423188"/>
                    <a:pt x="1172420" y="420410"/>
                  </a:cubicBezTo>
                  <a:close/>
                  <a:moveTo>
                    <a:pt x="542854" y="420329"/>
                  </a:moveTo>
                  <a:cubicBezTo>
                    <a:pt x="543593" y="419616"/>
                    <a:pt x="545439" y="420329"/>
                    <a:pt x="545070" y="421398"/>
                  </a:cubicBezTo>
                  <a:cubicBezTo>
                    <a:pt x="542485" y="426744"/>
                    <a:pt x="536947" y="431020"/>
                    <a:pt x="533256" y="435297"/>
                  </a:cubicBezTo>
                  <a:cubicBezTo>
                    <a:pt x="532148" y="436723"/>
                    <a:pt x="529933" y="434941"/>
                    <a:pt x="531040" y="433515"/>
                  </a:cubicBezTo>
                  <a:cubicBezTo>
                    <a:pt x="533994" y="428526"/>
                    <a:pt x="539532" y="425674"/>
                    <a:pt x="542854" y="420329"/>
                  </a:cubicBezTo>
                  <a:close/>
                  <a:moveTo>
                    <a:pt x="292267" y="414854"/>
                  </a:moveTo>
                  <a:cubicBezTo>
                    <a:pt x="293019" y="417302"/>
                    <a:pt x="291139" y="420101"/>
                    <a:pt x="290011" y="421849"/>
                  </a:cubicBezTo>
                  <a:cubicBezTo>
                    <a:pt x="287379" y="426047"/>
                    <a:pt x="285123" y="429894"/>
                    <a:pt x="282492" y="433742"/>
                  </a:cubicBezTo>
                  <a:cubicBezTo>
                    <a:pt x="281364" y="435141"/>
                    <a:pt x="279108" y="434092"/>
                    <a:pt x="279860" y="432343"/>
                  </a:cubicBezTo>
                  <a:cubicBezTo>
                    <a:pt x="283244" y="426397"/>
                    <a:pt x="288883" y="421500"/>
                    <a:pt x="291515" y="415204"/>
                  </a:cubicBezTo>
                  <a:cubicBezTo>
                    <a:pt x="291515" y="414854"/>
                    <a:pt x="291891" y="414854"/>
                    <a:pt x="292267" y="414854"/>
                  </a:cubicBezTo>
                  <a:close/>
                  <a:moveTo>
                    <a:pt x="1168376" y="413266"/>
                  </a:moveTo>
                  <a:cubicBezTo>
                    <a:pt x="1170920" y="413266"/>
                    <a:pt x="1170920" y="416124"/>
                    <a:pt x="1168376" y="416441"/>
                  </a:cubicBezTo>
                  <a:cubicBezTo>
                    <a:pt x="1159654" y="416759"/>
                    <a:pt x="1151296" y="417394"/>
                    <a:pt x="1142574" y="417711"/>
                  </a:cubicBezTo>
                  <a:cubicBezTo>
                    <a:pt x="1141120" y="417711"/>
                    <a:pt x="1141120" y="415489"/>
                    <a:pt x="1142574" y="415489"/>
                  </a:cubicBezTo>
                  <a:cubicBezTo>
                    <a:pt x="1151296" y="414854"/>
                    <a:pt x="1160018" y="413583"/>
                    <a:pt x="1168376" y="413266"/>
                  </a:cubicBezTo>
                  <a:close/>
                  <a:moveTo>
                    <a:pt x="996163" y="407640"/>
                  </a:moveTo>
                  <a:cubicBezTo>
                    <a:pt x="996163" y="406916"/>
                    <a:pt x="997257" y="406916"/>
                    <a:pt x="997257" y="407640"/>
                  </a:cubicBezTo>
                  <a:cubicBezTo>
                    <a:pt x="997986" y="417778"/>
                    <a:pt x="999444" y="427916"/>
                    <a:pt x="999444" y="438054"/>
                  </a:cubicBezTo>
                  <a:cubicBezTo>
                    <a:pt x="999080" y="447105"/>
                    <a:pt x="998351" y="455795"/>
                    <a:pt x="999809" y="464846"/>
                  </a:cubicBezTo>
                  <a:cubicBezTo>
                    <a:pt x="1006371" y="464846"/>
                    <a:pt x="1013297" y="465208"/>
                    <a:pt x="1019859" y="464484"/>
                  </a:cubicBezTo>
                  <a:cubicBezTo>
                    <a:pt x="1027514" y="463760"/>
                    <a:pt x="1034805" y="462674"/>
                    <a:pt x="1042460" y="462674"/>
                  </a:cubicBezTo>
                  <a:cubicBezTo>
                    <a:pt x="1043918" y="462674"/>
                    <a:pt x="1043554" y="464846"/>
                    <a:pt x="1042460" y="464846"/>
                  </a:cubicBezTo>
                  <a:cubicBezTo>
                    <a:pt x="1027878" y="466295"/>
                    <a:pt x="1014026" y="467743"/>
                    <a:pt x="999444" y="467743"/>
                  </a:cubicBezTo>
                  <a:cubicBezTo>
                    <a:pt x="998351" y="468467"/>
                    <a:pt x="996892" y="468467"/>
                    <a:pt x="996892" y="467019"/>
                  </a:cubicBezTo>
                  <a:cubicBezTo>
                    <a:pt x="995070" y="457243"/>
                    <a:pt x="996163" y="447829"/>
                    <a:pt x="996163" y="438054"/>
                  </a:cubicBezTo>
                  <a:cubicBezTo>
                    <a:pt x="996163" y="427916"/>
                    <a:pt x="995434" y="417778"/>
                    <a:pt x="996163" y="407640"/>
                  </a:cubicBezTo>
                  <a:close/>
                  <a:moveTo>
                    <a:pt x="544544" y="404819"/>
                  </a:moveTo>
                  <a:cubicBezTo>
                    <a:pt x="545613" y="403741"/>
                    <a:pt x="547038" y="405179"/>
                    <a:pt x="545969" y="406616"/>
                  </a:cubicBezTo>
                  <a:cubicBezTo>
                    <a:pt x="536704" y="417399"/>
                    <a:pt x="525656" y="426745"/>
                    <a:pt x="517459" y="438247"/>
                  </a:cubicBezTo>
                  <a:lnTo>
                    <a:pt x="517103" y="438966"/>
                  </a:lnTo>
                  <a:lnTo>
                    <a:pt x="516034" y="440044"/>
                  </a:lnTo>
                  <a:cubicBezTo>
                    <a:pt x="514608" y="441482"/>
                    <a:pt x="512470" y="439685"/>
                    <a:pt x="513183" y="437887"/>
                  </a:cubicBezTo>
                  <a:cubicBezTo>
                    <a:pt x="521379" y="424947"/>
                    <a:pt x="534209" y="415962"/>
                    <a:pt x="544544" y="404819"/>
                  </a:cubicBezTo>
                  <a:close/>
                  <a:moveTo>
                    <a:pt x="288762" y="400919"/>
                  </a:moveTo>
                  <a:cubicBezTo>
                    <a:pt x="288762" y="400566"/>
                    <a:pt x="289856" y="400566"/>
                    <a:pt x="289856" y="401271"/>
                  </a:cubicBezTo>
                  <a:cubicBezTo>
                    <a:pt x="289127" y="407269"/>
                    <a:pt x="285119" y="412208"/>
                    <a:pt x="282204" y="417146"/>
                  </a:cubicBezTo>
                  <a:cubicBezTo>
                    <a:pt x="278197" y="423496"/>
                    <a:pt x="276010" y="430199"/>
                    <a:pt x="272003" y="436549"/>
                  </a:cubicBezTo>
                  <a:cubicBezTo>
                    <a:pt x="270910" y="438313"/>
                    <a:pt x="267995" y="436549"/>
                    <a:pt x="269452" y="434785"/>
                  </a:cubicBezTo>
                  <a:cubicBezTo>
                    <a:pt x="272731" y="429141"/>
                    <a:pt x="274917" y="423144"/>
                    <a:pt x="278561" y="417499"/>
                  </a:cubicBezTo>
                  <a:cubicBezTo>
                    <a:pt x="282204" y="412208"/>
                    <a:pt x="286212" y="407269"/>
                    <a:pt x="288762" y="400919"/>
                  </a:cubicBezTo>
                  <a:close/>
                  <a:moveTo>
                    <a:pt x="177902" y="398115"/>
                  </a:moveTo>
                  <a:lnTo>
                    <a:pt x="169787" y="416204"/>
                  </a:lnTo>
                  <a:cubicBezTo>
                    <a:pt x="157590" y="430036"/>
                    <a:pt x="141388" y="440039"/>
                    <a:pt x="124105" y="441481"/>
                  </a:cubicBezTo>
                  <a:cubicBezTo>
                    <a:pt x="121945" y="441481"/>
                    <a:pt x="121945" y="438597"/>
                    <a:pt x="124105" y="438237"/>
                  </a:cubicBezTo>
                  <a:cubicBezTo>
                    <a:pt x="140668" y="436795"/>
                    <a:pt x="157950" y="426342"/>
                    <a:pt x="168031" y="413366"/>
                  </a:cubicBezTo>
                  <a:close/>
                  <a:moveTo>
                    <a:pt x="547323" y="387375"/>
                  </a:moveTo>
                  <a:cubicBezTo>
                    <a:pt x="548405" y="386279"/>
                    <a:pt x="550209" y="388106"/>
                    <a:pt x="548766" y="389203"/>
                  </a:cubicBezTo>
                  <a:cubicBezTo>
                    <a:pt x="533612" y="403456"/>
                    <a:pt x="519541" y="418075"/>
                    <a:pt x="507274" y="434886"/>
                  </a:cubicBezTo>
                  <a:cubicBezTo>
                    <a:pt x="505831" y="436714"/>
                    <a:pt x="502945" y="434886"/>
                    <a:pt x="504027" y="433059"/>
                  </a:cubicBezTo>
                  <a:cubicBezTo>
                    <a:pt x="515934" y="415882"/>
                    <a:pt x="531809" y="401263"/>
                    <a:pt x="547323" y="387375"/>
                  </a:cubicBezTo>
                  <a:close/>
                  <a:moveTo>
                    <a:pt x="417855" y="385766"/>
                  </a:moveTo>
                  <a:cubicBezTo>
                    <a:pt x="417855" y="384691"/>
                    <a:pt x="419443" y="384691"/>
                    <a:pt x="419443" y="385766"/>
                  </a:cubicBezTo>
                  <a:cubicBezTo>
                    <a:pt x="419125" y="402973"/>
                    <a:pt x="421665" y="420179"/>
                    <a:pt x="421665" y="437386"/>
                  </a:cubicBezTo>
                  <a:cubicBezTo>
                    <a:pt x="421665" y="439896"/>
                    <a:pt x="418490" y="439896"/>
                    <a:pt x="418490" y="437386"/>
                  </a:cubicBezTo>
                  <a:cubicBezTo>
                    <a:pt x="418172" y="420179"/>
                    <a:pt x="417220" y="402973"/>
                    <a:pt x="417855" y="385766"/>
                  </a:cubicBezTo>
                  <a:close/>
                  <a:moveTo>
                    <a:pt x="341927" y="380656"/>
                  </a:moveTo>
                  <a:cubicBezTo>
                    <a:pt x="341927" y="379929"/>
                    <a:pt x="343016" y="379929"/>
                    <a:pt x="343016" y="380656"/>
                  </a:cubicBezTo>
                  <a:cubicBezTo>
                    <a:pt x="343378" y="398830"/>
                    <a:pt x="344467" y="417005"/>
                    <a:pt x="346644" y="434816"/>
                  </a:cubicBezTo>
                  <a:cubicBezTo>
                    <a:pt x="347007" y="435543"/>
                    <a:pt x="347007" y="436270"/>
                    <a:pt x="346644" y="436997"/>
                  </a:cubicBezTo>
                  <a:cubicBezTo>
                    <a:pt x="343378" y="440632"/>
                    <a:pt x="339750" y="444267"/>
                    <a:pt x="336121" y="446811"/>
                  </a:cubicBezTo>
                  <a:cubicBezTo>
                    <a:pt x="331767" y="450083"/>
                    <a:pt x="327413" y="452627"/>
                    <a:pt x="324147" y="456626"/>
                  </a:cubicBezTo>
                  <a:cubicBezTo>
                    <a:pt x="323421" y="457353"/>
                    <a:pt x="321970" y="456626"/>
                    <a:pt x="322696" y="455899"/>
                  </a:cubicBezTo>
                  <a:cubicBezTo>
                    <a:pt x="325598" y="451537"/>
                    <a:pt x="329590" y="448992"/>
                    <a:pt x="333581" y="445721"/>
                  </a:cubicBezTo>
                  <a:cubicBezTo>
                    <a:pt x="337210" y="443177"/>
                    <a:pt x="340113" y="439542"/>
                    <a:pt x="343378" y="436270"/>
                  </a:cubicBezTo>
                  <a:cubicBezTo>
                    <a:pt x="343378" y="435907"/>
                    <a:pt x="343378" y="435907"/>
                    <a:pt x="343378" y="435543"/>
                  </a:cubicBezTo>
                  <a:cubicBezTo>
                    <a:pt x="341201" y="417005"/>
                    <a:pt x="341201" y="398830"/>
                    <a:pt x="341927" y="380656"/>
                  </a:cubicBezTo>
                  <a:close/>
                  <a:moveTo>
                    <a:pt x="180099" y="379416"/>
                  </a:moveTo>
                  <a:cubicBezTo>
                    <a:pt x="180461" y="378341"/>
                    <a:pt x="181908" y="378699"/>
                    <a:pt x="181908" y="379775"/>
                  </a:cubicBezTo>
                  <a:cubicBezTo>
                    <a:pt x="178651" y="400925"/>
                    <a:pt x="155855" y="424584"/>
                    <a:pt x="136315" y="432828"/>
                  </a:cubicBezTo>
                  <a:cubicBezTo>
                    <a:pt x="134505" y="433545"/>
                    <a:pt x="133058" y="430678"/>
                    <a:pt x="134867" y="430319"/>
                  </a:cubicBezTo>
                  <a:cubicBezTo>
                    <a:pt x="153683" y="422074"/>
                    <a:pt x="175757" y="399491"/>
                    <a:pt x="180099" y="379416"/>
                  </a:cubicBezTo>
                  <a:close/>
                  <a:moveTo>
                    <a:pt x="186521" y="378903"/>
                  </a:moveTo>
                  <a:lnTo>
                    <a:pt x="182028" y="391739"/>
                  </a:lnTo>
                  <a:lnTo>
                    <a:pt x="177902" y="398115"/>
                  </a:lnTo>
                  <a:close/>
                  <a:moveTo>
                    <a:pt x="292291" y="378701"/>
                  </a:moveTo>
                  <a:cubicBezTo>
                    <a:pt x="292291" y="378341"/>
                    <a:pt x="293027" y="378341"/>
                    <a:pt x="293027" y="378701"/>
                  </a:cubicBezTo>
                  <a:cubicBezTo>
                    <a:pt x="290452" y="388416"/>
                    <a:pt x="284567" y="397412"/>
                    <a:pt x="279785" y="405688"/>
                  </a:cubicBezTo>
                  <a:cubicBezTo>
                    <a:pt x="275371" y="413605"/>
                    <a:pt x="272429" y="422960"/>
                    <a:pt x="267279" y="430517"/>
                  </a:cubicBezTo>
                  <a:cubicBezTo>
                    <a:pt x="266176" y="431956"/>
                    <a:pt x="263233" y="430517"/>
                    <a:pt x="264704" y="428718"/>
                  </a:cubicBezTo>
                  <a:cubicBezTo>
                    <a:pt x="269854" y="421161"/>
                    <a:pt x="273164" y="412165"/>
                    <a:pt x="277946" y="404609"/>
                  </a:cubicBezTo>
                  <a:cubicBezTo>
                    <a:pt x="283096" y="395973"/>
                    <a:pt x="288981" y="387697"/>
                    <a:pt x="292291" y="378701"/>
                  </a:cubicBezTo>
                  <a:close/>
                  <a:moveTo>
                    <a:pt x="425952" y="373066"/>
                  </a:moveTo>
                  <a:cubicBezTo>
                    <a:pt x="425952" y="371991"/>
                    <a:pt x="427539" y="371991"/>
                    <a:pt x="427539" y="373066"/>
                  </a:cubicBezTo>
                  <a:cubicBezTo>
                    <a:pt x="428333" y="394216"/>
                    <a:pt x="431111" y="415007"/>
                    <a:pt x="430714" y="435798"/>
                  </a:cubicBezTo>
                  <a:cubicBezTo>
                    <a:pt x="430714" y="438308"/>
                    <a:pt x="426745" y="438308"/>
                    <a:pt x="426745" y="435798"/>
                  </a:cubicBezTo>
                  <a:cubicBezTo>
                    <a:pt x="426348" y="415007"/>
                    <a:pt x="425158" y="394216"/>
                    <a:pt x="425952" y="373066"/>
                  </a:cubicBezTo>
                  <a:close/>
                  <a:moveTo>
                    <a:pt x="548436" y="371486"/>
                  </a:moveTo>
                  <a:cubicBezTo>
                    <a:pt x="549147" y="370404"/>
                    <a:pt x="550214" y="372208"/>
                    <a:pt x="549147" y="372929"/>
                  </a:cubicBezTo>
                  <a:cubicBezTo>
                    <a:pt x="541324" y="378702"/>
                    <a:pt x="534212" y="387722"/>
                    <a:pt x="527456" y="394938"/>
                  </a:cubicBezTo>
                  <a:cubicBezTo>
                    <a:pt x="521055" y="401793"/>
                    <a:pt x="516077" y="409731"/>
                    <a:pt x="509676" y="416225"/>
                  </a:cubicBezTo>
                  <a:cubicBezTo>
                    <a:pt x="507898" y="417668"/>
                    <a:pt x="506120" y="415503"/>
                    <a:pt x="507187" y="414060"/>
                  </a:cubicBezTo>
                  <a:cubicBezTo>
                    <a:pt x="514654" y="405040"/>
                    <a:pt x="521766" y="396742"/>
                    <a:pt x="529945" y="388444"/>
                  </a:cubicBezTo>
                  <a:cubicBezTo>
                    <a:pt x="535990" y="383032"/>
                    <a:pt x="541680" y="375455"/>
                    <a:pt x="548436" y="371486"/>
                  </a:cubicBezTo>
                  <a:close/>
                  <a:moveTo>
                    <a:pt x="613503" y="370763"/>
                  </a:moveTo>
                  <a:cubicBezTo>
                    <a:pt x="615346" y="370763"/>
                    <a:pt x="617188" y="370404"/>
                    <a:pt x="619031" y="370763"/>
                  </a:cubicBezTo>
                  <a:cubicBezTo>
                    <a:pt x="619768" y="370763"/>
                    <a:pt x="619768" y="371122"/>
                    <a:pt x="619768" y="371481"/>
                  </a:cubicBezTo>
                  <a:cubicBezTo>
                    <a:pt x="620874" y="370763"/>
                    <a:pt x="622348" y="370763"/>
                    <a:pt x="622716" y="372199"/>
                  </a:cubicBezTo>
                  <a:cubicBezTo>
                    <a:pt x="624927" y="380817"/>
                    <a:pt x="625296" y="390153"/>
                    <a:pt x="626401" y="398771"/>
                  </a:cubicBezTo>
                  <a:cubicBezTo>
                    <a:pt x="626401" y="400207"/>
                    <a:pt x="624559" y="400207"/>
                    <a:pt x="624559" y="399489"/>
                  </a:cubicBezTo>
                  <a:cubicBezTo>
                    <a:pt x="622716" y="390512"/>
                    <a:pt x="621979" y="381535"/>
                    <a:pt x="619400" y="372917"/>
                  </a:cubicBezTo>
                  <a:cubicBezTo>
                    <a:pt x="619400" y="373276"/>
                    <a:pt x="619400" y="373276"/>
                    <a:pt x="619031" y="373276"/>
                  </a:cubicBezTo>
                  <a:cubicBezTo>
                    <a:pt x="617188" y="373995"/>
                    <a:pt x="614977" y="373276"/>
                    <a:pt x="612766" y="373276"/>
                  </a:cubicBezTo>
                  <a:cubicBezTo>
                    <a:pt x="610924" y="373276"/>
                    <a:pt x="608712" y="373636"/>
                    <a:pt x="606870" y="373636"/>
                  </a:cubicBezTo>
                  <a:cubicBezTo>
                    <a:pt x="606501" y="373636"/>
                    <a:pt x="606133" y="372917"/>
                    <a:pt x="606501" y="372558"/>
                  </a:cubicBezTo>
                  <a:cubicBezTo>
                    <a:pt x="608712" y="371840"/>
                    <a:pt x="611292" y="371481"/>
                    <a:pt x="613503" y="370763"/>
                  </a:cubicBezTo>
                  <a:close/>
                  <a:moveTo>
                    <a:pt x="1203009" y="370164"/>
                  </a:moveTo>
                  <a:cubicBezTo>
                    <a:pt x="1197620" y="374477"/>
                    <a:pt x="1192950" y="379150"/>
                    <a:pt x="1187203" y="383104"/>
                  </a:cubicBezTo>
                  <a:cubicBezTo>
                    <a:pt x="1186843" y="384901"/>
                    <a:pt x="1185766" y="386698"/>
                    <a:pt x="1183970" y="387777"/>
                  </a:cubicBezTo>
                  <a:cubicBezTo>
                    <a:pt x="1185766" y="405748"/>
                    <a:pt x="1187203" y="423360"/>
                    <a:pt x="1186843" y="441332"/>
                  </a:cubicBezTo>
                  <a:cubicBezTo>
                    <a:pt x="1187562" y="442051"/>
                    <a:pt x="1187562" y="442411"/>
                    <a:pt x="1187921" y="443130"/>
                  </a:cubicBezTo>
                  <a:cubicBezTo>
                    <a:pt x="1192591" y="437738"/>
                    <a:pt x="1197261" y="432346"/>
                    <a:pt x="1201931" y="426955"/>
                  </a:cubicBezTo>
                  <a:cubicBezTo>
                    <a:pt x="1200854" y="415812"/>
                    <a:pt x="1201931" y="404670"/>
                    <a:pt x="1201572" y="393168"/>
                  </a:cubicBezTo>
                  <a:cubicBezTo>
                    <a:pt x="1201213" y="385620"/>
                    <a:pt x="1200854" y="377712"/>
                    <a:pt x="1203009" y="370164"/>
                  </a:cubicBezTo>
                  <a:close/>
                  <a:moveTo>
                    <a:pt x="1100986" y="369086"/>
                  </a:moveTo>
                  <a:cubicBezTo>
                    <a:pt x="1100986" y="369445"/>
                    <a:pt x="1100627" y="369445"/>
                    <a:pt x="1100627" y="369805"/>
                  </a:cubicBezTo>
                  <a:cubicBezTo>
                    <a:pt x="1094520" y="373759"/>
                    <a:pt x="1088772" y="377712"/>
                    <a:pt x="1082665" y="380947"/>
                  </a:cubicBezTo>
                  <a:cubicBezTo>
                    <a:pt x="1092724" y="379869"/>
                    <a:pt x="1103860" y="380588"/>
                    <a:pt x="1113919" y="380588"/>
                  </a:cubicBezTo>
                  <a:cubicBezTo>
                    <a:pt x="1136910" y="380588"/>
                    <a:pt x="1159542" y="378431"/>
                    <a:pt x="1182173" y="377712"/>
                  </a:cubicBezTo>
                  <a:cubicBezTo>
                    <a:pt x="1183251" y="377712"/>
                    <a:pt x="1183970" y="377712"/>
                    <a:pt x="1184329" y="378072"/>
                  </a:cubicBezTo>
                  <a:cubicBezTo>
                    <a:pt x="1187562" y="374837"/>
                    <a:pt x="1190436" y="371961"/>
                    <a:pt x="1193669" y="369445"/>
                  </a:cubicBezTo>
                  <a:cubicBezTo>
                    <a:pt x="1163134" y="372321"/>
                    <a:pt x="1131162" y="370883"/>
                    <a:pt x="1100986" y="369086"/>
                  </a:cubicBezTo>
                  <a:close/>
                  <a:moveTo>
                    <a:pt x="190355" y="367950"/>
                  </a:moveTo>
                  <a:cubicBezTo>
                    <a:pt x="190715" y="367229"/>
                    <a:pt x="191435" y="367229"/>
                    <a:pt x="191435" y="367950"/>
                  </a:cubicBezTo>
                  <a:lnTo>
                    <a:pt x="186521" y="378903"/>
                  </a:lnTo>
                  <a:close/>
                  <a:moveTo>
                    <a:pt x="117058" y="364345"/>
                  </a:moveTo>
                  <a:lnTo>
                    <a:pt x="109609" y="366232"/>
                  </a:lnTo>
                  <a:cubicBezTo>
                    <a:pt x="109245" y="366232"/>
                    <a:pt x="109245" y="365124"/>
                    <a:pt x="109609" y="365124"/>
                  </a:cubicBezTo>
                  <a:close/>
                  <a:moveTo>
                    <a:pt x="625536" y="364054"/>
                  </a:moveTo>
                  <a:cubicBezTo>
                    <a:pt x="625888" y="364054"/>
                    <a:pt x="626241" y="364419"/>
                    <a:pt x="626594" y="364419"/>
                  </a:cubicBezTo>
                  <a:cubicBezTo>
                    <a:pt x="626947" y="364419"/>
                    <a:pt x="628005" y="364419"/>
                    <a:pt x="628005" y="365513"/>
                  </a:cubicBezTo>
                  <a:cubicBezTo>
                    <a:pt x="630827" y="382289"/>
                    <a:pt x="634355" y="399429"/>
                    <a:pt x="633297" y="416570"/>
                  </a:cubicBezTo>
                  <a:cubicBezTo>
                    <a:pt x="633297" y="417664"/>
                    <a:pt x="631533" y="417664"/>
                    <a:pt x="631180" y="416570"/>
                  </a:cubicBezTo>
                  <a:cubicBezTo>
                    <a:pt x="630475" y="399794"/>
                    <a:pt x="628005" y="383747"/>
                    <a:pt x="625183" y="367336"/>
                  </a:cubicBezTo>
                  <a:cubicBezTo>
                    <a:pt x="617069" y="368066"/>
                    <a:pt x="608955" y="368066"/>
                    <a:pt x="601194" y="367701"/>
                  </a:cubicBezTo>
                  <a:cubicBezTo>
                    <a:pt x="599783" y="367336"/>
                    <a:pt x="600136" y="365877"/>
                    <a:pt x="601194" y="365877"/>
                  </a:cubicBezTo>
                  <a:cubicBezTo>
                    <a:pt x="609308" y="365148"/>
                    <a:pt x="617422" y="364419"/>
                    <a:pt x="625536" y="364054"/>
                  </a:cubicBezTo>
                  <a:close/>
                  <a:moveTo>
                    <a:pt x="118237" y="364046"/>
                  </a:moveTo>
                  <a:lnTo>
                    <a:pt x="117989" y="364247"/>
                  </a:lnTo>
                  <a:lnTo>
                    <a:pt x="117058" y="364345"/>
                  </a:lnTo>
                  <a:close/>
                  <a:moveTo>
                    <a:pt x="1001420" y="360012"/>
                  </a:moveTo>
                  <a:cubicBezTo>
                    <a:pt x="1001420" y="359291"/>
                    <a:pt x="1002501" y="359291"/>
                    <a:pt x="1002861" y="360012"/>
                  </a:cubicBezTo>
                  <a:cubicBezTo>
                    <a:pt x="1004302" y="379135"/>
                    <a:pt x="1004662" y="397896"/>
                    <a:pt x="1006103" y="416658"/>
                  </a:cubicBezTo>
                  <a:cubicBezTo>
                    <a:pt x="1006824" y="430007"/>
                    <a:pt x="1005383" y="442996"/>
                    <a:pt x="1006824" y="455985"/>
                  </a:cubicBezTo>
                  <a:cubicBezTo>
                    <a:pt x="1006824" y="456346"/>
                    <a:pt x="1006824" y="456346"/>
                    <a:pt x="1006824" y="456706"/>
                  </a:cubicBezTo>
                  <a:cubicBezTo>
                    <a:pt x="1013669" y="458510"/>
                    <a:pt x="1021235" y="457067"/>
                    <a:pt x="1028441" y="457067"/>
                  </a:cubicBezTo>
                  <a:cubicBezTo>
                    <a:pt x="1035647" y="457067"/>
                    <a:pt x="1043213" y="457428"/>
                    <a:pt x="1050418" y="458510"/>
                  </a:cubicBezTo>
                  <a:cubicBezTo>
                    <a:pt x="1051859" y="458510"/>
                    <a:pt x="1051859" y="460314"/>
                    <a:pt x="1050418" y="460314"/>
                  </a:cubicBezTo>
                  <a:cubicBezTo>
                    <a:pt x="1041051" y="460675"/>
                    <a:pt x="1031323" y="460314"/>
                    <a:pt x="1021596" y="460675"/>
                  </a:cubicBezTo>
                  <a:cubicBezTo>
                    <a:pt x="1016191" y="461036"/>
                    <a:pt x="1010427" y="462118"/>
                    <a:pt x="1005023" y="459954"/>
                  </a:cubicBezTo>
                  <a:cubicBezTo>
                    <a:pt x="1003942" y="459593"/>
                    <a:pt x="1003581" y="458150"/>
                    <a:pt x="1003942" y="457428"/>
                  </a:cubicBezTo>
                  <a:cubicBezTo>
                    <a:pt x="1003581" y="457067"/>
                    <a:pt x="1003221" y="456346"/>
                    <a:pt x="1003221" y="455985"/>
                  </a:cubicBezTo>
                  <a:cubicBezTo>
                    <a:pt x="1001780" y="441914"/>
                    <a:pt x="1002861" y="426760"/>
                    <a:pt x="1002501" y="412689"/>
                  </a:cubicBezTo>
                  <a:cubicBezTo>
                    <a:pt x="1001420" y="395010"/>
                    <a:pt x="1001780" y="377331"/>
                    <a:pt x="1001420" y="360012"/>
                  </a:cubicBezTo>
                  <a:close/>
                  <a:moveTo>
                    <a:pt x="548390" y="360009"/>
                  </a:moveTo>
                  <a:cubicBezTo>
                    <a:pt x="549117" y="359291"/>
                    <a:pt x="550207" y="360727"/>
                    <a:pt x="549480" y="361444"/>
                  </a:cubicBezTo>
                  <a:cubicBezTo>
                    <a:pt x="536040" y="372930"/>
                    <a:pt x="523327" y="384774"/>
                    <a:pt x="511340" y="398412"/>
                  </a:cubicBezTo>
                  <a:cubicBezTo>
                    <a:pt x="510251" y="400207"/>
                    <a:pt x="507708" y="397695"/>
                    <a:pt x="509161" y="396259"/>
                  </a:cubicBezTo>
                  <a:cubicBezTo>
                    <a:pt x="520784" y="382620"/>
                    <a:pt x="534587" y="371135"/>
                    <a:pt x="548390" y="360009"/>
                  </a:cubicBezTo>
                  <a:close/>
                  <a:moveTo>
                    <a:pt x="573364" y="358905"/>
                  </a:moveTo>
                  <a:cubicBezTo>
                    <a:pt x="573364" y="375084"/>
                    <a:pt x="567601" y="389465"/>
                    <a:pt x="566521" y="405285"/>
                  </a:cubicBezTo>
                  <a:cubicBezTo>
                    <a:pt x="565440" y="418228"/>
                    <a:pt x="565080" y="430452"/>
                    <a:pt x="562919" y="442677"/>
                  </a:cubicBezTo>
                  <a:cubicBezTo>
                    <a:pt x="565801" y="439081"/>
                    <a:pt x="569402" y="435486"/>
                    <a:pt x="573004" y="432609"/>
                  </a:cubicBezTo>
                  <a:cubicBezTo>
                    <a:pt x="573364" y="432250"/>
                    <a:pt x="573364" y="432250"/>
                    <a:pt x="574084" y="431890"/>
                  </a:cubicBezTo>
                  <a:cubicBezTo>
                    <a:pt x="574805" y="407801"/>
                    <a:pt x="578767" y="384432"/>
                    <a:pt x="583449" y="360703"/>
                  </a:cubicBezTo>
                  <a:cubicBezTo>
                    <a:pt x="579847" y="360703"/>
                    <a:pt x="576245" y="360343"/>
                    <a:pt x="573364" y="358905"/>
                  </a:cubicBezTo>
                  <a:close/>
                  <a:moveTo>
                    <a:pt x="291205" y="358422"/>
                  </a:moveTo>
                  <a:cubicBezTo>
                    <a:pt x="291570" y="357704"/>
                    <a:pt x="293030" y="358422"/>
                    <a:pt x="292300" y="359139"/>
                  </a:cubicBezTo>
                  <a:cubicBezTo>
                    <a:pt x="283906" y="375645"/>
                    <a:pt x="274783" y="392150"/>
                    <a:pt x="265659" y="407938"/>
                  </a:cubicBezTo>
                  <a:cubicBezTo>
                    <a:pt x="264564" y="409732"/>
                    <a:pt x="261645" y="408297"/>
                    <a:pt x="262375" y="406144"/>
                  </a:cubicBezTo>
                  <a:cubicBezTo>
                    <a:pt x="271498" y="389997"/>
                    <a:pt x="282082" y="374568"/>
                    <a:pt x="291205" y="358422"/>
                  </a:cubicBezTo>
                  <a:close/>
                  <a:moveTo>
                    <a:pt x="1211250" y="350846"/>
                  </a:moveTo>
                  <a:cubicBezTo>
                    <a:pt x="1213783" y="351227"/>
                    <a:pt x="1212698" y="354656"/>
                    <a:pt x="1210527" y="354656"/>
                  </a:cubicBezTo>
                  <a:cubicBezTo>
                    <a:pt x="1195329" y="351608"/>
                    <a:pt x="1180493" y="357323"/>
                    <a:pt x="1165295" y="355037"/>
                  </a:cubicBezTo>
                  <a:cubicBezTo>
                    <a:pt x="1164933" y="355037"/>
                    <a:pt x="1164933" y="354275"/>
                    <a:pt x="1165657" y="354275"/>
                  </a:cubicBezTo>
                  <a:cubicBezTo>
                    <a:pt x="1181217" y="355418"/>
                    <a:pt x="1195691" y="348179"/>
                    <a:pt x="1211250" y="350846"/>
                  </a:cubicBezTo>
                  <a:close/>
                  <a:moveTo>
                    <a:pt x="549678" y="346086"/>
                  </a:moveTo>
                  <a:cubicBezTo>
                    <a:pt x="550387" y="345004"/>
                    <a:pt x="551804" y="346447"/>
                    <a:pt x="550741" y="347169"/>
                  </a:cubicBezTo>
                  <a:cubicBezTo>
                    <a:pt x="542948" y="355106"/>
                    <a:pt x="534446" y="361961"/>
                    <a:pt x="525944" y="369177"/>
                  </a:cubicBezTo>
                  <a:cubicBezTo>
                    <a:pt x="521339" y="373146"/>
                    <a:pt x="514963" y="377475"/>
                    <a:pt x="512483" y="382887"/>
                  </a:cubicBezTo>
                  <a:cubicBezTo>
                    <a:pt x="511420" y="384330"/>
                    <a:pt x="509295" y="383248"/>
                    <a:pt x="509649" y="381444"/>
                  </a:cubicBezTo>
                  <a:cubicBezTo>
                    <a:pt x="510712" y="376393"/>
                    <a:pt x="517797" y="372424"/>
                    <a:pt x="522048" y="369177"/>
                  </a:cubicBezTo>
                  <a:cubicBezTo>
                    <a:pt x="531258" y="361239"/>
                    <a:pt x="540822" y="354024"/>
                    <a:pt x="549678" y="346086"/>
                  </a:cubicBezTo>
                  <a:close/>
                  <a:moveTo>
                    <a:pt x="430978" y="346076"/>
                  </a:moveTo>
                  <a:cubicBezTo>
                    <a:pt x="431331" y="345004"/>
                    <a:pt x="432742" y="345004"/>
                    <a:pt x="432742" y="346076"/>
                  </a:cubicBezTo>
                  <a:cubicBezTo>
                    <a:pt x="433095" y="361091"/>
                    <a:pt x="434859" y="375748"/>
                    <a:pt x="434859" y="390762"/>
                  </a:cubicBezTo>
                  <a:cubicBezTo>
                    <a:pt x="435212" y="405777"/>
                    <a:pt x="435917" y="421149"/>
                    <a:pt x="435917" y="436164"/>
                  </a:cubicBezTo>
                  <a:cubicBezTo>
                    <a:pt x="435917" y="438309"/>
                    <a:pt x="432742" y="438309"/>
                    <a:pt x="432742" y="436164"/>
                  </a:cubicBezTo>
                  <a:cubicBezTo>
                    <a:pt x="432389" y="406134"/>
                    <a:pt x="429920" y="376105"/>
                    <a:pt x="430978" y="346076"/>
                  </a:cubicBezTo>
                  <a:close/>
                  <a:moveTo>
                    <a:pt x="289679" y="342545"/>
                  </a:moveTo>
                  <a:cubicBezTo>
                    <a:pt x="290034" y="341829"/>
                    <a:pt x="291453" y="342545"/>
                    <a:pt x="291098" y="343619"/>
                  </a:cubicBezTo>
                  <a:cubicBezTo>
                    <a:pt x="284001" y="358659"/>
                    <a:pt x="271581" y="370834"/>
                    <a:pt x="265548" y="386947"/>
                  </a:cubicBezTo>
                  <a:cubicBezTo>
                    <a:pt x="264839" y="389096"/>
                    <a:pt x="261645" y="388022"/>
                    <a:pt x="262355" y="386231"/>
                  </a:cubicBezTo>
                  <a:cubicBezTo>
                    <a:pt x="268742" y="370117"/>
                    <a:pt x="281872" y="357943"/>
                    <a:pt x="289679" y="342545"/>
                  </a:cubicBezTo>
                  <a:close/>
                  <a:moveTo>
                    <a:pt x="598453" y="339401"/>
                  </a:moveTo>
                  <a:cubicBezTo>
                    <a:pt x="607935" y="339027"/>
                    <a:pt x="617782" y="338654"/>
                    <a:pt x="627264" y="339401"/>
                  </a:cubicBezTo>
                  <a:cubicBezTo>
                    <a:pt x="627993" y="339401"/>
                    <a:pt x="627628" y="340148"/>
                    <a:pt x="627264" y="340148"/>
                  </a:cubicBezTo>
                  <a:cubicBezTo>
                    <a:pt x="618876" y="340895"/>
                    <a:pt x="610488" y="342016"/>
                    <a:pt x="601735" y="342389"/>
                  </a:cubicBezTo>
                  <a:cubicBezTo>
                    <a:pt x="593712" y="342763"/>
                    <a:pt x="584959" y="342016"/>
                    <a:pt x="576571" y="344257"/>
                  </a:cubicBezTo>
                  <a:cubicBezTo>
                    <a:pt x="575112" y="344630"/>
                    <a:pt x="574383" y="342016"/>
                    <a:pt x="576206" y="341269"/>
                  </a:cubicBezTo>
                  <a:cubicBezTo>
                    <a:pt x="583136" y="338654"/>
                    <a:pt x="591159" y="339774"/>
                    <a:pt x="598453" y="339401"/>
                  </a:cubicBezTo>
                  <a:close/>
                  <a:moveTo>
                    <a:pt x="125640" y="338912"/>
                  </a:moveTo>
                  <a:cubicBezTo>
                    <a:pt x="127826" y="346665"/>
                    <a:pt x="131106" y="354787"/>
                    <a:pt x="125640" y="362171"/>
                  </a:cubicBezTo>
                  <a:lnTo>
                    <a:pt x="118237" y="364046"/>
                  </a:lnTo>
                  <a:lnTo>
                    <a:pt x="124183" y="359217"/>
                  </a:lnTo>
                  <a:cubicBezTo>
                    <a:pt x="127826" y="352203"/>
                    <a:pt x="124912" y="346296"/>
                    <a:pt x="123090" y="339281"/>
                  </a:cubicBezTo>
                  <a:cubicBezTo>
                    <a:pt x="122361" y="337804"/>
                    <a:pt x="125276" y="337066"/>
                    <a:pt x="125640" y="338912"/>
                  </a:cubicBezTo>
                  <a:close/>
                  <a:moveTo>
                    <a:pt x="551252" y="335832"/>
                  </a:moveTo>
                  <a:cubicBezTo>
                    <a:pt x="552321" y="335479"/>
                    <a:pt x="553389" y="337243"/>
                    <a:pt x="552321" y="337948"/>
                  </a:cubicBezTo>
                  <a:cubicBezTo>
                    <a:pt x="540570" y="346415"/>
                    <a:pt x="530244" y="356293"/>
                    <a:pt x="518850" y="365465"/>
                  </a:cubicBezTo>
                  <a:cubicBezTo>
                    <a:pt x="517781" y="366876"/>
                    <a:pt x="515645" y="364759"/>
                    <a:pt x="517069" y="363701"/>
                  </a:cubicBezTo>
                  <a:cubicBezTo>
                    <a:pt x="527751" y="353471"/>
                    <a:pt x="539146" y="344298"/>
                    <a:pt x="551252" y="335832"/>
                  </a:cubicBezTo>
                  <a:close/>
                  <a:moveTo>
                    <a:pt x="131033" y="334472"/>
                  </a:moveTo>
                  <a:cubicBezTo>
                    <a:pt x="133582" y="345675"/>
                    <a:pt x="139044" y="359046"/>
                    <a:pt x="128849" y="368442"/>
                  </a:cubicBezTo>
                  <a:cubicBezTo>
                    <a:pt x="119746" y="376392"/>
                    <a:pt x="108823" y="376392"/>
                    <a:pt x="100448" y="367719"/>
                  </a:cubicBezTo>
                  <a:cubicBezTo>
                    <a:pt x="99720" y="366997"/>
                    <a:pt x="100812" y="366274"/>
                    <a:pt x="101540" y="366635"/>
                  </a:cubicBezTo>
                  <a:cubicBezTo>
                    <a:pt x="110643" y="374586"/>
                    <a:pt x="128485" y="373501"/>
                    <a:pt x="131397" y="359046"/>
                  </a:cubicBezTo>
                  <a:cubicBezTo>
                    <a:pt x="133218" y="350734"/>
                    <a:pt x="129941" y="343145"/>
                    <a:pt x="127756" y="335556"/>
                  </a:cubicBezTo>
                  <a:cubicBezTo>
                    <a:pt x="127392" y="333027"/>
                    <a:pt x="130669" y="332304"/>
                    <a:pt x="131033" y="334472"/>
                  </a:cubicBezTo>
                  <a:close/>
                  <a:moveTo>
                    <a:pt x="621478" y="332304"/>
                  </a:moveTo>
                  <a:cubicBezTo>
                    <a:pt x="623242" y="332304"/>
                    <a:pt x="623242" y="335875"/>
                    <a:pt x="621125" y="335875"/>
                  </a:cubicBezTo>
                  <a:cubicBezTo>
                    <a:pt x="610895" y="335875"/>
                    <a:pt x="600664" y="335479"/>
                    <a:pt x="590434" y="336669"/>
                  </a:cubicBezTo>
                  <a:cubicBezTo>
                    <a:pt x="589023" y="336669"/>
                    <a:pt x="588670" y="334288"/>
                    <a:pt x="590081" y="334288"/>
                  </a:cubicBezTo>
                  <a:cubicBezTo>
                    <a:pt x="600664" y="332304"/>
                    <a:pt x="610895" y="332304"/>
                    <a:pt x="621478" y="332304"/>
                  </a:cubicBezTo>
                  <a:close/>
                  <a:moveTo>
                    <a:pt x="547627" y="330187"/>
                  </a:moveTo>
                  <a:cubicBezTo>
                    <a:pt x="548731" y="329129"/>
                    <a:pt x="550202" y="330540"/>
                    <a:pt x="549099" y="331598"/>
                  </a:cubicBezTo>
                  <a:cubicBezTo>
                    <a:pt x="541374" y="339007"/>
                    <a:pt x="532546" y="345709"/>
                    <a:pt x="524086" y="352765"/>
                  </a:cubicBezTo>
                  <a:cubicBezTo>
                    <a:pt x="522615" y="354176"/>
                    <a:pt x="520408" y="352059"/>
                    <a:pt x="521879" y="350648"/>
                  </a:cubicBezTo>
                  <a:cubicBezTo>
                    <a:pt x="530339" y="343593"/>
                    <a:pt x="539535" y="337596"/>
                    <a:pt x="547627" y="330187"/>
                  </a:cubicBezTo>
                  <a:close/>
                  <a:moveTo>
                    <a:pt x="288077" y="328266"/>
                  </a:moveTo>
                  <a:cubicBezTo>
                    <a:pt x="288434" y="327541"/>
                    <a:pt x="289863" y="328266"/>
                    <a:pt x="289505" y="328991"/>
                  </a:cubicBezTo>
                  <a:cubicBezTo>
                    <a:pt x="285934" y="336603"/>
                    <a:pt x="281290" y="343491"/>
                    <a:pt x="277004" y="350379"/>
                  </a:cubicBezTo>
                  <a:cubicBezTo>
                    <a:pt x="272718" y="357266"/>
                    <a:pt x="269146" y="364516"/>
                    <a:pt x="265217" y="371766"/>
                  </a:cubicBezTo>
                  <a:cubicBezTo>
                    <a:pt x="264145" y="373216"/>
                    <a:pt x="261645" y="371766"/>
                    <a:pt x="262359" y="369954"/>
                  </a:cubicBezTo>
                  <a:cubicBezTo>
                    <a:pt x="269503" y="355091"/>
                    <a:pt x="280219" y="342766"/>
                    <a:pt x="288077" y="328266"/>
                  </a:cubicBezTo>
                  <a:close/>
                  <a:moveTo>
                    <a:pt x="72767" y="324487"/>
                  </a:moveTo>
                  <a:cubicBezTo>
                    <a:pt x="69528" y="328448"/>
                    <a:pt x="65569" y="331328"/>
                    <a:pt x="61970" y="334209"/>
                  </a:cubicBezTo>
                  <a:cubicBezTo>
                    <a:pt x="61970" y="334209"/>
                    <a:pt x="61970" y="334209"/>
                    <a:pt x="61970" y="334569"/>
                  </a:cubicBezTo>
                  <a:cubicBezTo>
                    <a:pt x="65210" y="347892"/>
                    <a:pt x="73127" y="365176"/>
                    <a:pt x="81405" y="376338"/>
                  </a:cubicBezTo>
                  <a:cubicBezTo>
                    <a:pt x="93642" y="393262"/>
                    <a:pt x="109837" y="392542"/>
                    <a:pt x="121354" y="383900"/>
                  </a:cubicBezTo>
                  <a:cubicBezTo>
                    <a:pt x="110917" y="386420"/>
                    <a:pt x="100480" y="382459"/>
                    <a:pt x="91122" y="373097"/>
                  </a:cubicBezTo>
                  <a:cubicBezTo>
                    <a:pt x="78526" y="361215"/>
                    <a:pt x="73127" y="342131"/>
                    <a:pt x="72767" y="324487"/>
                  </a:cubicBezTo>
                  <a:close/>
                  <a:moveTo>
                    <a:pt x="67009" y="323407"/>
                  </a:moveTo>
                  <a:cubicBezTo>
                    <a:pt x="56932" y="323407"/>
                    <a:pt x="46855" y="323767"/>
                    <a:pt x="36777" y="324487"/>
                  </a:cubicBezTo>
                  <a:cubicBezTo>
                    <a:pt x="30659" y="324487"/>
                    <a:pt x="23461" y="326287"/>
                    <a:pt x="17343" y="324847"/>
                  </a:cubicBezTo>
                  <a:cubicBezTo>
                    <a:pt x="17343" y="325207"/>
                    <a:pt x="17343" y="325567"/>
                    <a:pt x="16983" y="325927"/>
                  </a:cubicBezTo>
                  <a:cubicBezTo>
                    <a:pt x="14824" y="328808"/>
                    <a:pt x="12304" y="330608"/>
                    <a:pt x="9785" y="333129"/>
                  </a:cubicBezTo>
                  <a:cubicBezTo>
                    <a:pt x="8705" y="334209"/>
                    <a:pt x="7626" y="335649"/>
                    <a:pt x="6186" y="336729"/>
                  </a:cubicBezTo>
                  <a:cubicBezTo>
                    <a:pt x="6906" y="336729"/>
                    <a:pt x="7266" y="337090"/>
                    <a:pt x="7266" y="337090"/>
                  </a:cubicBezTo>
                  <a:cubicBezTo>
                    <a:pt x="23821" y="333489"/>
                    <a:pt x="40376" y="331688"/>
                    <a:pt x="57292" y="331328"/>
                  </a:cubicBezTo>
                  <a:cubicBezTo>
                    <a:pt x="58371" y="330968"/>
                    <a:pt x="59091" y="331328"/>
                    <a:pt x="59451" y="331328"/>
                  </a:cubicBezTo>
                  <a:cubicBezTo>
                    <a:pt x="61251" y="329528"/>
                    <a:pt x="63050" y="328088"/>
                    <a:pt x="64490" y="326287"/>
                  </a:cubicBezTo>
                  <a:lnTo>
                    <a:pt x="64780" y="325956"/>
                  </a:lnTo>
                  <a:close/>
                  <a:moveTo>
                    <a:pt x="630452" y="322779"/>
                  </a:moveTo>
                  <a:cubicBezTo>
                    <a:pt x="631173" y="322779"/>
                    <a:pt x="631173" y="324366"/>
                    <a:pt x="630452" y="324366"/>
                  </a:cubicBezTo>
                  <a:cubicBezTo>
                    <a:pt x="614600" y="327144"/>
                    <a:pt x="599107" y="326351"/>
                    <a:pt x="583615" y="328335"/>
                  </a:cubicBezTo>
                  <a:cubicBezTo>
                    <a:pt x="581453" y="328732"/>
                    <a:pt x="580733" y="325557"/>
                    <a:pt x="582534" y="325160"/>
                  </a:cubicBezTo>
                  <a:cubicBezTo>
                    <a:pt x="589740" y="323969"/>
                    <a:pt x="597306" y="324763"/>
                    <a:pt x="604512" y="324366"/>
                  </a:cubicBezTo>
                  <a:cubicBezTo>
                    <a:pt x="613158" y="323969"/>
                    <a:pt x="621805" y="323573"/>
                    <a:pt x="630452" y="322779"/>
                  </a:cubicBezTo>
                  <a:close/>
                  <a:moveTo>
                    <a:pt x="544895" y="320321"/>
                  </a:moveTo>
                  <a:cubicBezTo>
                    <a:pt x="545966" y="319604"/>
                    <a:pt x="547038" y="321038"/>
                    <a:pt x="546323" y="321755"/>
                  </a:cubicBezTo>
                  <a:cubicBezTo>
                    <a:pt x="538465" y="328566"/>
                    <a:pt x="530607" y="335376"/>
                    <a:pt x="521677" y="340395"/>
                  </a:cubicBezTo>
                  <a:cubicBezTo>
                    <a:pt x="520249" y="341470"/>
                    <a:pt x="518820" y="338961"/>
                    <a:pt x="520249" y="337886"/>
                  </a:cubicBezTo>
                  <a:cubicBezTo>
                    <a:pt x="529178" y="333226"/>
                    <a:pt x="537036" y="326773"/>
                    <a:pt x="544895" y="320321"/>
                  </a:cubicBezTo>
                  <a:close/>
                  <a:moveTo>
                    <a:pt x="633637" y="314841"/>
                  </a:moveTo>
                  <a:cubicBezTo>
                    <a:pt x="633994" y="314841"/>
                    <a:pt x="634351" y="315833"/>
                    <a:pt x="633637" y="316164"/>
                  </a:cubicBezTo>
                  <a:cubicBezTo>
                    <a:pt x="624356" y="317156"/>
                    <a:pt x="615432" y="318148"/>
                    <a:pt x="606509" y="319141"/>
                  </a:cubicBezTo>
                  <a:cubicBezTo>
                    <a:pt x="597228" y="320133"/>
                    <a:pt x="585448" y="319141"/>
                    <a:pt x="576525" y="321787"/>
                  </a:cubicBezTo>
                  <a:cubicBezTo>
                    <a:pt x="574740" y="322448"/>
                    <a:pt x="574383" y="319471"/>
                    <a:pt x="575811" y="319141"/>
                  </a:cubicBezTo>
                  <a:cubicBezTo>
                    <a:pt x="584021" y="316825"/>
                    <a:pt x="594372" y="317487"/>
                    <a:pt x="602582" y="317156"/>
                  </a:cubicBezTo>
                  <a:cubicBezTo>
                    <a:pt x="612934" y="316164"/>
                    <a:pt x="623285" y="315502"/>
                    <a:pt x="633637" y="314841"/>
                  </a:cubicBezTo>
                  <a:close/>
                  <a:moveTo>
                    <a:pt x="540534" y="312356"/>
                  </a:moveTo>
                  <a:cubicBezTo>
                    <a:pt x="541583" y="311666"/>
                    <a:pt x="542283" y="313046"/>
                    <a:pt x="541583" y="313737"/>
                  </a:cubicBezTo>
                  <a:cubicBezTo>
                    <a:pt x="535287" y="317533"/>
                    <a:pt x="530740" y="323400"/>
                    <a:pt x="524443" y="326851"/>
                  </a:cubicBezTo>
                  <a:cubicBezTo>
                    <a:pt x="523394" y="327196"/>
                    <a:pt x="521995" y="325815"/>
                    <a:pt x="523044" y="324780"/>
                  </a:cubicBezTo>
                  <a:cubicBezTo>
                    <a:pt x="525843" y="322364"/>
                    <a:pt x="528991" y="320294"/>
                    <a:pt x="532139" y="317878"/>
                  </a:cubicBezTo>
                  <a:cubicBezTo>
                    <a:pt x="534937" y="315807"/>
                    <a:pt x="537386" y="313737"/>
                    <a:pt x="540534" y="312356"/>
                  </a:cubicBezTo>
                  <a:close/>
                  <a:moveTo>
                    <a:pt x="56983" y="311666"/>
                  </a:moveTo>
                  <a:cubicBezTo>
                    <a:pt x="58080" y="311666"/>
                    <a:pt x="58080" y="313131"/>
                    <a:pt x="57349" y="313131"/>
                  </a:cubicBezTo>
                  <a:cubicBezTo>
                    <a:pt x="43465" y="314963"/>
                    <a:pt x="29580" y="317894"/>
                    <a:pt x="15331" y="320458"/>
                  </a:cubicBezTo>
                  <a:cubicBezTo>
                    <a:pt x="13139" y="320825"/>
                    <a:pt x="12408" y="317527"/>
                    <a:pt x="14600" y="317161"/>
                  </a:cubicBezTo>
                  <a:cubicBezTo>
                    <a:pt x="28850" y="314597"/>
                    <a:pt x="42734" y="312032"/>
                    <a:pt x="56983" y="311666"/>
                  </a:cubicBezTo>
                  <a:close/>
                  <a:moveTo>
                    <a:pt x="289282" y="307978"/>
                  </a:moveTo>
                  <a:cubicBezTo>
                    <a:pt x="289643" y="306904"/>
                    <a:pt x="291447" y="307262"/>
                    <a:pt x="291086" y="308694"/>
                  </a:cubicBezTo>
                  <a:cubicBezTo>
                    <a:pt x="287478" y="316930"/>
                    <a:pt x="282066" y="324092"/>
                    <a:pt x="277015" y="331612"/>
                  </a:cubicBezTo>
                  <a:cubicBezTo>
                    <a:pt x="272686" y="338415"/>
                    <a:pt x="269078" y="345935"/>
                    <a:pt x="264387" y="352380"/>
                  </a:cubicBezTo>
                  <a:cubicBezTo>
                    <a:pt x="262583" y="354171"/>
                    <a:pt x="260058" y="352380"/>
                    <a:pt x="261140" y="350590"/>
                  </a:cubicBezTo>
                  <a:cubicBezTo>
                    <a:pt x="266191" y="343786"/>
                    <a:pt x="269799" y="336625"/>
                    <a:pt x="274850" y="330179"/>
                  </a:cubicBezTo>
                  <a:cubicBezTo>
                    <a:pt x="280262" y="323018"/>
                    <a:pt x="285674" y="316214"/>
                    <a:pt x="289282" y="307978"/>
                  </a:cubicBezTo>
                  <a:close/>
                  <a:moveTo>
                    <a:pt x="47454" y="307270"/>
                  </a:moveTo>
                  <a:cubicBezTo>
                    <a:pt x="48187" y="307270"/>
                    <a:pt x="48554" y="308369"/>
                    <a:pt x="47821" y="308369"/>
                  </a:cubicBezTo>
                  <a:cubicBezTo>
                    <a:pt x="36464" y="309835"/>
                    <a:pt x="24741" y="312399"/>
                    <a:pt x="14117" y="315696"/>
                  </a:cubicBezTo>
                  <a:cubicBezTo>
                    <a:pt x="11919" y="316063"/>
                    <a:pt x="10820" y="312765"/>
                    <a:pt x="13018" y="312033"/>
                  </a:cubicBezTo>
                  <a:cubicBezTo>
                    <a:pt x="19612" y="310201"/>
                    <a:pt x="26573" y="309468"/>
                    <a:pt x="33167" y="308369"/>
                  </a:cubicBezTo>
                  <a:cubicBezTo>
                    <a:pt x="37929" y="307637"/>
                    <a:pt x="42692" y="306904"/>
                    <a:pt x="47454" y="307270"/>
                  </a:cubicBezTo>
                  <a:close/>
                  <a:moveTo>
                    <a:pt x="854172" y="307096"/>
                  </a:moveTo>
                  <a:cubicBezTo>
                    <a:pt x="857379" y="317419"/>
                    <a:pt x="859517" y="327743"/>
                    <a:pt x="862724" y="338067"/>
                  </a:cubicBezTo>
                  <a:cubicBezTo>
                    <a:pt x="864863" y="346254"/>
                    <a:pt x="867357" y="354442"/>
                    <a:pt x="867714" y="362630"/>
                  </a:cubicBezTo>
                  <a:cubicBezTo>
                    <a:pt x="867714" y="363698"/>
                    <a:pt x="866644" y="363698"/>
                    <a:pt x="866644" y="362986"/>
                  </a:cubicBezTo>
                  <a:cubicBezTo>
                    <a:pt x="863081" y="344831"/>
                    <a:pt x="857379" y="325607"/>
                    <a:pt x="851321" y="307808"/>
                  </a:cubicBezTo>
                  <a:cubicBezTo>
                    <a:pt x="850608" y="306028"/>
                    <a:pt x="853815" y="305316"/>
                    <a:pt x="854172" y="307096"/>
                  </a:cubicBezTo>
                  <a:close/>
                  <a:moveTo>
                    <a:pt x="635381" y="306904"/>
                  </a:moveTo>
                  <a:cubicBezTo>
                    <a:pt x="637525" y="306904"/>
                    <a:pt x="637525" y="310476"/>
                    <a:pt x="635381" y="310476"/>
                  </a:cubicBezTo>
                  <a:cubicBezTo>
                    <a:pt x="623944" y="310872"/>
                    <a:pt x="612508" y="312460"/>
                    <a:pt x="601071" y="313253"/>
                  </a:cubicBezTo>
                  <a:cubicBezTo>
                    <a:pt x="590706" y="314047"/>
                    <a:pt x="580342" y="313253"/>
                    <a:pt x="570335" y="314444"/>
                  </a:cubicBezTo>
                  <a:cubicBezTo>
                    <a:pt x="569620" y="314444"/>
                    <a:pt x="569620" y="312857"/>
                    <a:pt x="570335" y="312857"/>
                  </a:cubicBezTo>
                  <a:cubicBezTo>
                    <a:pt x="580342" y="310872"/>
                    <a:pt x="590706" y="311269"/>
                    <a:pt x="601071" y="310476"/>
                  </a:cubicBezTo>
                  <a:cubicBezTo>
                    <a:pt x="612508" y="308888"/>
                    <a:pt x="623944" y="307698"/>
                    <a:pt x="635381" y="306904"/>
                  </a:cubicBezTo>
                  <a:close/>
                  <a:moveTo>
                    <a:pt x="847950" y="306738"/>
                  </a:moveTo>
                  <a:cubicBezTo>
                    <a:pt x="850165" y="315267"/>
                    <a:pt x="852380" y="323442"/>
                    <a:pt x="854964" y="331261"/>
                  </a:cubicBezTo>
                  <a:cubicBezTo>
                    <a:pt x="857549" y="338014"/>
                    <a:pt x="859764" y="344411"/>
                    <a:pt x="859395" y="351519"/>
                  </a:cubicBezTo>
                  <a:cubicBezTo>
                    <a:pt x="859395" y="352585"/>
                    <a:pt x="857549" y="352585"/>
                    <a:pt x="857549" y="351519"/>
                  </a:cubicBezTo>
                  <a:cubicBezTo>
                    <a:pt x="857549" y="342279"/>
                    <a:pt x="853488" y="334815"/>
                    <a:pt x="850534" y="326285"/>
                  </a:cubicBezTo>
                  <a:cubicBezTo>
                    <a:pt x="848688" y="320243"/>
                    <a:pt x="846842" y="313846"/>
                    <a:pt x="844996" y="307448"/>
                  </a:cubicBezTo>
                  <a:cubicBezTo>
                    <a:pt x="844258" y="305671"/>
                    <a:pt x="847211" y="305316"/>
                    <a:pt x="847950" y="306738"/>
                  </a:cubicBezTo>
                  <a:close/>
                  <a:moveTo>
                    <a:pt x="538777" y="305674"/>
                  </a:moveTo>
                  <a:cubicBezTo>
                    <a:pt x="539911" y="305316"/>
                    <a:pt x="540667" y="306750"/>
                    <a:pt x="539911" y="307108"/>
                  </a:cubicBezTo>
                  <a:cubicBezTo>
                    <a:pt x="536509" y="308542"/>
                    <a:pt x="534241" y="310693"/>
                    <a:pt x="531595" y="312486"/>
                  </a:cubicBezTo>
                  <a:cubicBezTo>
                    <a:pt x="530462" y="313561"/>
                    <a:pt x="527816" y="316070"/>
                    <a:pt x="526304" y="314278"/>
                  </a:cubicBezTo>
                  <a:cubicBezTo>
                    <a:pt x="525170" y="313561"/>
                    <a:pt x="526304" y="312486"/>
                    <a:pt x="527060" y="312486"/>
                  </a:cubicBezTo>
                  <a:cubicBezTo>
                    <a:pt x="526304" y="312486"/>
                    <a:pt x="527438" y="312486"/>
                    <a:pt x="527816" y="312486"/>
                  </a:cubicBezTo>
                  <a:cubicBezTo>
                    <a:pt x="528194" y="312127"/>
                    <a:pt x="528950" y="312127"/>
                    <a:pt x="529328" y="311410"/>
                  </a:cubicBezTo>
                  <a:cubicBezTo>
                    <a:pt x="530462" y="311052"/>
                    <a:pt x="531595" y="310335"/>
                    <a:pt x="532729" y="309618"/>
                  </a:cubicBezTo>
                  <a:cubicBezTo>
                    <a:pt x="534619" y="308184"/>
                    <a:pt x="536509" y="306750"/>
                    <a:pt x="538777" y="305674"/>
                  </a:cubicBezTo>
                  <a:close/>
                  <a:moveTo>
                    <a:pt x="625846" y="302507"/>
                  </a:moveTo>
                  <a:cubicBezTo>
                    <a:pt x="627999" y="302141"/>
                    <a:pt x="627999" y="305438"/>
                    <a:pt x="625846" y="305438"/>
                  </a:cubicBezTo>
                  <a:cubicBezTo>
                    <a:pt x="609340" y="306537"/>
                    <a:pt x="593193" y="306171"/>
                    <a:pt x="576688" y="305072"/>
                  </a:cubicBezTo>
                  <a:cubicBezTo>
                    <a:pt x="576329" y="305072"/>
                    <a:pt x="575970" y="304706"/>
                    <a:pt x="576329" y="304339"/>
                  </a:cubicBezTo>
                  <a:cubicBezTo>
                    <a:pt x="592835" y="302141"/>
                    <a:pt x="609340" y="303240"/>
                    <a:pt x="625846" y="302507"/>
                  </a:cubicBezTo>
                  <a:close/>
                  <a:moveTo>
                    <a:pt x="535148" y="301546"/>
                  </a:moveTo>
                  <a:cubicBezTo>
                    <a:pt x="536169" y="300554"/>
                    <a:pt x="537530" y="302207"/>
                    <a:pt x="536509" y="303200"/>
                  </a:cubicBezTo>
                  <a:cubicBezTo>
                    <a:pt x="534808" y="304522"/>
                    <a:pt x="533107" y="306176"/>
                    <a:pt x="531066" y="307499"/>
                  </a:cubicBezTo>
                  <a:cubicBezTo>
                    <a:pt x="529706" y="308160"/>
                    <a:pt x="528345" y="306176"/>
                    <a:pt x="529706" y="305514"/>
                  </a:cubicBezTo>
                  <a:cubicBezTo>
                    <a:pt x="531747" y="304522"/>
                    <a:pt x="533448" y="302869"/>
                    <a:pt x="535148" y="301546"/>
                  </a:cubicBezTo>
                  <a:close/>
                  <a:moveTo>
                    <a:pt x="822787" y="297860"/>
                  </a:moveTo>
                  <a:cubicBezTo>
                    <a:pt x="828546" y="318344"/>
                    <a:pt x="825666" y="343858"/>
                    <a:pt x="826026" y="365060"/>
                  </a:cubicBezTo>
                  <a:cubicBezTo>
                    <a:pt x="827106" y="390575"/>
                    <a:pt x="826746" y="416808"/>
                    <a:pt x="824947" y="442323"/>
                  </a:cubicBezTo>
                  <a:cubicBezTo>
                    <a:pt x="828546" y="437292"/>
                    <a:pt x="833584" y="433339"/>
                    <a:pt x="837903" y="429386"/>
                  </a:cubicBezTo>
                  <a:cubicBezTo>
                    <a:pt x="838983" y="428667"/>
                    <a:pt x="840062" y="428667"/>
                    <a:pt x="840782" y="429026"/>
                  </a:cubicBezTo>
                  <a:cubicBezTo>
                    <a:pt x="837903" y="387700"/>
                    <a:pt x="835384" y="342421"/>
                    <a:pt x="840782" y="301095"/>
                  </a:cubicBezTo>
                  <a:cubicBezTo>
                    <a:pt x="840782" y="300735"/>
                    <a:pt x="841142" y="300735"/>
                    <a:pt x="841142" y="300376"/>
                  </a:cubicBezTo>
                  <a:cubicBezTo>
                    <a:pt x="835024" y="299657"/>
                    <a:pt x="828546" y="298220"/>
                    <a:pt x="822787" y="297860"/>
                  </a:cubicBezTo>
                  <a:close/>
                  <a:moveTo>
                    <a:pt x="774595" y="297315"/>
                  </a:moveTo>
                  <a:cubicBezTo>
                    <a:pt x="775342" y="295791"/>
                    <a:pt x="777209" y="296553"/>
                    <a:pt x="776836" y="297696"/>
                  </a:cubicBezTo>
                  <a:cubicBezTo>
                    <a:pt x="776089" y="299601"/>
                    <a:pt x="774968" y="301506"/>
                    <a:pt x="773848" y="303411"/>
                  </a:cubicBezTo>
                  <a:cubicBezTo>
                    <a:pt x="773101" y="304935"/>
                    <a:pt x="771233" y="303411"/>
                    <a:pt x="771980" y="302268"/>
                  </a:cubicBezTo>
                  <a:cubicBezTo>
                    <a:pt x="772727" y="300744"/>
                    <a:pt x="773848" y="298839"/>
                    <a:pt x="774595" y="297315"/>
                  </a:cubicBezTo>
                  <a:close/>
                  <a:moveTo>
                    <a:pt x="289691" y="294937"/>
                  </a:moveTo>
                  <a:cubicBezTo>
                    <a:pt x="290397" y="294204"/>
                    <a:pt x="291455" y="294937"/>
                    <a:pt x="291102" y="295669"/>
                  </a:cubicBezTo>
                  <a:cubicBezTo>
                    <a:pt x="287222" y="303362"/>
                    <a:pt x="282283" y="310323"/>
                    <a:pt x="277697" y="317650"/>
                  </a:cubicBezTo>
                  <a:cubicBezTo>
                    <a:pt x="273816" y="323511"/>
                    <a:pt x="270994" y="329739"/>
                    <a:pt x="266761" y="335234"/>
                  </a:cubicBezTo>
                  <a:cubicBezTo>
                    <a:pt x="265702" y="336700"/>
                    <a:pt x="263233" y="334501"/>
                    <a:pt x="264291" y="333036"/>
                  </a:cubicBezTo>
                  <a:cubicBezTo>
                    <a:pt x="268877" y="327175"/>
                    <a:pt x="272758" y="320214"/>
                    <a:pt x="276991" y="314353"/>
                  </a:cubicBezTo>
                  <a:cubicBezTo>
                    <a:pt x="281577" y="307759"/>
                    <a:pt x="286163" y="301897"/>
                    <a:pt x="289691" y="294937"/>
                  </a:cubicBezTo>
                  <a:close/>
                  <a:moveTo>
                    <a:pt x="369867" y="293339"/>
                  </a:moveTo>
                  <a:cubicBezTo>
                    <a:pt x="370593" y="292616"/>
                    <a:pt x="372407" y="292977"/>
                    <a:pt x="372407" y="294784"/>
                  </a:cubicBezTo>
                  <a:cubicBezTo>
                    <a:pt x="372044" y="308155"/>
                    <a:pt x="370230" y="321888"/>
                    <a:pt x="369504" y="335259"/>
                  </a:cubicBezTo>
                  <a:cubicBezTo>
                    <a:pt x="369504" y="336704"/>
                    <a:pt x="367690" y="336704"/>
                    <a:pt x="367327" y="335259"/>
                  </a:cubicBezTo>
                  <a:cubicBezTo>
                    <a:pt x="366238" y="322249"/>
                    <a:pt x="368778" y="309239"/>
                    <a:pt x="369141" y="296230"/>
                  </a:cubicBezTo>
                  <a:cubicBezTo>
                    <a:pt x="362247" y="296591"/>
                    <a:pt x="354990" y="296230"/>
                    <a:pt x="347733" y="295146"/>
                  </a:cubicBezTo>
                  <a:cubicBezTo>
                    <a:pt x="347370" y="295146"/>
                    <a:pt x="347370" y="294061"/>
                    <a:pt x="347733" y="294061"/>
                  </a:cubicBezTo>
                  <a:cubicBezTo>
                    <a:pt x="354990" y="292977"/>
                    <a:pt x="362610" y="293700"/>
                    <a:pt x="369867" y="293339"/>
                  </a:cubicBezTo>
                  <a:close/>
                  <a:moveTo>
                    <a:pt x="360148" y="287347"/>
                  </a:moveTo>
                  <a:cubicBezTo>
                    <a:pt x="365875" y="287707"/>
                    <a:pt x="371603" y="287707"/>
                    <a:pt x="376972" y="288788"/>
                  </a:cubicBezTo>
                  <a:cubicBezTo>
                    <a:pt x="378762" y="289149"/>
                    <a:pt x="378404" y="291311"/>
                    <a:pt x="376972" y="291671"/>
                  </a:cubicBezTo>
                  <a:cubicBezTo>
                    <a:pt x="376614" y="301040"/>
                    <a:pt x="375182" y="310770"/>
                    <a:pt x="375182" y="320139"/>
                  </a:cubicBezTo>
                  <a:cubicBezTo>
                    <a:pt x="375182" y="328067"/>
                    <a:pt x="375540" y="335635"/>
                    <a:pt x="373393" y="343202"/>
                  </a:cubicBezTo>
                  <a:cubicBezTo>
                    <a:pt x="373393" y="344644"/>
                    <a:pt x="371245" y="343923"/>
                    <a:pt x="371603" y="342842"/>
                  </a:cubicBezTo>
                  <a:cubicBezTo>
                    <a:pt x="373393" y="334193"/>
                    <a:pt x="372319" y="325545"/>
                    <a:pt x="372677" y="316896"/>
                  </a:cubicBezTo>
                  <a:cubicBezTo>
                    <a:pt x="373035" y="308248"/>
                    <a:pt x="374108" y="299959"/>
                    <a:pt x="374108" y="291311"/>
                  </a:cubicBezTo>
                  <a:cubicBezTo>
                    <a:pt x="364086" y="289869"/>
                    <a:pt x="353347" y="289869"/>
                    <a:pt x="343324" y="289509"/>
                  </a:cubicBezTo>
                  <a:cubicBezTo>
                    <a:pt x="342608" y="289509"/>
                    <a:pt x="342608" y="288428"/>
                    <a:pt x="343324" y="288068"/>
                  </a:cubicBezTo>
                  <a:cubicBezTo>
                    <a:pt x="347977" y="286266"/>
                    <a:pt x="355137" y="287347"/>
                    <a:pt x="360148" y="287347"/>
                  </a:cubicBezTo>
                  <a:close/>
                  <a:moveTo>
                    <a:pt x="602850" y="284204"/>
                  </a:moveTo>
                  <a:cubicBezTo>
                    <a:pt x="598166" y="287096"/>
                    <a:pt x="593481" y="289627"/>
                    <a:pt x="588797" y="292520"/>
                  </a:cubicBezTo>
                  <a:cubicBezTo>
                    <a:pt x="599607" y="291435"/>
                    <a:pt x="610778" y="291074"/>
                    <a:pt x="621589" y="291074"/>
                  </a:cubicBezTo>
                  <a:cubicBezTo>
                    <a:pt x="620868" y="288904"/>
                    <a:pt x="620508" y="286735"/>
                    <a:pt x="620147" y="284204"/>
                  </a:cubicBezTo>
                  <a:cubicBezTo>
                    <a:pt x="614382" y="284565"/>
                    <a:pt x="608616" y="282757"/>
                    <a:pt x="603211" y="284204"/>
                  </a:cubicBezTo>
                  <a:close/>
                  <a:moveTo>
                    <a:pt x="288050" y="282234"/>
                  </a:moveTo>
                  <a:cubicBezTo>
                    <a:pt x="288411" y="281504"/>
                    <a:pt x="289858" y="281869"/>
                    <a:pt x="289496" y="282965"/>
                  </a:cubicBezTo>
                  <a:cubicBezTo>
                    <a:pt x="287326" y="291001"/>
                    <a:pt x="282624" y="297210"/>
                    <a:pt x="277560" y="303785"/>
                  </a:cubicBezTo>
                  <a:cubicBezTo>
                    <a:pt x="273220" y="309264"/>
                    <a:pt x="269964" y="316204"/>
                    <a:pt x="264900" y="320953"/>
                  </a:cubicBezTo>
                  <a:cubicBezTo>
                    <a:pt x="263815" y="322414"/>
                    <a:pt x="261645" y="320587"/>
                    <a:pt x="263092" y="318761"/>
                  </a:cubicBezTo>
                  <a:cubicBezTo>
                    <a:pt x="267794" y="314013"/>
                    <a:pt x="271049" y="307438"/>
                    <a:pt x="275390" y="302324"/>
                  </a:cubicBezTo>
                  <a:cubicBezTo>
                    <a:pt x="280815" y="296114"/>
                    <a:pt x="285518" y="289905"/>
                    <a:pt x="288050" y="282234"/>
                  </a:cubicBezTo>
                  <a:close/>
                  <a:moveTo>
                    <a:pt x="313871" y="281104"/>
                  </a:moveTo>
                  <a:cubicBezTo>
                    <a:pt x="316029" y="310275"/>
                    <a:pt x="321424" y="338725"/>
                    <a:pt x="321424" y="367896"/>
                  </a:cubicBezTo>
                  <a:cubicBezTo>
                    <a:pt x="321424" y="393466"/>
                    <a:pt x="320705" y="419395"/>
                    <a:pt x="320345" y="444965"/>
                  </a:cubicBezTo>
                  <a:cubicBezTo>
                    <a:pt x="324302" y="441364"/>
                    <a:pt x="328618" y="437762"/>
                    <a:pt x="332214" y="433801"/>
                  </a:cubicBezTo>
                  <a:cubicBezTo>
                    <a:pt x="332934" y="433080"/>
                    <a:pt x="333653" y="432720"/>
                    <a:pt x="334372" y="433080"/>
                  </a:cubicBezTo>
                  <a:cubicBezTo>
                    <a:pt x="332934" y="408951"/>
                    <a:pt x="331855" y="384462"/>
                    <a:pt x="331495" y="360693"/>
                  </a:cubicBezTo>
                  <a:cubicBezTo>
                    <a:pt x="330776" y="335124"/>
                    <a:pt x="327539" y="308834"/>
                    <a:pt x="329337" y="283625"/>
                  </a:cubicBezTo>
                  <a:cubicBezTo>
                    <a:pt x="324302" y="282545"/>
                    <a:pt x="318907" y="282184"/>
                    <a:pt x="313871" y="281104"/>
                  </a:cubicBezTo>
                  <a:close/>
                  <a:moveTo>
                    <a:pt x="1073325" y="279227"/>
                  </a:moveTo>
                  <a:lnTo>
                    <a:pt x="1073686" y="279253"/>
                  </a:lnTo>
                  <a:lnTo>
                    <a:pt x="1074762" y="298996"/>
                  </a:lnTo>
                  <a:cubicBezTo>
                    <a:pt x="1075481" y="298277"/>
                    <a:pt x="1075840" y="297559"/>
                    <a:pt x="1076558" y="296840"/>
                  </a:cubicBezTo>
                  <a:cubicBezTo>
                    <a:pt x="1079432" y="293245"/>
                    <a:pt x="1081588" y="290010"/>
                    <a:pt x="1083384" y="285697"/>
                  </a:cubicBezTo>
                  <a:cubicBezTo>
                    <a:pt x="1083384" y="285338"/>
                    <a:pt x="1084102" y="285338"/>
                    <a:pt x="1084102" y="285697"/>
                  </a:cubicBezTo>
                  <a:cubicBezTo>
                    <a:pt x="1085180" y="292527"/>
                    <a:pt x="1076558" y="297918"/>
                    <a:pt x="1074762" y="304388"/>
                  </a:cubicBezTo>
                  <a:cubicBezTo>
                    <a:pt x="1074762" y="307623"/>
                    <a:pt x="1074762" y="310498"/>
                    <a:pt x="1074762" y="313733"/>
                  </a:cubicBezTo>
                  <a:cubicBezTo>
                    <a:pt x="1078355" y="306185"/>
                    <a:pt x="1086617" y="300434"/>
                    <a:pt x="1088772" y="292527"/>
                  </a:cubicBezTo>
                  <a:cubicBezTo>
                    <a:pt x="1088772" y="291808"/>
                    <a:pt x="1090209" y="292167"/>
                    <a:pt x="1089850" y="293245"/>
                  </a:cubicBezTo>
                  <a:cubicBezTo>
                    <a:pt x="1087695" y="303310"/>
                    <a:pt x="1078355" y="310498"/>
                    <a:pt x="1075481" y="320922"/>
                  </a:cubicBezTo>
                  <a:cubicBezTo>
                    <a:pt x="1075481" y="321281"/>
                    <a:pt x="1075121" y="321641"/>
                    <a:pt x="1074762" y="321641"/>
                  </a:cubicBezTo>
                  <a:cubicBezTo>
                    <a:pt x="1074762" y="325594"/>
                    <a:pt x="1074403" y="329548"/>
                    <a:pt x="1074403" y="333502"/>
                  </a:cubicBezTo>
                  <a:cubicBezTo>
                    <a:pt x="1077995" y="325235"/>
                    <a:pt x="1083743" y="317687"/>
                    <a:pt x="1087695" y="309779"/>
                  </a:cubicBezTo>
                  <a:cubicBezTo>
                    <a:pt x="1088054" y="309060"/>
                    <a:pt x="1089132" y="309420"/>
                    <a:pt x="1089132" y="310498"/>
                  </a:cubicBezTo>
                  <a:cubicBezTo>
                    <a:pt x="1085539" y="320562"/>
                    <a:pt x="1078355" y="328829"/>
                    <a:pt x="1075840" y="339253"/>
                  </a:cubicBezTo>
                  <a:cubicBezTo>
                    <a:pt x="1075481" y="340331"/>
                    <a:pt x="1075121" y="340331"/>
                    <a:pt x="1074403" y="340331"/>
                  </a:cubicBezTo>
                  <a:cubicBezTo>
                    <a:pt x="1074403" y="342488"/>
                    <a:pt x="1074403" y="345004"/>
                    <a:pt x="1074403" y="347160"/>
                  </a:cubicBezTo>
                  <a:cubicBezTo>
                    <a:pt x="1076199" y="343566"/>
                    <a:pt x="1077995" y="340691"/>
                    <a:pt x="1080151" y="337456"/>
                  </a:cubicBezTo>
                  <a:cubicBezTo>
                    <a:pt x="1082306" y="333502"/>
                    <a:pt x="1085180" y="329908"/>
                    <a:pt x="1085898" y="325594"/>
                  </a:cubicBezTo>
                  <a:cubicBezTo>
                    <a:pt x="1085898" y="324516"/>
                    <a:pt x="1087335" y="324876"/>
                    <a:pt x="1086976" y="325954"/>
                  </a:cubicBezTo>
                  <a:cubicBezTo>
                    <a:pt x="1086617" y="329908"/>
                    <a:pt x="1084102" y="333143"/>
                    <a:pt x="1082306" y="336737"/>
                  </a:cubicBezTo>
                  <a:cubicBezTo>
                    <a:pt x="1079792" y="341410"/>
                    <a:pt x="1077277" y="346082"/>
                    <a:pt x="1075121" y="351474"/>
                  </a:cubicBezTo>
                  <a:cubicBezTo>
                    <a:pt x="1074762" y="351474"/>
                    <a:pt x="1074762" y="351833"/>
                    <a:pt x="1074762" y="351833"/>
                  </a:cubicBezTo>
                  <a:cubicBezTo>
                    <a:pt x="1074762" y="355787"/>
                    <a:pt x="1075121" y="359381"/>
                    <a:pt x="1075481" y="362616"/>
                  </a:cubicBezTo>
                  <a:cubicBezTo>
                    <a:pt x="1076199" y="361538"/>
                    <a:pt x="1076918" y="360100"/>
                    <a:pt x="1077636" y="359381"/>
                  </a:cubicBezTo>
                  <a:cubicBezTo>
                    <a:pt x="1080510" y="353630"/>
                    <a:pt x="1083743" y="348958"/>
                    <a:pt x="1085539" y="343207"/>
                  </a:cubicBezTo>
                  <a:cubicBezTo>
                    <a:pt x="1086258" y="341769"/>
                    <a:pt x="1088413" y="342128"/>
                    <a:pt x="1088054" y="343566"/>
                  </a:cubicBezTo>
                  <a:cubicBezTo>
                    <a:pt x="1085180" y="352552"/>
                    <a:pt x="1079432" y="359741"/>
                    <a:pt x="1076918" y="368008"/>
                  </a:cubicBezTo>
                  <a:cubicBezTo>
                    <a:pt x="1076558" y="368367"/>
                    <a:pt x="1076558" y="368727"/>
                    <a:pt x="1075840" y="368727"/>
                  </a:cubicBezTo>
                  <a:cubicBezTo>
                    <a:pt x="1076199" y="371243"/>
                    <a:pt x="1076558" y="373399"/>
                    <a:pt x="1076918" y="375915"/>
                  </a:cubicBezTo>
                  <a:cubicBezTo>
                    <a:pt x="1078355" y="372321"/>
                    <a:pt x="1081228" y="369445"/>
                    <a:pt x="1083384" y="366570"/>
                  </a:cubicBezTo>
                  <a:cubicBezTo>
                    <a:pt x="1085539" y="363335"/>
                    <a:pt x="1087695" y="360100"/>
                    <a:pt x="1088772" y="356146"/>
                  </a:cubicBezTo>
                  <a:cubicBezTo>
                    <a:pt x="1089132" y="354709"/>
                    <a:pt x="1091287" y="355427"/>
                    <a:pt x="1091287" y="356865"/>
                  </a:cubicBezTo>
                  <a:cubicBezTo>
                    <a:pt x="1090209" y="361178"/>
                    <a:pt x="1088054" y="364773"/>
                    <a:pt x="1085539" y="368008"/>
                  </a:cubicBezTo>
                  <a:cubicBezTo>
                    <a:pt x="1083384" y="370883"/>
                    <a:pt x="1081588" y="374477"/>
                    <a:pt x="1079073" y="377353"/>
                  </a:cubicBezTo>
                  <a:cubicBezTo>
                    <a:pt x="1078355" y="378072"/>
                    <a:pt x="1077995" y="377712"/>
                    <a:pt x="1077277" y="377353"/>
                  </a:cubicBezTo>
                  <a:cubicBezTo>
                    <a:pt x="1077636" y="377712"/>
                    <a:pt x="1077636" y="378072"/>
                    <a:pt x="1077636" y="378431"/>
                  </a:cubicBezTo>
                  <a:cubicBezTo>
                    <a:pt x="1083384" y="374477"/>
                    <a:pt x="1089491" y="370524"/>
                    <a:pt x="1095239" y="366210"/>
                  </a:cubicBezTo>
                  <a:cubicBezTo>
                    <a:pt x="1095239" y="365851"/>
                    <a:pt x="1095239" y="365851"/>
                    <a:pt x="1094879" y="365492"/>
                  </a:cubicBezTo>
                  <a:cubicBezTo>
                    <a:pt x="1093083" y="337096"/>
                    <a:pt x="1092365" y="309060"/>
                    <a:pt x="1093802" y="280665"/>
                  </a:cubicBezTo>
                  <a:lnTo>
                    <a:pt x="1073686" y="279253"/>
                  </a:lnTo>
                  <a:lnTo>
                    <a:pt x="1073685" y="279227"/>
                  </a:lnTo>
                  <a:cubicBezTo>
                    <a:pt x="1073685" y="279227"/>
                    <a:pt x="1073685" y="279227"/>
                    <a:pt x="1073325" y="279227"/>
                  </a:cubicBezTo>
                  <a:close/>
                  <a:moveTo>
                    <a:pt x="933996" y="277736"/>
                  </a:moveTo>
                  <a:cubicBezTo>
                    <a:pt x="930397" y="279892"/>
                    <a:pt x="926798" y="281689"/>
                    <a:pt x="922839" y="283486"/>
                  </a:cubicBezTo>
                  <a:cubicBezTo>
                    <a:pt x="922479" y="283845"/>
                    <a:pt x="922479" y="283845"/>
                    <a:pt x="922479" y="283845"/>
                  </a:cubicBezTo>
                  <a:cubicBezTo>
                    <a:pt x="924639" y="289236"/>
                    <a:pt x="926798" y="294626"/>
                    <a:pt x="928598" y="299657"/>
                  </a:cubicBezTo>
                  <a:cubicBezTo>
                    <a:pt x="931837" y="310797"/>
                    <a:pt x="933996" y="322297"/>
                    <a:pt x="936515" y="334156"/>
                  </a:cubicBezTo>
                  <a:cubicBezTo>
                    <a:pt x="940474" y="353561"/>
                    <a:pt x="945513" y="372966"/>
                    <a:pt x="949832" y="392372"/>
                  </a:cubicBezTo>
                  <a:cubicBezTo>
                    <a:pt x="953071" y="407824"/>
                    <a:pt x="953431" y="426151"/>
                    <a:pt x="960628" y="440526"/>
                  </a:cubicBezTo>
                  <a:cubicBezTo>
                    <a:pt x="960988" y="440526"/>
                    <a:pt x="961348" y="440526"/>
                    <a:pt x="961348" y="440526"/>
                  </a:cubicBezTo>
                  <a:cubicBezTo>
                    <a:pt x="962428" y="440526"/>
                    <a:pt x="963508" y="440885"/>
                    <a:pt x="964227" y="441245"/>
                  </a:cubicBezTo>
                  <a:cubicBezTo>
                    <a:pt x="966747" y="436933"/>
                    <a:pt x="969626" y="432979"/>
                    <a:pt x="972865" y="429386"/>
                  </a:cubicBezTo>
                  <a:cubicBezTo>
                    <a:pt x="959909" y="404231"/>
                    <a:pt x="955590" y="374404"/>
                    <a:pt x="949472" y="347452"/>
                  </a:cubicBezTo>
                  <a:cubicBezTo>
                    <a:pt x="944793" y="325172"/>
                    <a:pt x="934716" y="301095"/>
                    <a:pt x="933996" y="277736"/>
                  </a:cubicBezTo>
                  <a:close/>
                  <a:moveTo>
                    <a:pt x="1182544" y="267586"/>
                  </a:moveTo>
                  <a:cubicBezTo>
                    <a:pt x="1183264" y="267216"/>
                    <a:pt x="1183623" y="267957"/>
                    <a:pt x="1183264" y="268327"/>
                  </a:cubicBezTo>
                  <a:cubicBezTo>
                    <a:pt x="1176787" y="276847"/>
                    <a:pt x="1165992" y="280921"/>
                    <a:pt x="1157356" y="287218"/>
                  </a:cubicBezTo>
                  <a:cubicBezTo>
                    <a:pt x="1156996" y="287218"/>
                    <a:pt x="1156636" y="287218"/>
                    <a:pt x="1156636" y="287218"/>
                  </a:cubicBezTo>
                  <a:cubicBezTo>
                    <a:pt x="1156276" y="287589"/>
                    <a:pt x="1156276" y="287589"/>
                    <a:pt x="1155916" y="287589"/>
                  </a:cubicBezTo>
                  <a:cubicBezTo>
                    <a:pt x="1147640" y="289070"/>
                    <a:pt x="1139004" y="285366"/>
                    <a:pt x="1131088" y="288330"/>
                  </a:cubicBezTo>
                  <a:cubicBezTo>
                    <a:pt x="1130368" y="288330"/>
                    <a:pt x="1130008" y="287218"/>
                    <a:pt x="1130368" y="286848"/>
                  </a:cubicBezTo>
                  <a:cubicBezTo>
                    <a:pt x="1137565" y="282403"/>
                    <a:pt x="1146920" y="285366"/>
                    <a:pt x="1155197" y="284625"/>
                  </a:cubicBezTo>
                  <a:cubicBezTo>
                    <a:pt x="1155197" y="284625"/>
                    <a:pt x="1155197" y="284625"/>
                    <a:pt x="1155556" y="284625"/>
                  </a:cubicBezTo>
                  <a:cubicBezTo>
                    <a:pt x="1155556" y="284255"/>
                    <a:pt x="1155556" y="284255"/>
                    <a:pt x="1155556" y="284255"/>
                  </a:cubicBezTo>
                  <a:cubicBezTo>
                    <a:pt x="1164192" y="277958"/>
                    <a:pt x="1173908" y="273883"/>
                    <a:pt x="1182544" y="267586"/>
                  </a:cubicBezTo>
                  <a:close/>
                  <a:moveTo>
                    <a:pt x="860120" y="248166"/>
                  </a:moveTo>
                  <a:cubicBezTo>
                    <a:pt x="862245" y="248166"/>
                    <a:pt x="862954" y="251341"/>
                    <a:pt x="861182" y="251738"/>
                  </a:cubicBezTo>
                  <a:cubicBezTo>
                    <a:pt x="847013" y="254119"/>
                    <a:pt x="834969" y="255707"/>
                    <a:pt x="821153" y="253326"/>
                  </a:cubicBezTo>
                  <a:cubicBezTo>
                    <a:pt x="820445" y="252929"/>
                    <a:pt x="820799" y="251738"/>
                    <a:pt x="821153" y="251738"/>
                  </a:cubicBezTo>
                  <a:cubicBezTo>
                    <a:pt x="827884" y="251738"/>
                    <a:pt x="834969" y="252532"/>
                    <a:pt x="841699" y="252135"/>
                  </a:cubicBezTo>
                  <a:cubicBezTo>
                    <a:pt x="848076" y="251738"/>
                    <a:pt x="854098" y="249357"/>
                    <a:pt x="860120" y="248166"/>
                  </a:cubicBezTo>
                  <a:close/>
                  <a:moveTo>
                    <a:pt x="658276" y="241816"/>
                  </a:moveTo>
                  <a:cubicBezTo>
                    <a:pt x="658642" y="241816"/>
                    <a:pt x="659008" y="242175"/>
                    <a:pt x="659008" y="242534"/>
                  </a:cubicBezTo>
                  <a:cubicBezTo>
                    <a:pt x="658642" y="250079"/>
                    <a:pt x="662672" y="259780"/>
                    <a:pt x="664137" y="267325"/>
                  </a:cubicBezTo>
                  <a:cubicBezTo>
                    <a:pt x="666702" y="280618"/>
                    <a:pt x="671464" y="293193"/>
                    <a:pt x="673662" y="306486"/>
                  </a:cubicBezTo>
                  <a:cubicBezTo>
                    <a:pt x="674029" y="308642"/>
                    <a:pt x="670731" y="309720"/>
                    <a:pt x="669999" y="307205"/>
                  </a:cubicBezTo>
                  <a:cubicBezTo>
                    <a:pt x="667801" y="292115"/>
                    <a:pt x="661939" y="277384"/>
                    <a:pt x="659741" y="261935"/>
                  </a:cubicBezTo>
                  <a:cubicBezTo>
                    <a:pt x="659375" y="259421"/>
                    <a:pt x="655345" y="243972"/>
                    <a:pt x="658276" y="241816"/>
                  </a:cubicBezTo>
                  <a:close/>
                  <a:moveTo>
                    <a:pt x="869627" y="240902"/>
                  </a:moveTo>
                  <a:cubicBezTo>
                    <a:pt x="871764" y="240229"/>
                    <a:pt x="872477" y="243596"/>
                    <a:pt x="870696" y="243933"/>
                  </a:cubicBezTo>
                  <a:cubicBezTo>
                    <a:pt x="853956" y="247974"/>
                    <a:pt x="835079" y="251004"/>
                    <a:pt x="818338" y="247637"/>
                  </a:cubicBezTo>
                  <a:cubicBezTo>
                    <a:pt x="817270" y="247637"/>
                    <a:pt x="817626" y="245953"/>
                    <a:pt x="818338" y="245953"/>
                  </a:cubicBezTo>
                  <a:cubicBezTo>
                    <a:pt x="835435" y="247637"/>
                    <a:pt x="853243" y="244943"/>
                    <a:pt x="869627" y="240902"/>
                  </a:cubicBezTo>
                  <a:close/>
                  <a:moveTo>
                    <a:pt x="426047" y="222766"/>
                  </a:moveTo>
                  <a:cubicBezTo>
                    <a:pt x="426809" y="222766"/>
                    <a:pt x="427952" y="223824"/>
                    <a:pt x="426809" y="224883"/>
                  </a:cubicBezTo>
                  <a:cubicBezTo>
                    <a:pt x="425285" y="225941"/>
                    <a:pt x="422999" y="226999"/>
                    <a:pt x="421094" y="228058"/>
                  </a:cubicBezTo>
                  <a:cubicBezTo>
                    <a:pt x="419951" y="228763"/>
                    <a:pt x="418808" y="226999"/>
                    <a:pt x="419951" y="226294"/>
                  </a:cubicBezTo>
                  <a:cubicBezTo>
                    <a:pt x="421856" y="225235"/>
                    <a:pt x="423761" y="223119"/>
                    <a:pt x="426047" y="222766"/>
                  </a:cubicBezTo>
                  <a:close/>
                  <a:moveTo>
                    <a:pt x="882206" y="215597"/>
                  </a:moveTo>
                  <a:cubicBezTo>
                    <a:pt x="873149" y="223841"/>
                    <a:pt x="856846" y="224917"/>
                    <a:pt x="844890" y="222407"/>
                  </a:cubicBezTo>
                  <a:cubicBezTo>
                    <a:pt x="840905" y="226351"/>
                    <a:pt x="835108" y="228501"/>
                    <a:pt x="830398" y="232086"/>
                  </a:cubicBezTo>
                  <a:cubicBezTo>
                    <a:pt x="849237" y="232086"/>
                    <a:pt x="874598" y="232445"/>
                    <a:pt x="882206" y="215597"/>
                  </a:cubicBezTo>
                  <a:close/>
                  <a:moveTo>
                    <a:pt x="608976" y="213696"/>
                  </a:moveTo>
                  <a:cubicBezTo>
                    <a:pt x="608256" y="235390"/>
                    <a:pt x="603571" y="257447"/>
                    <a:pt x="605373" y="279141"/>
                  </a:cubicBezTo>
                  <a:cubicBezTo>
                    <a:pt x="609697" y="278057"/>
                    <a:pt x="614382" y="277695"/>
                    <a:pt x="618706" y="278057"/>
                  </a:cubicBezTo>
                  <a:cubicBezTo>
                    <a:pt x="615102" y="258170"/>
                    <a:pt x="613301" y="236837"/>
                    <a:pt x="609337" y="216950"/>
                  </a:cubicBezTo>
                  <a:cubicBezTo>
                    <a:pt x="609337" y="215865"/>
                    <a:pt x="609337" y="214780"/>
                    <a:pt x="608976" y="213696"/>
                  </a:cubicBezTo>
                  <a:close/>
                  <a:moveTo>
                    <a:pt x="425823" y="212387"/>
                  </a:moveTo>
                  <a:cubicBezTo>
                    <a:pt x="426899" y="211654"/>
                    <a:pt x="427974" y="213119"/>
                    <a:pt x="427257" y="214218"/>
                  </a:cubicBezTo>
                  <a:cubicBezTo>
                    <a:pt x="424390" y="216416"/>
                    <a:pt x="421522" y="217882"/>
                    <a:pt x="419012" y="220080"/>
                  </a:cubicBezTo>
                  <a:cubicBezTo>
                    <a:pt x="417937" y="220813"/>
                    <a:pt x="417220" y="219713"/>
                    <a:pt x="417937" y="219347"/>
                  </a:cubicBezTo>
                  <a:cubicBezTo>
                    <a:pt x="420088" y="216416"/>
                    <a:pt x="422956" y="214218"/>
                    <a:pt x="425823" y="212387"/>
                  </a:cubicBezTo>
                  <a:close/>
                  <a:moveTo>
                    <a:pt x="657669" y="210428"/>
                  </a:moveTo>
                  <a:cubicBezTo>
                    <a:pt x="664663" y="229233"/>
                    <a:pt x="665768" y="249847"/>
                    <a:pt x="670553" y="269377"/>
                  </a:cubicBezTo>
                  <a:cubicBezTo>
                    <a:pt x="675339" y="289267"/>
                    <a:pt x="677547" y="309158"/>
                    <a:pt x="681597" y="329049"/>
                  </a:cubicBezTo>
                  <a:cubicBezTo>
                    <a:pt x="681965" y="331219"/>
                    <a:pt x="679020" y="331942"/>
                    <a:pt x="678284" y="329772"/>
                  </a:cubicBezTo>
                  <a:cubicBezTo>
                    <a:pt x="674602" y="310243"/>
                    <a:pt x="672026" y="289629"/>
                    <a:pt x="667240" y="270100"/>
                  </a:cubicBezTo>
                  <a:cubicBezTo>
                    <a:pt x="662455" y="250571"/>
                    <a:pt x="662086" y="230318"/>
                    <a:pt x="656933" y="210789"/>
                  </a:cubicBezTo>
                  <a:cubicBezTo>
                    <a:pt x="656933" y="210066"/>
                    <a:pt x="657301" y="210066"/>
                    <a:pt x="657669" y="210428"/>
                  </a:cubicBezTo>
                  <a:close/>
                  <a:moveTo>
                    <a:pt x="334372" y="204396"/>
                  </a:moveTo>
                  <a:cubicBezTo>
                    <a:pt x="332214" y="206917"/>
                    <a:pt x="329337" y="209798"/>
                    <a:pt x="326819" y="211598"/>
                  </a:cubicBezTo>
                  <a:cubicBezTo>
                    <a:pt x="324661" y="213039"/>
                    <a:pt x="322503" y="214479"/>
                    <a:pt x="320705" y="215920"/>
                  </a:cubicBezTo>
                  <a:cubicBezTo>
                    <a:pt x="333293" y="216280"/>
                    <a:pt x="346241" y="216640"/>
                    <a:pt x="358830" y="215560"/>
                  </a:cubicBezTo>
                  <a:cubicBezTo>
                    <a:pt x="365304" y="214839"/>
                    <a:pt x="372138" y="214119"/>
                    <a:pt x="378612" y="214119"/>
                  </a:cubicBezTo>
                  <a:cubicBezTo>
                    <a:pt x="377892" y="210878"/>
                    <a:pt x="377533" y="207997"/>
                    <a:pt x="376813" y="204396"/>
                  </a:cubicBezTo>
                  <a:cubicBezTo>
                    <a:pt x="367822" y="205116"/>
                    <a:pt x="358830" y="205836"/>
                    <a:pt x="349838" y="206196"/>
                  </a:cubicBezTo>
                  <a:cubicBezTo>
                    <a:pt x="344443" y="206196"/>
                    <a:pt x="339048" y="206556"/>
                    <a:pt x="334372" y="204396"/>
                  </a:cubicBezTo>
                  <a:close/>
                  <a:moveTo>
                    <a:pt x="1173552" y="203027"/>
                  </a:moveTo>
                  <a:cubicBezTo>
                    <a:pt x="1170319" y="205184"/>
                    <a:pt x="1167445" y="207341"/>
                    <a:pt x="1164212" y="209857"/>
                  </a:cubicBezTo>
                  <a:cubicBezTo>
                    <a:pt x="1161697" y="211294"/>
                    <a:pt x="1159542" y="213092"/>
                    <a:pt x="1157386" y="214889"/>
                  </a:cubicBezTo>
                  <a:cubicBezTo>
                    <a:pt x="1157386" y="216327"/>
                    <a:pt x="1157027" y="218124"/>
                    <a:pt x="1155949" y="219202"/>
                  </a:cubicBezTo>
                  <a:cubicBezTo>
                    <a:pt x="1158105" y="227110"/>
                    <a:pt x="1157027" y="235377"/>
                    <a:pt x="1157386" y="243643"/>
                  </a:cubicBezTo>
                  <a:cubicBezTo>
                    <a:pt x="1157745" y="252270"/>
                    <a:pt x="1158464" y="261256"/>
                    <a:pt x="1158464" y="270242"/>
                  </a:cubicBezTo>
                  <a:cubicBezTo>
                    <a:pt x="1162775" y="265928"/>
                    <a:pt x="1168522" y="262693"/>
                    <a:pt x="1173192" y="259099"/>
                  </a:cubicBezTo>
                  <a:cubicBezTo>
                    <a:pt x="1170319" y="240768"/>
                    <a:pt x="1172474" y="221359"/>
                    <a:pt x="1173552" y="203027"/>
                  </a:cubicBezTo>
                  <a:close/>
                  <a:moveTo>
                    <a:pt x="427159" y="202505"/>
                  </a:moveTo>
                  <a:cubicBezTo>
                    <a:pt x="428539" y="202129"/>
                    <a:pt x="429575" y="203633"/>
                    <a:pt x="428539" y="204385"/>
                  </a:cubicBezTo>
                  <a:cubicBezTo>
                    <a:pt x="426469" y="206641"/>
                    <a:pt x="423708" y="208144"/>
                    <a:pt x="421637" y="210024"/>
                  </a:cubicBezTo>
                  <a:cubicBezTo>
                    <a:pt x="419567" y="211904"/>
                    <a:pt x="417496" y="213408"/>
                    <a:pt x="415425" y="215288"/>
                  </a:cubicBezTo>
                  <a:cubicBezTo>
                    <a:pt x="414735" y="216040"/>
                    <a:pt x="414045" y="214912"/>
                    <a:pt x="414735" y="214536"/>
                  </a:cubicBezTo>
                  <a:cubicBezTo>
                    <a:pt x="418531" y="210400"/>
                    <a:pt x="422327" y="205137"/>
                    <a:pt x="427159" y="202505"/>
                  </a:cubicBezTo>
                  <a:close/>
                  <a:moveTo>
                    <a:pt x="1099549" y="198355"/>
                  </a:moveTo>
                  <a:cubicBezTo>
                    <a:pt x="1092365" y="203746"/>
                    <a:pt x="1083743" y="206262"/>
                    <a:pt x="1077277" y="212373"/>
                  </a:cubicBezTo>
                  <a:cubicBezTo>
                    <a:pt x="1076918" y="212732"/>
                    <a:pt x="1076918" y="212732"/>
                    <a:pt x="1076918" y="212732"/>
                  </a:cubicBezTo>
                  <a:cubicBezTo>
                    <a:pt x="1076918" y="212732"/>
                    <a:pt x="1076918" y="212732"/>
                    <a:pt x="1076918" y="213092"/>
                  </a:cubicBezTo>
                  <a:cubicBezTo>
                    <a:pt x="1085898" y="210935"/>
                    <a:pt x="1095957" y="210935"/>
                    <a:pt x="1105297" y="210935"/>
                  </a:cubicBezTo>
                  <a:cubicBezTo>
                    <a:pt x="1121103" y="210576"/>
                    <a:pt x="1136551" y="209857"/>
                    <a:pt x="1151998" y="209857"/>
                  </a:cubicBezTo>
                  <a:cubicBezTo>
                    <a:pt x="1153435" y="209857"/>
                    <a:pt x="1154153" y="210216"/>
                    <a:pt x="1154872" y="210576"/>
                  </a:cubicBezTo>
                  <a:cubicBezTo>
                    <a:pt x="1156668" y="208778"/>
                    <a:pt x="1158823" y="206981"/>
                    <a:pt x="1160979" y="205184"/>
                  </a:cubicBezTo>
                  <a:cubicBezTo>
                    <a:pt x="1162775" y="203746"/>
                    <a:pt x="1164930" y="201590"/>
                    <a:pt x="1167086" y="200152"/>
                  </a:cubicBezTo>
                  <a:cubicBezTo>
                    <a:pt x="1144454" y="200152"/>
                    <a:pt x="1122181" y="200871"/>
                    <a:pt x="1099549" y="198355"/>
                  </a:cubicBezTo>
                  <a:close/>
                  <a:moveTo>
                    <a:pt x="467519" y="194552"/>
                  </a:moveTo>
                  <a:cubicBezTo>
                    <a:pt x="467519" y="194191"/>
                    <a:pt x="468187" y="194191"/>
                    <a:pt x="468187" y="194552"/>
                  </a:cubicBezTo>
                  <a:cubicBezTo>
                    <a:pt x="470861" y="232098"/>
                    <a:pt x="469858" y="270005"/>
                    <a:pt x="469858" y="307552"/>
                  </a:cubicBezTo>
                  <a:cubicBezTo>
                    <a:pt x="469858" y="309718"/>
                    <a:pt x="466516" y="309718"/>
                    <a:pt x="466516" y="307552"/>
                  </a:cubicBezTo>
                  <a:cubicBezTo>
                    <a:pt x="466516" y="270005"/>
                    <a:pt x="464845" y="232098"/>
                    <a:pt x="467519" y="194552"/>
                  </a:cubicBezTo>
                  <a:close/>
                  <a:moveTo>
                    <a:pt x="430625" y="191016"/>
                  </a:moveTo>
                  <a:cubicBezTo>
                    <a:pt x="432037" y="191016"/>
                    <a:pt x="432742" y="192762"/>
                    <a:pt x="431684" y="193461"/>
                  </a:cubicBezTo>
                  <a:cubicBezTo>
                    <a:pt x="425334" y="197652"/>
                    <a:pt x="418278" y="202192"/>
                    <a:pt x="412987" y="207082"/>
                  </a:cubicBezTo>
                  <a:cubicBezTo>
                    <a:pt x="412281" y="208130"/>
                    <a:pt x="410870" y="206733"/>
                    <a:pt x="411575" y="205685"/>
                  </a:cubicBezTo>
                  <a:cubicBezTo>
                    <a:pt x="414750" y="202192"/>
                    <a:pt x="418631" y="199747"/>
                    <a:pt x="422512" y="196604"/>
                  </a:cubicBezTo>
                  <a:cubicBezTo>
                    <a:pt x="424628" y="194858"/>
                    <a:pt x="427450" y="191714"/>
                    <a:pt x="430625" y="191016"/>
                  </a:cubicBezTo>
                  <a:close/>
                  <a:moveTo>
                    <a:pt x="51485" y="190464"/>
                  </a:moveTo>
                  <a:cubicBezTo>
                    <a:pt x="51485" y="189429"/>
                    <a:pt x="53317" y="189429"/>
                    <a:pt x="53317" y="190464"/>
                  </a:cubicBezTo>
                  <a:cubicBezTo>
                    <a:pt x="52950" y="195296"/>
                    <a:pt x="49287" y="200472"/>
                    <a:pt x="45990" y="204269"/>
                  </a:cubicBezTo>
                  <a:cubicBezTo>
                    <a:pt x="45623" y="204959"/>
                    <a:pt x="44158" y="203923"/>
                    <a:pt x="44524" y="203233"/>
                  </a:cubicBezTo>
                  <a:cubicBezTo>
                    <a:pt x="45990" y="198402"/>
                    <a:pt x="50752" y="195641"/>
                    <a:pt x="51485" y="190464"/>
                  </a:cubicBezTo>
                  <a:close/>
                  <a:moveTo>
                    <a:pt x="833322" y="187323"/>
                  </a:moveTo>
                  <a:cubicBezTo>
                    <a:pt x="835086" y="192669"/>
                    <a:pt x="834733" y="198371"/>
                    <a:pt x="835438" y="203716"/>
                  </a:cubicBezTo>
                  <a:cubicBezTo>
                    <a:pt x="836144" y="208706"/>
                    <a:pt x="836144" y="213695"/>
                    <a:pt x="837202" y="218328"/>
                  </a:cubicBezTo>
                  <a:cubicBezTo>
                    <a:pt x="837555" y="220110"/>
                    <a:pt x="835086" y="220822"/>
                    <a:pt x="834733" y="219041"/>
                  </a:cubicBezTo>
                  <a:cubicBezTo>
                    <a:pt x="833675" y="214051"/>
                    <a:pt x="833322" y="209062"/>
                    <a:pt x="832969" y="204073"/>
                  </a:cubicBezTo>
                  <a:cubicBezTo>
                    <a:pt x="832616" y="198371"/>
                    <a:pt x="833322" y="192669"/>
                    <a:pt x="831911" y="187679"/>
                  </a:cubicBezTo>
                  <a:cubicBezTo>
                    <a:pt x="831558" y="186610"/>
                    <a:pt x="832969" y="186254"/>
                    <a:pt x="833322" y="187323"/>
                  </a:cubicBezTo>
                  <a:close/>
                  <a:moveTo>
                    <a:pt x="117040" y="183808"/>
                  </a:moveTo>
                  <a:cubicBezTo>
                    <a:pt x="122461" y="192921"/>
                    <a:pt x="132218" y="199118"/>
                    <a:pt x="139085" y="206774"/>
                  </a:cubicBezTo>
                  <a:cubicBezTo>
                    <a:pt x="146312" y="214064"/>
                    <a:pt x="152456" y="220626"/>
                    <a:pt x="158599" y="229010"/>
                  </a:cubicBezTo>
                  <a:cubicBezTo>
                    <a:pt x="159683" y="230104"/>
                    <a:pt x="157877" y="231926"/>
                    <a:pt x="157154" y="230833"/>
                  </a:cubicBezTo>
                  <a:cubicBezTo>
                    <a:pt x="149565" y="220990"/>
                    <a:pt x="141253" y="212606"/>
                    <a:pt x="132941" y="204222"/>
                  </a:cubicBezTo>
                  <a:cubicBezTo>
                    <a:pt x="126798" y="198025"/>
                    <a:pt x="119209" y="192557"/>
                    <a:pt x="115956" y="184172"/>
                  </a:cubicBezTo>
                  <a:cubicBezTo>
                    <a:pt x="115595" y="183443"/>
                    <a:pt x="116679" y="183079"/>
                    <a:pt x="117040" y="183808"/>
                  </a:cubicBezTo>
                  <a:close/>
                  <a:moveTo>
                    <a:pt x="49555" y="182238"/>
                  </a:moveTo>
                  <a:cubicBezTo>
                    <a:pt x="49918" y="181491"/>
                    <a:pt x="51732" y="181864"/>
                    <a:pt x="51369" y="182985"/>
                  </a:cubicBezTo>
                  <a:cubicBezTo>
                    <a:pt x="49555" y="188961"/>
                    <a:pt x="45201" y="194191"/>
                    <a:pt x="41935" y="198673"/>
                  </a:cubicBezTo>
                  <a:cubicBezTo>
                    <a:pt x="41209" y="200167"/>
                    <a:pt x="39395" y="199047"/>
                    <a:pt x="40121" y="197926"/>
                  </a:cubicBezTo>
                  <a:cubicBezTo>
                    <a:pt x="43023" y="192323"/>
                    <a:pt x="47378" y="188214"/>
                    <a:pt x="49555" y="182238"/>
                  </a:cubicBezTo>
                  <a:close/>
                  <a:moveTo>
                    <a:pt x="430248" y="180257"/>
                  </a:moveTo>
                  <a:cubicBezTo>
                    <a:pt x="431672" y="179904"/>
                    <a:pt x="432739" y="182021"/>
                    <a:pt x="431672" y="182726"/>
                  </a:cubicBezTo>
                  <a:cubicBezTo>
                    <a:pt x="428825" y="184843"/>
                    <a:pt x="425623" y="185901"/>
                    <a:pt x="422776" y="188018"/>
                  </a:cubicBezTo>
                  <a:cubicBezTo>
                    <a:pt x="419574" y="190134"/>
                    <a:pt x="416728" y="192251"/>
                    <a:pt x="413881" y="194721"/>
                  </a:cubicBezTo>
                  <a:cubicBezTo>
                    <a:pt x="413525" y="195426"/>
                    <a:pt x="412458" y="194368"/>
                    <a:pt x="413169" y="193662"/>
                  </a:cubicBezTo>
                  <a:cubicBezTo>
                    <a:pt x="417083" y="188723"/>
                    <a:pt x="423844" y="182373"/>
                    <a:pt x="430248" y="180257"/>
                  </a:cubicBezTo>
                  <a:close/>
                  <a:moveTo>
                    <a:pt x="827547" y="174278"/>
                  </a:moveTo>
                  <a:cubicBezTo>
                    <a:pt x="827547" y="173554"/>
                    <a:pt x="828550" y="173916"/>
                    <a:pt x="828550" y="174639"/>
                  </a:cubicBezTo>
                  <a:cubicBezTo>
                    <a:pt x="827547" y="189837"/>
                    <a:pt x="830889" y="205035"/>
                    <a:pt x="831224" y="220595"/>
                  </a:cubicBezTo>
                  <a:cubicBezTo>
                    <a:pt x="831224" y="222404"/>
                    <a:pt x="828216" y="222404"/>
                    <a:pt x="828216" y="220233"/>
                  </a:cubicBezTo>
                  <a:cubicBezTo>
                    <a:pt x="827882" y="205035"/>
                    <a:pt x="825208" y="189475"/>
                    <a:pt x="827547" y="174278"/>
                  </a:cubicBezTo>
                  <a:close/>
                  <a:moveTo>
                    <a:pt x="49097" y="172332"/>
                  </a:moveTo>
                  <a:cubicBezTo>
                    <a:pt x="49450" y="171966"/>
                    <a:pt x="50155" y="171966"/>
                    <a:pt x="50155" y="172699"/>
                  </a:cubicBezTo>
                  <a:cubicBezTo>
                    <a:pt x="47686" y="180392"/>
                    <a:pt x="41688" y="186986"/>
                    <a:pt x="37102" y="193947"/>
                  </a:cubicBezTo>
                  <a:cubicBezTo>
                    <a:pt x="36750" y="195413"/>
                    <a:pt x="34633" y="193947"/>
                    <a:pt x="35338" y="192848"/>
                  </a:cubicBezTo>
                  <a:cubicBezTo>
                    <a:pt x="39219" y="185521"/>
                    <a:pt x="46275" y="180392"/>
                    <a:pt x="49097" y="172332"/>
                  </a:cubicBezTo>
                  <a:close/>
                  <a:moveTo>
                    <a:pt x="602490" y="172114"/>
                  </a:moveTo>
                  <a:cubicBezTo>
                    <a:pt x="599607" y="188024"/>
                    <a:pt x="595644" y="204295"/>
                    <a:pt x="594202" y="220204"/>
                  </a:cubicBezTo>
                  <a:cubicBezTo>
                    <a:pt x="591319" y="242984"/>
                    <a:pt x="590599" y="266125"/>
                    <a:pt x="585914" y="288904"/>
                  </a:cubicBezTo>
                  <a:cubicBezTo>
                    <a:pt x="589878" y="285650"/>
                    <a:pt x="594202" y="282757"/>
                    <a:pt x="598526" y="280226"/>
                  </a:cubicBezTo>
                  <a:cubicBezTo>
                    <a:pt x="597806" y="266486"/>
                    <a:pt x="600328" y="251300"/>
                    <a:pt x="601769" y="237921"/>
                  </a:cubicBezTo>
                  <a:cubicBezTo>
                    <a:pt x="602490" y="224543"/>
                    <a:pt x="604292" y="210803"/>
                    <a:pt x="606094" y="197425"/>
                  </a:cubicBezTo>
                  <a:cubicBezTo>
                    <a:pt x="604652" y="189108"/>
                    <a:pt x="603211" y="180792"/>
                    <a:pt x="602490" y="172114"/>
                  </a:cubicBezTo>
                  <a:close/>
                  <a:moveTo>
                    <a:pt x="430544" y="167553"/>
                  </a:moveTo>
                  <a:cubicBezTo>
                    <a:pt x="432002" y="167204"/>
                    <a:pt x="432731" y="169299"/>
                    <a:pt x="431273" y="169998"/>
                  </a:cubicBezTo>
                  <a:cubicBezTo>
                    <a:pt x="428358" y="171744"/>
                    <a:pt x="425444" y="173490"/>
                    <a:pt x="422165" y="175236"/>
                  </a:cubicBezTo>
                  <a:cubicBezTo>
                    <a:pt x="418885" y="177681"/>
                    <a:pt x="415971" y="180126"/>
                    <a:pt x="413420" y="183269"/>
                  </a:cubicBezTo>
                  <a:cubicBezTo>
                    <a:pt x="412692" y="184317"/>
                    <a:pt x="410870" y="183269"/>
                    <a:pt x="411963" y="182221"/>
                  </a:cubicBezTo>
                  <a:cubicBezTo>
                    <a:pt x="414149" y="178729"/>
                    <a:pt x="417428" y="175586"/>
                    <a:pt x="420707" y="173490"/>
                  </a:cubicBezTo>
                  <a:cubicBezTo>
                    <a:pt x="423622" y="171046"/>
                    <a:pt x="426901" y="168601"/>
                    <a:pt x="430544" y="167553"/>
                  </a:cubicBezTo>
                  <a:close/>
                  <a:moveTo>
                    <a:pt x="47188" y="161583"/>
                  </a:moveTo>
                  <a:cubicBezTo>
                    <a:pt x="47534" y="160854"/>
                    <a:pt x="48574" y="161583"/>
                    <a:pt x="48227" y="162313"/>
                  </a:cubicBezTo>
                  <a:cubicBezTo>
                    <a:pt x="43032" y="169971"/>
                    <a:pt x="38875" y="179453"/>
                    <a:pt x="32294" y="186382"/>
                  </a:cubicBezTo>
                  <a:cubicBezTo>
                    <a:pt x="31255" y="187476"/>
                    <a:pt x="29870" y="186017"/>
                    <a:pt x="30909" y="184923"/>
                  </a:cubicBezTo>
                  <a:cubicBezTo>
                    <a:pt x="36797" y="177630"/>
                    <a:pt x="41646" y="169606"/>
                    <a:pt x="47188" y="161583"/>
                  </a:cubicBezTo>
                  <a:close/>
                  <a:moveTo>
                    <a:pt x="434429" y="156091"/>
                  </a:moveTo>
                  <a:cubicBezTo>
                    <a:pt x="435534" y="156091"/>
                    <a:pt x="435902" y="157934"/>
                    <a:pt x="435166" y="158671"/>
                  </a:cubicBezTo>
                  <a:cubicBezTo>
                    <a:pt x="427435" y="164199"/>
                    <a:pt x="420073" y="170464"/>
                    <a:pt x="412342" y="175623"/>
                  </a:cubicBezTo>
                  <a:cubicBezTo>
                    <a:pt x="411238" y="176360"/>
                    <a:pt x="410870" y="174886"/>
                    <a:pt x="411606" y="174518"/>
                  </a:cubicBezTo>
                  <a:cubicBezTo>
                    <a:pt x="416760" y="170832"/>
                    <a:pt x="420809" y="166041"/>
                    <a:pt x="425595" y="161987"/>
                  </a:cubicBezTo>
                  <a:cubicBezTo>
                    <a:pt x="428171" y="159776"/>
                    <a:pt x="430748" y="156828"/>
                    <a:pt x="434429" y="156091"/>
                  </a:cubicBezTo>
                  <a:close/>
                  <a:moveTo>
                    <a:pt x="203261" y="154821"/>
                  </a:moveTo>
                  <a:cubicBezTo>
                    <a:pt x="205025" y="154504"/>
                    <a:pt x="205730" y="156726"/>
                    <a:pt x="203966" y="157044"/>
                  </a:cubicBezTo>
                  <a:cubicBezTo>
                    <a:pt x="196911" y="158948"/>
                    <a:pt x="188797" y="158948"/>
                    <a:pt x="181388" y="158948"/>
                  </a:cubicBezTo>
                  <a:cubicBezTo>
                    <a:pt x="180683" y="158948"/>
                    <a:pt x="180683" y="157679"/>
                    <a:pt x="181741" y="157679"/>
                  </a:cubicBezTo>
                  <a:cubicBezTo>
                    <a:pt x="188797" y="157044"/>
                    <a:pt x="196205" y="156409"/>
                    <a:pt x="203261" y="154821"/>
                  </a:cubicBezTo>
                  <a:close/>
                  <a:moveTo>
                    <a:pt x="347219" y="150452"/>
                  </a:moveTo>
                  <a:cubicBezTo>
                    <a:pt x="347219" y="149741"/>
                    <a:pt x="347975" y="150096"/>
                    <a:pt x="347975" y="150452"/>
                  </a:cubicBezTo>
                  <a:cubicBezTo>
                    <a:pt x="348731" y="165379"/>
                    <a:pt x="351377" y="179951"/>
                    <a:pt x="351755" y="194878"/>
                  </a:cubicBezTo>
                  <a:cubicBezTo>
                    <a:pt x="351755" y="197010"/>
                    <a:pt x="347975" y="197010"/>
                    <a:pt x="347975" y="194878"/>
                  </a:cubicBezTo>
                  <a:cubicBezTo>
                    <a:pt x="347597" y="179951"/>
                    <a:pt x="344195" y="165024"/>
                    <a:pt x="347219" y="150452"/>
                  </a:cubicBezTo>
                  <a:close/>
                  <a:moveTo>
                    <a:pt x="46450" y="150104"/>
                  </a:moveTo>
                  <a:cubicBezTo>
                    <a:pt x="47156" y="149741"/>
                    <a:pt x="48567" y="150468"/>
                    <a:pt x="47862" y="151558"/>
                  </a:cubicBezTo>
                  <a:cubicBezTo>
                    <a:pt x="41159" y="159916"/>
                    <a:pt x="33398" y="167548"/>
                    <a:pt x="30223" y="178087"/>
                  </a:cubicBezTo>
                  <a:cubicBezTo>
                    <a:pt x="29517" y="179540"/>
                    <a:pt x="26695" y="178814"/>
                    <a:pt x="27400" y="176997"/>
                  </a:cubicBezTo>
                  <a:cubicBezTo>
                    <a:pt x="30928" y="166458"/>
                    <a:pt x="39748" y="158826"/>
                    <a:pt x="46450" y="150104"/>
                  </a:cubicBezTo>
                  <a:close/>
                  <a:moveTo>
                    <a:pt x="204739" y="147256"/>
                  </a:moveTo>
                  <a:cubicBezTo>
                    <a:pt x="206571" y="146566"/>
                    <a:pt x="207304" y="149327"/>
                    <a:pt x="205472" y="150017"/>
                  </a:cubicBezTo>
                  <a:cubicBezTo>
                    <a:pt x="194115" y="152778"/>
                    <a:pt x="182392" y="151743"/>
                    <a:pt x="171035" y="154159"/>
                  </a:cubicBezTo>
                  <a:cubicBezTo>
                    <a:pt x="169936" y="154159"/>
                    <a:pt x="169570" y="153123"/>
                    <a:pt x="170303" y="152778"/>
                  </a:cubicBezTo>
                  <a:cubicBezTo>
                    <a:pt x="180560" y="148292"/>
                    <a:pt x="193749" y="150017"/>
                    <a:pt x="204739" y="147256"/>
                  </a:cubicBezTo>
                  <a:close/>
                  <a:moveTo>
                    <a:pt x="431463" y="144096"/>
                  </a:moveTo>
                  <a:cubicBezTo>
                    <a:pt x="433252" y="143391"/>
                    <a:pt x="434325" y="145508"/>
                    <a:pt x="432894" y="146566"/>
                  </a:cubicBezTo>
                  <a:cubicBezTo>
                    <a:pt x="424666" y="151858"/>
                    <a:pt x="418227" y="157502"/>
                    <a:pt x="411072" y="164558"/>
                  </a:cubicBezTo>
                  <a:cubicBezTo>
                    <a:pt x="410356" y="165263"/>
                    <a:pt x="409283" y="164205"/>
                    <a:pt x="409998" y="163499"/>
                  </a:cubicBezTo>
                  <a:cubicBezTo>
                    <a:pt x="416438" y="156796"/>
                    <a:pt x="422877" y="147977"/>
                    <a:pt x="431463" y="144096"/>
                  </a:cubicBezTo>
                  <a:close/>
                  <a:moveTo>
                    <a:pt x="206347" y="142162"/>
                  </a:moveTo>
                  <a:cubicBezTo>
                    <a:pt x="208530" y="141804"/>
                    <a:pt x="208894" y="144671"/>
                    <a:pt x="207439" y="145030"/>
                  </a:cubicBezTo>
                  <a:cubicBezTo>
                    <a:pt x="191068" y="148256"/>
                    <a:pt x="174696" y="150048"/>
                    <a:pt x="158325" y="152557"/>
                  </a:cubicBezTo>
                  <a:cubicBezTo>
                    <a:pt x="157234" y="152557"/>
                    <a:pt x="156870" y="151124"/>
                    <a:pt x="157961" y="150765"/>
                  </a:cubicBezTo>
                  <a:cubicBezTo>
                    <a:pt x="173605" y="145747"/>
                    <a:pt x="190340" y="145388"/>
                    <a:pt x="206347" y="142162"/>
                  </a:cubicBezTo>
                  <a:close/>
                  <a:moveTo>
                    <a:pt x="43646" y="140946"/>
                  </a:moveTo>
                  <a:cubicBezTo>
                    <a:pt x="43996" y="140216"/>
                    <a:pt x="45395" y="140581"/>
                    <a:pt x="45045" y="141311"/>
                  </a:cubicBezTo>
                  <a:cubicBezTo>
                    <a:pt x="43296" y="146420"/>
                    <a:pt x="40148" y="150434"/>
                    <a:pt x="37000" y="154814"/>
                  </a:cubicBezTo>
                  <a:cubicBezTo>
                    <a:pt x="34202" y="159923"/>
                    <a:pt x="31054" y="165032"/>
                    <a:pt x="28256" y="170141"/>
                  </a:cubicBezTo>
                  <a:cubicBezTo>
                    <a:pt x="27556" y="171601"/>
                    <a:pt x="25108" y="170141"/>
                    <a:pt x="26157" y="168681"/>
                  </a:cubicBezTo>
                  <a:cubicBezTo>
                    <a:pt x="28606" y="163937"/>
                    <a:pt x="31404" y="159558"/>
                    <a:pt x="34552" y="155543"/>
                  </a:cubicBezTo>
                  <a:cubicBezTo>
                    <a:pt x="38050" y="150799"/>
                    <a:pt x="41548" y="146420"/>
                    <a:pt x="43646" y="140946"/>
                  </a:cubicBezTo>
                  <a:close/>
                  <a:moveTo>
                    <a:pt x="601409" y="139572"/>
                  </a:moveTo>
                  <a:cubicBezTo>
                    <a:pt x="601769" y="137041"/>
                    <a:pt x="604652" y="137402"/>
                    <a:pt x="604652" y="139572"/>
                  </a:cubicBezTo>
                  <a:cubicBezTo>
                    <a:pt x="604652" y="139572"/>
                    <a:pt x="604652" y="139572"/>
                    <a:pt x="605013" y="139572"/>
                  </a:cubicBezTo>
                  <a:cubicBezTo>
                    <a:pt x="605373" y="139934"/>
                    <a:pt x="605373" y="140657"/>
                    <a:pt x="605373" y="141380"/>
                  </a:cubicBezTo>
                  <a:cubicBezTo>
                    <a:pt x="605373" y="141741"/>
                    <a:pt x="605373" y="142826"/>
                    <a:pt x="605373" y="143549"/>
                  </a:cubicBezTo>
                  <a:cubicBezTo>
                    <a:pt x="607895" y="169945"/>
                    <a:pt x="616183" y="195978"/>
                    <a:pt x="620147" y="222012"/>
                  </a:cubicBezTo>
                  <a:cubicBezTo>
                    <a:pt x="623751" y="245153"/>
                    <a:pt x="625553" y="269740"/>
                    <a:pt x="630958" y="292158"/>
                  </a:cubicBezTo>
                  <a:cubicBezTo>
                    <a:pt x="630958" y="292520"/>
                    <a:pt x="630958" y="292520"/>
                    <a:pt x="630958" y="292881"/>
                  </a:cubicBezTo>
                  <a:cubicBezTo>
                    <a:pt x="632760" y="296136"/>
                    <a:pt x="631318" y="301198"/>
                    <a:pt x="626634" y="301921"/>
                  </a:cubicBezTo>
                  <a:cubicBezTo>
                    <a:pt x="610418" y="303367"/>
                    <a:pt x="593121" y="303006"/>
                    <a:pt x="577266" y="299751"/>
                  </a:cubicBezTo>
                  <a:cubicBezTo>
                    <a:pt x="575824" y="299390"/>
                    <a:pt x="575104" y="297582"/>
                    <a:pt x="575464" y="296497"/>
                  </a:cubicBezTo>
                  <a:cubicBezTo>
                    <a:pt x="574743" y="295413"/>
                    <a:pt x="574383" y="293966"/>
                    <a:pt x="574743" y="292158"/>
                  </a:cubicBezTo>
                  <a:cubicBezTo>
                    <a:pt x="579788" y="267933"/>
                    <a:pt x="580148" y="242984"/>
                    <a:pt x="584112" y="218758"/>
                  </a:cubicBezTo>
                  <a:cubicBezTo>
                    <a:pt x="588076" y="192362"/>
                    <a:pt x="597445" y="167052"/>
                    <a:pt x="601049" y="141018"/>
                  </a:cubicBezTo>
                  <a:cubicBezTo>
                    <a:pt x="601049" y="140657"/>
                    <a:pt x="601409" y="139934"/>
                    <a:pt x="601409" y="139934"/>
                  </a:cubicBezTo>
                  <a:cubicBezTo>
                    <a:pt x="601409" y="139572"/>
                    <a:pt x="601409" y="139572"/>
                    <a:pt x="601409" y="139572"/>
                  </a:cubicBezTo>
                  <a:close/>
                  <a:moveTo>
                    <a:pt x="339433" y="138127"/>
                  </a:moveTo>
                  <a:cubicBezTo>
                    <a:pt x="339433" y="137041"/>
                    <a:pt x="340703" y="137041"/>
                    <a:pt x="341020" y="138127"/>
                  </a:cubicBezTo>
                  <a:cubicBezTo>
                    <a:pt x="342925" y="157679"/>
                    <a:pt x="343877" y="176506"/>
                    <a:pt x="343560" y="196057"/>
                  </a:cubicBezTo>
                  <a:cubicBezTo>
                    <a:pt x="343560" y="198592"/>
                    <a:pt x="340385" y="198592"/>
                    <a:pt x="340385" y="196057"/>
                  </a:cubicBezTo>
                  <a:cubicBezTo>
                    <a:pt x="340385" y="176868"/>
                    <a:pt x="340703" y="157316"/>
                    <a:pt x="339433" y="138127"/>
                  </a:cubicBezTo>
                  <a:close/>
                  <a:moveTo>
                    <a:pt x="434811" y="135309"/>
                  </a:moveTo>
                  <a:cubicBezTo>
                    <a:pt x="435905" y="135670"/>
                    <a:pt x="435540" y="137474"/>
                    <a:pt x="434811" y="138196"/>
                  </a:cubicBezTo>
                  <a:cubicBezTo>
                    <a:pt x="434446" y="138196"/>
                    <a:pt x="434446" y="138196"/>
                    <a:pt x="434082" y="138196"/>
                  </a:cubicBezTo>
                  <a:cubicBezTo>
                    <a:pt x="434082" y="138556"/>
                    <a:pt x="433717" y="138556"/>
                    <a:pt x="433352" y="138196"/>
                  </a:cubicBezTo>
                  <a:cubicBezTo>
                    <a:pt x="431529" y="138917"/>
                    <a:pt x="428976" y="141082"/>
                    <a:pt x="427882" y="141804"/>
                  </a:cubicBezTo>
                  <a:cubicBezTo>
                    <a:pt x="425694" y="143608"/>
                    <a:pt x="423141" y="145412"/>
                    <a:pt x="420953" y="147576"/>
                  </a:cubicBezTo>
                  <a:cubicBezTo>
                    <a:pt x="417671" y="150463"/>
                    <a:pt x="414389" y="154071"/>
                    <a:pt x="410742" y="156957"/>
                  </a:cubicBezTo>
                  <a:cubicBezTo>
                    <a:pt x="410012" y="157318"/>
                    <a:pt x="409283" y="156596"/>
                    <a:pt x="410012" y="155875"/>
                  </a:cubicBezTo>
                  <a:cubicBezTo>
                    <a:pt x="414389" y="150824"/>
                    <a:pt x="418765" y="145772"/>
                    <a:pt x="423870" y="141443"/>
                  </a:cubicBezTo>
                  <a:cubicBezTo>
                    <a:pt x="426423" y="139639"/>
                    <a:pt x="431529" y="133866"/>
                    <a:pt x="434811" y="135309"/>
                  </a:cubicBezTo>
                  <a:close/>
                  <a:moveTo>
                    <a:pt x="429590" y="128216"/>
                  </a:moveTo>
                  <a:cubicBezTo>
                    <a:pt x="431342" y="127516"/>
                    <a:pt x="432744" y="129967"/>
                    <a:pt x="431342" y="131018"/>
                  </a:cubicBezTo>
                  <a:cubicBezTo>
                    <a:pt x="426436" y="133819"/>
                    <a:pt x="422230" y="138022"/>
                    <a:pt x="418024" y="141524"/>
                  </a:cubicBezTo>
                  <a:cubicBezTo>
                    <a:pt x="414870" y="144325"/>
                    <a:pt x="410664" y="146426"/>
                    <a:pt x="408561" y="149928"/>
                  </a:cubicBezTo>
                  <a:cubicBezTo>
                    <a:pt x="407860" y="150979"/>
                    <a:pt x="406108" y="150278"/>
                    <a:pt x="406809" y="149228"/>
                  </a:cubicBezTo>
                  <a:cubicBezTo>
                    <a:pt x="409262" y="145025"/>
                    <a:pt x="414169" y="141874"/>
                    <a:pt x="417674" y="138722"/>
                  </a:cubicBezTo>
                  <a:cubicBezTo>
                    <a:pt x="421529" y="135220"/>
                    <a:pt x="425034" y="130668"/>
                    <a:pt x="429590" y="128216"/>
                  </a:cubicBezTo>
                  <a:close/>
                  <a:moveTo>
                    <a:pt x="601190" y="123831"/>
                  </a:moveTo>
                  <a:cubicBezTo>
                    <a:pt x="601550" y="122754"/>
                    <a:pt x="603711" y="123113"/>
                    <a:pt x="604071" y="124190"/>
                  </a:cubicBezTo>
                  <a:cubicBezTo>
                    <a:pt x="604071" y="124549"/>
                    <a:pt x="604431" y="124549"/>
                    <a:pt x="604431" y="124908"/>
                  </a:cubicBezTo>
                  <a:cubicBezTo>
                    <a:pt x="608391" y="134603"/>
                    <a:pt x="609832" y="145376"/>
                    <a:pt x="613072" y="155430"/>
                  </a:cubicBezTo>
                  <a:cubicBezTo>
                    <a:pt x="615232" y="162611"/>
                    <a:pt x="618473" y="172307"/>
                    <a:pt x="616313" y="179847"/>
                  </a:cubicBezTo>
                  <a:cubicBezTo>
                    <a:pt x="616313" y="180565"/>
                    <a:pt x="615592" y="180206"/>
                    <a:pt x="615592" y="179488"/>
                  </a:cubicBezTo>
                  <a:cubicBezTo>
                    <a:pt x="614872" y="170152"/>
                    <a:pt x="611992" y="161893"/>
                    <a:pt x="609472" y="152916"/>
                  </a:cubicBezTo>
                  <a:cubicBezTo>
                    <a:pt x="607311" y="144658"/>
                    <a:pt x="605511" y="136040"/>
                    <a:pt x="602631" y="128140"/>
                  </a:cubicBezTo>
                  <a:cubicBezTo>
                    <a:pt x="593629" y="145017"/>
                    <a:pt x="591829" y="164048"/>
                    <a:pt x="585348" y="182002"/>
                  </a:cubicBezTo>
                  <a:cubicBezTo>
                    <a:pt x="584988" y="182720"/>
                    <a:pt x="583908" y="182361"/>
                    <a:pt x="583908" y="181643"/>
                  </a:cubicBezTo>
                  <a:cubicBezTo>
                    <a:pt x="589309" y="161893"/>
                    <a:pt x="591469" y="142144"/>
                    <a:pt x="601190" y="123831"/>
                  </a:cubicBezTo>
                  <a:close/>
                  <a:moveTo>
                    <a:pt x="429374" y="119938"/>
                  </a:moveTo>
                  <a:cubicBezTo>
                    <a:pt x="431235" y="119579"/>
                    <a:pt x="432723" y="121735"/>
                    <a:pt x="430862" y="122814"/>
                  </a:cubicBezTo>
                  <a:cubicBezTo>
                    <a:pt x="423421" y="126768"/>
                    <a:pt x="416724" y="131440"/>
                    <a:pt x="411143" y="137551"/>
                  </a:cubicBezTo>
                  <a:cubicBezTo>
                    <a:pt x="410399" y="138269"/>
                    <a:pt x="409283" y="137551"/>
                    <a:pt x="410027" y="136832"/>
                  </a:cubicBezTo>
                  <a:cubicBezTo>
                    <a:pt x="414864" y="130362"/>
                    <a:pt x="421561" y="123533"/>
                    <a:pt x="429374" y="119938"/>
                  </a:cubicBezTo>
                  <a:close/>
                  <a:moveTo>
                    <a:pt x="167569" y="119823"/>
                  </a:moveTo>
                  <a:cubicBezTo>
                    <a:pt x="169294" y="124219"/>
                    <a:pt x="172055" y="128981"/>
                    <a:pt x="172400" y="134110"/>
                  </a:cubicBezTo>
                  <a:cubicBezTo>
                    <a:pt x="172400" y="136308"/>
                    <a:pt x="169294" y="136675"/>
                    <a:pt x="169294" y="134843"/>
                  </a:cubicBezTo>
                  <a:cubicBezTo>
                    <a:pt x="168604" y="129348"/>
                    <a:pt x="167569" y="125318"/>
                    <a:pt x="165498" y="120555"/>
                  </a:cubicBezTo>
                  <a:cubicBezTo>
                    <a:pt x="164808" y="119456"/>
                    <a:pt x="166533" y="117991"/>
                    <a:pt x="167569" y="119823"/>
                  </a:cubicBezTo>
                  <a:close/>
                  <a:moveTo>
                    <a:pt x="843803" y="114868"/>
                  </a:moveTo>
                  <a:cubicBezTo>
                    <a:pt x="844165" y="117018"/>
                    <a:pt x="843803" y="119886"/>
                    <a:pt x="843803" y="122037"/>
                  </a:cubicBezTo>
                  <a:cubicBezTo>
                    <a:pt x="847426" y="153223"/>
                    <a:pt x="843078" y="185127"/>
                    <a:pt x="847064" y="216314"/>
                  </a:cubicBezTo>
                  <a:cubicBezTo>
                    <a:pt x="847426" y="216672"/>
                    <a:pt x="847788" y="217389"/>
                    <a:pt x="847788" y="218106"/>
                  </a:cubicBezTo>
                  <a:cubicBezTo>
                    <a:pt x="861555" y="215955"/>
                    <a:pt x="877496" y="219540"/>
                    <a:pt x="884018" y="204126"/>
                  </a:cubicBezTo>
                  <a:cubicBezTo>
                    <a:pt x="884380" y="204126"/>
                    <a:pt x="884380" y="203767"/>
                    <a:pt x="884380" y="203767"/>
                  </a:cubicBezTo>
                  <a:cubicBezTo>
                    <a:pt x="885105" y="192655"/>
                    <a:pt x="884018" y="181901"/>
                    <a:pt x="885105" y="171147"/>
                  </a:cubicBezTo>
                  <a:cubicBezTo>
                    <a:pt x="886191" y="158600"/>
                    <a:pt x="891626" y="130999"/>
                    <a:pt x="877496" y="123112"/>
                  </a:cubicBezTo>
                  <a:cubicBezTo>
                    <a:pt x="866990" y="117377"/>
                    <a:pt x="855759" y="115943"/>
                    <a:pt x="843803" y="114868"/>
                  </a:cubicBezTo>
                  <a:close/>
                  <a:moveTo>
                    <a:pt x="825688" y="113075"/>
                  </a:moveTo>
                  <a:cubicBezTo>
                    <a:pt x="827500" y="132791"/>
                    <a:pt x="826413" y="152507"/>
                    <a:pt x="826413" y="172222"/>
                  </a:cubicBezTo>
                  <a:cubicBezTo>
                    <a:pt x="826051" y="190504"/>
                    <a:pt x="824239" y="210937"/>
                    <a:pt x="826775" y="229218"/>
                  </a:cubicBezTo>
                  <a:cubicBezTo>
                    <a:pt x="831485" y="225275"/>
                    <a:pt x="837282" y="222766"/>
                    <a:pt x="841267" y="218106"/>
                  </a:cubicBezTo>
                  <a:cubicBezTo>
                    <a:pt x="837644" y="189787"/>
                    <a:pt x="836557" y="159676"/>
                    <a:pt x="839818" y="130640"/>
                  </a:cubicBezTo>
                  <a:cubicBezTo>
                    <a:pt x="838731" y="127772"/>
                    <a:pt x="838731" y="124905"/>
                    <a:pt x="838731" y="122395"/>
                  </a:cubicBezTo>
                  <a:cubicBezTo>
                    <a:pt x="838731" y="119528"/>
                    <a:pt x="838369" y="117018"/>
                    <a:pt x="838731" y="114509"/>
                  </a:cubicBezTo>
                  <a:cubicBezTo>
                    <a:pt x="834383" y="114151"/>
                    <a:pt x="830036" y="113434"/>
                    <a:pt x="825688" y="113075"/>
                  </a:cubicBezTo>
                  <a:close/>
                  <a:moveTo>
                    <a:pt x="170576" y="113040"/>
                  </a:moveTo>
                  <a:cubicBezTo>
                    <a:pt x="171316" y="116188"/>
                    <a:pt x="172798" y="118637"/>
                    <a:pt x="174650" y="121435"/>
                  </a:cubicBezTo>
                  <a:cubicBezTo>
                    <a:pt x="175391" y="123884"/>
                    <a:pt x="176132" y="126332"/>
                    <a:pt x="177613" y="128431"/>
                  </a:cubicBezTo>
                  <a:cubicBezTo>
                    <a:pt x="178724" y="130530"/>
                    <a:pt x="176132" y="131929"/>
                    <a:pt x="174650" y="130180"/>
                  </a:cubicBezTo>
                  <a:cubicBezTo>
                    <a:pt x="172798" y="128081"/>
                    <a:pt x="172428" y="125283"/>
                    <a:pt x="171316" y="122485"/>
                  </a:cubicBezTo>
                  <a:cubicBezTo>
                    <a:pt x="170205" y="119686"/>
                    <a:pt x="169094" y="116538"/>
                    <a:pt x="168353" y="113390"/>
                  </a:cubicBezTo>
                  <a:cubicBezTo>
                    <a:pt x="167983" y="112340"/>
                    <a:pt x="170205" y="111641"/>
                    <a:pt x="170576" y="113040"/>
                  </a:cubicBezTo>
                  <a:close/>
                  <a:moveTo>
                    <a:pt x="1073325" y="111012"/>
                  </a:moveTo>
                  <a:cubicBezTo>
                    <a:pt x="1074762" y="118920"/>
                    <a:pt x="1075481" y="126468"/>
                    <a:pt x="1075481" y="134016"/>
                  </a:cubicBezTo>
                  <a:cubicBezTo>
                    <a:pt x="1078355" y="128984"/>
                    <a:pt x="1082306" y="124311"/>
                    <a:pt x="1084821" y="118920"/>
                  </a:cubicBezTo>
                  <a:cubicBezTo>
                    <a:pt x="1085539" y="117482"/>
                    <a:pt x="1087335" y="118920"/>
                    <a:pt x="1086617" y="119998"/>
                  </a:cubicBezTo>
                  <a:cubicBezTo>
                    <a:pt x="1083384" y="126827"/>
                    <a:pt x="1079432" y="132938"/>
                    <a:pt x="1075840" y="139408"/>
                  </a:cubicBezTo>
                  <a:cubicBezTo>
                    <a:pt x="1075840" y="142283"/>
                    <a:pt x="1075840" y="145159"/>
                    <a:pt x="1075840" y="148393"/>
                  </a:cubicBezTo>
                  <a:cubicBezTo>
                    <a:pt x="1080151" y="141205"/>
                    <a:pt x="1085539" y="134735"/>
                    <a:pt x="1088413" y="126827"/>
                  </a:cubicBezTo>
                  <a:cubicBezTo>
                    <a:pt x="1088772" y="126468"/>
                    <a:pt x="1089850" y="126468"/>
                    <a:pt x="1089491" y="127187"/>
                  </a:cubicBezTo>
                  <a:cubicBezTo>
                    <a:pt x="1086617" y="136173"/>
                    <a:pt x="1080510" y="143361"/>
                    <a:pt x="1076558" y="151628"/>
                  </a:cubicBezTo>
                  <a:cubicBezTo>
                    <a:pt x="1076199" y="151988"/>
                    <a:pt x="1075840" y="151988"/>
                    <a:pt x="1075840" y="152347"/>
                  </a:cubicBezTo>
                  <a:cubicBezTo>
                    <a:pt x="1075840" y="153426"/>
                    <a:pt x="1075840" y="155223"/>
                    <a:pt x="1075840" y="156660"/>
                  </a:cubicBezTo>
                  <a:cubicBezTo>
                    <a:pt x="1075840" y="157739"/>
                    <a:pt x="1075840" y="159536"/>
                    <a:pt x="1075840" y="160974"/>
                  </a:cubicBezTo>
                  <a:cubicBezTo>
                    <a:pt x="1079432" y="154144"/>
                    <a:pt x="1084102" y="148034"/>
                    <a:pt x="1086617" y="140845"/>
                  </a:cubicBezTo>
                  <a:cubicBezTo>
                    <a:pt x="1086976" y="139408"/>
                    <a:pt x="1089132" y="140127"/>
                    <a:pt x="1088772" y="141205"/>
                  </a:cubicBezTo>
                  <a:cubicBezTo>
                    <a:pt x="1085180" y="150550"/>
                    <a:pt x="1079073" y="158458"/>
                    <a:pt x="1075481" y="167443"/>
                  </a:cubicBezTo>
                  <a:cubicBezTo>
                    <a:pt x="1075121" y="170319"/>
                    <a:pt x="1074762" y="173554"/>
                    <a:pt x="1074762" y="176429"/>
                  </a:cubicBezTo>
                  <a:cubicBezTo>
                    <a:pt x="1077995" y="169600"/>
                    <a:pt x="1082665" y="162771"/>
                    <a:pt x="1085898" y="155942"/>
                  </a:cubicBezTo>
                  <a:cubicBezTo>
                    <a:pt x="1086617" y="154863"/>
                    <a:pt x="1088413" y="155942"/>
                    <a:pt x="1087695" y="157020"/>
                  </a:cubicBezTo>
                  <a:cubicBezTo>
                    <a:pt x="1083743" y="165287"/>
                    <a:pt x="1080151" y="174273"/>
                    <a:pt x="1075121" y="182180"/>
                  </a:cubicBezTo>
                  <a:cubicBezTo>
                    <a:pt x="1074762" y="182540"/>
                    <a:pt x="1074762" y="182540"/>
                    <a:pt x="1074403" y="182540"/>
                  </a:cubicBezTo>
                  <a:cubicBezTo>
                    <a:pt x="1074403" y="184337"/>
                    <a:pt x="1074403" y="186134"/>
                    <a:pt x="1074044" y="187931"/>
                  </a:cubicBezTo>
                  <a:cubicBezTo>
                    <a:pt x="1077636" y="181461"/>
                    <a:pt x="1082306" y="175710"/>
                    <a:pt x="1085180" y="169960"/>
                  </a:cubicBezTo>
                  <a:cubicBezTo>
                    <a:pt x="1085539" y="168881"/>
                    <a:pt x="1087695" y="169600"/>
                    <a:pt x="1087335" y="170678"/>
                  </a:cubicBezTo>
                  <a:cubicBezTo>
                    <a:pt x="1083384" y="179664"/>
                    <a:pt x="1077636" y="187572"/>
                    <a:pt x="1074403" y="196558"/>
                  </a:cubicBezTo>
                  <a:cubicBezTo>
                    <a:pt x="1074403" y="199074"/>
                    <a:pt x="1074403" y="201230"/>
                    <a:pt x="1074762" y="203746"/>
                  </a:cubicBezTo>
                  <a:cubicBezTo>
                    <a:pt x="1078355" y="197636"/>
                    <a:pt x="1082665" y="192244"/>
                    <a:pt x="1086258" y="186134"/>
                  </a:cubicBezTo>
                  <a:cubicBezTo>
                    <a:pt x="1086617" y="185056"/>
                    <a:pt x="1088413" y="186134"/>
                    <a:pt x="1087695" y="187212"/>
                  </a:cubicBezTo>
                  <a:cubicBezTo>
                    <a:pt x="1084102" y="193682"/>
                    <a:pt x="1079792" y="200152"/>
                    <a:pt x="1076558" y="206981"/>
                  </a:cubicBezTo>
                  <a:cubicBezTo>
                    <a:pt x="1076199" y="207341"/>
                    <a:pt x="1075840" y="207700"/>
                    <a:pt x="1075481" y="207700"/>
                  </a:cubicBezTo>
                  <a:cubicBezTo>
                    <a:pt x="1075481" y="208060"/>
                    <a:pt x="1075840" y="208778"/>
                    <a:pt x="1075840" y="209497"/>
                  </a:cubicBezTo>
                  <a:cubicBezTo>
                    <a:pt x="1081228" y="203746"/>
                    <a:pt x="1087695" y="199074"/>
                    <a:pt x="1094161" y="194760"/>
                  </a:cubicBezTo>
                  <a:cubicBezTo>
                    <a:pt x="1091287" y="184696"/>
                    <a:pt x="1092724" y="174273"/>
                    <a:pt x="1092724" y="164209"/>
                  </a:cubicBezTo>
                  <a:cubicBezTo>
                    <a:pt x="1092724" y="146596"/>
                    <a:pt x="1091287" y="129343"/>
                    <a:pt x="1093442" y="112091"/>
                  </a:cubicBezTo>
                  <a:cubicBezTo>
                    <a:pt x="1086617" y="112091"/>
                    <a:pt x="1080151" y="111731"/>
                    <a:pt x="1073325" y="111012"/>
                  </a:cubicBezTo>
                  <a:close/>
                  <a:moveTo>
                    <a:pt x="602591" y="107600"/>
                  </a:moveTo>
                  <a:cubicBezTo>
                    <a:pt x="603324" y="106879"/>
                    <a:pt x="605156" y="106879"/>
                    <a:pt x="605522" y="108322"/>
                  </a:cubicBezTo>
                  <a:cubicBezTo>
                    <a:pt x="607720" y="115899"/>
                    <a:pt x="609918" y="123475"/>
                    <a:pt x="612482" y="131052"/>
                  </a:cubicBezTo>
                  <a:cubicBezTo>
                    <a:pt x="613948" y="136825"/>
                    <a:pt x="616879" y="142597"/>
                    <a:pt x="616879" y="148731"/>
                  </a:cubicBezTo>
                  <a:cubicBezTo>
                    <a:pt x="616879" y="149092"/>
                    <a:pt x="616146" y="149092"/>
                    <a:pt x="616146" y="148731"/>
                  </a:cubicBezTo>
                  <a:cubicBezTo>
                    <a:pt x="611383" y="136464"/>
                    <a:pt x="607354" y="123475"/>
                    <a:pt x="602958" y="110848"/>
                  </a:cubicBezTo>
                  <a:cubicBezTo>
                    <a:pt x="594898" y="127083"/>
                    <a:pt x="590868" y="144401"/>
                    <a:pt x="585373" y="161358"/>
                  </a:cubicBezTo>
                  <a:cubicBezTo>
                    <a:pt x="585007" y="162080"/>
                    <a:pt x="583908" y="161719"/>
                    <a:pt x="583908" y="160998"/>
                  </a:cubicBezTo>
                  <a:cubicBezTo>
                    <a:pt x="587205" y="142958"/>
                    <a:pt x="592700" y="124918"/>
                    <a:pt x="600393" y="108322"/>
                  </a:cubicBezTo>
                  <a:cubicBezTo>
                    <a:pt x="601126" y="107240"/>
                    <a:pt x="602225" y="107240"/>
                    <a:pt x="602591" y="107600"/>
                  </a:cubicBezTo>
                  <a:close/>
                  <a:moveTo>
                    <a:pt x="101919" y="104119"/>
                  </a:moveTo>
                  <a:cubicBezTo>
                    <a:pt x="86084" y="106279"/>
                    <a:pt x="77806" y="128964"/>
                    <a:pt x="78166" y="144087"/>
                  </a:cubicBezTo>
                  <a:cubicBezTo>
                    <a:pt x="78886" y="179375"/>
                    <a:pt x="105878" y="203860"/>
                    <a:pt x="128552" y="227986"/>
                  </a:cubicBezTo>
                  <a:cubicBezTo>
                    <a:pt x="165981" y="267234"/>
                    <a:pt x="219966" y="319446"/>
                    <a:pt x="205570" y="380299"/>
                  </a:cubicBezTo>
                  <a:cubicBezTo>
                    <a:pt x="201251" y="399383"/>
                    <a:pt x="192254" y="415227"/>
                    <a:pt x="180017" y="427469"/>
                  </a:cubicBezTo>
                  <a:cubicBezTo>
                    <a:pt x="192254" y="419908"/>
                    <a:pt x="202331" y="411626"/>
                    <a:pt x="205570" y="406225"/>
                  </a:cubicBezTo>
                  <a:cubicBezTo>
                    <a:pt x="218527" y="384980"/>
                    <a:pt x="222485" y="359774"/>
                    <a:pt x="213128" y="336369"/>
                  </a:cubicBezTo>
                  <a:cubicBezTo>
                    <a:pt x="195493" y="290999"/>
                    <a:pt x="166341" y="253191"/>
                    <a:pt x="132511" y="218984"/>
                  </a:cubicBezTo>
                  <a:cubicBezTo>
                    <a:pt x="110557" y="197019"/>
                    <a:pt x="83204" y="169653"/>
                    <a:pt x="88243" y="135806"/>
                  </a:cubicBezTo>
                  <a:cubicBezTo>
                    <a:pt x="89683" y="126083"/>
                    <a:pt x="93642" y="111320"/>
                    <a:pt x="101919" y="104119"/>
                  </a:cubicBezTo>
                  <a:close/>
                  <a:moveTo>
                    <a:pt x="856081" y="100032"/>
                  </a:moveTo>
                  <a:cubicBezTo>
                    <a:pt x="865327" y="98941"/>
                    <a:pt x="876350" y="100032"/>
                    <a:pt x="884173" y="106217"/>
                  </a:cubicBezTo>
                  <a:cubicBezTo>
                    <a:pt x="892352" y="112765"/>
                    <a:pt x="895197" y="121133"/>
                    <a:pt x="898753" y="130592"/>
                  </a:cubicBezTo>
                  <a:cubicBezTo>
                    <a:pt x="899464" y="132411"/>
                    <a:pt x="896264" y="133502"/>
                    <a:pt x="895553" y="131319"/>
                  </a:cubicBezTo>
                  <a:lnTo>
                    <a:pt x="890118" y="122715"/>
                  </a:lnTo>
                  <a:lnTo>
                    <a:pt x="897604" y="142873"/>
                  </a:lnTo>
                  <a:cubicBezTo>
                    <a:pt x="898238" y="152148"/>
                    <a:pt x="897060" y="161827"/>
                    <a:pt x="896336" y="171147"/>
                  </a:cubicBezTo>
                  <a:cubicBezTo>
                    <a:pt x="894887" y="188712"/>
                    <a:pt x="900683" y="213804"/>
                    <a:pt x="887641" y="228143"/>
                  </a:cubicBezTo>
                  <a:cubicBezTo>
                    <a:pt x="873149" y="244632"/>
                    <a:pt x="844890" y="243557"/>
                    <a:pt x="824601" y="243199"/>
                  </a:cubicBezTo>
                  <a:cubicBezTo>
                    <a:pt x="821703" y="243199"/>
                    <a:pt x="820254" y="241765"/>
                    <a:pt x="819529" y="239614"/>
                  </a:cubicBezTo>
                  <a:cubicBezTo>
                    <a:pt x="818442" y="238897"/>
                    <a:pt x="818080" y="238180"/>
                    <a:pt x="817718" y="236746"/>
                  </a:cubicBezTo>
                  <a:cubicBezTo>
                    <a:pt x="814095" y="218464"/>
                    <a:pt x="815906" y="198390"/>
                    <a:pt x="816269" y="179750"/>
                  </a:cubicBezTo>
                  <a:cubicBezTo>
                    <a:pt x="816269" y="157167"/>
                    <a:pt x="816993" y="134225"/>
                    <a:pt x="819892" y="110924"/>
                  </a:cubicBezTo>
                  <a:cubicBezTo>
                    <a:pt x="819167" y="109849"/>
                    <a:pt x="819167" y="108057"/>
                    <a:pt x="820616" y="107340"/>
                  </a:cubicBezTo>
                  <a:cubicBezTo>
                    <a:pt x="821341" y="106623"/>
                    <a:pt x="822790" y="106264"/>
                    <a:pt x="823877" y="106981"/>
                  </a:cubicBezTo>
                  <a:cubicBezTo>
                    <a:pt x="833659" y="105368"/>
                    <a:pt x="846248" y="103755"/>
                    <a:pt x="858114" y="104606"/>
                  </a:cubicBezTo>
                  <a:lnTo>
                    <a:pt x="885993" y="116184"/>
                  </a:lnTo>
                  <a:lnTo>
                    <a:pt x="880617" y="107672"/>
                  </a:lnTo>
                  <a:cubicBezTo>
                    <a:pt x="873150" y="102943"/>
                    <a:pt x="864615" y="101487"/>
                    <a:pt x="856081" y="101124"/>
                  </a:cubicBezTo>
                  <a:cubicBezTo>
                    <a:pt x="855370" y="101124"/>
                    <a:pt x="855370" y="100032"/>
                    <a:pt x="856081" y="100032"/>
                  </a:cubicBezTo>
                  <a:close/>
                  <a:moveTo>
                    <a:pt x="174960" y="100016"/>
                  </a:moveTo>
                  <a:cubicBezTo>
                    <a:pt x="177913" y="103959"/>
                    <a:pt x="180867" y="108261"/>
                    <a:pt x="182713" y="112921"/>
                  </a:cubicBezTo>
                  <a:cubicBezTo>
                    <a:pt x="184559" y="117940"/>
                    <a:pt x="184928" y="123676"/>
                    <a:pt x="187143" y="128336"/>
                  </a:cubicBezTo>
                  <a:cubicBezTo>
                    <a:pt x="188251" y="130487"/>
                    <a:pt x="184928" y="131920"/>
                    <a:pt x="184190" y="130128"/>
                  </a:cubicBezTo>
                  <a:lnTo>
                    <a:pt x="183728" y="128386"/>
                  </a:lnTo>
                  <a:lnTo>
                    <a:pt x="180728" y="129726"/>
                  </a:lnTo>
                  <a:cubicBezTo>
                    <a:pt x="179639" y="126079"/>
                    <a:pt x="178913" y="122432"/>
                    <a:pt x="177825" y="119150"/>
                  </a:cubicBezTo>
                  <a:cubicBezTo>
                    <a:pt x="176373" y="115138"/>
                    <a:pt x="174922" y="111491"/>
                    <a:pt x="173108" y="107479"/>
                  </a:cubicBezTo>
                  <a:cubicBezTo>
                    <a:pt x="172745" y="106385"/>
                    <a:pt x="174559" y="105291"/>
                    <a:pt x="175285" y="106385"/>
                  </a:cubicBezTo>
                  <a:cubicBezTo>
                    <a:pt x="176736" y="110032"/>
                    <a:pt x="178551" y="112950"/>
                    <a:pt x="180002" y="116597"/>
                  </a:cubicBezTo>
                  <a:lnTo>
                    <a:pt x="182679" y="124423"/>
                  </a:lnTo>
                  <a:lnTo>
                    <a:pt x="180867" y="117581"/>
                  </a:lnTo>
                  <a:cubicBezTo>
                    <a:pt x="179021" y="111487"/>
                    <a:pt x="176806" y="106110"/>
                    <a:pt x="173483" y="100733"/>
                  </a:cubicBezTo>
                  <a:cubicBezTo>
                    <a:pt x="172745" y="100016"/>
                    <a:pt x="174591" y="98941"/>
                    <a:pt x="174960" y="100016"/>
                  </a:cubicBezTo>
                  <a:close/>
                  <a:moveTo>
                    <a:pt x="877087" y="97354"/>
                  </a:moveTo>
                  <a:cubicBezTo>
                    <a:pt x="882125" y="98098"/>
                    <a:pt x="887882" y="100330"/>
                    <a:pt x="891840" y="103679"/>
                  </a:cubicBezTo>
                  <a:cubicBezTo>
                    <a:pt x="896518" y="107400"/>
                    <a:pt x="898317" y="111864"/>
                    <a:pt x="901556" y="117073"/>
                  </a:cubicBezTo>
                  <a:cubicBezTo>
                    <a:pt x="902635" y="118933"/>
                    <a:pt x="899756" y="120794"/>
                    <a:pt x="898677" y="118561"/>
                  </a:cubicBezTo>
                  <a:cubicBezTo>
                    <a:pt x="895798" y="113725"/>
                    <a:pt x="893999" y="108516"/>
                    <a:pt x="889321" y="105167"/>
                  </a:cubicBezTo>
                  <a:cubicBezTo>
                    <a:pt x="885363" y="102563"/>
                    <a:pt x="880686" y="101074"/>
                    <a:pt x="876368" y="98842"/>
                  </a:cubicBezTo>
                  <a:cubicBezTo>
                    <a:pt x="876008" y="98470"/>
                    <a:pt x="876368" y="97354"/>
                    <a:pt x="877087" y="97354"/>
                  </a:cubicBezTo>
                  <a:close/>
                  <a:moveTo>
                    <a:pt x="1141650" y="94262"/>
                  </a:moveTo>
                  <a:cubicBezTo>
                    <a:pt x="1152511" y="95265"/>
                    <a:pt x="1163011" y="94262"/>
                    <a:pt x="1173873" y="94262"/>
                  </a:cubicBezTo>
                  <a:cubicBezTo>
                    <a:pt x="1175683" y="94262"/>
                    <a:pt x="1175683" y="97270"/>
                    <a:pt x="1173873" y="97270"/>
                  </a:cubicBezTo>
                  <a:cubicBezTo>
                    <a:pt x="1164097" y="97270"/>
                    <a:pt x="1154684" y="98607"/>
                    <a:pt x="1144908" y="97604"/>
                  </a:cubicBezTo>
                  <a:cubicBezTo>
                    <a:pt x="1135133" y="96601"/>
                    <a:pt x="1124995" y="95265"/>
                    <a:pt x="1115219" y="96601"/>
                  </a:cubicBezTo>
                  <a:cubicBezTo>
                    <a:pt x="1114133" y="96601"/>
                    <a:pt x="1114133" y="95599"/>
                    <a:pt x="1114495" y="95599"/>
                  </a:cubicBezTo>
                  <a:cubicBezTo>
                    <a:pt x="1123547" y="92591"/>
                    <a:pt x="1132598" y="93594"/>
                    <a:pt x="1141650" y="94262"/>
                  </a:cubicBezTo>
                  <a:close/>
                  <a:moveTo>
                    <a:pt x="603088" y="92075"/>
                  </a:moveTo>
                  <a:cubicBezTo>
                    <a:pt x="603828" y="91004"/>
                    <a:pt x="606046" y="92075"/>
                    <a:pt x="606046" y="93504"/>
                  </a:cubicBezTo>
                  <a:lnTo>
                    <a:pt x="606415" y="93861"/>
                  </a:lnTo>
                  <a:cubicBezTo>
                    <a:pt x="608264" y="97790"/>
                    <a:pt x="609003" y="101719"/>
                    <a:pt x="610852" y="105649"/>
                  </a:cubicBezTo>
                  <a:cubicBezTo>
                    <a:pt x="612700" y="109220"/>
                    <a:pt x="614549" y="112792"/>
                    <a:pt x="615288" y="116721"/>
                  </a:cubicBezTo>
                  <a:cubicBezTo>
                    <a:pt x="615288" y="117436"/>
                    <a:pt x="614549" y="117793"/>
                    <a:pt x="613809" y="117079"/>
                  </a:cubicBezTo>
                  <a:cubicBezTo>
                    <a:pt x="612331" y="112792"/>
                    <a:pt x="609743" y="109578"/>
                    <a:pt x="607894" y="105649"/>
                  </a:cubicBezTo>
                  <a:cubicBezTo>
                    <a:pt x="606415" y="102791"/>
                    <a:pt x="605676" y="99934"/>
                    <a:pt x="604197" y="96719"/>
                  </a:cubicBezTo>
                  <a:cubicBezTo>
                    <a:pt x="601979" y="99576"/>
                    <a:pt x="600131" y="102791"/>
                    <a:pt x="598282" y="105649"/>
                  </a:cubicBezTo>
                  <a:cubicBezTo>
                    <a:pt x="594955" y="109935"/>
                    <a:pt x="592367" y="113864"/>
                    <a:pt x="589779" y="118864"/>
                  </a:cubicBezTo>
                  <a:cubicBezTo>
                    <a:pt x="589409" y="119222"/>
                    <a:pt x="588670" y="118864"/>
                    <a:pt x="588670" y="118150"/>
                  </a:cubicBezTo>
                  <a:cubicBezTo>
                    <a:pt x="590518" y="113149"/>
                    <a:pt x="592737" y="108506"/>
                    <a:pt x="595324" y="104220"/>
                  </a:cubicBezTo>
                  <a:cubicBezTo>
                    <a:pt x="598282" y="100291"/>
                    <a:pt x="600131" y="95647"/>
                    <a:pt x="603088" y="92075"/>
                  </a:cubicBezTo>
                  <a:close/>
                  <a:moveTo>
                    <a:pt x="1175104" y="88118"/>
                  </a:moveTo>
                  <a:cubicBezTo>
                    <a:pt x="1177272" y="88118"/>
                    <a:pt x="1177272" y="90715"/>
                    <a:pt x="1175104" y="90715"/>
                  </a:cubicBezTo>
                  <a:cubicBezTo>
                    <a:pt x="1161732" y="90715"/>
                    <a:pt x="1148000" y="90138"/>
                    <a:pt x="1134267" y="89561"/>
                  </a:cubicBezTo>
                  <a:cubicBezTo>
                    <a:pt x="1133183" y="89561"/>
                    <a:pt x="1133183" y="88406"/>
                    <a:pt x="1134267" y="88406"/>
                  </a:cubicBezTo>
                  <a:cubicBezTo>
                    <a:pt x="1148000" y="87829"/>
                    <a:pt x="1161732" y="88118"/>
                    <a:pt x="1175104" y="88118"/>
                  </a:cubicBezTo>
                  <a:close/>
                  <a:moveTo>
                    <a:pt x="167860" y="84654"/>
                  </a:moveTo>
                  <a:cubicBezTo>
                    <a:pt x="174088" y="86795"/>
                    <a:pt x="179583" y="93576"/>
                    <a:pt x="182514" y="98572"/>
                  </a:cubicBezTo>
                  <a:cubicBezTo>
                    <a:pt x="185079" y="102855"/>
                    <a:pt x="186910" y="107137"/>
                    <a:pt x="188742" y="111776"/>
                  </a:cubicBezTo>
                  <a:cubicBezTo>
                    <a:pt x="190574" y="116773"/>
                    <a:pt x="191306" y="122483"/>
                    <a:pt x="193871" y="127479"/>
                  </a:cubicBezTo>
                  <a:cubicBezTo>
                    <a:pt x="194604" y="128906"/>
                    <a:pt x="192039" y="130334"/>
                    <a:pt x="191306" y="128906"/>
                  </a:cubicBezTo>
                  <a:cubicBezTo>
                    <a:pt x="184712" y="114988"/>
                    <a:pt x="182880" y="94290"/>
                    <a:pt x="167494" y="86438"/>
                  </a:cubicBezTo>
                  <a:cubicBezTo>
                    <a:pt x="166395" y="85725"/>
                    <a:pt x="167128" y="84654"/>
                    <a:pt x="167860" y="84654"/>
                  </a:cubicBezTo>
                  <a:close/>
                  <a:moveTo>
                    <a:pt x="1175069" y="80571"/>
                  </a:moveTo>
                  <a:cubicBezTo>
                    <a:pt x="1177267" y="80912"/>
                    <a:pt x="1176901" y="83293"/>
                    <a:pt x="1175069" y="83633"/>
                  </a:cubicBezTo>
                  <a:cubicBezTo>
                    <a:pt x="1165177" y="84314"/>
                    <a:pt x="1155286" y="83633"/>
                    <a:pt x="1145394" y="83293"/>
                  </a:cubicBezTo>
                  <a:cubicBezTo>
                    <a:pt x="1144295" y="82953"/>
                    <a:pt x="1144295" y="81932"/>
                    <a:pt x="1145394" y="81592"/>
                  </a:cubicBezTo>
                  <a:cubicBezTo>
                    <a:pt x="1155286" y="81252"/>
                    <a:pt x="1165177" y="79891"/>
                    <a:pt x="1175069" y="80571"/>
                  </a:cubicBezTo>
                  <a:close/>
                  <a:moveTo>
                    <a:pt x="1175040" y="74902"/>
                  </a:moveTo>
                  <a:cubicBezTo>
                    <a:pt x="1177263" y="75242"/>
                    <a:pt x="1176152" y="77964"/>
                    <a:pt x="1173929" y="77623"/>
                  </a:cubicBezTo>
                  <a:cubicBezTo>
                    <a:pt x="1168002" y="76603"/>
                    <a:pt x="1162446" y="76943"/>
                    <a:pt x="1156519" y="76603"/>
                  </a:cubicBezTo>
                  <a:cubicBezTo>
                    <a:pt x="1155779" y="76603"/>
                    <a:pt x="1155408" y="75582"/>
                    <a:pt x="1156149" y="75242"/>
                  </a:cubicBezTo>
                  <a:cubicBezTo>
                    <a:pt x="1162446" y="74562"/>
                    <a:pt x="1169114" y="73541"/>
                    <a:pt x="1175040" y="74902"/>
                  </a:cubicBezTo>
                  <a:close/>
                  <a:moveTo>
                    <a:pt x="432612" y="70655"/>
                  </a:moveTo>
                  <a:cubicBezTo>
                    <a:pt x="434338" y="70655"/>
                    <a:pt x="434338" y="72964"/>
                    <a:pt x="432612" y="73252"/>
                  </a:cubicBezTo>
                  <a:cubicBezTo>
                    <a:pt x="428471" y="73252"/>
                    <a:pt x="424330" y="72386"/>
                    <a:pt x="420188" y="72964"/>
                  </a:cubicBezTo>
                  <a:cubicBezTo>
                    <a:pt x="419153" y="73252"/>
                    <a:pt x="418808" y="71809"/>
                    <a:pt x="419843" y="71520"/>
                  </a:cubicBezTo>
                  <a:cubicBezTo>
                    <a:pt x="423639" y="70366"/>
                    <a:pt x="428471" y="70366"/>
                    <a:pt x="432612" y="70655"/>
                  </a:cubicBezTo>
                  <a:close/>
                  <a:moveTo>
                    <a:pt x="435281" y="64305"/>
                  </a:moveTo>
                  <a:cubicBezTo>
                    <a:pt x="437490" y="64305"/>
                    <a:pt x="437490" y="66902"/>
                    <a:pt x="435281" y="66902"/>
                  </a:cubicBezTo>
                  <a:cubicBezTo>
                    <a:pt x="427919" y="66902"/>
                    <a:pt x="420556" y="66614"/>
                    <a:pt x="413562" y="66036"/>
                  </a:cubicBezTo>
                  <a:cubicBezTo>
                    <a:pt x="412458" y="66036"/>
                    <a:pt x="412826" y="64882"/>
                    <a:pt x="413562" y="64882"/>
                  </a:cubicBezTo>
                  <a:cubicBezTo>
                    <a:pt x="420556" y="64016"/>
                    <a:pt x="427919" y="64305"/>
                    <a:pt x="435281" y="64305"/>
                  </a:cubicBezTo>
                  <a:close/>
                  <a:moveTo>
                    <a:pt x="848294" y="59650"/>
                  </a:moveTo>
                  <a:cubicBezTo>
                    <a:pt x="857742" y="60841"/>
                    <a:pt x="867191" y="58063"/>
                    <a:pt x="876639" y="60841"/>
                  </a:cubicBezTo>
                  <a:cubicBezTo>
                    <a:pt x="878819" y="61635"/>
                    <a:pt x="877729" y="65207"/>
                    <a:pt x="875549" y="64413"/>
                  </a:cubicBezTo>
                  <a:cubicBezTo>
                    <a:pt x="866827" y="61238"/>
                    <a:pt x="857379" y="64016"/>
                    <a:pt x="848294" y="62826"/>
                  </a:cubicBezTo>
                  <a:cubicBezTo>
                    <a:pt x="838482" y="61635"/>
                    <a:pt x="829033" y="59650"/>
                    <a:pt x="819585" y="62032"/>
                  </a:cubicBezTo>
                  <a:cubicBezTo>
                    <a:pt x="819221" y="62032"/>
                    <a:pt x="818858" y="61238"/>
                    <a:pt x="819221" y="61238"/>
                  </a:cubicBezTo>
                  <a:cubicBezTo>
                    <a:pt x="829033" y="57666"/>
                    <a:pt x="838482" y="58857"/>
                    <a:pt x="848294" y="59650"/>
                  </a:cubicBezTo>
                  <a:close/>
                  <a:moveTo>
                    <a:pt x="435717" y="58936"/>
                  </a:moveTo>
                  <a:cubicBezTo>
                    <a:pt x="437501" y="59254"/>
                    <a:pt x="437144" y="62111"/>
                    <a:pt x="435361" y="61794"/>
                  </a:cubicBezTo>
                  <a:cubicBezTo>
                    <a:pt x="426085" y="61159"/>
                    <a:pt x="416453" y="61476"/>
                    <a:pt x="407178" y="60841"/>
                  </a:cubicBezTo>
                  <a:cubicBezTo>
                    <a:pt x="406108" y="60841"/>
                    <a:pt x="406108" y="59571"/>
                    <a:pt x="407178" y="59571"/>
                  </a:cubicBezTo>
                  <a:cubicBezTo>
                    <a:pt x="416453" y="58936"/>
                    <a:pt x="426799" y="57666"/>
                    <a:pt x="435717" y="58936"/>
                  </a:cubicBezTo>
                  <a:close/>
                  <a:moveTo>
                    <a:pt x="296570" y="55072"/>
                  </a:moveTo>
                  <a:cubicBezTo>
                    <a:pt x="296570" y="52904"/>
                    <a:pt x="299168" y="52904"/>
                    <a:pt x="299168" y="55072"/>
                  </a:cubicBezTo>
                  <a:cubicBezTo>
                    <a:pt x="299168" y="68805"/>
                    <a:pt x="299456" y="82176"/>
                    <a:pt x="298879" y="95908"/>
                  </a:cubicBezTo>
                  <a:cubicBezTo>
                    <a:pt x="298879" y="96992"/>
                    <a:pt x="297436" y="96992"/>
                    <a:pt x="297436" y="95908"/>
                  </a:cubicBezTo>
                  <a:cubicBezTo>
                    <a:pt x="296859" y="82176"/>
                    <a:pt x="296859" y="68443"/>
                    <a:pt x="296570" y="55072"/>
                  </a:cubicBezTo>
                  <a:close/>
                  <a:moveTo>
                    <a:pt x="302127" y="55063"/>
                  </a:moveTo>
                  <a:cubicBezTo>
                    <a:pt x="302127" y="52904"/>
                    <a:pt x="305698" y="52904"/>
                    <a:pt x="305301" y="55063"/>
                  </a:cubicBezTo>
                  <a:cubicBezTo>
                    <a:pt x="304508" y="71975"/>
                    <a:pt x="304111" y="88887"/>
                    <a:pt x="303714" y="105799"/>
                  </a:cubicBezTo>
                  <a:cubicBezTo>
                    <a:pt x="303714" y="106519"/>
                    <a:pt x="303317" y="106159"/>
                    <a:pt x="303317" y="105799"/>
                  </a:cubicBezTo>
                  <a:cubicBezTo>
                    <a:pt x="302523" y="88527"/>
                    <a:pt x="301333" y="72335"/>
                    <a:pt x="302127" y="55063"/>
                  </a:cubicBezTo>
                  <a:close/>
                  <a:moveTo>
                    <a:pt x="418014" y="53924"/>
                  </a:moveTo>
                  <a:cubicBezTo>
                    <a:pt x="425097" y="53924"/>
                    <a:pt x="431825" y="52904"/>
                    <a:pt x="438908" y="53924"/>
                  </a:cubicBezTo>
                  <a:cubicBezTo>
                    <a:pt x="440679" y="54264"/>
                    <a:pt x="439970" y="57326"/>
                    <a:pt x="437846" y="56986"/>
                  </a:cubicBezTo>
                  <a:cubicBezTo>
                    <a:pt x="430409" y="55625"/>
                    <a:pt x="422618" y="56986"/>
                    <a:pt x="415181" y="56305"/>
                  </a:cubicBezTo>
                  <a:cubicBezTo>
                    <a:pt x="408452" y="55965"/>
                    <a:pt x="402432" y="55965"/>
                    <a:pt x="395703" y="56645"/>
                  </a:cubicBezTo>
                  <a:cubicBezTo>
                    <a:pt x="394995" y="56645"/>
                    <a:pt x="394995" y="55625"/>
                    <a:pt x="395703" y="55285"/>
                  </a:cubicBezTo>
                  <a:cubicBezTo>
                    <a:pt x="402786" y="52904"/>
                    <a:pt x="410577" y="53924"/>
                    <a:pt x="418014" y="53924"/>
                  </a:cubicBezTo>
                  <a:close/>
                  <a:moveTo>
                    <a:pt x="763404" y="52418"/>
                  </a:moveTo>
                  <a:cubicBezTo>
                    <a:pt x="763044" y="65714"/>
                    <a:pt x="765563" y="79729"/>
                    <a:pt x="766283" y="93026"/>
                  </a:cubicBezTo>
                  <a:cubicBezTo>
                    <a:pt x="767003" y="108478"/>
                    <a:pt x="767723" y="123931"/>
                    <a:pt x="767723" y="139024"/>
                  </a:cubicBezTo>
                  <a:cubicBezTo>
                    <a:pt x="767363" y="173881"/>
                    <a:pt x="765203" y="208380"/>
                    <a:pt x="767363" y="242878"/>
                  </a:cubicBezTo>
                  <a:cubicBezTo>
                    <a:pt x="768442" y="264799"/>
                    <a:pt x="769522" y="286361"/>
                    <a:pt x="769882" y="308282"/>
                  </a:cubicBezTo>
                  <a:cubicBezTo>
                    <a:pt x="772041" y="305766"/>
                    <a:pt x="774561" y="303251"/>
                    <a:pt x="776360" y="300735"/>
                  </a:cubicBezTo>
                  <a:cubicBezTo>
                    <a:pt x="777440" y="299657"/>
                    <a:pt x="778879" y="300735"/>
                    <a:pt x="778160" y="301454"/>
                  </a:cubicBezTo>
                  <a:cubicBezTo>
                    <a:pt x="776000" y="304688"/>
                    <a:pt x="773481" y="307922"/>
                    <a:pt x="770602" y="310438"/>
                  </a:cubicBezTo>
                  <a:cubicBezTo>
                    <a:pt x="770602" y="310797"/>
                    <a:pt x="770242" y="310797"/>
                    <a:pt x="769882" y="310797"/>
                  </a:cubicBezTo>
                  <a:cubicBezTo>
                    <a:pt x="769882" y="313313"/>
                    <a:pt x="770242" y="315469"/>
                    <a:pt x="770242" y="317984"/>
                  </a:cubicBezTo>
                  <a:cubicBezTo>
                    <a:pt x="773121" y="314391"/>
                    <a:pt x="776000" y="310438"/>
                    <a:pt x="778879" y="306844"/>
                  </a:cubicBezTo>
                  <a:cubicBezTo>
                    <a:pt x="779599" y="305766"/>
                    <a:pt x="781399" y="306844"/>
                    <a:pt x="780679" y="307922"/>
                  </a:cubicBezTo>
                  <a:cubicBezTo>
                    <a:pt x="777440" y="312594"/>
                    <a:pt x="774201" y="317625"/>
                    <a:pt x="770242" y="321578"/>
                  </a:cubicBezTo>
                  <a:cubicBezTo>
                    <a:pt x="770242" y="326609"/>
                    <a:pt x="770242" y="331281"/>
                    <a:pt x="770242" y="335952"/>
                  </a:cubicBezTo>
                  <a:cubicBezTo>
                    <a:pt x="771682" y="333437"/>
                    <a:pt x="772761" y="330921"/>
                    <a:pt x="774201" y="328406"/>
                  </a:cubicBezTo>
                  <a:cubicBezTo>
                    <a:pt x="777080" y="323734"/>
                    <a:pt x="779239" y="318703"/>
                    <a:pt x="783198" y="315110"/>
                  </a:cubicBezTo>
                  <a:cubicBezTo>
                    <a:pt x="784278" y="314031"/>
                    <a:pt x="785718" y="315828"/>
                    <a:pt x="784638" y="316906"/>
                  </a:cubicBezTo>
                  <a:cubicBezTo>
                    <a:pt x="780679" y="320859"/>
                    <a:pt x="777800" y="327328"/>
                    <a:pt x="775281" y="332718"/>
                  </a:cubicBezTo>
                  <a:cubicBezTo>
                    <a:pt x="774201" y="335234"/>
                    <a:pt x="772761" y="339546"/>
                    <a:pt x="770242" y="341702"/>
                  </a:cubicBezTo>
                  <a:cubicBezTo>
                    <a:pt x="770242" y="343499"/>
                    <a:pt x="770242" y="346014"/>
                    <a:pt x="770242" y="347811"/>
                  </a:cubicBezTo>
                  <a:cubicBezTo>
                    <a:pt x="770242" y="349249"/>
                    <a:pt x="769882" y="350686"/>
                    <a:pt x="769882" y="352483"/>
                  </a:cubicBezTo>
                  <a:cubicBezTo>
                    <a:pt x="775640" y="342780"/>
                    <a:pt x="783558" y="334156"/>
                    <a:pt x="788237" y="323734"/>
                  </a:cubicBezTo>
                  <a:cubicBezTo>
                    <a:pt x="788237" y="323375"/>
                    <a:pt x="788957" y="323734"/>
                    <a:pt x="788597" y="324094"/>
                  </a:cubicBezTo>
                  <a:cubicBezTo>
                    <a:pt x="784998" y="336312"/>
                    <a:pt x="776360" y="347452"/>
                    <a:pt x="769522" y="358592"/>
                  </a:cubicBezTo>
                  <a:cubicBezTo>
                    <a:pt x="769162" y="361467"/>
                    <a:pt x="769162" y="364701"/>
                    <a:pt x="768802" y="367935"/>
                  </a:cubicBezTo>
                  <a:cubicBezTo>
                    <a:pt x="773841" y="359311"/>
                    <a:pt x="779599" y="351045"/>
                    <a:pt x="784998" y="343140"/>
                  </a:cubicBezTo>
                  <a:cubicBezTo>
                    <a:pt x="785718" y="342421"/>
                    <a:pt x="786797" y="342780"/>
                    <a:pt x="786437" y="343499"/>
                  </a:cubicBezTo>
                  <a:cubicBezTo>
                    <a:pt x="779959" y="353920"/>
                    <a:pt x="774201" y="364701"/>
                    <a:pt x="768083" y="375123"/>
                  </a:cubicBezTo>
                  <a:cubicBezTo>
                    <a:pt x="767723" y="379075"/>
                    <a:pt x="767003" y="383028"/>
                    <a:pt x="766643" y="386981"/>
                  </a:cubicBezTo>
                  <a:cubicBezTo>
                    <a:pt x="772401" y="376919"/>
                    <a:pt x="779599" y="367217"/>
                    <a:pt x="786797" y="357873"/>
                  </a:cubicBezTo>
                  <a:cubicBezTo>
                    <a:pt x="787157" y="356795"/>
                    <a:pt x="788957" y="357873"/>
                    <a:pt x="788237" y="358592"/>
                  </a:cubicBezTo>
                  <a:cubicBezTo>
                    <a:pt x="779959" y="370451"/>
                    <a:pt x="772761" y="382669"/>
                    <a:pt x="765563" y="394887"/>
                  </a:cubicBezTo>
                  <a:cubicBezTo>
                    <a:pt x="765203" y="399559"/>
                    <a:pt x="764843" y="403871"/>
                    <a:pt x="764484" y="408184"/>
                  </a:cubicBezTo>
                  <a:cubicBezTo>
                    <a:pt x="769522" y="397762"/>
                    <a:pt x="777440" y="388778"/>
                    <a:pt x="783918" y="379435"/>
                  </a:cubicBezTo>
                  <a:cubicBezTo>
                    <a:pt x="784638" y="378357"/>
                    <a:pt x="786437" y="379075"/>
                    <a:pt x="785358" y="380154"/>
                  </a:cubicBezTo>
                  <a:cubicBezTo>
                    <a:pt x="777440" y="392012"/>
                    <a:pt x="769162" y="403153"/>
                    <a:pt x="764124" y="416808"/>
                  </a:cubicBezTo>
                  <a:cubicBezTo>
                    <a:pt x="763764" y="419683"/>
                    <a:pt x="763764" y="422558"/>
                    <a:pt x="764124" y="425792"/>
                  </a:cubicBezTo>
                  <a:cubicBezTo>
                    <a:pt x="770242" y="415011"/>
                    <a:pt x="777800" y="404590"/>
                    <a:pt x="785718" y="395247"/>
                  </a:cubicBezTo>
                  <a:cubicBezTo>
                    <a:pt x="786437" y="394169"/>
                    <a:pt x="787877" y="395965"/>
                    <a:pt x="787157" y="397043"/>
                  </a:cubicBezTo>
                  <a:cubicBezTo>
                    <a:pt x="778520" y="407465"/>
                    <a:pt x="772041" y="419324"/>
                    <a:pt x="764124" y="430823"/>
                  </a:cubicBezTo>
                  <a:cubicBezTo>
                    <a:pt x="764484" y="433698"/>
                    <a:pt x="764843" y="436214"/>
                    <a:pt x="765203" y="439089"/>
                  </a:cubicBezTo>
                  <a:cubicBezTo>
                    <a:pt x="769882" y="429386"/>
                    <a:pt x="777440" y="420042"/>
                    <a:pt x="784638" y="412136"/>
                  </a:cubicBezTo>
                  <a:cubicBezTo>
                    <a:pt x="785718" y="411418"/>
                    <a:pt x="786797" y="412855"/>
                    <a:pt x="786077" y="413933"/>
                  </a:cubicBezTo>
                  <a:cubicBezTo>
                    <a:pt x="777800" y="422558"/>
                    <a:pt x="772761" y="432620"/>
                    <a:pt x="766643" y="442682"/>
                  </a:cubicBezTo>
                  <a:cubicBezTo>
                    <a:pt x="767723" y="442682"/>
                    <a:pt x="768802" y="442323"/>
                    <a:pt x="769882" y="442323"/>
                  </a:cubicBezTo>
                  <a:cubicBezTo>
                    <a:pt x="771682" y="434776"/>
                    <a:pt x="780679" y="428667"/>
                    <a:pt x="786437" y="423636"/>
                  </a:cubicBezTo>
                  <a:cubicBezTo>
                    <a:pt x="787157" y="422558"/>
                    <a:pt x="788957" y="424355"/>
                    <a:pt x="787877" y="425073"/>
                  </a:cubicBezTo>
                  <a:cubicBezTo>
                    <a:pt x="783198" y="429745"/>
                    <a:pt x="775640" y="435495"/>
                    <a:pt x="773481" y="442323"/>
                  </a:cubicBezTo>
                  <a:cubicBezTo>
                    <a:pt x="774921" y="442323"/>
                    <a:pt x="776720" y="441964"/>
                    <a:pt x="778160" y="441964"/>
                  </a:cubicBezTo>
                  <a:cubicBezTo>
                    <a:pt x="778879" y="441245"/>
                    <a:pt x="779599" y="440167"/>
                    <a:pt x="779959" y="439448"/>
                  </a:cubicBezTo>
                  <a:cubicBezTo>
                    <a:pt x="781759" y="436933"/>
                    <a:pt x="783558" y="434776"/>
                    <a:pt x="785358" y="432261"/>
                  </a:cubicBezTo>
                  <a:cubicBezTo>
                    <a:pt x="786437" y="430823"/>
                    <a:pt x="788237" y="431901"/>
                    <a:pt x="787517" y="433339"/>
                  </a:cubicBezTo>
                  <a:cubicBezTo>
                    <a:pt x="786077" y="435854"/>
                    <a:pt x="784278" y="438370"/>
                    <a:pt x="782838" y="440885"/>
                  </a:cubicBezTo>
                  <a:cubicBezTo>
                    <a:pt x="782478" y="441245"/>
                    <a:pt x="782119" y="441964"/>
                    <a:pt x="782119" y="442323"/>
                  </a:cubicBezTo>
                  <a:cubicBezTo>
                    <a:pt x="793275" y="442323"/>
                    <a:pt x="804792" y="443042"/>
                    <a:pt x="815949" y="441245"/>
                  </a:cubicBezTo>
                  <a:cubicBezTo>
                    <a:pt x="814150" y="415730"/>
                    <a:pt x="815949" y="390216"/>
                    <a:pt x="815229" y="365060"/>
                  </a:cubicBezTo>
                  <a:cubicBezTo>
                    <a:pt x="814510" y="341702"/>
                    <a:pt x="818108" y="318703"/>
                    <a:pt x="817029" y="295704"/>
                  </a:cubicBezTo>
                  <a:cubicBezTo>
                    <a:pt x="817029" y="295345"/>
                    <a:pt x="817029" y="294626"/>
                    <a:pt x="817389" y="294267"/>
                  </a:cubicBezTo>
                  <a:cubicBezTo>
                    <a:pt x="817749" y="293189"/>
                    <a:pt x="818468" y="292470"/>
                    <a:pt x="819908" y="292111"/>
                  </a:cubicBezTo>
                  <a:cubicBezTo>
                    <a:pt x="833584" y="290673"/>
                    <a:pt x="847260" y="291032"/>
                    <a:pt x="860936" y="291751"/>
                  </a:cubicBezTo>
                  <a:cubicBezTo>
                    <a:pt x="867055" y="292111"/>
                    <a:pt x="867775" y="300016"/>
                    <a:pt x="863096" y="301813"/>
                  </a:cubicBezTo>
                  <a:cubicBezTo>
                    <a:pt x="865975" y="315110"/>
                    <a:pt x="872093" y="326968"/>
                    <a:pt x="875692" y="339905"/>
                  </a:cubicBezTo>
                  <a:cubicBezTo>
                    <a:pt x="879291" y="353202"/>
                    <a:pt x="882171" y="366139"/>
                    <a:pt x="886129" y="378716"/>
                  </a:cubicBezTo>
                  <a:cubicBezTo>
                    <a:pt x="892967" y="399918"/>
                    <a:pt x="897646" y="420761"/>
                    <a:pt x="903764" y="442323"/>
                  </a:cubicBezTo>
                  <a:cubicBezTo>
                    <a:pt x="903764" y="442323"/>
                    <a:pt x="903764" y="442323"/>
                    <a:pt x="903764" y="442682"/>
                  </a:cubicBezTo>
                  <a:cubicBezTo>
                    <a:pt x="919960" y="442323"/>
                    <a:pt x="936515" y="440885"/>
                    <a:pt x="953071" y="440526"/>
                  </a:cubicBezTo>
                  <a:cubicBezTo>
                    <a:pt x="938675" y="405668"/>
                    <a:pt x="932916" y="365779"/>
                    <a:pt x="926078" y="328765"/>
                  </a:cubicBezTo>
                  <a:cubicBezTo>
                    <a:pt x="923919" y="317266"/>
                    <a:pt x="914921" y="296064"/>
                    <a:pt x="914202" y="280970"/>
                  </a:cubicBezTo>
                  <a:cubicBezTo>
                    <a:pt x="910243" y="279533"/>
                    <a:pt x="908083" y="272705"/>
                    <a:pt x="913122" y="269830"/>
                  </a:cubicBezTo>
                  <a:cubicBezTo>
                    <a:pt x="944073" y="251144"/>
                    <a:pt x="945873" y="212692"/>
                    <a:pt x="945873" y="180350"/>
                  </a:cubicBezTo>
                  <a:cubicBezTo>
                    <a:pt x="945873" y="160585"/>
                    <a:pt x="945513" y="140461"/>
                    <a:pt x="942274" y="121056"/>
                  </a:cubicBezTo>
                  <a:cubicBezTo>
                    <a:pt x="940114" y="107400"/>
                    <a:pt x="938315" y="91229"/>
                    <a:pt x="928238" y="80448"/>
                  </a:cubicBezTo>
                  <a:cubicBezTo>
                    <a:pt x="908083" y="59605"/>
                    <a:pt x="878572" y="58527"/>
                    <a:pt x="851219" y="57449"/>
                  </a:cubicBezTo>
                  <a:cubicBezTo>
                    <a:pt x="834304" y="56371"/>
                    <a:pt x="816669" y="57449"/>
                    <a:pt x="800114" y="55652"/>
                  </a:cubicBezTo>
                  <a:cubicBezTo>
                    <a:pt x="787877" y="54215"/>
                    <a:pt x="775640" y="52059"/>
                    <a:pt x="763404" y="52418"/>
                  </a:cubicBezTo>
                  <a:close/>
                  <a:moveTo>
                    <a:pt x="567601" y="51144"/>
                  </a:moveTo>
                  <a:cubicBezTo>
                    <a:pt x="563640" y="63009"/>
                    <a:pt x="564720" y="76671"/>
                    <a:pt x="562559" y="88895"/>
                  </a:cubicBezTo>
                  <a:cubicBezTo>
                    <a:pt x="559678" y="106153"/>
                    <a:pt x="554635" y="122332"/>
                    <a:pt x="550673" y="139230"/>
                  </a:cubicBezTo>
                  <a:cubicBezTo>
                    <a:pt x="542029" y="173385"/>
                    <a:pt x="536627" y="208260"/>
                    <a:pt x="531224" y="243135"/>
                  </a:cubicBezTo>
                  <a:cubicBezTo>
                    <a:pt x="525822" y="278369"/>
                    <a:pt x="522220" y="314682"/>
                    <a:pt x="513576" y="349557"/>
                  </a:cubicBezTo>
                  <a:cubicBezTo>
                    <a:pt x="506013" y="380477"/>
                    <a:pt x="498809" y="412475"/>
                    <a:pt x="492686" y="444115"/>
                  </a:cubicBezTo>
                  <a:cubicBezTo>
                    <a:pt x="512496" y="445912"/>
                    <a:pt x="532665" y="442317"/>
                    <a:pt x="552114" y="443755"/>
                  </a:cubicBezTo>
                  <a:cubicBezTo>
                    <a:pt x="554996" y="428654"/>
                    <a:pt x="553915" y="412475"/>
                    <a:pt x="557517" y="397375"/>
                  </a:cubicBezTo>
                  <a:cubicBezTo>
                    <a:pt x="560398" y="383353"/>
                    <a:pt x="564360" y="370050"/>
                    <a:pt x="568322" y="356388"/>
                  </a:cubicBezTo>
                  <a:cubicBezTo>
                    <a:pt x="567962" y="356388"/>
                    <a:pt x="567962" y="356029"/>
                    <a:pt x="567962" y="356029"/>
                  </a:cubicBezTo>
                  <a:cubicBezTo>
                    <a:pt x="566521" y="354950"/>
                    <a:pt x="567601" y="352433"/>
                    <a:pt x="569042" y="352433"/>
                  </a:cubicBezTo>
                  <a:lnTo>
                    <a:pt x="569402" y="352433"/>
                  </a:lnTo>
                  <a:cubicBezTo>
                    <a:pt x="570123" y="351355"/>
                    <a:pt x="571203" y="351355"/>
                    <a:pt x="571923" y="351714"/>
                  </a:cubicBezTo>
                  <a:cubicBezTo>
                    <a:pt x="591373" y="349197"/>
                    <a:pt x="614784" y="346321"/>
                    <a:pt x="633512" y="351355"/>
                  </a:cubicBezTo>
                  <a:cubicBezTo>
                    <a:pt x="637834" y="352433"/>
                    <a:pt x="638195" y="356748"/>
                    <a:pt x="636034" y="359624"/>
                  </a:cubicBezTo>
                  <a:cubicBezTo>
                    <a:pt x="649360" y="383713"/>
                    <a:pt x="643597" y="417509"/>
                    <a:pt x="653322" y="443036"/>
                  </a:cubicBezTo>
                  <a:cubicBezTo>
                    <a:pt x="671690" y="440519"/>
                    <a:pt x="690419" y="439081"/>
                    <a:pt x="708788" y="438722"/>
                  </a:cubicBezTo>
                  <a:cubicBezTo>
                    <a:pt x="696182" y="410318"/>
                    <a:pt x="697262" y="378679"/>
                    <a:pt x="691139" y="348478"/>
                  </a:cubicBezTo>
                  <a:cubicBezTo>
                    <a:pt x="683936" y="314323"/>
                    <a:pt x="676733" y="280167"/>
                    <a:pt x="670610" y="245652"/>
                  </a:cubicBezTo>
                  <a:cubicBezTo>
                    <a:pt x="664487" y="211856"/>
                    <a:pt x="655843" y="177340"/>
                    <a:pt x="653322" y="142825"/>
                  </a:cubicBezTo>
                  <a:cubicBezTo>
                    <a:pt x="651881" y="123770"/>
                    <a:pt x="650440" y="106872"/>
                    <a:pt x="646118" y="88895"/>
                  </a:cubicBezTo>
                  <a:cubicBezTo>
                    <a:pt x="643237" y="77030"/>
                    <a:pt x="643957" y="64806"/>
                    <a:pt x="641796" y="52942"/>
                  </a:cubicBezTo>
                  <a:cubicBezTo>
                    <a:pt x="625949" y="51504"/>
                    <a:pt x="609741" y="53301"/>
                    <a:pt x="593894" y="52942"/>
                  </a:cubicBezTo>
                  <a:cubicBezTo>
                    <a:pt x="585610" y="52223"/>
                    <a:pt x="576245" y="53301"/>
                    <a:pt x="567601" y="51144"/>
                  </a:cubicBezTo>
                  <a:close/>
                  <a:moveTo>
                    <a:pt x="1015129" y="50627"/>
                  </a:moveTo>
                  <a:cubicBezTo>
                    <a:pt x="1016206" y="67880"/>
                    <a:pt x="1016925" y="84774"/>
                    <a:pt x="1016925" y="101667"/>
                  </a:cubicBezTo>
                  <a:cubicBezTo>
                    <a:pt x="1020158" y="98792"/>
                    <a:pt x="1023750" y="96276"/>
                    <a:pt x="1027702" y="95197"/>
                  </a:cubicBezTo>
                  <a:cubicBezTo>
                    <a:pt x="1029139" y="95197"/>
                    <a:pt x="1029857" y="96994"/>
                    <a:pt x="1028780" y="97713"/>
                  </a:cubicBezTo>
                  <a:cubicBezTo>
                    <a:pt x="1024828" y="100589"/>
                    <a:pt x="1020517" y="103105"/>
                    <a:pt x="1016925" y="105980"/>
                  </a:cubicBezTo>
                  <a:cubicBezTo>
                    <a:pt x="1016925" y="108496"/>
                    <a:pt x="1016925" y="111012"/>
                    <a:pt x="1016925" y="113528"/>
                  </a:cubicBezTo>
                  <a:cubicBezTo>
                    <a:pt x="1017643" y="112810"/>
                    <a:pt x="1018721" y="112091"/>
                    <a:pt x="1019440" y="111731"/>
                  </a:cubicBezTo>
                  <a:cubicBezTo>
                    <a:pt x="1021236" y="110293"/>
                    <a:pt x="1023391" y="107418"/>
                    <a:pt x="1025547" y="107059"/>
                  </a:cubicBezTo>
                  <a:cubicBezTo>
                    <a:pt x="1026984" y="106699"/>
                    <a:pt x="1027702" y="108137"/>
                    <a:pt x="1026984" y="109215"/>
                  </a:cubicBezTo>
                  <a:cubicBezTo>
                    <a:pt x="1026265" y="111012"/>
                    <a:pt x="1023391" y="112091"/>
                    <a:pt x="1021954" y="113169"/>
                  </a:cubicBezTo>
                  <a:cubicBezTo>
                    <a:pt x="1020158" y="114607"/>
                    <a:pt x="1018721" y="115685"/>
                    <a:pt x="1016925" y="117123"/>
                  </a:cubicBezTo>
                  <a:cubicBezTo>
                    <a:pt x="1016566" y="161693"/>
                    <a:pt x="1014051" y="206622"/>
                    <a:pt x="1015129" y="251551"/>
                  </a:cubicBezTo>
                  <a:cubicBezTo>
                    <a:pt x="1015129" y="263053"/>
                    <a:pt x="1015129" y="274555"/>
                    <a:pt x="1015488" y="286416"/>
                  </a:cubicBezTo>
                  <a:cubicBezTo>
                    <a:pt x="1023032" y="275633"/>
                    <a:pt x="1031294" y="265569"/>
                    <a:pt x="1037401" y="253708"/>
                  </a:cubicBezTo>
                  <a:cubicBezTo>
                    <a:pt x="1038120" y="252629"/>
                    <a:pt x="1039916" y="253708"/>
                    <a:pt x="1039197" y="254786"/>
                  </a:cubicBezTo>
                  <a:cubicBezTo>
                    <a:pt x="1032731" y="268085"/>
                    <a:pt x="1023750" y="280306"/>
                    <a:pt x="1015847" y="291808"/>
                  </a:cubicBezTo>
                  <a:cubicBezTo>
                    <a:pt x="1015847" y="295402"/>
                    <a:pt x="1015847" y="298996"/>
                    <a:pt x="1015847" y="302231"/>
                  </a:cubicBezTo>
                  <a:cubicBezTo>
                    <a:pt x="1022313" y="290370"/>
                    <a:pt x="1030217" y="278868"/>
                    <a:pt x="1037761" y="267366"/>
                  </a:cubicBezTo>
                  <a:cubicBezTo>
                    <a:pt x="1038479" y="265928"/>
                    <a:pt x="1040634" y="267007"/>
                    <a:pt x="1039557" y="268444"/>
                  </a:cubicBezTo>
                  <a:cubicBezTo>
                    <a:pt x="1031294" y="281743"/>
                    <a:pt x="1023750" y="295043"/>
                    <a:pt x="1015847" y="308701"/>
                  </a:cubicBezTo>
                  <a:cubicBezTo>
                    <a:pt x="1015847" y="314452"/>
                    <a:pt x="1015847" y="320203"/>
                    <a:pt x="1015847" y="325954"/>
                  </a:cubicBezTo>
                  <a:cubicBezTo>
                    <a:pt x="1022673" y="312295"/>
                    <a:pt x="1033450" y="301153"/>
                    <a:pt x="1039557" y="287135"/>
                  </a:cubicBezTo>
                  <a:cubicBezTo>
                    <a:pt x="1040275" y="286416"/>
                    <a:pt x="1041712" y="287135"/>
                    <a:pt x="1041353" y="287854"/>
                  </a:cubicBezTo>
                  <a:cubicBezTo>
                    <a:pt x="1034527" y="303669"/>
                    <a:pt x="1021595" y="316249"/>
                    <a:pt x="1016206" y="332424"/>
                  </a:cubicBezTo>
                  <a:cubicBezTo>
                    <a:pt x="1016206" y="332783"/>
                    <a:pt x="1016206" y="333143"/>
                    <a:pt x="1015847" y="333143"/>
                  </a:cubicBezTo>
                  <a:cubicBezTo>
                    <a:pt x="1015847" y="337096"/>
                    <a:pt x="1015847" y="341410"/>
                    <a:pt x="1015847" y="345363"/>
                  </a:cubicBezTo>
                  <a:cubicBezTo>
                    <a:pt x="1023750" y="331705"/>
                    <a:pt x="1034887" y="319843"/>
                    <a:pt x="1039916" y="304747"/>
                  </a:cubicBezTo>
                  <a:cubicBezTo>
                    <a:pt x="1040275" y="303669"/>
                    <a:pt x="1042071" y="304028"/>
                    <a:pt x="1041712" y="305107"/>
                  </a:cubicBezTo>
                  <a:cubicBezTo>
                    <a:pt x="1039197" y="313014"/>
                    <a:pt x="1034887" y="319843"/>
                    <a:pt x="1030576" y="326673"/>
                  </a:cubicBezTo>
                  <a:cubicBezTo>
                    <a:pt x="1025187" y="334580"/>
                    <a:pt x="1020877" y="343207"/>
                    <a:pt x="1015847" y="351474"/>
                  </a:cubicBezTo>
                  <a:cubicBezTo>
                    <a:pt x="1015847" y="352911"/>
                    <a:pt x="1015847" y="354349"/>
                    <a:pt x="1015847" y="356146"/>
                  </a:cubicBezTo>
                  <a:cubicBezTo>
                    <a:pt x="1015847" y="359381"/>
                    <a:pt x="1015847" y="362616"/>
                    <a:pt x="1015847" y="365851"/>
                  </a:cubicBezTo>
                  <a:cubicBezTo>
                    <a:pt x="1020158" y="359381"/>
                    <a:pt x="1024110" y="352193"/>
                    <a:pt x="1029139" y="345723"/>
                  </a:cubicBezTo>
                  <a:cubicBezTo>
                    <a:pt x="1034168" y="338893"/>
                    <a:pt x="1039557" y="332424"/>
                    <a:pt x="1041353" y="324157"/>
                  </a:cubicBezTo>
                  <a:cubicBezTo>
                    <a:pt x="1041712" y="323438"/>
                    <a:pt x="1043149" y="323438"/>
                    <a:pt x="1043149" y="324157"/>
                  </a:cubicBezTo>
                  <a:cubicBezTo>
                    <a:pt x="1042071" y="332064"/>
                    <a:pt x="1037401" y="338534"/>
                    <a:pt x="1033091" y="345004"/>
                  </a:cubicBezTo>
                  <a:cubicBezTo>
                    <a:pt x="1026984" y="353271"/>
                    <a:pt x="1022313" y="362257"/>
                    <a:pt x="1016206" y="370524"/>
                  </a:cubicBezTo>
                  <a:cubicBezTo>
                    <a:pt x="1015847" y="370883"/>
                    <a:pt x="1015847" y="370883"/>
                    <a:pt x="1015488" y="370883"/>
                  </a:cubicBezTo>
                  <a:cubicBezTo>
                    <a:pt x="1015488" y="374837"/>
                    <a:pt x="1015488" y="379150"/>
                    <a:pt x="1015129" y="382744"/>
                  </a:cubicBezTo>
                  <a:cubicBezTo>
                    <a:pt x="1018362" y="378072"/>
                    <a:pt x="1021595" y="373399"/>
                    <a:pt x="1025187" y="369086"/>
                  </a:cubicBezTo>
                  <a:cubicBezTo>
                    <a:pt x="1031654" y="361538"/>
                    <a:pt x="1039197" y="354349"/>
                    <a:pt x="1043149" y="345004"/>
                  </a:cubicBezTo>
                  <a:cubicBezTo>
                    <a:pt x="1043508" y="343566"/>
                    <a:pt x="1045304" y="344285"/>
                    <a:pt x="1044945" y="345363"/>
                  </a:cubicBezTo>
                  <a:cubicBezTo>
                    <a:pt x="1042071" y="352911"/>
                    <a:pt x="1037401" y="358662"/>
                    <a:pt x="1032372" y="364773"/>
                  </a:cubicBezTo>
                  <a:cubicBezTo>
                    <a:pt x="1025906" y="372321"/>
                    <a:pt x="1020158" y="380947"/>
                    <a:pt x="1015129" y="389574"/>
                  </a:cubicBezTo>
                  <a:cubicBezTo>
                    <a:pt x="1014770" y="392809"/>
                    <a:pt x="1014410" y="396043"/>
                    <a:pt x="1014410" y="399278"/>
                  </a:cubicBezTo>
                  <a:cubicBezTo>
                    <a:pt x="1014051" y="402154"/>
                    <a:pt x="1013692" y="405748"/>
                    <a:pt x="1012973" y="409702"/>
                  </a:cubicBezTo>
                  <a:cubicBezTo>
                    <a:pt x="1022673" y="394965"/>
                    <a:pt x="1034527" y="381666"/>
                    <a:pt x="1044945" y="367289"/>
                  </a:cubicBezTo>
                  <a:cubicBezTo>
                    <a:pt x="1045664" y="366210"/>
                    <a:pt x="1047101" y="367289"/>
                    <a:pt x="1046382" y="368727"/>
                  </a:cubicBezTo>
                  <a:cubicBezTo>
                    <a:pt x="1035605" y="384182"/>
                    <a:pt x="1023750" y="398919"/>
                    <a:pt x="1013692" y="414734"/>
                  </a:cubicBezTo>
                  <a:cubicBezTo>
                    <a:pt x="1012973" y="415453"/>
                    <a:pt x="1012614" y="415453"/>
                    <a:pt x="1012255" y="415812"/>
                  </a:cubicBezTo>
                  <a:cubicBezTo>
                    <a:pt x="1011536" y="422642"/>
                    <a:pt x="1011536" y="430190"/>
                    <a:pt x="1012973" y="436300"/>
                  </a:cubicBezTo>
                  <a:cubicBezTo>
                    <a:pt x="1014051" y="429471"/>
                    <a:pt x="1020158" y="423720"/>
                    <a:pt x="1024110" y="418328"/>
                  </a:cubicBezTo>
                  <a:cubicBezTo>
                    <a:pt x="1032013" y="408264"/>
                    <a:pt x="1038838" y="397841"/>
                    <a:pt x="1045664" y="387417"/>
                  </a:cubicBezTo>
                  <a:cubicBezTo>
                    <a:pt x="1046382" y="386698"/>
                    <a:pt x="1047101" y="387417"/>
                    <a:pt x="1046741" y="388136"/>
                  </a:cubicBezTo>
                  <a:cubicBezTo>
                    <a:pt x="1038120" y="405748"/>
                    <a:pt x="1023750" y="419766"/>
                    <a:pt x="1015129" y="437738"/>
                  </a:cubicBezTo>
                  <a:cubicBezTo>
                    <a:pt x="1015129" y="438457"/>
                    <a:pt x="1014051" y="438457"/>
                    <a:pt x="1013333" y="438098"/>
                  </a:cubicBezTo>
                  <a:cubicBezTo>
                    <a:pt x="1014051" y="439895"/>
                    <a:pt x="1014410" y="441332"/>
                    <a:pt x="1015847" y="443130"/>
                  </a:cubicBezTo>
                  <a:cubicBezTo>
                    <a:pt x="1017643" y="442770"/>
                    <a:pt x="1019799" y="442770"/>
                    <a:pt x="1021595" y="442411"/>
                  </a:cubicBezTo>
                  <a:cubicBezTo>
                    <a:pt x="1029139" y="428393"/>
                    <a:pt x="1043508" y="416891"/>
                    <a:pt x="1046382" y="400357"/>
                  </a:cubicBezTo>
                  <a:cubicBezTo>
                    <a:pt x="1046382" y="399638"/>
                    <a:pt x="1047819" y="399997"/>
                    <a:pt x="1047819" y="400357"/>
                  </a:cubicBezTo>
                  <a:cubicBezTo>
                    <a:pt x="1046382" y="416172"/>
                    <a:pt x="1033091" y="428752"/>
                    <a:pt x="1025547" y="442051"/>
                  </a:cubicBezTo>
                  <a:cubicBezTo>
                    <a:pt x="1027702" y="442051"/>
                    <a:pt x="1030576" y="442051"/>
                    <a:pt x="1033091" y="441692"/>
                  </a:cubicBezTo>
                  <a:lnTo>
                    <a:pt x="1033091" y="441332"/>
                  </a:lnTo>
                  <a:cubicBezTo>
                    <a:pt x="1037761" y="433425"/>
                    <a:pt x="1043868" y="426595"/>
                    <a:pt x="1047101" y="417969"/>
                  </a:cubicBezTo>
                  <a:cubicBezTo>
                    <a:pt x="1047819" y="416531"/>
                    <a:pt x="1049975" y="417250"/>
                    <a:pt x="1049256" y="418688"/>
                  </a:cubicBezTo>
                  <a:cubicBezTo>
                    <a:pt x="1046382" y="426955"/>
                    <a:pt x="1040634" y="433784"/>
                    <a:pt x="1035964" y="441692"/>
                  </a:cubicBezTo>
                  <a:cubicBezTo>
                    <a:pt x="1041712" y="441332"/>
                    <a:pt x="1046741" y="441332"/>
                    <a:pt x="1052489" y="441692"/>
                  </a:cubicBezTo>
                  <a:cubicBezTo>
                    <a:pt x="1052489" y="441332"/>
                    <a:pt x="1052489" y="440973"/>
                    <a:pt x="1052489" y="440973"/>
                  </a:cubicBezTo>
                  <a:cubicBezTo>
                    <a:pt x="1053926" y="437379"/>
                    <a:pt x="1055722" y="434143"/>
                    <a:pt x="1057159" y="430549"/>
                  </a:cubicBezTo>
                  <a:cubicBezTo>
                    <a:pt x="1057518" y="429471"/>
                    <a:pt x="1059674" y="430190"/>
                    <a:pt x="1059315" y="431268"/>
                  </a:cubicBezTo>
                  <a:cubicBezTo>
                    <a:pt x="1057878" y="434862"/>
                    <a:pt x="1056082" y="438098"/>
                    <a:pt x="1055004" y="441332"/>
                  </a:cubicBezTo>
                  <a:lnTo>
                    <a:pt x="1054645" y="441692"/>
                  </a:lnTo>
                  <a:cubicBezTo>
                    <a:pt x="1068655" y="442051"/>
                    <a:pt x="1083025" y="442770"/>
                    <a:pt x="1097035" y="442770"/>
                  </a:cubicBezTo>
                  <a:cubicBezTo>
                    <a:pt x="1123259" y="442411"/>
                    <a:pt x="1149842" y="440614"/>
                    <a:pt x="1176426" y="439895"/>
                  </a:cubicBezTo>
                  <a:cubicBezTo>
                    <a:pt x="1176066" y="422642"/>
                    <a:pt x="1176066" y="405389"/>
                    <a:pt x="1178581" y="388495"/>
                  </a:cubicBezTo>
                  <a:cubicBezTo>
                    <a:pt x="1145531" y="390293"/>
                    <a:pt x="1107453" y="396762"/>
                    <a:pt x="1075481" y="387777"/>
                  </a:cubicBezTo>
                  <a:cubicBezTo>
                    <a:pt x="1072607" y="389214"/>
                    <a:pt x="1068655" y="388495"/>
                    <a:pt x="1068296" y="384542"/>
                  </a:cubicBezTo>
                  <a:cubicBezTo>
                    <a:pt x="1064704" y="368367"/>
                    <a:pt x="1066859" y="352552"/>
                    <a:pt x="1067218" y="336018"/>
                  </a:cubicBezTo>
                  <a:cubicBezTo>
                    <a:pt x="1067578" y="316968"/>
                    <a:pt x="1066859" y="298277"/>
                    <a:pt x="1068655" y="279227"/>
                  </a:cubicBezTo>
                  <a:cubicBezTo>
                    <a:pt x="1068655" y="278868"/>
                    <a:pt x="1068655" y="278868"/>
                    <a:pt x="1068655" y="278868"/>
                  </a:cubicBezTo>
                  <a:cubicBezTo>
                    <a:pt x="1066141" y="278149"/>
                    <a:pt x="1065422" y="274195"/>
                    <a:pt x="1068296" y="273477"/>
                  </a:cubicBezTo>
                  <a:cubicBezTo>
                    <a:pt x="1094879" y="270601"/>
                    <a:pt x="1121463" y="272039"/>
                    <a:pt x="1148046" y="270242"/>
                  </a:cubicBezTo>
                  <a:cubicBezTo>
                    <a:pt x="1147687" y="259459"/>
                    <a:pt x="1146609" y="247597"/>
                    <a:pt x="1148405" y="237174"/>
                  </a:cubicBezTo>
                  <a:cubicBezTo>
                    <a:pt x="1148765" y="233220"/>
                    <a:pt x="1148405" y="226031"/>
                    <a:pt x="1149483" y="220999"/>
                  </a:cubicBezTo>
                  <a:cubicBezTo>
                    <a:pt x="1134754" y="221359"/>
                    <a:pt x="1120026" y="222077"/>
                    <a:pt x="1104938" y="222077"/>
                  </a:cubicBezTo>
                  <a:cubicBezTo>
                    <a:pt x="1095239" y="221718"/>
                    <a:pt x="1084102" y="222437"/>
                    <a:pt x="1074762" y="218483"/>
                  </a:cubicBezTo>
                  <a:cubicBezTo>
                    <a:pt x="1072966" y="219921"/>
                    <a:pt x="1069733" y="219561"/>
                    <a:pt x="1068655" y="217045"/>
                  </a:cubicBezTo>
                  <a:cubicBezTo>
                    <a:pt x="1061471" y="201590"/>
                    <a:pt x="1066500" y="180024"/>
                    <a:pt x="1066859" y="163130"/>
                  </a:cubicBezTo>
                  <a:cubicBezTo>
                    <a:pt x="1066859" y="145877"/>
                    <a:pt x="1066141" y="127546"/>
                    <a:pt x="1069014" y="110293"/>
                  </a:cubicBezTo>
                  <a:cubicBezTo>
                    <a:pt x="1067578" y="108856"/>
                    <a:pt x="1067578" y="105980"/>
                    <a:pt x="1069733" y="105621"/>
                  </a:cubicBezTo>
                  <a:cubicBezTo>
                    <a:pt x="1105656" y="99870"/>
                    <a:pt x="1142298" y="101308"/>
                    <a:pt x="1178581" y="101667"/>
                  </a:cubicBezTo>
                  <a:cubicBezTo>
                    <a:pt x="1178222" y="95557"/>
                    <a:pt x="1179299" y="89087"/>
                    <a:pt x="1179659" y="83336"/>
                  </a:cubicBezTo>
                  <a:cubicBezTo>
                    <a:pt x="1179659" y="72912"/>
                    <a:pt x="1180377" y="62848"/>
                    <a:pt x="1181096" y="52784"/>
                  </a:cubicBezTo>
                  <a:cubicBezTo>
                    <a:pt x="1153075" y="52784"/>
                    <a:pt x="1125055" y="52784"/>
                    <a:pt x="1097035" y="52065"/>
                  </a:cubicBezTo>
                  <a:cubicBezTo>
                    <a:pt x="1069733" y="51706"/>
                    <a:pt x="1042071" y="54222"/>
                    <a:pt x="1015129" y="50627"/>
                  </a:cubicBezTo>
                  <a:close/>
                  <a:moveTo>
                    <a:pt x="88873" y="50377"/>
                  </a:moveTo>
                  <a:cubicBezTo>
                    <a:pt x="74207" y="52807"/>
                    <a:pt x="60531" y="59649"/>
                    <a:pt x="49374" y="72432"/>
                  </a:cubicBezTo>
                  <a:cubicBezTo>
                    <a:pt x="37677" y="85755"/>
                    <a:pt x="27150" y="104119"/>
                    <a:pt x="21797" y="123383"/>
                  </a:cubicBezTo>
                  <a:lnTo>
                    <a:pt x="23906" y="157692"/>
                  </a:lnTo>
                  <a:lnTo>
                    <a:pt x="41707" y="132992"/>
                  </a:lnTo>
                  <a:cubicBezTo>
                    <a:pt x="42407" y="132279"/>
                    <a:pt x="43808" y="132992"/>
                    <a:pt x="43107" y="134063"/>
                  </a:cubicBezTo>
                  <a:lnTo>
                    <a:pt x="24122" y="161207"/>
                  </a:lnTo>
                  <a:lnTo>
                    <a:pt x="25261" y="179735"/>
                  </a:lnTo>
                  <a:cubicBezTo>
                    <a:pt x="40736" y="208902"/>
                    <a:pt x="56932" y="238068"/>
                    <a:pt x="81765" y="260033"/>
                  </a:cubicBezTo>
                  <a:cubicBezTo>
                    <a:pt x="112716" y="287039"/>
                    <a:pt x="174979" y="338170"/>
                    <a:pt x="135030" y="384620"/>
                  </a:cubicBezTo>
                  <a:cubicBezTo>
                    <a:pt x="101919" y="423508"/>
                    <a:pt x="60891" y="379939"/>
                    <a:pt x="56932" y="341410"/>
                  </a:cubicBezTo>
                  <a:cubicBezTo>
                    <a:pt x="41456" y="342131"/>
                    <a:pt x="26340" y="342491"/>
                    <a:pt x="10865" y="343211"/>
                  </a:cubicBezTo>
                  <a:cubicBezTo>
                    <a:pt x="13384" y="365176"/>
                    <a:pt x="25621" y="388581"/>
                    <a:pt x="36777" y="407305"/>
                  </a:cubicBezTo>
                  <a:cubicBezTo>
                    <a:pt x="47215" y="424589"/>
                    <a:pt x="58012" y="438272"/>
                    <a:pt x="78886" y="442593"/>
                  </a:cubicBezTo>
                  <a:cubicBezTo>
                    <a:pt x="108757" y="448714"/>
                    <a:pt x="146907" y="448354"/>
                    <a:pt x="168501" y="423868"/>
                  </a:cubicBezTo>
                  <a:cubicBezTo>
                    <a:pt x="198732" y="390381"/>
                    <a:pt x="201611" y="352213"/>
                    <a:pt x="181457" y="312244"/>
                  </a:cubicBezTo>
                  <a:cubicBezTo>
                    <a:pt x="164542" y="279837"/>
                    <a:pt x="139349" y="257512"/>
                    <a:pt x="115235" y="231226"/>
                  </a:cubicBezTo>
                  <a:cubicBezTo>
                    <a:pt x="98320" y="211782"/>
                    <a:pt x="73487" y="190177"/>
                    <a:pt x="69168" y="163172"/>
                  </a:cubicBezTo>
                  <a:cubicBezTo>
                    <a:pt x="66649" y="145888"/>
                    <a:pt x="66289" y="120682"/>
                    <a:pt x="79965" y="106999"/>
                  </a:cubicBezTo>
                  <a:cubicBezTo>
                    <a:pt x="110197" y="76393"/>
                    <a:pt x="138269" y="111320"/>
                    <a:pt x="142588" y="143007"/>
                  </a:cubicBezTo>
                  <a:cubicBezTo>
                    <a:pt x="150146" y="140847"/>
                    <a:pt x="158063" y="139766"/>
                    <a:pt x="165981" y="137966"/>
                  </a:cubicBezTo>
                  <a:cubicBezTo>
                    <a:pt x="176058" y="136166"/>
                    <a:pt x="186136" y="133285"/>
                    <a:pt x="196213" y="132925"/>
                  </a:cubicBezTo>
                  <a:cubicBezTo>
                    <a:pt x="195133" y="126444"/>
                    <a:pt x="195493" y="119602"/>
                    <a:pt x="193693" y="113481"/>
                  </a:cubicBezTo>
                  <a:cubicBezTo>
                    <a:pt x="190094" y="103398"/>
                    <a:pt x="182537" y="96917"/>
                    <a:pt x="176058" y="88995"/>
                  </a:cubicBezTo>
                  <a:cubicBezTo>
                    <a:pt x="164182" y="74952"/>
                    <a:pt x="152305" y="60549"/>
                    <a:pt x="134310" y="54788"/>
                  </a:cubicBezTo>
                  <a:cubicBezTo>
                    <a:pt x="119194" y="49927"/>
                    <a:pt x="103539" y="47946"/>
                    <a:pt x="88873" y="50377"/>
                  </a:cubicBezTo>
                  <a:close/>
                  <a:moveTo>
                    <a:pt x="294404" y="48548"/>
                  </a:moveTo>
                  <a:cubicBezTo>
                    <a:pt x="288784" y="48548"/>
                    <a:pt x="283120" y="48998"/>
                    <a:pt x="278624" y="48818"/>
                  </a:cubicBezTo>
                  <a:cubicBezTo>
                    <a:pt x="269272" y="48458"/>
                    <a:pt x="259921" y="48818"/>
                    <a:pt x="250570" y="48818"/>
                  </a:cubicBezTo>
                  <a:cubicBezTo>
                    <a:pt x="257763" y="53500"/>
                    <a:pt x="253807" y="92754"/>
                    <a:pt x="254166" y="101397"/>
                  </a:cubicBezTo>
                  <a:cubicBezTo>
                    <a:pt x="255245" y="117243"/>
                    <a:pt x="255605" y="133089"/>
                    <a:pt x="255965" y="149295"/>
                  </a:cubicBezTo>
                  <a:cubicBezTo>
                    <a:pt x="255965" y="181347"/>
                    <a:pt x="258123" y="213399"/>
                    <a:pt x="259202" y="245811"/>
                  </a:cubicBezTo>
                  <a:cubicBezTo>
                    <a:pt x="259921" y="280024"/>
                    <a:pt x="259561" y="314236"/>
                    <a:pt x="258482" y="348449"/>
                  </a:cubicBezTo>
                  <a:cubicBezTo>
                    <a:pt x="257044" y="379781"/>
                    <a:pt x="254166" y="412193"/>
                    <a:pt x="257763" y="443524"/>
                  </a:cubicBezTo>
                  <a:cubicBezTo>
                    <a:pt x="274667" y="440643"/>
                    <a:pt x="292291" y="441004"/>
                    <a:pt x="309915" y="441004"/>
                  </a:cubicBezTo>
                  <a:cubicBezTo>
                    <a:pt x="309915" y="413993"/>
                    <a:pt x="310994" y="386983"/>
                    <a:pt x="310634" y="360693"/>
                  </a:cubicBezTo>
                  <a:cubicBezTo>
                    <a:pt x="310634" y="333683"/>
                    <a:pt x="307397" y="307034"/>
                    <a:pt x="308836" y="280384"/>
                  </a:cubicBezTo>
                  <a:cubicBezTo>
                    <a:pt x="306678" y="279663"/>
                    <a:pt x="306678" y="276062"/>
                    <a:pt x="309196" y="275702"/>
                  </a:cubicBezTo>
                  <a:cubicBezTo>
                    <a:pt x="323223" y="273541"/>
                    <a:pt x="337609" y="274982"/>
                    <a:pt x="351637" y="275342"/>
                  </a:cubicBezTo>
                  <a:cubicBezTo>
                    <a:pt x="362067" y="275342"/>
                    <a:pt x="372497" y="273541"/>
                    <a:pt x="382568" y="276422"/>
                  </a:cubicBezTo>
                  <a:cubicBezTo>
                    <a:pt x="382928" y="276422"/>
                    <a:pt x="382928" y="276782"/>
                    <a:pt x="382928" y="276782"/>
                  </a:cubicBezTo>
                  <a:cubicBezTo>
                    <a:pt x="384007" y="274622"/>
                    <a:pt x="387603" y="275342"/>
                    <a:pt x="387963" y="277863"/>
                  </a:cubicBezTo>
                  <a:cubicBezTo>
                    <a:pt x="390121" y="307754"/>
                    <a:pt x="387963" y="336925"/>
                    <a:pt x="387963" y="366456"/>
                  </a:cubicBezTo>
                  <a:cubicBezTo>
                    <a:pt x="387963" y="391305"/>
                    <a:pt x="386524" y="420116"/>
                    <a:pt x="392279" y="443885"/>
                  </a:cubicBezTo>
                  <a:cubicBezTo>
                    <a:pt x="392639" y="444245"/>
                    <a:pt x="392639" y="444605"/>
                    <a:pt x="392639" y="444965"/>
                  </a:cubicBezTo>
                  <a:cubicBezTo>
                    <a:pt x="408824" y="443524"/>
                    <a:pt x="425009" y="443524"/>
                    <a:pt x="441554" y="443885"/>
                  </a:cubicBezTo>
                  <a:cubicBezTo>
                    <a:pt x="441554" y="410752"/>
                    <a:pt x="438676" y="377980"/>
                    <a:pt x="438317" y="344848"/>
                  </a:cubicBezTo>
                  <a:cubicBezTo>
                    <a:pt x="437957" y="309915"/>
                    <a:pt x="437597" y="274982"/>
                    <a:pt x="437238" y="240049"/>
                  </a:cubicBezTo>
                  <a:cubicBezTo>
                    <a:pt x="436518" y="176665"/>
                    <a:pt x="439396" y="114722"/>
                    <a:pt x="442633" y="51699"/>
                  </a:cubicBezTo>
                  <a:cubicBezTo>
                    <a:pt x="431843" y="50979"/>
                    <a:pt x="421053" y="50619"/>
                    <a:pt x="410263" y="50979"/>
                  </a:cubicBezTo>
                  <a:cubicBezTo>
                    <a:pt x="401630" y="51339"/>
                    <a:pt x="392279" y="52419"/>
                    <a:pt x="383647" y="50619"/>
                  </a:cubicBezTo>
                  <a:cubicBezTo>
                    <a:pt x="389042" y="74387"/>
                    <a:pt x="387244" y="101758"/>
                    <a:pt x="388682" y="125887"/>
                  </a:cubicBezTo>
                  <a:cubicBezTo>
                    <a:pt x="390481" y="154337"/>
                    <a:pt x="384007" y="184228"/>
                    <a:pt x="389402" y="212679"/>
                  </a:cubicBezTo>
                  <a:cubicBezTo>
                    <a:pt x="389761" y="214119"/>
                    <a:pt x="389761" y="215200"/>
                    <a:pt x="389402" y="215920"/>
                  </a:cubicBezTo>
                  <a:cubicBezTo>
                    <a:pt x="391200" y="217000"/>
                    <a:pt x="390840" y="219521"/>
                    <a:pt x="388682" y="220241"/>
                  </a:cubicBezTo>
                  <a:cubicBezTo>
                    <a:pt x="365664" y="228525"/>
                    <a:pt x="337609" y="226724"/>
                    <a:pt x="313512" y="226364"/>
                  </a:cubicBezTo>
                  <a:cubicBezTo>
                    <a:pt x="309915" y="226364"/>
                    <a:pt x="308117" y="223483"/>
                    <a:pt x="308476" y="220602"/>
                  </a:cubicBezTo>
                  <a:cubicBezTo>
                    <a:pt x="308117" y="219881"/>
                    <a:pt x="307757" y="218801"/>
                    <a:pt x="307757" y="217721"/>
                  </a:cubicBezTo>
                  <a:cubicBezTo>
                    <a:pt x="306318" y="188550"/>
                    <a:pt x="308476" y="158299"/>
                    <a:pt x="309196" y="129128"/>
                  </a:cubicBezTo>
                  <a:cubicBezTo>
                    <a:pt x="309915" y="103198"/>
                    <a:pt x="306318" y="76548"/>
                    <a:pt x="309915" y="50979"/>
                  </a:cubicBezTo>
                  <a:cubicBezTo>
                    <a:pt x="305599" y="48998"/>
                    <a:pt x="300024" y="48548"/>
                    <a:pt x="294404" y="48548"/>
                  </a:cubicBezTo>
                  <a:close/>
                  <a:moveTo>
                    <a:pt x="543213" y="47131"/>
                  </a:moveTo>
                  <a:cubicBezTo>
                    <a:pt x="543562" y="44966"/>
                    <a:pt x="547046" y="46048"/>
                    <a:pt x="546349" y="48213"/>
                  </a:cubicBezTo>
                  <a:cubicBezTo>
                    <a:pt x="540774" y="66614"/>
                    <a:pt x="536593" y="87901"/>
                    <a:pt x="535896" y="107023"/>
                  </a:cubicBezTo>
                  <a:cubicBezTo>
                    <a:pt x="535896" y="108105"/>
                    <a:pt x="534502" y="107744"/>
                    <a:pt x="534502" y="106662"/>
                  </a:cubicBezTo>
                  <a:cubicBezTo>
                    <a:pt x="533108" y="87901"/>
                    <a:pt x="537986" y="65531"/>
                    <a:pt x="543213" y="47131"/>
                  </a:cubicBezTo>
                  <a:close/>
                  <a:moveTo>
                    <a:pt x="551246" y="47117"/>
                  </a:moveTo>
                  <a:cubicBezTo>
                    <a:pt x="551246" y="44966"/>
                    <a:pt x="554961" y="44966"/>
                    <a:pt x="554961" y="47117"/>
                  </a:cubicBezTo>
                  <a:cubicBezTo>
                    <a:pt x="553104" y="59305"/>
                    <a:pt x="549760" y="71134"/>
                    <a:pt x="547530" y="83322"/>
                  </a:cubicBezTo>
                  <a:cubicBezTo>
                    <a:pt x="545301" y="95869"/>
                    <a:pt x="540842" y="108415"/>
                    <a:pt x="539728" y="121678"/>
                  </a:cubicBezTo>
                  <a:cubicBezTo>
                    <a:pt x="539356" y="122395"/>
                    <a:pt x="537870" y="122395"/>
                    <a:pt x="537870" y="121320"/>
                  </a:cubicBezTo>
                  <a:cubicBezTo>
                    <a:pt x="537870" y="109490"/>
                    <a:pt x="541957" y="97661"/>
                    <a:pt x="543815" y="85831"/>
                  </a:cubicBezTo>
                  <a:cubicBezTo>
                    <a:pt x="546044" y="72927"/>
                    <a:pt x="549760" y="60380"/>
                    <a:pt x="551246" y="47117"/>
                  </a:cubicBezTo>
                  <a:close/>
                  <a:moveTo>
                    <a:pt x="459537" y="37654"/>
                  </a:moveTo>
                  <a:cubicBezTo>
                    <a:pt x="458458" y="38734"/>
                    <a:pt x="457019" y="39815"/>
                    <a:pt x="456300" y="40175"/>
                  </a:cubicBezTo>
                  <a:cubicBezTo>
                    <a:pt x="454861" y="41615"/>
                    <a:pt x="453063" y="43416"/>
                    <a:pt x="451265" y="44496"/>
                  </a:cubicBezTo>
                  <a:cubicBezTo>
                    <a:pt x="452344" y="47017"/>
                    <a:pt x="451265" y="49898"/>
                    <a:pt x="449466" y="51339"/>
                  </a:cubicBezTo>
                  <a:cubicBezTo>
                    <a:pt x="451984" y="116523"/>
                    <a:pt x="447308" y="182427"/>
                    <a:pt x="447668" y="247972"/>
                  </a:cubicBezTo>
                  <a:cubicBezTo>
                    <a:pt x="447668" y="314596"/>
                    <a:pt x="447668" y="381221"/>
                    <a:pt x="449466" y="448206"/>
                  </a:cubicBezTo>
                  <a:cubicBezTo>
                    <a:pt x="449466" y="448566"/>
                    <a:pt x="449826" y="448566"/>
                    <a:pt x="449826" y="449287"/>
                  </a:cubicBezTo>
                  <a:cubicBezTo>
                    <a:pt x="453063" y="444965"/>
                    <a:pt x="456300" y="441004"/>
                    <a:pt x="460256" y="437402"/>
                  </a:cubicBezTo>
                  <a:cubicBezTo>
                    <a:pt x="458818" y="368256"/>
                    <a:pt x="454142" y="299111"/>
                    <a:pt x="456300" y="229605"/>
                  </a:cubicBezTo>
                  <a:cubicBezTo>
                    <a:pt x="457739" y="165861"/>
                    <a:pt x="456300" y="101397"/>
                    <a:pt x="459537" y="37654"/>
                  </a:cubicBezTo>
                  <a:close/>
                  <a:moveTo>
                    <a:pt x="659445" y="35684"/>
                  </a:moveTo>
                  <a:cubicBezTo>
                    <a:pt x="657644" y="37482"/>
                    <a:pt x="655843" y="39279"/>
                    <a:pt x="654042" y="40718"/>
                  </a:cubicBezTo>
                  <a:cubicBezTo>
                    <a:pt x="651521" y="43234"/>
                    <a:pt x="649000" y="45032"/>
                    <a:pt x="646839" y="47908"/>
                  </a:cubicBezTo>
                  <a:cubicBezTo>
                    <a:pt x="647199" y="48987"/>
                    <a:pt x="646839" y="50425"/>
                    <a:pt x="646478" y="51144"/>
                  </a:cubicBezTo>
                  <a:cubicBezTo>
                    <a:pt x="651161" y="62290"/>
                    <a:pt x="651521" y="74873"/>
                    <a:pt x="655123" y="86738"/>
                  </a:cubicBezTo>
                  <a:cubicBezTo>
                    <a:pt x="660165" y="100400"/>
                    <a:pt x="662686" y="112984"/>
                    <a:pt x="663046" y="128084"/>
                  </a:cubicBezTo>
                  <a:cubicBezTo>
                    <a:pt x="664487" y="166195"/>
                    <a:pt x="673851" y="205744"/>
                    <a:pt x="681055" y="243135"/>
                  </a:cubicBezTo>
                  <a:cubicBezTo>
                    <a:pt x="687538" y="277291"/>
                    <a:pt x="695101" y="311806"/>
                    <a:pt x="700504" y="345962"/>
                  </a:cubicBezTo>
                  <a:cubicBezTo>
                    <a:pt x="705186" y="376882"/>
                    <a:pt x="705186" y="409959"/>
                    <a:pt x="715631" y="439800"/>
                  </a:cubicBezTo>
                  <a:cubicBezTo>
                    <a:pt x="716711" y="438003"/>
                    <a:pt x="718152" y="436564"/>
                    <a:pt x="719233" y="435486"/>
                  </a:cubicBezTo>
                  <a:cubicBezTo>
                    <a:pt x="721754" y="432250"/>
                    <a:pt x="724275" y="429014"/>
                    <a:pt x="726796" y="425778"/>
                  </a:cubicBezTo>
                  <a:lnTo>
                    <a:pt x="727156" y="425778"/>
                  </a:lnTo>
                  <a:cubicBezTo>
                    <a:pt x="719953" y="393420"/>
                    <a:pt x="710949" y="362500"/>
                    <a:pt x="705546" y="329783"/>
                  </a:cubicBezTo>
                  <a:cubicBezTo>
                    <a:pt x="699783" y="294548"/>
                    <a:pt x="693661" y="259314"/>
                    <a:pt x="688618" y="224080"/>
                  </a:cubicBezTo>
                  <a:cubicBezTo>
                    <a:pt x="683216" y="189565"/>
                    <a:pt x="677813" y="154690"/>
                    <a:pt x="673851" y="119815"/>
                  </a:cubicBezTo>
                  <a:cubicBezTo>
                    <a:pt x="670610" y="91771"/>
                    <a:pt x="659084" y="63728"/>
                    <a:pt x="659445" y="35684"/>
                  </a:cubicBezTo>
                  <a:close/>
                  <a:moveTo>
                    <a:pt x="327539" y="35493"/>
                  </a:moveTo>
                  <a:cubicBezTo>
                    <a:pt x="327179" y="35853"/>
                    <a:pt x="327179" y="36213"/>
                    <a:pt x="327179" y="36213"/>
                  </a:cubicBezTo>
                  <a:cubicBezTo>
                    <a:pt x="325021" y="38374"/>
                    <a:pt x="323223" y="40535"/>
                    <a:pt x="321065" y="42696"/>
                  </a:cubicBezTo>
                  <a:cubicBezTo>
                    <a:pt x="320345" y="43416"/>
                    <a:pt x="319626" y="44496"/>
                    <a:pt x="318547" y="45577"/>
                  </a:cubicBezTo>
                  <a:cubicBezTo>
                    <a:pt x="318547" y="47377"/>
                    <a:pt x="317468" y="48818"/>
                    <a:pt x="316029" y="50258"/>
                  </a:cubicBezTo>
                  <a:cubicBezTo>
                    <a:pt x="314591" y="78709"/>
                    <a:pt x="319986" y="108600"/>
                    <a:pt x="319986" y="137051"/>
                  </a:cubicBezTo>
                  <a:cubicBezTo>
                    <a:pt x="319986" y="161900"/>
                    <a:pt x="318547" y="187109"/>
                    <a:pt x="319266" y="212319"/>
                  </a:cubicBezTo>
                  <a:cubicBezTo>
                    <a:pt x="320345" y="210878"/>
                    <a:pt x="321065" y="209798"/>
                    <a:pt x="322503" y="208717"/>
                  </a:cubicBezTo>
                  <a:cubicBezTo>
                    <a:pt x="325381" y="205836"/>
                    <a:pt x="327898" y="201875"/>
                    <a:pt x="331495" y="198994"/>
                  </a:cubicBezTo>
                  <a:cubicBezTo>
                    <a:pt x="329337" y="168382"/>
                    <a:pt x="328258" y="137411"/>
                    <a:pt x="327539" y="106439"/>
                  </a:cubicBezTo>
                  <a:cubicBezTo>
                    <a:pt x="327179" y="83391"/>
                    <a:pt x="324302" y="58902"/>
                    <a:pt x="327539" y="35493"/>
                  </a:cubicBezTo>
                  <a:close/>
                  <a:moveTo>
                    <a:pt x="396595" y="32612"/>
                  </a:moveTo>
                  <a:cubicBezTo>
                    <a:pt x="392998" y="36573"/>
                    <a:pt x="388682" y="40175"/>
                    <a:pt x="385086" y="44136"/>
                  </a:cubicBezTo>
                  <a:cubicBezTo>
                    <a:pt x="404148" y="38734"/>
                    <a:pt x="429325" y="36934"/>
                    <a:pt x="447668" y="41255"/>
                  </a:cubicBezTo>
                  <a:cubicBezTo>
                    <a:pt x="448387" y="41255"/>
                    <a:pt x="448747" y="41615"/>
                    <a:pt x="449107" y="41615"/>
                  </a:cubicBezTo>
                  <a:cubicBezTo>
                    <a:pt x="450186" y="40535"/>
                    <a:pt x="451265" y="39454"/>
                    <a:pt x="451984" y="38014"/>
                  </a:cubicBezTo>
                  <a:cubicBezTo>
                    <a:pt x="453063" y="36573"/>
                    <a:pt x="454502" y="35133"/>
                    <a:pt x="455581" y="33692"/>
                  </a:cubicBezTo>
                  <a:cubicBezTo>
                    <a:pt x="455940" y="33332"/>
                    <a:pt x="455940" y="33332"/>
                    <a:pt x="456300" y="32972"/>
                  </a:cubicBezTo>
                  <a:cubicBezTo>
                    <a:pt x="436518" y="31532"/>
                    <a:pt x="416017" y="35133"/>
                    <a:pt x="396955" y="32612"/>
                  </a:cubicBezTo>
                  <a:cubicBezTo>
                    <a:pt x="396595" y="32612"/>
                    <a:pt x="396595" y="32612"/>
                    <a:pt x="396595" y="32612"/>
                  </a:cubicBezTo>
                  <a:close/>
                  <a:moveTo>
                    <a:pt x="133095" y="31563"/>
                  </a:moveTo>
                  <a:cubicBezTo>
                    <a:pt x="123423" y="30843"/>
                    <a:pt x="113436" y="31563"/>
                    <a:pt x="101199" y="32463"/>
                  </a:cubicBezTo>
                  <a:cubicBezTo>
                    <a:pt x="95801" y="32823"/>
                    <a:pt x="88963" y="34984"/>
                    <a:pt x="82125" y="38584"/>
                  </a:cubicBezTo>
                  <a:cubicBezTo>
                    <a:pt x="91122" y="36064"/>
                    <a:pt x="100840" y="35344"/>
                    <a:pt x="111277" y="37144"/>
                  </a:cubicBezTo>
                  <a:cubicBezTo>
                    <a:pt x="137549" y="40745"/>
                    <a:pt x="159143" y="49747"/>
                    <a:pt x="176778" y="69911"/>
                  </a:cubicBezTo>
                  <a:cubicBezTo>
                    <a:pt x="184696" y="78913"/>
                    <a:pt x="195853" y="88635"/>
                    <a:pt x="201251" y="99798"/>
                  </a:cubicBezTo>
                  <a:cubicBezTo>
                    <a:pt x="206290" y="110240"/>
                    <a:pt x="205930" y="120322"/>
                    <a:pt x="208449" y="131485"/>
                  </a:cubicBezTo>
                  <a:cubicBezTo>
                    <a:pt x="208809" y="131125"/>
                    <a:pt x="209169" y="130764"/>
                    <a:pt x="209169" y="130404"/>
                  </a:cubicBezTo>
                  <a:cubicBezTo>
                    <a:pt x="212408" y="127164"/>
                    <a:pt x="216007" y="123563"/>
                    <a:pt x="219246" y="119602"/>
                  </a:cubicBezTo>
                  <a:cubicBezTo>
                    <a:pt x="215647" y="80353"/>
                    <a:pt x="201251" y="55868"/>
                    <a:pt x="163102" y="39304"/>
                  </a:cubicBezTo>
                  <a:cubicBezTo>
                    <a:pt x="152125" y="34443"/>
                    <a:pt x="142768" y="32283"/>
                    <a:pt x="133095" y="31563"/>
                  </a:cubicBezTo>
                  <a:close/>
                  <a:moveTo>
                    <a:pt x="1204805" y="31218"/>
                  </a:moveTo>
                  <a:cubicBezTo>
                    <a:pt x="1201931" y="33375"/>
                    <a:pt x="1198698" y="35531"/>
                    <a:pt x="1195465" y="37688"/>
                  </a:cubicBezTo>
                  <a:cubicBezTo>
                    <a:pt x="1192950" y="39485"/>
                    <a:pt x="1190795" y="41642"/>
                    <a:pt x="1188640" y="43798"/>
                  </a:cubicBezTo>
                  <a:cubicBezTo>
                    <a:pt x="1190077" y="45955"/>
                    <a:pt x="1189358" y="49549"/>
                    <a:pt x="1187562" y="50987"/>
                  </a:cubicBezTo>
                  <a:cubicBezTo>
                    <a:pt x="1188280" y="69318"/>
                    <a:pt x="1187921" y="87290"/>
                    <a:pt x="1188999" y="105261"/>
                  </a:cubicBezTo>
                  <a:cubicBezTo>
                    <a:pt x="1190436" y="104183"/>
                    <a:pt x="1191873" y="103105"/>
                    <a:pt x="1193669" y="102386"/>
                  </a:cubicBezTo>
                  <a:cubicBezTo>
                    <a:pt x="1197620" y="99510"/>
                    <a:pt x="1201213" y="96276"/>
                    <a:pt x="1205164" y="93760"/>
                  </a:cubicBezTo>
                  <a:cubicBezTo>
                    <a:pt x="1205164" y="93400"/>
                    <a:pt x="1205164" y="93041"/>
                    <a:pt x="1204805" y="93041"/>
                  </a:cubicBezTo>
                  <a:cubicBezTo>
                    <a:pt x="1201213" y="72912"/>
                    <a:pt x="1206242" y="51706"/>
                    <a:pt x="1204805" y="31218"/>
                  </a:cubicBezTo>
                  <a:close/>
                  <a:moveTo>
                    <a:pt x="577326" y="30651"/>
                  </a:moveTo>
                  <a:cubicBezTo>
                    <a:pt x="573364" y="35684"/>
                    <a:pt x="567962" y="39279"/>
                    <a:pt x="564360" y="43953"/>
                  </a:cubicBezTo>
                  <a:cubicBezTo>
                    <a:pt x="573364" y="41437"/>
                    <a:pt x="584890" y="43234"/>
                    <a:pt x="593894" y="43234"/>
                  </a:cubicBezTo>
                  <a:cubicBezTo>
                    <a:pt x="610101" y="43594"/>
                    <a:pt x="626309" y="41796"/>
                    <a:pt x="642517" y="43234"/>
                  </a:cubicBezTo>
                  <a:cubicBezTo>
                    <a:pt x="643237" y="43234"/>
                    <a:pt x="644317" y="43594"/>
                    <a:pt x="645038" y="43953"/>
                  </a:cubicBezTo>
                  <a:cubicBezTo>
                    <a:pt x="646478" y="42156"/>
                    <a:pt x="648279" y="39998"/>
                    <a:pt x="650080" y="38201"/>
                  </a:cubicBezTo>
                  <a:cubicBezTo>
                    <a:pt x="651161" y="36763"/>
                    <a:pt x="652241" y="35684"/>
                    <a:pt x="653682" y="33886"/>
                  </a:cubicBezTo>
                  <a:cubicBezTo>
                    <a:pt x="628110" y="33886"/>
                    <a:pt x="602178" y="33527"/>
                    <a:pt x="577326" y="30651"/>
                  </a:cubicBezTo>
                  <a:close/>
                  <a:moveTo>
                    <a:pt x="264597" y="30451"/>
                  </a:moveTo>
                  <a:cubicBezTo>
                    <a:pt x="264597" y="30811"/>
                    <a:pt x="264237" y="31532"/>
                    <a:pt x="263877" y="32252"/>
                  </a:cubicBezTo>
                  <a:cubicBezTo>
                    <a:pt x="261719" y="34773"/>
                    <a:pt x="259921" y="38014"/>
                    <a:pt x="257044" y="40175"/>
                  </a:cubicBezTo>
                  <a:cubicBezTo>
                    <a:pt x="256684" y="40535"/>
                    <a:pt x="255965" y="41255"/>
                    <a:pt x="255245" y="41615"/>
                  </a:cubicBezTo>
                  <a:cubicBezTo>
                    <a:pt x="265676" y="39094"/>
                    <a:pt x="276825" y="39094"/>
                    <a:pt x="287256" y="39094"/>
                  </a:cubicBezTo>
                  <a:cubicBezTo>
                    <a:pt x="296967" y="38734"/>
                    <a:pt x="306318" y="37654"/>
                    <a:pt x="314950" y="41255"/>
                  </a:cubicBezTo>
                  <a:cubicBezTo>
                    <a:pt x="315670" y="40535"/>
                    <a:pt x="316389" y="39815"/>
                    <a:pt x="316749" y="39094"/>
                  </a:cubicBezTo>
                  <a:cubicBezTo>
                    <a:pt x="318187" y="36573"/>
                    <a:pt x="320345" y="34052"/>
                    <a:pt x="322503" y="32252"/>
                  </a:cubicBezTo>
                  <a:cubicBezTo>
                    <a:pt x="303081" y="31532"/>
                    <a:pt x="283659" y="32612"/>
                    <a:pt x="264597" y="30451"/>
                  </a:cubicBezTo>
                  <a:close/>
                  <a:moveTo>
                    <a:pt x="780679" y="30138"/>
                  </a:moveTo>
                  <a:cubicBezTo>
                    <a:pt x="780679" y="30497"/>
                    <a:pt x="780319" y="30857"/>
                    <a:pt x="779959" y="31216"/>
                  </a:cubicBezTo>
                  <a:cubicBezTo>
                    <a:pt x="777800" y="34810"/>
                    <a:pt x="773841" y="36966"/>
                    <a:pt x="770242" y="38762"/>
                  </a:cubicBezTo>
                  <a:cubicBezTo>
                    <a:pt x="767723" y="40200"/>
                    <a:pt x="765203" y="41997"/>
                    <a:pt x="762684" y="43793"/>
                  </a:cubicBezTo>
                  <a:cubicBezTo>
                    <a:pt x="763404" y="44153"/>
                    <a:pt x="763764" y="44512"/>
                    <a:pt x="763764" y="45231"/>
                  </a:cubicBezTo>
                  <a:cubicBezTo>
                    <a:pt x="782478" y="41997"/>
                    <a:pt x="802993" y="44872"/>
                    <a:pt x="821707" y="45231"/>
                  </a:cubicBezTo>
                  <a:cubicBezTo>
                    <a:pt x="842582" y="45231"/>
                    <a:pt x="863456" y="45590"/>
                    <a:pt x="883970" y="48106"/>
                  </a:cubicBezTo>
                  <a:cubicBezTo>
                    <a:pt x="908083" y="50981"/>
                    <a:pt x="936155" y="62121"/>
                    <a:pt x="946233" y="85838"/>
                  </a:cubicBezTo>
                  <a:cubicBezTo>
                    <a:pt x="962068" y="122493"/>
                    <a:pt x="961348" y="171725"/>
                    <a:pt x="957389" y="210895"/>
                  </a:cubicBezTo>
                  <a:cubicBezTo>
                    <a:pt x="955230" y="231379"/>
                    <a:pt x="949112" y="250784"/>
                    <a:pt x="936515" y="265518"/>
                  </a:cubicBezTo>
                  <a:cubicBezTo>
                    <a:pt x="936515" y="265877"/>
                    <a:pt x="936515" y="265877"/>
                    <a:pt x="936515" y="265877"/>
                  </a:cubicBezTo>
                  <a:cubicBezTo>
                    <a:pt x="962428" y="244675"/>
                    <a:pt x="967466" y="210536"/>
                    <a:pt x="969986" y="176038"/>
                  </a:cubicBezTo>
                  <a:cubicBezTo>
                    <a:pt x="972145" y="155554"/>
                    <a:pt x="972865" y="133633"/>
                    <a:pt x="971425" y="112790"/>
                  </a:cubicBezTo>
                  <a:cubicBezTo>
                    <a:pt x="969986" y="108478"/>
                    <a:pt x="969266" y="104166"/>
                    <a:pt x="968186" y="99854"/>
                  </a:cubicBezTo>
                  <a:cubicBezTo>
                    <a:pt x="967466" y="94463"/>
                    <a:pt x="966387" y="89073"/>
                    <a:pt x="965307" y="83682"/>
                  </a:cubicBezTo>
                  <a:cubicBezTo>
                    <a:pt x="964947" y="83323"/>
                    <a:pt x="964587" y="82604"/>
                    <a:pt x="964587" y="81886"/>
                  </a:cubicBezTo>
                  <a:cubicBezTo>
                    <a:pt x="956670" y="43075"/>
                    <a:pt x="905924" y="37325"/>
                    <a:pt x="874253" y="35888"/>
                  </a:cubicBezTo>
                  <a:cubicBezTo>
                    <a:pt x="856618" y="35169"/>
                    <a:pt x="838263" y="35528"/>
                    <a:pt x="820628" y="34091"/>
                  </a:cubicBezTo>
                  <a:cubicBezTo>
                    <a:pt x="806952" y="33013"/>
                    <a:pt x="793995" y="29419"/>
                    <a:pt x="780679" y="30138"/>
                  </a:cubicBezTo>
                  <a:close/>
                  <a:moveTo>
                    <a:pt x="71133" y="29816"/>
                  </a:moveTo>
                  <a:cubicBezTo>
                    <a:pt x="72903" y="29091"/>
                    <a:pt x="73966" y="31266"/>
                    <a:pt x="72549" y="32353"/>
                  </a:cubicBezTo>
                  <a:cubicBezTo>
                    <a:pt x="63342" y="37066"/>
                    <a:pt x="54489" y="43229"/>
                    <a:pt x="46698" y="50841"/>
                  </a:cubicBezTo>
                  <a:cubicBezTo>
                    <a:pt x="40677" y="57366"/>
                    <a:pt x="32532" y="65704"/>
                    <a:pt x="28991" y="74404"/>
                  </a:cubicBezTo>
                  <a:cubicBezTo>
                    <a:pt x="28637" y="74766"/>
                    <a:pt x="28283" y="74404"/>
                    <a:pt x="28283" y="74041"/>
                  </a:cubicBezTo>
                  <a:cubicBezTo>
                    <a:pt x="30408" y="65341"/>
                    <a:pt x="39261" y="55916"/>
                    <a:pt x="45635" y="49754"/>
                  </a:cubicBezTo>
                  <a:cubicBezTo>
                    <a:pt x="53426" y="41779"/>
                    <a:pt x="61925" y="35253"/>
                    <a:pt x="71133" y="29816"/>
                  </a:cubicBezTo>
                  <a:close/>
                  <a:moveTo>
                    <a:pt x="64673" y="29459"/>
                  </a:moveTo>
                  <a:cubicBezTo>
                    <a:pt x="66504" y="29091"/>
                    <a:pt x="67604" y="31297"/>
                    <a:pt x="66138" y="32032"/>
                  </a:cubicBezTo>
                  <a:cubicBezTo>
                    <a:pt x="58811" y="34973"/>
                    <a:pt x="52950" y="40487"/>
                    <a:pt x="47088" y="45634"/>
                  </a:cubicBezTo>
                  <a:cubicBezTo>
                    <a:pt x="41227" y="50781"/>
                    <a:pt x="35731" y="56663"/>
                    <a:pt x="31335" y="62913"/>
                  </a:cubicBezTo>
                  <a:cubicBezTo>
                    <a:pt x="30969" y="63648"/>
                    <a:pt x="29870" y="62913"/>
                    <a:pt x="30236" y="62545"/>
                  </a:cubicBezTo>
                  <a:cubicBezTo>
                    <a:pt x="34632" y="54825"/>
                    <a:pt x="40494" y="47840"/>
                    <a:pt x="47088" y="42326"/>
                  </a:cubicBezTo>
                  <a:cubicBezTo>
                    <a:pt x="52950" y="37546"/>
                    <a:pt x="58079" y="32400"/>
                    <a:pt x="64673" y="29459"/>
                  </a:cubicBezTo>
                  <a:close/>
                  <a:moveTo>
                    <a:pt x="939865" y="29091"/>
                  </a:moveTo>
                  <a:cubicBezTo>
                    <a:pt x="948795" y="29821"/>
                    <a:pt x="957010" y="36761"/>
                    <a:pt x="963796" y="41875"/>
                  </a:cubicBezTo>
                  <a:cubicBezTo>
                    <a:pt x="972369" y="48450"/>
                    <a:pt x="975940" y="56851"/>
                    <a:pt x="980941" y="66348"/>
                  </a:cubicBezTo>
                  <a:cubicBezTo>
                    <a:pt x="982013" y="68174"/>
                    <a:pt x="979155" y="70001"/>
                    <a:pt x="978084" y="68174"/>
                  </a:cubicBezTo>
                  <a:cubicBezTo>
                    <a:pt x="972726" y="58312"/>
                    <a:pt x="969154" y="49546"/>
                    <a:pt x="959867" y="42606"/>
                  </a:cubicBezTo>
                  <a:cubicBezTo>
                    <a:pt x="954152" y="38223"/>
                    <a:pt x="947366" y="31282"/>
                    <a:pt x="939865" y="29821"/>
                  </a:cubicBezTo>
                  <a:cubicBezTo>
                    <a:pt x="939508" y="29456"/>
                    <a:pt x="939508" y="29091"/>
                    <a:pt x="939865" y="29091"/>
                  </a:cubicBezTo>
                  <a:close/>
                  <a:moveTo>
                    <a:pt x="912884" y="27504"/>
                  </a:moveTo>
                  <a:cubicBezTo>
                    <a:pt x="930346" y="27504"/>
                    <a:pt x="947445" y="34766"/>
                    <a:pt x="960542" y="46385"/>
                  </a:cubicBezTo>
                  <a:cubicBezTo>
                    <a:pt x="966726" y="51831"/>
                    <a:pt x="973275" y="58730"/>
                    <a:pt x="976549" y="66718"/>
                  </a:cubicBezTo>
                  <a:cubicBezTo>
                    <a:pt x="980187" y="75069"/>
                    <a:pt x="980187" y="83784"/>
                    <a:pt x="982006" y="92861"/>
                  </a:cubicBezTo>
                  <a:cubicBezTo>
                    <a:pt x="982006" y="94677"/>
                    <a:pt x="979823" y="95403"/>
                    <a:pt x="979459" y="93587"/>
                  </a:cubicBezTo>
                  <a:cubicBezTo>
                    <a:pt x="977277" y="85236"/>
                    <a:pt x="977640" y="76159"/>
                    <a:pt x="973639" y="68171"/>
                  </a:cubicBezTo>
                  <a:cubicBezTo>
                    <a:pt x="969637" y="60909"/>
                    <a:pt x="964180" y="54373"/>
                    <a:pt x="957995" y="48563"/>
                  </a:cubicBezTo>
                  <a:cubicBezTo>
                    <a:pt x="944898" y="38034"/>
                    <a:pt x="929619" y="31135"/>
                    <a:pt x="912884" y="28593"/>
                  </a:cubicBezTo>
                  <a:cubicBezTo>
                    <a:pt x="912520" y="28230"/>
                    <a:pt x="912520" y="27504"/>
                    <a:pt x="912884" y="27504"/>
                  </a:cubicBezTo>
                  <a:close/>
                  <a:moveTo>
                    <a:pt x="1037042" y="26905"/>
                  </a:moveTo>
                  <a:cubicBezTo>
                    <a:pt x="1037042" y="26905"/>
                    <a:pt x="1036683" y="27624"/>
                    <a:pt x="1036324" y="27983"/>
                  </a:cubicBezTo>
                  <a:cubicBezTo>
                    <a:pt x="1029498" y="33734"/>
                    <a:pt x="1021236" y="39126"/>
                    <a:pt x="1013692" y="44158"/>
                  </a:cubicBezTo>
                  <a:cubicBezTo>
                    <a:pt x="1069014" y="36250"/>
                    <a:pt x="1128288" y="41282"/>
                    <a:pt x="1183970" y="41282"/>
                  </a:cubicBezTo>
                  <a:cubicBezTo>
                    <a:pt x="1184688" y="41282"/>
                    <a:pt x="1185406" y="41282"/>
                    <a:pt x="1186125" y="41642"/>
                  </a:cubicBezTo>
                  <a:cubicBezTo>
                    <a:pt x="1189358" y="37328"/>
                    <a:pt x="1193310" y="32656"/>
                    <a:pt x="1197620" y="29061"/>
                  </a:cubicBezTo>
                  <a:cubicBezTo>
                    <a:pt x="1164930" y="28702"/>
                    <a:pt x="1132599" y="28702"/>
                    <a:pt x="1099909" y="27983"/>
                  </a:cubicBezTo>
                  <a:cubicBezTo>
                    <a:pt x="1084462" y="27624"/>
                    <a:pt x="1068655" y="27624"/>
                    <a:pt x="1052848" y="27624"/>
                  </a:cubicBezTo>
                  <a:cubicBezTo>
                    <a:pt x="1048538" y="27264"/>
                    <a:pt x="1042071" y="28343"/>
                    <a:pt x="1037042" y="26905"/>
                  </a:cubicBezTo>
                  <a:close/>
                  <a:moveTo>
                    <a:pt x="764293" y="26276"/>
                  </a:moveTo>
                  <a:cubicBezTo>
                    <a:pt x="765381" y="25916"/>
                    <a:pt x="766107" y="27357"/>
                    <a:pt x="765018" y="28077"/>
                  </a:cubicBezTo>
                  <a:cubicBezTo>
                    <a:pt x="758124" y="32759"/>
                    <a:pt x="752318" y="38883"/>
                    <a:pt x="745424" y="44286"/>
                  </a:cubicBezTo>
                  <a:cubicBezTo>
                    <a:pt x="745787" y="44646"/>
                    <a:pt x="745787" y="45006"/>
                    <a:pt x="745424" y="45726"/>
                  </a:cubicBezTo>
                  <a:cubicBezTo>
                    <a:pt x="744698" y="51129"/>
                    <a:pt x="746150" y="57252"/>
                    <a:pt x="745787" y="63015"/>
                  </a:cubicBezTo>
                  <a:cubicBezTo>
                    <a:pt x="745424" y="67698"/>
                    <a:pt x="745424" y="72740"/>
                    <a:pt x="745424" y="77423"/>
                  </a:cubicBezTo>
                  <a:cubicBezTo>
                    <a:pt x="745061" y="88589"/>
                    <a:pt x="744698" y="99394"/>
                    <a:pt x="744336" y="110200"/>
                  </a:cubicBezTo>
                  <a:cubicBezTo>
                    <a:pt x="743973" y="111281"/>
                    <a:pt x="742884" y="111281"/>
                    <a:pt x="742884" y="110200"/>
                  </a:cubicBezTo>
                  <a:cubicBezTo>
                    <a:pt x="742158" y="96873"/>
                    <a:pt x="742158" y="83546"/>
                    <a:pt x="742521" y="69859"/>
                  </a:cubicBezTo>
                  <a:cubicBezTo>
                    <a:pt x="742521" y="62295"/>
                    <a:pt x="741070" y="53290"/>
                    <a:pt x="742158" y="45726"/>
                  </a:cubicBezTo>
                  <a:cubicBezTo>
                    <a:pt x="741433" y="45006"/>
                    <a:pt x="741070" y="44286"/>
                    <a:pt x="741796" y="43565"/>
                  </a:cubicBezTo>
                  <a:cubicBezTo>
                    <a:pt x="749416" y="37802"/>
                    <a:pt x="755947" y="31319"/>
                    <a:pt x="764293" y="26276"/>
                  </a:cubicBezTo>
                  <a:close/>
                  <a:moveTo>
                    <a:pt x="328258" y="26130"/>
                  </a:moveTo>
                  <a:cubicBezTo>
                    <a:pt x="331495" y="26490"/>
                    <a:pt x="331855" y="30091"/>
                    <a:pt x="330416" y="31892"/>
                  </a:cubicBezTo>
                  <a:cubicBezTo>
                    <a:pt x="334732" y="58542"/>
                    <a:pt x="334013" y="86992"/>
                    <a:pt x="334372" y="114362"/>
                  </a:cubicBezTo>
                  <a:cubicBezTo>
                    <a:pt x="334732" y="142813"/>
                    <a:pt x="337609" y="171263"/>
                    <a:pt x="336171" y="200074"/>
                  </a:cubicBezTo>
                  <a:lnTo>
                    <a:pt x="335811" y="200434"/>
                  </a:lnTo>
                  <a:cubicBezTo>
                    <a:pt x="349479" y="201154"/>
                    <a:pt x="363146" y="199354"/>
                    <a:pt x="376454" y="198633"/>
                  </a:cubicBezTo>
                  <a:cubicBezTo>
                    <a:pt x="375015" y="177025"/>
                    <a:pt x="379331" y="155057"/>
                    <a:pt x="378252" y="133089"/>
                  </a:cubicBezTo>
                  <a:cubicBezTo>
                    <a:pt x="376454" y="104639"/>
                    <a:pt x="377892" y="76908"/>
                    <a:pt x="378252" y="48818"/>
                  </a:cubicBezTo>
                  <a:cubicBezTo>
                    <a:pt x="377533" y="47738"/>
                    <a:pt x="377533" y="46657"/>
                    <a:pt x="378612" y="45937"/>
                  </a:cubicBezTo>
                  <a:cubicBezTo>
                    <a:pt x="378971" y="45577"/>
                    <a:pt x="379331" y="45217"/>
                    <a:pt x="379331" y="45217"/>
                  </a:cubicBezTo>
                  <a:cubicBezTo>
                    <a:pt x="380410" y="42696"/>
                    <a:pt x="382568" y="40175"/>
                    <a:pt x="384366" y="38014"/>
                  </a:cubicBezTo>
                  <a:cubicBezTo>
                    <a:pt x="386884" y="35493"/>
                    <a:pt x="389042" y="32972"/>
                    <a:pt x="391560" y="30451"/>
                  </a:cubicBezTo>
                  <a:cubicBezTo>
                    <a:pt x="391200" y="29371"/>
                    <a:pt x="391919" y="28290"/>
                    <a:pt x="393358" y="28290"/>
                  </a:cubicBezTo>
                  <a:cubicBezTo>
                    <a:pt x="415298" y="28650"/>
                    <a:pt x="436878" y="25049"/>
                    <a:pt x="458818" y="26850"/>
                  </a:cubicBezTo>
                  <a:cubicBezTo>
                    <a:pt x="460616" y="27210"/>
                    <a:pt x="461335" y="28650"/>
                    <a:pt x="461695" y="29731"/>
                  </a:cubicBezTo>
                  <a:cubicBezTo>
                    <a:pt x="462414" y="29731"/>
                    <a:pt x="463493" y="30451"/>
                    <a:pt x="463493" y="31532"/>
                  </a:cubicBezTo>
                  <a:cubicBezTo>
                    <a:pt x="467450" y="97796"/>
                    <a:pt x="465292" y="163701"/>
                    <a:pt x="463853" y="229965"/>
                  </a:cubicBezTo>
                  <a:cubicBezTo>
                    <a:pt x="462055" y="298030"/>
                    <a:pt x="463853" y="366095"/>
                    <a:pt x="466011" y="434521"/>
                  </a:cubicBezTo>
                  <a:cubicBezTo>
                    <a:pt x="467810" y="435241"/>
                    <a:pt x="469248" y="437402"/>
                    <a:pt x="467090" y="439203"/>
                  </a:cubicBezTo>
                  <a:cubicBezTo>
                    <a:pt x="467090" y="439563"/>
                    <a:pt x="466371" y="439923"/>
                    <a:pt x="466371" y="439923"/>
                  </a:cubicBezTo>
                  <a:cubicBezTo>
                    <a:pt x="466371" y="442084"/>
                    <a:pt x="464573" y="443164"/>
                    <a:pt x="463134" y="443164"/>
                  </a:cubicBezTo>
                  <a:cubicBezTo>
                    <a:pt x="458458" y="447126"/>
                    <a:pt x="453423" y="451808"/>
                    <a:pt x="448387" y="455409"/>
                  </a:cubicBezTo>
                  <a:cubicBezTo>
                    <a:pt x="447668" y="455769"/>
                    <a:pt x="446949" y="455769"/>
                    <a:pt x="446589" y="455409"/>
                  </a:cubicBezTo>
                  <a:cubicBezTo>
                    <a:pt x="445870" y="455769"/>
                    <a:pt x="445150" y="455769"/>
                    <a:pt x="444071" y="455769"/>
                  </a:cubicBezTo>
                  <a:cubicBezTo>
                    <a:pt x="434001" y="455769"/>
                    <a:pt x="424290" y="454689"/>
                    <a:pt x="414938" y="453608"/>
                  </a:cubicBezTo>
                  <a:cubicBezTo>
                    <a:pt x="403788" y="452168"/>
                    <a:pt x="392998" y="452888"/>
                    <a:pt x="382208" y="451447"/>
                  </a:cubicBezTo>
                  <a:cubicBezTo>
                    <a:pt x="379331" y="451447"/>
                    <a:pt x="378252" y="446766"/>
                    <a:pt x="381489" y="446045"/>
                  </a:cubicBezTo>
                  <a:cubicBezTo>
                    <a:pt x="381489" y="446045"/>
                    <a:pt x="381849" y="446045"/>
                    <a:pt x="382208" y="446045"/>
                  </a:cubicBezTo>
                  <a:cubicBezTo>
                    <a:pt x="375375" y="421196"/>
                    <a:pt x="376454" y="391665"/>
                    <a:pt x="377533" y="366095"/>
                  </a:cubicBezTo>
                  <a:cubicBezTo>
                    <a:pt x="377892" y="339806"/>
                    <a:pt x="380050" y="313876"/>
                    <a:pt x="381849" y="287947"/>
                  </a:cubicBezTo>
                  <a:cubicBezTo>
                    <a:pt x="381129" y="287947"/>
                    <a:pt x="380410" y="287947"/>
                    <a:pt x="379331" y="287947"/>
                  </a:cubicBezTo>
                  <a:cubicBezTo>
                    <a:pt x="367102" y="284705"/>
                    <a:pt x="353795" y="287226"/>
                    <a:pt x="341206" y="285065"/>
                  </a:cubicBezTo>
                  <a:cubicBezTo>
                    <a:pt x="337969" y="284705"/>
                    <a:pt x="335451" y="284345"/>
                    <a:pt x="332214" y="283985"/>
                  </a:cubicBezTo>
                  <a:cubicBezTo>
                    <a:pt x="335092" y="309915"/>
                    <a:pt x="336530" y="335124"/>
                    <a:pt x="337250" y="361054"/>
                  </a:cubicBezTo>
                  <a:cubicBezTo>
                    <a:pt x="337969" y="384102"/>
                    <a:pt x="335451" y="411112"/>
                    <a:pt x="340127" y="434161"/>
                  </a:cubicBezTo>
                  <a:cubicBezTo>
                    <a:pt x="340487" y="436322"/>
                    <a:pt x="339048" y="437402"/>
                    <a:pt x="337250" y="437402"/>
                  </a:cubicBezTo>
                  <a:cubicBezTo>
                    <a:pt x="337250" y="437762"/>
                    <a:pt x="336890" y="438122"/>
                    <a:pt x="336530" y="438483"/>
                  </a:cubicBezTo>
                  <a:cubicBezTo>
                    <a:pt x="332214" y="443524"/>
                    <a:pt x="325381" y="446406"/>
                    <a:pt x="319626" y="450367"/>
                  </a:cubicBezTo>
                  <a:cubicBezTo>
                    <a:pt x="318907" y="453968"/>
                    <a:pt x="314591" y="454689"/>
                    <a:pt x="311713" y="452528"/>
                  </a:cubicBezTo>
                  <a:cubicBezTo>
                    <a:pt x="311354" y="452888"/>
                    <a:pt x="310994" y="452888"/>
                    <a:pt x="310634" y="452888"/>
                  </a:cubicBezTo>
                  <a:cubicBezTo>
                    <a:pt x="292651" y="452168"/>
                    <a:pt x="274308" y="451447"/>
                    <a:pt x="256324" y="451447"/>
                  </a:cubicBezTo>
                  <a:cubicBezTo>
                    <a:pt x="254886" y="452888"/>
                    <a:pt x="252368" y="452888"/>
                    <a:pt x="250929" y="451808"/>
                  </a:cubicBezTo>
                  <a:cubicBezTo>
                    <a:pt x="249850" y="451808"/>
                    <a:pt x="248412" y="451808"/>
                    <a:pt x="247333" y="451808"/>
                  </a:cubicBezTo>
                  <a:cubicBezTo>
                    <a:pt x="244096" y="451808"/>
                    <a:pt x="243736" y="447126"/>
                    <a:pt x="246613" y="446045"/>
                  </a:cubicBezTo>
                  <a:cubicBezTo>
                    <a:pt x="247692" y="446045"/>
                    <a:pt x="248412" y="445685"/>
                    <a:pt x="248771" y="445685"/>
                  </a:cubicBezTo>
                  <a:cubicBezTo>
                    <a:pt x="241938" y="379060"/>
                    <a:pt x="251289" y="312436"/>
                    <a:pt x="248412" y="245811"/>
                  </a:cubicBezTo>
                  <a:cubicBezTo>
                    <a:pt x="246613" y="210878"/>
                    <a:pt x="245534" y="175945"/>
                    <a:pt x="245175" y="141012"/>
                  </a:cubicBezTo>
                  <a:cubicBezTo>
                    <a:pt x="244815" y="110041"/>
                    <a:pt x="239420" y="77629"/>
                    <a:pt x="246973" y="47377"/>
                  </a:cubicBezTo>
                  <a:cubicBezTo>
                    <a:pt x="246254" y="46297"/>
                    <a:pt x="246254" y="45217"/>
                    <a:pt x="246973" y="44856"/>
                  </a:cubicBezTo>
                  <a:cubicBezTo>
                    <a:pt x="246973" y="44496"/>
                    <a:pt x="246973" y="44136"/>
                    <a:pt x="246973" y="44136"/>
                  </a:cubicBezTo>
                  <a:cubicBezTo>
                    <a:pt x="248412" y="41255"/>
                    <a:pt x="250929" y="38734"/>
                    <a:pt x="253447" y="36213"/>
                  </a:cubicBezTo>
                  <a:cubicBezTo>
                    <a:pt x="255965" y="33692"/>
                    <a:pt x="257403" y="30451"/>
                    <a:pt x="259921" y="27930"/>
                  </a:cubicBezTo>
                  <a:cubicBezTo>
                    <a:pt x="260281" y="27930"/>
                    <a:pt x="260281" y="27930"/>
                    <a:pt x="260640" y="27930"/>
                  </a:cubicBezTo>
                  <a:cubicBezTo>
                    <a:pt x="260640" y="27210"/>
                    <a:pt x="261360" y="26850"/>
                    <a:pt x="261719" y="26850"/>
                  </a:cubicBezTo>
                  <a:cubicBezTo>
                    <a:pt x="284019" y="24329"/>
                    <a:pt x="306318" y="24689"/>
                    <a:pt x="328258" y="26130"/>
                  </a:cubicBezTo>
                  <a:close/>
                  <a:moveTo>
                    <a:pt x="136155" y="25532"/>
                  </a:moveTo>
                  <a:cubicBezTo>
                    <a:pt x="147177" y="26792"/>
                    <a:pt x="157884" y="29943"/>
                    <a:pt x="170660" y="35344"/>
                  </a:cubicBezTo>
                  <a:cubicBezTo>
                    <a:pt x="209529" y="52267"/>
                    <a:pt x="222845" y="81074"/>
                    <a:pt x="226804" y="120682"/>
                  </a:cubicBezTo>
                  <a:cubicBezTo>
                    <a:pt x="226804" y="122843"/>
                    <a:pt x="225365" y="124283"/>
                    <a:pt x="223565" y="124283"/>
                  </a:cubicBezTo>
                  <a:cubicBezTo>
                    <a:pt x="220326" y="127884"/>
                    <a:pt x="216007" y="130764"/>
                    <a:pt x="212408" y="134005"/>
                  </a:cubicBezTo>
                  <a:cubicBezTo>
                    <a:pt x="211688" y="134365"/>
                    <a:pt x="209529" y="136886"/>
                    <a:pt x="207370" y="137966"/>
                  </a:cubicBezTo>
                  <a:cubicBezTo>
                    <a:pt x="206290" y="139046"/>
                    <a:pt x="204490" y="140127"/>
                    <a:pt x="202331" y="140127"/>
                  </a:cubicBezTo>
                  <a:cubicBezTo>
                    <a:pt x="201611" y="141567"/>
                    <a:pt x="200532" y="142647"/>
                    <a:pt x="198372" y="142647"/>
                  </a:cubicBezTo>
                  <a:cubicBezTo>
                    <a:pt x="184696" y="143007"/>
                    <a:pt x="170660" y="147328"/>
                    <a:pt x="157344" y="149128"/>
                  </a:cubicBezTo>
                  <a:cubicBezTo>
                    <a:pt x="152305" y="149489"/>
                    <a:pt x="145467" y="151289"/>
                    <a:pt x="140428" y="149489"/>
                  </a:cubicBezTo>
                  <a:cubicBezTo>
                    <a:pt x="138989" y="149849"/>
                    <a:pt x="137189" y="149489"/>
                    <a:pt x="136829" y="147328"/>
                  </a:cubicBezTo>
                  <a:cubicBezTo>
                    <a:pt x="133590" y="134725"/>
                    <a:pt x="128192" y="115281"/>
                    <a:pt x="115955" y="107719"/>
                  </a:cubicBezTo>
                  <a:cubicBezTo>
                    <a:pt x="90762" y="104119"/>
                    <a:pt x="95081" y="155610"/>
                    <a:pt x="100120" y="165692"/>
                  </a:cubicBezTo>
                  <a:cubicBezTo>
                    <a:pt x="109477" y="184416"/>
                    <a:pt x="123513" y="198819"/>
                    <a:pt x="137909" y="213583"/>
                  </a:cubicBezTo>
                  <a:cubicBezTo>
                    <a:pt x="167421" y="244549"/>
                    <a:pt x="194053" y="276236"/>
                    <a:pt x="211688" y="315845"/>
                  </a:cubicBezTo>
                  <a:cubicBezTo>
                    <a:pt x="223925" y="343571"/>
                    <a:pt x="231123" y="376338"/>
                    <a:pt x="213488" y="404064"/>
                  </a:cubicBezTo>
                  <a:cubicBezTo>
                    <a:pt x="204490" y="418107"/>
                    <a:pt x="193693" y="424949"/>
                    <a:pt x="180377" y="435031"/>
                  </a:cubicBezTo>
                  <a:cubicBezTo>
                    <a:pt x="172100" y="441513"/>
                    <a:pt x="148346" y="450875"/>
                    <a:pt x="136110" y="452315"/>
                  </a:cubicBezTo>
                  <a:cubicBezTo>
                    <a:pt x="123153" y="455916"/>
                    <a:pt x="109117" y="457356"/>
                    <a:pt x="94361" y="455916"/>
                  </a:cubicBezTo>
                  <a:lnTo>
                    <a:pt x="75144" y="451282"/>
                  </a:lnTo>
                  <a:lnTo>
                    <a:pt x="90841" y="455737"/>
                  </a:lnTo>
                  <a:cubicBezTo>
                    <a:pt x="93009" y="456093"/>
                    <a:pt x="92286" y="458947"/>
                    <a:pt x="90119" y="458591"/>
                  </a:cubicBezTo>
                  <a:cubicBezTo>
                    <a:pt x="68806" y="455023"/>
                    <a:pt x="44604" y="448602"/>
                    <a:pt x="33045" y="428267"/>
                  </a:cubicBezTo>
                  <a:cubicBezTo>
                    <a:pt x="33045" y="427911"/>
                    <a:pt x="33406" y="427554"/>
                    <a:pt x="33767" y="427911"/>
                  </a:cubicBezTo>
                  <a:lnTo>
                    <a:pt x="58756" y="446194"/>
                  </a:lnTo>
                  <a:lnTo>
                    <a:pt x="34618" y="425309"/>
                  </a:lnTo>
                  <a:cubicBezTo>
                    <a:pt x="18783" y="400823"/>
                    <a:pt x="1507" y="371657"/>
                    <a:pt x="68" y="341771"/>
                  </a:cubicBezTo>
                  <a:cubicBezTo>
                    <a:pt x="-292" y="339610"/>
                    <a:pt x="788" y="337810"/>
                    <a:pt x="2587" y="337090"/>
                  </a:cubicBezTo>
                  <a:cubicBezTo>
                    <a:pt x="2947" y="334929"/>
                    <a:pt x="4746" y="332408"/>
                    <a:pt x="6186" y="330608"/>
                  </a:cubicBezTo>
                  <a:cubicBezTo>
                    <a:pt x="8345" y="328088"/>
                    <a:pt x="10865" y="325207"/>
                    <a:pt x="13024" y="322686"/>
                  </a:cubicBezTo>
                  <a:cubicBezTo>
                    <a:pt x="13744" y="321966"/>
                    <a:pt x="14824" y="321966"/>
                    <a:pt x="15543" y="322326"/>
                  </a:cubicBezTo>
                  <a:cubicBezTo>
                    <a:pt x="15543" y="322326"/>
                    <a:pt x="15543" y="321966"/>
                    <a:pt x="15903" y="321966"/>
                  </a:cubicBezTo>
                  <a:cubicBezTo>
                    <a:pt x="23821" y="322326"/>
                    <a:pt x="32819" y="319086"/>
                    <a:pt x="41096" y="318365"/>
                  </a:cubicBezTo>
                  <a:cubicBezTo>
                    <a:pt x="50814" y="317645"/>
                    <a:pt x="60891" y="317645"/>
                    <a:pt x="70608" y="317285"/>
                  </a:cubicBezTo>
                  <a:cubicBezTo>
                    <a:pt x="72407" y="317285"/>
                    <a:pt x="73127" y="318365"/>
                    <a:pt x="73487" y="319446"/>
                  </a:cubicBezTo>
                  <a:cubicBezTo>
                    <a:pt x="74207" y="319806"/>
                    <a:pt x="74567" y="320886"/>
                    <a:pt x="74567" y="321966"/>
                  </a:cubicBezTo>
                  <a:cubicBezTo>
                    <a:pt x="77806" y="347532"/>
                    <a:pt x="100840" y="395062"/>
                    <a:pt x="131431" y="370937"/>
                  </a:cubicBezTo>
                  <a:cubicBezTo>
                    <a:pt x="131791" y="370577"/>
                    <a:pt x="132151" y="370217"/>
                    <a:pt x="132511" y="370217"/>
                  </a:cubicBezTo>
                  <a:cubicBezTo>
                    <a:pt x="136829" y="361935"/>
                    <a:pt x="138629" y="352573"/>
                    <a:pt x="136110" y="342851"/>
                  </a:cubicBezTo>
                  <a:cubicBezTo>
                    <a:pt x="127472" y="305763"/>
                    <a:pt x="95801" y="286318"/>
                    <a:pt x="69168" y="262193"/>
                  </a:cubicBezTo>
                  <a:cubicBezTo>
                    <a:pt x="47574" y="242749"/>
                    <a:pt x="31739" y="216823"/>
                    <a:pt x="18063" y="191258"/>
                  </a:cubicBezTo>
                  <a:cubicBezTo>
                    <a:pt x="4027" y="165692"/>
                    <a:pt x="3307" y="139406"/>
                    <a:pt x="13384" y="112040"/>
                  </a:cubicBezTo>
                  <a:cubicBezTo>
                    <a:pt x="19502" y="96557"/>
                    <a:pt x="27420" y="81434"/>
                    <a:pt x="37857" y="68471"/>
                  </a:cubicBezTo>
                  <a:cubicBezTo>
                    <a:pt x="47215" y="51907"/>
                    <a:pt x="78166" y="30303"/>
                    <a:pt x="99760" y="27062"/>
                  </a:cubicBezTo>
                  <a:cubicBezTo>
                    <a:pt x="113796" y="24901"/>
                    <a:pt x="125133" y="24271"/>
                    <a:pt x="136155" y="25532"/>
                  </a:cubicBezTo>
                  <a:close/>
                  <a:moveTo>
                    <a:pt x="807222" y="25421"/>
                  </a:moveTo>
                  <a:cubicBezTo>
                    <a:pt x="817299" y="26454"/>
                    <a:pt x="827466" y="28341"/>
                    <a:pt x="836463" y="28700"/>
                  </a:cubicBezTo>
                  <a:cubicBezTo>
                    <a:pt x="861296" y="29060"/>
                    <a:pt x="887209" y="27982"/>
                    <a:pt x="912042" y="31575"/>
                  </a:cubicBezTo>
                  <a:cubicBezTo>
                    <a:pt x="935076" y="34810"/>
                    <a:pt x="964587" y="51699"/>
                    <a:pt x="971425" y="75058"/>
                  </a:cubicBezTo>
                  <a:cubicBezTo>
                    <a:pt x="971425" y="75417"/>
                    <a:pt x="971785" y="75776"/>
                    <a:pt x="971785" y="75776"/>
                  </a:cubicBezTo>
                  <a:cubicBezTo>
                    <a:pt x="974305" y="83323"/>
                    <a:pt x="973945" y="91588"/>
                    <a:pt x="975384" y="99854"/>
                  </a:cubicBezTo>
                  <a:cubicBezTo>
                    <a:pt x="976104" y="103447"/>
                    <a:pt x="976824" y="107400"/>
                    <a:pt x="976824" y="111353"/>
                  </a:cubicBezTo>
                  <a:cubicBezTo>
                    <a:pt x="976824" y="112790"/>
                    <a:pt x="976824" y="113869"/>
                    <a:pt x="976824" y="114947"/>
                  </a:cubicBezTo>
                  <a:cubicBezTo>
                    <a:pt x="977544" y="118540"/>
                    <a:pt x="977904" y="122852"/>
                    <a:pt x="978263" y="126446"/>
                  </a:cubicBezTo>
                  <a:cubicBezTo>
                    <a:pt x="980063" y="150164"/>
                    <a:pt x="978623" y="173881"/>
                    <a:pt x="975744" y="197240"/>
                  </a:cubicBezTo>
                  <a:cubicBezTo>
                    <a:pt x="971065" y="228863"/>
                    <a:pt x="963148" y="257253"/>
                    <a:pt x="937955" y="274861"/>
                  </a:cubicBezTo>
                  <a:cubicBezTo>
                    <a:pt x="942274" y="298938"/>
                    <a:pt x="950551" y="322297"/>
                    <a:pt x="955590" y="346014"/>
                  </a:cubicBezTo>
                  <a:cubicBezTo>
                    <a:pt x="961708" y="372248"/>
                    <a:pt x="966027" y="401356"/>
                    <a:pt x="977904" y="426151"/>
                  </a:cubicBezTo>
                  <a:cubicBezTo>
                    <a:pt x="979343" y="426511"/>
                    <a:pt x="980423" y="428667"/>
                    <a:pt x="979343" y="430104"/>
                  </a:cubicBezTo>
                  <a:cubicBezTo>
                    <a:pt x="979343" y="431183"/>
                    <a:pt x="978263" y="432261"/>
                    <a:pt x="977544" y="432620"/>
                  </a:cubicBezTo>
                  <a:cubicBezTo>
                    <a:pt x="973945" y="436933"/>
                    <a:pt x="970346" y="441245"/>
                    <a:pt x="966747" y="445557"/>
                  </a:cubicBezTo>
                  <a:cubicBezTo>
                    <a:pt x="967107" y="448432"/>
                    <a:pt x="965307" y="451666"/>
                    <a:pt x="961348" y="451666"/>
                  </a:cubicBezTo>
                  <a:cubicBezTo>
                    <a:pt x="946233" y="452026"/>
                    <a:pt x="931117" y="452026"/>
                    <a:pt x="916361" y="452026"/>
                  </a:cubicBezTo>
                  <a:cubicBezTo>
                    <a:pt x="911682" y="452026"/>
                    <a:pt x="901965" y="452026"/>
                    <a:pt x="898006" y="448432"/>
                  </a:cubicBezTo>
                  <a:cubicBezTo>
                    <a:pt x="896207" y="448073"/>
                    <a:pt x="894047" y="446995"/>
                    <a:pt x="893327" y="444838"/>
                  </a:cubicBezTo>
                  <a:cubicBezTo>
                    <a:pt x="889009" y="432261"/>
                    <a:pt x="888289" y="418964"/>
                    <a:pt x="883970" y="406027"/>
                  </a:cubicBezTo>
                  <a:cubicBezTo>
                    <a:pt x="880011" y="395247"/>
                    <a:pt x="876052" y="384825"/>
                    <a:pt x="873173" y="373685"/>
                  </a:cubicBezTo>
                  <a:cubicBezTo>
                    <a:pt x="867775" y="350686"/>
                    <a:pt x="857337" y="325890"/>
                    <a:pt x="857697" y="302173"/>
                  </a:cubicBezTo>
                  <a:cubicBezTo>
                    <a:pt x="853019" y="302173"/>
                    <a:pt x="847980" y="301454"/>
                    <a:pt x="842942" y="300735"/>
                  </a:cubicBezTo>
                  <a:cubicBezTo>
                    <a:pt x="849060" y="343140"/>
                    <a:pt x="845821" y="386622"/>
                    <a:pt x="846900" y="429745"/>
                  </a:cubicBezTo>
                  <a:cubicBezTo>
                    <a:pt x="846900" y="432261"/>
                    <a:pt x="844381" y="432979"/>
                    <a:pt x="842582" y="432261"/>
                  </a:cubicBezTo>
                  <a:cubicBezTo>
                    <a:pt x="842582" y="432620"/>
                    <a:pt x="842582" y="433339"/>
                    <a:pt x="841862" y="433698"/>
                  </a:cubicBezTo>
                  <a:cubicBezTo>
                    <a:pt x="837543" y="438729"/>
                    <a:pt x="830345" y="441964"/>
                    <a:pt x="825666" y="446995"/>
                  </a:cubicBezTo>
                  <a:cubicBezTo>
                    <a:pt x="825666" y="449151"/>
                    <a:pt x="824227" y="450948"/>
                    <a:pt x="821707" y="451666"/>
                  </a:cubicBezTo>
                  <a:cubicBezTo>
                    <a:pt x="811270" y="454182"/>
                    <a:pt x="799394" y="452744"/>
                    <a:pt x="788957" y="452385"/>
                  </a:cubicBezTo>
                  <a:cubicBezTo>
                    <a:pt x="778160" y="451666"/>
                    <a:pt x="767363" y="451666"/>
                    <a:pt x="756566" y="449151"/>
                  </a:cubicBezTo>
                  <a:cubicBezTo>
                    <a:pt x="754766" y="448432"/>
                    <a:pt x="754406" y="445557"/>
                    <a:pt x="755846" y="444479"/>
                  </a:cubicBezTo>
                  <a:cubicBezTo>
                    <a:pt x="755846" y="444479"/>
                    <a:pt x="755846" y="444120"/>
                    <a:pt x="755846" y="443760"/>
                  </a:cubicBezTo>
                  <a:cubicBezTo>
                    <a:pt x="749008" y="412136"/>
                    <a:pt x="759085" y="379435"/>
                    <a:pt x="759085" y="347452"/>
                  </a:cubicBezTo>
                  <a:cubicBezTo>
                    <a:pt x="758725" y="312594"/>
                    <a:pt x="757645" y="277736"/>
                    <a:pt x="755486" y="242878"/>
                  </a:cubicBezTo>
                  <a:cubicBezTo>
                    <a:pt x="753327" y="205505"/>
                    <a:pt x="756926" y="168491"/>
                    <a:pt x="756566" y="131118"/>
                  </a:cubicBezTo>
                  <a:cubicBezTo>
                    <a:pt x="756206" y="106322"/>
                    <a:pt x="751527" y="77214"/>
                    <a:pt x="755846" y="52059"/>
                  </a:cubicBezTo>
                  <a:cubicBezTo>
                    <a:pt x="754406" y="50621"/>
                    <a:pt x="754766" y="47746"/>
                    <a:pt x="756926" y="46668"/>
                  </a:cubicBezTo>
                  <a:cubicBezTo>
                    <a:pt x="756926" y="46309"/>
                    <a:pt x="757286" y="45590"/>
                    <a:pt x="757286" y="44872"/>
                  </a:cubicBezTo>
                  <a:cubicBezTo>
                    <a:pt x="757286" y="44872"/>
                    <a:pt x="757286" y="44512"/>
                    <a:pt x="757645" y="44153"/>
                  </a:cubicBezTo>
                  <a:cubicBezTo>
                    <a:pt x="759445" y="40559"/>
                    <a:pt x="762684" y="37684"/>
                    <a:pt x="766283" y="35169"/>
                  </a:cubicBezTo>
                  <a:cubicBezTo>
                    <a:pt x="769522" y="32653"/>
                    <a:pt x="772761" y="29778"/>
                    <a:pt x="776360" y="27263"/>
                  </a:cubicBezTo>
                  <a:cubicBezTo>
                    <a:pt x="777080" y="26904"/>
                    <a:pt x="777800" y="26904"/>
                    <a:pt x="778520" y="27263"/>
                  </a:cubicBezTo>
                  <a:cubicBezTo>
                    <a:pt x="787157" y="24208"/>
                    <a:pt x="797144" y="24388"/>
                    <a:pt x="807222" y="25421"/>
                  </a:cubicBezTo>
                  <a:close/>
                  <a:moveTo>
                    <a:pt x="575885" y="25258"/>
                  </a:moveTo>
                  <a:cubicBezTo>
                    <a:pt x="576966" y="22741"/>
                    <a:pt x="580928" y="24898"/>
                    <a:pt x="579847" y="27055"/>
                  </a:cubicBezTo>
                  <a:cubicBezTo>
                    <a:pt x="605779" y="23819"/>
                    <a:pt x="632432" y="27774"/>
                    <a:pt x="658724" y="27415"/>
                  </a:cubicBezTo>
                  <a:cubicBezTo>
                    <a:pt x="659805" y="27415"/>
                    <a:pt x="660885" y="28134"/>
                    <a:pt x="661245" y="28853"/>
                  </a:cubicBezTo>
                  <a:cubicBezTo>
                    <a:pt x="663046" y="29572"/>
                    <a:pt x="663767" y="31729"/>
                    <a:pt x="662326" y="33167"/>
                  </a:cubicBezTo>
                  <a:cubicBezTo>
                    <a:pt x="664127" y="49706"/>
                    <a:pt x="670250" y="64806"/>
                    <a:pt x="674211" y="80985"/>
                  </a:cubicBezTo>
                  <a:cubicBezTo>
                    <a:pt x="677813" y="96445"/>
                    <a:pt x="679614" y="111905"/>
                    <a:pt x="681415" y="127365"/>
                  </a:cubicBezTo>
                  <a:cubicBezTo>
                    <a:pt x="685737" y="164757"/>
                    <a:pt x="692940" y="201429"/>
                    <a:pt x="697983" y="238461"/>
                  </a:cubicBezTo>
                  <a:cubicBezTo>
                    <a:pt x="702305" y="270819"/>
                    <a:pt x="708788" y="302458"/>
                    <a:pt x="713470" y="334816"/>
                  </a:cubicBezTo>
                  <a:cubicBezTo>
                    <a:pt x="718512" y="366455"/>
                    <a:pt x="727877" y="396296"/>
                    <a:pt x="734000" y="427216"/>
                  </a:cubicBezTo>
                  <a:cubicBezTo>
                    <a:pt x="734360" y="430093"/>
                    <a:pt x="732199" y="431531"/>
                    <a:pt x="730038" y="431171"/>
                  </a:cubicBezTo>
                  <a:cubicBezTo>
                    <a:pt x="727877" y="434047"/>
                    <a:pt x="725355" y="436564"/>
                    <a:pt x="722834" y="439081"/>
                  </a:cubicBezTo>
                  <a:cubicBezTo>
                    <a:pt x="720313" y="442317"/>
                    <a:pt x="717432" y="445193"/>
                    <a:pt x="714550" y="448070"/>
                  </a:cubicBezTo>
                  <a:cubicBezTo>
                    <a:pt x="714190" y="448429"/>
                    <a:pt x="713830" y="448789"/>
                    <a:pt x="713470" y="448789"/>
                  </a:cubicBezTo>
                  <a:cubicBezTo>
                    <a:pt x="712389" y="449508"/>
                    <a:pt x="711669" y="449867"/>
                    <a:pt x="710228" y="449867"/>
                  </a:cubicBezTo>
                  <a:cubicBezTo>
                    <a:pt x="690419" y="449867"/>
                    <a:pt x="670610" y="449867"/>
                    <a:pt x="651161" y="449148"/>
                  </a:cubicBezTo>
                  <a:cubicBezTo>
                    <a:pt x="649000" y="450227"/>
                    <a:pt x="645758" y="449867"/>
                    <a:pt x="644317" y="447350"/>
                  </a:cubicBezTo>
                  <a:cubicBezTo>
                    <a:pt x="638195" y="434047"/>
                    <a:pt x="638915" y="416790"/>
                    <a:pt x="636034" y="402408"/>
                  </a:cubicBezTo>
                  <a:cubicBezTo>
                    <a:pt x="633873" y="388746"/>
                    <a:pt x="633152" y="375084"/>
                    <a:pt x="630631" y="361422"/>
                  </a:cubicBezTo>
                  <a:cubicBezTo>
                    <a:pt x="618745" y="358905"/>
                    <a:pt x="605779" y="360343"/>
                    <a:pt x="594254" y="360703"/>
                  </a:cubicBezTo>
                  <a:cubicBezTo>
                    <a:pt x="591373" y="360703"/>
                    <a:pt x="588851" y="360703"/>
                    <a:pt x="586330" y="360703"/>
                  </a:cubicBezTo>
                  <a:lnTo>
                    <a:pt x="586690" y="361062"/>
                  </a:lnTo>
                  <a:cubicBezTo>
                    <a:pt x="585250" y="385870"/>
                    <a:pt x="580568" y="410318"/>
                    <a:pt x="580207" y="435126"/>
                  </a:cubicBezTo>
                  <a:cubicBezTo>
                    <a:pt x="580207" y="437643"/>
                    <a:pt x="577326" y="438722"/>
                    <a:pt x="575525" y="437643"/>
                  </a:cubicBezTo>
                  <a:cubicBezTo>
                    <a:pt x="570483" y="441957"/>
                    <a:pt x="566521" y="447710"/>
                    <a:pt x="560758" y="450946"/>
                  </a:cubicBezTo>
                  <a:cubicBezTo>
                    <a:pt x="560398" y="450946"/>
                    <a:pt x="560038" y="450946"/>
                    <a:pt x="559678" y="450946"/>
                  </a:cubicBezTo>
                  <a:cubicBezTo>
                    <a:pt x="557877" y="452024"/>
                    <a:pt x="555356" y="451305"/>
                    <a:pt x="553915" y="449867"/>
                  </a:cubicBezTo>
                  <a:cubicBezTo>
                    <a:pt x="532665" y="452743"/>
                    <a:pt x="511055" y="454182"/>
                    <a:pt x="490165" y="452024"/>
                  </a:cubicBezTo>
                  <a:cubicBezTo>
                    <a:pt x="489805" y="452024"/>
                    <a:pt x="489805" y="452024"/>
                    <a:pt x="489445" y="452024"/>
                  </a:cubicBezTo>
                  <a:cubicBezTo>
                    <a:pt x="487644" y="452384"/>
                    <a:pt x="485483" y="450946"/>
                    <a:pt x="485843" y="448789"/>
                  </a:cubicBezTo>
                  <a:cubicBezTo>
                    <a:pt x="488004" y="414633"/>
                    <a:pt x="496648" y="380117"/>
                    <a:pt x="503851" y="346321"/>
                  </a:cubicBezTo>
                  <a:cubicBezTo>
                    <a:pt x="512135" y="309289"/>
                    <a:pt x="515737" y="271538"/>
                    <a:pt x="521500" y="233787"/>
                  </a:cubicBezTo>
                  <a:cubicBezTo>
                    <a:pt x="526182" y="201070"/>
                    <a:pt x="530864" y="167992"/>
                    <a:pt x="539508" y="135994"/>
                  </a:cubicBezTo>
                  <a:cubicBezTo>
                    <a:pt x="544551" y="117298"/>
                    <a:pt x="550313" y="98962"/>
                    <a:pt x="552114" y="79907"/>
                  </a:cubicBezTo>
                  <a:cubicBezTo>
                    <a:pt x="553195" y="68761"/>
                    <a:pt x="553195" y="57975"/>
                    <a:pt x="557517" y="47549"/>
                  </a:cubicBezTo>
                  <a:cubicBezTo>
                    <a:pt x="558237" y="46470"/>
                    <a:pt x="558957" y="45391"/>
                    <a:pt x="560038" y="45032"/>
                  </a:cubicBezTo>
                  <a:cubicBezTo>
                    <a:pt x="563640" y="36763"/>
                    <a:pt x="571563" y="32808"/>
                    <a:pt x="575885" y="25258"/>
                  </a:cubicBezTo>
                  <a:close/>
                  <a:moveTo>
                    <a:pt x="772969" y="24329"/>
                  </a:moveTo>
                  <a:cubicBezTo>
                    <a:pt x="773328" y="24329"/>
                    <a:pt x="774048" y="24691"/>
                    <a:pt x="773688" y="25052"/>
                  </a:cubicBezTo>
                  <a:cubicBezTo>
                    <a:pt x="768650" y="33012"/>
                    <a:pt x="758215" y="36630"/>
                    <a:pt x="752098" y="44590"/>
                  </a:cubicBezTo>
                  <a:cubicBezTo>
                    <a:pt x="752458" y="44590"/>
                    <a:pt x="752458" y="44590"/>
                    <a:pt x="752458" y="44590"/>
                  </a:cubicBezTo>
                  <a:cubicBezTo>
                    <a:pt x="752098" y="67022"/>
                    <a:pt x="750299" y="90177"/>
                    <a:pt x="750658" y="112970"/>
                  </a:cubicBezTo>
                  <a:cubicBezTo>
                    <a:pt x="751018" y="134679"/>
                    <a:pt x="754617" y="156749"/>
                    <a:pt x="753177" y="178457"/>
                  </a:cubicBezTo>
                  <a:cubicBezTo>
                    <a:pt x="753177" y="179542"/>
                    <a:pt x="752098" y="179180"/>
                    <a:pt x="752098" y="178457"/>
                  </a:cubicBezTo>
                  <a:cubicBezTo>
                    <a:pt x="750299" y="155301"/>
                    <a:pt x="747420" y="132146"/>
                    <a:pt x="747420" y="108629"/>
                  </a:cubicBezTo>
                  <a:cubicBezTo>
                    <a:pt x="747780" y="87282"/>
                    <a:pt x="748859" y="65936"/>
                    <a:pt x="748859" y="44590"/>
                  </a:cubicBezTo>
                  <a:cubicBezTo>
                    <a:pt x="748859" y="43504"/>
                    <a:pt x="749219" y="43143"/>
                    <a:pt x="749939" y="43143"/>
                  </a:cubicBezTo>
                  <a:cubicBezTo>
                    <a:pt x="753177" y="38801"/>
                    <a:pt x="757495" y="35907"/>
                    <a:pt x="761813" y="32650"/>
                  </a:cubicBezTo>
                  <a:cubicBezTo>
                    <a:pt x="765412" y="30118"/>
                    <a:pt x="769010" y="26500"/>
                    <a:pt x="772969" y="24329"/>
                  </a:cubicBezTo>
                  <a:close/>
                  <a:moveTo>
                    <a:pt x="1116433" y="21154"/>
                  </a:moveTo>
                  <a:cubicBezTo>
                    <a:pt x="1145891" y="21513"/>
                    <a:pt x="1175348" y="21513"/>
                    <a:pt x="1204805" y="21513"/>
                  </a:cubicBezTo>
                  <a:cubicBezTo>
                    <a:pt x="1207320" y="21513"/>
                    <a:pt x="1208397" y="23670"/>
                    <a:pt x="1208038" y="25467"/>
                  </a:cubicBezTo>
                  <a:cubicBezTo>
                    <a:pt x="1208757" y="26545"/>
                    <a:pt x="1208757" y="27624"/>
                    <a:pt x="1208397" y="28702"/>
                  </a:cubicBezTo>
                  <a:cubicBezTo>
                    <a:pt x="1213786" y="48471"/>
                    <a:pt x="1207320" y="71115"/>
                    <a:pt x="1211990" y="91243"/>
                  </a:cubicBezTo>
                  <a:cubicBezTo>
                    <a:pt x="1212349" y="92681"/>
                    <a:pt x="1211631" y="94119"/>
                    <a:pt x="1210553" y="94838"/>
                  </a:cubicBezTo>
                  <a:cubicBezTo>
                    <a:pt x="1210912" y="96276"/>
                    <a:pt x="1210912" y="97713"/>
                    <a:pt x="1209475" y="98432"/>
                  </a:cubicBezTo>
                  <a:cubicBezTo>
                    <a:pt x="1205164" y="100948"/>
                    <a:pt x="1201213" y="104183"/>
                    <a:pt x="1197261" y="106340"/>
                  </a:cubicBezTo>
                  <a:cubicBezTo>
                    <a:pt x="1193669" y="108137"/>
                    <a:pt x="1190077" y="109934"/>
                    <a:pt x="1186843" y="112091"/>
                  </a:cubicBezTo>
                  <a:cubicBezTo>
                    <a:pt x="1185766" y="112810"/>
                    <a:pt x="1184688" y="112091"/>
                    <a:pt x="1184329" y="111372"/>
                  </a:cubicBezTo>
                  <a:cubicBezTo>
                    <a:pt x="1183970" y="111372"/>
                    <a:pt x="1183610" y="111372"/>
                    <a:pt x="1183251" y="111012"/>
                  </a:cubicBezTo>
                  <a:cubicBezTo>
                    <a:pt x="1182892" y="111731"/>
                    <a:pt x="1181814" y="111731"/>
                    <a:pt x="1181096" y="111731"/>
                  </a:cubicBezTo>
                  <a:cubicBezTo>
                    <a:pt x="1153075" y="112091"/>
                    <a:pt x="1125055" y="113169"/>
                    <a:pt x="1097035" y="112450"/>
                  </a:cubicBezTo>
                  <a:cubicBezTo>
                    <a:pt x="1097394" y="127906"/>
                    <a:pt x="1099190" y="143002"/>
                    <a:pt x="1099549" y="158458"/>
                  </a:cubicBezTo>
                  <a:cubicBezTo>
                    <a:pt x="1099909" y="169960"/>
                    <a:pt x="1097394" y="182899"/>
                    <a:pt x="1101346" y="193682"/>
                  </a:cubicBezTo>
                  <a:cubicBezTo>
                    <a:pt x="1101705" y="194401"/>
                    <a:pt x="1101705" y="194760"/>
                    <a:pt x="1101705" y="195120"/>
                  </a:cubicBezTo>
                  <a:cubicBezTo>
                    <a:pt x="1125414" y="195839"/>
                    <a:pt x="1149483" y="193323"/>
                    <a:pt x="1173192" y="192963"/>
                  </a:cubicBezTo>
                  <a:cubicBezTo>
                    <a:pt x="1174629" y="192963"/>
                    <a:pt x="1175707" y="193682"/>
                    <a:pt x="1176066" y="194760"/>
                  </a:cubicBezTo>
                  <a:cubicBezTo>
                    <a:pt x="1176785" y="195120"/>
                    <a:pt x="1177503" y="195479"/>
                    <a:pt x="1177503" y="196558"/>
                  </a:cubicBezTo>
                  <a:cubicBezTo>
                    <a:pt x="1179299" y="217045"/>
                    <a:pt x="1177144" y="238252"/>
                    <a:pt x="1180377" y="258740"/>
                  </a:cubicBezTo>
                  <a:cubicBezTo>
                    <a:pt x="1181096" y="259818"/>
                    <a:pt x="1181096" y="261615"/>
                    <a:pt x="1180018" y="262693"/>
                  </a:cubicBezTo>
                  <a:cubicBezTo>
                    <a:pt x="1173192" y="269163"/>
                    <a:pt x="1163852" y="272758"/>
                    <a:pt x="1156668" y="278509"/>
                  </a:cubicBezTo>
                  <a:cubicBezTo>
                    <a:pt x="1156308" y="278868"/>
                    <a:pt x="1155590" y="278868"/>
                    <a:pt x="1155231" y="278868"/>
                  </a:cubicBezTo>
                  <a:cubicBezTo>
                    <a:pt x="1154872" y="278868"/>
                    <a:pt x="1154512" y="279227"/>
                    <a:pt x="1154153" y="279227"/>
                  </a:cubicBezTo>
                  <a:cubicBezTo>
                    <a:pt x="1153435" y="279946"/>
                    <a:pt x="1152716" y="279946"/>
                    <a:pt x="1151638" y="280306"/>
                  </a:cubicBezTo>
                  <a:cubicBezTo>
                    <a:pt x="1133677" y="281384"/>
                    <a:pt x="1115356" y="281743"/>
                    <a:pt x="1097394" y="281025"/>
                  </a:cubicBezTo>
                  <a:cubicBezTo>
                    <a:pt x="1098831" y="309060"/>
                    <a:pt x="1099909" y="337456"/>
                    <a:pt x="1102064" y="365851"/>
                  </a:cubicBezTo>
                  <a:cubicBezTo>
                    <a:pt x="1102064" y="365851"/>
                    <a:pt x="1102064" y="365851"/>
                    <a:pt x="1102064" y="366210"/>
                  </a:cubicBezTo>
                  <a:cubicBezTo>
                    <a:pt x="1118050" y="364413"/>
                    <a:pt x="1134036" y="363874"/>
                    <a:pt x="1149977" y="363560"/>
                  </a:cubicBezTo>
                  <a:lnTo>
                    <a:pt x="1168195" y="363061"/>
                  </a:lnTo>
                  <a:lnTo>
                    <a:pt x="1148184" y="362863"/>
                  </a:lnTo>
                  <a:cubicBezTo>
                    <a:pt x="1147827" y="362863"/>
                    <a:pt x="1147470" y="362069"/>
                    <a:pt x="1147827" y="362069"/>
                  </a:cubicBezTo>
                  <a:cubicBezTo>
                    <a:pt x="1167805" y="359291"/>
                    <a:pt x="1188496" y="357704"/>
                    <a:pt x="1208830" y="357704"/>
                  </a:cubicBezTo>
                  <a:cubicBezTo>
                    <a:pt x="1210614" y="358101"/>
                    <a:pt x="1210614" y="361672"/>
                    <a:pt x="1208473" y="361672"/>
                  </a:cubicBezTo>
                  <a:lnTo>
                    <a:pt x="1195290" y="362320"/>
                  </a:lnTo>
                  <a:lnTo>
                    <a:pt x="1197620" y="362257"/>
                  </a:lnTo>
                  <a:cubicBezTo>
                    <a:pt x="1199057" y="362257"/>
                    <a:pt x="1199776" y="362616"/>
                    <a:pt x="1200494" y="363694"/>
                  </a:cubicBezTo>
                  <a:cubicBezTo>
                    <a:pt x="1201213" y="363335"/>
                    <a:pt x="1201572" y="362616"/>
                    <a:pt x="1202291" y="362257"/>
                  </a:cubicBezTo>
                  <a:cubicBezTo>
                    <a:pt x="1205524" y="360100"/>
                    <a:pt x="1208038" y="364054"/>
                    <a:pt x="1206601" y="366929"/>
                  </a:cubicBezTo>
                  <a:cubicBezTo>
                    <a:pt x="1208038" y="385979"/>
                    <a:pt x="1206601" y="406108"/>
                    <a:pt x="1209475" y="425158"/>
                  </a:cubicBezTo>
                  <a:cubicBezTo>
                    <a:pt x="1209475" y="425517"/>
                    <a:pt x="1209475" y="425517"/>
                    <a:pt x="1209475" y="425517"/>
                  </a:cubicBezTo>
                  <a:cubicBezTo>
                    <a:pt x="1209834" y="426955"/>
                    <a:pt x="1209834" y="428752"/>
                    <a:pt x="1208757" y="429830"/>
                  </a:cubicBezTo>
                  <a:cubicBezTo>
                    <a:pt x="1201931" y="437379"/>
                    <a:pt x="1192950" y="442411"/>
                    <a:pt x="1185766" y="449599"/>
                  </a:cubicBezTo>
                  <a:cubicBezTo>
                    <a:pt x="1185406" y="450318"/>
                    <a:pt x="1185047" y="450318"/>
                    <a:pt x="1184688" y="450318"/>
                  </a:cubicBezTo>
                  <a:cubicBezTo>
                    <a:pt x="1184329" y="450678"/>
                    <a:pt x="1183610" y="450678"/>
                    <a:pt x="1182892" y="450678"/>
                  </a:cubicBezTo>
                  <a:cubicBezTo>
                    <a:pt x="1127210" y="452115"/>
                    <a:pt x="1069733" y="458945"/>
                    <a:pt x="1014410" y="450318"/>
                  </a:cubicBezTo>
                  <a:cubicBezTo>
                    <a:pt x="1014051" y="450318"/>
                    <a:pt x="1013692" y="450318"/>
                    <a:pt x="1013333" y="450318"/>
                  </a:cubicBezTo>
                  <a:cubicBezTo>
                    <a:pt x="1012614" y="449959"/>
                    <a:pt x="1011896" y="449599"/>
                    <a:pt x="1010818" y="449599"/>
                  </a:cubicBezTo>
                  <a:cubicBezTo>
                    <a:pt x="1008303" y="449240"/>
                    <a:pt x="1008303" y="445286"/>
                    <a:pt x="1010099" y="443848"/>
                  </a:cubicBezTo>
                  <a:cubicBezTo>
                    <a:pt x="1009022" y="430549"/>
                    <a:pt x="1006148" y="419047"/>
                    <a:pt x="1006507" y="405029"/>
                  </a:cubicBezTo>
                  <a:cubicBezTo>
                    <a:pt x="1006866" y="388855"/>
                    <a:pt x="1006507" y="372321"/>
                    <a:pt x="1006507" y="356146"/>
                  </a:cubicBezTo>
                  <a:cubicBezTo>
                    <a:pt x="1006507" y="320922"/>
                    <a:pt x="1005070" y="286416"/>
                    <a:pt x="1004352" y="251192"/>
                  </a:cubicBezTo>
                  <a:cubicBezTo>
                    <a:pt x="1003274" y="216327"/>
                    <a:pt x="1005070" y="181461"/>
                    <a:pt x="1006507" y="146596"/>
                  </a:cubicBezTo>
                  <a:cubicBezTo>
                    <a:pt x="1006866" y="139048"/>
                    <a:pt x="1006866" y="131860"/>
                    <a:pt x="1006866" y="124671"/>
                  </a:cubicBezTo>
                  <a:cubicBezTo>
                    <a:pt x="1005789" y="125390"/>
                    <a:pt x="1005070" y="126109"/>
                    <a:pt x="1003993" y="126827"/>
                  </a:cubicBezTo>
                  <a:cubicBezTo>
                    <a:pt x="1003274" y="127187"/>
                    <a:pt x="1000400" y="129703"/>
                    <a:pt x="1000400" y="129703"/>
                  </a:cubicBezTo>
                  <a:cubicBezTo>
                    <a:pt x="1000041" y="130422"/>
                    <a:pt x="999322" y="130422"/>
                    <a:pt x="998963" y="129703"/>
                  </a:cubicBezTo>
                  <a:cubicBezTo>
                    <a:pt x="998245" y="127906"/>
                    <a:pt x="1003633" y="123952"/>
                    <a:pt x="1006866" y="121436"/>
                  </a:cubicBezTo>
                  <a:cubicBezTo>
                    <a:pt x="1006866" y="119279"/>
                    <a:pt x="1006866" y="116763"/>
                    <a:pt x="1006866" y="114607"/>
                  </a:cubicBezTo>
                  <a:cubicBezTo>
                    <a:pt x="1004711" y="116404"/>
                    <a:pt x="1002196" y="118201"/>
                    <a:pt x="1000041" y="119639"/>
                  </a:cubicBezTo>
                  <a:cubicBezTo>
                    <a:pt x="999322" y="119998"/>
                    <a:pt x="998245" y="118920"/>
                    <a:pt x="998963" y="118201"/>
                  </a:cubicBezTo>
                  <a:cubicBezTo>
                    <a:pt x="1001478" y="115685"/>
                    <a:pt x="1004352" y="113169"/>
                    <a:pt x="1006866" y="111012"/>
                  </a:cubicBezTo>
                  <a:cubicBezTo>
                    <a:pt x="1006507" y="89446"/>
                    <a:pt x="1006148" y="68240"/>
                    <a:pt x="1007944" y="47033"/>
                  </a:cubicBezTo>
                  <a:cubicBezTo>
                    <a:pt x="1007944" y="45236"/>
                    <a:pt x="1009022" y="44517"/>
                    <a:pt x="1010099" y="43798"/>
                  </a:cubicBezTo>
                  <a:cubicBezTo>
                    <a:pt x="1016566" y="36250"/>
                    <a:pt x="1024110" y="29421"/>
                    <a:pt x="1032013" y="23670"/>
                  </a:cubicBezTo>
                  <a:cubicBezTo>
                    <a:pt x="1032372" y="22951"/>
                    <a:pt x="1033091" y="22951"/>
                    <a:pt x="1033809" y="22592"/>
                  </a:cubicBezTo>
                  <a:cubicBezTo>
                    <a:pt x="1034168" y="22232"/>
                    <a:pt x="1034527" y="21873"/>
                    <a:pt x="1035246" y="21873"/>
                  </a:cubicBezTo>
                  <a:cubicBezTo>
                    <a:pt x="1061471" y="24389"/>
                    <a:pt x="1089850" y="21154"/>
                    <a:pt x="1116433" y="21154"/>
                  </a:cubicBezTo>
                  <a:close/>
                  <a:moveTo>
                    <a:pt x="305898" y="20313"/>
                  </a:moveTo>
                  <a:cubicBezTo>
                    <a:pt x="307326" y="20313"/>
                    <a:pt x="307326" y="22554"/>
                    <a:pt x="305898" y="22928"/>
                  </a:cubicBezTo>
                  <a:cubicBezTo>
                    <a:pt x="291980" y="23301"/>
                    <a:pt x="277705" y="23675"/>
                    <a:pt x="263786" y="25169"/>
                  </a:cubicBezTo>
                  <a:cubicBezTo>
                    <a:pt x="262002" y="25542"/>
                    <a:pt x="261645" y="22181"/>
                    <a:pt x="263429" y="22181"/>
                  </a:cubicBezTo>
                  <a:cubicBezTo>
                    <a:pt x="276991" y="19566"/>
                    <a:pt x="291980" y="19939"/>
                    <a:pt x="305898" y="20313"/>
                  </a:cubicBezTo>
                  <a:close/>
                  <a:moveTo>
                    <a:pt x="578492" y="17979"/>
                  </a:moveTo>
                  <a:cubicBezTo>
                    <a:pt x="596510" y="18268"/>
                    <a:pt x="614888" y="18268"/>
                    <a:pt x="633266" y="18845"/>
                  </a:cubicBezTo>
                  <a:cubicBezTo>
                    <a:pt x="634348" y="18845"/>
                    <a:pt x="634348" y="20288"/>
                    <a:pt x="633266" y="20288"/>
                  </a:cubicBezTo>
                  <a:cubicBezTo>
                    <a:pt x="614888" y="20577"/>
                    <a:pt x="596510" y="20865"/>
                    <a:pt x="578132" y="20577"/>
                  </a:cubicBezTo>
                  <a:cubicBezTo>
                    <a:pt x="575970" y="20577"/>
                    <a:pt x="575970" y="17979"/>
                    <a:pt x="578492" y="17979"/>
                  </a:cubicBezTo>
                  <a:close/>
                  <a:moveTo>
                    <a:pt x="301490" y="15201"/>
                  </a:moveTo>
                  <a:cubicBezTo>
                    <a:pt x="302562" y="15201"/>
                    <a:pt x="302562" y="16391"/>
                    <a:pt x="301490" y="16391"/>
                  </a:cubicBezTo>
                  <a:cubicBezTo>
                    <a:pt x="289691" y="17185"/>
                    <a:pt x="277534" y="18376"/>
                    <a:pt x="266093" y="20360"/>
                  </a:cubicBezTo>
                  <a:cubicBezTo>
                    <a:pt x="263948" y="20757"/>
                    <a:pt x="263233" y="17185"/>
                    <a:pt x="265378" y="17185"/>
                  </a:cubicBezTo>
                  <a:cubicBezTo>
                    <a:pt x="277177" y="14804"/>
                    <a:pt x="289333" y="14804"/>
                    <a:pt x="301490" y="15201"/>
                  </a:cubicBezTo>
                  <a:close/>
                  <a:moveTo>
                    <a:pt x="1038522" y="14553"/>
                  </a:moveTo>
                  <a:cubicBezTo>
                    <a:pt x="1066825" y="13216"/>
                    <a:pt x="1095854" y="13216"/>
                    <a:pt x="1124157" y="15555"/>
                  </a:cubicBezTo>
                  <a:cubicBezTo>
                    <a:pt x="1124882" y="15890"/>
                    <a:pt x="1124882" y="16892"/>
                    <a:pt x="1124157" y="17226"/>
                  </a:cubicBezTo>
                  <a:cubicBezTo>
                    <a:pt x="1095854" y="19232"/>
                    <a:pt x="1066825" y="16558"/>
                    <a:pt x="1038522" y="17561"/>
                  </a:cubicBezTo>
                  <a:cubicBezTo>
                    <a:pt x="1036345" y="17561"/>
                    <a:pt x="1036345" y="14553"/>
                    <a:pt x="1038522" y="14553"/>
                  </a:cubicBezTo>
                  <a:close/>
                  <a:moveTo>
                    <a:pt x="584461" y="14010"/>
                  </a:moveTo>
                  <a:cubicBezTo>
                    <a:pt x="598737" y="13613"/>
                    <a:pt x="613012" y="13216"/>
                    <a:pt x="626930" y="14010"/>
                  </a:cubicBezTo>
                  <a:cubicBezTo>
                    <a:pt x="628001" y="14010"/>
                    <a:pt x="628001" y="15597"/>
                    <a:pt x="626930" y="15597"/>
                  </a:cubicBezTo>
                  <a:cubicBezTo>
                    <a:pt x="612655" y="16391"/>
                    <a:pt x="598737" y="17582"/>
                    <a:pt x="584461" y="17582"/>
                  </a:cubicBezTo>
                  <a:cubicBezTo>
                    <a:pt x="582320" y="17582"/>
                    <a:pt x="582677" y="14010"/>
                    <a:pt x="584461" y="14010"/>
                  </a:cubicBezTo>
                  <a:close/>
                  <a:moveTo>
                    <a:pt x="276592" y="8851"/>
                  </a:moveTo>
                  <a:cubicBezTo>
                    <a:pt x="282657" y="8454"/>
                    <a:pt x="288722" y="8454"/>
                    <a:pt x="294786" y="9248"/>
                  </a:cubicBezTo>
                  <a:cubicBezTo>
                    <a:pt x="296213" y="9644"/>
                    <a:pt x="296213" y="11629"/>
                    <a:pt x="294786" y="11629"/>
                  </a:cubicBezTo>
                  <a:cubicBezTo>
                    <a:pt x="286224" y="10835"/>
                    <a:pt x="275522" y="10835"/>
                    <a:pt x="267317" y="13613"/>
                  </a:cubicBezTo>
                  <a:cubicBezTo>
                    <a:pt x="265533" y="14407"/>
                    <a:pt x="264820" y="11232"/>
                    <a:pt x="266247" y="10438"/>
                  </a:cubicBezTo>
                  <a:cubicBezTo>
                    <a:pt x="269458" y="8851"/>
                    <a:pt x="273025" y="9248"/>
                    <a:pt x="276592" y="8851"/>
                  </a:cubicBezTo>
                  <a:close/>
                  <a:moveTo>
                    <a:pt x="1072169" y="8537"/>
                  </a:moveTo>
                  <a:cubicBezTo>
                    <a:pt x="1084088" y="8537"/>
                    <a:pt x="1096368" y="7869"/>
                    <a:pt x="1107926" y="8537"/>
                  </a:cubicBezTo>
                  <a:cubicBezTo>
                    <a:pt x="1109009" y="8537"/>
                    <a:pt x="1109009" y="9874"/>
                    <a:pt x="1107926" y="9874"/>
                  </a:cubicBezTo>
                  <a:cubicBezTo>
                    <a:pt x="1096368" y="10876"/>
                    <a:pt x="1084088" y="11545"/>
                    <a:pt x="1071808" y="11879"/>
                  </a:cubicBezTo>
                  <a:cubicBezTo>
                    <a:pt x="1062779" y="11879"/>
                    <a:pt x="1053027" y="10208"/>
                    <a:pt x="1043636" y="12213"/>
                  </a:cubicBezTo>
                  <a:cubicBezTo>
                    <a:pt x="1041830" y="12882"/>
                    <a:pt x="1041108" y="10208"/>
                    <a:pt x="1042914" y="9540"/>
                  </a:cubicBezTo>
                  <a:cubicBezTo>
                    <a:pt x="1052665" y="6866"/>
                    <a:pt x="1062418" y="8871"/>
                    <a:pt x="1072169" y="8537"/>
                  </a:cubicBezTo>
                  <a:close/>
                  <a:moveTo>
                    <a:pt x="1068682" y="1197"/>
                  </a:moveTo>
                  <a:cubicBezTo>
                    <a:pt x="1079362" y="441"/>
                    <a:pt x="1089686" y="-1071"/>
                    <a:pt x="1100009" y="1197"/>
                  </a:cubicBezTo>
                  <a:cubicBezTo>
                    <a:pt x="1101077" y="1575"/>
                    <a:pt x="1100721" y="3464"/>
                    <a:pt x="1099653" y="3464"/>
                  </a:cubicBezTo>
                  <a:cubicBezTo>
                    <a:pt x="1089330" y="2330"/>
                    <a:pt x="1079362" y="4220"/>
                    <a:pt x="1068682" y="4976"/>
                  </a:cubicBezTo>
                  <a:cubicBezTo>
                    <a:pt x="1061207" y="5732"/>
                    <a:pt x="1053374" y="3842"/>
                    <a:pt x="1045543" y="5732"/>
                  </a:cubicBezTo>
                  <a:cubicBezTo>
                    <a:pt x="1043407" y="6488"/>
                    <a:pt x="1042695" y="3086"/>
                    <a:pt x="1044831" y="2330"/>
                  </a:cubicBezTo>
                  <a:cubicBezTo>
                    <a:pt x="1052662" y="-315"/>
                    <a:pt x="1060851" y="1952"/>
                    <a:pt x="1068682" y="119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A337CF1-7D3D-864A-AFFD-06CFB21130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54471" y="5324116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C64856D7-6D98-1340-B1B0-8590DEA294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75145" y="2532104"/>
              <a:ext cx="234786" cy="1228781"/>
            </a:xfrm>
            <a:custGeom>
              <a:avLst/>
              <a:gdLst>
                <a:gd name="connsiteX0" fmla="*/ 177504 w 258808"/>
                <a:gd name="connsiteY0" fmla="*/ 1332541 h 1354504"/>
                <a:gd name="connsiteX1" fmla="*/ 178952 w 258808"/>
                <a:gd name="connsiteY1" fmla="*/ 1334402 h 1354504"/>
                <a:gd name="connsiteX2" fmla="*/ 140211 w 258808"/>
                <a:gd name="connsiteY2" fmla="*/ 1354494 h 1354504"/>
                <a:gd name="connsiteX3" fmla="*/ 140211 w 258808"/>
                <a:gd name="connsiteY3" fmla="*/ 1353006 h 1354504"/>
                <a:gd name="connsiteX4" fmla="*/ 177504 w 258808"/>
                <a:gd name="connsiteY4" fmla="*/ 1332541 h 1354504"/>
                <a:gd name="connsiteX5" fmla="*/ 92655 w 258808"/>
                <a:gd name="connsiteY5" fmla="*/ 1300029 h 1354504"/>
                <a:gd name="connsiteX6" fmla="*/ 94819 w 258808"/>
                <a:gd name="connsiteY6" fmla="*/ 1300029 h 1354504"/>
                <a:gd name="connsiteX7" fmla="*/ 97345 w 258808"/>
                <a:gd name="connsiteY7" fmla="*/ 1300383 h 1354504"/>
                <a:gd name="connsiteX8" fmla="*/ 131982 w 258808"/>
                <a:gd name="connsiteY8" fmla="*/ 1303217 h 1354504"/>
                <a:gd name="connsiteX9" fmla="*/ 155794 w 258808"/>
                <a:gd name="connsiteY9" fmla="*/ 1301092 h 1354504"/>
                <a:gd name="connsiteX10" fmla="*/ 172752 w 258808"/>
                <a:gd name="connsiteY10" fmla="*/ 1308883 h 1354504"/>
                <a:gd name="connsiteX11" fmla="*/ 170226 w 258808"/>
                <a:gd name="connsiteY11" fmla="*/ 1326236 h 1354504"/>
                <a:gd name="connsiteX12" fmla="*/ 158554 w 258808"/>
                <a:gd name="connsiteY12" fmla="*/ 1334372 h 1354504"/>
                <a:gd name="connsiteX13" fmla="*/ 177502 w 258808"/>
                <a:gd name="connsiteY13" fmla="*/ 1324560 h 1354504"/>
                <a:gd name="connsiteX14" fmla="*/ 178951 w 258808"/>
                <a:gd name="connsiteY14" fmla="*/ 1326346 h 1354504"/>
                <a:gd name="connsiteX15" fmla="*/ 127150 w 258808"/>
                <a:gd name="connsiteY15" fmla="*/ 1351706 h 1354504"/>
                <a:gd name="connsiteX16" fmla="*/ 127150 w 258808"/>
                <a:gd name="connsiteY16" fmla="*/ 1350634 h 1354504"/>
                <a:gd name="connsiteX17" fmla="*/ 145362 w 258808"/>
                <a:gd name="connsiteY17" fmla="*/ 1341203 h 1354504"/>
                <a:gd name="connsiteX18" fmla="*/ 120797 w 258808"/>
                <a:gd name="connsiteY18" fmla="*/ 1345359 h 1354504"/>
                <a:gd name="connsiteX19" fmla="*/ 88325 w 258808"/>
                <a:gd name="connsiteY19" fmla="*/ 1341109 h 1354504"/>
                <a:gd name="connsiteX20" fmla="*/ 73532 w 258808"/>
                <a:gd name="connsiteY20" fmla="*/ 1317382 h 1354504"/>
                <a:gd name="connsiteX21" fmla="*/ 92655 w 258808"/>
                <a:gd name="connsiteY21" fmla="*/ 1300029 h 1354504"/>
                <a:gd name="connsiteX22" fmla="*/ 43726 w 258808"/>
                <a:gd name="connsiteY22" fmla="*/ 1244836 h 1354504"/>
                <a:gd name="connsiteX23" fmla="*/ 58822 w 258808"/>
                <a:gd name="connsiteY23" fmla="*/ 1277352 h 1354504"/>
                <a:gd name="connsiteX24" fmla="*/ 58243 w 258808"/>
                <a:gd name="connsiteY24" fmla="*/ 1284022 h 1354504"/>
                <a:gd name="connsiteX25" fmla="*/ 60412 w 258808"/>
                <a:gd name="connsiteY25" fmla="*/ 1277833 h 1354504"/>
                <a:gd name="connsiteX26" fmla="*/ 53577 w 258808"/>
                <a:gd name="connsiteY26" fmla="*/ 1255956 h 1354504"/>
                <a:gd name="connsiteX27" fmla="*/ 53930 w 258808"/>
                <a:gd name="connsiteY27" fmla="*/ 1255591 h 1354504"/>
                <a:gd name="connsiteX28" fmla="*/ 54635 w 258808"/>
                <a:gd name="connsiteY28" fmla="*/ 1299802 h 1354504"/>
                <a:gd name="connsiteX29" fmla="*/ 53224 w 258808"/>
                <a:gd name="connsiteY29" fmla="*/ 1298340 h 1354504"/>
                <a:gd name="connsiteX30" fmla="*/ 56037 w 258808"/>
                <a:gd name="connsiteY30" fmla="*/ 1290315 h 1354504"/>
                <a:gd name="connsiteX31" fmla="*/ 49836 w 258808"/>
                <a:gd name="connsiteY31" fmla="*/ 1295778 h 1354504"/>
                <a:gd name="connsiteX32" fmla="*/ 49117 w 258808"/>
                <a:gd name="connsiteY32" fmla="*/ 1293249 h 1354504"/>
                <a:gd name="connsiteX33" fmla="*/ 51633 w 258808"/>
                <a:gd name="connsiteY33" fmla="*/ 1266152 h 1354504"/>
                <a:gd name="connsiteX34" fmla="*/ 42288 w 258808"/>
                <a:gd name="connsiteY34" fmla="*/ 1245197 h 1354504"/>
                <a:gd name="connsiteX35" fmla="*/ 43726 w 258808"/>
                <a:gd name="connsiteY35" fmla="*/ 1244836 h 1354504"/>
                <a:gd name="connsiteX36" fmla="*/ 20264 w 258808"/>
                <a:gd name="connsiteY36" fmla="*/ 1193313 h 1354504"/>
                <a:gd name="connsiteX37" fmla="*/ 38711 w 258808"/>
                <a:gd name="connsiteY37" fmla="*/ 1211274 h 1354504"/>
                <a:gd name="connsiteX38" fmla="*/ 39073 w 258808"/>
                <a:gd name="connsiteY38" fmla="*/ 1222050 h 1354504"/>
                <a:gd name="connsiteX39" fmla="*/ 50647 w 258808"/>
                <a:gd name="connsiteY39" fmla="*/ 1270904 h 1354504"/>
                <a:gd name="connsiteX40" fmla="*/ 52456 w 258808"/>
                <a:gd name="connsiteY40" fmla="*/ 1284554 h 1354504"/>
                <a:gd name="connsiteX41" fmla="*/ 41243 w 258808"/>
                <a:gd name="connsiteY41" fmla="*/ 1291379 h 1354504"/>
                <a:gd name="connsiteX42" fmla="*/ 38349 w 258808"/>
                <a:gd name="connsiteY42" fmla="*/ 1291020 h 1354504"/>
                <a:gd name="connsiteX43" fmla="*/ 10136 w 258808"/>
                <a:gd name="connsiteY43" fmla="*/ 1269826 h 1354504"/>
                <a:gd name="connsiteX44" fmla="*/ 3264 w 258808"/>
                <a:gd name="connsiteY44" fmla="*/ 1206245 h 1354504"/>
                <a:gd name="connsiteX45" fmla="*/ 20264 w 258808"/>
                <a:gd name="connsiteY45" fmla="*/ 1193313 h 1354504"/>
                <a:gd name="connsiteX46" fmla="*/ 235654 w 258808"/>
                <a:gd name="connsiteY46" fmla="*/ 1191988 h 1354504"/>
                <a:gd name="connsiteX47" fmla="*/ 252014 w 258808"/>
                <a:gd name="connsiteY47" fmla="*/ 1198195 h 1354504"/>
                <a:gd name="connsiteX48" fmla="*/ 249897 w 258808"/>
                <a:gd name="connsiteY48" fmla="*/ 1199981 h 1354504"/>
                <a:gd name="connsiteX49" fmla="*/ 244764 w 258808"/>
                <a:gd name="connsiteY49" fmla="*/ 1200375 h 1354504"/>
                <a:gd name="connsiteX50" fmla="*/ 252334 w 258808"/>
                <a:gd name="connsiteY50" fmla="*/ 1204269 h 1354504"/>
                <a:gd name="connsiteX51" fmla="*/ 258693 w 258808"/>
                <a:gd name="connsiteY51" fmla="*/ 1217021 h 1354504"/>
                <a:gd name="connsiteX52" fmla="*/ 256167 w 258808"/>
                <a:gd name="connsiteY52" fmla="*/ 1217750 h 1354504"/>
                <a:gd name="connsiteX53" fmla="*/ 250800 w 258808"/>
                <a:gd name="connsiteY53" fmla="*/ 1206045 h 1354504"/>
                <a:gd name="connsiteX54" fmla="*/ 240450 w 258808"/>
                <a:gd name="connsiteY54" fmla="*/ 1200707 h 1354504"/>
                <a:gd name="connsiteX55" fmla="*/ 240190 w 258808"/>
                <a:gd name="connsiteY55" fmla="*/ 1200727 h 1354504"/>
                <a:gd name="connsiteX56" fmla="*/ 231729 w 258808"/>
                <a:gd name="connsiteY56" fmla="*/ 1209107 h 1354504"/>
                <a:gd name="connsiteX57" fmla="*/ 239259 w 258808"/>
                <a:gd name="connsiteY57" fmla="*/ 1204425 h 1354504"/>
                <a:gd name="connsiteX58" fmla="*/ 249452 w 258808"/>
                <a:gd name="connsiteY58" fmla="*/ 1210536 h 1354504"/>
                <a:gd name="connsiteX59" fmla="*/ 255640 w 258808"/>
                <a:gd name="connsiteY59" fmla="*/ 1251511 h 1354504"/>
                <a:gd name="connsiteX60" fmla="*/ 247632 w 258808"/>
                <a:gd name="connsiteY60" fmla="*/ 1275952 h 1354504"/>
                <a:gd name="connsiteX61" fmla="*/ 242900 w 258808"/>
                <a:gd name="connsiteY61" fmla="*/ 1286376 h 1354504"/>
                <a:gd name="connsiteX62" fmla="*/ 222879 w 258808"/>
                <a:gd name="connsiteY62" fmla="*/ 1299316 h 1354504"/>
                <a:gd name="connsiteX63" fmla="*/ 204678 w 258808"/>
                <a:gd name="connsiteY63" fmla="*/ 1290330 h 1354504"/>
                <a:gd name="connsiteX64" fmla="*/ 203950 w 258808"/>
                <a:gd name="connsiteY64" fmla="*/ 1273796 h 1354504"/>
                <a:gd name="connsiteX65" fmla="*/ 210138 w 258808"/>
                <a:gd name="connsiteY65" fmla="*/ 1261575 h 1354504"/>
                <a:gd name="connsiteX66" fmla="*/ 218875 w 258808"/>
                <a:gd name="connsiteY66" fmla="*/ 1241087 h 1354504"/>
                <a:gd name="connsiteX67" fmla="*/ 219967 w 258808"/>
                <a:gd name="connsiteY67" fmla="*/ 1238212 h 1354504"/>
                <a:gd name="connsiteX68" fmla="*/ 228993 w 258808"/>
                <a:gd name="connsiteY68" fmla="*/ 1211817 h 1354504"/>
                <a:gd name="connsiteX69" fmla="*/ 221531 w 258808"/>
                <a:gd name="connsiteY69" fmla="*/ 1219207 h 1354504"/>
                <a:gd name="connsiteX70" fmla="*/ 220088 w 258808"/>
                <a:gd name="connsiteY70" fmla="*/ 1218843 h 1354504"/>
                <a:gd name="connsiteX71" fmla="*/ 226672 w 258808"/>
                <a:gd name="connsiteY71" fmla="*/ 1204907 h 1354504"/>
                <a:gd name="connsiteX72" fmla="*/ 234066 w 258808"/>
                <a:gd name="connsiteY72" fmla="*/ 1201198 h 1354504"/>
                <a:gd name="connsiteX73" fmla="*/ 222028 w 258808"/>
                <a:gd name="connsiteY73" fmla="*/ 1202124 h 1354504"/>
                <a:gd name="connsiteX74" fmla="*/ 221675 w 258808"/>
                <a:gd name="connsiteY74" fmla="*/ 1202124 h 1354504"/>
                <a:gd name="connsiteX75" fmla="*/ 235654 w 258808"/>
                <a:gd name="connsiteY75" fmla="*/ 1191988 h 1354504"/>
                <a:gd name="connsiteX76" fmla="*/ 178334 w 258808"/>
                <a:gd name="connsiteY76" fmla="*/ 1143251 h 1354504"/>
                <a:gd name="connsiteX77" fmla="*/ 192013 w 258808"/>
                <a:gd name="connsiteY77" fmla="*/ 1155435 h 1354504"/>
                <a:gd name="connsiteX78" fmla="*/ 202734 w 258808"/>
                <a:gd name="connsiteY78" fmla="*/ 1170940 h 1354504"/>
                <a:gd name="connsiteX79" fmla="*/ 200886 w 258808"/>
                <a:gd name="connsiteY79" fmla="*/ 1172417 h 1354504"/>
                <a:gd name="connsiteX80" fmla="*/ 190165 w 258808"/>
                <a:gd name="connsiteY80" fmla="*/ 1156911 h 1354504"/>
                <a:gd name="connsiteX81" fmla="*/ 177595 w 258808"/>
                <a:gd name="connsiteY81" fmla="*/ 1143621 h 1354504"/>
                <a:gd name="connsiteX82" fmla="*/ 178334 w 258808"/>
                <a:gd name="connsiteY82" fmla="*/ 1143251 h 1354504"/>
                <a:gd name="connsiteX83" fmla="*/ 225540 w 258808"/>
                <a:gd name="connsiteY83" fmla="*/ 1114304 h 1354504"/>
                <a:gd name="connsiteX84" fmla="*/ 239690 w 258808"/>
                <a:gd name="connsiteY84" fmla="*/ 1130057 h 1354504"/>
                <a:gd name="connsiteX85" fmla="*/ 237964 w 258808"/>
                <a:gd name="connsiteY85" fmla="*/ 1131523 h 1354504"/>
                <a:gd name="connsiteX86" fmla="*/ 225195 w 258808"/>
                <a:gd name="connsiteY86" fmla="*/ 1114671 h 1354504"/>
                <a:gd name="connsiteX87" fmla="*/ 225540 w 258808"/>
                <a:gd name="connsiteY87" fmla="*/ 1114304 h 1354504"/>
                <a:gd name="connsiteX88" fmla="*/ 209708 w 258808"/>
                <a:gd name="connsiteY88" fmla="*/ 1107588 h 1354504"/>
                <a:gd name="connsiteX89" fmla="*/ 240481 w 258808"/>
                <a:gd name="connsiteY89" fmla="*/ 1137733 h 1354504"/>
                <a:gd name="connsiteX90" fmla="*/ 238650 w 258808"/>
                <a:gd name="connsiteY90" fmla="*/ 1139507 h 1354504"/>
                <a:gd name="connsiteX91" fmla="*/ 224362 w 258808"/>
                <a:gd name="connsiteY91" fmla="*/ 1122483 h 1354504"/>
                <a:gd name="connsiteX92" fmla="*/ 208975 w 258808"/>
                <a:gd name="connsiteY92" fmla="*/ 1108297 h 1354504"/>
                <a:gd name="connsiteX93" fmla="*/ 209708 w 258808"/>
                <a:gd name="connsiteY93" fmla="*/ 1107588 h 1354504"/>
                <a:gd name="connsiteX94" fmla="*/ 176397 w 258808"/>
                <a:gd name="connsiteY94" fmla="*/ 1098063 h 1354504"/>
                <a:gd name="connsiteX95" fmla="*/ 206861 w 258808"/>
                <a:gd name="connsiteY95" fmla="*/ 1109462 h 1354504"/>
                <a:gd name="connsiteX96" fmla="*/ 235511 w 258808"/>
                <a:gd name="connsiteY96" fmla="*/ 1139385 h 1354504"/>
                <a:gd name="connsiteX97" fmla="*/ 234061 w 258808"/>
                <a:gd name="connsiteY97" fmla="*/ 1159689 h 1354504"/>
                <a:gd name="connsiteX98" fmla="*/ 215928 w 258808"/>
                <a:gd name="connsiteY98" fmla="*/ 1170732 h 1354504"/>
                <a:gd name="connsiteX99" fmla="*/ 201421 w 258808"/>
                <a:gd name="connsiteY99" fmla="*/ 1163251 h 1354504"/>
                <a:gd name="connsiteX100" fmla="*/ 184013 w 258808"/>
                <a:gd name="connsiteY100" fmla="*/ 1144015 h 1354504"/>
                <a:gd name="connsiteX101" fmla="*/ 180387 w 258808"/>
                <a:gd name="connsiteY101" fmla="*/ 1140809 h 1354504"/>
                <a:gd name="connsiteX102" fmla="*/ 169507 w 258808"/>
                <a:gd name="connsiteY102" fmla="*/ 1131904 h 1354504"/>
                <a:gd name="connsiteX103" fmla="*/ 160077 w 258808"/>
                <a:gd name="connsiteY103" fmla="*/ 1124780 h 1354504"/>
                <a:gd name="connsiteX104" fmla="*/ 155363 w 258808"/>
                <a:gd name="connsiteY104" fmla="*/ 1113024 h 1354504"/>
                <a:gd name="connsiteX105" fmla="*/ 163341 w 258808"/>
                <a:gd name="connsiteY105" fmla="*/ 1100913 h 1354504"/>
                <a:gd name="connsiteX106" fmla="*/ 176397 w 258808"/>
                <a:gd name="connsiteY106" fmla="*/ 1098063 h 1354504"/>
                <a:gd name="connsiteX107" fmla="*/ 99187 w 258808"/>
                <a:gd name="connsiteY107" fmla="*/ 1085589 h 1354504"/>
                <a:gd name="connsiteX108" fmla="*/ 98452 w 258808"/>
                <a:gd name="connsiteY108" fmla="*/ 1088129 h 1354504"/>
                <a:gd name="connsiteX109" fmla="*/ 88323 w 258808"/>
                <a:gd name="connsiteY109" fmla="*/ 1090599 h 1354504"/>
                <a:gd name="connsiteX110" fmla="*/ 103990 w 258808"/>
                <a:gd name="connsiteY110" fmla="*/ 1089596 h 1354504"/>
                <a:gd name="connsiteX111" fmla="*/ 103270 w 258808"/>
                <a:gd name="connsiteY111" fmla="*/ 1091713 h 1354504"/>
                <a:gd name="connsiteX112" fmla="*/ 96214 w 258808"/>
                <a:gd name="connsiteY112" fmla="*/ 1093649 h 1354504"/>
                <a:gd name="connsiteX113" fmla="*/ 106773 w 258808"/>
                <a:gd name="connsiteY113" fmla="*/ 1095123 h 1354504"/>
                <a:gd name="connsiteX114" fmla="*/ 114749 w 258808"/>
                <a:gd name="connsiteY114" fmla="*/ 1107573 h 1354504"/>
                <a:gd name="connsiteX115" fmla="*/ 101844 w 258808"/>
                <a:gd name="connsiteY115" fmla="*/ 1131200 h 1354504"/>
                <a:gd name="connsiteX116" fmla="*/ 72091 w 258808"/>
                <a:gd name="connsiteY116" fmla="*/ 1145740 h 1354504"/>
                <a:gd name="connsiteX117" fmla="*/ 67073 w 258808"/>
                <a:gd name="connsiteY117" fmla="*/ 1149375 h 1354504"/>
                <a:gd name="connsiteX118" fmla="*/ 54527 w 258808"/>
                <a:gd name="connsiteY118" fmla="*/ 1160280 h 1354504"/>
                <a:gd name="connsiteX119" fmla="*/ 43414 w 258808"/>
                <a:gd name="connsiteY119" fmla="*/ 1167550 h 1354504"/>
                <a:gd name="connsiteX120" fmla="*/ 28717 w 258808"/>
                <a:gd name="connsiteY120" fmla="*/ 1153010 h 1354504"/>
                <a:gd name="connsiteX121" fmla="*/ 50046 w 258808"/>
                <a:gd name="connsiteY121" fmla="*/ 1114706 h 1354504"/>
                <a:gd name="connsiteX122" fmla="*/ 84351 w 258808"/>
                <a:gd name="connsiteY122" fmla="*/ 1096903 h 1354504"/>
                <a:gd name="connsiteX123" fmla="*/ 60829 w 258808"/>
                <a:gd name="connsiteY123" fmla="*/ 1103355 h 1354504"/>
                <a:gd name="connsiteX124" fmla="*/ 60110 w 258808"/>
                <a:gd name="connsiteY124" fmla="*/ 1102649 h 1354504"/>
                <a:gd name="connsiteX125" fmla="*/ 76219 w 258808"/>
                <a:gd name="connsiteY125" fmla="*/ 1093551 h 1354504"/>
                <a:gd name="connsiteX126" fmla="*/ 67203 w 258808"/>
                <a:gd name="connsiteY126" fmla="*/ 1095749 h 1354504"/>
                <a:gd name="connsiteX127" fmla="*/ 66468 w 258808"/>
                <a:gd name="connsiteY127" fmla="*/ 1094661 h 1354504"/>
                <a:gd name="connsiteX128" fmla="*/ 99187 w 258808"/>
                <a:gd name="connsiteY128" fmla="*/ 1085589 h 1354504"/>
                <a:gd name="connsiteX129" fmla="*/ 113725 w 258808"/>
                <a:gd name="connsiteY129" fmla="*/ 924171 h 1354504"/>
                <a:gd name="connsiteX130" fmla="*/ 115313 w 258808"/>
                <a:gd name="connsiteY130" fmla="*/ 924171 h 1354504"/>
                <a:gd name="connsiteX131" fmla="*/ 116503 w 258808"/>
                <a:gd name="connsiteY131" fmla="*/ 964102 h 1354504"/>
                <a:gd name="connsiteX132" fmla="*/ 113725 w 258808"/>
                <a:gd name="connsiteY132" fmla="*/ 964102 h 1354504"/>
                <a:gd name="connsiteX133" fmla="*/ 113725 w 258808"/>
                <a:gd name="connsiteY133" fmla="*/ 924171 h 1354504"/>
                <a:gd name="connsiteX134" fmla="*/ 118777 w 258808"/>
                <a:gd name="connsiteY134" fmla="*/ 916220 h 1354504"/>
                <a:gd name="connsiteX135" fmla="*/ 119931 w 258808"/>
                <a:gd name="connsiteY135" fmla="*/ 916220 h 1354504"/>
                <a:gd name="connsiteX136" fmla="*/ 121374 w 258808"/>
                <a:gd name="connsiteY136" fmla="*/ 975253 h 1354504"/>
                <a:gd name="connsiteX137" fmla="*/ 119354 w 258808"/>
                <a:gd name="connsiteY137" fmla="*/ 975253 h 1354504"/>
                <a:gd name="connsiteX138" fmla="*/ 118777 w 258808"/>
                <a:gd name="connsiteY138" fmla="*/ 916220 h 1354504"/>
                <a:gd name="connsiteX139" fmla="*/ 138652 w 258808"/>
                <a:gd name="connsiteY139" fmla="*/ 906902 h 1354504"/>
                <a:gd name="connsiteX140" fmla="*/ 150604 w 258808"/>
                <a:gd name="connsiteY140" fmla="*/ 919997 h 1354504"/>
                <a:gd name="connsiteX141" fmla="*/ 142178 w 258808"/>
                <a:gd name="connsiteY141" fmla="*/ 1016083 h 1354504"/>
                <a:gd name="connsiteX142" fmla="*/ 129356 w 258808"/>
                <a:gd name="connsiteY142" fmla="*/ 1014277 h 1354504"/>
                <a:gd name="connsiteX143" fmla="*/ 124960 w 258808"/>
                <a:gd name="connsiteY143" fmla="*/ 962983 h 1354504"/>
                <a:gd name="connsiteX144" fmla="*/ 124227 w 258808"/>
                <a:gd name="connsiteY144" fmla="*/ 916023 h 1354504"/>
                <a:gd name="connsiteX145" fmla="*/ 138652 w 258808"/>
                <a:gd name="connsiteY145" fmla="*/ 906902 h 1354504"/>
                <a:gd name="connsiteX146" fmla="*/ 158899 w 258808"/>
                <a:gd name="connsiteY146" fmla="*/ 832435 h 1354504"/>
                <a:gd name="connsiteX147" fmla="*/ 161000 w 258808"/>
                <a:gd name="connsiteY147" fmla="*/ 832435 h 1354504"/>
                <a:gd name="connsiteX148" fmla="*/ 154347 w 258808"/>
                <a:gd name="connsiteY148" fmla="*/ 853152 h 1354504"/>
                <a:gd name="connsiteX149" fmla="*/ 137538 w 258808"/>
                <a:gd name="connsiteY149" fmla="*/ 855652 h 1354504"/>
                <a:gd name="connsiteX150" fmla="*/ 137888 w 258808"/>
                <a:gd name="connsiteY150" fmla="*/ 854580 h 1354504"/>
                <a:gd name="connsiteX151" fmla="*/ 155047 w 258808"/>
                <a:gd name="connsiteY151" fmla="*/ 849223 h 1354504"/>
                <a:gd name="connsiteX152" fmla="*/ 158899 w 258808"/>
                <a:gd name="connsiteY152" fmla="*/ 832435 h 1354504"/>
                <a:gd name="connsiteX153" fmla="*/ 157822 w 258808"/>
                <a:gd name="connsiteY153" fmla="*/ 813778 h 1354504"/>
                <a:gd name="connsiteX154" fmla="*/ 159939 w 258808"/>
                <a:gd name="connsiteY154" fmla="*/ 814145 h 1354504"/>
                <a:gd name="connsiteX155" fmla="*/ 151825 w 258808"/>
                <a:gd name="connsiteY155" fmla="*/ 849314 h 1354504"/>
                <a:gd name="connsiteX156" fmla="*/ 132775 w 258808"/>
                <a:gd name="connsiteY156" fmla="*/ 846383 h 1354504"/>
                <a:gd name="connsiteX157" fmla="*/ 134186 w 258808"/>
                <a:gd name="connsiteY157" fmla="*/ 846017 h 1354504"/>
                <a:gd name="connsiteX158" fmla="*/ 146181 w 258808"/>
                <a:gd name="connsiteY158" fmla="*/ 849680 h 1354504"/>
                <a:gd name="connsiteX159" fmla="*/ 155353 w 258808"/>
                <a:gd name="connsiteY159" fmla="*/ 838323 h 1354504"/>
                <a:gd name="connsiteX160" fmla="*/ 157822 w 258808"/>
                <a:gd name="connsiteY160" fmla="*/ 813778 h 1354504"/>
                <a:gd name="connsiteX161" fmla="*/ 140535 w 258808"/>
                <a:gd name="connsiteY161" fmla="*/ 732938 h 1354504"/>
                <a:gd name="connsiteX162" fmla="*/ 146936 w 258808"/>
                <a:gd name="connsiteY162" fmla="*/ 735084 h 1354504"/>
                <a:gd name="connsiteX163" fmla="*/ 157604 w 258808"/>
                <a:gd name="connsiteY163" fmla="*/ 742953 h 1354504"/>
                <a:gd name="connsiteX164" fmla="*/ 158671 w 258808"/>
                <a:gd name="connsiteY164" fmla="*/ 787663 h 1354504"/>
                <a:gd name="connsiteX165" fmla="*/ 150848 w 258808"/>
                <a:gd name="connsiteY165" fmla="*/ 841314 h 1354504"/>
                <a:gd name="connsiteX166" fmla="*/ 145514 w 258808"/>
                <a:gd name="connsiteY166" fmla="*/ 846679 h 1354504"/>
                <a:gd name="connsiteX167" fmla="*/ 135201 w 258808"/>
                <a:gd name="connsiteY167" fmla="*/ 842745 h 1354504"/>
                <a:gd name="connsiteX168" fmla="*/ 119555 w 258808"/>
                <a:gd name="connsiteY168" fmla="*/ 748676 h 1354504"/>
                <a:gd name="connsiteX169" fmla="*/ 135201 w 258808"/>
                <a:gd name="connsiteY169" fmla="*/ 734369 h 1354504"/>
                <a:gd name="connsiteX170" fmla="*/ 140535 w 258808"/>
                <a:gd name="connsiteY170" fmla="*/ 732938 h 1354504"/>
                <a:gd name="connsiteX171" fmla="*/ 112369 w 258808"/>
                <a:gd name="connsiteY171" fmla="*/ 644403 h 1354504"/>
                <a:gd name="connsiteX172" fmla="*/ 112733 w 258808"/>
                <a:gd name="connsiteY172" fmla="*/ 644403 h 1354504"/>
                <a:gd name="connsiteX173" fmla="*/ 126194 w 258808"/>
                <a:gd name="connsiteY173" fmla="*/ 676899 h 1354504"/>
                <a:gd name="connsiteX174" fmla="*/ 125103 w 258808"/>
                <a:gd name="connsiteY174" fmla="*/ 679090 h 1354504"/>
                <a:gd name="connsiteX175" fmla="*/ 112369 w 258808"/>
                <a:gd name="connsiteY175" fmla="*/ 644403 h 1354504"/>
                <a:gd name="connsiteX176" fmla="*/ 114415 w 258808"/>
                <a:gd name="connsiteY176" fmla="*/ 625348 h 1354504"/>
                <a:gd name="connsiteX177" fmla="*/ 128220 w 258808"/>
                <a:gd name="connsiteY177" fmla="*/ 672906 h 1354504"/>
                <a:gd name="connsiteX178" fmla="*/ 126149 w 258808"/>
                <a:gd name="connsiteY178" fmla="*/ 673987 h 1354504"/>
                <a:gd name="connsiteX179" fmla="*/ 113725 w 258808"/>
                <a:gd name="connsiteY179" fmla="*/ 625709 h 1354504"/>
                <a:gd name="connsiteX180" fmla="*/ 114415 w 258808"/>
                <a:gd name="connsiteY180" fmla="*/ 625348 h 1354504"/>
                <a:gd name="connsiteX181" fmla="*/ 134860 w 258808"/>
                <a:gd name="connsiteY181" fmla="*/ 555500 h 1354504"/>
                <a:gd name="connsiteX182" fmla="*/ 152708 w 258808"/>
                <a:gd name="connsiteY182" fmla="*/ 560928 h 1354504"/>
                <a:gd name="connsiteX183" fmla="*/ 164131 w 258808"/>
                <a:gd name="connsiteY183" fmla="*/ 577937 h 1354504"/>
                <a:gd name="connsiteX184" fmla="*/ 157348 w 258808"/>
                <a:gd name="connsiteY184" fmla="*/ 629688 h 1354504"/>
                <a:gd name="connsiteX185" fmla="*/ 142713 w 258808"/>
                <a:gd name="connsiteY185" fmla="*/ 668772 h 1354504"/>
                <a:gd name="connsiteX186" fmla="*/ 141643 w 258808"/>
                <a:gd name="connsiteY186" fmla="*/ 669134 h 1354504"/>
                <a:gd name="connsiteX187" fmla="*/ 141286 w 258808"/>
                <a:gd name="connsiteY187" fmla="*/ 670219 h 1354504"/>
                <a:gd name="connsiteX188" fmla="*/ 133433 w 258808"/>
                <a:gd name="connsiteY188" fmla="*/ 672029 h 1354504"/>
                <a:gd name="connsiteX189" fmla="*/ 133076 w 258808"/>
                <a:gd name="connsiteY189" fmla="*/ 671667 h 1354504"/>
                <a:gd name="connsiteX190" fmla="*/ 128792 w 258808"/>
                <a:gd name="connsiteY190" fmla="*/ 668410 h 1354504"/>
                <a:gd name="connsiteX191" fmla="*/ 128078 w 258808"/>
                <a:gd name="connsiteY191" fmla="*/ 667324 h 1354504"/>
                <a:gd name="connsiteX192" fmla="*/ 119511 w 258808"/>
                <a:gd name="connsiteY192" fmla="*/ 631497 h 1354504"/>
                <a:gd name="connsiteX193" fmla="*/ 117727 w 258808"/>
                <a:gd name="connsiteY193" fmla="*/ 622812 h 1354504"/>
                <a:gd name="connsiteX194" fmla="*/ 108803 w 258808"/>
                <a:gd name="connsiteY194" fmla="*/ 578299 h 1354504"/>
                <a:gd name="connsiteX195" fmla="*/ 118798 w 258808"/>
                <a:gd name="connsiteY195" fmla="*/ 561290 h 1354504"/>
                <a:gd name="connsiteX196" fmla="*/ 125223 w 258808"/>
                <a:gd name="connsiteY196" fmla="*/ 557309 h 1354504"/>
                <a:gd name="connsiteX197" fmla="*/ 134860 w 258808"/>
                <a:gd name="connsiteY197" fmla="*/ 555500 h 1354504"/>
                <a:gd name="connsiteX198" fmla="*/ 128427 w 258808"/>
                <a:gd name="connsiteY198" fmla="*/ 377541 h 1354504"/>
                <a:gd name="connsiteX199" fmla="*/ 160315 w 258808"/>
                <a:gd name="connsiteY199" fmla="*/ 383630 h 1354504"/>
                <a:gd name="connsiteX200" fmla="*/ 164664 w 258808"/>
                <a:gd name="connsiteY200" fmla="*/ 397239 h 1354504"/>
                <a:gd name="connsiteX201" fmla="*/ 165026 w 258808"/>
                <a:gd name="connsiteY201" fmla="*/ 404761 h 1354504"/>
                <a:gd name="connsiteX202" fmla="*/ 158503 w 258808"/>
                <a:gd name="connsiteY202" fmla="*/ 455619 h 1354504"/>
                <a:gd name="connsiteX203" fmla="*/ 143284 w 258808"/>
                <a:gd name="connsiteY203" fmla="*/ 488927 h 1354504"/>
                <a:gd name="connsiteX204" fmla="*/ 141835 w 258808"/>
                <a:gd name="connsiteY204" fmla="*/ 489285 h 1354504"/>
                <a:gd name="connsiteX205" fmla="*/ 137849 w 258808"/>
                <a:gd name="connsiteY205" fmla="*/ 492151 h 1354504"/>
                <a:gd name="connsiteX206" fmla="*/ 133138 w 258808"/>
                <a:gd name="connsiteY206" fmla="*/ 491434 h 1354504"/>
                <a:gd name="connsiteX207" fmla="*/ 128427 w 258808"/>
                <a:gd name="connsiteY207" fmla="*/ 488927 h 1354504"/>
                <a:gd name="connsiteX208" fmla="*/ 111034 w 258808"/>
                <a:gd name="connsiteY208" fmla="*/ 445949 h 1354504"/>
                <a:gd name="connsiteX209" fmla="*/ 100163 w 258808"/>
                <a:gd name="connsiteY209" fmla="*/ 400105 h 1354504"/>
                <a:gd name="connsiteX210" fmla="*/ 109584 w 258808"/>
                <a:gd name="connsiteY210" fmla="*/ 386495 h 1354504"/>
                <a:gd name="connsiteX211" fmla="*/ 128427 w 258808"/>
                <a:gd name="connsiteY211" fmla="*/ 377541 h 1354504"/>
                <a:gd name="connsiteX212" fmla="*/ 133574 w 258808"/>
                <a:gd name="connsiteY212" fmla="*/ 369037 h 1354504"/>
                <a:gd name="connsiteX213" fmla="*/ 162357 w 258808"/>
                <a:gd name="connsiteY213" fmla="*/ 374692 h 1354504"/>
                <a:gd name="connsiteX214" fmla="*/ 170698 w 258808"/>
                <a:gd name="connsiteY214" fmla="*/ 422809 h 1354504"/>
                <a:gd name="connsiteX215" fmla="*/ 167797 w 258808"/>
                <a:gd name="connsiteY215" fmla="*/ 422809 h 1354504"/>
                <a:gd name="connsiteX216" fmla="*/ 161995 w 258808"/>
                <a:gd name="connsiteY216" fmla="*/ 378283 h 1354504"/>
                <a:gd name="connsiteX217" fmla="*/ 107238 w 258808"/>
                <a:gd name="connsiteY217" fmla="*/ 380797 h 1354504"/>
                <a:gd name="connsiteX218" fmla="*/ 106151 w 258808"/>
                <a:gd name="connsiteY218" fmla="*/ 380078 h 1354504"/>
                <a:gd name="connsiteX219" fmla="*/ 133574 w 258808"/>
                <a:gd name="connsiteY219" fmla="*/ 369037 h 1354504"/>
                <a:gd name="connsiteX220" fmla="*/ 158542 w 258808"/>
                <a:gd name="connsiteY220" fmla="*/ 363600 h 1354504"/>
                <a:gd name="connsiteX221" fmla="*/ 171008 w 258808"/>
                <a:gd name="connsiteY221" fmla="*/ 376703 h 1354504"/>
                <a:gd name="connsiteX222" fmla="*/ 174926 w 258808"/>
                <a:gd name="connsiteY222" fmla="*/ 401138 h 1354504"/>
                <a:gd name="connsiteX223" fmla="*/ 172433 w 258808"/>
                <a:gd name="connsiteY223" fmla="*/ 401846 h 1354504"/>
                <a:gd name="connsiteX224" fmla="*/ 168515 w 258808"/>
                <a:gd name="connsiteY224" fmla="*/ 378119 h 1354504"/>
                <a:gd name="connsiteX225" fmla="*/ 153555 w 258808"/>
                <a:gd name="connsiteY225" fmla="*/ 364662 h 1354504"/>
                <a:gd name="connsiteX226" fmla="*/ 121144 w 258808"/>
                <a:gd name="connsiteY226" fmla="*/ 366433 h 1354504"/>
                <a:gd name="connsiteX227" fmla="*/ 120787 w 258808"/>
                <a:gd name="connsiteY227" fmla="*/ 365017 h 1354504"/>
                <a:gd name="connsiteX228" fmla="*/ 158542 w 258808"/>
                <a:gd name="connsiteY228" fmla="*/ 363600 h 1354504"/>
                <a:gd name="connsiteX229" fmla="*/ 108304 w 258808"/>
                <a:gd name="connsiteY229" fmla="*/ 213582 h 1354504"/>
                <a:gd name="connsiteX230" fmla="*/ 101880 w 258808"/>
                <a:gd name="connsiteY230" fmla="*/ 226619 h 1354504"/>
                <a:gd name="connsiteX231" fmla="*/ 107375 w 258808"/>
                <a:gd name="connsiteY231" fmla="*/ 259396 h 1354504"/>
                <a:gd name="connsiteX232" fmla="*/ 104811 w 258808"/>
                <a:gd name="connsiteY232" fmla="*/ 260853 h 1354504"/>
                <a:gd name="connsiteX233" fmla="*/ 99682 w 258808"/>
                <a:gd name="connsiteY233" fmla="*/ 239366 h 1354504"/>
                <a:gd name="connsiteX234" fmla="*/ 100781 w 258808"/>
                <a:gd name="connsiteY234" fmla="*/ 219335 h 1354504"/>
                <a:gd name="connsiteX235" fmla="*/ 116718 w 258808"/>
                <a:gd name="connsiteY235" fmla="*/ 207148 h 1354504"/>
                <a:gd name="connsiteX236" fmla="*/ 108304 w 258808"/>
                <a:gd name="connsiteY236" fmla="*/ 213582 h 1354504"/>
                <a:gd name="connsiteX237" fmla="*/ 109619 w 258808"/>
                <a:gd name="connsiteY237" fmla="*/ 210913 h 1354504"/>
                <a:gd name="connsiteX238" fmla="*/ 139588 w 258808"/>
                <a:gd name="connsiteY238" fmla="*/ 202510 h 1354504"/>
                <a:gd name="connsiteX239" fmla="*/ 162748 w 258808"/>
                <a:gd name="connsiteY239" fmla="*/ 204091 h 1354504"/>
                <a:gd name="connsiteX240" fmla="*/ 173101 w 258808"/>
                <a:gd name="connsiteY240" fmla="*/ 215288 h 1354504"/>
                <a:gd name="connsiteX241" fmla="*/ 177028 w 258808"/>
                <a:gd name="connsiteY241" fmla="*/ 230097 h 1354504"/>
                <a:gd name="connsiteX242" fmla="*/ 146326 w 258808"/>
                <a:gd name="connsiteY242" fmla="*/ 320036 h 1354504"/>
                <a:gd name="connsiteX243" fmla="*/ 144898 w 258808"/>
                <a:gd name="connsiteY243" fmla="*/ 321842 h 1354504"/>
                <a:gd name="connsiteX244" fmla="*/ 135616 w 258808"/>
                <a:gd name="connsiteY244" fmla="*/ 324732 h 1354504"/>
                <a:gd name="connsiteX245" fmla="*/ 127405 w 258808"/>
                <a:gd name="connsiteY245" fmla="*/ 318230 h 1354504"/>
                <a:gd name="connsiteX246" fmla="*/ 105985 w 258808"/>
                <a:gd name="connsiteY246" fmla="*/ 229375 h 1354504"/>
                <a:gd name="connsiteX247" fmla="*/ 116695 w 258808"/>
                <a:gd name="connsiteY247" fmla="*/ 212037 h 1354504"/>
                <a:gd name="connsiteX248" fmla="*/ 139588 w 258808"/>
                <a:gd name="connsiteY248" fmla="*/ 202510 h 1354504"/>
                <a:gd name="connsiteX249" fmla="*/ 124593 w 258808"/>
                <a:gd name="connsiteY249" fmla="*/ 201125 h 1354504"/>
                <a:gd name="connsiteX250" fmla="*/ 125326 w 258808"/>
                <a:gd name="connsiteY250" fmla="*/ 202582 h 1354504"/>
                <a:gd name="connsiteX251" fmla="*/ 116718 w 258808"/>
                <a:gd name="connsiteY251" fmla="*/ 207148 h 1354504"/>
                <a:gd name="connsiteX252" fmla="*/ 115088 w 258808"/>
                <a:gd name="connsiteY252" fmla="*/ 199538 h 1354504"/>
                <a:gd name="connsiteX253" fmla="*/ 115451 w 258808"/>
                <a:gd name="connsiteY253" fmla="*/ 200963 h 1354504"/>
                <a:gd name="connsiteX254" fmla="*/ 104580 w 258808"/>
                <a:gd name="connsiteY254" fmla="*/ 269713 h 1354504"/>
                <a:gd name="connsiteX255" fmla="*/ 101681 w 258808"/>
                <a:gd name="connsiteY255" fmla="*/ 270426 h 1354504"/>
                <a:gd name="connsiteX256" fmla="*/ 115088 w 258808"/>
                <a:gd name="connsiteY256" fmla="*/ 199538 h 1354504"/>
                <a:gd name="connsiteX257" fmla="*/ 135911 w 258808"/>
                <a:gd name="connsiteY257" fmla="*/ 23371 h 1354504"/>
                <a:gd name="connsiteX258" fmla="*/ 179299 w 258808"/>
                <a:gd name="connsiteY258" fmla="*/ 34149 h 1354504"/>
                <a:gd name="connsiteX259" fmla="*/ 183276 w 258808"/>
                <a:gd name="connsiteY259" fmla="*/ 55436 h 1354504"/>
                <a:gd name="connsiteX260" fmla="*/ 175683 w 258808"/>
                <a:gd name="connsiteY260" fmla="*/ 79249 h 1354504"/>
                <a:gd name="connsiteX261" fmla="*/ 170260 w 258808"/>
                <a:gd name="connsiteY261" fmla="*/ 104143 h 1354504"/>
                <a:gd name="connsiteX262" fmla="*/ 147843 w 258808"/>
                <a:gd name="connsiteY262" fmla="*/ 143470 h 1354504"/>
                <a:gd name="connsiteX263" fmla="*/ 146758 w 258808"/>
                <a:gd name="connsiteY263" fmla="*/ 144192 h 1354504"/>
                <a:gd name="connsiteX264" fmla="*/ 131211 w 258808"/>
                <a:gd name="connsiteY264" fmla="*/ 145274 h 1354504"/>
                <a:gd name="connsiteX265" fmla="*/ 128680 w 258808"/>
                <a:gd name="connsiteY265" fmla="*/ 142748 h 1354504"/>
                <a:gd name="connsiteX266" fmla="*/ 102285 w 258808"/>
                <a:gd name="connsiteY266" fmla="*/ 83217 h 1354504"/>
                <a:gd name="connsiteX267" fmla="*/ 95777 w 258808"/>
                <a:gd name="connsiteY267" fmla="*/ 37757 h 1354504"/>
                <a:gd name="connsiteX268" fmla="*/ 135911 w 258808"/>
                <a:gd name="connsiteY268" fmla="*/ 23371 h 1354504"/>
                <a:gd name="connsiteX269" fmla="*/ 128317 w 258808"/>
                <a:gd name="connsiteY269" fmla="*/ 19274 h 1354504"/>
                <a:gd name="connsiteX270" fmla="*/ 187763 w 258808"/>
                <a:gd name="connsiteY270" fmla="*/ 30291 h 1354504"/>
                <a:gd name="connsiteX271" fmla="*/ 186322 w 258808"/>
                <a:gd name="connsiteY271" fmla="*/ 32779 h 1354504"/>
                <a:gd name="connsiteX272" fmla="*/ 138044 w 258808"/>
                <a:gd name="connsiteY272" fmla="*/ 21762 h 1354504"/>
                <a:gd name="connsiteX273" fmla="*/ 106339 w 258808"/>
                <a:gd name="connsiteY273" fmla="*/ 26382 h 1354504"/>
                <a:gd name="connsiteX274" fmla="*/ 90126 w 258808"/>
                <a:gd name="connsiteY274" fmla="*/ 40954 h 1354504"/>
                <a:gd name="connsiteX275" fmla="*/ 88325 w 258808"/>
                <a:gd name="connsiteY275" fmla="*/ 40243 h 1354504"/>
                <a:gd name="connsiteX276" fmla="*/ 128317 w 258808"/>
                <a:gd name="connsiteY276" fmla="*/ 19274 h 1354504"/>
                <a:gd name="connsiteX277" fmla="*/ 157582 w 258808"/>
                <a:gd name="connsiteY277" fmla="*/ 4963 h 1354504"/>
                <a:gd name="connsiteX278" fmla="*/ 156128 w 258808"/>
                <a:gd name="connsiteY278" fmla="*/ 7556 h 1354504"/>
                <a:gd name="connsiteX279" fmla="*/ 141469 w 258808"/>
                <a:gd name="connsiteY279" fmla="*/ 7173 h 1354504"/>
                <a:gd name="connsiteX280" fmla="*/ 166786 w 258808"/>
                <a:gd name="connsiteY280" fmla="*/ 12914 h 1354504"/>
                <a:gd name="connsiteX281" fmla="*/ 166071 w 258808"/>
                <a:gd name="connsiteY281" fmla="*/ 15868 h 1354504"/>
                <a:gd name="connsiteX282" fmla="*/ 159730 w 258808"/>
                <a:gd name="connsiteY282" fmla="*/ 15758 h 1354504"/>
                <a:gd name="connsiteX283" fmla="*/ 175058 w 258808"/>
                <a:gd name="connsiteY283" fmla="*/ 20272 h 1354504"/>
                <a:gd name="connsiteX284" fmla="*/ 174336 w 258808"/>
                <a:gd name="connsiteY284" fmla="*/ 23203 h 1354504"/>
                <a:gd name="connsiteX285" fmla="*/ 135580 w 258808"/>
                <a:gd name="connsiteY285" fmla="*/ 15340 h 1354504"/>
                <a:gd name="connsiteX286" fmla="*/ 133970 w 258808"/>
                <a:gd name="connsiteY286" fmla="*/ 15312 h 1354504"/>
                <a:gd name="connsiteX287" fmla="*/ 93810 w 258808"/>
                <a:gd name="connsiteY287" fmla="*/ 25767 h 1354504"/>
                <a:gd name="connsiteX288" fmla="*/ 93449 w 258808"/>
                <a:gd name="connsiteY288" fmla="*/ 25035 h 1354504"/>
                <a:gd name="connsiteX289" fmla="*/ 123594 w 258808"/>
                <a:gd name="connsiteY289" fmla="*/ 15132 h 1354504"/>
                <a:gd name="connsiteX290" fmla="*/ 102097 w 258808"/>
                <a:gd name="connsiteY290" fmla="*/ 14760 h 1354504"/>
                <a:gd name="connsiteX291" fmla="*/ 101382 w 258808"/>
                <a:gd name="connsiteY291" fmla="*/ 14022 h 1354504"/>
                <a:gd name="connsiteX292" fmla="*/ 128536 w 258808"/>
                <a:gd name="connsiteY292" fmla="*/ 6836 h 1354504"/>
                <a:gd name="connsiteX293" fmla="*/ 113592 w 258808"/>
                <a:gd name="connsiteY293" fmla="*/ 6445 h 1354504"/>
                <a:gd name="connsiteX294" fmla="*/ 112865 w 258808"/>
                <a:gd name="connsiteY294" fmla="*/ 5334 h 1354504"/>
                <a:gd name="connsiteX295" fmla="*/ 157582 w 258808"/>
                <a:gd name="connsiteY295" fmla="*/ 4963 h 135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</a:cxnLst>
              <a:rect l="l" t="t" r="r" b="b"/>
              <a:pathLst>
                <a:path w="258808" h="1354504">
                  <a:moveTo>
                    <a:pt x="177504" y="1332541"/>
                  </a:moveTo>
                  <a:cubicBezTo>
                    <a:pt x="178590" y="1331425"/>
                    <a:pt x="180038" y="1332913"/>
                    <a:pt x="178952" y="1334402"/>
                  </a:cubicBezTo>
                  <a:cubicBezTo>
                    <a:pt x="169176" y="1344820"/>
                    <a:pt x="155056" y="1354866"/>
                    <a:pt x="140211" y="1354494"/>
                  </a:cubicBezTo>
                  <a:cubicBezTo>
                    <a:pt x="139125" y="1354494"/>
                    <a:pt x="139125" y="1353006"/>
                    <a:pt x="140211" y="1353006"/>
                  </a:cubicBezTo>
                  <a:cubicBezTo>
                    <a:pt x="154332" y="1352634"/>
                    <a:pt x="168090" y="1342587"/>
                    <a:pt x="177504" y="1332541"/>
                  </a:cubicBezTo>
                  <a:close/>
                  <a:moveTo>
                    <a:pt x="92655" y="1300029"/>
                  </a:moveTo>
                  <a:cubicBezTo>
                    <a:pt x="93376" y="1300029"/>
                    <a:pt x="94098" y="1300029"/>
                    <a:pt x="94819" y="1300029"/>
                  </a:cubicBezTo>
                  <a:lnTo>
                    <a:pt x="97345" y="1300383"/>
                  </a:lnTo>
                  <a:cubicBezTo>
                    <a:pt x="109973" y="1301800"/>
                    <a:pt x="120797" y="1303217"/>
                    <a:pt x="131982" y="1303217"/>
                  </a:cubicBezTo>
                  <a:cubicBezTo>
                    <a:pt x="140280" y="1303217"/>
                    <a:pt x="147857" y="1302508"/>
                    <a:pt x="155794" y="1301092"/>
                  </a:cubicBezTo>
                  <a:cubicBezTo>
                    <a:pt x="163010" y="1299675"/>
                    <a:pt x="169505" y="1302508"/>
                    <a:pt x="172752" y="1308883"/>
                  </a:cubicBezTo>
                  <a:cubicBezTo>
                    <a:pt x="175277" y="1314549"/>
                    <a:pt x="174556" y="1321278"/>
                    <a:pt x="170226" y="1326236"/>
                  </a:cubicBezTo>
                  <a:lnTo>
                    <a:pt x="158554" y="1334372"/>
                  </a:lnTo>
                  <a:lnTo>
                    <a:pt x="177502" y="1324560"/>
                  </a:lnTo>
                  <a:cubicBezTo>
                    <a:pt x="178589" y="1323488"/>
                    <a:pt x="180038" y="1325274"/>
                    <a:pt x="178951" y="1326346"/>
                  </a:cubicBezTo>
                  <a:cubicBezTo>
                    <a:pt x="164823" y="1340633"/>
                    <a:pt x="147798" y="1350634"/>
                    <a:pt x="127150" y="1351706"/>
                  </a:cubicBezTo>
                  <a:cubicBezTo>
                    <a:pt x="126787" y="1351706"/>
                    <a:pt x="126425" y="1350634"/>
                    <a:pt x="127150" y="1350634"/>
                  </a:cubicBezTo>
                  <a:lnTo>
                    <a:pt x="145362" y="1341203"/>
                  </a:lnTo>
                  <a:lnTo>
                    <a:pt x="120797" y="1345359"/>
                  </a:lnTo>
                  <a:cubicBezTo>
                    <a:pt x="107086" y="1345359"/>
                    <a:pt x="95541" y="1342880"/>
                    <a:pt x="88325" y="1341109"/>
                  </a:cubicBezTo>
                  <a:cubicBezTo>
                    <a:pt x="76419" y="1337922"/>
                    <a:pt x="72450" y="1326590"/>
                    <a:pt x="73532" y="1317382"/>
                  </a:cubicBezTo>
                  <a:cubicBezTo>
                    <a:pt x="74976" y="1307112"/>
                    <a:pt x="82552" y="1300029"/>
                    <a:pt x="92655" y="1300029"/>
                  </a:cubicBezTo>
                  <a:close/>
                  <a:moveTo>
                    <a:pt x="43726" y="1244836"/>
                  </a:moveTo>
                  <a:cubicBezTo>
                    <a:pt x="45882" y="1257481"/>
                    <a:pt x="58103" y="1265068"/>
                    <a:pt x="58822" y="1277352"/>
                  </a:cubicBezTo>
                  <a:lnTo>
                    <a:pt x="58243" y="1284022"/>
                  </a:lnTo>
                  <a:lnTo>
                    <a:pt x="60412" y="1277833"/>
                  </a:lnTo>
                  <a:cubicBezTo>
                    <a:pt x="59839" y="1270114"/>
                    <a:pt x="56928" y="1262167"/>
                    <a:pt x="53577" y="1255956"/>
                  </a:cubicBezTo>
                  <a:cubicBezTo>
                    <a:pt x="53224" y="1255591"/>
                    <a:pt x="53930" y="1255225"/>
                    <a:pt x="53930" y="1255591"/>
                  </a:cubicBezTo>
                  <a:cubicBezTo>
                    <a:pt x="64160" y="1267283"/>
                    <a:pt x="67335" y="1289206"/>
                    <a:pt x="54635" y="1299802"/>
                  </a:cubicBezTo>
                  <a:cubicBezTo>
                    <a:pt x="53577" y="1300898"/>
                    <a:pt x="51813" y="1299071"/>
                    <a:pt x="53224" y="1298340"/>
                  </a:cubicBezTo>
                  <a:lnTo>
                    <a:pt x="56037" y="1290315"/>
                  </a:lnTo>
                  <a:lnTo>
                    <a:pt x="49836" y="1295778"/>
                  </a:lnTo>
                  <a:cubicBezTo>
                    <a:pt x="48039" y="1296139"/>
                    <a:pt x="47320" y="1293610"/>
                    <a:pt x="49117" y="1293249"/>
                  </a:cubicBezTo>
                  <a:cubicBezTo>
                    <a:pt x="60979" y="1290719"/>
                    <a:pt x="55946" y="1272655"/>
                    <a:pt x="51633" y="1266152"/>
                  </a:cubicBezTo>
                  <a:cubicBezTo>
                    <a:pt x="46961" y="1259649"/>
                    <a:pt x="43007" y="1253507"/>
                    <a:pt x="42288" y="1245197"/>
                  </a:cubicBezTo>
                  <a:cubicBezTo>
                    <a:pt x="42288" y="1244474"/>
                    <a:pt x="43726" y="1244113"/>
                    <a:pt x="43726" y="1244836"/>
                  </a:cubicBezTo>
                  <a:close/>
                  <a:moveTo>
                    <a:pt x="20264" y="1193313"/>
                  </a:moveTo>
                  <a:cubicBezTo>
                    <a:pt x="28945" y="1193313"/>
                    <a:pt x="38349" y="1199779"/>
                    <a:pt x="38711" y="1211274"/>
                  </a:cubicBezTo>
                  <a:cubicBezTo>
                    <a:pt x="39073" y="1214866"/>
                    <a:pt x="39073" y="1218458"/>
                    <a:pt x="39073" y="1222050"/>
                  </a:cubicBezTo>
                  <a:cubicBezTo>
                    <a:pt x="39434" y="1240011"/>
                    <a:pt x="39796" y="1256894"/>
                    <a:pt x="50647" y="1270904"/>
                  </a:cubicBezTo>
                  <a:cubicBezTo>
                    <a:pt x="53903" y="1275214"/>
                    <a:pt x="54626" y="1280243"/>
                    <a:pt x="52456" y="1284554"/>
                  </a:cubicBezTo>
                  <a:cubicBezTo>
                    <a:pt x="50286" y="1288864"/>
                    <a:pt x="45945" y="1291379"/>
                    <a:pt x="41243" y="1291379"/>
                  </a:cubicBezTo>
                  <a:cubicBezTo>
                    <a:pt x="40158" y="1291379"/>
                    <a:pt x="39073" y="1291379"/>
                    <a:pt x="38349" y="1291020"/>
                  </a:cubicBezTo>
                  <a:cubicBezTo>
                    <a:pt x="26775" y="1288864"/>
                    <a:pt x="17009" y="1281321"/>
                    <a:pt x="10136" y="1269826"/>
                  </a:cubicBezTo>
                  <a:cubicBezTo>
                    <a:pt x="-1439" y="1250069"/>
                    <a:pt x="-2162" y="1222769"/>
                    <a:pt x="3264" y="1206245"/>
                  </a:cubicBezTo>
                  <a:cubicBezTo>
                    <a:pt x="5796" y="1198342"/>
                    <a:pt x="12306" y="1193313"/>
                    <a:pt x="20264" y="1193313"/>
                  </a:cubicBezTo>
                  <a:close/>
                  <a:moveTo>
                    <a:pt x="235654" y="1191988"/>
                  </a:moveTo>
                  <a:cubicBezTo>
                    <a:pt x="241519" y="1191318"/>
                    <a:pt x="247781" y="1193372"/>
                    <a:pt x="252014" y="1198195"/>
                  </a:cubicBezTo>
                  <a:cubicBezTo>
                    <a:pt x="253072" y="1199623"/>
                    <a:pt x="250956" y="1201052"/>
                    <a:pt x="249897" y="1199981"/>
                  </a:cubicBezTo>
                  <a:lnTo>
                    <a:pt x="244764" y="1200375"/>
                  </a:lnTo>
                  <a:lnTo>
                    <a:pt x="252334" y="1204269"/>
                  </a:lnTo>
                  <a:cubicBezTo>
                    <a:pt x="255085" y="1207821"/>
                    <a:pt x="256889" y="1212467"/>
                    <a:pt x="258693" y="1217021"/>
                  </a:cubicBezTo>
                  <a:cubicBezTo>
                    <a:pt x="259414" y="1218843"/>
                    <a:pt x="256528" y="1219571"/>
                    <a:pt x="256167" y="1217750"/>
                  </a:cubicBezTo>
                  <a:cubicBezTo>
                    <a:pt x="254724" y="1214106"/>
                    <a:pt x="253191" y="1209552"/>
                    <a:pt x="250800" y="1206045"/>
                  </a:cubicBezTo>
                  <a:lnTo>
                    <a:pt x="240450" y="1200707"/>
                  </a:lnTo>
                  <a:lnTo>
                    <a:pt x="240190" y="1200727"/>
                  </a:lnTo>
                  <a:lnTo>
                    <a:pt x="231729" y="1209107"/>
                  </a:lnTo>
                  <a:lnTo>
                    <a:pt x="239259" y="1204425"/>
                  </a:lnTo>
                  <a:cubicBezTo>
                    <a:pt x="243992" y="1204425"/>
                    <a:pt x="247996" y="1206941"/>
                    <a:pt x="249452" y="1210536"/>
                  </a:cubicBezTo>
                  <a:cubicBezTo>
                    <a:pt x="255640" y="1223116"/>
                    <a:pt x="257824" y="1237134"/>
                    <a:pt x="255640" y="1251511"/>
                  </a:cubicBezTo>
                  <a:cubicBezTo>
                    <a:pt x="254548" y="1260856"/>
                    <a:pt x="250908" y="1268404"/>
                    <a:pt x="247632" y="1275952"/>
                  </a:cubicBezTo>
                  <a:cubicBezTo>
                    <a:pt x="245812" y="1279547"/>
                    <a:pt x="244356" y="1282782"/>
                    <a:pt x="242900" y="1286376"/>
                  </a:cubicBezTo>
                  <a:cubicBezTo>
                    <a:pt x="239623" y="1294284"/>
                    <a:pt x="232343" y="1299316"/>
                    <a:pt x="222879" y="1299316"/>
                  </a:cubicBezTo>
                  <a:cubicBezTo>
                    <a:pt x="215599" y="1299316"/>
                    <a:pt x="208318" y="1295721"/>
                    <a:pt x="204678" y="1290330"/>
                  </a:cubicBezTo>
                  <a:cubicBezTo>
                    <a:pt x="201766" y="1285657"/>
                    <a:pt x="201038" y="1279547"/>
                    <a:pt x="203950" y="1273796"/>
                  </a:cubicBezTo>
                  <a:cubicBezTo>
                    <a:pt x="205770" y="1269483"/>
                    <a:pt x="207954" y="1265169"/>
                    <a:pt x="210138" y="1261575"/>
                  </a:cubicBezTo>
                  <a:cubicBezTo>
                    <a:pt x="213779" y="1254386"/>
                    <a:pt x="217055" y="1247917"/>
                    <a:pt x="218875" y="1241087"/>
                  </a:cubicBezTo>
                  <a:lnTo>
                    <a:pt x="219967" y="1238212"/>
                  </a:lnTo>
                  <a:lnTo>
                    <a:pt x="228993" y="1211817"/>
                  </a:lnTo>
                  <a:lnTo>
                    <a:pt x="221531" y="1219207"/>
                  </a:lnTo>
                  <a:cubicBezTo>
                    <a:pt x="221531" y="1219936"/>
                    <a:pt x="220088" y="1219571"/>
                    <a:pt x="220088" y="1218843"/>
                  </a:cubicBezTo>
                  <a:cubicBezTo>
                    <a:pt x="220629" y="1214106"/>
                    <a:pt x="223065" y="1208914"/>
                    <a:pt x="226672" y="1204907"/>
                  </a:cubicBezTo>
                  <a:lnTo>
                    <a:pt x="234066" y="1201198"/>
                  </a:lnTo>
                  <a:lnTo>
                    <a:pt x="222028" y="1202124"/>
                  </a:lnTo>
                  <a:cubicBezTo>
                    <a:pt x="222028" y="1202481"/>
                    <a:pt x="221675" y="1202124"/>
                    <a:pt x="221675" y="1202124"/>
                  </a:cubicBezTo>
                  <a:cubicBezTo>
                    <a:pt x="224321" y="1196051"/>
                    <a:pt x="229789" y="1192658"/>
                    <a:pt x="235654" y="1191988"/>
                  </a:cubicBezTo>
                  <a:close/>
                  <a:moveTo>
                    <a:pt x="178334" y="1143251"/>
                  </a:moveTo>
                  <a:cubicBezTo>
                    <a:pt x="183140" y="1146574"/>
                    <a:pt x="187946" y="1150635"/>
                    <a:pt x="192013" y="1155435"/>
                  </a:cubicBezTo>
                  <a:cubicBezTo>
                    <a:pt x="196080" y="1160234"/>
                    <a:pt x="199037" y="1165772"/>
                    <a:pt x="202734" y="1170940"/>
                  </a:cubicBezTo>
                  <a:cubicBezTo>
                    <a:pt x="203843" y="1172048"/>
                    <a:pt x="201995" y="1173894"/>
                    <a:pt x="200886" y="1172417"/>
                  </a:cubicBezTo>
                  <a:cubicBezTo>
                    <a:pt x="197189" y="1167618"/>
                    <a:pt x="194231" y="1161711"/>
                    <a:pt x="190165" y="1156911"/>
                  </a:cubicBezTo>
                  <a:cubicBezTo>
                    <a:pt x="186468" y="1152481"/>
                    <a:pt x="181661" y="1148420"/>
                    <a:pt x="177595" y="1143621"/>
                  </a:cubicBezTo>
                  <a:cubicBezTo>
                    <a:pt x="177225" y="1143251"/>
                    <a:pt x="177964" y="1142513"/>
                    <a:pt x="178334" y="1143251"/>
                  </a:cubicBezTo>
                  <a:close/>
                  <a:moveTo>
                    <a:pt x="225540" y="1114304"/>
                  </a:moveTo>
                  <a:cubicBezTo>
                    <a:pt x="230717" y="1118701"/>
                    <a:pt x="235894" y="1124196"/>
                    <a:pt x="239690" y="1130057"/>
                  </a:cubicBezTo>
                  <a:cubicBezTo>
                    <a:pt x="240380" y="1131156"/>
                    <a:pt x="238654" y="1132622"/>
                    <a:pt x="237964" y="1131523"/>
                  </a:cubicBezTo>
                  <a:cubicBezTo>
                    <a:pt x="233823" y="1126028"/>
                    <a:pt x="228301" y="1120532"/>
                    <a:pt x="225195" y="1114671"/>
                  </a:cubicBezTo>
                  <a:cubicBezTo>
                    <a:pt x="224850" y="1114304"/>
                    <a:pt x="225195" y="1113938"/>
                    <a:pt x="225540" y="1114304"/>
                  </a:cubicBezTo>
                  <a:close/>
                  <a:moveTo>
                    <a:pt x="209708" y="1107588"/>
                  </a:moveTo>
                  <a:cubicBezTo>
                    <a:pt x="222530" y="1114326"/>
                    <a:pt x="230956" y="1127094"/>
                    <a:pt x="240481" y="1137733"/>
                  </a:cubicBezTo>
                  <a:cubicBezTo>
                    <a:pt x="241947" y="1138797"/>
                    <a:pt x="239749" y="1140570"/>
                    <a:pt x="238650" y="1139507"/>
                  </a:cubicBezTo>
                  <a:cubicBezTo>
                    <a:pt x="233521" y="1134187"/>
                    <a:pt x="229124" y="1127803"/>
                    <a:pt x="224362" y="1122483"/>
                  </a:cubicBezTo>
                  <a:cubicBezTo>
                    <a:pt x="219233" y="1117518"/>
                    <a:pt x="214104" y="1112908"/>
                    <a:pt x="208975" y="1108297"/>
                  </a:cubicBezTo>
                  <a:cubicBezTo>
                    <a:pt x="208975" y="1107943"/>
                    <a:pt x="208975" y="1107588"/>
                    <a:pt x="209708" y="1107588"/>
                  </a:cubicBezTo>
                  <a:close/>
                  <a:moveTo>
                    <a:pt x="176397" y="1098063"/>
                  </a:moveTo>
                  <a:cubicBezTo>
                    <a:pt x="185826" y="1098063"/>
                    <a:pt x="197432" y="1102338"/>
                    <a:pt x="206861" y="1109462"/>
                  </a:cubicBezTo>
                  <a:cubicBezTo>
                    <a:pt x="216290" y="1116943"/>
                    <a:pt x="229346" y="1126917"/>
                    <a:pt x="235511" y="1139385"/>
                  </a:cubicBezTo>
                  <a:cubicBezTo>
                    <a:pt x="238775" y="1145797"/>
                    <a:pt x="238413" y="1153277"/>
                    <a:pt x="234061" y="1159689"/>
                  </a:cubicBezTo>
                  <a:cubicBezTo>
                    <a:pt x="230071" y="1166457"/>
                    <a:pt x="223181" y="1170732"/>
                    <a:pt x="215928" y="1170732"/>
                  </a:cubicBezTo>
                  <a:cubicBezTo>
                    <a:pt x="210488" y="1170732"/>
                    <a:pt x="205410" y="1167882"/>
                    <a:pt x="201421" y="1163251"/>
                  </a:cubicBezTo>
                  <a:cubicBezTo>
                    <a:pt x="195981" y="1156127"/>
                    <a:pt x="190178" y="1150427"/>
                    <a:pt x="184013" y="1144015"/>
                  </a:cubicBezTo>
                  <a:lnTo>
                    <a:pt x="180387" y="1140809"/>
                  </a:lnTo>
                  <a:cubicBezTo>
                    <a:pt x="177485" y="1137603"/>
                    <a:pt x="173496" y="1134754"/>
                    <a:pt x="169507" y="1131904"/>
                  </a:cubicBezTo>
                  <a:cubicBezTo>
                    <a:pt x="166243" y="1129767"/>
                    <a:pt x="162979" y="1127629"/>
                    <a:pt x="160077" y="1124780"/>
                  </a:cubicBezTo>
                  <a:cubicBezTo>
                    <a:pt x="156451" y="1121930"/>
                    <a:pt x="155000" y="1117655"/>
                    <a:pt x="155363" y="1113024"/>
                  </a:cubicBezTo>
                  <a:cubicBezTo>
                    <a:pt x="156088" y="1108037"/>
                    <a:pt x="158989" y="1103406"/>
                    <a:pt x="163341" y="1100913"/>
                  </a:cubicBezTo>
                  <a:cubicBezTo>
                    <a:pt x="166968" y="1098776"/>
                    <a:pt x="171320" y="1098063"/>
                    <a:pt x="176397" y="1098063"/>
                  </a:cubicBezTo>
                  <a:close/>
                  <a:moveTo>
                    <a:pt x="99187" y="1085589"/>
                  </a:moveTo>
                  <a:cubicBezTo>
                    <a:pt x="100657" y="1085952"/>
                    <a:pt x="99922" y="1088129"/>
                    <a:pt x="98452" y="1088129"/>
                  </a:cubicBezTo>
                  <a:lnTo>
                    <a:pt x="88323" y="1090599"/>
                  </a:lnTo>
                  <a:lnTo>
                    <a:pt x="103990" y="1089596"/>
                  </a:lnTo>
                  <a:cubicBezTo>
                    <a:pt x="105428" y="1089949"/>
                    <a:pt x="104709" y="1091713"/>
                    <a:pt x="103270" y="1091713"/>
                  </a:cubicBezTo>
                  <a:lnTo>
                    <a:pt x="96214" y="1093649"/>
                  </a:lnTo>
                  <a:lnTo>
                    <a:pt x="106773" y="1095123"/>
                  </a:lnTo>
                  <a:cubicBezTo>
                    <a:pt x="110896" y="1097759"/>
                    <a:pt x="113853" y="1102120"/>
                    <a:pt x="114749" y="1107573"/>
                  </a:cubicBezTo>
                  <a:cubicBezTo>
                    <a:pt x="116542" y="1115933"/>
                    <a:pt x="112957" y="1126838"/>
                    <a:pt x="101844" y="1131200"/>
                  </a:cubicBezTo>
                  <a:cubicBezTo>
                    <a:pt x="90732" y="1135562"/>
                    <a:pt x="81053" y="1139197"/>
                    <a:pt x="72091" y="1145740"/>
                  </a:cubicBezTo>
                  <a:cubicBezTo>
                    <a:pt x="70299" y="1146830"/>
                    <a:pt x="68865" y="1147921"/>
                    <a:pt x="67073" y="1149375"/>
                  </a:cubicBezTo>
                  <a:cubicBezTo>
                    <a:pt x="62054" y="1152646"/>
                    <a:pt x="56677" y="1155554"/>
                    <a:pt x="54527" y="1160280"/>
                  </a:cubicBezTo>
                  <a:cubicBezTo>
                    <a:pt x="52376" y="1164642"/>
                    <a:pt x="48074" y="1167550"/>
                    <a:pt x="43414" y="1167550"/>
                  </a:cubicBezTo>
                  <a:cubicBezTo>
                    <a:pt x="36245" y="1167550"/>
                    <a:pt x="28717" y="1161734"/>
                    <a:pt x="28717" y="1153010"/>
                  </a:cubicBezTo>
                  <a:cubicBezTo>
                    <a:pt x="28358" y="1138288"/>
                    <a:pt x="37499" y="1125112"/>
                    <a:pt x="50046" y="1114706"/>
                  </a:cubicBezTo>
                  <a:lnTo>
                    <a:pt x="84351" y="1096903"/>
                  </a:lnTo>
                  <a:lnTo>
                    <a:pt x="60829" y="1103355"/>
                  </a:lnTo>
                  <a:cubicBezTo>
                    <a:pt x="60469" y="1104060"/>
                    <a:pt x="59750" y="1103002"/>
                    <a:pt x="60110" y="1102649"/>
                  </a:cubicBezTo>
                  <a:lnTo>
                    <a:pt x="76219" y="1093551"/>
                  </a:lnTo>
                  <a:lnTo>
                    <a:pt x="67203" y="1095749"/>
                  </a:lnTo>
                  <a:cubicBezTo>
                    <a:pt x="66468" y="1096112"/>
                    <a:pt x="66100" y="1095024"/>
                    <a:pt x="66468" y="1094661"/>
                  </a:cubicBezTo>
                  <a:cubicBezTo>
                    <a:pt x="76394" y="1088492"/>
                    <a:pt x="87423" y="1083775"/>
                    <a:pt x="99187" y="1085589"/>
                  </a:cubicBezTo>
                  <a:close/>
                  <a:moveTo>
                    <a:pt x="113725" y="924171"/>
                  </a:moveTo>
                  <a:cubicBezTo>
                    <a:pt x="113725" y="923438"/>
                    <a:pt x="114916" y="923438"/>
                    <a:pt x="115313" y="924171"/>
                  </a:cubicBezTo>
                  <a:cubicBezTo>
                    <a:pt x="115710" y="937725"/>
                    <a:pt x="114916" y="950914"/>
                    <a:pt x="116503" y="964102"/>
                  </a:cubicBezTo>
                  <a:cubicBezTo>
                    <a:pt x="116503" y="965934"/>
                    <a:pt x="113725" y="965934"/>
                    <a:pt x="113725" y="964102"/>
                  </a:cubicBezTo>
                  <a:cubicBezTo>
                    <a:pt x="112138" y="950914"/>
                    <a:pt x="113329" y="937725"/>
                    <a:pt x="113725" y="924171"/>
                  </a:cubicBezTo>
                  <a:close/>
                  <a:moveTo>
                    <a:pt x="118777" y="916220"/>
                  </a:moveTo>
                  <a:cubicBezTo>
                    <a:pt x="118777" y="915500"/>
                    <a:pt x="119931" y="915500"/>
                    <a:pt x="119931" y="916220"/>
                  </a:cubicBezTo>
                  <a:cubicBezTo>
                    <a:pt x="120509" y="936018"/>
                    <a:pt x="121086" y="955816"/>
                    <a:pt x="121374" y="975253"/>
                  </a:cubicBezTo>
                  <a:cubicBezTo>
                    <a:pt x="121374" y="977053"/>
                    <a:pt x="119354" y="977053"/>
                    <a:pt x="119354" y="975253"/>
                  </a:cubicBezTo>
                  <a:cubicBezTo>
                    <a:pt x="119354" y="955456"/>
                    <a:pt x="118488" y="936018"/>
                    <a:pt x="118777" y="916220"/>
                  </a:cubicBezTo>
                  <a:close/>
                  <a:moveTo>
                    <a:pt x="138652" y="906902"/>
                  </a:moveTo>
                  <a:cubicBezTo>
                    <a:pt x="145109" y="907896"/>
                    <a:pt x="151154" y="912592"/>
                    <a:pt x="150604" y="919997"/>
                  </a:cubicBezTo>
                  <a:cubicBezTo>
                    <a:pt x="148406" y="951785"/>
                    <a:pt x="159397" y="986463"/>
                    <a:pt x="142178" y="1016083"/>
                  </a:cubicBezTo>
                  <a:cubicBezTo>
                    <a:pt x="138881" y="1021502"/>
                    <a:pt x="131188" y="1019696"/>
                    <a:pt x="129356" y="1014277"/>
                  </a:cubicBezTo>
                  <a:cubicBezTo>
                    <a:pt x="123861" y="997661"/>
                    <a:pt x="125327" y="980322"/>
                    <a:pt x="124960" y="962983"/>
                  </a:cubicBezTo>
                  <a:cubicBezTo>
                    <a:pt x="124227" y="947089"/>
                    <a:pt x="121663" y="931917"/>
                    <a:pt x="124227" y="916023"/>
                  </a:cubicBezTo>
                  <a:cubicBezTo>
                    <a:pt x="125327" y="908618"/>
                    <a:pt x="132196" y="905909"/>
                    <a:pt x="138652" y="906902"/>
                  </a:cubicBezTo>
                  <a:close/>
                  <a:moveTo>
                    <a:pt x="158899" y="832435"/>
                  </a:moveTo>
                  <a:cubicBezTo>
                    <a:pt x="159249" y="831363"/>
                    <a:pt x="161000" y="831363"/>
                    <a:pt x="161000" y="832435"/>
                  </a:cubicBezTo>
                  <a:cubicBezTo>
                    <a:pt x="159949" y="839221"/>
                    <a:pt x="159949" y="848865"/>
                    <a:pt x="154347" y="853152"/>
                  </a:cubicBezTo>
                  <a:cubicBezTo>
                    <a:pt x="149794" y="857081"/>
                    <a:pt x="143141" y="859581"/>
                    <a:pt x="137538" y="855652"/>
                  </a:cubicBezTo>
                  <a:cubicBezTo>
                    <a:pt x="137538" y="855295"/>
                    <a:pt x="137538" y="854580"/>
                    <a:pt x="137888" y="854580"/>
                  </a:cubicBezTo>
                  <a:cubicBezTo>
                    <a:pt x="143841" y="856366"/>
                    <a:pt x="151895" y="854580"/>
                    <a:pt x="155047" y="849223"/>
                  </a:cubicBezTo>
                  <a:cubicBezTo>
                    <a:pt x="157848" y="844222"/>
                    <a:pt x="158549" y="838150"/>
                    <a:pt x="158899" y="832435"/>
                  </a:cubicBezTo>
                  <a:close/>
                  <a:moveTo>
                    <a:pt x="157822" y="813778"/>
                  </a:moveTo>
                  <a:cubicBezTo>
                    <a:pt x="158175" y="812313"/>
                    <a:pt x="160292" y="812679"/>
                    <a:pt x="159939" y="814145"/>
                  </a:cubicBezTo>
                  <a:cubicBezTo>
                    <a:pt x="157822" y="824402"/>
                    <a:pt x="160997" y="842353"/>
                    <a:pt x="151825" y="849314"/>
                  </a:cubicBezTo>
                  <a:cubicBezTo>
                    <a:pt x="145828" y="854076"/>
                    <a:pt x="135597" y="854809"/>
                    <a:pt x="132775" y="846383"/>
                  </a:cubicBezTo>
                  <a:cubicBezTo>
                    <a:pt x="132775" y="845650"/>
                    <a:pt x="133833" y="845284"/>
                    <a:pt x="134186" y="846017"/>
                  </a:cubicBezTo>
                  <a:cubicBezTo>
                    <a:pt x="136656" y="850413"/>
                    <a:pt x="141947" y="851145"/>
                    <a:pt x="146181" y="849680"/>
                  </a:cubicBezTo>
                  <a:cubicBezTo>
                    <a:pt x="151472" y="847848"/>
                    <a:pt x="154295" y="843819"/>
                    <a:pt x="155353" y="838323"/>
                  </a:cubicBezTo>
                  <a:cubicBezTo>
                    <a:pt x="156764" y="830264"/>
                    <a:pt x="156411" y="821838"/>
                    <a:pt x="157822" y="813778"/>
                  </a:cubicBezTo>
                  <a:close/>
                  <a:moveTo>
                    <a:pt x="140535" y="732938"/>
                  </a:moveTo>
                  <a:cubicBezTo>
                    <a:pt x="143024" y="732938"/>
                    <a:pt x="145158" y="733653"/>
                    <a:pt x="146936" y="735084"/>
                  </a:cubicBezTo>
                  <a:cubicBezTo>
                    <a:pt x="151203" y="735084"/>
                    <a:pt x="155826" y="737588"/>
                    <a:pt x="157604" y="742953"/>
                  </a:cubicBezTo>
                  <a:cubicBezTo>
                    <a:pt x="162582" y="756545"/>
                    <a:pt x="158671" y="773713"/>
                    <a:pt x="158671" y="787663"/>
                  </a:cubicBezTo>
                  <a:cubicBezTo>
                    <a:pt x="158671" y="806619"/>
                    <a:pt x="156182" y="822715"/>
                    <a:pt x="150848" y="841314"/>
                  </a:cubicBezTo>
                  <a:cubicBezTo>
                    <a:pt x="150136" y="843818"/>
                    <a:pt x="148003" y="845964"/>
                    <a:pt x="145514" y="846679"/>
                  </a:cubicBezTo>
                  <a:cubicBezTo>
                    <a:pt x="142313" y="848467"/>
                    <a:pt x="137690" y="847037"/>
                    <a:pt x="135201" y="842745"/>
                  </a:cubicBezTo>
                  <a:cubicBezTo>
                    <a:pt x="121333" y="815204"/>
                    <a:pt x="122044" y="778721"/>
                    <a:pt x="119555" y="748676"/>
                  </a:cubicBezTo>
                  <a:cubicBezTo>
                    <a:pt x="118488" y="737946"/>
                    <a:pt x="127378" y="733296"/>
                    <a:pt x="135201" y="734369"/>
                  </a:cubicBezTo>
                  <a:cubicBezTo>
                    <a:pt x="136979" y="733653"/>
                    <a:pt x="138402" y="732938"/>
                    <a:pt x="140535" y="732938"/>
                  </a:cubicBezTo>
                  <a:close/>
                  <a:moveTo>
                    <a:pt x="112369" y="644403"/>
                  </a:moveTo>
                  <a:cubicBezTo>
                    <a:pt x="112369" y="644038"/>
                    <a:pt x="112733" y="644038"/>
                    <a:pt x="112733" y="644403"/>
                  </a:cubicBezTo>
                  <a:cubicBezTo>
                    <a:pt x="114552" y="656087"/>
                    <a:pt x="116007" y="669231"/>
                    <a:pt x="126194" y="676899"/>
                  </a:cubicBezTo>
                  <a:cubicBezTo>
                    <a:pt x="127649" y="677994"/>
                    <a:pt x="126194" y="680185"/>
                    <a:pt x="125103" y="679090"/>
                  </a:cubicBezTo>
                  <a:cubicBezTo>
                    <a:pt x="114916" y="671422"/>
                    <a:pt x="110550" y="656817"/>
                    <a:pt x="112369" y="644403"/>
                  </a:cubicBezTo>
                  <a:close/>
                  <a:moveTo>
                    <a:pt x="114415" y="625348"/>
                  </a:moveTo>
                  <a:cubicBezTo>
                    <a:pt x="117866" y="641921"/>
                    <a:pt x="118211" y="658495"/>
                    <a:pt x="128220" y="672906"/>
                  </a:cubicBezTo>
                  <a:cubicBezTo>
                    <a:pt x="129255" y="674347"/>
                    <a:pt x="126839" y="675428"/>
                    <a:pt x="126149" y="673987"/>
                  </a:cubicBezTo>
                  <a:cubicBezTo>
                    <a:pt x="115796" y="659575"/>
                    <a:pt x="115105" y="642642"/>
                    <a:pt x="113725" y="625709"/>
                  </a:cubicBezTo>
                  <a:cubicBezTo>
                    <a:pt x="113725" y="624988"/>
                    <a:pt x="114415" y="624988"/>
                    <a:pt x="114415" y="625348"/>
                  </a:cubicBezTo>
                  <a:close/>
                  <a:moveTo>
                    <a:pt x="134860" y="555500"/>
                  </a:moveTo>
                  <a:cubicBezTo>
                    <a:pt x="141643" y="555138"/>
                    <a:pt x="147711" y="556948"/>
                    <a:pt x="152708" y="560928"/>
                  </a:cubicBezTo>
                  <a:cubicBezTo>
                    <a:pt x="160561" y="562014"/>
                    <a:pt x="167343" y="568528"/>
                    <a:pt x="164131" y="577937"/>
                  </a:cubicBezTo>
                  <a:cubicBezTo>
                    <a:pt x="159133" y="593499"/>
                    <a:pt x="159490" y="613403"/>
                    <a:pt x="157348" y="629688"/>
                  </a:cubicBezTo>
                  <a:cubicBezTo>
                    <a:pt x="155564" y="643078"/>
                    <a:pt x="153422" y="659725"/>
                    <a:pt x="142713" y="668772"/>
                  </a:cubicBezTo>
                  <a:cubicBezTo>
                    <a:pt x="142356" y="669134"/>
                    <a:pt x="141999" y="669134"/>
                    <a:pt x="141643" y="669134"/>
                  </a:cubicBezTo>
                  <a:cubicBezTo>
                    <a:pt x="141643" y="669496"/>
                    <a:pt x="141643" y="669857"/>
                    <a:pt x="141286" y="670219"/>
                  </a:cubicBezTo>
                  <a:cubicBezTo>
                    <a:pt x="139858" y="672753"/>
                    <a:pt x="135931" y="673838"/>
                    <a:pt x="133433" y="672029"/>
                  </a:cubicBezTo>
                  <a:cubicBezTo>
                    <a:pt x="133076" y="672029"/>
                    <a:pt x="133076" y="671667"/>
                    <a:pt x="133076" y="671667"/>
                  </a:cubicBezTo>
                  <a:cubicBezTo>
                    <a:pt x="130934" y="671305"/>
                    <a:pt x="129506" y="670219"/>
                    <a:pt x="128792" y="668410"/>
                  </a:cubicBezTo>
                  <a:cubicBezTo>
                    <a:pt x="128435" y="668048"/>
                    <a:pt x="128435" y="667686"/>
                    <a:pt x="128078" y="667324"/>
                  </a:cubicBezTo>
                  <a:cubicBezTo>
                    <a:pt x="120225" y="658277"/>
                    <a:pt x="118798" y="645249"/>
                    <a:pt x="119511" y="631497"/>
                  </a:cubicBezTo>
                  <a:cubicBezTo>
                    <a:pt x="118798" y="628602"/>
                    <a:pt x="118441" y="625707"/>
                    <a:pt x="117727" y="622812"/>
                  </a:cubicBezTo>
                  <a:cubicBezTo>
                    <a:pt x="114871" y="607974"/>
                    <a:pt x="111301" y="593137"/>
                    <a:pt x="108803" y="578299"/>
                  </a:cubicBezTo>
                  <a:cubicBezTo>
                    <a:pt x="107375" y="569614"/>
                    <a:pt x="112372" y="563823"/>
                    <a:pt x="118798" y="561290"/>
                  </a:cubicBezTo>
                  <a:cubicBezTo>
                    <a:pt x="120939" y="559843"/>
                    <a:pt x="122724" y="558395"/>
                    <a:pt x="125223" y="557309"/>
                  </a:cubicBezTo>
                  <a:cubicBezTo>
                    <a:pt x="128078" y="555862"/>
                    <a:pt x="131648" y="555862"/>
                    <a:pt x="134860" y="555500"/>
                  </a:cubicBezTo>
                  <a:close/>
                  <a:moveTo>
                    <a:pt x="128427" y="377541"/>
                  </a:moveTo>
                  <a:cubicBezTo>
                    <a:pt x="139660" y="375750"/>
                    <a:pt x="151256" y="376108"/>
                    <a:pt x="160315" y="383630"/>
                  </a:cubicBezTo>
                  <a:cubicBezTo>
                    <a:pt x="164664" y="387569"/>
                    <a:pt x="165751" y="392583"/>
                    <a:pt x="164664" y="397239"/>
                  </a:cubicBezTo>
                  <a:cubicBezTo>
                    <a:pt x="165026" y="399388"/>
                    <a:pt x="165388" y="401895"/>
                    <a:pt x="165026" y="404761"/>
                  </a:cubicBezTo>
                  <a:cubicBezTo>
                    <a:pt x="162127" y="421236"/>
                    <a:pt x="163214" y="438785"/>
                    <a:pt x="158503" y="455619"/>
                  </a:cubicBezTo>
                  <a:cubicBezTo>
                    <a:pt x="155605" y="467080"/>
                    <a:pt x="153793" y="481406"/>
                    <a:pt x="143284" y="488927"/>
                  </a:cubicBezTo>
                  <a:cubicBezTo>
                    <a:pt x="142922" y="488927"/>
                    <a:pt x="142559" y="489285"/>
                    <a:pt x="141835" y="489285"/>
                  </a:cubicBezTo>
                  <a:cubicBezTo>
                    <a:pt x="140748" y="490360"/>
                    <a:pt x="139298" y="491434"/>
                    <a:pt x="137849" y="492151"/>
                  </a:cubicBezTo>
                  <a:cubicBezTo>
                    <a:pt x="136037" y="492867"/>
                    <a:pt x="134587" y="492509"/>
                    <a:pt x="133138" y="491434"/>
                  </a:cubicBezTo>
                  <a:cubicBezTo>
                    <a:pt x="131326" y="490718"/>
                    <a:pt x="129514" y="490002"/>
                    <a:pt x="128427" y="488927"/>
                  </a:cubicBezTo>
                  <a:cubicBezTo>
                    <a:pt x="118281" y="477108"/>
                    <a:pt x="114657" y="460991"/>
                    <a:pt x="111034" y="445949"/>
                  </a:cubicBezTo>
                  <a:cubicBezTo>
                    <a:pt x="107410" y="430548"/>
                    <a:pt x="101612" y="415864"/>
                    <a:pt x="100163" y="400105"/>
                  </a:cubicBezTo>
                  <a:cubicBezTo>
                    <a:pt x="99438" y="392942"/>
                    <a:pt x="103786" y="388286"/>
                    <a:pt x="109584" y="386495"/>
                  </a:cubicBezTo>
                  <a:cubicBezTo>
                    <a:pt x="113570" y="380764"/>
                    <a:pt x="121542" y="378257"/>
                    <a:pt x="128427" y="377541"/>
                  </a:cubicBezTo>
                  <a:close/>
                  <a:moveTo>
                    <a:pt x="133574" y="369037"/>
                  </a:moveTo>
                  <a:cubicBezTo>
                    <a:pt x="144226" y="367960"/>
                    <a:pt x="155105" y="369665"/>
                    <a:pt x="162357" y="374692"/>
                  </a:cubicBezTo>
                  <a:cubicBezTo>
                    <a:pt x="176862" y="384746"/>
                    <a:pt x="170698" y="408446"/>
                    <a:pt x="170698" y="422809"/>
                  </a:cubicBezTo>
                  <a:cubicBezTo>
                    <a:pt x="170698" y="424604"/>
                    <a:pt x="167797" y="424604"/>
                    <a:pt x="167797" y="422809"/>
                  </a:cubicBezTo>
                  <a:cubicBezTo>
                    <a:pt x="167797" y="409882"/>
                    <a:pt x="173599" y="388337"/>
                    <a:pt x="161995" y="378283"/>
                  </a:cubicBezTo>
                  <a:cubicBezTo>
                    <a:pt x="149303" y="367152"/>
                    <a:pt x="119568" y="370024"/>
                    <a:pt x="107238" y="380797"/>
                  </a:cubicBezTo>
                  <a:cubicBezTo>
                    <a:pt x="106513" y="381515"/>
                    <a:pt x="105788" y="380797"/>
                    <a:pt x="106151" y="380078"/>
                  </a:cubicBezTo>
                  <a:cubicBezTo>
                    <a:pt x="112497" y="373974"/>
                    <a:pt x="122922" y="370114"/>
                    <a:pt x="133574" y="369037"/>
                  </a:cubicBezTo>
                  <a:close/>
                  <a:moveTo>
                    <a:pt x="158542" y="363600"/>
                  </a:moveTo>
                  <a:cubicBezTo>
                    <a:pt x="163884" y="366433"/>
                    <a:pt x="168158" y="371391"/>
                    <a:pt x="171008" y="376703"/>
                  </a:cubicBezTo>
                  <a:cubicBezTo>
                    <a:pt x="175282" y="384848"/>
                    <a:pt x="174213" y="392285"/>
                    <a:pt x="174926" y="401138"/>
                  </a:cubicBezTo>
                  <a:cubicBezTo>
                    <a:pt x="175282" y="402909"/>
                    <a:pt x="172789" y="403971"/>
                    <a:pt x="172433" y="401846"/>
                  </a:cubicBezTo>
                  <a:cubicBezTo>
                    <a:pt x="171008" y="393701"/>
                    <a:pt x="173145" y="385556"/>
                    <a:pt x="168515" y="378119"/>
                  </a:cubicBezTo>
                  <a:cubicBezTo>
                    <a:pt x="164953" y="372099"/>
                    <a:pt x="161035" y="366433"/>
                    <a:pt x="153555" y="364662"/>
                  </a:cubicBezTo>
                  <a:cubicBezTo>
                    <a:pt x="142870" y="361829"/>
                    <a:pt x="131829" y="364308"/>
                    <a:pt x="121144" y="366433"/>
                  </a:cubicBezTo>
                  <a:cubicBezTo>
                    <a:pt x="120431" y="366433"/>
                    <a:pt x="120075" y="365371"/>
                    <a:pt x="120787" y="365017"/>
                  </a:cubicBezTo>
                  <a:cubicBezTo>
                    <a:pt x="132185" y="361829"/>
                    <a:pt x="147144" y="358288"/>
                    <a:pt x="158542" y="363600"/>
                  </a:cubicBezTo>
                  <a:close/>
                  <a:moveTo>
                    <a:pt x="108304" y="213582"/>
                  </a:moveTo>
                  <a:lnTo>
                    <a:pt x="101880" y="226619"/>
                  </a:lnTo>
                  <a:cubicBezTo>
                    <a:pt x="101880" y="236816"/>
                    <a:pt x="102979" y="249563"/>
                    <a:pt x="107375" y="259396"/>
                  </a:cubicBezTo>
                  <a:cubicBezTo>
                    <a:pt x="108108" y="260853"/>
                    <a:pt x="105543" y="262674"/>
                    <a:pt x="104811" y="260853"/>
                  </a:cubicBezTo>
                  <a:cubicBezTo>
                    <a:pt x="101880" y="254297"/>
                    <a:pt x="100781" y="246285"/>
                    <a:pt x="99682" y="239366"/>
                  </a:cubicBezTo>
                  <a:cubicBezTo>
                    <a:pt x="98949" y="232810"/>
                    <a:pt x="97850" y="225526"/>
                    <a:pt x="100781" y="219335"/>
                  </a:cubicBezTo>
                  <a:close/>
                  <a:moveTo>
                    <a:pt x="116718" y="207148"/>
                  </a:moveTo>
                  <a:lnTo>
                    <a:pt x="108304" y="213582"/>
                  </a:lnTo>
                  <a:lnTo>
                    <a:pt x="109619" y="210913"/>
                  </a:lnTo>
                  <a:close/>
                  <a:moveTo>
                    <a:pt x="139588" y="202510"/>
                  </a:moveTo>
                  <a:cubicBezTo>
                    <a:pt x="147754" y="200840"/>
                    <a:pt x="155965" y="201020"/>
                    <a:pt x="162748" y="204091"/>
                  </a:cubicBezTo>
                  <a:cubicBezTo>
                    <a:pt x="168817" y="206619"/>
                    <a:pt x="171673" y="210953"/>
                    <a:pt x="173101" y="215288"/>
                  </a:cubicBezTo>
                  <a:cubicBezTo>
                    <a:pt x="176314" y="218900"/>
                    <a:pt x="178456" y="223595"/>
                    <a:pt x="177028" y="230097"/>
                  </a:cubicBezTo>
                  <a:cubicBezTo>
                    <a:pt x="169531" y="261883"/>
                    <a:pt x="159892" y="290418"/>
                    <a:pt x="146326" y="320036"/>
                  </a:cubicBezTo>
                  <a:cubicBezTo>
                    <a:pt x="145969" y="321120"/>
                    <a:pt x="145612" y="321481"/>
                    <a:pt x="144898" y="321842"/>
                  </a:cubicBezTo>
                  <a:cubicBezTo>
                    <a:pt x="142756" y="325093"/>
                    <a:pt x="138829" y="326177"/>
                    <a:pt x="135616" y="324732"/>
                  </a:cubicBezTo>
                  <a:cubicBezTo>
                    <a:pt x="132046" y="324732"/>
                    <a:pt x="128119" y="322565"/>
                    <a:pt x="127405" y="318230"/>
                  </a:cubicBezTo>
                  <a:cubicBezTo>
                    <a:pt x="109555" y="292585"/>
                    <a:pt x="110983" y="258993"/>
                    <a:pt x="105985" y="229375"/>
                  </a:cubicBezTo>
                  <a:cubicBezTo>
                    <a:pt x="104200" y="220345"/>
                    <a:pt x="109912" y="214204"/>
                    <a:pt x="116695" y="212037"/>
                  </a:cubicBezTo>
                  <a:cubicBezTo>
                    <a:pt x="123300" y="207703"/>
                    <a:pt x="131421" y="204181"/>
                    <a:pt x="139588" y="202510"/>
                  </a:cubicBezTo>
                  <a:close/>
                  <a:moveTo>
                    <a:pt x="124593" y="201125"/>
                  </a:moveTo>
                  <a:cubicBezTo>
                    <a:pt x="125692" y="201125"/>
                    <a:pt x="126059" y="202218"/>
                    <a:pt x="125326" y="202582"/>
                  </a:cubicBezTo>
                  <a:lnTo>
                    <a:pt x="116718" y="207148"/>
                  </a:lnTo>
                  <a:close/>
                  <a:moveTo>
                    <a:pt x="115088" y="199538"/>
                  </a:moveTo>
                  <a:cubicBezTo>
                    <a:pt x="116175" y="199538"/>
                    <a:pt x="116538" y="200963"/>
                    <a:pt x="115451" y="200963"/>
                  </a:cubicBezTo>
                  <a:cubicBezTo>
                    <a:pt x="86462" y="211650"/>
                    <a:pt x="99507" y="248696"/>
                    <a:pt x="104580" y="269713"/>
                  </a:cubicBezTo>
                  <a:cubicBezTo>
                    <a:pt x="105304" y="271494"/>
                    <a:pt x="102043" y="272207"/>
                    <a:pt x="101681" y="270426"/>
                  </a:cubicBezTo>
                  <a:cubicBezTo>
                    <a:pt x="96608" y="249053"/>
                    <a:pt x="83563" y="208087"/>
                    <a:pt x="115088" y="199538"/>
                  </a:cubicBezTo>
                  <a:close/>
                  <a:moveTo>
                    <a:pt x="135911" y="23371"/>
                  </a:moveTo>
                  <a:cubicBezTo>
                    <a:pt x="152633" y="23867"/>
                    <a:pt x="169898" y="28557"/>
                    <a:pt x="179299" y="34149"/>
                  </a:cubicBezTo>
                  <a:cubicBezTo>
                    <a:pt x="187977" y="39561"/>
                    <a:pt x="187977" y="48942"/>
                    <a:pt x="183276" y="55436"/>
                  </a:cubicBezTo>
                  <a:cubicBezTo>
                    <a:pt x="181468" y="63374"/>
                    <a:pt x="177853" y="70590"/>
                    <a:pt x="175683" y="79249"/>
                  </a:cubicBezTo>
                  <a:cubicBezTo>
                    <a:pt x="173514" y="87186"/>
                    <a:pt x="172429" y="95845"/>
                    <a:pt x="170260" y="104143"/>
                  </a:cubicBezTo>
                  <a:cubicBezTo>
                    <a:pt x="165921" y="119297"/>
                    <a:pt x="160859" y="133729"/>
                    <a:pt x="147843" y="143470"/>
                  </a:cubicBezTo>
                  <a:cubicBezTo>
                    <a:pt x="147481" y="143831"/>
                    <a:pt x="147481" y="144192"/>
                    <a:pt x="146758" y="144192"/>
                  </a:cubicBezTo>
                  <a:cubicBezTo>
                    <a:pt x="143142" y="149243"/>
                    <a:pt x="134826" y="149964"/>
                    <a:pt x="131211" y="145274"/>
                  </a:cubicBezTo>
                  <a:cubicBezTo>
                    <a:pt x="130488" y="144552"/>
                    <a:pt x="129403" y="143470"/>
                    <a:pt x="128680" y="142748"/>
                  </a:cubicBezTo>
                  <a:cubicBezTo>
                    <a:pt x="117833" y="124348"/>
                    <a:pt x="109878" y="103061"/>
                    <a:pt x="102285" y="83217"/>
                  </a:cubicBezTo>
                  <a:cubicBezTo>
                    <a:pt x="97223" y="69868"/>
                    <a:pt x="86738" y="51828"/>
                    <a:pt x="95777" y="37757"/>
                  </a:cubicBezTo>
                  <a:cubicBezTo>
                    <a:pt x="103008" y="26573"/>
                    <a:pt x="119189" y="22875"/>
                    <a:pt x="135911" y="23371"/>
                  </a:cubicBezTo>
                  <a:close/>
                  <a:moveTo>
                    <a:pt x="128317" y="19274"/>
                  </a:moveTo>
                  <a:cubicBezTo>
                    <a:pt x="147051" y="18563"/>
                    <a:pt x="171551" y="19629"/>
                    <a:pt x="187763" y="30291"/>
                  </a:cubicBezTo>
                  <a:cubicBezTo>
                    <a:pt x="189565" y="31358"/>
                    <a:pt x="187763" y="33845"/>
                    <a:pt x="186322" y="32779"/>
                  </a:cubicBezTo>
                  <a:cubicBezTo>
                    <a:pt x="173352" y="23894"/>
                    <a:pt x="153176" y="21762"/>
                    <a:pt x="138044" y="21762"/>
                  </a:cubicBezTo>
                  <a:cubicBezTo>
                    <a:pt x="127956" y="21762"/>
                    <a:pt x="115707" y="21406"/>
                    <a:pt x="106339" y="26382"/>
                  </a:cubicBezTo>
                  <a:cubicBezTo>
                    <a:pt x="100214" y="29936"/>
                    <a:pt x="91928" y="33135"/>
                    <a:pt x="90126" y="40954"/>
                  </a:cubicBezTo>
                  <a:cubicBezTo>
                    <a:pt x="89766" y="42020"/>
                    <a:pt x="88325" y="41309"/>
                    <a:pt x="88325" y="40243"/>
                  </a:cubicBezTo>
                  <a:cubicBezTo>
                    <a:pt x="90847" y="24960"/>
                    <a:pt x="115707" y="19629"/>
                    <a:pt x="128317" y="19274"/>
                  </a:cubicBezTo>
                  <a:close/>
                  <a:moveTo>
                    <a:pt x="157582" y="4963"/>
                  </a:moveTo>
                  <a:cubicBezTo>
                    <a:pt x="159400" y="6075"/>
                    <a:pt x="157582" y="8668"/>
                    <a:pt x="156128" y="7556"/>
                  </a:cubicBezTo>
                  <a:lnTo>
                    <a:pt x="141469" y="7173"/>
                  </a:lnTo>
                  <a:lnTo>
                    <a:pt x="166786" y="12914"/>
                  </a:lnTo>
                  <a:cubicBezTo>
                    <a:pt x="168931" y="13652"/>
                    <a:pt x="167858" y="16606"/>
                    <a:pt x="166071" y="15868"/>
                  </a:cubicBezTo>
                  <a:lnTo>
                    <a:pt x="159730" y="15758"/>
                  </a:lnTo>
                  <a:lnTo>
                    <a:pt x="175058" y="20272"/>
                  </a:lnTo>
                  <a:cubicBezTo>
                    <a:pt x="176864" y="20639"/>
                    <a:pt x="176142" y="23569"/>
                    <a:pt x="174336" y="23203"/>
                  </a:cubicBezTo>
                  <a:lnTo>
                    <a:pt x="135580" y="15340"/>
                  </a:lnTo>
                  <a:lnTo>
                    <a:pt x="133970" y="15312"/>
                  </a:lnTo>
                  <a:lnTo>
                    <a:pt x="93810" y="25767"/>
                  </a:lnTo>
                  <a:cubicBezTo>
                    <a:pt x="93449" y="26134"/>
                    <a:pt x="93088" y="25401"/>
                    <a:pt x="93449" y="25035"/>
                  </a:cubicBezTo>
                  <a:lnTo>
                    <a:pt x="123594" y="15132"/>
                  </a:lnTo>
                  <a:lnTo>
                    <a:pt x="102097" y="14760"/>
                  </a:lnTo>
                  <a:cubicBezTo>
                    <a:pt x="101382" y="15498"/>
                    <a:pt x="101025" y="14391"/>
                    <a:pt x="101382" y="14022"/>
                  </a:cubicBezTo>
                  <a:lnTo>
                    <a:pt x="128536" y="6836"/>
                  </a:lnTo>
                  <a:lnTo>
                    <a:pt x="113592" y="6445"/>
                  </a:lnTo>
                  <a:cubicBezTo>
                    <a:pt x="112502" y="6816"/>
                    <a:pt x="112138" y="5704"/>
                    <a:pt x="112865" y="5334"/>
                  </a:cubicBezTo>
                  <a:cubicBezTo>
                    <a:pt x="126316" y="-1334"/>
                    <a:pt x="144130" y="-2075"/>
                    <a:pt x="157582" y="496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2442DC6-CC10-1847-BEF6-88A0663AA2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64188" y="0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B3B6982-5FBE-BC42-BE48-3E93BCF998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90797" y="2216269"/>
              <a:ext cx="149797" cy="351575"/>
            </a:xfrm>
            <a:custGeom>
              <a:avLst/>
              <a:gdLst>
                <a:gd name="connsiteX0" fmla="*/ 70071 w 165124"/>
                <a:gd name="connsiteY0" fmla="*/ 359133 h 387546"/>
                <a:gd name="connsiteX1" fmla="*/ 72380 w 165124"/>
                <a:gd name="connsiteY1" fmla="*/ 383460 h 387546"/>
                <a:gd name="connsiteX2" fmla="*/ 72092 w 165124"/>
                <a:gd name="connsiteY2" fmla="*/ 383460 h 387546"/>
                <a:gd name="connsiteX3" fmla="*/ 69494 w 165124"/>
                <a:gd name="connsiteY3" fmla="*/ 359491 h 387546"/>
                <a:gd name="connsiteX4" fmla="*/ 70071 w 165124"/>
                <a:gd name="connsiteY4" fmla="*/ 359133 h 387546"/>
                <a:gd name="connsiteX5" fmla="*/ 72669 w 165124"/>
                <a:gd name="connsiteY5" fmla="*/ 357921 h 387546"/>
                <a:gd name="connsiteX6" fmla="*/ 75050 w 165124"/>
                <a:gd name="connsiteY6" fmla="*/ 384664 h 387546"/>
                <a:gd name="connsiteX7" fmla="*/ 74653 w 165124"/>
                <a:gd name="connsiteY7" fmla="*/ 384664 h 387546"/>
                <a:gd name="connsiteX8" fmla="*/ 71082 w 165124"/>
                <a:gd name="connsiteY8" fmla="*/ 358287 h 387546"/>
                <a:gd name="connsiteX9" fmla="*/ 72669 w 165124"/>
                <a:gd name="connsiteY9" fmla="*/ 357921 h 387546"/>
                <a:gd name="connsiteX10" fmla="*/ 58854 w 165124"/>
                <a:gd name="connsiteY10" fmla="*/ 251090 h 387546"/>
                <a:gd name="connsiteX11" fmla="*/ 58854 w 165124"/>
                <a:gd name="connsiteY11" fmla="*/ 252148 h 387546"/>
                <a:gd name="connsiteX12" fmla="*/ 42878 w 165124"/>
                <a:gd name="connsiteY12" fmla="*/ 251884 h 387546"/>
                <a:gd name="connsiteX13" fmla="*/ 42878 w 165124"/>
                <a:gd name="connsiteY13" fmla="*/ 251619 h 387546"/>
                <a:gd name="connsiteX14" fmla="*/ 58854 w 165124"/>
                <a:gd name="connsiteY14" fmla="*/ 251090 h 387546"/>
                <a:gd name="connsiteX15" fmla="*/ 108604 w 165124"/>
                <a:gd name="connsiteY15" fmla="*/ 249104 h 387546"/>
                <a:gd name="connsiteX16" fmla="*/ 110408 w 165124"/>
                <a:gd name="connsiteY16" fmla="*/ 249104 h 387546"/>
                <a:gd name="connsiteX17" fmla="*/ 106800 w 165124"/>
                <a:gd name="connsiteY17" fmla="*/ 265457 h 387546"/>
                <a:gd name="connsiteX18" fmla="*/ 104275 w 165124"/>
                <a:gd name="connsiteY18" fmla="*/ 277086 h 387546"/>
                <a:gd name="connsiteX19" fmla="*/ 103193 w 165124"/>
                <a:gd name="connsiteY19" fmla="*/ 276723 h 387546"/>
                <a:gd name="connsiteX20" fmla="*/ 105357 w 165124"/>
                <a:gd name="connsiteY20" fmla="*/ 263277 h 387546"/>
                <a:gd name="connsiteX21" fmla="*/ 108604 w 165124"/>
                <a:gd name="connsiteY21" fmla="*/ 249104 h 387546"/>
                <a:gd name="connsiteX22" fmla="*/ 105523 w 165124"/>
                <a:gd name="connsiteY22" fmla="*/ 249100 h 387546"/>
                <a:gd name="connsiteX23" fmla="*/ 107249 w 165124"/>
                <a:gd name="connsiteY23" fmla="*/ 249100 h 387546"/>
                <a:gd name="connsiteX24" fmla="*/ 101037 w 165124"/>
                <a:gd name="connsiteY24" fmla="*/ 279901 h 387546"/>
                <a:gd name="connsiteX25" fmla="*/ 100002 w 165124"/>
                <a:gd name="connsiteY25" fmla="*/ 279539 h 387546"/>
                <a:gd name="connsiteX26" fmla="*/ 105523 w 165124"/>
                <a:gd name="connsiteY26" fmla="*/ 249100 h 387546"/>
                <a:gd name="connsiteX27" fmla="*/ 113664 w 165124"/>
                <a:gd name="connsiteY27" fmla="*/ 248730 h 387546"/>
                <a:gd name="connsiteX28" fmla="*/ 114785 w 165124"/>
                <a:gd name="connsiteY28" fmla="*/ 249089 h 387546"/>
                <a:gd name="connsiteX29" fmla="*/ 109929 w 165124"/>
                <a:gd name="connsiteY29" fmla="*/ 273559 h 387546"/>
                <a:gd name="connsiteX30" fmla="*/ 109555 w 165124"/>
                <a:gd name="connsiteY30" fmla="*/ 273559 h 387546"/>
                <a:gd name="connsiteX31" fmla="*/ 111423 w 165124"/>
                <a:gd name="connsiteY31" fmla="*/ 259525 h 387546"/>
                <a:gd name="connsiteX32" fmla="*/ 113664 w 165124"/>
                <a:gd name="connsiteY32" fmla="*/ 248730 h 387546"/>
                <a:gd name="connsiteX33" fmla="*/ 116753 w 165124"/>
                <a:gd name="connsiteY33" fmla="*/ 248367 h 387546"/>
                <a:gd name="connsiteX34" fmla="*/ 114921 w 165124"/>
                <a:gd name="connsiteY34" fmla="*/ 259121 h 387546"/>
                <a:gd name="connsiteX35" fmla="*/ 113456 w 165124"/>
                <a:gd name="connsiteY35" fmla="*/ 269517 h 387546"/>
                <a:gd name="connsiteX36" fmla="*/ 113089 w 165124"/>
                <a:gd name="connsiteY36" fmla="*/ 269517 h 387546"/>
                <a:gd name="connsiteX37" fmla="*/ 113456 w 165124"/>
                <a:gd name="connsiteY37" fmla="*/ 261989 h 387546"/>
                <a:gd name="connsiteX38" fmla="*/ 115287 w 165124"/>
                <a:gd name="connsiteY38" fmla="*/ 248726 h 387546"/>
                <a:gd name="connsiteX39" fmla="*/ 116753 w 165124"/>
                <a:gd name="connsiteY39" fmla="*/ 248367 h 387546"/>
                <a:gd name="connsiteX40" fmla="*/ 117264 w 165124"/>
                <a:gd name="connsiteY40" fmla="*/ 248356 h 387546"/>
                <a:gd name="connsiteX41" fmla="*/ 118418 w 165124"/>
                <a:gd name="connsiteY41" fmla="*/ 248708 h 387546"/>
                <a:gd name="connsiteX42" fmla="*/ 116109 w 165124"/>
                <a:gd name="connsiteY42" fmla="*/ 265642 h 387546"/>
                <a:gd name="connsiteX43" fmla="*/ 115532 w 165124"/>
                <a:gd name="connsiteY43" fmla="*/ 265642 h 387546"/>
                <a:gd name="connsiteX44" fmla="*/ 117264 w 165124"/>
                <a:gd name="connsiteY44" fmla="*/ 248356 h 387546"/>
                <a:gd name="connsiteX45" fmla="*/ 58897 w 165124"/>
                <a:gd name="connsiteY45" fmla="*/ 247650 h 387546"/>
                <a:gd name="connsiteX46" fmla="*/ 58897 w 165124"/>
                <a:gd name="connsiteY46" fmla="*/ 248709 h 387546"/>
                <a:gd name="connsiteX47" fmla="*/ 32108 w 165124"/>
                <a:gd name="connsiteY47" fmla="*/ 248709 h 387546"/>
                <a:gd name="connsiteX48" fmla="*/ 32108 w 165124"/>
                <a:gd name="connsiteY48" fmla="*/ 248179 h 387546"/>
                <a:gd name="connsiteX49" fmla="*/ 58897 w 165124"/>
                <a:gd name="connsiteY49" fmla="*/ 247650 h 387546"/>
                <a:gd name="connsiteX50" fmla="*/ 38274 w 165124"/>
                <a:gd name="connsiteY50" fmla="*/ 236935 h 387546"/>
                <a:gd name="connsiteX51" fmla="*/ 37921 w 165124"/>
                <a:gd name="connsiteY51" fmla="*/ 238919 h 387546"/>
                <a:gd name="connsiteX52" fmla="*/ 22399 w 165124"/>
                <a:gd name="connsiteY52" fmla="*/ 240110 h 387546"/>
                <a:gd name="connsiteX53" fmla="*/ 8640 w 165124"/>
                <a:gd name="connsiteY53" fmla="*/ 240903 h 387546"/>
                <a:gd name="connsiteX54" fmla="*/ 8287 w 165124"/>
                <a:gd name="connsiteY54" fmla="*/ 238919 h 387546"/>
                <a:gd name="connsiteX55" fmla="*/ 24515 w 165124"/>
                <a:gd name="connsiteY55" fmla="*/ 237729 h 387546"/>
                <a:gd name="connsiteX56" fmla="*/ 38274 w 165124"/>
                <a:gd name="connsiteY56" fmla="*/ 236935 h 387546"/>
                <a:gd name="connsiteX57" fmla="*/ 42642 w 165124"/>
                <a:gd name="connsiteY57" fmla="*/ 234229 h 387546"/>
                <a:gd name="connsiteX58" fmla="*/ 42642 w 165124"/>
                <a:gd name="connsiteY58" fmla="*/ 235384 h 387546"/>
                <a:gd name="connsiteX59" fmla="*/ 7082 w 165124"/>
                <a:gd name="connsiteY59" fmla="*/ 235961 h 387546"/>
                <a:gd name="connsiteX60" fmla="*/ 7082 w 165124"/>
                <a:gd name="connsiteY60" fmla="*/ 234806 h 387546"/>
                <a:gd name="connsiteX61" fmla="*/ 42642 w 165124"/>
                <a:gd name="connsiteY61" fmla="*/ 234229 h 387546"/>
                <a:gd name="connsiteX62" fmla="*/ 7069 w 165124"/>
                <a:gd name="connsiteY62" fmla="*/ 228997 h 387546"/>
                <a:gd name="connsiteX63" fmla="*/ 49368 w 165124"/>
                <a:gd name="connsiteY63" fmla="*/ 230585 h 387546"/>
                <a:gd name="connsiteX64" fmla="*/ 49368 w 165124"/>
                <a:gd name="connsiteY64" fmla="*/ 231775 h 387546"/>
                <a:gd name="connsiteX65" fmla="*/ 7069 w 165124"/>
                <a:gd name="connsiteY65" fmla="*/ 231379 h 387546"/>
                <a:gd name="connsiteX66" fmla="*/ 7069 w 165124"/>
                <a:gd name="connsiteY66" fmla="*/ 228997 h 387546"/>
                <a:gd name="connsiteX67" fmla="*/ 6584 w 165124"/>
                <a:gd name="connsiteY67" fmla="*/ 224518 h 387546"/>
                <a:gd name="connsiteX68" fmla="*/ 21824 w 165124"/>
                <a:gd name="connsiteY68" fmla="*/ 224518 h 387546"/>
                <a:gd name="connsiteX69" fmla="*/ 37064 w 165124"/>
                <a:gd name="connsiteY69" fmla="*/ 224859 h 387546"/>
                <a:gd name="connsiteX70" fmla="*/ 67181 w 165124"/>
                <a:gd name="connsiteY70" fmla="*/ 225539 h 387546"/>
                <a:gd name="connsiteX71" fmla="*/ 67181 w 165124"/>
                <a:gd name="connsiteY71" fmla="*/ 226559 h 387546"/>
                <a:gd name="connsiteX72" fmla="*/ 34161 w 165124"/>
                <a:gd name="connsiteY72" fmla="*/ 226899 h 387546"/>
                <a:gd name="connsiteX73" fmla="*/ 15655 w 165124"/>
                <a:gd name="connsiteY73" fmla="*/ 226899 h 387546"/>
                <a:gd name="connsiteX74" fmla="*/ 5858 w 165124"/>
                <a:gd name="connsiteY74" fmla="*/ 226559 h 387546"/>
                <a:gd name="connsiteX75" fmla="*/ 6584 w 165124"/>
                <a:gd name="connsiteY75" fmla="*/ 224518 h 387546"/>
                <a:gd name="connsiteX76" fmla="*/ 4546 w 165124"/>
                <a:gd name="connsiteY76" fmla="*/ 222788 h 387546"/>
                <a:gd name="connsiteX77" fmla="*/ 4906 w 165124"/>
                <a:gd name="connsiteY77" fmla="*/ 230340 h 387546"/>
                <a:gd name="connsiteX78" fmla="*/ 5627 w 165124"/>
                <a:gd name="connsiteY78" fmla="*/ 240410 h 387546"/>
                <a:gd name="connsiteX79" fmla="*/ 5266 w 165124"/>
                <a:gd name="connsiteY79" fmla="*/ 242927 h 387546"/>
                <a:gd name="connsiteX80" fmla="*/ 83130 w 165124"/>
                <a:gd name="connsiteY80" fmla="*/ 242927 h 387546"/>
                <a:gd name="connsiteX81" fmla="*/ 156308 w 165124"/>
                <a:gd name="connsiteY81" fmla="*/ 241489 h 387546"/>
                <a:gd name="connsiteX82" fmla="*/ 156668 w 165124"/>
                <a:gd name="connsiteY82" fmla="*/ 224945 h 387546"/>
                <a:gd name="connsiteX83" fmla="*/ 135400 w 165124"/>
                <a:gd name="connsiteY83" fmla="*/ 224945 h 387546"/>
                <a:gd name="connsiteX84" fmla="*/ 133958 w 165124"/>
                <a:gd name="connsiteY84" fmla="*/ 224945 h 387546"/>
                <a:gd name="connsiteX85" fmla="*/ 76642 w 165124"/>
                <a:gd name="connsiteY85" fmla="*/ 225305 h 387546"/>
                <a:gd name="connsiteX86" fmla="*/ 36989 w 165124"/>
                <a:gd name="connsiteY86" fmla="*/ 223867 h 387546"/>
                <a:gd name="connsiteX87" fmla="*/ 4546 w 165124"/>
                <a:gd name="connsiteY87" fmla="*/ 222788 h 387546"/>
                <a:gd name="connsiteX88" fmla="*/ 147635 w 165124"/>
                <a:gd name="connsiteY88" fmla="*/ 218571 h 387546"/>
                <a:gd name="connsiteX89" fmla="*/ 161040 w 165124"/>
                <a:gd name="connsiteY89" fmla="*/ 218571 h 387546"/>
                <a:gd name="connsiteX90" fmla="*/ 161393 w 165124"/>
                <a:gd name="connsiteY90" fmla="*/ 218571 h 387546"/>
                <a:gd name="connsiteX91" fmla="*/ 161746 w 165124"/>
                <a:gd name="connsiteY91" fmla="*/ 219292 h 387546"/>
                <a:gd name="connsiteX92" fmla="*/ 162099 w 165124"/>
                <a:gd name="connsiteY92" fmla="*/ 232642 h 387546"/>
                <a:gd name="connsiteX93" fmla="*/ 161393 w 165124"/>
                <a:gd name="connsiteY93" fmla="*/ 232642 h 387546"/>
                <a:gd name="connsiteX94" fmla="*/ 161040 w 165124"/>
                <a:gd name="connsiteY94" fmla="*/ 220014 h 387546"/>
                <a:gd name="connsiteX95" fmla="*/ 147635 w 165124"/>
                <a:gd name="connsiteY95" fmla="*/ 219292 h 387546"/>
                <a:gd name="connsiteX96" fmla="*/ 147635 w 165124"/>
                <a:gd name="connsiteY96" fmla="*/ 218571 h 387546"/>
                <a:gd name="connsiteX97" fmla="*/ 153985 w 165124"/>
                <a:gd name="connsiteY97" fmla="*/ 216266 h 387546"/>
                <a:gd name="connsiteX98" fmla="*/ 163157 w 165124"/>
                <a:gd name="connsiteY98" fmla="*/ 216266 h 387546"/>
                <a:gd name="connsiteX99" fmla="*/ 163863 w 165124"/>
                <a:gd name="connsiteY99" fmla="*/ 216266 h 387546"/>
                <a:gd name="connsiteX100" fmla="*/ 164215 w 165124"/>
                <a:gd name="connsiteY100" fmla="*/ 216633 h 387546"/>
                <a:gd name="connsiteX101" fmla="*/ 164921 w 165124"/>
                <a:gd name="connsiteY101" fmla="*/ 229455 h 387546"/>
                <a:gd name="connsiteX102" fmla="*/ 164568 w 165124"/>
                <a:gd name="connsiteY102" fmla="*/ 229455 h 387546"/>
                <a:gd name="connsiteX103" fmla="*/ 163863 w 165124"/>
                <a:gd name="connsiteY103" fmla="*/ 223960 h 387546"/>
                <a:gd name="connsiteX104" fmla="*/ 163510 w 165124"/>
                <a:gd name="connsiteY104" fmla="*/ 217366 h 387546"/>
                <a:gd name="connsiteX105" fmla="*/ 163157 w 165124"/>
                <a:gd name="connsiteY105" fmla="*/ 217366 h 387546"/>
                <a:gd name="connsiteX106" fmla="*/ 153985 w 165124"/>
                <a:gd name="connsiteY106" fmla="*/ 216633 h 387546"/>
                <a:gd name="connsiteX107" fmla="*/ 153985 w 165124"/>
                <a:gd name="connsiteY107" fmla="*/ 216266 h 387546"/>
                <a:gd name="connsiteX108" fmla="*/ 124880 w 165124"/>
                <a:gd name="connsiteY108" fmla="*/ 207080 h 387546"/>
                <a:gd name="connsiteX109" fmla="*/ 126291 w 165124"/>
                <a:gd name="connsiteY109" fmla="*/ 207433 h 387546"/>
                <a:gd name="connsiteX110" fmla="*/ 123116 w 165124"/>
                <a:gd name="connsiteY110" fmla="*/ 217311 h 387546"/>
                <a:gd name="connsiteX111" fmla="*/ 120647 w 165124"/>
                <a:gd name="connsiteY111" fmla="*/ 216606 h 387546"/>
                <a:gd name="connsiteX112" fmla="*/ 124880 w 165124"/>
                <a:gd name="connsiteY112" fmla="*/ 207080 h 387546"/>
                <a:gd name="connsiteX113" fmla="*/ 123036 w 165124"/>
                <a:gd name="connsiteY113" fmla="*/ 196313 h 387546"/>
                <a:gd name="connsiteX114" fmla="*/ 124383 w 165124"/>
                <a:gd name="connsiteY114" fmla="*/ 196313 h 387546"/>
                <a:gd name="connsiteX115" fmla="*/ 116638 w 165124"/>
                <a:gd name="connsiteY115" fmla="*/ 216974 h 387546"/>
                <a:gd name="connsiteX116" fmla="*/ 114617 w 165124"/>
                <a:gd name="connsiteY116" fmla="*/ 215573 h 387546"/>
                <a:gd name="connsiteX117" fmla="*/ 123036 w 165124"/>
                <a:gd name="connsiteY117" fmla="*/ 196313 h 387546"/>
                <a:gd name="connsiteX118" fmla="*/ 123949 w 165124"/>
                <a:gd name="connsiteY118" fmla="*/ 183280 h 387546"/>
                <a:gd name="connsiteX119" fmla="*/ 124688 w 165124"/>
                <a:gd name="connsiteY119" fmla="*/ 183280 h 387546"/>
                <a:gd name="connsiteX120" fmla="*/ 119519 w 165124"/>
                <a:gd name="connsiteY120" fmla="*/ 197618 h 387546"/>
                <a:gd name="connsiteX121" fmla="*/ 111766 w 165124"/>
                <a:gd name="connsiteY121" fmla="*/ 214108 h 387546"/>
                <a:gd name="connsiteX122" fmla="*/ 109920 w 165124"/>
                <a:gd name="connsiteY122" fmla="*/ 213391 h 387546"/>
                <a:gd name="connsiteX123" fmla="*/ 116566 w 165124"/>
                <a:gd name="connsiteY123" fmla="*/ 200128 h 387546"/>
                <a:gd name="connsiteX124" fmla="*/ 123949 w 165124"/>
                <a:gd name="connsiteY124" fmla="*/ 183280 h 387546"/>
                <a:gd name="connsiteX125" fmla="*/ 124097 w 165124"/>
                <a:gd name="connsiteY125" fmla="*/ 172893 h 387546"/>
                <a:gd name="connsiteX126" fmla="*/ 125552 w 165124"/>
                <a:gd name="connsiteY126" fmla="*/ 173254 h 387546"/>
                <a:gd name="connsiteX127" fmla="*/ 112092 w 165124"/>
                <a:gd name="connsiteY127" fmla="*/ 201757 h 387546"/>
                <a:gd name="connsiteX128" fmla="*/ 110273 w 165124"/>
                <a:gd name="connsiteY128" fmla="*/ 200314 h 387546"/>
                <a:gd name="connsiteX129" fmla="*/ 124097 w 165124"/>
                <a:gd name="connsiteY129" fmla="*/ 172893 h 387546"/>
                <a:gd name="connsiteX130" fmla="*/ 125631 w 165124"/>
                <a:gd name="connsiteY130" fmla="*/ 155068 h 387546"/>
                <a:gd name="connsiteX131" fmla="*/ 127117 w 165124"/>
                <a:gd name="connsiteY131" fmla="*/ 155788 h 387546"/>
                <a:gd name="connsiteX132" fmla="*/ 114113 w 165124"/>
                <a:gd name="connsiteY132" fmla="*/ 187113 h 387546"/>
                <a:gd name="connsiteX133" fmla="*/ 111512 w 165124"/>
                <a:gd name="connsiteY133" fmla="*/ 186032 h 387546"/>
                <a:gd name="connsiteX134" fmla="*/ 125631 w 165124"/>
                <a:gd name="connsiteY134" fmla="*/ 155068 h 387546"/>
                <a:gd name="connsiteX135" fmla="*/ 124880 w 165124"/>
                <a:gd name="connsiteY135" fmla="*/ 143592 h 387546"/>
                <a:gd name="connsiteX136" fmla="*/ 125938 w 165124"/>
                <a:gd name="connsiteY136" fmla="*/ 144309 h 387546"/>
                <a:gd name="connsiteX137" fmla="*/ 113591 w 165124"/>
                <a:gd name="connsiteY137" fmla="*/ 174062 h 387546"/>
                <a:gd name="connsiteX138" fmla="*/ 111474 w 165124"/>
                <a:gd name="connsiteY138" fmla="*/ 172987 h 387546"/>
                <a:gd name="connsiteX139" fmla="*/ 124880 w 165124"/>
                <a:gd name="connsiteY139" fmla="*/ 143592 h 387546"/>
                <a:gd name="connsiteX140" fmla="*/ 124573 w 165124"/>
                <a:gd name="connsiteY140" fmla="*/ 134938 h 387546"/>
                <a:gd name="connsiteX141" fmla="*/ 125263 w 165124"/>
                <a:gd name="connsiteY141" fmla="*/ 135303 h 387546"/>
                <a:gd name="connsiteX142" fmla="*/ 121467 w 165124"/>
                <a:gd name="connsiteY142" fmla="*/ 145521 h 387546"/>
                <a:gd name="connsiteX143" fmla="*/ 113530 w 165124"/>
                <a:gd name="connsiteY143" fmla="*/ 164863 h 387546"/>
                <a:gd name="connsiteX144" fmla="*/ 111459 w 165124"/>
                <a:gd name="connsiteY144" fmla="*/ 163768 h 387546"/>
                <a:gd name="connsiteX145" fmla="*/ 119742 w 165124"/>
                <a:gd name="connsiteY145" fmla="*/ 145521 h 387546"/>
                <a:gd name="connsiteX146" fmla="*/ 124573 w 165124"/>
                <a:gd name="connsiteY146" fmla="*/ 134938 h 387546"/>
                <a:gd name="connsiteX147" fmla="*/ 127590 w 165124"/>
                <a:gd name="connsiteY147" fmla="*/ 120127 h 387546"/>
                <a:gd name="connsiteX148" fmla="*/ 129076 w 165124"/>
                <a:gd name="connsiteY148" fmla="*/ 120481 h 387546"/>
                <a:gd name="connsiteX149" fmla="*/ 115701 w 165124"/>
                <a:gd name="connsiteY149" fmla="*/ 150627 h 387546"/>
                <a:gd name="connsiteX150" fmla="*/ 113100 w 165124"/>
                <a:gd name="connsiteY150" fmla="*/ 149917 h 387546"/>
                <a:gd name="connsiteX151" fmla="*/ 127590 w 165124"/>
                <a:gd name="connsiteY151" fmla="*/ 120127 h 387546"/>
                <a:gd name="connsiteX152" fmla="*/ 125552 w 165124"/>
                <a:gd name="connsiteY152" fmla="*/ 113071 h 387546"/>
                <a:gd name="connsiteX153" fmla="*/ 126280 w 165124"/>
                <a:gd name="connsiteY153" fmla="*/ 113430 h 387546"/>
                <a:gd name="connsiteX154" fmla="*/ 122278 w 165124"/>
                <a:gd name="connsiteY154" fmla="*/ 124542 h 387546"/>
                <a:gd name="connsiteX155" fmla="*/ 112092 w 165124"/>
                <a:gd name="connsiteY155" fmla="*/ 144258 h 387546"/>
                <a:gd name="connsiteX156" fmla="*/ 109909 w 165124"/>
                <a:gd name="connsiteY156" fmla="*/ 142824 h 387546"/>
                <a:gd name="connsiteX157" fmla="*/ 120823 w 165124"/>
                <a:gd name="connsiteY157" fmla="*/ 122750 h 387546"/>
                <a:gd name="connsiteX158" fmla="*/ 125552 w 165124"/>
                <a:gd name="connsiteY158" fmla="*/ 113071 h 387546"/>
                <a:gd name="connsiteX159" fmla="*/ 124786 w 165124"/>
                <a:gd name="connsiteY159" fmla="*/ 107428 h 387546"/>
                <a:gd name="connsiteX160" fmla="*/ 125901 w 165124"/>
                <a:gd name="connsiteY160" fmla="*/ 107783 h 387546"/>
                <a:gd name="connsiteX161" fmla="*/ 112154 w 165124"/>
                <a:gd name="connsiteY161" fmla="*/ 131930 h 387546"/>
                <a:gd name="connsiteX162" fmla="*/ 109925 w 165124"/>
                <a:gd name="connsiteY162" fmla="*/ 130509 h 387546"/>
                <a:gd name="connsiteX163" fmla="*/ 124786 w 165124"/>
                <a:gd name="connsiteY163" fmla="*/ 107428 h 387546"/>
                <a:gd name="connsiteX164" fmla="*/ 123293 w 165124"/>
                <a:gd name="connsiteY164" fmla="*/ 102317 h 387546"/>
                <a:gd name="connsiteX165" fmla="*/ 124351 w 165124"/>
                <a:gd name="connsiteY165" fmla="*/ 103034 h 387546"/>
                <a:gd name="connsiteX166" fmla="*/ 111651 w 165124"/>
                <a:gd name="connsiteY166" fmla="*/ 122749 h 387546"/>
                <a:gd name="connsiteX167" fmla="*/ 109887 w 165124"/>
                <a:gd name="connsiteY167" fmla="*/ 121674 h 387546"/>
                <a:gd name="connsiteX168" fmla="*/ 123293 w 165124"/>
                <a:gd name="connsiteY168" fmla="*/ 102317 h 387546"/>
                <a:gd name="connsiteX169" fmla="*/ 124429 w 165124"/>
                <a:gd name="connsiteY169" fmla="*/ 91193 h 387546"/>
                <a:gd name="connsiteX170" fmla="*/ 125906 w 165124"/>
                <a:gd name="connsiteY170" fmla="*/ 92252 h 387546"/>
                <a:gd name="connsiteX171" fmla="*/ 113722 w 165124"/>
                <a:gd name="connsiteY171" fmla="*/ 111302 h 387546"/>
                <a:gd name="connsiteX172" fmla="*/ 111507 w 165124"/>
                <a:gd name="connsiteY172" fmla="*/ 110243 h 387546"/>
                <a:gd name="connsiteX173" fmla="*/ 124429 w 165124"/>
                <a:gd name="connsiteY173" fmla="*/ 91193 h 387546"/>
                <a:gd name="connsiteX174" fmla="*/ 121677 w 165124"/>
                <a:gd name="connsiteY174" fmla="*/ 84494 h 387546"/>
                <a:gd name="connsiteX175" fmla="*/ 122752 w 165124"/>
                <a:gd name="connsiteY175" fmla="*/ 84851 h 387546"/>
                <a:gd name="connsiteX176" fmla="*/ 114866 w 165124"/>
                <a:gd name="connsiteY176" fmla="*/ 100174 h 387546"/>
                <a:gd name="connsiteX177" fmla="*/ 112715 w 165124"/>
                <a:gd name="connsiteY177" fmla="*/ 99105 h 387546"/>
                <a:gd name="connsiteX178" fmla="*/ 117375 w 165124"/>
                <a:gd name="connsiteY178" fmla="*/ 91622 h 387546"/>
                <a:gd name="connsiteX179" fmla="*/ 121677 w 165124"/>
                <a:gd name="connsiteY179" fmla="*/ 84494 h 387546"/>
                <a:gd name="connsiteX180" fmla="*/ 120228 w 165124"/>
                <a:gd name="connsiteY180" fmla="*/ 80127 h 387546"/>
                <a:gd name="connsiteX181" fmla="*/ 121220 w 165124"/>
                <a:gd name="connsiteY181" fmla="*/ 80503 h 387546"/>
                <a:gd name="connsiteX182" fmla="*/ 116259 w 165124"/>
                <a:gd name="connsiteY182" fmla="*/ 92159 h 387546"/>
                <a:gd name="connsiteX183" fmla="*/ 114605 w 165124"/>
                <a:gd name="connsiteY183" fmla="*/ 91031 h 387546"/>
                <a:gd name="connsiteX184" fmla="*/ 120228 w 165124"/>
                <a:gd name="connsiteY184" fmla="*/ 80127 h 387546"/>
                <a:gd name="connsiteX185" fmla="*/ 16814 w 165124"/>
                <a:gd name="connsiteY185" fmla="*/ 44450 h 387546"/>
                <a:gd name="connsiteX186" fmla="*/ 17190 w 165124"/>
                <a:gd name="connsiteY186" fmla="*/ 44815 h 387546"/>
                <a:gd name="connsiteX187" fmla="*/ 18318 w 165124"/>
                <a:gd name="connsiteY187" fmla="*/ 46276 h 387546"/>
                <a:gd name="connsiteX188" fmla="*/ 17566 w 165124"/>
                <a:gd name="connsiteY188" fmla="*/ 66366 h 387546"/>
                <a:gd name="connsiteX189" fmla="*/ 16814 w 165124"/>
                <a:gd name="connsiteY189" fmla="*/ 83899 h 387546"/>
                <a:gd name="connsiteX190" fmla="*/ 14934 w 165124"/>
                <a:gd name="connsiteY190" fmla="*/ 83899 h 387546"/>
                <a:gd name="connsiteX191" fmla="*/ 15310 w 165124"/>
                <a:gd name="connsiteY191" fmla="*/ 60522 h 387546"/>
                <a:gd name="connsiteX192" fmla="*/ 15686 w 165124"/>
                <a:gd name="connsiteY192" fmla="*/ 46641 h 387546"/>
                <a:gd name="connsiteX193" fmla="*/ 4783 w 165124"/>
                <a:gd name="connsiteY193" fmla="*/ 46641 h 387546"/>
                <a:gd name="connsiteX194" fmla="*/ 4783 w 165124"/>
                <a:gd name="connsiteY194" fmla="*/ 45546 h 387546"/>
                <a:gd name="connsiteX195" fmla="*/ 16814 w 165124"/>
                <a:gd name="connsiteY195" fmla="*/ 44450 h 387546"/>
                <a:gd name="connsiteX196" fmla="*/ 23212 w 165124"/>
                <a:gd name="connsiteY196" fmla="*/ 39688 h 387546"/>
                <a:gd name="connsiteX197" fmla="*/ 23945 w 165124"/>
                <a:gd name="connsiteY197" fmla="*/ 41862 h 387546"/>
                <a:gd name="connsiteX198" fmla="*/ 21747 w 165124"/>
                <a:gd name="connsiteY198" fmla="*/ 105638 h 387546"/>
                <a:gd name="connsiteX199" fmla="*/ 21014 w 165124"/>
                <a:gd name="connsiteY199" fmla="*/ 105638 h 387546"/>
                <a:gd name="connsiteX200" fmla="*/ 21747 w 165124"/>
                <a:gd name="connsiteY200" fmla="*/ 41862 h 387546"/>
                <a:gd name="connsiteX201" fmla="*/ 1965 w 165124"/>
                <a:gd name="connsiteY201" fmla="*/ 41500 h 387546"/>
                <a:gd name="connsiteX202" fmla="*/ 1965 w 165124"/>
                <a:gd name="connsiteY202" fmla="*/ 40775 h 387546"/>
                <a:gd name="connsiteX203" fmla="*/ 23212 w 165124"/>
                <a:gd name="connsiteY203" fmla="*/ 39688 h 387546"/>
                <a:gd name="connsiteX204" fmla="*/ 80607 w 165124"/>
                <a:gd name="connsiteY204" fmla="*/ 36497 h 387546"/>
                <a:gd name="connsiteX205" fmla="*/ 55734 w 165124"/>
                <a:gd name="connsiteY205" fmla="*/ 36857 h 387546"/>
                <a:gd name="connsiteX206" fmla="*/ 55013 w 165124"/>
                <a:gd name="connsiteY206" fmla="*/ 42611 h 387546"/>
                <a:gd name="connsiteX207" fmla="*/ 53931 w 165124"/>
                <a:gd name="connsiteY207" fmla="*/ 42251 h 387546"/>
                <a:gd name="connsiteX208" fmla="*/ 54652 w 165124"/>
                <a:gd name="connsiteY208" fmla="*/ 36857 h 387546"/>
                <a:gd name="connsiteX209" fmla="*/ 51768 w 165124"/>
                <a:gd name="connsiteY209" fmla="*/ 36857 h 387546"/>
                <a:gd name="connsiteX210" fmla="*/ 51408 w 165124"/>
                <a:gd name="connsiteY210" fmla="*/ 44050 h 387546"/>
                <a:gd name="connsiteX211" fmla="*/ 50687 w 165124"/>
                <a:gd name="connsiteY211" fmla="*/ 44050 h 387546"/>
                <a:gd name="connsiteX212" fmla="*/ 51047 w 165124"/>
                <a:gd name="connsiteY212" fmla="*/ 36857 h 387546"/>
                <a:gd name="connsiteX213" fmla="*/ 48164 w 165124"/>
                <a:gd name="connsiteY213" fmla="*/ 36857 h 387546"/>
                <a:gd name="connsiteX214" fmla="*/ 47443 w 165124"/>
                <a:gd name="connsiteY214" fmla="*/ 46567 h 387546"/>
                <a:gd name="connsiteX215" fmla="*/ 46722 w 165124"/>
                <a:gd name="connsiteY215" fmla="*/ 46207 h 387546"/>
                <a:gd name="connsiteX216" fmla="*/ 47082 w 165124"/>
                <a:gd name="connsiteY216" fmla="*/ 36857 h 387546"/>
                <a:gd name="connsiteX217" fmla="*/ 44559 w 165124"/>
                <a:gd name="connsiteY217" fmla="*/ 36857 h 387546"/>
                <a:gd name="connsiteX218" fmla="*/ 44559 w 165124"/>
                <a:gd name="connsiteY218" fmla="*/ 45848 h 387546"/>
                <a:gd name="connsiteX219" fmla="*/ 43838 w 165124"/>
                <a:gd name="connsiteY219" fmla="*/ 52321 h 387546"/>
                <a:gd name="connsiteX220" fmla="*/ 43117 w 165124"/>
                <a:gd name="connsiteY220" fmla="*/ 51962 h 387546"/>
                <a:gd name="connsiteX221" fmla="*/ 43477 w 165124"/>
                <a:gd name="connsiteY221" fmla="*/ 42251 h 387546"/>
                <a:gd name="connsiteX222" fmla="*/ 43477 w 165124"/>
                <a:gd name="connsiteY222" fmla="*/ 36857 h 387546"/>
                <a:gd name="connsiteX223" fmla="*/ 40954 w 165124"/>
                <a:gd name="connsiteY223" fmla="*/ 36857 h 387546"/>
                <a:gd name="connsiteX224" fmla="*/ 40954 w 165124"/>
                <a:gd name="connsiteY224" fmla="*/ 56637 h 387546"/>
                <a:gd name="connsiteX225" fmla="*/ 40233 w 165124"/>
                <a:gd name="connsiteY225" fmla="*/ 56637 h 387546"/>
                <a:gd name="connsiteX226" fmla="*/ 39512 w 165124"/>
                <a:gd name="connsiteY226" fmla="*/ 36857 h 387546"/>
                <a:gd name="connsiteX227" fmla="*/ 38070 w 165124"/>
                <a:gd name="connsiteY227" fmla="*/ 37217 h 387546"/>
                <a:gd name="connsiteX228" fmla="*/ 38431 w 165124"/>
                <a:gd name="connsiteY228" fmla="*/ 57356 h 387546"/>
                <a:gd name="connsiteX229" fmla="*/ 38070 w 165124"/>
                <a:gd name="connsiteY229" fmla="*/ 57356 h 387546"/>
                <a:gd name="connsiteX230" fmla="*/ 36989 w 165124"/>
                <a:gd name="connsiteY230" fmla="*/ 37217 h 387546"/>
                <a:gd name="connsiteX231" fmla="*/ 35907 w 165124"/>
                <a:gd name="connsiteY231" fmla="*/ 37217 h 387546"/>
                <a:gd name="connsiteX232" fmla="*/ 35907 w 165124"/>
                <a:gd name="connsiteY232" fmla="*/ 37576 h 387546"/>
                <a:gd name="connsiteX233" fmla="*/ 35547 w 165124"/>
                <a:gd name="connsiteY233" fmla="*/ 62031 h 387546"/>
                <a:gd name="connsiteX234" fmla="*/ 35186 w 165124"/>
                <a:gd name="connsiteY234" fmla="*/ 62031 h 387546"/>
                <a:gd name="connsiteX235" fmla="*/ 34826 w 165124"/>
                <a:gd name="connsiteY235" fmla="*/ 37576 h 387546"/>
                <a:gd name="connsiteX236" fmla="*/ 34826 w 165124"/>
                <a:gd name="connsiteY236" fmla="*/ 37217 h 387546"/>
                <a:gd name="connsiteX237" fmla="*/ 33384 w 165124"/>
                <a:gd name="connsiteY237" fmla="*/ 37576 h 387546"/>
                <a:gd name="connsiteX238" fmla="*/ 33384 w 165124"/>
                <a:gd name="connsiteY238" fmla="*/ 43690 h 387546"/>
                <a:gd name="connsiteX239" fmla="*/ 33384 w 165124"/>
                <a:gd name="connsiteY239" fmla="*/ 51242 h 387546"/>
                <a:gd name="connsiteX240" fmla="*/ 33023 w 165124"/>
                <a:gd name="connsiteY240" fmla="*/ 65628 h 387546"/>
                <a:gd name="connsiteX241" fmla="*/ 32303 w 165124"/>
                <a:gd name="connsiteY241" fmla="*/ 65628 h 387546"/>
                <a:gd name="connsiteX242" fmla="*/ 31942 w 165124"/>
                <a:gd name="connsiteY242" fmla="*/ 48006 h 387546"/>
                <a:gd name="connsiteX243" fmla="*/ 31942 w 165124"/>
                <a:gd name="connsiteY243" fmla="*/ 37576 h 387546"/>
                <a:gd name="connsiteX244" fmla="*/ 30140 w 165124"/>
                <a:gd name="connsiteY244" fmla="*/ 37576 h 387546"/>
                <a:gd name="connsiteX245" fmla="*/ 30500 w 165124"/>
                <a:gd name="connsiteY245" fmla="*/ 37936 h 387546"/>
                <a:gd name="connsiteX246" fmla="*/ 27256 w 165124"/>
                <a:gd name="connsiteY246" fmla="*/ 219551 h 387546"/>
                <a:gd name="connsiteX247" fmla="*/ 40233 w 165124"/>
                <a:gd name="connsiteY247" fmla="*/ 220270 h 387546"/>
                <a:gd name="connsiteX248" fmla="*/ 80246 w 165124"/>
                <a:gd name="connsiteY248" fmla="*/ 221349 h 387546"/>
                <a:gd name="connsiteX249" fmla="*/ 132156 w 165124"/>
                <a:gd name="connsiteY249" fmla="*/ 220630 h 387546"/>
                <a:gd name="connsiteX250" fmla="*/ 132516 w 165124"/>
                <a:gd name="connsiteY250" fmla="*/ 178193 h 387546"/>
                <a:gd name="connsiteX251" fmla="*/ 133237 w 165124"/>
                <a:gd name="connsiteY251" fmla="*/ 132519 h 387546"/>
                <a:gd name="connsiteX252" fmla="*/ 132516 w 165124"/>
                <a:gd name="connsiteY252" fmla="*/ 36857 h 387546"/>
                <a:gd name="connsiteX253" fmla="*/ 122062 w 165124"/>
                <a:gd name="connsiteY253" fmla="*/ 36857 h 387546"/>
                <a:gd name="connsiteX254" fmla="*/ 117015 w 165124"/>
                <a:gd name="connsiteY254" fmla="*/ 42971 h 387546"/>
                <a:gd name="connsiteX255" fmla="*/ 114853 w 165124"/>
                <a:gd name="connsiteY255" fmla="*/ 42611 h 387546"/>
                <a:gd name="connsiteX256" fmla="*/ 118097 w 165124"/>
                <a:gd name="connsiteY256" fmla="*/ 36857 h 387546"/>
                <a:gd name="connsiteX257" fmla="*/ 115213 w 165124"/>
                <a:gd name="connsiteY257" fmla="*/ 36857 h 387546"/>
                <a:gd name="connsiteX258" fmla="*/ 110887 w 165124"/>
                <a:gd name="connsiteY258" fmla="*/ 41532 h 387546"/>
                <a:gd name="connsiteX259" fmla="*/ 109445 w 165124"/>
                <a:gd name="connsiteY259" fmla="*/ 40453 h 387546"/>
                <a:gd name="connsiteX260" fmla="*/ 111608 w 165124"/>
                <a:gd name="connsiteY260" fmla="*/ 36857 h 387546"/>
                <a:gd name="connsiteX261" fmla="*/ 80607 w 165124"/>
                <a:gd name="connsiteY261" fmla="*/ 36497 h 387546"/>
                <a:gd name="connsiteX262" fmla="*/ 142784 w 165124"/>
                <a:gd name="connsiteY262" fmla="*/ 22556 h 387546"/>
                <a:gd name="connsiteX263" fmla="*/ 143578 w 165124"/>
                <a:gd name="connsiteY263" fmla="*/ 22556 h 387546"/>
                <a:gd name="connsiteX264" fmla="*/ 143578 w 165124"/>
                <a:gd name="connsiteY264" fmla="*/ 25863 h 387546"/>
                <a:gd name="connsiteX265" fmla="*/ 143842 w 165124"/>
                <a:gd name="connsiteY265" fmla="*/ 28840 h 387546"/>
                <a:gd name="connsiteX266" fmla="*/ 142519 w 165124"/>
                <a:gd name="connsiteY266" fmla="*/ 28840 h 387546"/>
                <a:gd name="connsiteX267" fmla="*/ 142519 w 165124"/>
                <a:gd name="connsiteY267" fmla="*/ 25202 h 387546"/>
                <a:gd name="connsiteX268" fmla="*/ 142784 w 165124"/>
                <a:gd name="connsiteY268" fmla="*/ 22556 h 387546"/>
                <a:gd name="connsiteX269" fmla="*/ 144901 w 165124"/>
                <a:gd name="connsiteY269" fmla="*/ 20975 h 387546"/>
                <a:gd name="connsiteX270" fmla="*/ 145694 w 165124"/>
                <a:gd name="connsiteY270" fmla="*/ 20975 h 387546"/>
                <a:gd name="connsiteX271" fmla="*/ 146488 w 165124"/>
                <a:gd name="connsiteY271" fmla="*/ 30066 h 387546"/>
                <a:gd name="connsiteX272" fmla="*/ 144504 w 165124"/>
                <a:gd name="connsiteY272" fmla="*/ 30066 h 387546"/>
                <a:gd name="connsiteX273" fmla="*/ 144901 w 165124"/>
                <a:gd name="connsiteY273" fmla="*/ 20975 h 387546"/>
                <a:gd name="connsiteX274" fmla="*/ 150280 w 165124"/>
                <a:gd name="connsiteY274" fmla="*/ 19416 h 387546"/>
                <a:gd name="connsiteX275" fmla="*/ 151338 w 165124"/>
                <a:gd name="connsiteY275" fmla="*/ 19783 h 387546"/>
                <a:gd name="connsiteX276" fmla="*/ 151338 w 165124"/>
                <a:gd name="connsiteY276" fmla="*/ 31506 h 387546"/>
                <a:gd name="connsiteX277" fmla="*/ 149222 w 165124"/>
                <a:gd name="connsiteY277" fmla="*/ 31506 h 387546"/>
                <a:gd name="connsiteX278" fmla="*/ 150280 w 165124"/>
                <a:gd name="connsiteY278" fmla="*/ 19416 h 387546"/>
                <a:gd name="connsiteX279" fmla="*/ 152397 w 165124"/>
                <a:gd name="connsiteY279" fmla="*/ 18160 h 387546"/>
                <a:gd name="connsiteX280" fmla="*/ 153455 w 165124"/>
                <a:gd name="connsiteY280" fmla="*/ 18160 h 387546"/>
                <a:gd name="connsiteX281" fmla="*/ 153808 w 165124"/>
                <a:gd name="connsiteY281" fmla="*/ 30356 h 387546"/>
                <a:gd name="connsiteX282" fmla="*/ 152044 w 165124"/>
                <a:gd name="connsiteY282" fmla="*/ 30008 h 387546"/>
                <a:gd name="connsiteX283" fmla="*/ 152397 w 165124"/>
                <a:gd name="connsiteY283" fmla="*/ 18160 h 387546"/>
                <a:gd name="connsiteX284" fmla="*/ 3825 w 165124"/>
                <a:gd name="connsiteY284" fmla="*/ 13481 h 387546"/>
                <a:gd name="connsiteX285" fmla="*/ 4185 w 165124"/>
                <a:gd name="connsiteY285" fmla="*/ 19595 h 387546"/>
                <a:gd name="connsiteX286" fmla="*/ 3825 w 165124"/>
                <a:gd name="connsiteY286" fmla="*/ 35778 h 387546"/>
                <a:gd name="connsiteX287" fmla="*/ 3825 w 165124"/>
                <a:gd name="connsiteY287" fmla="*/ 36497 h 387546"/>
                <a:gd name="connsiteX288" fmla="*/ 80607 w 165124"/>
                <a:gd name="connsiteY288" fmla="*/ 32182 h 387546"/>
                <a:gd name="connsiteX289" fmla="*/ 115213 w 165124"/>
                <a:gd name="connsiteY289" fmla="*/ 32182 h 387546"/>
                <a:gd name="connsiteX290" fmla="*/ 118097 w 165124"/>
                <a:gd name="connsiteY290" fmla="*/ 29305 h 387546"/>
                <a:gd name="connsiteX291" fmla="*/ 120620 w 165124"/>
                <a:gd name="connsiteY291" fmla="*/ 31462 h 387546"/>
                <a:gd name="connsiteX292" fmla="*/ 119539 w 165124"/>
                <a:gd name="connsiteY292" fmla="*/ 32182 h 387546"/>
                <a:gd name="connsiteX293" fmla="*/ 122062 w 165124"/>
                <a:gd name="connsiteY293" fmla="*/ 32182 h 387546"/>
                <a:gd name="connsiteX294" fmla="*/ 125667 w 165124"/>
                <a:gd name="connsiteY294" fmla="*/ 28585 h 387546"/>
                <a:gd name="connsiteX295" fmla="*/ 127830 w 165124"/>
                <a:gd name="connsiteY295" fmla="*/ 31103 h 387546"/>
                <a:gd name="connsiteX296" fmla="*/ 126748 w 165124"/>
                <a:gd name="connsiteY296" fmla="*/ 32182 h 387546"/>
                <a:gd name="connsiteX297" fmla="*/ 158110 w 165124"/>
                <a:gd name="connsiteY297" fmla="*/ 32541 h 387546"/>
                <a:gd name="connsiteX298" fmla="*/ 158110 w 165124"/>
                <a:gd name="connsiteY298" fmla="*/ 14919 h 387546"/>
                <a:gd name="connsiteX299" fmla="*/ 77363 w 165124"/>
                <a:gd name="connsiteY299" fmla="*/ 14919 h 387546"/>
                <a:gd name="connsiteX300" fmla="*/ 3825 w 165124"/>
                <a:gd name="connsiteY300" fmla="*/ 13481 h 387546"/>
                <a:gd name="connsiteX301" fmla="*/ 2383 w 165124"/>
                <a:gd name="connsiteY301" fmla="*/ 10244 h 387546"/>
                <a:gd name="connsiteX302" fmla="*/ 3104 w 165124"/>
                <a:gd name="connsiteY302" fmla="*/ 10244 h 387546"/>
                <a:gd name="connsiteX303" fmla="*/ 80607 w 165124"/>
                <a:gd name="connsiteY303" fmla="*/ 10604 h 387546"/>
                <a:gd name="connsiteX304" fmla="*/ 158471 w 165124"/>
                <a:gd name="connsiteY304" fmla="*/ 10244 h 387546"/>
                <a:gd name="connsiteX305" fmla="*/ 158831 w 165124"/>
                <a:gd name="connsiteY305" fmla="*/ 10244 h 387546"/>
                <a:gd name="connsiteX306" fmla="*/ 159913 w 165124"/>
                <a:gd name="connsiteY306" fmla="*/ 10604 h 387546"/>
                <a:gd name="connsiteX307" fmla="*/ 160273 w 165124"/>
                <a:gd name="connsiteY307" fmla="*/ 14200 h 387546"/>
                <a:gd name="connsiteX308" fmla="*/ 160273 w 165124"/>
                <a:gd name="connsiteY308" fmla="*/ 20674 h 387546"/>
                <a:gd name="connsiteX309" fmla="*/ 161355 w 165124"/>
                <a:gd name="connsiteY309" fmla="*/ 32182 h 387546"/>
                <a:gd name="connsiteX310" fmla="*/ 160994 w 165124"/>
                <a:gd name="connsiteY310" fmla="*/ 34699 h 387546"/>
                <a:gd name="connsiteX311" fmla="*/ 158471 w 165124"/>
                <a:gd name="connsiteY311" fmla="*/ 37217 h 387546"/>
                <a:gd name="connsiteX312" fmla="*/ 136121 w 165124"/>
                <a:gd name="connsiteY312" fmla="*/ 36857 h 387546"/>
                <a:gd name="connsiteX313" fmla="*/ 136481 w 165124"/>
                <a:gd name="connsiteY313" fmla="*/ 132160 h 387546"/>
                <a:gd name="connsiteX314" fmla="*/ 136481 w 165124"/>
                <a:gd name="connsiteY314" fmla="*/ 220630 h 387546"/>
                <a:gd name="connsiteX315" fmla="*/ 157029 w 165124"/>
                <a:gd name="connsiteY315" fmla="*/ 220270 h 387546"/>
                <a:gd name="connsiteX316" fmla="*/ 158831 w 165124"/>
                <a:gd name="connsiteY316" fmla="*/ 221709 h 387546"/>
                <a:gd name="connsiteX317" fmla="*/ 159913 w 165124"/>
                <a:gd name="connsiteY317" fmla="*/ 224226 h 387546"/>
                <a:gd name="connsiteX318" fmla="*/ 160994 w 165124"/>
                <a:gd name="connsiteY318" fmla="*/ 240050 h 387546"/>
                <a:gd name="connsiteX319" fmla="*/ 160994 w 165124"/>
                <a:gd name="connsiteY319" fmla="*/ 241848 h 387546"/>
                <a:gd name="connsiteX320" fmla="*/ 159913 w 165124"/>
                <a:gd name="connsiteY320" fmla="*/ 246164 h 387546"/>
                <a:gd name="connsiteX321" fmla="*/ 114853 w 165124"/>
                <a:gd name="connsiteY321" fmla="*/ 246883 h 387546"/>
                <a:gd name="connsiteX322" fmla="*/ 103678 w 165124"/>
                <a:gd name="connsiteY322" fmla="*/ 246883 h 387546"/>
                <a:gd name="connsiteX323" fmla="*/ 83491 w 165124"/>
                <a:gd name="connsiteY323" fmla="*/ 384982 h 387546"/>
                <a:gd name="connsiteX324" fmla="*/ 76642 w 165124"/>
                <a:gd name="connsiteY324" fmla="*/ 384982 h 387546"/>
                <a:gd name="connsiteX325" fmla="*/ 61501 w 165124"/>
                <a:gd name="connsiteY325" fmla="*/ 247243 h 387546"/>
                <a:gd name="connsiteX326" fmla="*/ 46001 w 165124"/>
                <a:gd name="connsiteY326" fmla="*/ 246883 h 387546"/>
                <a:gd name="connsiteX327" fmla="*/ 3464 w 165124"/>
                <a:gd name="connsiteY327" fmla="*/ 246523 h 387546"/>
                <a:gd name="connsiteX328" fmla="*/ 2383 w 165124"/>
                <a:gd name="connsiteY328" fmla="*/ 243646 h 387546"/>
                <a:gd name="connsiteX329" fmla="*/ 2022 w 165124"/>
                <a:gd name="connsiteY329" fmla="*/ 242567 h 387546"/>
                <a:gd name="connsiteX330" fmla="*/ 2022 w 165124"/>
                <a:gd name="connsiteY330" fmla="*/ 221709 h 387546"/>
                <a:gd name="connsiteX331" fmla="*/ 2743 w 165124"/>
                <a:gd name="connsiteY331" fmla="*/ 220630 h 387546"/>
                <a:gd name="connsiteX332" fmla="*/ 3825 w 165124"/>
                <a:gd name="connsiteY332" fmla="*/ 219911 h 387546"/>
                <a:gd name="connsiteX333" fmla="*/ 22930 w 165124"/>
                <a:gd name="connsiteY333" fmla="*/ 219551 h 387546"/>
                <a:gd name="connsiteX334" fmla="*/ 25453 w 165124"/>
                <a:gd name="connsiteY334" fmla="*/ 125686 h 387546"/>
                <a:gd name="connsiteX335" fmla="*/ 26174 w 165124"/>
                <a:gd name="connsiteY335" fmla="*/ 37936 h 387546"/>
                <a:gd name="connsiteX336" fmla="*/ 2022 w 165124"/>
                <a:gd name="connsiteY336" fmla="*/ 38296 h 387546"/>
                <a:gd name="connsiteX337" fmla="*/ 1662 w 165124"/>
                <a:gd name="connsiteY337" fmla="*/ 36497 h 387546"/>
                <a:gd name="connsiteX338" fmla="*/ 1301 w 165124"/>
                <a:gd name="connsiteY338" fmla="*/ 11683 h 387546"/>
                <a:gd name="connsiteX339" fmla="*/ 2383 w 165124"/>
                <a:gd name="connsiteY339" fmla="*/ 10244 h 387546"/>
                <a:gd name="connsiteX340" fmla="*/ 1069 w 165124"/>
                <a:gd name="connsiteY340" fmla="*/ 4763 h 387546"/>
                <a:gd name="connsiteX341" fmla="*/ 68781 w 165124"/>
                <a:gd name="connsiteY341" fmla="*/ 5917 h 387546"/>
                <a:gd name="connsiteX342" fmla="*/ 68781 w 165124"/>
                <a:gd name="connsiteY342" fmla="*/ 6783 h 387546"/>
                <a:gd name="connsiteX343" fmla="*/ 1069 w 165124"/>
                <a:gd name="connsiteY343" fmla="*/ 6783 h 387546"/>
                <a:gd name="connsiteX344" fmla="*/ 1069 w 165124"/>
                <a:gd name="connsiteY344" fmla="*/ 4763 h 387546"/>
                <a:gd name="connsiteX345" fmla="*/ 1068 w 165124"/>
                <a:gd name="connsiteY345" fmla="*/ 0 h 387546"/>
                <a:gd name="connsiteX346" fmla="*/ 56958 w 165124"/>
                <a:gd name="connsiteY346" fmla="*/ 2381 h 387546"/>
                <a:gd name="connsiteX347" fmla="*/ 56958 w 165124"/>
                <a:gd name="connsiteY347" fmla="*/ 4366 h 387546"/>
                <a:gd name="connsiteX348" fmla="*/ 1068 w 165124"/>
                <a:gd name="connsiteY348" fmla="*/ 2381 h 387546"/>
                <a:gd name="connsiteX349" fmla="*/ 1068 w 165124"/>
                <a:gd name="connsiteY349" fmla="*/ 0 h 38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</a:cxnLst>
              <a:rect l="l" t="t" r="r" b="b"/>
              <a:pathLst>
                <a:path w="165124" h="387546">
                  <a:moveTo>
                    <a:pt x="70071" y="359133"/>
                  </a:moveTo>
                  <a:cubicBezTo>
                    <a:pt x="70648" y="364857"/>
                    <a:pt x="71803" y="378093"/>
                    <a:pt x="72380" y="383460"/>
                  </a:cubicBezTo>
                  <a:cubicBezTo>
                    <a:pt x="72380" y="383817"/>
                    <a:pt x="72092" y="383817"/>
                    <a:pt x="72092" y="383460"/>
                  </a:cubicBezTo>
                  <a:cubicBezTo>
                    <a:pt x="71226" y="378093"/>
                    <a:pt x="70071" y="364499"/>
                    <a:pt x="69494" y="359491"/>
                  </a:cubicBezTo>
                  <a:cubicBezTo>
                    <a:pt x="69494" y="358775"/>
                    <a:pt x="70071" y="358775"/>
                    <a:pt x="70071" y="359133"/>
                  </a:cubicBezTo>
                  <a:close/>
                  <a:moveTo>
                    <a:pt x="72669" y="357921"/>
                  </a:moveTo>
                  <a:cubicBezTo>
                    <a:pt x="73463" y="367079"/>
                    <a:pt x="74257" y="375872"/>
                    <a:pt x="75050" y="384664"/>
                  </a:cubicBezTo>
                  <a:cubicBezTo>
                    <a:pt x="75447" y="385030"/>
                    <a:pt x="74653" y="385397"/>
                    <a:pt x="74653" y="384664"/>
                  </a:cubicBezTo>
                  <a:cubicBezTo>
                    <a:pt x="73463" y="375872"/>
                    <a:pt x="71876" y="367079"/>
                    <a:pt x="71082" y="358287"/>
                  </a:cubicBezTo>
                  <a:cubicBezTo>
                    <a:pt x="71082" y="357188"/>
                    <a:pt x="72669" y="357188"/>
                    <a:pt x="72669" y="357921"/>
                  </a:cubicBezTo>
                  <a:close/>
                  <a:moveTo>
                    <a:pt x="58854" y="251090"/>
                  </a:moveTo>
                  <a:cubicBezTo>
                    <a:pt x="59597" y="251090"/>
                    <a:pt x="59597" y="252148"/>
                    <a:pt x="58854" y="252148"/>
                  </a:cubicBezTo>
                  <a:cubicBezTo>
                    <a:pt x="53653" y="252148"/>
                    <a:pt x="48451" y="251619"/>
                    <a:pt x="42878" y="251884"/>
                  </a:cubicBezTo>
                  <a:cubicBezTo>
                    <a:pt x="42507" y="251884"/>
                    <a:pt x="42507" y="251619"/>
                    <a:pt x="42878" y="251619"/>
                  </a:cubicBezTo>
                  <a:cubicBezTo>
                    <a:pt x="48080" y="250825"/>
                    <a:pt x="53653" y="251090"/>
                    <a:pt x="58854" y="251090"/>
                  </a:cubicBezTo>
                  <a:close/>
                  <a:moveTo>
                    <a:pt x="108604" y="249104"/>
                  </a:moveTo>
                  <a:cubicBezTo>
                    <a:pt x="108604" y="247650"/>
                    <a:pt x="110408" y="248014"/>
                    <a:pt x="110408" y="249104"/>
                  </a:cubicBezTo>
                  <a:cubicBezTo>
                    <a:pt x="109326" y="254555"/>
                    <a:pt x="107522" y="260006"/>
                    <a:pt x="106800" y="265457"/>
                  </a:cubicBezTo>
                  <a:cubicBezTo>
                    <a:pt x="106079" y="269455"/>
                    <a:pt x="105357" y="273452"/>
                    <a:pt x="104275" y="277086"/>
                  </a:cubicBezTo>
                  <a:cubicBezTo>
                    <a:pt x="103914" y="277450"/>
                    <a:pt x="102832" y="277450"/>
                    <a:pt x="103193" y="276723"/>
                  </a:cubicBezTo>
                  <a:cubicBezTo>
                    <a:pt x="104275" y="272362"/>
                    <a:pt x="104636" y="267638"/>
                    <a:pt x="105357" y="263277"/>
                  </a:cubicBezTo>
                  <a:cubicBezTo>
                    <a:pt x="106440" y="258552"/>
                    <a:pt x="107522" y="253828"/>
                    <a:pt x="108604" y="249104"/>
                  </a:cubicBezTo>
                  <a:close/>
                  <a:moveTo>
                    <a:pt x="105523" y="249100"/>
                  </a:moveTo>
                  <a:cubicBezTo>
                    <a:pt x="105523" y="247650"/>
                    <a:pt x="107249" y="248012"/>
                    <a:pt x="107249" y="249100"/>
                  </a:cubicBezTo>
                  <a:cubicBezTo>
                    <a:pt x="104833" y="259608"/>
                    <a:pt x="102763" y="269392"/>
                    <a:pt x="101037" y="279901"/>
                  </a:cubicBezTo>
                  <a:cubicBezTo>
                    <a:pt x="101037" y="280626"/>
                    <a:pt x="99657" y="280626"/>
                    <a:pt x="100002" y="279539"/>
                  </a:cubicBezTo>
                  <a:cubicBezTo>
                    <a:pt x="101382" y="269030"/>
                    <a:pt x="103798" y="259246"/>
                    <a:pt x="105523" y="249100"/>
                  </a:cubicBezTo>
                  <a:close/>
                  <a:moveTo>
                    <a:pt x="113664" y="248730"/>
                  </a:moveTo>
                  <a:cubicBezTo>
                    <a:pt x="113664" y="247650"/>
                    <a:pt x="115158" y="248370"/>
                    <a:pt x="114785" y="249089"/>
                  </a:cubicBezTo>
                  <a:cubicBezTo>
                    <a:pt x="111797" y="257006"/>
                    <a:pt x="111797" y="265642"/>
                    <a:pt x="109929" y="273559"/>
                  </a:cubicBezTo>
                  <a:cubicBezTo>
                    <a:pt x="109555" y="274278"/>
                    <a:pt x="109182" y="273918"/>
                    <a:pt x="109555" y="273559"/>
                  </a:cubicBezTo>
                  <a:cubicBezTo>
                    <a:pt x="109555" y="268881"/>
                    <a:pt x="110676" y="264203"/>
                    <a:pt x="111423" y="259525"/>
                  </a:cubicBezTo>
                  <a:cubicBezTo>
                    <a:pt x="111797" y="255926"/>
                    <a:pt x="112544" y="252328"/>
                    <a:pt x="113664" y="248730"/>
                  </a:cubicBezTo>
                  <a:close/>
                  <a:moveTo>
                    <a:pt x="116753" y="248367"/>
                  </a:moveTo>
                  <a:cubicBezTo>
                    <a:pt x="116753" y="252310"/>
                    <a:pt x="115654" y="255536"/>
                    <a:pt x="114921" y="259121"/>
                  </a:cubicBezTo>
                  <a:cubicBezTo>
                    <a:pt x="114555" y="262706"/>
                    <a:pt x="114188" y="265932"/>
                    <a:pt x="113456" y="269517"/>
                  </a:cubicBezTo>
                  <a:lnTo>
                    <a:pt x="113089" y="269517"/>
                  </a:lnTo>
                  <a:cubicBezTo>
                    <a:pt x="112357" y="267007"/>
                    <a:pt x="113089" y="264140"/>
                    <a:pt x="113456" y="261989"/>
                  </a:cubicBezTo>
                  <a:cubicBezTo>
                    <a:pt x="114188" y="257329"/>
                    <a:pt x="115287" y="253027"/>
                    <a:pt x="115287" y="248726"/>
                  </a:cubicBezTo>
                  <a:cubicBezTo>
                    <a:pt x="115287" y="247650"/>
                    <a:pt x="116753" y="247650"/>
                    <a:pt x="116753" y="248367"/>
                  </a:cubicBezTo>
                  <a:close/>
                  <a:moveTo>
                    <a:pt x="117264" y="248356"/>
                  </a:moveTo>
                  <a:cubicBezTo>
                    <a:pt x="117264" y="247650"/>
                    <a:pt x="118418" y="247650"/>
                    <a:pt x="118418" y="248708"/>
                  </a:cubicBezTo>
                  <a:cubicBezTo>
                    <a:pt x="117552" y="254000"/>
                    <a:pt x="116975" y="259997"/>
                    <a:pt x="116109" y="265642"/>
                  </a:cubicBezTo>
                  <a:cubicBezTo>
                    <a:pt x="116109" y="266347"/>
                    <a:pt x="115532" y="265995"/>
                    <a:pt x="115532" y="265642"/>
                  </a:cubicBezTo>
                  <a:cubicBezTo>
                    <a:pt x="116109" y="259997"/>
                    <a:pt x="116686" y="254000"/>
                    <a:pt x="117264" y="248356"/>
                  </a:cubicBezTo>
                  <a:close/>
                  <a:moveTo>
                    <a:pt x="58897" y="247650"/>
                  </a:moveTo>
                  <a:cubicBezTo>
                    <a:pt x="59612" y="247650"/>
                    <a:pt x="59612" y="248709"/>
                    <a:pt x="58897" y="248709"/>
                  </a:cubicBezTo>
                  <a:cubicBezTo>
                    <a:pt x="49610" y="248709"/>
                    <a:pt x="41038" y="248973"/>
                    <a:pt x="32108" y="248709"/>
                  </a:cubicBezTo>
                  <a:cubicBezTo>
                    <a:pt x="31394" y="248709"/>
                    <a:pt x="31394" y="248179"/>
                    <a:pt x="32108" y="248179"/>
                  </a:cubicBezTo>
                  <a:cubicBezTo>
                    <a:pt x="41038" y="247915"/>
                    <a:pt x="49610" y="247650"/>
                    <a:pt x="58897" y="247650"/>
                  </a:cubicBezTo>
                  <a:close/>
                  <a:moveTo>
                    <a:pt x="38274" y="236935"/>
                  </a:moveTo>
                  <a:cubicBezTo>
                    <a:pt x="38979" y="237332"/>
                    <a:pt x="38979" y="238919"/>
                    <a:pt x="37921" y="238919"/>
                  </a:cubicBezTo>
                  <a:cubicBezTo>
                    <a:pt x="32982" y="238919"/>
                    <a:pt x="27337" y="239713"/>
                    <a:pt x="22399" y="240110"/>
                  </a:cubicBezTo>
                  <a:cubicBezTo>
                    <a:pt x="17812" y="240506"/>
                    <a:pt x="13226" y="240506"/>
                    <a:pt x="8640" y="240903"/>
                  </a:cubicBezTo>
                  <a:cubicBezTo>
                    <a:pt x="7582" y="240903"/>
                    <a:pt x="7582" y="239316"/>
                    <a:pt x="8287" y="238919"/>
                  </a:cubicBezTo>
                  <a:cubicBezTo>
                    <a:pt x="13579" y="237729"/>
                    <a:pt x="19224" y="238125"/>
                    <a:pt x="24515" y="237729"/>
                  </a:cubicBezTo>
                  <a:cubicBezTo>
                    <a:pt x="29101" y="237332"/>
                    <a:pt x="33687" y="236538"/>
                    <a:pt x="38274" y="236935"/>
                  </a:cubicBezTo>
                  <a:close/>
                  <a:moveTo>
                    <a:pt x="42642" y="234229"/>
                  </a:moveTo>
                  <a:cubicBezTo>
                    <a:pt x="43731" y="234229"/>
                    <a:pt x="43731" y="235384"/>
                    <a:pt x="42642" y="235384"/>
                  </a:cubicBezTo>
                  <a:cubicBezTo>
                    <a:pt x="31031" y="236249"/>
                    <a:pt x="18694" y="235961"/>
                    <a:pt x="7082" y="235961"/>
                  </a:cubicBezTo>
                  <a:cubicBezTo>
                    <a:pt x="5994" y="235961"/>
                    <a:pt x="5994" y="234806"/>
                    <a:pt x="7082" y="234806"/>
                  </a:cubicBezTo>
                  <a:cubicBezTo>
                    <a:pt x="18694" y="234518"/>
                    <a:pt x="31031" y="233363"/>
                    <a:pt x="42642" y="234229"/>
                  </a:cubicBezTo>
                  <a:close/>
                  <a:moveTo>
                    <a:pt x="7069" y="228997"/>
                  </a:moveTo>
                  <a:cubicBezTo>
                    <a:pt x="21050" y="230982"/>
                    <a:pt x="35388" y="228997"/>
                    <a:pt x="49368" y="230585"/>
                  </a:cubicBezTo>
                  <a:cubicBezTo>
                    <a:pt x="50085" y="230585"/>
                    <a:pt x="50085" y="231775"/>
                    <a:pt x="49368" y="231775"/>
                  </a:cubicBezTo>
                  <a:cubicBezTo>
                    <a:pt x="35747" y="232966"/>
                    <a:pt x="20691" y="232966"/>
                    <a:pt x="7069" y="231379"/>
                  </a:cubicBezTo>
                  <a:cubicBezTo>
                    <a:pt x="5994" y="230982"/>
                    <a:pt x="5994" y="228600"/>
                    <a:pt x="7069" y="228997"/>
                  </a:cubicBezTo>
                  <a:close/>
                  <a:moveTo>
                    <a:pt x="6584" y="224518"/>
                  </a:moveTo>
                  <a:cubicBezTo>
                    <a:pt x="10938" y="225539"/>
                    <a:pt x="17107" y="224518"/>
                    <a:pt x="21824" y="224518"/>
                  </a:cubicBezTo>
                  <a:cubicBezTo>
                    <a:pt x="26904" y="224518"/>
                    <a:pt x="31984" y="224859"/>
                    <a:pt x="37064" y="224859"/>
                  </a:cubicBezTo>
                  <a:cubicBezTo>
                    <a:pt x="47224" y="224859"/>
                    <a:pt x="57021" y="225539"/>
                    <a:pt x="67181" y="225539"/>
                  </a:cubicBezTo>
                  <a:cubicBezTo>
                    <a:pt x="67544" y="225539"/>
                    <a:pt x="67544" y="226219"/>
                    <a:pt x="67181" y="226559"/>
                  </a:cubicBezTo>
                  <a:cubicBezTo>
                    <a:pt x="56658" y="228260"/>
                    <a:pt x="44684" y="227580"/>
                    <a:pt x="34161" y="226899"/>
                  </a:cubicBezTo>
                  <a:cubicBezTo>
                    <a:pt x="27993" y="226899"/>
                    <a:pt x="21824" y="226899"/>
                    <a:pt x="15655" y="226899"/>
                  </a:cubicBezTo>
                  <a:cubicBezTo>
                    <a:pt x="12390" y="226899"/>
                    <a:pt x="9124" y="227580"/>
                    <a:pt x="5858" y="226559"/>
                  </a:cubicBezTo>
                  <a:cubicBezTo>
                    <a:pt x="4407" y="225879"/>
                    <a:pt x="5133" y="223838"/>
                    <a:pt x="6584" y="224518"/>
                  </a:cubicBezTo>
                  <a:close/>
                  <a:moveTo>
                    <a:pt x="4546" y="222788"/>
                  </a:moveTo>
                  <a:cubicBezTo>
                    <a:pt x="4906" y="225305"/>
                    <a:pt x="4906" y="227822"/>
                    <a:pt x="4906" y="230340"/>
                  </a:cubicBezTo>
                  <a:cubicBezTo>
                    <a:pt x="4906" y="233936"/>
                    <a:pt x="5266" y="237173"/>
                    <a:pt x="5627" y="240410"/>
                  </a:cubicBezTo>
                  <a:cubicBezTo>
                    <a:pt x="5987" y="241489"/>
                    <a:pt x="5627" y="242208"/>
                    <a:pt x="5266" y="242927"/>
                  </a:cubicBezTo>
                  <a:cubicBezTo>
                    <a:pt x="31221" y="242208"/>
                    <a:pt x="57176" y="242927"/>
                    <a:pt x="83130" y="242927"/>
                  </a:cubicBezTo>
                  <a:cubicBezTo>
                    <a:pt x="107643" y="243287"/>
                    <a:pt x="131795" y="241848"/>
                    <a:pt x="156308" y="241489"/>
                  </a:cubicBezTo>
                  <a:cubicBezTo>
                    <a:pt x="154866" y="236094"/>
                    <a:pt x="155948" y="230340"/>
                    <a:pt x="156668" y="224945"/>
                  </a:cubicBezTo>
                  <a:cubicBezTo>
                    <a:pt x="149459" y="224945"/>
                    <a:pt x="142609" y="224945"/>
                    <a:pt x="135400" y="224945"/>
                  </a:cubicBezTo>
                  <a:cubicBezTo>
                    <a:pt x="135039" y="224945"/>
                    <a:pt x="134318" y="224945"/>
                    <a:pt x="133958" y="224945"/>
                  </a:cubicBezTo>
                  <a:cubicBezTo>
                    <a:pt x="114853" y="225305"/>
                    <a:pt x="95747" y="225665"/>
                    <a:pt x="76642" y="225305"/>
                  </a:cubicBezTo>
                  <a:cubicBezTo>
                    <a:pt x="63664" y="224945"/>
                    <a:pt x="50327" y="224226"/>
                    <a:pt x="36989" y="223867"/>
                  </a:cubicBezTo>
                  <a:cubicBezTo>
                    <a:pt x="26174" y="223507"/>
                    <a:pt x="14999" y="221709"/>
                    <a:pt x="4546" y="222788"/>
                  </a:cubicBezTo>
                  <a:close/>
                  <a:moveTo>
                    <a:pt x="147635" y="218571"/>
                  </a:moveTo>
                  <a:cubicBezTo>
                    <a:pt x="151868" y="218210"/>
                    <a:pt x="156807" y="217488"/>
                    <a:pt x="161040" y="218571"/>
                  </a:cubicBezTo>
                  <a:cubicBezTo>
                    <a:pt x="161393" y="218571"/>
                    <a:pt x="161393" y="218571"/>
                    <a:pt x="161393" y="218571"/>
                  </a:cubicBezTo>
                  <a:cubicBezTo>
                    <a:pt x="161746" y="218571"/>
                    <a:pt x="161746" y="218931"/>
                    <a:pt x="161746" y="219292"/>
                  </a:cubicBezTo>
                  <a:cubicBezTo>
                    <a:pt x="162804" y="223622"/>
                    <a:pt x="162452" y="227951"/>
                    <a:pt x="162099" y="232642"/>
                  </a:cubicBezTo>
                  <a:cubicBezTo>
                    <a:pt x="162099" y="233002"/>
                    <a:pt x="161393" y="233002"/>
                    <a:pt x="161393" y="232642"/>
                  </a:cubicBezTo>
                  <a:cubicBezTo>
                    <a:pt x="161393" y="228312"/>
                    <a:pt x="161746" y="223982"/>
                    <a:pt x="161040" y="220014"/>
                  </a:cubicBezTo>
                  <a:cubicBezTo>
                    <a:pt x="156454" y="219292"/>
                    <a:pt x="152221" y="220014"/>
                    <a:pt x="147635" y="219292"/>
                  </a:cubicBezTo>
                  <a:cubicBezTo>
                    <a:pt x="147282" y="219292"/>
                    <a:pt x="147282" y="218571"/>
                    <a:pt x="147635" y="218571"/>
                  </a:cubicBezTo>
                  <a:close/>
                  <a:moveTo>
                    <a:pt x="153985" y="216266"/>
                  </a:moveTo>
                  <a:cubicBezTo>
                    <a:pt x="156807" y="215900"/>
                    <a:pt x="159982" y="216266"/>
                    <a:pt x="163157" y="216266"/>
                  </a:cubicBezTo>
                  <a:cubicBezTo>
                    <a:pt x="163510" y="216266"/>
                    <a:pt x="163510" y="216266"/>
                    <a:pt x="163863" y="216266"/>
                  </a:cubicBezTo>
                  <a:cubicBezTo>
                    <a:pt x="163863" y="216266"/>
                    <a:pt x="163863" y="216266"/>
                    <a:pt x="164215" y="216633"/>
                  </a:cubicBezTo>
                  <a:cubicBezTo>
                    <a:pt x="165979" y="220296"/>
                    <a:pt x="164568" y="225425"/>
                    <a:pt x="164921" y="229455"/>
                  </a:cubicBezTo>
                  <a:cubicBezTo>
                    <a:pt x="164921" y="229822"/>
                    <a:pt x="164568" y="229822"/>
                    <a:pt x="164568" y="229455"/>
                  </a:cubicBezTo>
                  <a:cubicBezTo>
                    <a:pt x="163863" y="227624"/>
                    <a:pt x="163863" y="225792"/>
                    <a:pt x="163863" y="223960"/>
                  </a:cubicBezTo>
                  <a:cubicBezTo>
                    <a:pt x="163863" y="221762"/>
                    <a:pt x="163863" y="219564"/>
                    <a:pt x="163510" y="217366"/>
                  </a:cubicBezTo>
                  <a:cubicBezTo>
                    <a:pt x="163510" y="217366"/>
                    <a:pt x="163510" y="217366"/>
                    <a:pt x="163157" y="217366"/>
                  </a:cubicBezTo>
                  <a:cubicBezTo>
                    <a:pt x="159982" y="217366"/>
                    <a:pt x="156807" y="216633"/>
                    <a:pt x="153985" y="216633"/>
                  </a:cubicBezTo>
                  <a:cubicBezTo>
                    <a:pt x="153632" y="216633"/>
                    <a:pt x="153632" y="216266"/>
                    <a:pt x="153985" y="216266"/>
                  </a:cubicBezTo>
                  <a:close/>
                  <a:moveTo>
                    <a:pt x="124880" y="207080"/>
                  </a:moveTo>
                  <a:cubicBezTo>
                    <a:pt x="124880" y="206375"/>
                    <a:pt x="126291" y="206728"/>
                    <a:pt x="126291" y="207433"/>
                  </a:cubicBezTo>
                  <a:cubicBezTo>
                    <a:pt x="125586" y="210608"/>
                    <a:pt x="124174" y="214136"/>
                    <a:pt x="123116" y="217311"/>
                  </a:cubicBezTo>
                  <a:cubicBezTo>
                    <a:pt x="122763" y="218722"/>
                    <a:pt x="120294" y="218017"/>
                    <a:pt x="120647" y="216606"/>
                  </a:cubicBezTo>
                  <a:cubicBezTo>
                    <a:pt x="121705" y="213430"/>
                    <a:pt x="124174" y="210608"/>
                    <a:pt x="124880" y="207080"/>
                  </a:cubicBezTo>
                  <a:close/>
                  <a:moveTo>
                    <a:pt x="123036" y="196313"/>
                  </a:moveTo>
                  <a:cubicBezTo>
                    <a:pt x="123373" y="195263"/>
                    <a:pt x="124720" y="195613"/>
                    <a:pt x="124383" y="196313"/>
                  </a:cubicBezTo>
                  <a:cubicBezTo>
                    <a:pt x="123373" y="203667"/>
                    <a:pt x="119669" y="210320"/>
                    <a:pt x="116638" y="216974"/>
                  </a:cubicBezTo>
                  <a:cubicBezTo>
                    <a:pt x="116301" y="218725"/>
                    <a:pt x="113944" y="217324"/>
                    <a:pt x="114617" y="215573"/>
                  </a:cubicBezTo>
                  <a:cubicBezTo>
                    <a:pt x="117648" y="209270"/>
                    <a:pt x="121689" y="203317"/>
                    <a:pt x="123036" y="196313"/>
                  </a:cubicBezTo>
                  <a:close/>
                  <a:moveTo>
                    <a:pt x="123949" y="183280"/>
                  </a:moveTo>
                  <a:cubicBezTo>
                    <a:pt x="123949" y="182563"/>
                    <a:pt x="124688" y="182563"/>
                    <a:pt x="124688" y="183280"/>
                  </a:cubicBezTo>
                  <a:cubicBezTo>
                    <a:pt x="124319" y="188298"/>
                    <a:pt x="121734" y="192958"/>
                    <a:pt x="119519" y="197618"/>
                  </a:cubicBezTo>
                  <a:cubicBezTo>
                    <a:pt x="116935" y="202995"/>
                    <a:pt x="115458" y="209448"/>
                    <a:pt x="111766" y="214108"/>
                  </a:cubicBezTo>
                  <a:cubicBezTo>
                    <a:pt x="110659" y="215541"/>
                    <a:pt x="109182" y="214466"/>
                    <a:pt x="109920" y="213391"/>
                  </a:cubicBezTo>
                  <a:cubicBezTo>
                    <a:pt x="112505" y="209089"/>
                    <a:pt x="114350" y="204429"/>
                    <a:pt x="116566" y="200128"/>
                  </a:cubicBezTo>
                  <a:cubicBezTo>
                    <a:pt x="119519" y="194392"/>
                    <a:pt x="123211" y="189015"/>
                    <a:pt x="123949" y="183280"/>
                  </a:cubicBezTo>
                  <a:close/>
                  <a:moveTo>
                    <a:pt x="124097" y="172893"/>
                  </a:moveTo>
                  <a:cubicBezTo>
                    <a:pt x="124461" y="171450"/>
                    <a:pt x="126280" y="172171"/>
                    <a:pt x="125552" y="173254"/>
                  </a:cubicBezTo>
                  <a:cubicBezTo>
                    <a:pt x="121551" y="182635"/>
                    <a:pt x="119004" y="193819"/>
                    <a:pt x="112092" y="201757"/>
                  </a:cubicBezTo>
                  <a:cubicBezTo>
                    <a:pt x="111001" y="202839"/>
                    <a:pt x="109182" y="201396"/>
                    <a:pt x="110273" y="200314"/>
                  </a:cubicBezTo>
                  <a:cubicBezTo>
                    <a:pt x="116094" y="191654"/>
                    <a:pt x="119732" y="182274"/>
                    <a:pt x="124097" y="172893"/>
                  </a:cubicBezTo>
                  <a:close/>
                  <a:moveTo>
                    <a:pt x="125631" y="155068"/>
                  </a:moveTo>
                  <a:cubicBezTo>
                    <a:pt x="126003" y="153988"/>
                    <a:pt x="127860" y="154708"/>
                    <a:pt x="127117" y="155788"/>
                  </a:cubicBezTo>
                  <a:cubicBezTo>
                    <a:pt x="124145" y="166230"/>
                    <a:pt x="118200" y="176311"/>
                    <a:pt x="114113" y="187113"/>
                  </a:cubicBezTo>
                  <a:cubicBezTo>
                    <a:pt x="113370" y="188553"/>
                    <a:pt x="110769" y="187833"/>
                    <a:pt x="111512" y="186032"/>
                  </a:cubicBezTo>
                  <a:cubicBezTo>
                    <a:pt x="115599" y="175591"/>
                    <a:pt x="122287" y="165870"/>
                    <a:pt x="125631" y="155068"/>
                  </a:cubicBezTo>
                  <a:close/>
                  <a:moveTo>
                    <a:pt x="124880" y="143592"/>
                  </a:moveTo>
                  <a:cubicBezTo>
                    <a:pt x="125233" y="142875"/>
                    <a:pt x="126291" y="143233"/>
                    <a:pt x="125938" y="144309"/>
                  </a:cubicBezTo>
                  <a:cubicBezTo>
                    <a:pt x="124174" y="155063"/>
                    <a:pt x="117824" y="164383"/>
                    <a:pt x="113591" y="174062"/>
                  </a:cubicBezTo>
                  <a:cubicBezTo>
                    <a:pt x="112886" y="175854"/>
                    <a:pt x="110769" y="174421"/>
                    <a:pt x="111474" y="172987"/>
                  </a:cubicBezTo>
                  <a:cubicBezTo>
                    <a:pt x="116413" y="163308"/>
                    <a:pt x="122763" y="154346"/>
                    <a:pt x="124880" y="143592"/>
                  </a:cubicBezTo>
                  <a:close/>
                  <a:moveTo>
                    <a:pt x="124573" y="134938"/>
                  </a:moveTo>
                  <a:cubicBezTo>
                    <a:pt x="124573" y="134938"/>
                    <a:pt x="125263" y="134938"/>
                    <a:pt x="125263" y="135303"/>
                  </a:cubicBezTo>
                  <a:cubicBezTo>
                    <a:pt x="126299" y="138222"/>
                    <a:pt x="122848" y="143332"/>
                    <a:pt x="121467" y="145521"/>
                  </a:cubicBezTo>
                  <a:cubicBezTo>
                    <a:pt x="118706" y="152090"/>
                    <a:pt x="116981" y="158659"/>
                    <a:pt x="113530" y="164863"/>
                  </a:cubicBezTo>
                  <a:cubicBezTo>
                    <a:pt x="112840" y="166323"/>
                    <a:pt x="110769" y="164863"/>
                    <a:pt x="111459" y="163768"/>
                  </a:cubicBezTo>
                  <a:cubicBezTo>
                    <a:pt x="114565" y="157929"/>
                    <a:pt x="116981" y="151360"/>
                    <a:pt x="119742" y="145521"/>
                  </a:cubicBezTo>
                  <a:cubicBezTo>
                    <a:pt x="121122" y="142237"/>
                    <a:pt x="122503" y="138222"/>
                    <a:pt x="124573" y="134938"/>
                  </a:cubicBezTo>
                  <a:close/>
                  <a:moveTo>
                    <a:pt x="127590" y="120127"/>
                  </a:moveTo>
                  <a:cubicBezTo>
                    <a:pt x="127961" y="119063"/>
                    <a:pt x="129447" y="119418"/>
                    <a:pt x="129076" y="120481"/>
                  </a:cubicBezTo>
                  <a:cubicBezTo>
                    <a:pt x="124989" y="130766"/>
                    <a:pt x="119788" y="140342"/>
                    <a:pt x="115701" y="150627"/>
                  </a:cubicBezTo>
                  <a:cubicBezTo>
                    <a:pt x="114958" y="152045"/>
                    <a:pt x="112357" y="151691"/>
                    <a:pt x="113100" y="149917"/>
                  </a:cubicBezTo>
                  <a:cubicBezTo>
                    <a:pt x="117187" y="139633"/>
                    <a:pt x="123131" y="130412"/>
                    <a:pt x="127590" y="120127"/>
                  </a:cubicBezTo>
                  <a:close/>
                  <a:moveTo>
                    <a:pt x="125552" y="113071"/>
                  </a:moveTo>
                  <a:cubicBezTo>
                    <a:pt x="125916" y="112713"/>
                    <a:pt x="126280" y="112713"/>
                    <a:pt x="126280" y="113430"/>
                  </a:cubicBezTo>
                  <a:cubicBezTo>
                    <a:pt x="125916" y="117014"/>
                    <a:pt x="123734" y="120958"/>
                    <a:pt x="122278" y="124542"/>
                  </a:cubicBezTo>
                  <a:cubicBezTo>
                    <a:pt x="119368" y="130994"/>
                    <a:pt x="115730" y="137805"/>
                    <a:pt x="112092" y="144258"/>
                  </a:cubicBezTo>
                  <a:cubicBezTo>
                    <a:pt x="111365" y="145691"/>
                    <a:pt x="109182" y="144258"/>
                    <a:pt x="109909" y="142824"/>
                  </a:cubicBezTo>
                  <a:cubicBezTo>
                    <a:pt x="113547" y="136371"/>
                    <a:pt x="117549" y="129919"/>
                    <a:pt x="120823" y="122750"/>
                  </a:cubicBezTo>
                  <a:cubicBezTo>
                    <a:pt x="122278" y="119882"/>
                    <a:pt x="123370" y="115581"/>
                    <a:pt x="125552" y="113071"/>
                  </a:cubicBezTo>
                  <a:close/>
                  <a:moveTo>
                    <a:pt x="124786" y="107428"/>
                  </a:moveTo>
                  <a:cubicBezTo>
                    <a:pt x="125158" y="106363"/>
                    <a:pt x="126272" y="107073"/>
                    <a:pt x="125901" y="107783"/>
                  </a:cubicBezTo>
                  <a:cubicBezTo>
                    <a:pt x="121814" y="116305"/>
                    <a:pt x="117356" y="124117"/>
                    <a:pt x="112154" y="131930"/>
                  </a:cubicBezTo>
                  <a:cubicBezTo>
                    <a:pt x="111411" y="132995"/>
                    <a:pt x="109182" y="131930"/>
                    <a:pt x="109925" y="130509"/>
                  </a:cubicBezTo>
                  <a:cubicBezTo>
                    <a:pt x="115869" y="123052"/>
                    <a:pt x="120699" y="115240"/>
                    <a:pt x="124786" y="107428"/>
                  </a:cubicBezTo>
                  <a:close/>
                  <a:moveTo>
                    <a:pt x="123293" y="102317"/>
                  </a:moveTo>
                  <a:cubicBezTo>
                    <a:pt x="123646" y="101600"/>
                    <a:pt x="124704" y="102317"/>
                    <a:pt x="124351" y="103034"/>
                  </a:cubicBezTo>
                  <a:cubicBezTo>
                    <a:pt x="120824" y="109486"/>
                    <a:pt x="116237" y="116297"/>
                    <a:pt x="111651" y="122749"/>
                  </a:cubicBezTo>
                  <a:cubicBezTo>
                    <a:pt x="110593" y="123466"/>
                    <a:pt x="109182" y="122749"/>
                    <a:pt x="109887" y="121674"/>
                  </a:cubicBezTo>
                  <a:cubicBezTo>
                    <a:pt x="114121" y="115222"/>
                    <a:pt x="119412" y="109128"/>
                    <a:pt x="123293" y="102317"/>
                  </a:cubicBezTo>
                  <a:close/>
                  <a:moveTo>
                    <a:pt x="124429" y="91193"/>
                  </a:moveTo>
                  <a:cubicBezTo>
                    <a:pt x="125167" y="90488"/>
                    <a:pt x="126275" y="91193"/>
                    <a:pt x="125906" y="92252"/>
                  </a:cubicBezTo>
                  <a:cubicBezTo>
                    <a:pt x="122583" y="98955"/>
                    <a:pt x="118522" y="105657"/>
                    <a:pt x="113722" y="111302"/>
                  </a:cubicBezTo>
                  <a:cubicBezTo>
                    <a:pt x="112984" y="112360"/>
                    <a:pt x="110769" y="111302"/>
                    <a:pt x="111507" y="110243"/>
                  </a:cubicBezTo>
                  <a:cubicBezTo>
                    <a:pt x="115937" y="103893"/>
                    <a:pt x="120737" y="98249"/>
                    <a:pt x="124429" y="91193"/>
                  </a:cubicBezTo>
                  <a:close/>
                  <a:moveTo>
                    <a:pt x="121677" y="84494"/>
                  </a:moveTo>
                  <a:cubicBezTo>
                    <a:pt x="122035" y="84138"/>
                    <a:pt x="123110" y="84138"/>
                    <a:pt x="122752" y="84851"/>
                  </a:cubicBezTo>
                  <a:cubicBezTo>
                    <a:pt x="120960" y="90196"/>
                    <a:pt x="117734" y="95898"/>
                    <a:pt x="114866" y="100174"/>
                  </a:cubicBezTo>
                  <a:cubicBezTo>
                    <a:pt x="113791" y="101244"/>
                    <a:pt x="112357" y="100174"/>
                    <a:pt x="112715" y="99105"/>
                  </a:cubicBezTo>
                  <a:cubicBezTo>
                    <a:pt x="114149" y="96611"/>
                    <a:pt x="115941" y="94116"/>
                    <a:pt x="117375" y="91622"/>
                  </a:cubicBezTo>
                  <a:cubicBezTo>
                    <a:pt x="119167" y="89483"/>
                    <a:pt x="120601" y="86989"/>
                    <a:pt x="121677" y="84494"/>
                  </a:cubicBezTo>
                  <a:close/>
                  <a:moveTo>
                    <a:pt x="120228" y="80127"/>
                  </a:moveTo>
                  <a:cubicBezTo>
                    <a:pt x="120559" y="79375"/>
                    <a:pt x="121551" y="79751"/>
                    <a:pt x="121220" y="80503"/>
                  </a:cubicBezTo>
                  <a:cubicBezTo>
                    <a:pt x="119897" y="84639"/>
                    <a:pt x="117913" y="88399"/>
                    <a:pt x="116259" y="92159"/>
                  </a:cubicBezTo>
                  <a:cubicBezTo>
                    <a:pt x="115598" y="93287"/>
                    <a:pt x="113944" y="92159"/>
                    <a:pt x="114605" y="91031"/>
                  </a:cubicBezTo>
                  <a:cubicBezTo>
                    <a:pt x="116590" y="87271"/>
                    <a:pt x="118244" y="83511"/>
                    <a:pt x="120228" y="80127"/>
                  </a:cubicBezTo>
                  <a:close/>
                  <a:moveTo>
                    <a:pt x="16814" y="44450"/>
                  </a:moveTo>
                  <a:cubicBezTo>
                    <a:pt x="16814" y="44450"/>
                    <a:pt x="17190" y="44450"/>
                    <a:pt x="17190" y="44815"/>
                  </a:cubicBezTo>
                  <a:cubicBezTo>
                    <a:pt x="17942" y="44815"/>
                    <a:pt x="18318" y="45546"/>
                    <a:pt x="18318" y="46276"/>
                  </a:cubicBezTo>
                  <a:cubicBezTo>
                    <a:pt x="16814" y="52486"/>
                    <a:pt x="17942" y="59791"/>
                    <a:pt x="17566" y="66366"/>
                  </a:cubicBezTo>
                  <a:cubicBezTo>
                    <a:pt x="17190" y="72210"/>
                    <a:pt x="16814" y="78054"/>
                    <a:pt x="16814" y="83899"/>
                  </a:cubicBezTo>
                  <a:cubicBezTo>
                    <a:pt x="16814" y="85360"/>
                    <a:pt x="14934" y="84994"/>
                    <a:pt x="14934" y="83899"/>
                  </a:cubicBezTo>
                  <a:cubicBezTo>
                    <a:pt x="14934" y="76228"/>
                    <a:pt x="14934" y="68192"/>
                    <a:pt x="15310" y="60522"/>
                  </a:cubicBezTo>
                  <a:cubicBezTo>
                    <a:pt x="15310" y="55773"/>
                    <a:pt x="14934" y="51390"/>
                    <a:pt x="15686" y="46641"/>
                  </a:cubicBezTo>
                  <a:cubicBezTo>
                    <a:pt x="11926" y="46641"/>
                    <a:pt x="8543" y="46641"/>
                    <a:pt x="4783" y="46641"/>
                  </a:cubicBezTo>
                  <a:cubicBezTo>
                    <a:pt x="4407" y="46276"/>
                    <a:pt x="4407" y="45911"/>
                    <a:pt x="4783" y="45546"/>
                  </a:cubicBezTo>
                  <a:cubicBezTo>
                    <a:pt x="8543" y="44815"/>
                    <a:pt x="12678" y="44450"/>
                    <a:pt x="16814" y="44450"/>
                  </a:cubicBezTo>
                  <a:close/>
                  <a:moveTo>
                    <a:pt x="23212" y="39688"/>
                  </a:moveTo>
                  <a:cubicBezTo>
                    <a:pt x="24678" y="39688"/>
                    <a:pt x="24678" y="41500"/>
                    <a:pt x="23945" y="41862"/>
                  </a:cubicBezTo>
                  <a:cubicBezTo>
                    <a:pt x="23945" y="63242"/>
                    <a:pt x="22480" y="84259"/>
                    <a:pt x="21747" y="105638"/>
                  </a:cubicBezTo>
                  <a:cubicBezTo>
                    <a:pt x="21747" y="106001"/>
                    <a:pt x="21380" y="106001"/>
                    <a:pt x="21014" y="105638"/>
                  </a:cubicBezTo>
                  <a:cubicBezTo>
                    <a:pt x="19549" y="84259"/>
                    <a:pt x="21747" y="63242"/>
                    <a:pt x="21747" y="41862"/>
                  </a:cubicBezTo>
                  <a:cubicBezTo>
                    <a:pt x="15153" y="41862"/>
                    <a:pt x="8559" y="41862"/>
                    <a:pt x="1965" y="41500"/>
                  </a:cubicBezTo>
                  <a:cubicBezTo>
                    <a:pt x="1232" y="41500"/>
                    <a:pt x="1232" y="40775"/>
                    <a:pt x="1965" y="40775"/>
                  </a:cubicBezTo>
                  <a:cubicBezTo>
                    <a:pt x="9291" y="40413"/>
                    <a:pt x="16252" y="39688"/>
                    <a:pt x="23212" y="39688"/>
                  </a:cubicBezTo>
                  <a:close/>
                  <a:moveTo>
                    <a:pt x="80607" y="36497"/>
                  </a:moveTo>
                  <a:cubicBezTo>
                    <a:pt x="72316" y="36497"/>
                    <a:pt x="64025" y="36497"/>
                    <a:pt x="55734" y="36857"/>
                  </a:cubicBezTo>
                  <a:cubicBezTo>
                    <a:pt x="55373" y="38655"/>
                    <a:pt x="55373" y="40453"/>
                    <a:pt x="55013" y="42611"/>
                  </a:cubicBezTo>
                  <a:cubicBezTo>
                    <a:pt x="55013" y="42971"/>
                    <a:pt x="53931" y="42971"/>
                    <a:pt x="53931" y="42251"/>
                  </a:cubicBezTo>
                  <a:cubicBezTo>
                    <a:pt x="54292" y="40453"/>
                    <a:pt x="54292" y="38655"/>
                    <a:pt x="54652" y="36857"/>
                  </a:cubicBezTo>
                  <a:cubicBezTo>
                    <a:pt x="53931" y="36857"/>
                    <a:pt x="52850" y="36857"/>
                    <a:pt x="51768" y="36857"/>
                  </a:cubicBezTo>
                  <a:cubicBezTo>
                    <a:pt x="51768" y="39374"/>
                    <a:pt x="51408" y="41532"/>
                    <a:pt x="51408" y="44050"/>
                  </a:cubicBezTo>
                  <a:cubicBezTo>
                    <a:pt x="51408" y="44769"/>
                    <a:pt x="50687" y="44769"/>
                    <a:pt x="50687" y="44050"/>
                  </a:cubicBezTo>
                  <a:cubicBezTo>
                    <a:pt x="50687" y="41532"/>
                    <a:pt x="50687" y="39374"/>
                    <a:pt x="51047" y="36857"/>
                  </a:cubicBezTo>
                  <a:cubicBezTo>
                    <a:pt x="49606" y="36857"/>
                    <a:pt x="48885" y="36857"/>
                    <a:pt x="48164" y="36857"/>
                  </a:cubicBezTo>
                  <a:cubicBezTo>
                    <a:pt x="48164" y="40094"/>
                    <a:pt x="48524" y="43690"/>
                    <a:pt x="47443" y="46567"/>
                  </a:cubicBezTo>
                  <a:cubicBezTo>
                    <a:pt x="47443" y="46927"/>
                    <a:pt x="46722" y="46567"/>
                    <a:pt x="46722" y="46207"/>
                  </a:cubicBezTo>
                  <a:cubicBezTo>
                    <a:pt x="47443" y="42971"/>
                    <a:pt x="46722" y="40094"/>
                    <a:pt x="47082" y="36857"/>
                  </a:cubicBezTo>
                  <a:lnTo>
                    <a:pt x="44559" y="36857"/>
                  </a:lnTo>
                  <a:cubicBezTo>
                    <a:pt x="44198" y="39734"/>
                    <a:pt x="44559" y="42611"/>
                    <a:pt x="44559" y="45848"/>
                  </a:cubicBezTo>
                  <a:cubicBezTo>
                    <a:pt x="44559" y="47646"/>
                    <a:pt x="44198" y="49804"/>
                    <a:pt x="43838" y="52321"/>
                  </a:cubicBezTo>
                  <a:cubicBezTo>
                    <a:pt x="43838" y="52681"/>
                    <a:pt x="43117" y="52321"/>
                    <a:pt x="43117" y="51962"/>
                  </a:cubicBezTo>
                  <a:cubicBezTo>
                    <a:pt x="43838" y="48725"/>
                    <a:pt x="43838" y="45488"/>
                    <a:pt x="43477" y="42251"/>
                  </a:cubicBezTo>
                  <a:cubicBezTo>
                    <a:pt x="43477" y="40453"/>
                    <a:pt x="43117" y="38655"/>
                    <a:pt x="43477" y="36857"/>
                  </a:cubicBezTo>
                  <a:cubicBezTo>
                    <a:pt x="42756" y="36857"/>
                    <a:pt x="42035" y="36857"/>
                    <a:pt x="40954" y="36857"/>
                  </a:cubicBezTo>
                  <a:cubicBezTo>
                    <a:pt x="40954" y="43690"/>
                    <a:pt x="42035" y="49804"/>
                    <a:pt x="40954" y="56637"/>
                  </a:cubicBezTo>
                  <a:cubicBezTo>
                    <a:pt x="40954" y="56996"/>
                    <a:pt x="40233" y="56996"/>
                    <a:pt x="40233" y="56637"/>
                  </a:cubicBezTo>
                  <a:cubicBezTo>
                    <a:pt x="40954" y="49804"/>
                    <a:pt x="39512" y="43690"/>
                    <a:pt x="39512" y="36857"/>
                  </a:cubicBezTo>
                  <a:cubicBezTo>
                    <a:pt x="39152" y="36857"/>
                    <a:pt x="38431" y="37217"/>
                    <a:pt x="38070" y="37217"/>
                  </a:cubicBezTo>
                  <a:cubicBezTo>
                    <a:pt x="38431" y="44050"/>
                    <a:pt x="38791" y="50883"/>
                    <a:pt x="38431" y="57356"/>
                  </a:cubicBezTo>
                  <a:cubicBezTo>
                    <a:pt x="38431" y="58075"/>
                    <a:pt x="38070" y="58075"/>
                    <a:pt x="38070" y="57356"/>
                  </a:cubicBezTo>
                  <a:cubicBezTo>
                    <a:pt x="37710" y="50883"/>
                    <a:pt x="36989" y="44050"/>
                    <a:pt x="36989" y="37217"/>
                  </a:cubicBezTo>
                  <a:cubicBezTo>
                    <a:pt x="36628" y="37217"/>
                    <a:pt x="36268" y="37217"/>
                    <a:pt x="35907" y="37217"/>
                  </a:cubicBezTo>
                  <a:lnTo>
                    <a:pt x="35907" y="37576"/>
                  </a:lnTo>
                  <a:cubicBezTo>
                    <a:pt x="36989" y="45848"/>
                    <a:pt x="35907" y="53760"/>
                    <a:pt x="35547" y="62031"/>
                  </a:cubicBezTo>
                  <a:cubicBezTo>
                    <a:pt x="35547" y="62391"/>
                    <a:pt x="35186" y="62391"/>
                    <a:pt x="35186" y="62031"/>
                  </a:cubicBezTo>
                  <a:cubicBezTo>
                    <a:pt x="34826" y="53760"/>
                    <a:pt x="35907" y="45848"/>
                    <a:pt x="34826" y="37576"/>
                  </a:cubicBezTo>
                  <a:cubicBezTo>
                    <a:pt x="34826" y="37576"/>
                    <a:pt x="34826" y="37576"/>
                    <a:pt x="34826" y="37217"/>
                  </a:cubicBezTo>
                  <a:cubicBezTo>
                    <a:pt x="34465" y="37217"/>
                    <a:pt x="33744" y="37576"/>
                    <a:pt x="33384" y="37576"/>
                  </a:cubicBezTo>
                  <a:cubicBezTo>
                    <a:pt x="33023" y="39374"/>
                    <a:pt x="33384" y="41532"/>
                    <a:pt x="33384" y="43690"/>
                  </a:cubicBezTo>
                  <a:cubicBezTo>
                    <a:pt x="33384" y="46207"/>
                    <a:pt x="33384" y="48725"/>
                    <a:pt x="33384" y="51242"/>
                  </a:cubicBezTo>
                  <a:cubicBezTo>
                    <a:pt x="33384" y="55918"/>
                    <a:pt x="33384" y="60952"/>
                    <a:pt x="33023" y="65628"/>
                  </a:cubicBezTo>
                  <a:cubicBezTo>
                    <a:pt x="33023" y="65987"/>
                    <a:pt x="32303" y="65987"/>
                    <a:pt x="32303" y="65628"/>
                  </a:cubicBezTo>
                  <a:cubicBezTo>
                    <a:pt x="31942" y="59874"/>
                    <a:pt x="31942" y="53760"/>
                    <a:pt x="31942" y="48006"/>
                  </a:cubicBezTo>
                  <a:cubicBezTo>
                    <a:pt x="31942" y="44769"/>
                    <a:pt x="31221" y="40813"/>
                    <a:pt x="31942" y="37576"/>
                  </a:cubicBezTo>
                  <a:cubicBezTo>
                    <a:pt x="31221" y="37576"/>
                    <a:pt x="30861" y="37576"/>
                    <a:pt x="30140" y="37576"/>
                  </a:cubicBezTo>
                  <a:cubicBezTo>
                    <a:pt x="30500" y="37576"/>
                    <a:pt x="30500" y="37936"/>
                    <a:pt x="30500" y="37936"/>
                  </a:cubicBezTo>
                  <a:cubicBezTo>
                    <a:pt x="29779" y="96556"/>
                    <a:pt x="32303" y="161290"/>
                    <a:pt x="27256" y="219551"/>
                  </a:cubicBezTo>
                  <a:cubicBezTo>
                    <a:pt x="31582" y="219911"/>
                    <a:pt x="35907" y="219911"/>
                    <a:pt x="40233" y="220270"/>
                  </a:cubicBezTo>
                  <a:cubicBezTo>
                    <a:pt x="53571" y="220270"/>
                    <a:pt x="66909" y="220630"/>
                    <a:pt x="80246" y="221349"/>
                  </a:cubicBezTo>
                  <a:cubicBezTo>
                    <a:pt x="97549" y="221709"/>
                    <a:pt x="114853" y="221349"/>
                    <a:pt x="132156" y="220630"/>
                  </a:cubicBezTo>
                  <a:cubicBezTo>
                    <a:pt x="130353" y="206604"/>
                    <a:pt x="131795" y="192219"/>
                    <a:pt x="132516" y="178193"/>
                  </a:cubicBezTo>
                  <a:cubicBezTo>
                    <a:pt x="132877" y="163088"/>
                    <a:pt x="132877" y="147624"/>
                    <a:pt x="133237" y="132519"/>
                  </a:cubicBezTo>
                  <a:cubicBezTo>
                    <a:pt x="133597" y="100872"/>
                    <a:pt x="132516" y="68864"/>
                    <a:pt x="132516" y="36857"/>
                  </a:cubicBezTo>
                  <a:cubicBezTo>
                    <a:pt x="129272" y="36857"/>
                    <a:pt x="125667" y="36857"/>
                    <a:pt x="122062" y="36857"/>
                  </a:cubicBezTo>
                  <a:cubicBezTo>
                    <a:pt x="120260" y="38655"/>
                    <a:pt x="118097" y="40453"/>
                    <a:pt x="117015" y="42971"/>
                  </a:cubicBezTo>
                  <a:cubicBezTo>
                    <a:pt x="116655" y="44769"/>
                    <a:pt x="114492" y="44050"/>
                    <a:pt x="114853" y="42611"/>
                  </a:cubicBezTo>
                  <a:cubicBezTo>
                    <a:pt x="115213" y="40453"/>
                    <a:pt x="116655" y="38655"/>
                    <a:pt x="118097" y="36857"/>
                  </a:cubicBezTo>
                  <a:cubicBezTo>
                    <a:pt x="117015" y="36857"/>
                    <a:pt x="115934" y="36857"/>
                    <a:pt x="115213" y="36857"/>
                  </a:cubicBezTo>
                  <a:cubicBezTo>
                    <a:pt x="113771" y="38296"/>
                    <a:pt x="112329" y="39734"/>
                    <a:pt x="110887" y="41532"/>
                  </a:cubicBezTo>
                  <a:cubicBezTo>
                    <a:pt x="110166" y="42611"/>
                    <a:pt x="108724" y="41532"/>
                    <a:pt x="109445" y="40453"/>
                  </a:cubicBezTo>
                  <a:cubicBezTo>
                    <a:pt x="110166" y="39015"/>
                    <a:pt x="110887" y="38296"/>
                    <a:pt x="111608" y="36857"/>
                  </a:cubicBezTo>
                  <a:cubicBezTo>
                    <a:pt x="101515" y="36497"/>
                    <a:pt x="91061" y="36497"/>
                    <a:pt x="80607" y="36497"/>
                  </a:cubicBezTo>
                  <a:close/>
                  <a:moveTo>
                    <a:pt x="142784" y="22556"/>
                  </a:moveTo>
                  <a:cubicBezTo>
                    <a:pt x="142784" y="22225"/>
                    <a:pt x="143313" y="22225"/>
                    <a:pt x="143578" y="22556"/>
                  </a:cubicBezTo>
                  <a:cubicBezTo>
                    <a:pt x="143578" y="23548"/>
                    <a:pt x="143578" y="24540"/>
                    <a:pt x="143578" y="25863"/>
                  </a:cubicBezTo>
                  <a:cubicBezTo>
                    <a:pt x="143578" y="26855"/>
                    <a:pt x="143842" y="27848"/>
                    <a:pt x="143842" y="28840"/>
                  </a:cubicBezTo>
                  <a:cubicBezTo>
                    <a:pt x="143842" y="29832"/>
                    <a:pt x="142519" y="29832"/>
                    <a:pt x="142519" y="28840"/>
                  </a:cubicBezTo>
                  <a:cubicBezTo>
                    <a:pt x="142519" y="27517"/>
                    <a:pt x="142519" y="26525"/>
                    <a:pt x="142519" y="25202"/>
                  </a:cubicBezTo>
                  <a:cubicBezTo>
                    <a:pt x="142519" y="24540"/>
                    <a:pt x="142519" y="23548"/>
                    <a:pt x="142784" y="22556"/>
                  </a:cubicBezTo>
                  <a:close/>
                  <a:moveTo>
                    <a:pt x="144901" y="20975"/>
                  </a:moveTo>
                  <a:cubicBezTo>
                    <a:pt x="144901" y="20638"/>
                    <a:pt x="145694" y="20638"/>
                    <a:pt x="145694" y="20975"/>
                  </a:cubicBezTo>
                  <a:cubicBezTo>
                    <a:pt x="146488" y="24005"/>
                    <a:pt x="146488" y="27036"/>
                    <a:pt x="146488" y="30066"/>
                  </a:cubicBezTo>
                  <a:cubicBezTo>
                    <a:pt x="146885" y="31413"/>
                    <a:pt x="144107" y="31076"/>
                    <a:pt x="144504" y="30066"/>
                  </a:cubicBezTo>
                  <a:cubicBezTo>
                    <a:pt x="144901" y="27036"/>
                    <a:pt x="145297" y="24005"/>
                    <a:pt x="144901" y="20975"/>
                  </a:cubicBezTo>
                  <a:close/>
                  <a:moveTo>
                    <a:pt x="150280" y="19416"/>
                  </a:moveTo>
                  <a:cubicBezTo>
                    <a:pt x="150280" y="19050"/>
                    <a:pt x="151338" y="19050"/>
                    <a:pt x="151338" y="19783"/>
                  </a:cubicBezTo>
                  <a:cubicBezTo>
                    <a:pt x="150986" y="23446"/>
                    <a:pt x="151691" y="27842"/>
                    <a:pt x="151338" y="31506"/>
                  </a:cubicBezTo>
                  <a:cubicBezTo>
                    <a:pt x="150986" y="32972"/>
                    <a:pt x="148869" y="32972"/>
                    <a:pt x="149222" y="31506"/>
                  </a:cubicBezTo>
                  <a:cubicBezTo>
                    <a:pt x="149574" y="27842"/>
                    <a:pt x="148869" y="23446"/>
                    <a:pt x="150280" y="19416"/>
                  </a:cubicBezTo>
                  <a:close/>
                  <a:moveTo>
                    <a:pt x="152397" y="18160"/>
                  </a:moveTo>
                  <a:cubicBezTo>
                    <a:pt x="152397" y="17463"/>
                    <a:pt x="153455" y="17463"/>
                    <a:pt x="153455" y="18160"/>
                  </a:cubicBezTo>
                  <a:cubicBezTo>
                    <a:pt x="153808" y="21993"/>
                    <a:pt x="154866" y="26523"/>
                    <a:pt x="153808" y="30356"/>
                  </a:cubicBezTo>
                  <a:cubicBezTo>
                    <a:pt x="153808" y="31401"/>
                    <a:pt x="152044" y="31053"/>
                    <a:pt x="152044" y="30008"/>
                  </a:cubicBezTo>
                  <a:cubicBezTo>
                    <a:pt x="152044" y="26174"/>
                    <a:pt x="152397" y="21993"/>
                    <a:pt x="152397" y="18160"/>
                  </a:cubicBezTo>
                  <a:close/>
                  <a:moveTo>
                    <a:pt x="3825" y="13481"/>
                  </a:moveTo>
                  <a:cubicBezTo>
                    <a:pt x="4185" y="15639"/>
                    <a:pt x="4185" y="17796"/>
                    <a:pt x="4185" y="19595"/>
                  </a:cubicBezTo>
                  <a:cubicBezTo>
                    <a:pt x="4185" y="24989"/>
                    <a:pt x="3825" y="30743"/>
                    <a:pt x="3825" y="35778"/>
                  </a:cubicBezTo>
                  <a:cubicBezTo>
                    <a:pt x="3825" y="36138"/>
                    <a:pt x="3825" y="36138"/>
                    <a:pt x="3825" y="36497"/>
                  </a:cubicBezTo>
                  <a:cubicBezTo>
                    <a:pt x="29419" y="34340"/>
                    <a:pt x="55013" y="32182"/>
                    <a:pt x="80607" y="32182"/>
                  </a:cubicBezTo>
                  <a:cubicBezTo>
                    <a:pt x="92142" y="32182"/>
                    <a:pt x="103678" y="32182"/>
                    <a:pt x="115213" y="32182"/>
                  </a:cubicBezTo>
                  <a:cubicBezTo>
                    <a:pt x="116294" y="31462"/>
                    <a:pt x="117015" y="30384"/>
                    <a:pt x="118097" y="29305"/>
                  </a:cubicBezTo>
                  <a:cubicBezTo>
                    <a:pt x="119539" y="28226"/>
                    <a:pt x="121702" y="29664"/>
                    <a:pt x="120620" y="31462"/>
                  </a:cubicBezTo>
                  <a:cubicBezTo>
                    <a:pt x="120260" y="31822"/>
                    <a:pt x="120260" y="31822"/>
                    <a:pt x="119539" y="32182"/>
                  </a:cubicBezTo>
                  <a:cubicBezTo>
                    <a:pt x="120620" y="32182"/>
                    <a:pt x="120981" y="32182"/>
                    <a:pt x="122062" y="32182"/>
                  </a:cubicBezTo>
                  <a:cubicBezTo>
                    <a:pt x="123144" y="31103"/>
                    <a:pt x="124225" y="29664"/>
                    <a:pt x="125667" y="28585"/>
                  </a:cubicBezTo>
                  <a:cubicBezTo>
                    <a:pt x="127109" y="27507"/>
                    <a:pt x="129272" y="29305"/>
                    <a:pt x="127830" y="31103"/>
                  </a:cubicBezTo>
                  <a:cubicBezTo>
                    <a:pt x="127469" y="31462"/>
                    <a:pt x="127109" y="31822"/>
                    <a:pt x="126748" y="32182"/>
                  </a:cubicBezTo>
                  <a:cubicBezTo>
                    <a:pt x="136842" y="32182"/>
                    <a:pt x="147296" y="32541"/>
                    <a:pt x="158110" y="32541"/>
                  </a:cubicBezTo>
                  <a:cubicBezTo>
                    <a:pt x="157029" y="27507"/>
                    <a:pt x="157389" y="20674"/>
                    <a:pt x="158110" y="14919"/>
                  </a:cubicBezTo>
                  <a:cubicBezTo>
                    <a:pt x="131435" y="14919"/>
                    <a:pt x="104038" y="14200"/>
                    <a:pt x="77363" y="14919"/>
                  </a:cubicBezTo>
                  <a:cubicBezTo>
                    <a:pt x="52850" y="15639"/>
                    <a:pt x="28337" y="17077"/>
                    <a:pt x="3825" y="13481"/>
                  </a:cubicBezTo>
                  <a:close/>
                  <a:moveTo>
                    <a:pt x="2383" y="10244"/>
                  </a:moveTo>
                  <a:cubicBezTo>
                    <a:pt x="2383" y="10244"/>
                    <a:pt x="2743" y="10244"/>
                    <a:pt x="3104" y="10244"/>
                  </a:cubicBezTo>
                  <a:cubicBezTo>
                    <a:pt x="28698" y="12402"/>
                    <a:pt x="54652" y="10963"/>
                    <a:pt x="80607" y="10604"/>
                  </a:cubicBezTo>
                  <a:cubicBezTo>
                    <a:pt x="106561" y="10244"/>
                    <a:pt x="132516" y="10244"/>
                    <a:pt x="158471" y="10244"/>
                  </a:cubicBezTo>
                  <a:cubicBezTo>
                    <a:pt x="158831" y="10244"/>
                    <a:pt x="158831" y="10244"/>
                    <a:pt x="158831" y="10244"/>
                  </a:cubicBezTo>
                  <a:cubicBezTo>
                    <a:pt x="158831" y="9885"/>
                    <a:pt x="159913" y="9885"/>
                    <a:pt x="159913" y="10604"/>
                  </a:cubicBezTo>
                  <a:cubicBezTo>
                    <a:pt x="160994" y="11323"/>
                    <a:pt x="160994" y="13121"/>
                    <a:pt x="160273" y="14200"/>
                  </a:cubicBezTo>
                  <a:cubicBezTo>
                    <a:pt x="160273" y="16358"/>
                    <a:pt x="160273" y="18516"/>
                    <a:pt x="160273" y="20674"/>
                  </a:cubicBezTo>
                  <a:cubicBezTo>
                    <a:pt x="160634" y="24629"/>
                    <a:pt x="160994" y="28226"/>
                    <a:pt x="161355" y="32182"/>
                  </a:cubicBezTo>
                  <a:cubicBezTo>
                    <a:pt x="161715" y="33261"/>
                    <a:pt x="161355" y="34340"/>
                    <a:pt x="160994" y="34699"/>
                  </a:cubicBezTo>
                  <a:cubicBezTo>
                    <a:pt x="160994" y="35778"/>
                    <a:pt x="160273" y="37217"/>
                    <a:pt x="158471" y="37217"/>
                  </a:cubicBezTo>
                  <a:cubicBezTo>
                    <a:pt x="151261" y="36857"/>
                    <a:pt x="143691" y="36857"/>
                    <a:pt x="136121" y="36857"/>
                  </a:cubicBezTo>
                  <a:cubicBezTo>
                    <a:pt x="136842" y="68505"/>
                    <a:pt x="136481" y="100512"/>
                    <a:pt x="136481" y="132160"/>
                  </a:cubicBezTo>
                  <a:cubicBezTo>
                    <a:pt x="136481" y="161650"/>
                    <a:pt x="134679" y="191499"/>
                    <a:pt x="136481" y="220630"/>
                  </a:cubicBezTo>
                  <a:cubicBezTo>
                    <a:pt x="143330" y="220630"/>
                    <a:pt x="150180" y="220270"/>
                    <a:pt x="157029" y="220270"/>
                  </a:cubicBezTo>
                  <a:cubicBezTo>
                    <a:pt x="158110" y="220270"/>
                    <a:pt x="158471" y="220989"/>
                    <a:pt x="158831" y="221709"/>
                  </a:cubicBezTo>
                  <a:cubicBezTo>
                    <a:pt x="159552" y="222068"/>
                    <a:pt x="159913" y="223147"/>
                    <a:pt x="159913" y="224226"/>
                  </a:cubicBezTo>
                  <a:cubicBezTo>
                    <a:pt x="160273" y="229261"/>
                    <a:pt x="159913" y="235015"/>
                    <a:pt x="160994" y="240050"/>
                  </a:cubicBezTo>
                  <a:cubicBezTo>
                    <a:pt x="160994" y="240769"/>
                    <a:pt x="160994" y="241129"/>
                    <a:pt x="160994" y="241848"/>
                  </a:cubicBezTo>
                  <a:cubicBezTo>
                    <a:pt x="162797" y="242927"/>
                    <a:pt x="162436" y="246164"/>
                    <a:pt x="159913" y="246164"/>
                  </a:cubicBezTo>
                  <a:cubicBezTo>
                    <a:pt x="140807" y="246523"/>
                    <a:pt x="138284" y="246883"/>
                    <a:pt x="114853" y="246883"/>
                  </a:cubicBezTo>
                  <a:lnTo>
                    <a:pt x="103678" y="246883"/>
                  </a:lnTo>
                  <a:cubicBezTo>
                    <a:pt x="90340" y="319529"/>
                    <a:pt x="95026" y="287162"/>
                    <a:pt x="83491" y="384982"/>
                  </a:cubicBezTo>
                  <a:cubicBezTo>
                    <a:pt x="83130" y="388579"/>
                    <a:pt x="77002" y="388219"/>
                    <a:pt x="76642" y="384982"/>
                  </a:cubicBezTo>
                  <a:cubicBezTo>
                    <a:pt x="69792" y="315573"/>
                    <a:pt x="71595" y="320608"/>
                    <a:pt x="61501" y="247243"/>
                  </a:cubicBezTo>
                  <a:lnTo>
                    <a:pt x="46001" y="246883"/>
                  </a:lnTo>
                  <a:cubicBezTo>
                    <a:pt x="22209" y="246523"/>
                    <a:pt x="27256" y="247243"/>
                    <a:pt x="3464" y="246523"/>
                  </a:cubicBezTo>
                  <a:cubicBezTo>
                    <a:pt x="1662" y="246523"/>
                    <a:pt x="1301" y="244366"/>
                    <a:pt x="2383" y="243646"/>
                  </a:cubicBezTo>
                  <a:cubicBezTo>
                    <a:pt x="2022" y="243287"/>
                    <a:pt x="2022" y="242927"/>
                    <a:pt x="2022" y="242567"/>
                  </a:cubicBezTo>
                  <a:cubicBezTo>
                    <a:pt x="-501" y="236094"/>
                    <a:pt x="941" y="228182"/>
                    <a:pt x="2022" y="221709"/>
                  </a:cubicBezTo>
                  <a:cubicBezTo>
                    <a:pt x="2383" y="221349"/>
                    <a:pt x="2383" y="220989"/>
                    <a:pt x="2743" y="220630"/>
                  </a:cubicBezTo>
                  <a:cubicBezTo>
                    <a:pt x="3104" y="220270"/>
                    <a:pt x="3464" y="220270"/>
                    <a:pt x="3825" y="219911"/>
                  </a:cubicBezTo>
                  <a:cubicBezTo>
                    <a:pt x="10313" y="219191"/>
                    <a:pt x="16441" y="219191"/>
                    <a:pt x="22930" y="219551"/>
                  </a:cubicBezTo>
                  <a:cubicBezTo>
                    <a:pt x="23651" y="190420"/>
                    <a:pt x="25093" y="154817"/>
                    <a:pt x="25453" y="125686"/>
                  </a:cubicBezTo>
                  <a:cubicBezTo>
                    <a:pt x="25814" y="96556"/>
                    <a:pt x="25453" y="67426"/>
                    <a:pt x="26174" y="37936"/>
                  </a:cubicBezTo>
                  <a:cubicBezTo>
                    <a:pt x="18244" y="38296"/>
                    <a:pt x="10313" y="38655"/>
                    <a:pt x="2022" y="38296"/>
                  </a:cubicBezTo>
                  <a:cubicBezTo>
                    <a:pt x="1301" y="38296"/>
                    <a:pt x="941" y="37217"/>
                    <a:pt x="1662" y="36497"/>
                  </a:cubicBezTo>
                  <a:cubicBezTo>
                    <a:pt x="-1943" y="29305"/>
                    <a:pt x="2383" y="19595"/>
                    <a:pt x="1301" y="11683"/>
                  </a:cubicBezTo>
                  <a:cubicBezTo>
                    <a:pt x="941" y="10604"/>
                    <a:pt x="1662" y="9525"/>
                    <a:pt x="2383" y="10244"/>
                  </a:cubicBezTo>
                  <a:close/>
                  <a:moveTo>
                    <a:pt x="1069" y="4763"/>
                  </a:moveTo>
                  <a:cubicBezTo>
                    <a:pt x="23521" y="5052"/>
                    <a:pt x="46329" y="5340"/>
                    <a:pt x="68781" y="5917"/>
                  </a:cubicBezTo>
                  <a:cubicBezTo>
                    <a:pt x="69137" y="5917"/>
                    <a:pt x="69137" y="6783"/>
                    <a:pt x="68781" y="6783"/>
                  </a:cubicBezTo>
                  <a:cubicBezTo>
                    <a:pt x="46329" y="7649"/>
                    <a:pt x="23878" y="6783"/>
                    <a:pt x="1069" y="6783"/>
                  </a:cubicBezTo>
                  <a:cubicBezTo>
                    <a:pt x="-356" y="6783"/>
                    <a:pt x="0" y="4763"/>
                    <a:pt x="1069" y="4763"/>
                  </a:cubicBezTo>
                  <a:close/>
                  <a:moveTo>
                    <a:pt x="1068" y="0"/>
                  </a:moveTo>
                  <a:cubicBezTo>
                    <a:pt x="19935" y="0"/>
                    <a:pt x="38447" y="1588"/>
                    <a:pt x="56958" y="2381"/>
                  </a:cubicBezTo>
                  <a:cubicBezTo>
                    <a:pt x="58026" y="2381"/>
                    <a:pt x="58026" y="4366"/>
                    <a:pt x="56958" y="4366"/>
                  </a:cubicBezTo>
                  <a:cubicBezTo>
                    <a:pt x="38447" y="3969"/>
                    <a:pt x="19579" y="2778"/>
                    <a:pt x="1068" y="2381"/>
                  </a:cubicBezTo>
                  <a:cubicBezTo>
                    <a:pt x="-356" y="2381"/>
                    <a:pt x="-356" y="0"/>
                    <a:pt x="10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685460D-0C6A-8248-B2CD-5206A2E879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80702" y="3507205"/>
              <a:ext cx="513644" cy="560425"/>
            </a:xfrm>
            <a:custGeom>
              <a:avLst/>
              <a:gdLst>
                <a:gd name="connsiteX0" fmla="*/ 257392 w 566197"/>
                <a:gd name="connsiteY0" fmla="*/ 609331 h 617765"/>
                <a:gd name="connsiteX1" fmla="*/ 306005 w 566197"/>
                <a:gd name="connsiteY1" fmla="*/ 611414 h 617765"/>
                <a:gd name="connsiteX2" fmla="*/ 306720 w 566197"/>
                <a:gd name="connsiteY2" fmla="*/ 614887 h 617765"/>
                <a:gd name="connsiteX3" fmla="*/ 256319 w 566197"/>
                <a:gd name="connsiteY3" fmla="*/ 611414 h 617765"/>
                <a:gd name="connsiteX4" fmla="*/ 257392 w 566197"/>
                <a:gd name="connsiteY4" fmla="*/ 609331 h 617765"/>
                <a:gd name="connsiteX5" fmla="*/ 321124 w 566197"/>
                <a:gd name="connsiteY5" fmla="*/ 597669 h 617765"/>
                <a:gd name="connsiteX6" fmla="*/ 322930 w 566197"/>
                <a:gd name="connsiteY6" fmla="*/ 600786 h 617765"/>
                <a:gd name="connsiteX7" fmla="*/ 249619 w 566197"/>
                <a:gd name="connsiteY7" fmla="*/ 600440 h 617765"/>
                <a:gd name="connsiteX8" fmla="*/ 250341 w 566197"/>
                <a:gd name="connsiteY8" fmla="*/ 599054 h 617765"/>
                <a:gd name="connsiteX9" fmla="*/ 286455 w 566197"/>
                <a:gd name="connsiteY9" fmla="*/ 605635 h 617765"/>
                <a:gd name="connsiteX10" fmla="*/ 321124 w 566197"/>
                <a:gd name="connsiteY10" fmla="*/ 597669 h 617765"/>
                <a:gd name="connsiteX11" fmla="*/ 339457 w 566197"/>
                <a:gd name="connsiteY11" fmla="*/ 574264 h 617765"/>
                <a:gd name="connsiteX12" fmla="*/ 342343 w 566197"/>
                <a:gd name="connsiteY12" fmla="*/ 577131 h 617765"/>
                <a:gd name="connsiteX13" fmla="*/ 290749 w 566197"/>
                <a:gd name="connsiteY13" fmla="*/ 600073 h 617765"/>
                <a:gd name="connsiteX14" fmla="*/ 234104 w 566197"/>
                <a:gd name="connsiteY14" fmla="*/ 583942 h 617765"/>
                <a:gd name="connsiteX15" fmla="*/ 235547 w 566197"/>
                <a:gd name="connsiteY15" fmla="*/ 582150 h 617765"/>
                <a:gd name="connsiteX16" fmla="*/ 339457 w 566197"/>
                <a:gd name="connsiteY16" fmla="*/ 574264 h 617765"/>
                <a:gd name="connsiteX17" fmla="*/ 344805 w 566197"/>
                <a:gd name="connsiteY17" fmla="*/ 556610 h 617765"/>
                <a:gd name="connsiteX18" fmla="*/ 345524 w 566197"/>
                <a:gd name="connsiteY18" fmla="*/ 559281 h 617765"/>
                <a:gd name="connsiteX19" fmla="*/ 278294 w 566197"/>
                <a:gd name="connsiteY19" fmla="*/ 590260 h 617765"/>
                <a:gd name="connsiteX20" fmla="*/ 225804 w 566197"/>
                <a:gd name="connsiteY20" fmla="*/ 563554 h 617765"/>
                <a:gd name="connsiteX21" fmla="*/ 227242 w 566197"/>
                <a:gd name="connsiteY21" fmla="*/ 562842 h 617765"/>
                <a:gd name="connsiteX22" fmla="*/ 282968 w 566197"/>
                <a:gd name="connsiteY22" fmla="*/ 586343 h 617765"/>
                <a:gd name="connsiteX23" fmla="*/ 341929 w 566197"/>
                <a:gd name="connsiteY23" fmla="*/ 557145 h 617765"/>
                <a:gd name="connsiteX24" fmla="*/ 344805 w 566197"/>
                <a:gd name="connsiteY24" fmla="*/ 556610 h 617765"/>
                <a:gd name="connsiteX25" fmla="*/ 212677 w 566197"/>
                <a:gd name="connsiteY25" fmla="*/ 375621 h 617765"/>
                <a:gd name="connsiteX26" fmla="*/ 212677 w 566197"/>
                <a:gd name="connsiteY26" fmla="*/ 379193 h 617765"/>
                <a:gd name="connsiteX27" fmla="*/ 157903 w 566197"/>
                <a:gd name="connsiteY27" fmla="*/ 381971 h 617765"/>
                <a:gd name="connsiteX28" fmla="*/ 157903 w 566197"/>
                <a:gd name="connsiteY28" fmla="*/ 379986 h 617765"/>
                <a:gd name="connsiteX29" fmla="*/ 212677 w 566197"/>
                <a:gd name="connsiteY29" fmla="*/ 375621 h 617765"/>
                <a:gd name="connsiteX30" fmla="*/ 213384 w 566197"/>
                <a:gd name="connsiteY30" fmla="*/ 369271 h 617765"/>
                <a:gd name="connsiteX31" fmla="*/ 213747 w 566197"/>
                <a:gd name="connsiteY31" fmla="*/ 372202 h 617765"/>
                <a:gd name="connsiteX32" fmla="*/ 172040 w 566197"/>
                <a:gd name="connsiteY32" fmla="*/ 375499 h 617765"/>
                <a:gd name="connsiteX33" fmla="*/ 132873 w 566197"/>
                <a:gd name="connsiteY33" fmla="*/ 376964 h 617765"/>
                <a:gd name="connsiteX34" fmla="*/ 133235 w 566197"/>
                <a:gd name="connsiteY34" fmla="*/ 374034 h 617765"/>
                <a:gd name="connsiteX35" fmla="*/ 172040 w 566197"/>
                <a:gd name="connsiteY35" fmla="*/ 371836 h 617765"/>
                <a:gd name="connsiteX36" fmla="*/ 213384 w 566197"/>
                <a:gd name="connsiteY36" fmla="*/ 369271 h 617765"/>
                <a:gd name="connsiteX37" fmla="*/ 418460 w 566197"/>
                <a:gd name="connsiteY37" fmla="*/ 366373 h 617765"/>
                <a:gd name="connsiteX38" fmla="*/ 482411 w 566197"/>
                <a:gd name="connsiteY38" fmla="*/ 369656 h 617765"/>
                <a:gd name="connsiteX39" fmla="*/ 482770 w 566197"/>
                <a:gd name="connsiteY39" fmla="*/ 371003 h 617765"/>
                <a:gd name="connsiteX40" fmla="*/ 421018 w 566197"/>
                <a:gd name="connsiteY40" fmla="*/ 370666 h 617765"/>
                <a:gd name="connsiteX41" fmla="*/ 354598 w 566197"/>
                <a:gd name="connsiteY41" fmla="*/ 372013 h 617765"/>
                <a:gd name="connsiteX42" fmla="*/ 354239 w 566197"/>
                <a:gd name="connsiteY42" fmla="*/ 368645 h 617765"/>
                <a:gd name="connsiteX43" fmla="*/ 418460 w 566197"/>
                <a:gd name="connsiteY43" fmla="*/ 366373 h 617765"/>
                <a:gd name="connsiteX44" fmla="*/ 214974 w 566197"/>
                <a:gd name="connsiteY44" fmla="*/ 362921 h 617765"/>
                <a:gd name="connsiteX45" fmla="*/ 214974 w 566197"/>
                <a:gd name="connsiteY45" fmla="*/ 365898 h 617765"/>
                <a:gd name="connsiteX46" fmla="*/ 103071 w 566197"/>
                <a:gd name="connsiteY46" fmla="*/ 370527 h 617765"/>
                <a:gd name="connsiteX47" fmla="*/ 103071 w 566197"/>
                <a:gd name="connsiteY47" fmla="*/ 368212 h 617765"/>
                <a:gd name="connsiteX48" fmla="*/ 214974 w 566197"/>
                <a:gd name="connsiteY48" fmla="*/ 362921 h 617765"/>
                <a:gd name="connsiteX49" fmla="*/ 531049 w 566197"/>
                <a:gd name="connsiteY49" fmla="*/ 316723 h 617765"/>
                <a:gd name="connsiteX50" fmla="*/ 533568 w 566197"/>
                <a:gd name="connsiteY50" fmla="*/ 317436 h 617765"/>
                <a:gd name="connsiteX51" fmla="*/ 496145 w 566197"/>
                <a:gd name="connsiteY51" fmla="*/ 342408 h 617765"/>
                <a:gd name="connsiteX52" fmla="*/ 459082 w 566197"/>
                <a:gd name="connsiteY52" fmla="*/ 345262 h 617765"/>
                <a:gd name="connsiteX53" fmla="*/ 427417 w 566197"/>
                <a:gd name="connsiteY53" fmla="*/ 344192 h 617765"/>
                <a:gd name="connsiteX54" fmla="*/ 427777 w 566197"/>
                <a:gd name="connsiteY54" fmla="*/ 342765 h 617765"/>
                <a:gd name="connsiteX55" fmla="*/ 482111 w 566197"/>
                <a:gd name="connsiteY55" fmla="*/ 340625 h 617765"/>
                <a:gd name="connsiteX56" fmla="*/ 531049 w 566197"/>
                <a:gd name="connsiteY56" fmla="*/ 316723 h 617765"/>
                <a:gd name="connsiteX57" fmla="*/ 540188 w 566197"/>
                <a:gd name="connsiteY57" fmla="*/ 303527 h 617765"/>
                <a:gd name="connsiteX58" fmla="*/ 543448 w 566197"/>
                <a:gd name="connsiteY58" fmla="*/ 303887 h 617765"/>
                <a:gd name="connsiteX59" fmla="*/ 530770 w 566197"/>
                <a:gd name="connsiteY59" fmla="*/ 334832 h 617765"/>
                <a:gd name="connsiteX60" fmla="*/ 501793 w 566197"/>
                <a:gd name="connsiteY60" fmla="*/ 349226 h 617765"/>
                <a:gd name="connsiteX61" fmla="*/ 416310 w 566197"/>
                <a:gd name="connsiteY61" fmla="*/ 350665 h 617765"/>
                <a:gd name="connsiteX62" fmla="*/ 416310 w 566197"/>
                <a:gd name="connsiteY62" fmla="*/ 349226 h 617765"/>
                <a:gd name="connsiteX63" fmla="*/ 484769 w 566197"/>
                <a:gd name="connsiteY63" fmla="*/ 348146 h 617765"/>
                <a:gd name="connsiteX64" fmla="*/ 522439 w 566197"/>
                <a:gd name="connsiteY64" fmla="*/ 336631 h 617765"/>
                <a:gd name="connsiteX65" fmla="*/ 540188 w 566197"/>
                <a:gd name="connsiteY65" fmla="*/ 303527 h 617765"/>
                <a:gd name="connsiteX66" fmla="*/ 67187 w 566197"/>
                <a:gd name="connsiteY66" fmla="*/ 279147 h 617765"/>
                <a:gd name="connsiteX67" fmla="*/ 68254 w 566197"/>
                <a:gd name="connsiteY67" fmla="*/ 282785 h 617765"/>
                <a:gd name="connsiteX68" fmla="*/ 57236 w 566197"/>
                <a:gd name="connsiteY68" fmla="*/ 287151 h 617765"/>
                <a:gd name="connsiteX69" fmla="*/ 49773 w 566197"/>
                <a:gd name="connsiteY69" fmla="*/ 294063 h 617765"/>
                <a:gd name="connsiteX70" fmla="*/ 47285 w 566197"/>
                <a:gd name="connsiteY70" fmla="*/ 294063 h 617765"/>
                <a:gd name="connsiteX71" fmla="*/ 67187 w 566197"/>
                <a:gd name="connsiteY71" fmla="*/ 279147 h 617765"/>
                <a:gd name="connsiteX72" fmla="*/ 79721 w 566197"/>
                <a:gd name="connsiteY72" fmla="*/ 269994 h 617765"/>
                <a:gd name="connsiteX73" fmla="*/ 79721 w 566197"/>
                <a:gd name="connsiteY73" fmla="*/ 274040 h 617765"/>
                <a:gd name="connsiteX74" fmla="*/ 39893 w 566197"/>
                <a:gd name="connsiteY74" fmla="*/ 297582 h 617765"/>
                <a:gd name="connsiteX75" fmla="*/ 38115 w 566197"/>
                <a:gd name="connsiteY75" fmla="*/ 297214 h 617765"/>
                <a:gd name="connsiteX76" fmla="*/ 79721 w 566197"/>
                <a:gd name="connsiteY76" fmla="*/ 269994 h 617765"/>
                <a:gd name="connsiteX77" fmla="*/ 462722 w 566197"/>
                <a:gd name="connsiteY77" fmla="*/ 265201 h 617765"/>
                <a:gd name="connsiteX78" fmla="*/ 464187 w 566197"/>
                <a:gd name="connsiteY78" fmla="*/ 267671 h 617765"/>
                <a:gd name="connsiteX79" fmla="*/ 440008 w 566197"/>
                <a:gd name="connsiteY79" fmla="*/ 279313 h 617765"/>
                <a:gd name="connsiteX80" fmla="*/ 438909 w 566197"/>
                <a:gd name="connsiteY80" fmla="*/ 277549 h 617765"/>
                <a:gd name="connsiteX81" fmla="*/ 462722 w 566197"/>
                <a:gd name="connsiteY81" fmla="*/ 265201 h 617765"/>
                <a:gd name="connsiteX82" fmla="*/ 506955 w 566197"/>
                <a:gd name="connsiteY82" fmla="*/ 264402 h 617765"/>
                <a:gd name="connsiteX83" fmla="*/ 508718 w 566197"/>
                <a:gd name="connsiteY83" fmla="*/ 267390 h 617765"/>
                <a:gd name="connsiteX84" fmla="*/ 487905 w 566197"/>
                <a:gd name="connsiteY84" fmla="*/ 280837 h 617765"/>
                <a:gd name="connsiteX85" fmla="*/ 486493 w 566197"/>
                <a:gd name="connsiteY85" fmla="*/ 278970 h 617765"/>
                <a:gd name="connsiteX86" fmla="*/ 506955 w 566197"/>
                <a:gd name="connsiteY86" fmla="*/ 264402 h 617765"/>
                <a:gd name="connsiteX87" fmla="*/ 520861 w 566197"/>
                <a:gd name="connsiteY87" fmla="*/ 263632 h 617765"/>
                <a:gd name="connsiteX88" fmla="*/ 522992 w 566197"/>
                <a:gd name="connsiteY88" fmla="*/ 266891 h 617765"/>
                <a:gd name="connsiteX89" fmla="*/ 502396 w 566197"/>
                <a:gd name="connsiteY89" fmla="*/ 281736 h 617765"/>
                <a:gd name="connsiteX90" fmla="*/ 499200 w 566197"/>
                <a:gd name="connsiteY90" fmla="*/ 279563 h 617765"/>
                <a:gd name="connsiteX91" fmla="*/ 508078 w 566197"/>
                <a:gd name="connsiteY91" fmla="*/ 271960 h 617765"/>
                <a:gd name="connsiteX92" fmla="*/ 520861 w 566197"/>
                <a:gd name="connsiteY92" fmla="*/ 263632 h 617765"/>
                <a:gd name="connsiteX93" fmla="*/ 480999 w 566197"/>
                <a:gd name="connsiteY93" fmla="*/ 263607 h 617765"/>
                <a:gd name="connsiteX94" fmla="*/ 482067 w 566197"/>
                <a:gd name="connsiteY94" fmla="*/ 266406 h 617765"/>
                <a:gd name="connsiteX95" fmla="*/ 446815 w 566197"/>
                <a:gd name="connsiteY95" fmla="*/ 282846 h 617765"/>
                <a:gd name="connsiteX96" fmla="*/ 446459 w 566197"/>
                <a:gd name="connsiteY96" fmla="*/ 281797 h 617765"/>
                <a:gd name="connsiteX97" fmla="*/ 480999 w 566197"/>
                <a:gd name="connsiteY97" fmla="*/ 263607 h 617765"/>
                <a:gd name="connsiteX98" fmla="*/ 84053 w 566197"/>
                <a:gd name="connsiteY98" fmla="*/ 261675 h 617765"/>
                <a:gd name="connsiteX99" fmla="*/ 83688 w 566197"/>
                <a:gd name="connsiteY99" fmla="*/ 265217 h 617765"/>
                <a:gd name="connsiteX100" fmla="*/ 46476 w 566197"/>
                <a:gd name="connsiteY100" fmla="*/ 272656 h 617765"/>
                <a:gd name="connsiteX101" fmla="*/ 31153 w 566197"/>
                <a:gd name="connsiteY101" fmla="*/ 302766 h 617765"/>
                <a:gd name="connsiteX102" fmla="*/ 29329 w 566197"/>
                <a:gd name="connsiteY102" fmla="*/ 302766 h 617765"/>
                <a:gd name="connsiteX103" fmla="*/ 42098 w 566197"/>
                <a:gd name="connsiteY103" fmla="*/ 271594 h 617765"/>
                <a:gd name="connsiteX104" fmla="*/ 84053 w 566197"/>
                <a:gd name="connsiteY104" fmla="*/ 261675 h 617765"/>
                <a:gd name="connsiteX105" fmla="*/ 456372 w 566197"/>
                <a:gd name="connsiteY105" fmla="*/ 260438 h 617765"/>
                <a:gd name="connsiteX106" fmla="*/ 457837 w 566197"/>
                <a:gd name="connsiteY106" fmla="*/ 262908 h 617765"/>
                <a:gd name="connsiteX107" fmla="*/ 423767 w 566197"/>
                <a:gd name="connsiteY107" fmla="*/ 278077 h 617765"/>
                <a:gd name="connsiteX108" fmla="*/ 422668 w 566197"/>
                <a:gd name="connsiteY108" fmla="*/ 276666 h 617765"/>
                <a:gd name="connsiteX109" fmla="*/ 456372 w 566197"/>
                <a:gd name="connsiteY109" fmla="*/ 260438 h 617765"/>
                <a:gd name="connsiteX110" fmla="*/ 498596 w 566197"/>
                <a:gd name="connsiteY110" fmla="*/ 259196 h 617765"/>
                <a:gd name="connsiteX111" fmla="*/ 500746 w 566197"/>
                <a:gd name="connsiteY111" fmla="*/ 262348 h 617765"/>
                <a:gd name="connsiteX112" fmla="*/ 488200 w 566197"/>
                <a:gd name="connsiteY112" fmla="*/ 269702 h 617765"/>
                <a:gd name="connsiteX113" fmla="*/ 472786 w 566197"/>
                <a:gd name="connsiteY113" fmla="*/ 280207 h 617765"/>
                <a:gd name="connsiteX114" fmla="*/ 470994 w 566197"/>
                <a:gd name="connsiteY114" fmla="*/ 278106 h 617765"/>
                <a:gd name="connsiteX115" fmla="*/ 498596 w 566197"/>
                <a:gd name="connsiteY115" fmla="*/ 259196 h 617765"/>
                <a:gd name="connsiteX116" fmla="*/ 88843 w 566197"/>
                <a:gd name="connsiteY116" fmla="*/ 255552 h 617765"/>
                <a:gd name="connsiteX117" fmla="*/ 88843 w 566197"/>
                <a:gd name="connsiteY117" fmla="*/ 259168 h 617765"/>
                <a:gd name="connsiteX118" fmla="*/ 39316 w 566197"/>
                <a:gd name="connsiteY118" fmla="*/ 266039 h 617765"/>
                <a:gd name="connsiteX119" fmla="*/ 25579 w 566197"/>
                <a:gd name="connsiteY119" fmla="*/ 316301 h 617765"/>
                <a:gd name="connsiteX120" fmla="*/ 23771 w 566197"/>
                <a:gd name="connsiteY120" fmla="*/ 317024 h 617765"/>
                <a:gd name="connsiteX121" fmla="*/ 32086 w 566197"/>
                <a:gd name="connsiteY121" fmla="*/ 267485 h 617765"/>
                <a:gd name="connsiteX122" fmla="*/ 88843 w 566197"/>
                <a:gd name="connsiteY122" fmla="*/ 255552 h 617765"/>
                <a:gd name="connsiteX123" fmla="*/ 486077 w 566197"/>
                <a:gd name="connsiteY123" fmla="*/ 251796 h 617765"/>
                <a:gd name="connsiteX124" fmla="*/ 486077 w 566197"/>
                <a:gd name="connsiteY124" fmla="*/ 254971 h 617765"/>
                <a:gd name="connsiteX125" fmla="*/ 409712 w 566197"/>
                <a:gd name="connsiteY125" fmla="*/ 254971 h 617765"/>
                <a:gd name="connsiteX126" fmla="*/ 349634 w 566197"/>
                <a:gd name="connsiteY126" fmla="*/ 254618 h 617765"/>
                <a:gd name="connsiteX127" fmla="*/ 349996 w 566197"/>
                <a:gd name="connsiteY127" fmla="*/ 252854 h 617765"/>
                <a:gd name="connsiteX128" fmla="*/ 486077 w 566197"/>
                <a:gd name="connsiteY128" fmla="*/ 251796 h 617765"/>
                <a:gd name="connsiteX129" fmla="*/ 384209 w 566197"/>
                <a:gd name="connsiteY129" fmla="*/ 205985 h 617765"/>
                <a:gd name="connsiteX130" fmla="*/ 387197 w 566197"/>
                <a:gd name="connsiteY130" fmla="*/ 205985 h 617765"/>
                <a:gd name="connsiteX131" fmla="*/ 388691 w 566197"/>
                <a:gd name="connsiteY131" fmla="*/ 219048 h 617765"/>
                <a:gd name="connsiteX132" fmla="*/ 389438 w 566197"/>
                <a:gd name="connsiteY132" fmla="*/ 227394 h 617765"/>
                <a:gd name="connsiteX133" fmla="*/ 385703 w 566197"/>
                <a:gd name="connsiteY133" fmla="*/ 227394 h 617765"/>
                <a:gd name="connsiteX134" fmla="*/ 384956 w 566197"/>
                <a:gd name="connsiteY134" fmla="*/ 216508 h 617765"/>
                <a:gd name="connsiteX135" fmla="*/ 384209 w 566197"/>
                <a:gd name="connsiteY135" fmla="*/ 205985 h 617765"/>
                <a:gd name="connsiteX136" fmla="*/ 377167 w 566197"/>
                <a:gd name="connsiteY136" fmla="*/ 200138 h 617765"/>
                <a:gd name="connsiteX137" fmla="*/ 377802 w 566197"/>
                <a:gd name="connsiteY137" fmla="*/ 200138 h 617765"/>
                <a:gd name="connsiteX138" fmla="*/ 380343 w 566197"/>
                <a:gd name="connsiteY138" fmla="*/ 228238 h 617765"/>
                <a:gd name="connsiteX139" fmla="*/ 376215 w 566197"/>
                <a:gd name="connsiteY139" fmla="*/ 227873 h 617765"/>
                <a:gd name="connsiteX140" fmla="*/ 377167 w 566197"/>
                <a:gd name="connsiteY140" fmla="*/ 200138 h 617765"/>
                <a:gd name="connsiteX141" fmla="*/ 368595 w 566197"/>
                <a:gd name="connsiteY141" fmla="*/ 193297 h 617765"/>
                <a:gd name="connsiteX142" fmla="*/ 370817 w 566197"/>
                <a:gd name="connsiteY142" fmla="*/ 193297 h 617765"/>
                <a:gd name="connsiteX143" fmla="*/ 372087 w 566197"/>
                <a:gd name="connsiteY143" fmla="*/ 229824 h 617765"/>
                <a:gd name="connsiteX144" fmla="*/ 368595 w 566197"/>
                <a:gd name="connsiteY144" fmla="*/ 229824 h 617765"/>
                <a:gd name="connsiteX145" fmla="*/ 368595 w 566197"/>
                <a:gd name="connsiteY145" fmla="*/ 193297 h 617765"/>
                <a:gd name="connsiteX146" fmla="*/ 360816 w 566197"/>
                <a:gd name="connsiteY146" fmla="*/ 186199 h 617765"/>
                <a:gd name="connsiteX147" fmla="*/ 362801 w 566197"/>
                <a:gd name="connsiteY147" fmla="*/ 186199 h 617765"/>
                <a:gd name="connsiteX148" fmla="*/ 363991 w 566197"/>
                <a:gd name="connsiteY148" fmla="*/ 231459 h 617765"/>
                <a:gd name="connsiteX149" fmla="*/ 360022 w 566197"/>
                <a:gd name="connsiteY149" fmla="*/ 231459 h 617765"/>
                <a:gd name="connsiteX150" fmla="*/ 360816 w 566197"/>
                <a:gd name="connsiteY150" fmla="*/ 186199 h 617765"/>
                <a:gd name="connsiteX151" fmla="*/ 355073 w 566197"/>
                <a:gd name="connsiteY151" fmla="*/ 171556 h 617765"/>
                <a:gd name="connsiteX152" fmla="*/ 356194 w 566197"/>
                <a:gd name="connsiteY152" fmla="*/ 171556 h 617765"/>
                <a:gd name="connsiteX153" fmla="*/ 355820 w 566197"/>
                <a:gd name="connsiteY153" fmla="*/ 233390 h 617765"/>
                <a:gd name="connsiteX154" fmla="*/ 352085 w 566197"/>
                <a:gd name="connsiteY154" fmla="*/ 233028 h 617765"/>
                <a:gd name="connsiteX155" fmla="*/ 355073 w 566197"/>
                <a:gd name="connsiteY155" fmla="*/ 171556 h 617765"/>
                <a:gd name="connsiteX156" fmla="*/ 216971 w 566197"/>
                <a:gd name="connsiteY156" fmla="*/ 95723 h 617765"/>
                <a:gd name="connsiteX157" fmla="*/ 218382 w 566197"/>
                <a:gd name="connsiteY157" fmla="*/ 95723 h 617765"/>
                <a:gd name="connsiteX158" fmla="*/ 216265 w 566197"/>
                <a:gd name="connsiteY158" fmla="*/ 152051 h 617765"/>
                <a:gd name="connsiteX159" fmla="*/ 212385 w 566197"/>
                <a:gd name="connsiteY159" fmla="*/ 152051 h 617765"/>
                <a:gd name="connsiteX160" fmla="*/ 216971 w 566197"/>
                <a:gd name="connsiteY160" fmla="*/ 95723 h 617765"/>
                <a:gd name="connsiteX161" fmla="*/ 274766 w 566197"/>
                <a:gd name="connsiteY161" fmla="*/ 54638 h 617765"/>
                <a:gd name="connsiteX162" fmla="*/ 290461 w 566197"/>
                <a:gd name="connsiteY162" fmla="*/ 56659 h 617765"/>
                <a:gd name="connsiteX163" fmla="*/ 289378 w 566197"/>
                <a:gd name="connsiteY163" fmla="*/ 60794 h 617765"/>
                <a:gd name="connsiteX164" fmla="*/ 264844 w 566197"/>
                <a:gd name="connsiteY164" fmla="*/ 64178 h 617765"/>
                <a:gd name="connsiteX165" fmla="*/ 262318 w 566197"/>
                <a:gd name="connsiteY165" fmla="*/ 63050 h 617765"/>
                <a:gd name="connsiteX166" fmla="*/ 274766 w 566197"/>
                <a:gd name="connsiteY166" fmla="*/ 54638 h 617765"/>
                <a:gd name="connsiteX167" fmla="*/ 273427 w 566197"/>
                <a:gd name="connsiteY167" fmla="*/ 42498 h 617765"/>
                <a:gd name="connsiteX168" fmla="*/ 314651 w 566197"/>
                <a:gd name="connsiteY168" fmla="*/ 60168 h 617765"/>
                <a:gd name="connsiteX169" fmla="*/ 311424 w 566197"/>
                <a:gd name="connsiteY169" fmla="*/ 63481 h 617765"/>
                <a:gd name="connsiteX170" fmla="*/ 280955 w 566197"/>
                <a:gd name="connsiteY170" fmla="*/ 46548 h 617765"/>
                <a:gd name="connsiteX171" fmla="*/ 253353 w 566197"/>
                <a:gd name="connsiteY171" fmla="*/ 63113 h 617765"/>
                <a:gd name="connsiteX172" fmla="*/ 251560 w 566197"/>
                <a:gd name="connsiteY172" fmla="*/ 63113 h 617765"/>
                <a:gd name="connsiteX173" fmla="*/ 273427 w 566197"/>
                <a:gd name="connsiteY173" fmla="*/ 42498 h 617765"/>
                <a:gd name="connsiteX174" fmla="*/ 279087 w 566197"/>
                <a:gd name="connsiteY174" fmla="*/ 31499 h 617765"/>
                <a:gd name="connsiteX175" fmla="*/ 328409 w 566197"/>
                <a:gd name="connsiteY175" fmla="*/ 64104 h 617765"/>
                <a:gd name="connsiteX176" fmla="*/ 324420 w 566197"/>
                <a:gd name="connsiteY176" fmla="*/ 66302 h 617765"/>
                <a:gd name="connsiteX177" fmla="*/ 283439 w 566197"/>
                <a:gd name="connsiteY177" fmla="*/ 35895 h 617765"/>
                <a:gd name="connsiteX178" fmla="*/ 255876 w 566197"/>
                <a:gd name="connsiteY178" fmla="*/ 42123 h 617765"/>
                <a:gd name="connsiteX179" fmla="*/ 246810 w 566197"/>
                <a:gd name="connsiteY179" fmla="*/ 59708 h 617765"/>
                <a:gd name="connsiteX180" fmla="*/ 245722 w 566197"/>
                <a:gd name="connsiteY180" fmla="*/ 59342 h 617765"/>
                <a:gd name="connsiteX181" fmla="*/ 279087 w 566197"/>
                <a:gd name="connsiteY181" fmla="*/ 31499 h 617765"/>
                <a:gd name="connsiteX182" fmla="*/ 285444 w 566197"/>
                <a:gd name="connsiteY182" fmla="*/ 26894 h 617765"/>
                <a:gd name="connsiteX183" fmla="*/ 239675 w 566197"/>
                <a:gd name="connsiteY183" fmla="*/ 54232 h 617765"/>
                <a:gd name="connsiteX184" fmla="*/ 236072 w 566197"/>
                <a:gd name="connsiteY184" fmla="*/ 117901 h 617765"/>
                <a:gd name="connsiteX185" fmla="*/ 234270 w 566197"/>
                <a:gd name="connsiteY185" fmla="*/ 145959 h 617765"/>
                <a:gd name="connsiteX186" fmla="*/ 239315 w 566197"/>
                <a:gd name="connsiteY186" fmla="*/ 143441 h 617765"/>
                <a:gd name="connsiteX187" fmla="*/ 242198 w 566197"/>
                <a:gd name="connsiteY187" fmla="*/ 147038 h 617765"/>
                <a:gd name="connsiteX188" fmla="*/ 233909 w 566197"/>
                <a:gd name="connsiteY188" fmla="*/ 152794 h 617765"/>
                <a:gd name="connsiteX189" fmla="*/ 233909 w 566197"/>
                <a:gd name="connsiteY189" fmla="*/ 153513 h 617765"/>
                <a:gd name="connsiteX190" fmla="*/ 240757 w 566197"/>
                <a:gd name="connsiteY190" fmla="*/ 150995 h 617765"/>
                <a:gd name="connsiteX191" fmla="*/ 241838 w 566197"/>
                <a:gd name="connsiteY191" fmla="*/ 155671 h 617765"/>
                <a:gd name="connsiteX192" fmla="*/ 233188 w 566197"/>
                <a:gd name="connsiteY192" fmla="*/ 161787 h 617765"/>
                <a:gd name="connsiteX193" fmla="*/ 232107 w 566197"/>
                <a:gd name="connsiteY193" fmla="*/ 181931 h 617765"/>
                <a:gd name="connsiteX194" fmla="*/ 230666 w 566197"/>
                <a:gd name="connsiteY194" fmla="*/ 245600 h 617765"/>
                <a:gd name="connsiteX195" fmla="*/ 222017 w 566197"/>
                <a:gd name="connsiteY195" fmla="*/ 249917 h 617765"/>
                <a:gd name="connsiteX196" fmla="*/ 174446 w 566197"/>
                <a:gd name="connsiteY196" fmla="*/ 250996 h 617765"/>
                <a:gd name="connsiteX197" fmla="*/ 108135 w 566197"/>
                <a:gd name="connsiteY197" fmla="*/ 251356 h 617765"/>
                <a:gd name="connsiteX198" fmla="*/ 69935 w 566197"/>
                <a:gd name="connsiteY198" fmla="*/ 252075 h 617765"/>
                <a:gd name="connsiteX199" fmla="*/ 38221 w 566197"/>
                <a:gd name="connsiteY199" fmla="*/ 256751 h 617765"/>
                <a:gd name="connsiteX200" fmla="*/ 14436 w 566197"/>
                <a:gd name="connsiteY200" fmla="*/ 300277 h 617765"/>
                <a:gd name="connsiteX201" fmla="*/ 43627 w 566197"/>
                <a:gd name="connsiteY201" fmla="*/ 341644 h 617765"/>
                <a:gd name="connsiteX202" fmla="*/ 91918 w 566197"/>
                <a:gd name="connsiteY202" fmla="*/ 347040 h 617765"/>
                <a:gd name="connsiteX203" fmla="*/ 162914 w 566197"/>
                <a:gd name="connsiteY203" fmla="*/ 345241 h 617765"/>
                <a:gd name="connsiteX204" fmla="*/ 225260 w 566197"/>
                <a:gd name="connsiteY204" fmla="*/ 345241 h 617765"/>
                <a:gd name="connsiteX205" fmla="*/ 229945 w 566197"/>
                <a:gd name="connsiteY205" fmla="*/ 357471 h 617765"/>
                <a:gd name="connsiteX206" fmla="*/ 232468 w 566197"/>
                <a:gd name="connsiteY206" fmla="*/ 381573 h 617765"/>
                <a:gd name="connsiteX207" fmla="*/ 261298 w 566197"/>
                <a:gd name="connsiteY207" fmla="*/ 350637 h 617765"/>
                <a:gd name="connsiteX208" fmla="*/ 263100 w 566197"/>
                <a:gd name="connsiteY208" fmla="*/ 352435 h 617765"/>
                <a:gd name="connsiteX209" fmla="*/ 248325 w 566197"/>
                <a:gd name="connsiteY209" fmla="*/ 368983 h 617765"/>
                <a:gd name="connsiteX210" fmla="*/ 232468 w 566197"/>
                <a:gd name="connsiteY210" fmla="*/ 386609 h 617765"/>
                <a:gd name="connsiteX211" fmla="*/ 232468 w 566197"/>
                <a:gd name="connsiteY211" fmla="*/ 399558 h 617765"/>
                <a:gd name="connsiteX212" fmla="*/ 259136 w 566197"/>
                <a:gd name="connsiteY212" fmla="*/ 371141 h 617765"/>
                <a:gd name="connsiteX213" fmla="*/ 260938 w 566197"/>
                <a:gd name="connsiteY213" fmla="*/ 372580 h 617765"/>
                <a:gd name="connsiteX214" fmla="*/ 232468 w 566197"/>
                <a:gd name="connsiteY214" fmla="*/ 404594 h 617765"/>
                <a:gd name="connsiteX215" fmla="*/ 232468 w 566197"/>
                <a:gd name="connsiteY215" fmla="*/ 412148 h 617765"/>
                <a:gd name="connsiteX216" fmla="*/ 268146 w 566197"/>
                <a:gd name="connsiteY216" fmla="*/ 375457 h 617765"/>
                <a:gd name="connsiteX217" fmla="*/ 269587 w 566197"/>
                <a:gd name="connsiteY217" fmla="*/ 377256 h 617765"/>
                <a:gd name="connsiteX218" fmla="*/ 232107 w 566197"/>
                <a:gd name="connsiteY218" fmla="*/ 417904 h 617765"/>
                <a:gd name="connsiteX219" fmla="*/ 232107 w 566197"/>
                <a:gd name="connsiteY219" fmla="*/ 421501 h 617765"/>
                <a:gd name="connsiteX220" fmla="*/ 231747 w 566197"/>
                <a:gd name="connsiteY220" fmla="*/ 429415 h 617765"/>
                <a:gd name="connsiteX221" fmla="*/ 246162 w 566197"/>
                <a:gd name="connsiteY221" fmla="*/ 413587 h 617765"/>
                <a:gd name="connsiteX222" fmla="*/ 268146 w 566197"/>
                <a:gd name="connsiteY222" fmla="*/ 389486 h 617765"/>
                <a:gd name="connsiteX223" fmla="*/ 270308 w 566197"/>
                <a:gd name="connsiteY223" fmla="*/ 391285 h 617765"/>
                <a:gd name="connsiteX224" fmla="*/ 248685 w 566197"/>
                <a:gd name="connsiteY224" fmla="*/ 416105 h 617765"/>
                <a:gd name="connsiteX225" fmla="*/ 231747 w 566197"/>
                <a:gd name="connsiteY225" fmla="*/ 434810 h 617765"/>
                <a:gd name="connsiteX226" fmla="*/ 232107 w 566197"/>
                <a:gd name="connsiteY226" fmla="*/ 447760 h 617765"/>
                <a:gd name="connsiteX227" fmla="*/ 247604 w 566197"/>
                <a:gd name="connsiteY227" fmla="*/ 429415 h 617765"/>
                <a:gd name="connsiteX228" fmla="*/ 269587 w 566197"/>
                <a:gd name="connsiteY228" fmla="*/ 404235 h 617765"/>
                <a:gd name="connsiteX229" fmla="*/ 271389 w 566197"/>
                <a:gd name="connsiteY229" fmla="*/ 405314 h 617765"/>
                <a:gd name="connsiteX230" fmla="*/ 252289 w 566197"/>
                <a:gd name="connsiteY230" fmla="*/ 429415 h 617765"/>
                <a:gd name="connsiteX231" fmla="*/ 232468 w 566197"/>
                <a:gd name="connsiteY231" fmla="*/ 453156 h 617765"/>
                <a:gd name="connsiteX232" fmla="*/ 232828 w 566197"/>
                <a:gd name="connsiteY232" fmla="*/ 464307 h 617765"/>
                <a:gd name="connsiteX233" fmla="*/ 272831 w 566197"/>
                <a:gd name="connsiteY233" fmla="*/ 415386 h 617765"/>
                <a:gd name="connsiteX234" fmla="*/ 274993 w 566197"/>
                <a:gd name="connsiteY234" fmla="*/ 416465 h 617765"/>
                <a:gd name="connsiteX235" fmla="*/ 235351 w 566197"/>
                <a:gd name="connsiteY235" fmla="*/ 468264 h 617765"/>
                <a:gd name="connsiteX236" fmla="*/ 233188 w 566197"/>
                <a:gd name="connsiteY236" fmla="*/ 468624 h 617765"/>
                <a:gd name="connsiteX237" fmla="*/ 233909 w 566197"/>
                <a:gd name="connsiteY237" fmla="*/ 482293 h 617765"/>
                <a:gd name="connsiteX238" fmla="*/ 272470 w 566197"/>
                <a:gd name="connsiteY238" fmla="*/ 436249 h 617765"/>
                <a:gd name="connsiteX239" fmla="*/ 274272 w 566197"/>
                <a:gd name="connsiteY239" fmla="*/ 437328 h 617765"/>
                <a:gd name="connsiteX240" fmla="*/ 234270 w 566197"/>
                <a:gd name="connsiteY240" fmla="*/ 489127 h 617765"/>
                <a:gd name="connsiteX241" fmla="*/ 234630 w 566197"/>
                <a:gd name="connsiteY241" fmla="*/ 500278 h 617765"/>
                <a:gd name="connsiteX242" fmla="*/ 273912 w 566197"/>
                <a:gd name="connsiteY242" fmla="*/ 454235 h 617765"/>
                <a:gd name="connsiteX243" fmla="*/ 276074 w 566197"/>
                <a:gd name="connsiteY243" fmla="*/ 455314 h 617765"/>
                <a:gd name="connsiteX244" fmla="*/ 254811 w 566197"/>
                <a:gd name="connsiteY244" fmla="*/ 481573 h 617765"/>
                <a:gd name="connsiteX245" fmla="*/ 234630 w 566197"/>
                <a:gd name="connsiteY245" fmla="*/ 506394 h 617765"/>
                <a:gd name="connsiteX246" fmla="*/ 234630 w 566197"/>
                <a:gd name="connsiteY246" fmla="*/ 518624 h 617765"/>
                <a:gd name="connsiteX247" fmla="*/ 276795 w 566197"/>
                <a:gd name="connsiteY247" fmla="*/ 468624 h 617765"/>
                <a:gd name="connsiteX248" fmla="*/ 278957 w 566197"/>
                <a:gd name="connsiteY248" fmla="*/ 470062 h 617765"/>
                <a:gd name="connsiteX249" fmla="*/ 236072 w 566197"/>
                <a:gd name="connsiteY249" fmla="*/ 524020 h 617765"/>
                <a:gd name="connsiteX250" fmla="*/ 235351 w 566197"/>
                <a:gd name="connsiteY250" fmla="*/ 524739 h 617765"/>
                <a:gd name="connsiteX251" fmla="*/ 236792 w 566197"/>
                <a:gd name="connsiteY251" fmla="*/ 533732 h 617765"/>
                <a:gd name="connsiteX252" fmla="*/ 276795 w 566197"/>
                <a:gd name="connsiteY252" fmla="*/ 493084 h 617765"/>
                <a:gd name="connsiteX253" fmla="*/ 278236 w 566197"/>
                <a:gd name="connsiteY253" fmla="*/ 494163 h 617765"/>
                <a:gd name="connsiteX254" fmla="*/ 256974 w 566197"/>
                <a:gd name="connsiteY254" fmla="*/ 518264 h 617765"/>
                <a:gd name="connsiteX255" fmla="*/ 238234 w 566197"/>
                <a:gd name="connsiteY255" fmla="*/ 538768 h 617765"/>
                <a:gd name="connsiteX256" fmla="*/ 242198 w 566197"/>
                <a:gd name="connsiteY256" fmla="*/ 547401 h 617765"/>
                <a:gd name="connsiteX257" fmla="*/ 243279 w 566197"/>
                <a:gd name="connsiteY257" fmla="*/ 549200 h 617765"/>
                <a:gd name="connsiteX258" fmla="*/ 259496 w 566197"/>
                <a:gd name="connsiteY258" fmla="*/ 530495 h 617765"/>
                <a:gd name="connsiteX259" fmla="*/ 274633 w 566197"/>
                <a:gd name="connsiteY259" fmla="*/ 512509 h 617765"/>
                <a:gd name="connsiteX260" fmla="*/ 277516 w 566197"/>
                <a:gd name="connsiteY260" fmla="*/ 514307 h 617765"/>
                <a:gd name="connsiteX261" fmla="*/ 262019 w 566197"/>
                <a:gd name="connsiteY261" fmla="*/ 533013 h 617765"/>
                <a:gd name="connsiteX262" fmla="*/ 245442 w 566197"/>
                <a:gd name="connsiteY262" fmla="*/ 552437 h 617765"/>
                <a:gd name="connsiteX263" fmla="*/ 251928 w 566197"/>
                <a:gd name="connsiteY263" fmla="*/ 558552 h 617765"/>
                <a:gd name="connsiteX264" fmla="*/ 262740 w 566197"/>
                <a:gd name="connsiteY264" fmla="*/ 544883 h 617765"/>
                <a:gd name="connsiteX265" fmla="*/ 275353 w 566197"/>
                <a:gd name="connsiteY265" fmla="*/ 528336 h 617765"/>
                <a:gd name="connsiteX266" fmla="*/ 277876 w 566197"/>
                <a:gd name="connsiteY266" fmla="*/ 529415 h 617765"/>
                <a:gd name="connsiteX267" fmla="*/ 266344 w 566197"/>
                <a:gd name="connsiteY267" fmla="*/ 545962 h 617765"/>
                <a:gd name="connsiteX268" fmla="*/ 255172 w 566197"/>
                <a:gd name="connsiteY268" fmla="*/ 561070 h 617765"/>
                <a:gd name="connsiteX269" fmla="*/ 262740 w 566197"/>
                <a:gd name="connsiteY269" fmla="*/ 565027 h 617765"/>
                <a:gd name="connsiteX270" fmla="*/ 280038 w 566197"/>
                <a:gd name="connsiteY270" fmla="*/ 541286 h 617765"/>
                <a:gd name="connsiteX271" fmla="*/ 282201 w 566197"/>
                <a:gd name="connsiteY271" fmla="*/ 542725 h 617765"/>
                <a:gd name="connsiteX272" fmla="*/ 266704 w 566197"/>
                <a:gd name="connsiteY272" fmla="*/ 566106 h 617765"/>
                <a:gd name="connsiteX273" fmla="*/ 274993 w 566197"/>
                <a:gd name="connsiteY273" fmla="*/ 567905 h 617765"/>
                <a:gd name="connsiteX274" fmla="*/ 285444 w 566197"/>
                <a:gd name="connsiteY274" fmla="*/ 550998 h 617765"/>
                <a:gd name="connsiteX275" fmla="*/ 288688 w 566197"/>
                <a:gd name="connsiteY275" fmla="*/ 552077 h 617765"/>
                <a:gd name="connsiteX276" fmla="*/ 279318 w 566197"/>
                <a:gd name="connsiteY276" fmla="*/ 568265 h 617765"/>
                <a:gd name="connsiteX277" fmla="*/ 285084 w 566197"/>
                <a:gd name="connsiteY277" fmla="*/ 568265 h 617765"/>
                <a:gd name="connsiteX278" fmla="*/ 285084 w 566197"/>
                <a:gd name="connsiteY278" fmla="*/ 567905 h 617765"/>
                <a:gd name="connsiteX279" fmla="*/ 293373 w 566197"/>
                <a:gd name="connsiteY279" fmla="*/ 555675 h 617765"/>
                <a:gd name="connsiteX280" fmla="*/ 295895 w 566197"/>
                <a:gd name="connsiteY280" fmla="*/ 556754 h 617765"/>
                <a:gd name="connsiteX281" fmla="*/ 289769 w 566197"/>
                <a:gd name="connsiteY281" fmla="*/ 567905 h 617765"/>
                <a:gd name="connsiteX282" fmla="*/ 298058 w 566197"/>
                <a:gd name="connsiteY282" fmla="*/ 566466 h 617765"/>
                <a:gd name="connsiteX283" fmla="*/ 298418 w 566197"/>
                <a:gd name="connsiteY283" fmla="*/ 565027 h 617765"/>
                <a:gd name="connsiteX284" fmla="*/ 302382 w 566197"/>
                <a:gd name="connsiteY284" fmla="*/ 557833 h 617765"/>
                <a:gd name="connsiteX285" fmla="*/ 304905 w 566197"/>
                <a:gd name="connsiteY285" fmla="*/ 558552 h 617765"/>
                <a:gd name="connsiteX286" fmla="*/ 302382 w 566197"/>
                <a:gd name="connsiteY286" fmla="*/ 565387 h 617765"/>
                <a:gd name="connsiteX287" fmla="*/ 310311 w 566197"/>
                <a:gd name="connsiteY287" fmla="*/ 561790 h 617765"/>
                <a:gd name="connsiteX288" fmla="*/ 309229 w 566197"/>
                <a:gd name="connsiteY288" fmla="*/ 559991 h 617765"/>
                <a:gd name="connsiteX289" fmla="*/ 309950 w 566197"/>
                <a:gd name="connsiteY289" fmla="*/ 557833 h 617765"/>
                <a:gd name="connsiteX290" fmla="*/ 312833 w 566197"/>
                <a:gd name="connsiteY290" fmla="*/ 558552 h 617765"/>
                <a:gd name="connsiteX291" fmla="*/ 312473 w 566197"/>
                <a:gd name="connsiteY291" fmla="*/ 560351 h 617765"/>
                <a:gd name="connsiteX292" fmla="*/ 332654 w 566197"/>
                <a:gd name="connsiteY292" fmla="*/ 480494 h 617765"/>
                <a:gd name="connsiteX293" fmla="*/ 329051 w 566197"/>
                <a:gd name="connsiteY293" fmla="*/ 417904 h 617765"/>
                <a:gd name="connsiteX294" fmla="*/ 329771 w 566197"/>
                <a:gd name="connsiteY294" fmla="*/ 386609 h 617765"/>
                <a:gd name="connsiteX295" fmla="*/ 331934 w 566197"/>
                <a:gd name="connsiteY295" fmla="*/ 359630 h 617765"/>
                <a:gd name="connsiteX296" fmla="*/ 343466 w 566197"/>
                <a:gd name="connsiteY296" fmla="*/ 351356 h 617765"/>
                <a:gd name="connsiteX297" fmla="*/ 411939 w 566197"/>
                <a:gd name="connsiteY297" fmla="*/ 352795 h 617765"/>
                <a:gd name="connsiteX298" fmla="*/ 475727 w 566197"/>
                <a:gd name="connsiteY298" fmla="*/ 354594 h 617765"/>
                <a:gd name="connsiteX299" fmla="*/ 549966 w 566197"/>
                <a:gd name="connsiteY299" fmla="*/ 305313 h 617765"/>
                <a:gd name="connsiteX300" fmla="*/ 527983 w 566197"/>
                <a:gd name="connsiteY300" fmla="*/ 259989 h 617765"/>
                <a:gd name="connsiteX301" fmla="*/ 462753 w 566197"/>
                <a:gd name="connsiteY301" fmla="*/ 249557 h 617765"/>
                <a:gd name="connsiteX302" fmla="*/ 391758 w 566197"/>
                <a:gd name="connsiteY302" fmla="*/ 247399 h 617765"/>
                <a:gd name="connsiteX303" fmla="*/ 361485 w 566197"/>
                <a:gd name="connsiteY303" fmla="*/ 248838 h 617765"/>
                <a:gd name="connsiteX304" fmla="*/ 343826 w 566197"/>
                <a:gd name="connsiteY304" fmla="*/ 248478 h 617765"/>
                <a:gd name="connsiteX305" fmla="*/ 330492 w 566197"/>
                <a:gd name="connsiteY305" fmla="*/ 240564 h 617765"/>
                <a:gd name="connsiteX306" fmla="*/ 330492 w 566197"/>
                <a:gd name="connsiteY306" fmla="*/ 111427 h 617765"/>
                <a:gd name="connsiteX307" fmla="*/ 330852 w 566197"/>
                <a:gd name="connsiteY307" fmla="*/ 78333 h 617765"/>
                <a:gd name="connsiteX308" fmla="*/ 326528 w 566197"/>
                <a:gd name="connsiteY308" fmla="*/ 49915 h 617765"/>
                <a:gd name="connsiteX309" fmla="*/ 285444 w 566197"/>
                <a:gd name="connsiteY309" fmla="*/ 26894 h 617765"/>
                <a:gd name="connsiteX310" fmla="*/ 286165 w 566197"/>
                <a:gd name="connsiteY310" fmla="*/ 10706 h 617765"/>
                <a:gd name="connsiteX311" fmla="*/ 335898 w 566197"/>
                <a:gd name="connsiteY311" fmla="*/ 31210 h 617765"/>
                <a:gd name="connsiteX312" fmla="*/ 349953 w 566197"/>
                <a:gd name="connsiteY312" fmla="*/ 88405 h 617765"/>
                <a:gd name="connsiteX313" fmla="*/ 348872 w 566197"/>
                <a:gd name="connsiteY313" fmla="*/ 236607 h 617765"/>
                <a:gd name="connsiteX314" fmla="*/ 361485 w 566197"/>
                <a:gd name="connsiteY314" fmla="*/ 235888 h 617765"/>
                <a:gd name="connsiteX315" fmla="*/ 401848 w 566197"/>
                <a:gd name="connsiteY315" fmla="*/ 232650 h 617765"/>
                <a:gd name="connsiteX316" fmla="*/ 486178 w 566197"/>
                <a:gd name="connsiteY316" fmla="*/ 234089 h 617765"/>
                <a:gd name="connsiteX317" fmla="*/ 551408 w 566197"/>
                <a:gd name="connsiteY317" fmla="*/ 255672 h 617765"/>
                <a:gd name="connsiteX318" fmla="*/ 565823 w 566197"/>
                <a:gd name="connsiteY318" fmla="*/ 302435 h 617765"/>
                <a:gd name="connsiteX319" fmla="*/ 545281 w 566197"/>
                <a:gd name="connsiteY319" fmla="*/ 349917 h 617765"/>
                <a:gd name="connsiteX320" fmla="*/ 495548 w 566197"/>
                <a:gd name="connsiteY320" fmla="*/ 365026 h 617765"/>
                <a:gd name="connsiteX321" fmla="*/ 346349 w 566197"/>
                <a:gd name="connsiteY321" fmla="*/ 364666 h 617765"/>
                <a:gd name="connsiteX322" fmla="*/ 344907 w 566197"/>
                <a:gd name="connsiteY322" fmla="*/ 386968 h 617765"/>
                <a:gd name="connsiteX323" fmla="*/ 344547 w 566197"/>
                <a:gd name="connsiteY323" fmla="*/ 427976 h 617765"/>
                <a:gd name="connsiteX324" fmla="*/ 347790 w 566197"/>
                <a:gd name="connsiteY324" fmla="*/ 497041 h 617765"/>
                <a:gd name="connsiteX325" fmla="*/ 293373 w 566197"/>
                <a:gd name="connsiteY325" fmla="*/ 582653 h 617765"/>
                <a:gd name="connsiteX326" fmla="*/ 237513 w 566197"/>
                <a:gd name="connsiteY326" fmla="*/ 566466 h 617765"/>
                <a:gd name="connsiteX327" fmla="*/ 219494 w 566197"/>
                <a:gd name="connsiteY327" fmla="*/ 515746 h 617765"/>
                <a:gd name="connsiteX328" fmla="*/ 220935 w 566197"/>
                <a:gd name="connsiteY328" fmla="*/ 361428 h 617765"/>
                <a:gd name="connsiteX329" fmla="*/ 66691 w 566197"/>
                <a:gd name="connsiteY329" fmla="*/ 363587 h 617765"/>
                <a:gd name="connsiteX330" fmla="*/ 18760 w 566197"/>
                <a:gd name="connsiteY330" fmla="*/ 346320 h 617765"/>
                <a:gd name="connsiteX331" fmla="*/ 20 w 566197"/>
                <a:gd name="connsiteY331" fmla="*/ 299917 h 617765"/>
                <a:gd name="connsiteX332" fmla="*/ 18039 w 566197"/>
                <a:gd name="connsiteY332" fmla="*/ 253154 h 617765"/>
                <a:gd name="connsiteX333" fmla="*/ 74980 w 566197"/>
                <a:gd name="connsiteY333" fmla="*/ 238046 h 617765"/>
                <a:gd name="connsiteX334" fmla="*/ 155706 w 566197"/>
                <a:gd name="connsiteY334" fmla="*/ 236607 h 617765"/>
                <a:gd name="connsiteX335" fmla="*/ 196429 w 566197"/>
                <a:gd name="connsiteY335" fmla="*/ 236607 h 617765"/>
                <a:gd name="connsiteX336" fmla="*/ 218773 w 566197"/>
                <a:gd name="connsiteY336" fmla="*/ 238406 h 617765"/>
                <a:gd name="connsiteX337" fmla="*/ 218052 w 566197"/>
                <a:gd name="connsiteY337" fmla="*/ 171139 h 617765"/>
                <a:gd name="connsiteX338" fmla="*/ 212286 w 566197"/>
                <a:gd name="connsiteY338" fmla="*/ 174736 h 617765"/>
                <a:gd name="connsiteX339" fmla="*/ 209764 w 566197"/>
                <a:gd name="connsiteY339" fmla="*/ 172218 h 617765"/>
                <a:gd name="connsiteX340" fmla="*/ 218413 w 566197"/>
                <a:gd name="connsiteY340" fmla="*/ 165384 h 617765"/>
                <a:gd name="connsiteX341" fmla="*/ 218773 w 566197"/>
                <a:gd name="connsiteY341" fmla="*/ 161787 h 617765"/>
                <a:gd name="connsiteX342" fmla="*/ 218773 w 566197"/>
                <a:gd name="connsiteY342" fmla="*/ 161067 h 617765"/>
                <a:gd name="connsiteX343" fmla="*/ 211205 w 566197"/>
                <a:gd name="connsiteY343" fmla="*/ 166463 h 617765"/>
                <a:gd name="connsiteX344" fmla="*/ 208682 w 566197"/>
                <a:gd name="connsiteY344" fmla="*/ 162866 h 617765"/>
                <a:gd name="connsiteX345" fmla="*/ 219134 w 566197"/>
                <a:gd name="connsiteY345" fmla="*/ 155312 h 617765"/>
                <a:gd name="connsiteX346" fmla="*/ 222377 w 566197"/>
                <a:gd name="connsiteY346" fmla="*/ 83369 h 617765"/>
                <a:gd name="connsiteX347" fmla="*/ 235351 w 566197"/>
                <a:gd name="connsiteY347" fmla="*/ 27973 h 617765"/>
                <a:gd name="connsiteX348" fmla="*/ 286165 w 566197"/>
                <a:gd name="connsiteY348" fmla="*/ 10706 h 617765"/>
                <a:gd name="connsiteX349" fmla="*/ 284014 w 566197"/>
                <a:gd name="connsiteY349" fmla="*/ 110 h 617765"/>
                <a:gd name="connsiteX350" fmla="*/ 341611 w 566197"/>
                <a:gd name="connsiteY350" fmla="*/ 23731 h 617765"/>
                <a:gd name="connsiteX351" fmla="*/ 338713 w 566197"/>
                <a:gd name="connsiteY351" fmla="*/ 27002 h 617765"/>
                <a:gd name="connsiteX352" fmla="*/ 288361 w 566197"/>
                <a:gd name="connsiteY352" fmla="*/ 4834 h 617765"/>
                <a:gd name="connsiteX353" fmla="*/ 239095 w 566197"/>
                <a:gd name="connsiteY353" fmla="*/ 18280 h 617765"/>
                <a:gd name="connsiteX354" fmla="*/ 237284 w 566197"/>
                <a:gd name="connsiteY354" fmla="*/ 16827 h 617765"/>
                <a:gd name="connsiteX355" fmla="*/ 284014 w 566197"/>
                <a:gd name="connsiteY355" fmla="*/ 110 h 6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566197" h="617765">
                  <a:moveTo>
                    <a:pt x="257392" y="609331"/>
                  </a:moveTo>
                  <a:cubicBezTo>
                    <a:pt x="273477" y="614540"/>
                    <a:pt x="289205" y="616276"/>
                    <a:pt x="306005" y="611414"/>
                  </a:cubicBezTo>
                  <a:cubicBezTo>
                    <a:pt x="308150" y="610720"/>
                    <a:pt x="308864" y="614192"/>
                    <a:pt x="306720" y="614887"/>
                  </a:cubicBezTo>
                  <a:cubicBezTo>
                    <a:pt x="289562" y="619749"/>
                    <a:pt x="272762" y="618360"/>
                    <a:pt x="256319" y="611414"/>
                  </a:cubicBezTo>
                  <a:cubicBezTo>
                    <a:pt x="255247" y="610720"/>
                    <a:pt x="255962" y="608983"/>
                    <a:pt x="257392" y="609331"/>
                  </a:cubicBezTo>
                  <a:close/>
                  <a:moveTo>
                    <a:pt x="321124" y="597669"/>
                  </a:moveTo>
                  <a:cubicBezTo>
                    <a:pt x="322930" y="596283"/>
                    <a:pt x="324736" y="599401"/>
                    <a:pt x="322930" y="600786"/>
                  </a:cubicBezTo>
                  <a:cubicBezTo>
                    <a:pt x="301623" y="614987"/>
                    <a:pt x="271287" y="610138"/>
                    <a:pt x="249619" y="600440"/>
                  </a:cubicBezTo>
                  <a:cubicBezTo>
                    <a:pt x="248897" y="600093"/>
                    <a:pt x="249619" y="598708"/>
                    <a:pt x="250341" y="599054"/>
                  </a:cubicBezTo>
                  <a:cubicBezTo>
                    <a:pt x="262620" y="601479"/>
                    <a:pt x="273454" y="605635"/>
                    <a:pt x="286455" y="605635"/>
                  </a:cubicBezTo>
                  <a:cubicBezTo>
                    <a:pt x="298373" y="605635"/>
                    <a:pt x="311013" y="604250"/>
                    <a:pt x="321124" y="597669"/>
                  </a:cubicBezTo>
                  <a:close/>
                  <a:moveTo>
                    <a:pt x="339457" y="574264"/>
                  </a:moveTo>
                  <a:cubicBezTo>
                    <a:pt x="341261" y="572471"/>
                    <a:pt x="343786" y="574980"/>
                    <a:pt x="342343" y="577131"/>
                  </a:cubicBezTo>
                  <a:cubicBezTo>
                    <a:pt x="328633" y="591111"/>
                    <a:pt x="310232" y="600073"/>
                    <a:pt x="290749" y="600073"/>
                  </a:cubicBezTo>
                  <a:cubicBezTo>
                    <a:pt x="270184" y="600431"/>
                    <a:pt x="249258" y="598997"/>
                    <a:pt x="234104" y="583942"/>
                  </a:cubicBezTo>
                  <a:cubicBezTo>
                    <a:pt x="233022" y="583225"/>
                    <a:pt x="234465" y="581433"/>
                    <a:pt x="235547" y="582150"/>
                  </a:cubicBezTo>
                  <a:cubicBezTo>
                    <a:pt x="264772" y="605450"/>
                    <a:pt x="313840" y="600790"/>
                    <a:pt x="339457" y="574264"/>
                  </a:cubicBezTo>
                  <a:close/>
                  <a:moveTo>
                    <a:pt x="344805" y="556610"/>
                  </a:moveTo>
                  <a:cubicBezTo>
                    <a:pt x="345704" y="557145"/>
                    <a:pt x="346243" y="558213"/>
                    <a:pt x="345524" y="559281"/>
                  </a:cubicBezTo>
                  <a:cubicBezTo>
                    <a:pt x="328986" y="579933"/>
                    <a:pt x="304898" y="592752"/>
                    <a:pt x="278294" y="590260"/>
                  </a:cubicBezTo>
                  <a:cubicBezTo>
                    <a:pt x="259239" y="588479"/>
                    <a:pt x="232994" y="583494"/>
                    <a:pt x="225804" y="563554"/>
                  </a:cubicBezTo>
                  <a:cubicBezTo>
                    <a:pt x="225085" y="562842"/>
                    <a:pt x="226523" y="562130"/>
                    <a:pt x="227242" y="562842"/>
                  </a:cubicBezTo>
                  <a:cubicBezTo>
                    <a:pt x="237668" y="581002"/>
                    <a:pt x="263554" y="586343"/>
                    <a:pt x="282968" y="586343"/>
                  </a:cubicBezTo>
                  <a:cubicBezTo>
                    <a:pt x="306696" y="587055"/>
                    <a:pt x="327548" y="576017"/>
                    <a:pt x="341929" y="557145"/>
                  </a:cubicBezTo>
                  <a:cubicBezTo>
                    <a:pt x="342648" y="556076"/>
                    <a:pt x="343906" y="556076"/>
                    <a:pt x="344805" y="556610"/>
                  </a:cubicBezTo>
                  <a:close/>
                  <a:moveTo>
                    <a:pt x="212677" y="375621"/>
                  </a:moveTo>
                  <a:cubicBezTo>
                    <a:pt x="215200" y="375621"/>
                    <a:pt x="214839" y="379193"/>
                    <a:pt x="212677" y="379193"/>
                  </a:cubicBezTo>
                  <a:cubicBezTo>
                    <a:pt x="194299" y="379590"/>
                    <a:pt x="176281" y="383161"/>
                    <a:pt x="157903" y="381971"/>
                  </a:cubicBezTo>
                  <a:cubicBezTo>
                    <a:pt x="156822" y="381971"/>
                    <a:pt x="157182" y="380383"/>
                    <a:pt x="157903" y="379986"/>
                  </a:cubicBezTo>
                  <a:cubicBezTo>
                    <a:pt x="176281" y="378399"/>
                    <a:pt x="194299" y="375621"/>
                    <a:pt x="212677" y="375621"/>
                  </a:cubicBezTo>
                  <a:close/>
                  <a:moveTo>
                    <a:pt x="213384" y="369271"/>
                  </a:moveTo>
                  <a:cubicBezTo>
                    <a:pt x="214835" y="369271"/>
                    <a:pt x="215197" y="372202"/>
                    <a:pt x="213747" y="372202"/>
                  </a:cubicBezTo>
                  <a:cubicBezTo>
                    <a:pt x="199603" y="374400"/>
                    <a:pt x="185821" y="374400"/>
                    <a:pt x="172040" y="375499"/>
                  </a:cubicBezTo>
                  <a:cubicBezTo>
                    <a:pt x="158984" y="375865"/>
                    <a:pt x="145566" y="378430"/>
                    <a:pt x="132873" y="376964"/>
                  </a:cubicBezTo>
                  <a:cubicBezTo>
                    <a:pt x="131422" y="376598"/>
                    <a:pt x="131422" y="374034"/>
                    <a:pt x="133235" y="374034"/>
                  </a:cubicBezTo>
                  <a:cubicBezTo>
                    <a:pt x="145566" y="374766"/>
                    <a:pt x="158984" y="372568"/>
                    <a:pt x="172040" y="371836"/>
                  </a:cubicBezTo>
                  <a:cubicBezTo>
                    <a:pt x="185821" y="371103"/>
                    <a:pt x="199240" y="370370"/>
                    <a:pt x="213384" y="369271"/>
                  </a:cubicBezTo>
                  <a:close/>
                  <a:moveTo>
                    <a:pt x="418460" y="366373"/>
                  </a:moveTo>
                  <a:cubicBezTo>
                    <a:pt x="440046" y="367130"/>
                    <a:pt x="461588" y="368814"/>
                    <a:pt x="482411" y="369656"/>
                  </a:cubicBezTo>
                  <a:cubicBezTo>
                    <a:pt x="483129" y="369992"/>
                    <a:pt x="483488" y="371003"/>
                    <a:pt x="482770" y="371003"/>
                  </a:cubicBezTo>
                  <a:cubicBezTo>
                    <a:pt x="462306" y="373696"/>
                    <a:pt x="441482" y="371676"/>
                    <a:pt x="421018" y="370666"/>
                  </a:cubicBezTo>
                  <a:cubicBezTo>
                    <a:pt x="398399" y="369656"/>
                    <a:pt x="376499" y="369656"/>
                    <a:pt x="354598" y="372013"/>
                  </a:cubicBezTo>
                  <a:cubicBezTo>
                    <a:pt x="352803" y="372013"/>
                    <a:pt x="352085" y="368645"/>
                    <a:pt x="354239" y="368645"/>
                  </a:cubicBezTo>
                  <a:cubicBezTo>
                    <a:pt x="375242" y="365783"/>
                    <a:pt x="396873" y="365615"/>
                    <a:pt x="418460" y="366373"/>
                  </a:cubicBezTo>
                  <a:close/>
                  <a:moveTo>
                    <a:pt x="214974" y="362921"/>
                  </a:moveTo>
                  <a:cubicBezTo>
                    <a:pt x="216785" y="362921"/>
                    <a:pt x="216785" y="365898"/>
                    <a:pt x="214974" y="365898"/>
                  </a:cubicBezTo>
                  <a:cubicBezTo>
                    <a:pt x="177311" y="366228"/>
                    <a:pt x="140010" y="370197"/>
                    <a:pt x="103071" y="370527"/>
                  </a:cubicBezTo>
                  <a:cubicBezTo>
                    <a:pt x="101260" y="370527"/>
                    <a:pt x="101260" y="368212"/>
                    <a:pt x="103071" y="368212"/>
                  </a:cubicBezTo>
                  <a:cubicBezTo>
                    <a:pt x="140372" y="367882"/>
                    <a:pt x="177311" y="363583"/>
                    <a:pt x="214974" y="362921"/>
                  </a:cubicBezTo>
                  <a:close/>
                  <a:moveTo>
                    <a:pt x="531049" y="316723"/>
                  </a:moveTo>
                  <a:cubicBezTo>
                    <a:pt x="531768" y="315296"/>
                    <a:pt x="534287" y="316009"/>
                    <a:pt x="533568" y="317436"/>
                  </a:cubicBezTo>
                  <a:cubicBezTo>
                    <a:pt x="527450" y="332063"/>
                    <a:pt x="511978" y="339911"/>
                    <a:pt x="496145" y="342408"/>
                  </a:cubicBezTo>
                  <a:cubicBezTo>
                    <a:pt x="484270" y="343835"/>
                    <a:pt x="471676" y="344549"/>
                    <a:pt x="459082" y="345262"/>
                  </a:cubicBezTo>
                  <a:cubicBezTo>
                    <a:pt x="449007" y="345262"/>
                    <a:pt x="437132" y="346689"/>
                    <a:pt x="427417" y="344192"/>
                  </a:cubicBezTo>
                  <a:cubicBezTo>
                    <a:pt x="426697" y="343835"/>
                    <a:pt x="426697" y="342765"/>
                    <a:pt x="427777" y="342765"/>
                  </a:cubicBezTo>
                  <a:cubicBezTo>
                    <a:pt x="445408" y="343478"/>
                    <a:pt x="464480" y="342408"/>
                    <a:pt x="482111" y="340625"/>
                  </a:cubicBezTo>
                  <a:cubicBezTo>
                    <a:pt x="500463" y="339198"/>
                    <a:pt x="523132" y="335630"/>
                    <a:pt x="531049" y="316723"/>
                  </a:cubicBezTo>
                  <a:close/>
                  <a:moveTo>
                    <a:pt x="540188" y="303527"/>
                  </a:moveTo>
                  <a:cubicBezTo>
                    <a:pt x="540550" y="301008"/>
                    <a:pt x="543810" y="301728"/>
                    <a:pt x="543448" y="303887"/>
                  </a:cubicBezTo>
                  <a:cubicBezTo>
                    <a:pt x="541637" y="315041"/>
                    <a:pt x="540188" y="326916"/>
                    <a:pt x="530770" y="334832"/>
                  </a:cubicBezTo>
                  <a:cubicBezTo>
                    <a:pt x="522439" y="341669"/>
                    <a:pt x="512659" y="347067"/>
                    <a:pt x="501793" y="349226"/>
                  </a:cubicBezTo>
                  <a:cubicBezTo>
                    <a:pt x="474626" y="354623"/>
                    <a:pt x="444200" y="352464"/>
                    <a:pt x="416310" y="350665"/>
                  </a:cubicBezTo>
                  <a:cubicBezTo>
                    <a:pt x="415585" y="350665"/>
                    <a:pt x="415585" y="349226"/>
                    <a:pt x="416310" y="349226"/>
                  </a:cubicBezTo>
                  <a:cubicBezTo>
                    <a:pt x="439129" y="347786"/>
                    <a:pt x="462311" y="349945"/>
                    <a:pt x="484769" y="348146"/>
                  </a:cubicBezTo>
                  <a:cubicBezTo>
                    <a:pt x="497808" y="347426"/>
                    <a:pt x="511573" y="344548"/>
                    <a:pt x="522439" y="336631"/>
                  </a:cubicBezTo>
                  <a:cubicBezTo>
                    <a:pt x="534754" y="327995"/>
                    <a:pt x="538014" y="317560"/>
                    <a:pt x="540188" y="303527"/>
                  </a:cubicBezTo>
                  <a:close/>
                  <a:moveTo>
                    <a:pt x="67187" y="279147"/>
                  </a:moveTo>
                  <a:cubicBezTo>
                    <a:pt x="69675" y="278783"/>
                    <a:pt x="70741" y="282785"/>
                    <a:pt x="68254" y="282785"/>
                  </a:cubicBezTo>
                  <a:cubicBezTo>
                    <a:pt x="63989" y="283512"/>
                    <a:pt x="60790" y="284968"/>
                    <a:pt x="57236" y="287151"/>
                  </a:cubicBezTo>
                  <a:cubicBezTo>
                    <a:pt x="54393" y="288606"/>
                    <a:pt x="50128" y="290425"/>
                    <a:pt x="49773" y="294063"/>
                  </a:cubicBezTo>
                  <a:cubicBezTo>
                    <a:pt x="49417" y="295882"/>
                    <a:pt x="47285" y="295882"/>
                    <a:pt x="47285" y="294063"/>
                  </a:cubicBezTo>
                  <a:cubicBezTo>
                    <a:pt x="47996" y="285695"/>
                    <a:pt x="60790" y="280238"/>
                    <a:pt x="67187" y="279147"/>
                  </a:cubicBezTo>
                  <a:close/>
                  <a:moveTo>
                    <a:pt x="79721" y="269994"/>
                  </a:moveTo>
                  <a:cubicBezTo>
                    <a:pt x="81854" y="269994"/>
                    <a:pt x="81854" y="273672"/>
                    <a:pt x="79721" y="274040"/>
                  </a:cubicBezTo>
                  <a:cubicBezTo>
                    <a:pt x="62296" y="274775"/>
                    <a:pt x="45227" y="278454"/>
                    <a:pt x="39893" y="297582"/>
                  </a:cubicBezTo>
                  <a:cubicBezTo>
                    <a:pt x="39538" y="299053"/>
                    <a:pt x="37760" y="298685"/>
                    <a:pt x="38115" y="297214"/>
                  </a:cubicBezTo>
                  <a:cubicBezTo>
                    <a:pt x="40249" y="276247"/>
                    <a:pt x="61585" y="269258"/>
                    <a:pt x="79721" y="269994"/>
                  </a:cubicBezTo>
                  <a:close/>
                  <a:moveTo>
                    <a:pt x="462722" y="265201"/>
                  </a:moveTo>
                  <a:cubicBezTo>
                    <a:pt x="464187" y="264496"/>
                    <a:pt x="466019" y="266965"/>
                    <a:pt x="464187" y="267671"/>
                  </a:cubicBezTo>
                  <a:cubicBezTo>
                    <a:pt x="456127" y="271904"/>
                    <a:pt x="448068" y="275432"/>
                    <a:pt x="440008" y="279313"/>
                  </a:cubicBezTo>
                  <a:cubicBezTo>
                    <a:pt x="438543" y="280018"/>
                    <a:pt x="437810" y="278254"/>
                    <a:pt x="438909" y="277549"/>
                  </a:cubicBezTo>
                  <a:cubicBezTo>
                    <a:pt x="446602" y="273315"/>
                    <a:pt x="454296" y="268729"/>
                    <a:pt x="462722" y="265201"/>
                  </a:cubicBezTo>
                  <a:close/>
                  <a:moveTo>
                    <a:pt x="506955" y="264402"/>
                  </a:moveTo>
                  <a:cubicBezTo>
                    <a:pt x="509071" y="262908"/>
                    <a:pt x="510482" y="266270"/>
                    <a:pt x="508718" y="267390"/>
                  </a:cubicBezTo>
                  <a:cubicBezTo>
                    <a:pt x="502368" y="272246"/>
                    <a:pt x="494607" y="275981"/>
                    <a:pt x="487905" y="280837"/>
                  </a:cubicBezTo>
                  <a:cubicBezTo>
                    <a:pt x="486846" y="281584"/>
                    <a:pt x="485435" y="279717"/>
                    <a:pt x="486493" y="278970"/>
                  </a:cubicBezTo>
                  <a:cubicBezTo>
                    <a:pt x="492843" y="273367"/>
                    <a:pt x="499899" y="268511"/>
                    <a:pt x="506955" y="264402"/>
                  </a:cubicBezTo>
                  <a:close/>
                  <a:moveTo>
                    <a:pt x="520861" y="263632"/>
                  </a:moveTo>
                  <a:cubicBezTo>
                    <a:pt x="522636" y="262908"/>
                    <a:pt x="524767" y="265080"/>
                    <a:pt x="522992" y="266891"/>
                  </a:cubicBezTo>
                  <a:cubicBezTo>
                    <a:pt x="516955" y="272322"/>
                    <a:pt x="507368" y="274856"/>
                    <a:pt x="502396" y="281736"/>
                  </a:cubicBezTo>
                  <a:cubicBezTo>
                    <a:pt x="500976" y="283184"/>
                    <a:pt x="498135" y="281736"/>
                    <a:pt x="499200" y="279563"/>
                  </a:cubicBezTo>
                  <a:cubicBezTo>
                    <a:pt x="501686" y="276304"/>
                    <a:pt x="504527" y="274132"/>
                    <a:pt x="508078" y="271960"/>
                  </a:cubicBezTo>
                  <a:cubicBezTo>
                    <a:pt x="511984" y="269063"/>
                    <a:pt x="516245" y="266167"/>
                    <a:pt x="520861" y="263632"/>
                  </a:cubicBezTo>
                  <a:close/>
                  <a:moveTo>
                    <a:pt x="480999" y="263607"/>
                  </a:moveTo>
                  <a:cubicBezTo>
                    <a:pt x="482779" y="262908"/>
                    <a:pt x="483491" y="266056"/>
                    <a:pt x="482067" y="266406"/>
                  </a:cubicBezTo>
                  <a:cubicBezTo>
                    <a:pt x="469604" y="270953"/>
                    <a:pt x="458210" y="276550"/>
                    <a:pt x="446815" y="282846"/>
                  </a:cubicBezTo>
                  <a:cubicBezTo>
                    <a:pt x="446459" y="283196"/>
                    <a:pt x="445747" y="282147"/>
                    <a:pt x="446459" y="281797"/>
                  </a:cubicBezTo>
                  <a:cubicBezTo>
                    <a:pt x="457498" y="275151"/>
                    <a:pt x="468892" y="268155"/>
                    <a:pt x="480999" y="263607"/>
                  </a:cubicBezTo>
                  <a:close/>
                  <a:moveTo>
                    <a:pt x="84053" y="261675"/>
                  </a:moveTo>
                  <a:cubicBezTo>
                    <a:pt x="86607" y="261321"/>
                    <a:pt x="86242" y="265217"/>
                    <a:pt x="83688" y="265217"/>
                  </a:cubicBezTo>
                  <a:cubicBezTo>
                    <a:pt x="70920" y="265926"/>
                    <a:pt x="57421" y="265217"/>
                    <a:pt x="46476" y="272656"/>
                  </a:cubicBezTo>
                  <a:cubicBezTo>
                    <a:pt x="35896" y="280095"/>
                    <a:pt x="32613" y="291076"/>
                    <a:pt x="31153" y="302766"/>
                  </a:cubicBezTo>
                  <a:cubicBezTo>
                    <a:pt x="30789" y="303829"/>
                    <a:pt x="29329" y="303829"/>
                    <a:pt x="29329" y="302766"/>
                  </a:cubicBezTo>
                  <a:cubicBezTo>
                    <a:pt x="28235" y="290722"/>
                    <a:pt x="32613" y="279387"/>
                    <a:pt x="42098" y="271594"/>
                  </a:cubicBezTo>
                  <a:cubicBezTo>
                    <a:pt x="53408" y="261675"/>
                    <a:pt x="69825" y="261675"/>
                    <a:pt x="84053" y="261675"/>
                  </a:cubicBezTo>
                  <a:close/>
                  <a:moveTo>
                    <a:pt x="456372" y="260438"/>
                  </a:moveTo>
                  <a:cubicBezTo>
                    <a:pt x="458203" y="259733"/>
                    <a:pt x="459669" y="262202"/>
                    <a:pt x="457837" y="262908"/>
                  </a:cubicBezTo>
                  <a:cubicBezTo>
                    <a:pt x="446114" y="267847"/>
                    <a:pt x="434757" y="272433"/>
                    <a:pt x="423767" y="278077"/>
                  </a:cubicBezTo>
                  <a:cubicBezTo>
                    <a:pt x="422668" y="278430"/>
                    <a:pt x="421935" y="277019"/>
                    <a:pt x="422668" y="276666"/>
                  </a:cubicBezTo>
                  <a:cubicBezTo>
                    <a:pt x="434025" y="271022"/>
                    <a:pt x="444649" y="265025"/>
                    <a:pt x="456372" y="260438"/>
                  </a:cubicBezTo>
                  <a:close/>
                  <a:moveTo>
                    <a:pt x="498596" y="259196"/>
                  </a:moveTo>
                  <a:cubicBezTo>
                    <a:pt x="500388" y="258146"/>
                    <a:pt x="502539" y="260597"/>
                    <a:pt x="500746" y="262348"/>
                  </a:cubicBezTo>
                  <a:cubicBezTo>
                    <a:pt x="496803" y="265149"/>
                    <a:pt x="492143" y="266900"/>
                    <a:pt x="488200" y="269702"/>
                  </a:cubicBezTo>
                  <a:cubicBezTo>
                    <a:pt x="482823" y="273203"/>
                    <a:pt x="477805" y="276355"/>
                    <a:pt x="472786" y="280207"/>
                  </a:cubicBezTo>
                  <a:cubicBezTo>
                    <a:pt x="471711" y="281608"/>
                    <a:pt x="469560" y="279507"/>
                    <a:pt x="470994" y="278106"/>
                  </a:cubicBezTo>
                  <a:cubicBezTo>
                    <a:pt x="479239" y="270752"/>
                    <a:pt x="488917" y="265149"/>
                    <a:pt x="498596" y="259196"/>
                  </a:cubicBezTo>
                  <a:close/>
                  <a:moveTo>
                    <a:pt x="88843" y="255552"/>
                  </a:moveTo>
                  <a:cubicBezTo>
                    <a:pt x="91373" y="255552"/>
                    <a:pt x="91373" y="259168"/>
                    <a:pt x="88843" y="259168"/>
                  </a:cubicBezTo>
                  <a:cubicBezTo>
                    <a:pt x="73659" y="259530"/>
                    <a:pt x="52330" y="256999"/>
                    <a:pt x="39316" y="266039"/>
                  </a:cubicBezTo>
                  <a:cubicBezTo>
                    <a:pt x="22686" y="277972"/>
                    <a:pt x="22686" y="298583"/>
                    <a:pt x="25579" y="316301"/>
                  </a:cubicBezTo>
                  <a:cubicBezTo>
                    <a:pt x="25579" y="317386"/>
                    <a:pt x="24133" y="318109"/>
                    <a:pt x="23771" y="317024"/>
                  </a:cubicBezTo>
                  <a:cubicBezTo>
                    <a:pt x="18710" y="300752"/>
                    <a:pt x="18710" y="280141"/>
                    <a:pt x="32086" y="267485"/>
                  </a:cubicBezTo>
                  <a:cubicBezTo>
                    <a:pt x="46908" y="253383"/>
                    <a:pt x="70044" y="255552"/>
                    <a:pt x="88843" y="255552"/>
                  </a:cubicBezTo>
                  <a:close/>
                  <a:moveTo>
                    <a:pt x="486077" y="251796"/>
                  </a:moveTo>
                  <a:cubicBezTo>
                    <a:pt x="488248" y="251796"/>
                    <a:pt x="487886" y="254971"/>
                    <a:pt x="486077" y="254971"/>
                  </a:cubicBezTo>
                  <a:cubicBezTo>
                    <a:pt x="460381" y="254971"/>
                    <a:pt x="435046" y="254971"/>
                    <a:pt x="409712" y="254971"/>
                  </a:cubicBezTo>
                  <a:cubicBezTo>
                    <a:pt x="390169" y="254971"/>
                    <a:pt x="368816" y="257793"/>
                    <a:pt x="349634" y="254618"/>
                  </a:cubicBezTo>
                  <a:cubicBezTo>
                    <a:pt x="348910" y="254265"/>
                    <a:pt x="348910" y="252854"/>
                    <a:pt x="349996" y="252854"/>
                  </a:cubicBezTo>
                  <a:cubicBezTo>
                    <a:pt x="395236" y="253913"/>
                    <a:pt x="440837" y="251796"/>
                    <a:pt x="486077" y="251796"/>
                  </a:cubicBezTo>
                  <a:close/>
                  <a:moveTo>
                    <a:pt x="384209" y="205985"/>
                  </a:moveTo>
                  <a:cubicBezTo>
                    <a:pt x="383835" y="204171"/>
                    <a:pt x="386823" y="204534"/>
                    <a:pt x="387197" y="205985"/>
                  </a:cubicBezTo>
                  <a:cubicBezTo>
                    <a:pt x="387570" y="210339"/>
                    <a:pt x="388317" y="214694"/>
                    <a:pt x="388691" y="219048"/>
                  </a:cubicBezTo>
                  <a:cubicBezTo>
                    <a:pt x="389438" y="221951"/>
                    <a:pt x="389812" y="224491"/>
                    <a:pt x="389438" y="227394"/>
                  </a:cubicBezTo>
                  <a:cubicBezTo>
                    <a:pt x="389065" y="229208"/>
                    <a:pt x="386076" y="228845"/>
                    <a:pt x="385703" y="227394"/>
                  </a:cubicBezTo>
                  <a:cubicBezTo>
                    <a:pt x="384582" y="223765"/>
                    <a:pt x="384956" y="220137"/>
                    <a:pt x="384956" y="216508"/>
                  </a:cubicBezTo>
                  <a:cubicBezTo>
                    <a:pt x="384582" y="212879"/>
                    <a:pt x="384582" y="209614"/>
                    <a:pt x="384209" y="205985"/>
                  </a:cubicBezTo>
                  <a:close/>
                  <a:moveTo>
                    <a:pt x="377167" y="200138"/>
                  </a:moveTo>
                  <a:cubicBezTo>
                    <a:pt x="377167" y="199773"/>
                    <a:pt x="377802" y="199408"/>
                    <a:pt x="377802" y="200138"/>
                  </a:cubicBezTo>
                  <a:cubicBezTo>
                    <a:pt x="379390" y="209261"/>
                    <a:pt x="379708" y="218750"/>
                    <a:pt x="380343" y="228238"/>
                  </a:cubicBezTo>
                  <a:cubicBezTo>
                    <a:pt x="380343" y="230793"/>
                    <a:pt x="376532" y="230793"/>
                    <a:pt x="376215" y="227873"/>
                  </a:cubicBezTo>
                  <a:cubicBezTo>
                    <a:pt x="375897" y="218750"/>
                    <a:pt x="376215" y="209261"/>
                    <a:pt x="377167" y="200138"/>
                  </a:cubicBezTo>
                  <a:close/>
                  <a:moveTo>
                    <a:pt x="368595" y="193297"/>
                  </a:moveTo>
                  <a:cubicBezTo>
                    <a:pt x="368595" y="191471"/>
                    <a:pt x="370817" y="191471"/>
                    <a:pt x="370817" y="193297"/>
                  </a:cubicBezTo>
                  <a:cubicBezTo>
                    <a:pt x="371452" y="205351"/>
                    <a:pt x="372405" y="217405"/>
                    <a:pt x="372087" y="229824"/>
                  </a:cubicBezTo>
                  <a:cubicBezTo>
                    <a:pt x="372087" y="232381"/>
                    <a:pt x="368595" y="232015"/>
                    <a:pt x="368595" y="229824"/>
                  </a:cubicBezTo>
                  <a:cubicBezTo>
                    <a:pt x="367960" y="217405"/>
                    <a:pt x="368278" y="205351"/>
                    <a:pt x="368595" y="193297"/>
                  </a:cubicBezTo>
                  <a:close/>
                  <a:moveTo>
                    <a:pt x="360816" y="186199"/>
                  </a:moveTo>
                  <a:cubicBezTo>
                    <a:pt x="360816" y="185121"/>
                    <a:pt x="362801" y="185121"/>
                    <a:pt x="362801" y="186199"/>
                  </a:cubicBezTo>
                  <a:cubicBezTo>
                    <a:pt x="363197" y="201285"/>
                    <a:pt x="364388" y="216372"/>
                    <a:pt x="363991" y="231459"/>
                  </a:cubicBezTo>
                  <a:cubicBezTo>
                    <a:pt x="363991" y="233974"/>
                    <a:pt x="360022" y="233974"/>
                    <a:pt x="360022" y="231459"/>
                  </a:cubicBezTo>
                  <a:cubicBezTo>
                    <a:pt x="360022" y="216372"/>
                    <a:pt x="360816" y="201285"/>
                    <a:pt x="360816" y="186199"/>
                  </a:cubicBezTo>
                  <a:close/>
                  <a:moveTo>
                    <a:pt x="355073" y="171556"/>
                  </a:moveTo>
                  <a:cubicBezTo>
                    <a:pt x="355073" y="170833"/>
                    <a:pt x="356194" y="171194"/>
                    <a:pt x="356194" y="171556"/>
                  </a:cubicBezTo>
                  <a:cubicBezTo>
                    <a:pt x="358062" y="192167"/>
                    <a:pt x="357315" y="212778"/>
                    <a:pt x="355820" y="233390"/>
                  </a:cubicBezTo>
                  <a:cubicBezTo>
                    <a:pt x="355820" y="235559"/>
                    <a:pt x="352085" y="235559"/>
                    <a:pt x="352085" y="233028"/>
                  </a:cubicBezTo>
                  <a:cubicBezTo>
                    <a:pt x="352832" y="212778"/>
                    <a:pt x="353206" y="192167"/>
                    <a:pt x="355073" y="171556"/>
                  </a:cubicBezTo>
                  <a:close/>
                  <a:moveTo>
                    <a:pt x="216971" y="95723"/>
                  </a:moveTo>
                  <a:cubicBezTo>
                    <a:pt x="216971" y="94633"/>
                    <a:pt x="218382" y="94633"/>
                    <a:pt x="218382" y="95723"/>
                  </a:cubicBezTo>
                  <a:cubicBezTo>
                    <a:pt x="218382" y="114257"/>
                    <a:pt x="217324" y="133517"/>
                    <a:pt x="216265" y="152051"/>
                  </a:cubicBezTo>
                  <a:cubicBezTo>
                    <a:pt x="215913" y="154594"/>
                    <a:pt x="212385" y="154594"/>
                    <a:pt x="212385" y="152051"/>
                  </a:cubicBezTo>
                  <a:cubicBezTo>
                    <a:pt x="213443" y="133517"/>
                    <a:pt x="216265" y="114257"/>
                    <a:pt x="216971" y="95723"/>
                  </a:cubicBezTo>
                  <a:close/>
                  <a:moveTo>
                    <a:pt x="274766" y="54638"/>
                  </a:moveTo>
                  <a:cubicBezTo>
                    <a:pt x="280358" y="54121"/>
                    <a:pt x="286492" y="55343"/>
                    <a:pt x="290461" y="56659"/>
                  </a:cubicBezTo>
                  <a:cubicBezTo>
                    <a:pt x="292986" y="57410"/>
                    <a:pt x="291904" y="61546"/>
                    <a:pt x="289378" y="60794"/>
                  </a:cubicBezTo>
                  <a:cubicBezTo>
                    <a:pt x="282523" y="58914"/>
                    <a:pt x="269174" y="55155"/>
                    <a:pt x="264844" y="64178"/>
                  </a:cubicBezTo>
                  <a:cubicBezTo>
                    <a:pt x="264122" y="65682"/>
                    <a:pt x="261597" y="64554"/>
                    <a:pt x="262318" y="63050"/>
                  </a:cubicBezTo>
                  <a:cubicBezTo>
                    <a:pt x="264122" y="57411"/>
                    <a:pt x="269174" y="55155"/>
                    <a:pt x="274766" y="54638"/>
                  </a:cubicBezTo>
                  <a:close/>
                  <a:moveTo>
                    <a:pt x="273427" y="42498"/>
                  </a:moveTo>
                  <a:cubicBezTo>
                    <a:pt x="289558" y="40658"/>
                    <a:pt x="303538" y="48020"/>
                    <a:pt x="314651" y="60168"/>
                  </a:cubicBezTo>
                  <a:cubicBezTo>
                    <a:pt x="316801" y="62377"/>
                    <a:pt x="313575" y="65690"/>
                    <a:pt x="311424" y="63481"/>
                  </a:cubicBezTo>
                  <a:cubicBezTo>
                    <a:pt x="303538" y="55383"/>
                    <a:pt x="293143" y="46916"/>
                    <a:pt x="280955" y="46548"/>
                  </a:cubicBezTo>
                  <a:cubicBezTo>
                    <a:pt x="270918" y="46180"/>
                    <a:pt x="254786" y="49493"/>
                    <a:pt x="253353" y="63113"/>
                  </a:cubicBezTo>
                  <a:cubicBezTo>
                    <a:pt x="253353" y="63849"/>
                    <a:pt x="251919" y="63849"/>
                    <a:pt x="251560" y="63113"/>
                  </a:cubicBezTo>
                  <a:cubicBezTo>
                    <a:pt x="250485" y="51701"/>
                    <a:pt x="263748" y="43235"/>
                    <a:pt x="273427" y="42498"/>
                  </a:cubicBezTo>
                  <a:close/>
                  <a:moveTo>
                    <a:pt x="279087" y="31499"/>
                  </a:moveTo>
                  <a:cubicBezTo>
                    <a:pt x="303023" y="32232"/>
                    <a:pt x="317529" y="43955"/>
                    <a:pt x="328409" y="64104"/>
                  </a:cubicBezTo>
                  <a:cubicBezTo>
                    <a:pt x="329497" y="66668"/>
                    <a:pt x="325871" y="68867"/>
                    <a:pt x="324420" y="66302"/>
                  </a:cubicBezTo>
                  <a:cubicBezTo>
                    <a:pt x="315353" y="49817"/>
                    <a:pt x="303023" y="36994"/>
                    <a:pt x="283439" y="35895"/>
                  </a:cubicBezTo>
                  <a:cubicBezTo>
                    <a:pt x="274735" y="35163"/>
                    <a:pt x="262404" y="35163"/>
                    <a:pt x="255876" y="42123"/>
                  </a:cubicBezTo>
                  <a:cubicBezTo>
                    <a:pt x="250799" y="47252"/>
                    <a:pt x="248986" y="53114"/>
                    <a:pt x="246810" y="59708"/>
                  </a:cubicBezTo>
                  <a:cubicBezTo>
                    <a:pt x="246447" y="60074"/>
                    <a:pt x="245722" y="60074"/>
                    <a:pt x="245722" y="59342"/>
                  </a:cubicBezTo>
                  <a:cubicBezTo>
                    <a:pt x="246085" y="40658"/>
                    <a:pt x="262042" y="31133"/>
                    <a:pt x="279087" y="31499"/>
                  </a:cubicBezTo>
                  <a:close/>
                  <a:moveTo>
                    <a:pt x="285444" y="26894"/>
                  </a:moveTo>
                  <a:cubicBezTo>
                    <a:pt x="263821" y="25095"/>
                    <a:pt x="244000" y="30491"/>
                    <a:pt x="239675" y="54232"/>
                  </a:cubicBezTo>
                  <a:cubicBezTo>
                    <a:pt x="236072" y="75095"/>
                    <a:pt x="236792" y="96678"/>
                    <a:pt x="236072" y="117901"/>
                  </a:cubicBezTo>
                  <a:cubicBezTo>
                    <a:pt x="236072" y="127254"/>
                    <a:pt x="234990" y="136607"/>
                    <a:pt x="234270" y="145959"/>
                  </a:cubicBezTo>
                  <a:cubicBezTo>
                    <a:pt x="236072" y="144880"/>
                    <a:pt x="237513" y="144161"/>
                    <a:pt x="239315" y="143441"/>
                  </a:cubicBezTo>
                  <a:cubicBezTo>
                    <a:pt x="241838" y="142362"/>
                    <a:pt x="244000" y="145240"/>
                    <a:pt x="242198" y="147038"/>
                  </a:cubicBezTo>
                  <a:cubicBezTo>
                    <a:pt x="239675" y="149556"/>
                    <a:pt x="236792" y="151355"/>
                    <a:pt x="233909" y="152794"/>
                  </a:cubicBezTo>
                  <a:cubicBezTo>
                    <a:pt x="233909" y="153153"/>
                    <a:pt x="233909" y="153513"/>
                    <a:pt x="233909" y="153513"/>
                  </a:cubicBezTo>
                  <a:cubicBezTo>
                    <a:pt x="236072" y="152074"/>
                    <a:pt x="238234" y="150995"/>
                    <a:pt x="240757" y="150995"/>
                  </a:cubicBezTo>
                  <a:cubicBezTo>
                    <a:pt x="243279" y="150995"/>
                    <a:pt x="243640" y="153873"/>
                    <a:pt x="241838" y="155671"/>
                  </a:cubicBezTo>
                  <a:cubicBezTo>
                    <a:pt x="238955" y="157470"/>
                    <a:pt x="236072" y="159628"/>
                    <a:pt x="233188" y="161787"/>
                  </a:cubicBezTo>
                  <a:cubicBezTo>
                    <a:pt x="232468" y="168261"/>
                    <a:pt x="232468" y="175096"/>
                    <a:pt x="232107" y="181931"/>
                  </a:cubicBezTo>
                  <a:cubicBezTo>
                    <a:pt x="231747" y="203154"/>
                    <a:pt x="233909" y="224737"/>
                    <a:pt x="230666" y="245600"/>
                  </a:cubicBezTo>
                  <a:cubicBezTo>
                    <a:pt x="230305" y="250996"/>
                    <a:pt x="225260" y="252075"/>
                    <a:pt x="222017" y="249917"/>
                  </a:cubicBezTo>
                  <a:cubicBezTo>
                    <a:pt x="207601" y="254953"/>
                    <a:pt x="188861" y="250996"/>
                    <a:pt x="174446" y="250996"/>
                  </a:cubicBezTo>
                  <a:cubicBezTo>
                    <a:pt x="152463" y="250996"/>
                    <a:pt x="130119" y="251356"/>
                    <a:pt x="108135" y="251356"/>
                  </a:cubicBezTo>
                  <a:cubicBezTo>
                    <a:pt x="95522" y="251356"/>
                    <a:pt x="82548" y="251356"/>
                    <a:pt x="69935" y="252075"/>
                  </a:cubicBezTo>
                  <a:cubicBezTo>
                    <a:pt x="59484" y="252794"/>
                    <a:pt x="47591" y="252435"/>
                    <a:pt x="38221" y="256751"/>
                  </a:cubicBezTo>
                  <a:cubicBezTo>
                    <a:pt x="21283" y="265384"/>
                    <a:pt x="13354" y="281572"/>
                    <a:pt x="14436" y="300277"/>
                  </a:cubicBezTo>
                  <a:cubicBezTo>
                    <a:pt x="15877" y="318982"/>
                    <a:pt x="24887" y="335889"/>
                    <a:pt x="43627" y="341644"/>
                  </a:cubicBezTo>
                  <a:cubicBezTo>
                    <a:pt x="59123" y="346680"/>
                    <a:pt x="75340" y="347040"/>
                    <a:pt x="91918" y="347040"/>
                  </a:cubicBezTo>
                  <a:cubicBezTo>
                    <a:pt x="115343" y="347040"/>
                    <a:pt x="139128" y="346680"/>
                    <a:pt x="162914" y="345241"/>
                  </a:cubicBezTo>
                  <a:cubicBezTo>
                    <a:pt x="183816" y="343802"/>
                    <a:pt x="204718" y="341644"/>
                    <a:pt x="225260" y="345241"/>
                  </a:cubicBezTo>
                  <a:cubicBezTo>
                    <a:pt x="231026" y="346320"/>
                    <a:pt x="232468" y="353155"/>
                    <a:pt x="229945" y="357471"/>
                  </a:cubicBezTo>
                  <a:cubicBezTo>
                    <a:pt x="231026" y="365385"/>
                    <a:pt x="231747" y="373299"/>
                    <a:pt x="232468" y="381573"/>
                  </a:cubicBezTo>
                  <a:cubicBezTo>
                    <a:pt x="241838" y="371501"/>
                    <a:pt x="251928" y="361069"/>
                    <a:pt x="261298" y="350637"/>
                  </a:cubicBezTo>
                  <a:cubicBezTo>
                    <a:pt x="262019" y="349917"/>
                    <a:pt x="263821" y="351356"/>
                    <a:pt x="263100" y="352435"/>
                  </a:cubicBezTo>
                  <a:cubicBezTo>
                    <a:pt x="258415" y="358191"/>
                    <a:pt x="253370" y="363587"/>
                    <a:pt x="248325" y="368983"/>
                  </a:cubicBezTo>
                  <a:cubicBezTo>
                    <a:pt x="242919" y="375098"/>
                    <a:pt x="237873" y="381213"/>
                    <a:pt x="232468" y="386609"/>
                  </a:cubicBezTo>
                  <a:cubicBezTo>
                    <a:pt x="232468" y="390925"/>
                    <a:pt x="232468" y="395242"/>
                    <a:pt x="232468" y="399558"/>
                  </a:cubicBezTo>
                  <a:cubicBezTo>
                    <a:pt x="241117" y="389846"/>
                    <a:pt x="250487" y="380493"/>
                    <a:pt x="259136" y="371141"/>
                  </a:cubicBezTo>
                  <a:cubicBezTo>
                    <a:pt x="260217" y="370062"/>
                    <a:pt x="261659" y="371860"/>
                    <a:pt x="260938" y="372580"/>
                  </a:cubicBezTo>
                  <a:cubicBezTo>
                    <a:pt x="251208" y="383371"/>
                    <a:pt x="242558" y="394882"/>
                    <a:pt x="232468" y="404594"/>
                  </a:cubicBezTo>
                  <a:cubicBezTo>
                    <a:pt x="232468" y="407112"/>
                    <a:pt x="232468" y="409630"/>
                    <a:pt x="232468" y="412148"/>
                  </a:cubicBezTo>
                  <a:cubicBezTo>
                    <a:pt x="244360" y="400278"/>
                    <a:pt x="255893" y="387688"/>
                    <a:pt x="268146" y="375457"/>
                  </a:cubicBezTo>
                  <a:cubicBezTo>
                    <a:pt x="269227" y="374378"/>
                    <a:pt x="270668" y="376177"/>
                    <a:pt x="269587" y="377256"/>
                  </a:cubicBezTo>
                  <a:cubicBezTo>
                    <a:pt x="257334" y="390565"/>
                    <a:pt x="246162" y="406033"/>
                    <a:pt x="232107" y="417904"/>
                  </a:cubicBezTo>
                  <a:cubicBezTo>
                    <a:pt x="232107" y="418983"/>
                    <a:pt x="232107" y="420062"/>
                    <a:pt x="232107" y="421501"/>
                  </a:cubicBezTo>
                  <a:cubicBezTo>
                    <a:pt x="231747" y="424019"/>
                    <a:pt x="231747" y="426537"/>
                    <a:pt x="231747" y="429415"/>
                  </a:cubicBezTo>
                  <a:cubicBezTo>
                    <a:pt x="237153" y="424379"/>
                    <a:pt x="241477" y="418623"/>
                    <a:pt x="246162" y="413587"/>
                  </a:cubicBezTo>
                  <a:cubicBezTo>
                    <a:pt x="253730" y="405673"/>
                    <a:pt x="261659" y="397760"/>
                    <a:pt x="268146" y="389486"/>
                  </a:cubicBezTo>
                  <a:cubicBezTo>
                    <a:pt x="269227" y="388047"/>
                    <a:pt x="271029" y="389846"/>
                    <a:pt x="270308" y="391285"/>
                  </a:cubicBezTo>
                  <a:cubicBezTo>
                    <a:pt x="263461" y="399918"/>
                    <a:pt x="255893" y="407832"/>
                    <a:pt x="248685" y="416105"/>
                  </a:cubicBezTo>
                  <a:cubicBezTo>
                    <a:pt x="243279" y="422220"/>
                    <a:pt x="238594" y="429774"/>
                    <a:pt x="231747" y="434810"/>
                  </a:cubicBezTo>
                  <a:cubicBezTo>
                    <a:pt x="231747" y="438767"/>
                    <a:pt x="232107" y="443084"/>
                    <a:pt x="232107" y="447760"/>
                  </a:cubicBezTo>
                  <a:cubicBezTo>
                    <a:pt x="237873" y="442005"/>
                    <a:pt x="242558" y="435170"/>
                    <a:pt x="247604" y="429415"/>
                  </a:cubicBezTo>
                  <a:cubicBezTo>
                    <a:pt x="255172" y="420782"/>
                    <a:pt x="262740" y="412868"/>
                    <a:pt x="269587" y="404235"/>
                  </a:cubicBezTo>
                  <a:cubicBezTo>
                    <a:pt x="270308" y="403155"/>
                    <a:pt x="272470" y="404235"/>
                    <a:pt x="271389" y="405314"/>
                  </a:cubicBezTo>
                  <a:cubicBezTo>
                    <a:pt x="265263" y="413227"/>
                    <a:pt x="258776" y="421141"/>
                    <a:pt x="252289" y="429415"/>
                  </a:cubicBezTo>
                  <a:cubicBezTo>
                    <a:pt x="245802" y="436969"/>
                    <a:pt x="240036" y="445962"/>
                    <a:pt x="232468" y="453156"/>
                  </a:cubicBezTo>
                  <a:cubicBezTo>
                    <a:pt x="232468" y="456753"/>
                    <a:pt x="232828" y="460710"/>
                    <a:pt x="232828" y="464307"/>
                  </a:cubicBezTo>
                  <a:cubicBezTo>
                    <a:pt x="246883" y="448839"/>
                    <a:pt x="261298" y="432292"/>
                    <a:pt x="272831" y="415386"/>
                  </a:cubicBezTo>
                  <a:cubicBezTo>
                    <a:pt x="273912" y="413947"/>
                    <a:pt x="276074" y="415386"/>
                    <a:pt x="274993" y="416465"/>
                  </a:cubicBezTo>
                  <a:cubicBezTo>
                    <a:pt x="263461" y="434810"/>
                    <a:pt x="249045" y="451717"/>
                    <a:pt x="235351" y="468264"/>
                  </a:cubicBezTo>
                  <a:cubicBezTo>
                    <a:pt x="234630" y="468983"/>
                    <a:pt x="233909" y="469343"/>
                    <a:pt x="233188" y="468624"/>
                  </a:cubicBezTo>
                  <a:cubicBezTo>
                    <a:pt x="233549" y="473300"/>
                    <a:pt x="233549" y="477616"/>
                    <a:pt x="233909" y="482293"/>
                  </a:cubicBezTo>
                  <a:cubicBezTo>
                    <a:pt x="246162" y="466465"/>
                    <a:pt x="259857" y="451717"/>
                    <a:pt x="272470" y="436249"/>
                  </a:cubicBezTo>
                  <a:cubicBezTo>
                    <a:pt x="273191" y="435170"/>
                    <a:pt x="274993" y="436249"/>
                    <a:pt x="274272" y="437328"/>
                  </a:cubicBezTo>
                  <a:cubicBezTo>
                    <a:pt x="260938" y="454595"/>
                    <a:pt x="246883" y="471142"/>
                    <a:pt x="234270" y="489127"/>
                  </a:cubicBezTo>
                  <a:cubicBezTo>
                    <a:pt x="234270" y="492724"/>
                    <a:pt x="234630" y="496322"/>
                    <a:pt x="234630" y="500278"/>
                  </a:cubicBezTo>
                  <a:cubicBezTo>
                    <a:pt x="248325" y="485170"/>
                    <a:pt x="262740" y="470422"/>
                    <a:pt x="273912" y="454235"/>
                  </a:cubicBezTo>
                  <a:cubicBezTo>
                    <a:pt x="274633" y="452796"/>
                    <a:pt x="277155" y="453875"/>
                    <a:pt x="276074" y="455314"/>
                  </a:cubicBezTo>
                  <a:cubicBezTo>
                    <a:pt x="269948" y="465026"/>
                    <a:pt x="262380" y="473300"/>
                    <a:pt x="254811" y="481573"/>
                  </a:cubicBezTo>
                  <a:cubicBezTo>
                    <a:pt x="247964" y="489487"/>
                    <a:pt x="241477" y="498480"/>
                    <a:pt x="234630" y="506394"/>
                  </a:cubicBezTo>
                  <a:cubicBezTo>
                    <a:pt x="234630" y="510710"/>
                    <a:pt x="234630" y="514667"/>
                    <a:pt x="234630" y="518624"/>
                  </a:cubicBezTo>
                  <a:cubicBezTo>
                    <a:pt x="247243" y="500638"/>
                    <a:pt x="265623" y="487688"/>
                    <a:pt x="276795" y="468624"/>
                  </a:cubicBezTo>
                  <a:cubicBezTo>
                    <a:pt x="277516" y="467185"/>
                    <a:pt x="279678" y="468624"/>
                    <a:pt x="278957" y="470062"/>
                  </a:cubicBezTo>
                  <a:cubicBezTo>
                    <a:pt x="267425" y="489847"/>
                    <a:pt x="250126" y="506034"/>
                    <a:pt x="236072" y="524020"/>
                  </a:cubicBezTo>
                  <a:cubicBezTo>
                    <a:pt x="236072" y="524379"/>
                    <a:pt x="235711" y="524379"/>
                    <a:pt x="235351" y="524739"/>
                  </a:cubicBezTo>
                  <a:cubicBezTo>
                    <a:pt x="235711" y="527617"/>
                    <a:pt x="236072" y="530854"/>
                    <a:pt x="236792" y="533732"/>
                  </a:cubicBezTo>
                  <a:cubicBezTo>
                    <a:pt x="249406" y="519703"/>
                    <a:pt x="264181" y="507473"/>
                    <a:pt x="276795" y="493084"/>
                  </a:cubicBezTo>
                  <a:cubicBezTo>
                    <a:pt x="277516" y="492365"/>
                    <a:pt x="278597" y="493444"/>
                    <a:pt x="278236" y="494163"/>
                  </a:cubicBezTo>
                  <a:cubicBezTo>
                    <a:pt x="272831" y="503156"/>
                    <a:pt x="264181" y="510710"/>
                    <a:pt x="256974" y="518264"/>
                  </a:cubicBezTo>
                  <a:cubicBezTo>
                    <a:pt x="250126" y="524739"/>
                    <a:pt x="244000" y="531574"/>
                    <a:pt x="238234" y="538768"/>
                  </a:cubicBezTo>
                  <a:cubicBezTo>
                    <a:pt x="239315" y="541646"/>
                    <a:pt x="240757" y="544883"/>
                    <a:pt x="242198" y="547401"/>
                  </a:cubicBezTo>
                  <a:cubicBezTo>
                    <a:pt x="242558" y="548121"/>
                    <a:pt x="242919" y="548480"/>
                    <a:pt x="243279" y="549200"/>
                  </a:cubicBezTo>
                  <a:cubicBezTo>
                    <a:pt x="248685" y="543085"/>
                    <a:pt x="253730" y="536610"/>
                    <a:pt x="259496" y="530495"/>
                  </a:cubicBezTo>
                  <a:cubicBezTo>
                    <a:pt x="264542" y="524739"/>
                    <a:pt x="271029" y="519343"/>
                    <a:pt x="274633" y="512509"/>
                  </a:cubicBezTo>
                  <a:cubicBezTo>
                    <a:pt x="275714" y="510710"/>
                    <a:pt x="278236" y="512509"/>
                    <a:pt x="277516" y="514307"/>
                  </a:cubicBezTo>
                  <a:cubicBezTo>
                    <a:pt x="273912" y="521142"/>
                    <a:pt x="267065" y="526897"/>
                    <a:pt x="262019" y="533013"/>
                  </a:cubicBezTo>
                  <a:cubicBezTo>
                    <a:pt x="256253" y="539128"/>
                    <a:pt x="251928" y="547041"/>
                    <a:pt x="245442" y="552437"/>
                  </a:cubicBezTo>
                  <a:cubicBezTo>
                    <a:pt x="247604" y="554595"/>
                    <a:pt x="249766" y="556754"/>
                    <a:pt x="251928" y="558552"/>
                  </a:cubicBezTo>
                  <a:cubicBezTo>
                    <a:pt x="255172" y="554236"/>
                    <a:pt x="258415" y="549200"/>
                    <a:pt x="262740" y="544883"/>
                  </a:cubicBezTo>
                  <a:cubicBezTo>
                    <a:pt x="267065" y="539847"/>
                    <a:pt x="272110" y="534811"/>
                    <a:pt x="275353" y="528336"/>
                  </a:cubicBezTo>
                  <a:cubicBezTo>
                    <a:pt x="276074" y="526897"/>
                    <a:pt x="278236" y="527976"/>
                    <a:pt x="277876" y="529415"/>
                  </a:cubicBezTo>
                  <a:cubicBezTo>
                    <a:pt x="274993" y="535531"/>
                    <a:pt x="270668" y="540567"/>
                    <a:pt x="266344" y="545962"/>
                  </a:cubicBezTo>
                  <a:cubicBezTo>
                    <a:pt x="262380" y="550639"/>
                    <a:pt x="259136" y="556034"/>
                    <a:pt x="255172" y="561070"/>
                  </a:cubicBezTo>
                  <a:cubicBezTo>
                    <a:pt x="257334" y="562509"/>
                    <a:pt x="259857" y="563948"/>
                    <a:pt x="262740" y="565027"/>
                  </a:cubicBezTo>
                  <a:cubicBezTo>
                    <a:pt x="268146" y="556754"/>
                    <a:pt x="275353" y="549919"/>
                    <a:pt x="280038" y="541286"/>
                  </a:cubicBezTo>
                  <a:cubicBezTo>
                    <a:pt x="280759" y="539847"/>
                    <a:pt x="283282" y="541286"/>
                    <a:pt x="282201" y="542725"/>
                  </a:cubicBezTo>
                  <a:cubicBezTo>
                    <a:pt x="278236" y="550998"/>
                    <a:pt x="271750" y="558193"/>
                    <a:pt x="266704" y="566106"/>
                  </a:cubicBezTo>
                  <a:cubicBezTo>
                    <a:pt x="269227" y="566826"/>
                    <a:pt x="272110" y="567545"/>
                    <a:pt x="274993" y="567905"/>
                  </a:cubicBezTo>
                  <a:cubicBezTo>
                    <a:pt x="278597" y="562149"/>
                    <a:pt x="283282" y="557113"/>
                    <a:pt x="285444" y="550998"/>
                  </a:cubicBezTo>
                  <a:cubicBezTo>
                    <a:pt x="286525" y="549200"/>
                    <a:pt x="289769" y="549919"/>
                    <a:pt x="288688" y="552077"/>
                  </a:cubicBezTo>
                  <a:cubicBezTo>
                    <a:pt x="286525" y="558193"/>
                    <a:pt x="282561" y="562869"/>
                    <a:pt x="279318" y="568265"/>
                  </a:cubicBezTo>
                  <a:cubicBezTo>
                    <a:pt x="281119" y="568624"/>
                    <a:pt x="283282" y="568624"/>
                    <a:pt x="285084" y="568265"/>
                  </a:cubicBezTo>
                  <a:lnTo>
                    <a:pt x="285084" y="567905"/>
                  </a:lnTo>
                  <a:cubicBezTo>
                    <a:pt x="287606" y="563588"/>
                    <a:pt x="291210" y="560351"/>
                    <a:pt x="293373" y="555675"/>
                  </a:cubicBezTo>
                  <a:cubicBezTo>
                    <a:pt x="293733" y="554236"/>
                    <a:pt x="296616" y="554955"/>
                    <a:pt x="295895" y="556754"/>
                  </a:cubicBezTo>
                  <a:cubicBezTo>
                    <a:pt x="294454" y="560711"/>
                    <a:pt x="291931" y="564308"/>
                    <a:pt x="289769" y="567905"/>
                  </a:cubicBezTo>
                  <a:cubicBezTo>
                    <a:pt x="292652" y="567905"/>
                    <a:pt x="295535" y="567185"/>
                    <a:pt x="298058" y="566466"/>
                  </a:cubicBezTo>
                  <a:cubicBezTo>
                    <a:pt x="298058" y="566106"/>
                    <a:pt x="298058" y="565747"/>
                    <a:pt x="298418" y="565027"/>
                  </a:cubicBezTo>
                  <a:cubicBezTo>
                    <a:pt x="299859" y="562869"/>
                    <a:pt x="301661" y="560351"/>
                    <a:pt x="302382" y="557833"/>
                  </a:cubicBezTo>
                  <a:cubicBezTo>
                    <a:pt x="302743" y="556034"/>
                    <a:pt x="305265" y="556754"/>
                    <a:pt x="304905" y="558552"/>
                  </a:cubicBezTo>
                  <a:cubicBezTo>
                    <a:pt x="304544" y="560711"/>
                    <a:pt x="303463" y="563229"/>
                    <a:pt x="302382" y="565387"/>
                  </a:cubicBezTo>
                  <a:cubicBezTo>
                    <a:pt x="305265" y="564308"/>
                    <a:pt x="307427" y="563229"/>
                    <a:pt x="310311" y="561790"/>
                  </a:cubicBezTo>
                  <a:cubicBezTo>
                    <a:pt x="309590" y="561430"/>
                    <a:pt x="308869" y="560711"/>
                    <a:pt x="309229" y="559991"/>
                  </a:cubicBezTo>
                  <a:cubicBezTo>
                    <a:pt x="309590" y="559272"/>
                    <a:pt x="309950" y="558552"/>
                    <a:pt x="309950" y="557833"/>
                  </a:cubicBezTo>
                  <a:cubicBezTo>
                    <a:pt x="310671" y="556034"/>
                    <a:pt x="313194" y="557113"/>
                    <a:pt x="312833" y="558552"/>
                  </a:cubicBezTo>
                  <a:cubicBezTo>
                    <a:pt x="312473" y="559272"/>
                    <a:pt x="312473" y="559631"/>
                    <a:pt x="312473" y="560351"/>
                  </a:cubicBezTo>
                  <a:cubicBezTo>
                    <a:pt x="335177" y="544164"/>
                    <a:pt x="333375" y="508552"/>
                    <a:pt x="332654" y="480494"/>
                  </a:cubicBezTo>
                  <a:cubicBezTo>
                    <a:pt x="332294" y="459271"/>
                    <a:pt x="328690" y="438767"/>
                    <a:pt x="329051" y="417904"/>
                  </a:cubicBezTo>
                  <a:cubicBezTo>
                    <a:pt x="329411" y="407832"/>
                    <a:pt x="329411" y="397040"/>
                    <a:pt x="329771" y="386609"/>
                  </a:cubicBezTo>
                  <a:cubicBezTo>
                    <a:pt x="329771" y="378335"/>
                    <a:pt x="332654" y="367903"/>
                    <a:pt x="331934" y="359630"/>
                  </a:cubicBezTo>
                  <a:cubicBezTo>
                    <a:pt x="330852" y="352435"/>
                    <a:pt x="339141" y="348838"/>
                    <a:pt x="343466" y="351356"/>
                  </a:cubicBezTo>
                  <a:cubicBezTo>
                    <a:pt x="366170" y="352076"/>
                    <a:pt x="389235" y="351356"/>
                    <a:pt x="411939" y="352795"/>
                  </a:cubicBezTo>
                  <a:cubicBezTo>
                    <a:pt x="433562" y="353874"/>
                    <a:pt x="454464" y="354594"/>
                    <a:pt x="475727" y="354594"/>
                  </a:cubicBezTo>
                  <a:cubicBezTo>
                    <a:pt x="510324" y="354953"/>
                    <a:pt x="547804" y="346320"/>
                    <a:pt x="549966" y="305313"/>
                  </a:cubicBezTo>
                  <a:cubicBezTo>
                    <a:pt x="551047" y="285528"/>
                    <a:pt x="545281" y="270420"/>
                    <a:pt x="527983" y="259989"/>
                  </a:cubicBezTo>
                  <a:cubicBezTo>
                    <a:pt x="508161" y="247758"/>
                    <a:pt x="485097" y="249557"/>
                    <a:pt x="462753" y="249557"/>
                  </a:cubicBezTo>
                  <a:cubicBezTo>
                    <a:pt x="438968" y="249197"/>
                    <a:pt x="415543" y="246320"/>
                    <a:pt x="391758" y="247399"/>
                  </a:cubicBezTo>
                  <a:cubicBezTo>
                    <a:pt x="381667" y="247758"/>
                    <a:pt x="371576" y="248838"/>
                    <a:pt x="361485" y="248838"/>
                  </a:cubicBezTo>
                  <a:cubicBezTo>
                    <a:pt x="355719" y="248838"/>
                    <a:pt x="349953" y="248478"/>
                    <a:pt x="343826" y="248478"/>
                  </a:cubicBezTo>
                  <a:cubicBezTo>
                    <a:pt x="338420" y="250996"/>
                    <a:pt x="330492" y="248118"/>
                    <a:pt x="330492" y="240564"/>
                  </a:cubicBezTo>
                  <a:cubicBezTo>
                    <a:pt x="330492" y="197398"/>
                    <a:pt x="329771" y="154592"/>
                    <a:pt x="330492" y="111427"/>
                  </a:cubicBezTo>
                  <a:cubicBezTo>
                    <a:pt x="330852" y="100275"/>
                    <a:pt x="331573" y="89484"/>
                    <a:pt x="330852" y="78333"/>
                  </a:cubicBezTo>
                  <a:cubicBezTo>
                    <a:pt x="330132" y="69700"/>
                    <a:pt x="331213" y="58189"/>
                    <a:pt x="326528" y="49915"/>
                  </a:cubicBezTo>
                  <a:cubicBezTo>
                    <a:pt x="318960" y="35167"/>
                    <a:pt x="302022" y="27973"/>
                    <a:pt x="285444" y="26894"/>
                  </a:cubicBezTo>
                  <a:close/>
                  <a:moveTo>
                    <a:pt x="286165" y="10706"/>
                  </a:moveTo>
                  <a:cubicBezTo>
                    <a:pt x="303463" y="12145"/>
                    <a:pt x="324005" y="16822"/>
                    <a:pt x="335898" y="31210"/>
                  </a:cubicBezTo>
                  <a:cubicBezTo>
                    <a:pt x="349592" y="46678"/>
                    <a:pt x="349953" y="68261"/>
                    <a:pt x="349953" y="88405"/>
                  </a:cubicBezTo>
                  <a:cubicBezTo>
                    <a:pt x="349953" y="137686"/>
                    <a:pt x="348872" y="187326"/>
                    <a:pt x="348872" y="236607"/>
                  </a:cubicBezTo>
                  <a:cubicBezTo>
                    <a:pt x="353196" y="236248"/>
                    <a:pt x="357521" y="236607"/>
                    <a:pt x="361485" y="235888"/>
                  </a:cubicBezTo>
                  <a:cubicBezTo>
                    <a:pt x="375180" y="234449"/>
                    <a:pt x="388154" y="233010"/>
                    <a:pt x="401848" y="232650"/>
                  </a:cubicBezTo>
                  <a:cubicBezTo>
                    <a:pt x="429958" y="231931"/>
                    <a:pt x="458068" y="233370"/>
                    <a:pt x="486178" y="234089"/>
                  </a:cubicBezTo>
                  <a:cubicBezTo>
                    <a:pt x="509603" y="234449"/>
                    <a:pt x="534109" y="237686"/>
                    <a:pt x="551408" y="255672"/>
                  </a:cubicBezTo>
                  <a:cubicBezTo>
                    <a:pt x="562940" y="268262"/>
                    <a:pt x="567625" y="285528"/>
                    <a:pt x="565823" y="302435"/>
                  </a:cubicBezTo>
                  <a:cubicBezTo>
                    <a:pt x="564021" y="318982"/>
                    <a:pt x="558615" y="338407"/>
                    <a:pt x="545281" y="349917"/>
                  </a:cubicBezTo>
                  <a:cubicBezTo>
                    <a:pt x="530866" y="361788"/>
                    <a:pt x="513928" y="365385"/>
                    <a:pt x="495548" y="365026"/>
                  </a:cubicBezTo>
                  <a:cubicBezTo>
                    <a:pt x="445815" y="365026"/>
                    <a:pt x="396082" y="363227"/>
                    <a:pt x="346349" y="364666"/>
                  </a:cubicBezTo>
                  <a:cubicBezTo>
                    <a:pt x="346349" y="372220"/>
                    <a:pt x="344907" y="379414"/>
                    <a:pt x="344907" y="386968"/>
                  </a:cubicBezTo>
                  <a:cubicBezTo>
                    <a:pt x="344547" y="400637"/>
                    <a:pt x="344547" y="414307"/>
                    <a:pt x="344547" y="427976"/>
                  </a:cubicBezTo>
                  <a:cubicBezTo>
                    <a:pt x="344547" y="451357"/>
                    <a:pt x="347790" y="474019"/>
                    <a:pt x="347790" y="497041"/>
                  </a:cubicBezTo>
                  <a:cubicBezTo>
                    <a:pt x="347790" y="534811"/>
                    <a:pt x="338060" y="577617"/>
                    <a:pt x="293373" y="582653"/>
                  </a:cubicBezTo>
                  <a:cubicBezTo>
                    <a:pt x="273912" y="584812"/>
                    <a:pt x="251208" y="581934"/>
                    <a:pt x="237513" y="566466"/>
                  </a:cubicBezTo>
                  <a:cubicBezTo>
                    <a:pt x="224539" y="552077"/>
                    <a:pt x="220575" y="534451"/>
                    <a:pt x="219494" y="515746"/>
                  </a:cubicBezTo>
                  <a:cubicBezTo>
                    <a:pt x="218052" y="463947"/>
                    <a:pt x="213728" y="412868"/>
                    <a:pt x="220935" y="361428"/>
                  </a:cubicBezTo>
                  <a:cubicBezTo>
                    <a:pt x="169761" y="356392"/>
                    <a:pt x="117866" y="368263"/>
                    <a:pt x="66691" y="363587"/>
                  </a:cubicBezTo>
                  <a:cubicBezTo>
                    <a:pt x="49753" y="361788"/>
                    <a:pt x="31734" y="358191"/>
                    <a:pt x="18760" y="346320"/>
                  </a:cubicBezTo>
                  <a:cubicBezTo>
                    <a:pt x="6507" y="334090"/>
                    <a:pt x="20" y="317543"/>
                    <a:pt x="20" y="299917"/>
                  </a:cubicBezTo>
                  <a:cubicBezTo>
                    <a:pt x="-340" y="283010"/>
                    <a:pt x="3984" y="264665"/>
                    <a:pt x="18039" y="253154"/>
                  </a:cubicBezTo>
                  <a:cubicBezTo>
                    <a:pt x="34617" y="239485"/>
                    <a:pt x="54078" y="238406"/>
                    <a:pt x="74980" y="238046"/>
                  </a:cubicBezTo>
                  <a:cubicBezTo>
                    <a:pt x="102009" y="236967"/>
                    <a:pt x="128677" y="236967"/>
                    <a:pt x="155706" y="236607"/>
                  </a:cubicBezTo>
                  <a:cubicBezTo>
                    <a:pt x="169040" y="236607"/>
                    <a:pt x="183095" y="235528"/>
                    <a:pt x="196429" y="236607"/>
                  </a:cubicBezTo>
                  <a:cubicBezTo>
                    <a:pt x="203997" y="236967"/>
                    <a:pt x="211205" y="238406"/>
                    <a:pt x="218773" y="238406"/>
                  </a:cubicBezTo>
                  <a:cubicBezTo>
                    <a:pt x="216971" y="216104"/>
                    <a:pt x="216611" y="193082"/>
                    <a:pt x="218052" y="171139"/>
                  </a:cubicBezTo>
                  <a:cubicBezTo>
                    <a:pt x="215890" y="171859"/>
                    <a:pt x="214088" y="173297"/>
                    <a:pt x="212286" y="174736"/>
                  </a:cubicBezTo>
                  <a:cubicBezTo>
                    <a:pt x="210484" y="176175"/>
                    <a:pt x="208322" y="174017"/>
                    <a:pt x="209764" y="172218"/>
                  </a:cubicBezTo>
                  <a:cubicBezTo>
                    <a:pt x="212286" y="169700"/>
                    <a:pt x="215530" y="167542"/>
                    <a:pt x="218413" y="165384"/>
                  </a:cubicBezTo>
                  <a:cubicBezTo>
                    <a:pt x="218413" y="164305"/>
                    <a:pt x="218413" y="163225"/>
                    <a:pt x="218773" y="161787"/>
                  </a:cubicBezTo>
                  <a:cubicBezTo>
                    <a:pt x="218773" y="161787"/>
                    <a:pt x="218773" y="161427"/>
                    <a:pt x="218773" y="161067"/>
                  </a:cubicBezTo>
                  <a:cubicBezTo>
                    <a:pt x="216250" y="162866"/>
                    <a:pt x="213728" y="164664"/>
                    <a:pt x="211205" y="166463"/>
                  </a:cubicBezTo>
                  <a:cubicBezTo>
                    <a:pt x="209043" y="167902"/>
                    <a:pt x="206880" y="164305"/>
                    <a:pt x="208682" y="162866"/>
                  </a:cubicBezTo>
                  <a:cubicBezTo>
                    <a:pt x="212286" y="160348"/>
                    <a:pt x="215530" y="157470"/>
                    <a:pt x="219134" y="155312"/>
                  </a:cubicBezTo>
                  <a:cubicBezTo>
                    <a:pt x="220935" y="131211"/>
                    <a:pt x="221296" y="107470"/>
                    <a:pt x="222377" y="83369"/>
                  </a:cubicBezTo>
                  <a:cubicBezTo>
                    <a:pt x="223098" y="64304"/>
                    <a:pt x="223098" y="43800"/>
                    <a:pt x="235351" y="27973"/>
                  </a:cubicBezTo>
                  <a:cubicBezTo>
                    <a:pt x="246883" y="13224"/>
                    <a:pt x="268146" y="8908"/>
                    <a:pt x="286165" y="10706"/>
                  </a:cubicBezTo>
                  <a:close/>
                  <a:moveTo>
                    <a:pt x="284014" y="110"/>
                  </a:moveTo>
                  <a:cubicBezTo>
                    <a:pt x="304300" y="837"/>
                    <a:pt x="327846" y="8468"/>
                    <a:pt x="341611" y="23731"/>
                  </a:cubicBezTo>
                  <a:cubicBezTo>
                    <a:pt x="343785" y="25912"/>
                    <a:pt x="340524" y="29182"/>
                    <a:pt x="338713" y="27002"/>
                  </a:cubicBezTo>
                  <a:cubicBezTo>
                    <a:pt x="326759" y="14283"/>
                    <a:pt x="305386" y="5561"/>
                    <a:pt x="288361" y="4834"/>
                  </a:cubicBezTo>
                  <a:cubicBezTo>
                    <a:pt x="273146" y="4107"/>
                    <a:pt x="248876" y="4471"/>
                    <a:pt x="239095" y="18280"/>
                  </a:cubicBezTo>
                  <a:cubicBezTo>
                    <a:pt x="238008" y="19734"/>
                    <a:pt x="236197" y="18280"/>
                    <a:pt x="237284" y="16827"/>
                  </a:cubicBezTo>
                  <a:cubicBezTo>
                    <a:pt x="245253" y="1927"/>
                    <a:pt x="268437" y="-617"/>
                    <a:pt x="284014" y="1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77C84450-D988-5049-9ED4-4A171064B9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93543" y="118535"/>
              <a:ext cx="300501" cy="235814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3E4DC38-BBCD-BC41-B8AD-E691FB05C8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29937" y="4136242"/>
              <a:ext cx="1396855" cy="82750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1" name="Freeform 1042">
              <a:extLst>
                <a:ext uri="{FF2B5EF4-FFF2-40B4-BE49-F238E27FC236}">
                  <a16:creationId xmlns:a16="http://schemas.microsoft.com/office/drawing/2014/main" id="{BBD5AE21-4DB8-CB4F-9535-CBE44AE542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9774" y="3152368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63A35F6B-93B9-E347-A4A1-D78974EDB9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5084" y="2107509"/>
              <a:ext cx="305806" cy="232125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ED65382A-0BC7-CE45-A69F-DBA67FE41F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62305" y="6473646"/>
              <a:ext cx="1013384" cy="484944"/>
            </a:xfrm>
            <a:custGeom>
              <a:avLst/>
              <a:gdLst>
                <a:gd name="connsiteX0" fmla="*/ 1018981 w 1117068"/>
                <a:gd name="connsiteY0" fmla="*/ 414019 h 534561"/>
                <a:gd name="connsiteX1" fmla="*/ 1021022 w 1117068"/>
                <a:gd name="connsiteY1" fmla="*/ 415118 h 534561"/>
                <a:gd name="connsiteX2" fmla="*/ 1020341 w 1117068"/>
                <a:gd name="connsiteY2" fmla="*/ 418415 h 534561"/>
                <a:gd name="connsiteX3" fmla="*/ 1017960 w 1117068"/>
                <a:gd name="connsiteY3" fmla="*/ 421346 h 534561"/>
                <a:gd name="connsiteX4" fmla="*/ 1014898 w 1117068"/>
                <a:gd name="connsiteY4" fmla="*/ 416584 h 534561"/>
                <a:gd name="connsiteX5" fmla="*/ 1018981 w 1117068"/>
                <a:gd name="connsiteY5" fmla="*/ 414019 h 534561"/>
                <a:gd name="connsiteX6" fmla="*/ 587450 w 1117068"/>
                <a:gd name="connsiteY6" fmla="*/ 331305 h 534561"/>
                <a:gd name="connsiteX7" fmla="*/ 594922 w 1117068"/>
                <a:gd name="connsiteY7" fmla="*/ 358347 h 534561"/>
                <a:gd name="connsiteX8" fmla="*/ 603817 w 1117068"/>
                <a:gd name="connsiteY8" fmla="*/ 389659 h 534561"/>
                <a:gd name="connsiteX9" fmla="*/ 602394 w 1117068"/>
                <a:gd name="connsiteY9" fmla="*/ 390371 h 534561"/>
                <a:gd name="connsiteX10" fmla="*/ 592787 w 1117068"/>
                <a:gd name="connsiteY10" fmla="*/ 361549 h 534561"/>
                <a:gd name="connsiteX11" fmla="*/ 584959 w 1117068"/>
                <a:gd name="connsiteY11" fmla="*/ 333084 h 534561"/>
                <a:gd name="connsiteX12" fmla="*/ 587450 w 1117068"/>
                <a:gd name="connsiteY12" fmla="*/ 331305 h 534561"/>
                <a:gd name="connsiteX13" fmla="*/ 593477 w 1117068"/>
                <a:gd name="connsiteY13" fmla="*/ 328507 h 534561"/>
                <a:gd name="connsiteX14" fmla="*/ 606776 w 1117068"/>
                <a:gd name="connsiteY14" fmla="*/ 376420 h 534561"/>
                <a:gd name="connsiteX15" fmla="*/ 627264 w 1117068"/>
                <a:gd name="connsiteY15" fmla="*/ 418568 h 534561"/>
                <a:gd name="connsiteX16" fmla="*/ 626185 w 1117068"/>
                <a:gd name="connsiteY16" fmla="*/ 419649 h 534561"/>
                <a:gd name="connsiteX17" fmla="*/ 606057 w 1117068"/>
                <a:gd name="connsiteY17" fmla="*/ 383264 h 534561"/>
                <a:gd name="connsiteX18" fmla="*/ 590961 w 1117068"/>
                <a:gd name="connsiteY18" fmla="*/ 329948 h 534561"/>
                <a:gd name="connsiteX19" fmla="*/ 593477 w 1117068"/>
                <a:gd name="connsiteY19" fmla="*/ 328507 h 534561"/>
                <a:gd name="connsiteX20" fmla="*/ 600157 w 1117068"/>
                <a:gd name="connsiteY20" fmla="*/ 327293 h 534561"/>
                <a:gd name="connsiteX21" fmla="*/ 623333 w 1117068"/>
                <a:gd name="connsiteY21" fmla="*/ 398287 h 534561"/>
                <a:gd name="connsiteX22" fmla="*/ 662197 w 1117068"/>
                <a:gd name="connsiteY22" fmla="*/ 451895 h 534561"/>
                <a:gd name="connsiteX23" fmla="*/ 661128 w 1117068"/>
                <a:gd name="connsiteY23" fmla="*/ 452620 h 534561"/>
                <a:gd name="connsiteX24" fmla="*/ 619768 w 1117068"/>
                <a:gd name="connsiteY24" fmla="*/ 397200 h 534561"/>
                <a:gd name="connsiteX25" fmla="*/ 607288 w 1117068"/>
                <a:gd name="connsiteY25" fmla="*/ 364601 h 534561"/>
                <a:gd name="connsiteX26" fmla="*/ 597305 w 1117068"/>
                <a:gd name="connsiteY26" fmla="*/ 328017 h 534561"/>
                <a:gd name="connsiteX27" fmla="*/ 600157 w 1117068"/>
                <a:gd name="connsiteY27" fmla="*/ 327293 h 534561"/>
                <a:gd name="connsiteX28" fmla="*/ 1064461 w 1117068"/>
                <a:gd name="connsiteY28" fmla="*/ 312647 h 534561"/>
                <a:gd name="connsiteX29" fmla="*/ 1067717 w 1117068"/>
                <a:gd name="connsiteY29" fmla="*/ 313011 h 534561"/>
                <a:gd name="connsiteX30" fmla="*/ 1052158 w 1117068"/>
                <a:gd name="connsiteY30" fmla="*/ 354783 h 534561"/>
                <a:gd name="connsiteX31" fmla="*/ 1026828 w 1117068"/>
                <a:gd name="connsiteY31" fmla="*/ 392924 h 534561"/>
                <a:gd name="connsiteX32" fmla="*/ 1022124 w 1117068"/>
                <a:gd name="connsiteY32" fmla="*/ 387838 h 534561"/>
                <a:gd name="connsiteX33" fmla="*/ 1046730 w 1117068"/>
                <a:gd name="connsiteY33" fmla="*/ 351514 h 534561"/>
                <a:gd name="connsiteX34" fmla="*/ 1064461 w 1117068"/>
                <a:gd name="connsiteY34" fmla="*/ 312647 h 534561"/>
                <a:gd name="connsiteX35" fmla="*/ 222736 w 1117068"/>
                <a:gd name="connsiteY35" fmla="*/ 309244 h 534561"/>
                <a:gd name="connsiteX36" fmla="*/ 223132 w 1117068"/>
                <a:gd name="connsiteY36" fmla="*/ 309244 h 534561"/>
                <a:gd name="connsiteX37" fmla="*/ 225117 w 1117068"/>
                <a:gd name="connsiteY37" fmla="*/ 309244 h 534561"/>
                <a:gd name="connsiteX38" fmla="*/ 225911 w 1117068"/>
                <a:gd name="connsiteY38" fmla="*/ 309244 h 534561"/>
                <a:gd name="connsiteX39" fmla="*/ 226307 w 1117068"/>
                <a:gd name="connsiteY39" fmla="*/ 309244 h 534561"/>
                <a:gd name="connsiteX40" fmla="*/ 226307 w 1117068"/>
                <a:gd name="connsiteY40" fmla="*/ 311625 h 534561"/>
                <a:gd name="connsiteX41" fmla="*/ 225911 w 1117068"/>
                <a:gd name="connsiteY41" fmla="*/ 311625 h 534561"/>
                <a:gd name="connsiteX42" fmla="*/ 225117 w 1117068"/>
                <a:gd name="connsiteY42" fmla="*/ 312022 h 534561"/>
                <a:gd name="connsiteX43" fmla="*/ 223132 w 1117068"/>
                <a:gd name="connsiteY43" fmla="*/ 312022 h 534561"/>
                <a:gd name="connsiteX44" fmla="*/ 222736 w 1117068"/>
                <a:gd name="connsiteY44" fmla="*/ 312022 h 534561"/>
                <a:gd name="connsiteX45" fmla="*/ 221942 w 1117068"/>
                <a:gd name="connsiteY45" fmla="*/ 310832 h 534561"/>
                <a:gd name="connsiteX46" fmla="*/ 221942 w 1117068"/>
                <a:gd name="connsiteY46" fmla="*/ 310434 h 534561"/>
                <a:gd name="connsiteX47" fmla="*/ 222736 w 1117068"/>
                <a:gd name="connsiteY47" fmla="*/ 309244 h 534561"/>
                <a:gd name="connsiteX48" fmla="*/ 231675 w 1117068"/>
                <a:gd name="connsiteY48" fmla="*/ 307534 h 534561"/>
                <a:gd name="connsiteX49" fmla="*/ 329411 w 1117068"/>
                <a:gd name="connsiteY49" fmla="*/ 311198 h 534561"/>
                <a:gd name="connsiteX50" fmla="*/ 422117 w 1117068"/>
                <a:gd name="connsiteY50" fmla="*/ 311198 h 534561"/>
                <a:gd name="connsiteX51" fmla="*/ 422117 w 1117068"/>
                <a:gd name="connsiteY51" fmla="*/ 312663 h 534561"/>
                <a:gd name="connsiteX52" fmla="*/ 326177 w 1117068"/>
                <a:gd name="connsiteY52" fmla="*/ 314495 h 534561"/>
                <a:gd name="connsiteX53" fmla="*/ 231675 w 1117068"/>
                <a:gd name="connsiteY53" fmla="*/ 310465 h 534561"/>
                <a:gd name="connsiteX54" fmla="*/ 231675 w 1117068"/>
                <a:gd name="connsiteY54" fmla="*/ 307534 h 534561"/>
                <a:gd name="connsiteX55" fmla="*/ 1076829 w 1117068"/>
                <a:gd name="connsiteY55" fmla="*/ 289169 h 534561"/>
                <a:gd name="connsiteX56" fmla="*/ 1080420 w 1117068"/>
                <a:gd name="connsiteY56" fmla="*/ 289527 h 534561"/>
                <a:gd name="connsiteX57" fmla="*/ 1060671 w 1117068"/>
                <a:gd name="connsiteY57" fmla="*/ 363700 h 534561"/>
                <a:gd name="connsiteX58" fmla="*/ 1039844 w 1117068"/>
                <a:gd name="connsiteY58" fmla="*/ 395949 h 534561"/>
                <a:gd name="connsiteX59" fmla="*/ 1027636 w 1117068"/>
                <a:gd name="connsiteY59" fmla="*/ 410281 h 534561"/>
                <a:gd name="connsiteX60" fmla="*/ 1024404 w 1117068"/>
                <a:gd name="connsiteY60" fmla="*/ 404190 h 534561"/>
                <a:gd name="connsiteX61" fmla="*/ 1039844 w 1117068"/>
                <a:gd name="connsiteY61" fmla="*/ 382332 h 534561"/>
                <a:gd name="connsiteX62" fmla="*/ 1058157 w 1117068"/>
                <a:gd name="connsiteY62" fmla="*/ 355817 h 534561"/>
                <a:gd name="connsiteX63" fmla="*/ 1076829 w 1117068"/>
                <a:gd name="connsiteY63" fmla="*/ 289169 h 534561"/>
                <a:gd name="connsiteX64" fmla="*/ 27410 w 1117068"/>
                <a:gd name="connsiteY64" fmla="*/ 267969 h 534561"/>
                <a:gd name="connsiteX65" fmla="*/ 36998 w 1117068"/>
                <a:gd name="connsiteY65" fmla="*/ 271336 h 534561"/>
                <a:gd name="connsiteX66" fmla="*/ 47296 w 1117068"/>
                <a:gd name="connsiteY66" fmla="*/ 274367 h 534561"/>
                <a:gd name="connsiteX67" fmla="*/ 47296 w 1117068"/>
                <a:gd name="connsiteY67" fmla="*/ 278407 h 534561"/>
                <a:gd name="connsiteX68" fmla="*/ 35577 w 1117068"/>
                <a:gd name="connsiteY68" fmla="*/ 275713 h 534561"/>
                <a:gd name="connsiteX69" fmla="*/ 25990 w 1117068"/>
                <a:gd name="connsiteY69" fmla="*/ 272683 h 534561"/>
                <a:gd name="connsiteX70" fmla="*/ 27410 w 1117068"/>
                <a:gd name="connsiteY70" fmla="*/ 267969 h 534561"/>
                <a:gd name="connsiteX71" fmla="*/ 39593 w 1117068"/>
                <a:gd name="connsiteY71" fmla="*/ 262147 h 534561"/>
                <a:gd name="connsiteX72" fmla="*/ 54721 w 1117068"/>
                <a:gd name="connsiteY72" fmla="*/ 265675 h 534561"/>
                <a:gd name="connsiteX73" fmla="*/ 77772 w 1117068"/>
                <a:gd name="connsiteY73" fmla="*/ 276611 h 534561"/>
                <a:gd name="connsiteX74" fmla="*/ 76332 w 1117068"/>
                <a:gd name="connsiteY74" fmla="*/ 280845 h 534561"/>
                <a:gd name="connsiteX75" fmla="*/ 57242 w 1117068"/>
                <a:gd name="connsiteY75" fmla="*/ 272731 h 534561"/>
                <a:gd name="connsiteX76" fmla="*/ 46076 w 1117068"/>
                <a:gd name="connsiteY76" fmla="*/ 267792 h 534561"/>
                <a:gd name="connsiteX77" fmla="*/ 39593 w 1117068"/>
                <a:gd name="connsiteY77" fmla="*/ 266028 h 534561"/>
                <a:gd name="connsiteX78" fmla="*/ 39593 w 1117068"/>
                <a:gd name="connsiteY78" fmla="*/ 262147 h 534561"/>
                <a:gd name="connsiteX79" fmla="*/ 88930 w 1117068"/>
                <a:gd name="connsiteY79" fmla="*/ 261519 h 534561"/>
                <a:gd name="connsiteX80" fmla="*/ 125364 w 1117068"/>
                <a:gd name="connsiteY80" fmla="*/ 278263 h 534561"/>
                <a:gd name="connsiteX81" fmla="*/ 123542 w 1117068"/>
                <a:gd name="connsiteY81" fmla="*/ 282355 h 534561"/>
                <a:gd name="connsiteX82" fmla="*/ 86744 w 1117068"/>
                <a:gd name="connsiteY82" fmla="*/ 266728 h 534561"/>
                <a:gd name="connsiteX83" fmla="*/ 88930 w 1117068"/>
                <a:gd name="connsiteY83" fmla="*/ 261519 h 534561"/>
                <a:gd name="connsiteX84" fmla="*/ 61306 w 1117068"/>
                <a:gd name="connsiteY84" fmla="*/ 261474 h 534561"/>
                <a:gd name="connsiteX85" fmla="*/ 79650 w 1117068"/>
                <a:gd name="connsiteY85" fmla="*/ 266525 h 534561"/>
                <a:gd name="connsiteX86" fmla="*/ 101949 w 1117068"/>
                <a:gd name="connsiteY86" fmla="*/ 278793 h 534561"/>
                <a:gd name="connsiteX87" fmla="*/ 101230 w 1117068"/>
                <a:gd name="connsiteY87" fmla="*/ 282401 h 534561"/>
                <a:gd name="connsiteX88" fmla="*/ 61306 w 1117068"/>
                <a:gd name="connsiteY88" fmla="*/ 266525 h 534561"/>
                <a:gd name="connsiteX89" fmla="*/ 61306 w 1117068"/>
                <a:gd name="connsiteY89" fmla="*/ 261474 h 534561"/>
                <a:gd name="connsiteX90" fmla="*/ 115515 w 1117068"/>
                <a:gd name="connsiteY90" fmla="*/ 259909 h 534561"/>
                <a:gd name="connsiteX91" fmla="*/ 152737 w 1117068"/>
                <a:gd name="connsiteY91" fmla="*/ 277860 h 534561"/>
                <a:gd name="connsiteX92" fmla="*/ 151653 w 1117068"/>
                <a:gd name="connsiteY92" fmla="*/ 281157 h 534561"/>
                <a:gd name="connsiteX93" fmla="*/ 113708 w 1117068"/>
                <a:gd name="connsiteY93" fmla="*/ 265038 h 534561"/>
                <a:gd name="connsiteX94" fmla="*/ 115515 w 1117068"/>
                <a:gd name="connsiteY94" fmla="*/ 259909 h 534561"/>
                <a:gd name="connsiteX95" fmla="*/ 254766 w 1117068"/>
                <a:gd name="connsiteY95" fmla="*/ 256333 h 534561"/>
                <a:gd name="connsiteX96" fmla="*/ 294429 w 1117068"/>
                <a:gd name="connsiteY96" fmla="*/ 281527 h 534561"/>
                <a:gd name="connsiteX97" fmla="*/ 292658 w 1117068"/>
                <a:gd name="connsiteY97" fmla="*/ 284011 h 534561"/>
                <a:gd name="connsiteX98" fmla="*/ 256537 w 1117068"/>
                <a:gd name="connsiteY98" fmla="*/ 262366 h 534561"/>
                <a:gd name="connsiteX99" fmla="*/ 254766 w 1117068"/>
                <a:gd name="connsiteY99" fmla="*/ 262366 h 534561"/>
                <a:gd name="connsiteX100" fmla="*/ 252642 w 1117068"/>
                <a:gd name="connsiteY100" fmla="*/ 260946 h 534561"/>
                <a:gd name="connsiteX101" fmla="*/ 254766 w 1117068"/>
                <a:gd name="connsiteY101" fmla="*/ 256333 h 534561"/>
                <a:gd name="connsiteX102" fmla="*/ 180955 w 1117068"/>
                <a:gd name="connsiteY102" fmla="*/ 255624 h 534561"/>
                <a:gd name="connsiteX103" fmla="*/ 221003 w 1117068"/>
                <a:gd name="connsiteY103" fmla="*/ 275171 h 534561"/>
                <a:gd name="connsiteX104" fmla="*/ 219921 w 1117068"/>
                <a:gd name="connsiteY104" fmla="*/ 278725 h 534561"/>
                <a:gd name="connsiteX105" fmla="*/ 178790 w 1117068"/>
                <a:gd name="connsiteY105" fmla="*/ 260244 h 534561"/>
                <a:gd name="connsiteX106" fmla="*/ 180955 w 1117068"/>
                <a:gd name="connsiteY106" fmla="*/ 255624 h 534561"/>
                <a:gd name="connsiteX107" fmla="*/ 270122 w 1117068"/>
                <a:gd name="connsiteY107" fmla="*/ 255512 h 534561"/>
                <a:gd name="connsiteX108" fmla="*/ 283695 w 1117068"/>
                <a:gd name="connsiteY108" fmla="*/ 262839 h 534561"/>
                <a:gd name="connsiteX109" fmla="*/ 309770 w 1117068"/>
                <a:gd name="connsiteY109" fmla="*/ 280790 h 534561"/>
                <a:gd name="connsiteX110" fmla="*/ 309413 w 1117068"/>
                <a:gd name="connsiteY110" fmla="*/ 281889 h 534561"/>
                <a:gd name="connsiteX111" fmla="*/ 286553 w 1117068"/>
                <a:gd name="connsiteY111" fmla="*/ 269434 h 534561"/>
                <a:gd name="connsiteX112" fmla="*/ 269765 w 1117068"/>
                <a:gd name="connsiteY112" fmla="*/ 259176 h 534561"/>
                <a:gd name="connsiteX113" fmla="*/ 270122 w 1117068"/>
                <a:gd name="connsiteY113" fmla="*/ 255512 h 534561"/>
                <a:gd name="connsiteX114" fmla="*/ 132398 w 1117068"/>
                <a:gd name="connsiteY114" fmla="*/ 255140 h 534561"/>
                <a:gd name="connsiteX115" fmla="*/ 173408 w 1117068"/>
                <a:gd name="connsiteY115" fmla="*/ 275928 h 534561"/>
                <a:gd name="connsiteX116" fmla="*/ 172694 w 1117068"/>
                <a:gd name="connsiteY116" fmla="*/ 279210 h 534561"/>
                <a:gd name="connsiteX117" fmla="*/ 129545 w 1117068"/>
                <a:gd name="connsiteY117" fmla="*/ 259516 h 534561"/>
                <a:gd name="connsiteX118" fmla="*/ 132398 w 1117068"/>
                <a:gd name="connsiteY118" fmla="*/ 255140 h 534561"/>
                <a:gd name="connsiteX119" fmla="*/ 158198 w 1117068"/>
                <a:gd name="connsiteY119" fmla="*/ 255101 h 534561"/>
                <a:gd name="connsiteX120" fmla="*/ 198071 w 1117068"/>
                <a:gd name="connsiteY120" fmla="*/ 275697 h 534561"/>
                <a:gd name="connsiteX121" fmla="*/ 196634 w 1117068"/>
                <a:gd name="connsiteY121" fmla="*/ 279603 h 534561"/>
                <a:gd name="connsiteX122" fmla="*/ 155325 w 1117068"/>
                <a:gd name="connsiteY122" fmla="*/ 259718 h 534561"/>
                <a:gd name="connsiteX123" fmla="*/ 158198 w 1117068"/>
                <a:gd name="connsiteY123" fmla="*/ 255101 h 534561"/>
                <a:gd name="connsiteX124" fmla="*/ 292998 w 1117068"/>
                <a:gd name="connsiteY124" fmla="*/ 254404 h 534561"/>
                <a:gd name="connsiteX125" fmla="*/ 307603 w 1117068"/>
                <a:gd name="connsiteY125" fmla="*/ 264894 h 534561"/>
                <a:gd name="connsiteX126" fmla="*/ 322573 w 1117068"/>
                <a:gd name="connsiteY126" fmla="*/ 277554 h 534561"/>
                <a:gd name="connsiteX127" fmla="*/ 320382 w 1117068"/>
                <a:gd name="connsiteY127" fmla="*/ 280809 h 534561"/>
                <a:gd name="connsiteX128" fmla="*/ 306508 w 1117068"/>
                <a:gd name="connsiteY128" fmla="*/ 270319 h 534561"/>
                <a:gd name="connsiteX129" fmla="*/ 291173 w 1117068"/>
                <a:gd name="connsiteY129" fmla="*/ 258745 h 534561"/>
                <a:gd name="connsiteX130" fmla="*/ 292998 w 1117068"/>
                <a:gd name="connsiteY130" fmla="*/ 254404 h 534561"/>
                <a:gd name="connsiteX131" fmla="*/ 228394 w 1117068"/>
                <a:gd name="connsiteY131" fmla="*/ 253918 h 534561"/>
                <a:gd name="connsiteX132" fmla="*/ 247393 w 1117068"/>
                <a:gd name="connsiteY132" fmla="*/ 268151 h 534561"/>
                <a:gd name="connsiteX133" fmla="*/ 264600 w 1117068"/>
                <a:gd name="connsiteY133" fmla="*/ 278370 h 534561"/>
                <a:gd name="connsiteX134" fmla="*/ 264958 w 1117068"/>
                <a:gd name="connsiteY134" fmla="*/ 280559 h 534561"/>
                <a:gd name="connsiteX135" fmla="*/ 247752 w 1117068"/>
                <a:gd name="connsiteY135" fmla="*/ 273990 h 534561"/>
                <a:gd name="connsiteX136" fmla="*/ 225168 w 1117068"/>
                <a:gd name="connsiteY136" fmla="*/ 259028 h 534561"/>
                <a:gd name="connsiteX137" fmla="*/ 228394 w 1117068"/>
                <a:gd name="connsiteY137" fmla="*/ 253918 h 534561"/>
                <a:gd name="connsiteX138" fmla="*/ 201937 w 1117068"/>
                <a:gd name="connsiteY138" fmla="*/ 253559 h 534561"/>
                <a:gd name="connsiteX139" fmla="*/ 240061 w 1117068"/>
                <a:gd name="connsiteY139" fmla="*/ 276273 h 534561"/>
                <a:gd name="connsiteX140" fmla="*/ 238982 w 1117068"/>
                <a:gd name="connsiteY140" fmla="*/ 279570 h 534561"/>
                <a:gd name="connsiteX141" fmla="*/ 199060 w 1117068"/>
                <a:gd name="connsiteY141" fmla="*/ 257955 h 534561"/>
                <a:gd name="connsiteX142" fmla="*/ 201937 w 1117068"/>
                <a:gd name="connsiteY142" fmla="*/ 253559 h 534561"/>
                <a:gd name="connsiteX143" fmla="*/ 651945 w 1117068"/>
                <a:gd name="connsiteY143" fmla="*/ 240471 h 534561"/>
                <a:gd name="connsiteX144" fmla="*/ 654113 w 1117068"/>
                <a:gd name="connsiteY144" fmla="*/ 240471 h 534561"/>
                <a:gd name="connsiteX145" fmla="*/ 681207 w 1117068"/>
                <a:gd name="connsiteY145" fmla="*/ 368978 h 534561"/>
                <a:gd name="connsiteX146" fmla="*/ 754543 w 1117068"/>
                <a:gd name="connsiteY146" fmla="*/ 456922 h 534561"/>
                <a:gd name="connsiteX147" fmla="*/ 751292 w 1117068"/>
                <a:gd name="connsiteY147" fmla="*/ 462307 h 534561"/>
                <a:gd name="connsiteX148" fmla="*/ 673260 w 1117068"/>
                <a:gd name="connsiteY148" fmla="*/ 366465 h 534561"/>
                <a:gd name="connsiteX149" fmla="*/ 651945 w 1117068"/>
                <a:gd name="connsiteY149" fmla="*/ 296468 h 534561"/>
                <a:gd name="connsiteX150" fmla="*/ 651945 w 1117068"/>
                <a:gd name="connsiteY150" fmla="*/ 240471 h 534561"/>
                <a:gd name="connsiteX151" fmla="*/ 49400 w 1117068"/>
                <a:gd name="connsiteY151" fmla="*/ 239966 h 534561"/>
                <a:gd name="connsiteX152" fmla="*/ 23833 w 1117068"/>
                <a:gd name="connsiteY152" fmla="*/ 242078 h 534561"/>
                <a:gd name="connsiteX153" fmla="*/ 22753 w 1117068"/>
                <a:gd name="connsiteY153" fmla="*/ 289538 h 534561"/>
                <a:gd name="connsiteX154" fmla="*/ 78207 w 1117068"/>
                <a:gd name="connsiteY154" fmla="*/ 289898 h 534561"/>
                <a:gd name="connsiteX155" fmla="*/ 144825 w 1117068"/>
                <a:gd name="connsiteY155" fmla="*/ 290617 h 534561"/>
                <a:gd name="connsiteX156" fmla="*/ 280940 w 1117068"/>
                <a:gd name="connsiteY156" fmla="*/ 290976 h 534561"/>
                <a:gd name="connsiteX157" fmla="*/ 554612 w 1117068"/>
                <a:gd name="connsiteY157" fmla="*/ 292774 h 534561"/>
                <a:gd name="connsiteX158" fmla="*/ 556052 w 1117068"/>
                <a:gd name="connsiteY158" fmla="*/ 254302 h 534561"/>
                <a:gd name="connsiteX159" fmla="*/ 556052 w 1117068"/>
                <a:gd name="connsiteY159" fmla="*/ 253943 h 534561"/>
                <a:gd name="connsiteX160" fmla="*/ 556412 w 1117068"/>
                <a:gd name="connsiteY160" fmla="*/ 247471 h 534561"/>
                <a:gd name="connsiteX161" fmla="*/ 419936 w 1117068"/>
                <a:gd name="connsiteY161" fmla="*/ 249269 h 534561"/>
                <a:gd name="connsiteX162" fmla="*/ 280220 w 1117068"/>
                <a:gd name="connsiteY162" fmla="*/ 243516 h 534561"/>
                <a:gd name="connsiteX163" fmla="*/ 139423 w 1117068"/>
                <a:gd name="connsiteY163" fmla="*/ 242078 h 534561"/>
                <a:gd name="connsiteX164" fmla="*/ 74966 w 1117068"/>
                <a:gd name="connsiteY164" fmla="*/ 241359 h 534561"/>
                <a:gd name="connsiteX165" fmla="*/ 49400 w 1117068"/>
                <a:gd name="connsiteY165" fmla="*/ 239966 h 534561"/>
                <a:gd name="connsiteX166" fmla="*/ 581259 w 1117068"/>
                <a:gd name="connsiteY166" fmla="*/ 235606 h 534561"/>
                <a:gd name="connsiteX167" fmla="*/ 568655 w 1117068"/>
                <a:gd name="connsiteY167" fmla="*/ 246033 h 534561"/>
                <a:gd name="connsiteX168" fmla="*/ 568295 w 1117068"/>
                <a:gd name="connsiteY168" fmla="*/ 252145 h 534561"/>
                <a:gd name="connsiteX169" fmla="*/ 581259 w 1117068"/>
                <a:gd name="connsiteY169" fmla="*/ 264010 h 534561"/>
                <a:gd name="connsiteX170" fmla="*/ 580178 w 1117068"/>
                <a:gd name="connsiteY170" fmla="*/ 265448 h 534561"/>
                <a:gd name="connsiteX171" fmla="*/ 572976 w 1117068"/>
                <a:gd name="connsiteY171" fmla="*/ 259696 h 534561"/>
                <a:gd name="connsiteX172" fmla="*/ 569375 w 1117068"/>
                <a:gd name="connsiteY172" fmla="*/ 256460 h 534561"/>
                <a:gd name="connsiteX173" fmla="*/ 568295 w 1117068"/>
                <a:gd name="connsiteY173" fmla="*/ 255381 h 534561"/>
                <a:gd name="connsiteX174" fmla="*/ 568295 w 1117068"/>
                <a:gd name="connsiteY174" fmla="*/ 257898 h 534561"/>
                <a:gd name="connsiteX175" fmla="*/ 568295 w 1117068"/>
                <a:gd name="connsiteY175" fmla="*/ 260055 h 534561"/>
                <a:gd name="connsiteX176" fmla="*/ 581979 w 1117068"/>
                <a:gd name="connsiteY176" fmla="*/ 270482 h 534561"/>
                <a:gd name="connsiteX177" fmla="*/ 581619 w 1117068"/>
                <a:gd name="connsiteY177" fmla="*/ 271920 h 534561"/>
                <a:gd name="connsiteX178" fmla="*/ 568295 w 1117068"/>
                <a:gd name="connsiteY178" fmla="*/ 262932 h 534561"/>
                <a:gd name="connsiteX179" fmla="*/ 568295 w 1117068"/>
                <a:gd name="connsiteY179" fmla="*/ 268684 h 534561"/>
                <a:gd name="connsiteX180" fmla="*/ 574777 w 1117068"/>
                <a:gd name="connsiteY180" fmla="*/ 273358 h 534561"/>
                <a:gd name="connsiteX181" fmla="*/ 582699 w 1117068"/>
                <a:gd name="connsiteY181" fmla="*/ 280190 h 534561"/>
                <a:gd name="connsiteX182" fmla="*/ 582699 w 1117068"/>
                <a:gd name="connsiteY182" fmla="*/ 280909 h 534561"/>
                <a:gd name="connsiteX183" fmla="*/ 575857 w 1117068"/>
                <a:gd name="connsiteY183" fmla="*/ 276235 h 534561"/>
                <a:gd name="connsiteX184" fmla="*/ 567935 w 1117068"/>
                <a:gd name="connsiteY184" fmla="*/ 271201 h 534561"/>
                <a:gd name="connsiteX185" fmla="*/ 567575 w 1117068"/>
                <a:gd name="connsiteY185" fmla="*/ 275156 h 534561"/>
                <a:gd name="connsiteX186" fmla="*/ 582339 w 1117068"/>
                <a:gd name="connsiteY186" fmla="*/ 286662 h 534561"/>
                <a:gd name="connsiteX187" fmla="*/ 581979 w 1117068"/>
                <a:gd name="connsiteY187" fmla="*/ 288100 h 534561"/>
                <a:gd name="connsiteX188" fmla="*/ 567575 w 1117068"/>
                <a:gd name="connsiteY188" fmla="*/ 278033 h 534561"/>
                <a:gd name="connsiteX189" fmla="*/ 567575 w 1117068"/>
                <a:gd name="connsiteY189" fmla="*/ 284145 h 534561"/>
                <a:gd name="connsiteX190" fmla="*/ 569015 w 1117068"/>
                <a:gd name="connsiteY190" fmla="*/ 283785 h 534561"/>
                <a:gd name="connsiteX191" fmla="*/ 575497 w 1117068"/>
                <a:gd name="connsiteY191" fmla="*/ 289179 h 534561"/>
                <a:gd name="connsiteX192" fmla="*/ 582699 w 1117068"/>
                <a:gd name="connsiteY192" fmla="*/ 293853 h 534561"/>
                <a:gd name="connsiteX193" fmla="*/ 581979 w 1117068"/>
                <a:gd name="connsiteY193" fmla="*/ 294572 h 534561"/>
                <a:gd name="connsiteX194" fmla="*/ 575137 w 1117068"/>
                <a:gd name="connsiteY194" fmla="*/ 290976 h 534561"/>
                <a:gd name="connsiteX195" fmla="*/ 567575 w 1117068"/>
                <a:gd name="connsiteY195" fmla="*/ 285943 h 534561"/>
                <a:gd name="connsiteX196" fmla="*/ 568295 w 1117068"/>
                <a:gd name="connsiteY196" fmla="*/ 290976 h 534561"/>
                <a:gd name="connsiteX197" fmla="*/ 582699 w 1117068"/>
                <a:gd name="connsiteY197" fmla="*/ 302122 h 534561"/>
                <a:gd name="connsiteX198" fmla="*/ 581619 w 1117068"/>
                <a:gd name="connsiteY198" fmla="*/ 303561 h 534561"/>
                <a:gd name="connsiteX199" fmla="*/ 569015 w 1117068"/>
                <a:gd name="connsiteY199" fmla="*/ 294572 h 534561"/>
                <a:gd name="connsiteX200" fmla="*/ 573336 w 1117068"/>
                <a:gd name="connsiteY200" fmla="*/ 303561 h 534561"/>
                <a:gd name="connsiteX201" fmla="*/ 582699 w 1117068"/>
                <a:gd name="connsiteY201" fmla="*/ 308954 h 534561"/>
                <a:gd name="connsiteX202" fmla="*/ 588100 w 1117068"/>
                <a:gd name="connsiteY202" fmla="*/ 307516 h 534561"/>
                <a:gd name="connsiteX203" fmla="*/ 600704 w 1117068"/>
                <a:gd name="connsiteY203" fmla="*/ 294572 h 534561"/>
                <a:gd name="connsiteX204" fmla="*/ 600704 w 1117068"/>
                <a:gd name="connsiteY204" fmla="*/ 287740 h 534561"/>
                <a:gd name="connsiteX205" fmla="*/ 601064 w 1117068"/>
                <a:gd name="connsiteY205" fmla="*/ 247830 h 534561"/>
                <a:gd name="connsiteX206" fmla="*/ 599263 w 1117068"/>
                <a:gd name="connsiteY206" fmla="*/ 245673 h 534561"/>
                <a:gd name="connsiteX207" fmla="*/ 581259 w 1117068"/>
                <a:gd name="connsiteY207" fmla="*/ 235606 h 534561"/>
                <a:gd name="connsiteX208" fmla="*/ 38916 w 1117068"/>
                <a:gd name="connsiteY208" fmla="*/ 223376 h 534561"/>
                <a:gd name="connsiteX209" fmla="*/ 74456 w 1117068"/>
                <a:gd name="connsiteY209" fmla="*/ 223738 h 534561"/>
                <a:gd name="connsiteX210" fmla="*/ 74456 w 1117068"/>
                <a:gd name="connsiteY210" fmla="*/ 225183 h 534561"/>
                <a:gd name="connsiteX211" fmla="*/ 42147 w 1117068"/>
                <a:gd name="connsiteY211" fmla="*/ 226267 h 534561"/>
                <a:gd name="connsiteX212" fmla="*/ 10198 w 1117068"/>
                <a:gd name="connsiteY212" fmla="*/ 227351 h 534561"/>
                <a:gd name="connsiteX213" fmla="*/ 7326 w 1117068"/>
                <a:gd name="connsiteY213" fmla="*/ 264935 h 534561"/>
                <a:gd name="connsiteX214" fmla="*/ 5531 w 1117068"/>
                <a:gd name="connsiteY214" fmla="*/ 264935 h 534561"/>
                <a:gd name="connsiteX215" fmla="*/ 7326 w 1117068"/>
                <a:gd name="connsiteY215" fmla="*/ 225545 h 534561"/>
                <a:gd name="connsiteX216" fmla="*/ 9839 w 1117068"/>
                <a:gd name="connsiteY216" fmla="*/ 224099 h 534561"/>
                <a:gd name="connsiteX217" fmla="*/ 38916 w 1117068"/>
                <a:gd name="connsiteY217" fmla="*/ 223376 h 534561"/>
                <a:gd name="connsiteX218" fmla="*/ 3259 w 1117068"/>
                <a:gd name="connsiteY218" fmla="*/ 216311 h 534561"/>
                <a:gd name="connsiteX219" fmla="*/ 62122 w 1117068"/>
                <a:gd name="connsiteY219" fmla="*/ 219962 h 534561"/>
                <a:gd name="connsiteX220" fmla="*/ 62122 w 1117068"/>
                <a:gd name="connsiteY220" fmla="*/ 221058 h 534561"/>
                <a:gd name="connsiteX221" fmla="*/ 4330 w 1117068"/>
                <a:gd name="connsiteY221" fmla="*/ 219962 h 534561"/>
                <a:gd name="connsiteX222" fmla="*/ 2546 w 1117068"/>
                <a:gd name="connsiteY222" fmla="*/ 250268 h 534561"/>
                <a:gd name="connsiteX223" fmla="*/ 762 w 1117068"/>
                <a:gd name="connsiteY223" fmla="*/ 250268 h 534561"/>
                <a:gd name="connsiteX224" fmla="*/ 1119 w 1117068"/>
                <a:gd name="connsiteY224" fmla="*/ 218867 h 534561"/>
                <a:gd name="connsiteX225" fmla="*/ 1832 w 1117068"/>
                <a:gd name="connsiteY225" fmla="*/ 217772 h 534561"/>
                <a:gd name="connsiteX226" fmla="*/ 3259 w 1117068"/>
                <a:gd name="connsiteY226" fmla="*/ 216311 h 534561"/>
                <a:gd name="connsiteX227" fmla="*/ 558653 w 1117068"/>
                <a:gd name="connsiteY227" fmla="*/ 213994 h 534561"/>
                <a:gd name="connsiteX228" fmla="*/ 559010 w 1117068"/>
                <a:gd name="connsiteY228" fmla="*/ 215093 h 534561"/>
                <a:gd name="connsiteX229" fmla="*/ 546181 w 1117068"/>
                <a:gd name="connsiteY229" fmla="*/ 231212 h 534561"/>
                <a:gd name="connsiteX230" fmla="*/ 543330 w 1117068"/>
                <a:gd name="connsiteY230" fmla="*/ 229747 h 534561"/>
                <a:gd name="connsiteX231" fmla="*/ 558653 w 1117068"/>
                <a:gd name="connsiteY231" fmla="*/ 213994 h 534561"/>
                <a:gd name="connsiteX232" fmla="*/ 574869 w 1117068"/>
                <a:gd name="connsiteY232" fmla="*/ 212270 h 534561"/>
                <a:gd name="connsiteX233" fmla="*/ 574869 w 1117068"/>
                <a:gd name="connsiteY233" fmla="*/ 213359 h 534561"/>
                <a:gd name="connsiteX234" fmla="*/ 551358 w 1117068"/>
                <a:gd name="connsiteY234" fmla="*/ 234042 h 534561"/>
                <a:gd name="connsiteX235" fmla="*/ 548102 w 1117068"/>
                <a:gd name="connsiteY235" fmla="*/ 232953 h 534561"/>
                <a:gd name="connsiteX236" fmla="*/ 574869 w 1117068"/>
                <a:gd name="connsiteY236" fmla="*/ 212270 h 534561"/>
                <a:gd name="connsiteX237" fmla="*/ 648704 w 1117068"/>
                <a:gd name="connsiteY237" fmla="*/ 202371 h 534561"/>
                <a:gd name="connsiteX238" fmla="*/ 650859 w 1117068"/>
                <a:gd name="connsiteY238" fmla="*/ 203448 h 534561"/>
                <a:gd name="connsiteX239" fmla="*/ 644392 w 1117068"/>
                <a:gd name="connsiteY239" fmla="*/ 235045 h 534561"/>
                <a:gd name="connsiteX240" fmla="*/ 641159 w 1117068"/>
                <a:gd name="connsiteY240" fmla="*/ 277772 h 534561"/>
                <a:gd name="connsiteX241" fmla="*/ 661997 w 1117068"/>
                <a:gd name="connsiteY241" fmla="*/ 363945 h 534561"/>
                <a:gd name="connsiteX242" fmla="*/ 707984 w 1117068"/>
                <a:gd name="connsiteY242" fmla="*/ 435038 h 534561"/>
                <a:gd name="connsiteX243" fmla="*/ 767265 w 1117068"/>
                <a:gd name="connsiteY243" fmla="*/ 476329 h 534561"/>
                <a:gd name="connsiteX244" fmla="*/ 764031 w 1117068"/>
                <a:gd name="connsiteY244" fmla="*/ 482074 h 534561"/>
                <a:gd name="connsiteX245" fmla="*/ 651578 w 1117068"/>
                <a:gd name="connsiteY245" fmla="*/ 355687 h 534561"/>
                <a:gd name="connsiteX246" fmla="*/ 635770 w 1117068"/>
                <a:gd name="connsiteY246" fmla="*/ 271309 h 534561"/>
                <a:gd name="connsiteX247" fmla="*/ 648704 w 1117068"/>
                <a:gd name="connsiteY247" fmla="*/ 202371 h 534561"/>
                <a:gd name="connsiteX248" fmla="*/ 876581 w 1117068"/>
                <a:gd name="connsiteY248" fmla="*/ 36640 h 534561"/>
                <a:gd name="connsiteX249" fmla="*/ 750863 w 1117068"/>
                <a:gd name="connsiteY249" fmla="*/ 64461 h 534561"/>
                <a:gd name="connsiteX250" fmla="*/ 769228 w 1117068"/>
                <a:gd name="connsiteY250" fmla="*/ 92505 h 534561"/>
                <a:gd name="connsiteX251" fmla="*/ 763106 w 1117068"/>
                <a:gd name="connsiteY251" fmla="*/ 96101 h 534561"/>
                <a:gd name="connsiteX252" fmla="*/ 744021 w 1117068"/>
                <a:gd name="connsiteY252" fmla="*/ 68416 h 534561"/>
                <a:gd name="connsiteX253" fmla="*/ 739340 w 1117068"/>
                <a:gd name="connsiteY253" fmla="*/ 71292 h 534561"/>
                <a:gd name="connsiteX254" fmla="*/ 750143 w 1117068"/>
                <a:gd name="connsiteY254" fmla="*/ 91786 h 534561"/>
                <a:gd name="connsiteX255" fmla="*/ 743661 w 1117068"/>
                <a:gd name="connsiteY255" fmla="*/ 93224 h 534561"/>
                <a:gd name="connsiteX256" fmla="*/ 733218 w 1117068"/>
                <a:gd name="connsiteY256" fmla="*/ 75607 h 534561"/>
                <a:gd name="connsiteX257" fmla="*/ 717014 w 1117068"/>
                <a:gd name="connsiteY257" fmla="*/ 87472 h 534561"/>
                <a:gd name="connsiteX258" fmla="*/ 630952 w 1117068"/>
                <a:gd name="connsiteY258" fmla="*/ 222662 h 534561"/>
                <a:gd name="connsiteX259" fmla="*/ 660119 w 1117068"/>
                <a:gd name="connsiteY259" fmla="*/ 390572 h 534561"/>
                <a:gd name="connsiteX260" fmla="*/ 789753 w 1117068"/>
                <a:gd name="connsiteY260" fmla="*/ 498437 h 534561"/>
                <a:gd name="connsiteX261" fmla="*/ 961158 w 1117068"/>
                <a:gd name="connsiteY261" fmla="*/ 479740 h 534561"/>
                <a:gd name="connsiteX262" fmla="*/ 1060184 w 1117068"/>
                <a:gd name="connsiteY262" fmla="*/ 381583 h 534561"/>
                <a:gd name="connsiteX263" fmla="*/ 1090072 w 1117068"/>
                <a:gd name="connsiteY263" fmla="*/ 260055 h 534561"/>
                <a:gd name="connsiteX264" fmla="*/ 1087551 w 1117068"/>
                <a:gd name="connsiteY264" fmla="*/ 231291 h 534561"/>
                <a:gd name="connsiteX265" fmla="*/ 1059824 w 1117068"/>
                <a:gd name="connsiteY265" fmla="*/ 147157 h 534561"/>
                <a:gd name="connsiteX266" fmla="*/ 1058743 w 1117068"/>
                <a:gd name="connsiteY266" fmla="*/ 145359 h 534561"/>
                <a:gd name="connsiteX267" fmla="*/ 1058383 w 1117068"/>
                <a:gd name="connsiteY267" fmla="*/ 144999 h 534561"/>
                <a:gd name="connsiteX268" fmla="*/ 999328 w 1117068"/>
                <a:gd name="connsiteY268" fmla="*/ 84595 h 534561"/>
                <a:gd name="connsiteX269" fmla="*/ 876581 w 1117068"/>
                <a:gd name="connsiteY269" fmla="*/ 36640 h 534561"/>
                <a:gd name="connsiteX270" fmla="*/ 894062 w 1117068"/>
                <a:gd name="connsiteY270" fmla="*/ 11455 h 534561"/>
                <a:gd name="connsiteX271" fmla="*/ 1071347 w 1117068"/>
                <a:gd name="connsiteY271" fmla="*/ 118393 h 534561"/>
                <a:gd name="connsiteX272" fmla="*/ 1115638 w 1117068"/>
                <a:gd name="connsiteY272" fmla="*/ 273718 h 534561"/>
                <a:gd name="connsiteX273" fmla="*/ 1072427 w 1117068"/>
                <a:gd name="connsiteY273" fmla="*/ 413223 h 534561"/>
                <a:gd name="connsiteX274" fmla="*/ 1058383 w 1117068"/>
                <a:gd name="connsiteY274" fmla="*/ 431560 h 534561"/>
                <a:gd name="connsiteX275" fmla="*/ 1020934 w 1117068"/>
                <a:gd name="connsiteY275" fmla="*/ 468234 h 534561"/>
                <a:gd name="connsiteX276" fmla="*/ 701530 w 1117068"/>
                <a:gd name="connsiteY276" fmla="*/ 484414 h 534561"/>
                <a:gd name="connsiteX277" fmla="*/ 605745 w 1117068"/>
                <a:gd name="connsiteY277" fmla="*/ 314348 h 534561"/>
                <a:gd name="connsiteX278" fmla="*/ 602504 w 1117068"/>
                <a:gd name="connsiteY278" fmla="*/ 317943 h 534561"/>
                <a:gd name="connsiteX279" fmla="*/ 595302 w 1117068"/>
                <a:gd name="connsiteY279" fmla="*/ 321179 h 534561"/>
                <a:gd name="connsiteX280" fmla="*/ 582339 w 1117068"/>
                <a:gd name="connsiteY280" fmla="*/ 323696 h 534561"/>
                <a:gd name="connsiteX281" fmla="*/ 568295 w 1117068"/>
                <a:gd name="connsiteY281" fmla="*/ 321538 h 534561"/>
                <a:gd name="connsiteX282" fmla="*/ 567935 w 1117068"/>
                <a:gd name="connsiteY282" fmla="*/ 320460 h 534561"/>
                <a:gd name="connsiteX283" fmla="*/ 556412 w 1117068"/>
                <a:gd name="connsiteY283" fmla="*/ 305358 h 534561"/>
                <a:gd name="connsiteX284" fmla="*/ 556052 w 1117068"/>
                <a:gd name="connsiteY284" fmla="*/ 303920 h 534561"/>
                <a:gd name="connsiteX285" fmla="*/ 287062 w 1117068"/>
                <a:gd name="connsiteY285" fmla="*/ 304639 h 534561"/>
                <a:gd name="connsiteX286" fmla="*/ 151306 w 1117068"/>
                <a:gd name="connsiteY286" fmla="*/ 303920 h 534561"/>
                <a:gd name="connsiteX287" fmla="*/ 83969 w 1117068"/>
                <a:gd name="connsiteY287" fmla="*/ 303920 h 534561"/>
                <a:gd name="connsiteX288" fmla="*/ 22033 w 1117068"/>
                <a:gd name="connsiteY288" fmla="*/ 302482 h 534561"/>
                <a:gd name="connsiteX289" fmla="*/ 16271 w 1117068"/>
                <a:gd name="connsiteY289" fmla="*/ 300684 h 534561"/>
                <a:gd name="connsiteX290" fmla="*/ 9789 w 1117068"/>
                <a:gd name="connsiteY290" fmla="*/ 294212 h 534561"/>
                <a:gd name="connsiteX291" fmla="*/ 9069 w 1117068"/>
                <a:gd name="connsiteY291" fmla="*/ 259336 h 534561"/>
                <a:gd name="connsiteX292" fmla="*/ 11950 w 1117068"/>
                <a:gd name="connsiteY292" fmla="*/ 235965 h 534561"/>
                <a:gd name="connsiteX293" fmla="*/ 17351 w 1117068"/>
                <a:gd name="connsiteY293" fmla="*/ 231651 h 534561"/>
                <a:gd name="connsiteX294" fmla="*/ 68845 w 1117068"/>
                <a:gd name="connsiteY294" fmla="*/ 229134 h 534561"/>
                <a:gd name="connsiteX295" fmla="*/ 139783 w 1117068"/>
                <a:gd name="connsiteY295" fmla="*/ 229853 h 534561"/>
                <a:gd name="connsiteX296" fmla="*/ 280220 w 1117068"/>
                <a:gd name="connsiteY296" fmla="*/ 231291 h 534561"/>
                <a:gd name="connsiteX297" fmla="*/ 420297 w 1117068"/>
                <a:gd name="connsiteY297" fmla="*/ 237763 h 534561"/>
                <a:gd name="connsiteX298" fmla="*/ 558213 w 1117068"/>
                <a:gd name="connsiteY298" fmla="*/ 237404 h 534561"/>
                <a:gd name="connsiteX299" fmla="*/ 565846 w 1117068"/>
                <a:gd name="connsiteY299" fmla="*/ 226799 h 534561"/>
                <a:gd name="connsiteX300" fmla="*/ 557773 w 1117068"/>
                <a:gd name="connsiteY300" fmla="*/ 235655 h 534561"/>
                <a:gd name="connsiteX301" fmla="*/ 554832 w 1117068"/>
                <a:gd name="connsiteY301" fmla="*/ 234580 h 534561"/>
                <a:gd name="connsiteX302" fmla="*/ 566596 w 1117068"/>
                <a:gd name="connsiteY302" fmla="*/ 220958 h 534561"/>
                <a:gd name="connsiteX303" fmla="*/ 587183 w 1117068"/>
                <a:gd name="connsiteY303" fmla="*/ 216656 h 534561"/>
                <a:gd name="connsiteX304" fmla="*/ 587551 w 1117068"/>
                <a:gd name="connsiteY304" fmla="*/ 217732 h 534561"/>
                <a:gd name="connsiteX305" fmla="*/ 569537 w 1117068"/>
                <a:gd name="connsiteY305" fmla="*/ 222750 h 534561"/>
                <a:gd name="connsiteX306" fmla="*/ 566735 w 1117068"/>
                <a:gd name="connsiteY306" fmla="*/ 225824 h 534561"/>
                <a:gd name="connsiteX307" fmla="*/ 585310 w 1117068"/>
                <a:gd name="connsiteY307" fmla="*/ 220145 h 534561"/>
                <a:gd name="connsiteX308" fmla="*/ 604665 w 1117068"/>
                <a:gd name="connsiteY308" fmla="*/ 225179 h 534561"/>
                <a:gd name="connsiteX309" fmla="*/ 610786 w 1117068"/>
                <a:gd name="connsiteY309" fmla="*/ 198572 h 534561"/>
                <a:gd name="connsiteX310" fmla="*/ 718454 w 1117068"/>
                <a:gd name="connsiteY310" fmla="*/ 54034 h 534561"/>
                <a:gd name="connsiteX311" fmla="*/ 704771 w 1117068"/>
                <a:gd name="connsiteY311" fmla="*/ 39652 h 534561"/>
                <a:gd name="connsiteX312" fmla="*/ 709092 w 1117068"/>
                <a:gd name="connsiteY312" fmla="*/ 35337 h 534561"/>
                <a:gd name="connsiteX313" fmla="*/ 723856 w 1117068"/>
                <a:gd name="connsiteY313" fmla="*/ 50438 h 534561"/>
                <a:gd name="connsiteX314" fmla="*/ 729977 w 1117068"/>
                <a:gd name="connsiteY314" fmla="*/ 46843 h 534561"/>
                <a:gd name="connsiteX315" fmla="*/ 718454 w 1117068"/>
                <a:gd name="connsiteY315" fmla="*/ 30663 h 534561"/>
                <a:gd name="connsiteX316" fmla="*/ 722775 w 1117068"/>
                <a:gd name="connsiteY316" fmla="*/ 27427 h 534561"/>
                <a:gd name="connsiteX317" fmla="*/ 735019 w 1117068"/>
                <a:gd name="connsiteY317" fmla="*/ 43607 h 534561"/>
                <a:gd name="connsiteX318" fmla="*/ 822882 w 1117068"/>
                <a:gd name="connsiteY318" fmla="*/ 11607 h 534561"/>
                <a:gd name="connsiteX319" fmla="*/ 894062 w 1117068"/>
                <a:gd name="connsiteY319" fmla="*/ 11455 h 534561"/>
                <a:gd name="connsiteX320" fmla="*/ 955213 w 1117068"/>
                <a:gd name="connsiteY320" fmla="*/ 2856 h 534561"/>
                <a:gd name="connsiteX321" fmla="*/ 1047369 w 1117068"/>
                <a:gd name="connsiteY321" fmla="*/ 52866 h 534561"/>
                <a:gd name="connsiteX322" fmla="*/ 1115141 w 1117068"/>
                <a:gd name="connsiteY322" fmla="*/ 150008 h 534561"/>
                <a:gd name="connsiteX323" fmla="*/ 1109762 w 1117068"/>
                <a:gd name="connsiteY323" fmla="*/ 152886 h 534561"/>
                <a:gd name="connsiteX324" fmla="*/ 1082139 w 1117068"/>
                <a:gd name="connsiteY324" fmla="*/ 112343 h 534561"/>
                <a:gd name="connsiteX325" fmla="*/ 1116726 w 1117068"/>
                <a:gd name="connsiteY325" fmla="*/ 175417 h 534561"/>
                <a:gd name="connsiteX326" fmla="*/ 1110983 w 1117068"/>
                <a:gd name="connsiteY326" fmla="*/ 178291 h 534561"/>
                <a:gd name="connsiteX327" fmla="*/ 1078678 w 1117068"/>
                <a:gd name="connsiteY327" fmla="*/ 117209 h 534561"/>
                <a:gd name="connsiteX328" fmla="*/ 1034888 w 1117068"/>
                <a:gd name="connsiteY328" fmla="*/ 67264 h 534561"/>
                <a:gd name="connsiteX329" fmla="*/ 924694 w 1117068"/>
                <a:gd name="connsiteY329" fmla="*/ 9415 h 534561"/>
                <a:gd name="connsiteX330" fmla="*/ 925053 w 1117068"/>
                <a:gd name="connsiteY330" fmla="*/ 7978 h 534561"/>
                <a:gd name="connsiteX331" fmla="*/ 990020 w 1117068"/>
                <a:gd name="connsiteY331" fmla="*/ 28099 h 534561"/>
                <a:gd name="connsiteX332" fmla="*/ 1035247 w 1117068"/>
                <a:gd name="connsiteY332" fmla="*/ 59719 h 534561"/>
                <a:gd name="connsiteX333" fmla="*/ 1078876 w 1117068"/>
                <a:gd name="connsiteY333" fmla="*/ 107553 h 534561"/>
                <a:gd name="connsiteX334" fmla="*/ 1047010 w 1117068"/>
                <a:gd name="connsiteY334" fmla="*/ 60781 h 534561"/>
                <a:gd name="connsiteX335" fmla="*/ 954855 w 1117068"/>
                <a:gd name="connsiteY335" fmla="*/ 5014 h 534561"/>
                <a:gd name="connsiteX336" fmla="*/ 955213 w 1117068"/>
                <a:gd name="connsiteY336" fmla="*/ 2856 h 534561"/>
                <a:gd name="connsiteX337" fmla="*/ 994406 w 1117068"/>
                <a:gd name="connsiteY337" fmla="*/ 40 h 534561"/>
                <a:gd name="connsiteX338" fmla="*/ 1069856 w 1117068"/>
                <a:gd name="connsiteY338" fmla="*/ 53136 h 534561"/>
                <a:gd name="connsiteX339" fmla="*/ 1114260 w 1117068"/>
                <a:gd name="connsiteY339" fmla="*/ 120941 h 534561"/>
                <a:gd name="connsiteX340" fmla="*/ 1108123 w 1117068"/>
                <a:gd name="connsiteY340" fmla="*/ 122376 h 534561"/>
                <a:gd name="connsiteX341" fmla="*/ 1062275 w 1117068"/>
                <a:gd name="connsiteY341" fmla="*/ 53136 h 534561"/>
                <a:gd name="connsiteX342" fmla="*/ 993323 w 1117068"/>
                <a:gd name="connsiteY342" fmla="*/ 2551 h 534561"/>
                <a:gd name="connsiteX343" fmla="*/ 994406 w 1117068"/>
                <a:gd name="connsiteY343" fmla="*/ 40 h 53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1117068" h="534561">
                  <a:moveTo>
                    <a:pt x="1018981" y="414019"/>
                  </a:moveTo>
                  <a:cubicBezTo>
                    <a:pt x="1020001" y="414019"/>
                    <a:pt x="1021022" y="414386"/>
                    <a:pt x="1021022" y="415118"/>
                  </a:cubicBezTo>
                  <a:cubicBezTo>
                    <a:pt x="1021702" y="416217"/>
                    <a:pt x="1021022" y="417316"/>
                    <a:pt x="1020341" y="418415"/>
                  </a:cubicBezTo>
                  <a:cubicBezTo>
                    <a:pt x="1020001" y="419514"/>
                    <a:pt x="1019321" y="420613"/>
                    <a:pt x="1017960" y="421346"/>
                  </a:cubicBezTo>
                  <a:cubicBezTo>
                    <a:pt x="1015578" y="423178"/>
                    <a:pt x="1012517" y="418782"/>
                    <a:pt x="1014898" y="416584"/>
                  </a:cubicBezTo>
                  <a:cubicBezTo>
                    <a:pt x="1015919" y="415485"/>
                    <a:pt x="1017620" y="414752"/>
                    <a:pt x="1018981" y="414019"/>
                  </a:cubicBezTo>
                  <a:close/>
                  <a:moveTo>
                    <a:pt x="587450" y="331305"/>
                  </a:moveTo>
                  <a:cubicBezTo>
                    <a:pt x="591720" y="339488"/>
                    <a:pt x="592787" y="349451"/>
                    <a:pt x="594922" y="358347"/>
                  </a:cubicBezTo>
                  <a:cubicBezTo>
                    <a:pt x="597413" y="369022"/>
                    <a:pt x="599548" y="379696"/>
                    <a:pt x="603817" y="389659"/>
                  </a:cubicBezTo>
                  <a:cubicBezTo>
                    <a:pt x="604173" y="390727"/>
                    <a:pt x="602750" y="391438"/>
                    <a:pt x="602394" y="390371"/>
                  </a:cubicBezTo>
                  <a:cubicBezTo>
                    <a:pt x="597768" y="381475"/>
                    <a:pt x="595278" y="371512"/>
                    <a:pt x="592787" y="361549"/>
                  </a:cubicBezTo>
                  <a:cubicBezTo>
                    <a:pt x="590652" y="351942"/>
                    <a:pt x="589585" y="341268"/>
                    <a:pt x="584959" y="333084"/>
                  </a:cubicBezTo>
                  <a:cubicBezTo>
                    <a:pt x="583892" y="331305"/>
                    <a:pt x="586383" y="329881"/>
                    <a:pt x="587450" y="331305"/>
                  </a:cubicBezTo>
                  <a:close/>
                  <a:moveTo>
                    <a:pt x="593477" y="328507"/>
                  </a:moveTo>
                  <a:cubicBezTo>
                    <a:pt x="599947" y="343638"/>
                    <a:pt x="602463" y="360569"/>
                    <a:pt x="606776" y="376420"/>
                  </a:cubicBezTo>
                  <a:cubicBezTo>
                    <a:pt x="611089" y="391190"/>
                    <a:pt x="615402" y="407761"/>
                    <a:pt x="627264" y="418568"/>
                  </a:cubicBezTo>
                  <a:cubicBezTo>
                    <a:pt x="627982" y="418928"/>
                    <a:pt x="626904" y="420009"/>
                    <a:pt x="626185" y="419649"/>
                  </a:cubicBezTo>
                  <a:cubicBezTo>
                    <a:pt x="614683" y="411363"/>
                    <a:pt x="609651" y="396233"/>
                    <a:pt x="606057" y="383264"/>
                  </a:cubicBezTo>
                  <a:cubicBezTo>
                    <a:pt x="600665" y="365973"/>
                    <a:pt x="598149" y="346880"/>
                    <a:pt x="590961" y="329948"/>
                  </a:cubicBezTo>
                  <a:cubicBezTo>
                    <a:pt x="590242" y="328147"/>
                    <a:pt x="592758" y="326706"/>
                    <a:pt x="593477" y="328507"/>
                  </a:cubicBezTo>
                  <a:close/>
                  <a:moveTo>
                    <a:pt x="600157" y="327293"/>
                  </a:moveTo>
                  <a:cubicBezTo>
                    <a:pt x="608358" y="351199"/>
                    <a:pt x="612280" y="375467"/>
                    <a:pt x="623333" y="398287"/>
                  </a:cubicBezTo>
                  <a:cubicBezTo>
                    <a:pt x="632960" y="418571"/>
                    <a:pt x="645083" y="437044"/>
                    <a:pt x="662197" y="451895"/>
                  </a:cubicBezTo>
                  <a:cubicBezTo>
                    <a:pt x="662910" y="452257"/>
                    <a:pt x="661841" y="453344"/>
                    <a:pt x="661128" y="452620"/>
                  </a:cubicBezTo>
                  <a:cubicBezTo>
                    <a:pt x="642587" y="438493"/>
                    <a:pt x="629395" y="418933"/>
                    <a:pt x="619768" y="397200"/>
                  </a:cubicBezTo>
                  <a:cubicBezTo>
                    <a:pt x="614776" y="386696"/>
                    <a:pt x="610497" y="375830"/>
                    <a:pt x="607288" y="364601"/>
                  </a:cubicBezTo>
                  <a:cubicBezTo>
                    <a:pt x="603723" y="352286"/>
                    <a:pt x="601584" y="339970"/>
                    <a:pt x="597305" y="328017"/>
                  </a:cubicBezTo>
                  <a:cubicBezTo>
                    <a:pt x="596592" y="326206"/>
                    <a:pt x="599444" y="325119"/>
                    <a:pt x="600157" y="327293"/>
                  </a:cubicBezTo>
                  <a:close/>
                  <a:moveTo>
                    <a:pt x="1064461" y="312647"/>
                  </a:moveTo>
                  <a:cubicBezTo>
                    <a:pt x="1064822" y="310831"/>
                    <a:pt x="1067717" y="311194"/>
                    <a:pt x="1067717" y="313011"/>
                  </a:cubicBezTo>
                  <a:cubicBezTo>
                    <a:pt x="1066994" y="328267"/>
                    <a:pt x="1059757" y="341707"/>
                    <a:pt x="1052158" y="354783"/>
                  </a:cubicBezTo>
                  <a:cubicBezTo>
                    <a:pt x="1044921" y="368223"/>
                    <a:pt x="1037683" y="381663"/>
                    <a:pt x="1026828" y="392924"/>
                  </a:cubicBezTo>
                  <a:cubicBezTo>
                    <a:pt x="1023933" y="396193"/>
                    <a:pt x="1018867" y="391108"/>
                    <a:pt x="1022124" y="387838"/>
                  </a:cubicBezTo>
                  <a:cubicBezTo>
                    <a:pt x="1032979" y="376941"/>
                    <a:pt x="1039131" y="364591"/>
                    <a:pt x="1046730" y="351514"/>
                  </a:cubicBezTo>
                  <a:cubicBezTo>
                    <a:pt x="1054329" y="339164"/>
                    <a:pt x="1061566" y="326814"/>
                    <a:pt x="1064461" y="312647"/>
                  </a:cubicBezTo>
                  <a:close/>
                  <a:moveTo>
                    <a:pt x="222736" y="309244"/>
                  </a:moveTo>
                  <a:cubicBezTo>
                    <a:pt x="223132" y="309244"/>
                    <a:pt x="223132" y="309244"/>
                    <a:pt x="223132" y="309244"/>
                  </a:cubicBezTo>
                  <a:cubicBezTo>
                    <a:pt x="223926" y="309244"/>
                    <a:pt x="224720" y="309244"/>
                    <a:pt x="225117" y="309244"/>
                  </a:cubicBezTo>
                  <a:cubicBezTo>
                    <a:pt x="225514" y="309244"/>
                    <a:pt x="225514" y="309244"/>
                    <a:pt x="225911" y="309244"/>
                  </a:cubicBezTo>
                  <a:cubicBezTo>
                    <a:pt x="226307" y="309244"/>
                    <a:pt x="226307" y="309244"/>
                    <a:pt x="226307" y="309244"/>
                  </a:cubicBezTo>
                  <a:cubicBezTo>
                    <a:pt x="227895" y="309641"/>
                    <a:pt x="227498" y="311625"/>
                    <a:pt x="226307" y="311625"/>
                  </a:cubicBezTo>
                  <a:cubicBezTo>
                    <a:pt x="226307" y="311625"/>
                    <a:pt x="226307" y="311625"/>
                    <a:pt x="225911" y="311625"/>
                  </a:cubicBezTo>
                  <a:cubicBezTo>
                    <a:pt x="225514" y="312022"/>
                    <a:pt x="225514" y="312022"/>
                    <a:pt x="225117" y="312022"/>
                  </a:cubicBezTo>
                  <a:lnTo>
                    <a:pt x="223132" y="312022"/>
                  </a:lnTo>
                  <a:cubicBezTo>
                    <a:pt x="223132" y="312022"/>
                    <a:pt x="223132" y="312022"/>
                    <a:pt x="222736" y="312022"/>
                  </a:cubicBezTo>
                  <a:cubicBezTo>
                    <a:pt x="222339" y="312022"/>
                    <a:pt x="221942" y="311229"/>
                    <a:pt x="221942" y="310832"/>
                  </a:cubicBezTo>
                  <a:cubicBezTo>
                    <a:pt x="221942" y="310434"/>
                    <a:pt x="221942" y="310434"/>
                    <a:pt x="221942" y="310434"/>
                  </a:cubicBezTo>
                  <a:cubicBezTo>
                    <a:pt x="221942" y="310038"/>
                    <a:pt x="222339" y="309244"/>
                    <a:pt x="222736" y="309244"/>
                  </a:cubicBezTo>
                  <a:close/>
                  <a:moveTo>
                    <a:pt x="231675" y="307534"/>
                  </a:moveTo>
                  <a:cubicBezTo>
                    <a:pt x="264374" y="307534"/>
                    <a:pt x="296713" y="312297"/>
                    <a:pt x="329411" y="311198"/>
                  </a:cubicBezTo>
                  <a:cubicBezTo>
                    <a:pt x="360313" y="310465"/>
                    <a:pt x="391574" y="306069"/>
                    <a:pt x="422117" y="311198"/>
                  </a:cubicBezTo>
                  <a:cubicBezTo>
                    <a:pt x="423195" y="311198"/>
                    <a:pt x="422835" y="312663"/>
                    <a:pt x="422117" y="312663"/>
                  </a:cubicBezTo>
                  <a:cubicBezTo>
                    <a:pt x="390137" y="309000"/>
                    <a:pt x="358157" y="313763"/>
                    <a:pt x="326177" y="314495"/>
                  </a:cubicBezTo>
                  <a:cubicBezTo>
                    <a:pt x="294557" y="315228"/>
                    <a:pt x="263296" y="310832"/>
                    <a:pt x="231675" y="310465"/>
                  </a:cubicBezTo>
                  <a:cubicBezTo>
                    <a:pt x="229879" y="310465"/>
                    <a:pt x="229879" y="307534"/>
                    <a:pt x="231675" y="307534"/>
                  </a:cubicBezTo>
                  <a:close/>
                  <a:moveTo>
                    <a:pt x="1076829" y="289169"/>
                  </a:moveTo>
                  <a:cubicBezTo>
                    <a:pt x="1076829" y="287019"/>
                    <a:pt x="1080420" y="287377"/>
                    <a:pt x="1080420" y="289527"/>
                  </a:cubicBezTo>
                  <a:cubicBezTo>
                    <a:pt x="1079343" y="314968"/>
                    <a:pt x="1075034" y="341842"/>
                    <a:pt x="1060671" y="363700"/>
                  </a:cubicBezTo>
                  <a:cubicBezTo>
                    <a:pt x="1053848" y="374808"/>
                    <a:pt x="1045949" y="384482"/>
                    <a:pt x="1039844" y="395949"/>
                  </a:cubicBezTo>
                  <a:cubicBezTo>
                    <a:pt x="1036613" y="401682"/>
                    <a:pt x="1033740" y="407415"/>
                    <a:pt x="1027636" y="410281"/>
                  </a:cubicBezTo>
                  <a:cubicBezTo>
                    <a:pt x="1023686" y="412073"/>
                    <a:pt x="1020454" y="406340"/>
                    <a:pt x="1024404" y="404190"/>
                  </a:cubicBezTo>
                  <a:cubicBezTo>
                    <a:pt x="1031945" y="400248"/>
                    <a:pt x="1034817" y="389140"/>
                    <a:pt x="1039844" y="382332"/>
                  </a:cubicBezTo>
                  <a:cubicBezTo>
                    <a:pt x="1045949" y="373733"/>
                    <a:pt x="1053130" y="365491"/>
                    <a:pt x="1058157" y="355817"/>
                  </a:cubicBezTo>
                  <a:cubicBezTo>
                    <a:pt x="1069648" y="334317"/>
                    <a:pt x="1072520" y="312460"/>
                    <a:pt x="1076829" y="289169"/>
                  </a:cubicBezTo>
                  <a:close/>
                  <a:moveTo>
                    <a:pt x="27410" y="267969"/>
                  </a:moveTo>
                  <a:cubicBezTo>
                    <a:pt x="30606" y="268305"/>
                    <a:pt x="33802" y="269989"/>
                    <a:pt x="36998" y="271336"/>
                  </a:cubicBezTo>
                  <a:cubicBezTo>
                    <a:pt x="40194" y="272346"/>
                    <a:pt x="43745" y="273693"/>
                    <a:pt x="47296" y="274367"/>
                  </a:cubicBezTo>
                  <a:cubicBezTo>
                    <a:pt x="49782" y="274703"/>
                    <a:pt x="50137" y="278744"/>
                    <a:pt x="47296" y="278407"/>
                  </a:cubicBezTo>
                  <a:cubicBezTo>
                    <a:pt x="43035" y="278071"/>
                    <a:pt x="39129" y="277060"/>
                    <a:pt x="35577" y="275713"/>
                  </a:cubicBezTo>
                  <a:cubicBezTo>
                    <a:pt x="32382" y="274703"/>
                    <a:pt x="29186" y="274030"/>
                    <a:pt x="25990" y="272683"/>
                  </a:cubicBezTo>
                  <a:cubicBezTo>
                    <a:pt x="23504" y="271673"/>
                    <a:pt x="24924" y="267969"/>
                    <a:pt x="27410" y="267969"/>
                  </a:cubicBezTo>
                  <a:close/>
                  <a:moveTo>
                    <a:pt x="39593" y="262147"/>
                  </a:moveTo>
                  <a:cubicBezTo>
                    <a:pt x="43915" y="260031"/>
                    <a:pt x="50759" y="263911"/>
                    <a:pt x="54721" y="265675"/>
                  </a:cubicBezTo>
                  <a:cubicBezTo>
                    <a:pt x="62284" y="269556"/>
                    <a:pt x="69488" y="273789"/>
                    <a:pt x="77772" y="276611"/>
                  </a:cubicBezTo>
                  <a:cubicBezTo>
                    <a:pt x="80294" y="278022"/>
                    <a:pt x="79213" y="281903"/>
                    <a:pt x="76332" y="280845"/>
                  </a:cubicBezTo>
                  <a:cubicBezTo>
                    <a:pt x="69848" y="278728"/>
                    <a:pt x="63725" y="275553"/>
                    <a:pt x="57242" y="272731"/>
                  </a:cubicBezTo>
                  <a:cubicBezTo>
                    <a:pt x="53640" y="270967"/>
                    <a:pt x="50038" y="269203"/>
                    <a:pt x="46076" y="267792"/>
                  </a:cubicBezTo>
                  <a:cubicBezTo>
                    <a:pt x="43915" y="267439"/>
                    <a:pt x="41754" y="267439"/>
                    <a:pt x="39593" y="266028"/>
                  </a:cubicBezTo>
                  <a:cubicBezTo>
                    <a:pt x="37792" y="265322"/>
                    <a:pt x="38152" y="263206"/>
                    <a:pt x="39593" y="262147"/>
                  </a:cubicBezTo>
                  <a:close/>
                  <a:moveTo>
                    <a:pt x="88930" y="261519"/>
                  </a:moveTo>
                  <a:cubicBezTo>
                    <a:pt x="101317" y="266728"/>
                    <a:pt x="113341" y="272681"/>
                    <a:pt x="125364" y="278263"/>
                  </a:cubicBezTo>
                  <a:cubicBezTo>
                    <a:pt x="127915" y="279379"/>
                    <a:pt x="126093" y="283472"/>
                    <a:pt x="123542" y="282355"/>
                  </a:cubicBezTo>
                  <a:cubicBezTo>
                    <a:pt x="111519" y="277146"/>
                    <a:pt x="98767" y="272681"/>
                    <a:pt x="86744" y="266728"/>
                  </a:cubicBezTo>
                  <a:cubicBezTo>
                    <a:pt x="83829" y="265240"/>
                    <a:pt x="86015" y="260031"/>
                    <a:pt x="88930" y="261519"/>
                  </a:cubicBezTo>
                  <a:close/>
                  <a:moveTo>
                    <a:pt x="61306" y="261474"/>
                  </a:moveTo>
                  <a:cubicBezTo>
                    <a:pt x="67421" y="260031"/>
                    <a:pt x="74614" y="263639"/>
                    <a:pt x="79650" y="266525"/>
                  </a:cubicBezTo>
                  <a:cubicBezTo>
                    <a:pt x="87203" y="270855"/>
                    <a:pt x="94396" y="275545"/>
                    <a:pt x="101949" y="278793"/>
                  </a:cubicBezTo>
                  <a:cubicBezTo>
                    <a:pt x="104107" y="279875"/>
                    <a:pt x="103388" y="283483"/>
                    <a:pt x="101230" y="282401"/>
                  </a:cubicBezTo>
                  <a:cubicBezTo>
                    <a:pt x="87203" y="278071"/>
                    <a:pt x="76053" y="268690"/>
                    <a:pt x="61306" y="266525"/>
                  </a:cubicBezTo>
                  <a:cubicBezTo>
                    <a:pt x="58429" y="265804"/>
                    <a:pt x="59148" y="262196"/>
                    <a:pt x="61306" y="261474"/>
                  </a:cubicBezTo>
                  <a:close/>
                  <a:moveTo>
                    <a:pt x="115515" y="259909"/>
                  </a:moveTo>
                  <a:cubicBezTo>
                    <a:pt x="128163" y="264672"/>
                    <a:pt x="139727" y="272365"/>
                    <a:pt x="152737" y="277860"/>
                  </a:cubicBezTo>
                  <a:cubicBezTo>
                    <a:pt x="154905" y="278592"/>
                    <a:pt x="153821" y="281889"/>
                    <a:pt x="151653" y="281157"/>
                  </a:cubicBezTo>
                  <a:cubicBezTo>
                    <a:pt x="138643" y="276394"/>
                    <a:pt x="126718" y="270167"/>
                    <a:pt x="113708" y="265038"/>
                  </a:cubicBezTo>
                  <a:cubicBezTo>
                    <a:pt x="110817" y="263572"/>
                    <a:pt x="112262" y="258444"/>
                    <a:pt x="115515" y="259909"/>
                  </a:cubicBezTo>
                  <a:close/>
                  <a:moveTo>
                    <a:pt x="254766" y="256333"/>
                  </a:moveTo>
                  <a:cubicBezTo>
                    <a:pt x="269286" y="262721"/>
                    <a:pt x="281326" y="273011"/>
                    <a:pt x="294429" y="281527"/>
                  </a:cubicBezTo>
                  <a:cubicBezTo>
                    <a:pt x="296200" y="282592"/>
                    <a:pt x="294429" y="285076"/>
                    <a:pt x="292658" y="284011"/>
                  </a:cubicBezTo>
                  <a:cubicBezTo>
                    <a:pt x="280618" y="276560"/>
                    <a:pt x="269640" y="267334"/>
                    <a:pt x="256537" y="262366"/>
                  </a:cubicBezTo>
                  <a:cubicBezTo>
                    <a:pt x="255829" y="262366"/>
                    <a:pt x="255475" y="262366"/>
                    <a:pt x="254766" y="262366"/>
                  </a:cubicBezTo>
                  <a:cubicBezTo>
                    <a:pt x="254058" y="262011"/>
                    <a:pt x="253350" y="261301"/>
                    <a:pt x="252642" y="260946"/>
                  </a:cubicBezTo>
                  <a:cubicBezTo>
                    <a:pt x="250517" y="259527"/>
                    <a:pt x="251933" y="255269"/>
                    <a:pt x="254766" y="256333"/>
                  </a:cubicBezTo>
                  <a:close/>
                  <a:moveTo>
                    <a:pt x="180955" y="255624"/>
                  </a:moveTo>
                  <a:cubicBezTo>
                    <a:pt x="195387" y="259889"/>
                    <a:pt x="205850" y="271973"/>
                    <a:pt x="221003" y="275171"/>
                  </a:cubicBezTo>
                  <a:cubicBezTo>
                    <a:pt x="223168" y="275882"/>
                    <a:pt x="222086" y="278725"/>
                    <a:pt x="219921" y="278725"/>
                  </a:cubicBezTo>
                  <a:cubicBezTo>
                    <a:pt x="205128" y="276238"/>
                    <a:pt x="192140" y="266286"/>
                    <a:pt x="178790" y="260244"/>
                  </a:cubicBezTo>
                  <a:cubicBezTo>
                    <a:pt x="175904" y="259178"/>
                    <a:pt x="178069" y="255269"/>
                    <a:pt x="180955" y="255624"/>
                  </a:cubicBezTo>
                  <a:close/>
                  <a:moveTo>
                    <a:pt x="270122" y="255512"/>
                  </a:moveTo>
                  <a:cubicBezTo>
                    <a:pt x="275123" y="253681"/>
                    <a:pt x="280481" y="259542"/>
                    <a:pt x="283695" y="262839"/>
                  </a:cubicBezTo>
                  <a:cubicBezTo>
                    <a:pt x="291911" y="269800"/>
                    <a:pt x="300483" y="276028"/>
                    <a:pt x="309770" y="280790"/>
                  </a:cubicBezTo>
                  <a:cubicBezTo>
                    <a:pt x="310485" y="281157"/>
                    <a:pt x="310127" y="281889"/>
                    <a:pt x="309413" y="281889"/>
                  </a:cubicBezTo>
                  <a:cubicBezTo>
                    <a:pt x="300841" y="280424"/>
                    <a:pt x="293697" y="274562"/>
                    <a:pt x="286553" y="269434"/>
                  </a:cubicBezTo>
                  <a:cubicBezTo>
                    <a:pt x="281195" y="265770"/>
                    <a:pt x="275123" y="262839"/>
                    <a:pt x="269765" y="259176"/>
                  </a:cubicBezTo>
                  <a:cubicBezTo>
                    <a:pt x="267979" y="258077"/>
                    <a:pt x="268336" y="255879"/>
                    <a:pt x="270122" y="255512"/>
                  </a:cubicBezTo>
                  <a:close/>
                  <a:moveTo>
                    <a:pt x="132398" y="255140"/>
                  </a:moveTo>
                  <a:cubicBezTo>
                    <a:pt x="146305" y="261704"/>
                    <a:pt x="158787" y="270457"/>
                    <a:pt x="173408" y="275928"/>
                  </a:cubicBezTo>
                  <a:cubicBezTo>
                    <a:pt x="175547" y="276657"/>
                    <a:pt x="174477" y="280304"/>
                    <a:pt x="172694" y="279210"/>
                  </a:cubicBezTo>
                  <a:cubicBezTo>
                    <a:pt x="157717" y="274104"/>
                    <a:pt x="143452" y="267539"/>
                    <a:pt x="129545" y="259516"/>
                  </a:cubicBezTo>
                  <a:cubicBezTo>
                    <a:pt x="126692" y="258057"/>
                    <a:pt x="129545" y="253681"/>
                    <a:pt x="132398" y="255140"/>
                  </a:cubicBezTo>
                  <a:close/>
                  <a:moveTo>
                    <a:pt x="158198" y="255101"/>
                  </a:moveTo>
                  <a:cubicBezTo>
                    <a:pt x="171849" y="261493"/>
                    <a:pt x="182984" y="272146"/>
                    <a:pt x="198071" y="275697"/>
                  </a:cubicBezTo>
                  <a:cubicBezTo>
                    <a:pt x="200945" y="276407"/>
                    <a:pt x="199508" y="280314"/>
                    <a:pt x="196634" y="279603"/>
                  </a:cubicBezTo>
                  <a:cubicBezTo>
                    <a:pt x="181547" y="276763"/>
                    <a:pt x="168616" y="267175"/>
                    <a:pt x="155325" y="259718"/>
                  </a:cubicBezTo>
                  <a:cubicBezTo>
                    <a:pt x="152092" y="257942"/>
                    <a:pt x="154966" y="253681"/>
                    <a:pt x="158198" y="255101"/>
                  </a:cubicBezTo>
                  <a:close/>
                  <a:moveTo>
                    <a:pt x="292998" y="254404"/>
                  </a:moveTo>
                  <a:cubicBezTo>
                    <a:pt x="298475" y="255851"/>
                    <a:pt x="303222" y="260553"/>
                    <a:pt x="307603" y="264894"/>
                  </a:cubicBezTo>
                  <a:cubicBezTo>
                    <a:pt x="311985" y="269234"/>
                    <a:pt x="316731" y="273936"/>
                    <a:pt x="322573" y="277554"/>
                  </a:cubicBezTo>
                  <a:cubicBezTo>
                    <a:pt x="324764" y="279000"/>
                    <a:pt x="322573" y="281894"/>
                    <a:pt x="320382" y="280809"/>
                  </a:cubicBezTo>
                  <a:cubicBezTo>
                    <a:pt x="315271" y="278277"/>
                    <a:pt x="310889" y="274298"/>
                    <a:pt x="306508" y="270319"/>
                  </a:cubicBezTo>
                  <a:cubicBezTo>
                    <a:pt x="301761" y="265617"/>
                    <a:pt x="297015" y="262000"/>
                    <a:pt x="291173" y="258745"/>
                  </a:cubicBezTo>
                  <a:cubicBezTo>
                    <a:pt x="288617" y="257298"/>
                    <a:pt x="290442" y="253681"/>
                    <a:pt x="292998" y="254404"/>
                  </a:cubicBezTo>
                  <a:close/>
                  <a:moveTo>
                    <a:pt x="228394" y="253918"/>
                  </a:moveTo>
                  <a:cubicBezTo>
                    <a:pt x="235564" y="257203"/>
                    <a:pt x="241299" y="263407"/>
                    <a:pt x="247393" y="268151"/>
                  </a:cubicBezTo>
                  <a:cubicBezTo>
                    <a:pt x="251336" y="271071"/>
                    <a:pt x="259223" y="279099"/>
                    <a:pt x="264600" y="278370"/>
                  </a:cubicBezTo>
                  <a:cubicBezTo>
                    <a:pt x="265675" y="278370"/>
                    <a:pt x="266033" y="280194"/>
                    <a:pt x="264958" y="280559"/>
                  </a:cubicBezTo>
                  <a:cubicBezTo>
                    <a:pt x="259939" y="283479"/>
                    <a:pt x="251695" y="276545"/>
                    <a:pt x="247752" y="273990"/>
                  </a:cubicBezTo>
                  <a:cubicBezTo>
                    <a:pt x="240224" y="268881"/>
                    <a:pt x="233054" y="263407"/>
                    <a:pt x="225168" y="259028"/>
                  </a:cubicBezTo>
                  <a:cubicBezTo>
                    <a:pt x="221942" y="257203"/>
                    <a:pt x="225168" y="252094"/>
                    <a:pt x="228394" y="253918"/>
                  </a:cubicBezTo>
                  <a:close/>
                  <a:moveTo>
                    <a:pt x="201937" y="253559"/>
                  </a:moveTo>
                  <a:cubicBezTo>
                    <a:pt x="214885" y="260886"/>
                    <a:pt x="225675" y="271144"/>
                    <a:pt x="240061" y="276273"/>
                  </a:cubicBezTo>
                  <a:cubicBezTo>
                    <a:pt x="242219" y="277005"/>
                    <a:pt x="241140" y="280302"/>
                    <a:pt x="238982" y="279570"/>
                  </a:cubicBezTo>
                  <a:cubicBezTo>
                    <a:pt x="224596" y="275540"/>
                    <a:pt x="212007" y="266015"/>
                    <a:pt x="199060" y="257955"/>
                  </a:cubicBezTo>
                  <a:cubicBezTo>
                    <a:pt x="196542" y="256124"/>
                    <a:pt x="199060" y="252094"/>
                    <a:pt x="201937" y="253559"/>
                  </a:cubicBezTo>
                  <a:close/>
                  <a:moveTo>
                    <a:pt x="651945" y="240471"/>
                  </a:moveTo>
                  <a:cubicBezTo>
                    <a:pt x="652307" y="239394"/>
                    <a:pt x="654113" y="239753"/>
                    <a:pt x="654113" y="240471"/>
                  </a:cubicBezTo>
                  <a:cubicBezTo>
                    <a:pt x="650500" y="284622"/>
                    <a:pt x="662783" y="329492"/>
                    <a:pt x="681207" y="368978"/>
                  </a:cubicBezTo>
                  <a:cubicBezTo>
                    <a:pt x="697825" y="404156"/>
                    <a:pt x="720223" y="437180"/>
                    <a:pt x="754543" y="456922"/>
                  </a:cubicBezTo>
                  <a:cubicBezTo>
                    <a:pt x="758156" y="458717"/>
                    <a:pt x="754904" y="464460"/>
                    <a:pt x="751292" y="462307"/>
                  </a:cubicBezTo>
                  <a:cubicBezTo>
                    <a:pt x="714082" y="441128"/>
                    <a:pt x="689516" y="404873"/>
                    <a:pt x="673260" y="366465"/>
                  </a:cubicBezTo>
                  <a:cubicBezTo>
                    <a:pt x="663144" y="343492"/>
                    <a:pt x="655919" y="320877"/>
                    <a:pt x="651945" y="296468"/>
                  </a:cubicBezTo>
                  <a:cubicBezTo>
                    <a:pt x="649055" y="278161"/>
                    <a:pt x="645804" y="258060"/>
                    <a:pt x="651945" y="240471"/>
                  </a:cubicBezTo>
                  <a:close/>
                  <a:moveTo>
                    <a:pt x="49400" y="239966"/>
                  </a:moveTo>
                  <a:cubicBezTo>
                    <a:pt x="40577" y="239651"/>
                    <a:pt x="31755" y="239921"/>
                    <a:pt x="23833" y="242078"/>
                  </a:cubicBezTo>
                  <a:cubicBezTo>
                    <a:pt x="20592" y="257898"/>
                    <a:pt x="23113" y="273718"/>
                    <a:pt x="22753" y="289538"/>
                  </a:cubicBezTo>
                  <a:cubicBezTo>
                    <a:pt x="41478" y="286302"/>
                    <a:pt x="59482" y="287740"/>
                    <a:pt x="78207" y="289898"/>
                  </a:cubicBezTo>
                  <a:cubicBezTo>
                    <a:pt x="100893" y="292055"/>
                    <a:pt x="122499" y="291695"/>
                    <a:pt x="144825" y="290617"/>
                  </a:cubicBezTo>
                  <a:cubicBezTo>
                    <a:pt x="190557" y="289179"/>
                    <a:pt x="235568" y="289898"/>
                    <a:pt x="280940" y="290976"/>
                  </a:cubicBezTo>
                  <a:cubicBezTo>
                    <a:pt x="372404" y="293493"/>
                    <a:pt x="463148" y="288100"/>
                    <a:pt x="554612" y="292774"/>
                  </a:cubicBezTo>
                  <a:cubicBezTo>
                    <a:pt x="554612" y="279830"/>
                    <a:pt x="554612" y="266527"/>
                    <a:pt x="556052" y="254302"/>
                  </a:cubicBezTo>
                  <a:cubicBezTo>
                    <a:pt x="556052" y="253943"/>
                    <a:pt x="556052" y="253943"/>
                    <a:pt x="556052" y="253943"/>
                  </a:cubicBezTo>
                  <a:cubicBezTo>
                    <a:pt x="556412" y="251786"/>
                    <a:pt x="556412" y="249628"/>
                    <a:pt x="556412" y="247471"/>
                  </a:cubicBezTo>
                  <a:cubicBezTo>
                    <a:pt x="511040" y="249988"/>
                    <a:pt x="465668" y="249988"/>
                    <a:pt x="419936" y="249269"/>
                  </a:cubicBezTo>
                  <a:cubicBezTo>
                    <a:pt x="373124" y="248190"/>
                    <a:pt x="326672" y="245314"/>
                    <a:pt x="280220" y="243516"/>
                  </a:cubicBezTo>
                  <a:cubicBezTo>
                    <a:pt x="233048" y="241718"/>
                    <a:pt x="186596" y="242078"/>
                    <a:pt x="139423" y="242078"/>
                  </a:cubicBezTo>
                  <a:cubicBezTo>
                    <a:pt x="117818" y="242078"/>
                    <a:pt x="96572" y="241718"/>
                    <a:pt x="74966" y="241359"/>
                  </a:cubicBezTo>
                  <a:cubicBezTo>
                    <a:pt x="67044" y="241179"/>
                    <a:pt x="58222" y="240280"/>
                    <a:pt x="49400" y="239966"/>
                  </a:cubicBezTo>
                  <a:close/>
                  <a:moveTo>
                    <a:pt x="581259" y="235606"/>
                  </a:moveTo>
                  <a:cubicBezTo>
                    <a:pt x="574057" y="236325"/>
                    <a:pt x="570456" y="240280"/>
                    <a:pt x="568655" y="246033"/>
                  </a:cubicBezTo>
                  <a:cubicBezTo>
                    <a:pt x="568295" y="247830"/>
                    <a:pt x="568295" y="249988"/>
                    <a:pt x="568295" y="252145"/>
                  </a:cubicBezTo>
                  <a:cubicBezTo>
                    <a:pt x="572256" y="256100"/>
                    <a:pt x="576217" y="260415"/>
                    <a:pt x="581259" y="264010"/>
                  </a:cubicBezTo>
                  <a:cubicBezTo>
                    <a:pt x="581979" y="264370"/>
                    <a:pt x="581259" y="266167"/>
                    <a:pt x="580178" y="265448"/>
                  </a:cubicBezTo>
                  <a:cubicBezTo>
                    <a:pt x="577658" y="264010"/>
                    <a:pt x="575137" y="261853"/>
                    <a:pt x="572976" y="259696"/>
                  </a:cubicBezTo>
                  <a:cubicBezTo>
                    <a:pt x="571536" y="258617"/>
                    <a:pt x="570456" y="257538"/>
                    <a:pt x="569375" y="256460"/>
                  </a:cubicBezTo>
                  <a:cubicBezTo>
                    <a:pt x="569375" y="256460"/>
                    <a:pt x="569015" y="255741"/>
                    <a:pt x="568295" y="255381"/>
                  </a:cubicBezTo>
                  <a:cubicBezTo>
                    <a:pt x="568295" y="256460"/>
                    <a:pt x="568295" y="257179"/>
                    <a:pt x="568295" y="257898"/>
                  </a:cubicBezTo>
                  <a:cubicBezTo>
                    <a:pt x="568295" y="258617"/>
                    <a:pt x="568295" y="259336"/>
                    <a:pt x="568295" y="260055"/>
                  </a:cubicBezTo>
                  <a:cubicBezTo>
                    <a:pt x="572976" y="263651"/>
                    <a:pt x="577298" y="267606"/>
                    <a:pt x="581979" y="270482"/>
                  </a:cubicBezTo>
                  <a:cubicBezTo>
                    <a:pt x="582699" y="271201"/>
                    <a:pt x="581979" y="272280"/>
                    <a:pt x="581619" y="271920"/>
                  </a:cubicBezTo>
                  <a:cubicBezTo>
                    <a:pt x="577298" y="269044"/>
                    <a:pt x="572256" y="266167"/>
                    <a:pt x="568295" y="262932"/>
                  </a:cubicBezTo>
                  <a:cubicBezTo>
                    <a:pt x="568295" y="264729"/>
                    <a:pt x="568295" y="266887"/>
                    <a:pt x="568295" y="268684"/>
                  </a:cubicBezTo>
                  <a:cubicBezTo>
                    <a:pt x="570816" y="269403"/>
                    <a:pt x="572976" y="271561"/>
                    <a:pt x="574777" y="273358"/>
                  </a:cubicBezTo>
                  <a:cubicBezTo>
                    <a:pt x="577658" y="275516"/>
                    <a:pt x="580178" y="278033"/>
                    <a:pt x="582699" y="280190"/>
                  </a:cubicBezTo>
                  <a:cubicBezTo>
                    <a:pt x="583059" y="280549"/>
                    <a:pt x="583059" y="280909"/>
                    <a:pt x="582699" y="280909"/>
                  </a:cubicBezTo>
                  <a:cubicBezTo>
                    <a:pt x="580178" y="279830"/>
                    <a:pt x="577658" y="278033"/>
                    <a:pt x="575857" y="276235"/>
                  </a:cubicBezTo>
                  <a:cubicBezTo>
                    <a:pt x="573336" y="274078"/>
                    <a:pt x="570816" y="272639"/>
                    <a:pt x="567935" y="271201"/>
                  </a:cubicBezTo>
                  <a:cubicBezTo>
                    <a:pt x="567935" y="272639"/>
                    <a:pt x="567575" y="273718"/>
                    <a:pt x="567575" y="275156"/>
                  </a:cubicBezTo>
                  <a:cubicBezTo>
                    <a:pt x="572976" y="278752"/>
                    <a:pt x="576937" y="283785"/>
                    <a:pt x="582339" y="286662"/>
                  </a:cubicBezTo>
                  <a:cubicBezTo>
                    <a:pt x="583059" y="287021"/>
                    <a:pt x="582699" y="288100"/>
                    <a:pt x="581979" y="288100"/>
                  </a:cubicBezTo>
                  <a:cubicBezTo>
                    <a:pt x="576577" y="285583"/>
                    <a:pt x="572616" y="280909"/>
                    <a:pt x="567575" y="278033"/>
                  </a:cubicBezTo>
                  <a:cubicBezTo>
                    <a:pt x="567575" y="280190"/>
                    <a:pt x="567575" y="281988"/>
                    <a:pt x="567575" y="284145"/>
                  </a:cubicBezTo>
                  <a:cubicBezTo>
                    <a:pt x="567935" y="283785"/>
                    <a:pt x="568295" y="283785"/>
                    <a:pt x="569015" y="283785"/>
                  </a:cubicBezTo>
                  <a:cubicBezTo>
                    <a:pt x="571176" y="285224"/>
                    <a:pt x="573697" y="287381"/>
                    <a:pt x="575497" y="289179"/>
                  </a:cubicBezTo>
                  <a:cubicBezTo>
                    <a:pt x="578018" y="290976"/>
                    <a:pt x="580178" y="292415"/>
                    <a:pt x="582699" y="293853"/>
                  </a:cubicBezTo>
                  <a:cubicBezTo>
                    <a:pt x="583059" y="294212"/>
                    <a:pt x="582699" y="294572"/>
                    <a:pt x="581979" y="294572"/>
                  </a:cubicBezTo>
                  <a:cubicBezTo>
                    <a:pt x="579458" y="294212"/>
                    <a:pt x="577298" y="292415"/>
                    <a:pt x="575137" y="290976"/>
                  </a:cubicBezTo>
                  <a:cubicBezTo>
                    <a:pt x="572976" y="289179"/>
                    <a:pt x="570456" y="287740"/>
                    <a:pt x="567575" y="285943"/>
                  </a:cubicBezTo>
                  <a:cubicBezTo>
                    <a:pt x="567575" y="287740"/>
                    <a:pt x="567935" y="289538"/>
                    <a:pt x="568295" y="290976"/>
                  </a:cubicBezTo>
                  <a:cubicBezTo>
                    <a:pt x="573336" y="294572"/>
                    <a:pt x="577658" y="298886"/>
                    <a:pt x="582699" y="302122"/>
                  </a:cubicBezTo>
                  <a:cubicBezTo>
                    <a:pt x="583059" y="302841"/>
                    <a:pt x="582699" y="303920"/>
                    <a:pt x="581619" y="303561"/>
                  </a:cubicBezTo>
                  <a:cubicBezTo>
                    <a:pt x="577298" y="301044"/>
                    <a:pt x="572976" y="297808"/>
                    <a:pt x="569015" y="294572"/>
                  </a:cubicBezTo>
                  <a:cubicBezTo>
                    <a:pt x="569736" y="298167"/>
                    <a:pt x="571176" y="301403"/>
                    <a:pt x="573336" y="303561"/>
                  </a:cubicBezTo>
                  <a:cubicBezTo>
                    <a:pt x="575857" y="305718"/>
                    <a:pt x="579098" y="307875"/>
                    <a:pt x="582699" y="308954"/>
                  </a:cubicBezTo>
                  <a:cubicBezTo>
                    <a:pt x="584499" y="308954"/>
                    <a:pt x="585940" y="308235"/>
                    <a:pt x="588100" y="307516"/>
                  </a:cubicBezTo>
                  <a:cubicBezTo>
                    <a:pt x="594942" y="304639"/>
                    <a:pt x="598903" y="300325"/>
                    <a:pt x="600704" y="294572"/>
                  </a:cubicBezTo>
                  <a:cubicBezTo>
                    <a:pt x="600704" y="292055"/>
                    <a:pt x="600704" y="289538"/>
                    <a:pt x="600704" y="287740"/>
                  </a:cubicBezTo>
                  <a:cubicBezTo>
                    <a:pt x="600704" y="274797"/>
                    <a:pt x="601784" y="260774"/>
                    <a:pt x="601064" y="247830"/>
                  </a:cubicBezTo>
                  <a:cubicBezTo>
                    <a:pt x="599983" y="247471"/>
                    <a:pt x="599623" y="246752"/>
                    <a:pt x="599263" y="245673"/>
                  </a:cubicBezTo>
                  <a:cubicBezTo>
                    <a:pt x="597103" y="238482"/>
                    <a:pt x="588821" y="234527"/>
                    <a:pt x="581259" y="235606"/>
                  </a:cubicBezTo>
                  <a:close/>
                  <a:moveTo>
                    <a:pt x="38916" y="223376"/>
                  </a:moveTo>
                  <a:cubicBezTo>
                    <a:pt x="50763" y="223376"/>
                    <a:pt x="62609" y="223738"/>
                    <a:pt x="74456" y="223738"/>
                  </a:cubicBezTo>
                  <a:cubicBezTo>
                    <a:pt x="75533" y="223738"/>
                    <a:pt x="75533" y="225183"/>
                    <a:pt x="74456" y="225183"/>
                  </a:cubicBezTo>
                  <a:cubicBezTo>
                    <a:pt x="63686" y="225906"/>
                    <a:pt x="52917" y="226267"/>
                    <a:pt x="42147" y="226267"/>
                  </a:cubicBezTo>
                  <a:cubicBezTo>
                    <a:pt x="31737" y="226267"/>
                    <a:pt x="20608" y="225183"/>
                    <a:pt x="10198" y="227351"/>
                  </a:cubicBezTo>
                  <a:cubicBezTo>
                    <a:pt x="10198" y="240000"/>
                    <a:pt x="8403" y="252648"/>
                    <a:pt x="7326" y="264935"/>
                  </a:cubicBezTo>
                  <a:cubicBezTo>
                    <a:pt x="6967" y="266019"/>
                    <a:pt x="5531" y="266019"/>
                    <a:pt x="5531" y="264935"/>
                  </a:cubicBezTo>
                  <a:cubicBezTo>
                    <a:pt x="4454" y="251925"/>
                    <a:pt x="7326" y="238554"/>
                    <a:pt x="7326" y="225545"/>
                  </a:cubicBezTo>
                  <a:cubicBezTo>
                    <a:pt x="7326" y="224099"/>
                    <a:pt x="8762" y="223738"/>
                    <a:pt x="9839" y="224099"/>
                  </a:cubicBezTo>
                  <a:cubicBezTo>
                    <a:pt x="19172" y="221931"/>
                    <a:pt x="29224" y="223376"/>
                    <a:pt x="38916" y="223376"/>
                  </a:cubicBezTo>
                  <a:close/>
                  <a:moveTo>
                    <a:pt x="3259" y="216311"/>
                  </a:moveTo>
                  <a:cubicBezTo>
                    <a:pt x="22880" y="216311"/>
                    <a:pt x="42858" y="215581"/>
                    <a:pt x="62122" y="219962"/>
                  </a:cubicBezTo>
                  <a:cubicBezTo>
                    <a:pt x="62835" y="219962"/>
                    <a:pt x="62478" y="221058"/>
                    <a:pt x="62122" y="221058"/>
                  </a:cubicBezTo>
                  <a:cubicBezTo>
                    <a:pt x="42858" y="219962"/>
                    <a:pt x="23594" y="219597"/>
                    <a:pt x="4330" y="219962"/>
                  </a:cubicBezTo>
                  <a:cubicBezTo>
                    <a:pt x="2903" y="229821"/>
                    <a:pt x="2903" y="240044"/>
                    <a:pt x="2546" y="250268"/>
                  </a:cubicBezTo>
                  <a:cubicBezTo>
                    <a:pt x="2546" y="251729"/>
                    <a:pt x="762" y="251363"/>
                    <a:pt x="762" y="250268"/>
                  </a:cubicBezTo>
                  <a:cubicBezTo>
                    <a:pt x="-308" y="239679"/>
                    <a:pt x="-308" y="229091"/>
                    <a:pt x="1119" y="218867"/>
                  </a:cubicBezTo>
                  <a:cubicBezTo>
                    <a:pt x="1119" y="218502"/>
                    <a:pt x="1476" y="218137"/>
                    <a:pt x="1832" y="217772"/>
                  </a:cubicBezTo>
                  <a:cubicBezTo>
                    <a:pt x="1832" y="217406"/>
                    <a:pt x="2189" y="216311"/>
                    <a:pt x="3259" y="216311"/>
                  </a:cubicBezTo>
                  <a:close/>
                  <a:moveTo>
                    <a:pt x="558653" y="213994"/>
                  </a:moveTo>
                  <a:cubicBezTo>
                    <a:pt x="559010" y="213994"/>
                    <a:pt x="559723" y="214726"/>
                    <a:pt x="559010" y="215093"/>
                  </a:cubicBezTo>
                  <a:cubicBezTo>
                    <a:pt x="552595" y="218390"/>
                    <a:pt x="549744" y="224618"/>
                    <a:pt x="546181" y="231212"/>
                  </a:cubicBezTo>
                  <a:cubicBezTo>
                    <a:pt x="545468" y="232677"/>
                    <a:pt x="542617" y="231578"/>
                    <a:pt x="543330" y="229747"/>
                  </a:cubicBezTo>
                  <a:cubicBezTo>
                    <a:pt x="545824" y="223519"/>
                    <a:pt x="551882" y="215093"/>
                    <a:pt x="558653" y="213994"/>
                  </a:cubicBezTo>
                  <a:close/>
                  <a:moveTo>
                    <a:pt x="574869" y="212270"/>
                  </a:moveTo>
                  <a:cubicBezTo>
                    <a:pt x="575592" y="212270"/>
                    <a:pt x="575592" y="213359"/>
                    <a:pt x="574869" y="213359"/>
                  </a:cubicBezTo>
                  <a:cubicBezTo>
                    <a:pt x="563294" y="213722"/>
                    <a:pt x="554975" y="223156"/>
                    <a:pt x="551358" y="234042"/>
                  </a:cubicBezTo>
                  <a:cubicBezTo>
                    <a:pt x="550634" y="235856"/>
                    <a:pt x="547379" y="235130"/>
                    <a:pt x="548102" y="232953"/>
                  </a:cubicBezTo>
                  <a:cubicBezTo>
                    <a:pt x="552081" y="221704"/>
                    <a:pt x="562209" y="210819"/>
                    <a:pt x="574869" y="212270"/>
                  </a:cubicBezTo>
                  <a:close/>
                  <a:moveTo>
                    <a:pt x="648704" y="202371"/>
                  </a:moveTo>
                  <a:cubicBezTo>
                    <a:pt x="649781" y="201294"/>
                    <a:pt x="651578" y="202371"/>
                    <a:pt x="650859" y="203448"/>
                  </a:cubicBezTo>
                  <a:cubicBezTo>
                    <a:pt x="645470" y="213143"/>
                    <a:pt x="645829" y="224632"/>
                    <a:pt x="644392" y="235045"/>
                  </a:cubicBezTo>
                  <a:cubicBezTo>
                    <a:pt x="641877" y="249407"/>
                    <a:pt x="640800" y="263410"/>
                    <a:pt x="641159" y="277772"/>
                  </a:cubicBezTo>
                  <a:cubicBezTo>
                    <a:pt x="641877" y="307574"/>
                    <a:pt x="648704" y="337016"/>
                    <a:pt x="661997" y="363945"/>
                  </a:cubicBezTo>
                  <a:cubicBezTo>
                    <a:pt x="673494" y="388720"/>
                    <a:pt x="689302" y="414213"/>
                    <a:pt x="707984" y="435038"/>
                  </a:cubicBezTo>
                  <a:cubicBezTo>
                    <a:pt x="724511" y="453709"/>
                    <a:pt x="744990" y="465558"/>
                    <a:pt x="767265" y="476329"/>
                  </a:cubicBezTo>
                  <a:cubicBezTo>
                    <a:pt x="770858" y="478483"/>
                    <a:pt x="767624" y="483510"/>
                    <a:pt x="764031" y="482074"/>
                  </a:cubicBezTo>
                  <a:cubicBezTo>
                    <a:pt x="709781" y="456940"/>
                    <a:pt x="674572" y="409904"/>
                    <a:pt x="651578" y="355687"/>
                  </a:cubicBezTo>
                  <a:cubicBezTo>
                    <a:pt x="640440" y="329117"/>
                    <a:pt x="634692" y="300033"/>
                    <a:pt x="635770" y="271309"/>
                  </a:cubicBezTo>
                  <a:cubicBezTo>
                    <a:pt x="636129" y="251202"/>
                    <a:pt x="636129" y="219246"/>
                    <a:pt x="648704" y="202371"/>
                  </a:cubicBezTo>
                  <a:close/>
                  <a:moveTo>
                    <a:pt x="876581" y="36640"/>
                  </a:moveTo>
                  <a:cubicBezTo>
                    <a:pt x="833684" y="33090"/>
                    <a:pt x="790293" y="42169"/>
                    <a:pt x="750863" y="64461"/>
                  </a:cubicBezTo>
                  <a:cubicBezTo>
                    <a:pt x="757344" y="73809"/>
                    <a:pt x="763826" y="82798"/>
                    <a:pt x="769228" y="92505"/>
                  </a:cubicBezTo>
                  <a:cubicBezTo>
                    <a:pt x="771748" y="96460"/>
                    <a:pt x="765627" y="99696"/>
                    <a:pt x="763106" y="96101"/>
                  </a:cubicBezTo>
                  <a:cubicBezTo>
                    <a:pt x="756624" y="87112"/>
                    <a:pt x="750143" y="77764"/>
                    <a:pt x="744021" y="68416"/>
                  </a:cubicBezTo>
                  <a:cubicBezTo>
                    <a:pt x="742581" y="69494"/>
                    <a:pt x="741140" y="70573"/>
                    <a:pt x="739340" y="71292"/>
                  </a:cubicBezTo>
                  <a:cubicBezTo>
                    <a:pt x="744381" y="77404"/>
                    <a:pt x="750143" y="83876"/>
                    <a:pt x="750143" y="91786"/>
                  </a:cubicBezTo>
                  <a:cubicBezTo>
                    <a:pt x="750503" y="95382"/>
                    <a:pt x="745101" y="96101"/>
                    <a:pt x="743661" y="93224"/>
                  </a:cubicBezTo>
                  <a:cubicBezTo>
                    <a:pt x="740060" y="87472"/>
                    <a:pt x="736819" y="81359"/>
                    <a:pt x="733218" y="75607"/>
                  </a:cubicBezTo>
                  <a:cubicBezTo>
                    <a:pt x="727817" y="79202"/>
                    <a:pt x="722415" y="83157"/>
                    <a:pt x="717014" y="87472"/>
                  </a:cubicBezTo>
                  <a:cubicBezTo>
                    <a:pt x="675603" y="121629"/>
                    <a:pt x="640674" y="168730"/>
                    <a:pt x="630952" y="222662"/>
                  </a:cubicBezTo>
                  <a:cubicBezTo>
                    <a:pt x="620869" y="280549"/>
                    <a:pt x="634192" y="338078"/>
                    <a:pt x="660119" y="390572"/>
                  </a:cubicBezTo>
                  <a:cubicBezTo>
                    <a:pt x="686766" y="445942"/>
                    <a:pt x="731418" y="480459"/>
                    <a:pt x="789753" y="498437"/>
                  </a:cubicBezTo>
                  <a:cubicBezTo>
                    <a:pt x="848088" y="516774"/>
                    <a:pt x="907144" y="508144"/>
                    <a:pt x="961158" y="479740"/>
                  </a:cubicBezTo>
                  <a:cubicBezTo>
                    <a:pt x="996807" y="461403"/>
                    <a:pt x="1040379" y="413943"/>
                    <a:pt x="1060184" y="381583"/>
                  </a:cubicBezTo>
                  <a:cubicBezTo>
                    <a:pt x="1083950" y="334123"/>
                    <a:pt x="1089351" y="313269"/>
                    <a:pt x="1090072" y="260055"/>
                  </a:cubicBezTo>
                  <a:cubicBezTo>
                    <a:pt x="1089712" y="253224"/>
                    <a:pt x="1088271" y="238123"/>
                    <a:pt x="1087551" y="231291"/>
                  </a:cubicBezTo>
                  <a:cubicBezTo>
                    <a:pt x="1083590" y="202527"/>
                    <a:pt x="1076748" y="171606"/>
                    <a:pt x="1059824" y="147157"/>
                  </a:cubicBezTo>
                  <a:cubicBezTo>
                    <a:pt x="1059104" y="146797"/>
                    <a:pt x="1058743" y="146078"/>
                    <a:pt x="1058743" y="145359"/>
                  </a:cubicBezTo>
                  <a:lnTo>
                    <a:pt x="1058383" y="144999"/>
                  </a:lnTo>
                  <a:cubicBezTo>
                    <a:pt x="1041819" y="122348"/>
                    <a:pt x="1021654" y="101854"/>
                    <a:pt x="999328" y="84595"/>
                  </a:cubicBezTo>
                  <a:cubicBezTo>
                    <a:pt x="961878" y="56371"/>
                    <a:pt x="919477" y="40191"/>
                    <a:pt x="876581" y="36640"/>
                  </a:cubicBezTo>
                  <a:close/>
                  <a:moveTo>
                    <a:pt x="894062" y="11455"/>
                  </a:moveTo>
                  <a:cubicBezTo>
                    <a:pt x="963588" y="21921"/>
                    <a:pt x="1026785" y="62573"/>
                    <a:pt x="1071347" y="118393"/>
                  </a:cubicBezTo>
                  <a:cubicBezTo>
                    <a:pt x="1104836" y="161179"/>
                    <a:pt x="1118519" y="220505"/>
                    <a:pt x="1115638" y="273718"/>
                  </a:cubicBezTo>
                  <a:cubicBezTo>
                    <a:pt x="1112758" y="334842"/>
                    <a:pt x="1101235" y="360010"/>
                    <a:pt x="1072427" y="413223"/>
                  </a:cubicBezTo>
                  <a:cubicBezTo>
                    <a:pt x="1070627" y="416459"/>
                    <a:pt x="1062705" y="427605"/>
                    <a:pt x="1058383" y="431560"/>
                  </a:cubicBezTo>
                  <a:cubicBezTo>
                    <a:pt x="1050101" y="441987"/>
                    <a:pt x="1030656" y="459246"/>
                    <a:pt x="1020934" y="468234"/>
                  </a:cubicBezTo>
                  <a:cubicBezTo>
                    <a:pt x="934871" y="548773"/>
                    <a:pt x="795514" y="558122"/>
                    <a:pt x="701530" y="484414"/>
                  </a:cubicBezTo>
                  <a:cubicBezTo>
                    <a:pt x="652197" y="445583"/>
                    <a:pt x="617628" y="380864"/>
                    <a:pt x="605745" y="314348"/>
                  </a:cubicBezTo>
                  <a:cubicBezTo>
                    <a:pt x="604665" y="315426"/>
                    <a:pt x="603584" y="316864"/>
                    <a:pt x="602504" y="317943"/>
                  </a:cubicBezTo>
                  <a:cubicBezTo>
                    <a:pt x="600344" y="319381"/>
                    <a:pt x="597823" y="320460"/>
                    <a:pt x="595302" y="321179"/>
                  </a:cubicBezTo>
                  <a:cubicBezTo>
                    <a:pt x="591341" y="322617"/>
                    <a:pt x="586300" y="323336"/>
                    <a:pt x="582339" y="323696"/>
                  </a:cubicBezTo>
                  <a:cubicBezTo>
                    <a:pt x="577658" y="324055"/>
                    <a:pt x="572256" y="324415"/>
                    <a:pt x="568295" y="321538"/>
                  </a:cubicBezTo>
                  <a:cubicBezTo>
                    <a:pt x="568295" y="321179"/>
                    <a:pt x="567935" y="320819"/>
                    <a:pt x="567935" y="320460"/>
                  </a:cubicBezTo>
                  <a:cubicBezTo>
                    <a:pt x="562174" y="318662"/>
                    <a:pt x="556052" y="311831"/>
                    <a:pt x="556412" y="305358"/>
                  </a:cubicBezTo>
                  <a:cubicBezTo>
                    <a:pt x="556052" y="304639"/>
                    <a:pt x="556052" y="304280"/>
                    <a:pt x="556052" y="303920"/>
                  </a:cubicBezTo>
                  <a:cubicBezTo>
                    <a:pt x="466749" y="308594"/>
                    <a:pt x="376365" y="307516"/>
                    <a:pt x="287062" y="304639"/>
                  </a:cubicBezTo>
                  <a:cubicBezTo>
                    <a:pt x="242050" y="303920"/>
                    <a:pt x="196678" y="302482"/>
                    <a:pt x="151306" y="303920"/>
                  </a:cubicBezTo>
                  <a:cubicBezTo>
                    <a:pt x="128620" y="304639"/>
                    <a:pt x="106655" y="306437"/>
                    <a:pt x="83969" y="303920"/>
                  </a:cubicBezTo>
                  <a:cubicBezTo>
                    <a:pt x="63443" y="301763"/>
                    <a:pt x="42558" y="298886"/>
                    <a:pt x="22033" y="302482"/>
                  </a:cubicBezTo>
                  <a:cubicBezTo>
                    <a:pt x="19512" y="302841"/>
                    <a:pt x="17712" y="302122"/>
                    <a:pt x="16271" y="300684"/>
                  </a:cubicBezTo>
                  <a:cubicBezTo>
                    <a:pt x="13030" y="300684"/>
                    <a:pt x="9429" y="298886"/>
                    <a:pt x="9789" y="294212"/>
                  </a:cubicBezTo>
                  <a:cubicBezTo>
                    <a:pt x="8709" y="283785"/>
                    <a:pt x="7629" y="271201"/>
                    <a:pt x="9069" y="259336"/>
                  </a:cubicBezTo>
                  <a:cubicBezTo>
                    <a:pt x="9069" y="251426"/>
                    <a:pt x="9789" y="243516"/>
                    <a:pt x="11950" y="235965"/>
                  </a:cubicBezTo>
                  <a:cubicBezTo>
                    <a:pt x="12310" y="232729"/>
                    <a:pt x="14831" y="231651"/>
                    <a:pt x="17351" y="231651"/>
                  </a:cubicBezTo>
                  <a:cubicBezTo>
                    <a:pt x="33196" y="225898"/>
                    <a:pt x="52281" y="228774"/>
                    <a:pt x="68845" y="229134"/>
                  </a:cubicBezTo>
                  <a:cubicBezTo>
                    <a:pt x="92611" y="229493"/>
                    <a:pt x="116017" y="229853"/>
                    <a:pt x="139783" y="229853"/>
                  </a:cubicBezTo>
                  <a:cubicBezTo>
                    <a:pt x="186596" y="229853"/>
                    <a:pt x="233408" y="229134"/>
                    <a:pt x="280220" y="231291"/>
                  </a:cubicBezTo>
                  <a:cubicBezTo>
                    <a:pt x="327032" y="232729"/>
                    <a:pt x="373484" y="236325"/>
                    <a:pt x="420297" y="237763"/>
                  </a:cubicBezTo>
                  <a:cubicBezTo>
                    <a:pt x="466028" y="238842"/>
                    <a:pt x="512481" y="235606"/>
                    <a:pt x="558213" y="237404"/>
                  </a:cubicBezTo>
                  <a:lnTo>
                    <a:pt x="565846" y="226799"/>
                  </a:lnTo>
                  <a:lnTo>
                    <a:pt x="557773" y="235655"/>
                  </a:lnTo>
                  <a:cubicBezTo>
                    <a:pt x="557405" y="237447"/>
                    <a:pt x="553729" y="236730"/>
                    <a:pt x="554832" y="234580"/>
                  </a:cubicBezTo>
                  <a:cubicBezTo>
                    <a:pt x="557038" y="228127"/>
                    <a:pt x="559979" y="223826"/>
                    <a:pt x="566596" y="220958"/>
                  </a:cubicBezTo>
                  <a:cubicBezTo>
                    <a:pt x="572846" y="218448"/>
                    <a:pt x="580198" y="215581"/>
                    <a:pt x="587183" y="216656"/>
                  </a:cubicBezTo>
                  <a:cubicBezTo>
                    <a:pt x="587919" y="216656"/>
                    <a:pt x="588286" y="217732"/>
                    <a:pt x="587551" y="217732"/>
                  </a:cubicBezTo>
                  <a:cubicBezTo>
                    <a:pt x="581301" y="218448"/>
                    <a:pt x="575419" y="220241"/>
                    <a:pt x="569537" y="222750"/>
                  </a:cubicBezTo>
                  <a:lnTo>
                    <a:pt x="566735" y="225824"/>
                  </a:lnTo>
                  <a:lnTo>
                    <a:pt x="585310" y="220145"/>
                  </a:lnTo>
                  <a:cubicBezTo>
                    <a:pt x="592241" y="219965"/>
                    <a:pt x="599263" y="221583"/>
                    <a:pt x="604665" y="225179"/>
                  </a:cubicBezTo>
                  <a:cubicBezTo>
                    <a:pt x="606105" y="216190"/>
                    <a:pt x="607905" y="207201"/>
                    <a:pt x="610786" y="198572"/>
                  </a:cubicBezTo>
                  <a:cubicBezTo>
                    <a:pt x="628431" y="140685"/>
                    <a:pt x="667681" y="88910"/>
                    <a:pt x="718454" y="54034"/>
                  </a:cubicBezTo>
                  <a:cubicBezTo>
                    <a:pt x="714493" y="49000"/>
                    <a:pt x="709812" y="43966"/>
                    <a:pt x="704771" y="39652"/>
                  </a:cubicBezTo>
                  <a:cubicBezTo>
                    <a:pt x="701890" y="36775"/>
                    <a:pt x="706211" y="32820"/>
                    <a:pt x="709092" y="35337"/>
                  </a:cubicBezTo>
                  <a:cubicBezTo>
                    <a:pt x="714493" y="40011"/>
                    <a:pt x="719535" y="45045"/>
                    <a:pt x="723856" y="50438"/>
                  </a:cubicBezTo>
                  <a:cubicBezTo>
                    <a:pt x="725656" y="49359"/>
                    <a:pt x="727817" y="48281"/>
                    <a:pt x="729977" y="46843"/>
                  </a:cubicBezTo>
                  <a:cubicBezTo>
                    <a:pt x="726376" y="41449"/>
                    <a:pt x="722415" y="36056"/>
                    <a:pt x="718454" y="30663"/>
                  </a:cubicBezTo>
                  <a:cubicBezTo>
                    <a:pt x="717014" y="28506"/>
                    <a:pt x="720975" y="25629"/>
                    <a:pt x="722775" y="27427"/>
                  </a:cubicBezTo>
                  <a:cubicBezTo>
                    <a:pt x="726737" y="33180"/>
                    <a:pt x="730698" y="38213"/>
                    <a:pt x="735019" y="43607"/>
                  </a:cubicBezTo>
                  <a:cubicBezTo>
                    <a:pt x="762026" y="27787"/>
                    <a:pt x="791914" y="16640"/>
                    <a:pt x="822882" y="11607"/>
                  </a:cubicBezTo>
                  <a:cubicBezTo>
                    <a:pt x="847008" y="7832"/>
                    <a:pt x="870887" y="7966"/>
                    <a:pt x="894062" y="11455"/>
                  </a:cubicBezTo>
                  <a:close/>
                  <a:moveTo>
                    <a:pt x="955213" y="2856"/>
                  </a:moveTo>
                  <a:cubicBezTo>
                    <a:pt x="987844" y="5014"/>
                    <a:pt x="1024420" y="30919"/>
                    <a:pt x="1047369" y="52866"/>
                  </a:cubicBezTo>
                  <a:cubicBezTo>
                    <a:pt x="1077131" y="81289"/>
                    <a:pt x="1096853" y="113310"/>
                    <a:pt x="1115141" y="150008"/>
                  </a:cubicBezTo>
                  <a:cubicBezTo>
                    <a:pt x="1116934" y="153606"/>
                    <a:pt x="1111555" y="156484"/>
                    <a:pt x="1109762" y="152886"/>
                  </a:cubicBezTo>
                  <a:lnTo>
                    <a:pt x="1082139" y="112343"/>
                  </a:lnTo>
                  <a:lnTo>
                    <a:pt x="1116726" y="175417"/>
                  </a:lnTo>
                  <a:cubicBezTo>
                    <a:pt x="1118520" y="179010"/>
                    <a:pt x="1112777" y="181884"/>
                    <a:pt x="1110983" y="178291"/>
                  </a:cubicBezTo>
                  <a:cubicBezTo>
                    <a:pt x="1100932" y="157451"/>
                    <a:pt x="1092318" y="135893"/>
                    <a:pt x="1078678" y="117209"/>
                  </a:cubicBezTo>
                  <a:cubicBezTo>
                    <a:pt x="1065756" y="98884"/>
                    <a:pt x="1051040" y="83074"/>
                    <a:pt x="1034888" y="67264"/>
                  </a:cubicBezTo>
                  <a:cubicBezTo>
                    <a:pt x="1004737" y="37801"/>
                    <a:pt x="965613" y="19835"/>
                    <a:pt x="924694" y="9415"/>
                  </a:cubicBezTo>
                  <a:cubicBezTo>
                    <a:pt x="923617" y="9415"/>
                    <a:pt x="923976" y="7619"/>
                    <a:pt x="925053" y="7978"/>
                  </a:cubicBezTo>
                  <a:cubicBezTo>
                    <a:pt x="947666" y="8697"/>
                    <a:pt x="969561" y="19476"/>
                    <a:pt x="990020" y="28099"/>
                  </a:cubicBezTo>
                  <a:cubicBezTo>
                    <a:pt x="1006890" y="35286"/>
                    <a:pt x="1022325" y="47143"/>
                    <a:pt x="1035247" y="59719"/>
                  </a:cubicBezTo>
                  <a:lnTo>
                    <a:pt x="1078876" y="107553"/>
                  </a:lnTo>
                  <a:lnTo>
                    <a:pt x="1047010" y="60781"/>
                  </a:lnTo>
                  <a:cubicBezTo>
                    <a:pt x="1022985" y="37395"/>
                    <a:pt x="988203" y="11491"/>
                    <a:pt x="954855" y="5014"/>
                  </a:cubicBezTo>
                  <a:cubicBezTo>
                    <a:pt x="953779" y="4655"/>
                    <a:pt x="953779" y="2856"/>
                    <a:pt x="955213" y="2856"/>
                  </a:cubicBezTo>
                  <a:close/>
                  <a:moveTo>
                    <a:pt x="994406" y="40"/>
                  </a:moveTo>
                  <a:cubicBezTo>
                    <a:pt x="1023287" y="10443"/>
                    <a:pt x="1051445" y="28740"/>
                    <a:pt x="1069856" y="53136"/>
                  </a:cubicBezTo>
                  <a:cubicBezTo>
                    <a:pt x="1086463" y="74661"/>
                    <a:pt x="1105596" y="94751"/>
                    <a:pt x="1114260" y="120941"/>
                  </a:cubicBezTo>
                  <a:cubicBezTo>
                    <a:pt x="1115343" y="124528"/>
                    <a:pt x="1109206" y="126322"/>
                    <a:pt x="1108123" y="122376"/>
                  </a:cubicBezTo>
                  <a:cubicBezTo>
                    <a:pt x="1099820" y="96545"/>
                    <a:pt x="1079965" y="73226"/>
                    <a:pt x="1062275" y="53136"/>
                  </a:cubicBezTo>
                  <a:cubicBezTo>
                    <a:pt x="1043142" y="30893"/>
                    <a:pt x="1019316" y="15825"/>
                    <a:pt x="993323" y="2551"/>
                  </a:cubicBezTo>
                  <a:cubicBezTo>
                    <a:pt x="991879" y="1833"/>
                    <a:pt x="992962" y="-319"/>
                    <a:pt x="994406" y="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4" name="Freeform 1262">
              <a:extLst>
                <a:ext uri="{FF2B5EF4-FFF2-40B4-BE49-F238E27FC236}">
                  <a16:creationId xmlns:a16="http://schemas.microsoft.com/office/drawing/2014/main" id="{86E270F7-C6D1-4F45-A869-65C7FE6842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59964" y="1442909"/>
              <a:ext cx="701354" cy="313953"/>
            </a:xfrm>
            <a:custGeom>
              <a:avLst/>
              <a:gdLst>
                <a:gd name="T0" fmla="*/ 2052 w 2146"/>
                <a:gd name="T1" fmla="*/ 47 h 962"/>
                <a:gd name="T2" fmla="*/ 2052 w 2146"/>
                <a:gd name="T3" fmla="*/ 47 h 962"/>
                <a:gd name="T4" fmla="*/ 2017 w 2146"/>
                <a:gd name="T5" fmla="*/ 106 h 962"/>
                <a:gd name="T6" fmla="*/ 2017 w 2146"/>
                <a:gd name="T7" fmla="*/ 106 h 962"/>
                <a:gd name="T8" fmla="*/ 1930 w 2146"/>
                <a:gd name="T9" fmla="*/ 100 h 962"/>
                <a:gd name="T10" fmla="*/ 1930 w 2146"/>
                <a:gd name="T11" fmla="*/ 100 h 962"/>
                <a:gd name="T12" fmla="*/ 1723 w 2146"/>
                <a:gd name="T13" fmla="*/ 81 h 962"/>
                <a:gd name="T14" fmla="*/ 1723 w 2146"/>
                <a:gd name="T15" fmla="*/ 81 h 962"/>
                <a:gd name="T16" fmla="*/ 1569 w 2146"/>
                <a:gd name="T17" fmla="*/ 258 h 962"/>
                <a:gd name="T18" fmla="*/ 1569 w 2146"/>
                <a:gd name="T19" fmla="*/ 258 h 962"/>
                <a:gd name="T20" fmla="*/ 1544 w 2146"/>
                <a:gd name="T21" fmla="*/ 332 h 962"/>
                <a:gd name="T22" fmla="*/ 1544 w 2146"/>
                <a:gd name="T23" fmla="*/ 332 h 962"/>
                <a:gd name="T24" fmla="*/ 1421 w 2146"/>
                <a:gd name="T25" fmla="*/ 319 h 962"/>
                <a:gd name="T26" fmla="*/ 1421 w 2146"/>
                <a:gd name="T27" fmla="*/ 319 h 962"/>
                <a:gd name="T28" fmla="*/ 1323 w 2146"/>
                <a:gd name="T29" fmla="*/ 268 h 962"/>
                <a:gd name="T30" fmla="*/ 1323 w 2146"/>
                <a:gd name="T31" fmla="*/ 268 h 962"/>
                <a:gd name="T32" fmla="*/ 1200 w 2146"/>
                <a:gd name="T33" fmla="*/ 255 h 962"/>
                <a:gd name="T34" fmla="*/ 1200 w 2146"/>
                <a:gd name="T35" fmla="*/ 255 h 962"/>
                <a:gd name="T36" fmla="*/ 1028 w 2146"/>
                <a:gd name="T37" fmla="*/ 439 h 962"/>
                <a:gd name="T38" fmla="*/ 1028 w 2146"/>
                <a:gd name="T39" fmla="*/ 439 h 962"/>
                <a:gd name="T40" fmla="*/ 982 w 2146"/>
                <a:gd name="T41" fmla="*/ 557 h 962"/>
                <a:gd name="T42" fmla="*/ 982 w 2146"/>
                <a:gd name="T43" fmla="*/ 557 h 962"/>
                <a:gd name="T44" fmla="*/ 835 w 2146"/>
                <a:gd name="T45" fmla="*/ 627 h 962"/>
                <a:gd name="T46" fmla="*/ 835 w 2146"/>
                <a:gd name="T47" fmla="*/ 627 h 962"/>
                <a:gd name="T48" fmla="*/ 582 w 2146"/>
                <a:gd name="T49" fmla="*/ 568 h 962"/>
                <a:gd name="T50" fmla="*/ 582 w 2146"/>
                <a:gd name="T51" fmla="*/ 568 h 962"/>
                <a:gd name="T52" fmla="*/ 180 w 2146"/>
                <a:gd name="T53" fmla="*/ 600 h 962"/>
                <a:gd name="T54" fmla="*/ 180 w 2146"/>
                <a:gd name="T55" fmla="*/ 600 h 962"/>
                <a:gd name="T56" fmla="*/ 36 w 2146"/>
                <a:gd name="T57" fmla="*/ 927 h 962"/>
                <a:gd name="T58" fmla="*/ 36 w 2146"/>
                <a:gd name="T59" fmla="*/ 927 h 962"/>
                <a:gd name="T60" fmla="*/ 89 w 2146"/>
                <a:gd name="T61" fmla="*/ 915 h 962"/>
                <a:gd name="T62" fmla="*/ 89 w 2146"/>
                <a:gd name="T63" fmla="*/ 915 h 962"/>
                <a:gd name="T64" fmla="*/ 136 w 2146"/>
                <a:gd name="T65" fmla="*/ 713 h 962"/>
                <a:gd name="T66" fmla="*/ 136 w 2146"/>
                <a:gd name="T67" fmla="*/ 713 h 962"/>
                <a:gd name="T68" fmla="*/ 320 w 2146"/>
                <a:gd name="T69" fmla="*/ 634 h 962"/>
                <a:gd name="T70" fmla="*/ 320 w 2146"/>
                <a:gd name="T71" fmla="*/ 634 h 962"/>
                <a:gd name="T72" fmla="*/ 536 w 2146"/>
                <a:gd name="T73" fmla="*/ 637 h 962"/>
                <a:gd name="T74" fmla="*/ 536 w 2146"/>
                <a:gd name="T75" fmla="*/ 637 h 962"/>
                <a:gd name="T76" fmla="*/ 775 w 2146"/>
                <a:gd name="T77" fmla="*/ 701 h 962"/>
                <a:gd name="T78" fmla="*/ 775 w 2146"/>
                <a:gd name="T79" fmla="*/ 701 h 962"/>
                <a:gd name="T80" fmla="*/ 1043 w 2146"/>
                <a:gd name="T81" fmla="*/ 607 h 962"/>
                <a:gd name="T82" fmla="*/ 1043 w 2146"/>
                <a:gd name="T83" fmla="*/ 607 h 962"/>
                <a:gd name="T84" fmla="*/ 1147 w 2146"/>
                <a:gd name="T85" fmla="*/ 371 h 962"/>
                <a:gd name="T86" fmla="*/ 1147 w 2146"/>
                <a:gd name="T87" fmla="*/ 371 h 962"/>
                <a:gd name="T88" fmla="*/ 1266 w 2146"/>
                <a:gd name="T89" fmla="*/ 328 h 962"/>
                <a:gd name="T90" fmla="*/ 1266 w 2146"/>
                <a:gd name="T91" fmla="*/ 328 h 962"/>
                <a:gd name="T92" fmla="*/ 1370 w 2146"/>
                <a:gd name="T93" fmla="*/ 383 h 962"/>
                <a:gd name="T94" fmla="*/ 1370 w 2146"/>
                <a:gd name="T95" fmla="*/ 383 h 962"/>
                <a:gd name="T96" fmla="*/ 1602 w 2146"/>
                <a:gd name="T97" fmla="*/ 386 h 962"/>
                <a:gd name="T98" fmla="*/ 1602 w 2146"/>
                <a:gd name="T99" fmla="*/ 386 h 962"/>
                <a:gd name="T100" fmla="*/ 1674 w 2146"/>
                <a:gd name="T101" fmla="*/ 211 h 962"/>
                <a:gd name="T102" fmla="*/ 1674 w 2146"/>
                <a:gd name="T103" fmla="*/ 211 h 962"/>
                <a:gd name="T104" fmla="*/ 1842 w 2146"/>
                <a:gd name="T105" fmla="*/ 156 h 962"/>
                <a:gd name="T106" fmla="*/ 1842 w 2146"/>
                <a:gd name="T107" fmla="*/ 156 h 962"/>
                <a:gd name="T108" fmla="*/ 2023 w 2146"/>
                <a:gd name="T109" fmla="*/ 187 h 962"/>
                <a:gd name="T110" fmla="*/ 2023 w 2146"/>
                <a:gd name="T111" fmla="*/ 187 h 962"/>
                <a:gd name="T112" fmla="*/ 2137 w 2146"/>
                <a:gd name="T113" fmla="*/ 62 h 962"/>
                <a:gd name="T114" fmla="*/ 2137 w 2146"/>
                <a:gd name="T115" fmla="*/ 62 h 962"/>
                <a:gd name="T116" fmla="*/ 2052 w 2146"/>
                <a:gd name="T117" fmla="*/ 47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6" h="962">
                  <a:moveTo>
                    <a:pt x="2052" y="47"/>
                  </a:moveTo>
                  <a:lnTo>
                    <a:pt x="2052" y="47"/>
                  </a:lnTo>
                  <a:cubicBezTo>
                    <a:pt x="2047" y="68"/>
                    <a:pt x="2041" y="99"/>
                    <a:pt x="2017" y="106"/>
                  </a:cubicBezTo>
                  <a:lnTo>
                    <a:pt x="2017" y="106"/>
                  </a:lnTo>
                  <a:cubicBezTo>
                    <a:pt x="1990" y="115"/>
                    <a:pt x="1957" y="106"/>
                    <a:pt x="1930" y="100"/>
                  </a:cubicBezTo>
                  <a:lnTo>
                    <a:pt x="1930" y="100"/>
                  </a:lnTo>
                  <a:cubicBezTo>
                    <a:pt x="1862" y="85"/>
                    <a:pt x="1793" y="63"/>
                    <a:pt x="1723" y="81"/>
                  </a:cubicBezTo>
                  <a:lnTo>
                    <a:pt x="1723" y="81"/>
                  </a:lnTo>
                  <a:cubicBezTo>
                    <a:pt x="1643" y="102"/>
                    <a:pt x="1594" y="185"/>
                    <a:pt x="1569" y="258"/>
                  </a:cubicBezTo>
                  <a:lnTo>
                    <a:pt x="1569" y="258"/>
                  </a:lnTo>
                  <a:cubicBezTo>
                    <a:pt x="1561" y="279"/>
                    <a:pt x="1560" y="315"/>
                    <a:pt x="1544" y="332"/>
                  </a:cubicBezTo>
                  <a:lnTo>
                    <a:pt x="1544" y="332"/>
                  </a:lnTo>
                  <a:cubicBezTo>
                    <a:pt x="1523" y="353"/>
                    <a:pt x="1445" y="327"/>
                    <a:pt x="1421" y="319"/>
                  </a:cubicBezTo>
                  <a:lnTo>
                    <a:pt x="1421" y="319"/>
                  </a:lnTo>
                  <a:cubicBezTo>
                    <a:pt x="1386" y="308"/>
                    <a:pt x="1356" y="284"/>
                    <a:pt x="1323" y="268"/>
                  </a:cubicBezTo>
                  <a:lnTo>
                    <a:pt x="1323" y="268"/>
                  </a:lnTo>
                  <a:cubicBezTo>
                    <a:pt x="1283" y="249"/>
                    <a:pt x="1243" y="245"/>
                    <a:pt x="1200" y="255"/>
                  </a:cubicBezTo>
                  <a:lnTo>
                    <a:pt x="1200" y="255"/>
                  </a:lnTo>
                  <a:cubicBezTo>
                    <a:pt x="1106" y="276"/>
                    <a:pt x="1057" y="354"/>
                    <a:pt x="1028" y="439"/>
                  </a:cubicBezTo>
                  <a:lnTo>
                    <a:pt x="1028" y="439"/>
                  </a:lnTo>
                  <a:cubicBezTo>
                    <a:pt x="1013" y="479"/>
                    <a:pt x="1002" y="520"/>
                    <a:pt x="982" y="557"/>
                  </a:cubicBezTo>
                  <a:lnTo>
                    <a:pt x="982" y="557"/>
                  </a:lnTo>
                  <a:cubicBezTo>
                    <a:pt x="954" y="608"/>
                    <a:pt x="891" y="627"/>
                    <a:pt x="835" y="627"/>
                  </a:cubicBezTo>
                  <a:lnTo>
                    <a:pt x="835" y="627"/>
                  </a:lnTo>
                  <a:cubicBezTo>
                    <a:pt x="749" y="626"/>
                    <a:pt x="665" y="586"/>
                    <a:pt x="582" y="568"/>
                  </a:cubicBezTo>
                  <a:lnTo>
                    <a:pt x="582" y="568"/>
                  </a:lnTo>
                  <a:cubicBezTo>
                    <a:pt x="452" y="539"/>
                    <a:pt x="302" y="543"/>
                    <a:pt x="180" y="600"/>
                  </a:cubicBezTo>
                  <a:lnTo>
                    <a:pt x="180" y="600"/>
                  </a:lnTo>
                  <a:cubicBezTo>
                    <a:pt x="49" y="661"/>
                    <a:pt x="0" y="791"/>
                    <a:pt x="36" y="927"/>
                  </a:cubicBezTo>
                  <a:lnTo>
                    <a:pt x="36" y="927"/>
                  </a:lnTo>
                  <a:cubicBezTo>
                    <a:pt x="45" y="961"/>
                    <a:pt x="97" y="950"/>
                    <a:pt x="89" y="915"/>
                  </a:cubicBezTo>
                  <a:lnTo>
                    <a:pt x="89" y="915"/>
                  </a:lnTo>
                  <a:cubicBezTo>
                    <a:pt x="74" y="842"/>
                    <a:pt x="80" y="767"/>
                    <a:pt x="136" y="713"/>
                  </a:cubicBezTo>
                  <a:lnTo>
                    <a:pt x="136" y="713"/>
                  </a:lnTo>
                  <a:cubicBezTo>
                    <a:pt x="184" y="665"/>
                    <a:pt x="256" y="645"/>
                    <a:pt x="320" y="634"/>
                  </a:cubicBezTo>
                  <a:lnTo>
                    <a:pt x="320" y="634"/>
                  </a:lnTo>
                  <a:cubicBezTo>
                    <a:pt x="391" y="623"/>
                    <a:pt x="466" y="625"/>
                    <a:pt x="536" y="637"/>
                  </a:cubicBezTo>
                  <a:lnTo>
                    <a:pt x="536" y="637"/>
                  </a:lnTo>
                  <a:cubicBezTo>
                    <a:pt x="617" y="652"/>
                    <a:pt x="694" y="685"/>
                    <a:pt x="775" y="701"/>
                  </a:cubicBezTo>
                  <a:lnTo>
                    <a:pt x="775" y="701"/>
                  </a:lnTo>
                  <a:cubicBezTo>
                    <a:pt x="872" y="719"/>
                    <a:pt x="986" y="694"/>
                    <a:pt x="1043" y="607"/>
                  </a:cubicBezTo>
                  <a:lnTo>
                    <a:pt x="1043" y="607"/>
                  </a:lnTo>
                  <a:cubicBezTo>
                    <a:pt x="1090" y="535"/>
                    <a:pt x="1090" y="437"/>
                    <a:pt x="1147" y="371"/>
                  </a:cubicBezTo>
                  <a:lnTo>
                    <a:pt x="1147" y="371"/>
                  </a:lnTo>
                  <a:cubicBezTo>
                    <a:pt x="1175" y="339"/>
                    <a:pt x="1224" y="318"/>
                    <a:pt x="1266" y="328"/>
                  </a:cubicBezTo>
                  <a:lnTo>
                    <a:pt x="1266" y="328"/>
                  </a:lnTo>
                  <a:cubicBezTo>
                    <a:pt x="1304" y="337"/>
                    <a:pt x="1336" y="367"/>
                    <a:pt x="1370" y="383"/>
                  </a:cubicBezTo>
                  <a:lnTo>
                    <a:pt x="1370" y="383"/>
                  </a:lnTo>
                  <a:cubicBezTo>
                    <a:pt x="1432" y="413"/>
                    <a:pt x="1547" y="442"/>
                    <a:pt x="1602" y="386"/>
                  </a:cubicBezTo>
                  <a:lnTo>
                    <a:pt x="1602" y="386"/>
                  </a:lnTo>
                  <a:cubicBezTo>
                    <a:pt x="1646" y="342"/>
                    <a:pt x="1644" y="263"/>
                    <a:pt x="1674" y="211"/>
                  </a:cubicBezTo>
                  <a:lnTo>
                    <a:pt x="1674" y="211"/>
                  </a:lnTo>
                  <a:cubicBezTo>
                    <a:pt x="1712" y="144"/>
                    <a:pt x="1773" y="141"/>
                    <a:pt x="1842" y="156"/>
                  </a:cubicBezTo>
                  <a:lnTo>
                    <a:pt x="1842" y="156"/>
                  </a:lnTo>
                  <a:cubicBezTo>
                    <a:pt x="1901" y="169"/>
                    <a:pt x="1962" y="194"/>
                    <a:pt x="2023" y="187"/>
                  </a:cubicBezTo>
                  <a:lnTo>
                    <a:pt x="2023" y="187"/>
                  </a:lnTo>
                  <a:cubicBezTo>
                    <a:pt x="2091" y="180"/>
                    <a:pt x="2126" y="125"/>
                    <a:pt x="2137" y="62"/>
                  </a:cubicBezTo>
                  <a:lnTo>
                    <a:pt x="2137" y="62"/>
                  </a:lnTo>
                  <a:cubicBezTo>
                    <a:pt x="2145" y="13"/>
                    <a:pt x="2064" y="0"/>
                    <a:pt x="2052" y="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20CD600C-F1D5-1F44-AAF3-E61286CDAC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0579" y="3678902"/>
              <a:ext cx="978365" cy="1742805"/>
            </a:xfrm>
            <a:custGeom>
              <a:avLst/>
              <a:gdLst>
                <a:gd name="connsiteX0" fmla="*/ 575396 w 1078466"/>
                <a:gd name="connsiteY0" fmla="*/ 1912388 h 1921120"/>
                <a:gd name="connsiteX1" fmla="*/ 663786 w 1078466"/>
                <a:gd name="connsiteY1" fmla="*/ 1915143 h 1921120"/>
                <a:gd name="connsiteX2" fmla="*/ 663786 w 1078466"/>
                <a:gd name="connsiteY2" fmla="*/ 1921120 h 1921120"/>
                <a:gd name="connsiteX3" fmla="*/ 487007 w 1078466"/>
                <a:gd name="connsiteY3" fmla="*/ 1915143 h 1921120"/>
                <a:gd name="connsiteX4" fmla="*/ 487007 w 1078466"/>
                <a:gd name="connsiteY4" fmla="*/ 1913276 h 1921120"/>
                <a:gd name="connsiteX5" fmla="*/ 575396 w 1078466"/>
                <a:gd name="connsiteY5" fmla="*/ 1912388 h 1921120"/>
                <a:gd name="connsiteX6" fmla="*/ 485977 w 1078466"/>
                <a:gd name="connsiteY6" fmla="*/ 1899533 h 1921120"/>
                <a:gd name="connsiteX7" fmla="*/ 566186 w 1078466"/>
                <a:gd name="connsiteY7" fmla="*/ 1902090 h 1921120"/>
                <a:gd name="connsiteX8" fmla="*/ 713377 w 1078466"/>
                <a:gd name="connsiteY8" fmla="*/ 1905265 h 1921120"/>
                <a:gd name="connsiteX9" fmla="*/ 713018 w 1078466"/>
                <a:gd name="connsiteY9" fmla="*/ 1910910 h 1921120"/>
                <a:gd name="connsiteX10" fmla="*/ 406038 w 1078466"/>
                <a:gd name="connsiteY10" fmla="*/ 1905618 h 1921120"/>
                <a:gd name="connsiteX11" fmla="*/ 406038 w 1078466"/>
                <a:gd name="connsiteY11" fmla="*/ 1903854 h 1921120"/>
                <a:gd name="connsiteX12" fmla="*/ 485977 w 1078466"/>
                <a:gd name="connsiteY12" fmla="*/ 1899533 h 1921120"/>
                <a:gd name="connsiteX13" fmla="*/ 981444 w 1078466"/>
                <a:gd name="connsiteY13" fmla="*/ 1874229 h 1921120"/>
                <a:gd name="connsiteX14" fmla="*/ 982886 w 1078466"/>
                <a:gd name="connsiteY14" fmla="*/ 1880002 h 1921120"/>
                <a:gd name="connsiteX15" fmla="*/ 907549 w 1078466"/>
                <a:gd name="connsiteY15" fmla="*/ 1883610 h 1921120"/>
                <a:gd name="connsiteX16" fmla="*/ 831131 w 1078466"/>
                <a:gd name="connsiteY16" fmla="*/ 1885414 h 1921120"/>
                <a:gd name="connsiteX17" fmla="*/ 831131 w 1078466"/>
                <a:gd name="connsiteY17" fmla="*/ 1883971 h 1921120"/>
                <a:gd name="connsiteX18" fmla="*/ 907549 w 1078466"/>
                <a:gd name="connsiteY18" fmla="*/ 1878559 h 1921120"/>
                <a:gd name="connsiteX19" fmla="*/ 981444 w 1078466"/>
                <a:gd name="connsiteY19" fmla="*/ 1874229 h 1921120"/>
                <a:gd name="connsiteX20" fmla="*/ 991193 w 1078466"/>
                <a:gd name="connsiteY20" fmla="*/ 1863134 h 1921120"/>
                <a:gd name="connsiteX21" fmla="*/ 991193 w 1078466"/>
                <a:gd name="connsiteY21" fmla="*/ 1869182 h 1921120"/>
                <a:gd name="connsiteX22" fmla="*/ 859194 w 1078466"/>
                <a:gd name="connsiteY22" fmla="*/ 1875985 h 1921120"/>
                <a:gd name="connsiteX23" fmla="*/ 859194 w 1078466"/>
                <a:gd name="connsiteY23" fmla="*/ 1872962 h 1921120"/>
                <a:gd name="connsiteX24" fmla="*/ 991193 w 1078466"/>
                <a:gd name="connsiteY24" fmla="*/ 1863134 h 1921120"/>
                <a:gd name="connsiteX25" fmla="*/ 986536 w 1078466"/>
                <a:gd name="connsiteY25" fmla="*/ 1850753 h 1921120"/>
                <a:gd name="connsiteX26" fmla="*/ 988349 w 1078466"/>
                <a:gd name="connsiteY26" fmla="*/ 1855980 h 1921120"/>
                <a:gd name="connsiteX27" fmla="*/ 945206 w 1078466"/>
                <a:gd name="connsiteY27" fmla="*/ 1859465 h 1921120"/>
                <a:gd name="connsiteX28" fmla="*/ 889012 w 1078466"/>
                <a:gd name="connsiteY28" fmla="*/ 1863995 h 1921120"/>
                <a:gd name="connsiteX29" fmla="*/ 889012 w 1078466"/>
                <a:gd name="connsiteY29" fmla="*/ 1861556 h 1921120"/>
                <a:gd name="connsiteX30" fmla="*/ 944844 w 1078466"/>
                <a:gd name="connsiteY30" fmla="*/ 1855283 h 1921120"/>
                <a:gd name="connsiteX31" fmla="*/ 986536 w 1078466"/>
                <a:gd name="connsiteY31" fmla="*/ 1850753 h 1921120"/>
                <a:gd name="connsiteX32" fmla="*/ 347485 w 1078466"/>
                <a:gd name="connsiteY32" fmla="*/ 1764532 h 1921120"/>
                <a:gd name="connsiteX33" fmla="*/ 417779 w 1078466"/>
                <a:gd name="connsiteY33" fmla="*/ 1830715 h 1921120"/>
                <a:gd name="connsiteX34" fmla="*/ 414568 w 1078466"/>
                <a:gd name="connsiteY34" fmla="*/ 1836439 h 1921120"/>
                <a:gd name="connsiteX35" fmla="*/ 344631 w 1078466"/>
                <a:gd name="connsiteY35" fmla="*/ 1765247 h 1921120"/>
                <a:gd name="connsiteX36" fmla="*/ 347485 w 1078466"/>
                <a:gd name="connsiteY36" fmla="*/ 1764532 h 1921120"/>
                <a:gd name="connsiteX37" fmla="*/ 565276 w 1078466"/>
                <a:gd name="connsiteY37" fmla="*/ 1764144 h 1921120"/>
                <a:gd name="connsiteX38" fmla="*/ 569359 w 1078466"/>
                <a:gd name="connsiteY38" fmla="*/ 1764144 h 1921120"/>
                <a:gd name="connsiteX39" fmla="*/ 569359 w 1078466"/>
                <a:gd name="connsiteY39" fmla="*/ 1770121 h 1921120"/>
                <a:gd name="connsiteX40" fmla="*/ 564936 w 1078466"/>
                <a:gd name="connsiteY40" fmla="*/ 1770121 h 1921120"/>
                <a:gd name="connsiteX41" fmla="*/ 565276 w 1078466"/>
                <a:gd name="connsiteY41" fmla="*/ 1764144 h 1921120"/>
                <a:gd name="connsiteX42" fmla="*/ 556601 w 1078466"/>
                <a:gd name="connsiteY42" fmla="*/ 1762214 h 1921120"/>
                <a:gd name="connsiteX43" fmla="*/ 560967 w 1078466"/>
                <a:gd name="connsiteY43" fmla="*/ 1763348 h 1921120"/>
                <a:gd name="connsiteX44" fmla="*/ 560173 w 1078466"/>
                <a:gd name="connsiteY44" fmla="*/ 1771663 h 1921120"/>
                <a:gd name="connsiteX45" fmla="*/ 555808 w 1078466"/>
                <a:gd name="connsiteY45" fmla="*/ 1771663 h 1921120"/>
                <a:gd name="connsiteX46" fmla="*/ 556601 w 1078466"/>
                <a:gd name="connsiteY46" fmla="*/ 1762214 h 1921120"/>
                <a:gd name="connsiteX47" fmla="*/ 964810 w 1078466"/>
                <a:gd name="connsiteY47" fmla="*/ 1758885 h 1921120"/>
                <a:gd name="connsiteX48" fmla="*/ 968338 w 1078466"/>
                <a:gd name="connsiteY48" fmla="*/ 1760665 h 1921120"/>
                <a:gd name="connsiteX49" fmla="*/ 937646 w 1078466"/>
                <a:gd name="connsiteY49" fmla="*/ 1811927 h 1921120"/>
                <a:gd name="connsiteX50" fmla="*/ 933413 w 1078466"/>
                <a:gd name="connsiteY50" fmla="*/ 1809435 h 1921120"/>
                <a:gd name="connsiteX51" fmla="*/ 964810 w 1078466"/>
                <a:gd name="connsiteY51" fmla="*/ 1758885 h 1921120"/>
                <a:gd name="connsiteX52" fmla="*/ 549160 w 1078466"/>
                <a:gd name="connsiteY52" fmla="*/ 1757117 h 1921120"/>
                <a:gd name="connsiteX53" fmla="*/ 551442 w 1078466"/>
                <a:gd name="connsiteY53" fmla="*/ 1759290 h 1921120"/>
                <a:gd name="connsiteX54" fmla="*/ 549061 w 1078466"/>
                <a:gd name="connsiteY54" fmla="*/ 1774859 h 1921120"/>
                <a:gd name="connsiteX55" fmla="*/ 544696 w 1078466"/>
                <a:gd name="connsiteY55" fmla="*/ 1774135 h 1921120"/>
                <a:gd name="connsiteX56" fmla="*/ 545489 w 1078466"/>
                <a:gd name="connsiteY56" fmla="*/ 1766531 h 1921120"/>
                <a:gd name="connsiteX57" fmla="*/ 546283 w 1078466"/>
                <a:gd name="connsiteY57" fmla="*/ 1759290 h 1921120"/>
                <a:gd name="connsiteX58" fmla="*/ 549160 w 1078466"/>
                <a:gd name="connsiteY58" fmla="*/ 1757117 h 1921120"/>
                <a:gd name="connsiteX59" fmla="*/ 536493 w 1078466"/>
                <a:gd name="connsiteY59" fmla="*/ 1754474 h 1921120"/>
                <a:gd name="connsiteX60" fmla="*/ 540793 w 1078466"/>
                <a:gd name="connsiteY60" fmla="*/ 1754830 h 1921120"/>
                <a:gd name="connsiteX61" fmla="*/ 537816 w 1078466"/>
                <a:gd name="connsiteY61" fmla="*/ 1772600 h 1921120"/>
                <a:gd name="connsiteX62" fmla="*/ 533517 w 1078466"/>
                <a:gd name="connsiteY62" fmla="*/ 1772245 h 1921120"/>
                <a:gd name="connsiteX63" fmla="*/ 536493 w 1078466"/>
                <a:gd name="connsiteY63" fmla="*/ 1754474 h 1921120"/>
                <a:gd name="connsiteX64" fmla="*/ 525633 w 1078466"/>
                <a:gd name="connsiteY64" fmla="*/ 1748985 h 1921120"/>
                <a:gd name="connsiteX65" fmla="*/ 529001 w 1078466"/>
                <a:gd name="connsiteY65" fmla="*/ 1750043 h 1921120"/>
                <a:gd name="connsiteX66" fmla="*/ 525633 w 1078466"/>
                <a:gd name="connsiteY66" fmla="*/ 1762038 h 1921120"/>
                <a:gd name="connsiteX67" fmla="*/ 522266 w 1078466"/>
                <a:gd name="connsiteY67" fmla="*/ 1772974 h 1921120"/>
                <a:gd name="connsiteX68" fmla="*/ 518899 w 1078466"/>
                <a:gd name="connsiteY68" fmla="*/ 1772268 h 1921120"/>
                <a:gd name="connsiteX69" fmla="*/ 525633 w 1078466"/>
                <a:gd name="connsiteY69" fmla="*/ 1748985 h 1921120"/>
                <a:gd name="connsiteX70" fmla="*/ 509043 w 1078466"/>
                <a:gd name="connsiteY70" fmla="*/ 1738330 h 1921120"/>
                <a:gd name="connsiteX71" fmla="*/ 513044 w 1078466"/>
                <a:gd name="connsiteY71" fmla="*/ 1739433 h 1921120"/>
                <a:gd name="connsiteX72" fmla="*/ 507224 w 1078466"/>
                <a:gd name="connsiteY72" fmla="*/ 1753035 h 1921120"/>
                <a:gd name="connsiteX73" fmla="*/ 500676 w 1078466"/>
                <a:gd name="connsiteY73" fmla="*/ 1768108 h 1921120"/>
                <a:gd name="connsiteX74" fmla="*/ 497038 w 1078466"/>
                <a:gd name="connsiteY74" fmla="*/ 1766270 h 1921120"/>
                <a:gd name="connsiteX75" fmla="*/ 502858 w 1078466"/>
                <a:gd name="connsiteY75" fmla="*/ 1752667 h 1921120"/>
                <a:gd name="connsiteX76" fmla="*/ 509043 w 1078466"/>
                <a:gd name="connsiteY76" fmla="*/ 1738330 h 1921120"/>
                <a:gd name="connsiteX77" fmla="*/ 491735 w 1078466"/>
                <a:gd name="connsiteY77" fmla="*/ 1730365 h 1921120"/>
                <a:gd name="connsiteX78" fmla="*/ 494910 w 1078466"/>
                <a:gd name="connsiteY78" fmla="*/ 1732548 h 1921120"/>
                <a:gd name="connsiteX79" fmla="*/ 482563 w 1078466"/>
                <a:gd name="connsiteY79" fmla="*/ 1759469 h 1921120"/>
                <a:gd name="connsiteX80" fmla="*/ 478329 w 1078466"/>
                <a:gd name="connsiteY80" fmla="*/ 1758014 h 1921120"/>
                <a:gd name="connsiteX81" fmla="*/ 491735 w 1078466"/>
                <a:gd name="connsiteY81" fmla="*/ 1730365 h 1921120"/>
                <a:gd name="connsiteX82" fmla="*/ 339221 w 1078466"/>
                <a:gd name="connsiteY82" fmla="*/ 1726078 h 1921120"/>
                <a:gd name="connsiteX83" fmla="*/ 462184 w 1078466"/>
                <a:gd name="connsiteY83" fmla="*/ 1836175 h 1921120"/>
                <a:gd name="connsiteX84" fmla="*/ 460381 w 1078466"/>
                <a:gd name="connsiteY84" fmla="*/ 1842272 h 1921120"/>
                <a:gd name="connsiteX85" fmla="*/ 336697 w 1078466"/>
                <a:gd name="connsiteY85" fmla="*/ 1726795 h 1921120"/>
                <a:gd name="connsiteX86" fmla="*/ 339221 w 1078466"/>
                <a:gd name="connsiteY86" fmla="*/ 1726078 h 1921120"/>
                <a:gd name="connsiteX87" fmla="*/ 976545 w 1078466"/>
                <a:gd name="connsiteY87" fmla="*/ 1715332 h 1921120"/>
                <a:gd name="connsiteX88" fmla="*/ 979782 w 1078466"/>
                <a:gd name="connsiteY88" fmla="*/ 1716412 h 1921120"/>
                <a:gd name="connsiteX89" fmla="*/ 959641 w 1078466"/>
                <a:gd name="connsiteY89" fmla="*/ 1750257 h 1921120"/>
                <a:gd name="connsiteX90" fmla="*/ 940938 w 1078466"/>
                <a:gd name="connsiteY90" fmla="*/ 1779781 h 1921120"/>
                <a:gd name="connsiteX91" fmla="*/ 935903 w 1078466"/>
                <a:gd name="connsiteY91" fmla="*/ 1778341 h 1921120"/>
                <a:gd name="connsiteX92" fmla="*/ 953886 w 1078466"/>
                <a:gd name="connsiteY92" fmla="*/ 1751337 h 1921120"/>
                <a:gd name="connsiteX93" fmla="*/ 976545 w 1078466"/>
                <a:gd name="connsiteY93" fmla="*/ 1715332 h 1921120"/>
                <a:gd name="connsiteX94" fmla="*/ 478814 w 1078466"/>
                <a:gd name="connsiteY94" fmla="*/ 1713277 h 1921120"/>
                <a:gd name="connsiteX95" fmla="*/ 482868 w 1078466"/>
                <a:gd name="connsiteY95" fmla="*/ 1714373 h 1921120"/>
                <a:gd name="connsiteX96" fmla="*/ 468864 w 1078466"/>
                <a:gd name="connsiteY96" fmla="*/ 1743947 h 1921120"/>
                <a:gd name="connsiteX97" fmla="*/ 464810 w 1078466"/>
                <a:gd name="connsiteY97" fmla="*/ 1741391 h 1921120"/>
                <a:gd name="connsiteX98" fmla="*/ 478814 w 1078466"/>
                <a:gd name="connsiteY98" fmla="*/ 1713277 h 1921120"/>
                <a:gd name="connsiteX99" fmla="*/ 462630 w 1078466"/>
                <a:gd name="connsiteY99" fmla="*/ 1703858 h 1921120"/>
                <a:gd name="connsiteX100" fmla="*/ 465453 w 1078466"/>
                <a:gd name="connsiteY100" fmla="*/ 1704939 h 1921120"/>
                <a:gd name="connsiteX101" fmla="*/ 452400 w 1078466"/>
                <a:gd name="connsiteY101" fmla="*/ 1734103 h 1921120"/>
                <a:gd name="connsiteX102" fmla="*/ 448519 w 1078466"/>
                <a:gd name="connsiteY102" fmla="*/ 1732303 h 1921120"/>
                <a:gd name="connsiteX103" fmla="*/ 462630 w 1078466"/>
                <a:gd name="connsiteY103" fmla="*/ 1703858 h 1921120"/>
                <a:gd name="connsiteX104" fmla="*/ 973095 w 1078466"/>
                <a:gd name="connsiteY104" fmla="*/ 1685670 h 1921120"/>
                <a:gd name="connsiteX105" fmla="*/ 973803 w 1078466"/>
                <a:gd name="connsiteY105" fmla="*/ 1686026 h 1921120"/>
                <a:gd name="connsiteX106" fmla="*/ 953263 w 1078466"/>
                <a:gd name="connsiteY106" fmla="*/ 1724546 h 1921120"/>
                <a:gd name="connsiteX107" fmla="*/ 933786 w 1078466"/>
                <a:gd name="connsiteY107" fmla="*/ 1762352 h 1921120"/>
                <a:gd name="connsiteX108" fmla="*/ 928828 w 1078466"/>
                <a:gd name="connsiteY108" fmla="*/ 1761995 h 1921120"/>
                <a:gd name="connsiteX109" fmla="*/ 945827 w 1078466"/>
                <a:gd name="connsiteY109" fmla="*/ 1729539 h 1921120"/>
                <a:gd name="connsiteX110" fmla="*/ 973095 w 1078466"/>
                <a:gd name="connsiteY110" fmla="*/ 1685670 h 1921120"/>
                <a:gd name="connsiteX111" fmla="*/ 455437 w 1078466"/>
                <a:gd name="connsiteY111" fmla="*/ 1683553 h 1921120"/>
                <a:gd name="connsiteX112" fmla="*/ 458707 w 1078466"/>
                <a:gd name="connsiteY112" fmla="*/ 1685325 h 1921120"/>
                <a:gd name="connsiteX113" fmla="*/ 435086 w 1078466"/>
                <a:gd name="connsiteY113" fmla="*/ 1718988 h 1921120"/>
                <a:gd name="connsiteX114" fmla="*/ 431089 w 1078466"/>
                <a:gd name="connsiteY114" fmla="*/ 1716507 h 1921120"/>
                <a:gd name="connsiteX115" fmla="*/ 455437 w 1078466"/>
                <a:gd name="connsiteY115" fmla="*/ 1683553 h 1921120"/>
                <a:gd name="connsiteX116" fmla="*/ 448462 w 1078466"/>
                <a:gd name="connsiteY116" fmla="*/ 1666987 h 1921120"/>
                <a:gd name="connsiteX117" fmla="*/ 449549 w 1078466"/>
                <a:gd name="connsiteY117" fmla="*/ 1667707 h 1921120"/>
                <a:gd name="connsiteX118" fmla="*/ 422010 w 1078466"/>
                <a:gd name="connsiteY118" fmla="*/ 1706247 h 1921120"/>
                <a:gd name="connsiteX119" fmla="*/ 418386 w 1078466"/>
                <a:gd name="connsiteY119" fmla="*/ 1704086 h 1921120"/>
                <a:gd name="connsiteX120" fmla="*/ 448462 w 1078466"/>
                <a:gd name="connsiteY120" fmla="*/ 1666987 h 1921120"/>
                <a:gd name="connsiteX121" fmla="*/ 743007 w 1078466"/>
                <a:gd name="connsiteY121" fmla="*/ 1664538 h 1921120"/>
                <a:gd name="connsiteX122" fmla="*/ 745548 w 1078466"/>
                <a:gd name="connsiteY122" fmla="*/ 1664538 h 1921120"/>
                <a:gd name="connsiteX123" fmla="*/ 724128 w 1078466"/>
                <a:gd name="connsiteY123" fmla="*/ 1725951 h 1921120"/>
                <a:gd name="connsiteX124" fmla="*/ 677485 w 1078466"/>
                <a:gd name="connsiteY124" fmla="*/ 1768143 h 1921120"/>
                <a:gd name="connsiteX125" fmla="*/ 672210 w 1078466"/>
                <a:gd name="connsiteY125" fmla="*/ 1772914 h 1921120"/>
                <a:gd name="connsiteX126" fmla="*/ 667854 w 1078466"/>
                <a:gd name="connsiteY126" fmla="*/ 1768941 h 1921120"/>
                <a:gd name="connsiteX127" fmla="*/ 671684 w 1078466"/>
                <a:gd name="connsiteY127" fmla="*/ 1766081 h 1921120"/>
                <a:gd name="connsiteX128" fmla="*/ 695673 w 1078466"/>
                <a:gd name="connsiteY128" fmla="*/ 1748168 h 1921120"/>
                <a:gd name="connsiteX129" fmla="*/ 719408 w 1078466"/>
                <a:gd name="connsiteY129" fmla="*/ 1723061 h 1921120"/>
                <a:gd name="connsiteX130" fmla="*/ 743007 w 1078466"/>
                <a:gd name="connsiteY130" fmla="*/ 1664538 h 1921120"/>
                <a:gd name="connsiteX131" fmla="*/ 971360 w 1078466"/>
                <a:gd name="connsiteY131" fmla="*/ 1658527 h 1921120"/>
                <a:gd name="connsiteX132" fmla="*/ 974641 w 1078466"/>
                <a:gd name="connsiteY132" fmla="*/ 1659600 h 1921120"/>
                <a:gd name="connsiteX133" fmla="*/ 932719 w 1078466"/>
                <a:gd name="connsiteY133" fmla="*/ 1729719 h 1921120"/>
                <a:gd name="connsiteX134" fmla="*/ 928344 w 1078466"/>
                <a:gd name="connsiteY134" fmla="*/ 1727215 h 1921120"/>
                <a:gd name="connsiteX135" fmla="*/ 971360 w 1078466"/>
                <a:gd name="connsiteY135" fmla="*/ 1658527 h 1921120"/>
                <a:gd name="connsiteX136" fmla="*/ 438779 w 1078466"/>
                <a:gd name="connsiteY136" fmla="*/ 1656609 h 1921120"/>
                <a:gd name="connsiteX137" fmla="*/ 441273 w 1078466"/>
                <a:gd name="connsiteY137" fmla="*/ 1658062 h 1921120"/>
                <a:gd name="connsiteX138" fmla="*/ 413476 w 1078466"/>
                <a:gd name="connsiteY138" fmla="*/ 1693297 h 1921120"/>
                <a:gd name="connsiteX139" fmla="*/ 413120 w 1078466"/>
                <a:gd name="connsiteY139" fmla="*/ 1695477 h 1921120"/>
                <a:gd name="connsiteX140" fmla="*/ 410981 w 1078466"/>
                <a:gd name="connsiteY140" fmla="*/ 1696930 h 1921120"/>
                <a:gd name="connsiteX141" fmla="*/ 408487 w 1078466"/>
                <a:gd name="connsiteY141" fmla="*/ 1693661 h 1921120"/>
                <a:gd name="connsiteX142" fmla="*/ 438779 w 1078466"/>
                <a:gd name="connsiteY142" fmla="*/ 1656609 h 1921120"/>
                <a:gd name="connsiteX143" fmla="*/ 112601 w 1078466"/>
                <a:gd name="connsiteY143" fmla="*/ 1656229 h 1921120"/>
                <a:gd name="connsiteX144" fmla="*/ 114752 w 1078466"/>
                <a:gd name="connsiteY144" fmla="*/ 1656229 h 1921120"/>
                <a:gd name="connsiteX145" fmla="*/ 114393 w 1078466"/>
                <a:gd name="connsiteY145" fmla="*/ 1750278 h 1921120"/>
                <a:gd name="connsiteX146" fmla="*/ 114752 w 1078466"/>
                <a:gd name="connsiteY146" fmla="*/ 1792637 h 1921120"/>
                <a:gd name="connsiteX147" fmla="*/ 114752 w 1078466"/>
                <a:gd name="connsiteY147" fmla="*/ 1833559 h 1921120"/>
                <a:gd name="connsiteX148" fmla="*/ 109375 w 1078466"/>
                <a:gd name="connsiteY148" fmla="*/ 1834995 h 1921120"/>
                <a:gd name="connsiteX149" fmla="*/ 109017 w 1078466"/>
                <a:gd name="connsiteY149" fmla="*/ 1798380 h 1921120"/>
                <a:gd name="connsiteX150" fmla="*/ 109017 w 1078466"/>
                <a:gd name="connsiteY150" fmla="*/ 1750278 h 1921120"/>
                <a:gd name="connsiteX151" fmla="*/ 112601 w 1078466"/>
                <a:gd name="connsiteY151" fmla="*/ 1656229 h 1921120"/>
                <a:gd name="connsiteX152" fmla="*/ 750268 w 1078466"/>
                <a:gd name="connsiteY152" fmla="*/ 1651474 h 1921120"/>
                <a:gd name="connsiteX153" fmla="*/ 752775 w 1078466"/>
                <a:gd name="connsiteY153" fmla="*/ 1651474 h 1921120"/>
                <a:gd name="connsiteX154" fmla="*/ 728067 w 1078466"/>
                <a:gd name="connsiteY154" fmla="*/ 1735179 h 1921120"/>
                <a:gd name="connsiteX155" fmla="*/ 664686 w 1078466"/>
                <a:gd name="connsiteY155" fmla="*/ 1790020 h 1921120"/>
                <a:gd name="connsiteX156" fmla="*/ 661822 w 1078466"/>
                <a:gd name="connsiteY156" fmla="*/ 1786051 h 1921120"/>
                <a:gd name="connsiteX157" fmla="*/ 723770 w 1078466"/>
                <a:gd name="connsiteY157" fmla="*/ 1732653 h 1921120"/>
                <a:gd name="connsiteX158" fmla="*/ 750268 w 1078466"/>
                <a:gd name="connsiteY158" fmla="*/ 1651474 h 1921120"/>
                <a:gd name="connsiteX159" fmla="*/ 436031 w 1078466"/>
                <a:gd name="connsiteY159" fmla="*/ 1648258 h 1921120"/>
                <a:gd name="connsiteX160" fmla="*/ 438208 w 1078466"/>
                <a:gd name="connsiteY160" fmla="*/ 1652113 h 1921120"/>
                <a:gd name="connsiteX161" fmla="*/ 416074 w 1078466"/>
                <a:gd name="connsiteY161" fmla="*/ 1667184 h 1921120"/>
                <a:gd name="connsiteX162" fmla="*/ 405188 w 1078466"/>
                <a:gd name="connsiteY162" fmla="*/ 1673493 h 1921120"/>
                <a:gd name="connsiteX163" fmla="*/ 403011 w 1078466"/>
                <a:gd name="connsiteY163" fmla="*/ 1671039 h 1921120"/>
                <a:gd name="connsiteX164" fmla="*/ 404099 w 1078466"/>
                <a:gd name="connsiteY164" fmla="*/ 1669287 h 1921120"/>
                <a:gd name="connsiteX165" fmla="*/ 436031 w 1078466"/>
                <a:gd name="connsiteY165" fmla="*/ 1648258 h 1921120"/>
                <a:gd name="connsiteX166" fmla="*/ 423825 w 1078466"/>
                <a:gd name="connsiteY166" fmla="*/ 1643175 h 1921120"/>
                <a:gd name="connsiteX167" fmla="*/ 425589 w 1078466"/>
                <a:gd name="connsiteY167" fmla="*/ 1646422 h 1921120"/>
                <a:gd name="connsiteX168" fmla="*/ 403716 w 1078466"/>
                <a:gd name="connsiteY168" fmla="*/ 1656885 h 1921120"/>
                <a:gd name="connsiteX169" fmla="*/ 402658 w 1078466"/>
                <a:gd name="connsiteY169" fmla="*/ 1652195 h 1921120"/>
                <a:gd name="connsiteX170" fmla="*/ 423825 w 1078466"/>
                <a:gd name="connsiteY170" fmla="*/ 1643175 h 1921120"/>
                <a:gd name="connsiteX171" fmla="*/ 422918 w 1078466"/>
                <a:gd name="connsiteY171" fmla="*/ 1633315 h 1921120"/>
                <a:gd name="connsiteX172" fmla="*/ 424338 w 1078466"/>
                <a:gd name="connsiteY172" fmla="*/ 1637050 h 1921120"/>
                <a:gd name="connsiteX173" fmla="*/ 409069 w 1078466"/>
                <a:gd name="connsiteY173" fmla="*/ 1642653 h 1921120"/>
                <a:gd name="connsiteX174" fmla="*/ 402322 w 1078466"/>
                <a:gd name="connsiteY174" fmla="*/ 1644894 h 1921120"/>
                <a:gd name="connsiteX175" fmla="*/ 400191 w 1078466"/>
                <a:gd name="connsiteY175" fmla="*/ 1643774 h 1921120"/>
                <a:gd name="connsiteX176" fmla="*/ 401256 w 1078466"/>
                <a:gd name="connsiteY176" fmla="*/ 1639665 h 1921120"/>
                <a:gd name="connsiteX177" fmla="*/ 403742 w 1078466"/>
                <a:gd name="connsiteY177" fmla="*/ 1639665 h 1921120"/>
                <a:gd name="connsiteX178" fmla="*/ 405162 w 1078466"/>
                <a:gd name="connsiteY178" fmla="*/ 1639291 h 1921120"/>
                <a:gd name="connsiteX179" fmla="*/ 409069 w 1078466"/>
                <a:gd name="connsiteY179" fmla="*/ 1637797 h 1921120"/>
                <a:gd name="connsiteX180" fmla="*/ 422918 w 1078466"/>
                <a:gd name="connsiteY180" fmla="*/ 1633315 h 1921120"/>
                <a:gd name="connsiteX181" fmla="*/ 974122 w 1078466"/>
                <a:gd name="connsiteY181" fmla="*/ 1631193 h 1921120"/>
                <a:gd name="connsiteX182" fmla="*/ 976617 w 1078466"/>
                <a:gd name="connsiteY182" fmla="*/ 1632634 h 1921120"/>
                <a:gd name="connsiteX183" fmla="*/ 931001 w 1078466"/>
                <a:gd name="connsiteY183" fmla="*/ 1703940 h 1921120"/>
                <a:gd name="connsiteX184" fmla="*/ 926725 w 1078466"/>
                <a:gd name="connsiteY184" fmla="*/ 1701419 h 1921120"/>
                <a:gd name="connsiteX185" fmla="*/ 974122 w 1078466"/>
                <a:gd name="connsiteY185" fmla="*/ 1631193 h 1921120"/>
                <a:gd name="connsiteX186" fmla="*/ 123566 w 1078466"/>
                <a:gd name="connsiteY186" fmla="*/ 1627298 h 1921120"/>
                <a:gd name="connsiteX187" fmla="*/ 125743 w 1078466"/>
                <a:gd name="connsiteY187" fmla="*/ 1733567 h 1921120"/>
                <a:gd name="connsiteX188" fmla="*/ 125380 w 1078466"/>
                <a:gd name="connsiteY188" fmla="*/ 1852444 h 1921120"/>
                <a:gd name="connsiteX189" fmla="*/ 119575 w 1078466"/>
                <a:gd name="connsiteY189" fmla="*/ 1852444 h 1921120"/>
                <a:gd name="connsiteX190" fmla="*/ 120300 w 1078466"/>
                <a:gd name="connsiteY190" fmla="*/ 1733567 h 1921120"/>
                <a:gd name="connsiteX191" fmla="*/ 121752 w 1078466"/>
                <a:gd name="connsiteY191" fmla="*/ 1628019 h 1921120"/>
                <a:gd name="connsiteX192" fmla="*/ 123566 w 1078466"/>
                <a:gd name="connsiteY192" fmla="*/ 1627298 h 1921120"/>
                <a:gd name="connsiteX193" fmla="*/ 417266 w 1078466"/>
                <a:gd name="connsiteY193" fmla="*/ 1621801 h 1921120"/>
                <a:gd name="connsiteX194" fmla="*/ 417979 w 1078466"/>
                <a:gd name="connsiteY194" fmla="*/ 1624907 h 1921120"/>
                <a:gd name="connsiteX195" fmla="*/ 404793 w 1078466"/>
                <a:gd name="connsiteY195" fmla="*/ 1628357 h 1921120"/>
                <a:gd name="connsiteX196" fmla="*/ 404793 w 1078466"/>
                <a:gd name="connsiteY196" fmla="*/ 1624907 h 1921120"/>
                <a:gd name="connsiteX197" fmla="*/ 417266 w 1078466"/>
                <a:gd name="connsiteY197" fmla="*/ 1621801 h 1921120"/>
                <a:gd name="connsiteX198" fmla="*/ 413937 w 1078466"/>
                <a:gd name="connsiteY198" fmla="*/ 1613915 h 1921120"/>
                <a:gd name="connsiteX199" fmla="*/ 415058 w 1078466"/>
                <a:gd name="connsiteY199" fmla="*/ 1617487 h 1921120"/>
                <a:gd name="connsiteX200" fmla="*/ 407961 w 1078466"/>
                <a:gd name="connsiteY200" fmla="*/ 1620265 h 1921120"/>
                <a:gd name="connsiteX201" fmla="*/ 407214 w 1078466"/>
                <a:gd name="connsiteY201" fmla="*/ 1616296 h 1921120"/>
                <a:gd name="connsiteX202" fmla="*/ 413937 w 1078466"/>
                <a:gd name="connsiteY202" fmla="*/ 1613915 h 1921120"/>
                <a:gd name="connsiteX203" fmla="*/ 568993 w 1078466"/>
                <a:gd name="connsiteY203" fmla="*/ 1612666 h 1921120"/>
                <a:gd name="connsiteX204" fmla="*/ 574638 w 1078466"/>
                <a:gd name="connsiteY204" fmla="*/ 1612666 h 1921120"/>
                <a:gd name="connsiteX205" fmla="*/ 586632 w 1078466"/>
                <a:gd name="connsiteY205" fmla="*/ 1632886 h 1921120"/>
                <a:gd name="connsiteX206" fmla="*/ 570052 w 1078466"/>
                <a:gd name="connsiteY206" fmla="*/ 1646488 h 1921120"/>
                <a:gd name="connsiteX207" fmla="*/ 555235 w 1078466"/>
                <a:gd name="connsiteY207" fmla="*/ 1623327 h 1921120"/>
                <a:gd name="connsiteX208" fmla="*/ 562291 w 1078466"/>
                <a:gd name="connsiteY208" fmla="*/ 1613034 h 1921120"/>
                <a:gd name="connsiteX209" fmla="*/ 568993 w 1078466"/>
                <a:gd name="connsiteY209" fmla="*/ 1612666 h 1921120"/>
                <a:gd name="connsiteX210" fmla="*/ 977837 w 1078466"/>
                <a:gd name="connsiteY210" fmla="*/ 1601175 h 1921120"/>
                <a:gd name="connsiteX211" fmla="*/ 978915 w 1078466"/>
                <a:gd name="connsiteY211" fmla="*/ 1601889 h 1921120"/>
                <a:gd name="connsiteX212" fmla="*/ 958080 w 1078466"/>
                <a:gd name="connsiteY212" fmla="*/ 1636518 h 1921120"/>
                <a:gd name="connsiteX213" fmla="*/ 942634 w 1078466"/>
                <a:gd name="connsiteY213" fmla="*/ 1657938 h 1921120"/>
                <a:gd name="connsiteX214" fmla="*/ 934731 w 1078466"/>
                <a:gd name="connsiteY214" fmla="*/ 1672575 h 1921120"/>
                <a:gd name="connsiteX215" fmla="*/ 930780 w 1078466"/>
                <a:gd name="connsiteY215" fmla="*/ 1672218 h 1921120"/>
                <a:gd name="connsiteX216" fmla="*/ 948741 w 1078466"/>
                <a:gd name="connsiteY216" fmla="*/ 1643301 h 1921120"/>
                <a:gd name="connsiteX217" fmla="*/ 977837 w 1078466"/>
                <a:gd name="connsiteY217" fmla="*/ 1601175 h 1921120"/>
                <a:gd name="connsiteX218" fmla="*/ 420077 w 1078466"/>
                <a:gd name="connsiteY218" fmla="*/ 1600223 h 1921120"/>
                <a:gd name="connsiteX219" fmla="*/ 421506 w 1078466"/>
                <a:gd name="connsiteY219" fmla="*/ 1602869 h 1921120"/>
                <a:gd name="connsiteX220" fmla="*/ 412576 w 1078466"/>
                <a:gd name="connsiteY220" fmla="*/ 1606176 h 1921120"/>
                <a:gd name="connsiteX221" fmla="*/ 411147 w 1078466"/>
                <a:gd name="connsiteY221" fmla="*/ 1602869 h 1921120"/>
                <a:gd name="connsiteX222" fmla="*/ 420077 w 1078466"/>
                <a:gd name="connsiteY222" fmla="*/ 1600223 h 1921120"/>
                <a:gd name="connsiteX223" fmla="*/ 422590 w 1078466"/>
                <a:gd name="connsiteY223" fmla="*/ 1590896 h 1921120"/>
                <a:gd name="connsiteX224" fmla="*/ 421834 w 1078466"/>
                <a:gd name="connsiteY224" fmla="*/ 1595262 h 1921120"/>
                <a:gd name="connsiteX225" fmla="*/ 412763 w 1078466"/>
                <a:gd name="connsiteY225" fmla="*/ 1595262 h 1921120"/>
                <a:gd name="connsiteX226" fmla="*/ 411629 w 1078466"/>
                <a:gd name="connsiteY226" fmla="*/ 1591293 h 1921120"/>
                <a:gd name="connsiteX227" fmla="*/ 422590 w 1078466"/>
                <a:gd name="connsiteY227" fmla="*/ 1590896 h 1921120"/>
                <a:gd name="connsiteX228" fmla="*/ 976679 w 1078466"/>
                <a:gd name="connsiteY228" fmla="*/ 1583438 h 1921120"/>
                <a:gd name="connsiteX229" fmla="*/ 977453 w 1078466"/>
                <a:gd name="connsiteY229" fmla="*/ 1586462 h 1921120"/>
                <a:gd name="connsiteX230" fmla="*/ 947225 w 1078466"/>
                <a:gd name="connsiteY230" fmla="*/ 1629795 h 1921120"/>
                <a:gd name="connsiteX231" fmla="*/ 923917 w 1078466"/>
                <a:gd name="connsiteY231" fmla="*/ 1663740 h 1921120"/>
                <a:gd name="connsiteX232" fmla="*/ 920275 w 1078466"/>
                <a:gd name="connsiteY232" fmla="*/ 1663378 h 1921120"/>
                <a:gd name="connsiteX233" fmla="*/ 941398 w 1078466"/>
                <a:gd name="connsiteY233" fmla="*/ 1629795 h 1921120"/>
                <a:gd name="connsiteX234" fmla="*/ 973447 w 1078466"/>
                <a:gd name="connsiteY234" fmla="*/ 1583934 h 1921120"/>
                <a:gd name="connsiteX235" fmla="*/ 976679 w 1078466"/>
                <a:gd name="connsiteY235" fmla="*/ 1583438 h 1921120"/>
                <a:gd name="connsiteX236" fmla="*/ 570783 w 1078466"/>
                <a:gd name="connsiteY236" fmla="*/ 1569459 h 1921120"/>
                <a:gd name="connsiteX237" fmla="*/ 516158 w 1078466"/>
                <a:gd name="connsiteY237" fmla="*/ 1601269 h 1921120"/>
                <a:gd name="connsiteX238" fmla="*/ 515081 w 1078466"/>
                <a:gd name="connsiteY238" fmla="*/ 1649345 h 1921120"/>
                <a:gd name="connsiteX239" fmla="*/ 572893 w 1078466"/>
                <a:gd name="connsiteY239" fmla="*/ 1684770 h 1921120"/>
                <a:gd name="connsiteX240" fmla="*/ 625677 w 1078466"/>
                <a:gd name="connsiteY240" fmla="*/ 1594039 h 1921120"/>
                <a:gd name="connsiteX241" fmla="*/ 570783 w 1078466"/>
                <a:gd name="connsiteY241" fmla="*/ 1569459 h 1921120"/>
                <a:gd name="connsiteX242" fmla="*/ 127871 w 1078466"/>
                <a:gd name="connsiteY242" fmla="*/ 1567127 h 1921120"/>
                <a:gd name="connsiteX243" fmla="*/ 121388 w 1078466"/>
                <a:gd name="connsiteY243" fmla="*/ 1570367 h 1921120"/>
                <a:gd name="connsiteX244" fmla="*/ 122108 w 1078466"/>
                <a:gd name="connsiteY244" fmla="*/ 1570727 h 1921120"/>
                <a:gd name="connsiteX245" fmla="*/ 127871 w 1078466"/>
                <a:gd name="connsiteY245" fmla="*/ 1571807 h 1921120"/>
                <a:gd name="connsiteX246" fmla="*/ 127871 w 1078466"/>
                <a:gd name="connsiteY246" fmla="*/ 1567127 h 1921120"/>
                <a:gd name="connsiteX247" fmla="*/ 570957 w 1078466"/>
                <a:gd name="connsiteY247" fmla="*/ 1564732 h 1921120"/>
                <a:gd name="connsiteX248" fmla="*/ 639681 w 1078466"/>
                <a:gd name="connsiteY248" fmla="*/ 1615005 h 1921120"/>
                <a:gd name="connsiteX249" fmla="*/ 544884 w 1078466"/>
                <a:gd name="connsiteY249" fmla="*/ 1684770 h 1921120"/>
                <a:gd name="connsiteX250" fmla="*/ 502513 w 1078466"/>
                <a:gd name="connsiteY250" fmla="*/ 1631633 h 1921120"/>
                <a:gd name="connsiteX251" fmla="*/ 501436 w 1078466"/>
                <a:gd name="connsiteY251" fmla="*/ 1630548 h 1921120"/>
                <a:gd name="connsiteX252" fmla="*/ 502513 w 1078466"/>
                <a:gd name="connsiteY252" fmla="*/ 1621873 h 1921120"/>
                <a:gd name="connsiteX253" fmla="*/ 539139 w 1078466"/>
                <a:gd name="connsiteY253" fmla="*/ 1573435 h 1921120"/>
                <a:gd name="connsiteX254" fmla="*/ 540575 w 1078466"/>
                <a:gd name="connsiteY254" fmla="*/ 1573074 h 1921120"/>
                <a:gd name="connsiteX255" fmla="*/ 570957 w 1078466"/>
                <a:gd name="connsiteY255" fmla="*/ 1564732 h 1921120"/>
                <a:gd name="connsiteX256" fmla="*/ 127871 w 1078466"/>
                <a:gd name="connsiteY256" fmla="*/ 1557766 h 1921120"/>
                <a:gd name="connsiteX257" fmla="*/ 120667 w 1078466"/>
                <a:gd name="connsiteY257" fmla="*/ 1562086 h 1921120"/>
                <a:gd name="connsiteX258" fmla="*/ 120667 w 1078466"/>
                <a:gd name="connsiteY258" fmla="*/ 1566047 h 1921120"/>
                <a:gd name="connsiteX259" fmla="*/ 126790 w 1078466"/>
                <a:gd name="connsiteY259" fmla="*/ 1562806 h 1921120"/>
                <a:gd name="connsiteX260" fmla="*/ 127871 w 1078466"/>
                <a:gd name="connsiteY260" fmla="*/ 1562446 h 1921120"/>
                <a:gd name="connsiteX261" fmla="*/ 127871 w 1078466"/>
                <a:gd name="connsiteY261" fmla="*/ 1557766 h 1921120"/>
                <a:gd name="connsiteX262" fmla="*/ 1025770 w 1078466"/>
                <a:gd name="connsiteY262" fmla="*/ 1557406 h 1921120"/>
                <a:gd name="connsiteX263" fmla="*/ 1022529 w 1078466"/>
                <a:gd name="connsiteY263" fmla="*/ 1558486 h 1921120"/>
                <a:gd name="connsiteX264" fmla="*/ 1025770 w 1078466"/>
                <a:gd name="connsiteY264" fmla="*/ 1558486 h 1921120"/>
                <a:gd name="connsiteX265" fmla="*/ 1025770 w 1078466"/>
                <a:gd name="connsiteY265" fmla="*/ 1557406 h 1921120"/>
                <a:gd name="connsiteX266" fmla="*/ 584058 w 1078466"/>
                <a:gd name="connsiteY266" fmla="*/ 1550658 h 1921120"/>
                <a:gd name="connsiteX267" fmla="*/ 491995 w 1078466"/>
                <a:gd name="connsiteY267" fmla="*/ 1632106 h 1921120"/>
                <a:gd name="connsiteX268" fmla="*/ 530626 w 1078466"/>
                <a:gd name="connsiteY268" fmla="*/ 1696332 h 1921120"/>
                <a:gd name="connsiteX269" fmla="*/ 646877 w 1078466"/>
                <a:gd name="connsiteY269" fmla="*/ 1657222 h 1921120"/>
                <a:gd name="connsiteX270" fmla="*/ 584058 w 1078466"/>
                <a:gd name="connsiteY270" fmla="*/ 1550658 h 1921120"/>
                <a:gd name="connsiteX271" fmla="*/ 1025410 w 1078466"/>
                <a:gd name="connsiteY271" fmla="*/ 1550205 h 1921120"/>
                <a:gd name="connsiteX272" fmla="*/ 1016766 w 1078466"/>
                <a:gd name="connsiteY272" fmla="*/ 1553806 h 1921120"/>
                <a:gd name="connsiteX273" fmla="*/ 1016766 w 1078466"/>
                <a:gd name="connsiteY273" fmla="*/ 1557406 h 1921120"/>
                <a:gd name="connsiteX274" fmla="*/ 1021088 w 1078466"/>
                <a:gd name="connsiteY274" fmla="*/ 1555246 h 1921120"/>
                <a:gd name="connsiteX275" fmla="*/ 1025770 w 1078466"/>
                <a:gd name="connsiteY275" fmla="*/ 1553086 h 1921120"/>
                <a:gd name="connsiteX276" fmla="*/ 1025410 w 1078466"/>
                <a:gd name="connsiteY276" fmla="*/ 1550205 h 1921120"/>
                <a:gd name="connsiteX277" fmla="*/ 127871 w 1078466"/>
                <a:gd name="connsiteY277" fmla="*/ 1548765 h 1921120"/>
                <a:gd name="connsiteX278" fmla="*/ 124989 w 1078466"/>
                <a:gd name="connsiteY278" fmla="*/ 1550205 h 1921120"/>
                <a:gd name="connsiteX279" fmla="*/ 121162 w 1078466"/>
                <a:gd name="connsiteY279" fmla="*/ 1552292 h 1921120"/>
                <a:gd name="connsiteX280" fmla="*/ 121028 w 1078466"/>
                <a:gd name="connsiteY280" fmla="*/ 1552366 h 1921120"/>
                <a:gd name="connsiteX281" fmla="*/ 120667 w 1078466"/>
                <a:gd name="connsiteY281" fmla="*/ 1557766 h 1921120"/>
                <a:gd name="connsiteX282" fmla="*/ 120893 w 1078466"/>
                <a:gd name="connsiteY282" fmla="*/ 1557620 h 1921120"/>
                <a:gd name="connsiteX283" fmla="*/ 126790 w 1078466"/>
                <a:gd name="connsiteY283" fmla="*/ 1553806 h 1921120"/>
                <a:gd name="connsiteX284" fmla="*/ 127871 w 1078466"/>
                <a:gd name="connsiteY284" fmla="*/ 1553806 h 1921120"/>
                <a:gd name="connsiteX285" fmla="*/ 127871 w 1078466"/>
                <a:gd name="connsiteY285" fmla="*/ 1548765 h 1921120"/>
                <a:gd name="connsiteX286" fmla="*/ 127871 w 1078466"/>
                <a:gd name="connsiteY286" fmla="*/ 1540485 h 1921120"/>
                <a:gd name="connsiteX287" fmla="*/ 122108 w 1078466"/>
                <a:gd name="connsiteY287" fmla="*/ 1543725 h 1921120"/>
                <a:gd name="connsiteX288" fmla="*/ 121582 w 1078466"/>
                <a:gd name="connsiteY288" fmla="*/ 1543988 h 1921120"/>
                <a:gd name="connsiteX289" fmla="*/ 121388 w 1078466"/>
                <a:gd name="connsiteY289" fmla="*/ 1544085 h 1921120"/>
                <a:gd name="connsiteX290" fmla="*/ 121388 w 1078466"/>
                <a:gd name="connsiteY290" fmla="*/ 1547829 h 1921120"/>
                <a:gd name="connsiteX291" fmla="*/ 121388 w 1078466"/>
                <a:gd name="connsiteY291" fmla="*/ 1548045 h 1921120"/>
                <a:gd name="connsiteX292" fmla="*/ 127871 w 1078466"/>
                <a:gd name="connsiteY292" fmla="*/ 1545165 h 1921120"/>
                <a:gd name="connsiteX293" fmla="*/ 1025050 w 1078466"/>
                <a:gd name="connsiteY293" fmla="*/ 1540125 h 1921120"/>
                <a:gd name="connsiteX294" fmla="*/ 1021809 w 1078466"/>
                <a:gd name="connsiteY294" fmla="*/ 1541925 h 1921120"/>
                <a:gd name="connsiteX295" fmla="*/ 1016766 w 1078466"/>
                <a:gd name="connsiteY295" fmla="*/ 1544085 h 1921120"/>
                <a:gd name="connsiteX296" fmla="*/ 1016766 w 1078466"/>
                <a:gd name="connsiteY296" fmla="*/ 1549485 h 1921120"/>
                <a:gd name="connsiteX297" fmla="*/ 1025410 w 1078466"/>
                <a:gd name="connsiteY297" fmla="*/ 1545165 h 1921120"/>
                <a:gd name="connsiteX298" fmla="*/ 1025050 w 1078466"/>
                <a:gd name="connsiteY298" fmla="*/ 1540125 h 1921120"/>
                <a:gd name="connsiteX299" fmla="*/ 562661 w 1078466"/>
                <a:gd name="connsiteY299" fmla="*/ 1533789 h 1921120"/>
                <a:gd name="connsiteX300" fmla="*/ 605720 w 1078466"/>
                <a:gd name="connsiteY300" fmla="*/ 1534154 h 1921120"/>
                <a:gd name="connsiteX301" fmla="*/ 660235 w 1078466"/>
                <a:gd name="connsiteY301" fmla="*/ 1674804 h 1921120"/>
                <a:gd name="connsiteX302" fmla="*/ 590376 w 1078466"/>
                <a:gd name="connsiteY302" fmla="*/ 1720865 h 1921120"/>
                <a:gd name="connsiteX303" fmla="*/ 550650 w 1078466"/>
                <a:gd name="connsiteY303" fmla="*/ 1723058 h 1921120"/>
                <a:gd name="connsiteX304" fmla="*/ 548237 w 1078466"/>
                <a:gd name="connsiteY304" fmla="*/ 1723191 h 1921120"/>
                <a:gd name="connsiteX305" fmla="*/ 535953 w 1078466"/>
                <a:gd name="connsiteY305" fmla="*/ 1717834 h 1921120"/>
                <a:gd name="connsiteX306" fmla="*/ 509686 w 1078466"/>
                <a:gd name="connsiteY306" fmla="*/ 1706378 h 1921120"/>
                <a:gd name="connsiteX307" fmla="*/ 496689 w 1078466"/>
                <a:gd name="connsiteY307" fmla="*/ 1692744 h 1921120"/>
                <a:gd name="connsiteX308" fmla="*/ 475388 w 1078466"/>
                <a:gd name="connsiteY308" fmla="*/ 1617395 h 1921120"/>
                <a:gd name="connsiteX309" fmla="*/ 562661 w 1078466"/>
                <a:gd name="connsiteY309" fmla="*/ 1533789 h 1921120"/>
                <a:gd name="connsiteX310" fmla="*/ 127871 w 1078466"/>
                <a:gd name="connsiteY310" fmla="*/ 1532924 h 1921120"/>
                <a:gd name="connsiteX311" fmla="*/ 122001 w 1078466"/>
                <a:gd name="connsiteY311" fmla="*/ 1535685 h 1921120"/>
                <a:gd name="connsiteX312" fmla="*/ 121748 w 1078466"/>
                <a:gd name="connsiteY312" fmla="*/ 1535804 h 1921120"/>
                <a:gd name="connsiteX313" fmla="*/ 121748 w 1078466"/>
                <a:gd name="connsiteY313" fmla="*/ 1539765 h 1921120"/>
                <a:gd name="connsiteX314" fmla="*/ 121797 w 1078466"/>
                <a:gd name="connsiteY314" fmla="*/ 1539735 h 1921120"/>
                <a:gd name="connsiteX315" fmla="*/ 127150 w 1078466"/>
                <a:gd name="connsiteY315" fmla="*/ 1536524 h 1921120"/>
                <a:gd name="connsiteX316" fmla="*/ 127871 w 1078466"/>
                <a:gd name="connsiteY316" fmla="*/ 1536524 h 1921120"/>
                <a:gd name="connsiteX317" fmla="*/ 1025050 w 1078466"/>
                <a:gd name="connsiteY317" fmla="*/ 1531844 h 1921120"/>
                <a:gd name="connsiteX318" fmla="*/ 1020728 w 1078466"/>
                <a:gd name="connsiteY318" fmla="*/ 1533644 h 1921120"/>
                <a:gd name="connsiteX319" fmla="*/ 1016766 w 1078466"/>
                <a:gd name="connsiteY319" fmla="*/ 1536164 h 1921120"/>
                <a:gd name="connsiteX320" fmla="*/ 1016766 w 1078466"/>
                <a:gd name="connsiteY320" fmla="*/ 1540125 h 1921120"/>
                <a:gd name="connsiteX321" fmla="*/ 1025050 w 1078466"/>
                <a:gd name="connsiteY321" fmla="*/ 1535444 h 1921120"/>
                <a:gd name="connsiteX322" fmla="*/ 1025050 w 1078466"/>
                <a:gd name="connsiteY322" fmla="*/ 1531844 h 1921120"/>
                <a:gd name="connsiteX323" fmla="*/ 121388 w 1078466"/>
                <a:gd name="connsiteY323" fmla="*/ 1525724 h 1921120"/>
                <a:gd name="connsiteX324" fmla="*/ 121748 w 1078466"/>
                <a:gd name="connsiteY324" fmla="*/ 1531844 h 1921120"/>
                <a:gd name="connsiteX325" fmla="*/ 122208 w 1078466"/>
                <a:gd name="connsiteY325" fmla="*/ 1531600 h 1921120"/>
                <a:gd name="connsiteX326" fmla="*/ 127871 w 1078466"/>
                <a:gd name="connsiteY326" fmla="*/ 1528604 h 1921120"/>
                <a:gd name="connsiteX327" fmla="*/ 127871 w 1078466"/>
                <a:gd name="connsiteY327" fmla="*/ 1527164 h 1921120"/>
                <a:gd name="connsiteX328" fmla="*/ 122468 w 1078466"/>
                <a:gd name="connsiteY328" fmla="*/ 1526444 h 1921120"/>
                <a:gd name="connsiteX329" fmla="*/ 121388 w 1078466"/>
                <a:gd name="connsiteY329" fmla="*/ 1525724 h 1921120"/>
                <a:gd name="connsiteX330" fmla="*/ 1025410 w 1078466"/>
                <a:gd name="connsiteY330" fmla="*/ 1523203 h 1921120"/>
                <a:gd name="connsiteX331" fmla="*/ 1016406 w 1078466"/>
                <a:gd name="connsiteY331" fmla="*/ 1525724 h 1921120"/>
                <a:gd name="connsiteX332" fmla="*/ 1016406 w 1078466"/>
                <a:gd name="connsiteY332" fmla="*/ 1531124 h 1921120"/>
                <a:gd name="connsiteX333" fmla="*/ 1025050 w 1078466"/>
                <a:gd name="connsiteY333" fmla="*/ 1527164 h 1921120"/>
                <a:gd name="connsiteX334" fmla="*/ 1025410 w 1078466"/>
                <a:gd name="connsiteY334" fmla="*/ 1523203 h 1921120"/>
                <a:gd name="connsiteX335" fmla="*/ 567333 w 1078466"/>
                <a:gd name="connsiteY335" fmla="*/ 1450595 h 1921120"/>
                <a:gd name="connsiteX336" fmla="*/ 567333 w 1078466"/>
                <a:gd name="connsiteY336" fmla="*/ 1456401 h 1921120"/>
                <a:gd name="connsiteX337" fmla="*/ 516308 w 1078466"/>
                <a:gd name="connsiteY337" fmla="*/ 1469101 h 1921120"/>
                <a:gd name="connsiteX338" fmla="*/ 467799 w 1078466"/>
                <a:gd name="connsiteY338" fmla="*/ 1497766 h 1921120"/>
                <a:gd name="connsiteX339" fmla="*/ 466002 w 1078466"/>
                <a:gd name="connsiteY339" fmla="*/ 1496315 h 1921120"/>
                <a:gd name="connsiteX340" fmla="*/ 514512 w 1078466"/>
                <a:gd name="connsiteY340" fmla="*/ 1464021 h 1921120"/>
                <a:gd name="connsiteX341" fmla="*/ 567333 w 1078466"/>
                <a:gd name="connsiteY341" fmla="*/ 1450595 h 1921120"/>
                <a:gd name="connsiteX342" fmla="*/ 857750 w 1078466"/>
                <a:gd name="connsiteY342" fmla="*/ 1441917 h 1921120"/>
                <a:gd name="connsiteX343" fmla="*/ 859890 w 1078466"/>
                <a:gd name="connsiteY343" fmla="*/ 1441917 h 1921120"/>
                <a:gd name="connsiteX344" fmla="*/ 867382 w 1078466"/>
                <a:gd name="connsiteY344" fmla="*/ 1458793 h 1921120"/>
                <a:gd name="connsiteX345" fmla="*/ 885219 w 1078466"/>
                <a:gd name="connsiteY345" fmla="*/ 1465616 h 1921120"/>
                <a:gd name="connsiteX346" fmla="*/ 885219 w 1078466"/>
                <a:gd name="connsiteY346" fmla="*/ 1470284 h 1921120"/>
                <a:gd name="connsiteX347" fmla="*/ 864171 w 1078466"/>
                <a:gd name="connsiteY347" fmla="*/ 1461666 h 1921120"/>
                <a:gd name="connsiteX348" fmla="*/ 857750 w 1078466"/>
                <a:gd name="connsiteY348" fmla="*/ 1441917 h 1921120"/>
                <a:gd name="connsiteX349" fmla="*/ 569990 w 1078466"/>
                <a:gd name="connsiteY349" fmla="*/ 1440881 h 1921120"/>
                <a:gd name="connsiteX350" fmla="*/ 604558 w 1078466"/>
                <a:gd name="connsiteY350" fmla="*/ 1442669 h 1921120"/>
                <a:gd name="connsiteX351" fmla="*/ 601677 w 1078466"/>
                <a:gd name="connsiteY351" fmla="*/ 1447317 h 1921120"/>
                <a:gd name="connsiteX352" fmla="*/ 563508 w 1078466"/>
                <a:gd name="connsiteY352" fmla="*/ 1446959 h 1921120"/>
                <a:gd name="connsiteX353" fmla="*/ 507335 w 1078466"/>
                <a:gd name="connsiteY353" fmla="*/ 1462691 h 1921120"/>
                <a:gd name="connsiteX354" fmla="*/ 427396 w 1078466"/>
                <a:gd name="connsiteY354" fmla="*/ 1515608 h 1921120"/>
                <a:gd name="connsiteX355" fmla="*/ 426316 w 1078466"/>
                <a:gd name="connsiteY355" fmla="*/ 1514178 h 1921120"/>
                <a:gd name="connsiteX356" fmla="*/ 520658 w 1078466"/>
                <a:gd name="connsiteY356" fmla="*/ 1451250 h 1921120"/>
                <a:gd name="connsiteX357" fmla="*/ 569990 w 1078466"/>
                <a:gd name="connsiteY357" fmla="*/ 1440881 h 1921120"/>
                <a:gd name="connsiteX358" fmla="*/ 555964 w 1078466"/>
                <a:gd name="connsiteY358" fmla="*/ 1438831 h 1921120"/>
                <a:gd name="connsiteX359" fmla="*/ 410612 w 1078466"/>
                <a:gd name="connsiteY359" fmla="*/ 1523035 h 1921120"/>
                <a:gd name="connsiteX360" fmla="*/ 373626 w 1078466"/>
                <a:gd name="connsiteY360" fmla="*/ 1630019 h 1921120"/>
                <a:gd name="connsiteX361" fmla="*/ 377553 w 1078466"/>
                <a:gd name="connsiteY361" fmla="*/ 1661528 h 1921120"/>
                <a:gd name="connsiteX362" fmla="*/ 380631 w 1078466"/>
                <a:gd name="connsiteY362" fmla="*/ 1686229 h 1921120"/>
                <a:gd name="connsiteX363" fmla="*/ 409174 w 1078466"/>
                <a:gd name="connsiteY363" fmla="*/ 1736193 h 1921120"/>
                <a:gd name="connsiteX364" fmla="*/ 605830 w 1078466"/>
                <a:gd name="connsiteY364" fmla="*/ 1807125 h 1921120"/>
                <a:gd name="connsiteX365" fmla="*/ 654983 w 1078466"/>
                <a:gd name="connsiteY365" fmla="*/ 1796543 h 1921120"/>
                <a:gd name="connsiteX366" fmla="*/ 696341 w 1078466"/>
                <a:gd name="connsiteY366" fmla="*/ 1774846 h 1921120"/>
                <a:gd name="connsiteX367" fmla="*/ 697868 w 1078466"/>
                <a:gd name="connsiteY367" fmla="*/ 1774045 h 1921120"/>
                <a:gd name="connsiteX368" fmla="*/ 752155 w 1078466"/>
                <a:gd name="connsiteY368" fmla="*/ 1693706 h 1921120"/>
                <a:gd name="connsiteX369" fmla="*/ 757188 w 1078466"/>
                <a:gd name="connsiteY369" fmla="*/ 1595408 h 1921120"/>
                <a:gd name="connsiteX370" fmla="*/ 753953 w 1078466"/>
                <a:gd name="connsiteY370" fmla="*/ 1584246 h 1921120"/>
                <a:gd name="connsiteX371" fmla="*/ 753593 w 1078466"/>
                <a:gd name="connsiteY371" fmla="*/ 1579205 h 1921120"/>
                <a:gd name="connsiteX372" fmla="*/ 702901 w 1078466"/>
                <a:gd name="connsiteY372" fmla="*/ 1484508 h 1921120"/>
                <a:gd name="connsiteX373" fmla="*/ 692475 w 1078466"/>
                <a:gd name="connsiteY373" fmla="*/ 1474067 h 1921120"/>
                <a:gd name="connsiteX374" fmla="*/ 612661 w 1078466"/>
                <a:gd name="connsiteY374" fmla="*/ 1440221 h 1921120"/>
                <a:gd name="connsiteX375" fmla="*/ 555964 w 1078466"/>
                <a:gd name="connsiteY375" fmla="*/ 1438831 h 1921120"/>
                <a:gd name="connsiteX376" fmla="*/ 863847 w 1078466"/>
                <a:gd name="connsiteY376" fmla="*/ 1414569 h 1921120"/>
                <a:gd name="connsiteX377" fmla="*/ 865664 w 1078466"/>
                <a:gd name="connsiteY377" fmla="*/ 1414928 h 1921120"/>
                <a:gd name="connsiteX378" fmla="*/ 875844 w 1078466"/>
                <a:gd name="connsiteY378" fmla="*/ 1455475 h 1921120"/>
                <a:gd name="connsiteX379" fmla="*/ 904201 w 1078466"/>
                <a:gd name="connsiteY379" fmla="*/ 1459422 h 1921120"/>
                <a:gd name="connsiteX380" fmla="*/ 904201 w 1078466"/>
                <a:gd name="connsiteY380" fmla="*/ 1464087 h 1921120"/>
                <a:gd name="connsiteX381" fmla="*/ 868936 w 1078466"/>
                <a:gd name="connsiteY381" fmla="*/ 1455834 h 1921120"/>
                <a:gd name="connsiteX382" fmla="*/ 863847 w 1078466"/>
                <a:gd name="connsiteY382" fmla="*/ 1414569 h 1921120"/>
                <a:gd name="connsiteX383" fmla="*/ 927130 w 1078466"/>
                <a:gd name="connsiteY383" fmla="*/ 1401570 h 1921120"/>
                <a:gd name="connsiteX384" fmla="*/ 886751 w 1078466"/>
                <a:gd name="connsiteY384" fmla="*/ 1402296 h 1921120"/>
                <a:gd name="connsiteX385" fmla="*/ 881205 w 1078466"/>
                <a:gd name="connsiteY385" fmla="*/ 1408783 h 1921120"/>
                <a:gd name="connsiteX386" fmla="*/ 875574 w 1078466"/>
                <a:gd name="connsiteY386" fmla="*/ 1415368 h 1921120"/>
                <a:gd name="connsiteX387" fmla="*/ 874493 w 1078466"/>
                <a:gd name="connsiteY387" fmla="*/ 1427350 h 1921120"/>
                <a:gd name="connsiteX388" fmla="*/ 894277 w 1078466"/>
                <a:gd name="connsiteY388" fmla="*/ 1450497 h 1921120"/>
                <a:gd name="connsiteX389" fmla="*/ 925970 w 1078466"/>
                <a:gd name="connsiteY389" fmla="*/ 1449290 h 1921120"/>
                <a:gd name="connsiteX390" fmla="*/ 930015 w 1078466"/>
                <a:gd name="connsiteY390" fmla="*/ 1449136 h 1921120"/>
                <a:gd name="connsiteX391" fmla="*/ 955612 w 1078466"/>
                <a:gd name="connsiteY391" fmla="*/ 1434249 h 1921120"/>
                <a:gd name="connsiteX392" fmla="*/ 945878 w 1078466"/>
                <a:gd name="connsiteY392" fmla="*/ 1402659 h 1921120"/>
                <a:gd name="connsiteX393" fmla="*/ 944075 w 1078466"/>
                <a:gd name="connsiteY393" fmla="*/ 1403022 h 1921120"/>
                <a:gd name="connsiteX394" fmla="*/ 927130 w 1078466"/>
                <a:gd name="connsiteY394" fmla="*/ 1401570 h 1921120"/>
                <a:gd name="connsiteX395" fmla="*/ 884588 w 1078466"/>
                <a:gd name="connsiteY395" fmla="*/ 1395761 h 1921120"/>
                <a:gd name="connsiteX396" fmla="*/ 939028 w 1078466"/>
                <a:gd name="connsiteY396" fmla="*/ 1395761 h 1921120"/>
                <a:gd name="connsiteX397" fmla="*/ 944436 w 1078466"/>
                <a:gd name="connsiteY397" fmla="*/ 1396124 h 1921120"/>
                <a:gd name="connsiteX398" fmla="*/ 961020 w 1078466"/>
                <a:gd name="connsiteY398" fmla="*/ 1416457 h 1921120"/>
                <a:gd name="connsiteX399" fmla="*/ 956694 w 1078466"/>
                <a:gd name="connsiteY399" fmla="*/ 1449862 h 1921120"/>
                <a:gd name="connsiteX400" fmla="*/ 941101 w 1078466"/>
                <a:gd name="connsiteY400" fmla="*/ 1455308 h 1921120"/>
                <a:gd name="connsiteX401" fmla="*/ 932621 w 1078466"/>
                <a:gd name="connsiteY401" fmla="*/ 1455308 h 1921120"/>
                <a:gd name="connsiteX402" fmla="*/ 923886 w 1078466"/>
                <a:gd name="connsiteY402" fmla="*/ 1455308 h 1921120"/>
                <a:gd name="connsiteX403" fmla="*/ 879901 w 1078466"/>
                <a:gd name="connsiteY403" fmla="*/ 1453856 h 1921120"/>
                <a:gd name="connsiteX404" fmla="*/ 869085 w 1078466"/>
                <a:gd name="connsiteY404" fmla="*/ 1418999 h 1921120"/>
                <a:gd name="connsiteX405" fmla="*/ 873867 w 1078466"/>
                <a:gd name="connsiteY405" fmla="*/ 1402143 h 1921120"/>
                <a:gd name="connsiteX406" fmla="*/ 874132 w 1078466"/>
                <a:gd name="connsiteY406" fmla="*/ 1401207 h 1921120"/>
                <a:gd name="connsiteX407" fmla="*/ 877377 w 1078466"/>
                <a:gd name="connsiteY407" fmla="*/ 1398302 h 1921120"/>
                <a:gd name="connsiteX408" fmla="*/ 884588 w 1078466"/>
                <a:gd name="connsiteY408" fmla="*/ 1395761 h 1921120"/>
                <a:gd name="connsiteX409" fmla="*/ 561037 w 1078466"/>
                <a:gd name="connsiteY409" fmla="*/ 1393306 h 1921120"/>
                <a:gd name="connsiteX410" fmla="*/ 702901 w 1078466"/>
                <a:gd name="connsiteY410" fmla="*/ 1428699 h 1921120"/>
                <a:gd name="connsiteX411" fmla="*/ 793140 w 1078466"/>
                <a:gd name="connsiteY411" fmla="*/ 1554001 h 1921120"/>
                <a:gd name="connsiteX412" fmla="*/ 763716 w 1078466"/>
                <a:gd name="connsiteY412" fmla="*/ 1772689 h 1921120"/>
                <a:gd name="connsiteX413" fmla="*/ 742139 w 1078466"/>
                <a:gd name="connsiteY413" fmla="*/ 1791125 h 1921120"/>
                <a:gd name="connsiteX414" fmla="*/ 706137 w 1078466"/>
                <a:gd name="connsiteY414" fmla="*/ 1821888 h 1921120"/>
                <a:gd name="connsiteX415" fmla="*/ 354167 w 1078466"/>
                <a:gd name="connsiteY415" fmla="*/ 1735473 h 1921120"/>
                <a:gd name="connsiteX416" fmla="*/ 334034 w 1078466"/>
                <a:gd name="connsiteY416" fmla="*/ 1677475 h 1921120"/>
                <a:gd name="connsiteX417" fmla="*/ 332008 w 1078466"/>
                <a:gd name="connsiteY417" fmla="*/ 1645338 h 1921120"/>
                <a:gd name="connsiteX418" fmla="*/ 330349 w 1078466"/>
                <a:gd name="connsiteY418" fmla="*/ 1619037 h 1921120"/>
                <a:gd name="connsiteX419" fmla="*/ 366391 w 1078466"/>
                <a:gd name="connsiteY419" fmla="*/ 1510433 h 1921120"/>
                <a:gd name="connsiteX420" fmla="*/ 509120 w 1078466"/>
                <a:gd name="connsiteY420" fmla="*/ 1402774 h 1921120"/>
                <a:gd name="connsiteX421" fmla="*/ 561037 w 1078466"/>
                <a:gd name="connsiteY421" fmla="*/ 1393306 h 1921120"/>
                <a:gd name="connsiteX422" fmla="*/ 500789 w 1078466"/>
                <a:gd name="connsiteY422" fmla="*/ 1391987 h 1921120"/>
                <a:gd name="connsiteX423" fmla="*/ 502232 w 1078466"/>
                <a:gd name="connsiteY423" fmla="*/ 1397378 h 1921120"/>
                <a:gd name="connsiteX424" fmla="*/ 403055 w 1078466"/>
                <a:gd name="connsiteY424" fmla="*/ 1453809 h 1921120"/>
                <a:gd name="connsiteX425" fmla="*/ 360860 w 1078466"/>
                <a:gd name="connsiteY425" fmla="*/ 1500895 h 1921120"/>
                <a:gd name="connsiteX426" fmla="*/ 338500 w 1078466"/>
                <a:gd name="connsiteY426" fmla="*/ 1542230 h 1921120"/>
                <a:gd name="connsiteX427" fmla="*/ 336697 w 1078466"/>
                <a:gd name="connsiteY427" fmla="*/ 1541152 h 1921120"/>
                <a:gd name="connsiteX428" fmla="*/ 363024 w 1078466"/>
                <a:gd name="connsiteY428" fmla="*/ 1489034 h 1921120"/>
                <a:gd name="connsiteX429" fmla="*/ 408104 w 1078466"/>
                <a:gd name="connsiteY429" fmla="*/ 1441589 h 1921120"/>
                <a:gd name="connsiteX430" fmla="*/ 500789 w 1078466"/>
                <a:gd name="connsiteY430" fmla="*/ 1391987 h 1921120"/>
                <a:gd name="connsiteX431" fmla="*/ 194096 w 1078466"/>
                <a:gd name="connsiteY431" fmla="*/ 1384051 h 1921120"/>
                <a:gd name="connsiteX432" fmla="*/ 195882 w 1078466"/>
                <a:gd name="connsiteY432" fmla="*/ 1390174 h 1921120"/>
                <a:gd name="connsiteX433" fmla="*/ 169450 w 1078466"/>
                <a:gd name="connsiteY433" fmla="*/ 1400620 h 1921120"/>
                <a:gd name="connsiteX434" fmla="*/ 160521 w 1078466"/>
                <a:gd name="connsiteY434" fmla="*/ 1424392 h 1921120"/>
                <a:gd name="connsiteX435" fmla="*/ 158020 w 1078466"/>
                <a:gd name="connsiteY435" fmla="*/ 1424392 h 1921120"/>
                <a:gd name="connsiteX436" fmla="*/ 165164 w 1078466"/>
                <a:gd name="connsiteY436" fmla="*/ 1397018 h 1921120"/>
                <a:gd name="connsiteX437" fmla="*/ 194096 w 1078466"/>
                <a:gd name="connsiteY437" fmla="*/ 1384051 h 1921120"/>
                <a:gd name="connsiteX438" fmla="*/ 945042 w 1078466"/>
                <a:gd name="connsiteY438" fmla="*/ 1374793 h 1921120"/>
                <a:gd name="connsiteX439" fmla="*/ 973559 w 1078466"/>
                <a:gd name="connsiteY439" fmla="*/ 1379807 h 1921120"/>
                <a:gd name="connsiteX440" fmla="*/ 993710 w 1078466"/>
                <a:gd name="connsiteY440" fmla="*/ 1411247 h 1921120"/>
                <a:gd name="connsiteX441" fmla="*/ 987952 w 1078466"/>
                <a:gd name="connsiteY441" fmla="*/ 1412693 h 1921120"/>
                <a:gd name="connsiteX442" fmla="*/ 982915 w 1078466"/>
                <a:gd name="connsiteY442" fmla="*/ 1394262 h 1921120"/>
                <a:gd name="connsiteX443" fmla="*/ 951969 w 1078466"/>
                <a:gd name="connsiteY443" fmla="*/ 1380168 h 1921120"/>
                <a:gd name="connsiteX444" fmla="*/ 915985 w 1078466"/>
                <a:gd name="connsiteY444" fmla="*/ 1379445 h 1921120"/>
                <a:gd name="connsiteX445" fmla="*/ 915985 w 1078466"/>
                <a:gd name="connsiteY445" fmla="*/ 1376554 h 1921120"/>
                <a:gd name="connsiteX446" fmla="*/ 945042 w 1078466"/>
                <a:gd name="connsiteY446" fmla="*/ 1374793 h 1921120"/>
                <a:gd name="connsiteX447" fmla="*/ 208234 w 1078466"/>
                <a:gd name="connsiteY447" fmla="*/ 1372218 h 1921120"/>
                <a:gd name="connsiteX448" fmla="*/ 207878 w 1078466"/>
                <a:gd name="connsiteY448" fmla="*/ 1378727 h 1921120"/>
                <a:gd name="connsiteX449" fmla="*/ 161193 w 1078466"/>
                <a:gd name="connsiteY449" fmla="*/ 1392106 h 1921120"/>
                <a:gd name="connsiteX450" fmla="*/ 147294 w 1078466"/>
                <a:gd name="connsiteY450" fmla="*/ 1435859 h 1921120"/>
                <a:gd name="connsiteX451" fmla="*/ 145512 w 1078466"/>
                <a:gd name="connsiteY451" fmla="*/ 1435859 h 1921120"/>
                <a:gd name="connsiteX452" fmla="*/ 157272 w 1078466"/>
                <a:gd name="connsiteY452" fmla="*/ 1387767 h 1921120"/>
                <a:gd name="connsiteX453" fmla="*/ 208234 w 1078466"/>
                <a:gd name="connsiteY453" fmla="*/ 1372218 h 1921120"/>
                <a:gd name="connsiteX454" fmla="*/ 613377 w 1078466"/>
                <a:gd name="connsiteY454" fmla="*/ 1369112 h 1921120"/>
                <a:gd name="connsiteX455" fmla="*/ 215752 w 1078466"/>
                <a:gd name="connsiteY455" fmla="*/ 1369832 h 1921120"/>
                <a:gd name="connsiteX456" fmla="*/ 144799 w 1078466"/>
                <a:gd name="connsiteY456" fmla="*/ 1398634 h 1921120"/>
                <a:gd name="connsiteX457" fmla="*/ 140117 w 1078466"/>
                <a:gd name="connsiteY457" fmla="*/ 1464519 h 1921120"/>
                <a:gd name="connsiteX458" fmla="*/ 140892 w 1078466"/>
                <a:gd name="connsiteY458" fmla="*/ 1577404 h 1921120"/>
                <a:gd name="connsiteX459" fmla="*/ 141197 w 1078466"/>
                <a:gd name="connsiteY459" fmla="*/ 1621851 h 1921120"/>
                <a:gd name="connsiteX460" fmla="*/ 145159 w 1078466"/>
                <a:gd name="connsiteY460" fmla="*/ 1793584 h 1921120"/>
                <a:gd name="connsiteX461" fmla="*/ 164248 w 1078466"/>
                <a:gd name="connsiteY461" fmla="*/ 1881071 h 1921120"/>
                <a:gd name="connsiteX462" fmla="*/ 199544 w 1078466"/>
                <a:gd name="connsiteY462" fmla="*/ 1887912 h 1921120"/>
                <a:gd name="connsiteX463" fmla="*/ 200985 w 1078466"/>
                <a:gd name="connsiteY463" fmla="*/ 1887552 h 1921120"/>
                <a:gd name="connsiteX464" fmla="*/ 303273 w 1078466"/>
                <a:gd name="connsiteY464" fmla="*/ 1883231 h 1921120"/>
                <a:gd name="connsiteX465" fmla="*/ 401599 w 1078466"/>
                <a:gd name="connsiteY465" fmla="*/ 1883591 h 1921120"/>
                <a:gd name="connsiteX466" fmla="*/ 609416 w 1078466"/>
                <a:gd name="connsiteY466" fmla="*/ 1884671 h 1921120"/>
                <a:gd name="connsiteX467" fmla="*/ 822275 w 1078466"/>
                <a:gd name="connsiteY467" fmla="*/ 1890072 h 1921120"/>
                <a:gd name="connsiteX468" fmla="*/ 930326 w 1078466"/>
                <a:gd name="connsiteY468" fmla="*/ 1889352 h 1921120"/>
                <a:gd name="connsiteX469" fmla="*/ 990114 w 1078466"/>
                <a:gd name="connsiteY469" fmla="*/ 1879271 h 1921120"/>
                <a:gd name="connsiteX470" fmla="*/ 1002720 w 1078466"/>
                <a:gd name="connsiteY470" fmla="*/ 1831747 h 1921120"/>
                <a:gd name="connsiteX471" fmla="*/ 1001279 w 1078466"/>
                <a:gd name="connsiteY471" fmla="*/ 1814826 h 1921120"/>
                <a:gd name="connsiteX472" fmla="*/ 1000919 w 1078466"/>
                <a:gd name="connsiteY472" fmla="*/ 1813746 h 1921120"/>
                <a:gd name="connsiteX473" fmla="*/ 1000919 w 1078466"/>
                <a:gd name="connsiteY473" fmla="*/ 1812306 h 1921120"/>
                <a:gd name="connsiteX474" fmla="*/ 1001279 w 1078466"/>
                <a:gd name="connsiteY474" fmla="*/ 1744981 h 1921120"/>
                <a:gd name="connsiteX475" fmla="*/ 1002720 w 1078466"/>
                <a:gd name="connsiteY475" fmla="*/ 1634452 h 1921120"/>
                <a:gd name="connsiteX476" fmla="*/ 1002720 w 1078466"/>
                <a:gd name="connsiteY476" fmla="*/ 1518739 h 1921120"/>
                <a:gd name="connsiteX477" fmla="*/ 1002720 w 1078466"/>
                <a:gd name="connsiteY477" fmla="*/ 1516363 h 1921120"/>
                <a:gd name="connsiteX478" fmla="*/ 1002359 w 1078466"/>
                <a:gd name="connsiteY478" fmla="*/ 1424196 h 1921120"/>
                <a:gd name="connsiteX479" fmla="*/ 986152 w 1078466"/>
                <a:gd name="connsiteY479" fmla="*/ 1382073 h 1921120"/>
                <a:gd name="connsiteX480" fmla="*/ 932127 w 1078466"/>
                <a:gd name="connsiteY480" fmla="*/ 1370552 h 1921120"/>
                <a:gd name="connsiteX481" fmla="*/ 838240 w 1078466"/>
                <a:gd name="connsiteY481" fmla="*/ 1369905 h 1921120"/>
                <a:gd name="connsiteX482" fmla="*/ 827678 w 1078466"/>
                <a:gd name="connsiteY482" fmla="*/ 1369832 h 1921120"/>
                <a:gd name="connsiteX483" fmla="*/ 613377 w 1078466"/>
                <a:gd name="connsiteY483" fmla="*/ 1369112 h 1921120"/>
                <a:gd name="connsiteX484" fmla="*/ 935473 w 1078466"/>
                <a:gd name="connsiteY484" fmla="*/ 1349857 h 1921120"/>
                <a:gd name="connsiteX485" fmla="*/ 980933 w 1078466"/>
                <a:gd name="connsiteY485" fmla="*/ 1353486 h 1921120"/>
                <a:gd name="connsiteX486" fmla="*/ 1024229 w 1078466"/>
                <a:gd name="connsiteY486" fmla="*/ 1419889 h 1921120"/>
                <a:gd name="connsiteX487" fmla="*/ 1019178 w 1078466"/>
                <a:gd name="connsiteY487" fmla="*/ 1420977 h 1921120"/>
                <a:gd name="connsiteX488" fmla="*/ 1001499 w 1078466"/>
                <a:gd name="connsiteY488" fmla="*/ 1373080 h 1921120"/>
                <a:gd name="connsiteX489" fmla="*/ 954956 w 1078466"/>
                <a:gd name="connsiteY489" fmla="*/ 1354211 h 1921120"/>
                <a:gd name="connsiteX490" fmla="*/ 913465 w 1078466"/>
                <a:gd name="connsiteY490" fmla="*/ 1356026 h 1921120"/>
                <a:gd name="connsiteX491" fmla="*/ 883879 w 1078466"/>
                <a:gd name="connsiteY491" fmla="*/ 1357477 h 1921120"/>
                <a:gd name="connsiteX492" fmla="*/ 884601 w 1078466"/>
                <a:gd name="connsiteY492" fmla="*/ 1354937 h 1921120"/>
                <a:gd name="connsiteX493" fmla="*/ 908053 w 1078466"/>
                <a:gd name="connsiteY493" fmla="*/ 1352397 h 1921120"/>
                <a:gd name="connsiteX494" fmla="*/ 935473 w 1078466"/>
                <a:gd name="connsiteY494" fmla="*/ 1349857 h 1921120"/>
                <a:gd name="connsiteX495" fmla="*/ 202176 w 1078466"/>
                <a:gd name="connsiteY495" fmla="*/ 1348406 h 1921120"/>
                <a:gd name="connsiteX496" fmla="*/ 201813 w 1078466"/>
                <a:gd name="connsiteY496" fmla="*/ 1354539 h 1921120"/>
                <a:gd name="connsiteX497" fmla="*/ 138050 w 1078466"/>
                <a:gd name="connsiteY497" fmla="*/ 1379073 h 1921120"/>
                <a:gd name="connsiteX498" fmla="*/ 121385 w 1078466"/>
                <a:gd name="connsiteY498" fmla="*/ 1441491 h 1921120"/>
                <a:gd name="connsiteX499" fmla="*/ 118849 w 1078466"/>
                <a:gd name="connsiteY499" fmla="*/ 1441491 h 1921120"/>
                <a:gd name="connsiteX500" fmla="*/ 139862 w 1078466"/>
                <a:gd name="connsiteY500" fmla="*/ 1367528 h 1921120"/>
                <a:gd name="connsiteX501" fmla="*/ 202176 w 1078466"/>
                <a:gd name="connsiteY501" fmla="*/ 1348406 h 1921120"/>
                <a:gd name="connsiteX502" fmla="*/ 168957 w 1078466"/>
                <a:gd name="connsiteY502" fmla="*/ 1342780 h 1921120"/>
                <a:gd name="connsiteX503" fmla="*/ 170411 w 1078466"/>
                <a:gd name="connsiteY503" fmla="*/ 1348213 h 1921120"/>
                <a:gd name="connsiteX504" fmla="*/ 115505 w 1078466"/>
                <a:gd name="connsiteY504" fmla="*/ 1414495 h 1921120"/>
                <a:gd name="connsiteX505" fmla="*/ 112960 w 1078466"/>
                <a:gd name="connsiteY505" fmla="*/ 1414495 h 1921120"/>
                <a:gd name="connsiteX506" fmla="*/ 168957 w 1078466"/>
                <a:gd name="connsiteY506" fmla="*/ 1342780 h 1921120"/>
                <a:gd name="connsiteX507" fmla="*/ 272298 w 1078466"/>
                <a:gd name="connsiteY507" fmla="*/ 1337789 h 1921120"/>
                <a:gd name="connsiteX508" fmla="*/ 255010 w 1078466"/>
                <a:gd name="connsiteY508" fmla="*/ 1348230 h 1921120"/>
                <a:gd name="connsiteX509" fmla="*/ 255731 w 1078466"/>
                <a:gd name="connsiteY509" fmla="*/ 1359031 h 1921120"/>
                <a:gd name="connsiteX510" fmla="*/ 298951 w 1078466"/>
                <a:gd name="connsiteY510" fmla="*/ 1359391 h 1921120"/>
                <a:gd name="connsiteX511" fmla="*/ 294989 w 1078466"/>
                <a:gd name="connsiteY511" fmla="*/ 1339949 h 1921120"/>
                <a:gd name="connsiteX512" fmla="*/ 287785 w 1078466"/>
                <a:gd name="connsiteY512" fmla="*/ 1338149 h 1921120"/>
                <a:gd name="connsiteX513" fmla="*/ 272298 w 1078466"/>
                <a:gd name="connsiteY513" fmla="*/ 1337789 h 1921120"/>
                <a:gd name="connsiteX514" fmla="*/ 290154 w 1078466"/>
                <a:gd name="connsiteY514" fmla="*/ 1319652 h 1921120"/>
                <a:gd name="connsiteX515" fmla="*/ 305497 w 1078466"/>
                <a:gd name="connsiteY515" fmla="*/ 1324427 h 1921120"/>
                <a:gd name="connsiteX516" fmla="*/ 312675 w 1078466"/>
                <a:gd name="connsiteY516" fmla="*/ 1349894 h 1921120"/>
                <a:gd name="connsiteX517" fmla="*/ 308368 w 1078466"/>
                <a:gd name="connsiteY517" fmla="*/ 1349894 h 1921120"/>
                <a:gd name="connsiteX518" fmla="*/ 297601 w 1078466"/>
                <a:gd name="connsiteY518" fmla="*/ 1326246 h 1921120"/>
                <a:gd name="connsiteX519" fmla="*/ 274272 w 1078466"/>
                <a:gd name="connsiteY519" fmla="*/ 1323700 h 1921120"/>
                <a:gd name="connsiteX520" fmla="*/ 274272 w 1078466"/>
                <a:gd name="connsiteY520" fmla="*/ 1321153 h 1921120"/>
                <a:gd name="connsiteX521" fmla="*/ 290154 w 1078466"/>
                <a:gd name="connsiteY521" fmla="*/ 1319652 h 1921120"/>
                <a:gd name="connsiteX522" fmla="*/ 289769 w 1078466"/>
                <a:gd name="connsiteY522" fmla="*/ 1314883 h 1921120"/>
                <a:gd name="connsiteX523" fmla="*/ 310936 w 1078466"/>
                <a:gd name="connsiteY523" fmla="*/ 1317336 h 1921120"/>
                <a:gd name="connsiteX524" fmla="*/ 319755 w 1078466"/>
                <a:gd name="connsiteY524" fmla="*/ 1335211 h 1921120"/>
                <a:gd name="connsiteX525" fmla="*/ 314111 w 1078466"/>
                <a:gd name="connsiteY525" fmla="*/ 1336612 h 1921120"/>
                <a:gd name="connsiteX526" fmla="*/ 305644 w 1078466"/>
                <a:gd name="connsiteY526" fmla="*/ 1320490 h 1921120"/>
                <a:gd name="connsiteX527" fmla="*/ 289769 w 1078466"/>
                <a:gd name="connsiteY527" fmla="*/ 1316986 h 1921120"/>
                <a:gd name="connsiteX528" fmla="*/ 289769 w 1078466"/>
                <a:gd name="connsiteY528" fmla="*/ 1314883 h 1921120"/>
                <a:gd name="connsiteX529" fmla="*/ 287065 w 1078466"/>
                <a:gd name="connsiteY529" fmla="*/ 930238 h 1921120"/>
                <a:gd name="connsiteX530" fmla="*/ 234841 w 1078466"/>
                <a:gd name="connsiteY530" fmla="*/ 975241 h 1921120"/>
                <a:gd name="connsiteX531" fmla="*/ 70964 w 1078466"/>
                <a:gd name="connsiteY531" fmla="*/ 1156695 h 1921120"/>
                <a:gd name="connsiteX532" fmla="*/ 127871 w 1078466"/>
                <a:gd name="connsiteY532" fmla="*/ 1510242 h 1921120"/>
                <a:gd name="connsiteX533" fmla="*/ 129311 w 1078466"/>
                <a:gd name="connsiteY533" fmla="*/ 1411595 h 1921120"/>
                <a:gd name="connsiteX534" fmla="*/ 242044 w 1078466"/>
                <a:gd name="connsiteY534" fmla="*/ 1359751 h 1921120"/>
                <a:gd name="connsiteX535" fmla="*/ 248167 w 1078466"/>
                <a:gd name="connsiteY535" fmla="*/ 1359391 h 1921120"/>
                <a:gd name="connsiteX536" fmla="*/ 249968 w 1078466"/>
                <a:gd name="connsiteY536" fmla="*/ 1334189 h 1921120"/>
                <a:gd name="connsiteX537" fmla="*/ 268336 w 1078466"/>
                <a:gd name="connsiteY537" fmla="*/ 1328788 h 1921120"/>
                <a:gd name="connsiteX538" fmla="*/ 300391 w 1078466"/>
                <a:gd name="connsiteY538" fmla="*/ 1332029 h 1921120"/>
                <a:gd name="connsiteX539" fmla="*/ 305794 w 1078466"/>
                <a:gd name="connsiteY539" fmla="*/ 1359751 h 1921120"/>
                <a:gd name="connsiteX540" fmla="*/ 429692 w 1078466"/>
                <a:gd name="connsiteY540" fmla="*/ 1361551 h 1921120"/>
                <a:gd name="connsiteX541" fmla="*/ 676767 w 1078466"/>
                <a:gd name="connsiteY541" fmla="*/ 1357951 h 1921120"/>
                <a:gd name="connsiteX542" fmla="*/ 799225 w 1078466"/>
                <a:gd name="connsiteY542" fmla="*/ 1360201 h 1921120"/>
                <a:gd name="connsiteX543" fmla="*/ 827131 w 1078466"/>
                <a:gd name="connsiteY543" fmla="*/ 1359852 h 1921120"/>
                <a:gd name="connsiteX544" fmla="*/ 921682 w 1078466"/>
                <a:gd name="connsiteY544" fmla="*/ 1358671 h 1921120"/>
                <a:gd name="connsiteX545" fmla="*/ 989754 w 1078466"/>
                <a:gd name="connsiteY545" fmla="*/ 1368392 h 1921120"/>
                <a:gd name="connsiteX546" fmla="*/ 1012804 w 1078466"/>
                <a:gd name="connsiteY546" fmla="*/ 1412675 h 1921120"/>
                <a:gd name="connsiteX547" fmla="*/ 1013165 w 1078466"/>
                <a:gd name="connsiteY547" fmla="*/ 1412675 h 1921120"/>
                <a:gd name="connsiteX548" fmla="*/ 1016046 w 1078466"/>
                <a:gd name="connsiteY548" fmla="*/ 1498721 h 1921120"/>
                <a:gd name="connsiteX549" fmla="*/ 974627 w 1078466"/>
                <a:gd name="connsiteY549" fmla="*/ 1232661 h 1921120"/>
                <a:gd name="connsiteX550" fmla="*/ 678568 w 1078466"/>
                <a:gd name="connsiteY550" fmla="*/ 1136534 h 1921120"/>
                <a:gd name="connsiteX551" fmla="*/ 569938 w 1078466"/>
                <a:gd name="connsiteY551" fmla="*/ 1105667 h 1921120"/>
                <a:gd name="connsiteX552" fmla="*/ 526571 w 1078466"/>
                <a:gd name="connsiteY552" fmla="*/ 1087883 h 1921120"/>
                <a:gd name="connsiteX553" fmla="*/ 465123 w 1078466"/>
                <a:gd name="connsiteY553" fmla="*/ 1062683 h 1921120"/>
                <a:gd name="connsiteX554" fmla="*/ 287065 w 1078466"/>
                <a:gd name="connsiteY554" fmla="*/ 930238 h 1921120"/>
                <a:gd name="connsiteX555" fmla="*/ 544023 w 1078466"/>
                <a:gd name="connsiteY555" fmla="*/ 22562 h 1921120"/>
                <a:gd name="connsiteX556" fmla="*/ 198824 w 1078466"/>
                <a:gd name="connsiteY556" fmla="*/ 482724 h 1921120"/>
                <a:gd name="connsiteX557" fmla="*/ 252489 w 1078466"/>
                <a:gd name="connsiteY557" fmla="*/ 839871 h 1921120"/>
                <a:gd name="connsiteX558" fmla="*/ 291387 w 1078466"/>
                <a:gd name="connsiteY558" fmla="*/ 897475 h 1921120"/>
                <a:gd name="connsiteX559" fmla="*/ 304508 w 1078466"/>
                <a:gd name="connsiteY559" fmla="*/ 886942 h 1921120"/>
                <a:gd name="connsiteX560" fmla="*/ 421003 w 1078466"/>
                <a:gd name="connsiteY560" fmla="*/ 793427 h 1921120"/>
                <a:gd name="connsiteX561" fmla="*/ 548187 w 1078466"/>
                <a:gd name="connsiteY561" fmla="*/ 687219 h 1921120"/>
                <a:gd name="connsiteX562" fmla="*/ 789500 w 1078466"/>
                <a:gd name="connsiteY562" fmla="*/ 323952 h 1921120"/>
                <a:gd name="connsiteX563" fmla="*/ 640390 w 1078466"/>
                <a:gd name="connsiteY563" fmla="*/ 38810 h 1921120"/>
                <a:gd name="connsiteX564" fmla="*/ 544023 w 1078466"/>
                <a:gd name="connsiteY564" fmla="*/ 22562 h 1921120"/>
                <a:gd name="connsiteX565" fmla="*/ 529818 w 1078466"/>
                <a:gd name="connsiteY565" fmla="*/ 287 h 1921120"/>
                <a:gd name="connsiteX566" fmla="*/ 793462 w 1078466"/>
                <a:gd name="connsiteY566" fmla="*/ 155819 h 1921120"/>
                <a:gd name="connsiteX567" fmla="*/ 426810 w 1078466"/>
                <a:gd name="connsiteY567" fmla="*/ 817909 h 1921120"/>
                <a:gd name="connsiteX568" fmla="*/ 321239 w 1078466"/>
                <a:gd name="connsiteY568" fmla="*/ 902082 h 1921120"/>
                <a:gd name="connsiteX569" fmla="*/ 305794 w 1078466"/>
                <a:gd name="connsiteY569" fmla="*/ 914397 h 1921120"/>
                <a:gd name="connsiteX570" fmla="*/ 429557 w 1078466"/>
                <a:gd name="connsiteY570" fmla="*/ 1016689 h 1921120"/>
                <a:gd name="connsiteX571" fmla="*/ 465993 w 1078466"/>
                <a:gd name="connsiteY571" fmla="*/ 1033067 h 1921120"/>
                <a:gd name="connsiteX572" fmla="*/ 578441 w 1078466"/>
                <a:gd name="connsiteY572" fmla="*/ 1083610 h 1921120"/>
                <a:gd name="connsiteX573" fmla="*/ 788059 w 1078466"/>
                <a:gd name="connsiteY573" fmla="*/ 1133294 h 1921120"/>
                <a:gd name="connsiteX574" fmla="*/ 980029 w 1078466"/>
                <a:gd name="connsiteY574" fmla="*/ 1203859 h 1921120"/>
                <a:gd name="connsiteX575" fmla="*/ 1027571 w 1078466"/>
                <a:gd name="connsiteY575" fmla="*/ 1521043 h 1921120"/>
                <a:gd name="connsiteX576" fmla="*/ 1028292 w 1078466"/>
                <a:gd name="connsiteY576" fmla="*/ 1528244 h 1921120"/>
                <a:gd name="connsiteX577" fmla="*/ 1029732 w 1078466"/>
                <a:gd name="connsiteY577" fmla="*/ 1558846 h 1921120"/>
                <a:gd name="connsiteX578" fmla="*/ 1028652 w 1078466"/>
                <a:gd name="connsiteY578" fmla="*/ 1560646 h 1921120"/>
                <a:gd name="connsiteX579" fmla="*/ 1027571 w 1078466"/>
                <a:gd name="connsiteY579" fmla="*/ 1562446 h 1921120"/>
                <a:gd name="connsiteX580" fmla="*/ 1017126 w 1078466"/>
                <a:gd name="connsiteY580" fmla="*/ 1563166 h 1921120"/>
                <a:gd name="connsiteX581" fmla="*/ 1016766 w 1078466"/>
                <a:gd name="connsiteY581" fmla="*/ 1610690 h 1921120"/>
                <a:gd name="connsiteX582" fmla="*/ 1014965 w 1078466"/>
                <a:gd name="connsiteY582" fmla="*/ 1732740 h 1921120"/>
                <a:gd name="connsiteX583" fmla="*/ 1016046 w 1078466"/>
                <a:gd name="connsiteY583" fmla="*/ 1829227 h 1921120"/>
                <a:gd name="connsiteX584" fmla="*/ 1016406 w 1078466"/>
                <a:gd name="connsiteY584" fmla="*/ 1832467 h 1921120"/>
                <a:gd name="connsiteX585" fmla="*/ 1017847 w 1078466"/>
                <a:gd name="connsiteY585" fmla="*/ 1843268 h 1921120"/>
                <a:gd name="connsiteX586" fmla="*/ 1017487 w 1078466"/>
                <a:gd name="connsiteY586" fmla="*/ 1846508 h 1921120"/>
                <a:gd name="connsiteX587" fmla="*/ 1008122 w 1078466"/>
                <a:gd name="connsiteY587" fmla="*/ 1881791 h 1921120"/>
                <a:gd name="connsiteX588" fmla="*/ 942211 w 1078466"/>
                <a:gd name="connsiteY588" fmla="*/ 1902673 h 1921120"/>
                <a:gd name="connsiteX589" fmla="*/ 683971 w 1078466"/>
                <a:gd name="connsiteY589" fmla="*/ 1900873 h 1921120"/>
                <a:gd name="connsiteX590" fmla="*/ 426090 w 1078466"/>
                <a:gd name="connsiteY590" fmla="*/ 1897992 h 1921120"/>
                <a:gd name="connsiteX591" fmla="*/ 302913 w 1078466"/>
                <a:gd name="connsiteY591" fmla="*/ 1897272 h 1921120"/>
                <a:gd name="connsiteX592" fmla="*/ 181176 w 1078466"/>
                <a:gd name="connsiteY592" fmla="*/ 1899072 h 1921120"/>
                <a:gd name="connsiteX593" fmla="*/ 131112 w 1078466"/>
                <a:gd name="connsiteY593" fmla="*/ 1862710 h 1921120"/>
                <a:gd name="connsiteX594" fmla="*/ 132193 w 1078466"/>
                <a:gd name="connsiteY594" fmla="*/ 1757222 h 1921120"/>
                <a:gd name="connsiteX595" fmla="*/ 129311 w 1078466"/>
                <a:gd name="connsiteY595" fmla="*/ 1634092 h 1921120"/>
                <a:gd name="connsiteX596" fmla="*/ 127871 w 1078466"/>
                <a:gd name="connsiteY596" fmla="*/ 1575767 h 1921120"/>
                <a:gd name="connsiteX597" fmla="*/ 118867 w 1078466"/>
                <a:gd name="connsiteY597" fmla="*/ 1575767 h 1921120"/>
                <a:gd name="connsiteX598" fmla="*/ 116345 w 1078466"/>
                <a:gd name="connsiteY598" fmla="*/ 1573967 h 1921120"/>
                <a:gd name="connsiteX599" fmla="*/ 115985 w 1078466"/>
                <a:gd name="connsiteY599" fmla="*/ 1571807 h 1921120"/>
                <a:gd name="connsiteX600" fmla="*/ 115985 w 1078466"/>
                <a:gd name="connsiteY600" fmla="*/ 1570007 h 1921120"/>
                <a:gd name="connsiteX601" fmla="*/ 114905 w 1078466"/>
                <a:gd name="connsiteY601" fmla="*/ 1522483 h 1921120"/>
                <a:gd name="connsiteX602" fmla="*/ 68803 w 1078466"/>
                <a:gd name="connsiteY602" fmla="*/ 1120333 h 1921120"/>
                <a:gd name="connsiteX603" fmla="*/ 273019 w 1078466"/>
                <a:gd name="connsiteY603" fmla="*/ 912957 h 1921120"/>
                <a:gd name="connsiteX604" fmla="*/ 224396 w 1078466"/>
                <a:gd name="connsiteY604" fmla="*/ 836271 h 1921120"/>
                <a:gd name="connsiteX605" fmla="*/ 175053 w 1078466"/>
                <a:gd name="connsiteY605" fmla="*/ 496405 h 1921120"/>
                <a:gd name="connsiteX606" fmla="*/ 285624 w 1078466"/>
                <a:gd name="connsiteY606" fmla="*/ 164820 h 1921120"/>
                <a:gd name="connsiteX607" fmla="*/ 529818 w 1078466"/>
                <a:gd name="connsiteY607" fmla="*/ 287 h 192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1078466" h="1921120">
                  <a:moveTo>
                    <a:pt x="575396" y="1912388"/>
                  </a:moveTo>
                  <a:cubicBezTo>
                    <a:pt x="604859" y="1913369"/>
                    <a:pt x="634323" y="1914956"/>
                    <a:pt x="663786" y="1915143"/>
                  </a:cubicBezTo>
                  <a:cubicBezTo>
                    <a:pt x="667763" y="1915143"/>
                    <a:pt x="667763" y="1921120"/>
                    <a:pt x="663786" y="1921120"/>
                  </a:cubicBezTo>
                  <a:cubicBezTo>
                    <a:pt x="604859" y="1921120"/>
                    <a:pt x="545572" y="1919626"/>
                    <a:pt x="487007" y="1915143"/>
                  </a:cubicBezTo>
                  <a:cubicBezTo>
                    <a:pt x="485561" y="1915143"/>
                    <a:pt x="485561" y="1913276"/>
                    <a:pt x="487007" y="1913276"/>
                  </a:cubicBezTo>
                  <a:cubicBezTo>
                    <a:pt x="516470" y="1911034"/>
                    <a:pt x="545933" y="1911408"/>
                    <a:pt x="575396" y="1912388"/>
                  </a:cubicBezTo>
                  <a:close/>
                  <a:moveTo>
                    <a:pt x="485977" y="1899533"/>
                  </a:moveTo>
                  <a:cubicBezTo>
                    <a:pt x="512743" y="1899886"/>
                    <a:pt x="539554" y="1901385"/>
                    <a:pt x="566186" y="1902090"/>
                  </a:cubicBezTo>
                  <a:cubicBezTo>
                    <a:pt x="615130" y="1903149"/>
                    <a:pt x="664433" y="1905618"/>
                    <a:pt x="713377" y="1905265"/>
                  </a:cubicBezTo>
                  <a:cubicBezTo>
                    <a:pt x="716976" y="1904913"/>
                    <a:pt x="716616" y="1910910"/>
                    <a:pt x="713018" y="1910910"/>
                  </a:cubicBezTo>
                  <a:cubicBezTo>
                    <a:pt x="610811" y="1911615"/>
                    <a:pt x="508245" y="1902443"/>
                    <a:pt x="406038" y="1905618"/>
                  </a:cubicBezTo>
                  <a:cubicBezTo>
                    <a:pt x="404959" y="1905618"/>
                    <a:pt x="404599" y="1903854"/>
                    <a:pt x="406038" y="1903854"/>
                  </a:cubicBezTo>
                  <a:cubicBezTo>
                    <a:pt x="432490" y="1899974"/>
                    <a:pt x="459211" y="1899180"/>
                    <a:pt x="485977" y="1899533"/>
                  </a:cubicBezTo>
                  <a:close/>
                  <a:moveTo>
                    <a:pt x="981444" y="1874229"/>
                  </a:moveTo>
                  <a:cubicBezTo>
                    <a:pt x="985409" y="1873868"/>
                    <a:pt x="986851" y="1879641"/>
                    <a:pt x="982886" y="1880002"/>
                  </a:cubicBezTo>
                  <a:cubicBezTo>
                    <a:pt x="958014" y="1883249"/>
                    <a:pt x="932421" y="1882527"/>
                    <a:pt x="907549" y="1883610"/>
                  </a:cubicBezTo>
                  <a:cubicBezTo>
                    <a:pt x="882677" y="1885053"/>
                    <a:pt x="855642" y="1889382"/>
                    <a:pt x="831131" y="1885414"/>
                  </a:cubicBezTo>
                  <a:cubicBezTo>
                    <a:pt x="830049" y="1885053"/>
                    <a:pt x="830410" y="1883971"/>
                    <a:pt x="831131" y="1883971"/>
                  </a:cubicBezTo>
                  <a:cubicBezTo>
                    <a:pt x="856002" y="1885774"/>
                    <a:pt x="882677" y="1880363"/>
                    <a:pt x="907549" y="1878559"/>
                  </a:cubicBezTo>
                  <a:cubicBezTo>
                    <a:pt x="932060" y="1876755"/>
                    <a:pt x="956932" y="1877476"/>
                    <a:pt x="981444" y="1874229"/>
                  </a:cubicBezTo>
                  <a:close/>
                  <a:moveTo>
                    <a:pt x="991193" y="1863134"/>
                  </a:moveTo>
                  <a:cubicBezTo>
                    <a:pt x="994789" y="1862756"/>
                    <a:pt x="994789" y="1868804"/>
                    <a:pt x="991193" y="1869182"/>
                  </a:cubicBezTo>
                  <a:cubicBezTo>
                    <a:pt x="946953" y="1870694"/>
                    <a:pt x="903074" y="1878253"/>
                    <a:pt x="859194" y="1875985"/>
                  </a:cubicBezTo>
                  <a:cubicBezTo>
                    <a:pt x="857036" y="1875985"/>
                    <a:pt x="857036" y="1872962"/>
                    <a:pt x="859194" y="1872962"/>
                  </a:cubicBezTo>
                  <a:cubicBezTo>
                    <a:pt x="903074" y="1871450"/>
                    <a:pt x="946953" y="1864268"/>
                    <a:pt x="991193" y="1863134"/>
                  </a:cubicBezTo>
                  <a:close/>
                  <a:moveTo>
                    <a:pt x="986536" y="1850753"/>
                  </a:moveTo>
                  <a:cubicBezTo>
                    <a:pt x="990161" y="1850056"/>
                    <a:pt x="991612" y="1855283"/>
                    <a:pt x="988349" y="1855980"/>
                  </a:cubicBezTo>
                  <a:cubicBezTo>
                    <a:pt x="974210" y="1859116"/>
                    <a:pt x="959708" y="1858071"/>
                    <a:pt x="945206" y="1859465"/>
                  </a:cubicBezTo>
                  <a:cubicBezTo>
                    <a:pt x="926354" y="1860859"/>
                    <a:pt x="907864" y="1862601"/>
                    <a:pt x="889012" y="1863995"/>
                  </a:cubicBezTo>
                  <a:cubicBezTo>
                    <a:pt x="887199" y="1863995"/>
                    <a:pt x="887562" y="1861556"/>
                    <a:pt x="889012" y="1861556"/>
                  </a:cubicBezTo>
                  <a:cubicBezTo>
                    <a:pt x="907864" y="1860162"/>
                    <a:pt x="926354" y="1857026"/>
                    <a:pt x="944844" y="1855283"/>
                  </a:cubicBezTo>
                  <a:cubicBezTo>
                    <a:pt x="958620" y="1853192"/>
                    <a:pt x="973122" y="1853541"/>
                    <a:pt x="986536" y="1850753"/>
                  </a:cubicBezTo>
                  <a:close/>
                  <a:moveTo>
                    <a:pt x="347485" y="1764532"/>
                  </a:moveTo>
                  <a:cubicBezTo>
                    <a:pt x="356049" y="1797802"/>
                    <a:pt x="389590" y="1816047"/>
                    <a:pt x="417779" y="1830715"/>
                  </a:cubicBezTo>
                  <a:cubicBezTo>
                    <a:pt x="421704" y="1832862"/>
                    <a:pt x="418136" y="1838585"/>
                    <a:pt x="414568" y="1836439"/>
                  </a:cubicBezTo>
                  <a:cubicBezTo>
                    <a:pt x="386379" y="1821771"/>
                    <a:pt x="348913" y="1800307"/>
                    <a:pt x="344631" y="1765247"/>
                  </a:cubicBezTo>
                  <a:cubicBezTo>
                    <a:pt x="344274" y="1763459"/>
                    <a:pt x="346772" y="1762743"/>
                    <a:pt x="347485" y="1764532"/>
                  </a:cubicBezTo>
                  <a:close/>
                  <a:moveTo>
                    <a:pt x="565276" y="1764144"/>
                  </a:moveTo>
                  <a:cubicBezTo>
                    <a:pt x="565276" y="1761156"/>
                    <a:pt x="569359" y="1761156"/>
                    <a:pt x="569359" y="1764144"/>
                  </a:cubicBezTo>
                  <a:cubicBezTo>
                    <a:pt x="569359" y="1766012"/>
                    <a:pt x="569359" y="1768253"/>
                    <a:pt x="569359" y="1770121"/>
                  </a:cubicBezTo>
                  <a:cubicBezTo>
                    <a:pt x="569359" y="1773483"/>
                    <a:pt x="564936" y="1773109"/>
                    <a:pt x="564936" y="1770121"/>
                  </a:cubicBezTo>
                  <a:cubicBezTo>
                    <a:pt x="564936" y="1768253"/>
                    <a:pt x="565276" y="1766012"/>
                    <a:pt x="565276" y="1764144"/>
                  </a:cubicBezTo>
                  <a:close/>
                  <a:moveTo>
                    <a:pt x="556601" y="1762214"/>
                  </a:moveTo>
                  <a:cubicBezTo>
                    <a:pt x="556998" y="1759568"/>
                    <a:pt x="561364" y="1761080"/>
                    <a:pt x="560967" y="1763348"/>
                  </a:cubicBezTo>
                  <a:cubicBezTo>
                    <a:pt x="560173" y="1766372"/>
                    <a:pt x="560967" y="1769396"/>
                    <a:pt x="560173" y="1771663"/>
                  </a:cubicBezTo>
                  <a:cubicBezTo>
                    <a:pt x="560173" y="1775065"/>
                    <a:pt x="555808" y="1774687"/>
                    <a:pt x="555808" y="1771663"/>
                  </a:cubicBezTo>
                  <a:cubicBezTo>
                    <a:pt x="555411" y="1768640"/>
                    <a:pt x="555808" y="1765616"/>
                    <a:pt x="556601" y="1762214"/>
                  </a:cubicBezTo>
                  <a:close/>
                  <a:moveTo>
                    <a:pt x="964810" y="1758885"/>
                  </a:moveTo>
                  <a:cubicBezTo>
                    <a:pt x="965869" y="1756393"/>
                    <a:pt x="969396" y="1758529"/>
                    <a:pt x="968338" y="1760665"/>
                  </a:cubicBezTo>
                  <a:cubicBezTo>
                    <a:pt x="959519" y="1778820"/>
                    <a:pt x="947877" y="1795196"/>
                    <a:pt x="937646" y="1811927"/>
                  </a:cubicBezTo>
                  <a:cubicBezTo>
                    <a:pt x="936235" y="1814775"/>
                    <a:pt x="931649" y="1812283"/>
                    <a:pt x="933413" y="1809435"/>
                  </a:cubicBezTo>
                  <a:cubicBezTo>
                    <a:pt x="943644" y="1791992"/>
                    <a:pt x="955991" y="1776685"/>
                    <a:pt x="964810" y="1758885"/>
                  </a:cubicBezTo>
                  <a:close/>
                  <a:moveTo>
                    <a:pt x="549160" y="1757117"/>
                  </a:moveTo>
                  <a:cubicBezTo>
                    <a:pt x="550450" y="1757117"/>
                    <a:pt x="551641" y="1757842"/>
                    <a:pt x="551442" y="1759290"/>
                  </a:cubicBezTo>
                  <a:cubicBezTo>
                    <a:pt x="551045" y="1764359"/>
                    <a:pt x="551045" y="1770514"/>
                    <a:pt x="549061" y="1774859"/>
                  </a:cubicBezTo>
                  <a:cubicBezTo>
                    <a:pt x="548267" y="1776669"/>
                    <a:pt x="545093" y="1775945"/>
                    <a:pt x="544696" y="1774135"/>
                  </a:cubicBezTo>
                  <a:cubicBezTo>
                    <a:pt x="544299" y="1771600"/>
                    <a:pt x="544696" y="1769066"/>
                    <a:pt x="545489" y="1766531"/>
                  </a:cubicBezTo>
                  <a:lnTo>
                    <a:pt x="546283" y="1759290"/>
                  </a:lnTo>
                  <a:cubicBezTo>
                    <a:pt x="546482" y="1757842"/>
                    <a:pt x="547871" y="1757117"/>
                    <a:pt x="549160" y="1757117"/>
                  </a:cubicBezTo>
                  <a:close/>
                  <a:moveTo>
                    <a:pt x="536493" y="1754474"/>
                  </a:moveTo>
                  <a:cubicBezTo>
                    <a:pt x="536824" y="1751631"/>
                    <a:pt x="540793" y="1751631"/>
                    <a:pt x="540793" y="1754830"/>
                  </a:cubicBezTo>
                  <a:cubicBezTo>
                    <a:pt x="540132" y="1760872"/>
                    <a:pt x="539139" y="1766914"/>
                    <a:pt x="537816" y="1772600"/>
                  </a:cubicBezTo>
                  <a:cubicBezTo>
                    <a:pt x="537155" y="1775088"/>
                    <a:pt x="533186" y="1774732"/>
                    <a:pt x="533517" y="1772245"/>
                  </a:cubicBezTo>
                  <a:cubicBezTo>
                    <a:pt x="534178" y="1766203"/>
                    <a:pt x="536163" y="1760516"/>
                    <a:pt x="536493" y="1754474"/>
                  </a:cubicBezTo>
                  <a:close/>
                  <a:moveTo>
                    <a:pt x="525633" y="1748985"/>
                  </a:moveTo>
                  <a:cubicBezTo>
                    <a:pt x="526307" y="1746868"/>
                    <a:pt x="529674" y="1747927"/>
                    <a:pt x="529001" y="1750043"/>
                  </a:cubicBezTo>
                  <a:cubicBezTo>
                    <a:pt x="528327" y="1753924"/>
                    <a:pt x="526980" y="1758157"/>
                    <a:pt x="525633" y="1762038"/>
                  </a:cubicBezTo>
                  <a:cubicBezTo>
                    <a:pt x="524623" y="1765565"/>
                    <a:pt x="523950" y="1769446"/>
                    <a:pt x="522266" y="1772974"/>
                  </a:cubicBezTo>
                  <a:cubicBezTo>
                    <a:pt x="521593" y="1775090"/>
                    <a:pt x="518899" y="1774032"/>
                    <a:pt x="518899" y="1772268"/>
                  </a:cubicBezTo>
                  <a:cubicBezTo>
                    <a:pt x="518899" y="1764507"/>
                    <a:pt x="523950" y="1756393"/>
                    <a:pt x="525633" y="1748985"/>
                  </a:cubicBezTo>
                  <a:close/>
                  <a:moveTo>
                    <a:pt x="509043" y="1738330"/>
                  </a:moveTo>
                  <a:cubicBezTo>
                    <a:pt x="510134" y="1735756"/>
                    <a:pt x="513772" y="1737227"/>
                    <a:pt x="513044" y="1739433"/>
                  </a:cubicBezTo>
                  <a:cubicBezTo>
                    <a:pt x="511226" y="1744212"/>
                    <a:pt x="509407" y="1748623"/>
                    <a:pt x="507224" y="1753035"/>
                  </a:cubicBezTo>
                  <a:cubicBezTo>
                    <a:pt x="505041" y="1757814"/>
                    <a:pt x="503586" y="1763329"/>
                    <a:pt x="500676" y="1768108"/>
                  </a:cubicBezTo>
                  <a:cubicBezTo>
                    <a:pt x="499584" y="1770314"/>
                    <a:pt x="496674" y="1768475"/>
                    <a:pt x="497038" y="1766270"/>
                  </a:cubicBezTo>
                  <a:cubicBezTo>
                    <a:pt x="498129" y="1761490"/>
                    <a:pt x="500676" y="1757079"/>
                    <a:pt x="502858" y="1752667"/>
                  </a:cubicBezTo>
                  <a:cubicBezTo>
                    <a:pt x="505041" y="1747888"/>
                    <a:pt x="507224" y="1743109"/>
                    <a:pt x="509043" y="1738330"/>
                  </a:cubicBezTo>
                  <a:close/>
                  <a:moveTo>
                    <a:pt x="491735" y="1730365"/>
                  </a:moveTo>
                  <a:cubicBezTo>
                    <a:pt x="492793" y="1727818"/>
                    <a:pt x="496321" y="1730001"/>
                    <a:pt x="494910" y="1732548"/>
                  </a:cubicBezTo>
                  <a:cubicBezTo>
                    <a:pt x="490677" y="1741279"/>
                    <a:pt x="486796" y="1750738"/>
                    <a:pt x="482563" y="1759469"/>
                  </a:cubicBezTo>
                  <a:cubicBezTo>
                    <a:pt x="481504" y="1762379"/>
                    <a:pt x="477624" y="1760197"/>
                    <a:pt x="478329" y="1758014"/>
                  </a:cubicBezTo>
                  <a:cubicBezTo>
                    <a:pt x="481857" y="1748191"/>
                    <a:pt x="487149" y="1739460"/>
                    <a:pt x="491735" y="1730365"/>
                  </a:cubicBezTo>
                  <a:close/>
                  <a:moveTo>
                    <a:pt x="339221" y="1726078"/>
                  </a:moveTo>
                  <a:cubicBezTo>
                    <a:pt x="357611" y="1777002"/>
                    <a:pt x="409537" y="1822906"/>
                    <a:pt x="462184" y="1836175"/>
                  </a:cubicBezTo>
                  <a:cubicBezTo>
                    <a:pt x="466150" y="1837251"/>
                    <a:pt x="463987" y="1843348"/>
                    <a:pt x="460381" y="1842272"/>
                  </a:cubicBezTo>
                  <a:cubicBezTo>
                    <a:pt x="406652" y="1828644"/>
                    <a:pt x="351120" y="1780947"/>
                    <a:pt x="336697" y="1726795"/>
                  </a:cubicBezTo>
                  <a:cubicBezTo>
                    <a:pt x="336336" y="1725002"/>
                    <a:pt x="338860" y="1724643"/>
                    <a:pt x="339221" y="1726078"/>
                  </a:cubicBezTo>
                  <a:close/>
                  <a:moveTo>
                    <a:pt x="976545" y="1715332"/>
                  </a:moveTo>
                  <a:cubicBezTo>
                    <a:pt x="977264" y="1713531"/>
                    <a:pt x="980501" y="1714251"/>
                    <a:pt x="979782" y="1716412"/>
                  </a:cubicBezTo>
                  <a:cubicBezTo>
                    <a:pt x="974747" y="1728653"/>
                    <a:pt x="967554" y="1739455"/>
                    <a:pt x="959641" y="1750257"/>
                  </a:cubicBezTo>
                  <a:cubicBezTo>
                    <a:pt x="953167" y="1759258"/>
                    <a:pt x="944535" y="1768979"/>
                    <a:pt x="940938" y="1779781"/>
                  </a:cubicBezTo>
                  <a:cubicBezTo>
                    <a:pt x="939859" y="1783021"/>
                    <a:pt x="934824" y="1781941"/>
                    <a:pt x="935903" y="1778341"/>
                  </a:cubicBezTo>
                  <a:cubicBezTo>
                    <a:pt x="939140" y="1768259"/>
                    <a:pt x="947053" y="1759618"/>
                    <a:pt x="953886" y="1751337"/>
                  </a:cubicBezTo>
                  <a:cubicBezTo>
                    <a:pt x="962518" y="1739815"/>
                    <a:pt x="971150" y="1728653"/>
                    <a:pt x="976545" y="1715332"/>
                  </a:cubicBezTo>
                  <a:close/>
                  <a:moveTo>
                    <a:pt x="478814" y="1713277"/>
                  </a:moveTo>
                  <a:cubicBezTo>
                    <a:pt x="479551" y="1710356"/>
                    <a:pt x="483605" y="1711452"/>
                    <a:pt x="482868" y="1714373"/>
                  </a:cubicBezTo>
                  <a:cubicBezTo>
                    <a:pt x="481026" y="1725326"/>
                    <a:pt x="473655" y="1734089"/>
                    <a:pt x="468864" y="1743947"/>
                  </a:cubicBezTo>
                  <a:cubicBezTo>
                    <a:pt x="467390" y="1746503"/>
                    <a:pt x="463336" y="1743947"/>
                    <a:pt x="464810" y="1741391"/>
                  </a:cubicBezTo>
                  <a:cubicBezTo>
                    <a:pt x="469601" y="1731898"/>
                    <a:pt x="476972" y="1723501"/>
                    <a:pt x="478814" y="1713277"/>
                  </a:cubicBezTo>
                  <a:close/>
                  <a:moveTo>
                    <a:pt x="462630" y="1703858"/>
                  </a:moveTo>
                  <a:cubicBezTo>
                    <a:pt x="463336" y="1702418"/>
                    <a:pt x="466158" y="1703138"/>
                    <a:pt x="465453" y="1704939"/>
                  </a:cubicBezTo>
                  <a:cubicBezTo>
                    <a:pt x="462983" y="1715020"/>
                    <a:pt x="456633" y="1724381"/>
                    <a:pt x="452400" y="1734103"/>
                  </a:cubicBezTo>
                  <a:cubicBezTo>
                    <a:pt x="451341" y="1736983"/>
                    <a:pt x="447461" y="1735183"/>
                    <a:pt x="448519" y="1732303"/>
                  </a:cubicBezTo>
                  <a:cubicBezTo>
                    <a:pt x="452753" y="1722581"/>
                    <a:pt x="458750" y="1713940"/>
                    <a:pt x="462630" y="1703858"/>
                  </a:cubicBezTo>
                  <a:close/>
                  <a:moveTo>
                    <a:pt x="973095" y="1685670"/>
                  </a:moveTo>
                  <a:cubicBezTo>
                    <a:pt x="973449" y="1684956"/>
                    <a:pt x="974157" y="1685313"/>
                    <a:pt x="973803" y="1686026"/>
                  </a:cubicBezTo>
                  <a:cubicBezTo>
                    <a:pt x="970262" y="1699936"/>
                    <a:pt x="961054" y="1712776"/>
                    <a:pt x="953263" y="1724546"/>
                  </a:cubicBezTo>
                  <a:cubicBezTo>
                    <a:pt x="946181" y="1735959"/>
                    <a:pt x="934494" y="1748442"/>
                    <a:pt x="933786" y="1762352"/>
                  </a:cubicBezTo>
                  <a:cubicBezTo>
                    <a:pt x="933786" y="1765562"/>
                    <a:pt x="928474" y="1765562"/>
                    <a:pt x="928828" y="1761995"/>
                  </a:cubicBezTo>
                  <a:cubicBezTo>
                    <a:pt x="929891" y="1749512"/>
                    <a:pt x="938744" y="1739882"/>
                    <a:pt x="945827" y="1729539"/>
                  </a:cubicBezTo>
                  <a:cubicBezTo>
                    <a:pt x="955742" y="1714916"/>
                    <a:pt x="964241" y="1700293"/>
                    <a:pt x="973095" y="1685670"/>
                  </a:cubicBezTo>
                  <a:close/>
                  <a:moveTo>
                    <a:pt x="455437" y="1683553"/>
                  </a:moveTo>
                  <a:cubicBezTo>
                    <a:pt x="456890" y="1681781"/>
                    <a:pt x="459797" y="1683553"/>
                    <a:pt x="458707" y="1685325"/>
                  </a:cubicBezTo>
                  <a:cubicBezTo>
                    <a:pt x="450713" y="1696664"/>
                    <a:pt x="443081" y="1708003"/>
                    <a:pt x="435086" y="1718988"/>
                  </a:cubicBezTo>
                  <a:cubicBezTo>
                    <a:pt x="433269" y="1721114"/>
                    <a:pt x="429999" y="1718988"/>
                    <a:pt x="431089" y="1716507"/>
                  </a:cubicBezTo>
                  <a:cubicBezTo>
                    <a:pt x="437630" y="1704814"/>
                    <a:pt x="447805" y="1694538"/>
                    <a:pt x="455437" y="1683553"/>
                  </a:cubicBezTo>
                  <a:close/>
                  <a:moveTo>
                    <a:pt x="448462" y="1666987"/>
                  </a:moveTo>
                  <a:cubicBezTo>
                    <a:pt x="448824" y="1665906"/>
                    <a:pt x="450274" y="1666627"/>
                    <a:pt x="449549" y="1667707"/>
                  </a:cubicBezTo>
                  <a:cubicBezTo>
                    <a:pt x="442664" y="1681754"/>
                    <a:pt x="430706" y="1692920"/>
                    <a:pt x="422010" y="1706247"/>
                  </a:cubicBezTo>
                  <a:cubicBezTo>
                    <a:pt x="420560" y="1708408"/>
                    <a:pt x="417299" y="1706607"/>
                    <a:pt x="418386" y="1704086"/>
                  </a:cubicBezTo>
                  <a:cubicBezTo>
                    <a:pt x="426720" y="1690759"/>
                    <a:pt x="439040" y="1679593"/>
                    <a:pt x="448462" y="1666987"/>
                  </a:cubicBezTo>
                  <a:close/>
                  <a:moveTo>
                    <a:pt x="743007" y="1664538"/>
                  </a:moveTo>
                  <a:cubicBezTo>
                    <a:pt x="743370" y="1662731"/>
                    <a:pt x="745548" y="1663454"/>
                    <a:pt x="745548" y="1664538"/>
                  </a:cubicBezTo>
                  <a:cubicBezTo>
                    <a:pt x="745548" y="1685129"/>
                    <a:pt x="736109" y="1709695"/>
                    <a:pt x="724128" y="1725951"/>
                  </a:cubicBezTo>
                  <a:lnTo>
                    <a:pt x="677485" y="1768143"/>
                  </a:lnTo>
                  <a:lnTo>
                    <a:pt x="672210" y="1772914"/>
                  </a:lnTo>
                  <a:cubicBezTo>
                    <a:pt x="668943" y="1775082"/>
                    <a:pt x="664949" y="1770747"/>
                    <a:pt x="667854" y="1768941"/>
                  </a:cubicBezTo>
                  <a:lnTo>
                    <a:pt x="671684" y="1766081"/>
                  </a:lnTo>
                  <a:lnTo>
                    <a:pt x="695673" y="1748168"/>
                  </a:lnTo>
                  <a:cubicBezTo>
                    <a:pt x="704613" y="1740943"/>
                    <a:pt x="712873" y="1732996"/>
                    <a:pt x="719408" y="1723061"/>
                  </a:cubicBezTo>
                  <a:cubicBezTo>
                    <a:pt x="730663" y="1705721"/>
                    <a:pt x="739376" y="1684407"/>
                    <a:pt x="743007" y="1664538"/>
                  </a:cubicBezTo>
                  <a:close/>
                  <a:moveTo>
                    <a:pt x="971360" y="1658527"/>
                  </a:moveTo>
                  <a:cubicBezTo>
                    <a:pt x="972089" y="1656381"/>
                    <a:pt x="975735" y="1657454"/>
                    <a:pt x="974641" y="1659600"/>
                  </a:cubicBezTo>
                  <a:cubicBezTo>
                    <a:pt x="965892" y="1685359"/>
                    <a:pt x="947300" y="1706824"/>
                    <a:pt x="932719" y="1729719"/>
                  </a:cubicBezTo>
                  <a:cubicBezTo>
                    <a:pt x="930896" y="1732223"/>
                    <a:pt x="926886" y="1729719"/>
                    <a:pt x="928344" y="1727215"/>
                  </a:cubicBezTo>
                  <a:cubicBezTo>
                    <a:pt x="941832" y="1703604"/>
                    <a:pt x="962247" y="1684643"/>
                    <a:pt x="971360" y="1658527"/>
                  </a:cubicBezTo>
                  <a:close/>
                  <a:moveTo>
                    <a:pt x="438779" y="1656609"/>
                  </a:moveTo>
                  <a:cubicBezTo>
                    <a:pt x="439848" y="1654793"/>
                    <a:pt x="442342" y="1656609"/>
                    <a:pt x="441273" y="1658062"/>
                  </a:cubicBezTo>
                  <a:cubicBezTo>
                    <a:pt x="433789" y="1671139"/>
                    <a:pt x="420603" y="1679857"/>
                    <a:pt x="413476" y="1693297"/>
                  </a:cubicBezTo>
                  <a:cubicBezTo>
                    <a:pt x="413832" y="1694024"/>
                    <a:pt x="413832" y="1695114"/>
                    <a:pt x="413120" y="1695477"/>
                  </a:cubicBezTo>
                  <a:cubicBezTo>
                    <a:pt x="412407" y="1696203"/>
                    <a:pt x="412050" y="1696567"/>
                    <a:pt x="410981" y="1696930"/>
                  </a:cubicBezTo>
                  <a:cubicBezTo>
                    <a:pt x="408843" y="1697293"/>
                    <a:pt x="407774" y="1695114"/>
                    <a:pt x="408487" y="1693661"/>
                  </a:cubicBezTo>
                  <a:cubicBezTo>
                    <a:pt x="415258" y="1678767"/>
                    <a:pt x="430226" y="1670050"/>
                    <a:pt x="438779" y="1656609"/>
                  </a:cubicBezTo>
                  <a:close/>
                  <a:moveTo>
                    <a:pt x="112601" y="1656229"/>
                  </a:moveTo>
                  <a:cubicBezTo>
                    <a:pt x="112601" y="1654793"/>
                    <a:pt x="114752" y="1654793"/>
                    <a:pt x="114752" y="1656229"/>
                  </a:cubicBezTo>
                  <a:cubicBezTo>
                    <a:pt x="116902" y="1687459"/>
                    <a:pt x="114752" y="1719048"/>
                    <a:pt x="114393" y="1750278"/>
                  </a:cubicBezTo>
                  <a:cubicBezTo>
                    <a:pt x="114393" y="1764278"/>
                    <a:pt x="114752" y="1778278"/>
                    <a:pt x="114752" y="1792637"/>
                  </a:cubicBezTo>
                  <a:cubicBezTo>
                    <a:pt x="114752" y="1805918"/>
                    <a:pt x="111526" y="1820277"/>
                    <a:pt x="114752" y="1833559"/>
                  </a:cubicBezTo>
                  <a:cubicBezTo>
                    <a:pt x="115827" y="1837148"/>
                    <a:pt x="110450" y="1838584"/>
                    <a:pt x="109375" y="1834995"/>
                  </a:cubicBezTo>
                  <a:cubicBezTo>
                    <a:pt x="106149" y="1822790"/>
                    <a:pt x="108658" y="1810944"/>
                    <a:pt x="109017" y="1798380"/>
                  </a:cubicBezTo>
                  <a:cubicBezTo>
                    <a:pt x="109017" y="1782226"/>
                    <a:pt x="108658" y="1766073"/>
                    <a:pt x="109017" y="1750278"/>
                  </a:cubicBezTo>
                  <a:cubicBezTo>
                    <a:pt x="109733" y="1718689"/>
                    <a:pt x="110450" y="1687459"/>
                    <a:pt x="112601" y="1656229"/>
                  </a:cubicBezTo>
                  <a:close/>
                  <a:moveTo>
                    <a:pt x="750268" y="1651474"/>
                  </a:moveTo>
                  <a:cubicBezTo>
                    <a:pt x="750626" y="1650031"/>
                    <a:pt x="752775" y="1650031"/>
                    <a:pt x="752775" y="1651474"/>
                  </a:cubicBezTo>
                  <a:cubicBezTo>
                    <a:pt x="753491" y="1678895"/>
                    <a:pt x="744539" y="1713170"/>
                    <a:pt x="728067" y="1735179"/>
                  </a:cubicBezTo>
                  <a:cubicBezTo>
                    <a:pt x="710521" y="1759352"/>
                    <a:pt x="687962" y="1772702"/>
                    <a:pt x="664686" y="1790020"/>
                  </a:cubicBezTo>
                  <a:cubicBezTo>
                    <a:pt x="661822" y="1792545"/>
                    <a:pt x="658599" y="1788216"/>
                    <a:pt x="661822" y="1786051"/>
                  </a:cubicBezTo>
                  <a:cubicBezTo>
                    <a:pt x="683665" y="1770176"/>
                    <a:pt x="708731" y="1756105"/>
                    <a:pt x="723770" y="1732653"/>
                  </a:cubicBezTo>
                  <a:cubicBezTo>
                    <a:pt x="738452" y="1709562"/>
                    <a:pt x="748836" y="1678895"/>
                    <a:pt x="750268" y="1651474"/>
                  </a:cubicBezTo>
                  <a:close/>
                  <a:moveTo>
                    <a:pt x="436031" y="1648258"/>
                  </a:moveTo>
                  <a:cubicBezTo>
                    <a:pt x="438571" y="1646856"/>
                    <a:pt x="440748" y="1650711"/>
                    <a:pt x="438208" y="1652113"/>
                  </a:cubicBezTo>
                  <a:cubicBezTo>
                    <a:pt x="430951" y="1657020"/>
                    <a:pt x="423331" y="1662277"/>
                    <a:pt x="416074" y="1667184"/>
                  </a:cubicBezTo>
                  <a:cubicBezTo>
                    <a:pt x="412808" y="1669287"/>
                    <a:pt x="409179" y="1673142"/>
                    <a:pt x="405188" y="1673493"/>
                  </a:cubicBezTo>
                  <a:cubicBezTo>
                    <a:pt x="404099" y="1673493"/>
                    <a:pt x="403011" y="1672441"/>
                    <a:pt x="403011" y="1671039"/>
                  </a:cubicBezTo>
                  <a:cubicBezTo>
                    <a:pt x="403011" y="1669988"/>
                    <a:pt x="403374" y="1669637"/>
                    <a:pt x="404099" y="1669287"/>
                  </a:cubicBezTo>
                  <a:cubicBezTo>
                    <a:pt x="414259" y="1662277"/>
                    <a:pt x="425508" y="1655267"/>
                    <a:pt x="436031" y="1648258"/>
                  </a:cubicBezTo>
                  <a:close/>
                  <a:moveTo>
                    <a:pt x="423825" y="1643175"/>
                  </a:moveTo>
                  <a:cubicBezTo>
                    <a:pt x="426294" y="1642093"/>
                    <a:pt x="428058" y="1645340"/>
                    <a:pt x="425589" y="1646422"/>
                  </a:cubicBezTo>
                  <a:cubicBezTo>
                    <a:pt x="418886" y="1650391"/>
                    <a:pt x="411830" y="1654721"/>
                    <a:pt x="403716" y="1656885"/>
                  </a:cubicBezTo>
                  <a:cubicBezTo>
                    <a:pt x="400894" y="1657607"/>
                    <a:pt x="399836" y="1652917"/>
                    <a:pt x="402658" y="1652195"/>
                  </a:cubicBezTo>
                  <a:cubicBezTo>
                    <a:pt x="410419" y="1650391"/>
                    <a:pt x="417122" y="1646783"/>
                    <a:pt x="423825" y="1643175"/>
                  </a:cubicBezTo>
                  <a:close/>
                  <a:moveTo>
                    <a:pt x="422918" y="1633315"/>
                  </a:moveTo>
                  <a:cubicBezTo>
                    <a:pt x="425048" y="1632568"/>
                    <a:pt x="426469" y="1636303"/>
                    <a:pt x="424338" y="1637050"/>
                  </a:cubicBezTo>
                  <a:cubicBezTo>
                    <a:pt x="419367" y="1639291"/>
                    <a:pt x="414395" y="1641159"/>
                    <a:pt x="409069" y="1642653"/>
                  </a:cubicBezTo>
                  <a:cubicBezTo>
                    <a:pt x="406938" y="1643400"/>
                    <a:pt x="404452" y="1644894"/>
                    <a:pt x="402322" y="1644894"/>
                  </a:cubicBezTo>
                  <a:cubicBezTo>
                    <a:pt x="401611" y="1644894"/>
                    <a:pt x="400546" y="1644521"/>
                    <a:pt x="400191" y="1643774"/>
                  </a:cubicBezTo>
                  <a:cubicBezTo>
                    <a:pt x="399836" y="1642280"/>
                    <a:pt x="400191" y="1640785"/>
                    <a:pt x="401256" y="1639665"/>
                  </a:cubicBezTo>
                  <a:cubicBezTo>
                    <a:pt x="401967" y="1639291"/>
                    <a:pt x="403032" y="1639291"/>
                    <a:pt x="403742" y="1639665"/>
                  </a:cubicBezTo>
                  <a:cubicBezTo>
                    <a:pt x="404097" y="1639291"/>
                    <a:pt x="404807" y="1639291"/>
                    <a:pt x="405162" y="1639291"/>
                  </a:cubicBezTo>
                  <a:cubicBezTo>
                    <a:pt x="406228" y="1638544"/>
                    <a:pt x="407648" y="1638171"/>
                    <a:pt x="409069" y="1637797"/>
                  </a:cubicBezTo>
                  <a:cubicBezTo>
                    <a:pt x="414040" y="1636303"/>
                    <a:pt x="418301" y="1635182"/>
                    <a:pt x="422918" y="1633315"/>
                  </a:cubicBezTo>
                  <a:close/>
                  <a:moveTo>
                    <a:pt x="974122" y="1631193"/>
                  </a:moveTo>
                  <a:cubicBezTo>
                    <a:pt x="975192" y="1629393"/>
                    <a:pt x="977330" y="1631193"/>
                    <a:pt x="976617" y="1632634"/>
                  </a:cubicBezTo>
                  <a:cubicBezTo>
                    <a:pt x="963431" y="1657483"/>
                    <a:pt x="946325" y="1680172"/>
                    <a:pt x="931001" y="1703940"/>
                  </a:cubicBezTo>
                  <a:cubicBezTo>
                    <a:pt x="929576" y="1706821"/>
                    <a:pt x="925299" y="1704300"/>
                    <a:pt x="926725" y="1701419"/>
                  </a:cubicBezTo>
                  <a:cubicBezTo>
                    <a:pt x="941692" y="1677290"/>
                    <a:pt x="960937" y="1656402"/>
                    <a:pt x="974122" y="1631193"/>
                  </a:cubicBezTo>
                  <a:close/>
                  <a:moveTo>
                    <a:pt x="123566" y="1627298"/>
                  </a:moveTo>
                  <a:cubicBezTo>
                    <a:pt x="131186" y="1661881"/>
                    <a:pt x="126106" y="1698625"/>
                    <a:pt x="125743" y="1733567"/>
                  </a:cubicBezTo>
                  <a:cubicBezTo>
                    <a:pt x="125018" y="1773193"/>
                    <a:pt x="125380" y="1812818"/>
                    <a:pt x="125380" y="1852444"/>
                  </a:cubicBezTo>
                  <a:cubicBezTo>
                    <a:pt x="125380" y="1856046"/>
                    <a:pt x="119575" y="1856046"/>
                    <a:pt x="119575" y="1852444"/>
                  </a:cubicBezTo>
                  <a:cubicBezTo>
                    <a:pt x="119575" y="1812818"/>
                    <a:pt x="118849" y="1773193"/>
                    <a:pt x="120300" y="1733567"/>
                  </a:cubicBezTo>
                  <a:cubicBezTo>
                    <a:pt x="121752" y="1698985"/>
                    <a:pt x="126469" y="1662601"/>
                    <a:pt x="121752" y="1628019"/>
                  </a:cubicBezTo>
                  <a:cubicBezTo>
                    <a:pt x="121389" y="1626578"/>
                    <a:pt x="123203" y="1626218"/>
                    <a:pt x="123566" y="1627298"/>
                  </a:cubicBezTo>
                  <a:close/>
                  <a:moveTo>
                    <a:pt x="417266" y="1621801"/>
                  </a:moveTo>
                  <a:cubicBezTo>
                    <a:pt x="419405" y="1621456"/>
                    <a:pt x="420117" y="1624562"/>
                    <a:pt x="417979" y="1624907"/>
                  </a:cubicBezTo>
                  <a:cubicBezTo>
                    <a:pt x="414059" y="1626632"/>
                    <a:pt x="409426" y="1629048"/>
                    <a:pt x="404793" y="1628357"/>
                  </a:cubicBezTo>
                  <a:cubicBezTo>
                    <a:pt x="403011" y="1628012"/>
                    <a:pt x="403011" y="1625252"/>
                    <a:pt x="404793" y="1624907"/>
                  </a:cubicBezTo>
                  <a:cubicBezTo>
                    <a:pt x="409069" y="1623871"/>
                    <a:pt x="412990" y="1623181"/>
                    <a:pt x="417266" y="1621801"/>
                  </a:cubicBezTo>
                  <a:close/>
                  <a:moveTo>
                    <a:pt x="413937" y="1613915"/>
                  </a:moveTo>
                  <a:cubicBezTo>
                    <a:pt x="416178" y="1613518"/>
                    <a:pt x="416925" y="1617090"/>
                    <a:pt x="415058" y="1617487"/>
                  </a:cubicBezTo>
                  <a:cubicBezTo>
                    <a:pt x="412443" y="1618281"/>
                    <a:pt x="410575" y="1619471"/>
                    <a:pt x="407961" y="1620265"/>
                  </a:cubicBezTo>
                  <a:cubicBezTo>
                    <a:pt x="405719" y="1621059"/>
                    <a:pt x="404599" y="1617090"/>
                    <a:pt x="407214" y="1616296"/>
                  </a:cubicBezTo>
                  <a:cubicBezTo>
                    <a:pt x="409455" y="1615502"/>
                    <a:pt x="411696" y="1614312"/>
                    <a:pt x="413937" y="1613915"/>
                  </a:cubicBezTo>
                  <a:close/>
                  <a:moveTo>
                    <a:pt x="568993" y="1612666"/>
                  </a:moveTo>
                  <a:cubicBezTo>
                    <a:pt x="570757" y="1611931"/>
                    <a:pt x="572521" y="1611931"/>
                    <a:pt x="574638" y="1612666"/>
                  </a:cubicBezTo>
                  <a:cubicBezTo>
                    <a:pt x="583457" y="1614504"/>
                    <a:pt x="588396" y="1624063"/>
                    <a:pt x="586632" y="1632886"/>
                  </a:cubicBezTo>
                  <a:cubicBezTo>
                    <a:pt x="585221" y="1640974"/>
                    <a:pt x="577813" y="1646488"/>
                    <a:pt x="570052" y="1646488"/>
                  </a:cubicBezTo>
                  <a:cubicBezTo>
                    <a:pt x="558410" y="1646120"/>
                    <a:pt x="553824" y="1633989"/>
                    <a:pt x="555235" y="1623327"/>
                  </a:cubicBezTo>
                  <a:cubicBezTo>
                    <a:pt x="555941" y="1619283"/>
                    <a:pt x="558410" y="1614504"/>
                    <a:pt x="562291" y="1613034"/>
                  </a:cubicBezTo>
                  <a:cubicBezTo>
                    <a:pt x="564760" y="1611931"/>
                    <a:pt x="566877" y="1611931"/>
                    <a:pt x="568993" y="1612666"/>
                  </a:cubicBezTo>
                  <a:close/>
                  <a:moveTo>
                    <a:pt x="977837" y="1601175"/>
                  </a:moveTo>
                  <a:cubicBezTo>
                    <a:pt x="977837" y="1600818"/>
                    <a:pt x="978915" y="1601175"/>
                    <a:pt x="978915" y="1601889"/>
                  </a:cubicBezTo>
                  <a:cubicBezTo>
                    <a:pt x="974245" y="1614741"/>
                    <a:pt x="965624" y="1625451"/>
                    <a:pt x="958080" y="1636518"/>
                  </a:cubicBezTo>
                  <a:cubicBezTo>
                    <a:pt x="952692" y="1644015"/>
                    <a:pt x="947663" y="1650798"/>
                    <a:pt x="942634" y="1657938"/>
                  </a:cubicBezTo>
                  <a:cubicBezTo>
                    <a:pt x="940119" y="1662222"/>
                    <a:pt x="935090" y="1667220"/>
                    <a:pt x="934731" y="1672575"/>
                  </a:cubicBezTo>
                  <a:cubicBezTo>
                    <a:pt x="934372" y="1675074"/>
                    <a:pt x="930780" y="1675074"/>
                    <a:pt x="930780" y="1672218"/>
                  </a:cubicBezTo>
                  <a:cubicBezTo>
                    <a:pt x="930061" y="1662579"/>
                    <a:pt x="943711" y="1650441"/>
                    <a:pt x="948741" y="1643301"/>
                  </a:cubicBezTo>
                  <a:cubicBezTo>
                    <a:pt x="959158" y="1629735"/>
                    <a:pt x="970294" y="1616526"/>
                    <a:pt x="977837" y="1601175"/>
                  </a:cubicBezTo>
                  <a:close/>
                  <a:moveTo>
                    <a:pt x="420077" y="1600223"/>
                  </a:moveTo>
                  <a:cubicBezTo>
                    <a:pt x="421863" y="1599231"/>
                    <a:pt x="423292" y="1602538"/>
                    <a:pt x="421506" y="1602869"/>
                  </a:cubicBezTo>
                  <a:cubicBezTo>
                    <a:pt x="418648" y="1604191"/>
                    <a:pt x="415433" y="1605514"/>
                    <a:pt x="412576" y="1606176"/>
                  </a:cubicBezTo>
                  <a:cubicBezTo>
                    <a:pt x="410432" y="1606837"/>
                    <a:pt x="409361" y="1604191"/>
                    <a:pt x="411147" y="1602869"/>
                  </a:cubicBezTo>
                  <a:cubicBezTo>
                    <a:pt x="414004" y="1601876"/>
                    <a:pt x="417219" y="1601215"/>
                    <a:pt x="420077" y="1600223"/>
                  </a:cubicBezTo>
                  <a:close/>
                  <a:moveTo>
                    <a:pt x="422590" y="1590896"/>
                  </a:moveTo>
                  <a:cubicBezTo>
                    <a:pt x="424858" y="1591293"/>
                    <a:pt x="424102" y="1595659"/>
                    <a:pt x="421834" y="1595262"/>
                  </a:cubicBezTo>
                  <a:cubicBezTo>
                    <a:pt x="418810" y="1594865"/>
                    <a:pt x="415786" y="1595659"/>
                    <a:pt x="412763" y="1595262"/>
                  </a:cubicBezTo>
                  <a:cubicBezTo>
                    <a:pt x="410873" y="1595262"/>
                    <a:pt x="409361" y="1592087"/>
                    <a:pt x="411629" y="1591293"/>
                  </a:cubicBezTo>
                  <a:cubicBezTo>
                    <a:pt x="415031" y="1589706"/>
                    <a:pt x="418810" y="1590103"/>
                    <a:pt x="422590" y="1590896"/>
                  </a:cubicBezTo>
                  <a:close/>
                  <a:moveTo>
                    <a:pt x="976679" y="1583438"/>
                  </a:moveTo>
                  <a:cubicBezTo>
                    <a:pt x="977635" y="1584025"/>
                    <a:pt x="978182" y="1585198"/>
                    <a:pt x="977453" y="1586462"/>
                  </a:cubicBezTo>
                  <a:cubicBezTo>
                    <a:pt x="967256" y="1600906"/>
                    <a:pt x="957058" y="1615351"/>
                    <a:pt x="947225" y="1629795"/>
                  </a:cubicBezTo>
                  <a:cubicBezTo>
                    <a:pt x="939577" y="1640267"/>
                    <a:pt x="929744" y="1652184"/>
                    <a:pt x="923917" y="1663740"/>
                  </a:cubicBezTo>
                  <a:cubicBezTo>
                    <a:pt x="922824" y="1665545"/>
                    <a:pt x="920639" y="1664823"/>
                    <a:pt x="920275" y="1663378"/>
                  </a:cubicBezTo>
                  <a:cubicBezTo>
                    <a:pt x="917361" y="1656517"/>
                    <a:pt x="937756" y="1634851"/>
                    <a:pt x="941398" y="1629795"/>
                  </a:cubicBezTo>
                  <a:cubicBezTo>
                    <a:pt x="951960" y="1614267"/>
                    <a:pt x="962885" y="1599462"/>
                    <a:pt x="973447" y="1583934"/>
                  </a:cubicBezTo>
                  <a:cubicBezTo>
                    <a:pt x="974358" y="1582851"/>
                    <a:pt x="975723" y="1582851"/>
                    <a:pt x="976679" y="1583438"/>
                  </a:cubicBezTo>
                  <a:close/>
                  <a:moveTo>
                    <a:pt x="570783" y="1569459"/>
                  </a:moveTo>
                  <a:cubicBezTo>
                    <a:pt x="549912" y="1572080"/>
                    <a:pt x="529085" y="1584099"/>
                    <a:pt x="516158" y="1601269"/>
                  </a:cubicBezTo>
                  <a:cubicBezTo>
                    <a:pt x="507899" y="1616089"/>
                    <a:pt x="506463" y="1634524"/>
                    <a:pt x="515081" y="1649345"/>
                  </a:cubicBezTo>
                  <a:cubicBezTo>
                    <a:pt x="527290" y="1669226"/>
                    <a:pt x="548834" y="1685131"/>
                    <a:pt x="572893" y="1684770"/>
                  </a:cubicBezTo>
                  <a:cubicBezTo>
                    <a:pt x="616341" y="1683685"/>
                    <a:pt x="651890" y="1633801"/>
                    <a:pt x="625677" y="1594039"/>
                  </a:cubicBezTo>
                  <a:cubicBezTo>
                    <a:pt x="612571" y="1573616"/>
                    <a:pt x="591654" y="1566838"/>
                    <a:pt x="570783" y="1569459"/>
                  </a:cubicBezTo>
                  <a:close/>
                  <a:moveTo>
                    <a:pt x="127871" y="1567127"/>
                  </a:moveTo>
                  <a:cubicBezTo>
                    <a:pt x="125710" y="1568207"/>
                    <a:pt x="123909" y="1569287"/>
                    <a:pt x="121388" y="1570367"/>
                  </a:cubicBezTo>
                  <a:cubicBezTo>
                    <a:pt x="121748" y="1570727"/>
                    <a:pt x="121748" y="1570727"/>
                    <a:pt x="122108" y="1570727"/>
                  </a:cubicBezTo>
                  <a:cubicBezTo>
                    <a:pt x="123909" y="1571087"/>
                    <a:pt x="126070" y="1571447"/>
                    <a:pt x="127871" y="1571807"/>
                  </a:cubicBezTo>
                  <a:cubicBezTo>
                    <a:pt x="127871" y="1570367"/>
                    <a:pt x="127871" y="1568927"/>
                    <a:pt x="127871" y="1567127"/>
                  </a:cubicBezTo>
                  <a:close/>
                  <a:moveTo>
                    <a:pt x="570957" y="1564732"/>
                  </a:moveTo>
                  <a:cubicBezTo>
                    <a:pt x="602247" y="1562071"/>
                    <a:pt x="633487" y="1577050"/>
                    <a:pt x="639681" y="1615005"/>
                  </a:cubicBezTo>
                  <a:cubicBezTo>
                    <a:pt x="648299" y="1666696"/>
                    <a:pt x="590487" y="1706820"/>
                    <a:pt x="544884" y="1684770"/>
                  </a:cubicBezTo>
                  <a:cubicBezTo>
                    <a:pt x="524417" y="1675010"/>
                    <a:pt x="505027" y="1655128"/>
                    <a:pt x="502513" y="1631633"/>
                  </a:cubicBezTo>
                  <a:cubicBezTo>
                    <a:pt x="501795" y="1631271"/>
                    <a:pt x="501436" y="1631271"/>
                    <a:pt x="501436" y="1630548"/>
                  </a:cubicBezTo>
                  <a:cubicBezTo>
                    <a:pt x="501795" y="1627656"/>
                    <a:pt x="501795" y="1624765"/>
                    <a:pt x="502513" y="1621873"/>
                  </a:cubicBezTo>
                  <a:cubicBezTo>
                    <a:pt x="504309" y="1600907"/>
                    <a:pt x="519749" y="1580665"/>
                    <a:pt x="539139" y="1573435"/>
                  </a:cubicBezTo>
                  <a:cubicBezTo>
                    <a:pt x="539498" y="1573074"/>
                    <a:pt x="540216" y="1573074"/>
                    <a:pt x="540575" y="1573074"/>
                  </a:cubicBezTo>
                  <a:cubicBezTo>
                    <a:pt x="550091" y="1568465"/>
                    <a:pt x="560527" y="1565618"/>
                    <a:pt x="570957" y="1564732"/>
                  </a:cubicBezTo>
                  <a:close/>
                  <a:moveTo>
                    <a:pt x="127871" y="1557766"/>
                  </a:moveTo>
                  <a:cubicBezTo>
                    <a:pt x="125350" y="1558846"/>
                    <a:pt x="122828" y="1560646"/>
                    <a:pt x="120667" y="1562086"/>
                  </a:cubicBezTo>
                  <a:cubicBezTo>
                    <a:pt x="120667" y="1563526"/>
                    <a:pt x="120667" y="1564967"/>
                    <a:pt x="120667" y="1566047"/>
                  </a:cubicBezTo>
                  <a:cubicBezTo>
                    <a:pt x="122468" y="1564967"/>
                    <a:pt x="124629" y="1563526"/>
                    <a:pt x="126790" y="1562806"/>
                  </a:cubicBezTo>
                  <a:cubicBezTo>
                    <a:pt x="127150" y="1562446"/>
                    <a:pt x="127511" y="1562446"/>
                    <a:pt x="127871" y="1562446"/>
                  </a:cubicBezTo>
                  <a:cubicBezTo>
                    <a:pt x="127871" y="1561006"/>
                    <a:pt x="127871" y="1559206"/>
                    <a:pt x="127871" y="1557766"/>
                  </a:cubicBezTo>
                  <a:close/>
                  <a:moveTo>
                    <a:pt x="1025770" y="1557406"/>
                  </a:moveTo>
                  <a:cubicBezTo>
                    <a:pt x="1025050" y="1558126"/>
                    <a:pt x="1023609" y="1558486"/>
                    <a:pt x="1022529" y="1558486"/>
                  </a:cubicBezTo>
                  <a:cubicBezTo>
                    <a:pt x="1023609" y="1558486"/>
                    <a:pt x="1025050" y="1558486"/>
                    <a:pt x="1025770" y="1558486"/>
                  </a:cubicBezTo>
                  <a:cubicBezTo>
                    <a:pt x="1025770" y="1558126"/>
                    <a:pt x="1025770" y="1558126"/>
                    <a:pt x="1025770" y="1557406"/>
                  </a:cubicBezTo>
                  <a:close/>
                  <a:moveTo>
                    <a:pt x="584058" y="1550658"/>
                  </a:moveTo>
                  <a:cubicBezTo>
                    <a:pt x="538207" y="1550300"/>
                    <a:pt x="487302" y="1580439"/>
                    <a:pt x="491995" y="1632106"/>
                  </a:cubicBezTo>
                  <a:cubicBezTo>
                    <a:pt x="494162" y="1659734"/>
                    <a:pt x="508964" y="1682338"/>
                    <a:pt x="530626" y="1696332"/>
                  </a:cubicBezTo>
                  <a:cubicBezTo>
                    <a:pt x="568534" y="1716066"/>
                    <a:pt x="628825" y="1695973"/>
                    <a:pt x="646877" y="1657222"/>
                  </a:cubicBezTo>
                  <a:cubicBezTo>
                    <a:pt x="668900" y="1609143"/>
                    <a:pt x="640017" y="1550658"/>
                    <a:pt x="584058" y="1550658"/>
                  </a:cubicBezTo>
                  <a:close/>
                  <a:moveTo>
                    <a:pt x="1025410" y="1550205"/>
                  </a:moveTo>
                  <a:cubicBezTo>
                    <a:pt x="1022889" y="1551646"/>
                    <a:pt x="1019287" y="1552726"/>
                    <a:pt x="1016766" y="1553806"/>
                  </a:cubicBezTo>
                  <a:cubicBezTo>
                    <a:pt x="1016766" y="1554886"/>
                    <a:pt x="1016766" y="1556326"/>
                    <a:pt x="1016766" y="1557406"/>
                  </a:cubicBezTo>
                  <a:cubicBezTo>
                    <a:pt x="1018207" y="1556686"/>
                    <a:pt x="1019648" y="1555966"/>
                    <a:pt x="1021088" y="1555246"/>
                  </a:cubicBezTo>
                  <a:cubicBezTo>
                    <a:pt x="1022529" y="1554526"/>
                    <a:pt x="1023970" y="1553806"/>
                    <a:pt x="1025770" y="1553086"/>
                  </a:cubicBezTo>
                  <a:cubicBezTo>
                    <a:pt x="1025770" y="1552366"/>
                    <a:pt x="1025410" y="1551285"/>
                    <a:pt x="1025410" y="1550205"/>
                  </a:cubicBezTo>
                  <a:close/>
                  <a:moveTo>
                    <a:pt x="127871" y="1548765"/>
                  </a:moveTo>
                  <a:cubicBezTo>
                    <a:pt x="126790" y="1549125"/>
                    <a:pt x="126070" y="1549485"/>
                    <a:pt x="124989" y="1550205"/>
                  </a:cubicBezTo>
                  <a:lnTo>
                    <a:pt x="121162" y="1552292"/>
                  </a:lnTo>
                  <a:lnTo>
                    <a:pt x="121028" y="1552366"/>
                  </a:lnTo>
                  <a:cubicBezTo>
                    <a:pt x="121028" y="1553446"/>
                    <a:pt x="120667" y="1555606"/>
                    <a:pt x="120667" y="1557766"/>
                  </a:cubicBezTo>
                  <a:lnTo>
                    <a:pt x="120893" y="1557620"/>
                  </a:lnTo>
                  <a:lnTo>
                    <a:pt x="126790" y="1553806"/>
                  </a:lnTo>
                  <a:cubicBezTo>
                    <a:pt x="127150" y="1553806"/>
                    <a:pt x="127511" y="1553806"/>
                    <a:pt x="127871" y="1553806"/>
                  </a:cubicBezTo>
                  <a:cubicBezTo>
                    <a:pt x="127871" y="1552006"/>
                    <a:pt x="127871" y="1550565"/>
                    <a:pt x="127871" y="1548765"/>
                  </a:cubicBezTo>
                  <a:close/>
                  <a:moveTo>
                    <a:pt x="127871" y="1540485"/>
                  </a:moveTo>
                  <a:cubicBezTo>
                    <a:pt x="126070" y="1541565"/>
                    <a:pt x="123909" y="1543005"/>
                    <a:pt x="122108" y="1543725"/>
                  </a:cubicBezTo>
                  <a:lnTo>
                    <a:pt x="121582" y="1543988"/>
                  </a:lnTo>
                  <a:lnTo>
                    <a:pt x="121388" y="1544085"/>
                  </a:lnTo>
                  <a:lnTo>
                    <a:pt x="121388" y="1547829"/>
                  </a:lnTo>
                  <a:lnTo>
                    <a:pt x="121388" y="1548045"/>
                  </a:lnTo>
                  <a:cubicBezTo>
                    <a:pt x="123189" y="1546605"/>
                    <a:pt x="125710" y="1545525"/>
                    <a:pt x="127871" y="1545165"/>
                  </a:cubicBezTo>
                  <a:close/>
                  <a:moveTo>
                    <a:pt x="1025050" y="1540125"/>
                  </a:moveTo>
                  <a:cubicBezTo>
                    <a:pt x="1023970" y="1540845"/>
                    <a:pt x="1022889" y="1541205"/>
                    <a:pt x="1021809" y="1541925"/>
                  </a:cubicBezTo>
                  <a:cubicBezTo>
                    <a:pt x="1020008" y="1542645"/>
                    <a:pt x="1018207" y="1543725"/>
                    <a:pt x="1016766" y="1544085"/>
                  </a:cubicBezTo>
                  <a:cubicBezTo>
                    <a:pt x="1016766" y="1545885"/>
                    <a:pt x="1016766" y="1547685"/>
                    <a:pt x="1016766" y="1549485"/>
                  </a:cubicBezTo>
                  <a:cubicBezTo>
                    <a:pt x="1019287" y="1547685"/>
                    <a:pt x="1022169" y="1545885"/>
                    <a:pt x="1025410" y="1545165"/>
                  </a:cubicBezTo>
                  <a:cubicBezTo>
                    <a:pt x="1025050" y="1543365"/>
                    <a:pt x="1025050" y="1541925"/>
                    <a:pt x="1025050" y="1540125"/>
                  </a:cubicBezTo>
                  <a:close/>
                  <a:moveTo>
                    <a:pt x="562661" y="1533789"/>
                  </a:moveTo>
                  <a:cubicBezTo>
                    <a:pt x="577131" y="1531328"/>
                    <a:pt x="591910" y="1531373"/>
                    <a:pt x="605720" y="1534154"/>
                  </a:cubicBezTo>
                  <a:cubicBezTo>
                    <a:pt x="664928" y="1546353"/>
                    <a:pt x="696338" y="1624571"/>
                    <a:pt x="660235" y="1674804"/>
                  </a:cubicBezTo>
                  <a:cubicBezTo>
                    <a:pt x="644350" y="1696691"/>
                    <a:pt x="618265" y="1713823"/>
                    <a:pt x="590376" y="1720865"/>
                  </a:cubicBezTo>
                  <a:lnTo>
                    <a:pt x="550650" y="1723058"/>
                  </a:lnTo>
                  <a:lnTo>
                    <a:pt x="548237" y="1723191"/>
                  </a:lnTo>
                  <a:lnTo>
                    <a:pt x="535953" y="1717834"/>
                  </a:lnTo>
                  <a:lnTo>
                    <a:pt x="509686" y="1706378"/>
                  </a:lnTo>
                  <a:cubicBezTo>
                    <a:pt x="507159" y="1704225"/>
                    <a:pt x="501743" y="1699202"/>
                    <a:pt x="496689" y="1692744"/>
                  </a:cubicBezTo>
                  <a:cubicBezTo>
                    <a:pt x="474666" y="1669780"/>
                    <a:pt x="472861" y="1648970"/>
                    <a:pt x="475388" y="1617395"/>
                  </a:cubicBezTo>
                  <a:cubicBezTo>
                    <a:pt x="478637" y="1571110"/>
                    <a:pt x="519253" y="1541173"/>
                    <a:pt x="562661" y="1533789"/>
                  </a:cubicBezTo>
                  <a:close/>
                  <a:moveTo>
                    <a:pt x="127871" y="1532924"/>
                  </a:moveTo>
                  <a:lnTo>
                    <a:pt x="122001" y="1535685"/>
                  </a:lnTo>
                  <a:lnTo>
                    <a:pt x="121748" y="1535804"/>
                  </a:lnTo>
                  <a:cubicBezTo>
                    <a:pt x="121748" y="1537244"/>
                    <a:pt x="121748" y="1538685"/>
                    <a:pt x="121748" y="1539765"/>
                  </a:cubicBezTo>
                  <a:lnTo>
                    <a:pt x="121797" y="1539735"/>
                  </a:lnTo>
                  <a:lnTo>
                    <a:pt x="127150" y="1536524"/>
                  </a:lnTo>
                  <a:cubicBezTo>
                    <a:pt x="127511" y="1536524"/>
                    <a:pt x="127511" y="1536524"/>
                    <a:pt x="127871" y="1536524"/>
                  </a:cubicBezTo>
                  <a:close/>
                  <a:moveTo>
                    <a:pt x="1025050" y="1531844"/>
                  </a:moveTo>
                  <a:cubicBezTo>
                    <a:pt x="1023249" y="1532564"/>
                    <a:pt x="1021809" y="1532924"/>
                    <a:pt x="1020728" y="1533644"/>
                  </a:cubicBezTo>
                  <a:cubicBezTo>
                    <a:pt x="1019287" y="1534364"/>
                    <a:pt x="1017847" y="1535444"/>
                    <a:pt x="1016766" y="1536164"/>
                  </a:cubicBezTo>
                  <a:cubicBezTo>
                    <a:pt x="1016766" y="1537244"/>
                    <a:pt x="1016766" y="1538685"/>
                    <a:pt x="1016766" y="1540125"/>
                  </a:cubicBezTo>
                  <a:cubicBezTo>
                    <a:pt x="1019287" y="1538324"/>
                    <a:pt x="1021809" y="1536524"/>
                    <a:pt x="1025050" y="1535444"/>
                  </a:cubicBezTo>
                  <a:cubicBezTo>
                    <a:pt x="1025050" y="1534364"/>
                    <a:pt x="1025050" y="1532924"/>
                    <a:pt x="1025050" y="1531844"/>
                  </a:cubicBezTo>
                  <a:close/>
                  <a:moveTo>
                    <a:pt x="121388" y="1525724"/>
                  </a:moveTo>
                  <a:cubicBezTo>
                    <a:pt x="121748" y="1527884"/>
                    <a:pt x="121748" y="1529684"/>
                    <a:pt x="121748" y="1531844"/>
                  </a:cubicBezTo>
                  <a:lnTo>
                    <a:pt x="122208" y="1531600"/>
                  </a:lnTo>
                  <a:lnTo>
                    <a:pt x="127871" y="1528604"/>
                  </a:lnTo>
                  <a:cubicBezTo>
                    <a:pt x="127871" y="1528244"/>
                    <a:pt x="127871" y="1527884"/>
                    <a:pt x="127871" y="1527164"/>
                  </a:cubicBezTo>
                  <a:cubicBezTo>
                    <a:pt x="126070" y="1527524"/>
                    <a:pt x="124269" y="1527164"/>
                    <a:pt x="122468" y="1526444"/>
                  </a:cubicBezTo>
                  <a:cubicBezTo>
                    <a:pt x="122108" y="1526084"/>
                    <a:pt x="121748" y="1526084"/>
                    <a:pt x="121388" y="1525724"/>
                  </a:cubicBezTo>
                  <a:close/>
                  <a:moveTo>
                    <a:pt x="1025410" y="1523203"/>
                  </a:moveTo>
                  <a:cubicBezTo>
                    <a:pt x="1022169" y="1525364"/>
                    <a:pt x="1019287" y="1526084"/>
                    <a:pt x="1016406" y="1525724"/>
                  </a:cubicBezTo>
                  <a:cubicBezTo>
                    <a:pt x="1016406" y="1527524"/>
                    <a:pt x="1016406" y="1529324"/>
                    <a:pt x="1016406" y="1531124"/>
                  </a:cubicBezTo>
                  <a:cubicBezTo>
                    <a:pt x="1019287" y="1529324"/>
                    <a:pt x="1022169" y="1527884"/>
                    <a:pt x="1025050" y="1527164"/>
                  </a:cubicBezTo>
                  <a:cubicBezTo>
                    <a:pt x="1025050" y="1525724"/>
                    <a:pt x="1025050" y="1524643"/>
                    <a:pt x="1025410" y="1523203"/>
                  </a:cubicBezTo>
                  <a:close/>
                  <a:moveTo>
                    <a:pt x="567333" y="1450595"/>
                  </a:moveTo>
                  <a:cubicBezTo>
                    <a:pt x="570927" y="1451321"/>
                    <a:pt x="570927" y="1456763"/>
                    <a:pt x="567333" y="1456401"/>
                  </a:cubicBezTo>
                  <a:cubicBezTo>
                    <a:pt x="549367" y="1454586"/>
                    <a:pt x="532478" y="1462569"/>
                    <a:pt x="516308" y="1469101"/>
                  </a:cubicBezTo>
                  <a:cubicBezTo>
                    <a:pt x="498701" y="1475995"/>
                    <a:pt x="480375" y="1482889"/>
                    <a:pt x="467799" y="1497766"/>
                  </a:cubicBezTo>
                  <a:cubicBezTo>
                    <a:pt x="467080" y="1498855"/>
                    <a:pt x="464924" y="1497403"/>
                    <a:pt x="466002" y="1496315"/>
                  </a:cubicBezTo>
                  <a:cubicBezTo>
                    <a:pt x="476782" y="1478898"/>
                    <a:pt x="496545" y="1471641"/>
                    <a:pt x="514512" y="1464021"/>
                  </a:cubicBezTo>
                  <a:cubicBezTo>
                    <a:pt x="531041" y="1457489"/>
                    <a:pt x="549007" y="1448418"/>
                    <a:pt x="567333" y="1450595"/>
                  </a:cubicBezTo>
                  <a:close/>
                  <a:moveTo>
                    <a:pt x="857750" y="1441917"/>
                  </a:moveTo>
                  <a:cubicBezTo>
                    <a:pt x="857750" y="1440481"/>
                    <a:pt x="859533" y="1440840"/>
                    <a:pt x="859890" y="1441917"/>
                  </a:cubicBezTo>
                  <a:cubicBezTo>
                    <a:pt x="860247" y="1447662"/>
                    <a:pt x="863814" y="1454125"/>
                    <a:pt x="867382" y="1458793"/>
                  </a:cubicBezTo>
                  <a:cubicBezTo>
                    <a:pt x="872019" y="1463820"/>
                    <a:pt x="878797" y="1464898"/>
                    <a:pt x="885219" y="1465616"/>
                  </a:cubicBezTo>
                  <a:cubicBezTo>
                    <a:pt x="888429" y="1465616"/>
                    <a:pt x="888073" y="1470284"/>
                    <a:pt x="885219" y="1470284"/>
                  </a:cubicBezTo>
                  <a:cubicBezTo>
                    <a:pt x="878084" y="1469566"/>
                    <a:pt x="869165" y="1467770"/>
                    <a:pt x="864171" y="1461666"/>
                  </a:cubicBezTo>
                  <a:cubicBezTo>
                    <a:pt x="860247" y="1456280"/>
                    <a:pt x="857036" y="1449098"/>
                    <a:pt x="857750" y="1441917"/>
                  </a:cubicBezTo>
                  <a:close/>
                  <a:moveTo>
                    <a:pt x="569990" y="1440881"/>
                  </a:moveTo>
                  <a:cubicBezTo>
                    <a:pt x="581153" y="1439809"/>
                    <a:pt x="594116" y="1437306"/>
                    <a:pt x="604558" y="1442669"/>
                  </a:cubicBezTo>
                  <a:cubicBezTo>
                    <a:pt x="607439" y="1444099"/>
                    <a:pt x="604558" y="1448390"/>
                    <a:pt x="601677" y="1447317"/>
                  </a:cubicBezTo>
                  <a:cubicBezTo>
                    <a:pt x="590155" y="1442311"/>
                    <a:pt x="575391" y="1445887"/>
                    <a:pt x="563508" y="1446959"/>
                  </a:cubicBezTo>
                  <a:cubicBezTo>
                    <a:pt x="543704" y="1449105"/>
                    <a:pt x="525700" y="1454110"/>
                    <a:pt x="507335" y="1462691"/>
                  </a:cubicBezTo>
                  <a:cubicBezTo>
                    <a:pt x="477808" y="1476636"/>
                    <a:pt x="451522" y="1493440"/>
                    <a:pt x="427396" y="1515608"/>
                  </a:cubicBezTo>
                  <a:cubicBezTo>
                    <a:pt x="426676" y="1516323"/>
                    <a:pt x="425236" y="1515251"/>
                    <a:pt x="426316" y="1514178"/>
                  </a:cubicBezTo>
                  <a:cubicBezTo>
                    <a:pt x="449722" y="1485574"/>
                    <a:pt x="485730" y="1464122"/>
                    <a:pt x="520658" y="1451250"/>
                  </a:cubicBezTo>
                  <a:cubicBezTo>
                    <a:pt x="536862" y="1445529"/>
                    <a:pt x="553066" y="1443026"/>
                    <a:pt x="569990" y="1440881"/>
                  </a:cubicBezTo>
                  <a:close/>
                  <a:moveTo>
                    <a:pt x="555964" y="1438831"/>
                  </a:moveTo>
                  <a:cubicBezTo>
                    <a:pt x="498919" y="1445734"/>
                    <a:pt x="443238" y="1476587"/>
                    <a:pt x="410612" y="1523035"/>
                  </a:cubicBezTo>
                  <a:cubicBezTo>
                    <a:pt x="389221" y="1553461"/>
                    <a:pt x="375379" y="1591807"/>
                    <a:pt x="373626" y="1630019"/>
                  </a:cubicBezTo>
                  <a:lnTo>
                    <a:pt x="377553" y="1661528"/>
                  </a:lnTo>
                  <a:lnTo>
                    <a:pt x="380631" y="1686229"/>
                  </a:lnTo>
                  <a:cubicBezTo>
                    <a:pt x="386367" y="1704260"/>
                    <a:pt x="395692" y="1721251"/>
                    <a:pt x="409174" y="1736193"/>
                  </a:cubicBezTo>
                  <a:cubicBezTo>
                    <a:pt x="457709" y="1789482"/>
                    <a:pt x="535005" y="1813247"/>
                    <a:pt x="605830" y="1807125"/>
                  </a:cubicBezTo>
                  <a:cubicBezTo>
                    <a:pt x="622908" y="1805595"/>
                    <a:pt x="639468" y="1802062"/>
                    <a:pt x="654983" y="1796543"/>
                  </a:cubicBezTo>
                  <a:lnTo>
                    <a:pt x="696341" y="1774846"/>
                  </a:lnTo>
                  <a:lnTo>
                    <a:pt x="697868" y="1774045"/>
                  </a:lnTo>
                  <a:cubicBezTo>
                    <a:pt x="723663" y="1755096"/>
                    <a:pt x="743167" y="1728272"/>
                    <a:pt x="752155" y="1693706"/>
                  </a:cubicBezTo>
                  <a:cubicBezTo>
                    <a:pt x="760783" y="1662020"/>
                    <a:pt x="762221" y="1628174"/>
                    <a:pt x="757188" y="1595408"/>
                  </a:cubicBezTo>
                  <a:cubicBezTo>
                    <a:pt x="755031" y="1592527"/>
                    <a:pt x="753953" y="1588927"/>
                    <a:pt x="753953" y="1584246"/>
                  </a:cubicBezTo>
                  <a:cubicBezTo>
                    <a:pt x="753953" y="1582806"/>
                    <a:pt x="753953" y="1580645"/>
                    <a:pt x="753593" y="1579205"/>
                  </a:cubicBezTo>
                  <a:cubicBezTo>
                    <a:pt x="745324" y="1543919"/>
                    <a:pt x="728427" y="1510793"/>
                    <a:pt x="702901" y="1484508"/>
                  </a:cubicBezTo>
                  <a:cubicBezTo>
                    <a:pt x="699665" y="1480908"/>
                    <a:pt x="696070" y="1477307"/>
                    <a:pt x="692475" y="1474067"/>
                  </a:cubicBezTo>
                  <a:cubicBezTo>
                    <a:pt x="669106" y="1457144"/>
                    <a:pt x="641063" y="1445262"/>
                    <a:pt x="612661" y="1440221"/>
                  </a:cubicBezTo>
                  <a:cubicBezTo>
                    <a:pt x="594146" y="1436890"/>
                    <a:pt x="574979" y="1436530"/>
                    <a:pt x="555964" y="1438831"/>
                  </a:cubicBezTo>
                  <a:close/>
                  <a:moveTo>
                    <a:pt x="863847" y="1414569"/>
                  </a:moveTo>
                  <a:cubicBezTo>
                    <a:pt x="864210" y="1413493"/>
                    <a:pt x="865664" y="1413852"/>
                    <a:pt x="865664" y="1414928"/>
                  </a:cubicBezTo>
                  <a:cubicBezTo>
                    <a:pt x="866391" y="1426410"/>
                    <a:pt x="863847" y="1449016"/>
                    <a:pt x="875844" y="1455475"/>
                  </a:cubicBezTo>
                  <a:cubicBezTo>
                    <a:pt x="884569" y="1460140"/>
                    <a:pt x="894748" y="1459422"/>
                    <a:pt x="904201" y="1459422"/>
                  </a:cubicBezTo>
                  <a:cubicBezTo>
                    <a:pt x="907473" y="1459422"/>
                    <a:pt x="907473" y="1464087"/>
                    <a:pt x="904201" y="1464087"/>
                  </a:cubicBezTo>
                  <a:cubicBezTo>
                    <a:pt x="893294" y="1464087"/>
                    <a:pt x="876571" y="1465522"/>
                    <a:pt x="868936" y="1455834"/>
                  </a:cubicBezTo>
                  <a:cubicBezTo>
                    <a:pt x="860211" y="1444710"/>
                    <a:pt x="861665" y="1427846"/>
                    <a:pt x="863847" y="1414569"/>
                  </a:cubicBezTo>
                  <a:close/>
                  <a:moveTo>
                    <a:pt x="927130" y="1401570"/>
                  </a:moveTo>
                  <a:cubicBezTo>
                    <a:pt x="913791" y="1401933"/>
                    <a:pt x="900091" y="1403022"/>
                    <a:pt x="886751" y="1402296"/>
                  </a:cubicBezTo>
                  <a:lnTo>
                    <a:pt x="881205" y="1408783"/>
                  </a:lnTo>
                  <a:lnTo>
                    <a:pt x="875574" y="1415368"/>
                  </a:lnTo>
                  <a:cubicBezTo>
                    <a:pt x="875214" y="1419362"/>
                    <a:pt x="874853" y="1423356"/>
                    <a:pt x="874493" y="1427350"/>
                  </a:cubicBezTo>
                  <a:cubicBezTo>
                    <a:pt x="873952" y="1443689"/>
                    <a:pt x="882785" y="1449135"/>
                    <a:pt x="894277" y="1450497"/>
                  </a:cubicBezTo>
                  <a:lnTo>
                    <a:pt x="925970" y="1449290"/>
                  </a:lnTo>
                  <a:lnTo>
                    <a:pt x="930015" y="1449136"/>
                  </a:lnTo>
                  <a:cubicBezTo>
                    <a:pt x="941191" y="1449136"/>
                    <a:pt x="955973" y="1450588"/>
                    <a:pt x="955612" y="1434249"/>
                  </a:cubicBezTo>
                  <a:cubicBezTo>
                    <a:pt x="955612" y="1423356"/>
                    <a:pt x="957415" y="1407016"/>
                    <a:pt x="945878" y="1402659"/>
                  </a:cubicBezTo>
                  <a:cubicBezTo>
                    <a:pt x="945157" y="1403022"/>
                    <a:pt x="944436" y="1403022"/>
                    <a:pt x="944075" y="1403022"/>
                  </a:cubicBezTo>
                  <a:cubicBezTo>
                    <a:pt x="938307" y="1401933"/>
                    <a:pt x="932899" y="1401570"/>
                    <a:pt x="927130" y="1401570"/>
                  </a:cubicBezTo>
                  <a:close/>
                  <a:moveTo>
                    <a:pt x="884588" y="1395761"/>
                  </a:moveTo>
                  <a:cubicBezTo>
                    <a:pt x="900812" y="1392856"/>
                    <a:pt x="921722" y="1393582"/>
                    <a:pt x="939028" y="1395761"/>
                  </a:cubicBezTo>
                  <a:cubicBezTo>
                    <a:pt x="940831" y="1396124"/>
                    <a:pt x="942633" y="1396124"/>
                    <a:pt x="944436" y="1396124"/>
                  </a:cubicBezTo>
                  <a:cubicBezTo>
                    <a:pt x="954891" y="1397576"/>
                    <a:pt x="959939" y="1406653"/>
                    <a:pt x="961020" y="1416457"/>
                  </a:cubicBezTo>
                  <a:cubicBezTo>
                    <a:pt x="962102" y="1426987"/>
                    <a:pt x="964626" y="1441874"/>
                    <a:pt x="956694" y="1449862"/>
                  </a:cubicBezTo>
                  <a:cubicBezTo>
                    <a:pt x="952908" y="1453856"/>
                    <a:pt x="947140" y="1455036"/>
                    <a:pt x="941101" y="1455308"/>
                  </a:cubicBezTo>
                  <a:lnTo>
                    <a:pt x="932621" y="1455308"/>
                  </a:lnTo>
                  <a:lnTo>
                    <a:pt x="923886" y="1455308"/>
                  </a:lnTo>
                  <a:cubicBezTo>
                    <a:pt x="910546" y="1456398"/>
                    <a:pt x="892880" y="1460755"/>
                    <a:pt x="879901" y="1453856"/>
                  </a:cubicBezTo>
                  <a:cubicBezTo>
                    <a:pt x="866561" y="1446231"/>
                    <a:pt x="867643" y="1432796"/>
                    <a:pt x="869085" y="1418999"/>
                  </a:cubicBezTo>
                  <a:lnTo>
                    <a:pt x="873867" y="1402143"/>
                  </a:lnTo>
                  <a:lnTo>
                    <a:pt x="874132" y="1401207"/>
                  </a:lnTo>
                  <a:lnTo>
                    <a:pt x="877377" y="1398302"/>
                  </a:lnTo>
                  <a:cubicBezTo>
                    <a:pt x="879180" y="1397213"/>
                    <a:pt x="881343" y="1396487"/>
                    <a:pt x="884588" y="1395761"/>
                  </a:cubicBezTo>
                  <a:close/>
                  <a:moveTo>
                    <a:pt x="561037" y="1393306"/>
                  </a:moveTo>
                  <a:cubicBezTo>
                    <a:pt x="612369" y="1389002"/>
                    <a:pt x="661376" y="1400344"/>
                    <a:pt x="702901" y="1428699"/>
                  </a:cubicBezTo>
                  <a:cubicBezTo>
                    <a:pt x="749279" y="1455703"/>
                    <a:pt x="784871" y="1498191"/>
                    <a:pt x="793140" y="1554001"/>
                  </a:cubicBezTo>
                  <a:cubicBezTo>
                    <a:pt x="815790" y="1627454"/>
                    <a:pt x="808509" y="1713262"/>
                    <a:pt x="763716" y="1772689"/>
                  </a:cubicBezTo>
                  <a:lnTo>
                    <a:pt x="742139" y="1791125"/>
                  </a:lnTo>
                  <a:lnTo>
                    <a:pt x="706137" y="1821888"/>
                  </a:lnTo>
                  <a:cubicBezTo>
                    <a:pt x="597562" y="1879858"/>
                    <a:pt x="414926" y="1854294"/>
                    <a:pt x="354167" y="1735473"/>
                  </a:cubicBezTo>
                  <a:cubicBezTo>
                    <a:pt x="344550" y="1716479"/>
                    <a:pt x="337922" y="1697014"/>
                    <a:pt x="334034" y="1677475"/>
                  </a:cubicBezTo>
                  <a:lnTo>
                    <a:pt x="332008" y="1645338"/>
                  </a:lnTo>
                  <a:lnTo>
                    <a:pt x="330349" y="1619037"/>
                  </a:lnTo>
                  <a:cubicBezTo>
                    <a:pt x="333046" y="1580465"/>
                    <a:pt x="345719" y="1543199"/>
                    <a:pt x="366391" y="1510433"/>
                  </a:cubicBezTo>
                  <a:cubicBezTo>
                    <a:pt x="391917" y="1456063"/>
                    <a:pt x="450518" y="1419337"/>
                    <a:pt x="509120" y="1402774"/>
                  </a:cubicBezTo>
                  <a:cubicBezTo>
                    <a:pt x="526557" y="1397913"/>
                    <a:pt x="543926" y="1394740"/>
                    <a:pt x="561037" y="1393306"/>
                  </a:cubicBezTo>
                  <a:close/>
                  <a:moveTo>
                    <a:pt x="500789" y="1391987"/>
                  </a:moveTo>
                  <a:cubicBezTo>
                    <a:pt x="504396" y="1391268"/>
                    <a:pt x="505838" y="1397019"/>
                    <a:pt x="502232" y="1397378"/>
                  </a:cubicBezTo>
                  <a:cubicBezTo>
                    <a:pt x="463643" y="1403489"/>
                    <a:pt x="430464" y="1426852"/>
                    <a:pt x="403055" y="1453809"/>
                  </a:cubicBezTo>
                  <a:cubicBezTo>
                    <a:pt x="388629" y="1468187"/>
                    <a:pt x="371679" y="1483283"/>
                    <a:pt x="360860" y="1500895"/>
                  </a:cubicBezTo>
                  <a:cubicBezTo>
                    <a:pt x="352204" y="1514194"/>
                    <a:pt x="346073" y="1528572"/>
                    <a:pt x="338500" y="1542230"/>
                  </a:cubicBezTo>
                  <a:cubicBezTo>
                    <a:pt x="337779" y="1543308"/>
                    <a:pt x="336336" y="1542230"/>
                    <a:pt x="336697" y="1541152"/>
                  </a:cubicBezTo>
                  <a:cubicBezTo>
                    <a:pt x="344631" y="1523899"/>
                    <a:pt x="350762" y="1504130"/>
                    <a:pt x="363024" y="1489034"/>
                  </a:cubicBezTo>
                  <a:cubicBezTo>
                    <a:pt x="376728" y="1472140"/>
                    <a:pt x="392236" y="1456325"/>
                    <a:pt x="408104" y="1441589"/>
                  </a:cubicBezTo>
                  <a:cubicBezTo>
                    <a:pt x="434070" y="1417506"/>
                    <a:pt x="465807" y="1397738"/>
                    <a:pt x="500789" y="1391987"/>
                  </a:cubicBezTo>
                  <a:close/>
                  <a:moveTo>
                    <a:pt x="194096" y="1384051"/>
                  </a:moveTo>
                  <a:cubicBezTo>
                    <a:pt x="198025" y="1383331"/>
                    <a:pt x="199454" y="1389454"/>
                    <a:pt x="195882" y="1390174"/>
                  </a:cubicBezTo>
                  <a:cubicBezTo>
                    <a:pt x="185524" y="1391255"/>
                    <a:pt x="176594" y="1392335"/>
                    <a:pt x="169450" y="1400620"/>
                  </a:cubicBezTo>
                  <a:cubicBezTo>
                    <a:pt x="163378" y="1407463"/>
                    <a:pt x="161950" y="1415747"/>
                    <a:pt x="160521" y="1424392"/>
                  </a:cubicBezTo>
                  <a:cubicBezTo>
                    <a:pt x="160521" y="1425833"/>
                    <a:pt x="158020" y="1425833"/>
                    <a:pt x="158020" y="1424392"/>
                  </a:cubicBezTo>
                  <a:cubicBezTo>
                    <a:pt x="156949" y="1414667"/>
                    <a:pt x="158735" y="1404942"/>
                    <a:pt x="165164" y="1397018"/>
                  </a:cubicBezTo>
                  <a:cubicBezTo>
                    <a:pt x="172665" y="1387653"/>
                    <a:pt x="183023" y="1385852"/>
                    <a:pt x="194096" y="1384051"/>
                  </a:cubicBezTo>
                  <a:close/>
                  <a:moveTo>
                    <a:pt x="945042" y="1374793"/>
                  </a:moveTo>
                  <a:cubicBezTo>
                    <a:pt x="954937" y="1374838"/>
                    <a:pt x="964743" y="1376012"/>
                    <a:pt x="973559" y="1379807"/>
                  </a:cubicBezTo>
                  <a:cubicBezTo>
                    <a:pt x="988312" y="1386673"/>
                    <a:pt x="989752" y="1396792"/>
                    <a:pt x="993710" y="1411247"/>
                  </a:cubicBezTo>
                  <a:cubicBezTo>
                    <a:pt x="994789" y="1414861"/>
                    <a:pt x="988672" y="1416306"/>
                    <a:pt x="987952" y="1412693"/>
                  </a:cubicBezTo>
                  <a:cubicBezTo>
                    <a:pt x="986153" y="1406910"/>
                    <a:pt x="986153" y="1399321"/>
                    <a:pt x="982915" y="1394262"/>
                  </a:cubicBezTo>
                  <a:cubicBezTo>
                    <a:pt x="975718" y="1384143"/>
                    <a:pt x="963484" y="1380891"/>
                    <a:pt x="951969" y="1380168"/>
                  </a:cubicBezTo>
                  <a:cubicBezTo>
                    <a:pt x="940094" y="1379445"/>
                    <a:pt x="927860" y="1379807"/>
                    <a:pt x="915985" y="1379445"/>
                  </a:cubicBezTo>
                  <a:cubicBezTo>
                    <a:pt x="914186" y="1379445"/>
                    <a:pt x="914546" y="1376554"/>
                    <a:pt x="915985" y="1376554"/>
                  </a:cubicBezTo>
                  <a:cubicBezTo>
                    <a:pt x="925161" y="1375831"/>
                    <a:pt x="935147" y="1374747"/>
                    <a:pt x="945042" y="1374793"/>
                  </a:cubicBezTo>
                  <a:close/>
                  <a:moveTo>
                    <a:pt x="208234" y="1372218"/>
                  </a:moveTo>
                  <a:cubicBezTo>
                    <a:pt x="212155" y="1372218"/>
                    <a:pt x="212155" y="1378727"/>
                    <a:pt x="207878" y="1378727"/>
                  </a:cubicBezTo>
                  <a:cubicBezTo>
                    <a:pt x="192910" y="1379088"/>
                    <a:pt x="172240" y="1379088"/>
                    <a:pt x="161193" y="1392106"/>
                  </a:cubicBezTo>
                  <a:cubicBezTo>
                    <a:pt x="150145" y="1404762"/>
                    <a:pt x="150501" y="1420311"/>
                    <a:pt x="147294" y="1435859"/>
                  </a:cubicBezTo>
                  <a:cubicBezTo>
                    <a:pt x="147294" y="1436944"/>
                    <a:pt x="145868" y="1436944"/>
                    <a:pt x="145512" y="1435859"/>
                  </a:cubicBezTo>
                  <a:cubicBezTo>
                    <a:pt x="142661" y="1421034"/>
                    <a:pt x="145868" y="1398615"/>
                    <a:pt x="157272" y="1387767"/>
                  </a:cubicBezTo>
                  <a:cubicBezTo>
                    <a:pt x="171171" y="1374387"/>
                    <a:pt x="189703" y="1372941"/>
                    <a:pt x="208234" y="1372218"/>
                  </a:cubicBezTo>
                  <a:close/>
                  <a:moveTo>
                    <a:pt x="613377" y="1369112"/>
                  </a:moveTo>
                  <a:cubicBezTo>
                    <a:pt x="481556" y="1369112"/>
                    <a:pt x="348654" y="1372712"/>
                    <a:pt x="215752" y="1369832"/>
                  </a:cubicBezTo>
                  <a:cubicBezTo>
                    <a:pt x="188019" y="1370552"/>
                    <a:pt x="153443" y="1365151"/>
                    <a:pt x="144799" y="1398634"/>
                  </a:cubicBezTo>
                  <a:cubicBezTo>
                    <a:pt x="139036" y="1420595"/>
                    <a:pt x="140117" y="1442197"/>
                    <a:pt x="140117" y="1464519"/>
                  </a:cubicBezTo>
                  <a:lnTo>
                    <a:pt x="140892" y="1577404"/>
                  </a:lnTo>
                  <a:lnTo>
                    <a:pt x="141197" y="1621851"/>
                  </a:lnTo>
                  <a:cubicBezTo>
                    <a:pt x="143718" y="1679096"/>
                    <a:pt x="146239" y="1736340"/>
                    <a:pt x="145159" y="1793584"/>
                  </a:cubicBezTo>
                  <a:cubicBezTo>
                    <a:pt x="144799" y="1818426"/>
                    <a:pt x="132913" y="1871350"/>
                    <a:pt x="164248" y="1881071"/>
                  </a:cubicBezTo>
                  <a:cubicBezTo>
                    <a:pt x="173972" y="1884311"/>
                    <a:pt x="186938" y="1886471"/>
                    <a:pt x="199544" y="1887912"/>
                  </a:cubicBezTo>
                  <a:cubicBezTo>
                    <a:pt x="200265" y="1887552"/>
                    <a:pt x="200625" y="1887552"/>
                    <a:pt x="200985" y="1887552"/>
                  </a:cubicBezTo>
                  <a:cubicBezTo>
                    <a:pt x="230879" y="1891512"/>
                    <a:pt x="272658" y="1883231"/>
                    <a:pt x="303273" y="1883231"/>
                  </a:cubicBezTo>
                  <a:cubicBezTo>
                    <a:pt x="336048" y="1883591"/>
                    <a:pt x="368823" y="1883591"/>
                    <a:pt x="401599" y="1883591"/>
                  </a:cubicBezTo>
                  <a:cubicBezTo>
                    <a:pt x="471111" y="1883591"/>
                    <a:pt x="540263" y="1883231"/>
                    <a:pt x="609416" y="1884671"/>
                  </a:cubicBezTo>
                  <a:cubicBezTo>
                    <a:pt x="680369" y="1886111"/>
                    <a:pt x="751322" y="1889712"/>
                    <a:pt x="822275" y="1890072"/>
                  </a:cubicBezTo>
                  <a:cubicBezTo>
                    <a:pt x="858292" y="1890432"/>
                    <a:pt x="894669" y="1891872"/>
                    <a:pt x="930326" y="1889352"/>
                  </a:cubicBezTo>
                  <a:cubicBezTo>
                    <a:pt x="946894" y="1887912"/>
                    <a:pt x="975707" y="1889712"/>
                    <a:pt x="990114" y="1879271"/>
                  </a:cubicBezTo>
                  <a:cubicBezTo>
                    <a:pt x="1001999" y="1870990"/>
                    <a:pt x="1003440" y="1849029"/>
                    <a:pt x="1002720" y="1831747"/>
                  </a:cubicBezTo>
                  <a:cubicBezTo>
                    <a:pt x="1001639" y="1825987"/>
                    <a:pt x="1001279" y="1820226"/>
                    <a:pt x="1001279" y="1814826"/>
                  </a:cubicBezTo>
                  <a:cubicBezTo>
                    <a:pt x="1000919" y="1814466"/>
                    <a:pt x="1000919" y="1814106"/>
                    <a:pt x="1000919" y="1813746"/>
                  </a:cubicBezTo>
                  <a:cubicBezTo>
                    <a:pt x="1000919" y="1813026"/>
                    <a:pt x="1000919" y="1812666"/>
                    <a:pt x="1000919" y="1812306"/>
                  </a:cubicBezTo>
                  <a:cubicBezTo>
                    <a:pt x="999838" y="1789984"/>
                    <a:pt x="1001279" y="1766942"/>
                    <a:pt x="1001279" y="1744981"/>
                  </a:cubicBezTo>
                  <a:cubicBezTo>
                    <a:pt x="1001279" y="1707898"/>
                    <a:pt x="1001639" y="1671175"/>
                    <a:pt x="1002720" y="1634452"/>
                  </a:cubicBezTo>
                  <a:lnTo>
                    <a:pt x="1002720" y="1518739"/>
                  </a:lnTo>
                  <a:lnTo>
                    <a:pt x="1002720" y="1516363"/>
                  </a:lnTo>
                  <a:cubicBezTo>
                    <a:pt x="1001999" y="1485040"/>
                    <a:pt x="1006681" y="1455518"/>
                    <a:pt x="1002359" y="1424196"/>
                  </a:cubicBezTo>
                  <a:cubicBezTo>
                    <a:pt x="999838" y="1409795"/>
                    <a:pt x="996957" y="1391793"/>
                    <a:pt x="986152" y="1382073"/>
                  </a:cubicBezTo>
                  <a:cubicBezTo>
                    <a:pt x="970304" y="1368031"/>
                    <a:pt x="951576" y="1369832"/>
                    <a:pt x="932127" y="1370552"/>
                  </a:cubicBezTo>
                  <a:lnTo>
                    <a:pt x="838240" y="1369905"/>
                  </a:lnTo>
                  <a:lnTo>
                    <a:pt x="827678" y="1369832"/>
                  </a:lnTo>
                  <a:cubicBezTo>
                    <a:pt x="756365" y="1369112"/>
                    <a:pt x="684691" y="1368752"/>
                    <a:pt x="613377" y="1369112"/>
                  </a:cubicBezTo>
                  <a:close/>
                  <a:moveTo>
                    <a:pt x="935473" y="1349857"/>
                  </a:moveTo>
                  <a:cubicBezTo>
                    <a:pt x="950266" y="1348769"/>
                    <a:pt x="966501" y="1348406"/>
                    <a:pt x="980933" y="1353486"/>
                  </a:cubicBezTo>
                  <a:cubicBezTo>
                    <a:pt x="1011962" y="1364734"/>
                    <a:pt x="1016652" y="1390860"/>
                    <a:pt x="1024229" y="1419889"/>
                  </a:cubicBezTo>
                  <a:cubicBezTo>
                    <a:pt x="1024950" y="1423154"/>
                    <a:pt x="1020260" y="1424243"/>
                    <a:pt x="1019178" y="1420977"/>
                  </a:cubicBezTo>
                  <a:cubicBezTo>
                    <a:pt x="1013405" y="1404649"/>
                    <a:pt x="1013405" y="1386506"/>
                    <a:pt x="1001499" y="1373080"/>
                  </a:cubicBezTo>
                  <a:cubicBezTo>
                    <a:pt x="989232" y="1359291"/>
                    <a:pt x="972996" y="1354574"/>
                    <a:pt x="954956" y="1354211"/>
                  </a:cubicBezTo>
                  <a:cubicBezTo>
                    <a:pt x="940885" y="1353849"/>
                    <a:pt x="927175" y="1354937"/>
                    <a:pt x="913465" y="1356026"/>
                  </a:cubicBezTo>
                  <a:cubicBezTo>
                    <a:pt x="905166" y="1357114"/>
                    <a:pt x="891817" y="1360743"/>
                    <a:pt x="883879" y="1357477"/>
                  </a:cubicBezTo>
                  <a:cubicBezTo>
                    <a:pt x="882436" y="1356751"/>
                    <a:pt x="882797" y="1354574"/>
                    <a:pt x="884601" y="1354937"/>
                  </a:cubicBezTo>
                  <a:cubicBezTo>
                    <a:pt x="891817" y="1356389"/>
                    <a:pt x="900837" y="1353123"/>
                    <a:pt x="908053" y="1352397"/>
                  </a:cubicBezTo>
                  <a:cubicBezTo>
                    <a:pt x="917072" y="1351309"/>
                    <a:pt x="926092" y="1350220"/>
                    <a:pt x="935473" y="1349857"/>
                  </a:cubicBezTo>
                  <a:close/>
                  <a:moveTo>
                    <a:pt x="202176" y="1348406"/>
                  </a:moveTo>
                  <a:cubicBezTo>
                    <a:pt x="205799" y="1348406"/>
                    <a:pt x="205799" y="1354539"/>
                    <a:pt x="201813" y="1354539"/>
                  </a:cubicBezTo>
                  <a:cubicBezTo>
                    <a:pt x="178265" y="1354539"/>
                    <a:pt x="151817" y="1357065"/>
                    <a:pt x="138050" y="1379073"/>
                  </a:cubicBezTo>
                  <a:cubicBezTo>
                    <a:pt x="126095" y="1398196"/>
                    <a:pt x="123559" y="1419482"/>
                    <a:pt x="121385" y="1441491"/>
                  </a:cubicBezTo>
                  <a:cubicBezTo>
                    <a:pt x="121385" y="1443295"/>
                    <a:pt x="118849" y="1443295"/>
                    <a:pt x="118849" y="1441491"/>
                  </a:cubicBezTo>
                  <a:cubicBezTo>
                    <a:pt x="118849" y="1416596"/>
                    <a:pt x="120660" y="1386289"/>
                    <a:pt x="139862" y="1367528"/>
                  </a:cubicBezTo>
                  <a:cubicBezTo>
                    <a:pt x="156527" y="1350931"/>
                    <a:pt x="179351" y="1348767"/>
                    <a:pt x="202176" y="1348406"/>
                  </a:cubicBezTo>
                  <a:close/>
                  <a:moveTo>
                    <a:pt x="168957" y="1342780"/>
                  </a:moveTo>
                  <a:cubicBezTo>
                    <a:pt x="172593" y="1342056"/>
                    <a:pt x="174047" y="1347489"/>
                    <a:pt x="170411" y="1348213"/>
                  </a:cubicBezTo>
                  <a:cubicBezTo>
                    <a:pt x="139868" y="1356181"/>
                    <a:pt x="115505" y="1381535"/>
                    <a:pt x="115505" y="1414495"/>
                  </a:cubicBezTo>
                  <a:cubicBezTo>
                    <a:pt x="115505" y="1416306"/>
                    <a:pt x="112960" y="1416306"/>
                    <a:pt x="112960" y="1414495"/>
                  </a:cubicBezTo>
                  <a:cubicBezTo>
                    <a:pt x="109324" y="1378637"/>
                    <a:pt x="136231" y="1351835"/>
                    <a:pt x="168957" y="1342780"/>
                  </a:cubicBezTo>
                  <a:close/>
                  <a:moveTo>
                    <a:pt x="272298" y="1337789"/>
                  </a:moveTo>
                  <a:cubicBezTo>
                    <a:pt x="263654" y="1337069"/>
                    <a:pt x="253930" y="1336349"/>
                    <a:pt x="255010" y="1348230"/>
                  </a:cubicBezTo>
                  <a:cubicBezTo>
                    <a:pt x="255010" y="1351830"/>
                    <a:pt x="255731" y="1355431"/>
                    <a:pt x="255731" y="1359031"/>
                  </a:cubicBezTo>
                  <a:cubicBezTo>
                    <a:pt x="270137" y="1359031"/>
                    <a:pt x="284544" y="1359031"/>
                    <a:pt x="298951" y="1359391"/>
                  </a:cubicBezTo>
                  <a:cubicBezTo>
                    <a:pt x="298591" y="1352910"/>
                    <a:pt x="299671" y="1344270"/>
                    <a:pt x="294989" y="1339949"/>
                  </a:cubicBezTo>
                  <a:cubicBezTo>
                    <a:pt x="293188" y="1338869"/>
                    <a:pt x="291027" y="1337789"/>
                    <a:pt x="287785" y="1338149"/>
                  </a:cubicBezTo>
                  <a:cubicBezTo>
                    <a:pt x="282383" y="1338149"/>
                    <a:pt x="277701" y="1338509"/>
                    <a:pt x="272298" y="1337789"/>
                  </a:cubicBezTo>
                  <a:close/>
                  <a:moveTo>
                    <a:pt x="290154" y="1319652"/>
                  </a:moveTo>
                  <a:cubicBezTo>
                    <a:pt x="295896" y="1320153"/>
                    <a:pt x="301549" y="1321699"/>
                    <a:pt x="305497" y="1324427"/>
                  </a:cubicBezTo>
                  <a:cubicBezTo>
                    <a:pt x="313752" y="1330248"/>
                    <a:pt x="313034" y="1341162"/>
                    <a:pt x="312675" y="1349894"/>
                  </a:cubicBezTo>
                  <a:cubicBezTo>
                    <a:pt x="312316" y="1352804"/>
                    <a:pt x="308368" y="1352804"/>
                    <a:pt x="308368" y="1349894"/>
                  </a:cubicBezTo>
                  <a:cubicBezTo>
                    <a:pt x="308009" y="1341162"/>
                    <a:pt x="308368" y="1328793"/>
                    <a:pt x="297601" y="1326246"/>
                  </a:cubicBezTo>
                  <a:cubicBezTo>
                    <a:pt x="290064" y="1324791"/>
                    <a:pt x="282168" y="1323336"/>
                    <a:pt x="274272" y="1323700"/>
                  </a:cubicBezTo>
                  <a:cubicBezTo>
                    <a:pt x="272836" y="1323700"/>
                    <a:pt x="272836" y="1321517"/>
                    <a:pt x="274272" y="1321153"/>
                  </a:cubicBezTo>
                  <a:cubicBezTo>
                    <a:pt x="278579" y="1319698"/>
                    <a:pt x="284411" y="1319152"/>
                    <a:pt x="290154" y="1319652"/>
                  </a:cubicBezTo>
                  <a:close/>
                  <a:moveTo>
                    <a:pt x="289769" y="1314883"/>
                  </a:moveTo>
                  <a:cubicBezTo>
                    <a:pt x="296472" y="1313831"/>
                    <a:pt x="305291" y="1313481"/>
                    <a:pt x="310936" y="1317336"/>
                  </a:cubicBezTo>
                  <a:cubicBezTo>
                    <a:pt x="316933" y="1321542"/>
                    <a:pt x="318697" y="1328201"/>
                    <a:pt x="319755" y="1335211"/>
                  </a:cubicBezTo>
                  <a:cubicBezTo>
                    <a:pt x="320108" y="1338715"/>
                    <a:pt x="314816" y="1340117"/>
                    <a:pt x="314111" y="1336612"/>
                  </a:cubicBezTo>
                  <a:cubicBezTo>
                    <a:pt x="313053" y="1329953"/>
                    <a:pt x="312700" y="1323294"/>
                    <a:pt x="305644" y="1320490"/>
                  </a:cubicBezTo>
                  <a:cubicBezTo>
                    <a:pt x="300705" y="1318037"/>
                    <a:pt x="295061" y="1317687"/>
                    <a:pt x="289769" y="1316986"/>
                  </a:cubicBezTo>
                  <a:cubicBezTo>
                    <a:pt x="288711" y="1316635"/>
                    <a:pt x="289064" y="1314883"/>
                    <a:pt x="289769" y="1314883"/>
                  </a:cubicBezTo>
                  <a:close/>
                  <a:moveTo>
                    <a:pt x="287065" y="930238"/>
                  </a:moveTo>
                  <a:cubicBezTo>
                    <a:pt x="269417" y="944999"/>
                    <a:pt x="252129" y="960120"/>
                    <a:pt x="234841" y="975241"/>
                  </a:cubicBezTo>
                  <a:cubicBezTo>
                    <a:pt x="175773" y="1029246"/>
                    <a:pt x="113104" y="1087930"/>
                    <a:pt x="70964" y="1156695"/>
                  </a:cubicBezTo>
                  <a:cubicBezTo>
                    <a:pt x="371" y="1272984"/>
                    <a:pt x="-5752" y="1438957"/>
                    <a:pt x="127871" y="1510242"/>
                  </a:cubicBezTo>
                  <a:cubicBezTo>
                    <a:pt x="127871" y="1477480"/>
                    <a:pt x="125710" y="1444357"/>
                    <a:pt x="129311" y="1411595"/>
                  </a:cubicBezTo>
                  <a:cubicBezTo>
                    <a:pt x="135795" y="1360471"/>
                    <a:pt x="176133" y="1356151"/>
                    <a:pt x="242044" y="1359751"/>
                  </a:cubicBezTo>
                  <a:cubicBezTo>
                    <a:pt x="244205" y="1359391"/>
                    <a:pt x="246006" y="1359391"/>
                    <a:pt x="248167" y="1359391"/>
                  </a:cubicBezTo>
                  <a:cubicBezTo>
                    <a:pt x="245646" y="1351830"/>
                    <a:pt x="244205" y="1339589"/>
                    <a:pt x="249968" y="1334189"/>
                  </a:cubicBezTo>
                  <a:cubicBezTo>
                    <a:pt x="255010" y="1329509"/>
                    <a:pt x="261853" y="1328788"/>
                    <a:pt x="268336" y="1328788"/>
                  </a:cubicBezTo>
                  <a:cubicBezTo>
                    <a:pt x="278421" y="1325548"/>
                    <a:pt x="291747" y="1326988"/>
                    <a:pt x="300391" y="1332029"/>
                  </a:cubicBezTo>
                  <a:cubicBezTo>
                    <a:pt x="307595" y="1336349"/>
                    <a:pt x="306154" y="1351470"/>
                    <a:pt x="305794" y="1359751"/>
                  </a:cubicBezTo>
                  <a:cubicBezTo>
                    <a:pt x="347213" y="1360471"/>
                    <a:pt x="388633" y="1362271"/>
                    <a:pt x="429692" y="1361551"/>
                  </a:cubicBezTo>
                  <a:cubicBezTo>
                    <a:pt x="511810" y="1360111"/>
                    <a:pt x="594289" y="1357591"/>
                    <a:pt x="676767" y="1357951"/>
                  </a:cubicBezTo>
                  <a:cubicBezTo>
                    <a:pt x="717286" y="1357951"/>
                    <a:pt x="758255" y="1359391"/>
                    <a:pt x="799225" y="1360201"/>
                  </a:cubicBezTo>
                  <a:lnTo>
                    <a:pt x="827131" y="1359852"/>
                  </a:lnTo>
                  <a:lnTo>
                    <a:pt x="921682" y="1358671"/>
                  </a:lnTo>
                  <a:cubicBezTo>
                    <a:pt x="942932" y="1357591"/>
                    <a:pt x="972466" y="1352910"/>
                    <a:pt x="989754" y="1368392"/>
                  </a:cubicBezTo>
                  <a:cubicBezTo>
                    <a:pt x="1003440" y="1380632"/>
                    <a:pt x="1009203" y="1395754"/>
                    <a:pt x="1012804" y="1412675"/>
                  </a:cubicBezTo>
                  <a:lnTo>
                    <a:pt x="1013165" y="1412675"/>
                  </a:lnTo>
                  <a:cubicBezTo>
                    <a:pt x="1021809" y="1437157"/>
                    <a:pt x="1016766" y="1471359"/>
                    <a:pt x="1016046" y="1498721"/>
                  </a:cubicBezTo>
                  <a:cubicBezTo>
                    <a:pt x="1086639" y="1425276"/>
                    <a:pt x="1045940" y="1297106"/>
                    <a:pt x="974627" y="1232661"/>
                  </a:cubicBezTo>
                  <a:cubicBezTo>
                    <a:pt x="895029" y="1161736"/>
                    <a:pt x="777254" y="1160296"/>
                    <a:pt x="678568" y="1136534"/>
                  </a:cubicBezTo>
                  <a:cubicBezTo>
                    <a:pt x="642281" y="1127983"/>
                    <a:pt x="605791" y="1117835"/>
                    <a:pt x="569938" y="1105667"/>
                  </a:cubicBezTo>
                  <a:lnTo>
                    <a:pt x="526571" y="1087883"/>
                  </a:lnTo>
                  <a:lnTo>
                    <a:pt x="465123" y="1062683"/>
                  </a:lnTo>
                  <a:cubicBezTo>
                    <a:pt x="397637" y="1029426"/>
                    <a:pt x="336048" y="986402"/>
                    <a:pt x="287065" y="930238"/>
                  </a:cubicBezTo>
                  <a:close/>
                  <a:moveTo>
                    <a:pt x="544023" y="22562"/>
                  </a:moveTo>
                  <a:cubicBezTo>
                    <a:pt x="333707" y="25033"/>
                    <a:pt x="224351" y="293709"/>
                    <a:pt x="198824" y="482724"/>
                  </a:cubicBezTo>
                  <a:cubicBezTo>
                    <a:pt x="182616" y="605493"/>
                    <a:pt x="190540" y="730063"/>
                    <a:pt x="252489" y="839871"/>
                  </a:cubicBezTo>
                  <a:cubicBezTo>
                    <a:pt x="264014" y="860393"/>
                    <a:pt x="277341" y="879474"/>
                    <a:pt x="291387" y="897475"/>
                  </a:cubicBezTo>
                  <a:lnTo>
                    <a:pt x="304508" y="886942"/>
                  </a:lnTo>
                  <a:lnTo>
                    <a:pt x="421003" y="793427"/>
                  </a:lnTo>
                  <a:cubicBezTo>
                    <a:pt x="464268" y="758865"/>
                    <a:pt x="507128" y="723942"/>
                    <a:pt x="548187" y="687219"/>
                  </a:cubicBezTo>
                  <a:cubicBezTo>
                    <a:pt x="655517" y="591092"/>
                    <a:pt x="772212" y="474443"/>
                    <a:pt x="789500" y="323952"/>
                  </a:cubicBezTo>
                  <a:cubicBezTo>
                    <a:pt x="802466" y="208383"/>
                    <a:pt x="759966" y="79133"/>
                    <a:pt x="640390" y="38810"/>
                  </a:cubicBezTo>
                  <a:cubicBezTo>
                    <a:pt x="606174" y="27289"/>
                    <a:pt x="574069" y="22209"/>
                    <a:pt x="544023" y="22562"/>
                  </a:cubicBezTo>
                  <a:close/>
                  <a:moveTo>
                    <a:pt x="529818" y="287"/>
                  </a:moveTo>
                  <a:cubicBezTo>
                    <a:pt x="642551" y="-4393"/>
                    <a:pt x="750242" y="48171"/>
                    <a:pt x="793462" y="155819"/>
                  </a:cubicBezTo>
                  <a:cubicBezTo>
                    <a:pt x="905834" y="435560"/>
                    <a:pt x="618060" y="667058"/>
                    <a:pt x="426810" y="817909"/>
                  </a:cubicBezTo>
                  <a:lnTo>
                    <a:pt x="321239" y="902082"/>
                  </a:lnTo>
                  <a:lnTo>
                    <a:pt x="305794" y="914397"/>
                  </a:lnTo>
                  <a:cubicBezTo>
                    <a:pt x="341271" y="955080"/>
                    <a:pt x="383320" y="988832"/>
                    <a:pt x="429557" y="1016689"/>
                  </a:cubicBezTo>
                  <a:lnTo>
                    <a:pt x="465993" y="1033067"/>
                  </a:lnTo>
                  <a:lnTo>
                    <a:pt x="578441" y="1083610"/>
                  </a:lnTo>
                  <a:cubicBezTo>
                    <a:pt x="646873" y="1105571"/>
                    <a:pt x="717106" y="1119973"/>
                    <a:pt x="788059" y="1133294"/>
                  </a:cubicBezTo>
                  <a:cubicBezTo>
                    <a:pt x="854330" y="1145534"/>
                    <a:pt x="926364" y="1159936"/>
                    <a:pt x="980029" y="1203859"/>
                  </a:cubicBezTo>
                  <a:cubicBezTo>
                    <a:pt x="1070431" y="1278385"/>
                    <a:pt x="1123376" y="1434277"/>
                    <a:pt x="1027571" y="1521043"/>
                  </a:cubicBezTo>
                  <a:cubicBezTo>
                    <a:pt x="1027571" y="1523563"/>
                    <a:pt x="1027931" y="1526084"/>
                    <a:pt x="1028292" y="1528244"/>
                  </a:cubicBezTo>
                  <a:cubicBezTo>
                    <a:pt x="1029372" y="1538685"/>
                    <a:pt x="1030092" y="1548765"/>
                    <a:pt x="1029732" y="1558846"/>
                  </a:cubicBezTo>
                  <a:cubicBezTo>
                    <a:pt x="1029732" y="1559926"/>
                    <a:pt x="1029372" y="1560646"/>
                    <a:pt x="1028652" y="1560646"/>
                  </a:cubicBezTo>
                  <a:cubicBezTo>
                    <a:pt x="1029012" y="1561726"/>
                    <a:pt x="1028652" y="1562446"/>
                    <a:pt x="1027571" y="1562446"/>
                  </a:cubicBezTo>
                  <a:cubicBezTo>
                    <a:pt x="1023970" y="1563166"/>
                    <a:pt x="1020368" y="1563526"/>
                    <a:pt x="1017126" y="1563166"/>
                  </a:cubicBezTo>
                  <a:cubicBezTo>
                    <a:pt x="1017126" y="1579008"/>
                    <a:pt x="1017126" y="1594849"/>
                    <a:pt x="1016766" y="1610690"/>
                  </a:cubicBezTo>
                  <a:cubicBezTo>
                    <a:pt x="1016046" y="1651373"/>
                    <a:pt x="1014965" y="1692057"/>
                    <a:pt x="1014965" y="1732740"/>
                  </a:cubicBezTo>
                  <a:cubicBezTo>
                    <a:pt x="1014965" y="1764422"/>
                    <a:pt x="1012444" y="1797185"/>
                    <a:pt x="1016046" y="1829227"/>
                  </a:cubicBezTo>
                  <a:cubicBezTo>
                    <a:pt x="1016046" y="1830307"/>
                    <a:pt x="1016046" y="1831387"/>
                    <a:pt x="1016406" y="1832467"/>
                  </a:cubicBezTo>
                  <a:cubicBezTo>
                    <a:pt x="1016766" y="1836068"/>
                    <a:pt x="1017126" y="1839668"/>
                    <a:pt x="1017847" y="1843268"/>
                  </a:cubicBezTo>
                  <a:cubicBezTo>
                    <a:pt x="1018207" y="1844348"/>
                    <a:pt x="1017847" y="1845428"/>
                    <a:pt x="1017487" y="1846508"/>
                  </a:cubicBezTo>
                  <a:cubicBezTo>
                    <a:pt x="1018207" y="1859469"/>
                    <a:pt x="1016406" y="1872430"/>
                    <a:pt x="1008122" y="1881791"/>
                  </a:cubicBezTo>
                  <a:cubicBezTo>
                    <a:pt x="992275" y="1900153"/>
                    <a:pt x="964902" y="1901233"/>
                    <a:pt x="942211" y="1902673"/>
                  </a:cubicBezTo>
                  <a:cubicBezTo>
                    <a:pt x="856491" y="1908433"/>
                    <a:pt x="769691" y="1903393"/>
                    <a:pt x="683971" y="1900873"/>
                  </a:cubicBezTo>
                  <a:cubicBezTo>
                    <a:pt x="597890" y="1897992"/>
                    <a:pt x="512170" y="1897632"/>
                    <a:pt x="426090" y="1897992"/>
                  </a:cubicBezTo>
                  <a:cubicBezTo>
                    <a:pt x="385031" y="1897992"/>
                    <a:pt x="343972" y="1897632"/>
                    <a:pt x="302913" y="1897272"/>
                  </a:cubicBezTo>
                  <a:cubicBezTo>
                    <a:pt x="271578" y="1896552"/>
                    <a:pt x="211790" y="1908073"/>
                    <a:pt x="181176" y="1899072"/>
                  </a:cubicBezTo>
                  <a:cubicBezTo>
                    <a:pt x="158125" y="1896552"/>
                    <a:pt x="136515" y="1886832"/>
                    <a:pt x="131112" y="1862710"/>
                  </a:cubicBezTo>
                  <a:cubicBezTo>
                    <a:pt x="124269" y="1830307"/>
                    <a:pt x="131833" y="1789984"/>
                    <a:pt x="132193" y="1757222"/>
                  </a:cubicBezTo>
                  <a:cubicBezTo>
                    <a:pt x="132553" y="1715818"/>
                    <a:pt x="131472" y="1675135"/>
                    <a:pt x="129311" y="1634092"/>
                  </a:cubicBezTo>
                  <a:cubicBezTo>
                    <a:pt x="128591" y="1614650"/>
                    <a:pt x="128231" y="1595209"/>
                    <a:pt x="127871" y="1575767"/>
                  </a:cubicBezTo>
                  <a:cubicBezTo>
                    <a:pt x="124989" y="1575767"/>
                    <a:pt x="121748" y="1575767"/>
                    <a:pt x="118867" y="1575767"/>
                  </a:cubicBezTo>
                  <a:cubicBezTo>
                    <a:pt x="117786" y="1575767"/>
                    <a:pt x="116706" y="1575047"/>
                    <a:pt x="116345" y="1573967"/>
                  </a:cubicBezTo>
                  <a:cubicBezTo>
                    <a:pt x="115985" y="1573247"/>
                    <a:pt x="115985" y="1572167"/>
                    <a:pt x="115985" y="1571807"/>
                  </a:cubicBezTo>
                  <a:cubicBezTo>
                    <a:pt x="115625" y="1571087"/>
                    <a:pt x="115625" y="1570367"/>
                    <a:pt x="115985" y="1570007"/>
                  </a:cubicBezTo>
                  <a:cubicBezTo>
                    <a:pt x="114184" y="1554166"/>
                    <a:pt x="117786" y="1537964"/>
                    <a:pt x="114905" y="1522483"/>
                  </a:cubicBezTo>
                  <a:cubicBezTo>
                    <a:pt x="-36726" y="1444357"/>
                    <a:pt x="-23400" y="1242742"/>
                    <a:pt x="68803" y="1120333"/>
                  </a:cubicBezTo>
                  <a:cubicBezTo>
                    <a:pt x="128231" y="1041847"/>
                    <a:pt x="198464" y="975601"/>
                    <a:pt x="273019" y="912957"/>
                  </a:cubicBezTo>
                  <a:cubicBezTo>
                    <a:pt x="254290" y="889915"/>
                    <a:pt x="238082" y="864353"/>
                    <a:pt x="224396" y="836271"/>
                  </a:cubicBezTo>
                  <a:cubicBezTo>
                    <a:pt x="171451" y="729343"/>
                    <a:pt x="159926" y="613774"/>
                    <a:pt x="175053" y="496405"/>
                  </a:cubicBezTo>
                  <a:cubicBezTo>
                    <a:pt x="189460" y="381196"/>
                    <a:pt x="222235" y="263107"/>
                    <a:pt x="285624" y="164820"/>
                  </a:cubicBezTo>
                  <a:cubicBezTo>
                    <a:pt x="340370" y="79493"/>
                    <a:pt x="423209" y="4607"/>
                    <a:pt x="529818" y="2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457AF39F-F2D5-0A41-AFF5-4827789FFD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91625" y="-67732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D1C2D31-49DF-4049-8141-050DF47D60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00154" y="-178690"/>
              <a:ext cx="466283" cy="857667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751A2DC0-3C8E-9C45-9C0C-E27588375A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4300" y="6375921"/>
              <a:ext cx="922505" cy="252426"/>
            </a:xfrm>
            <a:custGeom>
              <a:avLst/>
              <a:gdLst>
                <a:gd name="connsiteX0" fmla="*/ 448953 w 1016891"/>
                <a:gd name="connsiteY0" fmla="*/ 76048 h 278253"/>
                <a:gd name="connsiteX1" fmla="*/ 427296 w 1016891"/>
                <a:gd name="connsiteY1" fmla="*/ 151921 h 278253"/>
                <a:gd name="connsiteX2" fmla="*/ 458338 w 1016891"/>
                <a:gd name="connsiteY2" fmla="*/ 149044 h 278253"/>
                <a:gd name="connsiteX3" fmla="*/ 454007 w 1016891"/>
                <a:gd name="connsiteY3" fmla="*/ 124232 h 278253"/>
                <a:gd name="connsiteX4" fmla="*/ 448953 w 1016891"/>
                <a:gd name="connsiteY4" fmla="*/ 76048 h 278253"/>
                <a:gd name="connsiteX5" fmla="*/ 610968 w 1016891"/>
                <a:gd name="connsiteY5" fmla="*/ 30147 h 278253"/>
                <a:gd name="connsiteX6" fmla="*/ 587694 w 1016891"/>
                <a:gd name="connsiteY6" fmla="*/ 38307 h 278253"/>
                <a:gd name="connsiteX7" fmla="*/ 597741 w 1016891"/>
                <a:gd name="connsiteY7" fmla="*/ 123605 h 278253"/>
                <a:gd name="connsiteX8" fmla="*/ 656233 w 1016891"/>
                <a:gd name="connsiteY8" fmla="*/ 73218 h 278253"/>
                <a:gd name="connsiteX9" fmla="*/ 610968 w 1016891"/>
                <a:gd name="connsiteY9" fmla="*/ 30147 h 278253"/>
                <a:gd name="connsiteX10" fmla="*/ 447267 w 1016891"/>
                <a:gd name="connsiteY10" fmla="*/ 8967 h 278253"/>
                <a:gd name="connsiteX11" fmla="*/ 467723 w 1016891"/>
                <a:gd name="connsiteY11" fmla="*/ 28941 h 278253"/>
                <a:gd name="connsiteX12" fmla="*/ 473137 w 1016891"/>
                <a:gd name="connsiteY12" fmla="*/ 63102 h 278253"/>
                <a:gd name="connsiteX13" fmla="*/ 484327 w 1016891"/>
                <a:gd name="connsiteY13" fmla="*/ 124592 h 278253"/>
                <a:gd name="connsiteX14" fmla="*/ 520422 w 1016891"/>
                <a:gd name="connsiteY14" fmla="*/ 241818 h 278253"/>
                <a:gd name="connsiteX15" fmla="*/ 491185 w 1016891"/>
                <a:gd name="connsiteY15" fmla="*/ 258359 h 278253"/>
                <a:gd name="connsiteX16" fmla="*/ 465557 w 1016891"/>
                <a:gd name="connsiteY16" fmla="*/ 181407 h 278253"/>
                <a:gd name="connsiteX17" fmla="*/ 421160 w 1016891"/>
                <a:gd name="connsiteY17" fmla="*/ 175294 h 278253"/>
                <a:gd name="connsiteX18" fmla="*/ 387591 w 1016891"/>
                <a:gd name="connsiteY18" fmla="*/ 268068 h 278253"/>
                <a:gd name="connsiteX19" fmla="*/ 369543 w 1016891"/>
                <a:gd name="connsiteY19" fmla="*/ 260157 h 278253"/>
                <a:gd name="connsiteX20" fmla="*/ 438846 w 1016891"/>
                <a:gd name="connsiteY20" fmla="*/ 16715 h 278253"/>
                <a:gd name="connsiteX21" fmla="*/ 447267 w 1016891"/>
                <a:gd name="connsiteY21" fmla="*/ 8967 h 278253"/>
                <a:gd name="connsiteX22" fmla="*/ 278178 w 1016891"/>
                <a:gd name="connsiteY22" fmla="*/ 7315 h 278253"/>
                <a:gd name="connsiteX23" fmla="*/ 312751 w 1016891"/>
                <a:gd name="connsiteY23" fmla="*/ 35654 h 278253"/>
                <a:gd name="connsiteX24" fmla="*/ 296206 w 1016891"/>
                <a:gd name="connsiteY24" fmla="*/ 52207 h 278253"/>
                <a:gd name="connsiteX25" fmla="*/ 276065 w 1016891"/>
                <a:gd name="connsiteY25" fmla="*/ 42851 h 278253"/>
                <a:gd name="connsiteX26" fmla="*/ 251608 w 1016891"/>
                <a:gd name="connsiteY26" fmla="*/ 37813 h 278253"/>
                <a:gd name="connsiteX27" fmla="*/ 221036 w 1016891"/>
                <a:gd name="connsiteY27" fmla="*/ 36733 h 278253"/>
                <a:gd name="connsiteX28" fmla="*/ 225352 w 1016891"/>
                <a:gd name="connsiteY28" fmla="*/ 132096 h 278253"/>
                <a:gd name="connsiteX29" fmla="*/ 311312 w 1016891"/>
                <a:gd name="connsiteY29" fmla="*/ 133536 h 278253"/>
                <a:gd name="connsiteX30" fmla="*/ 310593 w 1016891"/>
                <a:gd name="connsiteY30" fmla="*/ 165923 h 278253"/>
                <a:gd name="connsiteX31" fmla="*/ 226431 w 1016891"/>
                <a:gd name="connsiteY31" fmla="*/ 156926 h 278253"/>
                <a:gd name="connsiteX32" fmla="*/ 228229 w 1016891"/>
                <a:gd name="connsiteY32" fmla="*/ 242573 h 278253"/>
                <a:gd name="connsiteX33" fmla="*/ 314549 w 1016891"/>
                <a:gd name="connsiteY33" fmla="*/ 239694 h 278253"/>
                <a:gd name="connsiteX34" fmla="*/ 314190 w 1016891"/>
                <a:gd name="connsiteY34" fmla="*/ 272082 h 278253"/>
                <a:gd name="connsiteX35" fmla="*/ 217080 w 1016891"/>
                <a:gd name="connsiteY35" fmla="*/ 267763 h 278253"/>
                <a:gd name="connsiteX36" fmla="*/ 205211 w 1016891"/>
                <a:gd name="connsiteY36" fmla="*/ 265604 h 278253"/>
                <a:gd name="connsiteX37" fmla="*/ 198377 w 1016891"/>
                <a:gd name="connsiteY37" fmla="*/ 251210 h 278253"/>
                <a:gd name="connsiteX38" fmla="*/ 201254 w 1016891"/>
                <a:gd name="connsiteY38" fmla="*/ 32775 h 278253"/>
                <a:gd name="connsiteX39" fmla="*/ 201614 w 1016891"/>
                <a:gd name="connsiteY39" fmla="*/ 16941 h 278253"/>
                <a:gd name="connsiteX40" fmla="*/ 218518 w 1016891"/>
                <a:gd name="connsiteY40" fmla="*/ 11903 h 278253"/>
                <a:gd name="connsiteX41" fmla="*/ 278178 w 1016891"/>
                <a:gd name="connsiteY41" fmla="*/ 7315 h 278253"/>
                <a:gd name="connsiteX42" fmla="*/ 1003498 w 1016891"/>
                <a:gd name="connsiteY42" fmla="*/ 6330 h 278253"/>
                <a:gd name="connsiteX43" fmla="*/ 1009590 w 1016891"/>
                <a:gd name="connsiteY43" fmla="*/ 12846 h 278253"/>
                <a:gd name="connsiteX44" fmla="*/ 1010306 w 1016891"/>
                <a:gd name="connsiteY44" fmla="*/ 138301 h 278253"/>
                <a:gd name="connsiteX45" fmla="*/ 1011381 w 1016891"/>
                <a:gd name="connsiteY45" fmla="*/ 164902 h 278253"/>
                <a:gd name="connsiteX46" fmla="*/ 1008515 w 1016891"/>
                <a:gd name="connsiteY46" fmla="*/ 252973 h 278253"/>
                <a:gd name="connsiteX47" fmla="*/ 983431 w 1016891"/>
                <a:gd name="connsiteY47" fmla="*/ 252254 h 278253"/>
                <a:gd name="connsiteX48" fmla="*/ 981640 w 1016891"/>
                <a:gd name="connsiteY48" fmla="*/ 195817 h 278253"/>
                <a:gd name="connsiteX49" fmla="*/ 983431 w 1016891"/>
                <a:gd name="connsiteY49" fmla="*/ 164902 h 278253"/>
                <a:gd name="connsiteX50" fmla="*/ 913556 w 1016891"/>
                <a:gd name="connsiteY50" fmla="*/ 158072 h 278253"/>
                <a:gd name="connsiteX51" fmla="*/ 917140 w 1016891"/>
                <a:gd name="connsiteY51" fmla="*/ 200490 h 278253"/>
                <a:gd name="connsiteX52" fmla="*/ 927173 w 1016891"/>
                <a:gd name="connsiteY52" fmla="*/ 252973 h 278253"/>
                <a:gd name="connsiteX53" fmla="*/ 901731 w 1016891"/>
                <a:gd name="connsiteY53" fmla="*/ 263398 h 278253"/>
                <a:gd name="connsiteX54" fmla="*/ 886323 w 1016891"/>
                <a:gd name="connsiteY54" fmla="*/ 136504 h 278253"/>
                <a:gd name="connsiteX55" fmla="*/ 901731 w 1016891"/>
                <a:gd name="connsiteY55" fmla="*/ 12846 h 278253"/>
                <a:gd name="connsiteX56" fmla="*/ 916781 w 1016891"/>
                <a:gd name="connsiteY56" fmla="*/ 15362 h 278253"/>
                <a:gd name="connsiteX57" fmla="*/ 912840 w 1016891"/>
                <a:gd name="connsiteY57" fmla="*/ 136864 h 278253"/>
                <a:gd name="connsiteX58" fmla="*/ 912840 w 1016891"/>
                <a:gd name="connsiteY58" fmla="*/ 137942 h 278253"/>
                <a:gd name="connsiteX59" fmla="*/ 985223 w 1016891"/>
                <a:gd name="connsiteY59" fmla="*/ 130753 h 278253"/>
                <a:gd name="connsiteX60" fmla="*/ 996331 w 1016891"/>
                <a:gd name="connsiteY60" fmla="*/ 12486 h 278253"/>
                <a:gd name="connsiteX61" fmla="*/ 1003498 w 1016891"/>
                <a:gd name="connsiteY61" fmla="*/ 6330 h 278253"/>
                <a:gd name="connsiteX62" fmla="*/ 615678 w 1016891"/>
                <a:gd name="connsiteY62" fmla="*/ 6005 h 278253"/>
                <a:gd name="connsiteX63" fmla="*/ 686376 w 1016891"/>
                <a:gd name="connsiteY63" fmla="*/ 63500 h 278253"/>
                <a:gd name="connsiteX64" fmla="*/ 629320 w 1016891"/>
                <a:gd name="connsiteY64" fmla="*/ 152398 h 278253"/>
                <a:gd name="connsiteX65" fmla="*/ 664845 w 1016891"/>
                <a:gd name="connsiteY65" fmla="*/ 197387 h 278253"/>
                <a:gd name="connsiteX66" fmla="*/ 704677 w 1016891"/>
                <a:gd name="connsiteY66" fmla="*/ 256772 h 278253"/>
                <a:gd name="connsiteX67" fmla="*/ 673099 w 1016891"/>
                <a:gd name="connsiteY67" fmla="*/ 265050 h 278253"/>
                <a:gd name="connsiteX68" fmla="*/ 636855 w 1016891"/>
                <a:gd name="connsiteY68" fmla="*/ 212863 h 278253"/>
                <a:gd name="connsiteX69" fmla="*/ 602047 w 1016891"/>
                <a:gd name="connsiteY69" fmla="*/ 168954 h 278253"/>
                <a:gd name="connsiteX70" fmla="*/ 606712 w 1016891"/>
                <a:gd name="connsiteY70" fmla="*/ 258572 h 278253"/>
                <a:gd name="connsiteX71" fmla="*/ 578005 w 1016891"/>
                <a:gd name="connsiteY71" fmla="*/ 258212 h 278253"/>
                <a:gd name="connsiteX72" fmla="*/ 568316 w 1016891"/>
                <a:gd name="connsiteY72" fmla="*/ 41546 h 278253"/>
                <a:gd name="connsiteX73" fmla="*/ 568316 w 1016891"/>
                <a:gd name="connsiteY73" fmla="*/ 28229 h 278253"/>
                <a:gd name="connsiteX74" fmla="*/ 569393 w 1016891"/>
                <a:gd name="connsiteY74" fmla="*/ 27869 h 278253"/>
                <a:gd name="connsiteX75" fmla="*/ 569751 w 1016891"/>
                <a:gd name="connsiteY75" fmla="*/ 21031 h 278253"/>
                <a:gd name="connsiteX76" fmla="*/ 583746 w 1016891"/>
                <a:gd name="connsiteY76" fmla="*/ 16352 h 278253"/>
                <a:gd name="connsiteX77" fmla="*/ 615678 w 1016891"/>
                <a:gd name="connsiteY77" fmla="*/ 6005 h 278253"/>
                <a:gd name="connsiteX78" fmla="*/ 797737 w 1016891"/>
                <a:gd name="connsiteY78" fmla="*/ 3987 h 278253"/>
                <a:gd name="connsiteX79" fmla="*/ 849166 w 1016891"/>
                <a:gd name="connsiteY79" fmla="*/ 70605 h 278253"/>
                <a:gd name="connsiteX80" fmla="*/ 835072 w 1016891"/>
                <a:gd name="connsiteY80" fmla="*/ 76377 h 278253"/>
                <a:gd name="connsiteX81" fmla="*/ 769662 w 1016891"/>
                <a:gd name="connsiteY81" fmla="*/ 40298 h 278253"/>
                <a:gd name="connsiteX82" fmla="*/ 755207 w 1016891"/>
                <a:gd name="connsiteY82" fmla="*/ 114982 h 278253"/>
                <a:gd name="connsiteX83" fmla="*/ 758459 w 1016891"/>
                <a:gd name="connsiteY83" fmla="*/ 191110 h 278253"/>
                <a:gd name="connsiteX84" fmla="*/ 775444 w 1016891"/>
                <a:gd name="connsiteY84" fmla="*/ 234045 h 278253"/>
                <a:gd name="connsiteX85" fmla="*/ 822063 w 1016891"/>
                <a:gd name="connsiteY85" fmla="*/ 223582 h 278253"/>
                <a:gd name="connsiteX86" fmla="*/ 851334 w 1016891"/>
                <a:gd name="connsiteY86" fmla="*/ 232241 h 278253"/>
                <a:gd name="connsiteX87" fmla="*/ 747256 w 1016891"/>
                <a:gd name="connsiteY87" fmla="*/ 242704 h 278253"/>
                <a:gd name="connsiteX88" fmla="*/ 728826 w 1016891"/>
                <a:gd name="connsiteY88" fmla="*/ 114622 h 278253"/>
                <a:gd name="connsiteX89" fmla="*/ 767494 w 1016891"/>
                <a:gd name="connsiteY89" fmla="*/ 7826 h 278253"/>
                <a:gd name="connsiteX90" fmla="*/ 797737 w 1016891"/>
                <a:gd name="connsiteY90" fmla="*/ 3987 h 278253"/>
                <a:gd name="connsiteX91" fmla="*/ 73231 w 1016891"/>
                <a:gd name="connsiteY91" fmla="*/ 195 h 278253"/>
                <a:gd name="connsiteX92" fmla="*/ 145379 w 1016891"/>
                <a:gd name="connsiteY92" fmla="*/ 40875 h 278253"/>
                <a:gd name="connsiteX93" fmla="*/ 131654 w 1016891"/>
                <a:gd name="connsiteY93" fmla="*/ 51338 h 278253"/>
                <a:gd name="connsiteX94" fmla="*/ 29798 w 1016891"/>
                <a:gd name="connsiteY94" fmla="*/ 54946 h 278253"/>
                <a:gd name="connsiteX95" fmla="*/ 74224 w 1016891"/>
                <a:gd name="connsiteY95" fmla="*/ 110509 h 278253"/>
                <a:gd name="connsiteX96" fmla="*/ 172108 w 1016891"/>
                <a:gd name="connsiteY96" fmla="*/ 202511 h 278253"/>
                <a:gd name="connsiteX97" fmla="*/ 5237 w 1016891"/>
                <a:gd name="connsiteY97" fmla="*/ 201429 h 278253"/>
                <a:gd name="connsiteX98" fmla="*/ 32687 w 1016891"/>
                <a:gd name="connsiteY98" fmla="*/ 202151 h 278253"/>
                <a:gd name="connsiteX99" fmla="*/ 120818 w 1016891"/>
                <a:gd name="connsiteY99" fmla="*/ 233901 h 278253"/>
                <a:gd name="connsiteX100" fmla="*/ 139962 w 1016891"/>
                <a:gd name="connsiteY100" fmla="*/ 186636 h 278253"/>
                <a:gd name="connsiteX101" fmla="*/ 83977 w 1016891"/>
                <a:gd name="connsiteY101" fmla="*/ 145867 h 278253"/>
                <a:gd name="connsiteX102" fmla="*/ 5959 w 1016891"/>
                <a:gd name="connsiteY102" fmla="*/ 41236 h 278253"/>
                <a:gd name="connsiteX103" fmla="*/ 73231 w 1016891"/>
                <a:gd name="connsiteY103" fmla="*/ 195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16891" h="278253">
                  <a:moveTo>
                    <a:pt x="448953" y="76048"/>
                  </a:moveTo>
                  <a:cubicBezTo>
                    <a:pt x="440651" y="100859"/>
                    <a:pt x="434154" y="126390"/>
                    <a:pt x="427296" y="151921"/>
                  </a:cubicBezTo>
                  <a:cubicBezTo>
                    <a:pt x="437764" y="151561"/>
                    <a:pt x="447870" y="150482"/>
                    <a:pt x="458338" y="149044"/>
                  </a:cubicBezTo>
                  <a:cubicBezTo>
                    <a:pt x="456533" y="140773"/>
                    <a:pt x="455089" y="132503"/>
                    <a:pt x="454007" y="124232"/>
                  </a:cubicBezTo>
                  <a:cubicBezTo>
                    <a:pt x="452202" y="108410"/>
                    <a:pt x="450036" y="92229"/>
                    <a:pt x="448953" y="76048"/>
                  </a:cubicBezTo>
                  <a:close/>
                  <a:moveTo>
                    <a:pt x="610968" y="30147"/>
                  </a:moveTo>
                  <a:cubicBezTo>
                    <a:pt x="603348" y="30726"/>
                    <a:pt x="595409" y="33358"/>
                    <a:pt x="587694" y="38307"/>
                  </a:cubicBezTo>
                  <a:cubicBezTo>
                    <a:pt x="590564" y="66380"/>
                    <a:pt x="594153" y="95172"/>
                    <a:pt x="597741" y="123605"/>
                  </a:cubicBezTo>
                  <a:cubicBezTo>
                    <a:pt x="631114" y="126485"/>
                    <a:pt x="659822" y="110289"/>
                    <a:pt x="656233" y="73218"/>
                  </a:cubicBezTo>
                  <a:cubicBezTo>
                    <a:pt x="653811" y="45145"/>
                    <a:pt x="633828" y="28409"/>
                    <a:pt x="610968" y="30147"/>
                  </a:cubicBezTo>
                  <a:close/>
                  <a:moveTo>
                    <a:pt x="447267" y="8967"/>
                  </a:moveTo>
                  <a:cubicBezTo>
                    <a:pt x="457233" y="6018"/>
                    <a:pt x="469889" y="16266"/>
                    <a:pt x="467723" y="28941"/>
                  </a:cubicBezTo>
                  <a:cubicBezTo>
                    <a:pt x="472054" y="39010"/>
                    <a:pt x="471693" y="51955"/>
                    <a:pt x="473137" y="63102"/>
                  </a:cubicBezTo>
                  <a:cubicBezTo>
                    <a:pt x="476025" y="83958"/>
                    <a:pt x="479995" y="104095"/>
                    <a:pt x="484327" y="124592"/>
                  </a:cubicBezTo>
                  <a:cubicBezTo>
                    <a:pt x="493350" y="164506"/>
                    <a:pt x="504540" y="204420"/>
                    <a:pt x="520422" y="241818"/>
                  </a:cubicBezTo>
                  <a:cubicBezTo>
                    <a:pt x="528724" y="261595"/>
                    <a:pt x="499848" y="278136"/>
                    <a:pt x="491185" y="258359"/>
                  </a:cubicBezTo>
                  <a:cubicBezTo>
                    <a:pt x="480717" y="233547"/>
                    <a:pt x="472054" y="208016"/>
                    <a:pt x="465557" y="181407"/>
                  </a:cubicBezTo>
                  <a:cubicBezTo>
                    <a:pt x="450397" y="179968"/>
                    <a:pt x="435237" y="179609"/>
                    <a:pt x="421160" y="175294"/>
                  </a:cubicBezTo>
                  <a:cubicBezTo>
                    <a:pt x="412497" y="206938"/>
                    <a:pt x="402751" y="238581"/>
                    <a:pt x="387591" y="268068"/>
                  </a:cubicBezTo>
                  <a:cubicBezTo>
                    <a:pt x="382538" y="278496"/>
                    <a:pt x="365573" y="270944"/>
                    <a:pt x="369543" y="260157"/>
                  </a:cubicBezTo>
                  <a:cubicBezTo>
                    <a:pt x="397337" y="179968"/>
                    <a:pt x="403473" y="94027"/>
                    <a:pt x="438846" y="16715"/>
                  </a:cubicBezTo>
                  <a:cubicBezTo>
                    <a:pt x="440922" y="12400"/>
                    <a:pt x="443945" y="9951"/>
                    <a:pt x="447267" y="8967"/>
                  </a:cubicBezTo>
                  <a:close/>
                  <a:moveTo>
                    <a:pt x="278178" y="7315"/>
                  </a:moveTo>
                  <a:cubicBezTo>
                    <a:pt x="297915" y="9294"/>
                    <a:pt x="313470" y="16761"/>
                    <a:pt x="312751" y="35654"/>
                  </a:cubicBezTo>
                  <a:cubicBezTo>
                    <a:pt x="312391" y="44290"/>
                    <a:pt x="305198" y="53287"/>
                    <a:pt x="296206" y="52207"/>
                  </a:cubicBezTo>
                  <a:cubicBezTo>
                    <a:pt x="287934" y="51128"/>
                    <a:pt x="283618" y="45730"/>
                    <a:pt x="276065" y="42851"/>
                  </a:cubicBezTo>
                  <a:cubicBezTo>
                    <a:pt x="268152" y="39972"/>
                    <a:pt x="259880" y="38173"/>
                    <a:pt x="251608" y="37813"/>
                  </a:cubicBezTo>
                  <a:cubicBezTo>
                    <a:pt x="241537" y="37093"/>
                    <a:pt x="231107" y="37093"/>
                    <a:pt x="221036" y="36733"/>
                  </a:cubicBezTo>
                  <a:cubicBezTo>
                    <a:pt x="222834" y="68401"/>
                    <a:pt x="224273" y="100428"/>
                    <a:pt x="225352" y="132096"/>
                  </a:cubicBezTo>
                  <a:cubicBezTo>
                    <a:pt x="252687" y="129577"/>
                    <a:pt x="284697" y="128497"/>
                    <a:pt x="311312" y="133536"/>
                  </a:cubicBezTo>
                  <a:cubicBezTo>
                    <a:pt x="326418" y="136774"/>
                    <a:pt x="326059" y="163404"/>
                    <a:pt x="310593" y="165923"/>
                  </a:cubicBezTo>
                  <a:cubicBezTo>
                    <a:pt x="284337" y="170601"/>
                    <a:pt x="253406" y="161605"/>
                    <a:pt x="226431" y="156926"/>
                  </a:cubicBezTo>
                  <a:cubicBezTo>
                    <a:pt x="227150" y="185715"/>
                    <a:pt x="227870" y="214144"/>
                    <a:pt x="228229" y="242573"/>
                  </a:cubicBezTo>
                  <a:cubicBezTo>
                    <a:pt x="256643" y="239334"/>
                    <a:pt x="286855" y="236815"/>
                    <a:pt x="314549" y="239694"/>
                  </a:cubicBezTo>
                  <a:cubicBezTo>
                    <a:pt x="335050" y="241494"/>
                    <a:pt x="333612" y="270282"/>
                    <a:pt x="314190" y="272082"/>
                  </a:cubicBezTo>
                  <a:cubicBezTo>
                    <a:pt x="282899" y="275320"/>
                    <a:pt x="248730" y="272082"/>
                    <a:pt x="217080" y="267763"/>
                  </a:cubicBezTo>
                  <a:cubicBezTo>
                    <a:pt x="213123" y="268843"/>
                    <a:pt x="208807" y="268123"/>
                    <a:pt x="205211" y="265604"/>
                  </a:cubicBezTo>
                  <a:cubicBezTo>
                    <a:pt x="200175" y="263085"/>
                    <a:pt x="197298" y="256248"/>
                    <a:pt x="198377" y="251210"/>
                  </a:cubicBezTo>
                  <a:cubicBezTo>
                    <a:pt x="198377" y="178158"/>
                    <a:pt x="198017" y="105466"/>
                    <a:pt x="201254" y="32775"/>
                  </a:cubicBezTo>
                  <a:cubicBezTo>
                    <a:pt x="197298" y="28456"/>
                    <a:pt x="197658" y="20899"/>
                    <a:pt x="201614" y="16941"/>
                  </a:cubicBezTo>
                  <a:cubicBezTo>
                    <a:pt x="202333" y="6505"/>
                    <a:pt x="213843" y="5065"/>
                    <a:pt x="218518" y="11903"/>
                  </a:cubicBezTo>
                  <a:cubicBezTo>
                    <a:pt x="234523" y="8844"/>
                    <a:pt x="258441" y="5335"/>
                    <a:pt x="278178" y="7315"/>
                  </a:cubicBezTo>
                  <a:close/>
                  <a:moveTo>
                    <a:pt x="1003498" y="6330"/>
                  </a:moveTo>
                  <a:cubicBezTo>
                    <a:pt x="1006723" y="6375"/>
                    <a:pt x="1009769" y="8532"/>
                    <a:pt x="1009590" y="12846"/>
                  </a:cubicBezTo>
                  <a:cubicBezTo>
                    <a:pt x="1009590" y="54544"/>
                    <a:pt x="1009948" y="96243"/>
                    <a:pt x="1010306" y="138301"/>
                  </a:cubicBezTo>
                  <a:cubicBezTo>
                    <a:pt x="1019265" y="145131"/>
                    <a:pt x="1018548" y="158072"/>
                    <a:pt x="1011381" y="164902"/>
                  </a:cubicBezTo>
                  <a:cubicBezTo>
                    <a:pt x="1012815" y="194379"/>
                    <a:pt x="1016040" y="226013"/>
                    <a:pt x="1008515" y="252973"/>
                  </a:cubicBezTo>
                  <a:cubicBezTo>
                    <a:pt x="1005290" y="265555"/>
                    <a:pt x="986656" y="264836"/>
                    <a:pt x="983431" y="252254"/>
                  </a:cubicBezTo>
                  <a:cubicBezTo>
                    <a:pt x="978415" y="234281"/>
                    <a:pt x="980565" y="214150"/>
                    <a:pt x="981640" y="195817"/>
                  </a:cubicBezTo>
                  <a:cubicBezTo>
                    <a:pt x="982356" y="185392"/>
                    <a:pt x="982715" y="174968"/>
                    <a:pt x="983431" y="164902"/>
                  </a:cubicBezTo>
                  <a:cubicBezTo>
                    <a:pt x="959781" y="159510"/>
                    <a:pt x="937565" y="158432"/>
                    <a:pt x="913556" y="158072"/>
                  </a:cubicBezTo>
                  <a:cubicBezTo>
                    <a:pt x="913915" y="172092"/>
                    <a:pt x="914990" y="186471"/>
                    <a:pt x="917140" y="200490"/>
                  </a:cubicBezTo>
                  <a:cubicBezTo>
                    <a:pt x="919648" y="218104"/>
                    <a:pt x="925023" y="235719"/>
                    <a:pt x="927173" y="252973"/>
                  </a:cubicBezTo>
                  <a:cubicBezTo>
                    <a:pt x="928965" y="267712"/>
                    <a:pt x="909973" y="278496"/>
                    <a:pt x="901731" y="263398"/>
                  </a:cubicBezTo>
                  <a:cubicBezTo>
                    <a:pt x="883098" y="227810"/>
                    <a:pt x="884890" y="175327"/>
                    <a:pt x="886323" y="136504"/>
                  </a:cubicBezTo>
                  <a:cubicBezTo>
                    <a:pt x="888115" y="94805"/>
                    <a:pt x="893490" y="53825"/>
                    <a:pt x="901731" y="12846"/>
                  </a:cubicBezTo>
                  <a:cubicBezTo>
                    <a:pt x="903523" y="4578"/>
                    <a:pt x="917498" y="6735"/>
                    <a:pt x="916781" y="15362"/>
                  </a:cubicBezTo>
                  <a:cubicBezTo>
                    <a:pt x="913556" y="55982"/>
                    <a:pt x="912123" y="96243"/>
                    <a:pt x="912840" y="136864"/>
                  </a:cubicBezTo>
                  <a:cubicBezTo>
                    <a:pt x="912840" y="137223"/>
                    <a:pt x="912840" y="137583"/>
                    <a:pt x="912840" y="137942"/>
                  </a:cubicBezTo>
                  <a:cubicBezTo>
                    <a:pt x="934698" y="131472"/>
                    <a:pt x="961931" y="127517"/>
                    <a:pt x="985223" y="130753"/>
                  </a:cubicBezTo>
                  <a:cubicBezTo>
                    <a:pt x="987731" y="91211"/>
                    <a:pt x="992031" y="51669"/>
                    <a:pt x="996331" y="12486"/>
                  </a:cubicBezTo>
                  <a:cubicBezTo>
                    <a:pt x="996869" y="8352"/>
                    <a:pt x="1000273" y="6285"/>
                    <a:pt x="1003498" y="6330"/>
                  </a:cubicBezTo>
                  <a:close/>
                  <a:moveTo>
                    <a:pt x="615678" y="6005"/>
                  </a:moveTo>
                  <a:cubicBezTo>
                    <a:pt x="648025" y="3710"/>
                    <a:pt x="679110" y="24900"/>
                    <a:pt x="686376" y="63500"/>
                  </a:cubicBezTo>
                  <a:cubicBezTo>
                    <a:pt x="694988" y="108129"/>
                    <a:pt x="668075" y="143041"/>
                    <a:pt x="629320" y="152398"/>
                  </a:cubicBezTo>
                  <a:cubicBezTo>
                    <a:pt x="641879" y="166435"/>
                    <a:pt x="654080" y="181551"/>
                    <a:pt x="664845" y="197387"/>
                  </a:cubicBezTo>
                  <a:cubicBezTo>
                    <a:pt x="678481" y="217182"/>
                    <a:pt x="698936" y="233018"/>
                    <a:pt x="704677" y="256772"/>
                  </a:cubicBezTo>
                  <a:cubicBezTo>
                    <a:pt x="709701" y="276927"/>
                    <a:pt x="678123" y="284845"/>
                    <a:pt x="673099" y="265050"/>
                  </a:cubicBezTo>
                  <a:cubicBezTo>
                    <a:pt x="668075" y="245615"/>
                    <a:pt x="647980" y="229419"/>
                    <a:pt x="636855" y="212863"/>
                  </a:cubicBezTo>
                  <a:cubicBezTo>
                    <a:pt x="626090" y="197387"/>
                    <a:pt x="614607" y="182631"/>
                    <a:pt x="602047" y="168954"/>
                  </a:cubicBezTo>
                  <a:cubicBezTo>
                    <a:pt x="604918" y="198827"/>
                    <a:pt x="606712" y="229059"/>
                    <a:pt x="606712" y="258572"/>
                  </a:cubicBezTo>
                  <a:cubicBezTo>
                    <a:pt x="606354" y="276567"/>
                    <a:pt x="578364" y="276207"/>
                    <a:pt x="578005" y="258212"/>
                  </a:cubicBezTo>
                  <a:cubicBezTo>
                    <a:pt x="576928" y="186230"/>
                    <a:pt x="564728" y="113528"/>
                    <a:pt x="568316" y="41546"/>
                  </a:cubicBezTo>
                  <a:cubicBezTo>
                    <a:pt x="565086" y="38307"/>
                    <a:pt x="564010" y="32908"/>
                    <a:pt x="568316" y="28229"/>
                  </a:cubicBezTo>
                  <a:cubicBezTo>
                    <a:pt x="568675" y="28229"/>
                    <a:pt x="569034" y="27869"/>
                    <a:pt x="569393" y="27869"/>
                  </a:cubicBezTo>
                  <a:cubicBezTo>
                    <a:pt x="569393" y="25350"/>
                    <a:pt x="569393" y="23190"/>
                    <a:pt x="569751" y="21031"/>
                  </a:cubicBezTo>
                  <a:cubicBezTo>
                    <a:pt x="570469" y="12753"/>
                    <a:pt x="579440" y="11673"/>
                    <a:pt x="583746" y="16352"/>
                  </a:cubicBezTo>
                  <a:cubicBezTo>
                    <a:pt x="593973" y="10144"/>
                    <a:pt x="604896" y="6770"/>
                    <a:pt x="615678" y="6005"/>
                  </a:cubicBezTo>
                  <a:close/>
                  <a:moveTo>
                    <a:pt x="797737" y="3987"/>
                  </a:moveTo>
                  <a:cubicBezTo>
                    <a:pt x="824841" y="9856"/>
                    <a:pt x="842390" y="41651"/>
                    <a:pt x="849166" y="70605"/>
                  </a:cubicBezTo>
                  <a:cubicBezTo>
                    <a:pt x="850973" y="78903"/>
                    <a:pt x="839047" y="84315"/>
                    <a:pt x="835072" y="76377"/>
                  </a:cubicBezTo>
                  <a:cubicBezTo>
                    <a:pt x="824954" y="56894"/>
                    <a:pt x="792068" y="610"/>
                    <a:pt x="769662" y="40298"/>
                  </a:cubicBezTo>
                  <a:cubicBezTo>
                    <a:pt x="757014" y="62306"/>
                    <a:pt x="755568" y="90088"/>
                    <a:pt x="755207" y="114982"/>
                  </a:cubicBezTo>
                  <a:cubicBezTo>
                    <a:pt x="754845" y="140238"/>
                    <a:pt x="754123" y="166576"/>
                    <a:pt x="758459" y="191110"/>
                  </a:cubicBezTo>
                  <a:cubicBezTo>
                    <a:pt x="761350" y="205542"/>
                    <a:pt x="764603" y="223582"/>
                    <a:pt x="775444" y="234045"/>
                  </a:cubicBezTo>
                  <a:cubicBezTo>
                    <a:pt x="791706" y="250281"/>
                    <a:pt x="813751" y="245590"/>
                    <a:pt x="822063" y="223582"/>
                  </a:cubicBezTo>
                  <a:cubicBezTo>
                    <a:pt x="829290" y="205181"/>
                    <a:pt x="858923" y="213840"/>
                    <a:pt x="851334" y="232241"/>
                  </a:cubicBezTo>
                  <a:cubicBezTo>
                    <a:pt x="832181" y="277701"/>
                    <a:pt x="773999" y="289607"/>
                    <a:pt x="747256" y="242704"/>
                  </a:cubicBezTo>
                  <a:cubicBezTo>
                    <a:pt x="725935" y="205181"/>
                    <a:pt x="727742" y="156835"/>
                    <a:pt x="728826" y="114622"/>
                  </a:cubicBezTo>
                  <a:cubicBezTo>
                    <a:pt x="729910" y="82150"/>
                    <a:pt x="732440" y="23340"/>
                    <a:pt x="767494" y="7826"/>
                  </a:cubicBezTo>
                  <a:cubicBezTo>
                    <a:pt x="778606" y="2955"/>
                    <a:pt x="788702" y="2030"/>
                    <a:pt x="797737" y="3987"/>
                  </a:cubicBezTo>
                  <a:close/>
                  <a:moveTo>
                    <a:pt x="73231" y="195"/>
                  </a:moveTo>
                  <a:cubicBezTo>
                    <a:pt x="101133" y="2089"/>
                    <a:pt x="129848" y="17604"/>
                    <a:pt x="145379" y="40875"/>
                  </a:cubicBezTo>
                  <a:cubicBezTo>
                    <a:pt x="151158" y="49173"/>
                    <a:pt x="138517" y="58554"/>
                    <a:pt x="131654" y="51338"/>
                  </a:cubicBezTo>
                  <a:cubicBezTo>
                    <a:pt x="108538" y="26804"/>
                    <a:pt x="43523" y="9847"/>
                    <a:pt x="29798" y="54946"/>
                  </a:cubicBezTo>
                  <a:cubicBezTo>
                    <a:pt x="19323" y="89222"/>
                    <a:pt x="48580" y="101489"/>
                    <a:pt x="74224" y="110509"/>
                  </a:cubicBezTo>
                  <a:cubicBezTo>
                    <a:pt x="113233" y="124219"/>
                    <a:pt x="177887" y="144423"/>
                    <a:pt x="172108" y="202511"/>
                  </a:cubicBezTo>
                  <a:cubicBezTo>
                    <a:pt x="162717" y="295236"/>
                    <a:pt x="-2710" y="311832"/>
                    <a:pt x="5237" y="201429"/>
                  </a:cubicBezTo>
                  <a:cubicBezTo>
                    <a:pt x="6320" y="182668"/>
                    <a:pt x="34132" y="183389"/>
                    <a:pt x="32687" y="202151"/>
                  </a:cubicBezTo>
                  <a:cubicBezTo>
                    <a:pt x="27992" y="259156"/>
                    <a:pt x="86866" y="258074"/>
                    <a:pt x="120818" y="233901"/>
                  </a:cubicBezTo>
                  <a:cubicBezTo>
                    <a:pt x="134905" y="223798"/>
                    <a:pt x="149714" y="205759"/>
                    <a:pt x="139962" y="186636"/>
                  </a:cubicBezTo>
                  <a:cubicBezTo>
                    <a:pt x="127681" y="162102"/>
                    <a:pt x="107454" y="154165"/>
                    <a:pt x="83977" y="145867"/>
                  </a:cubicBezTo>
                  <a:cubicBezTo>
                    <a:pt x="37744" y="129631"/>
                    <a:pt x="-18602" y="104014"/>
                    <a:pt x="5959" y="41236"/>
                  </a:cubicBezTo>
                  <a:cubicBezTo>
                    <a:pt x="18240" y="10027"/>
                    <a:pt x="45329" y="-1699"/>
                    <a:pt x="73231" y="1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81A8DDB3-28FA-634D-870D-FF43B0E69D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08421" y="5300821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dirty="0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7FF7652E-C420-044A-84D4-74A61511D3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2547" y="3863364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1EE42793-2886-0F45-B990-94B1E1089A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6397" y="4943158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A46C7D98-3763-4F4F-A9DF-6449EF24B5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72384" y="3259761"/>
              <a:ext cx="587504" cy="498284"/>
            </a:xfrm>
            <a:custGeom>
              <a:avLst/>
              <a:gdLst>
                <a:gd name="connsiteX0" fmla="*/ 594824 w 647614"/>
                <a:gd name="connsiteY0" fmla="*/ 511396 h 549266"/>
                <a:gd name="connsiteX1" fmla="*/ 596865 w 647614"/>
                <a:gd name="connsiteY1" fmla="*/ 513276 h 549266"/>
                <a:gd name="connsiteX2" fmla="*/ 592782 w 647614"/>
                <a:gd name="connsiteY2" fmla="*/ 520044 h 549266"/>
                <a:gd name="connsiteX3" fmla="*/ 588700 w 647614"/>
                <a:gd name="connsiteY3" fmla="*/ 521172 h 549266"/>
                <a:gd name="connsiteX4" fmla="*/ 594824 w 647614"/>
                <a:gd name="connsiteY4" fmla="*/ 511396 h 549266"/>
                <a:gd name="connsiteX5" fmla="*/ 390147 w 647614"/>
                <a:gd name="connsiteY5" fmla="*/ 510104 h 549266"/>
                <a:gd name="connsiteX6" fmla="*/ 392683 w 647614"/>
                <a:gd name="connsiteY6" fmla="*/ 510460 h 549266"/>
                <a:gd name="connsiteX7" fmla="*/ 452111 w 647614"/>
                <a:gd name="connsiteY7" fmla="*/ 545330 h 549266"/>
                <a:gd name="connsiteX8" fmla="*/ 451386 w 647614"/>
                <a:gd name="connsiteY8" fmla="*/ 549244 h 549266"/>
                <a:gd name="connsiteX9" fmla="*/ 390147 w 647614"/>
                <a:gd name="connsiteY9" fmla="*/ 510104 h 549266"/>
                <a:gd name="connsiteX10" fmla="*/ 317351 w 647614"/>
                <a:gd name="connsiteY10" fmla="*/ 495121 h 549266"/>
                <a:gd name="connsiteX11" fmla="*/ 318428 w 647614"/>
                <a:gd name="connsiteY11" fmla="*/ 499850 h 549266"/>
                <a:gd name="connsiteX12" fmla="*/ 262053 w 647614"/>
                <a:gd name="connsiteY12" fmla="*/ 501306 h 549266"/>
                <a:gd name="connsiteX13" fmla="*/ 263131 w 647614"/>
                <a:gd name="connsiteY13" fmla="*/ 499850 h 549266"/>
                <a:gd name="connsiteX14" fmla="*/ 317351 w 647614"/>
                <a:gd name="connsiteY14" fmla="*/ 495121 h 549266"/>
                <a:gd name="connsiteX15" fmla="*/ 327841 w 647614"/>
                <a:gd name="connsiteY15" fmla="*/ 479090 h 549266"/>
                <a:gd name="connsiteX16" fmla="*/ 331463 w 647614"/>
                <a:gd name="connsiteY16" fmla="*/ 482688 h 549266"/>
                <a:gd name="connsiteX17" fmla="*/ 239472 w 647614"/>
                <a:gd name="connsiteY17" fmla="*/ 483048 h 549266"/>
                <a:gd name="connsiteX18" fmla="*/ 240921 w 647614"/>
                <a:gd name="connsiteY18" fmla="*/ 481609 h 549266"/>
                <a:gd name="connsiteX19" fmla="*/ 327841 w 647614"/>
                <a:gd name="connsiteY19" fmla="*/ 479090 h 549266"/>
                <a:gd name="connsiteX20" fmla="*/ 283561 w 647614"/>
                <a:gd name="connsiteY20" fmla="*/ 461184 h 549266"/>
                <a:gd name="connsiteX21" fmla="*/ 286622 w 647614"/>
                <a:gd name="connsiteY21" fmla="*/ 463244 h 549266"/>
                <a:gd name="connsiteX22" fmla="*/ 283561 w 647614"/>
                <a:gd name="connsiteY22" fmla="*/ 469422 h 549266"/>
                <a:gd name="connsiteX23" fmla="*/ 280159 w 647614"/>
                <a:gd name="connsiteY23" fmla="*/ 467706 h 549266"/>
                <a:gd name="connsiteX24" fmla="*/ 283561 w 647614"/>
                <a:gd name="connsiteY24" fmla="*/ 461184 h 549266"/>
                <a:gd name="connsiteX25" fmla="*/ 276681 w 647614"/>
                <a:gd name="connsiteY25" fmla="*/ 456904 h 549266"/>
                <a:gd name="connsiteX26" fmla="*/ 280209 w 647614"/>
                <a:gd name="connsiteY26" fmla="*/ 459102 h 549266"/>
                <a:gd name="connsiteX27" fmla="*/ 276681 w 647614"/>
                <a:gd name="connsiteY27" fmla="*/ 466429 h 549266"/>
                <a:gd name="connsiteX28" fmla="*/ 273154 w 647614"/>
                <a:gd name="connsiteY28" fmla="*/ 464963 h 549266"/>
                <a:gd name="connsiteX29" fmla="*/ 276681 w 647614"/>
                <a:gd name="connsiteY29" fmla="*/ 456904 h 549266"/>
                <a:gd name="connsiteX30" fmla="*/ 270437 w 647614"/>
                <a:gd name="connsiteY30" fmla="*/ 455619 h 549266"/>
                <a:gd name="connsiteX31" fmla="*/ 274512 w 647614"/>
                <a:gd name="connsiteY31" fmla="*/ 456690 h 549266"/>
                <a:gd name="connsiteX32" fmla="*/ 269326 w 647614"/>
                <a:gd name="connsiteY32" fmla="*/ 464906 h 549266"/>
                <a:gd name="connsiteX33" fmla="*/ 265621 w 647614"/>
                <a:gd name="connsiteY33" fmla="*/ 462763 h 549266"/>
                <a:gd name="connsiteX34" fmla="*/ 270437 w 647614"/>
                <a:gd name="connsiteY34" fmla="*/ 455619 h 549266"/>
                <a:gd name="connsiteX35" fmla="*/ 262190 w 647614"/>
                <a:gd name="connsiteY35" fmla="*/ 452060 h 549266"/>
                <a:gd name="connsiteX36" fmla="*/ 265487 w 647614"/>
                <a:gd name="connsiteY36" fmla="*/ 454176 h 549266"/>
                <a:gd name="connsiteX37" fmla="*/ 261824 w 647614"/>
                <a:gd name="connsiteY37" fmla="*/ 460879 h 549266"/>
                <a:gd name="connsiteX38" fmla="*/ 258160 w 647614"/>
                <a:gd name="connsiteY38" fmla="*/ 460174 h 549266"/>
                <a:gd name="connsiteX39" fmla="*/ 262190 w 647614"/>
                <a:gd name="connsiteY39" fmla="*/ 452060 h 549266"/>
                <a:gd name="connsiteX40" fmla="*/ 254986 w 647614"/>
                <a:gd name="connsiteY40" fmla="*/ 452003 h 549266"/>
                <a:gd name="connsiteX41" fmla="*/ 258387 w 647614"/>
                <a:gd name="connsiteY41" fmla="*/ 453376 h 549266"/>
                <a:gd name="connsiteX42" fmla="*/ 254645 w 647614"/>
                <a:gd name="connsiteY42" fmla="*/ 460240 h 549266"/>
                <a:gd name="connsiteX43" fmla="*/ 251584 w 647614"/>
                <a:gd name="connsiteY43" fmla="*/ 458181 h 549266"/>
                <a:gd name="connsiteX44" fmla="*/ 254986 w 647614"/>
                <a:gd name="connsiteY44" fmla="*/ 452003 h 549266"/>
                <a:gd name="connsiteX45" fmla="*/ 249608 w 647614"/>
                <a:gd name="connsiteY45" fmla="*/ 448966 h 549266"/>
                <a:gd name="connsiteX46" fmla="*/ 253193 w 647614"/>
                <a:gd name="connsiteY46" fmla="*/ 451164 h 549266"/>
                <a:gd name="connsiteX47" fmla="*/ 248533 w 647614"/>
                <a:gd name="connsiteY47" fmla="*/ 458492 h 549266"/>
                <a:gd name="connsiteX48" fmla="*/ 244948 w 647614"/>
                <a:gd name="connsiteY48" fmla="*/ 456293 h 549266"/>
                <a:gd name="connsiteX49" fmla="*/ 249608 w 647614"/>
                <a:gd name="connsiteY49" fmla="*/ 448966 h 549266"/>
                <a:gd name="connsiteX50" fmla="*/ 243271 w 647614"/>
                <a:gd name="connsiteY50" fmla="*/ 445770 h 549266"/>
                <a:gd name="connsiteX51" fmla="*/ 246719 w 647614"/>
                <a:gd name="connsiteY51" fmla="*/ 447947 h 549266"/>
                <a:gd name="connsiteX52" fmla="*/ 242504 w 647614"/>
                <a:gd name="connsiteY52" fmla="*/ 453753 h 549266"/>
                <a:gd name="connsiteX53" fmla="*/ 241355 w 647614"/>
                <a:gd name="connsiteY53" fmla="*/ 455205 h 549266"/>
                <a:gd name="connsiteX54" fmla="*/ 240972 w 647614"/>
                <a:gd name="connsiteY54" fmla="*/ 455205 h 549266"/>
                <a:gd name="connsiteX55" fmla="*/ 237906 w 647614"/>
                <a:gd name="connsiteY55" fmla="*/ 453753 h 549266"/>
                <a:gd name="connsiteX56" fmla="*/ 239439 w 647614"/>
                <a:gd name="connsiteY56" fmla="*/ 450487 h 549266"/>
                <a:gd name="connsiteX57" fmla="*/ 243271 w 647614"/>
                <a:gd name="connsiteY57" fmla="*/ 445770 h 549266"/>
                <a:gd name="connsiteX58" fmla="*/ 237767 w 647614"/>
                <a:gd name="connsiteY58" fmla="*/ 443048 h 549266"/>
                <a:gd name="connsiteX59" fmla="*/ 239599 w 647614"/>
                <a:gd name="connsiteY59" fmla="*/ 444090 h 549266"/>
                <a:gd name="connsiteX60" fmla="*/ 234470 w 647614"/>
                <a:gd name="connsiteY60" fmla="*/ 452076 h 549266"/>
                <a:gd name="connsiteX61" fmla="*/ 231906 w 647614"/>
                <a:gd name="connsiteY61" fmla="*/ 450340 h 549266"/>
                <a:gd name="connsiteX62" fmla="*/ 237767 w 647614"/>
                <a:gd name="connsiteY62" fmla="*/ 443048 h 549266"/>
                <a:gd name="connsiteX63" fmla="*/ 231627 w 647614"/>
                <a:gd name="connsiteY63" fmla="*/ 438332 h 549266"/>
                <a:gd name="connsiteX64" fmla="*/ 233668 w 647614"/>
                <a:gd name="connsiteY64" fmla="*/ 439420 h 549266"/>
                <a:gd name="connsiteX65" fmla="*/ 228565 w 647614"/>
                <a:gd name="connsiteY65" fmla="*/ 447766 h 549266"/>
                <a:gd name="connsiteX66" fmla="*/ 225843 w 647614"/>
                <a:gd name="connsiteY66" fmla="*/ 445952 h 549266"/>
                <a:gd name="connsiteX67" fmla="*/ 231627 w 647614"/>
                <a:gd name="connsiteY67" fmla="*/ 438332 h 549266"/>
                <a:gd name="connsiteX68" fmla="*/ 228651 w 647614"/>
                <a:gd name="connsiteY68" fmla="*/ 435479 h 549266"/>
                <a:gd name="connsiteX69" fmla="*/ 231266 w 647614"/>
                <a:gd name="connsiteY69" fmla="*/ 437596 h 549266"/>
                <a:gd name="connsiteX70" fmla="*/ 224169 w 647614"/>
                <a:gd name="connsiteY70" fmla="*/ 445004 h 549266"/>
                <a:gd name="connsiteX71" fmla="*/ 221180 w 647614"/>
                <a:gd name="connsiteY71" fmla="*/ 442888 h 549266"/>
                <a:gd name="connsiteX72" fmla="*/ 228651 w 647614"/>
                <a:gd name="connsiteY72" fmla="*/ 435479 h 549266"/>
                <a:gd name="connsiteX73" fmla="*/ 415927 w 647614"/>
                <a:gd name="connsiteY73" fmla="*/ 434414 h 549266"/>
                <a:gd name="connsiteX74" fmla="*/ 438946 w 647614"/>
                <a:gd name="connsiteY74" fmla="*/ 441688 h 549266"/>
                <a:gd name="connsiteX75" fmla="*/ 456850 w 647614"/>
                <a:gd name="connsiteY75" fmla="*/ 447230 h 549266"/>
                <a:gd name="connsiteX76" fmla="*/ 454658 w 647614"/>
                <a:gd name="connsiteY76" fmla="*/ 451386 h 549266"/>
                <a:gd name="connsiteX77" fmla="*/ 414831 w 647614"/>
                <a:gd name="connsiteY77" fmla="*/ 436839 h 549266"/>
                <a:gd name="connsiteX78" fmla="*/ 415927 w 647614"/>
                <a:gd name="connsiteY78" fmla="*/ 434414 h 549266"/>
                <a:gd name="connsiteX79" fmla="*/ 223389 w 647614"/>
                <a:gd name="connsiteY79" fmla="*/ 432864 h 549266"/>
                <a:gd name="connsiteX80" fmla="*/ 224106 w 647614"/>
                <a:gd name="connsiteY80" fmla="*/ 433247 h 549266"/>
                <a:gd name="connsiteX81" fmla="*/ 216936 w 647614"/>
                <a:gd name="connsiteY81" fmla="*/ 442444 h 549266"/>
                <a:gd name="connsiteX82" fmla="*/ 214785 w 647614"/>
                <a:gd name="connsiteY82" fmla="*/ 440528 h 549266"/>
                <a:gd name="connsiteX83" fmla="*/ 223389 w 647614"/>
                <a:gd name="connsiteY83" fmla="*/ 432864 h 549266"/>
                <a:gd name="connsiteX84" fmla="*/ 393690 w 647614"/>
                <a:gd name="connsiteY84" fmla="*/ 431608 h 549266"/>
                <a:gd name="connsiteX85" fmla="*/ 460539 w 647614"/>
                <a:gd name="connsiteY85" fmla="*/ 453396 h 549266"/>
                <a:gd name="connsiteX86" fmla="*/ 459812 w 647614"/>
                <a:gd name="connsiteY86" fmla="*/ 458397 h 549266"/>
                <a:gd name="connsiteX87" fmla="*/ 392600 w 647614"/>
                <a:gd name="connsiteY87" fmla="*/ 433036 h 549266"/>
                <a:gd name="connsiteX88" fmla="*/ 393690 w 647614"/>
                <a:gd name="connsiteY88" fmla="*/ 431608 h 549266"/>
                <a:gd name="connsiteX89" fmla="*/ 215181 w 647614"/>
                <a:gd name="connsiteY89" fmla="*/ 429091 h 549266"/>
                <a:gd name="connsiteX90" fmla="*/ 217969 w 647614"/>
                <a:gd name="connsiteY90" fmla="*/ 431494 h 549266"/>
                <a:gd name="connsiteX91" fmla="*/ 209258 w 647614"/>
                <a:gd name="connsiteY91" fmla="*/ 439388 h 549266"/>
                <a:gd name="connsiteX92" fmla="*/ 206818 w 647614"/>
                <a:gd name="connsiteY92" fmla="*/ 436986 h 549266"/>
                <a:gd name="connsiteX93" fmla="*/ 215181 w 647614"/>
                <a:gd name="connsiteY93" fmla="*/ 429091 h 549266"/>
                <a:gd name="connsiteX94" fmla="*/ 365080 w 647614"/>
                <a:gd name="connsiteY94" fmla="*/ 425274 h 549266"/>
                <a:gd name="connsiteX95" fmla="*/ 401902 w 647614"/>
                <a:gd name="connsiteY95" fmla="*/ 443172 h 549266"/>
                <a:gd name="connsiteX96" fmla="*/ 453381 w 647614"/>
                <a:gd name="connsiteY96" fmla="*/ 459974 h 549266"/>
                <a:gd name="connsiteX97" fmla="*/ 453023 w 647614"/>
                <a:gd name="connsiteY97" fmla="*/ 465088 h 549266"/>
                <a:gd name="connsiteX98" fmla="*/ 404047 w 647614"/>
                <a:gd name="connsiteY98" fmla="*/ 449016 h 549266"/>
                <a:gd name="connsiteX99" fmla="*/ 363650 w 647614"/>
                <a:gd name="connsiteY99" fmla="*/ 427100 h 549266"/>
                <a:gd name="connsiteX100" fmla="*/ 365080 w 647614"/>
                <a:gd name="connsiteY100" fmla="*/ 425274 h 549266"/>
                <a:gd name="connsiteX101" fmla="*/ 499130 w 647614"/>
                <a:gd name="connsiteY101" fmla="*/ 398816 h 549266"/>
                <a:gd name="connsiteX102" fmla="*/ 449480 w 647614"/>
                <a:gd name="connsiteY102" fmla="*/ 418888 h 549266"/>
                <a:gd name="connsiteX103" fmla="*/ 449480 w 647614"/>
                <a:gd name="connsiteY103" fmla="*/ 419248 h 549266"/>
                <a:gd name="connsiteX104" fmla="*/ 452001 w 647614"/>
                <a:gd name="connsiteY104" fmla="*/ 419968 h 549266"/>
                <a:gd name="connsiteX105" fmla="*/ 475768 w 647614"/>
                <a:gd name="connsiteY105" fmla="*/ 431129 h 549266"/>
                <a:gd name="connsiteX106" fmla="*/ 443718 w 647614"/>
                <a:gd name="connsiteY106" fmla="*/ 478293 h 549266"/>
                <a:gd name="connsiteX107" fmla="*/ 556072 w 647614"/>
                <a:gd name="connsiteY107" fmla="*/ 489094 h 549266"/>
                <a:gd name="connsiteX108" fmla="*/ 559314 w 647614"/>
                <a:gd name="connsiteY108" fmla="*/ 486730 h 549266"/>
                <a:gd name="connsiteX109" fmla="*/ 528723 w 647614"/>
                <a:gd name="connsiteY109" fmla="*/ 489420 h 549266"/>
                <a:gd name="connsiteX110" fmla="*/ 496138 w 647614"/>
                <a:gd name="connsiteY110" fmla="*/ 490722 h 549266"/>
                <a:gd name="connsiteX111" fmla="*/ 496138 w 647614"/>
                <a:gd name="connsiteY111" fmla="*/ 488986 h 549266"/>
                <a:gd name="connsiteX112" fmla="*/ 561308 w 647614"/>
                <a:gd name="connsiteY112" fmla="*/ 482040 h 549266"/>
                <a:gd name="connsiteX113" fmla="*/ 561308 w 647614"/>
                <a:gd name="connsiteY113" fmla="*/ 485277 h 549266"/>
                <a:gd name="connsiteX114" fmla="*/ 572479 w 647614"/>
                <a:gd name="connsiteY114" fmla="*/ 477134 h 549266"/>
                <a:gd name="connsiteX115" fmla="*/ 562554 w 647614"/>
                <a:gd name="connsiteY115" fmla="*/ 410607 h 549266"/>
                <a:gd name="connsiteX116" fmla="*/ 499130 w 647614"/>
                <a:gd name="connsiteY116" fmla="*/ 398816 h 549266"/>
                <a:gd name="connsiteX117" fmla="*/ 556830 w 647614"/>
                <a:gd name="connsiteY117" fmla="*/ 380455 h 549266"/>
                <a:gd name="connsiteX118" fmla="*/ 606326 w 647614"/>
                <a:gd name="connsiteY118" fmla="*/ 417023 h 549266"/>
                <a:gd name="connsiteX119" fmla="*/ 601268 w 647614"/>
                <a:gd name="connsiteY119" fmla="*/ 418110 h 549266"/>
                <a:gd name="connsiteX120" fmla="*/ 601025 w 647614"/>
                <a:gd name="connsiteY120" fmla="*/ 417769 h 549266"/>
                <a:gd name="connsiteX121" fmla="*/ 604735 w 647614"/>
                <a:gd name="connsiteY121" fmla="*/ 441915 h 549266"/>
                <a:gd name="connsiteX122" fmla="*/ 599657 w 647614"/>
                <a:gd name="connsiteY122" fmla="*/ 441553 h 549266"/>
                <a:gd name="connsiteX123" fmla="*/ 590227 w 647614"/>
                <a:gd name="connsiteY123" fmla="*/ 407081 h 549266"/>
                <a:gd name="connsiteX124" fmla="*/ 564477 w 647614"/>
                <a:gd name="connsiteY124" fmla="*/ 394018 h 549266"/>
                <a:gd name="connsiteX125" fmla="*/ 510073 w 647614"/>
                <a:gd name="connsiteY125" fmla="*/ 384947 h 549266"/>
                <a:gd name="connsiteX126" fmla="*/ 510436 w 647614"/>
                <a:gd name="connsiteY126" fmla="*/ 383133 h 549266"/>
                <a:gd name="connsiteX127" fmla="*/ 584062 w 647614"/>
                <a:gd name="connsiteY127" fmla="*/ 397647 h 549266"/>
                <a:gd name="connsiteX128" fmla="*/ 596684 w 647614"/>
                <a:gd name="connsiteY128" fmla="*/ 411678 h 549266"/>
                <a:gd name="connsiteX129" fmla="*/ 584333 w 647614"/>
                <a:gd name="connsiteY129" fmla="*/ 394349 h 549266"/>
                <a:gd name="connsiteX130" fmla="*/ 556830 w 647614"/>
                <a:gd name="connsiteY130" fmla="*/ 383352 h 549266"/>
                <a:gd name="connsiteX131" fmla="*/ 556830 w 647614"/>
                <a:gd name="connsiteY131" fmla="*/ 380455 h 549266"/>
                <a:gd name="connsiteX132" fmla="*/ 313360 w 647614"/>
                <a:gd name="connsiteY132" fmla="*/ 371724 h 549266"/>
                <a:gd name="connsiteX133" fmla="*/ 284191 w 647614"/>
                <a:gd name="connsiteY133" fmla="*/ 395846 h 549266"/>
                <a:gd name="connsiteX134" fmla="*/ 289593 w 647614"/>
                <a:gd name="connsiteY134" fmla="*/ 400886 h 549266"/>
                <a:gd name="connsiteX135" fmla="*/ 340368 w 647614"/>
                <a:gd name="connsiteY135" fmla="*/ 423928 h 549266"/>
                <a:gd name="connsiteX136" fmla="*/ 387542 w 647614"/>
                <a:gd name="connsiteY136" fmla="*/ 443730 h 549266"/>
                <a:gd name="connsiteX137" fmla="*/ 468206 w 647614"/>
                <a:gd name="connsiteY137" fmla="*/ 453451 h 549266"/>
                <a:gd name="connsiteX138" fmla="*/ 457048 w 647614"/>
                <a:gd name="connsiteY138" fmla="*/ 438313 h 549266"/>
                <a:gd name="connsiteX139" fmla="*/ 449893 w 647614"/>
                <a:gd name="connsiteY139" fmla="*/ 434825 h 549266"/>
                <a:gd name="connsiteX140" fmla="*/ 431880 w 647614"/>
                <a:gd name="connsiteY140" fmla="*/ 426044 h 549266"/>
                <a:gd name="connsiteX141" fmla="*/ 382860 w 647614"/>
                <a:gd name="connsiteY141" fmla="*/ 408087 h 549266"/>
                <a:gd name="connsiteX142" fmla="*/ 340368 w 647614"/>
                <a:gd name="connsiteY142" fmla="*/ 383245 h 549266"/>
                <a:gd name="connsiteX143" fmla="*/ 313360 w 647614"/>
                <a:gd name="connsiteY143" fmla="*/ 371724 h 549266"/>
                <a:gd name="connsiteX144" fmla="*/ 468206 w 647614"/>
                <a:gd name="connsiteY144" fmla="*/ 364523 h 549266"/>
                <a:gd name="connsiteX145" fmla="*/ 423192 w 647614"/>
                <a:gd name="connsiteY145" fmla="*/ 409887 h 549266"/>
                <a:gd name="connsiteX146" fmla="*/ 441558 w 647614"/>
                <a:gd name="connsiteY146" fmla="*/ 416368 h 549266"/>
                <a:gd name="connsiteX147" fmla="*/ 508178 w 647614"/>
                <a:gd name="connsiteY147" fmla="*/ 388645 h 549266"/>
                <a:gd name="connsiteX148" fmla="*/ 591722 w 647614"/>
                <a:gd name="connsiteY148" fmla="*/ 428249 h 549266"/>
                <a:gd name="connsiteX149" fmla="*/ 584880 w 647614"/>
                <a:gd name="connsiteY149" fmla="*/ 485853 h 549266"/>
                <a:gd name="connsiteX150" fmla="*/ 545629 w 647614"/>
                <a:gd name="connsiteY150" fmla="*/ 501335 h 549266"/>
                <a:gd name="connsiteX151" fmla="*/ 447320 w 647614"/>
                <a:gd name="connsiteY151" fmla="*/ 504935 h 549266"/>
                <a:gd name="connsiteX152" fmla="*/ 429674 w 647614"/>
                <a:gd name="connsiteY152" fmla="*/ 475773 h 549266"/>
                <a:gd name="connsiteX153" fmla="*/ 429674 w 647614"/>
                <a:gd name="connsiteY153" fmla="*/ 475053 h 549266"/>
                <a:gd name="connsiteX154" fmla="*/ 413830 w 647614"/>
                <a:gd name="connsiteY154" fmla="*/ 470012 h 549266"/>
                <a:gd name="connsiteX155" fmla="*/ 418871 w 647614"/>
                <a:gd name="connsiteY155" fmla="*/ 513936 h 549266"/>
                <a:gd name="connsiteX156" fmla="*/ 452721 w 647614"/>
                <a:gd name="connsiteY156" fmla="*/ 521496 h 549266"/>
                <a:gd name="connsiteX157" fmla="*/ 499895 w 647614"/>
                <a:gd name="connsiteY157" fmla="*/ 521856 h 549266"/>
                <a:gd name="connsiteX158" fmla="*/ 507097 w 647614"/>
                <a:gd name="connsiteY158" fmla="*/ 521856 h 549266"/>
                <a:gd name="connsiteX159" fmla="*/ 507097 w 647614"/>
                <a:gd name="connsiteY159" fmla="*/ 520776 h 549266"/>
                <a:gd name="connsiteX160" fmla="*/ 515380 w 647614"/>
                <a:gd name="connsiteY160" fmla="*/ 513216 h 549266"/>
                <a:gd name="connsiteX161" fmla="*/ 524382 w 647614"/>
                <a:gd name="connsiteY161" fmla="*/ 506015 h 549266"/>
                <a:gd name="connsiteX162" fmla="*/ 526543 w 647614"/>
                <a:gd name="connsiteY162" fmla="*/ 508175 h 549266"/>
                <a:gd name="connsiteX163" fmla="*/ 517900 w 647614"/>
                <a:gd name="connsiteY163" fmla="*/ 516096 h 549266"/>
                <a:gd name="connsiteX164" fmla="*/ 510698 w 647614"/>
                <a:gd name="connsiteY164" fmla="*/ 522216 h 549266"/>
                <a:gd name="connsiteX165" fmla="*/ 522222 w 647614"/>
                <a:gd name="connsiteY165" fmla="*/ 522216 h 549266"/>
                <a:gd name="connsiteX166" fmla="*/ 522582 w 647614"/>
                <a:gd name="connsiteY166" fmla="*/ 521496 h 549266"/>
                <a:gd name="connsiteX167" fmla="*/ 536626 w 647614"/>
                <a:gd name="connsiteY167" fmla="*/ 508535 h 549266"/>
                <a:gd name="connsiteX168" fmla="*/ 538427 w 647614"/>
                <a:gd name="connsiteY168" fmla="*/ 510696 h 549266"/>
                <a:gd name="connsiteX169" fmla="*/ 526543 w 647614"/>
                <a:gd name="connsiteY169" fmla="*/ 522216 h 549266"/>
                <a:gd name="connsiteX170" fmla="*/ 534465 w 647614"/>
                <a:gd name="connsiteY170" fmla="*/ 522216 h 549266"/>
                <a:gd name="connsiteX171" fmla="*/ 548149 w 647614"/>
                <a:gd name="connsiteY171" fmla="*/ 509975 h 549266"/>
                <a:gd name="connsiteX172" fmla="*/ 550310 w 647614"/>
                <a:gd name="connsiteY172" fmla="*/ 512496 h 549266"/>
                <a:gd name="connsiteX173" fmla="*/ 543108 w 647614"/>
                <a:gd name="connsiteY173" fmla="*/ 518976 h 549266"/>
                <a:gd name="connsiteX174" fmla="*/ 539507 w 647614"/>
                <a:gd name="connsiteY174" fmla="*/ 522216 h 549266"/>
                <a:gd name="connsiteX175" fmla="*/ 545629 w 647614"/>
                <a:gd name="connsiteY175" fmla="*/ 522216 h 549266"/>
                <a:gd name="connsiteX176" fmla="*/ 558232 w 647614"/>
                <a:gd name="connsiteY176" fmla="*/ 509975 h 549266"/>
                <a:gd name="connsiteX177" fmla="*/ 560033 w 647614"/>
                <a:gd name="connsiteY177" fmla="*/ 511776 h 549266"/>
                <a:gd name="connsiteX178" fmla="*/ 550670 w 647614"/>
                <a:gd name="connsiteY178" fmla="*/ 522216 h 549266"/>
                <a:gd name="connsiteX179" fmla="*/ 556432 w 647614"/>
                <a:gd name="connsiteY179" fmla="*/ 522216 h 549266"/>
                <a:gd name="connsiteX180" fmla="*/ 556792 w 647614"/>
                <a:gd name="connsiteY180" fmla="*/ 522216 h 549266"/>
                <a:gd name="connsiteX181" fmla="*/ 567595 w 647614"/>
                <a:gd name="connsiteY181" fmla="*/ 510336 h 549266"/>
                <a:gd name="connsiteX182" fmla="*/ 570476 w 647614"/>
                <a:gd name="connsiteY182" fmla="*/ 512136 h 549266"/>
                <a:gd name="connsiteX183" fmla="*/ 562554 w 647614"/>
                <a:gd name="connsiteY183" fmla="*/ 522216 h 549266"/>
                <a:gd name="connsiteX184" fmla="*/ 565795 w 647614"/>
                <a:gd name="connsiteY184" fmla="*/ 522216 h 549266"/>
                <a:gd name="connsiteX185" fmla="*/ 576238 w 647614"/>
                <a:gd name="connsiteY185" fmla="*/ 511416 h 549266"/>
                <a:gd name="connsiteX186" fmla="*/ 578038 w 647614"/>
                <a:gd name="connsiteY186" fmla="*/ 513216 h 549266"/>
                <a:gd name="connsiteX187" fmla="*/ 572637 w 647614"/>
                <a:gd name="connsiteY187" fmla="*/ 520056 h 549266"/>
                <a:gd name="connsiteX188" fmla="*/ 570836 w 647614"/>
                <a:gd name="connsiteY188" fmla="*/ 522216 h 549266"/>
                <a:gd name="connsiteX189" fmla="*/ 575878 w 647614"/>
                <a:gd name="connsiteY189" fmla="*/ 522216 h 549266"/>
                <a:gd name="connsiteX190" fmla="*/ 585961 w 647614"/>
                <a:gd name="connsiteY190" fmla="*/ 511416 h 549266"/>
                <a:gd name="connsiteX191" fmla="*/ 588481 w 647614"/>
                <a:gd name="connsiteY191" fmla="*/ 514296 h 549266"/>
                <a:gd name="connsiteX192" fmla="*/ 581639 w 647614"/>
                <a:gd name="connsiteY192" fmla="*/ 522216 h 549266"/>
                <a:gd name="connsiteX193" fmla="*/ 594603 w 647614"/>
                <a:gd name="connsiteY193" fmla="*/ 522216 h 549266"/>
                <a:gd name="connsiteX194" fmla="*/ 594963 w 647614"/>
                <a:gd name="connsiteY194" fmla="*/ 521496 h 549266"/>
                <a:gd name="connsiteX195" fmla="*/ 602886 w 647614"/>
                <a:gd name="connsiteY195" fmla="*/ 512136 h 549266"/>
                <a:gd name="connsiteX196" fmla="*/ 604686 w 647614"/>
                <a:gd name="connsiteY196" fmla="*/ 513576 h 549266"/>
                <a:gd name="connsiteX197" fmla="*/ 598924 w 647614"/>
                <a:gd name="connsiteY197" fmla="*/ 521856 h 549266"/>
                <a:gd name="connsiteX198" fmla="*/ 604326 w 647614"/>
                <a:gd name="connsiteY198" fmla="*/ 521496 h 549266"/>
                <a:gd name="connsiteX199" fmla="*/ 623052 w 647614"/>
                <a:gd name="connsiteY199" fmla="*/ 479733 h 549266"/>
                <a:gd name="connsiteX200" fmla="*/ 627373 w 647614"/>
                <a:gd name="connsiteY200" fmla="*/ 458851 h 549266"/>
                <a:gd name="connsiteX201" fmla="*/ 598204 w 647614"/>
                <a:gd name="connsiteY201" fmla="*/ 374964 h 549266"/>
                <a:gd name="connsiteX202" fmla="*/ 530504 w 647614"/>
                <a:gd name="connsiteY202" fmla="*/ 370644 h 549266"/>
                <a:gd name="connsiteX203" fmla="*/ 468206 w 647614"/>
                <a:gd name="connsiteY203" fmla="*/ 364523 h 549266"/>
                <a:gd name="connsiteX204" fmla="*/ 208414 w 647614"/>
                <a:gd name="connsiteY204" fmla="*/ 348861 h 549266"/>
                <a:gd name="connsiteX205" fmla="*/ 216892 w 647614"/>
                <a:gd name="connsiteY205" fmla="*/ 356060 h 549266"/>
                <a:gd name="connsiteX206" fmla="*/ 213250 w 647614"/>
                <a:gd name="connsiteY206" fmla="*/ 354803 h 549266"/>
                <a:gd name="connsiteX207" fmla="*/ 367245 w 647614"/>
                <a:gd name="connsiteY207" fmla="*/ 343777 h 549266"/>
                <a:gd name="connsiteX208" fmla="*/ 369785 w 647614"/>
                <a:gd name="connsiteY208" fmla="*/ 343777 h 549266"/>
                <a:gd name="connsiteX209" fmla="*/ 362527 w 647614"/>
                <a:gd name="connsiteY209" fmla="*/ 371603 h 549266"/>
                <a:gd name="connsiteX210" fmla="*/ 359625 w 647614"/>
                <a:gd name="connsiteY210" fmla="*/ 369105 h 549266"/>
                <a:gd name="connsiteX211" fmla="*/ 366156 w 647614"/>
                <a:gd name="connsiteY211" fmla="*/ 357333 h 549266"/>
                <a:gd name="connsiteX212" fmla="*/ 367245 w 647614"/>
                <a:gd name="connsiteY212" fmla="*/ 343777 h 549266"/>
                <a:gd name="connsiteX213" fmla="*/ 173975 w 647614"/>
                <a:gd name="connsiteY213" fmla="*/ 336724 h 549266"/>
                <a:gd name="connsiteX214" fmla="*/ 175801 w 647614"/>
                <a:gd name="connsiteY214" fmla="*/ 338165 h 549266"/>
                <a:gd name="connsiteX215" fmla="*/ 193692 w 647614"/>
                <a:gd name="connsiteY215" fmla="*/ 381039 h 549266"/>
                <a:gd name="connsiteX216" fmla="*/ 190771 w 647614"/>
                <a:gd name="connsiteY216" fmla="*/ 384281 h 549266"/>
                <a:gd name="connsiteX217" fmla="*/ 173975 w 647614"/>
                <a:gd name="connsiteY217" fmla="*/ 336724 h 549266"/>
                <a:gd name="connsiteX218" fmla="*/ 314252 w 647614"/>
                <a:gd name="connsiteY218" fmla="*/ 331933 h 549266"/>
                <a:gd name="connsiteX219" fmla="*/ 320602 w 647614"/>
                <a:gd name="connsiteY219" fmla="*/ 347003 h 549266"/>
                <a:gd name="connsiteX220" fmla="*/ 310724 w 647614"/>
                <a:gd name="connsiteY220" fmla="*/ 356817 h 549266"/>
                <a:gd name="connsiteX221" fmla="*/ 310371 w 647614"/>
                <a:gd name="connsiteY221" fmla="*/ 353662 h 549266"/>
                <a:gd name="connsiteX222" fmla="*/ 315663 w 647614"/>
                <a:gd name="connsiteY222" fmla="*/ 349807 h 549266"/>
                <a:gd name="connsiteX223" fmla="*/ 316721 w 647614"/>
                <a:gd name="connsiteY223" fmla="*/ 344550 h 549266"/>
                <a:gd name="connsiteX224" fmla="*/ 312488 w 647614"/>
                <a:gd name="connsiteY224" fmla="*/ 334035 h 549266"/>
                <a:gd name="connsiteX225" fmla="*/ 314252 w 647614"/>
                <a:gd name="connsiteY225" fmla="*/ 331933 h 549266"/>
                <a:gd name="connsiteX226" fmla="*/ 369372 w 647614"/>
                <a:gd name="connsiteY226" fmla="*/ 331243 h 549266"/>
                <a:gd name="connsiteX227" fmla="*/ 368679 w 647614"/>
                <a:gd name="connsiteY227" fmla="*/ 377560 h 549266"/>
                <a:gd name="connsiteX228" fmla="*/ 365909 w 647614"/>
                <a:gd name="connsiteY228" fmla="*/ 375389 h 549266"/>
                <a:gd name="connsiteX229" fmla="*/ 375607 w 647614"/>
                <a:gd name="connsiteY229" fmla="*/ 352230 h 549266"/>
                <a:gd name="connsiteX230" fmla="*/ 368679 w 647614"/>
                <a:gd name="connsiteY230" fmla="*/ 331605 h 549266"/>
                <a:gd name="connsiteX231" fmla="*/ 369372 w 647614"/>
                <a:gd name="connsiteY231" fmla="*/ 331243 h 549266"/>
                <a:gd name="connsiteX232" fmla="*/ 309700 w 647614"/>
                <a:gd name="connsiteY232" fmla="*/ 319768 h 549266"/>
                <a:gd name="connsiteX233" fmla="*/ 320051 w 647614"/>
                <a:gd name="connsiteY233" fmla="*/ 358013 h 549266"/>
                <a:gd name="connsiteX234" fmla="*/ 318203 w 647614"/>
                <a:gd name="connsiteY234" fmla="*/ 355127 h 549266"/>
                <a:gd name="connsiteX235" fmla="*/ 309330 w 647614"/>
                <a:gd name="connsiteY235" fmla="*/ 320851 h 549266"/>
                <a:gd name="connsiteX236" fmla="*/ 309700 w 647614"/>
                <a:gd name="connsiteY236" fmla="*/ 319768 h 549266"/>
                <a:gd name="connsiteX237" fmla="*/ 183361 w 647614"/>
                <a:gd name="connsiteY237" fmla="*/ 318080 h 549266"/>
                <a:gd name="connsiteX238" fmla="*/ 208414 w 647614"/>
                <a:gd name="connsiteY238" fmla="*/ 348861 h 549266"/>
                <a:gd name="connsiteX239" fmla="*/ 179091 w 647614"/>
                <a:gd name="connsiteY239" fmla="*/ 323959 h 549266"/>
                <a:gd name="connsiteX240" fmla="*/ 169677 w 647614"/>
                <a:gd name="connsiteY240" fmla="*/ 290717 h 549266"/>
                <a:gd name="connsiteX241" fmla="*/ 173278 w 647614"/>
                <a:gd name="connsiteY241" fmla="*/ 298998 h 549266"/>
                <a:gd name="connsiteX242" fmla="*/ 179040 w 647614"/>
                <a:gd name="connsiteY242" fmla="*/ 310519 h 549266"/>
                <a:gd name="connsiteX243" fmla="*/ 171651 w 647614"/>
                <a:gd name="connsiteY243" fmla="*/ 317641 h 549266"/>
                <a:gd name="connsiteX244" fmla="*/ 154949 w 647614"/>
                <a:gd name="connsiteY244" fmla="*/ 303457 h 549266"/>
                <a:gd name="connsiteX245" fmla="*/ 256365 w 647614"/>
                <a:gd name="connsiteY245" fmla="*/ 289998 h 549266"/>
                <a:gd name="connsiteX246" fmla="*/ 270739 w 647614"/>
                <a:gd name="connsiteY246" fmla="*/ 378251 h 549266"/>
                <a:gd name="connsiteX247" fmla="*/ 271365 w 647614"/>
                <a:gd name="connsiteY247" fmla="*/ 382094 h 549266"/>
                <a:gd name="connsiteX248" fmla="*/ 268127 w 647614"/>
                <a:gd name="connsiteY248" fmla="*/ 390952 h 549266"/>
                <a:gd name="connsiteX249" fmla="*/ 275189 w 647614"/>
                <a:gd name="connsiteY249" fmla="*/ 405567 h 549266"/>
                <a:gd name="connsiteX250" fmla="*/ 216892 w 647614"/>
                <a:gd name="connsiteY250" fmla="*/ 356060 h 549266"/>
                <a:gd name="connsiteX251" fmla="*/ 231559 w 647614"/>
                <a:gd name="connsiteY251" fmla="*/ 361126 h 549266"/>
                <a:gd name="connsiteX252" fmla="*/ 247911 w 647614"/>
                <a:gd name="connsiteY252" fmla="*/ 356513 h 549266"/>
                <a:gd name="connsiteX253" fmla="*/ 253013 w 647614"/>
                <a:gd name="connsiteY253" fmla="*/ 350451 h 549266"/>
                <a:gd name="connsiteX254" fmla="*/ 258725 w 647614"/>
                <a:gd name="connsiteY254" fmla="*/ 343664 h 549266"/>
                <a:gd name="connsiteX255" fmla="*/ 260424 w 647614"/>
                <a:gd name="connsiteY255" fmla="*/ 325280 h 549266"/>
                <a:gd name="connsiteX256" fmla="*/ 260064 w 647614"/>
                <a:gd name="connsiteY256" fmla="*/ 319160 h 549266"/>
                <a:gd name="connsiteX257" fmla="*/ 246740 w 647614"/>
                <a:gd name="connsiteY257" fmla="*/ 297198 h 549266"/>
                <a:gd name="connsiteX258" fmla="*/ 246740 w 647614"/>
                <a:gd name="connsiteY258" fmla="*/ 296838 h 549266"/>
                <a:gd name="connsiteX259" fmla="*/ 42101 w 647614"/>
                <a:gd name="connsiteY259" fmla="*/ 250624 h 549266"/>
                <a:gd name="connsiteX260" fmla="*/ 63161 w 647614"/>
                <a:gd name="connsiteY260" fmla="*/ 270379 h 549266"/>
                <a:gd name="connsiteX261" fmla="*/ 97785 w 647614"/>
                <a:gd name="connsiteY261" fmla="*/ 276729 h 549266"/>
                <a:gd name="connsiteX262" fmla="*/ 96357 w 647614"/>
                <a:gd name="connsiteY262" fmla="*/ 280610 h 549266"/>
                <a:gd name="connsiteX263" fmla="*/ 61019 w 647614"/>
                <a:gd name="connsiteY263" fmla="*/ 273554 h 549266"/>
                <a:gd name="connsiteX264" fmla="*/ 41030 w 647614"/>
                <a:gd name="connsiteY264" fmla="*/ 251329 h 549266"/>
                <a:gd name="connsiteX265" fmla="*/ 42101 w 647614"/>
                <a:gd name="connsiteY265" fmla="*/ 250624 h 549266"/>
                <a:gd name="connsiteX266" fmla="*/ 210071 w 647614"/>
                <a:gd name="connsiteY266" fmla="*/ 249798 h 549266"/>
                <a:gd name="connsiteX267" fmla="*/ 211449 w 647614"/>
                <a:gd name="connsiteY267" fmla="*/ 255074 h 549266"/>
                <a:gd name="connsiteX268" fmla="*/ 246020 w 647614"/>
                <a:gd name="connsiteY268" fmla="*/ 326720 h 549266"/>
                <a:gd name="connsiteX269" fmla="*/ 240978 w 647614"/>
                <a:gd name="connsiteY269" fmla="*/ 331577 h 549266"/>
                <a:gd name="connsiteX270" fmla="*/ 239806 w 647614"/>
                <a:gd name="connsiteY270" fmla="*/ 332706 h 549266"/>
                <a:gd name="connsiteX271" fmla="*/ 239806 w 647614"/>
                <a:gd name="connsiteY271" fmla="*/ 333625 h 549266"/>
                <a:gd name="connsiteX272" fmla="*/ 238256 w 647614"/>
                <a:gd name="connsiteY272" fmla="*/ 334200 h 549266"/>
                <a:gd name="connsiteX273" fmla="*/ 229950 w 647614"/>
                <a:gd name="connsiteY273" fmla="*/ 342202 h 549266"/>
                <a:gd name="connsiteX274" fmla="*/ 212530 w 647614"/>
                <a:gd name="connsiteY274" fmla="*/ 333921 h 549266"/>
                <a:gd name="connsiteX275" fmla="*/ 201366 w 647614"/>
                <a:gd name="connsiteY275" fmla="*/ 320600 h 549266"/>
                <a:gd name="connsiteX276" fmla="*/ 195965 w 647614"/>
                <a:gd name="connsiteY276" fmla="*/ 311599 h 549266"/>
                <a:gd name="connsiteX277" fmla="*/ 178680 w 647614"/>
                <a:gd name="connsiteY277" fmla="*/ 275236 h 549266"/>
                <a:gd name="connsiteX278" fmla="*/ 172366 w 647614"/>
                <a:gd name="connsiteY278" fmla="*/ 261504 h 549266"/>
                <a:gd name="connsiteX279" fmla="*/ 168120 w 647614"/>
                <a:gd name="connsiteY279" fmla="*/ 251075 h 549266"/>
                <a:gd name="connsiteX280" fmla="*/ 189237 w 647614"/>
                <a:gd name="connsiteY280" fmla="*/ 250432 h 549266"/>
                <a:gd name="connsiteX281" fmla="*/ 235773 w 647614"/>
                <a:gd name="connsiteY281" fmla="*/ 249015 h 549266"/>
                <a:gd name="connsiteX282" fmla="*/ 228374 w 647614"/>
                <a:gd name="connsiteY282" fmla="*/ 254714 h 549266"/>
                <a:gd name="connsiteX283" fmla="*/ 226767 w 647614"/>
                <a:gd name="connsiteY283" fmla="*/ 249290 h 549266"/>
                <a:gd name="connsiteX284" fmla="*/ 249621 w 647614"/>
                <a:gd name="connsiteY284" fmla="*/ 248594 h 549266"/>
                <a:gd name="connsiteX285" fmla="*/ 254244 w 647614"/>
                <a:gd name="connsiteY285" fmla="*/ 276979 h 549266"/>
                <a:gd name="connsiteX286" fmla="*/ 240618 w 647614"/>
                <a:gd name="connsiteY286" fmla="*/ 284597 h 549266"/>
                <a:gd name="connsiteX287" fmla="*/ 230535 w 647614"/>
                <a:gd name="connsiteY287" fmla="*/ 259755 h 549266"/>
                <a:gd name="connsiteX288" fmla="*/ 249621 w 647614"/>
                <a:gd name="connsiteY288" fmla="*/ 248594 h 549266"/>
                <a:gd name="connsiteX289" fmla="*/ 267469 w 647614"/>
                <a:gd name="connsiteY289" fmla="*/ 231172 h 549266"/>
                <a:gd name="connsiteX290" fmla="*/ 283831 w 647614"/>
                <a:gd name="connsiteY290" fmla="*/ 235993 h 549266"/>
                <a:gd name="connsiteX291" fmla="*/ 337487 w 647614"/>
                <a:gd name="connsiteY291" fmla="*/ 281357 h 549266"/>
                <a:gd name="connsiteX292" fmla="*/ 400146 w 647614"/>
                <a:gd name="connsiteY292" fmla="*/ 357683 h 549266"/>
                <a:gd name="connsiteX293" fmla="*/ 398705 w 647614"/>
                <a:gd name="connsiteY293" fmla="*/ 361643 h 549266"/>
                <a:gd name="connsiteX294" fmla="*/ 397985 w 647614"/>
                <a:gd name="connsiteY294" fmla="*/ 363443 h 549266"/>
                <a:gd name="connsiteX295" fmla="*/ 396905 w 647614"/>
                <a:gd name="connsiteY295" fmla="*/ 365604 h 549266"/>
                <a:gd name="connsiteX296" fmla="*/ 394744 w 647614"/>
                <a:gd name="connsiteY296" fmla="*/ 368844 h 549266"/>
                <a:gd name="connsiteX297" fmla="*/ 383221 w 647614"/>
                <a:gd name="connsiteY297" fmla="*/ 392606 h 549266"/>
                <a:gd name="connsiteX298" fmla="*/ 390063 w 647614"/>
                <a:gd name="connsiteY298" fmla="*/ 396206 h 549266"/>
                <a:gd name="connsiteX299" fmla="*/ 415630 w 647614"/>
                <a:gd name="connsiteY299" fmla="*/ 407007 h 549266"/>
                <a:gd name="connsiteX300" fmla="*/ 442278 w 647614"/>
                <a:gd name="connsiteY300" fmla="*/ 355883 h 549266"/>
                <a:gd name="connsiteX301" fmla="*/ 551030 w 647614"/>
                <a:gd name="connsiteY301" fmla="*/ 355883 h 549266"/>
                <a:gd name="connsiteX302" fmla="*/ 637456 w 647614"/>
                <a:gd name="connsiteY302" fmla="*/ 374964 h 549266"/>
                <a:gd name="connsiteX303" fmla="*/ 642857 w 647614"/>
                <a:gd name="connsiteY303" fmla="*/ 463532 h 549266"/>
                <a:gd name="connsiteX304" fmla="*/ 600365 w 647614"/>
                <a:gd name="connsiteY304" fmla="*/ 535178 h 549266"/>
                <a:gd name="connsiteX305" fmla="*/ 484771 w 647614"/>
                <a:gd name="connsiteY305" fmla="*/ 536618 h 549266"/>
                <a:gd name="connsiteX306" fmla="*/ 405547 w 647614"/>
                <a:gd name="connsiteY306" fmla="*/ 524737 h 549266"/>
                <a:gd name="connsiteX307" fmla="*/ 398705 w 647614"/>
                <a:gd name="connsiteY307" fmla="*/ 464972 h 549266"/>
                <a:gd name="connsiteX308" fmla="*/ 398705 w 647614"/>
                <a:gd name="connsiteY308" fmla="*/ 464252 h 549266"/>
                <a:gd name="connsiteX309" fmla="*/ 362334 w 647614"/>
                <a:gd name="connsiteY309" fmla="*/ 449130 h 549266"/>
                <a:gd name="connsiteX310" fmla="*/ 324883 w 647614"/>
                <a:gd name="connsiteY310" fmla="*/ 473612 h 549266"/>
                <a:gd name="connsiteX311" fmla="*/ 307598 w 647614"/>
                <a:gd name="connsiteY311" fmla="*/ 479373 h 549266"/>
                <a:gd name="connsiteX312" fmla="*/ 308678 w 647614"/>
                <a:gd name="connsiteY312" fmla="*/ 479733 h 549266"/>
                <a:gd name="connsiteX313" fmla="*/ 198486 w 647614"/>
                <a:gd name="connsiteY313" fmla="*/ 451651 h 549266"/>
                <a:gd name="connsiteX314" fmla="*/ 113860 w 647614"/>
                <a:gd name="connsiteY314" fmla="*/ 355883 h 549266"/>
                <a:gd name="connsiteX315" fmla="*/ 128805 w 647614"/>
                <a:gd name="connsiteY315" fmla="*/ 313624 h 549266"/>
                <a:gd name="connsiteX316" fmla="*/ 148778 w 647614"/>
                <a:gd name="connsiteY316" fmla="*/ 298217 h 549266"/>
                <a:gd name="connsiteX317" fmla="*/ 154949 w 647614"/>
                <a:gd name="connsiteY317" fmla="*/ 303457 h 549266"/>
                <a:gd name="connsiteX318" fmla="*/ 149477 w 647614"/>
                <a:gd name="connsiteY318" fmla="*/ 308190 h 549266"/>
                <a:gd name="connsiteX319" fmla="*/ 134387 w 647614"/>
                <a:gd name="connsiteY319" fmla="*/ 375324 h 549266"/>
                <a:gd name="connsiteX320" fmla="*/ 217571 w 647614"/>
                <a:gd name="connsiteY320" fmla="*/ 448050 h 549266"/>
                <a:gd name="connsiteX321" fmla="*/ 270507 w 647614"/>
                <a:gd name="connsiteY321" fmla="*/ 472532 h 549266"/>
                <a:gd name="connsiteX322" fmla="*/ 282031 w 647614"/>
                <a:gd name="connsiteY322" fmla="*/ 474693 h 549266"/>
                <a:gd name="connsiteX323" fmla="*/ 322363 w 647614"/>
                <a:gd name="connsiteY323" fmla="*/ 459211 h 549266"/>
                <a:gd name="connsiteX324" fmla="*/ 347570 w 647614"/>
                <a:gd name="connsiteY324" fmla="*/ 442650 h 549266"/>
                <a:gd name="connsiteX325" fmla="*/ 345769 w 647614"/>
                <a:gd name="connsiteY325" fmla="*/ 441930 h 549266"/>
                <a:gd name="connsiteX326" fmla="*/ 302197 w 647614"/>
                <a:gd name="connsiteY326" fmla="*/ 425368 h 549266"/>
                <a:gd name="connsiteX327" fmla="*/ 301186 w 647614"/>
                <a:gd name="connsiteY327" fmla="*/ 426000 h 549266"/>
                <a:gd name="connsiteX328" fmla="*/ 290673 w 647614"/>
                <a:gd name="connsiteY328" fmla="*/ 432569 h 549266"/>
                <a:gd name="connsiteX329" fmla="*/ 283831 w 647614"/>
                <a:gd name="connsiteY329" fmla="*/ 435809 h 549266"/>
                <a:gd name="connsiteX330" fmla="*/ 234857 w 647614"/>
                <a:gd name="connsiteY330" fmla="*/ 427889 h 549266"/>
                <a:gd name="connsiteX331" fmla="*/ 172918 w 647614"/>
                <a:gd name="connsiteY331" fmla="*/ 389726 h 549266"/>
                <a:gd name="connsiteX332" fmla="*/ 161524 w 647614"/>
                <a:gd name="connsiteY332" fmla="*/ 327401 h 549266"/>
                <a:gd name="connsiteX333" fmla="*/ 171651 w 647614"/>
                <a:gd name="connsiteY333" fmla="*/ 317641 h 549266"/>
                <a:gd name="connsiteX334" fmla="*/ 179091 w 647614"/>
                <a:gd name="connsiteY334" fmla="*/ 323959 h 549266"/>
                <a:gd name="connsiteX335" fmla="*/ 167246 w 647614"/>
                <a:gd name="connsiteY335" fmla="*/ 340266 h 549266"/>
                <a:gd name="connsiteX336" fmla="*/ 167876 w 647614"/>
                <a:gd name="connsiteY336" fmla="*/ 364883 h 549266"/>
                <a:gd name="connsiteX337" fmla="*/ 198486 w 647614"/>
                <a:gd name="connsiteY337" fmla="*/ 391166 h 549266"/>
                <a:gd name="connsiteX338" fmla="*/ 276629 w 647614"/>
                <a:gd name="connsiteY338" fmla="*/ 423928 h 549266"/>
                <a:gd name="connsiteX339" fmla="*/ 276989 w 647614"/>
                <a:gd name="connsiteY339" fmla="*/ 423568 h 549266"/>
                <a:gd name="connsiteX340" fmla="*/ 279870 w 647614"/>
                <a:gd name="connsiteY340" fmla="*/ 422128 h 549266"/>
                <a:gd name="connsiteX341" fmla="*/ 281310 w 647614"/>
                <a:gd name="connsiteY341" fmla="*/ 420328 h 549266"/>
                <a:gd name="connsiteX342" fmla="*/ 281310 w 647614"/>
                <a:gd name="connsiteY342" fmla="*/ 420688 h 549266"/>
                <a:gd name="connsiteX343" fmla="*/ 285992 w 647614"/>
                <a:gd name="connsiteY343" fmla="*/ 416368 h 549266"/>
                <a:gd name="connsiteX344" fmla="*/ 279150 w 647614"/>
                <a:gd name="connsiteY344" fmla="*/ 410607 h 549266"/>
                <a:gd name="connsiteX345" fmla="*/ 275189 w 647614"/>
                <a:gd name="connsiteY345" fmla="*/ 405567 h 549266"/>
                <a:gd name="connsiteX346" fmla="*/ 271365 w 647614"/>
                <a:gd name="connsiteY346" fmla="*/ 382094 h 549266"/>
                <a:gd name="connsiteX347" fmla="*/ 272030 w 647614"/>
                <a:gd name="connsiteY347" fmla="*/ 380275 h 549266"/>
                <a:gd name="connsiteX348" fmla="*/ 274333 w 647614"/>
                <a:gd name="connsiteY348" fmla="*/ 373974 h 549266"/>
                <a:gd name="connsiteX349" fmla="*/ 309399 w 647614"/>
                <a:gd name="connsiteY349" fmla="*/ 358043 h 549266"/>
                <a:gd name="connsiteX350" fmla="*/ 324883 w 647614"/>
                <a:gd name="connsiteY350" fmla="*/ 362723 h 549266"/>
                <a:gd name="connsiteX351" fmla="*/ 328124 w 647614"/>
                <a:gd name="connsiteY351" fmla="*/ 358763 h 549266"/>
                <a:gd name="connsiteX352" fmla="*/ 330285 w 647614"/>
                <a:gd name="connsiteY352" fmla="*/ 342202 h 549266"/>
                <a:gd name="connsiteX353" fmla="*/ 330285 w 647614"/>
                <a:gd name="connsiteY353" fmla="*/ 341842 h 549266"/>
                <a:gd name="connsiteX354" fmla="*/ 299676 w 647614"/>
                <a:gd name="connsiteY354" fmla="*/ 303318 h 549266"/>
                <a:gd name="connsiteX355" fmla="*/ 260632 w 647614"/>
                <a:gd name="connsiteY355" fmla="*/ 286965 h 549266"/>
                <a:gd name="connsiteX356" fmla="*/ 256365 w 647614"/>
                <a:gd name="connsiteY356" fmla="*/ 289998 h 549266"/>
                <a:gd name="connsiteX357" fmla="*/ 254244 w 647614"/>
                <a:gd name="connsiteY357" fmla="*/ 276979 h 549266"/>
                <a:gd name="connsiteX358" fmla="*/ 262675 w 647614"/>
                <a:gd name="connsiteY358" fmla="*/ 272266 h 549266"/>
                <a:gd name="connsiteX359" fmla="*/ 287432 w 647614"/>
                <a:gd name="connsiteY359" fmla="*/ 277756 h 549266"/>
                <a:gd name="connsiteX360" fmla="*/ 337847 w 647614"/>
                <a:gd name="connsiteY360" fmla="*/ 326000 h 549266"/>
                <a:gd name="connsiteX361" fmla="*/ 340008 w 647614"/>
                <a:gd name="connsiteY361" fmla="*/ 329961 h 549266"/>
                <a:gd name="connsiteX362" fmla="*/ 345049 w 647614"/>
                <a:gd name="connsiteY362" fmla="*/ 347602 h 549266"/>
                <a:gd name="connsiteX363" fmla="*/ 338927 w 647614"/>
                <a:gd name="connsiteY363" fmla="*/ 368484 h 549266"/>
                <a:gd name="connsiteX364" fmla="*/ 369537 w 647614"/>
                <a:gd name="connsiteY364" fmla="*/ 385045 h 549266"/>
                <a:gd name="connsiteX365" fmla="*/ 382500 w 647614"/>
                <a:gd name="connsiteY365" fmla="*/ 365604 h 549266"/>
                <a:gd name="connsiteX366" fmla="*/ 385021 w 647614"/>
                <a:gd name="connsiteY366" fmla="*/ 360563 h 549266"/>
                <a:gd name="connsiteX367" fmla="*/ 323083 w 647614"/>
                <a:gd name="connsiteY367" fmla="*/ 286757 h 549266"/>
                <a:gd name="connsiteX368" fmla="*/ 286712 w 647614"/>
                <a:gd name="connsiteY368" fmla="*/ 252554 h 549266"/>
                <a:gd name="connsiteX369" fmla="*/ 249621 w 647614"/>
                <a:gd name="connsiteY369" fmla="*/ 248594 h 549266"/>
                <a:gd name="connsiteX370" fmla="*/ 235773 w 647614"/>
                <a:gd name="connsiteY370" fmla="*/ 249015 h 549266"/>
                <a:gd name="connsiteX371" fmla="*/ 253672 w 647614"/>
                <a:gd name="connsiteY371" fmla="*/ 235228 h 549266"/>
                <a:gd name="connsiteX372" fmla="*/ 267469 w 647614"/>
                <a:gd name="connsiteY372" fmla="*/ 231172 h 549266"/>
                <a:gd name="connsiteX373" fmla="*/ 38946 w 647614"/>
                <a:gd name="connsiteY373" fmla="*/ 230000 h 549266"/>
                <a:gd name="connsiteX374" fmla="*/ 71532 w 647614"/>
                <a:gd name="connsiteY374" fmla="*/ 267358 h 549266"/>
                <a:gd name="connsiteX375" fmla="*/ 93617 w 647614"/>
                <a:gd name="connsiteY375" fmla="*/ 269827 h 549266"/>
                <a:gd name="connsiteX376" fmla="*/ 112190 w 647614"/>
                <a:gd name="connsiteY376" fmla="*/ 267146 h 549266"/>
                <a:gd name="connsiteX377" fmla="*/ 106739 w 647614"/>
                <a:gd name="connsiteY377" fmla="*/ 262517 h 549266"/>
                <a:gd name="connsiteX378" fmla="*/ 117192 w 647614"/>
                <a:gd name="connsiteY378" fmla="*/ 261735 h 549266"/>
                <a:gd name="connsiteX379" fmla="*/ 139623 w 647614"/>
                <a:gd name="connsiteY379" fmla="*/ 251942 h 549266"/>
                <a:gd name="connsiteX380" fmla="*/ 152452 w 647614"/>
                <a:gd name="connsiteY380" fmla="*/ 251551 h 549266"/>
                <a:gd name="connsiteX381" fmla="*/ 166436 w 647614"/>
                <a:gd name="connsiteY381" fmla="*/ 284597 h 549266"/>
                <a:gd name="connsiteX382" fmla="*/ 148778 w 647614"/>
                <a:gd name="connsiteY382" fmla="*/ 298217 h 549266"/>
                <a:gd name="connsiteX383" fmla="*/ 116687 w 647614"/>
                <a:gd name="connsiteY383" fmla="*/ 270965 h 549266"/>
                <a:gd name="connsiteX384" fmla="*/ 90992 w 647614"/>
                <a:gd name="connsiteY384" fmla="*/ 274721 h 549266"/>
                <a:gd name="connsiteX385" fmla="*/ 65739 w 647614"/>
                <a:gd name="connsiteY385" fmla="*/ 268794 h 549266"/>
                <a:gd name="connsiteX386" fmla="*/ 37860 w 647614"/>
                <a:gd name="connsiteY386" fmla="*/ 230359 h 549266"/>
                <a:gd name="connsiteX387" fmla="*/ 38946 w 647614"/>
                <a:gd name="connsiteY387" fmla="*/ 230000 h 549266"/>
                <a:gd name="connsiteX388" fmla="*/ 274548 w 647614"/>
                <a:gd name="connsiteY388" fmla="*/ 227948 h 549266"/>
                <a:gd name="connsiteX389" fmla="*/ 290776 w 647614"/>
                <a:gd name="connsiteY389" fmla="*/ 229344 h 549266"/>
                <a:gd name="connsiteX390" fmla="*/ 290414 w 647614"/>
                <a:gd name="connsiteY390" fmla="*/ 230054 h 549266"/>
                <a:gd name="connsiteX391" fmla="*/ 274024 w 647614"/>
                <a:gd name="connsiteY391" fmla="*/ 227879 h 549266"/>
                <a:gd name="connsiteX392" fmla="*/ 274548 w 647614"/>
                <a:gd name="connsiteY392" fmla="*/ 227948 h 549266"/>
                <a:gd name="connsiteX393" fmla="*/ 273931 w 647614"/>
                <a:gd name="connsiteY393" fmla="*/ 227895 h 549266"/>
                <a:gd name="connsiteX394" fmla="*/ 259800 w 647614"/>
                <a:gd name="connsiteY394" fmla="*/ 226680 h 549266"/>
                <a:gd name="connsiteX395" fmla="*/ 273931 w 647614"/>
                <a:gd name="connsiteY395" fmla="*/ 227895 h 549266"/>
                <a:gd name="connsiteX396" fmla="*/ 257904 w 647614"/>
                <a:gd name="connsiteY396" fmla="*/ 230764 h 549266"/>
                <a:gd name="connsiteX397" fmla="*/ 234785 w 647614"/>
                <a:gd name="connsiteY397" fmla="*/ 244968 h 549266"/>
                <a:gd name="connsiteX398" fmla="*/ 232618 w 647614"/>
                <a:gd name="connsiteY398" fmla="*/ 243192 h 549266"/>
                <a:gd name="connsiteX399" fmla="*/ 259800 w 647614"/>
                <a:gd name="connsiteY399" fmla="*/ 226680 h 549266"/>
                <a:gd name="connsiteX400" fmla="*/ 169898 w 647614"/>
                <a:gd name="connsiteY400" fmla="*/ 181586 h 549266"/>
                <a:gd name="connsiteX401" fmla="*/ 160586 w 647614"/>
                <a:gd name="connsiteY401" fmla="*/ 182368 h 549266"/>
                <a:gd name="connsiteX402" fmla="*/ 151461 w 647614"/>
                <a:gd name="connsiteY402" fmla="*/ 191826 h 549266"/>
                <a:gd name="connsiteX403" fmla="*/ 174707 w 647614"/>
                <a:gd name="connsiteY403" fmla="*/ 167801 h 549266"/>
                <a:gd name="connsiteX404" fmla="*/ 174351 w 647614"/>
                <a:gd name="connsiteY404" fmla="*/ 171409 h 549266"/>
                <a:gd name="connsiteX405" fmla="*/ 153002 w 647614"/>
                <a:gd name="connsiteY405" fmla="*/ 175378 h 549266"/>
                <a:gd name="connsiteX406" fmla="*/ 138414 w 647614"/>
                <a:gd name="connsiteY406" fmla="*/ 186923 h 549266"/>
                <a:gd name="connsiteX407" fmla="*/ 136635 w 647614"/>
                <a:gd name="connsiteY407" fmla="*/ 185480 h 549266"/>
                <a:gd name="connsiteX408" fmla="*/ 174707 w 647614"/>
                <a:gd name="connsiteY408" fmla="*/ 167801 h 549266"/>
                <a:gd name="connsiteX409" fmla="*/ 115517 w 647614"/>
                <a:gd name="connsiteY409" fmla="*/ 72478 h 549266"/>
                <a:gd name="connsiteX410" fmla="*/ 115517 w 647614"/>
                <a:gd name="connsiteY410" fmla="*/ 76438 h 549266"/>
                <a:gd name="connsiteX411" fmla="*/ 95654 w 647614"/>
                <a:gd name="connsiteY411" fmla="*/ 86520 h 549266"/>
                <a:gd name="connsiteX412" fmla="*/ 91976 w 647614"/>
                <a:gd name="connsiteY412" fmla="*/ 104523 h 549266"/>
                <a:gd name="connsiteX413" fmla="*/ 89034 w 647614"/>
                <a:gd name="connsiteY413" fmla="*/ 104523 h 549266"/>
                <a:gd name="connsiteX414" fmla="*/ 93447 w 647614"/>
                <a:gd name="connsiteY414" fmla="*/ 82919 h 549266"/>
                <a:gd name="connsiteX415" fmla="*/ 115517 w 647614"/>
                <a:gd name="connsiteY415" fmla="*/ 72478 h 549266"/>
                <a:gd name="connsiteX416" fmla="*/ 122502 w 647614"/>
                <a:gd name="connsiteY416" fmla="*/ 62953 h 549266"/>
                <a:gd name="connsiteX417" fmla="*/ 124273 w 647614"/>
                <a:gd name="connsiteY417" fmla="*/ 66556 h 549266"/>
                <a:gd name="connsiteX418" fmla="*/ 93109 w 647614"/>
                <a:gd name="connsiteY418" fmla="*/ 79166 h 549266"/>
                <a:gd name="connsiteX419" fmla="*/ 85672 w 647614"/>
                <a:gd name="connsiteY419" fmla="*/ 111591 h 549266"/>
                <a:gd name="connsiteX420" fmla="*/ 84255 w 647614"/>
                <a:gd name="connsiteY420" fmla="*/ 111952 h 549266"/>
                <a:gd name="connsiteX421" fmla="*/ 89213 w 647614"/>
                <a:gd name="connsiteY421" fmla="*/ 79166 h 549266"/>
                <a:gd name="connsiteX422" fmla="*/ 122502 w 647614"/>
                <a:gd name="connsiteY422" fmla="*/ 62953 h 549266"/>
                <a:gd name="connsiteX423" fmla="*/ 191554 w 647614"/>
                <a:gd name="connsiteY423" fmla="*/ 47202 h 549266"/>
                <a:gd name="connsiteX424" fmla="*/ 169677 w 647614"/>
                <a:gd name="connsiteY424" fmla="*/ 48057 h 549266"/>
                <a:gd name="connsiteX425" fmla="*/ 123943 w 647614"/>
                <a:gd name="connsiteY425" fmla="*/ 59578 h 549266"/>
                <a:gd name="connsiteX426" fmla="*/ 77850 w 647614"/>
                <a:gd name="connsiteY426" fmla="*/ 97021 h 549266"/>
                <a:gd name="connsiteX427" fmla="*/ 85772 w 647614"/>
                <a:gd name="connsiteY427" fmla="*/ 155706 h 549266"/>
                <a:gd name="connsiteX428" fmla="*/ 95135 w 647614"/>
                <a:gd name="connsiteY428" fmla="*/ 200350 h 549266"/>
                <a:gd name="connsiteX429" fmla="*/ 142309 w 647614"/>
                <a:gd name="connsiteY429" fmla="*/ 206830 h 549266"/>
                <a:gd name="connsiteX430" fmla="*/ 147151 w 647614"/>
                <a:gd name="connsiteY430" fmla="*/ 196294 h 549266"/>
                <a:gd name="connsiteX431" fmla="*/ 139699 w 647614"/>
                <a:gd name="connsiteY431" fmla="*/ 204018 h 549266"/>
                <a:gd name="connsiteX432" fmla="*/ 137510 w 647614"/>
                <a:gd name="connsiteY432" fmla="*/ 203656 h 549266"/>
                <a:gd name="connsiteX433" fmla="*/ 193329 w 647614"/>
                <a:gd name="connsiteY433" fmla="*/ 175754 h 549266"/>
                <a:gd name="connsiteX434" fmla="*/ 191870 w 647614"/>
                <a:gd name="connsiteY434" fmla="*/ 179740 h 549266"/>
                <a:gd name="connsiteX435" fmla="*/ 178832 w 647614"/>
                <a:gd name="connsiteY435" fmla="*/ 180835 h 549266"/>
                <a:gd name="connsiteX436" fmla="*/ 202447 w 647614"/>
                <a:gd name="connsiteY436" fmla="*/ 188109 h 549266"/>
                <a:gd name="connsiteX437" fmla="*/ 205328 w 647614"/>
                <a:gd name="connsiteY437" fmla="*/ 184508 h 549266"/>
                <a:gd name="connsiteX438" fmla="*/ 228014 w 647614"/>
                <a:gd name="connsiteY438" fmla="*/ 159666 h 549266"/>
                <a:gd name="connsiteX439" fmla="*/ 221532 w 647614"/>
                <a:gd name="connsiteY439" fmla="*/ 124023 h 549266"/>
                <a:gd name="connsiteX440" fmla="*/ 211449 w 647614"/>
                <a:gd name="connsiteY440" fmla="*/ 83700 h 549266"/>
                <a:gd name="connsiteX441" fmla="*/ 207488 w 647614"/>
                <a:gd name="connsiteY441" fmla="*/ 60658 h 549266"/>
                <a:gd name="connsiteX442" fmla="*/ 191554 w 647614"/>
                <a:gd name="connsiteY442" fmla="*/ 47202 h 549266"/>
                <a:gd name="connsiteX443" fmla="*/ 32003 w 647614"/>
                <a:gd name="connsiteY443" fmla="*/ 16067 h 549266"/>
                <a:gd name="connsiteX444" fmla="*/ 34201 w 647614"/>
                <a:gd name="connsiteY444" fmla="*/ 20463 h 549266"/>
                <a:gd name="connsiteX445" fmla="*/ 2329 w 647614"/>
                <a:gd name="connsiteY445" fmla="*/ 55999 h 549266"/>
                <a:gd name="connsiteX446" fmla="*/ 131 w 647614"/>
                <a:gd name="connsiteY446" fmla="*/ 55266 h 549266"/>
                <a:gd name="connsiteX447" fmla="*/ 32003 w 647614"/>
                <a:gd name="connsiteY447" fmla="*/ 16067 h 549266"/>
                <a:gd name="connsiteX448" fmla="*/ 74808 w 647614"/>
                <a:gd name="connsiteY448" fmla="*/ 13742 h 549266"/>
                <a:gd name="connsiteX449" fmla="*/ 75889 w 647614"/>
                <a:gd name="connsiteY449" fmla="*/ 18080 h 549266"/>
                <a:gd name="connsiteX450" fmla="*/ 27589 w 647614"/>
                <a:gd name="connsiteY450" fmla="*/ 43019 h 549266"/>
                <a:gd name="connsiteX451" fmla="*/ 8846 w 647614"/>
                <a:gd name="connsiteY451" fmla="*/ 92897 h 549266"/>
                <a:gd name="connsiteX452" fmla="*/ 7043 w 647614"/>
                <a:gd name="connsiteY452" fmla="*/ 92897 h 549266"/>
                <a:gd name="connsiteX453" fmla="*/ 25381 w 647614"/>
                <a:gd name="connsiteY453" fmla="*/ 40443 h 549266"/>
                <a:gd name="connsiteX454" fmla="*/ 38547 w 647614"/>
                <a:gd name="connsiteY454" fmla="*/ 30147 h 549266"/>
                <a:gd name="connsiteX455" fmla="*/ 20102 w 647614"/>
                <a:gd name="connsiteY455" fmla="*/ 42703 h 549266"/>
                <a:gd name="connsiteX456" fmla="*/ 4362 w 647614"/>
                <a:gd name="connsiteY456" fmla="*/ 71028 h 549266"/>
                <a:gd name="connsiteX457" fmla="*/ 3288 w 647614"/>
                <a:gd name="connsiteY457" fmla="*/ 71028 h 549266"/>
                <a:gd name="connsiteX458" fmla="*/ 8297 w 647614"/>
                <a:gd name="connsiteY458" fmla="*/ 55776 h 549266"/>
                <a:gd name="connsiteX459" fmla="*/ 19029 w 647614"/>
                <a:gd name="connsiteY459" fmla="*/ 37619 h 549266"/>
                <a:gd name="connsiteX460" fmla="*/ 49438 w 647614"/>
                <a:gd name="connsiteY460" fmla="*/ 17645 h 549266"/>
                <a:gd name="connsiteX461" fmla="*/ 50511 w 647614"/>
                <a:gd name="connsiteY461" fmla="*/ 22003 h 549266"/>
                <a:gd name="connsiteX462" fmla="*/ 50248 w 647614"/>
                <a:gd name="connsiteY462" fmla="*/ 22182 h 549266"/>
                <a:gd name="connsiteX463" fmla="*/ 176879 w 647614"/>
                <a:gd name="connsiteY463" fmla="*/ 173 h 549266"/>
                <a:gd name="connsiteX464" fmla="*/ 245660 w 647614"/>
                <a:gd name="connsiteY464" fmla="*/ 30415 h 549266"/>
                <a:gd name="connsiteX465" fmla="*/ 275189 w 647614"/>
                <a:gd name="connsiteY465" fmla="*/ 161106 h 549266"/>
                <a:gd name="connsiteX466" fmla="*/ 267626 w 647614"/>
                <a:gd name="connsiteY466" fmla="*/ 202510 h 549266"/>
                <a:gd name="connsiteX467" fmla="*/ 220812 w 647614"/>
                <a:gd name="connsiteY467" fmla="*/ 225192 h 549266"/>
                <a:gd name="connsiteX468" fmla="*/ 219732 w 647614"/>
                <a:gd name="connsiteY468" fmla="*/ 225552 h 549266"/>
                <a:gd name="connsiteX469" fmla="*/ 226767 w 647614"/>
                <a:gd name="connsiteY469" fmla="*/ 249290 h 549266"/>
                <a:gd name="connsiteX470" fmla="*/ 210071 w 647614"/>
                <a:gd name="connsiteY470" fmla="*/ 249798 h 549266"/>
                <a:gd name="connsiteX471" fmla="*/ 201006 w 647614"/>
                <a:gd name="connsiteY471" fmla="*/ 215111 h 549266"/>
                <a:gd name="connsiteX472" fmla="*/ 158874 w 647614"/>
                <a:gd name="connsiteY472" fmla="*/ 194949 h 549266"/>
                <a:gd name="connsiteX473" fmla="*/ 157073 w 647614"/>
                <a:gd name="connsiteY473" fmla="*/ 199990 h 549266"/>
                <a:gd name="connsiteX474" fmla="*/ 162475 w 647614"/>
                <a:gd name="connsiteY474" fmla="*/ 237208 h 549266"/>
                <a:gd name="connsiteX475" fmla="*/ 168120 w 647614"/>
                <a:gd name="connsiteY475" fmla="*/ 251075 h 549266"/>
                <a:gd name="connsiteX476" fmla="*/ 152452 w 647614"/>
                <a:gd name="connsiteY476" fmla="*/ 251551 h 549266"/>
                <a:gd name="connsiteX477" fmla="*/ 150591 w 647614"/>
                <a:gd name="connsiteY477" fmla="*/ 247154 h 549266"/>
                <a:gd name="connsiteX478" fmla="*/ 139623 w 647614"/>
                <a:gd name="connsiteY478" fmla="*/ 251942 h 549266"/>
                <a:gd name="connsiteX479" fmla="*/ 95855 w 647614"/>
                <a:gd name="connsiteY479" fmla="*/ 253274 h 549266"/>
                <a:gd name="connsiteX480" fmla="*/ 148071 w 647614"/>
                <a:gd name="connsiteY480" fmla="*/ 239593 h 549266"/>
                <a:gd name="connsiteX481" fmla="*/ 142309 w 647614"/>
                <a:gd name="connsiteY481" fmla="*/ 213671 h 549266"/>
                <a:gd name="connsiteX482" fmla="*/ 95135 w 647614"/>
                <a:gd name="connsiteY482" fmla="*/ 218351 h 549266"/>
                <a:gd name="connsiteX483" fmla="*/ 75689 w 647614"/>
                <a:gd name="connsiteY483" fmla="*/ 165787 h 549266"/>
                <a:gd name="connsiteX484" fmla="*/ 69567 w 647614"/>
                <a:gd name="connsiteY484" fmla="*/ 76499 h 549266"/>
                <a:gd name="connsiteX485" fmla="*/ 114941 w 647614"/>
                <a:gd name="connsiteY485" fmla="*/ 48777 h 549266"/>
                <a:gd name="connsiteX486" fmla="*/ 222613 w 647614"/>
                <a:gd name="connsiteY486" fmla="*/ 72539 h 549266"/>
                <a:gd name="connsiteX487" fmla="*/ 227654 w 647614"/>
                <a:gd name="connsiteY487" fmla="*/ 96301 h 549266"/>
                <a:gd name="connsiteX488" fmla="*/ 233416 w 647614"/>
                <a:gd name="connsiteY488" fmla="*/ 81180 h 549266"/>
                <a:gd name="connsiteX489" fmla="*/ 236657 w 647614"/>
                <a:gd name="connsiteY489" fmla="*/ 81900 h 549266"/>
                <a:gd name="connsiteX490" fmla="*/ 229455 w 647614"/>
                <a:gd name="connsiteY490" fmla="*/ 102421 h 549266"/>
                <a:gd name="connsiteX491" fmla="*/ 231256 w 647614"/>
                <a:gd name="connsiteY491" fmla="*/ 108902 h 549266"/>
                <a:gd name="connsiteX492" fmla="*/ 238818 w 647614"/>
                <a:gd name="connsiteY492" fmla="*/ 90540 h 549266"/>
                <a:gd name="connsiteX493" fmla="*/ 241339 w 647614"/>
                <a:gd name="connsiteY493" fmla="*/ 90900 h 549266"/>
                <a:gd name="connsiteX494" fmla="*/ 233776 w 647614"/>
                <a:gd name="connsiteY494" fmla="*/ 111422 h 549266"/>
                <a:gd name="connsiteX495" fmla="*/ 232336 w 647614"/>
                <a:gd name="connsiteY495" fmla="*/ 112142 h 549266"/>
                <a:gd name="connsiteX496" fmla="*/ 233776 w 647614"/>
                <a:gd name="connsiteY496" fmla="*/ 117903 h 549266"/>
                <a:gd name="connsiteX497" fmla="*/ 239898 w 647614"/>
                <a:gd name="connsiteY497" fmla="*/ 103141 h 549266"/>
                <a:gd name="connsiteX498" fmla="*/ 242419 w 647614"/>
                <a:gd name="connsiteY498" fmla="*/ 103141 h 549266"/>
                <a:gd name="connsiteX499" fmla="*/ 235217 w 647614"/>
                <a:gd name="connsiteY499" fmla="*/ 122943 h 549266"/>
                <a:gd name="connsiteX500" fmla="*/ 236657 w 647614"/>
                <a:gd name="connsiteY500" fmla="*/ 127624 h 549266"/>
                <a:gd name="connsiteX501" fmla="*/ 240978 w 647614"/>
                <a:gd name="connsiteY501" fmla="*/ 117903 h 549266"/>
                <a:gd name="connsiteX502" fmla="*/ 244219 w 647614"/>
                <a:gd name="connsiteY502" fmla="*/ 118623 h 549266"/>
                <a:gd name="connsiteX503" fmla="*/ 237737 w 647614"/>
                <a:gd name="connsiteY503" fmla="*/ 133744 h 549266"/>
                <a:gd name="connsiteX504" fmla="*/ 239538 w 647614"/>
                <a:gd name="connsiteY504" fmla="*/ 145265 h 549266"/>
                <a:gd name="connsiteX505" fmla="*/ 242779 w 647614"/>
                <a:gd name="connsiteY505" fmla="*/ 139865 h 549266"/>
                <a:gd name="connsiteX506" fmla="*/ 246740 w 647614"/>
                <a:gd name="connsiteY506" fmla="*/ 130864 h 549266"/>
                <a:gd name="connsiteX507" fmla="*/ 248541 w 647614"/>
                <a:gd name="connsiteY507" fmla="*/ 131224 h 549266"/>
                <a:gd name="connsiteX508" fmla="*/ 240978 w 647614"/>
                <a:gd name="connsiteY508" fmla="*/ 148865 h 549266"/>
                <a:gd name="connsiteX509" fmla="*/ 239898 w 647614"/>
                <a:gd name="connsiteY509" fmla="*/ 149225 h 549266"/>
                <a:gd name="connsiteX510" fmla="*/ 240258 w 647614"/>
                <a:gd name="connsiteY510" fmla="*/ 152466 h 549266"/>
                <a:gd name="connsiteX511" fmla="*/ 239898 w 647614"/>
                <a:gd name="connsiteY511" fmla="*/ 156066 h 549266"/>
                <a:gd name="connsiteX512" fmla="*/ 247100 w 647614"/>
                <a:gd name="connsiteY512" fmla="*/ 147065 h 549266"/>
                <a:gd name="connsiteX513" fmla="*/ 249621 w 647614"/>
                <a:gd name="connsiteY513" fmla="*/ 148505 h 549266"/>
                <a:gd name="connsiteX514" fmla="*/ 243859 w 647614"/>
                <a:gd name="connsiteY514" fmla="*/ 157506 h 549266"/>
                <a:gd name="connsiteX515" fmla="*/ 238458 w 647614"/>
                <a:gd name="connsiteY515" fmla="*/ 166867 h 549266"/>
                <a:gd name="connsiteX516" fmla="*/ 211449 w 647614"/>
                <a:gd name="connsiteY516" fmla="*/ 195309 h 549266"/>
                <a:gd name="connsiteX517" fmla="*/ 209289 w 647614"/>
                <a:gd name="connsiteY517" fmla="*/ 196389 h 549266"/>
                <a:gd name="connsiteX518" fmla="*/ 216131 w 647614"/>
                <a:gd name="connsiteY518" fmla="*/ 212591 h 549266"/>
                <a:gd name="connsiteX519" fmla="*/ 262225 w 647614"/>
                <a:gd name="connsiteY519" fmla="*/ 185228 h 549266"/>
                <a:gd name="connsiteX520" fmla="*/ 256463 w 647614"/>
                <a:gd name="connsiteY520" fmla="*/ 135544 h 549266"/>
                <a:gd name="connsiteX521" fmla="*/ 237737 w 647614"/>
                <a:gd name="connsiteY521" fmla="*/ 47337 h 549266"/>
                <a:gd name="connsiteX522" fmla="*/ 146270 w 647614"/>
                <a:gd name="connsiteY522" fmla="*/ 18174 h 549266"/>
                <a:gd name="connsiteX523" fmla="*/ 72448 w 647614"/>
                <a:gd name="connsiteY523" fmla="*/ 35456 h 549266"/>
                <a:gd name="connsiteX524" fmla="*/ 27075 w 647614"/>
                <a:gd name="connsiteY524" fmla="*/ 110342 h 549266"/>
                <a:gd name="connsiteX525" fmla="*/ 42919 w 647614"/>
                <a:gd name="connsiteY525" fmla="*/ 192429 h 549266"/>
                <a:gd name="connsiteX526" fmla="*/ 95855 w 647614"/>
                <a:gd name="connsiteY526" fmla="*/ 253274 h 549266"/>
                <a:gd name="connsiteX527" fmla="*/ 106739 w 647614"/>
                <a:gd name="connsiteY527" fmla="*/ 262517 h 549266"/>
                <a:gd name="connsiteX528" fmla="*/ 81091 w 647614"/>
                <a:gd name="connsiteY528" fmla="*/ 264435 h 549266"/>
                <a:gd name="connsiteX529" fmla="*/ 34997 w 647614"/>
                <a:gd name="connsiteY529" fmla="*/ 210070 h 549266"/>
                <a:gd name="connsiteX530" fmla="*/ 13391 w 647614"/>
                <a:gd name="connsiteY530" fmla="*/ 88380 h 549266"/>
                <a:gd name="connsiteX531" fmla="*/ 57684 w 647614"/>
                <a:gd name="connsiteY531" fmla="*/ 26815 h 549266"/>
                <a:gd name="connsiteX532" fmla="*/ 176879 w 647614"/>
                <a:gd name="connsiteY532" fmla="*/ 173 h 54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647614" h="549266">
                  <a:moveTo>
                    <a:pt x="594824" y="511396"/>
                  </a:moveTo>
                  <a:cubicBezTo>
                    <a:pt x="595504" y="510268"/>
                    <a:pt x="597545" y="511772"/>
                    <a:pt x="596865" y="513276"/>
                  </a:cubicBezTo>
                  <a:cubicBezTo>
                    <a:pt x="595844" y="514780"/>
                    <a:pt x="592442" y="518540"/>
                    <a:pt x="592782" y="520044"/>
                  </a:cubicBezTo>
                  <a:cubicBezTo>
                    <a:pt x="593803" y="523052"/>
                    <a:pt x="589381" y="524180"/>
                    <a:pt x="588700" y="521172"/>
                  </a:cubicBezTo>
                  <a:cubicBezTo>
                    <a:pt x="588360" y="517036"/>
                    <a:pt x="592442" y="514028"/>
                    <a:pt x="594824" y="511396"/>
                  </a:cubicBezTo>
                  <a:close/>
                  <a:moveTo>
                    <a:pt x="390147" y="510104"/>
                  </a:moveTo>
                  <a:cubicBezTo>
                    <a:pt x="390509" y="508681"/>
                    <a:pt x="392683" y="509037"/>
                    <a:pt x="392683" y="510460"/>
                  </a:cubicBezTo>
                  <a:cubicBezTo>
                    <a:pt x="394495" y="536791"/>
                    <a:pt x="431819" y="541061"/>
                    <a:pt x="452111" y="545330"/>
                  </a:cubicBezTo>
                  <a:cubicBezTo>
                    <a:pt x="454648" y="545686"/>
                    <a:pt x="453923" y="549600"/>
                    <a:pt x="451386" y="549244"/>
                  </a:cubicBezTo>
                  <a:cubicBezTo>
                    <a:pt x="430007" y="546398"/>
                    <a:pt x="388335" y="538926"/>
                    <a:pt x="390147" y="510104"/>
                  </a:cubicBezTo>
                  <a:close/>
                  <a:moveTo>
                    <a:pt x="317351" y="495121"/>
                  </a:moveTo>
                  <a:cubicBezTo>
                    <a:pt x="320224" y="494393"/>
                    <a:pt x="321301" y="498759"/>
                    <a:pt x="318428" y="499850"/>
                  </a:cubicBezTo>
                  <a:cubicBezTo>
                    <a:pt x="300834" y="504216"/>
                    <a:pt x="279648" y="511492"/>
                    <a:pt x="262053" y="501306"/>
                  </a:cubicBezTo>
                  <a:cubicBezTo>
                    <a:pt x="261335" y="500942"/>
                    <a:pt x="262053" y="499850"/>
                    <a:pt x="263131" y="499850"/>
                  </a:cubicBezTo>
                  <a:cubicBezTo>
                    <a:pt x="282162" y="503852"/>
                    <a:pt x="298320" y="499487"/>
                    <a:pt x="317351" y="495121"/>
                  </a:cubicBezTo>
                  <a:close/>
                  <a:moveTo>
                    <a:pt x="327841" y="479090"/>
                  </a:moveTo>
                  <a:cubicBezTo>
                    <a:pt x="330376" y="476931"/>
                    <a:pt x="333998" y="480889"/>
                    <a:pt x="331463" y="482688"/>
                  </a:cubicBezTo>
                  <a:cubicBezTo>
                    <a:pt x="307198" y="501040"/>
                    <a:pt x="263013" y="503558"/>
                    <a:pt x="239472" y="483048"/>
                  </a:cubicBezTo>
                  <a:cubicBezTo>
                    <a:pt x="239110" y="482329"/>
                    <a:pt x="240197" y="481249"/>
                    <a:pt x="240921" y="481609"/>
                  </a:cubicBezTo>
                  <a:cubicBezTo>
                    <a:pt x="264824" y="497081"/>
                    <a:pt x="305387" y="498161"/>
                    <a:pt x="327841" y="479090"/>
                  </a:cubicBezTo>
                  <a:close/>
                  <a:moveTo>
                    <a:pt x="283561" y="461184"/>
                  </a:moveTo>
                  <a:cubicBezTo>
                    <a:pt x="284921" y="459468"/>
                    <a:pt x="287983" y="461184"/>
                    <a:pt x="286622" y="463244"/>
                  </a:cubicBezTo>
                  <a:cubicBezTo>
                    <a:pt x="285602" y="465303"/>
                    <a:pt x="284581" y="467706"/>
                    <a:pt x="283561" y="469422"/>
                  </a:cubicBezTo>
                  <a:cubicBezTo>
                    <a:pt x="282200" y="471825"/>
                    <a:pt x="278798" y="469765"/>
                    <a:pt x="280159" y="467706"/>
                  </a:cubicBezTo>
                  <a:cubicBezTo>
                    <a:pt x="281179" y="465303"/>
                    <a:pt x="282200" y="463244"/>
                    <a:pt x="283561" y="461184"/>
                  </a:cubicBezTo>
                  <a:close/>
                  <a:moveTo>
                    <a:pt x="276681" y="456904"/>
                  </a:moveTo>
                  <a:cubicBezTo>
                    <a:pt x="278093" y="454706"/>
                    <a:pt x="281620" y="456904"/>
                    <a:pt x="280209" y="459102"/>
                  </a:cubicBezTo>
                  <a:cubicBezTo>
                    <a:pt x="279151" y="461666"/>
                    <a:pt x="278093" y="464231"/>
                    <a:pt x="276681" y="466429"/>
                  </a:cubicBezTo>
                  <a:cubicBezTo>
                    <a:pt x="275623" y="468627"/>
                    <a:pt x="272448" y="467161"/>
                    <a:pt x="273154" y="464963"/>
                  </a:cubicBezTo>
                  <a:cubicBezTo>
                    <a:pt x="274212" y="462033"/>
                    <a:pt x="275270" y="459835"/>
                    <a:pt x="276681" y="456904"/>
                  </a:cubicBezTo>
                  <a:close/>
                  <a:moveTo>
                    <a:pt x="270437" y="455619"/>
                  </a:moveTo>
                  <a:cubicBezTo>
                    <a:pt x="271548" y="453118"/>
                    <a:pt x="275253" y="454190"/>
                    <a:pt x="274512" y="456690"/>
                  </a:cubicBezTo>
                  <a:cubicBezTo>
                    <a:pt x="273401" y="459905"/>
                    <a:pt x="271178" y="462405"/>
                    <a:pt x="269326" y="464906"/>
                  </a:cubicBezTo>
                  <a:cubicBezTo>
                    <a:pt x="267844" y="467049"/>
                    <a:pt x="264510" y="464906"/>
                    <a:pt x="265621" y="462763"/>
                  </a:cubicBezTo>
                  <a:cubicBezTo>
                    <a:pt x="267474" y="460619"/>
                    <a:pt x="269326" y="458476"/>
                    <a:pt x="270437" y="455619"/>
                  </a:cubicBezTo>
                  <a:close/>
                  <a:moveTo>
                    <a:pt x="262190" y="452060"/>
                  </a:moveTo>
                  <a:cubicBezTo>
                    <a:pt x="263655" y="449943"/>
                    <a:pt x="267319" y="452060"/>
                    <a:pt x="265487" y="454176"/>
                  </a:cubicBezTo>
                  <a:cubicBezTo>
                    <a:pt x="264022" y="456293"/>
                    <a:pt x="263655" y="459115"/>
                    <a:pt x="261824" y="460879"/>
                  </a:cubicBezTo>
                  <a:cubicBezTo>
                    <a:pt x="260725" y="462290"/>
                    <a:pt x="258526" y="461938"/>
                    <a:pt x="258160" y="460174"/>
                  </a:cubicBezTo>
                  <a:cubicBezTo>
                    <a:pt x="258160" y="456999"/>
                    <a:pt x="260358" y="454176"/>
                    <a:pt x="262190" y="452060"/>
                  </a:cubicBezTo>
                  <a:close/>
                  <a:moveTo>
                    <a:pt x="254986" y="452003"/>
                  </a:moveTo>
                  <a:cubicBezTo>
                    <a:pt x="256006" y="449943"/>
                    <a:pt x="259408" y="451659"/>
                    <a:pt x="258387" y="453376"/>
                  </a:cubicBezTo>
                  <a:cubicBezTo>
                    <a:pt x="257367" y="455778"/>
                    <a:pt x="256006" y="457838"/>
                    <a:pt x="254645" y="460240"/>
                  </a:cubicBezTo>
                  <a:cubicBezTo>
                    <a:pt x="253625" y="462300"/>
                    <a:pt x="250223" y="460584"/>
                    <a:pt x="251584" y="458181"/>
                  </a:cubicBezTo>
                  <a:cubicBezTo>
                    <a:pt x="252604" y="456122"/>
                    <a:pt x="253965" y="454062"/>
                    <a:pt x="254986" y="452003"/>
                  </a:cubicBezTo>
                  <a:close/>
                  <a:moveTo>
                    <a:pt x="249608" y="448966"/>
                  </a:moveTo>
                  <a:cubicBezTo>
                    <a:pt x="251042" y="446768"/>
                    <a:pt x="254627" y="448966"/>
                    <a:pt x="253193" y="451164"/>
                  </a:cubicBezTo>
                  <a:cubicBezTo>
                    <a:pt x="251401" y="453729"/>
                    <a:pt x="249967" y="456293"/>
                    <a:pt x="248533" y="458492"/>
                  </a:cubicBezTo>
                  <a:cubicBezTo>
                    <a:pt x="246741" y="460690"/>
                    <a:pt x="243873" y="458858"/>
                    <a:pt x="244948" y="456293"/>
                  </a:cubicBezTo>
                  <a:cubicBezTo>
                    <a:pt x="246024" y="453729"/>
                    <a:pt x="248175" y="451531"/>
                    <a:pt x="249608" y="448966"/>
                  </a:cubicBezTo>
                  <a:close/>
                  <a:moveTo>
                    <a:pt x="243271" y="445770"/>
                  </a:moveTo>
                  <a:cubicBezTo>
                    <a:pt x="244803" y="443593"/>
                    <a:pt x="248252" y="445407"/>
                    <a:pt x="246719" y="447947"/>
                  </a:cubicBezTo>
                  <a:cubicBezTo>
                    <a:pt x="245570" y="449762"/>
                    <a:pt x="243654" y="451939"/>
                    <a:pt x="242504" y="453753"/>
                  </a:cubicBezTo>
                  <a:cubicBezTo>
                    <a:pt x="242121" y="454479"/>
                    <a:pt x="242121" y="455205"/>
                    <a:pt x="241355" y="455205"/>
                  </a:cubicBezTo>
                  <a:lnTo>
                    <a:pt x="240972" y="455205"/>
                  </a:lnTo>
                  <a:cubicBezTo>
                    <a:pt x="239822" y="455930"/>
                    <a:pt x="238289" y="455567"/>
                    <a:pt x="237906" y="453753"/>
                  </a:cubicBezTo>
                  <a:cubicBezTo>
                    <a:pt x="237523" y="452302"/>
                    <a:pt x="238289" y="451939"/>
                    <a:pt x="239439" y="450487"/>
                  </a:cubicBezTo>
                  <a:cubicBezTo>
                    <a:pt x="240205" y="448673"/>
                    <a:pt x="241738" y="447222"/>
                    <a:pt x="243271" y="445770"/>
                  </a:cubicBezTo>
                  <a:close/>
                  <a:moveTo>
                    <a:pt x="237767" y="443048"/>
                  </a:moveTo>
                  <a:cubicBezTo>
                    <a:pt x="238500" y="442006"/>
                    <a:pt x="240332" y="443048"/>
                    <a:pt x="239599" y="444090"/>
                  </a:cubicBezTo>
                  <a:cubicBezTo>
                    <a:pt x="238134" y="446868"/>
                    <a:pt x="236668" y="449993"/>
                    <a:pt x="234470" y="452076"/>
                  </a:cubicBezTo>
                  <a:cubicBezTo>
                    <a:pt x="233371" y="452771"/>
                    <a:pt x="231173" y="451729"/>
                    <a:pt x="231906" y="450340"/>
                  </a:cubicBezTo>
                  <a:cubicBezTo>
                    <a:pt x="233005" y="447562"/>
                    <a:pt x="235936" y="445479"/>
                    <a:pt x="237767" y="443048"/>
                  </a:cubicBezTo>
                  <a:close/>
                  <a:moveTo>
                    <a:pt x="231627" y="438332"/>
                  </a:moveTo>
                  <a:cubicBezTo>
                    <a:pt x="232307" y="437243"/>
                    <a:pt x="234008" y="437969"/>
                    <a:pt x="233668" y="439420"/>
                  </a:cubicBezTo>
                  <a:cubicBezTo>
                    <a:pt x="232307" y="442323"/>
                    <a:pt x="230606" y="445226"/>
                    <a:pt x="228565" y="447766"/>
                  </a:cubicBezTo>
                  <a:cubicBezTo>
                    <a:pt x="227204" y="449580"/>
                    <a:pt x="224823" y="448129"/>
                    <a:pt x="225843" y="445952"/>
                  </a:cubicBezTo>
                  <a:cubicBezTo>
                    <a:pt x="227204" y="443049"/>
                    <a:pt x="229926" y="441235"/>
                    <a:pt x="231627" y="438332"/>
                  </a:cubicBezTo>
                  <a:close/>
                  <a:moveTo>
                    <a:pt x="228651" y="435479"/>
                  </a:moveTo>
                  <a:cubicBezTo>
                    <a:pt x="229398" y="434068"/>
                    <a:pt x="232387" y="435832"/>
                    <a:pt x="231266" y="437596"/>
                  </a:cubicBezTo>
                  <a:cubicBezTo>
                    <a:pt x="229025" y="440065"/>
                    <a:pt x="226783" y="443240"/>
                    <a:pt x="224169" y="445004"/>
                  </a:cubicBezTo>
                  <a:cubicBezTo>
                    <a:pt x="222301" y="446415"/>
                    <a:pt x="220060" y="445004"/>
                    <a:pt x="221180" y="442888"/>
                  </a:cubicBezTo>
                  <a:cubicBezTo>
                    <a:pt x="222675" y="440065"/>
                    <a:pt x="226410" y="437949"/>
                    <a:pt x="228651" y="435479"/>
                  </a:cubicBezTo>
                  <a:close/>
                  <a:moveTo>
                    <a:pt x="415927" y="434414"/>
                  </a:moveTo>
                  <a:cubicBezTo>
                    <a:pt x="423600" y="437185"/>
                    <a:pt x="431273" y="439264"/>
                    <a:pt x="438946" y="441688"/>
                  </a:cubicBezTo>
                  <a:cubicBezTo>
                    <a:pt x="445158" y="443420"/>
                    <a:pt x="451369" y="444113"/>
                    <a:pt x="456850" y="447230"/>
                  </a:cubicBezTo>
                  <a:cubicBezTo>
                    <a:pt x="459408" y="448615"/>
                    <a:pt x="457215" y="452772"/>
                    <a:pt x="454658" y="451386"/>
                  </a:cubicBezTo>
                  <a:cubicBezTo>
                    <a:pt x="441504" y="446191"/>
                    <a:pt x="427620" y="443420"/>
                    <a:pt x="414831" y="436839"/>
                  </a:cubicBezTo>
                  <a:cubicBezTo>
                    <a:pt x="413735" y="436146"/>
                    <a:pt x="414466" y="434068"/>
                    <a:pt x="415927" y="434414"/>
                  </a:cubicBezTo>
                  <a:close/>
                  <a:moveTo>
                    <a:pt x="223389" y="432864"/>
                  </a:moveTo>
                  <a:cubicBezTo>
                    <a:pt x="223747" y="432481"/>
                    <a:pt x="224464" y="432864"/>
                    <a:pt x="224106" y="433247"/>
                  </a:cubicBezTo>
                  <a:cubicBezTo>
                    <a:pt x="221955" y="436696"/>
                    <a:pt x="219804" y="439761"/>
                    <a:pt x="216936" y="442444"/>
                  </a:cubicBezTo>
                  <a:cubicBezTo>
                    <a:pt x="215861" y="443210"/>
                    <a:pt x="213710" y="442060"/>
                    <a:pt x="214785" y="440528"/>
                  </a:cubicBezTo>
                  <a:cubicBezTo>
                    <a:pt x="216936" y="437079"/>
                    <a:pt x="220880" y="435930"/>
                    <a:pt x="223389" y="432864"/>
                  </a:cubicBezTo>
                  <a:close/>
                  <a:moveTo>
                    <a:pt x="393690" y="431608"/>
                  </a:moveTo>
                  <a:cubicBezTo>
                    <a:pt x="414399" y="441609"/>
                    <a:pt x="437287" y="449824"/>
                    <a:pt x="460539" y="453396"/>
                  </a:cubicBezTo>
                  <a:cubicBezTo>
                    <a:pt x="464172" y="453753"/>
                    <a:pt x="463445" y="459111"/>
                    <a:pt x="459812" y="458397"/>
                  </a:cubicBezTo>
                  <a:cubicBezTo>
                    <a:pt x="436924" y="455182"/>
                    <a:pt x="410765" y="447324"/>
                    <a:pt x="392600" y="433036"/>
                  </a:cubicBezTo>
                  <a:cubicBezTo>
                    <a:pt x="391510" y="432322"/>
                    <a:pt x="392600" y="430893"/>
                    <a:pt x="393690" y="431608"/>
                  </a:cubicBezTo>
                  <a:close/>
                  <a:moveTo>
                    <a:pt x="215181" y="429091"/>
                  </a:moveTo>
                  <a:cubicBezTo>
                    <a:pt x="217272" y="427718"/>
                    <a:pt x="219711" y="430464"/>
                    <a:pt x="217969" y="431494"/>
                  </a:cubicBezTo>
                  <a:cubicBezTo>
                    <a:pt x="214833" y="434240"/>
                    <a:pt x="212394" y="437329"/>
                    <a:pt x="209258" y="439388"/>
                  </a:cubicBezTo>
                  <a:cubicBezTo>
                    <a:pt x="207864" y="440075"/>
                    <a:pt x="205773" y="438359"/>
                    <a:pt x="206818" y="436986"/>
                  </a:cubicBezTo>
                  <a:cubicBezTo>
                    <a:pt x="209258" y="434240"/>
                    <a:pt x="212394" y="431494"/>
                    <a:pt x="215181" y="429091"/>
                  </a:cubicBezTo>
                  <a:close/>
                  <a:moveTo>
                    <a:pt x="365080" y="425274"/>
                  </a:moveTo>
                  <a:cubicBezTo>
                    <a:pt x="376162" y="432944"/>
                    <a:pt x="390105" y="437693"/>
                    <a:pt x="401902" y="443172"/>
                  </a:cubicBezTo>
                  <a:cubicBezTo>
                    <a:pt x="417631" y="450477"/>
                    <a:pt x="435864" y="458878"/>
                    <a:pt x="453381" y="459974"/>
                  </a:cubicBezTo>
                  <a:cubicBezTo>
                    <a:pt x="456241" y="460339"/>
                    <a:pt x="456241" y="465453"/>
                    <a:pt x="453023" y="465088"/>
                  </a:cubicBezTo>
                  <a:cubicBezTo>
                    <a:pt x="436221" y="463992"/>
                    <a:pt x="419061" y="456321"/>
                    <a:pt x="404047" y="449016"/>
                  </a:cubicBezTo>
                  <a:cubicBezTo>
                    <a:pt x="391177" y="442806"/>
                    <a:pt x="373302" y="437327"/>
                    <a:pt x="363650" y="427100"/>
                  </a:cubicBezTo>
                  <a:cubicBezTo>
                    <a:pt x="362935" y="426004"/>
                    <a:pt x="364365" y="424543"/>
                    <a:pt x="365080" y="425274"/>
                  </a:cubicBezTo>
                  <a:close/>
                  <a:moveTo>
                    <a:pt x="499130" y="398816"/>
                  </a:moveTo>
                  <a:cubicBezTo>
                    <a:pt x="475048" y="397376"/>
                    <a:pt x="453261" y="401247"/>
                    <a:pt x="449480" y="418888"/>
                  </a:cubicBezTo>
                  <a:cubicBezTo>
                    <a:pt x="449480" y="418888"/>
                    <a:pt x="449480" y="418888"/>
                    <a:pt x="449480" y="419248"/>
                  </a:cubicBezTo>
                  <a:cubicBezTo>
                    <a:pt x="450200" y="419248"/>
                    <a:pt x="451281" y="419608"/>
                    <a:pt x="452001" y="419968"/>
                  </a:cubicBezTo>
                  <a:cubicBezTo>
                    <a:pt x="458483" y="422488"/>
                    <a:pt x="471087" y="425008"/>
                    <a:pt x="475768" y="431129"/>
                  </a:cubicBezTo>
                  <a:cubicBezTo>
                    <a:pt x="497374" y="459931"/>
                    <a:pt x="471447" y="481173"/>
                    <a:pt x="443718" y="478293"/>
                  </a:cubicBezTo>
                  <a:cubicBezTo>
                    <a:pt x="452001" y="504935"/>
                    <a:pt x="538427" y="490174"/>
                    <a:pt x="556072" y="489094"/>
                  </a:cubicBezTo>
                  <a:lnTo>
                    <a:pt x="559314" y="486730"/>
                  </a:lnTo>
                  <a:lnTo>
                    <a:pt x="528723" y="489420"/>
                  </a:lnTo>
                  <a:cubicBezTo>
                    <a:pt x="517831" y="490636"/>
                    <a:pt x="506940" y="491591"/>
                    <a:pt x="496138" y="490722"/>
                  </a:cubicBezTo>
                  <a:cubicBezTo>
                    <a:pt x="495058" y="490722"/>
                    <a:pt x="494698" y="488986"/>
                    <a:pt x="496138" y="488986"/>
                  </a:cubicBezTo>
                  <a:cubicBezTo>
                    <a:pt x="517741" y="486208"/>
                    <a:pt x="539345" y="482735"/>
                    <a:pt x="561308" y="482040"/>
                  </a:cubicBezTo>
                  <a:lnTo>
                    <a:pt x="561308" y="485277"/>
                  </a:lnTo>
                  <a:lnTo>
                    <a:pt x="572479" y="477134"/>
                  </a:lnTo>
                  <a:cubicBezTo>
                    <a:pt x="583957" y="456376"/>
                    <a:pt x="580649" y="415468"/>
                    <a:pt x="562554" y="410607"/>
                  </a:cubicBezTo>
                  <a:cubicBezTo>
                    <a:pt x="549590" y="407007"/>
                    <a:pt x="523212" y="400256"/>
                    <a:pt x="499130" y="398816"/>
                  </a:cubicBezTo>
                  <a:close/>
                  <a:moveTo>
                    <a:pt x="556830" y="380455"/>
                  </a:moveTo>
                  <a:cubicBezTo>
                    <a:pt x="577784" y="382628"/>
                    <a:pt x="601268" y="395300"/>
                    <a:pt x="606326" y="417023"/>
                  </a:cubicBezTo>
                  <a:cubicBezTo>
                    <a:pt x="607049" y="420282"/>
                    <a:pt x="602352" y="421006"/>
                    <a:pt x="601268" y="418110"/>
                  </a:cubicBezTo>
                  <a:lnTo>
                    <a:pt x="601025" y="417769"/>
                  </a:lnTo>
                  <a:lnTo>
                    <a:pt x="604735" y="441915"/>
                  </a:lnTo>
                  <a:cubicBezTo>
                    <a:pt x="604372" y="444818"/>
                    <a:pt x="599657" y="444818"/>
                    <a:pt x="599657" y="441553"/>
                  </a:cubicBezTo>
                  <a:cubicBezTo>
                    <a:pt x="600383" y="431755"/>
                    <a:pt x="598569" y="414338"/>
                    <a:pt x="590227" y="407081"/>
                  </a:cubicBezTo>
                  <a:cubicBezTo>
                    <a:pt x="582974" y="400913"/>
                    <a:pt x="573544" y="397284"/>
                    <a:pt x="564477" y="394018"/>
                  </a:cubicBezTo>
                  <a:cubicBezTo>
                    <a:pt x="547067" y="387487"/>
                    <a:pt x="528933" y="386035"/>
                    <a:pt x="510073" y="384947"/>
                  </a:cubicBezTo>
                  <a:cubicBezTo>
                    <a:pt x="508985" y="384947"/>
                    <a:pt x="508985" y="383133"/>
                    <a:pt x="510436" y="383133"/>
                  </a:cubicBezTo>
                  <a:cubicBezTo>
                    <a:pt x="536187" y="381681"/>
                    <a:pt x="560487" y="384947"/>
                    <a:pt x="584062" y="397647"/>
                  </a:cubicBezTo>
                  <a:lnTo>
                    <a:pt x="596684" y="411678"/>
                  </a:lnTo>
                  <a:lnTo>
                    <a:pt x="584333" y="394349"/>
                  </a:lnTo>
                  <a:cubicBezTo>
                    <a:pt x="576249" y="388330"/>
                    <a:pt x="566404" y="384438"/>
                    <a:pt x="556830" y="383352"/>
                  </a:cubicBezTo>
                  <a:cubicBezTo>
                    <a:pt x="555023" y="383352"/>
                    <a:pt x="555023" y="380093"/>
                    <a:pt x="556830" y="380455"/>
                  </a:cubicBezTo>
                  <a:close/>
                  <a:moveTo>
                    <a:pt x="313360" y="371724"/>
                  </a:moveTo>
                  <a:cubicBezTo>
                    <a:pt x="288873" y="377124"/>
                    <a:pt x="279510" y="383245"/>
                    <a:pt x="284191" y="395846"/>
                  </a:cubicBezTo>
                  <a:cubicBezTo>
                    <a:pt x="286352" y="398726"/>
                    <a:pt x="287792" y="399086"/>
                    <a:pt x="289593" y="400886"/>
                  </a:cubicBezTo>
                  <a:cubicBezTo>
                    <a:pt x="303997" y="413127"/>
                    <a:pt x="323083" y="416728"/>
                    <a:pt x="340368" y="423928"/>
                  </a:cubicBezTo>
                  <a:cubicBezTo>
                    <a:pt x="356213" y="430049"/>
                    <a:pt x="372057" y="436889"/>
                    <a:pt x="387542" y="443730"/>
                  </a:cubicBezTo>
                  <a:cubicBezTo>
                    <a:pt x="396905" y="448050"/>
                    <a:pt x="468926" y="486574"/>
                    <a:pt x="468206" y="453451"/>
                  </a:cubicBezTo>
                  <a:cubicBezTo>
                    <a:pt x="468026" y="447870"/>
                    <a:pt x="463704" y="442852"/>
                    <a:pt x="457048" y="438313"/>
                  </a:cubicBezTo>
                  <a:lnTo>
                    <a:pt x="449893" y="434825"/>
                  </a:lnTo>
                  <a:lnTo>
                    <a:pt x="431880" y="426044"/>
                  </a:lnTo>
                  <a:cubicBezTo>
                    <a:pt x="412839" y="418708"/>
                    <a:pt x="391683" y="412948"/>
                    <a:pt x="382860" y="408087"/>
                  </a:cubicBezTo>
                  <a:cubicBezTo>
                    <a:pt x="368816" y="399806"/>
                    <a:pt x="354772" y="391166"/>
                    <a:pt x="340368" y="383245"/>
                  </a:cubicBezTo>
                  <a:cubicBezTo>
                    <a:pt x="331725" y="378925"/>
                    <a:pt x="322723" y="373524"/>
                    <a:pt x="313360" y="371724"/>
                  </a:cubicBezTo>
                  <a:close/>
                  <a:moveTo>
                    <a:pt x="468206" y="364523"/>
                  </a:moveTo>
                  <a:cubicBezTo>
                    <a:pt x="436876" y="366324"/>
                    <a:pt x="428594" y="382885"/>
                    <a:pt x="423192" y="409887"/>
                  </a:cubicBezTo>
                  <a:cubicBezTo>
                    <a:pt x="429314" y="412047"/>
                    <a:pt x="435436" y="414208"/>
                    <a:pt x="441558" y="416368"/>
                  </a:cubicBezTo>
                  <a:cubicBezTo>
                    <a:pt x="438677" y="382525"/>
                    <a:pt x="485491" y="385765"/>
                    <a:pt x="508178" y="388645"/>
                  </a:cubicBezTo>
                  <a:cubicBezTo>
                    <a:pt x="540227" y="392606"/>
                    <a:pt x="584880" y="387925"/>
                    <a:pt x="591722" y="428249"/>
                  </a:cubicBezTo>
                  <a:cubicBezTo>
                    <a:pt x="594603" y="445530"/>
                    <a:pt x="592803" y="470012"/>
                    <a:pt x="584880" y="485853"/>
                  </a:cubicBezTo>
                  <a:cubicBezTo>
                    <a:pt x="576958" y="502415"/>
                    <a:pt x="562554" y="500255"/>
                    <a:pt x="545629" y="501335"/>
                  </a:cubicBezTo>
                  <a:cubicBezTo>
                    <a:pt x="513939" y="503135"/>
                    <a:pt x="478649" y="511416"/>
                    <a:pt x="447320" y="504935"/>
                  </a:cubicBezTo>
                  <a:cubicBezTo>
                    <a:pt x="432915" y="502055"/>
                    <a:pt x="430395" y="487654"/>
                    <a:pt x="429674" y="475773"/>
                  </a:cubicBezTo>
                  <a:cubicBezTo>
                    <a:pt x="429314" y="475413"/>
                    <a:pt x="429674" y="475053"/>
                    <a:pt x="429674" y="475053"/>
                  </a:cubicBezTo>
                  <a:cubicBezTo>
                    <a:pt x="424273" y="473612"/>
                    <a:pt x="418871" y="472172"/>
                    <a:pt x="413830" y="470012"/>
                  </a:cubicBezTo>
                  <a:cubicBezTo>
                    <a:pt x="410589" y="481533"/>
                    <a:pt x="404827" y="506375"/>
                    <a:pt x="418871" y="513936"/>
                  </a:cubicBezTo>
                  <a:cubicBezTo>
                    <a:pt x="429314" y="519336"/>
                    <a:pt x="440838" y="521136"/>
                    <a:pt x="452721" y="521496"/>
                  </a:cubicBezTo>
                  <a:cubicBezTo>
                    <a:pt x="468566" y="521856"/>
                    <a:pt x="484411" y="521496"/>
                    <a:pt x="499895" y="521856"/>
                  </a:cubicBezTo>
                  <a:cubicBezTo>
                    <a:pt x="502416" y="521856"/>
                    <a:pt x="504577" y="521856"/>
                    <a:pt x="507097" y="521856"/>
                  </a:cubicBezTo>
                  <a:cubicBezTo>
                    <a:pt x="507097" y="521856"/>
                    <a:pt x="507097" y="521496"/>
                    <a:pt x="507097" y="520776"/>
                  </a:cubicBezTo>
                  <a:cubicBezTo>
                    <a:pt x="509258" y="517896"/>
                    <a:pt x="512139" y="515736"/>
                    <a:pt x="515380" y="513216"/>
                  </a:cubicBezTo>
                  <a:cubicBezTo>
                    <a:pt x="518261" y="511056"/>
                    <a:pt x="521502" y="508535"/>
                    <a:pt x="524382" y="506015"/>
                  </a:cubicBezTo>
                  <a:cubicBezTo>
                    <a:pt x="525823" y="504215"/>
                    <a:pt x="528344" y="506735"/>
                    <a:pt x="526543" y="508175"/>
                  </a:cubicBezTo>
                  <a:cubicBezTo>
                    <a:pt x="523662" y="511056"/>
                    <a:pt x="520781" y="513576"/>
                    <a:pt x="517900" y="516096"/>
                  </a:cubicBezTo>
                  <a:cubicBezTo>
                    <a:pt x="515380" y="517896"/>
                    <a:pt x="513219" y="520416"/>
                    <a:pt x="510698" y="522216"/>
                  </a:cubicBezTo>
                  <a:cubicBezTo>
                    <a:pt x="514659" y="522216"/>
                    <a:pt x="518261" y="522216"/>
                    <a:pt x="522222" y="522216"/>
                  </a:cubicBezTo>
                  <a:cubicBezTo>
                    <a:pt x="522582" y="521856"/>
                    <a:pt x="522582" y="521856"/>
                    <a:pt x="522582" y="521496"/>
                  </a:cubicBezTo>
                  <a:cubicBezTo>
                    <a:pt x="526543" y="516456"/>
                    <a:pt x="531945" y="512496"/>
                    <a:pt x="536626" y="508535"/>
                  </a:cubicBezTo>
                  <a:cubicBezTo>
                    <a:pt x="537706" y="507095"/>
                    <a:pt x="539867" y="508895"/>
                    <a:pt x="538427" y="510696"/>
                  </a:cubicBezTo>
                  <a:cubicBezTo>
                    <a:pt x="534825" y="514296"/>
                    <a:pt x="530864" y="518616"/>
                    <a:pt x="526543" y="522216"/>
                  </a:cubicBezTo>
                  <a:cubicBezTo>
                    <a:pt x="529424" y="522216"/>
                    <a:pt x="531945" y="522216"/>
                    <a:pt x="534465" y="522216"/>
                  </a:cubicBezTo>
                  <a:cubicBezTo>
                    <a:pt x="537706" y="517536"/>
                    <a:pt x="543828" y="514296"/>
                    <a:pt x="548149" y="509975"/>
                  </a:cubicBezTo>
                  <a:cubicBezTo>
                    <a:pt x="549590" y="508895"/>
                    <a:pt x="551750" y="511056"/>
                    <a:pt x="550310" y="512496"/>
                  </a:cubicBezTo>
                  <a:cubicBezTo>
                    <a:pt x="547789" y="514656"/>
                    <a:pt x="545629" y="516816"/>
                    <a:pt x="543108" y="518976"/>
                  </a:cubicBezTo>
                  <a:cubicBezTo>
                    <a:pt x="541668" y="520056"/>
                    <a:pt x="540587" y="521496"/>
                    <a:pt x="539507" y="522216"/>
                  </a:cubicBezTo>
                  <a:cubicBezTo>
                    <a:pt x="541307" y="522216"/>
                    <a:pt x="543468" y="522216"/>
                    <a:pt x="545629" y="522216"/>
                  </a:cubicBezTo>
                  <a:cubicBezTo>
                    <a:pt x="549590" y="518256"/>
                    <a:pt x="554271" y="514656"/>
                    <a:pt x="558232" y="509975"/>
                  </a:cubicBezTo>
                  <a:cubicBezTo>
                    <a:pt x="558953" y="508895"/>
                    <a:pt x="561113" y="510696"/>
                    <a:pt x="560033" y="511776"/>
                  </a:cubicBezTo>
                  <a:cubicBezTo>
                    <a:pt x="557512" y="515736"/>
                    <a:pt x="554271" y="518976"/>
                    <a:pt x="550670" y="522216"/>
                  </a:cubicBezTo>
                  <a:cubicBezTo>
                    <a:pt x="552471" y="522216"/>
                    <a:pt x="554631" y="522216"/>
                    <a:pt x="556432" y="522216"/>
                  </a:cubicBezTo>
                  <a:cubicBezTo>
                    <a:pt x="556792" y="522216"/>
                    <a:pt x="556792" y="522216"/>
                    <a:pt x="556792" y="522216"/>
                  </a:cubicBezTo>
                  <a:cubicBezTo>
                    <a:pt x="559313" y="517896"/>
                    <a:pt x="563994" y="514656"/>
                    <a:pt x="567595" y="510336"/>
                  </a:cubicBezTo>
                  <a:cubicBezTo>
                    <a:pt x="568676" y="508535"/>
                    <a:pt x="571556" y="509975"/>
                    <a:pt x="570476" y="512136"/>
                  </a:cubicBezTo>
                  <a:cubicBezTo>
                    <a:pt x="568676" y="515736"/>
                    <a:pt x="565435" y="519336"/>
                    <a:pt x="562554" y="522216"/>
                  </a:cubicBezTo>
                  <a:cubicBezTo>
                    <a:pt x="563634" y="522216"/>
                    <a:pt x="564714" y="522216"/>
                    <a:pt x="565795" y="522216"/>
                  </a:cubicBezTo>
                  <a:cubicBezTo>
                    <a:pt x="568676" y="518256"/>
                    <a:pt x="572997" y="515016"/>
                    <a:pt x="576238" y="511416"/>
                  </a:cubicBezTo>
                  <a:cubicBezTo>
                    <a:pt x="577318" y="510696"/>
                    <a:pt x="578758" y="511776"/>
                    <a:pt x="578038" y="513216"/>
                  </a:cubicBezTo>
                  <a:cubicBezTo>
                    <a:pt x="576598" y="515736"/>
                    <a:pt x="574797" y="517896"/>
                    <a:pt x="572637" y="520056"/>
                  </a:cubicBezTo>
                  <a:cubicBezTo>
                    <a:pt x="572277" y="520776"/>
                    <a:pt x="571556" y="521856"/>
                    <a:pt x="570836" y="522216"/>
                  </a:cubicBezTo>
                  <a:cubicBezTo>
                    <a:pt x="572637" y="522216"/>
                    <a:pt x="574077" y="522216"/>
                    <a:pt x="575878" y="522216"/>
                  </a:cubicBezTo>
                  <a:cubicBezTo>
                    <a:pt x="578398" y="518256"/>
                    <a:pt x="582720" y="515016"/>
                    <a:pt x="585961" y="511416"/>
                  </a:cubicBezTo>
                  <a:cubicBezTo>
                    <a:pt x="587401" y="509975"/>
                    <a:pt x="590282" y="512496"/>
                    <a:pt x="588481" y="514296"/>
                  </a:cubicBezTo>
                  <a:cubicBezTo>
                    <a:pt x="586321" y="516816"/>
                    <a:pt x="584160" y="519696"/>
                    <a:pt x="581639" y="522216"/>
                  </a:cubicBezTo>
                  <a:cubicBezTo>
                    <a:pt x="585961" y="522577"/>
                    <a:pt x="590282" y="522577"/>
                    <a:pt x="594603" y="522216"/>
                  </a:cubicBezTo>
                  <a:cubicBezTo>
                    <a:pt x="594603" y="521856"/>
                    <a:pt x="594603" y="521856"/>
                    <a:pt x="594963" y="521496"/>
                  </a:cubicBezTo>
                  <a:cubicBezTo>
                    <a:pt x="597484" y="518256"/>
                    <a:pt x="600005" y="515016"/>
                    <a:pt x="602886" y="512136"/>
                  </a:cubicBezTo>
                  <a:cubicBezTo>
                    <a:pt x="603606" y="511056"/>
                    <a:pt x="605406" y="512496"/>
                    <a:pt x="604686" y="513576"/>
                  </a:cubicBezTo>
                  <a:cubicBezTo>
                    <a:pt x="602886" y="516456"/>
                    <a:pt x="601085" y="519336"/>
                    <a:pt x="598924" y="521856"/>
                  </a:cubicBezTo>
                  <a:cubicBezTo>
                    <a:pt x="600725" y="521496"/>
                    <a:pt x="602526" y="521496"/>
                    <a:pt x="604326" y="521496"/>
                  </a:cubicBezTo>
                  <a:cubicBezTo>
                    <a:pt x="616210" y="508895"/>
                    <a:pt x="622331" y="495214"/>
                    <a:pt x="623052" y="479733"/>
                  </a:cubicBezTo>
                  <a:cubicBezTo>
                    <a:pt x="624132" y="472532"/>
                    <a:pt x="625932" y="466052"/>
                    <a:pt x="627373" y="458851"/>
                  </a:cubicBezTo>
                  <a:cubicBezTo>
                    <a:pt x="633135" y="430049"/>
                    <a:pt x="638896" y="377845"/>
                    <a:pt x="598204" y="374964"/>
                  </a:cubicBezTo>
                  <a:cubicBezTo>
                    <a:pt x="575878" y="373164"/>
                    <a:pt x="553191" y="372084"/>
                    <a:pt x="530504" y="370644"/>
                  </a:cubicBezTo>
                  <a:cubicBezTo>
                    <a:pt x="509978" y="368844"/>
                    <a:pt x="488732" y="363443"/>
                    <a:pt x="468206" y="364523"/>
                  </a:cubicBezTo>
                  <a:close/>
                  <a:moveTo>
                    <a:pt x="208414" y="348861"/>
                  </a:moveTo>
                  <a:lnTo>
                    <a:pt x="216892" y="356060"/>
                  </a:lnTo>
                  <a:lnTo>
                    <a:pt x="213250" y="354803"/>
                  </a:lnTo>
                  <a:close/>
                  <a:moveTo>
                    <a:pt x="367245" y="343777"/>
                  </a:moveTo>
                  <a:cubicBezTo>
                    <a:pt x="367245" y="341993"/>
                    <a:pt x="369422" y="341993"/>
                    <a:pt x="369785" y="343777"/>
                  </a:cubicBezTo>
                  <a:cubicBezTo>
                    <a:pt x="370510" y="353409"/>
                    <a:pt x="370510" y="364111"/>
                    <a:pt x="362527" y="371603"/>
                  </a:cubicBezTo>
                  <a:cubicBezTo>
                    <a:pt x="361076" y="373386"/>
                    <a:pt x="358173" y="371246"/>
                    <a:pt x="359625" y="369105"/>
                  </a:cubicBezTo>
                  <a:cubicBezTo>
                    <a:pt x="361802" y="365181"/>
                    <a:pt x="365067" y="361971"/>
                    <a:pt x="366156" y="357333"/>
                  </a:cubicBezTo>
                  <a:cubicBezTo>
                    <a:pt x="367245" y="352695"/>
                    <a:pt x="367245" y="348414"/>
                    <a:pt x="367245" y="343777"/>
                  </a:cubicBezTo>
                  <a:close/>
                  <a:moveTo>
                    <a:pt x="173975" y="336724"/>
                  </a:moveTo>
                  <a:cubicBezTo>
                    <a:pt x="174705" y="335643"/>
                    <a:pt x="176531" y="337084"/>
                    <a:pt x="175801" y="338165"/>
                  </a:cubicBezTo>
                  <a:cubicBezTo>
                    <a:pt x="165577" y="355819"/>
                    <a:pt x="180912" y="369870"/>
                    <a:pt x="193692" y="381039"/>
                  </a:cubicBezTo>
                  <a:cubicBezTo>
                    <a:pt x="195883" y="383201"/>
                    <a:pt x="192597" y="386083"/>
                    <a:pt x="190771" y="384281"/>
                  </a:cubicBezTo>
                  <a:cubicBezTo>
                    <a:pt x="176531" y="372752"/>
                    <a:pt x="159735" y="354738"/>
                    <a:pt x="173975" y="336724"/>
                  </a:cubicBezTo>
                  <a:close/>
                  <a:moveTo>
                    <a:pt x="314252" y="331933"/>
                  </a:moveTo>
                  <a:cubicBezTo>
                    <a:pt x="318485" y="335788"/>
                    <a:pt x="321307" y="341746"/>
                    <a:pt x="320602" y="347003"/>
                  </a:cubicBezTo>
                  <a:cubicBezTo>
                    <a:pt x="319896" y="352260"/>
                    <a:pt x="316368" y="357518"/>
                    <a:pt x="310724" y="356817"/>
                  </a:cubicBezTo>
                  <a:cubicBezTo>
                    <a:pt x="308960" y="356466"/>
                    <a:pt x="308960" y="354013"/>
                    <a:pt x="310371" y="353662"/>
                  </a:cubicBezTo>
                  <a:cubicBezTo>
                    <a:pt x="312135" y="352260"/>
                    <a:pt x="314605" y="352260"/>
                    <a:pt x="315663" y="349807"/>
                  </a:cubicBezTo>
                  <a:cubicBezTo>
                    <a:pt x="316721" y="348055"/>
                    <a:pt x="316721" y="346302"/>
                    <a:pt x="316721" y="344550"/>
                  </a:cubicBezTo>
                  <a:cubicBezTo>
                    <a:pt x="316368" y="340695"/>
                    <a:pt x="314957" y="336839"/>
                    <a:pt x="312488" y="334035"/>
                  </a:cubicBezTo>
                  <a:cubicBezTo>
                    <a:pt x="311430" y="332634"/>
                    <a:pt x="313193" y="330881"/>
                    <a:pt x="314252" y="331933"/>
                  </a:cubicBezTo>
                  <a:close/>
                  <a:moveTo>
                    <a:pt x="369372" y="331243"/>
                  </a:moveTo>
                  <a:cubicBezTo>
                    <a:pt x="383227" y="346441"/>
                    <a:pt x="380802" y="362724"/>
                    <a:pt x="368679" y="377560"/>
                  </a:cubicBezTo>
                  <a:cubicBezTo>
                    <a:pt x="367640" y="379731"/>
                    <a:pt x="364523" y="376836"/>
                    <a:pt x="365909" y="375389"/>
                  </a:cubicBezTo>
                  <a:cubicBezTo>
                    <a:pt x="370411" y="368876"/>
                    <a:pt x="376646" y="360553"/>
                    <a:pt x="375607" y="352230"/>
                  </a:cubicBezTo>
                  <a:cubicBezTo>
                    <a:pt x="374914" y="344632"/>
                    <a:pt x="371797" y="338118"/>
                    <a:pt x="368679" y="331605"/>
                  </a:cubicBezTo>
                  <a:cubicBezTo>
                    <a:pt x="368679" y="331243"/>
                    <a:pt x="369372" y="330881"/>
                    <a:pt x="369372" y="331243"/>
                  </a:cubicBezTo>
                  <a:close/>
                  <a:moveTo>
                    <a:pt x="309700" y="319768"/>
                  </a:moveTo>
                  <a:cubicBezTo>
                    <a:pt x="324857" y="323737"/>
                    <a:pt x="335578" y="348993"/>
                    <a:pt x="320051" y="358013"/>
                  </a:cubicBezTo>
                  <a:cubicBezTo>
                    <a:pt x="318203" y="359095"/>
                    <a:pt x="316354" y="356209"/>
                    <a:pt x="318203" y="355127"/>
                  </a:cubicBezTo>
                  <a:cubicBezTo>
                    <a:pt x="332621" y="347911"/>
                    <a:pt x="317833" y="326984"/>
                    <a:pt x="309330" y="320851"/>
                  </a:cubicBezTo>
                  <a:cubicBezTo>
                    <a:pt x="308960" y="320490"/>
                    <a:pt x="309330" y="319768"/>
                    <a:pt x="309700" y="319768"/>
                  </a:cubicBezTo>
                  <a:close/>
                  <a:moveTo>
                    <a:pt x="183361" y="318080"/>
                  </a:moveTo>
                  <a:lnTo>
                    <a:pt x="208414" y="348861"/>
                  </a:lnTo>
                  <a:lnTo>
                    <a:pt x="179091" y="323959"/>
                  </a:lnTo>
                  <a:close/>
                  <a:moveTo>
                    <a:pt x="169677" y="290717"/>
                  </a:moveTo>
                  <a:cubicBezTo>
                    <a:pt x="171478" y="294318"/>
                    <a:pt x="172918" y="297558"/>
                    <a:pt x="173278" y="298998"/>
                  </a:cubicBezTo>
                  <a:cubicBezTo>
                    <a:pt x="175439" y="302958"/>
                    <a:pt x="177239" y="306559"/>
                    <a:pt x="179040" y="310519"/>
                  </a:cubicBezTo>
                  <a:lnTo>
                    <a:pt x="171651" y="317641"/>
                  </a:lnTo>
                  <a:lnTo>
                    <a:pt x="154949" y="303457"/>
                  </a:lnTo>
                  <a:close/>
                  <a:moveTo>
                    <a:pt x="256365" y="289998"/>
                  </a:moveTo>
                  <a:lnTo>
                    <a:pt x="270739" y="378251"/>
                  </a:lnTo>
                  <a:lnTo>
                    <a:pt x="271365" y="382094"/>
                  </a:lnTo>
                  <a:lnTo>
                    <a:pt x="268127" y="390952"/>
                  </a:lnTo>
                  <a:cubicBezTo>
                    <a:pt x="268031" y="396566"/>
                    <a:pt x="270147" y="401787"/>
                    <a:pt x="275189" y="405567"/>
                  </a:cubicBezTo>
                  <a:lnTo>
                    <a:pt x="216892" y="356060"/>
                  </a:lnTo>
                  <a:lnTo>
                    <a:pt x="231559" y="361126"/>
                  </a:lnTo>
                  <a:cubicBezTo>
                    <a:pt x="237535" y="361261"/>
                    <a:pt x="243184" y="359573"/>
                    <a:pt x="247911" y="356513"/>
                  </a:cubicBezTo>
                  <a:lnTo>
                    <a:pt x="253013" y="350451"/>
                  </a:lnTo>
                  <a:lnTo>
                    <a:pt x="258725" y="343664"/>
                  </a:lnTo>
                  <a:cubicBezTo>
                    <a:pt x="261009" y="338309"/>
                    <a:pt x="261775" y="332031"/>
                    <a:pt x="260424" y="325280"/>
                  </a:cubicBezTo>
                  <a:cubicBezTo>
                    <a:pt x="261504" y="323480"/>
                    <a:pt x="261504" y="321320"/>
                    <a:pt x="260064" y="319160"/>
                  </a:cubicBezTo>
                  <a:cubicBezTo>
                    <a:pt x="254662" y="311959"/>
                    <a:pt x="250341" y="304398"/>
                    <a:pt x="246740" y="297198"/>
                  </a:cubicBezTo>
                  <a:cubicBezTo>
                    <a:pt x="246740" y="296838"/>
                    <a:pt x="246740" y="296838"/>
                    <a:pt x="246740" y="296838"/>
                  </a:cubicBezTo>
                  <a:close/>
                  <a:moveTo>
                    <a:pt x="42101" y="250624"/>
                  </a:moveTo>
                  <a:cubicBezTo>
                    <a:pt x="50311" y="255915"/>
                    <a:pt x="53523" y="265793"/>
                    <a:pt x="63161" y="270379"/>
                  </a:cubicBezTo>
                  <a:cubicBezTo>
                    <a:pt x="74226" y="276024"/>
                    <a:pt x="86006" y="274613"/>
                    <a:pt x="97785" y="276729"/>
                  </a:cubicBezTo>
                  <a:cubicBezTo>
                    <a:pt x="100641" y="277082"/>
                    <a:pt x="99570" y="281315"/>
                    <a:pt x="96357" y="280610"/>
                  </a:cubicBezTo>
                  <a:cubicBezTo>
                    <a:pt x="85292" y="279199"/>
                    <a:pt x="71014" y="280610"/>
                    <a:pt x="61019" y="273554"/>
                  </a:cubicBezTo>
                  <a:cubicBezTo>
                    <a:pt x="52452" y="266851"/>
                    <a:pt x="47455" y="260149"/>
                    <a:pt x="41030" y="251329"/>
                  </a:cubicBezTo>
                  <a:cubicBezTo>
                    <a:pt x="40673" y="250976"/>
                    <a:pt x="41744" y="249918"/>
                    <a:pt x="42101" y="250624"/>
                  </a:cubicBezTo>
                  <a:close/>
                  <a:moveTo>
                    <a:pt x="210071" y="249798"/>
                  </a:moveTo>
                  <a:lnTo>
                    <a:pt x="211449" y="255074"/>
                  </a:lnTo>
                  <a:cubicBezTo>
                    <a:pt x="220452" y="279916"/>
                    <a:pt x="229455" y="305839"/>
                    <a:pt x="246020" y="326720"/>
                  </a:cubicBezTo>
                  <a:lnTo>
                    <a:pt x="240978" y="331577"/>
                  </a:lnTo>
                  <a:lnTo>
                    <a:pt x="239806" y="332706"/>
                  </a:lnTo>
                  <a:lnTo>
                    <a:pt x="239806" y="333625"/>
                  </a:lnTo>
                  <a:lnTo>
                    <a:pt x="238256" y="334200"/>
                  </a:lnTo>
                  <a:lnTo>
                    <a:pt x="229950" y="342202"/>
                  </a:lnTo>
                  <a:cubicBezTo>
                    <a:pt x="224413" y="343372"/>
                    <a:pt x="218652" y="340581"/>
                    <a:pt x="212530" y="333921"/>
                  </a:cubicBezTo>
                  <a:cubicBezTo>
                    <a:pt x="208208" y="329961"/>
                    <a:pt x="204607" y="325280"/>
                    <a:pt x="201366" y="320600"/>
                  </a:cubicBezTo>
                  <a:cubicBezTo>
                    <a:pt x="199566" y="317360"/>
                    <a:pt x="197765" y="314479"/>
                    <a:pt x="195965" y="311599"/>
                  </a:cubicBezTo>
                  <a:cubicBezTo>
                    <a:pt x="189483" y="299718"/>
                    <a:pt x="184081" y="287837"/>
                    <a:pt x="178680" y="275236"/>
                  </a:cubicBezTo>
                  <a:cubicBezTo>
                    <a:pt x="177869" y="273616"/>
                    <a:pt x="175416" y="268440"/>
                    <a:pt x="172366" y="261504"/>
                  </a:cubicBezTo>
                  <a:lnTo>
                    <a:pt x="168120" y="251075"/>
                  </a:lnTo>
                  <a:lnTo>
                    <a:pt x="189237" y="250432"/>
                  </a:lnTo>
                  <a:close/>
                  <a:moveTo>
                    <a:pt x="235773" y="249015"/>
                  </a:moveTo>
                  <a:lnTo>
                    <a:pt x="228374" y="254714"/>
                  </a:lnTo>
                  <a:lnTo>
                    <a:pt x="226767" y="249290"/>
                  </a:lnTo>
                  <a:close/>
                  <a:moveTo>
                    <a:pt x="249621" y="248594"/>
                  </a:moveTo>
                  <a:lnTo>
                    <a:pt x="254244" y="276979"/>
                  </a:lnTo>
                  <a:lnTo>
                    <a:pt x="240618" y="284597"/>
                  </a:lnTo>
                  <a:cubicBezTo>
                    <a:pt x="237017" y="276316"/>
                    <a:pt x="233776" y="268035"/>
                    <a:pt x="230535" y="259755"/>
                  </a:cubicBezTo>
                  <a:cubicBezTo>
                    <a:pt x="237377" y="257235"/>
                    <a:pt x="243499" y="253274"/>
                    <a:pt x="249621" y="248594"/>
                  </a:cubicBezTo>
                  <a:close/>
                  <a:moveTo>
                    <a:pt x="267469" y="231172"/>
                  </a:moveTo>
                  <a:cubicBezTo>
                    <a:pt x="272420" y="231087"/>
                    <a:pt x="277799" y="232483"/>
                    <a:pt x="283831" y="235993"/>
                  </a:cubicBezTo>
                  <a:cubicBezTo>
                    <a:pt x="303997" y="248234"/>
                    <a:pt x="318761" y="266955"/>
                    <a:pt x="337487" y="281357"/>
                  </a:cubicBezTo>
                  <a:cubicBezTo>
                    <a:pt x="355852" y="295038"/>
                    <a:pt x="406627" y="328160"/>
                    <a:pt x="400146" y="357683"/>
                  </a:cubicBezTo>
                  <a:cubicBezTo>
                    <a:pt x="399425" y="359483"/>
                    <a:pt x="399785" y="359843"/>
                    <a:pt x="398705" y="361643"/>
                  </a:cubicBezTo>
                  <a:lnTo>
                    <a:pt x="397985" y="363443"/>
                  </a:lnTo>
                  <a:cubicBezTo>
                    <a:pt x="397625" y="364523"/>
                    <a:pt x="397625" y="364523"/>
                    <a:pt x="396905" y="365604"/>
                  </a:cubicBezTo>
                  <a:cubicBezTo>
                    <a:pt x="396545" y="366684"/>
                    <a:pt x="395464" y="368484"/>
                    <a:pt x="394744" y="368844"/>
                  </a:cubicBezTo>
                  <a:cubicBezTo>
                    <a:pt x="390423" y="379285"/>
                    <a:pt x="389342" y="385045"/>
                    <a:pt x="383221" y="392606"/>
                  </a:cubicBezTo>
                  <a:cubicBezTo>
                    <a:pt x="385381" y="393686"/>
                    <a:pt x="387542" y="395126"/>
                    <a:pt x="390063" y="396206"/>
                  </a:cubicBezTo>
                  <a:cubicBezTo>
                    <a:pt x="398345" y="400526"/>
                    <a:pt x="406988" y="404127"/>
                    <a:pt x="415630" y="407007"/>
                  </a:cubicBezTo>
                  <a:cubicBezTo>
                    <a:pt x="416710" y="387205"/>
                    <a:pt x="420312" y="362363"/>
                    <a:pt x="442278" y="355883"/>
                  </a:cubicBezTo>
                  <a:cubicBezTo>
                    <a:pt x="477208" y="345082"/>
                    <a:pt x="515740" y="354803"/>
                    <a:pt x="551030" y="355883"/>
                  </a:cubicBezTo>
                  <a:cubicBezTo>
                    <a:pt x="571556" y="356963"/>
                    <a:pt x="624492" y="351922"/>
                    <a:pt x="637456" y="374964"/>
                  </a:cubicBezTo>
                  <a:cubicBezTo>
                    <a:pt x="651500" y="399086"/>
                    <a:pt x="648619" y="436889"/>
                    <a:pt x="642857" y="463532"/>
                  </a:cubicBezTo>
                  <a:cubicBezTo>
                    <a:pt x="635655" y="495214"/>
                    <a:pt x="639617" y="530497"/>
                    <a:pt x="600365" y="535178"/>
                  </a:cubicBezTo>
                  <a:cubicBezTo>
                    <a:pt x="562554" y="540218"/>
                    <a:pt x="522942" y="535898"/>
                    <a:pt x="484771" y="536618"/>
                  </a:cubicBezTo>
                  <a:cubicBezTo>
                    <a:pt x="458843" y="537338"/>
                    <a:pt x="427514" y="541658"/>
                    <a:pt x="405547" y="524737"/>
                  </a:cubicBezTo>
                  <a:cubicBezTo>
                    <a:pt x="387542" y="511056"/>
                    <a:pt x="392943" y="482973"/>
                    <a:pt x="398705" y="464972"/>
                  </a:cubicBezTo>
                  <a:cubicBezTo>
                    <a:pt x="398705" y="464612"/>
                    <a:pt x="398705" y="464612"/>
                    <a:pt x="398705" y="464252"/>
                  </a:cubicBezTo>
                  <a:cubicBezTo>
                    <a:pt x="386822" y="459571"/>
                    <a:pt x="374578" y="454171"/>
                    <a:pt x="362334" y="449130"/>
                  </a:cubicBezTo>
                  <a:cubicBezTo>
                    <a:pt x="351171" y="458851"/>
                    <a:pt x="338567" y="467492"/>
                    <a:pt x="324883" y="473612"/>
                  </a:cubicBezTo>
                  <a:cubicBezTo>
                    <a:pt x="318761" y="476493"/>
                    <a:pt x="313360" y="478293"/>
                    <a:pt x="307598" y="479373"/>
                  </a:cubicBezTo>
                  <a:lnTo>
                    <a:pt x="308678" y="479733"/>
                  </a:lnTo>
                  <a:cubicBezTo>
                    <a:pt x="275189" y="502055"/>
                    <a:pt x="226934" y="470012"/>
                    <a:pt x="198486" y="451651"/>
                  </a:cubicBezTo>
                  <a:cubicBezTo>
                    <a:pt x="164636" y="429329"/>
                    <a:pt x="122143" y="397646"/>
                    <a:pt x="113860" y="355883"/>
                  </a:cubicBezTo>
                  <a:cubicBezTo>
                    <a:pt x="110620" y="339141"/>
                    <a:pt x="117822" y="325280"/>
                    <a:pt x="128805" y="313624"/>
                  </a:cubicBezTo>
                  <a:lnTo>
                    <a:pt x="148778" y="298217"/>
                  </a:lnTo>
                  <a:lnTo>
                    <a:pt x="154949" y="303457"/>
                  </a:lnTo>
                  <a:lnTo>
                    <a:pt x="149477" y="308190"/>
                  </a:lnTo>
                  <a:cubicBezTo>
                    <a:pt x="129863" y="326518"/>
                    <a:pt x="115211" y="347782"/>
                    <a:pt x="134387" y="375324"/>
                  </a:cubicBezTo>
                  <a:cubicBezTo>
                    <a:pt x="155273" y="405927"/>
                    <a:pt x="185162" y="430049"/>
                    <a:pt x="217571" y="448050"/>
                  </a:cubicBezTo>
                  <a:cubicBezTo>
                    <a:pt x="233776" y="457411"/>
                    <a:pt x="251782" y="467852"/>
                    <a:pt x="270507" y="472532"/>
                  </a:cubicBezTo>
                  <a:lnTo>
                    <a:pt x="282031" y="474693"/>
                  </a:lnTo>
                  <a:cubicBezTo>
                    <a:pt x="295715" y="470012"/>
                    <a:pt x="310119" y="466412"/>
                    <a:pt x="322363" y="459211"/>
                  </a:cubicBezTo>
                  <a:cubicBezTo>
                    <a:pt x="331365" y="454171"/>
                    <a:pt x="339648" y="448770"/>
                    <a:pt x="347570" y="442650"/>
                  </a:cubicBezTo>
                  <a:cubicBezTo>
                    <a:pt x="346850" y="442290"/>
                    <a:pt x="346130" y="441930"/>
                    <a:pt x="345769" y="441930"/>
                  </a:cubicBezTo>
                  <a:cubicBezTo>
                    <a:pt x="331365" y="436169"/>
                    <a:pt x="315881" y="431849"/>
                    <a:pt x="302197" y="425368"/>
                  </a:cubicBezTo>
                  <a:lnTo>
                    <a:pt x="301186" y="426000"/>
                  </a:lnTo>
                  <a:lnTo>
                    <a:pt x="290673" y="432569"/>
                  </a:lnTo>
                  <a:cubicBezTo>
                    <a:pt x="288152" y="433649"/>
                    <a:pt x="285992" y="435089"/>
                    <a:pt x="283831" y="435809"/>
                  </a:cubicBezTo>
                  <a:cubicBezTo>
                    <a:pt x="268707" y="446250"/>
                    <a:pt x="249261" y="436889"/>
                    <a:pt x="234857" y="427889"/>
                  </a:cubicBezTo>
                  <a:cubicBezTo>
                    <a:pt x="214330" y="415288"/>
                    <a:pt x="192004" y="404487"/>
                    <a:pt x="172918" y="389726"/>
                  </a:cubicBezTo>
                  <a:cubicBezTo>
                    <a:pt x="150231" y="372444"/>
                    <a:pt x="148611" y="346859"/>
                    <a:pt x="161524" y="327401"/>
                  </a:cubicBezTo>
                  <a:lnTo>
                    <a:pt x="171651" y="317641"/>
                  </a:lnTo>
                  <a:lnTo>
                    <a:pt x="179091" y="323959"/>
                  </a:lnTo>
                  <a:lnTo>
                    <a:pt x="167246" y="340266"/>
                  </a:lnTo>
                  <a:cubicBezTo>
                    <a:pt x="163825" y="348592"/>
                    <a:pt x="163195" y="357323"/>
                    <a:pt x="167876" y="364883"/>
                  </a:cubicBezTo>
                  <a:cubicBezTo>
                    <a:pt x="175079" y="376764"/>
                    <a:pt x="186602" y="384325"/>
                    <a:pt x="198486" y="391166"/>
                  </a:cubicBezTo>
                  <a:cubicBezTo>
                    <a:pt x="215411" y="400886"/>
                    <a:pt x="256103" y="434009"/>
                    <a:pt x="276629" y="423928"/>
                  </a:cubicBezTo>
                  <a:cubicBezTo>
                    <a:pt x="276629" y="423928"/>
                    <a:pt x="276989" y="423928"/>
                    <a:pt x="276989" y="423568"/>
                  </a:cubicBezTo>
                  <a:cubicBezTo>
                    <a:pt x="278069" y="423208"/>
                    <a:pt x="278790" y="422488"/>
                    <a:pt x="279870" y="422128"/>
                  </a:cubicBezTo>
                  <a:cubicBezTo>
                    <a:pt x="280230" y="421408"/>
                    <a:pt x="280950" y="421048"/>
                    <a:pt x="281310" y="420328"/>
                  </a:cubicBezTo>
                  <a:lnTo>
                    <a:pt x="281310" y="420688"/>
                  </a:lnTo>
                  <a:cubicBezTo>
                    <a:pt x="283111" y="419248"/>
                    <a:pt x="284551" y="417808"/>
                    <a:pt x="285992" y="416368"/>
                  </a:cubicBezTo>
                  <a:cubicBezTo>
                    <a:pt x="283831" y="414568"/>
                    <a:pt x="281310" y="412767"/>
                    <a:pt x="279150" y="410607"/>
                  </a:cubicBezTo>
                  <a:cubicBezTo>
                    <a:pt x="276989" y="408807"/>
                    <a:pt x="277709" y="407727"/>
                    <a:pt x="275189" y="405567"/>
                  </a:cubicBezTo>
                  <a:lnTo>
                    <a:pt x="271365" y="382094"/>
                  </a:lnTo>
                  <a:lnTo>
                    <a:pt x="272030" y="380275"/>
                  </a:lnTo>
                  <a:lnTo>
                    <a:pt x="274333" y="373974"/>
                  </a:lnTo>
                  <a:cubicBezTo>
                    <a:pt x="281941" y="363263"/>
                    <a:pt x="295535" y="355163"/>
                    <a:pt x="309399" y="358043"/>
                  </a:cubicBezTo>
                  <a:cubicBezTo>
                    <a:pt x="314440" y="359123"/>
                    <a:pt x="319842" y="360923"/>
                    <a:pt x="324883" y="362723"/>
                  </a:cubicBezTo>
                  <a:cubicBezTo>
                    <a:pt x="325243" y="361283"/>
                    <a:pt x="326324" y="359843"/>
                    <a:pt x="328124" y="358763"/>
                  </a:cubicBezTo>
                  <a:cubicBezTo>
                    <a:pt x="333526" y="355523"/>
                    <a:pt x="331365" y="346882"/>
                    <a:pt x="330285" y="342202"/>
                  </a:cubicBezTo>
                  <a:cubicBezTo>
                    <a:pt x="330285" y="341842"/>
                    <a:pt x="330285" y="341842"/>
                    <a:pt x="330285" y="341842"/>
                  </a:cubicBezTo>
                  <a:cubicBezTo>
                    <a:pt x="325243" y="326360"/>
                    <a:pt x="311559" y="314119"/>
                    <a:pt x="299676" y="303318"/>
                  </a:cubicBezTo>
                  <a:cubicBezTo>
                    <a:pt x="287522" y="292247"/>
                    <a:pt x="274356" y="282392"/>
                    <a:pt x="260632" y="286965"/>
                  </a:cubicBezTo>
                  <a:lnTo>
                    <a:pt x="256365" y="289998"/>
                  </a:lnTo>
                  <a:lnTo>
                    <a:pt x="254244" y="276979"/>
                  </a:lnTo>
                  <a:lnTo>
                    <a:pt x="262675" y="272266"/>
                  </a:lnTo>
                  <a:cubicBezTo>
                    <a:pt x="270597" y="270826"/>
                    <a:pt x="278970" y="272356"/>
                    <a:pt x="287432" y="277756"/>
                  </a:cubicBezTo>
                  <a:cubicBezTo>
                    <a:pt x="305077" y="288557"/>
                    <a:pt x="328124" y="306919"/>
                    <a:pt x="337847" y="326000"/>
                  </a:cubicBezTo>
                  <a:lnTo>
                    <a:pt x="340008" y="329961"/>
                  </a:lnTo>
                  <a:cubicBezTo>
                    <a:pt x="344689" y="335361"/>
                    <a:pt x="343969" y="339681"/>
                    <a:pt x="345049" y="347602"/>
                  </a:cubicBezTo>
                  <a:cubicBezTo>
                    <a:pt x="346130" y="355883"/>
                    <a:pt x="343969" y="363083"/>
                    <a:pt x="338927" y="368484"/>
                  </a:cubicBezTo>
                  <a:cubicBezTo>
                    <a:pt x="349371" y="373164"/>
                    <a:pt x="359454" y="378925"/>
                    <a:pt x="369537" y="385045"/>
                  </a:cubicBezTo>
                  <a:cubicBezTo>
                    <a:pt x="373138" y="377485"/>
                    <a:pt x="377459" y="372804"/>
                    <a:pt x="382500" y="365604"/>
                  </a:cubicBezTo>
                  <a:cubicBezTo>
                    <a:pt x="384301" y="362723"/>
                    <a:pt x="384301" y="362003"/>
                    <a:pt x="385021" y="360563"/>
                  </a:cubicBezTo>
                  <a:cubicBezTo>
                    <a:pt x="396545" y="334281"/>
                    <a:pt x="340008" y="299718"/>
                    <a:pt x="323083" y="286757"/>
                  </a:cubicBezTo>
                  <a:cubicBezTo>
                    <a:pt x="310119" y="276316"/>
                    <a:pt x="300036" y="262275"/>
                    <a:pt x="286712" y="252554"/>
                  </a:cubicBezTo>
                  <a:cubicBezTo>
                    <a:pt x="274468" y="243913"/>
                    <a:pt x="264025" y="239233"/>
                    <a:pt x="249621" y="248594"/>
                  </a:cubicBezTo>
                  <a:lnTo>
                    <a:pt x="235773" y="249015"/>
                  </a:lnTo>
                  <a:lnTo>
                    <a:pt x="253672" y="235228"/>
                  </a:lnTo>
                  <a:cubicBezTo>
                    <a:pt x="257993" y="232820"/>
                    <a:pt x="262517" y="231256"/>
                    <a:pt x="267469" y="231172"/>
                  </a:cubicBezTo>
                  <a:close/>
                  <a:moveTo>
                    <a:pt x="38946" y="230000"/>
                  </a:moveTo>
                  <a:cubicBezTo>
                    <a:pt x="47998" y="245446"/>
                    <a:pt x="52342" y="260892"/>
                    <a:pt x="71532" y="267358"/>
                  </a:cubicBezTo>
                  <a:cubicBezTo>
                    <a:pt x="79316" y="269872"/>
                    <a:pt x="86467" y="270321"/>
                    <a:pt x="93617" y="269827"/>
                  </a:cubicBezTo>
                  <a:lnTo>
                    <a:pt x="112190" y="267146"/>
                  </a:lnTo>
                  <a:lnTo>
                    <a:pt x="106739" y="262517"/>
                  </a:lnTo>
                  <a:lnTo>
                    <a:pt x="117192" y="261735"/>
                  </a:lnTo>
                  <a:lnTo>
                    <a:pt x="139623" y="251942"/>
                  </a:lnTo>
                  <a:lnTo>
                    <a:pt x="152452" y="251551"/>
                  </a:lnTo>
                  <a:lnTo>
                    <a:pt x="166436" y="284597"/>
                  </a:lnTo>
                  <a:lnTo>
                    <a:pt x="148778" y="298217"/>
                  </a:lnTo>
                  <a:lnTo>
                    <a:pt x="116687" y="270965"/>
                  </a:lnTo>
                  <a:lnTo>
                    <a:pt x="90992" y="274721"/>
                  </a:lnTo>
                  <a:cubicBezTo>
                    <a:pt x="82484" y="274901"/>
                    <a:pt x="74066" y="273464"/>
                    <a:pt x="65739" y="268794"/>
                  </a:cubicBezTo>
                  <a:cubicBezTo>
                    <a:pt x="49084" y="260173"/>
                    <a:pt x="42567" y="247960"/>
                    <a:pt x="37860" y="230359"/>
                  </a:cubicBezTo>
                  <a:cubicBezTo>
                    <a:pt x="37498" y="229640"/>
                    <a:pt x="38584" y="229281"/>
                    <a:pt x="38946" y="230000"/>
                  </a:cubicBezTo>
                  <a:close/>
                  <a:moveTo>
                    <a:pt x="274548" y="227948"/>
                  </a:moveTo>
                  <a:lnTo>
                    <a:pt x="290776" y="229344"/>
                  </a:lnTo>
                  <a:cubicBezTo>
                    <a:pt x="291137" y="229699"/>
                    <a:pt x="290776" y="230054"/>
                    <a:pt x="290414" y="230054"/>
                  </a:cubicBezTo>
                  <a:close/>
                  <a:moveTo>
                    <a:pt x="274024" y="227879"/>
                  </a:moveTo>
                  <a:lnTo>
                    <a:pt x="274548" y="227948"/>
                  </a:lnTo>
                  <a:lnTo>
                    <a:pt x="273931" y="227895"/>
                  </a:lnTo>
                  <a:close/>
                  <a:moveTo>
                    <a:pt x="259800" y="226680"/>
                  </a:moveTo>
                  <a:lnTo>
                    <a:pt x="273931" y="227895"/>
                  </a:lnTo>
                  <a:lnTo>
                    <a:pt x="257904" y="230764"/>
                  </a:lnTo>
                  <a:cubicBezTo>
                    <a:pt x="249596" y="234315"/>
                    <a:pt x="241649" y="238931"/>
                    <a:pt x="234785" y="244968"/>
                  </a:cubicBezTo>
                  <a:cubicBezTo>
                    <a:pt x="232979" y="246388"/>
                    <a:pt x="231173" y="244613"/>
                    <a:pt x="232618" y="243192"/>
                  </a:cubicBezTo>
                  <a:cubicBezTo>
                    <a:pt x="240565" y="235203"/>
                    <a:pt x="249867" y="229344"/>
                    <a:pt x="259800" y="226680"/>
                  </a:cubicBezTo>
                  <a:close/>
                  <a:moveTo>
                    <a:pt x="169898" y="181586"/>
                  </a:moveTo>
                  <a:lnTo>
                    <a:pt x="160586" y="182368"/>
                  </a:lnTo>
                  <a:lnTo>
                    <a:pt x="151461" y="191826"/>
                  </a:lnTo>
                  <a:close/>
                  <a:moveTo>
                    <a:pt x="174707" y="167801"/>
                  </a:moveTo>
                  <a:cubicBezTo>
                    <a:pt x="176842" y="168523"/>
                    <a:pt x="176130" y="171048"/>
                    <a:pt x="174351" y="171409"/>
                  </a:cubicBezTo>
                  <a:cubicBezTo>
                    <a:pt x="166523" y="172131"/>
                    <a:pt x="159763" y="172131"/>
                    <a:pt x="153002" y="175378"/>
                  </a:cubicBezTo>
                  <a:cubicBezTo>
                    <a:pt x="147309" y="178264"/>
                    <a:pt x="142328" y="181872"/>
                    <a:pt x="138414" y="186923"/>
                  </a:cubicBezTo>
                  <a:cubicBezTo>
                    <a:pt x="137702" y="187645"/>
                    <a:pt x="135923" y="186563"/>
                    <a:pt x="136635" y="185480"/>
                  </a:cubicBezTo>
                  <a:cubicBezTo>
                    <a:pt x="144107" y="173574"/>
                    <a:pt x="160830" y="164193"/>
                    <a:pt x="174707" y="167801"/>
                  </a:cubicBezTo>
                  <a:close/>
                  <a:moveTo>
                    <a:pt x="115517" y="72478"/>
                  </a:moveTo>
                  <a:cubicBezTo>
                    <a:pt x="118092" y="72118"/>
                    <a:pt x="118092" y="76438"/>
                    <a:pt x="115517" y="76438"/>
                  </a:cubicBezTo>
                  <a:cubicBezTo>
                    <a:pt x="108896" y="77159"/>
                    <a:pt x="99333" y="80399"/>
                    <a:pt x="95654" y="86520"/>
                  </a:cubicBezTo>
                  <a:cubicBezTo>
                    <a:pt x="91976" y="91921"/>
                    <a:pt x="92344" y="98402"/>
                    <a:pt x="91976" y="104523"/>
                  </a:cubicBezTo>
                  <a:cubicBezTo>
                    <a:pt x="91976" y="106683"/>
                    <a:pt x="89034" y="106323"/>
                    <a:pt x="89034" y="104523"/>
                  </a:cubicBezTo>
                  <a:cubicBezTo>
                    <a:pt x="88666" y="97682"/>
                    <a:pt x="88298" y="88680"/>
                    <a:pt x="93447" y="82919"/>
                  </a:cubicBezTo>
                  <a:cubicBezTo>
                    <a:pt x="99333" y="77159"/>
                    <a:pt x="107425" y="72838"/>
                    <a:pt x="115517" y="72478"/>
                  </a:cubicBezTo>
                  <a:close/>
                  <a:moveTo>
                    <a:pt x="122502" y="62953"/>
                  </a:moveTo>
                  <a:cubicBezTo>
                    <a:pt x="124627" y="62593"/>
                    <a:pt x="126044" y="65835"/>
                    <a:pt x="124273" y="66556"/>
                  </a:cubicBezTo>
                  <a:cubicBezTo>
                    <a:pt x="114357" y="70879"/>
                    <a:pt x="101254" y="71600"/>
                    <a:pt x="93109" y="79166"/>
                  </a:cubicBezTo>
                  <a:cubicBezTo>
                    <a:pt x="83547" y="88173"/>
                    <a:pt x="85672" y="99702"/>
                    <a:pt x="85672" y="111591"/>
                  </a:cubicBezTo>
                  <a:cubicBezTo>
                    <a:pt x="85672" y="113033"/>
                    <a:pt x="84255" y="113033"/>
                    <a:pt x="84255" y="111952"/>
                  </a:cubicBezTo>
                  <a:cubicBezTo>
                    <a:pt x="82131" y="101143"/>
                    <a:pt x="80360" y="87813"/>
                    <a:pt x="89213" y="79166"/>
                  </a:cubicBezTo>
                  <a:cubicBezTo>
                    <a:pt x="98421" y="70159"/>
                    <a:pt x="110816" y="67277"/>
                    <a:pt x="122502" y="62953"/>
                  </a:cubicBezTo>
                  <a:close/>
                  <a:moveTo>
                    <a:pt x="191554" y="47202"/>
                  </a:moveTo>
                  <a:cubicBezTo>
                    <a:pt x="184712" y="45717"/>
                    <a:pt x="176879" y="46617"/>
                    <a:pt x="169677" y="48057"/>
                  </a:cubicBezTo>
                  <a:cubicBezTo>
                    <a:pt x="154192" y="51297"/>
                    <a:pt x="139068" y="56698"/>
                    <a:pt x="123943" y="59578"/>
                  </a:cubicBezTo>
                  <a:cubicBezTo>
                    <a:pt x="102337" y="64258"/>
                    <a:pt x="77490" y="69299"/>
                    <a:pt x="77850" y="97021"/>
                  </a:cubicBezTo>
                  <a:cubicBezTo>
                    <a:pt x="78210" y="116823"/>
                    <a:pt x="82891" y="135904"/>
                    <a:pt x="85772" y="155706"/>
                  </a:cubicBezTo>
                  <a:cubicBezTo>
                    <a:pt x="88293" y="169747"/>
                    <a:pt x="87933" y="187749"/>
                    <a:pt x="95135" y="200350"/>
                  </a:cubicBezTo>
                  <a:cubicBezTo>
                    <a:pt x="104858" y="217991"/>
                    <a:pt x="126464" y="211871"/>
                    <a:pt x="142309" y="206830"/>
                  </a:cubicBezTo>
                  <a:lnTo>
                    <a:pt x="147151" y="196294"/>
                  </a:lnTo>
                  <a:lnTo>
                    <a:pt x="139699" y="204018"/>
                  </a:lnTo>
                  <a:cubicBezTo>
                    <a:pt x="139334" y="205106"/>
                    <a:pt x="137510" y="204743"/>
                    <a:pt x="137510" y="203656"/>
                  </a:cubicBezTo>
                  <a:cubicBezTo>
                    <a:pt x="140429" y="179016"/>
                    <a:pt x="172899" y="172131"/>
                    <a:pt x="193329" y="175754"/>
                  </a:cubicBezTo>
                  <a:cubicBezTo>
                    <a:pt x="195883" y="176479"/>
                    <a:pt x="194424" y="180465"/>
                    <a:pt x="191870" y="179740"/>
                  </a:cubicBezTo>
                  <a:lnTo>
                    <a:pt x="178832" y="180835"/>
                  </a:lnTo>
                  <a:lnTo>
                    <a:pt x="202447" y="188109"/>
                  </a:lnTo>
                  <a:cubicBezTo>
                    <a:pt x="202807" y="186668"/>
                    <a:pt x="203887" y="185588"/>
                    <a:pt x="205328" y="184508"/>
                  </a:cubicBezTo>
                  <a:cubicBezTo>
                    <a:pt x="215050" y="178388"/>
                    <a:pt x="228374" y="173707"/>
                    <a:pt x="228014" y="159666"/>
                  </a:cubicBezTo>
                  <a:cubicBezTo>
                    <a:pt x="227654" y="147065"/>
                    <a:pt x="225133" y="135904"/>
                    <a:pt x="221532" y="124023"/>
                  </a:cubicBezTo>
                  <a:cubicBezTo>
                    <a:pt x="217211" y="110702"/>
                    <a:pt x="212890" y="97741"/>
                    <a:pt x="211449" y="83700"/>
                  </a:cubicBezTo>
                  <a:cubicBezTo>
                    <a:pt x="210369" y="76499"/>
                    <a:pt x="210009" y="67859"/>
                    <a:pt x="207488" y="60658"/>
                  </a:cubicBezTo>
                  <a:cubicBezTo>
                    <a:pt x="204247" y="52557"/>
                    <a:pt x="198396" y="48687"/>
                    <a:pt x="191554" y="47202"/>
                  </a:cubicBezTo>
                  <a:close/>
                  <a:moveTo>
                    <a:pt x="32003" y="16067"/>
                  </a:moveTo>
                  <a:cubicBezTo>
                    <a:pt x="34567" y="14968"/>
                    <a:pt x="37132" y="18998"/>
                    <a:pt x="34201" y="20463"/>
                  </a:cubicBezTo>
                  <a:cubicBezTo>
                    <a:pt x="19181" y="26691"/>
                    <a:pt x="6725" y="39880"/>
                    <a:pt x="2329" y="55999"/>
                  </a:cubicBezTo>
                  <a:cubicBezTo>
                    <a:pt x="1962" y="57465"/>
                    <a:pt x="-602" y="56732"/>
                    <a:pt x="131" y="55266"/>
                  </a:cubicBezTo>
                  <a:cubicBezTo>
                    <a:pt x="3794" y="38414"/>
                    <a:pt x="16250" y="22661"/>
                    <a:pt x="32003" y="16067"/>
                  </a:cubicBezTo>
                  <a:close/>
                  <a:moveTo>
                    <a:pt x="74808" y="13742"/>
                  </a:moveTo>
                  <a:cubicBezTo>
                    <a:pt x="77331" y="13381"/>
                    <a:pt x="78412" y="17357"/>
                    <a:pt x="75889" y="18080"/>
                  </a:cubicBezTo>
                  <a:cubicBezTo>
                    <a:pt x="58227" y="21694"/>
                    <a:pt x="39844" y="29284"/>
                    <a:pt x="27589" y="43019"/>
                  </a:cubicBezTo>
                  <a:cubicBezTo>
                    <a:pt x="15334" y="57115"/>
                    <a:pt x="11369" y="74464"/>
                    <a:pt x="8846" y="92897"/>
                  </a:cubicBezTo>
                  <a:cubicBezTo>
                    <a:pt x="8846" y="93981"/>
                    <a:pt x="7043" y="93981"/>
                    <a:pt x="7043" y="92897"/>
                  </a:cubicBezTo>
                  <a:cubicBezTo>
                    <a:pt x="5602" y="72476"/>
                    <a:pt x="12901" y="54314"/>
                    <a:pt x="25381" y="40443"/>
                  </a:cubicBezTo>
                  <a:lnTo>
                    <a:pt x="38547" y="30147"/>
                  </a:lnTo>
                  <a:lnTo>
                    <a:pt x="20102" y="42703"/>
                  </a:lnTo>
                  <a:cubicBezTo>
                    <a:pt x="14021" y="51055"/>
                    <a:pt x="7224" y="61223"/>
                    <a:pt x="4362" y="71028"/>
                  </a:cubicBezTo>
                  <a:cubicBezTo>
                    <a:pt x="4362" y="71755"/>
                    <a:pt x="3646" y="71755"/>
                    <a:pt x="3288" y="71028"/>
                  </a:cubicBezTo>
                  <a:cubicBezTo>
                    <a:pt x="2573" y="64855"/>
                    <a:pt x="5793" y="60860"/>
                    <a:pt x="8297" y="55776"/>
                  </a:cubicBezTo>
                  <a:cubicBezTo>
                    <a:pt x="11159" y="49239"/>
                    <a:pt x="14379" y="43066"/>
                    <a:pt x="19029" y="37619"/>
                  </a:cubicBezTo>
                  <a:cubicBezTo>
                    <a:pt x="26900" y="27814"/>
                    <a:pt x="37632" y="21277"/>
                    <a:pt x="49438" y="17645"/>
                  </a:cubicBezTo>
                  <a:cubicBezTo>
                    <a:pt x="52300" y="16556"/>
                    <a:pt x="53015" y="20914"/>
                    <a:pt x="50511" y="22003"/>
                  </a:cubicBezTo>
                  <a:lnTo>
                    <a:pt x="50248" y="22182"/>
                  </a:lnTo>
                  <a:close/>
                  <a:moveTo>
                    <a:pt x="176879" y="173"/>
                  </a:moveTo>
                  <a:cubicBezTo>
                    <a:pt x="203527" y="-907"/>
                    <a:pt x="234496" y="2333"/>
                    <a:pt x="245660" y="30415"/>
                  </a:cubicBezTo>
                  <a:cubicBezTo>
                    <a:pt x="262225" y="70379"/>
                    <a:pt x="269427" y="118623"/>
                    <a:pt x="275189" y="161106"/>
                  </a:cubicBezTo>
                  <a:cubicBezTo>
                    <a:pt x="277349" y="174427"/>
                    <a:pt x="278430" y="192429"/>
                    <a:pt x="267626" y="202510"/>
                  </a:cubicBezTo>
                  <a:cubicBezTo>
                    <a:pt x="256103" y="213311"/>
                    <a:pt x="234857" y="218711"/>
                    <a:pt x="220812" y="225192"/>
                  </a:cubicBezTo>
                  <a:cubicBezTo>
                    <a:pt x="220452" y="225192"/>
                    <a:pt x="220092" y="225192"/>
                    <a:pt x="219732" y="225552"/>
                  </a:cubicBezTo>
                  <a:lnTo>
                    <a:pt x="226767" y="249290"/>
                  </a:lnTo>
                  <a:lnTo>
                    <a:pt x="210071" y="249798"/>
                  </a:lnTo>
                  <a:lnTo>
                    <a:pt x="201006" y="215111"/>
                  </a:lnTo>
                  <a:cubicBezTo>
                    <a:pt x="196685" y="198549"/>
                    <a:pt x="174719" y="185228"/>
                    <a:pt x="158874" y="194949"/>
                  </a:cubicBezTo>
                  <a:cubicBezTo>
                    <a:pt x="159594" y="197109"/>
                    <a:pt x="159234" y="198909"/>
                    <a:pt x="157073" y="199990"/>
                  </a:cubicBezTo>
                  <a:cubicBezTo>
                    <a:pt x="151492" y="202690"/>
                    <a:pt x="156083" y="219881"/>
                    <a:pt x="162475" y="237208"/>
                  </a:cubicBezTo>
                  <a:lnTo>
                    <a:pt x="168120" y="251075"/>
                  </a:lnTo>
                  <a:lnTo>
                    <a:pt x="152452" y="251551"/>
                  </a:lnTo>
                  <a:lnTo>
                    <a:pt x="150591" y="247154"/>
                  </a:lnTo>
                  <a:lnTo>
                    <a:pt x="139623" y="251942"/>
                  </a:lnTo>
                  <a:lnTo>
                    <a:pt x="95855" y="253274"/>
                  </a:lnTo>
                  <a:cubicBezTo>
                    <a:pt x="113500" y="251834"/>
                    <a:pt x="131866" y="247514"/>
                    <a:pt x="148071" y="239593"/>
                  </a:cubicBezTo>
                  <a:cubicBezTo>
                    <a:pt x="145190" y="230232"/>
                    <a:pt x="142669" y="221232"/>
                    <a:pt x="142309" y="213671"/>
                  </a:cubicBezTo>
                  <a:cubicBezTo>
                    <a:pt x="128985" y="220872"/>
                    <a:pt x="108459" y="229152"/>
                    <a:pt x="95135" y="218351"/>
                  </a:cubicBezTo>
                  <a:cubicBezTo>
                    <a:pt x="79290" y="205390"/>
                    <a:pt x="78930" y="184508"/>
                    <a:pt x="75689" y="165787"/>
                  </a:cubicBezTo>
                  <a:cubicBezTo>
                    <a:pt x="71008" y="137704"/>
                    <a:pt x="59124" y="104582"/>
                    <a:pt x="69567" y="76499"/>
                  </a:cubicBezTo>
                  <a:cubicBezTo>
                    <a:pt x="76049" y="58498"/>
                    <a:pt x="98016" y="52377"/>
                    <a:pt x="114941" y="48777"/>
                  </a:cubicBezTo>
                  <a:cubicBezTo>
                    <a:pt x="154192" y="40496"/>
                    <a:pt x="215411" y="11694"/>
                    <a:pt x="222613" y="72539"/>
                  </a:cubicBezTo>
                  <a:cubicBezTo>
                    <a:pt x="223333" y="80100"/>
                    <a:pt x="225133" y="88380"/>
                    <a:pt x="227654" y="96301"/>
                  </a:cubicBezTo>
                  <a:cubicBezTo>
                    <a:pt x="229815" y="91261"/>
                    <a:pt x="232336" y="86220"/>
                    <a:pt x="233416" y="81180"/>
                  </a:cubicBezTo>
                  <a:cubicBezTo>
                    <a:pt x="233776" y="79019"/>
                    <a:pt x="236657" y="80100"/>
                    <a:pt x="236657" y="81900"/>
                  </a:cubicBezTo>
                  <a:cubicBezTo>
                    <a:pt x="235217" y="89100"/>
                    <a:pt x="231616" y="95941"/>
                    <a:pt x="229455" y="102421"/>
                  </a:cubicBezTo>
                  <a:cubicBezTo>
                    <a:pt x="229815" y="104942"/>
                    <a:pt x="230535" y="106742"/>
                    <a:pt x="231256" y="108902"/>
                  </a:cubicBezTo>
                  <a:cubicBezTo>
                    <a:pt x="233056" y="102421"/>
                    <a:pt x="236657" y="96661"/>
                    <a:pt x="238818" y="90540"/>
                  </a:cubicBezTo>
                  <a:cubicBezTo>
                    <a:pt x="239178" y="88740"/>
                    <a:pt x="241699" y="89460"/>
                    <a:pt x="241339" y="90900"/>
                  </a:cubicBezTo>
                  <a:cubicBezTo>
                    <a:pt x="239538" y="98101"/>
                    <a:pt x="237017" y="105302"/>
                    <a:pt x="233776" y="111422"/>
                  </a:cubicBezTo>
                  <a:cubicBezTo>
                    <a:pt x="233416" y="112142"/>
                    <a:pt x="233056" y="112502"/>
                    <a:pt x="232336" y="112142"/>
                  </a:cubicBezTo>
                  <a:cubicBezTo>
                    <a:pt x="233056" y="113942"/>
                    <a:pt x="233416" y="116103"/>
                    <a:pt x="233776" y="117903"/>
                  </a:cubicBezTo>
                  <a:cubicBezTo>
                    <a:pt x="236657" y="113222"/>
                    <a:pt x="239178" y="108542"/>
                    <a:pt x="239898" y="103141"/>
                  </a:cubicBezTo>
                  <a:cubicBezTo>
                    <a:pt x="240258" y="101341"/>
                    <a:pt x="242419" y="101341"/>
                    <a:pt x="242419" y="103141"/>
                  </a:cubicBezTo>
                  <a:cubicBezTo>
                    <a:pt x="241699" y="109622"/>
                    <a:pt x="238458" y="116823"/>
                    <a:pt x="235217" y="122943"/>
                  </a:cubicBezTo>
                  <a:cubicBezTo>
                    <a:pt x="235937" y="124743"/>
                    <a:pt x="236297" y="126183"/>
                    <a:pt x="236657" y="127624"/>
                  </a:cubicBezTo>
                  <a:cubicBezTo>
                    <a:pt x="238458" y="124743"/>
                    <a:pt x="240258" y="121503"/>
                    <a:pt x="240978" y="117903"/>
                  </a:cubicBezTo>
                  <a:cubicBezTo>
                    <a:pt x="241699" y="116103"/>
                    <a:pt x="244579" y="116823"/>
                    <a:pt x="244219" y="118623"/>
                  </a:cubicBezTo>
                  <a:cubicBezTo>
                    <a:pt x="242419" y="123663"/>
                    <a:pt x="240618" y="129064"/>
                    <a:pt x="237737" y="133744"/>
                  </a:cubicBezTo>
                  <a:cubicBezTo>
                    <a:pt x="238458" y="137704"/>
                    <a:pt x="239178" y="141305"/>
                    <a:pt x="239538" y="145265"/>
                  </a:cubicBezTo>
                  <a:cubicBezTo>
                    <a:pt x="240618" y="143465"/>
                    <a:pt x="241699" y="141665"/>
                    <a:pt x="242779" y="139865"/>
                  </a:cubicBezTo>
                  <a:cubicBezTo>
                    <a:pt x="244579" y="136984"/>
                    <a:pt x="245660" y="134104"/>
                    <a:pt x="246740" y="130864"/>
                  </a:cubicBezTo>
                  <a:cubicBezTo>
                    <a:pt x="247100" y="129784"/>
                    <a:pt x="248901" y="130144"/>
                    <a:pt x="248541" y="131224"/>
                  </a:cubicBezTo>
                  <a:cubicBezTo>
                    <a:pt x="247820" y="136984"/>
                    <a:pt x="244579" y="144185"/>
                    <a:pt x="240978" y="148865"/>
                  </a:cubicBezTo>
                  <a:cubicBezTo>
                    <a:pt x="240618" y="149225"/>
                    <a:pt x="240258" y="149225"/>
                    <a:pt x="239898" y="149225"/>
                  </a:cubicBezTo>
                  <a:cubicBezTo>
                    <a:pt x="239898" y="150305"/>
                    <a:pt x="240258" y="151385"/>
                    <a:pt x="240258" y="152466"/>
                  </a:cubicBezTo>
                  <a:cubicBezTo>
                    <a:pt x="240258" y="153906"/>
                    <a:pt x="239898" y="154986"/>
                    <a:pt x="239898" y="156066"/>
                  </a:cubicBezTo>
                  <a:cubicBezTo>
                    <a:pt x="242059" y="152826"/>
                    <a:pt x="244940" y="149945"/>
                    <a:pt x="247100" y="147065"/>
                  </a:cubicBezTo>
                  <a:cubicBezTo>
                    <a:pt x="248181" y="145265"/>
                    <a:pt x="250701" y="146705"/>
                    <a:pt x="249621" y="148505"/>
                  </a:cubicBezTo>
                  <a:cubicBezTo>
                    <a:pt x="247820" y="151746"/>
                    <a:pt x="245660" y="154266"/>
                    <a:pt x="243859" y="157506"/>
                  </a:cubicBezTo>
                  <a:cubicBezTo>
                    <a:pt x="241699" y="160386"/>
                    <a:pt x="240258" y="163627"/>
                    <a:pt x="238458" y="166867"/>
                  </a:cubicBezTo>
                  <a:cubicBezTo>
                    <a:pt x="234857" y="179828"/>
                    <a:pt x="225494" y="186308"/>
                    <a:pt x="211449" y="195309"/>
                  </a:cubicBezTo>
                  <a:cubicBezTo>
                    <a:pt x="210729" y="196029"/>
                    <a:pt x="209649" y="196029"/>
                    <a:pt x="209289" y="196389"/>
                  </a:cubicBezTo>
                  <a:cubicBezTo>
                    <a:pt x="212170" y="201430"/>
                    <a:pt x="214330" y="206830"/>
                    <a:pt x="216131" y="212591"/>
                  </a:cubicBezTo>
                  <a:cubicBezTo>
                    <a:pt x="230175" y="207190"/>
                    <a:pt x="258984" y="201070"/>
                    <a:pt x="262225" y="185228"/>
                  </a:cubicBezTo>
                  <a:cubicBezTo>
                    <a:pt x="265466" y="168307"/>
                    <a:pt x="259344" y="151746"/>
                    <a:pt x="256463" y="135544"/>
                  </a:cubicBezTo>
                  <a:cubicBezTo>
                    <a:pt x="250701" y="106022"/>
                    <a:pt x="247460" y="75779"/>
                    <a:pt x="237737" y="47337"/>
                  </a:cubicBezTo>
                  <a:cubicBezTo>
                    <a:pt x="223693" y="5933"/>
                    <a:pt x="182281" y="10614"/>
                    <a:pt x="146270" y="18174"/>
                  </a:cubicBezTo>
                  <a:cubicBezTo>
                    <a:pt x="121783" y="23215"/>
                    <a:pt x="95855" y="27895"/>
                    <a:pt x="72448" y="35456"/>
                  </a:cubicBezTo>
                  <a:cubicBezTo>
                    <a:pt x="34997" y="47697"/>
                    <a:pt x="22754" y="71819"/>
                    <a:pt x="27075" y="110342"/>
                  </a:cubicBezTo>
                  <a:cubicBezTo>
                    <a:pt x="30316" y="137704"/>
                    <a:pt x="34997" y="166147"/>
                    <a:pt x="42919" y="192429"/>
                  </a:cubicBezTo>
                  <a:cubicBezTo>
                    <a:pt x="51202" y="220151"/>
                    <a:pt x="60565" y="255794"/>
                    <a:pt x="95855" y="253274"/>
                  </a:cubicBezTo>
                  <a:lnTo>
                    <a:pt x="106739" y="262517"/>
                  </a:lnTo>
                  <a:lnTo>
                    <a:pt x="81091" y="264435"/>
                  </a:lnTo>
                  <a:cubicBezTo>
                    <a:pt x="53363" y="261915"/>
                    <a:pt x="42919" y="233113"/>
                    <a:pt x="34997" y="210070"/>
                  </a:cubicBezTo>
                  <a:cubicBezTo>
                    <a:pt x="22754" y="173347"/>
                    <a:pt x="10510" y="127263"/>
                    <a:pt x="13391" y="88380"/>
                  </a:cubicBezTo>
                  <a:cubicBezTo>
                    <a:pt x="15551" y="57778"/>
                    <a:pt x="28515" y="37616"/>
                    <a:pt x="57684" y="26815"/>
                  </a:cubicBezTo>
                  <a:cubicBezTo>
                    <a:pt x="94055" y="13134"/>
                    <a:pt x="137988" y="1613"/>
                    <a:pt x="176879" y="1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3" name="Freeform 1618">
              <a:extLst>
                <a:ext uri="{FF2B5EF4-FFF2-40B4-BE49-F238E27FC236}">
                  <a16:creationId xmlns:a16="http://schemas.microsoft.com/office/drawing/2014/main" id="{5B0AE9F7-E25A-0241-BE96-9F1924A9E4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92457" y="3503765"/>
              <a:ext cx="254907" cy="217463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619">
              <a:extLst>
                <a:ext uri="{FF2B5EF4-FFF2-40B4-BE49-F238E27FC236}">
                  <a16:creationId xmlns:a16="http://schemas.microsoft.com/office/drawing/2014/main" id="{9E4ECC91-6400-9F47-9C50-412C78FDEA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55910" y="2796651"/>
              <a:ext cx="145456" cy="149776"/>
            </a:xfrm>
            <a:custGeom>
              <a:avLst/>
              <a:gdLst>
                <a:gd name="T0" fmla="*/ 401 w 445"/>
                <a:gd name="T1" fmla="*/ 281 h 459"/>
                <a:gd name="T2" fmla="*/ 401 w 445"/>
                <a:gd name="T3" fmla="*/ 281 h 459"/>
                <a:gd name="T4" fmla="*/ 288 w 445"/>
                <a:gd name="T5" fmla="*/ 221 h 459"/>
                <a:gd name="T6" fmla="*/ 288 w 445"/>
                <a:gd name="T7" fmla="*/ 221 h 459"/>
                <a:gd name="T8" fmla="*/ 392 w 445"/>
                <a:gd name="T9" fmla="*/ 93 h 459"/>
                <a:gd name="T10" fmla="*/ 392 w 445"/>
                <a:gd name="T11" fmla="*/ 93 h 459"/>
                <a:gd name="T12" fmla="*/ 338 w 445"/>
                <a:gd name="T13" fmla="*/ 37 h 459"/>
                <a:gd name="T14" fmla="*/ 338 w 445"/>
                <a:gd name="T15" fmla="*/ 37 h 459"/>
                <a:gd name="T16" fmla="*/ 220 w 445"/>
                <a:gd name="T17" fmla="*/ 184 h 459"/>
                <a:gd name="T18" fmla="*/ 220 w 445"/>
                <a:gd name="T19" fmla="*/ 184 h 459"/>
                <a:gd name="T20" fmla="*/ 199 w 445"/>
                <a:gd name="T21" fmla="*/ 173 h 459"/>
                <a:gd name="T22" fmla="*/ 199 w 445"/>
                <a:gd name="T23" fmla="*/ 173 h 459"/>
                <a:gd name="T24" fmla="*/ 13 w 445"/>
                <a:gd name="T25" fmla="*/ 115 h 459"/>
                <a:gd name="T26" fmla="*/ 13 w 445"/>
                <a:gd name="T27" fmla="*/ 115 h 459"/>
                <a:gd name="T28" fmla="*/ 8 w 445"/>
                <a:gd name="T29" fmla="*/ 143 h 459"/>
                <a:gd name="T30" fmla="*/ 8 w 445"/>
                <a:gd name="T31" fmla="*/ 143 h 459"/>
                <a:gd name="T32" fmla="*/ 172 w 445"/>
                <a:gd name="T33" fmla="*/ 246 h 459"/>
                <a:gd name="T34" fmla="*/ 172 w 445"/>
                <a:gd name="T35" fmla="*/ 246 h 459"/>
                <a:gd name="T36" fmla="*/ 176 w 445"/>
                <a:gd name="T37" fmla="*/ 249 h 459"/>
                <a:gd name="T38" fmla="*/ 176 w 445"/>
                <a:gd name="T39" fmla="*/ 249 h 459"/>
                <a:gd name="T40" fmla="*/ 67 w 445"/>
                <a:gd name="T41" fmla="*/ 401 h 459"/>
                <a:gd name="T42" fmla="*/ 67 w 445"/>
                <a:gd name="T43" fmla="*/ 401 h 459"/>
                <a:gd name="T44" fmla="*/ 100 w 445"/>
                <a:gd name="T45" fmla="*/ 436 h 459"/>
                <a:gd name="T46" fmla="*/ 100 w 445"/>
                <a:gd name="T47" fmla="*/ 436 h 459"/>
                <a:gd name="T48" fmla="*/ 234 w 445"/>
                <a:gd name="T49" fmla="*/ 288 h 459"/>
                <a:gd name="T50" fmla="*/ 234 w 445"/>
                <a:gd name="T51" fmla="*/ 288 h 459"/>
                <a:gd name="T52" fmla="*/ 367 w 445"/>
                <a:gd name="T53" fmla="*/ 358 h 459"/>
                <a:gd name="T54" fmla="*/ 367 w 445"/>
                <a:gd name="T55" fmla="*/ 358 h 459"/>
                <a:gd name="T56" fmla="*/ 401 w 445"/>
                <a:gd name="T57" fmla="*/ 281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5" h="459">
                  <a:moveTo>
                    <a:pt x="401" y="281"/>
                  </a:moveTo>
                  <a:lnTo>
                    <a:pt x="401" y="281"/>
                  </a:lnTo>
                  <a:cubicBezTo>
                    <a:pt x="363" y="261"/>
                    <a:pt x="326" y="241"/>
                    <a:pt x="288" y="221"/>
                  </a:cubicBezTo>
                  <a:lnTo>
                    <a:pt x="288" y="221"/>
                  </a:lnTo>
                  <a:cubicBezTo>
                    <a:pt x="322" y="178"/>
                    <a:pt x="357" y="135"/>
                    <a:pt x="392" y="93"/>
                  </a:cubicBezTo>
                  <a:lnTo>
                    <a:pt x="392" y="93"/>
                  </a:lnTo>
                  <a:cubicBezTo>
                    <a:pt x="425" y="55"/>
                    <a:pt x="374" y="0"/>
                    <a:pt x="338" y="37"/>
                  </a:cubicBezTo>
                  <a:lnTo>
                    <a:pt x="338" y="37"/>
                  </a:lnTo>
                  <a:cubicBezTo>
                    <a:pt x="294" y="82"/>
                    <a:pt x="256" y="132"/>
                    <a:pt x="220" y="184"/>
                  </a:cubicBezTo>
                  <a:lnTo>
                    <a:pt x="220" y="184"/>
                  </a:lnTo>
                  <a:cubicBezTo>
                    <a:pt x="213" y="180"/>
                    <a:pt x="206" y="177"/>
                    <a:pt x="199" y="173"/>
                  </a:cubicBezTo>
                  <a:lnTo>
                    <a:pt x="199" y="173"/>
                  </a:lnTo>
                  <a:cubicBezTo>
                    <a:pt x="154" y="148"/>
                    <a:pt x="65" y="90"/>
                    <a:pt x="13" y="115"/>
                  </a:cubicBezTo>
                  <a:lnTo>
                    <a:pt x="13" y="115"/>
                  </a:lnTo>
                  <a:cubicBezTo>
                    <a:pt x="3" y="119"/>
                    <a:pt x="0" y="135"/>
                    <a:pt x="8" y="143"/>
                  </a:cubicBezTo>
                  <a:lnTo>
                    <a:pt x="8" y="143"/>
                  </a:lnTo>
                  <a:cubicBezTo>
                    <a:pt x="56" y="183"/>
                    <a:pt x="118" y="214"/>
                    <a:pt x="172" y="246"/>
                  </a:cubicBezTo>
                  <a:lnTo>
                    <a:pt x="172" y="246"/>
                  </a:lnTo>
                  <a:cubicBezTo>
                    <a:pt x="173" y="248"/>
                    <a:pt x="175" y="248"/>
                    <a:pt x="176" y="249"/>
                  </a:cubicBezTo>
                  <a:lnTo>
                    <a:pt x="176" y="249"/>
                  </a:lnTo>
                  <a:cubicBezTo>
                    <a:pt x="141" y="301"/>
                    <a:pt x="106" y="353"/>
                    <a:pt x="67" y="401"/>
                  </a:cubicBezTo>
                  <a:lnTo>
                    <a:pt x="67" y="401"/>
                  </a:lnTo>
                  <a:cubicBezTo>
                    <a:pt x="48" y="424"/>
                    <a:pt x="77" y="458"/>
                    <a:pt x="100" y="436"/>
                  </a:cubicBezTo>
                  <a:lnTo>
                    <a:pt x="100" y="436"/>
                  </a:lnTo>
                  <a:cubicBezTo>
                    <a:pt x="149" y="390"/>
                    <a:pt x="192" y="339"/>
                    <a:pt x="234" y="288"/>
                  </a:cubicBezTo>
                  <a:lnTo>
                    <a:pt x="234" y="288"/>
                  </a:lnTo>
                  <a:cubicBezTo>
                    <a:pt x="276" y="316"/>
                    <a:pt x="321" y="345"/>
                    <a:pt x="367" y="358"/>
                  </a:cubicBezTo>
                  <a:lnTo>
                    <a:pt x="367" y="358"/>
                  </a:lnTo>
                  <a:cubicBezTo>
                    <a:pt x="412" y="370"/>
                    <a:pt x="444" y="304"/>
                    <a:pt x="401" y="2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620">
              <a:extLst>
                <a:ext uri="{FF2B5EF4-FFF2-40B4-BE49-F238E27FC236}">
                  <a16:creationId xmlns:a16="http://schemas.microsoft.com/office/drawing/2014/main" id="{37C34BD3-457D-7F40-9AF8-FCFB7094E6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70131" y="2728963"/>
              <a:ext cx="108011" cy="100811"/>
            </a:xfrm>
            <a:custGeom>
              <a:avLst/>
              <a:gdLst>
                <a:gd name="T0" fmla="*/ 299 w 330"/>
                <a:gd name="T1" fmla="*/ 267 h 310"/>
                <a:gd name="T2" fmla="*/ 273 w 330"/>
                <a:gd name="T3" fmla="*/ 288 h 310"/>
                <a:gd name="T4" fmla="*/ 256 w 330"/>
                <a:gd name="T5" fmla="*/ 282 h 310"/>
                <a:gd name="T6" fmla="*/ 155 w 330"/>
                <a:gd name="T7" fmla="*/ 206 h 310"/>
                <a:gd name="T8" fmla="*/ 142 w 330"/>
                <a:gd name="T9" fmla="*/ 207 h 310"/>
                <a:gd name="T10" fmla="*/ 72 w 330"/>
                <a:gd name="T11" fmla="*/ 279 h 310"/>
                <a:gd name="T12" fmla="*/ 50 w 330"/>
                <a:gd name="T13" fmla="*/ 291 h 310"/>
                <a:gd name="T14" fmla="*/ 19 w 330"/>
                <a:gd name="T15" fmla="*/ 268 h 310"/>
                <a:gd name="T16" fmla="*/ 19 w 330"/>
                <a:gd name="T17" fmla="*/ 262 h 310"/>
                <a:gd name="T18" fmla="*/ 24 w 330"/>
                <a:gd name="T19" fmla="*/ 250 h 310"/>
                <a:gd name="T20" fmla="*/ 34 w 330"/>
                <a:gd name="T21" fmla="*/ 237 h 310"/>
                <a:gd name="T22" fmla="*/ 74 w 330"/>
                <a:gd name="T23" fmla="*/ 196 h 310"/>
                <a:gd name="T24" fmla="*/ 102 w 330"/>
                <a:gd name="T25" fmla="*/ 170 h 310"/>
                <a:gd name="T26" fmla="*/ 102 w 330"/>
                <a:gd name="T27" fmla="*/ 157 h 310"/>
                <a:gd name="T28" fmla="*/ 32 w 330"/>
                <a:gd name="T29" fmla="*/ 72 h 310"/>
                <a:gd name="T30" fmla="*/ 29 w 330"/>
                <a:gd name="T31" fmla="*/ 39 h 310"/>
                <a:gd name="T32" fmla="*/ 67 w 330"/>
                <a:gd name="T33" fmla="*/ 17 h 310"/>
                <a:gd name="T34" fmla="*/ 97 w 330"/>
                <a:gd name="T35" fmla="*/ 35 h 310"/>
                <a:gd name="T36" fmla="*/ 112 w 330"/>
                <a:gd name="T37" fmla="*/ 60 h 310"/>
                <a:gd name="T38" fmla="*/ 114 w 330"/>
                <a:gd name="T39" fmla="*/ 62 h 310"/>
                <a:gd name="T40" fmla="*/ 168 w 330"/>
                <a:gd name="T41" fmla="*/ 110 h 310"/>
                <a:gd name="T42" fmla="*/ 188 w 330"/>
                <a:gd name="T43" fmla="*/ 92 h 310"/>
                <a:gd name="T44" fmla="*/ 211 w 330"/>
                <a:gd name="T45" fmla="*/ 72 h 310"/>
                <a:gd name="T46" fmla="*/ 258 w 330"/>
                <a:gd name="T47" fmla="*/ 31 h 310"/>
                <a:gd name="T48" fmla="*/ 306 w 330"/>
                <a:gd name="T49" fmla="*/ 44 h 310"/>
                <a:gd name="T50" fmla="*/ 297 w 330"/>
                <a:gd name="T51" fmla="*/ 69 h 310"/>
                <a:gd name="T52" fmla="*/ 246 w 330"/>
                <a:gd name="T53" fmla="*/ 115 h 310"/>
                <a:gd name="T54" fmla="*/ 206 w 330"/>
                <a:gd name="T55" fmla="*/ 150 h 310"/>
                <a:gd name="T56" fmla="*/ 212 w 330"/>
                <a:gd name="T57" fmla="*/ 156 h 310"/>
                <a:gd name="T58" fmla="*/ 287 w 330"/>
                <a:gd name="T59" fmla="*/ 227 h 310"/>
                <a:gd name="T60" fmla="*/ 299 w 330"/>
                <a:gd name="T61" fmla="*/ 213 h 310"/>
                <a:gd name="T62" fmla="*/ 232 w 330"/>
                <a:gd name="T63" fmla="*/ 150 h 310"/>
                <a:gd name="T64" fmla="*/ 258 w 330"/>
                <a:gd name="T65" fmla="*/ 128 h 310"/>
                <a:gd name="T66" fmla="*/ 310 w 330"/>
                <a:gd name="T67" fmla="*/ 83 h 310"/>
                <a:gd name="T68" fmla="*/ 322 w 330"/>
                <a:gd name="T69" fmla="*/ 37 h 310"/>
                <a:gd name="T70" fmla="*/ 276 w 330"/>
                <a:gd name="T71" fmla="*/ 6 h 310"/>
                <a:gd name="T72" fmla="*/ 247 w 330"/>
                <a:gd name="T73" fmla="*/ 16 h 310"/>
                <a:gd name="T74" fmla="*/ 199 w 330"/>
                <a:gd name="T75" fmla="*/ 59 h 310"/>
                <a:gd name="T76" fmla="*/ 176 w 330"/>
                <a:gd name="T77" fmla="*/ 79 h 310"/>
                <a:gd name="T78" fmla="*/ 168 w 330"/>
                <a:gd name="T79" fmla="*/ 86 h 310"/>
                <a:gd name="T80" fmla="*/ 126 w 330"/>
                <a:gd name="T81" fmla="*/ 48 h 310"/>
                <a:gd name="T82" fmla="*/ 112 w 330"/>
                <a:gd name="T83" fmla="*/ 26 h 310"/>
                <a:gd name="T84" fmla="*/ 67 w 330"/>
                <a:gd name="T85" fmla="*/ 0 h 310"/>
                <a:gd name="T86" fmla="*/ 13 w 330"/>
                <a:gd name="T87" fmla="*/ 31 h 310"/>
                <a:gd name="T88" fmla="*/ 17 w 330"/>
                <a:gd name="T89" fmla="*/ 82 h 310"/>
                <a:gd name="T90" fmla="*/ 83 w 330"/>
                <a:gd name="T91" fmla="*/ 163 h 310"/>
                <a:gd name="T92" fmla="*/ 62 w 330"/>
                <a:gd name="T93" fmla="*/ 182 h 310"/>
                <a:gd name="T94" fmla="*/ 20 w 330"/>
                <a:gd name="T95" fmla="*/ 226 h 310"/>
                <a:gd name="T96" fmla="*/ 10 w 330"/>
                <a:gd name="T97" fmla="*/ 240 h 310"/>
                <a:gd name="T98" fmla="*/ 1 w 330"/>
                <a:gd name="T99" fmla="*/ 258 h 310"/>
                <a:gd name="T100" fmla="*/ 1 w 330"/>
                <a:gd name="T101" fmla="*/ 271 h 310"/>
                <a:gd name="T102" fmla="*/ 50 w 330"/>
                <a:gd name="T103" fmla="*/ 309 h 310"/>
                <a:gd name="T104" fmla="*/ 87 w 330"/>
                <a:gd name="T105" fmla="*/ 289 h 310"/>
                <a:gd name="T106" fmla="*/ 149 w 330"/>
                <a:gd name="T107" fmla="*/ 225 h 310"/>
                <a:gd name="T108" fmla="*/ 246 w 330"/>
                <a:gd name="T109" fmla="*/ 298 h 310"/>
                <a:gd name="T110" fmla="*/ 273 w 330"/>
                <a:gd name="T111" fmla="*/ 306 h 310"/>
                <a:gd name="T112" fmla="*/ 316 w 330"/>
                <a:gd name="T113" fmla="*/ 273 h 310"/>
                <a:gd name="T114" fmla="*/ 299 w 330"/>
                <a:gd name="T115" fmla="*/ 2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10">
                  <a:moveTo>
                    <a:pt x="299" y="267"/>
                  </a:moveTo>
                  <a:lnTo>
                    <a:pt x="299" y="267"/>
                  </a:lnTo>
                  <a:cubicBezTo>
                    <a:pt x="294" y="280"/>
                    <a:pt x="284" y="288"/>
                    <a:pt x="273" y="288"/>
                  </a:cubicBezTo>
                  <a:lnTo>
                    <a:pt x="273" y="288"/>
                  </a:lnTo>
                  <a:lnTo>
                    <a:pt x="273" y="288"/>
                  </a:lnTo>
                  <a:cubicBezTo>
                    <a:pt x="267" y="288"/>
                    <a:pt x="262" y="287"/>
                    <a:pt x="256" y="282"/>
                  </a:cubicBezTo>
                  <a:lnTo>
                    <a:pt x="256" y="282"/>
                  </a:lnTo>
                  <a:cubicBezTo>
                    <a:pt x="220" y="259"/>
                    <a:pt x="186" y="234"/>
                    <a:pt x="155" y="206"/>
                  </a:cubicBezTo>
                  <a:lnTo>
                    <a:pt x="148" y="202"/>
                  </a:lnTo>
                  <a:lnTo>
                    <a:pt x="142" y="207"/>
                  </a:lnTo>
                  <a:lnTo>
                    <a:pt x="142" y="207"/>
                  </a:lnTo>
                  <a:cubicBezTo>
                    <a:pt x="117" y="229"/>
                    <a:pt x="91" y="251"/>
                    <a:pt x="72" y="279"/>
                  </a:cubicBezTo>
                  <a:lnTo>
                    <a:pt x="72" y="279"/>
                  </a:lnTo>
                  <a:cubicBezTo>
                    <a:pt x="65" y="289"/>
                    <a:pt x="57" y="291"/>
                    <a:pt x="50" y="291"/>
                  </a:cubicBezTo>
                  <a:lnTo>
                    <a:pt x="50" y="291"/>
                  </a:lnTo>
                  <a:cubicBezTo>
                    <a:pt x="36" y="291"/>
                    <a:pt x="21" y="280"/>
                    <a:pt x="19" y="268"/>
                  </a:cubicBezTo>
                  <a:lnTo>
                    <a:pt x="18" y="264"/>
                  </a:lnTo>
                  <a:lnTo>
                    <a:pt x="19" y="262"/>
                  </a:lnTo>
                  <a:lnTo>
                    <a:pt x="19" y="262"/>
                  </a:lnTo>
                  <a:cubicBezTo>
                    <a:pt x="20" y="258"/>
                    <a:pt x="21" y="254"/>
                    <a:pt x="24" y="250"/>
                  </a:cubicBezTo>
                  <a:lnTo>
                    <a:pt x="24" y="250"/>
                  </a:lnTo>
                  <a:cubicBezTo>
                    <a:pt x="27" y="246"/>
                    <a:pt x="31" y="241"/>
                    <a:pt x="34" y="237"/>
                  </a:cubicBezTo>
                  <a:lnTo>
                    <a:pt x="34" y="237"/>
                  </a:lnTo>
                  <a:cubicBezTo>
                    <a:pt x="44" y="223"/>
                    <a:pt x="57" y="210"/>
                    <a:pt x="74" y="196"/>
                  </a:cubicBezTo>
                  <a:lnTo>
                    <a:pt x="74" y="196"/>
                  </a:lnTo>
                  <a:cubicBezTo>
                    <a:pt x="83" y="187"/>
                    <a:pt x="92" y="178"/>
                    <a:pt x="102" y="170"/>
                  </a:cubicBezTo>
                  <a:lnTo>
                    <a:pt x="109" y="164"/>
                  </a:lnTo>
                  <a:lnTo>
                    <a:pt x="102" y="157"/>
                  </a:lnTo>
                  <a:lnTo>
                    <a:pt x="102" y="157"/>
                  </a:lnTo>
                  <a:cubicBezTo>
                    <a:pt x="75" y="129"/>
                    <a:pt x="51" y="100"/>
                    <a:pt x="32" y="72"/>
                  </a:cubicBezTo>
                  <a:lnTo>
                    <a:pt x="32" y="72"/>
                  </a:lnTo>
                  <a:cubicBezTo>
                    <a:pt x="22" y="58"/>
                    <a:pt x="26" y="46"/>
                    <a:pt x="29" y="39"/>
                  </a:cubicBezTo>
                  <a:lnTo>
                    <a:pt x="29" y="39"/>
                  </a:lnTo>
                  <a:cubicBezTo>
                    <a:pt x="36" y="26"/>
                    <a:pt x="51" y="17"/>
                    <a:pt x="67" y="17"/>
                  </a:cubicBezTo>
                  <a:lnTo>
                    <a:pt x="67" y="17"/>
                  </a:lnTo>
                  <a:cubicBezTo>
                    <a:pt x="75" y="17"/>
                    <a:pt x="88" y="21"/>
                    <a:pt x="97" y="35"/>
                  </a:cubicBezTo>
                  <a:lnTo>
                    <a:pt x="97" y="35"/>
                  </a:lnTo>
                  <a:cubicBezTo>
                    <a:pt x="101" y="44"/>
                    <a:pt x="107" y="52"/>
                    <a:pt x="112" y="60"/>
                  </a:cubicBezTo>
                  <a:lnTo>
                    <a:pt x="114" y="62"/>
                  </a:lnTo>
                  <a:lnTo>
                    <a:pt x="114" y="62"/>
                  </a:lnTo>
                  <a:cubicBezTo>
                    <a:pt x="129" y="73"/>
                    <a:pt x="144" y="87"/>
                    <a:pt x="162" y="105"/>
                  </a:cubicBezTo>
                  <a:lnTo>
                    <a:pt x="168" y="110"/>
                  </a:lnTo>
                  <a:lnTo>
                    <a:pt x="188" y="92"/>
                  </a:lnTo>
                  <a:lnTo>
                    <a:pt x="188" y="92"/>
                  </a:lnTo>
                  <a:cubicBezTo>
                    <a:pt x="195" y="85"/>
                    <a:pt x="203" y="79"/>
                    <a:pt x="211" y="72"/>
                  </a:cubicBezTo>
                  <a:lnTo>
                    <a:pt x="211" y="72"/>
                  </a:lnTo>
                  <a:cubicBezTo>
                    <a:pt x="229" y="54"/>
                    <a:pt x="243" y="41"/>
                    <a:pt x="258" y="31"/>
                  </a:cubicBezTo>
                  <a:lnTo>
                    <a:pt x="258" y="31"/>
                  </a:lnTo>
                  <a:cubicBezTo>
                    <a:pt x="274" y="18"/>
                    <a:pt x="299" y="26"/>
                    <a:pt x="306" y="44"/>
                  </a:cubicBezTo>
                  <a:lnTo>
                    <a:pt x="306" y="44"/>
                  </a:lnTo>
                  <a:cubicBezTo>
                    <a:pt x="308" y="50"/>
                    <a:pt x="309" y="59"/>
                    <a:pt x="297" y="69"/>
                  </a:cubicBezTo>
                  <a:lnTo>
                    <a:pt x="297" y="69"/>
                  </a:lnTo>
                  <a:cubicBezTo>
                    <a:pt x="281" y="85"/>
                    <a:pt x="263" y="99"/>
                    <a:pt x="246" y="115"/>
                  </a:cubicBezTo>
                  <a:lnTo>
                    <a:pt x="246" y="115"/>
                  </a:lnTo>
                  <a:cubicBezTo>
                    <a:pt x="235" y="124"/>
                    <a:pt x="224" y="133"/>
                    <a:pt x="213" y="143"/>
                  </a:cubicBezTo>
                  <a:lnTo>
                    <a:pt x="206" y="150"/>
                  </a:lnTo>
                  <a:lnTo>
                    <a:pt x="212" y="156"/>
                  </a:lnTo>
                  <a:lnTo>
                    <a:pt x="212" y="156"/>
                  </a:lnTo>
                  <a:cubicBezTo>
                    <a:pt x="234" y="179"/>
                    <a:pt x="260" y="205"/>
                    <a:pt x="287" y="227"/>
                  </a:cubicBezTo>
                  <a:lnTo>
                    <a:pt x="287" y="227"/>
                  </a:lnTo>
                  <a:cubicBezTo>
                    <a:pt x="303" y="238"/>
                    <a:pt x="303" y="256"/>
                    <a:pt x="299" y="267"/>
                  </a:cubicBezTo>
                  <a:close/>
                  <a:moveTo>
                    <a:pt x="299" y="213"/>
                  </a:moveTo>
                  <a:lnTo>
                    <a:pt x="299" y="213"/>
                  </a:lnTo>
                  <a:cubicBezTo>
                    <a:pt x="274" y="194"/>
                    <a:pt x="252" y="172"/>
                    <a:pt x="232" y="150"/>
                  </a:cubicBezTo>
                  <a:lnTo>
                    <a:pt x="232" y="150"/>
                  </a:lnTo>
                  <a:cubicBezTo>
                    <a:pt x="240" y="143"/>
                    <a:pt x="249" y="136"/>
                    <a:pt x="258" y="128"/>
                  </a:cubicBezTo>
                  <a:lnTo>
                    <a:pt x="258" y="128"/>
                  </a:lnTo>
                  <a:cubicBezTo>
                    <a:pt x="275" y="113"/>
                    <a:pt x="293" y="98"/>
                    <a:pt x="310" y="83"/>
                  </a:cubicBezTo>
                  <a:lnTo>
                    <a:pt x="310" y="83"/>
                  </a:lnTo>
                  <a:cubicBezTo>
                    <a:pt x="324" y="70"/>
                    <a:pt x="329" y="54"/>
                    <a:pt x="322" y="37"/>
                  </a:cubicBezTo>
                  <a:lnTo>
                    <a:pt x="322" y="37"/>
                  </a:lnTo>
                  <a:cubicBezTo>
                    <a:pt x="315" y="19"/>
                    <a:pt x="296" y="6"/>
                    <a:pt x="276" y="6"/>
                  </a:cubicBezTo>
                  <a:lnTo>
                    <a:pt x="276" y="6"/>
                  </a:lnTo>
                  <a:cubicBezTo>
                    <a:pt x="266" y="6"/>
                    <a:pt x="256" y="9"/>
                    <a:pt x="247" y="16"/>
                  </a:cubicBezTo>
                  <a:lnTo>
                    <a:pt x="247" y="16"/>
                  </a:lnTo>
                  <a:cubicBezTo>
                    <a:pt x="232" y="27"/>
                    <a:pt x="217" y="40"/>
                    <a:pt x="199" y="59"/>
                  </a:cubicBezTo>
                  <a:lnTo>
                    <a:pt x="199" y="59"/>
                  </a:lnTo>
                  <a:cubicBezTo>
                    <a:pt x="191" y="65"/>
                    <a:pt x="183" y="72"/>
                    <a:pt x="176" y="79"/>
                  </a:cubicBezTo>
                  <a:lnTo>
                    <a:pt x="168" y="86"/>
                  </a:lnTo>
                  <a:lnTo>
                    <a:pt x="168" y="86"/>
                  </a:lnTo>
                  <a:cubicBezTo>
                    <a:pt x="153" y="71"/>
                    <a:pt x="139" y="59"/>
                    <a:pt x="126" y="48"/>
                  </a:cubicBezTo>
                  <a:lnTo>
                    <a:pt x="126" y="48"/>
                  </a:lnTo>
                  <a:cubicBezTo>
                    <a:pt x="121" y="41"/>
                    <a:pt x="117" y="34"/>
                    <a:pt x="112" y="26"/>
                  </a:cubicBezTo>
                  <a:lnTo>
                    <a:pt x="112" y="26"/>
                  </a:lnTo>
                  <a:cubicBezTo>
                    <a:pt x="101" y="9"/>
                    <a:pt x="85" y="0"/>
                    <a:pt x="67" y="0"/>
                  </a:cubicBezTo>
                  <a:lnTo>
                    <a:pt x="67" y="0"/>
                  </a:lnTo>
                  <a:cubicBezTo>
                    <a:pt x="44" y="0"/>
                    <a:pt x="23" y="12"/>
                    <a:pt x="13" y="31"/>
                  </a:cubicBezTo>
                  <a:lnTo>
                    <a:pt x="13" y="31"/>
                  </a:lnTo>
                  <a:cubicBezTo>
                    <a:pt x="5" y="47"/>
                    <a:pt x="6" y="65"/>
                    <a:pt x="17" y="82"/>
                  </a:cubicBezTo>
                  <a:lnTo>
                    <a:pt x="17" y="82"/>
                  </a:lnTo>
                  <a:cubicBezTo>
                    <a:pt x="36" y="108"/>
                    <a:pt x="58" y="136"/>
                    <a:pt x="83" y="163"/>
                  </a:cubicBezTo>
                  <a:lnTo>
                    <a:pt x="83" y="163"/>
                  </a:lnTo>
                  <a:cubicBezTo>
                    <a:pt x="76" y="169"/>
                    <a:pt x="69" y="176"/>
                    <a:pt x="62" y="182"/>
                  </a:cubicBezTo>
                  <a:lnTo>
                    <a:pt x="62" y="182"/>
                  </a:lnTo>
                  <a:cubicBezTo>
                    <a:pt x="44" y="197"/>
                    <a:pt x="31" y="211"/>
                    <a:pt x="20" y="226"/>
                  </a:cubicBezTo>
                  <a:lnTo>
                    <a:pt x="20" y="226"/>
                  </a:lnTo>
                  <a:cubicBezTo>
                    <a:pt x="17" y="230"/>
                    <a:pt x="13" y="235"/>
                    <a:pt x="10" y="240"/>
                  </a:cubicBezTo>
                  <a:lnTo>
                    <a:pt x="10" y="240"/>
                  </a:lnTo>
                  <a:cubicBezTo>
                    <a:pt x="6" y="246"/>
                    <a:pt x="2" y="252"/>
                    <a:pt x="1" y="258"/>
                  </a:cubicBezTo>
                  <a:lnTo>
                    <a:pt x="1" y="258"/>
                  </a:lnTo>
                  <a:cubicBezTo>
                    <a:pt x="0" y="262"/>
                    <a:pt x="0" y="267"/>
                    <a:pt x="1" y="271"/>
                  </a:cubicBezTo>
                  <a:lnTo>
                    <a:pt x="1" y="271"/>
                  </a:lnTo>
                  <a:cubicBezTo>
                    <a:pt x="6" y="292"/>
                    <a:pt x="27" y="309"/>
                    <a:pt x="50" y="309"/>
                  </a:cubicBezTo>
                  <a:lnTo>
                    <a:pt x="50" y="309"/>
                  </a:lnTo>
                  <a:cubicBezTo>
                    <a:pt x="65" y="309"/>
                    <a:pt x="78" y="302"/>
                    <a:pt x="87" y="289"/>
                  </a:cubicBezTo>
                  <a:lnTo>
                    <a:pt x="87" y="289"/>
                  </a:lnTo>
                  <a:cubicBezTo>
                    <a:pt x="103" y="266"/>
                    <a:pt x="126" y="245"/>
                    <a:pt x="149" y="225"/>
                  </a:cubicBezTo>
                  <a:lnTo>
                    <a:pt x="149" y="225"/>
                  </a:lnTo>
                  <a:cubicBezTo>
                    <a:pt x="179" y="251"/>
                    <a:pt x="212" y="276"/>
                    <a:pt x="246" y="298"/>
                  </a:cubicBezTo>
                  <a:lnTo>
                    <a:pt x="246" y="298"/>
                  </a:lnTo>
                  <a:cubicBezTo>
                    <a:pt x="255" y="303"/>
                    <a:pt x="264" y="306"/>
                    <a:pt x="273" y="306"/>
                  </a:cubicBezTo>
                  <a:lnTo>
                    <a:pt x="273" y="306"/>
                  </a:lnTo>
                  <a:lnTo>
                    <a:pt x="273" y="306"/>
                  </a:lnTo>
                  <a:cubicBezTo>
                    <a:pt x="292" y="306"/>
                    <a:pt x="309" y="293"/>
                    <a:pt x="316" y="273"/>
                  </a:cubicBezTo>
                  <a:lnTo>
                    <a:pt x="316" y="273"/>
                  </a:lnTo>
                  <a:cubicBezTo>
                    <a:pt x="324" y="251"/>
                    <a:pt x="317" y="227"/>
                    <a:pt x="299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621">
              <a:extLst>
                <a:ext uri="{FF2B5EF4-FFF2-40B4-BE49-F238E27FC236}">
                  <a16:creationId xmlns:a16="http://schemas.microsoft.com/office/drawing/2014/main" id="{01CE71D0-9FDB-DA4A-8305-49BF3C462E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06316" y="2628153"/>
              <a:ext cx="105131" cy="102251"/>
            </a:xfrm>
            <a:custGeom>
              <a:avLst/>
              <a:gdLst>
                <a:gd name="T0" fmla="*/ 240 w 323"/>
                <a:gd name="T1" fmla="*/ 282 h 312"/>
                <a:gd name="T2" fmla="*/ 214 w 323"/>
                <a:gd name="T3" fmla="*/ 292 h 312"/>
                <a:gd name="T4" fmla="*/ 201 w 323"/>
                <a:gd name="T5" fmla="*/ 282 h 312"/>
                <a:gd name="T6" fmla="*/ 142 w 323"/>
                <a:gd name="T7" fmla="*/ 194 h 312"/>
                <a:gd name="T8" fmla="*/ 132 w 323"/>
                <a:gd name="T9" fmla="*/ 191 h 312"/>
                <a:gd name="T10" fmla="*/ 57 w 323"/>
                <a:gd name="T11" fmla="*/ 229 h 312"/>
                <a:gd name="T12" fmla="*/ 36 w 323"/>
                <a:gd name="T13" fmla="*/ 233 h 312"/>
                <a:gd name="T14" fmla="*/ 17 w 323"/>
                <a:gd name="T15" fmla="*/ 205 h 312"/>
                <a:gd name="T16" fmla="*/ 19 w 323"/>
                <a:gd name="T17" fmla="*/ 201 h 312"/>
                <a:gd name="T18" fmla="*/ 26 w 323"/>
                <a:gd name="T19" fmla="*/ 193 h 312"/>
                <a:gd name="T20" fmla="*/ 38 w 323"/>
                <a:gd name="T21" fmla="*/ 185 h 312"/>
                <a:gd name="T22" fmla="*/ 81 w 323"/>
                <a:gd name="T23" fmla="*/ 163 h 312"/>
                <a:gd name="T24" fmla="*/ 110 w 323"/>
                <a:gd name="T25" fmla="*/ 151 h 312"/>
                <a:gd name="T26" fmla="*/ 114 w 323"/>
                <a:gd name="T27" fmla="*/ 141 h 312"/>
                <a:gd name="T28" fmla="*/ 81 w 323"/>
                <a:gd name="T29" fmla="*/ 53 h 312"/>
                <a:gd name="T30" fmla="*/ 88 w 323"/>
                <a:gd name="T31" fmla="*/ 27 h 312"/>
                <a:gd name="T32" fmla="*/ 124 w 323"/>
                <a:gd name="T33" fmla="*/ 20 h 312"/>
                <a:gd name="T34" fmla="*/ 143 w 323"/>
                <a:gd name="T35" fmla="*/ 43 h 312"/>
                <a:gd name="T36" fmla="*/ 148 w 323"/>
                <a:gd name="T37" fmla="*/ 66 h 312"/>
                <a:gd name="T38" fmla="*/ 150 w 323"/>
                <a:gd name="T39" fmla="*/ 68 h 312"/>
                <a:gd name="T40" fmla="*/ 179 w 323"/>
                <a:gd name="T41" fmla="*/ 121 h 312"/>
                <a:gd name="T42" fmla="*/ 199 w 323"/>
                <a:gd name="T43" fmla="*/ 113 h 312"/>
                <a:gd name="T44" fmla="*/ 224 w 323"/>
                <a:gd name="T45" fmla="*/ 103 h 312"/>
                <a:gd name="T46" fmla="*/ 272 w 323"/>
                <a:gd name="T47" fmla="*/ 83 h 312"/>
                <a:gd name="T48" fmla="*/ 306 w 323"/>
                <a:gd name="T49" fmla="*/ 106 h 312"/>
                <a:gd name="T50" fmla="*/ 293 w 323"/>
                <a:gd name="T51" fmla="*/ 125 h 312"/>
                <a:gd name="T52" fmla="*/ 240 w 323"/>
                <a:gd name="T53" fmla="*/ 146 h 312"/>
                <a:gd name="T54" fmla="*/ 198 w 323"/>
                <a:gd name="T55" fmla="*/ 163 h 312"/>
                <a:gd name="T56" fmla="*/ 201 w 323"/>
                <a:gd name="T57" fmla="*/ 170 h 312"/>
                <a:gd name="T58" fmla="*/ 242 w 323"/>
                <a:gd name="T59" fmla="*/ 247 h 312"/>
                <a:gd name="T60" fmla="*/ 255 w 323"/>
                <a:gd name="T61" fmla="*/ 239 h 312"/>
                <a:gd name="T62" fmla="*/ 218 w 323"/>
                <a:gd name="T63" fmla="*/ 171 h 312"/>
                <a:gd name="T64" fmla="*/ 245 w 323"/>
                <a:gd name="T65" fmla="*/ 160 h 312"/>
                <a:gd name="T66" fmla="*/ 299 w 323"/>
                <a:gd name="T67" fmla="*/ 138 h 312"/>
                <a:gd name="T68" fmla="*/ 322 w 323"/>
                <a:gd name="T69" fmla="*/ 105 h 312"/>
                <a:gd name="T70" fmla="*/ 293 w 323"/>
                <a:gd name="T71" fmla="*/ 69 h 312"/>
                <a:gd name="T72" fmla="*/ 268 w 323"/>
                <a:gd name="T73" fmla="*/ 69 h 312"/>
                <a:gd name="T74" fmla="*/ 217 w 323"/>
                <a:gd name="T75" fmla="*/ 89 h 312"/>
                <a:gd name="T76" fmla="*/ 194 w 323"/>
                <a:gd name="T77" fmla="*/ 99 h 312"/>
                <a:gd name="T78" fmla="*/ 186 w 323"/>
                <a:gd name="T79" fmla="*/ 102 h 312"/>
                <a:gd name="T80" fmla="*/ 162 w 323"/>
                <a:gd name="T81" fmla="*/ 61 h 312"/>
                <a:gd name="T82" fmla="*/ 157 w 323"/>
                <a:gd name="T83" fmla="*/ 40 h 312"/>
                <a:gd name="T84" fmla="*/ 128 w 323"/>
                <a:gd name="T85" fmla="*/ 6 h 312"/>
                <a:gd name="T86" fmla="*/ 78 w 323"/>
                <a:gd name="T87" fmla="*/ 16 h 312"/>
                <a:gd name="T88" fmla="*/ 67 w 323"/>
                <a:gd name="T89" fmla="*/ 57 h 312"/>
                <a:gd name="T90" fmla="*/ 97 w 323"/>
                <a:gd name="T91" fmla="*/ 140 h 312"/>
                <a:gd name="T92" fmla="*/ 75 w 323"/>
                <a:gd name="T93" fmla="*/ 150 h 312"/>
                <a:gd name="T94" fmla="*/ 30 w 323"/>
                <a:gd name="T95" fmla="*/ 173 h 312"/>
                <a:gd name="T96" fmla="*/ 17 w 323"/>
                <a:gd name="T97" fmla="*/ 181 h 312"/>
                <a:gd name="T98" fmla="*/ 6 w 323"/>
                <a:gd name="T99" fmla="*/ 193 h 312"/>
                <a:gd name="T100" fmla="*/ 3 w 323"/>
                <a:gd name="T101" fmla="*/ 204 h 312"/>
                <a:gd name="T102" fmla="*/ 30 w 323"/>
                <a:gd name="T103" fmla="*/ 247 h 312"/>
                <a:gd name="T104" fmla="*/ 66 w 323"/>
                <a:gd name="T105" fmla="*/ 241 h 312"/>
                <a:gd name="T106" fmla="*/ 132 w 323"/>
                <a:gd name="T107" fmla="*/ 207 h 312"/>
                <a:gd name="T108" fmla="*/ 190 w 323"/>
                <a:gd name="T109" fmla="*/ 292 h 312"/>
                <a:gd name="T110" fmla="*/ 208 w 323"/>
                <a:gd name="T111" fmla="*/ 306 h 312"/>
                <a:gd name="T112" fmla="*/ 252 w 323"/>
                <a:gd name="T113" fmla="*/ 291 h 312"/>
                <a:gd name="T114" fmla="*/ 255 w 323"/>
                <a:gd name="T115" fmla="*/ 23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3" h="312">
                  <a:moveTo>
                    <a:pt x="240" y="282"/>
                  </a:moveTo>
                  <a:lnTo>
                    <a:pt x="240" y="282"/>
                  </a:lnTo>
                  <a:cubicBezTo>
                    <a:pt x="233" y="291"/>
                    <a:pt x="222" y="295"/>
                    <a:pt x="214" y="292"/>
                  </a:cubicBezTo>
                  <a:lnTo>
                    <a:pt x="214" y="292"/>
                  </a:lnTo>
                  <a:lnTo>
                    <a:pt x="214" y="292"/>
                  </a:lnTo>
                  <a:cubicBezTo>
                    <a:pt x="209" y="290"/>
                    <a:pt x="205" y="287"/>
                    <a:pt x="201" y="282"/>
                  </a:cubicBezTo>
                  <a:lnTo>
                    <a:pt x="201" y="282"/>
                  </a:lnTo>
                  <a:cubicBezTo>
                    <a:pt x="180" y="254"/>
                    <a:pt x="160" y="224"/>
                    <a:pt x="142" y="194"/>
                  </a:cubicBezTo>
                  <a:lnTo>
                    <a:pt x="138" y="189"/>
                  </a:lnTo>
                  <a:lnTo>
                    <a:pt x="132" y="191"/>
                  </a:lnTo>
                  <a:lnTo>
                    <a:pt x="132" y="191"/>
                  </a:lnTo>
                  <a:cubicBezTo>
                    <a:pt x="106" y="202"/>
                    <a:pt x="79" y="213"/>
                    <a:pt x="57" y="229"/>
                  </a:cubicBezTo>
                  <a:lnTo>
                    <a:pt x="57" y="229"/>
                  </a:lnTo>
                  <a:cubicBezTo>
                    <a:pt x="49" y="235"/>
                    <a:pt x="40" y="235"/>
                    <a:pt x="36" y="233"/>
                  </a:cubicBezTo>
                  <a:lnTo>
                    <a:pt x="36" y="233"/>
                  </a:lnTo>
                  <a:cubicBezTo>
                    <a:pt x="24" y="229"/>
                    <a:pt x="16" y="216"/>
                    <a:pt x="17" y="205"/>
                  </a:cubicBezTo>
                  <a:lnTo>
                    <a:pt x="18" y="203"/>
                  </a:lnTo>
                  <a:lnTo>
                    <a:pt x="19" y="201"/>
                  </a:lnTo>
                  <a:lnTo>
                    <a:pt x="19" y="201"/>
                  </a:lnTo>
                  <a:cubicBezTo>
                    <a:pt x="20" y="198"/>
                    <a:pt x="23" y="195"/>
                    <a:pt x="26" y="193"/>
                  </a:cubicBezTo>
                  <a:lnTo>
                    <a:pt x="26" y="193"/>
                  </a:lnTo>
                  <a:cubicBezTo>
                    <a:pt x="30" y="191"/>
                    <a:pt x="34" y="188"/>
                    <a:pt x="38" y="185"/>
                  </a:cubicBezTo>
                  <a:lnTo>
                    <a:pt x="38" y="185"/>
                  </a:lnTo>
                  <a:cubicBezTo>
                    <a:pt x="50" y="177"/>
                    <a:pt x="63" y="170"/>
                    <a:pt x="81" y="163"/>
                  </a:cubicBezTo>
                  <a:lnTo>
                    <a:pt x="81" y="163"/>
                  </a:lnTo>
                  <a:cubicBezTo>
                    <a:pt x="90" y="159"/>
                    <a:pt x="100" y="155"/>
                    <a:pt x="110" y="151"/>
                  </a:cubicBezTo>
                  <a:lnTo>
                    <a:pt x="117" y="148"/>
                  </a:lnTo>
                  <a:lnTo>
                    <a:pt x="114" y="141"/>
                  </a:lnTo>
                  <a:lnTo>
                    <a:pt x="114" y="141"/>
                  </a:lnTo>
                  <a:cubicBezTo>
                    <a:pt x="100" y="111"/>
                    <a:pt x="89" y="82"/>
                    <a:pt x="81" y="53"/>
                  </a:cubicBezTo>
                  <a:lnTo>
                    <a:pt x="81" y="53"/>
                  </a:lnTo>
                  <a:cubicBezTo>
                    <a:pt x="78" y="40"/>
                    <a:pt x="83" y="32"/>
                    <a:pt x="88" y="27"/>
                  </a:cubicBezTo>
                  <a:lnTo>
                    <a:pt x="88" y="27"/>
                  </a:lnTo>
                  <a:cubicBezTo>
                    <a:pt x="97" y="19"/>
                    <a:pt x="111" y="16"/>
                    <a:pt x="124" y="20"/>
                  </a:cubicBezTo>
                  <a:lnTo>
                    <a:pt x="124" y="20"/>
                  </a:lnTo>
                  <a:cubicBezTo>
                    <a:pt x="131" y="23"/>
                    <a:pt x="140" y="29"/>
                    <a:pt x="143" y="43"/>
                  </a:cubicBezTo>
                  <a:lnTo>
                    <a:pt x="143" y="43"/>
                  </a:lnTo>
                  <a:cubicBezTo>
                    <a:pt x="144" y="50"/>
                    <a:pt x="146" y="59"/>
                    <a:pt x="148" y="66"/>
                  </a:cubicBezTo>
                  <a:lnTo>
                    <a:pt x="150" y="68"/>
                  </a:lnTo>
                  <a:lnTo>
                    <a:pt x="150" y="68"/>
                  </a:lnTo>
                  <a:cubicBezTo>
                    <a:pt x="158" y="82"/>
                    <a:pt x="166" y="96"/>
                    <a:pt x="176" y="115"/>
                  </a:cubicBezTo>
                  <a:lnTo>
                    <a:pt x="179" y="121"/>
                  </a:lnTo>
                  <a:lnTo>
                    <a:pt x="199" y="113"/>
                  </a:lnTo>
                  <a:lnTo>
                    <a:pt x="199" y="113"/>
                  </a:lnTo>
                  <a:cubicBezTo>
                    <a:pt x="208" y="109"/>
                    <a:pt x="215" y="106"/>
                    <a:pt x="224" y="103"/>
                  </a:cubicBezTo>
                  <a:lnTo>
                    <a:pt x="224" y="103"/>
                  </a:lnTo>
                  <a:cubicBezTo>
                    <a:pt x="242" y="94"/>
                    <a:pt x="258" y="87"/>
                    <a:pt x="272" y="83"/>
                  </a:cubicBezTo>
                  <a:lnTo>
                    <a:pt x="272" y="83"/>
                  </a:lnTo>
                  <a:cubicBezTo>
                    <a:pt x="289" y="77"/>
                    <a:pt x="306" y="91"/>
                    <a:pt x="306" y="106"/>
                  </a:cubicBezTo>
                  <a:lnTo>
                    <a:pt x="306" y="106"/>
                  </a:lnTo>
                  <a:cubicBezTo>
                    <a:pt x="307" y="112"/>
                    <a:pt x="305" y="120"/>
                    <a:pt x="293" y="125"/>
                  </a:cubicBezTo>
                  <a:lnTo>
                    <a:pt x="293" y="125"/>
                  </a:lnTo>
                  <a:cubicBezTo>
                    <a:pt x="275" y="132"/>
                    <a:pt x="258" y="139"/>
                    <a:pt x="240" y="146"/>
                  </a:cubicBezTo>
                  <a:lnTo>
                    <a:pt x="240" y="146"/>
                  </a:lnTo>
                  <a:cubicBezTo>
                    <a:pt x="228" y="151"/>
                    <a:pt x="217" y="155"/>
                    <a:pt x="205" y="160"/>
                  </a:cubicBezTo>
                  <a:lnTo>
                    <a:pt x="198" y="163"/>
                  </a:lnTo>
                  <a:lnTo>
                    <a:pt x="201" y="170"/>
                  </a:lnTo>
                  <a:lnTo>
                    <a:pt x="201" y="170"/>
                  </a:lnTo>
                  <a:cubicBezTo>
                    <a:pt x="212" y="194"/>
                    <a:pt x="226" y="222"/>
                    <a:pt x="242" y="247"/>
                  </a:cubicBezTo>
                  <a:lnTo>
                    <a:pt x="242" y="247"/>
                  </a:lnTo>
                  <a:cubicBezTo>
                    <a:pt x="250" y="260"/>
                    <a:pt x="247" y="274"/>
                    <a:pt x="240" y="282"/>
                  </a:cubicBezTo>
                  <a:close/>
                  <a:moveTo>
                    <a:pt x="255" y="239"/>
                  </a:moveTo>
                  <a:lnTo>
                    <a:pt x="255" y="239"/>
                  </a:lnTo>
                  <a:cubicBezTo>
                    <a:pt x="241" y="217"/>
                    <a:pt x="229" y="194"/>
                    <a:pt x="218" y="171"/>
                  </a:cubicBezTo>
                  <a:lnTo>
                    <a:pt x="218" y="171"/>
                  </a:lnTo>
                  <a:cubicBezTo>
                    <a:pt x="228" y="167"/>
                    <a:pt x="237" y="164"/>
                    <a:pt x="245" y="160"/>
                  </a:cubicBezTo>
                  <a:lnTo>
                    <a:pt x="245" y="160"/>
                  </a:lnTo>
                  <a:cubicBezTo>
                    <a:pt x="263" y="153"/>
                    <a:pt x="281" y="146"/>
                    <a:pt x="299" y="138"/>
                  </a:cubicBezTo>
                  <a:lnTo>
                    <a:pt x="299" y="138"/>
                  </a:lnTo>
                  <a:cubicBezTo>
                    <a:pt x="313" y="133"/>
                    <a:pt x="322" y="120"/>
                    <a:pt x="322" y="105"/>
                  </a:cubicBezTo>
                  <a:lnTo>
                    <a:pt x="322" y="105"/>
                  </a:lnTo>
                  <a:cubicBezTo>
                    <a:pt x="321" y="90"/>
                    <a:pt x="309" y="74"/>
                    <a:pt x="293" y="69"/>
                  </a:cubicBezTo>
                  <a:lnTo>
                    <a:pt x="293" y="69"/>
                  </a:lnTo>
                  <a:cubicBezTo>
                    <a:pt x="285" y="66"/>
                    <a:pt x="277" y="66"/>
                    <a:pt x="268" y="69"/>
                  </a:cubicBezTo>
                  <a:lnTo>
                    <a:pt x="268" y="69"/>
                  </a:lnTo>
                  <a:cubicBezTo>
                    <a:pt x="252" y="73"/>
                    <a:pt x="237" y="80"/>
                    <a:pt x="217" y="89"/>
                  </a:cubicBezTo>
                  <a:lnTo>
                    <a:pt x="217" y="89"/>
                  </a:lnTo>
                  <a:cubicBezTo>
                    <a:pt x="209" y="92"/>
                    <a:pt x="202" y="95"/>
                    <a:pt x="194" y="99"/>
                  </a:cubicBezTo>
                  <a:lnTo>
                    <a:pt x="186" y="102"/>
                  </a:lnTo>
                  <a:lnTo>
                    <a:pt x="186" y="102"/>
                  </a:lnTo>
                  <a:cubicBezTo>
                    <a:pt x="178" y="86"/>
                    <a:pt x="170" y="73"/>
                    <a:pt x="162" y="61"/>
                  </a:cubicBezTo>
                  <a:lnTo>
                    <a:pt x="162" y="61"/>
                  </a:lnTo>
                  <a:cubicBezTo>
                    <a:pt x="161" y="54"/>
                    <a:pt x="159" y="47"/>
                    <a:pt x="157" y="40"/>
                  </a:cubicBezTo>
                  <a:lnTo>
                    <a:pt x="157" y="40"/>
                  </a:lnTo>
                  <a:cubicBezTo>
                    <a:pt x="154" y="23"/>
                    <a:pt x="144" y="11"/>
                    <a:pt x="128" y="6"/>
                  </a:cubicBezTo>
                  <a:lnTo>
                    <a:pt x="128" y="6"/>
                  </a:lnTo>
                  <a:cubicBezTo>
                    <a:pt x="111" y="0"/>
                    <a:pt x="91" y="4"/>
                    <a:pt x="78" y="16"/>
                  </a:cubicBezTo>
                  <a:lnTo>
                    <a:pt x="78" y="16"/>
                  </a:lnTo>
                  <a:cubicBezTo>
                    <a:pt x="67" y="27"/>
                    <a:pt x="63" y="41"/>
                    <a:pt x="67" y="57"/>
                  </a:cubicBezTo>
                  <a:lnTo>
                    <a:pt x="67" y="57"/>
                  </a:lnTo>
                  <a:cubicBezTo>
                    <a:pt x="74" y="84"/>
                    <a:pt x="84" y="112"/>
                    <a:pt x="97" y="140"/>
                  </a:cubicBezTo>
                  <a:lnTo>
                    <a:pt x="97" y="140"/>
                  </a:lnTo>
                  <a:cubicBezTo>
                    <a:pt x="90" y="143"/>
                    <a:pt x="82" y="146"/>
                    <a:pt x="75" y="150"/>
                  </a:cubicBezTo>
                  <a:lnTo>
                    <a:pt x="75" y="150"/>
                  </a:lnTo>
                  <a:cubicBezTo>
                    <a:pt x="57" y="157"/>
                    <a:pt x="42" y="164"/>
                    <a:pt x="30" y="173"/>
                  </a:cubicBezTo>
                  <a:lnTo>
                    <a:pt x="30" y="173"/>
                  </a:lnTo>
                  <a:cubicBezTo>
                    <a:pt x="26" y="175"/>
                    <a:pt x="22" y="178"/>
                    <a:pt x="17" y="181"/>
                  </a:cubicBezTo>
                  <a:lnTo>
                    <a:pt x="17" y="181"/>
                  </a:lnTo>
                  <a:cubicBezTo>
                    <a:pt x="13" y="184"/>
                    <a:pt x="9" y="188"/>
                    <a:pt x="6" y="193"/>
                  </a:cubicBezTo>
                  <a:lnTo>
                    <a:pt x="6" y="193"/>
                  </a:lnTo>
                  <a:cubicBezTo>
                    <a:pt x="4" y="196"/>
                    <a:pt x="2" y="200"/>
                    <a:pt x="3" y="204"/>
                  </a:cubicBezTo>
                  <a:lnTo>
                    <a:pt x="3" y="204"/>
                  </a:lnTo>
                  <a:cubicBezTo>
                    <a:pt x="0" y="221"/>
                    <a:pt x="12" y="241"/>
                    <a:pt x="30" y="247"/>
                  </a:cubicBezTo>
                  <a:lnTo>
                    <a:pt x="30" y="247"/>
                  </a:lnTo>
                  <a:cubicBezTo>
                    <a:pt x="43" y="251"/>
                    <a:pt x="55" y="249"/>
                    <a:pt x="66" y="241"/>
                  </a:cubicBezTo>
                  <a:lnTo>
                    <a:pt x="66" y="241"/>
                  </a:lnTo>
                  <a:cubicBezTo>
                    <a:pt x="85" y="226"/>
                    <a:pt x="108" y="217"/>
                    <a:pt x="132" y="207"/>
                  </a:cubicBezTo>
                  <a:lnTo>
                    <a:pt x="132" y="207"/>
                  </a:lnTo>
                  <a:cubicBezTo>
                    <a:pt x="149" y="236"/>
                    <a:pt x="168" y="265"/>
                    <a:pt x="190" y="292"/>
                  </a:cubicBezTo>
                  <a:lnTo>
                    <a:pt x="190" y="292"/>
                  </a:lnTo>
                  <a:cubicBezTo>
                    <a:pt x="195" y="299"/>
                    <a:pt x="201" y="304"/>
                    <a:pt x="208" y="306"/>
                  </a:cubicBezTo>
                  <a:lnTo>
                    <a:pt x="208" y="306"/>
                  </a:lnTo>
                  <a:lnTo>
                    <a:pt x="208" y="306"/>
                  </a:lnTo>
                  <a:cubicBezTo>
                    <a:pt x="224" y="311"/>
                    <a:pt x="241" y="305"/>
                    <a:pt x="252" y="291"/>
                  </a:cubicBezTo>
                  <a:lnTo>
                    <a:pt x="252" y="291"/>
                  </a:lnTo>
                  <a:cubicBezTo>
                    <a:pt x="264" y="276"/>
                    <a:pt x="265" y="255"/>
                    <a:pt x="255" y="2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A21A7F74-6576-4747-AF77-9567677173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35965" y="5590903"/>
              <a:ext cx="1220905" cy="745295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1EAFA3E-9B58-B243-9BB5-E87E790FC2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755620" y="4397933"/>
              <a:ext cx="197139" cy="190630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31F6DCBB-FCD4-DA40-933E-19F31A5E7F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92884" y="3878649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3D87379-A33A-3D4C-9077-E0E68D5532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921017" y="3563518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6F434B8-1588-8A44-9A40-C494857CE2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34970" y="4380992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A7B45FBB-C2ED-314A-AFE2-42828DD970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7632" y="2894493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CDDAF71B-DE2C-2C41-A869-5996BAAF92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12245" y="5548935"/>
              <a:ext cx="454200" cy="403607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4C8D0EA3-78F8-BF41-9760-0A22C3E7D0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94155" y="4822496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839F391C-E74F-3E45-A9CC-7C12D020B5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66622" y="6559109"/>
              <a:ext cx="1189238" cy="341663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56505E2A-0AB0-8D40-BD1B-18DB74145D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03526" y="5492985"/>
              <a:ext cx="684935" cy="987246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B9A9D64F-B9AF-E94D-9DD5-8141CFF72B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26253" y="651886"/>
              <a:ext cx="1422442" cy="1092604"/>
            </a:xfrm>
            <a:custGeom>
              <a:avLst/>
              <a:gdLst>
                <a:gd name="connsiteX0" fmla="*/ 339927 w 1567979"/>
                <a:gd name="connsiteY0" fmla="*/ 1008887 h 1204394"/>
                <a:gd name="connsiteX1" fmla="*/ 344952 w 1567979"/>
                <a:gd name="connsiteY1" fmla="*/ 1018200 h 1204394"/>
                <a:gd name="connsiteX2" fmla="*/ 151139 w 1567979"/>
                <a:gd name="connsiteY2" fmla="*/ 1131385 h 1204394"/>
                <a:gd name="connsiteX3" fmla="*/ 148267 w 1567979"/>
                <a:gd name="connsiteY3" fmla="*/ 1126370 h 1204394"/>
                <a:gd name="connsiteX4" fmla="*/ 339927 w 1567979"/>
                <a:gd name="connsiteY4" fmla="*/ 1008887 h 1204394"/>
                <a:gd name="connsiteX5" fmla="*/ 332303 w 1567979"/>
                <a:gd name="connsiteY5" fmla="*/ 995144 h 1204394"/>
                <a:gd name="connsiteX6" fmla="*/ 337348 w 1567979"/>
                <a:gd name="connsiteY6" fmla="*/ 1004211 h 1204394"/>
                <a:gd name="connsiteX7" fmla="*/ 183486 w 1567979"/>
                <a:gd name="connsiteY7" fmla="*/ 1086541 h 1204394"/>
                <a:gd name="connsiteX8" fmla="*/ 178802 w 1567979"/>
                <a:gd name="connsiteY8" fmla="*/ 1081826 h 1204394"/>
                <a:gd name="connsiteX9" fmla="*/ 332303 w 1567979"/>
                <a:gd name="connsiteY9" fmla="*/ 995144 h 1204394"/>
                <a:gd name="connsiteX10" fmla="*/ 320808 w 1567979"/>
                <a:gd name="connsiteY10" fmla="*/ 976413 h 1204394"/>
                <a:gd name="connsiteX11" fmla="*/ 326223 w 1567979"/>
                <a:gd name="connsiteY11" fmla="*/ 985342 h 1204394"/>
                <a:gd name="connsiteX12" fmla="*/ 205652 w 1567979"/>
                <a:gd name="connsiteY12" fmla="*/ 1043921 h 1204394"/>
                <a:gd name="connsiteX13" fmla="*/ 203847 w 1567979"/>
                <a:gd name="connsiteY13" fmla="*/ 1039634 h 1204394"/>
                <a:gd name="connsiteX14" fmla="*/ 320808 w 1567979"/>
                <a:gd name="connsiteY14" fmla="*/ 976413 h 1204394"/>
                <a:gd name="connsiteX15" fmla="*/ 312208 w 1567979"/>
                <a:gd name="connsiteY15" fmla="*/ 950292 h 1204394"/>
                <a:gd name="connsiteX16" fmla="*/ 316547 w 1567979"/>
                <a:gd name="connsiteY16" fmla="*/ 957772 h 1204394"/>
                <a:gd name="connsiteX17" fmla="*/ 227602 w 1567979"/>
                <a:gd name="connsiteY17" fmla="*/ 1001580 h 1204394"/>
                <a:gd name="connsiteX18" fmla="*/ 223986 w 1567979"/>
                <a:gd name="connsiteY18" fmla="*/ 995881 h 1204394"/>
                <a:gd name="connsiteX19" fmla="*/ 312208 w 1567979"/>
                <a:gd name="connsiteY19" fmla="*/ 950292 h 1204394"/>
                <a:gd name="connsiteX20" fmla="*/ 272704 w 1567979"/>
                <a:gd name="connsiteY20" fmla="*/ 942160 h 1204394"/>
                <a:gd name="connsiteX21" fmla="*/ 274126 w 1567979"/>
                <a:gd name="connsiteY21" fmla="*/ 950682 h 1204394"/>
                <a:gd name="connsiteX22" fmla="*/ 253867 w 1567979"/>
                <a:gd name="connsiteY22" fmla="*/ 958139 h 1204394"/>
                <a:gd name="connsiteX23" fmla="*/ 238585 w 1567979"/>
                <a:gd name="connsiteY23" fmla="*/ 966662 h 1204394"/>
                <a:gd name="connsiteX24" fmla="*/ 235030 w 1567979"/>
                <a:gd name="connsiteY24" fmla="*/ 960625 h 1204394"/>
                <a:gd name="connsiteX25" fmla="*/ 254578 w 1567979"/>
                <a:gd name="connsiteY25" fmla="*/ 949972 h 1204394"/>
                <a:gd name="connsiteX26" fmla="*/ 272704 w 1567979"/>
                <a:gd name="connsiteY26" fmla="*/ 942160 h 1204394"/>
                <a:gd name="connsiteX27" fmla="*/ 75060 w 1567979"/>
                <a:gd name="connsiteY27" fmla="*/ 795456 h 1204394"/>
                <a:gd name="connsiteX28" fmla="*/ 80050 w 1567979"/>
                <a:gd name="connsiteY28" fmla="*/ 796894 h 1204394"/>
                <a:gd name="connsiteX29" fmla="*/ 49401 w 1567979"/>
                <a:gd name="connsiteY29" fmla="*/ 995330 h 1204394"/>
                <a:gd name="connsiteX30" fmla="*/ 65438 w 1567979"/>
                <a:gd name="connsiteY30" fmla="*/ 1106771 h 1204394"/>
                <a:gd name="connsiteX31" fmla="*/ 100720 w 1567979"/>
                <a:gd name="connsiteY31" fmla="*/ 1194485 h 1204394"/>
                <a:gd name="connsiteX32" fmla="*/ 92523 w 1567979"/>
                <a:gd name="connsiteY32" fmla="*/ 1202394 h 1204394"/>
                <a:gd name="connsiteX33" fmla="*/ 58311 w 1567979"/>
                <a:gd name="connsiteY33" fmla="*/ 1120791 h 1204394"/>
                <a:gd name="connsiteX34" fmla="*/ 39779 w 1567979"/>
                <a:gd name="connsiteY34" fmla="*/ 1017618 h 1204394"/>
                <a:gd name="connsiteX35" fmla="*/ 75060 w 1567979"/>
                <a:gd name="connsiteY35" fmla="*/ 795456 h 1204394"/>
                <a:gd name="connsiteX36" fmla="*/ 734142 w 1567979"/>
                <a:gd name="connsiteY36" fmla="*/ 587285 h 1204394"/>
                <a:gd name="connsiteX37" fmla="*/ 737029 w 1567979"/>
                <a:gd name="connsiteY37" fmla="*/ 597369 h 1204394"/>
                <a:gd name="connsiteX38" fmla="*/ 406540 w 1567979"/>
                <a:gd name="connsiteY38" fmla="*/ 774905 h 1204394"/>
                <a:gd name="connsiteX39" fmla="*/ 403653 w 1567979"/>
                <a:gd name="connsiteY39" fmla="*/ 773104 h 1204394"/>
                <a:gd name="connsiteX40" fmla="*/ 734142 w 1567979"/>
                <a:gd name="connsiteY40" fmla="*/ 587285 h 1204394"/>
                <a:gd name="connsiteX41" fmla="*/ 753578 w 1567979"/>
                <a:gd name="connsiteY41" fmla="*/ 584910 h 1204394"/>
                <a:gd name="connsiteX42" fmla="*/ 762123 w 1567979"/>
                <a:gd name="connsiteY42" fmla="*/ 584910 h 1204394"/>
                <a:gd name="connsiteX43" fmla="*/ 757293 w 1567979"/>
                <a:gd name="connsiteY43" fmla="*/ 593557 h 1204394"/>
                <a:gd name="connsiteX44" fmla="*/ 753206 w 1567979"/>
                <a:gd name="connsiteY44" fmla="*/ 590926 h 1204394"/>
                <a:gd name="connsiteX45" fmla="*/ 753578 w 1567979"/>
                <a:gd name="connsiteY45" fmla="*/ 584910 h 1204394"/>
                <a:gd name="connsiteX46" fmla="*/ 686993 w 1567979"/>
                <a:gd name="connsiteY46" fmla="*/ 518541 h 1204394"/>
                <a:gd name="connsiteX47" fmla="*/ 685913 w 1567979"/>
                <a:gd name="connsiteY47" fmla="*/ 519622 h 1204394"/>
                <a:gd name="connsiteX48" fmla="*/ 686376 w 1567979"/>
                <a:gd name="connsiteY48" fmla="*/ 518789 h 1204394"/>
                <a:gd name="connsiteX49" fmla="*/ 1270204 w 1567979"/>
                <a:gd name="connsiteY49" fmla="*/ 401373 h 1204394"/>
                <a:gd name="connsiteX50" fmla="*/ 1272094 w 1567979"/>
                <a:gd name="connsiteY50" fmla="*/ 408055 h 1204394"/>
                <a:gd name="connsiteX51" fmla="*/ 1071482 w 1567979"/>
                <a:gd name="connsiteY51" fmla="*/ 523575 h 1204394"/>
                <a:gd name="connsiteX52" fmla="*/ 1070762 w 1567979"/>
                <a:gd name="connsiteY52" fmla="*/ 521063 h 1204394"/>
                <a:gd name="connsiteX53" fmla="*/ 1263450 w 1567979"/>
                <a:gd name="connsiteY53" fmla="*/ 403032 h 1204394"/>
                <a:gd name="connsiteX54" fmla="*/ 1270204 w 1567979"/>
                <a:gd name="connsiteY54" fmla="*/ 401373 h 1204394"/>
                <a:gd name="connsiteX55" fmla="*/ 281844 w 1567979"/>
                <a:gd name="connsiteY55" fmla="*/ 259532 h 1204394"/>
                <a:gd name="connsiteX56" fmla="*/ 347378 w 1567979"/>
                <a:gd name="connsiteY56" fmla="*/ 448176 h 1204394"/>
                <a:gd name="connsiteX57" fmla="*/ 299128 w 1567979"/>
                <a:gd name="connsiteY57" fmla="*/ 269992 h 1204394"/>
                <a:gd name="connsiteX58" fmla="*/ 281844 w 1567979"/>
                <a:gd name="connsiteY58" fmla="*/ 259532 h 1204394"/>
                <a:gd name="connsiteX59" fmla="*/ 1218716 w 1567979"/>
                <a:gd name="connsiteY59" fmla="*/ 246898 h 1204394"/>
                <a:gd name="connsiteX60" fmla="*/ 1220455 w 1567979"/>
                <a:gd name="connsiteY60" fmla="*/ 253006 h 1204394"/>
                <a:gd name="connsiteX61" fmla="*/ 1161950 w 1567979"/>
                <a:gd name="connsiteY61" fmla="*/ 329898 h 1204394"/>
                <a:gd name="connsiteX62" fmla="*/ 1160879 w 1567979"/>
                <a:gd name="connsiteY62" fmla="*/ 328461 h 1204394"/>
                <a:gd name="connsiteX63" fmla="*/ 1212964 w 1567979"/>
                <a:gd name="connsiteY63" fmla="*/ 248335 h 1204394"/>
                <a:gd name="connsiteX64" fmla="*/ 1218716 w 1567979"/>
                <a:gd name="connsiteY64" fmla="*/ 246898 h 1204394"/>
                <a:gd name="connsiteX65" fmla="*/ 1238055 w 1567979"/>
                <a:gd name="connsiteY65" fmla="*/ 241071 h 1204394"/>
                <a:gd name="connsiteX66" fmla="*/ 1240924 w 1567979"/>
                <a:gd name="connsiteY66" fmla="*/ 246128 h 1204394"/>
                <a:gd name="connsiteX67" fmla="*/ 1149108 w 1567979"/>
                <a:gd name="connsiteY67" fmla="*/ 357386 h 1204394"/>
                <a:gd name="connsiteX68" fmla="*/ 1147314 w 1567979"/>
                <a:gd name="connsiteY68" fmla="*/ 354496 h 1204394"/>
                <a:gd name="connsiteX69" fmla="*/ 1233034 w 1567979"/>
                <a:gd name="connsiteY69" fmla="*/ 243599 h 1204394"/>
                <a:gd name="connsiteX70" fmla="*/ 1238055 w 1567979"/>
                <a:gd name="connsiteY70" fmla="*/ 241071 h 1204394"/>
                <a:gd name="connsiteX71" fmla="*/ 314971 w 1567979"/>
                <a:gd name="connsiteY71" fmla="*/ 235365 h 1204394"/>
                <a:gd name="connsiteX72" fmla="*/ 315691 w 1567979"/>
                <a:gd name="connsiteY72" fmla="*/ 235365 h 1204394"/>
                <a:gd name="connsiteX73" fmla="*/ 442077 w 1567979"/>
                <a:gd name="connsiteY73" fmla="*/ 321933 h 1204394"/>
                <a:gd name="connsiteX74" fmla="*/ 348098 w 1567979"/>
                <a:gd name="connsiteY74" fmla="*/ 479557 h 1204394"/>
                <a:gd name="connsiteX75" fmla="*/ 213070 w 1567979"/>
                <a:gd name="connsiteY75" fmla="*/ 371709 h 1204394"/>
                <a:gd name="connsiteX76" fmla="*/ 314971 w 1567979"/>
                <a:gd name="connsiteY76" fmla="*/ 235365 h 1204394"/>
                <a:gd name="connsiteX77" fmla="*/ 695527 w 1567979"/>
                <a:gd name="connsiteY77" fmla="*/ 153370 h 1204394"/>
                <a:gd name="connsiteX78" fmla="*/ 693366 w 1567979"/>
                <a:gd name="connsiteY78" fmla="*/ 286667 h 1204394"/>
                <a:gd name="connsiteX79" fmla="*/ 769716 w 1567979"/>
                <a:gd name="connsiteY79" fmla="*/ 238163 h 1204394"/>
                <a:gd name="connsiteX80" fmla="*/ 751349 w 1567979"/>
                <a:gd name="connsiteY80" fmla="*/ 178161 h 1204394"/>
                <a:gd name="connsiteX81" fmla="*/ 716055 w 1567979"/>
                <a:gd name="connsiteY81" fmla="*/ 159478 h 1204394"/>
                <a:gd name="connsiteX82" fmla="*/ 695527 w 1567979"/>
                <a:gd name="connsiteY82" fmla="*/ 153370 h 1204394"/>
                <a:gd name="connsiteX83" fmla="*/ 1448901 w 1567979"/>
                <a:gd name="connsiteY83" fmla="*/ 149138 h 1204394"/>
                <a:gd name="connsiteX84" fmla="*/ 1511294 w 1567979"/>
                <a:gd name="connsiteY84" fmla="*/ 201845 h 1204394"/>
                <a:gd name="connsiteX85" fmla="*/ 1566157 w 1567979"/>
                <a:gd name="connsiteY85" fmla="*/ 257079 h 1204394"/>
                <a:gd name="connsiteX86" fmla="*/ 1567233 w 1567979"/>
                <a:gd name="connsiteY86" fmla="*/ 263216 h 1204394"/>
                <a:gd name="connsiteX87" fmla="*/ 1562930 w 1567979"/>
                <a:gd name="connsiteY87" fmla="*/ 271519 h 1204394"/>
                <a:gd name="connsiteX88" fmla="*/ 1408023 w 1567979"/>
                <a:gd name="connsiteY88" fmla="*/ 262133 h 1204394"/>
                <a:gd name="connsiteX89" fmla="*/ 1407664 w 1567979"/>
                <a:gd name="connsiteY89" fmla="*/ 259606 h 1204394"/>
                <a:gd name="connsiteX90" fmla="*/ 1554682 w 1567979"/>
                <a:gd name="connsiteY90" fmla="*/ 260689 h 1204394"/>
                <a:gd name="connsiteX91" fmla="*/ 1498385 w 1567979"/>
                <a:gd name="connsiteY91" fmla="*/ 203650 h 1204394"/>
                <a:gd name="connsiteX92" fmla="*/ 1446749 w 1567979"/>
                <a:gd name="connsiteY92" fmla="*/ 150582 h 1204394"/>
                <a:gd name="connsiteX93" fmla="*/ 1448901 w 1567979"/>
                <a:gd name="connsiteY93" fmla="*/ 149138 h 1204394"/>
                <a:gd name="connsiteX94" fmla="*/ 713303 w 1567979"/>
                <a:gd name="connsiteY94" fmla="*/ 125071 h 1204394"/>
                <a:gd name="connsiteX95" fmla="*/ 763593 w 1567979"/>
                <a:gd name="connsiteY95" fmla="*/ 143310 h 1204394"/>
                <a:gd name="connsiteX96" fmla="*/ 803569 w 1567979"/>
                <a:gd name="connsiteY96" fmla="*/ 223791 h 1204394"/>
                <a:gd name="connsiteX97" fmla="*/ 701649 w 1567979"/>
                <a:gd name="connsiteY97" fmla="*/ 322955 h 1204394"/>
                <a:gd name="connsiteX98" fmla="*/ 616656 w 1567979"/>
                <a:gd name="connsiteY98" fmla="*/ 209419 h 1204394"/>
                <a:gd name="connsiteX99" fmla="*/ 696967 w 1567979"/>
                <a:gd name="connsiteY99" fmla="*/ 136125 h 1204394"/>
                <a:gd name="connsiteX100" fmla="*/ 697688 w 1567979"/>
                <a:gd name="connsiteY100" fmla="*/ 135047 h 1204394"/>
                <a:gd name="connsiteX101" fmla="*/ 713303 w 1567979"/>
                <a:gd name="connsiteY101" fmla="*/ 125071 h 1204394"/>
                <a:gd name="connsiteX102" fmla="*/ 1002828 w 1567979"/>
                <a:gd name="connsiteY102" fmla="*/ 57615 h 1204394"/>
                <a:gd name="connsiteX103" fmla="*/ 1015662 w 1567979"/>
                <a:gd name="connsiteY103" fmla="*/ 58653 h 1204394"/>
                <a:gd name="connsiteX104" fmla="*/ 1053522 w 1567979"/>
                <a:gd name="connsiteY104" fmla="*/ 143468 h 1204394"/>
                <a:gd name="connsiteX105" fmla="*/ 1033330 w 1567979"/>
                <a:gd name="connsiteY105" fmla="*/ 230087 h 1204394"/>
                <a:gd name="connsiteX106" fmla="*/ 966625 w 1567979"/>
                <a:gd name="connsiteY106" fmla="*/ 231170 h 1204394"/>
                <a:gd name="connsiteX107" fmla="*/ 906050 w 1567979"/>
                <a:gd name="connsiteY107" fmla="*/ 262569 h 1204394"/>
                <a:gd name="connsiteX108" fmla="*/ 843311 w 1567979"/>
                <a:gd name="connsiteY108" fmla="*/ 117843 h 1204394"/>
                <a:gd name="connsiteX109" fmla="*/ 858094 w 1567979"/>
                <a:gd name="connsiteY109" fmla="*/ 120008 h 1204394"/>
                <a:gd name="connsiteX110" fmla="*/ 902083 w 1567979"/>
                <a:gd name="connsiteY110" fmla="*/ 228644 h 1204394"/>
                <a:gd name="connsiteX111" fmla="*/ 943188 w 1567979"/>
                <a:gd name="connsiteY111" fmla="*/ 193996 h 1204394"/>
                <a:gd name="connsiteX112" fmla="*/ 937058 w 1567979"/>
                <a:gd name="connsiteY112" fmla="*/ 147799 h 1204394"/>
                <a:gd name="connsiteX113" fmla="*/ 969509 w 1567979"/>
                <a:gd name="connsiteY113" fmla="*/ 143829 h 1204394"/>
                <a:gd name="connsiteX114" fmla="*/ 976000 w 1567979"/>
                <a:gd name="connsiteY114" fmla="*/ 194357 h 1204394"/>
                <a:gd name="connsiteX115" fmla="*/ 984293 w 1567979"/>
                <a:gd name="connsiteY115" fmla="*/ 205184 h 1204394"/>
                <a:gd name="connsiteX116" fmla="*/ 1019268 w 1567979"/>
                <a:gd name="connsiteY116" fmla="*/ 188582 h 1204394"/>
                <a:gd name="connsiteX117" fmla="*/ 999076 w 1567979"/>
                <a:gd name="connsiteY117" fmla="*/ 86443 h 1204394"/>
                <a:gd name="connsiteX118" fmla="*/ 1002828 w 1567979"/>
                <a:gd name="connsiteY118" fmla="*/ 57615 h 1204394"/>
                <a:gd name="connsiteX119" fmla="*/ 1301567 w 1567979"/>
                <a:gd name="connsiteY119" fmla="*/ 47802 h 1204394"/>
                <a:gd name="connsiteX120" fmla="*/ 1301207 w 1567979"/>
                <a:gd name="connsiteY120" fmla="*/ 48162 h 1204394"/>
                <a:gd name="connsiteX121" fmla="*/ 1200758 w 1567979"/>
                <a:gd name="connsiteY121" fmla="*/ 149369 h 1204394"/>
                <a:gd name="connsiteX122" fmla="*/ 1092749 w 1567979"/>
                <a:gd name="connsiteY122" fmla="*/ 248415 h 1204394"/>
                <a:gd name="connsiteX123" fmla="*/ 1249002 w 1567979"/>
                <a:gd name="connsiteY123" fmla="*/ 217081 h 1204394"/>
                <a:gd name="connsiteX124" fmla="*/ 1251163 w 1567979"/>
                <a:gd name="connsiteY124" fmla="*/ 217081 h 1204394"/>
                <a:gd name="connsiteX125" fmla="*/ 1251163 w 1567979"/>
                <a:gd name="connsiteY125" fmla="*/ 215640 h 1204394"/>
                <a:gd name="connsiteX126" fmla="*/ 1256563 w 1567979"/>
                <a:gd name="connsiteY126" fmla="*/ 214559 h 1204394"/>
                <a:gd name="connsiteX127" fmla="*/ 1091669 w 1567979"/>
                <a:gd name="connsiteY127" fmla="*/ 428860 h 1204394"/>
                <a:gd name="connsiteX128" fmla="*/ 836046 w 1567979"/>
                <a:gd name="connsiteY128" fmla="*/ 484325 h 1204394"/>
                <a:gd name="connsiteX129" fmla="*/ 822725 w 1567979"/>
                <a:gd name="connsiteY129" fmla="*/ 500893 h 1204394"/>
                <a:gd name="connsiteX130" fmla="*/ 815164 w 1567979"/>
                <a:gd name="connsiteY130" fmla="*/ 494410 h 1204394"/>
                <a:gd name="connsiteX131" fmla="*/ 820205 w 1567979"/>
                <a:gd name="connsiteY131" fmla="*/ 486486 h 1204394"/>
                <a:gd name="connsiteX132" fmla="*/ 805083 w 1567979"/>
                <a:gd name="connsiteY132" fmla="*/ 488287 h 1204394"/>
                <a:gd name="connsiteX133" fmla="*/ 796803 w 1567979"/>
                <a:gd name="connsiteY133" fmla="*/ 496211 h 1204394"/>
                <a:gd name="connsiteX134" fmla="*/ 789602 w 1567979"/>
                <a:gd name="connsiteY134" fmla="*/ 490448 h 1204394"/>
                <a:gd name="connsiteX135" fmla="*/ 769800 w 1567979"/>
                <a:gd name="connsiteY135" fmla="*/ 492970 h 1204394"/>
                <a:gd name="connsiteX136" fmla="*/ 759720 w 1567979"/>
                <a:gd name="connsiteY136" fmla="*/ 505936 h 1204394"/>
                <a:gd name="connsiteX137" fmla="*/ 752879 w 1567979"/>
                <a:gd name="connsiteY137" fmla="*/ 500533 h 1204394"/>
                <a:gd name="connsiteX138" fmla="*/ 758279 w 1567979"/>
                <a:gd name="connsiteY138" fmla="*/ 494410 h 1204394"/>
                <a:gd name="connsiteX139" fmla="*/ 737758 w 1567979"/>
                <a:gd name="connsiteY139" fmla="*/ 496931 h 1204394"/>
                <a:gd name="connsiteX140" fmla="*/ 717956 w 1567979"/>
                <a:gd name="connsiteY140" fmla="*/ 514219 h 1204394"/>
                <a:gd name="connsiteX141" fmla="*/ 713275 w 1567979"/>
                <a:gd name="connsiteY141" fmla="*/ 509177 h 1204394"/>
                <a:gd name="connsiteX142" fmla="*/ 722996 w 1567979"/>
                <a:gd name="connsiteY142" fmla="*/ 499092 h 1204394"/>
                <a:gd name="connsiteX143" fmla="*/ 702475 w 1567979"/>
                <a:gd name="connsiteY143" fmla="*/ 501614 h 1204394"/>
                <a:gd name="connsiteX144" fmla="*/ 698154 w 1567979"/>
                <a:gd name="connsiteY144" fmla="*/ 506296 h 1204394"/>
                <a:gd name="connsiteX145" fmla="*/ 687713 w 1567979"/>
                <a:gd name="connsiteY145" fmla="*/ 516380 h 1204394"/>
                <a:gd name="connsiteX146" fmla="*/ 686376 w 1567979"/>
                <a:gd name="connsiteY146" fmla="*/ 518789 h 1204394"/>
                <a:gd name="connsiteX147" fmla="*/ 679793 w 1567979"/>
                <a:gd name="connsiteY147" fmla="*/ 521423 h 1204394"/>
                <a:gd name="connsiteX148" fmla="*/ 679073 w 1567979"/>
                <a:gd name="connsiteY148" fmla="*/ 521063 h 1204394"/>
                <a:gd name="connsiteX149" fmla="*/ 678352 w 1567979"/>
                <a:gd name="connsiteY149" fmla="*/ 512779 h 1204394"/>
                <a:gd name="connsiteX150" fmla="*/ 685913 w 1567979"/>
                <a:gd name="connsiteY150" fmla="*/ 504135 h 1204394"/>
                <a:gd name="connsiteX151" fmla="*/ 503737 w 1567979"/>
                <a:gd name="connsiteY151" fmla="*/ 539791 h 1204394"/>
                <a:gd name="connsiteX152" fmla="*/ 145506 w 1567979"/>
                <a:gd name="connsiteY152" fmla="*/ 777863 h 1204394"/>
                <a:gd name="connsiteX153" fmla="*/ 93302 w 1567979"/>
                <a:gd name="connsiteY153" fmla="*/ 964430 h 1204394"/>
                <a:gd name="connsiteX154" fmla="*/ 132905 w 1567979"/>
                <a:gd name="connsiteY154" fmla="*/ 1161442 h 1204394"/>
                <a:gd name="connsiteX155" fmla="*/ 369806 w 1567979"/>
                <a:gd name="connsiteY155" fmla="*/ 1025658 h 1204394"/>
                <a:gd name="connsiteX156" fmla="*/ 366205 w 1567979"/>
                <a:gd name="connsiteY156" fmla="*/ 734282 h 1204394"/>
                <a:gd name="connsiteX157" fmla="*/ 627228 w 1567979"/>
                <a:gd name="connsiteY157" fmla="*/ 571486 h 1204394"/>
                <a:gd name="connsiteX158" fmla="*/ 1039824 w 1567979"/>
                <a:gd name="connsiteY158" fmla="*/ 487207 h 1204394"/>
                <a:gd name="connsiteX159" fmla="*/ 1306247 w 1567979"/>
                <a:gd name="connsiteY159" fmla="*/ 227526 h 1204394"/>
                <a:gd name="connsiteX160" fmla="*/ 1323169 w 1567979"/>
                <a:gd name="connsiteY160" fmla="*/ 225725 h 1204394"/>
                <a:gd name="connsiteX161" fmla="*/ 1387254 w 1567979"/>
                <a:gd name="connsiteY161" fmla="*/ 227886 h 1204394"/>
                <a:gd name="connsiteX162" fmla="*/ 1486623 w 1567979"/>
                <a:gd name="connsiteY162" fmla="*/ 232928 h 1204394"/>
                <a:gd name="connsiteX163" fmla="*/ 1389415 w 1567979"/>
                <a:gd name="connsiteY163" fmla="*/ 139644 h 1204394"/>
                <a:gd name="connsiteX164" fmla="*/ 1336850 w 1567979"/>
                <a:gd name="connsiteY164" fmla="*/ 84539 h 1204394"/>
                <a:gd name="connsiteX165" fmla="*/ 1301567 w 1567979"/>
                <a:gd name="connsiteY165" fmla="*/ 47802 h 1204394"/>
                <a:gd name="connsiteX166" fmla="*/ 452923 w 1567979"/>
                <a:gd name="connsiteY166" fmla="*/ 40119 h 1204394"/>
                <a:gd name="connsiteX167" fmla="*/ 462292 w 1567979"/>
                <a:gd name="connsiteY167" fmla="*/ 49146 h 1204394"/>
                <a:gd name="connsiteX168" fmla="*/ 511300 w 1567979"/>
                <a:gd name="connsiteY168" fmla="*/ 238129 h 1204394"/>
                <a:gd name="connsiteX169" fmla="*/ 530038 w 1567979"/>
                <a:gd name="connsiteY169" fmla="*/ 311423 h 1204394"/>
                <a:gd name="connsiteX170" fmla="*/ 554542 w 1567979"/>
                <a:gd name="connsiteY170" fmla="*/ 376094 h 1204394"/>
                <a:gd name="connsiteX171" fmla="*/ 534002 w 1567979"/>
                <a:gd name="connsiteY171" fmla="*/ 391184 h 1204394"/>
                <a:gd name="connsiteX172" fmla="*/ 501210 w 1567979"/>
                <a:gd name="connsiteY172" fmla="*/ 327591 h 1204394"/>
                <a:gd name="connsiteX173" fmla="*/ 481751 w 1567979"/>
                <a:gd name="connsiteY173" fmla="*/ 245674 h 1204394"/>
                <a:gd name="connsiteX174" fmla="*/ 443554 w 1567979"/>
                <a:gd name="connsiteY174" fmla="*/ 49146 h 1204394"/>
                <a:gd name="connsiteX175" fmla="*/ 452923 w 1567979"/>
                <a:gd name="connsiteY175" fmla="*/ 40119 h 1204394"/>
                <a:gd name="connsiteX176" fmla="*/ 1293736 w 1567979"/>
                <a:gd name="connsiteY176" fmla="*/ 35691 h 1204394"/>
                <a:gd name="connsiteX177" fmla="*/ 1301567 w 1567979"/>
                <a:gd name="connsiteY177" fmla="*/ 39518 h 1204394"/>
                <a:gd name="connsiteX178" fmla="*/ 1339730 w 1567979"/>
                <a:gd name="connsiteY178" fmla="*/ 68331 h 1204394"/>
                <a:gd name="connsiteX179" fmla="*/ 1394815 w 1567979"/>
                <a:gd name="connsiteY179" fmla="*/ 119475 h 1204394"/>
                <a:gd name="connsiteX180" fmla="*/ 1515425 w 1567979"/>
                <a:gd name="connsiteY180" fmla="*/ 235449 h 1204394"/>
                <a:gd name="connsiteX181" fmla="*/ 1504265 w 1567979"/>
                <a:gd name="connsiteY181" fmla="*/ 250936 h 1204394"/>
                <a:gd name="connsiteX182" fmla="*/ 1498144 w 1567979"/>
                <a:gd name="connsiteY182" fmla="*/ 251297 h 1204394"/>
                <a:gd name="connsiteX183" fmla="*/ 1324249 w 1567979"/>
                <a:gd name="connsiteY183" fmla="*/ 236530 h 1204394"/>
                <a:gd name="connsiteX184" fmla="*/ 1150714 w 1567979"/>
                <a:gd name="connsiteY184" fmla="*/ 472800 h 1204394"/>
                <a:gd name="connsiteX185" fmla="*/ 748919 w 1567979"/>
                <a:gd name="connsiteY185" fmla="*/ 575448 h 1204394"/>
                <a:gd name="connsiteX186" fmla="*/ 434251 w 1567979"/>
                <a:gd name="connsiteY186" fmla="*/ 704748 h 1204394"/>
                <a:gd name="connsiteX187" fmla="*/ 410129 w 1567979"/>
                <a:gd name="connsiteY187" fmla="*/ 1025658 h 1204394"/>
                <a:gd name="connsiteX188" fmla="*/ 392488 w 1567979"/>
                <a:gd name="connsiteY188" fmla="*/ 1049069 h 1204394"/>
                <a:gd name="connsiteX189" fmla="*/ 126425 w 1567979"/>
                <a:gd name="connsiteY189" fmla="*/ 1190255 h 1204394"/>
                <a:gd name="connsiteX190" fmla="*/ 110583 w 1567979"/>
                <a:gd name="connsiteY190" fmla="*/ 1184853 h 1204394"/>
                <a:gd name="connsiteX191" fmla="*/ 106263 w 1567979"/>
                <a:gd name="connsiteY191" fmla="*/ 1180531 h 1204394"/>
                <a:gd name="connsiteX192" fmla="*/ 61619 w 1567979"/>
                <a:gd name="connsiteY192" fmla="*/ 989281 h 1204394"/>
                <a:gd name="connsiteX193" fmla="*/ 95462 w 1567979"/>
                <a:gd name="connsiteY193" fmla="*/ 810278 h 1204394"/>
                <a:gd name="connsiteX194" fmla="*/ 367286 w 1567979"/>
                <a:gd name="connsiteY194" fmla="*/ 564643 h 1204394"/>
                <a:gd name="connsiteX195" fmla="*/ 699594 w 1567979"/>
                <a:gd name="connsiteY195" fmla="*/ 490448 h 1204394"/>
                <a:gd name="connsiteX196" fmla="*/ 744598 w 1567979"/>
                <a:gd name="connsiteY196" fmla="*/ 452271 h 1204394"/>
                <a:gd name="connsiteX197" fmla="*/ 750359 w 1567979"/>
                <a:gd name="connsiteY197" fmla="*/ 458393 h 1204394"/>
                <a:gd name="connsiteX198" fmla="*/ 716876 w 1567979"/>
                <a:gd name="connsiteY198" fmla="*/ 487567 h 1204394"/>
                <a:gd name="connsiteX199" fmla="*/ 742438 w 1567979"/>
                <a:gd name="connsiteY199" fmla="*/ 484325 h 1204394"/>
                <a:gd name="connsiteX200" fmla="*/ 775201 w 1567979"/>
                <a:gd name="connsiteY200" fmla="*/ 455872 h 1204394"/>
                <a:gd name="connsiteX201" fmla="*/ 777721 w 1567979"/>
                <a:gd name="connsiteY201" fmla="*/ 458754 h 1204394"/>
                <a:gd name="connsiteX202" fmla="*/ 752519 w 1567979"/>
                <a:gd name="connsiteY202" fmla="*/ 483245 h 1204394"/>
                <a:gd name="connsiteX203" fmla="*/ 772321 w 1567979"/>
                <a:gd name="connsiteY203" fmla="*/ 480364 h 1204394"/>
                <a:gd name="connsiteX204" fmla="*/ 801123 w 1567979"/>
                <a:gd name="connsiteY204" fmla="*/ 452991 h 1204394"/>
                <a:gd name="connsiteX205" fmla="*/ 803283 w 1567979"/>
                <a:gd name="connsiteY205" fmla="*/ 455512 h 1204394"/>
                <a:gd name="connsiteX206" fmla="*/ 782041 w 1567979"/>
                <a:gd name="connsiteY206" fmla="*/ 479283 h 1204394"/>
                <a:gd name="connsiteX207" fmla="*/ 801123 w 1567979"/>
                <a:gd name="connsiteY207" fmla="*/ 476402 h 1204394"/>
                <a:gd name="connsiteX208" fmla="*/ 811924 w 1567979"/>
                <a:gd name="connsiteY208" fmla="*/ 465957 h 1204394"/>
                <a:gd name="connsiteX209" fmla="*/ 833166 w 1567979"/>
                <a:gd name="connsiteY209" fmla="*/ 443266 h 1204394"/>
                <a:gd name="connsiteX210" fmla="*/ 836046 w 1567979"/>
                <a:gd name="connsiteY210" fmla="*/ 445067 h 1204394"/>
                <a:gd name="connsiteX211" fmla="*/ 819125 w 1567979"/>
                <a:gd name="connsiteY211" fmla="*/ 468838 h 1204394"/>
                <a:gd name="connsiteX212" fmla="*/ 814444 w 1567979"/>
                <a:gd name="connsiteY212" fmla="*/ 474601 h 1204394"/>
                <a:gd name="connsiteX213" fmla="*/ 832806 w 1567979"/>
                <a:gd name="connsiteY213" fmla="*/ 471720 h 1204394"/>
                <a:gd name="connsiteX214" fmla="*/ 866649 w 1567979"/>
                <a:gd name="connsiteY214" fmla="*/ 438224 h 1204394"/>
                <a:gd name="connsiteX215" fmla="*/ 871330 w 1567979"/>
                <a:gd name="connsiteY215" fmla="*/ 441826 h 1204394"/>
                <a:gd name="connsiteX216" fmla="*/ 848288 w 1567979"/>
                <a:gd name="connsiteY216" fmla="*/ 469198 h 1204394"/>
                <a:gd name="connsiteX217" fmla="*/ 980419 w 1567979"/>
                <a:gd name="connsiteY217" fmla="*/ 441465 h 1204394"/>
                <a:gd name="connsiteX218" fmla="*/ 1251163 w 1567979"/>
                <a:gd name="connsiteY218" fmla="*/ 232928 h 1204394"/>
                <a:gd name="connsiteX219" fmla="*/ 1075827 w 1567979"/>
                <a:gd name="connsiteY219" fmla="*/ 260661 h 1204394"/>
                <a:gd name="connsiteX220" fmla="*/ 1072947 w 1567979"/>
                <a:gd name="connsiteY220" fmla="*/ 252737 h 1204394"/>
                <a:gd name="connsiteX221" fmla="*/ 1074387 w 1567979"/>
                <a:gd name="connsiteY221" fmla="*/ 249856 h 1204394"/>
                <a:gd name="connsiteX222" fmla="*/ 1285366 w 1567979"/>
                <a:gd name="connsiteY222" fmla="*/ 39158 h 1204394"/>
                <a:gd name="connsiteX223" fmla="*/ 1293736 w 1567979"/>
                <a:gd name="connsiteY223" fmla="*/ 35691 h 1204394"/>
                <a:gd name="connsiteX224" fmla="*/ 517148 w 1567979"/>
                <a:gd name="connsiteY224" fmla="*/ 33546 h 1204394"/>
                <a:gd name="connsiteX225" fmla="*/ 526529 w 1567979"/>
                <a:gd name="connsiteY225" fmla="*/ 39092 h 1204394"/>
                <a:gd name="connsiteX226" fmla="*/ 573927 w 1567979"/>
                <a:gd name="connsiteY226" fmla="*/ 218733 h 1204394"/>
                <a:gd name="connsiteX227" fmla="*/ 620248 w 1567979"/>
                <a:gd name="connsiteY227" fmla="*/ 365188 h 1204394"/>
                <a:gd name="connsiteX228" fmla="*/ 595112 w 1567979"/>
                <a:gd name="connsiteY228" fmla="*/ 383585 h 1204394"/>
                <a:gd name="connsiteX229" fmla="*/ 549869 w 1567979"/>
                <a:gd name="connsiteY229" fmla="*/ 237852 h 1204394"/>
                <a:gd name="connsiteX230" fmla="*/ 510729 w 1567979"/>
                <a:gd name="connsiteY230" fmla="*/ 43421 h 1204394"/>
                <a:gd name="connsiteX231" fmla="*/ 517148 w 1567979"/>
                <a:gd name="connsiteY231" fmla="*/ 33546 h 1204394"/>
                <a:gd name="connsiteX232" fmla="*/ 169557 w 1567979"/>
                <a:gd name="connsiteY232" fmla="*/ 22998 h 1204394"/>
                <a:gd name="connsiteX233" fmla="*/ 248592 w 1567979"/>
                <a:gd name="connsiteY233" fmla="*/ 65574 h 1204394"/>
                <a:gd name="connsiteX234" fmla="*/ 217695 w 1567979"/>
                <a:gd name="connsiteY234" fmla="*/ 94037 h 1204394"/>
                <a:gd name="connsiteX235" fmla="*/ 63565 w 1567979"/>
                <a:gd name="connsiteY235" fmla="*/ 118897 h 1204394"/>
                <a:gd name="connsiteX236" fmla="*/ 45960 w 1567979"/>
                <a:gd name="connsiteY236" fmla="*/ 273462 h 1204394"/>
                <a:gd name="connsiteX237" fmla="*/ 66798 w 1567979"/>
                <a:gd name="connsiteY237" fmla="*/ 334351 h 1204394"/>
                <a:gd name="connsiteX238" fmla="*/ 80092 w 1567979"/>
                <a:gd name="connsiteY238" fmla="*/ 327505 h 1204394"/>
                <a:gd name="connsiteX239" fmla="*/ 150869 w 1567979"/>
                <a:gd name="connsiteY239" fmla="*/ 293638 h 1204394"/>
                <a:gd name="connsiteX240" fmla="*/ 164162 w 1567979"/>
                <a:gd name="connsiteY240" fmla="*/ 329307 h 1204394"/>
                <a:gd name="connsiteX241" fmla="*/ 87636 w 1567979"/>
                <a:gd name="connsiteY241" fmla="*/ 361012 h 1204394"/>
                <a:gd name="connsiteX242" fmla="*/ 79373 w 1567979"/>
                <a:gd name="connsiteY242" fmla="*/ 364615 h 1204394"/>
                <a:gd name="connsiteX243" fmla="*/ 169551 w 1567979"/>
                <a:gd name="connsiteY243" fmla="*/ 558451 h 1204394"/>
                <a:gd name="connsiteX244" fmla="*/ 147995 w 1567979"/>
                <a:gd name="connsiteY244" fmla="*/ 566377 h 1204394"/>
                <a:gd name="connsiteX245" fmla="*/ 45242 w 1567979"/>
                <a:gd name="connsiteY245" fmla="*/ 377586 h 1204394"/>
                <a:gd name="connsiteX246" fmla="*/ 33386 w 1567979"/>
                <a:gd name="connsiteY246" fmla="*/ 378306 h 1204394"/>
                <a:gd name="connsiteX247" fmla="*/ 26919 w 1567979"/>
                <a:gd name="connsiteY247" fmla="*/ 365696 h 1204394"/>
                <a:gd name="connsiteX248" fmla="*/ 34464 w 1567979"/>
                <a:gd name="connsiteY248" fmla="*/ 355248 h 1204394"/>
                <a:gd name="connsiteX249" fmla="*/ 1769 w 1567979"/>
                <a:gd name="connsiteY249" fmla="*/ 184470 h 1204394"/>
                <a:gd name="connsiteX250" fmla="*/ 169557 w 1567979"/>
                <a:gd name="connsiteY250" fmla="*/ 22998 h 1204394"/>
                <a:gd name="connsiteX251" fmla="*/ 1284458 w 1567979"/>
                <a:gd name="connsiteY251" fmla="*/ 21486 h 1204394"/>
                <a:gd name="connsiteX252" fmla="*/ 1291296 w 1567979"/>
                <a:gd name="connsiteY252" fmla="*/ 28698 h 1204394"/>
                <a:gd name="connsiteX253" fmla="*/ 1156698 w 1567979"/>
                <a:gd name="connsiteY253" fmla="*/ 154189 h 1204394"/>
                <a:gd name="connsiteX254" fmla="*/ 1154899 w 1567979"/>
                <a:gd name="connsiteY254" fmla="*/ 152025 h 1204394"/>
                <a:gd name="connsiteX255" fmla="*/ 1284458 w 1567979"/>
                <a:gd name="connsiteY255" fmla="*/ 21486 h 1204394"/>
                <a:gd name="connsiteX256" fmla="*/ 1288691 w 1567979"/>
                <a:gd name="connsiteY256" fmla="*/ 865 h 1204394"/>
                <a:gd name="connsiteX257" fmla="*/ 1293740 w 1567979"/>
                <a:gd name="connsiteY257" fmla="*/ 9561 h 1204394"/>
                <a:gd name="connsiteX258" fmla="*/ 1174382 w 1567979"/>
                <a:gd name="connsiteY258" fmla="*/ 115718 h 1204394"/>
                <a:gd name="connsiteX259" fmla="*/ 1171498 w 1567979"/>
                <a:gd name="connsiteY259" fmla="*/ 112457 h 1204394"/>
                <a:gd name="connsiteX260" fmla="*/ 1288691 w 1567979"/>
                <a:gd name="connsiteY260" fmla="*/ 865 h 120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1567979" h="1204394">
                  <a:moveTo>
                    <a:pt x="339927" y="1008887"/>
                  </a:moveTo>
                  <a:cubicBezTo>
                    <a:pt x="346028" y="1005305"/>
                    <a:pt x="351412" y="1014618"/>
                    <a:pt x="344952" y="1018200"/>
                  </a:cubicBezTo>
                  <a:cubicBezTo>
                    <a:pt x="279988" y="1055450"/>
                    <a:pt x="214307" y="1090194"/>
                    <a:pt x="151139" y="1131385"/>
                  </a:cubicBezTo>
                  <a:cubicBezTo>
                    <a:pt x="147908" y="1133534"/>
                    <a:pt x="145396" y="1128519"/>
                    <a:pt x="148267" y="1126370"/>
                  </a:cubicBezTo>
                  <a:cubicBezTo>
                    <a:pt x="210359" y="1082314"/>
                    <a:pt x="274964" y="1047212"/>
                    <a:pt x="339927" y="1008887"/>
                  </a:cubicBezTo>
                  <a:close/>
                  <a:moveTo>
                    <a:pt x="332303" y="995144"/>
                  </a:moveTo>
                  <a:cubicBezTo>
                    <a:pt x="338429" y="992605"/>
                    <a:pt x="343474" y="1001310"/>
                    <a:pt x="337348" y="1004211"/>
                  </a:cubicBezTo>
                  <a:cubicBezTo>
                    <a:pt x="285460" y="1030687"/>
                    <a:pt x="230329" y="1051360"/>
                    <a:pt x="183486" y="1086541"/>
                  </a:cubicBezTo>
                  <a:cubicBezTo>
                    <a:pt x="180243" y="1089079"/>
                    <a:pt x="175559" y="1084364"/>
                    <a:pt x="178802" y="1081826"/>
                  </a:cubicBezTo>
                  <a:cubicBezTo>
                    <a:pt x="226005" y="1045920"/>
                    <a:pt x="279335" y="1020532"/>
                    <a:pt x="332303" y="995144"/>
                  </a:cubicBezTo>
                  <a:close/>
                  <a:moveTo>
                    <a:pt x="320808" y="976413"/>
                  </a:moveTo>
                  <a:cubicBezTo>
                    <a:pt x="326945" y="973555"/>
                    <a:pt x="332360" y="982128"/>
                    <a:pt x="326223" y="985342"/>
                  </a:cubicBezTo>
                  <a:cubicBezTo>
                    <a:pt x="287236" y="1004987"/>
                    <a:pt x="247888" y="1031776"/>
                    <a:pt x="205652" y="1043921"/>
                  </a:cubicBezTo>
                  <a:cubicBezTo>
                    <a:pt x="203125" y="1044635"/>
                    <a:pt x="200959" y="1040349"/>
                    <a:pt x="203847" y="1039634"/>
                  </a:cubicBezTo>
                  <a:cubicBezTo>
                    <a:pt x="245000" y="1022847"/>
                    <a:pt x="280016" y="993557"/>
                    <a:pt x="320808" y="976413"/>
                  </a:cubicBezTo>
                  <a:close/>
                  <a:moveTo>
                    <a:pt x="312208" y="950292"/>
                  </a:moveTo>
                  <a:cubicBezTo>
                    <a:pt x="317270" y="948155"/>
                    <a:pt x="321247" y="954922"/>
                    <a:pt x="316547" y="957772"/>
                  </a:cubicBezTo>
                  <a:cubicBezTo>
                    <a:pt x="289430" y="975224"/>
                    <a:pt x="257250" y="988758"/>
                    <a:pt x="227602" y="1001580"/>
                  </a:cubicBezTo>
                  <a:cubicBezTo>
                    <a:pt x="223625" y="1003361"/>
                    <a:pt x="220009" y="997306"/>
                    <a:pt x="223986" y="995881"/>
                  </a:cubicBezTo>
                  <a:cubicBezTo>
                    <a:pt x="254358" y="982703"/>
                    <a:pt x="281475" y="962758"/>
                    <a:pt x="312208" y="950292"/>
                  </a:cubicBezTo>
                  <a:close/>
                  <a:moveTo>
                    <a:pt x="272704" y="942160"/>
                  </a:moveTo>
                  <a:cubicBezTo>
                    <a:pt x="278035" y="941805"/>
                    <a:pt x="278391" y="949262"/>
                    <a:pt x="274126" y="950682"/>
                  </a:cubicBezTo>
                  <a:cubicBezTo>
                    <a:pt x="267017" y="953168"/>
                    <a:pt x="260620" y="954943"/>
                    <a:pt x="253867" y="958139"/>
                  </a:cubicBezTo>
                  <a:cubicBezTo>
                    <a:pt x="248891" y="960980"/>
                    <a:pt x="243560" y="964176"/>
                    <a:pt x="238585" y="966662"/>
                  </a:cubicBezTo>
                  <a:cubicBezTo>
                    <a:pt x="234320" y="968437"/>
                    <a:pt x="231121" y="962755"/>
                    <a:pt x="235030" y="960625"/>
                  </a:cubicBezTo>
                  <a:cubicBezTo>
                    <a:pt x="241783" y="957074"/>
                    <a:pt x="248181" y="953523"/>
                    <a:pt x="254578" y="949972"/>
                  </a:cubicBezTo>
                  <a:cubicBezTo>
                    <a:pt x="260265" y="946421"/>
                    <a:pt x="266307" y="942870"/>
                    <a:pt x="272704" y="942160"/>
                  </a:cubicBezTo>
                  <a:close/>
                  <a:moveTo>
                    <a:pt x="75060" y="795456"/>
                  </a:moveTo>
                  <a:cubicBezTo>
                    <a:pt x="76486" y="792580"/>
                    <a:pt x="81119" y="793659"/>
                    <a:pt x="80050" y="796894"/>
                  </a:cubicBezTo>
                  <a:cubicBezTo>
                    <a:pt x="59736" y="860523"/>
                    <a:pt x="47263" y="928106"/>
                    <a:pt x="49401" y="995330"/>
                  </a:cubicBezTo>
                  <a:cubicBezTo>
                    <a:pt x="50470" y="1033436"/>
                    <a:pt x="54747" y="1070463"/>
                    <a:pt x="65438" y="1106771"/>
                  </a:cubicBezTo>
                  <a:cubicBezTo>
                    <a:pt x="74348" y="1136608"/>
                    <a:pt x="81119" y="1169681"/>
                    <a:pt x="100720" y="1194485"/>
                  </a:cubicBezTo>
                  <a:cubicBezTo>
                    <a:pt x="105353" y="1200237"/>
                    <a:pt x="97156" y="1208146"/>
                    <a:pt x="92523" y="1202394"/>
                  </a:cubicBezTo>
                  <a:cubicBezTo>
                    <a:pt x="73991" y="1179027"/>
                    <a:pt x="66507" y="1149190"/>
                    <a:pt x="58311" y="1120791"/>
                  </a:cubicBezTo>
                  <a:cubicBezTo>
                    <a:pt x="48689" y="1086999"/>
                    <a:pt x="41561" y="1052848"/>
                    <a:pt x="39779" y="1017618"/>
                  </a:cubicBezTo>
                  <a:cubicBezTo>
                    <a:pt x="35859" y="941407"/>
                    <a:pt x="45838" y="866275"/>
                    <a:pt x="75060" y="795456"/>
                  </a:cubicBezTo>
                  <a:close/>
                  <a:moveTo>
                    <a:pt x="734142" y="587285"/>
                  </a:moveTo>
                  <a:cubicBezTo>
                    <a:pt x="740997" y="586205"/>
                    <a:pt x="743523" y="596648"/>
                    <a:pt x="737029" y="597369"/>
                  </a:cubicBezTo>
                  <a:cubicBezTo>
                    <a:pt x="606781" y="615374"/>
                    <a:pt x="488080" y="668671"/>
                    <a:pt x="406540" y="774905"/>
                  </a:cubicBezTo>
                  <a:cubicBezTo>
                    <a:pt x="405457" y="776345"/>
                    <a:pt x="402571" y="774905"/>
                    <a:pt x="403653" y="773104"/>
                  </a:cubicBezTo>
                  <a:cubicBezTo>
                    <a:pt x="476173" y="661469"/>
                    <a:pt x="605699" y="603851"/>
                    <a:pt x="734142" y="587285"/>
                  </a:cubicBezTo>
                  <a:close/>
                  <a:moveTo>
                    <a:pt x="753578" y="584910"/>
                  </a:moveTo>
                  <a:cubicBezTo>
                    <a:pt x="756178" y="584158"/>
                    <a:pt x="759894" y="583030"/>
                    <a:pt x="762123" y="584910"/>
                  </a:cubicBezTo>
                  <a:cubicBezTo>
                    <a:pt x="767324" y="588670"/>
                    <a:pt x="762866" y="596941"/>
                    <a:pt x="757293" y="593557"/>
                  </a:cubicBezTo>
                  <a:cubicBezTo>
                    <a:pt x="755807" y="592429"/>
                    <a:pt x="754692" y="591677"/>
                    <a:pt x="753206" y="590926"/>
                  </a:cubicBezTo>
                  <a:cubicBezTo>
                    <a:pt x="750234" y="589798"/>
                    <a:pt x="750605" y="586038"/>
                    <a:pt x="753578" y="584910"/>
                  </a:cubicBezTo>
                  <a:close/>
                  <a:moveTo>
                    <a:pt x="686993" y="518541"/>
                  </a:moveTo>
                  <a:cubicBezTo>
                    <a:pt x="686633" y="519262"/>
                    <a:pt x="686273" y="519262"/>
                    <a:pt x="685913" y="519622"/>
                  </a:cubicBezTo>
                  <a:lnTo>
                    <a:pt x="686376" y="518789"/>
                  </a:lnTo>
                  <a:close/>
                  <a:moveTo>
                    <a:pt x="1270204" y="401373"/>
                  </a:moveTo>
                  <a:cubicBezTo>
                    <a:pt x="1272365" y="402673"/>
                    <a:pt x="1273715" y="405364"/>
                    <a:pt x="1272094" y="408055"/>
                  </a:cubicBezTo>
                  <a:cubicBezTo>
                    <a:pt x="1230675" y="474784"/>
                    <a:pt x="1143875" y="507789"/>
                    <a:pt x="1071482" y="523575"/>
                  </a:cubicBezTo>
                  <a:cubicBezTo>
                    <a:pt x="1070041" y="523933"/>
                    <a:pt x="1069321" y="521422"/>
                    <a:pt x="1070762" y="521063"/>
                  </a:cubicBezTo>
                  <a:cubicBezTo>
                    <a:pt x="1138473" y="500614"/>
                    <a:pt x="1224553" y="466532"/>
                    <a:pt x="1263450" y="403032"/>
                  </a:cubicBezTo>
                  <a:cubicBezTo>
                    <a:pt x="1265071" y="400162"/>
                    <a:pt x="1268043" y="400072"/>
                    <a:pt x="1270204" y="401373"/>
                  </a:cubicBezTo>
                  <a:close/>
                  <a:moveTo>
                    <a:pt x="281844" y="259532"/>
                  </a:moveTo>
                  <a:cubicBezTo>
                    <a:pt x="207309" y="312554"/>
                    <a:pt x="232514" y="486050"/>
                    <a:pt x="347378" y="448176"/>
                  </a:cubicBezTo>
                  <a:cubicBezTo>
                    <a:pt x="459361" y="411385"/>
                    <a:pt x="418672" y="228512"/>
                    <a:pt x="299128" y="269992"/>
                  </a:cubicBezTo>
                  <a:cubicBezTo>
                    <a:pt x="289766" y="273239"/>
                    <a:pt x="283285" y="267107"/>
                    <a:pt x="281844" y="259532"/>
                  </a:cubicBezTo>
                  <a:close/>
                  <a:moveTo>
                    <a:pt x="1218716" y="246898"/>
                  </a:moveTo>
                  <a:cubicBezTo>
                    <a:pt x="1220544" y="248066"/>
                    <a:pt x="1221704" y="250491"/>
                    <a:pt x="1220455" y="253006"/>
                  </a:cubicBezTo>
                  <a:cubicBezTo>
                    <a:pt x="1206899" y="282829"/>
                    <a:pt x="1193700" y="316245"/>
                    <a:pt x="1161950" y="329898"/>
                  </a:cubicBezTo>
                  <a:cubicBezTo>
                    <a:pt x="1160879" y="330258"/>
                    <a:pt x="1159809" y="328820"/>
                    <a:pt x="1160879" y="328461"/>
                  </a:cubicBezTo>
                  <a:cubicBezTo>
                    <a:pt x="1188705" y="307262"/>
                    <a:pt x="1196910" y="277799"/>
                    <a:pt x="1212964" y="248335"/>
                  </a:cubicBezTo>
                  <a:cubicBezTo>
                    <a:pt x="1214391" y="245820"/>
                    <a:pt x="1216888" y="245730"/>
                    <a:pt x="1218716" y="246898"/>
                  </a:cubicBezTo>
                  <a:close/>
                  <a:moveTo>
                    <a:pt x="1238055" y="241071"/>
                  </a:moveTo>
                  <a:cubicBezTo>
                    <a:pt x="1239938" y="241703"/>
                    <a:pt x="1241462" y="243599"/>
                    <a:pt x="1240924" y="246128"/>
                  </a:cubicBezTo>
                  <a:cubicBezTo>
                    <a:pt x="1229806" y="297061"/>
                    <a:pt x="1193223" y="333184"/>
                    <a:pt x="1149108" y="357386"/>
                  </a:cubicBezTo>
                  <a:cubicBezTo>
                    <a:pt x="1146956" y="358831"/>
                    <a:pt x="1145521" y="355580"/>
                    <a:pt x="1147314" y="354496"/>
                  </a:cubicBezTo>
                  <a:cubicBezTo>
                    <a:pt x="1188560" y="327765"/>
                    <a:pt x="1218329" y="290559"/>
                    <a:pt x="1233034" y="243599"/>
                  </a:cubicBezTo>
                  <a:cubicBezTo>
                    <a:pt x="1233931" y="241071"/>
                    <a:pt x="1236172" y="240438"/>
                    <a:pt x="1238055" y="241071"/>
                  </a:cubicBezTo>
                  <a:close/>
                  <a:moveTo>
                    <a:pt x="314971" y="235365"/>
                  </a:moveTo>
                  <a:cubicBezTo>
                    <a:pt x="315331" y="235365"/>
                    <a:pt x="315331" y="235365"/>
                    <a:pt x="315691" y="235365"/>
                  </a:cubicBezTo>
                  <a:cubicBezTo>
                    <a:pt x="372943" y="227430"/>
                    <a:pt x="428034" y="261336"/>
                    <a:pt x="442077" y="321933"/>
                  </a:cubicBezTo>
                  <a:cubicBezTo>
                    <a:pt x="457560" y="388661"/>
                    <a:pt x="420113" y="466933"/>
                    <a:pt x="348098" y="479557"/>
                  </a:cubicBezTo>
                  <a:cubicBezTo>
                    <a:pt x="276443" y="492181"/>
                    <a:pt x="212350" y="447094"/>
                    <a:pt x="213070" y="371709"/>
                  </a:cubicBezTo>
                  <a:cubicBezTo>
                    <a:pt x="213790" y="310751"/>
                    <a:pt x="244037" y="235005"/>
                    <a:pt x="314971" y="235365"/>
                  </a:cubicBezTo>
                  <a:close/>
                  <a:moveTo>
                    <a:pt x="695527" y="153370"/>
                  </a:moveTo>
                  <a:cubicBezTo>
                    <a:pt x="628901" y="159478"/>
                    <a:pt x="628181" y="266546"/>
                    <a:pt x="693366" y="286667"/>
                  </a:cubicBezTo>
                  <a:cubicBezTo>
                    <a:pt x="732261" y="298523"/>
                    <a:pt x="770076" y="284152"/>
                    <a:pt x="769716" y="238163"/>
                  </a:cubicBezTo>
                  <a:cubicBezTo>
                    <a:pt x="769355" y="218402"/>
                    <a:pt x="765754" y="193251"/>
                    <a:pt x="751349" y="178161"/>
                  </a:cubicBezTo>
                  <a:cubicBezTo>
                    <a:pt x="743786" y="170616"/>
                    <a:pt x="727939" y="152293"/>
                    <a:pt x="716055" y="159478"/>
                  </a:cubicBezTo>
                  <a:cubicBezTo>
                    <a:pt x="706691" y="164868"/>
                    <a:pt x="699128" y="160197"/>
                    <a:pt x="695527" y="153370"/>
                  </a:cubicBezTo>
                  <a:close/>
                  <a:moveTo>
                    <a:pt x="1448901" y="149138"/>
                  </a:moveTo>
                  <a:cubicBezTo>
                    <a:pt x="1468264" y="168632"/>
                    <a:pt x="1490496" y="183795"/>
                    <a:pt x="1511294" y="201845"/>
                  </a:cubicBezTo>
                  <a:cubicBezTo>
                    <a:pt x="1531375" y="218451"/>
                    <a:pt x="1546435" y="240112"/>
                    <a:pt x="1566157" y="257079"/>
                  </a:cubicBezTo>
                  <a:cubicBezTo>
                    <a:pt x="1568308" y="259245"/>
                    <a:pt x="1568308" y="261411"/>
                    <a:pt x="1567233" y="263216"/>
                  </a:cubicBezTo>
                  <a:cubicBezTo>
                    <a:pt x="1569026" y="266465"/>
                    <a:pt x="1567591" y="271519"/>
                    <a:pt x="1562930" y="271519"/>
                  </a:cubicBezTo>
                  <a:cubicBezTo>
                    <a:pt x="1511294" y="270797"/>
                    <a:pt x="1458941" y="268992"/>
                    <a:pt x="1408023" y="262133"/>
                  </a:cubicBezTo>
                  <a:cubicBezTo>
                    <a:pt x="1406588" y="261772"/>
                    <a:pt x="1405871" y="259967"/>
                    <a:pt x="1407664" y="259606"/>
                  </a:cubicBezTo>
                  <a:cubicBezTo>
                    <a:pt x="1456072" y="253830"/>
                    <a:pt x="1505557" y="259967"/>
                    <a:pt x="1554682" y="260689"/>
                  </a:cubicBezTo>
                  <a:cubicBezTo>
                    <a:pt x="1534602" y="243000"/>
                    <a:pt x="1518824" y="221339"/>
                    <a:pt x="1498385" y="203650"/>
                  </a:cubicBezTo>
                  <a:cubicBezTo>
                    <a:pt x="1479380" y="187766"/>
                    <a:pt x="1459300" y="172242"/>
                    <a:pt x="1446749" y="150582"/>
                  </a:cubicBezTo>
                  <a:cubicBezTo>
                    <a:pt x="1446391" y="149138"/>
                    <a:pt x="1447825" y="148055"/>
                    <a:pt x="1448901" y="149138"/>
                  </a:cubicBezTo>
                  <a:close/>
                  <a:moveTo>
                    <a:pt x="713303" y="125071"/>
                  </a:moveTo>
                  <a:cubicBezTo>
                    <a:pt x="730370" y="120945"/>
                    <a:pt x="750628" y="132532"/>
                    <a:pt x="763593" y="143310"/>
                  </a:cubicBezTo>
                  <a:cubicBezTo>
                    <a:pt x="788083" y="163430"/>
                    <a:pt x="801048" y="192174"/>
                    <a:pt x="803569" y="223791"/>
                  </a:cubicBezTo>
                  <a:cubicBezTo>
                    <a:pt x="808611" y="285948"/>
                    <a:pt x="767555" y="336608"/>
                    <a:pt x="701649" y="322955"/>
                  </a:cubicBezTo>
                  <a:cubicBezTo>
                    <a:pt x="645828" y="311458"/>
                    <a:pt x="610534" y="266546"/>
                    <a:pt x="616656" y="209419"/>
                  </a:cubicBezTo>
                  <a:cubicBezTo>
                    <a:pt x="621338" y="164868"/>
                    <a:pt x="654471" y="132532"/>
                    <a:pt x="696967" y="136125"/>
                  </a:cubicBezTo>
                  <a:cubicBezTo>
                    <a:pt x="697328" y="135765"/>
                    <a:pt x="697688" y="135406"/>
                    <a:pt x="697688" y="135047"/>
                  </a:cubicBezTo>
                  <a:cubicBezTo>
                    <a:pt x="702279" y="129568"/>
                    <a:pt x="707614" y="126446"/>
                    <a:pt x="713303" y="125071"/>
                  </a:cubicBezTo>
                  <a:close/>
                  <a:moveTo>
                    <a:pt x="1002828" y="57615"/>
                  </a:moveTo>
                  <a:cubicBezTo>
                    <a:pt x="1006625" y="56307"/>
                    <a:pt x="1011065" y="56397"/>
                    <a:pt x="1015662" y="58653"/>
                  </a:cubicBezTo>
                  <a:cubicBezTo>
                    <a:pt x="1043065" y="72729"/>
                    <a:pt x="1049916" y="116399"/>
                    <a:pt x="1053522" y="143468"/>
                  </a:cubicBezTo>
                  <a:cubicBezTo>
                    <a:pt x="1057849" y="171619"/>
                    <a:pt x="1056046" y="208793"/>
                    <a:pt x="1033330" y="230087"/>
                  </a:cubicBezTo>
                  <a:cubicBezTo>
                    <a:pt x="1008090" y="253186"/>
                    <a:pt x="984293" y="248133"/>
                    <a:pt x="966625" y="231170"/>
                  </a:cubicBezTo>
                  <a:cubicBezTo>
                    <a:pt x="955808" y="253547"/>
                    <a:pt x="936337" y="268344"/>
                    <a:pt x="906050" y="262569"/>
                  </a:cubicBezTo>
                  <a:cubicBezTo>
                    <a:pt x="844392" y="250298"/>
                    <a:pt x="829609" y="169815"/>
                    <a:pt x="843311" y="117843"/>
                  </a:cubicBezTo>
                  <a:cubicBezTo>
                    <a:pt x="845474" y="109542"/>
                    <a:pt x="858094" y="111707"/>
                    <a:pt x="858094" y="120008"/>
                  </a:cubicBezTo>
                  <a:cubicBezTo>
                    <a:pt x="857733" y="151769"/>
                    <a:pt x="864224" y="217816"/>
                    <a:pt x="902083" y="228644"/>
                  </a:cubicBezTo>
                  <a:cubicBezTo>
                    <a:pt x="930208" y="236223"/>
                    <a:pt x="941385" y="217094"/>
                    <a:pt x="943188" y="193996"/>
                  </a:cubicBezTo>
                  <a:cubicBezTo>
                    <a:pt x="937779" y="178476"/>
                    <a:pt x="935256" y="161874"/>
                    <a:pt x="937058" y="147799"/>
                  </a:cubicBezTo>
                  <a:cubicBezTo>
                    <a:pt x="939582" y="128670"/>
                    <a:pt x="962659" y="126144"/>
                    <a:pt x="969509" y="143829"/>
                  </a:cubicBezTo>
                  <a:cubicBezTo>
                    <a:pt x="975279" y="158265"/>
                    <a:pt x="977803" y="176311"/>
                    <a:pt x="976000" y="194357"/>
                  </a:cubicBezTo>
                  <a:cubicBezTo>
                    <a:pt x="978163" y="198688"/>
                    <a:pt x="981048" y="202297"/>
                    <a:pt x="984293" y="205184"/>
                  </a:cubicBezTo>
                  <a:cubicBezTo>
                    <a:pt x="1000879" y="219621"/>
                    <a:pt x="1014580" y="206989"/>
                    <a:pt x="1019268" y="188582"/>
                  </a:cubicBezTo>
                  <a:cubicBezTo>
                    <a:pt x="1026119" y="164040"/>
                    <a:pt x="1023955" y="101963"/>
                    <a:pt x="999076" y="86443"/>
                  </a:cubicBezTo>
                  <a:cubicBezTo>
                    <a:pt x="985825" y="78052"/>
                    <a:pt x="991436" y="61540"/>
                    <a:pt x="1002828" y="57615"/>
                  </a:cubicBezTo>
                  <a:close/>
                  <a:moveTo>
                    <a:pt x="1301567" y="47802"/>
                  </a:moveTo>
                  <a:cubicBezTo>
                    <a:pt x="1301567" y="48162"/>
                    <a:pt x="1301207" y="48162"/>
                    <a:pt x="1301207" y="48162"/>
                  </a:cubicBezTo>
                  <a:cubicBezTo>
                    <a:pt x="1270244" y="84539"/>
                    <a:pt x="1234961" y="115873"/>
                    <a:pt x="1200758" y="149369"/>
                  </a:cubicBezTo>
                  <a:cubicBezTo>
                    <a:pt x="1165835" y="183225"/>
                    <a:pt x="1131992" y="218521"/>
                    <a:pt x="1092749" y="248415"/>
                  </a:cubicBezTo>
                  <a:cubicBezTo>
                    <a:pt x="1144953" y="237610"/>
                    <a:pt x="1197158" y="228246"/>
                    <a:pt x="1249002" y="217081"/>
                  </a:cubicBezTo>
                  <a:cubicBezTo>
                    <a:pt x="1249722" y="217081"/>
                    <a:pt x="1250442" y="217081"/>
                    <a:pt x="1251163" y="217081"/>
                  </a:cubicBezTo>
                  <a:cubicBezTo>
                    <a:pt x="1251163" y="216720"/>
                    <a:pt x="1251163" y="216000"/>
                    <a:pt x="1251163" y="215640"/>
                  </a:cubicBezTo>
                  <a:cubicBezTo>
                    <a:pt x="1251163" y="213119"/>
                    <a:pt x="1255483" y="212038"/>
                    <a:pt x="1256563" y="214559"/>
                  </a:cubicBezTo>
                  <a:cubicBezTo>
                    <a:pt x="1301567" y="316127"/>
                    <a:pt x="1176276" y="393563"/>
                    <a:pt x="1091669" y="428860"/>
                  </a:cubicBezTo>
                  <a:cubicBezTo>
                    <a:pt x="1026863" y="455512"/>
                    <a:pt x="933255" y="471359"/>
                    <a:pt x="836046" y="484325"/>
                  </a:cubicBezTo>
                  <a:cubicBezTo>
                    <a:pt x="831726" y="489728"/>
                    <a:pt x="827405" y="495491"/>
                    <a:pt x="822725" y="500893"/>
                  </a:cubicBezTo>
                  <a:cubicBezTo>
                    <a:pt x="819125" y="505215"/>
                    <a:pt x="812644" y="499453"/>
                    <a:pt x="815164" y="494410"/>
                  </a:cubicBezTo>
                  <a:cubicBezTo>
                    <a:pt x="816604" y="491889"/>
                    <a:pt x="818405" y="489008"/>
                    <a:pt x="820205" y="486486"/>
                  </a:cubicBezTo>
                  <a:cubicBezTo>
                    <a:pt x="815164" y="487207"/>
                    <a:pt x="810124" y="487567"/>
                    <a:pt x="805083" y="488287"/>
                  </a:cubicBezTo>
                  <a:cubicBezTo>
                    <a:pt x="802203" y="491169"/>
                    <a:pt x="799683" y="493690"/>
                    <a:pt x="796803" y="496211"/>
                  </a:cubicBezTo>
                  <a:cubicBezTo>
                    <a:pt x="792842" y="499453"/>
                    <a:pt x="786722" y="495131"/>
                    <a:pt x="789602" y="490448"/>
                  </a:cubicBezTo>
                  <a:cubicBezTo>
                    <a:pt x="783122" y="491169"/>
                    <a:pt x="776281" y="491889"/>
                    <a:pt x="769800" y="492970"/>
                  </a:cubicBezTo>
                  <a:cubicBezTo>
                    <a:pt x="766200" y="496931"/>
                    <a:pt x="762960" y="501614"/>
                    <a:pt x="759720" y="505936"/>
                  </a:cubicBezTo>
                  <a:cubicBezTo>
                    <a:pt x="756119" y="510978"/>
                    <a:pt x="748919" y="505215"/>
                    <a:pt x="752879" y="500533"/>
                  </a:cubicBezTo>
                  <a:cubicBezTo>
                    <a:pt x="754679" y="498372"/>
                    <a:pt x="756479" y="496571"/>
                    <a:pt x="758279" y="494410"/>
                  </a:cubicBezTo>
                  <a:cubicBezTo>
                    <a:pt x="751439" y="495491"/>
                    <a:pt x="744598" y="496211"/>
                    <a:pt x="737758" y="496931"/>
                  </a:cubicBezTo>
                  <a:cubicBezTo>
                    <a:pt x="731277" y="503054"/>
                    <a:pt x="725157" y="509537"/>
                    <a:pt x="717956" y="514219"/>
                  </a:cubicBezTo>
                  <a:cubicBezTo>
                    <a:pt x="715076" y="516380"/>
                    <a:pt x="711475" y="512419"/>
                    <a:pt x="713275" y="509177"/>
                  </a:cubicBezTo>
                  <a:cubicBezTo>
                    <a:pt x="716156" y="505575"/>
                    <a:pt x="719396" y="501974"/>
                    <a:pt x="722996" y="499092"/>
                  </a:cubicBezTo>
                  <a:cubicBezTo>
                    <a:pt x="716156" y="499813"/>
                    <a:pt x="709315" y="500533"/>
                    <a:pt x="702475" y="501614"/>
                  </a:cubicBezTo>
                  <a:cubicBezTo>
                    <a:pt x="701394" y="503054"/>
                    <a:pt x="699594" y="504855"/>
                    <a:pt x="698154" y="506296"/>
                  </a:cubicBezTo>
                  <a:cubicBezTo>
                    <a:pt x="697074" y="507736"/>
                    <a:pt x="689513" y="514219"/>
                    <a:pt x="687713" y="516380"/>
                  </a:cubicBezTo>
                  <a:lnTo>
                    <a:pt x="686376" y="518789"/>
                  </a:lnTo>
                  <a:lnTo>
                    <a:pt x="679793" y="521423"/>
                  </a:lnTo>
                  <a:cubicBezTo>
                    <a:pt x="679793" y="521063"/>
                    <a:pt x="679433" y="521063"/>
                    <a:pt x="679073" y="521063"/>
                  </a:cubicBezTo>
                  <a:cubicBezTo>
                    <a:pt x="676192" y="519262"/>
                    <a:pt x="676192" y="515660"/>
                    <a:pt x="678352" y="512779"/>
                  </a:cubicBezTo>
                  <a:cubicBezTo>
                    <a:pt x="680513" y="509537"/>
                    <a:pt x="683393" y="506656"/>
                    <a:pt x="685913" y="504135"/>
                  </a:cubicBezTo>
                  <a:cubicBezTo>
                    <a:pt x="616787" y="513499"/>
                    <a:pt x="552702" y="524304"/>
                    <a:pt x="503737" y="539791"/>
                  </a:cubicBezTo>
                  <a:cubicBezTo>
                    <a:pt x="367646" y="583012"/>
                    <a:pt x="220753" y="657566"/>
                    <a:pt x="145506" y="777863"/>
                  </a:cubicBezTo>
                  <a:cubicBezTo>
                    <a:pt x="109863" y="835490"/>
                    <a:pt x="92582" y="898159"/>
                    <a:pt x="93302" y="964430"/>
                  </a:cubicBezTo>
                  <a:cubicBezTo>
                    <a:pt x="94382" y="1030701"/>
                    <a:pt x="96902" y="1102374"/>
                    <a:pt x="132905" y="1161442"/>
                  </a:cubicBezTo>
                  <a:cubicBezTo>
                    <a:pt x="211752" y="1115700"/>
                    <a:pt x="289879" y="1069599"/>
                    <a:pt x="369806" y="1025658"/>
                  </a:cubicBezTo>
                  <a:cubicBezTo>
                    <a:pt x="307520" y="937057"/>
                    <a:pt x="298520" y="824685"/>
                    <a:pt x="366205" y="734282"/>
                  </a:cubicBezTo>
                  <a:cubicBezTo>
                    <a:pt x="428131" y="652164"/>
                    <a:pt x="525699" y="599219"/>
                    <a:pt x="627228" y="571486"/>
                  </a:cubicBezTo>
                  <a:cubicBezTo>
                    <a:pt x="762960" y="534749"/>
                    <a:pt x="906253" y="531147"/>
                    <a:pt x="1039824" y="487207"/>
                  </a:cubicBezTo>
                  <a:cubicBezTo>
                    <a:pt x="1168355" y="444707"/>
                    <a:pt x="1293286" y="365110"/>
                    <a:pt x="1306247" y="227526"/>
                  </a:cubicBezTo>
                  <a:cubicBezTo>
                    <a:pt x="1307327" y="217441"/>
                    <a:pt x="1320649" y="217441"/>
                    <a:pt x="1323169" y="225725"/>
                  </a:cubicBezTo>
                  <a:cubicBezTo>
                    <a:pt x="1341530" y="220682"/>
                    <a:pt x="1373573" y="226805"/>
                    <a:pt x="1387254" y="227886"/>
                  </a:cubicBezTo>
                  <a:cubicBezTo>
                    <a:pt x="1420017" y="230047"/>
                    <a:pt x="1453860" y="228246"/>
                    <a:pt x="1486623" y="232928"/>
                  </a:cubicBezTo>
                  <a:cubicBezTo>
                    <a:pt x="1455660" y="200873"/>
                    <a:pt x="1420017" y="172420"/>
                    <a:pt x="1389415" y="139644"/>
                  </a:cubicBezTo>
                  <a:cubicBezTo>
                    <a:pt x="1372133" y="121276"/>
                    <a:pt x="1355212" y="101827"/>
                    <a:pt x="1336850" y="84539"/>
                  </a:cubicBezTo>
                  <a:cubicBezTo>
                    <a:pt x="1326409" y="74454"/>
                    <a:pt x="1314168" y="57526"/>
                    <a:pt x="1301567" y="47802"/>
                  </a:cubicBezTo>
                  <a:close/>
                  <a:moveTo>
                    <a:pt x="452923" y="40119"/>
                  </a:moveTo>
                  <a:cubicBezTo>
                    <a:pt x="457517" y="40164"/>
                    <a:pt x="462112" y="43218"/>
                    <a:pt x="462292" y="49146"/>
                  </a:cubicBezTo>
                  <a:cubicBezTo>
                    <a:pt x="464094" y="114895"/>
                    <a:pt x="491481" y="176692"/>
                    <a:pt x="511300" y="238129"/>
                  </a:cubicBezTo>
                  <a:cubicBezTo>
                    <a:pt x="518867" y="262201"/>
                    <a:pt x="523552" y="286992"/>
                    <a:pt x="530038" y="311423"/>
                  </a:cubicBezTo>
                  <a:cubicBezTo>
                    <a:pt x="535804" y="334058"/>
                    <a:pt x="548777" y="354178"/>
                    <a:pt x="554542" y="376094"/>
                  </a:cubicBezTo>
                  <a:cubicBezTo>
                    <a:pt x="557786" y="388310"/>
                    <a:pt x="544092" y="396933"/>
                    <a:pt x="534002" y="391184"/>
                  </a:cubicBezTo>
                  <a:cubicBezTo>
                    <a:pt x="513462" y="380046"/>
                    <a:pt x="506615" y="348429"/>
                    <a:pt x="501210" y="327591"/>
                  </a:cubicBezTo>
                  <a:cubicBezTo>
                    <a:pt x="494363" y="300285"/>
                    <a:pt x="489679" y="272620"/>
                    <a:pt x="481751" y="245674"/>
                  </a:cubicBezTo>
                  <a:cubicBezTo>
                    <a:pt x="463373" y="181362"/>
                    <a:pt x="440671" y="116691"/>
                    <a:pt x="443554" y="49146"/>
                  </a:cubicBezTo>
                  <a:cubicBezTo>
                    <a:pt x="443734" y="43038"/>
                    <a:pt x="448328" y="40074"/>
                    <a:pt x="452923" y="40119"/>
                  </a:cubicBezTo>
                  <a:close/>
                  <a:moveTo>
                    <a:pt x="1293736" y="35691"/>
                  </a:moveTo>
                  <a:cubicBezTo>
                    <a:pt x="1296796" y="35916"/>
                    <a:pt x="1299767" y="37357"/>
                    <a:pt x="1301567" y="39518"/>
                  </a:cubicBezTo>
                  <a:cubicBezTo>
                    <a:pt x="1315968" y="45641"/>
                    <a:pt x="1327489" y="58967"/>
                    <a:pt x="1339730" y="68331"/>
                  </a:cubicBezTo>
                  <a:cubicBezTo>
                    <a:pt x="1359892" y="83818"/>
                    <a:pt x="1377534" y="101467"/>
                    <a:pt x="1394815" y="119475"/>
                  </a:cubicBezTo>
                  <a:cubicBezTo>
                    <a:pt x="1433338" y="159814"/>
                    <a:pt x="1478342" y="194390"/>
                    <a:pt x="1515425" y="235449"/>
                  </a:cubicBezTo>
                  <a:cubicBezTo>
                    <a:pt x="1522986" y="243733"/>
                    <a:pt x="1512185" y="254898"/>
                    <a:pt x="1504265" y="250936"/>
                  </a:cubicBezTo>
                  <a:cubicBezTo>
                    <a:pt x="1502464" y="251297"/>
                    <a:pt x="1500304" y="252017"/>
                    <a:pt x="1498144" y="251297"/>
                  </a:cubicBezTo>
                  <a:cubicBezTo>
                    <a:pt x="1440539" y="243373"/>
                    <a:pt x="1381854" y="245534"/>
                    <a:pt x="1324249" y="236530"/>
                  </a:cubicBezTo>
                  <a:cubicBezTo>
                    <a:pt x="1328209" y="339898"/>
                    <a:pt x="1244682" y="427779"/>
                    <a:pt x="1150714" y="472800"/>
                  </a:cubicBezTo>
                  <a:cubicBezTo>
                    <a:pt x="1026143" y="532948"/>
                    <a:pt x="885011" y="551677"/>
                    <a:pt x="748919" y="575448"/>
                  </a:cubicBezTo>
                  <a:cubicBezTo>
                    <a:pt x="635149" y="594897"/>
                    <a:pt x="518139" y="625872"/>
                    <a:pt x="434251" y="704748"/>
                  </a:cubicBezTo>
                  <a:cubicBezTo>
                    <a:pt x="337763" y="795871"/>
                    <a:pt x="331642" y="921210"/>
                    <a:pt x="410129" y="1025658"/>
                  </a:cubicBezTo>
                  <a:cubicBezTo>
                    <a:pt x="418770" y="1036824"/>
                    <a:pt x="404369" y="1050510"/>
                    <a:pt x="392488" y="1049069"/>
                  </a:cubicBezTo>
                  <a:cubicBezTo>
                    <a:pt x="304640" y="1096972"/>
                    <a:pt x="217152" y="1146675"/>
                    <a:pt x="126425" y="1190255"/>
                  </a:cubicBezTo>
                  <a:cubicBezTo>
                    <a:pt x="119224" y="1193857"/>
                    <a:pt x="112743" y="1190255"/>
                    <a:pt x="110583" y="1184853"/>
                  </a:cubicBezTo>
                  <a:cubicBezTo>
                    <a:pt x="108783" y="1183772"/>
                    <a:pt x="107343" y="1182332"/>
                    <a:pt x="106263" y="1180531"/>
                  </a:cubicBezTo>
                  <a:cubicBezTo>
                    <a:pt x="69540" y="1123984"/>
                    <a:pt x="62339" y="1054112"/>
                    <a:pt x="61619" y="989281"/>
                  </a:cubicBezTo>
                  <a:cubicBezTo>
                    <a:pt x="61259" y="926972"/>
                    <a:pt x="68820" y="868265"/>
                    <a:pt x="95462" y="810278"/>
                  </a:cubicBezTo>
                  <a:cubicBezTo>
                    <a:pt x="146946" y="700426"/>
                    <a:pt x="255316" y="618308"/>
                    <a:pt x="367286" y="564643"/>
                  </a:cubicBezTo>
                  <a:cubicBezTo>
                    <a:pt x="449013" y="525745"/>
                    <a:pt x="575384" y="506656"/>
                    <a:pt x="699594" y="490448"/>
                  </a:cubicBezTo>
                  <a:cubicBezTo>
                    <a:pt x="713636" y="476402"/>
                    <a:pt x="729477" y="464156"/>
                    <a:pt x="744598" y="452271"/>
                  </a:cubicBezTo>
                  <a:cubicBezTo>
                    <a:pt x="748919" y="448669"/>
                    <a:pt x="754679" y="454792"/>
                    <a:pt x="750359" y="458393"/>
                  </a:cubicBezTo>
                  <a:cubicBezTo>
                    <a:pt x="738838" y="467758"/>
                    <a:pt x="727677" y="477482"/>
                    <a:pt x="716876" y="487567"/>
                  </a:cubicBezTo>
                  <a:cubicBezTo>
                    <a:pt x="725517" y="486847"/>
                    <a:pt x="734157" y="485766"/>
                    <a:pt x="742438" y="484325"/>
                  </a:cubicBezTo>
                  <a:cubicBezTo>
                    <a:pt x="754319" y="475681"/>
                    <a:pt x="765120" y="466677"/>
                    <a:pt x="775201" y="455872"/>
                  </a:cubicBezTo>
                  <a:cubicBezTo>
                    <a:pt x="777001" y="454432"/>
                    <a:pt x="779521" y="456953"/>
                    <a:pt x="777721" y="458754"/>
                  </a:cubicBezTo>
                  <a:cubicBezTo>
                    <a:pt x="769800" y="467398"/>
                    <a:pt x="761160" y="475321"/>
                    <a:pt x="752519" y="483245"/>
                  </a:cubicBezTo>
                  <a:cubicBezTo>
                    <a:pt x="759359" y="482164"/>
                    <a:pt x="765840" y="481084"/>
                    <a:pt x="772321" y="480364"/>
                  </a:cubicBezTo>
                  <a:cubicBezTo>
                    <a:pt x="782041" y="471359"/>
                    <a:pt x="792122" y="462715"/>
                    <a:pt x="801123" y="452991"/>
                  </a:cubicBezTo>
                  <a:cubicBezTo>
                    <a:pt x="802563" y="451550"/>
                    <a:pt x="804723" y="454071"/>
                    <a:pt x="803283" y="455512"/>
                  </a:cubicBezTo>
                  <a:cubicBezTo>
                    <a:pt x="796443" y="463436"/>
                    <a:pt x="789242" y="471359"/>
                    <a:pt x="782041" y="479283"/>
                  </a:cubicBezTo>
                  <a:cubicBezTo>
                    <a:pt x="788522" y="478203"/>
                    <a:pt x="795003" y="477122"/>
                    <a:pt x="801123" y="476402"/>
                  </a:cubicBezTo>
                  <a:cubicBezTo>
                    <a:pt x="804723" y="472800"/>
                    <a:pt x="808324" y="469559"/>
                    <a:pt x="811924" y="465957"/>
                  </a:cubicBezTo>
                  <a:cubicBezTo>
                    <a:pt x="819485" y="458754"/>
                    <a:pt x="825965" y="450830"/>
                    <a:pt x="833166" y="443266"/>
                  </a:cubicBezTo>
                  <a:cubicBezTo>
                    <a:pt x="834246" y="442186"/>
                    <a:pt x="836406" y="443626"/>
                    <a:pt x="836046" y="445067"/>
                  </a:cubicBezTo>
                  <a:cubicBezTo>
                    <a:pt x="832446" y="454071"/>
                    <a:pt x="825245" y="461635"/>
                    <a:pt x="819125" y="468838"/>
                  </a:cubicBezTo>
                  <a:cubicBezTo>
                    <a:pt x="817685" y="470639"/>
                    <a:pt x="815884" y="472440"/>
                    <a:pt x="814444" y="474601"/>
                  </a:cubicBezTo>
                  <a:cubicBezTo>
                    <a:pt x="820565" y="473520"/>
                    <a:pt x="826685" y="472440"/>
                    <a:pt x="832806" y="471720"/>
                  </a:cubicBezTo>
                  <a:cubicBezTo>
                    <a:pt x="843967" y="460194"/>
                    <a:pt x="857288" y="450110"/>
                    <a:pt x="866649" y="438224"/>
                  </a:cubicBezTo>
                  <a:cubicBezTo>
                    <a:pt x="868809" y="435343"/>
                    <a:pt x="873490" y="438944"/>
                    <a:pt x="871330" y="441826"/>
                  </a:cubicBezTo>
                  <a:cubicBezTo>
                    <a:pt x="864489" y="451550"/>
                    <a:pt x="856208" y="460554"/>
                    <a:pt x="848288" y="469198"/>
                  </a:cubicBezTo>
                  <a:cubicBezTo>
                    <a:pt x="897612" y="461635"/>
                    <a:pt x="942976" y="452631"/>
                    <a:pt x="980419" y="441465"/>
                  </a:cubicBezTo>
                  <a:cubicBezTo>
                    <a:pt x="1087348" y="409050"/>
                    <a:pt x="1243962" y="354665"/>
                    <a:pt x="1251163" y="232928"/>
                  </a:cubicBezTo>
                  <a:cubicBezTo>
                    <a:pt x="1193198" y="244814"/>
                    <a:pt x="1134872" y="256339"/>
                    <a:pt x="1075827" y="260661"/>
                  </a:cubicBezTo>
                  <a:cubicBezTo>
                    <a:pt x="1070787" y="261021"/>
                    <a:pt x="1069707" y="254898"/>
                    <a:pt x="1072947" y="252737"/>
                  </a:cubicBezTo>
                  <a:cubicBezTo>
                    <a:pt x="1073307" y="251657"/>
                    <a:pt x="1073307" y="250576"/>
                    <a:pt x="1074387" y="249856"/>
                  </a:cubicBezTo>
                  <a:cubicBezTo>
                    <a:pt x="1145313" y="181424"/>
                    <a:pt x="1222360" y="114433"/>
                    <a:pt x="1285366" y="39158"/>
                  </a:cubicBezTo>
                  <a:cubicBezTo>
                    <a:pt x="1287526" y="36456"/>
                    <a:pt x="1290676" y="35466"/>
                    <a:pt x="1293736" y="35691"/>
                  </a:cubicBezTo>
                  <a:close/>
                  <a:moveTo>
                    <a:pt x="517148" y="33546"/>
                  </a:moveTo>
                  <a:cubicBezTo>
                    <a:pt x="521053" y="32509"/>
                    <a:pt x="525451" y="34042"/>
                    <a:pt x="526529" y="39092"/>
                  </a:cubicBezTo>
                  <a:cubicBezTo>
                    <a:pt x="538737" y="100055"/>
                    <a:pt x="556332" y="159214"/>
                    <a:pt x="573927" y="218733"/>
                  </a:cubicBezTo>
                  <a:cubicBezTo>
                    <a:pt x="587572" y="266349"/>
                    <a:pt x="594753" y="321901"/>
                    <a:pt x="620248" y="365188"/>
                  </a:cubicBezTo>
                  <a:cubicBezTo>
                    <a:pt x="629225" y="380699"/>
                    <a:pt x="607321" y="396931"/>
                    <a:pt x="595112" y="383585"/>
                  </a:cubicBezTo>
                  <a:cubicBezTo>
                    <a:pt x="562436" y="349676"/>
                    <a:pt x="559923" y="281499"/>
                    <a:pt x="549869" y="237852"/>
                  </a:cubicBezTo>
                  <a:cubicBezTo>
                    <a:pt x="534787" y="173643"/>
                    <a:pt x="522220" y="108351"/>
                    <a:pt x="510729" y="43421"/>
                  </a:cubicBezTo>
                  <a:cubicBezTo>
                    <a:pt x="509832" y="38191"/>
                    <a:pt x="513243" y="34583"/>
                    <a:pt x="517148" y="33546"/>
                  </a:cubicBezTo>
                  <a:close/>
                  <a:moveTo>
                    <a:pt x="169557" y="22998"/>
                  </a:moveTo>
                  <a:cubicBezTo>
                    <a:pt x="196250" y="26168"/>
                    <a:pt x="223353" y="39363"/>
                    <a:pt x="248592" y="65574"/>
                  </a:cubicBezTo>
                  <a:cubicBezTo>
                    <a:pt x="267275" y="85030"/>
                    <a:pt x="236377" y="113853"/>
                    <a:pt x="217695" y="94037"/>
                  </a:cubicBezTo>
                  <a:cubicBezTo>
                    <a:pt x="167755" y="39994"/>
                    <a:pt x="100570" y="59449"/>
                    <a:pt x="63565" y="118897"/>
                  </a:cubicBezTo>
                  <a:cubicBezTo>
                    <a:pt x="34104" y="166456"/>
                    <a:pt x="31949" y="220139"/>
                    <a:pt x="45960" y="273462"/>
                  </a:cubicBezTo>
                  <a:cubicBezTo>
                    <a:pt x="51709" y="294359"/>
                    <a:pt x="58894" y="314535"/>
                    <a:pt x="66798" y="334351"/>
                  </a:cubicBezTo>
                  <a:cubicBezTo>
                    <a:pt x="71469" y="332189"/>
                    <a:pt x="75780" y="330027"/>
                    <a:pt x="80092" y="327505"/>
                  </a:cubicBezTo>
                  <a:cubicBezTo>
                    <a:pt x="102367" y="315976"/>
                    <a:pt x="126079" y="299403"/>
                    <a:pt x="150869" y="293638"/>
                  </a:cubicBezTo>
                  <a:cubicBezTo>
                    <a:pt x="173504" y="288594"/>
                    <a:pt x="180330" y="317417"/>
                    <a:pt x="164162" y="329307"/>
                  </a:cubicBezTo>
                  <a:cubicBezTo>
                    <a:pt x="142606" y="344439"/>
                    <a:pt x="112067" y="350924"/>
                    <a:pt x="87636" y="361012"/>
                  </a:cubicBezTo>
                  <a:cubicBezTo>
                    <a:pt x="84762" y="362093"/>
                    <a:pt x="82247" y="363174"/>
                    <a:pt x="79373" y="364615"/>
                  </a:cubicBezTo>
                  <a:cubicBezTo>
                    <a:pt x="108475" y="429467"/>
                    <a:pt x="144761" y="491077"/>
                    <a:pt x="169551" y="558451"/>
                  </a:cubicBezTo>
                  <a:cubicBezTo>
                    <a:pt x="173863" y="570701"/>
                    <a:pt x="153743" y="577907"/>
                    <a:pt x="147995" y="566377"/>
                  </a:cubicBezTo>
                  <a:cubicBezTo>
                    <a:pt x="119612" y="506569"/>
                    <a:pt x="77577" y="443519"/>
                    <a:pt x="45242" y="377586"/>
                  </a:cubicBezTo>
                  <a:cubicBezTo>
                    <a:pt x="41290" y="378306"/>
                    <a:pt x="37338" y="379027"/>
                    <a:pt x="33386" y="378306"/>
                  </a:cubicBezTo>
                  <a:cubicBezTo>
                    <a:pt x="26919" y="377946"/>
                    <a:pt x="23685" y="371100"/>
                    <a:pt x="26919" y="365696"/>
                  </a:cubicBezTo>
                  <a:cubicBezTo>
                    <a:pt x="28715" y="361733"/>
                    <a:pt x="31230" y="358130"/>
                    <a:pt x="34464" y="355248"/>
                  </a:cubicBezTo>
                  <a:cubicBezTo>
                    <a:pt x="10033" y="300123"/>
                    <a:pt x="-5416" y="242837"/>
                    <a:pt x="1769" y="184470"/>
                  </a:cubicBezTo>
                  <a:cubicBezTo>
                    <a:pt x="13087" y="94218"/>
                    <a:pt x="89478" y="13490"/>
                    <a:pt x="169557" y="22998"/>
                  </a:cubicBezTo>
                  <a:close/>
                  <a:moveTo>
                    <a:pt x="1284458" y="21486"/>
                  </a:moveTo>
                  <a:cubicBezTo>
                    <a:pt x="1289496" y="17880"/>
                    <a:pt x="1295974" y="24732"/>
                    <a:pt x="1291296" y="28698"/>
                  </a:cubicBezTo>
                  <a:cubicBezTo>
                    <a:pt x="1242351" y="65480"/>
                    <a:pt x="1201324" y="112359"/>
                    <a:pt x="1156698" y="154189"/>
                  </a:cubicBezTo>
                  <a:cubicBezTo>
                    <a:pt x="1155259" y="155631"/>
                    <a:pt x="1153459" y="153468"/>
                    <a:pt x="1154899" y="152025"/>
                  </a:cubicBezTo>
                  <a:cubicBezTo>
                    <a:pt x="1197365" y="107671"/>
                    <a:pt x="1235153" y="59350"/>
                    <a:pt x="1284458" y="21486"/>
                  </a:cubicBezTo>
                  <a:close/>
                  <a:moveTo>
                    <a:pt x="1288691" y="865"/>
                  </a:moveTo>
                  <a:cubicBezTo>
                    <a:pt x="1294461" y="-2758"/>
                    <a:pt x="1299149" y="5938"/>
                    <a:pt x="1293740" y="9561"/>
                  </a:cubicBezTo>
                  <a:cubicBezTo>
                    <a:pt x="1248665" y="38184"/>
                    <a:pt x="1214769" y="80936"/>
                    <a:pt x="1174382" y="115718"/>
                  </a:cubicBezTo>
                  <a:cubicBezTo>
                    <a:pt x="1172219" y="117530"/>
                    <a:pt x="1169334" y="114631"/>
                    <a:pt x="1171498" y="112457"/>
                  </a:cubicBezTo>
                  <a:cubicBezTo>
                    <a:pt x="1211524" y="75864"/>
                    <a:pt x="1243256" y="31300"/>
                    <a:pt x="1288691" y="8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</p:grp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175CD7A9-E177-EC4A-AD93-D5EC6334DAD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435204" y="1711475"/>
            <a:ext cx="1904758" cy="337449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4728828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B7D99861-C839-1849-A71C-62E1D8078C1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-332" y="-88115"/>
            <a:ext cx="3142278" cy="7078437"/>
            <a:chOff x="-332" y="-88115"/>
            <a:chExt cx="3142278" cy="7078437"/>
          </a:xfrm>
          <a:solidFill>
            <a:schemeClr val="accent1">
              <a:alpha val="75000"/>
            </a:schemeClr>
          </a:solidFill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9FC8C07-AD91-824A-A091-709D364D4C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3557" y="539002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0F2D23C-0F40-FC4B-847B-4A809557FD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5917" y="2044830"/>
              <a:ext cx="729407" cy="527595"/>
            </a:xfrm>
            <a:custGeom>
              <a:avLst/>
              <a:gdLst>
                <a:gd name="connsiteX0" fmla="*/ 485652 w 804036"/>
                <a:gd name="connsiteY0" fmla="*/ 560785 h 581576"/>
                <a:gd name="connsiteX1" fmla="*/ 486716 w 804036"/>
                <a:gd name="connsiteY1" fmla="*/ 562242 h 581576"/>
                <a:gd name="connsiteX2" fmla="*/ 458344 w 804036"/>
                <a:gd name="connsiteY2" fmla="*/ 581188 h 581576"/>
                <a:gd name="connsiteX3" fmla="*/ 457280 w 804036"/>
                <a:gd name="connsiteY3" fmla="*/ 576816 h 581576"/>
                <a:gd name="connsiteX4" fmla="*/ 485652 w 804036"/>
                <a:gd name="connsiteY4" fmla="*/ 560785 h 581576"/>
                <a:gd name="connsiteX5" fmla="*/ 493910 w 804036"/>
                <a:gd name="connsiteY5" fmla="*/ 540146 h 581576"/>
                <a:gd name="connsiteX6" fmla="*/ 494995 w 804036"/>
                <a:gd name="connsiteY6" fmla="*/ 540872 h 581576"/>
                <a:gd name="connsiteX7" fmla="*/ 472214 w 804036"/>
                <a:gd name="connsiteY7" fmla="*/ 564846 h 581576"/>
                <a:gd name="connsiteX8" fmla="*/ 434969 w 804036"/>
                <a:gd name="connsiteY8" fmla="*/ 581555 h 581576"/>
                <a:gd name="connsiteX9" fmla="*/ 433523 w 804036"/>
                <a:gd name="connsiteY9" fmla="*/ 576833 h 581576"/>
                <a:gd name="connsiteX10" fmla="*/ 466790 w 804036"/>
                <a:gd name="connsiteY10" fmla="*/ 562303 h 581576"/>
                <a:gd name="connsiteX11" fmla="*/ 483424 w 804036"/>
                <a:gd name="connsiteY11" fmla="*/ 551406 h 581576"/>
                <a:gd name="connsiteX12" fmla="*/ 492102 w 804036"/>
                <a:gd name="connsiteY12" fmla="*/ 541962 h 581576"/>
                <a:gd name="connsiteX13" fmla="*/ 493910 w 804036"/>
                <a:gd name="connsiteY13" fmla="*/ 540146 h 581576"/>
                <a:gd name="connsiteX14" fmla="*/ 494288 w 804036"/>
                <a:gd name="connsiteY14" fmla="*/ 512790 h 581576"/>
                <a:gd name="connsiteX15" fmla="*/ 495361 w 804036"/>
                <a:gd name="connsiteY15" fmla="*/ 513507 h 581576"/>
                <a:gd name="connsiteX16" fmla="*/ 405630 w 804036"/>
                <a:gd name="connsiteY16" fmla="*/ 574088 h 581576"/>
                <a:gd name="connsiteX17" fmla="*/ 405630 w 804036"/>
                <a:gd name="connsiteY17" fmla="*/ 568352 h 581576"/>
                <a:gd name="connsiteX18" fmla="*/ 494288 w 804036"/>
                <a:gd name="connsiteY18" fmla="*/ 512790 h 581576"/>
                <a:gd name="connsiteX19" fmla="*/ 407646 w 804036"/>
                <a:gd name="connsiteY19" fmla="*/ 443796 h 581576"/>
                <a:gd name="connsiteX20" fmla="*/ 421273 w 804036"/>
                <a:gd name="connsiteY20" fmla="*/ 445264 h 581576"/>
                <a:gd name="connsiteX21" fmla="*/ 420918 w 804036"/>
                <a:gd name="connsiteY21" fmla="*/ 446687 h 581576"/>
                <a:gd name="connsiteX22" fmla="*/ 375110 w 804036"/>
                <a:gd name="connsiteY22" fmla="*/ 478355 h 581576"/>
                <a:gd name="connsiteX23" fmla="*/ 369784 w 804036"/>
                <a:gd name="connsiteY23" fmla="*/ 476576 h 581576"/>
                <a:gd name="connsiteX24" fmla="*/ 394285 w 804036"/>
                <a:gd name="connsiteY24" fmla="*/ 448466 h 581576"/>
                <a:gd name="connsiteX25" fmla="*/ 407646 w 804036"/>
                <a:gd name="connsiteY25" fmla="*/ 443796 h 581576"/>
                <a:gd name="connsiteX26" fmla="*/ 414316 w 804036"/>
                <a:gd name="connsiteY26" fmla="*/ 433080 h 581576"/>
                <a:gd name="connsiteX27" fmla="*/ 439067 w 804036"/>
                <a:gd name="connsiteY27" fmla="*/ 442021 h 581576"/>
                <a:gd name="connsiteX28" fmla="*/ 437617 w 804036"/>
                <a:gd name="connsiteY28" fmla="*/ 443466 h 581576"/>
                <a:gd name="connsiteX29" fmla="*/ 384668 w 804036"/>
                <a:gd name="connsiteY29" fmla="*/ 447439 h 581576"/>
                <a:gd name="connsiteX30" fmla="*/ 361458 w 804036"/>
                <a:gd name="connsiteY30" fmla="*/ 485007 h 581576"/>
                <a:gd name="connsiteX31" fmla="*/ 356744 w 804036"/>
                <a:gd name="connsiteY31" fmla="*/ 483562 h 581576"/>
                <a:gd name="connsiteX32" fmla="*/ 387932 w 804036"/>
                <a:gd name="connsiteY32" fmla="*/ 439853 h 581576"/>
                <a:gd name="connsiteX33" fmla="*/ 414316 w 804036"/>
                <a:gd name="connsiteY33" fmla="*/ 433080 h 581576"/>
                <a:gd name="connsiteX34" fmla="*/ 426210 w 804036"/>
                <a:gd name="connsiteY34" fmla="*/ 427847 h 581576"/>
                <a:gd name="connsiteX35" fmla="*/ 354632 w 804036"/>
                <a:gd name="connsiteY35" fmla="*/ 469339 h 581576"/>
                <a:gd name="connsiteX36" fmla="*/ 354992 w 804036"/>
                <a:gd name="connsiteY36" fmla="*/ 501286 h 581576"/>
                <a:gd name="connsiteX37" fmla="*/ 360399 w 804036"/>
                <a:gd name="connsiteY37" fmla="*/ 521387 h 581576"/>
                <a:gd name="connsiteX38" fmla="*/ 378423 w 804036"/>
                <a:gd name="connsiteY38" fmla="*/ 541488 h 581576"/>
                <a:gd name="connsiteX39" fmla="*/ 408343 w 804036"/>
                <a:gd name="connsiteY39" fmla="*/ 549384 h 581576"/>
                <a:gd name="connsiteX40" fmla="*/ 441868 w 804036"/>
                <a:gd name="connsiteY40" fmla="*/ 544718 h 581576"/>
                <a:gd name="connsiteX41" fmla="*/ 464218 w 804036"/>
                <a:gd name="connsiteY41" fmla="*/ 528207 h 581576"/>
                <a:gd name="connsiteX42" fmla="*/ 471788 w 804036"/>
                <a:gd name="connsiteY42" fmla="*/ 512413 h 581576"/>
                <a:gd name="connsiteX43" fmla="*/ 454485 w 804036"/>
                <a:gd name="connsiteY43" fmla="*/ 442059 h 581576"/>
                <a:gd name="connsiteX44" fmla="*/ 426210 w 804036"/>
                <a:gd name="connsiteY44" fmla="*/ 427847 h 581576"/>
                <a:gd name="connsiteX45" fmla="*/ 588109 w 804036"/>
                <a:gd name="connsiteY45" fmla="*/ 427439 h 581576"/>
                <a:gd name="connsiteX46" fmla="*/ 589539 w 804036"/>
                <a:gd name="connsiteY46" fmla="*/ 429271 h 581576"/>
                <a:gd name="connsiteX47" fmla="*/ 548800 w 804036"/>
                <a:gd name="connsiteY47" fmla="*/ 461509 h 581576"/>
                <a:gd name="connsiteX48" fmla="*/ 545584 w 804036"/>
                <a:gd name="connsiteY48" fmla="*/ 463707 h 581576"/>
                <a:gd name="connsiteX49" fmla="*/ 526644 w 804036"/>
                <a:gd name="connsiteY49" fmla="*/ 451618 h 581576"/>
                <a:gd name="connsiteX50" fmla="*/ 509133 w 804036"/>
                <a:gd name="connsiteY50" fmla="*/ 436231 h 581576"/>
                <a:gd name="connsiteX51" fmla="*/ 509848 w 804036"/>
                <a:gd name="connsiteY51" fmla="*/ 434766 h 581576"/>
                <a:gd name="connsiteX52" fmla="*/ 526644 w 804036"/>
                <a:gd name="connsiteY52" fmla="*/ 446122 h 581576"/>
                <a:gd name="connsiteX53" fmla="*/ 544512 w 804036"/>
                <a:gd name="connsiteY53" fmla="*/ 458212 h 581576"/>
                <a:gd name="connsiteX54" fmla="*/ 588109 w 804036"/>
                <a:gd name="connsiteY54" fmla="*/ 427439 h 581576"/>
                <a:gd name="connsiteX55" fmla="*/ 408614 w 804036"/>
                <a:gd name="connsiteY55" fmla="*/ 415363 h 581576"/>
                <a:gd name="connsiteX56" fmla="*/ 436461 w 804036"/>
                <a:gd name="connsiteY56" fmla="*/ 418010 h 581576"/>
                <a:gd name="connsiteX57" fmla="*/ 479718 w 804036"/>
                <a:gd name="connsiteY57" fmla="*/ 528924 h 581576"/>
                <a:gd name="connsiteX58" fmla="*/ 422763 w 804036"/>
                <a:gd name="connsiteY58" fmla="*/ 562665 h 581576"/>
                <a:gd name="connsiteX59" fmla="*/ 421681 w 804036"/>
                <a:gd name="connsiteY59" fmla="*/ 562665 h 581576"/>
                <a:gd name="connsiteX60" fmla="*/ 393924 w 804036"/>
                <a:gd name="connsiteY60" fmla="*/ 561230 h 581576"/>
                <a:gd name="connsiteX61" fmla="*/ 392122 w 804036"/>
                <a:gd name="connsiteY61" fmla="*/ 560871 h 581576"/>
                <a:gd name="connsiteX62" fmla="*/ 359679 w 804036"/>
                <a:gd name="connsiteY62" fmla="*/ 544000 h 581576"/>
                <a:gd name="connsiteX63" fmla="*/ 347783 w 804036"/>
                <a:gd name="connsiteY63" fmla="*/ 525694 h 581576"/>
                <a:gd name="connsiteX64" fmla="*/ 338050 w 804036"/>
                <a:gd name="connsiteY64" fmla="*/ 484774 h 581576"/>
                <a:gd name="connsiteX65" fmla="*/ 371214 w 804036"/>
                <a:gd name="connsiteY65" fmla="*/ 428061 h 581576"/>
                <a:gd name="connsiteX66" fmla="*/ 374458 w 804036"/>
                <a:gd name="connsiteY66" fmla="*/ 425907 h 581576"/>
                <a:gd name="connsiteX67" fmla="*/ 378423 w 804036"/>
                <a:gd name="connsiteY67" fmla="*/ 423394 h 581576"/>
                <a:gd name="connsiteX68" fmla="*/ 381307 w 804036"/>
                <a:gd name="connsiteY68" fmla="*/ 422676 h 581576"/>
                <a:gd name="connsiteX69" fmla="*/ 408614 w 804036"/>
                <a:gd name="connsiteY69" fmla="*/ 415363 h 581576"/>
                <a:gd name="connsiteX70" fmla="*/ 579028 w 804036"/>
                <a:gd name="connsiteY70" fmla="*/ 393369 h 581576"/>
                <a:gd name="connsiteX71" fmla="*/ 579756 w 804036"/>
                <a:gd name="connsiteY71" fmla="*/ 393729 h 581576"/>
                <a:gd name="connsiteX72" fmla="*/ 580484 w 804036"/>
                <a:gd name="connsiteY72" fmla="*/ 398042 h 581576"/>
                <a:gd name="connsiteX73" fmla="*/ 553563 w 804036"/>
                <a:gd name="connsiteY73" fmla="*/ 405949 h 581576"/>
                <a:gd name="connsiteX74" fmla="*/ 533190 w 804036"/>
                <a:gd name="connsiteY74" fmla="*/ 411700 h 581576"/>
                <a:gd name="connsiteX75" fmla="*/ 533190 w 804036"/>
                <a:gd name="connsiteY75" fmla="*/ 408465 h 581576"/>
                <a:gd name="connsiteX76" fmla="*/ 559383 w 804036"/>
                <a:gd name="connsiteY76" fmla="*/ 399839 h 581576"/>
                <a:gd name="connsiteX77" fmla="*/ 577573 w 804036"/>
                <a:gd name="connsiteY77" fmla="*/ 394447 h 581576"/>
                <a:gd name="connsiteX78" fmla="*/ 579028 w 804036"/>
                <a:gd name="connsiteY78" fmla="*/ 393369 h 581576"/>
                <a:gd name="connsiteX79" fmla="*/ 567669 w 804036"/>
                <a:gd name="connsiteY79" fmla="*/ 384930 h 581576"/>
                <a:gd name="connsiteX80" fmla="*/ 569439 w 804036"/>
                <a:gd name="connsiteY80" fmla="*/ 388189 h 581576"/>
                <a:gd name="connsiteX81" fmla="*/ 527297 w 804036"/>
                <a:gd name="connsiteY81" fmla="*/ 403757 h 581576"/>
                <a:gd name="connsiteX82" fmla="*/ 526589 w 804036"/>
                <a:gd name="connsiteY82" fmla="*/ 402671 h 581576"/>
                <a:gd name="connsiteX83" fmla="*/ 567669 w 804036"/>
                <a:gd name="connsiteY83" fmla="*/ 384930 h 581576"/>
                <a:gd name="connsiteX84" fmla="*/ 563135 w 804036"/>
                <a:gd name="connsiteY84" fmla="*/ 373475 h 581576"/>
                <a:gd name="connsiteX85" fmla="*/ 564597 w 804036"/>
                <a:gd name="connsiteY85" fmla="*/ 377940 h 581576"/>
                <a:gd name="connsiteX86" fmla="*/ 542669 w 804036"/>
                <a:gd name="connsiteY86" fmla="*/ 386870 h 581576"/>
                <a:gd name="connsiteX87" fmla="*/ 518183 w 804036"/>
                <a:gd name="connsiteY87" fmla="*/ 395800 h 581576"/>
                <a:gd name="connsiteX88" fmla="*/ 517817 w 804036"/>
                <a:gd name="connsiteY88" fmla="*/ 393195 h 581576"/>
                <a:gd name="connsiteX89" fmla="*/ 544131 w 804036"/>
                <a:gd name="connsiteY89" fmla="*/ 382405 h 581576"/>
                <a:gd name="connsiteX90" fmla="*/ 559846 w 804036"/>
                <a:gd name="connsiteY90" fmla="*/ 375336 h 581576"/>
                <a:gd name="connsiteX91" fmla="*/ 561308 w 804036"/>
                <a:gd name="connsiteY91" fmla="*/ 373847 h 581576"/>
                <a:gd name="connsiteX92" fmla="*/ 563135 w 804036"/>
                <a:gd name="connsiteY92" fmla="*/ 373475 h 581576"/>
                <a:gd name="connsiteX93" fmla="*/ 548142 w 804036"/>
                <a:gd name="connsiteY93" fmla="*/ 367480 h 581576"/>
                <a:gd name="connsiteX94" fmla="*/ 550323 w 804036"/>
                <a:gd name="connsiteY94" fmla="*/ 371510 h 581576"/>
                <a:gd name="connsiteX95" fmla="*/ 527056 w 804036"/>
                <a:gd name="connsiteY95" fmla="*/ 381402 h 581576"/>
                <a:gd name="connsiteX96" fmla="*/ 508152 w 804036"/>
                <a:gd name="connsiteY96" fmla="*/ 389095 h 581576"/>
                <a:gd name="connsiteX97" fmla="*/ 507425 w 804036"/>
                <a:gd name="connsiteY97" fmla="*/ 385432 h 581576"/>
                <a:gd name="connsiteX98" fmla="*/ 548142 w 804036"/>
                <a:gd name="connsiteY98" fmla="*/ 367480 h 581576"/>
                <a:gd name="connsiteX99" fmla="*/ 531880 w 804036"/>
                <a:gd name="connsiteY99" fmla="*/ 361430 h 581576"/>
                <a:gd name="connsiteX100" fmla="*/ 534802 w 804036"/>
                <a:gd name="connsiteY100" fmla="*/ 364578 h 581576"/>
                <a:gd name="connsiteX101" fmla="*/ 517269 w 804036"/>
                <a:gd name="connsiteY101" fmla="*/ 372624 h 581576"/>
                <a:gd name="connsiteX102" fmla="*/ 499006 w 804036"/>
                <a:gd name="connsiteY102" fmla="*/ 379970 h 581576"/>
                <a:gd name="connsiteX103" fmla="*/ 497910 w 804036"/>
                <a:gd name="connsiteY103" fmla="*/ 376472 h 581576"/>
                <a:gd name="connsiteX104" fmla="*/ 517269 w 804036"/>
                <a:gd name="connsiteY104" fmla="*/ 368076 h 581576"/>
                <a:gd name="connsiteX105" fmla="*/ 531880 w 804036"/>
                <a:gd name="connsiteY105" fmla="*/ 361430 h 581576"/>
                <a:gd name="connsiteX106" fmla="*/ 523607 w 804036"/>
                <a:gd name="connsiteY106" fmla="*/ 352347 h 581576"/>
                <a:gd name="connsiteX107" fmla="*/ 526876 w 804036"/>
                <a:gd name="connsiteY107" fmla="*/ 356028 h 581576"/>
                <a:gd name="connsiteX108" fmla="*/ 510893 w 804036"/>
                <a:gd name="connsiteY108" fmla="*/ 365231 h 581576"/>
                <a:gd name="connsiteX109" fmla="*/ 489826 w 804036"/>
                <a:gd name="connsiteY109" fmla="*/ 374434 h 581576"/>
                <a:gd name="connsiteX110" fmla="*/ 488009 w 804036"/>
                <a:gd name="connsiteY110" fmla="*/ 371489 h 581576"/>
                <a:gd name="connsiteX111" fmla="*/ 523607 w 804036"/>
                <a:gd name="connsiteY111" fmla="*/ 352347 h 581576"/>
                <a:gd name="connsiteX112" fmla="*/ 512870 w 804036"/>
                <a:gd name="connsiteY112" fmla="*/ 343214 h 581576"/>
                <a:gd name="connsiteX113" fmla="*/ 515407 w 804036"/>
                <a:gd name="connsiteY113" fmla="*/ 346562 h 581576"/>
                <a:gd name="connsiteX114" fmla="*/ 485692 w 804036"/>
                <a:gd name="connsiteY114" fmla="*/ 363678 h 581576"/>
                <a:gd name="connsiteX115" fmla="*/ 484968 w 804036"/>
                <a:gd name="connsiteY115" fmla="*/ 362934 h 581576"/>
                <a:gd name="connsiteX116" fmla="*/ 512870 w 804036"/>
                <a:gd name="connsiteY116" fmla="*/ 343214 h 581576"/>
                <a:gd name="connsiteX117" fmla="*/ 500942 w 804036"/>
                <a:gd name="connsiteY117" fmla="*/ 336936 h 581576"/>
                <a:gd name="connsiteX118" fmla="*/ 503092 w 804036"/>
                <a:gd name="connsiteY118" fmla="*/ 340879 h 581576"/>
                <a:gd name="connsiteX119" fmla="*/ 488753 w 804036"/>
                <a:gd name="connsiteY119" fmla="*/ 349124 h 581576"/>
                <a:gd name="connsiteX120" fmla="*/ 473339 w 804036"/>
                <a:gd name="connsiteY120" fmla="*/ 357369 h 581576"/>
                <a:gd name="connsiteX121" fmla="*/ 472622 w 804036"/>
                <a:gd name="connsiteY121" fmla="*/ 355935 h 581576"/>
                <a:gd name="connsiteX122" fmla="*/ 487320 w 804036"/>
                <a:gd name="connsiteY122" fmla="*/ 346615 h 581576"/>
                <a:gd name="connsiteX123" fmla="*/ 499866 w 804036"/>
                <a:gd name="connsiteY123" fmla="*/ 338011 h 581576"/>
                <a:gd name="connsiteX124" fmla="*/ 500942 w 804036"/>
                <a:gd name="connsiteY124" fmla="*/ 336936 h 581576"/>
                <a:gd name="connsiteX125" fmla="*/ 486369 w 804036"/>
                <a:gd name="connsiteY125" fmla="*/ 332092 h 581576"/>
                <a:gd name="connsiteX126" fmla="*/ 489544 w 804036"/>
                <a:gd name="connsiteY126" fmla="*/ 334685 h 581576"/>
                <a:gd name="connsiteX127" fmla="*/ 480019 w 804036"/>
                <a:gd name="connsiteY127" fmla="*/ 342093 h 581576"/>
                <a:gd name="connsiteX128" fmla="*/ 464497 w 804036"/>
                <a:gd name="connsiteY128" fmla="*/ 350983 h 581576"/>
                <a:gd name="connsiteX129" fmla="*/ 463439 w 804036"/>
                <a:gd name="connsiteY129" fmla="*/ 349501 h 581576"/>
                <a:gd name="connsiteX130" fmla="*/ 486369 w 804036"/>
                <a:gd name="connsiteY130" fmla="*/ 332092 h 581576"/>
                <a:gd name="connsiteX131" fmla="*/ 474470 w 804036"/>
                <a:gd name="connsiteY131" fmla="*/ 324238 h 581576"/>
                <a:gd name="connsiteX132" fmla="*/ 474836 w 804036"/>
                <a:gd name="connsiteY132" fmla="*/ 324238 h 581576"/>
                <a:gd name="connsiteX133" fmla="*/ 475203 w 804036"/>
                <a:gd name="connsiteY133" fmla="*/ 328192 h 581576"/>
                <a:gd name="connsiteX134" fmla="*/ 456519 w 804036"/>
                <a:gd name="connsiteY134" fmla="*/ 341131 h 581576"/>
                <a:gd name="connsiteX135" fmla="*/ 454321 w 804036"/>
                <a:gd name="connsiteY135" fmla="*/ 338615 h 581576"/>
                <a:gd name="connsiteX136" fmla="*/ 471539 w 804036"/>
                <a:gd name="connsiteY136" fmla="*/ 324957 h 581576"/>
                <a:gd name="connsiteX137" fmla="*/ 474470 w 804036"/>
                <a:gd name="connsiteY137" fmla="*/ 324238 h 581576"/>
                <a:gd name="connsiteX138" fmla="*/ 456637 w 804036"/>
                <a:gd name="connsiteY138" fmla="*/ 319871 h 581576"/>
                <a:gd name="connsiteX139" fmla="*/ 459754 w 804036"/>
                <a:gd name="connsiteY139" fmla="*/ 320985 h 581576"/>
                <a:gd name="connsiteX140" fmla="*/ 455251 w 804036"/>
                <a:gd name="connsiteY140" fmla="*/ 327673 h 581576"/>
                <a:gd name="connsiteX141" fmla="*/ 445207 w 804036"/>
                <a:gd name="connsiteY141" fmla="*/ 334733 h 581576"/>
                <a:gd name="connsiteX142" fmla="*/ 443475 w 804036"/>
                <a:gd name="connsiteY142" fmla="*/ 331389 h 581576"/>
                <a:gd name="connsiteX143" fmla="*/ 452134 w 804036"/>
                <a:gd name="connsiteY143" fmla="*/ 325073 h 581576"/>
                <a:gd name="connsiteX144" fmla="*/ 454559 w 804036"/>
                <a:gd name="connsiteY144" fmla="*/ 322472 h 581576"/>
                <a:gd name="connsiteX145" fmla="*/ 456637 w 804036"/>
                <a:gd name="connsiteY145" fmla="*/ 319871 h 581576"/>
                <a:gd name="connsiteX146" fmla="*/ 427858 w 804036"/>
                <a:gd name="connsiteY146" fmla="*/ 317512 h 581576"/>
                <a:gd name="connsiteX147" fmla="*/ 427998 w 804036"/>
                <a:gd name="connsiteY147" fmla="*/ 320387 h 581576"/>
                <a:gd name="connsiteX148" fmla="*/ 420855 w 804036"/>
                <a:gd name="connsiteY148" fmla="*/ 326565 h 581576"/>
                <a:gd name="connsiteX149" fmla="*/ 418223 w 804036"/>
                <a:gd name="connsiteY149" fmla="*/ 324162 h 581576"/>
                <a:gd name="connsiteX150" fmla="*/ 424615 w 804036"/>
                <a:gd name="connsiteY150" fmla="*/ 317984 h 581576"/>
                <a:gd name="connsiteX151" fmla="*/ 427858 w 804036"/>
                <a:gd name="connsiteY151" fmla="*/ 317512 h 581576"/>
                <a:gd name="connsiteX152" fmla="*/ 442551 w 804036"/>
                <a:gd name="connsiteY152" fmla="*/ 317024 h 581576"/>
                <a:gd name="connsiteX153" fmla="*/ 445427 w 804036"/>
                <a:gd name="connsiteY153" fmla="*/ 319911 h 581576"/>
                <a:gd name="connsiteX154" fmla="*/ 438957 w 804036"/>
                <a:gd name="connsiteY154" fmla="*/ 325323 h 581576"/>
                <a:gd name="connsiteX155" fmla="*/ 431409 w 804036"/>
                <a:gd name="connsiteY155" fmla="*/ 330013 h 581576"/>
                <a:gd name="connsiteX156" fmla="*/ 429971 w 804036"/>
                <a:gd name="connsiteY156" fmla="*/ 326766 h 581576"/>
                <a:gd name="connsiteX157" fmla="*/ 437160 w 804036"/>
                <a:gd name="connsiteY157" fmla="*/ 321715 h 581576"/>
                <a:gd name="connsiteX158" fmla="*/ 442551 w 804036"/>
                <a:gd name="connsiteY158" fmla="*/ 317024 h 581576"/>
                <a:gd name="connsiteX159" fmla="*/ 398040 w 804036"/>
                <a:gd name="connsiteY159" fmla="*/ 308287 h 581576"/>
                <a:gd name="connsiteX160" fmla="*/ 370112 w 804036"/>
                <a:gd name="connsiteY160" fmla="*/ 311607 h 581576"/>
                <a:gd name="connsiteX161" fmla="*/ 319384 w 804036"/>
                <a:gd name="connsiteY161" fmla="*/ 331708 h 581576"/>
                <a:gd name="connsiteX162" fmla="*/ 274772 w 804036"/>
                <a:gd name="connsiteY162" fmla="*/ 363654 h 581576"/>
                <a:gd name="connsiteX163" fmla="*/ 239155 w 804036"/>
                <a:gd name="connsiteY163" fmla="*/ 400985 h 581576"/>
                <a:gd name="connsiteX164" fmla="*/ 264339 w 804036"/>
                <a:gd name="connsiteY164" fmla="*/ 421086 h 581576"/>
                <a:gd name="connsiteX165" fmla="*/ 279449 w 804036"/>
                <a:gd name="connsiteY165" fmla="*/ 435802 h 581576"/>
                <a:gd name="connsiteX166" fmla="*/ 344209 w 804036"/>
                <a:gd name="connsiteY166" fmla="*/ 392011 h 581576"/>
                <a:gd name="connsiteX167" fmla="*/ 387741 w 804036"/>
                <a:gd name="connsiteY167" fmla="*/ 380525 h 581576"/>
                <a:gd name="connsiteX168" fmla="*/ 426237 w 804036"/>
                <a:gd name="connsiteY168" fmla="*/ 376576 h 581576"/>
                <a:gd name="connsiteX169" fmla="*/ 500350 w 804036"/>
                <a:gd name="connsiteY169" fmla="*/ 402061 h 581576"/>
                <a:gd name="connsiteX170" fmla="*/ 532730 w 804036"/>
                <a:gd name="connsiteY170" fmla="*/ 428623 h 581576"/>
                <a:gd name="connsiteX171" fmla="*/ 543523 w 804036"/>
                <a:gd name="connsiteY171" fmla="*/ 440469 h 581576"/>
                <a:gd name="connsiteX172" fmla="*/ 543883 w 804036"/>
                <a:gd name="connsiteY172" fmla="*/ 439751 h 581576"/>
                <a:gd name="connsiteX173" fmla="*/ 573025 w 804036"/>
                <a:gd name="connsiteY173" fmla="*/ 416778 h 581576"/>
                <a:gd name="connsiteX174" fmla="*/ 595690 w 804036"/>
                <a:gd name="connsiteY174" fmla="*/ 396318 h 581576"/>
                <a:gd name="connsiteX175" fmla="*/ 586336 w 804036"/>
                <a:gd name="connsiteY175" fmla="*/ 388780 h 581576"/>
                <a:gd name="connsiteX176" fmla="*/ 570146 w 804036"/>
                <a:gd name="connsiteY176" fmla="*/ 375499 h 581576"/>
                <a:gd name="connsiteX177" fmla="*/ 528053 w 804036"/>
                <a:gd name="connsiteY177" fmla="*/ 341040 h 581576"/>
                <a:gd name="connsiteX178" fmla="*/ 426237 w 804036"/>
                <a:gd name="connsiteY178" fmla="*/ 308735 h 581576"/>
                <a:gd name="connsiteX179" fmla="*/ 398040 w 804036"/>
                <a:gd name="connsiteY179" fmla="*/ 308287 h 581576"/>
                <a:gd name="connsiteX180" fmla="*/ 112994 w 804036"/>
                <a:gd name="connsiteY180" fmla="*/ 301133 h 581576"/>
                <a:gd name="connsiteX181" fmla="*/ 168501 w 804036"/>
                <a:gd name="connsiteY181" fmla="*/ 345710 h 581576"/>
                <a:gd name="connsiteX182" fmla="*/ 167434 w 804036"/>
                <a:gd name="connsiteY182" fmla="*/ 347493 h 581576"/>
                <a:gd name="connsiteX183" fmla="*/ 110859 w 804036"/>
                <a:gd name="connsiteY183" fmla="*/ 305055 h 581576"/>
                <a:gd name="connsiteX184" fmla="*/ 112994 w 804036"/>
                <a:gd name="connsiteY184" fmla="*/ 301133 h 581576"/>
                <a:gd name="connsiteX185" fmla="*/ 422639 w 804036"/>
                <a:gd name="connsiteY185" fmla="*/ 297608 h 581576"/>
                <a:gd name="connsiteX186" fmla="*/ 527693 w 804036"/>
                <a:gd name="connsiteY186" fmla="*/ 328477 h 581576"/>
                <a:gd name="connsiteX187" fmla="*/ 569427 w 804036"/>
                <a:gd name="connsiteY187" fmla="*/ 361141 h 581576"/>
                <a:gd name="connsiteX188" fmla="*/ 589214 w 804036"/>
                <a:gd name="connsiteY188" fmla="*/ 380166 h 581576"/>
                <a:gd name="connsiteX189" fmla="*/ 598568 w 804036"/>
                <a:gd name="connsiteY189" fmla="*/ 388421 h 581576"/>
                <a:gd name="connsiteX190" fmla="*/ 604325 w 804036"/>
                <a:gd name="connsiteY190" fmla="*/ 396318 h 581576"/>
                <a:gd name="connsiteX191" fmla="*/ 602526 w 804036"/>
                <a:gd name="connsiteY191" fmla="*/ 400626 h 581576"/>
                <a:gd name="connsiteX192" fmla="*/ 601447 w 804036"/>
                <a:gd name="connsiteY192" fmla="*/ 399908 h 581576"/>
                <a:gd name="connsiteX193" fmla="*/ 548560 w 804036"/>
                <a:gd name="connsiteY193" fmla="*/ 448724 h 581576"/>
                <a:gd name="connsiteX194" fmla="*/ 543163 w 804036"/>
                <a:gd name="connsiteY194" fmla="*/ 448007 h 581576"/>
                <a:gd name="connsiteX195" fmla="*/ 539566 w 804036"/>
                <a:gd name="connsiteY195" fmla="*/ 446212 h 581576"/>
                <a:gd name="connsiteX196" fmla="*/ 526254 w 804036"/>
                <a:gd name="connsiteY196" fmla="*/ 435084 h 581576"/>
                <a:gd name="connsiteX197" fmla="*/ 516900 w 804036"/>
                <a:gd name="connsiteY197" fmla="*/ 427188 h 581576"/>
                <a:gd name="connsiteX198" fmla="*/ 485959 w 804036"/>
                <a:gd name="connsiteY198" fmla="*/ 404574 h 581576"/>
                <a:gd name="connsiteX199" fmla="*/ 415444 w 804036"/>
                <a:gd name="connsiteY199" fmla="*/ 387345 h 581576"/>
                <a:gd name="connsiteX200" fmla="*/ 376948 w 804036"/>
                <a:gd name="connsiteY200" fmla="*/ 394523 h 581576"/>
                <a:gd name="connsiteX201" fmla="*/ 342050 w 804036"/>
                <a:gd name="connsiteY201" fmla="*/ 405292 h 581576"/>
                <a:gd name="connsiteX202" fmla="*/ 285206 w 804036"/>
                <a:gd name="connsiteY202" fmla="*/ 445853 h 581576"/>
                <a:gd name="connsiteX203" fmla="*/ 278370 w 804036"/>
                <a:gd name="connsiteY203" fmla="*/ 445135 h 581576"/>
                <a:gd name="connsiteX204" fmla="*/ 272254 w 804036"/>
                <a:gd name="connsiteY204" fmla="*/ 439751 h 581576"/>
                <a:gd name="connsiteX205" fmla="*/ 252826 w 804036"/>
                <a:gd name="connsiteY205" fmla="*/ 425034 h 581576"/>
                <a:gd name="connsiteX206" fmla="*/ 226923 w 804036"/>
                <a:gd name="connsiteY206" fmla="*/ 399190 h 581576"/>
                <a:gd name="connsiteX207" fmla="*/ 229441 w 804036"/>
                <a:gd name="connsiteY207" fmla="*/ 393447 h 581576"/>
                <a:gd name="connsiteX208" fmla="*/ 230520 w 804036"/>
                <a:gd name="connsiteY208" fmla="*/ 392011 h 581576"/>
                <a:gd name="connsiteX209" fmla="*/ 272254 w 804036"/>
                <a:gd name="connsiteY209" fmla="*/ 350373 h 581576"/>
                <a:gd name="connsiteX210" fmla="*/ 316506 w 804036"/>
                <a:gd name="connsiteY210" fmla="*/ 319863 h 581576"/>
                <a:gd name="connsiteX211" fmla="*/ 367234 w 804036"/>
                <a:gd name="connsiteY211" fmla="*/ 300838 h 581576"/>
                <a:gd name="connsiteX212" fmla="*/ 422639 w 804036"/>
                <a:gd name="connsiteY212" fmla="*/ 297608 h 581576"/>
                <a:gd name="connsiteX213" fmla="*/ 319821 w 804036"/>
                <a:gd name="connsiteY213" fmla="*/ 296376 h 581576"/>
                <a:gd name="connsiteX214" fmla="*/ 320893 w 804036"/>
                <a:gd name="connsiteY214" fmla="*/ 298525 h 581576"/>
                <a:gd name="connsiteX215" fmla="*/ 220092 w 804036"/>
                <a:gd name="connsiteY215" fmla="*/ 387329 h 581576"/>
                <a:gd name="connsiteX216" fmla="*/ 216518 w 804036"/>
                <a:gd name="connsiteY216" fmla="*/ 385181 h 581576"/>
                <a:gd name="connsiteX217" fmla="*/ 319821 w 804036"/>
                <a:gd name="connsiteY217" fmla="*/ 296376 h 581576"/>
                <a:gd name="connsiteX218" fmla="*/ 363746 w 804036"/>
                <a:gd name="connsiteY218" fmla="*/ 292127 h 581576"/>
                <a:gd name="connsiteX219" fmla="*/ 364106 w 804036"/>
                <a:gd name="connsiteY219" fmla="*/ 293919 h 581576"/>
                <a:gd name="connsiteX220" fmla="*/ 286843 w 804036"/>
                <a:gd name="connsiteY220" fmla="*/ 332614 h 581576"/>
                <a:gd name="connsiteX221" fmla="*/ 225752 w 804036"/>
                <a:gd name="connsiteY221" fmla="*/ 392448 h 581576"/>
                <a:gd name="connsiteX222" fmla="*/ 222158 w 804036"/>
                <a:gd name="connsiteY222" fmla="*/ 390298 h 581576"/>
                <a:gd name="connsiteX223" fmla="*/ 285046 w 804036"/>
                <a:gd name="connsiteY223" fmla="*/ 329389 h 581576"/>
                <a:gd name="connsiteX224" fmla="*/ 363746 w 804036"/>
                <a:gd name="connsiteY224" fmla="*/ 292127 h 581576"/>
                <a:gd name="connsiteX225" fmla="*/ 683267 w 804036"/>
                <a:gd name="connsiteY225" fmla="*/ 269045 h 581576"/>
                <a:gd name="connsiteX226" fmla="*/ 698487 w 804036"/>
                <a:gd name="connsiteY226" fmla="*/ 283933 h 581576"/>
                <a:gd name="connsiteX227" fmla="*/ 713344 w 804036"/>
                <a:gd name="connsiteY227" fmla="*/ 301361 h 581576"/>
                <a:gd name="connsiteX228" fmla="*/ 712619 w 804036"/>
                <a:gd name="connsiteY228" fmla="*/ 303903 h 581576"/>
                <a:gd name="connsiteX229" fmla="*/ 685441 w 804036"/>
                <a:gd name="connsiteY229" fmla="*/ 334404 h 581576"/>
                <a:gd name="connsiteX230" fmla="*/ 683629 w 804036"/>
                <a:gd name="connsiteY230" fmla="*/ 332588 h 581576"/>
                <a:gd name="connsiteX231" fmla="*/ 709358 w 804036"/>
                <a:gd name="connsiteY231" fmla="*/ 302088 h 581576"/>
                <a:gd name="connsiteX232" fmla="*/ 694501 w 804036"/>
                <a:gd name="connsiteY232" fmla="*/ 285022 h 581576"/>
                <a:gd name="connsiteX233" fmla="*/ 681818 w 804036"/>
                <a:gd name="connsiteY233" fmla="*/ 270135 h 581576"/>
                <a:gd name="connsiteX234" fmla="*/ 683267 w 804036"/>
                <a:gd name="connsiteY234" fmla="*/ 269045 h 581576"/>
                <a:gd name="connsiteX235" fmla="*/ 684814 w 804036"/>
                <a:gd name="connsiteY235" fmla="*/ 263921 h 581576"/>
                <a:gd name="connsiteX236" fmla="*/ 724488 w 804036"/>
                <a:gd name="connsiteY236" fmla="*/ 304269 h 581576"/>
                <a:gd name="connsiteX237" fmla="*/ 724488 w 804036"/>
                <a:gd name="connsiteY237" fmla="*/ 306813 h 581576"/>
                <a:gd name="connsiteX238" fmla="*/ 724843 w 804036"/>
                <a:gd name="connsiteY238" fmla="*/ 308267 h 581576"/>
                <a:gd name="connsiteX239" fmla="*/ 692253 w 804036"/>
                <a:gd name="connsiteY239" fmla="*/ 339891 h 581576"/>
                <a:gd name="connsiteX240" fmla="*/ 690836 w 804036"/>
                <a:gd name="connsiteY240" fmla="*/ 339164 h 581576"/>
                <a:gd name="connsiteX241" fmla="*/ 722363 w 804036"/>
                <a:gd name="connsiteY241" fmla="*/ 307540 h 581576"/>
                <a:gd name="connsiteX242" fmla="*/ 721654 w 804036"/>
                <a:gd name="connsiteY242" fmla="*/ 307176 h 581576"/>
                <a:gd name="connsiteX243" fmla="*/ 683752 w 804036"/>
                <a:gd name="connsiteY243" fmla="*/ 265012 h 581576"/>
                <a:gd name="connsiteX244" fmla="*/ 684814 w 804036"/>
                <a:gd name="connsiteY244" fmla="*/ 263921 h 581576"/>
                <a:gd name="connsiteX245" fmla="*/ 609946 w 804036"/>
                <a:gd name="connsiteY245" fmla="*/ 252285 h 581576"/>
                <a:gd name="connsiteX246" fmla="*/ 642057 w 804036"/>
                <a:gd name="connsiteY246" fmla="*/ 275207 h 581576"/>
                <a:gd name="connsiteX247" fmla="*/ 675250 w 804036"/>
                <a:gd name="connsiteY247" fmla="*/ 306366 h 581576"/>
                <a:gd name="connsiteX248" fmla="*/ 673446 w 804036"/>
                <a:gd name="connsiteY248" fmla="*/ 307799 h 581576"/>
                <a:gd name="connsiteX249" fmla="*/ 642417 w 804036"/>
                <a:gd name="connsiteY249" fmla="*/ 279863 h 581576"/>
                <a:gd name="connsiteX250" fmla="*/ 608142 w 804036"/>
                <a:gd name="connsiteY250" fmla="*/ 256225 h 581576"/>
                <a:gd name="connsiteX251" fmla="*/ 609946 w 804036"/>
                <a:gd name="connsiteY251" fmla="*/ 252285 h 581576"/>
                <a:gd name="connsiteX252" fmla="*/ 608488 w 804036"/>
                <a:gd name="connsiteY252" fmla="*/ 243285 h 581576"/>
                <a:gd name="connsiteX253" fmla="*/ 649073 w 804036"/>
                <a:gd name="connsiteY253" fmla="*/ 270235 h 581576"/>
                <a:gd name="connsiteX254" fmla="*/ 675292 w 804036"/>
                <a:gd name="connsiteY254" fmla="*/ 291358 h 581576"/>
                <a:gd name="connsiteX255" fmla="*/ 684271 w 804036"/>
                <a:gd name="connsiteY255" fmla="*/ 303012 h 581576"/>
                <a:gd name="connsiteX256" fmla="*/ 682834 w 804036"/>
                <a:gd name="connsiteY256" fmla="*/ 303377 h 581576"/>
                <a:gd name="connsiteX257" fmla="*/ 647277 w 804036"/>
                <a:gd name="connsiteY257" fmla="*/ 272420 h 581576"/>
                <a:gd name="connsiteX258" fmla="*/ 607769 w 804036"/>
                <a:gd name="connsiteY258" fmla="*/ 246562 h 581576"/>
                <a:gd name="connsiteX259" fmla="*/ 608488 w 804036"/>
                <a:gd name="connsiteY259" fmla="*/ 243285 h 581576"/>
                <a:gd name="connsiteX260" fmla="*/ 1395 w 804036"/>
                <a:gd name="connsiteY260" fmla="*/ 200201 h 581576"/>
                <a:gd name="connsiteX261" fmla="*/ 4692 w 804036"/>
                <a:gd name="connsiteY261" fmla="*/ 201385 h 581576"/>
                <a:gd name="connsiteX262" fmla="*/ 24841 w 804036"/>
                <a:gd name="connsiteY262" fmla="*/ 221060 h 581576"/>
                <a:gd name="connsiteX263" fmla="*/ 40961 w 804036"/>
                <a:gd name="connsiteY263" fmla="*/ 239641 h 581576"/>
                <a:gd name="connsiteX264" fmla="*/ 38762 w 804036"/>
                <a:gd name="connsiteY264" fmla="*/ 240734 h 581576"/>
                <a:gd name="connsiteX265" fmla="*/ 16781 w 804036"/>
                <a:gd name="connsiteY265" fmla="*/ 219602 h 581576"/>
                <a:gd name="connsiteX266" fmla="*/ 296 w 804036"/>
                <a:gd name="connsiteY266" fmla="*/ 203936 h 581576"/>
                <a:gd name="connsiteX267" fmla="*/ 1395 w 804036"/>
                <a:gd name="connsiteY267" fmla="*/ 200201 h 581576"/>
                <a:gd name="connsiteX268" fmla="*/ 12516 w 804036"/>
                <a:gd name="connsiteY268" fmla="*/ 194806 h 581576"/>
                <a:gd name="connsiteX269" fmla="*/ 33709 w 804036"/>
                <a:gd name="connsiteY269" fmla="*/ 216734 h 581576"/>
                <a:gd name="connsiteX270" fmla="*/ 54903 w 804036"/>
                <a:gd name="connsiteY270" fmla="*/ 241951 h 581576"/>
                <a:gd name="connsiteX271" fmla="*/ 53825 w 804036"/>
                <a:gd name="connsiteY271" fmla="*/ 243048 h 581576"/>
                <a:gd name="connsiteX272" fmla="*/ 30476 w 804036"/>
                <a:gd name="connsiteY272" fmla="*/ 220023 h 581576"/>
                <a:gd name="connsiteX273" fmla="*/ 18981 w 804036"/>
                <a:gd name="connsiteY273" fmla="*/ 208328 h 581576"/>
                <a:gd name="connsiteX274" fmla="*/ 9642 w 804036"/>
                <a:gd name="connsiteY274" fmla="*/ 199192 h 581576"/>
                <a:gd name="connsiteX275" fmla="*/ 12516 w 804036"/>
                <a:gd name="connsiteY275" fmla="*/ 194806 h 581576"/>
                <a:gd name="connsiteX276" fmla="*/ 421365 w 804036"/>
                <a:gd name="connsiteY276" fmla="*/ 177031 h 581576"/>
                <a:gd name="connsiteX277" fmla="*/ 264923 w 804036"/>
                <a:gd name="connsiteY277" fmla="*/ 212016 h 581576"/>
                <a:gd name="connsiteX278" fmla="*/ 193715 w 804036"/>
                <a:gd name="connsiteY278" fmla="*/ 252410 h 581576"/>
                <a:gd name="connsiteX279" fmla="*/ 159909 w 804036"/>
                <a:gd name="connsiteY279" fmla="*/ 276574 h 581576"/>
                <a:gd name="connsiteX280" fmla="*/ 138331 w 804036"/>
                <a:gd name="connsiteY280" fmla="*/ 296410 h 581576"/>
                <a:gd name="connsiteX281" fmla="*/ 166023 w 804036"/>
                <a:gd name="connsiteY281" fmla="*/ 323821 h 581576"/>
                <a:gd name="connsiteX282" fmla="*/ 186522 w 804036"/>
                <a:gd name="connsiteY282" fmla="*/ 341132 h 581576"/>
                <a:gd name="connsiteX283" fmla="*/ 203425 w 804036"/>
                <a:gd name="connsiteY283" fmla="*/ 325624 h 581576"/>
                <a:gd name="connsiteX284" fmla="*/ 227521 w 804036"/>
                <a:gd name="connsiteY284" fmla="*/ 307591 h 581576"/>
                <a:gd name="connsiteX285" fmla="*/ 284703 w 804036"/>
                <a:gd name="connsiteY285" fmla="*/ 274410 h 581576"/>
                <a:gd name="connsiteX286" fmla="*/ 405181 w 804036"/>
                <a:gd name="connsiteY286" fmla="*/ 246279 h 581576"/>
                <a:gd name="connsiteX287" fmla="*/ 538966 w 804036"/>
                <a:gd name="connsiteY287" fmla="*/ 275853 h 581576"/>
                <a:gd name="connsiteX288" fmla="*/ 600464 w 804036"/>
                <a:gd name="connsiteY288" fmla="*/ 312640 h 581576"/>
                <a:gd name="connsiteX289" fmla="*/ 640024 w 804036"/>
                <a:gd name="connsiteY289" fmla="*/ 347624 h 581576"/>
                <a:gd name="connsiteX290" fmla="*/ 641103 w 804036"/>
                <a:gd name="connsiteY290" fmla="*/ 346903 h 581576"/>
                <a:gd name="connsiteX291" fmla="*/ 694330 w 804036"/>
                <a:gd name="connsiteY291" fmla="*/ 303263 h 581576"/>
                <a:gd name="connsiteX292" fmla="*/ 675629 w 804036"/>
                <a:gd name="connsiteY292" fmla="*/ 284869 h 581576"/>
                <a:gd name="connsiteX293" fmla="*/ 644700 w 804036"/>
                <a:gd name="connsiteY293" fmla="*/ 258902 h 581576"/>
                <a:gd name="connsiteX294" fmla="*/ 575649 w 804036"/>
                <a:gd name="connsiteY294" fmla="*/ 220311 h 581576"/>
                <a:gd name="connsiteX295" fmla="*/ 500845 w 804036"/>
                <a:gd name="connsiteY295" fmla="*/ 188212 h 581576"/>
                <a:gd name="connsiteX296" fmla="*/ 421365 w 804036"/>
                <a:gd name="connsiteY296" fmla="*/ 177031 h 581576"/>
                <a:gd name="connsiteX297" fmla="*/ 736408 w 804036"/>
                <a:gd name="connsiteY297" fmla="*/ 168719 h 581576"/>
                <a:gd name="connsiteX298" fmla="*/ 740071 w 804036"/>
                <a:gd name="connsiteY298" fmla="*/ 169264 h 581576"/>
                <a:gd name="connsiteX299" fmla="*/ 771577 w 804036"/>
                <a:gd name="connsiteY299" fmla="*/ 212527 h 581576"/>
                <a:gd name="connsiteX300" fmla="*/ 769379 w 804036"/>
                <a:gd name="connsiteY300" fmla="*/ 212890 h 581576"/>
                <a:gd name="connsiteX301" fmla="*/ 754359 w 804036"/>
                <a:gd name="connsiteY301" fmla="*/ 192531 h 581576"/>
                <a:gd name="connsiteX302" fmla="*/ 736041 w 804036"/>
                <a:gd name="connsiteY302" fmla="*/ 172536 h 581576"/>
                <a:gd name="connsiteX303" fmla="*/ 736408 w 804036"/>
                <a:gd name="connsiteY303" fmla="*/ 168719 h 581576"/>
                <a:gd name="connsiteX304" fmla="*/ 421725 w 804036"/>
                <a:gd name="connsiteY304" fmla="*/ 166572 h 581576"/>
                <a:gd name="connsiteX305" fmla="*/ 503722 w 804036"/>
                <a:gd name="connsiteY305" fmla="*/ 178113 h 581576"/>
                <a:gd name="connsiteX306" fmla="*/ 578167 w 804036"/>
                <a:gd name="connsiteY306" fmla="*/ 210212 h 581576"/>
                <a:gd name="connsiteX307" fmla="*/ 649735 w 804036"/>
                <a:gd name="connsiteY307" fmla="*/ 250246 h 581576"/>
                <a:gd name="connsiteX308" fmla="*/ 679225 w 804036"/>
                <a:gd name="connsiteY308" fmla="*/ 276574 h 581576"/>
                <a:gd name="connsiteX309" fmla="*/ 693251 w 804036"/>
                <a:gd name="connsiteY309" fmla="*/ 291361 h 581576"/>
                <a:gd name="connsiteX310" fmla="*/ 698645 w 804036"/>
                <a:gd name="connsiteY310" fmla="*/ 299656 h 581576"/>
                <a:gd name="connsiteX311" fmla="*/ 701882 w 804036"/>
                <a:gd name="connsiteY311" fmla="*/ 303263 h 581576"/>
                <a:gd name="connsiteX312" fmla="*/ 701522 w 804036"/>
                <a:gd name="connsiteY312" fmla="*/ 303624 h 581576"/>
                <a:gd name="connsiteX313" fmla="*/ 699365 w 804036"/>
                <a:gd name="connsiteY313" fmla="*/ 306148 h 581576"/>
                <a:gd name="connsiteX314" fmla="*/ 646138 w 804036"/>
                <a:gd name="connsiteY314" fmla="*/ 355198 h 581576"/>
                <a:gd name="connsiteX315" fmla="*/ 640384 w 804036"/>
                <a:gd name="connsiteY315" fmla="*/ 354477 h 581576"/>
                <a:gd name="connsiteX316" fmla="*/ 592193 w 804036"/>
                <a:gd name="connsiteY316" fmla="*/ 319132 h 581576"/>
                <a:gd name="connsiteX317" fmla="*/ 537168 w 804036"/>
                <a:gd name="connsiteY317" fmla="*/ 286673 h 581576"/>
                <a:gd name="connsiteX318" fmla="*/ 408778 w 804036"/>
                <a:gd name="connsiteY318" fmla="*/ 257459 h 581576"/>
                <a:gd name="connsiteX319" fmla="*/ 290457 w 804036"/>
                <a:gd name="connsiteY319" fmla="*/ 284869 h 581576"/>
                <a:gd name="connsiteX320" fmla="*/ 239389 w 804036"/>
                <a:gd name="connsiteY320" fmla="*/ 314443 h 581576"/>
                <a:gd name="connsiteX321" fmla="*/ 212056 w 804036"/>
                <a:gd name="connsiteY321" fmla="*/ 334280 h 581576"/>
                <a:gd name="connsiteX322" fmla="*/ 194075 w 804036"/>
                <a:gd name="connsiteY322" fmla="*/ 351592 h 581576"/>
                <a:gd name="connsiteX323" fmla="*/ 182926 w 804036"/>
                <a:gd name="connsiteY323" fmla="*/ 347264 h 581576"/>
                <a:gd name="connsiteX324" fmla="*/ 156672 w 804036"/>
                <a:gd name="connsiteY324" fmla="*/ 327788 h 581576"/>
                <a:gd name="connsiteX325" fmla="*/ 128621 w 804036"/>
                <a:gd name="connsiteY325" fmla="*/ 300378 h 581576"/>
                <a:gd name="connsiteX326" fmla="*/ 125744 w 804036"/>
                <a:gd name="connsiteY326" fmla="*/ 289919 h 581576"/>
                <a:gd name="connsiteX327" fmla="*/ 156313 w 804036"/>
                <a:gd name="connsiteY327" fmla="*/ 262508 h 581576"/>
                <a:gd name="connsiteX328" fmla="*/ 187601 w 804036"/>
                <a:gd name="connsiteY328" fmla="*/ 240869 h 581576"/>
                <a:gd name="connsiteX329" fmla="*/ 261686 w 804036"/>
                <a:gd name="connsiteY329" fmla="*/ 200114 h 581576"/>
                <a:gd name="connsiteX330" fmla="*/ 338289 w 804036"/>
                <a:gd name="connsiteY330" fmla="*/ 173785 h 581576"/>
                <a:gd name="connsiteX331" fmla="*/ 421725 w 804036"/>
                <a:gd name="connsiteY331" fmla="*/ 166572 h 581576"/>
                <a:gd name="connsiteX332" fmla="*/ 90806 w 804036"/>
                <a:gd name="connsiteY332" fmla="*/ 161929 h 581576"/>
                <a:gd name="connsiteX333" fmla="*/ 91534 w 804036"/>
                <a:gd name="connsiteY333" fmla="*/ 165372 h 581576"/>
                <a:gd name="connsiteX334" fmla="*/ 70433 w 804036"/>
                <a:gd name="connsiteY334" fmla="*/ 194350 h 581576"/>
                <a:gd name="connsiteX335" fmla="*/ 70433 w 804036"/>
                <a:gd name="connsiteY335" fmla="*/ 195065 h 581576"/>
                <a:gd name="connsiteX336" fmla="*/ 67886 w 804036"/>
                <a:gd name="connsiteY336" fmla="*/ 197927 h 581576"/>
                <a:gd name="connsiteX337" fmla="*/ 61338 w 804036"/>
                <a:gd name="connsiteY337" fmla="*/ 209733 h 581576"/>
                <a:gd name="connsiteX338" fmla="*/ 60974 w 804036"/>
                <a:gd name="connsiteY338" fmla="*/ 209733 h 581576"/>
                <a:gd name="connsiteX339" fmla="*/ 59155 w 804036"/>
                <a:gd name="connsiteY339" fmla="*/ 209017 h 581576"/>
                <a:gd name="connsiteX340" fmla="*/ 68614 w 804036"/>
                <a:gd name="connsiteY340" fmla="*/ 188626 h 581576"/>
                <a:gd name="connsiteX341" fmla="*/ 86804 w 804036"/>
                <a:gd name="connsiteY341" fmla="*/ 162510 h 581576"/>
                <a:gd name="connsiteX342" fmla="*/ 90806 w 804036"/>
                <a:gd name="connsiteY342" fmla="*/ 161929 h 581576"/>
                <a:gd name="connsiteX343" fmla="*/ 105816 w 804036"/>
                <a:gd name="connsiteY343" fmla="*/ 157744 h 581576"/>
                <a:gd name="connsiteX344" fmla="*/ 109753 w 804036"/>
                <a:gd name="connsiteY344" fmla="*/ 159887 h 581576"/>
                <a:gd name="connsiteX345" fmla="*/ 77894 w 804036"/>
                <a:gd name="connsiteY345" fmla="*/ 210251 h 581576"/>
                <a:gd name="connsiteX346" fmla="*/ 75388 w 804036"/>
                <a:gd name="connsiteY346" fmla="*/ 209179 h 581576"/>
                <a:gd name="connsiteX347" fmla="*/ 105816 w 804036"/>
                <a:gd name="connsiteY347" fmla="*/ 157744 h 581576"/>
                <a:gd name="connsiteX348" fmla="*/ 731456 w 804036"/>
                <a:gd name="connsiteY348" fmla="*/ 153153 h 581576"/>
                <a:gd name="connsiteX349" fmla="*/ 777573 w 804036"/>
                <a:gd name="connsiteY349" fmla="*/ 202288 h 581576"/>
                <a:gd name="connsiteX350" fmla="*/ 776492 w 804036"/>
                <a:gd name="connsiteY350" fmla="*/ 203372 h 581576"/>
                <a:gd name="connsiteX351" fmla="*/ 730376 w 804036"/>
                <a:gd name="connsiteY351" fmla="*/ 157488 h 581576"/>
                <a:gd name="connsiteX352" fmla="*/ 731456 w 804036"/>
                <a:gd name="connsiteY352" fmla="*/ 153153 h 581576"/>
                <a:gd name="connsiteX353" fmla="*/ 128047 w 804036"/>
                <a:gd name="connsiteY353" fmla="*/ 143505 h 581576"/>
                <a:gd name="connsiteX354" fmla="*/ 132338 w 804036"/>
                <a:gd name="connsiteY354" fmla="*/ 144598 h 581576"/>
                <a:gd name="connsiteX355" fmla="*/ 114818 w 804036"/>
                <a:gd name="connsiteY355" fmla="*/ 170456 h 581576"/>
                <a:gd name="connsiteX356" fmla="*/ 96583 w 804036"/>
                <a:gd name="connsiteY356" fmla="*/ 200684 h 581576"/>
                <a:gd name="connsiteX357" fmla="*/ 94438 w 804036"/>
                <a:gd name="connsiteY357" fmla="*/ 199591 h 581576"/>
                <a:gd name="connsiteX358" fmla="*/ 109812 w 804036"/>
                <a:gd name="connsiteY358" fmla="*/ 171548 h 581576"/>
                <a:gd name="connsiteX359" fmla="*/ 128047 w 804036"/>
                <a:gd name="connsiteY359" fmla="*/ 143505 h 581576"/>
                <a:gd name="connsiteX360" fmla="*/ 716640 w 804036"/>
                <a:gd name="connsiteY360" fmla="*/ 132876 h 581576"/>
                <a:gd name="connsiteX361" fmla="*/ 760403 w 804036"/>
                <a:gd name="connsiteY361" fmla="*/ 164298 h 581576"/>
                <a:gd name="connsiteX362" fmla="*/ 776904 w 804036"/>
                <a:gd name="connsiteY362" fmla="*/ 183441 h 581576"/>
                <a:gd name="connsiteX363" fmla="*/ 785513 w 804036"/>
                <a:gd name="connsiteY363" fmla="*/ 197527 h 581576"/>
                <a:gd name="connsiteX364" fmla="*/ 783719 w 804036"/>
                <a:gd name="connsiteY364" fmla="*/ 198249 h 581576"/>
                <a:gd name="connsiteX365" fmla="*/ 768295 w 804036"/>
                <a:gd name="connsiteY365" fmla="*/ 179829 h 581576"/>
                <a:gd name="connsiteX366" fmla="*/ 752870 w 804036"/>
                <a:gd name="connsiteY366" fmla="*/ 161770 h 581576"/>
                <a:gd name="connsiteX367" fmla="*/ 714129 w 804036"/>
                <a:gd name="connsiteY367" fmla="*/ 136849 h 581576"/>
                <a:gd name="connsiteX368" fmla="*/ 716640 w 804036"/>
                <a:gd name="connsiteY368" fmla="*/ 132876 h 581576"/>
                <a:gd name="connsiteX369" fmla="*/ 416248 w 804036"/>
                <a:gd name="connsiteY369" fmla="*/ 116272 h 581576"/>
                <a:gd name="connsiteX370" fmla="*/ 472618 w 804036"/>
                <a:gd name="connsiteY370" fmla="*/ 119493 h 581576"/>
                <a:gd name="connsiteX371" fmla="*/ 530784 w 804036"/>
                <a:gd name="connsiteY371" fmla="*/ 133450 h 581576"/>
                <a:gd name="connsiteX372" fmla="*/ 587154 w 804036"/>
                <a:gd name="connsiteY372" fmla="*/ 151702 h 581576"/>
                <a:gd name="connsiteX373" fmla="*/ 632753 w 804036"/>
                <a:gd name="connsiteY373" fmla="*/ 176037 h 581576"/>
                <a:gd name="connsiteX374" fmla="*/ 632394 w 804036"/>
                <a:gd name="connsiteY374" fmla="*/ 176753 h 581576"/>
                <a:gd name="connsiteX375" fmla="*/ 582846 w 804036"/>
                <a:gd name="connsiteY375" fmla="*/ 154207 h 581576"/>
                <a:gd name="connsiteX376" fmla="*/ 555558 w 804036"/>
                <a:gd name="connsiteY376" fmla="*/ 144544 h 581576"/>
                <a:gd name="connsiteX377" fmla="*/ 529707 w 804036"/>
                <a:gd name="connsiteY377" fmla="*/ 137386 h 581576"/>
                <a:gd name="connsiteX378" fmla="*/ 467951 w 804036"/>
                <a:gd name="connsiteY378" fmla="*/ 123787 h 581576"/>
                <a:gd name="connsiteX379" fmla="*/ 415530 w 804036"/>
                <a:gd name="connsiteY379" fmla="*/ 121282 h 581576"/>
                <a:gd name="connsiteX380" fmla="*/ 416248 w 804036"/>
                <a:gd name="connsiteY380" fmla="*/ 116272 h 581576"/>
                <a:gd name="connsiteX381" fmla="*/ 162039 w 804036"/>
                <a:gd name="connsiteY381" fmla="*/ 112600 h 581576"/>
                <a:gd name="connsiteX382" fmla="*/ 165658 w 804036"/>
                <a:gd name="connsiteY382" fmla="*/ 115128 h 581576"/>
                <a:gd name="connsiteX383" fmla="*/ 120426 w 804036"/>
                <a:gd name="connsiteY383" fmla="*/ 185549 h 581576"/>
                <a:gd name="connsiteX384" fmla="*/ 118617 w 804036"/>
                <a:gd name="connsiteY384" fmla="*/ 184466 h 581576"/>
                <a:gd name="connsiteX385" fmla="*/ 162039 w 804036"/>
                <a:gd name="connsiteY385" fmla="*/ 112600 h 581576"/>
                <a:gd name="connsiteX386" fmla="*/ 191196 w 804036"/>
                <a:gd name="connsiteY386" fmla="*/ 91092 h 581576"/>
                <a:gd name="connsiteX387" fmla="*/ 195125 w 804036"/>
                <a:gd name="connsiteY387" fmla="*/ 93254 h 581576"/>
                <a:gd name="connsiteX388" fmla="*/ 156906 w 804036"/>
                <a:gd name="connsiteY388" fmla="*/ 153442 h 581576"/>
                <a:gd name="connsiteX389" fmla="*/ 155120 w 804036"/>
                <a:gd name="connsiteY389" fmla="*/ 152361 h 581576"/>
                <a:gd name="connsiteX390" fmla="*/ 173694 w 804036"/>
                <a:gd name="connsiteY390" fmla="*/ 119564 h 581576"/>
                <a:gd name="connsiteX391" fmla="*/ 191196 w 804036"/>
                <a:gd name="connsiteY391" fmla="*/ 91092 h 581576"/>
                <a:gd name="connsiteX392" fmla="*/ 220156 w 804036"/>
                <a:gd name="connsiteY392" fmla="*/ 85920 h 581576"/>
                <a:gd name="connsiteX393" fmla="*/ 220111 w 804036"/>
                <a:gd name="connsiteY393" fmla="*/ 88844 h 581576"/>
                <a:gd name="connsiteX394" fmla="*/ 179553 w 804036"/>
                <a:gd name="connsiteY394" fmla="*/ 135982 h 581576"/>
                <a:gd name="connsiteX395" fmla="*/ 177361 w 804036"/>
                <a:gd name="connsiteY395" fmla="*/ 134902 h 581576"/>
                <a:gd name="connsiteX396" fmla="*/ 217188 w 804036"/>
                <a:gd name="connsiteY396" fmla="*/ 85965 h 581576"/>
                <a:gd name="connsiteX397" fmla="*/ 220156 w 804036"/>
                <a:gd name="connsiteY397" fmla="*/ 85920 h 581576"/>
                <a:gd name="connsiteX398" fmla="*/ 241149 w 804036"/>
                <a:gd name="connsiteY398" fmla="*/ 78022 h 581576"/>
                <a:gd name="connsiteX399" fmla="*/ 244348 w 804036"/>
                <a:gd name="connsiteY399" fmla="*/ 81251 h 581576"/>
                <a:gd name="connsiteX400" fmla="*/ 201343 w 804036"/>
                <a:gd name="connsiteY400" fmla="*/ 126821 h 581576"/>
                <a:gd name="connsiteX401" fmla="*/ 199566 w 804036"/>
                <a:gd name="connsiteY401" fmla="*/ 125744 h 581576"/>
                <a:gd name="connsiteX402" fmla="*/ 241149 w 804036"/>
                <a:gd name="connsiteY402" fmla="*/ 78022 h 581576"/>
                <a:gd name="connsiteX403" fmla="*/ 270499 w 804036"/>
                <a:gd name="connsiteY403" fmla="*/ 60706 h 581576"/>
                <a:gd name="connsiteX404" fmla="*/ 270545 w 804036"/>
                <a:gd name="connsiteY404" fmla="*/ 64179 h 581576"/>
                <a:gd name="connsiteX405" fmla="*/ 247155 w 804036"/>
                <a:gd name="connsiteY405" fmla="*/ 93764 h 581576"/>
                <a:gd name="connsiteX406" fmla="*/ 224861 w 804036"/>
                <a:gd name="connsiteY406" fmla="*/ 120824 h 581576"/>
                <a:gd name="connsiteX407" fmla="*/ 223399 w 804036"/>
                <a:gd name="connsiteY407" fmla="*/ 119380 h 581576"/>
                <a:gd name="connsiteX408" fmla="*/ 246789 w 804036"/>
                <a:gd name="connsiteY408" fmla="*/ 88713 h 581576"/>
                <a:gd name="connsiteX409" fmla="*/ 266890 w 804036"/>
                <a:gd name="connsiteY409" fmla="*/ 61292 h 581576"/>
                <a:gd name="connsiteX410" fmla="*/ 270499 w 804036"/>
                <a:gd name="connsiteY410" fmla="*/ 60706 h 581576"/>
                <a:gd name="connsiteX411" fmla="*/ 456170 w 804036"/>
                <a:gd name="connsiteY411" fmla="*/ 34101 h 581576"/>
                <a:gd name="connsiteX412" fmla="*/ 358953 w 804036"/>
                <a:gd name="connsiteY412" fmla="*/ 39358 h 581576"/>
                <a:gd name="connsiteX413" fmla="*/ 267454 w 804036"/>
                <a:gd name="connsiteY413" fmla="*/ 56613 h 581576"/>
                <a:gd name="connsiteX414" fmla="*/ 180998 w 804036"/>
                <a:gd name="connsiteY414" fmla="*/ 92561 h 581576"/>
                <a:gd name="connsiteX415" fmla="*/ 104989 w 804036"/>
                <a:gd name="connsiteY415" fmla="*/ 141810 h 581576"/>
                <a:gd name="connsiteX416" fmla="*/ 34384 w 804036"/>
                <a:gd name="connsiteY416" fmla="*/ 194294 h 581576"/>
                <a:gd name="connsiteX417" fmla="*/ 60321 w 804036"/>
                <a:gd name="connsiteY417" fmla="*/ 220177 h 581576"/>
                <a:gd name="connsiteX418" fmla="*/ 80494 w 804036"/>
                <a:gd name="connsiteY418" fmla="*/ 236713 h 581576"/>
                <a:gd name="connsiteX419" fmla="*/ 81934 w 804036"/>
                <a:gd name="connsiteY419" fmla="*/ 237792 h 581576"/>
                <a:gd name="connsiteX420" fmla="*/ 116517 w 804036"/>
                <a:gd name="connsiteY420" fmla="*/ 204360 h 581576"/>
                <a:gd name="connsiteX421" fmla="*/ 184601 w 804036"/>
                <a:gd name="connsiteY421" fmla="*/ 159784 h 581576"/>
                <a:gd name="connsiteX422" fmla="*/ 264572 w 804036"/>
                <a:gd name="connsiteY422" fmla="*/ 121679 h 581576"/>
                <a:gd name="connsiteX423" fmla="*/ 351748 w 804036"/>
                <a:gd name="connsiteY423" fmla="*/ 98673 h 581576"/>
                <a:gd name="connsiteX424" fmla="*/ 446129 w 804036"/>
                <a:gd name="connsiteY424" fmla="*/ 100830 h 581576"/>
                <a:gd name="connsiteX425" fmla="*/ 619401 w 804036"/>
                <a:gd name="connsiteY425" fmla="*/ 151157 h 581576"/>
                <a:gd name="connsiteX426" fmla="*/ 697931 w 804036"/>
                <a:gd name="connsiteY426" fmla="*/ 195013 h 581576"/>
                <a:gd name="connsiteX427" fmla="*/ 731433 w 804036"/>
                <a:gd name="connsiteY427" fmla="*/ 223053 h 581576"/>
                <a:gd name="connsiteX428" fmla="*/ 744041 w 804036"/>
                <a:gd name="connsiteY428" fmla="*/ 237432 h 581576"/>
                <a:gd name="connsiteX429" fmla="*/ 747643 w 804036"/>
                <a:gd name="connsiteY429" fmla="*/ 243543 h 581576"/>
                <a:gd name="connsiteX430" fmla="*/ 775381 w 804036"/>
                <a:gd name="connsiteY430" fmla="*/ 220177 h 581576"/>
                <a:gd name="connsiteX431" fmla="*/ 796635 w 804036"/>
                <a:gd name="connsiteY431" fmla="*/ 198608 h 581576"/>
                <a:gd name="connsiteX432" fmla="*/ 762413 w 804036"/>
                <a:gd name="connsiteY432" fmla="*/ 156189 h 581576"/>
                <a:gd name="connsiteX433" fmla="*/ 717384 w 804036"/>
                <a:gd name="connsiteY433" fmla="*/ 120241 h 581576"/>
                <a:gd name="connsiteX434" fmla="*/ 639934 w 804036"/>
                <a:gd name="connsiteY434" fmla="*/ 72431 h 581576"/>
                <a:gd name="connsiteX435" fmla="*/ 553118 w 804036"/>
                <a:gd name="connsiteY435" fmla="*/ 44751 h 581576"/>
                <a:gd name="connsiteX436" fmla="*/ 456170 w 804036"/>
                <a:gd name="connsiteY436" fmla="*/ 34101 h 581576"/>
                <a:gd name="connsiteX437" fmla="*/ 427937 w 804036"/>
                <a:gd name="connsiteY437" fmla="*/ 23496 h 581576"/>
                <a:gd name="connsiteX438" fmla="*/ 522138 w 804036"/>
                <a:gd name="connsiteY438" fmla="*/ 28574 h 581576"/>
                <a:gd name="connsiteX439" fmla="*/ 687484 w 804036"/>
                <a:gd name="connsiteY439" fmla="*/ 86450 h 581576"/>
                <a:gd name="connsiteX440" fmla="*/ 756289 w 804036"/>
                <a:gd name="connsiteY440" fmla="*/ 138215 h 581576"/>
                <a:gd name="connsiteX441" fmla="*/ 786548 w 804036"/>
                <a:gd name="connsiteY441" fmla="*/ 170209 h 581576"/>
                <a:gd name="connsiteX442" fmla="*/ 803839 w 804036"/>
                <a:gd name="connsiteY442" fmla="*/ 199687 h 581576"/>
                <a:gd name="connsiteX443" fmla="*/ 799156 w 804036"/>
                <a:gd name="connsiteY443" fmla="*/ 202922 h 581576"/>
                <a:gd name="connsiteX444" fmla="*/ 778263 w 804036"/>
                <a:gd name="connsiteY444" fmla="*/ 228086 h 581576"/>
                <a:gd name="connsiteX445" fmla="*/ 750885 w 804036"/>
                <a:gd name="connsiteY445" fmla="*/ 252890 h 581576"/>
                <a:gd name="connsiteX446" fmla="*/ 742960 w 804036"/>
                <a:gd name="connsiteY446" fmla="*/ 247498 h 581576"/>
                <a:gd name="connsiteX447" fmla="*/ 735755 w 804036"/>
                <a:gd name="connsiteY447" fmla="*/ 239230 h 581576"/>
                <a:gd name="connsiteX448" fmla="*/ 578334 w 804036"/>
                <a:gd name="connsiteY448" fmla="*/ 144686 h 581576"/>
                <a:gd name="connsiteX449" fmla="*/ 393175 w 804036"/>
                <a:gd name="connsiteY449" fmla="*/ 108019 h 581576"/>
                <a:gd name="connsiteX450" fmla="*/ 212699 w 804036"/>
                <a:gd name="connsiteY450" fmla="*/ 157987 h 581576"/>
                <a:gd name="connsiteX451" fmla="*/ 139572 w 804036"/>
                <a:gd name="connsiteY451" fmla="*/ 202203 h 581576"/>
                <a:gd name="connsiteX452" fmla="*/ 91661 w 804036"/>
                <a:gd name="connsiteY452" fmla="*/ 246060 h 581576"/>
                <a:gd name="connsiteX453" fmla="*/ 93822 w 804036"/>
                <a:gd name="connsiteY453" fmla="*/ 247498 h 581576"/>
                <a:gd name="connsiteX454" fmla="*/ 92741 w 804036"/>
                <a:gd name="connsiteY454" fmla="*/ 251452 h 581576"/>
                <a:gd name="connsiteX455" fmla="*/ 87698 w 804036"/>
                <a:gd name="connsiteY455" fmla="*/ 249655 h 581576"/>
                <a:gd name="connsiteX456" fmla="*/ 79413 w 804036"/>
                <a:gd name="connsiteY456" fmla="*/ 244622 h 581576"/>
                <a:gd name="connsiteX457" fmla="*/ 59600 w 804036"/>
                <a:gd name="connsiteY457" fmla="*/ 231681 h 581576"/>
                <a:gd name="connsiteX458" fmla="*/ 26098 w 804036"/>
                <a:gd name="connsiteY458" fmla="*/ 201484 h 581576"/>
                <a:gd name="connsiteX459" fmla="*/ 23937 w 804036"/>
                <a:gd name="connsiteY459" fmla="*/ 195732 h 581576"/>
                <a:gd name="connsiteX460" fmla="*/ 23577 w 804036"/>
                <a:gd name="connsiteY460" fmla="*/ 186745 h 581576"/>
                <a:gd name="connsiteX461" fmla="*/ 89499 w 804036"/>
                <a:gd name="connsiteY461" fmla="*/ 136777 h 581576"/>
                <a:gd name="connsiteX462" fmla="*/ 161906 w 804036"/>
                <a:gd name="connsiteY462" fmla="*/ 88248 h 581576"/>
                <a:gd name="connsiteX463" fmla="*/ 242958 w 804036"/>
                <a:gd name="connsiteY463" fmla="*/ 51581 h 581576"/>
                <a:gd name="connsiteX464" fmla="*/ 333737 w 804036"/>
                <a:gd name="connsiteY464" fmla="*/ 31090 h 581576"/>
                <a:gd name="connsiteX465" fmla="*/ 427937 w 804036"/>
                <a:gd name="connsiteY465" fmla="*/ 23496 h 581576"/>
                <a:gd name="connsiteX466" fmla="*/ 437702 w 804036"/>
                <a:gd name="connsiteY466" fmla="*/ 9941 h 581576"/>
                <a:gd name="connsiteX467" fmla="*/ 501563 w 804036"/>
                <a:gd name="connsiteY467" fmla="*/ 12182 h 581576"/>
                <a:gd name="connsiteX468" fmla="*/ 554961 w 804036"/>
                <a:gd name="connsiteY468" fmla="*/ 23015 h 581576"/>
                <a:gd name="connsiteX469" fmla="*/ 554961 w 804036"/>
                <a:gd name="connsiteY469" fmla="*/ 24135 h 581576"/>
                <a:gd name="connsiteX470" fmla="*/ 497955 w 804036"/>
                <a:gd name="connsiteY470" fmla="*/ 16665 h 581576"/>
                <a:gd name="connsiteX471" fmla="*/ 437702 w 804036"/>
                <a:gd name="connsiteY471" fmla="*/ 15170 h 581576"/>
                <a:gd name="connsiteX472" fmla="*/ 376367 w 804036"/>
                <a:gd name="connsiteY472" fmla="*/ 17038 h 581576"/>
                <a:gd name="connsiteX473" fmla="*/ 314671 w 804036"/>
                <a:gd name="connsiteY473" fmla="*/ 27123 h 581576"/>
                <a:gd name="connsiteX474" fmla="*/ 313227 w 804036"/>
                <a:gd name="connsiteY474" fmla="*/ 22267 h 581576"/>
                <a:gd name="connsiteX475" fmla="*/ 437702 w 804036"/>
                <a:gd name="connsiteY475" fmla="*/ 9941 h 581576"/>
                <a:gd name="connsiteX476" fmla="*/ 409095 w 804036"/>
                <a:gd name="connsiteY476" fmla="*/ 30 h 581576"/>
                <a:gd name="connsiteX477" fmla="*/ 488801 w 804036"/>
                <a:gd name="connsiteY477" fmla="*/ 3998 h 581576"/>
                <a:gd name="connsiteX478" fmla="*/ 488801 w 804036"/>
                <a:gd name="connsiteY478" fmla="*/ 6524 h 581576"/>
                <a:gd name="connsiteX479" fmla="*/ 405146 w 804036"/>
                <a:gd name="connsiteY479" fmla="*/ 5081 h 581576"/>
                <a:gd name="connsiteX480" fmla="*/ 362780 w 804036"/>
                <a:gd name="connsiteY480" fmla="*/ 9050 h 581576"/>
                <a:gd name="connsiteX481" fmla="*/ 332621 w 804036"/>
                <a:gd name="connsiteY481" fmla="*/ 15183 h 581576"/>
                <a:gd name="connsiteX482" fmla="*/ 332621 w 804036"/>
                <a:gd name="connsiteY482" fmla="*/ 9771 h 581576"/>
                <a:gd name="connsiteX483" fmla="*/ 371755 w 804036"/>
                <a:gd name="connsiteY483" fmla="*/ 2555 h 581576"/>
                <a:gd name="connsiteX484" fmla="*/ 409095 w 804036"/>
                <a:gd name="connsiteY484" fmla="*/ 30 h 58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</a:cxnLst>
              <a:rect l="l" t="t" r="r" b="b"/>
              <a:pathLst>
                <a:path w="804036" h="581576">
                  <a:moveTo>
                    <a:pt x="485652" y="560785"/>
                  </a:moveTo>
                  <a:cubicBezTo>
                    <a:pt x="486716" y="560056"/>
                    <a:pt x="487426" y="561514"/>
                    <a:pt x="486716" y="562242"/>
                  </a:cubicBezTo>
                  <a:cubicBezTo>
                    <a:pt x="478914" y="570258"/>
                    <a:pt x="469693" y="578273"/>
                    <a:pt x="458344" y="581188"/>
                  </a:cubicBezTo>
                  <a:cubicBezTo>
                    <a:pt x="455507" y="581917"/>
                    <a:pt x="454443" y="577909"/>
                    <a:pt x="457280" y="576816"/>
                  </a:cubicBezTo>
                  <a:cubicBezTo>
                    <a:pt x="467565" y="573173"/>
                    <a:pt x="476786" y="566979"/>
                    <a:pt x="485652" y="560785"/>
                  </a:cubicBezTo>
                  <a:close/>
                  <a:moveTo>
                    <a:pt x="493910" y="540146"/>
                  </a:moveTo>
                  <a:cubicBezTo>
                    <a:pt x="494272" y="539419"/>
                    <a:pt x="495357" y="540146"/>
                    <a:pt x="494995" y="540872"/>
                  </a:cubicBezTo>
                  <a:cubicBezTo>
                    <a:pt x="491017" y="551769"/>
                    <a:pt x="481616" y="559397"/>
                    <a:pt x="472214" y="564846"/>
                  </a:cubicBezTo>
                  <a:cubicBezTo>
                    <a:pt x="461366" y="571021"/>
                    <a:pt x="447264" y="579738"/>
                    <a:pt x="434969" y="581555"/>
                  </a:cubicBezTo>
                  <a:cubicBezTo>
                    <a:pt x="432077" y="581918"/>
                    <a:pt x="430630" y="577559"/>
                    <a:pt x="433523" y="576833"/>
                  </a:cubicBezTo>
                  <a:cubicBezTo>
                    <a:pt x="444733" y="573927"/>
                    <a:pt x="456665" y="567752"/>
                    <a:pt x="466790" y="562303"/>
                  </a:cubicBezTo>
                  <a:cubicBezTo>
                    <a:pt x="472576" y="559397"/>
                    <a:pt x="478723" y="555765"/>
                    <a:pt x="483424" y="551406"/>
                  </a:cubicBezTo>
                  <a:cubicBezTo>
                    <a:pt x="485955" y="548863"/>
                    <a:pt x="489571" y="543051"/>
                    <a:pt x="492102" y="541962"/>
                  </a:cubicBezTo>
                  <a:cubicBezTo>
                    <a:pt x="492464" y="541235"/>
                    <a:pt x="493187" y="540872"/>
                    <a:pt x="493910" y="540146"/>
                  </a:cubicBezTo>
                  <a:close/>
                  <a:moveTo>
                    <a:pt x="494288" y="512790"/>
                  </a:moveTo>
                  <a:cubicBezTo>
                    <a:pt x="494646" y="512431"/>
                    <a:pt x="495361" y="512790"/>
                    <a:pt x="495361" y="513507"/>
                  </a:cubicBezTo>
                  <a:cubicBezTo>
                    <a:pt x="484993" y="552221"/>
                    <a:pt x="444954" y="578748"/>
                    <a:pt x="405630" y="574088"/>
                  </a:cubicBezTo>
                  <a:cubicBezTo>
                    <a:pt x="402055" y="573729"/>
                    <a:pt x="402055" y="567635"/>
                    <a:pt x="405630" y="568352"/>
                  </a:cubicBezTo>
                  <a:cubicBezTo>
                    <a:pt x="445312" y="574088"/>
                    <a:pt x="478201" y="547202"/>
                    <a:pt x="494288" y="512790"/>
                  </a:cubicBezTo>
                  <a:close/>
                  <a:moveTo>
                    <a:pt x="407646" y="443796"/>
                  </a:moveTo>
                  <a:cubicBezTo>
                    <a:pt x="412307" y="442951"/>
                    <a:pt x="417012" y="443129"/>
                    <a:pt x="421273" y="445264"/>
                  </a:cubicBezTo>
                  <a:cubicBezTo>
                    <a:pt x="422338" y="445620"/>
                    <a:pt x="421628" y="446687"/>
                    <a:pt x="420918" y="446687"/>
                  </a:cubicBezTo>
                  <a:cubicBezTo>
                    <a:pt x="401742" y="443841"/>
                    <a:pt x="380081" y="459853"/>
                    <a:pt x="375110" y="478355"/>
                  </a:cubicBezTo>
                  <a:cubicBezTo>
                    <a:pt x="374045" y="481913"/>
                    <a:pt x="368718" y="480134"/>
                    <a:pt x="369784" y="476576"/>
                  </a:cubicBezTo>
                  <a:cubicBezTo>
                    <a:pt x="373335" y="463767"/>
                    <a:pt x="381857" y="453448"/>
                    <a:pt x="394285" y="448466"/>
                  </a:cubicBezTo>
                  <a:cubicBezTo>
                    <a:pt x="398369" y="446509"/>
                    <a:pt x="402985" y="444641"/>
                    <a:pt x="407646" y="443796"/>
                  </a:cubicBezTo>
                  <a:close/>
                  <a:moveTo>
                    <a:pt x="414316" y="433080"/>
                  </a:moveTo>
                  <a:cubicBezTo>
                    <a:pt x="423745" y="432809"/>
                    <a:pt x="432902" y="435157"/>
                    <a:pt x="439067" y="442021"/>
                  </a:cubicBezTo>
                  <a:cubicBezTo>
                    <a:pt x="439793" y="442743"/>
                    <a:pt x="438705" y="444549"/>
                    <a:pt x="437617" y="443466"/>
                  </a:cubicBezTo>
                  <a:cubicBezTo>
                    <a:pt x="423110" y="431906"/>
                    <a:pt x="398449" y="437686"/>
                    <a:pt x="384668" y="447439"/>
                  </a:cubicBezTo>
                  <a:cubicBezTo>
                    <a:pt x="370525" y="456831"/>
                    <a:pt x="364722" y="469113"/>
                    <a:pt x="361458" y="485007"/>
                  </a:cubicBezTo>
                  <a:cubicBezTo>
                    <a:pt x="360733" y="488258"/>
                    <a:pt x="356018" y="486813"/>
                    <a:pt x="356744" y="483562"/>
                  </a:cubicBezTo>
                  <a:cubicBezTo>
                    <a:pt x="360370" y="464417"/>
                    <a:pt x="369799" y="448523"/>
                    <a:pt x="387932" y="439853"/>
                  </a:cubicBezTo>
                  <a:cubicBezTo>
                    <a:pt x="395186" y="436241"/>
                    <a:pt x="404887" y="433351"/>
                    <a:pt x="414316" y="433080"/>
                  </a:cubicBezTo>
                  <a:close/>
                  <a:moveTo>
                    <a:pt x="426210" y="427847"/>
                  </a:moveTo>
                  <a:cubicBezTo>
                    <a:pt x="396470" y="422295"/>
                    <a:pt x="364906" y="441072"/>
                    <a:pt x="354632" y="469339"/>
                  </a:cubicBezTo>
                  <a:cubicBezTo>
                    <a:pt x="352469" y="479749"/>
                    <a:pt x="353190" y="491235"/>
                    <a:pt x="354992" y="501286"/>
                  </a:cubicBezTo>
                  <a:cubicBezTo>
                    <a:pt x="356074" y="508106"/>
                    <a:pt x="357876" y="514926"/>
                    <a:pt x="360399" y="521387"/>
                  </a:cubicBezTo>
                  <a:cubicBezTo>
                    <a:pt x="365086" y="529283"/>
                    <a:pt x="371214" y="536103"/>
                    <a:pt x="378423" y="541488"/>
                  </a:cubicBezTo>
                  <a:cubicBezTo>
                    <a:pt x="387796" y="546513"/>
                    <a:pt x="397889" y="549025"/>
                    <a:pt x="408343" y="549384"/>
                  </a:cubicBezTo>
                  <a:cubicBezTo>
                    <a:pt x="419879" y="550102"/>
                    <a:pt x="431775" y="549025"/>
                    <a:pt x="441868" y="544718"/>
                  </a:cubicBezTo>
                  <a:cubicBezTo>
                    <a:pt x="449799" y="540411"/>
                    <a:pt x="457729" y="534668"/>
                    <a:pt x="464218" y="528207"/>
                  </a:cubicBezTo>
                  <a:cubicBezTo>
                    <a:pt x="467462" y="523540"/>
                    <a:pt x="469985" y="518515"/>
                    <a:pt x="471788" y="512413"/>
                  </a:cubicBezTo>
                  <a:cubicBezTo>
                    <a:pt x="477916" y="488364"/>
                    <a:pt x="473951" y="459289"/>
                    <a:pt x="454485" y="442059"/>
                  </a:cubicBezTo>
                  <a:cubicBezTo>
                    <a:pt x="445833" y="434252"/>
                    <a:pt x="436123" y="429698"/>
                    <a:pt x="426210" y="427847"/>
                  </a:cubicBezTo>
                  <a:close/>
                  <a:moveTo>
                    <a:pt x="588109" y="427439"/>
                  </a:moveTo>
                  <a:cubicBezTo>
                    <a:pt x="588824" y="426706"/>
                    <a:pt x="590611" y="428538"/>
                    <a:pt x="589539" y="429271"/>
                  </a:cubicBezTo>
                  <a:cubicBezTo>
                    <a:pt x="575959" y="439895"/>
                    <a:pt x="562380" y="450885"/>
                    <a:pt x="548800" y="461509"/>
                  </a:cubicBezTo>
                  <a:cubicBezTo>
                    <a:pt x="548800" y="462608"/>
                    <a:pt x="547370" y="464440"/>
                    <a:pt x="545584" y="463707"/>
                  </a:cubicBezTo>
                  <a:cubicBezTo>
                    <a:pt x="538436" y="462242"/>
                    <a:pt x="532719" y="455647"/>
                    <a:pt x="526644" y="451618"/>
                  </a:cubicBezTo>
                  <a:cubicBezTo>
                    <a:pt x="519854" y="447222"/>
                    <a:pt x="515208" y="441360"/>
                    <a:pt x="509133" y="436231"/>
                  </a:cubicBezTo>
                  <a:cubicBezTo>
                    <a:pt x="508418" y="435865"/>
                    <a:pt x="509133" y="434399"/>
                    <a:pt x="509848" y="434766"/>
                  </a:cubicBezTo>
                  <a:cubicBezTo>
                    <a:pt x="516280" y="436964"/>
                    <a:pt x="521283" y="442825"/>
                    <a:pt x="526644" y="446122"/>
                  </a:cubicBezTo>
                  <a:cubicBezTo>
                    <a:pt x="532719" y="449786"/>
                    <a:pt x="538079" y="454915"/>
                    <a:pt x="544512" y="458212"/>
                  </a:cubicBezTo>
                  <a:cubicBezTo>
                    <a:pt x="557734" y="446855"/>
                    <a:pt x="573458" y="437330"/>
                    <a:pt x="588109" y="427439"/>
                  </a:cubicBezTo>
                  <a:close/>
                  <a:moveTo>
                    <a:pt x="408614" y="415363"/>
                  </a:moveTo>
                  <a:cubicBezTo>
                    <a:pt x="417986" y="414510"/>
                    <a:pt x="427449" y="415318"/>
                    <a:pt x="436461" y="418010"/>
                  </a:cubicBezTo>
                  <a:cubicBezTo>
                    <a:pt x="481160" y="432009"/>
                    <a:pt x="501708" y="487646"/>
                    <a:pt x="479718" y="528924"/>
                  </a:cubicBezTo>
                  <a:cubicBezTo>
                    <a:pt x="468183" y="550102"/>
                    <a:pt x="446554" y="561230"/>
                    <a:pt x="422763" y="562665"/>
                  </a:cubicBezTo>
                  <a:cubicBezTo>
                    <a:pt x="422402" y="562665"/>
                    <a:pt x="422042" y="562665"/>
                    <a:pt x="421681" y="562665"/>
                  </a:cubicBezTo>
                  <a:cubicBezTo>
                    <a:pt x="413030" y="564460"/>
                    <a:pt x="403657" y="564101"/>
                    <a:pt x="393924" y="561230"/>
                  </a:cubicBezTo>
                  <a:cubicBezTo>
                    <a:pt x="393203" y="561230"/>
                    <a:pt x="392482" y="560871"/>
                    <a:pt x="392122" y="560871"/>
                  </a:cubicBezTo>
                  <a:cubicBezTo>
                    <a:pt x="379505" y="557999"/>
                    <a:pt x="367609" y="552615"/>
                    <a:pt x="359679" y="544000"/>
                  </a:cubicBezTo>
                  <a:cubicBezTo>
                    <a:pt x="354271" y="538257"/>
                    <a:pt x="350667" y="532155"/>
                    <a:pt x="347783" y="525694"/>
                  </a:cubicBezTo>
                  <a:cubicBezTo>
                    <a:pt x="340573" y="513131"/>
                    <a:pt x="336968" y="499491"/>
                    <a:pt x="338050" y="484774"/>
                  </a:cubicBezTo>
                  <a:cubicBezTo>
                    <a:pt x="339852" y="462160"/>
                    <a:pt x="351027" y="440265"/>
                    <a:pt x="371214" y="428061"/>
                  </a:cubicBezTo>
                  <a:cubicBezTo>
                    <a:pt x="372295" y="427343"/>
                    <a:pt x="373377" y="426625"/>
                    <a:pt x="374458" y="425907"/>
                  </a:cubicBezTo>
                  <a:cubicBezTo>
                    <a:pt x="375900" y="425189"/>
                    <a:pt x="376982" y="424471"/>
                    <a:pt x="378423" y="423394"/>
                  </a:cubicBezTo>
                  <a:cubicBezTo>
                    <a:pt x="379505" y="423035"/>
                    <a:pt x="380226" y="422676"/>
                    <a:pt x="381307" y="422676"/>
                  </a:cubicBezTo>
                  <a:cubicBezTo>
                    <a:pt x="389959" y="418728"/>
                    <a:pt x="399241" y="416215"/>
                    <a:pt x="408614" y="415363"/>
                  </a:cubicBezTo>
                  <a:close/>
                  <a:moveTo>
                    <a:pt x="579028" y="393369"/>
                  </a:moveTo>
                  <a:cubicBezTo>
                    <a:pt x="579392" y="393729"/>
                    <a:pt x="579392" y="393729"/>
                    <a:pt x="579756" y="393729"/>
                  </a:cubicBezTo>
                  <a:cubicBezTo>
                    <a:pt x="582666" y="393729"/>
                    <a:pt x="582666" y="397323"/>
                    <a:pt x="580484" y="398042"/>
                  </a:cubicBezTo>
                  <a:cubicBezTo>
                    <a:pt x="571752" y="401277"/>
                    <a:pt x="562658" y="403433"/>
                    <a:pt x="553563" y="405949"/>
                  </a:cubicBezTo>
                  <a:cubicBezTo>
                    <a:pt x="546650" y="408106"/>
                    <a:pt x="540466" y="411700"/>
                    <a:pt x="533190" y="411700"/>
                  </a:cubicBezTo>
                  <a:cubicBezTo>
                    <a:pt x="530643" y="412060"/>
                    <a:pt x="531007" y="408825"/>
                    <a:pt x="533190" y="408465"/>
                  </a:cubicBezTo>
                  <a:cubicBezTo>
                    <a:pt x="541557" y="408106"/>
                    <a:pt x="551380" y="402714"/>
                    <a:pt x="559383" y="399839"/>
                  </a:cubicBezTo>
                  <a:cubicBezTo>
                    <a:pt x="565568" y="398042"/>
                    <a:pt x="571752" y="396245"/>
                    <a:pt x="577573" y="394447"/>
                  </a:cubicBezTo>
                  <a:cubicBezTo>
                    <a:pt x="577937" y="393729"/>
                    <a:pt x="578665" y="393369"/>
                    <a:pt x="579028" y="393369"/>
                  </a:cubicBezTo>
                  <a:close/>
                  <a:moveTo>
                    <a:pt x="567669" y="384930"/>
                  </a:moveTo>
                  <a:cubicBezTo>
                    <a:pt x="569793" y="383844"/>
                    <a:pt x="571564" y="387103"/>
                    <a:pt x="569439" y="388189"/>
                  </a:cubicBezTo>
                  <a:cubicBezTo>
                    <a:pt x="555628" y="394344"/>
                    <a:pt x="540400" y="396516"/>
                    <a:pt x="527297" y="403757"/>
                  </a:cubicBezTo>
                  <a:cubicBezTo>
                    <a:pt x="526589" y="404119"/>
                    <a:pt x="525880" y="403033"/>
                    <a:pt x="526589" y="402671"/>
                  </a:cubicBezTo>
                  <a:cubicBezTo>
                    <a:pt x="539338" y="394706"/>
                    <a:pt x="554565" y="392171"/>
                    <a:pt x="567669" y="384930"/>
                  </a:cubicBezTo>
                  <a:close/>
                  <a:moveTo>
                    <a:pt x="563135" y="373475"/>
                  </a:moveTo>
                  <a:cubicBezTo>
                    <a:pt x="565328" y="372731"/>
                    <a:pt x="566790" y="376452"/>
                    <a:pt x="564597" y="377940"/>
                  </a:cubicBezTo>
                  <a:cubicBezTo>
                    <a:pt x="557653" y="381661"/>
                    <a:pt x="549978" y="383893"/>
                    <a:pt x="542669" y="386870"/>
                  </a:cubicBezTo>
                  <a:cubicBezTo>
                    <a:pt x="534629" y="389847"/>
                    <a:pt x="526588" y="393940"/>
                    <a:pt x="518183" y="395800"/>
                  </a:cubicBezTo>
                  <a:cubicBezTo>
                    <a:pt x="516721" y="396172"/>
                    <a:pt x="516355" y="393568"/>
                    <a:pt x="517817" y="393195"/>
                  </a:cubicBezTo>
                  <a:cubicBezTo>
                    <a:pt x="526954" y="390219"/>
                    <a:pt x="535725" y="386126"/>
                    <a:pt x="544131" y="382405"/>
                  </a:cubicBezTo>
                  <a:cubicBezTo>
                    <a:pt x="549613" y="380173"/>
                    <a:pt x="555095" y="377940"/>
                    <a:pt x="559846" y="375336"/>
                  </a:cubicBezTo>
                  <a:cubicBezTo>
                    <a:pt x="560211" y="374592"/>
                    <a:pt x="560577" y="374219"/>
                    <a:pt x="561308" y="373847"/>
                  </a:cubicBezTo>
                  <a:cubicBezTo>
                    <a:pt x="562039" y="373847"/>
                    <a:pt x="562404" y="373847"/>
                    <a:pt x="563135" y="373475"/>
                  </a:cubicBezTo>
                  <a:close/>
                  <a:moveTo>
                    <a:pt x="548142" y="367480"/>
                  </a:moveTo>
                  <a:cubicBezTo>
                    <a:pt x="550687" y="366381"/>
                    <a:pt x="552505" y="370045"/>
                    <a:pt x="550323" y="371510"/>
                  </a:cubicBezTo>
                  <a:cubicBezTo>
                    <a:pt x="543052" y="375906"/>
                    <a:pt x="534691" y="378104"/>
                    <a:pt x="527056" y="381402"/>
                  </a:cubicBezTo>
                  <a:cubicBezTo>
                    <a:pt x="520876" y="383966"/>
                    <a:pt x="514696" y="386897"/>
                    <a:pt x="508152" y="389095"/>
                  </a:cubicBezTo>
                  <a:cubicBezTo>
                    <a:pt x="505970" y="389828"/>
                    <a:pt x="505243" y="386164"/>
                    <a:pt x="507425" y="385432"/>
                  </a:cubicBezTo>
                  <a:cubicBezTo>
                    <a:pt x="520876" y="380669"/>
                    <a:pt x="535054" y="374441"/>
                    <a:pt x="548142" y="367480"/>
                  </a:cubicBezTo>
                  <a:close/>
                  <a:moveTo>
                    <a:pt x="531880" y="361430"/>
                  </a:moveTo>
                  <a:cubicBezTo>
                    <a:pt x="533706" y="360031"/>
                    <a:pt x="536628" y="362480"/>
                    <a:pt x="534802" y="364578"/>
                  </a:cubicBezTo>
                  <a:cubicBezTo>
                    <a:pt x="530784" y="368776"/>
                    <a:pt x="522383" y="370175"/>
                    <a:pt x="517269" y="372624"/>
                  </a:cubicBezTo>
                  <a:cubicBezTo>
                    <a:pt x="511059" y="375422"/>
                    <a:pt x="505215" y="377871"/>
                    <a:pt x="499006" y="379970"/>
                  </a:cubicBezTo>
                  <a:cubicBezTo>
                    <a:pt x="496449" y="380319"/>
                    <a:pt x="495718" y="377171"/>
                    <a:pt x="497910" y="376472"/>
                  </a:cubicBezTo>
                  <a:cubicBezTo>
                    <a:pt x="504850" y="374373"/>
                    <a:pt x="510694" y="370875"/>
                    <a:pt x="517269" y="368076"/>
                  </a:cubicBezTo>
                  <a:cubicBezTo>
                    <a:pt x="522017" y="366327"/>
                    <a:pt x="527496" y="364578"/>
                    <a:pt x="531880" y="361430"/>
                  </a:cubicBezTo>
                  <a:close/>
                  <a:moveTo>
                    <a:pt x="523607" y="352347"/>
                  </a:moveTo>
                  <a:cubicBezTo>
                    <a:pt x="525786" y="350506"/>
                    <a:pt x="528692" y="353451"/>
                    <a:pt x="526876" y="356028"/>
                  </a:cubicBezTo>
                  <a:cubicBezTo>
                    <a:pt x="522517" y="360445"/>
                    <a:pt x="516342" y="362654"/>
                    <a:pt x="510893" y="365231"/>
                  </a:cubicBezTo>
                  <a:cubicBezTo>
                    <a:pt x="503992" y="368176"/>
                    <a:pt x="497090" y="371489"/>
                    <a:pt x="489826" y="374434"/>
                  </a:cubicBezTo>
                  <a:cubicBezTo>
                    <a:pt x="488009" y="375538"/>
                    <a:pt x="486193" y="372225"/>
                    <a:pt x="488009" y="371489"/>
                  </a:cubicBezTo>
                  <a:cubicBezTo>
                    <a:pt x="499996" y="366335"/>
                    <a:pt x="513799" y="360813"/>
                    <a:pt x="523607" y="352347"/>
                  </a:cubicBezTo>
                  <a:close/>
                  <a:moveTo>
                    <a:pt x="512870" y="343214"/>
                  </a:moveTo>
                  <a:cubicBezTo>
                    <a:pt x="514682" y="340981"/>
                    <a:pt x="517581" y="344702"/>
                    <a:pt x="515407" y="346562"/>
                  </a:cubicBezTo>
                  <a:cubicBezTo>
                    <a:pt x="506710" y="353632"/>
                    <a:pt x="495114" y="357353"/>
                    <a:pt x="485692" y="363678"/>
                  </a:cubicBezTo>
                  <a:cubicBezTo>
                    <a:pt x="484968" y="364422"/>
                    <a:pt x="484605" y="363306"/>
                    <a:pt x="484968" y="362934"/>
                  </a:cubicBezTo>
                  <a:cubicBezTo>
                    <a:pt x="493664" y="356236"/>
                    <a:pt x="505260" y="351399"/>
                    <a:pt x="512870" y="343214"/>
                  </a:cubicBezTo>
                  <a:close/>
                  <a:moveTo>
                    <a:pt x="500942" y="336936"/>
                  </a:moveTo>
                  <a:cubicBezTo>
                    <a:pt x="503092" y="336219"/>
                    <a:pt x="504885" y="339445"/>
                    <a:pt x="503092" y="340879"/>
                  </a:cubicBezTo>
                  <a:cubicBezTo>
                    <a:pt x="498791" y="344105"/>
                    <a:pt x="493414" y="346256"/>
                    <a:pt x="488753" y="349124"/>
                  </a:cubicBezTo>
                  <a:cubicBezTo>
                    <a:pt x="483735" y="351992"/>
                    <a:pt x="478716" y="355218"/>
                    <a:pt x="473339" y="357369"/>
                  </a:cubicBezTo>
                  <a:cubicBezTo>
                    <a:pt x="472622" y="358086"/>
                    <a:pt x="471905" y="356652"/>
                    <a:pt x="472622" y="355935"/>
                  </a:cubicBezTo>
                  <a:cubicBezTo>
                    <a:pt x="477999" y="353426"/>
                    <a:pt x="482659" y="349841"/>
                    <a:pt x="487320" y="346615"/>
                  </a:cubicBezTo>
                  <a:cubicBezTo>
                    <a:pt x="491263" y="343747"/>
                    <a:pt x="495923" y="341238"/>
                    <a:pt x="499866" y="338011"/>
                  </a:cubicBezTo>
                  <a:cubicBezTo>
                    <a:pt x="500225" y="337653"/>
                    <a:pt x="500583" y="337295"/>
                    <a:pt x="500942" y="336936"/>
                  </a:cubicBezTo>
                  <a:close/>
                  <a:moveTo>
                    <a:pt x="486369" y="332092"/>
                  </a:moveTo>
                  <a:cubicBezTo>
                    <a:pt x="487780" y="329869"/>
                    <a:pt x="490602" y="332462"/>
                    <a:pt x="489544" y="334685"/>
                  </a:cubicBezTo>
                  <a:cubicBezTo>
                    <a:pt x="487427" y="338389"/>
                    <a:pt x="483194" y="339870"/>
                    <a:pt x="480019" y="342093"/>
                  </a:cubicBezTo>
                  <a:cubicBezTo>
                    <a:pt x="474727" y="345056"/>
                    <a:pt x="469436" y="348020"/>
                    <a:pt x="464497" y="350983"/>
                  </a:cubicBezTo>
                  <a:cubicBezTo>
                    <a:pt x="463439" y="351724"/>
                    <a:pt x="462380" y="350242"/>
                    <a:pt x="463439" y="349501"/>
                  </a:cubicBezTo>
                  <a:cubicBezTo>
                    <a:pt x="470494" y="342834"/>
                    <a:pt x="480372" y="339500"/>
                    <a:pt x="486369" y="332092"/>
                  </a:cubicBezTo>
                  <a:close/>
                  <a:moveTo>
                    <a:pt x="474470" y="324238"/>
                  </a:moveTo>
                  <a:cubicBezTo>
                    <a:pt x="474470" y="324238"/>
                    <a:pt x="474470" y="324238"/>
                    <a:pt x="474836" y="324238"/>
                  </a:cubicBezTo>
                  <a:cubicBezTo>
                    <a:pt x="476302" y="325316"/>
                    <a:pt x="476302" y="327113"/>
                    <a:pt x="475203" y="328192"/>
                  </a:cubicBezTo>
                  <a:cubicBezTo>
                    <a:pt x="469708" y="333583"/>
                    <a:pt x="462747" y="337178"/>
                    <a:pt x="456519" y="341131"/>
                  </a:cubicBezTo>
                  <a:cubicBezTo>
                    <a:pt x="454687" y="342210"/>
                    <a:pt x="452855" y="339694"/>
                    <a:pt x="454321" y="338615"/>
                  </a:cubicBezTo>
                  <a:cubicBezTo>
                    <a:pt x="459816" y="334302"/>
                    <a:pt x="467143" y="330348"/>
                    <a:pt x="471539" y="324957"/>
                  </a:cubicBezTo>
                  <a:cubicBezTo>
                    <a:pt x="471906" y="323879"/>
                    <a:pt x="473371" y="323519"/>
                    <a:pt x="474470" y="324238"/>
                  </a:cubicBezTo>
                  <a:close/>
                  <a:moveTo>
                    <a:pt x="456637" y="319871"/>
                  </a:moveTo>
                  <a:cubicBezTo>
                    <a:pt x="457330" y="318756"/>
                    <a:pt x="459754" y="319128"/>
                    <a:pt x="459754" y="320985"/>
                  </a:cubicBezTo>
                  <a:cubicBezTo>
                    <a:pt x="460447" y="323958"/>
                    <a:pt x="457676" y="325816"/>
                    <a:pt x="455251" y="327673"/>
                  </a:cubicBezTo>
                  <a:cubicBezTo>
                    <a:pt x="452134" y="330274"/>
                    <a:pt x="448671" y="332504"/>
                    <a:pt x="445207" y="334733"/>
                  </a:cubicBezTo>
                  <a:cubicBezTo>
                    <a:pt x="443129" y="335848"/>
                    <a:pt x="441743" y="332875"/>
                    <a:pt x="443475" y="331389"/>
                  </a:cubicBezTo>
                  <a:cubicBezTo>
                    <a:pt x="446246" y="329531"/>
                    <a:pt x="449363" y="327302"/>
                    <a:pt x="452134" y="325073"/>
                  </a:cubicBezTo>
                  <a:cubicBezTo>
                    <a:pt x="452827" y="323958"/>
                    <a:pt x="453866" y="323586"/>
                    <a:pt x="454559" y="322472"/>
                  </a:cubicBezTo>
                  <a:cubicBezTo>
                    <a:pt x="455251" y="321729"/>
                    <a:pt x="455598" y="320614"/>
                    <a:pt x="456637" y="319871"/>
                  </a:cubicBezTo>
                  <a:close/>
                  <a:moveTo>
                    <a:pt x="427858" y="317512"/>
                  </a:moveTo>
                  <a:cubicBezTo>
                    <a:pt x="428750" y="318155"/>
                    <a:pt x="429126" y="319357"/>
                    <a:pt x="427998" y="320387"/>
                  </a:cubicBezTo>
                  <a:cubicBezTo>
                    <a:pt x="425743" y="322446"/>
                    <a:pt x="423111" y="324505"/>
                    <a:pt x="420855" y="326565"/>
                  </a:cubicBezTo>
                  <a:cubicBezTo>
                    <a:pt x="418975" y="327938"/>
                    <a:pt x="416343" y="325535"/>
                    <a:pt x="418223" y="324162"/>
                  </a:cubicBezTo>
                  <a:cubicBezTo>
                    <a:pt x="420479" y="322103"/>
                    <a:pt x="422735" y="320043"/>
                    <a:pt x="424615" y="317984"/>
                  </a:cubicBezTo>
                  <a:cubicBezTo>
                    <a:pt x="425555" y="316782"/>
                    <a:pt x="426965" y="316868"/>
                    <a:pt x="427858" y="317512"/>
                  </a:cubicBezTo>
                  <a:close/>
                  <a:moveTo>
                    <a:pt x="442551" y="317024"/>
                  </a:moveTo>
                  <a:cubicBezTo>
                    <a:pt x="444708" y="315581"/>
                    <a:pt x="446146" y="318107"/>
                    <a:pt x="445427" y="319911"/>
                  </a:cubicBezTo>
                  <a:cubicBezTo>
                    <a:pt x="444349" y="322436"/>
                    <a:pt x="441114" y="323879"/>
                    <a:pt x="438957" y="325323"/>
                  </a:cubicBezTo>
                  <a:cubicBezTo>
                    <a:pt x="436441" y="326766"/>
                    <a:pt x="434284" y="328931"/>
                    <a:pt x="431409" y="330013"/>
                  </a:cubicBezTo>
                  <a:cubicBezTo>
                    <a:pt x="429252" y="331095"/>
                    <a:pt x="427455" y="327848"/>
                    <a:pt x="429971" y="326766"/>
                  </a:cubicBezTo>
                  <a:cubicBezTo>
                    <a:pt x="432487" y="325323"/>
                    <a:pt x="434284" y="323519"/>
                    <a:pt x="437160" y="321715"/>
                  </a:cubicBezTo>
                  <a:cubicBezTo>
                    <a:pt x="438957" y="320271"/>
                    <a:pt x="440754" y="318107"/>
                    <a:pt x="442551" y="317024"/>
                  </a:cubicBezTo>
                  <a:close/>
                  <a:moveTo>
                    <a:pt x="398040" y="308287"/>
                  </a:moveTo>
                  <a:cubicBezTo>
                    <a:pt x="388641" y="308556"/>
                    <a:pt x="379287" y="309453"/>
                    <a:pt x="370112" y="311607"/>
                  </a:cubicBezTo>
                  <a:cubicBezTo>
                    <a:pt x="352843" y="315914"/>
                    <a:pt x="334855" y="322734"/>
                    <a:pt x="319384" y="331708"/>
                  </a:cubicBezTo>
                  <a:cubicBezTo>
                    <a:pt x="303195" y="340323"/>
                    <a:pt x="288804" y="351809"/>
                    <a:pt x="274772" y="363654"/>
                  </a:cubicBezTo>
                  <a:cubicBezTo>
                    <a:pt x="261461" y="375140"/>
                    <a:pt x="250668" y="387704"/>
                    <a:pt x="239155" y="400985"/>
                  </a:cubicBezTo>
                  <a:cubicBezTo>
                    <a:pt x="244911" y="409240"/>
                    <a:pt x="257144" y="415342"/>
                    <a:pt x="264339" y="421086"/>
                  </a:cubicBezTo>
                  <a:cubicBezTo>
                    <a:pt x="269736" y="425393"/>
                    <a:pt x="274413" y="431136"/>
                    <a:pt x="279449" y="435802"/>
                  </a:cubicBezTo>
                  <a:cubicBezTo>
                    <a:pt x="300316" y="420009"/>
                    <a:pt x="319025" y="400985"/>
                    <a:pt x="344209" y="392011"/>
                  </a:cubicBezTo>
                  <a:cubicBezTo>
                    <a:pt x="358600" y="386986"/>
                    <a:pt x="372991" y="383755"/>
                    <a:pt x="387741" y="380525"/>
                  </a:cubicBezTo>
                  <a:cubicBezTo>
                    <a:pt x="400333" y="378012"/>
                    <a:pt x="412925" y="375499"/>
                    <a:pt x="426237" y="376576"/>
                  </a:cubicBezTo>
                  <a:cubicBezTo>
                    <a:pt x="453580" y="378730"/>
                    <a:pt x="477685" y="386268"/>
                    <a:pt x="500350" y="402061"/>
                  </a:cubicBezTo>
                  <a:cubicBezTo>
                    <a:pt x="511863" y="409958"/>
                    <a:pt x="521937" y="420009"/>
                    <a:pt x="532730" y="428623"/>
                  </a:cubicBezTo>
                  <a:cubicBezTo>
                    <a:pt x="537047" y="432213"/>
                    <a:pt x="541364" y="435443"/>
                    <a:pt x="543523" y="440469"/>
                  </a:cubicBezTo>
                  <a:cubicBezTo>
                    <a:pt x="543523" y="440110"/>
                    <a:pt x="543523" y="440110"/>
                    <a:pt x="543883" y="439751"/>
                  </a:cubicBezTo>
                  <a:cubicBezTo>
                    <a:pt x="553957" y="432572"/>
                    <a:pt x="563311" y="424316"/>
                    <a:pt x="573025" y="416778"/>
                  </a:cubicBezTo>
                  <a:cubicBezTo>
                    <a:pt x="581299" y="410676"/>
                    <a:pt x="587415" y="402420"/>
                    <a:pt x="595690" y="396318"/>
                  </a:cubicBezTo>
                  <a:cubicBezTo>
                    <a:pt x="592452" y="393806"/>
                    <a:pt x="589574" y="390934"/>
                    <a:pt x="586336" y="388780"/>
                  </a:cubicBezTo>
                  <a:cubicBezTo>
                    <a:pt x="580580" y="384832"/>
                    <a:pt x="575183" y="380166"/>
                    <a:pt x="570146" y="375499"/>
                  </a:cubicBezTo>
                  <a:cubicBezTo>
                    <a:pt x="557195" y="362577"/>
                    <a:pt x="543163" y="350732"/>
                    <a:pt x="528053" y="341040"/>
                  </a:cubicBezTo>
                  <a:cubicBezTo>
                    <a:pt x="496753" y="321298"/>
                    <a:pt x="463294" y="310530"/>
                    <a:pt x="426237" y="308735"/>
                  </a:cubicBezTo>
                  <a:cubicBezTo>
                    <a:pt x="416883" y="308376"/>
                    <a:pt x="407439" y="308017"/>
                    <a:pt x="398040" y="308287"/>
                  </a:cubicBezTo>
                  <a:close/>
                  <a:moveTo>
                    <a:pt x="112994" y="301133"/>
                  </a:moveTo>
                  <a:cubicBezTo>
                    <a:pt x="134343" y="312188"/>
                    <a:pt x="149643" y="331445"/>
                    <a:pt x="168501" y="345710"/>
                  </a:cubicBezTo>
                  <a:cubicBezTo>
                    <a:pt x="169924" y="346423"/>
                    <a:pt x="168857" y="348563"/>
                    <a:pt x="167434" y="347493"/>
                  </a:cubicBezTo>
                  <a:cubicBezTo>
                    <a:pt x="147508" y="334654"/>
                    <a:pt x="131852" y="316110"/>
                    <a:pt x="110859" y="305055"/>
                  </a:cubicBezTo>
                  <a:cubicBezTo>
                    <a:pt x="108368" y="303629"/>
                    <a:pt x="110859" y="299706"/>
                    <a:pt x="112994" y="301133"/>
                  </a:cubicBezTo>
                  <a:close/>
                  <a:moveTo>
                    <a:pt x="422639" y="297608"/>
                  </a:moveTo>
                  <a:cubicBezTo>
                    <a:pt x="460415" y="299762"/>
                    <a:pt x="495673" y="308376"/>
                    <a:pt x="527693" y="328477"/>
                  </a:cubicBezTo>
                  <a:cubicBezTo>
                    <a:pt x="542804" y="337810"/>
                    <a:pt x="557195" y="348578"/>
                    <a:pt x="569427" y="361141"/>
                  </a:cubicBezTo>
                  <a:cubicBezTo>
                    <a:pt x="575903" y="367961"/>
                    <a:pt x="582379" y="374422"/>
                    <a:pt x="589214" y="380166"/>
                  </a:cubicBezTo>
                  <a:cubicBezTo>
                    <a:pt x="592452" y="382678"/>
                    <a:pt x="596050" y="385191"/>
                    <a:pt x="598568" y="388421"/>
                  </a:cubicBezTo>
                  <a:cubicBezTo>
                    <a:pt x="600367" y="390934"/>
                    <a:pt x="602166" y="394882"/>
                    <a:pt x="604325" y="396318"/>
                  </a:cubicBezTo>
                  <a:cubicBezTo>
                    <a:pt x="606483" y="398113"/>
                    <a:pt x="605044" y="401343"/>
                    <a:pt x="602526" y="400626"/>
                  </a:cubicBezTo>
                  <a:cubicBezTo>
                    <a:pt x="602166" y="400267"/>
                    <a:pt x="601806" y="399908"/>
                    <a:pt x="601447" y="399908"/>
                  </a:cubicBezTo>
                  <a:cubicBezTo>
                    <a:pt x="587415" y="419291"/>
                    <a:pt x="567988" y="434725"/>
                    <a:pt x="548560" y="448724"/>
                  </a:cubicBezTo>
                  <a:cubicBezTo>
                    <a:pt x="546401" y="450160"/>
                    <a:pt x="544243" y="449442"/>
                    <a:pt x="543163" y="448007"/>
                  </a:cubicBezTo>
                  <a:cubicBezTo>
                    <a:pt x="541724" y="448724"/>
                    <a:pt x="540285" y="448007"/>
                    <a:pt x="539566" y="446212"/>
                  </a:cubicBezTo>
                  <a:cubicBezTo>
                    <a:pt x="537767" y="441187"/>
                    <a:pt x="530571" y="438315"/>
                    <a:pt x="526254" y="435084"/>
                  </a:cubicBezTo>
                  <a:cubicBezTo>
                    <a:pt x="523016" y="432572"/>
                    <a:pt x="520138" y="430059"/>
                    <a:pt x="516900" y="427188"/>
                  </a:cubicBezTo>
                  <a:cubicBezTo>
                    <a:pt x="507186" y="418932"/>
                    <a:pt x="496753" y="411753"/>
                    <a:pt x="485959" y="404574"/>
                  </a:cubicBezTo>
                  <a:cubicBezTo>
                    <a:pt x="465452" y="392011"/>
                    <a:pt x="439549" y="385909"/>
                    <a:pt x="415444" y="387345"/>
                  </a:cubicBezTo>
                  <a:cubicBezTo>
                    <a:pt x="402492" y="387704"/>
                    <a:pt x="389900" y="391293"/>
                    <a:pt x="376948" y="394523"/>
                  </a:cubicBezTo>
                  <a:cubicBezTo>
                    <a:pt x="365435" y="397395"/>
                    <a:pt x="352843" y="399908"/>
                    <a:pt x="342050" y="405292"/>
                  </a:cubicBezTo>
                  <a:cubicBezTo>
                    <a:pt x="320823" y="415701"/>
                    <a:pt x="304274" y="432213"/>
                    <a:pt x="285206" y="445853"/>
                  </a:cubicBezTo>
                  <a:cubicBezTo>
                    <a:pt x="283047" y="447648"/>
                    <a:pt x="280169" y="446930"/>
                    <a:pt x="278370" y="445135"/>
                  </a:cubicBezTo>
                  <a:cubicBezTo>
                    <a:pt x="276212" y="444058"/>
                    <a:pt x="274053" y="441904"/>
                    <a:pt x="272254" y="439751"/>
                  </a:cubicBezTo>
                  <a:cubicBezTo>
                    <a:pt x="265778" y="434367"/>
                    <a:pt x="259662" y="429700"/>
                    <a:pt x="252826" y="425034"/>
                  </a:cubicBezTo>
                  <a:cubicBezTo>
                    <a:pt x="243472" y="418932"/>
                    <a:pt x="230880" y="410317"/>
                    <a:pt x="226923" y="399190"/>
                  </a:cubicBezTo>
                  <a:cubicBezTo>
                    <a:pt x="225843" y="396318"/>
                    <a:pt x="227642" y="394165"/>
                    <a:pt x="229441" y="393447"/>
                  </a:cubicBezTo>
                  <a:cubicBezTo>
                    <a:pt x="229801" y="392729"/>
                    <a:pt x="230161" y="392370"/>
                    <a:pt x="230520" y="392011"/>
                  </a:cubicBezTo>
                  <a:cubicBezTo>
                    <a:pt x="243832" y="376935"/>
                    <a:pt x="256064" y="362936"/>
                    <a:pt x="272254" y="350373"/>
                  </a:cubicBezTo>
                  <a:cubicBezTo>
                    <a:pt x="286285" y="339246"/>
                    <a:pt x="299957" y="327401"/>
                    <a:pt x="316506" y="319863"/>
                  </a:cubicBezTo>
                  <a:cubicBezTo>
                    <a:pt x="332696" y="312325"/>
                    <a:pt x="349605" y="304428"/>
                    <a:pt x="367234" y="300838"/>
                  </a:cubicBezTo>
                  <a:cubicBezTo>
                    <a:pt x="385583" y="296531"/>
                    <a:pt x="404291" y="296531"/>
                    <a:pt x="422639" y="297608"/>
                  </a:cubicBezTo>
                  <a:close/>
                  <a:moveTo>
                    <a:pt x="319821" y="296376"/>
                  </a:moveTo>
                  <a:cubicBezTo>
                    <a:pt x="321250" y="294944"/>
                    <a:pt x="322323" y="297451"/>
                    <a:pt x="320893" y="298525"/>
                  </a:cubicBezTo>
                  <a:cubicBezTo>
                    <a:pt x="284433" y="323233"/>
                    <a:pt x="245828" y="350447"/>
                    <a:pt x="220092" y="387329"/>
                  </a:cubicBezTo>
                  <a:cubicBezTo>
                    <a:pt x="218662" y="389836"/>
                    <a:pt x="214730" y="387329"/>
                    <a:pt x="216518" y="385181"/>
                  </a:cubicBezTo>
                  <a:cubicBezTo>
                    <a:pt x="242611" y="347582"/>
                    <a:pt x="281216" y="319652"/>
                    <a:pt x="319821" y="296376"/>
                  </a:cubicBezTo>
                  <a:close/>
                  <a:moveTo>
                    <a:pt x="363746" y="292127"/>
                  </a:moveTo>
                  <a:cubicBezTo>
                    <a:pt x="365184" y="291769"/>
                    <a:pt x="365184" y="293919"/>
                    <a:pt x="364106" y="293919"/>
                  </a:cubicBezTo>
                  <a:cubicBezTo>
                    <a:pt x="336076" y="298577"/>
                    <a:pt x="309842" y="316491"/>
                    <a:pt x="286843" y="332614"/>
                  </a:cubicBezTo>
                  <a:cubicBezTo>
                    <a:pt x="263485" y="349095"/>
                    <a:pt x="243001" y="369518"/>
                    <a:pt x="225752" y="392448"/>
                  </a:cubicBezTo>
                  <a:cubicBezTo>
                    <a:pt x="224674" y="394598"/>
                    <a:pt x="221080" y="392448"/>
                    <a:pt x="222158" y="390298"/>
                  </a:cubicBezTo>
                  <a:cubicBezTo>
                    <a:pt x="240126" y="367010"/>
                    <a:pt x="260969" y="345871"/>
                    <a:pt x="285046" y="329389"/>
                  </a:cubicBezTo>
                  <a:cubicBezTo>
                    <a:pt x="308405" y="313266"/>
                    <a:pt x="334998" y="294994"/>
                    <a:pt x="363746" y="292127"/>
                  </a:cubicBezTo>
                  <a:close/>
                  <a:moveTo>
                    <a:pt x="683267" y="269045"/>
                  </a:moveTo>
                  <a:cubicBezTo>
                    <a:pt x="687253" y="274492"/>
                    <a:pt x="693413" y="278849"/>
                    <a:pt x="698487" y="283933"/>
                  </a:cubicBezTo>
                  <a:cubicBezTo>
                    <a:pt x="703922" y="289016"/>
                    <a:pt x="707908" y="295915"/>
                    <a:pt x="713344" y="301361"/>
                  </a:cubicBezTo>
                  <a:cubicBezTo>
                    <a:pt x="714431" y="302451"/>
                    <a:pt x="713344" y="303903"/>
                    <a:pt x="712619" y="303903"/>
                  </a:cubicBezTo>
                  <a:cubicBezTo>
                    <a:pt x="703560" y="314433"/>
                    <a:pt x="695225" y="325326"/>
                    <a:pt x="685441" y="334404"/>
                  </a:cubicBezTo>
                  <a:cubicBezTo>
                    <a:pt x="683992" y="335856"/>
                    <a:pt x="682180" y="333677"/>
                    <a:pt x="683629" y="332588"/>
                  </a:cubicBezTo>
                  <a:cubicBezTo>
                    <a:pt x="692689" y="323147"/>
                    <a:pt x="700661" y="312254"/>
                    <a:pt x="709358" y="302088"/>
                  </a:cubicBezTo>
                  <a:cubicBezTo>
                    <a:pt x="703560" y="296641"/>
                    <a:pt x="699936" y="290105"/>
                    <a:pt x="694501" y="285022"/>
                  </a:cubicBezTo>
                  <a:cubicBezTo>
                    <a:pt x="690152" y="280665"/>
                    <a:pt x="684354" y="275581"/>
                    <a:pt x="681818" y="270135"/>
                  </a:cubicBezTo>
                  <a:cubicBezTo>
                    <a:pt x="681455" y="269045"/>
                    <a:pt x="682542" y="267956"/>
                    <a:pt x="683267" y="269045"/>
                  </a:cubicBezTo>
                  <a:close/>
                  <a:moveTo>
                    <a:pt x="684814" y="263921"/>
                  </a:moveTo>
                  <a:cubicBezTo>
                    <a:pt x="699692" y="275553"/>
                    <a:pt x="711736" y="290092"/>
                    <a:pt x="724488" y="304269"/>
                  </a:cubicBezTo>
                  <a:cubicBezTo>
                    <a:pt x="725197" y="304996"/>
                    <a:pt x="725197" y="306086"/>
                    <a:pt x="724488" y="306813"/>
                  </a:cubicBezTo>
                  <a:cubicBezTo>
                    <a:pt x="725197" y="307176"/>
                    <a:pt x="725551" y="307903"/>
                    <a:pt x="724843" y="308267"/>
                  </a:cubicBezTo>
                  <a:cubicBezTo>
                    <a:pt x="715987" y="321353"/>
                    <a:pt x="700755" y="326078"/>
                    <a:pt x="692253" y="339891"/>
                  </a:cubicBezTo>
                  <a:cubicBezTo>
                    <a:pt x="691545" y="340618"/>
                    <a:pt x="690482" y="339891"/>
                    <a:pt x="690836" y="339164"/>
                  </a:cubicBezTo>
                  <a:cubicBezTo>
                    <a:pt x="695441" y="324261"/>
                    <a:pt x="713507" y="319172"/>
                    <a:pt x="722363" y="307540"/>
                  </a:cubicBezTo>
                  <a:cubicBezTo>
                    <a:pt x="722009" y="307540"/>
                    <a:pt x="722009" y="307540"/>
                    <a:pt x="721654" y="307176"/>
                  </a:cubicBezTo>
                  <a:cubicBezTo>
                    <a:pt x="708548" y="293727"/>
                    <a:pt x="697567" y="278097"/>
                    <a:pt x="683752" y="265012"/>
                  </a:cubicBezTo>
                  <a:cubicBezTo>
                    <a:pt x="683043" y="264285"/>
                    <a:pt x="684106" y="263194"/>
                    <a:pt x="684814" y="263921"/>
                  </a:cubicBezTo>
                  <a:close/>
                  <a:moveTo>
                    <a:pt x="609946" y="252285"/>
                  </a:moveTo>
                  <a:cubicBezTo>
                    <a:pt x="622213" y="258015"/>
                    <a:pt x="631954" y="266253"/>
                    <a:pt x="642057" y="275207"/>
                  </a:cubicBezTo>
                  <a:cubicBezTo>
                    <a:pt x="653241" y="285593"/>
                    <a:pt x="665148" y="294905"/>
                    <a:pt x="675250" y="306366"/>
                  </a:cubicBezTo>
                  <a:cubicBezTo>
                    <a:pt x="676332" y="307440"/>
                    <a:pt x="674528" y="308873"/>
                    <a:pt x="673446" y="307799"/>
                  </a:cubicBezTo>
                  <a:cubicBezTo>
                    <a:pt x="664065" y="297412"/>
                    <a:pt x="652881" y="289175"/>
                    <a:pt x="642417" y="279863"/>
                  </a:cubicBezTo>
                  <a:cubicBezTo>
                    <a:pt x="631954" y="270193"/>
                    <a:pt x="621491" y="261239"/>
                    <a:pt x="608142" y="256225"/>
                  </a:cubicBezTo>
                  <a:cubicBezTo>
                    <a:pt x="605255" y="254792"/>
                    <a:pt x="607059" y="250494"/>
                    <a:pt x="609946" y="252285"/>
                  </a:cubicBezTo>
                  <a:close/>
                  <a:moveTo>
                    <a:pt x="608488" y="243285"/>
                  </a:moveTo>
                  <a:cubicBezTo>
                    <a:pt x="624650" y="247291"/>
                    <a:pt x="636862" y="260037"/>
                    <a:pt x="649073" y="270235"/>
                  </a:cubicBezTo>
                  <a:cubicBezTo>
                    <a:pt x="658052" y="277155"/>
                    <a:pt x="666313" y="284438"/>
                    <a:pt x="675292" y="291358"/>
                  </a:cubicBezTo>
                  <a:cubicBezTo>
                    <a:pt x="679243" y="294636"/>
                    <a:pt x="682834" y="297914"/>
                    <a:pt x="684271" y="303012"/>
                  </a:cubicBezTo>
                  <a:cubicBezTo>
                    <a:pt x="684271" y="303741"/>
                    <a:pt x="683194" y="304105"/>
                    <a:pt x="682834" y="303377"/>
                  </a:cubicBezTo>
                  <a:cubicBezTo>
                    <a:pt x="673855" y="291358"/>
                    <a:pt x="658411" y="282253"/>
                    <a:pt x="647277" y="272420"/>
                  </a:cubicBezTo>
                  <a:cubicBezTo>
                    <a:pt x="635425" y="261494"/>
                    <a:pt x="622854" y="251297"/>
                    <a:pt x="607769" y="246562"/>
                  </a:cubicBezTo>
                  <a:cubicBezTo>
                    <a:pt x="605255" y="245834"/>
                    <a:pt x="606333" y="242556"/>
                    <a:pt x="608488" y="243285"/>
                  </a:cubicBezTo>
                  <a:close/>
                  <a:moveTo>
                    <a:pt x="1395" y="200201"/>
                  </a:moveTo>
                  <a:cubicBezTo>
                    <a:pt x="2494" y="199564"/>
                    <a:pt x="3959" y="199746"/>
                    <a:pt x="4692" y="201385"/>
                  </a:cubicBezTo>
                  <a:cubicBezTo>
                    <a:pt x="8722" y="209036"/>
                    <a:pt x="18613" y="215230"/>
                    <a:pt x="24841" y="221060"/>
                  </a:cubicBezTo>
                  <a:cubicBezTo>
                    <a:pt x="30703" y="226525"/>
                    <a:pt x="37297" y="232354"/>
                    <a:pt x="40961" y="239641"/>
                  </a:cubicBezTo>
                  <a:cubicBezTo>
                    <a:pt x="41327" y="241099"/>
                    <a:pt x="39495" y="242192"/>
                    <a:pt x="38762" y="240734"/>
                  </a:cubicBezTo>
                  <a:cubicBezTo>
                    <a:pt x="32901" y="232354"/>
                    <a:pt x="24475" y="226525"/>
                    <a:pt x="16781" y="219602"/>
                  </a:cubicBezTo>
                  <a:cubicBezTo>
                    <a:pt x="11286" y="214866"/>
                    <a:pt x="3226" y="210858"/>
                    <a:pt x="296" y="203936"/>
                  </a:cubicBezTo>
                  <a:cubicBezTo>
                    <a:pt x="-437" y="202296"/>
                    <a:pt x="296" y="200839"/>
                    <a:pt x="1395" y="200201"/>
                  </a:cubicBezTo>
                  <a:close/>
                  <a:moveTo>
                    <a:pt x="12516" y="194806"/>
                  </a:moveTo>
                  <a:cubicBezTo>
                    <a:pt x="20778" y="199557"/>
                    <a:pt x="26884" y="209790"/>
                    <a:pt x="33709" y="216734"/>
                  </a:cubicBezTo>
                  <a:cubicBezTo>
                    <a:pt x="41253" y="225140"/>
                    <a:pt x="48078" y="233180"/>
                    <a:pt x="54903" y="241951"/>
                  </a:cubicBezTo>
                  <a:cubicBezTo>
                    <a:pt x="55621" y="242682"/>
                    <a:pt x="54543" y="243779"/>
                    <a:pt x="53825" y="243048"/>
                  </a:cubicBezTo>
                  <a:cubicBezTo>
                    <a:pt x="45922" y="235373"/>
                    <a:pt x="38379" y="227698"/>
                    <a:pt x="30476" y="220023"/>
                  </a:cubicBezTo>
                  <a:cubicBezTo>
                    <a:pt x="26525" y="216003"/>
                    <a:pt x="23292" y="211983"/>
                    <a:pt x="18981" y="208328"/>
                  </a:cubicBezTo>
                  <a:cubicBezTo>
                    <a:pt x="15749" y="205405"/>
                    <a:pt x="13593" y="201750"/>
                    <a:pt x="9642" y="199192"/>
                  </a:cubicBezTo>
                  <a:cubicBezTo>
                    <a:pt x="6768" y="197729"/>
                    <a:pt x="9283" y="193344"/>
                    <a:pt x="12516" y="194806"/>
                  </a:cubicBezTo>
                  <a:close/>
                  <a:moveTo>
                    <a:pt x="421365" y="177031"/>
                  </a:moveTo>
                  <a:cubicBezTo>
                    <a:pt x="368139" y="174507"/>
                    <a:pt x="311676" y="186048"/>
                    <a:pt x="264923" y="212016"/>
                  </a:cubicBezTo>
                  <a:cubicBezTo>
                    <a:pt x="240827" y="225000"/>
                    <a:pt x="217091" y="237623"/>
                    <a:pt x="193715" y="252410"/>
                  </a:cubicBezTo>
                  <a:cubicBezTo>
                    <a:pt x="182207" y="259623"/>
                    <a:pt x="170698" y="267558"/>
                    <a:pt x="159909" y="276574"/>
                  </a:cubicBezTo>
                  <a:cubicBezTo>
                    <a:pt x="152357" y="282705"/>
                    <a:pt x="145883" y="290279"/>
                    <a:pt x="138331" y="296410"/>
                  </a:cubicBezTo>
                  <a:cubicBezTo>
                    <a:pt x="147322" y="306509"/>
                    <a:pt x="155953" y="315165"/>
                    <a:pt x="166023" y="323821"/>
                  </a:cubicBezTo>
                  <a:cubicBezTo>
                    <a:pt x="172137" y="329231"/>
                    <a:pt x="180049" y="334280"/>
                    <a:pt x="186522" y="341132"/>
                  </a:cubicBezTo>
                  <a:cubicBezTo>
                    <a:pt x="191197" y="335001"/>
                    <a:pt x="197311" y="330313"/>
                    <a:pt x="203425" y="325624"/>
                  </a:cubicBezTo>
                  <a:cubicBezTo>
                    <a:pt x="210978" y="319132"/>
                    <a:pt x="219249" y="313001"/>
                    <a:pt x="227521" y="307591"/>
                  </a:cubicBezTo>
                  <a:cubicBezTo>
                    <a:pt x="245862" y="295689"/>
                    <a:pt x="264923" y="283787"/>
                    <a:pt x="284703" y="274410"/>
                  </a:cubicBezTo>
                  <a:cubicBezTo>
                    <a:pt x="322465" y="256738"/>
                    <a:pt x="363104" y="245557"/>
                    <a:pt x="405181" y="246279"/>
                  </a:cubicBezTo>
                  <a:cubicBezTo>
                    <a:pt x="450855" y="247361"/>
                    <a:pt x="497968" y="255656"/>
                    <a:pt x="538966" y="275853"/>
                  </a:cubicBezTo>
                  <a:cubicBezTo>
                    <a:pt x="560545" y="286673"/>
                    <a:pt x="580684" y="299296"/>
                    <a:pt x="600464" y="312640"/>
                  </a:cubicBezTo>
                  <a:cubicBezTo>
                    <a:pt x="614131" y="322378"/>
                    <a:pt x="630674" y="332837"/>
                    <a:pt x="640024" y="347624"/>
                  </a:cubicBezTo>
                  <a:cubicBezTo>
                    <a:pt x="640384" y="347264"/>
                    <a:pt x="640744" y="346903"/>
                    <a:pt x="641103" y="346903"/>
                  </a:cubicBezTo>
                  <a:cubicBezTo>
                    <a:pt x="660164" y="333559"/>
                    <a:pt x="676348" y="317689"/>
                    <a:pt x="694330" y="303263"/>
                  </a:cubicBezTo>
                  <a:cubicBezTo>
                    <a:pt x="687497" y="297853"/>
                    <a:pt x="681742" y="290279"/>
                    <a:pt x="675629" y="284869"/>
                  </a:cubicBezTo>
                  <a:cubicBezTo>
                    <a:pt x="665559" y="275492"/>
                    <a:pt x="655848" y="266476"/>
                    <a:pt x="644700" y="258902"/>
                  </a:cubicBezTo>
                  <a:cubicBezTo>
                    <a:pt x="622762" y="244115"/>
                    <a:pt x="599026" y="232934"/>
                    <a:pt x="575649" y="220311"/>
                  </a:cubicBezTo>
                  <a:cubicBezTo>
                    <a:pt x="551554" y="207688"/>
                    <a:pt x="527458" y="195425"/>
                    <a:pt x="500845" y="188212"/>
                  </a:cubicBezTo>
                  <a:cubicBezTo>
                    <a:pt x="475311" y="180999"/>
                    <a:pt x="447619" y="178474"/>
                    <a:pt x="421365" y="177031"/>
                  </a:cubicBezTo>
                  <a:close/>
                  <a:moveTo>
                    <a:pt x="736408" y="168719"/>
                  </a:moveTo>
                  <a:cubicBezTo>
                    <a:pt x="737415" y="167901"/>
                    <a:pt x="738972" y="167810"/>
                    <a:pt x="740071" y="169264"/>
                  </a:cubicBezTo>
                  <a:cubicBezTo>
                    <a:pt x="749596" y="182352"/>
                    <a:pt x="769379" y="195440"/>
                    <a:pt x="771577" y="212527"/>
                  </a:cubicBezTo>
                  <a:cubicBezTo>
                    <a:pt x="771577" y="213618"/>
                    <a:pt x="769379" y="213618"/>
                    <a:pt x="769379" y="212890"/>
                  </a:cubicBezTo>
                  <a:cubicBezTo>
                    <a:pt x="767181" y="204529"/>
                    <a:pt x="759854" y="198348"/>
                    <a:pt x="754359" y="192531"/>
                  </a:cubicBezTo>
                  <a:cubicBezTo>
                    <a:pt x="748131" y="185624"/>
                    <a:pt x="741537" y="179807"/>
                    <a:pt x="736041" y="172536"/>
                  </a:cubicBezTo>
                  <a:cubicBezTo>
                    <a:pt x="734942" y="171082"/>
                    <a:pt x="735400" y="169537"/>
                    <a:pt x="736408" y="168719"/>
                  </a:cubicBezTo>
                  <a:close/>
                  <a:moveTo>
                    <a:pt x="421725" y="166572"/>
                  </a:moveTo>
                  <a:cubicBezTo>
                    <a:pt x="448698" y="168015"/>
                    <a:pt x="477828" y="170179"/>
                    <a:pt x="503722" y="178113"/>
                  </a:cubicBezTo>
                  <a:cubicBezTo>
                    <a:pt x="529976" y="186048"/>
                    <a:pt x="554071" y="197589"/>
                    <a:pt x="578167" y="210212"/>
                  </a:cubicBezTo>
                  <a:cubicBezTo>
                    <a:pt x="602263" y="222836"/>
                    <a:pt x="627078" y="234737"/>
                    <a:pt x="649735" y="250246"/>
                  </a:cubicBezTo>
                  <a:cubicBezTo>
                    <a:pt x="660524" y="257820"/>
                    <a:pt x="669874" y="266836"/>
                    <a:pt x="679225" y="276574"/>
                  </a:cubicBezTo>
                  <a:cubicBezTo>
                    <a:pt x="683900" y="281263"/>
                    <a:pt x="689295" y="285951"/>
                    <a:pt x="693251" y="291361"/>
                  </a:cubicBezTo>
                  <a:cubicBezTo>
                    <a:pt x="695049" y="293886"/>
                    <a:pt x="696847" y="296771"/>
                    <a:pt x="698645" y="299656"/>
                  </a:cubicBezTo>
                  <a:cubicBezTo>
                    <a:pt x="700803" y="298935"/>
                    <a:pt x="703321" y="301099"/>
                    <a:pt x="701882" y="303263"/>
                  </a:cubicBezTo>
                  <a:cubicBezTo>
                    <a:pt x="701522" y="303263"/>
                    <a:pt x="701522" y="303263"/>
                    <a:pt x="701522" y="303624"/>
                  </a:cubicBezTo>
                  <a:cubicBezTo>
                    <a:pt x="701522" y="304706"/>
                    <a:pt x="700803" y="305788"/>
                    <a:pt x="699365" y="306148"/>
                  </a:cubicBezTo>
                  <a:cubicBezTo>
                    <a:pt x="684979" y="325263"/>
                    <a:pt x="665559" y="341493"/>
                    <a:pt x="646138" y="355198"/>
                  </a:cubicBezTo>
                  <a:cubicBezTo>
                    <a:pt x="643621" y="356641"/>
                    <a:pt x="641463" y="355920"/>
                    <a:pt x="640384" y="354477"/>
                  </a:cubicBezTo>
                  <a:cubicBezTo>
                    <a:pt x="623481" y="343296"/>
                    <a:pt x="608736" y="329952"/>
                    <a:pt x="592193" y="319132"/>
                  </a:cubicBezTo>
                  <a:cubicBezTo>
                    <a:pt x="574571" y="307230"/>
                    <a:pt x="556229" y="296050"/>
                    <a:pt x="537168" y="286673"/>
                  </a:cubicBezTo>
                  <a:cubicBezTo>
                    <a:pt x="497249" y="267197"/>
                    <a:pt x="452654" y="258180"/>
                    <a:pt x="408778" y="257459"/>
                  </a:cubicBezTo>
                  <a:cubicBezTo>
                    <a:pt x="367779" y="256738"/>
                    <a:pt x="327140" y="266836"/>
                    <a:pt x="290457" y="284869"/>
                  </a:cubicBezTo>
                  <a:cubicBezTo>
                    <a:pt x="272835" y="293525"/>
                    <a:pt x="255932" y="303624"/>
                    <a:pt x="239389" y="314443"/>
                  </a:cubicBezTo>
                  <a:cubicBezTo>
                    <a:pt x="230038" y="320575"/>
                    <a:pt x="220688" y="327067"/>
                    <a:pt x="212056" y="334280"/>
                  </a:cubicBezTo>
                  <a:cubicBezTo>
                    <a:pt x="205943" y="339690"/>
                    <a:pt x="198390" y="344739"/>
                    <a:pt x="194075" y="351592"/>
                  </a:cubicBezTo>
                  <a:cubicBezTo>
                    <a:pt x="190478" y="358083"/>
                    <a:pt x="181487" y="353395"/>
                    <a:pt x="182926" y="347264"/>
                  </a:cubicBezTo>
                  <a:cubicBezTo>
                    <a:pt x="174295" y="340772"/>
                    <a:pt x="164944" y="334641"/>
                    <a:pt x="156672" y="327788"/>
                  </a:cubicBezTo>
                  <a:cubicBezTo>
                    <a:pt x="146602" y="319132"/>
                    <a:pt x="137612" y="310476"/>
                    <a:pt x="128621" y="300378"/>
                  </a:cubicBezTo>
                  <a:cubicBezTo>
                    <a:pt x="123945" y="299296"/>
                    <a:pt x="121068" y="293525"/>
                    <a:pt x="125744" y="289919"/>
                  </a:cubicBezTo>
                  <a:cubicBezTo>
                    <a:pt x="136892" y="281623"/>
                    <a:pt x="145524" y="270803"/>
                    <a:pt x="156313" y="262508"/>
                  </a:cubicBezTo>
                  <a:cubicBezTo>
                    <a:pt x="166383" y="254574"/>
                    <a:pt x="176812" y="247721"/>
                    <a:pt x="187601" y="240869"/>
                  </a:cubicBezTo>
                  <a:cubicBezTo>
                    <a:pt x="211697" y="226082"/>
                    <a:pt x="236871" y="213098"/>
                    <a:pt x="261686" y="200114"/>
                  </a:cubicBezTo>
                  <a:cubicBezTo>
                    <a:pt x="285782" y="187130"/>
                    <a:pt x="312036" y="179195"/>
                    <a:pt x="338289" y="173785"/>
                  </a:cubicBezTo>
                  <a:cubicBezTo>
                    <a:pt x="365981" y="168375"/>
                    <a:pt x="393313" y="164769"/>
                    <a:pt x="421725" y="166572"/>
                  </a:cubicBezTo>
                  <a:close/>
                  <a:moveTo>
                    <a:pt x="90806" y="161929"/>
                  </a:moveTo>
                  <a:cubicBezTo>
                    <a:pt x="91988" y="162600"/>
                    <a:pt x="92625" y="163941"/>
                    <a:pt x="91534" y="165372"/>
                  </a:cubicBezTo>
                  <a:cubicBezTo>
                    <a:pt x="84985" y="175031"/>
                    <a:pt x="77345" y="184333"/>
                    <a:pt x="70433" y="194350"/>
                  </a:cubicBezTo>
                  <a:cubicBezTo>
                    <a:pt x="70433" y="194350"/>
                    <a:pt x="70433" y="194707"/>
                    <a:pt x="70433" y="195065"/>
                  </a:cubicBezTo>
                  <a:cubicBezTo>
                    <a:pt x="69342" y="196138"/>
                    <a:pt x="68614" y="197212"/>
                    <a:pt x="67886" y="197927"/>
                  </a:cubicBezTo>
                  <a:cubicBezTo>
                    <a:pt x="65340" y="201862"/>
                    <a:pt x="63157" y="205440"/>
                    <a:pt x="61338" y="209733"/>
                  </a:cubicBezTo>
                  <a:lnTo>
                    <a:pt x="60974" y="209733"/>
                  </a:lnTo>
                  <a:cubicBezTo>
                    <a:pt x="60610" y="210448"/>
                    <a:pt x="59155" y="210448"/>
                    <a:pt x="59155" y="209017"/>
                  </a:cubicBezTo>
                  <a:cubicBezTo>
                    <a:pt x="59519" y="201505"/>
                    <a:pt x="64612" y="194707"/>
                    <a:pt x="68614" y="188626"/>
                  </a:cubicBezTo>
                  <a:cubicBezTo>
                    <a:pt x="75163" y="180040"/>
                    <a:pt x="81347" y="171454"/>
                    <a:pt x="86804" y="162510"/>
                  </a:cubicBezTo>
                  <a:cubicBezTo>
                    <a:pt x="87896" y="161258"/>
                    <a:pt x="89624" y="161258"/>
                    <a:pt x="90806" y="161929"/>
                  </a:cubicBezTo>
                  <a:close/>
                  <a:moveTo>
                    <a:pt x="105816" y="157744"/>
                  </a:moveTo>
                  <a:cubicBezTo>
                    <a:pt x="107606" y="155244"/>
                    <a:pt x="111185" y="157387"/>
                    <a:pt x="109753" y="159887"/>
                  </a:cubicBezTo>
                  <a:cubicBezTo>
                    <a:pt x="100446" y="177389"/>
                    <a:pt x="87559" y="192749"/>
                    <a:pt x="77894" y="210251"/>
                  </a:cubicBezTo>
                  <a:cubicBezTo>
                    <a:pt x="76820" y="212037"/>
                    <a:pt x="75030" y="210251"/>
                    <a:pt x="75388" y="209179"/>
                  </a:cubicBezTo>
                  <a:cubicBezTo>
                    <a:pt x="84695" y="191320"/>
                    <a:pt x="96508" y="174889"/>
                    <a:pt x="105816" y="157744"/>
                  </a:cubicBezTo>
                  <a:close/>
                  <a:moveTo>
                    <a:pt x="731456" y="153153"/>
                  </a:moveTo>
                  <a:cubicBezTo>
                    <a:pt x="751632" y="161824"/>
                    <a:pt x="768926" y="182778"/>
                    <a:pt x="777573" y="202288"/>
                  </a:cubicBezTo>
                  <a:cubicBezTo>
                    <a:pt x="777933" y="203372"/>
                    <a:pt x="776852" y="204095"/>
                    <a:pt x="776492" y="203372"/>
                  </a:cubicBezTo>
                  <a:cubicBezTo>
                    <a:pt x="766404" y="186030"/>
                    <a:pt x="748750" y="165075"/>
                    <a:pt x="730376" y="157488"/>
                  </a:cubicBezTo>
                  <a:cubicBezTo>
                    <a:pt x="727493" y="156404"/>
                    <a:pt x="728574" y="152069"/>
                    <a:pt x="731456" y="153153"/>
                  </a:cubicBezTo>
                  <a:close/>
                  <a:moveTo>
                    <a:pt x="128047" y="143505"/>
                  </a:moveTo>
                  <a:cubicBezTo>
                    <a:pt x="129120" y="140956"/>
                    <a:pt x="133411" y="142048"/>
                    <a:pt x="132338" y="144598"/>
                  </a:cubicBezTo>
                  <a:cubicBezTo>
                    <a:pt x="128405" y="154795"/>
                    <a:pt x="120896" y="162079"/>
                    <a:pt x="114818" y="170456"/>
                  </a:cubicBezTo>
                  <a:cubicBezTo>
                    <a:pt x="107667" y="180289"/>
                    <a:pt x="102304" y="190486"/>
                    <a:pt x="96583" y="200684"/>
                  </a:cubicBezTo>
                  <a:cubicBezTo>
                    <a:pt x="96226" y="202505"/>
                    <a:pt x="94080" y="201048"/>
                    <a:pt x="94438" y="199591"/>
                  </a:cubicBezTo>
                  <a:cubicBezTo>
                    <a:pt x="99443" y="190122"/>
                    <a:pt x="103734" y="180289"/>
                    <a:pt x="109812" y="171548"/>
                  </a:cubicBezTo>
                  <a:cubicBezTo>
                    <a:pt x="115891" y="162079"/>
                    <a:pt x="123399" y="154067"/>
                    <a:pt x="128047" y="143505"/>
                  </a:cubicBezTo>
                  <a:close/>
                  <a:moveTo>
                    <a:pt x="716640" y="132876"/>
                  </a:moveTo>
                  <a:cubicBezTo>
                    <a:pt x="732782" y="142266"/>
                    <a:pt x="748566" y="149129"/>
                    <a:pt x="760403" y="164298"/>
                  </a:cubicBezTo>
                  <a:cubicBezTo>
                    <a:pt x="765784" y="171161"/>
                    <a:pt x="770806" y="177301"/>
                    <a:pt x="776904" y="183441"/>
                  </a:cubicBezTo>
                  <a:cubicBezTo>
                    <a:pt x="781208" y="187414"/>
                    <a:pt x="784437" y="191748"/>
                    <a:pt x="785513" y="197527"/>
                  </a:cubicBezTo>
                  <a:cubicBezTo>
                    <a:pt x="785872" y="198972"/>
                    <a:pt x="784078" y="199333"/>
                    <a:pt x="783719" y="198249"/>
                  </a:cubicBezTo>
                  <a:cubicBezTo>
                    <a:pt x="781567" y="189220"/>
                    <a:pt x="774034" y="185969"/>
                    <a:pt x="768295" y="179829"/>
                  </a:cubicBezTo>
                  <a:cubicBezTo>
                    <a:pt x="762914" y="174050"/>
                    <a:pt x="758609" y="167549"/>
                    <a:pt x="752870" y="161770"/>
                  </a:cubicBezTo>
                  <a:cubicBezTo>
                    <a:pt x="741750" y="150212"/>
                    <a:pt x="727760" y="144795"/>
                    <a:pt x="714129" y="136849"/>
                  </a:cubicBezTo>
                  <a:cubicBezTo>
                    <a:pt x="711618" y="135404"/>
                    <a:pt x="714129" y="131431"/>
                    <a:pt x="716640" y="132876"/>
                  </a:cubicBezTo>
                  <a:close/>
                  <a:moveTo>
                    <a:pt x="416248" y="116272"/>
                  </a:moveTo>
                  <a:cubicBezTo>
                    <a:pt x="434559" y="119135"/>
                    <a:pt x="453948" y="116630"/>
                    <a:pt x="472618" y="119493"/>
                  </a:cubicBezTo>
                  <a:cubicBezTo>
                    <a:pt x="492366" y="123071"/>
                    <a:pt x="511754" y="127724"/>
                    <a:pt x="530784" y="133450"/>
                  </a:cubicBezTo>
                  <a:cubicBezTo>
                    <a:pt x="549813" y="139176"/>
                    <a:pt x="568484" y="145260"/>
                    <a:pt x="587154" y="151702"/>
                  </a:cubicBezTo>
                  <a:cubicBezTo>
                    <a:pt x="603670" y="157786"/>
                    <a:pt x="617673" y="167448"/>
                    <a:pt x="632753" y="176037"/>
                  </a:cubicBezTo>
                  <a:cubicBezTo>
                    <a:pt x="633471" y="176037"/>
                    <a:pt x="632753" y="177111"/>
                    <a:pt x="632394" y="176753"/>
                  </a:cubicBezTo>
                  <a:cubicBezTo>
                    <a:pt x="615878" y="169596"/>
                    <a:pt x="600080" y="159575"/>
                    <a:pt x="582846" y="154207"/>
                  </a:cubicBezTo>
                  <a:cubicBezTo>
                    <a:pt x="573869" y="151344"/>
                    <a:pt x="564893" y="146691"/>
                    <a:pt x="555558" y="144544"/>
                  </a:cubicBezTo>
                  <a:cubicBezTo>
                    <a:pt x="546582" y="142397"/>
                    <a:pt x="538324" y="139892"/>
                    <a:pt x="529707" y="137386"/>
                  </a:cubicBezTo>
                  <a:cubicBezTo>
                    <a:pt x="509600" y="131660"/>
                    <a:pt x="488775" y="125577"/>
                    <a:pt x="467951" y="123787"/>
                  </a:cubicBezTo>
                  <a:cubicBezTo>
                    <a:pt x="450716" y="121640"/>
                    <a:pt x="432764" y="123787"/>
                    <a:pt x="415530" y="121282"/>
                  </a:cubicBezTo>
                  <a:cubicBezTo>
                    <a:pt x="411580" y="120566"/>
                    <a:pt x="412657" y="115556"/>
                    <a:pt x="416248" y="116272"/>
                  </a:cubicBezTo>
                  <a:close/>
                  <a:moveTo>
                    <a:pt x="162039" y="112600"/>
                  </a:moveTo>
                  <a:cubicBezTo>
                    <a:pt x="163487" y="110794"/>
                    <a:pt x="166743" y="112961"/>
                    <a:pt x="165658" y="115128"/>
                  </a:cubicBezTo>
                  <a:cubicBezTo>
                    <a:pt x="150460" y="138601"/>
                    <a:pt x="134177" y="160992"/>
                    <a:pt x="120426" y="185549"/>
                  </a:cubicBezTo>
                  <a:cubicBezTo>
                    <a:pt x="119703" y="186633"/>
                    <a:pt x="117893" y="185910"/>
                    <a:pt x="118617" y="184466"/>
                  </a:cubicBezTo>
                  <a:cubicBezTo>
                    <a:pt x="130920" y="159909"/>
                    <a:pt x="146480" y="135712"/>
                    <a:pt x="162039" y="112600"/>
                  </a:cubicBezTo>
                  <a:close/>
                  <a:moveTo>
                    <a:pt x="191196" y="91092"/>
                  </a:moveTo>
                  <a:cubicBezTo>
                    <a:pt x="192625" y="88569"/>
                    <a:pt x="196911" y="90731"/>
                    <a:pt x="195125" y="93254"/>
                  </a:cubicBezTo>
                  <a:cubicBezTo>
                    <a:pt x="181909" y="113077"/>
                    <a:pt x="167979" y="132538"/>
                    <a:pt x="156906" y="153442"/>
                  </a:cubicBezTo>
                  <a:cubicBezTo>
                    <a:pt x="156191" y="154883"/>
                    <a:pt x="154405" y="153442"/>
                    <a:pt x="155120" y="152361"/>
                  </a:cubicBezTo>
                  <a:cubicBezTo>
                    <a:pt x="160835" y="141188"/>
                    <a:pt x="167264" y="130376"/>
                    <a:pt x="173694" y="119564"/>
                  </a:cubicBezTo>
                  <a:cubicBezTo>
                    <a:pt x="179766" y="110193"/>
                    <a:pt x="184409" y="99742"/>
                    <a:pt x="191196" y="91092"/>
                  </a:cubicBezTo>
                  <a:close/>
                  <a:moveTo>
                    <a:pt x="220156" y="85920"/>
                  </a:moveTo>
                  <a:cubicBezTo>
                    <a:pt x="220933" y="86685"/>
                    <a:pt x="221207" y="87944"/>
                    <a:pt x="220111" y="88844"/>
                  </a:cubicBezTo>
                  <a:cubicBezTo>
                    <a:pt x="204399" y="103237"/>
                    <a:pt x="191976" y="119070"/>
                    <a:pt x="179553" y="135982"/>
                  </a:cubicBezTo>
                  <a:cubicBezTo>
                    <a:pt x="178823" y="137421"/>
                    <a:pt x="176630" y="135982"/>
                    <a:pt x="177361" y="134902"/>
                  </a:cubicBezTo>
                  <a:cubicBezTo>
                    <a:pt x="189053" y="117630"/>
                    <a:pt x="200745" y="99279"/>
                    <a:pt x="217188" y="85965"/>
                  </a:cubicBezTo>
                  <a:cubicBezTo>
                    <a:pt x="218101" y="84885"/>
                    <a:pt x="219380" y="85155"/>
                    <a:pt x="220156" y="85920"/>
                  </a:cubicBezTo>
                  <a:close/>
                  <a:moveTo>
                    <a:pt x="241149" y="78022"/>
                  </a:moveTo>
                  <a:cubicBezTo>
                    <a:pt x="242926" y="75869"/>
                    <a:pt x="246125" y="79098"/>
                    <a:pt x="244348" y="81251"/>
                  </a:cubicBezTo>
                  <a:cubicBezTo>
                    <a:pt x="230131" y="96680"/>
                    <a:pt x="215560" y="111750"/>
                    <a:pt x="201343" y="126821"/>
                  </a:cubicBezTo>
                  <a:cubicBezTo>
                    <a:pt x="200277" y="127897"/>
                    <a:pt x="198855" y="126821"/>
                    <a:pt x="199566" y="125744"/>
                  </a:cubicBezTo>
                  <a:cubicBezTo>
                    <a:pt x="212005" y="108880"/>
                    <a:pt x="227288" y="93451"/>
                    <a:pt x="241149" y="78022"/>
                  </a:cubicBezTo>
                  <a:close/>
                  <a:moveTo>
                    <a:pt x="270499" y="60706"/>
                  </a:moveTo>
                  <a:cubicBezTo>
                    <a:pt x="271458" y="61473"/>
                    <a:pt x="271824" y="62916"/>
                    <a:pt x="270545" y="64179"/>
                  </a:cubicBezTo>
                  <a:cubicBezTo>
                    <a:pt x="262504" y="73920"/>
                    <a:pt x="255195" y="84022"/>
                    <a:pt x="247155" y="93764"/>
                  </a:cubicBezTo>
                  <a:cubicBezTo>
                    <a:pt x="239845" y="102423"/>
                    <a:pt x="233267" y="112886"/>
                    <a:pt x="224861" y="120824"/>
                  </a:cubicBezTo>
                  <a:cubicBezTo>
                    <a:pt x="224130" y="121545"/>
                    <a:pt x="222668" y="120102"/>
                    <a:pt x="223399" y="119380"/>
                  </a:cubicBezTo>
                  <a:cubicBezTo>
                    <a:pt x="232170" y="110721"/>
                    <a:pt x="239114" y="98454"/>
                    <a:pt x="246789" y="88713"/>
                  </a:cubicBezTo>
                  <a:cubicBezTo>
                    <a:pt x="253733" y="79693"/>
                    <a:pt x="259946" y="70312"/>
                    <a:pt x="266890" y="61292"/>
                  </a:cubicBezTo>
                  <a:cubicBezTo>
                    <a:pt x="267986" y="59849"/>
                    <a:pt x="269540" y="59939"/>
                    <a:pt x="270499" y="60706"/>
                  </a:cubicBezTo>
                  <a:close/>
                  <a:moveTo>
                    <a:pt x="456170" y="34101"/>
                  </a:moveTo>
                  <a:cubicBezTo>
                    <a:pt x="423615" y="33427"/>
                    <a:pt x="391014" y="35404"/>
                    <a:pt x="358953" y="39358"/>
                  </a:cubicBezTo>
                  <a:cubicBezTo>
                    <a:pt x="328333" y="43313"/>
                    <a:pt x="297353" y="47986"/>
                    <a:pt x="267454" y="56613"/>
                  </a:cubicBezTo>
                  <a:cubicBezTo>
                    <a:pt x="237555" y="65241"/>
                    <a:pt x="208736" y="77823"/>
                    <a:pt x="180998" y="92561"/>
                  </a:cubicBezTo>
                  <a:cubicBezTo>
                    <a:pt x="153621" y="106941"/>
                    <a:pt x="129485" y="123836"/>
                    <a:pt x="104989" y="141810"/>
                  </a:cubicBezTo>
                  <a:cubicBezTo>
                    <a:pt x="81574" y="159065"/>
                    <a:pt x="54197" y="173085"/>
                    <a:pt x="34384" y="194294"/>
                  </a:cubicBezTo>
                  <a:cubicBezTo>
                    <a:pt x="44110" y="201484"/>
                    <a:pt x="50955" y="211909"/>
                    <a:pt x="60321" y="220177"/>
                  </a:cubicBezTo>
                  <a:cubicBezTo>
                    <a:pt x="66805" y="225929"/>
                    <a:pt x="73649" y="231321"/>
                    <a:pt x="80494" y="236713"/>
                  </a:cubicBezTo>
                  <a:cubicBezTo>
                    <a:pt x="81214" y="237073"/>
                    <a:pt x="81574" y="237432"/>
                    <a:pt x="81934" y="237792"/>
                  </a:cubicBezTo>
                  <a:cubicBezTo>
                    <a:pt x="93102" y="225929"/>
                    <a:pt x="104269" y="214785"/>
                    <a:pt x="116517" y="204360"/>
                  </a:cubicBezTo>
                  <a:cubicBezTo>
                    <a:pt x="137410" y="186745"/>
                    <a:pt x="161185" y="173444"/>
                    <a:pt x="184601" y="159784"/>
                  </a:cubicBezTo>
                  <a:cubicBezTo>
                    <a:pt x="210177" y="144686"/>
                    <a:pt x="236834" y="132104"/>
                    <a:pt x="264572" y="121679"/>
                  </a:cubicBezTo>
                  <a:cubicBezTo>
                    <a:pt x="293030" y="111614"/>
                    <a:pt x="321849" y="101908"/>
                    <a:pt x="351748" y="98673"/>
                  </a:cubicBezTo>
                  <a:cubicBezTo>
                    <a:pt x="383088" y="95078"/>
                    <a:pt x="415149" y="97235"/>
                    <a:pt x="446129" y="100830"/>
                  </a:cubicBezTo>
                  <a:cubicBezTo>
                    <a:pt x="507008" y="107660"/>
                    <a:pt x="563925" y="125993"/>
                    <a:pt x="619401" y="151157"/>
                  </a:cubicBezTo>
                  <a:cubicBezTo>
                    <a:pt x="646778" y="163738"/>
                    <a:pt x="673796" y="177399"/>
                    <a:pt x="697931" y="195013"/>
                  </a:cubicBezTo>
                  <a:cubicBezTo>
                    <a:pt x="709819" y="203282"/>
                    <a:pt x="721346" y="212628"/>
                    <a:pt x="731433" y="223053"/>
                  </a:cubicBezTo>
                  <a:cubicBezTo>
                    <a:pt x="735755" y="227726"/>
                    <a:pt x="740438" y="232399"/>
                    <a:pt x="744041" y="237432"/>
                  </a:cubicBezTo>
                  <a:cubicBezTo>
                    <a:pt x="745121" y="238870"/>
                    <a:pt x="746562" y="241746"/>
                    <a:pt x="747643" y="243543"/>
                  </a:cubicBezTo>
                  <a:cubicBezTo>
                    <a:pt x="757369" y="236354"/>
                    <a:pt x="766735" y="228086"/>
                    <a:pt x="775381" y="220177"/>
                  </a:cubicBezTo>
                  <a:cubicBezTo>
                    <a:pt x="781865" y="213347"/>
                    <a:pt x="788349" y="203641"/>
                    <a:pt x="796635" y="198608"/>
                  </a:cubicBezTo>
                  <a:cubicBezTo>
                    <a:pt x="790150" y="182072"/>
                    <a:pt x="775021" y="167693"/>
                    <a:pt x="762413" y="156189"/>
                  </a:cubicBezTo>
                  <a:cubicBezTo>
                    <a:pt x="748364" y="143248"/>
                    <a:pt x="732513" y="131745"/>
                    <a:pt x="717384" y="120241"/>
                  </a:cubicBezTo>
                  <a:cubicBezTo>
                    <a:pt x="693248" y="102267"/>
                    <a:pt x="668032" y="83934"/>
                    <a:pt x="639934" y="72431"/>
                  </a:cubicBezTo>
                  <a:cubicBezTo>
                    <a:pt x="611836" y="60927"/>
                    <a:pt x="583017" y="50862"/>
                    <a:pt x="553118" y="44751"/>
                  </a:cubicBezTo>
                  <a:cubicBezTo>
                    <a:pt x="521237" y="38100"/>
                    <a:pt x="488726" y="34775"/>
                    <a:pt x="456170" y="34101"/>
                  </a:cubicBezTo>
                  <a:close/>
                  <a:moveTo>
                    <a:pt x="427937" y="23496"/>
                  </a:moveTo>
                  <a:cubicBezTo>
                    <a:pt x="459277" y="22912"/>
                    <a:pt x="490618" y="24440"/>
                    <a:pt x="522138" y="28574"/>
                  </a:cubicBezTo>
                  <a:cubicBezTo>
                    <a:pt x="579775" y="36123"/>
                    <a:pt x="638853" y="54457"/>
                    <a:pt x="687484" y="86450"/>
                  </a:cubicBezTo>
                  <a:cubicBezTo>
                    <a:pt x="711620" y="102267"/>
                    <a:pt x="734315" y="120241"/>
                    <a:pt x="756289" y="138215"/>
                  </a:cubicBezTo>
                  <a:cubicBezTo>
                    <a:pt x="767456" y="147921"/>
                    <a:pt x="777542" y="158706"/>
                    <a:pt x="786548" y="170209"/>
                  </a:cubicBezTo>
                  <a:cubicBezTo>
                    <a:pt x="793753" y="179556"/>
                    <a:pt x="800597" y="188543"/>
                    <a:pt x="803839" y="199687"/>
                  </a:cubicBezTo>
                  <a:cubicBezTo>
                    <a:pt x="804920" y="202563"/>
                    <a:pt x="801318" y="204360"/>
                    <a:pt x="799156" y="202922"/>
                  </a:cubicBezTo>
                  <a:cubicBezTo>
                    <a:pt x="791952" y="210831"/>
                    <a:pt x="785828" y="220177"/>
                    <a:pt x="778263" y="228086"/>
                  </a:cubicBezTo>
                  <a:cubicBezTo>
                    <a:pt x="769617" y="236713"/>
                    <a:pt x="760972" y="245341"/>
                    <a:pt x="750885" y="252890"/>
                  </a:cubicBezTo>
                  <a:cubicBezTo>
                    <a:pt x="746923" y="256485"/>
                    <a:pt x="741159" y="251092"/>
                    <a:pt x="742960" y="247498"/>
                  </a:cubicBezTo>
                  <a:cubicBezTo>
                    <a:pt x="740438" y="244981"/>
                    <a:pt x="737917" y="241386"/>
                    <a:pt x="735755" y="239230"/>
                  </a:cubicBezTo>
                  <a:cubicBezTo>
                    <a:pt x="692167" y="194654"/>
                    <a:pt x="635251" y="166974"/>
                    <a:pt x="578334" y="144686"/>
                  </a:cubicBezTo>
                  <a:cubicBezTo>
                    <a:pt x="518896" y="121320"/>
                    <a:pt x="456936" y="109098"/>
                    <a:pt x="393175" y="108019"/>
                  </a:cubicBezTo>
                  <a:cubicBezTo>
                    <a:pt x="329774" y="106941"/>
                    <a:pt x="268174" y="128509"/>
                    <a:pt x="212699" y="157987"/>
                  </a:cubicBezTo>
                  <a:cubicBezTo>
                    <a:pt x="187843" y="171288"/>
                    <a:pt x="162626" y="185667"/>
                    <a:pt x="139572" y="202203"/>
                  </a:cubicBezTo>
                  <a:cubicBezTo>
                    <a:pt x="121920" y="214785"/>
                    <a:pt x="106070" y="230243"/>
                    <a:pt x="91661" y="246060"/>
                  </a:cubicBezTo>
                  <a:cubicBezTo>
                    <a:pt x="92381" y="246779"/>
                    <a:pt x="93102" y="247138"/>
                    <a:pt x="93822" y="247498"/>
                  </a:cubicBezTo>
                  <a:cubicBezTo>
                    <a:pt x="95263" y="248576"/>
                    <a:pt x="94903" y="251811"/>
                    <a:pt x="92741" y="251452"/>
                  </a:cubicBezTo>
                  <a:cubicBezTo>
                    <a:pt x="90940" y="251092"/>
                    <a:pt x="89139" y="250373"/>
                    <a:pt x="87698" y="249655"/>
                  </a:cubicBezTo>
                  <a:cubicBezTo>
                    <a:pt x="84096" y="251092"/>
                    <a:pt x="80133" y="248576"/>
                    <a:pt x="79413" y="244622"/>
                  </a:cubicBezTo>
                  <a:cubicBezTo>
                    <a:pt x="72568" y="240668"/>
                    <a:pt x="66084" y="236354"/>
                    <a:pt x="59600" y="231681"/>
                  </a:cubicBezTo>
                  <a:cubicBezTo>
                    <a:pt x="47712" y="222334"/>
                    <a:pt x="39067" y="209393"/>
                    <a:pt x="26098" y="201484"/>
                  </a:cubicBezTo>
                  <a:cubicBezTo>
                    <a:pt x="24297" y="200046"/>
                    <a:pt x="23577" y="197889"/>
                    <a:pt x="23937" y="195732"/>
                  </a:cubicBezTo>
                  <a:cubicBezTo>
                    <a:pt x="22136" y="193575"/>
                    <a:pt x="21055" y="189621"/>
                    <a:pt x="23577" y="186745"/>
                  </a:cubicBezTo>
                  <a:cubicBezTo>
                    <a:pt x="40868" y="165895"/>
                    <a:pt x="67525" y="152235"/>
                    <a:pt x="89499" y="136777"/>
                  </a:cubicBezTo>
                  <a:cubicBezTo>
                    <a:pt x="113275" y="119882"/>
                    <a:pt x="136329" y="102267"/>
                    <a:pt x="161906" y="88248"/>
                  </a:cubicBezTo>
                  <a:cubicBezTo>
                    <a:pt x="187843" y="74228"/>
                    <a:pt x="214860" y="60927"/>
                    <a:pt x="242958" y="51581"/>
                  </a:cubicBezTo>
                  <a:cubicBezTo>
                    <a:pt x="272857" y="41875"/>
                    <a:pt x="303117" y="35764"/>
                    <a:pt x="333737" y="31090"/>
                  </a:cubicBezTo>
                  <a:cubicBezTo>
                    <a:pt x="365257" y="26777"/>
                    <a:pt x="396597" y="24080"/>
                    <a:pt x="427937" y="23496"/>
                  </a:cubicBezTo>
                  <a:close/>
                  <a:moveTo>
                    <a:pt x="437702" y="9941"/>
                  </a:moveTo>
                  <a:cubicBezTo>
                    <a:pt x="458628" y="10315"/>
                    <a:pt x="480276" y="10688"/>
                    <a:pt x="501563" y="12182"/>
                  </a:cubicBezTo>
                  <a:cubicBezTo>
                    <a:pt x="519964" y="14050"/>
                    <a:pt x="536921" y="18906"/>
                    <a:pt x="554961" y="23015"/>
                  </a:cubicBezTo>
                  <a:cubicBezTo>
                    <a:pt x="555682" y="23015"/>
                    <a:pt x="555682" y="24135"/>
                    <a:pt x="554961" y="24135"/>
                  </a:cubicBezTo>
                  <a:cubicBezTo>
                    <a:pt x="535839" y="23015"/>
                    <a:pt x="517438" y="17038"/>
                    <a:pt x="497955" y="16665"/>
                  </a:cubicBezTo>
                  <a:cubicBezTo>
                    <a:pt x="477750" y="15917"/>
                    <a:pt x="457907" y="15170"/>
                    <a:pt x="437702" y="15170"/>
                  </a:cubicBezTo>
                  <a:cubicBezTo>
                    <a:pt x="417137" y="14797"/>
                    <a:pt x="396571" y="14423"/>
                    <a:pt x="376367" y="17038"/>
                  </a:cubicBezTo>
                  <a:cubicBezTo>
                    <a:pt x="355801" y="19279"/>
                    <a:pt x="335236" y="23388"/>
                    <a:pt x="314671" y="27123"/>
                  </a:cubicBezTo>
                  <a:cubicBezTo>
                    <a:pt x="311423" y="27870"/>
                    <a:pt x="309980" y="23015"/>
                    <a:pt x="313227" y="22267"/>
                  </a:cubicBezTo>
                  <a:cubicBezTo>
                    <a:pt x="354719" y="13676"/>
                    <a:pt x="395489" y="9194"/>
                    <a:pt x="437702" y="9941"/>
                  </a:cubicBezTo>
                  <a:close/>
                  <a:moveTo>
                    <a:pt x="409095" y="30"/>
                  </a:moveTo>
                  <a:cubicBezTo>
                    <a:pt x="435664" y="-331"/>
                    <a:pt x="462232" y="2555"/>
                    <a:pt x="488801" y="3998"/>
                  </a:cubicBezTo>
                  <a:cubicBezTo>
                    <a:pt x="490596" y="3998"/>
                    <a:pt x="490596" y="6524"/>
                    <a:pt x="488801" y="6524"/>
                  </a:cubicBezTo>
                  <a:cubicBezTo>
                    <a:pt x="460796" y="7606"/>
                    <a:pt x="433151" y="3998"/>
                    <a:pt x="405146" y="5081"/>
                  </a:cubicBezTo>
                  <a:cubicBezTo>
                    <a:pt x="391143" y="5802"/>
                    <a:pt x="376782" y="6885"/>
                    <a:pt x="362780" y="9050"/>
                  </a:cubicBezTo>
                  <a:cubicBezTo>
                    <a:pt x="352368" y="10854"/>
                    <a:pt x="342674" y="14822"/>
                    <a:pt x="332621" y="15183"/>
                  </a:cubicBezTo>
                  <a:cubicBezTo>
                    <a:pt x="329030" y="15183"/>
                    <a:pt x="329030" y="9771"/>
                    <a:pt x="332621" y="9771"/>
                  </a:cubicBezTo>
                  <a:cubicBezTo>
                    <a:pt x="345905" y="9050"/>
                    <a:pt x="358471" y="3998"/>
                    <a:pt x="371755" y="2555"/>
                  </a:cubicBezTo>
                  <a:cubicBezTo>
                    <a:pt x="384322" y="1112"/>
                    <a:pt x="396888" y="391"/>
                    <a:pt x="409095" y="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DBF2AE3-6B04-9F44-860E-E1CAD618EF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7235" y="783083"/>
              <a:ext cx="801892" cy="802170"/>
            </a:xfrm>
            <a:custGeom>
              <a:avLst/>
              <a:gdLst>
                <a:gd name="connsiteX0" fmla="*/ 575140 w 883937"/>
                <a:gd name="connsiteY0" fmla="*/ 801055 h 884244"/>
                <a:gd name="connsiteX1" fmla="*/ 577288 w 883937"/>
                <a:gd name="connsiteY1" fmla="*/ 803606 h 884244"/>
                <a:gd name="connsiteX2" fmla="*/ 535393 w 883937"/>
                <a:gd name="connsiteY2" fmla="*/ 846986 h 884244"/>
                <a:gd name="connsiteX3" fmla="*/ 533244 w 883937"/>
                <a:gd name="connsiteY3" fmla="*/ 844799 h 884244"/>
                <a:gd name="connsiteX4" fmla="*/ 575140 w 883937"/>
                <a:gd name="connsiteY4" fmla="*/ 801055 h 884244"/>
                <a:gd name="connsiteX5" fmla="*/ 596123 w 883937"/>
                <a:gd name="connsiteY5" fmla="*/ 790648 h 884244"/>
                <a:gd name="connsiteX6" fmla="*/ 598638 w 883937"/>
                <a:gd name="connsiteY6" fmla="*/ 792448 h 884244"/>
                <a:gd name="connsiteX7" fmla="*/ 579958 w 883937"/>
                <a:gd name="connsiteY7" fmla="*/ 821244 h 884244"/>
                <a:gd name="connsiteX8" fmla="*/ 555532 w 883937"/>
                <a:gd name="connsiteY8" fmla="*/ 848601 h 884244"/>
                <a:gd name="connsiteX9" fmla="*/ 552299 w 883937"/>
                <a:gd name="connsiteY9" fmla="*/ 846442 h 884244"/>
                <a:gd name="connsiteX10" fmla="*/ 574929 w 883937"/>
                <a:gd name="connsiteY10" fmla="*/ 821604 h 884244"/>
                <a:gd name="connsiteX11" fmla="*/ 596123 w 883937"/>
                <a:gd name="connsiteY11" fmla="*/ 790648 h 884244"/>
                <a:gd name="connsiteX12" fmla="*/ 613957 w 883937"/>
                <a:gd name="connsiteY12" fmla="*/ 785887 h 884244"/>
                <a:gd name="connsiteX13" fmla="*/ 616821 w 883937"/>
                <a:gd name="connsiteY13" fmla="*/ 786608 h 884244"/>
                <a:gd name="connsiteX14" fmla="*/ 603934 w 883937"/>
                <a:gd name="connsiteY14" fmla="*/ 807865 h 884244"/>
                <a:gd name="connsiteX15" fmla="*/ 585320 w 883937"/>
                <a:gd name="connsiteY15" fmla="*/ 832364 h 884244"/>
                <a:gd name="connsiteX16" fmla="*/ 582099 w 883937"/>
                <a:gd name="connsiteY16" fmla="*/ 830202 h 884244"/>
                <a:gd name="connsiteX17" fmla="*/ 613957 w 883937"/>
                <a:gd name="connsiteY17" fmla="*/ 785887 h 884244"/>
                <a:gd name="connsiteX18" fmla="*/ 630645 w 883937"/>
                <a:gd name="connsiteY18" fmla="*/ 781130 h 884244"/>
                <a:gd name="connsiteX19" fmla="*/ 633548 w 883937"/>
                <a:gd name="connsiteY19" fmla="*/ 782936 h 884244"/>
                <a:gd name="connsiteX20" fmla="*/ 600528 w 883937"/>
                <a:gd name="connsiteY20" fmla="*/ 829905 h 884244"/>
                <a:gd name="connsiteX21" fmla="*/ 597625 w 883937"/>
                <a:gd name="connsiteY21" fmla="*/ 828459 h 884244"/>
                <a:gd name="connsiteX22" fmla="*/ 630645 w 883937"/>
                <a:gd name="connsiteY22" fmla="*/ 781130 h 884244"/>
                <a:gd name="connsiteX23" fmla="*/ 642548 w 883937"/>
                <a:gd name="connsiteY23" fmla="*/ 777568 h 884244"/>
                <a:gd name="connsiteX24" fmla="*/ 645043 w 883937"/>
                <a:gd name="connsiteY24" fmla="*/ 778634 h 884244"/>
                <a:gd name="connsiteX25" fmla="*/ 615107 w 883937"/>
                <a:gd name="connsiteY25" fmla="*/ 827992 h 884244"/>
                <a:gd name="connsiteX26" fmla="*/ 612256 w 883937"/>
                <a:gd name="connsiteY26" fmla="*/ 826217 h 884244"/>
                <a:gd name="connsiteX27" fmla="*/ 642548 w 883937"/>
                <a:gd name="connsiteY27" fmla="*/ 777568 h 884244"/>
                <a:gd name="connsiteX28" fmla="*/ 660047 w 883937"/>
                <a:gd name="connsiteY28" fmla="*/ 773197 h 884244"/>
                <a:gd name="connsiteX29" fmla="*/ 662869 w 883937"/>
                <a:gd name="connsiteY29" fmla="*/ 773922 h 884244"/>
                <a:gd name="connsiteX30" fmla="*/ 639233 w 883937"/>
                <a:gd name="connsiteY30" fmla="*/ 823188 h 884244"/>
                <a:gd name="connsiteX31" fmla="*/ 636058 w 883937"/>
                <a:gd name="connsiteY31" fmla="*/ 821376 h 884244"/>
                <a:gd name="connsiteX32" fmla="*/ 660047 w 883937"/>
                <a:gd name="connsiteY32" fmla="*/ 773197 h 884244"/>
                <a:gd name="connsiteX33" fmla="*/ 678130 w 883937"/>
                <a:gd name="connsiteY33" fmla="*/ 764542 h 884244"/>
                <a:gd name="connsiteX34" fmla="*/ 680310 w 883937"/>
                <a:gd name="connsiteY34" fmla="*/ 765272 h 884244"/>
                <a:gd name="connsiteX35" fmla="*/ 655236 w 883937"/>
                <a:gd name="connsiteY35" fmla="*/ 815235 h 884244"/>
                <a:gd name="connsiteX36" fmla="*/ 652328 w 883937"/>
                <a:gd name="connsiteY36" fmla="*/ 813047 h 884244"/>
                <a:gd name="connsiteX37" fmla="*/ 678130 w 883937"/>
                <a:gd name="connsiteY37" fmla="*/ 764542 h 884244"/>
                <a:gd name="connsiteX38" fmla="*/ 688294 w 883937"/>
                <a:gd name="connsiteY38" fmla="*/ 758914 h 884244"/>
                <a:gd name="connsiteX39" fmla="*/ 691098 w 883937"/>
                <a:gd name="connsiteY39" fmla="*/ 760003 h 884244"/>
                <a:gd name="connsiteX40" fmla="*/ 669368 w 883937"/>
                <a:gd name="connsiteY40" fmla="*/ 809756 h 884244"/>
                <a:gd name="connsiteX41" fmla="*/ 666213 w 883937"/>
                <a:gd name="connsiteY41" fmla="*/ 807940 h 884244"/>
                <a:gd name="connsiteX42" fmla="*/ 688294 w 883937"/>
                <a:gd name="connsiteY42" fmla="*/ 758914 h 884244"/>
                <a:gd name="connsiteX43" fmla="*/ 703594 w 883937"/>
                <a:gd name="connsiteY43" fmla="*/ 755012 h 884244"/>
                <a:gd name="connsiteX44" fmla="*/ 705726 w 883937"/>
                <a:gd name="connsiteY44" fmla="*/ 755737 h 884244"/>
                <a:gd name="connsiteX45" fmla="*/ 686534 w 883937"/>
                <a:gd name="connsiteY45" fmla="*/ 801094 h 884244"/>
                <a:gd name="connsiteX46" fmla="*/ 686179 w 883937"/>
                <a:gd name="connsiteY46" fmla="*/ 801820 h 884244"/>
                <a:gd name="connsiteX47" fmla="*/ 686179 w 883937"/>
                <a:gd name="connsiteY47" fmla="*/ 802183 h 884244"/>
                <a:gd name="connsiteX48" fmla="*/ 685823 w 883937"/>
                <a:gd name="connsiteY48" fmla="*/ 802546 h 884244"/>
                <a:gd name="connsiteX49" fmla="*/ 682625 w 883937"/>
                <a:gd name="connsiteY49" fmla="*/ 801820 h 884244"/>
                <a:gd name="connsiteX50" fmla="*/ 688311 w 883937"/>
                <a:gd name="connsiteY50" fmla="*/ 788757 h 884244"/>
                <a:gd name="connsiteX51" fmla="*/ 703594 w 883937"/>
                <a:gd name="connsiteY51" fmla="*/ 755012 h 884244"/>
                <a:gd name="connsiteX52" fmla="*/ 718608 w 883937"/>
                <a:gd name="connsiteY52" fmla="*/ 746586 h 884244"/>
                <a:gd name="connsiteX53" fmla="*/ 721571 w 883937"/>
                <a:gd name="connsiteY53" fmla="*/ 747316 h 884244"/>
                <a:gd name="connsiteX54" fmla="*/ 704532 w 883937"/>
                <a:gd name="connsiteY54" fmla="*/ 795820 h 884244"/>
                <a:gd name="connsiteX55" fmla="*/ 700828 w 883937"/>
                <a:gd name="connsiteY55" fmla="*/ 794726 h 884244"/>
                <a:gd name="connsiteX56" fmla="*/ 718608 w 883937"/>
                <a:gd name="connsiteY56" fmla="*/ 746586 h 884244"/>
                <a:gd name="connsiteX57" fmla="*/ 733858 w 883937"/>
                <a:gd name="connsiteY57" fmla="*/ 738963 h 884244"/>
                <a:gd name="connsiteX58" fmla="*/ 737105 w 883937"/>
                <a:gd name="connsiteY58" fmla="*/ 739678 h 884244"/>
                <a:gd name="connsiteX59" fmla="*/ 717983 w 883937"/>
                <a:gd name="connsiteY59" fmla="*/ 787934 h 884244"/>
                <a:gd name="connsiteX60" fmla="*/ 714736 w 883937"/>
                <a:gd name="connsiteY60" fmla="*/ 786862 h 884244"/>
                <a:gd name="connsiteX61" fmla="*/ 733858 w 883937"/>
                <a:gd name="connsiteY61" fmla="*/ 738963 h 884244"/>
                <a:gd name="connsiteX62" fmla="*/ 153847 w 883937"/>
                <a:gd name="connsiteY62" fmla="*/ 738768 h 884244"/>
                <a:gd name="connsiteX63" fmla="*/ 175920 w 883937"/>
                <a:gd name="connsiteY63" fmla="*/ 752806 h 884244"/>
                <a:gd name="connsiteX64" fmla="*/ 200165 w 883937"/>
                <a:gd name="connsiteY64" fmla="*/ 768645 h 884244"/>
                <a:gd name="connsiteX65" fmla="*/ 247568 w 883937"/>
                <a:gd name="connsiteY65" fmla="*/ 794202 h 884244"/>
                <a:gd name="connsiteX66" fmla="*/ 245035 w 883937"/>
                <a:gd name="connsiteY66" fmla="*/ 798521 h 884244"/>
                <a:gd name="connsiteX67" fmla="*/ 190033 w 883937"/>
                <a:gd name="connsiteY67" fmla="*/ 766845 h 884244"/>
                <a:gd name="connsiteX68" fmla="*/ 152762 w 883937"/>
                <a:gd name="connsiteY68" fmla="*/ 739488 h 884244"/>
                <a:gd name="connsiteX69" fmla="*/ 153847 w 883937"/>
                <a:gd name="connsiteY69" fmla="*/ 738768 h 884244"/>
                <a:gd name="connsiteX70" fmla="*/ 749011 w 883937"/>
                <a:gd name="connsiteY70" fmla="*/ 723950 h 884244"/>
                <a:gd name="connsiteX71" fmla="*/ 751436 w 883937"/>
                <a:gd name="connsiteY71" fmla="*/ 724306 h 884244"/>
                <a:gd name="connsiteX72" fmla="*/ 742777 w 883937"/>
                <a:gd name="connsiteY72" fmla="*/ 753449 h 884244"/>
                <a:gd name="connsiteX73" fmla="*/ 736196 w 883937"/>
                <a:gd name="connsiteY73" fmla="*/ 768376 h 884244"/>
                <a:gd name="connsiteX74" fmla="*/ 734118 w 883937"/>
                <a:gd name="connsiteY74" fmla="*/ 766244 h 884244"/>
                <a:gd name="connsiteX75" fmla="*/ 741738 w 883937"/>
                <a:gd name="connsiteY75" fmla="*/ 746696 h 884244"/>
                <a:gd name="connsiteX76" fmla="*/ 749011 w 883937"/>
                <a:gd name="connsiteY76" fmla="*/ 723950 h 884244"/>
                <a:gd name="connsiteX77" fmla="*/ 130244 w 883937"/>
                <a:gd name="connsiteY77" fmla="*/ 722023 h 884244"/>
                <a:gd name="connsiteX78" fmla="*/ 167734 w 883937"/>
                <a:gd name="connsiteY78" fmla="*/ 760831 h 884244"/>
                <a:gd name="connsiteX79" fmla="*/ 206666 w 883937"/>
                <a:gd name="connsiteY79" fmla="*/ 784906 h 884244"/>
                <a:gd name="connsiteX80" fmla="*/ 251365 w 883937"/>
                <a:gd name="connsiteY80" fmla="*/ 808622 h 884244"/>
                <a:gd name="connsiteX81" fmla="*/ 288855 w 883937"/>
                <a:gd name="connsiteY81" fmla="*/ 820839 h 884244"/>
                <a:gd name="connsiteX82" fmla="*/ 286332 w 883937"/>
                <a:gd name="connsiteY82" fmla="*/ 825151 h 884244"/>
                <a:gd name="connsiteX83" fmla="*/ 237307 w 883937"/>
                <a:gd name="connsiteY83" fmla="*/ 808263 h 884244"/>
                <a:gd name="connsiteX84" fmla="*/ 188642 w 883937"/>
                <a:gd name="connsiteY84" fmla="*/ 779157 h 884244"/>
                <a:gd name="connsiteX85" fmla="*/ 149350 w 883937"/>
                <a:gd name="connsiteY85" fmla="*/ 750770 h 884244"/>
                <a:gd name="connsiteX86" fmla="*/ 127721 w 883937"/>
                <a:gd name="connsiteY86" fmla="*/ 723101 h 884244"/>
                <a:gd name="connsiteX87" fmla="*/ 130244 w 883937"/>
                <a:gd name="connsiteY87" fmla="*/ 722023 h 884244"/>
                <a:gd name="connsiteX88" fmla="*/ 765233 w 883937"/>
                <a:gd name="connsiteY88" fmla="*/ 717642 h 884244"/>
                <a:gd name="connsiteX89" fmla="*/ 767657 w 883937"/>
                <a:gd name="connsiteY89" fmla="*/ 718006 h 884244"/>
                <a:gd name="connsiteX90" fmla="*/ 752764 w 883937"/>
                <a:gd name="connsiteY90" fmla="*/ 766028 h 884244"/>
                <a:gd name="connsiteX91" fmla="*/ 749993 w 883937"/>
                <a:gd name="connsiteY91" fmla="*/ 764573 h 884244"/>
                <a:gd name="connsiteX92" fmla="*/ 765233 w 883937"/>
                <a:gd name="connsiteY92" fmla="*/ 717642 h 884244"/>
                <a:gd name="connsiteX93" fmla="*/ 780422 w 883937"/>
                <a:gd name="connsiteY93" fmla="*/ 705434 h 884244"/>
                <a:gd name="connsiteX94" fmla="*/ 781899 w 883937"/>
                <a:gd name="connsiteY94" fmla="*/ 705795 h 884244"/>
                <a:gd name="connsiteX95" fmla="*/ 771561 w 883937"/>
                <a:gd name="connsiteY95" fmla="*/ 754208 h 884244"/>
                <a:gd name="connsiteX96" fmla="*/ 767500 w 883937"/>
                <a:gd name="connsiteY96" fmla="*/ 753124 h 884244"/>
                <a:gd name="connsiteX97" fmla="*/ 774884 w 883937"/>
                <a:gd name="connsiteY97" fmla="*/ 731085 h 884244"/>
                <a:gd name="connsiteX98" fmla="*/ 778207 w 883937"/>
                <a:gd name="connsiteY98" fmla="*/ 718079 h 884244"/>
                <a:gd name="connsiteX99" fmla="*/ 780053 w 883937"/>
                <a:gd name="connsiteY99" fmla="*/ 707963 h 884244"/>
                <a:gd name="connsiteX100" fmla="*/ 779314 w 883937"/>
                <a:gd name="connsiteY100" fmla="*/ 707601 h 884244"/>
                <a:gd name="connsiteX101" fmla="*/ 780422 w 883937"/>
                <a:gd name="connsiteY101" fmla="*/ 705434 h 884244"/>
                <a:gd name="connsiteX102" fmla="*/ 799489 w 883937"/>
                <a:gd name="connsiteY102" fmla="*/ 695063 h 884244"/>
                <a:gd name="connsiteX103" fmla="*/ 801321 w 883937"/>
                <a:gd name="connsiteY103" fmla="*/ 695063 h 884244"/>
                <a:gd name="connsiteX104" fmla="*/ 792162 w 883937"/>
                <a:gd name="connsiteY104" fmla="*/ 733897 h 884244"/>
                <a:gd name="connsiteX105" fmla="*/ 788865 w 883937"/>
                <a:gd name="connsiteY105" fmla="*/ 734263 h 884244"/>
                <a:gd name="connsiteX106" fmla="*/ 792895 w 883937"/>
                <a:gd name="connsiteY106" fmla="*/ 716312 h 884244"/>
                <a:gd name="connsiteX107" fmla="*/ 799489 w 883937"/>
                <a:gd name="connsiteY107" fmla="*/ 695063 h 884244"/>
                <a:gd name="connsiteX108" fmla="*/ 818797 w 883937"/>
                <a:gd name="connsiteY108" fmla="*/ 681125 h 884244"/>
                <a:gd name="connsiteX109" fmla="*/ 821267 w 883937"/>
                <a:gd name="connsiteY109" fmla="*/ 681851 h 884244"/>
                <a:gd name="connsiteX110" fmla="*/ 816681 w 883937"/>
                <a:gd name="connsiteY110" fmla="*/ 700720 h 884244"/>
                <a:gd name="connsiteX111" fmla="*/ 813506 w 883937"/>
                <a:gd name="connsiteY111" fmla="*/ 715597 h 884244"/>
                <a:gd name="connsiteX112" fmla="*/ 810683 w 883937"/>
                <a:gd name="connsiteY112" fmla="*/ 715597 h 884244"/>
                <a:gd name="connsiteX113" fmla="*/ 813506 w 883937"/>
                <a:gd name="connsiteY113" fmla="*/ 699994 h 884244"/>
                <a:gd name="connsiteX114" fmla="*/ 818797 w 883937"/>
                <a:gd name="connsiteY114" fmla="*/ 681125 h 884244"/>
                <a:gd name="connsiteX115" fmla="*/ 809534 w 883937"/>
                <a:gd name="connsiteY115" fmla="*/ 680757 h 884244"/>
                <a:gd name="connsiteX116" fmla="*/ 812074 w 883937"/>
                <a:gd name="connsiteY116" fmla="*/ 681118 h 884244"/>
                <a:gd name="connsiteX117" fmla="*/ 803366 w 883937"/>
                <a:gd name="connsiteY117" fmla="*/ 721954 h 884244"/>
                <a:gd name="connsiteX118" fmla="*/ 800100 w 883937"/>
                <a:gd name="connsiteY118" fmla="*/ 721593 h 884244"/>
                <a:gd name="connsiteX119" fmla="*/ 804817 w 883937"/>
                <a:gd name="connsiteY119" fmla="*/ 701717 h 884244"/>
                <a:gd name="connsiteX120" fmla="*/ 809534 w 883937"/>
                <a:gd name="connsiteY120" fmla="*/ 680757 h 884244"/>
                <a:gd name="connsiteX121" fmla="*/ 831799 w 883937"/>
                <a:gd name="connsiteY121" fmla="*/ 673168 h 884244"/>
                <a:gd name="connsiteX122" fmla="*/ 834667 w 883937"/>
                <a:gd name="connsiteY122" fmla="*/ 673168 h 884244"/>
                <a:gd name="connsiteX123" fmla="*/ 828214 w 883937"/>
                <a:gd name="connsiteY123" fmla="*/ 699022 h 884244"/>
                <a:gd name="connsiteX124" fmla="*/ 824629 w 883937"/>
                <a:gd name="connsiteY124" fmla="*/ 697945 h 884244"/>
                <a:gd name="connsiteX125" fmla="*/ 831799 w 883937"/>
                <a:gd name="connsiteY125" fmla="*/ 673168 h 884244"/>
                <a:gd name="connsiteX126" fmla="*/ 530825 w 883937"/>
                <a:gd name="connsiteY126" fmla="*/ 632039 h 884244"/>
                <a:gd name="connsiteX127" fmla="*/ 577141 w 883937"/>
                <a:gd name="connsiteY127" fmla="*/ 634508 h 884244"/>
                <a:gd name="connsiteX128" fmla="*/ 578965 w 883937"/>
                <a:gd name="connsiteY128" fmla="*/ 638742 h 884244"/>
                <a:gd name="connsiteX129" fmla="*/ 529366 w 883937"/>
                <a:gd name="connsiteY129" fmla="*/ 633803 h 884244"/>
                <a:gd name="connsiteX130" fmla="*/ 530825 w 883937"/>
                <a:gd name="connsiteY130" fmla="*/ 632039 h 884244"/>
                <a:gd name="connsiteX131" fmla="*/ 507000 w 883937"/>
                <a:gd name="connsiteY131" fmla="*/ 631156 h 884244"/>
                <a:gd name="connsiteX132" fmla="*/ 550143 w 883937"/>
                <a:gd name="connsiteY132" fmla="*/ 648795 h 884244"/>
                <a:gd name="connsiteX133" fmla="*/ 604162 w 883937"/>
                <a:gd name="connsiteY133" fmla="*/ 638212 h 884244"/>
                <a:gd name="connsiteX134" fmla="*/ 606337 w 883937"/>
                <a:gd name="connsiteY134" fmla="*/ 642093 h 884244"/>
                <a:gd name="connsiteX135" fmla="*/ 543979 w 883937"/>
                <a:gd name="connsiteY135" fmla="*/ 651970 h 884244"/>
                <a:gd name="connsiteX136" fmla="*/ 505187 w 883937"/>
                <a:gd name="connsiteY136" fmla="*/ 632215 h 884244"/>
                <a:gd name="connsiteX137" fmla="*/ 507000 w 883937"/>
                <a:gd name="connsiteY137" fmla="*/ 631156 h 884244"/>
                <a:gd name="connsiteX138" fmla="*/ 489875 w 883937"/>
                <a:gd name="connsiteY138" fmla="*/ 627641 h 884244"/>
                <a:gd name="connsiteX139" fmla="*/ 518593 w 883937"/>
                <a:gd name="connsiteY139" fmla="*/ 652047 h 884244"/>
                <a:gd name="connsiteX140" fmla="*/ 554491 w 883937"/>
                <a:gd name="connsiteY140" fmla="*/ 660302 h 884244"/>
                <a:gd name="connsiteX141" fmla="*/ 625211 w 883937"/>
                <a:gd name="connsiteY141" fmla="*/ 640203 h 884244"/>
                <a:gd name="connsiteX142" fmla="*/ 627365 w 883937"/>
                <a:gd name="connsiteY142" fmla="*/ 644151 h 884244"/>
                <a:gd name="connsiteX143" fmla="*/ 545517 w 883937"/>
                <a:gd name="connsiteY143" fmla="*/ 663891 h 884244"/>
                <a:gd name="connsiteX144" fmla="*/ 512491 w 883937"/>
                <a:gd name="connsiteY144" fmla="*/ 653124 h 884244"/>
                <a:gd name="connsiteX145" fmla="*/ 488439 w 883937"/>
                <a:gd name="connsiteY145" fmla="*/ 629435 h 884244"/>
                <a:gd name="connsiteX146" fmla="*/ 489875 w 883937"/>
                <a:gd name="connsiteY146" fmla="*/ 627641 h 884244"/>
                <a:gd name="connsiteX147" fmla="*/ 226152 w 883937"/>
                <a:gd name="connsiteY147" fmla="*/ 586726 h 884244"/>
                <a:gd name="connsiteX148" fmla="*/ 227971 w 883937"/>
                <a:gd name="connsiteY148" fmla="*/ 586726 h 884244"/>
                <a:gd name="connsiteX149" fmla="*/ 292001 w 883937"/>
                <a:gd name="connsiteY149" fmla="*/ 637047 h 884244"/>
                <a:gd name="connsiteX150" fmla="*/ 289818 w 883937"/>
                <a:gd name="connsiteY150" fmla="*/ 641001 h 884244"/>
                <a:gd name="connsiteX151" fmla="*/ 226152 w 883937"/>
                <a:gd name="connsiteY151" fmla="*/ 586726 h 884244"/>
                <a:gd name="connsiteX152" fmla="*/ 209755 w 883937"/>
                <a:gd name="connsiteY152" fmla="*/ 564496 h 884244"/>
                <a:gd name="connsiteX153" fmla="*/ 241317 w 883937"/>
                <a:gd name="connsiteY153" fmla="*/ 618477 h 884244"/>
                <a:gd name="connsiteX154" fmla="*/ 301572 w 883937"/>
                <a:gd name="connsiteY154" fmla="*/ 651366 h 884244"/>
                <a:gd name="connsiteX155" fmla="*/ 299061 w 883937"/>
                <a:gd name="connsiteY155" fmla="*/ 655299 h 884244"/>
                <a:gd name="connsiteX156" fmla="*/ 233068 w 883937"/>
                <a:gd name="connsiteY156" fmla="*/ 615617 h 884244"/>
                <a:gd name="connsiteX157" fmla="*/ 207962 w 883937"/>
                <a:gd name="connsiteY157" fmla="*/ 564853 h 884244"/>
                <a:gd name="connsiteX158" fmla="*/ 209755 w 883937"/>
                <a:gd name="connsiteY158" fmla="*/ 564496 h 884244"/>
                <a:gd name="connsiteX159" fmla="*/ 422858 w 883937"/>
                <a:gd name="connsiteY159" fmla="*/ 543407 h 884244"/>
                <a:gd name="connsiteX160" fmla="*/ 422903 w 883937"/>
                <a:gd name="connsiteY160" fmla="*/ 546720 h 884244"/>
                <a:gd name="connsiteX161" fmla="*/ 386159 w 883937"/>
                <a:gd name="connsiteY161" fmla="*/ 565862 h 884244"/>
                <a:gd name="connsiteX162" fmla="*/ 356327 w 883937"/>
                <a:gd name="connsiteY162" fmla="*/ 555186 h 884244"/>
                <a:gd name="connsiteX163" fmla="*/ 357783 w 883937"/>
                <a:gd name="connsiteY163" fmla="*/ 553714 h 884244"/>
                <a:gd name="connsiteX164" fmla="*/ 391252 w 883937"/>
                <a:gd name="connsiteY164" fmla="*/ 560708 h 884244"/>
                <a:gd name="connsiteX165" fmla="*/ 419265 w 883937"/>
                <a:gd name="connsiteY165" fmla="*/ 543407 h 884244"/>
                <a:gd name="connsiteX166" fmla="*/ 422858 w 883937"/>
                <a:gd name="connsiteY166" fmla="*/ 543407 h 884244"/>
                <a:gd name="connsiteX167" fmla="*/ 438404 w 883937"/>
                <a:gd name="connsiteY167" fmla="*/ 536761 h 884244"/>
                <a:gd name="connsiteX168" fmla="*/ 439528 w 883937"/>
                <a:gd name="connsiteY168" fmla="*/ 539830 h 884244"/>
                <a:gd name="connsiteX169" fmla="*/ 388488 w 883937"/>
                <a:gd name="connsiteY169" fmla="*/ 575056 h 884244"/>
                <a:gd name="connsiteX170" fmla="*/ 357217 w 883937"/>
                <a:gd name="connsiteY170" fmla="*/ 570074 h 884244"/>
                <a:gd name="connsiteX171" fmla="*/ 328103 w 883937"/>
                <a:gd name="connsiteY171" fmla="*/ 550148 h 884244"/>
                <a:gd name="connsiteX172" fmla="*/ 328822 w 883937"/>
                <a:gd name="connsiteY172" fmla="*/ 548725 h 884244"/>
                <a:gd name="connsiteX173" fmla="*/ 379502 w 883937"/>
                <a:gd name="connsiteY173" fmla="*/ 570430 h 884244"/>
                <a:gd name="connsiteX174" fmla="*/ 434855 w 883937"/>
                <a:gd name="connsiteY174" fmla="*/ 537695 h 884244"/>
                <a:gd name="connsiteX175" fmla="*/ 438404 w 883937"/>
                <a:gd name="connsiteY175" fmla="*/ 536761 h 884244"/>
                <a:gd name="connsiteX176" fmla="*/ 118940 w 883937"/>
                <a:gd name="connsiteY176" fmla="*/ 451786 h 884244"/>
                <a:gd name="connsiteX177" fmla="*/ 120406 w 883937"/>
                <a:gd name="connsiteY177" fmla="*/ 451786 h 884244"/>
                <a:gd name="connsiteX178" fmla="*/ 131762 w 883937"/>
                <a:gd name="connsiteY178" fmla="*/ 539969 h 884244"/>
                <a:gd name="connsiteX179" fmla="*/ 141654 w 883937"/>
                <a:gd name="connsiteY179" fmla="*/ 581910 h 884244"/>
                <a:gd name="connsiteX180" fmla="*/ 153743 w 883937"/>
                <a:gd name="connsiteY180" fmla="*/ 612738 h 884244"/>
                <a:gd name="connsiteX181" fmla="*/ 150446 w 883937"/>
                <a:gd name="connsiteY181" fmla="*/ 615247 h 884244"/>
                <a:gd name="connsiteX182" fmla="*/ 138356 w 883937"/>
                <a:gd name="connsiteY182" fmla="*/ 586570 h 884244"/>
                <a:gd name="connsiteX183" fmla="*/ 127366 w 883937"/>
                <a:gd name="connsiteY183" fmla="*/ 541045 h 884244"/>
                <a:gd name="connsiteX184" fmla="*/ 118940 w 883937"/>
                <a:gd name="connsiteY184" fmla="*/ 451786 h 884244"/>
                <a:gd name="connsiteX185" fmla="*/ 581342 w 883937"/>
                <a:gd name="connsiteY185" fmla="*/ 408214 h 884244"/>
                <a:gd name="connsiteX186" fmla="*/ 583565 w 883937"/>
                <a:gd name="connsiteY186" fmla="*/ 408581 h 884244"/>
                <a:gd name="connsiteX187" fmla="*/ 583882 w 883937"/>
                <a:gd name="connsiteY187" fmla="*/ 410413 h 884244"/>
                <a:gd name="connsiteX188" fmla="*/ 581342 w 883937"/>
                <a:gd name="connsiteY188" fmla="*/ 411512 h 884244"/>
                <a:gd name="connsiteX189" fmla="*/ 580707 w 883937"/>
                <a:gd name="connsiteY189" fmla="*/ 408947 h 884244"/>
                <a:gd name="connsiteX190" fmla="*/ 581342 w 883937"/>
                <a:gd name="connsiteY190" fmla="*/ 408214 h 884244"/>
                <a:gd name="connsiteX191" fmla="*/ 587022 w 883937"/>
                <a:gd name="connsiteY191" fmla="*/ 392994 h 884244"/>
                <a:gd name="connsiteX192" fmla="*/ 588786 w 883937"/>
                <a:gd name="connsiteY192" fmla="*/ 395035 h 884244"/>
                <a:gd name="connsiteX193" fmla="*/ 580319 w 883937"/>
                <a:gd name="connsiteY193" fmla="*/ 400137 h 884244"/>
                <a:gd name="connsiteX194" fmla="*/ 579261 w 883937"/>
                <a:gd name="connsiteY194" fmla="*/ 398096 h 884244"/>
                <a:gd name="connsiteX195" fmla="*/ 587022 w 883937"/>
                <a:gd name="connsiteY195" fmla="*/ 392994 h 884244"/>
                <a:gd name="connsiteX196" fmla="*/ 593794 w 883937"/>
                <a:gd name="connsiteY196" fmla="*/ 376845 h 884244"/>
                <a:gd name="connsiteX197" fmla="*/ 594829 w 883937"/>
                <a:gd name="connsiteY197" fmla="*/ 379460 h 884244"/>
                <a:gd name="connsiteX198" fmla="*/ 582750 w 883937"/>
                <a:gd name="connsiteY198" fmla="*/ 387677 h 884244"/>
                <a:gd name="connsiteX199" fmla="*/ 582060 w 883937"/>
                <a:gd name="connsiteY199" fmla="*/ 385810 h 884244"/>
                <a:gd name="connsiteX200" fmla="*/ 593794 w 883937"/>
                <a:gd name="connsiteY200" fmla="*/ 376845 h 884244"/>
                <a:gd name="connsiteX201" fmla="*/ 594866 w 883937"/>
                <a:gd name="connsiteY201" fmla="*/ 363237 h 884244"/>
                <a:gd name="connsiteX202" fmla="*/ 597039 w 883937"/>
                <a:gd name="connsiteY202" fmla="*/ 365018 h 884244"/>
                <a:gd name="connsiteX203" fmla="*/ 588711 w 883937"/>
                <a:gd name="connsiteY203" fmla="*/ 371789 h 884244"/>
                <a:gd name="connsiteX204" fmla="*/ 580022 w 883937"/>
                <a:gd name="connsiteY204" fmla="*/ 378204 h 884244"/>
                <a:gd name="connsiteX205" fmla="*/ 578936 w 883937"/>
                <a:gd name="connsiteY205" fmla="*/ 376778 h 884244"/>
                <a:gd name="connsiteX206" fmla="*/ 586901 w 883937"/>
                <a:gd name="connsiteY206" fmla="*/ 370007 h 884244"/>
                <a:gd name="connsiteX207" fmla="*/ 594866 w 883937"/>
                <a:gd name="connsiteY207" fmla="*/ 363237 h 884244"/>
                <a:gd name="connsiteX208" fmla="*/ 602796 w 883937"/>
                <a:gd name="connsiteY208" fmla="*/ 343480 h 884244"/>
                <a:gd name="connsiteX209" fmla="*/ 604610 w 883937"/>
                <a:gd name="connsiteY209" fmla="*/ 346355 h 884244"/>
                <a:gd name="connsiteX210" fmla="*/ 582839 w 883937"/>
                <a:gd name="connsiteY210" fmla="*/ 360733 h 884244"/>
                <a:gd name="connsiteX211" fmla="*/ 582113 w 883937"/>
                <a:gd name="connsiteY211" fmla="*/ 358936 h 884244"/>
                <a:gd name="connsiteX212" fmla="*/ 602796 w 883937"/>
                <a:gd name="connsiteY212" fmla="*/ 343480 h 884244"/>
                <a:gd name="connsiteX213" fmla="*/ 89742 w 883937"/>
                <a:gd name="connsiteY213" fmla="*/ 339797 h 884244"/>
                <a:gd name="connsiteX214" fmla="*/ 92236 w 883937"/>
                <a:gd name="connsiteY214" fmla="*/ 339797 h 884244"/>
                <a:gd name="connsiteX215" fmla="*/ 83683 w 883937"/>
                <a:gd name="connsiteY215" fmla="*/ 397725 h 884244"/>
                <a:gd name="connsiteX216" fmla="*/ 81902 w 883937"/>
                <a:gd name="connsiteY216" fmla="*/ 455653 h 884244"/>
                <a:gd name="connsiteX217" fmla="*/ 92236 w 883937"/>
                <a:gd name="connsiteY217" fmla="*/ 568630 h 884244"/>
                <a:gd name="connsiteX218" fmla="*/ 87960 w 883937"/>
                <a:gd name="connsiteY218" fmla="*/ 569710 h 884244"/>
                <a:gd name="connsiteX219" fmla="*/ 77269 w 883937"/>
                <a:gd name="connsiteY219" fmla="*/ 455653 h 884244"/>
                <a:gd name="connsiteX220" fmla="*/ 79763 w 883937"/>
                <a:gd name="connsiteY220" fmla="*/ 392688 h 884244"/>
                <a:gd name="connsiteX221" fmla="*/ 89742 w 883937"/>
                <a:gd name="connsiteY221" fmla="*/ 339797 h 884244"/>
                <a:gd name="connsiteX222" fmla="*/ 612709 w 883937"/>
                <a:gd name="connsiteY222" fmla="*/ 319318 h 884244"/>
                <a:gd name="connsiteX223" fmla="*/ 613789 w 883937"/>
                <a:gd name="connsiteY223" fmla="*/ 322645 h 884244"/>
                <a:gd name="connsiteX224" fmla="*/ 584265 w 883937"/>
                <a:gd name="connsiteY224" fmla="*/ 344457 h 884244"/>
                <a:gd name="connsiteX225" fmla="*/ 582105 w 883937"/>
                <a:gd name="connsiteY225" fmla="*/ 342609 h 884244"/>
                <a:gd name="connsiteX226" fmla="*/ 612709 w 883937"/>
                <a:gd name="connsiteY226" fmla="*/ 319318 h 884244"/>
                <a:gd name="connsiteX227" fmla="*/ 770370 w 883937"/>
                <a:gd name="connsiteY227" fmla="*/ 312086 h 884244"/>
                <a:gd name="connsiteX228" fmla="*/ 772174 w 883937"/>
                <a:gd name="connsiteY228" fmla="*/ 312086 h 884244"/>
                <a:gd name="connsiteX229" fmla="*/ 771453 w 883937"/>
                <a:gd name="connsiteY229" fmla="*/ 382319 h 884244"/>
                <a:gd name="connsiteX230" fmla="*/ 755577 w 883937"/>
                <a:gd name="connsiteY230" fmla="*/ 444669 h 884244"/>
                <a:gd name="connsiteX231" fmla="*/ 751609 w 883937"/>
                <a:gd name="connsiteY231" fmla="*/ 443594 h 884244"/>
                <a:gd name="connsiteX232" fmla="*/ 768927 w 883937"/>
                <a:gd name="connsiteY232" fmla="*/ 373003 h 884244"/>
                <a:gd name="connsiteX233" fmla="*/ 770370 w 883937"/>
                <a:gd name="connsiteY233" fmla="*/ 312086 h 884244"/>
                <a:gd name="connsiteX234" fmla="*/ 613507 w 883937"/>
                <a:gd name="connsiteY234" fmla="*/ 302566 h 884244"/>
                <a:gd name="connsiteX235" fmla="*/ 614972 w 883937"/>
                <a:gd name="connsiteY235" fmla="*/ 305444 h 884244"/>
                <a:gd name="connsiteX236" fmla="*/ 586764 w 883937"/>
                <a:gd name="connsiteY236" fmla="*/ 327034 h 884244"/>
                <a:gd name="connsiteX237" fmla="*/ 585299 w 883937"/>
                <a:gd name="connsiteY237" fmla="*/ 325594 h 884244"/>
                <a:gd name="connsiteX238" fmla="*/ 613507 w 883937"/>
                <a:gd name="connsiteY238" fmla="*/ 302566 h 884244"/>
                <a:gd name="connsiteX239" fmla="*/ 420169 w 883937"/>
                <a:gd name="connsiteY239" fmla="*/ 287270 h 884244"/>
                <a:gd name="connsiteX240" fmla="*/ 336785 w 883937"/>
                <a:gd name="connsiteY240" fmla="*/ 343003 h 884244"/>
                <a:gd name="connsiteX241" fmla="*/ 294198 w 883937"/>
                <a:gd name="connsiteY241" fmla="*/ 472591 h 884244"/>
                <a:gd name="connsiteX242" fmla="*/ 308634 w 883937"/>
                <a:gd name="connsiteY242" fmla="*/ 539184 h 884244"/>
                <a:gd name="connsiteX243" fmla="*/ 358799 w 883937"/>
                <a:gd name="connsiteY243" fmla="*/ 576981 h 884244"/>
                <a:gd name="connsiteX244" fmla="*/ 429897 w 883937"/>
                <a:gd name="connsiteY244" fmla="*/ 563662 h 884244"/>
                <a:gd name="connsiteX245" fmla="*/ 463821 w 883937"/>
                <a:gd name="connsiteY245" fmla="*/ 513627 h 884244"/>
                <a:gd name="connsiteX246" fmla="*/ 499189 w 883937"/>
                <a:gd name="connsiteY246" fmla="*/ 394838 h 884244"/>
                <a:gd name="connsiteX247" fmla="*/ 496663 w 883937"/>
                <a:gd name="connsiteY247" fmla="*/ 333284 h 884244"/>
                <a:gd name="connsiteX248" fmla="*/ 486558 w 883937"/>
                <a:gd name="connsiteY248" fmla="*/ 315646 h 884244"/>
                <a:gd name="connsiteX249" fmla="*/ 454438 w 883937"/>
                <a:gd name="connsiteY249" fmla="*/ 289728 h 884244"/>
                <a:gd name="connsiteX250" fmla="*/ 453716 w 883937"/>
                <a:gd name="connsiteY250" fmla="*/ 289728 h 884244"/>
                <a:gd name="connsiteX251" fmla="*/ 420169 w 883937"/>
                <a:gd name="connsiteY251" fmla="*/ 287270 h 884244"/>
                <a:gd name="connsiteX252" fmla="*/ 624736 w 883937"/>
                <a:gd name="connsiteY252" fmla="*/ 278753 h 884244"/>
                <a:gd name="connsiteX253" fmla="*/ 626871 w 883937"/>
                <a:gd name="connsiteY253" fmla="*/ 281274 h 884244"/>
                <a:gd name="connsiteX254" fmla="*/ 589865 w 883937"/>
                <a:gd name="connsiteY254" fmla="*/ 311518 h 884244"/>
                <a:gd name="connsiteX255" fmla="*/ 588442 w 883937"/>
                <a:gd name="connsiteY255" fmla="*/ 309718 h 884244"/>
                <a:gd name="connsiteX256" fmla="*/ 624736 w 883937"/>
                <a:gd name="connsiteY256" fmla="*/ 278753 h 884244"/>
                <a:gd name="connsiteX257" fmla="*/ 437114 w 883937"/>
                <a:gd name="connsiteY257" fmla="*/ 266780 h 884244"/>
                <a:gd name="connsiteX258" fmla="*/ 494858 w 883937"/>
                <a:gd name="connsiteY258" fmla="*/ 287568 h 884244"/>
                <a:gd name="connsiteX259" fmla="*/ 520121 w 883937"/>
                <a:gd name="connsiteY259" fmla="*/ 361361 h 884244"/>
                <a:gd name="connsiteX260" fmla="*/ 512903 w 883937"/>
                <a:gd name="connsiteY260" fmla="*/ 437314 h 884244"/>
                <a:gd name="connsiteX261" fmla="*/ 456603 w 883937"/>
                <a:gd name="connsiteY261" fmla="*/ 558622 h 884244"/>
                <a:gd name="connsiteX262" fmla="*/ 413295 w 883937"/>
                <a:gd name="connsiteY262" fmla="*/ 596419 h 884244"/>
                <a:gd name="connsiteX263" fmla="*/ 353747 w 883937"/>
                <a:gd name="connsiteY263" fmla="*/ 594979 h 884244"/>
                <a:gd name="connsiteX264" fmla="*/ 302499 w 883937"/>
                <a:gd name="connsiteY264" fmla="*/ 563302 h 884244"/>
                <a:gd name="connsiteX265" fmla="*/ 278319 w 883937"/>
                <a:gd name="connsiteY265" fmla="*/ 510387 h 884244"/>
                <a:gd name="connsiteX266" fmla="*/ 275071 w 883937"/>
                <a:gd name="connsiteY266" fmla="*/ 440194 h 884244"/>
                <a:gd name="connsiteX267" fmla="*/ 297086 w 883937"/>
                <a:gd name="connsiteY267" fmla="*/ 376120 h 884244"/>
                <a:gd name="connsiteX268" fmla="*/ 377205 w 883937"/>
                <a:gd name="connsiteY268" fmla="*/ 281089 h 884244"/>
                <a:gd name="connsiteX269" fmla="*/ 437114 w 883937"/>
                <a:gd name="connsiteY269" fmla="*/ 266780 h 884244"/>
                <a:gd name="connsiteX270" fmla="*/ 446909 w 883937"/>
                <a:gd name="connsiteY270" fmla="*/ 257864 h 884244"/>
                <a:gd name="connsiteX271" fmla="*/ 490823 w 883937"/>
                <a:gd name="connsiteY271" fmla="*/ 273488 h 884244"/>
                <a:gd name="connsiteX272" fmla="*/ 488295 w 883937"/>
                <a:gd name="connsiteY272" fmla="*/ 277415 h 884244"/>
                <a:gd name="connsiteX273" fmla="*/ 327964 w 883937"/>
                <a:gd name="connsiteY273" fmla="*/ 312758 h 884244"/>
                <a:gd name="connsiteX274" fmla="*/ 325798 w 883937"/>
                <a:gd name="connsiteY274" fmla="*/ 311330 h 884244"/>
                <a:gd name="connsiteX275" fmla="*/ 446909 w 883937"/>
                <a:gd name="connsiteY275" fmla="*/ 257864 h 884244"/>
                <a:gd name="connsiteX276" fmla="*/ 635752 w 883937"/>
                <a:gd name="connsiteY276" fmla="*/ 250191 h 884244"/>
                <a:gd name="connsiteX277" fmla="*/ 637575 w 883937"/>
                <a:gd name="connsiteY277" fmla="*/ 253470 h 884244"/>
                <a:gd name="connsiteX278" fmla="*/ 593466 w 883937"/>
                <a:gd name="connsiteY278" fmla="*/ 292091 h 884244"/>
                <a:gd name="connsiteX279" fmla="*/ 591643 w 883937"/>
                <a:gd name="connsiteY279" fmla="*/ 290269 h 884244"/>
                <a:gd name="connsiteX280" fmla="*/ 635752 w 883937"/>
                <a:gd name="connsiteY280" fmla="*/ 250191 h 884244"/>
                <a:gd name="connsiteX281" fmla="*/ 442566 w 883937"/>
                <a:gd name="connsiteY281" fmla="*/ 246315 h 884244"/>
                <a:gd name="connsiteX282" fmla="*/ 474595 w 883937"/>
                <a:gd name="connsiteY282" fmla="*/ 256140 h 884244"/>
                <a:gd name="connsiteX283" fmla="*/ 472074 w 883937"/>
                <a:gd name="connsiteY283" fmla="*/ 259721 h 884244"/>
                <a:gd name="connsiteX284" fmla="*/ 351411 w 883937"/>
                <a:gd name="connsiteY284" fmla="*/ 279774 h 884244"/>
                <a:gd name="connsiteX285" fmla="*/ 350330 w 883937"/>
                <a:gd name="connsiteY285" fmla="*/ 278341 h 884244"/>
                <a:gd name="connsiteX286" fmla="*/ 442566 w 883937"/>
                <a:gd name="connsiteY286" fmla="*/ 246315 h 884244"/>
                <a:gd name="connsiteX287" fmla="*/ 410332 w 883937"/>
                <a:gd name="connsiteY287" fmla="*/ 240078 h 884244"/>
                <a:gd name="connsiteX288" fmla="*/ 444809 w 883937"/>
                <a:gd name="connsiteY288" fmla="*/ 240439 h 884244"/>
                <a:gd name="connsiteX289" fmla="*/ 443734 w 883937"/>
                <a:gd name="connsiteY289" fmla="*/ 244408 h 884244"/>
                <a:gd name="connsiteX290" fmla="*/ 379616 w 883937"/>
                <a:gd name="connsiteY290" fmla="*/ 256314 h 884244"/>
                <a:gd name="connsiteX291" fmla="*/ 378541 w 883937"/>
                <a:gd name="connsiteY291" fmla="*/ 254871 h 884244"/>
                <a:gd name="connsiteX292" fmla="*/ 410332 w 883937"/>
                <a:gd name="connsiteY292" fmla="*/ 240078 h 884244"/>
                <a:gd name="connsiteX293" fmla="*/ 638631 w 883937"/>
                <a:gd name="connsiteY293" fmla="*/ 232728 h 884244"/>
                <a:gd name="connsiteX294" fmla="*/ 641143 w 883937"/>
                <a:gd name="connsiteY294" fmla="*/ 235641 h 884244"/>
                <a:gd name="connsiteX295" fmla="*/ 592703 w 883937"/>
                <a:gd name="connsiteY295" fmla="*/ 270231 h 884244"/>
                <a:gd name="connsiteX296" fmla="*/ 591626 w 883937"/>
                <a:gd name="connsiteY296" fmla="*/ 268410 h 884244"/>
                <a:gd name="connsiteX297" fmla="*/ 638631 w 883937"/>
                <a:gd name="connsiteY297" fmla="*/ 232728 h 884244"/>
                <a:gd name="connsiteX298" fmla="*/ 611174 w 883937"/>
                <a:gd name="connsiteY298" fmla="*/ 189183 h 884244"/>
                <a:gd name="connsiteX299" fmla="*/ 658761 w 883937"/>
                <a:gd name="connsiteY299" fmla="*/ 193089 h 884244"/>
                <a:gd name="connsiteX300" fmla="*/ 657327 w 883937"/>
                <a:gd name="connsiteY300" fmla="*/ 197256 h 884244"/>
                <a:gd name="connsiteX301" fmla="*/ 563050 w 883937"/>
                <a:gd name="connsiteY301" fmla="*/ 193089 h 884244"/>
                <a:gd name="connsiteX302" fmla="*/ 563050 w 883937"/>
                <a:gd name="connsiteY302" fmla="*/ 191006 h 884244"/>
                <a:gd name="connsiteX303" fmla="*/ 611174 w 883937"/>
                <a:gd name="connsiteY303" fmla="*/ 189183 h 884244"/>
                <a:gd name="connsiteX304" fmla="*/ 656813 w 883937"/>
                <a:gd name="connsiteY304" fmla="*/ 183151 h 884244"/>
                <a:gd name="connsiteX305" fmla="*/ 656813 w 883937"/>
                <a:gd name="connsiteY305" fmla="*/ 188112 h 884244"/>
                <a:gd name="connsiteX306" fmla="*/ 586863 w 883937"/>
                <a:gd name="connsiteY306" fmla="*/ 185135 h 884244"/>
                <a:gd name="connsiteX307" fmla="*/ 586863 w 883937"/>
                <a:gd name="connsiteY307" fmla="*/ 183812 h 884244"/>
                <a:gd name="connsiteX308" fmla="*/ 656813 w 883937"/>
                <a:gd name="connsiteY308" fmla="*/ 183151 h 884244"/>
                <a:gd name="connsiteX309" fmla="*/ 420899 w 883937"/>
                <a:gd name="connsiteY309" fmla="*/ 164785 h 884244"/>
                <a:gd name="connsiteX310" fmla="*/ 460313 w 883937"/>
                <a:gd name="connsiteY310" fmla="*/ 176172 h 884244"/>
                <a:gd name="connsiteX311" fmla="*/ 458155 w 883937"/>
                <a:gd name="connsiteY311" fmla="*/ 180097 h 884244"/>
                <a:gd name="connsiteX312" fmla="*/ 373280 w 883937"/>
                <a:gd name="connsiteY312" fmla="*/ 170462 h 884244"/>
                <a:gd name="connsiteX313" fmla="*/ 308185 w 883937"/>
                <a:gd name="connsiteY313" fmla="*/ 197227 h 884244"/>
                <a:gd name="connsiteX314" fmla="*/ 307106 w 883937"/>
                <a:gd name="connsiteY314" fmla="*/ 195800 h 884244"/>
                <a:gd name="connsiteX315" fmla="*/ 420899 w 883937"/>
                <a:gd name="connsiteY315" fmla="*/ 164785 h 884244"/>
                <a:gd name="connsiteX316" fmla="*/ 256931 w 883937"/>
                <a:gd name="connsiteY316" fmla="*/ 85424 h 884244"/>
                <a:gd name="connsiteX317" fmla="*/ 259076 w 883937"/>
                <a:gd name="connsiteY317" fmla="*/ 88991 h 884244"/>
                <a:gd name="connsiteX318" fmla="*/ 185422 w 883937"/>
                <a:gd name="connsiteY318" fmla="*/ 131785 h 884244"/>
                <a:gd name="connsiteX319" fmla="*/ 183634 w 883937"/>
                <a:gd name="connsiteY319" fmla="*/ 130001 h 884244"/>
                <a:gd name="connsiteX320" fmla="*/ 256931 w 883937"/>
                <a:gd name="connsiteY320" fmla="*/ 85424 h 884244"/>
                <a:gd name="connsiteX321" fmla="*/ 289728 w 883937"/>
                <a:gd name="connsiteY321" fmla="*/ 59319 h 884244"/>
                <a:gd name="connsiteX322" fmla="*/ 290808 w 883937"/>
                <a:gd name="connsiteY322" fmla="*/ 63645 h 884244"/>
                <a:gd name="connsiteX323" fmla="*/ 210553 w 883937"/>
                <a:gd name="connsiteY323" fmla="*/ 101499 h 884244"/>
                <a:gd name="connsiteX324" fmla="*/ 153691 w 883937"/>
                <a:gd name="connsiteY324" fmla="*/ 146923 h 884244"/>
                <a:gd name="connsiteX325" fmla="*/ 151532 w 883937"/>
                <a:gd name="connsiteY325" fmla="*/ 145841 h 884244"/>
                <a:gd name="connsiteX326" fmla="*/ 208754 w 883937"/>
                <a:gd name="connsiteY326" fmla="*/ 98254 h 884244"/>
                <a:gd name="connsiteX327" fmla="*/ 289728 w 883937"/>
                <a:gd name="connsiteY327" fmla="*/ 59319 h 884244"/>
                <a:gd name="connsiteX328" fmla="*/ 717760 w 883937"/>
                <a:gd name="connsiteY328" fmla="*/ 55783 h 884244"/>
                <a:gd name="connsiteX329" fmla="*/ 740770 w 883937"/>
                <a:gd name="connsiteY329" fmla="*/ 73400 h 884244"/>
                <a:gd name="connsiteX330" fmla="*/ 773848 w 883937"/>
                <a:gd name="connsiteY330" fmla="*/ 101085 h 884244"/>
                <a:gd name="connsiteX331" fmla="*/ 816993 w 883937"/>
                <a:gd name="connsiteY331" fmla="*/ 153577 h 884244"/>
                <a:gd name="connsiteX332" fmla="*/ 813397 w 883937"/>
                <a:gd name="connsiteY332" fmla="*/ 155735 h 884244"/>
                <a:gd name="connsiteX333" fmla="*/ 770972 w 883937"/>
                <a:gd name="connsiteY333" fmla="*/ 103961 h 884244"/>
                <a:gd name="connsiteX334" fmla="*/ 741130 w 883937"/>
                <a:gd name="connsiteY334" fmla="*/ 78434 h 884244"/>
                <a:gd name="connsiteX335" fmla="*/ 716681 w 883937"/>
                <a:gd name="connsiteY335" fmla="*/ 57580 h 884244"/>
                <a:gd name="connsiteX336" fmla="*/ 717760 w 883937"/>
                <a:gd name="connsiteY336" fmla="*/ 55783 h 884244"/>
                <a:gd name="connsiteX337" fmla="*/ 315989 w 883937"/>
                <a:gd name="connsiteY337" fmla="*/ 43803 h 884244"/>
                <a:gd name="connsiteX338" fmla="*/ 317792 w 883937"/>
                <a:gd name="connsiteY338" fmla="*/ 47763 h 884244"/>
                <a:gd name="connsiteX339" fmla="*/ 265893 w 883937"/>
                <a:gd name="connsiteY339" fmla="*/ 64324 h 884244"/>
                <a:gd name="connsiteX340" fmla="*/ 211472 w 883937"/>
                <a:gd name="connsiteY340" fmla="*/ 89524 h 884244"/>
                <a:gd name="connsiteX341" fmla="*/ 122452 w 883937"/>
                <a:gd name="connsiteY341" fmla="*/ 173406 h 884244"/>
                <a:gd name="connsiteX342" fmla="*/ 121010 w 883937"/>
                <a:gd name="connsiteY342" fmla="*/ 172686 h 884244"/>
                <a:gd name="connsiteX343" fmla="*/ 201020 w 883937"/>
                <a:gd name="connsiteY343" fmla="*/ 90964 h 884244"/>
                <a:gd name="connsiteX344" fmla="*/ 255802 w 883937"/>
                <a:gd name="connsiteY344" fmla="*/ 63604 h 884244"/>
                <a:gd name="connsiteX345" fmla="*/ 315989 w 883937"/>
                <a:gd name="connsiteY345" fmla="*/ 43803 h 884244"/>
                <a:gd name="connsiteX346" fmla="*/ 661845 w 883937"/>
                <a:gd name="connsiteY346" fmla="*/ 38685 h 884244"/>
                <a:gd name="connsiteX347" fmla="*/ 757980 w 883937"/>
                <a:gd name="connsiteY347" fmla="*/ 100915 h 884244"/>
                <a:gd name="connsiteX348" fmla="*/ 796290 w 883937"/>
                <a:gd name="connsiteY348" fmla="*/ 146140 h 884244"/>
                <a:gd name="connsiteX349" fmla="*/ 828816 w 883937"/>
                <a:gd name="connsiteY349" fmla="*/ 188471 h 884244"/>
                <a:gd name="connsiteX350" fmla="*/ 825202 w 883937"/>
                <a:gd name="connsiteY350" fmla="*/ 190642 h 884244"/>
                <a:gd name="connsiteX351" fmla="*/ 792314 w 883937"/>
                <a:gd name="connsiteY351" fmla="*/ 148311 h 884244"/>
                <a:gd name="connsiteX352" fmla="*/ 754728 w 883937"/>
                <a:gd name="connsiteY352" fmla="*/ 104171 h 884244"/>
                <a:gd name="connsiteX353" fmla="*/ 661484 w 883937"/>
                <a:gd name="connsiteY353" fmla="*/ 39770 h 884244"/>
                <a:gd name="connsiteX354" fmla="*/ 661845 w 883937"/>
                <a:gd name="connsiteY354" fmla="*/ 38685 h 884244"/>
                <a:gd name="connsiteX355" fmla="*/ 414917 w 883937"/>
                <a:gd name="connsiteY355" fmla="*/ 21675 h 884244"/>
                <a:gd name="connsiteX356" fmla="*/ 271333 w 883937"/>
                <a:gd name="connsiteY356" fmla="*/ 52639 h 884244"/>
                <a:gd name="connsiteX357" fmla="*/ 150061 w 883937"/>
                <a:gd name="connsiteY357" fmla="*/ 122126 h 884244"/>
                <a:gd name="connsiteX358" fmla="*/ 77369 w 883937"/>
                <a:gd name="connsiteY358" fmla="*/ 241659 h 884244"/>
                <a:gd name="connsiteX359" fmla="*/ 32387 w 883937"/>
                <a:gd name="connsiteY359" fmla="*/ 373793 h 884244"/>
                <a:gd name="connsiteX360" fmla="*/ 26989 w 883937"/>
                <a:gd name="connsiteY360" fmla="*/ 521409 h 884244"/>
                <a:gd name="connsiteX361" fmla="*/ 72331 w 883937"/>
                <a:gd name="connsiteY361" fmla="*/ 646702 h 884244"/>
                <a:gd name="connsiteX362" fmla="*/ 143943 w 883937"/>
                <a:gd name="connsiteY362" fmla="*/ 751113 h 884244"/>
                <a:gd name="connsiteX363" fmla="*/ 260897 w 883937"/>
                <a:gd name="connsiteY363" fmla="*/ 822761 h 884244"/>
                <a:gd name="connsiteX364" fmla="*/ 407720 w 883937"/>
                <a:gd name="connsiteY364" fmla="*/ 858765 h 884244"/>
                <a:gd name="connsiteX365" fmla="*/ 665379 w 883937"/>
                <a:gd name="connsiteY365" fmla="*/ 825641 h 884244"/>
                <a:gd name="connsiteX366" fmla="*/ 822407 w 883937"/>
                <a:gd name="connsiteY366" fmla="*/ 722608 h 884244"/>
                <a:gd name="connsiteX367" fmla="*/ 840314 w 883937"/>
                <a:gd name="connsiteY367" fmla="*/ 695192 h 884244"/>
                <a:gd name="connsiteX368" fmla="*/ 836978 w 883937"/>
                <a:gd name="connsiteY368" fmla="*/ 693985 h 884244"/>
                <a:gd name="connsiteX369" fmla="*/ 841375 w 883937"/>
                <a:gd name="connsiteY369" fmla="*/ 673561 h 884244"/>
                <a:gd name="connsiteX370" fmla="*/ 845038 w 883937"/>
                <a:gd name="connsiteY370" fmla="*/ 673561 h 884244"/>
                <a:gd name="connsiteX371" fmla="*/ 841345 w 883937"/>
                <a:gd name="connsiteY371" fmla="*/ 693612 h 884244"/>
                <a:gd name="connsiteX372" fmla="*/ 856464 w 883937"/>
                <a:gd name="connsiteY372" fmla="*/ 670465 h 884244"/>
                <a:gd name="connsiteX373" fmla="*/ 781254 w 883937"/>
                <a:gd name="connsiteY373" fmla="*/ 666144 h 884244"/>
                <a:gd name="connsiteX374" fmla="*/ 779095 w 883937"/>
                <a:gd name="connsiteY374" fmla="*/ 669385 h 884244"/>
                <a:gd name="connsiteX375" fmla="*/ 720437 w 883937"/>
                <a:gd name="connsiteY375" fmla="*/ 716910 h 884244"/>
                <a:gd name="connsiteX376" fmla="*/ 654223 w 883937"/>
                <a:gd name="connsiteY376" fmla="*/ 752193 h 884244"/>
                <a:gd name="connsiteX377" fmla="*/ 515318 w 883937"/>
                <a:gd name="connsiteY377" fmla="*/ 797198 h 884244"/>
                <a:gd name="connsiteX378" fmla="*/ 242905 w 883937"/>
                <a:gd name="connsiteY378" fmla="*/ 744993 h 884244"/>
                <a:gd name="connsiteX379" fmla="*/ 145743 w 883937"/>
                <a:gd name="connsiteY379" fmla="*/ 659664 h 884244"/>
                <a:gd name="connsiteX380" fmla="*/ 97522 w 883937"/>
                <a:gd name="connsiteY380" fmla="*/ 541211 h 884244"/>
                <a:gd name="connsiteX381" fmla="*/ 129189 w 883937"/>
                <a:gd name="connsiteY381" fmla="*/ 275863 h 884244"/>
                <a:gd name="connsiteX382" fmla="*/ 164095 w 883937"/>
                <a:gd name="connsiteY382" fmla="*/ 214656 h 884244"/>
                <a:gd name="connsiteX383" fmla="*/ 214476 w 883937"/>
                <a:gd name="connsiteY383" fmla="*/ 166051 h 884244"/>
                <a:gd name="connsiteX384" fmla="*/ 331430 w 883937"/>
                <a:gd name="connsiteY384" fmla="*/ 94763 h 884244"/>
                <a:gd name="connsiteX385" fmla="*/ 472854 w 883937"/>
                <a:gd name="connsiteY385" fmla="*/ 85042 h 884244"/>
                <a:gd name="connsiteX386" fmla="*/ 610320 w 883937"/>
                <a:gd name="connsiteY386" fmla="*/ 110245 h 884244"/>
                <a:gd name="connsiteX387" fmla="*/ 717559 w 883937"/>
                <a:gd name="connsiteY387" fmla="*/ 184413 h 884244"/>
                <a:gd name="connsiteX388" fmla="*/ 762541 w 883937"/>
                <a:gd name="connsiteY388" fmla="*/ 294585 h 884244"/>
                <a:gd name="connsiteX389" fmla="*/ 753185 w 883937"/>
                <a:gd name="connsiteY389" fmla="*/ 425639 h 884244"/>
                <a:gd name="connsiteX390" fmla="*/ 693808 w 883937"/>
                <a:gd name="connsiteY390" fmla="*/ 544451 h 884244"/>
                <a:gd name="connsiteX391" fmla="*/ 605642 w 883937"/>
                <a:gd name="connsiteY391" fmla="*/ 590176 h 884244"/>
                <a:gd name="connsiteX392" fmla="*/ 584411 w 883937"/>
                <a:gd name="connsiteY392" fmla="*/ 513848 h 884244"/>
                <a:gd name="connsiteX393" fmla="*/ 612120 w 883937"/>
                <a:gd name="connsiteY393" fmla="*/ 360472 h 884244"/>
                <a:gd name="connsiteX394" fmla="*/ 651344 w 883937"/>
                <a:gd name="connsiteY394" fmla="*/ 220057 h 884244"/>
                <a:gd name="connsiteX395" fmla="*/ 589808 w 883937"/>
                <a:gd name="connsiteY395" fmla="*/ 217896 h 884244"/>
                <a:gd name="connsiteX396" fmla="*/ 546625 w 883937"/>
                <a:gd name="connsiteY396" fmla="*/ 211416 h 884244"/>
                <a:gd name="connsiteX397" fmla="*/ 538709 w 883937"/>
                <a:gd name="connsiteY397" fmla="*/ 256781 h 884244"/>
                <a:gd name="connsiteX398" fmla="*/ 528273 w 883937"/>
                <a:gd name="connsiteY398" fmla="*/ 257501 h 884244"/>
                <a:gd name="connsiteX399" fmla="*/ 525394 w 883937"/>
                <a:gd name="connsiteY399" fmla="*/ 255340 h 884244"/>
                <a:gd name="connsiteX400" fmla="*/ 435789 w 883937"/>
                <a:gd name="connsiteY400" fmla="*/ 197734 h 884244"/>
                <a:gd name="connsiteX401" fmla="*/ 328551 w 883937"/>
                <a:gd name="connsiteY401" fmla="*/ 215376 h 884244"/>
                <a:gd name="connsiteX402" fmla="*/ 241465 w 883937"/>
                <a:gd name="connsiteY402" fmla="*/ 288464 h 884244"/>
                <a:gd name="connsiteX403" fmla="*/ 202240 w 883937"/>
                <a:gd name="connsiteY403" fmla="*/ 402956 h 884244"/>
                <a:gd name="connsiteX404" fmla="*/ 243624 w 883937"/>
                <a:gd name="connsiteY404" fmla="*/ 635901 h 884244"/>
                <a:gd name="connsiteX405" fmla="*/ 358419 w 883937"/>
                <a:gd name="connsiteY405" fmla="*/ 674065 h 884244"/>
                <a:gd name="connsiteX406" fmla="*/ 465297 w 883937"/>
                <a:gd name="connsiteY406" fmla="*/ 611778 h 884244"/>
                <a:gd name="connsiteX407" fmla="*/ 480771 w 883937"/>
                <a:gd name="connsiteY407" fmla="*/ 627980 h 884244"/>
                <a:gd name="connsiteX408" fmla="*/ 478972 w 883937"/>
                <a:gd name="connsiteY408" fmla="*/ 629780 h 884244"/>
                <a:gd name="connsiteX409" fmla="*/ 705323 w 883937"/>
                <a:gd name="connsiteY409" fmla="*/ 605658 h 884244"/>
                <a:gd name="connsiteX410" fmla="*/ 776935 w 883937"/>
                <a:gd name="connsiteY410" fmla="*/ 538331 h 884244"/>
                <a:gd name="connsiteX411" fmla="*/ 815080 w 883937"/>
                <a:gd name="connsiteY411" fmla="*/ 427079 h 884244"/>
                <a:gd name="connsiteX412" fmla="*/ 829835 w 883937"/>
                <a:gd name="connsiteY412" fmla="*/ 311866 h 884244"/>
                <a:gd name="connsiteX413" fmla="*/ 789530 w 883937"/>
                <a:gd name="connsiteY413" fmla="*/ 200255 h 884244"/>
                <a:gd name="connsiteX414" fmla="*/ 693448 w 883937"/>
                <a:gd name="connsiteY414" fmla="*/ 91883 h 884244"/>
                <a:gd name="connsiteX415" fmla="*/ 562819 w 883937"/>
                <a:gd name="connsiteY415" fmla="*/ 34637 h 884244"/>
                <a:gd name="connsiteX416" fmla="*/ 414917 w 883937"/>
                <a:gd name="connsiteY416" fmla="*/ 21675 h 884244"/>
                <a:gd name="connsiteX417" fmla="*/ 469661 w 883937"/>
                <a:gd name="connsiteY417" fmla="*/ 253 h 884244"/>
                <a:gd name="connsiteX418" fmla="*/ 541228 w 883937"/>
                <a:gd name="connsiteY418" fmla="*/ 8354 h 884244"/>
                <a:gd name="connsiteX419" fmla="*/ 671137 w 883937"/>
                <a:gd name="connsiteY419" fmla="*/ 55519 h 884244"/>
                <a:gd name="connsiteX420" fmla="*/ 771537 w 883937"/>
                <a:gd name="connsiteY420" fmla="*/ 135808 h 884244"/>
                <a:gd name="connsiteX421" fmla="*/ 813281 w 883937"/>
                <a:gd name="connsiteY421" fmla="*/ 200615 h 884244"/>
                <a:gd name="connsiteX422" fmla="*/ 842070 w 883937"/>
                <a:gd name="connsiteY422" fmla="*/ 260381 h 884244"/>
                <a:gd name="connsiteX423" fmla="*/ 842070 w 883937"/>
                <a:gd name="connsiteY423" fmla="*/ 393955 h 884244"/>
                <a:gd name="connsiteX424" fmla="*/ 806804 w 883937"/>
                <a:gd name="connsiteY424" fmla="*/ 530410 h 884244"/>
                <a:gd name="connsiteX425" fmla="*/ 724036 w 883937"/>
                <a:gd name="connsiteY425" fmla="*/ 616099 h 884244"/>
                <a:gd name="connsiteX426" fmla="*/ 469975 w 883937"/>
                <a:gd name="connsiteY426" fmla="*/ 637701 h 884244"/>
                <a:gd name="connsiteX427" fmla="*/ 428952 w 883937"/>
                <a:gd name="connsiteY427" fmla="*/ 669025 h 884244"/>
                <a:gd name="connsiteX428" fmla="*/ 369935 w 883937"/>
                <a:gd name="connsiteY428" fmla="*/ 695667 h 884244"/>
                <a:gd name="connsiteX429" fmla="*/ 303361 w 883937"/>
                <a:gd name="connsiteY429" fmla="*/ 690987 h 884244"/>
                <a:gd name="connsiteX430" fmla="*/ 205839 w 883937"/>
                <a:gd name="connsiteY430" fmla="*/ 626900 h 884244"/>
                <a:gd name="connsiteX431" fmla="*/ 189645 w 883937"/>
                <a:gd name="connsiteY431" fmla="*/ 369833 h 884244"/>
                <a:gd name="connsiteX432" fmla="*/ 245064 w 883937"/>
                <a:gd name="connsiteY432" fmla="*/ 253180 h 884244"/>
                <a:gd name="connsiteX433" fmla="*/ 344385 w 883937"/>
                <a:gd name="connsiteY433" fmla="*/ 187653 h 884244"/>
                <a:gd name="connsiteX434" fmla="*/ 528273 w 883937"/>
                <a:gd name="connsiteY434" fmla="*/ 236618 h 884244"/>
                <a:gd name="connsiteX435" fmla="*/ 534750 w 883937"/>
                <a:gd name="connsiteY435" fmla="*/ 199895 h 884244"/>
                <a:gd name="connsiteX436" fmla="*/ 546985 w 883937"/>
                <a:gd name="connsiteY436" fmla="*/ 199174 h 884244"/>
                <a:gd name="connsiteX437" fmla="*/ 659621 w 883937"/>
                <a:gd name="connsiteY437" fmla="*/ 203855 h 884244"/>
                <a:gd name="connsiteX438" fmla="*/ 661780 w 883937"/>
                <a:gd name="connsiteY438" fmla="*/ 220057 h 884244"/>
                <a:gd name="connsiteX439" fmla="*/ 643068 w 883937"/>
                <a:gd name="connsiteY439" fmla="*/ 311866 h 884244"/>
                <a:gd name="connsiteX440" fmla="*/ 620396 w 883937"/>
                <a:gd name="connsiteY440" fmla="*/ 415197 h 884244"/>
                <a:gd name="connsiteX441" fmla="*/ 605642 w 883937"/>
                <a:gd name="connsiteY441" fmla="*/ 497646 h 884244"/>
                <a:gd name="connsiteX442" fmla="*/ 597006 w 883937"/>
                <a:gd name="connsiteY442" fmla="*/ 554172 h 884244"/>
                <a:gd name="connsiteX443" fmla="*/ 647746 w 883937"/>
                <a:gd name="connsiteY443" fmla="*/ 560653 h 884244"/>
                <a:gd name="connsiteX444" fmla="*/ 692008 w 883937"/>
                <a:gd name="connsiteY444" fmla="*/ 515648 h 884244"/>
                <a:gd name="connsiteX445" fmla="*/ 730513 w 883937"/>
                <a:gd name="connsiteY445" fmla="*/ 245979 h 884244"/>
                <a:gd name="connsiteX446" fmla="*/ 638749 w 883937"/>
                <a:gd name="connsiteY446" fmla="*/ 146969 h 884244"/>
                <a:gd name="connsiteX447" fmla="*/ 496245 w 883937"/>
                <a:gd name="connsiteY447" fmla="*/ 107725 h 884244"/>
                <a:gd name="connsiteX448" fmla="*/ 347623 w 883937"/>
                <a:gd name="connsiteY448" fmla="*/ 111325 h 884244"/>
                <a:gd name="connsiteX449" fmla="*/ 219514 w 883937"/>
                <a:gd name="connsiteY449" fmla="*/ 188373 h 884244"/>
                <a:gd name="connsiteX450" fmla="*/ 167694 w 883937"/>
                <a:gd name="connsiteY450" fmla="*/ 246339 h 884244"/>
                <a:gd name="connsiteX451" fmla="*/ 136386 w 883937"/>
                <a:gd name="connsiteY451" fmla="*/ 309346 h 884244"/>
                <a:gd name="connsiteX452" fmla="*/ 111196 w 883937"/>
                <a:gd name="connsiteY452" fmla="*/ 450481 h 884244"/>
                <a:gd name="connsiteX453" fmla="*/ 212316 w 883937"/>
                <a:gd name="connsiteY453" fmla="*/ 698188 h 884244"/>
                <a:gd name="connsiteX454" fmla="*/ 338627 w 883937"/>
                <a:gd name="connsiteY454" fmla="*/ 763355 h 884244"/>
                <a:gd name="connsiteX455" fmla="*/ 484730 w 883937"/>
                <a:gd name="connsiteY455" fmla="*/ 777756 h 884244"/>
                <a:gd name="connsiteX456" fmla="*/ 566418 w 883937"/>
                <a:gd name="connsiteY456" fmla="*/ 764075 h 884244"/>
                <a:gd name="connsiteX457" fmla="*/ 632272 w 883937"/>
                <a:gd name="connsiteY457" fmla="*/ 736712 h 884244"/>
                <a:gd name="connsiteX458" fmla="*/ 704244 w 883937"/>
                <a:gd name="connsiteY458" fmla="*/ 701068 h 884244"/>
                <a:gd name="connsiteX459" fmla="*/ 763621 w 883937"/>
                <a:gd name="connsiteY459" fmla="*/ 653183 h 884244"/>
                <a:gd name="connsiteX460" fmla="*/ 778375 w 883937"/>
                <a:gd name="connsiteY460" fmla="*/ 653183 h 884244"/>
                <a:gd name="connsiteX461" fmla="*/ 863661 w 883937"/>
                <a:gd name="connsiteY461" fmla="*/ 651383 h 884244"/>
                <a:gd name="connsiteX462" fmla="*/ 867980 w 883937"/>
                <a:gd name="connsiteY462" fmla="*/ 654263 h 884244"/>
                <a:gd name="connsiteX463" fmla="*/ 883094 w 883937"/>
                <a:gd name="connsiteY463" fmla="*/ 667944 h 884244"/>
                <a:gd name="connsiteX464" fmla="*/ 785932 w 883937"/>
                <a:gd name="connsiteY464" fmla="*/ 786037 h 884244"/>
                <a:gd name="connsiteX465" fmla="*/ 558861 w 883937"/>
                <a:gd name="connsiteY465" fmla="*/ 876767 h 884244"/>
                <a:gd name="connsiteX466" fmla="*/ 286447 w 883937"/>
                <a:gd name="connsiteY466" fmla="*/ 856965 h 884244"/>
                <a:gd name="connsiteX467" fmla="*/ 163736 w 883937"/>
                <a:gd name="connsiteY467" fmla="*/ 797558 h 884244"/>
                <a:gd name="connsiteX468" fmla="*/ 82407 w 883937"/>
                <a:gd name="connsiteY468" fmla="*/ 710069 h 884244"/>
                <a:gd name="connsiteX469" fmla="*/ 0 w 883937"/>
                <a:gd name="connsiteY469" fmla="*/ 467403 h 884244"/>
                <a:gd name="connsiteX470" fmla="*/ 21591 w 883937"/>
                <a:gd name="connsiteY470" fmla="*/ 328788 h 884244"/>
                <a:gd name="connsiteX471" fmla="*/ 70892 w 883937"/>
                <a:gd name="connsiteY471" fmla="*/ 200255 h 884244"/>
                <a:gd name="connsiteX472" fmla="*/ 148262 w 883937"/>
                <a:gd name="connsiteY472" fmla="*/ 96564 h 884244"/>
                <a:gd name="connsiteX473" fmla="*/ 261257 w 883937"/>
                <a:gd name="connsiteY473" fmla="*/ 34637 h 884244"/>
                <a:gd name="connsiteX474" fmla="*/ 397284 w 883937"/>
                <a:gd name="connsiteY474" fmla="*/ 1873 h 884244"/>
                <a:gd name="connsiteX475" fmla="*/ 469661 w 883937"/>
                <a:gd name="connsiteY475" fmla="*/ 253 h 88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883937" h="884244">
                  <a:moveTo>
                    <a:pt x="575140" y="801055"/>
                  </a:moveTo>
                  <a:cubicBezTo>
                    <a:pt x="576572" y="799961"/>
                    <a:pt x="579079" y="802148"/>
                    <a:pt x="577288" y="803606"/>
                  </a:cubicBezTo>
                  <a:cubicBezTo>
                    <a:pt x="562249" y="817094"/>
                    <a:pt x="550074" y="833134"/>
                    <a:pt x="535393" y="846986"/>
                  </a:cubicBezTo>
                  <a:cubicBezTo>
                    <a:pt x="533602" y="848809"/>
                    <a:pt x="531812" y="846257"/>
                    <a:pt x="533244" y="844799"/>
                  </a:cubicBezTo>
                  <a:cubicBezTo>
                    <a:pt x="546493" y="829853"/>
                    <a:pt x="560458" y="814542"/>
                    <a:pt x="575140" y="801055"/>
                  </a:cubicBezTo>
                  <a:close/>
                  <a:moveTo>
                    <a:pt x="596123" y="790648"/>
                  </a:moveTo>
                  <a:cubicBezTo>
                    <a:pt x="597201" y="788848"/>
                    <a:pt x="599716" y="790648"/>
                    <a:pt x="598638" y="792448"/>
                  </a:cubicBezTo>
                  <a:cubicBezTo>
                    <a:pt x="593250" y="802167"/>
                    <a:pt x="587502" y="812245"/>
                    <a:pt x="579958" y="821244"/>
                  </a:cubicBezTo>
                  <a:cubicBezTo>
                    <a:pt x="572056" y="830603"/>
                    <a:pt x="562357" y="838162"/>
                    <a:pt x="555532" y="848601"/>
                  </a:cubicBezTo>
                  <a:cubicBezTo>
                    <a:pt x="554454" y="850401"/>
                    <a:pt x="550862" y="848601"/>
                    <a:pt x="552299" y="846442"/>
                  </a:cubicBezTo>
                  <a:cubicBezTo>
                    <a:pt x="558765" y="837083"/>
                    <a:pt x="567386" y="830243"/>
                    <a:pt x="574929" y="821604"/>
                  </a:cubicBezTo>
                  <a:cubicBezTo>
                    <a:pt x="583191" y="812245"/>
                    <a:pt x="590017" y="801807"/>
                    <a:pt x="596123" y="790648"/>
                  </a:cubicBezTo>
                  <a:close/>
                  <a:moveTo>
                    <a:pt x="613957" y="785887"/>
                  </a:moveTo>
                  <a:cubicBezTo>
                    <a:pt x="614673" y="784086"/>
                    <a:pt x="617179" y="784807"/>
                    <a:pt x="616821" y="786608"/>
                  </a:cubicBezTo>
                  <a:cubicBezTo>
                    <a:pt x="615031" y="794895"/>
                    <a:pt x="609304" y="801740"/>
                    <a:pt x="603934" y="807865"/>
                  </a:cubicBezTo>
                  <a:cubicBezTo>
                    <a:pt x="597133" y="815431"/>
                    <a:pt x="590332" y="822997"/>
                    <a:pt x="585320" y="832364"/>
                  </a:cubicBezTo>
                  <a:cubicBezTo>
                    <a:pt x="583888" y="834526"/>
                    <a:pt x="581025" y="832364"/>
                    <a:pt x="582099" y="830202"/>
                  </a:cubicBezTo>
                  <a:cubicBezTo>
                    <a:pt x="589616" y="813269"/>
                    <a:pt x="607514" y="803902"/>
                    <a:pt x="613957" y="785887"/>
                  </a:cubicBezTo>
                  <a:close/>
                  <a:moveTo>
                    <a:pt x="630645" y="781130"/>
                  </a:moveTo>
                  <a:cubicBezTo>
                    <a:pt x="631734" y="779323"/>
                    <a:pt x="634637" y="780768"/>
                    <a:pt x="633548" y="782936"/>
                  </a:cubicBezTo>
                  <a:cubicBezTo>
                    <a:pt x="624477" y="799194"/>
                    <a:pt x="611414" y="814008"/>
                    <a:pt x="600528" y="829905"/>
                  </a:cubicBezTo>
                  <a:cubicBezTo>
                    <a:pt x="599440" y="831350"/>
                    <a:pt x="596900" y="830627"/>
                    <a:pt x="597625" y="828459"/>
                  </a:cubicBezTo>
                  <a:cubicBezTo>
                    <a:pt x="605245" y="811117"/>
                    <a:pt x="621211" y="797749"/>
                    <a:pt x="630645" y="781130"/>
                  </a:cubicBezTo>
                  <a:close/>
                  <a:moveTo>
                    <a:pt x="642548" y="777568"/>
                  </a:moveTo>
                  <a:cubicBezTo>
                    <a:pt x="643261" y="776148"/>
                    <a:pt x="645755" y="776858"/>
                    <a:pt x="645043" y="778634"/>
                  </a:cubicBezTo>
                  <a:cubicBezTo>
                    <a:pt x="639697" y="797099"/>
                    <a:pt x="625798" y="812013"/>
                    <a:pt x="615107" y="827992"/>
                  </a:cubicBezTo>
                  <a:cubicBezTo>
                    <a:pt x="614038" y="829768"/>
                    <a:pt x="611187" y="828348"/>
                    <a:pt x="612256" y="826217"/>
                  </a:cubicBezTo>
                  <a:cubicBezTo>
                    <a:pt x="621522" y="809527"/>
                    <a:pt x="636846" y="796389"/>
                    <a:pt x="642548" y="777568"/>
                  </a:cubicBezTo>
                  <a:close/>
                  <a:moveTo>
                    <a:pt x="660047" y="773197"/>
                  </a:moveTo>
                  <a:cubicBezTo>
                    <a:pt x="660753" y="771386"/>
                    <a:pt x="663222" y="772111"/>
                    <a:pt x="662869" y="773922"/>
                  </a:cubicBezTo>
                  <a:cubicBezTo>
                    <a:pt x="658636" y="791672"/>
                    <a:pt x="648758" y="807973"/>
                    <a:pt x="639233" y="823188"/>
                  </a:cubicBezTo>
                  <a:cubicBezTo>
                    <a:pt x="637822" y="824999"/>
                    <a:pt x="635000" y="823188"/>
                    <a:pt x="636058" y="821376"/>
                  </a:cubicBezTo>
                  <a:cubicBezTo>
                    <a:pt x="644878" y="805075"/>
                    <a:pt x="655814" y="791310"/>
                    <a:pt x="660047" y="773197"/>
                  </a:cubicBezTo>
                  <a:close/>
                  <a:moveTo>
                    <a:pt x="678130" y="764542"/>
                  </a:moveTo>
                  <a:cubicBezTo>
                    <a:pt x="678493" y="763448"/>
                    <a:pt x="680673" y="764177"/>
                    <a:pt x="680310" y="765272"/>
                  </a:cubicBezTo>
                  <a:cubicBezTo>
                    <a:pt x="675222" y="783142"/>
                    <a:pt x="665411" y="799553"/>
                    <a:pt x="655236" y="815235"/>
                  </a:cubicBezTo>
                  <a:cubicBezTo>
                    <a:pt x="653782" y="817058"/>
                    <a:pt x="650875" y="815235"/>
                    <a:pt x="652328" y="813047"/>
                  </a:cubicBezTo>
                  <a:cubicBezTo>
                    <a:pt x="661777" y="797365"/>
                    <a:pt x="672679" y="782412"/>
                    <a:pt x="678130" y="764542"/>
                  </a:cubicBezTo>
                  <a:close/>
                  <a:moveTo>
                    <a:pt x="688294" y="758914"/>
                  </a:moveTo>
                  <a:cubicBezTo>
                    <a:pt x="688645" y="757098"/>
                    <a:pt x="691799" y="757824"/>
                    <a:pt x="691098" y="760003"/>
                  </a:cubicBezTo>
                  <a:cubicBezTo>
                    <a:pt x="685140" y="777072"/>
                    <a:pt x="677079" y="793414"/>
                    <a:pt x="669368" y="809756"/>
                  </a:cubicBezTo>
                  <a:cubicBezTo>
                    <a:pt x="668316" y="812298"/>
                    <a:pt x="665162" y="810119"/>
                    <a:pt x="666213" y="807940"/>
                  </a:cubicBezTo>
                  <a:cubicBezTo>
                    <a:pt x="673223" y="791598"/>
                    <a:pt x="681985" y="775982"/>
                    <a:pt x="688294" y="758914"/>
                  </a:cubicBezTo>
                  <a:close/>
                  <a:moveTo>
                    <a:pt x="703594" y="755012"/>
                  </a:moveTo>
                  <a:cubicBezTo>
                    <a:pt x="703949" y="753923"/>
                    <a:pt x="706081" y="754286"/>
                    <a:pt x="705726" y="755737"/>
                  </a:cubicBezTo>
                  <a:cubicBezTo>
                    <a:pt x="701106" y="771703"/>
                    <a:pt x="692221" y="785854"/>
                    <a:pt x="686534" y="801094"/>
                  </a:cubicBezTo>
                  <a:cubicBezTo>
                    <a:pt x="686534" y="801457"/>
                    <a:pt x="686179" y="801820"/>
                    <a:pt x="686179" y="801820"/>
                  </a:cubicBezTo>
                  <a:lnTo>
                    <a:pt x="686179" y="802183"/>
                  </a:lnTo>
                  <a:cubicBezTo>
                    <a:pt x="686179" y="802183"/>
                    <a:pt x="686179" y="802546"/>
                    <a:pt x="685823" y="802546"/>
                  </a:cubicBezTo>
                  <a:cubicBezTo>
                    <a:pt x="685113" y="804360"/>
                    <a:pt x="682625" y="803272"/>
                    <a:pt x="682625" y="801820"/>
                  </a:cubicBezTo>
                  <a:cubicBezTo>
                    <a:pt x="682625" y="797466"/>
                    <a:pt x="686534" y="792386"/>
                    <a:pt x="688311" y="788757"/>
                  </a:cubicBezTo>
                  <a:cubicBezTo>
                    <a:pt x="693287" y="777146"/>
                    <a:pt x="699329" y="766986"/>
                    <a:pt x="703594" y="755012"/>
                  </a:cubicBezTo>
                  <a:close/>
                  <a:moveTo>
                    <a:pt x="718608" y="746586"/>
                  </a:moveTo>
                  <a:cubicBezTo>
                    <a:pt x="719349" y="744398"/>
                    <a:pt x="721942" y="745492"/>
                    <a:pt x="721571" y="747316"/>
                  </a:cubicBezTo>
                  <a:cubicBezTo>
                    <a:pt x="717126" y="763727"/>
                    <a:pt x="709347" y="779409"/>
                    <a:pt x="704532" y="795820"/>
                  </a:cubicBezTo>
                  <a:cubicBezTo>
                    <a:pt x="703791" y="798008"/>
                    <a:pt x="700087" y="796914"/>
                    <a:pt x="700828" y="794726"/>
                  </a:cubicBezTo>
                  <a:cubicBezTo>
                    <a:pt x="704902" y="777950"/>
                    <a:pt x="714163" y="762998"/>
                    <a:pt x="718608" y="746586"/>
                  </a:cubicBezTo>
                  <a:close/>
                  <a:moveTo>
                    <a:pt x="733858" y="738963"/>
                  </a:moveTo>
                  <a:cubicBezTo>
                    <a:pt x="734579" y="736461"/>
                    <a:pt x="737826" y="737891"/>
                    <a:pt x="737105" y="739678"/>
                  </a:cubicBezTo>
                  <a:cubicBezTo>
                    <a:pt x="732414" y="756121"/>
                    <a:pt x="725559" y="772921"/>
                    <a:pt x="717983" y="787934"/>
                  </a:cubicBezTo>
                  <a:cubicBezTo>
                    <a:pt x="716901" y="790079"/>
                    <a:pt x="714375" y="788649"/>
                    <a:pt x="714736" y="786862"/>
                  </a:cubicBezTo>
                  <a:cubicBezTo>
                    <a:pt x="719426" y="770419"/>
                    <a:pt x="728807" y="755048"/>
                    <a:pt x="733858" y="738963"/>
                  </a:cubicBezTo>
                  <a:close/>
                  <a:moveTo>
                    <a:pt x="153847" y="738768"/>
                  </a:moveTo>
                  <a:cubicBezTo>
                    <a:pt x="159999" y="745967"/>
                    <a:pt x="167960" y="748127"/>
                    <a:pt x="175920" y="752806"/>
                  </a:cubicBezTo>
                  <a:cubicBezTo>
                    <a:pt x="183881" y="757846"/>
                    <a:pt x="191842" y="763605"/>
                    <a:pt x="200165" y="768645"/>
                  </a:cubicBezTo>
                  <a:cubicBezTo>
                    <a:pt x="215363" y="778004"/>
                    <a:pt x="231284" y="786643"/>
                    <a:pt x="247568" y="794202"/>
                  </a:cubicBezTo>
                  <a:cubicBezTo>
                    <a:pt x="250463" y="795282"/>
                    <a:pt x="247930" y="799601"/>
                    <a:pt x="245035" y="798521"/>
                  </a:cubicBezTo>
                  <a:cubicBezTo>
                    <a:pt x="225857" y="789522"/>
                    <a:pt x="207402" y="779083"/>
                    <a:pt x="190033" y="766845"/>
                  </a:cubicBezTo>
                  <a:cubicBezTo>
                    <a:pt x="178453" y="757846"/>
                    <a:pt x="161808" y="751367"/>
                    <a:pt x="152762" y="739488"/>
                  </a:cubicBezTo>
                  <a:cubicBezTo>
                    <a:pt x="152400" y="739128"/>
                    <a:pt x="153123" y="738048"/>
                    <a:pt x="153847" y="738768"/>
                  </a:cubicBezTo>
                  <a:close/>
                  <a:moveTo>
                    <a:pt x="749011" y="723950"/>
                  </a:moveTo>
                  <a:cubicBezTo>
                    <a:pt x="749704" y="722173"/>
                    <a:pt x="752129" y="722528"/>
                    <a:pt x="751436" y="724306"/>
                  </a:cubicBezTo>
                  <a:cubicBezTo>
                    <a:pt x="749011" y="734257"/>
                    <a:pt x="745894" y="743498"/>
                    <a:pt x="742777" y="753449"/>
                  </a:cubicBezTo>
                  <a:cubicBezTo>
                    <a:pt x="741045" y="757714"/>
                    <a:pt x="740006" y="765178"/>
                    <a:pt x="736196" y="768376"/>
                  </a:cubicBezTo>
                  <a:cubicBezTo>
                    <a:pt x="734810" y="769443"/>
                    <a:pt x="733425" y="767310"/>
                    <a:pt x="734118" y="766244"/>
                  </a:cubicBezTo>
                  <a:cubicBezTo>
                    <a:pt x="737928" y="761268"/>
                    <a:pt x="739660" y="752738"/>
                    <a:pt x="741738" y="746696"/>
                  </a:cubicBezTo>
                  <a:cubicBezTo>
                    <a:pt x="744509" y="739233"/>
                    <a:pt x="746933" y="731414"/>
                    <a:pt x="749011" y="723950"/>
                  </a:cubicBezTo>
                  <a:close/>
                  <a:moveTo>
                    <a:pt x="130244" y="722023"/>
                  </a:moveTo>
                  <a:cubicBezTo>
                    <a:pt x="135651" y="737834"/>
                    <a:pt x="154396" y="751489"/>
                    <a:pt x="167734" y="760831"/>
                  </a:cubicBezTo>
                  <a:cubicBezTo>
                    <a:pt x="180351" y="769455"/>
                    <a:pt x="194049" y="776642"/>
                    <a:pt x="206666" y="784906"/>
                  </a:cubicBezTo>
                  <a:cubicBezTo>
                    <a:pt x="220364" y="794249"/>
                    <a:pt x="235504" y="803951"/>
                    <a:pt x="251365" y="808622"/>
                  </a:cubicBezTo>
                  <a:cubicBezTo>
                    <a:pt x="263982" y="812575"/>
                    <a:pt x="276960" y="815449"/>
                    <a:pt x="288855" y="820839"/>
                  </a:cubicBezTo>
                  <a:cubicBezTo>
                    <a:pt x="291739" y="822636"/>
                    <a:pt x="289216" y="826589"/>
                    <a:pt x="286332" y="825151"/>
                  </a:cubicBezTo>
                  <a:cubicBezTo>
                    <a:pt x="270471" y="817965"/>
                    <a:pt x="252447" y="815809"/>
                    <a:pt x="237307" y="808263"/>
                  </a:cubicBezTo>
                  <a:cubicBezTo>
                    <a:pt x="220364" y="799280"/>
                    <a:pt x="204864" y="788859"/>
                    <a:pt x="188642" y="779157"/>
                  </a:cubicBezTo>
                  <a:cubicBezTo>
                    <a:pt x="174944" y="770892"/>
                    <a:pt x="161606" y="761550"/>
                    <a:pt x="149350" y="750770"/>
                  </a:cubicBezTo>
                  <a:cubicBezTo>
                    <a:pt x="140338" y="742865"/>
                    <a:pt x="131326" y="734600"/>
                    <a:pt x="127721" y="723101"/>
                  </a:cubicBezTo>
                  <a:cubicBezTo>
                    <a:pt x="127000" y="721305"/>
                    <a:pt x="129523" y="720586"/>
                    <a:pt x="130244" y="722023"/>
                  </a:cubicBezTo>
                  <a:close/>
                  <a:moveTo>
                    <a:pt x="765233" y="717642"/>
                  </a:moveTo>
                  <a:cubicBezTo>
                    <a:pt x="765579" y="715823"/>
                    <a:pt x="768004" y="716551"/>
                    <a:pt x="767657" y="718006"/>
                  </a:cubicBezTo>
                  <a:cubicBezTo>
                    <a:pt x="764540" y="734377"/>
                    <a:pt x="759345" y="751112"/>
                    <a:pt x="752764" y="766028"/>
                  </a:cubicBezTo>
                  <a:cubicBezTo>
                    <a:pt x="752071" y="767847"/>
                    <a:pt x="749300" y="766392"/>
                    <a:pt x="749993" y="764573"/>
                  </a:cubicBezTo>
                  <a:cubicBezTo>
                    <a:pt x="754495" y="748566"/>
                    <a:pt x="761769" y="734013"/>
                    <a:pt x="765233" y="717642"/>
                  </a:cubicBezTo>
                  <a:close/>
                  <a:moveTo>
                    <a:pt x="780422" y="705434"/>
                  </a:moveTo>
                  <a:cubicBezTo>
                    <a:pt x="780422" y="704711"/>
                    <a:pt x="781899" y="705072"/>
                    <a:pt x="781899" y="705795"/>
                  </a:cubicBezTo>
                  <a:cubicBezTo>
                    <a:pt x="782268" y="722053"/>
                    <a:pt x="776361" y="739034"/>
                    <a:pt x="771561" y="754208"/>
                  </a:cubicBezTo>
                  <a:cubicBezTo>
                    <a:pt x="770454" y="756737"/>
                    <a:pt x="766762" y="755653"/>
                    <a:pt x="767500" y="753124"/>
                  </a:cubicBezTo>
                  <a:cubicBezTo>
                    <a:pt x="769715" y="745537"/>
                    <a:pt x="772669" y="738672"/>
                    <a:pt x="774884" y="731085"/>
                  </a:cubicBezTo>
                  <a:cubicBezTo>
                    <a:pt x="776361" y="726388"/>
                    <a:pt x="777099" y="722414"/>
                    <a:pt x="778207" y="718079"/>
                  </a:cubicBezTo>
                  <a:cubicBezTo>
                    <a:pt x="778945" y="715188"/>
                    <a:pt x="778576" y="710130"/>
                    <a:pt x="780053" y="707963"/>
                  </a:cubicBezTo>
                  <a:cubicBezTo>
                    <a:pt x="780053" y="708685"/>
                    <a:pt x="779314" y="707963"/>
                    <a:pt x="779314" y="707601"/>
                  </a:cubicBezTo>
                  <a:cubicBezTo>
                    <a:pt x="780053" y="707240"/>
                    <a:pt x="780053" y="706518"/>
                    <a:pt x="780422" y="705434"/>
                  </a:cubicBezTo>
                  <a:close/>
                  <a:moveTo>
                    <a:pt x="799489" y="695063"/>
                  </a:moveTo>
                  <a:cubicBezTo>
                    <a:pt x="799489" y="693598"/>
                    <a:pt x="801321" y="694331"/>
                    <a:pt x="801321" y="695063"/>
                  </a:cubicBezTo>
                  <a:cubicBezTo>
                    <a:pt x="801321" y="708252"/>
                    <a:pt x="793628" y="720708"/>
                    <a:pt x="792162" y="733897"/>
                  </a:cubicBezTo>
                  <a:cubicBezTo>
                    <a:pt x="792162" y="735728"/>
                    <a:pt x="789598" y="736095"/>
                    <a:pt x="788865" y="734263"/>
                  </a:cubicBezTo>
                  <a:cubicBezTo>
                    <a:pt x="787400" y="728768"/>
                    <a:pt x="791063" y="721441"/>
                    <a:pt x="792895" y="716312"/>
                  </a:cubicBezTo>
                  <a:cubicBezTo>
                    <a:pt x="795459" y="709351"/>
                    <a:pt x="798024" y="702390"/>
                    <a:pt x="799489" y="695063"/>
                  </a:cubicBezTo>
                  <a:close/>
                  <a:moveTo>
                    <a:pt x="818797" y="681125"/>
                  </a:moveTo>
                  <a:cubicBezTo>
                    <a:pt x="819150" y="679311"/>
                    <a:pt x="821972" y="680037"/>
                    <a:pt x="821267" y="681851"/>
                  </a:cubicBezTo>
                  <a:cubicBezTo>
                    <a:pt x="820208" y="688382"/>
                    <a:pt x="818092" y="694551"/>
                    <a:pt x="816681" y="700720"/>
                  </a:cubicBezTo>
                  <a:cubicBezTo>
                    <a:pt x="815622" y="705437"/>
                    <a:pt x="814917" y="710880"/>
                    <a:pt x="813506" y="715597"/>
                  </a:cubicBezTo>
                  <a:cubicBezTo>
                    <a:pt x="813153" y="717048"/>
                    <a:pt x="811036" y="717048"/>
                    <a:pt x="810683" y="715597"/>
                  </a:cubicBezTo>
                  <a:cubicBezTo>
                    <a:pt x="809625" y="710517"/>
                    <a:pt x="812094" y="704348"/>
                    <a:pt x="813506" y="699994"/>
                  </a:cubicBezTo>
                  <a:cubicBezTo>
                    <a:pt x="815622" y="693462"/>
                    <a:pt x="817386" y="687294"/>
                    <a:pt x="818797" y="681125"/>
                  </a:cubicBezTo>
                  <a:close/>
                  <a:moveTo>
                    <a:pt x="809534" y="680757"/>
                  </a:moveTo>
                  <a:cubicBezTo>
                    <a:pt x="809897" y="679311"/>
                    <a:pt x="812437" y="679672"/>
                    <a:pt x="812074" y="681118"/>
                  </a:cubicBezTo>
                  <a:cubicBezTo>
                    <a:pt x="810260" y="694128"/>
                    <a:pt x="808809" y="710029"/>
                    <a:pt x="803366" y="721954"/>
                  </a:cubicBezTo>
                  <a:cubicBezTo>
                    <a:pt x="802640" y="723400"/>
                    <a:pt x="800100" y="723400"/>
                    <a:pt x="800100" y="721593"/>
                  </a:cubicBezTo>
                  <a:cubicBezTo>
                    <a:pt x="800826" y="714727"/>
                    <a:pt x="803366" y="708222"/>
                    <a:pt x="804817" y="701717"/>
                  </a:cubicBezTo>
                  <a:cubicBezTo>
                    <a:pt x="806631" y="694489"/>
                    <a:pt x="808083" y="687984"/>
                    <a:pt x="809534" y="680757"/>
                  </a:cubicBezTo>
                  <a:close/>
                  <a:moveTo>
                    <a:pt x="831799" y="673168"/>
                  </a:moveTo>
                  <a:cubicBezTo>
                    <a:pt x="831799" y="671373"/>
                    <a:pt x="834667" y="671373"/>
                    <a:pt x="834667" y="673168"/>
                  </a:cubicBezTo>
                  <a:cubicBezTo>
                    <a:pt x="834667" y="682146"/>
                    <a:pt x="830723" y="690404"/>
                    <a:pt x="828214" y="699022"/>
                  </a:cubicBezTo>
                  <a:cubicBezTo>
                    <a:pt x="827497" y="701177"/>
                    <a:pt x="823912" y="700100"/>
                    <a:pt x="824629" y="697945"/>
                  </a:cubicBezTo>
                  <a:cubicBezTo>
                    <a:pt x="826780" y="689327"/>
                    <a:pt x="831440" y="682146"/>
                    <a:pt x="831799" y="673168"/>
                  </a:cubicBezTo>
                  <a:close/>
                  <a:moveTo>
                    <a:pt x="530825" y="632039"/>
                  </a:moveTo>
                  <a:cubicBezTo>
                    <a:pt x="544319" y="639800"/>
                    <a:pt x="562918" y="640153"/>
                    <a:pt x="577141" y="634508"/>
                  </a:cubicBezTo>
                  <a:cubicBezTo>
                    <a:pt x="580424" y="633097"/>
                    <a:pt x="582247" y="637331"/>
                    <a:pt x="578965" y="638742"/>
                  </a:cubicBezTo>
                  <a:cubicBezTo>
                    <a:pt x="563648" y="644033"/>
                    <a:pt x="542495" y="644033"/>
                    <a:pt x="529366" y="633803"/>
                  </a:cubicBezTo>
                  <a:cubicBezTo>
                    <a:pt x="528637" y="633097"/>
                    <a:pt x="529731" y="631686"/>
                    <a:pt x="530825" y="632039"/>
                  </a:cubicBezTo>
                  <a:close/>
                  <a:moveTo>
                    <a:pt x="507000" y="631156"/>
                  </a:moveTo>
                  <a:cubicBezTo>
                    <a:pt x="514251" y="644915"/>
                    <a:pt x="535641" y="647737"/>
                    <a:pt x="550143" y="648795"/>
                  </a:cubicBezTo>
                  <a:cubicBezTo>
                    <a:pt x="568995" y="649854"/>
                    <a:pt x="587485" y="646326"/>
                    <a:pt x="604162" y="638212"/>
                  </a:cubicBezTo>
                  <a:cubicBezTo>
                    <a:pt x="606699" y="637154"/>
                    <a:pt x="609237" y="641034"/>
                    <a:pt x="606337" y="642093"/>
                  </a:cubicBezTo>
                  <a:cubicBezTo>
                    <a:pt x="586760" y="651265"/>
                    <a:pt x="565369" y="655145"/>
                    <a:pt x="543979" y="651970"/>
                  </a:cubicBezTo>
                  <a:cubicBezTo>
                    <a:pt x="529840" y="649854"/>
                    <a:pt x="510988" y="646326"/>
                    <a:pt x="505187" y="632215"/>
                  </a:cubicBezTo>
                  <a:cubicBezTo>
                    <a:pt x="504825" y="630804"/>
                    <a:pt x="506275" y="630098"/>
                    <a:pt x="507000" y="631156"/>
                  </a:cubicBezTo>
                  <a:close/>
                  <a:moveTo>
                    <a:pt x="489875" y="627641"/>
                  </a:moveTo>
                  <a:cubicBezTo>
                    <a:pt x="499567" y="635896"/>
                    <a:pt x="507106" y="646663"/>
                    <a:pt x="518593" y="652047"/>
                  </a:cubicBezTo>
                  <a:cubicBezTo>
                    <a:pt x="529722" y="657431"/>
                    <a:pt x="542286" y="660302"/>
                    <a:pt x="554491" y="660302"/>
                  </a:cubicBezTo>
                  <a:cubicBezTo>
                    <a:pt x="579979" y="660302"/>
                    <a:pt x="602595" y="651329"/>
                    <a:pt x="625211" y="640203"/>
                  </a:cubicBezTo>
                  <a:cubicBezTo>
                    <a:pt x="627724" y="639126"/>
                    <a:pt x="629878" y="642715"/>
                    <a:pt x="627365" y="644151"/>
                  </a:cubicBezTo>
                  <a:cubicBezTo>
                    <a:pt x="601877" y="656354"/>
                    <a:pt x="574235" y="667839"/>
                    <a:pt x="545517" y="663891"/>
                  </a:cubicBezTo>
                  <a:cubicBezTo>
                    <a:pt x="534388" y="662455"/>
                    <a:pt x="522183" y="659584"/>
                    <a:pt x="512491" y="653124"/>
                  </a:cubicBezTo>
                  <a:cubicBezTo>
                    <a:pt x="502798" y="647022"/>
                    <a:pt x="496695" y="637690"/>
                    <a:pt x="488439" y="629435"/>
                  </a:cubicBezTo>
                  <a:cubicBezTo>
                    <a:pt x="487362" y="628359"/>
                    <a:pt x="489157" y="626923"/>
                    <a:pt x="489875" y="627641"/>
                  </a:cubicBezTo>
                  <a:close/>
                  <a:moveTo>
                    <a:pt x="226152" y="586726"/>
                  </a:moveTo>
                  <a:cubicBezTo>
                    <a:pt x="226152" y="586007"/>
                    <a:pt x="227608" y="585648"/>
                    <a:pt x="227971" y="586726"/>
                  </a:cubicBezTo>
                  <a:cubicBezTo>
                    <a:pt x="231973" y="615841"/>
                    <a:pt x="270900" y="624107"/>
                    <a:pt x="292001" y="637047"/>
                  </a:cubicBezTo>
                  <a:cubicBezTo>
                    <a:pt x="294911" y="638844"/>
                    <a:pt x="292364" y="642439"/>
                    <a:pt x="289818" y="641001"/>
                  </a:cubicBezTo>
                  <a:cubicBezTo>
                    <a:pt x="268717" y="630937"/>
                    <a:pt x="225425" y="615481"/>
                    <a:pt x="226152" y="586726"/>
                  </a:cubicBezTo>
                  <a:close/>
                  <a:moveTo>
                    <a:pt x="209755" y="564496"/>
                  </a:moveTo>
                  <a:cubicBezTo>
                    <a:pt x="212266" y="585230"/>
                    <a:pt x="225895" y="604892"/>
                    <a:pt x="241317" y="618477"/>
                  </a:cubicBezTo>
                  <a:cubicBezTo>
                    <a:pt x="258891" y="633849"/>
                    <a:pt x="281128" y="640641"/>
                    <a:pt x="301572" y="651366"/>
                  </a:cubicBezTo>
                  <a:cubicBezTo>
                    <a:pt x="304441" y="652796"/>
                    <a:pt x="301930" y="656729"/>
                    <a:pt x="299061" y="655299"/>
                  </a:cubicBezTo>
                  <a:cubicBezTo>
                    <a:pt x="276107" y="644216"/>
                    <a:pt x="250284" y="635637"/>
                    <a:pt x="233068" y="615617"/>
                  </a:cubicBezTo>
                  <a:cubicBezTo>
                    <a:pt x="220156" y="601317"/>
                    <a:pt x="209038" y="584158"/>
                    <a:pt x="207962" y="564853"/>
                  </a:cubicBezTo>
                  <a:cubicBezTo>
                    <a:pt x="207962" y="563781"/>
                    <a:pt x="209755" y="563423"/>
                    <a:pt x="209755" y="564496"/>
                  </a:cubicBezTo>
                  <a:close/>
                  <a:moveTo>
                    <a:pt x="422858" y="543407"/>
                  </a:moveTo>
                  <a:cubicBezTo>
                    <a:pt x="423722" y="544235"/>
                    <a:pt x="423995" y="545615"/>
                    <a:pt x="422903" y="546720"/>
                  </a:cubicBezTo>
                  <a:cubicBezTo>
                    <a:pt x="411625" y="555923"/>
                    <a:pt x="401075" y="565126"/>
                    <a:pt x="386159" y="565862"/>
                  </a:cubicBezTo>
                  <a:cubicBezTo>
                    <a:pt x="375245" y="566230"/>
                    <a:pt x="362876" y="564757"/>
                    <a:pt x="356327" y="555186"/>
                  </a:cubicBezTo>
                  <a:cubicBezTo>
                    <a:pt x="355600" y="554082"/>
                    <a:pt x="357055" y="553346"/>
                    <a:pt x="357783" y="553714"/>
                  </a:cubicBezTo>
                  <a:cubicBezTo>
                    <a:pt x="365786" y="562181"/>
                    <a:pt x="380338" y="563285"/>
                    <a:pt x="391252" y="560708"/>
                  </a:cubicBezTo>
                  <a:cubicBezTo>
                    <a:pt x="402894" y="557763"/>
                    <a:pt x="410170" y="550033"/>
                    <a:pt x="419265" y="543407"/>
                  </a:cubicBezTo>
                  <a:cubicBezTo>
                    <a:pt x="420539" y="542302"/>
                    <a:pt x="421994" y="542579"/>
                    <a:pt x="422858" y="543407"/>
                  </a:cubicBezTo>
                  <a:close/>
                  <a:moveTo>
                    <a:pt x="438404" y="536761"/>
                  </a:moveTo>
                  <a:cubicBezTo>
                    <a:pt x="439528" y="537339"/>
                    <a:pt x="440247" y="538584"/>
                    <a:pt x="439528" y="539830"/>
                  </a:cubicBezTo>
                  <a:cubicBezTo>
                    <a:pt x="428385" y="557620"/>
                    <a:pt x="410413" y="573632"/>
                    <a:pt x="388488" y="575056"/>
                  </a:cubicBezTo>
                  <a:cubicBezTo>
                    <a:pt x="378064" y="575767"/>
                    <a:pt x="366203" y="575411"/>
                    <a:pt x="357217" y="570074"/>
                  </a:cubicBezTo>
                  <a:cubicBezTo>
                    <a:pt x="346794" y="564025"/>
                    <a:pt x="338527" y="555841"/>
                    <a:pt x="328103" y="550148"/>
                  </a:cubicBezTo>
                  <a:cubicBezTo>
                    <a:pt x="327025" y="549792"/>
                    <a:pt x="327744" y="548369"/>
                    <a:pt x="328822" y="548725"/>
                  </a:cubicBezTo>
                  <a:cubicBezTo>
                    <a:pt x="346434" y="555841"/>
                    <a:pt x="358655" y="570786"/>
                    <a:pt x="379502" y="570430"/>
                  </a:cubicBezTo>
                  <a:cubicBezTo>
                    <a:pt x="403944" y="570430"/>
                    <a:pt x="422275" y="557620"/>
                    <a:pt x="434855" y="537695"/>
                  </a:cubicBezTo>
                  <a:cubicBezTo>
                    <a:pt x="435754" y="536271"/>
                    <a:pt x="437281" y="536182"/>
                    <a:pt x="438404" y="536761"/>
                  </a:cubicBezTo>
                  <a:close/>
                  <a:moveTo>
                    <a:pt x="118940" y="451786"/>
                  </a:moveTo>
                  <a:cubicBezTo>
                    <a:pt x="118940" y="450711"/>
                    <a:pt x="120406" y="450711"/>
                    <a:pt x="120406" y="451786"/>
                  </a:cubicBezTo>
                  <a:cubicBezTo>
                    <a:pt x="121138" y="481898"/>
                    <a:pt x="125534" y="510575"/>
                    <a:pt x="131762" y="539969"/>
                  </a:cubicBezTo>
                  <a:cubicBezTo>
                    <a:pt x="134693" y="553949"/>
                    <a:pt x="137257" y="568288"/>
                    <a:pt x="141654" y="581910"/>
                  </a:cubicBezTo>
                  <a:cubicBezTo>
                    <a:pt x="145317" y="592664"/>
                    <a:pt x="147515" y="603418"/>
                    <a:pt x="153743" y="612738"/>
                  </a:cubicBezTo>
                  <a:cubicBezTo>
                    <a:pt x="155208" y="614889"/>
                    <a:pt x="151911" y="617040"/>
                    <a:pt x="150446" y="615247"/>
                  </a:cubicBezTo>
                  <a:cubicBezTo>
                    <a:pt x="143852" y="606644"/>
                    <a:pt x="141654" y="596607"/>
                    <a:pt x="138356" y="586570"/>
                  </a:cubicBezTo>
                  <a:cubicBezTo>
                    <a:pt x="133594" y="571514"/>
                    <a:pt x="130663" y="556459"/>
                    <a:pt x="127366" y="541045"/>
                  </a:cubicBezTo>
                  <a:cubicBezTo>
                    <a:pt x="120772" y="511292"/>
                    <a:pt x="117475" y="482256"/>
                    <a:pt x="118940" y="451786"/>
                  </a:cubicBezTo>
                  <a:close/>
                  <a:moveTo>
                    <a:pt x="581342" y="408214"/>
                  </a:moveTo>
                  <a:cubicBezTo>
                    <a:pt x="581977" y="408214"/>
                    <a:pt x="582930" y="407848"/>
                    <a:pt x="583565" y="408581"/>
                  </a:cubicBezTo>
                  <a:cubicBezTo>
                    <a:pt x="583882" y="408947"/>
                    <a:pt x="583882" y="409680"/>
                    <a:pt x="583882" y="410413"/>
                  </a:cubicBezTo>
                  <a:cubicBezTo>
                    <a:pt x="583247" y="411145"/>
                    <a:pt x="582295" y="411512"/>
                    <a:pt x="581342" y="411512"/>
                  </a:cubicBezTo>
                  <a:cubicBezTo>
                    <a:pt x="580072" y="412245"/>
                    <a:pt x="579437" y="409680"/>
                    <a:pt x="580707" y="408947"/>
                  </a:cubicBezTo>
                  <a:cubicBezTo>
                    <a:pt x="580707" y="408581"/>
                    <a:pt x="581024" y="408214"/>
                    <a:pt x="581342" y="408214"/>
                  </a:cubicBezTo>
                  <a:close/>
                  <a:moveTo>
                    <a:pt x="587022" y="392994"/>
                  </a:moveTo>
                  <a:cubicBezTo>
                    <a:pt x="588433" y="391973"/>
                    <a:pt x="590197" y="394014"/>
                    <a:pt x="588786" y="395035"/>
                  </a:cubicBezTo>
                  <a:cubicBezTo>
                    <a:pt x="586316" y="397076"/>
                    <a:pt x="583494" y="398777"/>
                    <a:pt x="580319" y="400137"/>
                  </a:cubicBezTo>
                  <a:cubicBezTo>
                    <a:pt x="578908" y="401158"/>
                    <a:pt x="577850" y="399117"/>
                    <a:pt x="579261" y="398096"/>
                  </a:cubicBezTo>
                  <a:cubicBezTo>
                    <a:pt x="582083" y="396736"/>
                    <a:pt x="584200" y="394694"/>
                    <a:pt x="587022" y="392994"/>
                  </a:cubicBezTo>
                  <a:close/>
                  <a:moveTo>
                    <a:pt x="593794" y="376845"/>
                  </a:moveTo>
                  <a:cubicBezTo>
                    <a:pt x="595174" y="376098"/>
                    <a:pt x="596555" y="378713"/>
                    <a:pt x="594829" y="379460"/>
                  </a:cubicBezTo>
                  <a:cubicBezTo>
                    <a:pt x="590688" y="381701"/>
                    <a:pt x="586892" y="385063"/>
                    <a:pt x="582750" y="387677"/>
                  </a:cubicBezTo>
                  <a:cubicBezTo>
                    <a:pt x="581715" y="388425"/>
                    <a:pt x="581025" y="386557"/>
                    <a:pt x="582060" y="385810"/>
                  </a:cubicBezTo>
                  <a:cubicBezTo>
                    <a:pt x="585856" y="382822"/>
                    <a:pt x="589307" y="379086"/>
                    <a:pt x="593794" y="376845"/>
                  </a:cubicBezTo>
                  <a:close/>
                  <a:moveTo>
                    <a:pt x="594866" y="363237"/>
                  </a:moveTo>
                  <a:cubicBezTo>
                    <a:pt x="596314" y="361811"/>
                    <a:pt x="598125" y="363593"/>
                    <a:pt x="597039" y="365018"/>
                  </a:cubicBezTo>
                  <a:cubicBezTo>
                    <a:pt x="594504" y="367869"/>
                    <a:pt x="591608" y="369651"/>
                    <a:pt x="588711" y="371789"/>
                  </a:cubicBezTo>
                  <a:cubicBezTo>
                    <a:pt x="585815" y="373928"/>
                    <a:pt x="582918" y="375709"/>
                    <a:pt x="580022" y="378204"/>
                  </a:cubicBezTo>
                  <a:cubicBezTo>
                    <a:pt x="579298" y="378917"/>
                    <a:pt x="577850" y="377848"/>
                    <a:pt x="578936" y="376778"/>
                  </a:cubicBezTo>
                  <a:cubicBezTo>
                    <a:pt x="581470" y="374284"/>
                    <a:pt x="584367" y="372146"/>
                    <a:pt x="586901" y="370007"/>
                  </a:cubicBezTo>
                  <a:cubicBezTo>
                    <a:pt x="589797" y="367869"/>
                    <a:pt x="592332" y="365018"/>
                    <a:pt x="594866" y="363237"/>
                  </a:cubicBezTo>
                  <a:close/>
                  <a:moveTo>
                    <a:pt x="602796" y="343480"/>
                  </a:moveTo>
                  <a:cubicBezTo>
                    <a:pt x="604973" y="342761"/>
                    <a:pt x="606062" y="345277"/>
                    <a:pt x="604610" y="346355"/>
                  </a:cubicBezTo>
                  <a:cubicBezTo>
                    <a:pt x="597716" y="351387"/>
                    <a:pt x="590822" y="356779"/>
                    <a:pt x="582839" y="360733"/>
                  </a:cubicBezTo>
                  <a:cubicBezTo>
                    <a:pt x="581750" y="361452"/>
                    <a:pt x="581025" y="359654"/>
                    <a:pt x="582113" y="358936"/>
                  </a:cubicBezTo>
                  <a:cubicBezTo>
                    <a:pt x="589733" y="354622"/>
                    <a:pt x="595176" y="347793"/>
                    <a:pt x="602796" y="343480"/>
                  </a:cubicBezTo>
                  <a:close/>
                  <a:moveTo>
                    <a:pt x="89742" y="339797"/>
                  </a:moveTo>
                  <a:cubicBezTo>
                    <a:pt x="89742" y="337998"/>
                    <a:pt x="92236" y="337998"/>
                    <a:pt x="92236" y="339797"/>
                  </a:cubicBezTo>
                  <a:cubicBezTo>
                    <a:pt x="90454" y="359226"/>
                    <a:pt x="84396" y="378296"/>
                    <a:pt x="83683" y="397725"/>
                  </a:cubicBezTo>
                  <a:cubicBezTo>
                    <a:pt x="83327" y="417154"/>
                    <a:pt x="82614" y="436583"/>
                    <a:pt x="81902" y="455653"/>
                  </a:cubicBezTo>
                  <a:cubicBezTo>
                    <a:pt x="80833" y="493432"/>
                    <a:pt x="81545" y="531931"/>
                    <a:pt x="92236" y="568630"/>
                  </a:cubicBezTo>
                  <a:cubicBezTo>
                    <a:pt x="93305" y="571149"/>
                    <a:pt x="88673" y="572588"/>
                    <a:pt x="87960" y="569710"/>
                  </a:cubicBezTo>
                  <a:cubicBezTo>
                    <a:pt x="76912" y="532650"/>
                    <a:pt x="76200" y="493792"/>
                    <a:pt x="77269" y="455653"/>
                  </a:cubicBezTo>
                  <a:cubicBezTo>
                    <a:pt x="77982" y="434784"/>
                    <a:pt x="77269" y="413196"/>
                    <a:pt x="79763" y="392688"/>
                  </a:cubicBezTo>
                  <a:cubicBezTo>
                    <a:pt x="81902" y="375058"/>
                    <a:pt x="87247" y="357427"/>
                    <a:pt x="89742" y="339797"/>
                  </a:cubicBezTo>
                  <a:close/>
                  <a:moveTo>
                    <a:pt x="612709" y="319318"/>
                  </a:moveTo>
                  <a:cubicBezTo>
                    <a:pt x="614510" y="318948"/>
                    <a:pt x="615590" y="321906"/>
                    <a:pt x="613789" y="322645"/>
                  </a:cubicBezTo>
                  <a:cubicBezTo>
                    <a:pt x="602988" y="328930"/>
                    <a:pt x="593627" y="336324"/>
                    <a:pt x="584265" y="344457"/>
                  </a:cubicBezTo>
                  <a:cubicBezTo>
                    <a:pt x="582825" y="345566"/>
                    <a:pt x="581025" y="343718"/>
                    <a:pt x="582105" y="342609"/>
                  </a:cubicBezTo>
                  <a:cubicBezTo>
                    <a:pt x="591466" y="334475"/>
                    <a:pt x="601188" y="323754"/>
                    <a:pt x="612709" y="319318"/>
                  </a:cubicBezTo>
                  <a:close/>
                  <a:moveTo>
                    <a:pt x="770370" y="312086"/>
                  </a:moveTo>
                  <a:cubicBezTo>
                    <a:pt x="770370" y="311011"/>
                    <a:pt x="772174" y="311011"/>
                    <a:pt x="772174" y="312086"/>
                  </a:cubicBezTo>
                  <a:cubicBezTo>
                    <a:pt x="772896" y="335378"/>
                    <a:pt x="774339" y="359028"/>
                    <a:pt x="771453" y="382319"/>
                  </a:cubicBezTo>
                  <a:cubicBezTo>
                    <a:pt x="768927" y="403461"/>
                    <a:pt x="760268" y="423528"/>
                    <a:pt x="755577" y="444669"/>
                  </a:cubicBezTo>
                  <a:cubicBezTo>
                    <a:pt x="755217" y="447178"/>
                    <a:pt x="750887" y="446103"/>
                    <a:pt x="751609" y="443594"/>
                  </a:cubicBezTo>
                  <a:cubicBezTo>
                    <a:pt x="755938" y="419586"/>
                    <a:pt x="766402" y="397011"/>
                    <a:pt x="768927" y="373003"/>
                  </a:cubicBezTo>
                  <a:cubicBezTo>
                    <a:pt x="770370" y="352578"/>
                    <a:pt x="770010" y="332153"/>
                    <a:pt x="770370" y="312086"/>
                  </a:cubicBezTo>
                  <a:close/>
                  <a:moveTo>
                    <a:pt x="613507" y="302566"/>
                  </a:moveTo>
                  <a:cubicBezTo>
                    <a:pt x="615339" y="301486"/>
                    <a:pt x="617170" y="304365"/>
                    <a:pt x="614972" y="305444"/>
                  </a:cubicBezTo>
                  <a:cubicBezTo>
                    <a:pt x="604715" y="311921"/>
                    <a:pt x="595923" y="319477"/>
                    <a:pt x="586764" y="327034"/>
                  </a:cubicBezTo>
                  <a:cubicBezTo>
                    <a:pt x="585665" y="328113"/>
                    <a:pt x="584200" y="326674"/>
                    <a:pt x="585299" y="325594"/>
                  </a:cubicBezTo>
                  <a:cubicBezTo>
                    <a:pt x="594457" y="317678"/>
                    <a:pt x="602883" y="308323"/>
                    <a:pt x="613507" y="302566"/>
                  </a:cubicBezTo>
                  <a:close/>
                  <a:moveTo>
                    <a:pt x="420169" y="287270"/>
                  </a:moveTo>
                  <a:cubicBezTo>
                    <a:pt x="386386" y="291776"/>
                    <a:pt x="353566" y="315466"/>
                    <a:pt x="336785" y="343003"/>
                  </a:cubicBezTo>
                  <a:cubicBezTo>
                    <a:pt x="312604" y="380799"/>
                    <a:pt x="291672" y="426875"/>
                    <a:pt x="294198" y="472591"/>
                  </a:cubicBezTo>
                  <a:cubicBezTo>
                    <a:pt x="295281" y="493109"/>
                    <a:pt x="296725" y="521546"/>
                    <a:pt x="308634" y="539184"/>
                  </a:cubicBezTo>
                  <a:cubicBezTo>
                    <a:pt x="319822" y="556103"/>
                    <a:pt x="340033" y="569421"/>
                    <a:pt x="358799" y="576981"/>
                  </a:cubicBezTo>
                  <a:cubicBezTo>
                    <a:pt x="385506" y="587420"/>
                    <a:pt x="410047" y="586700"/>
                    <a:pt x="429897" y="563662"/>
                  </a:cubicBezTo>
                  <a:cubicBezTo>
                    <a:pt x="442889" y="548543"/>
                    <a:pt x="454077" y="530905"/>
                    <a:pt x="463821" y="513627"/>
                  </a:cubicBezTo>
                  <a:cubicBezTo>
                    <a:pt x="483671" y="477270"/>
                    <a:pt x="495580" y="436234"/>
                    <a:pt x="499189" y="394838"/>
                  </a:cubicBezTo>
                  <a:cubicBezTo>
                    <a:pt x="498828" y="374320"/>
                    <a:pt x="498467" y="353802"/>
                    <a:pt x="496663" y="333284"/>
                  </a:cubicBezTo>
                  <a:cubicBezTo>
                    <a:pt x="494498" y="326805"/>
                    <a:pt x="491249" y="321045"/>
                    <a:pt x="486558" y="315646"/>
                  </a:cubicBezTo>
                  <a:cubicBezTo>
                    <a:pt x="477896" y="305567"/>
                    <a:pt x="466708" y="295848"/>
                    <a:pt x="454438" y="289728"/>
                  </a:cubicBezTo>
                  <a:cubicBezTo>
                    <a:pt x="454077" y="289728"/>
                    <a:pt x="454077" y="289728"/>
                    <a:pt x="453716" y="289728"/>
                  </a:cubicBezTo>
                  <a:cubicBezTo>
                    <a:pt x="442799" y="286399"/>
                    <a:pt x="431430" y="285769"/>
                    <a:pt x="420169" y="287270"/>
                  </a:cubicBezTo>
                  <a:close/>
                  <a:moveTo>
                    <a:pt x="624736" y="278753"/>
                  </a:moveTo>
                  <a:cubicBezTo>
                    <a:pt x="626515" y="277673"/>
                    <a:pt x="628294" y="280193"/>
                    <a:pt x="626871" y="281274"/>
                  </a:cubicBezTo>
                  <a:cubicBezTo>
                    <a:pt x="614061" y="290995"/>
                    <a:pt x="601963" y="301076"/>
                    <a:pt x="589865" y="311518"/>
                  </a:cubicBezTo>
                  <a:cubicBezTo>
                    <a:pt x="588798" y="312238"/>
                    <a:pt x="587375" y="310798"/>
                    <a:pt x="588442" y="309718"/>
                  </a:cubicBezTo>
                  <a:cubicBezTo>
                    <a:pt x="599473" y="299636"/>
                    <a:pt x="610859" y="285234"/>
                    <a:pt x="624736" y="278753"/>
                  </a:cubicBezTo>
                  <a:close/>
                  <a:moveTo>
                    <a:pt x="437114" y="266780"/>
                  </a:moveTo>
                  <a:cubicBezTo>
                    <a:pt x="456783" y="267410"/>
                    <a:pt x="476092" y="273890"/>
                    <a:pt x="494858" y="287568"/>
                  </a:cubicBezTo>
                  <a:cubicBezTo>
                    <a:pt x="517595" y="304127"/>
                    <a:pt x="520843" y="332924"/>
                    <a:pt x="520121" y="361361"/>
                  </a:cubicBezTo>
                  <a:cubicBezTo>
                    <a:pt x="521926" y="386919"/>
                    <a:pt x="517595" y="414276"/>
                    <a:pt x="512903" y="437314"/>
                  </a:cubicBezTo>
                  <a:cubicBezTo>
                    <a:pt x="503881" y="481590"/>
                    <a:pt x="484392" y="522266"/>
                    <a:pt x="456603" y="558622"/>
                  </a:cubicBezTo>
                  <a:cubicBezTo>
                    <a:pt x="445054" y="573381"/>
                    <a:pt x="431701" y="589580"/>
                    <a:pt x="413295" y="596419"/>
                  </a:cubicBezTo>
                  <a:cubicBezTo>
                    <a:pt x="393807" y="604338"/>
                    <a:pt x="373235" y="602178"/>
                    <a:pt x="353747" y="594979"/>
                  </a:cubicBezTo>
                  <a:cubicBezTo>
                    <a:pt x="334980" y="587780"/>
                    <a:pt x="316574" y="578061"/>
                    <a:pt x="302499" y="563302"/>
                  </a:cubicBezTo>
                  <a:cubicBezTo>
                    <a:pt x="288424" y="548183"/>
                    <a:pt x="281928" y="530545"/>
                    <a:pt x="278319" y="510387"/>
                  </a:cubicBezTo>
                  <a:cubicBezTo>
                    <a:pt x="274349" y="487709"/>
                    <a:pt x="271462" y="462872"/>
                    <a:pt x="275071" y="440194"/>
                  </a:cubicBezTo>
                  <a:cubicBezTo>
                    <a:pt x="279041" y="417516"/>
                    <a:pt x="287702" y="396638"/>
                    <a:pt x="297086" y="376120"/>
                  </a:cubicBezTo>
                  <a:cubicBezTo>
                    <a:pt x="315131" y="336164"/>
                    <a:pt x="336424" y="300167"/>
                    <a:pt x="377205" y="281089"/>
                  </a:cubicBezTo>
                  <a:cubicBezTo>
                    <a:pt x="397416" y="271370"/>
                    <a:pt x="417445" y="266150"/>
                    <a:pt x="437114" y="266780"/>
                  </a:cubicBezTo>
                  <a:close/>
                  <a:moveTo>
                    <a:pt x="446909" y="257864"/>
                  </a:moveTo>
                  <a:cubicBezTo>
                    <a:pt x="462092" y="259922"/>
                    <a:pt x="477011" y="265009"/>
                    <a:pt x="490823" y="273488"/>
                  </a:cubicBezTo>
                  <a:cubicBezTo>
                    <a:pt x="493351" y="274916"/>
                    <a:pt x="490823" y="279200"/>
                    <a:pt x="488295" y="277415"/>
                  </a:cubicBezTo>
                  <a:cubicBezTo>
                    <a:pt x="433046" y="243143"/>
                    <a:pt x="366964" y="266348"/>
                    <a:pt x="327964" y="312758"/>
                  </a:cubicBezTo>
                  <a:cubicBezTo>
                    <a:pt x="326881" y="313829"/>
                    <a:pt x="325437" y="312401"/>
                    <a:pt x="325798" y="311330"/>
                  </a:cubicBezTo>
                  <a:cubicBezTo>
                    <a:pt x="353423" y="272774"/>
                    <a:pt x="401359" y="251689"/>
                    <a:pt x="446909" y="257864"/>
                  </a:cubicBezTo>
                  <a:close/>
                  <a:moveTo>
                    <a:pt x="635752" y="250191"/>
                  </a:moveTo>
                  <a:cubicBezTo>
                    <a:pt x="637939" y="249098"/>
                    <a:pt x="639397" y="252377"/>
                    <a:pt x="637575" y="253470"/>
                  </a:cubicBezTo>
                  <a:cubicBezTo>
                    <a:pt x="621171" y="264765"/>
                    <a:pt x="606954" y="277881"/>
                    <a:pt x="593466" y="292091"/>
                  </a:cubicBezTo>
                  <a:cubicBezTo>
                    <a:pt x="592372" y="293184"/>
                    <a:pt x="590550" y="291362"/>
                    <a:pt x="591643" y="290269"/>
                  </a:cubicBezTo>
                  <a:cubicBezTo>
                    <a:pt x="605131" y="276060"/>
                    <a:pt x="619348" y="261121"/>
                    <a:pt x="635752" y="250191"/>
                  </a:cubicBezTo>
                  <a:close/>
                  <a:moveTo>
                    <a:pt x="442566" y="246315"/>
                  </a:moveTo>
                  <a:cubicBezTo>
                    <a:pt x="453457" y="247323"/>
                    <a:pt x="464240" y="250411"/>
                    <a:pt x="474595" y="256140"/>
                  </a:cubicBezTo>
                  <a:cubicBezTo>
                    <a:pt x="477477" y="257573"/>
                    <a:pt x="474955" y="261512"/>
                    <a:pt x="472074" y="259721"/>
                  </a:cubicBezTo>
                  <a:cubicBezTo>
                    <a:pt x="432093" y="238594"/>
                    <a:pt x="385989" y="256140"/>
                    <a:pt x="351411" y="279774"/>
                  </a:cubicBezTo>
                  <a:cubicBezTo>
                    <a:pt x="350330" y="280490"/>
                    <a:pt x="349250" y="279058"/>
                    <a:pt x="350330" y="278341"/>
                  </a:cubicBezTo>
                  <a:cubicBezTo>
                    <a:pt x="376264" y="259005"/>
                    <a:pt x="409896" y="243294"/>
                    <a:pt x="442566" y="246315"/>
                  </a:cubicBezTo>
                  <a:close/>
                  <a:moveTo>
                    <a:pt x="410332" y="240078"/>
                  </a:moveTo>
                  <a:cubicBezTo>
                    <a:pt x="422153" y="237192"/>
                    <a:pt x="434421" y="236831"/>
                    <a:pt x="444809" y="240439"/>
                  </a:cubicBezTo>
                  <a:cubicBezTo>
                    <a:pt x="447317" y="241522"/>
                    <a:pt x="446242" y="245490"/>
                    <a:pt x="443734" y="244408"/>
                  </a:cubicBezTo>
                  <a:cubicBezTo>
                    <a:pt x="423317" y="238274"/>
                    <a:pt x="397168" y="244408"/>
                    <a:pt x="379616" y="256314"/>
                  </a:cubicBezTo>
                  <a:cubicBezTo>
                    <a:pt x="378899" y="256675"/>
                    <a:pt x="377825" y="255232"/>
                    <a:pt x="378541" y="254871"/>
                  </a:cubicBezTo>
                  <a:cubicBezTo>
                    <a:pt x="387138" y="248377"/>
                    <a:pt x="398511" y="242965"/>
                    <a:pt x="410332" y="240078"/>
                  </a:cubicBezTo>
                  <a:close/>
                  <a:moveTo>
                    <a:pt x="638631" y="232728"/>
                  </a:moveTo>
                  <a:cubicBezTo>
                    <a:pt x="640066" y="231636"/>
                    <a:pt x="642578" y="233821"/>
                    <a:pt x="641143" y="235641"/>
                  </a:cubicBezTo>
                  <a:cubicBezTo>
                    <a:pt x="626790" y="249477"/>
                    <a:pt x="608491" y="258580"/>
                    <a:pt x="592703" y="270231"/>
                  </a:cubicBezTo>
                  <a:cubicBezTo>
                    <a:pt x="591626" y="270959"/>
                    <a:pt x="590550" y="269138"/>
                    <a:pt x="591626" y="268410"/>
                  </a:cubicBezTo>
                  <a:cubicBezTo>
                    <a:pt x="607414" y="256759"/>
                    <a:pt x="623561" y="245836"/>
                    <a:pt x="638631" y="232728"/>
                  </a:cubicBezTo>
                  <a:close/>
                  <a:moveTo>
                    <a:pt x="611174" y="189183"/>
                  </a:moveTo>
                  <a:cubicBezTo>
                    <a:pt x="627216" y="189183"/>
                    <a:pt x="643167" y="190138"/>
                    <a:pt x="658761" y="193089"/>
                  </a:cubicBezTo>
                  <a:cubicBezTo>
                    <a:pt x="661628" y="193437"/>
                    <a:pt x="660194" y="197951"/>
                    <a:pt x="657327" y="197256"/>
                  </a:cubicBezTo>
                  <a:cubicBezTo>
                    <a:pt x="626140" y="192048"/>
                    <a:pt x="594954" y="194478"/>
                    <a:pt x="563050" y="193089"/>
                  </a:cubicBezTo>
                  <a:cubicBezTo>
                    <a:pt x="561975" y="193089"/>
                    <a:pt x="561975" y="191006"/>
                    <a:pt x="563050" y="191006"/>
                  </a:cubicBezTo>
                  <a:cubicBezTo>
                    <a:pt x="579002" y="190138"/>
                    <a:pt x="595133" y="189183"/>
                    <a:pt x="611174" y="189183"/>
                  </a:cubicBezTo>
                  <a:close/>
                  <a:moveTo>
                    <a:pt x="656813" y="183151"/>
                  </a:moveTo>
                  <a:cubicBezTo>
                    <a:pt x="660041" y="183812"/>
                    <a:pt x="660041" y="188442"/>
                    <a:pt x="656813" y="188112"/>
                  </a:cubicBezTo>
                  <a:cubicBezTo>
                    <a:pt x="633496" y="185135"/>
                    <a:pt x="610179" y="186458"/>
                    <a:pt x="586863" y="185135"/>
                  </a:cubicBezTo>
                  <a:cubicBezTo>
                    <a:pt x="585787" y="185135"/>
                    <a:pt x="585787" y="183812"/>
                    <a:pt x="586863" y="183812"/>
                  </a:cubicBezTo>
                  <a:cubicBezTo>
                    <a:pt x="610179" y="182159"/>
                    <a:pt x="633855" y="180836"/>
                    <a:pt x="656813" y="183151"/>
                  </a:cubicBezTo>
                  <a:close/>
                  <a:moveTo>
                    <a:pt x="420899" y="164785"/>
                  </a:moveTo>
                  <a:cubicBezTo>
                    <a:pt x="434082" y="166491"/>
                    <a:pt x="447276" y="170194"/>
                    <a:pt x="460313" y="176172"/>
                  </a:cubicBezTo>
                  <a:cubicBezTo>
                    <a:pt x="463190" y="177599"/>
                    <a:pt x="460673" y="181525"/>
                    <a:pt x="458155" y="180097"/>
                  </a:cubicBezTo>
                  <a:cubicBezTo>
                    <a:pt x="431182" y="167964"/>
                    <a:pt x="402051" y="163681"/>
                    <a:pt x="373280" y="170462"/>
                  </a:cubicBezTo>
                  <a:cubicBezTo>
                    <a:pt x="349903" y="176172"/>
                    <a:pt x="329404" y="186521"/>
                    <a:pt x="308185" y="197227"/>
                  </a:cubicBezTo>
                  <a:cubicBezTo>
                    <a:pt x="307106" y="197941"/>
                    <a:pt x="306387" y="196157"/>
                    <a:pt x="307106" y="195800"/>
                  </a:cubicBezTo>
                  <a:cubicBezTo>
                    <a:pt x="341901" y="172514"/>
                    <a:pt x="381350" y="159666"/>
                    <a:pt x="420899" y="164785"/>
                  </a:cubicBezTo>
                  <a:close/>
                  <a:moveTo>
                    <a:pt x="256931" y="85424"/>
                  </a:moveTo>
                  <a:cubicBezTo>
                    <a:pt x="259434" y="83998"/>
                    <a:pt x="261579" y="87564"/>
                    <a:pt x="259076" y="88991"/>
                  </a:cubicBezTo>
                  <a:cubicBezTo>
                    <a:pt x="233333" y="101829"/>
                    <a:pt x="206875" y="112171"/>
                    <a:pt x="185422" y="131785"/>
                  </a:cubicBezTo>
                  <a:cubicBezTo>
                    <a:pt x="183992" y="132854"/>
                    <a:pt x="182562" y="131071"/>
                    <a:pt x="183634" y="130001"/>
                  </a:cubicBezTo>
                  <a:cubicBezTo>
                    <a:pt x="204372" y="109318"/>
                    <a:pt x="231188" y="97906"/>
                    <a:pt x="256931" y="85424"/>
                  </a:cubicBezTo>
                  <a:close/>
                  <a:moveTo>
                    <a:pt x="289728" y="59319"/>
                  </a:moveTo>
                  <a:cubicBezTo>
                    <a:pt x="292247" y="58598"/>
                    <a:pt x="293327" y="62924"/>
                    <a:pt x="290808" y="63645"/>
                  </a:cubicBezTo>
                  <a:cubicBezTo>
                    <a:pt x="261297" y="69413"/>
                    <a:pt x="236465" y="87439"/>
                    <a:pt x="210553" y="101499"/>
                  </a:cubicBezTo>
                  <a:cubicBezTo>
                    <a:pt x="189320" y="113035"/>
                    <a:pt x="165927" y="125292"/>
                    <a:pt x="153691" y="146923"/>
                  </a:cubicBezTo>
                  <a:cubicBezTo>
                    <a:pt x="152971" y="148726"/>
                    <a:pt x="150812" y="147283"/>
                    <a:pt x="151532" y="145841"/>
                  </a:cubicBezTo>
                  <a:cubicBezTo>
                    <a:pt x="163048" y="123129"/>
                    <a:pt x="187160" y="110151"/>
                    <a:pt x="208754" y="98254"/>
                  </a:cubicBezTo>
                  <a:cubicBezTo>
                    <a:pt x="235025" y="83834"/>
                    <a:pt x="259857" y="65448"/>
                    <a:pt x="289728" y="59319"/>
                  </a:cubicBezTo>
                  <a:close/>
                  <a:moveTo>
                    <a:pt x="717760" y="55783"/>
                  </a:moveTo>
                  <a:cubicBezTo>
                    <a:pt x="727108" y="59738"/>
                    <a:pt x="733220" y="66569"/>
                    <a:pt x="740770" y="73400"/>
                  </a:cubicBezTo>
                  <a:cubicBezTo>
                    <a:pt x="751197" y="83108"/>
                    <a:pt x="762702" y="91737"/>
                    <a:pt x="773848" y="101085"/>
                  </a:cubicBezTo>
                  <a:cubicBezTo>
                    <a:pt x="792184" y="115826"/>
                    <a:pt x="803690" y="134522"/>
                    <a:pt x="816993" y="153577"/>
                  </a:cubicBezTo>
                  <a:cubicBezTo>
                    <a:pt x="818790" y="156094"/>
                    <a:pt x="814836" y="158251"/>
                    <a:pt x="813397" y="155735"/>
                  </a:cubicBezTo>
                  <a:cubicBezTo>
                    <a:pt x="800094" y="137039"/>
                    <a:pt x="788949" y="118343"/>
                    <a:pt x="770972" y="103961"/>
                  </a:cubicBezTo>
                  <a:cubicBezTo>
                    <a:pt x="760905" y="95692"/>
                    <a:pt x="750478" y="87782"/>
                    <a:pt x="741130" y="78434"/>
                  </a:cubicBezTo>
                  <a:cubicBezTo>
                    <a:pt x="733579" y="70524"/>
                    <a:pt x="726748" y="61895"/>
                    <a:pt x="716681" y="57580"/>
                  </a:cubicBezTo>
                  <a:cubicBezTo>
                    <a:pt x="715962" y="57221"/>
                    <a:pt x="716322" y="55423"/>
                    <a:pt x="717760" y="55783"/>
                  </a:cubicBezTo>
                  <a:close/>
                  <a:moveTo>
                    <a:pt x="315989" y="43803"/>
                  </a:moveTo>
                  <a:cubicBezTo>
                    <a:pt x="318512" y="42723"/>
                    <a:pt x="320314" y="46683"/>
                    <a:pt x="317792" y="47763"/>
                  </a:cubicBezTo>
                  <a:cubicBezTo>
                    <a:pt x="301213" y="55323"/>
                    <a:pt x="282832" y="58203"/>
                    <a:pt x="265893" y="64324"/>
                  </a:cubicBezTo>
                  <a:cubicBezTo>
                    <a:pt x="246792" y="71164"/>
                    <a:pt x="228411" y="79084"/>
                    <a:pt x="211472" y="89524"/>
                  </a:cubicBezTo>
                  <a:cubicBezTo>
                    <a:pt x="177233" y="109325"/>
                    <a:pt x="137949" y="134885"/>
                    <a:pt x="122452" y="173406"/>
                  </a:cubicBezTo>
                  <a:cubicBezTo>
                    <a:pt x="122091" y="174126"/>
                    <a:pt x="120650" y="173766"/>
                    <a:pt x="121010" y="172686"/>
                  </a:cubicBezTo>
                  <a:cubicBezTo>
                    <a:pt x="133985" y="136325"/>
                    <a:pt x="169304" y="110405"/>
                    <a:pt x="201020" y="90964"/>
                  </a:cubicBezTo>
                  <a:cubicBezTo>
                    <a:pt x="218680" y="80164"/>
                    <a:pt x="236700" y="70804"/>
                    <a:pt x="255802" y="63604"/>
                  </a:cubicBezTo>
                  <a:cubicBezTo>
                    <a:pt x="275624" y="55683"/>
                    <a:pt x="296528" y="51363"/>
                    <a:pt x="315989" y="43803"/>
                  </a:cubicBezTo>
                  <a:close/>
                  <a:moveTo>
                    <a:pt x="661845" y="38685"/>
                  </a:moveTo>
                  <a:cubicBezTo>
                    <a:pt x="699793" y="48815"/>
                    <a:pt x="729790" y="74865"/>
                    <a:pt x="757980" y="100915"/>
                  </a:cubicBezTo>
                  <a:cubicBezTo>
                    <a:pt x="772798" y="114663"/>
                    <a:pt x="784725" y="129497"/>
                    <a:pt x="796290" y="146140"/>
                  </a:cubicBezTo>
                  <a:cubicBezTo>
                    <a:pt x="806409" y="160612"/>
                    <a:pt x="820865" y="172552"/>
                    <a:pt x="828816" y="188471"/>
                  </a:cubicBezTo>
                  <a:cubicBezTo>
                    <a:pt x="829901" y="191003"/>
                    <a:pt x="826287" y="193174"/>
                    <a:pt x="825202" y="190642"/>
                  </a:cubicBezTo>
                  <a:cubicBezTo>
                    <a:pt x="816528" y="175084"/>
                    <a:pt x="802795" y="163145"/>
                    <a:pt x="792314" y="148311"/>
                  </a:cubicBezTo>
                  <a:cubicBezTo>
                    <a:pt x="781110" y="132030"/>
                    <a:pt x="769184" y="117558"/>
                    <a:pt x="754728" y="104171"/>
                  </a:cubicBezTo>
                  <a:cubicBezTo>
                    <a:pt x="726899" y="77759"/>
                    <a:pt x="698348" y="52795"/>
                    <a:pt x="661484" y="39770"/>
                  </a:cubicBezTo>
                  <a:cubicBezTo>
                    <a:pt x="660400" y="39770"/>
                    <a:pt x="660761" y="37961"/>
                    <a:pt x="661845" y="38685"/>
                  </a:cubicBezTo>
                  <a:close/>
                  <a:moveTo>
                    <a:pt x="414917" y="21675"/>
                  </a:moveTo>
                  <a:cubicBezTo>
                    <a:pt x="364537" y="23836"/>
                    <a:pt x="318475" y="34637"/>
                    <a:pt x="271333" y="52639"/>
                  </a:cubicBezTo>
                  <a:cubicBezTo>
                    <a:pt x="228150" y="69561"/>
                    <a:pt x="184607" y="90083"/>
                    <a:pt x="150061" y="122126"/>
                  </a:cubicBezTo>
                  <a:cubicBezTo>
                    <a:pt x="114075" y="155610"/>
                    <a:pt x="94283" y="195934"/>
                    <a:pt x="77369" y="241659"/>
                  </a:cubicBezTo>
                  <a:cubicBezTo>
                    <a:pt x="61536" y="285224"/>
                    <a:pt x="42463" y="328068"/>
                    <a:pt x="32387" y="373793"/>
                  </a:cubicBezTo>
                  <a:cubicBezTo>
                    <a:pt x="22311" y="422038"/>
                    <a:pt x="17993" y="472804"/>
                    <a:pt x="26989" y="521409"/>
                  </a:cubicBezTo>
                  <a:cubicBezTo>
                    <a:pt x="34906" y="564973"/>
                    <a:pt x="52179" y="607098"/>
                    <a:pt x="72331" y="646702"/>
                  </a:cubicBezTo>
                  <a:cubicBezTo>
                    <a:pt x="91404" y="684506"/>
                    <a:pt x="113715" y="721230"/>
                    <a:pt x="143943" y="751113"/>
                  </a:cubicBezTo>
                  <a:cubicBezTo>
                    <a:pt x="176690" y="783157"/>
                    <a:pt x="218434" y="804759"/>
                    <a:pt x="260897" y="822761"/>
                  </a:cubicBezTo>
                  <a:cubicBezTo>
                    <a:pt x="307319" y="842203"/>
                    <a:pt x="357340" y="854084"/>
                    <a:pt x="407720" y="858765"/>
                  </a:cubicBezTo>
                  <a:cubicBezTo>
                    <a:pt x="494446" y="866326"/>
                    <a:pt x="583691" y="856965"/>
                    <a:pt x="665379" y="825641"/>
                  </a:cubicBezTo>
                  <a:cubicBezTo>
                    <a:pt x="721517" y="804309"/>
                    <a:pt x="781299" y="770218"/>
                    <a:pt x="822407" y="722608"/>
                  </a:cubicBezTo>
                  <a:lnTo>
                    <a:pt x="840314" y="695192"/>
                  </a:lnTo>
                  <a:lnTo>
                    <a:pt x="836978" y="693985"/>
                  </a:lnTo>
                  <a:cubicBezTo>
                    <a:pt x="838444" y="687055"/>
                    <a:pt x="841741" y="680855"/>
                    <a:pt x="841375" y="673561"/>
                  </a:cubicBezTo>
                  <a:cubicBezTo>
                    <a:pt x="841375" y="671373"/>
                    <a:pt x="844672" y="671373"/>
                    <a:pt x="845038" y="673561"/>
                  </a:cubicBezTo>
                  <a:lnTo>
                    <a:pt x="841345" y="693612"/>
                  </a:lnTo>
                  <a:lnTo>
                    <a:pt x="856464" y="670465"/>
                  </a:lnTo>
                  <a:cubicBezTo>
                    <a:pt x="832713" y="661464"/>
                    <a:pt x="806444" y="665424"/>
                    <a:pt x="781254" y="666144"/>
                  </a:cubicBezTo>
                  <a:cubicBezTo>
                    <a:pt x="780534" y="667224"/>
                    <a:pt x="780174" y="668304"/>
                    <a:pt x="779095" y="669385"/>
                  </a:cubicBezTo>
                  <a:cubicBezTo>
                    <a:pt x="763980" y="688467"/>
                    <a:pt x="739870" y="702868"/>
                    <a:pt x="720437" y="716910"/>
                  </a:cubicBezTo>
                  <a:cubicBezTo>
                    <a:pt x="699206" y="732031"/>
                    <a:pt x="678334" y="743552"/>
                    <a:pt x="654223" y="752193"/>
                  </a:cubicBezTo>
                  <a:cubicBezTo>
                    <a:pt x="607442" y="769115"/>
                    <a:pt x="565698" y="791438"/>
                    <a:pt x="515318" y="797198"/>
                  </a:cubicBezTo>
                  <a:cubicBezTo>
                    <a:pt x="420675" y="807279"/>
                    <a:pt x="325312" y="794678"/>
                    <a:pt x="242905" y="744993"/>
                  </a:cubicBezTo>
                  <a:cubicBezTo>
                    <a:pt x="205479" y="722670"/>
                    <a:pt x="170933" y="695667"/>
                    <a:pt x="145743" y="659664"/>
                  </a:cubicBezTo>
                  <a:cubicBezTo>
                    <a:pt x="120912" y="624740"/>
                    <a:pt x="103999" y="583695"/>
                    <a:pt x="97522" y="541211"/>
                  </a:cubicBezTo>
                  <a:cubicBezTo>
                    <a:pt x="83487" y="454082"/>
                    <a:pt x="86366" y="355431"/>
                    <a:pt x="129189" y="275863"/>
                  </a:cubicBezTo>
                  <a:cubicBezTo>
                    <a:pt x="140345" y="255340"/>
                    <a:pt x="148621" y="232658"/>
                    <a:pt x="164095" y="214656"/>
                  </a:cubicBezTo>
                  <a:cubicBezTo>
                    <a:pt x="178850" y="196654"/>
                    <a:pt x="196123" y="180812"/>
                    <a:pt x="214476" y="166051"/>
                  </a:cubicBezTo>
                  <a:cubicBezTo>
                    <a:pt x="250102" y="137608"/>
                    <a:pt x="287887" y="109525"/>
                    <a:pt x="331430" y="94763"/>
                  </a:cubicBezTo>
                  <a:cubicBezTo>
                    <a:pt x="376412" y="79642"/>
                    <a:pt x="426433" y="81802"/>
                    <a:pt x="472854" y="85042"/>
                  </a:cubicBezTo>
                  <a:cubicBezTo>
                    <a:pt x="518556" y="87923"/>
                    <a:pt x="567857" y="91883"/>
                    <a:pt x="610320" y="110245"/>
                  </a:cubicBezTo>
                  <a:cubicBezTo>
                    <a:pt x="649185" y="127167"/>
                    <a:pt x="690929" y="150569"/>
                    <a:pt x="717559" y="184413"/>
                  </a:cubicBezTo>
                  <a:cubicBezTo>
                    <a:pt x="742389" y="216456"/>
                    <a:pt x="757503" y="254620"/>
                    <a:pt x="762541" y="294585"/>
                  </a:cubicBezTo>
                  <a:cubicBezTo>
                    <a:pt x="767939" y="338149"/>
                    <a:pt x="765420" y="383154"/>
                    <a:pt x="753185" y="425639"/>
                  </a:cubicBezTo>
                  <a:cubicBezTo>
                    <a:pt x="740590" y="467043"/>
                    <a:pt x="722237" y="510968"/>
                    <a:pt x="693808" y="544451"/>
                  </a:cubicBezTo>
                  <a:cubicBezTo>
                    <a:pt x="674735" y="567134"/>
                    <a:pt x="638389" y="597737"/>
                    <a:pt x="605642" y="590176"/>
                  </a:cubicBezTo>
                  <a:cubicBezTo>
                    <a:pt x="568577" y="581895"/>
                    <a:pt x="580452" y="540491"/>
                    <a:pt x="584411" y="513848"/>
                  </a:cubicBezTo>
                  <a:cubicBezTo>
                    <a:pt x="592327" y="462723"/>
                    <a:pt x="601324" y="411237"/>
                    <a:pt x="612120" y="360472"/>
                  </a:cubicBezTo>
                  <a:cubicBezTo>
                    <a:pt x="622556" y="312947"/>
                    <a:pt x="640908" y="267582"/>
                    <a:pt x="651344" y="220057"/>
                  </a:cubicBezTo>
                  <a:cubicBezTo>
                    <a:pt x="630473" y="217536"/>
                    <a:pt x="610680" y="218256"/>
                    <a:pt x="589808" y="217896"/>
                  </a:cubicBezTo>
                  <a:cubicBezTo>
                    <a:pt x="575054" y="217536"/>
                    <a:pt x="559940" y="216816"/>
                    <a:pt x="546625" y="211416"/>
                  </a:cubicBezTo>
                  <a:cubicBezTo>
                    <a:pt x="543387" y="226537"/>
                    <a:pt x="539428" y="241299"/>
                    <a:pt x="538709" y="256781"/>
                  </a:cubicBezTo>
                  <a:cubicBezTo>
                    <a:pt x="538349" y="263261"/>
                    <a:pt x="529352" y="263261"/>
                    <a:pt x="528273" y="257501"/>
                  </a:cubicBezTo>
                  <a:cubicBezTo>
                    <a:pt x="527193" y="257141"/>
                    <a:pt x="526473" y="256421"/>
                    <a:pt x="525394" y="255340"/>
                  </a:cubicBezTo>
                  <a:cubicBezTo>
                    <a:pt x="504162" y="225817"/>
                    <a:pt x="471775" y="204215"/>
                    <a:pt x="435789" y="197734"/>
                  </a:cubicBezTo>
                  <a:cubicBezTo>
                    <a:pt x="397644" y="190534"/>
                    <a:pt x="362738" y="198454"/>
                    <a:pt x="328551" y="215376"/>
                  </a:cubicBezTo>
                  <a:cubicBezTo>
                    <a:pt x="294724" y="232298"/>
                    <a:pt x="261257" y="254980"/>
                    <a:pt x="241465" y="288464"/>
                  </a:cubicBezTo>
                  <a:cubicBezTo>
                    <a:pt x="221313" y="322668"/>
                    <a:pt x="209438" y="363712"/>
                    <a:pt x="202240" y="402956"/>
                  </a:cubicBezTo>
                  <a:cubicBezTo>
                    <a:pt x="188206" y="476764"/>
                    <a:pt x="178490" y="582255"/>
                    <a:pt x="243624" y="635901"/>
                  </a:cubicBezTo>
                  <a:cubicBezTo>
                    <a:pt x="275652" y="661824"/>
                    <a:pt x="317035" y="676945"/>
                    <a:pt x="358419" y="674065"/>
                  </a:cubicBezTo>
                  <a:cubicBezTo>
                    <a:pt x="400163" y="671545"/>
                    <a:pt x="435429" y="638421"/>
                    <a:pt x="465297" y="611778"/>
                  </a:cubicBezTo>
                  <a:cubicBezTo>
                    <a:pt x="476093" y="602417"/>
                    <a:pt x="491927" y="618259"/>
                    <a:pt x="480771" y="627980"/>
                  </a:cubicBezTo>
                  <a:cubicBezTo>
                    <a:pt x="480052" y="628700"/>
                    <a:pt x="479692" y="629060"/>
                    <a:pt x="478972" y="629780"/>
                  </a:cubicBezTo>
                  <a:cubicBezTo>
                    <a:pt x="519996" y="718350"/>
                    <a:pt x="649545" y="645982"/>
                    <a:pt x="705323" y="605658"/>
                  </a:cubicBezTo>
                  <a:cubicBezTo>
                    <a:pt x="731593" y="586576"/>
                    <a:pt x="758223" y="564613"/>
                    <a:pt x="776935" y="538331"/>
                  </a:cubicBezTo>
                  <a:cubicBezTo>
                    <a:pt x="801766" y="504487"/>
                    <a:pt x="807523" y="467403"/>
                    <a:pt x="815080" y="427079"/>
                  </a:cubicBezTo>
                  <a:cubicBezTo>
                    <a:pt x="822278" y="389275"/>
                    <a:pt x="831274" y="350751"/>
                    <a:pt x="829835" y="311866"/>
                  </a:cubicBezTo>
                  <a:cubicBezTo>
                    <a:pt x="828035" y="269382"/>
                    <a:pt x="810762" y="235898"/>
                    <a:pt x="789530" y="200255"/>
                  </a:cubicBezTo>
                  <a:cubicBezTo>
                    <a:pt x="763980" y="157050"/>
                    <a:pt x="736631" y="118886"/>
                    <a:pt x="693448" y="91883"/>
                  </a:cubicBezTo>
                  <a:cubicBezTo>
                    <a:pt x="653504" y="66680"/>
                    <a:pt x="608521" y="47598"/>
                    <a:pt x="562819" y="34637"/>
                  </a:cubicBezTo>
                  <a:cubicBezTo>
                    <a:pt x="514598" y="21315"/>
                    <a:pt x="464578" y="19875"/>
                    <a:pt x="414917" y="21675"/>
                  </a:cubicBezTo>
                  <a:close/>
                  <a:moveTo>
                    <a:pt x="469661" y="253"/>
                  </a:moveTo>
                  <a:cubicBezTo>
                    <a:pt x="493906" y="973"/>
                    <a:pt x="518017" y="3314"/>
                    <a:pt x="541228" y="8354"/>
                  </a:cubicBezTo>
                  <a:cubicBezTo>
                    <a:pt x="586210" y="17715"/>
                    <a:pt x="630473" y="34637"/>
                    <a:pt x="671137" y="55519"/>
                  </a:cubicBezTo>
                  <a:cubicBezTo>
                    <a:pt x="709641" y="75321"/>
                    <a:pt x="745987" y="100524"/>
                    <a:pt x="771537" y="135808"/>
                  </a:cubicBezTo>
                  <a:cubicBezTo>
                    <a:pt x="786651" y="156330"/>
                    <a:pt x="800686" y="177932"/>
                    <a:pt x="813281" y="200615"/>
                  </a:cubicBezTo>
                  <a:cubicBezTo>
                    <a:pt x="824077" y="219697"/>
                    <a:pt x="836312" y="239139"/>
                    <a:pt x="842070" y="260381"/>
                  </a:cubicBezTo>
                  <a:cubicBezTo>
                    <a:pt x="854665" y="304306"/>
                    <a:pt x="849987" y="349670"/>
                    <a:pt x="842070" y="393955"/>
                  </a:cubicBezTo>
                  <a:cubicBezTo>
                    <a:pt x="833793" y="438600"/>
                    <a:pt x="830554" y="490445"/>
                    <a:pt x="806804" y="530410"/>
                  </a:cubicBezTo>
                  <a:cubicBezTo>
                    <a:pt x="785932" y="564973"/>
                    <a:pt x="756063" y="592336"/>
                    <a:pt x="724036" y="616099"/>
                  </a:cubicBezTo>
                  <a:cubicBezTo>
                    <a:pt x="667898" y="658943"/>
                    <a:pt x="496965" y="747513"/>
                    <a:pt x="469975" y="637701"/>
                  </a:cubicBezTo>
                  <a:cubicBezTo>
                    <a:pt x="456661" y="648862"/>
                    <a:pt x="443346" y="659664"/>
                    <a:pt x="428952" y="669025"/>
                  </a:cubicBezTo>
                  <a:cubicBezTo>
                    <a:pt x="409519" y="681266"/>
                    <a:pt x="392966" y="693147"/>
                    <a:pt x="369935" y="695667"/>
                  </a:cubicBezTo>
                  <a:cubicBezTo>
                    <a:pt x="347983" y="697828"/>
                    <a:pt x="324592" y="697468"/>
                    <a:pt x="303361" y="690987"/>
                  </a:cubicBezTo>
                  <a:cubicBezTo>
                    <a:pt x="265935" y="679826"/>
                    <a:pt x="229230" y="659303"/>
                    <a:pt x="205839" y="626900"/>
                  </a:cubicBezTo>
                  <a:cubicBezTo>
                    <a:pt x="154739" y="556333"/>
                    <a:pt x="168054" y="448681"/>
                    <a:pt x="189645" y="369833"/>
                  </a:cubicBezTo>
                  <a:cubicBezTo>
                    <a:pt x="200801" y="328788"/>
                    <a:pt x="215555" y="284864"/>
                    <a:pt x="245064" y="253180"/>
                  </a:cubicBezTo>
                  <a:cubicBezTo>
                    <a:pt x="272053" y="224017"/>
                    <a:pt x="307679" y="202055"/>
                    <a:pt x="344385" y="187653"/>
                  </a:cubicBezTo>
                  <a:cubicBezTo>
                    <a:pt x="410959" y="161730"/>
                    <a:pt x="486169" y="180092"/>
                    <a:pt x="528273" y="236618"/>
                  </a:cubicBezTo>
                  <a:cubicBezTo>
                    <a:pt x="528992" y="224017"/>
                    <a:pt x="530792" y="211416"/>
                    <a:pt x="534750" y="199895"/>
                  </a:cubicBezTo>
                  <a:cubicBezTo>
                    <a:pt x="536909" y="193054"/>
                    <a:pt x="544826" y="194134"/>
                    <a:pt x="546985" y="199174"/>
                  </a:cubicBezTo>
                  <a:cubicBezTo>
                    <a:pt x="584411" y="206015"/>
                    <a:pt x="623275" y="193054"/>
                    <a:pt x="659621" y="203855"/>
                  </a:cubicBezTo>
                  <a:cubicBezTo>
                    <a:pt x="667538" y="206015"/>
                    <a:pt x="667538" y="216816"/>
                    <a:pt x="661780" y="220057"/>
                  </a:cubicBezTo>
                  <a:cubicBezTo>
                    <a:pt x="659261" y="251380"/>
                    <a:pt x="651344" y="281623"/>
                    <a:pt x="643068" y="311866"/>
                  </a:cubicBezTo>
                  <a:cubicBezTo>
                    <a:pt x="633711" y="345710"/>
                    <a:pt x="626514" y="380634"/>
                    <a:pt x="620396" y="415197"/>
                  </a:cubicBezTo>
                  <a:cubicBezTo>
                    <a:pt x="615358" y="442560"/>
                    <a:pt x="610680" y="469923"/>
                    <a:pt x="605642" y="497646"/>
                  </a:cubicBezTo>
                  <a:cubicBezTo>
                    <a:pt x="602404" y="515288"/>
                    <a:pt x="595566" y="536170"/>
                    <a:pt x="597006" y="554172"/>
                  </a:cubicBezTo>
                  <a:cubicBezTo>
                    <a:pt x="599165" y="583335"/>
                    <a:pt x="631552" y="570374"/>
                    <a:pt x="647746" y="560653"/>
                  </a:cubicBezTo>
                  <a:cubicBezTo>
                    <a:pt x="665739" y="549132"/>
                    <a:pt x="680493" y="533290"/>
                    <a:pt x="692008" y="515648"/>
                  </a:cubicBezTo>
                  <a:cubicBezTo>
                    <a:pt x="741669" y="438600"/>
                    <a:pt x="764700" y="333469"/>
                    <a:pt x="730513" y="245979"/>
                  </a:cubicBezTo>
                  <a:cubicBezTo>
                    <a:pt x="712520" y="200975"/>
                    <a:pt x="680133" y="170011"/>
                    <a:pt x="638749" y="146969"/>
                  </a:cubicBezTo>
                  <a:cubicBezTo>
                    <a:pt x="593767" y="121766"/>
                    <a:pt x="547345" y="112405"/>
                    <a:pt x="496245" y="107725"/>
                  </a:cubicBezTo>
                  <a:cubicBezTo>
                    <a:pt x="449104" y="103044"/>
                    <a:pt x="394045" y="97284"/>
                    <a:pt x="347623" y="111325"/>
                  </a:cubicBezTo>
                  <a:cubicBezTo>
                    <a:pt x="299762" y="125727"/>
                    <a:pt x="257299" y="155970"/>
                    <a:pt x="219514" y="188373"/>
                  </a:cubicBezTo>
                  <a:cubicBezTo>
                    <a:pt x="200081" y="205295"/>
                    <a:pt x="179929" y="223297"/>
                    <a:pt x="167694" y="246339"/>
                  </a:cubicBezTo>
                  <a:cubicBezTo>
                    <a:pt x="156538" y="266502"/>
                    <a:pt x="145023" y="287744"/>
                    <a:pt x="136386" y="309346"/>
                  </a:cubicBezTo>
                  <a:cubicBezTo>
                    <a:pt x="119113" y="354351"/>
                    <a:pt x="111196" y="402236"/>
                    <a:pt x="111196" y="450481"/>
                  </a:cubicBezTo>
                  <a:cubicBezTo>
                    <a:pt x="111556" y="543371"/>
                    <a:pt x="134947" y="639501"/>
                    <a:pt x="212316" y="698188"/>
                  </a:cubicBezTo>
                  <a:cubicBezTo>
                    <a:pt x="250462" y="726991"/>
                    <a:pt x="292925" y="750033"/>
                    <a:pt x="338627" y="763355"/>
                  </a:cubicBezTo>
                  <a:cubicBezTo>
                    <a:pt x="386488" y="777036"/>
                    <a:pt x="435069" y="780276"/>
                    <a:pt x="484730" y="777756"/>
                  </a:cubicBezTo>
                  <a:cubicBezTo>
                    <a:pt x="512439" y="775956"/>
                    <a:pt x="540508" y="773436"/>
                    <a:pt x="566418" y="764075"/>
                  </a:cubicBezTo>
                  <a:cubicBezTo>
                    <a:pt x="589089" y="756514"/>
                    <a:pt x="609961" y="744993"/>
                    <a:pt x="632272" y="736712"/>
                  </a:cubicBezTo>
                  <a:cubicBezTo>
                    <a:pt x="658182" y="727351"/>
                    <a:pt x="681573" y="717270"/>
                    <a:pt x="704244" y="701068"/>
                  </a:cubicBezTo>
                  <a:cubicBezTo>
                    <a:pt x="724036" y="687026"/>
                    <a:pt x="748147" y="672265"/>
                    <a:pt x="763621" y="653183"/>
                  </a:cubicBezTo>
                  <a:cubicBezTo>
                    <a:pt x="768299" y="647422"/>
                    <a:pt x="774416" y="648862"/>
                    <a:pt x="778375" y="653183"/>
                  </a:cubicBezTo>
                  <a:cubicBezTo>
                    <a:pt x="806444" y="649582"/>
                    <a:pt x="836672" y="641302"/>
                    <a:pt x="863661" y="651383"/>
                  </a:cubicBezTo>
                  <a:cubicBezTo>
                    <a:pt x="865461" y="652103"/>
                    <a:pt x="866900" y="653183"/>
                    <a:pt x="867980" y="654263"/>
                  </a:cubicBezTo>
                  <a:cubicBezTo>
                    <a:pt x="876256" y="651743"/>
                    <a:pt x="887052" y="657863"/>
                    <a:pt x="883094" y="667944"/>
                  </a:cubicBezTo>
                  <a:cubicBezTo>
                    <a:pt x="863661" y="716190"/>
                    <a:pt x="827316" y="755074"/>
                    <a:pt x="785932" y="786037"/>
                  </a:cubicBezTo>
                  <a:cubicBezTo>
                    <a:pt x="720437" y="835722"/>
                    <a:pt x="639469" y="864885"/>
                    <a:pt x="558861" y="876767"/>
                  </a:cubicBezTo>
                  <a:cubicBezTo>
                    <a:pt x="469256" y="890088"/>
                    <a:pt x="372454" y="886848"/>
                    <a:pt x="286447" y="856965"/>
                  </a:cubicBezTo>
                  <a:cubicBezTo>
                    <a:pt x="244344" y="842563"/>
                    <a:pt x="199721" y="823481"/>
                    <a:pt x="163736" y="797558"/>
                  </a:cubicBezTo>
                  <a:cubicBezTo>
                    <a:pt x="130988" y="773796"/>
                    <a:pt x="103999" y="743912"/>
                    <a:pt x="82407" y="710069"/>
                  </a:cubicBezTo>
                  <a:cubicBezTo>
                    <a:pt x="36705" y="638781"/>
                    <a:pt x="0" y="553092"/>
                    <a:pt x="0" y="467403"/>
                  </a:cubicBezTo>
                  <a:cubicBezTo>
                    <a:pt x="0" y="420598"/>
                    <a:pt x="7557" y="373433"/>
                    <a:pt x="21591" y="328788"/>
                  </a:cubicBezTo>
                  <a:cubicBezTo>
                    <a:pt x="35626" y="285944"/>
                    <a:pt x="52539" y="241659"/>
                    <a:pt x="70892" y="200255"/>
                  </a:cubicBezTo>
                  <a:cubicBezTo>
                    <a:pt x="88885" y="159570"/>
                    <a:pt x="112995" y="124286"/>
                    <a:pt x="148262" y="96564"/>
                  </a:cubicBezTo>
                  <a:cubicBezTo>
                    <a:pt x="182448" y="69561"/>
                    <a:pt x="220953" y="50118"/>
                    <a:pt x="261257" y="34637"/>
                  </a:cubicBezTo>
                  <a:cubicBezTo>
                    <a:pt x="305520" y="17355"/>
                    <a:pt x="349423" y="5114"/>
                    <a:pt x="397284" y="1873"/>
                  </a:cubicBezTo>
                  <a:cubicBezTo>
                    <a:pt x="421035" y="433"/>
                    <a:pt x="445415" y="-467"/>
                    <a:pt x="469661" y="2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3AB9CD7-D9BC-E848-BB1D-68AC6AE4C6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05411" y="799240"/>
              <a:ext cx="924057" cy="458115"/>
            </a:xfrm>
            <a:custGeom>
              <a:avLst/>
              <a:gdLst>
                <a:gd name="connsiteX0" fmla="*/ 685687 w 1018602"/>
                <a:gd name="connsiteY0" fmla="*/ 500767 h 504987"/>
                <a:gd name="connsiteX1" fmla="*/ 723310 w 1018602"/>
                <a:gd name="connsiteY1" fmla="*/ 500767 h 504987"/>
                <a:gd name="connsiteX2" fmla="*/ 723310 w 1018602"/>
                <a:gd name="connsiteY2" fmla="*/ 504735 h 504987"/>
                <a:gd name="connsiteX3" fmla="*/ 685687 w 1018602"/>
                <a:gd name="connsiteY3" fmla="*/ 502751 h 504987"/>
                <a:gd name="connsiteX4" fmla="*/ 685687 w 1018602"/>
                <a:gd name="connsiteY4" fmla="*/ 500767 h 504987"/>
                <a:gd name="connsiteX5" fmla="*/ 697561 w 1018602"/>
                <a:gd name="connsiteY5" fmla="*/ 493150 h 504987"/>
                <a:gd name="connsiteX6" fmla="*/ 726916 w 1018602"/>
                <a:gd name="connsiteY6" fmla="*/ 493906 h 504987"/>
                <a:gd name="connsiteX7" fmla="*/ 726560 w 1018602"/>
                <a:gd name="connsiteY7" fmla="*/ 497686 h 504987"/>
                <a:gd name="connsiteX8" fmla="*/ 668562 w 1018602"/>
                <a:gd name="connsiteY8" fmla="*/ 495796 h 504987"/>
                <a:gd name="connsiteX9" fmla="*/ 668206 w 1018602"/>
                <a:gd name="connsiteY9" fmla="*/ 494662 h 504987"/>
                <a:gd name="connsiteX10" fmla="*/ 697561 w 1018602"/>
                <a:gd name="connsiteY10" fmla="*/ 493150 h 504987"/>
                <a:gd name="connsiteX11" fmla="*/ 378482 w 1018602"/>
                <a:gd name="connsiteY11" fmla="*/ 490051 h 504987"/>
                <a:gd name="connsiteX12" fmla="*/ 379207 w 1018602"/>
                <a:gd name="connsiteY12" fmla="*/ 494062 h 504987"/>
                <a:gd name="connsiteX13" fmla="*/ 353469 w 1018602"/>
                <a:gd name="connsiteY13" fmla="*/ 495398 h 504987"/>
                <a:gd name="connsiteX14" fmla="*/ 336432 w 1018602"/>
                <a:gd name="connsiteY14" fmla="*/ 493393 h 504987"/>
                <a:gd name="connsiteX15" fmla="*/ 337157 w 1018602"/>
                <a:gd name="connsiteY15" fmla="*/ 491722 h 504987"/>
                <a:gd name="connsiteX16" fmla="*/ 355644 w 1018602"/>
                <a:gd name="connsiteY16" fmla="*/ 491722 h 504987"/>
                <a:gd name="connsiteX17" fmla="*/ 378482 w 1018602"/>
                <a:gd name="connsiteY17" fmla="*/ 490051 h 504987"/>
                <a:gd name="connsiteX18" fmla="*/ 728098 w 1018602"/>
                <a:gd name="connsiteY18" fmla="*/ 486876 h 504987"/>
                <a:gd name="connsiteX19" fmla="*/ 728098 w 1018602"/>
                <a:gd name="connsiteY19" fmla="*/ 491638 h 504987"/>
                <a:gd name="connsiteX20" fmla="*/ 649169 w 1018602"/>
                <a:gd name="connsiteY20" fmla="*/ 489654 h 504987"/>
                <a:gd name="connsiteX21" fmla="*/ 649169 w 1018602"/>
                <a:gd name="connsiteY21" fmla="*/ 488463 h 504987"/>
                <a:gd name="connsiteX22" fmla="*/ 694064 w 1018602"/>
                <a:gd name="connsiteY22" fmla="*/ 490051 h 504987"/>
                <a:gd name="connsiteX23" fmla="*/ 728098 w 1018602"/>
                <a:gd name="connsiteY23" fmla="*/ 486876 h 504987"/>
                <a:gd name="connsiteX24" fmla="*/ 10301 w 1018602"/>
                <a:gd name="connsiteY24" fmla="*/ 484822 h 504987"/>
                <a:gd name="connsiteX25" fmla="*/ 47348 w 1018602"/>
                <a:gd name="connsiteY25" fmla="*/ 485569 h 504987"/>
                <a:gd name="connsiteX26" fmla="*/ 78695 w 1018602"/>
                <a:gd name="connsiteY26" fmla="*/ 485942 h 504987"/>
                <a:gd name="connsiteX27" fmla="*/ 77982 w 1018602"/>
                <a:gd name="connsiteY27" fmla="*/ 488183 h 504987"/>
                <a:gd name="connsiteX28" fmla="*/ 42360 w 1018602"/>
                <a:gd name="connsiteY28" fmla="*/ 489304 h 504987"/>
                <a:gd name="connsiteX29" fmla="*/ 10301 w 1018602"/>
                <a:gd name="connsiteY29" fmla="*/ 489304 h 504987"/>
                <a:gd name="connsiteX30" fmla="*/ 10301 w 1018602"/>
                <a:gd name="connsiteY30" fmla="*/ 484822 h 504987"/>
                <a:gd name="connsiteX31" fmla="*/ 442670 w 1018602"/>
                <a:gd name="connsiteY31" fmla="*/ 462304 h 504987"/>
                <a:gd name="connsiteX32" fmla="*/ 493363 w 1018602"/>
                <a:gd name="connsiteY32" fmla="*/ 462994 h 504987"/>
                <a:gd name="connsiteX33" fmla="*/ 493363 w 1018602"/>
                <a:gd name="connsiteY33" fmla="*/ 464030 h 504987"/>
                <a:gd name="connsiteX34" fmla="*/ 443035 w 1018602"/>
                <a:gd name="connsiteY34" fmla="*/ 465410 h 504987"/>
                <a:gd name="connsiteX35" fmla="*/ 442670 w 1018602"/>
                <a:gd name="connsiteY35" fmla="*/ 462304 h 504987"/>
                <a:gd name="connsiteX36" fmla="*/ 361752 w 1018602"/>
                <a:gd name="connsiteY36" fmla="*/ 458352 h 504987"/>
                <a:gd name="connsiteX37" fmla="*/ 337699 w 1018602"/>
                <a:gd name="connsiteY37" fmla="*/ 469513 h 504987"/>
                <a:gd name="connsiteX38" fmla="*/ 361752 w 1018602"/>
                <a:gd name="connsiteY38" fmla="*/ 469513 h 504987"/>
                <a:gd name="connsiteX39" fmla="*/ 361752 w 1018602"/>
                <a:gd name="connsiteY39" fmla="*/ 458352 h 504987"/>
                <a:gd name="connsiteX40" fmla="*/ 996044 w 1018602"/>
                <a:gd name="connsiteY40" fmla="*/ 456184 h 504987"/>
                <a:gd name="connsiteX41" fmla="*/ 996044 w 1018602"/>
                <a:gd name="connsiteY41" fmla="*/ 460065 h 504987"/>
                <a:gd name="connsiteX42" fmla="*/ 800696 w 1018602"/>
                <a:gd name="connsiteY42" fmla="*/ 460771 h 504987"/>
                <a:gd name="connsiteX43" fmla="*/ 801056 w 1018602"/>
                <a:gd name="connsiteY43" fmla="*/ 458301 h 504987"/>
                <a:gd name="connsiteX44" fmla="*/ 996044 w 1018602"/>
                <a:gd name="connsiteY44" fmla="*/ 456184 h 504987"/>
                <a:gd name="connsiteX45" fmla="*/ 473996 w 1018602"/>
                <a:gd name="connsiteY45" fmla="*/ 455543 h 504987"/>
                <a:gd name="connsiteX46" fmla="*/ 473996 w 1018602"/>
                <a:gd name="connsiteY46" fmla="*/ 456880 h 504987"/>
                <a:gd name="connsiteX47" fmla="*/ 442598 w 1018602"/>
                <a:gd name="connsiteY47" fmla="*/ 458885 h 504987"/>
                <a:gd name="connsiteX48" fmla="*/ 442246 w 1018602"/>
                <a:gd name="connsiteY48" fmla="*/ 455878 h 504987"/>
                <a:gd name="connsiteX49" fmla="*/ 473996 w 1018602"/>
                <a:gd name="connsiteY49" fmla="*/ 455543 h 504987"/>
                <a:gd name="connsiteX50" fmla="*/ 996755 w 1018602"/>
                <a:gd name="connsiteY50" fmla="*/ 448776 h 504987"/>
                <a:gd name="connsiteX51" fmla="*/ 996755 w 1018602"/>
                <a:gd name="connsiteY51" fmla="*/ 452384 h 504987"/>
                <a:gd name="connsiteX52" fmla="*/ 899267 w 1018602"/>
                <a:gd name="connsiteY52" fmla="*/ 454188 h 504987"/>
                <a:gd name="connsiteX53" fmla="*/ 807556 w 1018602"/>
                <a:gd name="connsiteY53" fmla="*/ 454188 h 504987"/>
                <a:gd name="connsiteX54" fmla="*/ 807556 w 1018602"/>
                <a:gd name="connsiteY54" fmla="*/ 453105 h 504987"/>
                <a:gd name="connsiteX55" fmla="*/ 996755 w 1018602"/>
                <a:gd name="connsiteY55" fmla="*/ 448776 h 504987"/>
                <a:gd name="connsiteX56" fmla="*/ 446142 w 1018602"/>
                <a:gd name="connsiteY56" fmla="*/ 447188 h 504987"/>
                <a:gd name="connsiteX57" fmla="*/ 469224 w 1018602"/>
                <a:gd name="connsiteY57" fmla="*/ 447921 h 504987"/>
                <a:gd name="connsiteX58" fmla="*/ 469224 w 1018602"/>
                <a:gd name="connsiteY58" fmla="*/ 449753 h 504987"/>
                <a:gd name="connsiteX59" fmla="*/ 446142 w 1018602"/>
                <a:gd name="connsiteY59" fmla="*/ 451585 h 504987"/>
                <a:gd name="connsiteX60" fmla="*/ 446142 w 1018602"/>
                <a:gd name="connsiteY60" fmla="*/ 447188 h 504987"/>
                <a:gd name="connsiteX61" fmla="*/ 993238 w 1018602"/>
                <a:gd name="connsiteY61" fmla="*/ 442426 h 504987"/>
                <a:gd name="connsiteX62" fmla="*/ 993238 w 1018602"/>
                <a:gd name="connsiteY62" fmla="*/ 446307 h 504987"/>
                <a:gd name="connsiteX63" fmla="*/ 814621 w 1018602"/>
                <a:gd name="connsiteY63" fmla="*/ 445954 h 504987"/>
                <a:gd name="connsiteX64" fmla="*/ 814621 w 1018602"/>
                <a:gd name="connsiteY64" fmla="*/ 444190 h 504987"/>
                <a:gd name="connsiteX65" fmla="*/ 993238 w 1018602"/>
                <a:gd name="connsiteY65" fmla="*/ 442426 h 504987"/>
                <a:gd name="connsiteX66" fmla="*/ 994804 w 1018602"/>
                <a:gd name="connsiteY66" fmla="*/ 435869 h 504987"/>
                <a:gd name="connsiteX67" fmla="*/ 994443 w 1018602"/>
                <a:gd name="connsiteY67" fmla="*/ 439320 h 504987"/>
                <a:gd name="connsiteX68" fmla="*/ 813041 w 1018602"/>
                <a:gd name="connsiteY68" fmla="*/ 439320 h 504987"/>
                <a:gd name="connsiteX69" fmla="*/ 813041 w 1018602"/>
                <a:gd name="connsiteY69" fmla="*/ 437594 h 504987"/>
                <a:gd name="connsiteX70" fmla="*/ 994804 w 1018602"/>
                <a:gd name="connsiteY70" fmla="*/ 435869 h 504987"/>
                <a:gd name="connsiteX71" fmla="*/ 217703 w 1018602"/>
                <a:gd name="connsiteY71" fmla="*/ 432901 h 504987"/>
                <a:gd name="connsiteX72" fmla="*/ 217350 w 1018602"/>
                <a:gd name="connsiteY72" fmla="*/ 435499 h 504987"/>
                <a:gd name="connsiteX73" fmla="*/ 185953 w 1018602"/>
                <a:gd name="connsiteY73" fmla="*/ 435210 h 504987"/>
                <a:gd name="connsiteX74" fmla="*/ 185953 w 1018602"/>
                <a:gd name="connsiteY74" fmla="*/ 433767 h 504987"/>
                <a:gd name="connsiteX75" fmla="*/ 217703 w 1018602"/>
                <a:gd name="connsiteY75" fmla="*/ 432901 h 504987"/>
                <a:gd name="connsiteX76" fmla="*/ 221306 w 1018602"/>
                <a:gd name="connsiteY76" fmla="*/ 425360 h 504987"/>
                <a:gd name="connsiteX77" fmla="*/ 221306 w 1018602"/>
                <a:gd name="connsiteY77" fmla="*/ 429726 h 504987"/>
                <a:gd name="connsiteX78" fmla="*/ 168160 w 1018602"/>
                <a:gd name="connsiteY78" fmla="*/ 429329 h 504987"/>
                <a:gd name="connsiteX79" fmla="*/ 168160 w 1018602"/>
                <a:gd name="connsiteY79" fmla="*/ 428138 h 504987"/>
                <a:gd name="connsiteX80" fmla="*/ 221306 w 1018602"/>
                <a:gd name="connsiteY80" fmla="*/ 425360 h 504987"/>
                <a:gd name="connsiteX81" fmla="*/ 220141 w 1018602"/>
                <a:gd name="connsiteY81" fmla="*/ 418147 h 504987"/>
                <a:gd name="connsiteX82" fmla="*/ 220141 w 1018602"/>
                <a:gd name="connsiteY82" fmla="*/ 422255 h 504987"/>
                <a:gd name="connsiteX83" fmla="*/ 143102 w 1018602"/>
                <a:gd name="connsiteY83" fmla="*/ 421135 h 504987"/>
                <a:gd name="connsiteX84" fmla="*/ 143102 w 1018602"/>
                <a:gd name="connsiteY84" fmla="*/ 419267 h 504987"/>
                <a:gd name="connsiteX85" fmla="*/ 220141 w 1018602"/>
                <a:gd name="connsiteY85" fmla="*/ 418147 h 504987"/>
                <a:gd name="connsiteX86" fmla="*/ 377385 w 1018602"/>
                <a:gd name="connsiteY86" fmla="*/ 385482 h 504987"/>
                <a:gd name="connsiteX87" fmla="*/ 379565 w 1018602"/>
                <a:gd name="connsiteY87" fmla="*/ 429258 h 504987"/>
                <a:gd name="connsiteX88" fmla="*/ 380292 w 1018602"/>
                <a:gd name="connsiteY88" fmla="*/ 483798 h 504987"/>
                <a:gd name="connsiteX89" fmla="*/ 378112 w 1018602"/>
                <a:gd name="connsiteY89" fmla="*/ 485951 h 504987"/>
                <a:gd name="connsiteX90" fmla="*/ 377748 w 1018602"/>
                <a:gd name="connsiteY90" fmla="*/ 486310 h 504987"/>
                <a:gd name="connsiteX91" fmla="*/ 336331 w 1018602"/>
                <a:gd name="connsiteY91" fmla="*/ 487387 h 504987"/>
                <a:gd name="connsiteX92" fmla="*/ 310173 w 1018602"/>
                <a:gd name="connsiteY92" fmla="*/ 483798 h 504987"/>
                <a:gd name="connsiteX93" fmla="*/ 310900 w 1018602"/>
                <a:gd name="connsiteY93" fmla="*/ 481646 h 504987"/>
                <a:gd name="connsiteX94" fmla="*/ 375932 w 1018602"/>
                <a:gd name="connsiteY94" fmla="*/ 481646 h 504987"/>
                <a:gd name="connsiteX95" fmla="*/ 375569 w 1018602"/>
                <a:gd name="connsiteY95" fmla="*/ 434640 h 504987"/>
                <a:gd name="connsiteX96" fmla="*/ 374842 w 1018602"/>
                <a:gd name="connsiteY96" fmla="*/ 385841 h 504987"/>
                <a:gd name="connsiteX97" fmla="*/ 377385 w 1018602"/>
                <a:gd name="connsiteY97" fmla="*/ 385482 h 504987"/>
                <a:gd name="connsiteX98" fmla="*/ 110160 w 1018602"/>
                <a:gd name="connsiteY98" fmla="*/ 349847 h 504987"/>
                <a:gd name="connsiteX99" fmla="*/ 111625 w 1018602"/>
                <a:gd name="connsiteY99" fmla="*/ 349847 h 504987"/>
                <a:gd name="connsiteX100" fmla="*/ 112724 w 1018602"/>
                <a:gd name="connsiteY100" fmla="*/ 398261 h 504987"/>
                <a:gd name="connsiteX101" fmla="*/ 108695 w 1018602"/>
                <a:gd name="connsiteY101" fmla="*/ 398261 h 504987"/>
                <a:gd name="connsiteX102" fmla="*/ 110160 w 1018602"/>
                <a:gd name="connsiteY102" fmla="*/ 349847 h 504987"/>
                <a:gd name="connsiteX103" fmla="*/ 769462 w 1018602"/>
                <a:gd name="connsiteY103" fmla="*/ 346341 h 504987"/>
                <a:gd name="connsiteX104" fmla="*/ 773125 w 1018602"/>
                <a:gd name="connsiteY104" fmla="*/ 346341 h 504987"/>
                <a:gd name="connsiteX105" fmla="*/ 773125 w 1018602"/>
                <a:gd name="connsiteY105" fmla="*/ 348012 h 504987"/>
                <a:gd name="connsiteX106" fmla="*/ 773125 w 1018602"/>
                <a:gd name="connsiteY106" fmla="*/ 348346 h 504987"/>
                <a:gd name="connsiteX107" fmla="*/ 771293 w 1018602"/>
                <a:gd name="connsiteY107" fmla="*/ 350017 h 504987"/>
                <a:gd name="connsiteX108" fmla="*/ 769462 w 1018602"/>
                <a:gd name="connsiteY108" fmla="*/ 348346 h 504987"/>
                <a:gd name="connsiteX109" fmla="*/ 769462 w 1018602"/>
                <a:gd name="connsiteY109" fmla="*/ 348012 h 504987"/>
                <a:gd name="connsiteX110" fmla="*/ 106130 w 1018602"/>
                <a:gd name="connsiteY110" fmla="*/ 335198 h 504987"/>
                <a:gd name="connsiteX111" fmla="*/ 107596 w 1018602"/>
                <a:gd name="connsiteY111" fmla="*/ 335198 h 504987"/>
                <a:gd name="connsiteX112" fmla="*/ 107962 w 1018602"/>
                <a:gd name="connsiteY112" fmla="*/ 400210 h 504987"/>
                <a:gd name="connsiteX113" fmla="*/ 104298 w 1018602"/>
                <a:gd name="connsiteY113" fmla="*/ 400210 h 504987"/>
                <a:gd name="connsiteX114" fmla="*/ 106130 w 1018602"/>
                <a:gd name="connsiteY114" fmla="*/ 335198 h 504987"/>
                <a:gd name="connsiteX115" fmla="*/ 876361 w 1018602"/>
                <a:gd name="connsiteY115" fmla="*/ 298683 h 504987"/>
                <a:gd name="connsiteX116" fmla="*/ 891305 w 1018602"/>
                <a:gd name="connsiteY116" fmla="*/ 299043 h 504987"/>
                <a:gd name="connsiteX117" fmla="*/ 914078 w 1018602"/>
                <a:gd name="connsiteY117" fmla="*/ 299403 h 504987"/>
                <a:gd name="connsiteX118" fmla="*/ 914078 w 1018602"/>
                <a:gd name="connsiteY118" fmla="*/ 300483 h 504987"/>
                <a:gd name="connsiteX119" fmla="*/ 894152 w 1018602"/>
                <a:gd name="connsiteY119" fmla="*/ 302284 h 504987"/>
                <a:gd name="connsiteX120" fmla="*/ 878140 w 1018602"/>
                <a:gd name="connsiteY120" fmla="*/ 301924 h 504987"/>
                <a:gd name="connsiteX121" fmla="*/ 878140 w 1018602"/>
                <a:gd name="connsiteY121" fmla="*/ 331088 h 504987"/>
                <a:gd name="connsiteX122" fmla="*/ 875649 w 1018602"/>
                <a:gd name="connsiteY122" fmla="*/ 331448 h 504987"/>
                <a:gd name="connsiteX123" fmla="*/ 874938 w 1018602"/>
                <a:gd name="connsiteY123" fmla="*/ 301924 h 504987"/>
                <a:gd name="connsiteX124" fmla="*/ 875294 w 1018602"/>
                <a:gd name="connsiteY124" fmla="*/ 299043 h 504987"/>
                <a:gd name="connsiteX125" fmla="*/ 875649 w 1018602"/>
                <a:gd name="connsiteY125" fmla="*/ 299043 h 504987"/>
                <a:gd name="connsiteX126" fmla="*/ 876361 w 1018602"/>
                <a:gd name="connsiteY126" fmla="*/ 298683 h 504987"/>
                <a:gd name="connsiteX127" fmla="*/ 926039 w 1018602"/>
                <a:gd name="connsiteY127" fmla="*/ 291452 h 504987"/>
                <a:gd name="connsiteX128" fmla="*/ 926039 w 1018602"/>
                <a:gd name="connsiteY128" fmla="*/ 293235 h 504987"/>
                <a:gd name="connsiteX129" fmla="*/ 871133 w 1018602"/>
                <a:gd name="connsiteY129" fmla="*/ 295375 h 504987"/>
                <a:gd name="connsiteX130" fmla="*/ 872939 w 1018602"/>
                <a:gd name="connsiteY130" fmla="*/ 310353 h 504987"/>
                <a:gd name="connsiteX131" fmla="*/ 872939 w 1018602"/>
                <a:gd name="connsiteY131" fmla="*/ 338168 h 504987"/>
                <a:gd name="connsiteX132" fmla="*/ 871494 w 1018602"/>
                <a:gd name="connsiteY132" fmla="*/ 338168 h 504987"/>
                <a:gd name="connsiteX133" fmla="*/ 870410 w 1018602"/>
                <a:gd name="connsiteY133" fmla="*/ 315345 h 504987"/>
                <a:gd name="connsiteX134" fmla="*/ 867881 w 1018602"/>
                <a:gd name="connsiteY134" fmla="*/ 296445 h 504987"/>
                <a:gd name="connsiteX135" fmla="*/ 868604 w 1018602"/>
                <a:gd name="connsiteY135" fmla="*/ 294305 h 504987"/>
                <a:gd name="connsiteX136" fmla="*/ 870049 w 1018602"/>
                <a:gd name="connsiteY136" fmla="*/ 292166 h 504987"/>
                <a:gd name="connsiteX137" fmla="*/ 926039 w 1018602"/>
                <a:gd name="connsiteY137" fmla="*/ 291452 h 504987"/>
                <a:gd name="connsiteX138" fmla="*/ 535476 w 1018602"/>
                <a:gd name="connsiteY138" fmla="*/ 279491 h 504987"/>
                <a:gd name="connsiteX139" fmla="*/ 539061 w 1018602"/>
                <a:gd name="connsiteY139" fmla="*/ 281656 h 504987"/>
                <a:gd name="connsiteX140" fmla="*/ 509666 w 1018602"/>
                <a:gd name="connsiteY140" fmla="*/ 323147 h 504987"/>
                <a:gd name="connsiteX141" fmla="*/ 507874 w 1018602"/>
                <a:gd name="connsiteY141" fmla="*/ 322065 h 504987"/>
                <a:gd name="connsiteX142" fmla="*/ 535476 w 1018602"/>
                <a:gd name="connsiteY142" fmla="*/ 279491 h 504987"/>
                <a:gd name="connsiteX143" fmla="*/ 534196 w 1018602"/>
                <a:gd name="connsiteY143" fmla="*/ 274395 h 504987"/>
                <a:gd name="connsiteX144" fmla="*/ 536733 w 1018602"/>
                <a:gd name="connsiteY144" fmla="*/ 276959 h 504987"/>
                <a:gd name="connsiteX145" fmla="*/ 507744 w 1018602"/>
                <a:gd name="connsiteY145" fmla="*/ 313961 h 504987"/>
                <a:gd name="connsiteX146" fmla="*/ 506294 w 1018602"/>
                <a:gd name="connsiteY146" fmla="*/ 312862 h 504987"/>
                <a:gd name="connsiteX147" fmla="*/ 534196 w 1018602"/>
                <a:gd name="connsiteY147" fmla="*/ 274395 h 504987"/>
                <a:gd name="connsiteX148" fmla="*/ 529501 w 1018602"/>
                <a:gd name="connsiteY148" fmla="*/ 268051 h 504987"/>
                <a:gd name="connsiteX149" fmla="*/ 532716 w 1018602"/>
                <a:gd name="connsiteY149" fmla="*/ 269889 h 504987"/>
                <a:gd name="connsiteX150" fmla="*/ 507713 w 1018602"/>
                <a:gd name="connsiteY150" fmla="*/ 299667 h 504987"/>
                <a:gd name="connsiteX151" fmla="*/ 506284 w 1018602"/>
                <a:gd name="connsiteY151" fmla="*/ 298565 h 504987"/>
                <a:gd name="connsiteX152" fmla="*/ 529501 w 1018602"/>
                <a:gd name="connsiteY152" fmla="*/ 268051 h 504987"/>
                <a:gd name="connsiteX153" fmla="*/ 580028 w 1018602"/>
                <a:gd name="connsiteY153" fmla="*/ 217589 h 504987"/>
                <a:gd name="connsiteX154" fmla="*/ 611577 w 1018602"/>
                <a:gd name="connsiteY154" fmla="*/ 286126 h 504987"/>
                <a:gd name="connsiteX155" fmla="*/ 611223 w 1018602"/>
                <a:gd name="connsiteY155" fmla="*/ 286488 h 504987"/>
                <a:gd name="connsiteX156" fmla="*/ 576483 w 1018602"/>
                <a:gd name="connsiteY156" fmla="*/ 219402 h 504987"/>
                <a:gd name="connsiteX157" fmla="*/ 580028 w 1018602"/>
                <a:gd name="connsiteY157" fmla="*/ 217589 h 504987"/>
                <a:gd name="connsiteX158" fmla="*/ 296813 w 1018602"/>
                <a:gd name="connsiteY158" fmla="*/ 198668 h 504987"/>
                <a:gd name="connsiteX159" fmla="*/ 298401 w 1018602"/>
                <a:gd name="connsiteY159" fmla="*/ 198668 h 504987"/>
                <a:gd name="connsiteX160" fmla="*/ 299194 w 1018602"/>
                <a:gd name="connsiteY160" fmla="*/ 295095 h 504987"/>
                <a:gd name="connsiteX161" fmla="*/ 294432 w 1018602"/>
                <a:gd name="connsiteY161" fmla="*/ 295095 h 504987"/>
                <a:gd name="connsiteX162" fmla="*/ 296813 w 1018602"/>
                <a:gd name="connsiteY162" fmla="*/ 198668 h 504987"/>
                <a:gd name="connsiteX163" fmla="*/ 420480 w 1018602"/>
                <a:gd name="connsiteY163" fmla="*/ 182799 h 504987"/>
                <a:gd name="connsiteX164" fmla="*/ 422004 w 1018602"/>
                <a:gd name="connsiteY164" fmla="*/ 182799 h 504987"/>
                <a:gd name="connsiteX165" fmla="*/ 422766 w 1018602"/>
                <a:gd name="connsiteY165" fmla="*/ 325234 h 504987"/>
                <a:gd name="connsiteX166" fmla="*/ 418575 w 1018602"/>
                <a:gd name="connsiteY166" fmla="*/ 325234 h 504987"/>
                <a:gd name="connsiteX167" fmla="*/ 420480 w 1018602"/>
                <a:gd name="connsiteY167" fmla="*/ 182799 h 504987"/>
                <a:gd name="connsiteX168" fmla="*/ 769528 w 1018602"/>
                <a:gd name="connsiteY168" fmla="*/ 182794 h 504987"/>
                <a:gd name="connsiteX169" fmla="*/ 770971 w 1018602"/>
                <a:gd name="connsiteY169" fmla="*/ 182794 h 504987"/>
                <a:gd name="connsiteX170" fmla="*/ 772414 w 1018602"/>
                <a:gd name="connsiteY170" fmla="*/ 260733 h 504987"/>
                <a:gd name="connsiteX171" fmla="*/ 770250 w 1018602"/>
                <a:gd name="connsiteY171" fmla="*/ 339748 h 504987"/>
                <a:gd name="connsiteX172" fmla="*/ 769167 w 1018602"/>
                <a:gd name="connsiteY172" fmla="*/ 339748 h 504987"/>
                <a:gd name="connsiteX173" fmla="*/ 769528 w 1018602"/>
                <a:gd name="connsiteY173" fmla="*/ 182794 h 504987"/>
                <a:gd name="connsiteX174" fmla="*/ 7345 w 1018602"/>
                <a:gd name="connsiteY174" fmla="*/ 166923 h 504987"/>
                <a:gd name="connsiteX175" fmla="*/ 8348 w 1018602"/>
                <a:gd name="connsiteY175" fmla="*/ 167284 h 504987"/>
                <a:gd name="connsiteX176" fmla="*/ 7679 w 1018602"/>
                <a:gd name="connsiteY176" fmla="*/ 234459 h 504987"/>
                <a:gd name="connsiteX177" fmla="*/ 7345 w 1018602"/>
                <a:gd name="connsiteY177" fmla="*/ 307774 h 504987"/>
                <a:gd name="connsiteX178" fmla="*/ 4003 w 1018602"/>
                <a:gd name="connsiteY178" fmla="*/ 307774 h 504987"/>
                <a:gd name="connsiteX179" fmla="*/ 4337 w 1018602"/>
                <a:gd name="connsiteY179" fmla="*/ 228320 h 504987"/>
                <a:gd name="connsiteX180" fmla="*/ 7345 w 1018602"/>
                <a:gd name="connsiteY180" fmla="*/ 166923 h 504987"/>
                <a:gd name="connsiteX181" fmla="*/ 852982 w 1018602"/>
                <a:gd name="connsiteY181" fmla="*/ 144692 h 504987"/>
                <a:gd name="connsiteX182" fmla="*/ 854418 w 1018602"/>
                <a:gd name="connsiteY182" fmla="*/ 145051 h 504987"/>
                <a:gd name="connsiteX183" fmla="*/ 852982 w 1018602"/>
                <a:gd name="connsiteY183" fmla="*/ 219564 h 504987"/>
                <a:gd name="connsiteX184" fmla="*/ 872000 w 1018602"/>
                <a:gd name="connsiteY184" fmla="*/ 219923 h 504987"/>
                <a:gd name="connsiteX185" fmla="*/ 897476 w 1018602"/>
                <a:gd name="connsiteY185" fmla="*/ 221714 h 504987"/>
                <a:gd name="connsiteX186" fmla="*/ 897117 w 1018602"/>
                <a:gd name="connsiteY186" fmla="*/ 223863 h 504987"/>
                <a:gd name="connsiteX187" fmla="*/ 872000 w 1018602"/>
                <a:gd name="connsiteY187" fmla="*/ 224221 h 504987"/>
                <a:gd name="connsiteX188" fmla="*/ 853700 w 1018602"/>
                <a:gd name="connsiteY188" fmla="*/ 223505 h 504987"/>
                <a:gd name="connsiteX189" fmla="*/ 851188 w 1018602"/>
                <a:gd name="connsiteY189" fmla="*/ 222430 h 504987"/>
                <a:gd name="connsiteX190" fmla="*/ 850112 w 1018602"/>
                <a:gd name="connsiteY190" fmla="*/ 221356 h 504987"/>
                <a:gd name="connsiteX191" fmla="*/ 852982 w 1018602"/>
                <a:gd name="connsiteY191" fmla="*/ 144692 h 504987"/>
                <a:gd name="connsiteX192" fmla="*/ 547089 w 1018602"/>
                <a:gd name="connsiteY192" fmla="*/ 87912 h 504987"/>
                <a:gd name="connsiteX193" fmla="*/ 548921 w 1018602"/>
                <a:gd name="connsiteY193" fmla="*/ 88636 h 504987"/>
                <a:gd name="connsiteX194" fmla="*/ 525841 w 1018602"/>
                <a:gd name="connsiteY194" fmla="*/ 125204 h 504987"/>
                <a:gd name="connsiteX195" fmla="*/ 522177 w 1018602"/>
                <a:gd name="connsiteY195" fmla="*/ 123394 h 504987"/>
                <a:gd name="connsiteX196" fmla="*/ 547089 w 1018602"/>
                <a:gd name="connsiteY196" fmla="*/ 87912 h 504987"/>
                <a:gd name="connsiteX197" fmla="*/ 557556 w 1018602"/>
                <a:gd name="connsiteY197" fmla="*/ 87018 h 504987"/>
                <a:gd name="connsiteX198" fmla="*/ 559702 w 1018602"/>
                <a:gd name="connsiteY198" fmla="*/ 88086 h 504987"/>
                <a:gd name="connsiteX199" fmla="*/ 526093 w 1018602"/>
                <a:gd name="connsiteY199" fmla="*/ 141128 h 504987"/>
                <a:gd name="connsiteX200" fmla="*/ 522517 w 1018602"/>
                <a:gd name="connsiteY200" fmla="*/ 138992 h 504987"/>
                <a:gd name="connsiteX201" fmla="*/ 557556 w 1018602"/>
                <a:gd name="connsiteY201" fmla="*/ 87018 h 504987"/>
                <a:gd name="connsiteX202" fmla="*/ 570949 w 1018602"/>
                <a:gd name="connsiteY202" fmla="*/ 78374 h 504987"/>
                <a:gd name="connsiteX203" fmla="*/ 573111 w 1018602"/>
                <a:gd name="connsiteY203" fmla="*/ 79089 h 504987"/>
                <a:gd name="connsiteX204" fmla="*/ 551134 w 1018602"/>
                <a:gd name="connsiteY204" fmla="*/ 112698 h 504987"/>
                <a:gd name="connsiteX205" fmla="*/ 527715 w 1018602"/>
                <a:gd name="connsiteY205" fmla="*/ 153816 h 504987"/>
                <a:gd name="connsiteX206" fmla="*/ 524113 w 1018602"/>
                <a:gd name="connsiteY206" fmla="*/ 151670 h 504987"/>
                <a:gd name="connsiteX207" fmla="*/ 547891 w 1018602"/>
                <a:gd name="connsiteY207" fmla="*/ 110910 h 504987"/>
                <a:gd name="connsiteX208" fmla="*/ 570949 w 1018602"/>
                <a:gd name="connsiteY208" fmla="*/ 78374 h 504987"/>
                <a:gd name="connsiteX209" fmla="*/ 439764 w 1018602"/>
                <a:gd name="connsiteY209" fmla="*/ 27782 h 504987"/>
                <a:gd name="connsiteX210" fmla="*/ 440846 w 1018602"/>
                <a:gd name="connsiteY210" fmla="*/ 65241 h 504987"/>
                <a:gd name="connsiteX211" fmla="*/ 465747 w 1018602"/>
                <a:gd name="connsiteY211" fmla="*/ 43630 h 504987"/>
                <a:gd name="connsiteX212" fmla="*/ 467552 w 1018602"/>
                <a:gd name="connsiteY212" fmla="*/ 45431 h 504987"/>
                <a:gd name="connsiteX213" fmla="*/ 440846 w 1018602"/>
                <a:gd name="connsiteY213" fmla="*/ 71364 h 504987"/>
                <a:gd name="connsiteX214" fmla="*/ 440486 w 1018602"/>
                <a:gd name="connsiteY214" fmla="*/ 73886 h 504987"/>
                <a:gd name="connsiteX215" fmla="*/ 440125 w 1018602"/>
                <a:gd name="connsiteY215" fmla="*/ 83251 h 504987"/>
                <a:gd name="connsiteX216" fmla="*/ 470439 w 1018602"/>
                <a:gd name="connsiteY216" fmla="*/ 55156 h 504987"/>
                <a:gd name="connsiteX217" fmla="*/ 471882 w 1018602"/>
                <a:gd name="connsiteY217" fmla="*/ 56957 h 504987"/>
                <a:gd name="connsiteX218" fmla="*/ 454199 w 1018602"/>
                <a:gd name="connsiteY218" fmla="*/ 73886 h 504987"/>
                <a:gd name="connsiteX219" fmla="*/ 440125 w 1018602"/>
                <a:gd name="connsiteY219" fmla="*/ 90454 h 504987"/>
                <a:gd name="connsiteX220" fmla="*/ 439403 w 1018602"/>
                <a:gd name="connsiteY220" fmla="*/ 103061 h 504987"/>
                <a:gd name="connsiteX221" fmla="*/ 472965 w 1018602"/>
                <a:gd name="connsiteY221" fmla="*/ 65241 h 504987"/>
                <a:gd name="connsiteX222" fmla="*/ 474769 w 1018602"/>
                <a:gd name="connsiteY222" fmla="*/ 66682 h 504987"/>
                <a:gd name="connsiteX223" fmla="*/ 439403 w 1018602"/>
                <a:gd name="connsiteY223" fmla="*/ 109544 h 504987"/>
                <a:gd name="connsiteX224" fmla="*/ 439042 w 1018602"/>
                <a:gd name="connsiteY224" fmla="*/ 109905 h 504987"/>
                <a:gd name="connsiteX225" fmla="*/ 438681 w 1018602"/>
                <a:gd name="connsiteY225" fmla="*/ 121431 h 504987"/>
                <a:gd name="connsiteX226" fmla="*/ 470078 w 1018602"/>
                <a:gd name="connsiteY226" fmla="*/ 83251 h 504987"/>
                <a:gd name="connsiteX227" fmla="*/ 472965 w 1018602"/>
                <a:gd name="connsiteY227" fmla="*/ 84691 h 504987"/>
                <a:gd name="connsiteX228" fmla="*/ 441207 w 1018602"/>
                <a:gd name="connsiteY228" fmla="*/ 126473 h 504987"/>
                <a:gd name="connsiteX229" fmla="*/ 438681 w 1018602"/>
                <a:gd name="connsiteY229" fmla="*/ 127554 h 504987"/>
                <a:gd name="connsiteX230" fmla="*/ 438681 w 1018602"/>
                <a:gd name="connsiteY230" fmla="*/ 132236 h 504987"/>
                <a:gd name="connsiteX231" fmla="*/ 438681 w 1018602"/>
                <a:gd name="connsiteY231" fmla="*/ 141601 h 504987"/>
                <a:gd name="connsiteX232" fmla="*/ 468273 w 1018602"/>
                <a:gd name="connsiteY232" fmla="*/ 101980 h 504987"/>
                <a:gd name="connsiteX233" fmla="*/ 471160 w 1018602"/>
                <a:gd name="connsiteY233" fmla="*/ 103781 h 504987"/>
                <a:gd name="connsiteX234" fmla="*/ 441207 w 1018602"/>
                <a:gd name="connsiteY234" fmla="*/ 146284 h 504987"/>
                <a:gd name="connsiteX235" fmla="*/ 438320 w 1018602"/>
                <a:gd name="connsiteY235" fmla="*/ 147364 h 504987"/>
                <a:gd name="connsiteX236" fmla="*/ 438320 w 1018602"/>
                <a:gd name="connsiteY236" fmla="*/ 161772 h 504987"/>
                <a:gd name="connsiteX237" fmla="*/ 468273 w 1018602"/>
                <a:gd name="connsiteY237" fmla="*/ 119630 h 504987"/>
                <a:gd name="connsiteX238" fmla="*/ 470439 w 1018602"/>
                <a:gd name="connsiteY238" fmla="*/ 120710 h 504987"/>
                <a:gd name="connsiteX239" fmla="*/ 439403 w 1018602"/>
                <a:gd name="connsiteY239" fmla="*/ 167895 h 504987"/>
                <a:gd name="connsiteX240" fmla="*/ 438320 w 1018602"/>
                <a:gd name="connsiteY240" fmla="*/ 168255 h 504987"/>
                <a:gd name="connsiteX241" fmla="*/ 438320 w 1018602"/>
                <a:gd name="connsiteY241" fmla="*/ 181942 h 504987"/>
                <a:gd name="connsiteX242" fmla="*/ 467552 w 1018602"/>
                <a:gd name="connsiteY242" fmla="*/ 135478 h 504987"/>
                <a:gd name="connsiteX243" fmla="*/ 470439 w 1018602"/>
                <a:gd name="connsiteY243" fmla="*/ 136919 h 504987"/>
                <a:gd name="connsiteX244" fmla="*/ 438320 w 1018602"/>
                <a:gd name="connsiteY244" fmla="*/ 189867 h 504987"/>
                <a:gd name="connsiteX245" fmla="*/ 437959 w 1018602"/>
                <a:gd name="connsiteY245" fmla="*/ 196350 h 504987"/>
                <a:gd name="connsiteX246" fmla="*/ 468995 w 1018602"/>
                <a:gd name="connsiteY246" fmla="*/ 151687 h 504987"/>
                <a:gd name="connsiteX247" fmla="*/ 471521 w 1018602"/>
                <a:gd name="connsiteY247" fmla="*/ 153127 h 504987"/>
                <a:gd name="connsiteX248" fmla="*/ 452755 w 1018602"/>
                <a:gd name="connsiteY248" fmla="*/ 181222 h 504987"/>
                <a:gd name="connsiteX249" fmla="*/ 437959 w 1018602"/>
                <a:gd name="connsiteY249" fmla="*/ 207156 h 504987"/>
                <a:gd name="connsiteX250" fmla="*/ 437959 w 1018602"/>
                <a:gd name="connsiteY250" fmla="*/ 219042 h 504987"/>
                <a:gd name="connsiteX251" fmla="*/ 466469 w 1018602"/>
                <a:gd name="connsiteY251" fmla="*/ 171497 h 504987"/>
                <a:gd name="connsiteX252" fmla="*/ 469356 w 1018602"/>
                <a:gd name="connsiteY252" fmla="*/ 172938 h 504987"/>
                <a:gd name="connsiteX253" fmla="*/ 438320 w 1018602"/>
                <a:gd name="connsiteY253" fmla="*/ 229847 h 504987"/>
                <a:gd name="connsiteX254" fmla="*/ 437959 w 1018602"/>
                <a:gd name="connsiteY254" fmla="*/ 230568 h 504987"/>
                <a:gd name="connsiteX255" fmla="*/ 437598 w 1018602"/>
                <a:gd name="connsiteY255" fmla="*/ 259743 h 504987"/>
                <a:gd name="connsiteX256" fmla="*/ 439764 w 1018602"/>
                <a:gd name="connsiteY256" fmla="*/ 378966 h 504987"/>
                <a:gd name="connsiteX257" fmla="*/ 440125 w 1018602"/>
                <a:gd name="connsiteY257" fmla="*/ 435515 h 504987"/>
                <a:gd name="connsiteX258" fmla="*/ 439764 w 1018602"/>
                <a:gd name="connsiteY258" fmla="*/ 472255 h 504987"/>
                <a:gd name="connsiteX259" fmla="*/ 474408 w 1018602"/>
                <a:gd name="connsiteY259" fmla="*/ 471174 h 504987"/>
                <a:gd name="connsiteX260" fmla="*/ 516631 w 1018602"/>
                <a:gd name="connsiteY260" fmla="*/ 470814 h 504987"/>
                <a:gd name="connsiteX261" fmla="*/ 512301 w 1018602"/>
                <a:gd name="connsiteY261" fmla="*/ 391932 h 504987"/>
                <a:gd name="connsiteX262" fmla="*/ 514466 w 1018602"/>
                <a:gd name="connsiteY262" fmla="*/ 331060 h 504987"/>
                <a:gd name="connsiteX263" fmla="*/ 514466 w 1018602"/>
                <a:gd name="connsiteY263" fmla="*/ 329980 h 504987"/>
                <a:gd name="connsiteX264" fmla="*/ 522766 w 1018602"/>
                <a:gd name="connsiteY264" fmla="*/ 313771 h 504987"/>
                <a:gd name="connsiteX265" fmla="*/ 537923 w 1018602"/>
                <a:gd name="connsiteY265" fmla="*/ 290719 h 504987"/>
                <a:gd name="connsiteX266" fmla="*/ 546585 w 1018602"/>
                <a:gd name="connsiteY266" fmla="*/ 295402 h 504987"/>
                <a:gd name="connsiteX267" fmla="*/ 588447 w 1018602"/>
                <a:gd name="connsiteY267" fmla="*/ 381487 h 504987"/>
                <a:gd name="connsiteX268" fmla="*/ 590612 w 1018602"/>
                <a:gd name="connsiteY268" fmla="*/ 380046 h 504987"/>
                <a:gd name="connsiteX269" fmla="*/ 593138 w 1018602"/>
                <a:gd name="connsiteY269" fmla="*/ 383288 h 504987"/>
                <a:gd name="connsiteX270" fmla="*/ 590612 w 1018602"/>
                <a:gd name="connsiteY270" fmla="*/ 385809 h 504987"/>
                <a:gd name="connsiteX271" fmla="*/ 590973 w 1018602"/>
                <a:gd name="connsiteY271" fmla="*/ 387250 h 504987"/>
                <a:gd name="connsiteX272" fmla="*/ 591695 w 1018602"/>
                <a:gd name="connsiteY272" fmla="*/ 388691 h 504987"/>
                <a:gd name="connsiteX273" fmla="*/ 596747 w 1018602"/>
                <a:gd name="connsiteY273" fmla="*/ 385449 h 504987"/>
                <a:gd name="connsiteX274" fmla="*/ 598912 w 1018602"/>
                <a:gd name="connsiteY274" fmla="*/ 389411 h 504987"/>
                <a:gd name="connsiteX275" fmla="*/ 593499 w 1018602"/>
                <a:gd name="connsiteY275" fmla="*/ 392653 h 504987"/>
                <a:gd name="connsiteX276" fmla="*/ 595303 w 1018602"/>
                <a:gd name="connsiteY276" fmla="*/ 396615 h 504987"/>
                <a:gd name="connsiteX277" fmla="*/ 601799 w 1018602"/>
                <a:gd name="connsiteY277" fmla="*/ 392293 h 504987"/>
                <a:gd name="connsiteX278" fmla="*/ 604686 w 1018602"/>
                <a:gd name="connsiteY278" fmla="*/ 395895 h 504987"/>
                <a:gd name="connsiteX279" fmla="*/ 597469 w 1018602"/>
                <a:gd name="connsiteY279" fmla="*/ 400937 h 504987"/>
                <a:gd name="connsiteX280" fmla="*/ 628505 w 1018602"/>
                <a:gd name="connsiteY280" fmla="*/ 472255 h 504987"/>
                <a:gd name="connsiteX281" fmla="*/ 712590 w 1018602"/>
                <a:gd name="connsiteY281" fmla="*/ 472975 h 504987"/>
                <a:gd name="connsiteX282" fmla="*/ 693102 w 1018602"/>
                <a:gd name="connsiteY282" fmla="*/ 431553 h 504987"/>
                <a:gd name="connsiteX283" fmla="*/ 646909 w 1018602"/>
                <a:gd name="connsiteY283" fmla="*/ 338624 h 504987"/>
                <a:gd name="connsiteX284" fmla="*/ 594221 w 1018602"/>
                <a:gd name="connsiteY284" fmla="*/ 232369 h 504987"/>
                <a:gd name="connsiteX285" fmla="*/ 591695 w 1018602"/>
                <a:gd name="connsiteY285" fmla="*/ 228767 h 504987"/>
                <a:gd name="connsiteX286" fmla="*/ 587003 w 1018602"/>
                <a:gd name="connsiteY286" fmla="*/ 220122 h 504987"/>
                <a:gd name="connsiteX287" fmla="*/ 586642 w 1018602"/>
                <a:gd name="connsiteY287" fmla="*/ 207156 h 504987"/>
                <a:gd name="connsiteX288" fmla="*/ 587364 w 1018602"/>
                <a:gd name="connsiteY288" fmla="*/ 206795 h 504987"/>
                <a:gd name="connsiteX289" fmla="*/ 608295 w 1018602"/>
                <a:gd name="connsiteY289" fmla="*/ 169336 h 504987"/>
                <a:gd name="connsiteX290" fmla="*/ 640774 w 1018602"/>
                <a:gd name="connsiteY290" fmla="*/ 116748 h 504987"/>
                <a:gd name="connsiteX291" fmla="*/ 693102 w 1018602"/>
                <a:gd name="connsiteY291" fmla="*/ 29583 h 504987"/>
                <a:gd name="connsiteX292" fmla="*/ 619483 w 1018602"/>
                <a:gd name="connsiteY292" fmla="*/ 30303 h 504987"/>
                <a:gd name="connsiteX293" fmla="*/ 619122 w 1018602"/>
                <a:gd name="connsiteY293" fmla="*/ 30663 h 504987"/>
                <a:gd name="connsiteX294" fmla="*/ 563907 w 1018602"/>
                <a:gd name="connsiteY294" fmla="*/ 123232 h 504987"/>
                <a:gd name="connsiteX295" fmla="*/ 520240 w 1018602"/>
                <a:gd name="connsiteY295" fmla="*/ 192028 h 504987"/>
                <a:gd name="connsiteX296" fmla="*/ 520240 w 1018602"/>
                <a:gd name="connsiteY296" fmla="*/ 193829 h 504987"/>
                <a:gd name="connsiteX297" fmla="*/ 512662 w 1018602"/>
                <a:gd name="connsiteY297" fmla="*/ 193829 h 504987"/>
                <a:gd name="connsiteX298" fmla="*/ 513744 w 1018602"/>
                <a:gd name="connsiteY298" fmla="*/ 31384 h 504987"/>
                <a:gd name="connsiteX299" fmla="*/ 467552 w 1018602"/>
                <a:gd name="connsiteY299" fmla="*/ 29943 h 504987"/>
                <a:gd name="connsiteX300" fmla="*/ 439764 w 1018602"/>
                <a:gd name="connsiteY300" fmla="*/ 27782 h 504987"/>
                <a:gd name="connsiteX301" fmla="*/ 21466 w 1018602"/>
                <a:gd name="connsiteY301" fmla="*/ 27488 h 504987"/>
                <a:gd name="connsiteX302" fmla="*/ 22186 w 1018602"/>
                <a:gd name="connsiteY302" fmla="*/ 30009 h 504987"/>
                <a:gd name="connsiteX303" fmla="*/ 22546 w 1018602"/>
                <a:gd name="connsiteY303" fmla="*/ 41535 h 504987"/>
                <a:gd name="connsiteX304" fmla="*/ 25065 w 1018602"/>
                <a:gd name="connsiteY304" fmla="*/ 39374 h 504987"/>
                <a:gd name="connsiteX305" fmla="*/ 34780 w 1018602"/>
                <a:gd name="connsiteY305" fmla="*/ 30370 h 504987"/>
                <a:gd name="connsiteX306" fmla="*/ 37299 w 1018602"/>
                <a:gd name="connsiteY306" fmla="*/ 32531 h 504987"/>
                <a:gd name="connsiteX307" fmla="*/ 28663 w 1018602"/>
                <a:gd name="connsiteY307" fmla="*/ 41535 h 504987"/>
                <a:gd name="connsiteX308" fmla="*/ 22546 w 1018602"/>
                <a:gd name="connsiteY308" fmla="*/ 46938 h 504987"/>
                <a:gd name="connsiteX309" fmla="*/ 22546 w 1018602"/>
                <a:gd name="connsiteY309" fmla="*/ 54142 h 504987"/>
                <a:gd name="connsiteX310" fmla="*/ 47015 w 1018602"/>
                <a:gd name="connsiteY310" fmla="*/ 35052 h 504987"/>
                <a:gd name="connsiteX311" fmla="*/ 48094 w 1018602"/>
                <a:gd name="connsiteY311" fmla="*/ 37213 h 504987"/>
                <a:gd name="connsiteX312" fmla="*/ 22546 w 1018602"/>
                <a:gd name="connsiteY312" fmla="*/ 59545 h 504987"/>
                <a:gd name="connsiteX313" fmla="*/ 22546 w 1018602"/>
                <a:gd name="connsiteY313" fmla="*/ 68189 h 504987"/>
                <a:gd name="connsiteX314" fmla="*/ 50613 w 1018602"/>
                <a:gd name="connsiteY314" fmla="*/ 41175 h 504987"/>
                <a:gd name="connsiteX315" fmla="*/ 52412 w 1018602"/>
                <a:gd name="connsiteY315" fmla="*/ 42976 h 504987"/>
                <a:gd name="connsiteX316" fmla="*/ 22546 w 1018602"/>
                <a:gd name="connsiteY316" fmla="*/ 73952 h 504987"/>
                <a:gd name="connsiteX317" fmla="*/ 22546 w 1018602"/>
                <a:gd name="connsiteY317" fmla="*/ 81877 h 504987"/>
                <a:gd name="connsiteX318" fmla="*/ 54571 w 1018602"/>
                <a:gd name="connsiteY318" fmla="*/ 52341 h 504987"/>
                <a:gd name="connsiteX319" fmla="*/ 56011 w 1018602"/>
                <a:gd name="connsiteY319" fmla="*/ 53782 h 504987"/>
                <a:gd name="connsiteX320" fmla="*/ 22546 w 1018602"/>
                <a:gd name="connsiteY320" fmla="*/ 87640 h 504987"/>
                <a:gd name="connsiteX321" fmla="*/ 22546 w 1018602"/>
                <a:gd name="connsiteY321" fmla="*/ 97725 h 504987"/>
                <a:gd name="connsiteX322" fmla="*/ 55291 w 1018602"/>
                <a:gd name="connsiteY322" fmla="*/ 62787 h 504987"/>
                <a:gd name="connsiteX323" fmla="*/ 57450 w 1018602"/>
                <a:gd name="connsiteY323" fmla="*/ 64227 h 504987"/>
                <a:gd name="connsiteX324" fmla="*/ 22546 w 1018602"/>
                <a:gd name="connsiteY324" fmla="*/ 103848 h 504987"/>
                <a:gd name="connsiteX325" fmla="*/ 22546 w 1018602"/>
                <a:gd name="connsiteY325" fmla="*/ 112853 h 504987"/>
                <a:gd name="connsiteX326" fmla="*/ 54211 w 1018602"/>
                <a:gd name="connsiteY326" fmla="*/ 77915 h 504987"/>
                <a:gd name="connsiteX327" fmla="*/ 56370 w 1018602"/>
                <a:gd name="connsiteY327" fmla="*/ 79355 h 504987"/>
                <a:gd name="connsiteX328" fmla="*/ 23985 w 1018602"/>
                <a:gd name="connsiteY328" fmla="*/ 117895 h 504987"/>
                <a:gd name="connsiteX329" fmla="*/ 22546 w 1018602"/>
                <a:gd name="connsiteY329" fmla="*/ 118976 h 504987"/>
                <a:gd name="connsiteX330" fmla="*/ 22546 w 1018602"/>
                <a:gd name="connsiteY330" fmla="*/ 127981 h 504987"/>
                <a:gd name="connsiteX331" fmla="*/ 53852 w 1018602"/>
                <a:gd name="connsiteY331" fmla="*/ 95204 h 504987"/>
                <a:gd name="connsiteX332" fmla="*/ 55651 w 1018602"/>
                <a:gd name="connsiteY332" fmla="*/ 97005 h 504987"/>
                <a:gd name="connsiteX333" fmla="*/ 22546 w 1018602"/>
                <a:gd name="connsiteY333" fmla="*/ 134824 h 504987"/>
                <a:gd name="connsiteX334" fmla="*/ 22546 w 1018602"/>
                <a:gd name="connsiteY334" fmla="*/ 144189 h 504987"/>
                <a:gd name="connsiteX335" fmla="*/ 51693 w 1018602"/>
                <a:gd name="connsiteY335" fmla="*/ 112493 h 504987"/>
                <a:gd name="connsiteX336" fmla="*/ 52412 w 1018602"/>
                <a:gd name="connsiteY336" fmla="*/ 112853 h 504987"/>
                <a:gd name="connsiteX337" fmla="*/ 38019 w 1018602"/>
                <a:gd name="connsiteY337" fmla="*/ 131943 h 504987"/>
                <a:gd name="connsiteX338" fmla="*/ 22546 w 1018602"/>
                <a:gd name="connsiteY338" fmla="*/ 150312 h 504987"/>
                <a:gd name="connsiteX339" fmla="*/ 22546 w 1018602"/>
                <a:gd name="connsiteY339" fmla="*/ 157876 h 504987"/>
                <a:gd name="connsiteX340" fmla="*/ 49174 w 1018602"/>
                <a:gd name="connsiteY340" fmla="*/ 129422 h 504987"/>
                <a:gd name="connsiteX341" fmla="*/ 50613 w 1018602"/>
                <a:gd name="connsiteY341" fmla="*/ 131222 h 504987"/>
                <a:gd name="connsiteX342" fmla="*/ 22546 w 1018602"/>
                <a:gd name="connsiteY342" fmla="*/ 164360 h 504987"/>
                <a:gd name="connsiteX343" fmla="*/ 22546 w 1018602"/>
                <a:gd name="connsiteY343" fmla="*/ 173365 h 504987"/>
                <a:gd name="connsiteX344" fmla="*/ 48094 w 1018602"/>
                <a:gd name="connsiteY344" fmla="*/ 145270 h 504987"/>
                <a:gd name="connsiteX345" fmla="*/ 49174 w 1018602"/>
                <a:gd name="connsiteY345" fmla="*/ 146350 h 504987"/>
                <a:gd name="connsiteX346" fmla="*/ 22546 w 1018602"/>
                <a:gd name="connsiteY346" fmla="*/ 179128 h 504987"/>
                <a:gd name="connsiteX347" fmla="*/ 22546 w 1018602"/>
                <a:gd name="connsiteY347" fmla="*/ 185971 h 504987"/>
                <a:gd name="connsiteX348" fmla="*/ 31902 w 1018602"/>
                <a:gd name="connsiteY348" fmla="*/ 176606 h 504987"/>
                <a:gd name="connsiteX349" fmla="*/ 45935 w 1018602"/>
                <a:gd name="connsiteY349" fmla="*/ 161839 h 504987"/>
                <a:gd name="connsiteX350" fmla="*/ 47734 w 1018602"/>
                <a:gd name="connsiteY350" fmla="*/ 163279 h 504987"/>
                <a:gd name="connsiteX351" fmla="*/ 34061 w 1018602"/>
                <a:gd name="connsiteY351" fmla="*/ 178767 h 504987"/>
                <a:gd name="connsiteX352" fmla="*/ 22546 w 1018602"/>
                <a:gd name="connsiteY352" fmla="*/ 192094 h 504987"/>
                <a:gd name="connsiteX353" fmla="*/ 22546 w 1018602"/>
                <a:gd name="connsiteY353" fmla="*/ 200739 h 504987"/>
                <a:gd name="connsiteX354" fmla="*/ 44856 w 1018602"/>
                <a:gd name="connsiteY354" fmla="*/ 176606 h 504987"/>
                <a:gd name="connsiteX355" fmla="*/ 45935 w 1018602"/>
                <a:gd name="connsiteY355" fmla="*/ 177687 h 504987"/>
                <a:gd name="connsiteX356" fmla="*/ 22546 w 1018602"/>
                <a:gd name="connsiteY356" fmla="*/ 206142 h 504987"/>
                <a:gd name="connsiteX357" fmla="*/ 22186 w 1018602"/>
                <a:gd name="connsiteY357" fmla="*/ 212985 h 504987"/>
                <a:gd name="connsiteX358" fmla="*/ 38019 w 1018602"/>
                <a:gd name="connsiteY358" fmla="*/ 193535 h 504987"/>
                <a:gd name="connsiteX359" fmla="*/ 39458 w 1018602"/>
                <a:gd name="connsiteY359" fmla="*/ 194616 h 504987"/>
                <a:gd name="connsiteX360" fmla="*/ 22186 w 1018602"/>
                <a:gd name="connsiteY360" fmla="*/ 218388 h 504987"/>
                <a:gd name="connsiteX361" fmla="*/ 22186 w 1018602"/>
                <a:gd name="connsiteY361" fmla="*/ 228473 h 504987"/>
                <a:gd name="connsiteX362" fmla="*/ 25065 w 1018602"/>
                <a:gd name="connsiteY362" fmla="*/ 225592 h 504987"/>
                <a:gd name="connsiteX363" fmla="*/ 33341 w 1018602"/>
                <a:gd name="connsiteY363" fmla="*/ 214066 h 504987"/>
                <a:gd name="connsiteX364" fmla="*/ 35500 w 1018602"/>
                <a:gd name="connsiteY364" fmla="*/ 215146 h 504987"/>
                <a:gd name="connsiteX365" fmla="*/ 29023 w 1018602"/>
                <a:gd name="connsiteY365" fmla="*/ 225952 h 504987"/>
                <a:gd name="connsiteX366" fmla="*/ 22186 w 1018602"/>
                <a:gd name="connsiteY366" fmla="*/ 233876 h 504987"/>
                <a:gd name="connsiteX367" fmla="*/ 22186 w 1018602"/>
                <a:gd name="connsiteY367" fmla="*/ 240360 h 504987"/>
                <a:gd name="connsiteX368" fmla="*/ 28663 w 1018602"/>
                <a:gd name="connsiteY368" fmla="*/ 231355 h 504987"/>
                <a:gd name="connsiteX369" fmla="*/ 31182 w 1018602"/>
                <a:gd name="connsiteY369" fmla="*/ 233156 h 504987"/>
                <a:gd name="connsiteX370" fmla="*/ 23985 w 1018602"/>
                <a:gd name="connsiteY370" fmla="*/ 243241 h 504987"/>
                <a:gd name="connsiteX371" fmla="*/ 22186 w 1018602"/>
                <a:gd name="connsiteY371" fmla="*/ 246123 h 504987"/>
                <a:gd name="connsiteX372" fmla="*/ 20387 w 1018602"/>
                <a:gd name="connsiteY372" fmla="*/ 402805 h 504987"/>
                <a:gd name="connsiteX373" fmla="*/ 24705 w 1018602"/>
                <a:gd name="connsiteY373" fmla="*/ 402084 h 504987"/>
                <a:gd name="connsiteX374" fmla="*/ 26144 w 1018602"/>
                <a:gd name="connsiteY374" fmla="*/ 405326 h 504987"/>
                <a:gd name="connsiteX375" fmla="*/ 20387 w 1018602"/>
                <a:gd name="connsiteY375" fmla="*/ 408568 h 504987"/>
                <a:gd name="connsiteX376" fmla="*/ 20387 w 1018602"/>
                <a:gd name="connsiteY376" fmla="*/ 412890 h 504987"/>
                <a:gd name="connsiteX377" fmla="*/ 25065 w 1018602"/>
                <a:gd name="connsiteY377" fmla="*/ 409648 h 504987"/>
                <a:gd name="connsiteX378" fmla="*/ 27584 w 1018602"/>
                <a:gd name="connsiteY378" fmla="*/ 414331 h 504987"/>
                <a:gd name="connsiteX379" fmla="*/ 20387 w 1018602"/>
                <a:gd name="connsiteY379" fmla="*/ 418653 h 504987"/>
                <a:gd name="connsiteX380" fmla="*/ 20027 w 1018602"/>
                <a:gd name="connsiteY380" fmla="*/ 470520 h 504987"/>
                <a:gd name="connsiteX381" fmla="*/ 19307 w 1018602"/>
                <a:gd name="connsiteY381" fmla="*/ 473042 h 504987"/>
                <a:gd name="connsiteX382" fmla="*/ 228371 w 1018602"/>
                <a:gd name="connsiteY382" fmla="*/ 466918 h 504987"/>
                <a:gd name="connsiteX383" fmla="*/ 227292 w 1018602"/>
                <a:gd name="connsiteY383" fmla="*/ 442065 h 504987"/>
                <a:gd name="connsiteX384" fmla="*/ 226932 w 1018602"/>
                <a:gd name="connsiteY384" fmla="*/ 416492 h 504987"/>
                <a:gd name="connsiteX385" fmla="*/ 150647 w 1018602"/>
                <a:gd name="connsiteY385" fmla="*/ 415772 h 504987"/>
                <a:gd name="connsiteX386" fmla="*/ 100270 w 1018602"/>
                <a:gd name="connsiteY386" fmla="*/ 413250 h 504987"/>
                <a:gd name="connsiteX387" fmla="*/ 94153 w 1018602"/>
                <a:gd name="connsiteY387" fmla="*/ 412170 h 504987"/>
                <a:gd name="connsiteX388" fmla="*/ 92714 w 1018602"/>
                <a:gd name="connsiteY388" fmla="*/ 412170 h 504987"/>
                <a:gd name="connsiteX389" fmla="*/ 93073 w 1018602"/>
                <a:gd name="connsiteY389" fmla="*/ 406767 h 504987"/>
                <a:gd name="connsiteX390" fmla="*/ 89835 w 1018602"/>
                <a:gd name="connsiteY390" fmla="*/ 31090 h 504987"/>
                <a:gd name="connsiteX391" fmla="*/ 90195 w 1018602"/>
                <a:gd name="connsiteY391" fmla="*/ 29289 h 504987"/>
                <a:gd name="connsiteX392" fmla="*/ 53132 w 1018602"/>
                <a:gd name="connsiteY392" fmla="*/ 29289 h 504987"/>
                <a:gd name="connsiteX393" fmla="*/ 21466 w 1018602"/>
                <a:gd name="connsiteY393" fmla="*/ 27488 h 504987"/>
                <a:gd name="connsiteX394" fmla="*/ 291027 w 1018602"/>
                <a:gd name="connsiteY394" fmla="*/ 27416 h 504987"/>
                <a:gd name="connsiteX395" fmla="*/ 290668 w 1018602"/>
                <a:gd name="connsiteY395" fmla="*/ 27776 h 504987"/>
                <a:gd name="connsiteX396" fmla="*/ 292463 w 1018602"/>
                <a:gd name="connsiteY396" fmla="*/ 69178 h 504987"/>
                <a:gd name="connsiteX397" fmla="*/ 295694 w 1018602"/>
                <a:gd name="connsiteY397" fmla="*/ 123540 h 504987"/>
                <a:gd name="connsiteX398" fmla="*/ 293181 w 1018602"/>
                <a:gd name="connsiteY398" fmla="*/ 243424 h 504987"/>
                <a:gd name="connsiteX399" fmla="*/ 292104 w 1018602"/>
                <a:gd name="connsiteY399" fmla="*/ 367629 h 504987"/>
                <a:gd name="connsiteX400" fmla="*/ 293540 w 1018602"/>
                <a:gd name="connsiteY400" fmla="*/ 471673 h 504987"/>
                <a:gd name="connsiteX401" fmla="*/ 332672 w 1018602"/>
                <a:gd name="connsiteY401" fmla="*/ 469513 h 504987"/>
                <a:gd name="connsiteX402" fmla="*/ 361393 w 1018602"/>
                <a:gd name="connsiteY402" fmla="*/ 452952 h 504987"/>
                <a:gd name="connsiteX403" fmla="*/ 361393 w 1018602"/>
                <a:gd name="connsiteY403" fmla="*/ 446832 h 504987"/>
                <a:gd name="connsiteX404" fmla="*/ 332313 w 1018602"/>
                <a:gd name="connsiteY404" fmla="*/ 460872 h 504987"/>
                <a:gd name="connsiteX405" fmla="*/ 330877 w 1018602"/>
                <a:gd name="connsiteY405" fmla="*/ 458712 h 504987"/>
                <a:gd name="connsiteX406" fmla="*/ 361393 w 1018602"/>
                <a:gd name="connsiteY406" fmla="*/ 442872 h 504987"/>
                <a:gd name="connsiteX407" fmla="*/ 361034 w 1018602"/>
                <a:gd name="connsiteY407" fmla="*/ 432431 h 504987"/>
                <a:gd name="connsiteX408" fmla="*/ 347033 w 1018602"/>
                <a:gd name="connsiteY408" fmla="*/ 439271 h 504987"/>
                <a:gd name="connsiteX409" fmla="*/ 333391 w 1018602"/>
                <a:gd name="connsiteY409" fmla="*/ 446472 h 504987"/>
                <a:gd name="connsiteX410" fmla="*/ 332672 w 1018602"/>
                <a:gd name="connsiteY410" fmla="*/ 444672 h 504987"/>
                <a:gd name="connsiteX411" fmla="*/ 360316 w 1018602"/>
                <a:gd name="connsiteY411" fmla="*/ 429911 h 504987"/>
                <a:gd name="connsiteX412" fmla="*/ 361034 w 1018602"/>
                <a:gd name="connsiteY412" fmla="*/ 430271 h 504987"/>
                <a:gd name="connsiteX413" fmla="*/ 360675 w 1018602"/>
                <a:gd name="connsiteY413" fmla="*/ 418391 h 504987"/>
                <a:gd name="connsiteX414" fmla="*/ 330877 w 1018602"/>
                <a:gd name="connsiteY414" fmla="*/ 434231 h 504987"/>
                <a:gd name="connsiteX415" fmla="*/ 330159 w 1018602"/>
                <a:gd name="connsiteY415" fmla="*/ 433151 h 504987"/>
                <a:gd name="connsiteX416" fmla="*/ 360675 w 1018602"/>
                <a:gd name="connsiteY416" fmla="*/ 414791 h 504987"/>
                <a:gd name="connsiteX417" fmla="*/ 360675 w 1018602"/>
                <a:gd name="connsiteY417" fmla="*/ 405790 h 504987"/>
                <a:gd name="connsiteX418" fmla="*/ 330518 w 1018602"/>
                <a:gd name="connsiteY418" fmla="*/ 424871 h 504987"/>
                <a:gd name="connsiteX419" fmla="*/ 328723 w 1018602"/>
                <a:gd name="connsiteY419" fmla="*/ 422351 h 504987"/>
                <a:gd name="connsiteX420" fmla="*/ 360675 w 1018602"/>
                <a:gd name="connsiteY420" fmla="*/ 401830 h 504987"/>
                <a:gd name="connsiteX421" fmla="*/ 360675 w 1018602"/>
                <a:gd name="connsiteY421" fmla="*/ 392830 h 504987"/>
                <a:gd name="connsiteX422" fmla="*/ 331595 w 1018602"/>
                <a:gd name="connsiteY422" fmla="*/ 411190 h 504987"/>
                <a:gd name="connsiteX423" fmla="*/ 329441 w 1018602"/>
                <a:gd name="connsiteY423" fmla="*/ 408670 h 504987"/>
                <a:gd name="connsiteX424" fmla="*/ 360675 w 1018602"/>
                <a:gd name="connsiteY424" fmla="*/ 387790 h 504987"/>
                <a:gd name="connsiteX425" fmla="*/ 360675 w 1018602"/>
                <a:gd name="connsiteY425" fmla="*/ 380949 h 504987"/>
                <a:gd name="connsiteX426" fmla="*/ 347751 w 1018602"/>
                <a:gd name="connsiteY426" fmla="*/ 388150 h 504987"/>
                <a:gd name="connsiteX427" fmla="*/ 334109 w 1018602"/>
                <a:gd name="connsiteY427" fmla="*/ 397150 h 504987"/>
                <a:gd name="connsiteX428" fmla="*/ 332672 w 1018602"/>
                <a:gd name="connsiteY428" fmla="*/ 394990 h 504987"/>
                <a:gd name="connsiteX429" fmla="*/ 360675 w 1018602"/>
                <a:gd name="connsiteY429" fmla="*/ 377349 h 504987"/>
                <a:gd name="connsiteX430" fmla="*/ 360675 w 1018602"/>
                <a:gd name="connsiteY430" fmla="*/ 370509 h 504987"/>
                <a:gd name="connsiteX431" fmla="*/ 338058 w 1018602"/>
                <a:gd name="connsiteY431" fmla="*/ 382749 h 504987"/>
                <a:gd name="connsiteX432" fmla="*/ 337340 w 1018602"/>
                <a:gd name="connsiteY432" fmla="*/ 381309 h 504987"/>
                <a:gd name="connsiteX433" fmla="*/ 359598 w 1018602"/>
                <a:gd name="connsiteY433" fmla="*/ 367989 h 504987"/>
                <a:gd name="connsiteX434" fmla="*/ 360675 w 1018602"/>
                <a:gd name="connsiteY434" fmla="*/ 367989 h 504987"/>
                <a:gd name="connsiteX435" fmla="*/ 360675 w 1018602"/>
                <a:gd name="connsiteY435" fmla="*/ 360069 h 504987"/>
                <a:gd name="connsiteX436" fmla="*/ 337340 w 1018602"/>
                <a:gd name="connsiteY436" fmla="*/ 371949 h 504987"/>
                <a:gd name="connsiteX437" fmla="*/ 336622 w 1018602"/>
                <a:gd name="connsiteY437" fmla="*/ 371229 h 504987"/>
                <a:gd name="connsiteX438" fmla="*/ 359598 w 1018602"/>
                <a:gd name="connsiteY438" fmla="*/ 357548 h 504987"/>
                <a:gd name="connsiteX439" fmla="*/ 360675 w 1018602"/>
                <a:gd name="connsiteY439" fmla="*/ 357548 h 504987"/>
                <a:gd name="connsiteX440" fmla="*/ 360675 w 1018602"/>
                <a:gd name="connsiteY440" fmla="*/ 350348 h 504987"/>
                <a:gd name="connsiteX441" fmla="*/ 333032 w 1018602"/>
                <a:gd name="connsiteY441" fmla="*/ 364389 h 504987"/>
                <a:gd name="connsiteX442" fmla="*/ 332672 w 1018602"/>
                <a:gd name="connsiteY442" fmla="*/ 363669 h 504987"/>
                <a:gd name="connsiteX443" fmla="*/ 359598 w 1018602"/>
                <a:gd name="connsiteY443" fmla="*/ 347108 h 504987"/>
                <a:gd name="connsiteX444" fmla="*/ 360675 w 1018602"/>
                <a:gd name="connsiteY444" fmla="*/ 347108 h 504987"/>
                <a:gd name="connsiteX445" fmla="*/ 360675 w 1018602"/>
                <a:gd name="connsiteY445" fmla="*/ 336308 h 504987"/>
                <a:gd name="connsiteX446" fmla="*/ 329082 w 1018602"/>
                <a:gd name="connsiteY446" fmla="*/ 352508 h 504987"/>
                <a:gd name="connsiteX447" fmla="*/ 328723 w 1018602"/>
                <a:gd name="connsiteY447" fmla="*/ 351788 h 504987"/>
                <a:gd name="connsiteX448" fmla="*/ 360316 w 1018602"/>
                <a:gd name="connsiteY448" fmla="*/ 333068 h 504987"/>
                <a:gd name="connsiteX449" fmla="*/ 360675 w 1018602"/>
                <a:gd name="connsiteY449" fmla="*/ 333068 h 504987"/>
                <a:gd name="connsiteX450" fmla="*/ 360675 w 1018602"/>
                <a:gd name="connsiteY450" fmla="*/ 322627 h 504987"/>
                <a:gd name="connsiteX451" fmla="*/ 329800 w 1018602"/>
                <a:gd name="connsiteY451" fmla="*/ 338828 h 504987"/>
                <a:gd name="connsiteX452" fmla="*/ 328723 w 1018602"/>
                <a:gd name="connsiteY452" fmla="*/ 337028 h 504987"/>
                <a:gd name="connsiteX453" fmla="*/ 360675 w 1018602"/>
                <a:gd name="connsiteY453" fmla="*/ 317947 h 504987"/>
                <a:gd name="connsiteX454" fmla="*/ 360675 w 1018602"/>
                <a:gd name="connsiteY454" fmla="*/ 311107 h 504987"/>
                <a:gd name="connsiteX455" fmla="*/ 331954 w 1018602"/>
                <a:gd name="connsiteY455" fmla="*/ 328027 h 504987"/>
                <a:gd name="connsiteX456" fmla="*/ 330518 w 1018602"/>
                <a:gd name="connsiteY456" fmla="*/ 325867 h 504987"/>
                <a:gd name="connsiteX457" fmla="*/ 360675 w 1018602"/>
                <a:gd name="connsiteY457" fmla="*/ 306787 h 504987"/>
                <a:gd name="connsiteX458" fmla="*/ 360675 w 1018602"/>
                <a:gd name="connsiteY458" fmla="*/ 300666 h 504987"/>
                <a:gd name="connsiteX459" fmla="*/ 333750 w 1018602"/>
                <a:gd name="connsiteY459" fmla="*/ 315787 h 504987"/>
                <a:gd name="connsiteX460" fmla="*/ 332313 w 1018602"/>
                <a:gd name="connsiteY460" fmla="*/ 313267 h 504987"/>
                <a:gd name="connsiteX461" fmla="*/ 360675 w 1018602"/>
                <a:gd name="connsiteY461" fmla="*/ 296346 h 504987"/>
                <a:gd name="connsiteX462" fmla="*/ 360316 w 1018602"/>
                <a:gd name="connsiteY462" fmla="*/ 236944 h 504987"/>
                <a:gd name="connsiteX463" fmla="*/ 365342 w 1018602"/>
                <a:gd name="connsiteY463" fmla="*/ 31016 h 504987"/>
                <a:gd name="connsiteX464" fmla="*/ 307901 w 1018602"/>
                <a:gd name="connsiteY464" fmla="*/ 27776 h 504987"/>
                <a:gd name="connsiteX465" fmla="*/ 291027 w 1018602"/>
                <a:gd name="connsiteY465" fmla="*/ 27416 h 504987"/>
                <a:gd name="connsiteX466" fmla="*/ 787410 w 1018602"/>
                <a:gd name="connsiteY466" fmla="*/ 26328 h 504987"/>
                <a:gd name="connsiteX467" fmla="*/ 788852 w 1018602"/>
                <a:gd name="connsiteY467" fmla="*/ 258296 h 504987"/>
                <a:gd name="connsiteX468" fmla="*/ 790655 w 1018602"/>
                <a:gd name="connsiteY468" fmla="*/ 383285 h 504987"/>
                <a:gd name="connsiteX469" fmla="*/ 790294 w 1018602"/>
                <a:gd name="connsiteY469" fmla="*/ 472254 h 504987"/>
                <a:gd name="connsiteX470" fmla="*/ 1005141 w 1018602"/>
                <a:gd name="connsiteY470" fmla="*/ 468652 h 504987"/>
                <a:gd name="connsiteX471" fmla="*/ 1005862 w 1018602"/>
                <a:gd name="connsiteY471" fmla="*/ 412461 h 504987"/>
                <a:gd name="connsiteX472" fmla="*/ 860227 w 1018602"/>
                <a:gd name="connsiteY472" fmla="*/ 408139 h 504987"/>
                <a:gd name="connsiteX473" fmla="*/ 858065 w 1018602"/>
                <a:gd name="connsiteY473" fmla="*/ 404897 h 504987"/>
                <a:gd name="connsiteX474" fmla="*/ 856983 w 1018602"/>
                <a:gd name="connsiteY474" fmla="*/ 401295 h 504987"/>
                <a:gd name="connsiteX475" fmla="*/ 859506 w 1018602"/>
                <a:gd name="connsiteY475" fmla="*/ 284950 h 504987"/>
                <a:gd name="connsiteX476" fmla="*/ 858786 w 1018602"/>
                <a:gd name="connsiteY476" fmla="*/ 284950 h 504987"/>
                <a:gd name="connsiteX477" fmla="*/ 859506 w 1018602"/>
                <a:gd name="connsiteY477" fmla="*/ 280628 h 504987"/>
                <a:gd name="connsiteX478" fmla="*/ 968372 w 1018602"/>
                <a:gd name="connsiteY478" fmla="*/ 277746 h 504987"/>
                <a:gd name="connsiteX479" fmla="*/ 966209 w 1018602"/>
                <a:gd name="connsiteY479" fmla="*/ 249651 h 504987"/>
                <a:gd name="connsiteX480" fmla="*/ 969093 w 1018602"/>
                <a:gd name="connsiteY480" fmla="*/ 220475 h 504987"/>
                <a:gd name="connsiteX481" fmla="*/ 859867 w 1018602"/>
                <a:gd name="connsiteY481" fmla="*/ 216873 h 504987"/>
                <a:gd name="connsiteX482" fmla="*/ 858425 w 1018602"/>
                <a:gd name="connsiteY482" fmla="*/ 214712 h 504987"/>
                <a:gd name="connsiteX483" fmla="*/ 857344 w 1018602"/>
                <a:gd name="connsiteY483" fmla="*/ 212550 h 504987"/>
                <a:gd name="connsiteX484" fmla="*/ 859146 w 1018602"/>
                <a:gd name="connsiteY484" fmla="*/ 142312 h 504987"/>
                <a:gd name="connsiteX485" fmla="*/ 860227 w 1018602"/>
                <a:gd name="connsiteY485" fmla="*/ 94405 h 504987"/>
                <a:gd name="connsiteX486" fmla="*/ 858425 w 1018602"/>
                <a:gd name="connsiteY486" fmla="*/ 89362 h 504987"/>
                <a:gd name="connsiteX487" fmla="*/ 873565 w 1018602"/>
                <a:gd name="connsiteY487" fmla="*/ 84680 h 504987"/>
                <a:gd name="connsiteX488" fmla="*/ 890147 w 1018602"/>
                <a:gd name="connsiteY488" fmla="*/ 64509 h 504987"/>
                <a:gd name="connsiteX489" fmla="*/ 892310 w 1018602"/>
                <a:gd name="connsiteY489" fmla="*/ 65589 h 504987"/>
                <a:gd name="connsiteX490" fmla="*/ 878612 w 1018602"/>
                <a:gd name="connsiteY490" fmla="*/ 84320 h 504987"/>
                <a:gd name="connsiteX491" fmla="*/ 887263 w 1018602"/>
                <a:gd name="connsiteY491" fmla="*/ 85040 h 504987"/>
                <a:gd name="connsiteX492" fmla="*/ 887624 w 1018602"/>
                <a:gd name="connsiteY492" fmla="*/ 84680 h 504987"/>
                <a:gd name="connsiteX493" fmla="*/ 900962 w 1018602"/>
                <a:gd name="connsiteY493" fmla="*/ 66310 h 504987"/>
                <a:gd name="connsiteX494" fmla="*/ 903485 w 1018602"/>
                <a:gd name="connsiteY494" fmla="*/ 68111 h 504987"/>
                <a:gd name="connsiteX495" fmla="*/ 892310 w 1018602"/>
                <a:gd name="connsiteY495" fmla="*/ 85760 h 504987"/>
                <a:gd name="connsiteX496" fmla="*/ 898799 w 1018602"/>
                <a:gd name="connsiteY496" fmla="*/ 86121 h 504987"/>
                <a:gd name="connsiteX497" fmla="*/ 899159 w 1018602"/>
                <a:gd name="connsiteY497" fmla="*/ 84680 h 504987"/>
                <a:gd name="connsiteX498" fmla="*/ 912858 w 1018602"/>
                <a:gd name="connsiteY498" fmla="*/ 65949 h 504987"/>
                <a:gd name="connsiteX499" fmla="*/ 915020 w 1018602"/>
                <a:gd name="connsiteY499" fmla="*/ 67030 h 504987"/>
                <a:gd name="connsiteX500" fmla="*/ 903125 w 1018602"/>
                <a:gd name="connsiteY500" fmla="*/ 86121 h 504987"/>
                <a:gd name="connsiteX501" fmla="*/ 908532 w 1018602"/>
                <a:gd name="connsiteY501" fmla="*/ 86121 h 504987"/>
                <a:gd name="connsiteX502" fmla="*/ 908892 w 1018602"/>
                <a:gd name="connsiteY502" fmla="*/ 84320 h 504987"/>
                <a:gd name="connsiteX503" fmla="*/ 921509 w 1018602"/>
                <a:gd name="connsiteY503" fmla="*/ 65589 h 504987"/>
                <a:gd name="connsiteX504" fmla="*/ 924753 w 1018602"/>
                <a:gd name="connsiteY504" fmla="*/ 67750 h 504987"/>
                <a:gd name="connsiteX505" fmla="*/ 912858 w 1018602"/>
                <a:gd name="connsiteY505" fmla="*/ 86121 h 504987"/>
                <a:gd name="connsiteX506" fmla="*/ 916823 w 1018602"/>
                <a:gd name="connsiteY506" fmla="*/ 85760 h 504987"/>
                <a:gd name="connsiteX507" fmla="*/ 917183 w 1018602"/>
                <a:gd name="connsiteY507" fmla="*/ 84320 h 504987"/>
                <a:gd name="connsiteX508" fmla="*/ 930161 w 1018602"/>
                <a:gd name="connsiteY508" fmla="*/ 67750 h 504987"/>
                <a:gd name="connsiteX509" fmla="*/ 932324 w 1018602"/>
                <a:gd name="connsiteY509" fmla="*/ 69191 h 504987"/>
                <a:gd name="connsiteX510" fmla="*/ 921509 w 1018602"/>
                <a:gd name="connsiteY510" fmla="*/ 85760 h 504987"/>
                <a:gd name="connsiteX511" fmla="*/ 929440 w 1018602"/>
                <a:gd name="connsiteY511" fmla="*/ 85760 h 504987"/>
                <a:gd name="connsiteX512" fmla="*/ 929800 w 1018602"/>
                <a:gd name="connsiteY512" fmla="*/ 83959 h 504987"/>
                <a:gd name="connsiteX513" fmla="*/ 941696 w 1018602"/>
                <a:gd name="connsiteY513" fmla="*/ 66670 h 504987"/>
                <a:gd name="connsiteX514" fmla="*/ 943859 w 1018602"/>
                <a:gd name="connsiteY514" fmla="*/ 68111 h 504987"/>
                <a:gd name="connsiteX515" fmla="*/ 933765 w 1018602"/>
                <a:gd name="connsiteY515" fmla="*/ 85400 h 504987"/>
                <a:gd name="connsiteX516" fmla="*/ 942056 w 1018602"/>
                <a:gd name="connsiteY516" fmla="*/ 85040 h 504987"/>
                <a:gd name="connsiteX517" fmla="*/ 954313 w 1018602"/>
                <a:gd name="connsiteY517" fmla="*/ 67750 h 504987"/>
                <a:gd name="connsiteX518" fmla="*/ 956115 w 1018602"/>
                <a:gd name="connsiteY518" fmla="*/ 68831 h 504987"/>
                <a:gd name="connsiteX519" fmla="*/ 947103 w 1018602"/>
                <a:gd name="connsiteY519" fmla="*/ 85040 h 504987"/>
                <a:gd name="connsiteX520" fmla="*/ 952150 w 1018602"/>
                <a:gd name="connsiteY520" fmla="*/ 85040 h 504987"/>
                <a:gd name="connsiteX521" fmla="*/ 962604 w 1018602"/>
                <a:gd name="connsiteY521" fmla="*/ 68831 h 504987"/>
                <a:gd name="connsiteX522" fmla="*/ 965127 w 1018602"/>
                <a:gd name="connsiteY522" fmla="*/ 69551 h 504987"/>
                <a:gd name="connsiteX523" fmla="*/ 957197 w 1018602"/>
                <a:gd name="connsiteY523" fmla="*/ 85040 h 504987"/>
                <a:gd name="connsiteX524" fmla="*/ 963325 w 1018602"/>
                <a:gd name="connsiteY524" fmla="*/ 85040 h 504987"/>
                <a:gd name="connsiteX525" fmla="*/ 973779 w 1018602"/>
                <a:gd name="connsiteY525" fmla="*/ 67030 h 504987"/>
                <a:gd name="connsiteX526" fmla="*/ 975581 w 1018602"/>
                <a:gd name="connsiteY526" fmla="*/ 67750 h 504987"/>
                <a:gd name="connsiteX527" fmla="*/ 968372 w 1018602"/>
                <a:gd name="connsiteY527" fmla="*/ 85040 h 504987"/>
                <a:gd name="connsiteX528" fmla="*/ 975221 w 1018602"/>
                <a:gd name="connsiteY528" fmla="*/ 85040 h 504987"/>
                <a:gd name="connsiteX529" fmla="*/ 975581 w 1018602"/>
                <a:gd name="connsiteY529" fmla="*/ 83959 h 504987"/>
                <a:gd name="connsiteX530" fmla="*/ 985314 w 1018602"/>
                <a:gd name="connsiteY530" fmla="*/ 66310 h 504987"/>
                <a:gd name="connsiteX531" fmla="*/ 987837 w 1018602"/>
                <a:gd name="connsiteY531" fmla="*/ 67030 h 504987"/>
                <a:gd name="connsiteX532" fmla="*/ 980628 w 1018602"/>
                <a:gd name="connsiteY532" fmla="*/ 85040 h 504987"/>
                <a:gd name="connsiteX533" fmla="*/ 988198 w 1018602"/>
                <a:gd name="connsiteY533" fmla="*/ 85400 h 504987"/>
                <a:gd name="connsiteX534" fmla="*/ 988198 w 1018602"/>
                <a:gd name="connsiteY534" fmla="*/ 85040 h 504987"/>
                <a:gd name="connsiteX535" fmla="*/ 995408 w 1018602"/>
                <a:gd name="connsiteY535" fmla="*/ 68831 h 504987"/>
                <a:gd name="connsiteX536" fmla="*/ 997931 w 1018602"/>
                <a:gd name="connsiteY536" fmla="*/ 69551 h 504987"/>
                <a:gd name="connsiteX537" fmla="*/ 992884 w 1018602"/>
                <a:gd name="connsiteY537" fmla="*/ 85760 h 504987"/>
                <a:gd name="connsiteX538" fmla="*/ 1004420 w 1018602"/>
                <a:gd name="connsiteY538" fmla="*/ 86841 h 504987"/>
                <a:gd name="connsiteX539" fmla="*/ 1005862 w 1018602"/>
                <a:gd name="connsiteY539" fmla="*/ 29930 h 504987"/>
                <a:gd name="connsiteX540" fmla="*/ 881135 w 1018602"/>
                <a:gd name="connsiteY540" fmla="*/ 27408 h 504987"/>
                <a:gd name="connsiteX541" fmla="*/ 787410 w 1018602"/>
                <a:gd name="connsiteY541" fmla="*/ 26328 h 504987"/>
                <a:gd name="connsiteX542" fmla="*/ 467552 w 1018602"/>
                <a:gd name="connsiteY542" fmla="*/ 19137 h 504987"/>
                <a:gd name="connsiteX543" fmla="*/ 514466 w 1018602"/>
                <a:gd name="connsiteY543" fmla="*/ 19857 h 504987"/>
                <a:gd name="connsiteX544" fmla="*/ 515549 w 1018602"/>
                <a:gd name="connsiteY544" fmla="*/ 20218 h 504987"/>
                <a:gd name="connsiteX545" fmla="*/ 521323 w 1018602"/>
                <a:gd name="connsiteY545" fmla="*/ 22379 h 504987"/>
                <a:gd name="connsiteX546" fmla="*/ 520240 w 1018602"/>
                <a:gd name="connsiteY546" fmla="*/ 179421 h 504987"/>
                <a:gd name="connsiteX547" fmla="*/ 560298 w 1018602"/>
                <a:gd name="connsiteY547" fmla="*/ 109905 h 504987"/>
                <a:gd name="connsiteX548" fmla="*/ 607213 w 1018602"/>
                <a:gd name="connsiteY548" fmla="*/ 28502 h 504987"/>
                <a:gd name="connsiteX549" fmla="*/ 610460 w 1018602"/>
                <a:gd name="connsiteY549" fmla="*/ 20218 h 504987"/>
                <a:gd name="connsiteX550" fmla="*/ 648714 w 1018602"/>
                <a:gd name="connsiteY550" fmla="*/ 19497 h 504987"/>
                <a:gd name="connsiteX551" fmla="*/ 703929 w 1018602"/>
                <a:gd name="connsiteY551" fmla="*/ 20578 h 504987"/>
                <a:gd name="connsiteX552" fmla="*/ 707177 w 1018602"/>
                <a:gd name="connsiteY552" fmla="*/ 25260 h 504987"/>
                <a:gd name="connsiteX553" fmla="*/ 706455 w 1018602"/>
                <a:gd name="connsiteY553" fmla="*/ 29583 h 504987"/>
                <a:gd name="connsiteX554" fmla="*/ 650157 w 1018602"/>
                <a:gd name="connsiteY554" fmla="*/ 122871 h 504987"/>
                <a:gd name="connsiteX555" fmla="*/ 622370 w 1018602"/>
                <a:gd name="connsiteY555" fmla="*/ 169336 h 504987"/>
                <a:gd name="connsiteX556" fmla="*/ 593138 w 1018602"/>
                <a:gd name="connsiteY556" fmla="*/ 207876 h 504987"/>
                <a:gd name="connsiteX557" fmla="*/ 593138 w 1018602"/>
                <a:gd name="connsiteY557" fmla="*/ 208236 h 504987"/>
                <a:gd name="connsiteX558" fmla="*/ 662427 w 1018602"/>
                <a:gd name="connsiteY558" fmla="*/ 344388 h 504987"/>
                <a:gd name="connsiteX559" fmla="*/ 699959 w 1018602"/>
                <a:gd name="connsiteY559" fmla="*/ 419667 h 504987"/>
                <a:gd name="connsiteX560" fmla="*/ 728108 w 1018602"/>
                <a:gd name="connsiteY560" fmla="*/ 475856 h 504987"/>
                <a:gd name="connsiteX561" fmla="*/ 721973 w 1018602"/>
                <a:gd name="connsiteY561" fmla="*/ 484141 h 504987"/>
                <a:gd name="connsiteX562" fmla="*/ 720168 w 1018602"/>
                <a:gd name="connsiteY562" fmla="*/ 484861 h 504987"/>
                <a:gd name="connsiteX563" fmla="*/ 667480 w 1018602"/>
                <a:gd name="connsiteY563" fmla="*/ 485221 h 504987"/>
                <a:gd name="connsiteX564" fmla="*/ 627422 w 1018602"/>
                <a:gd name="connsiteY564" fmla="*/ 481619 h 504987"/>
                <a:gd name="connsiteX565" fmla="*/ 619843 w 1018602"/>
                <a:gd name="connsiteY565" fmla="*/ 479458 h 504987"/>
                <a:gd name="connsiteX566" fmla="*/ 587003 w 1018602"/>
                <a:gd name="connsiteY566" fmla="*/ 408501 h 504987"/>
                <a:gd name="connsiteX567" fmla="*/ 581229 w 1018602"/>
                <a:gd name="connsiteY567" fmla="*/ 413544 h 504987"/>
                <a:gd name="connsiteX568" fmla="*/ 578703 w 1018602"/>
                <a:gd name="connsiteY568" fmla="*/ 411743 h 504987"/>
                <a:gd name="connsiteX569" fmla="*/ 585199 w 1018602"/>
                <a:gd name="connsiteY569" fmla="*/ 404899 h 504987"/>
                <a:gd name="connsiteX570" fmla="*/ 583755 w 1018602"/>
                <a:gd name="connsiteY570" fmla="*/ 400937 h 504987"/>
                <a:gd name="connsiteX571" fmla="*/ 576177 w 1018602"/>
                <a:gd name="connsiteY571" fmla="*/ 408501 h 504987"/>
                <a:gd name="connsiteX572" fmla="*/ 574012 w 1018602"/>
                <a:gd name="connsiteY572" fmla="*/ 405980 h 504987"/>
                <a:gd name="connsiteX573" fmla="*/ 582312 w 1018602"/>
                <a:gd name="connsiteY573" fmla="*/ 396975 h 504987"/>
                <a:gd name="connsiteX574" fmla="*/ 580507 w 1018602"/>
                <a:gd name="connsiteY574" fmla="*/ 393373 h 504987"/>
                <a:gd name="connsiteX575" fmla="*/ 569320 w 1018602"/>
                <a:gd name="connsiteY575" fmla="*/ 401658 h 504987"/>
                <a:gd name="connsiteX576" fmla="*/ 567155 w 1018602"/>
                <a:gd name="connsiteY576" fmla="*/ 399496 h 504987"/>
                <a:gd name="connsiteX577" fmla="*/ 578703 w 1018602"/>
                <a:gd name="connsiteY577" fmla="*/ 389051 h 504987"/>
                <a:gd name="connsiteX578" fmla="*/ 576177 w 1018602"/>
                <a:gd name="connsiteY578" fmla="*/ 383648 h 504987"/>
                <a:gd name="connsiteX579" fmla="*/ 543337 w 1018602"/>
                <a:gd name="connsiteY579" fmla="*/ 301525 h 504987"/>
                <a:gd name="connsiteX580" fmla="*/ 531428 w 1018602"/>
                <a:gd name="connsiteY580" fmla="*/ 318814 h 504987"/>
                <a:gd name="connsiteX581" fmla="*/ 518436 w 1018602"/>
                <a:gd name="connsiteY581" fmla="*/ 333222 h 504987"/>
                <a:gd name="connsiteX582" fmla="*/ 523488 w 1018602"/>
                <a:gd name="connsiteY582" fmla="*/ 392293 h 504987"/>
                <a:gd name="connsiteX583" fmla="*/ 527097 w 1018602"/>
                <a:gd name="connsiteY583" fmla="*/ 477657 h 504987"/>
                <a:gd name="connsiteX584" fmla="*/ 518436 w 1018602"/>
                <a:gd name="connsiteY584" fmla="*/ 481259 h 504987"/>
                <a:gd name="connsiteX585" fmla="*/ 514827 w 1018602"/>
                <a:gd name="connsiteY585" fmla="*/ 481980 h 504987"/>
                <a:gd name="connsiteX586" fmla="*/ 469356 w 1018602"/>
                <a:gd name="connsiteY586" fmla="*/ 481259 h 504987"/>
                <a:gd name="connsiteX587" fmla="*/ 434351 w 1018602"/>
                <a:gd name="connsiteY587" fmla="*/ 479819 h 504987"/>
                <a:gd name="connsiteX588" fmla="*/ 431824 w 1018602"/>
                <a:gd name="connsiteY588" fmla="*/ 477657 h 504987"/>
                <a:gd name="connsiteX589" fmla="*/ 430381 w 1018602"/>
                <a:gd name="connsiteY589" fmla="*/ 475496 h 504987"/>
                <a:gd name="connsiteX590" fmla="*/ 430381 w 1018602"/>
                <a:gd name="connsiteY590" fmla="*/ 435155 h 504987"/>
                <a:gd name="connsiteX591" fmla="*/ 429298 w 1018602"/>
                <a:gd name="connsiteY591" fmla="*/ 378966 h 504987"/>
                <a:gd name="connsiteX592" fmla="*/ 426050 w 1018602"/>
                <a:gd name="connsiteY592" fmla="*/ 246776 h 504987"/>
                <a:gd name="connsiteX593" fmla="*/ 427133 w 1018602"/>
                <a:gd name="connsiteY593" fmla="*/ 108824 h 504987"/>
                <a:gd name="connsiteX594" fmla="*/ 434351 w 1018602"/>
                <a:gd name="connsiteY594" fmla="*/ 20218 h 504987"/>
                <a:gd name="connsiteX595" fmla="*/ 440486 w 1018602"/>
                <a:gd name="connsiteY595" fmla="*/ 20578 h 504987"/>
                <a:gd name="connsiteX596" fmla="*/ 467552 w 1018602"/>
                <a:gd name="connsiteY596" fmla="*/ 19137 h 504987"/>
                <a:gd name="connsiteX597" fmla="*/ 327287 w 1018602"/>
                <a:gd name="connsiteY597" fmla="*/ 17696 h 504987"/>
                <a:gd name="connsiteX598" fmla="*/ 370010 w 1018602"/>
                <a:gd name="connsiteY598" fmla="*/ 19496 h 504987"/>
                <a:gd name="connsiteX599" fmla="*/ 372164 w 1018602"/>
                <a:gd name="connsiteY599" fmla="*/ 29936 h 504987"/>
                <a:gd name="connsiteX600" fmla="*/ 371446 w 1018602"/>
                <a:gd name="connsiteY600" fmla="*/ 117060 h 504987"/>
                <a:gd name="connsiteX601" fmla="*/ 371805 w 1018602"/>
                <a:gd name="connsiteY601" fmla="*/ 237304 h 504987"/>
                <a:gd name="connsiteX602" fmla="*/ 372164 w 1018602"/>
                <a:gd name="connsiteY602" fmla="*/ 470953 h 504987"/>
                <a:gd name="connsiteX603" fmla="*/ 368574 w 1018602"/>
                <a:gd name="connsiteY603" fmla="*/ 480673 h 504987"/>
                <a:gd name="connsiteX604" fmla="*/ 291745 w 1018602"/>
                <a:gd name="connsiteY604" fmla="*/ 479593 h 504987"/>
                <a:gd name="connsiteX605" fmla="*/ 285642 w 1018602"/>
                <a:gd name="connsiteY605" fmla="*/ 478873 h 504987"/>
                <a:gd name="connsiteX606" fmla="*/ 281693 w 1018602"/>
                <a:gd name="connsiteY606" fmla="*/ 478513 h 504987"/>
                <a:gd name="connsiteX607" fmla="*/ 280975 w 1018602"/>
                <a:gd name="connsiteY607" fmla="*/ 473113 h 504987"/>
                <a:gd name="connsiteX608" fmla="*/ 283129 w 1018602"/>
                <a:gd name="connsiteY608" fmla="*/ 472753 h 504987"/>
                <a:gd name="connsiteX609" fmla="*/ 280616 w 1018602"/>
                <a:gd name="connsiteY609" fmla="*/ 367629 h 504987"/>
                <a:gd name="connsiteX610" fmla="*/ 281693 w 1018602"/>
                <a:gd name="connsiteY610" fmla="*/ 231184 h 504987"/>
                <a:gd name="connsiteX611" fmla="*/ 283488 w 1018602"/>
                <a:gd name="connsiteY611" fmla="*/ 99779 h 504987"/>
                <a:gd name="connsiteX612" fmla="*/ 283129 w 1018602"/>
                <a:gd name="connsiteY612" fmla="*/ 24176 h 504987"/>
                <a:gd name="connsiteX613" fmla="*/ 281334 w 1018602"/>
                <a:gd name="connsiteY613" fmla="*/ 22736 h 504987"/>
                <a:gd name="connsiteX614" fmla="*/ 284206 w 1018602"/>
                <a:gd name="connsiteY614" fmla="*/ 18056 h 504987"/>
                <a:gd name="connsiteX615" fmla="*/ 327287 w 1018602"/>
                <a:gd name="connsiteY615" fmla="*/ 17696 h 504987"/>
                <a:gd name="connsiteX616" fmla="*/ 80794 w 1018602"/>
                <a:gd name="connsiteY616" fmla="*/ 15647 h 504987"/>
                <a:gd name="connsiteX617" fmla="*/ 102069 w 1018602"/>
                <a:gd name="connsiteY617" fmla="*/ 17763 h 504987"/>
                <a:gd name="connsiteX618" fmla="*/ 100270 w 1018602"/>
                <a:gd name="connsiteY618" fmla="*/ 30370 h 504987"/>
                <a:gd name="connsiteX619" fmla="*/ 100270 w 1018602"/>
                <a:gd name="connsiteY619" fmla="*/ 31450 h 504987"/>
                <a:gd name="connsiteX620" fmla="*/ 102069 w 1018602"/>
                <a:gd name="connsiteY620" fmla="*/ 406407 h 504987"/>
                <a:gd name="connsiteX621" fmla="*/ 233769 w 1018602"/>
                <a:gd name="connsiteY621" fmla="*/ 404606 h 504987"/>
                <a:gd name="connsiteX622" fmla="*/ 238087 w 1018602"/>
                <a:gd name="connsiteY622" fmla="*/ 413971 h 504987"/>
                <a:gd name="connsiteX623" fmla="*/ 237007 w 1018602"/>
                <a:gd name="connsiteY623" fmla="*/ 467279 h 504987"/>
                <a:gd name="connsiteX624" fmla="*/ 234128 w 1018602"/>
                <a:gd name="connsiteY624" fmla="*/ 478805 h 504987"/>
                <a:gd name="connsiteX625" fmla="*/ 12471 w 1018602"/>
                <a:gd name="connsiteY625" fmla="*/ 479885 h 504987"/>
                <a:gd name="connsiteX626" fmla="*/ 9952 w 1018602"/>
                <a:gd name="connsiteY626" fmla="*/ 474843 h 504987"/>
                <a:gd name="connsiteX627" fmla="*/ 8512 w 1018602"/>
                <a:gd name="connsiteY627" fmla="*/ 471241 h 504987"/>
                <a:gd name="connsiteX628" fmla="*/ 9232 w 1018602"/>
                <a:gd name="connsiteY628" fmla="*/ 426217 h 504987"/>
                <a:gd name="connsiteX629" fmla="*/ 2035 w 1018602"/>
                <a:gd name="connsiteY629" fmla="*/ 430900 h 504987"/>
                <a:gd name="connsiteX630" fmla="*/ 596 w 1018602"/>
                <a:gd name="connsiteY630" fmla="*/ 428738 h 504987"/>
                <a:gd name="connsiteX631" fmla="*/ 9232 w 1018602"/>
                <a:gd name="connsiteY631" fmla="*/ 421174 h 504987"/>
                <a:gd name="connsiteX632" fmla="*/ 9232 w 1018602"/>
                <a:gd name="connsiteY632" fmla="*/ 415772 h 504987"/>
                <a:gd name="connsiteX633" fmla="*/ 4194 w 1018602"/>
                <a:gd name="connsiteY633" fmla="*/ 419734 h 504987"/>
                <a:gd name="connsiteX634" fmla="*/ 1676 w 1018602"/>
                <a:gd name="connsiteY634" fmla="*/ 417212 h 504987"/>
                <a:gd name="connsiteX635" fmla="*/ 9232 w 1018602"/>
                <a:gd name="connsiteY635" fmla="*/ 410729 h 504987"/>
                <a:gd name="connsiteX636" fmla="*/ 11391 w 1018602"/>
                <a:gd name="connsiteY636" fmla="*/ 31090 h 504987"/>
                <a:gd name="connsiteX637" fmla="*/ 12471 w 1018602"/>
                <a:gd name="connsiteY637" fmla="*/ 27848 h 504987"/>
                <a:gd name="connsiteX638" fmla="*/ 10312 w 1018602"/>
                <a:gd name="connsiteY638" fmla="*/ 27848 h 504987"/>
                <a:gd name="connsiteX639" fmla="*/ 9232 w 1018602"/>
                <a:gd name="connsiteY639" fmla="*/ 19564 h 504987"/>
                <a:gd name="connsiteX640" fmla="*/ 59249 w 1018602"/>
                <a:gd name="connsiteY640" fmla="*/ 15962 h 504987"/>
                <a:gd name="connsiteX641" fmla="*/ 80794 w 1018602"/>
                <a:gd name="connsiteY641" fmla="*/ 15647 h 504987"/>
                <a:gd name="connsiteX642" fmla="*/ 954837 w 1018602"/>
                <a:gd name="connsiteY642" fmla="*/ 14970 h 504987"/>
                <a:gd name="connsiteX643" fmla="*/ 1012711 w 1018602"/>
                <a:gd name="connsiteY643" fmla="*/ 19484 h 504987"/>
                <a:gd name="connsiteX644" fmla="*/ 1012711 w 1018602"/>
                <a:gd name="connsiteY644" fmla="*/ 30650 h 504987"/>
                <a:gd name="connsiteX645" fmla="*/ 1016676 w 1018602"/>
                <a:gd name="connsiteY645" fmla="*/ 92604 h 504987"/>
                <a:gd name="connsiteX646" fmla="*/ 1006943 w 1018602"/>
                <a:gd name="connsiteY646" fmla="*/ 96206 h 504987"/>
                <a:gd name="connsiteX647" fmla="*/ 922230 w 1018602"/>
                <a:gd name="connsiteY647" fmla="*/ 97287 h 504987"/>
                <a:gd name="connsiteX648" fmla="*/ 867437 w 1018602"/>
                <a:gd name="connsiteY648" fmla="*/ 94045 h 504987"/>
                <a:gd name="connsiteX649" fmla="*/ 867437 w 1018602"/>
                <a:gd name="connsiteY649" fmla="*/ 118899 h 504987"/>
                <a:gd name="connsiteX650" fmla="*/ 866716 w 1018602"/>
                <a:gd name="connsiteY650" fmla="*/ 210389 h 504987"/>
                <a:gd name="connsiteX651" fmla="*/ 909613 w 1018602"/>
                <a:gd name="connsiteY651" fmla="*/ 208588 h 504987"/>
                <a:gd name="connsiteX652" fmla="*/ 971976 w 1018602"/>
                <a:gd name="connsiteY652" fmla="*/ 210749 h 504987"/>
                <a:gd name="connsiteX653" fmla="*/ 973058 w 1018602"/>
                <a:gd name="connsiteY653" fmla="*/ 211110 h 504987"/>
                <a:gd name="connsiteX654" fmla="*/ 978825 w 1018602"/>
                <a:gd name="connsiteY654" fmla="*/ 214712 h 504987"/>
                <a:gd name="connsiteX655" fmla="*/ 976663 w 1018602"/>
                <a:gd name="connsiteY655" fmla="*/ 250011 h 504987"/>
                <a:gd name="connsiteX656" fmla="*/ 975581 w 1018602"/>
                <a:gd name="connsiteY656" fmla="*/ 280268 h 504987"/>
                <a:gd name="connsiteX657" fmla="*/ 970895 w 1018602"/>
                <a:gd name="connsiteY657" fmla="*/ 288913 h 504987"/>
                <a:gd name="connsiteX658" fmla="*/ 904206 w 1018602"/>
                <a:gd name="connsiteY658" fmla="*/ 288192 h 504987"/>
                <a:gd name="connsiteX659" fmla="*/ 864914 w 1018602"/>
                <a:gd name="connsiteY659" fmla="*/ 286751 h 504987"/>
                <a:gd name="connsiteX660" fmla="*/ 866716 w 1018602"/>
                <a:gd name="connsiteY660" fmla="*/ 350147 h 504987"/>
                <a:gd name="connsiteX661" fmla="*/ 867437 w 1018602"/>
                <a:gd name="connsiteY661" fmla="*/ 401655 h 504987"/>
                <a:gd name="connsiteX662" fmla="*/ 947103 w 1018602"/>
                <a:gd name="connsiteY662" fmla="*/ 399494 h 504987"/>
                <a:gd name="connsiteX663" fmla="*/ 1010908 w 1018602"/>
                <a:gd name="connsiteY663" fmla="*/ 401655 h 504987"/>
                <a:gd name="connsiteX664" fmla="*/ 1014153 w 1018602"/>
                <a:gd name="connsiteY664" fmla="*/ 409940 h 504987"/>
                <a:gd name="connsiteX665" fmla="*/ 1015234 w 1018602"/>
                <a:gd name="connsiteY665" fmla="*/ 435514 h 504987"/>
                <a:gd name="connsiteX666" fmla="*/ 1018478 w 1018602"/>
                <a:gd name="connsiteY666" fmla="*/ 472614 h 504987"/>
                <a:gd name="connsiteX667" fmla="*/ 1013792 w 1018602"/>
                <a:gd name="connsiteY667" fmla="*/ 479818 h 504987"/>
                <a:gd name="connsiteX668" fmla="*/ 1010548 w 1018602"/>
                <a:gd name="connsiteY668" fmla="*/ 480899 h 504987"/>
                <a:gd name="connsiteX669" fmla="*/ 789934 w 1018602"/>
                <a:gd name="connsiteY669" fmla="*/ 481259 h 504987"/>
                <a:gd name="connsiteX670" fmla="*/ 780561 w 1018602"/>
                <a:gd name="connsiteY670" fmla="*/ 480539 h 504987"/>
                <a:gd name="connsiteX671" fmla="*/ 776956 w 1018602"/>
                <a:gd name="connsiteY671" fmla="*/ 480178 h 504987"/>
                <a:gd name="connsiteX672" fmla="*/ 776236 w 1018602"/>
                <a:gd name="connsiteY672" fmla="*/ 473695 h 504987"/>
                <a:gd name="connsiteX673" fmla="*/ 779119 w 1018602"/>
                <a:gd name="connsiteY673" fmla="*/ 473335 h 504987"/>
                <a:gd name="connsiteX674" fmla="*/ 779119 w 1018602"/>
                <a:gd name="connsiteY674" fmla="*/ 382925 h 504987"/>
                <a:gd name="connsiteX675" fmla="*/ 776236 w 1018602"/>
                <a:gd name="connsiteY675" fmla="*/ 257936 h 504987"/>
                <a:gd name="connsiteX676" fmla="*/ 779840 w 1018602"/>
                <a:gd name="connsiteY676" fmla="*/ 138349 h 504987"/>
                <a:gd name="connsiteX677" fmla="*/ 780561 w 1018602"/>
                <a:gd name="connsiteY677" fmla="*/ 24527 h 504987"/>
                <a:gd name="connsiteX678" fmla="*/ 779480 w 1018602"/>
                <a:gd name="connsiteY678" fmla="*/ 24166 h 504987"/>
                <a:gd name="connsiteX679" fmla="*/ 780201 w 1018602"/>
                <a:gd name="connsiteY679" fmla="*/ 19124 h 504987"/>
                <a:gd name="connsiteX680" fmla="*/ 954837 w 1018602"/>
                <a:gd name="connsiteY680" fmla="*/ 14970 h 504987"/>
                <a:gd name="connsiteX681" fmla="*/ 337010 w 1018602"/>
                <a:gd name="connsiteY681" fmla="*/ 12362 h 504987"/>
                <a:gd name="connsiteX682" fmla="*/ 368986 w 1018602"/>
                <a:gd name="connsiteY682" fmla="*/ 13404 h 504987"/>
                <a:gd name="connsiteX683" fmla="*/ 368986 w 1018602"/>
                <a:gd name="connsiteY683" fmla="*/ 17769 h 504987"/>
                <a:gd name="connsiteX684" fmla="*/ 305035 w 1018602"/>
                <a:gd name="connsiteY684" fmla="*/ 16579 h 504987"/>
                <a:gd name="connsiteX685" fmla="*/ 305035 w 1018602"/>
                <a:gd name="connsiteY685" fmla="*/ 14594 h 504987"/>
                <a:gd name="connsiteX686" fmla="*/ 337010 w 1018602"/>
                <a:gd name="connsiteY686" fmla="*/ 12362 h 504987"/>
                <a:gd name="connsiteX687" fmla="*/ 496209 w 1018602"/>
                <a:gd name="connsiteY687" fmla="*/ 10550 h 504987"/>
                <a:gd name="connsiteX688" fmla="*/ 496565 w 1018602"/>
                <a:gd name="connsiteY688" fmla="*/ 12440 h 504987"/>
                <a:gd name="connsiteX689" fmla="*/ 465266 w 1018602"/>
                <a:gd name="connsiteY689" fmla="*/ 15842 h 504987"/>
                <a:gd name="connsiteX690" fmla="*/ 435746 w 1018602"/>
                <a:gd name="connsiteY690" fmla="*/ 15842 h 504987"/>
                <a:gd name="connsiteX691" fmla="*/ 435034 w 1018602"/>
                <a:gd name="connsiteY691" fmla="*/ 12062 h 504987"/>
                <a:gd name="connsiteX692" fmla="*/ 460642 w 1018602"/>
                <a:gd name="connsiteY692" fmla="*/ 11684 h 504987"/>
                <a:gd name="connsiteX693" fmla="*/ 496209 w 1018602"/>
                <a:gd name="connsiteY693" fmla="*/ 10550 h 504987"/>
                <a:gd name="connsiteX694" fmla="*/ 70721 w 1018602"/>
                <a:gd name="connsiteY694" fmla="*/ 10375 h 504987"/>
                <a:gd name="connsiteX695" fmla="*/ 99800 w 1018602"/>
                <a:gd name="connsiteY695" fmla="*/ 11377 h 504987"/>
                <a:gd name="connsiteX696" fmla="*/ 99073 w 1018602"/>
                <a:gd name="connsiteY696" fmla="*/ 14385 h 504987"/>
                <a:gd name="connsiteX697" fmla="*/ 24920 w 1018602"/>
                <a:gd name="connsiteY697" fmla="*/ 13048 h 504987"/>
                <a:gd name="connsiteX698" fmla="*/ 24920 w 1018602"/>
                <a:gd name="connsiteY698" fmla="*/ 12714 h 504987"/>
                <a:gd name="connsiteX699" fmla="*/ 70721 w 1018602"/>
                <a:gd name="connsiteY699" fmla="*/ 10375 h 504987"/>
                <a:gd name="connsiteX700" fmla="*/ 891488 w 1018602"/>
                <a:gd name="connsiteY700" fmla="*/ 8509 h 504987"/>
                <a:gd name="connsiteX701" fmla="*/ 891488 w 1018602"/>
                <a:gd name="connsiteY701" fmla="*/ 9920 h 504987"/>
                <a:gd name="connsiteX702" fmla="*/ 834899 w 1018602"/>
                <a:gd name="connsiteY702" fmla="*/ 12743 h 504987"/>
                <a:gd name="connsiteX703" fmla="*/ 778669 w 1018602"/>
                <a:gd name="connsiteY703" fmla="*/ 15918 h 504987"/>
                <a:gd name="connsiteX704" fmla="*/ 777952 w 1018602"/>
                <a:gd name="connsiteY704" fmla="*/ 12390 h 504987"/>
                <a:gd name="connsiteX705" fmla="*/ 828452 w 1018602"/>
                <a:gd name="connsiteY705" fmla="*/ 9920 h 504987"/>
                <a:gd name="connsiteX706" fmla="*/ 891488 w 1018602"/>
                <a:gd name="connsiteY706" fmla="*/ 8509 h 504987"/>
                <a:gd name="connsiteX707" fmla="*/ 368981 w 1018602"/>
                <a:gd name="connsiteY707" fmla="*/ 5687 h 504987"/>
                <a:gd name="connsiteX708" fmla="*/ 367902 w 1018602"/>
                <a:gd name="connsiteY708" fmla="*/ 9920 h 504987"/>
                <a:gd name="connsiteX709" fmla="*/ 341994 w 1018602"/>
                <a:gd name="connsiteY709" fmla="*/ 9920 h 504987"/>
                <a:gd name="connsiteX710" fmla="*/ 319324 w 1018602"/>
                <a:gd name="connsiteY710" fmla="*/ 9920 h 504987"/>
                <a:gd name="connsiteX711" fmla="*/ 318964 w 1018602"/>
                <a:gd name="connsiteY711" fmla="*/ 8157 h 504987"/>
                <a:gd name="connsiteX712" fmla="*/ 345952 w 1018602"/>
                <a:gd name="connsiteY712" fmla="*/ 6040 h 504987"/>
                <a:gd name="connsiteX713" fmla="*/ 368981 w 1018602"/>
                <a:gd name="connsiteY713" fmla="*/ 5687 h 504987"/>
                <a:gd name="connsiteX714" fmla="*/ 96999 w 1018602"/>
                <a:gd name="connsiteY714" fmla="*/ 5296 h 504987"/>
                <a:gd name="connsiteX715" fmla="*/ 96638 w 1018602"/>
                <a:gd name="connsiteY715" fmla="*/ 8358 h 504987"/>
                <a:gd name="connsiteX716" fmla="*/ 66616 w 1018602"/>
                <a:gd name="connsiteY716" fmla="*/ 8358 h 504987"/>
                <a:gd name="connsiteX717" fmla="*/ 43105 w 1018602"/>
                <a:gd name="connsiteY717" fmla="*/ 8358 h 504987"/>
                <a:gd name="connsiteX718" fmla="*/ 42743 w 1018602"/>
                <a:gd name="connsiteY718" fmla="*/ 7337 h 504987"/>
                <a:gd name="connsiteX719" fmla="*/ 62637 w 1018602"/>
                <a:gd name="connsiteY719" fmla="*/ 5637 h 504987"/>
                <a:gd name="connsiteX720" fmla="*/ 96999 w 1018602"/>
                <a:gd name="connsiteY720" fmla="*/ 5296 h 504987"/>
                <a:gd name="connsiteX721" fmla="*/ 866433 w 1018602"/>
                <a:gd name="connsiteY721" fmla="*/ 3680 h 504987"/>
                <a:gd name="connsiteX722" fmla="*/ 866433 w 1018602"/>
                <a:gd name="connsiteY722" fmla="*/ 4672 h 504987"/>
                <a:gd name="connsiteX723" fmla="*/ 777983 w 1018602"/>
                <a:gd name="connsiteY723" fmla="*/ 10295 h 504987"/>
                <a:gd name="connsiteX724" fmla="*/ 777620 w 1018602"/>
                <a:gd name="connsiteY724" fmla="*/ 6657 h 504987"/>
                <a:gd name="connsiteX725" fmla="*/ 866433 w 1018602"/>
                <a:gd name="connsiteY725" fmla="*/ 3680 h 504987"/>
                <a:gd name="connsiteX726" fmla="*/ 93847 w 1018602"/>
                <a:gd name="connsiteY726" fmla="*/ 783 h 504987"/>
                <a:gd name="connsiteX727" fmla="*/ 93847 w 1018602"/>
                <a:gd name="connsiteY727" fmla="*/ 3641 h 504987"/>
                <a:gd name="connsiteX728" fmla="*/ 59840 w 1018602"/>
                <a:gd name="connsiteY728" fmla="*/ 2371 h 504987"/>
                <a:gd name="connsiteX729" fmla="*/ 60198 w 1018602"/>
                <a:gd name="connsiteY729" fmla="*/ 1418 h 504987"/>
                <a:gd name="connsiteX730" fmla="*/ 93847 w 1018602"/>
                <a:gd name="connsiteY730" fmla="*/ 783 h 5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1018602" h="504987">
                  <a:moveTo>
                    <a:pt x="685687" y="500767"/>
                  </a:moveTo>
                  <a:cubicBezTo>
                    <a:pt x="698472" y="499576"/>
                    <a:pt x="710891" y="501560"/>
                    <a:pt x="723310" y="500767"/>
                  </a:cubicBezTo>
                  <a:cubicBezTo>
                    <a:pt x="725866" y="500767"/>
                    <a:pt x="725866" y="504735"/>
                    <a:pt x="723310" y="504735"/>
                  </a:cubicBezTo>
                  <a:cubicBezTo>
                    <a:pt x="710525" y="505529"/>
                    <a:pt x="698837" y="504339"/>
                    <a:pt x="685687" y="502751"/>
                  </a:cubicBezTo>
                  <a:cubicBezTo>
                    <a:pt x="684957" y="502354"/>
                    <a:pt x="684957" y="501164"/>
                    <a:pt x="685687" y="500767"/>
                  </a:cubicBezTo>
                  <a:close/>
                  <a:moveTo>
                    <a:pt x="697561" y="493150"/>
                  </a:moveTo>
                  <a:cubicBezTo>
                    <a:pt x="707435" y="493339"/>
                    <a:pt x="717309" y="493906"/>
                    <a:pt x="726916" y="493906"/>
                  </a:cubicBezTo>
                  <a:cubicBezTo>
                    <a:pt x="729051" y="493906"/>
                    <a:pt x="729051" y="497686"/>
                    <a:pt x="726560" y="497686"/>
                  </a:cubicBezTo>
                  <a:cubicBezTo>
                    <a:pt x="707346" y="498442"/>
                    <a:pt x="687776" y="499198"/>
                    <a:pt x="668562" y="495796"/>
                  </a:cubicBezTo>
                  <a:cubicBezTo>
                    <a:pt x="667851" y="495796"/>
                    <a:pt x="667495" y="494662"/>
                    <a:pt x="668206" y="494662"/>
                  </a:cubicBezTo>
                  <a:cubicBezTo>
                    <a:pt x="677813" y="493150"/>
                    <a:pt x="687687" y="492961"/>
                    <a:pt x="697561" y="493150"/>
                  </a:cubicBezTo>
                  <a:close/>
                  <a:moveTo>
                    <a:pt x="378482" y="490051"/>
                  </a:moveTo>
                  <a:cubicBezTo>
                    <a:pt x="381020" y="490051"/>
                    <a:pt x="381382" y="493727"/>
                    <a:pt x="379207" y="494062"/>
                  </a:cubicBezTo>
                  <a:cubicBezTo>
                    <a:pt x="370870" y="495733"/>
                    <a:pt x="361807" y="495398"/>
                    <a:pt x="353469" y="495398"/>
                  </a:cubicBezTo>
                  <a:cubicBezTo>
                    <a:pt x="348032" y="495398"/>
                    <a:pt x="341144" y="496067"/>
                    <a:pt x="336432" y="493393"/>
                  </a:cubicBezTo>
                  <a:cubicBezTo>
                    <a:pt x="335707" y="492725"/>
                    <a:pt x="336069" y="491722"/>
                    <a:pt x="337157" y="491722"/>
                  </a:cubicBezTo>
                  <a:cubicBezTo>
                    <a:pt x="342957" y="492725"/>
                    <a:pt x="349482" y="491722"/>
                    <a:pt x="355644" y="491722"/>
                  </a:cubicBezTo>
                  <a:cubicBezTo>
                    <a:pt x="363257" y="491388"/>
                    <a:pt x="370870" y="491054"/>
                    <a:pt x="378482" y="490051"/>
                  </a:cubicBezTo>
                  <a:close/>
                  <a:moveTo>
                    <a:pt x="728098" y="486876"/>
                  </a:moveTo>
                  <a:cubicBezTo>
                    <a:pt x="730633" y="486876"/>
                    <a:pt x="730633" y="491638"/>
                    <a:pt x="728098" y="491638"/>
                  </a:cubicBezTo>
                  <a:cubicBezTo>
                    <a:pt x="701668" y="493623"/>
                    <a:pt x="675237" y="494416"/>
                    <a:pt x="649169" y="489654"/>
                  </a:cubicBezTo>
                  <a:cubicBezTo>
                    <a:pt x="648445" y="489654"/>
                    <a:pt x="648445" y="488463"/>
                    <a:pt x="649169" y="488463"/>
                  </a:cubicBezTo>
                  <a:cubicBezTo>
                    <a:pt x="664013" y="487670"/>
                    <a:pt x="679220" y="489654"/>
                    <a:pt x="694064" y="490051"/>
                  </a:cubicBezTo>
                  <a:cubicBezTo>
                    <a:pt x="705288" y="490448"/>
                    <a:pt x="716512" y="488463"/>
                    <a:pt x="728098" y="486876"/>
                  </a:cubicBezTo>
                  <a:close/>
                  <a:moveTo>
                    <a:pt x="10301" y="484822"/>
                  </a:moveTo>
                  <a:cubicBezTo>
                    <a:pt x="22768" y="484822"/>
                    <a:pt x="34880" y="485195"/>
                    <a:pt x="47348" y="485569"/>
                  </a:cubicBezTo>
                  <a:cubicBezTo>
                    <a:pt x="57678" y="485569"/>
                    <a:pt x="68721" y="483701"/>
                    <a:pt x="78695" y="485942"/>
                  </a:cubicBezTo>
                  <a:cubicBezTo>
                    <a:pt x="79764" y="486316"/>
                    <a:pt x="79407" y="488183"/>
                    <a:pt x="77982" y="488183"/>
                  </a:cubicBezTo>
                  <a:cubicBezTo>
                    <a:pt x="66940" y="486316"/>
                    <a:pt x="53760" y="489304"/>
                    <a:pt x="42360" y="489304"/>
                  </a:cubicBezTo>
                  <a:cubicBezTo>
                    <a:pt x="31674" y="489678"/>
                    <a:pt x="20987" y="489304"/>
                    <a:pt x="10301" y="489304"/>
                  </a:cubicBezTo>
                  <a:cubicBezTo>
                    <a:pt x="7095" y="489304"/>
                    <a:pt x="7095" y="484448"/>
                    <a:pt x="10301" y="484822"/>
                  </a:cubicBezTo>
                  <a:close/>
                  <a:moveTo>
                    <a:pt x="442670" y="462304"/>
                  </a:moveTo>
                  <a:cubicBezTo>
                    <a:pt x="458717" y="459888"/>
                    <a:pt x="477316" y="460578"/>
                    <a:pt x="493363" y="462994"/>
                  </a:cubicBezTo>
                  <a:cubicBezTo>
                    <a:pt x="494092" y="462994"/>
                    <a:pt x="494092" y="464030"/>
                    <a:pt x="493363" y="464030"/>
                  </a:cubicBezTo>
                  <a:cubicBezTo>
                    <a:pt x="476951" y="464375"/>
                    <a:pt x="459081" y="467481"/>
                    <a:pt x="443035" y="465410"/>
                  </a:cubicBezTo>
                  <a:cubicBezTo>
                    <a:pt x="441211" y="465410"/>
                    <a:pt x="440482" y="462649"/>
                    <a:pt x="442670" y="462304"/>
                  </a:cubicBezTo>
                  <a:close/>
                  <a:moveTo>
                    <a:pt x="361752" y="458352"/>
                  </a:moveTo>
                  <a:cubicBezTo>
                    <a:pt x="354213" y="462672"/>
                    <a:pt x="345956" y="466272"/>
                    <a:pt x="337699" y="469513"/>
                  </a:cubicBezTo>
                  <a:cubicBezTo>
                    <a:pt x="345956" y="469513"/>
                    <a:pt x="353854" y="469513"/>
                    <a:pt x="361752" y="469513"/>
                  </a:cubicBezTo>
                  <a:cubicBezTo>
                    <a:pt x="361752" y="465912"/>
                    <a:pt x="361752" y="461952"/>
                    <a:pt x="361752" y="458352"/>
                  </a:cubicBezTo>
                  <a:close/>
                  <a:moveTo>
                    <a:pt x="996044" y="456184"/>
                  </a:moveTo>
                  <a:cubicBezTo>
                    <a:pt x="998922" y="456184"/>
                    <a:pt x="998922" y="460418"/>
                    <a:pt x="996044" y="460065"/>
                  </a:cubicBezTo>
                  <a:cubicBezTo>
                    <a:pt x="930928" y="458654"/>
                    <a:pt x="865453" y="464298"/>
                    <a:pt x="800696" y="460771"/>
                  </a:cubicBezTo>
                  <a:cubicBezTo>
                    <a:pt x="799257" y="460771"/>
                    <a:pt x="799257" y="458301"/>
                    <a:pt x="801056" y="458301"/>
                  </a:cubicBezTo>
                  <a:cubicBezTo>
                    <a:pt x="865812" y="457596"/>
                    <a:pt x="930928" y="455126"/>
                    <a:pt x="996044" y="456184"/>
                  </a:cubicBezTo>
                  <a:close/>
                  <a:moveTo>
                    <a:pt x="473996" y="455543"/>
                  </a:moveTo>
                  <a:cubicBezTo>
                    <a:pt x="475054" y="455543"/>
                    <a:pt x="475054" y="456880"/>
                    <a:pt x="473996" y="456880"/>
                  </a:cubicBezTo>
                  <a:cubicBezTo>
                    <a:pt x="463765" y="457549"/>
                    <a:pt x="452829" y="459554"/>
                    <a:pt x="442598" y="458885"/>
                  </a:cubicBezTo>
                  <a:cubicBezTo>
                    <a:pt x="440835" y="458885"/>
                    <a:pt x="440482" y="456212"/>
                    <a:pt x="442246" y="455878"/>
                  </a:cubicBezTo>
                  <a:cubicBezTo>
                    <a:pt x="452476" y="453538"/>
                    <a:pt x="463765" y="455209"/>
                    <a:pt x="473996" y="455543"/>
                  </a:cubicBezTo>
                  <a:close/>
                  <a:moveTo>
                    <a:pt x="996755" y="448776"/>
                  </a:moveTo>
                  <a:cubicBezTo>
                    <a:pt x="998921" y="448776"/>
                    <a:pt x="998921" y="452023"/>
                    <a:pt x="996755" y="452384"/>
                  </a:cubicBezTo>
                  <a:cubicBezTo>
                    <a:pt x="964259" y="454548"/>
                    <a:pt x="931763" y="453827"/>
                    <a:pt x="899267" y="454188"/>
                  </a:cubicBezTo>
                  <a:cubicBezTo>
                    <a:pt x="869299" y="454548"/>
                    <a:pt x="837886" y="456352"/>
                    <a:pt x="807556" y="454188"/>
                  </a:cubicBezTo>
                  <a:cubicBezTo>
                    <a:pt x="807195" y="453827"/>
                    <a:pt x="807195" y="453105"/>
                    <a:pt x="807556" y="453105"/>
                  </a:cubicBezTo>
                  <a:cubicBezTo>
                    <a:pt x="870743" y="449137"/>
                    <a:pt x="933929" y="452384"/>
                    <a:pt x="996755" y="448776"/>
                  </a:cubicBezTo>
                  <a:close/>
                  <a:moveTo>
                    <a:pt x="446142" y="447188"/>
                  </a:moveTo>
                  <a:cubicBezTo>
                    <a:pt x="453955" y="447554"/>
                    <a:pt x="461412" y="448287"/>
                    <a:pt x="469224" y="447921"/>
                  </a:cubicBezTo>
                  <a:cubicBezTo>
                    <a:pt x="470290" y="447921"/>
                    <a:pt x="470290" y="449753"/>
                    <a:pt x="469224" y="449753"/>
                  </a:cubicBezTo>
                  <a:cubicBezTo>
                    <a:pt x="461767" y="451585"/>
                    <a:pt x="453955" y="451585"/>
                    <a:pt x="446142" y="451585"/>
                  </a:cubicBezTo>
                  <a:cubicBezTo>
                    <a:pt x="443657" y="451585"/>
                    <a:pt x="443657" y="447188"/>
                    <a:pt x="446142" y="447188"/>
                  </a:cubicBezTo>
                  <a:close/>
                  <a:moveTo>
                    <a:pt x="993238" y="442426"/>
                  </a:moveTo>
                  <a:cubicBezTo>
                    <a:pt x="995749" y="442426"/>
                    <a:pt x="995749" y="446307"/>
                    <a:pt x="993238" y="446307"/>
                  </a:cubicBezTo>
                  <a:cubicBezTo>
                    <a:pt x="933699" y="448423"/>
                    <a:pt x="874519" y="448070"/>
                    <a:pt x="814621" y="445954"/>
                  </a:cubicBezTo>
                  <a:cubicBezTo>
                    <a:pt x="813545" y="445954"/>
                    <a:pt x="813904" y="444543"/>
                    <a:pt x="814621" y="444190"/>
                  </a:cubicBezTo>
                  <a:cubicBezTo>
                    <a:pt x="874519" y="442426"/>
                    <a:pt x="933699" y="445248"/>
                    <a:pt x="993238" y="442426"/>
                  </a:cubicBezTo>
                  <a:close/>
                  <a:moveTo>
                    <a:pt x="994804" y="435869"/>
                  </a:moveTo>
                  <a:cubicBezTo>
                    <a:pt x="997334" y="435869"/>
                    <a:pt x="996973" y="439665"/>
                    <a:pt x="994443" y="439320"/>
                  </a:cubicBezTo>
                  <a:cubicBezTo>
                    <a:pt x="934096" y="437939"/>
                    <a:pt x="873749" y="442081"/>
                    <a:pt x="813041" y="439320"/>
                  </a:cubicBezTo>
                  <a:cubicBezTo>
                    <a:pt x="811957" y="439320"/>
                    <a:pt x="812319" y="437594"/>
                    <a:pt x="813041" y="437594"/>
                  </a:cubicBezTo>
                  <a:cubicBezTo>
                    <a:pt x="873749" y="436559"/>
                    <a:pt x="934096" y="434488"/>
                    <a:pt x="994804" y="435869"/>
                  </a:cubicBezTo>
                  <a:close/>
                  <a:moveTo>
                    <a:pt x="217703" y="432901"/>
                  </a:moveTo>
                  <a:cubicBezTo>
                    <a:pt x="219467" y="432901"/>
                    <a:pt x="219467" y="435499"/>
                    <a:pt x="217350" y="435499"/>
                  </a:cubicBezTo>
                  <a:cubicBezTo>
                    <a:pt x="207120" y="435787"/>
                    <a:pt x="196536" y="435787"/>
                    <a:pt x="185953" y="435210"/>
                  </a:cubicBezTo>
                  <a:cubicBezTo>
                    <a:pt x="184895" y="434921"/>
                    <a:pt x="184895" y="434056"/>
                    <a:pt x="185953" y="433767"/>
                  </a:cubicBezTo>
                  <a:cubicBezTo>
                    <a:pt x="196536" y="433478"/>
                    <a:pt x="207120" y="432901"/>
                    <a:pt x="217703" y="432901"/>
                  </a:cubicBezTo>
                  <a:close/>
                  <a:moveTo>
                    <a:pt x="221306" y="425360"/>
                  </a:moveTo>
                  <a:cubicBezTo>
                    <a:pt x="224218" y="425360"/>
                    <a:pt x="224218" y="429726"/>
                    <a:pt x="221306" y="429726"/>
                  </a:cubicBezTo>
                  <a:cubicBezTo>
                    <a:pt x="203833" y="430123"/>
                    <a:pt x="185268" y="432504"/>
                    <a:pt x="168160" y="429329"/>
                  </a:cubicBezTo>
                  <a:cubicBezTo>
                    <a:pt x="167432" y="429329"/>
                    <a:pt x="167432" y="428138"/>
                    <a:pt x="168160" y="428138"/>
                  </a:cubicBezTo>
                  <a:cubicBezTo>
                    <a:pt x="185268" y="424963"/>
                    <a:pt x="204197" y="424963"/>
                    <a:pt x="221306" y="425360"/>
                  </a:cubicBezTo>
                  <a:close/>
                  <a:moveTo>
                    <a:pt x="220141" y="418147"/>
                  </a:moveTo>
                  <a:cubicBezTo>
                    <a:pt x="222638" y="418147"/>
                    <a:pt x="222281" y="422255"/>
                    <a:pt x="220141" y="422255"/>
                  </a:cubicBezTo>
                  <a:cubicBezTo>
                    <a:pt x="194462" y="422255"/>
                    <a:pt x="168425" y="423003"/>
                    <a:pt x="143102" y="421135"/>
                  </a:cubicBezTo>
                  <a:cubicBezTo>
                    <a:pt x="142032" y="421135"/>
                    <a:pt x="142032" y="419267"/>
                    <a:pt x="143102" y="419267"/>
                  </a:cubicBezTo>
                  <a:cubicBezTo>
                    <a:pt x="168425" y="417026"/>
                    <a:pt x="194462" y="418147"/>
                    <a:pt x="220141" y="418147"/>
                  </a:cubicBezTo>
                  <a:close/>
                  <a:moveTo>
                    <a:pt x="377385" y="385482"/>
                  </a:moveTo>
                  <a:cubicBezTo>
                    <a:pt x="381381" y="399117"/>
                    <a:pt x="378838" y="414905"/>
                    <a:pt x="379565" y="429258"/>
                  </a:cubicBezTo>
                  <a:cubicBezTo>
                    <a:pt x="379928" y="447558"/>
                    <a:pt x="380292" y="465858"/>
                    <a:pt x="380292" y="483798"/>
                  </a:cubicBezTo>
                  <a:cubicBezTo>
                    <a:pt x="380292" y="485234"/>
                    <a:pt x="379202" y="486310"/>
                    <a:pt x="378112" y="485951"/>
                  </a:cubicBezTo>
                  <a:cubicBezTo>
                    <a:pt x="377748" y="485951"/>
                    <a:pt x="377748" y="486310"/>
                    <a:pt x="377748" y="486310"/>
                  </a:cubicBezTo>
                  <a:cubicBezTo>
                    <a:pt x="363943" y="486310"/>
                    <a:pt x="350137" y="487028"/>
                    <a:pt x="336331" y="487387"/>
                  </a:cubicBezTo>
                  <a:cubicBezTo>
                    <a:pt x="327248" y="487745"/>
                    <a:pt x="318166" y="488104"/>
                    <a:pt x="310173" y="483798"/>
                  </a:cubicBezTo>
                  <a:cubicBezTo>
                    <a:pt x="308720" y="483081"/>
                    <a:pt x="309810" y="481287"/>
                    <a:pt x="310900" y="481646"/>
                  </a:cubicBezTo>
                  <a:cubicBezTo>
                    <a:pt x="330518" y="487387"/>
                    <a:pt x="355223" y="482722"/>
                    <a:pt x="375932" y="481646"/>
                  </a:cubicBezTo>
                  <a:cubicBezTo>
                    <a:pt x="375932" y="465858"/>
                    <a:pt x="375932" y="450428"/>
                    <a:pt x="375569" y="434640"/>
                  </a:cubicBezTo>
                  <a:cubicBezTo>
                    <a:pt x="374842" y="418852"/>
                    <a:pt x="377748" y="401270"/>
                    <a:pt x="374842" y="385841"/>
                  </a:cubicBezTo>
                  <a:cubicBezTo>
                    <a:pt x="374479" y="384406"/>
                    <a:pt x="376658" y="383688"/>
                    <a:pt x="377385" y="385482"/>
                  </a:cubicBezTo>
                  <a:close/>
                  <a:moveTo>
                    <a:pt x="110160" y="349847"/>
                  </a:moveTo>
                  <a:cubicBezTo>
                    <a:pt x="110526" y="348763"/>
                    <a:pt x="111625" y="349124"/>
                    <a:pt x="111625" y="349847"/>
                  </a:cubicBezTo>
                  <a:cubicBezTo>
                    <a:pt x="113090" y="366105"/>
                    <a:pt x="112724" y="382364"/>
                    <a:pt x="112724" y="398261"/>
                  </a:cubicBezTo>
                  <a:cubicBezTo>
                    <a:pt x="112724" y="400790"/>
                    <a:pt x="108695" y="400790"/>
                    <a:pt x="108695" y="398261"/>
                  </a:cubicBezTo>
                  <a:cubicBezTo>
                    <a:pt x="108695" y="382002"/>
                    <a:pt x="109061" y="366105"/>
                    <a:pt x="110160" y="349847"/>
                  </a:cubicBezTo>
                  <a:close/>
                  <a:moveTo>
                    <a:pt x="769462" y="346341"/>
                  </a:moveTo>
                  <a:cubicBezTo>
                    <a:pt x="769828" y="344001"/>
                    <a:pt x="772758" y="344335"/>
                    <a:pt x="773125" y="346341"/>
                  </a:cubicBezTo>
                  <a:cubicBezTo>
                    <a:pt x="773125" y="347009"/>
                    <a:pt x="773125" y="347343"/>
                    <a:pt x="773125" y="348012"/>
                  </a:cubicBezTo>
                  <a:cubicBezTo>
                    <a:pt x="773125" y="348346"/>
                    <a:pt x="773125" y="348346"/>
                    <a:pt x="773125" y="348346"/>
                  </a:cubicBezTo>
                  <a:cubicBezTo>
                    <a:pt x="773491" y="349683"/>
                    <a:pt x="772392" y="350017"/>
                    <a:pt x="771293" y="350017"/>
                  </a:cubicBezTo>
                  <a:cubicBezTo>
                    <a:pt x="770194" y="350017"/>
                    <a:pt x="769095" y="349683"/>
                    <a:pt x="769462" y="348346"/>
                  </a:cubicBezTo>
                  <a:lnTo>
                    <a:pt x="769462" y="348012"/>
                  </a:lnTo>
                  <a:close/>
                  <a:moveTo>
                    <a:pt x="106130" y="335198"/>
                  </a:moveTo>
                  <a:cubicBezTo>
                    <a:pt x="106130" y="334476"/>
                    <a:pt x="107596" y="334476"/>
                    <a:pt x="107596" y="335198"/>
                  </a:cubicBezTo>
                  <a:cubicBezTo>
                    <a:pt x="108328" y="356869"/>
                    <a:pt x="107962" y="378539"/>
                    <a:pt x="107962" y="400210"/>
                  </a:cubicBezTo>
                  <a:cubicBezTo>
                    <a:pt x="107596" y="402377"/>
                    <a:pt x="104298" y="402377"/>
                    <a:pt x="104298" y="400210"/>
                  </a:cubicBezTo>
                  <a:cubicBezTo>
                    <a:pt x="103932" y="378539"/>
                    <a:pt x="105764" y="356869"/>
                    <a:pt x="106130" y="335198"/>
                  </a:cubicBezTo>
                  <a:close/>
                  <a:moveTo>
                    <a:pt x="876361" y="298683"/>
                  </a:moveTo>
                  <a:cubicBezTo>
                    <a:pt x="880987" y="297963"/>
                    <a:pt x="886324" y="299043"/>
                    <a:pt x="891305" y="299043"/>
                  </a:cubicBezTo>
                  <a:cubicBezTo>
                    <a:pt x="898778" y="298683"/>
                    <a:pt x="906606" y="298683"/>
                    <a:pt x="914078" y="299403"/>
                  </a:cubicBezTo>
                  <a:cubicBezTo>
                    <a:pt x="914789" y="299403"/>
                    <a:pt x="914789" y="300483"/>
                    <a:pt x="914078" y="300483"/>
                  </a:cubicBezTo>
                  <a:cubicBezTo>
                    <a:pt x="907317" y="301203"/>
                    <a:pt x="900557" y="301924"/>
                    <a:pt x="894152" y="302284"/>
                  </a:cubicBezTo>
                  <a:cubicBezTo>
                    <a:pt x="889170" y="302284"/>
                    <a:pt x="883122" y="301203"/>
                    <a:pt x="878140" y="301924"/>
                  </a:cubicBezTo>
                  <a:cubicBezTo>
                    <a:pt x="879208" y="311645"/>
                    <a:pt x="879208" y="321726"/>
                    <a:pt x="878140" y="331088"/>
                  </a:cubicBezTo>
                  <a:cubicBezTo>
                    <a:pt x="877784" y="332168"/>
                    <a:pt x="876005" y="332528"/>
                    <a:pt x="875649" y="331448"/>
                  </a:cubicBezTo>
                  <a:cubicBezTo>
                    <a:pt x="874226" y="321726"/>
                    <a:pt x="875294" y="311645"/>
                    <a:pt x="874938" y="301924"/>
                  </a:cubicBezTo>
                  <a:cubicBezTo>
                    <a:pt x="873870" y="301203"/>
                    <a:pt x="873870" y="299403"/>
                    <a:pt x="875294" y="299043"/>
                  </a:cubicBezTo>
                  <a:lnTo>
                    <a:pt x="875649" y="299043"/>
                  </a:lnTo>
                  <a:cubicBezTo>
                    <a:pt x="876005" y="298683"/>
                    <a:pt x="876005" y="298683"/>
                    <a:pt x="876361" y="298683"/>
                  </a:cubicBezTo>
                  <a:close/>
                  <a:moveTo>
                    <a:pt x="926039" y="291452"/>
                  </a:moveTo>
                  <a:cubicBezTo>
                    <a:pt x="927484" y="291452"/>
                    <a:pt x="927484" y="293235"/>
                    <a:pt x="926039" y="293235"/>
                  </a:cubicBezTo>
                  <a:cubicBezTo>
                    <a:pt x="907978" y="293949"/>
                    <a:pt x="889555" y="293592"/>
                    <a:pt x="871133" y="295375"/>
                  </a:cubicBezTo>
                  <a:cubicBezTo>
                    <a:pt x="872939" y="300368"/>
                    <a:pt x="872939" y="305360"/>
                    <a:pt x="872939" y="310353"/>
                  </a:cubicBezTo>
                  <a:cubicBezTo>
                    <a:pt x="872939" y="319624"/>
                    <a:pt x="873300" y="328896"/>
                    <a:pt x="872939" y="338168"/>
                  </a:cubicBezTo>
                  <a:cubicBezTo>
                    <a:pt x="872939" y="338881"/>
                    <a:pt x="871494" y="338881"/>
                    <a:pt x="871494" y="338168"/>
                  </a:cubicBezTo>
                  <a:cubicBezTo>
                    <a:pt x="871133" y="330323"/>
                    <a:pt x="870771" y="322834"/>
                    <a:pt x="870410" y="315345"/>
                  </a:cubicBezTo>
                  <a:cubicBezTo>
                    <a:pt x="869688" y="309283"/>
                    <a:pt x="870410" y="302151"/>
                    <a:pt x="867881" y="296445"/>
                  </a:cubicBezTo>
                  <a:cubicBezTo>
                    <a:pt x="867520" y="295732"/>
                    <a:pt x="867881" y="295018"/>
                    <a:pt x="868604" y="294305"/>
                  </a:cubicBezTo>
                  <a:cubicBezTo>
                    <a:pt x="868604" y="293592"/>
                    <a:pt x="868965" y="292166"/>
                    <a:pt x="870049" y="292166"/>
                  </a:cubicBezTo>
                  <a:cubicBezTo>
                    <a:pt x="888471" y="290026"/>
                    <a:pt x="907617" y="290739"/>
                    <a:pt x="926039" y="291452"/>
                  </a:cubicBezTo>
                  <a:close/>
                  <a:moveTo>
                    <a:pt x="535476" y="279491"/>
                  </a:moveTo>
                  <a:cubicBezTo>
                    <a:pt x="536910" y="277326"/>
                    <a:pt x="540136" y="279491"/>
                    <a:pt x="539061" y="281656"/>
                  </a:cubicBezTo>
                  <a:cubicBezTo>
                    <a:pt x="530458" y="296448"/>
                    <a:pt x="518628" y="308715"/>
                    <a:pt x="509666" y="323147"/>
                  </a:cubicBezTo>
                  <a:cubicBezTo>
                    <a:pt x="508949" y="324590"/>
                    <a:pt x="507157" y="323147"/>
                    <a:pt x="507874" y="322065"/>
                  </a:cubicBezTo>
                  <a:cubicBezTo>
                    <a:pt x="516119" y="307272"/>
                    <a:pt x="527231" y="294283"/>
                    <a:pt x="535476" y="279491"/>
                  </a:cubicBezTo>
                  <a:close/>
                  <a:moveTo>
                    <a:pt x="534196" y="274395"/>
                  </a:moveTo>
                  <a:cubicBezTo>
                    <a:pt x="536008" y="272563"/>
                    <a:pt x="538544" y="275494"/>
                    <a:pt x="536733" y="276959"/>
                  </a:cubicBezTo>
                  <a:cubicBezTo>
                    <a:pt x="526224" y="289049"/>
                    <a:pt x="515716" y="300039"/>
                    <a:pt x="507744" y="313961"/>
                  </a:cubicBezTo>
                  <a:cubicBezTo>
                    <a:pt x="507019" y="315060"/>
                    <a:pt x="505570" y="313961"/>
                    <a:pt x="506294" y="312862"/>
                  </a:cubicBezTo>
                  <a:cubicBezTo>
                    <a:pt x="513179" y="298940"/>
                    <a:pt x="522601" y="284653"/>
                    <a:pt x="534196" y="274395"/>
                  </a:cubicBezTo>
                  <a:close/>
                  <a:moveTo>
                    <a:pt x="529501" y="268051"/>
                  </a:moveTo>
                  <a:cubicBezTo>
                    <a:pt x="530573" y="266213"/>
                    <a:pt x="533788" y="268051"/>
                    <a:pt x="532716" y="269889"/>
                  </a:cubicBezTo>
                  <a:cubicBezTo>
                    <a:pt x="525215" y="280551"/>
                    <a:pt x="514142" y="287903"/>
                    <a:pt x="507713" y="299667"/>
                  </a:cubicBezTo>
                  <a:cubicBezTo>
                    <a:pt x="506999" y="300770"/>
                    <a:pt x="505570" y="299667"/>
                    <a:pt x="506284" y="298565"/>
                  </a:cubicBezTo>
                  <a:cubicBezTo>
                    <a:pt x="511285" y="286433"/>
                    <a:pt x="521643" y="277977"/>
                    <a:pt x="529501" y="268051"/>
                  </a:cubicBezTo>
                  <a:close/>
                  <a:moveTo>
                    <a:pt x="580028" y="217589"/>
                  </a:moveTo>
                  <a:cubicBezTo>
                    <a:pt x="593144" y="238621"/>
                    <a:pt x="600234" y="264005"/>
                    <a:pt x="611577" y="286126"/>
                  </a:cubicBezTo>
                  <a:cubicBezTo>
                    <a:pt x="611577" y="286488"/>
                    <a:pt x="611223" y="286488"/>
                    <a:pt x="611223" y="286488"/>
                  </a:cubicBezTo>
                  <a:cubicBezTo>
                    <a:pt x="597752" y="265093"/>
                    <a:pt x="591017" y="239709"/>
                    <a:pt x="576483" y="219402"/>
                  </a:cubicBezTo>
                  <a:cubicBezTo>
                    <a:pt x="575420" y="217589"/>
                    <a:pt x="578965" y="215413"/>
                    <a:pt x="580028" y="217589"/>
                  </a:cubicBezTo>
                  <a:close/>
                  <a:moveTo>
                    <a:pt x="296813" y="198668"/>
                  </a:moveTo>
                  <a:cubicBezTo>
                    <a:pt x="296813" y="197951"/>
                    <a:pt x="298004" y="197951"/>
                    <a:pt x="298401" y="198668"/>
                  </a:cubicBezTo>
                  <a:cubicBezTo>
                    <a:pt x="300385" y="230930"/>
                    <a:pt x="299591" y="262833"/>
                    <a:pt x="299194" y="295095"/>
                  </a:cubicBezTo>
                  <a:cubicBezTo>
                    <a:pt x="299194" y="297604"/>
                    <a:pt x="294432" y="297604"/>
                    <a:pt x="294432" y="295095"/>
                  </a:cubicBezTo>
                  <a:cubicBezTo>
                    <a:pt x="294432" y="262833"/>
                    <a:pt x="295226" y="230930"/>
                    <a:pt x="296813" y="198668"/>
                  </a:cubicBezTo>
                  <a:close/>
                  <a:moveTo>
                    <a:pt x="420480" y="182799"/>
                  </a:moveTo>
                  <a:cubicBezTo>
                    <a:pt x="420480" y="182076"/>
                    <a:pt x="422004" y="182076"/>
                    <a:pt x="422004" y="182799"/>
                  </a:cubicBezTo>
                  <a:cubicBezTo>
                    <a:pt x="425814" y="230157"/>
                    <a:pt x="423528" y="278238"/>
                    <a:pt x="422766" y="325234"/>
                  </a:cubicBezTo>
                  <a:cubicBezTo>
                    <a:pt x="422766" y="327764"/>
                    <a:pt x="418956" y="327764"/>
                    <a:pt x="418575" y="325234"/>
                  </a:cubicBezTo>
                  <a:cubicBezTo>
                    <a:pt x="418194" y="277876"/>
                    <a:pt x="416670" y="230157"/>
                    <a:pt x="420480" y="182799"/>
                  </a:cubicBezTo>
                  <a:close/>
                  <a:moveTo>
                    <a:pt x="769528" y="182794"/>
                  </a:moveTo>
                  <a:cubicBezTo>
                    <a:pt x="769528" y="182076"/>
                    <a:pt x="770971" y="182076"/>
                    <a:pt x="770971" y="182794"/>
                  </a:cubicBezTo>
                  <a:cubicBezTo>
                    <a:pt x="771332" y="208654"/>
                    <a:pt x="773496" y="234514"/>
                    <a:pt x="772414" y="260733"/>
                  </a:cubicBezTo>
                  <a:cubicBezTo>
                    <a:pt x="771332" y="286952"/>
                    <a:pt x="770250" y="313530"/>
                    <a:pt x="770250" y="339748"/>
                  </a:cubicBezTo>
                  <a:cubicBezTo>
                    <a:pt x="770250" y="340467"/>
                    <a:pt x="769167" y="340467"/>
                    <a:pt x="769167" y="339748"/>
                  </a:cubicBezTo>
                  <a:cubicBezTo>
                    <a:pt x="768806" y="287670"/>
                    <a:pt x="765920" y="235232"/>
                    <a:pt x="769528" y="182794"/>
                  </a:cubicBezTo>
                  <a:close/>
                  <a:moveTo>
                    <a:pt x="7345" y="166923"/>
                  </a:moveTo>
                  <a:cubicBezTo>
                    <a:pt x="7345" y="166201"/>
                    <a:pt x="8348" y="166562"/>
                    <a:pt x="8348" y="167284"/>
                  </a:cubicBezTo>
                  <a:cubicBezTo>
                    <a:pt x="5340" y="188954"/>
                    <a:pt x="8013" y="212068"/>
                    <a:pt x="7679" y="234459"/>
                  </a:cubicBezTo>
                  <a:cubicBezTo>
                    <a:pt x="7345" y="258657"/>
                    <a:pt x="7345" y="283215"/>
                    <a:pt x="7345" y="307774"/>
                  </a:cubicBezTo>
                  <a:cubicBezTo>
                    <a:pt x="7345" y="310302"/>
                    <a:pt x="4003" y="309941"/>
                    <a:pt x="4003" y="307774"/>
                  </a:cubicBezTo>
                  <a:cubicBezTo>
                    <a:pt x="3669" y="281048"/>
                    <a:pt x="4003" y="254684"/>
                    <a:pt x="4337" y="228320"/>
                  </a:cubicBezTo>
                  <a:cubicBezTo>
                    <a:pt x="5005" y="208095"/>
                    <a:pt x="2332" y="186064"/>
                    <a:pt x="7345" y="166923"/>
                  </a:cubicBezTo>
                  <a:close/>
                  <a:moveTo>
                    <a:pt x="852982" y="144692"/>
                  </a:moveTo>
                  <a:cubicBezTo>
                    <a:pt x="852982" y="143976"/>
                    <a:pt x="854418" y="143976"/>
                    <a:pt x="854418" y="145051"/>
                  </a:cubicBezTo>
                  <a:cubicBezTo>
                    <a:pt x="853700" y="169411"/>
                    <a:pt x="851188" y="194846"/>
                    <a:pt x="852982" y="219564"/>
                  </a:cubicBezTo>
                  <a:cubicBezTo>
                    <a:pt x="859441" y="217773"/>
                    <a:pt x="865541" y="219564"/>
                    <a:pt x="872000" y="219923"/>
                  </a:cubicBezTo>
                  <a:cubicBezTo>
                    <a:pt x="880970" y="220281"/>
                    <a:pt x="889223" y="220281"/>
                    <a:pt x="897476" y="221714"/>
                  </a:cubicBezTo>
                  <a:cubicBezTo>
                    <a:pt x="898911" y="222072"/>
                    <a:pt x="898194" y="223863"/>
                    <a:pt x="897117" y="223863"/>
                  </a:cubicBezTo>
                  <a:cubicBezTo>
                    <a:pt x="888864" y="223147"/>
                    <a:pt x="880612" y="224580"/>
                    <a:pt x="872000" y="224221"/>
                  </a:cubicBezTo>
                  <a:cubicBezTo>
                    <a:pt x="866259" y="223505"/>
                    <a:pt x="859800" y="222072"/>
                    <a:pt x="853700" y="223505"/>
                  </a:cubicBezTo>
                  <a:cubicBezTo>
                    <a:pt x="852623" y="223505"/>
                    <a:pt x="851906" y="223147"/>
                    <a:pt x="851188" y="222430"/>
                  </a:cubicBezTo>
                  <a:cubicBezTo>
                    <a:pt x="850829" y="222430"/>
                    <a:pt x="850112" y="222072"/>
                    <a:pt x="850112" y="221356"/>
                  </a:cubicBezTo>
                  <a:cubicBezTo>
                    <a:pt x="846882" y="196637"/>
                    <a:pt x="849394" y="169411"/>
                    <a:pt x="852982" y="144692"/>
                  </a:cubicBezTo>
                  <a:close/>
                  <a:moveTo>
                    <a:pt x="547089" y="87912"/>
                  </a:moveTo>
                  <a:cubicBezTo>
                    <a:pt x="547455" y="86826"/>
                    <a:pt x="549653" y="87550"/>
                    <a:pt x="548921" y="88636"/>
                  </a:cubicBezTo>
                  <a:cubicBezTo>
                    <a:pt x="544158" y="102757"/>
                    <a:pt x="532435" y="112532"/>
                    <a:pt x="525841" y="125204"/>
                  </a:cubicBezTo>
                  <a:cubicBezTo>
                    <a:pt x="524742" y="127739"/>
                    <a:pt x="521445" y="125567"/>
                    <a:pt x="522177" y="123394"/>
                  </a:cubicBezTo>
                  <a:cubicBezTo>
                    <a:pt x="529138" y="110360"/>
                    <a:pt x="541594" y="101670"/>
                    <a:pt x="547089" y="87912"/>
                  </a:cubicBezTo>
                  <a:close/>
                  <a:moveTo>
                    <a:pt x="557556" y="87018"/>
                  </a:moveTo>
                  <a:cubicBezTo>
                    <a:pt x="558629" y="85238"/>
                    <a:pt x="560774" y="86662"/>
                    <a:pt x="559702" y="88086"/>
                  </a:cubicBezTo>
                  <a:cubicBezTo>
                    <a:pt x="548975" y="105885"/>
                    <a:pt x="536461" y="122973"/>
                    <a:pt x="526093" y="141128"/>
                  </a:cubicBezTo>
                  <a:cubicBezTo>
                    <a:pt x="524663" y="143620"/>
                    <a:pt x="521445" y="141484"/>
                    <a:pt x="522517" y="138992"/>
                  </a:cubicBezTo>
                  <a:cubicBezTo>
                    <a:pt x="532529" y="120481"/>
                    <a:pt x="546115" y="104461"/>
                    <a:pt x="557556" y="87018"/>
                  </a:cubicBezTo>
                  <a:close/>
                  <a:moveTo>
                    <a:pt x="570949" y="78374"/>
                  </a:moveTo>
                  <a:cubicBezTo>
                    <a:pt x="571670" y="77301"/>
                    <a:pt x="573471" y="77659"/>
                    <a:pt x="573111" y="79089"/>
                  </a:cubicBezTo>
                  <a:cubicBezTo>
                    <a:pt x="569508" y="91960"/>
                    <a:pt x="557979" y="101614"/>
                    <a:pt x="551134" y="112698"/>
                  </a:cubicBezTo>
                  <a:cubicBezTo>
                    <a:pt x="542487" y="126285"/>
                    <a:pt x="534561" y="139514"/>
                    <a:pt x="527715" y="153816"/>
                  </a:cubicBezTo>
                  <a:cubicBezTo>
                    <a:pt x="526635" y="156318"/>
                    <a:pt x="523032" y="154173"/>
                    <a:pt x="524113" y="151670"/>
                  </a:cubicBezTo>
                  <a:cubicBezTo>
                    <a:pt x="530958" y="137726"/>
                    <a:pt x="538884" y="123782"/>
                    <a:pt x="547891" y="110910"/>
                  </a:cubicBezTo>
                  <a:cubicBezTo>
                    <a:pt x="555097" y="100184"/>
                    <a:pt x="565906" y="90173"/>
                    <a:pt x="570949" y="78374"/>
                  </a:cubicBezTo>
                  <a:close/>
                  <a:moveTo>
                    <a:pt x="439764" y="27782"/>
                  </a:moveTo>
                  <a:cubicBezTo>
                    <a:pt x="438320" y="40388"/>
                    <a:pt x="440486" y="52995"/>
                    <a:pt x="440846" y="65241"/>
                  </a:cubicBezTo>
                  <a:cubicBezTo>
                    <a:pt x="448425" y="57677"/>
                    <a:pt x="457447" y="50834"/>
                    <a:pt x="465747" y="43630"/>
                  </a:cubicBezTo>
                  <a:cubicBezTo>
                    <a:pt x="466830" y="42549"/>
                    <a:pt x="468634" y="44350"/>
                    <a:pt x="467552" y="45431"/>
                  </a:cubicBezTo>
                  <a:cubicBezTo>
                    <a:pt x="458169" y="53715"/>
                    <a:pt x="449147" y="62360"/>
                    <a:pt x="440846" y="71364"/>
                  </a:cubicBezTo>
                  <a:cubicBezTo>
                    <a:pt x="440846" y="72085"/>
                    <a:pt x="440846" y="73165"/>
                    <a:pt x="440486" y="73886"/>
                  </a:cubicBezTo>
                  <a:cubicBezTo>
                    <a:pt x="440486" y="77127"/>
                    <a:pt x="440486" y="80369"/>
                    <a:pt x="440125" y="83251"/>
                  </a:cubicBezTo>
                  <a:cubicBezTo>
                    <a:pt x="448786" y="72805"/>
                    <a:pt x="460334" y="63800"/>
                    <a:pt x="470439" y="55156"/>
                  </a:cubicBezTo>
                  <a:cubicBezTo>
                    <a:pt x="471160" y="54436"/>
                    <a:pt x="472965" y="55876"/>
                    <a:pt x="471882" y="56957"/>
                  </a:cubicBezTo>
                  <a:cubicBezTo>
                    <a:pt x="465747" y="62720"/>
                    <a:pt x="459612" y="68123"/>
                    <a:pt x="454199" y="73886"/>
                  </a:cubicBezTo>
                  <a:cubicBezTo>
                    <a:pt x="449147" y="79289"/>
                    <a:pt x="444455" y="84691"/>
                    <a:pt x="440125" y="90454"/>
                  </a:cubicBezTo>
                  <a:cubicBezTo>
                    <a:pt x="439764" y="94777"/>
                    <a:pt x="439403" y="98739"/>
                    <a:pt x="439403" y="103061"/>
                  </a:cubicBezTo>
                  <a:cubicBezTo>
                    <a:pt x="449868" y="90094"/>
                    <a:pt x="463943" y="80369"/>
                    <a:pt x="472965" y="65241"/>
                  </a:cubicBezTo>
                  <a:cubicBezTo>
                    <a:pt x="473687" y="63800"/>
                    <a:pt x="475852" y="64881"/>
                    <a:pt x="474769" y="66682"/>
                  </a:cubicBezTo>
                  <a:cubicBezTo>
                    <a:pt x="466469" y="82530"/>
                    <a:pt x="451673" y="96578"/>
                    <a:pt x="439403" y="109544"/>
                  </a:cubicBezTo>
                  <a:cubicBezTo>
                    <a:pt x="439403" y="109544"/>
                    <a:pt x="439042" y="109544"/>
                    <a:pt x="439042" y="109905"/>
                  </a:cubicBezTo>
                  <a:cubicBezTo>
                    <a:pt x="438681" y="113507"/>
                    <a:pt x="438681" y="117469"/>
                    <a:pt x="438681" y="121431"/>
                  </a:cubicBezTo>
                  <a:cubicBezTo>
                    <a:pt x="448064" y="107744"/>
                    <a:pt x="459612" y="95857"/>
                    <a:pt x="470078" y="83251"/>
                  </a:cubicBezTo>
                  <a:cubicBezTo>
                    <a:pt x="471160" y="81450"/>
                    <a:pt x="474408" y="83251"/>
                    <a:pt x="472965" y="84691"/>
                  </a:cubicBezTo>
                  <a:cubicBezTo>
                    <a:pt x="462499" y="98739"/>
                    <a:pt x="450229" y="111345"/>
                    <a:pt x="441207" y="126473"/>
                  </a:cubicBezTo>
                  <a:cubicBezTo>
                    <a:pt x="440486" y="127554"/>
                    <a:pt x="439403" y="127554"/>
                    <a:pt x="438681" y="127554"/>
                  </a:cubicBezTo>
                  <a:cubicBezTo>
                    <a:pt x="438681" y="128995"/>
                    <a:pt x="438681" y="130796"/>
                    <a:pt x="438681" y="132236"/>
                  </a:cubicBezTo>
                  <a:cubicBezTo>
                    <a:pt x="438681" y="135478"/>
                    <a:pt x="438681" y="138720"/>
                    <a:pt x="438681" y="141601"/>
                  </a:cubicBezTo>
                  <a:cubicBezTo>
                    <a:pt x="446981" y="127554"/>
                    <a:pt x="458530" y="114947"/>
                    <a:pt x="468273" y="101980"/>
                  </a:cubicBezTo>
                  <a:cubicBezTo>
                    <a:pt x="469717" y="100180"/>
                    <a:pt x="472604" y="101980"/>
                    <a:pt x="471160" y="103781"/>
                  </a:cubicBezTo>
                  <a:cubicBezTo>
                    <a:pt x="461056" y="117829"/>
                    <a:pt x="450229" y="131516"/>
                    <a:pt x="441207" y="146284"/>
                  </a:cubicBezTo>
                  <a:cubicBezTo>
                    <a:pt x="440486" y="147364"/>
                    <a:pt x="439403" y="147724"/>
                    <a:pt x="438320" y="147364"/>
                  </a:cubicBezTo>
                  <a:cubicBezTo>
                    <a:pt x="438320" y="152407"/>
                    <a:pt x="438320" y="157089"/>
                    <a:pt x="438320" y="161772"/>
                  </a:cubicBezTo>
                  <a:cubicBezTo>
                    <a:pt x="449147" y="148085"/>
                    <a:pt x="458890" y="134397"/>
                    <a:pt x="468273" y="119630"/>
                  </a:cubicBezTo>
                  <a:cubicBezTo>
                    <a:pt x="469356" y="118549"/>
                    <a:pt x="471160" y="119270"/>
                    <a:pt x="470439" y="120710"/>
                  </a:cubicBezTo>
                  <a:cubicBezTo>
                    <a:pt x="463221" y="137639"/>
                    <a:pt x="451312" y="153487"/>
                    <a:pt x="439403" y="167895"/>
                  </a:cubicBezTo>
                  <a:cubicBezTo>
                    <a:pt x="439042" y="168255"/>
                    <a:pt x="438681" y="168255"/>
                    <a:pt x="438320" y="168255"/>
                  </a:cubicBezTo>
                  <a:cubicBezTo>
                    <a:pt x="438320" y="172938"/>
                    <a:pt x="438320" y="177260"/>
                    <a:pt x="438320" y="181942"/>
                  </a:cubicBezTo>
                  <a:cubicBezTo>
                    <a:pt x="448425" y="166454"/>
                    <a:pt x="458169" y="151326"/>
                    <a:pt x="467552" y="135478"/>
                  </a:cubicBezTo>
                  <a:cubicBezTo>
                    <a:pt x="468634" y="134037"/>
                    <a:pt x="471160" y="135478"/>
                    <a:pt x="470439" y="136919"/>
                  </a:cubicBezTo>
                  <a:cubicBezTo>
                    <a:pt x="460695" y="155288"/>
                    <a:pt x="449147" y="172577"/>
                    <a:pt x="438320" y="189867"/>
                  </a:cubicBezTo>
                  <a:cubicBezTo>
                    <a:pt x="438320" y="192028"/>
                    <a:pt x="438320" y="194189"/>
                    <a:pt x="437959" y="196350"/>
                  </a:cubicBezTo>
                  <a:cubicBezTo>
                    <a:pt x="446981" y="180502"/>
                    <a:pt x="461056" y="167895"/>
                    <a:pt x="468995" y="151687"/>
                  </a:cubicBezTo>
                  <a:cubicBezTo>
                    <a:pt x="469717" y="150246"/>
                    <a:pt x="472243" y="151687"/>
                    <a:pt x="471521" y="153127"/>
                  </a:cubicBezTo>
                  <a:cubicBezTo>
                    <a:pt x="466830" y="163933"/>
                    <a:pt x="459612" y="172217"/>
                    <a:pt x="452755" y="181222"/>
                  </a:cubicBezTo>
                  <a:cubicBezTo>
                    <a:pt x="446620" y="189506"/>
                    <a:pt x="442290" y="198151"/>
                    <a:pt x="437959" y="207156"/>
                  </a:cubicBezTo>
                  <a:cubicBezTo>
                    <a:pt x="437959" y="211118"/>
                    <a:pt x="437959" y="215080"/>
                    <a:pt x="437959" y="219042"/>
                  </a:cubicBezTo>
                  <a:cubicBezTo>
                    <a:pt x="445538" y="202113"/>
                    <a:pt x="456364" y="186985"/>
                    <a:pt x="466469" y="171497"/>
                  </a:cubicBezTo>
                  <a:cubicBezTo>
                    <a:pt x="467552" y="169696"/>
                    <a:pt x="470078" y="171497"/>
                    <a:pt x="469356" y="172938"/>
                  </a:cubicBezTo>
                  <a:cubicBezTo>
                    <a:pt x="457808" y="191307"/>
                    <a:pt x="445899" y="209317"/>
                    <a:pt x="438320" y="229847"/>
                  </a:cubicBezTo>
                  <a:cubicBezTo>
                    <a:pt x="438320" y="230208"/>
                    <a:pt x="437959" y="230208"/>
                    <a:pt x="437959" y="230568"/>
                  </a:cubicBezTo>
                  <a:cubicBezTo>
                    <a:pt x="437959" y="240293"/>
                    <a:pt x="437598" y="250018"/>
                    <a:pt x="437598" y="259743"/>
                  </a:cubicBezTo>
                  <a:cubicBezTo>
                    <a:pt x="437238" y="299724"/>
                    <a:pt x="437959" y="339345"/>
                    <a:pt x="439764" y="378966"/>
                  </a:cubicBezTo>
                  <a:cubicBezTo>
                    <a:pt x="440486" y="398056"/>
                    <a:pt x="440486" y="416785"/>
                    <a:pt x="440125" y="435515"/>
                  </a:cubicBezTo>
                  <a:cubicBezTo>
                    <a:pt x="440125" y="447402"/>
                    <a:pt x="436516" y="460368"/>
                    <a:pt x="439764" y="472255"/>
                  </a:cubicBezTo>
                  <a:cubicBezTo>
                    <a:pt x="450951" y="469013"/>
                    <a:pt x="463221" y="470814"/>
                    <a:pt x="474408" y="471174"/>
                  </a:cubicBezTo>
                  <a:cubicBezTo>
                    <a:pt x="488844" y="471894"/>
                    <a:pt x="502557" y="468653"/>
                    <a:pt x="516631" y="470814"/>
                  </a:cubicBezTo>
                  <a:cubicBezTo>
                    <a:pt x="515549" y="444520"/>
                    <a:pt x="513744" y="418226"/>
                    <a:pt x="512301" y="391932"/>
                  </a:cubicBezTo>
                  <a:cubicBezTo>
                    <a:pt x="510857" y="371402"/>
                    <a:pt x="515549" y="351231"/>
                    <a:pt x="514466" y="331060"/>
                  </a:cubicBezTo>
                  <a:cubicBezTo>
                    <a:pt x="514105" y="330340"/>
                    <a:pt x="514466" y="330340"/>
                    <a:pt x="514466" y="329980"/>
                  </a:cubicBezTo>
                  <a:cubicBezTo>
                    <a:pt x="514827" y="324217"/>
                    <a:pt x="519879" y="318454"/>
                    <a:pt x="522766" y="313771"/>
                  </a:cubicBezTo>
                  <a:cubicBezTo>
                    <a:pt x="527819" y="306207"/>
                    <a:pt x="532510" y="297923"/>
                    <a:pt x="537923" y="290719"/>
                  </a:cubicBezTo>
                  <a:cubicBezTo>
                    <a:pt x="541532" y="285677"/>
                    <a:pt x="548750" y="289639"/>
                    <a:pt x="546585" y="295402"/>
                  </a:cubicBezTo>
                  <a:cubicBezTo>
                    <a:pt x="561020" y="323857"/>
                    <a:pt x="573651" y="353032"/>
                    <a:pt x="588447" y="381487"/>
                  </a:cubicBezTo>
                  <a:cubicBezTo>
                    <a:pt x="588808" y="381127"/>
                    <a:pt x="589890" y="380406"/>
                    <a:pt x="590612" y="380046"/>
                  </a:cubicBezTo>
                  <a:cubicBezTo>
                    <a:pt x="592777" y="378605"/>
                    <a:pt x="594943" y="381487"/>
                    <a:pt x="593138" y="383288"/>
                  </a:cubicBezTo>
                  <a:cubicBezTo>
                    <a:pt x="592416" y="384008"/>
                    <a:pt x="591334" y="385089"/>
                    <a:pt x="590612" y="385809"/>
                  </a:cubicBezTo>
                  <a:cubicBezTo>
                    <a:pt x="590612" y="386169"/>
                    <a:pt x="590973" y="386890"/>
                    <a:pt x="590973" y="387250"/>
                  </a:cubicBezTo>
                  <a:cubicBezTo>
                    <a:pt x="591334" y="387610"/>
                    <a:pt x="591334" y="387970"/>
                    <a:pt x="591695" y="388691"/>
                  </a:cubicBezTo>
                  <a:cubicBezTo>
                    <a:pt x="593499" y="387610"/>
                    <a:pt x="594943" y="386530"/>
                    <a:pt x="596747" y="385449"/>
                  </a:cubicBezTo>
                  <a:cubicBezTo>
                    <a:pt x="598912" y="384008"/>
                    <a:pt x="601438" y="387610"/>
                    <a:pt x="598912" y="389411"/>
                  </a:cubicBezTo>
                  <a:cubicBezTo>
                    <a:pt x="597108" y="390492"/>
                    <a:pt x="595303" y="391572"/>
                    <a:pt x="593499" y="392653"/>
                  </a:cubicBezTo>
                  <a:cubicBezTo>
                    <a:pt x="594221" y="394094"/>
                    <a:pt x="594943" y="395174"/>
                    <a:pt x="595303" y="396615"/>
                  </a:cubicBezTo>
                  <a:cubicBezTo>
                    <a:pt x="597830" y="394814"/>
                    <a:pt x="599634" y="393733"/>
                    <a:pt x="601799" y="392293"/>
                  </a:cubicBezTo>
                  <a:cubicBezTo>
                    <a:pt x="603965" y="390852"/>
                    <a:pt x="606852" y="394454"/>
                    <a:pt x="604686" y="395895"/>
                  </a:cubicBezTo>
                  <a:cubicBezTo>
                    <a:pt x="602160" y="397695"/>
                    <a:pt x="599995" y="399136"/>
                    <a:pt x="597469" y="400937"/>
                  </a:cubicBezTo>
                  <a:cubicBezTo>
                    <a:pt x="607934" y="424710"/>
                    <a:pt x="615152" y="449923"/>
                    <a:pt x="628505" y="472255"/>
                  </a:cubicBezTo>
                  <a:cubicBezTo>
                    <a:pt x="655210" y="466852"/>
                    <a:pt x="685524" y="475856"/>
                    <a:pt x="712590" y="472975"/>
                  </a:cubicBezTo>
                  <a:cubicBezTo>
                    <a:pt x="704290" y="460008"/>
                    <a:pt x="698876" y="445961"/>
                    <a:pt x="693102" y="431553"/>
                  </a:cubicBezTo>
                  <a:cubicBezTo>
                    <a:pt x="680111" y="399496"/>
                    <a:pt x="662427" y="369601"/>
                    <a:pt x="646909" y="338624"/>
                  </a:cubicBezTo>
                  <a:cubicBezTo>
                    <a:pt x="630309" y="305487"/>
                    <a:pt x="606130" y="269468"/>
                    <a:pt x="594221" y="232369"/>
                  </a:cubicBezTo>
                  <a:cubicBezTo>
                    <a:pt x="593138" y="231288"/>
                    <a:pt x="592416" y="229847"/>
                    <a:pt x="591695" y="228767"/>
                  </a:cubicBezTo>
                  <a:cubicBezTo>
                    <a:pt x="589890" y="226246"/>
                    <a:pt x="588447" y="223004"/>
                    <a:pt x="587003" y="220122"/>
                  </a:cubicBezTo>
                  <a:cubicBezTo>
                    <a:pt x="584838" y="215800"/>
                    <a:pt x="583394" y="210757"/>
                    <a:pt x="586642" y="207156"/>
                  </a:cubicBezTo>
                  <a:cubicBezTo>
                    <a:pt x="587003" y="206795"/>
                    <a:pt x="587003" y="206795"/>
                    <a:pt x="587364" y="206795"/>
                  </a:cubicBezTo>
                  <a:cubicBezTo>
                    <a:pt x="590973" y="192028"/>
                    <a:pt x="598912" y="181222"/>
                    <a:pt x="608295" y="169336"/>
                  </a:cubicBezTo>
                  <a:cubicBezTo>
                    <a:pt x="621648" y="152407"/>
                    <a:pt x="629948" y="135118"/>
                    <a:pt x="640774" y="116748"/>
                  </a:cubicBezTo>
                  <a:cubicBezTo>
                    <a:pt x="657736" y="87213"/>
                    <a:pt x="675058" y="58398"/>
                    <a:pt x="693102" y="29583"/>
                  </a:cubicBezTo>
                  <a:cubicBezTo>
                    <a:pt x="668562" y="32824"/>
                    <a:pt x="643662" y="27421"/>
                    <a:pt x="619483" y="30303"/>
                  </a:cubicBezTo>
                  <a:cubicBezTo>
                    <a:pt x="619483" y="30303"/>
                    <a:pt x="619483" y="30663"/>
                    <a:pt x="619122" y="30663"/>
                  </a:cubicBezTo>
                  <a:cubicBezTo>
                    <a:pt x="598551" y="60199"/>
                    <a:pt x="585560" y="94056"/>
                    <a:pt x="563907" y="123232"/>
                  </a:cubicBezTo>
                  <a:cubicBezTo>
                    <a:pt x="547667" y="144843"/>
                    <a:pt x="537923" y="171857"/>
                    <a:pt x="520240" y="192028"/>
                  </a:cubicBezTo>
                  <a:cubicBezTo>
                    <a:pt x="520240" y="192388"/>
                    <a:pt x="520240" y="193108"/>
                    <a:pt x="520240" y="193829"/>
                  </a:cubicBezTo>
                  <a:cubicBezTo>
                    <a:pt x="520601" y="198871"/>
                    <a:pt x="513023" y="198511"/>
                    <a:pt x="512662" y="193829"/>
                  </a:cubicBezTo>
                  <a:cubicBezTo>
                    <a:pt x="507970" y="139080"/>
                    <a:pt x="508692" y="86132"/>
                    <a:pt x="513744" y="31384"/>
                  </a:cubicBezTo>
                  <a:cubicBezTo>
                    <a:pt x="498226" y="31744"/>
                    <a:pt x="483069" y="30303"/>
                    <a:pt x="467552" y="29943"/>
                  </a:cubicBezTo>
                  <a:cubicBezTo>
                    <a:pt x="458890" y="29583"/>
                    <a:pt x="448064" y="30663"/>
                    <a:pt x="439764" y="27782"/>
                  </a:cubicBezTo>
                  <a:close/>
                  <a:moveTo>
                    <a:pt x="21466" y="27488"/>
                  </a:moveTo>
                  <a:cubicBezTo>
                    <a:pt x="22186" y="28569"/>
                    <a:pt x="22186" y="28929"/>
                    <a:pt x="22186" y="30009"/>
                  </a:cubicBezTo>
                  <a:cubicBezTo>
                    <a:pt x="22546" y="33972"/>
                    <a:pt x="22186" y="37573"/>
                    <a:pt x="22546" y="41535"/>
                  </a:cubicBezTo>
                  <a:cubicBezTo>
                    <a:pt x="23266" y="40815"/>
                    <a:pt x="23985" y="40095"/>
                    <a:pt x="25065" y="39374"/>
                  </a:cubicBezTo>
                  <a:cubicBezTo>
                    <a:pt x="28663" y="36853"/>
                    <a:pt x="31902" y="33972"/>
                    <a:pt x="34780" y="30370"/>
                  </a:cubicBezTo>
                  <a:cubicBezTo>
                    <a:pt x="35860" y="29289"/>
                    <a:pt x="38019" y="31090"/>
                    <a:pt x="37299" y="32531"/>
                  </a:cubicBezTo>
                  <a:cubicBezTo>
                    <a:pt x="35140" y="36133"/>
                    <a:pt x="31542" y="38654"/>
                    <a:pt x="28663" y="41535"/>
                  </a:cubicBezTo>
                  <a:cubicBezTo>
                    <a:pt x="26504" y="43336"/>
                    <a:pt x="24345" y="45137"/>
                    <a:pt x="22546" y="46938"/>
                  </a:cubicBezTo>
                  <a:cubicBezTo>
                    <a:pt x="22546" y="49460"/>
                    <a:pt x="22546" y="51981"/>
                    <a:pt x="22546" y="54142"/>
                  </a:cubicBezTo>
                  <a:cubicBezTo>
                    <a:pt x="30102" y="47299"/>
                    <a:pt x="38379" y="40815"/>
                    <a:pt x="47015" y="35052"/>
                  </a:cubicBezTo>
                  <a:cubicBezTo>
                    <a:pt x="48454" y="33972"/>
                    <a:pt x="49534" y="36133"/>
                    <a:pt x="48094" y="37213"/>
                  </a:cubicBezTo>
                  <a:cubicBezTo>
                    <a:pt x="38739" y="43697"/>
                    <a:pt x="31182" y="51981"/>
                    <a:pt x="22546" y="59545"/>
                  </a:cubicBezTo>
                  <a:cubicBezTo>
                    <a:pt x="22546" y="62426"/>
                    <a:pt x="22546" y="65308"/>
                    <a:pt x="22546" y="68189"/>
                  </a:cubicBezTo>
                  <a:cubicBezTo>
                    <a:pt x="31542" y="58825"/>
                    <a:pt x="41617" y="50540"/>
                    <a:pt x="50613" y="41175"/>
                  </a:cubicBezTo>
                  <a:cubicBezTo>
                    <a:pt x="51693" y="39735"/>
                    <a:pt x="53492" y="41535"/>
                    <a:pt x="52412" y="42976"/>
                  </a:cubicBezTo>
                  <a:cubicBezTo>
                    <a:pt x="43057" y="53422"/>
                    <a:pt x="33341" y="64588"/>
                    <a:pt x="22546" y="73952"/>
                  </a:cubicBezTo>
                  <a:cubicBezTo>
                    <a:pt x="22546" y="76474"/>
                    <a:pt x="22546" y="79355"/>
                    <a:pt x="22546" y="81877"/>
                  </a:cubicBezTo>
                  <a:cubicBezTo>
                    <a:pt x="32621" y="71431"/>
                    <a:pt x="43776" y="61706"/>
                    <a:pt x="54571" y="52341"/>
                  </a:cubicBezTo>
                  <a:cubicBezTo>
                    <a:pt x="55651" y="51261"/>
                    <a:pt x="57090" y="52701"/>
                    <a:pt x="56011" y="53782"/>
                  </a:cubicBezTo>
                  <a:cubicBezTo>
                    <a:pt x="44496" y="64588"/>
                    <a:pt x="34420" y="77194"/>
                    <a:pt x="22546" y="87640"/>
                  </a:cubicBezTo>
                  <a:cubicBezTo>
                    <a:pt x="22546" y="90881"/>
                    <a:pt x="22546" y="94123"/>
                    <a:pt x="22546" y="97725"/>
                  </a:cubicBezTo>
                  <a:cubicBezTo>
                    <a:pt x="32981" y="85839"/>
                    <a:pt x="47015" y="76834"/>
                    <a:pt x="55291" y="62787"/>
                  </a:cubicBezTo>
                  <a:cubicBezTo>
                    <a:pt x="56370" y="61706"/>
                    <a:pt x="58170" y="62787"/>
                    <a:pt x="57450" y="64227"/>
                  </a:cubicBezTo>
                  <a:cubicBezTo>
                    <a:pt x="48814" y="79355"/>
                    <a:pt x="34420" y="91242"/>
                    <a:pt x="22546" y="103848"/>
                  </a:cubicBezTo>
                  <a:cubicBezTo>
                    <a:pt x="22546" y="106730"/>
                    <a:pt x="22546" y="109971"/>
                    <a:pt x="22546" y="112853"/>
                  </a:cubicBezTo>
                  <a:cubicBezTo>
                    <a:pt x="31182" y="99526"/>
                    <a:pt x="45935" y="91602"/>
                    <a:pt x="54211" y="77915"/>
                  </a:cubicBezTo>
                  <a:cubicBezTo>
                    <a:pt x="54931" y="76834"/>
                    <a:pt x="56730" y="77915"/>
                    <a:pt x="56370" y="79355"/>
                  </a:cubicBezTo>
                  <a:cubicBezTo>
                    <a:pt x="48814" y="94843"/>
                    <a:pt x="33341" y="104208"/>
                    <a:pt x="23985" y="117895"/>
                  </a:cubicBezTo>
                  <a:cubicBezTo>
                    <a:pt x="23625" y="118616"/>
                    <a:pt x="22906" y="118976"/>
                    <a:pt x="22546" y="118976"/>
                  </a:cubicBezTo>
                  <a:cubicBezTo>
                    <a:pt x="22546" y="121858"/>
                    <a:pt x="22546" y="124739"/>
                    <a:pt x="22546" y="127981"/>
                  </a:cubicBezTo>
                  <a:cubicBezTo>
                    <a:pt x="32621" y="116815"/>
                    <a:pt x="43776" y="106369"/>
                    <a:pt x="53852" y="95204"/>
                  </a:cubicBezTo>
                  <a:cubicBezTo>
                    <a:pt x="54931" y="94123"/>
                    <a:pt x="56730" y="95924"/>
                    <a:pt x="55651" y="97005"/>
                  </a:cubicBezTo>
                  <a:cubicBezTo>
                    <a:pt x="44856" y="109971"/>
                    <a:pt x="33341" y="121497"/>
                    <a:pt x="22546" y="134824"/>
                  </a:cubicBezTo>
                  <a:cubicBezTo>
                    <a:pt x="22546" y="137706"/>
                    <a:pt x="22546" y="140948"/>
                    <a:pt x="22546" y="144189"/>
                  </a:cubicBezTo>
                  <a:cubicBezTo>
                    <a:pt x="32621" y="133384"/>
                    <a:pt x="43416" y="124379"/>
                    <a:pt x="51693" y="112493"/>
                  </a:cubicBezTo>
                  <a:cubicBezTo>
                    <a:pt x="51693" y="112132"/>
                    <a:pt x="52772" y="112132"/>
                    <a:pt x="52412" y="112853"/>
                  </a:cubicBezTo>
                  <a:cubicBezTo>
                    <a:pt x="49174" y="120417"/>
                    <a:pt x="43416" y="126180"/>
                    <a:pt x="38019" y="131943"/>
                  </a:cubicBezTo>
                  <a:cubicBezTo>
                    <a:pt x="32621" y="138066"/>
                    <a:pt x="27943" y="144189"/>
                    <a:pt x="22546" y="150312"/>
                  </a:cubicBezTo>
                  <a:cubicBezTo>
                    <a:pt x="22546" y="152834"/>
                    <a:pt x="22546" y="155355"/>
                    <a:pt x="22546" y="157876"/>
                  </a:cubicBezTo>
                  <a:cubicBezTo>
                    <a:pt x="30822" y="147791"/>
                    <a:pt x="39818" y="138426"/>
                    <a:pt x="49174" y="129422"/>
                  </a:cubicBezTo>
                  <a:cubicBezTo>
                    <a:pt x="50253" y="128341"/>
                    <a:pt x="51693" y="130142"/>
                    <a:pt x="50613" y="131222"/>
                  </a:cubicBezTo>
                  <a:cubicBezTo>
                    <a:pt x="40178" y="141308"/>
                    <a:pt x="31542" y="153194"/>
                    <a:pt x="22546" y="164360"/>
                  </a:cubicBezTo>
                  <a:cubicBezTo>
                    <a:pt x="22546" y="167602"/>
                    <a:pt x="22546" y="170483"/>
                    <a:pt x="22546" y="173365"/>
                  </a:cubicBezTo>
                  <a:cubicBezTo>
                    <a:pt x="30822" y="164000"/>
                    <a:pt x="39818" y="154635"/>
                    <a:pt x="48094" y="145270"/>
                  </a:cubicBezTo>
                  <a:cubicBezTo>
                    <a:pt x="48814" y="144189"/>
                    <a:pt x="49893" y="145630"/>
                    <a:pt x="49174" y="146350"/>
                  </a:cubicBezTo>
                  <a:cubicBezTo>
                    <a:pt x="40178" y="157156"/>
                    <a:pt x="30822" y="167602"/>
                    <a:pt x="22546" y="179128"/>
                  </a:cubicBezTo>
                  <a:cubicBezTo>
                    <a:pt x="22546" y="181289"/>
                    <a:pt x="22546" y="183810"/>
                    <a:pt x="22546" y="185971"/>
                  </a:cubicBezTo>
                  <a:cubicBezTo>
                    <a:pt x="25425" y="182729"/>
                    <a:pt x="28663" y="179488"/>
                    <a:pt x="31902" y="176606"/>
                  </a:cubicBezTo>
                  <a:cubicBezTo>
                    <a:pt x="36579" y="171564"/>
                    <a:pt x="41257" y="166881"/>
                    <a:pt x="45935" y="161839"/>
                  </a:cubicBezTo>
                  <a:cubicBezTo>
                    <a:pt x="47015" y="161118"/>
                    <a:pt x="48094" y="162199"/>
                    <a:pt x="47734" y="163279"/>
                  </a:cubicBezTo>
                  <a:cubicBezTo>
                    <a:pt x="43776" y="168682"/>
                    <a:pt x="38739" y="173725"/>
                    <a:pt x="34061" y="178767"/>
                  </a:cubicBezTo>
                  <a:cubicBezTo>
                    <a:pt x="30102" y="183090"/>
                    <a:pt x="26144" y="187412"/>
                    <a:pt x="22546" y="192094"/>
                  </a:cubicBezTo>
                  <a:cubicBezTo>
                    <a:pt x="22546" y="194976"/>
                    <a:pt x="22546" y="197857"/>
                    <a:pt x="22546" y="200739"/>
                  </a:cubicBezTo>
                  <a:cubicBezTo>
                    <a:pt x="29743" y="192455"/>
                    <a:pt x="37299" y="184170"/>
                    <a:pt x="44856" y="176606"/>
                  </a:cubicBezTo>
                  <a:cubicBezTo>
                    <a:pt x="45575" y="175526"/>
                    <a:pt x="47015" y="176966"/>
                    <a:pt x="45935" y="177687"/>
                  </a:cubicBezTo>
                  <a:cubicBezTo>
                    <a:pt x="37659" y="186692"/>
                    <a:pt x="30822" y="197137"/>
                    <a:pt x="22546" y="206142"/>
                  </a:cubicBezTo>
                  <a:cubicBezTo>
                    <a:pt x="22546" y="208303"/>
                    <a:pt x="22186" y="210824"/>
                    <a:pt x="22186" y="212985"/>
                  </a:cubicBezTo>
                  <a:cubicBezTo>
                    <a:pt x="27943" y="206862"/>
                    <a:pt x="34061" y="201099"/>
                    <a:pt x="38019" y="193535"/>
                  </a:cubicBezTo>
                  <a:cubicBezTo>
                    <a:pt x="38379" y="192455"/>
                    <a:pt x="39818" y="193535"/>
                    <a:pt x="39458" y="194616"/>
                  </a:cubicBezTo>
                  <a:cubicBezTo>
                    <a:pt x="35140" y="203260"/>
                    <a:pt x="28663" y="211184"/>
                    <a:pt x="22186" y="218388"/>
                  </a:cubicBezTo>
                  <a:cubicBezTo>
                    <a:pt x="22186" y="221630"/>
                    <a:pt x="22186" y="225232"/>
                    <a:pt x="22186" y="228473"/>
                  </a:cubicBezTo>
                  <a:cubicBezTo>
                    <a:pt x="23266" y="227753"/>
                    <a:pt x="24345" y="226672"/>
                    <a:pt x="25065" y="225592"/>
                  </a:cubicBezTo>
                  <a:cubicBezTo>
                    <a:pt x="28303" y="221990"/>
                    <a:pt x="31182" y="218388"/>
                    <a:pt x="33341" y="214066"/>
                  </a:cubicBezTo>
                  <a:cubicBezTo>
                    <a:pt x="33701" y="212265"/>
                    <a:pt x="36220" y="213345"/>
                    <a:pt x="35500" y="215146"/>
                  </a:cubicBezTo>
                  <a:cubicBezTo>
                    <a:pt x="34061" y="219109"/>
                    <a:pt x="31542" y="222350"/>
                    <a:pt x="29023" y="225952"/>
                  </a:cubicBezTo>
                  <a:cubicBezTo>
                    <a:pt x="26864" y="228473"/>
                    <a:pt x="24705" y="231355"/>
                    <a:pt x="22186" y="233876"/>
                  </a:cubicBezTo>
                  <a:cubicBezTo>
                    <a:pt x="22186" y="236037"/>
                    <a:pt x="22186" y="238199"/>
                    <a:pt x="22186" y="240360"/>
                  </a:cubicBezTo>
                  <a:cubicBezTo>
                    <a:pt x="24345" y="237118"/>
                    <a:pt x="26504" y="234597"/>
                    <a:pt x="28663" y="231355"/>
                  </a:cubicBezTo>
                  <a:cubicBezTo>
                    <a:pt x="29743" y="229914"/>
                    <a:pt x="32261" y="231355"/>
                    <a:pt x="31182" y="233156"/>
                  </a:cubicBezTo>
                  <a:cubicBezTo>
                    <a:pt x="28663" y="236758"/>
                    <a:pt x="26144" y="239999"/>
                    <a:pt x="23985" y="243241"/>
                  </a:cubicBezTo>
                  <a:cubicBezTo>
                    <a:pt x="23266" y="244322"/>
                    <a:pt x="22546" y="245402"/>
                    <a:pt x="22186" y="246123"/>
                  </a:cubicBezTo>
                  <a:cubicBezTo>
                    <a:pt x="21826" y="298710"/>
                    <a:pt x="21107" y="350938"/>
                    <a:pt x="20387" y="402805"/>
                  </a:cubicBezTo>
                  <a:cubicBezTo>
                    <a:pt x="22186" y="402084"/>
                    <a:pt x="23266" y="401724"/>
                    <a:pt x="24705" y="402084"/>
                  </a:cubicBezTo>
                  <a:cubicBezTo>
                    <a:pt x="26144" y="402084"/>
                    <a:pt x="27584" y="404246"/>
                    <a:pt x="26144" y="405326"/>
                  </a:cubicBezTo>
                  <a:cubicBezTo>
                    <a:pt x="24345" y="406767"/>
                    <a:pt x="22546" y="407847"/>
                    <a:pt x="20387" y="408568"/>
                  </a:cubicBezTo>
                  <a:cubicBezTo>
                    <a:pt x="20387" y="410009"/>
                    <a:pt x="20387" y="411449"/>
                    <a:pt x="20387" y="412890"/>
                  </a:cubicBezTo>
                  <a:cubicBezTo>
                    <a:pt x="22186" y="411810"/>
                    <a:pt x="23625" y="410729"/>
                    <a:pt x="25065" y="409648"/>
                  </a:cubicBezTo>
                  <a:cubicBezTo>
                    <a:pt x="27943" y="408568"/>
                    <a:pt x="30102" y="412530"/>
                    <a:pt x="27584" y="414331"/>
                  </a:cubicBezTo>
                  <a:cubicBezTo>
                    <a:pt x="25065" y="415772"/>
                    <a:pt x="22546" y="417212"/>
                    <a:pt x="20387" y="418653"/>
                  </a:cubicBezTo>
                  <a:cubicBezTo>
                    <a:pt x="20027" y="435942"/>
                    <a:pt x="20027" y="453231"/>
                    <a:pt x="20027" y="470520"/>
                  </a:cubicBezTo>
                  <a:cubicBezTo>
                    <a:pt x="20027" y="471241"/>
                    <a:pt x="19667" y="471961"/>
                    <a:pt x="19307" y="473042"/>
                  </a:cubicBezTo>
                  <a:cubicBezTo>
                    <a:pt x="88755" y="467639"/>
                    <a:pt x="158923" y="466198"/>
                    <a:pt x="228371" y="466918"/>
                  </a:cubicBezTo>
                  <a:cubicBezTo>
                    <a:pt x="227651" y="458634"/>
                    <a:pt x="227292" y="450350"/>
                    <a:pt x="227292" y="442065"/>
                  </a:cubicBezTo>
                  <a:cubicBezTo>
                    <a:pt x="227292" y="433421"/>
                    <a:pt x="228011" y="425137"/>
                    <a:pt x="226932" y="416492"/>
                  </a:cubicBezTo>
                  <a:cubicBezTo>
                    <a:pt x="201384" y="417573"/>
                    <a:pt x="175835" y="416852"/>
                    <a:pt x="150647" y="415772"/>
                  </a:cubicBezTo>
                  <a:cubicBezTo>
                    <a:pt x="133735" y="414691"/>
                    <a:pt x="116822" y="415772"/>
                    <a:pt x="100270" y="413250"/>
                  </a:cubicBezTo>
                  <a:cubicBezTo>
                    <a:pt x="98471" y="414691"/>
                    <a:pt x="95592" y="414331"/>
                    <a:pt x="94153" y="412170"/>
                  </a:cubicBezTo>
                  <a:cubicBezTo>
                    <a:pt x="93433" y="412170"/>
                    <a:pt x="93073" y="412170"/>
                    <a:pt x="92714" y="412170"/>
                  </a:cubicBezTo>
                  <a:cubicBezTo>
                    <a:pt x="89835" y="411449"/>
                    <a:pt x="90914" y="407487"/>
                    <a:pt x="93073" y="406767"/>
                  </a:cubicBezTo>
                  <a:cubicBezTo>
                    <a:pt x="94153" y="281781"/>
                    <a:pt x="83358" y="156075"/>
                    <a:pt x="89835" y="31090"/>
                  </a:cubicBezTo>
                  <a:cubicBezTo>
                    <a:pt x="89835" y="30370"/>
                    <a:pt x="89835" y="30009"/>
                    <a:pt x="90195" y="29289"/>
                  </a:cubicBezTo>
                  <a:cubicBezTo>
                    <a:pt x="77960" y="28209"/>
                    <a:pt x="65366" y="30009"/>
                    <a:pt x="53132" y="29289"/>
                  </a:cubicBezTo>
                  <a:cubicBezTo>
                    <a:pt x="42337" y="28569"/>
                    <a:pt x="32261" y="27848"/>
                    <a:pt x="21466" y="27488"/>
                  </a:cubicBezTo>
                  <a:close/>
                  <a:moveTo>
                    <a:pt x="291027" y="27416"/>
                  </a:moveTo>
                  <a:cubicBezTo>
                    <a:pt x="291027" y="27416"/>
                    <a:pt x="291027" y="27776"/>
                    <a:pt x="290668" y="27776"/>
                  </a:cubicBezTo>
                  <a:cubicBezTo>
                    <a:pt x="286719" y="38217"/>
                    <a:pt x="291745" y="59098"/>
                    <a:pt x="292463" y="69178"/>
                  </a:cubicBezTo>
                  <a:cubicBezTo>
                    <a:pt x="293181" y="87539"/>
                    <a:pt x="295694" y="105539"/>
                    <a:pt x="295694" y="123540"/>
                  </a:cubicBezTo>
                  <a:cubicBezTo>
                    <a:pt x="296053" y="163501"/>
                    <a:pt x="293181" y="203463"/>
                    <a:pt x="293181" y="243424"/>
                  </a:cubicBezTo>
                  <a:cubicBezTo>
                    <a:pt x="293540" y="284826"/>
                    <a:pt x="291027" y="326227"/>
                    <a:pt x="292104" y="367629"/>
                  </a:cubicBezTo>
                  <a:cubicBezTo>
                    <a:pt x="292822" y="400030"/>
                    <a:pt x="286360" y="439992"/>
                    <a:pt x="293540" y="471673"/>
                  </a:cubicBezTo>
                  <a:cubicBezTo>
                    <a:pt x="306824" y="470593"/>
                    <a:pt x="319748" y="469873"/>
                    <a:pt x="332672" y="469513"/>
                  </a:cubicBezTo>
                  <a:cubicBezTo>
                    <a:pt x="342366" y="464112"/>
                    <a:pt x="352059" y="458712"/>
                    <a:pt x="361393" y="452952"/>
                  </a:cubicBezTo>
                  <a:cubicBezTo>
                    <a:pt x="361393" y="451152"/>
                    <a:pt x="361393" y="448992"/>
                    <a:pt x="361393" y="446832"/>
                  </a:cubicBezTo>
                  <a:cubicBezTo>
                    <a:pt x="351700" y="451872"/>
                    <a:pt x="341648" y="455472"/>
                    <a:pt x="332313" y="460872"/>
                  </a:cubicBezTo>
                  <a:cubicBezTo>
                    <a:pt x="330877" y="461952"/>
                    <a:pt x="329441" y="459432"/>
                    <a:pt x="330877" y="458712"/>
                  </a:cubicBezTo>
                  <a:cubicBezTo>
                    <a:pt x="340571" y="452952"/>
                    <a:pt x="350623" y="447192"/>
                    <a:pt x="361393" y="442872"/>
                  </a:cubicBezTo>
                  <a:cubicBezTo>
                    <a:pt x="361393" y="439631"/>
                    <a:pt x="361034" y="436031"/>
                    <a:pt x="361034" y="432431"/>
                  </a:cubicBezTo>
                  <a:cubicBezTo>
                    <a:pt x="356726" y="434951"/>
                    <a:pt x="351341" y="436751"/>
                    <a:pt x="347033" y="439271"/>
                  </a:cubicBezTo>
                  <a:cubicBezTo>
                    <a:pt x="342366" y="441432"/>
                    <a:pt x="337699" y="443952"/>
                    <a:pt x="333391" y="446472"/>
                  </a:cubicBezTo>
                  <a:cubicBezTo>
                    <a:pt x="332313" y="447192"/>
                    <a:pt x="331595" y="445392"/>
                    <a:pt x="332672" y="444672"/>
                  </a:cubicBezTo>
                  <a:cubicBezTo>
                    <a:pt x="340930" y="439631"/>
                    <a:pt x="350264" y="432071"/>
                    <a:pt x="360316" y="429911"/>
                  </a:cubicBezTo>
                  <a:cubicBezTo>
                    <a:pt x="360675" y="429911"/>
                    <a:pt x="360675" y="429911"/>
                    <a:pt x="361034" y="430271"/>
                  </a:cubicBezTo>
                  <a:cubicBezTo>
                    <a:pt x="361034" y="426311"/>
                    <a:pt x="360675" y="422351"/>
                    <a:pt x="360675" y="418391"/>
                  </a:cubicBezTo>
                  <a:cubicBezTo>
                    <a:pt x="351341" y="424151"/>
                    <a:pt x="341289" y="429911"/>
                    <a:pt x="330877" y="434231"/>
                  </a:cubicBezTo>
                  <a:cubicBezTo>
                    <a:pt x="330159" y="434591"/>
                    <a:pt x="329441" y="433511"/>
                    <a:pt x="330159" y="433151"/>
                  </a:cubicBezTo>
                  <a:cubicBezTo>
                    <a:pt x="340930" y="428111"/>
                    <a:pt x="349905" y="419831"/>
                    <a:pt x="360675" y="414791"/>
                  </a:cubicBezTo>
                  <a:cubicBezTo>
                    <a:pt x="360675" y="411550"/>
                    <a:pt x="360675" y="408670"/>
                    <a:pt x="360675" y="405790"/>
                  </a:cubicBezTo>
                  <a:cubicBezTo>
                    <a:pt x="350982" y="412991"/>
                    <a:pt x="340212" y="418031"/>
                    <a:pt x="330518" y="424871"/>
                  </a:cubicBezTo>
                  <a:cubicBezTo>
                    <a:pt x="329082" y="425951"/>
                    <a:pt x="326928" y="423431"/>
                    <a:pt x="328723" y="422351"/>
                  </a:cubicBezTo>
                  <a:cubicBezTo>
                    <a:pt x="338417" y="414791"/>
                    <a:pt x="349546" y="407230"/>
                    <a:pt x="360675" y="401830"/>
                  </a:cubicBezTo>
                  <a:cubicBezTo>
                    <a:pt x="360675" y="398950"/>
                    <a:pt x="360675" y="395710"/>
                    <a:pt x="360675" y="392830"/>
                  </a:cubicBezTo>
                  <a:cubicBezTo>
                    <a:pt x="350264" y="397510"/>
                    <a:pt x="340212" y="403630"/>
                    <a:pt x="331595" y="411190"/>
                  </a:cubicBezTo>
                  <a:cubicBezTo>
                    <a:pt x="330159" y="412270"/>
                    <a:pt x="328005" y="410110"/>
                    <a:pt x="329441" y="408670"/>
                  </a:cubicBezTo>
                  <a:cubicBezTo>
                    <a:pt x="338776" y="400390"/>
                    <a:pt x="349546" y="393550"/>
                    <a:pt x="360675" y="387790"/>
                  </a:cubicBezTo>
                  <a:cubicBezTo>
                    <a:pt x="360675" y="385630"/>
                    <a:pt x="360675" y="383109"/>
                    <a:pt x="360675" y="380949"/>
                  </a:cubicBezTo>
                  <a:cubicBezTo>
                    <a:pt x="356726" y="383469"/>
                    <a:pt x="352059" y="385630"/>
                    <a:pt x="347751" y="388150"/>
                  </a:cubicBezTo>
                  <a:cubicBezTo>
                    <a:pt x="343084" y="391030"/>
                    <a:pt x="338417" y="393910"/>
                    <a:pt x="334109" y="397150"/>
                  </a:cubicBezTo>
                  <a:cubicBezTo>
                    <a:pt x="332672" y="398230"/>
                    <a:pt x="331236" y="396070"/>
                    <a:pt x="332672" y="394990"/>
                  </a:cubicBezTo>
                  <a:cubicBezTo>
                    <a:pt x="341289" y="388870"/>
                    <a:pt x="350623" y="381309"/>
                    <a:pt x="360675" y="377349"/>
                  </a:cubicBezTo>
                  <a:cubicBezTo>
                    <a:pt x="360675" y="375189"/>
                    <a:pt x="360675" y="372669"/>
                    <a:pt x="360675" y="370509"/>
                  </a:cubicBezTo>
                  <a:cubicBezTo>
                    <a:pt x="353495" y="375189"/>
                    <a:pt x="345238" y="378429"/>
                    <a:pt x="338058" y="382749"/>
                  </a:cubicBezTo>
                  <a:cubicBezTo>
                    <a:pt x="337340" y="383469"/>
                    <a:pt x="336622" y="382029"/>
                    <a:pt x="337340" y="381309"/>
                  </a:cubicBezTo>
                  <a:cubicBezTo>
                    <a:pt x="344161" y="376269"/>
                    <a:pt x="351700" y="371229"/>
                    <a:pt x="359598" y="367989"/>
                  </a:cubicBezTo>
                  <a:cubicBezTo>
                    <a:pt x="360316" y="367629"/>
                    <a:pt x="360316" y="367989"/>
                    <a:pt x="360675" y="367989"/>
                  </a:cubicBezTo>
                  <a:cubicBezTo>
                    <a:pt x="360675" y="365469"/>
                    <a:pt x="360675" y="362949"/>
                    <a:pt x="360675" y="360069"/>
                  </a:cubicBezTo>
                  <a:cubicBezTo>
                    <a:pt x="352418" y="364029"/>
                    <a:pt x="344879" y="367989"/>
                    <a:pt x="337340" y="371949"/>
                  </a:cubicBezTo>
                  <a:cubicBezTo>
                    <a:pt x="336622" y="372309"/>
                    <a:pt x="336263" y="371589"/>
                    <a:pt x="336622" y="371229"/>
                  </a:cubicBezTo>
                  <a:cubicBezTo>
                    <a:pt x="344161" y="366549"/>
                    <a:pt x="351341" y="361149"/>
                    <a:pt x="359598" y="357548"/>
                  </a:cubicBezTo>
                  <a:cubicBezTo>
                    <a:pt x="359957" y="357188"/>
                    <a:pt x="360316" y="357188"/>
                    <a:pt x="360675" y="357548"/>
                  </a:cubicBezTo>
                  <a:cubicBezTo>
                    <a:pt x="360675" y="355028"/>
                    <a:pt x="360675" y="352868"/>
                    <a:pt x="360675" y="350348"/>
                  </a:cubicBezTo>
                  <a:cubicBezTo>
                    <a:pt x="352059" y="355388"/>
                    <a:pt x="342366" y="360429"/>
                    <a:pt x="333032" y="364389"/>
                  </a:cubicBezTo>
                  <a:cubicBezTo>
                    <a:pt x="332672" y="364749"/>
                    <a:pt x="331954" y="364029"/>
                    <a:pt x="332672" y="363669"/>
                  </a:cubicBezTo>
                  <a:cubicBezTo>
                    <a:pt x="341648" y="358269"/>
                    <a:pt x="349905" y="351068"/>
                    <a:pt x="359598" y="347108"/>
                  </a:cubicBezTo>
                  <a:cubicBezTo>
                    <a:pt x="360316" y="347108"/>
                    <a:pt x="360316" y="347108"/>
                    <a:pt x="360675" y="347108"/>
                  </a:cubicBezTo>
                  <a:cubicBezTo>
                    <a:pt x="360675" y="343508"/>
                    <a:pt x="360675" y="339908"/>
                    <a:pt x="360675" y="336308"/>
                  </a:cubicBezTo>
                  <a:cubicBezTo>
                    <a:pt x="349905" y="341348"/>
                    <a:pt x="339494" y="346748"/>
                    <a:pt x="329082" y="352508"/>
                  </a:cubicBezTo>
                  <a:cubicBezTo>
                    <a:pt x="328723" y="352868"/>
                    <a:pt x="328005" y="351788"/>
                    <a:pt x="328723" y="351788"/>
                  </a:cubicBezTo>
                  <a:cubicBezTo>
                    <a:pt x="338058" y="344228"/>
                    <a:pt x="348828" y="337028"/>
                    <a:pt x="360316" y="333068"/>
                  </a:cubicBezTo>
                  <a:cubicBezTo>
                    <a:pt x="360316" y="332707"/>
                    <a:pt x="360316" y="333068"/>
                    <a:pt x="360675" y="333068"/>
                  </a:cubicBezTo>
                  <a:cubicBezTo>
                    <a:pt x="360675" y="329467"/>
                    <a:pt x="360675" y="326227"/>
                    <a:pt x="360675" y="322627"/>
                  </a:cubicBezTo>
                  <a:cubicBezTo>
                    <a:pt x="350264" y="327667"/>
                    <a:pt x="340212" y="333068"/>
                    <a:pt x="329800" y="338828"/>
                  </a:cubicBezTo>
                  <a:cubicBezTo>
                    <a:pt x="328723" y="339188"/>
                    <a:pt x="327646" y="337748"/>
                    <a:pt x="328723" y="337028"/>
                  </a:cubicBezTo>
                  <a:cubicBezTo>
                    <a:pt x="338058" y="329827"/>
                    <a:pt x="349546" y="322987"/>
                    <a:pt x="360675" y="317947"/>
                  </a:cubicBezTo>
                  <a:cubicBezTo>
                    <a:pt x="360675" y="315787"/>
                    <a:pt x="360675" y="313267"/>
                    <a:pt x="360675" y="311107"/>
                  </a:cubicBezTo>
                  <a:cubicBezTo>
                    <a:pt x="351341" y="317227"/>
                    <a:pt x="341289" y="321907"/>
                    <a:pt x="331954" y="328027"/>
                  </a:cubicBezTo>
                  <a:cubicBezTo>
                    <a:pt x="330518" y="328747"/>
                    <a:pt x="329441" y="326587"/>
                    <a:pt x="330518" y="325867"/>
                  </a:cubicBezTo>
                  <a:cubicBezTo>
                    <a:pt x="340571" y="319027"/>
                    <a:pt x="350982" y="313627"/>
                    <a:pt x="360675" y="306787"/>
                  </a:cubicBezTo>
                  <a:cubicBezTo>
                    <a:pt x="360675" y="304626"/>
                    <a:pt x="360675" y="302826"/>
                    <a:pt x="360675" y="300666"/>
                  </a:cubicBezTo>
                  <a:cubicBezTo>
                    <a:pt x="351700" y="305707"/>
                    <a:pt x="342366" y="310387"/>
                    <a:pt x="333750" y="315787"/>
                  </a:cubicBezTo>
                  <a:cubicBezTo>
                    <a:pt x="332313" y="316867"/>
                    <a:pt x="330518" y="313987"/>
                    <a:pt x="332313" y="313267"/>
                  </a:cubicBezTo>
                  <a:cubicBezTo>
                    <a:pt x="341648" y="307507"/>
                    <a:pt x="350982" y="302106"/>
                    <a:pt x="360675" y="296346"/>
                  </a:cubicBezTo>
                  <a:cubicBezTo>
                    <a:pt x="360675" y="276545"/>
                    <a:pt x="360675" y="256745"/>
                    <a:pt x="360316" y="236944"/>
                  </a:cubicBezTo>
                  <a:cubicBezTo>
                    <a:pt x="359239" y="168181"/>
                    <a:pt x="359239" y="99419"/>
                    <a:pt x="365342" y="31016"/>
                  </a:cubicBezTo>
                  <a:cubicBezTo>
                    <a:pt x="346315" y="28496"/>
                    <a:pt x="326928" y="29216"/>
                    <a:pt x="307901" y="27776"/>
                  </a:cubicBezTo>
                  <a:cubicBezTo>
                    <a:pt x="303593" y="27416"/>
                    <a:pt x="296771" y="28136"/>
                    <a:pt x="291027" y="27416"/>
                  </a:cubicBezTo>
                  <a:close/>
                  <a:moveTo>
                    <a:pt x="787410" y="26328"/>
                  </a:moveTo>
                  <a:cubicBezTo>
                    <a:pt x="793178" y="104131"/>
                    <a:pt x="789213" y="180493"/>
                    <a:pt x="788852" y="258296"/>
                  </a:cubicBezTo>
                  <a:cubicBezTo>
                    <a:pt x="788131" y="299719"/>
                    <a:pt x="790655" y="341502"/>
                    <a:pt x="790655" y="383285"/>
                  </a:cubicBezTo>
                  <a:cubicBezTo>
                    <a:pt x="790294" y="410660"/>
                    <a:pt x="784887" y="444519"/>
                    <a:pt x="790294" y="472254"/>
                  </a:cubicBezTo>
                  <a:cubicBezTo>
                    <a:pt x="860948" y="465410"/>
                    <a:pt x="934126" y="468292"/>
                    <a:pt x="1005141" y="468652"/>
                  </a:cubicBezTo>
                  <a:cubicBezTo>
                    <a:pt x="1001536" y="451363"/>
                    <a:pt x="1001536" y="430111"/>
                    <a:pt x="1005862" y="412461"/>
                  </a:cubicBezTo>
                  <a:cubicBezTo>
                    <a:pt x="958639" y="402375"/>
                    <a:pt x="907811" y="418945"/>
                    <a:pt x="860227" y="408139"/>
                  </a:cubicBezTo>
                  <a:cubicBezTo>
                    <a:pt x="858425" y="408139"/>
                    <a:pt x="857704" y="406338"/>
                    <a:pt x="858065" y="404897"/>
                  </a:cubicBezTo>
                  <a:cubicBezTo>
                    <a:pt x="857344" y="404176"/>
                    <a:pt x="856983" y="402736"/>
                    <a:pt x="856983" y="401295"/>
                  </a:cubicBezTo>
                  <a:cubicBezTo>
                    <a:pt x="863472" y="363474"/>
                    <a:pt x="855902" y="323492"/>
                    <a:pt x="859506" y="284950"/>
                  </a:cubicBezTo>
                  <a:cubicBezTo>
                    <a:pt x="859146" y="284950"/>
                    <a:pt x="859146" y="284950"/>
                    <a:pt x="858786" y="284950"/>
                  </a:cubicBezTo>
                  <a:cubicBezTo>
                    <a:pt x="856262" y="284230"/>
                    <a:pt x="856983" y="280988"/>
                    <a:pt x="859506" y="280628"/>
                  </a:cubicBezTo>
                  <a:cubicBezTo>
                    <a:pt x="895555" y="278107"/>
                    <a:pt x="931603" y="278107"/>
                    <a:pt x="968372" y="277746"/>
                  </a:cubicBezTo>
                  <a:cubicBezTo>
                    <a:pt x="966209" y="269102"/>
                    <a:pt x="965127" y="258296"/>
                    <a:pt x="966209" y="249651"/>
                  </a:cubicBezTo>
                  <a:cubicBezTo>
                    <a:pt x="967290" y="239926"/>
                    <a:pt x="970174" y="230200"/>
                    <a:pt x="969093" y="220475"/>
                  </a:cubicBezTo>
                  <a:cubicBezTo>
                    <a:pt x="933044" y="215792"/>
                    <a:pt x="895915" y="220475"/>
                    <a:pt x="859867" y="216873"/>
                  </a:cubicBezTo>
                  <a:cubicBezTo>
                    <a:pt x="858786" y="216873"/>
                    <a:pt x="858065" y="215792"/>
                    <a:pt x="858425" y="214712"/>
                  </a:cubicBezTo>
                  <a:cubicBezTo>
                    <a:pt x="858065" y="214351"/>
                    <a:pt x="857704" y="213631"/>
                    <a:pt x="857344" y="212550"/>
                  </a:cubicBezTo>
                  <a:cubicBezTo>
                    <a:pt x="853739" y="189138"/>
                    <a:pt x="859506" y="166085"/>
                    <a:pt x="859146" y="142312"/>
                  </a:cubicBezTo>
                  <a:cubicBezTo>
                    <a:pt x="859146" y="126103"/>
                    <a:pt x="858425" y="110254"/>
                    <a:pt x="860227" y="94405"/>
                  </a:cubicBezTo>
                  <a:cubicBezTo>
                    <a:pt x="857704" y="94045"/>
                    <a:pt x="855902" y="91163"/>
                    <a:pt x="858425" y="89362"/>
                  </a:cubicBezTo>
                  <a:cubicBezTo>
                    <a:pt x="862030" y="86121"/>
                    <a:pt x="867798" y="85040"/>
                    <a:pt x="873565" y="84680"/>
                  </a:cubicBezTo>
                  <a:cubicBezTo>
                    <a:pt x="879333" y="78196"/>
                    <a:pt x="885101" y="71352"/>
                    <a:pt x="890147" y="64509"/>
                  </a:cubicBezTo>
                  <a:cubicBezTo>
                    <a:pt x="891229" y="63068"/>
                    <a:pt x="893392" y="64509"/>
                    <a:pt x="892310" y="65589"/>
                  </a:cubicBezTo>
                  <a:cubicBezTo>
                    <a:pt x="887624" y="72073"/>
                    <a:pt x="883298" y="78556"/>
                    <a:pt x="878612" y="84320"/>
                  </a:cubicBezTo>
                  <a:cubicBezTo>
                    <a:pt x="881496" y="84680"/>
                    <a:pt x="884380" y="85040"/>
                    <a:pt x="887263" y="85040"/>
                  </a:cubicBezTo>
                  <a:cubicBezTo>
                    <a:pt x="887624" y="85040"/>
                    <a:pt x="887624" y="85040"/>
                    <a:pt x="887624" y="84680"/>
                  </a:cubicBezTo>
                  <a:cubicBezTo>
                    <a:pt x="892310" y="78917"/>
                    <a:pt x="896636" y="72793"/>
                    <a:pt x="900962" y="66310"/>
                  </a:cubicBezTo>
                  <a:cubicBezTo>
                    <a:pt x="902043" y="64509"/>
                    <a:pt x="904567" y="65949"/>
                    <a:pt x="903485" y="68111"/>
                  </a:cubicBezTo>
                  <a:cubicBezTo>
                    <a:pt x="900241" y="73874"/>
                    <a:pt x="896275" y="79997"/>
                    <a:pt x="892310" y="85760"/>
                  </a:cubicBezTo>
                  <a:cubicBezTo>
                    <a:pt x="894473" y="85760"/>
                    <a:pt x="896636" y="85760"/>
                    <a:pt x="898799" y="86121"/>
                  </a:cubicBezTo>
                  <a:cubicBezTo>
                    <a:pt x="898438" y="85760"/>
                    <a:pt x="898799" y="85040"/>
                    <a:pt x="899159" y="84680"/>
                  </a:cubicBezTo>
                  <a:cubicBezTo>
                    <a:pt x="903846" y="78556"/>
                    <a:pt x="908892" y="72793"/>
                    <a:pt x="912858" y="65949"/>
                  </a:cubicBezTo>
                  <a:cubicBezTo>
                    <a:pt x="913579" y="64509"/>
                    <a:pt x="915741" y="65589"/>
                    <a:pt x="915020" y="67030"/>
                  </a:cubicBezTo>
                  <a:cubicBezTo>
                    <a:pt x="911776" y="73514"/>
                    <a:pt x="908171" y="80357"/>
                    <a:pt x="903125" y="86121"/>
                  </a:cubicBezTo>
                  <a:cubicBezTo>
                    <a:pt x="904927" y="86121"/>
                    <a:pt x="906729" y="86121"/>
                    <a:pt x="908532" y="86121"/>
                  </a:cubicBezTo>
                  <a:cubicBezTo>
                    <a:pt x="908532" y="85760"/>
                    <a:pt x="908532" y="85040"/>
                    <a:pt x="908892" y="84320"/>
                  </a:cubicBezTo>
                  <a:cubicBezTo>
                    <a:pt x="912497" y="77836"/>
                    <a:pt x="917544" y="72073"/>
                    <a:pt x="921509" y="65589"/>
                  </a:cubicBezTo>
                  <a:cubicBezTo>
                    <a:pt x="922591" y="63428"/>
                    <a:pt x="925835" y="65589"/>
                    <a:pt x="924753" y="67750"/>
                  </a:cubicBezTo>
                  <a:cubicBezTo>
                    <a:pt x="921149" y="73514"/>
                    <a:pt x="917544" y="80718"/>
                    <a:pt x="912858" y="86121"/>
                  </a:cubicBezTo>
                  <a:cubicBezTo>
                    <a:pt x="914299" y="86121"/>
                    <a:pt x="915741" y="86121"/>
                    <a:pt x="916823" y="85760"/>
                  </a:cubicBezTo>
                  <a:cubicBezTo>
                    <a:pt x="916823" y="85400"/>
                    <a:pt x="916823" y="85040"/>
                    <a:pt x="917183" y="84320"/>
                  </a:cubicBezTo>
                  <a:cubicBezTo>
                    <a:pt x="920788" y="78556"/>
                    <a:pt x="926195" y="73514"/>
                    <a:pt x="930161" y="67750"/>
                  </a:cubicBezTo>
                  <a:cubicBezTo>
                    <a:pt x="931242" y="66670"/>
                    <a:pt x="933405" y="67750"/>
                    <a:pt x="932324" y="69191"/>
                  </a:cubicBezTo>
                  <a:cubicBezTo>
                    <a:pt x="928719" y="74954"/>
                    <a:pt x="925114" y="80357"/>
                    <a:pt x="921509" y="85760"/>
                  </a:cubicBezTo>
                  <a:cubicBezTo>
                    <a:pt x="924032" y="85760"/>
                    <a:pt x="926916" y="85760"/>
                    <a:pt x="929440" y="85760"/>
                  </a:cubicBezTo>
                  <a:cubicBezTo>
                    <a:pt x="929440" y="85040"/>
                    <a:pt x="929440" y="84680"/>
                    <a:pt x="929800" y="83959"/>
                  </a:cubicBezTo>
                  <a:cubicBezTo>
                    <a:pt x="933405" y="78196"/>
                    <a:pt x="938091" y="72793"/>
                    <a:pt x="941696" y="66670"/>
                  </a:cubicBezTo>
                  <a:cubicBezTo>
                    <a:pt x="942417" y="65229"/>
                    <a:pt x="944940" y="66670"/>
                    <a:pt x="943859" y="68111"/>
                  </a:cubicBezTo>
                  <a:cubicBezTo>
                    <a:pt x="941336" y="74234"/>
                    <a:pt x="937731" y="79997"/>
                    <a:pt x="933765" y="85400"/>
                  </a:cubicBezTo>
                  <a:cubicBezTo>
                    <a:pt x="936649" y="85400"/>
                    <a:pt x="939533" y="85040"/>
                    <a:pt x="942056" y="85040"/>
                  </a:cubicBezTo>
                  <a:cubicBezTo>
                    <a:pt x="946022" y="79277"/>
                    <a:pt x="950708" y="73514"/>
                    <a:pt x="954313" y="67750"/>
                  </a:cubicBezTo>
                  <a:cubicBezTo>
                    <a:pt x="955034" y="66670"/>
                    <a:pt x="956476" y="67750"/>
                    <a:pt x="956115" y="68831"/>
                  </a:cubicBezTo>
                  <a:cubicBezTo>
                    <a:pt x="953231" y="74234"/>
                    <a:pt x="950348" y="79637"/>
                    <a:pt x="947103" y="85040"/>
                  </a:cubicBezTo>
                  <a:cubicBezTo>
                    <a:pt x="948906" y="85040"/>
                    <a:pt x="950348" y="85040"/>
                    <a:pt x="952150" y="85040"/>
                  </a:cubicBezTo>
                  <a:cubicBezTo>
                    <a:pt x="956115" y="79637"/>
                    <a:pt x="959720" y="74234"/>
                    <a:pt x="962604" y="68831"/>
                  </a:cubicBezTo>
                  <a:cubicBezTo>
                    <a:pt x="963325" y="67030"/>
                    <a:pt x="965848" y="68111"/>
                    <a:pt x="965127" y="69551"/>
                  </a:cubicBezTo>
                  <a:cubicBezTo>
                    <a:pt x="962964" y="74954"/>
                    <a:pt x="960081" y="79997"/>
                    <a:pt x="957197" y="85040"/>
                  </a:cubicBezTo>
                  <a:cubicBezTo>
                    <a:pt x="959360" y="85040"/>
                    <a:pt x="961162" y="85040"/>
                    <a:pt x="963325" y="85040"/>
                  </a:cubicBezTo>
                  <a:cubicBezTo>
                    <a:pt x="967651" y="79277"/>
                    <a:pt x="970895" y="73514"/>
                    <a:pt x="973779" y="67030"/>
                  </a:cubicBezTo>
                  <a:cubicBezTo>
                    <a:pt x="974139" y="65949"/>
                    <a:pt x="975581" y="66670"/>
                    <a:pt x="975581" y="67750"/>
                  </a:cubicBezTo>
                  <a:cubicBezTo>
                    <a:pt x="974500" y="73514"/>
                    <a:pt x="971976" y="79997"/>
                    <a:pt x="968372" y="85040"/>
                  </a:cubicBezTo>
                  <a:cubicBezTo>
                    <a:pt x="970895" y="85040"/>
                    <a:pt x="973058" y="85040"/>
                    <a:pt x="975221" y="85040"/>
                  </a:cubicBezTo>
                  <a:cubicBezTo>
                    <a:pt x="975221" y="84680"/>
                    <a:pt x="975581" y="84320"/>
                    <a:pt x="975581" y="83959"/>
                  </a:cubicBezTo>
                  <a:cubicBezTo>
                    <a:pt x="979546" y="78556"/>
                    <a:pt x="983151" y="72793"/>
                    <a:pt x="985314" y="66310"/>
                  </a:cubicBezTo>
                  <a:cubicBezTo>
                    <a:pt x="986035" y="64869"/>
                    <a:pt x="988198" y="65589"/>
                    <a:pt x="987837" y="67030"/>
                  </a:cubicBezTo>
                  <a:cubicBezTo>
                    <a:pt x="986756" y="73514"/>
                    <a:pt x="983872" y="79637"/>
                    <a:pt x="980628" y="85040"/>
                  </a:cubicBezTo>
                  <a:cubicBezTo>
                    <a:pt x="983151" y="85040"/>
                    <a:pt x="985675" y="85400"/>
                    <a:pt x="988198" y="85400"/>
                  </a:cubicBezTo>
                  <a:cubicBezTo>
                    <a:pt x="988198" y="85400"/>
                    <a:pt x="988198" y="85400"/>
                    <a:pt x="988198" y="85040"/>
                  </a:cubicBezTo>
                  <a:cubicBezTo>
                    <a:pt x="990361" y="79997"/>
                    <a:pt x="993966" y="74954"/>
                    <a:pt x="995408" y="68831"/>
                  </a:cubicBezTo>
                  <a:cubicBezTo>
                    <a:pt x="995768" y="67390"/>
                    <a:pt x="998291" y="68111"/>
                    <a:pt x="997931" y="69551"/>
                  </a:cubicBezTo>
                  <a:cubicBezTo>
                    <a:pt x="996489" y="75315"/>
                    <a:pt x="994326" y="80357"/>
                    <a:pt x="992884" y="85760"/>
                  </a:cubicBezTo>
                  <a:cubicBezTo>
                    <a:pt x="996489" y="86121"/>
                    <a:pt x="1000454" y="86121"/>
                    <a:pt x="1004420" y="86841"/>
                  </a:cubicBezTo>
                  <a:cubicBezTo>
                    <a:pt x="1002257" y="68111"/>
                    <a:pt x="1004059" y="48660"/>
                    <a:pt x="1005862" y="29930"/>
                  </a:cubicBezTo>
                  <a:cubicBezTo>
                    <a:pt x="964767" y="25247"/>
                    <a:pt x="922951" y="27408"/>
                    <a:pt x="881135" y="27408"/>
                  </a:cubicBezTo>
                  <a:cubicBezTo>
                    <a:pt x="851936" y="27408"/>
                    <a:pt x="816970" y="32811"/>
                    <a:pt x="787410" y="26328"/>
                  </a:cubicBezTo>
                  <a:close/>
                  <a:moveTo>
                    <a:pt x="467552" y="19137"/>
                  </a:moveTo>
                  <a:cubicBezTo>
                    <a:pt x="483069" y="19137"/>
                    <a:pt x="498948" y="19497"/>
                    <a:pt x="514466" y="19857"/>
                  </a:cubicBezTo>
                  <a:cubicBezTo>
                    <a:pt x="514827" y="19857"/>
                    <a:pt x="515188" y="20218"/>
                    <a:pt x="515549" y="20218"/>
                  </a:cubicBezTo>
                  <a:cubicBezTo>
                    <a:pt x="517714" y="18417"/>
                    <a:pt x="521323" y="19137"/>
                    <a:pt x="521323" y="22379"/>
                  </a:cubicBezTo>
                  <a:cubicBezTo>
                    <a:pt x="525653" y="74606"/>
                    <a:pt x="519518" y="127194"/>
                    <a:pt x="520240" y="179421"/>
                  </a:cubicBezTo>
                  <a:cubicBezTo>
                    <a:pt x="532871" y="155649"/>
                    <a:pt x="544780" y="132957"/>
                    <a:pt x="560298" y="109905"/>
                  </a:cubicBezTo>
                  <a:cubicBezTo>
                    <a:pt x="577620" y="83971"/>
                    <a:pt x="589890" y="54436"/>
                    <a:pt x="607213" y="28502"/>
                  </a:cubicBezTo>
                  <a:cubicBezTo>
                    <a:pt x="605408" y="25620"/>
                    <a:pt x="605769" y="20938"/>
                    <a:pt x="610460" y="20218"/>
                  </a:cubicBezTo>
                  <a:cubicBezTo>
                    <a:pt x="622730" y="17696"/>
                    <a:pt x="635722" y="19137"/>
                    <a:pt x="648714" y="19497"/>
                  </a:cubicBezTo>
                  <a:cubicBezTo>
                    <a:pt x="667119" y="20218"/>
                    <a:pt x="685524" y="20218"/>
                    <a:pt x="703929" y="20578"/>
                  </a:cubicBezTo>
                  <a:cubicBezTo>
                    <a:pt x="706455" y="20578"/>
                    <a:pt x="707537" y="23099"/>
                    <a:pt x="707177" y="25260"/>
                  </a:cubicBezTo>
                  <a:cubicBezTo>
                    <a:pt x="707537" y="26701"/>
                    <a:pt x="707537" y="28142"/>
                    <a:pt x="706455" y="29583"/>
                  </a:cubicBezTo>
                  <a:cubicBezTo>
                    <a:pt x="686967" y="60199"/>
                    <a:pt x="667119" y="90454"/>
                    <a:pt x="650157" y="122871"/>
                  </a:cubicBezTo>
                  <a:cubicBezTo>
                    <a:pt x="641857" y="138720"/>
                    <a:pt x="634279" y="155649"/>
                    <a:pt x="622370" y="169336"/>
                  </a:cubicBezTo>
                  <a:cubicBezTo>
                    <a:pt x="611543" y="181942"/>
                    <a:pt x="600356" y="193468"/>
                    <a:pt x="593138" y="207876"/>
                  </a:cubicBezTo>
                  <a:cubicBezTo>
                    <a:pt x="593138" y="208236"/>
                    <a:pt x="593138" y="208236"/>
                    <a:pt x="593138" y="208236"/>
                  </a:cubicBezTo>
                  <a:cubicBezTo>
                    <a:pt x="611543" y="254700"/>
                    <a:pt x="638970" y="300084"/>
                    <a:pt x="662427" y="344388"/>
                  </a:cubicBezTo>
                  <a:cubicBezTo>
                    <a:pt x="675058" y="368880"/>
                    <a:pt x="689493" y="393373"/>
                    <a:pt x="699959" y="419667"/>
                  </a:cubicBezTo>
                  <a:cubicBezTo>
                    <a:pt x="707898" y="439117"/>
                    <a:pt x="715477" y="458567"/>
                    <a:pt x="728108" y="475856"/>
                  </a:cubicBezTo>
                  <a:cubicBezTo>
                    <a:pt x="730634" y="480179"/>
                    <a:pt x="725942" y="484861"/>
                    <a:pt x="721973" y="484141"/>
                  </a:cubicBezTo>
                  <a:cubicBezTo>
                    <a:pt x="721612" y="484501"/>
                    <a:pt x="720890" y="484861"/>
                    <a:pt x="720168" y="484861"/>
                  </a:cubicBezTo>
                  <a:cubicBezTo>
                    <a:pt x="703207" y="488103"/>
                    <a:pt x="684802" y="486662"/>
                    <a:pt x="667480" y="485221"/>
                  </a:cubicBezTo>
                  <a:cubicBezTo>
                    <a:pt x="654488" y="484501"/>
                    <a:pt x="640414" y="484861"/>
                    <a:pt x="627422" y="481619"/>
                  </a:cubicBezTo>
                  <a:cubicBezTo>
                    <a:pt x="624896" y="482700"/>
                    <a:pt x="621648" y="482700"/>
                    <a:pt x="619843" y="479458"/>
                  </a:cubicBezTo>
                  <a:cubicBezTo>
                    <a:pt x="605408" y="458567"/>
                    <a:pt x="596386" y="432994"/>
                    <a:pt x="587003" y="408501"/>
                  </a:cubicBezTo>
                  <a:cubicBezTo>
                    <a:pt x="584838" y="410302"/>
                    <a:pt x="583034" y="411743"/>
                    <a:pt x="581229" y="413544"/>
                  </a:cubicBezTo>
                  <a:cubicBezTo>
                    <a:pt x="579786" y="414624"/>
                    <a:pt x="577620" y="412823"/>
                    <a:pt x="578703" y="411743"/>
                  </a:cubicBezTo>
                  <a:cubicBezTo>
                    <a:pt x="580507" y="409222"/>
                    <a:pt x="582673" y="406700"/>
                    <a:pt x="585199" y="404899"/>
                  </a:cubicBezTo>
                  <a:cubicBezTo>
                    <a:pt x="584838" y="403459"/>
                    <a:pt x="584116" y="402018"/>
                    <a:pt x="583755" y="400937"/>
                  </a:cubicBezTo>
                  <a:cubicBezTo>
                    <a:pt x="581229" y="403098"/>
                    <a:pt x="578703" y="405620"/>
                    <a:pt x="576177" y="408501"/>
                  </a:cubicBezTo>
                  <a:cubicBezTo>
                    <a:pt x="575094" y="409582"/>
                    <a:pt x="572929" y="407781"/>
                    <a:pt x="574012" y="405980"/>
                  </a:cubicBezTo>
                  <a:cubicBezTo>
                    <a:pt x="576538" y="403098"/>
                    <a:pt x="579425" y="400217"/>
                    <a:pt x="582312" y="396975"/>
                  </a:cubicBezTo>
                  <a:cubicBezTo>
                    <a:pt x="581590" y="395895"/>
                    <a:pt x="581229" y="394814"/>
                    <a:pt x="580507" y="393373"/>
                  </a:cubicBezTo>
                  <a:cubicBezTo>
                    <a:pt x="576899" y="396255"/>
                    <a:pt x="572929" y="398776"/>
                    <a:pt x="569320" y="401658"/>
                  </a:cubicBezTo>
                  <a:cubicBezTo>
                    <a:pt x="567877" y="403098"/>
                    <a:pt x="565711" y="401297"/>
                    <a:pt x="567155" y="399496"/>
                  </a:cubicBezTo>
                  <a:cubicBezTo>
                    <a:pt x="570764" y="396255"/>
                    <a:pt x="574733" y="392293"/>
                    <a:pt x="578703" y="389051"/>
                  </a:cubicBezTo>
                  <a:cubicBezTo>
                    <a:pt x="577981" y="387250"/>
                    <a:pt x="576899" y="385449"/>
                    <a:pt x="576177" y="383648"/>
                  </a:cubicBezTo>
                  <a:cubicBezTo>
                    <a:pt x="564268" y="357715"/>
                    <a:pt x="549832" y="329620"/>
                    <a:pt x="543337" y="301525"/>
                  </a:cubicBezTo>
                  <a:cubicBezTo>
                    <a:pt x="539728" y="307288"/>
                    <a:pt x="535397" y="313051"/>
                    <a:pt x="531428" y="318814"/>
                  </a:cubicBezTo>
                  <a:cubicBezTo>
                    <a:pt x="527819" y="323857"/>
                    <a:pt x="524210" y="331421"/>
                    <a:pt x="518436" y="333222"/>
                  </a:cubicBezTo>
                  <a:cubicBezTo>
                    <a:pt x="524210" y="352312"/>
                    <a:pt x="521684" y="372482"/>
                    <a:pt x="523488" y="392293"/>
                  </a:cubicBezTo>
                  <a:cubicBezTo>
                    <a:pt x="526014" y="420748"/>
                    <a:pt x="527458" y="449202"/>
                    <a:pt x="527097" y="477657"/>
                  </a:cubicBezTo>
                  <a:cubicBezTo>
                    <a:pt x="526736" y="482700"/>
                    <a:pt x="521684" y="483420"/>
                    <a:pt x="518436" y="481259"/>
                  </a:cubicBezTo>
                  <a:cubicBezTo>
                    <a:pt x="517353" y="481980"/>
                    <a:pt x="516271" y="482340"/>
                    <a:pt x="514827" y="481980"/>
                  </a:cubicBezTo>
                  <a:cubicBezTo>
                    <a:pt x="500031" y="479458"/>
                    <a:pt x="484513" y="483060"/>
                    <a:pt x="469356" y="481259"/>
                  </a:cubicBezTo>
                  <a:cubicBezTo>
                    <a:pt x="457447" y="480179"/>
                    <a:pt x="446260" y="479819"/>
                    <a:pt x="434351" y="479819"/>
                  </a:cubicBezTo>
                  <a:cubicBezTo>
                    <a:pt x="433268" y="479819"/>
                    <a:pt x="432185" y="478738"/>
                    <a:pt x="431824" y="477657"/>
                  </a:cubicBezTo>
                  <a:cubicBezTo>
                    <a:pt x="431103" y="476937"/>
                    <a:pt x="430742" y="476217"/>
                    <a:pt x="430381" y="475496"/>
                  </a:cubicBezTo>
                  <a:cubicBezTo>
                    <a:pt x="426411" y="462169"/>
                    <a:pt x="430020" y="448842"/>
                    <a:pt x="430381" y="435155"/>
                  </a:cubicBezTo>
                  <a:cubicBezTo>
                    <a:pt x="430381" y="416425"/>
                    <a:pt x="430381" y="397695"/>
                    <a:pt x="429298" y="378966"/>
                  </a:cubicBezTo>
                  <a:cubicBezTo>
                    <a:pt x="427133" y="335023"/>
                    <a:pt x="426050" y="291080"/>
                    <a:pt x="426050" y="246776"/>
                  </a:cubicBezTo>
                  <a:cubicBezTo>
                    <a:pt x="426050" y="201032"/>
                    <a:pt x="424968" y="154568"/>
                    <a:pt x="427133" y="108824"/>
                  </a:cubicBezTo>
                  <a:cubicBezTo>
                    <a:pt x="428576" y="81450"/>
                    <a:pt x="424607" y="45791"/>
                    <a:pt x="434351" y="20218"/>
                  </a:cubicBezTo>
                  <a:cubicBezTo>
                    <a:pt x="435794" y="16976"/>
                    <a:pt x="439764" y="17696"/>
                    <a:pt x="440486" y="20578"/>
                  </a:cubicBezTo>
                  <a:cubicBezTo>
                    <a:pt x="448786" y="17696"/>
                    <a:pt x="459251" y="18777"/>
                    <a:pt x="467552" y="19137"/>
                  </a:cubicBezTo>
                  <a:close/>
                  <a:moveTo>
                    <a:pt x="327287" y="17696"/>
                  </a:moveTo>
                  <a:cubicBezTo>
                    <a:pt x="341648" y="17696"/>
                    <a:pt x="355649" y="16976"/>
                    <a:pt x="370010" y="19496"/>
                  </a:cubicBezTo>
                  <a:cubicBezTo>
                    <a:pt x="374677" y="20216"/>
                    <a:pt x="375036" y="26696"/>
                    <a:pt x="372164" y="29936"/>
                  </a:cubicBezTo>
                  <a:cubicBezTo>
                    <a:pt x="374677" y="59098"/>
                    <a:pt x="372523" y="88259"/>
                    <a:pt x="371446" y="117060"/>
                  </a:cubicBezTo>
                  <a:cubicBezTo>
                    <a:pt x="370369" y="157381"/>
                    <a:pt x="371446" y="197343"/>
                    <a:pt x="371805" y="237304"/>
                  </a:cubicBezTo>
                  <a:cubicBezTo>
                    <a:pt x="372164" y="315427"/>
                    <a:pt x="370010" y="393190"/>
                    <a:pt x="372164" y="470953"/>
                  </a:cubicBezTo>
                  <a:cubicBezTo>
                    <a:pt x="375036" y="473833"/>
                    <a:pt x="373959" y="480673"/>
                    <a:pt x="368574" y="480673"/>
                  </a:cubicBezTo>
                  <a:cubicBezTo>
                    <a:pt x="342725" y="480673"/>
                    <a:pt x="317235" y="481753"/>
                    <a:pt x="291745" y="479593"/>
                  </a:cubicBezTo>
                  <a:cubicBezTo>
                    <a:pt x="289591" y="480673"/>
                    <a:pt x="287078" y="480313"/>
                    <a:pt x="285642" y="478873"/>
                  </a:cubicBezTo>
                  <a:cubicBezTo>
                    <a:pt x="284206" y="478873"/>
                    <a:pt x="283129" y="478873"/>
                    <a:pt x="281693" y="478513"/>
                  </a:cubicBezTo>
                  <a:cubicBezTo>
                    <a:pt x="278821" y="478153"/>
                    <a:pt x="277744" y="473473"/>
                    <a:pt x="280975" y="473113"/>
                  </a:cubicBezTo>
                  <a:cubicBezTo>
                    <a:pt x="281693" y="472753"/>
                    <a:pt x="282411" y="472753"/>
                    <a:pt x="283129" y="472753"/>
                  </a:cubicBezTo>
                  <a:cubicBezTo>
                    <a:pt x="275231" y="440712"/>
                    <a:pt x="280975" y="400030"/>
                    <a:pt x="280616" y="367629"/>
                  </a:cubicBezTo>
                  <a:cubicBezTo>
                    <a:pt x="279898" y="321907"/>
                    <a:pt x="280975" y="276545"/>
                    <a:pt x="281693" y="231184"/>
                  </a:cubicBezTo>
                  <a:cubicBezTo>
                    <a:pt x="282052" y="187622"/>
                    <a:pt x="287796" y="142981"/>
                    <a:pt x="283488" y="99779"/>
                  </a:cubicBezTo>
                  <a:cubicBezTo>
                    <a:pt x="281693" y="81778"/>
                    <a:pt x="273795" y="42177"/>
                    <a:pt x="283129" y="24176"/>
                  </a:cubicBezTo>
                  <a:cubicBezTo>
                    <a:pt x="282411" y="23816"/>
                    <a:pt x="282052" y="23456"/>
                    <a:pt x="281334" y="22736"/>
                  </a:cubicBezTo>
                  <a:cubicBezTo>
                    <a:pt x="279539" y="20576"/>
                    <a:pt x="281334" y="17336"/>
                    <a:pt x="284206" y="18056"/>
                  </a:cubicBezTo>
                  <a:cubicBezTo>
                    <a:pt x="297489" y="20576"/>
                    <a:pt x="314004" y="17336"/>
                    <a:pt x="327287" y="17696"/>
                  </a:cubicBezTo>
                  <a:close/>
                  <a:moveTo>
                    <a:pt x="80794" y="15647"/>
                  </a:moveTo>
                  <a:cubicBezTo>
                    <a:pt x="87946" y="15512"/>
                    <a:pt x="95053" y="15782"/>
                    <a:pt x="102069" y="17763"/>
                  </a:cubicBezTo>
                  <a:cubicBezTo>
                    <a:pt x="109626" y="19924"/>
                    <a:pt x="107107" y="30009"/>
                    <a:pt x="100270" y="30370"/>
                  </a:cubicBezTo>
                  <a:cubicBezTo>
                    <a:pt x="100270" y="31090"/>
                    <a:pt x="100270" y="31090"/>
                    <a:pt x="100270" y="31450"/>
                  </a:cubicBezTo>
                  <a:cubicBezTo>
                    <a:pt x="98831" y="156436"/>
                    <a:pt x="103868" y="281421"/>
                    <a:pt x="102069" y="406407"/>
                  </a:cubicBezTo>
                  <a:cubicBezTo>
                    <a:pt x="145969" y="404246"/>
                    <a:pt x="189869" y="407127"/>
                    <a:pt x="233769" y="404606"/>
                  </a:cubicBezTo>
                  <a:cubicBezTo>
                    <a:pt x="239166" y="404246"/>
                    <a:pt x="240605" y="410369"/>
                    <a:pt x="238087" y="413971"/>
                  </a:cubicBezTo>
                  <a:cubicBezTo>
                    <a:pt x="240605" y="430900"/>
                    <a:pt x="238806" y="449990"/>
                    <a:pt x="237007" y="467279"/>
                  </a:cubicBezTo>
                  <a:cubicBezTo>
                    <a:pt x="241685" y="469800"/>
                    <a:pt x="240965" y="478805"/>
                    <a:pt x="234128" y="478805"/>
                  </a:cubicBezTo>
                  <a:cubicBezTo>
                    <a:pt x="160362" y="478084"/>
                    <a:pt x="86237" y="484928"/>
                    <a:pt x="12471" y="479885"/>
                  </a:cubicBezTo>
                  <a:cubicBezTo>
                    <a:pt x="9592" y="479525"/>
                    <a:pt x="8512" y="476644"/>
                    <a:pt x="9952" y="474843"/>
                  </a:cubicBezTo>
                  <a:cubicBezTo>
                    <a:pt x="9232" y="474122"/>
                    <a:pt x="8512" y="472681"/>
                    <a:pt x="8512" y="471241"/>
                  </a:cubicBezTo>
                  <a:cubicBezTo>
                    <a:pt x="8512" y="456113"/>
                    <a:pt x="8872" y="441345"/>
                    <a:pt x="9232" y="426217"/>
                  </a:cubicBezTo>
                  <a:cubicBezTo>
                    <a:pt x="6713" y="427658"/>
                    <a:pt x="4194" y="429459"/>
                    <a:pt x="2035" y="430900"/>
                  </a:cubicBezTo>
                  <a:cubicBezTo>
                    <a:pt x="596" y="431620"/>
                    <a:pt x="-843" y="429819"/>
                    <a:pt x="596" y="428738"/>
                  </a:cubicBezTo>
                  <a:cubicBezTo>
                    <a:pt x="3115" y="426217"/>
                    <a:pt x="5994" y="423696"/>
                    <a:pt x="9232" y="421174"/>
                  </a:cubicBezTo>
                  <a:lnTo>
                    <a:pt x="9232" y="415772"/>
                  </a:lnTo>
                  <a:cubicBezTo>
                    <a:pt x="7433" y="416852"/>
                    <a:pt x="5634" y="418293"/>
                    <a:pt x="4194" y="419734"/>
                  </a:cubicBezTo>
                  <a:cubicBezTo>
                    <a:pt x="2395" y="421174"/>
                    <a:pt x="-124" y="419013"/>
                    <a:pt x="1676" y="417212"/>
                  </a:cubicBezTo>
                  <a:cubicBezTo>
                    <a:pt x="4194" y="415051"/>
                    <a:pt x="6713" y="412890"/>
                    <a:pt x="9232" y="410729"/>
                  </a:cubicBezTo>
                  <a:cubicBezTo>
                    <a:pt x="10671" y="284303"/>
                    <a:pt x="10671" y="157516"/>
                    <a:pt x="11391" y="31090"/>
                  </a:cubicBezTo>
                  <a:cubicBezTo>
                    <a:pt x="11391" y="29649"/>
                    <a:pt x="11751" y="28569"/>
                    <a:pt x="12471" y="27848"/>
                  </a:cubicBezTo>
                  <a:cubicBezTo>
                    <a:pt x="11751" y="27848"/>
                    <a:pt x="11031" y="27848"/>
                    <a:pt x="10312" y="27848"/>
                  </a:cubicBezTo>
                  <a:cubicBezTo>
                    <a:pt x="5634" y="28209"/>
                    <a:pt x="4554" y="20284"/>
                    <a:pt x="9232" y="19564"/>
                  </a:cubicBezTo>
                  <a:cubicBezTo>
                    <a:pt x="26144" y="17043"/>
                    <a:pt x="42337" y="15602"/>
                    <a:pt x="59249" y="15962"/>
                  </a:cubicBezTo>
                  <a:cubicBezTo>
                    <a:pt x="66446" y="16322"/>
                    <a:pt x="73642" y="15782"/>
                    <a:pt x="80794" y="15647"/>
                  </a:cubicBezTo>
                  <a:close/>
                  <a:moveTo>
                    <a:pt x="954837" y="14970"/>
                  </a:moveTo>
                  <a:cubicBezTo>
                    <a:pt x="974207" y="15522"/>
                    <a:pt x="993515" y="16872"/>
                    <a:pt x="1012711" y="19484"/>
                  </a:cubicBezTo>
                  <a:cubicBezTo>
                    <a:pt x="1019560" y="20204"/>
                    <a:pt x="1019560" y="31370"/>
                    <a:pt x="1012711" y="30650"/>
                  </a:cubicBezTo>
                  <a:cubicBezTo>
                    <a:pt x="1014513" y="51181"/>
                    <a:pt x="1015955" y="72433"/>
                    <a:pt x="1016676" y="92604"/>
                  </a:cubicBezTo>
                  <a:cubicBezTo>
                    <a:pt x="1016676" y="98007"/>
                    <a:pt x="1009466" y="99448"/>
                    <a:pt x="1006943" y="96206"/>
                  </a:cubicBezTo>
                  <a:cubicBezTo>
                    <a:pt x="978825" y="99448"/>
                    <a:pt x="949987" y="97287"/>
                    <a:pt x="922230" y="97287"/>
                  </a:cubicBezTo>
                  <a:cubicBezTo>
                    <a:pt x="904927" y="97287"/>
                    <a:pt x="884740" y="92964"/>
                    <a:pt x="867437" y="94045"/>
                  </a:cubicBezTo>
                  <a:cubicBezTo>
                    <a:pt x="869600" y="101249"/>
                    <a:pt x="867437" y="112775"/>
                    <a:pt x="867437" y="118899"/>
                  </a:cubicBezTo>
                  <a:cubicBezTo>
                    <a:pt x="867798" y="149155"/>
                    <a:pt x="862390" y="180493"/>
                    <a:pt x="866716" y="210389"/>
                  </a:cubicBezTo>
                  <a:cubicBezTo>
                    <a:pt x="879693" y="206427"/>
                    <a:pt x="896996" y="208948"/>
                    <a:pt x="909613" y="208588"/>
                  </a:cubicBezTo>
                  <a:cubicBezTo>
                    <a:pt x="930521" y="207868"/>
                    <a:pt x="951789" y="206787"/>
                    <a:pt x="971976" y="210749"/>
                  </a:cubicBezTo>
                  <a:cubicBezTo>
                    <a:pt x="972337" y="211110"/>
                    <a:pt x="972337" y="211110"/>
                    <a:pt x="973058" y="211110"/>
                  </a:cubicBezTo>
                  <a:cubicBezTo>
                    <a:pt x="975221" y="210749"/>
                    <a:pt x="978105" y="211470"/>
                    <a:pt x="978825" y="214712"/>
                  </a:cubicBezTo>
                  <a:cubicBezTo>
                    <a:pt x="982070" y="226958"/>
                    <a:pt x="977023" y="237764"/>
                    <a:pt x="976663" y="250011"/>
                  </a:cubicBezTo>
                  <a:cubicBezTo>
                    <a:pt x="975942" y="259737"/>
                    <a:pt x="977744" y="270543"/>
                    <a:pt x="975581" y="280268"/>
                  </a:cubicBezTo>
                  <a:cubicBezTo>
                    <a:pt x="977744" y="283510"/>
                    <a:pt x="975942" y="288913"/>
                    <a:pt x="970895" y="288913"/>
                  </a:cubicBezTo>
                  <a:cubicBezTo>
                    <a:pt x="948906" y="288913"/>
                    <a:pt x="926556" y="288913"/>
                    <a:pt x="904206" y="288192"/>
                  </a:cubicBezTo>
                  <a:cubicBezTo>
                    <a:pt x="891229" y="287472"/>
                    <a:pt x="877531" y="289273"/>
                    <a:pt x="864914" y="286751"/>
                  </a:cubicBezTo>
                  <a:cubicBezTo>
                    <a:pt x="866716" y="307643"/>
                    <a:pt x="865635" y="328895"/>
                    <a:pt x="866716" y="350147"/>
                  </a:cubicBezTo>
                  <a:cubicBezTo>
                    <a:pt x="867437" y="367436"/>
                    <a:pt x="869600" y="384366"/>
                    <a:pt x="867437" y="401655"/>
                  </a:cubicBezTo>
                  <a:cubicBezTo>
                    <a:pt x="893752" y="400214"/>
                    <a:pt x="920428" y="399494"/>
                    <a:pt x="947103" y="399494"/>
                  </a:cubicBezTo>
                  <a:cubicBezTo>
                    <a:pt x="967651" y="399494"/>
                    <a:pt x="990721" y="396972"/>
                    <a:pt x="1010908" y="401655"/>
                  </a:cubicBezTo>
                  <a:cubicBezTo>
                    <a:pt x="1015234" y="403096"/>
                    <a:pt x="1015594" y="407058"/>
                    <a:pt x="1014153" y="409940"/>
                  </a:cubicBezTo>
                  <a:cubicBezTo>
                    <a:pt x="1015594" y="418224"/>
                    <a:pt x="1014874" y="426869"/>
                    <a:pt x="1015234" y="435514"/>
                  </a:cubicBezTo>
                  <a:cubicBezTo>
                    <a:pt x="1015594" y="448121"/>
                    <a:pt x="1015955" y="460368"/>
                    <a:pt x="1018478" y="472614"/>
                  </a:cubicBezTo>
                  <a:cubicBezTo>
                    <a:pt x="1019199" y="476577"/>
                    <a:pt x="1016676" y="479098"/>
                    <a:pt x="1013792" y="479818"/>
                  </a:cubicBezTo>
                  <a:cubicBezTo>
                    <a:pt x="1012711" y="480539"/>
                    <a:pt x="1011629" y="480899"/>
                    <a:pt x="1010548" y="480899"/>
                  </a:cubicBezTo>
                  <a:cubicBezTo>
                    <a:pt x="937731" y="480899"/>
                    <a:pt x="862390" y="488103"/>
                    <a:pt x="789934" y="481259"/>
                  </a:cubicBezTo>
                  <a:cubicBezTo>
                    <a:pt x="787771" y="484141"/>
                    <a:pt x="782364" y="484501"/>
                    <a:pt x="780561" y="480539"/>
                  </a:cubicBezTo>
                  <a:cubicBezTo>
                    <a:pt x="779480" y="480539"/>
                    <a:pt x="778038" y="480178"/>
                    <a:pt x="776956" y="480178"/>
                  </a:cubicBezTo>
                  <a:cubicBezTo>
                    <a:pt x="773712" y="479818"/>
                    <a:pt x="772270" y="474055"/>
                    <a:pt x="776236" y="473695"/>
                  </a:cubicBezTo>
                  <a:cubicBezTo>
                    <a:pt x="777317" y="473695"/>
                    <a:pt x="778038" y="473695"/>
                    <a:pt x="779119" y="473335"/>
                  </a:cubicBezTo>
                  <a:cubicBezTo>
                    <a:pt x="774073" y="444879"/>
                    <a:pt x="779480" y="411741"/>
                    <a:pt x="779119" y="382925"/>
                  </a:cubicBezTo>
                  <a:cubicBezTo>
                    <a:pt x="778759" y="341502"/>
                    <a:pt x="776236" y="299719"/>
                    <a:pt x="776236" y="257936"/>
                  </a:cubicBezTo>
                  <a:cubicBezTo>
                    <a:pt x="776596" y="218314"/>
                    <a:pt x="779119" y="178332"/>
                    <a:pt x="779840" y="138349"/>
                  </a:cubicBezTo>
                  <a:cubicBezTo>
                    <a:pt x="780561" y="100529"/>
                    <a:pt x="778398" y="62347"/>
                    <a:pt x="780561" y="24527"/>
                  </a:cubicBezTo>
                  <a:cubicBezTo>
                    <a:pt x="780201" y="24527"/>
                    <a:pt x="779840" y="24527"/>
                    <a:pt x="779480" y="24166"/>
                  </a:cubicBezTo>
                  <a:cubicBezTo>
                    <a:pt x="776596" y="23446"/>
                    <a:pt x="777317" y="19124"/>
                    <a:pt x="780201" y="19124"/>
                  </a:cubicBezTo>
                  <a:cubicBezTo>
                    <a:pt x="838058" y="18853"/>
                    <a:pt x="896726" y="13315"/>
                    <a:pt x="954837" y="14970"/>
                  </a:cubicBezTo>
                  <a:close/>
                  <a:moveTo>
                    <a:pt x="337010" y="12362"/>
                  </a:moveTo>
                  <a:cubicBezTo>
                    <a:pt x="347879" y="11916"/>
                    <a:pt x="358747" y="12015"/>
                    <a:pt x="368986" y="13404"/>
                  </a:cubicBezTo>
                  <a:cubicBezTo>
                    <a:pt x="371860" y="13801"/>
                    <a:pt x="371860" y="18166"/>
                    <a:pt x="368986" y="17769"/>
                  </a:cubicBezTo>
                  <a:cubicBezTo>
                    <a:pt x="348507" y="14594"/>
                    <a:pt x="326232" y="18166"/>
                    <a:pt x="305035" y="16579"/>
                  </a:cubicBezTo>
                  <a:cubicBezTo>
                    <a:pt x="303957" y="16579"/>
                    <a:pt x="303957" y="14594"/>
                    <a:pt x="305035" y="14594"/>
                  </a:cubicBezTo>
                  <a:cubicBezTo>
                    <a:pt x="315274" y="13801"/>
                    <a:pt x="326142" y="12809"/>
                    <a:pt x="337010" y="12362"/>
                  </a:cubicBezTo>
                  <a:close/>
                  <a:moveTo>
                    <a:pt x="496209" y="10550"/>
                  </a:moveTo>
                  <a:cubicBezTo>
                    <a:pt x="496920" y="10928"/>
                    <a:pt x="497276" y="12062"/>
                    <a:pt x="496565" y="12440"/>
                  </a:cubicBezTo>
                  <a:cubicBezTo>
                    <a:pt x="485895" y="13952"/>
                    <a:pt x="475580" y="15464"/>
                    <a:pt x="465266" y="15842"/>
                  </a:cubicBezTo>
                  <a:cubicBezTo>
                    <a:pt x="455307" y="15842"/>
                    <a:pt x="445704" y="14330"/>
                    <a:pt x="435746" y="15842"/>
                  </a:cubicBezTo>
                  <a:cubicBezTo>
                    <a:pt x="433612" y="16598"/>
                    <a:pt x="432545" y="13196"/>
                    <a:pt x="435034" y="12062"/>
                  </a:cubicBezTo>
                  <a:cubicBezTo>
                    <a:pt x="443570" y="9038"/>
                    <a:pt x="452106" y="11684"/>
                    <a:pt x="460642" y="11684"/>
                  </a:cubicBezTo>
                  <a:cubicBezTo>
                    <a:pt x="472735" y="11306"/>
                    <a:pt x="484472" y="9038"/>
                    <a:pt x="496209" y="10550"/>
                  </a:cubicBezTo>
                  <a:close/>
                  <a:moveTo>
                    <a:pt x="70721" y="10375"/>
                  </a:moveTo>
                  <a:cubicBezTo>
                    <a:pt x="80535" y="9706"/>
                    <a:pt x="89986" y="9038"/>
                    <a:pt x="99800" y="11377"/>
                  </a:cubicBezTo>
                  <a:cubicBezTo>
                    <a:pt x="101981" y="12046"/>
                    <a:pt x="100891" y="14720"/>
                    <a:pt x="99073" y="14385"/>
                  </a:cubicBezTo>
                  <a:cubicBezTo>
                    <a:pt x="75083" y="9706"/>
                    <a:pt x="49274" y="15054"/>
                    <a:pt x="24920" y="13048"/>
                  </a:cubicBezTo>
                  <a:cubicBezTo>
                    <a:pt x="24557" y="13048"/>
                    <a:pt x="24557" y="12714"/>
                    <a:pt x="24920" y="12714"/>
                  </a:cubicBezTo>
                  <a:cubicBezTo>
                    <a:pt x="40187" y="11043"/>
                    <a:pt x="55454" y="11043"/>
                    <a:pt x="70721" y="10375"/>
                  </a:cubicBezTo>
                  <a:close/>
                  <a:moveTo>
                    <a:pt x="891488" y="8509"/>
                  </a:moveTo>
                  <a:cubicBezTo>
                    <a:pt x="892562" y="8509"/>
                    <a:pt x="892562" y="9920"/>
                    <a:pt x="891488" y="9920"/>
                  </a:cubicBezTo>
                  <a:cubicBezTo>
                    <a:pt x="872505" y="10979"/>
                    <a:pt x="853523" y="11684"/>
                    <a:pt x="834899" y="12743"/>
                  </a:cubicBezTo>
                  <a:cubicBezTo>
                    <a:pt x="816991" y="14154"/>
                    <a:pt x="796218" y="12037"/>
                    <a:pt x="778669" y="15918"/>
                  </a:cubicBezTo>
                  <a:cubicBezTo>
                    <a:pt x="776162" y="16623"/>
                    <a:pt x="775445" y="12743"/>
                    <a:pt x="777952" y="12390"/>
                  </a:cubicBezTo>
                  <a:cubicBezTo>
                    <a:pt x="794069" y="9215"/>
                    <a:pt x="811977" y="10626"/>
                    <a:pt x="828452" y="9920"/>
                  </a:cubicBezTo>
                  <a:cubicBezTo>
                    <a:pt x="849583" y="8509"/>
                    <a:pt x="870715" y="7451"/>
                    <a:pt x="891488" y="8509"/>
                  </a:cubicBezTo>
                  <a:close/>
                  <a:moveTo>
                    <a:pt x="368981" y="5687"/>
                  </a:moveTo>
                  <a:cubicBezTo>
                    <a:pt x="371860" y="6040"/>
                    <a:pt x="370421" y="10273"/>
                    <a:pt x="367902" y="9920"/>
                  </a:cubicBezTo>
                  <a:cubicBezTo>
                    <a:pt x="359266" y="8157"/>
                    <a:pt x="350270" y="9920"/>
                    <a:pt x="341994" y="9920"/>
                  </a:cubicBezTo>
                  <a:cubicBezTo>
                    <a:pt x="334437" y="9920"/>
                    <a:pt x="326881" y="9920"/>
                    <a:pt x="319324" y="9920"/>
                  </a:cubicBezTo>
                  <a:cubicBezTo>
                    <a:pt x="318245" y="9920"/>
                    <a:pt x="318245" y="8157"/>
                    <a:pt x="318964" y="8157"/>
                  </a:cubicBezTo>
                  <a:cubicBezTo>
                    <a:pt x="327960" y="6040"/>
                    <a:pt x="336596" y="6040"/>
                    <a:pt x="345952" y="6040"/>
                  </a:cubicBezTo>
                  <a:cubicBezTo>
                    <a:pt x="353508" y="6040"/>
                    <a:pt x="361065" y="4276"/>
                    <a:pt x="368981" y="5687"/>
                  </a:cubicBezTo>
                  <a:close/>
                  <a:moveTo>
                    <a:pt x="96999" y="5296"/>
                  </a:moveTo>
                  <a:cubicBezTo>
                    <a:pt x="98808" y="5637"/>
                    <a:pt x="98808" y="8698"/>
                    <a:pt x="96638" y="8358"/>
                  </a:cubicBezTo>
                  <a:cubicBezTo>
                    <a:pt x="86872" y="7337"/>
                    <a:pt x="76744" y="8018"/>
                    <a:pt x="66616" y="8358"/>
                  </a:cubicBezTo>
                  <a:cubicBezTo>
                    <a:pt x="59020" y="8358"/>
                    <a:pt x="50701" y="7337"/>
                    <a:pt x="43105" y="8358"/>
                  </a:cubicBezTo>
                  <a:cubicBezTo>
                    <a:pt x="42381" y="8698"/>
                    <a:pt x="42020" y="7677"/>
                    <a:pt x="42743" y="7337"/>
                  </a:cubicBezTo>
                  <a:cubicBezTo>
                    <a:pt x="48892" y="4276"/>
                    <a:pt x="56126" y="5637"/>
                    <a:pt x="62637" y="5637"/>
                  </a:cubicBezTo>
                  <a:cubicBezTo>
                    <a:pt x="74212" y="5296"/>
                    <a:pt x="85425" y="4276"/>
                    <a:pt x="96999" y="5296"/>
                  </a:cubicBezTo>
                  <a:close/>
                  <a:moveTo>
                    <a:pt x="866433" y="3680"/>
                  </a:moveTo>
                  <a:cubicBezTo>
                    <a:pt x="867158" y="3680"/>
                    <a:pt x="867158" y="4672"/>
                    <a:pt x="866433" y="4672"/>
                  </a:cubicBezTo>
                  <a:cubicBezTo>
                    <a:pt x="837070" y="6326"/>
                    <a:pt x="806983" y="7318"/>
                    <a:pt x="777983" y="10295"/>
                  </a:cubicBezTo>
                  <a:cubicBezTo>
                    <a:pt x="775808" y="10295"/>
                    <a:pt x="775445" y="6988"/>
                    <a:pt x="777620" y="6657"/>
                  </a:cubicBezTo>
                  <a:cubicBezTo>
                    <a:pt x="805895" y="2688"/>
                    <a:pt x="837433" y="2688"/>
                    <a:pt x="866433" y="3680"/>
                  </a:cubicBezTo>
                  <a:close/>
                  <a:moveTo>
                    <a:pt x="93847" y="783"/>
                  </a:moveTo>
                  <a:cubicBezTo>
                    <a:pt x="95637" y="1101"/>
                    <a:pt x="95637" y="3958"/>
                    <a:pt x="93847" y="3641"/>
                  </a:cubicBezTo>
                  <a:cubicBezTo>
                    <a:pt x="82392" y="2371"/>
                    <a:pt x="71295" y="3958"/>
                    <a:pt x="59840" y="2371"/>
                  </a:cubicBezTo>
                  <a:cubicBezTo>
                    <a:pt x="59482" y="2371"/>
                    <a:pt x="59482" y="1418"/>
                    <a:pt x="60198" y="1418"/>
                  </a:cubicBezTo>
                  <a:cubicBezTo>
                    <a:pt x="70937" y="-169"/>
                    <a:pt x="83108" y="-487"/>
                    <a:pt x="93847" y="7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135FE14E-822F-9E48-8D1E-F646CA17BE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306" y="579805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70B4911-ACA4-DC4C-9515-8448BACDA8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12001" y="1809096"/>
              <a:ext cx="622268" cy="1223325"/>
            </a:xfrm>
            <a:custGeom>
              <a:avLst/>
              <a:gdLst>
                <a:gd name="connsiteX0" fmla="*/ 218657 w 685935"/>
                <a:gd name="connsiteY0" fmla="*/ 1247229 h 1348489"/>
                <a:gd name="connsiteX1" fmla="*/ 220906 w 685935"/>
                <a:gd name="connsiteY1" fmla="*/ 1251058 h 1348489"/>
                <a:gd name="connsiteX2" fmla="*/ 204354 w 685935"/>
                <a:gd name="connsiteY2" fmla="*/ 1296292 h 1348489"/>
                <a:gd name="connsiteX3" fmla="*/ 196437 w 685935"/>
                <a:gd name="connsiteY3" fmla="*/ 1293799 h 1348489"/>
                <a:gd name="connsiteX4" fmla="*/ 214789 w 685935"/>
                <a:gd name="connsiteY4" fmla="*/ 1249277 h 1348489"/>
                <a:gd name="connsiteX5" fmla="*/ 218657 w 685935"/>
                <a:gd name="connsiteY5" fmla="*/ 1247229 h 1348489"/>
                <a:gd name="connsiteX6" fmla="*/ 221738 w 685935"/>
                <a:gd name="connsiteY6" fmla="*/ 1196097 h 1348489"/>
                <a:gd name="connsiteX7" fmla="*/ 223359 w 685935"/>
                <a:gd name="connsiteY7" fmla="*/ 1199262 h 1348489"/>
                <a:gd name="connsiteX8" fmla="*/ 183728 w 685935"/>
                <a:gd name="connsiteY8" fmla="*/ 1295134 h 1348489"/>
                <a:gd name="connsiteX9" fmla="*/ 175081 w 685935"/>
                <a:gd name="connsiteY9" fmla="*/ 1294772 h 1348489"/>
                <a:gd name="connsiteX10" fmla="*/ 217955 w 685935"/>
                <a:gd name="connsiteY10" fmla="*/ 1197815 h 1348489"/>
                <a:gd name="connsiteX11" fmla="*/ 221738 w 685935"/>
                <a:gd name="connsiteY11" fmla="*/ 1196097 h 1348489"/>
                <a:gd name="connsiteX12" fmla="*/ 630798 w 685935"/>
                <a:gd name="connsiteY12" fmla="*/ 1177669 h 1348489"/>
                <a:gd name="connsiteX13" fmla="*/ 516848 w 685935"/>
                <a:gd name="connsiteY13" fmla="*/ 1348334 h 1348489"/>
                <a:gd name="connsiteX14" fmla="*/ 515057 w 685935"/>
                <a:gd name="connsiteY14" fmla="*/ 1339693 h 1348489"/>
                <a:gd name="connsiteX15" fmla="*/ 627215 w 685935"/>
                <a:gd name="connsiteY15" fmla="*/ 1178029 h 1348489"/>
                <a:gd name="connsiteX16" fmla="*/ 630798 w 685935"/>
                <a:gd name="connsiteY16" fmla="*/ 1177669 h 1348489"/>
                <a:gd name="connsiteX17" fmla="*/ 223292 w 685935"/>
                <a:gd name="connsiteY17" fmla="*/ 1137401 h 1348489"/>
                <a:gd name="connsiteX18" fmla="*/ 224929 w 685935"/>
                <a:gd name="connsiteY18" fmla="*/ 1140873 h 1348489"/>
                <a:gd name="connsiteX19" fmla="*/ 165629 w 685935"/>
                <a:gd name="connsiteY19" fmla="*/ 1273285 h 1348489"/>
                <a:gd name="connsiteX20" fmla="*/ 157989 w 685935"/>
                <a:gd name="connsiteY20" fmla="*/ 1271481 h 1348489"/>
                <a:gd name="connsiteX21" fmla="*/ 219472 w 685935"/>
                <a:gd name="connsiteY21" fmla="*/ 1139069 h 1348489"/>
                <a:gd name="connsiteX22" fmla="*/ 223292 w 685935"/>
                <a:gd name="connsiteY22" fmla="*/ 1137401 h 1348489"/>
                <a:gd name="connsiteX23" fmla="*/ 216068 w 685935"/>
                <a:gd name="connsiteY23" fmla="*/ 1090363 h 1348489"/>
                <a:gd name="connsiteX24" fmla="*/ 219676 w 685935"/>
                <a:gd name="connsiteY24" fmla="*/ 1090724 h 1348489"/>
                <a:gd name="connsiteX25" fmla="*/ 191173 w 685935"/>
                <a:gd name="connsiteY25" fmla="*/ 1151728 h 1348489"/>
                <a:gd name="connsiteX26" fmla="*/ 150043 w 685935"/>
                <a:gd name="connsiteY26" fmla="*/ 1231502 h 1348489"/>
                <a:gd name="connsiteX27" fmla="*/ 142466 w 685935"/>
                <a:gd name="connsiteY27" fmla="*/ 1228254 h 1348489"/>
                <a:gd name="connsiteX28" fmla="*/ 175659 w 685935"/>
                <a:gd name="connsiteY28" fmla="*/ 1161835 h 1348489"/>
                <a:gd name="connsiteX29" fmla="*/ 216068 w 685935"/>
                <a:gd name="connsiteY29" fmla="*/ 1090363 h 1348489"/>
                <a:gd name="connsiteX30" fmla="*/ 574757 w 685935"/>
                <a:gd name="connsiteY30" fmla="*/ 1054202 h 1348489"/>
                <a:gd name="connsiteX31" fmla="*/ 577985 w 685935"/>
                <a:gd name="connsiteY31" fmla="*/ 1054202 h 1348489"/>
                <a:gd name="connsiteX32" fmla="*/ 555389 w 685935"/>
                <a:gd name="connsiteY32" fmla="*/ 1262460 h 1348489"/>
                <a:gd name="connsiteX33" fmla="*/ 420171 w 685935"/>
                <a:gd name="connsiteY33" fmla="*/ 1308140 h 1348489"/>
                <a:gd name="connsiteX34" fmla="*/ 420171 w 685935"/>
                <a:gd name="connsiteY34" fmla="*/ 1298788 h 1348489"/>
                <a:gd name="connsiteX35" fmla="*/ 557183 w 685935"/>
                <a:gd name="connsiteY35" fmla="*/ 1242317 h 1348489"/>
                <a:gd name="connsiteX36" fmla="*/ 574757 w 685935"/>
                <a:gd name="connsiteY36" fmla="*/ 1054202 h 1348489"/>
                <a:gd name="connsiteX37" fmla="*/ 217134 w 685935"/>
                <a:gd name="connsiteY37" fmla="*/ 1045459 h 1348489"/>
                <a:gd name="connsiteX38" fmla="*/ 218584 w 685935"/>
                <a:gd name="connsiteY38" fmla="*/ 1048791 h 1348489"/>
                <a:gd name="connsiteX39" fmla="*/ 146778 w 685935"/>
                <a:gd name="connsiteY39" fmla="*/ 1190743 h 1348489"/>
                <a:gd name="connsiteX40" fmla="*/ 138074 w 685935"/>
                <a:gd name="connsiteY40" fmla="*/ 1188221 h 1348489"/>
                <a:gd name="connsiteX41" fmla="*/ 213507 w 685935"/>
                <a:gd name="connsiteY41" fmla="*/ 1046990 h 1348489"/>
                <a:gd name="connsiteX42" fmla="*/ 217134 w 685935"/>
                <a:gd name="connsiteY42" fmla="*/ 1045459 h 1348489"/>
                <a:gd name="connsiteX43" fmla="*/ 204442 w 685935"/>
                <a:gd name="connsiteY43" fmla="*/ 1007456 h 1348489"/>
                <a:gd name="connsiteX44" fmla="*/ 207336 w 685935"/>
                <a:gd name="connsiteY44" fmla="*/ 1008180 h 1348489"/>
                <a:gd name="connsiteX45" fmla="*/ 180925 w 685935"/>
                <a:gd name="connsiteY45" fmla="*/ 1068972 h 1348489"/>
                <a:gd name="connsiteX46" fmla="*/ 140403 w 685935"/>
                <a:gd name="connsiteY46" fmla="*/ 1147133 h 1348489"/>
                <a:gd name="connsiteX47" fmla="*/ 132443 w 685935"/>
                <a:gd name="connsiteY47" fmla="*/ 1143876 h 1348489"/>
                <a:gd name="connsiteX48" fmla="*/ 171880 w 685935"/>
                <a:gd name="connsiteY48" fmla="*/ 1072952 h 1348489"/>
                <a:gd name="connsiteX49" fmla="*/ 204442 w 685935"/>
                <a:gd name="connsiteY49" fmla="*/ 1007456 h 1348489"/>
                <a:gd name="connsiteX50" fmla="*/ 199730 w 685935"/>
                <a:gd name="connsiteY50" fmla="*/ 970941 h 1348489"/>
                <a:gd name="connsiteX51" fmla="*/ 202223 w 685935"/>
                <a:gd name="connsiteY51" fmla="*/ 970941 h 1348489"/>
                <a:gd name="connsiteX52" fmla="*/ 177644 w 685935"/>
                <a:gd name="connsiteY52" fmla="*/ 1030202 h 1348489"/>
                <a:gd name="connsiteX53" fmla="*/ 138460 w 685935"/>
                <a:gd name="connsiteY53" fmla="*/ 1105363 h 1348489"/>
                <a:gd name="connsiteX54" fmla="*/ 131336 w 685935"/>
                <a:gd name="connsiteY54" fmla="*/ 1103195 h 1348489"/>
                <a:gd name="connsiteX55" fmla="*/ 199730 w 685935"/>
                <a:gd name="connsiteY55" fmla="*/ 970941 h 1348489"/>
                <a:gd name="connsiteX56" fmla="*/ 198814 w 685935"/>
                <a:gd name="connsiteY56" fmla="*/ 934060 h 1348489"/>
                <a:gd name="connsiteX57" fmla="*/ 200624 w 685935"/>
                <a:gd name="connsiteY57" fmla="*/ 934419 h 1348489"/>
                <a:gd name="connsiteX58" fmla="*/ 171671 w 685935"/>
                <a:gd name="connsiteY58" fmla="*/ 992633 h 1348489"/>
                <a:gd name="connsiteX59" fmla="*/ 139460 w 685935"/>
                <a:gd name="connsiteY59" fmla="*/ 1054441 h 1348489"/>
                <a:gd name="connsiteX60" fmla="*/ 132945 w 685935"/>
                <a:gd name="connsiteY60" fmla="*/ 1051566 h 1348489"/>
                <a:gd name="connsiteX61" fmla="*/ 198814 w 685935"/>
                <a:gd name="connsiteY61" fmla="*/ 934060 h 1348489"/>
                <a:gd name="connsiteX62" fmla="*/ 188312 w 685935"/>
                <a:gd name="connsiteY62" fmla="*/ 900224 h 1348489"/>
                <a:gd name="connsiteX63" fmla="*/ 192318 w 685935"/>
                <a:gd name="connsiteY63" fmla="*/ 901307 h 1348489"/>
                <a:gd name="connsiteX64" fmla="*/ 138782 w 685935"/>
                <a:gd name="connsiteY64" fmla="*/ 1009974 h 1348489"/>
                <a:gd name="connsiteX65" fmla="*/ 133319 w 685935"/>
                <a:gd name="connsiteY65" fmla="*/ 1006725 h 1348489"/>
                <a:gd name="connsiteX66" fmla="*/ 188312 w 685935"/>
                <a:gd name="connsiteY66" fmla="*/ 900224 h 1348489"/>
                <a:gd name="connsiteX67" fmla="*/ 269824 w 685935"/>
                <a:gd name="connsiteY67" fmla="*/ 892971 h 1348489"/>
                <a:gd name="connsiteX68" fmla="*/ 283169 w 685935"/>
                <a:gd name="connsiteY68" fmla="*/ 896890 h 1348489"/>
                <a:gd name="connsiteX69" fmla="*/ 333665 w 685935"/>
                <a:gd name="connsiteY69" fmla="*/ 961399 h 1348489"/>
                <a:gd name="connsiteX70" fmla="*/ 368651 w 685935"/>
                <a:gd name="connsiteY70" fmla="*/ 991671 h 1348489"/>
                <a:gd name="connsiteX71" fmla="*/ 378750 w 685935"/>
                <a:gd name="connsiteY71" fmla="*/ 998879 h 1348489"/>
                <a:gd name="connsiteX72" fmla="*/ 404358 w 685935"/>
                <a:gd name="connsiteY72" fmla="*/ 967165 h 1348489"/>
                <a:gd name="connsiteX73" fmla="*/ 459182 w 685935"/>
                <a:gd name="connsiteY73" fmla="*/ 909143 h 1348489"/>
                <a:gd name="connsiteX74" fmla="*/ 475773 w 685935"/>
                <a:gd name="connsiteY74" fmla="*/ 926081 h 1348489"/>
                <a:gd name="connsiteX75" fmla="*/ 431049 w 685935"/>
                <a:gd name="connsiteY75" fmla="*/ 976175 h 1348489"/>
                <a:gd name="connsiteX76" fmla="*/ 396423 w 685935"/>
                <a:gd name="connsiteY76" fmla="*/ 1033476 h 1348489"/>
                <a:gd name="connsiteX77" fmla="*/ 389210 w 685935"/>
                <a:gd name="connsiteY77" fmla="*/ 1039603 h 1348489"/>
                <a:gd name="connsiteX78" fmla="*/ 391734 w 685935"/>
                <a:gd name="connsiteY78" fmla="*/ 1107355 h 1348489"/>
                <a:gd name="connsiteX79" fmla="*/ 385242 w 685935"/>
                <a:gd name="connsiteY79" fmla="*/ 1185919 h 1348489"/>
                <a:gd name="connsiteX80" fmla="*/ 353142 w 685935"/>
                <a:gd name="connsiteY80" fmla="*/ 1180514 h 1348489"/>
                <a:gd name="connsiteX81" fmla="*/ 361437 w 685935"/>
                <a:gd name="connsiteY81" fmla="*/ 1091498 h 1348489"/>
                <a:gd name="connsiteX82" fmla="*/ 362880 w 685935"/>
                <a:gd name="connsiteY82" fmla="*/ 1026989 h 1348489"/>
                <a:gd name="connsiteX83" fmla="*/ 309499 w 685935"/>
                <a:gd name="connsiteY83" fmla="*/ 974373 h 1348489"/>
                <a:gd name="connsiteX84" fmla="*/ 265135 w 685935"/>
                <a:gd name="connsiteY84" fmla="*/ 906620 h 1348489"/>
                <a:gd name="connsiteX85" fmla="*/ 269824 w 685935"/>
                <a:gd name="connsiteY85" fmla="*/ 892971 h 1348489"/>
                <a:gd name="connsiteX86" fmla="*/ 169901 w 685935"/>
                <a:gd name="connsiteY86" fmla="*/ 891194 h 1348489"/>
                <a:gd name="connsiteX87" fmla="*/ 172055 w 685935"/>
                <a:gd name="connsiteY87" fmla="*/ 891553 h 1348489"/>
                <a:gd name="connsiteX88" fmla="*/ 135805 w 685935"/>
                <a:gd name="connsiteY88" fmla="*/ 962220 h 1348489"/>
                <a:gd name="connsiteX89" fmla="*/ 132216 w 685935"/>
                <a:gd name="connsiteY89" fmla="*/ 960785 h 1348489"/>
                <a:gd name="connsiteX90" fmla="*/ 169901 w 685935"/>
                <a:gd name="connsiteY90" fmla="*/ 891194 h 1348489"/>
                <a:gd name="connsiteX91" fmla="*/ 155407 w 685935"/>
                <a:gd name="connsiteY91" fmla="*/ 884861 h 1348489"/>
                <a:gd name="connsiteX92" fmla="*/ 157919 w 685935"/>
                <a:gd name="connsiteY92" fmla="*/ 887763 h 1348489"/>
                <a:gd name="connsiteX93" fmla="*/ 124899 w 685935"/>
                <a:gd name="connsiteY93" fmla="*/ 931306 h 1348489"/>
                <a:gd name="connsiteX94" fmla="*/ 120951 w 685935"/>
                <a:gd name="connsiteY94" fmla="*/ 929129 h 1348489"/>
                <a:gd name="connsiteX95" fmla="*/ 155407 w 685935"/>
                <a:gd name="connsiteY95" fmla="*/ 884861 h 1348489"/>
                <a:gd name="connsiteX96" fmla="*/ 150161 w 685935"/>
                <a:gd name="connsiteY96" fmla="*/ 864202 h 1348489"/>
                <a:gd name="connsiteX97" fmla="*/ 153472 w 685935"/>
                <a:gd name="connsiteY97" fmla="*/ 866705 h 1348489"/>
                <a:gd name="connsiteX98" fmla="*/ 140965 w 685935"/>
                <a:gd name="connsiteY98" fmla="*/ 884225 h 1348489"/>
                <a:gd name="connsiteX99" fmla="*/ 130298 w 685935"/>
                <a:gd name="connsiteY99" fmla="*/ 900314 h 1348489"/>
                <a:gd name="connsiteX100" fmla="*/ 126251 w 685935"/>
                <a:gd name="connsiteY100" fmla="*/ 897811 h 1348489"/>
                <a:gd name="connsiteX101" fmla="*/ 137654 w 685935"/>
                <a:gd name="connsiteY101" fmla="*/ 879934 h 1348489"/>
                <a:gd name="connsiteX102" fmla="*/ 150161 w 685935"/>
                <a:gd name="connsiteY102" fmla="*/ 864202 h 1348489"/>
                <a:gd name="connsiteX103" fmla="*/ 142081 w 685935"/>
                <a:gd name="connsiteY103" fmla="*/ 851039 h 1348489"/>
                <a:gd name="connsiteX104" fmla="*/ 145962 w 685935"/>
                <a:gd name="connsiteY104" fmla="*/ 853228 h 1348489"/>
                <a:gd name="connsiteX105" fmla="*/ 130439 w 685935"/>
                <a:gd name="connsiteY105" fmla="*/ 878044 h 1348489"/>
                <a:gd name="connsiteX106" fmla="*/ 126912 w 685935"/>
                <a:gd name="connsiteY106" fmla="*/ 874760 h 1348489"/>
                <a:gd name="connsiteX107" fmla="*/ 135731 w 685935"/>
                <a:gd name="connsiteY107" fmla="*/ 862352 h 1348489"/>
                <a:gd name="connsiteX108" fmla="*/ 142081 w 685935"/>
                <a:gd name="connsiteY108" fmla="*/ 851039 h 1348489"/>
                <a:gd name="connsiteX109" fmla="*/ 395357 w 685935"/>
                <a:gd name="connsiteY109" fmla="*/ 540364 h 1348489"/>
                <a:gd name="connsiteX110" fmla="*/ 465443 w 685935"/>
                <a:gd name="connsiteY110" fmla="*/ 553701 h 1348489"/>
                <a:gd name="connsiteX111" fmla="*/ 459301 w 685935"/>
                <a:gd name="connsiteY111" fmla="*/ 567760 h 1348489"/>
                <a:gd name="connsiteX112" fmla="*/ 404388 w 685935"/>
                <a:gd name="connsiteY112" fmla="*/ 565237 h 1348489"/>
                <a:gd name="connsiteX113" fmla="*/ 355978 w 685935"/>
                <a:gd name="connsiteY113" fmla="*/ 572806 h 1348489"/>
                <a:gd name="connsiteX114" fmla="*/ 354172 w 685935"/>
                <a:gd name="connsiteY114" fmla="*/ 572806 h 1348489"/>
                <a:gd name="connsiteX115" fmla="*/ 350559 w 685935"/>
                <a:gd name="connsiteY115" fmla="*/ 665448 h 1348489"/>
                <a:gd name="connsiteX116" fmla="*/ 430039 w 685935"/>
                <a:gd name="connsiteY116" fmla="*/ 667611 h 1348489"/>
                <a:gd name="connsiteX117" fmla="*/ 430039 w 685935"/>
                <a:gd name="connsiteY117" fmla="*/ 681309 h 1348489"/>
                <a:gd name="connsiteX118" fmla="*/ 350198 w 685935"/>
                <a:gd name="connsiteY118" fmla="*/ 691762 h 1348489"/>
                <a:gd name="connsiteX119" fmla="*/ 349837 w 685935"/>
                <a:gd name="connsiteY119" fmla="*/ 710867 h 1348489"/>
                <a:gd name="connsiteX120" fmla="*/ 350559 w 685935"/>
                <a:gd name="connsiteY120" fmla="*/ 799904 h 1348489"/>
                <a:gd name="connsiteX121" fmla="*/ 351282 w 685935"/>
                <a:gd name="connsiteY121" fmla="*/ 817927 h 1348489"/>
                <a:gd name="connsiteX122" fmla="*/ 444851 w 685935"/>
                <a:gd name="connsiteY122" fmla="*/ 822614 h 1348489"/>
                <a:gd name="connsiteX123" fmla="*/ 441238 w 685935"/>
                <a:gd name="connsiteY123" fmla="*/ 834509 h 1348489"/>
                <a:gd name="connsiteX124" fmla="*/ 353450 w 685935"/>
                <a:gd name="connsiteY124" fmla="*/ 845684 h 1348489"/>
                <a:gd name="connsiteX125" fmla="*/ 335386 w 685935"/>
                <a:gd name="connsiteY125" fmla="*/ 857940 h 1348489"/>
                <a:gd name="connsiteX126" fmla="*/ 325993 w 685935"/>
                <a:gd name="connsiteY126" fmla="*/ 851451 h 1348489"/>
                <a:gd name="connsiteX127" fmla="*/ 319129 w 685935"/>
                <a:gd name="connsiteY127" fmla="*/ 823695 h 1348489"/>
                <a:gd name="connsiteX128" fmla="*/ 319129 w 685935"/>
                <a:gd name="connsiteY128" fmla="*/ 812881 h 1348489"/>
                <a:gd name="connsiteX129" fmla="*/ 321658 w 685935"/>
                <a:gd name="connsiteY129" fmla="*/ 725286 h 1348489"/>
                <a:gd name="connsiteX130" fmla="*/ 333580 w 685935"/>
                <a:gd name="connsiteY130" fmla="*/ 563795 h 1348489"/>
                <a:gd name="connsiteX131" fmla="*/ 343695 w 685935"/>
                <a:gd name="connsiteY131" fmla="*/ 553701 h 1348489"/>
                <a:gd name="connsiteX132" fmla="*/ 395357 w 685935"/>
                <a:gd name="connsiteY132" fmla="*/ 540364 h 1348489"/>
                <a:gd name="connsiteX133" fmla="*/ 71282 w 685935"/>
                <a:gd name="connsiteY133" fmla="*/ 477370 h 1348489"/>
                <a:gd name="connsiteX134" fmla="*/ 72049 w 685935"/>
                <a:gd name="connsiteY134" fmla="*/ 477730 h 1348489"/>
                <a:gd name="connsiteX135" fmla="*/ 73581 w 685935"/>
                <a:gd name="connsiteY135" fmla="*/ 567569 h 1348489"/>
                <a:gd name="connsiteX136" fmla="*/ 73581 w 685935"/>
                <a:gd name="connsiteY136" fmla="*/ 663180 h 1348489"/>
                <a:gd name="connsiteX137" fmla="*/ 68600 w 685935"/>
                <a:gd name="connsiteY137" fmla="*/ 664262 h 1348489"/>
                <a:gd name="connsiteX138" fmla="*/ 68600 w 685935"/>
                <a:gd name="connsiteY138" fmla="*/ 572620 h 1348489"/>
                <a:gd name="connsiteX139" fmla="*/ 71282 w 685935"/>
                <a:gd name="connsiteY139" fmla="*/ 477370 h 1348489"/>
                <a:gd name="connsiteX140" fmla="*/ 82557 w 685935"/>
                <a:gd name="connsiteY140" fmla="*/ 422525 h 1348489"/>
                <a:gd name="connsiteX141" fmla="*/ 80814 w 685935"/>
                <a:gd name="connsiteY141" fmla="*/ 547981 h 1348489"/>
                <a:gd name="connsiteX142" fmla="*/ 83950 w 685935"/>
                <a:gd name="connsiteY142" fmla="*/ 692489 h 1348489"/>
                <a:gd name="connsiteX143" fmla="*/ 79420 w 685935"/>
                <a:gd name="connsiteY143" fmla="*/ 692489 h 1348489"/>
                <a:gd name="connsiteX144" fmla="*/ 75936 w 685935"/>
                <a:gd name="connsiteY144" fmla="*/ 553733 h 1348489"/>
                <a:gd name="connsiteX145" fmla="*/ 79072 w 685935"/>
                <a:gd name="connsiteY145" fmla="*/ 486511 h 1348489"/>
                <a:gd name="connsiteX146" fmla="*/ 80814 w 685935"/>
                <a:gd name="connsiteY146" fmla="*/ 422885 h 1348489"/>
                <a:gd name="connsiteX147" fmla="*/ 82557 w 685935"/>
                <a:gd name="connsiteY147" fmla="*/ 422525 h 1348489"/>
                <a:gd name="connsiteX148" fmla="*/ 359165 w 685935"/>
                <a:gd name="connsiteY148" fmla="*/ 158295 h 1348489"/>
                <a:gd name="connsiteX149" fmla="*/ 369218 w 685935"/>
                <a:gd name="connsiteY149" fmla="*/ 169120 h 1348489"/>
                <a:gd name="connsiteX150" fmla="*/ 355933 w 685935"/>
                <a:gd name="connsiteY150" fmla="*/ 310340 h 1348489"/>
                <a:gd name="connsiteX151" fmla="*/ 435642 w 685935"/>
                <a:gd name="connsiteY151" fmla="*/ 299201 h 1348489"/>
                <a:gd name="connsiteX152" fmla="*/ 449285 w 685935"/>
                <a:gd name="connsiteY152" fmla="*/ 184572 h 1348489"/>
                <a:gd name="connsiteX153" fmla="*/ 464365 w 685935"/>
                <a:gd name="connsiteY153" fmla="*/ 182775 h 1348489"/>
                <a:gd name="connsiteX154" fmla="*/ 458980 w 685935"/>
                <a:gd name="connsiteY154" fmla="*/ 299919 h 1348489"/>
                <a:gd name="connsiteX155" fmla="*/ 472624 w 685935"/>
                <a:gd name="connsiteY155" fmla="*/ 302075 h 1348489"/>
                <a:gd name="connsiteX156" fmla="*/ 463647 w 685935"/>
                <a:gd name="connsiteY156" fmla="*/ 332979 h 1348489"/>
                <a:gd name="connsiteX157" fmla="*/ 453594 w 685935"/>
                <a:gd name="connsiteY157" fmla="*/ 330823 h 1348489"/>
                <a:gd name="connsiteX158" fmla="*/ 435642 w 685935"/>
                <a:gd name="connsiteY158" fmla="*/ 425328 h 1348489"/>
                <a:gd name="connsiteX159" fmla="*/ 405841 w 685935"/>
                <a:gd name="connsiteY159" fmla="*/ 421016 h 1348489"/>
                <a:gd name="connsiteX160" fmla="*/ 428102 w 685935"/>
                <a:gd name="connsiteY160" fmla="*/ 328307 h 1348489"/>
                <a:gd name="connsiteX161" fmla="*/ 353779 w 685935"/>
                <a:gd name="connsiteY161" fmla="*/ 336213 h 1348489"/>
                <a:gd name="connsiteX162" fmla="*/ 337981 w 685935"/>
                <a:gd name="connsiteY162" fmla="*/ 476714 h 1348489"/>
                <a:gd name="connsiteX163" fmla="*/ 309975 w 685935"/>
                <a:gd name="connsiteY163" fmla="*/ 472402 h 1348489"/>
                <a:gd name="connsiteX164" fmla="*/ 326491 w 685935"/>
                <a:gd name="connsiteY164" fmla="*/ 338728 h 1348489"/>
                <a:gd name="connsiteX165" fmla="*/ 283046 w 685935"/>
                <a:gd name="connsiteY165" fmla="*/ 334775 h 1348489"/>
                <a:gd name="connsiteX166" fmla="*/ 286278 w 685935"/>
                <a:gd name="connsiteY166" fmla="*/ 313215 h 1348489"/>
                <a:gd name="connsiteX167" fmla="*/ 329723 w 685935"/>
                <a:gd name="connsiteY167" fmla="*/ 313934 h 1348489"/>
                <a:gd name="connsiteX168" fmla="*/ 346957 w 685935"/>
                <a:gd name="connsiteY168" fmla="*/ 168761 h 1348489"/>
                <a:gd name="connsiteX169" fmla="*/ 359165 w 685935"/>
                <a:gd name="connsiteY169" fmla="*/ 158295 h 1348489"/>
                <a:gd name="connsiteX170" fmla="*/ 299317 w 685935"/>
                <a:gd name="connsiteY170" fmla="*/ 61441 h 1348489"/>
                <a:gd name="connsiteX171" fmla="*/ 298958 w 685935"/>
                <a:gd name="connsiteY171" fmla="*/ 71450 h 1348489"/>
                <a:gd name="connsiteX172" fmla="*/ 161042 w 685935"/>
                <a:gd name="connsiteY172" fmla="*/ 165817 h 1348489"/>
                <a:gd name="connsiteX173" fmla="*/ 155669 w 685935"/>
                <a:gd name="connsiteY173" fmla="*/ 165102 h 1348489"/>
                <a:gd name="connsiteX174" fmla="*/ 299317 w 685935"/>
                <a:gd name="connsiteY174" fmla="*/ 61441 h 1348489"/>
                <a:gd name="connsiteX175" fmla="*/ 327865 w 685935"/>
                <a:gd name="connsiteY175" fmla="*/ 37272 h 1348489"/>
                <a:gd name="connsiteX176" fmla="*/ 327505 w 685935"/>
                <a:gd name="connsiteY176" fmla="*/ 47353 h 1348489"/>
                <a:gd name="connsiteX177" fmla="*/ 188681 w 685935"/>
                <a:gd name="connsiteY177" fmla="*/ 85159 h 1348489"/>
                <a:gd name="connsiteX178" fmla="*/ 136173 w 685935"/>
                <a:gd name="connsiteY178" fmla="*/ 208656 h 1348489"/>
                <a:gd name="connsiteX179" fmla="*/ 131857 w 685935"/>
                <a:gd name="connsiteY179" fmla="*/ 208656 h 1348489"/>
                <a:gd name="connsiteX180" fmla="*/ 175734 w 685935"/>
                <a:gd name="connsiteY180" fmla="*/ 82638 h 1348489"/>
                <a:gd name="connsiteX181" fmla="*/ 327865 w 685935"/>
                <a:gd name="connsiteY181" fmla="*/ 37272 h 1348489"/>
                <a:gd name="connsiteX182" fmla="*/ 455570 w 685935"/>
                <a:gd name="connsiteY182" fmla="*/ 19582 h 1348489"/>
                <a:gd name="connsiteX183" fmla="*/ 353326 w 685935"/>
                <a:gd name="connsiteY183" fmla="*/ 24219 h 1348489"/>
                <a:gd name="connsiteX184" fmla="*/ 157564 w 685935"/>
                <a:gd name="connsiteY184" fmla="*/ 80759 h 1348489"/>
                <a:gd name="connsiteX185" fmla="*/ 119059 w 685935"/>
                <a:gd name="connsiteY185" fmla="*/ 274146 h 1348489"/>
                <a:gd name="connsiteX186" fmla="*/ 107184 w 685935"/>
                <a:gd name="connsiteY186" fmla="*/ 556124 h 1348489"/>
                <a:gd name="connsiteX187" fmla="*/ 116180 w 685935"/>
                <a:gd name="connsiteY187" fmla="*/ 1163655 h 1348489"/>
                <a:gd name="connsiteX188" fmla="*/ 116180 w 685935"/>
                <a:gd name="connsiteY188" fmla="*/ 1168337 h 1348489"/>
                <a:gd name="connsiteX189" fmla="*/ 115821 w 685935"/>
                <a:gd name="connsiteY189" fmla="*/ 1168697 h 1348489"/>
                <a:gd name="connsiteX190" fmla="*/ 112222 w 685935"/>
                <a:gd name="connsiteY190" fmla="*/ 1172298 h 1348489"/>
                <a:gd name="connsiteX191" fmla="*/ 28016 w 685935"/>
                <a:gd name="connsiteY191" fmla="*/ 1187064 h 1348489"/>
                <a:gd name="connsiteX192" fmla="*/ 126976 w 685935"/>
                <a:gd name="connsiteY192" fmla="*/ 1253687 h 1348489"/>
                <a:gd name="connsiteX193" fmla="*/ 159003 w 685935"/>
                <a:gd name="connsiteY193" fmla="*/ 1308426 h 1348489"/>
                <a:gd name="connsiteX194" fmla="*/ 254725 w 685935"/>
                <a:gd name="connsiteY194" fmla="*/ 1318869 h 1348489"/>
                <a:gd name="connsiteX195" fmla="*/ 434293 w 685935"/>
                <a:gd name="connsiteY195" fmla="*/ 1319590 h 1348489"/>
                <a:gd name="connsiteX196" fmla="*/ 581114 w 685935"/>
                <a:gd name="connsiteY196" fmla="*/ 1258368 h 1348489"/>
                <a:gd name="connsiteX197" fmla="*/ 594789 w 685935"/>
                <a:gd name="connsiteY197" fmla="*/ 1117559 h 1348489"/>
                <a:gd name="connsiteX198" fmla="*/ 598387 w 685935"/>
                <a:gd name="connsiteY198" fmla="*/ 935696 h 1348489"/>
                <a:gd name="connsiteX199" fmla="*/ 629335 w 685935"/>
                <a:gd name="connsiteY199" fmla="*/ 485899 h 1348489"/>
                <a:gd name="connsiteX200" fmla="*/ 643369 w 685935"/>
                <a:gd name="connsiteY200" fmla="*/ 265863 h 1348489"/>
                <a:gd name="connsiteX201" fmla="*/ 625736 w 685935"/>
                <a:gd name="connsiteY201" fmla="*/ 284589 h 1348489"/>
                <a:gd name="connsiteX202" fmla="*/ 620339 w 685935"/>
                <a:gd name="connsiteY202" fmla="*/ 280988 h 1348489"/>
                <a:gd name="connsiteX203" fmla="*/ 643729 w 685935"/>
                <a:gd name="connsiteY203" fmla="*/ 254339 h 1348489"/>
                <a:gd name="connsiteX204" fmla="*/ 644809 w 685935"/>
                <a:gd name="connsiteY204" fmla="*/ 241374 h 1348489"/>
                <a:gd name="connsiteX205" fmla="*/ 628975 w 685935"/>
                <a:gd name="connsiteY205" fmla="*/ 255059 h 1348489"/>
                <a:gd name="connsiteX206" fmla="*/ 625377 w 685935"/>
                <a:gd name="connsiteY206" fmla="*/ 250738 h 1348489"/>
                <a:gd name="connsiteX207" fmla="*/ 645169 w 685935"/>
                <a:gd name="connsiteY207" fmla="*/ 231291 h 1348489"/>
                <a:gd name="connsiteX208" fmla="*/ 646248 w 685935"/>
                <a:gd name="connsiteY208" fmla="*/ 210404 h 1348489"/>
                <a:gd name="connsiteX209" fmla="*/ 557004 w 685935"/>
                <a:gd name="connsiteY209" fmla="*/ 26020 h 1348489"/>
                <a:gd name="connsiteX210" fmla="*/ 455570 w 685935"/>
                <a:gd name="connsiteY210" fmla="*/ 19582 h 1348489"/>
                <a:gd name="connsiteX211" fmla="*/ 505050 w 685935"/>
                <a:gd name="connsiteY211" fmla="*/ 1 h 1348489"/>
                <a:gd name="connsiteX212" fmla="*/ 597308 w 685935"/>
                <a:gd name="connsiteY212" fmla="*/ 17737 h 1348489"/>
                <a:gd name="connsiteX213" fmla="*/ 667480 w 685935"/>
                <a:gd name="connsiteY213" fmla="*/ 161067 h 1348489"/>
                <a:gd name="connsiteX214" fmla="*/ 667480 w 685935"/>
                <a:gd name="connsiteY214" fmla="*/ 211124 h 1348489"/>
                <a:gd name="connsiteX215" fmla="*/ 671078 w 685935"/>
                <a:gd name="connsiteY215" fmla="*/ 208243 h 1348489"/>
                <a:gd name="connsiteX216" fmla="*/ 674677 w 685935"/>
                <a:gd name="connsiteY216" fmla="*/ 212564 h 1348489"/>
                <a:gd name="connsiteX217" fmla="*/ 667120 w 685935"/>
                <a:gd name="connsiteY217" fmla="*/ 220847 h 1348489"/>
                <a:gd name="connsiteX218" fmla="*/ 666760 w 685935"/>
                <a:gd name="connsiteY218" fmla="*/ 234532 h 1348489"/>
                <a:gd name="connsiteX219" fmla="*/ 678995 w 685935"/>
                <a:gd name="connsiteY219" fmla="*/ 224449 h 1348489"/>
                <a:gd name="connsiteX220" fmla="*/ 684753 w 685935"/>
                <a:gd name="connsiteY220" fmla="*/ 230211 h 1348489"/>
                <a:gd name="connsiteX221" fmla="*/ 666400 w 685935"/>
                <a:gd name="connsiteY221" fmla="*/ 246416 h 1348489"/>
                <a:gd name="connsiteX222" fmla="*/ 654885 w 685935"/>
                <a:gd name="connsiteY222" fmla="*/ 413514 h 1348489"/>
                <a:gd name="connsiteX223" fmla="*/ 632574 w 685935"/>
                <a:gd name="connsiteY223" fmla="*/ 717460 h 1348489"/>
                <a:gd name="connsiteX224" fmla="*/ 616020 w 685935"/>
                <a:gd name="connsiteY224" fmla="*/ 1021046 h 1348489"/>
                <a:gd name="connsiteX225" fmla="*/ 610982 w 685935"/>
                <a:gd name="connsiteY225" fmla="*/ 1220915 h 1348489"/>
                <a:gd name="connsiteX226" fmla="*/ 519939 w 685935"/>
                <a:gd name="connsiteY226" fmla="*/ 1326792 h 1348489"/>
                <a:gd name="connsiteX227" fmla="*/ 289991 w 685935"/>
                <a:gd name="connsiteY227" fmla="*/ 1340837 h 1348489"/>
                <a:gd name="connsiteX228" fmla="*/ 171598 w 685935"/>
                <a:gd name="connsiteY228" fmla="*/ 1332914 h 1348489"/>
                <a:gd name="connsiteX229" fmla="*/ 120499 w 685935"/>
                <a:gd name="connsiteY229" fmla="*/ 1301223 h 1348489"/>
                <a:gd name="connsiteX230" fmla="*/ 106464 w 685935"/>
                <a:gd name="connsiteY230" fmla="*/ 1256568 h 1348489"/>
                <a:gd name="connsiteX231" fmla="*/ 61842 w 685935"/>
                <a:gd name="connsiteY231" fmla="*/ 1227758 h 1348489"/>
                <a:gd name="connsiteX232" fmla="*/ 1746 w 685935"/>
                <a:gd name="connsiteY232" fmla="*/ 1185983 h 1348489"/>
                <a:gd name="connsiteX233" fmla="*/ 4265 w 685935"/>
                <a:gd name="connsiteY233" fmla="*/ 1173379 h 1348489"/>
                <a:gd name="connsiteX234" fmla="*/ 8224 w 685935"/>
                <a:gd name="connsiteY234" fmla="*/ 1168337 h 1348489"/>
                <a:gd name="connsiteX235" fmla="*/ 107184 w 685935"/>
                <a:gd name="connsiteY235" fmla="*/ 1160054 h 1348489"/>
                <a:gd name="connsiteX236" fmla="*/ 108264 w 685935"/>
                <a:gd name="connsiteY236" fmla="*/ 1159334 h 1348489"/>
                <a:gd name="connsiteX237" fmla="*/ 90991 w 685935"/>
                <a:gd name="connsiteY237" fmla="*/ 568008 h 1348489"/>
                <a:gd name="connsiteX238" fmla="*/ 101066 w 685935"/>
                <a:gd name="connsiteY238" fmla="*/ 286750 h 1348489"/>
                <a:gd name="connsiteX239" fmla="*/ 118340 w 685935"/>
                <a:gd name="connsiteY239" fmla="*/ 109569 h 1348489"/>
                <a:gd name="connsiteX240" fmla="*/ 409823 w 685935"/>
                <a:gd name="connsiteY240" fmla="*/ 3332 h 1348489"/>
                <a:gd name="connsiteX241" fmla="*/ 505050 w 685935"/>
                <a:gd name="connsiteY241" fmla="*/ 1 h 134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685935" h="1348489">
                  <a:moveTo>
                    <a:pt x="218657" y="1247229"/>
                  </a:moveTo>
                  <a:cubicBezTo>
                    <a:pt x="220097" y="1247674"/>
                    <a:pt x="221266" y="1249099"/>
                    <a:pt x="220906" y="1251058"/>
                  </a:cubicBezTo>
                  <a:cubicBezTo>
                    <a:pt x="217668" y="1266373"/>
                    <a:pt x="210471" y="1281689"/>
                    <a:pt x="204354" y="1296292"/>
                  </a:cubicBezTo>
                  <a:cubicBezTo>
                    <a:pt x="202195" y="1300566"/>
                    <a:pt x="194998" y="1299141"/>
                    <a:pt x="196437" y="1293799"/>
                  </a:cubicBezTo>
                  <a:cubicBezTo>
                    <a:pt x="201835" y="1278483"/>
                    <a:pt x="210831" y="1264949"/>
                    <a:pt x="214789" y="1249277"/>
                  </a:cubicBezTo>
                  <a:cubicBezTo>
                    <a:pt x="215509" y="1247318"/>
                    <a:pt x="217218" y="1246784"/>
                    <a:pt x="218657" y="1247229"/>
                  </a:cubicBezTo>
                  <a:close/>
                  <a:moveTo>
                    <a:pt x="221738" y="1196097"/>
                  </a:moveTo>
                  <a:cubicBezTo>
                    <a:pt x="223089" y="1196458"/>
                    <a:pt x="224080" y="1197634"/>
                    <a:pt x="223359" y="1199262"/>
                  </a:cubicBezTo>
                  <a:cubicBezTo>
                    <a:pt x="211110" y="1231822"/>
                    <a:pt x="187691" y="1260041"/>
                    <a:pt x="183728" y="1295134"/>
                  </a:cubicBezTo>
                  <a:cubicBezTo>
                    <a:pt x="183008" y="1300560"/>
                    <a:pt x="174361" y="1300560"/>
                    <a:pt x="175081" y="1294772"/>
                  </a:cubicBezTo>
                  <a:cubicBezTo>
                    <a:pt x="178684" y="1258956"/>
                    <a:pt x="204625" y="1230737"/>
                    <a:pt x="217955" y="1197815"/>
                  </a:cubicBezTo>
                  <a:cubicBezTo>
                    <a:pt x="218676" y="1196187"/>
                    <a:pt x="220387" y="1195735"/>
                    <a:pt x="221738" y="1196097"/>
                  </a:cubicBezTo>
                  <a:close/>
                  <a:moveTo>
                    <a:pt x="630798" y="1177669"/>
                  </a:moveTo>
                  <a:cubicBezTo>
                    <a:pt x="645490" y="1259401"/>
                    <a:pt x="595682" y="1328891"/>
                    <a:pt x="516848" y="1348334"/>
                  </a:cubicBezTo>
                  <a:cubicBezTo>
                    <a:pt x="511473" y="1349774"/>
                    <a:pt x="509323" y="1340773"/>
                    <a:pt x="515057" y="1339693"/>
                  </a:cubicBezTo>
                  <a:cubicBezTo>
                    <a:pt x="589948" y="1322050"/>
                    <a:pt x="634740" y="1255081"/>
                    <a:pt x="627215" y="1178029"/>
                  </a:cubicBezTo>
                  <a:cubicBezTo>
                    <a:pt x="626857" y="1175869"/>
                    <a:pt x="630440" y="1175509"/>
                    <a:pt x="630798" y="1177669"/>
                  </a:cubicBezTo>
                  <a:close/>
                  <a:moveTo>
                    <a:pt x="223292" y="1137401"/>
                  </a:moveTo>
                  <a:cubicBezTo>
                    <a:pt x="224656" y="1137807"/>
                    <a:pt x="225656" y="1139069"/>
                    <a:pt x="224929" y="1140873"/>
                  </a:cubicBezTo>
                  <a:cubicBezTo>
                    <a:pt x="206739" y="1185612"/>
                    <a:pt x="182728" y="1227825"/>
                    <a:pt x="165629" y="1273285"/>
                  </a:cubicBezTo>
                  <a:cubicBezTo>
                    <a:pt x="163446" y="1278336"/>
                    <a:pt x="156898" y="1276532"/>
                    <a:pt x="157989" y="1271481"/>
                  </a:cubicBezTo>
                  <a:cubicBezTo>
                    <a:pt x="167812" y="1224217"/>
                    <a:pt x="200190" y="1183086"/>
                    <a:pt x="219472" y="1139069"/>
                  </a:cubicBezTo>
                  <a:cubicBezTo>
                    <a:pt x="220199" y="1137446"/>
                    <a:pt x="221927" y="1136995"/>
                    <a:pt x="223292" y="1137401"/>
                  </a:cubicBezTo>
                  <a:close/>
                  <a:moveTo>
                    <a:pt x="216068" y="1090363"/>
                  </a:moveTo>
                  <a:cubicBezTo>
                    <a:pt x="216429" y="1088197"/>
                    <a:pt x="220037" y="1088919"/>
                    <a:pt x="219676" y="1090724"/>
                  </a:cubicBezTo>
                  <a:cubicBezTo>
                    <a:pt x="217151" y="1114187"/>
                    <a:pt x="204162" y="1132957"/>
                    <a:pt x="191173" y="1151728"/>
                  </a:cubicBezTo>
                  <a:cubicBezTo>
                    <a:pt x="173855" y="1176635"/>
                    <a:pt x="162670" y="1204069"/>
                    <a:pt x="150043" y="1231502"/>
                  </a:cubicBezTo>
                  <a:cubicBezTo>
                    <a:pt x="147878" y="1235473"/>
                    <a:pt x="141023" y="1232585"/>
                    <a:pt x="142466" y="1228254"/>
                  </a:cubicBezTo>
                  <a:cubicBezTo>
                    <a:pt x="151125" y="1205513"/>
                    <a:pt x="161588" y="1181689"/>
                    <a:pt x="175659" y="1161835"/>
                  </a:cubicBezTo>
                  <a:cubicBezTo>
                    <a:pt x="191534" y="1139455"/>
                    <a:pt x="210295" y="1118158"/>
                    <a:pt x="216068" y="1090363"/>
                  </a:cubicBezTo>
                  <a:close/>
                  <a:moveTo>
                    <a:pt x="574757" y="1054202"/>
                  </a:moveTo>
                  <a:cubicBezTo>
                    <a:pt x="574757" y="1051684"/>
                    <a:pt x="577985" y="1052044"/>
                    <a:pt x="577985" y="1054202"/>
                  </a:cubicBezTo>
                  <a:cubicBezTo>
                    <a:pt x="581931" y="1122542"/>
                    <a:pt x="596278" y="1201673"/>
                    <a:pt x="555389" y="1262460"/>
                  </a:cubicBezTo>
                  <a:cubicBezTo>
                    <a:pt x="528489" y="1303104"/>
                    <a:pt x="463570" y="1307780"/>
                    <a:pt x="420171" y="1308140"/>
                  </a:cubicBezTo>
                  <a:cubicBezTo>
                    <a:pt x="414073" y="1308499"/>
                    <a:pt x="414073" y="1298788"/>
                    <a:pt x="420171" y="1298788"/>
                  </a:cubicBezTo>
                  <a:cubicBezTo>
                    <a:pt x="467874" y="1298428"/>
                    <a:pt x="534228" y="1292314"/>
                    <a:pt x="557183" y="1242317"/>
                  </a:cubicBezTo>
                  <a:cubicBezTo>
                    <a:pt x="584441" y="1182610"/>
                    <a:pt x="570453" y="1117507"/>
                    <a:pt x="574757" y="1054202"/>
                  </a:cubicBezTo>
                  <a:close/>
                  <a:moveTo>
                    <a:pt x="217134" y="1045459"/>
                  </a:moveTo>
                  <a:cubicBezTo>
                    <a:pt x="218403" y="1045909"/>
                    <a:pt x="219310" y="1047170"/>
                    <a:pt x="218584" y="1048791"/>
                  </a:cubicBezTo>
                  <a:cubicBezTo>
                    <a:pt x="198638" y="1098150"/>
                    <a:pt x="165636" y="1140663"/>
                    <a:pt x="146778" y="1190743"/>
                  </a:cubicBezTo>
                  <a:cubicBezTo>
                    <a:pt x="144239" y="1195787"/>
                    <a:pt x="136261" y="1193625"/>
                    <a:pt x="138074" y="1188221"/>
                  </a:cubicBezTo>
                  <a:cubicBezTo>
                    <a:pt x="156932" y="1138141"/>
                    <a:pt x="192110" y="1096349"/>
                    <a:pt x="213507" y="1046990"/>
                  </a:cubicBezTo>
                  <a:cubicBezTo>
                    <a:pt x="214233" y="1045368"/>
                    <a:pt x="215865" y="1045008"/>
                    <a:pt x="217134" y="1045459"/>
                  </a:cubicBezTo>
                  <a:close/>
                  <a:moveTo>
                    <a:pt x="204442" y="1007456"/>
                  </a:moveTo>
                  <a:cubicBezTo>
                    <a:pt x="204442" y="1005647"/>
                    <a:pt x="207336" y="1006371"/>
                    <a:pt x="207336" y="1008180"/>
                  </a:cubicBezTo>
                  <a:cubicBezTo>
                    <a:pt x="205527" y="1030977"/>
                    <a:pt x="192140" y="1049432"/>
                    <a:pt x="180925" y="1068972"/>
                  </a:cubicBezTo>
                  <a:cubicBezTo>
                    <a:pt x="165729" y="1093940"/>
                    <a:pt x="151981" y="1119993"/>
                    <a:pt x="140403" y="1147133"/>
                  </a:cubicBezTo>
                  <a:cubicBezTo>
                    <a:pt x="137870" y="1152922"/>
                    <a:pt x="129911" y="1149304"/>
                    <a:pt x="132443" y="1143876"/>
                  </a:cubicBezTo>
                  <a:cubicBezTo>
                    <a:pt x="143659" y="1119270"/>
                    <a:pt x="157046" y="1095387"/>
                    <a:pt x="171880" y="1072952"/>
                  </a:cubicBezTo>
                  <a:cubicBezTo>
                    <a:pt x="185266" y="1052326"/>
                    <a:pt x="199738" y="1032063"/>
                    <a:pt x="204442" y="1007456"/>
                  </a:cubicBezTo>
                  <a:close/>
                  <a:moveTo>
                    <a:pt x="199730" y="970941"/>
                  </a:moveTo>
                  <a:cubicBezTo>
                    <a:pt x="200086" y="969134"/>
                    <a:pt x="202580" y="969134"/>
                    <a:pt x="202223" y="970941"/>
                  </a:cubicBezTo>
                  <a:cubicBezTo>
                    <a:pt x="200442" y="992983"/>
                    <a:pt x="189043" y="1011412"/>
                    <a:pt x="177644" y="1030202"/>
                  </a:cubicBezTo>
                  <a:cubicBezTo>
                    <a:pt x="162327" y="1053690"/>
                    <a:pt x="147722" y="1078623"/>
                    <a:pt x="138460" y="1105363"/>
                  </a:cubicBezTo>
                  <a:cubicBezTo>
                    <a:pt x="136679" y="1110061"/>
                    <a:pt x="129911" y="1107893"/>
                    <a:pt x="131336" y="1103195"/>
                  </a:cubicBezTo>
                  <a:cubicBezTo>
                    <a:pt x="144872" y="1055136"/>
                    <a:pt x="192605" y="1020446"/>
                    <a:pt x="199730" y="970941"/>
                  </a:cubicBezTo>
                  <a:close/>
                  <a:moveTo>
                    <a:pt x="198814" y="934060"/>
                  </a:moveTo>
                  <a:cubicBezTo>
                    <a:pt x="199176" y="932622"/>
                    <a:pt x="200986" y="932981"/>
                    <a:pt x="200624" y="934419"/>
                  </a:cubicBezTo>
                  <a:cubicBezTo>
                    <a:pt x="194471" y="955620"/>
                    <a:pt x="182166" y="973228"/>
                    <a:pt x="171671" y="992633"/>
                  </a:cubicBezTo>
                  <a:cubicBezTo>
                    <a:pt x="160451" y="1013116"/>
                    <a:pt x="149956" y="1033599"/>
                    <a:pt x="139460" y="1054441"/>
                  </a:cubicBezTo>
                  <a:cubicBezTo>
                    <a:pt x="137288" y="1057675"/>
                    <a:pt x="131498" y="1055159"/>
                    <a:pt x="132945" y="1051566"/>
                  </a:cubicBezTo>
                  <a:cubicBezTo>
                    <a:pt x="150317" y="1009882"/>
                    <a:pt x="183614" y="976103"/>
                    <a:pt x="198814" y="934060"/>
                  </a:cubicBezTo>
                  <a:close/>
                  <a:moveTo>
                    <a:pt x="188312" y="900224"/>
                  </a:moveTo>
                  <a:cubicBezTo>
                    <a:pt x="189040" y="897697"/>
                    <a:pt x="193047" y="898780"/>
                    <a:pt x="192318" y="901307"/>
                  </a:cubicBezTo>
                  <a:cubicBezTo>
                    <a:pt x="179207" y="939575"/>
                    <a:pt x="158084" y="974594"/>
                    <a:pt x="138782" y="1009974"/>
                  </a:cubicBezTo>
                  <a:cubicBezTo>
                    <a:pt x="136596" y="1013223"/>
                    <a:pt x="131498" y="1010335"/>
                    <a:pt x="133319" y="1006725"/>
                  </a:cubicBezTo>
                  <a:cubicBezTo>
                    <a:pt x="151164" y="970623"/>
                    <a:pt x="174837" y="938492"/>
                    <a:pt x="188312" y="900224"/>
                  </a:cubicBezTo>
                  <a:close/>
                  <a:moveTo>
                    <a:pt x="269824" y="892971"/>
                  </a:moveTo>
                  <a:cubicBezTo>
                    <a:pt x="274152" y="890493"/>
                    <a:pt x="279923" y="890944"/>
                    <a:pt x="283169" y="896890"/>
                  </a:cubicBezTo>
                  <a:cubicBezTo>
                    <a:pt x="296154" y="921036"/>
                    <a:pt x="313828" y="942298"/>
                    <a:pt x="333665" y="961399"/>
                  </a:cubicBezTo>
                  <a:cubicBezTo>
                    <a:pt x="344846" y="971850"/>
                    <a:pt x="356027" y="982662"/>
                    <a:pt x="368651" y="991671"/>
                  </a:cubicBezTo>
                  <a:cubicBezTo>
                    <a:pt x="372618" y="994554"/>
                    <a:pt x="375504" y="996717"/>
                    <a:pt x="378750" y="998879"/>
                  </a:cubicBezTo>
                  <a:cubicBezTo>
                    <a:pt x="385964" y="987347"/>
                    <a:pt x="396063" y="976535"/>
                    <a:pt x="404358" y="967165"/>
                  </a:cubicBezTo>
                  <a:cubicBezTo>
                    <a:pt x="422032" y="947344"/>
                    <a:pt x="441508" y="928964"/>
                    <a:pt x="459182" y="909143"/>
                  </a:cubicBezTo>
                  <a:cubicBezTo>
                    <a:pt x="469641" y="897611"/>
                    <a:pt x="485151" y="914549"/>
                    <a:pt x="475773" y="926081"/>
                  </a:cubicBezTo>
                  <a:cubicBezTo>
                    <a:pt x="461346" y="943019"/>
                    <a:pt x="445476" y="958876"/>
                    <a:pt x="431049" y="976175"/>
                  </a:cubicBezTo>
                  <a:cubicBezTo>
                    <a:pt x="415179" y="994554"/>
                    <a:pt x="407965" y="1013295"/>
                    <a:pt x="396423" y="1033476"/>
                  </a:cubicBezTo>
                  <a:cubicBezTo>
                    <a:pt x="394620" y="1036720"/>
                    <a:pt x="392095" y="1038522"/>
                    <a:pt x="389210" y="1039603"/>
                  </a:cubicBezTo>
                  <a:cubicBezTo>
                    <a:pt x="389931" y="1062307"/>
                    <a:pt x="390652" y="1085011"/>
                    <a:pt x="391734" y="1107355"/>
                  </a:cubicBezTo>
                  <a:cubicBezTo>
                    <a:pt x="392456" y="1132582"/>
                    <a:pt x="394259" y="1161774"/>
                    <a:pt x="385242" y="1185919"/>
                  </a:cubicBezTo>
                  <a:cubicBezTo>
                    <a:pt x="379111" y="1202137"/>
                    <a:pt x="350617" y="1200335"/>
                    <a:pt x="353142" y="1180514"/>
                  </a:cubicBezTo>
                  <a:cubicBezTo>
                    <a:pt x="356748" y="1150602"/>
                    <a:pt x="361437" y="1122131"/>
                    <a:pt x="361437" y="1091498"/>
                  </a:cubicBezTo>
                  <a:cubicBezTo>
                    <a:pt x="361437" y="1069875"/>
                    <a:pt x="360716" y="1048252"/>
                    <a:pt x="362880" y="1026989"/>
                  </a:cubicBezTo>
                  <a:cubicBezTo>
                    <a:pt x="342321" y="1016178"/>
                    <a:pt x="322845" y="990230"/>
                    <a:pt x="309499" y="974373"/>
                  </a:cubicBezTo>
                  <a:cubicBezTo>
                    <a:pt x="292186" y="953470"/>
                    <a:pt x="276677" y="931487"/>
                    <a:pt x="265135" y="906620"/>
                  </a:cubicBezTo>
                  <a:cubicBezTo>
                    <a:pt x="262611" y="900854"/>
                    <a:pt x="265496" y="895448"/>
                    <a:pt x="269824" y="892971"/>
                  </a:cubicBezTo>
                  <a:close/>
                  <a:moveTo>
                    <a:pt x="169901" y="891194"/>
                  </a:moveTo>
                  <a:cubicBezTo>
                    <a:pt x="170260" y="889759"/>
                    <a:pt x="172414" y="890477"/>
                    <a:pt x="172055" y="891553"/>
                  </a:cubicBezTo>
                  <a:cubicBezTo>
                    <a:pt x="166312" y="916663"/>
                    <a:pt x="149443" y="941056"/>
                    <a:pt x="135805" y="962220"/>
                  </a:cubicBezTo>
                  <a:cubicBezTo>
                    <a:pt x="134369" y="964013"/>
                    <a:pt x="131498" y="962937"/>
                    <a:pt x="132216" y="960785"/>
                  </a:cubicBezTo>
                  <a:cubicBezTo>
                    <a:pt x="142265" y="936034"/>
                    <a:pt x="161288" y="916663"/>
                    <a:pt x="169901" y="891194"/>
                  </a:cubicBezTo>
                  <a:close/>
                  <a:moveTo>
                    <a:pt x="155407" y="884861"/>
                  </a:moveTo>
                  <a:cubicBezTo>
                    <a:pt x="157201" y="883409"/>
                    <a:pt x="159714" y="885949"/>
                    <a:pt x="157919" y="887763"/>
                  </a:cubicBezTo>
                  <a:cubicBezTo>
                    <a:pt x="146075" y="901552"/>
                    <a:pt x="134949" y="916066"/>
                    <a:pt x="124899" y="931306"/>
                  </a:cubicBezTo>
                  <a:cubicBezTo>
                    <a:pt x="123105" y="933846"/>
                    <a:pt x="118798" y="931306"/>
                    <a:pt x="120951" y="929129"/>
                  </a:cubicBezTo>
                  <a:cubicBezTo>
                    <a:pt x="131719" y="913889"/>
                    <a:pt x="143204" y="899012"/>
                    <a:pt x="155407" y="884861"/>
                  </a:cubicBezTo>
                  <a:close/>
                  <a:moveTo>
                    <a:pt x="150161" y="864202"/>
                  </a:moveTo>
                  <a:cubicBezTo>
                    <a:pt x="152000" y="862772"/>
                    <a:pt x="154943" y="864917"/>
                    <a:pt x="153472" y="866705"/>
                  </a:cubicBezTo>
                  <a:cubicBezTo>
                    <a:pt x="149425" y="872783"/>
                    <a:pt x="145011" y="878146"/>
                    <a:pt x="140965" y="884225"/>
                  </a:cubicBezTo>
                  <a:cubicBezTo>
                    <a:pt x="137654" y="889588"/>
                    <a:pt x="134712" y="895666"/>
                    <a:pt x="130298" y="900314"/>
                  </a:cubicBezTo>
                  <a:cubicBezTo>
                    <a:pt x="128826" y="902102"/>
                    <a:pt x="125148" y="899956"/>
                    <a:pt x="126251" y="897811"/>
                  </a:cubicBezTo>
                  <a:cubicBezTo>
                    <a:pt x="128458" y="891375"/>
                    <a:pt x="133608" y="885297"/>
                    <a:pt x="137654" y="879934"/>
                  </a:cubicBezTo>
                  <a:cubicBezTo>
                    <a:pt x="141333" y="874571"/>
                    <a:pt x="145379" y="868850"/>
                    <a:pt x="150161" y="864202"/>
                  </a:cubicBezTo>
                  <a:close/>
                  <a:moveTo>
                    <a:pt x="142081" y="851039"/>
                  </a:moveTo>
                  <a:cubicBezTo>
                    <a:pt x="143492" y="848484"/>
                    <a:pt x="147020" y="850674"/>
                    <a:pt x="145962" y="853228"/>
                  </a:cubicBezTo>
                  <a:cubicBezTo>
                    <a:pt x="142081" y="861622"/>
                    <a:pt x="137142" y="871840"/>
                    <a:pt x="130439" y="878044"/>
                  </a:cubicBezTo>
                  <a:cubicBezTo>
                    <a:pt x="128676" y="879869"/>
                    <a:pt x="125148" y="877315"/>
                    <a:pt x="126912" y="874760"/>
                  </a:cubicBezTo>
                  <a:cubicBezTo>
                    <a:pt x="129381" y="870746"/>
                    <a:pt x="132909" y="866731"/>
                    <a:pt x="135731" y="862352"/>
                  </a:cubicBezTo>
                  <a:cubicBezTo>
                    <a:pt x="137848" y="858703"/>
                    <a:pt x="139964" y="855053"/>
                    <a:pt x="142081" y="851039"/>
                  </a:cubicBezTo>
                  <a:close/>
                  <a:moveTo>
                    <a:pt x="395357" y="540364"/>
                  </a:moveTo>
                  <a:cubicBezTo>
                    <a:pt x="416672" y="540364"/>
                    <a:pt x="448102" y="538922"/>
                    <a:pt x="465443" y="553701"/>
                  </a:cubicBezTo>
                  <a:cubicBezTo>
                    <a:pt x="470862" y="558027"/>
                    <a:pt x="466165" y="568120"/>
                    <a:pt x="459301" y="567760"/>
                  </a:cubicBezTo>
                  <a:cubicBezTo>
                    <a:pt x="441238" y="565597"/>
                    <a:pt x="422813" y="564516"/>
                    <a:pt x="404388" y="565237"/>
                  </a:cubicBezTo>
                  <a:cubicBezTo>
                    <a:pt x="387770" y="565597"/>
                    <a:pt x="369345" y="570644"/>
                    <a:pt x="355978" y="572806"/>
                  </a:cubicBezTo>
                  <a:cubicBezTo>
                    <a:pt x="355617" y="572806"/>
                    <a:pt x="354895" y="572806"/>
                    <a:pt x="354172" y="572806"/>
                  </a:cubicBezTo>
                  <a:cubicBezTo>
                    <a:pt x="351643" y="603807"/>
                    <a:pt x="350921" y="634447"/>
                    <a:pt x="350559" y="665448"/>
                  </a:cubicBezTo>
                  <a:cubicBezTo>
                    <a:pt x="376932" y="661843"/>
                    <a:pt x="404027" y="664727"/>
                    <a:pt x="430039" y="667611"/>
                  </a:cubicBezTo>
                  <a:cubicBezTo>
                    <a:pt x="439070" y="668692"/>
                    <a:pt x="438709" y="680227"/>
                    <a:pt x="430039" y="681309"/>
                  </a:cubicBezTo>
                  <a:cubicBezTo>
                    <a:pt x="403305" y="684192"/>
                    <a:pt x="376932" y="688158"/>
                    <a:pt x="350198" y="691762"/>
                  </a:cubicBezTo>
                  <a:cubicBezTo>
                    <a:pt x="349837" y="698251"/>
                    <a:pt x="349837" y="704739"/>
                    <a:pt x="349837" y="710867"/>
                  </a:cubicBezTo>
                  <a:cubicBezTo>
                    <a:pt x="349476" y="740426"/>
                    <a:pt x="349476" y="770345"/>
                    <a:pt x="350559" y="799904"/>
                  </a:cubicBezTo>
                  <a:cubicBezTo>
                    <a:pt x="350559" y="805671"/>
                    <a:pt x="350921" y="812160"/>
                    <a:pt x="351282" y="817927"/>
                  </a:cubicBezTo>
                  <a:cubicBezTo>
                    <a:pt x="382712" y="812520"/>
                    <a:pt x="418478" y="808195"/>
                    <a:pt x="444851" y="822614"/>
                  </a:cubicBezTo>
                  <a:cubicBezTo>
                    <a:pt x="450631" y="825858"/>
                    <a:pt x="447379" y="834149"/>
                    <a:pt x="441238" y="834509"/>
                  </a:cubicBezTo>
                  <a:cubicBezTo>
                    <a:pt x="411253" y="835230"/>
                    <a:pt x="382712" y="839556"/>
                    <a:pt x="353450" y="845684"/>
                  </a:cubicBezTo>
                  <a:cubicBezTo>
                    <a:pt x="352727" y="853975"/>
                    <a:pt x="345863" y="860824"/>
                    <a:pt x="335386" y="857940"/>
                  </a:cubicBezTo>
                  <a:cubicBezTo>
                    <a:pt x="331412" y="856858"/>
                    <a:pt x="328161" y="854696"/>
                    <a:pt x="325993" y="851451"/>
                  </a:cubicBezTo>
                  <a:cubicBezTo>
                    <a:pt x="311542" y="851451"/>
                    <a:pt x="306123" y="829102"/>
                    <a:pt x="319129" y="823695"/>
                  </a:cubicBezTo>
                  <a:cubicBezTo>
                    <a:pt x="319129" y="820090"/>
                    <a:pt x="319129" y="816125"/>
                    <a:pt x="319129" y="812881"/>
                  </a:cubicBezTo>
                  <a:cubicBezTo>
                    <a:pt x="319129" y="783683"/>
                    <a:pt x="320213" y="754484"/>
                    <a:pt x="321658" y="725286"/>
                  </a:cubicBezTo>
                  <a:cubicBezTo>
                    <a:pt x="324187" y="671576"/>
                    <a:pt x="325993" y="617145"/>
                    <a:pt x="333580" y="563795"/>
                  </a:cubicBezTo>
                  <a:cubicBezTo>
                    <a:pt x="333941" y="557667"/>
                    <a:pt x="338637" y="554422"/>
                    <a:pt x="343695" y="553701"/>
                  </a:cubicBezTo>
                  <a:cubicBezTo>
                    <a:pt x="351643" y="538922"/>
                    <a:pt x="381990" y="540724"/>
                    <a:pt x="395357" y="540364"/>
                  </a:cubicBezTo>
                  <a:close/>
                  <a:moveTo>
                    <a:pt x="71282" y="477370"/>
                  </a:moveTo>
                  <a:cubicBezTo>
                    <a:pt x="71666" y="477009"/>
                    <a:pt x="72049" y="477009"/>
                    <a:pt x="72049" y="477730"/>
                  </a:cubicBezTo>
                  <a:cubicBezTo>
                    <a:pt x="73965" y="507316"/>
                    <a:pt x="73198" y="537623"/>
                    <a:pt x="73581" y="567569"/>
                  </a:cubicBezTo>
                  <a:cubicBezTo>
                    <a:pt x="73581" y="598958"/>
                    <a:pt x="68600" y="631430"/>
                    <a:pt x="73581" y="663180"/>
                  </a:cubicBezTo>
                  <a:cubicBezTo>
                    <a:pt x="73965" y="666066"/>
                    <a:pt x="68983" y="667148"/>
                    <a:pt x="68600" y="664262"/>
                  </a:cubicBezTo>
                  <a:cubicBezTo>
                    <a:pt x="63236" y="633955"/>
                    <a:pt x="68600" y="603288"/>
                    <a:pt x="68600" y="572620"/>
                  </a:cubicBezTo>
                  <a:cubicBezTo>
                    <a:pt x="68600" y="541231"/>
                    <a:pt x="66684" y="508759"/>
                    <a:pt x="71282" y="477370"/>
                  </a:cubicBezTo>
                  <a:close/>
                  <a:moveTo>
                    <a:pt x="82557" y="422525"/>
                  </a:moveTo>
                  <a:cubicBezTo>
                    <a:pt x="89874" y="463505"/>
                    <a:pt x="80117" y="506642"/>
                    <a:pt x="80814" y="547981"/>
                  </a:cubicBezTo>
                  <a:cubicBezTo>
                    <a:pt x="81511" y="596151"/>
                    <a:pt x="84996" y="644320"/>
                    <a:pt x="83950" y="692489"/>
                  </a:cubicBezTo>
                  <a:cubicBezTo>
                    <a:pt x="83950" y="695725"/>
                    <a:pt x="79420" y="695725"/>
                    <a:pt x="79420" y="692489"/>
                  </a:cubicBezTo>
                  <a:cubicBezTo>
                    <a:pt x="79769" y="646477"/>
                    <a:pt x="76284" y="600105"/>
                    <a:pt x="75936" y="553733"/>
                  </a:cubicBezTo>
                  <a:cubicBezTo>
                    <a:pt x="75936" y="531086"/>
                    <a:pt x="76284" y="508799"/>
                    <a:pt x="79072" y="486511"/>
                  </a:cubicBezTo>
                  <a:cubicBezTo>
                    <a:pt x="81511" y="465303"/>
                    <a:pt x="83950" y="444453"/>
                    <a:pt x="80814" y="422885"/>
                  </a:cubicBezTo>
                  <a:cubicBezTo>
                    <a:pt x="80814" y="421806"/>
                    <a:pt x="82208" y="421447"/>
                    <a:pt x="82557" y="422525"/>
                  </a:cubicBezTo>
                  <a:close/>
                  <a:moveTo>
                    <a:pt x="359165" y="158295"/>
                  </a:moveTo>
                  <a:cubicBezTo>
                    <a:pt x="364640" y="158340"/>
                    <a:pt x="369757" y="161934"/>
                    <a:pt x="369218" y="169120"/>
                  </a:cubicBezTo>
                  <a:cubicBezTo>
                    <a:pt x="364550" y="216194"/>
                    <a:pt x="360242" y="263267"/>
                    <a:pt x="355933" y="310340"/>
                  </a:cubicBezTo>
                  <a:cubicBezTo>
                    <a:pt x="382503" y="306388"/>
                    <a:pt x="408713" y="300279"/>
                    <a:pt x="435642" y="299201"/>
                  </a:cubicBezTo>
                  <a:cubicBezTo>
                    <a:pt x="444259" y="261111"/>
                    <a:pt x="448926" y="223740"/>
                    <a:pt x="449285" y="184572"/>
                  </a:cubicBezTo>
                  <a:cubicBezTo>
                    <a:pt x="449645" y="176307"/>
                    <a:pt x="462929" y="174151"/>
                    <a:pt x="464365" y="182775"/>
                  </a:cubicBezTo>
                  <a:cubicBezTo>
                    <a:pt x="470110" y="221584"/>
                    <a:pt x="465443" y="261470"/>
                    <a:pt x="458980" y="299919"/>
                  </a:cubicBezTo>
                  <a:cubicBezTo>
                    <a:pt x="463647" y="300638"/>
                    <a:pt x="467956" y="300997"/>
                    <a:pt x="472624" y="302075"/>
                  </a:cubicBezTo>
                  <a:cubicBezTo>
                    <a:pt x="493089" y="306028"/>
                    <a:pt x="483754" y="338369"/>
                    <a:pt x="463647" y="332979"/>
                  </a:cubicBezTo>
                  <a:cubicBezTo>
                    <a:pt x="460416" y="331901"/>
                    <a:pt x="456825" y="331182"/>
                    <a:pt x="453594" y="330823"/>
                  </a:cubicBezTo>
                  <a:cubicBezTo>
                    <a:pt x="448208" y="362444"/>
                    <a:pt x="442464" y="394425"/>
                    <a:pt x="435642" y="425328"/>
                  </a:cubicBezTo>
                  <a:cubicBezTo>
                    <a:pt x="431692" y="441858"/>
                    <a:pt x="403327" y="437905"/>
                    <a:pt x="405841" y="421016"/>
                  </a:cubicBezTo>
                  <a:cubicBezTo>
                    <a:pt x="410149" y="389395"/>
                    <a:pt x="419844" y="358851"/>
                    <a:pt x="428102" y="328307"/>
                  </a:cubicBezTo>
                  <a:cubicBezTo>
                    <a:pt x="403327" y="328307"/>
                    <a:pt x="378553" y="332979"/>
                    <a:pt x="353779" y="336213"/>
                  </a:cubicBezTo>
                  <a:cubicBezTo>
                    <a:pt x="349830" y="382927"/>
                    <a:pt x="348034" y="431078"/>
                    <a:pt x="337981" y="476714"/>
                  </a:cubicBezTo>
                  <a:cubicBezTo>
                    <a:pt x="334390" y="492525"/>
                    <a:pt x="309257" y="488212"/>
                    <a:pt x="309975" y="472402"/>
                  </a:cubicBezTo>
                  <a:cubicBezTo>
                    <a:pt x="312130" y="428203"/>
                    <a:pt x="320388" y="382927"/>
                    <a:pt x="326491" y="338728"/>
                  </a:cubicBezTo>
                  <a:cubicBezTo>
                    <a:pt x="312130" y="339087"/>
                    <a:pt x="297408" y="338369"/>
                    <a:pt x="283046" y="334775"/>
                  </a:cubicBezTo>
                  <a:cubicBezTo>
                    <a:pt x="271198" y="331901"/>
                    <a:pt x="273711" y="311418"/>
                    <a:pt x="286278" y="313215"/>
                  </a:cubicBezTo>
                  <a:cubicBezTo>
                    <a:pt x="300999" y="315371"/>
                    <a:pt x="315361" y="315371"/>
                    <a:pt x="329723" y="313934"/>
                  </a:cubicBezTo>
                  <a:cubicBezTo>
                    <a:pt x="335468" y="265423"/>
                    <a:pt x="340853" y="217272"/>
                    <a:pt x="346957" y="168761"/>
                  </a:cubicBezTo>
                  <a:cubicBezTo>
                    <a:pt x="347855" y="161754"/>
                    <a:pt x="353689" y="158250"/>
                    <a:pt x="359165" y="158295"/>
                  </a:cubicBezTo>
                  <a:close/>
                  <a:moveTo>
                    <a:pt x="299317" y="61441"/>
                  </a:moveTo>
                  <a:cubicBezTo>
                    <a:pt x="305765" y="61084"/>
                    <a:pt x="305048" y="70735"/>
                    <a:pt x="298958" y="71450"/>
                  </a:cubicBezTo>
                  <a:cubicBezTo>
                    <a:pt x="240568" y="77169"/>
                    <a:pt x="173938" y="100046"/>
                    <a:pt x="161042" y="165817"/>
                  </a:cubicBezTo>
                  <a:cubicBezTo>
                    <a:pt x="160326" y="168676"/>
                    <a:pt x="155311" y="167962"/>
                    <a:pt x="155669" y="165102"/>
                  </a:cubicBezTo>
                  <a:cubicBezTo>
                    <a:pt x="164983" y="94684"/>
                    <a:pt x="237344" y="65731"/>
                    <a:pt x="299317" y="61441"/>
                  </a:cubicBezTo>
                  <a:close/>
                  <a:moveTo>
                    <a:pt x="327865" y="37272"/>
                  </a:moveTo>
                  <a:cubicBezTo>
                    <a:pt x="334339" y="37272"/>
                    <a:pt x="333979" y="46993"/>
                    <a:pt x="327505" y="47353"/>
                  </a:cubicBezTo>
                  <a:cubicBezTo>
                    <a:pt x="281111" y="49874"/>
                    <a:pt x="228243" y="57435"/>
                    <a:pt x="188681" y="85159"/>
                  </a:cubicBezTo>
                  <a:cubicBezTo>
                    <a:pt x="148041" y="113603"/>
                    <a:pt x="137612" y="161490"/>
                    <a:pt x="136173" y="208656"/>
                  </a:cubicBezTo>
                  <a:cubicBezTo>
                    <a:pt x="136173" y="211537"/>
                    <a:pt x="131857" y="211537"/>
                    <a:pt x="131857" y="208656"/>
                  </a:cubicBezTo>
                  <a:cubicBezTo>
                    <a:pt x="131498" y="160770"/>
                    <a:pt x="137612" y="115403"/>
                    <a:pt x="175734" y="82638"/>
                  </a:cubicBezTo>
                  <a:cubicBezTo>
                    <a:pt x="214936" y="48794"/>
                    <a:pt x="277874" y="38712"/>
                    <a:pt x="327865" y="37272"/>
                  </a:cubicBezTo>
                  <a:close/>
                  <a:moveTo>
                    <a:pt x="455570" y="19582"/>
                  </a:moveTo>
                  <a:cubicBezTo>
                    <a:pt x="420979" y="20348"/>
                    <a:pt x="386253" y="22959"/>
                    <a:pt x="353326" y="24219"/>
                  </a:cubicBezTo>
                  <a:cubicBezTo>
                    <a:pt x="291790" y="27100"/>
                    <a:pt x="201826" y="29981"/>
                    <a:pt x="157564" y="80759"/>
                  </a:cubicBezTo>
                  <a:cubicBezTo>
                    <a:pt x="114741" y="130096"/>
                    <a:pt x="120859" y="212925"/>
                    <a:pt x="119059" y="274146"/>
                  </a:cubicBezTo>
                  <a:cubicBezTo>
                    <a:pt x="116180" y="368139"/>
                    <a:pt x="107184" y="461771"/>
                    <a:pt x="107184" y="556124"/>
                  </a:cubicBezTo>
                  <a:cubicBezTo>
                    <a:pt x="106464" y="758875"/>
                    <a:pt x="120499" y="960905"/>
                    <a:pt x="116180" y="1163655"/>
                  </a:cubicBezTo>
                  <a:cubicBezTo>
                    <a:pt x="116540" y="1165096"/>
                    <a:pt x="116900" y="1166897"/>
                    <a:pt x="116180" y="1168337"/>
                  </a:cubicBezTo>
                  <a:cubicBezTo>
                    <a:pt x="115821" y="1168337"/>
                    <a:pt x="115821" y="1168337"/>
                    <a:pt x="115821" y="1168697"/>
                  </a:cubicBezTo>
                  <a:cubicBezTo>
                    <a:pt x="115821" y="1170858"/>
                    <a:pt x="114381" y="1172298"/>
                    <a:pt x="112222" y="1172298"/>
                  </a:cubicBezTo>
                  <a:cubicBezTo>
                    <a:pt x="90631" y="1191385"/>
                    <a:pt x="56085" y="1196067"/>
                    <a:pt x="28016" y="1187064"/>
                  </a:cubicBezTo>
                  <a:cubicBezTo>
                    <a:pt x="57884" y="1214073"/>
                    <a:pt x="109703" y="1211912"/>
                    <a:pt x="126976" y="1253687"/>
                  </a:cubicBezTo>
                  <a:cubicBezTo>
                    <a:pt x="135253" y="1273494"/>
                    <a:pt x="133813" y="1302664"/>
                    <a:pt x="159003" y="1308426"/>
                  </a:cubicBezTo>
                  <a:cubicBezTo>
                    <a:pt x="191030" y="1315988"/>
                    <a:pt x="221618" y="1318869"/>
                    <a:pt x="254725" y="1318869"/>
                  </a:cubicBezTo>
                  <a:cubicBezTo>
                    <a:pt x="314461" y="1319230"/>
                    <a:pt x="374557" y="1323551"/>
                    <a:pt x="434293" y="1319590"/>
                  </a:cubicBezTo>
                  <a:cubicBezTo>
                    <a:pt x="482514" y="1315988"/>
                    <a:pt x="561322" y="1312387"/>
                    <a:pt x="581114" y="1258368"/>
                  </a:cubicBezTo>
                  <a:cubicBezTo>
                    <a:pt x="597308" y="1213353"/>
                    <a:pt x="596228" y="1164376"/>
                    <a:pt x="594789" y="1117559"/>
                  </a:cubicBezTo>
                  <a:cubicBezTo>
                    <a:pt x="593349" y="1057058"/>
                    <a:pt x="595509" y="996197"/>
                    <a:pt x="598387" y="935696"/>
                  </a:cubicBezTo>
                  <a:cubicBezTo>
                    <a:pt x="604865" y="785524"/>
                    <a:pt x="618180" y="636072"/>
                    <a:pt x="629335" y="485899"/>
                  </a:cubicBezTo>
                  <a:cubicBezTo>
                    <a:pt x="634733" y="412434"/>
                    <a:pt x="639411" y="338968"/>
                    <a:pt x="643369" y="265863"/>
                  </a:cubicBezTo>
                  <a:cubicBezTo>
                    <a:pt x="637252" y="271625"/>
                    <a:pt x="631134" y="277387"/>
                    <a:pt x="625736" y="284589"/>
                  </a:cubicBezTo>
                  <a:cubicBezTo>
                    <a:pt x="623217" y="287831"/>
                    <a:pt x="617820" y="284589"/>
                    <a:pt x="620339" y="280988"/>
                  </a:cubicBezTo>
                  <a:cubicBezTo>
                    <a:pt x="627176" y="271625"/>
                    <a:pt x="635093" y="262982"/>
                    <a:pt x="643729" y="254339"/>
                  </a:cubicBezTo>
                  <a:cubicBezTo>
                    <a:pt x="644089" y="250378"/>
                    <a:pt x="644449" y="246056"/>
                    <a:pt x="644809" y="241374"/>
                  </a:cubicBezTo>
                  <a:cubicBezTo>
                    <a:pt x="639411" y="246056"/>
                    <a:pt x="634013" y="250378"/>
                    <a:pt x="628975" y="255059"/>
                  </a:cubicBezTo>
                  <a:cubicBezTo>
                    <a:pt x="626456" y="257580"/>
                    <a:pt x="622498" y="253619"/>
                    <a:pt x="625377" y="250738"/>
                  </a:cubicBezTo>
                  <a:cubicBezTo>
                    <a:pt x="631854" y="244616"/>
                    <a:pt x="638331" y="237773"/>
                    <a:pt x="645169" y="231291"/>
                  </a:cubicBezTo>
                  <a:cubicBezTo>
                    <a:pt x="645529" y="224449"/>
                    <a:pt x="645888" y="217246"/>
                    <a:pt x="646248" y="210404"/>
                  </a:cubicBezTo>
                  <a:cubicBezTo>
                    <a:pt x="649847" y="135498"/>
                    <a:pt x="648048" y="43306"/>
                    <a:pt x="557004" y="26020"/>
                  </a:cubicBezTo>
                  <a:cubicBezTo>
                    <a:pt x="524617" y="19897"/>
                    <a:pt x="490161" y="18817"/>
                    <a:pt x="455570" y="19582"/>
                  </a:cubicBezTo>
                  <a:close/>
                  <a:moveTo>
                    <a:pt x="505050" y="1"/>
                  </a:moveTo>
                  <a:cubicBezTo>
                    <a:pt x="537212" y="91"/>
                    <a:pt x="568879" y="3692"/>
                    <a:pt x="597308" y="17737"/>
                  </a:cubicBezTo>
                  <a:cubicBezTo>
                    <a:pt x="652366" y="45466"/>
                    <a:pt x="666760" y="103447"/>
                    <a:pt x="667480" y="161067"/>
                  </a:cubicBezTo>
                  <a:cubicBezTo>
                    <a:pt x="667840" y="177632"/>
                    <a:pt x="667840" y="194558"/>
                    <a:pt x="667480" y="211124"/>
                  </a:cubicBezTo>
                  <a:cubicBezTo>
                    <a:pt x="668559" y="210044"/>
                    <a:pt x="669999" y="209323"/>
                    <a:pt x="671078" y="208243"/>
                  </a:cubicBezTo>
                  <a:cubicBezTo>
                    <a:pt x="673957" y="206442"/>
                    <a:pt x="676116" y="210404"/>
                    <a:pt x="674677" y="212564"/>
                  </a:cubicBezTo>
                  <a:cubicBezTo>
                    <a:pt x="672158" y="215445"/>
                    <a:pt x="669639" y="217966"/>
                    <a:pt x="667120" y="220847"/>
                  </a:cubicBezTo>
                  <a:cubicBezTo>
                    <a:pt x="667120" y="225169"/>
                    <a:pt x="666760" y="229850"/>
                    <a:pt x="666760" y="234532"/>
                  </a:cubicBezTo>
                  <a:cubicBezTo>
                    <a:pt x="670718" y="230931"/>
                    <a:pt x="675037" y="227690"/>
                    <a:pt x="678995" y="224449"/>
                  </a:cubicBezTo>
                  <a:cubicBezTo>
                    <a:pt x="682954" y="220847"/>
                    <a:pt x="688351" y="226249"/>
                    <a:pt x="684753" y="230211"/>
                  </a:cubicBezTo>
                  <a:cubicBezTo>
                    <a:pt x="678635" y="235612"/>
                    <a:pt x="672518" y="241014"/>
                    <a:pt x="666400" y="246416"/>
                  </a:cubicBezTo>
                  <a:cubicBezTo>
                    <a:pt x="663881" y="302236"/>
                    <a:pt x="658843" y="358055"/>
                    <a:pt x="654885" y="413514"/>
                  </a:cubicBezTo>
                  <a:cubicBezTo>
                    <a:pt x="648407" y="514709"/>
                    <a:pt x="639771" y="615905"/>
                    <a:pt x="632574" y="717460"/>
                  </a:cubicBezTo>
                  <a:cubicBezTo>
                    <a:pt x="625377" y="818295"/>
                    <a:pt x="618539" y="919851"/>
                    <a:pt x="616020" y="1021046"/>
                  </a:cubicBezTo>
                  <a:cubicBezTo>
                    <a:pt x="614221" y="1087309"/>
                    <a:pt x="620339" y="1155373"/>
                    <a:pt x="610982" y="1220915"/>
                  </a:cubicBezTo>
                  <a:cubicBezTo>
                    <a:pt x="602706" y="1278535"/>
                    <a:pt x="576796" y="1312027"/>
                    <a:pt x="519939" y="1326792"/>
                  </a:cubicBezTo>
                  <a:cubicBezTo>
                    <a:pt x="444729" y="1346599"/>
                    <a:pt x="366640" y="1341557"/>
                    <a:pt x="289991" y="1340837"/>
                  </a:cubicBezTo>
                  <a:cubicBezTo>
                    <a:pt x="251126" y="1340117"/>
                    <a:pt x="209743" y="1343358"/>
                    <a:pt x="171598" y="1332914"/>
                  </a:cubicBezTo>
                  <a:cubicBezTo>
                    <a:pt x="151806" y="1327512"/>
                    <a:pt x="127336" y="1323551"/>
                    <a:pt x="120499" y="1301223"/>
                  </a:cubicBezTo>
                  <a:cubicBezTo>
                    <a:pt x="115821" y="1286818"/>
                    <a:pt x="115461" y="1269532"/>
                    <a:pt x="106464" y="1256568"/>
                  </a:cubicBezTo>
                  <a:cubicBezTo>
                    <a:pt x="96028" y="1240002"/>
                    <a:pt x="79475" y="1234240"/>
                    <a:pt x="61842" y="1227758"/>
                  </a:cubicBezTo>
                  <a:cubicBezTo>
                    <a:pt x="37012" y="1218755"/>
                    <a:pt x="16860" y="1207951"/>
                    <a:pt x="1746" y="1185983"/>
                  </a:cubicBezTo>
                  <a:cubicBezTo>
                    <a:pt x="-1852" y="1180581"/>
                    <a:pt x="667" y="1176260"/>
                    <a:pt x="4265" y="1173379"/>
                  </a:cubicBezTo>
                  <a:cubicBezTo>
                    <a:pt x="3186" y="1170858"/>
                    <a:pt x="4625" y="1167257"/>
                    <a:pt x="8224" y="1168337"/>
                  </a:cubicBezTo>
                  <a:cubicBezTo>
                    <a:pt x="40251" y="1179141"/>
                    <a:pt x="78396" y="1180221"/>
                    <a:pt x="107184" y="1160054"/>
                  </a:cubicBezTo>
                  <a:cubicBezTo>
                    <a:pt x="107544" y="1159694"/>
                    <a:pt x="107904" y="1159694"/>
                    <a:pt x="108264" y="1159334"/>
                  </a:cubicBezTo>
                  <a:cubicBezTo>
                    <a:pt x="103226" y="962345"/>
                    <a:pt x="90991" y="765357"/>
                    <a:pt x="90991" y="568008"/>
                  </a:cubicBezTo>
                  <a:cubicBezTo>
                    <a:pt x="90991" y="474015"/>
                    <a:pt x="98547" y="380743"/>
                    <a:pt x="101066" y="286750"/>
                  </a:cubicBezTo>
                  <a:cubicBezTo>
                    <a:pt x="102146" y="229130"/>
                    <a:pt x="97468" y="164668"/>
                    <a:pt x="118340" y="109569"/>
                  </a:cubicBezTo>
                  <a:cubicBezTo>
                    <a:pt x="159723" y="91"/>
                    <a:pt x="313022" y="3332"/>
                    <a:pt x="409823" y="3332"/>
                  </a:cubicBezTo>
                  <a:cubicBezTo>
                    <a:pt x="440231" y="3332"/>
                    <a:pt x="472888" y="-89"/>
                    <a:pt x="505050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7994D86D-3AC9-6D49-A143-0F64C68566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518" y="2186647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819C2EDC-0CE6-D34F-B72A-BF0AA21BDB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01697" y="2230049"/>
              <a:ext cx="531474" cy="1392738"/>
            </a:xfrm>
            <a:custGeom>
              <a:avLst/>
              <a:gdLst>
                <a:gd name="connsiteX0" fmla="*/ 119277 w 585852"/>
                <a:gd name="connsiteY0" fmla="*/ 1459905 h 1535236"/>
                <a:gd name="connsiteX1" fmla="*/ 122099 w 585852"/>
                <a:gd name="connsiteY1" fmla="*/ 1461316 h 1535236"/>
                <a:gd name="connsiteX2" fmla="*/ 121041 w 585852"/>
                <a:gd name="connsiteY2" fmla="*/ 1470135 h 1535236"/>
                <a:gd name="connsiteX3" fmla="*/ 117160 w 585852"/>
                <a:gd name="connsiteY3" fmla="*/ 1468371 h 1535236"/>
                <a:gd name="connsiteX4" fmla="*/ 117866 w 585852"/>
                <a:gd name="connsiteY4" fmla="*/ 1465196 h 1535236"/>
                <a:gd name="connsiteX5" fmla="*/ 117866 w 585852"/>
                <a:gd name="connsiteY5" fmla="*/ 1462374 h 1535236"/>
                <a:gd name="connsiteX6" fmla="*/ 119277 w 585852"/>
                <a:gd name="connsiteY6" fmla="*/ 1459905 h 1535236"/>
                <a:gd name="connsiteX7" fmla="*/ 108164 w 585852"/>
                <a:gd name="connsiteY7" fmla="*/ 1456496 h 1535236"/>
                <a:gd name="connsiteX8" fmla="*/ 111692 w 585852"/>
                <a:gd name="connsiteY8" fmla="*/ 1456839 h 1535236"/>
                <a:gd name="connsiteX9" fmla="*/ 109928 w 585852"/>
                <a:gd name="connsiteY9" fmla="*/ 1465763 h 1535236"/>
                <a:gd name="connsiteX10" fmla="*/ 107106 w 585852"/>
                <a:gd name="connsiteY10" fmla="*/ 1466450 h 1535236"/>
                <a:gd name="connsiteX11" fmla="*/ 106047 w 585852"/>
                <a:gd name="connsiteY11" fmla="*/ 1463704 h 1535236"/>
                <a:gd name="connsiteX12" fmla="*/ 107106 w 585852"/>
                <a:gd name="connsiteY12" fmla="*/ 1460271 h 1535236"/>
                <a:gd name="connsiteX13" fmla="*/ 108164 w 585852"/>
                <a:gd name="connsiteY13" fmla="*/ 1456496 h 1535236"/>
                <a:gd name="connsiteX14" fmla="*/ 101890 w 585852"/>
                <a:gd name="connsiteY14" fmla="*/ 1448595 h 1535236"/>
                <a:gd name="connsiteX15" fmla="*/ 105669 w 585852"/>
                <a:gd name="connsiteY15" fmla="*/ 1448944 h 1535236"/>
                <a:gd name="connsiteX16" fmla="*/ 104535 w 585852"/>
                <a:gd name="connsiteY16" fmla="*/ 1455579 h 1535236"/>
                <a:gd name="connsiteX17" fmla="*/ 103024 w 585852"/>
                <a:gd name="connsiteY17" fmla="*/ 1461167 h 1535236"/>
                <a:gd name="connsiteX18" fmla="*/ 98488 w 585852"/>
                <a:gd name="connsiteY18" fmla="*/ 1460469 h 1535236"/>
                <a:gd name="connsiteX19" fmla="*/ 101890 w 585852"/>
                <a:gd name="connsiteY19" fmla="*/ 1448595 h 1535236"/>
                <a:gd name="connsiteX20" fmla="*/ 96470 w 585852"/>
                <a:gd name="connsiteY20" fmla="*/ 1436017 h 1535236"/>
                <a:gd name="connsiteX21" fmla="*/ 100174 w 585852"/>
                <a:gd name="connsiteY21" fmla="*/ 1436757 h 1535236"/>
                <a:gd name="connsiteX22" fmla="*/ 94617 w 585852"/>
                <a:gd name="connsiteY22" fmla="*/ 1458198 h 1535236"/>
                <a:gd name="connsiteX23" fmla="*/ 90172 w 585852"/>
                <a:gd name="connsiteY23" fmla="*/ 1457459 h 1535236"/>
                <a:gd name="connsiteX24" fmla="*/ 96470 w 585852"/>
                <a:gd name="connsiteY24" fmla="*/ 1436017 h 1535236"/>
                <a:gd name="connsiteX25" fmla="*/ 89985 w 585852"/>
                <a:gd name="connsiteY25" fmla="*/ 1424152 h 1535236"/>
                <a:gd name="connsiteX26" fmla="*/ 92600 w 585852"/>
                <a:gd name="connsiteY26" fmla="*/ 1424884 h 1535236"/>
                <a:gd name="connsiteX27" fmla="*/ 89612 w 585852"/>
                <a:gd name="connsiteY27" fmla="*/ 1436241 h 1535236"/>
                <a:gd name="connsiteX28" fmla="*/ 85503 w 585852"/>
                <a:gd name="connsiteY28" fmla="*/ 1448697 h 1535236"/>
                <a:gd name="connsiteX29" fmla="*/ 81021 w 585852"/>
                <a:gd name="connsiteY29" fmla="*/ 1447964 h 1535236"/>
                <a:gd name="connsiteX30" fmla="*/ 89985 w 585852"/>
                <a:gd name="connsiteY30" fmla="*/ 1424152 h 1535236"/>
                <a:gd name="connsiteX31" fmla="*/ 212639 w 585852"/>
                <a:gd name="connsiteY31" fmla="*/ 1419687 h 1535236"/>
                <a:gd name="connsiteX32" fmla="*/ 216721 w 585852"/>
                <a:gd name="connsiteY32" fmla="*/ 1420147 h 1535236"/>
                <a:gd name="connsiteX33" fmla="*/ 210987 w 585852"/>
                <a:gd name="connsiteY33" fmla="*/ 1419870 h 1535236"/>
                <a:gd name="connsiteX34" fmla="*/ 219439 w 585852"/>
                <a:gd name="connsiteY34" fmla="*/ 1418935 h 1535236"/>
                <a:gd name="connsiteX35" fmla="*/ 219219 w 585852"/>
                <a:gd name="connsiteY35" fmla="*/ 1419063 h 1535236"/>
                <a:gd name="connsiteX36" fmla="*/ 218975 w 585852"/>
                <a:gd name="connsiteY36" fmla="*/ 1418987 h 1535236"/>
                <a:gd name="connsiteX37" fmla="*/ 81044 w 585852"/>
                <a:gd name="connsiteY37" fmla="*/ 1410869 h 1535236"/>
                <a:gd name="connsiteX38" fmla="*/ 84683 w 585852"/>
                <a:gd name="connsiteY38" fmla="*/ 1411927 h 1535236"/>
                <a:gd name="connsiteX39" fmla="*/ 73768 w 585852"/>
                <a:gd name="connsiteY39" fmla="*/ 1440149 h 1535236"/>
                <a:gd name="connsiteX40" fmla="*/ 69039 w 585852"/>
                <a:gd name="connsiteY40" fmla="*/ 1438385 h 1535236"/>
                <a:gd name="connsiteX41" fmla="*/ 81044 w 585852"/>
                <a:gd name="connsiteY41" fmla="*/ 1410869 h 1535236"/>
                <a:gd name="connsiteX42" fmla="*/ 221141 w 585852"/>
                <a:gd name="connsiteY42" fmla="*/ 1409986 h 1535236"/>
                <a:gd name="connsiteX43" fmla="*/ 223523 w 585852"/>
                <a:gd name="connsiteY43" fmla="*/ 1409986 h 1535236"/>
                <a:gd name="connsiteX44" fmla="*/ 223126 w 585852"/>
                <a:gd name="connsiteY44" fmla="*/ 1411309 h 1535236"/>
                <a:gd name="connsiteX45" fmla="*/ 221141 w 585852"/>
                <a:gd name="connsiteY45" fmla="*/ 1410780 h 1535236"/>
                <a:gd name="connsiteX46" fmla="*/ 221141 w 585852"/>
                <a:gd name="connsiteY46" fmla="*/ 1409986 h 1535236"/>
                <a:gd name="connsiteX47" fmla="*/ 211219 w 585852"/>
                <a:gd name="connsiteY47" fmla="*/ 1408976 h 1535236"/>
                <a:gd name="connsiteX48" fmla="*/ 212410 w 585852"/>
                <a:gd name="connsiteY48" fmla="*/ 1410131 h 1535236"/>
                <a:gd name="connsiteX49" fmla="*/ 211616 w 585852"/>
                <a:gd name="connsiteY49" fmla="*/ 1410708 h 1535236"/>
                <a:gd name="connsiteX50" fmla="*/ 210426 w 585852"/>
                <a:gd name="connsiteY50" fmla="*/ 1409554 h 1535236"/>
                <a:gd name="connsiteX51" fmla="*/ 211219 w 585852"/>
                <a:gd name="connsiteY51" fmla="*/ 1408976 h 1535236"/>
                <a:gd name="connsiteX52" fmla="*/ 226842 w 585852"/>
                <a:gd name="connsiteY52" fmla="*/ 1407446 h 1535236"/>
                <a:gd name="connsiteX53" fmla="*/ 227419 w 585852"/>
                <a:gd name="connsiteY53" fmla="*/ 1408399 h 1535236"/>
                <a:gd name="connsiteX54" fmla="*/ 226265 w 585852"/>
                <a:gd name="connsiteY54" fmla="*/ 1409351 h 1535236"/>
                <a:gd name="connsiteX55" fmla="*/ 225688 w 585852"/>
                <a:gd name="connsiteY55" fmla="*/ 1408399 h 1535236"/>
                <a:gd name="connsiteX56" fmla="*/ 226842 w 585852"/>
                <a:gd name="connsiteY56" fmla="*/ 1407446 h 1535236"/>
                <a:gd name="connsiteX57" fmla="*/ 205153 w 585852"/>
                <a:gd name="connsiteY57" fmla="*/ 1404317 h 1535236"/>
                <a:gd name="connsiteX58" fmla="*/ 205607 w 585852"/>
                <a:gd name="connsiteY58" fmla="*/ 1407038 h 1535236"/>
                <a:gd name="connsiteX59" fmla="*/ 203792 w 585852"/>
                <a:gd name="connsiteY59" fmla="*/ 1407038 h 1535236"/>
                <a:gd name="connsiteX60" fmla="*/ 202885 w 585852"/>
                <a:gd name="connsiteY60" fmla="*/ 1404657 h 1535236"/>
                <a:gd name="connsiteX61" fmla="*/ 205153 w 585852"/>
                <a:gd name="connsiteY61" fmla="*/ 1404317 h 1535236"/>
                <a:gd name="connsiteX62" fmla="*/ 215188 w 585852"/>
                <a:gd name="connsiteY62" fmla="*/ 1403901 h 1535236"/>
                <a:gd name="connsiteX63" fmla="*/ 219157 w 585852"/>
                <a:gd name="connsiteY63" fmla="*/ 1404165 h 1535236"/>
                <a:gd name="connsiteX64" fmla="*/ 218760 w 585852"/>
                <a:gd name="connsiteY64" fmla="*/ 1404959 h 1535236"/>
                <a:gd name="connsiteX65" fmla="*/ 215188 w 585852"/>
                <a:gd name="connsiteY65" fmla="*/ 1404430 h 1535236"/>
                <a:gd name="connsiteX66" fmla="*/ 215188 w 585852"/>
                <a:gd name="connsiteY66" fmla="*/ 1403901 h 1535236"/>
                <a:gd name="connsiteX67" fmla="*/ 209235 w 585852"/>
                <a:gd name="connsiteY67" fmla="*/ 1399509 h 1535236"/>
                <a:gd name="connsiteX68" fmla="*/ 209870 w 585852"/>
                <a:gd name="connsiteY68" fmla="*/ 1400462 h 1535236"/>
                <a:gd name="connsiteX69" fmla="*/ 208917 w 585852"/>
                <a:gd name="connsiteY69" fmla="*/ 1401414 h 1535236"/>
                <a:gd name="connsiteX70" fmla="*/ 207965 w 585852"/>
                <a:gd name="connsiteY70" fmla="*/ 1400462 h 1535236"/>
                <a:gd name="connsiteX71" fmla="*/ 209235 w 585852"/>
                <a:gd name="connsiteY71" fmla="*/ 1399509 h 1535236"/>
                <a:gd name="connsiteX72" fmla="*/ 79009 w 585852"/>
                <a:gd name="connsiteY72" fmla="*/ 1395169 h 1535236"/>
                <a:gd name="connsiteX73" fmla="*/ 81160 w 585852"/>
                <a:gd name="connsiteY73" fmla="*/ 1396933 h 1535236"/>
                <a:gd name="connsiteX74" fmla="*/ 65746 w 585852"/>
                <a:gd name="connsiteY74" fmla="*/ 1425861 h 1535236"/>
                <a:gd name="connsiteX75" fmla="*/ 61086 w 585852"/>
                <a:gd name="connsiteY75" fmla="*/ 1423744 h 1535236"/>
                <a:gd name="connsiteX76" fmla="*/ 79009 w 585852"/>
                <a:gd name="connsiteY76" fmla="*/ 1395169 h 1535236"/>
                <a:gd name="connsiteX77" fmla="*/ 191092 w 585852"/>
                <a:gd name="connsiteY77" fmla="*/ 1394792 h 1535236"/>
                <a:gd name="connsiteX78" fmla="*/ 192453 w 585852"/>
                <a:gd name="connsiteY78" fmla="*/ 1395472 h 1535236"/>
                <a:gd name="connsiteX79" fmla="*/ 192453 w 585852"/>
                <a:gd name="connsiteY79" fmla="*/ 1397853 h 1535236"/>
                <a:gd name="connsiteX80" fmla="*/ 191092 w 585852"/>
                <a:gd name="connsiteY80" fmla="*/ 1398194 h 1535236"/>
                <a:gd name="connsiteX81" fmla="*/ 191092 w 585852"/>
                <a:gd name="connsiteY81" fmla="*/ 1394792 h 1535236"/>
                <a:gd name="connsiteX82" fmla="*/ 219025 w 585852"/>
                <a:gd name="connsiteY82" fmla="*/ 1394746 h 1535236"/>
                <a:gd name="connsiteX83" fmla="*/ 220083 w 585852"/>
                <a:gd name="connsiteY83" fmla="*/ 1394746 h 1535236"/>
                <a:gd name="connsiteX84" fmla="*/ 220083 w 585852"/>
                <a:gd name="connsiteY84" fmla="*/ 1397604 h 1535236"/>
                <a:gd name="connsiteX85" fmla="*/ 219025 w 585852"/>
                <a:gd name="connsiteY85" fmla="*/ 1397604 h 1535236"/>
                <a:gd name="connsiteX86" fmla="*/ 219025 w 585852"/>
                <a:gd name="connsiteY86" fmla="*/ 1394746 h 1535236"/>
                <a:gd name="connsiteX87" fmla="*/ 184364 w 585852"/>
                <a:gd name="connsiteY87" fmla="*/ 1393582 h 1535236"/>
                <a:gd name="connsiteX88" fmla="*/ 183306 w 585852"/>
                <a:gd name="connsiteY88" fmla="*/ 1394994 h 1535236"/>
                <a:gd name="connsiteX89" fmla="*/ 182953 w 585852"/>
                <a:gd name="connsiteY89" fmla="*/ 1394994 h 1535236"/>
                <a:gd name="connsiteX90" fmla="*/ 184364 w 585852"/>
                <a:gd name="connsiteY90" fmla="*/ 1393582 h 1535236"/>
                <a:gd name="connsiteX91" fmla="*/ 223522 w 585852"/>
                <a:gd name="connsiteY91" fmla="*/ 1388952 h 1535236"/>
                <a:gd name="connsiteX92" fmla="*/ 225110 w 585852"/>
                <a:gd name="connsiteY92" fmla="*/ 1388952 h 1535236"/>
                <a:gd name="connsiteX93" fmla="*/ 225507 w 585852"/>
                <a:gd name="connsiteY93" fmla="*/ 1390540 h 1535236"/>
                <a:gd name="connsiteX94" fmla="*/ 223919 w 585852"/>
                <a:gd name="connsiteY94" fmla="*/ 1390936 h 1535236"/>
                <a:gd name="connsiteX95" fmla="*/ 223522 w 585852"/>
                <a:gd name="connsiteY95" fmla="*/ 1388952 h 1535236"/>
                <a:gd name="connsiteX96" fmla="*/ 2520 w 585852"/>
                <a:gd name="connsiteY96" fmla="*/ 1387617 h 1535236"/>
                <a:gd name="connsiteX97" fmla="*/ 18820 w 585852"/>
                <a:gd name="connsiteY97" fmla="*/ 1433799 h 1535236"/>
                <a:gd name="connsiteX98" fmla="*/ 32285 w 585852"/>
                <a:gd name="connsiteY98" fmla="*/ 1453282 h 1535236"/>
                <a:gd name="connsiteX99" fmla="*/ 37246 w 585852"/>
                <a:gd name="connsiteY99" fmla="*/ 1459416 h 1535236"/>
                <a:gd name="connsiteX100" fmla="*/ 32994 w 585852"/>
                <a:gd name="connsiteY100" fmla="*/ 1462663 h 1535236"/>
                <a:gd name="connsiteX101" fmla="*/ 13859 w 585852"/>
                <a:gd name="connsiteY101" fmla="*/ 1435964 h 1535236"/>
                <a:gd name="connsiteX102" fmla="*/ 39 w 585852"/>
                <a:gd name="connsiteY102" fmla="*/ 1388339 h 1535236"/>
                <a:gd name="connsiteX103" fmla="*/ 2520 w 585852"/>
                <a:gd name="connsiteY103" fmla="*/ 1387617 h 1535236"/>
                <a:gd name="connsiteX104" fmla="*/ 182645 w 585852"/>
                <a:gd name="connsiteY104" fmla="*/ 1384939 h 1535236"/>
                <a:gd name="connsiteX105" fmla="*/ 185820 w 585852"/>
                <a:gd name="connsiteY105" fmla="*/ 1385644 h 1535236"/>
                <a:gd name="connsiteX106" fmla="*/ 185026 w 585852"/>
                <a:gd name="connsiteY106" fmla="*/ 1387056 h 1535236"/>
                <a:gd name="connsiteX107" fmla="*/ 181851 w 585852"/>
                <a:gd name="connsiteY107" fmla="*/ 1385997 h 1535236"/>
                <a:gd name="connsiteX108" fmla="*/ 182645 w 585852"/>
                <a:gd name="connsiteY108" fmla="*/ 1384939 h 1535236"/>
                <a:gd name="connsiteX109" fmla="*/ 415736 w 585852"/>
                <a:gd name="connsiteY109" fmla="*/ 1377401 h 1535236"/>
                <a:gd name="connsiteX110" fmla="*/ 418572 w 585852"/>
                <a:gd name="connsiteY110" fmla="*/ 1382262 h 1535236"/>
                <a:gd name="connsiteX111" fmla="*/ 405249 w 585852"/>
                <a:gd name="connsiteY111" fmla="*/ 1411786 h 1535236"/>
                <a:gd name="connsiteX112" fmla="*/ 382564 w 585852"/>
                <a:gd name="connsiteY112" fmla="*/ 1445271 h 1535236"/>
                <a:gd name="connsiteX113" fmla="*/ 336834 w 585852"/>
                <a:gd name="connsiteY113" fmla="*/ 1491718 h 1535236"/>
                <a:gd name="connsiteX114" fmla="*/ 275261 w 585852"/>
                <a:gd name="connsiteY114" fmla="*/ 1514401 h 1535236"/>
                <a:gd name="connsiteX115" fmla="*/ 203965 w 585852"/>
                <a:gd name="connsiteY115" fmla="*/ 1501439 h 1535236"/>
                <a:gd name="connsiteX116" fmla="*/ 205406 w 585852"/>
                <a:gd name="connsiteY116" fmla="*/ 1498919 h 1535236"/>
                <a:gd name="connsiteX117" fmla="*/ 275261 w 585852"/>
                <a:gd name="connsiteY117" fmla="*/ 1508280 h 1535236"/>
                <a:gd name="connsiteX118" fmla="*/ 320982 w 585852"/>
                <a:gd name="connsiteY118" fmla="*/ 1490310 h 1535236"/>
                <a:gd name="connsiteX119" fmla="*/ 279206 w 585852"/>
                <a:gd name="connsiteY119" fmla="*/ 1502216 h 1535236"/>
                <a:gd name="connsiteX120" fmla="*/ 227274 w 585852"/>
                <a:gd name="connsiteY120" fmla="*/ 1496484 h 1535236"/>
                <a:gd name="connsiteX121" fmla="*/ 227274 w 585852"/>
                <a:gd name="connsiteY121" fmla="*/ 1493259 h 1535236"/>
                <a:gd name="connsiteX122" fmla="*/ 274879 w 585852"/>
                <a:gd name="connsiteY122" fmla="*/ 1497200 h 1535236"/>
                <a:gd name="connsiteX123" fmla="*/ 324647 w 585852"/>
                <a:gd name="connsiteY123" fmla="*/ 1482870 h 1535236"/>
                <a:gd name="connsiteX124" fmla="*/ 388120 w 585852"/>
                <a:gd name="connsiteY124" fmla="*/ 1414440 h 1535236"/>
                <a:gd name="connsiteX125" fmla="*/ 392448 w 585852"/>
                <a:gd name="connsiteY125" fmla="*/ 1416948 h 1535236"/>
                <a:gd name="connsiteX126" fmla="*/ 361748 w 585852"/>
                <a:gd name="connsiteY126" fmla="*/ 1457343 h 1535236"/>
                <a:gd name="connsiteX127" fmla="*/ 323743 w 585852"/>
                <a:gd name="connsiteY127" fmla="*/ 1489225 h 1535236"/>
                <a:gd name="connsiteX128" fmla="*/ 337554 w 585852"/>
                <a:gd name="connsiteY128" fmla="*/ 1483797 h 1535236"/>
                <a:gd name="connsiteX129" fmla="*/ 382564 w 585852"/>
                <a:gd name="connsiteY129" fmla="*/ 1434830 h 1535236"/>
                <a:gd name="connsiteX130" fmla="*/ 400568 w 585852"/>
                <a:gd name="connsiteY130" fmla="*/ 1404945 h 1535236"/>
                <a:gd name="connsiteX131" fmla="*/ 411010 w 585852"/>
                <a:gd name="connsiteY131" fmla="*/ 1380102 h 1535236"/>
                <a:gd name="connsiteX132" fmla="*/ 415736 w 585852"/>
                <a:gd name="connsiteY132" fmla="*/ 1377401 h 1535236"/>
                <a:gd name="connsiteX133" fmla="*/ 71099 w 585852"/>
                <a:gd name="connsiteY133" fmla="*/ 1376509 h 1535236"/>
                <a:gd name="connsiteX134" fmla="*/ 73586 w 585852"/>
                <a:gd name="connsiteY134" fmla="*/ 1377233 h 1535236"/>
                <a:gd name="connsiteX135" fmla="*/ 56883 w 585852"/>
                <a:gd name="connsiteY135" fmla="*/ 1412716 h 1535236"/>
                <a:gd name="connsiteX136" fmla="*/ 51551 w 585852"/>
                <a:gd name="connsiteY136" fmla="*/ 1411267 h 1535236"/>
                <a:gd name="connsiteX137" fmla="*/ 71099 w 585852"/>
                <a:gd name="connsiteY137" fmla="*/ 1376509 h 1535236"/>
                <a:gd name="connsiteX138" fmla="*/ 181127 w 585852"/>
                <a:gd name="connsiteY138" fmla="*/ 1373871 h 1535236"/>
                <a:gd name="connsiteX139" fmla="*/ 181874 w 585852"/>
                <a:gd name="connsiteY139" fmla="*/ 1374268 h 1535236"/>
                <a:gd name="connsiteX140" fmla="*/ 178138 w 585852"/>
                <a:gd name="connsiteY140" fmla="*/ 1378634 h 1535236"/>
                <a:gd name="connsiteX141" fmla="*/ 177018 w 585852"/>
                <a:gd name="connsiteY141" fmla="*/ 1377443 h 1535236"/>
                <a:gd name="connsiteX142" fmla="*/ 181127 w 585852"/>
                <a:gd name="connsiteY142" fmla="*/ 1373871 h 1535236"/>
                <a:gd name="connsiteX143" fmla="*/ 212768 w 585852"/>
                <a:gd name="connsiteY143" fmla="*/ 1369350 h 1535236"/>
                <a:gd name="connsiteX144" fmla="*/ 199505 w 585852"/>
                <a:gd name="connsiteY144" fmla="*/ 1372590 h 1535236"/>
                <a:gd name="connsiteX145" fmla="*/ 201298 w 585852"/>
                <a:gd name="connsiteY145" fmla="*/ 1388793 h 1535236"/>
                <a:gd name="connsiteX146" fmla="*/ 216353 w 585852"/>
                <a:gd name="connsiteY146" fmla="*/ 1385192 h 1535236"/>
                <a:gd name="connsiteX147" fmla="*/ 212768 w 585852"/>
                <a:gd name="connsiteY147" fmla="*/ 1369710 h 1535236"/>
                <a:gd name="connsiteX148" fmla="*/ 213485 w 585852"/>
                <a:gd name="connsiteY148" fmla="*/ 1367190 h 1535236"/>
                <a:gd name="connsiteX149" fmla="*/ 214919 w 585852"/>
                <a:gd name="connsiteY149" fmla="*/ 1367190 h 1535236"/>
                <a:gd name="connsiteX150" fmla="*/ 218145 w 585852"/>
                <a:gd name="connsiteY150" fmla="*/ 1389513 h 1535236"/>
                <a:gd name="connsiteX151" fmla="*/ 198071 w 585852"/>
                <a:gd name="connsiteY151" fmla="*/ 1391673 h 1535236"/>
                <a:gd name="connsiteX152" fmla="*/ 196638 w 585852"/>
                <a:gd name="connsiteY152" fmla="*/ 1370070 h 1535236"/>
                <a:gd name="connsiteX153" fmla="*/ 213485 w 585852"/>
                <a:gd name="connsiteY153" fmla="*/ 1367190 h 1535236"/>
                <a:gd name="connsiteX154" fmla="*/ 186169 w 585852"/>
                <a:gd name="connsiteY154" fmla="*/ 1365889 h 1535236"/>
                <a:gd name="connsiteX155" fmla="*/ 190652 w 585852"/>
                <a:gd name="connsiteY155" fmla="*/ 1366947 h 1535236"/>
                <a:gd name="connsiteX156" fmla="*/ 189905 w 585852"/>
                <a:gd name="connsiteY156" fmla="*/ 1368358 h 1535236"/>
                <a:gd name="connsiteX157" fmla="*/ 186169 w 585852"/>
                <a:gd name="connsiteY157" fmla="*/ 1366594 h 1535236"/>
                <a:gd name="connsiteX158" fmla="*/ 186169 w 585852"/>
                <a:gd name="connsiteY158" fmla="*/ 1365889 h 1535236"/>
                <a:gd name="connsiteX159" fmla="*/ 65159 w 585852"/>
                <a:gd name="connsiteY159" fmla="*/ 1362928 h 1535236"/>
                <a:gd name="connsiteX160" fmla="*/ 68441 w 585852"/>
                <a:gd name="connsiteY160" fmla="*/ 1363645 h 1535236"/>
                <a:gd name="connsiteX161" fmla="*/ 49112 w 585852"/>
                <a:gd name="connsiteY161" fmla="*/ 1398460 h 1535236"/>
                <a:gd name="connsiteX162" fmla="*/ 44371 w 585852"/>
                <a:gd name="connsiteY162" fmla="*/ 1395589 h 1535236"/>
                <a:gd name="connsiteX163" fmla="*/ 65159 w 585852"/>
                <a:gd name="connsiteY163" fmla="*/ 1362928 h 1535236"/>
                <a:gd name="connsiteX164" fmla="*/ 215463 w 585852"/>
                <a:gd name="connsiteY164" fmla="*/ 1362758 h 1535236"/>
                <a:gd name="connsiteX165" fmla="*/ 217295 w 585852"/>
                <a:gd name="connsiteY165" fmla="*/ 1364346 h 1535236"/>
                <a:gd name="connsiteX166" fmla="*/ 216562 w 585852"/>
                <a:gd name="connsiteY166" fmla="*/ 1365933 h 1535236"/>
                <a:gd name="connsiteX167" fmla="*/ 214730 w 585852"/>
                <a:gd name="connsiteY167" fmla="*/ 1363949 h 1535236"/>
                <a:gd name="connsiteX168" fmla="*/ 215463 w 585852"/>
                <a:gd name="connsiteY168" fmla="*/ 1362758 h 1535236"/>
                <a:gd name="connsiteX169" fmla="*/ 199313 w 585852"/>
                <a:gd name="connsiteY169" fmla="*/ 1356646 h 1535236"/>
                <a:gd name="connsiteX170" fmla="*/ 200503 w 585852"/>
                <a:gd name="connsiteY170" fmla="*/ 1357281 h 1535236"/>
                <a:gd name="connsiteX171" fmla="*/ 199710 w 585852"/>
                <a:gd name="connsiteY171" fmla="*/ 1359186 h 1535236"/>
                <a:gd name="connsiteX172" fmla="*/ 198122 w 585852"/>
                <a:gd name="connsiteY172" fmla="*/ 1359186 h 1535236"/>
                <a:gd name="connsiteX173" fmla="*/ 199313 w 585852"/>
                <a:gd name="connsiteY173" fmla="*/ 1356646 h 1535236"/>
                <a:gd name="connsiteX174" fmla="*/ 189867 w 585852"/>
                <a:gd name="connsiteY174" fmla="*/ 1356588 h 1535236"/>
                <a:gd name="connsiteX175" fmla="*/ 192725 w 585852"/>
                <a:gd name="connsiteY175" fmla="*/ 1357743 h 1535236"/>
                <a:gd name="connsiteX176" fmla="*/ 191773 w 585852"/>
                <a:gd name="connsiteY176" fmla="*/ 1358609 h 1535236"/>
                <a:gd name="connsiteX177" fmla="*/ 189550 w 585852"/>
                <a:gd name="connsiteY177" fmla="*/ 1357454 h 1535236"/>
                <a:gd name="connsiteX178" fmla="*/ 189867 w 585852"/>
                <a:gd name="connsiteY178" fmla="*/ 1356588 h 1535236"/>
                <a:gd name="connsiteX179" fmla="*/ 213771 w 585852"/>
                <a:gd name="connsiteY179" fmla="*/ 1353517 h 1535236"/>
                <a:gd name="connsiteX180" fmla="*/ 214678 w 585852"/>
                <a:gd name="connsiteY180" fmla="*/ 1353857 h 1535236"/>
                <a:gd name="connsiteX181" fmla="*/ 213771 w 585852"/>
                <a:gd name="connsiteY181" fmla="*/ 1356238 h 1535236"/>
                <a:gd name="connsiteX182" fmla="*/ 212864 w 585852"/>
                <a:gd name="connsiteY182" fmla="*/ 1356238 h 1535236"/>
                <a:gd name="connsiteX183" fmla="*/ 213771 w 585852"/>
                <a:gd name="connsiteY183" fmla="*/ 1353517 h 1535236"/>
                <a:gd name="connsiteX184" fmla="*/ 208698 w 585852"/>
                <a:gd name="connsiteY184" fmla="*/ 1341390 h 1535236"/>
                <a:gd name="connsiteX185" fmla="*/ 229924 w 585852"/>
                <a:gd name="connsiteY185" fmla="*/ 1350778 h 1535236"/>
                <a:gd name="connsiteX186" fmla="*/ 229924 w 585852"/>
                <a:gd name="connsiteY186" fmla="*/ 1352946 h 1535236"/>
                <a:gd name="connsiteX187" fmla="*/ 230994 w 585852"/>
                <a:gd name="connsiteY187" fmla="*/ 1353307 h 1535236"/>
                <a:gd name="connsiteX188" fmla="*/ 230280 w 585852"/>
                <a:gd name="connsiteY188" fmla="*/ 1355836 h 1535236"/>
                <a:gd name="connsiteX189" fmla="*/ 224928 w 585852"/>
                <a:gd name="connsiteY189" fmla="*/ 1362340 h 1535236"/>
                <a:gd name="connsiteX190" fmla="*/ 230994 w 585852"/>
                <a:gd name="connsiteY190" fmla="*/ 1369204 h 1535236"/>
                <a:gd name="connsiteX191" fmla="*/ 231351 w 585852"/>
                <a:gd name="connsiteY191" fmla="*/ 1373179 h 1535236"/>
                <a:gd name="connsiteX192" fmla="*/ 227069 w 585852"/>
                <a:gd name="connsiteY192" fmla="*/ 1380766 h 1535236"/>
                <a:gd name="connsiteX193" fmla="*/ 234919 w 585852"/>
                <a:gd name="connsiteY193" fmla="*/ 1385101 h 1535236"/>
                <a:gd name="connsiteX194" fmla="*/ 235633 w 585852"/>
                <a:gd name="connsiteY194" fmla="*/ 1388714 h 1535236"/>
                <a:gd name="connsiteX195" fmla="*/ 234919 w 585852"/>
                <a:gd name="connsiteY195" fmla="*/ 1388714 h 1535236"/>
                <a:gd name="connsiteX196" fmla="*/ 230280 w 585852"/>
                <a:gd name="connsiteY196" fmla="*/ 1396663 h 1535236"/>
                <a:gd name="connsiteX197" fmla="*/ 238487 w 585852"/>
                <a:gd name="connsiteY197" fmla="*/ 1406056 h 1535236"/>
                <a:gd name="connsiteX198" fmla="*/ 239558 w 585852"/>
                <a:gd name="connsiteY198" fmla="*/ 1409308 h 1535236"/>
                <a:gd name="connsiteX199" fmla="*/ 231351 w 585852"/>
                <a:gd name="connsiteY199" fmla="*/ 1417618 h 1535236"/>
                <a:gd name="connsiteX200" fmla="*/ 219439 w 585852"/>
                <a:gd name="connsiteY200" fmla="*/ 1418935 h 1535236"/>
                <a:gd name="connsiteX201" fmla="*/ 229210 w 585852"/>
                <a:gd name="connsiteY201" fmla="*/ 1413282 h 1535236"/>
                <a:gd name="connsiteX202" fmla="*/ 231351 w 585852"/>
                <a:gd name="connsiteY202" fmla="*/ 1412921 h 1535236"/>
                <a:gd name="connsiteX203" fmla="*/ 234562 w 585852"/>
                <a:gd name="connsiteY203" fmla="*/ 1408947 h 1535236"/>
                <a:gd name="connsiteX204" fmla="*/ 225999 w 585852"/>
                <a:gd name="connsiteY204" fmla="*/ 1397385 h 1535236"/>
                <a:gd name="connsiteX205" fmla="*/ 231708 w 585852"/>
                <a:gd name="connsiteY205" fmla="*/ 1388714 h 1535236"/>
                <a:gd name="connsiteX206" fmla="*/ 223144 w 585852"/>
                <a:gd name="connsiteY206" fmla="*/ 1381127 h 1535236"/>
                <a:gd name="connsiteX207" fmla="*/ 225285 w 585852"/>
                <a:gd name="connsiteY207" fmla="*/ 1372456 h 1535236"/>
                <a:gd name="connsiteX208" fmla="*/ 227069 w 585852"/>
                <a:gd name="connsiteY208" fmla="*/ 1352946 h 1535236"/>
                <a:gd name="connsiteX209" fmla="*/ 199829 w 585852"/>
                <a:gd name="connsiteY209" fmla="*/ 1350777 h 1535236"/>
                <a:gd name="connsiteX210" fmla="*/ 191342 w 585852"/>
                <a:gd name="connsiteY210" fmla="*/ 1350101 h 1535236"/>
                <a:gd name="connsiteX211" fmla="*/ 170334 w 585852"/>
                <a:gd name="connsiteY211" fmla="*/ 1381127 h 1535236"/>
                <a:gd name="connsiteX212" fmla="*/ 170334 w 585852"/>
                <a:gd name="connsiteY212" fmla="*/ 1381488 h 1535236"/>
                <a:gd name="connsiteX213" fmla="*/ 169977 w 585852"/>
                <a:gd name="connsiteY213" fmla="*/ 1382211 h 1535236"/>
                <a:gd name="connsiteX214" fmla="*/ 169977 w 585852"/>
                <a:gd name="connsiteY214" fmla="*/ 1385101 h 1535236"/>
                <a:gd name="connsiteX215" fmla="*/ 175329 w 585852"/>
                <a:gd name="connsiteY215" fmla="*/ 1389437 h 1535236"/>
                <a:gd name="connsiteX216" fmla="*/ 179611 w 585852"/>
                <a:gd name="connsiteY216" fmla="*/ 1398469 h 1535236"/>
                <a:gd name="connsiteX217" fmla="*/ 184250 w 585852"/>
                <a:gd name="connsiteY217" fmla="*/ 1401359 h 1535236"/>
                <a:gd name="connsiteX218" fmla="*/ 185320 w 585852"/>
                <a:gd name="connsiteY218" fmla="*/ 1404611 h 1535236"/>
                <a:gd name="connsiteX219" fmla="*/ 195312 w 585852"/>
                <a:gd name="connsiteY219" fmla="*/ 1410030 h 1535236"/>
                <a:gd name="connsiteX220" fmla="*/ 200307 w 585852"/>
                <a:gd name="connsiteY220" fmla="*/ 1412559 h 1535236"/>
                <a:gd name="connsiteX221" fmla="*/ 202091 w 585852"/>
                <a:gd name="connsiteY221" fmla="*/ 1415089 h 1535236"/>
                <a:gd name="connsiteX222" fmla="*/ 209941 w 585852"/>
                <a:gd name="connsiteY222" fmla="*/ 1416172 h 1535236"/>
                <a:gd name="connsiteX223" fmla="*/ 218975 w 585852"/>
                <a:gd name="connsiteY223" fmla="*/ 1418987 h 1535236"/>
                <a:gd name="connsiteX224" fmla="*/ 212639 w 585852"/>
                <a:gd name="connsiteY224" fmla="*/ 1419687 h 1535236"/>
                <a:gd name="connsiteX225" fmla="*/ 207087 w 585852"/>
                <a:gd name="connsiteY225" fmla="*/ 1419063 h 1535236"/>
                <a:gd name="connsiteX226" fmla="*/ 201734 w 585852"/>
                <a:gd name="connsiteY226" fmla="*/ 1417618 h 1535236"/>
                <a:gd name="connsiteX227" fmla="*/ 192457 w 585852"/>
                <a:gd name="connsiteY227" fmla="*/ 1412559 h 1535236"/>
                <a:gd name="connsiteX228" fmla="*/ 189246 w 585852"/>
                <a:gd name="connsiteY228" fmla="*/ 1411837 h 1535236"/>
                <a:gd name="connsiteX229" fmla="*/ 184607 w 585852"/>
                <a:gd name="connsiteY229" fmla="*/ 1408585 h 1535236"/>
                <a:gd name="connsiteX230" fmla="*/ 180325 w 585852"/>
                <a:gd name="connsiteY230" fmla="*/ 1400637 h 1535236"/>
                <a:gd name="connsiteX231" fmla="*/ 176043 w 585852"/>
                <a:gd name="connsiteY231" fmla="*/ 1398469 h 1535236"/>
                <a:gd name="connsiteX232" fmla="*/ 173902 w 585852"/>
                <a:gd name="connsiteY232" fmla="*/ 1393411 h 1535236"/>
                <a:gd name="connsiteX233" fmla="*/ 169977 w 585852"/>
                <a:gd name="connsiteY233" fmla="*/ 1386546 h 1535236"/>
                <a:gd name="connsiteX234" fmla="*/ 172118 w 585852"/>
                <a:gd name="connsiteY234" fmla="*/ 1395940 h 1535236"/>
                <a:gd name="connsiteX235" fmla="*/ 194241 w 585852"/>
                <a:gd name="connsiteY235" fmla="*/ 1419063 h 1535236"/>
                <a:gd name="connsiteX236" fmla="*/ 210987 w 585852"/>
                <a:gd name="connsiteY236" fmla="*/ 1419870 h 1535236"/>
                <a:gd name="connsiteX237" fmla="*/ 188889 w 585852"/>
                <a:gd name="connsiteY237" fmla="*/ 1422314 h 1535236"/>
                <a:gd name="connsiteX238" fmla="*/ 165695 w 585852"/>
                <a:gd name="connsiteY238" fmla="*/ 1387269 h 1535236"/>
                <a:gd name="connsiteX239" fmla="*/ 187238 w 585852"/>
                <a:gd name="connsiteY239" fmla="*/ 1347482 h 1535236"/>
                <a:gd name="connsiteX240" fmla="*/ 208698 w 585852"/>
                <a:gd name="connsiteY240" fmla="*/ 1341390 h 1535236"/>
                <a:gd name="connsiteX241" fmla="*/ 6251 w 585852"/>
                <a:gd name="connsiteY241" fmla="*/ 1326928 h 1535236"/>
                <a:gd name="connsiteX242" fmla="*/ 10580 w 585852"/>
                <a:gd name="connsiteY242" fmla="*/ 1363963 h 1535236"/>
                <a:gd name="connsiteX243" fmla="*/ 26456 w 585852"/>
                <a:gd name="connsiteY243" fmla="*/ 1414301 h 1535236"/>
                <a:gd name="connsiteX244" fmla="*/ 79853 w 585852"/>
                <a:gd name="connsiteY244" fmla="*/ 1486214 h 1535236"/>
                <a:gd name="connsiteX245" fmla="*/ 76246 w 585852"/>
                <a:gd name="connsiteY245" fmla="*/ 1491967 h 1535236"/>
                <a:gd name="connsiteX246" fmla="*/ 22848 w 585852"/>
                <a:gd name="connsiteY246" fmla="*/ 1420773 h 1535236"/>
                <a:gd name="connsiteX247" fmla="*/ 7333 w 585852"/>
                <a:gd name="connsiteY247" fmla="*/ 1377266 h 1535236"/>
                <a:gd name="connsiteX248" fmla="*/ 4447 w 585852"/>
                <a:gd name="connsiteY248" fmla="*/ 1327647 h 1535236"/>
                <a:gd name="connsiteX249" fmla="*/ 6251 w 585852"/>
                <a:gd name="connsiteY249" fmla="*/ 1326928 h 1535236"/>
                <a:gd name="connsiteX250" fmla="*/ 60541 w 585852"/>
                <a:gd name="connsiteY250" fmla="*/ 1324526 h 1535236"/>
                <a:gd name="connsiteX251" fmla="*/ 60997 w 585852"/>
                <a:gd name="connsiteY251" fmla="*/ 1327613 h 1535236"/>
                <a:gd name="connsiteX252" fmla="*/ 41668 w 585852"/>
                <a:gd name="connsiteY252" fmla="*/ 1357599 h 1535236"/>
                <a:gd name="connsiteX253" fmla="*/ 37656 w 585852"/>
                <a:gd name="connsiteY253" fmla="*/ 1355130 h 1535236"/>
                <a:gd name="connsiteX254" fmla="*/ 57350 w 585852"/>
                <a:gd name="connsiteY254" fmla="*/ 1325144 h 1535236"/>
                <a:gd name="connsiteX255" fmla="*/ 60541 w 585852"/>
                <a:gd name="connsiteY255" fmla="*/ 1324526 h 1535236"/>
                <a:gd name="connsiteX256" fmla="*/ 54026 w 585852"/>
                <a:gd name="connsiteY256" fmla="*/ 1311760 h 1535236"/>
                <a:gd name="connsiteX257" fmla="*/ 56957 w 585852"/>
                <a:gd name="connsiteY257" fmla="*/ 1313546 h 1535236"/>
                <a:gd name="connsiteX258" fmla="*/ 39006 w 585852"/>
                <a:gd name="connsiteY258" fmla="*/ 1336406 h 1535236"/>
                <a:gd name="connsiteX259" fmla="*/ 35709 w 585852"/>
                <a:gd name="connsiteY259" fmla="*/ 1333906 h 1535236"/>
                <a:gd name="connsiteX260" fmla="*/ 54026 w 585852"/>
                <a:gd name="connsiteY260" fmla="*/ 1311760 h 1535236"/>
                <a:gd name="connsiteX261" fmla="*/ 81044 w 585852"/>
                <a:gd name="connsiteY261" fmla="*/ 1160685 h 1535236"/>
                <a:gd name="connsiteX262" fmla="*/ 82411 w 585852"/>
                <a:gd name="connsiteY262" fmla="*/ 1163463 h 1535236"/>
                <a:gd name="connsiteX263" fmla="*/ 76767 w 585852"/>
                <a:gd name="connsiteY263" fmla="*/ 1182103 h 1535236"/>
                <a:gd name="connsiteX264" fmla="*/ 71122 w 585852"/>
                <a:gd name="connsiteY264" fmla="*/ 1201460 h 1535236"/>
                <a:gd name="connsiteX265" fmla="*/ 68653 w 585852"/>
                <a:gd name="connsiteY265" fmla="*/ 1201460 h 1535236"/>
                <a:gd name="connsiteX266" fmla="*/ 72181 w 585852"/>
                <a:gd name="connsiteY266" fmla="*/ 1180669 h 1535236"/>
                <a:gd name="connsiteX267" fmla="*/ 77825 w 585852"/>
                <a:gd name="connsiteY267" fmla="*/ 1161670 h 1535236"/>
                <a:gd name="connsiteX268" fmla="*/ 81044 w 585852"/>
                <a:gd name="connsiteY268" fmla="*/ 1160685 h 1535236"/>
                <a:gd name="connsiteX269" fmla="*/ 93139 w 585852"/>
                <a:gd name="connsiteY269" fmla="*/ 1130989 h 1535236"/>
                <a:gd name="connsiteX270" fmla="*/ 94642 w 585852"/>
                <a:gd name="connsiteY270" fmla="*/ 1134786 h 1535236"/>
                <a:gd name="connsiteX271" fmla="*/ 84491 w 585852"/>
                <a:gd name="connsiteY271" fmla="*/ 1156127 h 1535236"/>
                <a:gd name="connsiteX272" fmla="*/ 82235 w 585852"/>
                <a:gd name="connsiteY272" fmla="*/ 1155404 h 1535236"/>
                <a:gd name="connsiteX273" fmla="*/ 89379 w 585852"/>
                <a:gd name="connsiteY273" fmla="*/ 1132616 h 1535236"/>
                <a:gd name="connsiteX274" fmla="*/ 93139 w 585852"/>
                <a:gd name="connsiteY274" fmla="*/ 1130989 h 1535236"/>
                <a:gd name="connsiteX275" fmla="*/ 103269 w 585852"/>
                <a:gd name="connsiteY275" fmla="*/ 1107107 h 1535236"/>
                <a:gd name="connsiteX276" fmla="*/ 104027 w 585852"/>
                <a:gd name="connsiteY276" fmla="*/ 1110425 h 1535236"/>
                <a:gd name="connsiteX277" fmla="*/ 99986 w 585852"/>
                <a:gd name="connsiteY277" fmla="*/ 1117759 h 1535236"/>
                <a:gd name="connsiteX278" fmla="*/ 97292 w 585852"/>
                <a:gd name="connsiteY278" fmla="*/ 1122300 h 1535236"/>
                <a:gd name="connsiteX279" fmla="*/ 96282 w 585852"/>
                <a:gd name="connsiteY279" fmla="*/ 1121601 h 1535236"/>
                <a:gd name="connsiteX280" fmla="*/ 96619 w 585852"/>
                <a:gd name="connsiteY280" fmla="*/ 1115664 h 1535236"/>
                <a:gd name="connsiteX281" fmla="*/ 99986 w 585852"/>
                <a:gd name="connsiteY281" fmla="*/ 1107980 h 1535236"/>
                <a:gd name="connsiteX282" fmla="*/ 103269 w 585852"/>
                <a:gd name="connsiteY282" fmla="*/ 1107107 h 1535236"/>
                <a:gd name="connsiteX283" fmla="*/ 110387 w 585852"/>
                <a:gd name="connsiteY283" fmla="*/ 1092333 h 1535236"/>
                <a:gd name="connsiteX284" fmla="*/ 112979 w 585852"/>
                <a:gd name="connsiteY284" fmla="*/ 1095917 h 1535236"/>
                <a:gd name="connsiteX285" fmla="*/ 110757 w 585852"/>
                <a:gd name="connsiteY285" fmla="*/ 1097710 h 1535236"/>
                <a:gd name="connsiteX286" fmla="*/ 108535 w 585852"/>
                <a:gd name="connsiteY286" fmla="*/ 1100219 h 1535236"/>
                <a:gd name="connsiteX287" fmla="*/ 105571 w 585852"/>
                <a:gd name="connsiteY287" fmla="*/ 1100936 h 1535236"/>
                <a:gd name="connsiteX288" fmla="*/ 105201 w 585852"/>
                <a:gd name="connsiteY288" fmla="*/ 1098427 h 1535236"/>
                <a:gd name="connsiteX289" fmla="*/ 107794 w 585852"/>
                <a:gd name="connsiteY289" fmla="*/ 1095201 h 1535236"/>
                <a:gd name="connsiteX290" fmla="*/ 110387 w 585852"/>
                <a:gd name="connsiteY290" fmla="*/ 1092333 h 1535236"/>
                <a:gd name="connsiteX291" fmla="*/ 497185 w 585852"/>
                <a:gd name="connsiteY291" fmla="*/ 1005387 h 1535236"/>
                <a:gd name="connsiteX292" fmla="*/ 504789 w 585852"/>
                <a:gd name="connsiteY292" fmla="*/ 1064084 h 1535236"/>
                <a:gd name="connsiteX293" fmla="*/ 494289 w 585852"/>
                <a:gd name="connsiteY293" fmla="*/ 1112338 h 1535236"/>
                <a:gd name="connsiteX294" fmla="*/ 488496 w 585852"/>
                <a:gd name="connsiteY294" fmla="*/ 1110537 h 1535236"/>
                <a:gd name="connsiteX295" fmla="*/ 498996 w 585852"/>
                <a:gd name="connsiteY295" fmla="*/ 1059042 h 1535236"/>
                <a:gd name="connsiteX296" fmla="*/ 493565 w 585852"/>
                <a:gd name="connsiteY296" fmla="*/ 1005747 h 1535236"/>
                <a:gd name="connsiteX297" fmla="*/ 497185 w 585852"/>
                <a:gd name="connsiteY297" fmla="*/ 1005387 h 1535236"/>
                <a:gd name="connsiteX298" fmla="*/ 492420 w 585852"/>
                <a:gd name="connsiteY298" fmla="*/ 967791 h 1535236"/>
                <a:gd name="connsiteX299" fmla="*/ 519530 w 585852"/>
                <a:gd name="connsiteY299" fmla="*/ 1030480 h 1535236"/>
                <a:gd name="connsiteX300" fmla="*/ 512570 w 585852"/>
                <a:gd name="connsiteY300" fmla="*/ 1113587 h 1535236"/>
                <a:gd name="connsiteX301" fmla="*/ 505975 w 585852"/>
                <a:gd name="connsiteY301" fmla="*/ 1113587 h 1535236"/>
                <a:gd name="connsiteX302" fmla="*/ 513302 w 585852"/>
                <a:gd name="connsiteY302" fmla="*/ 1036211 h 1535236"/>
                <a:gd name="connsiteX303" fmla="*/ 490955 w 585852"/>
                <a:gd name="connsiteY303" fmla="*/ 969223 h 1535236"/>
                <a:gd name="connsiteX304" fmla="*/ 492420 w 585852"/>
                <a:gd name="connsiteY304" fmla="*/ 967791 h 1535236"/>
                <a:gd name="connsiteX305" fmla="*/ 301277 w 585852"/>
                <a:gd name="connsiteY305" fmla="*/ 878372 h 1535236"/>
                <a:gd name="connsiteX306" fmla="*/ 222390 w 585852"/>
                <a:gd name="connsiteY306" fmla="*/ 911145 h 1535236"/>
                <a:gd name="connsiteX307" fmla="*/ 156831 w 585852"/>
                <a:gd name="connsiteY307" fmla="*/ 984974 h 1535236"/>
                <a:gd name="connsiteX308" fmla="*/ 58493 w 585852"/>
                <a:gd name="connsiteY308" fmla="*/ 1201417 h 1535236"/>
                <a:gd name="connsiteX309" fmla="*/ 31949 w 585852"/>
                <a:gd name="connsiteY309" fmla="*/ 1350110 h 1535236"/>
                <a:gd name="connsiteX310" fmla="*/ 37722 w 585852"/>
                <a:gd name="connsiteY310" fmla="*/ 1377158 h 1535236"/>
                <a:gd name="connsiteX311" fmla="*/ 61578 w 585852"/>
                <a:gd name="connsiteY311" fmla="*/ 1342297 h 1535236"/>
                <a:gd name="connsiteX312" fmla="*/ 64889 w 585852"/>
                <a:gd name="connsiteY312" fmla="*/ 1344098 h 1535236"/>
                <a:gd name="connsiteX313" fmla="*/ 42083 w 585852"/>
                <a:gd name="connsiteY313" fmla="*/ 1380118 h 1535236"/>
                <a:gd name="connsiteX314" fmla="*/ 38634 w 585852"/>
                <a:gd name="connsiteY314" fmla="*/ 1380703 h 1535236"/>
                <a:gd name="connsiteX315" fmla="*/ 37969 w 585852"/>
                <a:gd name="connsiteY315" fmla="*/ 1378315 h 1535236"/>
                <a:gd name="connsiteX316" fmla="*/ 42643 w 585852"/>
                <a:gd name="connsiteY316" fmla="*/ 1400214 h 1535236"/>
                <a:gd name="connsiteX317" fmla="*/ 101358 w 585852"/>
                <a:gd name="connsiteY317" fmla="*/ 1472963 h 1535236"/>
                <a:gd name="connsiteX318" fmla="*/ 152869 w 585852"/>
                <a:gd name="connsiteY318" fmla="*/ 1497812 h 1535236"/>
                <a:gd name="connsiteX319" fmla="*/ 159353 w 585852"/>
                <a:gd name="connsiteY319" fmla="*/ 1500333 h 1535236"/>
                <a:gd name="connsiteX320" fmla="*/ 174842 w 585852"/>
                <a:gd name="connsiteY320" fmla="*/ 1507176 h 1535236"/>
                <a:gd name="connsiteX321" fmla="*/ 198256 w 585852"/>
                <a:gd name="connsiteY321" fmla="*/ 1516539 h 1535236"/>
                <a:gd name="connsiteX322" fmla="*/ 204379 w 585852"/>
                <a:gd name="connsiteY322" fmla="*/ 1518340 h 1535236"/>
                <a:gd name="connsiteX323" fmla="*/ 330814 w 585852"/>
                <a:gd name="connsiteY323" fmla="*/ 1506095 h 1535236"/>
                <a:gd name="connsiteX324" fmla="*/ 443201 w 585852"/>
                <a:gd name="connsiteY324" fmla="*/ 1341872 h 1535236"/>
                <a:gd name="connsiteX325" fmla="*/ 485346 w 585852"/>
                <a:gd name="connsiteY325" fmla="*/ 1217984 h 1535236"/>
                <a:gd name="connsiteX326" fmla="*/ 519566 w 585852"/>
                <a:gd name="connsiteY326" fmla="*/ 1099498 h 1535236"/>
                <a:gd name="connsiteX327" fmla="*/ 520287 w 585852"/>
                <a:gd name="connsiteY327" fmla="*/ 1004781 h 1535236"/>
                <a:gd name="connsiteX328" fmla="*/ 467696 w 585852"/>
                <a:gd name="connsiteY328" fmla="*/ 922669 h 1535236"/>
                <a:gd name="connsiteX329" fmla="*/ 301277 w 585852"/>
                <a:gd name="connsiteY329" fmla="*/ 878372 h 1535236"/>
                <a:gd name="connsiteX330" fmla="*/ 313342 w 585852"/>
                <a:gd name="connsiteY330" fmla="*/ 849794 h 1535236"/>
                <a:gd name="connsiteX331" fmla="*/ 384806 w 585852"/>
                <a:gd name="connsiteY331" fmla="*/ 856481 h 1535236"/>
                <a:gd name="connsiteX332" fmla="*/ 382285 w 585852"/>
                <a:gd name="connsiteY332" fmla="*/ 864433 h 1535236"/>
                <a:gd name="connsiteX333" fmla="*/ 248992 w 585852"/>
                <a:gd name="connsiteY333" fmla="*/ 872385 h 1535236"/>
                <a:gd name="connsiteX334" fmla="*/ 155327 w 585852"/>
                <a:gd name="connsiteY334" fmla="*/ 956967 h 1535236"/>
                <a:gd name="connsiteX335" fmla="*/ 152445 w 585852"/>
                <a:gd name="connsiteY335" fmla="*/ 955883 h 1535236"/>
                <a:gd name="connsiteX336" fmla="*/ 168296 w 585852"/>
                <a:gd name="connsiteY336" fmla="*/ 926966 h 1535236"/>
                <a:gd name="connsiteX337" fmla="*/ 189191 w 585852"/>
                <a:gd name="connsiteY337" fmla="*/ 901664 h 1535236"/>
                <a:gd name="connsiteX338" fmla="*/ 243228 w 585852"/>
                <a:gd name="connsiteY338" fmla="*/ 866963 h 1535236"/>
                <a:gd name="connsiteX339" fmla="*/ 313342 w 585852"/>
                <a:gd name="connsiteY339" fmla="*/ 849794 h 1535236"/>
                <a:gd name="connsiteX340" fmla="*/ 297607 w 585852"/>
                <a:gd name="connsiteY340" fmla="*/ 843995 h 1535236"/>
                <a:gd name="connsiteX341" fmla="*/ 246025 w 585852"/>
                <a:gd name="connsiteY341" fmla="*/ 857480 h 1535236"/>
                <a:gd name="connsiteX342" fmla="*/ 200892 w 585852"/>
                <a:gd name="connsiteY342" fmla="*/ 884997 h 1535236"/>
                <a:gd name="connsiteX343" fmla="*/ 169479 w 585852"/>
                <a:gd name="connsiteY343" fmla="*/ 912514 h 1535236"/>
                <a:gd name="connsiteX344" fmla="*/ 165868 w 585852"/>
                <a:gd name="connsiteY344" fmla="*/ 911066 h 1535236"/>
                <a:gd name="connsiteX345" fmla="*/ 196198 w 585852"/>
                <a:gd name="connsiteY345" fmla="*/ 880290 h 1535236"/>
                <a:gd name="connsiteX346" fmla="*/ 242414 w 585852"/>
                <a:gd name="connsiteY346" fmla="*/ 851325 h 1535236"/>
                <a:gd name="connsiteX347" fmla="*/ 297612 w 585852"/>
                <a:gd name="connsiteY347" fmla="*/ 843994 h 1535236"/>
                <a:gd name="connsiteX348" fmla="*/ 297616 w 585852"/>
                <a:gd name="connsiteY348" fmla="*/ 843994 h 1535236"/>
                <a:gd name="connsiteX349" fmla="*/ 297607 w 585852"/>
                <a:gd name="connsiteY349" fmla="*/ 843995 h 1535236"/>
                <a:gd name="connsiteX350" fmla="*/ 351456 w 585852"/>
                <a:gd name="connsiteY350" fmla="*/ 836843 h 1535236"/>
                <a:gd name="connsiteX351" fmla="*/ 351095 w 585852"/>
                <a:gd name="connsiteY351" fmla="*/ 845170 h 1535236"/>
                <a:gd name="connsiteX352" fmla="*/ 297616 w 585852"/>
                <a:gd name="connsiteY352" fmla="*/ 843994 h 1535236"/>
                <a:gd name="connsiteX353" fmla="*/ 308996 w 585852"/>
                <a:gd name="connsiteY353" fmla="*/ 821379 h 1535236"/>
                <a:gd name="connsiteX354" fmla="*/ 308637 w 585852"/>
                <a:gd name="connsiteY354" fmla="*/ 828481 h 1535236"/>
                <a:gd name="connsiteX355" fmla="*/ 237717 w 585852"/>
                <a:gd name="connsiteY355" fmla="*/ 846236 h 1535236"/>
                <a:gd name="connsiteX356" fmla="*/ 208704 w 585852"/>
                <a:gd name="connsiteY356" fmla="*/ 860795 h 1535236"/>
                <a:gd name="connsiteX357" fmla="*/ 188646 w 585852"/>
                <a:gd name="connsiteY357" fmla="*/ 873934 h 1535236"/>
                <a:gd name="connsiteX358" fmla="*/ 186855 w 585852"/>
                <a:gd name="connsiteY358" fmla="*/ 871448 h 1535236"/>
                <a:gd name="connsiteX359" fmla="*/ 308996 w 585852"/>
                <a:gd name="connsiteY359" fmla="*/ 821379 h 1535236"/>
                <a:gd name="connsiteX360" fmla="*/ 277142 w 585852"/>
                <a:gd name="connsiteY360" fmla="*/ 469614 h 1535236"/>
                <a:gd name="connsiteX361" fmla="*/ 190691 w 585852"/>
                <a:gd name="connsiteY361" fmla="*/ 593502 h 1535236"/>
                <a:gd name="connsiteX362" fmla="*/ 289750 w 585852"/>
                <a:gd name="connsiteY362" fmla="*/ 691460 h 1535236"/>
                <a:gd name="connsiteX363" fmla="*/ 465534 w 585852"/>
                <a:gd name="connsiteY363" fmla="*/ 608268 h 1535236"/>
                <a:gd name="connsiteX364" fmla="*/ 482464 w 585852"/>
                <a:gd name="connsiteY364" fmla="*/ 591341 h 1535236"/>
                <a:gd name="connsiteX365" fmla="*/ 432755 w 585852"/>
                <a:gd name="connsiteY365" fmla="*/ 509950 h 1535236"/>
                <a:gd name="connsiteX366" fmla="*/ 277142 w 585852"/>
                <a:gd name="connsiteY366" fmla="*/ 469614 h 1535236"/>
                <a:gd name="connsiteX367" fmla="*/ 392051 w 585852"/>
                <a:gd name="connsiteY367" fmla="*/ 352 h 1535236"/>
                <a:gd name="connsiteX368" fmla="*/ 397814 w 585852"/>
                <a:gd name="connsiteY368" fmla="*/ 20880 h 1535236"/>
                <a:gd name="connsiteX369" fmla="*/ 354228 w 585852"/>
                <a:gd name="connsiteY369" fmla="*/ 79583 h 1535236"/>
                <a:gd name="connsiteX370" fmla="*/ 371518 w 585852"/>
                <a:gd name="connsiteY370" fmla="*/ 150891 h 1535236"/>
                <a:gd name="connsiteX371" fmla="*/ 476701 w 585852"/>
                <a:gd name="connsiteY371" fmla="*/ 253170 h 1535236"/>
                <a:gd name="connsiteX372" fmla="*/ 571077 w 585852"/>
                <a:gd name="connsiteY372" fmla="*/ 347887 h 1535236"/>
                <a:gd name="connsiteX373" fmla="*/ 571077 w 585852"/>
                <a:gd name="connsiteY373" fmla="*/ 486541 h 1535236"/>
                <a:gd name="connsiteX374" fmla="*/ 500475 w 585852"/>
                <a:gd name="connsiteY374" fmla="*/ 599264 h 1535236"/>
                <a:gd name="connsiteX375" fmla="*/ 489669 w 585852"/>
                <a:gd name="connsiteY375" fmla="*/ 721712 h 1535236"/>
                <a:gd name="connsiteX376" fmla="*/ 429873 w 585852"/>
                <a:gd name="connsiteY376" fmla="*/ 879813 h 1535236"/>
                <a:gd name="connsiteX377" fmla="*/ 426991 w 585852"/>
                <a:gd name="connsiteY377" fmla="*/ 882694 h 1535236"/>
                <a:gd name="connsiteX378" fmla="*/ 509841 w 585852"/>
                <a:gd name="connsiteY378" fmla="*/ 952921 h 1535236"/>
                <a:gd name="connsiteX379" fmla="*/ 525330 w 585852"/>
                <a:gd name="connsiteY379" fmla="*/ 1124708 h 1535236"/>
                <a:gd name="connsiteX380" fmla="*/ 445362 w 585852"/>
                <a:gd name="connsiteY380" fmla="*/ 1366001 h 1535236"/>
                <a:gd name="connsiteX381" fmla="*/ 336218 w 585852"/>
                <a:gd name="connsiteY381" fmla="*/ 1514739 h 1535236"/>
                <a:gd name="connsiteX382" fmla="*/ 200417 w 585852"/>
                <a:gd name="connsiteY382" fmla="*/ 1526983 h 1535236"/>
                <a:gd name="connsiteX383" fmla="*/ 184567 w 585852"/>
                <a:gd name="connsiteY383" fmla="*/ 1521581 h 1535236"/>
                <a:gd name="connsiteX384" fmla="*/ 46606 w 585852"/>
                <a:gd name="connsiteY384" fmla="*/ 1438029 h 1535236"/>
                <a:gd name="connsiteX385" fmla="*/ 22471 w 585852"/>
                <a:gd name="connsiteY385" fmla="*/ 1286050 h 1535236"/>
                <a:gd name="connsiteX386" fmla="*/ 97036 w 585852"/>
                <a:gd name="connsiteY386" fmla="*/ 1069606 h 1535236"/>
                <a:gd name="connsiteX387" fmla="*/ 153949 w 585852"/>
                <a:gd name="connsiteY387" fmla="*/ 968047 h 1535236"/>
                <a:gd name="connsiteX388" fmla="*/ 213385 w 585852"/>
                <a:gd name="connsiteY388" fmla="*/ 903222 h 1535236"/>
                <a:gd name="connsiteX389" fmla="*/ 418706 w 585852"/>
                <a:gd name="connsiteY389" fmla="*/ 879093 h 1535236"/>
                <a:gd name="connsiteX390" fmla="*/ 419067 w 585852"/>
                <a:gd name="connsiteY390" fmla="*/ 876572 h 1535236"/>
                <a:gd name="connsiteX391" fmla="*/ 486066 w 585852"/>
                <a:gd name="connsiteY391" fmla="*/ 614390 h 1535236"/>
                <a:gd name="connsiteX392" fmla="*/ 441760 w 585852"/>
                <a:gd name="connsiteY392" fmla="*/ 652565 h 1535236"/>
                <a:gd name="connsiteX393" fmla="*/ 273540 w 585852"/>
                <a:gd name="connsiteY393" fmla="*/ 708026 h 1535236"/>
                <a:gd name="connsiteX394" fmla="*/ 175202 w 585852"/>
                <a:gd name="connsiteY394" fmla="*/ 615471 h 1535236"/>
                <a:gd name="connsiteX395" fmla="*/ 228153 w 585852"/>
                <a:gd name="connsiteY395" fmla="*/ 473215 h 1535236"/>
                <a:gd name="connsiteX396" fmla="*/ 491109 w 585852"/>
                <a:gd name="connsiteY396" fmla="*/ 563971 h 1535236"/>
                <a:gd name="connsiteX397" fmla="*/ 495072 w 585852"/>
                <a:gd name="connsiteY397" fmla="*/ 576575 h 1535236"/>
                <a:gd name="connsiteX398" fmla="*/ 566754 w 585852"/>
                <a:gd name="connsiteY398" fmla="*/ 419555 h 1535236"/>
                <a:gd name="connsiteX399" fmla="*/ 475260 w 585852"/>
                <a:gd name="connsiteY399" fmla="*/ 277300 h 1535236"/>
                <a:gd name="connsiteX400" fmla="*/ 346304 w 585852"/>
                <a:gd name="connsiteY400" fmla="*/ 148010 h 1535236"/>
                <a:gd name="connsiteX401" fmla="*/ 336578 w 585852"/>
                <a:gd name="connsiteY401" fmla="*/ 61576 h 1535236"/>
                <a:gd name="connsiteX402" fmla="*/ 392051 w 585852"/>
                <a:gd name="connsiteY402" fmla="*/ 352 h 15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</a:cxnLst>
              <a:rect l="l" t="t" r="r" b="b"/>
              <a:pathLst>
                <a:path w="585852" h="1535236">
                  <a:moveTo>
                    <a:pt x="119277" y="1459905"/>
                  </a:moveTo>
                  <a:cubicBezTo>
                    <a:pt x="120335" y="1459199"/>
                    <a:pt x="121746" y="1460257"/>
                    <a:pt x="122099" y="1461316"/>
                  </a:cubicBezTo>
                  <a:cubicBezTo>
                    <a:pt x="122452" y="1464138"/>
                    <a:pt x="123157" y="1467666"/>
                    <a:pt x="121041" y="1470135"/>
                  </a:cubicBezTo>
                  <a:cubicBezTo>
                    <a:pt x="119630" y="1471546"/>
                    <a:pt x="117160" y="1470488"/>
                    <a:pt x="117160" y="1468371"/>
                  </a:cubicBezTo>
                  <a:cubicBezTo>
                    <a:pt x="117160" y="1467313"/>
                    <a:pt x="117866" y="1466255"/>
                    <a:pt x="117866" y="1465196"/>
                  </a:cubicBezTo>
                  <a:cubicBezTo>
                    <a:pt x="117866" y="1464138"/>
                    <a:pt x="117866" y="1463432"/>
                    <a:pt x="117866" y="1462374"/>
                  </a:cubicBezTo>
                  <a:cubicBezTo>
                    <a:pt x="117513" y="1461316"/>
                    <a:pt x="117866" y="1459905"/>
                    <a:pt x="119277" y="1459905"/>
                  </a:cubicBezTo>
                  <a:close/>
                  <a:moveTo>
                    <a:pt x="108164" y="1456496"/>
                  </a:moveTo>
                  <a:cubicBezTo>
                    <a:pt x="108517" y="1454436"/>
                    <a:pt x="112044" y="1454779"/>
                    <a:pt x="111692" y="1456839"/>
                  </a:cubicBezTo>
                  <a:cubicBezTo>
                    <a:pt x="111339" y="1459928"/>
                    <a:pt x="111339" y="1463017"/>
                    <a:pt x="109928" y="1465763"/>
                  </a:cubicBezTo>
                  <a:cubicBezTo>
                    <a:pt x="109575" y="1466793"/>
                    <a:pt x="107811" y="1466793"/>
                    <a:pt x="107106" y="1466450"/>
                  </a:cubicBezTo>
                  <a:cubicBezTo>
                    <a:pt x="106047" y="1465763"/>
                    <a:pt x="106047" y="1465077"/>
                    <a:pt x="106047" y="1463704"/>
                  </a:cubicBezTo>
                  <a:cubicBezTo>
                    <a:pt x="106400" y="1462674"/>
                    <a:pt x="107106" y="1461644"/>
                    <a:pt x="107106" y="1460271"/>
                  </a:cubicBezTo>
                  <a:cubicBezTo>
                    <a:pt x="107458" y="1458898"/>
                    <a:pt x="107811" y="1457525"/>
                    <a:pt x="108164" y="1456496"/>
                  </a:cubicBezTo>
                  <a:close/>
                  <a:moveTo>
                    <a:pt x="101890" y="1448595"/>
                  </a:moveTo>
                  <a:cubicBezTo>
                    <a:pt x="102268" y="1446499"/>
                    <a:pt x="105669" y="1446848"/>
                    <a:pt x="105669" y="1448944"/>
                  </a:cubicBezTo>
                  <a:cubicBezTo>
                    <a:pt x="105291" y="1451039"/>
                    <a:pt x="104913" y="1453135"/>
                    <a:pt x="104535" y="1455579"/>
                  </a:cubicBezTo>
                  <a:cubicBezTo>
                    <a:pt x="103780" y="1457326"/>
                    <a:pt x="103780" y="1459421"/>
                    <a:pt x="103024" y="1461167"/>
                  </a:cubicBezTo>
                  <a:cubicBezTo>
                    <a:pt x="102268" y="1463612"/>
                    <a:pt x="98866" y="1462913"/>
                    <a:pt x="98488" y="1460469"/>
                  </a:cubicBezTo>
                  <a:cubicBezTo>
                    <a:pt x="98110" y="1456627"/>
                    <a:pt x="100756" y="1452436"/>
                    <a:pt x="101890" y="1448595"/>
                  </a:cubicBezTo>
                  <a:close/>
                  <a:moveTo>
                    <a:pt x="96470" y="1436017"/>
                  </a:moveTo>
                  <a:cubicBezTo>
                    <a:pt x="97581" y="1433799"/>
                    <a:pt x="100915" y="1434538"/>
                    <a:pt x="100174" y="1436757"/>
                  </a:cubicBezTo>
                  <a:cubicBezTo>
                    <a:pt x="97210" y="1443781"/>
                    <a:pt x="96099" y="1450805"/>
                    <a:pt x="94617" y="1458198"/>
                  </a:cubicBezTo>
                  <a:cubicBezTo>
                    <a:pt x="93877" y="1460416"/>
                    <a:pt x="90172" y="1460047"/>
                    <a:pt x="90172" y="1457459"/>
                  </a:cubicBezTo>
                  <a:cubicBezTo>
                    <a:pt x="90913" y="1450065"/>
                    <a:pt x="93877" y="1442302"/>
                    <a:pt x="96470" y="1436017"/>
                  </a:cubicBezTo>
                  <a:close/>
                  <a:moveTo>
                    <a:pt x="89985" y="1424152"/>
                  </a:moveTo>
                  <a:cubicBezTo>
                    <a:pt x="90359" y="1422686"/>
                    <a:pt x="92974" y="1423052"/>
                    <a:pt x="92600" y="1424884"/>
                  </a:cubicBezTo>
                  <a:cubicBezTo>
                    <a:pt x="92227" y="1428548"/>
                    <a:pt x="91106" y="1432211"/>
                    <a:pt x="89612" y="1436241"/>
                  </a:cubicBezTo>
                  <a:cubicBezTo>
                    <a:pt x="88118" y="1440271"/>
                    <a:pt x="87371" y="1444667"/>
                    <a:pt x="85503" y="1448697"/>
                  </a:cubicBezTo>
                  <a:cubicBezTo>
                    <a:pt x="84756" y="1450895"/>
                    <a:pt x="80647" y="1450528"/>
                    <a:pt x="81021" y="1447964"/>
                  </a:cubicBezTo>
                  <a:cubicBezTo>
                    <a:pt x="81768" y="1439904"/>
                    <a:pt x="86997" y="1431845"/>
                    <a:pt x="89985" y="1424152"/>
                  </a:cubicBezTo>
                  <a:close/>
                  <a:moveTo>
                    <a:pt x="212639" y="1419687"/>
                  </a:moveTo>
                  <a:lnTo>
                    <a:pt x="216721" y="1420147"/>
                  </a:lnTo>
                  <a:lnTo>
                    <a:pt x="210987" y="1419870"/>
                  </a:lnTo>
                  <a:close/>
                  <a:moveTo>
                    <a:pt x="219439" y="1418935"/>
                  </a:moveTo>
                  <a:lnTo>
                    <a:pt x="219219" y="1419063"/>
                  </a:lnTo>
                  <a:lnTo>
                    <a:pt x="218975" y="1418987"/>
                  </a:lnTo>
                  <a:close/>
                  <a:moveTo>
                    <a:pt x="81044" y="1410869"/>
                  </a:moveTo>
                  <a:cubicBezTo>
                    <a:pt x="81408" y="1408399"/>
                    <a:pt x="85046" y="1409457"/>
                    <a:pt x="84683" y="1411927"/>
                  </a:cubicBezTo>
                  <a:cubicBezTo>
                    <a:pt x="82864" y="1421805"/>
                    <a:pt x="77406" y="1430624"/>
                    <a:pt x="73768" y="1440149"/>
                  </a:cubicBezTo>
                  <a:cubicBezTo>
                    <a:pt x="72677" y="1442971"/>
                    <a:pt x="67947" y="1441560"/>
                    <a:pt x="69039" y="1438385"/>
                  </a:cubicBezTo>
                  <a:cubicBezTo>
                    <a:pt x="71949" y="1429213"/>
                    <a:pt x="78498" y="1420746"/>
                    <a:pt x="81044" y="1410869"/>
                  </a:cubicBezTo>
                  <a:close/>
                  <a:moveTo>
                    <a:pt x="221141" y="1409986"/>
                  </a:moveTo>
                  <a:cubicBezTo>
                    <a:pt x="221935" y="1409986"/>
                    <a:pt x="222729" y="1409986"/>
                    <a:pt x="223523" y="1409986"/>
                  </a:cubicBezTo>
                  <a:cubicBezTo>
                    <a:pt x="224713" y="1409986"/>
                    <a:pt x="224316" y="1411309"/>
                    <a:pt x="223126" y="1411309"/>
                  </a:cubicBezTo>
                  <a:cubicBezTo>
                    <a:pt x="222729" y="1411045"/>
                    <a:pt x="221935" y="1411045"/>
                    <a:pt x="221141" y="1410780"/>
                  </a:cubicBezTo>
                  <a:cubicBezTo>
                    <a:pt x="220347" y="1410780"/>
                    <a:pt x="220347" y="1409986"/>
                    <a:pt x="221141" y="1409986"/>
                  </a:cubicBezTo>
                  <a:close/>
                  <a:moveTo>
                    <a:pt x="211219" y="1408976"/>
                  </a:moveTo>
                  <a:cubicBezTo>
                    <a:pt x="212410" y="1408399"/>
                    <a:pt x="213600" y="1409554"/>
                    <a:pt x="212410" y="1410131"/>
                  </a:cubicBezTo>
                  <a:cubicBezTo>
                    <a:pt x="212410" y="1410420"/>
                    <a:pt x="212013" y="1410708"/>
                    <a:pt x="211616" y="1410708"/>
                  </a:cubicBezTo>
                  <a:cubicBezTo>
                    <a:pt x="210426" y="1411285"/>
                    <a:pt x="209235" y="1410131"/>
                    <a:pt x="210426" y="1409554"/>
                  </a:cubicBezTo>
                  <a:cubicBezTo>
                    <a:pt x="210426" y="1409265"/>
                    <a:pt x="211219" y="1408976"/>
                    <a:pt x="211219" y="1408976"/>
                  </a:cubicBezTo>
                  <a:close/>
                  <a:moveTo>
                    <a:pt x="226842" y="1407446"/>
                  </a:moveTo>
                  <a:cubicBezTo>
                    <a:pt x="227419" y="1406811"/>
                    <a:pt x="227997" y="1408081"/>
                    <a:pt x="227419" y="1408399"/>
                  </a:cubicBezTo>
                  <a:cubicBezTo>
                    <a:pt x="227131" y="1408716"/>
                    <a:pt x="226842" y="1409351"/>
                    <a:pt x="226265" y="1409351"/>
                  </a:cubicBezTo>
                  <a:cubicBezTo>
                    <a:pt x="225688" y="1409669"/>
                    <a:pt x="225110" y="1408716"/>
                    <a:pt x="225688" y="1408399"/>
                  </a:cubicBezTo>
                  <a:cubicBezTo>
                    <a:pt x="225976" y="1408081"/>
                    <a:pt x="226265" y="1407764"/>
                    <a:pt x="226842" y="1407446"/>
                  </a:cubicBezTo>
                  <a:close/>
                  <a:moveTo>
                    <a:pt x="205153" y="1404317"/>
                  </a:moveTo>
                  <a:cubicBezTo>
                    <a:pt x="205153" y="1404997"/>
                    <a:pt x="205607" y="1406018"/>
                    <a:pt x="205607" y="1407038"/>
                  </a:cubicBezTo>
                  <a:cubicBezTo>
                    <a:pt x="205607" y="1407719"/>
                    <a:pt x="204246" y="1408059"/>
                    <a:pt x="203792" y="1407038"/>
                  </a:cubicBezTo>
                  <a:cubicBezTo>
                    <a:pt x="203339" y="1406358"/>
                    <a:pt x="203339" y="1405337"/>
                    <a:pt x="202885" y="1404657"/>
                  </a:cubicBezTo>
                  <a:cubicBezTo>
                    <a:pt x="202885" y="1403636"/>
                    <a:pt x="205153" y="1403636"/>
                    <a:pt x="205153" y="1404317"/>
                  </a:cubicBezTo>
                  <a:close/>
                  <a:moveTo>
                    <a:pt x="215188" y="1403901"/>
                  </a:moveTo>
                  <a:cubicBezTo>
                    <a:pt x="216378" y="1403636"/>
                    <a:pt x="217569" y="1403901"/>
                    <a:pt x="219157" y="1404165"/>
                  </a:cubicBezTo>
                  <a:cubicBezTo>
                    <a:pt x="219950" y="1404165"/>
                    <a:pt x="219553" y="1404959"/>
                    <a:pt x="218760" y="1404959"/>
                  </a:cubicBezTo>
                  <a:cubicBezTo>
                    <a:pt x="217569" y="1404959"/>
                    <a:pt x="216378" y="1404430"/>
                    <a:pt x="215188" y="1404430"/>
                  </a:cubicBezTo>
                  <a:cubicBezTo>
                    <a:pt x="214394" y="1404430"/>
                    <a:pt x="213997" y="1403901"/>
                    <a:pt x="215188" y="1403901"/>
                  </a:cubicBezTo>
                  <a:close/>
                  <a:moveTo>
                    <a:pt x="209235" y="1399509"/>
                  </a:moveTo>
                  <a:cubicBezTo>
                    <a:pt x="209870" y="1398874"/>
                    <a:pt x="210505" y="1399827"/>
                    <a:pt x="209870" y="1400462"/>
                  </a:cubicBezTo>
                  <a:cubicBezTo>
                    <a:pt x="209870" y="1400462"/>
                    <a:pt x="209235" y="1401097"/>
                    <a:pt x="208917" y="1401414"/>
                  </a:cubicBezTo>
                  <a:cubicBezTo>
                    <a:pt x="208282" y="1401732"/>
                    <a:pt x="207647" y="1401414"/>
                    <a:pt x="207965" y="1400462"/>
                  </a:cubicBezTo>
                  <a:cubicBezTo>
                    <a:pt x="208282" y="1400144"/>
                    <a:pt x="208917" y="1399827"/>
                    <a:pt x="209235" y="1399509"/>
                  </a:cubicBezTo>
                  <a:close/>
                  <a:moveTo>
                    <a:pt x="79009" y="1395169"/>
                  </a:moveTo>
                  <a:cubicBezTo>
                    <a:pt x="80084" y="1394111"/>
                    <a:pt x="81877" y="1395522"/>
                    <a:pt x="81160" y="1396933"/>
                  </a:cubicBezTo>
                  <a:cubicBezTo>
                    <a:pt x="73990" y="1405753"/>
                    <a:pt x="70764" y="1415983"/>
                    <a:pt x="65746" y="1425861"/>
                  </a:cubicBezTo>
                  <a:cubicBezTo>
                    <a:pt x="64670" y="1428683"/>
                    <a:pt x="60010" y="1426567"/>
                    <a:pt x="61086" y="1423744"/>
                  </a:cubicBezTo>
                  <a:cubicBezTo>
                    <a:pt x="65387" y="1413867"/>
                    <a:pt x="70406" y="1402225"/>
                    <a:pt x="79009" y="1395169"/>
                  </a:cubicBezTo>
                  <a:close/>
                  <a:moveTo>
                    <a:pt x="191092" y="1394792"/>
                  </a:moveTo>
                  <a:cubicBezTo>
                    <a:pt x="191546" y="1394111"/>
                    <a:pt x="192907" y="1394792"/>
                    <a:pt x="192453" y="1395472"/>
                  </a:cubicBezTo>
                  <a:cubicBezTo>
                    <a:pt x="192453" y="1396493"/>
                    <a:pt x="192453" y="1397173"/>
                    <a:pt x="192453" y="1397853"/>
                  </a:cubicBezTo>
                  <a:cubicBezTo>
                    <a:pt x="192000" y="1398534"/>
                    <a:pt x="191546" y="1398534"/>
                    <a:pt x="191092" y="1398194"/>
                  </a:cubicBezTo>
                  <a:cubicBezTo>
                    <a:pt x="190185" y="1397173"/>
                    <a:pt x="190639" y="1395812"/>
                    <a:pt x="191092" y="1394792"/>
                  </a:cubicBezTo>
                  <a:close/>
                  <a:moveTo>
                    <a:pt x="219025" y="1394746"/>
                  </a:moveTo>
                  <a:cubicBezTo>
                    <a:pt x="219025" y="1394111"/>
                    <a:pt x="220083" y="1394111"/>
                    <a:pt x="220083" y="1394746"/>
                  </a:cubicBezTo>
                  <a:cubicBezTo>
                    <a:pt x="219818" y="1396016"/>
                    <a:pt x="220083" y="1396651"/>
                    <a:pt x="220083" y="1397604"/>
                  </a:cubicBezTo>
                  <a:cubicBezTo>
                    <a:pt x="219818" y="1398557"/>
                    <a:pt x="219025" y="1398557"/>
                    <a:pt x="219025" y="1397604"/>
                  </a:cubicBezTo>
                  <a:cubicBezTo>
                    <a:pt x="219025" y="1396651"/>
                    <a:pt x="218760" y="1395699"/>
                    <a:pt x="219025" y="1394746"/>
                  </a:cubicBezTo>
                  <a:close/>
                  <a:moveTo>
                    <a:pt x="184364" y="1393582"/>
                  </a:moveTo>
                  <a:cubicBezTo>
                    <a:pt x="185069" y="1394288"/>
                    <a:pt x="184011" y="1395346"/>
                    <a:pt x="183306" y="1394994"/>
                  </a:cubicBezTo>
                  <a:lnTo>
                    <a:pt x="182953" y="1394994"/>
                  </a:lnTo>
                  <a:cubicBezTo>
                    <a:pt x="182247" y="1394288"/>
                    <a:pt x="183658" y="1392524"/>
                    <a:pt x="184364" y="1393582"/>
                  </a:cubicBezTo>
                  <a:close/>
                  <a:moveTo>
                    <a:pt x="223522" y="1388952"/>
                  </a:moveTo>
                  <a:cubicBezTo>
                    <a:pt x="223522" y="1388158"/>
                    <a:pt x="225110" y="1387761"/>
                    <a:pt x="225110" y="1388952"/>
                  </a:cubicBezTo>
                  <a:cubicBezTo>
                    <a:pt x="225110" y="1389349"/>
                    <a:pt x="225507" y="1390143"/>
                    <a:pt x="225507" y="1390540"/>
                  </a:cubicBezTo>
                  <a:cubicBezTo>
                    <a:pt x="226300" y="1391730"/>
                    <a:pt x="224316" y="1392127"/>
                    <a:pt x="223919" y="1390936"/>
                  </a:cubicBezTo>
                  <a:cubicBezTo>
                    <a:pt x="223919" y="1390540"/>
                    <a:pt x="223919" y="1389746"/>
                    <a:pt x="223522" y="1388952"/>
                  </a:cubicBezTo>
                  <a:close/>
                  <a:moveTo>
                    <a:pt x="2520" y="1387617"/>
                  </a:moveTo>
                  <a:cubicBezTo>
                    <a:pt x="6772" y="1403132"/>
                    <a:pt x="12087" y="1419007"/>
                    <a:pt x="18820" y="1433799"/>
                  </a:cubicBezTo>
                  <a:cubicBezTo>
                    <a:pt x="22364" y="1441376"/>
                    <a:pt x="25907" y="1448231"/>
                    <a:pt x="32285" y="1453282"/>
                  </a:cubicBezTo>
                  <a:cubicBezTo>
                    <a:pt x="34766" y="1455447"/>
                    <a:pt x="35829" y="1456890"/>
                    <a:pt x="37246" y="1459416"/>
                  </a:cubicBezTo>
                  <a:cubicBezTo>
                    <a:pt x="39018" y="1461941"/>
                    <a:pt x="34766" y="1465188"/>
                    <a:pt x="32994" y="1462663"/>
                  </a:cubicBezTo>
                  <a:cubicBezTo>
                    <a:pt x="25907" y="1453282"/>
                    <a:pt x="18111" y="1447870"/>
                    <a:pt x="13859" y="1435964"/>
                  </a:cubicBezTo>
                  <a:cubicBezTo>
                    <a:pt x="8189" y="1420089"/>
                    <a:pt x="2520" y="1404575"/>
                    <a:pt x="39" y="1388339"/>
                  </a:cubicBezTo>
                  <a:cubicBezTo>
                    <a:pt x="-315" y="1386535"/>
                    <a:pt x="1811" y="1386174"/>
                    <a:pt x="2520" y="1387617"/>
                  </a:cubicBezTo>
                  <a:close/>
                  <a:moveTo>
                    <a:pt x="182645" y="1384939"/>
                  </a:moveTo>
                  <a:cubicBezTo>
                    <a:pt x="183835" y="1384939"/>
                    <a:pt x="184629" y="1385292"/>
                    <a:pt x="185820" y="1385644"/>
                  </a:cubicBezTo>
                  <a:cubicBezTo>
                    <a:pt x="186613" y="1385997"/>
                    <a:pt x="186216" y="1387408"/>
                    <a:pt x="185026" y="1387056"/>
                  </a:cubicBezTo>
                  <a:cubicBezTo>
                    <a:pt x="183835" y="1386703"/>
                    <a:pt x="183041" y="1386350"/>
                    <a:pt x="181851" y="1385997"/>
                  </a:cubicBezTo>
                  <a:cubicBezTo>
                    <a:pt x="180660" y="1385644"/>
                    <a:pt x="181454" y="1384586"/>
                    <a:pt x="182645" y="1384939"/>
                  </a:cubicBezTo>
                  <a:close/>
                  <a:moveTo>
                    <a:pt x="415736" y="1377401"/>
                  </a:moveTo>
                  <a:cubicBezTo>
                    <a:pt x="417672" y="1377941"/>
                    <a:pt x="419292" y="1379742"/>
                    <a:pt x="418572" y="1382262"/>
                  </a:cubicBezTo>
                  <a:cubicBezTo>
                    <a:pt x="415691" y="1392704"/>
                    <a:pt x="409930" y="1402065"/>
                    <a:pt x="405249" y="1411786"/>
                  </a:cubicBezTo>
                  <a:cubicBezTo>
                    <a:pt x="399128" y="1424028"/>
                    <a:pt x="390846" y="1434470"/>
                    <a:pt x="382564" y="1445271"/>
                  </a:cubicBezTo>
                  <a:cubicBezTo>
                    <a:pt x="369241" y="1462194"/>
                    <a:pt x="355558" y="1480196"/>
                    <a:pt x="336834" y="1491718"/>
                  </a:cubicBezTo>
                  <a:cubicBezTo>
                    <a:pt x="317750" y="1503239"/>
                    <a:pt x="297946" y="1514401"/>
                    <a:pt x="275261" y="1514401"/>
                  </a:cubicBezTo>
                  <a:cubicBezTo>
                    <a:pt x="251136" y="1514041"/>
                    <a:pt x="225210" y="1513681"/>
                    <a:pt x="203965" y="1501439"/>
                  </a:cubicBezTo>
                  <a:cubicBezTo>
                    <a:pt x="202885" y="1500359"/>
                    <a:pt x="203965" y="1498199"/>
                    <a:pt x="205406" y="1498919"/>
                  </a:cubicBezTo>
                  <a:cubicBezTo>
                    <a:pt x="228091" y="1505760"/>
                    <a:pt x="251136" y="1509360"/>
                    <a:pt x="275261" y="1508280"/>
                  </a:cubicBezTo>
                  <a:lnTo>
                    <a:pt x="320982" y="1490310"/>
                  </a:lnTo>
                  <a:lnTo>
                    <a:pt x="279206" y="1502216"/>
                  </a:lnTo>
                  <a:cubicBezTo>
                    <a:pt x="261174" y="1503291"/>
                    <a:pt x="244946" y="1499350"/>
                    <a:pt x="227274" y="1496484"/>
                  </a:cubicBezTo>
                  <a:cubicBezTo>
                    <a:pt x="225110" y="1496484"/>
                    <a:pt x="225110" y="1493259"/>
                    <a:pt x="227274" y="1493259"/>
                  </a:cubicBezTo>
                  <a:cubicBezTo>
                    <a:pt x="243142" y="1493618"/>
                    <a:pt x="259011" y="1498275"/>
                    <a:pt x="274879" y="1497200"/>
                  </a:cubicBezTo>
                  <a:cubicBezTo>
                    <a:pt x="291829" y="1495767"/>
                    <a:pt x="310222" y="1492543"/>
                    <a:pt x="324647" y="1482870"/>
                  </a:cubicBezTo>
                  <a:cubicBezTo>
                    <a:pt x="352056" y="1464956"/>
                    <a:pt x="369367" y="1440236"/>
                    <a:pt x="388120" y="1414440"/>
                  </a:cubicBezTo>
                  <a:cubicBezTo>
                    <a:pt x="389923" y="1411574"/>
                    <a:pt x="394612" y="1414440"/>
                    <a:pt x="392448" y="1416948"/>
                  </a:cubicBezTo>
                  <a:cubicBezTo>
                    <a:pt x="382710" y="1430383"/>
                    <a:pt x="372883" y="1444535"/>
                    <a:pt x="361748" y="1457343"/>
                  </a:cubicBezTo>
                  <a:lnTo>
                    <a:pt x="323743" y="1489225"/>
                  </a:lnTo>
                  <a:lnTo>
                    <a:pt x="337554" y="1483797"/>
                  </a:lnTo>
                  <a:cubicBezTo>
                    <a:pt x="355918" y="1470475"/>
                    <a:pt x="368881" y="1452832"/>
                    <a:pt x="382564" y="1434830"/>
                  </a:cubicBezTo>
                  <a:cubicBezTo>
                    <a:pt x="389766" y="1425468"/>
                    <a:pt x="396607" y="1416107"/>
                    <a:pt x="400568" y="1404945"/>
                  </a:cubicBezTo>
                  <a:cubicBezTo>
                    <a:pt x="403809" y="1396304"/>
                    <a:pt x="408850" y="1389103"/>
                    <a:pt x="411010" y="1380102"/>
                  </a:cubicBezTo>
                  <a:cubicBezTo>
                    <a:pt x="411550" y="1377581"/>
                    <a:pt x="413801" y="1376861"/>
                    <a:pt x="415736" y="1377401"/>
                  </a:cubicBezTo>
                  <a:close/>
                  <a:moveTo>
                    <a:pt x="71099" y="1376509"/>
                  </a:moveTo>
                  <a:cubicBezTo>
                    <a:pt x="71809" y="1375061"/>
                    <a:pt x="73942" y="1375785"/>
                    <a:pt x="73586" y="1377233"/>
                  </a:cubicBezTo>
                  <a:cubicBezTo>
                    <a:pt x="70388" y="1389906"/>
                    <a:pt x="61503" y="1400405"/>
                    <a:pt x="56883" y="1412716"/>
                  </a:cubicBezTo>
                  <a:cubicBezTo>
                    <a:pt x="55816" y="1415974"/>
                    <a:pt x="50485" y="1414164"/>
                    <a:pt x="51551" y="1411267"/>
                  </a:cubicBezTo>
                  <a:cubicBezTo>
                    <a:pt x="56527" y="1398595"/>
                    <a:pt x="66478" y="1389182"/>
                    <a:pt x="71099" y="1376509"/>
                  </a:cubicBezTo>
                  <a:close/>
                  <a:moveTo>
                    <a:pt x="181127" y="1373871"/>
                  </a:moveTo>
                  <a:cubicBezTo>
                    <a:pt x="181127" y="1373474"/>
                    <a:pt x="181874" y="1373871"/>
                    <a:pt x="181874" y="1374268"/>
                  </a:cubicBezTo>
                  <a:cubicBezTo>
                    <a:pt x="180753" y="1376252"/>
                    <a:pt x="179259" y="1377443"/>
                    <a:pt x="178138" y="1378634"/>
                  </a:cubicBezTo>
                  <a:cubicBezTo>
                    <a:pt x="177391" y="1379427"/>
                    <a:pt x="175897" y="1378237"/>
                    <a:pt x="177018" y="1377443"/>
                  </a:cubicBezTo>
                  <a:cubicBezTo>
                    <a:pt x="178512" y="1376252"/>
                    <a:pt x="179633" y="1375459"/>
                    <a:pt x="181127" y="1373871"/>
                  </a:cubicBezTo>
                  <a:close/>
                  <a:moveTo>
                    <a:pt x="212768" y="1369350"/>
                  </a:moveTo>
                  <a:cubicBezTo>
                    <a:pt x="208467" y="1367550"/>
                    <a:pt x="203090" y="1367910"/>
                    <a:pt x="199505" y="1372590"/>
                  </a:cubicBezTo>
                  <a:cubicBezTo>
                    <a:pt x="195204" y="1377271"/>
                    <a:pt x="196996" y="1384472"/>
                    <a:pt x="201298" y="1388793"/>
                  </a:cubicBezTo>
                  <a:cubicBezTo>
                    <a:pt x="206675" y="1393473"/>
                    <a:pt x="213485" y="1392033"/>
                    <a:pt x="216353" y="1385192"/>
                  </a:cubicBezTo>
                  <a:cubicBezTo>
                    <a:pt x="218504" y="1378711"/>
                    <a:pt x="217787" y="1374031"/>
                    <a:pt x="212768" y="1369710"/>
                  </a:cubicBezTo>
                  <a:close/>
                  <a:moveTo>
                    <a:pt x="213485" y="1367190"/>
                  </a:moveTo>
                  <a:cubicBezTo>
                    <a:pt x="213844" y="1366469"/>
                    <a:pt x="214202" y="1366469"/>
                    <a:pt x="214919" y="1367190"/>
                  </a:cubicBezTo>
                  <a:cubicBezTo>
                    <a:pt x="222088" y="1372590"/>
                    <a:pt x="223164" y="1381952"/>
                    <a:pt x="218145" y="1389513"/>
                  </a:cubicBezTo>
                  <a:cubicBezTo>
                    <a:pt x="213485" y="1396714"/>
                    <a:pt x="204524" y="1398514"/>
                    <a:pt x="198071" y="1391673"/>
                  </a:cubicBezTo>
                  <a:cubicBezTo>
                    <a:pt x="193053" y="1385912"/>
                    <a:pt x="190185" y="1375831"/>
                    <a:pt x="196638" y="1370070"/>
                  </a:cubicBezTo>
                  <a:cubicBezTo>
                    <a:pt x="202015" y="1365029"/>
                    <a:pt x="208108" y="1363949"/>
                    <a:pt x="213485" y="1367190"/>
                  </a:cubicBezTo>
                  <a:close/>
                  <a:moveTo>
                    <a:pt x="186169" y="1365889"/>
                  </a:moveTo>
                  <a:cubicBezTo>
                    <a:pt x="187663" y="1365889"/>
                    <a:pt x="189531" y="1366242"/>
                    <a:pt x="190652" y="1366947"/>
                  </a:cubicBezTo>
                  <a:cubicBezTo>
                    <a:pt x="191399" y="1367300"/>
                    <a:pt x="190652" y="1368358"/>
                    <a:pt x="189905" y="1368358"/>
                  </a:cubicBezTo>
                  <a:cubicBezTo>
                    <a:pt x="188410" y="1368006"/>
                    <a:pt x="187663" y="1367300"/>
                    <a:pt x="186169" y="1366594"/>
                  </a:cubicBezTo>
                  <a:cubicBezTo>
                    <a:pt x="185422" y="1366594"/>
                    <a:pt x="185422" y="1365536"/>
                    <a:pt x="186169" y="1365889"/>
                  </a:cubicBezTo>
                  <a:close/>
                  <a:moveTo>
                    <a:pt x="65159" y="1362928"/>
                  </a:moveTo>
                  <a:cubicBezTo>
                    <a:pt x="66253" y="1360774"/>
                    <a:pt x="69171" y="1361492"/>
                    <a:pt x="68441" y="1363645"/>
                  </a:cubicBezTo>
                  <a:cubicBezTo>
                    <a:pt x="64429" y="1376566"/>
                    <a:pt x="55677" y="1386975"/>
                    <a:pt x="49112" y="1398460"/>
                  </a:cubicBezTo>
                  <a:cubicBezTo>
                    <a:pt x="47288" y="1401690"/>
                    <a:pt x="42547" y="1398819"/>
                    <a:pt x="44371" y="1395589"/>
                  </a:cubicBezTo>
                  <a:cubicBezTo>
                    <a:pt x="51300" y="1384462"/>
                    <a:pt x="60782" y="1375131"/>
                    <a:pt x="65159" y="1362928"/>
                  </a:cubicBezTo>
                  <a:close/>
                  <a:moveTo>
                    <a:pt x="215463" y="1362758"/>
                  </a:moveTo>
                  <a:cubicBezTo>
                    <a:pt x="215829" y="1363552"/>
                    <a:pt x="216928" y="1363949"/>
                    <a:pt x="217295" y="1364346"/>
                  </a:cubicBezTo>
                  <a:cubicBezTo>
                    <a:pt x="218394" y="1365140"/>
                    <a:pt x="217295" y="1366727"/>
                    <a:pt x="216562" y="1365933"/>
                  </a:cubicBezTo>
                  <a:cubicBezTo>
                    <a:pt x="215829" y="1365536"/>
                    <a:pt x="215096" y="1364743"/>
                    <a:pt x="214730" y="1363949"/>
                  </a:cubicBezTo>
                  <a:cubicBezTo>
                    <a:pt x="213997" y="1363552"/>
                    <a:pt x="214730" y="1362361"/>
                    <a:pt x="215463" y="1362758"/>
                  </a:cubicBezTo>
                  <a:close/>
                  <a:moveTo>
                    <a:pt x="199313" y="1356646"/>
                  </a:moveTo>
                  <a:cubicBezTo>
                    <a:pt x="199710" y="1356011"/>
                    <a:pt x="200900" y="1356646"/>
                    <a:pt x="200503" y="1357281"/>
                  </a:cubicBezTo>
                  <a:cubicBezTo>
                    <a:pt x="200107" y="1357916"/>
                    <a:pt x="199710" y="1358551"/>
                    <a:pt x="199710" y="1359186"/>
                  </a:cubicBezTo>
                  <a:cubicBezTo>
                    <a:pt x="199313" y="1360457"/>
                    <a:pt x="198122" y="1360139"/>
                    <a:pt x="198122" y="1359186"/>
                  </a:cubicBezTo>
                  <a:cubicBezTo>
                    <a:pt x="198122" y="1358234"/>
                    <a:pt x="198916" y="1357281"/>
                    <a:pt x="199313" y="1356646"/>
                  </a:cubicBezTo>
                  <a:close/>
                  <a:moveTo>
                    <a:pt x="189867" y="1356588"/>
                  </a:moveTo>
                  <a:cubicBezTo>
                    <a:pt x="190820" y="1356877"/>
                    <a:pt x="191773" y="1357166"/>
                    <a:pt x="192725" y="1357743"/>
                  </a:cubicBezTo>
                  <a:cubicBezTo>
                    <a:pt x="193043" y="1358320"/>
                    <a:pt x="192725" y="1358897"/>
                    <a:pt x="191773" y="1358609"/>
                  </a:cubicBezTo>
                  <a:cubicBezTo>
                    <a:pt x="190820" y="1358609"/>
                    <a:pt x="190185" y="1358032"/>
                    <a:pt x="189550" y="1357454"/>
                  </a:cubicBezTo>
                  <a:cubicBezTo>
                    <a:pt x="188597" y="1357166"/>
                    <a:pt x="189232" y="1356011"/>
                    <a:pt x="189867" y="1356588"/>
                  </a:cubicBezTo>
                  <a:close/>
                  <a:moveTo>
                    <a:pt x="213771" y="1353517"/>
                  </a:moveTo>
                  <a:cubicBezTo>
                    <a:pt x="213771" y="1352836"/>
                    <a:pt x="215132" y="1353517"/>
                    <a:pt x="214678" y="1353857"/>
                  </a:cubicBezTo>
                  <a:cubicBezTo>
                    <a:pt x="214678" y="1354877"/>
                    <a:pt x="214225" y="1355558"/>
                    <a:pt x="213771" y="1356238"/>
                  </a:cubicBezTo>
                  <a:cubicBezTo>
                    <a:pt x="213771" y="1357259"/>
                    <a:pt x="212410" y="1356919"/>
                    <a:pt x="212864" y="1356238"/>
                  </a:cubicBezTo>
                  <a:cubicBezTo>
                    <a:pt x="212864" y="1355218"/>
                    <a:pt x="213317" y="1354197"/>
                    <a:pt x="213771" y="1353517"/>
                  </a:cubicBezTo>
                  <a:close/>
                  <a:moveTo>
                    <a:pt x="208698" y="1341390"/>
                  </a:moveTo>
                  <a:cubicBezTo>
                    <a:pt x="216119" y="1341678"/>
                    <a:pt x="223501" y="1344546"/>
                    <a:pt x="229924" y="1350778"/>
                  </a:cubicBezTo>
                  <a:cubicBezTo>
                    <a:pt x="230280" y="1351501"/>
                    <a:pt x="230280" y="1352224"/>
                    <a:pt x="229924" y="1352946"/>
                  </a:cubicBezTo>
                  <a:cubicBezTo>
                    <a:pt x="230280" y="1352946"/>
                    <a:pt x="230637" y="1352946"/>
                    <a:pt x="230994" y="1353307"/>
                  </a:cubicBezTo>
                  <a:cubicBezTo>
                    <a:pt x="232421" y="1353669"/>
                    <a:pt x="231708" y="1355836"/>
                    <a:pt x="230280" y="1355836"/>
                  </a:cubicBezTo>
                  <a:cubicBezTo>
                    <a:pt x="226712" y="1355475"/>
                    <a:pt x="225285" y="1359449"/>
                    <a:pt x="224928" y="1362340"/>
                  </a:cubicBezTo>
                  <a:cubicBezTo>
                    <a:pt x="224928" y="1366675"/>
                    <a:pt x="227069" y="1368482"/>
                    <a:pt x="230994" y="1369204"/>
                  </a:cubicBezTo>
                  <a:cubicBezTo>
                    <a:pt x="232778" y="1369566"/>
                    <a:pt x="233492" y="1372456"/>
                    <a:pt x="231351" y="1373179"/>
                  </a:cubicBezTo>
                  <a:cubicBezTo>
                    <a:pt x="227783" y="1374262"/>
                    <a:pt x="225285" y="1376430"/>
                    <a:pt x="227069" y="1380766"/>
                  </a:cubicBezTo>
                  <a:cubicBezTo>
                    <a:pt x="228853" y="1384017"/>
                    <a:pt x="231351" y="1385824"/>
                    <a:pt x="234919" y="1385101"/>
                  </a:cubicBezTo>
                  <a:cubicBezTo>
                    <a:pt x="237060" y="1384740"/>
                    <a:pt x="237774" y="1388353"/>
                    <a:pt x="235633" y="1388714"/>
                  </a:cubicBezTo>
                  <a:cubicBezTo>
                    <a:pt x="235276" y="1388714"/>
                    <a:pt x="234919" y="1388714"/>
                    <a:pt x="234919" y="1388714"/>
                  </a:cubicBezTo>
                  <a:cubicBezTo>
                    <a:pt x="232778" y="1390882"/>
                    <a:pt x="230280" y="1393772"/>
                    <a:pt x="230280" y="1396663"/>
                  </a:cubicBezTo>
                  <a:cubicBezTo>
                    <a:pt x="229924" y="1402082"/>
                    <a:pt x="234919" y="1403888"/>
                    <a:pt x="238487" y="1406056"/>
                  </a:cubicBezTo>
                  <a:cubicBezTo>
                    <a:pt x="239915" y="1406779"/>
                    <a:pt x="240628" y="1408224"/>
                    <a:pt x="239558" y="1409308"/>
                  </a:cubicBezTo>
                  <a:cubicBezTo>
                    <a:pt x="237060" y="1411837"/>
                    <a:pt x="234919" y="1416172"/>
                    <a:pt x="231351" y="1417618"/>
                  </a:cubicBezTo>
                  <a:lnTo>
                    <a:pt x="219439" y="1418935"/>
                  </a:lnTo>
                  <a:lnTo>
                    <a:pt x="229210" y="1413282"/>
                  </a:lnTo>
                  <a:cubicBezTo>
                    <a:pt x="229924" y="1412921"/>
                    <a:pt x="230637" y="1412921"/>
                    <a:pt x="231351" y="1412921"/>
                  </a:cubicBezTo>
                  <a:cubicBezTo>
                    <a:pt x="232421" y="1411837"/>
                    <a:pt x="233492" y="1410392"/>
                    <a:pt x="234562" y="1408947"/>
                  </a:cubicBezTo>
                  <a:cubicBezTo>
                    <a:pt x="229924" y="1406779"/>
                    <a:pt x="226355" y="1403166"/>
                    <a:pt x="225999" y="1397385"/>
                  </a:cubicBezTo>
                  <a:cubicBezTo>
                    <a:pt x="225999" y="1393772"/>
                    <a:pt x="228853" y="1390882"/>
                    <a:pt x="231708" y="1388714"/>
                  </a:cubicBezTo>
                  <a:cubicBezTo>
                    <a:pt x="227783" y="1388353"/>
                    <a:pt x="224571" y="1385101"/>
                    <a:pt x="223144" y="1381127"/>
                  </a:cubicBezTo>
                  <a:cubicBezTo>
                    <a:pt x="222073" y="1377514"/>
                    <a:pt x="223144" y="1374262"/>
                    <a:pt x="225285" y="1372456"/>
                  </a:cubicBezTo>
                  <a:cubicBezTo>
                    <a:pt x="217792" y="1368120"/>
                    <a:pt x="221360" y="1354753"/>
                    <a:pt x="227069" y="1352946"/>
                  </a:cubicBezTo>
                  <a:lnTo>
                    <a:pt x="199829" y="1350777"/>
                  </a:lnTo>
                  <a:lnTo>
                    <a:pt x="191342" y="1350101"/>
                  </a:lnTo>
                  <a:cubicBezTo>
                    <a:pt x="180236" y="1356288"/>
                    <a:pt x="171583" y="1368120"/>
                    <a:pt x="170334" y="1381127"/>
                  </a:cubicBezTo>
                  <a:cubicBezTo>
                    <a:pt x="170334" y="1381127"/>
                    <a:pt x="170334" y="1381127"/>
                    <a:pt x="170334" y="1381488"/>
                  </a:cubicBezTo>
                  <a:cubicBezTo>
                    <a:pt x="170334" y="1381488"/>
                    <a:pt x="170334" y="1381850"/>
                    <a:pt x="169977" y="1382211"/>
                  </a:cubicBezTo>
                  <a:cubicBezTo>
                    <a:pt x="169977" y="1382933"/>
                    <a:pt x="169977" y="1384017"/>
                    <a:pt x="169977" y="1385101"/>
                  </a:cubicBezTo>
                  <a:cubicBezTo>
                    <a:pt x="171047" y="1386908"/>
                    <a:pt x="174616" y="1387269"/>
                    <a:pt x="175329" y="1389437"/>
                  </a:cubicBezTo>
                  <a:cubicBezTo>
                    <a:pt x="176757" y="1392688"/>
                    <a:pt x="176043" y="1397024"/>
                    <a:pt x="179611" y="1398469"/>
                  </a:cubicBezTo>
                  <a:cubicBezTo>
                    <a:pt x="181039" y="1398830"/>
                    <a:pt x="183536" y="1399914"/>
                    <a:pt x="184250" y="1401359"/>
                  </a:cubicBezTo>
                  <a:cubicBezTo>
                    <a:pt x="185320" y="1403527"/>
                    <a:pt x="184607" y="1402443"/>
                    <a:pt x="185320" y="1404611"/>
                  </a:cubicBezTo>
                  <a:cubicBezTo>
                    <a:pt x="186391" y="1412559"/>
                    <a:pt x="191743" y="1410753"/>
                    <a:pt x="195312" y="1410030"/>
                  </a:cubicBezTo>
                  <a:cubicBezTo>
                    <a:pt x="197453" y="1409669"/>
                    <a:pt x="198880" y="1411114"/>
                    <a:pt x="200307" y="1412559"/>
                  </a:cubicBezTo>
                  <a:cubicBezTo>
                    <a:pt x="201021" y="1413282"/>
                    <a:pt x="201378" y="1414366"/>
                    <a:pt x="202091" y="1415089"/>
                  </a:cubicBezTo>
                  <a:cubicBezTo>
                    <a:pt x="205303" y="1419424"/>
                    <a:pt x="207087" y="1416895"/>
                    <a:pt x="209941" y="1416172"/>
                  </a:cubicBezTo>
                  <a:lnTo>
                    <a:pt x="218975" y="1418987"/>
                  </a:lnTo>
                  <a:lnTo>
                    <a:pt x="212639" y="1419687"/>
                  </a:lnTo>
                  <a:lnTo>
                    <a:pt x="207087" y="1419063"/>
                  </a:lnTo>
                  <a:cubicBezTo>
                    <a:pt x="205303" y="1419785"/>
                    <a:pt x="202805" y="1419063"/>
                    <a:pt x="201734" y="1417618"/>
                  </a:cubicBezTo>
                  <a:cubicBezTo>
                    <a:pt x="198880" y="1414005"/>
                    <a:pt x="198880" y="1410753"/>
                    <a:pt x="192457" y="1412559"/>
                  </a:cubicBezTo>
                  <a:cubicBezTo>
                    <a:pt x="191386" y="1412559"/>
                    <a:pt x="190316" y="1412198"/>
                    <a:pt x="189246" y="1411837"/>
                  </a:cubicBezTo>
                  <a:cubicBezTo>
                    <a:pt x="187461" y="1411476"/>
                    <a:pt x="185320" y="1410030"/>
                    <a:pt x="184607" y="1408585"/>
                  </a:cubicBezTo>
                  <a:cubicBezTo>
                    <a:pt x="183536" y="1406056"/>
                    <a:pt x="183536" y="1401721"/>
                    <a:pt x="180325" y="1400637"/>
                  </a:cubicBezTo>
                  <a:cubicBezTo>
                    <a:pt x="178898" y="1400276"/>
                    <a:pt x="177113" y="1399553"/>
                    <a:pt x="176043" y="1398469"/>
                  </a:cubicBezTo>
                  <a:cubicBezTo>
                    <a:pt x="174259" y="1397385"/>
                    <a:pt x="173545" y="1395217"/>
                    <a:pt x="173902" y="1393411"/>
                  </a:cubicBezTo>
                  <a:cubicBezTo>
                    <a:pt x="174259" y="1390521"/>
                    <a:pt x="171761" y="1388714"/>
                    <a:pt x="169977" y="1386546"/>
                  </a:cubicBezTo>
                  <a:cubicBezTo>
                    <a:pt x="170334" y="1389798"/>
                    <a:pt x="171047" y="1393050"/>
                    <a:pt x="172118" y="1395940"/>
                  </a:cubicBezTo>
                  <a:cubicBezTo>
                    <a:pt x="176043" y="1405695"/>
                    <a:pt x="183893" y="1415450"/>
                    <a:pt x="194241" y="1419063"/>
                  </a:cubicBezTo>
                  <a:lnTo>
                    <a:pt x="210987" y="1419870"/>
                  </a:lnTo>
                  <a:lnTo>
                    <a:pt x="188889" y="1422314"/>
                  </a:lnTo>
                  <a:cubicBezTo>
                    <a:pt x="175329" y="1415811"/>
                    <a:pt x="166766" y="1401721"/>
                    <a:pt x="165695" y="1387269"/>
                  </a:cubicBezTo>
                  <a:cubicBezTo>
                    <a:pt x="164446" y="1371011"/>
                    <a:pt x="174081" y="1355656"/>
                    <a:pt x="187238" y="1347482"/>
                  </a:cubicBezTo>
                  <a:cubicBezTo>
                    <a:pt x="193817" y="1343395"/>
                    <a:pt x="201277" y="1341103"/>
                    <a:pt x="208698" y="1341390"/>
                  </a:cubicBezTo>
                  <a:close/>
                  <a:moveTo>
                    <a:pt x="6251" y="1326928"/>
                  </a:moveTo>
                  <a:cubicBezTo>
                    <a:pt x="10941" y="1338793"/>
                    <a:pt x="9498" y="1351738"/>
                    <a:pt x="10580" y="1363963"/>
                  </a:cubicBezTo>
                  <a:cubicBezTo>
                    <a:pt x="12384" y="1381941"/>
                    <a:pt x="18157" y="1398121"/>
                    <a:pt x="26456" y="1414301"/>
                  </a:cubicBezTo>
                  <a:cubicBezTo>
                    <a:pt x="39805" y="1441269"/>
                    <a:pt x="53155" y="1470033"/>
                    <a:pt x="79853" y="1486214"/>
                  </a:cubicBezTo>
                  <a:cubicBezTo>
                    <a:pt x="83461" y="1488371"/>
                    <a:pt x="79853" y="1493765"/>
                    <a:pt x="76246" y="1491967"/>
                  </a:cubicBezTo>
                  <a:cubicBezTo>
                    <a:pt x="49547" y="1476506"/>
                    <a:pt x="35476" y="1447022"/>
                    <a:pt x="22848" y="1420773"/>
                  </a:cubicBezTo>
                  <a:cubicBezTo>
                    <a:pt x="15993" y="1407110"/>
                    <a:pt x="9498" y="1392368"/>
                    <a:pt x="7333" y="1377266"/>
                  </a:cubicBezTo>
                  <a:cubicBezTo>
                    <a:pt x="5168" y="1360727"/>
                    <a:pt x="7333" y="1343827"/>
                    <a:pt x="4447" y="1327647"/>
                  </a:cubicBezTo>
                  <a:cubicBezTo>
                    <a:pt x="4447" y="1326568"/>
                    <a:pt x="5890" y="1325849"/>
                    <a:pt x="6251" y="1326928"/>
                  </a:cubicBezTo>
                  <a:close/>
                  <a:moveTo>
                    <a:pt x="60541" y="1324526"/>
                  </a:moveTo>
                  <a:cubicBezTo>
                    <a:pt x="61453" y="1325144"/>
                    <a:pt x="61909" y="1326378"/>
                    <a:pt x="60997" y="1327613"/>
                  </a:cubicBezTo>
                  <a:cubicBezTo>
                    <a:pt x="54068" y="1337138"/>
                    <a:pt x="47503" y="1347016"/>
                    <a:pt x="41668" y="1357599"/>
                  </a:cubicBezTo>
                  <a:cubicBezTo>
                    <a:pt x="40574" y="1360421"/>
                    <a:pt x="36197" y="1357952"/>
                    <a:pt x="37656" y="1355130"/>
                  </a:cubicBezTo>
                  <a:cubicBezTo>
                    <a:pt x="42762" y="1344546"/>
                    <a:pt x="50056" y="1334669"/>
                    <a:pt x="57350" y="1325144"/>
                  </a:cubicBezTo>
                  <a:cubicBezTo>
                    <a:pt x="58262" y="1323909"/>
                    <a:pt x="59630" y="1323909"/>
                    <a:pt x="60541" y="1324526"/>
                  </a:cubicBezTo>
                  <a:close/>
                  <a:moveTo>
                    <a:pt x="54026" y="1311760"/>
                  </a:moveTo>
                  <a:cubicBezTo>
                    <a:pt x="55492" y="1309974"/>
                    <a:pt x="58056" y="1312117"/>
                    <a:pt x="56957" y="1313546"/>
                  </a:cubicBezTo>
                  <a:cubicBezTo>
                    <a:pt x="50729" y="1321404"/>
                    <a:pt x="45600" y="1329262"/>
                    <a:pt x="39006" y="1336406"/>
                  </a:cubicBezTo>
                  <a:cubicBezTo>
                    <a:pt x="37541" y="1338192"/>
                    <a:pt x="34610" y="1336049"/>
                    <a:pt x="35709" y="1333906"/>
                  </a:cubicBezTo>
                  <a:cubicBezTo>
                    <a:pt x="41204" y="1326048"/>
                    <a:pt x="47798" y="1318547"/>
                    <a:pt x="54026" y="1311760"/>
                  </a:cubicBezTo>
                  <a:close/>
                  <a:moveTo>
                    <a:pt x="81044" y="1160685"/>
                  </a:moveTo>
                  <a:cubicBezTo>
                    <a:pt x="82147" y="1161133"/>
                    <a:pt x="82940" y="1162208"/>
                    <a:pt x="82411" y="1163463"/>
                  </a:cubicBezTo>
                  <a:cubicBezTo>
                    <a:pt x="79942" y="1169557"/>
                    <a:pt x="78531" y="1176009"/>
                    <a:pt x="76767" y="1182103"/>
                  </a:cubicBezTo>
                  <a:cubicBezTo>
                    <a:pt x="74650" y="1188555"/>
                    <a:pt x="71828" y="1194649"/>
                    <a:pt x="71122" y="1201460"/>
                  </a:cubicBezTo>
                  <a:cubicBezTo>
                    <a:pt x="71122" y="1203253"/>
                    <a:pt x="68653" y="1203253"/>
                    <a:pt x="68653" y="1201460"/>
                  </a:cubicBezTo>
                  <a:cubicBezTo>
                    <a:pt x="67947" y="1194291"/>
                    <a:pt x="70417" y="1187480"/>
                    <a:pt x="72181" y="1180669"/>
                  </a:cubicBezTo>
                  <a:cubicBezTo>
                    <a:pt x="73944" y="1174217"/>
                    <a:pt x="74650" y="1167406"/>
                    <a:pt x="77825" y="1161670"/>
                  </a:cubicBezTo>
                  <a:cubicBezTo>
                    <a:pt x="78531" y="1160416"/>
                    <a:pt x="79942" y="1160236"/>
                    <a:pt x="81044" y="1160685"/>
                  </a:cubicBezTo>
                  <a:close/>
                  <a:moveTo>
                    <a:pt x="93139" y="1130989"/>
                  </a:moveTo>
                  <a:cubicBezTo>
                    <a:pt x="94454" y="1131531"/>
                    <a:pt x="95394" y="1132978"/>
                    <a:pt x="94642" y="1134786"/>
                  </a:cubicBezTo>
                  <a:cubicBezTo>
                    <a:pt x="91259" y="1142021"/>
                    <a:pt x="88251" y="1149255"/>
                    <a:pt x="84491" y="1156127"/>
                  </a:cubicBezTo>
                  <a:cubicBezTo>
                    <a:pt x="84115" y="1157212"/>
                    <a:pt x="82235" y="1156489"/>
                    <a:pt x="82235" y="1155404"/>
                  </a:cubicBezTo>
                  <a:cubicBezTo>
                    <a:pt x="83363" y="1147808"/>
                    <a:pt x="85995" y="1139850"/>
                    <a:pt x="89379" y="1132616"/>
                  </a:cubicBezTo>
                  <a:cubicBezTo>
                    <a:pt x="90131" y="1130808"/>
                    <a:pt x="91823" y="1130446"/>
                    <a:pt x="93139" y="1130989"/>
                  </a:cubicBezTo>
                  <a:close/>
                  <a:moveTo>
                    <a:pt x="103269" y="1107107"/>
                  </a:moveTo>
                  <a:cubicBezTo>
                    <a:pt x="104280" y="1107718"/>
                    <a:pt x="104869" y="1109028"/>
                    <a:pt x="104027" y="1110425"/>
                  </a:cubicBezTo>
                  <a:cubicBezTo>
                    <a:pt x="102680" y="1112870"/>
                    <a:pt x="101333" y="1115315"/>
                    <a:pt x="99986" y="1117759"/>
                  </a:cubicBezTo>
                  <a:cubicBezTo>
                    <a:pt x="99649" y="1119157"/>
                    <a:pt x="98639" y="1121601"/>
                    <a:pt x="97292" y="1122300"/>
                  </a:cubicBezTo>
                  <a:cubicBezTo>
                    <a:pt x="96619" y="1122300"/>
                    <a:pt x="96282" y="1122300"/>
                    <a:pt x="96282" y="1121601"/>
                  </a:cubicBezTo>
                  <a:cubicBezTo>
                    <a:pt x="94935" y="1120204"/>
                    <a:pt x="96282" y="1117061"/>
                    <a:pt x="96619" y="1115664"/>
                  </a:cubicBezTo>
                  <a:cubicBezTo>
                    <a:pt x="97629" y="1112870"/>
                    <a:pt x="98639" y="1110076"/>
                    <a:pt x="99986" y="1107980"/>
                  </a:cubicBezTo>
                  <a:cubicBezTo>
                    <a:pt x="100828" y="1106583"/>
                    <a:pt x="102259" y="1106496"/>
                    <a:pt x="103269" y="1107107"/>
                  </a:cubicBezTo>
                  <a:close/>
                  <a:moveTo>
                    <a:pt x="110387" y="1092333"/>
                  </a:moveTo>
                  <a:cubicBezTo>
                    <a:pt x="112609" y="1090899"/>
                    <a:pt x="115202" y="1094125"/>
                    <a:pt x="112979" y="1095917"/>
                  </a:cubicBezTo>
                  <a:cubicBezTo>
                    <a:pt x="112239" y="1096634"/>
                    <a:pt x="111498" y="1097351"/>
                    <a:pt x="110757" y="1097710"/>
                  </a:cubicBezTo>
                  <a:cubicBezTo>
                    <a:pt x="110016" y="1098785"/>
                    <a:pt x="109275" y="1099502"/>
                    <a:pt x="108535" y="1100219"/>
                  </a:cubicBezTo>
                  <a:cubicBezTo>
                    <a:pt x="107794" y="1101294"/>
                    <a:pt x="107053" y="1101653"/>
                    <a:pt x="105571" y="1100936"/>
                  </a:cubicBezTo>
                  <a:cubicBezTo>
                    <a:pt x="104831" y="1100219"/>
                    <a:pt x="104460" y="1099144"/>
                    <a:pt x="105201" y="1098427"/>
                  </a:cubicBezTo>
                  <a:cubicBezTo>
                    <a:pt x="105942" y="1097351"/>
                    <a:pt x="107053" y="1095917"/>
                    <a:pt x="107794" y="1095201"/>
                  </a:cubicBezTo>
                  <a:cubicBezTo>
                    <a:pt x="108535" y="1094125"/>
                    <a:pt x="109275" y="1093050"/>
                    <a:pt x="110387" y="1092333"/>
                  </a:cubicBezTo>
                  <a:close/>
                  <a:moveTo>
                    <a:pt x="497185" y="1005387"/>
                  </a:moveTo>
                  <a:cubicBezTo>
                    <a:pt x="500082" y="1024472"/>
                    <a:pt x="507323" y="1044638"/>
                    <a:pt x="504789" y="1064084"/>
                  </a:cubicBezTo>
                  <a:cubicBezTo>
                    <a:pt x="502254" y="1080649"/>
                    <a:pt x="499720" y="1096493"/>
                    <a:pt x="494289" y="1112338"/>
                  </a:cubicBezTo>
                  <a:cubicBezTo>
                    <a:pt x="493202" y="1115939"/>
                    <a:pt x="487047" y="1114138"/>
                    <a:pt x="488496" y="1110537"/>
                  </a:cubicBezTo>
                  <a:cubicBezTo>
                    <a:pt x="493927" y="1094333"/>
                    <a:pt x="498271" y="1075967"/>
                    <a:pt x="498996" y="1059042"/>
                  </a:cubicBezTo>
                  <a:cubicBezTo>
                    <a:pt x="499720" y="1041037"/>
                    <a:pt x="495013" y="1023752"/>
                    <a:pt x="493565" y="1005747"/>
                  </a:cubicBezTo>
                  <a:cubicBezTo>
                    <a:pt x="493565" y="1003946"/>
                    <a:pt x="496823" y="1003586"/>
                    <a:pt x="497185" y="1005387"/>
                  </a:cubicBezTo>
                  <a:close/>
                  <a:moveTo>
                    <a:pt x="492420" y="967791"/>
                  </a:moveTo>
                  <a:cubicBezTo>
                    <a:pt x="508906" y="984985"/>
                    <a:pt x="516600" y="1007553"/>
                    <a:pt x="519530" y="1030480"/>
                  </a:cubicBezTo>
                  <a:cubicBezTo>
                    <a:pt x="523194" y="1059496"/>
                    <a:pt x="514768" y="1085288"/>
                    <a:pt x="512570" y="1113587"/>
                  </a:cubicBezTo>
                  <a:cubicBezTo>
                    <a:pt x="512203" y="1117528"/>
                    <a:pt x="505975" y="1117528"/>
                    <a:pt x="505975" y="1113587"/>
                  </a:cubicBezTo>
                  <a:cubicBezTo>
                    <a:pt x="508173" y="1087079"/>
                    <a:pt x="515501" y="1062720"/>
                    <a:pt x="513302" y="1036211"/>
                  </a:cubicBezTo>
                  <a:cubicBezTo>
                    <a:pt x="511471" y="1011494"/>
                    <a:pt x="501946" y="990717"/>
                    <a:pt x="490955" y="969223"/>
                  </a:cubicBezTo>
                  <a:cubicBezTo>
                    <a:pt x="490222" y="968149"/>
                    <a:pt x="491321" y="967074"/>
                    <a:pt x="492420" y="967791"/>
                  </a:cubicBezTo>
                  <a:close/>
                  <a:moveTo>
                    <a:pt x="301277" y="878372"/>
                  </a:moveTo>
                  <a:cubicBezTo>
                    <a:pt x="273180" y="883774"/>
                    <a:pt x="246164" y="894579"/>
                    <a:pt x="222390" y="911145"/>
                  </a:cubicBezTo>
                  <a:cubicBezTo>
                    <a:pt x="194653" y="930953"/>
                    <a:pt x="174842" y="956523"/>
                    <a:pt x="156831" y="984974"/>
                  </a:cubicBezTo>
                  <a:cubicBezTo>
                    <a:pt x="114326" y="1051960"/>
                    <a:pt x="82267" y="1125788"/>
                    <a:pt x="58493" y="1201417"/>
                  </a:cubicBezTo>
                  <a:cubicBezTo>
                    <a:pt x="43364" y="1249766"/>
                    <a:pt x="28235" y="1299938"/>
                    <a:pt x="31949" y="1350110"/>
                  </a:cubicBezTo>
                  <a:lnTo>
                    <a:pt x="37722" y="1377158"/>
                  </a:lnTo>
                  <a:lnTo>
                    <a:pt x="61578" y="1342297"/>
                  </a:lnTo>
                  <a:cubicBezTo>
                    <a:pt x="63050" y="1340136"/>
                    <a:pt x="65992" y="1341937"/>
                    <a:pt x="64889" y="1344098"/>
                  </a:cubicBezTo>
                  <a:cubicBezTo>
                    <a:pt x="57532" y="1356345"/>
                    <a:pt x="49807" y="1368231"/>
                    <a:pt x="42083" y="1380118"/>
                  </a:cubicBezTo>
                  <a:cubicBezTo>
                    <a:pt x="41163" y="1381378"/>
                    <a:pt x="39692" y="1381378"/>
                    <a:pt x="38634" y="1380703"/>
                  </a:cubicBezTo>
                  <a:lnTo>
                    <a:pt x="37969" y="1378315"/>
                  </a:lnTo>
                  <a:lnTo>
                    <a:pt x="42643" y="1400214"/>
                  </a:lnTo>
                  <a:cubicBezTo>
                    <a:pt x="53810" y="1430106"/>
                    <a:pt x="72541" y="1457837"/>
                    <a:pt x="101358" y="1472963"/>
                  </a:cubicBezTo>
                  <a:cubicBezTo>
                    <a:pt x="118648" y="1481966"/>
                    <a:pt x="134858" y="1490249"/>
                    <a:pt x="152869" y="1497812"/>
                  </a:cubicBezTo>
                  <a:cubicBezTo>
                    <a:pt x="157191" y="1499613"/>
                    <a:pt x="157551" y="1499613"/>
                    <a:pt x="159353" y="1500333"/>
                  </a:cubicBezTo>
                  <a:cubicBezTo>
                    <a:pt x="164756" y="1503574"/>
                    <a:pt x="170519" y="1504655"/>
                    <a:pt x="174842" y="1507176"/>
                  </a:cubicBezTo>
                  <a:cubicBezTo>
                    <a:pt x="184928" y="1511137"/>
                    <a:pt x="186008" y="1512218"/>
                    <a:pt x="198256" y="1516539"/>
                  </a:cubicBezTo>
                  <a:cubicBezTo>
                    <a:pt x="200057" y="1517260"/>
                    <a:pt x="201858" y="1517260"/>
                    <a:pt x="204379" y="1518340"/>
                  </a:cubicBezTo>
                  <a:cubicBezTo>
                    <a:pt x="246164" y="1530945"/>
                    <a:pt x="293712" y="1527704"/>
                    <a:pt x="330814" y="1506095"/>
                  </a:cubicBezTo>
                  <a:cubicBezTo>
                    <a:pt x="390970" y="1471882"/>
                    <a:pt x="421228" y="1404536"/>
                    <a:pt x="443201" y="1341872"/>
                  </a:cubicBezTo>
                  <a:cubicBezTo>
                    <a:pt x="457970" y="1300816"/>
                    <a:pt x="472018" y="1259760"/>
                    <a:pt x="485346" y="1217984"/>
                  </a:cubicBezTo>
                  <a:cubicBezTo>
                    <a:pt x="497593" y="1179089"/>
                    <a:pt x="511642" y="1139473"/>
                    <a:pt x="519566" y="1099498"/>
                  </a:cubicBezTo>
                  <a:cubicBezTo>
                    <a:pt x="526050" y="1068526"/>
                    <a:pt x="528572" y="1035393"/>
                    <a:pt x="520287" y="1004781"/>
                  </a:cubicBezTo>
                  <a:cubicBezTo>
                    <a:pt x="511642" y="972369"/>
                    <a:pt x="492911" y="944278"/>
                    <a:pt x="467696" y="922669"/>
                  </a:cubicBezTo>
                  <a:cubicBezTo>
                    <a:pt x="422309" y="884495"/>
                    <a:pt x="360352" y="867208"/>
                    <a:pt x="301277" y="878372"/>
                  </a:cubicBezTo>
                  <a:close/>
                  <a:moveTo>
                    <a:pt x="313342" y="849794"/>
                  </a:moveTo>
                  <a:cubicBezTo>
                    <a:pt x="337884" y="847444"/>
                    <a:pt x="362651" y="849071"/>
                    <a:pt x="384806" y="856481"/>
                  </a:cubicBezTo>
                  <a:cubicBezTo>
                    <a:pt x="389850" y="858288"/>
                    <a:pt x="387688" y="866241"/>
                    <a:pt x="382285" y="864433"/>
                  </a:cubicBezTo>
                  <a:cubicBezTo>
                    <a:pt x="341216" y="849975"/>
                    <a:pt x="288980" y="856481"/>
                    <a:pt x="248992" y="872385"/>
                  </a:cubicBezTo>
                  <a:cubicBezTo>
                    <a:pt x="209725" y="887928"/>
                    <a:pt x="174781" y="919014"/>
                    <a:pt x="155327" y="956967"/>
                  </a:cubicBezTo>
                  <a:cubicBezTo>
                    <a:pt x="154247" y="958775"/>
                    <a:pt x="152085" y="957329"/>
                    <a:pt x="152445" y="955883"/>
                  </a:cubicBezTo>
                  <a:cubicBezTo>
                    <a:pt x="154607" y="945039"/>
                    <a:pt x="161812" y="935641"/>
                    <a:pt x="168296" y="926966"/>
                  </a:cubicBezTo>
                  <a:cubicBezTo>
                    <a:pt x="174781" y="918291"/>
                    <a:pt x="181265" y="909254"/>
                    <a:pt x="189191" y="901664"/>
                  </a:cubicBezTo>
                  <a:cubicBezTo>
                    <a:pt x="204682" y="886844"/>
                    <a:pt x="223054" y="875277"/>
                    <a:pt x="243228" y="866963"/>
                  </a:cubicBezTo>
                  <a:cubicBezTo>
                    <a:pt x="264483" y="858469"/>
                    <a:pt x="288800" y="852143"/>
                    <a:pt x="313342" y="849794"/>
                  </a:cubicBezTo>
                  <a:close/>
                  <a:moveTo>
                    <a:pt x="297607" y="843995"/>
                  </a:moveTo>
                  <a:lnTo>
                    <a:pt x="246025" y="857480"/>
                  </a:lnTo>
                  <a:cubicBezTo>
                    <a:pt x="229777" y="864722"/>
                    <a:pt x="214973" y="873773"/>
                    <a:pt x="200892" y="884997"/>
                  </a:cubicBezTo>
                  <a:cubicBezTo>
                    <a:pt x="190060" y="894049"/>
                    <a:pt x="177061" y="900204"/>
                    <a:pt x="169479" y="912514"/>
                  </a:cubicBezTo>
                  <a:cubicBezTo>
                    <a:pt x="168396" y="914324"/>
                    <a:pt x="164785" y="913238"/>
                    <a:pt x="165868" y="911066"/>
                  </a:cubicBezTo>
                  <a:cubicBezTo>
                    <a:pt x="171645" y="896583"/>
                    <a:pt x="185366" y="889704"/>
                    <a:pt x="196198" y="880290"/>
                  </a:cubicBezTo>
                  <a:cubicBezTo>
                    <a:pt x="210280" y="868704"/>
                    <a:pt x="225805" y="858567"/>
                    <a:pt x="242414" y="851325"/>
                  </a:cubicBezTo>
                  <a:close/>
                  <a:moveTo>
                    <a:pt x="297612" y="843994"/>
                  </a:moveTo>
                  <a:lnTo>
                    <a:pt x="297616" y="843994"/>
                  </a:lnTo>
                  <a:lnTo>
                    <a:pt x="297607" y="843995"/>
                  </a:lnTo>
                  <a:close/>
                  <a:moveTo>
                    <a:pt x="351456" y="836843"/>
                  </a:moveTo>
                  <a:cubicBezTo>
                    <a:pt x="356511" y="837567"/>
                    <a:pt x="356511" y="845894"/>
                    <a:pt x="351095" y="845170"/>
                  </a:cubicBezTo>
                  <a:lnTo>
                    <a:pt x="297616" y="843994"/>
                  </a:lnTo>
                  <a:close/>
                  <a:moveTo>
                    <a:pt x="308996" y="821379"/>
                  </a:moveTo>
                  <a:cubicBezTo>
                    <a:pt x="313652" y="821024"/>
                    <a:pt x="313294" y="828481"/>
                    <a:pt x="308637" y="828481"/>
                  </a:cubicBezTo>
                  <a:cubicBezTo>
                    <a:pt x="283923" y="829546"/>
                    <a:pt x="260641" y="836293"/>
                    <a:pt x="237717" y="846236"/>
                  </a:cubicBezTo>
                  <a:cubicBezTo>
                    <a:pt x="228046" y="850852"/>
                    <a:pt x="218017" y="855114"/>
                    <a:pt x="208704" y="860795"/>
                  </a:cubicBezTo>
                  <a:cubicBezTo>
                    <a:pt x="201899" y="865056"/>
                    <a:pt x="196168" y="870383"/>
                    <a:pt x="188646" y="873934"/>
                  </a:cubicBezTo>
                  <a:cubicBezTo>
                    <a:pt x="186855" y="874644"/>
                    <a:pt x="185422" y="872869"/>
                    <a:pt x="186855" y="871448"/>
                  </a:cubicBezTo>
                  <a:cubicBezTo>
                    <a:pt x="216584" y="840199"/>
                    <a:pt x="266730" y="824575"/>
                    <a:pt x="308996" y="821379"/>
                  </a:cubicBezTo>
                  <a:close/>
                  <a:moveTo>
                    <a:pt x="277142" y="469614"/>
                  </a:moveTo>
                  <a:cubicBezTo>
                    <a:pt x="220949" y="485460"/>
                    <a:pt x="188530" y="535520"/>
                    <a:pt x="190691" y="593502"/>
                  </a:cubicBezTo>
                  <a:cubicBezTo>
                    <a:pt x="193213" y="648964"/>
                    <a:pt x="233917" y="689299"/>
                    <a:pt x="289750" y="691460"/>
                  </a:cubicBezTo>
                  <a:cubicBezTo>
                    <a:pt x="356029" y="693621"/>
                    <a:pt x="419787" y="652925"/>
                    <a:pt x="465534" y="608268"/>
                  </a:cubicBezTo>
                  <a:cubicBezTo>
                    <a:pt x="471298" y="602866"/>
                    <a:pt x="476701" y="597103"/>
                    <a:pt x="482464" y="591341"/>
                  </a:cubicBezTo>
                  <a:cubicBezTo>
                    <a:pt x="475260" y="561089"/>
                    <a:pt x="459771" y="533359"/>
                    <a:pt x="432755" y="509950"/>
                  </a:cubicBezTo>
                  <a:cubicBezTo>
                    <a:pt x="391330" y="473936"/>
                    <a:pt x="331535" y="454848"/>
                    <a:pt x="277142" y="469614"/>
                  </a:cubicBezTo>
                  <a:close/>
                  <a:moveTo>
                    <a:pt x="392051" y="352"/>
                  </a:moveTo>
                  <a:cubicBezTo>
                    <a:pt x="405379" y="-2889"/>
                    <a:pt x="410782" y="17279"/>
                    <a:pt x="397814" y="20880"/>
                  </a:cubicBezTo>
                  <a:cubicBezTo>
                    <a:pt x="372599" y="27723"/>
                    <a:pt x="356750" y="55094"/>
                    <a:pt x="354228" y="79583"/>
                  </a:cubicBezTo>
                  <a:cubicBezTo>
                    <a:pt x="351707" y="105153"/>
                    <a:pt x="358191" y="129282"/>
                    <a:pt x="371518" y="150891"/>
                  </a:cubicBezTo>
                  <a:cubicBezTo>
                    <a:pt x="397094" y="193747"/>
                    <a:pt x="437077" y="223999"/>
                    <a:pt x="476701" y="253170"/>
                  </a:cubicBezTo>
                  <a:cubicBezTo>
                    <a:pt x="512002" y="279460"/>
                    <a:pt x="550905" y="307551"/>
                    <a:pt x="571077" y="347887"/>
                  </a:cubicBezTo>
                  <a:cubicBezTo>
                    <a:pt x="593050" y="391824"/>
                    <a:pt x="588367" y="441523"/>
                    <a:pt x="571077" y="486541"/>
                  </a:cubicBezTo>
                  <a:cubicBezTo>
                    <a:pt x="554507" y="527957"/>
                    <a:pt x="530373" y="566131"/>
                    <a:pt x="500475" y="599264"/>
                  </a:cubicBezTo>
                  <a:cubicBezTo>
                    <a:pt x="506599" y="639960"/>
                    <a:pt x="500475" y="682456"/>
                    <a:pt x="489669" y="721712"/>
                  </a:cubicBezTo>
                  <a:cubicBezTo>
                    <a:pt x="474540" y="776093"/>
                    <a:pt x="451486" y="827593"/>
                    <a:pt x="429873" y="879813"/>
                  </a:cubicBezTo>
                  <a:cubicBezTo>
                    <a:pt x="429153" y="881253"/>
                    <a:pt x="428072" y="881974"/>
                    <a:pt x="426991" y="882694"/>
                  </a:cubicBezTo>
                  <a:cubicBezTo>
                    <a:pt x="459771" y="897460"/>
                    <a:pt x="488948" y="920869"/>
                    <a:pt x="509841" y="952921"/>
                  </a:cubicBezTo>
                  <a:cubicBezTo>
                    <a:pt x="543340" y="1004781"/>
                    <a:pt x="541899" y="1067085"/>
                    <a:pt x="525330" y="1124708"/>
                  </a:cubicBezTo>
                  <a:cubicBezTo>
                    <a:pt x="501916" y="1206099"/>
                    <a:pt x="476701" y="1287491"/>
                    <a:pt x="445362" y="1366001"/>
                  </a:cubicBezTo>
                  <a:cubicBezTo>
                    <a:pt x="423029" y="1422903"/>
                    <a:pt x="392051" y="1484487"/>
                    <a:pt x="336218" y="1514739"/>
                  </a:cubicBezTo>
                  <a:cubicBezTo>
                    <a:pt x="295874" y="1536707"/>
                    <a:pt x="244723" y="1541389"/>
                    <a:pt x="200417" y="1526983"/>
                  </a:cubicBezTo>
                  <a:cubicBezTo>
                    <a:pt x="197535" y="1526623"/>
                    <a:pt x="186008" y="1522662"/>
                    <a:pt x="184567" y="1521581"/>
                  </a:cubicBezTo>
                  <a:cubicBezTo>
                    <a:pt x="131256" y="1501414"/>
                    <a:pt x="77944" y="1489529"/>
                    <a:pt x="46606" y="1438029"/>
                  </a:cubicBezTo>
                  <a:cubicBezTo>
                    <a:pt x="19590" y="1393372"/>
                    <a:pt x="12385" y="1336830"/>
                    <a:pt x="22471" y="1286050"/>
                  </a:cubicBezTo>
                  <a:cubicBezTo>
                    <a:pt x="37960" y="1211861"/>
                    <a:pt x="64616" y="1138033"/>
                    <a:pt x="97036" y="1069606"/>
                  </a:cubicBezTo>
                  <a:cubicBezTo>
                    <a:pt x="113966" y="1034313"/>
                    <a:pt x="132697" y="1000099"/>
                    <a:pt x="153949" y="968047"/>
                  </a:cubicBezTo>
                  <a:cubicBezTo>
                    <a:pt x="170519" y="943197"/>
                    <a:pt x="188890" y="920509"/>
                    <a:pt x="213385" y="903222"/>
                  </a:cubicBezTo>
                  <a:cubicBezTo>
                    <a:pt x="272820" y="861086"/>
                    <a:pt x="352787" y="853163"/>
                    <a:pt x="418706" y="879093"/>
                  </a:cubicBezTo>
                  <a:cubicBezTo>
                    <a:pt x="418706" y="878372"/>
                    <a:pt x="418706" y="877652"/>
                    <a:pt x="419067" y="876572"/>
                  </a:cubicBezTo>
                  <a:cubicBezTo>
                    <a:pt x="446803" y="801663"/>
                    <a:pt x="495072" y="700824"/>
                    <a:pt x="486066" y="614390"/>
                  </a:cubicBezTo>
                  <a:cubicBezTo>
                    <a:pt x="472378" y="628075"/>
                    <a:pt x="457610" y="640680"/>
                    <a:pt x="441760" y="652565"/>
                  </a:cubicBezTo>
                  <a:cubicBezTo>
                    <a:pt x="394572" y="688219"/>
                    <a:pt x="334416" y="717030"/>
                    <a:pt x="273540" y="708026"/>
                  </a:cubicBezTo>
                  <a:cubicBezTo>
                    <a:pt x="224911" y="700463"/>
                    <a:pt x="183487" y="665530"/>
                    <a:pt x="175202" y="615471"/>
                  </a:cubicBezTo>
                  <a:cubicBezTo>
                    <a:pt x="166557" y="563250"/>
                    <a:pt x="183487" y="504548"/>
                    <a:pt x="228153" y="473215"/>
                  </a:cubicBezTo>
                  <a:cubicBezTo>
                    <a:pt x="317486" y="411271"/>
                    <a:pt x="454007" y="466373"/>
                    <a:pt x="491109" y="563971"/>
                  </a:cubicBezTo>
                  <a:cubicBezTo>
                    <a:pt x="492550" y="567932"/>
                    <a:pt x="493991" y="572254"/>
                    <a:pt x="495072" y="576575"/>
                  </a:cubicBezTo>
                  <a:cubicBezTo>
                    <a:pt x="533254" y="532278"/>
                    <a:pt x="564233" y="477177"/>
                    <a:pt x="566754" y="419555"/>
                  </a:cubicBezTo>
                  <a:cubicBezTo>
                    <a:pt x="569636" y="354730"/>
                    <a:pt x="523889" y="312953"/>
                    <a:pt x="475260" y="277300"/>
                  </a:cubicBezTo>
                  <a:cubicBezTo>
                    <a:pt x="426991" y="241646"/>
                    <a:pt x="372599" y="204551"/>
                    <a:pt x="346304" y="148010"/>
                  </a:cubicBezTo>
                  <a:cubicBezTo>
                    <a:pt x="333696" y="120999"/>
                    <a:pt x="328653" y="90747"/>
                    <a:pt x="336578" y="61576"/>
                  </a:cubicBezTo>
                  <a:cubicBezTo>
                    <a:pt x="344142" y="34205"/>
                    <a:pt x="363954" y="7915"/>
                    <a:pt x="392051" y="3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422DA93-1812-CA48-990D-1532F13D55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64149" y="1670977"/>
              <a:ext cx="426741" cy="334879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72A4A06-EA11-D948-B44A-4CBA5E1848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03520" y="-88115"/>
              <a:ext cx="1396855" cy="82750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8" name="Freeform 1042">
              <a:extLst>
                <a:ext uri="{FF2B5EF4-FFF2-40B4-BE49-F238E27FC236}">
                  <a16:creationId xmlns:a16="http://schemas.microsoft.com/office/drawing/2014/main" id="{E390B040-3F3C-6340-BD14-ED27EA848D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5386" y="-56599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9C6A0CE-1455-DF4B-9CC4-65754AB5AE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51175" y="3824556"/>
              <a:ext cx="479587" cy="9570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705E16B-AC59-FF4F-8023-EE2A283D6B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3635" y="1322015"/>
              <a:ext cx="785657" cy="414820"/>
            </a:xfrm>
            <a:custGeom>
              <a:avLst/>
              <a:gdLst>
                <a:gd name="connsiteX0" fmla="*/ 679516 w 866041"/>
                <a:gd name="connsiteY0" fmla="*/ 408811 h 457262"/>
                <a:gd name="connsiteX1" fmla="*/ 683856 w 866041"/>
                <a:gd name="connsiteY1" fmla="*/ 413520 h 457262"/>
                <a:gd name="connsiteX2" fmla="*/ 622375 w 866041"/>
                <a:gd name="connsiteY2" fmla="*/ 451919 h 457262"/>
                <a:gd name="connsiteX3" fmla="*/ 566319 w 866041"/>
                <a:gd name="connsiteY3" fmla="*/ 453368 h 457262"/>
                <a:gd name="connsiteX4" fmla="*/ 566681 w 866041"/>
                <a:gd name="connsiteY4" fmla="*/ 451194 h 457262"/>
                <a:gd name="connsiteX5" fmla="*/ 627800 w 866041"/>
                <a:gd name="connsiteY5" fmla="*/ 443587 h 457262"/>
                <a:gd name="connsiteX6" fmla="*/ 679516 w 866041"/>
                <a:gd name="connsiteY6" fmla="*/ 408811 h 457262"/>
                <a:gd name="connsiteX7" fmla="*/ 624571 w 866041"/>
                <a:gd name="connsiteY7" fmla="*/ 387610 h 457262"/>
                <a:gd name="connsiteX8" fmla="*/ 601882 w 866041"/>
                <a:gd name="connsiteY8" fmla="*/ 389049 h 457262"/>
                <a:gd name="connsiteX9" fmla="*/ 603248 w 866041"/>
                <a:gd name="connsiteY9" fmla="*/ 404225 h 457262"/>
                <a:gd name="connsiteX10" fmla="*/ 604763 w 866041"/>
                <a:gd name="connsiteY10" fmla="*/ 421057 h 457262"/>
                <a:gd name="connsiteX11" fmla="*/ 626371 w 866041"/>
                <a:gd name="connsiteY11" fmla="*/ 409908 h 457262"/>
                <a:gd name="connsiteX12" fmla="*/ 624211 w 866041"/>
                <a:gd name="connsiteY12" fmla="*/ 398400 h 457262"/>
                <a:gd name="connsiteX13" fmla="*/ 624485 w 866041"/>
                <a:gd name="connsiteY13" fmla="*/ 390183 h 457262"/>
                <a:gd name="connsiteX14" fmla="*/ 698730 w 866041"/>
                <a:gd name="connsiteY14" fmla="*/ 381758 h 457262"/>
                <a:gd name="connsiteX15" fmla="*/ 698866 w 866041"/>
                <a:gd name="connsiteY15" fmla="*/ 385760 h 457262"/>
                <a:gd name="connsiteX16" fmla="*/ 659083 w 866041"/>
                <a:gd name="connsiteY16" fmla="*/ 416337 h 457262"/>
                <a:gd name="connsiteX17" fmla="*/ 619663 w 866041"/>
                <a:gd name="connsiteY17" fmla="*/ 440798 h 457262"/>
                <a:gd name="connsiteX18" fmla="*/ 551671 w 866041"/>
                <a:gd name="connsiteY18" fmla="*/ 433604 h 457262"/>
                <a:gd name="connsiteX19" fmla="*/ 552394 w 866041"/>
                <a:gd name="connsiteY19" fmla="*/ 432165 h 457262"/>
                <a:gd name="connsiteX20" fmla="*/ 628704 w 866041"/>
                <a:gd name="connsiteY20" fmla="*/ 430007 h 457262"/>
                <a:gd name="connsiteX21" fmla="*/ 662700 w 866041"/>
                <a:gd name="connsiteY21" fmla="*/ 406984 h 457262"/>
                <a:gd name="connsiteX22" fmla="*/ 694526 w 866041"/>
                <a:gd name="connsiteY22" fmla="*/ 381803 h 457262"/>
                <a:gd name="connsiteX23" fmla="*/ 698730 w 866041"/>
                <a:gd name="connsiteY23" fmla="*/ 381758 h 457262"/>
                <a:gd name="connsiteX24" fmla="*/ 646179 w 866041"/>
                <a:gd name="connsiteY24" fmla="*/ 376461 h 457262"/>
                <a:gd name="connsiteX25" fmla="*/ 639068 w 866041"/>
                <a:gd name="connsiteY25" fmla="*/ 380540 h 457262"/>
                <a:gd name="connsiteX26" fmla="*/ 629252 w 866041"/>
                <a:gd name="connsiteY26" fmla="*/ 386171 h 457262"/>
                <a:gd name="connsiteX27" fmla="*/ 629352 w 866041"/>
                <a:gd name="connsiteY27" fmla="*/ 386965 h 457262"/>
                <a:gd name="connsiteX28" fmla="*/ 630693 w 866041"/>
                <a:gd name="connsiteY28" fmla="*/ 397680 h 457262"/>
                <a:gd name="connsiteX29" fmla="*/ 632494 w 866041"/>
                <a:gd name="connsiteY29" fmla="*/ 406312 h 457262"/>
                <a:gd name="connsiteX30" fmla="*/ 646539 w 866041"/>
                <a:gd name="connsiteY30" fmla="*/ 397321 h 457262"/>
                <a:gd name="connsiteX31" fmla="*/ 645819 w 866041"/>
                <a:gd name="connsiteY31" fmla="*/ 395522 h 457262"/>
                <a:gd name="connsiteX32" fmla="*/ 645963 w 866041"/>
                <a:gd name="connsiteY32" fmla="*/ 387877 h 457262"/>
                <a:gd name="connsiteX33" fmla="*/ 579554 w 866041"/>
                <a:gd name="connsiteY33" fmla="*/ 371786 h 457262"/>
                <a:gd name="connsiteX34" fmla="*/ 580505 w 866041"/>
                <a:gd name="connsiteY34" fmla="*/ 419263 h 457262"/>
                <a:gd name="connsiteX35" fmla="*/ 580634 w 866041"/>
                <a:gd name="connsiteY35" fmla="*/ 425733 h 457262"/>
                <a:gd name="connsiteX36" fmla="*/ 597561 w 866041"/>
                <a:gd name="connsiteY36" fmla="*/ 423575 h 457262"/>
                <a:gd name="connsiteX37" fmla="*/ 597106 w 866041"/>
                <a:gd name="connsiteY37" fmla="*/ 408286 h 457262"/>
                <a:gd name="connsiteX38" fmla="*/ 596480 w 866041"/>
                <a:gd name="connsiteY38" fmla="*/ 387250 h 457262"/>
                <a:gd name="connsiteX39" fmla="*/ 586397 w 866041"/>
                <a:gd name="connsiteY39" fmla="*/ 380057 h 457262"/>
                <a:gd name="connsiteX40" fmla="*/ 579554 w 866041"/>
                <a:gd name="connsiteY40" fmla="*/ 371786 h 457262"/>
                <a:gd name="connsiteX41" fmla="*/ 666706 w 866041"/>
                <a:gd name="connsiteY41" fmla="*/ 358479 h 457262"/>
                <a:gd name="connsiteX42" fmla="*/ 651221 w 866041"/>
                <a:gd name="connsiteY42" fmla="*/ 372505 h 457262"/>
                <a:gd name="connsiteX43" fmla="*/ 652445 w 866041"/>
                <a:gd name="connsiteY43" fmla="*/ 383716 h 457262"/>
                <a:gd name="connsiteX44" fmla="*/ 653381 w 866041"/>
                <a:gd name="connsiteY44" fmla="*/ 392286 h 457262"/>
                <a:gd name="connsiteX45" fmla="*/ 666346 w 866041"/>
                <a:gd name="connsiteY45" fmla="*/ 382215 h 457262"/>
                <a:gd name="connsiteX46" fmla="*/ 666460 w 866041"/>
                <a:gd name="connsiteY46" fmla="*/ 374718 h 457262"/>
                <a:gd name="connsiteX47" fmla="*/ 686153 w 866041"/>
                <a:gd name="connsiteY47" fmla="*/ 340856 h 457262"/>
                <a:gd name="connsiteX48" fmla="*/ 671748 w 866041"/>
                <a:gd name="connsiteY48" fmla="*/ 353803 h 457262"/>
                <a:gd name="connsiteX49" fmla="*/ 673549 w 866041"/>
                <a:gd name="connsiteY49" fmla="*/ 365672 h 457262"/>
                <a:gd name="connsiteX50" fmla="*/ 673706 w 866041"/>
                <a:gd name="connsiteY50" fmla="*/ 370066 h 457262"/>
                <a:gd name="connsiteX51" fmla="*/ 673909 w 866041"/>
                <a:gd name="connsiteY51" fmla="*/ 375742 h 457262"/>
                <a:gd name="connsiteX52" fmla="*/ 687594 w 866041"/>
                <a:gd name="connsiteY52" fmla="*/ 363873 h 457262"/>
                <a:gd name="connsiteX53" fmla="*/ 686153 w 866041"/>
                <a:gd name="connsiteY53" fmla="*/ 362075 h 457262"/>
                <a:gd name="connsiteX54" fmla="*/ 685793 w 866041"/>
                <a:gd name="connsiteY54" fmla="*/ 348049 h 457262"/>
                <a:gd name="connsiteX55" fmla="*/ 686153 w 866041"/>
                <a:gd name="connsiteY55" fmla="*/ 340856 h 457262"/>
                <a:gd name="connsiteX56" fmla="*/ 464990 w 866041"/>
                <a:gd name="connsiteY56" fmla="*/ 328815 h 457262"/>
                <a:gd name="connsiteX57" fmla="*/ 489267 w 866041"/>
                <a:gd name="connsiteY57" fmla="*/ 337098 h 457262"/>
                <a:gd name="connsiteX58" fmla="*/ 485956 w 866041"/>
                <a:gd name="connsiteY58" fmla="*/ 341584 h 457262"/>
                <a:gd name="connsiteX59" fmla="*/ 476025 w 866041"/>
                <a:gd name="connsiteY59" fmla="*/ 335372 h 457262"/>
                <a:gd name="connsiteX60" fmla="*/ 464254 w 866041"/>
                <a:gd name="connsiteY60" fmla="*/ 332266 h 457262"/>
                <a:gd name="connsiteX61" fmla="*/ 464990 w 866041"/>
                <a:gd name="connsiteY61" fmla="*/ 328815 h 457262"/>
                <a:gd name="connsiteX62" fmla="*/ 708842 w 866041"/>
                <a:gd name="connsiteY62" fmla="*/ 323952 h 457262"/>
                <a:gd name="connsiteX63" fmla="*/ 704160 w 866041"/>
                <a:gd name="connsiteY63" fmla="*/ 326829 h 457262"/>
                <a:gd name="connsiteX64" fmla="*/ 690835 w 866041"/>
                <a:gd name="connsiteY64" fmla="*/ 336540 h 457262"/>
                <a:gd name="connsiteX65" fmla="*/ 691555 w 866041"/>
                <a:gd name="connsiteY65" fmla="*/ 346610 h 457262"/>
                <a:gd name="connsiteX66" fmla="*/ 693356 w 866041"/>
                <a:gd name="connsiteY66" fmla="*/ 358838 h 457262"/>
                <a:gd name="connsiteX67" fmla="*/ 711003 w 866041"/>
                <a:gd name="connsiteY67" fmla="*/ 343733 h 457262"/>
                <a:gd name="connsiteX68" fmla="*/ 709202 w 866041"/>
                <a:gd name="connsiteY68" fmla="*/ 332584 h 457262"/>
                <a:gd name="connsiteX69" fmla="*/ 708842 w 866041"/>
                <a:gd name="connsiteY69" fmla="*/ 323952 h 457262"/>
                <a:gd name="connsiteX70" fmla="*/ 456613 w 866041"/>
                <a:gd name="connsiteY70" fmla="*/ 318630 h 457262"/>
                <a:gd name="connsiteX71" fmla="*/ 483018 w 866041"/>
                <a:gd name="connsiteY71" fmla="*/ 322190 h 457262"/>
                <a:gd name="connsiteX72" fmla="*/ 513351 w 866041"/>
                <a:gd name="connsiteY72" fmla="*/ 347472 h 457262"/>
                <a:gd name="connsiteX73" fmla="*/ 507212 w 866041"/>
                <a:gd name="connsiteY73" fmla="*/ 348896 h 457262"/>
                <a:gd name="connsiteX74" fmla="*/ 474713 w 866041"/>
                <a:gd name="connsiteY74" fmla="*/ 326819 h 457262"/>
                <a:gd name="connsiteX75" fmla="*/ 431742 w 866041"/>
                <a:gd name="connsiteY75" fmla="*/ 325039 h 457262"/>
                <a:gd name="connsiteX76" fmla="*/ 431019 w 866041"/>
                <a:gd name="connsiteY76" fmla="*/ 323615 h 457262"/>
                <a:gd name="connsiteX77" fmla="*/ 456613 w 866041"/>
                <a:gd name="connsiteY77" fmla="*/ 318630 h 457262"/>
                <a:gd name="connsiteX78" fmla="*/ 732971 w 866041"/>
                <a:gd name="connsiteY78" fmla="*/ 309207 h 457262"/>
                <a:gd name="connsiteX79" fmla="*/ 714244 w 866041"/>
                <a:gd name="connsiteY79" fmla="*/ 320715 h 457262"/>
                <a:gd name="connsiteX80" fmla="*/ 715324 w 866041"/>
                <a:gd name="connsiteY80" fmla="*/ 331865 h 457262"/>
                <a:gd name="connsiteX81" fmla="*/ 717485 w 866041"/>
                <a:gd name="connsiteY81" fmla="*/ 338698 h 457262"/>
                <a:gd name="connsiteX82" fmla="*/ 722167 w 866041"/>
                <a:gd name="connsiteY82" fmla="*/ 334742 h 457262"/>
                <a:gd name="connsiteX83" fmla="*/ 732611 w 866041"/>
                <a:gd name="connsiteY83" fmla="*/ 326829 h 457262"/>
                <a:gd name="connsiteX84" fmla="*/ 731890 w 866041"/>
                <a:gd name="connsiteY84" fmla="*/ 316759 h 457262"/>
                <a:gd name="connsiteX85" fmla="*/ 732971 w 866041"/>
                <a:gd name="connsiteY85" fmla="*/ 309207 h 457262"/>
                <a:gd name="connsiteX86" fmla="*/ 436452 w 866041"/>
                <a:gd name="connsiteY86" fmla="*/ 308137 h 457262"/>
                <a:gd name="connsiteX87" fmla="*/ 495136 w 866041"/>
                <a:gd name="connsiteY87" fmla="*/ 311597 h 457262"/>
                <a:gd name="connsiteX88" fmla="*/ 521138 w 866041"/>
                <a:gd name="connsiteY88" fmla="*/ 329078 h 457262"/>
                <a:gd name="connsiteX89" fmla="*/ 527278 w 866041"/>
                <a:gd name="connsiteY89" fmla="*/ 360398 h 457262"/>
                <a:gd name="connsiteX90" fmla="*/ 521138 w 866041"/>
                <a:gd name="connsiteY90" fmla="*/ 361855 h 457262"/>
                <a:gd name="connsiteX91" fmla="*/ 514277 w 866041"/>
                <a:gd name="connsiteY91" fmla="*/ 330170 h 457262"/>
                <a:gd name="connsiteX92" fmla="*/ 472746 w 866041"/>
                <a:gd name="connsiteY92" fmla="*/ 315603 h 457262"/>
                <a:gd name="connsiteX93" fmla="*/ 377767 w 866041"/>
                <a:gd name="connsiteY93" fmla="*/ 315603 h 457262"/>
                <a:gd name="connsiteX94" fmla="*/ 377767 w 866041"/>
                <a:gd name="connsiteY94" fmla="*/ 313418 h 457262"/>
                <a:gd name="connsiteX95" fmla="*/ 436452 w 866041"/>
                <a:gd name="connsiteY95" fmla="*/ 308137 h 457262"/>
                <a:gd name="connsiteX96" fmla="*/ 753498 w 866041"/>
                <a:gd name="connsiteY96" fmla="*/ 296619 h 457262"/>
                <a:gd name="connsiteX97" fmla="*/ 738373 w 866041"/>
                <a:gd name="connsiteY97" fmla="*/ 305970 h 457262"/>
                <a:gd name="connsiteX98" fmla="*/ 738013 w 866041"/>
                <a:gd name="connsiteY98" fmla="*/ 317479 h 457262"/>
                <a:gd name="connsiteX99" fmla="*/ 738373 w 866041"/>
                <a:gd name="connsiteY99" fmla="*/ 322514 h 457262"/>
                <a:gd name="connsiteX100" fmla="*/ 758180 w 866041"/>
                <a:gd name="connsiteY100" fmla="*/ 308128 h 457262"/>
                <a:gd name="connsiteX101" fmla="*/ 756740 w 866041"/>
                <a:gd name="connsiteY101" fmla="*/ 308128 h 457262"/>
                <a:gd name="connsiteX102" fmla="*/ 756019 w 866041"/>
                <a:gd name="connsiteY102" fmla="*/ 308128 h 457262"/>
                <a:gd name="connsiteX103" fmla="*/ 754219 w 866041"/>
                <a:gd name="connsiteY103" fmla="*/ 305970 h 457262"/>
                <a:gd name="connsiteX104" fmla="*/ 753498 w 866041"/>
                <a:gd name="connsiteY104" fmla="*/ 297338 h 457262"/>
                <a:gd name="connsiteX105" fmla="*/ 753498 w 866041"/>
                <a:gd name="connsiteY105" fmla="*/ 296619 h 457262"/>
                <a:gd name="connsiteX106" fmla="*/ 617898 w 866041"/>
                <a:gd name="connsiteY106" fmla="*/ 283526 h 457262"/>
                <a:gd name="connsiteX107" fmla="*/ 620659 w 866041"/>
                <a:gd name="connsiteY107" fmla="*/ 283885 h 457262"/>
                <a:gd name="connsiteX108" fmla="*/ 625146 w 866041"/>
                <a:gd name="connsiteY108" fmla="*/ 353975 h 457262"/>
                <a:gd name="connsiteX109" fmla="*/ 619624 w 866041"/>
                <a:gd name="connsiteY109" fmla="*/ 352178 h 457262"/>
                <a:gd name="connsiteX110" fmla="*/ 617898 w 866041"/>
                <a:gd name="connsiteY110" fmla="*/ 283526 h 457262"/>
                <a:gd name="connsiteX111" fmla="*/ 781949 w 866041"/>
                <a:gd name="connsiteY111" fmla="*/ 278277 h 457262"/>
                <a:gd name="connsiteX112" fmla="*/ 757460 w 866041"/>
                <a:gd name="connsiteY112" fmla="*/ 294101 h 457262"/>
                <a:gd name="connsiteX113" fmla="*/ 757460 w 866041"/>
                <a:gd name="connsiteY113" fmla="*/ 298058 h 457262"/>
                <a:gd name="connsiteX114" fmla="*/ 759621 w 866041"/>
                <a:gd name="connsiteY114" fmla="*/ 306329 h 457262"/>
                <a:gd name="connsiteX115" fmla="*/ 758900 w 866041"/>
                <a:gd name="connsiteY115" fmla="*/ 307408 h 457262"/>
                <a:gd name="connsiteX116" fmla="*/ 781949 w 866041"/>
                <a:gd name="connsiteY116" fmla="*/ 290505 h 457262"/>
                <a:gd name="connsiteX117" fmla="*/ 780869 w 866041"/>
                <a:gd name="connsiteY117" fmla="*/ 287987 h 457262"/>
                <a:gd name="connsiteX118" fmla="*/ 781949 w 866041"/>
                <a:gd name="connsiteY118" fmla="*/ 279715 h 457262"/>
                <a:gd name="connsiteX119" fmla="*/ 781949 w 866041"/>
                <a:gd name="connsiteY119" fmla="*/ 278277 h 457262"/>
                <a:gd name="connsiteX120" fmla="*/ 148114 w 866041"/>
                <a:gd name="connsiteY120" fmla="*/ 272163 h 457262"/>
                <a:gd name="connsiteX121" fmla="*/ 149915 w 866041"/>
                <a:gd name="connsiteY121" fmla="*/ 301294 h 457262"/>
                <a:gd name="connsiteX122" fmla="*/ 149915 w 866041"/>
                <a:gd name="connsiteY122" fmla="*/ 301654 h 457262"/>
                <a:gd name="connsiteX123" fmla="*/ 162159 w 866041"/>
                <a:gd name="connsiteY123" fmla="*/ 301654 h 457262"/>
                <a:gd name="connsiteX124" fmla="*/ 161439 w 866041"/>
                <a:gd name="connsiteY124" fmla="*/ 272163 h 457262"/>
                <a:gd name="connsiteX125" fmla="*/ 148114 w 866041"/>
                <a:gd name="connsiteY125" fmla="*/ 272163 h 457262"/>
                <a:gd name="connsiteX126" fmla="*/ 127947 w 866041"/>
                <a:gd name="connsiteY126" fmla="*/ 271803 h 457262"/>
                <a:gd name="connsiteX127" fmla="*/ 126866 w 866041"/>
                <a:gd name="connsiteY127" fmla="*/ 300935 h 457262"/>
                <a:gd name="connsiteX128" fmla="*/ 141272 w 866041"/>
                <a:gd name="connsiteY128" fmla="*/ 301654 h 457262"/>
                <a:gd name="connsiteX129" fmla="*/ 142352 w 866041"/>
                <a:gd name="connsiteY129" fmla="*/ 272163 h 457262"/>
                <a:gd name="connsiteX130" fmla="*/ 127947 w 866041"/>
                <a:gd name="connsiteY130" fmla="*/ 271803 h 457262"/>
                <a:gd name="connsiteX131" fmla="*/ 192771 w 866041"/>
                <a:gd name="connsiteY131" fmla="*/ 271444 h 457262"/>
                <a:gd name="connsiteX132" fmla="*/ 178725 w 866041"/>
                <a:gd name="connsiteY132" fmla="*/ 271803 h 457262"/>
                <a:gd name="connsiteX133" fmla="*/ 167561 w 866041"/>
                <a:gd name="connsiteY133" fmla="*/ 272163 h 457262"/>
                <a:gd name="connsiteX134" fmla="*/ 169722 w 866041"/>
                <a:gd name="connsiteY134" fmla="*/ 301654 h 457262"/>
                <a:gd name="connsiteX135" fmla="*/ 192050 w 866041"/>
                <a:gd name="connsiteY135" fmla="*/ 301294 h 457262"/>
                <a:gd name="connsiteX136" fmla="*/ 192771 w 866041"/>
                <a:gd name="connsiteY136" fmla="*/ 271444 h 457262"/>
                <a:gd name="connsiteX137" fmla="*/ 553264 w 866041"/>
                <a:gd name="connsiteY137" fmla="*/ 270365 h 457262"/>
                <a:gd name="connsiteX138" fmla="*/ 558306 w 866041"/>
                <a:gd name="connsiteY138" fmla="*/ 411707 h 457262"/>
                <a:gd name="connsiteX139" fmla="*/ 556505 w 866041"/>
                <a:gd name="connsiteY139" fmla="*/ 415303 h 457262"/>
                <a:gd name="connsiteX140" fmla="*/ 572351 w 866041"/>
                <a:gd name="connsiteY140" fmla="*/ 424654 h 457262"/>
                <a:gd name="connsiteX141" fmla="*/ 573072 w 866041"/>
                <a:gd name="connsiteY141" fmla="*/ 353803 h 457262"/>
                <a:gd name="connsiteX142" fmla="*/ 570551 w 866041"/>
                <a:gd name="connsiteY142" fmla="*/ 315680 h 457262"/>
                <a:gd name="connsiteX143" fmla="*/ 554345 w 866041"/>
                <a:gd name="connsiteY143" fmla="*/ 270724 h 457262"/>
                <a:gd name="connsiteX144" fmla="*/ 553264 w 866041"/>
                <a:gd name="connsiteY144" fmla="*/ 270365 h 457262"/>
                <a:gd name="connsiteX145" fmla="*/ 223742 w 866041"/>
                <a:gd name="connsiteY145" fmla="*/ 270365 h 457262"/>
                <a:gd name="connsiteX146" fmla="*/ 197452 w 866041"/>
                <a:gd name="connsiteY146" fmla="*/ 271084 h 457262"/>
                <a:gd name="connsiteX147" fmla="*/ 198533 w 866041"/>
                <a:gd name="connsiteY147" fmla="*/ 286549 h 457262"/>
                <a:gd name="connsiteX148" fmla="*/ 198893 w 866041"/>
                <a:gd name="connsiteY148" fmla="*/ 301294 h 457262"/>
                <a:gd name="connsiteX149" fmla="*/ 211498 w 866041"/>
                <a:gd name="connsiteY149" fmla="*/ 300935 h 457262"/>
                <a:gd name="connsiteX150" fmla="*/ 225183 w 866041"/>
                <a:gd name="connsiteY150" fmla="*/ 300575 h 457262"/>
                <a:gd name="connsiteX151" fmla="*/ 223742 w 866041"/>
                <a:gd name="connsiteY151" fmla="*/ 270365 h 457262"/>
                <a:gd name="connsiteX152" fmla="*/ 292888 w 866041"/>
                <a:gd name="connsiteY152" fmla="*/ 270005 h 457262"/>
                <a:gd name="connsiteX153" fmla="*/ 292888 w 866041"/>
                <a:gd name="connsiteY153" fmla="*/ 282952 h 457262"/>
                <a:gd name="connsiteX154" fmla="*/ 294688 w 866041"/>
                <a:gd name="connsiteY154" fmla="*/ 294101 h 457262"/>
                <a:gd name="connsiteX155" fmla="*/ 295769 w 866041"/>
                <a:gd name="connsiteY155" fmla="*/ 297338 h 457262"/>
                <a:gd name="connsiteX156" fmla="*/ 315576 w 866041"/>
                <a:gd name="connsiteY156" fmla="*/ 295900 h 457262"/>
                <a:gd name="connsiteX157" fmla="*/ 317737 w 866041"/>
                <a:gd name="connsiteY157" fmla="*/ 270005 h 457262"/>
                <a:gd name="connsiteX158" fmla="*/ 292888 w 866041"/>
                <a:gd name="connsiteY158" fmla="*/ 270005 h 457262"/>
                <a:gd name="connsiteX159" fmla="*/ 258315 w 866041"/>
                <a:gd name="connsiteY159" fmla="*/ 270005 h 457262"/>
                <a:gd name="connsiteX160" fmla="*/ 259395 w 866041"/>
                <a:gd name="connsiteY160" fmla="*/ 299137 h 457262"/>
                <a:gd name="connsiteX161" fmla="*/ 287126 w 866041"/>
                <a:gd name="connsiteY161" fmla="*/ 297698 h 457262"/>
                <a:gd name="connsiteX162" fmla="*/ 286405 w 866041"/>
                <a:gd name="connsiteY162" fmla="*/ 282952 h 457262"/>
                <a:gd name="connsiteX163" fmla="*/ 287846 w 866041"/>
                <a:gd name="connsiteY163" fmla="*/ 270005 h 457262"/>
                <a:gd name="connsiteX164" fmla="*/ 258315 w 866041"/>
                <a:gd name="connsiteY164" fmla="*/ 270005 h 457262"/>
                <a:gd name="connsiteX165" fmla="*/ 254714 w 866041"/>
                <a:gd name="connsiteY165" fmla="*/ 270005 h 457262"/>
                <a:gd name="connsiteX166" fmla="*/ 228064 w 866041"/>
                <a:gd name="connsiteY166" fmla="*/ 270365 h 457262"/>
                <a:gd name="connsiteX167" fmla="*/ 228064 w 866041"/>
                <a:gd name="connsiteY167" fmla="*/ 271084 h 457262"/>
                <a:gd name="connsiteX168" fmla="*/ 227704 w 866041"/>
                <a:gd name="connsiteY168" fmla="*/ 271803 h 457262"/>
                <a:gd name="connsiteX169" fmla="*/ 228064 w 866041"/>
                <a:gd name="connsiteY169" fmla="*/ 283312 h 457262"/>
                <a:gd name="connsiteX170" fmla="*/ 230945 w 866041"/>
                <a:gd name="connsiteY170" fmla="*/ 298058 h 457262"/>
                <a:gd name="connsiteX171" fmla="*/ 230585 w 866041"/>
                <a:gd name="connsiteY171" fmla="*/ 300215 h 457262"/>
                <a:gd name="connsiteX172" fmla="*/ 251833 w 866041"/>
                <a:gd name="connsiteY172" fmla="*/ 299496 h 457262"/>
                <a:gd name="connsiteX173" fmla="*/ 254714 w 866041"/>
                <a:gd name="connsiteY173" fmla="*/ 270005 h 457262"/>
                <a:gd name="connsiteX174" fmla="*/ 530936 w 866041"/>
                <a:gd name="connsiteY174" fmla="*/ 269645 h 457262"/>
                <a:gd name="connsiteX175" fmla="*/ 534537 w 866041"/>
                <a:gd name="connsiteY175" fmla="*/ 310645 h 457262"/>
                <a:gd name="connsiteX176" fmla="*/ 534177 w 866041"/>
                <a:gd name="connsiteY176" fmla="*/ 314961 h 457262"/>
                <a:gd name="connsiteX177" fmla="*/ 545341 w 866041"/>
                <a:gd name="connsiteY177" fmla="*/ 391566 h 457262"/>
                <a:gd name="connsiteX178" fmla="*/ 548943 w 866041"/>
                <a:gd name="connsiteY178" fmla="*/ 402715 h 457262"/>
                <a:gd name="connsiteX179" fmla="*/ 548222 w 866041"/>
                <a:gd name="connsiteY179" fmla="*/ 270005 h 457262"/>
                <a:gd name="connsiteX180" fmla="*/ 530936 w 866041"/>
                <a:gd name="connsiteY180" fmla="*/ 269645 h 457262"/>
                <a:gd name="connsiteX181" fmla="*/ 506447 w 866041"/>
                <a:gd name="connsiteY181" fmla="*/ 269645 h 457262"/>
                <a:gd name="connsiteX182" fmla="*/ 506087 w 866041"/>
                <a:gd name="connsiteY182" fmla="*/ 296259 h 457262"/>
                <a:gd name="connsiteX183" fmla="*/ 525174 w 866041"/>
                <a:gd name="connsiteY183" fmla="*/ 305251 h 457262"/>
                <a:gd name="connsiteX184" fmla="*/ 527335 w 866041"/>
                <a:gd name="connsiteY184" fmla="*/ 269645 h 457262"/>
                <a:gd name="connsiteX185" fmla="*/ 526614 w 866041"/>
                <a:gd name="connsiteY185" fmla="*/ 269645 h 457262"/>
                <a:gd name="connsiteX186" fmla="*/ 506447 w 866041"/>
                <a:gd name="connsiteY186" fmla="*/ 269645 h 457262"/>
                <a:gd name="connsiteX187" fmla="*/ 481958 w 866041"/>
                <a:gd name="connsiteY187" fmla="*/ 269645 h 457262"/>
                <a:gd name="connsiteX188" fmla="*/ 483038 w 866041"/>
                <a:gd name="connsiteY188" fmla="*/ 276838 h 457262"/>
                <a:gd name="connsiteX189" fmla="*/ 483398 w 866041"/>
                <a:gd name="connsiteY189" fmla="*/ 292663 h 457262"/>
                <a:gd name="connsiteX190" fmla="*/ 498884 w 866041"/>
                <a:gd name="connsiteY190" fmla="*/ 294461 h 457262"/>
                <a:gd name="connsiteX191" fmla="*/ 501405 w 866041"/>
                <a:gd name="connsiteY191" fmla="*/ 269645 h 457262"/>
                <a:gd name="connsiteX192" fmla="*/ 481958 w 866041"/>
                <a:gd name="connsiteY192" fmla="*/ 269645 h 457262"/>
                <a:gd name="connsiteX193" fmla="*/ 459269 w 866041"/>
                <a:gd name="connsiteY193" fmla="*/ 269645 h 457262"/>
                <a:gd name="connsiteX194" fmla="*/ 460710 w 866041"/>
                <a:gd name="connsiteY194" fmla="*/ 291584 h 457262"/>
                <a:gd name="connsiteX195" fmla="*/ 475836 w 866041"/>
                <a:gd name="connsiteY195" fmla="*/ 291944 h 457262"/>
                <a:gd name="connsiteX196" fmla="*/ 477276 w 866041"/>
                <a:gd name="connsiteY196" fmla="*/ 269645 h 457262"/>
                <a:gd name="connsiteX197" fmla="*/ 432620 w 866041"/>
                <a:gd name="connsiteY197" fmla="*/ 269645 h 457262"/>
                <a:gd name="connsiteX198" fmla="*/ 433700 w 866041"/>
                <a:gd name="connsiteY198" fmla="*/ 291584 h 457262"/>
                <a:gd name="connsiteX199" fmla="*/ 453147 w 866041"/>
                <a:gd name="connsiteY199" fmla="*/ 291584 h 457262"/>
                <a:gd name="connsiteX200" fmla="*/ 454588 w 866041"/>
                <a:gd name="connsiteY200" fmla="*/ 269645 h 457262"/>
                <a:gd name="connsiteX201" fmla="*/ 411732 w 866041"/>
                <a:gd name="connsiteY201" fmla="*/ 269645 h 457262"/>
                <a:gd name="connsiteX202" fmla="*/ 411732 w 866041"/>
                <a:gd name="connsiteY202" fmla="*/ 280794 h 457262"/>
                <a:gd name="connsiteX203" fmla="*/ 411012 w 866041"/>
                <a:gd name="connsiteY203" fmla="*/ 291584 h 457262"/>
                <a:gd name="connsiteX204" fmla="*/ 425057 w 866041"/>
                <a:gd name="connsiteY204" fmla="*/ 291584 h 457262"/>
                <a:gd name="connsiteX205" fmla="*/ 426497 w 866041"/>
                <a:gd name="connsiteY205" fmla="*/ 269645 h 457262"/>
                <a:gd name="connsiteX206" fmla="*/ 382561 w 866041"/>
                <a:gd name="connsiteY206" fmla="*/ 269645 h 457262"/>
                <a:gd name="connsiteX207" fmla="*/ 382921 w 866041"/>
                <a:gd name="connsiteY207" fmla="*/ 279356 h 457262"/>
                <a:gd name="connsiteX208" fmla="*/ 382921 w 866041"/>
                <a:gd name="connsiteY208" fmla="*/ 291584 h 457262"/>
                <a:gd name="connsiteX209" fmla="*/ 382561 w 866041"/>
                <a:gd name="connsiteY209" fmla="*/ 292663 h 457262"/>
                <a:gd name="connsiteX210" fmla="*/ 404529 w 866041"/>
                <a:gd name="connsiteY210" fmla="*/ 291944 h 457262"/>
                <a:gd name="connsiteX211" fmla="*/ 405249 w 866041"/>
                <a:gd name="connsiteY211" fmla="*/ 280794 h 457262"/>
                <a:gd name="connsiteX212" fmla="*/ 406330 w 866041"/>
                <a:gd name="connsiteY212" fmla="*/ 269645 h 457262"/>
                <a:gd name="connsiteX213" fmla="*/ 353030 w 866041"/>
                <a:gd name="connsiteY213" fmla="*/ 269645 h 457262"/>
                <a:gd name="connsiteX214" fmla="*/ 353750 w 866041"/>
                <a:gd name="connsiteY214" fmla="*/ 294101 h 457262"/>
                <a:gd name="connsiteX215" fmla="*/ 376799 w 866041"/>
                <a:gd name="connsiteY215" fmla="*/ 293022 h 457262"/>
                <a:gd name="connsiteX216" fmla="*/ 376079 w 866041"/>
                <a:gd name="connsiteY216" fmla="*/ 291584 h 457262"/>
                <a:gd name="connsiteX217" fmla="*/ 376799 w 866041"/>
                <a:gd name="connsiteY217" fmla="*/ 277558 h 457262"/>
                <a:gd name="connsiteX218" fmla="*/ 377879 w 866041"/>
                <a:gd name="connsiteY218" fmla="*/ 269645 h 457262"/>
                <a:gd name="connsiteX219" fmla="*/ 354110 w 866041"/>
                <a:gd name="connsiteY219" fmla="*/ 269645 h 457262"/>
                <a:gd name="connsiteX220" fmla="*/ 347268 w 866041"/>
                <a:gd name="connsiteY220" fmla="*/ 269645 h 457262"/>
                <a:gd name="connsiteX221" fmla="*/ 322779 w 866041"/>
                <a:gd name="connsiteY221" fmla="*/ 270005 h 457262"/>
                <a:gd name="connsiteX222" fmla="*/ 323859 w 866041"/>
                <a:gd name="connsiteY222" fmla="*/ 295540 h 457262"/>
                <a:gd name="connsiteX223" fmla="*/ 345467 w 866041"/>
                <a:gd name="connsiteY223" fmla="*/ 294461 h 457262"/>
                <a:gd name="connsiteX224" fmla="*/ 347268 w 866041"/>
                <a:gd name="connsiteY224" fmla="*/ 269645 h 457262"/>
                <a:gd name="connsiteX225" fmla="*/ 103818 w 866041"/>
                <a:gd name="connsiteY225" fmla="*/ 269286 h 457262"/>
                <a:gd name="connsiteX226" fmla="*/ 103458 w 866041"/>
                <a:gd name="connsiteY226" fmla="*/ 278637 h 457262"/>
                <a:gd name="connsiteX227" fmla="*/ 102017 w 866041"/>
                <a:gd name="connsiteY227" fmla="*/ 298058 h 457262"/>
                <a:gd name="connsiteX228" fmla="*/ 119303 w 866041"/>
                <a:gd name="connsiteY228" fmla="*/ 300215 h 457262"/>
                <a:gd name="connsiteX229" fmla="*/ 122545 w 866041"/>
                <a:gd name="connsiteY229" fmla="*/ 271444 h 457262"/>
                <a:gd name="connsiteX230" fmla="*/ 103818 w 866041"/>
                <a:gd name="connsiteY230" fmla="*/ 269286 h 457262"/>
                <a:gd name="connsiteX231" fmla="*/ 799956 w 866041"/>
                <a:gd name="connsiteY231" fmla="*/ 264970 h 457262"/>
                <a:gd name="connsiteX232" fmla="*/ 786631 w 866041"/>
                <a:gd name="connsiteY232" fmla="*/ 274680 h 457262"/>
                <a:gd name="connsiteX233" fmla="*/ 786631 w 866041"/>
                <a:gd name="connsiteY233" fmla="*/ 281154 h 457262"/>
                <a:gd name="connsiteX234" fmla="*/ 786991 w 866041"/>
                <a:gd name="connsiteY234" fmla="*/ 286549 h 457262"/>
                <a:gd name="connsiteX235" fmla="*/ 800676 w 866041"/>
                <a:gd name="connsiteY235" fmla="*/ 275759 h 457262"/>
                <a:gd name="connsiteX236" fmla="*/ 799956 w 866041"/>
                <a:gd name="connsiteY236" fmla="*/ 266768 h 457262"/>
                <a:gd name="connsiteX237" fmla="*/ 799956 w 866041"/>
                <a:gd name="connsiteY237" fmla="*/ 264970 h 457262"/>
                <a:gd name="connsiteX238" fmla="*/ 82570 w 866041"/>
                <a:gd name="connsiteY238" fmla="*/ 264970 h 457262"/>
                <a:gd name="connsiteX239" fmla="*/ 80409 w 866041"/>
                <a:gd name="connsiteY239" fmla="*/ 277198 h 457262"/>
                <a:gd name="connsiteX240" fmla="*/ 80049 w 866041"/>
                <a:gd name="connsiteY240" fmla="*/ 287987 h 457262"/>
                <a:gd name="connsiteX241" fmla="*/ 80769 w 866041"/>
                <a:gd name="connsiteY241" fmla="*/ 294461 h 457262"/>
                <a:gd name="connsiteX242" fmla="*/ 93374 w 866041"/>
                <a:gd name="connsiteY242" fmla="*/ 296979 h 457262"/>
                <a:gd name="connsiteX243" fmla="*/ 97335 w 866041"/>
                <a:gd name="connsiteY243" fmla="*/ 281154 h 457262"/>
                <a:gd name="connsiteX244" fmla="*/ 99496 w 866041"/>
                <a:gd name="connsiteY244" fmla="*/ 269286 h 457262"/>
                <a:gd name="connsiteX245" fmla="*/ 99496 w 866041"/>
                <a:gd name="connsiteY245" fmla="*/ 268566 h 457262"/>
                <a:gd name="connsiteX246" fmla="*/ 82570 w 866041"/>
                <a:gd name="connsiteY246" fmla="*/ 264970 h 457262"/>
                <a:gd name="connsiteX247" fmla="*/ 601895 w 866041"/>
                <a:gd name="connsiteY247" fmla="*/ 263236 h 457262"/>
                <a:gd name="connsiteX248" fmla="*/ 613709 w 866041"/>
                <a:gd name="connsiteY248" fmla="*/ 357534 h 457262"/>
                <a:gd name="connsiteX249" fmla="*/ 608171 w 866041"/>
                <a:gd name="connsiteY249" fmla="*/ 357534 h 457262"/>
                <a:gd name="connsiteX250" fmla="*/ 598941 w 866041"/>
                <a:gd name="connsiteY250" fmla="*/ 263950 h 457262"/>
                <a:gd name="connsiteX251" fmla="*/ 601895 w 866041"/>
                <a:gd name="connsiteY251" fmla="*/ 263236 h 457262"/>
                <a:gd name="connsiteX252" fmla="*/ 62402 w 866041"/>
                <a:gd name="connsiteY252" fmla="*/ 257777 h 457262"/>
                <a:gd name="connsiteX253" fmla="*/ 59881 w 866041"/>
                <a:gd name="connsiteY253" fmla="*/ 268566 h 457262"/>
                <a:gd name="connsiteX254" fmla="*/ 58441 w 866041"/>
                <a:gd name="connsiteY254" fmla="*/ 286908 h 457262"/>
                <a:gd name="connsiteX255" fmla="*/ 58441 w 866041"/>
                <a:gd name="connsiteY255" fmla="*/ 287268 h 457262"/>
                <a:gd name="connsiteX256" fmla="*/ 71766 w 866041"/>
                <a:gd name="connsiteY256" fmla="*/ 292303 h 457262"/>
                <a:gd name="connsiteX257" fmla="*/ 72126 w 866041"/>
                <a:gd name="connsiteY257" fmla="*/ 292303 h 457262"/>
                <a:gd name="connsiteX258" fmla="*/ 73567 w 866041"/>
                <a:gd name="connsiteY258" fmla="*/ 277917 h 457262"/>
                <a:gd name="connsiteX259" fmla="*/ 76448 w 866041"/>
                <a:gd name="connsiteY259" fmla="*/ 263172 h 457262"/>
                <a:gd name="connsiteX260" fmla="*/ 62402 w 866041"/>
                <a:gd name="connsiteY260" fmla="*/ 257777 h 457262"/>
                <a:gd name="connsiteX261" fmla="*/ 581190 w 866041"/>
                <a:gd name="connsiteY261" fmla="*/ 247015 h 457262"/>
                <a:gd name="connsiteX262" fmla="*/ 601445 w 866041"/>
                <a:gd name="connsiteY262" fmla="*/ 290228 h 457262"/>
                <a:gd name="connsiteX263" fmla="*/ 605786 w 866041"/>
                <a:gd name="connsiteY263" fmla="*/ 354327 h 457262"/>
                <a:gd name="connsiteX264" fmla="*/ 600360 w 866041"/>
                <a:gd name="connsiteY264" fmla="*/ 354327 h 457262"/>
                <a:gd name="connsiteX265" fmla="*/ 596743 w 866041"/>
                <a:gd name="connsiteY265" fmla="*/ 299591 h 457262"/>
                <a:gd name="connsiteX266" fmla="*/ 590956 w 866041"/>
                <a:gd name="connsiteY266" fmla="*/ 266821 h 457262"/>
                <a:gd name="connsiteX267" fmla="*/ 579019 w 866041"/>
                <a:gd name="connsiteY267" fmla="*/ 248456 h 457262"/>
                <a:gd name="connsiteX268" fmla="*/ 581190 w 866041"/>
                <a:gd name="connsiteY268" fmla="*/ 247015 h 457262"/>
                <a:gd name="connsiteX269" fmla="*/ 43675 w 866041"/>
                <a:gd name="connsiteY269" fmla="*/ 246987 h 457262"/>
                <a:gd name="connsiteX270" fmla="*/ 42595 w 866041"/>
                <a:gd name="connsiteY270" fmla="*/ 261014 h 457262"/>
                <a:gd name="connsiteX271" fmla="*/ 38994 w 866041"/>
                <a:gd name="connsiteY271" fmla="*/ 274321 h 457262"/>
                <a:gd name="connsiteX272" fmla="*/ 51238 w 866041"/>
                <a:gd name="connsiteY272" fmla="*/ 283312 h 457262"/>
                <a:gd name="connsiteX273" fmla="*/ 54119 w 866041"/>
                <a:gd name="connsiteY273" fmla="*/ 266768 h 457262"/>
                <a:gd name="connsiteX274" fmla="*/ 57361 w 866041"/>
                <a:gd name="connsiteY274" fmla="*/ 255259 h 457262"/>
                <a:gd name="connsiteX275" fmla="*/ 56280 w 866041"/>
                <a:gd name="connsiteY275" fmla="*/ 254900 h 457262"/>
                <a:gd name="connsiteX276" fmla="*/ 43675 w 866041"/>
                <a:gd name="connsiteY276" fmla="*/ 246987 h 457262"/>
                <a:gd name="connsiteX277" fmla="*/ 824085 w 866041"/>
                <a:gd name="connsiteY277" fmla="*/ 243391 h 457262"/>
                <a:gd name="connsiteX278" fmla="*/ 805358 w 866041"/>
                <a:gd name="connsiteY278" fmla="*/ 260294 h 457262"/>
                <a:gd name="connsiteX279" fmla="*/ 805718 w 866041"/>
                <a:gd name="connsiteY279" fmla="*/ 268207 h 457262"/>
                <a:gd name="connsiteX280" fmla="*/ 806078 w 866041"/>
                <a:gd name="connsiteY280" fmla="*/ 271444 h 457262"/>
                <a:gd name="connsiteX281" fmla="*/ 812200 w 866041"/>
                <a:gd name="connsiteY281" fmla="*/ 266408 h 457262"/>
                <a:gd name="connsiteX282" fmla="*/ 823004 w 866041"/>
                <a:gd name="connsiteY282" fmla="*/ 257417 h 457262"/>
                <a:gd name="connsiteX283" fmla="*/ 821924 w 866041"/>
                <a:gd name="connsiteY283" fmla="*/ 253821 h 457262"/>
                <a:gd name="connsiteX284" fmla="*/ 824085 w 866041"/>
                <a:gd name="connsiteY284" fmla="*/ 243391 h 457262"/>
                <a:gd name="connsiteX285" fmla="*/ 29270 w 866041"/>
                <a:gd name="connsiteY285" fmla="*/ 231163 h 457262"/>
                <a:gd name="connsiteX286" fmla="*/ 28910 w 866041"/>
                <a:gd name="connsiteY286" fmla="*/ 240873 h 457262"/>
                <a:gd name="connsiteX287" fmla="*/ 28190 w 866041"/>
                <a:gd name="connsiteY287" fmla="*/ 259575 h 457262"/>
                <a:gd name="connsiteX288" fmla="*/ 27469 w 866041"/>
                <a:gd name="connsiteY288" fmla="*/ 260294 h 457262"/>
                <a:gd name="connsiteX289" fmla="*/ 32871 w 866041"/>
                <a:gd name="connsiteY289" fmla="*/ 267847 h 457262"/>
                <a:gd name="connsiteX290" fmla="*/ 35753 w 866041"/>
                <a:gd name="connsiteY290" fmla="*/ 257417 h 457262"/>
                <a:gd name="connsiteX291" fmla="*/ 37553 w 866041"/>
                <a:gd name="connsiteY291" fmla="*/ 241233 h 457262"/>
                <a:gd name="connsiteX292" fmla="*/ 29270 w 866041"/>
                <a:gd name="connsiteY292" fmla="*/ 231163 h 457262"/>
                <a:gd name="connsiteX293" fmla="*/ 839570 w 866041"/>
                <a:gd name="connsiteY293" fmla="*/ 224689 h 457262"/>
                <a:gd name="connsiteX294" fmla="*/ 827686 w 866041"/>
                <a:gd name="connsiteY294" fmla="*/ 239435 h 457262"/>
                <a:gd name="connsiteX295" fmla="*/ 828766 w 866041"/>
                <a:gd name="connsiteY295" fmla="*/ 252742 h 457262"/>
                <a:gd name="connsiteX296" fmla="*/ 830927 w 866041"/>
                <a:gd name="connsiteY296" fmla="*/ 250944 h 457262"/>
                <a:gd name="connsiteX297" fmla="*/ 839570 w 866041"/>
                <a:gd name="connsiteY297" fmla="*/ 244830 h 457262"/>
                <a:gd name="connsiteX298" fmla="*/ 836689 w 866041"/>
                <a:gd name="connsiteY298" fmla="*/ 239794 h 457262"/>
                <a:gd name="connsiteX299" fmla="*/ 839570 w 866041"/>
                <a:gd name="connsiteY299" fmla="*/ 224689 h 457262"/>
                <a:gd name="connsiteX300" fmla="*/ 487 w 866041"/>
                <a:gd name="connsiteY300" fmla="*/ 221252 h 457262"/>
                <a:gd name="connsiteX301" fmla="*/ 2275 w 866041"/>
                <a:gd name="connsiteY301" fmla="*/ 221252 h 457262"/>
                <a:gd name="connsiteX302" fmla="*/ 43774 w 866041"/>
                <a:gd name="connsiteY302" fmla="*/ 294470 h 457262"/>
                <a:gd name="connsiteX303" fmla="*/ 40197 w 866041"/>
                <a:gd name="connsiteY303" fmla="*/ 299854 h 457262"/>
                <a:gd name="connsiteX304" fmla="*/ 487 w 866041"/>
                <a:gd name="connsiteY304" fmla="*/ 221252 h 457262"/>
                <a:gd name="connsiteX305" fmla="*/ 18826 w 866041"/>
                <a:gd name="connsiteY305" fmla="*/ 207786 h 457262"/>
                <a:gd name="connsiteX306" fmla="*/ 20987 w 866041"/>
                <a:gd name="connsiteY306" fmla="*/ 247347 h 457262"/>
                <a:gd name="connsiteX307" fmla="*/ 22067 w 866041"/>
                <a:gd name="connsiteY307" fmla="*/ 249505 h 457262"/>
                <a:gd name="connsiteX308" fmla="*/ 23148 w 866041"/>
                <a:gd name="connsiteY308" fmla="*/ 240873 h 457262"/>
                <a:gd name="connsiteX309" fmla="*/ 24588 w 866041"/>
                <a:gd name="connsiteY309" fmla="*/ 223970 h 457262"/>
                <a:gd name="connsiteX310" fmla="*/ 18826 w 866041"/>
                <a:gd name="connsiteY310" fmla="*/ 207786 h 457262"/>
                <a:gd name="connsiteX311" fmla="*/ 852895 w 866041"/>
                <a:gd name="connsiteY311" fmla="*/ 193040 h 457262"/>
                <a:gd name="connsiteX312" fmla="*/ 845332 w 866041"/>
                <a:gd name="connsiteY312" fmla="*/ 215338 h 457262"/>
                <a:gd name="connsiteX313" fmla="*/ 844972 w 866041"/>
                <a:gd name="connsiteY313" fmla="*/ 239794 h 457262"/>
                <a:gd name="connsiteX314" fmla="*/ 849294 w 866041"/>
                <a:gd name="connsiteY314" fmla="*/ 234759 h 457262"/>
                <a:gd name="connsiteX315" fmla="*/ 852895 w 866041"/>
                <a:gd name="connsiteY315" fmla="*/ 193040 h 457262"/>
                <a:gd name="connsiteX316" fmla="*/ 58336 w 866041"/>
                <a:gd name="connsiteY316" fmla="*/ 187054 h 457262"/>
                <a:gd name="connsiteX317" fmla="*/ 102527 w 866041"/>
                <a:gd name="connsiteY317" fmla="*/ 217361 h 457262"/>
                <a:gd name="connsiteX318" fmla="*/ 100032 w 866041"/>
                <a:gd name="connsiteY318" fmla="*/ 223495 h 457262"/>
                <a:gd name="connsiteX319" fmla="*/ 54772 w 866041"/>
                <a:gd name="connsiteY319" fmla="*/ 187776 h 457262"/>
                <a:gd name="connsiteX320" fmla="*/ 58336 w 866041"/>
                <a:gd name="connsiteY320" fmla="*/ 187054 h 457262"/>
                <a:gd name="connsiteX321" fmla="*/ 44794 w 866041"/>
                <a:gd name="connsiteY321" fmla="*/ 174354 h 457262"/>
                <a:gd name="connsiteX322" fmla="*/ 48022 w 866041"/>
                <a:gd name="connsiteY322" fmla="*/ 174715 h 457262"/>
                <a:gd name="connsiteX323" fmla="*/ 53761 w 866041"/>
                <a:gd name="connsiteY323" fmla="*/ 208991 h 457262"/>
                <a:gd name="connsiteX324" fmla="*/ 74206 w 866041"/>
                <a:gd name="connsiteY324" fmla="*/ 224866 h 457262"/>
                <a:gd name="connsiteX325" fmla="*/ 103259 w 866041"/>
                <a:gd name="connsiteY325" fmla="*/ 232803 h 457262"/>
                <a:gd name="connsiteX326" fmla="*/ 120834 w 866041"/>
                <a:gd name="connsiteY326" fmla="*/ 235690 h 457262"/>
                <a:gd name="connsiteX327" fmla="*/ 118682 w 866041"/>
                <a:gd name="connsiteY327" fmla="*/ 242184 h 457262"/>
                <a:gd name="connsiteX328" fmla="*/ 82814 w 866041"/>
                <a:gd name="connsiteY328" fmla="*/ 235329 h 457262"/>
                <a:gd name="connsiteX329" fmla="*/ 58424 w 866041"/>
                <a:gd name="connsiteY329" fmla="*/ 221979 h 457262"/>
                <a:gd name="connsiteX330" fmla="*/ 43359 w 866041"/>
                <a:gd name="connsiteY330" fmla="*/ 203218 h 457262"/>
                <a:gd name="connsiteX331" fmla="*/ 44794 w 866041"/>
                <a:gd name="connsiteY331" fmla="*/ 174354 h 457262"/>
                <a:gd name="connsiteX332" fmla="*/ 792173 w 866041"/>
                <a:gd name="connsiteY332" fmla="*/ 170433 h 457262"/>
                <a:gd name="connsiteX333" fmla="*/ 792912 w 866041"/>
                <a:gd name="connsiteY333" fmla="*/ 201125 h 457262"/>
                <a:gd name="connsiteX334" fmla="*/ 788482 w 866041"/>
                <a:gd name="connsiteY334" fmla="*/ 196892 h 457262"/>
                <a:gd name="connsiteX335" fmla="*/ 790327 w 866041"/>
                <a:gd name="connsiteY335" fmla="*/ 171844 h 457262"/>
                <a:gd name="connsiteX336" fmla="*/ 792173 w 866041"/>
                <a:gd name="connsiteY336" fmla="*/ 170433 h 457262"/>
                <a:gd name="connsiteX337" fmla="*/ 788204 w 866041"/>
                <a:gd name="connsiteY337" fmla="*/ 157037 h 457262"/>
                <a:gd name="connsiteX338" fmla="*/ 812313 w 866041"/>
                <a:gd name="connsiteY338" fmla="*/ 180571 h 457262"/>
                <a:gd name="connsiteX339" fmla="*/ 798279 w 866041"/>
                <a:gd name="connsiteY339" fmla="*/ 214967 h 457262"/>
                <a:gd name="connsiteX340" fmla="*/ 793602 w 866041"/>
                <a:gd name="connsiteY340" fmla="*/ 211709 h 457262"/>
                <a:gd name="connsiteX341" fmla="*/ 807275 w 866041"/>
                <a:gd name="connsiteY341" fmla="*/ 184192 h 457262"/>
                <a:gd name="connsiteX342" fmla="*/ 787844 w 866041"/>
                <a:gd name="connsiteY342" fmla="*/ 158123 h 457262"/>
                <a:gd name="connsiteX343" fmla="*/ 788204 w 866041"/>
                <a:gd name="connsiteY343" fmla="*/ 157037 h 457262"/>
                <a:gd name="connsiteX344" fmla="*/ 784397 w 866041"/>
                <a:gd name="connsiteY344" fmla="*/ 139934 h 457262"/>
                <a:gd name="connsiteX345" fmla="*/ 813397 w 866041"/>
                <a:gd name="connsiteY345" fmla="*/ 161926 h 457262"/>
                <a:gd name="connsiteX346" fmla="*/ 826085 w 866041"/>
                <a:gd name="connsiteY346" fmla="*/ 184279 h 457262"/>
                <a:gd name="connsiteX347" fmla="*/ 794547 w 866041"/>
                <a:gd name="connsiteY347" fmla="*/ 234754 h 457262"/>
                <a:gd name="connsiteX348" fmla="*/ 790559 w 866041"/>
                <a:gd name="connsiteY348" fmla="*/ 230427 h 457262"/>
                <a:gd name="connsiteX349" fmla="*/ 819560 w 866041"/>
                <a:gd name="connsiteY349" fmla="*/ 190048 h 457262"/>
                <a:gd name="connsiteX350" fmla="*/ 803972 w 866041"/>
                <a:gd name="connsiteY350" fmla="*/ 160845 h 457262"/>
                <a:gd name="connsiteX351" fmla="*/ 782947 w 866041"/>
                <a:gd name="connsiteY351" fmla="*/ 142458 h 457262"/>
                <a:gd name="connsiteX352" fmla="*/ 784397 w 866041"/>
                <a:gd name="connsiteY352" fmla="*/ 139934 h 457262"/>
                <a:gd name="connsiteX353" fmla="*/ 156068 w 866041"/>
                <a:gd name="connsiteY353" fmla="*/ 84368 h 457262"/>
                <a:gd name="connsiteX354" fmla="*/ 318028 w 866041"/>
                <a:gd name="connsiteY354" fmla="*/ 85445 h 457262"/>
                <a:gd name="connsiteX355" fmla="*/ 318028 w 866041"/>
                <a:gd name="connsiteY355" fmla="*/ 91546 h 457262"/>
                <a:gd name="connsiteX356" fmla="*/ 170105 w 866041"/>
                <a:gd name="connsiteY356" fmla="*/ 91187 h 457262"/>
                <a:gd name="connsiteX357" fmla="*/ 92364 w 866041"/>
                <a:gd name="connsiteY357" fmla="*/ 92623 h 457262"/>
                <a:gd name="connsiteX358" fmla="*/ 32258 w 866041"/>
                <a:gd name="connsiteY358" fmla="*/ 123489 h 457262"/>
                <a:gd name="connsiteX359" fmla="*/ 30099 w 866041"/>
                <a:gd name="connsiteY359" fmla="*/ 121336 h 457262"/>
                <a:gd name="connsiteX360" fmla="*/ 81926 w 866041"/>
                <a:gd name="connsiteY360" fmla="*/ 89034 h 457262"/>
                <a:gd name="connsiteX361" fmla="*/ 156068 w 866041"/>
                <a:gd name="connsiteY361" fmla="*/ 84368 h 457262"/>
                <a:gd name="connsiteX362" fmla="*/ 208429 w 866041"/>
                <a:gd name="connsiteY362" fmla="*/ 72891 h 457262"/>
                <a:gd name="connsiteX363" fmla="*/ 273713 w 866041"/>
                <a:gd name="connsiteY363" fmla="*/ 73243 h 457262"/>
                <a:gd name="connsiteX364" fmla="*/ 275156 w 866041"/>
                <a:gd name="connsiteY364" fmla="*/ 78888 h 457262"/>
                <a:gd name="connsiteX365" fmla="*/ 217807 w 866041"/>
                <a:gd name="connsiteY365" fmla="*/ 78888 h 457262"/>
                <a:gd name="connsiteX366" fmla="*/ 156490 w 866041"/>
                <a:gd name="connsiteY366" fmla="*/ 78888 h 457262"/>
                <a:gd name="connsiteX367" fmla="*/ 93369 w 866041"/>
                <a:gd name="connsiteY367" fmla="*/ 80299 h 457262"/>
                <a:gd name="connsiteX368" fmla="*/ 41070 w 866041"/>
                <a:gd name="connsiteY368" fmla="*/ 100055 h 457262"/>
                <a:gd name="connsiteX369" fmla="*/ 39988 w 866041"/>
                <a:gd name="connsiteY369" fmla="*/ 97585 h 457262"/>
                <a:gd name="connsiteX370" fmla="*/ 87959 w 866041"/>
                <a:gd name="connsiteY370" fmla="*/ 76066 h 457262"/>
                <a:gd name="connsiteX371" fmla="*/ 142784 w 866041"/>
                <a:gd name="connsiteY371" fmla="*/ 73243 h 457262"/>
                <a:gd name="connsiteX372" fmla="*/ 208429 w 866041"/>
                <a:gd name="connsiteY372" fmla="*/ 72891 h 457262"/>
                <a:gd name="connsiteX373" fmla="*/ 512494 w 866041"/>
                <a:gd name="connsiteY373" fmla="*/ 56875 h 457262"/>
                <a:gd name="connsiteX374" fmla="*/ 515317 w 866041"/>
                <a:gd name="connsiteY374" fmla="*/ 56875 h 457262"/>
                <a:gd name="connsiteX375" fmla="*/ 515317 w 866041"/>
                <a:gd name="connsiteY375" fmla="*/ 86039 h 457262"/>
                <a:gd name="connsiteX376" fmla="*/ 509672 w 866041"/>
                <a:gd name="connsiteY376" fmla="*/ 86039 h 457262"/>
                <a:gd name="connsiteX377" fmla="*/ 512494 w 866041"/>
                <a:gd name="connsiteY377" fmla="*/ 56875 h 457262"/>
                <a:gd name="connsiteX378" fmla="*/ 524984 w 866041"/>
                <a:gd name="connsiteY378" fmla="*/ 41864 h 457262"/>
                <a:gd name="connsiteX379" fmla="*/ 526417 w 866041"/>
                <a:gd name="connsiteY379" fmla="*/ 42223 h 457262"/>
                <a:gd name="connsiteX380" fmla="*/ 525342 w 866041"/>
                <a:gd name="connsiteY380" fmla="*/ 87793 h 457262"/>
                <a:gd name="connsiteX381" fmla="*/ 519965 w 866041"/>
                <a:gd name="connsiteY381" fmla="*/ 89228 h 457262"/>
                <a:gd name="connsiteX382" fmla="*/ 524984 w 866041"/>
                <a:gd name="connsiteY382" fmla="*/ 41864 h 457262"/>
                <a:gd name="connsiteX383" fmla="*/ 540717 w 866041"/>
                <a:gd name="connsiteY383" fmla="*/ 26705 h 457262"/>
                <a:gd name="connsiteX384" fmla="*/ 543539 w 866041"/>
                <a:gd name="connsiteY384" fmla="*/ 27422 h 457262"/>
                <a:gd name="connsiteX385" fmla="*/ 537542 w 866041"/>
                <a:gd name="connsiteY385" fmla="*/ 86569 h 457262"/>
                <a:gd name="connsiteX386" fmla="*/ 532250 w 866041"/>
                <a:gd name="connsiteY386" fmla="*/ 88003 h 457262"/>
                <a:gd name="connsiteX387" fmla="*/ 540717 w 866041"/>
                <a:gd name="connsiteY387" fmla="*/ 26705 h 457262"/>
                <a:gd name="connsiteX388" fmla="*/ 612822 w 866041"/>
                <a:gd name="connsiteY388" fmla="*/ 22836 h 457262"/>
                <a:gd name="connsiteX389" fmla="*/ 594680 w 866041"/>
                <a:gd name="connsiteY389" fmla="*/ 24724 h 457262"/>
                <a:gd name="connsiteX390" fmla="*/ 582075 w 866041"/>
                <a:gd name="connsiteY390" fmla="*/ 90540 h 457262"/>
                <a:gd name="connsiteX391" fmla="*/ 583155 w 866041"/>
                <a:gd name="connsiteY391" fmla="*/ 103488 h 457262"/>
                <a:gd name="connsiteX392" fmla="*/ 571631 w 866041"/>
                <a:gd name="connsiteY392" fmla="*/ 106365 h 457262"/>
                <a:gd name="connsiteX393" fmla="*/ 409931 w 866041"/>
                <a:gd name="connsiteY393" fmla="*/ 114996 h 457262"/>
                <a:gd name="connsiteX394" fmla="*/ 395166 w 866041"/>
                <a:gd name="connsiteY394" fmla="*/ 131540 h 457262"/>
                <a:gd name="connsiteX395" fmla="*/ 389404 w 866041"/>
                <a:gd name="connsiteY395" fmla="*/ 129023 h 457262"/>
                <a:gd name="connsiteX396" fmla="*/ 398767 w 866041"/>
                <a:gd name="connsiteY396" fmla="*/ 114996 h 457262"/>
                <a:gd name="connsiteX397" fmla="*/ 386522 w 866041"/>
                <a:gd name="connsiteY397" fmla="*/ 114637 h 457262"/>
                <a:gd name="connsiteX398" fmla="*/ 382561 w 866041"/>
                <a:gd name="connsiteY398" fmla="*/ 118593 h 457262"/>
                <a:gd name="connsiteX399" fmla="*/ 381481 w 866041"/>
                <a:gd name="connsiteY399" fmla="*/ 120031 h 457262"/>
                <a:gd name="connsiteX400" fmla="*/ 377879 w 866041"/>
                <a:gd name="connsiteY400" fmla="*/ 122549 h 457262"/>
                <a:gd name="connsiteX401" fmla="*/ 374278 w 866041"/>
                <a:gd name="connsiteY401" fmla="*/ 117154 h 457262"/>
                <a:gd name="connsiteX402" fmla="*/ 376799 w 866041"/>
                <a:gd name="connsiteY402" fmla="*/ 114637 h 457262"/>
                <a:gd name="connsiteX403" fmla="*/ 354110 w 866041"/>
                <a:gd name="connsiteY403" fmla="*/ 114637 h 457262"/>
                <a:gd name="connsiteX404" fmla="*/ 231665 w 866041"/>
                <a:gd name="connsiteY404" fmla="*/ 115356 h 457262"/>
                <a:gd name="connsiteX405" fmla="*/ 134069 w 866041"/>
                <a:gd name="connsiteY405" fmla="*/ 113917 h 457262"/>
                <a:gd name="connsiteX406" fmla="*/ 68165 w 866041"/>
                <a:gd name="connsiteY406" fmla="*/ 127944 h 457262"/>
                <a:gd name="connsiteX407" fmla="*/ 37913 w 866041"/>
                <a:gd name="connsiteY407" fmla="*/ 190522 h 457262"/>
                <a:gd name="connsiteX408" fmla="*/ 115342 w 866041"/>
                <a:gd name="connsiteY408" fmla="*/ 246987 h 457262"/>
                <a:gd name="connsiteX409" fmla="*/ 231665 w 866041"/>
                <a:gd name="connsiteY409" fmla="*/ 246268 h 457262"/>
                <a:gd name="connsiteX410" fmla="*/ 478717 w 866041"/>
                <a:gd name="connsiteY410" fmla="*/ 246268 h 457262"/>
                <a:gd name="connsiteX411" fmla="*/ 557586 w 866041"/>
                <a:gd name="connsiteY411" fmla="*/ 247347 h 457262"/>
                <a:gd name="connsiteX412" fmla="*/ 589278 w 866041"/>
                <a:gd name="connsiteY412" fmla="*/ 281154 h 457262"/>
                <a:gd name="connsiteX413" fmla="*/ 593599 w 866041"/>
                <a:gd name="connsiteY413" fmla="*/ 318917 h 457262"/>
                <a:gd name="connsiteX414" fmla="*/ 596120 w 866041"/>
                <a:gd name="connsiteY414" fmla="*/ 352365 h 457262"/>
                <a:gd name="connsiteX415" fmla="*/ 647979 w 866041"/>
                <a:gd name="connsiteY415" fmla="*/ 346250 h 457262"/>
                <a:gd name="connsiteX416" fmla="*/ 701999 w 866041"/>
                <a:gd name="connsiteY416" fmla="*/ 303093 h 457262"/>
                <a:gd name="connsiteX417" fmla="*/ 766103 w 866041"/>
                <a:gd name="connsiteY417" fmla="*/ 262812 h 457262"/>
                <a:gd name="connsiteX418" fmla="*/ 823004 w 866041"/>
                <a:gd name="connsiteY418" fmla="*/ 211022 h 457262"/>
                <a:gd name="connsiteX419" fmla="*/ 833448 w 866041"/>
                <a:gd name="connsiteY419" fmla="*/ 182251 h 457262"/>
                <a:gd name="connsiteX420" fmla="*/ 817242 w 866041"/>
                <a:gd name="connsiteY420" fmla="*/ 153838 h 457262"/>
                <a:gd name="connsiteX421" fmla="*/ 754219 w 866041"/>
                <a:gd name="connsiteY421" fmla="*/ 109242 h 457262"/>
                <a:gd name="connsiteX422" fmla="*/ 669227 w 866041"/>
                <a:gd name="connsiteY422" fmla="*/ 45224 h 457262"/>
                <a:gd name="connsiteX423" fmla="*/ 630693 w 866041"/>
                <a:gd name="connsiteY423" fmla="*/ 27961 h 457262"/>
                <a:gd name="connsiteX424" fmla="*/ 612822 w 866041"/>
                <a:gd name="connsiteY424" fmla="*/ 22836 h 457262"/>
                <a:gd name="connsiteX425" fmla="*/ 554215 w 866041"/>
                <a:gd name="connsiteY425" fmla="*/ 20508 h 457262"/>
                <a:gd name="connsiteX426" fmla="*/ 555336 w 866041"/>
                <a:gd name="connsiteY426" fmla="*/ 20866 h 457262"/>
                <a:gd name="connsiteX427" fmla="*/ 552721 w 866041"/>
                <a:gd name="connsiteY427" fmla="*/ 85343 h 457262"/>
                <a:gd name="connsiteX428" fmla="*/ 547865 w 866041"/>
                <a:gd name="connsiteY428" fmla="*/ 86418 h 457262"/>
                <a:gd name="connsiteX429" fmla="*/ 554215 w 866041"/>
                <a:gd name="connsiteY429" fmla="*/ 20508 h 457262"/>
                <a:gd name="connsiteX430" fmla="*/ 598410 w 866041"/>
                <a:gd name="connsiteY430" fmla="*/ 471 h 457262"/>
                <a:gd name="connsiteX431" fmla="*/ 668147 w 866041"/>
                <a:gd name="connsiteY431" fmla="*/ 19689 h 457262"/>
                <a:gd name="connsiteX432" fmla="*/ 747376 w 866041"/>
                <a:gd name="connsiteY432" fmla="*/ 73996 h 457262"/>
                <a:gd name="connsiteX433" fmla="*/ 784110 w 866041"/>
                <a:gd name="connsiteY433" fmla="*/ 104207 h 457262"/>
                <a:gd name="connsiteX434" fmla="*/ 815441 w 866041"/>
                <a:gd name="connsiteY434" fmla="*/ 125426 h 457262"/>
                <a:gd name="connsiteX435" fmla="*/ 853255 w 866041"/>
                <a:gd name="connsiteY435" fmla="*/ 174338 h 457262"/>
                <a:gd name="connsiteX436" fmla="*/ 856497 w 866041"/>
                <a:gd name="connsiteY436" fmla="*/ 176856 h 457262"/>
                <a:gd name="connsiteX437" fmla="*/ 852895 w 866041"/>
                <a:gd name="connsiteY437" fmla="*/ 245909 h 457262"/>
                <a:gd name="connsiteX438" fmla="*/ 819043 w 866041"/>
                <a:gd name="connsiteY438" fmla="*/ 273242 h 457262"/>
                <a:gd name="connsiteX439" fmla="*/ 777988 w 866041"/>
                <a:gd name="connsiteY439" fmla="*/ 304891 h 457262"/>
                <a:gd name="connsiteX440" fmla="*/ 698038 w 866041"/>
                <a:gd name="connsiteY440" fmla="*/ 367829 h 457262"/>
                <a:gd name="connsiteX441" fmla="*/ 615927 w 866041"/>
                <a:gd name="connsiteY441" fmla="*/ 426452 h 457262"/>
                <a:gd name="connsiteX442" fmla="*/ 545701 w 866041"/>
                <a:gd name="connsiteY442" fmla="*/ 417101 h 457262"/>
                <a:gd name="connsiteX443" fmla="*/ 532377 w 866041"/>
                <a:gd name="connsiteY443" fmla="*/ 344452 h 457262"/>
                <a:gd name="connsiteX444" fmla="*/ 501765 w 866041"/>
                <a:gd name="connsiteY444" fmla="*/ 305610 h 457262"/>
                <a:gd name="connsiteX445" fmla="*/ 450986 w 866041"/>
                <a:gd name="connsiteY445" fmla="*/ 300935 h 457262"/>
                <a:gd name="connsiteX446" fmla="*/ 327461 w 866041"/>
                <a:gd name="connsiteY446" fmla="*/ 305251 h 457262"/>
                <a:gd name="connsiteX447" fmla="*/ 206456 w 866041"/>
                <a:gd name="connsiteY447" fmla="*/ 310286 h 457262"/>
                <a:gd name="connsiteX448" fmla="*/ 94454 w 866041"/>
                <a:gd name="connsiteY448" fmla="*/ 305970 h 457262"/>
                <a:gd name="connsiteX449" fmla="*/ 21707 w 866041"/>
                <a:gd name="connsiteY449" fmla="*/ 266768 h 457262"/>
                <a:gd name="connsiteX450" fmla="*/ 9103 w 866041"/>
                <a:gd name="connsiteY450" fmla="*/ 225409 h 457262"/>
                <a:gd name="connsiteX451" fmla="*/ 16305 w 866041"/>
                <a:gd name="connsiteY451" fmla="*/ 185487 h 457262"/>
                <a:gd name="connsiteX452" fmla="*/ 24588 w 866041"/>
                <a:gd name="connsiteY452" fmla="*/ 149163 h 457262"/>
                <a:gd name="connsiteX453" fmla="*/ 137310 w 866041"/>
                <a:gd name="connsiteY453" fmla="*/ 93417 h 457262"/>
                <a:gd name="connsiteX454" fmla="*/ 236707 w 866041"/>
                <a:gd name="connsiteY454" fmla="*/ 95575 h 457262"/>
                <a:gd name="connsiteX455" fmla="*/ 359152 w 866041"/>
                <a:gd name="connsiteY455" fmla="*/ 94856 h 457262"/>
                <a:gd name="connsiteX456" fmla="*/ 398407 w 866041"/>
                <a:gd name="connsiteY456" fmla="*/ 94856 h 457262"/>
                <a:gd name="connsiteX457" fmla="*/ 421095 w 866041"/>
                <a:gd name="connsiteY457" fmla="*/ 75075 h 457262"/>
                <a:gd name="connsiteX458" fmla="*/ 424697 w 866041"/>
                <a:gd name="connsiteY458" fmla="*/ 78672 h 457262"/>
                <a:gd name="connsiteX459" fmla="*/ 406690 w 866041"/>
                <a:gd name="connsiteY459" fmla="*/ 95216 h 457262"/>
                <a:gd name="connsiteX460" fmla="*/ 421095 w 866041"/>
                <a:gd name="connsiteY460" fmla="*/ 95216 h 457262"/>
                <a:gd name="connsiteX461" fmla="*/ 442343 w 866041"/>
                <a:gd name="connsiteY461" fmla="*/ 77952 h 457262"/>
                <a:gd name="connsiteX462" fmla="*/ 445224 w 866041"/>
                <a:gd name="connsiteY462" fmla="*/ 80830 h 457262"/>
                <a:gd name="connsiteX463" fmla="*/ 429378 w 866041"/>
                <a:gd name="connsiteY463" fmla="*/ 95216 h 457262"/>
                <a:gd name="connsiteX464" fmla="*/ 470434 w 866041"/>
                <a:gd name="connsiteY464" fmla="*/ 95935 h 457262"/>
                <a:gd name="connsiteX465" fmla="*/ 560107 w 866041"/>
                <a:gd name="connsiteY465" fmla="*/ 93417 h 457262"/>
                <a:gd name="connsiteX466" fmla="*/ 576673 w 866041"/>
                <a:gd name="connsiteY466" fmla="*/ 9619 h 457262"/>
                <a:gd name="connsiteX467" fmla="*/ 598410 w 866041"/>
                <a:gd name="connsiteY467" fmla="*/ 471 h 4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</a:cxnLst>
              <a:rect l="l" t="t" r="r" b="b"/>
              <a:pathLst>
                <a:path w="866041" h="457262">
                  <a:moveTo>
                    <a:pt x="679516" y="408811"/>
                  </a:moveTo>
                  <a:cubicBezTo>
                    <a:pt x="682771" y="405913"/>
                    <a:pt x="687111" y="410622"/>
                    <a:pt x="683856" y="413520"/>
                  </a:cubicBezTo>
                  <a:cubicBezTo>
                    <a:pt x="665773" y="429097"/>
                    <a:pt x="644797" y="442862"/>
                    <a:pt x="622375" y="451919"/>
                  </a:cubicBezTo>
                  <a:cubicBezTo>
                    <a:pt x="604293" y="459526"/>
                    <a:pt x="585125" y="458077"/>
                    <a:pt x="566319" y="453368"/>
                  </a:cubicBezTo>
                  <a:cubicBezTo>
                    <a:pt x="565234" y="453368"/>
                    <a:pt x="565234" y="451194"/>
                    <a:pt x="566681" y="451194"/>
                  </a:cubicBezTo>
                  <a:cubicBezTo>
                    <a:pt x="588018" y="451556"/>
                    <a:pt x="608271" y="453730"/>
                    <a:pt x="627800" y="443587"/>
                  </a:cubicBezTo>
                  <a:cubicBezTo>
                    <a:pt x="646606" y="433444"/>
                    <a:pt x="663965" y="422576"/>
                    <a:pt x="679516" y="408811"/>
                  </a:cubicBezTo>
                  <a:close/>
                  <a:moveTo>
                    <a:pt x="624571" y="387610"/>
                  </a:moveTo>
                  <a:cubicBezTo>
                    <a:pt x="617008" y="390128"/>
                    <a:pt x="609445" y="390847"/>
                    <a:pt x="601882" y="389049"/>
                  </a:cubicBezTo>
                  <a:lnTo>
                    <a:pt x="603248" y="404225"/>
                  </a:lnTo>
                  <a:lnTo>
                    <a:pt x="604763" y="421057"/>
                  </a:lnTo>
                  <a:cubicBezTo>
                    <a:pt x="612326" y="418180"/>
                    <a:pt x="619169" y="413864"/>
                    <a:pt x="626371" y="409908"/>
                  </a:cubicBezTo>
                  <a:cubicBezTo>
                    <a:pt x="624211" y="406671"/>
                    <a:pt x="624211" y="401996"/>
                    <a:pt x="624211" y="398400"/>
                  </a:cubicBezTo>
                  <a:lnTo>
                    <a:pt x="624485" y="390183"/>
                  </a:lnTo>
                  <a:close/>
                  <a:moveTo>
                    <a:pt x="698730" y="381758"/>
                  </a:moveTo>
                  <a:cubicBezTo>
                    <a:pt x="699770" y="382792"/>
                    <a:pt x="700132" y="384501"/>
                    <a:pt x="698866" y="385760"/>
                  </a:cubicBezTo>
                  <a:cubicBezTo>
                    <a:pt x="687293" y="398350"/>
                    <a:pt x="672465" y="406264"/>
                    <a:pt x="659083" y="416337"/>
                  </a:cubicBezTo>
                  <a:cubicBezTo>
                    <a:pt x="646787" y="425330"/>
                    <a:pt x="633767" y="435403"/>
                    <a:pt x="619663" y="440798"/>
                  </a:cubicBezTo>
                  <a:cubicBezTo>
                    <a:pt x="597240" y="449432"/>
                    <a:pt x="569392" y="451590"/>
                    <a:pt x="551671" y="433604"/>
                  </a:cubicBezTo>
                  <a:cubicBezTo>
                    <a:pt x="550947" y="432884"/>
                    <a:pt x="551671" y="431805"/>
                    <a:pt x="552394" y="432165"/>
                  </a:cubicBezTo>
                  <a:cubicBezTo>
                    <a:pt x="577348" y="445835"/>
                    <a:pt x="604473" y="444396"/>
                    <a:pt x="628704" y="430007"/>
                  </a:cubicBezTo>
                  <a:cubicBezTo>
                    <a:pt x="640639" y="422812"/>
                    <a:pt x="651127" y="414179"/>
                    <a:pt x="662700" y="406984"/>
                  </a:cubicBezTo>
                  <a:cubicBezTo>
                    <a:pt x="673911" y="399070"/>
                    <a:pt x="685123" y="391516"/>
                    <a:pt x="694526" y="381803"/>
                  </a:cubicBezTo>
                  <a:cubicBezTo>
                    <a:pt x="695973" y="380364"/>
                    <a:pt x="697691" y="380724"/>
                    <a:pt x="698730" y="381758"/>
                  </a:cubicBezTo>
                  <a:close/>
                  <a:moveTo>
                    <a:pt x="646179" y="376461"/>
                  </a:moveTo>
                  <a:lnTo>
                    <a:pt x="639068" y="380540"/>
                  </a:lnTo>
                  <a:lnTo>
                    <a:pt x="629252" y="386171"/>
                  </a:lnTo>
                  <a:lnTo>
                    <a:pt x="629352" y="386965"/>
                  </a:lnTo>
                  <a:lnTo>
                    <a:pt x="630693" y="397680"/>
                  </a:lnTo>
                  <a:cubicBezTo>
                    <a:pt x="631053" y="400557"/>
                    <a:pt x="632133" y="403435"/>
                    <a:pt x="632494" y="406312"/>
                  </a:cubicBezTo>
                  <a:cubicBezTo>
                    <a:pt x="637535" y="403435"/>
                    <a:pt x="642217" y="400557"/>
                    <a:pt x="646539" y="397321"/>
                  </a:cubicBezTo>
                  <a:cubicBezTo>
                    <a:pt x="646179" y="396961"/>
                    <a:pt x="645819" y="396242"/>
                    <a:pt x="645819" y="395522"/>
                  </a:cubicBezTo>
                  <a:lnTo>
                    <a:pt x="645963" y="387877"/>
                  </a:lnTo>
                  <a:close/>
                  <a:moveTo>
                    <a:pt x="579554" y="371786"/>
                  </a:moveTo>
                  <a:lnTo>
                    <a:pt x="580505" y="419263"/>
                  </a:lnTo>
                  <a:lnTo>
                    <a:pt x="580634" y="425733"/>
                  </a:lnTo>
                  <a:cubicBezTo>
                    <a:pt x="586757" y="426092"/>
                    <a:pt x="592159" y="425373"/>
                    <a:pt x="597561" y="423575"/>
                  </a:cubicBezTo>
                  <a:lnTo>
                    <a:pt x="597106" y="408286"/>
                  </a:lnTo>
                  <a:lnTo>
                    <a:pt x="596480" y="387250"/>
                  </a:lnTo>
                  <a:cubicBezTo>
                    <a:pt x="592879" y="385452"/>
                    <a:pt x="589638" y="383294"/>
                    <a:pt x="586397" y="380057"/>
                  </a:cubicBezTo>
                  <a:cubicBezTo>
                    <a:pt x="583876" y="377540"/>
                    <a:pt x="581715" y="374663"/>
                    <a:pt x="579554" y="371786"/>
                  </a:cubicBezTo>
                  <a:close/>
                  <a:moveTo>
                    <a:pt x="666706" y="358479"/>
                  </a:moveTo>
                  <a:cubicBezTo>
                    <a:pt x="661664" y="363514"/>
                    <a:pt x="656623" y="368189"/>
                    <a:pt x="651221" y="372505"/>
                  </a:cubicBezTo>
                  <a:lnTo>
                    <a:pt x="652445" y="383716"/>
                  </a:lnTo>
                  <a:lnTo>
                    <a:pt x="653381" y="392286"/>
                  </a:lnTo>
                  <a:cubicBezTo>
                    <a:pt x="657703" y="389049"/>
                    <a:pt x="662025" y="385812"/>
                    <a:pt x="666346" y="382215"/>
                  </a:cubicBezTo>
                  <a:lnTo>
                    <a:pt x="666460" y="374718"/>
                  </a:lnTo>
                  <a:close/>
                  <a:moveTo>
                    <a:pt x="686153" y="340856"/>
                  </a:moveTo>
                  <a:cubicBezTo>
                    <a:pt x="681112" y="344812"/>
                    <a:pt x="676430" y="349487"/>
                    <a:pt x="671748" y="353803"/>
                  </a:cubicBezTo>
                  <a:cubicBezTo>
                    <a:pt x="673189" y="357400"/>
                    <a:pt x="673549" y="361715"/>
                    <a:pt x="673549" y="365672"/>
                  </a:cubicBezTo>
                  <a:lnTo>
                    <a:pt x="673706" y="370066"/>
                  </a:lnTo>
                  <a:lnTo>
                    <a:pt x="673909" y="375742"/>
                  </a:lnTo>
                  <a:cubicBezTo>
                    <a:pt x="678591" y="371786"/>
                    <a:pt x="682912" y="367829"/>
                    <a:pt x="687594" y="363873"/>
                  </a:cubicBezTo>
                  <a:cubicBezTo>
                    <a:pt x="686874" y="363514"/>
                    <a:pt x="686514" y="363154"/>
                    <a:pt x="686153" y="362075"/>
                  </a:cubicBezTo>
                  <a:cubicBezTo>
                    <a:pt x="685073" y="357759"/>
                    <a:pt x="685433" y="352724"/>
                    <a:pt x="685793" y="348049"/>
                  </a:cubicBezTo>
                  <a:cubicBezTo>
                    <a:pt x="685793" y="345891"/>
                    <a:pt x="685793" y="343014"/>
                    <a:pt x="686153" y="340856"/>
                  </a:cubicBezTo>
                  <a:close/>
                  <a:moveTo>
                    <a:pt x="464990" y="328815"/>
                  </a:moveTo>
                  <a:cubicBezTo>
                    <a:pt x="473450" y="328125"/>
                    <a:pt x="483014" y="331921"/>
                    <a:pt x="489267" y="337098"/>
                  </a:cubicBezTo>
                  <a:cubicBezTo>
                    <a:pt x="491841" y="339169"/>
                    <a:pt x="488531" y="343655"/>
                    <a:pt x="485956" y="341584"/>
                  </a:cubicBezTo>
                  <a:cubicBezTo>
                    <a:pt x="482646" y="339514"/>
                    <a:pt x="479703" y="337098"/>
                    <a:pt x="476025" y="335372"/>
                  </a:cubicBezTo>
                  <a:cubicBezTo>
                    <a:pt x="472346" y="333647"/>
                    <a:pt x="468300" y="333302"/>
                    <a:pt x="464254" y="332266"/>
                  </a:cubicBezTo>
                  <a:cubicBezTo>
                    <a:pt x="462047" y="331921"/>
                    <a:pt x="463151" y="329160"/>
                    <a:pt x="464990" y="328815"/>
                  </a:cubicBezTo>
                  <a:close/>
                  <a:moveTo>
                    <a:pt x="708842" y="323952"/>
                  </a:moveTo>
                  <a:cubicBezTo>
                    <a:pt x="707401" y="324672"/>
                    <a:pt x="705601" y="325751"/>
                    <a:pt x="704160" y="326829"/>
                  </a:cubicBezTo>
                  <a:cubicBezTo>
                    <a:pt x="699478" y="330066"/>
                    <a:pt x="694797" y="333303"/>
                    <a:pt x="690835" y="336540"/>
                  </a:cubicBezTo>
                  <a:cubicBezTo>
                    <a:pt x="691195" y="340136"/>
                    <a:pt x="691195" y="343373"/>
                    <a:pt x="691555" y="346610"/>
                  </a:cubicBezTo>
                  <a:cubicBezTo>
                    <a:pt x="691916" y="350926"/>
                    <a:pt x="692636" y="354882"/>
                    <a:pt x="693356" y="358838"/>
                  </a:cubicBezTo>
                  <a:cubicBezTo>
                    <a:pt x="699118" y="353803"/>
                    <a:pt x="705241" y="348408"/>
                    <a:pt x="711003" y="343733"/>
                  </a:cubicBezTo>
                  <a:cubicBezTo>
                    <a:pt x="709202" y="340856"/>
                    <a:pt x="709202" y="335461"/>
                    <a:pt x="709202" y="332584"/>
                  </a:cubicBezTo>
                  <a:cubicBezTo>
                    <a:pt x="709202" y="329707"/>
                    <a:pt x="709202" y="326829"/>
                    <a:pt x="708842" y="323952"/>
                  </a:cubicBezTo>
                  <a:close/>
                  <a:moveTo>
                    <a:pt x="456613" y="318630"/>
                  </a:moveTo>
                  <a:cubicBezTo>
                    <a:pt x="465595" y="318897"/>
                    <a:pt x="474713" y="320588"/>
                    <a:pt x="483018" y="322190"/>
                  </a:cubicBezTo>
                  <a:cubicBezTo>
                    <a:pt x="499268" y="325039"/>
                    <a:pt x="510462" y="329668"/>
                    <a:pt x="513351" y="347472"/>
                  </a:cubicBezTo>
                  <a:cubicBezTo>
                    <a:pt x="514073" y="351389"/>
                    <a:pt x="507934" y="353169"/>
                    <a:pt x="507212" y="348896"/>
                  </a:cubicBezTo>
                  <a:cubicBezTo>
                    <a:pt x="504323" y="331448"/>
                    <a:pt x="489879" y="329312"/>
                    <a:pt x="474713" y="326819"/>
                  </a:cubicBezTo>
                  <a:cubicBezTo>
                    <a:pt x="460630" y="323971"/>
                    <a:pt x="445464" y="321122"/>
                    <a:pt x="431742" y="325039"/>
                  </a:cubicBezTo>
                  <a:cubicBezTo>
                    <a:pt x="430658" y="325395"/>
                    <a:pt x="430297" y="324327"/>
                    <a:pt x="431019" y="323615"/>
                  </a:cubicBezTo>
                  <a:cubicBezTo>
                    <a:pt x="438783" y="319520"/>
                    <a:pt x="447630" y="318363"/>
                    <a:pt x="456613" y="318630"/>
                  </a:cubicBezTo>
                  <a:close/>
                  <a:moveTo>
                    <a:pt x="732971" y="309207"/>
                  </a:moveTo>
                  <a:cubicBezTo>
                    <a:pt x="726488" y="313163"/>
                    <a:pt x="720726" y="316759"/>
                    <a:pt x="714244" y="320715"/>
                  </a:cubicBezTo>
                  <a:cubicBezTo>
                    <a:pt x="714604" y="324312"/>
                    <a:pt x="714604" y="328268"/>
                    <a:pt x="715324" y="331865"/>
                  </a:cubicBezTo>
                  <a:cubicBezTo>
                    <a:pt x="716045" y="334022"/>
                    <a:pt x="716765" y="336180"/>
                    <a:pt x="717485" y="338698"/>
                  </a:cubicBezTo>
                  <a:cubicBezTo>
                    <a:pt x="718926" y="337259"/>
                    <a:pt x="720366" y="335821"/>
                    <a:pt x="722167" y="334742"/>
                  </a:cubicBezTo>
                  <a:cubicBezTo>
                    <a:pt x="725408" y="332224"/>
                    <a:pt x="729009" y="329707"/>
                    <a:pt x="732611" y="326829"/>
                  </a:cubicBezTo>
                  <a:cubicBezTo>
                    <a:pt x="729730" y="323952"/>
                    <a:pt x="731530" y="320356"/>
                    <a:pt x="731890" y="316759"/>
                  </a:cubicBezTo>
                  <a:cubicBezTo>
                    <a:pt x="732611" y="314242"/>
                    <a:pt x="732971" y="311724"/>
                    <a:pt x="732971" y="309207"/>
                  </a:cubicBezTo>
                  <a:close/>
                  <a:moveTo>
                    <a:pt x="436452" y="308137"/>
                  </a:moveTo>
                  <a:cubicBezTo>
                    <a:pt x="456134" y="307318"/>
                    <a:pt x="475816" y="307955"/>
                    <a:pt x="495136" y="311597"/>
                  </a:cubicBezTo>
                  <a:cubicBezTo>
                    <a:pt x="507054" y="313782"/>
                    <a:pt x="516082" y="317788"/>
                    <a:pt x="521138" y="329078"/>
                  </a:cubicBezTo>
                  <a:cubicBezTo>
                    <a:pt x="525833" y="338547"/>
                    <a:pt x="525472" y="349837"/>
                    <a:pt x="527278" y="360398"/>
                  </a:cubicBezTo>
                  <a:cubicBezTo>
                    <a:pt x="528361" y="364404"/>
                    <a:pt x="522222" y="365861"/>
                    <a:pt x="521138" y="361855"/>
                  </a:cubicBezTo>
                  <a:cubicBezTo>
                    <a:pt x="518972" y="352022"/>
                    <a:pt x="519333" y="339275"/>
                    <a:pt x="514277" y="330170"/>
                  </a:cubicBezTo>
                  <a:cubicBezTo>
                    <a:pt x="506332" y="316331"/>
                    <a:pt x="486830" y="316695"/>
                    <a:pt x="472746" y="315603"/>
                  </a:cubicBezTo>
                  <a:cubicBezTo>
                    <a:pt x="440605" y="313418"/>
                    <a:pt x="409908" y="314510"/>
                    <a:pt x="377767" y="315603"/>
                  </a:cubicBezTo>
                  <a:cubicBezTo>
                    <a:pt x="376322" y="315603"/>
                    <a:pt x="376322" y="313782"/>
                    <a:pt x="377767" y="313418"/>
                  </a:cubicBezTo>
                  <a:cubicBezTo>
                    <a:pt x="397088" y="311233"/>
                    <a:pt x="416770" y="308956"/>
                    <a:pt x="436452" y="308137"/>
                  </a:cubicBezTo>
                  <a:close/>
                  <a:moveTo>
                    <a:pt x="753498" y="296619"/>
                  </a:moveTo>
                  <a:cubicBezTo>
                    <a:pt x="748457" y="299496"/>
                    <a:pt x="743415" y="302733"/>
                    <a:pt x="738373" y="305970"/>
                  </a:cubicBezTo>
                  <a:cubicBezTo>
                    <a:pt x="738373" y="309926"/>
                    <a:pt x="738013" y="313882"/>
                    <a:pt x="738013" y="317479"/>
                  </a:cubicBezTo>
                  <a:cubicBezTo>
                    <a:pt x="738013" y="319277"/>
                    <a:pt x="738373" y="321075"/>
                    <a:pt x="738373" y="322514"/>
                  </a:cubicBezTo>
                  <a:cubicBezTo>
                    <a:pt x="745215" y="317479"/>
                    <a:pt x="751698" y="312803"/>
                    <a:pt x="758180" y="308128"/>
                  </a:cubicBezTo>
                  <a:cubicBezTo>
                    <a:pt x="757820" y="308128"/>
                    <a:pt x="757100" y="308128"/>
                    <a:pt x="756740" y="308128"/>
                  </a:cubicBezTo>
                  <a:cubicBezTo>
                    <a:pt x="756380" y="308128"/>
                    <a:pt x="756380" y="308128"/>
                    <a:pt x="756019" y="308128"/>
                  </a:cubicBezTo>
                  <a:cubicBezTo>
                    <a:pt x="754939" y="308128"/>
                    <a:pt x="754579" y="306689"/>
                    <a:pt x="754219" y="305970"/>
                  </a:cubicBezTo>
                  <a:cubicBezTo>
                    <a:pt x="753138" y="303093"/>
                    <a:pt x="753498" y="299856"/>
                    <a:pt x="753498" y="297338"/>
                  </a:cubicBezTo>
                  <a:cubicBezTo>
                    <a:pt x="753498" y="296979"/>
                    <a:pt x="753498" y="296619"/>
                    <a:pt x="753498" y="296619"/>
                  </a:cubicBezTo>
                  <a:close/>
                  <a:moveTo>
                    <a:pt x="617898" y="283526"/>
                  </a:moveTo>
                  <a:cubicBezTo>
                    <a:pt x="618243" y="282088"/>
                    <a:pt x="620659" y="282447"/>
                    <a:pt x="620659" y="283885"/>
                  </a:cubicBezTo>
                  <a:cubicBezTo>
                    <a:pt x="619624" y="307608"/>
                    <a:pt x="629977" y="330252"/>
                    <a:pt x="625146" y="353975"/>
                  </a:cubicBezTo>
                  <a:cubicBezTo>
                    <a:pt x="624455" y="357929"/>
                    <a:pt x="618589" y="356131"/>
                    <a:pt x="619624" y="352178"/>
                  </a:cubicBezTo>
                  <a:cubicBezTo>
                    <a:pt x="623765" y="329174"/>
                    <a:pt x="614447" y="306530"/>
                    <a:pt x="617898" y="283526"/>
                  </a:cubicBezTo>
                  <a:close/>
                  <a:moveTo>
                    <a:pt x="781949" y="278277"/>
                  </a:moveTo>
                  <a:cubicBezTo>
                    <a:pt x="773666" y="283672"/>
                    <a:pt x="765743" y="289066"/>
                    <a:pt x="757460" y="294101"/>
                  </a:cubicBezTo>
                  <a:cubicBezTo>
                    <a:pt x="757460" y="295540"/>
                    <a:pt x="757460" y="296979"/>
                    <a:pt x="757460" y="298058"/>
                  </a:cubicBezTo>
                  <a:cubicBezTo>
                    <a:pt x="757820" y="300935"/>
                    <a:pt x="760701" y="303812"/>
                    <a:pt x="759621" y="306329"/>
                  </a:cubicBezTo>
                  <a:cubicBezTo>
                    <a:pt x="759621" y="306689"/>
                    <a:pt x="758900" y="307408"/>
                    <a:pt x="758900" y="307408"/>
                  </a:cubicBezTo>
                  <a:cubicBezTo>
                    <a:pt x="766463" y="301654"/>
                    <a:pt x="774386" y="295900"/>
                    <a:pt x="781949" y="290505"/>
                  </a:cubicBezTo>
                  <a:cubicBezTo>
                    <a:pt x="781229" y="289786"/>
                    <a:pt x="780869" y="289066"/>
                    <a:pt x="780869" y="287987"/>
                  </a:cubicBezTo>
                  <a:cubicBezTo>
                    <a:pt x="780508" y="285470"/>
                    <a:pt x="781589" y="282593"/>
                    <a:pt x="781949" y="279715"/>
                  </a:cubicBezTo>
                  <a:cubicBezTo>
                    <a:pt x="781949" y="279356"/>
                    <a:pt x="781949" y="278637"/>
                    <a:pt x="781949" y="278277"/>
                  </a:cubicBezTo>
                  <a:close/>
                  <a:moveTo>
                    <a:pt x="148114" y="272163"/>
                  </a:moveTo>
                  <a:cubicBezTo>
                    <a:pt x="147034" y="282233"/>
                    <a:pt x="145593" y="291944"/>
                    <a:pt x="149915" y="301294"/>
                  </a:cubicBezTo>
                  <a:cubicBezTo>
                    <a:pt x="149915" y="301654"/>
                    <a:pt x="149915" y="301654"/>
                    <a:pt x="149915" y="301654"/>
                  </a:cubicBezTo>
                  <a:cubicBezTo>
                    <a:pt x="153876" y="301654"/>
                    <a:pt x="158198" y="301654"/>
                    <a:pt x="162159" y="301654"/>
                  </a:cubicBezTo>
                  <a:cubicBezTo>
                    <a:pt x="161439" y="291944"/>
                    <a:pt x="161799" y="281873"/>
                    <a:pt x="161439" y="272163"/>
                  </a:cubicBezTo>
                  <a:cubicBezTo>
                    <a:pt x="156757" y="272163"/>
                    <a:pt x="152436" y="272163"/>
                    <a:pt x="148114" y="272163"/>
                  </a:cubicBezTo>
                  <a:close/>
                  <a:moveTo>
                    <a:pt x="127947" y="271803"/>
                  </a:moveTo>
                  <a:cubicBezTo>
                    <a:pt x="128307" y="281154"/>
                    <a:pt x="127226" y="291224"/>
                    <a:pt x="126866" y="300935"/>
                  </a:cubicBezTo>
                  <a:cubicBezTo>
                    <a:pt x="131548" y="301294"/>
                    <a:pt x="136230" y="301294"/>
                    <a:pt x="141272" y="301654"/>
                  </a:cubicBezTo>
                  <a:cubicBezTo>
                    <a:pt x="138030" y="293022"/>
                    <a:pt x="140911" y="281514"/>
                    <a:pt x="142352" y="272163"/>
                  </a:cubicBezTo>
                  <a:cubicBezTo>
                    <a:pt x="138030" y="272163"/>
                    <a:pt x="132989" y="272163"/>
                    <a:pt x="127947" y="271803"/>
                  </a:cubicBezTo>
                  <a:close/>
                  <a:moveTo>
                    <a:pt x="192771" y="271444"/>
                  </a:moveTo>
                  <a:cubicBezTo>
                    <a:pt x="188089" y="271444"/>
                    <a:pt x="183407" y="271803"/>
                    <a:pt x="178725" y="271803"/>
                  </a:cubicBezTo>
                  <a:cubicBezTo>
                    <a:pt x="175124" y="271803"/>
                    <a:pt x="171163" y="271803"/>
                    <a:pt x="167561" y="272163"/>
                  </a:cubicBezTo>
                  <a:cubicBezTo>
                    <a:pt x="168642" y="281873"/>
                    <a:pt x="169002" y="291944"/>
                    <a:pt x="169722" y="301654"/>
                  </a:cubicBezTo>
                  <a:cubicBezTo>
                    <a:pt x="177285" y="301654"/>
                    <a:pt x="184848" y="301654"/>
                    <a:pt x="192050" y="301294"/>
                  </a:cubicBezTo>
                  <a:cubicBezTo>
                    <a:pt x="193131" y="291584"/>
                    <a:pt x="192050" y="281154"/>
                    <a:pt x="192771" y="271444"/>
                  </a:cubicBezTo>
                  <a:close/>
                  <a:moveTo>
                    <a:pt x="553264" y="270365"/>
                  </a:moveTo>
                  <a:cubicBezTo>
                    <a:pt x="558306" y="317119"/>
                    <a:pt x="557226" y="364952"/>
                    <a:pt x="558306" y="411707"/>
                  </a:cubicBezTo>
                  <a:cubicBezTo>
                    <a:pt x="558306" y="413505"/>
                    <a:pt x="557586" y="414584"/>
                    <a:pt x="556505" y="415303"/>
                  </a:cubicBezTo>
                  <a:cubicBezTo>
                    <a:pt x="560827" y="419619"/>
                    <a:pt x="565869" y="422856"/>
                    <a:pt x="572351" y="424654"/>
                  </a:cubicBezTo>
                  <a:cubicBezTo>
                    <a:pt x="570551" y="401277"/>
                    <a:pt x="571631" y="377540"/>
                    <a:pt x="573072" y="353803"/>
                  </a:cubicBezTo>
                  <a:cubicBezTo>
                    <a:pt x="570551" y="341575"/>
                    <a:pt x="571271" y="327908"/>
                    <a:pt x="570551" y="315680"/>
                  </a:cubicBezTo>
                  <a:cubicBezTo>
                    <a:pt x="569830" y="303093"/>
                    <a:pt x="570551" y="274680"/>
                    <a:pt x="554345" y="270724"/>
                  </a:cubicBezTo>
                  <a:cubicBezTo>
                    <a:pt x="553985" y="270724"/>
                    <a:pt x="553624" y="270724"/>
                    <a:pt x="553264" y="270365"/>
                  </a:cubicBezTo>
                  <a:close/>
                  <a:moveTo>
                    <a:pt x="223742" y="270365"/>
                  </a:moveTo>
                  <a:cubicBezTo>
                    <a:pt x="214739" y="270724"/>
                    <a:pt x="206096" y="271084"/>
                    <a:pt x="197452" y="271084"/>
                  </a:cubicBezTo>
                  <a:cubicBezTo>
                    <a:pt x="197813" y="276479"/>
                    <a:pt x="198173" y="281514"/>
                    <a:pt x="198533" y="286549"/>
                  </a:cubicBezTo>
                  <a:cubicBezTo>
                    <a:pt x="198893" y="291584"/>
                    <a:pt x="198893" y="296259"/>
                    <a:pt x="198893" y="301294"/>
                  </a:cubicBezTo>
                  <a:cubicBezTo>
                    <a:pt x="203215" y="301294"/>
                    <a:pt x="207536" y="301294"/>
                    <a:pt x="211498" y="300935"/>
                  </a:cubicBezTo>
                  <a:cubicBezTo>
                    <a:pt x="215819" y="300935"/>
                    <a:pt x="220501" y="300935"/>
                    <a:pt x="225183" y="300575"/>
                  </a:cubicBezTo>
                  <a:cubicBezTo>
                    <a:pt x="219781" y="293022"/>
                    <a:pt x="221942" y="279715"/>
                    <a:pt x="223742" y="270365"/>
                  </a:cubicBezTo>
                  <a:close/>
                  <a:moveTo>
                    <a:pt x="292888" y="270005"/>
                  </a:moveTo>
                  <a:cubicBezTo>
                    <a:pt x="293248" y="273961"/>
                    <a:pt x="292528" y="278637"/>
                    <a:pt x="292888" y="282952"/>
                  </a:cubicBezTo>
                  <a:cubicBezTo>
                    <a:pt x="292888" y="286549"/>
                    <a:pt x="293608" y="290505"/>
                    <a:pt x="294688" y="294101"/>
                  </a:cubicBezTo>
                  <a:cubicBezTo>
                    <a:pt x="295049" y="295180"/>
                    <a:pt x="295769" y="295900"/>
                    <a:pt x="295769" y="297338"/>
                  </a:cubicBezTo>
                  <a:cubicBezTo>
                    <a:pt x="302611" y="296979"/>
                    <a:pt x="309094" y="296619"/>
                    <a:pt x="315576" y="295900"/>
                  </a:cubicBezTo>
                  <a:cubicBezTo>
                    <a:pt x="315576" y="287268"/>
                    <a:pt x="316296" y="278637"/>
                    <a:pt x="317737" y="270005"/>
                  </a:cubicBezTo>
                  <a:cubicBezTo>
                    <a:pt x="309454" y="270005"/>
                    <a:pt x="301531" y="270005"/>
                    <a:pt x="292888" y="270005"/>
                  </a:cubicBezTo>
                  <a:close/>
                  <a:moveTo>
                    <a:pt x="258315" y="270005"/>
                  </a:moveTo>
                  <a:cubicBezTo>
                    <a:pt x="259035" y="279715"/>
                    <a:pt x="259395" y="289426"/>
                    <a:pt x="259395" y="299137"/>
                  </a:cubicBezTo>
                  <a:cubicBezTo>
                    <a:pt x="268399" y="298777"/>
                    <a:pt x="277762" y="298058"/>
                    <a:pt x="287126" y="297698"/>
                  </a:cubicBezTo>
                  <a:cubicBezTo>
                    <a:pt x="285685" y="293022"/>
                    <a:pt x="286045" y="286549"/>
                    <a:pt x="286405" y="282952"/>
                  </a:cubicBezTo>
                  <a:cubicBezTo>
                    <a:pt x="286405" y="279715"/>
                    <a:pt x="286405" y="273961"/>
                    <a:pt x="287846" y="270005"/>
                  </a:cubicBezTo>
                  <a:cubicBezTo>
                    <a:pt x="277762" y="270005"/>
                    <a:pt x="268039" y="270005"/>
                    <a:pt x="258315" y="270005"/>
                  </a:cubicBezTo>
                  <a:close/>
                  <a:moveTo>
                    <a:pt x="254714" y="270005"/>
                  </a:moveTo>
                  <a:cubicBezTo>
                    <a:pt x="246070" y="270365"/>
                    <a:pt x="236707" y="270365"/>
                    <a:pt x="228064" y="270365"/>
                  </a:cubicBezTo>
                  <a:cubicBezTo>
                    <a:pt x="228064" y="270724"/>
                    <a:pt x="228064" y="270724"/>
                    <a:pt x="228064" y="271084"/>
                  </a:cubicBezTo>
                  <a:cubicBezTo>
                    <a:pt x="228064" y="271444"/>
                    <a:pt x="228064" y="271803"/>
                    <a:pt x="227704" y="271803"/>
                  </a:cubicBezTo>
                  <a:cubicBezTo>
                    <a:pt x="228064" y="275759"/>
                    <a:pt x="227704" y="279356"/>
                    <a:pt x="228064" y="283312"/>
                  </a:cubicBezTo>
                  <a:cubicBezTo>
                    <a:pt x="228424" y="288347"/>
                    <a:pt x="230225" y="293022"/>
                    <a:pt x="230945" y="298058"/>
                  </a:cubicBezTo>
                  <a:cubicBezTo>
                    <a:pt x="230945" y="299137"/>
                    <a:pt x="230945" y="299496"/>
                    <a:pt x="230585" y="300215"/>
                  </a:cubicBezTo>
                  <a:cubicBezTo>
                    <a:pt x="237427" y="300215"/>
                    <a:pt x="244630" y="299856"/>
                    <a:pt x="251833" y="299496"/>
                  </a:cubicBezTo>
                  <a:cubicBezTo>
                    <a:pt x="252913" y="289786"/>
                    <a:pt x="253993" y="280075"/>
                    <a:pt x="254714" y="270005"/>
                  </a:cubicBezTo>
                  <a:close/>
                  <a:moveTo>
                    <a:pt x="530936" y="269645"/>
                  </a:moveTo>
                  <a:cubicBezTo>
                    <a:pt x="533097" y="283312"/>
                    <a:pt x="528775" y="297338"/>
                    <a:pt x="534537" y="310645"/>
                  </a:cubicBezTo>
                  <a:cubicBezTo>
                    <a:pt x="535618" y="312444"/>
                    <a:pt x="535258" y="313882"/>
                    <a:pt x="534177" y="314961"/>
                  </a:cubicBezTo>
                  <a:cubicBezTo>
                    <a:pt x="547142" y="338338"/>
                    <a:pt x="540299" y="366391"/>
                    <a:pt x="545341" y="391566"/>
                  </a:cubicBezTo>
                  <a:cubicBezTo>
                    <a:pt x="546422" y="395522"/>
                    <a:pt x="547502" y="399119"/>
                    <a:pt x="548943" y="402715"/>
                  </a:cubicBezTo>
                  <a:cubicBezTo>
                    <a:pt x="547502" y="358479"/>
                    <a:pt x="546422" y="313882"/>
                    <a:pt x="548222" y="270005"/>
                  </a:cubicBezTo>
                  <a:cubicBezTo>
                    <a:pt x="542820" y="269286"/>
                    <a:pt x="536698" y="269286"/>
                    <a:pt x="530936" y="269645"/>
                  </a:cubicBezTo>
                  <a:close/>
                  <a:moveTo>
                    <a:pt x="506447" y="269645"/>
                  </a:moveTo>
                  <a:cubicBezTo>
                    <a:pt x="506087" y="278637"/>
                    <a:pt x="506807" y="287268"/>
                    <a:pt x="506087" y="296259"/>
                  </a:cubicBezTo>
                  <a:cubicBezTo>
                    <a:pt x="513289" y="298058"/>
                    <a:pt x="520132" y="300935"/>
                    <a:pt x="525174" y="305251"/>
                  </a:cubicBezTo>
                  <a:cubicBezTo>
                    <a:pt x="523373" y="293742"/>
                    <a:pt x="524814" y="280794"/>
                    <a:pt x="527335" y="269645"/>
                  </a:cubicBezTo>
                  <a:cubicBezTo>
                    <a:pt x="527335" y="269645"/>
                    <a:pt x="526975" y="269645"/>
                    <a:pt x="526614" y="269645"/>
                  </a:cubicBezTo>
                  <a:cubicBezTo>
                    <a:pt x="520132" y="269645"/>
                    <a:pt x="512929" y="269645"/>
                    <a:pt x="506447" y="269645"/>
                  </a:cubicBezTo>
                  <a:close/>
                  <a:moveTo>
                    <a:pt x="481958" y="269645"/>
                  </a:moveTo>
                  <a:cubicBezTo>
                    <a:pt x="482678" y="272163"/>
                    <a:pt x="482678" y="274680"/>
                    <a:pt x="483038" y="276838"/>
                  </a:cubicBezTo>
                  <a:cubicBezTo>
                    <a:pt x="483398" y="281873"/>
                    <a:pt x="483398" y="287268"/>
                    <a:pt x="483398" y="292663"/>
                  </a:cubicBezTo>
                  <a:cubicBezTo>
                    <a:pt x="488440" y="293022"/>
                    <a:pt x="493482" y="293742"/>
                    <a:pt x="498884" y="294461"/>
                  </a:cubicBezTo>
                  <a:cubicBezTo>
                    <a:pt x="498884" y="286189"/>
                    <a:pt x="500325" y="277917"/>
                    <a:pt x="501405" y="269645"/>
                  </a:cubicBezTo>
                  <a:cubicBezTo>
                    <a:pt x="495283" y="269645"/>
                    <a:pt x="488440" y="269645"/>
                    <a:pt x="481958" y="269645"/>
                  </a:cubicBezTo>
                  <a:close/>
                  <a:moveTo>
                    <a:pt x="459269" y="269645"/>
                  </a:moveTo>
                  <a:cubicBezTo>
                    <a:pt x="461070" y="276479"/>
                    <a:pt x="461070" y="284751"/>
                    <a:pt x="460710" y="291584"/>
                  </a:cubicBezTo>
                  <a:cubicBezTo>
                    <a:pt x="465392" y="291584"/>
                    <a:pt x="470434" y="291944"/>
                    <a:pt x="475836" y="291944"/>
                  </a:cubicBezTo>
                  <a:cubicBezTo>
                    <a:pt x="476196" y="284391"/>
                    <a:pt x="477636" y="277198"/>
                    <a:pt x="477276" y="269645"/>
                  </a:cubicBezTo>
                  <a:close/>
                  <a:moveTo>
                    <a:pt x="432620" y="269645"/>
                  </a:moveTo>
                  <a:cubicBezTo>
                    <a:pt x="433700" y="276838"/>
                    <a:pt x="433700" y="284391"/>
                    <a:pt x="433700" y="291584"/>
                  </a:cubicBezTo>
                  <a:cubicBezTo>
                    <a:pt x="440182" y="291584"/>
                    <a:pt x="446665" y="291584"/>
                    <a:pt x="453147" y="291584"/>
                  </a:cubicBezTo>
                  <a:cubicBezTo>
                    <a:pt x="453147" y="284391"/>
                    <a:pt x="454588" y="277198"/>
                    <a:pt x="454588" y="269645"/>
                  </a:cubicBezTo>
                  <a:close/>
                  <a:moveTo>
                    <a:pt x="411732" y="269645"/>
                  </a:moveTo>
                  <a:cubicBezTo>
                    <a:pt x="411732" y="273601"/>
                    <a:pt x="412092" y="277198"/>
                    <a:pt x="411732" y="280794"/>
                  </a:cubicBezTo>
                  <a:cubicBezTo>
                    <a:pt x="411732" y="284391"/>
                    <a:pt x="412092" y="288347"/>
                    <a:pt x="411012" y="291584"/>
                  </a:cubicBezTo>
                  <a:cubicBezTo>
                    <a:pt x="415693" y="291584"/>
                    <a:pt x="420375" y="291584"/>
                    <a:pt x="425057" y="291584"/>
                  </a:cubicBezTo>
                  <a:cubicBezTo>
                    <a:pt x="425057" y="284391"/>
                    <a:pt x="426497" y="277198"/>
                    <a:pt x="426497" y="269645"/>
                  </a:cubicBezTo>
                  <a:close/>
                  <a:moveTo>
                    <a:pt x="382561" y="269645"/>
                  </a:moveTo>
                  <a:cubicBezTo>
                    <a:pt x="382921" y="273242"/>
                    <a:pt x="382921" y="276119"/>
                    <a:pt x="382921" y="279356"/>
                  </a:cubicBezTo>
                  <a:cubicBezTo>
                    <a:pt x="383281" y="283672"/>
                    <a:pt x="383641" y="287628"/>
                    <a:pt x="382921" y="291584"/>
                  </a:cubicBezTo>
                  <a:cubicBezTo>
                    <a:pt x="382921" y="291944"/>
                    <a:pt x="382921" y="292303"/>
                    <a:pt x="382561" y="292663"/>
                  </a:cubicBezTo>
                  <a:cubicBezTo>
                    <a:pt x="390124" y="292303"/>
                    <a:pt x="397326" y="291944"/>
                    <a:pt x="404529" y="291944"/>
                  </a:cubicBezTo>
                  <a:cubicBezTo>
                    <a:pt x="404529" y="288347"/>
                    <a:pt x="405249" y="284391"/>
                    <a:pt x="405249" y="280794"/>
                  </a:cubicBezTo>
                  <a:cubicBezTo>
                    <a:pt x="405970" y="277198"/>
                    <a:pt x="405970" y="273601"/>
                    <a:pt x="406330" y="269645"/>
                  </a:cubicBezTo>
                  <a:close/>
                  <a:moveTo>
                    <a:pt x="353030" y="269645"/>
                  </a:moveTo>
                  <a:cubicBezTo>
                    <a:pt x="354110" y="277558"/>
                    <a:pt x="355191" y="286189"/>
                    <a:pt x="353750" y="294101"/>
                  </a:cubicBezTo>
                  <a:cubicBezTo>
                    <a:pt x="361313" y="293742"/>
                    <a:pt x="368876" y="293022"/>
                    <a:pt x="376799" y="293022"/>
                  </a:cubicBezTo>
                  <a:cubicBezTo>
                    <a:pt x="376439" y="292663"/>
                    <a:pt x="376079" y="291944"/>
                    <a:pt x="376079" y="291584"/>
                  </a:cubicBezTo>
                  <a:cubicBezTo>
                    <a:pt x="375358" y="286908"/>
                    <a:pt x="376079" y="282233"/>
                    <a:pt x="376799" y="277558"/>
                  </a:cubicBezTo>
                  <a:cubicBezTo>
                    <a:pt x="377159" y="275040"/>
                    <a:pt x="377519" y="272163"/>
                    <a:pt x="377879" y="269645"/>
                  </a:cubicBezTo>
                  <a:lnTo>
                    <a:pt x="354110" y="269645"/>
                  </a:lnTo>
                  <a:close/>
                  <a:moveTo>
                    <a:pt x="347268" y="269645"/>
                  </a:moveTo>
                  <a:cubicBezTo>
                    <a:pt x="339345" y="269645"/>
                    <a:pt x="331062" y="269645"/>
                    <a:pt x="322779" y="270005"/>
                  </a:cubicBezTo>
                  <a:cubicBezTo>
                    <a:pt x="323859" y="278277"/>
                    <a:pt x="323859" y="287268"/>
                    <a:pt x="323859" y="295540"/>
                  </a:cubicBezTo>
                  <a:cubicBezTo>
                    <a:pt x="331062" y="295180"/>
                    <a:pt x="338265" y="294821"/>
                    <a:pt x="345467" y="294461"/>
                  </a:cubicBezTo>
                  <a:cubicBezTo>
                    <a:pt x="346908" y="286189"/>
                    <a:pt x="346908" y="277917"/>
                    <a:pt x="347268" y="269645"/>
                  </a:cubicBezTo>
                  <a:close/>
                  <a:moveTo>
                    <a:pt x="103818" y="269286"/>
                  </a:moveTo>
                  <a:cubicBezTo>
                    <a:pt x="104178" y="272882"/>
                    <a:pt x="103818" y="277198"/>
                    <a:pt x="103458" y="278637"/>
                  </a:cubicBezTo>
                  <a:cubicBezTo>
                    <a:pt x="103097" y="284751"/>
                    <a:pt x="103097" y="291944"/>
                    <a:pt x="102017" y="298058"/>
                  </a:cubicBezTo>
                  <a:cubicBezTo>
                    <a:pt x="107779" y="299137"/>
                    <a:pt x="113541" y="299496"/>
                    <a:pt x="119303" y="300215"/>
                  </a:cubicBezTo>
                  <a:cubicBezTo>
                    <a:pt x="119664" y="290865"/>
                    <a:pt x="120744" y="280794"/>
                    <a:pt x="122545" y="271444"/>
                  </a:cubicBezTo>
                  <a:cubicBezTo>
                    <a:pt x="116422" y="271084"/>
                    <a:pt x="110300" y="270365"/>
                    <a:pt x="103818" y="269286"/>
                  </a:cubicBezTo>
                  <a:close/>
                  <a:moveTo>
                    <a:pt x="799956" y="264970"/>
                  </a:moveTo>
                  <a:cubicBezTo>
                    <a:pt x="795634" y="268207"/>
                    <a:pt x="791312" y="271803"/>
                    <a:pt x="786631" y="274680"/>
                  </a:cubicBezTo>
                  <a:cubicBezTo>
                    <a:pt x="786631" y="276838"/>
                    <a:pt x="786631" y="278996"/>
                    <a:pt x="786631" y="281154"/>
                  </a:cubicBezTo>
                  <a:cubicBezTo>
                    <a:pt x="786991" y="282952"/>
                    <a:pt x="787351" y="284751"/>
                    <a:pt x="786991" y="286549"/>
                  </a:cubicBezTo>
                  <a:cubicBezTo>
                    <a:pt x="791673" y="282952"/>
                    <a:pt x="795994" y="279356"/>
                    <a:pt x="800676" y="275759"/>
                  </a:cubicBezTo>
                  <a:cubicBezTo>
                    <a:pt x="798515" y="273242"/>
                    <a:pt x="799596" y="270005"/>
                    <a:pt x="799956" y="266768"/>
                  </a:cubicBezTo>
                  <a:cubicBezTo>
                    <a:pt x="799956" y="266408"/>
                    <a:pt x="799956" y="265330"/>
                    <a:pt x="799956" y="264970"/>
                  </a:cubicBezTo>
                  <a:close/>
                  <a:moveTo>
                    <a:pt x="82570" y="264970"/>
                  </a:moveTo>
                  <a:cubicBezTo>
                    <a:pt x="81850" y="268926"/>
                    <a:pt x="80409" y="273242"/>
                    <a:pt x="80409" y="277198"/>
                  </a:cubicBezTo>
                  <a:cubicBezTo>
                    <a:pt x="80049" y="280794"/>
                    <a:pt x="79689" y="284391"/>
                    <a:pt x="80049" y="287987"/>
                  </a:cubicBezTo>
                  <a:cubicBezTo>
                    <a:pt x="80049" y="290145"/>
                    <a:pt x="80769" y="292303"/>
                    <a:pt x="80769" y="294461"/>
                  </a:cubicBezTo>
                  <a:cubicBezTo>
                    <a:pt x="85091" y="295180"/>
                    <a:pt x="89052" y="296259"/>
                    <a:pt x="93374" y="296979"/>
                  </a:cubicBezTo>
                  <a:cubicBezTo>
                    <a:pt x="93734" y="291584"/>
                    <a:pt x="96255" y="285830"/>
                    <a:pt x="97335" y="281154"/>
                  </a:cubicBezTo>
                  <a:cubicBezTo>
                    <a:pt x="98416" y="277198"/>
                    <a:pt x="99496" y="273242"/>
                    <a:pt x="99496" y="269286"/>
                  </a:cubicBezTo>
                  <a:cubicBezTo>
                    <a:pt x="99496" y="268926"/>
                    <a:pt x="99496" y="268926"/>
                    <a:pt x="99496" y="268566"/>
                  </a:cubicBezTo>
                  <a:cubicBezTo>
                    <a:pt x="93734" y="267487"/>
                    <a:pt x="87972" y="266408"/>
                    <a:pt x="82570" y="264970"/>
                  </a:cubicBezTo>
                  <a:close/>
                  <a:moveTo>
                    <a:pt x="601895" y="263236"/>
                  </a:moveTo>
                  <a:cubicBezTo>
                    <a:pt x="609648" y="294311"/>
                    <a:pt x="614078" y="325387"/>
                    <a:pt x="613709" y="357534"/>
                  </a:cubicBezTo>
                  <a:cubicBezTo>
                    <a:pt x="613709" y="361106"/>
                    <a:pt x="608171" y="361106"/>
                    <a:pt x="608171" y="357534"/>
                  </a:cubicBezTo>
                  <a:cubicBezTo>
                    <a:pt x="607433" y="326101"/>
                    <a:pt x="604848" y="295026"/>
                    <a:pt x="598941" y="263950"/>
                  </a:cubicBezTo>
                  <a:cubicBezTo>
                    <a:pt x="598572" y="262164"/>
                    <a:pt x="601526" y="261450"/>
                    <a:pt x="601895" y="263236"/>
                  </a:cubicBezTo>
                  <a:close/>
                  <a:moveTo>
                    <a:pt x="62402" y="257777"/>
                  </a:moveTo>
                  <a:cubicBezTo>
                    <a:pt x="61682" y="261373"/>
                    <a:pt x="60602" y="264970"/>
                    <a:pt x="59881" y="268566"/>
                  </a:cubicBezTo>
                  <a:cubicBezTo>
                    <a:pt x="58801" y="274680"/>
                    <a:pt x="58801" y="280794"/>
                    <a:pt x="58441" y="286908"/>
                  </a:cubicBezTo>
                  <a:lnTo>
                    <a:pt x="58441" y="287268"/>
                  </a:lnTo>
                  <a:cubicBezTo>
                    <a:pt x="62402" y="289066"/>
                    <a:pt x="67084" y="290865"/>
                    <a:pt x="71766" y="292303"/>
                  </a:cubicBezTo>
                  <a:cubicBezTo>
                    <a:pt x="71766" y="292303"/>
                    <a:pt x="71766" y="292303"/>
                    <a:pt x="72126" y="292303"/>
                  </a:cubicBezTo>
                  <a:cubicBezTo>
                    <a:pt x="71406" y="287268"/>
                    <a:pt x="73206" y="281154"/>
                    <a:pt x="73567" y="277917"/>
                  </a:cubicBezTo>
                  <a:cubicBezTo>
                    <a:pt x="74287" y="273961"/>
                    <a:pt x="74647" y="268207"/>
                    <a:pt x="76448" y="263172"/>
                  </a:cubicBezTo>
                  <a:cubicBezTo>
                    <a:pt x="71766" y="261733"/>
                    <a:pt x="67084" y="259935"/>
                    <a:pt x="62402" y="257777"/>
                  </a:cubicBezTo>
                  <a:close/>
                  <a:moveTo>
                    <a:pt x="581190" y="247015"/>
                  </a:moveTo>
                  <a:cubicBezTo>
                    <a:pt x="593126" y="261060"/>
                    <a:pt x="600360" y="271503"/>
                    <a:pt x="601445" y="290228"/>
                  </a:cubicBezTo>
                  <a:cubicBezTo>
                    <a:pt x="603254" y="311834"/>
                    <a:pt x="606148" y="332721"/>
                    <a:pt x="605786" y="354327"/>
                  </a:cubicBezTo>
                  <a:cubicBezTo>
                    <a:pt x="605786" y="357928"/>
                    <a:pt x="600360" y="357568"/>
                    <a:pt x="600360" y="354327"/>
                  </a:cubicBezTo>
                  <a:cubicBezTo>
                    <a:pt x="600360" y="335962"/>
                    <a:pt x="597828" y="317956"/>
                    <a:pt x="596743" y="299591"/>
                  </a:cubicBezTo>
                  <a:cubicBezTo>
                    <a:pt x="595658" y="289148"/>
                    <a:pt x="596020" y="276544"/>
                    <a:pt x="590956" y="266821"/>
                  </a:cubicBezTo>
                  <a:cubicBezTo>
                    <a:pt x="587700" y="260339"/>
                    <a:pt x="583360" y="254578"/>
                    <a:pt x="579019" y="248456"/>
                  </a:cubicBezTo>
                  <a:cubicBezTo>
                    <a:pt x="577934" y="247376"/>
                    <a:pt x="580105" y="245575"/>
                    <a:pt x="581190" y="247015"/>
                  </a:cubicBezTo>
                  <a:close/>
                  <a:moveTo>
                    <a:pt x="43675" y="246987"/>
                  </a:moveTo>
                  <a:cubicBezTo>
                    <a:pt x="43675" y="251663"/>
                    <a:pt x="43315" y="255979"/>
                    <a:pt x="42595" y="261014"/>
                  </a:cubicBezTo>
                  <a:cubicBezTo>
                    <a:pt x="41875" y="265330"/>
                    <a:pt x="41155" y="270365"/>
                    <a:pt x="38994" y="274321"/>
                  </a:cubicBezTo>
                  <a:cubicBezTo>
                    <a:pt x="42955" y="277558"/>
                    <a:pt x="46557" y="280794"/>
                    <a:pt x="51238" y="283312"/>
                  </a:cubicBezTo>
                  <a:cubicBezTo>
                    <a:pt x="51598" y="277558"/>
                    <a:pt x="52679" y="272163"/>
                    <a:pt x="54119" y="266768"/>
                  </a:cubicBezTo>
                  <a:cubicBezTo>
                    <a:pt x="54840" y="263172"/>
                    <a:pt x="55920" y="259216"/>
                    <a:pt x="57361" y="255259"/>
                  </a:cubicBezTo>
                  <a:cubicBezTo>
                    <a:pt x="57000" y="255259"/>
                    <a:pt x="56640" y="255259"/>
                    <a:pt x="56280" y="254900"/>
                  </a:cubicBezTo>
                  <a:cubicBezTo>
                    <a:pt x="51598" y="252742"/>
                    <a:pt x="47637" y="249865"/>
                    <a:pt x="43675" y="246987"/>
                  </a:cubicBezTo>
                  <a:close/>
                  <a:moveTo>
                    <a:pt x="824085" y="243391"/>
                  </a:moveTo>
                  <a:cubicBezTo>
                    <a:pt x="817962" y="249505"/>
                    <a:pt x="811840" y="255259"/>
                    <a:pt x="805358" y="260294"/>
                  </a:cubicBezTo>
                  <a:cubicBezTo>
                    <a:pt x="805358" y="262812"/>
                    <a:pt x="805358" y="265330"/>
                    <a:pt x="805718" y="268207"/>
                  </a:cubicBezTo>
                  <a:cubicBezTo>
                    <a:pt x="805718" y="269286"/>
                    <a:pt x="805718" y="270365"/>
                    <a:pt x="806078" y="271444"/>
                  </a:cubicBezTo>
                  <a:cubicBezTo>
                    <a:pt x="807879" y="269645"/>
                    <a:pt x="810039" y="268207"/>
                    <a:pt x="812200" y="266408"/>
                  </a:cubicBezTo>
                  <a:cubicBezTo>
                    <a:pt x="815802" y="263172"/>
                    <a:pt x="819403" y="260294"/>
                    <a:pt x="823004" y="257417"/>
                  </a:cubicBezTo>
                  <a:cubicBezTo>
                    <a:pt x="821924" y="256698"/>
                    <a:pt x="821204" y="255619"/>
                    <a:pt x="821924" y="253821"/>
                  </a:cubicBezTo>
                  <a:cubicBezTo>
                    <a:pt x="823004" y="250584"/>
                    <a:pt x="823364" y="246987"/>
                    <a:pt x="824085" y="243391"/>
                  </a:cubicBezTo>
                  <a:close/>
                  <a:moveTo>
                    <a:pt x="29270" y="231163"/>
                  </a:moveTo>
                  <a:cubicBezTo>
                    <a:pt x="29270" y="234759"/>
                    <a:pt x="29270" y="237637"/>
                    <a:pt x="28910" y="240873"/>
                  </a:cubicBezTo>
                  <a:cubicBezTo>
                    <a:pt x="28910" y="246987"/>
                    <a:pt x="29990" y="253821"/>
                    <a:pt x="28190" y="259575"/>
                  </a:cubicBezTo>
                  <a:cubicBezTo>
                    <a:pt x="27830" y="259575"/>
                    <a:pt x="27469" y="259935"/>
                    <a:pt x="27469" y="260294"/>
                  </a:cubicBezTo>
                  <a:cubicBezTo>
                    <a:pt x="29270" y="262812"/>
                    <a:pt x="31071" y="265330"/>
                    <a:pt x="32871" y="267847"/>
                  </a:cubicBezTo>
                  <a:cubicBezTo>
                    <a:pt x="33952" y="264610"/>
                    <a:pt x="35032" y="261014"/>
                    <a:pt x="35753" y="257417"/>
                  </a:cubicBezTo>
                  <a:cubicBezTo>
                    <a:pt x="36833" y="252023"/>
                    <a:pt x="37193" y="246987"/>
                    <a:pt x="37553" y="241233"/>
                  </a:cubicBezTo>
                  <a:cubicBezTo>
                    <a:pt x="34312" y="238356"/>
                    <a:pt x="31791" y="234759"/>
                    <a:pt x="29270" y="231163"/>
                  </a:cubicBezTo>
                  <a:close/>
                  <a:moveTo>
                    <a:pt x="839570" y="224689"/>
                  </a:moveTo>
                  <a:cubicBezTo>
                    <a:pt x="835969" y="229724"/>
                    <a:pt x="832008" y="234759"/>
                    <a:pt x="827686" y="239435"/>
                  </a:cubicBezTo>
                  <a:cubicBezTo>
                    <a:pt x="827686" y="243751"/>
                    <a:pt x="827686" y="248426"/>
                    <a:pt x="828766" y="252742"/>
                  </a:cubicBezTo>
                  <a:cubicBezTo>
                    <a:pt x="829487" y="252023"/>
                    <a:pt x="830207" y="251663"/>
                    <a:pt x="830927" y="250944"/>
                  </a:cubicBezTo>
                  <a:cubicBezTo>
                    <a:pt x="833808" y="249145"/>
                    <a:pt x="836689" y="246987"/>
                    <a:pt x="839570" y="244830"/>
                  </a:cubicBezTo>
                  <a:cubicBezTo>
                    <a:pt x="837410" y="244470"/>
                    <a:pt x="835609" y="242672"/>
                    <a:pt x="836689" y="239794"/>
                  </a:cubicBezTo>
                  <a:cubicBezTo>
                    <a:pt x="838490" y="234759"/>
                    <a:pt x="839210" y="229724"/>
                    <a:pt x="839570" y="224689"/>
                  </a:cubicBezTo>
                  <a:close/>
                  <a:moveTo>
                    <a:pt x="487" y="221252"/>
                  </a:moveTo>
                  <a:cubicBezTo>
                    <a:pt x="844" y="220175"/>
                    <a:pt x="1918" y="220175"/>
                    <a:pt x="2275" y="221252"/>
                  </a:cubicBezTo>
                  <a:cubicBezTo>
                    <a:pt x="5495" y="252477"/>
                    <a:pt x="16585" y="276883"/>
                    <a:pt x="43774" y="294470"/>
                  </a:cubicBezTo>
                  <a:cubicBezTo>
                    <a:pt x="47352" y="296624"/>
                    <a:pt x="43774" y="302366"/>
                    <a:pt x="40197" y="299854"/>
                  </a:cubicBezTo>
                  <a:cubicBezTo>
                    <a:pt x="13366" y="282267"/>
                    <a:pt x="-3091" y="253913"/>
                    <a:pt x="487" y="221252"/>
                  </a:cubicBezTo>
                  <a:close/>
                  <a:moveTo>
                    <a:pt x="18826" y="207786"/>
                  </a:moveTo>
                  <a:cubicBezTo>
                    <a:pt x="17026" y="221452"/>
                    <a:pt x="15945" y="234759"/>
                    <a:pt x="20987" y="247347"/>
                  </a:cubicBezTo>
                  <a:cubicBezTo>
                    <a:pt x="21347" y="248066"/>
                    <a:pt x="21707" y="248786"/>
                    <a:pt x="22067" y="249505"/>
                  </a:cubicBezTo>
                  <a:cubicBezTo>
                    <a:pt x="22428" y="246628"/>
                    <a:pt x="22788" y="243751"/>
                    <a:pt x="23148" y="240873"/>
                  </a:cubicBezTo>
                  <a:cubicBezTo>
                    <a:pt x="23508" y="235479"/>
                    <a:pt x="24228" y="229365"/>
                    <a:pt x="24588" y="223970"/>
                  </a:cubicBezTo>
                  <a:cubicBezTo>
                    <a:pt x="22067" y="218935"/>
                    <a:pt x="19907" y="213180"/>
                    <a:pt x="18826" y="207786"/>
                  </a:cubicBezTo>
                  <a:close/>
                  <a:moveTo>
                    <a:pt x="852895" y="193040"/>
                  </a:moveTo>
                  <a:cubicBezTo>
                    <a:pt x="851455" y="200952"/>
                    <a:pt x="848934" y="208505"/>
                    <a:pt x="845332" y="215338"/>
                  </a:cubicBezTo>
                  <a:cubicBezTo>
                    <a:pt x="846053" y="223251"/>
                    <a:pt x="847133" y="232602"/>
                    <a:pt x="844972" y="239794"/>
                  </a:cubicBezTo>
                  <a:cubicBezTo>
                    <a:pt x="846773" y="238356"/>
                    <a:pt x="848214" y="236558"/>
                    <a:pt x="849294" y="234759"/>
                  </a:cubicBezTo>
                  <a:cubicBezTo>
                    <a:pt x="857577" y="221093"/>
                    <a:pt x="857577" y="206707"/>
                    <a:pt x="852895" y="193040"/>
                  </a:cubicBezTo>
                  <a:close/>
                  <a:moveTo>
                    <a:pt x="58336" y="187054"/>
                  </a:moveTo>
                  <a:cubicBezTo>
                    <a:pt x="60830" y="209063"/>
                    <a:pt x="86846" y="210506"/>
                    <a:pt x="102527" y="217361"/>
                  </a:cubicBezTo>
                  <a:cubicBezTo>
                    <a:pt x="106091" y="219165"/>
                    <a:pt x="103596" y="224577"/>
                    <a:pt x="100032" y="223495"/>
                  </a:cubicBezTo>
                  <a:cubicBezTo>
                    <a:pt x="81857" y="218804"/>
                    <a:pt x="54059" y="210867"/>
                    <a:pt x="54772" y="187776"/>
                  </a:cubicBezTo>
                  <a:cubicBezTo>
                    <a:pt x="55128" y="185611"/>
                    <a:pt x="57979" y="185250"/>
                    <a:pt x="58336" y="187054"/>
                  </a:cubicBezTo>
                  <a:close/>
                  <a:moveTo>
                    <a:pt x="44794" y="174354"/>
                  </a:moveTo>
                  <a:cubicBezTo>
                    <a:pt x="45152" y="172550"/>
                    <a:pt x="48022" y="172550"/>
                    <a:pt x="48022" y="174715"/>
                  </a:cubicBezTo>
                  <a:cubicBezTo>
                    <a:pt x="48022" y="186260"/>
                    <a:pt x="44794" y="199610"/>
                    <a:pt x="53761" y="208991"/>
                  </a:cubicBezTo>
                  <a:cubicBezTo>
                    <a:pt x="59500" y="215485"/>
                    <a:pt x="66315" y="221258"/>
                    <a:pt x="74206" y="224866"/>
                  </a:cubicBezTo>
                  <a:cubicBezTo>
                    <a:pt x="83531" y="228835"/>
                    <a:pt x="92857" y="232082"/>
                    <a:pt x="103259" y="232803"/>
                  </a:cubicBezTo>
                  <a:cubicBezTo>
                    <a:pt x="109357" y="233525"/>
                    <a:pt x="115095" y="233886"/>
                    <a:pt x="120834" y="235690"/>
                  </a:cubicBezTo>
                  <a:cubicBezTo>
                    <a:pt x="125139" y="236772"/>
                    <a:pt x="123345" y="243627"/>
                    <a:pt x="118682" y="242184"/>
                  </a:cubicBezTo>
                  <a:cubicBezTo>
                    <a:pt x="106846" y="238937"/>
                    <a:pt x="94651" y="239658"/>
                    <a:pt x="82814" y="235329"/>
                  </a:cubicBezTo>
                  <a:cubicBezTo>
                    <a:pt x="73847" y="231721"/>
                    <a:pt x="65956" y="227752"/>
                    <a:pt x="58424" y="221979"/>
                  </a:cubicBezTo>
                  <a:cubicBezTo>
                    <a:pt x="51609" y="217289"/>
                    <a:pt x="46229" y="210795"/>
                    <a:pt x="43359" y="203218"/>
                  </a:cubicBezTo>
                  <a:cubicBezTo>
                    <a:pt x="39772" y="194559"/>
                    <a:pt x="43718" y="183013"/>
                    <a:pt x="44794" y="174354"/>
                  </a:cubicBezTo>
                  <a:close/>
                  <a:moveTo>
                    <a:pt x="792173" y="170433"/>
                  </a:moveTo>
                  <a:cubicBezTo>
                    <a:pt x="801403" y="177489"/>
                    <a:pt x="800665" y="193717"/>
                    <a:pt x="792912" y="201125"/>
                  </a:cubicBezTo>
                  <a:cubicBezTo>
                    <a:pt x="789958" y="203947"/>
                    <a:pt x="785897" y="199714"/>
                    <a:pt x="788482" y="196892"/>
                  </a:cubicBezTo>
                  <a:cubicBezTo>
                    <a:pt x="794758" y="189483"/>
                    <a:pt x="794758" y="179958"/>
                    <a:pt x="790327" y="171844"/>
                  </a:cubicBezTo>
                  <a:cubicBezTo>
                    <a:pt x="789220" y="170433"/>
                    <a:pt x="791066" y="169375"/>
                    <a:pt x="792173" y="170433"/>
                  </a:cubicBezTo>
                  <a:close/>
                  <a:moveTo>
                    <a:pt x="788204" y="157037"/>
                  </a:moveTo>
                  <a:cubicBezTo>
                    <a:pt x="798279" y="157399"/>
                    <a:pt x="811234" y="170795"/>
                    <a:pt x="812313" y="180571"/>
                  </a:cubicBezTo>
                  <a:cubicBezTo>
                    <a:pt x="814112" y="195054"/>
                    <a:pt x="804397" y="202657"/>
                    <a:pt x="798279" y="214967"/>
                  </a:cubicBezTo>
                  <a:cubicBezTo>
                    <a:pt x="796480" y="218226"/>
                    <a:pt x="791802" y="214967"/>
                    <a:pt x="793602" y="211709"/>
                  </a:cubicBezTo>
                  <a:cubicBezTo>
                    <a:pt x="797920" y="203381"/>
                    <a:pt x="808355" y="194692"/>
                    <a:pt x="807275" y="184192"/>
                  </a:cubicBezTo>
                  <a:cubicBezTo>
                    <a:pt x="806196" y="173330"/>
                    <a:pt x="796480" y="163916"/>
                    <a:pt x="787844" y="158123"/>
                  </a:cubicBezTo>
                  <a:cubicBezTo>
                    <a:pt x="787484" y="157761"/>
                    <a:pt x="787484" y="156675"/>
                    <a:pt x="788204" y="157037"/>
                  </a:cubicBezTo>
                  <a:close/>
                  <a:moveTo>
                    <a:pt x="784397" y="139934"/>
                  </a:moveTo>
                  <a:cubicBezTo>
                    <a:pt x="795634" y="144981"/>
                    <a:pt x="803972" y="153995"/>
                    <a:pt x="813397" y="161926"/>
                  </a:cubicBezTo>
                  <a:cubicBezTo>
                    <a:pt x="819922" y="167695"/>
                    <a:pt x="826810" y="174906"/>
                    <a:pt x="826085" y="184279"/>
                  </a:cubicBezTo>
                  <a:cubicBezTo>
                    <a:pt x="824997" y="205551"/>
                    <a:pt x="807597" y="219972"/>
                    <a:pt x="794547" y="234754"/>
                  </a:cubicBezTo>
                  <a:cubicBezTo>
                    <a:pt x="792009" y="237278"/>
                    <a:pt x="788384" y="233312"/>
                    <a:pt x="790559" y="230427"/>
                  </a:cubicBezTo>
                  <a:cubicBezTo>
                    <a:pt x="801072" y="218890"/>
                    <a:pt x="816660" y="206272"/>
                    <a:pt x="819560" y="190048"/>
                  </a:cubicBezTo>
                  <a:cubicBezTo>
                    <a:pt x="822097" y="175266"/>
                    <a:pt x="812672" y="169498"/>
                    <a:pt x="803972" y="160845"/>
                  </a:cubicBezTo>
                  <a:cubicBezTo>
                    <a:pt x="797447" y="153995"/>
                    <a:pt x="790922" y="147145"/>
                    <a:pt x="782947" y="142458"/>
                  </a:cubicBezTo>
                  <a:cubicBezTo>
                    <a:pt x="781134" y="141376"/>
                    <a:pt x="782947" y="139213"/>
                    <a:pt x="784397" y="139934"/>
                  </a:cubicBezTo>
                  <a:close/>
                  <a:moveTo>
                    <a:pt x="156068" y="84368"/>
                  </a:moveTo>
                  <a:cubicBezTo>
                    <a:pt x="210055" y="86880"/>
                    <a:pt x="264042" y="86162"/>
                    <a:pt x="318028" y="85445"/>
                  </a:cubicBezTo>
                  <a:cubicBezTo>
                    <a:pt x="321987" y="85445"/>
                    <a:pt x="321987" y="91546"/>
                    <a:pt x="318028" y="91546"/>
                  </a:cubicBezTo>
                  <a:cubicBezTo>
                    <a:pt x="268720" y="91905"/>
                    <a:pt x="219412" y="92623"/>
                    <a:pt x="170105" y="91187"/>
                  </a:cubicBezTo>
                  <a:cubicBezTo>
                    <a:pt x="144191" y="90469"/>
                    <a:pt x="118277" y="87957"/>
                    <a:pt x="92364" y="92623"/>
                  </a:cubicBezTo>
                  <a:cubicBezTo>
                    <a:pt x="69329" y="96571"/>
                    <a:pt x="50254" y="108415"/>
                    <a:pt x="32258" y="123489"/>
                  </a:cubicBezTo>
                  <a:cubicBezTo>
                    <a:pt x="30459" y="124566"/>
                    <a:pt x="28659" y="122771"/>
                    <a:pt x="30099" y="121336"/>
                  </a:cubicBezTo>
                  <a:cubicBezTo>
                    <a:pt x="45215" y="107697"/>
                    <a:pt x="61051" y="93341"/>
                    <a:pt x="81926" y="89034"/>
                  </a:cubicBezTo>
                  <a:cubicBezTo>
                    <a:pt x="106400" y="84009"/>
                    <a:pt x="131234" y="83650"/>
                    <a:pt x="156068" y="84368"/>
                  </a:cubicBezTo>
                  <a:close/>
                  <a:moveTo>
                    <a:pt x="208429" y="72891"/>
                  </a:moveTo>
                  <a:cubicBezTo>
                    <a:pt x="229709" y="72891"/>
                    <a:pt x="252433" y="76418"/>
                    <a:pt x="273713" y="73243"/>
                  </a:cubicBezTo>
                  <a:cubicBezTo>
                    <a:pt x="277681" y="72538"/>
                    <a:pt x="279124" y="78535"/>
                    <a:pt x="275156" y="78888"/>
                  </a:cubicBezTo>
                  <a:cubicBezTo>
                    <a:pt x="256040" y="81357"/>
                    <a:pt x="236923" y="78888"/>
                    <a:pt x="217807" y="78888"/>
                  </a:cubicBezTo>
                  <a:cubicBezTo>
                    <a:pt x="197247" y="78535"/>
                    <a:pt x="176688" y="79241"/>
                    <a:pt x="156490" y="78888"/>
                  </a:cubicBezTo>
                  <a:cubicBezTo>
                    <a:pt x="135570" y="78888"/>
                    <a:pt x="113929" y="76771"/>
                    <a:pt x="93369" y="80299"/>
                  </a:cubicBezTo>
                  <a:cubicBezTo>
                    <a:pt x="74974" y="83827"/>
                    <a:pt x="58383" y="92646"/>
                    <a:pt x="41070" y="100055"/>
                  </a:cubicBezTo>
                  <a:cubicBezTo>
                    <a:pt x="39266" y="100760"/>
                    <a:pt x="38184" y="98643"/>
                    <a:pt x="39988" y="97585"/>
                  </a:cubicBezTo>
                  <a:cubicBezTo>
                    <a:pt x="55497" y="89824"/>
                    <a:pt x="70646" y="79593"/>
                    <a:pt x="87959" y="76066"/>
                  </a:cubicBezTo>
                  <a:cubicBezTo>
                    <a:pt x="105994" y="72538"/>
                    <a:pt x="124389" y="72891"/>
                    <a:pt x="142784" y="73243"/>
                  </a:cubicBezTo>
                  <a:cubicBezTo>
                    <a:pt x="164786" y="73243"/>
                    <a:pt x="186427" y="72891"/>
                    <a:pt x="208429" y="72891"/>
                  </a:cubicBezTo>
                  <a:close/>
                  <a:moveTo>
                    <a:pt x="512494" y="56875"/>
                  </a:moveTo>
                  <a:cubicBezTo>
                    <a:pt x="512847" y="55075"/>
                    <a:pt x="515317" y="55075"/>
                    <a:pt x="515317" y="56875"/>
                  </a:cubicBezTo>
                  <a:cubicBezTo>
                    <a:pt x="515317" y="66597"/>
                    <a:pt x="514964" y="76318"/>
                    <a:pt x="515317" y="86039"/>
                  </a:cubicBezTo>
                  <a:cubicBezTo>
                    <a:pt x="515669" y="89640"/>
                    <a:pt x="509672" y="89640"/>
                    <a:pt x="509672" y="86039"/>
                  </a:cubicBezTo>
                  <a:cubicBezTo>
                    <a:pt x="510378" y="76318"/>
                    <a:pt x="511436" y="66237"/>
                    <a:pt x="512494" y="56875"/>
                  </a:cubicBezTo>
                  <a:close/>
                  <a:moveTo>
                    <a:pt x="524984" y="41864"/>
                  </a:moveTo>
                  <a:cubicBezTo>
                    <a:pt x="525342" y="40788"/>
                    <a:pt x="526776" y="41506"/>
                    <a:pt x="526417" y="42223"/>
                  </a:cubicBezTo>
                  <a:cubicBezTo>
                    <a:pt x="522833" y="56576"/>
                    <a:pt x="521757" y="73799"/>
                    <a:pt x="525342" y="87793"/>
                  </a:cubicBezTo>
                  <a:cubicBezTo>
                    <a:pt x="526417" y="91381"/>
                    <a:pt x="520682" y="92816"/>
                    <a:pt x="519965" y="89228"/>
                  </a:cubicBezTo>
                  <a:cubicBezTo>
                    <a:pt x="516022" y="73081"/>
                    <a:pt x="520324" y="57652"/>
                    <a:pt x="524984" y="41864"/>
                  </a:cubicBezTo>
                  <a:close/>
                  <a:moveTo>
                    <a:pt x="540717" y="26705"/>
                  </a:moveTo>
                  <a:cubicBezTo>
                    <a:pt x="541422" y="24913"/>
                    <a:pt x="544244" y="25630"/>
                    <a:pt x="543539" y="27422"/>
                  </a:cubicBezTo>
                  <a:cubicBezTo>
                    <a:pt x="537894" y="46421"/>
                    <a:pt x="534014" y="66854"/>
                    <a:pt x="537542" y="86569"/>
                  </a:cubicBezTo>
                  <a:cubicBezTo>
                    <a:pt x="538247" y="90154"/>
                    <a:pt x="532956" y="91229"/>
                    <a:pt x="532250" y="88003"/>
                  </a:cubicBezTo>
                  <a:cubicBezTo>
                    <a:pt x="528722" y="66854"/>
                    <a:pt x="533308" y="46063"/>
                    <a:pt x="540717" y="26705"/>
                  </a:cubicBezTo>
                  <a:close/>
                  <a:moveTo>
                    <a:pt x="612822" y="22836"/>
                  </a:moveTo>
                  <a:cubicBezTo>
                    <a:pt x="606474" y="21757"/>
                    <a:pt x="600082" y="21847"/>
                    <a:pt x="594680" y="24724"/>
                  </a:cubicBezTo>
                  <a:cubicBezTo>
                    <a:pt x="573432" y="36233"/>
                    <a:pt x="578834" y="70759"/>
                    <a:pt x="582075" y="90540"/>
                  </a:cubicBezTo>
                  <a:cubicBezTo>
                    <a:pt x="588917" y="91259"/>
                    <a:pt x="591078" y="101689"/>
                    <a:pt x="583155" y="103488"/>
                  </a:cubicBezTo>
                  <a:cubicBezTo>
                    <a:pt x="579194" y="104566"/>
                    <a:pt x="575593" y="105645"/>
                    <a:pt x="571631" y="106365"/>
                  </a:cubicBezTo>
                  <a:cubicBezTo>
                    <a:pt x="518691" y="117514"/>
                    <a:pt x="463951" y="116075"/>
                    <a:pt x="409931" y="114996"/>
                  </a:cubicBezTo>
                  <a:cubicBezTo>
                    <a:pt x="404889" y="120391"/>
                    <a:pt x="399847" y="125786"/>
                    <a:pt x="395166" y="131540"/>
                  </a:cubicBezTo>
                  <a:cubicBezTo>
                    <a:pt x="393005" y="134058"/>
                    <a:pt x="389764" y="131540"/>
                    <a:pt x="389404" y="129023"/>
                  </a:cubicBezTo>
                  <a:cubicBezTo>
                    <a:pt x="389043" y="124707"/>
                    <a:pt x="393725" y="119312"/>
                    <a:pt x="398767" y="114996"/>
                  </a:cubicBezTo>
                  <a:cubicBezTo>
                    <a:pt x="394445" y="114996"/>
                    <a:pt x="390484" y="114637"/>
                    <a:pt x="386522" y="114637"/>
                  </a:cubicBezTo>
                  <a:cubicBezTo>
                    <a:pt x="385082" y="116075"/>
                    <a:pt x="383641" y="117154"/>
                    <a:pt x="382561" y="118593"/>
                  </a:cubicBezTo>
                  <a:cubicBezTo>
                    <a:pt x="382561" y="118952"/>
                    <a:pt x="382201" y="119672"/>
                    <a:pt x="381481" y="120031"/>
                  </a:cubicBezTo>
                  <a:cubicBezTo>
                    <a:pt x="380400" y="121110"/>
                    <a:pt x="379320" y="121470"/>
                    <a:pt x="377879" y="122549"/>
                  </a:cubicBezTo>
                  <a:cubicBezTo>
                    <a:pt x="374638" y="124707"/>
                    <a:pt x="371037" y="119672"/>
                    <a:pt x="374278" y="117154"/>
                  </a:cubicBezTo>
                  <a:cubicBezTo>
                    <a:pt x="374998" y="116435"/>
                    <a:pt x="376079" y="115356"/>
                    <a:pt x="376799" y="114637"/>
                  </a:cubicBezTo>
                  <a:cubicBezTo>
                    <a:pt x="369236" y="114277"/>
                    <a:pt x="361673" y="114277"/>
                    <a:pt x="354110" y="114637"/>
                  </a:cubicBezTo>
                  <a:cubicBezTo>
                    <a:pt x="313415" y="114996"/>
                    <a:pt x="272720" y="115716"/>
                    <a:pt x="231665" y="115356"/>
                  </a:cubicBezTo>
                  <a:cubicBezTo>
                    <a:pt x="199253" y="115356"/>
                    <a:pt x="166481" y="112838"/>
                    <a:pt x="134069" y="113917"/>
                  </a:cubicBezTo>
                  <a:cubicBezTo>
                    <a:pt x="112101" y="114277"/>
                    <a:pt x="87612" y="116075"/>
                    <a:pt x="68165" y="127944"/>
                  </a:cubicBezTo>
                  <a:cubicBezTo>
                    <a:pt x="47637" y="141251"/>
                    <a:pt x="38273" y="166426"/>
                    <a:pt x="37913" y="190522"/>
                  </a:cubicBezTo>
                  <a:cubicBezTo>
                    <a:pt x="37913" y="232242"/>
                    <a:pt x="80409" y="243751"/>
                    <a:pt x="115342" y="246987"/>
                  </a:cubicBezTo>
                  <a:cubicBezTo>
                    <a:pt x="154236" y="250584"/>
                    <a:pt x="192771" y="246268"/>
                    <a:pt x="231665" y="246268"/>
                  </a:cubicBezTo>
                  <a:lnTo>
                    <a:pt x="478717" y="246268"/>
                  </a:lnTo>
                  <a:cubicBezTo>
                    <a:pt x="504286" y="246268"/>
                    <a:pt x="532377" y="242312"/>
                    <a:pt x="557586" y="247347"/>
                  </a:cubicBezTo>
                  <a:cubicBezTo>
                    <a:pt x="575232" y="250944"/>
                    <a:pt x="585676" y="264251"/>
                    <a:pt x="589278" y="281154"/>
                  </a:cubicBezTo>
                  <a:cubicBezTo>
                    <a:pt x="592159" y="293742"/>
                    <a:pt x="593599" y="306329"/>
                    <a:pt x="593599" y="318917"/>
                  </a:cubicBezTo>
                  <a:cubicBezTo>
                    <a:pt x="593959" y="330066"/>
                    <a:pt x="592879" y="341575"/>
                    <a:pt x="596120" y="352365"/>
                  </a:cubicBezTo>
                  <a:cubicBezTo>
                    <a:pt x="604403" y="382935"/>
                    <a:pt x="634294" y="358838"/>
                    <a:pt x="647979" y="346250"/>
                  </a:cubicBezTo>
                  <a:cubicBezTo>
                    <a:pt x="665626" y="330426"/>
                    <a:pt x="681832" y="315321"/>
                    <a:pt x="701999" y="303093"/>
                  </a:cubicBezTo>
                  <a:cubicBezTo>
                    <a:pt x="723607" y="290145"/>
                    <a:pt x="745576" y="277198"/>
                    <a:pt x="766103" y="262812"/>
                  </a:cubicBezTo>
                  <a:cubicBezTo>
                    <a:pt x="786991" y="248426"/>
                    <a:pt x="808959" y="232242"/>
                    <a:pt x="823004" y="211022"/>
                  </a:cubicBezTo>
                  <a:cubicBezTo>
                    <a:pt x="828406" y="202751"/>
                    <a:pt x="833808" y="192680"/>
                    <a:pt x="833448" y="182251"/>
                  </a:cubicBezTo>
                  <a:cubicBezTo>
                    <a:pt x="833088" y="170742"/>
                    <a:pt x="825165" y="161391"/>
                    <a:pt x="817242" y="153838"/>
                  </a:cubicBezTo>
                  <a:cubicBezTo>
                    <a:pt x="798155" y="135856"/>
                    <a:pt x="774026" y="125786"/>
                    <a:pt x="754219" y="109242"/>
                  </a:cubicBezTo>
                  <a:cubicBezTo>
                    <a:pt x="726849" y="86224"/>
                    <a:pt x="701639" y="61409"/>
                    <a:pt x="669227" y="45224"/>
                  </a:cubicBezTo>
                  <a:cubicBezTo>
                    <a:pt x="656623" y="38751"/>
                    <a:pt x="644018" y="32637"/>
                    <a:pt x="630693" y="27961"/>
                  </a:cubicBezTo>
                  <a:cubicBezTo>
                    <a:pt x="625471" y="26163"/>
                    <a:pt x="619169" y="23915"/>
                    <a:pt x="612822" y="22836"/>
                  </a:cubicBezTo>
                  <a:close/>
                  <a:moveTo>
                    <a:pt x="554215" y="20508"/>
                  </a:moveTo>
                  <a:cubicBezTo>
                    <a:pt x="554589" y="20150"/>
                    <a:pt x="555336" y="20150"/>
                    <a:pt x="555336" y="20866"/>
                  </a:cubicBezTo>
                  <a:cubicBezTo>
                    <a:pt x="550106" y="42359"/>
                    <a:pt x="548239" y="63493"/>
                    <a:pt x="552721" y="85343"/>
                  </a:cubicBezTo>
                  <a:cubicBezTo>
                    <a:pt x="553468" y="88209"/>
                    <a:pt x="548239" y="89642"/>
                    <a:pt x="547865" y="86418"/>
                  </a:cubicBezTo>
                  <a:cubicBezTo>
                    <a:pt x="543009" y="63493"/>
                    <a:pt x="544503" y="42000"/>
                    <a:pt x="554215" y="20508"/>
                  </a:cubicBezTo>
                  <a:close/>
                  <a:moveTo>
                    <a:pt x="598410" y="471"/>
                  </a:moveTo>
                  <a:cubicBezTo>
                    <a:pt x="621757" y="-2631"/>
                    <a:pt x="648700" y="10249"/>
                    <a:pt x="668147" y="19689"/>
                  </a:cubicBezTo>
                  <a:cubicBezTo>
                    <a:pt x="697678" y="34075"/>
                    <a:pt x="722887" y="52058"/>
                    <a:pt x="747376" y="73996"/>
                  </a:cubicBezTo>
                  <a:cubicBezTo>
                    <a:pt x="758900" y="84786"/>
                    <a:pt x="770785" y="95216"/>
                    <a:pt x="784110" y="104207"/>
                  </a:cubicBezTo>
                  <a:cubicBezTo>
                    <a:pt x="794914" y="110680"/>
                    <a:pt x="805358" y="117514"/>
                    <a:pt x="815441" y="125426"/>
                  </a:cubicBezTo>
                  <a:cubicBezTo>
                    <a:pt x="830927" y="137654"/>
                    <a:pt x="849654" y="153838"/>
                    <a:pt x="853255" y="174338"/>
                  </a:cubicBezTo>
                  <a:cubicBezTo>
                    <a:pt x="854336" y="174698"/>
                    <a:pt x="855416" y="175417"/>
                    <a:pt x="856497" y="176856"/>
                  </a:cubicBezTo>
                  <a:cubicBezTo>
                    <a:pt x="868381" y="197356"/>
                    <a:pt x="871262" y="227566"/>
                    <a:pt x="852895" y="245909"/>
                  </a:cubicBezTo>
                  <a:cubicBezTo>
                    <a:pt x="842451" y="255979"/>
                    <a:pt x="830207" y="264610"/>
                    <a:pt x="819043" y="273242"/>
                  </a:cubicBezTo>
                  <a:cubicBezTo>
                    <a:pt x="805718" y="284391"/>
                    <a:pt x="791312" y="294101"/>
                    <a:pt x="777988" y="304891"/>
                  </a:cubicBezTo>
                  <a:cubicBezTo>
                    <a:pt x="751698" y="326470"/>
                    <a:pt x="723247" y="344812"/>
                    <a:pt x="698038" y="367829"/>
                  </a:cubicBezTo>
                  <a:cubicBezTo>
                    <a:pt x="672468" y="391207"/>
                    <a:pt x="646179" y="409908"/>
                    <a:pt x="615927" y="426452"/>
                  </a:cubicBezTo>
                  <a:cubicBezTo>
                    <a:pt x="593959" y="437961"/>
                    <a:pt x="561187" y="440478"/>
                    <a:pt x="545701" y="417101"/>
                  </a:cubicBezTo>
                  <a:cubicBezTo>
                    <a:pt x="531656" y="395882"/>
                    <a:pt x="534537" y="368549"/>
                    <a:pt x="532377" y="344452"/>
                  </a:cubicBezTo>
                  <a:cubicBezTo>
                    <a:pt x="530576" y="324312"/>
                    <a:pt x="522653" y="310645"/>
                    <a:pt x="501765" y="305610"/>
                  </a:cubicBezTo>
                  <a:cubicBezTo>
                    <a:pt x="485199" y="301654"/>
                    <a:pt x="468273" y="300935"/>
                    <a:pt x="450986" y="300935"/>
                  </a:cubicBezTo>
                  <a:cubicBezTo>
                    <a:pt x="409931" y="300215"/>
                    <a:pt x="368876" y="302733"/>
                    <a:pt x="327461" y="305251"/>
                  </a:cubicBezTo>
                  <a:cubicBezTo>
                    <a:pt x="287486" y="307408"/>
                    <a:pt x="247151" y="309566"/>
                    <a:pt x="206456" y="310286"/>
                  </a:cubicBezTo>
                  <a:cubicBezTo>
                    <a:pt x="169002" y="310645"/>
                    <a:pt x="131188" y="311365"/>
                    <a:pt x="94454" y="305970"/>
                  </a:cubicBezTo>
                  <a:cubicBezTo>
                    <a:pt x="66004" y="302014"/>
                    <a:pt x="37193" y="291944"/>
                    <a:pt x="21707" y="266768"/>
                  </a:cubicBezTo>
                  <a:cubicBezTo>
                    <a:pt x="13784" y="254540"/>
                    <a:pt x="8022" y="240154"/>
                    <a:pt x="9103" y="225409"/>
                  </a:cubicBezTo>
                  <a:cubicBezTo>
                    <a:pt x="10183" y="212101"/>
                    <a:pt x="13784" y="199154"/>
                    <a:pt x="16305" y="185487"/>
                  </a:cubicBezTo>
                  <a:cubicBezTo>
                    <a:pt x="16665" y="173619"/>
                    <a:pt x="19547" y="161031"/>
                    <a:pt x="24588" y="149163"/>
                  </a:cubicBezTo>
                  <a:cubicBezTo>
                    <a:pt x="44396" y="102409"/>
                    <a:pt x="90853" y="93417"/>
                    <a:pt x="137310" y="93417"/>
                  </a:cubicBezTo>
                  <a:cubicBezTo>
                    <a:pt x="170803" y="93417"/>
                    <a:pt x="203575" y="95216"/>
                    <a:pt x="236707" y="95575"/>
                  </a:cubicBezTo>
                  <a:cubicBezTo>
                    <a:pt x="277762" y="95935"/>
                    <a:pt x="318457" y="95216"/>
                    <a:pt x="359152" y="94856"/>
                  </a:cubicBezTo>
                  <a:cubicBezTo>
                    <a:pt x="372477" y="94856"/>
                    <a:pt x="385442" y="94856"/>
                    <a:pt x="398407" y="94856"/>
                  </a:cubicBezTo>
                  <a:cubicBezTo>
                    <a:pt x="405970" y="88382"/>
                    <a:pt x="413532" y="81549"/>
                    <a:pt x="421095" y="75075"/>
                  </a:cubicBezTo>
                  <a:cubicBezTo>
                    <a:pt x="423616" y="73277"/>
                    <a:pt x="426857" y="76514"/>
                    <a:pt x="424697" y="78672"/>
                  </a:cubicBezTo>
                  <a:cubicBezTo>
                    <a:pt x="418574" y="84066"/>
                    <a:pt x="412452" y="89461"/>
                    <a:pt x="406690" y="95216"/>
                  </a:cubicBezTo>
                  <a:cubicBezTo>
                    <a:pt x="411732" y="95216"/>
                    <a:pt x="416414" y="95216"/>
                    <a:pt x="421095" y="95216"/>
                  </a:cubicBezTo>
                  <a:cubicBezTo>
                    <a:pt x="428298" y="89461"/>
                    <a:pt x="435140" y="83707"/>
                    <a:pt x="442343" y="77952"/>
                  </a:cubicBezTo>
                  <a:cubicBezTo>
                    <a:pt x="444504" y="76514"/>
                    <a:pt x="447025" y="79031"/>
                    <a:pt x="445224" y="80830"/>
                  </a:cubicBezTo>
                  <a:cubicBezTo>
                    <a:pt x="439822" y="85865"/>
                    <a:pt x="434420" y="90540"/>
                    <a:pt x="429378" y="95216"/>
                  </a:cubicBezTo>
                  <a:cubicBezTo>
                    <a:pt x="443063" y="95575"/>
                    <a:pt x="456749" y="95935"/>
                    <a:pt x="470434" y="95935"/>
                  </a:cubicBezTo>
                  <a:cubicBezTo>
                    <a:pt x="500325" y="96654"/>
                    <a:pt x="530216" y="97014"/>
                    <a:pt x="560107" y="93417"/>
                  </a:cubicBezTo>
                  <a:cubicBezTo>
                    <a:pt x="555425" y="65724"/>
                    <a:pt x="552544" y="28681"/>
                    <a:pt x="576673" y="9619"/>
                  </a:cubicBezTo>
                  <a:cubicBezTo>
                    <a:pt x="583245" y="4314"/>
                    <a:pt x="590628" y="1505"/>
                    <a:pt x="598410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FC21F34-2C13-B943-AADA-711262A6C4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88604" y="1703213"/>
              <a:ext cx="513905" cy="398467"/>
            </a:xfrm>
            <a:custGeom>
              <a:avLst/>
              <a:gdLst>
                <a:gd name="connsiteX0" fmla="*/ 86543 w 566485"/>
                <a:gd name="connsiteY0" fmla="*/ 407430 h 439236"/>
                <a:gd name="connsiteX1" fmla="*/ 87337 w 566485"/>
                <a:gd name="connsiteY1" fmla="*/ 417384 h 439236"/>
                <a:gd name="connsiteX2" fmla="*/ 84956 w 566485"/>
                <a:gd name="connsiteY2" fmla="*/ 417384 h 439236"/>
                <a:gd name="connsiteX3" fmla="*/ 84559 w 566485"/>
                <a:gd name="connsiteY3" fmla="*/ 408116 h 439236"/>
                <a:gd name="connsiteX4" fmla="*/ 86543 w 566485"/>
                <a:gd name="connsiteY4" fmla="*/ 407430 h 439236"/>
                <a:gd name="connsiteX5" fmla="*/ 352257 w 566485"/>
                <a:gd name="connsiteY5" fmla="*/ 402353 h 439236"/>
                <a:gd name="connsiteX6" fmla="*/ 353709 w 566485"/>
                <a:gd name="connsiteY6" fmla="*/ 402353 h 439236"/>
                <a:gd name="connsiteX7" fmla="*/ 353709 w 566485"/>
                <a:gd name="connsiteY7" fmla="*/ 423448 h 439236"/>
                <a:gd name="connsiteX8" fmla="*/ 353346 w 566485"/>
                <a:gd name="connsiteY8" fmla="*/ 435247 h 439236"/>
                <a:gd name="connsiteX9" fmla="*/ 352620 w 566485"/>
                <a:gd name="connsiteY9" fmla="*/ 437035 h 439236"/>
                <a:gd name="connsiteX10" fmla="*/ 352257 w 566485"/>
                <a:gd name="connsiteY10" fmla="*/ 437392 h 439236"/>
                <a:gd name="connsiteX11" fmla="*/ 317422 w 566485"/>
                <a:gd name="connsiteY11" fmla="*/ 439180 h 439236"/>
                <a:gd name="connsiteX12" fmla="*/ 317059 w 566485"/>
                <a:gd name="connsiteY12" fmla="*/ 437750 h 439236"/>
                <a:gd name="connsiteX13" fmla="*/ 350443 w 566485"/>
                <a:gd name="connsiteY13" fmla="*/ 434889 h 439236"/>
                <a:gd name="connsiteX14" fmla="*/ 350806 w 566485"/>
                <a:gd name="connsiteY14" fmla="*/ 429169 h 439236"/>
                <a:gd name="connsiteX15" fmla="*/ 352257 w 566485"/>
                <a:gd name="connsiteY15" fmla="*/ 402353 h 439236"/>
                <a:gd name="connsiteX16" fmla="*/ 346068 w 566485"/>
                <a:gd name="connsiteY16" fmla="*/ 394061 h 439236"/>
                <a:gd name="connsiteX17" fmla="*/ 349311 w 566485"/>
                <a:gd name="connsiteY17" fmla="*/ 427976 h 439236"/>
                <a:gd name="connsiteX18" fmla="*/ 348951 w 566485"/>
                <a:gd name="connsiteY18" fmla="*/ 429058 h 439236"/>
                <a:gd name="connsiteX19" fmla="*/ 347869 w 566485"/>
                <a:gd name="connsiteY19" fmla="*/ 430502 h 439236"/>
                <a:gd name="connsiteX20" fmla="*/ 299591 w 566485"/>
                <a:gd name="connsiteY20" fmla="*/ 432666 h 439236"/>
                <a:gd name="connsiteX21" fmla="*/ 299591 w 566485"/>
                <a:gd name="connsiteY21" fmla="*/ 431945 h 439236"/>
                <a:gd name="connsiteX22" fmla="*/ 346428 w 566485"/>
                <a:gd name="connsiteY22" fmla="*/ 427976 h 439236"/>
                <a:gd name="connsiteX23" fmla="*/ 345347 w 566485"/>
                <a:gd name="connsiteY23" fmla="*/ 394422 h 439236"/>
                <a:gd name="connsiteX24" fmla="*/ 346068 w 566485"/>
                <a:gd name="connsiteY24" fmla="*/ 394061 h 439236"/>
                <a:gd name="connsiteX25" fmla="*/ 317011 w 566485"/>
                <a:gd name="connsiteY25" fmla="*/ 384175 h 439236"/>
                <a:gd name="connsiteX26" fmla="*/ 317011 w 566485"/>
                <a:gd name="connsiteY26" fmla="*/ 386997 h 439236"/>
                <a:gd name="connsiteX27" fmla="*/ 274185 w 566485"/>
                <a:gd name="connsiteY27" fmla="*/ 385939 h 439236"/>
                <a:gd name="connsiteX28" fmla="*/ 274185 w 566485"/>
                <a:gd name="connsiteY28" fmla="*/ 384528 h 439236"/>
                <a:gd name="connsiteX29" fmla="*/ 317011 w 566485"/>
                <a:gd name="connsiteY29" fmla="*/ 384175 h 439236"/>
                <a:gd name="connsiteX30" fmla="*/ 798 w 566485"/>
                <a:gd name="connsiteY30" fmla="*/ 380140 h 439236"/>
                <a:gd name="connsiteX31" fmla="*/ 1509 w 566485"/>
                <a:gd name="connsiteY31" fmla="*/ 380140 h 439236"/>
                <a:gd name="connsiteX32" fmla="*/ 3285 w 566485"/>
                <a:gd name="connsiteY32" fmla="*/ 407759 h 439236"/>
                <a:gd name="connsiteX33" fmla="*/ 4351 w 566485"/>
                <a:gd name="connsiteY33" fmla="*/ 434650 h 439236"/>
                <a:gd name="connsiteX34" fmla="*/ 46980 w 566485"/>
                <a:gd name="connsiteY34" fmla="*/ 435377 h 439236"/>
                <a:gd name="connsiteX35" fmla="*/ 46625 w 566485"/>
                <a:gd name="connsiteY35" fmla="*/ 436831 h 439236"/>
                <a:gd name="connsiteX36" fmla="*/ 3285 w 566485"/>
                <a:gd name="connsiteY36" fmla="*/ 437558 h 439236"/>
                <a:gd name="connsiteX37" fmla="*/ 1864 w 566485"/>
                <a:gd name="connsiteY37" fmla="*/ 436104 h 439236"/>
                <a:gd name="connsiteX38" fmla="*/ 798 w 566485"/>
                <a:gd name="connsiteY38" fmla="*/ 380140 h 439236"/>
                <a:gd name="connsiteX39" fmla="*/ 263430 w 566485"/>
                <a:gd name="connsiteY39" fmla="*/ 379810 h 439236"/>
                <a:gd name="connsiteX40" fmla="*/ 292363 w 566485"/>
                <a:gd name="connsiteY40" fmla="*/ 379810 h 439236"/>
                <a:gd name="connsiteX41" fmla="*/ 317723 w 566485"/>
                <a:gd name="connsiteY41" fmla="*/ 380207 h 439236"/>
                <a:gd name="connsiteX42" fmla="*/ 317723 w 566485"/>
                <a:gd name="connsiteY42" fmla="*/ 382588 h 439236"/>
                <a:gd name="connsiteX43" fmla="*/ 289505 w 566485"/>
                <a:gd name="connsiteY43" fmla="*/ 382191 h 439236"/>
                <a:gd name="connsiteX44" fmla="*/ 263430 w 566485"/>
                <a:gd name="connsiteY44" fmla="*/ 381000 h 439236"/>
                <a:gd name="connsiteX45" fmla="*/ 263430 w 566485"/>
                <a:gd name="connsiteY45" fmla="*/ 379810 h 439236"/>
                <a:gd name="connsiteX46" fmla="*/ 253558 w 566485"/>
                <a:gd name="connsiteY46" fmla="*/ 372496 h 439236"/>
                <a:gd name="connsiteX47" fmla="*/ 290473 w 566485"/>
                <a:gd name="connsiteY47" fmla="*/ 372836 h 439236"/>
                <a:gd name="connsiteX48" fmla="*/ 320512 w 566485"/>
                <a:gd name="connsiteY48" fmla="*/ 373176 h 439236"/>
                <a:gd name="connsiteX49" fmla="*/ 319788 w 566485"/>
                <a:gd name="connsiteY49" fmla="*/ 375898 h 439236"/>
                <a:gd name="connsiteX50" fmla="*/ 287578 w 566485"/>
                <a:gd name="connsiteY50" fmla="*/ 374877 h 439236"/>
                <a:gd name="connsiteX51" fmla="*/ 253558 w 566485"/>
                <a:gd name="connsiteY51" fmla="*/ 373516 h 439236"/>
                <a:gd name="connsiteX52" fmla="*/ 253558 w 566485"/>
                <a:gd name="connsiteY52" fmla="*/ 372496 h 439236"/>
                <a:gd name="connsiteX53" fmla="*/ 354796 w 566485"/>
                <a:gd name="connsiteY53" fmla="*/ 370249 h 439236"/>
                <a:gd name="connsiteX54" fmla="*/ 387360 w 566485"/>
                <a:gd name="connsiteY54" fmla="*/ 374218 h 439236"/>
                <a:gd name="connsiteX55" fmla="*/ 418115 w 566485"/>
                <a:gd name="connsiteY55" fmla="*/ 379629 h 439236"/>
                <a:gd name="connsiteX56" fmla="*/ 449956 w 566485"/>
                <a:gd name="connsiteY56" fmla="*/ 385402 h 439236"/>
                <a:gd name="connsiteX57" fmla="*/ 479625 w 566485"/>
                <a:gd name="connsiteY57" fmla="*/ 390453 h 439236"/>
                <a:gd name="connsiteX58" fmla="*/ 478540 w 566485"/>
                <a:gd name="connsiteY58" fmla="*/ 392618 h 439236"/>
                <a:gd name="connsiteX59" fmla="*/ 449232 w 566485"/>
                <a:gd name="connsiteY59" fmla="*/ 387927 h 439236"/>
                <a:gd name="connsiteX60" fmla="*/ 417753 w 566485"/>
                <a:gd name="connsiteY60" fmla="*/ 381794 h 439236"/>
                <a:gd name="connsiteX61" fmla="*/ 354796 w 566485"/>
                <a:gd name="connsiteY61" fmla="*/ 371692 h 439236"/>
                <a:gd name="connsiteX62" fmla="*/ 354796 w 566485"/>
                <a:gd name="connsiteY62" fmla="*/ 370249 h 439236"/>
                <a:gd name="connsiteX63" fmla="*/ 288322 w 566485"/>
                <a:gd name="connsiteY63" fmla="*/ 369570 h 439236"/>
                <a:gd name="connsiteX64" fmla="*/ 310547 w 566485"/>
                <a:gd name="connsiteY64" fmla="*/ 369570 h 439236"/>
                <a:gd name="connsiteX65" fmla="*/ 318433 w 566485"/>
                <a:gd name="connsiteY65" fmla="*/ 369888 h 439236"/>
                <a:gd name="connsiteX66" fmla="*/ 318075 w 566485"/>
                <a:gd name="connsiteY66" fmla="*/ 371158 h 439236"/>
                <a:gd name="connsiteX67" fmla="*/ 288322 w 566485"/>
                <a:gd name="connsiteY67" fmla="*/ 371475 h 439236"/>
                <a:gd name="connsiteX68" fmla="*/ 242438 w 566485"/>
                <a:gd name="connsiteY68" fmla="*/ 370840 h 439236"/>
                <a:gd name="connsiteX69" fmla="*/ 242438 w 566485"/>
                <a:gd name="connsiteY69" fmla="*/ 369888 h 439236"/>
                <a:gd name="connsiteX70" fmla="*/ 288322 w 566485"/>
                <a:gd name="connsiteY70" fmla="*/ 369570 h 439236"/>
                <a:gd name="connsiteX71" fmla="*/ 369079 w 566485"/>
                <a:gd name="connsiteY71" fmla="*/ 366218 h 439236"/>
                <a:gd name="connsiteX72" fmla="*/ 386983 w 566485"/>
                <a:gd name="connsiteY72" fmla="*/ 368404 h 439236"/>
                <a:gd name="connsiteX73" fmla="*/ 410259 w 566485"/>
                <a:gd name="connsiteY73" fmla="*/ 373869 h 439236"/>
                <a:gd name="connsiteX74" fmla="*/ 438189 w 566485"/>
                <a:gd name="connsiteY74" fmla="*/ 379334 h 439236"/>
                <a:gd name="connsiteX75" fmla="*/ 462181 w 566485"/>
                <a:gd name="connsiteY75" fmla="*/ 384071 h 439236"/>
                <a:gd name="connsiteX76" fmla="*/ 461465 w 566485"/>
                <a:gd name="connsiteY76" fmla="*/ 386621 h 439236"/>
                <a:gd name="connsiteX77" fmla="*/ 437473 w 566485"/>
                <a:gd name="connsiteY77" fmla="*/ 381885 h 439236"/>
                <a:gd name="connsiteX78" fmla="*/ 412407 w 566485"/>
                <a:gd name="connsiteY78" fmla="*/ 376420 h 439236"/>
                <a:gd name="connsiteX79" fmla="*/ 388774 w 566485"/>
                <a:gd name="connsiteY79" fmla="*/ 370590 h 439236"/>
                <a:gd name="connsiteX80" fmla="*/ 369437 w 566485"/>
                <a:gd name="connsiteY80" fmla="*/ 367311 h 439236"/>
                <a:gd name="connsiteX81" fmla="*/ 369079 w 566485"/>
                <a:gd name="connsiteY81" fmla="*/ 366218 h 439236"/>
                <a:gd name="connsiteX82" fmla="*/ 6984 w 566485"/>
                <a:gd name="connsiteY82" fmla="*/ 364266 h 439236"/>
                <a:gd name="connsiteX83" fmla="*/ 8065 w 566485"/>
                <a:gd name="connsiteY83" fmla="*/ 364266 h 439236"/>
                <a:gd name="connsiteX84" fmla="*/ 8425 w 566485"/>
                <a:gd name="connsiteY84" fmla="*/ 397372 h 439236"/>
                <a:gd name="connsiteX85" fmla="*/ 9505 w 566485"/>
                <a:gd name="connsiteY85" fmla="*/ 427931 h 439236"/>
                <a:gd name="connsiteX86" fmla="*/ 9865 w 566485"/>
                <a:gd name="connsiteY86" fmla="*/ 427931 h 439236"/>
                <a:gd name="connsiteX87" fmla="*/ 45518 w 566485"/>
                <a:gd name="connsiteY87" fmla="*/ 429386 h 439236"/>
                <a:gd name="connsiteX88" fmla="*/ 81530 w 566485"/>
                <a:gd name="connsiteY88" fmla="*/ 430478 h 439236"/>
                <a:gd name="connsiteX89" fmla="*/ 81530 w 566485"/>
                <a:gd name="connsiteY89" fmla="*/ 432297 h 439236"/>
                <a:gd name="connsiteX90" fmla="*/ 40116 w 566485"/>
                <a:gd name="connsiteY90" fmla="*/ 432297 h 439236"/>
                <a:gd name="connsiteX91" fmla="*/ 9145 w 566485"/>
                <a:gd name="connsiteY91" fmla="*/ 430478 h 439236"/>
                <a:gd name="connsiteX92" fmla="*/ 8425 w 566485"/>
                <a:gd name="connsiteY92" fmla="*/ 430114 h 439236"/>
                <a:gd name="connsiteX93" fmla="*/ 6984 w 566485"/>
                <a:gd name="connsiteY93" fmla="*/ 429022 h 439236"/>
                <a:gd name="connsiteX94" fmla="*/ 5904 w 566485"/>
                <a:gd name="connsiteY94" fmla="*/ 397372 h 439236"/>
                <a:gd name="connsiteX95" fmla="*/ 6984 w 566485"/>
                <a:gd name="connsiteY95" fmla="*/ 364266 h 439236"/>
                <a:gd name="connsiteX96" fmla="*/ 393606 w 566485"/>
                <a:gd name="connsiteY96" fmla="*/ 362316 h 439236"/>
                <a:gd name="connsiteX97" fmla="*/ 425038 w 566485"/>
                <a:gd name="connsiteY97" fmla="*/ 368178 h 439236"/>
                <a:gd name="connsiteX98" fmla="*/ 447541 w 566485"/>
                <a:gd name="connsiteY98" fmla="*/ 372941 h 439236"/>
                <a:gd name="connsiteX99" fmla="*/ 446470 w 566485"/>
                <a:gd name="connsiteY99" fmla="*/ 375139 h 439236"/>
                <a:gd name="connsiteX100" fmla="*/ 421466 w 566485"/>
                <a:gd name="connsiteY100" fmla="*/ 370010 h 439236"/>
                <a:gd name="connsiteX101" fmla="*/ 393606 w 566485"/>
                <a:gd name="connsiteY101" fmla="*/ 363049 h 439236"/>
                <a:gd name="connsiteX102" fmla="*/ 393606 w 566485"/>
                <a:gd name="connsiteY102" fmla="*/ 362316 h 439236"/>
                <a:gd name="connsiteX103" fmla="*/ 407560 w 566485"/>
                <a:gd name="connsiteY103" fmla="*/ 360363 h 439236"/>
                <a:gd name="connsiteX104" fmla="*/ 421958 w 566485"/>
                <a:gd name="connsiteY104" fmla="*/ 362678 h 439236"/>
                <a:gd name="connsiteX105" fmla="*/ 436725 w 566485"/>
                <a:gd name="connsiteY105" fmla="*/ 365324 h 439236"/>
                <a:gd name="connsiteX106" fmla="*/ 436356 w 566485"/>
                <a:gd name="connsiteY106" fmla="*/ 367639 h 439236"/>
                <a:gd name="connsiteX107" fmla="*/ 423065 w 566485"/>
                <a:gd name="connsiteY107" fmla="*/ 364662 h 439236"/>
                <a:gd name="connsiteX108" fmla="*/ 407560 w 566485"/>
                <a:gd name="connsiteY108" fmla="*/ 362017 h 439236"/>
                <a:gd name="connsiteX109" fmla="*/ 407560 w 566485"/>
                <a:gd name="connsiteY109" fmla="*/ 360363 h 439236"/>
                <a:gd name="connsiteX110" fmla="*/ 347078 w 566485"/>
                <a:gd name="connsiteY110" fmla="*/ 301978 h 439236"/>
                <a:gd name="connsiteX111" fmla="*/ 408911 w 566485"/>
                <a:gd name="connsiteY111" fmla="*/ 316089 h 439236"/>
                <a:gd name="connsiteX112" fmla="*/ 408550 w 566485"/>
                <a:gd name="connsiteY112" fmla="*/ 316795 h 439236"/>
                <a:gd name="connsiteX113" fmla="*/ 346355 w 566485"/>
                <a:gd name="connsiteY113" fmla="*/ 304095 h 439236"/>
                <a:gd name="connsiteX114" fmla="*/ 347078 w 566485"/>
                <a:gd name="connsiteY114" fmla="*/ 301978 h 439236"/>
                <a:gd name="connsiteX115" fmla="*/ 349532 w 566485"/>
                <a:gd name="connsiteY115" fmla="*/ 298450 h 439236"/>
                <a:gd name="connsiteX116" fmla="*/ 373414 w 566485"/>
                <a:gd name="connsiteY116" fmla="*/ 303679 h 439236"/>
                <a:gd name="connsiteX117" fmla="*/ 396573 w 566485"/>
                <a:gd name="connsiteY117" fmla="*/ 309282 h 439236"/>
                <a:gd name="connsiteX118" fmla="*/ 396211 w 566485"/>
                <a:gd name="connsiteY118" fmla="*/ 310403 h 439236"/>
                <a:gd name="connsiteX119" fmla="*/ 372690 w 566485"/>
                <a:gd name="connsiteY119" fmla="*/ 305921 h 439236"/>
                <a:gd name="connsiteX120" fmla="*/ 349532 w 566485"/>
                <a:gd name="connsiteY120" fmla="*/ 301065 h 439236"/>
                <a:gd name="connsiteX121" fmla="*/ 349532 w 566485"/>
                <a:gd name="connsiteY121" fmla="*/ 298450 h 439236"/>
                <a:gd name="connsiteX122" fmla="*/ 44080 w 566485"/>
                <a:gd name="connsiteY122" fmla="*/ 118678 h 439236"/>
                <a:gd name="connsiteX123" fmla="*/ 45884 w 566485"/>
                <a:gd name="connsiteY123" fmla="*/ 241080 h 439236"/>
                <a:gd name="connsiteX124" fmla="*/ 43719 w 566485"/>
                <a:gd name="connsiteY124" fmla="*/ 303538 h 439236"/>
                <a:gd name="connsiteX125" fmla="*/ 43358 w 566485"/>
                <a:gd name="connsiteY125" fmla="*/ 357739 h 439236"/>
                <a:gd name="connsiteX126" fmla="*/ 186989 w 566485"/>
                <a:gd name="connsiteY126" fmla="*/ 355945 h 439236"/>
                <a:gd name="connsiteX127" fmla="*/ 261692 w 566485"/>
                <a:gd name="connsiteY127" fmla="*/ 355586 h 439236"/>
                <a:gd name="connsiteX128" fmla="*/ 312216 w 566485"/>
                <a:gd name="connsiteY128" fmla="*/ 355945 h 439236"/>
                <a:gd name="connsiteX129" fmla="*/ 311494 w 566485"/>
                <a:gd name="connsiteY129" fmla="*/ 299230 h 439236"/>
                <a:gd name="connsiteX130" fmla="*/ 309690 w 566485"/>
                <a:gd name="connsiteY130" fmla="*/ 238568 h 439236"/>
                <a:gd name="connsiteX131" fmla="*/ 303194 w 566485"/>
                <a:gd name="connsiteY131" fmla="*/ 241439 h 439236"/>
                <a:gd name="connsiteX132" fmla="*/ 301750 w 566485"/>
                <a:gd name="connsiteY132" fmla="*/ 240004 h 439236"/>
                <a:gd name="connsiteX133" fmla="*/ 309690 w 566485"/>
                <a:gd name="connsiteY133" fmla="*/ 233542 h 439236"/>
                <a:gd name="connsiteX134" fmla="*/ 309690 w 566485"/>
                <a:gd name="connsiteY134" fmla="*/ 229953 h 439236"/>
                <a:gd name="connsiteX135" fmla="*/ 309690 w 566485"/>
                <a:gd name="connsiteY135" fmla="*/ 228876 h 439236"/>
                <a:gd name="connsiteX136" fmla="*/ 303555 w 566485"/>
                <a:gd name="connsiteY136" fmla="*/ 232107 h 439236"/>
                <a:gd name="connsiteX137" fmla="*/ 302111 w 566485"/>
                <a:gd name="connsiteY137" fmla="*/ 230312 h 439236"/>
                <a:gd name="connsiteX138" fmla="*/ 309690 w 566485"/>
                <a:gd name="connsiteY138" fmla="*/ 223133 h 439236"/>
                <a:gd name="connsiteX139" fmla="*/ 310772 w 566485"/>
                <a:gd name="connsiteY139" fmla="*/ 166060 h 439236"/>
                <a:gd name="connsiteX140" fmla="*/ 313298 w 566485"/>
                <a:gd name="connsiteY140" fmla="*/ 122986 h 439236"/>
                <a:gd name="connsiteX141" fmla="*/ 44080 w 566485"/>
                <a:gd name="connsiteY141" fmla="*/ 118678 h 439236"/>
                <a:gd name="connsiteX142" fmla="*/ 38375 w 566485"/>
                <a:gd name="connsiteY142" fmla="*/ 108527 h 439236"/>
                <a:gd name="connsiteX143" fmla="*/ 94229 w 566485"/>
                <a:gd name="connsiteY143" fmla="*/ 108527 h 439236"/>
                <a:gd name="connsiteX144" fmla="*/ 94229 w 566485"/>
                <a:gd name="connsiteY144" fmla="*/ 109682 h 439236"/>
                <a:gd name="connsiteX145" fmla="*/ 38375 w 566485"/>
                <a:gd name="connsiteY145" fmla="*/ 110836 h 439236"/>
                <a:gd name="connsiteX146" fmla="*/ 38375 w 566485"/>
                <a:gd name="connsiteY146" fmla="*/ 108527 h 439236"/>
                <a:gd name="connsiteX147" fmla="*/ 36773 w 566485"/>
                <a:gd name="connsiteY147" fmla="*/ 103505 h 439236"/>
                <a:gd name="connsiteX148" fmla="*/ 79956 w 566485"/>
                <a:gd name="connsiteY148" fmla="*/ 103823 h 439236"/>
                <a:gd name="connsiteX149" fmla="*/ 79956 w 566485"/>
                <a:gd name="connsiteY149" fmla="*/ 104775 h 439236"/>
                <a:gd name="connsiteX150" fmla="*/ 36773 w 566485"/>
                <a:gd name="connsiteY150" fmla="*/ 106045 h 439236"/>
                <a:gd name="connsiteX151" fmla="*/ 36773 w 566485"/>
                <a:gd name="connsiteY151" fmla="*/ 103505 h 439236"/>
                <a:gd name="connsiteX152" fmla="*/ 203951 w 566485"/>
                <a:gd name="connsiteY152" fmla="*/ 100731 h 439236"/>
                <a:gd name="connsiteX153" fmla="*/ 205034 w 566485"/>
                <a:gd name="connsiteY153" fmla="*/ 101808 h 439236"/>
                <a:gd name="connsiteX154" fmla="*/ 194568 w 566485"/>
                <a:gd name="connsiteY154" fmla="*/ 110422 h 439236"/>
                <a:gd name="connsiteX155" fmla="*/ 189155 w 566485"/>
                <a:gd name="connsiteY155" fmla="*/ 114730 h 439236"/>
                <a:gd name="connsiteX156" fmla="*/ 195651 w 566485"/>
                <a:gd name="connsiteY156" fmla="*/ 114730 h 439236"/>
                <a:gd name="connsiteX157" fmla="*/ 212973 w 566485"/>
                <a:gd name="connsiteY157" fmla="*/ 102167 h 439236"/>
                <a:gd name="connsiteX158" fmla="*/ 214056 w 566485"/>
                <a:gd name="connsiteY158" fmla="*/ 103243 h 439236"/>
                <a:gd name="connsiteX159" fmla="*/ 198899 w 566485"/>
                <a:gd name="connsiteY159" fmla="*/ 114730 h 439236"/>
                <a:gd name="connsiteX160" fmla="*/ 207921 w 566485"/>
                <a:gd name="connsiteY160" fmla="*/ 114730 h 439236"/>
                <a:gd name="connsiteX161" fmla="*/ 208282 w 566485"/>
                <a:gd name="connsiteY161" fmla="*/ 114371 h 439236"/>
                <a:gd name="connsiteX162" fmla="*/ 221634 w 566485"/>
                <a:gd name="connsiteY162" fmla="*/ 102526 h 439236"/>
                <a:gd name="connsiteX163" fmla="*/ 222356 w 566485"/>
                <a:gd name="connsiteY163" fmla="*/ 103602 h 439236"/>
                <a:gd name="connsiteX164" fmla="*/ 210086 w 566485"/>
                <a:gd name="connsiteY164" fmla="*/ 114730 h 439236"/>
                <a:gd name="connsiteX165" fmla="*/ 216221 w 566485"/>
                <a:gd name="connsiteY165" fmla="*/ 114730 h 439236"/>
                <a:gd name="connsiteX166" fmla="*/ 227408 w 566485"/>
                <a:gd name="connsiteY166" fmla="*/ 105756 h 439236"/>
                <a:gd name="connsiteX167" fmla="*/ 228491 w 566485"/>
                <a:gd name="connsiteY167" fmla="*/ 106833 h 439236"/>
                <a:gd name="connsiteX168" fmla="*/ 219108 w 566485"/>
                <a:gd name="connsiteY168" fmla="*/ 114730 h 439236"/>
                <a:gd name="connsiteX169" fmla="*/ 225604 w 566485"/>
                <a:gd name="connsiteY169" fmla="*/ 114730 h 439236"/>
                <a:gd name="connsiteX170" fmla="*/ 236791 w 566485"/>
                <a:gd name="connsiteY170" fmla="*/ 105397 h 439236"/>
                <a:gd name="connsiteX171" fmla="*/ 237874 w 566485"/>
                <a:gd name="connsiteY171" fmla="*/ 106474 h 439236"/>
                <a:gd name="connsiteX172" fmla="*/ 228130 w 566485"/>
                <a:gd name="connsiteY172" fmla="*/ 114730 h 439236"/>
                <a:gd name="connsiteX173" fmla="*/ 234265 w 566485"/>
                <a:gd name="connsiteY173" fmla="*/ 114730 h 439236"/>
                <a:gd name="connsiteX174" fmla="*/ 245813 w 566485"/>
                <a:gd name="connsiteY174" fmla="*/ 105397 h 439236"/>
                <a:gd name="connsiteX175" fmla="*/ 247257 w 566485"/>
                <a:gd name="connsiteY175" fmla="*/ 106474 h 439236"/>
                <a:gd name="connsiteX176" fmla="*/ 237152 w 566485"/>
                <a:gd name="connsiteY176" fmla="*/ 114730 h 439236"/>
                <a:gd name="connsiteX177" fmla="*/ 244731 w 566485"/>
                <a:gd name="connsiteY177" fmla="*/ 114730 h 439236"/>
                <a:gd name="connsiteX178" fmla="*/ 255918 w 566485"/>
                <a:gd name="connsiteY178" fmla="*/ 102526 h 439236"/>
                <a:gd name="connsiteX179" fmla="*/ 256640 w 566485"/>
                <a:gd name="connsiteY179" fmla="*/ 103243 h 439236"/>
                <a:gd name="connsiteX180" fmla="*/ 247257 w 566485"/>
                <a:gd name="connsiteY180" fmla="*/ 114730 h 439236"/>
                <a:gd name="connsiteX181" fmla="*/ 257362 w 566485"/>
                <a:gd name="connsiteY181" fmla="*/ 114730 h 439236"/>
                <a:gd name="connsiteX182" fmla="*/ 267105 w 566485"/>
                <a:gd name="connsiteY182" fmla="*/ 103602 h 439236"/>
                <a:gd name="connsiteX183" fmla="*/ 268188 w 566485"/>
                <a:gd name="connsiteY183" fmla="*/ 104320 h 439236"/>
                <a:gd name="connsiteX184" fmla="*/ 260249 w 566485"/>
                <a:gd name="connsiteY184" fmla="*/ 114730 h 439236"/>
                <a:gd name="connsiteX185" fmla="*/ 264940 w 566485"/>
                <a:gd name="connsiteY185" fmla="*/ 114730 h 439236"/>
                <a:gd name="connsiteX186" fmla="*/ 268910 w 566485"/>
                <a:gd name="connsiteY186" fmla="*/ 110781 h 439236"/>
                <a:gd name="connsiteX187" fmla="*/ 273962 w 566485"/>
                <a:gd name="connsiteY187" fmla="*/ 105038 h 439236"/>
                <a:gd name="connsiteX188" fmla="*/ 275045 w 566485"/>
                <a:gd name="connsiteY188" fmla="*/ 105756 h 439236"/>
                <a:gd name="connsiteX189" fmla="*/ 270714 w 566485"/>
                <a:gd name="connsiteY189" fmla="*/ 111858 h 439236"/>
                <a:gd name="connsiteX190" fmla="*/ 268188 w 566485"/>
                <a:gd name="connsiteY190" fmla="*/ 114730 h 439236"/>
                <a:gd name="connsiteX191" fmla="*/ 273240 w 566485"/>
                <a:gd name="connsiteY191" fmla="*/ 114730 h 439236"/>
                <a:gd name="connsiteX192" fmla="*/ 280097 w 566485"/>
                <a:gd name="connsiteY192" fmla="*/ 105397 h 439236"/>
                <a:gd name="connsiteX193" fmla="*/ 281541 w 566485"/>
                <a:gd name="connsiteY193" fmla="*/ 106115 h 439236"/>
                <a:gd name="connsiteX194" fmla="*/ 275767 w 566485"/>
                <a:gd name="connsiteY194" fmla="*/ 114730 h 439236"/>
                <a:gd name="connsiteX195" fmla="*/ 282984 w 566485"/>
                <a:gd name="connsiteY195" fmla="*/ 114730 h 439236"/>
                <a:gd name="connsiteX196" fmla="*/ 291285 w 566485"/>
                <a:gd name="connsiteY196" fmla="*/ 105397 h 439236"/>
                <a:gd name="connsiteX197" fmla="*/ 292367 w 566485"/>
                <a:gd name="connsiteY197" fmla="*/ 106115 h 439236"/>
                <a:gd name="connsiteX198" fmla="*/ 285510 w 566485"/>
                <a:gd name="connsiteY198" fmla="*/ 114730 h 439236"/>
                <a:gd name="connsiteX199" fmla="*/ 290563 w 566485"/>
                <a:gd name="connsiteY199" fmla="*/ 114730 h 439236"/>
                <a:gd name="connsiteX200" fmla="*/ 297420 w 566485"/>
                <a:gd name="connsiteY200" fmla="*/ 106115 h 439236"/>
                <a:gd name="connsiteX201" fmla="*/ 298863 w 566485"/>
                <a:gd name="connsiteY201" fmla="*/ 107192 h 439236"/>
                <a:gd name="connsiteX202" fmla="*/ 293450 w 566485"/>
                <a:gd name="connsiteY202" fmla="*/ 114730 h 439236"/>
                <a:gd name="connsiteX203" fmla="*/ 297780 w 566485"/>
                <a:gd name="connsiteY203" fmla="*/ 114730 h 439236"/>
                <a:gd name="connsiteX204" fmla="*/ 298141 w 566485"/>
                <a:gd name="connsiteY204" fmla="*/ 113294 h 439236"/>
                <a:gd name="connsiteX205" fmla="*/ 299585 w 566485"/>
                <a:gd name="connsiteY205" fmla="*/ 111499 h 439236"/>
                <a:gd name="connsiteX206" fmla="*/ 302833 w 566485"/>
                <a:gd name="connsiteY206" fmla="*/ 107192 h 439236"/>
                <a:gd name="connsiteX207" fmla="*/ 304637 w 566485"/>
                <a:gd name="connsiteY207" fmla="*/ 108269 h 439236"/>
                <a:gd name="connsiteX208" fmla="*/ 301389 w 566485"/>
                <a:gd name="connsiteY208" fmla="*/ 112935 h 439236"/>
                <a:gd name="connsiteX209" fmla="*/ 299946 w 566485"/>
                <a:gd name="connsiteY209" fmla="*/ 114730 h 439236"/>
                <a:gd name="connsiteX210" fmla="*/ 303915 w 566485"/>
                <a:gd name="connsiteY210" fmla="*/ 114730 h 439236"/>
                <a:gd name="connsiteX211" fmla="*/ 306081 w 566485"/>
                <a:gd name="connsiteY211" fmla="*/ 111140 h 439236"/>
                <a:gd name="connsiteX212" fmla="*/ 310411 w 566485"/>
                <a:gd name="connsiteY212" fmla="*/ 106474 h 439236"/>
                <a:gd name="connsiteX213" fmla="*/ 311494 w 566485"/>
                <a:gd name="connsiteY213" fmla="*/ 107192 h 439236"/>
                <a:gd name="connsiteX214" fmla="*/ 308246 w 566485"/>
                <a:gd name="connsiteY214" fmla="*/ 111858 h 439236"/>
                <a:gd name="connsiteX215" fmla="*/ 306803 w 566485"/>
                <a:gd name="connsiteY215" fmla="*/ 114371 h 439236"/>
                <a:gd name="connsiteX216" fmla="*/ 306442 w 566485"/>
                <a:gd name="connsiteY216" fmla="*/ 114730 h 439236"/>
                <a:gd name="connsiteX217" fmla="*/ 310411 w 566485"/>
                <a:gd name="connsiteY217" fmla="*/ 114730 h 439236"/>
                <a:gd name="connsiteX218" fmla="*/ 310411 w 566485"/>
                <a:gd name="connsiteY218" fmla="*/ 114371 h 439236"/>
                <a:gd name="connsiteX219" fmla="*/ 313659 w 566485"/>
                <a:gd name="connsiteY219" fmla="*/ 111140 h 439236"/>
                <a:gd name="connsiteX220" fmla="*/ 316185 w 566485"/>
                <a:gd name="connsiteY220" fmla="*/ 107192 h 439236"/>
                <a:gd name="connsiteX221" fmla="*/ 317990 w 566485"/>
                <a:gd name="connsiteY221" fmla="*/ 107551 h 439236"/>
                <a:gd name="connsiteX222" fmla="*/ 315103 w 566485"/>
                <a:gd name="connsiteY222" fmla="*/ 112217 h 439236"/>
                <a:gd name="connsiteX223" fmla="*/ 312938 w 566485"/>
                <a:gd name="connsiteY223" fmla="*/ 114730 h 439236"/>
                <a:gd name="connsiteX224" fmla="*/ 314742 w 566485"/>
                <a:gd name="connsiteY224" fmla="*/ 114730 h 439236"/>
                <a:gd name="connsiteX225" fmla="*/ 315103 w 566485"/>
                <a:gd name="connsiteY225" fmla="*/ 115089 h 439236"/>
                <a:gd name="connsiteX226" fmla="*/ 319073 w 566485"/>
                <a:gd name="connsiteY226" fmla="*/ 116884 h 439236"/>
                <a:gd name="connsiteX227" fmla="*/ 318351 w 566485"/>
                <a:gd name="connsiteY227" fmla="*/ 216672 h 439236"/>
                <a:gd name="connsiteX228" fmla="*/ 322320 w 566485"/>
                <a:gd name="connsiteY228" fmla="*/ 214159 h 439236"/>
                <a:gd name="connsiteX229" fmla="*/ 324847 w 566485"/>
                <a:gd name="connsiteY229" fmla="*/ 218467 h 439236"/>
                <a:gd name="connsiteX230" fmla="*/ 318351 w 566485"/>
                <a:gd name="connsiteY230" fmla="*/ 223133 h 439236"/>
                <a:gd name="connsiteX231" fmla="*/ 318351 w 566485"/>
                <a:gd name="connsiteY231" fmla="*/ 227440 h 439236"/>
                <a:gd name="connsiteX232" fmla="*/ 324847 w 566485"/>
                <a:gd name="connsiteY232" fmla="*/ 223133 h 439236"/>
                <a:gd name="connsiteX233" fmla="*/ 327734 w 566485"/>
                <a:gd name="connsiteY233" fmla="*/ 227799 h 439236"/>
                <a:gd name="connsiteX234" fmla="*/ 318351 w 566485"/>
                <a:gd name="connsiteY234" fmla="*/ 233542 h 439236"/>
                <a:gd name="connsiteX235" fmla="*/ 319794 w 566485"/>
                <a:gd name="connsiteY235" fmla="*/ 299589 h 439236"/>
                <a:gd name="connsiteX236" fmla="*/ 320155 w 566485"/>
                <a:gd name="connsiteY236" fmla="*/ 358816 h 439236"/>
                <a:gd name="connsiteX237" fmla="*/ 317990 w 566485"/>
                <a:gd name="connsiteY237" fmla="*/ 362047 h 439236"/>
                <a:gd name="connsiteX238" fmla="*/ 312938 w 566485"/>
                <a:gd name="connsiteY238" fmla="*/ 364918 h 439236"/>
                <a:gd name="connsiteX239" fmla="*/ 244370 w 566485"/>
                <a:gd name="connsiteY239" fmla="*/ 364559 h 439236"/>
                <a:gd name="connsiteX240" fmla="*/ 175080 w 566485"/>
                <a:gd name="connsiteY240" fmla="*/ 364918 h 439236"/>
                <a:gd name="connsiteX241" fmla="*/ 98573 w 566485"/>
                <a:gd name="connsiteY241" fmla="*/ 364918 h 439236"/>
                <a:gd name="connsiteX242" fmla="*/ 42997 w 566485"/>
                <a:gd name="connsiteY242" fmla="*/ 362765 h 439236"/>
                <a:gd name="connsiteX243" fmla="*/ 36140 w 566485"/>
                <a:gd name="connsiteY243" fmla="*/ 362047 h 439236"/>
                <a:gd name="connsiteX244" fmla="*/ 35419 w 566485"/>
                <a:gd name="connsiteY244" fmla="*/ 308922 h 439236"/>
                <a:gd name="connsiteX245" fmla="*/ 37223 w 566485"/>
                <a:gd name="connsiteY245" fmla="*/ 246824 h 439236"/>
                <a:gd name="connsiteX246" fmla="*/ 39749 w 566485"/>
                <a:gd name="connsiteY246" fmla="*/ 118319 h 439236"/>
                <a:gd name="connsiteX247" fmla="*/ 39749 w 566485"/>
                <a:gd name="connsiteY247" fmla="*/ 113653 h 439236"/>
                <a:gd name="connsiteX248" fmla="*/ 177967 w 566485"/>
                <a:gd name="connsiteY248" fmla="*/ 114730 h 439236"/>
                <a:gd name="connsiteX249" fmla="*/ 186629 w 566485"/>
                <a:gd name="connsiteY249" fmla="*/ 114730 h 439236"/>
                <a:gd name="connsiteX250" fmla="*/ 191320 w 566485"/>
                <a:gd name="connsiteY250" fmla="*/ 110422 h 439236"/>
                <a:gd name="connsiteX251" fmla="*/ 203951 w 566485"/>
                <a:gd name="connsiteY251" fmla="*/ 100731 h 439236"/>
                <a:gd name="connsiteX252" fmla="*/ 178984 w 566485"/>
                <a:gd name="connsiteY252" fmla="*/ 98599 h 439236"/>
                <a:gd name="connsiteX253" fmla="*/ 95726 w 566485"/>
                <a:gd name="connsiteY253" fmla="*/ 99681 h 439236"/>
                <a:gd name="connsiteX254" fmla="*/ 18956 w 566485"/>
                <a:gd name="connsiteY254" fmla="*/ 99321 h 439236"/>
                <a:gd name="connsiteX255" fmla="*/ 18956 w 566485"/>
                <a:gd name="connsiteY255" fmla="*/ 177212 h 439236"/>
                <a:gd name="connsiteX256" fmla="*/ 19677 w 566485"/>
                <a:gd name="connsiteY256" fmla="*/ 258709 h 439236"/>
                <a:gd name="connsiteX257" fmla="*/ 20758 w 566485"/>
                <a:gd name="connsiteY257" fmla="*/ 342370 h 439236"/>
                <a:gd name="connsiteX258" fmla="*/ 20758 w 566485"/>
                <a:gd name="connsiteY258" fmla="*/ 420621 h 439236"/>
                <a:gd name="connsiteX259" fmla="*/ 26525 w 566485"/>
                <a:gd name="connsiteY259" fmla="*/ 420982 h 439236"/>
                <a:gd name="connsiteX260" fmla="*/ 26886 w 566485"/>
                <a:gd name="connsiteY260" fmla="*/ 402230 h 439236"/>
                <a:gd name="connsiteX261" fmla="*/ 26886 w 566485"/>
                <a:gd name="connsiteY261" fmla="*/ 382758 h 439236"/>
                <a:gd name="connsiteX262" fmla="*/ 27246 w 566485"/>
                <a:gd name="connsiteY262" fmla="*/ 382758 h 439236"/>
                <a:gd name="connsiteX263" fmla="*/ 28688 w 566485"/>
                <a:gd name="connsiteY263" fmla="*/ 402230 h 439236"/>
                <a:gd name="connsiteX264" fmla="*/ 28688 w 566485"/>
                <a:gd name="connsiteY264" fmla="*/ 420621 h 439236"/>
                <a:gd name="connsiteX265" fmla="*/ 31932 w 566485"/>
                <a:gd name="connsiteY265" fmla="*/ 420621 h 439236"/>
                <a:gd name="connsiteX266" fmla="*/ 31932 w 566485"/>
                <a:gd name="connsiteY266" fmla="*/ 408000 h 439236"/>
                <a:gd name="connsiteX267" fmla="*/ 32652 w 566485"/>
                <a:gd name="connsiteY267" fmla="*/ 391052 h 439236"/>
                <a:gd name="connsiteX268" fmla="*/ 33734 w 566485"/>
                <a:gd name="connsiteY268" fmla="*/ 391052 h 439236"/>
                <a:gd name="connsiteX269" fmla="*/ 34094 w 566485"/>
                <a:gd name="connsiteY269" fmla="*/ 405836 h 439236"/>
                <a:gd name="connsiteX270" fmla="*/ 34094 w 566485"/>
                <a:gd name="connsiteY270" fmla="*/ 420261 h 439236"/>
                <a:gd name="connsiteX271" fmla="*/ 36977 w 566485"/>
                <a:gd name="connsiteY271" fmla="*/ 420261 h 439236"/>
                <a:gd name="connsiteX272" fmla="*/ 37698 w 566485"/>
                <a:gd name="connsiteY272" fmla="*/ 396821 h 439236"/>
                <a:gd name="connsiteX273" fmla="*/ 38780 w 566485"/>
                <a:gd name="connsiteY273" fmla="*/ 396821 h 439236"/>
                <a:gd name="connsiteX274" fmla="*/ 39140 w 566485"/>
                <a:gd name="connsiteY274" fmla="*/ 419900 h 439236"/>
                <a:gd name="connsiteX275" fmla="*/ 43465 w 566485"/>
                <a:gd name="connsiteY275" fmla="*/ 419539 h 439236"/>
                <a:gd name="connsiteX276" fmla="*/ 43105 w 566485"/>
                <a:gd name="connsiteY276" fmla="*/ 401509 h 439236"/>
                <a:gd name="connsiteX277" fmla="*/ 44546 w 566485"/>
                <a:gd name="connsiteY277" fmla="*/ 401149 h 439236"/>
                <a:gd name="connsiteX278" fmla="*/ 45628 w 566485"/>
                <a:gd name="connsiteY278" fmla="*/ 419179 h 439236"/>
                <a:gd name="connsiteX279" fmla="*/ 49592 w 566485"/>
                <a:gd name="connsiteY279" fmla="*/ 419179 h 439236"/>
                <a:gd name="connsiteX280" fmla="*/ 49232 w 566485"/>
                <a:gd name="connsiteY280" fmla="*/ 418818 h 439236"/>
                <a:gd name="connsiteX281" fmla="*/ 48871 w 566485"/>
                <a:gd name="connsiteY281" fmla="*/ 399345 h 439236"/>
                <a:gd name="connsiteX282" fmla="*/ 50673 w 566485"/>
                <a:gd name="connsiteY282" fmla="*/ 399345 h 439236"/>
                <a:gd name="connsiteX283" fmla="*/ 51755 w 566485"/>
                <a:gd name="connsiteY283" fmla="*/ 418818 h 439236"/>
                <a:gd name="connsiteX284" fmla="*/ 51755 w 566485"/>
                <a:gd name="connsiteY284" fmla="*/ 419179 h 439236"/>
                <a:gd name="connsiteX285" fmla="*/ 56080 w 566485"/>
                <a:gd name="connsiteY285" fmla="*/ 419179 h 439236"/>
                <a:gd name="connsiteX286" fmla="*/ 54999 w 566485"/>
                <a:gd name="connsiteY286" fmla="*/ 399345 h 439236"/>
                <a:gd name="connsiteX287" fmla="*/ 56440 w 566485"/>
                <a:gd name="connsiteY287" fmla="*/ 398624 h 439236"/>
                <a:gd name="connsiteX288" fmla="*/ 58603 w 566485"/>
                <a:gd name="connsiteY288" fmla="*/ 419179 h 439236"/>
                <a:gd name="connsiteX289" fmla="*/ 62207 w 566485"/>
                <a:gd name="connsiteY289" fmla="*/ 419179 h 439236"/>
                <a:gd name="connsiteX290" fmla="*/ 61486 w 566485"/>
                <a:gd name="connsiteY290" fmla="*/ 418458 h 439236"/>
                <a:gd name="connsiteX291" fmla="*/ 61847 w 566485"/>
                <a:gd name="connsiteY291" fmla="*/ 400427 h 439236"/>
                <a:gd name="connsiteX292" fmla="*/ 63649 w 566485"/>
                <a:gd name="connsiteY292" fmla="*/ 400427 h 439236"/>
                <a:gd name="connsiteX293" fmla="*/ 64009 w 566485"/>
                <a:gd name="connsiteY293" fmla="*/ 418458 h 439236"/>
                <a:gd name="connsiteX294" fmla="*/ 63288 w 566485"/>
                <a:gd name="connsiteY294" fmla="*/ 419179 h 439236"/>
                <a:gd name="connsiteX295" fmla="*/ 66892 w 566485"/>
                <a:gd name="connsiteY295" fmla="*/ 419179 h 439236"/>
                <a:gd name="connsiteX296" fmla="*/ 66892 w 566485"/>
                <a:gd name="connsiteY296" fmla="*/ 402591 h 439236"/>
                <a:gd name="connsiteX297" fmla="*/ 69055 w 566485"/>
                <a:gd name="connsiteY297" fmla="*/ 402591 h 439236"/>
                <a:gd name="connsiteX298" fmla="*/ 69415 w 566485"/>
                <a:gd name="connsiteY298" fmla="*/ 419179 h 439236"/>
                <a:gd name="connsiteX299" fmla="*/ 69055 w 566485"/>
                <a:gd name="connsiteY299" fmla="*/ 419539 h 439236"/>
                <a:gd name="connsiteX300" fmla="*/ 73380 w 566485"/>
                <a:gd name="connsiteY300" fmla="*/ 419539 h 439236"/>
                <a:gd name="connsiteX301" fmla="*/ 73020 w 566485"/>
                <a:gd name="connsiteY301" fmla="*/ 419179 h 439236"/>
                <a:gd name="connsiteX302" fmla="*/ 72659 w 566485"/>
                <a:gd name="connsiteY302" fmla="*/ 404755 h 439236"/>
                <a:gd name="connsiteX303" fmla="*/ 74461 w 566485"/>
                <a:gd name="connsiteY303" fmla="*/ 404755 h 439236"/>
                <a:gd name="connsiteX304" fmla="*/ 75543 w 566485"/>
                <a:gd name="connsiteY304" fmla="*/ 418818 h 439236"/>
                <a:gd name="connsiteX305" fmla="*/ 75182 w 566485"/>
                <a:gd name="connsiteY305" fmla="*/ 419900 h 439236"/>
                <a:gd name="connsiteX306" fmla="*/ 78066 w 566485"/>
                <a:gd name="connsiteY306" fmla="*/ 419900 h 439236"/>
                <a:gd name="connsiteX307" fmla="*/ 76984 w 566485"/>
                <a:gd name="connsiteY307" fmla="*/ 404755 h 439236"/>
                <a:gd name="connsiteX308" fmla="*/ 78786 w 566485"/>
                <a:gd name="connsiteY308" fmla="*/ 404033 h 439236"/>
                <a:gd name="connsiteX309" fmla="*/ 80589 w 566485"/>
                <a:gd name="connsiteY309" fmla="*/ 419900 h 439236"/>
                <a:gd name="connsiteX310" fmla="*/ 88518 w 566485"/>
                <a:gd name="connsiteY310" fmla="*/ 420261 h 439236"/>
                <a:gd name="connsiteX311" fmla="*/ 92843 w 566485"/>
                <a:gd name="connsiteY311" fmla="*/ 420261 h 439236"/>
                <a:gd name="connsiteX312" fmla="*/ 92122 w 566485"/>
                <a:gd name="connsiteY312" fmla="*/ 410524 h 439236"/>
                <a:gd name="connsiteX313" fmla="*/ 93924 w 566485"/>
                <a:gd name="connsiteY313" fmla="*/ 410164 h 439236"/>
                <a:gd name="connsiteX314" fmla="*/ 95005 w 566485"/>
                <a:gd name="connsiteY314" fmla="*/ 420621 h 439236"/>
                <a:gd name="connsiteX315" fmla="*/ 168892 w 566485"/>
                <a:gd name="connsiteY315" fmla="*/ 422064 h 439236"/>
                <a:gd name="connsiteX316" fmla="*/ 337209 w 566485"/>
                <a:gd name="connsiteY316" fmla="*/ 417376 h 439236"/>
                <a:gd name="connsiteX317" fmla="*/ 337209 w 566485"/>
                <a:gd name="connsiteY317" fmla="*/ 397542 h 439236"/>
                <a:gd name="connsiteX318" fmla="*/ 336488 w 566485"/>
                <a:gd name="connsiteY318" fmla="*/ 360039 h 439236"/>
                <a:gd name="connsiteX319" fmla="*/ 336128 w 566485"/>
                <a:gd name="connsiteY319" fmla="*/ 273494 h 439236"/>
                <a:gd name="connsiteX320" fmla="*/ 336128 w 566485"/>
                <a:gd name="connsiteY320" fmla="*/ 101484 h 439236"/>
                <a:gd name="connsiteX321" fmla="*/ 178984 w 566485"/>
                <a:gd name="connsiteY321" fmla="*/ 98599 h 439236"/>
                <a:gd name="connsiteX322" fmla="*/ 50566 w 566485"/>
                <a:gd name="connsiteY322" fmla="*/ 86091 h 439236"/>
                <a:gd name="connsiteX323" fmla="*/ 88234 w 566485"/>
                <a:gd name="connsiteY323" fmla="*/ 86458 h 439236"/>
                <a:gd name="connsiteX324" fmla="*/ 88234 w 566485"/>
                <a:gd name="connsiteY324" fmla="*/ 87923 h 439236"/>
                <a:gd name="connsiteX325" fmla="*/ 50566 w 566485"/>
                <a:gd name="connsiteY325" fmla="*/ 88290 h 439236"/>
                <a:gd name="connsiteX326" fmla="*/ 33181 w 566485"/>
                <a:gd name="connsiteY326" fmla="*/ 89389 h 439236"/>
                <a:gd name="connsiteX327" fmla="*/ 16882 w 566485"/>
                <a:gd name="connsiteY327" fmla="*/ 90122 h 439236"/>
                <a:gd name="connsiteX328" fmla="*/ 16158 w 566485"/>
                <a:gd name="connsiteY328" fmla="*/ 87190 h 439236"/>
                <a:gd name="connsiteX329" fmla="*/ 30645 w 566485"/>
                <a:gd name="connsiteY329" fmla="*/ 86824 h 439236"/>
                <a:gd name="connsiteX330" fmla="*/ 50566 w 566485"/>
                <a:gd name="connsiteY330" fmla="*/ 86091 h 439236"/>
                <a:gd name="connsiteX331" fmla="*/ 41422 w 566485"/>
                <a:gd name="connsiteY331" fmla="*/ 80010 h 439236"/>
                <a:gd name="connsiteX332" fmla="*/ 72378 w 566485"/>
                <a:gd name="connsiteY332" fmla="*/ 80963 h 439236"/>
                <a:gd name="connsiteX333" fmla="*/ 72022 w 566485"/>
                <a:gd name="connsiteY333" fmla="*/ 81915 h 439236"/>
                <a:gd name="connsiteX334" fmla="*/ 41422 w 566485"/>
                <a:gd name="connsiteY334" fmla="*/ 81915 h 439236"/>
                <a:gd name="connsiteX335" fmla="*/ 14024 w 566485"/>
                <a:gd name="connsiteY335" fmla="*/ 83185 h 439236"/>
                <a:gd name="connsiteX336" fmla="*/ 13313 w 566485"/>
                <a:gd name="connsiteY336" fmla="*/ 81280 h 439236"/>
                <a:gd name="connsiteX337" fmla="*/ 41422 w 566485"/>
                <a:gd name="connsiteY337" fmla="*/ 80010 h 439236"/>
                <a:gd name="connsiteX338" fmla="*/ 283053 w 566485"/>
                <a:gd name="connsiteY338" fmla="*/ 70216 h 439236"/>
                <a:gd name="connsiteX339" fmla="*/ 295620 w 566485"/>
                <a:gd name="connsiteY339" fmla="*/ 73513 h 439236"/>
                <a:gd name="connsiteX340" fmla="*/ 309625 w 566485"/>
                <a:gd name="connsiteY340" fmla="*/ 76811 h 439236"/>
                <a:gd name="connsiteX341" fmla="*/ 309266 w 566485"/>
                <a:gd name="connsiteY341" fmla="*/ 76811 h 439236"/>
                <a:gd name="connsiteX342" fmla="*/ 283053 w 566485"/>
                <a:gd name="connsiteY342" fmla="*/ 72414 h 439236"/>
                <a:gd name="connsiteX343" fmla="*/ 280539 w 566485"/>
                <a:gd name="connsiteY343" fmla="*/ 78642 h 439236"/>
                <a:gd name="connsiteX344" fmla="*/ 279821 w 566485"/>
                <a:gd name="connsiteY344" fmla="*/ 78642 h 439236"/>
                <a:gd name="connsiteX345" fmla="*/ 281257 w 566485"/>
                <a:gd name="connsiteY345" fmla="*/ 71682 h 439236"/>
                <a:gd name="connsiteX346" fmla="*/ 281975 w 566485"/>
                <a:gd name="connsiteY346" fmla="*/ 70949 h 439236"/>
                <a:gd name="connsiteX347" fmla="*/ 283053 w 566485"/>
                <a:gd name="connsiteY347" fmla="*/ 70216 h 439236"/>
                <a:gd name="connsiteX348" fmla="*/ 276145 w 566485"/>
                <a:gd name="connsiteY348" fmla="*/ 62259 h 439236"/>
                <a:gd name="connsiteX349" fmla="*/ 324793 w 566485"/>
                <a:gd name="connsiteY349" fmla="*/ 72997 h 439236"/>
                <a:gd name="connsiteX350" fmla="*/ 324438 w 566485"/>
                <a:gd name="connsiteY350" fmla="*/ 74036 h 439236"/>
                <a:gd name="connsiteX351" fmla="*/ 277920 w 566485"/>
                <a:gd name="connsiteY351" fmla="*/ 65030 h 439236"/>
                <a:gd name="connsiteX352" fmla="*/ 276145 w 566485"/>
                <a:gd name="connsiteY352" fmla="*/ 70918 h 439236"/>
                <a:gd name="connsiteX353" fmla="*/ 273304 w 566485"/>
                <a:gd name="connsiteY353" fmla="*/ 79577 h 439236"/>
                <a:gd name="connsiteX354" fmla="*/ 271884 w 566485"/>
                <a:gd name="connsiteY354" fmla="*/ 79577 h 439236"/>
                <a:gd name="connsiteX355" fmla="*/ 274369 w 566485"/>
                <a:gd name="connsiteY355" fmla="*/ 70572 h 439236"/>
                <a:gd name="connsiteX356" fmla="*/ 275790 w 566485"/>
                <a:gd name="connsiteY356" fmla="*/ 64337 h 439236"/>
                <a:gd name="connsiteX357" fmla="*/ 276145 w 566485"/>
                <a:gd name="connsiteY357" fmla="*/ 62259 h 439236"/>
                <a:gd name="connsiteX358" fmla="*/ 272041 w 566485"/>
                <a:gd name="connsiteY358" fmla="*/ 54344 h 439236"/>
                <a:gd name="connsiteX359" fmla="*/ 337474 w 566485"/>
                <a:gd name="connsiteY359" fmla="*/ 70588 h 439236"/>
                <a:gd name="connsiteX360" fmla="*/ 337113 w 566485"/>
                <a:gd name="connsiteY360" fmla="*/ 71696 h 439236"/>
                <a:gd name="connsiteX361" fmla="*/ 302046 w 566485"/>
                <a:gd name="connsiteY361" fmla="*/ 64681 h 439236"/>
                <a:gd name="connsiteX362" fmla="*/ 273125 w 566485"/>
                <a:gd name="connsiteY362" fmla="*/ 57298 h 439236"/>
                <a:gd name="connsiteX363" fmla="*/ 266980 w 566485"/>
                <a:gd name="connsiteY363" fmla="*/ 84617 h 439236"/>
                <a:gd name="connsiteX364" fmla="*/ 265895 w 566485"/>
                <a:gd name="connsiteY364" fmla="*/ 84248 h 439236"/>
                <a:gd name="connsiteX365" fmla="*/ 270956 w 566485"/>
                <a:gd name="connsiteY365" fmla="*/ 56559 h 439236"/>
                <a:gd name="connsiteX366" fmla="*/ 272041 w 566485"/>
                <a:gd name="connsiteY366" fmla="*/ 54344 h 439236"/>
                <a:gd name="connsiteX367" fmla="*/ 269089 w 566485"/>
                <a:gd name="connsiteY367" fmla="*/ 49918 h 439236"/>
                <a:gd name="connsiteX368" fmla="*/ 263683 w 566485"/>
                <a:gd name="connsiteY368" fmla="*/ 78045 h 439236"/>
                <a:gd name="connsiteX369" fmla="*/ 260800 w 566485"/>
                <a:gd name="connsiteY369" fmla="*/ 92109 h 439236"/>
                <a:gd name="connsiteX370" fmla="*/ 337930 w 566485"/>
                <a:gd name="connsiteY370" fmla="*/ 93190 h 439236"/>
                <a:gd name="connsiteX371" fmla="*/ 341895 w 566485"/>
                <a:gd name="connsiteY371" fmla="*/ 98960 h 439236"/>
                <a:gd name="connsiteX372" fmla="*/ 345859 w 566485"/>
                <a:gd name="connsiteY372" fmla="*/ 267724 h 439236"/>
                <a:gd name="connsiteX373" fmla="*/ 344778 w 566485"/>
                <a:gd name="connsiteY373" fmla="*/ 308473 h 439236"/>
                <a:gd name="connsiteX374" fmla="*/ 380821 w 566485"/>
                <a:gd name="connsiteY374" fmla="*/ 315324 h 439236"/>
                <a:gd name="connsiteX375" fmla="*/ 419746 w 566485"/>
                <a:gd name="connsiteY375" fmla="*/ 323257 h 439236"/>
                <a:gd name="connsiteX376" fmla="*/ 484983 w 566485"/>
                <a:gd name="connsiteY376" fmla="*/ 335158 h 439236"/>
                <a:gd name="connsiteX377" fmla="*/ 493633 w 566485"/>
                <a:gd name="connsiteY377" fmla="*/ 282148 h 439236"/>
                <a:gd name="connsiteX378" fmla="*/ 505527 w 566485"/>
                <a:gd name="connsiteY378" fmla="*/ 219403 h 439236"/>
                <a:gd name="connsiteX379" fmla="*/ 518142 w 566485"/>
                <a:gd name="connsiteY379" fmla="*/ 156657 h 439236"/>
                <a:gd name="connsiteX380" fmla="*/ 532198 w 566485"/>
                <a:gd name="connsiteY380" fmla="*/ 108696 h 439236"/>
                <a:gd name="connsiteX381" fmla="*/ 398482 w 566485"/>
                <a:gd name="connsiteY381" fmla="*/ 79487 h 439236"/>
                <a:gd name="connsiteX382" fmla="*/ 269089 w 566485"/>
                <a:gd name="connsiteY382" fmla="*/ 49918 h 439236"/>
                <a:gd name="connsiteX383" fmla="*/ 249266 w 566485"/>
                <a:gd name="connsiteY383" fmla="*/ 23233 h 439236"/>
                <a:gd name="connsiteX384" fmla="*/ 231966 w 566485"/>
                <a:gd name="connsiteY384" fmla="*/ 91387 h 439236"/>
                <a:gd name="connsiteX385" fmla="*/ 251789 w 566485"/>
                <a:gd name="connsiteY385" fmla="*/ 91748 h 439236"/>
                <a:gd name="connsiteX386" fmla="*/ 256475 w 566485"/>
                <a:gd name="connsiteY386" fmla="*/ 74439 h 439236"/>
                <a:gd name="connsiteX387" fmla="*/ 265846 w 566485"/>
                <a:gd name="connsiteY387" fmla="*/ 48836 h 439236"/>
                <a:gd name="connsiteX388" fmla="*/ 265125 w 566485"/>
                <a:gd name="connsiteY388" fmla="*/ 48836 h 439236"/>
                <a:gd name="connsiteX389" fmla="*/ 265846 w 566485"/>
                <a:gd name="connsiteY389" fmla="*/ 44508 h 439236"/>
                <a:gd name="connsiteX390" fmla="*/ 330361 w 566485"/>
                <a:gd name="connsiteY390" fmla="*/ 56048 h 439236"/>
                <a:gd name="connsiteX391" fmla="*/ 401005 w 566485"/>
                <a:gd name="connsiteY391" fmla="*/ 70833 h 439236"/>
                <a:gd name="connsiteX392" fmla="*/ 537244 w 566485"/>
                <a:gd name="connsiteY392" fmla="*/ 100763 h 439236"/>
                <a:gd name="connsiteX393" fmla="*/ 537244 w 566485"/>
                <a:gd name="connsiteY393" fmla="*/ 108696 h 439236"/>
                <a:gd name="connsiteX394" fmla="*/ 525350 w 566485"/>
                <a:gd name="connsiteY394" fmla="*/ 164590 h 439236"/>
                <a:gd name="connsiteX395" fmla="*/ 522827 w 566485"/>
                <a:gd name="connsiteY395" fmla="*/ 176130 h 439236"/>
                <a:gd name="connsiteX396" fmla="*/ 523548 w 566485"/>
                <a:gd name="connsiteY396" fmla="*/ 175409 h 439236"/>
                <a:gd name="connsiteX397" fmla="*/ 535442 w 566485"/>
                <a:gd name="connsiteY397" fmla="*/ 163509 h 439236"/>
                <a:gd name="connsiteX398" fmla="*/ 536523 w 566485"/>
                <a:gd name="connsiteY398" fmla="*/ 164590 h 439236"/>
                <a:gd name="connsiteX399" fmla="*/ 526071 w 566485"/>
                <a:gd name="connsiteY399" fmla="*/ 176130 h 439236"/>
                <a:gd name="connsiteX400" fmla="*/ 522106 w 566485"/>
                <a:gd name="connsiteY400" fmla="*/ 180457 h 439236"/>
                <a:gd name="connsiteX401" fmla="*/ 520304 w 566485"/>
                <a:gd name="connsiteY401" fmla="*/ 188030 h 439236"/>
                <a:gd name="connsiteX402" fmla="*/ 524629 w 566485"/>
                <a:gd name="connsiteY402" fmla="*/ 184424 h 439236"/>
                <a:gd name="connsiteX403" fmla="*/ 535802 w 566485"/>
                <a:gd name="connsiteY403" fmla="*/ 171442 h 439236"/>
                <a:gd name="connsiteX404" fmla="*/ 536884 w 566485"/>
                <a:gd name="connsiteY404" fmla="*/ 172524 h 439236"/>
                <a:gd name="connsiteX405" fmla="*/ 527873 w 566485"/>
                <a:gd name="connsiteY405" fmla="*/ 183703 h 439236"/>
                <a:gd name="connsiteX406" fmla="*/ 519583 w 566485"/>
                <a:gd name="connsiteY406" fmla="*/ 191997 h 439236"/>
                <a:gd name="connsiteX407" fmla="*/ 518142 w 566485"/>
                <a:gd name="connsiteY407" fmla="*/ 199569 h 439236"/>
                <a:gd name="connsiteX408" fmla="*/ 523909 w 566485"/>
                <a:gd name="connsiteY408" fmla="*/ 194521 h 439236"/>
                <a:gd name="connsiteX409" fmla="*/ 534000 w 566485"/>
                <a:gd name="connsiteY409" fmla="*/ 182981 h 439236"/>
                <a:gd name="connsiteX410" fmla="*/ 534721 w 566485"/>
                <a:gd name="connsiteY410" fmla="*/ 183703 h 439236"/>
                <a:gd name="connsiteX411" fmla="*/ 526071 w 566485"/>
                <a:gd name="connsiteY411" fmla="*/ 194521 h 439236"/>
                <a:gd name="connsiteX412" fmla="*/ 517421 w 566485"/>
                <a:gd name="connsiteY412" fmla="*/ 203536 h 439236"/>
                <a:gd name="connsiteX413" fmla="*/ 515258 w 566485"/>
                <a:gd name="connsiteY413" fmla="*/ 211830 h 439236"/>
                <a:gd name="connsiteX414" fmla="*/ 530036 w 566485"/>
                <a:gd name="connsiteY414" fmla="*/ 195963 h 439236"/>
                <a:gd name="connsiteX415" fmla="*/ 531477 w 566485"/>
                <a:gd name="connsiteY415" fmla="*/ 196684 h 439236"/>
                <a:gd name="connsiteX416" fmla="*/ 514538 w 566485"/>
                <a:gd name="connsiteY416" fmla="*/ 216518 h 439236"/>
                <a:gd name="connsiteX417" fmla="*/ 513456 w 566485"/>
                <a:gd name="connsiteY417" fmla="*/ 221927 h 439236"/>
                <a:gd name="connsiteX418" fmla="*/ 512735 w 566485"/>
                <a:gd name="connsiteY418" fmla="*/ 224451 h 439236"/>
                <a:gd name="connsiteX419" fmla="*/ 530757 w 566485"/>
                <a:gd name="connsiteY419" fmla="*/ 206060 h 439236"/>
                <a:gd name="connsiteX420" fmla="*/ 531117 w 566485"/>
                <a:gd name="connsiteY420" fmla="*/ 206421 h 439236"/>
                <a:gd name="connsiteX421" fmla="*/ 512015 w 566485"/>
                <a:gd name="connsiteY421" fmla="*/ 228418 h 439236"/>
                <a:gd name="connsiteX422" fmla="*/ 510573 w 566485"/>
                <a:gd name="connsiteY422" fmla="*/ 235991 h 439236"/>
                <a:gd name="connsiteX423" fmla="*/ 528234 w 566485"/>
                <a:gd name="connsiteY423" fmla="*/ 215797 h 439236"/>
                <a:gd name="connsiteX424" fmla="*/ 528954 w 566485"/>
                <a:gd name="connsiteY424" fmla="*/ 216157 h 439236"/>
                <a:gd name="connsiteX425" fmla="*/ 509492 w 566485"/>
                <a:gd name="connsiteY425" fmla="*/ 239597 h 439236"/>
                <a:gd name="connsiteX426" fmla="*/ 508050 w 566485"/>
                <a:gd name="connsiteY426" fmla="*/ 246809 h 439236"/>
                <a:gd name="connsiteX427" fmla="*/ 513817 w 566485"/>
                <a:gd name="connsiteY427" fmla="*/ 241039 h 439236"/>
                <a:gd name="connsiteX428" fmla="*/ 524629 w 566485"/>
                <a:gd name="connsiteY428" fmla="*/ 229139 h 439236"/>
                <a:gd name="connsiteX429" fmla="*/ 524990 w 566485"/>
                <a:gd name="connsiteY429" fmla="*/ 229500 h 439236"/>
                <a:gd name="connsiteX430" fmla="*/ 517421 w 566485"/>
                <a:gd name="connsiteY430" fmla="*/ 240318 h 439236"/>
                <a:gd name="connsiteX431" fmla="*/ 507329 w 566485"/>
                <a:gd name="connsiteY431" fmla="*/ 251857 h 439236"/>
                <a:gd name="connsiteX432" fmla="*/ 504806 w 566485"/>
                <a:gd name="connsiteY432" fmla="*/ 265200 h 439236"/>
                <a:gd name="connsiteX433" fmla="*/ 512375 w 566485"/>
                <a:gd name="connsiteY433" fmla="*/ 254742 h 439236"/>
                <a:gd name="connsiteX434" fmla="*/ 520304 w 566485"/>
                <a:gd name="connsiteY434" fmla="*/ 243924 h 439236"/>
                <a:gd name="connsiteX435" fmla="*/ 521025 w 566485"/>
                <a:gd name="connsiteY435" fmla="*/ 244284 h 439236"/>
                <a:gd name="connsiteX436" fmla="*/ 514538 w 566485"/>
                <a:gd name="connsiteY436" fmla="*/ 254021 h 439236"/>
                <a:gd name="connsiteX437" fmla="*/ 505527 w 566485"/>
                <a:gd name="connsiteY437" fmla="*/ 268445 h 439236"/>
                <a:gd name="connsiteX438" fmla="*/ 503725 w 566485"/>
                <a:gd name="connsiteY438" fmla="*/ 268806 h 439236"/>
                <a:gd name="connsiteX439" fmla="*/ 503004 w 566485"/>
                <a:gd name="connsiteY439" fmla="*/ 274936 h 439236"/>
                <a:gd name="connsiteX440" fmla="*/ 504806 w 566485"/>
                <a:gd name="connsiteY440" fmla="*/ 272772 h 439236"/>
                <a:gd name="connsiteX441" fmla="*/ 517781 w 566485"/>
                <a:gd name="connsiteY441" fmla="*/ 256185 h 439236"/>
                <a:gd name="connsiteX442" fmla="*/ 519223 w 566485"/>
                <a:gd name="connsiteY442" fmla="*/ 256906 h 439236"/>
                <a:gd name="connsiteX443" fmla="*/ 507690 w 566485"/>
                <a:gd name="connsiteY443" fmla="*/ 272772 h 439236"/>
                <a:gd name="connsiteX444" fmla="*/ 501923 w 566485"/>
                <a:gd name="connsiteY444" fmla="*/ 279624 h 439236"/>
                <a:gd name="connsiteX445" fmla="*/ 500121 w 566485"/>
                <a:gd name="connsiteY445" fmla="*/ 288278 h 439236"/>
                <a:gd name="connsiteX446" fmla="*/ 515979 w 566485"/>
                <a:gd name="connsiteY446" fmla="*/ 267724 h 439236"/>
                <a:gd name="connsiteX447" fmla="*/ 517061 w 566485"/>
                <a:gd name="connsiteY447" fmla="*/ 268445 h 439236"/>
                <a:gd name="connsiteX448" fmla="*/ 499039 w 566485"/>
                <a:gd name="connsiteY448" fmla="*/ 294409 h 439236"/>
                <a:gd name="connsiteX449" fmla="*/ 497237 w 566485"/>
                <a:gd name="connsiteY449" fmla="*/ 302703 h 439236"/>
                <a:gd name="connsiteX450" fmla="*/ 512375 w 566485"/>
                <a:gd name="connsiteY450" fmla="*/ 282869 h 439236"/>
                <a:gd name="connsiteX451" fmla="*/ 513817 w 566485"/>
                <a:gd name="connsiteY451" fmla="*/ 283591 h 439236"/>
                <a:gd name="connsiteX452" fmla="*/ 496156 w 566485"/>
                <a:gd name="connsiteY452" fmla="*/ 307751 h 439236"/>
                <a:gd name="connsiteX453" fmla="*/ 493993 w 566485"/>
                <a:gd name="connsiteY453" fmla="*/ 319651 h 439236"/>
                <a:gd name="connsiteX454" fmla="*/ 498319 w 566485"/>
                <a:gd name="connsiteY454" fmla="*/ 313521 h 439236"/>
                <a:gd name="connsiteX455" fmla="*/ 509131 w 566485"/>
                <a:gd name="connsiteY455" fmla="*/ 299097 h 439236"/>
                <a:gd name="connsiteX456" fmla="*/ 510573 w 566485"/>
                <a:gd name="connsiteY456" fmla="*/ 300179 h 439236"/>
                <a:gd name="connsiteX457" fmla="*/ 499039 w 566485"/>
                <a:gd name="connsiteY457" fmla="*/ 316406 h 439236"/>
                <a:gd name="connsiteX458" fmla="*/ 492912 w 566485"/>
                <a:gd name="connsiteY458" fmla="*/ 324700 h 439236"/>
                <a:gd name="connsiteX459" fmla="*/ 492191 w 566485"/>
                <a:gd name="connsiteY459" fmla="*/ 331912 h 439236"/>
                <a:gd name="connsiteX460" fmla="*/ 495435 w 566485"/>
                <a:gd name="connsiteY460" fmla="*/ 327945 h 439236"/>
                <a:gd name="connsiteX461" fmla="*/ 504806 w 566485"/>
                <a:gd name="connsiteY461" fmla="*/ 313882 h 439236"/>
                <a:gd name="connsiteX462" fmla="*/ 506608 w 566485"/>
                <a:gd name="connsiteY462" fmla="*/ 314964 h 439236"/>
                <a:gd name="connsiteX463" fmla="*/ 496877 w 566485"/>
                <a:gd name="connsiteY463" fmla="*/ 329027 h 439236"/>
                <a:gd name="connsiteX464" fmla="*/ 491831 w 566485"/>
                <a:gd name="connsiteY464" fmla="*/ 337321 h 439236"/>
                <a:gd name="connsiteX465" fmla="*/ 491831 w 566485"/>
                <a:gd name="connsiteY465" fmla="*/ 338403 h 439236"/>
                <a:gd name="connsiteX466" fmla="*/ 486425 w 566485"/>
                <a:gd name="connsiteY466" fmla="*/ 344894 h 439236"/>
                <a:gd name="connsiteX467" fmla="*/ 417224 w 566485"/>
                <a:gd name="connsiteY467" fmla="*/ 331551 h 439236"/>
                <a:gd name="connsiteX468" fmla="*/ 344418 w 566485"/>
                <a:gd name="connsiteY468" fmla="*/ 314964 h 439236"/>
                <a:gd name="connsiteX469" fmla="*/ 344778 w 566485"/>
                <a:gd name="connsiteY469" fmla="*/ 354630 h 439236"/>
                <a:gd name="connsiteX470" fmla="*/ 345139 w 566485"/>
                <a:gd name="connsiteY470" fmla="*/ 374824 h 439236"/>
                <a:gd name="connsiteX471" fmla="*/ 418305 w 566485"/>
                <a:gd name="connsiteY471" fmla="*/ 384561 h 439236"/>
                <a:gd name="connsiteX472" fmla="*/ 498679 w 566485"/>
                <a:gd name="connsiteY472" fmla="*/ 401509 h 439236"/>
                <a:gd name="connsiteX473" fmla="*/ 527513 w 566485"/>
                <a:gd name="connsiteY473" fmla="*/ 245006 h 439236"/>
                <a:gd name="connsiteX474" fmla="*/ 545894 w 566485"/>
                <a:gd name="connsiteY474" fmla="*/ 162427 h 439236"/>
                <a:gd name="connsiteX475" fmla="*/ 553103 w 566485"/>
                <a:gd name="connsiteY475" fmla="*/ 121318 h 439236"/>
                <a:gd name="connsiteX476" fmla="*/ 561392 w 566485"/>
                <a:gd name="connsiteY476" fmla="*/ 90666 h 439236"/>
                <a:gd name="connsiteX477" fmla="*/ 558509 w 566485"/>
                <a:gd name="connsiteY477" fmla="*/ 91027 h 439236"/>
                <a:gd name="connsiteX478" fmla="*/ 394877 w 566485"/>
                <a:gd name="connsiteY478" fmla="*/ 55687 h 439236"/>
                <a:gd name="connsiteX479" fmla="*/ 322792 w 566485"/>
                <a:gd name="connsiteY479" fmla="*/ 40181 h 439236"/>
                <a:gd name="connsiteX480" fmla="*/ 284227 w 566485"/>
                <a:gd name="connsiteY480" fmla="*/ 31887 h 439236"/>
                <a:gd name="connsiteX481" fmla="*/ 249266 w 566485"/>
                <a:gd name="connsiteY481" fmla="*/ 23233 h 439236"/>
                <a:gd name="connsiteX482" fmla="*/ 247104 w 566485"/>
                <a:gd name="connsiteY482" fmla="*/ 18184 h 439236"/>
                <a:gd name="connsiteX483" fmla="*/ 247464 w 566485"/>
                <a:gd name="connsiteY483" fmla="*/ 18184 h 439236"/>
                <a:gd name="connsiteX484" fmla="*/ 280983 w 566485"/>
                <a:gd name="connsiteY484" fmla="*/ 23593 h 439236"/>
                <a:gd name="connsiteX485" fmla="*/ 319909 w 566485"/>
                <a:gd name="connsiteY485" fmla="*/ 31166 h 439236"/>
                <a:gd name="connsiteX486" fmla="*/ 401005 w 566485"/>
                <a:gd name="connsiteY486" fmla="*/ 48114 h 439236"/>
                <a:gd name="connsiteX487" fmla="*/ 561032 w 566485"/>
                <a:gd name="connsiteY487" fmla="*/ 82733 h 439236"/>
                <a:gd name="connsiteX488" fmla="*/ 563915 w 566485"/>
                <a:gd name="connsiteY488" fmla="*/ 84536 h 439236"/>
                <a:gd name="connsiteX489" fmla="*/ 566438 w 566485"/>
                <a:gd name="connsiteY489" fmla="*/ 86699 h 439236"/>
                <a:gd name="connsiteX490" fmla="*/ 537244 w 566485"/>
                <a:gd name="connsiteY490" fmla="*/ 242121 h 439236"/>
                <a:gd name="connsiteX491" fmla="*/ 506608 w 566485"/>
                <a:gd name="connsiteY491" fmla="*/ 406918 h 439236"/>
                <a:gd name="connsiteX492" fmla="*/ 500121 w 566485"/>
                <a:gd name="connsiteY492" fmla="*/ 410524 h 439236"/>
                <a:gd name="connsiteX493" fmla="*/ 498319 w 566485"/>
                <a:gd name="connsiteY493" fmla="*/ 410524 h 439236"/>
                <a:gd name="connsiteX494" fmla="*/ 415782 w 566485"/>
                <a:gd name="connsiteY494" fmla="*/ 392855 h 439236"/>
                <a:gd name="connsiteX495" fmla="*/ 370008 w 566485"/>
                <a:gd name="connsiteY495" fmla="*/ 384561 h 439236"/>
                <a:gd name="connsiteX496" fmla="*/ 345139 w 566485"/>
                <a:gd name="connsiteY496" fmla="*/ 380233 h 439236"/>
                <a:gd name="connsiteX497" fmla="*/ 345139 w 566485"/>
                <a:gd name="connsiteY497" fmla="*/ 392494 h 439236"/>
                <a:gd name="connsiteX498" fmla="*/ 344778 w 566485"/>
                <a:gd name="connsiteY498" fmla="*/ 418458 h 439236"/>
                <a:gd name="connsiteX499" fmla="*/ 338291 w 566485"/>
                <a:gd name="connsiteY499" fmla="*/ 427112 h 439236"/>
                <a:gd name="connsiteX500" fmla="*/ 157359 w 566485"/>
                <a:gd name="connsiteY500" fmla="*/ 431439 h 439236"/>
                <a:gd name="connsiteX501" fmla="*/ 71578 w 566485"/>
                <a:gd name="connsiteY501" fmla="*/ 428555 h 439236"/>
                <a:gd name="connsiteX502" fmla="*/ 32292 w 566485"/>
                <a:gd name="connsiteY502" fmla="*/ 427473 h 439236"/>
                <a:gd name="connsiteX503" fmla="*/ 17154 w 566485"/>
                <a:gd name="connsiteY503" fmla="*/ 425670 h 439236"/>
                <a:gd name="connsiteX504" fmla="*/ 12108 w 566485"/>
                <a:gd name="connsiteY504" fmla="*/ 421342 h 439236"/>
                <a:gd name="connsiteX505" fmla="*/ 11748 w 566485"/>
                <a:gd name="connsiteY505" fmla="*/ 342009 h 439236"/>
                <a:gd name="connsiteX506" fmla="*/ 10667 w 566485"/>
                <a:gd name="connsiteY506" fmla="*/ 258348 h 439236"/>
                <a:gd name="connsiteX507" fmla="*/ 10667 w 566485"/>
                <a:gd name="connsiteY507" fmla="*/ 176851 h 439236"/>
                <a:gd name="connsiteX508" fmla="*/ 14271 w 566485"/>
                <a:gd name="connsiteY508" fmla="*/ 95715 h 439236"/>
                <a:gd name="connsiteX509" fmla="*/ 17875 w 566485"/>
                <a:gd name="connsiteY509" fmla="*/ 93912 h 439236"/>
                <a:gd name="connsiteX510" fmla="*/ 96087 w 566485"/>
                <a:gd name="connsiteY510" fmla="*/ 91387 h 439236"/>
                <a:gd name="connsiteX511" fmla="*/ 178984 w 566485"/>
                <a:gd name="connsiteY511" fmla="*/ 90305 h 439236"/>
                <a:gd name="connsiteX512" fmla="*/ 226920 w 566485"/>
                <a:gd name="connsiteY512" fmla="*/ 91387 h 439236"/>
                <a:gd name="connsiteX513" fmla="*/ 242058 w 566485"/>
                <a:gd name="connsiteY513" fmla="*/ 21430 h 439236"/>
                <a:gd name="connsiteX514" fmla="*/ 247104 w 566485"/>
                <a:gd name="connsiteY514" fmla="*/ 18184 h 439236"/>
                <a:gd name="connsiteX515" fmla="*/ 241545 w 566485"/>
                <a:gd name="connsiteY515" fmla="*/ 9525 h 439236"/>
                <a:gd name="connsiteX516" fmla="*/ 300965 w 566485"/>
                <a:gd name="connsiteY516" fmla="*/ 22654 h 439236"/>
                <a:gd name="connsiteX517" fmla="*/ 300605 w 566485"/>
                <a:gd name="connsiteY517" fmla="*/ 23748 h 439236"/>
                <a:gd name="connsiteX518" fmla="*/ 242265 w 566485"/>
                <a:gd name="connsiteY518" fmla="*/ 12443 h 439236"/>
                <a:gd name="connsiteX519" fmla="*/ 225339 w 566485"/>
                <a:gd name="connsiteY519" fmla="*/ 62771 h 439236"/>
                <a:gd name="connsiteX520" fmla="*/ 224259 w 566485"/>
                <a:gd name="connsiteY520" fmla="*/ 62771 h 439236"/>
                <a:gd name="connsiteX521" fmla="*/ 240104 w 566485"/>
                <a:gd name="connsiteY521" fmla="*/ 11348 h 439236"/>
                <a:gd name="connsiteX522" fmla="*/ 241545 w 566485"/>
                <a:gd name="connsiteY522" fmla="*/ 9525 h 439236"/>
                <a:gd name="connsiteX523" fmla="*/ 240161 w 566485"/>
                <a:gd name="connsiteY523" fmla="*/ 0 h 439236"/>
                <a:gd name="connsiteX524" fmla="*/ 261936 w 566485"/>
                <a:gd name="connsiteY524" fmla="*/ 4698 h 439236"/>
                <a:gd name="connsiteX525" fmla="*/ 281925 w 566485"/>
                <a:gd name="connsiteY525" fmla="*/ 10119 h 439236"/>
                <a:gd name="connsiteX526" fmla="*/ 281925 w 566485"/>
                <a:gd name="connsiteY526" fmla="*/ 11564 h 439236"/>
                <a:gd name="connsiteX527" fmla="*/ 261222 w 566485"/>
                <a:gd name="connsiteY527" fmla="*/ 7228 h 439236"/>
                <a:gd name="connsiteX528" fmla="*/ 239804 w 566485"/>
                <a:gd name="connsiteY528" fmla="*/ 2891 h 439236"/>
                <a:gd name="connsiteX529" fmla="*/ 239448 w 566485"/>
                <a:gd name="connsiteY529" fmla="*/ 3614 h 439236"/>
                <a:gd name="connsiteX530" fmla="*/ 231238 w 566485"/>
                <a:gd name="connsiteY530" fmla="*/ 23128 h 439236"/>
                <a:gd name="connsiteX531" fmla="*/ 223742 w 566485"/>
                <a:gd name="connsiteY531" fmla="*/ 43727 h 439236"/>
                <a:gd name="connsiteX532" fmla="*/ 223028 w 566485"/>
                <a:gd name="connsiteY532" fmla="*/ 43727 h 439236"/>
                <a:gd name="connsiteX533" fmla="*/ 231238 w 566485"/>
                <a:gd name="connsiteY533" fmla="*/ 17346 h 439236"/>
                <a:gd name="connsiteX534" fmla="*/ 237306 w 566485"/>
                <a:gd name="connsiteY534" fmla="*/ 2168 h 439236"/>
                <a:gd name="connsiteX535" fmla="*/ 238020 w 566485"/>
                <a:gd name="connsiteY535" fmla="*/ 1445 h 439236"/>
                <a:gd name="connsiteX536" fmla="*/ 240161 w 566485"/>
                <a:gd name="connsiteY536" fmla="*/ 0 h 43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66485" h="439236">
                  <a:moveTo>
                    <a:pt x="86543" y="407430"/>
                  </a:moveTo>
                  <a:cubicBezTo>
                    <a:pt x="87337" y="410862"/>
                    <a:pt x="87337" y="414295"/>
                    <a:pt x="87337" y="417384"/>
                  </a:cubicBezTo>
                  <a:cubicBezTo>
                    <a:pt x="87337" y="418757"/>
                    <a:pt x="84956" y="418757"/>
                    <a:pt x="84956" y="417384"/>
                  </a:cubicBezTo>
                  <a:cubicBezTo>
                    <a:pt x="84559" y="414295"/>
                    <a:pt x="84956" y="411205"/>
                    <a:pt x="84559" y="408116"/>
                  </a:cubicBezTo>
                  <a:cubicBezTo>
                    <a:pt x="84559" y="407087"/>
                    <a:pt x="86146" y="406400"/>
                    <a:pt x="86543" y="407430"/>
                  </a:cubicBezTo>
                  <a:close/>
                  <a:moveTo>
                    <a:pt x="352257" y="402353"/>
                  </a:moveTo>
                  <a:cubicBezTo>
                    <a:pt x="352620" y="401638"/>
                    <a:pt x="353709" y="401638"/>
                    <a:pt x="353709" y="402353"/>
                  </a:cubicBezTo>
                  <a:cubicBezTo>
                    <a:pt x="353346" y="409504"/>
                    <a:pt x="354071" y="416655"/>
                    <a:pt x="353709" y="423448"/>
                  </a:cubicBezTo>
                  <a:cubicBezTo>
                    <a:pt x="353709" y="425951"/>
                    <a:pt x="351894" y="432744"/>
                    <a:pt x="353346" y="435247"/>
                  </a:cubicBezTo>
                  <a:cubicBezTo>
                    <a:pt x="353709" y="436319"/>
                    <a:pt x="353346" y="437035"/>
                    <a:pt x="352620" y="437035"/>
                  </a:cubicBezTo>
                  <a:cubicBezTo>
                    <a:pt x="352257" y="437392"/>
                    <a:pt x="352257" y="437392"/>
                    <a:pt x="352257" y="437392"/>
                  </a:cubicBezTo>
                  <a:cubicBezTo>
                    <a:pt x="341371" y="440968"/>
                    <a:pt x="328671" y="437035"/>
                    <a:pt x="317422" y="439180"/>
                  </a:cubicBezTo>
                  <a:cubicBezTo>
                    <a:pt x="316697" y="439537"/>
                    <a:pt x="316334" y="438107"/>
                    <a:pt x="317059" y="437750"/>
                  </a:cubicBezTo>
                  <a:cubicBezTo>
                    <a:pt x="327945" y="435247"/>
                    <a:pt x="339557" y="437392"/>
                    <a:pt x="350443" y="434889"/>
                  </a:cubicBezTo>
                  <a:cubicBezTo>
                    <a:pt x="350080" y="433102"/>
                    <a:pt x="350443" y="430956"/>
                    <a:pt x="350806" y="429169"/>
                  </a:cubicBezTo>
                  <a:cubicBezTo>
                    <a:pt x="352620" y="420588"/>
                    <a:pt x="351531" y="411292"/>
                    <a:pt x="352257" y="402353"/>
                  </a:cubicBezTo>
                  <a:close/>
                  <a:moveTo>
                    <a:pt x="346068" y="394061"/>
                  </a:moveTo>
                  <a:cubicBezTo>
                    <a:pt x="349311" y="404885"/>
                    <a:pt x="348951" y="417152"/>
                    <a:pt x="349311" y="427976"/>
                  </a:cubicBezTo>
                  <a:cubicBezTo>
                    <a:pt x="349311" y="428337"/>
                    <a:pt x="348951" y="429058"/>
                    <a:pt x="348951" y="429058"/>
                  </a:cubicBezTo>
                  <a:cubicBezTo>
                    <a:pt x="348951" y="429780"/>
                    <a:pt x="348590" y="430141"/>
                    <a:pt x="347869" y="430502"/>
                  </a:cubicBezTo>
                  <a:cubicBezTo>
                    <a:pt x="332017" y="432666"/>
                    <a:pt x="315444" y="433027"/>
                    <a:pt x="299591" y="432666"/>
                  </a:cubicBezTo>
                  <a:cubicBezTo>
                    <a:pt x="298871" y="432666"/>
                    <a:pt x="298871" y="431945"/>
                    <a:pt x="299591" y="431945"/>
                  </a:cubicBezTo>
                  <a:cubicBezTo>
                    <a:pt x="315084" y="430862"/>
                    <a:pt x="330936" y="430502"/>
                    <a:pt x="346428" y="427976"/>
                  </a:cubicBezTo>
                  <a:cubicBezTo>
                    <a:pt x="346428" y="416791"/>
                    <a:pt x="345708" y="405606"/>
                    <a:pt x="345347" y="394422"/>
                  </a:cubicBezTo>
                  <a:cubicBezTo>
                    <a:pt x="345347" y="393700"/>
                    <a:pt x="346068" y="393700"/>
                    <a:pt x="346068" y="394061"/>
                  </a:cubicBezTo>
                  <a:close/>
                  <a:moveTo>
                    <a:pt x="317011" y="384175"/>
                  </a:moveTo>
                  <a:cubicBezTo>
                    <a:pt x="319152" y="384175"/>
                    <a:pt x="318795" y="386997"/>
                    <a:pt x="317011" y="386997"/>
                  </a:cubicBezTo>
                  <a:cubicBezTo>
                    <a:pt x="302735" y="386645"/>
                    <a:pt x="288460" y="385939"/>
                    <a:pt x="274185" y="385939"/>
                  </a:cubicBezTo>
                  <a:cubicBezTo>
                    <a:pt x="273471" y="385939"/>
                    <a:pt x="273471" y="384528"/>
                    <a:pt x="274185" y="384528"/>
                  </a:cubicBezTo>
                  <a:cubicBezTo>
                    <a:pt x="288460" y="384175"/>
                    <a:pt x="302735" y="384528"/>
                    <a:pt x="317011" y="384175"/>
                  </a:cubicBezTo>
                  <a:close/>
                  <a:moveTo>
                    <a:pt x="798" y="380140"/>
                  </a:moveTo>
                  <a:cubicBezTo>
                    <a:pt x="443" y="379776"/>
                    <a:pt x="1509" y="379413"/>
                    <a:pt x="1509" y="380140"/>
                  </a:cubicBezTo>
                  <a:cubicBezTo>
                    <a:pt x="3285" y="389225"/>
                    <a:pt x="3285" y="398310"/>
                    <a:pt x="3285" y="407759"/>
                  </a:cubicBezTo>
                  <a:cubicBezTo>
                    <a:pt x="3285" y="416117"/>
                    <a:pt x="2219" y="426292"/>
                    <a:pt x="4351" y="434650"/>
                  </a:cubicBezTo>
                  <a:cubicBezTo>
                    <a:pt x="18560" y="435741"/>
                    <a:pt x="32770" y="431743"/>
                    <a:pt x="46980" y="435377"/>
                  </a:cubicBezTo>
                  <a:cubicBezTo>
                    <a:pt x="47691" y="435377"/>
                    <a:pt x="47335" y="436831"/>
                    <a:pt x="46625" y="436831"/>
                  </a:cubicBezTo>
                  <a:cubicBezTo>
                    <a:pt x="32060" y="435377"/>
                    <a:pt x="17850" y="439375"/>
                    <a:pt x="3285" y="437558"/>
                  </a:cubicBezTo>
                  <a:cubicBezTo>
                    <a:pt x="2219" y="437558"/>
                    <a:pt x="1864" y="436831"/>
                    <a:pt x="1864" y="436104"/>
                  </a:cubicBezTo>
                  <a:cubicBezTo>
                    <a:pt x="-2754" y="418297"/>
                    <a:pt x="2930" y="398310"/>
                    <a:pt x="798" y="380140"/>
                  </a:cubicBezTo>
                  <a:close/>
                  <a:moveTo>
                    <a:pt x="263430" y="379810"/>
                  </a:moveTo>
                  <a:cubicBezTo>
                    <a:pt x="272717" y="379413"/>
                    <a:pt x="282718" y="379413"/>
                    <a:pt x="292363" y="379810"/>
                  </a:cubicBezTo>
                  <a:cubicBezTo>
                    <a:pt x="300578" y="379810"/>
                    <a:pt x="309150" y="379413"/>
                    <a:pt x="317723" y="380207"/>
                  </a:cubicBezTo>
                  <a:cubicBezTo>
                    <a:pt x="319152" y="380604"/>
                    <a:pt x="318794" y="382588"/>
                    <a:pt x="317723" y="382588"/>
                  </a:cubicBezTo>
                  <a:cubicBezTo>
                    <a:pt x="308436" y="383778"/>
                    <a:pt x="298792" y="382588"/>
                    <a:pt x="289505" y="382191"/>
                  </a:cubicBezTo>
                  <a:cubicBezTo>
                    <a:pt x="280575" y="382191"/>
                    <a:pt x="272003" y="382191"/>
                    <a:pt x="263430" y="381000"/>
                  </a:cubicBezTo>
                  <a:cubicBezTo>
                    <a:pt x="262359" y="381000"/>
                    <a:pt x="262359" y="379810"/>
                    <a:pt x="263430" y="379810"/>
                  </a:cubicBezTo>
                  <a:close/>
                  <a:moveTo>
                    <a:pt x="253558" y="372496"/>
                  </a:moveTo>
                  <a:cubicBezTo>
                    <a:pt x="265863" y="371475"/>
                    <a:pt x="278168" y="372496"/>
                    <a:pt x="290473" y="372836"/>
                  </a:cubicBezTo>
                  <a:cubicBezTo>
                    <a:pt x="300245" y="373176"/>
                    <a:pt x="310740" y="371475"/>
                    <a:pt x="320512" y="373176"/>
                  </a:cubicBezTo>
                  <a:cubicBezTo>
                    <a:pt x="322322" y="373516"/>
                    <a:pt x="321236" y="375898"/>
                    <a:pt x="319788" y="375898"/>
                  </a:cubicBezTo>
                  <a:cubicBezTo>
                    <a:pt x="309655" y="373857"/>
                    <a:pt x="298073" y="375217"/>
                    <a:pt x="287578" y="374877"/>
                  </a:cubicBezTo>
                  <a:cubicBezTo>
                    <a:pt x="275996" y="374537"/>
                    <a:pt x="264777" y="374197"/>
                    <a:pt x="253558" y="373516"/>
                  </a:cubicBezTo>
                  <a:cubicBezTo>
                    <a:pt x="252834" y="373176"/>
                    <a:pt x="252834" y="372496"/>
                    <a:pt x="253558" y="372496"/>
                  </a:cubicBezTo>
                  <a:close/>
                  <a:moveTo>
                    <a:pt x="354796" y="370249"/>
                  </a:moveTo>
                  <a:cubicBezTo>
                    <a:pt x="366013" y="369888"/>
                    <a:pt x="376505" y="372053"/>
                    <a:pt x="387360" y="374218"/>
                  </a:cubicBezTo>
                  <a:cubicBezTo>
                    <a:pt x="397491" y="376382"/>
                    <a:pt x="407984" y="377825"/>
                    <a:pt x="418115" y="379629"/>
                  </a:cubicBezTo>
                  <a:cubicBezTo>
                    <a:pt x="428970" y="381433"/>
                    <a:pt x="439463" y="383598"/>
                    <a:pt x="449956" y="385402"/>
                  </a:cubicBezTo>
                  <a:cubicBezTo>
                    <a:pt x="459725" y="387567"/>
                    <a:pt x="469856" y="387927"/>
                    <a:pt x="479625" y="390453"/>
                  </a:cubicBezTo>
                  <a:cubicBezTo>
                    <a:pt x="481072" y="390814"/>
                    <a:pt x="480349" y="393339"/>
                    <a:pt x="478540" y="392618"/>
                  </a:cubicBezTo>
                  <a:cubicBezTo>
                    <a:pt x="469132" y="390092"/>
                    <a:pt x="458639" y="389731"/>
                    <a:pt x="449232" y="387927"/>
                  </a:cubicBezTo>
                  <a:cubicBezTo>
                    <a:pt x="438739" y="385763"/>
                    <a:pt x="428246" y="383598"/>
                    <a:pt x="417753" y="381794"/>
                  </a:cubicBezTo>
                  <a:cubicBezTo>
                    <a:pt x="396768" y="378547"/>
                    <a:pt x="375782" y="372414"/>
                    <a:pt x="354796" y="371692"/>
                  </a:cubicBezTo>
                  <a:cubicBezTo>
                    <a:pt x="354434" y="371331"/>
                    <a:pt x="354434" y="370249"/>
                    <a:pt x="354796" y="370249"/>
                  </a:cubicBezTo>
                  <a:close/>
                  <a:moveTo>
                    <a:pt x="288322" y="369570"/>
                  </a:moveTo>
                  <a:cubicBezTo>
                    <a:pt x="295850" y="369888"/>
                    <a:pt x="303019" y="370205"/>
                    <a:pt x="310547" y="369570"/>
                  </a:cubicBezTo>
                  <a:cubicBezTo>
                    <a:pt x="313056" y="369570"/>
                    <a:pt x="316283" y="368935"/>
                    <a:pt x="318433" y="369888"/>
                  </a:cubicBezTo>
                  <a:cubicBezTo>
                    <a:pt x="319150" y="370205"/>
                    <a:pt x="318792" y="371158"/>
                    <a:pt x="318075" y="371158"/>
                  </a:cubicBezTo>
                  <a:cubicBezTo>
                    <a:pt x="308396" y="372746"/>
                    <a:pt x="298001" y="371793"/>
                    <a:pt x="288322" y="371475"/>
                  </a:cubicBezTo>
                  <a:cubicBezTo>
                    <a:pt x="272908" y="370840"/>
                    <a:pt x="257852" y="370523"/>
                    <a:pt x="242438" y="370840"/>
                  </a:cubicBezTo>
                  <a:cubicBezTo>
                    <a:pt x="241721" y="370840"/>
                    <a:pt x="241721" y="370205"/>
                    <a:pt x="242438" y="369888"/>
                  </a:cubicBezTo>
                  <a:cubicBezTo>
                    <a:pt x="257493" y="368300"/>
                    <a:pt x="272908" y="368935"/>
                    <a:pt x="288322" y="369570"/>
                  </a:cubicBezTo>
                  <a:close/>
                  <a:moveTo>
                    <a:pt x="369079" y="366218"/>
                  </a:moveTo>
                  <a:cubicBezTo>
                    <a:pt x="375167" y="365125"/>
                    <a:pt x="381254" y="366947"/>
                    <a:pt x="386983" y="368404"/>
                  </a:cubicBezTo>
                  <a:cubicBezTo>
                    <a:pt x="394861" y="370226"/>
                    <a:pt x="402381" y="371683"/>
                    <a:pt x="410259" y="373869"/>
                  </a:cubicBezTo>
                  <a:cubicBezTo>
                    <a:pt x="419569" y="375691"/>
                    <a:pt x="428879" y="377877"/>
                    <a:pt x="438189" y="379334"/>
                  </a:cubicBezTo>
                  <a:cubicBezTo>
                    <a:pt x="446067" y="381156"/>
                    <a:pt x="454661" y="381521"/>
                    <a:pt x="462181" y="384071"/>
                  </a:cubicBezTo>
                  <a:cubicBezTo>
                    <a:pt x="463613" y="384435"/>
                    <a:pt x="462897" y="386986"/>
                    <a:pt x="461465" y="386621"/>
                  </a:cubicBezTo>
                  <a:cubicBezTo>
                    <a:pt x="453945" y="384071"/>
                    <a:pt x="445351" y="383342"/>
                    <a:pt x="437473" y="381885"/>
                  </a:cubicBezTo>
                  <a:cubicBezTo>
                    <a:pt x="429237" y="380063"/>
                    <a:pt x="420643" y="378241"/>
                    <a:pt x="412407" y="376420"/>
                  </a:cubicBezTo>
                  <a:cubicBezTo>
                    <a:pt x="404530" y="374598"/>
                    <a:pt x="396652" y="372776"/>
                    <a:pt x="388774" y="370590"/>
                  </a:cubicBezTo>
                  <a:cubicBezTo>
                    <a:pt x="382328" y="368769"/>
                    <a:pt x="375883" y="366947"/>
                    <a:pt x="369437" y="367311"/>
                  </a:cubicBezTo>
                  <a:cubicBezTo>
                    <a:pt x="368721" y="367311"/>
                    <a:pt x="368721" y="366582"/>
                    <a:pt x="369079" y="366218"/>
                  </a:cubicBezTo>
                  <a:close/>
                  <a:moveTo>
                    <a:pt x="6984" y="364266"/>
                  </a:moveTo>
                  <a:cubicBezTo>
                    <a:pt x="6984" y="363538"/>
                    <a:pt x="8065" y="363538"/>
                    <a:pt x="8065" y="364266"/>
                  </a:cubicBezTo>
                  <a:cubicBezTo>
                    <a:pt x="8425" y="375544"/>
                    <a:pt x="8065" y="386458"/>
                    <a:pt x="8425" y="397372"/>
                  </a:cubicBezTo>
                  <a:cubicBezTo>
                    <a:pt x="8425" y="407558"/>
                    <a:pt x="7705" y="418108"/>
                    <a:pt x="9505" y="427931"/>
                  </a:cubicBezTo>
                  <a:lnTo>
                    <a:pt x="9865" y="427931"/>
                  </a:lnTo>
                  <a:cubicBezTo>
                    <a:pt x="21750" y="430478"/>
                    <a:pt x="33634" y="429022"/>
                    <a:pt x="45518" y="429386"/>
                  </a:cubicBezTo>
                  <a:cubicBezTo>
                    <a:pt x="57402" y="429386"/>
                    <a:pt x="69286" y="430114"/>
                    <a:pt x="81530" y="430478"/>
                  </a:cubicBezTo>
                  <a:cubicBezTo>
                    <a:pt x="82611" y="430478"/>
                    <a:pt x="82611" y="432297"/>
                    <a:pt x="81530" y="432297"/>
                  </a:cubicBezTo>
                  <a:cubicBezTo>
                    <a:pt x="67485" y="433024"/>
                    <a:pt x="53801" y="431569"/>
                    <a:pt x="40116" y="432297"/>
                  </a:cubicBezTo>
                  <a:cubicBezTo>
                    <a:pt x="29672" y="432297"/>
                    <a:pt x="19229" y="433024"/>
                    <a:pt x="9145" y="430478"/>
                  </a:cubicBezTo>
                  <a:cubicBezTo>
                    <a:pt x="8785" y="430478"/>
                    <a:pt x="8425" y="430478"/>
                    <a:pt x="8425" y="430114"/>
                  </a:cubicBezTo>
                  <a:cubicBezTo>
                    <a:pt x="7705" y="430114"/>
                    <a:pt x="6984" y="430114"/>
                    <a:pt x="6984" y="429022"/>
                  </a:cubicBezTo>
                  <a:cubicBezTo>
                    <a:pt x="5184" y="418836"/>
                    <a:pt x="5904" y="407922"/>
                    <a:pt x="5904" y="397372"/>
                  </a:cubicBezTo>
                  <a:cubicBezTo>
                    <a:pt x="5904" y="386458"/>
                    <a:pt x="6624" y="375544"/>
                    <a:pt x="6984" y="364266"/>
                  </a:cubicBezTo>
                  <a:close/>
                  <a:moveTo>
                    <a:pt x="393606" y="362316"/>
                  </a:moveTo>
                  <a:cubicBezTo>
                    <a:pt x="404321" y="364515"/>
                    <a:pt x="414680" y="366346"/>
                    <a:pt x="425038" y="368178"/>
                  </a:cubicBezTo>
                  <a:cubicBezTo>
                    <a:pt x="432539" y="369644"/>
                    <a:pt x="440755" y="369644"/>
                    <a:pt x="447541" y="372941"/>
                  </a:cubicBezTo>
                  <a:cubicBezTo>
                    <a:pt x="449327" y="373674"/>
                    <a:pt x="448255" y="375872"/>
                    <a:pt x="446470" y="375139"/>
                  </a:cubicBezTo>
                  <a:cubicBezTo>
                    <a:pt x="438969" y="371842"/>
                    <a:pt x="429682" y="371475"/>
                    <a:pt x="421466" y="370010"/>
                  </a:cubicBezTo>
                  <a:cubicBezTo>
                    <a:pt x="412180" y="368178"/>
                    <a:pt x="402535" y="365980"/>
                    <a:pt x="393606" y="363049"/>
                  </a:cubicBezTo>
                  <a:cubicBezTo>
                    <a:pt x="392534" y="363049"/>
                    <a:pt x="393249" y="361950"/>
                    <a:pt x="393606" y="362316"/>
                  </a:cubicBezTo>
                  <a:close/>
                  <a:moveTo>
                    <a:pt x="407560" y="360363"/>
                  </a:moveTo>
                  <a:cubicBezTo>
                    <a:pt x="412359" y="361024"/>
                    <a:pt x="417158" y="361686"/>
                    <a:pt x="421958" y="362678"/>
                  </a:cubicBezTo>
                  <a:cubicBezTo>
                    <a:pt x="426757" y="363670"/>
                    <a:pt x="431926" y="364332"/>
                    <a:pt x="436725" y="365324"/>
                  </a:cubicBezTo>
                  <a:cubicBezTo>
                    <a:pt x="438202" y="365985"/>
                    <a:pt x="437833" y="367969"/>
                    <a:pt x="436356" y="367639"/>
                  </a:cubicBezTo>
                  <a:cubicBezTo>
                    <a:pt x="431926" y="366316"/>
                    <a:pt x="427496" y="365985"/>
                    <a:pt x="423065" y="364662"/>
                  </a:cubicBezTo>
                  <a:cubicBezTo>
                    <a:pt x="417897" y="363339"/>
                    <a:pt x="413097" y="362347"/>
                    <a:pt x="407560" y="362017"/>
                  </a:cubicBezTo>
                  <a:cubicBezTo>
                    <a:pt x="406821" y="361686"/>
                    <a:pt x="406821" y="360363"/>
                    <a:pt x="407560" y="360363"/>
                  </a:cubicBezTo>
                  <a:close/>
                  <a:moveTo>
                    <a:pt x="347078" y="301978"/>
                  </a:moveTo>
                  <a:cubicBezTo>
                    <a:pt x="367690" y="307270"/>
                    <a:pt x="388662" y="310092"/>
                    <a:pt x="408911" y="316089"/>
                  </a:cubicBezTo>
                  <a:cubicBezTo>
                    <a:pt x="409635" y="316089"/>
                    <a:pt x="409273" y="317147"/>
                    <a:pt x="408550" y="316795"/>
                  </a:cubicBezTo>
                  <a:cubicBezTo>
                    <a:pt x="387577" y="313620"/>
                    <a:pt x="366967" y="309386"/>
                    <a:pt x="346355" y="304095"/>
                  </a:cubicBezTo>
                  <a:cubicBezTo>
                    <a:pt x="344909" y="304095"/>
                    <a:pt x="345632" y="301625"/>
                    <a:pt x="347078" y="301978"/>
                  </a:cubicBezTo>
                  <a:close/>
                  <a:moveTo>
                    <a:pt x="349532" y="298450"/>
                  </a:moveTo>
                  <a:cubicBezTo>
                    <a:pt x="357854" y="299571"/>
                    <a:pt x="365453" y="302185"/>
                    <a:pt x="373414" y="303679"/>
                  </a:cubicBezTo>
                  <a:cubicBezTo>
                    <a:pt x="381013" y="305174"/>
                    <a:pt x="388974" y="306668"/>
                    <a:pt x="396573" y="309282"/>
                  </a:cubicBezTo>
                  <a:cubicBezTo>
                    <a:pt x="396934" y="309656"/>
                    <a:pt x="396573" y="310777"/>
                    <a:pt x="396211" y="310403"/>
                  </a:cubicBezTo>
                  <a:cubicBezTo>
                    <a:pt x="388250" y="308162"/>
                    <a:pt x="380651" y="307415"/>
                    <a:pt x="372690" y="305921"/>
                  </a:cubicBezTo>
                  <a:cubicBezTo>
                    <a:pt x="365091" y="304800"/>
                    <a:pt x="357492" y="301812"/>
                    <a:pt x="349532" y="301065"/>
                  </a:cubicBezTo>
                  <a:cubicBezTo>
                    <a:pt x="348084" y="300691"/>
                    <a:pt x="348084" y="298450"/>
                    <a:pt x="349532" y="298450"/>
                  </a:cubicBezTo>
                  <a:close/>
                  <a:moveTo>
                    <a:pt x="44080" y="118678"/>
                  </a:moveTo>
                  <a:cubicBezTo>
                    <a:pt x="46606" y="159240"/>
                    <a:pt x="45884" y="200878"/>
                    <a:pt x="45884" y="241080"/>
                  </a:cubicBezTo>
                  <a:cubicBezTo>
                    <a:pt x="45523" y="261899"/>
                    <a:pt x="44441" y="282719"/>
                    <a:pt x="43719" y="303538"/>
                  </a:cubicBezTo>
                  <a:cubicBezTo>
                    <a:pt x="43358" y="321126"/>
                    <a:pt x="40110" y="340151"/>
                    <a:pt x="43358" y="357739"/>
                  </a:cubicBezTo>
                  <a:cubicBezTo>
                    <a:pt x="90995" y="358457"/>
                    <a:pt x="138992" y="356304"/>
                    <a:pt x="186989" y="355945"/>
                  </a:cubicBezTo>
                  <a:cubicBezTo>
                    <a:pt x="211890" y="355945"/>
                    <a:pt x="236791" y="355586"/>
                    <a:pt x="261692" y="355586"/>
                  </a:cubicBezTo>
                  <a:cubicBezTo>
                    <a:pt x="278654" y="355586"/>
                    <a:pt x="295254" y="353432"/>
                    <a:pt x="312216" y="355945"/>
                  </a:cubicBezTo>
                  <a:cubicBezTo>
                    <a:pt x="310050" y="336920"/>
                    <a:pt x="311855" y="318255"/>
                    <a:pt x="311494" y="299230"/>
                  </a:cubicBezTo>
                  <a:cubicBezTo>
                    <a:pt x="311133" y="279129"/>
                    <a:pt x="310050" y="258669"/>
                    <a:pt x="309690" y="238568"/>
                  </a:cubicBezTo>
                  <a:cubicBezTo>
                    <a:pt x="307524" y="239286"/>
                    <a:pt x="304998" y="240721"/>
                    <a:pt x="303194" y="241439"/>
                  </a:cubicBezTo>
                  <a:cubicBezTo>
                    <a:pt x="302111" y="242157"/>
                    <a:pt x="301028" y="241080"/>
                    <a:pt x="301750" y="240004"/>
                  </a:cubicBezTo>
                  <a:cubicBezTo>
                    <a:pt x="304276" y="237850"/>
                    <a:pt x="306803" y="235696"/>
                    <a:pt x="309690" y="233542"/>
                  </a:cubicBezTo>
                  <a:cubicBezTo>
                    <a:pt x="309690" y="232107"/>
                    <a:pt x="309690" y="231389"/>
                    <a:pt x="309690" y="229953"/>
                  </a:cubicBezTo>
                  <a:cubicBezTo>
                    <a:pt x="309690" y="229953"/>
                    <a:pt x="309690" y="229235"/>
                    <a:pt x="309690" y="228876"/>
                  </a:cubicBezTo>
                  <a:cubicBezTo>
                    <a:pt x="307524" y="230312"/>
                    <a:pt x="305720" y="231389"/>
                    <a:pt x="303555" y="232107"/>
                  </a:cubicBezTo>
                  <a:cubicBezTo>
                    <a:pt x="302472" y="232825"/>
                    <a:pt x="301028" y="231389"/>
                    <a:pt x="302111" y="230312"/>
                  </a:cubicBezTo>
                  <a:cubicBezTo>
                    <a:pt x="304637" y="228158"/>
                    <a:pt x="307163" y="225646"/>
                    <a:pt x="309690" y="223133"/>
                  </a:cubicBezTo>
                  <a:cubicBezTo>
                    <a:pt x="309690" y="204467"/>
                    <a:pt x="310772" y="185084"/>
                    <a:pt x="310772" y="166060"/>
                  </a:cubicBezTo>
                  <a:cubicBezTo>
                    <a:pt x="311133" y="151702"/>
                    <a:pt x="311133" y="137344"/>
                    <a:pt x="313298" y="122986"/>
                  </a:cubicBezTo>
                  <a:cubicBezTo>
                    <a:pt x="223799" y="121191"/>
                    <a:pt x="133579" y="124781"/>
                    <a:pt x="44080" y="118678"/>
                  </a:cubicBezTo>
                  <a:close/>
                  <a:moveTo>
                    <a:pt x="38375" y="108527"/>
                  </a:moveTo>
                  <a:cubicBezTo>
                    <a:pt x="57113" y="108239"/>
                    <a:pt x="75852" y="107950"/>
                    <a:pt x="94229" y="108527"/>
                  </a:cubicBezTo>
                  <a:cubicBezTo>
                    <a:pt x="95310" y="108527"/>
                    <a:pt x="95310" y="109682"/>
                    <a:pt x="94229" y="109682"/>
                  </a:cubicBezTo>
                  <a:cubicBezTo>
                    <a:pt x="75852" y="110259"/>
                    <a:pt x="57113" y="110548"/>
                    <a:pt x="38375" y="110836"/>
                  </a:cubicBezTo>
                  <a:cubicBezTo>
                    <a:pt x="36934" y="110836"/>
                    <a:pt x="36934" y="108527"/>
                    <a:pt x="38375" y="108527"/>
                  </a:cubicBezTo>
                  <a:close/>
                  <a:moveTo>
                    <a:pt x="36773" y="103505"/>
                  </a:moveTo>
                  <a:cubicBezTo>
                    <a:pt x="51406" y="103188"/>
                    <a:pt x="65681" y="103505"/>
                    <a:pt x="79956" y="103823"/>
                  </a:cubicBezTo>
                  <a:cubicBezTo>
                    <a:pt x="81027" y="103823"/>
                    <a:pt x="80670" y="104775"/>
                    <a:pt x="79956" y="104775"/>
                  </a:cubicBezTo>
                  <a:cubicBezTo>
                    <a:pt x="65681" y="105728"/>
                    <a:pt x="51049" y="105728"/>
                    <a:pt x="36773" y="106045"/>
                  </a:cubicBezTo>
                  <a:cubicBezTo>
                    <a:pt x="35346" y="106045"/>
                    <a:pt x="35346" y="103505"/>
                    <a:pt x="36773" y="103505"/>
                  </a:cubicBezTo>
                  <a:close/>
                  <a:moveTo>
                    <a:pt x="203951" y="100731"/>
                  </a:moveTo>
                  <a:cubicBezTo>
                    <a:pt x="204673" y="100013"/>
                    <a:pt x="205755" y="101090"/>
                    <a:pt x="205034" y="101808"/>
                  </a:cubicBezTo>
                  <a:cubicBezTo>
                    <a:pt x="201425" y="104679"/>
                    <a:pt x="198177" y="107551"/>
                    <a:pt x="194568" y="110422"/>
                  </a:cubicBezTo>
                  <a:cubicBezTo>
                    <a:pt x="192764" y="111858"/>
                    <a:pt x="190598" y="112935"/>
                    <a:pt x="189155" y="114730"/>
                  </a:cubicBezTo>
                  <a:cubicBezTo>
                    <a:pt x="191320" y="114730"/>
                    <a:pt x="193485" y="114730"/>
                    <a:pt x="195651" y="114730"/>
                  </a:cubicBezTo>
                  <a:cubicBezTo>
                    <a:pt x="201064" y="110064"/>
                    <a:pt x="207921" y="107551"/>
                    <a:pt x="212973" y="102167"/>
                  </a:cubicBezTo>
                  <a:cubicBezTo>
                    <a:pt x="213695" y="101090"/>
                    <a:pt x="214777" y="102167"/>
                    <a:pt x="214056" y="103243"/>
                  </a:cubicBezTo>
                  <a:cubicBezTo>
                    <a:pt x="210086" y="107910"/>
                    <a:pt x="204312" y="111140"/>
                    <a:pt x="198899" y="114730"/>
                  </a:cubicBezTo>
                  <a:cubicBezTo>
                    <a:pt x="201786" y="114730"/>
                    <a:pt x="205034" y="114730"/>
                    <a:pt x="207921" y="114730"/>
                  </a:cubicBezTo>
                  <a:cubicBezTo>
                    <a:pt x="207921" y="114730"/>
                    <a:pt x="207921" y="114371"/>
                    <a:pt x="208282" y="114371"/>
                  </a:cubicBezTo>
                  <a:cubicBezTo>
                    <a:pt x="211890" y="109705"/>
                    <a:pt x="216582" y="106115"/>
                    <a:pt x="221634" y="102526"/>
                  </a:cubicBezTo>
                  <a:cubicBezTo>
                    <a:pt x="222356" y="102167"/>
                    <a:pt x="223078" y="103243"/>
                    <a:pt x="222356" y="103602"/>
                  </a:cubicBezTo>
                  <a:cubicBezTo>
                    <a:pt x="218025" y="107192"/>
                    <a:pt x="213695" y="110781"/>
                    <a:pt x="210086" y="114730"/>
                  </a:cubicBezTo>
                  <a:cubicBezTo>
                    <a:pt x="212251" y="114730"/>
                    <a:pt x="214417" y="114730"/>
                    <a:pt x="216221" y="114730"/>
                  </a:cubicBezTo>
                  <a:cubicBezTo>
                    <a:pt x="219830" y="111858"/>
                    <a:pt x="223439" y="108628"/>
                    <a:pt x="227408" y="105756"/>
                  </a:cubicBezTo>
                  <a:cubicBezTo>
                    <a:pt x="228130" y="105038"/>
                    <a:pt x="229213" y="106115"/>
                    <a:pt x="228491" y="106833"/>
                  </a:cubicBezTo>
                  <a:cubicBezTo>
                    <a:pt x="225243" y="109705"/>
                    <a:pt x="222356" y="112217"/>
                    <a:pt x="219108" y="114730"/>
                  </a:cubicBezTo>
                  <a:cubicBezTo>
                    <a:pt x="221273" y="114730"/>
                    <a:pt x="223439" y="114730"/>
                    <a:pt x="225604" y="114730"/>
                  </a:cubicBezTo>
                  <a:cubicBezTo>
                    <a:pt x="229213" y="111140"/>
                    <a:pt x="233182" y="108628"/>
                    <a:pt x="236791" y="105397"/>
                  </a:cubicBezTo>
                  <a:cubicBezTo>
                    <a:pt x="237513" y="104679"/>
                    <a:pt x="238596" y="105756"/>
                    <a:pt x="237874" y="106474"/>
                  </a:cubicBezTo>
                  <a:cubicBezTo>
                    <a:pt x="234626" y="109346"/>
                    <a:pt x="231017" y="111858"/>
                    <a:pt x="228130" y="114730"/>
                  </a:cubicBezTo>
                  <a:cubicBezTo>
                    <a:pt x="230295" y="114730"/>
                    <a:pt x="232461" y="114730"/>
                    <a:pt x="234265" y="114730"/>
                  </a:cubicBezTo>
                  <a:cubicBezTo>
                    <a:pt x="238235" y="111858"/>
                    <a:pt x="242204" y="108628"/>
                    <a:pt x="245813" y="105397"/>
                  </a:cubicBezTo>
                  <a:cubicBezTo>
                    <a:pt x="246535" y="104679"/>
                    <a:pt x="247618" y="105756"/>
                    <a:pt x="247257" y="106474"/>
                  </a:cubicBezTo>
                  <a:cubicBezTo>
                    <a:pt x="244009" y="109346"/>
                    <a:pt x="240761" y="112217"/>
                    <a:pt x="237152" y="114730"/>
                  </a:cubicBezTo>
                  <a:cubicBezTo>
                    <a:pt x="240039" y="114730"/>
                    <a:pt x="242204" y="114730"/>
                    <a:pt x="244731" y="114730"/>
                  </a:cubicBezTo>
                  <a:cubicBezTo>
                    <a:pt x="247618" y="110422"/>
                    <a:pt x="253031" y="107192"/>
                    <a:pt x="255918" y="102526"/>
                  </a:cubicBezTo>
                  <a:cubicBezTo>
                    <a:pt x="256279" y="101808"/>
                    <a:pt x="257362" y="102526"/>
                    <a:pt x="256640" y="103243"/>
                  </a:cubicBezTo>
                  <a:cubicBezTo>
                    <a:pt x="254835" y="107551"/>
                    <a:pt x="250505" y="111140"/>
                    <a:pt x="247257" y="114730"/>
                  </a:cubicBezTo>
                  <a:cubicBezTo>
                    <a:pt x="250866" y="114730"/>
                    <a:pt x="254114" y="114730"/>
                    <a:pt x="257362" y="114730"/>
                  </a:cubicBezTo>
                  <a:cubicBezTo>
                    <a:pt x="260610" y="111140"/>
                    <a:pt x="264218" y="107551"/>
                    <a:pt x="267105" y="103602"/>
                  </a:cubicBezTo>
                  <a:cubicBezTo>
                    <a:pt x="267466" y="102526"/>
                    <a:pt x="268910" y="103602"/>
                    <a:pt x="268188" y="104320"/>
                  </a:cubicBezTo>
                  <a:cubicBezTo>
                    <a:pt x="266384" y="108269"/>
                    <a:pt x="263497" y="111858"/>
                    <a:pt x="260249" y="114730"/>
                  </a:cubicBezTo>
                  <a:cubicBezTo>
                    <a:pt x="262053" y="114730"/>
                    <a:pt x="263497" y="114730"/>
                    <a:pt x="264940" y="114730"/>
                  </a:cubicBezTo>
                  <a:cubicBezTo>
                    <a:pt x="266023" y="113294"/>
                    <a:pt x="267466" y="112217"/>
                    <a:pt x="268910" y="110781"/>
                  </a:cubicBezTo>
                  <a:cubicBezTo>
                    <a:pt x="270714" y="108987"/>
                    <a:pt x="272519" y="107192"/>
                    <a:pt x="273962" y="105038"/>
                  </a:cubicBezTo>
                  <a:cubicBezTo>
                    <a:pt x="274323" y="103961"/>
                    <a:pt x="275767" y="104679"/>
                    <a:pt x="275045" y="105756"/>
                  </a:cubicBezTo>
                  <a:cubicBezTo>
                    <a:pt x="274323" y="108269"/>
                    <a:pt x="272519" y="110064"/>
                    <a:pt x="270714" y="111858"/>
                  </a:cubicBezTo>
                  <a:cubicBezTo>
                    <a:pt x="269632" y="112935"/>
                    <a:pt x="268910" y="114012"/>
                    <a:pt x="268188" y="114730"/>
                  </a:cubicBezTo>
                  <a:cubicBezTo>
                    <a:pt x="269632" y="114730"/>
                    <a:pt x="271436" y="114730"/>
                    <a:pt x="273240" y="114730"/>
                  </a:cubicBezTo>
                  <a:cubicBezTo>
                    <a:pt x="275406" y="111858"/>
                    <a:pt x="278293" y="108628"/>
                    <a:pt x="280097" y="105397"/>
                  </a:cubicBezTo>
                  <a:cubicBezTo>
                    <a:pt x="280458" y="104679"/>
                    <a:pt x="281541" y="105038"/>
                    <a:pt x="281541" y="106115"/>
                  </a:cubicBezTo>
                  <a:cubicBezTo>
                    <a:pt x="280097" y="109346"/>
                    <a:pt x="277571" y="111858"/>
                    <a:pt x="275767" y="114730"/>
                  </a:cubicBezTo>
                  <a:lnTo>
                    <a:pt x="282984" y="114730"/>
                  </a:lnTo>
                  <a:cubicBezTo>
                    <a:pt x="285510" y="111499"/>
                    <a:pt x="288758" y="108628"/>
                    <a:pt x="291285" y="105397"/>
                  </a:cubicBezTo>
                  <a:cubicBezTo>
                    <a:pt x="291645" y="104679"/>
                    <a:pt x="292728" y="105756"/>
                    <a:pt x="292367" y="106115"/>
                  </a:cubicBezTo>
                  <a:cubicBezTo>
                    <a:pt x="290924" y="109346"/>
                    <a:pt x="288037" y="112217"/>
                    <a:pt x="285510" y="114730"/>
                  </a:cubicBezTo>
                  <a:cubicBezTo>
                    <a:pt x="287315" y="114730"/>
                    <a:pt x="289119" y="114730"/>
                    <a:pt x="290563" y="114730"/>
                  </a:cubicBezTo>
                  <a:cubicBezTo>
                    <a:pt x="292367" y="111858"/>
                    <a:pt x="295615" y="109346"/>
                    <a:pt x="297420" y="106115"/>
                  </a:cubicBezTo>
                  <a:cubicBezTo>
                    <a:pt x="298141" y="105038"/>
                    <a:pt x="299585" y="106115"/>
                    <a:pt x="298863" y="107192"/>
                  </a:cubicBezTo>
                  <a:cubicBezTo>
                    <a:pt x="297420" y="109705"/>
                    <a:pt x="295254" y="112217"/>
                    <a:pt x="293450" y="114730"/>
                  </a:cubicBezTo>
                  <a:cubicBezTo>
                    <a:pt x="294893" y="114730"/>
                    <a:pt x="296337" y="114730"/>
                    <a:pt x="297780" y="114730"/>
                  </a:cubicBezTo>
                  <a:cubicBezTo>
                    <a:pt x="297780" y="114371"/>
                    <a:pt x="297780" y="114012"/>
                    <a:pt x="298141" y="113294"/>
                  </a:cubicBezTo>
                  <a:cubicBezTo>
                    <a:pt x="298502" y="112935"/>
                    <a:pt x="298863" y="112217"/>
                    <a:pt x="299585" y="111499"/>
                  </a:cubicBezTo>
                  <a:cubicBezTo>
                    <a:pt x="300307" y="110064"/>
                    <a:pt x="301750" y="108628"/>
                    <a:pt x="302833" y="107192"/>
                  </a:cubicBezTo>
                  <a:cubicBezTo>
                    <a:pt x="303555" y="106115"/>
                    <a:pt x="305359" y="107192"/>
                    <a:pt x="304637" y="108269"/>
                  </a:cubicBezTo>
                  <a:cubicBezTo>
                    <a:pt x="303555" y="109705"/>
                    <a:pt x="302472" y="111140"/>
                    <a:pt x="301389" y="112935"/>
                  </a:cubicBezTo>
                  <a:cubicBezTo>
                    <a:pt x="301028" y="113653"/>
                    <a:pt x="300307" y="114371"/>
                    <a:pt x="299946" y="114730"/>
                  </a:cubicBezTo>
                  <a:cubicBezTo>
                    <a:pt x="301028" y="114730"/>
                    <a:pt x="302472" y="114730"/>
                    <a:pt x="303915" y="114730"/>
                  </a:cubicBezTo>
                  <a:cubicBezTo>
                    <a:pt x="304276" y="113653"/>
                    <a:pt x="305359" y="112217"/>
                    <a:pt x="306081" y="111140"/>
                  </a:cubicBezTo>
                  <a:cubicBezTo>
                    <a:pt x="307524" y="109705"/>
                    <a:pt x="309329" y="108269"/>
                    <a:pt x="310411" y="106474"/>
                  </a:cubicBezTo>
                  <a:cubicBezTo>
                    <a:pt x="311133" y="105756"/>
                    <a:pt x="312216" y="106474"/>
                    <a:pt x="311494" y="107192"/>
                  </a:cubicBezTo>
                  <a:cubicBezTo>
                    <a:pt x="310772" y="108628"/>
                    <a:pt x="309329" y="110422"/>
                    <a:pt x="308246" y="111858"/>
                  </a:cubicBezTo>
                  <a:cubicBezTo>
                    <a:pt x="307524" y="112935"/>
                    <a:pt x="307163" y="113653"/>
                    <a:pt x="306803" y="114371"/>
                  </a:cubicBezTo>
                  <a:cubicBezTo>
                    <a:pt x="306803" y="114730"/>
                    <a:pt x="306803" y="114730"/>
                    <a:pt x="306442" y="114730"/>
                  </a:cubicBezTo>
                  <a:cubicBezTo>
                    <a:pt x="307885" y="114730"/>
                    <a:pt x="309329" y="114730"/>
                    <a:pt x="310411" y="114730"/>
                  </a:cubicBezTo>
                  <a:cubicBezTo>
                    <a:pt x="310411" y="114730"/>
                    <a:pt x="310411" y="114730"/>
                    <a:pt x="310411" y="114371"/>
                  </a:cubicBezTo>
                  <a:cubicBezTo>
                    <a:pt x="311133" y="113294"/>
                    <a:pt x="312938" y="112217"/>
                    <a:pt x="313659" y="111140"/>
                  </a:cubicBezTo>
                  <a:cubicBezTo>
                    <a:pt x="314742" y="109705"/>
                    <a:pt x="315825" y="108628"/>
                    <a:pt x="316185" y="107192"/>
                  </a:cubicBezTo>
                  <a:cubicBezTo>
                    <a:pt x="316546" y="106115"/>
                    <a:pt x="317990" y="106474"/>
                    <a:pt x="317990" y="107551"/>
                  </a:cubicBezTo>
                  <a:cubicBezTo>
                    <a:pt x="317268" y="109346"/>
                    <a:pt x="316546" y="110781"/>
                    <a:pt x="315103" y="112217"/>
                  </a:cubicBezTo>
                  <a:cubicBezTo>
                    <a:pt x="314381" y="113294"/>
                    <a:pt x="314020" y="114371"/>
                    <a:pt x="312938" y="114730"/>
                  </a:cubicBezTo>
                  <a:cubicBezTo>
                    <a:pt x="313659" y="114730"/>
                    <a:pt x="314381" y="114730"/>
                    <a:pt x="314742" y="114730"/>
                  </a:cubicBezTo>
                  <a:lnTo>
                    <a:pt x="315103" y="115089"/>
                  </a:lnTo>
                  <a:cubicBezTo>
                    <a:pt x="316546" y="114371"/>
                    <a:pt x="318712" y="115089"/>
                    <a:pt x="319073" y="116884"/>
                  </a:cubicBezTo>
                  <a:cubicBezTo>
                    <a:pt x="321238" y="150266"/>
                    <a:pt x="318351" y="183289"/>
                    <a:pt x="318351" y="216672"/>
                  </a:cubicBezTo>
                  <a:cubicBezTo>
                    <a:pt x="319433" y="215595"/>
                    <a:pt x="321238" y="214877"/>
                    <a:pt x="322320" y="214159"/>
                  </a:cubicBezTo>
                  <a:cubicBezTo>
                    <a:pt x="325568" y="212364"/>
                    <a:pt x="327734" y="217031"/>
                    <a:pt x="324847" y="218467"/>
                  </a:cubicBezTo>
                  <a:cubicBezTo>
                    <a:pt x="322320" y="219902"/>
                    <a:pt x="320516" y="221697"/>
                    <a:pt x="318351" y="223133"/>
                  </a:cubicBezTo>
                  <a:cubicBezTo>
                    <a:pt x="318351" y="224569"/>
                    <a:pt x="318351" y="226004"/>
                    <a:pt x="318351" y="227440"/>
                  </a:cubicBezTo>
                  <a:cubicBezTo>
                    <a:pt x="320516" y="225646"/>
                    <a:pt x="322681" y="224210"/>
                    <a:pt x="324847" y="223133"/>
                  </a:cubicBezTo>
                  <a:cubicBezTo>
                    <a:pt x="327734" y="220979"/>
                    <a:pt x="330260" y="225646"/>
                    <a:pt x="327734" y="227799"/>
                  </a:cubicBezTo>
                  <a:cubicBezTo>
                    <a:pt x="324486" y="229594"/>
                    <a:pt x="321599" y="231389"/>
                    <a:pt x="318351" y="233542"/>
                  </a:cubicBezTo>
                  <a:cubicBezTo>
                    <a:pt x="318712" y="255438"/>
                    <a:pt x="319433" y="277334"/>
                    <a:pt x="319794" y="299589"/>
                  </a:cubicBezTo>
                  <a:cubicBezTo>
                    <a:pt x="319794" y="319332"/>
                    <a:pt x="317629" y="339433"/>
                    <a:pt x="320155" y="358816"/>
                  </a:cubicBezTo>
                  <a:cubicBezTo>
                    <a:pt x="320155" y="360611"/>
                    <a:pt x="319073" y="361688"/>
                    <a:pt x="317990" y="362047"/>
                  </a:cubicBezTo>
                  <a:cubicBezTo>
                    <a:pt x="316907" y="363841"/>
                    <a:pt x="315103" y="365277"/>
                    <a:pt x="312938" y="364918"/>
                  </a:cubicBezTo>
                  <a:cubicBezTo>
                    <a:pt x="290924" y="360970"/>
                    <a:pt x="266745" y="364200"/>
                    <a:pt x="244370" y="364559"/>
                  </a:cubicBezTo>
                  <a:cubicBezTo>
                    <a:pt x="221273" y="364918"/>
                    <a:pt x="198177" y="364918"/>
                    <a:pt x="175080" y="364918"/>
                  </a:cubicBezTo>
                  <a:cubicBezTo>
                    <a:pt x="149819" y="364918"/>
                    <a:pt x="124196" y="364559"/>
                    <a:pt x="98573" y="364918"/>
                  </a:cubicBezTo>
                  <a:cubicBezTo>
                    <a:pt x="80168" y="364918"/>
                    <a:pt x="61402" y="366354"/>
                    <a:pt x="42997" y="362765"/>
                  </a:cubicBezTo>
                  <a:cubicBezTo>
                    <a:pt x="41554" y="365277"/>
                    <a:pt x="36862" y="365636"/>
                    <a:pt x="36140" y="362047"/>
                  </a:cubicBezTo>
                  <a:cubicBezTo>
                    <a:pt x="32171" y="344817"/>
                    <a:pt x="35058" y="326152"/>
                    <a:pt x="35419" y="308922"/>
                  </a:cubicBezTo>
                  <a:cubicBezTo>
                    <a:pt x="35780" y="288462"/>
                    <a:pt x="36862" y="267643"/>
                    <a:pt x="37223" y="246824"/>
                  </a:cubicBezTo>
                  <a:cubicBezTo>
                    <a:pt x="37584" y="203750"/>
                    <a:pt x="36501" y="161393"/>
                    <a:pt x="39749" y="118319"/>
                  </a:cubicBezTo>
                  <a:cubicBezTo>
                    <a:pt x="36501" y="117960"/>
                    <a:pt x="36862" y="114012"/>
                    <a:pt x="39749" y="113653"/>
                  </a:cubicBezTo>
                  <a:cubicBezTo>
                    <a:pt x="85581" y="110422"/>
                    <a:pt x="132135" y="114371"/>
                    <a:pt x="177967" y="114730"/>
                  </a:cubicBezTo>
                  <a:cubicBezTo>
                    <a:pt x="180854" y="114730"/>
                    <a:pt x="183741" y="114730"/>
                    <a:pt x="186629" y="114730"/>
                  </a:cubicBezTo>
                  <a:cubicBezTo>
                    <a:pt x="187711" y="112935"/>
                    <a:pt x="189877" y="111499"/>
                    <a:pt x="191320" y="110422"/>
                  </a:cubicBezTo>
                  <a:cubicBezTo>
                    <a:pt x="195651" y="107192"/>
                    <a:pt x="199981" y="103961"/>
                    <a:pt x="203951" y="100731"/>
                  </a:cubicBezTo>
                  <a:close/>
                  <a:moveTo>
                    <a:pt x="178984" y="98599"/>
                  </a:moveTo>
                  <a:cubicBezTo>
                    <a:pt x="151231" y="98599"/>
                    <a:pt x="123479" y="98960"/>
                    <a:pt x="95726" y="99681"/>
                  </a:cubicBezTo>
                  <a:cubicBezTo>
                    <a:pt x="69415" y="100042"/>
                    <a:pt x="45267" y="102205"/>
                    <a:pt x="18956" y="99321"/>
                  </a:cubicBezTo>
                  <a:cubicBezTo>
                    <a:pt x="21119" y="125284"/>
                    <a:pt x="19317" y="150887"/>
                    <a:pt x="18956" y="177212"/>
                  </a:cubicBezTo>
                  <a:cubicBezTo>
                    <a:pt x="18956" y="204257"/>
                    <a:pt x="20038" y="231303"/>
                    <a:pt x="19677" y="258709"/>
                  </a:cubicBezTo>
                  <a:cubicBezTo>
                    <a:pt x="18956" y="286475"/>
                    <a:pt x="19677" y="314242"/>
                    <a:pt x="20758" y="342370"/>
                  </a:cubicBezTo>
                  <a:cubicBezTo>
                    <a:pt x="21479" y="368333"/>
                    <a:pt x="20398" y="394297"/>
                    <a:pt x="20758" y="420621"/>
                  </a:cubicBezTo>
                  <a:cubicBezTo>
                    <a:pt x="22561" y="420982"/>
                    <a:pt x="24363" y="420982"/>
                    <a:pt x="26525" y="420982"/>
                  </a:cubicBezTo>
                  <a:cubicBezTo>
                    <a:pt x="25804" y="414852"/>
                    <a:pt x="26886" y="408361"/>
                    <a:pt x="26886" y="402230"/>
                  </a:cubicBezTo>
                  <a:cubicBezTo>
                    <a:pt x="26886" y="395739"/>
                    <a:pt x="26525" y="389609"/>
                    <a:pt x="26886" y="382758"/>
                  </a:cubicBezTo>
                  <a:cubicBezTo>
                    <a:pt x="26886" y="382397"/>
                    <a:pt x="27246" y="382397"/>
                    <a:pt x="27246" y="382758"/>
                  </a:cubicBezTo>
                  <a:cubicBezTo>
                    <a:pt x="27967" y="389609"/>
                    <a:pt x="28688" y="396100"/>
                    <a:pt x="28688" y="402230"/>
                  </a:cubicBezTo>
                  <a:cubicBezTo>
                    <a:pt x="28688" y="408361"/>
                    <a:pt x="27967" y="414491"/>
                    <a:pt x="28688" y="420621"/>
                  </a:cubicBezTo>
                  <a:cubicBezTo>
                    <a:pt x="29769" y="420621"/>
                    <a:pt x="30850" y="420621"/>
                    <a:pt x="31932" y="420621"/>
                  </a:cubicBezTo>
                  <a:cubicBezTo>
                    <a:pt x="30490" y="416294"/>
                    <a:pt x="31932" y="411967"/>
                    <a:pt x="31932" y="408000"/>
                  </a:cubicBezTo>
                  <a:cubicBezTo>
                    <a:pt x="32292" y="402230"/>
                    <a:pt x="32652" y="396461"/>
                    <a:pt x="32652" y="391052"/>
                  </a:cubicBezTo>
                  <a:cubicBezTo>
                    <a:pt x="32652" y="390330"/>
                    <a:pt x="33373" y="390330"/>
                    <a:pt x="33734" y="391052"/>
                  </a:cubicBezTo>
                  <a:cubicBezTo>
                    <a:pt x="34094" y="395739"/>
                    <a:pt x="34094" y="400788"/>
                    <a:pt x="34094" y="405836"/>
                  </a:cubicBezTo>
                  <a:cubicBezTo>
                    <a:pt x="34094" y="410885"/>
                    <a:pt x="33013" y="415573"/>
                    <a:pt x="34094" y="420261"/>
                  </a:cubicBezTo>
                  <a:cubicBezTo>
                    <a:pt x="35175" y="420261"/>
                    <a:pt x="36257" y="420261"/>
                    <a:pt x="36977" y="420261"/>
                  </a:cubicBezTo>
                  <a:cubicBezTo>
                    <a:pt x="36977" y="412327"/>
                    <a:pt x="38419" y="404755"/>
                    <a:pt x="37698" y="396821"/>
                  </a:cubicBezTo>
                  <a:cubicBezTo>
                    <a:pt x="37698" y="396100"/>
                    <a:pt x="38780" y="396461"/>
                    <a:pt x="38780" y="396821"/>
                  </a:cubicBezTo>
                  <a:cubicBezTo>
                    <a:pt x="39861" y="404394"/>
                    <a:pt x="40582" y="412688"/>
                    <a:pt x="39140" y="419900"/>
                  </a:cubicBezTo>
                  <a:cubicBezTo>
                    <a:pt x="40582" y="419900"/>
                    <a:pt x="42023" y="419900"/>
                    <a:pt x="43465" y="419539"/>
                  </a:cubicBezTo>
                  <a:cubicBezTo>
                    <a:pt x="43465" y="413770"/>
                    <a:pt x="44186" y="407639"/>
                    <a:pt x="43105" y="401509"/>
                  </a:cubicBezTo>
                  <a:cubicBezTo>
                    <a:pt x="43105" y="400427"/>
                    <a:pt x="44186" y="400427"/>
                    <a:pt x="44546" y="401149"/>
                  </a:cubicBezTo>
                  <a:cubicBezTo>
                    <a:pt x="46348" y="406918"/>
                    <a:pt x="45988" y="413770"/>
                    <a:pt x="45628" y="419179"/>
                  </a:cubicBezTo>
                  <a:cubicBezTo>
                    <a:pt x="47069" y="419179"/>
                    <a:pt x="48151" y="419179"/>
                    <a:pt x="49592" y="419179"/>
                  </a:cubicBezTo>
                  <a:cubicBezTo>
                    <a:pt x="49592" y="419179"/>
                    <a:pt x="49592" y="419179"/>
                    <a:pt x="49232" y="418818"/>
                  </a:cubicBezTo>
                  <a:cubicBezTo>
                    <a:pt x="48871" y="412327"/>
                    <a:pt x="48871" y="405836"/>
                    <a:pt x="48871" y="399345"/>
                  </a:cubicBezTo>
                  <a:cubicBezTo>
                    <a:pt x="48871" y="398264"/>
                    <a:pt x="50673" y="398264"/>
                    <a:pt x="50673" y="399345"/>
                  </a:cubicBezTo>
                  <a:cubicBezTo>
                    <a:pt x="51034" y="405836"/>
                    <a:pt x="51394" y="412327"/>
                    <a:pt x="51755" y="418818"/>
                  </a:cubicBezTo>
                  <a:cubicBezTo>
                    <a:pt x="51755" y="419179"/>
                    <a:pt x="51755" y="419179"/>
                    <a:pt x="51755" y="419179"/>
                  </a:cubicBezTo>
                  <a:lnTo>
                    <a:pt x="56080" y="419179"/>
                  </a:lnTo>
                  <a:cubicBezTo>
                    <a:pt x="56080" y="412688"/>
                    <a:pt x="56080" y="405836"/>
                    <a:pt x="54999" y="399345"/>
                  </a:cubicBezTo>
                  <a:cubicBezTo>
                    <a:pt x="54999" y="398264"/>
                    <a:pt x="56440" y="397903"/>
                    <a:pt x="56440" y="398624"/>
                  </a:cubicBezTo>
                  <a:cubicBezTo>
                    <a:pt x="57882" y="405476"/>
                    <a:pt x="58242" y="412327"/>
                    <a:pt x="58603" y="419179"/>
                  </a:cubicBezTo>
                  <a:cubicBezTo>
                    <a:pt x="59684" y="419179"/>
                    <a:pt x="61126" y="419179"/>
                    <a:pt x="62207" y="419179"/>
                  </a:cubicBezTo>
                  <a:cubicBezTo>
                    <a:pt x="61847" y="419179"/>
                    <a:pt x="61486" y="418818"/>
                    <a:pt x="61486" y="418458"/>
                  </a:cubicBezTo>
                  <a:cubicBezTo>
                    <a:pt x="61486" y="412327"/>
                    <a:pt x="61847" y="406197"/>
                    <a:pt x="61847" y="400427"/>
                  </a:cubicBezTo>
                  <a:cubicBezTo>
                    <a:pt x="61847" y="398985"/>
                    <a:pt x="63649" y="398985"/>
                    <a:pt x="63649" y="400427"/>
                  </a:cubicBezTo>
                  <a:cubicBezTo>
                    <a:pt x="63649" y="406558"/>
                    <a:pt x="64370" y="412327"/>
                    <a:pt x="64009" y="418458"/>
                  </a:cubicBezTo>
                  <a:cubicBezTo>
                    <a:pt x="64009" y="418818"/>
                    <a:pt x="63649" y="419179"/>
                    <a:pt x="63288" y="419179"/>
                  </a:cubicBezTo>
                  <a:lnTo>
                    <a:pt x="66892" y="419179"/>
                  </a:lnTo>
                  <a:cubicBezTo>
                    <a:pt x="66172" y="413770"/>
                    <a:pt x="66892" y="408000"/>
                    <a:pt x="66892" y="402591"/>
                  </a:cubicBezTo>
                  <a:cubicBezTo>
                    <a:pt x="66892" y="401509"/>
                    <a:pt x="69055" y="401509"/>
                    <a:pt x="69055" y="402591"/>
                  </a:cubicBezTo>
                  <a:cubicBezTo>
                    <a:pt x="69055" y="408000"/>
                    <a:pt x="69776" y="413770"/>
                    <a:pt x="69415" y="419179"/>
                  </a:cubicBezTo>
                  <a:cubicBezTo>
                    <a:pt x="69415" y="419179"/>
                    <a:pt x="69055" y="419179"/>
                    <a:pt x="69055" y="419539"/>
                  </a:cubicBezTo>
                  <a:cubicBezTo>
                    <a:pt x="70497" y="419539"/>
                    <a:pt x="71938" y="419539"/>
                    <a:pt x="73380" y="419539"/>
                  </a:cubicBezTo>
                  <a:cubicBezTo>
                    <a:pt x="73020" y="419539"/>
                    <a:pt x="73020" y="419179"/>
                    <a:pt x="73020" y="419179"/>
                  </a:cubicBezTo>
                  <a:cubicBezTo>
                    <a:pt x="72659" y="414491"/>
                    <a:pt x="72659" y="409442"/>
                    <a:pt x="72659" y="404755"/>
                  </a:cubicBezTo>
                  <a:cubicBezTo>
                    <a:pt x="72659" y="403312"/>
                    <a:pt x="74461" y="403312"/>
                    <a:pt x="74461" y="404755"/>
                  </a:cubicBezTo>
                  <a:cubicBezTo>
                    <a:pt x="74461" y="409442"/>
                    <a:pt x="75182" y="414130"/>
                    <a:pt x="75543" y="418818"/>
                  </a:cubicBezTo>
                  <a:cubicBezTo>
                    <a:pt x="75543" y="419179"/>
                    <a:pt x="75543" y="419539"/>
                    <a:pt x="75182" y="419900"/>
                  </a:cubicBezTo>
                  <a:cubicBezTo>
                    <a:pt x="76263" y="419900"/>
                    <a:pt x="77345" y="419900"/>
                    <a:pt x="78066" y="419900"/>
                  </a:cubicBezTo>
                  <a:cubicBezTo>
                    <a:pt x="77705" y="414852"/>
                    <a:pt x="77705" y="409442"/>
                    <a:pt x="76984" y="404755"/>
                  </a:cubicBezTo>
                  <a:cubicBezTo>
                    <a:pt x="76624" y="403673"/>
                    <a:pt x="78786" y="402952"/>
                    <a:pt x="78786" y="404033"/>
                  </a:cubicBezTo>
                  <a:cubicBezTo>
                    <a:pt x="79868" y="409442"/>
                    <a:pt x="80228" y="414852"/>
                    <a:pt x="80589" y="419900"/>
                  </a:cubicBezTo>
                  <a:cubicBezTo>
                    <a:pt x="83472" y="419900"/>
                    <a:pt x="85995" y="420261"/>
                    <a:pt x="88518" y="420261"/>
                  </a:cubicBezTo>
                  <a:cubicBezTo>
                    <a:pt x="89960" y="420261"/>
                    <a:pt x="91401" y="420261"/>
                    <a:pt x="92843" y="420261"/>
                  </a:cubicBezTo>
                  <a:cubicBezTo>
                    <a:pt x="92482" y="417015"/>
                    <a:pt x="93203" y="413770"/>
                    <a:pt x="92122" y="410524"/>
                  </a:cubicBezTo>
                  <a:cubicBezTo>
                    <a:pt x="91762" y="409442"/>
                    <a:pt x="93564" y="409082"/>
                    <a:pt x="93924" y="410164"/>
                  </a:cubicBezTo>
                  <a:cubicBezTo>
                    <a:pt x="95005" y="413049"/>
                    <a:pt x="95366" y="417376"/>
                    <a:pt x="95005" y="420621"/>
                  </a:cubicBezTo>
                  <a:cubicBezTo>
                    <a:pt x="119875" y="421703"/>
                    <a:pt x="144383" y="422064"/>
                    <a:pt x="168892" y="422064"/>
                  </a:cubicBezTo>
                  <a:cubicBezTo>
                    <a:pt x="224037" y="420982"/>
                    <a:pt x="282065" y="417376"/>
                    <a:pt x="337209" y="417376"/>
                  </a:cubicBezTo>
                  <a:cubicBezTo>
                    <a:pt x="336128" y="410885"/>
                    <a:pt x="337209" y="403673"/>
                    <a:pt x="337209" y="397542"/>
                  </a:cubicBezTo>
                  <a:cubicBezTo>
                    <a:pt x="337209" y="384921"/>
                    <a:pt x="337209" y="372661"/>
                    <a:pt x="336488" y="360039"/>
                  </a:cubicBezTo>
                  <a:cubicBezTo>
                    <a:pt x="335047" y="331191"/>
                    <a:pt x="336128" y="302342"/>
                    <a:pt x="336128" y="273494"/>
                  </a:cubicBezTo>
                  <a:cubicBezTo>
                    <a:pt x="336488" y="216157"/>
                    <a:pt x="331443" y="158460"/>
                    <a:pt x="336128" y="101484"/>
                  </a:cubicBezTo>
                  <a:cubicBezTo>
                    <a:pt x="282425" y="101484"/>
                    <a:pt x="232326" y="99321"/>
                    <a:pt x="178984" y="98599"/>
                  </a:cubicBezTo>
                  <a:close/>
                  <a:moveTo>
                    <a:pt x="50566" y="86091"/>
                  </a:moveTo>
                  <a:cubicBezTo>
                    <a:pt x="63243" y="85725"/>
                    <a:pt x="75557" y="86458"/>
                    <a:pt x="88234" y="86458"/>
                  </a:cubicBezTo>
                  <a:cubicBezTo>
                    <a:pt x="88959" y="86458"/>
                    <a:pt x="88959" y="87923"/>
                    <a:pt x="88234" y="87923"/>
                  </a:cubicBezTo>
                  <a:cubicBezTo>
                    <a:pt x="75557" y="89022"/>
                    <a:pt x="62881" y="87923"/>
                    <a:pt x="50566" y="88290"/>
                  </a:cubicBezTo>
                  <a:cubicBezTo>
                    <a:pt x="44409" y="88656"/>
                    <a:pt x="38976" y="89022"/>
                    <a:pt x="33181" y="89389"/>
                  </a:cubicBezTo>
                  <a:cubicBezTo>
                    <a:pt x="27748" y="89755"/>
                    <a:pt x="22315" y="89022"/>
                    <a:pt x="16882" y="90122"/>
                  </a:cubicBezTo>
                  <a:cubicBezTo>
                    <a:pt x="15071" y="90122"/>
                    <a:pt x="14709" y="87923"/>
                    <a:pt x="16158" y="87190"/>
                  </a:cubicBezTo>
                  <a:cubicBezTo>
                    <a:pt x="21228" y="86458"/>
                    <a:pt x="25575" y="87190"/>
                    <a:pt x="30645" y="86824"/>
                  </a:cubicBezTo>
                  <a:cubicBezTo>
                    <a:pt x="37165" y="86458"/>
                    <a:pt x="43684" y="86091"/>
                    <a:pt x="50566" y="86091"/>
                  </a:cubicBezTo>
                  <a:close/>
                  <a:moveTo>
                    <a:pt x="41422" y="80010"/>
                  </a:moveTo>
                  <a:cubicBezTo>
                    <a:pt x="51741" y="80010"/>
                    <a:pt x="61704" y="80645"/>
                    <a:pt x="72378" y="80963"/>
                  </a:cubicBezTo>
                  <a:cubicBezTo>
                    <a:pt x="73090" y="80963"/>
                    <a:pt x="73090" y="81915"/>
                    <a:pt x="72022" y="81915"/>
                  </a:cubicBezTo>
                  <a:cubicBezTo>
                    <a:pt x="61704" y="81915"/>
                    <a:pt x="51741" y="81915"/>
                    <a:pt x="41422" y="81915"/>
                  </a:cubicBezTo>
                  <a:cubicBezTo>
                    <a:pt x="32527" y="82233"/>
                    <a:pt x="22920" y="81598"/>
                    <a:pt x="14024" y="83185"/>
                  </a:cubicBezTo>
                  <a:cubicBezTo>
                    <a:pt x="12245" y="83820"/>
                    <a:pt x="11534" y="81280"/>
                    <a:pt x="13313" y="81280"/>
                  </a:cubicBezTo>
                  <a:cubicBezTo>
                    <a:pt x="22208" y="79375"/>
                    <a:pt x="32171" y="80010"/>
                    <a:pt x="41422" y="80010"/>
                  </a:cubicBezTo>
                  <a:close/>
                  <a:moveTo>
                    <a:pt x="283053" y="70216"/>
                  </a:moveTo>
                  <a:cubicBezTo>
                    <a:pt x="287362" y="70583"/>
                    <a:pt x="291311" y="72414"/>
                    <a:pt x="295620" y="73513"/>
                  </a:cubicBezTo>
                  <a:cubicBezTo>
                    <a:pt x="300289" y="74612"/>
                    <a:pt x="304957" y="75345"/>
                    <a:pt x="309625" y="76811"/>
                  </a:cubicBezTo>
                  <a:cubicBezTo>
                    <a:pt x="309625" y="76811"/>
                    <a:pt x="309625" y="76811"/>
                    <a:pt x="309266" y="76811"/>
                  </a:cubicBezTo>
                  <a:cubicBezTo>
                    <a:pt x="300289" y="77177"/>
                    <a:pt x="292030" y="73513"/>
                    <a:pt x="283053" y="72414"/>
                  </a:cubicBezTo>
                  <a:cubicBezTo>
                    <a:pt x="282693" y="74612"/>
                    <a:pt x="281257" y="76811"/>
                    <a:pt x="280539" y="78642"/>
                  </a:cubicBezTo>
                  <a:cubicBezTo>
                    <a:pt x="280539" y="79009"/>
                    <a:pt x="279821" y="79009"/>
                    <a:pt x="279821" y="78642"/>
                  </a:cubicBezTo>
                  <a:cubicBezTo>
                    <a:pt x="279821" y="76078"/>
                    <a:pt x="280539" y="73513"/>
                    <a:pt x="281257" y="71682"/>
                  </a:cubicBezTo>
                  <a:cubicBezTo>
                    <a:pt x="281616" y="71315"/>
                    <a:pt x="281975" y="70949"/>
                    <a:pt x="281975" y="70949"/>
                  </a:cubicBezTo>
                  <a:cubicBezTo>
                    <a:pt x="281975" y="70583"/>
                    <a:pt x="282334" y="69850"/>
                    <a:pt x="283053" y="70216"/>
                  </a:cubicBezTo>
                  <a:close/>
                  <a:moveTo>
                    <a:pt x="276145" y="62259"/>
                  </a:moveTo>
                  <a:cubicBezTo>
                    <a:pt x="292124" y="65030"/>
                    <a:pt x="309169" y="68147"/>
                    <a:pt x="324793" y="72997"/>
                  </a:cubicBezTo>
                  <a:cubicBezTo>
                    <a:pt x="325504" y="72997"/>
                    <a:pt x="325149" y="74036"/>
                    <a:pt x="324438" y="74036"/>
                  </a:cubicBezTo>
                  <a:cubicBezTo>
                    <a:pt x="309169" y="70572"/>
                    <a:pt x="293545" y="67455"/>
                    <a:pt x="277920" y="65030"/>
                  </a:cubicBezTo>
                  <a:cubicBezTo>
                    <a:pt x="277210" y="67108"/>
                    <a:pt x="276855" y="68840"/>
                    <a:pt x="276145" y="70918"/>
                  </a:cubicBezTo>
                  <a:cubicBezTo>
                    <a:pt x="275080" y="74036"/>
                    <a:pt x="273659" y="76807"/>
                    <a:pt x="273304" y="79577"/>
                  </a:cubicBezTo>
                  <a:cubicBezTo>
                    <a:pt x="272949" y="80617"/>
                    <a:pt x="271884" y="80617"/>
                    <a:pt x="271884" y="79577"/>
                  </a:cubicBezTo>
                  <a:cubicBezTo>
                    <a:pt x="271884" y="76460"/>
                    <a:pt x="273304" y="73689"/>
                    <a:pt x="274369" y="70572"/>
                  </a:cubicBezTo>
                  <a:cubicBezTo>
                    <a:pt x="275080" y="68494"/>
                    <a:pt x="275080" y="66416"/>
                    <a:pt x="275790" y="64337"/>
                  </a:cubicBezTo>
                  <a:cubicBezTo>
                    <a:pt x="274014" y="64337"/>
                    <a:pt x="274725" y="61913"/>
                    <a:pt x="276145" y="62259"/>
                  </a:cubicBezTo>
                  <a:close/>
                  <a:moveTo>
                    <a:pt x="272041" y="54344"/>
                  </a:moveTo>
                  <a:cubicBezTo>
                    <a:pt x="294093" y="58774"/>
                    <a:pt x="315784" y="65420"/>
                    <a:pt x="337474" y="70588"/>
                  </a:cubicBezTo>
                  <a:cubicBezTo>
                    <a:pt x="338197" y="70957"/>
                    <a:pt x="337836" y="72065"/>
                    <a:pt x="337113" y="71696"/>
                  </a:cubicBezTo>
                  <a:cubicBezTo>
                    <a:pt x="325183" y="69481"/>
                    <a:pt x="313615" y="67266"/>
                    <a:pt x="302046" y="64681"/>
                  </a:cubicBezTo>
                  <a:cubicBezTo>
                    <a:pt x="292285" y="62466"/>
                    <a:pt x="282886" y="59144"/>
                    <a:pt x="273125" y="57298"/>
                  </a:cubicBezTo>
                  <a:cubicBezTo>
                    <a:pt x="272402" y="66527"/>
                    <a:pt x="269510" y="75757"/>
                    <a:pt x="266980" y="84617"/>
                  </a:cubicBezTo>
                  <a:cubicBezTo>
                    <a:pt x="266618" y="85356"/>
                    <a:pt x="265534" y="84987"/>
                    <a:pt x="265895" y="84248"/>
                  </a:cubicBezTo>
                  <a:cubicBezTo>
                    <a:pt x="267341" y="75019"/>
                    <a:pt x="270233" y="66158"/>
                    <a:pt x="270956" y="56559"/>
                  </a:cubicBezTo>
                  <a:cubicBezTo>
                    <a:pt x="269872" y="56190"/>
                    <a:pt x="270595" y="53975"/>
                    <a:pt x="272041" y="54344"/>
                  </a:cubicBezTo>
                  <a:close/>
                  <a:moveTo>
                    <a:pt x="269089" y="49918"/>
                  </a:moveTo>
                  <a:cubicBezTo>
                    <a:pt x="268369" y="59654"/>
                    <a:pt x="265485" y="68669"/>
                    <a:pt x="263683" y="78045"/>
                  </a:cubicBezTo>
                  <a:cubicBezTo>
                    <a:pt x="262962" y="82733"/>
                    <a:pt x="262602" y="87781"/>
                    <a:pt x="260800" y="92109"/>
                  </a:cubicBezTo>
                  <a:cubicBezTo>
                    <a:pt x="286390" y="92469"/>
                    <a:pt x="311619" y="93190"/>
                    <a:pt x="337930" y="93190"/>
                  </a:cubicBezTo>
                  <a:cubicBezTo>
                    <a:pt x="341534" y="93190"/>
                    <a:pt x="342976" y="96436"/>
                    <a:pt x="341895" y="98960"/>
                  </a:cubicBezTo>
                  <a:cubicBezTo>
                    <a:pt x="345859" y="154854"/>
                    <a:pt x="346580" y="211469"/>
                    <a:pt x="345859" y="267724"/>
                  </a:cubicBezTo>
                  <a:cubicBezTo>
                    <a:pt x="345499" y="281066"/>
                    <a:pt x="345139" y="295130"/>
                    <a:pt x="344778" y="308473"/>
                  </a:cubicBezTo>
                  <a:cubicBezTo>
                    <a:pt x="357033" y="308473"/>
                    <a:pt x="368927" y="312800"/>
                    <a:pt x="380821" y="315324"/>
                  </a:cubicBezTo>
                  <a:cubicBezTo>
                    <a:pt x="393796" y="317848"/>
                    <a:pt x="406771" y="320733"/>
                    <a:pt x="419746" y="323257"/>
                  </a:cubicBezTo>
                  <a:cubicBezTo>
                    <a:pt x="441011" y="327224"/>
                    <a:pt x="464078" y="329027"/>
                    <a:pt x="484983" y="335158"/>
                  </a:cubicBezTo>
                  <a:cubicBezTo>
                    <a:pt x="486785" y="317488"/>
                    <a:pt x="490389" y="299457"/>
                    <a:pt x="493633" y="282148"/>
                  </a:cubicBezTo>
                  <a:cubicBezTo>
                    <a:pt x="497237" y="261233"/>
                    <a:pt x="500842" y="240318"/>
                    <a:pt x="505527" y="219403"/>
                  </a:cubicBezTo>
                  <a:cubicBezTo>
                    <a:pt x="509492" y="198848"/>
                    <a:pt x="513096" y="177572"/>
                    <a:pt x="518142" y="156657"/>
                  </a:cubicBezTo>
                  <a:cubicBezTo>
                    <a:pt x="522467" y="141151"/>
                    <a:pt x="524990" y="123481"/>
                    <a:pt x="532198" y="108696"/>
                  </a:cubicBezTo>
                  <a:cubicBezTo>
                    <a:pt x="487506" y="100763"/>
                    <a:pt x="442814" y="89224"/>
                    <a:pt x="398482" y="79487"/>
                  </a:cubicBezTo>
                  <a:cubicBezTo>
                    <a:pt x="354870" y="70112"/>
                    <a:pt x="311980" y="60736"/>
                    <a:pt x="269089" y="49918"/>
                  </a:cubicBezTo>
                  <a:close/>
                  <a:moveTo>
                    <a:pt x="249266" y="23233"/>
                  </a:moveTo>
                  <a:cubicBezTo>
                    <a:pt x="246022" y="46672"/>
                    <a:pt x="236651" y="68308"/>
                    <a:pt x="231966" y="91387"/>
                  </a:cubicBezTo>
                  <a:cubicBezTo>
                    <a:pt x="238454" y="91387"/>
                    <a:pt x="245302" y="91748"/>
                    <a:pt x="251789" y="91748"/>
                  </a:cubicBezTo>
                  <a:cubicBezTo>
                    <a:pt x="255754" y="86699"/>
                    <a:pt x="255033" y="79848"/>
                    <a:pt x="256475" y="74439"/>
                  </a:cubicBezTo>
                  <a:cubicBezTo>
                    <a:pt x="259358" y="65784"/>
                    <a:pt x="262962" y="57490"/>
                    <a:pt x="265846" y="48836"/>
                  </a:cubicBezTo>
                  <a:cubicBezTo>
                    <a:pt x="265485" y="48836"/>
                    <a:pt x="265485" y="48836"/>
                    <a:pt x="265125" y="48836"/>
                  </a:cubicBezTo>
                  <a:cubicBezTo>
                    <a:pt x="262962" y="48114"/>
                    <a:pt x="263323" y="44508"/>
                    <a:pt x="265846" y="44508"/>
                  </a:cubicBezTo>
                  <a:cubicBezTo>
                    <a:pt x="287111" y="44508"/>
                    <a:pt x="309457" y="51721"/>
                    <a:pt x="330361" y="56048"/>
                  </a:cubicBezTo>
                  <a:cubicBezTo>
                    <a:pt x="354150" y="61096"/>
                    <a:pt x="377577" y="65784"/>
                    <a:pt x="401005" y="70833"/>
                  </a:cubicBezTo>
                  <a:cubicBezTo>
                    <a:pt x="446057" y="80930"/>
                    <a:pt x="491831" y="92830"/>
                    <a:pt x="537244" y="100763"/>
                  </a:cubicBezTo>
                  <a:cubicBezTo>
                    <a:pt x="541930" y="101484"/>
                    <a:pt x="540848" y="107254"/>
                    <a:pt x="537244" y="108696"/>
                  </a:cubicBezTo>
                  <a:cubicBezTo>
                    <a:pt x="532919" y="127087"/>
                    <a:pt x="529315" y="146199"/>
                    <a:pt x="525350" y="164590"/>
                  </a:cubicBezTo>
                  <a:cubicBezTo>
                    <a:pt x="524629" y="168557"/>
                    <a:pt x="523909" y="172524"/>
                    <a:pt x="522827" y="176130"/>
                  </a:cubicBezTo>
                  <a:cubicBezTo>
                    <a:pt x="523188" y="175769"/>
                    <a:pt x="523188" y="175409"/>
                    <a:pt x="523548" y="175409"/>
                  </a:cubicBezTo>
                  <a:cubicBezTo>
                    <a:pt x="527873" y="171442"/>
                    <a:pt x="531477" y="167475"/>
                    <a:pt x="535442" y="163509"/>
                  </a:cubicBezTo>
                  <a:cubicBezTo>
                    <a:pt x="536163" y="162787"/>
                    <a:pt x="537605" y="163869"/>
                    <a:pt x="536523" y="164590"/>
                  </a:cubicBezTo>
                  <a:cubicBezTo>
                    <a:pt x="532919" y="168557"/>
                    <a:pt x="529675" y="172524"/>
                    <a:pt x="526071" y="176130"/>
                  </a:cubicBezTo>
                  <a:cubicBezTo>
                    <a:pt x="524629" y="177572"/>
                    <a:pt x="523188" y="179015"/>
                    <a:pt x="522106" y="180457"/>
                  </a:cubicBezTo>
                  <a:cubicBezTo>
                    <a:pt x="521386" y="182981"/>
                    <a:pt x="521025" y="185506"/>
                    <a:pt x="520304" y="188030"/>
                  </a:cubicBezTo>
                  <a:cubicBezTo>
                    <a:pt x="521746" y="186948"/>
                    <a:pt x="523188" y="185506"/>
                    <a:pt x="524629" y="184424"/>
                  </a:cubicBezTo>
                  <a:cubicBezTo>
                    <a:pt x="528594" y="180097"/>
                    <a:pt x="532198" y="176130"/>
                    <a:pt x="535802" y="171442"/>
                  </a:cubicBezTo>
                  <a:cubicBezTo>
                    <a:pt x="536163" y="170721"/>
                    <a:pt x="537605" y="171442"/>
                    <a:pt x="536884" y="172524"/>
                  </a:cubicBezTo>
                  <a:cubicBezTo>
                    <a:pt x="534000" y="176490"/>
                    <a:pt x="531117" y="180097"/>
                    <a:pt x="527873" y="183703"/>
                  </a:cubicBezTo>
                  <a:cubicBezTo>
                    <a:pt x="524990" y="186227"/>
                    <a:pt x="522106" y="189112"/>
                    <a:pt x="519583" y="191997"/>
                  </a:cubicBezTo>
                  <a:cubicBezTo>
                    <a:pt x="519223" y="194521"/>
                    <a:pt x="518502" y="197045"/>
                    <a:pt x="518142" y="199569"/>
                  </a:cubicBezTo>
                  <a:cubicBezTo>
                    <a:pt x="519944" y="197766"/>
                    <a:pt x="521746" y="195963"/>
                    <a:pt x="523909" y="194521"/>
                  </a:cubicBezTo>
                  <a:cubicBezTo>
                    <a:pt x="527513" y="190915"/>
                    <a:pt x="531117" y="187309"/>
                    <a:pt x="534000" y="182981"/>
                  </a:cubicBezTo>
                  <a:cubicBezTo>
                    <a:pt x="534361" y="182621"/>
                    <a:pt x="535082" y="182981"/>
                    <a:pt x="534721" y="183703"/>
                  </a:cubicBezTo>
                  <a:cubicBezTo>
                    <a:pt x="532559" y="187669"/>
                    <a:pt x="529315" y="191636"/>
                    <a:pt x="526071" y="194521"/>
                  </a:cubicBezTo>
                  <a:cubicBezTo>
                    <a:pt x="523188" y="197406"/>
                    <a:pt x="520304" y="200651"/>
                    <a:pt x="517421" y="203536"/>
                  </a:cubicBezTo>
                  <a:cubicBezTo>
                    <a:pt x="516700" y="206421"/>
                    <a:pt x="515979" y="209306"/>
                    <a:pt x="515258" y="211830"/>
                  </a:cubicBezTo>
                  <a:cubicBezTo>
                    <a:pt x="520304" y="206781"/>
                    <a:pt x="526071" y="202094"/>
                    <a:pt x="530036" y="195963"/>
                  </a:cubicBezTo>
                  <a:cubicBezTo>
                    <a:pt x="530396" y="194881"/>
                    <a:pt x="532198" y="195963"/>
                    <a:pt x="531477" y="196684"/>
                  </a:cubicBezTo>
                  <a:cubicBezTo>
                    <a:pt x="526792" y="204257"/>
                    <a:pt x="520304" y="210027"/>
                    <a:pt x="514538" y="216518"/>
                  </a:cubicBezTo>
                  <a:cubicBezTo>
                    <a:pt x="514177" y="218321"/>
                    <a:pt x="513817" y="220124"/>
                    <a:pt x="513456" y="221927"/>
                  </a:cubicBezTo>
                  <a:cubicBezTo>
                    <a:pt x="513096" y="222648"/>
                    <a:pt x="513096" y="223369"/>
                    <a:pt x="512735" y="224451"/>
                  </a:cubicBezTo>
                  <a:cubicBezTo>
                    <a:pt x="518863" y="218321"/>
                    <a:pt x="524990" y="212551"/>
                    <a:pt x="530757" y="206060"/>
                  </a:cubicBezTo>
                  <a:cubicBezTo>
                    <a:pt x="531117" y="206060"/>
                    <a:pt x="531477" y="206060"/>
                    <a:pt x="531117" y="206421"/>
                  </a:cubicBezTo>
                  <a:cubicBezTo>
                    <a:pt x="525350" y="213994"/>
                    <a:pt x="518502" y="221206"/>
                    <a:pt x="512015" y="228418"/>
                  </a:cubicBezTo>
                  <a:cubicBezTo>
                    <a:pt x="511654" y="230942"/>
                    <a:pt x="510933" y="233466"/>
                    <a:pt x="510573" y="235991"/>
                  </a:cubicBezTo>
                  <a:cubicBezTo>
                    <a:pt x="517061" y="229860"/>
                    <a:pt x="523548" y="223730"/>
                    <a:pt x="528234" y="215797"/>
                  </a:cubicBezTo>
                  <a:cubicBezTo>
                    <a:pt x="528594" y="215075"/>
                    <a:pt x="529315" y="215436"/>
                    <a:pt x="528954" y="216157"/>
                  </a:cubicBezTo>
                  <a:cubicBezTo>
                    <a:pt x="523909" y="225172"/>
                    <a:pt x="516700" y="232745"/>
                    <a:pt x="509492" y="239597"/>
                  </a:cubicBezTo>
                  <a:cubicBezTo>
                    <a:pt x="509131" y="242481"/>
                    <a:pt x="508410" y="244645"/>
                    <a:pt x="508050" y="246809"/>
                  </a:cubicBezTo>
                  <a:cubicBezTo>
                    <a:pt x="509852" y="245006"/>
                    <a:pt x="511654" y="243203"/>
                    <a:pt x="513817" y="241039"/>
                  </a:cubicBezTo>
                  <a:cubicBezTo>
                    <a:pt x="517421" y="237433"/>
                    <a:pt x="521746" y="233827"/>
                    <a:pt x="524629" y="229139"/>
                  </a:cubicBezTo>
                  <a:cubicBezTo>
                    <a:pt x="524629" y="228778"/>
                    <a:pt x="525350" y="229139"/>
                    <a:pt x="524990" y="229500"/>
                  </a:cubicBezTo>
                  <a:cubicBezTo>
                    <a:pt x="523909" y="233827"/>
                    <a:pt x="520304" y="236712"/>
                    <a:pt x="517421" y="240318"/>
                  </a:cubicBezTo>
                  <a:cubicBezTo>
                    <a:pt x="513817" y="243924"/>
                    <a:pt x="510573" y="247891"/>
                    <a:pt x="507329" y="251857"/>
                  </a:cubicBezTo>
                  <a:cubicBezTo>
                    <a:pt x="506608" y="256185"/>
                    <a:pt x="505527" y="260872"/>
                    <a:pt x="504806" y="265200"/>
                  </a:cubicBezTo>
                  <a:cubicBezTo>
                    <a:pt x="506969" y="261594"/>
                    <a:pt x="509492" y="257988"/>
                    <a:pt x="512375" y="254742"/>
                  </a:cubicBezTo>
                  <a:cubicBezTo>
                    <a:pt x="515258" y="251497"/>
                    <a:pt x="518502" y="247891"/>
                    <a:pt x="520304" y="243924"/>
                  </a:cubicBezTo>
                  <a:cubicBezTo>
                    <a:pt x="520304" y="243563"/>
                    <a:pt x="521025" y="243924"/>
                    <a:pt x="521025" y="244284"/>
                  </a:cubicBezTo>
                  <a:cubicBezTo>
                    <a:pt x="519944" y="247891"/>
                    <a:pt x="516700" y="251136"/>
                    <a:pt x="514538" y="254021"/>
                  </a:cubicBezTo>
                  <a:cubicBezTo>
                    <a:pt x="511294" y="258709"/>
                    <a:pt x="508410" y="263397"/>
                    <a:pt x="505527" y="268445"/>
                  </a:cubicBezTo>
                  <a:cubicBezTo>
                    <a:pt x="504806" y="269166"/>
                    <a:pt x="504446" y="269166"/>
                    <a:pt x="503725" y="268806"/>
                  </a:cubicBezTo>
                  <a:cubicBezTo>
                    <a:pt x="503725" y="270969"/>
                    <a:pt x="503364" y="272772"/>
                    <a:pt x="503004" y="274936"/>
                  </a:cubicBezTo>
                  <a:cubicBezTo>
                    <a:pt x="503364" y="273854"/>
                    <a:pt x="504085" y="273494"/>
                    <a:pt x="504806" y="272772"/>
                  </a:cubicBezTo>
                  <a:cubicBezTo>
                    <a:pt x="509492" y="267363"/>
                    <a:pt x="513817" y="262315"/>
                    <a:pt x="517781" y="256185"/>
                  </a:cubicBezTo>
                  <a:cubicBezTo>
                    <a:pt x="518142" y="255103"/>
                    <a:pt x="519583" y="256185"/>
                    <a:pt x="519223" y="256906"/>
                  </a:cubicBezTo>
                  <a:cubicBezTo>
                    <a:pt x="515979" y="262675"/>
                    <a:pt x="511654" y="268085"/>
                    <a:pt x="507690" y="272772"/>
                  </a:cubicBezTo>
                  <a:cubicBezTo>
                    <a:pt x="505887" y="275297"/>
                    <a:pt x="503725" y="277100"/>
                    <a:pt x="501923" y="279624"/>
                  </a:cubicBezTo>
                  <a:cubicBezTo>
                    <a:pt x="501202" y="282148"/>
                    <a:pt x="500842" y="285394"/>
                    <a:pt x="500121" y="288278"/>
                  </a:cubicBezTo>
                  <a:cubicBezTo>
                    <a:pt x="505527" y="281066"/>
                    <a:pt x="510933" y="274575"/>
                    <a:pt x="515979" y="267724"/>
                  </a:cubicBezTo>
                  <a:cubicBezTo>
                    <a:pt x="516700" y="267363"/>
                    <a:pt x="517421" y="267724"/>
                    <a:pt x="517061" y="268445"/>
                  </a:cubicBezTo>
                  <a:cubicBezTo>
                    <a:pt x="512735" y="277821"/>
                    <a:pt x="504806" y="285394"/>
                    <a:pt x="499039" y="294409"/>
                  </a:cubicBezTo>
                  <a:cubicBezTo>
                    <a:pt x="498319" y="297294"/>
                    <a:pt x="497598" y="299818"/>
                    <a:pt x="497237" y="302703"/>
                  </a:cubicBezTo>
                  <a:cubicBezTo>
                    <a:pt x="503004" y="296572"/>
                    <a:pt x="508410" y="290442"/>
                    <a:pt x="512375" y="282869"/>
                  </a:cubicBezTo>
                  <a:cubicBezTo>
                    <a:pt x="512735" y="282148"/>
                    <a:pt x="514177" y="282869"/>
                    <a:pt x="513817" y="283591"/>
                  </a:cubicBezTo>
                  <a:cubicBezTo>
                    <a:pt x="510212" y="292606"/>
                    <a:pt x="503004" y="300539"/>
                    <a:pt x="496156" y="307751"/>
                  </a:cubicBezTo>
                  <a:cubicBezTo>
                    <a:pt x="495435" y="311718"/>
                    <a:pt x="494714" y="315685"/>
                    <a:pt x="493993" y="319651"/>
                  </a:cubicBezTo>
                  <a:cubicBezTo>
                    <a:pt x="495435" y="317488"/>
                    <a:pt x="496516" y="315324"/>
                    <a:pt x="498319" y="313521"/>
                  </a:cubicBezTo>
                  <a:cubicBezTo>
                    <a:pt x="501923" y="308833"/>
                    <a:pt x="505887" y="304506"/>
                    <a:pt x="509131" y="299097"/>
                  </a:cubicBezTo>
                  <a:cubicBezTo>
                    <a:pt x="509492" y="298375"/>
                    <a:pt x="510933" y="299097"/>
                    <a:pt x="510573" y="300179"/>
                  </a:cubicBezTo>
                  <a:cubicBezTo>
                    <a:pt x="506969" y="305948"/>
                    <a:pt x="502283" y="310636"/>
                    <a:pt x="499039" y="316406"/>
                  </a:cubicBezTo>
                  <a:cubicBezTo>
                    <a:pt x="497237" y="319291"/>
                    <a:pt x="495796" y="322897"/>
                    <a:pt x="492912" y="324700"/>
                  </a:cubicBezTo>
                  <a:cubicBezTo>
                    <a:pt x="492912" y="327585"/>
                    <a:pt x="492552" y="329748"/>
                    <a:pt x="492191" y="331912"/>
                  </a:cubicBezTo>
                  <a:cubicBezTo>
                    <a:pt x="493273" y="330830"/>
                    <a:pt x="493993" y="329027"/>
                    <a:pt x="495435" y="327945"/>
                  </a:cubicBezTo>
                  <a:cubicBezTo>
                    <a:pt x="498679" y="323618"/>
                    <a:pt x="502283" y="319291"/>
                    <a:pt x="504806" y="313882"/>
                  </a:cubicBezTo>
                  <a:cubicBezTo>
                    <a:pt x="505527" y="313161"/>
                    <a:pt x="506969" y="313882"/>
                    <a:pt x="506608" y="314964"/>
                  </a:cubicBezTo>
                  <a:cubicBezTo>
                    <a:pt x="503725" y="320012"/>
                    <a:pt x="500121" y="324339"/>
                    <a:pt x="496877" y="329027"/>
                  </a:cubicBezTo>
                  <a:cubicBezTo>
                    <a:pt x="495075" y="331551"/>
                    <a:pt x="493633" y="334797"/>
                    <a:pt x="491831" y="337321"/>
                  </a:cubicBezTo>
                  <a:cubicBezTo>
                    <a:pt x="491831" y="337682"/>
                    <a:pt x="491831" y="338042"/>
                    <a:pt x="491831" y="338403"/>
                  </a:cubicBezTo>
                  <a:cubicBezTo>
                    <a:pt x="492912" y="341288"/>
                    <a:pt x="490389" y="345976"/>
                    <a:pt x="486425" y="344894"/>
                  </a:cubicBezTo>
                  <a:cubicBezTo>
                    <a:pt x="464799" y="337682"/>
                    <a:pt x="439930" y="335879"/>
                    <a:pt x="417224" y="331551"/>
                  </a:cubicBezTo>
                  <a:cubicBezTo>
                    <a:pt x="392715" y="327224"/>
                    <a:pt x="368567" y="321094"/>
                    <a:pt x="344418" y="314964"/>
                  </a:cubicBezTo>
                  <a:cubicBezTo>
                    <a:pt x="344418" y="327945"/>
                    <a:pt x="344057" y="341288"/>
                    <a:pt x="344778" y="354630"/>
                  </a:cubicBezTo>
                  <a:cubicBezTo>
                    <a:pt x="344778" y="361121"/>
                    <a:pt x="345139" y="367973"/>
                    <a:pt x="345139" y="374824"/>
                  </a:cubicBezTo>
                  <a:cubicBezTo>
                    <a:pt x="370008" y="376627"/>
                    <a:pt x="393796" y="379152"/>
                    <a:pt x="418305" y="384561"/>
                  </a:cubicBezTo>
                  <a:cubicBezTo>
                    <a:pt x="444976" y="389970"/>
                    <a:pt x="471647" y="397182"/>
                    <a:pt x="498679" y="401509"/>
                  </a:cubicBezTo>
                  <a:cubicBezTo>
                    <a:pt x="503725" y="348861"/>
                    <a:pt x="517421" y="296572"/>
                    <a:pt x="527513" y="245006"/>
                  </a:cubicBezTo>
                  <a:cubicBezTo>
                    <a:pt x="532919" y="217239"/>
                    <a:pt x="541569" y="190193"/>
                    <a:pt x="545894" y="162427"/>
                  </a:cubicBezTo>
                  <a:cubicBezTo>
                    <a:pt x="548057" y="148724"/>
                    <a:pt x="550580" y="135021"/>
                    <a:pt x="553103" y="121318"/>
                  </a:cubicBezTo>
                  <a:cubicBezTo>
                    <a:pt x="555265" y="110860"/>
                    <a:pt x="558870" y="101124"/>
                    <a:pt x="561392" y="90666"/>
                  </a:cubicBezTo>
                  <a:cubicBezTo>
                    <a:pt x="560672" y="91027"/>
                    <a:pt x="559590" y="91387"/>
                    <a:pt x="558509" y="91027"/>
                  </a:cubicBezTo>
                  <a:cubicBezTo>
                    <a:pt x="503725" y="79127"/>
                    <a:pt x="450743" y="63260"/>
                    <a:pt x="394877" y="55687"/>
                  </a:cubicBezTo>
                  <a:cubicBezTo>
                    <a:pt x="370369" y="52442"/>
                    <a:pt x="347301" y="45230"/>
                    <a:pt x="322792" y="40181"/>
                  </a:cubicBezTo>
                  <a:cubicBezTo>
                    <a:pt x="310178" y="37657"/>
                    <a:pt x="297202" y="35133"/>
                    <a:pt x="284227" y="31887"/>
                  </a:cubicBezTo>
                  <a:cubicBezTo>
                    <a:pt x="273054" y="29363"/>
                    <a:pt x="260800" y="24675"/>
                    <a:pt x="249266" y="23233"/>
                  </a:cubicBezTo>
                  <a:close/>
                  <a:moveTo>
                    <a:pt x="247104" y="18184"/>
                  </a:moveTo>
                  <a:lnTo>
                    <a:pt x="247464" y="18184"/>
                  </a:lnTo>
                  <a:cubicBezTo>
                    <a:pt x="258277" y="17463"/>
                    <a:pt x="270531" y="21069"/>
                    <a:pt x="280983" y="23593"/>
                  </a:cubicBezTo>
                  <a:cubicBezTo>
                    <a:pt x="293959" y="26117"/>
                    <a:pt x="306934" y="28281"/>
                    <a:pt x="319909" y="31166"/>
                  </a:cubicBezTo>
                  <a:cubicBezTo>
                    <a:pt x="346941" y="36936"/>
                    <a:pt x="373612" y="44508"/>
                    <a:pt x="401005" y="48114"/>
                  </a:cubicBezTo>
                  <a:cubicBezTo>
                    <a:pt x="455428" y="54966"/>
                    <a:pt x="507329" y="71915"/>
                    <a:pt x="561032" y="82733"/>
                  </a:cubicBezTo>
                  <a:cubicBezTo>
                    <a:pt x="562474" y="83093"/>
                    <a:pt x="563195" y="83815"/>
                    <a:pt x="563915" y="84536"/>
                  </a:cubicBezTo>
                  <a:cubicBezTo>
                    <a:pt x="564997" y="84175"/>
                    <a:pt x="566799" y="84896"/>
                    <a:pt x="566438" y="86699"/>
                  </a:cubicBezTo>
                  <a:cubicBezTo>
                    <a:pt x="562474" y="138987"/>
                    <a:pt x="547696" y="190554"/>
                    <a:pt x="537244" y="242121"/>
                  </a:cubicBezTo>
                  <a:cubicBezTo>
                    <a:pt x="526432" y="296572"/>
                    <a:pt x="512735" y="351385"/>
                    <a:pt x="506608" y="406918"/>
                  </a:cubicBezTo>
                  <a:cubicBezTo>
                    <a:pt x="506248" y="410164"/>
                    <a:pt x="502283" y="411606"/>
                    <a:pt x="500121" y="410524"/>
                  </a:cubicBezTo>
                  <a:cubicBezTo>
                    <a:pt x="499400" y="410524"/>
                    <a:pt x="499039" y="410524"/>
                    <a:pt x="498319" y="410524"/>
                  </a:cubicBezTo>
                  <a:cubicBezTo>
                    <a:pt x="470566" y="405836"/>
                    <a:pt x="443174" y="398624"/>
                    <a:pt x="415782" y="392855"/>
                  </a:cubicBezTo>
                  <a:cubicBezTo>
                    <a:pt x="400284" y="389609"/>
                    <a:pt x="385146" y="387085"/>
                    <a:pt x="370008" y="384561"/>
                  </a:cubicBezTo>
                  <a:cubicBezTo>
                    <a:pt x="362439" y="383118"/>
                    <a:pt x="352708" y="383118"/>
                    <a:pt x="345139" y="380233"/>
                  </a:cubicBezTo>
                  <a:cubicBezTo>
                    <a:pt x="345139" y="384561"/>
                    <a:pt x="345499" y="388527"/>
                    <a:pt x="345139" y="392494"/>
                  </a:cubicBezTo>
                  <a:cubicBezTo>
                    <a:pt x="344778" y="400427"/>
                    <a:pt x="343336" y="410164"/>
                    <a:pt x="344778" y="418458"/>
                  </a:cubicBezTo>
                  <a:cubicBezTo>
                    <a:pt x="347301" y="420982"/>
                    <a:pt x="343336" y="427112"/>
                    <a:pt x="338291" y="427112"/>
                  </a:cubicBezTo>
                  <a:cubicBezTo>
                    <a:pt x="278100" y="427473"/>
                    <a:pt x="217549" y="431439"/>
                    <a:pt x="157359" y="431439"/>
                  </a:cubicBezTo>
                  <a:cubicBezTo>
                    <a:pt x="128885" y="431439"/>
                    <a:pt x="100051" y="429636"/>
                    <a:pt x="71578" y="428555"/>
                  </a:cubicBezTo>
                  <a:cubicBezTo>
                    <a:pt x="58603" y="428194"/>
                    <a:pt x="45267" y="427473"/>
                    <a:pt x="32292" y="427473"/>
                  </a:cubicBezTo>
                  <a:cubicBezTo>
                    <a:pt x="27246" y="427473"/>
                    <a:pt x="21840" y="427473"/>
                    <a:pt x="17154" y="425670"/>
                  </a:cubicBezTo>
                  <a:cubicBezTo>
                    <a:pt x="14631" y="426030"/>
                    <a:pt x="12108" y="424588"/>
                    <a:pt x="12108" y="421342"/>
                  </a:cubicBezTo>
                  <a:cubicBezTo>
                    <a:pt x="11748" y="395018"/>
                    <a:pt x="12829" y="368694"/>
                    <a:pt x="11748" y="342009"/>
                  </a:cubicBezTo>
                  <a:cubicBezTo>
                    <a:pt x="11027" y="314242"/>
                    <a:pt x="9946" y="286475"/>
                    <a:pt x="10667" y="258348"/>
                  </a:cubicBezTo>
                  <a:cubicBezTo>
                    <a:pt x="11387" y="231303"/>
                    <a:pt x="10667" y="203897"/>
                    <a:pt x="10667" y="176851"/>
                  </a:cubicBezTo>
                  <a:cubicBezTo>
                    <a:pt x="10306" y="149806"/>
                    <a:pt x="12469" y="122760"/>
                    <a:pt x="14271" y="95715"/>
                  </a:cubicBezTo>
                  <a:cubicBezTo>
                    <a:pt x="14271" y="93551"/>
                    <a:pt x="16433" y="93190"/>
                    <a:pt x="17875" y="93912"/>
                  </a:cubicBezTo>
                  <a:cubicBezTo>
                    <a:pt x="44546" y="91027"/>
                    <a:pt x="69055" y="91748"/>
                    <a:pt x="96087" y="91387"/>
                  </a:cubicBezTo>
                  <a:cubicBezTo>
                    <a:pt x="123839" y="90666"/>
                    <a:pt x="151592" y="89945"/>
                    <a:pt x="178984" y="90305"/>
                  </a:cubicBezTo>
                  <a:cubicBezTo>
                    <a:pt x="195203" y="90666"/>
                    <a:pt x="211061" y="90666"/>
                    <a:pt x="226920" y="91387"/>
                  </a:cubicBezTo>
                  <a:cubicBezTo>
                    <a:pt x="226920" y="67227"/>
                    <a:pt x="238454" y="45230"/>
                    <a:pt x="242058" y="21430"/>
                  </a:cubicBezTo>
                  <a:cubicBezTo>
                    <a:pt x="242418" y="18905"/>
                    <a:pt x="244941" y="17824"/>
                    <a:pt x="247104" y="18184"/>
                  </a:cubicBezTo>
                  <a:close/>
                  <a:moveTo>
                    <a:pt x="241545" y="9525"/>
                  </a:moveTo>
                  <a:cubicBezTo>
                    <a:pt x="261712" y="12443"/>
                    <a:pt x="281159" y="17548"/>
                    <a:pt x="300965" y="22654"/>
                  </a:cubicBezTo>
                  <a:cubicBezTo>
                    <a:pt x="301686" y="22654"/>
                    <a:pt x="301326" y="23748"/>
                    <a:pt x="300605" y="23748"/>
                  </a:cubicBezTo>
                  <a:cubicBezTo>
                    <a:pt x="281159" y="21195"/>
                    <a:pt x="261712" y="16454"/>
                    <a:pt x="242265" y="12443"/>
                  </a:cubicBezTo>
                  <a:cubicBezTo>
                    <a:pt x="237944" y="29583"/>
                    <a:pt x="229301" y="45630"/>
                    <a:pt x="225339" y="62771"/>
                  </a:cubicBezTo>
                  <a:cubicBezTo>
                    <a:pt x="225339" y="63135"/>
                    <a:pt x="224259" y="63135"/>
                    <a:pt x="224259" y="62771"/>
                  </a:cubicBezTo>
                  <a:cubicBezTo>
                    <a:pt x="225699" y="44900"/>
                    <a:pt x="235783" y="28489"/>
                    <a:pt x="240104" y="11348"/>
                  </a:cubicBezTo>
                  <a:cubicBezTo>
                    <a:pt x="240104" y="10619"/>
                    <a:pt x="240464" y="9525"/>
                    <a:pt x="241545" y="9525"/>
                  </a:cubicBezTo>
                  <a:close/>
                  <a:moveTo>
                    <a:pt x="240161" y="0"/>
                  </a:moveTo>
                  <a:cubicBezTo>
                    <a:pt x="247300" y="1807"/>
                    <a:pt x="254796" y="2891"/>
                    <a:pt x="261936" y="4698"/>
                  </a:cubicBezTo>
                  <a:cubicBezTo>
                    <a:pt x="268718" y="6505"/>
                    <a:pt x="275143" y="9034"/>
                    <a:pt x="281925" y="10119"/>
                  </a:cubicBezTo>
                  <a:cubicBezTo>
                    <a:pt x="282639" y="10480"/>
                    <a:pt x="282282" y="11564"/>
                    <a:pt x="281925" y="11564"/>
                  </a:cubicBezTo>
                  <a:cubicBezTo>
                    <a:pt x="274786" y="10841"/>
                    <a:pt x="268004" y="9034"/>
                    <a:pt x="261222" y="7228"/>
                  </a:cubicBezTo>
                  <a:cubicBezTo>
                    <a:pt x="254083" y="5782"/>
                    <a:pt x="246944" y="4698"/>
                    <a:pt x="239804" y="2891"/>
                  </a:cubicBezTo>
                  <a:cubicBezTo>
                    <a:pt x="239804" y="2891"/>
                    <a:pt x="239804" y="3252"/>
                    <a:pt x="239448" y="3614"/>
                  </a:cubicBezTo>
                  <a:cubicBezTo>
                    <a:pt x="235878" y="8673"/>
                    <a:pt x="233736" y="16985"/>
                    <a:pt x="231238" y="23128"/>
                  </a:cubicBezTo>
                  <a:cubicBezTo>
                    <a:pt x="228382" y="29995"/>
                    <a:pt x="225883" y="36500"/>
                    <a:pt x="223742" y="43727"/>
                  </a:cubicBezTo>
                  <a:cubicBezTo>
                    <a:pt x="223742" y="44089"/>
                    <a:pt x="222671" y="44089"/>
                    <a:pt x="223028" y="43727"/>
                  </a:cubicBezTo>
                  <a:cubicBezTo>
                    <a:pt x="224812" y="34693"/>
                    <a:pt x="227668" y="25658"/>
                    <a:pt x="231238" y="17346"/>
                  </a:cubicBezTo>
                  <a:cubicBezTo>
                    <a:pt x="233379" y="12648"/>
                    <a:pt x="234450" y="6505"/>
                    <a:pt x="237306" y="2168"/>
                  </a:cubicBezTo>
                  <a:cubicBezTo>
                    <a:pt x="237306" y="1807"/>
                    <a:pt x="238020" y="1807"/>
                    <a:pt x="238020" y="1445"/>
                  </a:cubicBezTo>
                  <a:cubicBezTo>
                    <a:pt x="238020" y="723"/>
                    <a:pt x="239091" y="0"/>
                    <a:pt x="24016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4C90DDD8-B5CF-9946-A8B3-E769C82694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2320" y="2770675"/>
              <a:ext cx="374856" cy="284538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7B4053C-0319-0F49-A0BE-C0E2DC425C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8360" y="1697018"/>
              <a:ext cx="483015" cy="408229"/>
            </a:xfrm>
            <a:custGeom>
              <a:avLst/>
              <a:gdLst>
                <a:gd name="connsiteX0" fmla="*/ 214282 w 532435"/>
                <a:gd name="connsiteY0" fmla="*/ 370735 h 449997"/>
                <a:gd name="connsiteX1" fmla="*/ 216070 w 532435"/>
                <a:gd name="connsiteY1" fmla="*/ 372160 h 449997"/>
                <a:gd name="connsiteX2" fmla="*/ 200693 w 532435"/>
                <a:gd name="connsiteY2" fmla="*/ 387827 h 449997"/>
                <a:gd name="connsiteX3" fmla="*/ 182096 w 532435"/>
                <a:gd name="connsiteY3" fmla="*/ 407055 h 449997"/>
                <a:gd name="connsiteX4" fmla="*/ 179950 w 532435"/>
                <a:gd name="connsiteY4" fmla="*/ 407767 h 449997"/>
                <a:gd name="connsiteX5" fmla="*/ 178877 w 532435"/>
                <a:gd name="connsiteY5" fmla="*/ 407411 h 449997"/>
                <a:gd name="connsiteX6" fmla="*/ 162784 w 532435"/>
                <a:gd name="connsiteY6" fmla="*/ 395660 h 449997"/>
                <a:gd name="connsiteX7" fmla="*/ 152055 w 532435"/>
                <a:gd name="connsiteY7" fmla="*/ 386046 h 449997"/>
                <a:gd name="connsiteX8" fmla="*/ 152771 w 532435"/>
                <a:gd name="connsiteY8" fmla="*/ 385690 h 449997"/>
                <a:gd name="connsiteX9" fmla="*/ 167433 w 532435"/>
                <a:gd name="connsiteY9" fmla="*/ 394236 h 449997"/>
                <a:gd name="connsiteX10" fmla="*/ 180308 w 532435"/>
                <a:gd name="connsiteY10" fmla="*/ 403138 h 449997"/>
                <a:gd name="connsiteX11" fmla="*/ 196401 w 532435"/>
                <a:gd name="connsiteY11" fmla="*/ 386759 h 449997"/>
                <a:gd name="connsiteX12" fmla="*/ 214282 w 532435"/>
                <a:gd name="connsiteY12" fmla="*/ 370735 h 449997"/>
                <a:gd name="connsiteX13" fmla="*/ 234526 w 532435"/>
                <a:gd name="connsiteY13" fmla="*/ 364398 h 449997"/>
                <a:gd name="connsiteX14" fmla="*/ 236337 w 532435"/>
                <a:gd name="connsiteY14" fmla="*/ 365849 h 449997"/>
                <a:gd name="connsiteX15" fmla="*/ 183476 w 532435"/>
                <a:gd name="connsiteY15" fmla="*/ 421323 h 449997"/>
                <a:gd name="connsiteX16" fmla="*/ 181666 w 532435"/>
                <a:gd name="connsiteY16" fmla="*/ 422048 h 449997"/>
                <a:gd name="connsiteX17" fmla="*/ 179493 w 532435"/>
                <a:gd name="connsiteY17" fmla="*/ 421323 h 449997"/>
                <a:gd name="connsiteX18" fmla="*/ 154149 w 532435"/>
                <a:gd name="connsiteY18" fmla="*/ 400656 h 449997"/>
                <a:gd name="connsiteX19" fmla="*/ 134960 w 532435"/>
                <a:gd name="connsiteY19" fmla="*/ 382527 h 449997"/>
                <a:gd name="connsiteX20" fmla="*/ 136408 w 532435"/>
                <a:gd name="connsiteY20" fmla="*/ 381802 h 449997"/>
                <a:gd name="connsiteX21" fmla="*/ 162114 w 532435"/>
                <a:gd name="connsiteY21" fmla="*/ 401019 h 449997"/>
                <a:gd name="connsiteX22" fmla="*/ 181666 w 532435"/>
                <a:gd name="connsiteY22" fmla="*/ 417335 h 449997"/>
                <a:gd name="connsiteX23" fmla="*/ 234526 w 532435"/>
                <a:gd name="connsiteY23" fmla="*/ 364398 h 449997"/>
                <a:gd name="connsiteX24" fmla="*/ 242128 w 532435"/>
                <a:gd name="connsiteY24" fmla="*/ 363162 h 449997"/>
                <a:gd name="connsiteX25" fmla="*/ 244283 w 532435"/>
                <a:gd name="connsiteY25" fmla="*/ 364956 h 449997"/>
                <a:gd name="connsiteX26" fmla="*/ 217704 w 532435"/>
                <a:gd name="connsiteY26" fmla="*/ 398316 h 449997"/>
                <a:gd name="connsiteX27" fmla="*/ 199744 w 532435"/>
                <a:gd name="connsiteY27" fmla="*/ 418045 h 449997"/>
                <a:gd name="connsiteX28" fmla="*/ 186455 w 532435"/>
                <a:gd name="connsiteY28" fmla="*/ 433470 h 449997"/>
                <a:gd name="connsiteX29" fmla="*/ 185018 w 532435"/>
                <a:gd name="connsiteY29" fmla="*/ 434905 h 449997"/>
                <a:gd name="connsiteX30" fmla="*/ 181785 w 532435"/>
                <a:gd name="connsiteY30" fmla="*/ 435263 h 449997"/>
                <a:gd name="connsiteX31" fmla="*/ 144789 w 532435"/>
                <a:gd name="connsiteY31" fmla="*/ 404414 h 449997"/>
                <a:gd name="connsiteX32" fmla="*/ 116773 w 532435"/>
                <a:gd name="connsiteY32" fmla="*/ 379663 h 449997"/>
                <a:gd name="connsiteX33" fmla="*/ 117491 w 532435"/>
                <a:gd name="connsiteY33" fmla="*/ 379304 h 449997"/>
                <a:gd name="connsiteX34" fmla="*/ 154128 w 532435"/>
                <a:gd name="connsiteY34" fmla="*/ 407284 h 449997"/>
                <a:gd name="connsiteX35" fmla="*/ 182863 w 532435"/>
                <a:gd name="connsiteY35" fmla="*/ 430959 h 449997"/>
                <a:gd name="connsiteX36" fmla="*/ 191124 w 532435"/>
                <a:gd name="connsiteY36" fmla="*/ 420915 h 449997"/>
                <a:gd name="connsiteX37" fmla="*/ 208365 w 532435"/>
                <a:gd name="connsiteY37" fmla="*/ 401903 h 449997"/>
                <a:gd name="connsiteX38" fmla="*/ 242128 w 532435"/>
                <a:gd name="connsiteY38" fmla="*/ 363162 h 449997"/>
                <a:gd name="connsiteX39" fmla="*/ 282905 w 532435"/>
                <a:gd name="connsiteY39" fmla="*/ 285886 h 449997"/>
                <a:gd name="connsiteX40" fmla="*/ 283619 w 532435"/>
                <a:gd name="connsiteY40" fmla="*/ 288267 h 449997"/>
                <a:gd name="connsiteX41" fmla="*/ 277190 w 532435"/>
                <a:gd name="connsiteY41" fmla="*/ 291839 h 449997"/>
                <a:gd name="connsiteX42" fmla="*/ 271118 w 532435"/>
                <a:gd name="connsiteY42" fmla="*/ 292236 h 449997"/>
                <a:gd name="connsiteX43" fmla="*/ 271475 w 532435"/>
                <a:gd name="connsiteY43" fmla="*/ 291045 h 449997"/>
                <a:gd name="connsiteX44" fmla="*/ 277190 w 532435"/>
                <a:gd name="connsiteY44" fmla="*/ 288267 h 449997"/>
                <a:gd name="connsiteX45" fmla="*/ 282905 w 532435"/>
                <a:gd name="connsiteY45" fmla="*/ 285886 h 449997"/>
                <a:gd name="connsiteX46" fmla="*/ 191539 w 532435"/>
                <a:gd name="connsiteY46" fmla="*/ 284298 h 449997"/>
                <a:gd name="connsiteX47" fmla="*/ 191897 w 532435"/>
                <a:gd name="connsiteY47" fmla="*/ 284298 h 449997"/>
                <a:gd name="connsiteX48" fmla="*/ 186520 w 532435"/>
                <a:gd name="connsiteY48" fmla="*/ 292644 h 449997"/>
                <a:gd name="connsiteX49" fmla="*/ 175408 w 532435"/>
                <a:gd name="connsiteY49" fmla="*/ 307884 h 449997"/>
                <a:gd name="connsiteX50" fmla="*/ 173257 w 532435"/>
                <a:gd name="connsiteY50" fmla="*/ 304618 h 449997"/>
                <a:gd name="connsiteX51" fmla="*/ 186162 w 532435"/>
                <a:gd name="connsiteY51" fmla="*/ 290104 h 449997"/>
                <a:gd name="connsiteX52" fmla="*/ 191539 w 532435"/>
                <a:gd name="connsiteY52" fmla="*/ 284298 h 449997"/>
                <a:gd name="connsiteX53" fmla="*/ 199657 w 532435"/>
                <a:gd name="connsiteY53" fmla="*/ 281848 h 449997"/>
                <a:gd name="connsiteX54" fmla="*/ 201432 w 532435"/>
                <a:gd name="connsiteY54" fmla="*/ 283297 h 449997"/>
                <a:gd name="connsiteX55" fmla="*/ 180127 w 532435"/>
                <a:gd name="connsiteY55" fmla="*/ 311924 h 449997"/>
                <a:gd name="connsiteX56" fmla="*/ 176931 w 532435"/>
                <a:gd name="connsiteY56" fmla="*/ 310113 h 449997"/>
                <a:gd name="connsiteX57" fmla="*/ 199657 w 532435"/>
                <a:gd name="connsiteY57" fmla="*/ 281848 h 449997"/>
                <a:gd name="connsiteX58" fmla="*/ 206731 w 532435"/>
                <a:gd name="connsiteY58" fmla="*/ 280245 h 449997"/>
                <a:gd name="connsiteX59" fmla="*/ 208142 w 532435"/>
                <a:gd name="connsiteY59" fmla="*/ 281308 h 449997"/>
                <a:gd name="connsiteX60" fmla="*/ 195795 w 532435"/>
                <a:gd name="connsiteY60" fmla="*/ 301506 h 449997"/>
                <a:gd name="connsiteX61" fmla="*/ 184506 w 532435"/>
                <a:gd name="connsiteY61" fmla="*/ 317097 h 449997"/>
                <a:gd name="connsiteX62" fmla="*/ 182037 w 532435"/>
                <a:gd name="connsiteY62" fmla="*/ 314617 h 449997"/>
                <a:gd name="connsiteX63" fmla="*/ 195795 w 532435"/>
                <a:gd name="connsiteY63" fmla="*/ 295482 h 449997"/>
                <a:gd name="connsiteX64" fmla="*/ 206731 w 532435"/>
                <a:gd name="connsiteY64" fmla="*/ 280245 h 449997"/>
                <a:gd name="connsiteX65" fmla="*/ 294784 w 532435"/>
                <a:gd name="connsiteY65" fmla="*/ 275923 h 449997"/>
                <a:gd name="connsiteX66" fmla="*/ 295525 w 532435"/>
                <a:gd name="connsiteY66" fmla="*/ 279372 h 449997"/>
                <a:gd name="connsiteX67" fmla="*/ 277745 w 532435"/>
                <a:gd name="connsiteY67" fmla="*/ 284736 h 449997"/>
                <a:gd name="connsiteX68" fmla="*/ 277375 w 532435"/>
                <a:gd name="connsiteY68" fmla="*/ 282054 h 449997"/>
                <a:gd name="connsiteX69" fmla="*/ 294784 w 532435"/>
                <a:gd name="connsiteY69" fmla="*/ 275923 h 449997"/>
                <a:gd name="connsiteX70" fmla="*/ 308861 w 532435"/>
                <a:gd name="connsiteY70" fmla="*/ 261192 h 449997"/>
                <a:gd name="connsiteX71" fmla="*/ 309919 w 532435"/>
                <a:gd name="connsiteY71" fmla="*/ 264014 h 449997"/>
                <a:gd name="connsiteX72" fmla="*/ 285577 w 532435"/>
                <a:gd name="connsiteY72" fmla="*/ 272481 h 449997"/>
                <a:gd name="connsiteX73" fmla="*/ 284872 w 532435"/>
                <a:gd name="connsiteY73" fmla="*/ 270011 h 449997"/>
                <a:gd name="connsiteX74" fmla="*/ 308861 w 532435"/>
                <a:gd name="connsiteY74" fmla="*/ 261192 h 449997"/>
                <a:gd name="connsiteX75" fmla="*/ 329471 w 532435"/>
                <a:gd name="connsiteY75" fmla="*/ 243713 h 449997"/>
                <a:gd name="connsiteX76" fmla="*/ 330183 w 532435"/>
                <a:gd name="connsiteY76" fmla="*/ 246819 h 449997"/>
                <a:gd name="connsiteX77" fmla="*/ 293533 w 532435"/>
                <a:gd name="connsiteY77" fmla="*/ 258208 h 449997"/>
                <a:gd name="connsiteX78" fmla="*/ 292821 w 532435"/>
                <a:gd name="connsiteY78" fmla="*/ 256137 h 449997"/>
                <a:gd name="connsiteX79" fmla="*/ 329471 w 532435"/>
                <a:gd name="connsiteY79" fmla="*/ 243713 h 449997"/>
                <a:gd name="connsiteX80" fmla="*/ 338972 w 532435"/>
                <a:gd name="connsiteY80" fmla="*/ 232639 h 449997"/>
                <a:gd name="connsiteX81" fmla="*/ 339689 w 532435"/>
                <a:gd name="connsiteY81" fmla="*/ 235913 h 449997"/>
                <a:gd name="connsiteX82" fmla="*/ 299899 w 532435"/>
                <a:gd name="connsiteY82" fmla="*/ 248645 h 449997"/>
                <a:gd name="connsiteX83" fmla="*/ 299182 w 532435"/>
                <a:gd name="connsiteY83" fmla="*/ 246463 h 449997"/>
                <a:gd name="connsiteX84" fmla="*/ 338972 w 532435"/>
                <a:gd name="connsiteY84" fmla="*/ 232639 h 449997"/>
                <a:gd name="connsiteX85" fmla="*/ 400290 w 532435"/>
                <a:gd name="connsiteY85" fmla="*/ 226091 h 449997"/>
                <a:gd name="connsiteX86" fmla="*/ 400379 w 532435"/>
                <a:gd name="connsiteY86" fmla="*/ 229020 h 449997"/>
                <a:gd name="connsiteX87" fmla="*/ 358211 w 532435"/>
                <a:gd name="connsiteY87" fmla="*/ 275526 h 449997"/>
                <a:gd name="connsiteX88" fmla="*/ 321760 w 532435"/>
                <a:gd name="connsiteY88" fmla="*/ 313740 h 449997"/>
                <a:gd name="connsiteX89" fmla="*/ 320331 w 532435"/>
                <a:gd name="connsiteY89" fmla="*/ 313019 h 449997"/>
                <a:gd name="connsiteX90" fmla="*/ 355709 w 532435"/>
                <a:gd name="connsiteY90" fmla="*/ 272642 h 449997"/>
                <a:gd name="connsiteX91" fmla="*/ 397520 w 532435"/>
                <a:gd name="connsiteY91" fmla="*/ 226136 h 449997"/>
                <a:gd name="connsiteX92" fmla="*/ 400290 w 532435"/>
                <a:gd name="connsiteY92" fmla="*/ 226091 h 449997"/>
                <a:gd name="connsiteX93" fmla="*/ 351975 w 532435"/>
                <a:gd name="connsiteY93" fmla="*/ 219584 h 449997"/>
                <a:gd name="connsiteX94" fmla="*/ 353437 w 532435"/>
                <a:gd name="connsiteY94" fmla="*/ 222573 h 449997"/>
                <a:gd name="connsiteX95" fmla="*/ 310688 w 532435"/>
                <a:gd name="connsiteY95" fmla="*/ 237514 h 449997"/>
                <a:gd name="connsiteX96" fmla="*/ 309957 w 532435"/>
                <a:gd name="connsiteY96" fmla="*/ 235273 h 449997"/>
                <a:gd name="connsiteX97" fmla="*/ 351975 w 532435"/>
                <a:gd name="connsiteY97" fmla="*/ 219584 h 449997"/>
                <a:gd name="connsiteX98" fmla="*/ 403500 w 532435"/>
                <a:gd name="connsiteY98" fmla="*/ 214832 h 449997"/>
                <a:gd name="connsiteX99" fmla="*/ 403904 w 532435"/>
                <a:gd name="connsiteY99" fmla="*/ 217877 h 449997"/>
                <a:gd name="connsiteX100" fmla="*/ 354028 w 532435"/>
                <a:gd name="connsiteY100" fmla="*/ 271982 h 449997"/>
                <a:gd name="connsiteX101" fmla="*/ 301999 w 532435"/>
                <a:gd name="connsiteY101" fmla="*/ 326444 h 449997"/>
                <a:gd name="connsiteX102" fmla="*/ 301282 w 532435"/>
                <a:gd name="connsiteY102" fmla="*/ 325370 h 449997"/>
                <a:gd name="connsiteX103" fmla="*/ 351158 w 532435"/>
                <a:gd name="connsiteY103" fmla="*/ 269115 h 449997"/>
                <a:gd name="connsiteX104" fmla="*/ 400675 w 532435"/>
                <a:gd name="connsiteY104" fmla="*/ 215011 h 449997"/>
                <a:gd name="connsiteX105" fmla="*/ 403500 w 532435"/>
                <a:gd name="connsiteY105" fmla="*/ 214832 h 449997"/>
                <a:gd name="connsiteX106" fmla="*/ 82444 w 532435"/>
                <a:gd name="connsiteY106" fmla="*/ 208325 h 449997"/>
                <a:gd name="connsiteX107" fmla="*/ 85681 w 532435"/>
                <a:gd name="connsiteY107" fmla="*/ 211591 h 449997"/>
                <a:gd name="connsiteX108" fmla="*/ 59790 w 532435"/>
                <a:gd name="connsiteY108" fmla="*/ 229008 h 449997"/>
                <a:gd name="connsiteX109" fmla="*/ 25268 w 532435"/>
                <a:gd name="connsiteY109" fmla="*/ 256222 h 449997"/>
                <a:gd name="connsiteX110" fmla="*/ 23830 w 532435"/>
                <a:gd name="connsiteY110" fmla="*/ 254408 h 449997"/>
                <a:gd name="connsiteX111" fmla="*/ 53676 w 532435"/>
                <a:gd name="connsiteY111" fmla="*/ 228282 h 449997"/>
                <a:gd name="connsiteX112" fmla="*/ 82444 w 532435"/>
                <a:gd name="connsiteY112" fmla="*/ 208325 h 449997"/>
                <a:gd name="connsiteX113" fmla="*/ 74918 w 532435"/>
                <a:gd name="connsiteY113" fmla="*/ 205148 h 449997"/>
                <a:gd name="connsiteX114" fmla="*/ 78124 w 532435"/>
                <a:gd name="connsiteY114" fmla="*/ 208411 h 449997"/>
                <a:gd name="connsiteX115" fmla="*/ 54972 w 532435"/>
                <a:gd name="connsiteY115" fmla="*/ 225086 h 449997"/>
                <a:gd name="connsiteX116" fmla="*/ 27903 w 532435"/>
                <a:gd name="connsiteY116" fmla="*/ 247923 h 449997"/>
                <a:gd name="connsiteX117" fmla="*/ 25766 w 532435"/>
                <a:gd name="connsiteY117" fmla="*/ 246473 h 449997"/>
                <a:gd name="connsiteX118" fmla="*/ 49274 w 532435"/>
                <a:gd name="connsiteY118" fmla="*/ 224723 h 449997"/>
                <a:gd name="connsiteX119" fmla="*/ 74918 w 532435"/>
                <a:gd name="connsiteY119" fmla="*/ 205148 h 449997"/>
                <a:gd name="connsiteX120" fmla="*/ 66506 w 532435"/>
                <a:gd name="connsiteY120" fmla="*/ 203562 h 449997"/>
                <a:gd name="connsiteX121" fmla="*/ 69414 w 532435"/>
                <a:gd name="connsiteY121" fmla="*/ 206465 h 449997"/>
                <a:gd name="connsiteX122" fmla="*/ 26515 w 532435"/>
                <a:gd name="connsiteY122" fmla="*/ 238397 h 449997"/>
                <a:gd name="connsiteX123" fmla="*/ 25425 w 532435"/>
                <a:gd name="connsiteY123" fmla="*/ 237308 h 449997"/>
                <a:gd name="connsiteX124" fmla="*/ 66506 w 532435"/>
                <a:gd name="connsiteY124" fmla="*/ 203562 h 449997"/>
                <a:gd name="connsiteX125" fmla="*/ 368585 w 532435"/>
                <a:gd name="connsiteY125" fmla="*/ 203336 h 449997"/>
                <a:gd name="connsiteX126" fmla="*/ 368585 w 532435"/>
                <a:gd name="connsiteY126" fmla="*/ 206479 h 449997"/>
                <a:gd name="connsiteX127" fmla="*/ 368950 w 532435"/>
                <a:gd name="connsiteY127" fmla="*/ 206479 h 449997"/>
                <a:gd name="connsiteX128" fmla="*/ 318986 w 532435"/>
                <a:gd name="connsiteY128" fmla="*/ 220099 h 449997"/>
                <a:gd name="connsiteX129" fmla="*/ 318257 w 532435"/>
                <a:gd name="connsiteY129" fmla="*/ 217655 h 449997"/>
                <a:gd name="connsiteX130" fmla="*/ 368585 w 532435"/>
                <a:gd name="connsiteY130" fmla="*/ 203336 h 449997"/>
                <a:gd name="connsiteX131" fmla="*/ 383441 w 532435"/>
                <a:gd name="connsiteY131" fmla="*/ 186219 h 449997"/>
                <a:gd name="connsiteX132" fmla="*/ 384510 w 532435"/>
                <a:gd name="connsiteY132" fmla="*/ 189337 h 449997"/>
                <a:gd name="connsiteX133" fmla="*/ 336756 w 532435"/>
                <a:gd name="connsiteY133" fmla="*/ 203884 h 449997"/>
                <a:gd name="connsiteX134" fmla="*/ 336043 w 532435"/>
                <a:gd name="connsiteY134" fmla="*/ 201113 h 449997"/>
                <a:gd name="connsiteX135" fmla="*/ 383441 w 532435"/>
                <a:gd name="connsiteY135" fmla="*/ 186219 h 449997"/>
                <a:gd name="connsiteX136" fmla="*/ 398529 w 532435"/>
                <a:gd name="connsiteY136" fmla="*/ 172697 h 449997"/>
                <a:gd name="connsiteX137" fmla="*/ 399982 w 532435"/>
                <a:gd name="connsiteY137" fmla="*/ 176401 h 449997"/>
                <a:gd name="connsiteX138" fmla="*/ 373112 w 532435"/>
                <a:gd name="connsiteY138" fmla="*/ 184180 h 449997"/>
                <a:gd name="connsiteX139" fmla="*/ 336440 w 532435"/>
                <a:gd name="connsiteY139" fmla="*/ 193441 h 449997"/>
                <a:gd name="connsiteX140" fmla="*/ 335714 w 532435"/>
                <a:gd name="connsiteY140" fmla="*/ 190848 h 449997"/>
                <a:gd name="connsiteX141" fmla="*/ 398529 w 532435"/>
                <a:gd name="connsiteY141" fmla="*/ 172697 h 449997"/>
                <a:gd name="connsiteX142" fmla="*/ 407217 w 532435"/>
                <a:gd name="connsiteY142" fmla="*/ 160473 h 449997"/>
                <a:gd name="connsiteX143" fmla="*/ 408299 w 532435"/>
                <a:gd name="connsiteY143" fmla="*/ 163648 h 449997"/>
                <a:gd name="connsiteX144" fmla="*/ 338011 w 532435"/>
                <a:gd name="connsiteY144" fmla="*/ 184815 h 449997"/>
                <a:gd name="connsiteX145" fmla="*/ 337650 w 532435"/>
                <a:gd name="connsiteY145" fmla="*/ 182345 h 449997"/>
                <a:gd name="connsiteX146" fmla="*/ 407217 w 532435"/>
                <a:gd name="connsiteY146" fmla="*/ 160473 h 449997"/>
                <a:gd name="connsiteX147" fmla="*/ 417103 w 532435"/>
                <a:gd name="connsiteY147" fmla="*/ 148128 h 449997"/>
                <a:gd name="connsiteX148" fmla="*/ 417824 w 532435"/>
                <a:gd name="connsiteY148" fmla="*/ 151327 h 449997"/>
                <a:gd name="connsiteX149" fmla="*/ 364131 w 532435"/>
                <a:gd name="connsiteY149" fmla="*/ 170520 h 449997"/>
                <a:gd name="connsiteX150" fmla="*/ 362690 w 532435"/>
                <a:gd name="connsiteY150" fmla="*/ 168387 h 449997"/>
                <a:gd name="connsiteX151" fmla="*/ 417103 w 532435"/>
                <a:gd name="connsiteY151" fmla="*/ 148128 h 449997"/>
                <a:gd name="connsiteX152" fmla="*/ 432971 w 532435"/>
                <a:gd name="connsiteY152" fmla="*/ 134230 h 449997"/>
                <a:gd name="connsiteX153" fmla="*/ 433694 w 532435"/>
                <a:gd name="connsiteY153" fmla="*/ 136834 h 449997"/>
                <a:gd name="connsiteX154" fmla="*/ 377342 w 532435"/>
                <a:gd name="connsiteY154" fmla="*/ 156554 h 449997"/>
                <a:gd name="connsiteX155" fmla="*/ 376620 w 532435"/>
                <a:gd name="connsiteY155" fmla="*/ 154693 h 449997"/>
                <a:gd name="connsiteX156" fmla="*/ 432971 w 532435"/>
                <a:gd name="connsiteY156" fmla="*/ 134230 h 449997"/>
                <a:gd name="connsiteX157" fmla="*/ 442172 w 532435"/>
                <a:gd name="connsiteY157" fmla="*/ 119937 h 449997"/>
                <a:gd name="connsiteX158" fmla="*/ 443243 w 532435"/>
                <a:gd name="connsiteY158" fmla="*/ 123265 h 449997"/>
                <a:gd name="connsiteX159" fmla="*/ 376449 w 532435"/>
                <a:gd name="connsiteY159" fmla="*/ 145077 h 449997"/>
                <a:gd name="connsiteX160" fmla="*/ 375377 w 532435"/>
                <a:gd name="connsiteY160" fmla="*/ 142859 h 449997"/>
                <a:gd name="connsiteX161" fmla="*/ 442172 w 532435"/>
                <a:gd name="connsiteY161" fmla="*/ 119937 h 449997"/>
                <a:gd name="connsiteX162" fmla="*/ 445001 w 532435"/>
                <a:gd name="connsiteY162" fmla="*/ 105652 h 449997"/>
                <a:gd name="connsiteX163" fmla="*/ 446069 w 532435"/>
                <a:gd name="connsiteY163" fmla="*/ 109356 h 449997"/>
                <a:gd name="connsiteX164" fmla="*/ 392671 w 532435"/>
                <a:gd name="connsiteY164" fmla="*/ 126025 h 449997"/>
                <a:gd name="connsiteX165" fmla="*/ 391603 w 532435"/>
                <a:gd name="connsiteY165" fmla="*/ 123061 h 449997"/>
                <a:gd name="connsiteX166" fmla="*/ 445001 w 532435"/>
                <a:gd name="connsiteY166" fmla="*/ 105652 h 449997"/>
                <a:gd name="connsiteX167" fmla="*/ 450036 w 532435"/>
                <a:gd name="connsiteY167" fmla="*/ 91356 h 449997"/>
                <a:gd name="connsiteX168" fmla="*/ 451132 w 532435"/>
                <a:gd name="connsiteY168" fmla="*/ 94653 h 449997"/>
                <a:gd name="connsiteX169" fmla="*/ 414240 w 532435"/>
                <a:gd name="connsiteY169" fmla="*/ 104545 h 449997"/>
                <a:gd name="connsiteX170" fmla="*/ 413509 w 532435"/>
                <a:gd name="connsiteY170" fmla="*/ 101980 h 449997"/>
                <a:gd name="connsiteX171" fmla="*/ 450036 w 532435"/>
                <a:gd name="connsiteY171" fmla="*/ 91356 h 449997"/>
                <a:gd name="connsiteX172" fmla="*/ 448869 w 532435"/>
                <a:gd name="connsiteY172" fmla="*/ 83442 h 449997"/>
                <a:gd name="connsiteX173" fmla="*/ 449585 w 532435"/>
                <a:gd name="connsiteY173" fmla="*/ 86088 h 449997"/>
                <a:gd name="connsiteX174" fmla="*/ 431304 w 532435"/>
                <a:gd name="connsiteY174" fmla="*/ 89867 h 449997"/>
                <a:gd name="connsiteX175" fmla="*/ 430945 w 532435"/>
                <a:gd name="connsiteY175" fmla="*/ 87599 h 449997"/>
                <a:gd name="connsiteX176" fmla="*/ 448869 w 532435"/>
                <a:gd name="connsiteY176" fmla="*/ 83442 h 449997"/>
                <a:gd name="connsiteX177" fmla="*/ 486026 w 532435"/>
                <a:gd name="connsiteY177" fmla="*/ 32250 h 449997"/>
                <a:gd name="connsiteX178" fmla="*/ 531383 w 532435"/>
                <a:gd name="connsiteY178" fmla="*/ 70142 h 449997"/>
                <a:gd name="connsiteX179" fmla="*/ 528843 w 532435"/>
                <a:gd name="connsiteY179" fmla="*/ 74150 h 449997"/>
                <a:gd name="connsiteX180" fmla="*/ 516869 w 532435"/>
                <a:gd name="connsiteY180" fmla="*/ 63220 h 449997"/>
                <a:gd name="connsiteX181" fmla="*/ 507072 w 532435"/>
                <a:gd name="connsiteY181" fmla="*/ 55568 h 449997"/>
                <a:gd name="connsiteX182" fmla="*/ 484575 w 532435"/>
                <a:gd name="connsiteY182" fmla="*/ 34072 h 449997"/>
                <a:gd name="connsiteX183" fmla="*/ 486026 w 532435"/>
                <a:gd name="connsiteY183" fmla="*/ 32250 h 449997"/>
                <a:gd name="connsiteX184" fmla="*/ 467807 w 532435"/>
                <a:gd name="connsiteY184" fmla="*/ 29431 h 449997"/>
                <a:gd name="connsiteX185" fmla="*/ 496703 w 532435"/>
                <a:gd name="connsiteY185" fmla="*/ 51740 h 449997"/>
                <a:gd name="connsiteX186" fmla="*/ 527383 w 532435"/>
                <a:gd name="connsiteY186" fmla="*/ 77648 h 449997"/>
                <a:gd name="connsiteX187" fmla="*/ 524529 w 532435"/>
                <a:gd name="connsiteY187" fmla="*/ 80527 h 449997"/>
                <a:gd name="connsiteX188" fmla="*/ 497060 w 532435"/>
                <a:gd name="connsiteY188" fmla="*/ 57138 h 449997"/>
                <a:gd name="connsiteX189" fmla="*/ 467093 w 532435"/>
                <a:gd name="connsiteY189" fmla="*/ 31230 h 449997"/>
                <a:gd name="connsiteX190" fmla="*/ 467807 w 532435"/>
                <a:gd name="connsiteY190" fmla="*/ 29431 h 449997"/>
                <a:gd name="connsiteX191" fmla="*/ 429616 w 532435"/>
                <a:gd name="connsiteY191" fmla="*/ 20384 h 449997"/>
                <a:gd name="connsiteX192" fmla="*/ 428537 w 532435"/>
                <a:gd name="connsiteY192" fmla="*/ 22181 h 449997"/>
                <a:gd name="connsiteX193" fmla="*/ 366344 w 532435"/>
                <a:gd name="connsiteY193" fmla="*/ 99100 h 449997"/>
                <a:gd name="connsiteX194" fmla="*/ 304870 w 532435"/>
                <a:gd name="connsiteY194" fmla="*/ 173143 h 449997"/>
                <a:gd name="connsiteX195" fmla="*/ 244834 w 532435"/>
                <a:gd name="connsiteY195" fmla="*/ 248984 h 449997"/>
                <a:gd name="connsiteX196" fmla="*/ 189831 w 532435"/>
                <a:gd name="connsiteY196" fmla="*/ 327700 h 449997"/>
                <a:gd name="connsiteX197" fmla="*/ 180844 w 532435"/>
                <a:gd name="connsiteY197" fmla="*/ 331654 h 449997"/>
                <a:gd name="connsiteX198" fmla="*/ 129795 w 532435"/>
                <a:gd name="connsiteY198" fmla="*/ 275582 h 449997"/>
                <a:gd name="connsiteX199" fmla="*/ 88453 w 532435"/>
                <a:gd name="connsiteY199" fmla="*/ 224183 h 449997"/>
                <a:gd name="connsiteX200" fmla="*/ 46751 w 532435"/>
                <a:gd name="connsiteY200" fmla="*/ 255454 h 449997"/>
                <a:gd name="connsiteX201" fmla="*/ 7207 w 532435"/>
                <a:gd name="connsiteY201" fmla="*/ 288522 h 449997"/>
                <a:gd name="connsiteX202" fmla="*/ 183360 w 532435"/>
                <a:gd name="connsiteY202" fmla="*/ 440203 h 449997"/>
                <a:gd name="connsiteX203" fmla="*/ 184798 w 532435"/>
                <a:gd name="connsiteY203" fmla="*/ 442000 h 449997"/>
                <a:gd name="connsiteX204" fmla="*/ 204930 w 532435"/>
                <a:gd name="connsiteY204" fmla="*/ 418278 h 449997"/>
                <a:gd name="connsiteX205" fmla="*/ 229016 w 532435"/>
                <a:gd name="connsiteY205" fmla="*/ 388085 h 449997"/>
                <a:gd name="connsiteX206" fmla="*/ 266404 w 532435"/>
                <a:gd name="connsiteY206" fmla="*/ 346031 h 449997"/>
                <a:gd name="connsiteX207" fmla="*/ 311341 w 532435"/>
                <a:gd name="connsiteY207" fmla="*/ 291757 h 449997"/>
                <a:gd name="connsiteX208" fmla="*/ 502953 w 532435"/>
                <a:gd name="connsiteY208" fmla="*/ 81128 h 449997"/>
                <a:gd name="connsiteX209" fmla="*/ 429616 w 532435"/>
                <a:gd name="connsiteY209" fmla="*/ 20384 h 449997"/>
                <a:gd name="connsiteX210" fmla="*/ 425661 w 532435"/>
                <a:gd name="connsiteY210" fmla="*/ 13195 h 449997"/>
                <a:gd name="connsiteX211" fmla="*/ 427459 w 532435"/>
                <a:gd name="connsiteY211" fmla="*/ 13195 h 449997"/>
                <a:gd name="connsiteX212" fmla="*/ 514816 w 532435"/>
                <a:gd name="connsiteY212" fmla="*/ 77893 h 449997"/>
                <a:gd name="connsiteX213" fmla="*/ 513738 w 532435"/>
                <a:gd name="connsiteY213" fmla="*/ 85801 h 449997"/>
                <a:gd name="connsiteX214" fmla="*/ 315655 w 532435"/>
                <a:gd name="connsiteY214" fmla="*/ 302540 h 449997"/>
                <a:gd name="connsiteX215" fmla="*/ 266404 w 532435"/>
                <a:gd name="connsiteY215" fmla="*/ 360049 h 449997"/>
                <a:gd name="connsiteX216" fmla="*/ 230814 w 532435"/>
                <a:gd name="connsiteY216" fmla="*/ 398868 h 449997"/>
                <a:gd name="connsiteX217" fmla="*/ 202773 w 532435"/>
                <a:gd name="connsiteY217" fmla="*/ 431936 h 449997"/>
                <a:gd name="connsiteX218" fmla="*/ 183360 w 532435"/>
                <a:gd name="connsiteY218" fmla="*/ 448829 h 449997"/>
                <a:gd name="connsiteX219" fmla="*/ 183000 w 532435"/>
                <a:gd name="connsiteY219" fmla="*/ 448829 h 449997"/>
                <a:gd name="connsiteX220" fmla="*/ 176170 w 532435"/>
                <a:gd name="connsiteY220" fmla="*/ 448470 h 449997"/>
                <a:gd name="connsiteX221" fmla="*/ 79106 w 532435"/>
                <a:gd name="connsiteY221" fmla="*/ 367957 h 449997"/>
                <a:gd name="connsiteX222" fmla="*/ 376 w 532435"/>
                <a:gd name="connsiteY222" fmla="*/ 288522 h 449997"/>
                <a:gd name="connsiteX223" fmla="*/ 2174 w 532435"/>
                <a:gd name="connsiteY223" fmla="*/ 284568 h 449997"/>
                <a:gd name="connsiteX224" fmla="*/ 44235 w 532435"/>
                <a:gd name="connsiteY224" fmla="*/ 246109 h 449997"/>
                <a:gd name="connsiteX225" fmla="*/ 84858 w 532435"/>
                <a:gd name="connsiteY225" fmla="*/ 215916 h 449997"/>
                <a:gd name="connsiteX226" fmla="*/ 91688 w 532435"/>
                <a:gd name="connsiteY226" fmla="*/ 220948 h 449997"/>
                <a:gd name="connsiteX227" fmla="*/ 135187 w 532435"/>
                <a:gd name="connsiteY227" fmla="*/ 267675 h 449997"/>
                <a:gd name="connsiteX228" fmla="*/ 186236 w 532435"/>
                <a:gd name="connsiteY228" fmla="*/ 322668 h 449997"/>
                <a:gd name="connsiteX229" fmla="*/ 207087 w 532435"/>
                <a:gd name="connsiteY229" fmla="*/ 289960 h 449997"/>
                <a:gd name="connsiteX230" fmla="*/ 233690 w 532435"/>
                <a:gd name="connsiteY230" fmla="*/ 251500 h 449997"/>
                <a:gd name="connsiteX231" fmla="*/ 295523 w 532435"/>
                <a:gd name="connsiteY231" fmla="*/ 170627 h 449997"/>
                <a:gd name="connsiteX232" fmla="*/ 359514 w 532435"/>
                <a:gd name="connsiteY232" fmla="*/ 92630 h 449997"/>
                <a:gd name="connsiteX233" fmla="*/ 420988 w 532435"/>
                <a:gd name="connsiteY233" fmla="*/ 14993 h 449997"/>
                <a:gd name="connsiteX234" fmla="*/ 425661 w 532435"/>
                <a:gd name="connsiteY234" fmla="*/ 13195 h 449997"/>
                <a:gd name="connsiteX235" fmla="*/ 419355 w 532435"/>
                <a:gd name="connsiteY235" fmla="*/ 3894 h 449997"/>
                <a:gd name="connsiteX236" fmla="*/ 422591 w 532435"/>
                <a:gd name="connsiteY236" fmla="*/ 7150 h 449997"/>
                <a:gd name="connsiteX237" fmla="*/ 380882 w 532435"/>
                <a:gd name="connsiteY237" fmla="*/ 61055 h 449997"/>
                <a:gd name="connsiteX238" fmla="*/ 363623 w 532435"/>
                <a:gd name="connsiteY238" fmla="*/ 83123 h 449997"/>
                <a:gd name="connsiteX239" fmla="*/ 342769 w 532435"/>
                <a:gd name="connsiteY239" fmla="*/ 106639 h 449997"/>
                <a:gd name="connsiteX240" fmla="*/ 341330 w 532435"/>
                <a:gd name="connsiteY240" fmla="*/ 105915 h 449997"/>
                <a:gd name="connsiteX241" fmla="*/ 357511 w 532435"/>
                <a:gd name="connsiteY241" fmla="*/ 83847 h 449997"/>
                <a:gd name="connsiteX242" fmla="*/ 382680 w 532435"/>
                <a:gd name="connsiteY242" fmla="*/ 51287 h 449997"/>
                <a:gd name="connsiteX243" fmla="*/ 419355 w 532435"/>
                <a:gd name="connsiteY243" fmla="*/ 3894 h 449997"/>
                <a:gd name="connsiteX244" fmla="*/ 413018 w 532435"/>
                <a:gd name="connsiteY244" fmla="*/ 714 h 449997"/>
                <a:gd name="connsiteX245" fmla="*/ 415977 w 532435"/>
                <a:gd name="connsiteY245" fmla="*/ 714 h 449997"/>
                <a:gd name="connsiteX246" fmla="*/ 416246 w 532435"/>
                <a:gd name="connsiteY246" fmla="*/ 3964 h 449997"/>
                <a:gd name="connsiteX247" fmla="*/ 399387 w 532435"/>
                <a:gd name="connsiteY247" fmla="*/ 24546 h 449997"/>
                <a:gd name="connsiteX248" fmla="*/ 379299 w 532435"/>
                <a:gd name="connsiteY248" fmla="*/ 47294 h 449997"/>
                <a:gd name="connsiteX249" fmla="*/ 345939 w 532435"/>
                <a:gd name="connsiteY249" fmla="*/ 89901 h 449997"/>
                <a:gd name="connsiteX250" fmla="*/ 344504 w 532435"/>
                <a:gd name="connsiteY250" fmla="*/ 88456 h 449997"/>
                <a:gd name="connsiteX251" fmla="*/ 381451 w 532435"/>
                <a:gd name="connsiteY251" fmla="*/ 38267 h 449997"/>
                <a:gd name="connsiteX252" fmla="*/ 399028 w 532435"/>
                <a:gd name="connsiteY252" fmla="*/ 18046 h 449997"/>
                <a:gd name="connsiteX253" fmla="*/ 413018 w 532435"/>
                <a:gd name="connsiteY253" fmla="*/ 714 h 44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32435" h="449997">
                  <a:moveTo>
                    <a:pt x="214282" y="370735"/>
                  </a:moveTo>
                  <a:cubicBezTo>
                    <a:pt x="214998" y="370023"/>
                    <a:pt x="216428" y="371447"/>
                    <a:pt x="216070" y="372160"/>
                  </a:cubicBezTo>
                  <a:cubicBezTo>
                    <a:pt x="211779" y="377857"/>
                    <a:pt x="205699" y="382486"/>
                    <a:pt x="200693" y="387827"/>
                  </a:cubicBezTo>
                  <a:cubicBezTo>
                    <a:pt x="194613" y="393880"/>
                    <a:pt x="187460" y="399933"/>
                    <a:pt x="182096" y="407055"/>
                  </a:cubicBezTo>
                  <a:cubicBezTo>
                    <a:pt x="181738" y="407767"/>
                    <a:pt x="180665" y="407767"/>
                    <a:pt x="179950" y="407767"/>
                  </a:cubicBezTo>
                  <a:cubicBezTo>
                    <a:pt x="179593" y="407767"/>
                    <a:pt x="179235" y="407767"/>
                    <a:pt x="178877" y="407411"/>
                  </a:cubicBezTo>
                  <a:cubicBezTo>
                    <a:pt x="173871" y="403494"/>
                    <a:pt x="168506" y="399221"/>
                    <a:pt x="162784" y="395660"/>
                  </a:cubicBezTo>
                  <a:cubicBezTo>
                    <a:pt x="158493" y="393168"/>
                    <a:pt x="154201" y="390319"/>
                    <a:pt x="152055" y="386046"/>
                  </a:cubicBezTo>
                  <a:cubicBezTo>
                    <a:pt x="151698" y="385690"/>
                    <a:pt x="152413" y="384978"/>
                    <a:pt x="152771" y="385690"/>
                  </a:cubicBezTo>
                  <a:cubicBezTo>
                    <a:pt x="157420" y="389251"/>
                    <a:pt x="162427" y="391388"/>
                    <a:pt x="167433" y="394236"/>
                  </a:cubicBezTo>
                  <a:cubicBezTo>
                    <a:pt x="171725" y="397085"/>
                    <a:pt x="176016" y="400289"/>
                    <a:pt x="180308" y="403138"/>
                  </a:cubicBezTo>
                  <a:cubicBezTo>
                    <a:pt x="185315" y="397085"/>
                    <a:pt x="191037" y="392100"/>
                    <a:pt x="196401" y="386759"/>
                  </a:cubicBezTo>
                  <a:cubicBezTo>
                    <a:pt x="202123" y="381417"/>
                    <a:pt x="209276" y="376788"/>
                    <a:pt x="214282" y="370735"/>
                  </a:cubicBezTo>
                  <a:close/>
                  <a:moveTo>
                    <a:pt x="234526" y="364398"/>
                  </a:moveTo>
                  <a:cubicBezTo>
                    <a:pt x="235612" y="363673"/>
                    <a:pt x="237061" y="364761"/>
                    <a:pt x="236337" y="365849"/>
                  </a:cubicBezTo>
                  <a:cubicBezTo>
                    <a:pt x="222578" y="387241"/>
                    <a:pt x="200493" y="402832"/>
                    <a:pt x="183476" y="421323"/>
                  </a:cubicBezTo>
                  <a:cubicBezTo>
                    <a:pt x="183114" y="422048"/>
                    <a:pt x="182390" y="422048"/>
                    <a:pt x="181666" y="422048"/>
                  </a:cubicBezTo>
                  <a:cubicBezTo>
                    <a:pt x="180941" y="422048"/>
                    <a:pt x="179855" y="422048"/>
                    <a:pt x="179493" y="421323"/>
                  </a:cubicBezTo>
                  <a:cubicBezTo>
                    <a:pt x="170804" y="414797"/>
                    <a:pt x="162838" y="407545"/>
                    <a:pt x="154149" y="400656"/>
                  </a:cubicBezTo>
                  <a:cubicBezTo>
                    <a:pt x="147994" y="395580"/>
                    <a:pt x="138580" y="390141"/>
                    <a:pt x="134960" y="382527"/>
                  </a:cubicBezTo>
                  <a:cubicBezTo>
                    <a:pt x="134236" y="381802"/>
                    <a:pt x="135684" y="380714"/>
                    <a:pt x="136408" y="381802"/>
                  </a:cubicBezTo>
                  <a:cubicBezTo>
                    <a:pt x="142925" y="389054"/>
                    <a:pt x="154149" y="395218"/>
                    <a:pt x="162114" y="401019"/>
                  </a:cubicBezTo>
                  <a:cubicBezTo>
                    <a:pt x="168631" y="406458"/>
                    <a:pt x="175148" y="411896"/>
                    <a:pt x="181666" y="417335"/>
                  </a:cubicBezTo>
                  <a:cubicBezTo>
                    <a:pt x="197958" y="398843"/>
                    <a:pt x="216785" y="381802"/>
                    <a:pt x="234526" y="364398"/>
                  </a:cubicBezTo>
                  <a:close/>
                  <a:moveTo>
                    <a:pt x="242128" y="363162"/>
                  </a:moveTo>
                  <a:cubicBezTo>
                    <a:pt x="243206" y="362086"/>
                    <a:pt x="245002" y="363880"/>
                    <a:pt x="244283" y="364956"/>
                  </a:cubicBezTo>
                  <a:cubicBezTo>
                    <a:pt x="235304" y="376076"/>
                    <a:pt x="226683" y="387555"/>
                    <a:pt x="217704" y="398316"/>
                  </a:cubicBezTo>
                  <a:cubicBezTo>
                    <a:pt x="211957" y="405131"/>
                    <a:pt x="205491" y="411230"/>
                    <a:pt x="199744" y="418045"/>
                  </a:cubicBezTo>
                  <a:cubicBezTo>
                    <a:pt x="196152" y="421632"/>
                    <a:pt x="187532" y="428448"/>
                    <a:pt x="186455" y="433470"/>
                  </a:cubicBezTo>
                  <a:cubicBezTo>
                    <a:pt x="186455" y="434187"/>
                    <a:pt x="185736" y="434546"/>
                    <a:pt x="185018" y="434905"/>
                  </a:cubicBezTo>
                  <a:cubicBezTo>
                    <a:pt x="184299" y="435981"/>
                    <a:pt x="182863" y="436339"/>
                    <a:pt x="181785" y="435263"/>
                  </a:cubicBezTo>
                  <a:cubicBezTo>
                    <a:pt x="169932" y="424861"/>
                    <a:pt x="157361" y="414099"/>
                    <a:pt x="144789" y="404414"/>
                  </a:cubicBezTo>
                  <a:cubicBezTo>
                    <a:pt x="135091" y="397240"/>
                    <a:pt x="124316" y="389348"/>
                    <a:pt x="116773" y="379663"/>
                  </a:cubicBezTo>
                  <a:cubicBezTo>
                    <a:pt x="116773" y="379663"/>
                    <a:pt x="117132" y="378946"/>
                    <a:pt x="117491" y="379304"/>
                  </a:cubicBezTo>
                  <a:cubicBezTo>
                    <a:pt x="128626" y="389348"/>
                    <a:pt x="142634" y="396881"/>
                    <a:pt x="154128" y="407284"/>
                  </a:cubicBezTo>
                  <a:cubicBezTo>
                    <a:pt x="163108" y="415534"/>
                    <a:pt x="173165" y="422708"/>
                    <a:pt x="182863" y="430959"/>
                  </a:cubicBezTo>
                  <a:cubicBezTo>
                    <a:pt x="183940" y="427013"/>
                    <a:pt x="188250" y="424143"/>
                    <a:pt x="191124" y="420915"/>
                  </a:cubicBezTo>
                  <a:cubicBezTo>
                    <a:pt x="196512" y="414458"/>
                    <a:pt x="202977" y="408360"/>
                    <a:pt x="208365" y="401903"/>
                  </a:cubicBezTo>
                  <a:cubicBezTo>
                    <a:pt x="220218" y="389348"/>
                    <a:pt x="230993" y="376076"/>
                    <a:pt x="242128" y="363162"/>
                  </a:cubicBezTo>
                  <a:close/>
                  <a:moveTo>
                    <a:pt x="282905" y="285886"/>
                  </a:moveTo>
                  <a:cubicBezTo>
                    <a:pt x="283619" y="285886"/>
                    <a:pt x="284691" y="287870"/>
                    <a:pt x="283619" y="288267"/>
                  </a:cubicBezTo>
                  <a:cubicBezTo>
                    <a:pt x="281833" y="289855"/>
                    <a:pt x="279333" y="290648"/>
                    <a:pt x="277190" y="291839"/>
                  </a:cubicBezTo>
                  <a:cubicBezTo>
                    <a:pt x="275404" y="292236"/>
                    <a:pt x="272904" y="293426"/>
                    <a:pt x="271118" y="292236"/>
                  </a:cubicBezTo>
                  <a:cubicBezTo>
                    <a:pt x="270761" y="292236"/>
                    <a:pt x="271118" y="291442"/>
                    <a:pt x="271475" y="291045"/>
                  </a:cubicBezTo>
                  <a:cubicBezTo>
                    <a:pt x="273618" y="290648"/>
                    <a:pt x="275404" y="289855"/>
                    <a:pt x="277190" y="288267"/>
                  </a:cubicBezTo>
                  <a:cubicBezTo>
                    <a:pt x="278976" y="287473"/>
                    <a:pt x="280762" y="285886"/>
                    <a:pt x="282905" y="285886"/>
                  </a:cubicBezTo>
                  <a:close/>
                  <a:moveTo>
                    <a:pt x="191539" y="284298"/>
                  </a:moveTo>
                  <a:lnTo>
                    <a:pt x="191897" y="284298"/>
                  </a:lnTo>
                  <a:cubicBezTo>
                    <a:pt x="192614" y="286112"/>
                    <a:pt x="187596" y="291192"/>
                    <a:pt x="186520" y="292644"/>
                  </a:cubicBezTo>
                  <a:cubicBezTo>
                    <a:pt x="183294" y="297724"/>
                    <a:pt x="180068" y="303892"/>
                    <a:pt x="175408" y="307884"/>
                  </a:cubicBezTo>
                  <a:cubicBezTo>
                    <a:pt x="173257" y="309335"/>
                    <a:pt x="170748" y="306069"/>
                    <a:pt x="173257" y="304618"/>
                  </a:cubicBezTo>
                  <a:cubicBezTo>
                    <a:pt x="178276" y="300989"/>
                    <a:pt x="181860" y="294458"/>
                    <a:pt x="186162" y="290104"/>
                  </a:cubicBezTo>
                  <a:cubicBezTo>
                    <a:pt x="186879" y="288652"/>
                    <a:pt x="190105" y="284298"/>
                    <a:pt x="191539" y="284298"/>
                  </a:cubicBezTo>
                  <a:close/>
                  <a:moveTo>
                    <a:pt x="199657" y="281848"/>
                  </a:moveTo>
                  <a:cubicBezTo>
                    <a:pt x="200722" y="281123"/>
                    <a:pt x="202143" y="281848"/>
                    <a:pt x="201432" y="283297"/>
                  </a:cubicBezTo>
                  <a:cubicBezTo>
                    <a:pt x="195041" y="293444"/>
                    <a:pt x="186874" y="302140"/>
                    <a:pt x="180127" y="311924"/>
                  </a:cubicBezTo>
                  <a:cubicBezTo>
                    <a:pt x="179062" y="314099"/>
                    <a:pt x="175511" y="312287"/>
                    <a:pt x="176931" y="310113"/>
                  </a:cubicBezTo>
                  <a:cubicBezTo>
                    <a:pt x="183678" y="299966"/>
                    <a:pt x="192555" y="291994"/>
                    <a:pt x="199657" y="281848"/>
                  </a:cubicBezTo>
                  <a:close/>
                  <a:moveTo>
                    <a:pt x="206731" y="280245"/>
                  </a:moveTo>
                  <a:cubicBezTo>
                    <a:pt x="207437" y="279536"/>
                    <a:pt x="208495" y="280245"/>
                    <a:pt x="208142" y="281308"/>
                  </a:cubicBezTo>
                  <a:cubicBezTo>
                    <a:pt x="204262" y="288040"/>
                    <a:pt x="199676" y="294773"/>
                    <a:pt x="195795" y="301506"/>
                  </a:cubicBezTo>
                  <a:cubicBezTo>
                    <a:pt x="192620" y="306821"/>
                    <a:pt x="189092" y="313199"/>
                    <a:pt x="184506" y="317097"/>
                  </a:cubicBezTo>
                  <a:cubicBezTo>
                    <a:pt x="182742" y="318869"/>
                    <a:pt x="180273" y="316034"/>
                    <a:pt x="182037" y="314617"/>
                  </a:cubicBezTo>
                  <a:cubicBezTo>
                    <a:pt x="187681" y="310010"/>
                    <a:pt x="191562" y="301506"/>
                    <a:pt x="195795" y="295482"/>
                  </a:cubicBezTo>
                  <a:cubicBezTo>
                    <a:pt x="198970" y="290521"/>
                    <a:pt x="203203" y="285560"/>
                    <a:pt x="206731" y="280245"/>
                  </a:cubicBezTo>
                  <a:close/>
                  <a:moveTo>
                    <a:pt x="294784" y="275923"/>
                  </a:moveTo>
                  <a:cubicBezTo>
                    <a:pt x="297007" y="274773"/>
                    <a:pt x="297377" y="278605"/>
                    <a:pt x="295525" y="279372"/>
                  </a:cubicBezTo>
                  <a:cubicBezTo>
                    <a:pt x="289599" y="281671"/>
                    <a:pt x="283672" y="283204"/>
                    <a:pt x="277745" y="284736"/>
                  </a:cubicBezTo>
                  <a:cubicBezTo>
                    <a:pt x="276264" y="285503"/>
                    <a:pt x="275523" y="282437"/>
                    <a:pt x="277375" y="282054"/>
                  </a:cubicBezTo>
                  <a:cubicBezTo>
                    <a:pt x="283302" y="280138"/>
                    <a:pt x="288858" y="277839"/>
                    <a:pt x="294784" y="275923"/>
                  </a:cubicBezTo>
                  <a:close/>
                  <a:moveTo>
                    <a:pt x="308861" y="261192"/>
                  </a:moveTo>
                  <a:cubicBezTo>
                    <a:pt x="310625" y="260486"/>
                    <a:pt x="311683" y="263308"/>
                    <a:pt x="309919" y="264014"/>
                  </a:cubicBezTo>
                  <a:cubicBezTo>
                    <a:pt x="302158" y="267189"/>
                    <a:pt x="294044" y="270011"/>
                    <a:pt x="285577" y="272481"/>
                  </a:cubicBezTo>
                  <a:cubicBezTo>
                    <a:pt x="283814" y="272833"/>
                    <a:pt x="283461" y="270364"/>
                    <a:pt x="284872" y="270011"/>
                  </a:cubicBezTo>
                  <a:cubicBezTo>
                    <a:pt x="292986" y="267189"/>
                    <a:pt x="300747" y="263308"/>
                    <a:pt x="308861" y="261192"/>
                  </a:cubicBezTo>
                  <a:close/>
                  <a:moveTo>
                    <a:pt x="329471" y="243713"/>
                  </a:moveTo>
                  <a:cubicBezTo>
                    <a:pt x="331606" y="243023"/>
                    <a:pt x="332317" y="246129"/>
                    <a:pt x="330183" y="246819"/>
                  </a:cubicBezTo>
                  <a:cubicBezTo>
                    <a:pt x="318084" y="250961"/>
                    <a:pt x="305631" y="254757"/>
                    <a:pt x="293533" y="258208"/>
                  </a:cubicBezTo>
                  <a:cubicBezTo>
                    <a:pt x="292109" y="258553"/>
                    <a:pt x="291398" y="256827"/>
                    <a:pt x="292821" y="256137"/>
                  </a:cubicBezTo>
                  <a:cubicBezTo>
                    <a:pt x="304919" y="251996"/>
                    <a:pt x="317017" y="247164"/>
                    <a:pt x="329471" y="243713"/>
                  </a:cubicBezTo>
                  <a:close/>
                  <a:moveTo>
                    <a:pt x="338972" y="232639"/>
                  </a:moveTo>
                  <a:cubicBezTo>
                    <a:pt x="341123" y="231911"/>
                    <a:pt x="341840" y="235185"/>
                    <a:pt x="339689" y="235913"/>
                  </a:cubicBezTo>
                  <a:cubicBezTo>
                    <a:pt x="326426" y="239914"/>
                    <a:pt x="313162" y="243552"/>
                    <a:pt x="299899" y="248645"/>
                  </a:cubicBezTo>
                  <a:cubicBezTo>
                    <a:pt x="298465" y="249009"/>
                    <a:pt x="297748" y="246827"/>
                    <a:pt x="299182" y="246463"/>
                  </a:cubicBezTo>
                  <a:cubicBezTo>
                    <a:pt x="312086" y="241006"/>
                    <a:pt x="325350" y="236277"/>
                    <a:pt x="338972" y="232639"/>
                  </a:cubicBezTo>
                  <a:close/>
                  <a:moveTo>
                    <a:pt x="400290" y="226091"/>
                  </a:moveTo>
                  <a:cubicBezTo>
                    <a:pt x="401004" y="226857"/>
                    <a:pt x="401272" y="228119"/>
                    <a:pt x="400379" y="229020"/>
                  </a:cubicBezTo>
                  <a:cubicBezTo>
                    <a:pt x="386085" y="244162"/>
                    <a:pt x="373220" y="260385"/>
                    <a:pt x="358211" y="275526"/>
                  </a:cubicBezTo>
                  <a:cubicBezTo>
                    <a:pt x="345703" y="287783"/>
                    <a:pt x="332481" y="299320"/>
                    <a:pt x="321760" y="313740"/>
                  </a:cubicBezTo>
                  <a:cubicBezTo>
                    <a:pt x="321045" y="314101"/>
                    <a:pt x="319973" y="313380"/>
                    <a:pt x="320331" y="313019"/>
                  </a:cubicBezTo>
                  <a:cubicBezTo>
                    <a:pt x="329622" y="297157"/>
                    <a:pt x="343559" y="285620"/>
                    <a:pt x="355709" y="272642"/>
                  </a:cubicBezTo>
                  <a:cubicBezTo>
                    <a:pt x="370004" y="257500"/>
                    <a:pt x="383226" y="241278"/>
                    <a:pt x="397520" y="226136"/>
                  </a:cubicBezTo>
                  <a:cubicBezTo>
                    <a:pt x="398414" y="225055"/>
                    <a:pt x="399575" y="225325"/>
                    <a:pt x="400290" y="226091"/>
                  </a:cubicBezTo>
                  <a:close/>
                  <a:moveTo>
                    <a:pt x="351975" y="219584"/>
                  </a:moveTo>
                  <a:cubicBezTo>
                    <a:pt x="353802" y="219211"/>
                    <a:pt x="354533" y="221826"/>
                    <a:pt x="353437" y="222573"/>
                  </a:cubicBezTo>
                  <a:cubicBezTo>
                    <a:pt x="339553" y="228923"/>
                    <a:pt x="324572" y="231911"/>
                    <a:pt x="310688" y="237514"/>
                  </a:cubicBezTo>
                  <a:cubicBezTo>
                    <a:pt x="309591" y="237888"/>
                    <a:pt x="308861" y="235646"/>
                    <a:pt x="309957" y="235273"/>
                  </a:cubicBezTo>
                  <a:cubicBezTo>
                    <a:pt x="323476" y="229670"/>
                    <a:pt x="338091" y="224067"/>
                    <a:pt x="351975" y="219584"/>
                  </a:cubicBezTo>
                  <a:close/>
                  <a:moveTo>
                    <a:pt x="403500" y="214832"/>
                  </a:moveTo>
                  <a:cubicBezTo>
                    <a:pt x="404263" y="215548"/>
                    <a:pt x="404622" y="216802"/>
                    <a:pt x="403904" y="217877"/>
                  </a:cubicBezTo>
                  <a:cubicBezTo>
                    <a:pt x="387757" y="236509"/>
                    <a:pt x="370175" y="253350"/>
                    <a:pt x="354028" y="271982"/>
                  </a:cubicBezTo>
                  <a:cubicBezTo>
                    <a:pt x="337882" y="290972"/>
                    <a:pt x="317787" y="306738"/>
                    <a:pt x="301999" y="326444"/>
                  </a:cubicBezTo>
                  <a:cubicBezTo>
                    <a:pt x="301640" y="326803"/>
                    <a:pt x="300923" y="326086"/>
                    <a:pt x="301282" y="325370"/>
                  </a:cubicBezTo>
                  <a:cubicBezTo>
                    <a:pt x="314199" y="303871"/>
                    <a:pt x="335370" y="288464"/>
                    <a:pt x="351158" y="269115"/>
                  </a:cubicBezTo>
                  <a:cubicBezTo>
                    <a:pt x="366946" y="250125"/>
                    <a:pt x="384887" y="233643"/>
                    <a:pt x="400675" y="215011"/>
                  </a:cubicBezTo>
                  <a:cubicBezTo>
                    <a:pt x="401572" y="213936"/>
                    <a:pt x="402738" y="214115"/>
                    <a:pt x="403500" y="214832"/>
                  </a:cubicBezTo>
                  <a:close/>
                  <a:moveTo>
                    <a:pt x="82444" y="208325"/>
                  </a:moveTo>
                  <a:cubicBezTo>
                    <a:pt x="84602" y="206511"/>
                    <a:pt x="87838" y="209777"/>
                    <a:pt x="85681" y="211591"/>
                  </a:cubicBezTo>
                  <a:cubicBezTo>
                    <a:pt x="78129" y="218485"/>
                    <a:pt x="68060" y="222840"/>
                    <a:pt x="59790" y="229008"/>
                  </a:cubicBezTo>
                  <a:cubicBezTo>
                    <a:pt x="47923" y="237717"/>
                    <a:pt x="36416" y="246788"/>
                    <a:pt x="25268" y="256222"/>
                  </a:cubicBezTo>
                  <a:cubicBezTo>
                    <a:pt x="24190" y="256948"/>
                    <a:pt x="23111" y="255497"/>
                    <a:pt x="23830" y="254408"/>
                  </a:cubicBezTo>
                  <a:cubicBezTo>
                    <a:pt x="33179" y="244974"/>
                    <a:pt x="43248" y="236265"/>
                    <a:pt x="53676" y="228282"/>
                  </a:cubicBezTo>
                  <a:cubicBezTo>
                    <a:pt x="62666" y="221388"/>
                    <a:pt x="73814" y="215582"/>
                    <a:pt x="82444" y="208325"/>
                  </a:cubicBezTo>
                  <a:close/>
                  <a:moveTo>
                    <a:pt x="74918" y="205148"/>
                  </a:moveTo>
                  <a:cubicBezTo>
                    <a:pt x="76699" y="203336"/>
                    <a:pt x="79905" y="206236"/>
                    <a:pt x="78124" y="208411"/>
                  </a:cubicBezTo>
                  <a:cubicBezTo>
                    <a:pt x="71713" y="214573"/>
                    <a:pt x="62096" y="219648"/>
                    <a:pt x="54972" y="225086"/>
                  </a:cubicBezTo>
                  <a:cubicBezTo>
                    <a:pt x="46068" y="231973"/>
                    <a:pt x="34671" y="238861"/>
                    <a:pt x="27903" y="247923"/>
                  </a:cubicBezTo>
                  <a:cubicBezTo>
                    <a:pt x="26479" y="249011"/>
                    <a:pt x="24698" y="247923"/>
                    <a:pt x="25766" y="246473"/>
                  </a:cubicBezTo>
                  <a:cubicBezTo>
                    <a:pt x="31465" y="237773"/>
                    <a:pt x="41438" y="231611"/>
                    <a:pt x="49274" y="224723"/>
                  </a:cubicBezTo>
                  <a:cubicBezTo>
                    <a:pt x="57110" y="217836"/>
                    <a:pt x="67439" y="212398"/>
                    <a:pt x="74918" y="205148"/>
                  </a:cubicBezTo>
                  <a:close/>
                  <a:moveTo>
                    <a:pt x="66506" y="203562"/>
                  </a:moveTo>
                  <a:cubicBezTo>
                    <a:pt x="68687" y="201748"/>
                    <a:pt x="71959" y="205014"/>
                    <a:pt x="69414" y="206465"/>
                  </a:cubicBezTo>
                  <a:cubicBezTo>
                    <a:pt x="55236" y="217351"/>
                    <a:pt x="38876" y="226059"/>
                    <a:pt x="26515" y="238397"/>
                  </a:cubicBezTo>
                  <a:cubicBezTo>
                    <a:pt x="25788" y="239485"/>
                    <a:pt x="24698" y="238397"/>
                    <a:pt x="25425" y="237308"/>
                  </a:cubicBezTo>
                  <a:cubicBezTo>
                    <a:pt x="37786" y="224608"/>
                    <a:pt x="52691" y="214811"/>
                    <a:pt x="66506" y="203562"/>
                  </a:cubicBezTo>
                  <a:close/>
                  <a:moveTo>
                    <a:pt x="368585" y="203336"/>
                  </a:moveTo>
                  <a:cubicBezTo>
                    <a:pt x="370409" y="203336"/>
                    <a:pt x="370409" y="205781"/>
                    <a:pt x="368585" y="206479"/>
                  </a:cubicBezTo>
                  <a:cubicBezTo>
                    <a:pt x="368585" y="206479"/>
                    <a:pt x="368585" y="206479"/>
                    <a:pt x="368950" y="206479"/>
                  </a:cubicBezTo>
                  <a:cubicBezTo>
                    <a:pt x="351444" y="209971"/>
                    <a:pt x="335398" y="214861"/>
                    <a:pt x="318986" y="220099"/>
                  </a:cubicBezTo>
                  <a:cubicBezTo>
                    <a:pt x="317162" y="220449"/>
                    <a:pt x="316798" y="218004"/>
                    <a:pt x="318257" y="217655"/>
                  </a:cubicBezTo>
                  <a:cubicBezTo>
                    <a:pt x="334668" y="212067"/>
                    <a:pt x="351080" y="205082"/>
                    <a:pt x="368585" y="203336"/>
                  </a:cubicBezTo>
                  <a:close/>
                  <a:moveTo>
                    <a:pt x="383441" y="186219"/>
                  </a:moveTo>
                  <a:cubicBezTo>
                    <a:pt x="385223" y="185873"/>
                    <a:pt x="386292" y="188644"/>
                    <a:pt x="384510" y="189337"/>
                  </a:cubicBezTo>
                  <a:cubicBezTo>
                    <a:pt x="369186" y="195571"/>
                    <a:pt x="352793" y="198688"/>
                    <a:pt x="336756" y="203884"/>
                  </a:cubicBezTo>
                  <a:cubicBezTo>
                    <a:pt x="334974" y="204577"/>
                    <a:pt x="334261" y="201806"/>
                    <a:pt x="336043" y="201113"/>
                  </a:cubicBezTo>
                  <a:cubicBezTo>
                    <a:pt x="351724" y="195571"/>
                    <a:pt x="367760" y="191415"/>
                    <a:pt x="383441" y="186219"/>
                  </a:cubicBezTo>
                  <a:close/>
                  <a:moveTo>
                    <a:pt x="398529" y="172697"/>
                  </a:moveTo>
                  <a:cubicBezTo>
                    <a:pt x="400708" y="171586"/>
                    <a:pt x="402160" y="175290"/>
                    <a:pt x="399982" y="176401"/>
                  </a:cubicBezTo>
                  <a:cubicBezTo>
                    <a:pt x="391630" y="180106"/>
                    <a:pt x="382190" y="181587"/>
                    <a:pt x="373112" y="184180"/>
                  </a:cubicBezTo>
                  <a:cubicBezTo>
                    <a:pt x="361130" y="187514"/>
                    <a:pt x="349148" y="191218"/>
                    <a:pt x="336440" y="193441"/>
                  </a:cubicBezTo>
                  <a:cubicBezTo>
                    <a:pt x="334987" y="193441"/>
                    <a:pt x="334261" y="191218"/>
                    <a:pt x="335714" y="190848"/>
                  </a:cubicBezTo>
                  <a:cubicBezTo>
                    <a:pt x="356773" y="186403"/>
                    <a:pt x="378922" y="180106"/>
                    <a:pt x="398529" y="172697"/>
                  </a:cubicBezTo>
                  <a:close/>
                  <a:moveTo>
                    <a:pt x="407217" y="160473"/>
                  </a:moveTo>
                  <a:cubicBezTo>
                    <a:pt x="409380" y="160473"/>
                    <a:pt x="410101" y="162942"/>
                    <a:pt x="408299" y="163648"/>
                  </a:cubicBezTo>
                  <a:cubicBezTo>
                    <a:pt x="384509" y="170351"/>
                    <a:pt x="361080" y="176348"/>
                    <a:pt x="338011" y="184815"/>
                  </a:cubicBezTo>
                  <a:cubicBezTo>
                    <a:pt x="336569" y="185520"/>
                    <a:pt x="335848" y="183051"/>
                    <a:pt x="337650" y="182345"/>
                  </a:cubicBezTo>
                  <a:cubicBezTo>
                    <a:pt x="359998" y="173878"/>
                    <a:pt x="383428" y="164353"/>
                    <a:pt x="407217" y="160473"/>
                  </a:cubicBezTo>
                  <a:close/>
                  <a:moveTo>
                    <a:pt x="417103" y="148128"/>
                  </a:moveTo>
                  <a:cubicBezTo>
                    <a:pt x="418905" y="147773"/>
                    <a:pt x="419626" y="150616"/>
                    <a:pt x="417824" y="151327"/>
                  </a:cubicBezTo>
                  <a:cubicBezTo>
                    <a:pt x="399806" y="157725"/>
                    <a:pt x="381428" y="161990"/>
                    <a:pt x="364131" y="170520"/>
                  </a:cubicBezTo>
                  <a:cubicBezTo>
                    <a:pt x="362329" y="171231"/>
                    <a:pt x="361248" y="169098"/>
                    <a:pt x="362690" y="168387"/>
                  </a:cubicBezTo>
                  <a:cubicBezTo>
                    <a:pt x="379626" y="159502"/>
                    <a:pt x="398365" y="153104"/>
                    <a:pt x="417103" y="148128"/>
                  </a:cubicBezTo>
                  <a:close/>
                  <a:moveTo>
                    <a:pt x="432971" y="134230"/>
                  </a:moveTo>
                  <a:cubicBezTo>
                    <a:pt x="434778" y="133486"/>
                    <a:pt x="435500" y="136090"/>
                    <a:pt x="433694" y="136834"/>
                  </a:cubicBezTo>
                  <a:cubicBezTo>
                    <a:pt x="415271" y="143904"/>
                    <a:pt x="396126" y="149857"/>
                    <a:pt x="377342" y="156554"/>
                  </a:cubicBezTo>
                  <a:cubicBezTo>
                    <a:pt x="376259" y="156926"/>
                    <a:pt x="375536" y="155066"/>
                    <a:pt x="376620" y="154693"/>
                  </a:cubicBezTo>
                  <a:cubicBezTo>
                    <a:pt x="394681" y="146880"/>
                    <a:pt x="413826" y="139439"/>
                    <a:pt x="432971" y="134230"/>
                  </a:cubicBezTo>
                  <a:close/>
                  <a:moveTo>
                    <a:pt x="442172" y="119937"/>
                  </a:moveTo>
                  <a:cubicBezTo>
                    <a:pt x="443957" y="119198"/>
                    <a:pt x="445029" y="122895"/>
                    <a:pt x="443243" y="123265"/>
                  </a:cubicBezTo>
                  <a:cubicBezTo>
                    <a:pt x="421812" y="132507"/>
                    <a:pt x="397880" y="135465"/>
                    <a:pt x="376449" y="145077"/>
                  </a:cubicBezTo>
                  <a:cubicBezTo>
                    <a:pt x="375020" y="145816"/>
                    <a:pt x="373948" y="143598"/>
                    <a:pt x="375377" y="142859"/>
                  </a:cubicBezTo>
                  <a:cubicBezTo>
                    <a:pt x="397166" y="133616"/>
                    <a:pt x="420026" y="128810"/>
                    <a:pt x="442172" y="119937"/>
                  </a:cubicBezTo>
                  <a:close/>
                  <a:moveTo>
                    <a:pt x="445001" y="105652"/>
                  </a:moveTo>
                  <a:cubicBezTo>
                    <a:pt x="447493" y="104911"/>
                    <a:pt x="448205" y="108615"/>
                    <a:pt x="446069" y="109356"/>
                  </a:cubicBezTo>
                  <a:cubicBezTo>
                    <a:pt x="427914" y="114912"/>
                    <a:pt x="410115" y="120468"/>
                    <a:pt x="392671" y="126025"/>
                  </a:cubicBezTo>
                  <a:cubicBezTo>
                    <a:pt x="390535" y="126766"/>
                    <a:pt x="389823" y="123802"/>
                    <a:pt x="391603" y="123061"/>
                  </a:cubicBezTo>
                  <a:cubicBezTo>
                    <a:pt x="409403" y="116764"/>
                    <a:pt x="426846" y="110097"/>
                    <a:pt x="445001" y="105652"/>
                  </a:cubicBezTo>
                  <a:close/>
                  <a:moveTo>
                    <a:pt x="450036" y="91356"/>
                  </a:moveTo>
                  <a:cubicBezTo>
                    <a:pt x="452227" y="90623"/>
                    <a:pt x="452958" y="93920"/>
                    <a:pt x="451132" y="94653"/>
                  </a:cubicBezTo>
                  <a:cubicBezTo>
                    <a:pt x="439078" y="98683"/>
                    <a:pt x="426659" y="101614"/>
                    <a:pt x="414240" y="104545"/>
                  </a:cubicBezTo>
                  <a:cubicBezTo>
                    <a:pt x="412414" y="104545"/>
                    <a:pt x="412048" y="102346"/>
                    <a:pt x="413509" y="101980"/>
                  </a:cubicBezTo>
                  <a:cubicBezTo>
                    <a:pt x="425563" y="98316"/>
                    <a:pt x="437982" y="94653"/>
                    <a:pt x="450036" y="91356"/>
                  </a:cubicBezTo>
                  <a:close/>
                  <a:moveTo>
                    <a:pt x="448869" y="83442"/>
                  </a:moveTo>
                  <a:cubicBezTo>
                    <a:pt x="450661" y="82686"/>
                    <a:pt x="451378" y="85710"/>
                    <a:pt x="449585" y="86088"/>
                  </a:cubicBezTo>
                  <a:cubicBezTo>
                    <a:pt x="443491" y="87221"/>
                    <a:pt x="437398" y="88355"/>
                    <a:pt x="431304" y="89867"/>
                  </a:cubicBezTo>
                  <a:cubicBezTo>
                    <a:pt x="430228" y="90245"/>
                    <a:pt x="429511" y="87977"/>
                    <a:pt x="430945" y="87599"/>
                  </a:cubicBezTo>
                  <a:cubicBezTo>
                    <a:pt x="437039" y="86088"/>
                    <a:pt x="442775" y="84576"/>
                    <a:pt x="448869" y="83442"/>
                  </a:cubicBezTo>
                  <a:close/>
                  <a:moveTo>
                    <a:pt x="486026" y="32250"/>
                  </a:moveTo>
                  <a:cubicBezTo>
                    <a:pt x="502355" y="43181"/>
                    <a:pt x="515781" y="58119"/>
                    <a:pt x="531383" y="70142"/>
                  </a:cubicBezTo>
                  <a:cubicBezTo>
                    <a:pt x="533923" y="71599"/>
                    <a:pt x="531383" y="75972"/>
                    <a:pt x="528843" y="74150"/>
                  </a:cubicBezTo>
                  <a:cubicBezTo>
                    <a:pt x="524852" y="70871"/>
                    <a:pt x="521586" y="66499"/>
                    <a:pt x="516869" y="63220"/>
                  </a:cubicBezTo>
                  <a:cubicBezTo>
                    <a:pt x="513966" y="60669"/>
                    <a:pt x="510338" y="58483"/>
                    <a:pt x="507072" y="55568"/>
                  </a:cubicBezTo>
                  <a:cubicBezTo>
                    <a:pt x="499452" y="48646"/>
                    <a:pt x="492195" y="41359"/>
                    <a:pt x="484575" y="34072"/>
                  </a:cubicBezTo>
                  <a:cubicBezTo>
                    <a:pt x="483486" y="33343"/>
                    <a:pt x="484938" y="31886"/>
                    <a:pt x="486026" y="32250"/>
                  </a:cubicBezTo>
                  <a:close/>
                  <a:moveTo>
                    <a:pt x="467807" y="29431"/>
                  </a:moveTo>
                  <a:cubicBezTo>
                    <a:pt x="479579" y="32669"/>
                    <a:pt x="487784" y="44184"/>
                    <a:pt x="496703" y="51740"/>
                  </a:cubicBezTo>
                  <a:cubicBezTo>
                    <a:pt x="507049" y="60376"/>
                    <a:pt x="517394" y="69012"/>
                    <a:pt x="527383" y="77648"/>
                  </a:cubicBezTo>
                  <a:cubicBezTo>
                    <a:pt x="529167" y="79447"/>
                    <a:pt x="526313" y="82326"/>
                    <a:pt x="524529" y="80527"/>
                  </a:cubicBezTo>
                  <a:cubicBezTo>
                    <a:pt x="515610" y="72611"/>
                    <a:pt x="506335" y="65054"/>
                    <a:pt x="497060" y="57138"/>
                  </a:cubicBezTo>
                  <a:cubicBezTo>
                    <a:pt x="487428" y="48862"/>
                    <a:pt x="478152" y="37347"/>
                    <a:pt x="467093" y="31230"/>
                  </a:cubicBezTo>
                  <a:cubicBezTo>
                    <a:pt x="466023" y="30510"/>
                    <a:pt x="466737" y="28711"/>
                    <a:pt x="467807" y="29431"/>
                  </a:cubicBezTo>
                  <a:close/>
                  <a:moveTo>
                    <a:pt x="429616" y="20384"/>
                  </a:moveTo>
                  <a:cubicBezTo>
                    <a:pt x="429256" y="20743"/>
                    <a:pt x="428897" y="21462"/>
                    <a:pt x="428537" y="22181"/>
                  </a:cubicBezTo>
                  <a:cubicBezTo>
                    <a:pt x="405529" y="45904"/>
                    <a:pt x="387554" y="73940"/>
                    <a:pt x="366344" y="99100"/>
                  </a:cubicBezTo>
                  <a:cubicBezTo>
                    <a:pt x="345853" y="123901"/>
                    <a:pt x="325362" y="148343"/>
                    <a:pt x="304870" y="173143"/>
                  </a:cubicBezTo>
                  <a:cubicBezTo>
                    <a:pt x="284379" y="197944"/>
                    <a:pt x="264247" y="223464"/>
                    <a:pt x="244834" y="248984"/>
                  </a:cubicBezTo>
                  <a:cubicBezTo>
                    <a:pt x="225781" y="274145"/>
                    <a:pt x="204570" y="300024"/>
                    <a:pt x="189831" y="327700"/>
                  </a:cubicBezTo>
                  <a:cubicBezTo>
                    <a:pt x="189831" y="331295"/>
                    <a:pt x="184798" y="334529"/>
                    <a:pt x="180844" y="331654"/>
                  </a:cubicBezTo>
                  <a:cubicBezTo>
                    <a:pt x="160712" y="316198"/>
                    <a:pt x="144894" y="295711"/>
                    <a:pt x="129795" y="275582"/>
                  </a:cubicBezTo>
                  <a:cubicBezTo>
                    <a:pt x="117213" y="257970"/>
                    <a:pt x="101754" y="241436"/>
                    <a:pt x="88453" y="224183"/>
                  </a:cubicBezTo>
                  <a:cubicBezTo>
                    <a:pt x="73714" y="231731"/>
                    <a:pt x="59693" y="245030"/>
                    <a:pt x="46751" y="255454"/>
                  </a:cubicBezTo>
                  <a:cubicBezTo>
                    <a:pt x="33090" y="265878"/>
                    <a:pt x="20868" y="277739"/>
                    <a:pt x="7207" y="288522"/>
                  </a:cubicBezTo>
                  <a:cubicBezTo>
                    <a:pt x="56817" y="348188"/>
                    <a:pt x="126919" y="387726"/>
                    <a:pt x="183360" y="440203"/>
                  </a:cubicBezTo>
                  <a:cubicBezTo>
                    <a:pt x="184079" y="440922"/>
                    <a:pt x="184438" y="441281"/>
                    <a:pt x="184798" y="442000"/>
                  </a:cubicBezTo>
                  <a:cubicBezTo>
                    <a:pt x="192347" y="436968"/>
                    <a:pt x="200616" y="423669"/>
                    <a:pt x="204930" y="418278"/>
                  </a:cubicBezTo>
                  <a:cubicBezTo>
                    <a:pt x="213198" y="408213"/>
                    <a:pt x="221107" y="397790"/>
                    <a:pt x="229016" y="388085"/>
                  </a:cubicBezTo>
                  <a:cubicBezTo>
                    <a:pt x="240879" y="373708"/>
                    <a:pt x="254181" y="360409"/>
                    <a:pt x="266404" y="346031"/>
                  </a:cubicBezTo>
                  <a:cubicBezTo>
                    <a:pt x="281862" y="328060"/>
                    <a:pt x="296242" y="309729"/>
                    <a:pt x="311341" y="291757"/>
                  </a:cubicBezTo>
                  <a:cubicBezTo>
                    <a:pt x="372456" y="219151"/>
                    <a:pt x="447590" y="158407"/>
                    <a:pt x="502953" y="81128"/>
                  </a:cubicBezTo>
                  <a:cubicBezTo>
                    <a:pt x="478867" y="60281"/>
                    <a:pt x="458016" y="35840"/>
                    <a:pt x="429616" y="20384"/>
                  </a:cubicBezTo>
                  <a:close/>
                  <a:moveTo>
                    <a:pt x="425661" y="13195"/>
                  </a:moveTo>
                  <a:cubicBezTo>
                    <a:pt x="426021" y="13195"/>
                    <a:pt x="426740" y="12836"/>
                    <a:pt x="427459" y="13195"/>
                  </a:cubicBezTo>
                  <a:cubicBezTo>
                    <a:pt x="462689" y="24338"/>
                    <a:pt x="487495" y="55249"/>
                    <a:pt x="514816" y="77893"/>
                  </a:cubicBezTo>
                  <a:cubicBezTo>
                    <a:pt x="518052" y="80410"/>
                    <a:pt x="516254" y="84363"/>
                    <a:pt x="513738" y="85801"/>
                  </a:cubicBezTo>
                  <a:cubicBezTo>
                    <a:pt x="456218" y="165595"/>
                    <a:pt x="378927" y="227778"/>
                    <a:pt x="315655" y="302540"/>
                  </a:cubicBezTo>
                  <a:cubicBezTo>
                    <a:pt x="299477" y="321590"/>
                    <a:pt x="283300" y="341359"/>
                    <a:pt x="266404" y="360049"/>
                  </a:cubicBezTo>
                  <a:cubicBezTo>
                    <a:pt x="254900" y="372989"/>
                    <a:pt x="241958" y="385210"/>
                    <a:pt x="230814" y="398868"/>
                  </a:cubicBezTo>
                  <a:cubicBezTo>
                    <a:pt x="221826" y="410011"/>
                    <a:pt x="212479" y="421153"/>
                    <a:pt x="202773" y="431936"/>
                  </a:cubicBezTo>
                  <a:cubicBezTo>
                    <a:pt x="198099" y="437328"/>
                    <a:pt x="190909" y="447751"/>
                    <a:pt x="183360" y="448829"/>
                  </a:cubicBezTo>
                  <a:cubicBezTo>
                    <a:pt x="183000" y="448829"/>
                    <a:pt x="183000" y="448829"/>
                    <a:pt x="183000" y="448829"/>
                  </a:cubicBezTo>
                  <a:cubicBezTo>
                    <a:pt x="181203" y="450267"/>
                    <a:pt x="178327" y="450627"/>
                    <a:pt x="176170" y="448470"/>
                  </a:cubicBezTo>
                  <a:cubicBezTo>
                    <a:pt x="145253" y="420075"/>
                    <a:pt x="111461" y="394555"/>
                    <a:pt x="79106" y="367957"/>
                  </a:cubicBezTo>
                  <a:cubicBezTo>
                    <a:pt x="50346" y="343875"/>
                    <a:pt x="21587" y="319793"/>
                    <a:pt x="376" y="288522"/>
                  </a:cubicBezTo>
                  <a:cubicBezTo>
                    <a:pt x="-702" y="286725"/>
                    <a:pt x="736" y="284928"/>
                    <a:pt x="2174" y="284568"/>
                  </a:cubicBezTo>
                  <a:cubicBezTo>
                    <a:pt x="14397" y="270191"/>
                    <a:pt x="29495" y="258329"/>
                    <a:pt x="44235" y="246109"/>
                  </a:cubicBezTo>
                  <a:cubicBezTo>
                    <a:pt x="56817" y="236045"/>
                    <a:pt x="70478" y="223105"/>
                    <a:pt x="84858" y="215916"/>
                  </a:cubicBezTo>
                  <a:cubicBezTo>
                    <a:pt x="88453" y="214119"/>
                    <a:pt x="92048" y="217713"/>
                    <a:pt x="91688" y="220948"/>
                  </a:cubicBezTo>
                  <a:cubicBezTo>
                    <a:pt x="109304" y="231731"/>
                    <a:pt x="122605" y="252219"/>
                    <a:pt x="135187" y="267675"/>
                  </a:cubicBezTo>
                  <a:cubicBezTo>
                    <a:pt x="150646" y="287444"/>
                    <a:pt x="166464" y="306494"/>
                    <a:pt x="186236" y="322668"/>
                  </a:cubicBezTo>
                  <a:cubicBezTo>
                    <a:pt x="190909" y="311166"/>
                    <a:pt x="200256" y="300024"/>
                    <a:pt x="207087" y="289960"/>
                  </a:cubicBezTo>
                  <a:cubicBezTo>
                    <a:pt x="215355" y="276661"/>
                    <a:pt x="224702" y="264080"/>
                    <a:pt x="233690" y="251500"/>
                  </a:cubicBezTo>
                  <a:cubicBezTo>
                    <a:pt x="253462" y="223824"/>
                    <a:pt x="274313" y="196866"/>
                    <a:pt x="295523" y="170627"/>
                  </a:cubicBezTo>
                  <a:cubicBezTo>
                    <a:pt x="316733" y="144389"/>
                    <a:pt x="338303" y="118869"/>
                    <a:pt x="359514" y="92630"/>
                  </a:cubicBezTo>
                  <a:cubicBezTo>
                    <a:pt x="380365" y="67110"/>
                    <a:pt x="398339" y="39075"/>
                    <a:pt x="420988" y="14993"/>
                  </a:cubicBezTo>
                  <a:cubicBezTo>
                    <a:pt x="422426" y="13195"/>
                    <a:pt x="423864" y="12836"/>
                    <a:pt x="425661" y="13195"/>
                  </a:cubicBezTo>
                  <a:close/>
                  <a:moveTo>
                    <a:pt x="419355" y="3894"/>
                  </a:moveTo>
                  <a:cubicBezTo>
                    <a:pt x="421153" y="1723"/>
                    <a:pt x="424389" y="4979"/>
                    <a:pt x="422591" y="7150"/>
                  </a:cubicBezTo>
                  <a:cubicBezTo>
                    <a:pt x="407489" y="23430"/>
                    <a:pt x="394186" y="42966"/>
                    <a:pt x="380882" y="61055"/>
                  </a:cubicBezTo>
                  <a:cubicBezTo>
                    <a:pt x="375489" y="68652"/>
                    <a:pt x="369736" y="75888"/>
                    <a:pt x="363623" y="83123"/>
                  </a:cubicBezTo>
                  <a:cubicBezTo>
                    <a:pt x="356791" y="90721"/>
                    <a:pt x="348162" y="97956"/>
                    <a:pt x="342769" y="106639"/>
                  </a:cubicBezTo>
                  <a:cubicBezTo>
                    <a:pt x="342049" y="107724"/>
                    <a:pt x="340611" y="106639"/>
                    <a:pt x="341330" y="105915"/>
                  </a:cubicBezTo>
                  <a:cubicBezTo>
                    <a:pt x="344926" y="97594"/>
                    <a:pt x="352117" y="90359"/>
                    <a:pt x="357511" y="83847"/>
                  </a:cubicBezTo>
                  <a:cubicBezTo>
                    <a:pt x="366859" y="73355"/>
                    <a:pt x="374769" y="62140"/>
                    <a:pt x="382680" y="51287"/>
                  </a:cubicBezTo>
                  <a:cubicBezTo>
                    <a:pt x="394905" y="35730"/>
                    <a:pt x="405692" y="18727"/>
                    <a:pt x="419355" y="3894"/>
                  </a:cubicBezTo>
                  <a:close/>
                  <a:moveTo>
                    <a:pt x="413018" y="714"/>
                  </a:moveTo>
                  <a:cubicBezTo>
                    <a:pt x="413914" y="-369"/>
                    <a:pt x="415170" y="-98"/>
                    <a:pt x="415977" y="714"/>
                  </a:cubicBezTo>
                  <a:cubicBezTo>
                    <a:pt x="416784" y="1527"/>
                    <a:pt x="417143" y="2881"/>
                    <a:pt x="416246" y="3964"/>
                  </a:cubicBezTo>
                  <a:cubicBezTo>
                    <a:pt x="409789" y="10464"/>
                    <a:pt x="405485" y="18046"/>
                    <a:pt x="399387" y="24546"/>
                  </a:cubicBezTo>
                  <a:cubicBezTo>
                    <a:pt x="392212" y="32128"/>
                    <a:pt x="385755" y="39350"/>
                    <a:pt x="379299" y="47294"/>
                  </a:cubicBezTo>
                  <a:cubicBezTo>
                    <a:pt x="368537" y="61737"/>
                    <a:pt x="357776" y="76180"/>
                    <a:pt x="345939" y="89901"/>
                  </a:cubicBezTo>
                  <a:cubicBezTo>
                    <a:pt x="345221" y="90262"/>
                    <a:pt x="343786" y="89540"/>
                    <a:pt x="344504" y="88456"/>
                  </a:cubicBezTo>
                  <a:cubicBezTo>
                    <a:pt x="357059" y="72208"/>
                    <a:pt x="368537" y="54515"/>
                    <a:pt x="381451" y="38267"/>
                  </a:cubicBezTo>
                  <a:cubicBezTo>
                    <a:pt x="386832" y="31045"/>
                    <a:pt x="393288" y="24907"/>
                    <a:pt x="399028" y="18046"/>
                  </a:cubicBezTo>
                  <a:cubicBezTo>
                    <a:pt x="404050" y="12630"/>
                    <a:pt x="407637" y="6131"/>
                    <a:pt x="413018" y="71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6B5E882-6037-8248-81B9-7E42516F6D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73371" y="4617698"/>
              <a:ext cx="240030" cy="776344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17C25349-FCF5-0041-BAEC-595907447E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7510" y="4896815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A04621F-707E-F143-B3EA-C2DEED1CC0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9821" y="5655352"/>
              <a:ext cx="466283" cy="857667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14AC630-4D12-1D43-8541-AA9172022B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9810" y="5186912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AF4FDC0A-D13F-BF4B-897A-0A55E691A1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24904" y="3654916"/>
              <a:ext cx="842615" cy="1244215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2E593AF1-A581-4A4E-8646-09C878ECDB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75" y="7975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DD5E259-33E4-664C-88FA-2D3046ABF7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8236" y="6633381"/>
              <a:ext cx="447782" cy="279085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C8FA5CB4-0FC9-FC46-B27B-B1ABB3E75F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5232" y="198847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FE7B4182-ED29-D44D-B58B-0B690C0056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98531" y="5599206"/>
              <a:ext cx="270037" cy="181667"/>
            </a:xfrm>
            <a:custGeom>
              <a:avLst/>
              <a:gdLst>
                <a:gd name="connsiteX0" fmla="*/ 261284 w 297666"/>
                <a:gd name="connsiteY0" fmla="*/ 159319 h 200254"/>
                <a:gd name="connsiteX1" fmla="*/ 262778 w 297666"/>
                <a:gd name="connsiteY1" fmla="*/ 159981 h 200254"/>
                <a:gd name="connsiteX2" fmla="*/ 259043 w 297666"/>
                <a:gd name="connsiteY2" fmla="*/ 165272 h 200254"/>
                <a:gd name="connsiteX3" fmla="*/ 257549 w 297666"/>
                <a:gd name="connsiteY3" fmla="*/ 164280 h 200254"/>
                <a:gd name="connsiteX4" fmla="*/ 261284 w 297666"/>
                <a:gd name="connsiteY4" fmla="*/ 159319 h 200254"/>
                <a:gd name="connsiteX5" fmla="*/ 261541 w 297666"/>
                <a:gd name="connsiteY5" fmla="*/ 153931 h 200254"/>
                <a:gd name="connsiteX6" fmla="*/ 262335 w 297666"/>
                <a:gd name="connsiteY6" fmla="*/ 155030 h 200254"/>
                <a:gd name="connsiteX7" fmla="*/ 257572 w 297666"/>
                <a:gd name="connsiteY7" fmla="*/ 161990 h 200254"/>
                <a:gd name="connsiteX8" fmla="*/ 255984 w 297666"/>
                <a:gd name="connsiteY8" fmla="*/ 160891 h 200254"/>
                <a:gd name="connsiteX9" fmla="*/ 261541 w 297666"/>
                <a:gd name="connsiteY9" fmla="*/ 153931 h 200254"/>
                <a:gd name="connsiteX10" fmla="*/ 75332 w 297666"/>
                <a:gd name="connsiteY10" fmla="*/ 150760 h 200254"/>
                <a:gd name="connsiteX11" fmla="*/ 121729 w 297666"/>
                <a:gd name="connsiteY11" fmla="*/ 160390 h 200254"/>
                <a:gd name="connsiteX12" fmla="*/ 165249 w 297666"/>
                <a:gd name="connsiteY12" fmla="*/ 170392 h 200254"/>
                <a:gd name="connsiteX13" fmla="*/ 164889 w 297666"/>
                <a:gd name="connsiteY13" fmla="*/ 171873 h 200254"/>
                <a:gd name="connsiteX14" fmla="*/ 75332 w 297666"/>
                <a:gd name="connsiteY14" fmla="*/ 151871 h 200254"/>
                <a:gd name="connsiteX15" fmla="*/ 75332 w 297666"/>
                <a:gd name="connsiteY15" fmla="*/ 150760 h 200254"/>
                <a:gd name="connsiteX16" fmla="*/ 258152 w 297666"/>
                <a:gd name="connsiteY16" fmla="*/ 149476 h 200254"/>
                <a:gd name="connsiteX17" fmla="*/ 259251 w 297666"/>
                <a:gd name="connsiteY17" fmla="*/ 150486 h 200254"/>
                <a:gd name="connsiteX18" fmla="*/ 255588 w 297666"/>
                <a:gd name="connsiteY18" fmla="*/ 155200 h 200254"/>
                <a:gd name="connsiteX19" fmla="*/ 252291 w 297666"/>
                <a:gd name="connsiteY19" fmla="*/ 159241 h 200254"/>
                <a:gd name="connsiteX20" fmla="*/ 250825 w 297666"/>
                <a:gd name="connsiteY20" fmla="*/ 158904 h 200254"/>
                <a:gd name="connsiteX21" fmla="*/ 254122 w 297666"/>
                <a:gd name="connsiteY21" fmla="*/ 154190 h 200254"/>
                <a:gd name="connsiteX22" fmla="*/ 258152 w 297666"/>
                <a:gd name="connsiteY22" fmla="*/ 149476 h 200254"/>
                <a:gd name="connsiteX23" fmla="*/ 95977 w 297666"/>
                <a:gd name="connsiteY23" fmla="*/ 148802 h 200254"/>
                <a:gd name="connsiteX24" fmla="*/ 127957 w 297666"/>
                <a:gd name="connsiteY24" fmla="*/ 154874 h 200254"/>
                <a:gd name="connsiteX25" fmla="*/ 143220 w 297666"/>
                <a:gd name="connsiteY25" fmla="*/ 158089 h 200254"/>
                <a:gd name="connsiteX26" fmla="*/ 154122 w 297666"/>
                <a:gd name="connsiteY26" fmla="*/ 160589 h 200254"/>
                <a:gd name="connsiteX27" fmla="*/ 153395 w 297666"/>
                <a:gd name="connsiteY27" fmla="*/ 162375 h 200254"/>
                <a:gd name="connsiteX28" fmla="*/ 139222 w 297666"/>
                <a:gd name="connsiteY28" fmla="*/ 159160 h 200254"/>
                <a:gd name="connsiteX29" fmla="*/ 123959 w 297666"/>
                <a:gd name="connsiteY29" fmla="*/ 155589 h 200254"/>
                <a:gd name="connsiteX30" fmla="*/ 95977 w 297666"/>
                <a:gd name="connsiteY30" fmla="*/ 149874 h 200254"/>
                <a:gd name="connsiteX31" fmla="*/ 95977 w 297666"/>
                <a:gd name="connsiteY31" fmla="*/ 148802 h 200254"/>
                <a:gd name="connsiteX32" fmla="*/ 111847 w 297666"/>
                <a:gd name="connsiteY32" fmla="*/ 147575 h 200254"/>
                <a:gd name="connsiteX33" fmla="*/ 149369 w 297666"/>
                <a:gd name="connsiteY33" fmla="*/ 152987 h 200254"/>
                <a:gd name="connsiteX34" fmla="*/ 149008 w 297666"/>
                <a:gd name="connsiteY34" fmla="*/ 154431 h 200254"/>
                <a:gd name="connsiteX35" fmla="*/ 111847 w 297666"/>
                <a:gd name="connsiteY35" fmla="*/ 148297 h 200254"/>
                <a:gd name="connsiteX36" fmla="*/ 111847 w 297666"/>
                <a:gd name="connsiteY36" fmla="*/ 147575 h 200254"/>
                <a:gd name="connsiteX37" fmla="*/ 256910 w 297666"/>
                <a:gd name="connsiteY37" fmla="*/ 144791 h 200254"/>
                <a:gd name="connsiteX38" fmla="*/ 258021 w 297666"/>
                <a:gd name="connsiteY38" fmla="*/ 145919 h 200254"/>
                <a:gd name="connsiteX39" fmla="*/ 249873 w 297666"/>
                <a:gd name="connsiteY39" fmla="*/ 157199 h 200254"/>
                <a:gd name="connsiteX40" fmla="*/ 248021 w 297666"/>
                <a:gd name="connsiteY40" fmla="*/ 156071 h 200254"/>
                <a:gd name="connsiteX41" fmla="*/ 256910 w 297666"/>
                <a:gd name="connsiteY41" fmla="*/ 144791 h 200254"/>
                <a:gd name="connsiteX42" fmla="*/ 253437 w 297666"/>
                <a:gd name="connsiteY42" fmla="*/ 139974 h 200254"/>
                <a:gd name="connsiteX43" fmla="*/ 254512 w 297666"/>
                <a:gd name="connsiteY43" fmla="*/ 141020 h 200254"/>
                <a:gd name="connsiteX44" fmla="*/ 245909 w 297666"/>
                <a:gd name="connsiteY44" fmla="*/ 152519 h 200254"/>
                <a:gd name="connsiteX45" fmla="*/ 244475 w 297666"/>
                <a:gd name="connsiteY45" fmla="*/ 151822 h 200254"/>
                <a:gd name="connsiteX46" fmla="*/ 253437 w 297666"/>
                <a:gd name="connsiteY46" fmla="*/ 139974 h 200254"/>
                <a:gd name="connsiteX47" fmla="*/ 251744 w 297666"/>
                <a:gd name="connsiteY47" fmla="*/ 135257 h 200254"/>
                <a:gd name="connsiteX48" fmla="*/ 253248 w 297666"/>
                <a:gd name="connsiteY48" fmla="*/ 136372 h 200254"/>
                <a:gd name="connsiteX49" fmla="*/ 241592 w 297666"/>
                <a:gd name="connsiteY49" fmla="*/ 150863 h 200254"/>
                <a:gd name="connsiteX50" fmla="*/ 240088 w 297666"/>
                <a:gd name="connsiteY50" fmla="*/ 150119 h 200254"/>
                <a:gd name="connsiteX51" fmla="*/ 251744 w 297666"/>
                <a:gd name="connsiteY51" fmla="*/ 135257 h 200254"/>
                <a:gd name="connsiteX52" fmla="*/ 250144 w 297666"/>
                <a:gd name="connsiteY52" fmla="*/ 128911 h 200254"/>
                <a:gd name="connsiteX53" fmla="*/ 251278 w 297666"/>
                <a:gd name="connsiteY53" fmla="*/ 130032 h 200254"/>
                <a:gd name="connsiteX54" fmla="*/ 238427 w 297666"/>
                <a:gd name="connsiteY54" fmla="*/ 146094 h 200254"/>
                <a:gd name="connsiteX55" fmla="*/ 236915 w 297666"/>
                <a:gd name="connsiteY55" fmla="*/ 145347 h 200254"/>
                <a:gd name="connsiteX56" fmla="*/ 250144 w 297666"/>
                <a:gd name="connsiteY56" fmla="*/ 128911 h 200254"/>
                <a:gd name="connsiteX57" fmla="*/ 249339 w 297666"/>
                <a:gd name="connsiteY57" fmla="*/ 122514 h 200254"/>
                <a:gd name="connsiteX58" fmla="*/ 250082 w 297666"/>
                <a:gd name="connsiteY58" fmla="*/ 123563 h 200254"/>
                <a:gd name="connsiteX59" fmla="*/ 234848 w 297666"/>
                <a:gd name="connsiteY59" fmla="*/ 141403 h 200254"/>
                <a:gd name="connsiteX60" fmla="*/ 233734 w 297666"/>
                <a:gd name="connsiteY60" fmla="*/ 140353 h 200254"/>
                <a:gd name="connsiteX61" fmla="*/ 249339 w 297666"/>
                <a:gd name="connsiteY61" fmla="*/ 122514 h 200254"/>
                <a:gd name="connsiteX62" fmla="*/ 243946 w 297666"/>
                <a:gd name="connsiteY62" fmla="*/ 119358 h 200254"/>
                <a:gd name="connsiteX63" fmla="*/ 245004 w 297666"/>
                <a:gd name="connsiteY63" fmla="*/ 120436 h 200254"/>
                <a:gd name="connsiteX64" fmla="*/ 231598 w 297666"/>
                <a:gd name="connsiteY64" fmla="*/ 136611 h 200254"/>
                <a:gd name="connsiteX65" fmla="*/ 230540 w 297666"/>
                <a:gd name="connsiteY65" fmla="*/ 135533 h 200254"/>
                <a:gd name="connsiteX66" fmla="*/ 243946 w 297666"/>
                <a:gd name="connsiteY66" fmla="*/ 119358 h 200254"/>
                <a:gd name="connsiteX67" fmla="*/ 6425 w 297666"/>
                <a:gd name="connsiteY67" fmla="*/ 111414 h 200254"/>
                <a:gd name="connsiteX68" fmla="*/ 7559 w 297666"/>
                <a:gd name="connsiteY68" fmla="*/ 111770 h 200254"/>
                <a:gd name="connsiteX69" fmla="*/ 1890 w 297666"/>
                <a:gd name="connsiteY69" fmla="*/ 150198 h 200254"/>
                <a:gd name="connsiteX70" fmla="*/ 0 w 297666"/>
                <a:gd name="connsiteY70" fmla="*/ 150198 h 200254"/>
                <a:gd name="connsiteX71" fmla="*/ 6425 w 297666"/>
                <a:gd name="connsiteY71" fmla="*/ 111414 h 200254"/>
                <a:gd name="connsiteX72" fmla="*/ 11557 w 297666"/>
                <a:gd name="connsiteY72" fmla="*/ 96776 h 200254"/>
                <a:gd name="connsiteX73" fmla="*/ 12319 w 297666"/>
                <a:gd name="connsiteY73" fmla="*/ 96776 h 200254"/>
                <a:gd name="connsiteX74" fmla="*/ 8128 w 297666"/>
                <a:gd name="connsiteY74" fmla="*/ 124989 h 200254"/>
                <a:gd name="connsiteX75" fmla="*/ 5080 w 297666"/>
                <a:gd name="connsiteY75" fmla="*/ 151756 h 200254"/>
                <a:gd name="connsiteX76" fmla="*/ 3556 w 297666"/>
                <a:gd name="connsiteY76" fmla="*/ 152117 h 200254"/>
                <a:gd name="connsiteX77" fmla="*/ 6223 w 297666"/>
                <a:gd name="connsiteY77" fmla="*/ 126798 h 200254"/>
                <a:gd name="connsiteX78" fmla="*/ 11557 w 297666"/>
                <a:gd name="connsiteY78" fmla="*/ 96776 h 200254"/>
                <a:gd name="connsiteX79" fmla="*/ 135521 w 297666"/>
                <a:gd name="connsiteY79" fmla="*/ 87015 h 200254"/>
                <a:gd name="connsiteX80" fmla="*/ 104218 w 297666"/>
                <a:gd name="connsiteY80" fmla="*/ 98215 h 200254"/>
                <a:gd name="connsiteX81" fmla="*/ 71475 w 297666"/>
                <a:gd name="connsiteY81" fmla="*/ 115197 h 200254"/>
                <a:gd name="connsiteX82" fmla="*/ 15345 w 297666"/>
                <a:gd name="connsiteY82" fmla="*/ 141573 h 200254"/>
                <a:gd name="connsiteX83" fmla="*/ 14985 w 297666"/>
                <a:gd name="connsiteY83" fmla="*/ 143379 h 200254"/>
                <a:gd name="connsiteX84" fmla="*/ 44130 w 297666"/>
                <a:gd name="connsiteY84" fmla="*/ 148076 h 200254"/>
                <a:gd name="connsiteX85" fmla="*/ 72915 w 297666"/>
                <a:gd name="connsiteY85" fmla="*/ 153496 h 200254"/>
                <a:gd name="connsiteX86" fmla="*/ 134082 w 297666"/>
                <a:gd name="connsiteY86" fmla="*/ 166142 h 200254"/>
                <a:gd name="connsiteX87" fmla="*/ 242024 w 297666"/>
                <a:gd name="connsiteY87" fmla="*/ 190350 h 200254"/>
                <a:gd name="connsiteX88" fmla="*/ 245262 w 297666"/>
                <a:gd name="connsiteY88" fmla="*/ 189627 h 200254"/>
                <a:gd name="connsiteX89" fmla="*/ 258215 w 297666"/>
                <a:gd name="connsiteY89" fmla="*/ 191073 h 200254"/>
                <a:gd name="connsiteX90" fmla="*/ 217557 w 297666"/>
                <a:gd name="connsiteY90" fmla="*/ 145909 h 200254"/>
                <a:gd name="connsiteX91" fmla="*/ 187333 w 297666"/>
                <a:gd name="connsiteY91" fmla="*/ 97493 h 200254"/>
                <a:gd name="connsiteX92" fmla="*/ 165745 w 297666"/>
                <a:gd name="connsiteY92" fmla="*/ 106164 h 200254"/>
                <a:gd name="connsiteX93" fmla="*/ 163946 w 297666"/>
                <a:gd name="connsiteY93" fmla="*/ 106526 h 200254"/>
                <a:gd name="connsiteX94" fmla="*/ 158549 w 297666"/>
                <a:gd name="connsiteY94" fmla="*/ 105803 h 200254"/>
                <a:gd name="connsiteX95" fmla="*/ 135521 w 297666"/>
                <a:gd name="connsiteY95" fmla="*/ 87015 h 200254"/>
                <a:gd name="connsiteX96" fmla="*/ 181131 w 297666"/>
                <a:gd name="connsiteY96" fmla="*/ 79335 h 200254"/>
                <a:gd name="connsiteX97" fmla="*/ 181489 w 297666"/>
                <a:gd name="connsiteY97" fmla="*/ 80485 h 200254"/>
                <a:gd name="connsiteX98" fmla="*/ 158951 w 297666"/>
                <a:gd name="connsiteY98" fmla="*/ 89298 h 200254"/>
                <a:gd name="connsiteX99" fmla="*/ 158235 w 297666"/>
                <a:gd name="connsiteY99" fmla="*/ 87765 h 200254"/>
                <a:gd name="connsiteX100" fmla="*/ 181131 w 297666"/>
                <a:gd name="connsiteY100" fmla="*/ 79335 h 200254"/>
                <a:gd name="connsiteX101" fmla="*/ 191017 w 297666"/>
                <a:gd name="connsiteY101" fmla="*/ 78952 h 200254"/>
                <a:gd name="connsiteX102" fmla="*/ 191017 w 297666"/>
                <a:gd name="connsiteY102" fmla="*/ 80051 h 200254"/>
                <a:gd name="connsiteX103" fmla="*/ 176034 w 297666"/>
                <a:gd name="connsiteY103" fmla="*/ 85913 h 200254"/>
                <a:gd name="connsiteX104" fmla="*/ 161764 w 297666"/>
                <a:gd name="connsiteY104" fmla="*/ 92507 h 200254"/>
                <a:gd name="connsiteX105" fmla="*/ 161407 w 297666"/>
                <a:gd name="connsiteY105" fmla="*/ 90675 h 200254"/>
                <a:gd name="connsiteX106" fmla="*/ 177104 w 297666"/>
                <a:gd name="connsiteY106" fmla="*/ 83715 h 200254"/>
                <a:gd name="connsiteX107" fmla="*/ 191017 w 297666"/>
                <a:gd name="connsiteY107" fmla="*/ 78952 h 200254"/>
                <a:gd name="connsiteX108" fmla="*/ 39159 w 297666"/>
                <a:gd name="connsiteY108" fmla="*/ 78070 h 200254"/>
                <a:gd name="connsiteX109" fmla="*/ 40570 w 297666"/>
                <a:gd name="connsiteY109" fmla="*/ 78775 h 200254"/>
                <a:gd name="connsiteX110" fmla="*/ 37042 w 297666"/>
                <a:gd name="connsiteY110" fmla="*/ 84067 h 200254"/>
                <a:gd name="connsiteX111" fmla="*/ 33161 w 297666"/>
                <a:gd name="connsiteY111" fmla="*/ 89006 h 200254"/>
                <a:gd name="connsiteX112" fmla="*/ 32103 w 297666"/>
                <a:gd name="connsiteY112" fmla="*/ 88300 h 200254"/>
                <a:gd name="connsiteX113" fmla="*/ 35278 w 297666"/>
                <a:gd name="connsiteY113" fmla="*/ 83714 h 200254"/>
                <a:gd name="connsiteX114" fmla="*/ 39159 w 297666"/>
                <a:gd name="connsiteY114" fmla="*/ 78070 h 200254"/>
                <a:gd name="connsiteX115" fmla="*/ 201782 w 297666"/>
                <a:gd name="connsiteY115" fmla="*/ 77731 h 200254"/>
                <a:gd name="connsiteX116" fmla="*/ 202137 w 297666"/>
                <a:gd name="connsiteY116" fmla="*/ 78830 h 200254"/>
                <a:gd name="connsiteX117" fmla="*/ 185830 w 297666"/>
                <a:gd name="connsiteY117" fmla="*/ 87256 h 200254"/>
                <a:gd name="connsiteX118" fmla="*/ 168460 w 297666"/>
                <a:gd name="connsiteY118" fmla="*/ 95682 h 200254"/>
                <a:gd name="connsiteX119" fmla="*/ 167751 w 297666"/>
                <a:gd name="connsiteY119" fmla="*/ 94583 h 200254"/>
                <a:gd name="connsiteX120" fmla="*/ 183703 w 297666"/>
                <a:gd name="connsiteY120" fmla="*/ 86523 h 200254"/>
                <a:gd name="connsiteX121" fmla="*/ 201782 w 297666"/>
                <a:gd name="connsiteY121" fmla="*/ 77731 h 200254"/>
                <a:gd name="connsiteX122" fmla="*/ 173532 w 297666"/>
                <a:gd name="connsiteY122" fmla="*/ 77364 h 200254"/>
                <a:gd name="connsiteX123" fmla="*/ 173897 w 297666"/>
                <a:gd name="connsiteY123" fmla="*/ 78447 h 200254"/>
                <a:gd name="connsiteX124" fmla="*/ 161873 w 297666"/>
                <a:gd name="connsiteY124" fmla="*/ 82055 h 200254"/>
                <a:gd name="connsiteX125" fmla="*/ 153858 w 297666"/>
                <a:gd name="connsiteY125" fmla="*/ 84941 h 200254"/>
                <a:gd name="connsiteX126" fmla="*/ 153858 w 297666"/>
                <a:gd name="connsiteY126" fmla="*/ 83498 h 200254"/>
                <a:gd name="connsiteX127" fmla="*/ 164059 w 297666"/>
                <a:gd name="connsiteY127" fmla="*/ 79890 h 200254"/>
                <a:gd name="connsiteX128" fmla="*/ 173532 w 297666"/>
                <a:gd name="connsiteY128" fmla="*/ 77364 h 200254"/>
                <a:gd name="connsiteX129" fmla="*/ 162413 w 297666"/>
                <a:gd name="connsiteY129" fmla="*/ 75777 h 200254"/>
                <a:gd name="connsiteX130" fmla="*/ 162780 w 297666"/>
                <a:gd name="connsiteY130" fmla="*/ 76571 h 200254"/>
                <a:gd name="connsiteX131" fmla="*/ 150691 w 297666"/>
                <a:gd name="connsiteY131" fmla="*/ 81333 h 200254"/>
                <a:gd name="connsiteX132" fmla="*/ 149958 w 297666"/>
                <a:gd name="connsiteY132" fmla="*/ 80143 h 200254"/>
                <a:gd name="connsiteX133" fmla="*/ 162413 w 297666"/>
                <a:gd name="connsiteY133" fmla="*/ 75777 h 200254"/>
                <a:gd name="connsiteX134" fmla="*/ 154215 w 297666"/>
                <a:gd name="connsiteY134" fmla="*/ 75777 h 200254"/>
                <a:gd name="connsiteX135" fmla="*/ 154555 w 297666"/>
                <a:gd name="connsiteY135" fmla="*/ 76967 h 200254"/>
                <a:gd name="connsiteX136" fmla="*/ 147071 w 297666"/>
                <a:gd name="connsiteY136" fmla="*/ 79746 h 200254"/>
                <a:gd name="connsiteX137" fmla="*/ 147071 w 297666"/>
                <a:gd name="connsiteY137" fmla="*/ 78158 h 200254"/>
                <a:gd name="connsiteX138" fmla="*/ 154215 w 297666"/>
                <a:gd name="connsiteY138" fmla="*/ 75777 h 200254"/>
                <a:gd name="connsiteX139" fmla="*/ 41179 w 297666"/>
                <a:gd name="connsiteY139" fmla="*/ 68577 h 200254"/>
                <a:gd name="connsiteX140" fmla="*/ 42189 w 297666"/>
                <a:gd name="connsiteY140" fmla="*/ 69685 h 200254"/>
                <a:gd name="connsiteX141" fmla="*/ 33434 w 297666"/>
                <a:gd name="connsiteY141" fmla="*/ 82607 h 200254"/>
                <a:gd name="connsiteX142" fmla="*/ 32424 w 297666"/>
                <a:gd name="connsiteY142" fmla="*/ 81868 h 200254"/>
                <a:gd name="connsiteX143" fmla="*/ 41179 w 297666"/>
                <a:gd name="connsiteY143" fmla="*/ 68577 h 200254"/>
                <a:gd name="connsiteX144" fmla="*/ 42209 w 297666"/>
                <a:gd name="connsiteY144" fmla="*/ 62210 h 200254"/>
                <a:gd name="connsiteX145" fmla="*/ 43330 w 297666"/>
                <a:gd name="connsiteY145" fmla="*/ 62932 h 200254"/>
                <a:gd name="connsiteX146" fmla="*/ 33618 w 297666"/>
                <a:gd name="connsiteY146" fmla="*/ 76281 h 200254"/>
                <a:gd name="connsiteX147" fmla="*/ 32497 w 297666"/>
                <a:gd name="connsiteY147" fmla="*/ 75560 h 200254"/>
                <a:gd name="connsiteX148" fmla="*/ 42209 w 297666"/>
                <a:gd name="connsiteY148" fmla="*/ 62210 h 200254"/>
                <a:gd name="connsiteX149" fmla="*/ 288799 w 297666"/>
                <a:gd name="connsiteY149" fmla="*/ 54496 h 200254"/>
                <a:gd name="connsiteX150" fmla="*/ 264692 w 297666"/>
                <a:gd name="connsiteY150" fmla="*/ 64252 h 200254"/>
                <a:gd name="connsiteX151" fmla="*/ 234108 w 297666"/>
                <a:gd name="connsiteY151" fmla="*/ 76536 h 200254"/>
                <a:gd name="connsiteX152" fmla="*/ 190571 w 297666"/>
                <a:gd name="connsiteY152" fmla="*/ 96048 h 200254"/>
                <a:gd name="connsiteX153" fmla="*/ 225832 w 297666"/>
                <a:gd name="connsiteY153" fmla="*/ 144825 h 200254"/>
                <a:gd name="connsiteX154" fmla="*/ 265411 w 297666"/>
                <a:gd name="connsiteY154" fmla="*/ 187459 h 200254"/>
                <a:gd name="connsiteX155" fmla="*/ 266131 w 297666"/>
                <a:gd name="connsiteY155" fmla="*/ 180956 h 200254"/>
                <a:gd name="connsiteX156" fmla="*/ 272607 w 297666"/>
                <a:gd name="connsiteY156" fmla="*/ 137960 h 200254"/>
                <a:gd name="connsiteX157" fmla="*/ 279444 w 297666"/>
                <a:gd name="connsiteY157" fmla="*/ 92073 h 200254"/>
                <a:gd name="connsiteX158" fmla="*/ 288799 w 297666"/>
                <a:gd name="connsiteY158" fmla="*/ 54496 h 200254"/>
                <a:gd name="connsiteX159" fmla="*/ 44223 w 297666"/>
                <a:gd name="connsiteY159" fmla="*/ 52707 h 200254"/>
                <a:gd name="connsiteX160" fmla="*/ 44949 w 297666"/>
                <a:gd name="connsiteY160" fmla="*/ 53078 h 200254"/>
                <a:gd name="connsiteX161" fmla="*/ 34789 w 297666"/>
                <a:gd name="connsiteY161" fmla="*/ 68684 h 200254"/>
                <a:gd name="connsiteX162" fmla="*/ 33700 w 297666"/>
                <a:gd name="connsiteY162" fmla="*/ 67941 h 200254"/>
                <a:gd name="connsiteX163" fmla="*/ 44223 w 297666"/>
                <a:gd name="connsiteY163" fmla="*/ 52707 h 200254"/>
                <a:gd name="connsiteX164" fmla="*/ 46971 w 297666"/>
                <a:gd name="connsiteY164" fmla="*/ 43129 h 200254"/>
                <a:gd name="connsiteX165" fmla="*/ 48465 w 297666"/>
                <a:gd name="connsiteY165" fmla="*/ 43819 h 200254"/>
                <a:gd name="connsiteX166" fmla="*/ 38006 w 297666"/>
                <a:gd name="connsiteY166" fmla="*/ 57278 h 200254"/>
                <a:gd name="connsiteX167" fmla="*/ 36886 w 297666"/>
                <a:gd name="connsiteY167" fmla="*/ 56588 h 200254"/>
                <a:gd name="connsiteX168" fmla="*/ 46971 w 297666"/>
                <a:gd name="connsiteY168" fmla="*/ 43129 h 200254"/>
                <a:gd name="connsiteX169" fmla="*/ 44354 w 297666"/>
                <a:gd name="connsiteY169" fmla="*/ 36460 h 200254"/>
                <a:gd name="connsiteX170" fmla="*/ 45364 w 297666"/>
                <a:gd name="connsiteY170" fmla="*/ 37203 h 200254"/>
                <a:gd name="connsiteX171" fmla="*/ 36609 w 297666"/>
                <a:gd name="connsiteY171" fmla="*/ 52066 h 200254"/>
                <a:gd name="connsiteX172" fmla="*/ 35262 w 297666"/>
                <a:gd name="connsiteY172" fmla="*/ 51322 h 200254"/>
                <a:gd name="connsiteX173" fmla="*/ 44354 w 297666"/>
                <a:gd name="connsiteY173" fmla="*/ 36460 h 200254"/>
                <a:gd name="connsiteX174" fmla="*/ 240429 w 297666"/>
                <a:gd name="connsiteY174" fmla="*/ 31680 h 200254"/>
                <a:gd name="connsiteX175" fmla="*/ 255829 w 297666"/>
                <a:gd name="connsiteY175" fmla="*/ 33443 h 200254"/>
                <a:gd name="connsiteX176" fmla="*/ 269081 w 297666"/>
                <a:gd name="connsiteY176" fmla="*/ 35913 h 200254"/>
                <a:gd name="connsiteX177" fmla="*/ 297018 w 297666"/>
                <a:gd name="connsiteY177" fmla="*/ 41557 h 200254"/>
                <a:gd name="connsiteX178" fmla="*/ 296659 w 297666"/>
                <a:gd name="connsiteY178" fmla="*/ 43674 h 200254"/>
                <a:gd name="connsiteX179" fmla="*/ 266932 w 297666"/>
                <a:gd name="connsiteY179" fmla="*/ 37324 h 200254"/>
                <a:gd name="connsiteX180" fmla="*/ 240070 w 297666"/>
                <a:gd name="connsiteY180" fmla="*/ 32385 h 200254"/>
                <a:gd name="connsiteX181" fmla="*/ 240429 w 297666"/>
                <a:gd name="connsiteY181" fmla="*/ 31680 h 200254"/>
                <a:gd name="connsiteX182" fmla="*/ 249599 w 297666"/>
                <a:gd name="connsiteY182" fmla="*/ 31327 h 200254"/>
                <a:gd name="connsiteX183" fmla="*/ 296641 w 297666"/>
                <a:gd name="connsiteY183" fmla="*/ 38471 h 200254"/>
                <a:gd name="connsiteX184" fmla="*/ 296279 w 297666"/>
                <a:gd name="connsiteY184" fmla="*/ 40171 h 200254"/>
                <a:gd name="connsiteX185" fmla="*/ 249599 w 297666"/>
                <a:gd name="connsiteY185" fmla="*/ 32007 h 200254"/>
                <a:gd name="connsiteX186" fmla="*/ 249599 w 297666"/>
                <a:gd name="connsiteY186" fmla="*/ 31327 h 200254"/>
                <a:gd name="connsiteX187" fmla="*/ 33696 w 297666"/>
                <a:gd name="connsiteY187" fmla="*/ 10777 h 200254"/>
                <a:gd name="connsiteX188" fmla="*/ 16065 w 297666"/>
                <a:gd name="connsiteY188" fmla="*/ 136876 h 200254"/>
                <a:gd name="connsiteX189" fmla="*/ 71475 w 297666"/>
                <a:gd name="connsiteY189" fmla="*/ 108332 h 200254"/>
                <a:gd name="connsiteX190" fmla="*/ 129044 w 297666"/>
                <a:gd name="connsiteY190" fmla="*/ 82318 h 200254"/>
                <a:gd name="connsiteX191" fmla="*/ 92344 w 297666"/>
                <a:gd name="connsiteY191" fmla="*/ 57025 h 200254"/>
                <a:gd name="connsiteX192" fmla="*/ 52765 w 297666"/>
                <a:gd name="connsiteY192" fmla="*/ 25953 h 200254"/>
                <a:gd name="connsiteX193" fmla="*/ 33696 w 297666"/>
                <a:gd name="connsiteY193" fmla="*/ 10777 h 200254"/>
                <a:gd name="connsiteX194" fmla="*/ 35135 w 297666"/>
                <a:gd name="connsiteY194" fmla="*/ 4996 h 200254"/>
                <a:gd name="connsiteX195" fmla="*/ 63919 w 297666"/>
                <a:gd name="connsiteY195" fmla="*/ 25591 h 200254"/>
                <a:gd name="connsiteX196" fmla="*/ 100979 w 297666"/>
                <a:gd name="connsiteY196" fmla="*/ 53412 h 200254"/>
                <a:gd name="connsiteX197" fmla="*/ 164306 w 297666"/>
                <a:gd name="connsiteY197" fmla="*/ 98577 h 200254"/>
                <a:gd name="connsiteX198" fmla="*/ 227991 w 297666"/>
                <a:gd name="connsiteY198" fmla="*/ 71478 h 200254"/>
                <a:gd name="connsiteX199" fmla="*/ 259295 w 297666"/>
                <a:gd name="connsiteY199" fmla="*/ 59555 h 200254"/>
                <a:gd name="connsiteX200" fmla="*/ 281603 w 297666"/>
                <a:gd name="connsiteY200" fmla="*/ 52328 h 200254"/>
                <a:gd name="connsiteX201" fmla="*/ 147395 w 297666"/>
                <a:gd name="connsiteY201" fmla="*/ 28120 h 200254"/>
                <a:gd name="connsiteX202" fmla="*/ 78671 w 297666"/>
                <a:gd name="connsiteY202" fmla="*/ 15113 h 200254"/>
                <a:gd name="connsiteX203" fmla="*/ 47728 w 297666"/>
                <a:gd name="connsiteY203" fmla="*/ 8610 h 200254"/>
                <a:gd name="connsiteX204" fmla="*/ 35135 w 297666"/>
                <a:gd name="connsiteY204" fmla="*/ 4996 h 200254"/>
                <a:gd name="connsiteX205" fmla="*/ 35854 w 297666"/>
                <a:gd name="connsiteY205" fmla="*/ 299 h 200254"/>
                <a:gd name="connsiteX206" fmla="*/ 60321 w 297666"/>
                <a:gd name="connsiteY206" fmla="*/ 4635 h 200254"/>
                <a:gd name="connsiteX207" fmla="*/ 91984 w 297666"/>
                <a:gd name="connsiteY207" fmla="*/ 10777 h 200254"/>
                <a:gd name="connsiteX208" fmla="*/ 157109 w 297666"/>
                <a:gd name="connsiteY208" fmla="*/ 21978 h 200254"/>
                <a:gd name="connsiteX209" fmla="*/ 289159 w 297666"/>
                <a:gd name="connsiteY209" fmla="*/ 45102 h 200254"/>
                <a:gd name="connsiteX210" fmla="*/ 290958 w 297666"/>
                <a:gd name="connsiteY210" fmla="*/ 45825 h 200254"/>
                <a:gd name="connsiteX211" fmla="*/ 294915 w 297666"/>
                <a:gd name="connsiteY211" fmla="*/ 47270 h 200254"/>
                <a:gd name="connsiteX212" fmla="*/ 290238 w 297666"/>
                <a:gd name="connsiteY212" fmla="*/ 74730 h 200254"/>
                <a:gd name="connsiteX213" fmla="*/ 286280 w 297666"/>
                <a:gd name="connsiteY213" fmla="*/ 101106 h 200254"/>
                <a:gd name="connsiteX214" fmla="*/ 278724 w 297666"/>
                <a:gd name="connsiteY214" fmla="*/ 158554 h 200254"/>
                <a:gd name="connsiteX215" fmla="*/ 274766 w 297666"/>
                <a:gd name="connsiteY215" fmla="*/ 185653 h 200254"/>
                <a:gd name="connsiteX216" fmla="*/ 270089 w 297666"/>
                <a:gd name="connsiteY216" fmla="*/ 197215 h 200254"/>
                <a:gd name="connsiteX217" fmla="*/ 251739 w 297666"/>
                <a:gd name="connsiteY217" fmla="*/ 199744 h 200254"/>
                <a:gd name="connsiteX218" fmla="*/ 249220 w 297666"/>
                <a:gd name="connsiteY218" fmla="*/ 200105 h 200254"/>
                <a:gd name="connsiteX219" fmla="*/ 132283 w 297666"/>
                <a:gd name="connsiteY219" fmla="*/ 174813 h 200254"/>
                <a:gd name="connsiteX220" fmla="*/ 71116 w 297666"/>
                <a:gd name="connsiteY220" fmla="*/ 161445 h 200254"/>
                <a:gd name="connsiteX221" fmla="*/ 9588 w 297666"/>
                <a:gd name="connsiteY221" fmla="*/ 149883 h 200254"/>
                <a:gd name="connsiteX222" fmla="*/ 6710 w 297666"/>
                <a:gd name="connsiteY222" fmla="*/ 145547 h 200254"/>
                <a:gd name="connsiteX223" fmla="*/ 7069 w 297666"/>
                <a:gd name="connsiteY223" fmla="*/ 143379 h 200254"/>
                <a:gd name="connsiteX224" fmla="*/ 7429 w 297666"/>
                <a:gd name="connsiteY224" fmla="*/ 141934 h 200254"/>
                <a:gd name="connsiteX225" fmla="*/ 30097 w 297666"/>
                <a:gd name="connsiteY225" fmla="*/ 2829 h 200254"/>
                <a:gd name="connsiteX226" fmla="*/ 32976 w 297666"/>
                <a:gd name="connsiteY226" fmla="*/ 1022 h 200254"/>
                <a:gd name="connsiteX227" fmla="*/ 35854 w 297666"/>
                <a:gd name="connsiteY227" fmla="*/ 299 h 2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297666" h="200254">
                  <a:moveTo>
                    <a:pt x="261284" y="159319"/>
                  </a:moveTo>
                  <a:cubicBezTo>
                    <a:pt x="261658" y="158327"/>
                    <a:pt x="263152" y="159319"/>
                    <a:pt x="262778" y="159981"/>
                  </a:cubicBezTo>
                  <a:cubicBezTo>
                    <a:pt x="261658" y="161634"/>
                    <a:pt x="260537" y="163619"/>
                    <a:pt x="259043" y="165272"/>
                  </a:cubicBezTo>
                  <a:cubicBezTo>
                    <a:pt x="258669" y="165934"/>
                    <a:pt x="257175" y="164941"/>
                    <a:pt x="257549" y="164280"/>
                  </a:cubicBezTo>
                  <a:cubicBezTo>
                    <a:pt x="258669" y="162626"/>
                    <a:pt x="260163" y="160973"/>
                    <a:pt x="261284" y="159319"/>
                  </a:cubicBezTo>
                  <a:close/>
                  <a:moveTo>
                    <a:pt x="261541" y="153931"/>
                  </a:moveTo>
                  <a:cubicBezTo>
                    <a:pt x="261938" y="153564"/>
                    <a:pt x="263128" y="154297"/>
                    <a:pt x="262335" y="155030"/>
                  </a:cubicBezTo>
                  <a:cubicBezTo>
                    <a:pt x="260747" y="157228"/>
                    <a:pt x="259159" y="159792"/>
                    <a:pt x="257572" y="161990"/>
                  </a:cubicBezTo>
                  <a:cubicBezTo>
                    <a:pt x="257175" y="162723"/>
                    <a:pt x="255587" y="161990"/>
                    <a:pt x="255984" y="160891"/>
                  </a:cubicBezTo>
                  <a:cubicBezTo>
                    <a:pt x="257572" y="158693"/>
                    <a:pt x="259556" y="156129"/>
                    <a:pt x="261541" y="153931"/>
                  </a:cubicBezTo>
                  <a:close/>
                  <a:moveTo>
                    <a:pt x="75332" y="150760"/>
                  </a:moveTo>
                  <a:cubicBezTo>
                    <a:pt x="91157" y="152241"/>
                    <a:pt x="106623" y="156686"/>
                    <a:pt x="121729" y="160390"/>
                  </a:cubicBezTo>
                  <a:cubicBezTo>
                    <a:pt x="136115" y="163354"/>
                    <a:pt x="150862" y="166317"/>
                    <a:pt x="165249" y="170392"/>
                  </a:cubicBezTo>
                  <a:cubicBezTo>
                    <a:pt x="166328" y="170392"/>
                    <a:pt x="166328" y="172244"/>
                    <a:pt x="164889" y="171873"/>
                  </a:cubicBezTo>
                  <a:cubicBezTo>
                    <a:pt x="135396" y="164465"/>
                    <a:pt x="105184" y="158538"/>
                    <a:pt x="75332" y="151871"/>
                  </a:cubicBezTo>
                  <a:cubicBezTo>
                    <a:pt x="74612" y="151500"/>
                    <a:pt x="74612" y="150389"/>
                    <a:pt x="75332" y="150760"/>
                  </a:cubicBezTo>
                  <a:close/>
                  <a:moveTo>
                    <a:pt x="258152" y="149476"/>
                  </a:moveTo>
                  <a:cubicBezTo>
                    <a:pt x="258519" y="148802"/>
                    <a:pt x="259984" y="149476"/>
                    <a:pt x="259251" y="150486"/>
                  </a:cubicBezTo>
                  <a:cubicBezTo>
                    <a:pt x="258152" y="152170"/>
                    <a:pt x="256687" y="153516"/>
                    <a:pt x="255588" y="155200"/>
                  </a:cubicBezTo>
                  <a:cubicBezTo>
                    <a:pt x="254122" y="156547"/>
                    <a:pt x="253390" y="158231"/>
                    <a:pt x="252291" y="159241"/>
                  </a:cubicBezTo>
                  <a:cubicBezTo>
                    <a:pt x="251558" y="159578"/>
                    <a:pt x="250825" y="159578"/>
                    <a:pt x="250825" y="158904"/>
                  </a:cubicBezTo>
                  <a:cubicBezTo>
                    <a:pt x="251192" y="156884"/>
                    <a:pt x="253023" y="155537"/>
                    <a:pt x="254122" y="154190"/>
                  </a:cubicBezTo>
                  <a:cubicBezTo>
                    <a:pt x="255588" y="152506"/>
                    <a:pt x="257053" y="151159"/>
                    <a:pt x="258152" y="149476"/>
                  </a:cubicBezTo>
                  <a:close/>
                  <a:moveTo>
                    <a:pt x="95977" y="148802"/>
                  </a:moveTo>
                  <a:cubicBezTo>
                    <a:pt x="106516" y="151660"/>
                    <a:pt x="117418" y="152731"/>
                    <a:pt x="127957" y="154874"/>
                  </a:cubicBezTo>
                  <a:cubicBezTo>
                    <a:pt x="133044" y="155946"/>
                    <a:pt x="138132" y="157017"/>
                    <a:pt x="143220" y="158089"/>
                  </a:cubicBezTo>
                  <a:cubicBezTo>
                    <a:pt x="146854" y="158803"/>
                    <a:pt x="150851" y="159160"/>
                    <a:pt x="154122" y="160589"/>
                  </a:cubicBezTo>
                  <a:cubicBezTo>
                    <a:pt x="155212" y="160946"/>
                    <a:pt x="154485" y="162732"/>
                    <a:pt x="153395" y="162375"/>
                  </a:cubicBezTo>
                  <a:cubicBezTo>
                    <a:pt x="149034" y="160232"/>
                    <a:pt x="143583" y="159875"/>
                    <a:pt x="139222" y="159160"/>
                  </a:cubicBezTo>
                  <a:cubicBezTo>
                    <a:pt x="134134" y="158089"/>
                    <a:pt x="129047" y="157017"/>
                    <a:pt x="123959" y="155589"/>
                  </a:cubicBezTo>
                  <a:cubicBezTo>
                    <a:pt x="114511" y="153803"/>
                    <a:pt x="104699" y="153088"/>
                    <a:pt x="95977" y="149874"/>
                  </a:cubicBezTo>
                  <a:cubicBezTo>
                    <a:pt x="95250" y="149874"/>
                    <a:pt x="95614" y="148802"/>
                    <a:pt x="95977" y="148802"/>
                  </a:cubicBezTo>
                  <a:close/>
                  <a:moveTo>
                    <a:pt x="111847" y="147575"/>
                  </a:moveTo>
                  <a:cubicBezTo>
                    <a:pt x="124475" y="149740"/>
                    <a:pt x="137102" y="150462"/>
                    <a:pt x="149369" y="152987"/>
                  </a:cubicBezTo>
                  <a:cubicBezTo>
                    <a:pt x="150451" y="153348"/>
                    <a:pt x="150091" y="154791"/>
                    <a:pt x="149008" y="154431"/>
                  </a:cubicBezTo>
                  <a:cubicBezTo>
                    <a:pt x="136741" y="153709"/>
                    <a:pt x="123753" y="151183"/>
                    <a:pt x="111847" y="148297"/>
                  </a:cubicBezTo>
                  <a:cubicBezTo>
                    <a:pt x="111125" y="148297"/>
                    <a:pt x="111486" y="147214"/>
                    <a:pt x="111847" y="147575"/>
                  </a:cubicBezTo>
                  <a:close/>
                  <a:moveTo>
                    <a:pt x="256910" y="144791"/>
                  </a:moveTo>
                  <a:cubicBezTo>
                    <a:pt x="257651" y="144039"/>
                    <a:pt x="258392" y="145167"/>
                    <a:pt x="258021" y="145919"/>
                  </a:cubicBezTo>
                  <a:cubicBezTo>
                    <a:pt x="255058" y="149303"/>
                    <a:pt x="252095" y="153063"/>
                    <a:pt x="249873" y="157199"/>
                  </a:cubicBezTo>
                  <a:cubicBezTo>
                    <a:pt x="249132" y="157951"/>
                    <a:pt x="247650" y="157199"/>
                    <a:pt x="248021" y="156071"/>
                  </a:cubicBezTo>
                  <a:cubicBezTo>
                    <a:pt x="250243" y="151935"/>
                    <a:pt x="253947" y="148551"/>
                    <a:pt x="256910" y="144791"/>
                  </a:cubicBezTo>
                  <a:close/>
                  <a:moveTo>
                    <a:pt x="253437" y="139974"/>
                  </a:moveTo>
                  <a:cubicBezTo>
                    <a:pt x="253795" y="139277"/>
                    <a:pt x="255229" y="139974"/>
                    <a:pt x="254512" y="141020"/>
                  </a:cubicBezTo>
                  <a:cubicBezTo>
                    <a:pt x="251644" y="144853"/>
                    <a:pt x="248777" y="148686"/>
                    <a:pt x="245909" y="152519"/>
                  </a:cubicBezTo>
                  <a:cubicBezTo>
                    <a:pt x="245192" y="153216"/>
                    <a:pt x="244475" y="152519"/>
                    <a:pt x="244475" y="151822"/>
                  </a:cubicBezTo>
                  <a:cubicBezTo>
                    <a:pt x="246268" y="147292"/>
                    <a:pt x="250569" y="143807"/>
                    <a:pt x="253437" y="139974"/>
                  </a:cubicBezTo>
                  <a:close/>
                  <a:moveTo>
                    <a:pt x="251744" y="135257"/>
                  </a:moveTo>
                  <a:cubicBezTo>
                    <a:pt x="252496" y="134514"/>
                    <a:pt x="253624" y="135629"/>
                    <a:pt x="253248" y="136372"/>
                  </a:cubicBezTo>
                  <a:cubicBezTo>
                    <a:pt x="249112" y="141202"/>
                    <a:pt x="245352" y="146032"/>
                    <a:pt x="241592" y="150863"/>
                  </a:cubicBezTo>
                  <a:cubicBezTo>
                    <a:pt x="240840" y="151606"/>
                    <a:pt x="239712" y="150491"/>
                    <a:pt x="240088" y="150119"/>
                  </a:cubicBezTo>
                  <a:cubicBezTo>
                    <a:pt x="243096" y="144546"/>
                    <a:pt x="247984" y="140088"/>
                    <a:pt x="251744" y="135257"/>
                  </a:cubicBezTo>
                  <a:close/>
                  <a:moveTo>
                    <a:pt x="250144" y="128911"/>
                  </a:moveTo>
                  <a:cubicBezTo>
                    <a:pt x="250900" y="128164"/>
                    <a:pt x="252034" y="129285"/>
                    <a:pt x="251278" y="130032"/>
                  </a:cubicBezTo>
                  <a:cubicBezTo>
                    <a:pt x="246743" y="134888"/>
                    <a:pt x="242963" y="140864"/>
                    <a:pt x="238427" y="146094"/>
                  </a:cubicBezTo>
                  <a:cubicBezTo>
                    <a:pt x="237671" y="146841"/>
                    <a:pt x="236537" y="146094"/>
                    <a:pt x="236915" y="145347"/>
                  </a:cubicBezTo>
                  <a:cubicBezTo>
                    <a:pt x="240695" y="139370"/>
                    <a:pt x="245609" y="134141"/>
                    <a:pt x="250144" y="128911"/>
                  </a:cubicBezTo>
                  <a:close/>
                  <a:moveTo>
                    <a:pt x="249339" y="122514"/>
                  </a:moveTo>
                  <a:cubicBezTo>
                    <a:pt x="249711" y="121814"/>
                    <a:pt x="250454" y="122864"/>
                    <a:pt x="250082" y="123563"/>
                  </a:cubicBezTo>
                  <a:cubicBezTo>
                    <a:pt x="245252" y="129510"/>
                    <a:pt x="240050" y="135107"/>
                    <a:pt x="234848" y="141403"/>
                  </a:cubicBezTo>
                  <a:cubicBezTo>
                    <a:pt x="234105" y="142102"/>
                    <a:pt x="233362" y="141403"/>
                    <a:pt x="233734" y="140353"/>
                  </a:cubicBezTo>
                  <a:cubicBezTo>
                    <a:pt x="238564" y="134407"/>
                    <a:pt x="244137" y="128810"/>
                    <a:pt x="249339" y="122514"/>
                  </a:cubicBezTo>
                  <a:close/>
                  <a:moveTo>
                    <a:pt x="243946" y="119358"/>
                  </a:moveTo>
                  <a:cubicBezTo>
                    <a:pt x="244651" y="118639"/>
                    <a:pt x="245709" y="119358"/>
                    <a:pt x="245004" y="120436"/>
                  </a:cubicBezTo>
                  <a:cubicBezTo>
                    <a:pt x="240418" y="125468"/>
                    <a:pt x="236184" y="131219"/>
                    <a:pt x="231598" y="136611"/>
                  </a:cubicBezTo>
                  <a:cubicBezTo>
                    <a:pt x="231246" y="137330"/>
                    <a:pt x="230187" y="136252"/>
                    <a:pt x="230540" y="135533"/>
                  </a:cubicBezTo>
                  <a:cubicBezTo>
                    <a:pt x="234773" y="130141"/>
                    <a:pt x="239359" y="124750"/>
                    <a:pt x="243946" y="119358"/>
                  </a:cubicBezTo>
                  <a:close/>
                  <a:moveTo>
                    <a:pt x="6425" y="111414"/>
                  </a:moveTo>
                  <a:cubicBezTo>
                    <a:pt x="6425" y="110702"/>
                    <a:pt x="7559" y="111058"/>
                    <a:pt x="7559" y="111770"/>
                  </a:cubicBezTo>
                  <a:cubicBezTo>
                    <a:pt x="6425" y="124579"/>
                    <a:pt x="1890" y="137389"/>
                    <a:pt x="1890" y="150198"/>
                  </a:cubicBezTo>
                  <a:cubicBezTo>
                    <a:pt x="1890" y="151266"/>
                    <a:pt x="0" y="151621"/>
                    <a:pt x="0" y="150198"/>
                  </a:cubicBezTo>
                  <a:cubicBezTo>
                    <a:pt x="0" y="137389"/>
                    <a:pt x="4157" y="124223"/>
                    <a:pt x="6425" y="111414"/>
                  </a:cubicBezTo>
                  <a:close/>
                  <a:moveTo>
                    <a:pt x="11557" y="96776"/>
                  </a:moveTo>
                  <a:cubicBezTo>
                    <a:pt x="11557" y="96414"/>
                    <a:pt x="12319" y="96414"/>
                    <a:pt x="12319" y="96776"/>
                  </a:cubicBezTo>
                  <a:cubicBezTo>
                    <a:pt x="11557" y="106542"/>
                    <a:pt x="9652" y="115585"/>
                    <a:pt x="8128" y="124989"/>
                  </a:cubicBezTo>
                  <a:cubicBezTo>
                    <a:pt x="6985" y="133670"/>
                    <a:pt x="5080" y="143075"/>
                    <a:pt x="5080" y="151756"/>
                  </a:cubicBezTo>
                  <a:cubicBezTo>
                    <a:pt x="5080" y="152841"/>
                    <a:pt x="3556" y="153203"/>
                    <a:pt x="3556" y="152117"/>
                  </a:cubicBezTo>
                  <a:cubicBezTo>
                    <a:pt x="3175" y="143798"/>
                    <a:pt x="5080" y="134755"/>
                    <a:pt x="6223" y="126798"/>
                  </a:cubicBezTo>
                  <a:cubicBezTo>
                    <a:pt x="7747" y="116670"/>
                    <a:pt x="10033" y="106904"/>
                    <a:pt x="11557" y="96776"/>
                  </a:cubicBezTo>
                  <a:close/>
                  <a:moveTo>
                    <a:pt x="135521" y="87015"/>
                  </a:moveTo>
                  <a:cubicBezTo>
                    <a:pt x="125087" y="90628"/>
                    <a:pt x="114652" y="93880"/>
                    <a:pt x="104218" y="98215"/>
                  </a:cubicBezTo>
                  <a:cubicBezTo>
                    <a:pt x="93064" y="102912"/>
                    <a:pt x="82270" y="109416"/>
                    <a:pt x="71475" y="115197"/>
                  </a:cubicBezTo>
                  <a:cubicBezTo>
                    <a:pt x="53125" y="124952"/>
                    <a:pt x="33696" y="132179"/>
                    <a:pt x="15345" y="141573"/>
                  </a:cubicBezTo>
                  <a:cubicBezTo>
                    <a:pt x="14985" y="142295"/>
                    <a:pt x="14985" y="142657"/>
                    <a:pt x="14985" y="143379"/>
                  </a:cubicBezTo>
                  <a:cubicBezTo>
                    <a:pt x="24340" y="145547"/>
                    <a:pt x="34415" y="146270"/>
                    <a:pt x="44130" y="148076"/>
                  </a:cubicBezTo>
                  <a:cubicBezTo>
                    <a:pt x="53485" y="149883"/>
                    <a:pt x="63200" y="151690"/>
                    <a:pt x="72915" y="153496"/>
                  </a:cubicBezTo>
                  <a:cubicBezTo>
                    <a:pt x="93064" y="157471"/>
                    <a:pt x="113573" y="161806"/>
                    <a:pt x="134082" y="166142"/>
                  </a:cubicBezTo>
                  <a:cubicBezTo>
                    <a:pt x="169703" y="174452"/>
                    <a:pt x="205683" y="186014"/>
                    <a:pt x="242024" y="190350"/>
                  </a:cubicBezTo>
                  <a:cubicBezTo>
                    <a:pt x="243103" y="189989"/>
                    <a:pt x="244183" y="189627"/>
                    <a:pt x="245262" y="189627"/>
                  </a:cubicBezTo>
                  <a:cubicBezTo>
                    <a:pt x="249220" y="190350"/>
                    <a:pt x="253897" y="191073"/>
                    <a:pt x="258215" y="191073"/>
                  </a:cubicBezTo>
                  <a:cubicBezTo>
                    <a:pt x="245622" y="175175"/>
                    <a:pt x="230150" y="161806"/>
                    <a:pt x="217557" y="145909"/>
                  </a:cubicBezTo>
                  <a:cubicBezTo>
                    <a:pt x="205683" y="131095"/>
                    <a:pt x="194529" y="115197"/>
                    <a:pt x="187333" y="97493"/>
                  </a:cubicBezTo>
                  <a:cubicBezTo>
                    <a:pt x="180137" y="100383"/>
                    <a:pt x="172941" y="103274"/>
                    <a:pt x="165745" y="106164"/>
                  </a:cubicBezTo>
                  <a:cubicBezTo>
                    <a:pt x="165025" y="106526"/>
                    <a:pt x="164306" y="106887"/>
                    <a:pt x="163946" y="106526"/>
                  </a:cubicBezTo>
                  <a:cubicBezTo>
                    <a:pt x="162147" y="107248"/>
                    <a:pt x="160348" y="107609"/>
                    <a:pt x="158549" y="105803"/>
                  </a:cubicBezTo>
                  <a:cubicBezTo>
                    <a:pt x="151352" y="98577"/>
                    <a:pt x="143797" y="92434"/>
                    <a:pt x="135521" y="87015"/>
                  </a:cubicBezTo>
                  <a:close/>
                  <a:moveTo>
                    <a:pt x="181131" y="79335"/>
                  </a:moveTo>
                  <a:cubicBezTo>
                    <a:pt x="181847" y="78952"/>
                    <a:pt x="182205" y="80102"/>
                    <a:pt x="181489" y="80485"/>
                  </a:cubicBezTo>
                  <a:cubicBezTo>
                    <a:pt x="173976" y="82784"/>
                    <a:pt x="166464" y="86999"/>
                    <a:pt x="158951" y="89298"/>
                  </a:cubicBezTo>
                  <a:cubicBezTo>
                    <a:pt x="157520" y="89681"/>
                    <a:pt x="157162" y="88148"/>
                    <a:pt x="158235" y="87765"/>
                  </a:cubicBezTo>
                  <a:cubicBezTo>
                    <a:pt x="165748" y="85083"/>
                    <a:pt x="173619" y="81634"/>
                    <a:pt x="181131" y="79335"/>
                  </a:cubicBezTo>
                  <a:close/>
                  <a:moveTo>
                    <a:pt x="191017" y="78952"/>
                  </a:moveTo>
                  <a:cubicBezTo>
                    <a:pt x="191731" y="78952"/>
                    <a:pt x="191731" y="79685"/>
                    <a:pt x="191017" y="80051"/>
                  </a:cubicBezTo>
                  <a:cubicBezTo>
                    <a:pt x="186023" y="80784"/>
                    <a:pt x="180672" y="83715"/>
                    <a:pt x="176034" y="85913"/>
                  </a:cubicBezTo>
                  <a:cubicBezTo>
                    <a:pt x="171396" y="88111"/>
                    <a:pt x="166402" y="90309"/>
                    <a:pt x="161764" y="92507"/>
                  </a:cubicBezTo>
                  <a:cubicBezTo>
                    <a:pt x="160694" y="92873"/>
                    <a:pt x="160337" y="91041"/>
                    <a:pt x="161407" y="90675"/>
                  </a:cubicBezTo>
                  <a:cubicBezTo>
                    <a:pt x="166402" y="88477"/>
                    <a:pt x="171753" y="85913"/>
                    <a:pt x="177104" y="83715"/>
                  </a:cubicBezTo>
                  <a:cubicBezTo>
                    <a:pt x="181742" y="81883"/>
                    <a:pt x="186023" y="79685"/>
                    <a:pt x="191017" y="78952"/>
                  </a:cubicBezTo>
                  <a:close/>
                  <a:moveTo>
                    <a:pt x="39159" y="78070"/>
                  </a:moveTo>
                  <a:cubicBezTo>
                    <a:pt x="39864" y="77364"/>
                    <a:pt x="40922" y="77717"/>
                    <a:pt x="40570" y="78775"/>
                  </a:cubicBezTo>
                  <a:cubicBezTo>
                    <a:pt x="39864" y="80892"/>
                    <a:pt x="38453" y="82303"/>
                    <a:pt x="37042" y="84067"/>
                  </a:cubicBezTo>
                  <a:cubicBezTo>
                    <a:pt x="35984" y="85831"/>
                    <a:pt x="34572" y="87595"/>
                    <a:pt x="33161" y="89006"/>
                  </a:cubicBezTo>
                  <a:cubicBezTo>
                    <a:pt x="32809" y="89711"/>
                    <a:pt x="31750" y="89006"/>
                    <a:pt x="32103" y="88300"/>
                  </a:cubicBezTo>
                  <a:cubicBezTo>
                    <a:pt x="32809" y="86536"/>
                    <a:pt x="33867" y="85125"/>
                    <a:pt x="35278" y="83714"/>
                  </a:cubicBezTo>
                  <a:cubicBezTo>
                    <a:pt x="36689" y="81950"/>
                    <a:pt x="38100" y="80186"/>
                    <a:pt x="39159" y="78070"/>
                  </a:cubicBezTo>
                  <a:close/>
                  <a:moveTo>
                    <a:pt x="201782" y="77731"/>
                  </a:moveTo>
                  <a:cubicBezTo>
                    <a:pt x="202137" y="77364"/>
                    <a:pt x="202846" y="78463"/>
                    <a:pt x="202137" y="78830"/>
                  </a:cubicBezTo>
                  <a:cubicBezTo>
                    <a:pt x="197528" y="82493"/>
                    <a:pt x="191502" y="84325"/>
                    <a:pt x="185830" y="87256"/>
                  </a:cubicBezTo>
                  <a:cubicBezTo>
                    <a:pt x="180158" y="90186"/>
                    <a:pt x="174132" y="92751"/>
                    <a:pt x="168460" y="95682"/>
                  </a:cubicBezTo>
                  <a:cubicBezTo>
                    <a:pt x="167751" y="96048"/>
                    <a:pt x="166687" y="94949"/>
                    <a:pt x="167751" y="94583"/>
                  </a:cubicBezTo>
                  <a:cubicBezTo>
                    <a:pt x="172714" y="91285"/>
                    <a:pt x="178386" y="89087"/>
                    <a:pt x="183703" y="86523"/>
                  </a:cubicBezTo>
                  <a:cubicBezTo>
                    <a:pt x="189729" y="83592"/>
                    <a:pt x="196465" y="81394"/>
                    <a:pt x="201782" y="77731"/>
                  </a:cubicBezTo>
                  <a:close/>
                  <a:moveTo>
                    <a:pt x="173532" y="77364"/>
                  </a:moveTo>
                  <a:cubicBezTo>
                    <a:pt x="173897" y="77364"/>
                    <a:pt x="174261" y="78086"/>
                    <a:pt x="173897" y="78447"/>
                  </a:cubicBezTo>
                  <a:cubicBezTo>
                    <a:pt x="169524" y="79529"/>
                    <a:pt x="165881" y="80612"/>
                    <a:pt x="161873" y="82055"/>
                  </a:cubicBezTo>
                  <a:cubicBezTo>
                    <a:pt x="159323" y="83137"/>
                    <a:pt x="156772" y="84581"/>
                    <a:pt x="153858" y="84941"/>
                  </a:cubicBezTo>
                  <a:cubicBezTo>
                    <a:pt x="152765" y="84941"/>
                    <a:pt x="152400" y="83498"/>
                    <a:pt x="153858" y="83498"/>
                  </a:cubicBezTo>
                  <a:cubicBezTo>
                    <a:pt x="157501" y="82416"/>
                    <a:pt x="160416" y="80972"/>
                    <a:pt x="164059" y="79890"/>
                  </a:cubicBezTo>
                  <a:cubicBezTo>
                    <a:pt x="166974" y="78808"/>
                    <a:pt x="170253" y="78086"/>
                    <a:pt x="173532" y="77364"/>
                  </a:cubicBezTo>
                  <a:close/>
                  <a:moveTo>
                    <a:pt x="162413" y="75777"/>
                  </a:moveTo>
                  <a:cubicBezTo>
                    <a:pt x="163146" y="75777"/>
                    <a:pt x="163146" y="76174"/>
                    <a:pt x="162780" y="76571"/>
                  </a:cubicBezTo>
                  <a:cubicBezTo>
                    <a:pt x="158384" y="77762"/>
                    <a:pt x="154720" y="80540"/>
                    <a:pt x="150691" y="81333"/>
                  </a:cubicBezTo>
                  <a:cubicBezTo>
                    <a:pt x="149592" y="81730"/>
                    <a:pt x="149225" y="80143"/>
                    <a:pt x="149958" y="80143"/>
                  </a:cubicBezTo>
                  <a:cubicBezTo>
                    <a:pt x="154354" y="78952"/>
                    <a:pt x="158384" y="75777"/>
                    <a:pt x="162413" y="75777"/>
                  </a:cubicBezTo>
                  <a:close/>
                  <a:moveTo>
                    <a:pt x="154215" y="75777"/>
                  </a:moveTo>
                  <a:cubicBezTo>
                    <a:pt x="154895" y="75777"/>
                    <a:pt x="155235" y="76967"/>
                    <a:pt x="154555" y="76967"/>
                  </a:cubicBezTo>
                  <a:cubicBezTo>
                    <a:pt x="152173" y="77761"/>
                    <a:pt x="149792" y="79349"/>
                    <a:pt x="147071" y="79746"/>
                  </a:cubicBezTo>
                  <a:cubicBezTo>
                    <a:pt x="146050" y="80142"/>
                    <a:pt x="146050" y="78555"/>
                    <a:pt x="147071" y="78158"/>
                  </a:cubicBezTo>
                  <a:cubicBezTo>
                    <a:pt x="149452" y="77761"/>
                    <a:pt x="151833" y="76570"/>
                    <a:pt x="154215" y="75777"/>
                  </a:cubicBezTo>
                  <a:close/>
                  <a:moveTo>
                    <a:pt x="41179" y="68577"/>
                  </a:moveTo>
                  <a:cubicBezTo>
                    <a:pt x="41515" y="67839"/>
                    <a:pt x="42526" y="68946"/>
                    <a:pt x="42189" y="69685"/>
                  </a:cubicBezTo>
                  <a:cubicBezTo>
                    <a:pt x="39495" y="73746"/>
                    <a:pt x="36801" y="78546"/>
                    <a:pt x="33434" y="82607"/>
                  </a:cubicBezTo>
                  <a:cubicBezTo>
                    <a:pt x="33097" y="83345"/>
                    <a:pt x="31750" y="82607"/>
                    <a:pt x="32424" y="81868"/>
                  </a:cubicBezTo>
                  <a:cubicBezTo>
                    <a:pt x="34781" y="77068"/>
                    <a:pt x="38148" y="72638"/>
                    <a:pt x="41179" y="68577"/>
                  </a:cubicBezTo>
                  <a:close/>
                  <a:moveTo>
                    <a:pt x="42209" y="62210"/>
                  </a:moveTo>
                  <a:cubicBezTo>
                    <a:pt x="42583" y="61489"/>
                    <a:pt x="44077" y="62210"/>
                    <a:pt x="43330" y="62932"/>
                  </a:cubicBezTo>
                  <a:cubicBezTo>
                    <a:pt x="40341" y="67622"/>
                    <a:pt x="37353" y="72313"/>
                    <a:pt x="33618" y="76281"/>
                  </a:cubicBezTo>
                  <a:cubicBezTo>
                    <a:pt x="33244" y="77003"/>
                    <a:pt x="31750" y="76281"/>
                    <a:pt x="32497" y="75560"/>
                  </a:cubicBezTo>
                  <a:cubicBezTo>
                    <a:pt x="35112" y="70869"/>
                    <a:pt x="38847" y="66540"/>
                    <a:pt x="42209" y="62210"/>
                  </a:cubicBezTo>
                  <a:close/>
                  <a:moveTo>
                    <a:pt x="288799" y="54496"/>
                  </a:moveTo>
                  <a:cubicBezTo>
                    <a:pt x="281243" y="58832"/>
                    <a:pt x="272967" y="61722"/>
                    <a:pt x="264692" y="64252"/>
                  </a:cubicBezTo>
                  <a:cubicBezTo>
                    <a:pt x="253897" y="67503"/>
                    <a:pt x="244183" y="71839"/>
                    <a:pt x="234108" y="76536"/>
                  </a:cubicBezTo>
                  <a:cubicBezTo>
                    <a:pt x="219716" y="83040"/>
                    <a:pt x="205323" y="89544"/>
                    <a:pt x="190571" y="96048"/>
                  </a:cubicBezTo>
                  <a:cubicBezTo>
                    <a:pt x="201366" y="113029"/>
                    <a:pt x="212879" y="129650"/>
                    <a:pt x="225832" y="144825"/>
                  </a:cubicBezTo>
                  <a:cubicBezTo>
                    <a:pt x="238426" y="159638"/>
                    <a:pt x="253538" y="171923"/>
                    <a:pt x="265411" y="187459"/>
                  </a:cubicBezTo>
                  <a:cubicBezTo>
                    <a:pt x="266131" y="185653"/>
                    <a:pt x="266131" y="183485"/>
                    <a:pt x="266131" y="180956"/>
                  </a:cubicBezTo>
                  <a:cubicBezTo>
                    <a:pt x="267570" y="166503"/>
                    <a:pt x="270808" y="152051"/>
                    <a:pt x="272607" y="137960"/>
                  </a:cubicBezTo>
                  <a:cubicBezTo>
                    <a:pt x="274766" y="122423"/>
                    <a:pt x="276925" y="107248"/>
                    <a:pt x="279444" y="92073"/>
                  </a:cubicBezTo>
                  <a:cubicBezTo>
                    <a:pt x="281603" y="79427"/>
                    <a:pt x="286280" y="67142"/>
                    <a:pt x="288799" y="54496"/>
                  </a:cubicBezTo>
                  <a:close/>
                  <a:moveTo>
                    <a:pt x="44223" y="52707"/>
                  </a:moveTo>
                  <a:cubicBezTo>
                    <a:pt x="44586" y="51964"/>
                    <a:pt x="45674" y="52707"/>
                    <a:pt x="44949" y="53078"/>
                  </a:cubicBezTo>
                  <a:cubicBezTo>
                    <a:pt x="42046" y="58280"/>
                    <a:pt x="38417" y="63853"/>
                    <a:pt x="34789" y="68684"/>
                  </a:cubicBezTo>
                  <a:cubicBezTo>
                    <a:pt x="34063" y="69055"/>
                    <a:pt x="33337" y="68312"/>
                    <a:pt x="33700" y="67941"/>
                  </a:cubicBezTo>
                  <a:cubicBezTo>
                    <a:pt x="36966" y="62367"/>
                    <a:pt x="40594" y="57537"/>
                    <a:pt x="44223" y="52707"/>
                  </a:cubicBezTo>
                  <a:close/>
                  <a:moveTo>
                    <a:pt x="46971" y="43129"/>
                  </a:moveTo>
                  <a:cubicBezTo>
                    <a:pt x="47718" y="42439"/>
                    <a:pt x="48839" y="43129"/>
                    <a:pt x="48465" y="43819"/>
                  </a:cubicBezTo>
                  <a:cubicBezTo>
                    <a:pt x="45103" y="48306"/>
                    <a:pt x="41742" y="53137"/>
                    <a:pt x="38006" y="57278"/>
                  </a:cubicBezTo>
                  <a:cubicBezTo>
                    <a:pt x="37633" y="57969"/>
                    <a:pt x="36512" y="57278"/>
                    <a:pt x="36886" y="56588"/>
                  </a:cubicBezTo>
                  <a:cubicBezTo>
                    <a:pt x="40248" y="52102"/>
                    <a:pt x="43983" y="47615"/>
                    <a:pt x="46971" y="43129"/>
                  </a:cubicBezTo>
                  <a:close/>
                  <a:moveTo>
                    <a:pt x="44354" y="36460"/>
                  </a:moveTo>
                  <a:cubicBezTo>
                    <a:pt x="44690" y="36089"/>
                    <a:pt x="45701" y="36460"/>
                    <a:pt x="45364" y="37203"/>
                  </a:cubicBezTo>
                  <a:cubicBezTo>
                    <a:pt x="42333" y="42034"/>
                    <a:pt x="39303" y="46864"/>
                    <a:pt x="36609" y="52066"/>
                  </a:cubicBezTo>
                  <a:cubicBezTo>
                    <a:pt x="36272" y="53180"/>
                    <a:pt x="34925" y="52437"/>
                    <a:pt x="35262" y="51322"/>
                  </a:cubicBezTo>
                  <a:cubicBezTo>
                    <a:pt x="38293" y="46492"/>
                    <a:pt x="41323" y="41662"/>
                    <a:pt x="44354" y="36460"/>
                  </a:cubicBezTo>
                  <a:close/>
                  <a:moveTo>
                    <a:pt x="240429" y="31680"/>
                  </a:moveTo>
                  <a:cubicBezTo>
                    <a:pt x="245443" y="33091"/>
                    <a:pt x="250815" y="32738"/>
                    <a:pt x="255829" y="33443"/>
                  </a:cubicBezTo>
                  <a:cubicBezTo>
                    <a:pt x="260127" y="34502"/>
                    <a:pt x="264425" y="35207"/>
                    <a:pt x="269081" y="35913"/>
                  </a:cubicBezTo>
                  <a:cubicBezTo>
                    <a:pt x="278393" y="38030"/>
                    <a:pt x="287347" y="40146"/>
                    <a:pt x="297018" y="41557"/>
                  </a:cubicBezTo>
                  <a:cubicBezTo>
                    <a:pt x="298092" y="41910"/>
                    <a:pt x="297734" y="43674"/>
                    <a:pt x="296659" y="43674"/>
                  </a:cubicBezTo>
                  <a:cubicBezTo>
                    <a:pt x="286631" y="41557"/>
                    <a:pt x="276603" y="39441"/>
                    <a:pt x="266932" y="37324"/>
                  </a:cubicBezTo>
                  <a:cubicBezTo>
                    <a:pt x="258336" y="35560"/>
                    <a:pt x="248666" y="35560"/>
                    <a:pt x="240070" y="32385"/>
                  </a:cubicBezTo>
                  <a:cubicBezTo>
                    <a:pt x="239712" y="32385"/>
                    <a:pt x="240070" y="31327"/>
                    <a:pt x="240429" y="31680"/>
                  </a:cubicBezTo>
                  <a:close/>
                  <a:moveTo>
                    <a:pt x="249599" y="31327"/>
                  </a:moveTo>
                  <a:cubicBezTo>
                    <a:pt x="265521" y="32007"/>
                    <a:pt x="281081" y="35749"/>
                    <a:pt x="296641" y="38471"/>
                  </a:cubicBezTo>
                  <a:cubicBezTo>
                    <a:pt x="298088" y="38811"/>
                    <a:pt x="297727" y="40512"/>
                    <a:pt x="296279" y="40171"/>
                  </a:cubicBezTo>
                  <a:cubicBezTo>
                    <a:pt x="280719" y="37450"/>
                    <a:pt x="265521" y="34048"/>
                    <a:pt x="249599" y="32007"/>
                  </a:cubicBezTo>
                  <a:cubicBezTo>
                    <a:pt x="249237" y="32007"/>
                    <a:pt x="249237" y="31327"/>
                    <a:pt x="249599" y="31327"/>
                  </a:cubicBezTo>
                  <a:close/>
                  <a:moveTo>
                    <a:pt x="33696" y="10777"/>
                  </a:moveTo>
                  <a:cubicBezTo>
                    <a:pt x="29737" y="53051"/>
                    <a:pt x="23980" y="95325"/>
                    <a:pt x="16065" y="136876"/>
                  </a:cubicBezTo>
                  <a:cubicBezTo>
                    <a:pt x="34415" y="127120"/>
                    <a:pt x="53485" y="118810"/>
                    <a:pt x="71475" y="108332"/>
                  </a:cubicBezTo>
                  <a:cubicBezTo>
                    <a:pt x="90185" y="97854"/>
                    <a:pt x="108895" y="88821"/>
                    <a:pt x="129044" y="82318"/>
                  </a:cubicBezTo>
                  <a:cubicBezTo>
                    <a:pt x="116811" y="74007"/>
                    <a:pt x="104218" y="66058"/>
                    <a:pt x="92344" y="57025"/>
                  </a:cubicBezTo>
                  <a:cubicBezTo>
                    <a:pt x="79031" y="46909"/>
                    <a:pt x="66438" y="35708"/>
                    <a:pt x="52765" y="25953"/>
                  </a:cubicBezTo>
                  <a:cubicBezTo>
                    <a:pt x="45929" y="21255"/>
                    <a:pt x="38733" y="17281"/>
                    <a:pt x="33696" y="10777"/>
                  </a:cubicBezTo>
                  <a:close/>
                  <a:moveTo>
                    <a:pt x="35135" y="4996"/>
                  </a:moveTo>
                  <a:cubicBezTo>
                    <a:pt x="42331" y="14391"/>
                    <a:pt x="54924" y="18726"/>
                    <a:pt x="63919" y="25591"/>
                  </a:cubicBezTo>
                  <a:cubicBezTo>
                    <a:pt x="76513" y="34985"/>
                    <a:pt x="88746" y="44018"/>
                    <a:pt x="100979" y="53412"/>
                  </a:cubicBezTo>
                  <a:cubicBezTo>
                    <a:pt x="121848" y="68587"/>
                    <a:pt x="146315" y="79788"/>
                    <a:pt x="164306" y="98577"/>
                  </a:cubicBezTo>
                  <a:cubicBezTo>
                    <a:pt x="185534" y="89905"/>
                    <a:pt x="206763" y="80872"/>
                    <a:pt x="227991" y="71478"/>
                  </a:cubicBezTo>
                  <a:cubicBezTo>
                    <a:pt x="238426" y="66781"/>
                    <a:pt x="248500" y="62445"/>
                    <a:pt x="259295" y="59555"/>
                  </a:cubicBezTo>
                  <a:cubicBezTo>
                    <a:pt x="266850" y="57387"/>
                    <a:pt x="274406" y="55219"/>
                    <a:pt x="281603" y="52328"/>
                  </a:cubicBezTo>
                  <a:cubicBezTo>
                    <a:pt x="236627" y="44018"/>
                    <a:pt x="192370" y="35347"/>
                    <a:pt x="147395" y="28120"/>
                  </a:cubicBezTo>
                  <a:cubicBezTo>
                    <a:pt x="124367" y="24146"/>
                    <a:pt x="101339" y="20172"/>
                    <a:pt x="78671" y="15113"/>
                  </a:cubicBezTo>
                  <a:cubicBezTo>
                    <a:pt x="68597" y="12945"/>
                    <a:pt x="57803" y="10777"/>
                    <a:pt x="47728" y="8610"/>
                  </a:cubicBezTo>
                  <a:cubicBezTo>
                    <a:pt x="43770" y="7887"/>
                    <a:pt x="39093" y="7164"/>
                    <a:pt x="35135" y="4996"/>
                  </a:cubicBezTo>
                  <a:close/>
                  <a:moveTo>
                    <a:pt x="35854" y="299"/>
                  </a:moveTo>
                  <a:cubicBezTo>
                    <a:pt x="43410" y="3551"/>
                    <a:pt x="52046" y="3551"/>
                    <a:pt x="60321" y="4635"/>
                  </a:cubicBezTo>
                  <a:cubicBezTo>
                    <a:pt x="70756" y="6442"/>
                    <a:pt x="81190" y="8610"/>
                    <a:pt x="91984" y="10777"/>
                  </a:cubicBezTo>
                  <a:cubicBezTo>
                    <a:pt x="113573" y="15113"/>
                    <a:pt x="135161" y="18365"/>
                    <a:pt x="157109" y="21978"/>
                  </a:cubicBezTo>
                  <a:cubicBezTo>
                    <a:pt x="201366" y="28843"/>
                    <a:pt x="245262" y="37514"/>
                    <a:pt x="289159" y="45102"/>
                  </a:cubicBezTo>
                  <a:cubicBezTo>
                    <a:pt x="289878" y="45102"/>
                    <a:pt x="290598" y="45102"/>
                    <a:pt x="290958" y="45825"/>
                  </a:cubicBezTo>
                  <a:cubicBezTo>
                    <a:pt x="292397" y="44741"/>
                    <a:pt x="294915" y="45102"/>
                    <a:pt x="294915" y="47270"/>
                  </a:cubicBezTo>
                  <a:cubicBezTo>
                    <a:pt x="294915" y="57025"/>
                    <a:pt x="292397" y="65697"/>
                    <a:pt x="290238" y="74730"/>
                  </a:cubicBezTo>
                  <a:cubicBezTo>
                    <a:pt x="288439" y="83402"/>
                    <a:pt x="287359" y="92434"/>
                    <a:pt x="286280" y="101106"/>
                  </a:cubicBezTo>
                  <a:cubicBezTo>
                    <a:pt x="283761" y="120255"/>
                    <a:pt x="281603" y="139405"/>
                    <a:pt x="278724" y="158554"/>
                  </a:cubicBezTo>
                  <a:cubicBezTo>
                    <a:pt x="277285" y="167587"/>
                    <a:pt x="275846" y="176620"/>
                    <a:pt x="274766" y="185653"/>
                  </a:cubicBezTo>
                  <a:cubicBezTo>
                    <a:pt x="274406" y="189989"/>
                    <a:pt x="273327" y="193963"/>
                    <a:pt x="270089" y="197215"/>
                  </a:cubicBezTo>
                  <a:cubicBezTo>
                    <a:pt x="266850" y="200828"/>
                    <a:pt x="258575" y="200467"/>
                    <a:pt x="251739" y="199744"/>
                  </a:cubicBezTo>
                  <a:cubicBezTo>
                    <a:pt x="251019" y="200105"/>
                    <a:pt x="250299" y="200467"/>
                    <a:pt x="249220" y="200105"/>
                  </a:cubicBezTo>
                  <a:cubicBezTo>
                    <a:pt x="209641" y="196492"/>
                    <a:pt x="171142" y="183485"/>
                    <a:pt x="132283" y="174813"/>
                  </a:cubicBezTo>
                  <a:cubicBezTo>
                    <a:pt x="112133" y="170116"/>
                    <a:pt x="91624" y="165419"/>
                    <a:pt x="71116" y="161445"/>
                  </a:cubicBezTo>
                  <a:cubicBezTo>
                    <a:pt x="51326" y="157471"/>
                    <a:pt x="30097" y="150967"/>
                    <a:pt x="9588" y="149883"/>
                  </a:cubicBezTo>
                  <a:cubicBezTo>
                    <a:pt x="7789" y="149522"/>
                    <a:pt x="6350" y="147354"/>
                    <a:pt x="6710" y="145547"/>
                  </a:cubicBezTo>
                  <a:cubicBezTo>
                    <a:pt x="6710" y="144463"/>
                    <a:pt x="7069" y="144102"/>
                    <a:pt x="7069" y="143379"/>
                  </a:cubicBezTo>
                  <a:cubicBezTo>
                    <a:pt x="7069" y="142657"/>
                    <a:pt x="7069" y="142295"/>
                    <a:pt x="7429" y="141934"/>
                  </a:cubicBezTo>
                  <a:cubicBezTo>
                    <a:pt x="16065" y="95686"/>
                    <a:pt x="23261" y="49438"/>
                    <a:pt x="30097" y="2829"/>
                  </a:cubicBezTo>
                  <a:cubicBezTo>
                    <a:pt x="30457" y="1383"/>
                    <a:pt x="31897" y="1022"/>
                    <a:pt x="32976" y="1022"/>
                  </a:cubicBezTo>
                  <a:cubicBezTo>
                    <a:pt x="33336" y="299"/>
                    <a:pt x="34775" y="-423"/>
                    <a:pt x="35854" y="2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3" name="Freeform 1577">
              <a:extLst>
                <a:ext uri="{FF2B5EF4-FFF2-40B4-BE49-F238E27FC236}">
                  <a16:creationId xmlns:a16="http://schemas.microsoft.com/office/drawing/2014/main" id="{1A15467B-0130-3343-B324-C1EF32D4B6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09510" y="5669389"/>
              <a:ext cx="550138" cy="110892"/>
            </a:xfrm>
            <a:custGeom>
              <a:avLst/>
              <a:gdLst>
                <a:gd name="T0" fmla="*/ 508 w 1685"/>
                <a:gd name="T1" fmla="*/ 228 h 340"/>
                <a:gd name="T2" fmla="*/ 508 w 1685"/>
                <a:gd name="T3" fmla="*/ 228 h 340"/>
                <a:gd name="T4" fmla="*/ 481 w 1685"/>
                <a:gd name="T5" fmla="*/ 77 h 340"/>
                <a:gd name="T6" fmla="*/ 481 w 1685"/>
                <a:gd name="T7" fmla="*/ 77 h 340"/>
                <a:gd name="T8" fmla="*/ 641 w 1685"/>
                <a:gd name="T9" fmla="*/ 57 h 340"/>
                <a:gd name="T10" fmla="*/ 641 w 1685"/>
                <a:gd name="T11" fmla="*/ 57 h 340"/>
                <a:gd name="T12" fmla="*/ 649 w 1685"/>
                <a:gd name="T13" fmla="*/ 198 h 340"/>
                <a:gd name="T14" fmla="*/ 649 w 1685"/>
                <a:gd name="T15" fmla="*/ 198 h 340"/>
                <a:gd name="T16" fmla="*/ 558 w 1685"/>
                <a:gd name="T17" fmla="*/ 268 h 340"/>
                <a:gd name="T18" fmla="*/ 558 w 1685"/>
                <a:gd name="T19" fmla="*/ 268 h 340"/>
                <a:gd name="T20" fmla="*/ 508 w 1685"/>
                <a:gd name="T21" fmla="*/ 228 h 340"/>
                <a:gd name="T22" fmla="*/ 1646 w 1685"/>
                <a:gd name="T23" fmla="*/ 209 h 340"/>
                <a:gd name="T24" fmla="*/ 1646 w 1685"/>
                <a:gd name="T25" fmla="*/ 209 h 340"/>
                <a:gd name="T26" fmla="*/ 1445 w 1685"/>
                <a:gd name="T27" fmla="*/ 241 h 340"/>
                <a:gd name="T28" fmla="*/ 1445 w 1685"/>
                <a:gd name="T29" fmla="*/ 241 h 340"/>
                <a:gd name="T30" fmla="*/ 1254 w 1685"/>
                <a:gd name="T31" fmla="*/ 191 h 340"/>
                <a:gd name="T32" fmla="*/ 1254 w 1685"/>
                <a:gd name="T33" fmla="*/ 191 h 340"/>
                <a:gd name="T34" fmla="*/ 925 w 1685"/>
                <a:gd name="T35" fmla="*/ 257 h 340"/>
                <a:gd name="T36" fmla="*/ 925 w 1685"/>
                <a:gd name="T37" fmla="*/ 257 h 340"/>
                <a:gd name="T38" fmla="*/ 588 w 1685"/>
                <a:gd name="T39" fmla="*/ 284 h 340"/>
                <a:gd name="T40" fmla="*/ 588 w 1685"/>
                <a:gd name="T41" fmla="*/ 284 h 340"/>
                <a:gd name="T42" fmla="*/ 697 w 1685"/>
                <a:gd name="T43" fmla="*/ 141 h 340"/>
                <a:gd name="T44" fmla="*/ 697 w 1685"/>
                <a:gd name="T45" fmla="*/ 141 h 340"/>
                <a:gd name="T46" fmla="*/ 588 w 1685"/>
                <a:gd name="T47" fmla="*/ 5 h 340"/>
                <a:gd name="T48" fmla="*/ 588 w 1685"/>
                <a:gd name="T49" fmla="*/ 5 h 340"/>
                <a:gd name="T50" fmla="*/ 456 w 1685"/>
                <a:gd name="T51" fmla="*/ 63 h 340"/>
                <a:gd name="T52" fmla="*/ 456 w 1685"/>
                <a:gd name="T53" fmla="*/ 63 h 340"/>
                <a:gd name="T54" fmla="*/ 457 w 1685"/>
                <a:gd name="T55" fmla="*/ 204 h 340"/>
                <a:gd name="T56" fmla="*/ 457 w 1685"/>
                <a:gd name="T57" fmla="*/ 204 h 340"/>
                <a:gd name="T58" fmla="*/ 520 w 1685"/>
                <a:gd name="T59" fmla="*/ 279 h 340"/>
                <a:gd name="T60" fmla="*/ 520 w 1685"/>
                <a:gd name="T61" fmla="*/ 279 h 340"/>
                <a:gd name="T62" fmla="*/ 461 w 1685"/>
                <a:gd name="T63" fmla="*/ 288 h 340"/>
                <a:gd name="T64" fmla="*/ 461 w 1685"/>
                <a:gd name="T65" fmla="*/ 288 h 340"/>
                <a:gd name="T66" fmla="*/ 22 w 1685"/>
                <a:gd name="T67" fmla="*/ 75 h 340"/>
                <a:gd name="T68" fmla="*/ 22 w 1685"/>
                <a:gd name="T69" fmla="*/ 75 h 340"/>
                <a:gd name="T70" fmla="*/ 3 w 1685"/>
                <a:gd name="T71" fmla="*/ 76 h 340"/>
                <a:gd name="T72" fmla="*/ 3 w 1685"/>
                <a:gd name="T73" fmla="*/ 76 h 340"/>
                <a:gd name="T74" fmla="*/ 208 w 1685"/>
                <a:gd name="T75" fmla="*/ 287 h 340"/>
                <a:gd name="T76" fmla="*/ 208 w 1685"/>
                <a:gd name="T77" fmla="*/ 287 h 340"/>
                <a:gd name="T78" fmla="*/ 548 w 1685"/>
                <a:gd name="T79" fmla="*/ 299 h 340"/>
                <a:gd name="T80" fmla="*/ 548 w 1685"/>
                <a:gd name="T81" fmla="*/ 299 h 340"/>
                <a:gd name="T82" fmla="*/ 550 w 1685"/>
                <a:gd name="T83" fmla="*/ 298 h 340"/>
                <a:gd name="T84" fmla="*/ 550 w 1685"/>
                <a:gd name="T85" fmla="*/ 298 h 340"/>
                <a:gd name="T86" fmla="*/ 782 w 1685"/>
                <a:gd name="T87" fmla="*/ 325 h 340"/>
                <a:gd name="T88" fmla="*/ 782 w 1685"/>
                <a:gd name="T89" fmla="*/ 325 h 340"/>
                <a:gd name="T90" fmla="*/ 988 w 1685"/>
                <a:gd name="T91" fmla="*/ 267 h 340"/>
                <a:gd name="T92" fmla="*/ 988 w 1685"/>
                <a:gd name="T93" fmla="*/ 267 h 340"/>
                <a:gd name="T94" fmla="*/ 1218 w 1685"/>
                <a:gd name="T95" fmla="*/ 219 h 340"/>
                <a:gd name="T96" fmla="*/ 1218 w 1685"/>
                <a:gd name="T97" fmla="*/ 219 h 340"/>
                <a:gd name="T98" fmla="*/ 1474 w 1685"/>
                <a:gd name="T99" fmla="*/ 281 h 340"/>
                <a:gd name="T100" fmla="*/ 1474 w 1685"/>
                <a:gd name="T101" fmla="*/ 281 h 340"/>
                <a:gd name="T102" fmla="*/ 1672 w 1685"/>
                <a:gd name="T103" fmla="*/ 226 h 340"/>
                <a:gd name="T104" fmla="*/ 1672 w 1685"/>
                <a:gd name="T105" fmla="*/ 226 h 340"/>
                <a:gd name="T106" fmla="*/ 1646 w 1685"/>
                <a:gd name="T107" fmla="*/ 20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5" h="340">
                  <a:moveTo>
                    <a:pt x="508" y="228"/>
                  </a:moveTo>
                  <a:lnTo>
                    <a:pt x="508" y="228"/>
                  </a:lnTo>
                  <a:cubicBezTo>
                    <a:pt x="474" y="190"/>
                    <a:pt x="457" y="126"/>
                    <a:pt x="481" y="77"/>
                  </a:cubicBezTo>
                  <a:lnTo>
                    <a:pt x="481" y="77"/>
                  </a:lnTo>
                  <a:cubicBezTo>
                    <a:pt x="508" y="25"/>
                    <a:pt x="599" y="13"/>
                    <a:pt x="641" y="57"/>
                  </a:cubicBezTo>
                  <a:lnTo>
                    <a:pt x="641" y="57"/>
                  </a:lnTo>
                  <a:cubicBezTo>
                    <a:pt x="677" y="95"/>
                    <a:pt x="675" y="154"/>
                    <a:pt x="649" y="198"/>
                  </a:cubicBezTo>
                  <a:lnTo>
                    <a:pt x="649" y="198"/>
                  </a:lnTo>
                  <a:cubicBezTo>
                    <a:pt x="630" y="233"/>
                    <a:pt x="596" y="255"/>
                    <a:pt x="558" y="268"/>
                  </a:cubicBezTo>
                  <a:lnTo>
                    <a:pt x="558" y="268"/>
                  </a:lnTo>
                  <a:cubicBezTo>
                    <a:pt x="541" y="258"/>
                    <a:pt x="524" y="245"/>
                    <a:pt x="508" y="228"/>
                  </a:cubicBezTo>
                  <a:close/>
                  <a:moveTo>
                    <a:pt x="1646" y="209"/>
                  </a:moveTo>
                  <a:lnTo>
                    <a:pt x="1646" y="209"/>
                  </a:lnTo>
                  <a:cubicBezTo>
                    <a:pt x="1594" y="268"/>
                    <a:pt x="1515" y="262"/>
                    <a:pt x="1445" y="241"/>
                  </a:cubicBezTo>
                  <a:lnTo>
                    <a:pt x="1445" y="241"/>
                  </a:lnTo>
                  <a:cubicBezTo>
                    <a:pt x="1382" y="222"/>
                    <a:pt x="1319" y="199"/>
                    <a:pt x="1254" y="191"/>
                  </a:cubicBezTo>
                  <a:lnTo>
                    <a:pt x="1254" y="191"/>
                  </a:lnTo>
                  <a:cubicBezTo>
                    <a:pt x="1139" y="177"/>
                    <a:pt x="1032" y="221"/>
                    <a:pt x="925" y="257"/>
                  </a:cubicBezTo>
                  <a:lnTo>
                    <a:pt x="925" y="257"/>
                  </a:lnTo>
                  <a:cubicBezTo>
                    <a:pt x="818" y="291"/>
                    <a:pt x="691" y="325"/>
                    <a:pt x="588" y="284"/>
                  </a:cubicBezTo>
                  <a:lnTo>
                    <a:pt x="588" y="284"/>
                  </a:lnTo>
                  <a:cubicBezTo>
                    <a:pt x="649" y="256"/>
                    <a:pt x="692" y="208"/>
                    <a:pt x="697" y="141"/>
                  </a:cubicBezTo>
                  <a:lnTo>
                    <a:pt x="697" y="141"/>
                  </a:lnTo>
                  <a:cubicBezTo>
                    <a:pt x="701" y="77"/>
                    <a:pt x="664" y="12"/>
                    <a:pt x="588" y="5"/>
                  </a:cubicBezTo>
                  <a:lnTo>
                    <a:pt x="588" y="5"/>
                  </a:lnTo>
                  <a:cubicBezTo>
                    <a:pt x="535" y="0"/>
                    <a:pt x="481" y="16"/>
                    <a:pt x="456" y="63"/>
                  </a:cubicBezTo>
                  <a:lnTo>
                    <a:pt x="456" y="63"/>
                  </a:lnTo>
                  <a:cubicBezTo>
                    <a:pt x="433" y="107"/>
                    <a:pt x="436" y="161"/>
                    <a:pt x="457" y="204"/>
                  </a:cubicBezTo>
                  <a:lnTo>
                    <a:pt x="457" y="204"/>
                  </a:lnTo>
                  <a:cubicBezTo>
                    <a:pt x="471" y="235"/>
                    <a:pt x="493" y="260"/>
                    <a:pt x="520" y="279"/>
                  </a:cubicBezTo>
                  <a:lnTo>
                    <a:pt x="520" y="279"/>
                  </a:lnTo>
                  <a:cubicBezTo>
                    <a:pt x="500" y="284"/>
                    <a:pt x="481" y="287"/>
                    <a:pt x="461" y="288"/>
                  </a:cubicBezTo>
                  <a:lnTo>
                    <a:pt x="461" y="288"/>
                  </a:lnTo>
                  <a:cubicBezTo>
                    <a:pt x="304" y="304"/>
                    <a:pt x="37" y="253"/>
                    <a:pt x="22" y="75"/>
                  </a:cubicBezTo>
                  <a:lnTo>
                    <a:pt x="22" y="75"/>
                  </a:lnTo>
                  <a:cubicBezTo>
                    <a:pt x="21" y="66"/>
                    <a:pt x="4" y="66"/>
                    <a:pt x="3" y="76"/>
                  </a:cubicBezTo>
                  <a:lnTo>
                    <a:pt x="3" y="76"/>
                  </a:lnTo>
                  <a:cubicBezTo>
                    <a:pt x="0" y="181"/>
                    <a:pt x="110" y="255"/>
                    <a:pt x="208" y="287"/>
                  </a:cubicBezTo>
                  <a:lnTo>
                    <a:pt x="208" y="287"/>
                  </a:lnTo>
                  <a:cubicBezTo>
                    <a:pt x="314" y="321"/>
                    <a:pt x="437" y="331"/>
                    <a:pt x="548" y="299"/>
                  </a:cubicBezTo>
                  <a:lnTo>
                    <a:pt x="548" y="299"/>
                  </a:lnTo>
                  <a:cubicBezTo>
                    <a:pt x="548" y="299"/>
                    <a:pt x="549" y="298"/>
                    <a:pt x="550" y="298"/>
                  </a:cubicBezTo>
                  <a:lnTo>
                    <a:pt x="550" y="298"/>
                  </a:lnTo>
                  <a:cubicBezTo>
                    <a:pt x="617" y="333"/>
                    <a:pt x="704" y="339"/>
                    <a:pt x="782" y="325"/>
                  </a:cubicBezTo>
                  <a:lnTo>
                    <a:pt x="782" y="325"/>
                  </a:lnTo>
                  <a:cubicBezTo>
                    <a:pt x="853" y="312"/>
                    <a:pt x="921" y="289"/>
                    <a:pt x="988" y="267"/>
                  </a:cubicBezTo>
                  <a:lnTo>
                    <a:pt x="988" y="267"/>
                  </a:lnTo>
                  <a:cubicBezTo>
                    <a:pt x="1062" y="243"/>
                    <a:pt x="1140" y="214"/>
                    <a:pt x="1218" y="219"/>
                  </a:cubicBezTo>
                  <a:lnTo>
                    <a:pt x="1218" y="219"/>
                  </a:lnTo>
                  <a:cubicBezTo>
                    <a:pt x="1308" y="226"/>
                    <a:pt x="1388" y="264"/>
                    <a:pt x="1474" y="281"/>
                  </a:cubicBezTo>
                  <a:lnTo>
                    <a:pt x="1474" y="281"/>
                  </a:lnTo>
                  <a:cubicBezTo>
                    <a:pt x="1549" y="296"/>
                    <a:pt x="1624" y="288"/>
                    <a:pt x="1672" y="226"/>
                  </a:cubicBezTo>
                  <a:lnTo>
                    <a:pt x="1672" y="226"/>
                  </a:lnTo>
                  <a:cubicBezTo>
                    <a:pt x="1684" y="210"/>
                    <a:pt x="1659" y="194"/>
                    <a:pt x="1646" y="2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4C9114C5-F49F-4442-8A93-23E95850B3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637" y="1284169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0AB1F54A-6AE6-2743-8982-A69687F476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8347" y="0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E446472-A934-6B4D-B0C6-5D3E1B4CB9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622" y="935001"/>
              <a:ext cx="870367" cy="1110020"/>
            </a:xfrm>
            <a:custGeom>
              <a:avLst/>
              <a:gdLst>
                <a:gd name="connsiteX0" fmla="*/ 500952 w 959418"/>
                <a:gd name="connsiteY0" fmla="*/ 941778 h 1223592"/>
                <a:gd name="connsiteX1" fmla="*/ 513774 w 959418"/>
                <a:gd name="connsiteY1" fmla="*/ 954138 h 1223592"/>
                <a:gd name="connsiteX2" fmla="*/ 450568 w 959418"/>
                <a:gd name="connsiteY2" fmla="*/ 1209648 h 1223592"/>
                <a:gd name="connsiteX3" fmla="*/ 447678 w 959418"/>
                <a:gd name="connsiteY3" fmla="*/ 1206400 h 1223592"/>
                <a:gd name="connsiteX4" fmla="*/ 488130 w 959418"/>
                <a:gd name="connsiteY4" fmla="*/ 953777 h 1223592"/>
                <a:gd name="connsiteX5" fmla="*/ 500952 w 959418"/>
                <a:gd name="connsiteY5" fmla="*/ 941778 h 1223592"/>
                <a:gd name="connsiteX6" fmla="*/ 469277 w 959418"/>
                <a:gd name="connsiteY6" fmla="*/ 941540 h 1223592"/>
                <a:gd name="connsiteX7" fmla="*/ 479863 w 959418"/>
                <a:gd name="connsiteY7" fmla="*/ 953369 h 1223592"/>
                <a:gd name="connsiteX8" fmla="*/ 309767 w 959418"/>
                <a:gd name="connsiteY8" fmla="*/ 1222504 h 1223592"/>
                <a:gd name="connsiteX9" fmla="*/ 302920 w 959418"/>
                <a:gd name="connsiteY9" fmla="*/ 1215668 h 1223592"/>
                <a:gd name="connsiteX10" fmla="*/ 455718 w 959418"/>
                <a:gd name="connsiteY10" fmla="*/ 952649 h 1223592"/>
                <a:gd name="connsiteX11" fmla="*/ 469277 w 959418"/>
                <a:gd name="connsiteY11" fmla="*/ 941540 h 1223592"/>
                <a:gd name="connsiteX12" fmla="*/ 434693 w 959418"/>
                <a:gd name="connsiteY12" fmla="*/ 940932 h 1223592"/>
                <a:gd name="connsiteX13" fmla="*/ 442639 w 959418"/>
                <a:gd name="connsiteY13" fmla="*/ 953802 h 1223592"/>
                <a:gd name="connsiteX14" fmla="*/ 265220 w 959418"/>
                <a:gd name="connsiteY14" fmla="*/ 1160442 h 1223592"/>
                <a:gd name="connsiteX15" fmla="*/ 261270 w 959418"/>
                <a:gd name="connsiteY15" fmla="*/ 1153602 h 1223592"/>
                <a:gd name="connsiteX16" fmla="*/ 422168 w 959418"/>
                <a:gd name="connsiteY16" fmla="*/ 948042 h 1223592"/>
                <a:gd name="connsiteX17" fmla="*/ 434693 w 959418"/>
                <a:gd name="connsiteY17" fmla="*/ 940932 h 1223592"/>
                <a:gd name="connsiteX18" fmla="*/ 481689 w 959418"/>
                <a:gd name="connsiteY18" fmla="*/ 876363 h 1223592"/>
                <a:gd name="connsiteX19" fmla="*/ 484599 w 959418"/>
                <a:gd name="connsiteY19" fmla="*/ 878582 h 1223592"/>
                <a:gd name="connsiteX20" fmla="*/ 502790 w 959418"/>
                <a:gd name="connsiteY20" fmla="*/ 894109 h 1223592"/>
                <a:gd name="connsiteX21" fmla="*/ 501698 w 959418"/>
                <a:gd name="connsiteY21" fmla="*/ 896697 h 1223592"/>
                <a:gd name="connsiteX22" fmla="*/ 491876 w 959418"/>
                <a:gd name="connsiteY22" fmla="*/ 890782 h 1223592"/>
                <a:gd name="connsiteX23" fmla="*/ 480961 w 959418"/>
                <a:gd name="connsiteY23" fmla="*/ 881909 h 1223592"/>
                <a:gd name="connsiteX24" fmla="*/ 454404 w 959418"/>
                <a:gd name="connsiteY24" fmla="*/ 901873 h 1223592"/>
                <a:gd name="connsiteX25" fmla="*/ 453312 w 959418"/>
                <a:gd name="connsiteY25" fmla="*/ 899654 h 1223592"/>
                <a:gd name="connsiteX26" fmla="*/ 481689 w 959418"/>
                <a:gd name="connsiteY26" fmla="*/ 876363 h 1223592"/>
                <a:gd name="connsiteX27" fmla="*/ 301056 w 959418"/>
                <a:gd name="connsiteY27" fmla="*/ 865633 h 1223592"/>
                <a:gd name="connsiteX28" fmla="*/ 303173 w 959418"/>
                <a:gd name="connsiteY28" fmla="*/ 867500 h 1223592"/>
                <a:gd name="connsiteX29" fmla="*/ 296823 w 959418"/>
                <a:gd name="connsiteY29" fmla="*/ 880200 h 1223592"/>
                <a:gd name="connsiteX30" fmla="*/ 293295 w 959418"/>
                <a:gd name="connsiteY30" fmla="*/ 878706 h 1223592"/>
                <a:gd name="connsiteX31" fmla="*/ 301056 w 959418"/>
                <a:gd name="connsiteY31" fmla="*/ 865633 h 1223592"/>
                <a:gd name="connsiteX32" fmla="*/ 480404 w 959418"/>
                <a:gd name="connsiteY32" fmla="*/ 860117 h 1223592"/>
                <a:gd name="connsiteX33" fmla="*/ 482573 w 959418"/>
                <a:gd name="connsiteY33" fmla="*/ 860852 h 1223592"/>
                <a:gd name="connsiteX34" fmla="*/ 482573 w 959418"/>
                <a:gd name="connsiteY34" fmla="*/ 861220 h 1223592"/>
                <a:gd name="connsiteX35" fmla="*/ 524161 w 959418"/>
                <a:gd name="connsiteY35" fmla="*/ 889527 h 1223592"/>
                <a:gd name="connsiteX36" fmla="*/ 522714 w 959418"/>
                <a:gd name="connsiteY36" fmla="*/ 890998 h 1223592"/>
                <a:gd name="connsiteX37" fmla="*/ 480042 w 959418"/>
                <a:gd name="connsiteY37" fmla="*/ 865264 h 1223592"/>
                <a:gd name="connsiteX38" fmla="*/ 435200 w 959418"/>
                <a:gd name="connsiteY38" fmla="*/ 893571 h 1223592"/>
                <a:gd name="connsiteX39" fmla="*/ 433754 w 959418"/>
                <a:gd name="connsiteY39" fmla="*/ 890630 h 1223592"/>
                <a:gd name="connsiteX40" fmla="*/ 480404 w 959418"/>
                <a:gd name="connsiteY40" fmla="*/ 860117 h 1223592"/>
                <a:gd name="connsiteX41" fmla="*/ 724645 w 959418"/>
                <a:gd name="connsiteY41" fmla="*/ 847958 h 1223592"/>
                <a:gd name="connsiteX42" fmla="*/ 733292 w 959418"/>
                <a:gd name="connsiteY42" fmla="*/ 890395 h 1223592"/>
                <a:gd name="connsiteX43" fmla="*/ 728781 w 959418"/>
                <a:gd name="connsiteY43" fmla="*/ 891465 h 1223592"/>
                <a:gd name="connsiteX44" fmla="*/ 724645 w 959418"/>
                <a:gd name="connsiteY44" fmla="*/ 871494 h 1223592"/>
                <a:gd name="connsiteX45" fmla="*/ 720509 w 959418"/>
                <a:gd name="connsiteY45" fmla="*/ 849028 h 1223592"/>
                <a:gd name="connsiteX46" fmla="*/ 724645 w 959418"/>
                <a:gd name="connsiteY46" fmla="*/ 847958 h 1223592"/>
                <a:gd name="connsiteX47" fmla="*/ 281829 w 959418"/>
                <a:gd name="connsiteY47" fmla="*/ 847602 h 1223592"/>
                <a:gd name="connsiteX48" fmla="*/ 285357 w 959418"/>
                <a:gd name="connsiteY48" fmla="*/ 849385 h 1223592"/>
                <a:gd name="connsiteX49" fmla="*/ 268776 w 959418"/>
                <a:gd name="connsiteY49" fmla="*/ 873278 h 1223592"/>
                <a:gd name="connsiteX50" fmla="*/ 256429 w 959418"/>
                <a:gd name="connsiteY50" fmla="*/ 892534 h 1223592"/>
                <a:gd name="connsiteX51" fmla="*/ 253254 w 959418"/>
                <a:gd name="connsiteY51" fmla="*/ 890038 h 1223592"/>
                <a:gd name="connsiteX52" fmla="*/ 281829 w 959418"/>
                <a:gd name="connsiteY52" fmla="*/ 847602 h 1223592"/>
                <a:gd name="connsiteX53" fmla="*/ 482384 w 959418"/>
                <a:gd name="connsiteY53" fmla="*/ 843003 h 1223592"/>
                <a:gd name="connsiteX54" fmla="*/ 484893 w 959418"/>
                <a:gd name="connsiteY54" fmla="*/ 844434 h 1223592"/>
                <a:gd name="connsiteX55" fmla="*/ 485610 w 959418"/>
                <a:gd name="connsiteY55" fmla="*/ 844791 h 1223592"/>
                <a:gd name="connsiteX56" fmla="*/ 521457 w 959418"/>
                <a:gd name="connsiteY56" fmla="*/ 863752 h 1223592"/>
                <a:gd name="connsiteX57" fmla="*/ 547266 w 959418"/>
                <a:gd name="connsiteY57" fmla="*/ 879493 h 1223592"/>
                <a:gd name="connsiteX58" fmla="*/ 544757 w 959418"/>
                <a:gd name="connsiteY58" fmla="*/ 881997 h 1223592"/>
                <a:gd name="connsiteX59" fmla="*/ 511420 w 959418"/>
                <a:gd name="connsiteY59" fmla="*/ 864110 h 1223592"/>
                <a:gd name="connsiteX60" fmla="*/ 483100 w 959418"/>
                <a:gd name="connsiteY60" fmla="*/ 848726 h 1223592"/>
                <a:gd name="connsiteX61" fmla="*/ 482384 w 959418"/>
                <a:gd name="connsiteY61" fmla="*/ 848369 h 1223592"/>
                <a:gd name="connsiteX62" fmla="*/ 448687 w 959418"/>
                <a:gd name="connsiteY62" fmla="*/ 867329 h 1223592"/>
                <a:gd name="connsiteX63" fmla="*/ 406388 w 959418"/>
                <a:gd name="connsiteY63" fmla="*/ 892014 h 1223592"/>
                <a:gd name="connsiteX64" fmla="*/ 405313 w 959418"/>
                <a:gd name="connsiteY64" fmla="*/ 890225 h 1223592"/>
                <a:gd name="connsiteX65" fmla="*/ 451197 w 959418"/>
                <a:gd name="connsiteY65" fmla="*/ 860890 h 1223592"/>
                <a:gd name="connsiteX66" fmla="*/ 482384 w 959418"/>
                <a:gd name="connsiteY66" fmla="*/ 843003 h 1223592"/>
                <a:gd name="connsiteX67" fmla="*/ 834750 w 959418"/>
                <a:gd name="connsiteY67" fmla="*/ 827861 h 1223592"/>
                <a:gd name="connsiteX68" fmla="*/ 836886 w 959418"/>
                <a:gd name="connsiteY68" fmla="*/ 827861 h 1223592"/>
                <a:gd name="connsiteX69" fmla="*/ 809469 w 959418"/>
                <a:gd name="connsiteY69" fmla="*/ 939402 h 1223592"/>
                <a:gd name="connsiteX70" fmla="*/ 805552 w 959418"/>
                <a:gd name="connsiteY70" fmla="*/ 935418 h 1223592"/>
                <a:gd name="connsiteX71" fmla="*/ 834750 w 959418"/>
                <a:gd name="connsiteY71" fmla="*/ 827861 h 1223592"/>
                <a:gd name="connsiteX72" fmla="*/ 735139 w 959418"/>
                <a:gd name="connsiteY72" fmla="*/ 825395 h 1223592"/>
                <a:gd name="connsiteX73" fmla="*/ 738229 w 959418"/>
                <a:gd name="connsiteY73" fmla="*/ 825395 h 1223592"/>
                <a:gd name="connsiteX74" fmla="*/ 743721 w 959418"/>
                <a:gd name="connsiteY74" fmla="*/ 862807 h 1223592"/>
                <a:gd name="connsiteX75" fmla="*/ 746810 w 959418"/>
                <a:gd name="connsiteY75" fmla="*/ 891586 h 1223592"/>
                <a:gd name="connsiteX76" fmla="*/ 742691 w 959418"/>
                <a:gd name="connsiteY76" fmla="*/ 893025 h 1223592"/>
                <a:gd name="connsiteX77" fmla="*/ 737885 w 959418"/>
                <a:gd name="connsiteY77" fmla="*/ 854174 h 1223592"/>
                <a:gd name="connsiteX78" fmla="*/ 735139 w 959418"/>
                <a:gd name="connsiteY78" fmla="*/ 825395 h 1223592"/>
                <a:gd name="connsiteX79" fmla="*/ 286025 w 959418"/>
                <a:gd name="connsiteY79" fmla="*/ 799786 h 1223592"/>
                <a:gd name="connsiteX80" fmla="*/ 286919 w 959418"/>
                <a:gd name="connsiteY80" fmla="*/ 802914 h 1223592"/>
                <a:gd name="connsiteX81" fmla="*/ 262226 w 959418"/>
                <a:gd name="connsiteY81" fmla="*/ 838455 h 1223592"/>
                <a:gd name="connsiteX82" fmla="*/ 233238 w 959418"/>
                <a:gd name="connsiteY82" fmla="*/ 879073 h 1223592"/>
                <a:gd name="connsiteX83" fmla="*/ 228585 w 959418"/>
                <a:gd name="connsiteY83" fmla="*/ 876534 h 1223592"/>
                <a:gd name="connsiteX84" fmla="*/ 282983 w 959418"/>
                <a:gd name="connsiteY84" fmla="*/ 800738 h 1223592"/>
                <a:gd name="connsiteX85" fmla="*/ 286025 w 959418"/>
                <a:gd name="connsiteY85" fmla="*/ 799786 h 1223592"/>
                <a:gd name="connsiteX86" fmla="*/ 751160 w 959418"/>
                <a:gd name="connsiteY86" fmla="*/ 785696 h 1223592"/>
                <a:gd name="connsiteX87" fmla="*/ 758487 w 959418"/>
                <a:gd name="connsiteY87" fmla="*/ 835422 h 1223592"/>
                <a:gd name="connsiteX88" fmla="*/ 765447 w 959418"/>
                <a:gd name="connsiteY88" fmla="*/ 881572 h 1223592"/>
                <a:gd name="connsiteX89" fmla="*/ 762150 w 959418"/>
                <a:gd name="connsiteY89" fmla="*/ 883360 h 1223592"/>
                <a:gd name="connsiteX90" fmla="*/ 755922 w 959418"/>
                <a:gd name="connsiteY90" fmla="*/ 856887 h 1223592"/>
                <a:gd name="connsiteX91" fmla="*/ 747863 w 959418"/>
                <a:gd name="connsiteY91" fmla="*/ 786769 h 1223592"/>
                <a:gd name="connsiteX92" fmla="*/ 751160 w 959418"/>
                <a:gd name="connsiteY92" fmla="*/ 785696 h 1223592"/>
                <a:gd name="connsiteX93" fmla="*/ 811117 w 959418"/>
                <a:gd name="connsiteY93" fmla="*/ 775103 h 1223592"/>
                <a:gd name="connsiteX94" fmla="*/ 812561 w 959418"/>
                <a:gd name="connsiteY94" fmla="*/ 775103 h 1223592"/>
                <a:gd name="connsiteX95" fmla="*/ 819784 w 959418"/>
                <a:gd name="connsiteY95" fmla="*/ 888423 h 1223592"/>
                <a:gd name="connsiteX96" fmla="*/ 764530 w 959418"/>
                <a:gd name="connsiteY96" fmla="*/ 945983 h 1223592"/>
                <a:gd name="connsiteX97" fmla="*/ 763446 w 959418"/>
                <a:gd name="connsiteY97" fmla="*/ 941306 h 1223592"/>
                <a:gd name="connsiteX98" fmla="*/ 819784 w 959418"/>
                <a:gd name="connsiteY98" fmla="*/ 856046 h 1223592"/>
                <a:gd name="connsiteX99" fmla="*/ 811117 w 959418"/>
                <a:gd name="connsiteY99" fmla="*/ 775103 h 1223592"/>
                <a:gd name="connsiteX100" fmla="*/ 286016 w 959418"/>
                <a:gd name="connsiteY100" fmla="*/ 767991 h 1223592"/>
                <a:gd name="connsiteX101" fmla="*/ 286914 w 959418"/>
                <a:gd name="connsiteY101" fmla="*/ 771165 h 1223592"/>
                <a:gd name="connsiteX102" fmla="*/ 223373 w 959418"/>
                <a:gd name="connsiteY102" fmla="*/ 859660 h 1223592"/>
                <a:gd name="connsiteX103" fmla="*/ 219066 w 959418"/>
                <a:gd name="connsiteY103" fmla="*/ 857121 h 1223592"/>
                <a:gd name="connsiteX104" fmla="*/ 282965 w 959418"/>
                <a:gd name="connsiteY104" fmla="*/ 768626 h 1223592"/>
                <a:gd name="connsiteX105" fmla="*/ 286016 w 959418"/>
                <a:gd name="connsiteY105" fmla="*/ 767991 h 1223592"/>
                <a:gd name="connsiteX106" fmla="*/ 282054 w 959418"/>
                <a:gd name="connsiteY106" fmla="*/ 742842 h 1223592"/>
                <a:gd name="connsiteX107" fmla="*/ 285673 w 959418"/>
                <a:gd name="connsiteY107" fmla="*/ 744637 h 1223592"/>
                <a:gd name="connsiteX108" fmla="*/ 223785 w 959418"/>
                <a:gd name="connsiteY108" fmla="*/ 828301 h 1223592"/>
                <a:gd name="connsiteX109" fmla="*/ 219442 w 959418"/>
                <a:gd name="connsiteY109" fmla="*/ 825429 h 1223592"/>
                <a:gd name="connsiteX110" fmla="*/ 282054 w 959418"/>
                <a:gd name="connsiteY110" fmla="*/ 742842 h 1223592"/>
                <a:gd name="connsiteX111" fmla="*/ 754418 w 959418"/>
                <a:gd name="connsiteY111" fmla="*/ 719905 h 1223592"/>
                <a:gd name="connsiteX112" fmla="*/ 768811 w 959418"/>
                <a:gd name="connsiteY112" fmla="*/ 795672 h 1223592"/>
                <a:gd name="connsiteX113" fmla="*/ 778167 w 959418"/>
                <a:gd name="connsiteY113" fmla="*/ 856647 h 1223592"/>
                <a:gd name="connsiteX114" fmla="*/ 773849 w 959418"/>
                <a:gd name="connsiteY114" fmla="*/ 858451 h 1223592"/>
                <a:gd name="connsiteX115" fmla="*/ 764493 w 959418"/>
                <a:gd name="connsiteY115" fmla="*/ 802888 h 1223592"/>
                <a:gd name="connsiteX116" fmla="*/ 752259 w 959418"/>
                <a:gd name="connsiteY116" fmla="*/ 720266 h 1223592"/>
                <a:gd name="connsiteX117" fmla="*/ 754418 w 959418"/>
                <a:gd name="connsiteY117" fmla="*/ 719905 h 1223592"/>
                <a:gd name="connsiteX118" fmla="*/ 298646 w 959418"/>
                <a:gd name="connsiteY118" fmla="*/ 707369 h 1223592"/>
                <a:gd name="connsiteX119" fmla="*/ 299235 w 959418"/>
                <a:gd name="connsiteY119" fmla="*/ 710048 h 1223592"/>
                <a:gd name="connsiteX120" fmla="*/ 220255 w 959418"/>
                <a:gd name="connsiteY120" fmla="*/ 802917 h 1223592"/>
                <a:gd name="connsiteX121" fmla="*/ 216270 w 959418"/>
                <a:gd name="connsiteY121" fmla="*/ 798988 h 1223592"/>
                <a:gd name="connsiteX122" fmla="*/ 295612 w 959418"/>
                <a:gd name="connsiteY122" fmla="*/ 707905 h 1223592"/>
                <a:gd name="connsiteX123" fmla="*/ 298646 w 959418"/>
                <a:gd name="connsiteY123" fmla="*/ 707369 h 1223592"/>
                <a:gd name="connsiteX124" fmla="*/ 306787 w 959418"/>
                <a:gd name="connsiteY124" fmla="*/ 669516 h 1223592"/>
                <a:gd name="connsiteX125" fmla="*/ 307550 w 959418"/>
                <a:gd name="connsiteY125" fmla="*/ 672365 h 1223592"/>
                <a:gd name="connsiteX126" fmla="*/ 224963 w 959418"/>
                <a:gd name="connsiteY126" fmla="*/ 771492 h 1223592"/>
                <a:gd name="connsiteX127" fmla="*/ 221013 w 959418"/>
                <a:gd name="connsiteY127" fmla="*/ 768236 h 1223592"/>
                <a:gd name="connsiteX128" fmla="*/ 303601 w 959418"/>
                <a:gd name="connsiteY128" fmla="*/ 670194 h 1223592"/>
                <a:gd name="connsiteX129" fmla="*/ 306787 w 959418"/>
                <a:gd name="connsiteY129" fmla="*/ 669516 h 1223592"/>
                <a:gd name="connsiteX130" fmla="*/ 312105 w 959418"/>
                <a:gd name="connsiteY130" fmla="*/ 640162 h 1223592"/>
                <a:gd name="connsiteX131" fmla="*/ 314619 w 959418"/>
                <a:gd name="connsiteY131" fmla="*/ 641596 h 1223592"/>
                <a:gd name="connsiteX132" fmla="*/ 275479 w 959418"/>
                <a:gd name="connsiteY132" fmla="*/ 686046 h 1223592"/>
                <a:gd name="connsiteX133" fmla="*/ 230954 w 959418"/>
                <a:gd name="connsiteY133" fmla="*/ 736231 h 1223592"/>
                <a:gd name="connsiteX134" fmla="*/ 227363 w 959418"/>
                <a:gd name="connsiteY134" fmla="*/ 732288 h 1223592"/>
                <a:gd name="connsiteX135" fmla="*/ 267939 w 959418"/>
                <a:gd name="connsiteY135" fmla="*/ 687480 h 1223592"/>
                <a:gd name="connsiteX136" fmla="*/ 312105 w 959418"/>
                <a:gd name="connsiteY136" fmla="*/ 640162 h 1223592"/>
                <a:gd name="connsiteX137" fmla="*/ 121381 w 959418"/>
                <a:gd name="connsiteY137" fmla="*/ 627118 h 1223592"/>
                <a:gd name="connsiteX138" fmla="*/ 146014 w 959418"/>
                <a:gd name="connsiteY138" fmla="*/ 645746 h 1223592"/>
                <a:gd name="connsiteX139" fmla="*/ 168836 w 959418"/>
                <a:gd name="connsiteY139" fmla="*/ 659991 h 1223592"/>
                <a:gd name="connsiteX140" fmla="*/ 165938 w 959418"/>
                <a:gd name="connsiteY140" fmla="*/ 665105 h 1223592"/>
                <a:gd name="connsiteX141" fmla="*/ 143116 w 959418"/>
                <a:gd name="connsiteY141" fmla="*/ 649399 h 1223592"/>
                <a:gd name="connsiteX142" fmla="*/ 120295 w 959418"/>
                <a:gd name="connsiteY142" fmla="*/ 629309 h 1223592"/>
                <a:gd name="connsiteX143" fmla="*/ 121381 w 959418"/>
                <a:gd name="connsiteY143" fmla="*/ 627118 h 1223592"/>
                <a:gd name="connsiteX144" fmla="*/ 319513 w 959418"/>
                <a:gd name="connsiteY144" fmla="*/ 606834 h 1223592"/>
                <a:gd name="connsiteX145" fmla="*/ 321322 w 959418"/>
                <a:gd name="connsiteY145" fmla="*/ 607920 h 1223592"/>
                <a:gd name="connsiteX146" fmla="*/ 281518 w 959418"/>
                <a:gd name="connsiteY146" fmla="*/ 655313 h 1223592"/>
                <a:gd name="connsiteX147" fmla="*/ 229772 w 959418"/>
                <a:gd name="connsiteY147" fmla="*/ 708856 h 1223592"/>
                <a:gd name="connsiteX148" fmla="*/ 225792 w 959418"/>
                <a:gd name="connsiteY148" fmla="*/ 704876 h 1223592"/>
                <a:gd name="connsiteX149" fmla="*/ 319513 w 959418"/>
                <a:gd name="connsiteY149" fmla="*/ 606834 h 1223592"/>
                <a:gd name="connsiteX150" fmla="*/ 106221 w 959418"/>
                <a:gd name="connsiteY150" fmla="*/ 592900 h 1223592"/>
                <a:gd name="connsiteX151" fmla="*/ 139084 w 959418"/>
                <a:gd name="connsiteY151" fmla="*/ 624545 h 1223592"/>
                <a:gd name="connsiteX152" fmla="*/ 175559 w 959418"/>
                <a:gd name="connsiteY152" fmla="*/ 649357 h 1223592"/>
                <a:gd name="connsiteX153" fmla="*/ 172309 w 959418"/>
                <a:gd name="connsiteY153" fmla="*/ 654032 h 1223592"/>
                <a:gd name="connsiteX154" fmla="*/ 131501 w 959418"/>
                <a:gd name="connsiteY154" fmla="*/ 624545 h 1223592"/>
                <a:gd name="connsiteX155" fmla="*/ 103693 w 959418"/>
                <a:gd name="connsiteY155" fmla="*/ 594339 h 1223592"/>
                <a:gd name="connsiteX156" fmla="*/ 106221 w 959418"/>
                <a:gd name="connsiteY156" fmla="*/ 592900 h 1223592"/>
                <a:gd name="connsiteX157" fmla="*/ 305417 w 959418"/>
                <a:gd name="connsiteY157" fmla="*/ 589726 h 1223592"/>
                <a:gd name="connsiteX158" fmla="*/ 307917 w 959418"/>
                <a:gd name="connsiteY158" fmla="*/ 592243 h 1223592"/>
                <a:gd name="connsiteX159" fmla="*/ 229336 w 959418"/>
                <a:gd name="connsiteY159" fmla="*/ 677485 h 1223592"/>
                <a:gd name="connsiteX160" fmla="*/ 225050 w 959418"/>
                <a:gd name="connsiteY160" fmla="*/ 674967 h 1223592"/>
                <a:gd name="connsiteX161" fmla="*/ 305417 w 959418"/>
                <a:gd name="connsiteY161" fmla="*/ 589726 h 1223592"/>
                <a:gd name="connsiteX162" fmla="*/ 298719 w 959418"/>
                <a:gd name="connsiteY162" fmla="*/ 570665 h 1223592"/>
                <a:gd name="connsiteX163" fmla="*/ 301570 w 959418"/>
                <a:gd name="connsiteY163" fmla="*/ 572450 h 1223592"/>
                <a:gd name="connsiteX164" fmla="*/ 238135 w 959418"/>
                <a:gd name="connsiteY164" fmla="*/ 641350 h 1223592"/>
                <a:gd name="connsiteX165" fmla="*/ 235284 w 959418"/>
                <a:gd name="connsiteY165" fmla="*/ 638137 h 1223592"/>
                <a:gd name="connsiteX166" fmla="*/ 298719 w 959418"/>
                <a:gd name="connsiteY166" fmla="*/ 570665 h 1223592"/>
                <a:gd name="connsiteX167" fmla="*/ 79202 w 959418"/>
                <a:gd name="connsiteY167" fmla="*/ 550400 h 1223592"/>
                <a:gd name="connsiteX168" fmla="*/ 123901 w 959418"/>
                <a:gd name="connsiteY168" fmla="*/ 592549 h 1223592"/>
                <a:gd name="connsiteX169" fmla="*/ 176825 w 959418"/>
                <a:gd name="connsiteY169" fmla="*/ 634337 h 1223592"/>
                <a:gd name="connsiteX170" fmla="*/ 173607 w 959418"/>
                <a:gd name="connsiteY170" fmla="*/ 639740 h 1223592"/>
                <a:gd name="connsiteX171" fmla="*/ 119968 w 959418"/>
                <a:gd name="connsiteY171" fmla="*/ 596151 h 1223592"/>
                <a:gd name="connsiteX172" fmla="*/ 76699 w 959418"/>
                <a:gd name="connsiteY172" fmla="*/ 551841 h 1223592"/>
                <a:gd name="connsiteX173" fmla="*/ 79202 w 959418"/>
                <a:gd name="connsiteY173" fmla="*/ 550400 h 1223592"/>
                <a:gd name="connsiteX174" fmla="*/ 300143 w 959418"/>
                <a:gd name="connsiteY174" fmla="*/ 546496 h 1223592"/>
                <a:gd name="connsiteX175" fmla="*/ 301926 w 959418"/>
                <a:gd name="connsiteY175" fmla="*/ 547568 h 1223592"/>
                <a:gd name="connsiteX176" fmla="*/ 277681 w 959418"/>
                <a:gd name="connsiteY176" fmla="*/ 574731 h 1223592"/>
                <a:gd name="connsiteX177" fmla="*/ 240956 w 959418"/>
                <a:gd name="connsiteY177" fmla="*/ 611543 h 1223592"/>
                <a:gd name="connsiteX178" fmla="*/ 238104 w 959418"/>
                <a:gd name="connsiteY178" fmla="*/ 608683 h 1223592"/>
                <a:gd name="connsiteX179" fmla="*/ 300143 w 959418"/>
                <a:gd name="connsiteY179" fmla="*/ 546496 h 1223592"/>
                <a:gd name="connsiteX180" fmla="*/ 296320 w 959418"/>
                <a:gd name="connsiteY180" fmla="*/ 524996 h 1223592"/>
                <a:gd name="connsiteX181" fmla="*/ 298864 w 959418"/>
                <a:gd name="connsiteY181" fmla="*/ 528231 h 1223592"/>
                <a:gd name="connsiteX182" fmla="*/ 229073 w 959418"/>
                <a:gd name="connsiteY182" fmla="*/ 596883 h 1223592"/>
                <a:gd name="connsiteX183" fmla="*/ 225802 w 959418"/>
                <a:gd name="connsiteY183" fmla="*/ 593289 h 1223592"/>
                <a:gd name="connsiteX184" fmla="*/ 296320 w 959418"/>
                <a:gd name="connsiteY184" fmla="*/ 524996 h 1223592"/>
                <a:gd name="connsiteX185" fmla="*/ 301205 w 959418"/>
                <a:gd name="connsiteY185" fmla="*/ 498527 h 1223592"/>
                <a:gd name="connsiteX186" fmla="*/ 302279 w 959418"/>
                <a:gd name="connsiteY186" fmla="*/ 499254 h 1223592"/>
                <a:gd name="connsiteX187" fmla="*/ 273265 w 959418"/>
                <a:gd name="connsiteY187" fmla="*/ 530541 h 1223592"/>
                <a:gd name="connsiteX188" fmla="*/ 237444 w 959418"/>
                <a:gd name="connsiteY188" fmla="*/ 565466 h 1223592"/>
                <a:gd name="connsiteX189" fmla="*/ 234937 w 959418"/>
                <a:gd name="connsiteY189" fmla="*/ 562920 h 1223592"/>
                <a:gd name="connsiteX190" fmla="*/ 268608 w 959418"/>
                <a:gd name="connsiteY190" fmla="*/ 531269 h 1223592"/>
                <a:gd name="connsiteX191" fmla="*/ 301205 w 959418"/>
                <a:gd name="connsiteY191" fmla="*/ 498527 h 1223592"/>
                <a:gd name="connsiteX192" fmla="*/ 285339 w 959418"/>
                <a:gd name="connsiteY192" fmla="*/ 490591 h 1223592"/>
                <a:gd name="connsiteX193" fmla="*/ 286408 w 959418"/>
                <a:gd name="connsiteY193" fmla="*/ 491686 h 1223592"/>
                <a:gd name="connsiteX194" fmla="*/ 238654 w 959418"/>
                <a:gd name="connsiteY194" fmla="*/ 542014 h 1223592"/>
                <a:gd name="connsiteX195" fmla="*/ 236159 w 959418"/>
                <a:gd name="connsiteY195" fmla="*/ 539461 h 1223592"/>
                <a:gd name="connsiteX196" fmla="*/ 285339 w 959418"/>
                <a:gd name="connsiteY196" fmla="*/ 490591 h 1223592"/>
                <a:gd name="connsiteX197" fmla="*/ 43923 w 959418"/>
                <a:gd name="connsiteY197" fmla="*/ 477375 h 1223592"/>
                <a:gd name="connsiteX198" fmla="*/ 75793 w 959418"/>
                <a:gd name="connsiteY198" fmla="*/ 518808 h 1223592"/>
                <a:gd name="connsiteX199" fmla="*/ 106230 w 959418"/>
                <a:gd name="connsiteY199" fmla="*/ 555917 h 1223592"/>
                <a:gd name="connsiteX200" fmla="*/ 139531 w 959418"/>
                <a:gd name="connsiteY200" fmla="*/ 590505 h 1223592"/>
                <a:gd name="connsiteX201" fmla="*/ 179995 w 959418"/>
                <a:gd name="connsiteY201" fmla="*/ 619327 h 1223592"/>
                <a:gd name="connsiteX202" fmla="*/ 176056 w 959418"/>
                <a:gd name="connsiteY202" fmla="*/ 624371 h 1223592"/>
                <a:gd name="connsiteX203" fmla="*/ 135235 w 959418"/>
                <a:gd name="connsiteY203" fmla="*/ 594468 h 1223592"/>
                <a:gd name="connsiteX204" fmla="*/ 97994 w 959418"/>
                <a:gd name="connsiteY204" fmla="*/ 554476 h 1223592"/>
                <a:gd name="connsiteX205" fmla="*/ 41417 w 959418"/>
                <a:gd name="connsiteY205" fmla="*/ 478817 h 1223592"/>
                <a:gd name="connsiteX206" fmla="*/ 43923 w 959418"/>
                <a:gd name="connsiteY206" fmla="*/ 477375 h 1223592"/>
                <a:gd name="connsiteX207" fmla="*/ 288637 w 959418"/>
                <a:gd name="connsiteY207" fmla="*/ 475072 h 1223592"/>
                <a:gd name="connsiteX208" fmla="*/ 290441 w 959418"/>
                <a:gd name="connsiteY208" fmla="*/ 476879 h 1223592"/>
                <a:gd name="connsiteX209" fmla="*/ 256165 w 959418"/>
                <a:gd name="connsiteY209" fmla="*/ 508330 h 1223592"/>
                <a:gd name="connsiteX210" fmla="*/ 254000 w 959418"/>
                <a:gd name="connsiteY210" fmla="*/ 505799 h 1223592"/>
                <a:gd name="connsiteX211" fmla="*/ 288637 w 959418"/>
                <a:gd name="connsiteY211" fmla="*/ 475072 h 1223592"/>
                <a:gd name="connsiteX212" fmla="*/ 280771 w 959418"/>
                <a:gd name="connsiteY212" fmla="*/ 468710 h 1223592"/>
                <a:gd name="connsiteX213" fmla="*/ 283336 w 959418"/>
                <a:gd name="connsiteY213" fmla="*/ 471215 h 1223592"/>
                <a:gd name="connsiteX214" fmla="*/ 255127 w 959418"/>
                <a:gd name="connsiteY214" fmla="*/ 491606 h 1223592"/>
                <a:gd name="connsiteX215" fmla="*/ 253295 w 959418"/>
                <a:gd name="connsiteY215" fmla="*/ 489102 h 1223592"/>
                <a:gd name="connsiteX216" fmla="*/ 280771 w 959418"/>
                <a:gd name="connsiteY216" fmla="*/ 468710 h 1223592"/>
                <a:gd name="connsiteX217" fmla="*/ 876152 w 959418"/>
                <a:gd name="connsiteY217" fmla="*/ 383928 h 1223592"/>
                <a:gd name="connsiteX218" fmla="*/ 879744 w 959418"/>
                <a:gd name="connsiteY218" fmla="*/ 384063 h 1223592"/>
                <a:gd name="connsiteX219" fmla="*/ 881874 w 959418"/>
                <a:gd name="connsiteY219" fmla="*/ 412740 h 1223592"/>
                <a:gd name="connsiteX220" fmla="*/ 872648 w 959418"/>
                <a:gd name="connsiteY220" fmla="*/ 430664 h 1223592"/>
                <a:gd name="connsiteX221" fmla="*/ 860938 w 959418"/>
                <a:gd name="connsiteY221" fmla="*/ 446078 h 1223592"/>
                <a:gd name="connsiteX222" fmla="*/ 857744 w 959418"/>
                <a:gd name="connsiteY222" fmla="*/ 445002 h 1223592"/>
                <a:gd name="connsiteX223" fmla="*/ 871228 w 959418"/>
                <a:gd name="connsiteY223" fmla="*/ 425287 h 1223592"/>
                <a:gd name="connsiteX224" fmla="*/ 875486 w 959418"/>
                <a:gd name="connsiteY224" fmla="*/ 387289 h 1223592"/>
                <a:gd name="connsiteX225" fmla="*/ 876152 w 959418"/>
                <a:gd name="connsiteY225" fmla="*/ 383928 h 1223592"/>
                <a:gd name="connsiteX226" fmla="*/ 887895 w 959418"/>
                <a:gd name="connsiteY226" fmla="*/ 361482 h 1223592"/>
                <a:gd name="connsiteX227" fmla="*/ 894017 w 959418"/>
                <a:gd name="connsiteY227" fmla="*/ 421420 h 1223592"/>
                <a:gd name="connsiteX228" fmla="*/ 839277 w 959418"/>
                <a:gd name="connsiteY228" fmla="*/ 482076 h 1223592"/>
                <a:gd name="connsiteX229" fmla="*/ 837837 w 959418"/>
                <a:gd name="connsiteY229" fmla="*/ 479923 h 1223592"/>
                <a:gd name="connsiteX230" fmla="*/ 873850 w 959418"/>
                <a:gd name="connsiteY230" fmla="*/ 439725 h 1223592"/>
                <a:gd name="connsiteX231" fmla="*/ 884654 w 959418"/>
                <a:gd name="connsiteY231" fmla="*/ 366865 h 1223592"/>
                <a:gd name="connsiteX232" fmla="*/ 887895 w 959418"/>
                <a:gd name="connsiteY232" fmla="*/ 361482 h 1223592"/>
                <a:gd name="connsiteX233" fmla="*/ 893286 w 959418"/>
                <a:gd name="connsiteY233" fmla="*/ 346841 h 1223592"/>
                <a:gd name="connsiteX234" fmla="*/ 918165 w 959418"/>
                <a:gd name="connsiteY234" fmla="*/ 416059 h 1223592"/>
                <a:gd name="connsiteX235" fmla="*/ 878863 w 959418"/>
                <a:gd name="connsiteY235" fmla="*/ 467972 h 1223592"/>
                <a:gd name="connsiteX236" fmla="*/ 827662 w 959418"/>
                <a:gd name="connsiteY236" fmla="*/ 523851 h 1223592"/>
                <a:gd name="connsiteX237" fmla="*/ 824778 w 959418"/>
                <a:gd name="connsiteY237" fmla="*/ 522048 h 1223592"/>
                <a:gd name="connsiteX238" fmla="*/ 890762 w 959418"/>
                <a:gd name="connsiteY238" fmla="*/ 444899 h 1223592"/>
                <a:gd name="connsiteX239" fmla="*/ 920328 w 959418"/>
                <a:gd name="connsiteY239" fmla="*/ 398394 h 1223592"/>
                <a:gd name="connsiteX240" fmla="*/ 891483 w 959418"/>
                <a:gd name="connsiteY240" fmla="*/ 352249 h 1223592"/>
                <a:gd name="connsiteX241" fmla="*/ 893286 w 959418"/>
                <a:gd name="connsiteY241" fmla="*/ 346841 h 1223592"/>
                <a:gd name="connsiteX242" fmla="*/ 614345 w 959418"/>
                <a:gd name="connsiteY242" fmla="*/ 280019 h 1223592"/>
                <a:gd name="connsiteX243" fmla="*/ 615961 w 959418"/>
                <a:gd name="connsiteY243" fmla="*/ 283010 h 1223592"/>
                <a:gd name="connsiteX244" fmla="*/ 613579 w 959418"/>
                <a:gd name="connsiteY244" fmla="*/ 289797 h 1223592"/>
                <a:gd name="connsiteX245" fmla="*/ 608477 w 959418"/>
                <a:gd name="connsiteY245" fmla="*/ 288368 h 1223592"/>
                <a:gd name="connsiteX246" fmla="*/ 611198 w 959418"/>
                <a:gd name="connsiteY246" fmla="*/ 281582 h 1223592"/>
                <a:gd name="connsiteX247" fmla="*/ 614345 w 959418"/>
                <a:gd name="connsiteY247" fmla="*/ 280019 h 1223592"/>
                <a:gd name="connsiteX248" fmla="*/ 606785 w 959418"/>
                <a:gd name="connsiteY248" fmla="*/ 270277 h 1223592"/>
                <a:gd name="connsiteX249" fmla="*/ 607950 w 959418"/>
                <a:gd name="connsiteY249" fmla="*/ 272650 h 1223592"/>
                <a:gd name="connsiteX250" fmla="*/ 603290 w 959418"/>
                <a:gd name="connsiteY250" fmla="*/ 282313 h 1223592"/>
                <a:gd name="connsiteX251" fmla="*/ 599705 w 959418"/>
                <a:gd name="connsiteY251" fmla="*/ 280588 h 1223592"/>
                <a:gd name="connsiteX252" fmla="*/ 604006 w 959418"/>
                <a:gd name="connsiteY252" fmla="*/ 271270 h 1223592"/>
                <a:gd name="connsiteX253" fmla="*/ 606785 w 959418"/>
                <a:gd name="connsiteY253" fmla="*/ 270277 h 1223592"/>
                <a:gd name="connsiteX254" fmla="*/ 354071 w 959418"/>
                <a:gd name="connsiteY254" fmla="*/ 261120 h 1223592"/>
                <a:gd name="connsiteX255" fmla="*/ 356246 w 959418"/>
                <a:gd name="connsiteY255" fmla="*/ 261843 h 1223592"/>
                <a:gd name="connsiteX256" fmla="*/ 344649 w 959418"/>
                <a:gd name="connsiteY256" fmla="*/ 286787 h 1223592"/>
                <a:gd name="connsiteX257" fmla="*/ 330514 w 959418"/>
                <a:gd name="connsiteY257" fmla="*/ 316070 h 1223592"/>
                <a:gd name="connsiteX258" fmla="*/ 328340 w 959418"/>
                <a:gd name="connsiteY258" fmla="*/ 317154 h 1223592"/>
                <a:gd name="connsiteX259" fmla="*/ 325440 w 959418"/>
                <a:gd name="connsiteY259" fmla="*/ 319685 h 1223592"/>
                <a:gd name="connsiteX260" fmla="*/ 248245 w 959418"/>
                <a:gd name="connsiteY260" fmla="*/ 331615 h 1223592"/>
                <a:gd name="connsiteX261" fmla="*/ 246796 w 959418"/>
                <a:gd name="connsiteY261" fmla="*/ 327276 h 1223592"/>
                <a:gd name="connsiteX262" fmla="*/ 323266 w 959418"/>
                <a:gd name="connsiteY262" fmla="*/ 311370 h 1223592"/>
                <a:gd name="connsiteX263" fmla="*/ 326890 w 959418"/>
                <a:gd name="connsiteY263" fmla="*/ 311731 h 1223592"/>
                <a:gd name="connsiteX264" fmla="*/ 338850 w 959418"/>
                <a:gd name="connsiteY264" fmla="*/ 287510 h 1223592"/>
                <a:gd name="connsiteX265" fmla="*/ 354071 w 959418"/>
                <a:gd name="connsiteY265" fmla="*/ 261120 h 1223592"/>
                <a:gd name="connsiteX266" fmla="*/ 599419 w 959418"/>
                <a:gd name="connsiteY266" fmla="*/ 255871 h 1223592"/>
                <a:gd name="connsiteX267" fmla="*/ 603506 w 959418"/>
                <a:gd name="connsiteY267" fmla="*/ 257326 h 1223592"/>
                <a:gd name="connsiteX268" fmla="*/ 592360 w 959418"/>
                <a:gd name="connsiteY268" fmla="*/ 285339 h 1223592"/>
                <a:gd name="connsiteX269" fmla="*/ 588273 w 959418"/>
                <a:gd name="connsiteY269" fmla="*/ 283520 h 1223592"/>
                <a:gd name="connsiteX270" fmla="*/ 599419 w 959418"/>
                <a:gd name="connsiteY270" fmla="*/ 255871 h 1223592"/>
                <a:gd name="connsiteX271" fmla="*/ 588300 w 959418"/>
                <a:gd name="connsiteY271" fmla="*/ 249524 h 1223592"/>
                <a:gd name="connsiteX272" fmla="*/ 592467 w 959418"/>
                <a:gd name="connsiteY272" fmla="*/ 250617 h 1223592"/>
                <a:gd name="connsiteX273" fmla="*/ 587258 w 959418"/>
                <a:gd name="connsiteY273" fmla="*/ 266284 h 1223592"/>
                <a:gd name="connsiteX274" fmla="*/ 583090 w 959418"/>
                <a:gd name="connsiteY274" fmla="*/ 264827 h 1223592"/>
                <a:gd name="connsiteX275" fmla="*/ 588300 w 959418"/>
                <a:gd name="connsiteY275" fmla="*/ 249524 h 1223592"/>
                <a:gd name="connsiteX276" fmla="*/ 348230 w 959418"/>
                <a:gd name="connsiteY276" fmla="*/ 248770 h 1223592"/>
                <a:gd name="connsiteX277" fmla="*/ 351124 w 959418"/>
                <a:gd name="connsiteY277" fmla="*/ 249847 h 1223592"/>
                <a:gd name="connsiteX278" fmla="*/ 339911 w 959418"/>
                <a:gd name="connsiteY278" fmla="*/ 277503 h 1223592"/>
                <a:gd name="connsiteX279" fmla="*/ 326889 w 959418"/>
                <a:gd name="connsiteY279" fmla="*/ 302644 h 1223592"/>
                <a:gd name="connsiteX280" fmla="*/ 325804 w 959418"/>
                <a:gd name="connsiteY280" fmla="*/ 303722 h 1223592"/>
                <a:gd name="connsiteX281" fmla="*/ 322187 w 959418"/>
                <a:gd name="connsiteY281" fmla="*/ 306954 h 1223592"/>
                <a:gd name="connsiteX282" fmla="*/ 213313 w 959418"/>
                <a:gd name="connsiteY282" fmla="*/ 325631 h 1223592"/>
                <a:gd name="connsiteX283" fmla="*/ 212227 w 959418"/>
                <a:gd name="connsiteY283" fmla="*/ 321321 h 1223592"/>
                <a:gd name="connsiteX284" fmla="*/ 322187 w 959418"/>
                <a:gd name="connsiteY284" fmla="*/ 298334 h 1223592"/>
                <a:gd name="connsiteX285" fmla="*/ 322910 w 959418"/>
                <a:gd name="connsiteY285" fmla="*/ 298693 h 1223592"/>
                <a:gd name="connsiteX286" fmla="*/ 333762 w 959418"/>
                <a:gd name="connsiteY286" fmla="*/ 277862 h 1223592"/>
                <a:gd name="connsiteX287" fmla="*/ 348230 w 959418"/>
                <a:gd name="connsiteY287" fmla="*/ 248770 h 1223592"/>
                <a:gd name="connsiteX288" fmla="*/ 587566 w 959418"/>
                <a:gd name="connsiteY288" fmla="*/ 223729 h 1223592"/>
                <a:gd name="connsiteX289" fmla="*/ 590832 w 959418"/>
                <a:gd name="connsiteY289" fmla="*/ 224448 h 1223592"/>
                <a:gd name="connsiteX290" fmla="*/ 571601 w 959418"/>
                <a:gd name="connsiteY290" fmla="*/ 267913 h 1223592"/>
                <a:gd name="connsiteX291" fmla="*/ 567972 w 959418"/>
                <a:gd name="connsiteY291" fmla="*/ 265758 h 1223592"/>
                <a:gd name="connsiteX292" fmla="*/ 587566 w 959418"/>
                <a:gd name="connsiteY292" fmla="*/ 223729 h 1223592"/>
                <a:gd name="connsiteX293" fmla="*/ 586304 w 959418"/>
                <a:gd name="connsiteY293" fmla="*/ 197601 h 1223592"/>
                <a:gd name="connsiteX294" fmla="*/ 589235 w 959418"/>
                <a:gd name="connsiteY294" fmla="*/ 198314 h 1223592"/>
                <a:gd name="connsiteX295" fmla="*/ 562491 w 959418"/>
                <a:gd name="connsiteY295" fmla="*/ 256820 h 1223592"/>
                <a:gd name="connsiteX296" fmla="*/ 558461 w 959418"/>
                <a:gd name="connsiteY296" fmla="*/ 254323 h 1223592"/>
                <a:gd name="connsiteX297" fmla="*/ 586304 w 959418"/>
                <a:gd name="connsiteY297" fmla="*/ 197601 h 1223592"/>
                <a:gd name="connsiteX298" fmla="*/ 584567 w 959418"/>
                <a:gd name="connsiteY298" fmla="*/ 176661 h 1223592"/>
                <a:gd name="connsiteX299" fmla="*/ 585704 w 959418"/>
                <a:gd name="connsiteY299" fmla="*/ 179133 h 1223592"/>
                <a:gd name="connsiteX300" fmla="*/ 557327 w 959418"/>
                <a:gd name="connsiteY300" fmla="*/ 237747 h 1223592"/>
                <a:gd name="connsiteX301" fmla="*/ 553325 w 959418"/>
                <a:gd name="connsiteY301" fmla="*/ 235590 h 1223592"/>
                <a:gd name="connsiteX302" fmla="*/ 582066 w 959418"/>
                <a:gd name="connsiteY302" fmla="*/ 177695 h 1223592"/>
                <a:gd name="connsiteX303" fmla="*/ 584567 w 959418"/>
                <a:gd name="connsiteY303" fmla="*/ 176661 h 1223592"/>
                <a:gd name="connsiteX304" fmla="*/ 575340 w 959418"/>
                <a:gd name="connsiteY304" fmla="*/ 149133 h 1223592"/>
                <a:gd name="connsiteX305" fmla="*/ 578868 w 959418"/>
                <a:gd name="connsiteY305" fmla="*/ 149133 h 1223592"/>
                <a:gd name="connsiteX306" fmla="*/ 569696 w 959418"/>
                <a:gd name="connsiteY306" fmla="*/ 174821 h 1223592"/>
                <a:gd name="connsiteX307" fmla="*/ 545707 w 959418"/>
                <a:gd name="connsiteY307" fmla="*/ 222216 h 1223592"/>
                <a:gd name="connsiteX308" fmla="*/ 542179 w 959418"/>
                <a:gd name="connsiteY308" fmla="*/ 219684 h 1223592"/>
                <a:gd name="connsiteX309" fmla="*/ 561935 w 959418"/>
                <a:gd name="connsiteY309" fmla="*/ 182057 h 1223592"/>
                <a:gd name="connsiteX310" fmla="*/ 575340 w 959418"/>
                <a:gd name="connsiteY310" fmla="*/ 149133 h 1223592"/>
                <a:gd name="connsiteX311" fmla="*/ 492566 w 959418"/>
                <a:gd name="connsiteY311" fmla="*/ 54185 h 1223592"/>
                <a:gd name="connsiteX312" fmla="*/ 442509 w 959418"/>
                <a:gd name="connsiteY312" fmla="*/ 75070 h 1223592"/>
                <a:gd name="connsiteX313" fmla="*/ 415140 w 959418"/>
                <a:gd name="connsiteY313" fmla="*/ 117560 h 1223592"/>
                <a:gd name="connsiteX314" fmla="*/ 402535 w 959418"/>
                <a:gd name="connsiteY314" fmla="*/ 139885 h 1223592"/>
                <a:gd name="connsiteX315" fmla="*/ 389211 w 959418"/>
                <a:gd name="connsiteY315" fmla="*/ 159690 h 1223592"/>
                <a:gd name="connsiteX316" fmla="*/ 375526 w 959418"/>
                <a:gd name="connsiteY316" fmla="*/ 180215 h 1223592"/>
                <a:gd name="connsiteX317" fmla="*/ 365803 w 959418"/>
                <a:gd name="connsiteY317" fmla="*/ 197499 h 1223592"/>
                <a:gd name="connsiteX318" fmla="*/ 357160 w 959418"/>
                <a:gd name="connsiteY318" fmla="*/ 214422 h 1223592"/>
                <a:gd name="connsiteX319" fmla="*/ 345996 w 959418"/>
                <a:gd name="connsiteY319" fmla="*/ 231707 h 1223592"/>
                <a:gd name="connsiteX320" fmla="*/ 320067 w 959418"/>
                <a:gd name="connsiteY320" fmla="*/ 286799 h 1223592"/>
                <a:gd name="connsiteX321" fmla="*/ 308903 w 959418"/>
                <a:gd name="connsiteY321" fmla="*/ 296522 h 1223592"/>
                <a:gd name="connsiteX322" fmla="*/ 302061 w 959418"/>
                <a:gd name="connsiteY322" fmla="*/ 294001 h 1223592"/>
                <a:gd name="connsiteX323" fmla="*/ 300620 w 959418"/>
                <a:gd name="connsiteY323" fmla="*/ 294001 h 1223592"/>
                <a:gd name="connsiteX324" fmla="*/ 257405 w 959418"/>
                <a:gd name="connsiteY324" fmla="*/ 299402 h 1223592"/>
                <a:gd name="connsiteX325" fmla="*/ 225714 w 959418"/>
                <a:gd name="connsiteY325" fmla="*/ 304083 h 1223592"/>
                <a:gd name="connsiteX326" fmla="*/ 143966 w 959418"/>
                <a:gd name="connsiteY326" fmla="*/ 319927 h 1223592"/>
                <a:gd name="connsiteX327" fmla="*/ 129201 w 959418"/>
                <a:gd name="connsiteY327" fmla="*/ 323528 h 1223592"/>
                <a:gd name="connsiteX328" fmla="*/ 28366 w 959418"/>
                <a:gd name="connsiteY328" fmla="*/ 379341 h 1223592"/>
                <a:gd name="connsiteX329" fmla="*/ 56816 w 959418"/>
                <a:gd name="connsiteY329" fmla="*/ 438395 h 1223592"/>
                <a:gd name="connsiteX330" fmla="*/ 67259 w 959418"/>
                <a:gd name="connsiteY330" fmla="*/ 451358 h 1223592"/>
                <a:gd name="connsiteX331" fmla="*/ 84545 w 959418"/>
                <a:gd name="connsiteY331" fmla="*/ 476924 h 1223592"/>
                <a:gd name="connsiteX332" fmla="*/ 107233 w 959418"/>
                <a:gd name="connsiteY332" fmla="*/ 508611 h 1223592"/>
                <a:gd name="connsiteX333" fmla="*/ 136763 w 959418"/>
                <a:gd name="connsiteY333" fmla="*/ 539218 h 1223592"/>
                <a:gd name="connsiteX334" fmla="*/ 157290 w 959418"/>
                <a:gd name="connsiteY334" fmla="*/ 560463 h 1223592"/>
                <a:gd name="connsiteX335" fmla="*/ 165933 w 959418"/>
                <a:gd name="connsiteY335" fmla="*/ 569826 h 1223592"/>
                <a:gd name="connsiteX336" fmla="*/ 208788 w 959418"/>
                <a:gd name="connsiteY336" fmla="*/ 610155 h 1223592"/>
                <a:gd name="connsiteX337" fmla="*/ 212390 w 959418"/>
                <a:gd name="connsiteY337" fmla="*/ 621318 h 1223592"/>
                <a:gd name="connsiteX338" fmla="*/ 206628 w 959418"/>
                <a:gd name="connsiteY338" fmla="*/ 627439 h 1223592"/>
                <a:gd name="connsiteX339" fmla="*/ 203386 w 959418"/>
                <a:gd name="connsiteY339" fmla="*/ 680371 h 1223592"/>
                <a:gd name="connsiteX340" fmla="*/ 201946 w 959418"/>
                <a:gd name="connsiteY340" fmla="*/ 695855 h 1223592"/>
                <a:gd name="connsiteX341" fmla="*/ 194383 w 959418"/>
                <a:gd name="connsiteY341" fmla="*/ 759950 h 1223592"/>
                <a:gd name="connsiteX342" fmla="*/ 191862 w 959418"/>
                <a:gd name="connsiteY342" fmla="*/ 780115 h 1223592"/>
                <a:gd name="connsiteX343" fmla="*/ 190062 w 959418"/>
                <a:gd name="connsiteY343" fmla="*/ 794158 h 1223592"/>
                <a:gd name="connsiteX344" fmla="*/ 224634 w 959418"/>
                <a:gd name="connsiteY344" fmla="*/ 909385 h 1223592"/>
                <a:gd name="connsiteX345" fmla="*/ 250923 w 959418"/>
                <a:gd name="connsiteY345" fmla="*/ 912986 h 1223592"/>
                <a:gd name="connsiteX346" fmla="*/ 369764 w 959418"/>
                <a:gd name="connsiteY346" fmla="*/ 866535 h 1223592"/>
                <a:gd name="connsiteX347" fmla="*/ 376966 w 959418"/>
                <a:gd name="connsiteY347" fmla="*/ 862214 h 1223592"/>
                <a:gd name="connsiteX348" fmla="*/ 397494 w 959418"/>
                <a:gd name="connsiteY348" fmla="*/ 849611 h 1223592"/>
                <a:gd name="connsiteX349" fmla="*/ 446110 w 959418"/>
                <a:gd name="connsiteY349" fmla="*/ 821164 h 1223592"/>
                <a:gd name="connsiteX350" fmla="*/ 452593 w 959418"/>
                <a:gd name="connsiteY350" fmla="*/ 817923 h 1223592"/>
                <a:gd name="connsiteX351" fmla="*/ 480682 w 959418"/>
                <a:gd name="connsiteY351" fmla="*/ 807841 h 1223592"/>
                <a:gd name="connsiteX352" fmla="*/ 489325 w 959418"/>
                <a:gd name="connsiteY352" fmla="*/ 809281 h 1223592"/>
                <a:gd name="connsiteX353" fmla="*/ 521737 w 959418"/>
                <a:gd name="connsiteY353" fmla="*/ 827646 h 1223592"/>
                <a:gd name="connsiteX354" fmla="*/ 549106 w 959418"/>
                <a:gd name="connsiteY354" fmla="*/ 843129 h 1223592"/>
                <a:gd name="connsiteX355" fmla="*/ 574315 w 959418"/>
                <a:gd name="connsiteY355" fmla="*/ 856092 h 1223592"/>
                <a:gd name="connsiteX356" fmla="*/ 617530 w 959418"/>
                <a:gd name="connsiteY356" fmla="*/ 875897 h 1223592"/>
                <a:gd name="connsiteX357" fmla="*/ 649221 w 959418"/>
                <a:gd name="connsiteY357" fmla="*/ 889940 h 1223592"/>
                <a:gd name="connsiteX358" fmla="*/ 728448 w 959418"/>
                <a:gd name="connsiteY358" fmla="*/ 914066 h 1223592"/>
                <a:gd name="connsiteX359" fmla="*/ 745734 w 959418"/>
                <a:gd name="connsiteY359" fmla="*/ 911905 h 1223592"/>
                <a:gd name="connsiteX360" fmla="*/ 779226 w 959418"/>
                <a:gd name="connsiteY360" fmla="*/ 803880 h 1223592"/>
                <a:gd name="connsiteX361" fmla="*/ 775625 w 959418"/>
                <a:gd name="connsiteY361" fmla="*/ 779394 h 1223592"/>
                <a:gd name="connsiteX362" fmla="*/ 772744 w 959418"/>
                <a:gd name="connsiteY362" fmla="*/ 750228 h 1223592"/>
                <a:gd name="connsiteX363" fmla="*/ 766262 w 959418"/>
                <a:gd name="connsiteY363" fmla="*/ 695135 h 1223592"/>
                <a:gd name="connsiteX364" fmla="*/ 763020 w 959418"/>
                <a:gd name="connsiteY364" fmla="*/ 660567 h 1223592"/>
                <a:gd name="connsiteX365" fmla="*/ 759419 w 959418"/>
                <a:gd name="connsiteY365" fmla="*/ 625999 h 1223592"/>
                <a:gd name="connsiteX366" fmla="*/ 759419 w 959418"/>
                <a:gd name="connsiteY366" fmla="*/ 623838 h 1223592"/>
                <a:gd name="connsiteX367" fmla="*/ 761940 w 959418"/>
                <a:gd name="connsiteY367" fmla="*/ 615196 h 1223592"/>
                <a:gd name="connsiteX368" fmla="*/ 817759 w 959418"/>
                <a:gd name="connsiteY368" fmla="*/ 550021 h 1223592"/>
                <a:gd name="connsiteX369" fmla="*/ 867457 w 959418"/>
                <a:gd name="connsiteY369" fmla="*/ 491327 h 1223592"/>
                <a:gd name="connsiteX370" fmla="*/ 880421 w 959418"/>
                <a:gd name="connsiteY370" fmla="*/ 476204 h 1223592"/>
                <a:gd name="connsiteX371" fmla="*/ 893025 w 959418"/>
                <a:gd name="connsiteY371" fmla="*/ 461080 h 1223592"/>
                <a:gd name="connsiteX372" fmla="*/ 899148 w 959418"/>
                <a:gd name="connsiteY372" fmla="*/ 454959 h 1223592"/>
                <a:gd name="connsiteX373" fmla="*/ 918234 w 959418"/>
                <a:gd name="connsiteY373" fmla="*/ 433714 h 1223592"/>
                <a:gd name="connsiteX374" fmla="*/ 932639 w 959418"/>
                <a:gd name="connsiteY374" fmla="*/ 367098 h 1223592"/>
                <a:gd name="connsiteX375" fmla="*/ 882942 w 959418"/>
                <a:gd name="connsiteY375" fmla="*/ 337211 h 1223592"/>
                <a:gd name="connsiteX376" fmla="*/ 876820 w 959418"/>
                <a:gd name="connsiteY376" fmla="*/ 335771 h 1223592"/>
                <a:gd name="connsiteX377" fmla="*/ 840807 w 959418"/>
                <a:gd name="connsiteY377" fmla="*/ 324608 h 1223592"/>
                <a:gd name="connsiteX378" fmla="*/ 804075 w 959418"/>
                <a:gd name="connsiteY378" fmla="*/ 313806 h 1223592"/>
                <a:gd name="connsiteX379" fmla="*/ 724847 w 959418"/>
                <a:gd name="connsiteY379" fmla="*/ 297602 h 1223592"/>
                <a:gd name="connsiteX380" fmla="*/ 685954 w 959418"/>
                <a:gd name="connsiteY380" fmla="*/ 294001 h 1223592"/>
                <a:gd name="connsiteX381" fmla="*/ 679832 w 959418"/>
                <a:gd name="connsiteY381" fmla="*/ 294361 h 1223592"/>
                <a:gd name="connsiteX382" fmla="*/ 665787 w 959418"/>
                <a:gd name="connsiteY382" fmla="*/ 291841 h 1223592"/>
                <a:gd name="connsiteX383" fmla="*/ 661825 w 959418"/>
                <a:gd name="connsiteY383" fmla="*/ 289680 h 1223592"/>
                <a:gd name="connsiteX384" fmla="*/ 654263 w 959418"/>
                <a:gd name="connsiteY384" fmla="*/ 284999 h 1223592"/>
                <a:gd name="connsiteX385" fmla="*/ 617530 w 959418"/>
                <a:gd name="connsiteY385" fmla="*/ 222344 h 1223592"/>
                <a:gd name="connsiteX386" fmla="*/ 599163 w 959418"/>
                <a:gd name="connsiteY386" fmla="*/ 186336 h 1223592"/>
                <a:gd name="connsiteX387" fmla="*/ 582598 w 959418"/>
                <a:gd name="connsiteY387" fmla="*/ 153208 h 1223592"/>
                <a:gd name="connsiteX388" fmla="*/ 576475 w 959418"/>
                <a:gd name="connsiteY388" fmla="*/ 139165 h 1223592"/>
                <a:gd name="connsiteX389" fmla="*/ 514534 w 959418"/>
                <a:gd name="connsiteY389" fmla="*/ 57786 h 1223592"/>
                <a:gd name="connsiteX390" fmla="*/ 492566 w 959418"/>
                <a:gd name="connsiteY390" fmla="*/ 54185 h 1223592"/>
                <a:gd name="connsiteX391" fmla="*/ 498689 w 959418"/>
                <a:gd name="connsiteY391" fmla="*/ 27899 h 1223592"/>
                <a:gd name="connsiteX392" fmla="*/ 505171 w 959418"/>
                <a:gd name="connsiteY392" fmla="*/ 27899 h 1223592"/>
                <a:gd name="connsiteX393" fmla="*/ 600244 w 959418"/>
                <a:gd name="connsiteY393" fmla="*/ 117560 h 1223592"/>
                <a:gd name="connsiteX394" fmla="*/ 621131 w 959418"/>
                <a:gd name="connsiteY394" fmla="*/ 158609 h 1223592"/>
                <a:gd name="connsiteX395" fmla="*/ 638057 w 959418"/>
                <a:gd name="connsiteY395" fmla="*/ 190297 h 1223592"/>
                <a:gd name="connsiteX396" fmla="*/ 648141 w 959418"/>
                <a:gd name="connsiteY396" fmla="*/ 212262 h 1223592"/>
                <a:gd name="connsiteX397" fmla="*/ 676951 w 959418"/>
                <a:gd name="connsiteY397" fmla="*/ 263754 h 1223592"/>
                <a:gd name="connsiteX398" fmla="*/ 678031 w 959418"/>
                <a:gd name="connsiteY398" fmla="*/ 265554 h 1223592"/>
                <a:gd name="connsiteX399" fmla="*/ 686314 w 959418"/>
                <a:gd name="connsiteY399" fmla="*/ 266275 h 1223592"/>
                <a:gd name="connsiteX400" fmla="*/ 693877 w 959418"/>
                <a:gd name="connsiteY400" fmla="*/ 265915 h 1223592"/>
                <a:gd name="connsiteX401" fmla="*/ 708282 w 959418"/>
                <a:gd name="connsiteY401" fmla="*/ 266275 h 1223592"/>
                <a:gd name="connsiteX402" fmla="*/ 741773 w 959418"/>
                <a:gd name="connsiteY402" fmla="*/ 271316 h 1223592"/>
                <a:gd name="connsiteX403" fmla="*/ 753297 w 959418"/>
                <a:gd name="connsiteY403" fmla="*/ 273116 h 1223592"/>
                <a:gd name="connsiteX404" fmla="*/ 848370 w 959418"/>
                <a:gd name="connsiteY404" fmla="*/ 297242 h 1223592"/>
                <a:gd name="connsiteX405" fmla="*/ 868537 w 959418"/>
                <a:gd name="connsiteY405" fmla="*/ 303003 h 1223592"/>
                <a:gd name="connsiteX406" fmla="*/ 957848 w 959418"/>
                <a:gd name="connsiteY406" fmla="*/ 366018 h 1223592"/>
                <a:gd name="connsiteX407" fmla="*/ 949565 w 959418"/>
                <a:gd name="connsiteY407" fmla="*/ 429393 h 1223592"/>
                <a:gd name="connsiteX408" fmla="*/ 913913 w 959418"/>
                <a:gd name="connsiteY408" fmla="*/ 474403 h 1223592"/>
                <a:gd name="connsiteX409" fmla="*/ 897347 w 959418"/>
                <a:gd name="connsiteY409" fmla="*/ 492768 h 1223592"/>
                <a:gd name="connsiteX410" fmla="*/ 869257 w 959418"/>
                <a:gd name="connsiteY410" fmla="*/ 525535 h 1223592"/>
                <a:gd name="connsiteX411" fmla="*/ 838286 w 959418"/>
                <a:gd name="connsiteY411" fmla="*/ 561184 h 1223592"/>
                <a:gd name="connsiteX412" fmla="*/ 784988 w 959418"/>
                <a:gd name="connsiteY412" fmla="*/ 618437 h 1223592"/>
                <a:gd name="connsiteX413" fmla="*/ 785348 w 959418"/>
                <a:gd name="connsiteY413" fmla="*/ 620597 h 1223592"/>
                <a:gd name="connsiteX414" fmla="*/ 786429 w 959418"/>
                <a:gd name="connsiteY414" fmla="*/ 644003 h 1223592"/>
                <a:gd name="connsiteX415" fmla="*/ 787509 w 959418"/>
                <a:gd name="connsiteY415" fmla="*/ 662007 h 1223592"/>
                <a:gd name="connsiteX416" fmla="*/ 791110 w 959418"/>
                <a:gd name="connsiteY416" fmla="*/ 691894 h 1223592"/>
                <a:gd name="connsiteX417" fmla="*/ 793631 w 959418"/>
                <a:gd name="connsiteY417" fmla="*/ 712059 h 1223592"/>
                <a:gd name="connsiteX418" fmla="*/ 796152 w 959418"/>
                <a:gd name="connsiteY418" fmla="*/ 733664 h 1223592"/>
                <a:gd name="connsiteX419" fmla="*/ 804795 w 959418"/>
                <a:gd name="connsiteY419" fmla="*/ 796678 h 1223592"/>
                <a:gd name="connsiteX420" fmla="*/ 804795 w 959418"/>
                <a:gd name="connsiteY420" fmla="*/ 797039 h 1223592"/>
                <a:gd name="connsiteX421" fmla="*/ 775265 w 959418"/>
                <a:gd name="connsiteY421" fmla="*/ 928469 h 1223592"/>
                <a:gd name="connsiteX422" fmla="*/ 733130 w 959418"/>
                <a:gd name="connsiteY422" fmla="*/ 940352 h 1223592"/>
                <a:gd name="connsiteX423" fmla="*/ 654263 w 959418"/>
                <a:gd name="connsiteY423" fmla="*/ 918747 h 1223592"/>
                <a:gd name="connsiteX424" fmla="*/ 639858 w 959418"/>
                <a:gd name="connsiteY424" fmla="*/ 912986 h 1223592"/>
                <a:gd name="connsiteX425" fmla="*/ 495447 w 959418"/>
                <a:gd name="connsiteY425" fmla="*/ 843489 h 1223592"/>
                <a:gd name="connsiteX426" fmla="*/ 480322 w 959418"/>
                <a:gd name="connsiteY426" fmla="*/ 837728 h 1223592"/>
                <a:gd name="connsiteX427" fmla="*/ 460155 w 959418"/>
                <a:gd name="connsiteY427" fmla="*/ 845290 h 1223592"/>
                <a:gd name="connsiteX428" fmla="*/ 459435 w 959418"/>
                <a:gd name="connsiteY428" fmla="*/ 846010 h 1223592"/>
                <a:gd name="connsiteX429" fmla="*/ 424143 w 959418"/>
                <a:gd name="connsiteY429" fmla="*/ 865815 h 1223592"/>
                <a:gd name="connsiteX430" fmla="*/ 422702 w 959418"/>
                <a:gd name="connsiteY430" fmla="*/ 866895 h 1223592"/>
                <a:gd name="connsiteX431" fmla="*/ 409018 w 959418"/>
                <a:gd name="connsiteY431" fmla="*/ 875177 h 1223592"/>
                <a:gd name="connsiteX432" fmla="*/ 344915 w 959418"/>
                <a:gd name="connsiteY432" fmla="*/ 911545 h 1223592"/>
                <a:gd name="connsiteX433" fmla="*/ 248402 w 959418"/>
                <a:gd name="connsiteY433" fmla="*/ 940352 h 1223592"/>
                <a:gd name="connsiteX434" fmla="*/ 197264 w 959418"/>
                <a:gd name="connsiteY434" fmla="*/ 925589 h 1223592"/>
                <a:gd name="connsiteX435" fmla="*/ 162692 w 959418"/>
                <a:gd name="connsiteY435" fmla="*/ 798119 h 1223592"/>
                <a:gd name="connsiteX436" fmla="*/ 163413 w 959418"/>
                <a:gd name="connsiteY436" fmla="*/ 793798 h 1223592"/>
                <a:gd name="connsiteX437" fmla="*/ 175297 w 959418"/>
                <a:gd name="connsiteY437" fmla="*/ 704137 h 1223592"/>
                <a:gd name="connsiteX438" fmla="*/ 186461 w 959418"/>
                <a:gd name="connsiteY438" fmla="*/ 619517 h 1223592"/>
                <a:gd name="connsiteX439" fmla="*/ 135323 w 959418"/>
                <a:gd name="connsiteY439" fmla="*/ 575947 h 1223592"/>
                <a:gd name="connsiteX440" fmla="*/ 129201 w 959418"/>
                <a:gd name="connsiteY440" fmla="*/ 569826 h 1223592"/>
                <a:gd name="connsiteX441" fmla="*/ 119117 w 959418"/>
                <a:gd name="connsiteY441" fmla="*/ 560463 h 1223592"/>
                <a:gd name="connsiteX442" fmla="*/ 73381 w 959418"/>
                <a:gd name="connsiteY442" fmla="*/ 509331 h 1223592"/>
                <a:gd name="connsiteX443" fmla="*/ 44571 w 959418"/>
                <a:gd name="connsiteY443" fmla="*/ 470082 h 1223592"/>
                <a:gd name="connsiteX444" fmla="*/ 18282 w 959418"/>
                <a:gd name="connsiteY444" fmla="*/ 434074 h 1223592"/>
                <a:gd name="connsiteX445" fmla="*/ 3517 w 959418"/>
                <a:gd name="connsiteY445" fmla="*/ 366738 h 1223592"/>
                <a:gd name="connsiteX446" fmla="*/ 116596 w 959418"/>
                <a:gd name="connsiteY446" fmla="*/ 298682 h 1223592"/>
                <a:gd name="connsiteX447" fmla="*/ 131722 w 959418"/>
                <a:gd name="connsiteY447" fmla="*/ 294721 h 1223592"/>
                <a:gd name="connsiteX448" fmla="*/ 210949 w 959418"/>
                <a:gd name="connsiteY448" fmla="*/ 278157 h 1223592"/>
                <a:gd name="connsiteX449" fmla="*/ 245881 w 959418"/>
                <a:gd name="connsiteY449" fmla="*/ 273116 h 1223592"/>
                <a:gd name="connsiteX450" fmla="*/ 300260 w 959418"/>
                <a:gd name="connsiteY450" fmla="*/ 266635 h 1223592"/>
                <a:gd name="connsiteX451" fmla="*/ 300980 w 959418"/>
                <a:gd name="connsiteY451" fmla="*/ 266635 h 1223592"/>
                <a:gd name="connsiteX452" fmla="*/ 302061 w 959418"/>
                <a:gd name="connsiteY452" fmla="*/ 266635 h 1223592"/>
                <a:gd name="connsiteX453" fmla="*/ 324028 w 959418"/>
                <a:gd name="connsiteY453" fmla="*/ 220904 h 1223592"/>
                <a:gd name="connsiteX454" fmla="*/ 331951 w 959418"/>
                <a:gd name="connsiteY454" fmla="*/ 207221 h 1223592"/>
                <a:gd name="connsiteX455" fmla="*/ 339874 w 959418"/>
                <a:gd name="connsiteY455" fmla="*/ 192097 h 1223592"/>
                <a:gd name="connsiteX456" fmla="*/ 357160 w 959418"/>
                <a:gd name="connsiteY456" fmla="*/ 160770 h 1223592"/>
                <a:gd name="connsiteX457" fmla="*/ 358960 w 959418"/>
                <a:gd name="connsiteY457" fmla="*/ 157889 h 1223592"/>
                <a:gd name="connsiteX458" fmla="*/ 384169 w 959418"/>
                <a:gd name="connsiteY458" fmla="*/ 120441 h 1223592"/>
                <a:gd name="connsiteX459" fmla="*/ 389211 w 959418"/>
                <a:gd name="connsiteY459" fmla="*/ 110718 h 1223592"/>
                <a:gd name="connsiteX460" fmla="*/ 432426 w 959418"/>
                <a:gd name="connsiteY460" fmla="*/ 48784 h 1223592"/>
                <a:gd name="connsiteX461" fmla="*/ 498689 w 959418"/>
                <a:gd name="connsiteY461" fmla="*/ 27899 h 1223592"/>
                <a:gd name="connsiteX462" fmla="*/ 473526 w 959418"/>
                <a:gd name="connsiteY462" fmla="*/ 11715 h 1223592"/>
                <a:gd name="connsiteX463" fmla="*/ 526408 w 959418"/>
                <a:gd name="connsiteY463" fmla="*/ 17668 h 1223592"/>
                <a:gd name="connsiteX464" fmla="*/ 524608 w 959418"/>
                <a:gd name="connsiteY464" fmla="*/ 22607 h 1223592"/>
                <a:gd name="connsiteX465" fmla="*/ 515248 w 959418"/>
                <a:gd name="connsiteY465" fmla="*/ 21454 h 1223592"/>
                <a:gd name="connsiteX466" fmla="*/ 551446 w 959418"/>
                <a:gd name="connsiteY466" fmla="*/ 32294 h 1223592"/>
                <a:gd name="connsiteX467" fmla="*/ 548203 w 959418"/>
                <a:gd name="connsiteY467" fmla="*/ 37330 h 1223592"/>
                <a:gd name="connsiteX468" fmla="*/ 404810 w 959418"/>
                <a:gd name="connsiteY468" fmla="*/ 77620 h 1223592"/>
                <a:gd name="connsiteX469" fmla="*/ 403729 w 959418"/>
                <a:gd name="connsiteY469" fmla="*/ 77260 h 1223592"/>
                <a:gd name="connsiteX470" fmla="*/ 476851 w 959418"/>
                <a:gd name="connsiteY470" fmla="*/ 20241 h 1223592"/>
                <a:gd name="connsiteX471" fmla="*/ 501967 w 959418"/>
                <a:gd name="connsiteY471" fmla="*/ 19817 h 1223592"/>
                <a:gd name="connsiteX472" fmla="*/ 474156 w 959418"/>
                <a:gd name="connsiteY472" fmla="*/ 16390 h 1223592"/>
                <a:gd name="connsiteX473" fmla="*/ 427754 w 959418"/>
                <a:gd name="connsiteY473" fmla="*/ 36366 h 1223592"/>
                <a:gd name="connsiteX474" fmla="*/ 426314 w 959418"/>
                <a:gd name="connsiteY474" fmla="*/ 34602 h 1223592"/>
                <a:gd name="connsiteX475" fmla="*/ 473526 w 959418"/>
                <a:gd name="connsiteY475" fmla="*/ 11715 h 1223592"/>
                <a:gd name="connsiteX476" fmla="*/ 473404 w 959418"/>
                <a:gd name="connsiteY476" fmla="*/ 775 h 1223592"/>
                <a:gd name="connsiteX477" fmla="*/ 502232 w 959418"/>
                <a:gd name="connsiteY477" fmla="*/ 1138 h 1223592"/>
                <a:gd name="connsiteX478" fmla="*/ 500791 w 959418"/>
                <a:gd name="connsiteY478" fmla="*/ 6581 h 1223592"/>
                <a:gd name="connsiteX479" fmla="*/ 473404 w 959418"/>
                <a:gd name="connsiteY479" fmla="*/ 5493 h 1223592"/>
                <a:gd name="connsiteX480" fmla="*/ 449260 w 959418"/>
                <a:gd name="connsiteY480" fmla="*/ 11298 h 1223592"/>
                <a:gd name="connsiteX481" fmla="*/ 448540 w 959418"/>
                <a:gd name="connsiteY481" fmla="*/ 9847 h 1223592"/>
                <a:gd name="connsiteX482" fmla="*/ 473404 w 959418"/>
                <a:gd name="connsiteY482" fmla="*/ 775 h 122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59418" h="1223592">
                  <a:moveTo>
                    <a:pt x="500952" y="941778"/>
                  </a:moveTo>
                  <a:cubicBezTo>
                    <a:pt x="507363" y="941868"/>
                    <a:pt x="513774" y="946018"/>
                    <a:pt x="513774" y="954138"/>
                  </a:cubicBezTo>
                  <a:cubicBezTo>
                    <a:pt x="513774" y="1044000"/>
                    <a:pt x="512329" y="1138913"/>
                    <a:pt x="450568" y="1209648"/>
                  </a:cubicBezTo>
                  <a:cubicBezTo>
                    <a:pt x="448762" y="1211813"/>
                    <a:pt x="445872" y="1208565"/>
                    <a:pt x="447678" y="1206400"/>
                  </a:cubicBezTo>
                  <a:cubicBezTo>
                    <a:pt x="499688" y="1141440"/>
                    <a:pt x="488130" y="1031729"/>
                    <a:pt x="488130" y="953777"/>
                  </a:cubicBezTo>
                  <a:cubicBezTo>
                    <a:pt x="488130" y="945657"/>
                    <a:pt x="494541" y="941687"/>
                    <a:pt x="500952" y="941778"/>
                  </a:cubicBezTo>
                  <a:close/>
                  <a:moveTo>
                    <a:pt x="469277" y="941540"/>
                  </a:moveTo>
                  <a:cubicBezTo>
                    <a:pt x="475358" y="941675"/>
                    <a:pt x="480944" y="945633"/>
                    <a:pt x="479863" y="953369"/>
                  </a:cubicBezTo>
                  <a:cubicBezTo>
                    <a:pt x="464727" y="1068507"/>
                    <a:pt x="400580" y="1153421"/>
                    <a:pt x="309767" y="1222504"/>
                  </a:cubicBezTo>
                  <a:cubicBezTo>
                    <a:pt x="305082" y="1226102"/>
                    <a:pt x="298235" y="1219986"/>
                    <a:pt x="302920" y="1215668"/>
                  </a:cubicBezTo>
                  <a:cubicBezTo>
                    <a:pt x="382922" y="1146225"/>
                    <a:pt x="442744" y="1059871"/>
                    <a:pt x="455718" y="952649"/>
                  </a:cubicBezTo>
                  <a:cubicBezTo>
                    <a:pt x="456619" y="945093"/>
                    <a:pt x="463196" y="941405"/>
                    <a:pt x="469277" y="941540"/>
                  </a:cubicBezTo>
                  <a:close/>
                  <a:moveTo>
                    <a:pt x="434693" y="940932"/>
                  </a:moveTo>
                  <a:cubicBezTo>
                    <a:pt x="439766" y="942462"/>
                    <a:pt x="444076" y="947322"/>
                    <a:pt x="442639" y="953802"/>
                  </a:cubicBezTo>
                  <a:cubicBezTo>
                    <a:pt x="425041" y="1052082"/>
                    <a:pt x="352493" y="1120122"/>
                    <a:pt x="265220" y="1160442"/>
                  </a:cubicBezTo>
                  <a:cubicBezTo>
                    <a:pt x="260910" y="1162602"/>
                    <a:pt x="256960" y="1156482"/>
                    <a:pt x="261270" y="1153602"/>
                  </a:cubicBezTo>
                  <a:cubicBezTo>
                    <a:pt x="340641" y="1104642"/>
                    <a:pt x="402774" y="1041642"/>
                    <a:pt x="422168" y="948042"/>
                  </a:cubicBezTo>
                  <a:cubicBezTo>
                    <a:pt x="423784" y="941202"/>
                    <a:pt x="429620" y="939402"/>
                    <a:pt x="434693" y="940932"/>
                  </a:cubicBezTo>
                  <a:close/>
                  <a:moveTo>
                    <a:pt x="481689" y="876363"/>
                  </a:moveTo>
                  <a:cubicBezTo>
                    <a:pt x="483508" y="875624"/>
                    <a:pt x="484963" y="877103"/>
                    <a:pt x="484599" y="878582"/>
                  </a:cubicBezTo>
                  <a:cubicBezTo>
                    <a:pt x="491148" y="883018"/>
                    <a:pt x="495514" y="890782"/>
                    <a:pt x="502790" y="894109"/>
                  </a:cubicBezTo>
                  <a:cubicBezTo>
                    <a:pt x="504245" y="894848"/>
                    <a:pt x="503154" y="897067"/>
                    <a:pt x="501698" y="896697"/>
                  </a:cubicBezTo>
                  <a:cubicBezTo>
                    <a:pt x="497696" y="895957"/>
                    <a:pt x="494422" y="893370"/>
                    <a:pt x="491876" y="890782"/>
                  </a:cubicBezTo>
                  <a:cubicBezTo>
                    <a:pt x="488238" y="887824"/>
                    <a:pt x="484599" y="884867"/>
                    <a:pt x="480961" y="881909"/>
                  </a:cubicBezTo>
                  <a:cubicBezTo>
                    <a:pt x="471866" y="887824"/>
                    <a:pt x="463135" y="895218"/>
                    <a:pt x="454404" y="901873"/>
                  </a:cubicBezTo>
                  <a:cubicBezTo>
                    <a:pt x="453676" y="902242"/>
                    <a:pt x="452221" y="900764"/>
                    <a:pt x="453312" y="899654"/>
                  </a:cubicBezTo>
                  <a:cubicBezTo>
                    <a:pt x="462407" y="891521"/>
                    <a:pt x="471139" y="883388"/>
                    <a:pt x="481689" y="876363"/>
                  </a:cubicBezTo>
                  <a:close/>
                  <a:moveTo>
                    <a:pt x="301056" y="865633"/>
                  </a:moveTo>
                  <a:cubicBezTo>
                    <a:pt x="302114" y="864512"/>
                    <a:pt x="304231" y="866006"/>
                    <a:pt x="303173" y="867500"/>
                  </a:cubicBezTo>
                  <a:cubicBezTo>
                    <a:pt x="300350" y="871236"/>
                    <a:pt x="298234" y="875718"/>
                    <a:pt x="296823" y="880200"/>
                  </a:cubicBezTo>
                  <a:cubicBezTo>
                    <a:pt x="295764" y="883189"/>
                    <a:pt x="291884" y="881321"/>
                    <a:pt x="293295" y="878706"/>
                  </a:cubicBezTo>
                  <a:cubicBezTo>
                    <a:pt x="295059" y="873850"/>
                    <a:pt x="297528" y="869741"/>
                    <a:pt x="301056" y="865633"/>
                  </a:cubicBezTo>
                  <a:close/>
                  <a:moveTo>
                    <a:pt x="480404" y="860117"/>
                  </a:moveTo>
                  <a:cubicBezTo>
                    <a:pt x="481127" y="859749"/>
                    <a:pt x="481850" y="860117"/>
                    <a:pt x="482573" y="860852"/>
                  </a:cubicBezTo>
                  <a:cubicBezTo>
                    <a:pt x="482573" y="860852"/>
                    <a:pt x="482573" y="860852"/>
                    <a:pt x="482573" y="861220"/>
                  </a:cubicBezTo>
                  <a:cubicBezTo>
                    <a:pt x="495954" y="871513"/>
                    <a:pt x="511865" y="877395"/>
                    <a:pt x="524161" y="889527"/>
                  </a:cubicBezTo>
                  <a:cubicBezTo>
                    <a:pt x="524884" y="890262"/>
                    <a:pt x="523799" y="891733"/>
                    <a:pt x="522714" y="890998"/>
                  </a:cubicBezTo>
                  <a:cubicBezTo>
                    <a:pt x="509334" y="880704"/>
                    <a:pt x="493422" y="875557"/>
                    <a:pt x="480042" y="865264"/>
                  </a:cubicBezTo>
                  <a:cubicBezTo>
                    <a:pt x="463407" y="871881"/>
                    <a:pt x="451835" y="886219"/>
                    <a:pt x="435200" y="893571"/>
                  </a:cubicBezTo>
                  <a:cubicBezTo>
                    <a:pt x="433392" y="894306"/>
                    <a:pt x="431584" y="891365"/>
                    <a:pt x="433754" y="890630"/>
                  </a:cubicBezTo>
                  <a:cubicBezTo>
                    <a:pt x="450750" y="882910"/>
                    <a:pt x="462684" y="867469"/>
                    <a:pt x="480404" y="860117"/>
                  </a:cubicBezTo>
                  <a:close/>
                  <a:moveTo>
                    <a:pt x="724645" y="847958"/>
                  </a:moveTo>
                  <a:cubicBezTo>
                    <a:pt x="727277" y="861866"/>
                    <a:pt x="729157" y="876844"/>
                    <a:pt x="733292" y="890395"/>
                  </a:cubicBezTo>
                  <a:cubicBezTo>
                    <a:pt x="734420" y="893604"/>
                    <a:pt x="729533" y="894317"/>
                    <a:pt x="728781" y="891465"/>
                  </a:cubicBezTo>
                  <a:cubicBezTo>
                    <a:pt x="725773" y="885046"/>
                    <a:pt x="725773" y="878270"/>
                    <a:pt x="724645" y="871494"/>
                  </a:cubicBezTo>
                  <a:cubicBezTo>
                    <a:pt x="723141" y="864006"/>
                    <a:pt x="721637" y="856517"/>
                    <a:pt x="720509" y="849028"/>
                  </a:cubicBezTo>
                  <a:cubicBezTo>
                    <a:pt x="720509" y="846532"/>
                    <a:pt x="724269" y="845462"/>
                    <a:pt x="724645" y="847958"/>
                  </a:cubicBezTo>
                  <a:close/>
                  <a:moveTo>
                    <a:pt x="281829" y="847602"/>
                  </a:moveTo>
                  <a:cubicBezTo>
                    <a:pt x="283240" y="845462"/>
                    <a:pt x="286768" y="847602"/>
                    <a:pt x="285357" y="849385"/>
                  </a:cubicBezTo>
                  <a:cubicBezTo>
                    <a:pt x="279712" y="857587"/>
                    <a:pt x="274068" y="865432"/>
                    <a:pt x="268776" y="873278"/>
                  </a:cubicBezTo>
                  <a:cubicBezTo>
                    <a:pt x="264190" y="879340"/>
                    <a:pt x="261368" y="886829"/>
                    <a:pt x="256429" y="892534"/>
                  </a:cubicBezTo>
                  <a:cubicBezTo>
                    <a:pt x="255018" y="894317"/>
                    <a:pt x="252196" y="892178"/>
                    <a:pt x="253254" y="890038"/>
                  </a:cubicBezTo>
                  <a:cubicBezTo>
                    <a:pt x="262074" y="875417"/>
                    <a:pt x="271599" y="861153"/>
                    <a:pt x="281829" y="847602"/>
                  </a:cubicBezTo>
                  <a:close/>
                  <a:moveTo>
                    <a:pt x="482384" y="843003"/>
                  </a:moveTo>
                  <a:cubicBezTo>
                    <a:pt x="483459" y="842287"/>
                    <a:pt x="484534" y="843360"/>
                    <a:pt x="484893" y="844434"/>
                  </a:cubicBezTo>
                  <a:cubicBezTo>
                    <a:pt x="485251" y="844434"/>
                    <a:pt x="485251" y="844434"/>
                    <a:pt x="485610" y="844791"/>
                  </a:cubicBezTo>
                  <a:cubicBezTo>
                    <a:pt x="496364" y="853019"/>
                    <a:pt x="509269" y="857312"/>
                    <a:pt x="521457" y="863752"/>
                  </a:cubicBezTo>
                  <a:cubicBezTo>
                    <a:pt x="530060" y="868403"/>
                    <a:pt x="540097" y="872696"/>
                    <a:pt x="547266" y="879493"/>
                  </a:cubicBezTo>
                  <a:cubicBezTo>
                    <a:pt x="548700" y="880924"/>
                    <a:pt x="546549" y="883428"/>
                    <a:pt x="544757" y="881997"/>
                  </a:cubicBezTo>
                  <a:cubicBezTo>
                    <a:pt x="536512" y="874127"/>
                    <a:pt x="522174" y="868760"/>
                    <a:pt x="511420" y="864110"/>
                  </a:cubicBezTo>
                  <a:cubicBezTo>
                    <a:pt x="501382" y="859101"/>
                    <a:pt x="491704" y="855524"/>
                    <a:pt x="483100" y="848726"/>
                  </a:cubicBezTo>
                  <a:cubicBezTo>
                    <a:pt x="482742" y="848369"/>
                    <a:pt x="482742" y="848369"/>
                    <a:pt x="482384" y="848369"/>
                  </a:cubicBezTo>
                  <a:cubicBezTo>
                    <a:pt x="471271" y="853735"/>
                    <a:pt x="460158" y="861248"/>
                    <a:pt x="448687" y="867329"/>
                  </a:cubicBezTo>
                  <a:cubicBezTo>
                    <a:pt x="433990" y="875200"/>
                    <a:pt x="420368" y="883070"/>
                    <a:pt x="406388" y="892014"/>
                  </a:cubicBezTo>
                  <a:cubicBezTo>
                    <a:pt x="405313" y="892729"/>
                    <a:pt x="404596" y="890941"/>
                    <a:pt x="405313" y="890225"/>
                  </a:cubicBezTo>
                  <a:cubicBezTo>
                    <a:pt x="420368" y="880208"/>
                    <a:pt x="435424" y="869834"/>
                    <a:pt x="451197" y="860890"/>
                  </a:cubicBezTo>
                  <a:cubicBezTo>
                    <a:pt x="461592" y="855524"/>
                    <a:pt x="471271" y="847296"/>
                    <a:pt x="482384" y="843003"/>
                  </a:cubicBezTo>
                  <a:close/>
                  <a:moveTo>
                    <a:pt x="834750" y="827861"/>
                  </a:moveTo>
                  <a:cubicBezTo>
                    <a:pt x="834750" y="826412"/>
                    <a:pt x="836530" y="826412"/>
                    <a:pt x="836886" y="827861"/>
                  </a:cubicBezTo>
                  <a:cubicBezTo>
                    <a:pt x="839735" y="864437"/>
                    <a:pt x="840803" y="913689"/>
                    <a:pt x="809469" y="939402"/>
                  </a:cubicBezTo>
                  <a:cubicBezTo>
                    <a:pt x="806620" y="941937"/>
                    <a:pt x="803059" y="937591"/>
                    <a:pt x="805552" y="935418"/>
                  </a:cubicBezTo>
                  <a:cubicBezTo>
                    <a:pt x="836530" y="910068"/>
                    <a:pt x="832613" y="863713"/>
                    <a:pt x="834750" y="827861"/>
                  </a:cubicBezTo>
                  <a:close/>
                  <a:moveTo>
                    <a:pt x="735139" y="825395"/>
                  </a:moveTo>
                  <a:cubicBezTo>
                    <a:pt x="735139" y="823237"/>
                    <a:pt x="738229" y="823237"/>
                    <a:pt x="738229" y="825395"/>
                  </a:cubicBezTo>
                  <a:cubicBezTo>
                    <a:pt x="738572" y="838346"/>
                    <a:pt x="741318" y="850217"/>
                    <a:pt x="743721" y="862807"/>
                  </a:cubicBezTo>
                  <a:cubicBezTo>
                    <a:pt x="745094" y="872160"/>
                    <a:pt x="745780" y="881873"/>
                    <a:pt x="746810" y="891586"/>
                  </a:cubicBezTo>
                  <a:cubicBezTo>
                    <a:pt x="747153" y="894463"/>
                    <a:pt x="743034" y="895902"/>
                    <a:pt x="742691" y="893025"/>
                  </a:cubicBezTo>
                  <a:cubicBezTo>
                    <a:pt x="740631" y="880074"/>
                    <a:pt x="740288" y="867124"/>
                    <a:pt x="737885" y="854174"/>
                  </a:cubicBezTo>
                  <a:cubicBezTo>
                    <a:pt x="736169" y="844821"/>
                    <a:pt x="734796" y="835468"/>
                    <a:pt x="735139" y="825395"/>
                  </a:cubicBezTo>
                  <a:close/>
                  <a:moveTo>
                    <a:pt x="286025" y="799786"/>
                  </a:moveTo>
                  <a:cubicBezTo>
                    <a:pt x="287009" y="800376"/>
                    <a:pt x="287635" y="801645"/>
                    <a:pt x="286919" y="802914"/>
                  </a:cubicBezTo>
                  <a:cubicBezTo>
                    <a:pt x="279762" y="815607"/>
                    <a:pt x="271531" y="827212"/>
                    <a:pt x="262226" y="838455"/>
                  </a:cubicBezTo>
                  <a:cubicBezTo>
                    <a:pt x="251847" y="851511"/>
                    <a:pt x="243616" y="866017"/>
                    <a:pt x="233238" y="879073"/>
                  </a:cubicBezTo>
                  <a:cubicBezTo>
                    <a:pt x="231448" y="881611"/>
                    <a:pt x="226796" y="879435"/>
                    <a:pt x="228585" y="876534"/>
                  </a:cubicBezTo>
                  <a:cubicBezTo>
                    <a:pt x="246479" y="851148"/>
                    <a:pt x="267236" y="827212"/>
                    <a:pt x="282983" y="800738"/>
                  </a:cubicBezTo>
                  <a:cubicBezTo>
                    <a:pt x="283699" y="799288"/>
                    <a:pt x="285041" y="799197"/>
                    <a:pt x="286025" y="799786"/>
                  </a:cubicBezTo>
                  <a:close/>
                  <a:moveTo>
                    <a:pt x="751160" y="785696"/>
                  </a:moveTo>
                  <a:cubicBezTo>
                    <a:pt x="753724" y="802152"/>
                    <a:pt x="756655" y="818608"/>
                    <a:pt x="758487" y="835422"/>
                  </a:cubicBezTo>
                  <a:cubicBezTo>
                    <a:pt x="760318" y="850805"/>
                    <a:pt x="759952" y="866904"/>
                    <a:pt x="765447" y="881572"/>
                  </a:cubicBezTo>
                  <a:cubicBezTo>
                    <a:pt x="766180" y="883360"/>
                    <a:pt x="763249" y="884791"/>
                    <a:pt x="762150" y="883360"/>
                  </a:cubicBezTo>
                  <a:cubicBezTo>
                    <a:pt x="756289" y="876205"/>
                    <a:pt x="756655" y="865831"/>
                    <a:pt x="755922" y="856887"/>
                  </a:cubicBezTo>
                  <a:cubicBezTo>
                    <a:pt x="753724" y="833634"/>
                    <a:pt x="751526" y="810022"/>
                    <a:pt x="747863" y="786769"/>
                  </a:cubicBezTo>
                  <a:cubicBezTo>
                    <a:pt x="747496" y="784622"/>
                    <a:pt x="750793" y="783549"/>
                    <a:pt x="751160" y="785696"/>
                  </a:cubicBezTo>
                  <a:close/>
                  <a:moveTo>
                    <a:pt x="811117" y="775103"/>
                  </a:moveTo>
                  <a:cubicBezTo>
                    <a:pt x="811117" y="774024"/>
                    <a:pt x="812200" y="774024"/>
                    <a:pt x="812561" y="775103"/>
                  </a:cubicBezTo>
                  <a:cubicBezTo>
                    <a:pt x="815811" y="812157"/>
                    <a:pt x="836035" y="851370"/>
                    <a:pt x="819784" y="888423"/>
                  </a:cubicBezTo>
                  <a:cubicBezTo>
                    <a:pt x="809672" y="911447"/>
                    <a:pt x="790532" y="939507"/>
                    <a:pt x="764530" y="945983"/>
                  </a:cubicBezTo>
                  <a:cubicBezTo>
                    <a:pt x="761280" y="946702"/>
                    <a:pt x="760196" y="942026"/>
                    <a:pt x="763446" y="941306"/>
                  </a:cubicBezTo>
                  <a:cubicBezTo>
                    <a:pt x="796671" y="931953"/>
                    <a:pt x="819784" y="888064"/>
                    <a:pt x="819784" y="856046"/>
                  </a:cubicBezTo>
                  <a:cubicBezTo>
                    <a:pt x="819784" y="828346"/>
                    <a:pt x="809311" y="802444"/>
                    <a:pt x="811117" y="775103"/>
                  </a:cubicBezTo>
                  <a:close/>
                  <a:moveTo>
                    <a:pt x="286016" y="767991"/>
                  </a:moveTo>
                  <a:cubicBezTo>
                    <a:pt x="287004" y="768626"/>
                    <a:pt x="287632" y="769895"/>
                    <a:pt x="286914" y="771165"/>
                  </a:cubicBezTo>
                  <a:cubicBezTo>
                    <a:pt x="270042" y="803081"/>
                    <a:pt x="244195" y="830282"/>
                    <a:pt x="223373" y="859660"/>
                  </a:cubicBezTo>
                  <a:cubicBezTo>
                    <a:pt x="221220" y="862561"/>
                    <a:pt x="217271" y="859660"/>
                    <a:pt x="219066" y="857121"/>
                  </a:cubicBezTo>
                  <a:cubicBezTo>
                    <a:pt x="238810" y="826656"/>
                    <a:pt x="266093" y="800542"/>
                    <a:pt x="282965" y="768626"/>
                  </a:cubicBezTo>
                  <a:cubicBezTo>
                    <a:pt x="283683" y="767356"/>
                    <a:pt x="285029" y="767356"/>
                    <a:pt x="286016" y="767991"/>
                  </a:cubicBezTo>
                  <a:close/>
                  <a:moveTo>
                    <a:pt x="282054" y="742842"/>
                  </a:moveTo>
                  <a:cubicBezTo>
                    <a:pt x="283502" y="740687"/>
                    <a:pt x="286759" y="742482"/>
                    <a:pt x="285673" y="744637"/>
                  </a:cubicBezTo>
                  <a:cubicBezTo>
                    <a:pt x="267577" y="774081"/>
                    <a:pt x="244053" y="800294"/>
                    <a:pt x="223785" y="828301"/>
                  </a:cubicBezTo>
                  <a:cubicBezTo>
                    <a:pt x="221614" y="830815"/>
                    <a:pt x="217271" y="828301"/>
                    <a:pt x="219442" y="825429"/>
                  </a:cubicBezTo>
                  <a:cubicBezTo>
                    <a:pt x="238262" y="796703"/>
                    <a:pt x="263596" y="772286"/>
                    <a:pt x="282054" y="742842"/>
                  </a:cubicBezTo>
                  <a:close/>
                  <a:moveTo>
                    <a:pt x="754418" y="719905"/>
                  </a:moveTo>
                  <a:cubicBezTo>
                    <a:pt x="759816" y="745161"/>
                    <a:pt x="765213" y="770056"/>
                    <a:pt x="768811" y="795672"/>
                  </a:cubicBezTo>
                  <a:cubicBezTo>
                    <a:pt x="772050" y="815877"/>
                    <a:pt x="771330" y="837164"/>
                    <a:pt x="778167" y="856647"/>
                  </a:cubicBezTo>
                  <a:cubicBezTo>
                    <a:pt x="778886" y="859172"/>
                    <a:pt x="774928" y="860976"/>
                    <a:pt x="773849" y="858451"/>
                  </a:cubicBezTo>
                  <a:cubicBezTo>
                    <a:pt x="766652" y="841133"/>
                    <a:pt x="765933" y="821289"/>
                    <a:pt x="764493" y="802888"/>
                  </a:cubicBezTo>
                  <a:cubicBezTo>
                    <a:pt x="762334" y="775107"/>
                    <a:pt x="756577" y="748047"/>
                    <a:pt x="752259" y="720266"/>
                  </a:cubicBezTo>
                  <a:cubicBezTo>
                    <a:pt x="752259" y="719184"/>
                    <a:pt x="754058" y="718462"/>
                    <a:pt x="754418" y="719905"/>
                  </a:cubicBezTo>
                  <a:close/>
                  <a:moveTo>
                    <a:pt x="298646" y="707369"/>
                  </a:moveTo>
                  <a:cubicBezTo>
                    <a:pt x="299597" y="707905"/>
                    <a:pt x="300141" y="708977"/>
                    <a:pt x="299235" y="710048"/>
                  </a:cubicBezTo>
                  <a:cubicBezTo>
                    <a:pt x="275686" y="743267"/>
                    <a:pt x="246702" y="772199"/>
                    <a:pt x="220255" y="802917"/>
                  </a:cubicBezTo>
                  <a:cubicBezTo>
                    <a:pt x="217719" y="805417"/>
                    <a:pt x="214096" y="801488"/>
                    <a:pt x="216270" y="798988"/>
                  </a:cubicBezTo>
                  <a:cubicBezTo>
                    <a:pt x="241992" y="767912"/>
                    <a:pt x="271701" y="740409"/>
                    <a:pt x="295612" y="707905"/>
                  </a:cubicBezTo>
                  <a:cubicBezTo>
                    <a:pt x="296337" y="706834"/>
                    <a:pt x="297695" y="706834"/>
                    <a:pt x="298646" y="707369"/>
                  </a:cubicBezTo>
                  <a:close/>
                  <a:moveTo>
                    <a:pt x="306787" y="669516"/>
                  </a:moveTo>
                  <a:cubicBezTo>
                    <a:pt x="307730" y="670104"/>
                    <a:pt x="308269" y="671280"/>
                    <a:pt x="307550" y="672365"/>
                  </a:cubicBezTo>
                  <a:cubicBezTo>
                    <a:pt x="281697" y="706734"/>
                    <a:pt x="251894" y="737847"/>
                    <a:pt x="224963" y="771492"/>
                  </a:cubicBezTo>
                  <a:cubicBezTo>
                    <a:pt x="223168" y="773662"/>
                    <a:pt x="218859" y="770406"/>
                    <a:pt x="221013" y="768236"/>
                  </a:cubicBezTo>
                  <a:cubicBezTo>
                    <a:pt x="246867" y="734229"/>
                    <a:pt x="277747" y="704201"/>
                    <a:pt x="303601" y="670194"/>
                  </a:cubicBezTo>
                  <a:cubicBezTo>
                    <a:pt x="304498" y="668928"/>
                    <a:pt x="305845" y="668928"/>
                    <a:pt x="306787" y="669516"/>
                  </a:cubicBezTo>
                  <a:close/>
                  <a:moveTo>
                    <a:pt x="312105" y="640162"/>
                  </a:moveTo>
                  <a:cubicBezTo>
                    <a:pt x="313182" y="639087"/>
                    <a:pt x="315337" y="640162"/>
                    <a:pt x="314619" y="641596"/>
                  </a:cubicBezTo>
                  <a:cubicBezTo>
                    <a:pt x="303128" y="658086"/>
                    <a:pt x="289124" y="671707"/>
                    <a:pt x="275479" y="686046"/>
                  </a:cubicBezTo>
                  <a:cubicBezTo>
                    <a:pt x="259680" y="701819"/>
                    <a:pt x="246394" y="720100"/>
                    <a:pt x="230954" y="736231"/>
                  </a:cubicBezTo>
                  <a:cubicBezTo>
                    <a:pt x="228440" y="738741"/>
                    <a:pt x="225209" y="735156"/>
                    <a:pt x="227363" y="732288"/>
                  </a:cubicBezTo>
                  <a:cubicBezTo>
                    <a:pt x="240649" y="717591"/>
                    <a:pt x="253576" y="701460"/>
                    <a:pt x="267939" y="687480"/>
                  </a:cubicBezTo>
                  <a:cubicBezTo>
                    <a:pt x="283379" y="672066"/>
                    <a:pt x="298819" y="657369"/>
                    <a:pt x="312105" y="640162"/>
                  </a:cubicBezTo>
                  <a:close/>
                  <a:moveTo>
                    <a:pt x="121381" y="627118"/>
                  </a:moveTo>
                  <a:cubicBezTo>
                    <a:pt x="130438" y="632962"/>
                    <a:pt x="138045" y="639537"/>
                    <a:pt x="146014" y="645746"/>
                  </a:cubicBezTo>
                  <a:cubicBezTo>
                    <a:pt x="153259" y="651225"/>
                    <a:pt x="161229" y="655243"/>
                    <a:pt x="168836" y="659991"/>
                  </a:cubicBezTo>
                  <a:cubicBezTo>
                    <a:pt x="172459" y="661818"/>
                    <a:pt x="169198" y="667297"/>
                    <a:pt x="165938" y="665105"/>
                  </a:cubicBezTo>
                  <a:cubicBezTo>
                    <a:pt x="157969" y="659991"/>
                    <a:pt x="150361" y="655243"/>
                    <a:pt x="143116" y="649399"/>
                  </a:cubicBezTo>
                  <a:cubicBezTo>
                    <a:pt x="135147" y="642824"/>
                    <a:pt x="128264" y="635884"/>
                    <a:pt x="120295" y="629309"/>
                  </a:cubicBezTo>
                  <a:cubicBezTo>
                    <a:pt x="118846" y="628213"/>
                    <a:pt x="119932" y="626387"/>
                    <a:pt x="121381" y="627118"/>
                  </a:cubicBezTo>
                  <a:close/>
                  <a:moveTo>
                    <a:pt x="319513" y="606834"/>
                  </a:moveTo>
                  <a:cubicBezTo>
                    <a:pt x="320236" y="605749"/>
                    <a:pt x="321684" y="606834"/>
                    <a:pt x="321322" y="607920"/>
                  </a:cubicBezTo>
                  <a:cubicBezTo>
                    <a:pt x="311190" y="626370"/>
                    <a:pt x="295992" y="640480"/>
                    <a:pt x="281518" y="655313"/>
                  </a:cubicBezTo>
                  <a:cubicBezTo>
                    <a:pt x="264149" y="673040"/>
                    <a:pt x="246780" y="690405"/>
                    <a:pt x="229772" y="708856"/>
                  </a:cubicBezTo>
                  <a:cubicBezTo>
                    <a:pt x="227601" y="711750"/>
                    <a:pt x="223621" y="707771"/>
                    <a:pt x="225792" y="704876"/>
                  </a:cubicBezTo>
                  <a:cubicBezTo>
                    <a:pt x="255826" y="671593"/>
                    <a:pt x="294545" y="644098"/>
                    <a:pt x="319513" y="606834"/>
                  </a:cubicBezTo>
                  <a:close/>
                  <a:moveTo>
                    <a:pt x="106221" y="592900"/>
                  </a:moveTo>
                  <a:cubicBezTo>
                    <a:pt x="114166" y="604767"/>
                    <a:pt x="128612" y="615195"/>
                    <a:pt x="139084" y="624545"/>
                  </a:cubicBezTo>
                  <a:cubicBezTo>
                    <a:pt x="150641" y="634254"/>
                    <a:pt x="162920" y="641446"/>
                    <a:pt x="175559" y="649357"/>
                  </a:cubicBezTo>
                  <a:cubicBezTo>
                    <a:pt x="178810" y="651155"/>
                    <a:pt x="175921" y="656189"/>
                    <a:pt x="172309" y="654032"/>
                  </a:cubicBezTo>
                  <a:cubicBezTo>
                    <a:pt x="157141" y="646121"/>
                    <a:pt x="143779" y="636412"/>
                    <a:pt x="131501" y="624545"/>
                  </a:cubicBezTo>
                  <a:cubicBezTo>
                    <a:pt x="122472" y="615555"/>
                    <a:pt x="110555" y="605486"/>
                    <a:pt x="103693" y="594339"/>
                  </a:cubicBezTo>
                  <a:cubicBezTo>
                    <a:pt x="102971" y="592900"/>
                    <a:pt x="105138" y="591462"/>
                    <a:pt x="106221" y="592900"/>
                  </a:cubicBezTo>
                  <a:close/>
                  <a:moveTo>
                    <a:pt x="305417" y="589726"/>
                  </a:moveTo>
                  <a:cubicBezTo>
                    <a:pt x="306845" y="588287"/>
                    <a:pt x="308989" y="590805"/>
                    <a:pt x="307917" y="592243"/>
                  </a:cubicBezTo>
                  <a:cubicBezTo>
                    <a:pt x="282914" y="621377"/>
                    <a:pt x="250767" y="645834"/>
                    <a:pt x="229336" y="677485"/>
                  </a:cubicBezTo>
                  <a:cubicBezTo>
                    <a:pt x="227550" y="680002"/>
                    <a:pt x="223621" y="677485"/>
                    <a:pt x="225050" y="674967"/>
                  </a:cubicBezTo>
                  <a:cubicBezTo>
                    <a:pt x="246481" y="642957"/>
                    <a:pt x="280056" y="618859"/>
                    <a:pt x="305417" y="589726"/>
                  </a:cubicBezTo>
                  <a:close/>
                  <a:moveTo>
                    <a:pt x="298719" y="570665"/>
                  </a:moveTo>
                  <a:cubicBezTo>
                    <a:pt x="300145" y="569237"/>
                    <a:pt x="302639" y="570665"/>
                    <a:pt x="301570" y="572450"/>
                  </a:cubicBezTo>
                  <a:cubicBezTo>
                    <a:pt x="282682" y="597083"/>
                    <a:pt x="259518" y="618859"/>
                    <a:pt x="238135" y="641350"/>
                  </a:cubicBezTo>
                  <a:cubicBezTo>
                    <a:pt x="235997" y="643492"/>
                    <a:pt x="233146" y="640279"/>
                    <a:pt x="235284" y="638137"/>
                  </a:cubicBezTo>
                  <a:cubicBezTo>
                    <a:pt x="255954" y="616003"/>
                    <a:pt x="279831" y="594941"/>
                    <a:pt x="298719" y="570665"/>
                  </a:cubicBezTo>
                  <a:close/>
                  <a:moveTo>
                    <a:pt x="79202" y="550400"/>
                  </a:moveTo>
                  <a:cubicBezTo>
                    <a:pt x="89215" y="566971"/>
                    <a:pt x="109598" y="580300"/>
                    <a:pt x="123901" y="592549"/>
                  </a:cubicBezTo>
                  <a:cubicBezTo>
                    <a:pt x="141066" y="606958"/>
                    <a:pt x="158230" y="621368"/>
                    <a:pt x="176825" y="634337"/>
                  </a:cubicBezTo>
                  <a:cubicBezTo>
                    <a:pt x="180401" y="636498"/>
                    <a:pt x="176825" y="641902"/>
                    <a:pt x="173607" y="639740"/>
                  </a:cubicBezTo>
                  <a:cubicBezTo>
                    <a:pt x="154297" y="626772"/>
                    <a:pt x="137132" y="611641"/>
                    <a:pt x="119968" y="596151"/>
                  </a:cubicBezTo>
                  <a:cubicBezTo>
                    <a:pt x="105664" y="583543"/>
                    <a:pt x="85996" y="569133"/>
                    <a:pt x="76699" y="551841"/>
                  </a:cubicBezTo>
                  <a:cubicBezTo>
                    <a:pt x="75984" y="550040"/>
                    <a:pt x="78487" y="548599"/>
                    <a:pt x="79202" y="550400"/>
                  </a:cubicBezTo>
                  <a:close/>
                  <a:moveTo>
                    <a:pt x="300143" y="546496"/>
                  </a:moveTo>
                  <a:cubicBezTo>
                    <a:pt x="300856" y="545424"/>
                    <a:pt x="302639" y="546496"/>
                    <a:pt x="301926" y="547568"/>
                  </a:cubicBezTo>
                  <a:cubicBezTo>
                    <a:pt x="297291" y="557933"/>
                    <a:pt x="285881" y="566868"/>
                    <a:pt x="277681" y="574731"/>
                  </a:cubicBezTo>
                  <a:cubicBezTo>
                    <a:pt x="265201" y="586882"/>
                    <a:pt x="253435" y="599391"/>
                    <a:pt x="240956" y="611543"/>
                  </a:cubicBezTo>
                  <a:cubicBezTo>
                    <a:pt x="239173" y="613330"/>
                    <a:pt x="236321" y="610470"/>
                    <a:pt x="238104" y="608683"/>
                  </a:cubicBezTo>
                  <a:cubicBezTo>
                    <a:pt x="257357" y="586882"/>
                    <a:pt x="282672" y="569727"/>
                    <a:pt x="300143" y="546496"/>
                  </a:cubicBezTo>
                  <a:close/>
                  <a:moveTo>
                    <a:pt x="296320" y="524996"/>
                  </a:moveTo>
                  <a:cubicBezTo>
                    <a:pt x="298137" y="523199"/>
                    <a:pt x="301045" y="526434"/>
                    <a:pt x="298864" y="528231"/>
                  </a:cubicBezTo>
                  <a:cubicBezTo>
                    <a:pt x="275964" y="550875"/>
                    <a:pt x="253427" y="574958"/>
                    <a:pt x="229073" y="596883"/>
                  </a:cubicBezTo>
                  <a:cubicBezTo>
                    <a:pt x="227256" y="599040"/>
                    <a:pt x="223621" y="595805"/>
                    <a:pt x="225802" y="593289"/>
                  </a:cubicBezTo>
                  <a:cubicBezTo>
                    <a:pt x="249065" y="570285"/>
                    <a:pt x="272693" y="547641"/>
                    <a:pt x="296320" y="524996"/>
                  </a:cubicBezTo>
                  <a:close/>
                  <a:moveTo>
                    <a:pt x="301205" y="498527"/>
                  </a:moveTo>
                  <a:cubicBezTo>
                    <a:pt x="301563" y="497799"/>
                    <a:pt x="302638" y="498527"/>
                    <a:pt x="302279" y="499254"/>
                  </a:cubicBezTo>
                  <a:cubicBezTo>
                    <a:pt x="294757" y="511624"/>
                    <a:pt x="283653" y="520355"/>
                    <a:pt x="273265" y="530541"/>
                  </a:cubicBezTo>
                  <a:cubicBezTo>
                    <a:pt x="261444" y="541819"/>
                    <a:pt x="249623" y="553825"/>
                    <a:pt x="237444" y="565466"/>
                  </a:cubicBezTo>
                  <a:cubicBezTo>
                    <a:pt x="235653" y="567285"/>
                    <a:pt x="233146" y="564739"/>
                    <a:pt x="234937" y="562920"/>
                  </a:cubicBezTo>
                  <a:cubicBezTo>
                    <a:pt x="245325" y="551642"/>
                    <a:pt x="257504" y="541455"/>
                    <a:pt x="268608" y="531269"/>
                  </a:cubicBezTo>
                  <a:cubicBezTo>
                    <a:pt x="280071" y="520719"/>
                    <a:pt x="292608" y="511624"/>
                    <a:pt x="301205" y="498527"/>
                  </a:cubicBezTo>
                  <a:close/>
                  <a:moveTo>
                    <a:pt x="285339" y="490591"/>
                  </a:moveTo>
                  <a:cubicBezTo>
                    <a:pt x="285695" y="489862"/>
                    <a:pt x="286764" y="490591"/>
                    <a:pt x="286408" y="491686"/>
                  </a:cubicBezTo>
                  <a:cubicBezTo>
                    <a:pt x="272153" y="509920"/>
                    <a:pt x="254334" y="524873"/>
                    <a:pt x="238654" y="542014"/>
                  </a:cubicBezTo>
                  <a:cubicBezTo>
                    <a:pt x="237228" y="543472"/>
                    <a:pt x="234734" y="540919"/>
                    <a:pt x="236159" y="539461"/>
                  </a:cubicBezTo>
                  <a:cubicBezTo>
                    <a:pt x="252552" y="522685"/>
                    <a:pt x="270728" y="508826"/>
                    <a:pt x="285339" y="490591"/>
                  </a:cubicBezTo>
                  <a:close/>
                  <a:moveTo>
                    <a:pt x="43923" y="477375"/>
                  </a:moveTo>
                  <a:cubicBezTo>
                    <a:pt x="52159" y="492147"/>
                    <a:pt x="65050" y="505117"/>
                    <a:pt x="75793" y="518808"/>
                  </a:cubicBezTo>
                  <a:cubicBezTo>
                    <a:pt x="85461" y="531418"/>
                    <a:pt x="95845" y="543668"/>
                    <a:pt x="106230" y="555917"/>
                  </a:cubicBezTo>
                  <a:cubicBezTo>
                    <a:pt x="116614" y="567807"/>
                    <a:pt x="126999" y="580056"/>
                    <a:pt x="139531" y="590505"/>
                  </a:cubicBezTo>
                  <a:cubicBezTo>
                    <a:pt x="152422" y="600953"/>
                    <a:pt x="166746" y="609239"/>
                    <a:pt x="179995" y="619327"/>
                  </a:cubicBezTo>
                  <a:cubicBezTo>
                    <a:pt x="183576" y="622210"/>
                    <a:pt x="179637" y="627614"/>
                    <a:pt x="176056" y="624371"/>
                  </a:cubicBezTo>
                  <a:cubicBezTo>
                    <a:pt x="162807" y="613923"/>
                    <a:pt x="147767" y="605636"/>
                    <a:pt x="135235" y="594468"/>
                  </a:cubicBezTo>
                  <a:cubicBezTo>
                    <a:pt x="121627" y="582218"/>
                    <a:pt x="109811" y="568527"/>
                    <a:pt x="97994" y="554476"/>
                  </a:cubicBezTo>
                  <a:cubicBezTo>
                    <a:pt x="78657" y="531418"/>
                    <a:pt x="54666" y="506198"/>
                    <a:pt x="41417" y="478817"/>
                  </a:cubicBezTo>
                  <a:cubicBezTo>
                    <a:pt x="41059" y="477375"/>
                    <a:pt x="43207" y="475574"/>
                    <a:pt x="43923" y="477375"/>
                  </a:cubicBezTo>
                  <a:close/>
                  <a:moveTo>
                    <a:pt x="288637" y="475072"/>
                  </a:moveTo>
                  <a:cubicBezTo>
                    <a:pt x="289719" y="473987"/>
                    <a:pt x="291523" y="475433"/>
                    <a:pt x="290441" y="476879"/>
                  </a:cubicBezTo>
                  <a:cubicBezTo>
                    <a:pt x="280338" y="488809"/>
                    <a:pt x="267710" y="497846"/>
                    <a:pt x="256165" y="508330"/>
                  </a:cubicBezTo>
                  <a:cubicBezTo>
                    <a:pt x="254721" y="510138"/>
                    <a:pt x="252196" y="507246"/>
                    <a:pt x="254000" y="505799"/>
                  </a:cubicBezTo>
                  <a:cubicBezTo>
                    <a:pt x="265185" y="495316"/>
                    <a:pt x="278534" y="486640"/>
                    <a:pt x="288637" y="475072"/>
                  </a:cubicBezTo>
                  <a:close/>
                  <a:moveTo>
                    <a:pt x="280771" y="468710"/>
                  </a:moveTo>
                  <a:cubicBezTo>
                    <a:pt x="282603" y="467637"/>
                    <a:pt x="285167" y="469784"/>
                    <a:pt x="283336" y="471215"/>
                  </a:cubicBezTo>
                  <a:cubicBezTo>
                    <a:pt x="274543" y="478369"/>
                    <a:pt x="265018" y="485524"/>
                    <a:pt x="255127" y="491606"/>
                  </a:cubicBezTo>
                  <a:cubicBezTo>
                    <a:pt x="254028" y="492679"/>
                    <a:pt x="252196" y="490533"/>
                    <a:pt x="253295" y="489102"/>
                  </a:cubicBezTo>
                  <a:cubicBezTo>
                    <a:pt x="262454" y="482305"/>
                    <a:pt x="272345" y="476223"/>
                    <a:pt x="280771" y="468710"/>
                  </a:cubicBezTo>
                  <a:close/>
                  <a:moveTo>
                    <a:pt x="876152" y="383928"/>
                  </a:moveTo>
                  <a:cubicBezTo>
                    <a:pt x="877172" y="383167"/>
                    <a:pt x="878680" y="382987"/>
                    <a:pt x="879744" y="384063"/>
                  </a:cubicBezTo>
                  <a:cubicBezTo>
                    <a:pt x="886841" y="393741"/>
                    <a:pt x="886487" y="401986"/>
                    <a:pt x="881874" y="412740"/>
                  </a:cubicBezTo>
                  <a:cubicBezTo>
                    <a:pt x="879390" y="419193"/>
                    <a:pt x="876551" y="425287"/>
                    <a:pt x="872648" y="430664"/>
                  </a:cubicBezTo>
                  <a:cubicBezTo>
                    <a:pt x="868744" y="435682"/>
                    <a:pt x="863421" y="440701"/>
                    <a:pt x="860938" y="446078"/>
                  </a:cubicBezTo>
                  <a:cubicBezTo>
                    <a:pt x="859873" y="448229"/>
                    <a:pt x="857034" y="446436"/>
                    <a:pt x="857744" y="445002"/>
                  </a:cubicBezTo>
                  <a:cubicBezTo>
                    <a:pt x="860938" y="437475"/>
                    <a:pt x="866970" y="432098"/>
                    <a:pt x="871228" y="425287"/>
                  </a:cubicBezTo>
                  <a:cubicBezTo>
                    <a:pt x="877615" y="413099"/>
                    <a:pt x="884003" y="400194"/>
                    <a:pt x="875486" y="387289"/>
                  </a:cubicBezTo>
                  <a:cubicBezTo>
                    <a:pt x="874599" y="386034"/>
                    <a:pt x="875131" y="384690"/>
                    <a:pt x="876152" y="383928"/>
                  </a:cubicBezTo>
                  <a:close/>
                  <a:moveTo>
                    <a:pt x="887895" y="361482"/>
                  </a:moveTo>
                  <a:cubicBezTo>
                    <a:pt x="908422" y="375120"/>
                    <a:pt x="906261" y="402757"/>
                    <a:pt x="894017" y="421420"/>
                  </a:cubicBezTo>
                  <a:cubicBezTo>
                    <a:pt x="879612" y="442596"/>
                    <a:pt x="860525" y="467361"/>
                    <a:pt x="839277" y="482076"/>
                  </a:cubicBezTo>
                  <a:cubicBezTo>
                    <a:pt x="837477" y="483153"/>
                    <a:pt x="836396" y="480641"/>
                    <a:pt x="837837" y="479923"/>
                  </a:cubicBezTo>
                  <a:cubicBezTo>
                    <a:pt x="851882" y="469156"/>
                    <a:pt x="862686" y="453004"/>
                    <a:pt x="873850" y="439725"/>
                  </a:cubicBezTo>
                  <a:cubicBezTo>
                    <a:pt x="889335" y="421061"/>
                    <a:pt x="913824" y="386247"/>
                    <a:pt x="884654" y="366865"/>
                  </a:cubicBezTo>
                  <a:cubicBezTo>
                    <a:pt x="881052" y="364712"/>
                    <a:pt x="884293" y="359687"/>
                    <a:pt x="887895" y="361482"/>
                  </a:cubicBezTo>
                  <a:close/>
                  <a:moveTo>
                    <a:pt x="893286" y="346841"/>
                  </a:moveTo>
                  <a:cubicBezTo>
                    <a:pt x="922492" y="357296"/>
                    <a:pt x="937636" y="389381"/>
                    <a:pt x="918165" y="416059"/>
                  </a:cubicBezTo>
                  <a:cubicBezTo>
                    <a:pt x="905185" y="433724"/>
                    <a:pt x="894007" y="452470"/>
                    <a:pt x="878863" y="467972"/>
                  </a:cubicBezTo>
                  <a:cubicBezTo>
                    <a:pt x="861195" y="486358"/>
                    <a:pt x="841725" y="502581"/>
                    <a:pt x="827662" y="523851"/>
                  </a:cubicBezTo>
                  <a:cubicBezTo>
                    <a:pt x="826220" y="526014"/>
                    <a:pt x="823696" y="523851"/>
                    <a:pt x="824778" y="522048"/>
                  </a:cubicBezTo>
                  <a:cubicBezTo>
                    <a:pt x="842446" y="492486"/>
                    <a:pt x="870931" y="472658"/>
                    <a:pt x="890762" y="444899"/>
                  </a:cubicBezTo>
                  <a:cubicBezTo>
                    <a:pt x="899776" y="431921"/>
                    <a:pt x="917083" y="414256"/>
                    <a:pt x="920328" y="398394"/>
                  </a:cubicBezTo>
                  <a:cubicBezTo>
                    <a:pt x="924295" y="377484"/>
                    <a:pt x="910233" y="360180"/>
                    <a:pt x="891483" y="352249"/>
                  </a:cubicBezTo>
                  <a:cubicBezTo>
                    <a:pt x="887877" y="350807"/>
                    <a:pt x="889680" y="345399"/>
                    <a:pt x="893286" y="346841"/>
                  </a:cubicBezTo>
                  <a:close/>
                  <a:moveTo>
                    <a:pt x="614345" y="280019"/>
                  </a:moveTo>
                  <a:cubicBezTo>
                    <a:pt x="615535" y="280331"/>
                    <a:pt x="616471" y="281403"/>
                    <a:pt x="615961" y="283010"/>
                  </a:cubicBezTo>
                  <a:cubicBezTo>
                    <a:pt x="615280" y="285511"/>
                    <a:pt x="614260" y="287654"/>
                    <a:pt x="613579" y="289797"/>
                  </a:cubicBezTo>
                  <a:cubicBezTo>
                    <a:pt x="612559" y="292655"/>
                    <a:pt x="607796" y="291583"/>
                    <a:pt x="608477" y="288368"/>
                  </a:cubicBezTo>
                  <a:cubicBezTo>
                    <a:pt x="609497" y="285868"/>
                    <a:pt x="610518" y="284082"/>
                    <a:pt x="611198" y="281582"/>
                  </a:cubicBezTo>
                  <a:cubicBezTo>
                    <a:pt x="611709" y="280153"/>
                    <a:pt x="613154" y="279706"/>
                    <a:pt x="614345" y="280019"/>
                  </a:cubicBezTo>
                  <a:close/>
                  <a:moveTo>
                    <a:pt x="606785" y="270277"/>
                  </a:moveTo>
                  <a:cubicBezTo>
                    <a:pt x="607771" y="270579"/>
                    <a:pt x="608488" y="271442"/>
                    <a:pt x="607950" y="272650"/>
                  </a:cubicBezTo>
                  <a:cubicBezTo>
                    <a:pt x="606516" y="276101"/>
                    <a:pt x="605082" y="279207"/>
                    <a:pt x="603290" y="282313"/>
                  </a:cubicBezTo>
                  <a:cubicBezTo>
                    <a:pt x="601856" y="284729"/>
                    <a:pt x="598271" y="282658"/>
                    <a:pt x="599705" y="280588"/>
                  </a:cubicBezTo>
                  <a:cubicBezTo>
                    <a:pt x="601497" y="277482"/>
                    <a:pt x="602931" y="274376"/>
                    <a:pt x="604006" y="271270"/>
                  </a:cubicBezTo>
                  <a:cubicBezTo>
                    <a:pt x="604544" y="270234"/>
                    <a:pt x="605799" y="269975"/>
                    <a:pt x="606785" y="270277"/>
                  </a:cubicBezTo>
                  <a:close/>
                  <a:moveTo>
                    <a:pt x="354071" y="261120"/>
                  </a:moveTo>
                  <a:cubicBezTo>
                    <a:pt x="354434" y="259674"/>
                    <a:pt x="356608" y="260397"/>
                    <a:pt x="356246" y="261843"/>
                  </a:cubicBezTo>
                  <a:cubicBezTo>
                    <a:pt x="354071" y="270881"/>
                    <a:pt x="348635" y="278472"/>
                    <a:pt x="344649" y="286787"/>
                  </a:cubicBezTo>
                  <a:cubicBezTo>
                    <a:pt x="340300" y="296548"/>
                    <a:pt x="335951" y="306670"/>
                    <a:pt x="330514" y="316070"/>
                  </a:cubicBezTo>
                  <a:cubicBezTo>
                    <a:pt x="329789" y="316793"/>
                    <a:pt x="329065" y="317154"/>
                    <a:pt x="328340" y="317154"/>
                  </a:cubicBezTo>
                  <a:cubicBezTo>
                    <a:pt x="327977" y="318239"/>
                    <a:pt x="326890" y="319323"/>
                    <a:pt x="325440" y="319685"/>
                  </a:cubicBezTo>
                  <a:cubicBezTo>
                    <a:pt x="300796" y="328361"/>
                    <a:pt x="273615" y="327638"/>
                    <a:pt x="248245" y="331615"/>
                  </a:cubicBezTo>
                  <a:cubicBezTo>
                    <a:pt x="245346" y="332338"/>
                    <a:pt x="244259" y="327999"/>
                    <a:pt x="246796" y="327276"/>
                  </a:cubicBezTo>
                  <a:cubicBezTo>
                    <a:pt x="272527" y="321854"/>
                    <a:pt x="298259" y="320046"/>
                    <a:pt x="323266" y="311370"/>
                  </a:cubicBezTo>
                  <a:cubicBezTo>
                    <a:pt x="324716" y="311008"/>
                    <a:pt x="325803" y="311008"/>
                    <a:pt x="326890" y="311731"/>
                  </a:cubicBezTo>
                  <a:cubicBezTo>
                    <a:pt x="330877" y="303778"/>
                    <a:pt x="334501" y="295825"/>
                    <a:pt x="338850" y="287510"/>
                  </a:cubicBezTo>
                  <a:cubicBezTo>
                    <a:pt x="343199" y="278834"/>
                    <a:pt x="350810" y="270519"/>
                    <a:pt x="354071" y="261120"/>
                  </a:cubicBezTo>
                  <a:close/>
                  <a:moveTo>
                    <a:pt x="599419" y="255871"/>
                  </a:moveTo>
                  <a:cubicBezTo>
                    <a:pt x="600162" y="253324"/>
                    <a:pt x="604249" y="255143"/>
                    <a:pt x="603506" y="257326"/>
                  </a:cubicBezTo>
                  <a:cubicBezTo>
                    <a:pt x="599419" y="266785"/>
                    <a:pt x="596819" y="276607"/>
                    <a:pt x="592360" y="285339"/>
                  </a:cubicBezTo>
                  <a:cubicBezTo>
                    <a:pt x="591246" y="287885"/>
                    <a:pt x="587159" y="286066"/>
                    <a:pt x="588273" y="283520"/>
                  </a:cubicBezTo>
                  <a:cubicBezTo>
                    <a:pt x="591246" y="274061"/>
                    <a:pt x="594961" y="264602"/>
                    <a:pt x="599419" y="255871"/>
                  </a:cubicBezTo>
                  <a:close/>
                  <a:moveTo>
                    <a:pt x="588300" y="249524"/>
                  </a:moveTo>
                  <a:cubicBezTo>
                    <a:pt x="589341" y="246974"/>
                    <a:pt x="593161" y="248067"/>
                    <a:pt x="592467" y="250617"/>
                  </a:cubicBezTo>
                  <a:cubicBezTo>
                    <a:pt x="590383" y="255718"/>
                    <a:pt x="588647" y="260819"/>
                    <a:pt x="587258" y="266284"/>
                  </a:cubicBezTo>
                  <a:cubicBezTo>
                    <a:pt x="586563" y="268835"/>
                    <a:pt x="582396" y="267742"/>
                    <a:pt x="583090" y="264827"/>
                  </a:cubicBezTo>
                  <a:cubicBezTo>
                    <a:pt x="584479" y="259726"/>
                    <a:pt x="586216" y="254625"/>
                    <a:pt x="588300" y="249524"/>
                  </a:cubicBezTo>
                  <a:close/>
                  <a:moveTo>
                    <a:pt x="348230" y="248770"/>
                  </a:moveTo>
                  <a:cubicBezTo>
                    <a:pt x="349315" y="246974"/>
                    <a:pt x="351847" y="248411"/>
                    <a:pt x="351124" y="249847"/>
                  </a:cubicBezTo>
                  <a:cubicBezTo>
                    <a:pt x="347868" y="259545"/>
                    <a:pt x="345336" y="268883"/>
                    <a:pt x="339911" y="277503"/>
                  </a:cubicBezTo>
                  <a:cubicBezTo>
                    <a:pt x="335208" y="285764"/>
                    <a:pt x="330506" y="293665"/>
                    <a:pt x="326889" y="302644"/>
                  </a:cubicBezTo>
                  <a:cubicBezTo>
                    <a:pt x="326527" y="303363"/>
                    <a:pt x="326166" y="303722"/>
                    <a:pt x="325804" y="303722"/>
                  </a:cubicBezTo>
                  <a:cubicBezTo>
                    <a:pt x="325442" y="305518"/>
                    <a:pt x="323995" y="306595"/>
                    <a:pt x="322187" y="306954"/>
                  </a:cubicBezTo>
                  <a:cubicBezTo>
                    <a:pt x="285293" y="310187"/>
                    <a:pt x="249845" y="320602"/>
                    <a:pt x="213313" y="325631"/>
                  </a:cubicBezTo>
                  <a:cubicBezTo>
                    <a:pt x="210419" y="325990"/>
                    <a:pt x="209334" y="321680"/>
                    <a:pt x="212227" y="321321"/>
                  </a:cubicBezTo>
                  <a:cubicBezTo>
                    <a:pt x="248760" y="313419"/>
                    <a:pt x="284931" y="301926"/>
                    <a:pt x="322187" y="298334"/>
                  </a:cubicBezTo>
                  <a:cubicBezTo>
                    <a:pt x="322549" y="298334"/>
                    <a:pt x="322910" y="298693"/>
                    <a:pt x="322910" y="298693"/>
                  </a:cubicBezTo>
                  <a:cubicBezTo>
                    <a:pt x="325804" y="291151"/>
                    <a:pt x="329421" y="284327"/>
                    <a:pt x="333762" y="277862"/>
                  </a:cubicBezTo>
                  <a:cubicBezTo>
                    <a:pt x="339549" y="268524"/>
                    <a:pt x="343528" y="258467"/>
                    <a:pt x="348230" y="248770"/>
                  </a:cubicBezTo>
                  <a:close/>
                  <a:moveTo>
                    <a:pt x="587566" y="223729"/>
                  </a:moveTo>
                  <a:cubicBezTo>
                    <a:pt x="588292" y="221574"/>
                    <a:pt x="591558" y="222292"/>
                    <a:pt x="590832" y="224448"/>
                  </a:cubicBezTo>
                  <a:cubicBezTo>
                    <a:pt x="585389" y="239176"/>
                    <a:pt x="580309" y="254622"/>
                    <a:pt x="571601" y="267913"/>
                  </a:cubicBezTo>
                  <a:cubicBezTo>
                    <a:pt x="570149" y="270428"/>
                    <a:pt x="566521" y="268272"/>
                    <a:pt x="567972" y="265758"/>
                  </a:cubicBezTo>
                  <a:cubicBezTo>
                    <a:pt x="575955" y="252467"/>
                    <a:pt x="582124" y="238098"/>
                    <a:pt x="587566" y="223729"/>
                  </a:cubicBezTo>
                  <a:close/>
                  <a:moveTo>
                    <a:pt x="586304" y="197601"/>
                  </a:moveTo>
                  <a:cubicBezTo>
                    <a:pt x="587037" y="196174"/>
                    <a:pt x="589967" y="196887"/>
                    <a:pt x="589235" y="198314"/>
                  </a:cubicBezTo>
                  <a:cubicBezTo>
                    <a:pt x="582274" y="218649"/>
                    <a:pt x="572749" y="237913"/>
                    <a:pt x="562491" y="256820"/>
                  </a:cubicBezTo>
                  <a:cubicBezTo>
                    <a:pt x="560659" y="259317"/>
                    <a:pt x="556996" y="257177"/>
                    <a:pt x="558461" y="254323"/>
                  </a:cubicBezTo>
                  <a:cubicBezTo>
                    <a:pt x="568353" y="235772"/>
                    <a:pt x="578610" y="217222"/>
                    <a:pt x="586304" y="197601"/>
                  </a:cubicBezTo>
                  <a:close/>
                  <a:moveTo>
                    <a:pt x="584567" y="176661"/>
                  </a:moveTo>
                  <a:cubicBezTo>
                    <a:pt x="585522" y="176975"/>
                    <a:pt x="586249" y="177874"/>
                    <a:pt x="585704" y="179133"/>
                  </a:cubicBezTo>
                  <a:cubicBezTo>
                    <a:pt x="578064" y="199270"/>
                    <a:pt x="567513" y="218689"/>
                    <a:pt x="557327" y="237747"/>
                  </a:cubicBezTo>
                  <a:cubicBezTo>
                    <a:pt x="555872" y="240264"/>
                    <a:pt x="552234" y="238107"/>
                    <a:pt x="553325" y="235590"/>
                  </a:cubicBezTo>
                  <a:cubicBezTo>
                    <a:pt x="563148" y="216171"/>
                    <a:pt x="574062" y="197832"/>
                    <a:pt x="582066" y="177695"/>
                  </a:cubicBezTo>
                  <a:cubicBezTo>
                    <a:pt x="582430" y="176616"/>
                    <a:pt x="583612" y="176346"/>
                    <a:pt x="584567" y="176661"/>
                  </a:cubicBezTo>
                  <a:close/>
                  <a:moveTo>
                    <a:pt x="575340" y="149133"/>
                  </a:moveTo>
                  <a:cubicBezTo>
                    <a:pt x="575340" y="146962"/>
                    <a:pt x="578868" y="146962"/>
                    <a:pt x="578868" y="149133"/>
                  </a:cubicBezTo>
                  <a:cubicBezTo>
                    <a:pt x="578515" y="158901"/>
                    <a:pt x="573576" y="166499"/>
                    <a:pt x="569696" y="174821"/>
                  </a:cubicBezTo>
                  <a:cubicBezTo>
                    <a:pt x="562287" y="190740"/>
                    <a:pt x="553821" y="206297"/>
                    <a:pt x="545707" y="222216"/>
                  </a:cubicBezTo>
                  <a:cubicBezTo>
                    <a:pt x="544649" y="224387"/>
                    <a:pt x="541121" y="222216"/>
                    <a:pt x="542179" y="219684"/>
                  </a:cubicBezTo>
                  <a:cubicBezTo>
                    <a:pt x="548529" y="207383"/>
                    <a:pt x="555937" y="195081"/>
                    <a:pt x="561935" y="182057"/>
                  </a:cubicBezTo>
                  <a:cubicBezTo>
                    <a:pt x="566874" y="172288"/>
                    <a:pt x="574635" y="160710"/>
                    <a:pt x="575340" y="149133"/>
                  </a:cubicBezTo>
                  <a:close/>
                  <a:moveTo>
                    <a:pt x="492566" y="54185"/>
                  </a:moveTo>
                  <a:cubicBezTo>
                    <a:pt x="472399" y="54185"/>
                    <a:pt x="453673" y="62107"/>
                    <a:pt x="442509" y="75070"/>
                  </a:cubicBezTo>
                  <a:cubicBezTo>
                    <a:pt x="431345" y="87673"/>
                    <a:pt x="423423" y="102436"/>
                    <a:pt x="415140" y="117560"/>
                  </a:cubicBezTo>
                  <a:cubicBezTo>
                    <a:pt x="411178" y="125122"/>
                    <a:pt x="407217" y="132323"/>
                    <a:pt x="402535" y="139885"/>
                  </a:cubicBezTo>
                  <a:cubicBezTo>
                    <a:pt x="398574" y="146727"/>
                    <a:pt x="393892" y="153208"/>
                    <a:pt x="389211" y="159690"/>
                  </a:cubicBezTo>
                  <a:cubicBezTo>
                    <a:pt x="384529" y="166171"/>
                    <a:pt x="379487" y="173013"/>
                    <a:pt x="375526" y="180215"/>
                  </a:cubicBezTo>
                  <a:cubicBezTo>
                    <a:pt x="371925" y="185616"/>
                    <a:pt x="369044" y="191737"/>
                    <a:pt x="365803" y="197499"/>
                  </a:cubicBezTo>
                  <a:cubicBezTo>
                    <a:pt x="363282" y="203260"/>
                    <a:pt x="360041" y="208661"/>
                    <a:pt x="357160" y="214422"/>
                  </a:cubicBezTo>
                  <a:cubicBezTo>
                    <a:pt x="353558" y="220184"/>
                    <a:pt x="349957" y="225585"/>
                    <a:pt x="345996" y="231707"/>
                  </a:cubicBezTo>
                  <a:cubicBezTo>
                    <a:pt x="334832" y="248991"/>
                    <a:pt x="322228" y="268435"/>
                    <a:pt x="320067" y="286799"/>
                  </a:cubicBezTo>
                  <a:cubicBezTo>
                    <a:pt x="319347" y="292561"/>
                    <a:pt x="314665" y="296522"/>
                    <a:pt x="308903" y="296522"/>
                  </a:cubicBezTo>
                  <a:cubicBezTo>
                    <a:pt x="306382" y="296522"/>
                    <a:pt x="303861" y="295441"/>
                    <a:pt x="302061" y="294001"/>
                  </a:cubicBezTo>
                  <a:cubicBezTo>
                    <a:pt x="301700" y="294001"/>
                    <a:pt x="300980" y="294001"/>
                    <a:pt x="300620" y="294001"/>
                  </a:cubicBezTo>
                  <a:cubicBezTo>
                    <a:pt x="286215" y="294721"/>
                    <a:pt x="271450" y="296882"/>
                    <a:pt x="257405" y="299402"/>
                  </a:cubicBezTo>
                  <a:cubicBezTo>
                    <a:pt x="246961" y="301203"/>
                    <a:pt x="236158" y="303003"/>
                    <a:pt x="225714" y="304083"/>
                  </a:cubicBezTo>
                  <a:cubicBezTo>
                    <a:pt x="199065" y="306964"/>
                    <a:pt x="173856" y="312365"/>
                    <a:pt x="143966" y="319927"/>
                  </a:cubicBezTo>
                  <a:cubicBezTo>
                    <a:pt x="139284" y="321007"/>
                    <a:pt x="134242" y="322088"/>
                    <a:pt x="129201" y="323528"/>
                  </a:cubicBezTo>
                  <a:cubicBezTo>
                    <a:pt x="92468" y="331810"/>
                    <a:pt x="37369" y="344053"/>
                    <a:pt x="28366" y="379341"/>
                  </a:cubicBezTo>
                  <a:cubicBezTo>
                    <a:pt x="23684" y="400226"/>
                    <a:pt x="41330" y="420391"/>
                    <a:pt x="56816" y="438395"/>
                  </a:cubicBezTo>
                  <a:cubicBezTo>
                    <a:pt x="60417" y="443076"/>
                    <a:pt x="64018" y="447037"/>
                    <a:pt x="67259" y="451358"/>
                  </a:cubicBezTo>
                  <a:cubicBezTo>
                    <a:pt x="73742" y="459280"/>
                    <a:pt x="79143" y="468282"/>
                    <a:pt x="84545" y="476924"/>
                  </a:cubicBezTo>
                  <a:cubicBezTo>
                    <a:pt x="91748" y="487726"/>
                    <a:pt x="98950" y="498889"/>
                    <a:pt x="107233" y="508611"/>
                  </a:cubicBezTo>
                  <a:cubicBezTo>
                    <a:pt x="116236" y="519414"/>
                    <a:pt x="126680" y="529496"/>
                    <a:pt x="136763" y="539218"/>
                  </a:cubicBezTo>
                  <a:cubicBezTo>
                    <a:pt x="143246" y="546060"/>
                    <a:pt x="150448" y="553262"/>
                    <a:pt x="157290" y="560463"/>
                  </a:cubicBezTo>
                  <a:cubicBezTo>
                    <a:pt x="160171" y="563344"/>
                    <a:pt x="163052" y="566585"/>
                    <a:pt x="165933" y="569826"/>
                  </a:cubicBezTo>
                  <a:cubicBezTo>
                    <a:pt x="179258" y="584229"/>
                    <a:pt x="192943" y="598992"/>
                    <a:pt x="208788" y="610155"/>
                  </a:cubicBezTo>
                  <a:cubicBezTo>
                    <a:pt x="212029" y="612676"/>
                    <a:pt x="213470" y="616997"/>
                    <a:pt x="212390" y="621318"/>
                  </a:cubicBezTo>
                  <a:cubicBezTo>
                    <a:pt x="211669" y="624198"/>
                    <a:pt x="209509" y="626359"/>
                    <a:pt x="206628" y="627439"/>
                  </a:cubicBezTo>
                  <a:cubicBezTo>
                    <a:pt x="206988" y="645083"/>
                    <a:pt x="205187" y="663087"/>
                    <a:pt x="203386" y="680371"/>
                  </a:cubicBezTo>
                  <a:cubicBezTo>
                    <a:pt x="202666" y="685413"/>
                    <a:pt x="202306" y="690814"/>
                    <a:pt x="201946" y="695855"/>
                  </a:cubicBezTo>
                  <a:cubicBezTo>
                    <a:pt x="200145" y="717460"/>
                    <a:pt x="197264" y="739065"/>
                    <a:pt x="194383" y="759950"/>
                  </a:cubicBezTo>
                  <a:cubicBezTo>
                    <a:pt x="193663" y="766792"/>
                    <a:pt x="192583" y="773633"/>
                    <a:pt x="191862" y="780115"/>
                  </a:cubicBezTo>
                  <a:cubicBezTo>
                    <a:pt x="191142" y="784796"/>
                    <a:pt x="190422" y="789477"/>
                    <a:pt x="190062" y="794158"/>
                  </a:cubicBezTo>
                  <a:cubicBezTo>
                    <a:pt x="183580" y="839168"/>
                    <a:pt x="175657" y="894981"/>
                    <a:pt x="224634" y="909385"/>
                  </a:cubicBezTo>
                  <a:cubicBezTo>
                    <a:pt x="232917" y="911905"/>
                    <a:pt x="241920" y="912986"/>
                    <a:pt x="250923" y="912986"/>
                  </a:cubicBezTo>
                  <a:cubicBezTo>
                    <a:pt x="292337" y="912986"/>
                    <a:pt x="333391" y="888500"/>
                    <a:pt x="369764" y="866535"/>
                  </a:cubicBezTo>
                  <a:lnTo>
                    <a:pt x="376966" y="862214"/>
                  </a:lnTo>
                  <a:cubicBezTo>
                    <a:pt x="383809" y="857893"/>
                    <a:pt x="391011" y="853572"/>
                    <a:pt x="397494" y="849611"/>
                  </a:cubicBezTo>
                  <a:cubicBezTo>
                    <a:pt x="413339" y="839528"/>
                    <a:pt x="429185" y="829446"/>
                    <a:pt x="446110" y="821164"/>
                  </a:cubicBezTo>
                  <a:cubicBezTo>
                    <a:pt x="448271" y="820084"/>
                    <a:pt x="450432" y="819364"/>
                    <a:pt x="452593" y="817923"/>
                  </a:cubicBezTo>
                  <a:cubicBezTo>
                    <a:pt x="460875" y="813242"/>
                    <a:pt x="470959" y="807841"/>
                    <a:pt x="480682" y="807841"/>
                  </a:cubicBezTo>
                  <a:cubicBezTo>
                    <a:pt x="483563" y="807841"/>
                    <a:pt x="486804" y="808561"/>
                    <a:pt x="489325" y="809281"/>
                  </a:cubicBezTo>
                  <a:cubicBezTo>
                    <a:pt x="501209" y="814323"/>
                    <a:pt x="511653" y="821164"/>
                    <a:pt x="521737" y="827646"/>
                  </a:cubicBezTo>
                  <a:cubicBezTo>
                    <a:pt x="530740" y="833047"/>
                    <a:pt x="539743" y="838808"/>
                    <a:pt x="549106" y="843129"/>
                  </a:cubicBezTo>
                  <a:cubicBezTo>
                    <a:pt x="557389" y="847450"/>
                    <a:pt x="566032" y="851411"/>
                    <a:pt x="574315" y="856092"/>
                  </a:cubicBezTo>
                  <a:cubicBezTo>
                    <a:pt x="588360" y="863294"/>
                    <a:pt x="602765" y="870856"/>
                    <a:pt x="617530" y="875897"/>
                  </a:cubicBezTo>
                  <a:cubicBezTo>
                    <a:pt x="627614" y="879858"/>
                    <a:pt x="638057" y="884899"/>
                    <a:pt x="649221" y="889940"/>
                  </a:cubicBezTo>
                  <a:cubicBezTo>
                    <a:pt x="675510" y="901463"/>
                    <a:pt x="702159" y="914066"/>
                    <a:pt x="728448" y="914066"/>
                  </a:cubicBezTo>
                  <a:cubicBezTo>
                    <a:pt x="734210" y="914066"/>
                    <a:pt x="740333" y="912986"/>
                    <a:pt x="745734" y="911905"/>
                  </a:cubicBezTo>
                  <a:cubicBezTo>
                    <a:pt x="795432" y="900023"/>
                    <a:pt x="786789" y="848891"/>
                    <a:pt x="779226" y="803880"/>
                  </a:cubicBezTo>
                  <a:cubicBezTo>
                    <a:pt x="777786" y="795238"/>
                    <a:pt x="776345" y="786956"/>
                    <a:pt x="775625" y="779394"/>
                  </a:cubicBezTo>
                  <a:cubicBezTo>
                    <a:pt x="774544" y="769672"/>
                    <a:pt x="773464" y="759590"/>
                    <a:pt x="772744" y="750228"/>
                  </a:cubicBezTo>
                  <a:cubicBezTo>
                    <a:pt x="770943" y="732223"/>
                    <a:pt x="769143" y="713499"/>
                    <a:pt x="766262" y="695135"/>
                  </a:cubicBezTo>
                  <a:cubicBezTo>
                    <a:pt x="764461" y="683612"/>
                    <a:pt x="763741" y="672089"/>
                    <a:pt x="763020" y="660567"/>
                  </a:cubicBezTo>
                  <a:cubicBezTo>
                    <a:pt x="762300" y="649044"/>
                    <a:pt x="761580" y="637161"/>
                    <a:pt x="759419" y="625999"/>
                  </a:cubicBezTo>
                  <a:cubicBezTo>
                    <a:pt x="759419" y="625639"/>
                    <a:pt x="759419" y="624558"/>
                    <a:pt x="759419" y="623838"/>
                  </a:cubicBezTo>
                  <a:cubicBezTo>
                    <a:pt x="758339" y="620597"/>
                    <a:pt x="759419" y="617357"/>
                    <a:pt x="761940" y="615196"/>
                  </a:cubicBezTo>
                  <a:cubicBezTo>
                    <a:pt x="782467" y="595752"/>
                    <a:pt x="800473" y="572706"/>
                    <a:pt x="817759" y="550021"/>
                  </a:cubicBezTo>
                  <a:cubicBezTo>
                    <a:pt x="833245" y="530216"/>
                    <a:pt x="849450" y="509331"/>
                    <a:pt x="867457" y="491327"/>
                  </a:cubicBezTo>
                  <a:cubicBezTo>
                    <a:pt x="872138" y="486646"/>
                    <a:pt x="876100" y="481245"/>
                    <a:pt x="880421" y="476204"/>
                  </a:cubicBezTo>
                  <a:cubicBezTo>
                    <a:pt x="884382" y="471163"/>
                    <a:pt x="888344" y="466121"/>
                    <a:pt x="893025" y="461080"/>
                  </a:cubicBezTo>
                  <a:cubicBezTo>
                    <a:pt x="895186" y="458920"/>
                    <a:pt x="897347" y="456759"/>
                    <a:pt x="899148" y="454959"/>
                  </a:cubicBezTo>
                  <a:cubicBezTo>
                    <a:pt x="905990" y="448117"/>
                    <a:pt x="912832" y="441276"/>
                    <a:pt x="918234" y="433714"/>
                  </a:cubicBezTo>
                  <a:cubicBezTo>
                    <a:pt x="929398" y="417150"/>
                    <a:pt x="941642" y="391584"/>
                    <a:pt x="932639" y="367098"/>
                  </a:cubicBezTo>
                  <a:cubicBezTo>
                    <a:pt x="926157" y="348374"/>
                    <a:pt x="903109" y="342612"/>
                    <a:pt x="882942" y="337211"/>
                  </a:cubicBezTo>
                  <a:cubicBezTo>
                    <a:pt x="880781" y="336851"/>
                    <a:pt x="878981" y="336131"/>
                    <a:pt x="876820" y="335771"/>
                  </a:cubicBezTo>
                  <a:cubicBezTo>
                    <a:pt x="864576" y="332530"/>
                    <a:pt x="852691" y="328569"/>
                    <a:pt x="840807" y="324608"/>
                  </a:cubicBezTo>
                  <a:cubicBezTo>
                    <a:pt x="828563" y="321007"/>
                    <a:pt x="816319" y="317047"/>
                    <a:pt x="804075" y="313806"/>
                  </a:cubicBezTo>
                  <a:cubicBezTo>
                    <a:pt x="777425" y="306604"/>
                    <a:pt x="750056" y="301923"/>
                    <a:pt x="724847" y="297602"/>
                  </a:cubicBezTo>
                  <a:cubicBezTo>
                    <a:pt x="712963" y="295802"/>
                    <a:pt x="699278" y="293281"/>
                    <a:pt x="685954" y="294001"/>
                  </a:cubicBezTo>
                  <a:cubicBezTo>
                    <a:pt x="684153" y="294001"/>
                    <a:pt x="681992" y="294361"/>
                    <a:pt x="679832" y="294361"/>
                  </a:cubicBezTo>
                  <a:cubicBezTo>
                    <a:pt x="675870" y="294361"/>
                    <a:pt x="670829" y="294001"/>
                    <a:pt x="665787" y="291841"/>
                  </a:cubicBezTo>
                  <a:cubicBezTo>
                    <a:pt x="664346" y="291481"/>
                    <a:pt x="663266" y="290400"/>
                    <a:pt x="661825" y="289680"/>
                  </a:cubicBezTo>
                  <a:cubicBezTo>
                    <a:pt x="658944" y="288960"/>
                    <a:pt x="656424" y="287520"/>
                    <a:pt x="654263" y="284999"/>
                  </a:cubicBezTo>
                  <a:cubicBezTo>
                    <a:pt x="638417" y="268435"/>
                    <a:pt x="627253" y="245030"/>
                    <a:pt x="617530" y="222344"/>
                  </a:cubicBezTo>
                  <a:cubicBezTo>
                    <a:pt x="612128" y="209741"/>
                    <a:pt x="605646" y="197859"/>
                    <a:pt x="599163" y="186336"/>
                  </a:cubicBezTo>
                  <a:cubicBezTo>
                    <a:pt x="593401" y="175533"/>
                    <a:pt x="587639" y="164731"/>
                    <a:pt x="582598" y="153208"/>
                  </a:cubicBezTo>
                  <a:cubicBezTo>
                    <a:pt x="580797" y="148887"/>
                    <a:pt x="578276" y="144206"/>
                    <a:pt x="576475" y="139165"/>
                  </a:cubicBezTo>
                  <a:cubicBezTo>
                    <a:pt x="562791" y="107478"/>
                    <a:pt x="546225" y="68588"/>
                    <a:pt x="514534" y="57786"/>
                  </a:cubicBezTo>
                  <a:cubicBezTo>
                    <a:pt x="507692" y="55265"/>
                    <a:pt x="500489" y="54185"/>
                    <a:pt x="492566" y="54185"/>
                  </a:cubicBezTo>
                  <a:close/>
                  <a:moveTo>
                    <a:pt x="498689" y="27899"/>
                  </a:moveTo>
                  <a:cubicBezTo>
                    <a:pt x="500849" y="27899"/>
                    <a:pt x="503010" y="27899"/>
                    <a:pt x="505171" y="27899"/>
                  </a:cubicBezTo>
                  <a:cubicBezTo>
                    <a:pt x="551987" y="30059"/>
                    <a:pt x="580797" y="76870"/>
                    <a:pt x="600244" y="117560"/>
                  </a:cubicBezTo>
                  <a:cubicBezTo>
                    <a:pt x="606726" y="131243"/>
                    <a:pt x="614289" y="145286"/>
                    <a:pt x="621131" y="158609"/>
                  </a:cubicBezTo>
                  <a:cubicBezTo>
                    <a:pt x="626533" y="168692"/>
                    <a:pt x="632295" y="179494"/>
                    <a:pt x="638057" y="190297"/>
                  </a:cubicBezTo>
                  <a:cubicBezTo>
                    <a:pt x="641658" y="197499"/>
                    <a:pt x="644900" y="205060"/>
                    <a:pt x="648141" y="212262"/>
                  </a:cubicBezTo>
                  <a:cubicBezTo>
                    <a:pt x="656063" y="230266"/>
                    <a:pt x="664706" y="248991"/>
                    <a:pt x="676951" y="263754"/>
                  </a:cubicBezTo>
                  <a:cubicBezTo>
                    <a:pt x="677311" y="264114"/>
                    <a:pt x="677671" y="264834"/>
                    <a:pt x="678031" y="265554"/>
                  </a:cubicBezTo>
                  <a:cubicBezTo>
                    <a:pt x="680192" y="265915"/>
                    <a:pt x="683073" y="266275"/>
                    <a:pt x="686314" y="266275"/>
                  </a:cubicBezTo>
                  <a:cubicBezTo>
                    <a:pt x="688475" y="266275"/>
                    <a:pt x="690996" y="266275"/>
                    <a:pt x="693877" y="265915"/>
                  </a:cubicBezTo>
                  <a:cubicBezTo>
                    <a:pt x="698918" y="265554"/>
                    <a:pt x="704320" y="265554"/>
                    <a:pt x="708282" y="266275"/>
                  </a:cubicBezTo>
                  <a:cubicBezTo>
                    <a:pt x="719445" y="267715"/>
                    <a:pt x="730609" y="269515"/>
                    <a:pt x="741773" y="271316"/>
                  </a:cubicBezTo>
                  <a:cubicBezTo>
                    <a:pt x="745374" y="272036"/>
                    <a:pt x="749336" y="272396"/>
                    <a:pt x="753297" y="273116"/>
                  </a:cubicBezTo>
                  <a:cubicBezTo>
                    <a:pt x="782467" y="277797"/>
                    <a:pt x="813798" y="285719"/>
                    <a:pt x="848370" y="297242"/>
                  </a:cubicBezTo>
                  <a:cubicBezTo>
                    <a:pt x="854492" y="299042"/>
                    <a:pt x="861334" y="301203"/>
                    <a:pt x="868537" y="303003"/>
                  </a:cubicBezTo>
                  <a:cubicBezTo>
                    <a:pt x="903829" y="312726"/>
                    <a:pt x="952086" y="325689"/>
                    <a:pt x="957848" y="366018"/>
                  </a:cubicBezTo>
                  <a:cubicBezTo>
                    <a:pt x="961449" y="391944"/>
                    <a:pt x="958928" y="412109"/>
                    <a:pt x="949565" y="429393"/>
                  </a:cubicBezTo>
                  <a:cubicBezTo>
                    <a:pt x="939842" y="446677"/>
                    <a:pt x="926517" y="461080"/>
                    <a:pt x="913913" y="474403"/>
                  </a:cubicBezTo>
                  <a:cubicBezTo>
                    <a:pt x="908511" y="480525"/>
                    <a:pt x="902749" y="486646"/>
                    <a:pt x="897347" y="492768"/>
                  </a:cubicBezTo>
                  <a:cubicBezTo>
                    <a:pt x="887984" y="503930"/>
                    <a:pt x="878620" y="514733"/>
                    <a:pt x="869257" y="525535"/>
                  </a:cubicBezTo>
                  <a:cubicBezTo>
                    <a:pt x="858814" y="537058"/>
                    <a:pt x="848370" y="549301"/>
                    <a:pt x="838286" y="561184"/>
                  </a:cubicBezTo>
                  <a:cubicBezTo>
                    <a:pt x="822441" y="579908"/>
                    <a:pt x="804795" y="600793"/>
                    <a:pt x="784988" y="618437"/>
                  </a:cubicBezTo>
                  <a:cubicBezTo>
                    <a:pt x="784988" y="618797"/>
                    <a:pt x="785348" y="619877"/>
                    <a:pt x="785348" y="620597"/>
                  </a:cubicBezTo>
                  <a:cubicBezTo>
                    <a:pt x="786429" y="628519"/>
                    <a:pt x="786429" y="636081"/>
                    <a:pt x="786429" y="644003"/>
                  </a:cubicBezTo>
                  <a:cubicBezTo>
                    <a:pt x="786789" y="649764"/>
                    <a:pt x="786789" y="656246"/>
                    <a:pt x="787509" y="662007"/>
                  </a:cubicBezTo>
                  <a:cubicBezTo>
                    <a:pt x="788229" y="672089"/>
                    <a:pt x="789670" y="682172"/>
                    <a:pt x="791110" y="691894"/>
                  </a:cubicBezTo>
                  <a:cubicBezTo>
                    <a:pt x="792191" y="698736"/>
                    <a:pt x="792911" y="705217"/>
                    <a:pt x="793631" y="712059"/>
                  </a:cubicBezTo>
                  <a:cubicBezTo>
                    <a:pt x="794711" y="719260"/>
                    <a:pt x="795432" y="726462"/>
                    <a:pt x="796152" y="733664"/>
                  </a:cubicBezTo>
                  <a:cubicBezTo>
                    <a:pt x="798673" y="754549"/>
                    <a:pt x="800834" y="776154"/>
                    <a:pt x="804795" y="796678"/>
                  </a:cubicBezTo>
                  <a:lnTo>
                    <a:pt x="804795" y="797039"/>
                  </a:lnTo>
                  <a:cubicBezTo>
                    <a:pt x="814158" y="843849"/>
                    <a:pt x="824602" y="897142"/>
                    <a:pt x="775265" y="928469"/>
                  </a:cubicBezTo>
                  <a:cubicBezTo>
                    <a:pt x="763020" y="936751"/>
                    <a:pt x="748976" y="940352"/>
                    <a:pt x="733130" y="940352"/>
                  </a:cubicBezTo>
                  <a:cubicBezTo>
                    <a:pt x="706121" y="940352"/>
                    <a:pt x="678391" y="928829"/>
                    <a:pt x="654263" y="918747"/>
                  </a:cubicBezTo>
                  <a:cubicBezTo>
                    <a:pt x="649221" y="916947"/>
                    <a:pt x="644539" y="914786"/>
                    <a:pt x="639858" y="912986"/>
                  </a:cubicBezTo>
                  <a:cubicBezTo>
                    <a:pt x="582598" y="890300"/>
                    <a:pt x="536862" y="868335"/>
                    <a:pt x="495447" y="843489"/>
                  </a:cubicBezTo>
                  <a:cubicBezTo>
                    <a:pt x="488965" y="839528"/>
                    <a:pt x="484644" y="837728"/>
                    <a:pt x="480322" y="837728"/>
                  </a:cubicBezTo>
                  <a:cubicBezTo>
                    <a:pt x="474920" y="837728"/>
                    <a:pt x="469158" y="840609"/>
                    <a:pt x="460155" y="845290"/>
                  </a:cubicBezTo>
                  <a:lnTo>
                    <a:pt x="459435" y="846010"/>
                  </a:lnTo>
                  <a:cubicBezTo>
                    <a:pt x="447551" y="852131"/>
                    <a:pt x="435667" y="859333"/>
                    <a:pt x="424143" y="865815"/>
                  </a:cubicBezTo>
                  <a:lnTo>
                    <a:pt x="422702" y="866895"/>
                  </a:lnTo>
                  <a:cubicBezTo>
                    <a:pt x="418021" y="869776"/>
                    <a:pt x="413699" y="872296"/>
                    <a:pt x="409018" y="875177"/>
                  </a:cubicBezTo>
                  <a:cubicBezTo>
                    <a:pt x="388490" y="887420"/>
                    <a:pt x="366883" y="900383"/>
                    <a:pt x="344915" y="911545"/>
                  </a:cubicBezTo>
                  <a:cubicBezTo>
                    <a:pt x="317906" y="924868"/>
                    <a:pt x="282614" y="940352"/>
                    <a:pt x="248402" y="940352"/>
                  </a:cubicBezTo>
                  <a:cubicBezTo>
                    <a:pt x="229315" y="940352"/>
                    <a:pt x="212029" y="935311"/>
                    <a:pt x="197264" y="925589"/>
                  </a:cubicBezTo>
                  <a:cubicBezTo>
                    <a:pt x="151168" y="895702"/>
                    <a:pt x="157290" y="843849"/>
                    <a:pt x="162692" y="798119"/>
                  </a:cubicBezTo>
                  <a:lnTo>
                    <a:pt x="163413" y="793798"/>
                  </a:lnTo>
                  <a:cubicBezTo>
                    <a:pt x="166654" y="763911"/>
                    <a:pt x="170975" y="733664"/>
                    <a:pt x="175297" y="704137"/>
                  </a:cubicBezTo>
                  <a:cubicBezTo>
                    <a:pt x="178898" y="676410"/>
                    <a:pt x="182859" y="647964"/>
                    <a:pt x="186461" y="619517"/>
                  </a:cubicBezTo>
                  <a:cubicBezTo>
                    <a:pt x="167374" y="607274"/>
                    <a:pt x="151168" y="591431"/>
                    <a:pt x="135323" y="575947"/>
                  </a:cubicBezTo>
                  <a:lnTo>
                    <a:pt x="129201" y="569826"/>
                  </a:lnTo>
                  <a:cubicBezTo>
                    <a:pt x="125960" y="566585"/>
                    <a:pt x="122718" y="563704"/>
                    <a:pt x="119117" y="560463"/>
                  </a:cubicBezTo>
                  <a:cubicBezTo>
                    <a:pt x="102912" y="544980"/>
                    <a:pt x="85986" y="528776"/>
                    <a:pt x="73381" y="509331"/>
                  </a:cubicBezTo>
                  <a:cubicBezTo>
                    <a:pt x="64378" y="495648"/>
                    <a:pt x="54295" y="482325"/>
                    <a:pt x="44571" y="470082"/>
                  </a:cubicBezTo>
                  <a:cubicBezTo>
                    <a:pt x="35568" y="458560"/>
                    <a:pt x="26565" y="446677"/>
                    <a:pt x="18282" y="434074"/>
                  </a:cubicBezTo>
                  <a:cubicBezTo>
                    <a:pt x="7118" y="417870"/>
                    <a:pt x="-6566" y="393024"/>
                    <a:pt x="3517" y="366738"/>
                  </a:cubicBezTo>
                  <a:cubicBezTo>
                    <a:pt x="20443" y="322808"/>
                    <a:pt x="75902" y="308765"/>
                    <a:pt x="116596" y="298682"/>
                  </a:cubicBezTo>
                  <a:lnTo>
                    <a:pt x="131722" y="294721"/>
                  </a:lnTo>
                  <a:cubicBezTo>
                    <a:pt x="157290" y="287880"/>
                    <a:pt x="183940" y="281038"/>
                    <a:pt x="210949" y="278157"/>
                  </a:cubicBezTo>
                  <a:cubicBezTo>
                    <a:pt x="222473" y="277077"/>
                    <a:pt x="234357" y="274917"/>
                    <a:pt x="245881" y="273116"/>
                  </a:cubicBezTo>
                  <a:cubicBezTo>
                    <a:pt x="263887" y="270236"/>
                    <a:pt x="282254" y="267355"/>
                    <a:pt x="300260" y="266635"/>
                  </a:cubicBezTo>
                  <a:lnTo>
                    <a:pt x="300980" y="266635"/>
                  </a:lnTo>
                  <a:cubicBezTo>
                    <a:pt x="301700" y="266635"/>
                    <a:pt x="302061" y="266635"/>
                    <a:pt x="302061" y="266635"/>
                  </a:cubicBezTo>
                  <a:cubicBezTo>
                    <a:pt x="307102" y="250431"/>
                    <a:pt x="315745" y="235667"/>
                    <a:pt x="324028" y="220904"/>
                  </a:cubicBezTo>
                  <a:cubicBezTo>
                    <a:pt x="326909" y="216223"/>
                    <a:pt x="329430" y="211902"/>
                    <a:pt x="331951" y="207221"/>
                  </a:cubicBezTo>
                  <a:cubicBezTo>
                    <a:pt x="334472" y="202180"/>
                    <a:pt x="336993" y="197138"/>
                    <a:pt x="339874" y="192097"/>
                  </a:cubicBezTo>
                  <a:cubicBezTo>
                    <a:pt x="344555" y="181295"/>
                    <a:pt x="349957" y="170492"/>
                    <a:pt x="357160" y="160770"/>
                  </a:cubicBezTo>
                  <a:lnTo>
                    <a:pt x="358960" y="157889"/>
                  </a:lnTo>
                  <a:cubicBezTo>
                    <a:pt x="367963" y="146007"/>
                    <a:pt x="376966" y="133404"/>
                    <a:pt x="384169" y="120441"/>
                  </a:cubicBezTo>
                  <a:cubicBezTo>
                    <a:pt x="385609" y="117200"/>
                    <a:pt x="387410" y="113959"/>
                    <a:pt x="389211" y="110718"/>
                  </a:cubicBezTo>
                  <a:cubicBezTo>
                    <a:pt x="401095" y="88753"/>
                    <a:pt x="413339" y="66068"/>
                    <a:pt x="432426" y="48784"/>
                  </a:cubicBezTo>
                  <a:cubicBezTo>
                    <a:pt x="452593" y="30420"/>
                    <a:pt x="482483" y="27899"/>
                    <a:pt x="498689" y="27899"/>
                  </a:cubicBezTo>
                  <a:close/>
                  <a:moveTo>
                    <a:pt x="473526" y="11715"/>
                  </a:moveTo>
                  <a:cubicBezTo>
                    <a:pt x="491033" y="9290"/>
                    <a:pt x="509486" y="11671"/>
                    <a:pt x="526408" y="17668"/>
                  </a:cubicBezTo>
                  <a:cubicBezTo>
                    <a:pt x="529649" y="18727"/>
                    <a:pt x="528208" y="23313"/>
                    <a:pt x="524608" y="22607"/>
                  </a:cubicBezTo>
                  <a:lnTo>
                    <a:pt x="515248" y="21454"/>
                  </a:lnTo>
                  <a:lnTo>
                    <a:pt x="551446" y="32294"/>
                  </a:lnTo>
                  <a:cubicBezTo>
                    <a:pt x="555048" y="33733"/>
                    <a:pt x="551806" y="39129"/>
                    <a:pt x="548203" y="37330"/>
                  </a:cubicBezTo>
                  <a:cubicBezTo>
                    <a:pt x="500646" y="12869"/>
                    <a:pt x="427508" y="21502"/>
                    <a:pt x="404810" y="77620"/>
                  </a:cubicBezTo>
                  <a:cubicBezTo>
                    <a:pt x="404450" y="78339"/>
                    <a:pt x="403009" y="78339"/>
                    <a:pt x="403729" y="77260"/>
                  </a:cubicBezTo>
                  <a:cubicBezTo>
                    <a:pt x="416497" y="43670"/>
                    <a:pt x="444996" y="25219"/>
                    <a:pt x="476851" y="20241"/>
                  </a:cubicBezTo>
                  <a:lnTo>
                    <a:pt x="501967" y="19817"/>
                  </a:lnTo>
                  <a:lnTo>
                    <a:pt x="474156" y="16390"/>
                  </a:lnTo>
                  <a:cubicBezTo>
                    <a:pt x="457549" y="18198"/>
                    <a:pt x="441616" y="24371"/>
                    <a:pt x="427754" y="36366"/>
                  </a:cubicBezTo>
                  <a:cubicBezTo>
                    <a:pt x="427034" y="37071"/>
                    <a:pt x="425234" y="35660"/>
                    <a:pt x="426314" y="34602"/>
                  </a:cubicBezTo>
                  <a:cubicBezTo>
                    <a:pt x="439456" y="21373"/>
                    <a:pt x="456018" y="14141"/>
                    <a:pt x="473526" y="11715"/>
                  </a:cubicBezTo>
                  <a:close/>
                  <a:moveTo>
                    <a:pt x="473404" y="775"/>
                  </a:moveTo>
                  <a:cubicBezTo>
                    <a:pt x="483133" y="50"/>
                    <a:pt x="492502" y="-676"/>
                    <a:pt x="502232" y="1138"/>
                  </a:cubicBezTo>
                  <a:cubicBezTo>
                    <a:pt x="505835" y="1864"/>
                    <a:pt x="504034" y="7307"/>
                    <a:pt x="500791" y="6581"/>
                  </a:cubicBezTo>
                  <a:cubicBezTo>
                    <a:pt x="491782" y="4404"/>
                    <a:pt x="482413" y="4404"/>
                    <a:pt x="473404" y="5493"/>
                  </a:cubicBezTo>
                  <a:cubicBezTo>
                    <a:pt x="464756" y="6218"/>
                    <a:pt x="457549" y="9484"/>
                    <a:pt x="449260" y="11298"/>
                  </a:cubicBezTo>
                  <a:cubicBezTo>
                    <a:pt x="448179" y="11661"/>
                    <a:pt x="447459" y="10210"/>
                    <a:pt x="448540" y="9847"/>
                  </a:cubicBezTo>
                  <a:cubicBezTo>
                    <a:pt x="457188" y="5855"/>
                    <a:pt x="463674" y="1864"/>
                    <a:pt x="473404" y="7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9A42F2E1-0E29-E940-997E-B95D32BF4D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4637" y="783168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AD73F33F-F3A9-8B46-8C4F-E5E3521410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3071" y="1404167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6237A139-5246-B047-B9C1-C38D954044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86450" y="4268414"/>
              <a:ext cx="245932" cy="254690"/>
            </a:xfrm>
            <a:custGeom>
              <a:avLst/>
              <a:gdLst>
                <a:gd name="connsiteX0" fmla="*/ 222395 w 271095"/>
                <a:gd name="connsiteY0" fmla="*/ 139230 h 280749"/>
                <a:gd name="connsiteX1" fmla="*/ 234583 w 271095"/>
                <a:gd name="connsiteY1" fmla="*/ 151448 h 280749"/>
                <a:gd name="connsiteX2" fmla="*/ 233867 w 271095"/>
                <a:gd name="connsiteY2" fmla="*/ 199243 h 280749"/>
                <a:gd name="connsiteX3" fmla="*/ 232791 w 271095"/>
                <a:gd name="connsiteY3" fmla="*/ 212180 h 280749"/>
                <a:gd name="connsiteX4" fmla="*/ 232074 w 271095"/>
                <a:gd name="connsiteY4" fmla="*/ 224398 h 280749"/>
                <a:gd name="connsiteX5" fmla="*/ 223112 w 271095"/>
                <a:gd name="connsiteY5" fmla="*/ 270037 h 280749"/>
                <a:gd name="connsiteX6" fmla="*/ 200529 w 271095"/>
                <a:gd name="connsiteY6" fmla="*/ 280458 h 280749"/>
                <a:gd name="connsiteX7" fmla="*/ 183680 w 271095"/>
                <a:gd name="connsiteY7" fmla="*/ 261412 h 280749"/>
                <a:gd name="connsiteX8" fmla="*/ 188340 w 271095"/>
                <a:gd name="connsiteY8" fmla="*/ 221523 h 280749"/>
                <a:gd name="connsiteX9" fmla="*/ 191925 w 271095"/>
                <a:gd name="connsiteY9" fmla="*/ 204993 h 280749"/>
                <a:gd name="connsiteX10" fmla="*/ 193359 w 271095"/>
                <a:gd name="connsiteY10" fmla="*/ 196009 h 280749"/>
                <a:gd name="connsiteX11" fmla="*/ 206981 w 271095"/>
                <a:gd name="connsiteY11" fmla="*/ 146417 h 280749"/>
                <a:gd name="connsiteX12" fmla="*/ 222395 w 271095"/>
                <a:gd name="connsiteY12" fmla="*/ 139230 h 280749"/>
                <a:gd name="connsiteX13" fmla="*/ 233193 w 271095"/>
                <a:gd name="connsiteY13" fmla="*/ 52067 h 280749"/>
                <a:gd name="connsiteX14" fmla="*/ 270716 w 271095"/>
                <a:gd name="connsiteY14" fmla="*/ 85589 h 280749"/>
                <a:gd name="connsiteX15" fmla="*/ 245100 w 271095"/>
                <a:gd name="connsiteY15" fmla="*/ 123436 h 280749"/>
                <a:gd name="connsiteX16" fmla="*/ 227060 w 271095"/>
                <a:gd name="connsiteY16" fmla="*/ 125238 h 280749"/>
                <a:gd name="connsiteX17" fmla="*/ 212267 w 271095"/>
                <a:gd name="connsiteY17" fmla="*/ 118750 h 280749"/>
                <a:gd name="connsiteX18" fmla="*/ 201443 w 271095"/>
                <a:gd name="connsiteY18" fmla="*/ 69729 h 280749"/>
                <a:gd name="connsiteX19" fmla="*/ 224895 w 271095"/>
                <a:gd name="connsiteY19" fmla="*/ 52788 h 280749"/>
                <a:gd name="connsiteX20" fmla="*/ 233193 w 271095"/>
                <a:gd name="connsiteY20" fmla="*/ 52067 h 280749"/>
                <a:gd name="connsiteX21" fmla="*/ 60114 w 271095"/>
                <a:gd name="connsiteY21" fmla="*/ 207 h 280749"/>
                <a:gd name="connsiteX22" fmla="*/ 68541 w 271095"/>
                <a:gd name="connsiteY22" fmla="*/ 5294 h 280749"/>
                <a:gd name="connsiteX23" fmla="*/ 66378 w 271095"/>
                <a:gd name="connsiteY23" fmla="*/ 81635 h 280749"/>
                <a:gd name="connsiteX24" fmla="*/ 62773 w 271095"/>
                <a:gd name="connsiteY24" fmla="*/ 97119 h 280749"/>
                <a:gd name="connsiteX25" fmla="*/ 61691 w 271095"/>
                <a:gd name="connsiteY25" fmla="*/ 103601 h 280749"/>
                <a:gd name="connsiteX26" fmla="*/ 62412 w 271095"/>
                <a:gd name="connsiteY26" fmla="*/ 103961 h 280749"/>
                <a:gd name="connsiteX27" fmla="*/ 90531 w 271095"/>
                <a:gd name="connsiteY27" fmla="*/ 107922 h 280749"/>
                <a:gd name="connsiteX28" fmla="*/ 113963 w 271095"/>
                <a:gd name="connsiteY28" fmla="*/ 110803 h 280749"/>
                <a:gd name="connsiteX29" fmla="*/ 118649 w 271095"/>
                <a:gd name="connsiteY29" fmla="*/ 96399 h 280749"/>
                <a:gd name="connsiteX30" fmla="*/ 140279 w 271095"/>
                <a:gd name="connsiteY30" fmla="*/ 27980 h 280749"/>
                <a:gd name="connsiteX31" fmla="*/ 157943 w 271095"/>
                <a:gd name="connsiteY31" fmla="*/ 16457 h 280749"/>
                <a:gd name="connsiteX32" fmla="*/ 170921 w 271095"/>
                <a:gd name="connsiteY32" fmla="*/ 34101 h 280749"/>
                <a:gd name="connsiteX33" fmla="*/ 153617 w 271095"/>
                <a:gd name="connsiteY33" fmla="*/ 135649 h 280749"/>
                <a:gd name="connsiteX34" fmla="*/ 152536 w 271095"/>
                <a:gd name="connsiteY34" fmla="*/ 141771 h 280749"/>
                <a:gd name="connsiteX35" fmla="*/ 149291 w 271095"/>
                <a:gd name="connsiteY35" fmla="*/ 155094 h 280749"/>
                <a:gd name="connsiteX36" fmla="*/ 141360 w 271095"/>
                <a:gd name="connsiteY36" fmla="*/ 180301 h 280749"/>
                <a:gd name="connsiteX37" fmla="*/ 129464 w 271095"/>
                <a:gd name="connsiteY37" fmla="*/ 233956 h 280749"/>
                <a:gd name="connsiteX38" fmla="*/ 121173 w 271095"/>
                <a:gd name="connsiteY38" fmla="*/ 251960 h 280749"/>
                <a:gd name="connsiteX39" fmla="*/ 101345 w 271095"/>
                <a:gd name="connsiteY39" fmla="*/ 257002 h 280749"/>
                <a:gd name="connsiteX40" fmla="*/ 83681 w 271095"/>
                <a:gd name="connsiteY40" fmla="*/ 236476 h 280749"/>
                <a:gd name="connsiteX41" fmla="*/ 98462 w 271095"/>
                <a:gd name="connsiteY41" fmla="*/ 159416 h 280749"/>
                <a:gd name="connsiteX42" fmla="*/ 99183 w 271095"/>
                <a:gd name="connsiteY42" fmla="*/ 157255 h 280749"/>
                <a:gd name="connsiteX43" fmla="*/ 83321 w 271095"/>
                <a:gd name="connsiteY43" fmla="*/ 153654 h 280749"/>
                <a:gd name="connsiteX44" fmla="*/ 68901 w 271095"/>
                <a:gd name="connsiteY44" fmla="*/ 150413 h 280749"/>
                <a:gd name="connsiteX45" fmla="*/ 51958 w 271095"/>
                <a:gd name="connsiteY45" fmla="*/ 145732 h 280749"/>
                <a:gd name="connsiteX46" fmla="*/ 41143 w 271095"/>
                <a:gd name="connsiteY46" fmla="*/ 216311 h 280749"/>
                <a:gd name="connsiteX47" fmla="*/ 33933 w 271095"/>
                <a:gd name="connsiteY47" fmla="*/ 232515 h 280749"/>
                <a:gd name="connsiteX48" fmla="*/ 15548 w 271095"/>
                <a:gd name="connsiteY48" fmla="*/ 237197 h 280749"/>
                <a:gd name="connsiteX49" fmla="*/ 47 w 271095"/>
                <a:gd name="connsiteY49" fmla="*/ 218111 h 280749"/>
                <a:gd name="connsiteX50" fmla="*/ 14466 w 271095"/>
                <a:gd name="connsiteY50" fmla="*/ 124846 h 280749"/>
                <a:gd name="connsiteX51" fmla="*/ 23118 w 271095"/>
                <a:gd name="connsiteY51" fmla="*/ 89197 h 280749"/>
                <a:gd name="connsiteX52" fmla="*/ 25642 w 271095"/>
                <a:gd name="connsiteY52" fmla="*/ 74433 h 280749"/>
                <a:gd name="connsiteX53" fmla="*/ 50876 w 271095"/>
                <a:gd name="connsiteY53" fmla="*/ 2413 h 280749"/>
                <a:gd name="connsiteX54" fmla="*/ 60114 w 271095"/>
                <a:gd name="connsiteY54" fmla="*/ 207 h 28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095" h="280749">
                  <a:moveTo>
                    <a:pt x="222395" y="139230"/>
                  </a:moveTo>
                  <a:cubicBezTo>
                    <a:pt x="228489" y="139948"/>
                    <a:pt x="233150" y="145339"/>
                    <a:pt x="234583" y="151448"/>
                  </a:cubicBezTo>
                  <a:cubicBezTo>
                    <a:pt x="237093" y="166900"/>
                    <a:pt x="235659" y="183431"/>
                    <a:pt x="233867" y="199243"/>
                  </a:cubicBezTo>
                  <a:cubicBezTo>
                    <a:pt x="233508" y="203555"/>
                    <a:pt x="233150" y="208227"/>
                    <a:pt x="232791" y="212180"/>
                  </a:cubicBezTo>
                  <a:cubicBezTo>
                    <a:pt x="232433" y="215774"/>
                    <a:pt x="232433" y="220086"/>
                    <a:pt x="232074" y="224398"/>
                  </a:cubicBezTo>
                  <a:cubicBezTo>
                    <a:pt x="231716" y="239491"/>
                    <a:pt x="230999" y="257100"/>
                    <a:pt x="223112" y="270037"/>
                  </a:cubicBezTo>
                  <a:cubicBezTo>
                    <a:pt x="218452" y="277943"/>
                    <a:pt x="209132" y="281896"/>
                    <a:pt x="200529" y="280458"/>
                  </a:cubicBezTo>
                  <a:cubicBezTo>
                    <a:pt x="191208" y="278662"/>
                    <a:pt x="184756" y="271115"/>
                    <a:pt x="183680" y="261412"/>
                  </a:cubicBezTo>
                  <a:cubicBezTo>
                    <a:pt x="181888" y="248475"/>
                    <a:pt x="185114" y="234820"/>
                    <a:pt x="188340" y="221523"/>
                  </a:cubicBezTo>
                  <a:cubicBezTo>
                    <a:pt x="189774" y="215414"/>
                    <a:pt x="190850" y="210024"/>
                    <a:pt x="191925" y="204993"/>
                  </a:cubicBezTo>
                  <a:cubicBezTo>
                    <a:pt x="192283" y="202118"/>
                    <a:pt x="193000" y="198884"/>
                    <a:pt x="193359" y="196009"/>
                  </a:cubicBezTo>
                  <a:cubicBezTo>
                    <a:pt x="195510" y="179478"/>
                    <a:pt x="198378" y="160791"/>
                    <a:pt x="206981" y="146417"/>
                  </a:cubicBezTo>
                  <a:cubicBezTo>
                    <a:pt x="210207" y="140667"/>
                    <a:pt x="216301" y="137792"/>
                    <a:pt x="222395" y="139230"/>
                  </a:cubicBezTo>
                  <a:close/>
                  <a:moveTo>
                    <a:pt x="233193" y="52067"/>
                  </a:moveTo>
                  <a:cubicBezTo>
                    <a:pt x="253037" y="53869"/>
                    <a:pt x="267830" y="66846"/>
                    <a:pt x="270716" y="85589"/>
                  </a:cubicBezTo>
                  <a:cubicBezTo>
                    <a:pt x="273602" y="103972"/>
                    <a:pt x="259531" y="118390"/>
                    <a:pt x="245100" y="123436"/>
                  </a:cubicBezTo>
                  <a:cubicBezTo>
                    <a:pt x="239327" y="125959"/>
                    <a:pt x="233193" y="126320"/>
                    <a:pt x="227060" y="125238"/>
                  </a:cubicBezTo>
                  <a:cubicBezTo>
                    <a:pt x="222009" y="124157"/>
                    <a:pt x="216958" y="121994"/>
                    <a:pt x="212267" y="118750"/>
                  </a:cubicBezTo>
                  <a:cubicBezTo>
                    <a:pt x="197475" y="107576"/>
                    <a:pt x="194588" y="84508"/>
                    <a:pt x="201443" y="69729"/>
                  </a:cubicBezTo>
                  <a:cubicBezTo>
                    <a:pt x="205412" y="61078"/>
                    <a:pt x="214432" y="52428"/>
                    <a:pt x="224895" y="52788"/>
                  </a:cubicBezTo>
                  <a:cubicBezTo>
                    <a:pt x="227781" y="52067"/>
                    <a:pt x="230668" y="52067"/>
                    <a:pt x="233193" y="52067"/>
                  </a:cubicBezTo>
                  <a:close/>
                  <a:moveTo>
                    <a:pt x="60114" y="207"/>
                  </a:moveTo>
                  <a:cubicBezTo>
                    <a:pt x="63404" y="793"/>
                    <a:pt x="66558" y="2593"/>
                    <a:pt x="68541" y="5294"/>
                  </a:cubicBezTo>
                  <a:cubicBezTo>
                    <a:pt x="80437" y="22938"/>
                    <a:pt x="72145" y="56788"/>
                    <a:pt x="66378" y="81635"/>
                  </a:cubicBezTo>
                  <a:cubicBezTo>
                    <a:pt x="64936" y="87756"/>
                    <a:pt x="63494" y="93158"/>
                    <a:pt x="62773" y="97119"/>
                  </a:cubicBezTo>
                  <a:cubicBezTo>
                    <a:pt x="62412" y="99279"/>
                    <a:pt x="62052" y="101440"/>
                    <a:pt x="61691" y="103601"/>
                  </a:cubicBezTo>
                  <a:lnTo>
                    <a:pt x="62412" y="103961"/>
                  </a:lnTo>
                  <a:cubicBezTo>
                    <a:pt x="71785" y="105401"/>
                    <a:pt x="81158" y="107202"/>
                    <a:pt x="90531" y="107922"/>
                  </a:cubicBezTo>
                  <a:cubicBezTo>
                    <a:pt x="98101" y="108642"/>
                    <a:pt x="106032" y="109362"/>
                    <a:pt x="113963" y="110803"/>
                  </a:cubicBezTo>
                  <a:lnTo>
                    <a:pt x="118649" y="96399"/>
                  </a:lnTo>
                  <a:cubicBezTo>
                    <a:pt x="125859" y="74073"/>
                    <a:pt x="133429" y="51026"/>
                    <a:pt x="140279" y="27980"/>
                  </a:cubicBezTo>
                  <a:cubicBezTo>
                    <a:pt x="142442" y="19698"/>
                    <a:pt x="150012" y="15016"/>
                    <a:pt x="157943" y="16457"/>
                  </a:cubicBezTo>
                  <a:cubicBezTo>
                    <a:pt x="166595" y="18257"/>
                    <a:pt x="172002" y="25459"/>
                    <a:pt x="170921" y="34101"/>
                  </a:cubicBezTo>
                  <a:cubicBezTo>
                    <a:pt x="166955" y="69031"/>
                    <a:pt x="161187" y="101800"/>
                    <a:pt x="153617" y="135649"/>
                  </a:cubicBezTo>
                  <a:cubicBezTo>
                    <a:pt x="153257" y="138170"/>
                    <a:pt x="152536" y="139970"/>
                    <a:pt x="152536" y="141771"/>
                  </a:cubicBezTo>
                  <a:cubicBezTo>
                    <a:pt x="152175" y="144652"/>
                    <a:pt x="151454" y="147893"/>
                    <a:pt x="149291" y="155094"/>
                  </a:cubicBezTo>
                  <a:cubicBezTo>
                    <a:pt x="147128" y="163017"/>
                    <a:pt x="144244" y="172019"/>
                    <a:pt x="141360" y="180301"/>
                  </a:cubicBezTo>
                  <a:cubicBezTo>
                    <a:pt x="135592" y="197946"/>
                    <a:pt x="129464" y="216671"/>
                    <a:pt x="129464" y="233956"/>
                  </a:cubicBezTo>
                  <a:cubicBezTo>
                    <a:pt x="129464" y="241158"/>
                    <a:pt x="126580" y="247639"/>
                    <a:pt x="121173" y="251960"/>
                  </a:cubicBezTo>
                  <a:cubicBezTo>
                    <a:pt x="115765" y="256282"/>
                    <a:pt x="108555" y="258082"/>
                    <a:pt x="101345" y="257002"/>
                  </a:cubicBezTo>
                  <a:cubicBezTo>
                    <a:pt x="90891" y="255201"/>
                    <a:pt x="84402" y="247279"/>
                    <a:pt x="83681" y="236476"/>
                  </a:cubicBezTo>
                  <a:cubicBezTo>
                    <a:pt x="81879" y="209829"/>
                    <a:pt x="90531" y="184262"/>
                    <a:pt x="98462" y="159416"/>
                  </a:cubicBezTo>
                  <a:cubicBezTo>
                    <a:pt x="98822" y="158695"/>
                    <a:pt x="99183" y="157975"/>
                    <a:pt x="99183" y="157255"/>
                  </a:cubicBezTo>
                  <a:cubicBezTo>
                    <a:pt x="94136" y="155815"/>
                    <a:pt x="88368" y="154734"/>
                    <a:pt x="83321" y="153654"/>
                  </a:cubicBezTo>
                  <a:cubicBezTo>
                    <a:pt x="78634" y="152574"/>
                    <a:pt x="73948" y="151493"/>
                    <a:pt x="68901" y="150413"/>
                  </a:cubicBezTo>
                  <a:cubicBezTo>
                    <a:pt x="63494" y="148973"/>
                    <a:pt x="57726" y="147532"/>
                    <a:pt x="51958" y="145732"/>
                  </a:cubicBezTo>
                  <a:cubicBezTo>
                    <a:pt x="45829" y="169498"/>
                    <a:pt x="40783" y="193625"/>
                    <a:pt x="41143" y="216311"/>
                  </a:cubicBezTo>
                  <a:cubicBezTo>
                    <a:pt x="41143" y="222793"/>
                    <a:pt x="38620" y="228194"/>
                    <a:pt x="33933" y="232515"/>
                  </a:cubicBezTo>
                  <a:cubicBezTo>
                    <a:pt x="28886" y="236836"/>
                    <a:pt x="22397" y="238277"/>
                    <a:pt x="15548" y="237197"/>
                  </a:cubicBezTo>
                  <a:cubicBezTo>
                    <a:pt x="6536" y="235396"/>
                    <a:pt x="47" y="227834"/>
                    <a:pt x="47" y="218111"/>
                  </a:cubicBezTo>
                  <a:cubicBezTo>
                    <a:pt x="-674" y="186783"/>
                    <a:pt x="6896" y="155455"/>
                    <a:pt x="14466" y="124846"/>
                  </a:cubicBezTo>
                  <a:cubicBezTo>
                    <a:pt x="17711" y="112963"/>
                    <a:pt x="20595" y="100720"/>
                    <a:pt x="23118" y="89197"/>
                  </a:cubicBezTo>
                  <a:cubicBezTo>
                    <a:pt x="23839" y="85236"/>
                    <a:pt x="24921" y="80194"/>
                    <a:pt x="25642" y="74433"/>
                  </a:cubicBezTo>
                  <a:cubicBezTo>
                    <a:pt x="29607" y="49586"/>
                    <a:pt x="35015" y="15016"/>
                    <a:pt x="50876" y="2413"/>
                  </a:cubicBezTo>
                  <a:cubicBezTo>
                    <a:pt x="53400" y="252"/>
                    <a:pt x="56825" y="-378"/>
                    <a:pt x="60114" y="2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151007A6-6E1C-D640-94DB-858C4AB7FE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75031" y="6200703"/>
              <a:ext cx="396508" cy="379369"/>
            </a:xfrm>
            <a:custGeom>
              <a:avLst/>
              <a:gdLst>
                <a:gd name="connsiteX0" fmla="*/ 4734 w 437077"/>
                <a:gd name="connsiteY0" fmla="*/ 374254 h 418184"/>
                <a:gd name="connsiteX1" fmla="*/ 73779 w 437077"/>
                <a:gd name="connsiteY1" fmla="*/ 411300 h 418184"/>
                <a:gd name="connsiteX2" fmla="*/ 73779 w 437077"/>
                <a:gd name="connsiteY2" fmla="*/ 418134 h 418184"/>
                <a:gd name="connsiteX3" fmla="*/ 3303 w 437077"/>
                <a:gd name="connsiteY3" fmla="*/ 375333 h 418184"/>
                <a:gd name="connsiteX4" fmla="*/ 4734 w 437077"/>
                <a:gd name="connsiteY4" fmla="*/ 374254 h 418184"/>
                <a:gd name="connsiteX5" fmla="*/ 2274 w 437077"/>
                <a:gd name="connsiteY5" fmla="*/ 336500 h 418184"/>
                <a:gd name="connsiteX6" fmla="*/ 43773 w 437077"/>
                <a:gd name="connsiteY6" fmla="*/ 389577 h 418184"/>
                <a:gd name="connsiteX7" fmla="*/ 96719 w 437077"/>
                <a:gd name="connsiteY7" fmla="*/ 397770 h 418184"/>
                <a:gd name="connsiteX8" fmla="*/ 96362 w 437077"/>
                <a:gd name="connsiteY8" fmla="*/ 404538 h 418184"/>
                <a:gd name="connsiteX9" fmla="*/ 127 w 437077"/>
                <a:gd name="connsiteY9" fmla="*/ 337212 h 418184"/>
                <a:gd name="connsiteX10" fmla="*/ 2274 w 437077"/>
                <a:gd name="connsiteY10" fmla="*/ 336500 h 418184"/>
                <a:gd name="connsiteX11" fmla="*/ 78447 w 437077"/>
                <a:gd name="connsiteY11" fmla="*/ 276304 h 418184"/>
                <a:gd name="connsiteX12" fmla="*/ 58329 w 437077"/>
                <a:gd name="connsiteY12" fmla="*/ 278040 h 418184"/>
                <a:gd name="connsiteX13" fmla="*/ 42825 w 437077"/>
                <a:gd name="connsiteY13" fmla="*/ 288107 h 418184"/>
                <a:gd name="connsiteX14" fmla="*/ 35614 w 437077"/>
                <a:gd name="connsiteY14" fmla="*/ 335926 h 418184"/>
                <a:gd name="connsiteX15" fmla="*/ 103399 w 437077"/>
                <a:gd name="connsiteY15" fmla="*/ 355701 h 418184"/>
                <a:gd name="connsiteX16" fmla="*/ 116019 w 437077"/>
                <a:gd name="connsiteY16" fmla="*/ 319028 h 418184"/>
                <a:gd name="connsiteX17" fmla="*/ 78447 w 437077"/>
                <a:gd name="connsiteY17" fmla="*/ 276304 h 418184"/>
                <a:gd name="connsiteX18" fmla="*/ 346163 w 437077"/>
                <a:gd name="connsiteY18" fmla="*/ 274276 h 418184"/>
                <a:gd name="connsiteX19" fmla="*/ 332715 w 437077"/>
                <a:gd name="connsiteY19" fmla="*/ 285231 h 418184"/>
                <a:gd name="connsiteX20" fmla="*/ 390405 w 437077"/>
                <a:gd name="connsiteY20" fmla="*/ 321185 h 418184"/>
                <a:gd name="connsiteX21" fmla="*/ 395813 w 437077"/>
                <a:gd name="connsiteY21" fmla="*/ 306803 h 418184"/>
                <a:gd name="connsiteX22" fmla="*/ 388602 w 437077"/>
                <a:gd name="connsiteY22" fmla="*/ 296017 h 418184"/>
                <a:gd name="connsiteX23" fmla="*/ 346163 w 437077"/>
                <a:gd name="connsiteY23" fmla="*/ 274276 h 418184"/>
                <a:gd name="connsiteX24" fmla="*/ 364308 w 437077"/>
                <a:gd name="connsiteY24" fmla="*/ 225268 h 418184"/>
                <a:gd name="connsiteX25" fmla="*/ 392307 w 437077"/>
                <a:gd name="connsiteY25" fmla="*/ 232374 h 418184"/>
                <a:gd name="connsiteX26" fmla="*/ 388688 w 437077"/>
                <a:gd name="connsiteY26" fmla="*/ 238452 h 418184"/>
                <a:gd name="connsiteX27" fmla="*/ 301481 w 437077"/>
                <a:gd name="connsiteY27" fmla="*/ 259905 h 418184"/>
                <a:gd name="connsiteX28" fmla="*/ 298224 w 437077"/>
                <a:gd name="connsiteY28" fmla="*/ 258832 h 418184"/>
                <a:gd name="connsiteX29" fmla="*/ 335495 w 437077"/>
                <a:gd name="connsiteY29" fmla="*/ 229156 h 418184"/>
                <a:gd name="connsiteX30" fmla="*/ 364308 w 437077"/>
                <a:gd name="connsiteY30" fmla="*/ 225268 h 418184"/>
                <a:gd name="connsiteX31" fmla="*/ 370104 w 437077"/>
                <a:gd name="connsiteY31" fmla="*/ 209326 h 418184"/>
                <a:gd name="connsiteX32" fmla="*/ 390388 w 437077"/>
                <a:gd name="connsiteY32" fmla="*/ 214425 h 418184"/>
                <a:gd name="connsiteX33" fmla="*/ 386795 w 437077"/>
                <a:gd name="connsiteY33" fmla="*/ 220422 h 418184"/>
                <a:gd name="connsiteX34" fmla="*/ 309184 w 437077"/>
                <a:gd name="connsiteY34" fmla="*/ 232416 h 418184"/>
                <a:gd name="connsiteX35" fmla="*/ 308106 w 437077"/>
                <a:gd name="connsiteY35" fmla="*/ 231005 h 418184"/>
                <a:gd name="connsiteX36" fmla="*/ 370104 w 437077"/>
                <a:gd name="connsiteY36" fmla="*/ 209326 h 418184"/>
                <a:gd name="connsiteX37" fmla="*/ 348886 w 437077"/>
                <a:gd name="connsiteY37" fmla="*/ 199416 h 418184"/>
                <a:gd name="connsiteX38" fmla="*/ 379991 w 437077"/>
                <a:gd name="connsiteY38" fmla="*/ 202302 h 418184"/>
                <a:gd name="connsiteX39" fmla="*/ 376755 w 437077"/>
                <a:gd name="connsiteY39" fmla="*/ 207714 h 418184"/>
                <a:gd name="connsiteX40" fmla="*/ 321017 w 437077"/>
                <a:gd name="connsiteY40" fmla="*/ 214930 h 418184"/>
                <a:gd name="connsiteX41" fmla="*/ 319939 w 437077"/>
                <a:gd name="connsiteY41" fmla="*/ 212766 h 418184"/>
                <a:gd name="connsiteX42" fmla="*/ 348886 w 437077"/>
                <a:gd name="connsiteY42" fmla="*/ 199416 h 418184"/>
                <a:gd name="connsiteX43" fmla="*/ 390405 w 437077"/>
                <a:gd name="connsiteY43" fmla="*/ 47932 h 418184"/>
                <a:gd name="connsiteX44" fmla="*/ 311442 w 437077"/>
                <a:gd name="connsiteY44" fmla="*/ 57640 h 418184"/>
                <a:gd name="connsiteX45" fmla="*/ 140176 w 437077"/>
                <a:gd name="connsiteY45" fmla="*/ 69864 h 418184"/>
                <a:gd name="connsiteX46" fmla="*/ 143421 w 437077"/>
                <a:gd name="connsiteY46" fmla="*/ 158312 h 418184"/>
                <a:gd name="connsiteX47" fmla="*/ 397976 w 437077"/>
                <a:gd name="connsiteY47" fmla="*/ 126312 h 418184"/>
                <a:gd name="connsiteX48" fmla="*/ 398337 w 437077"/>
                <a:gd name="connsiteY48" fmla="*/ 126312 h 418184"/>
                <a:gd name="connsiteX49" fmla="*/ 390405 w 437077"/>
                <a:gd name="connsiteY49" fmla="*/ 47932 h 418184"/>
                <a:gd name="connsiteX50" fmla="*/ 209624 w 437077"/>
                <a:gd name="connsiteY50" fmla="*/ 20750 h 418184"/>
                <a:gd name="connsiteX51" fmla="*/ 210342 w 437077"/>
                <a:gd name="connsiteY51" fmla="*/ 23219 h 418184"/>
                <a:gd name="connsiteX52" fmla="*/ 114127 w 437077"/>
                <a:gd name="connsiteY52" fmla="*/ 32744 h 418184"/>
                <a:gd name="connsiteX53" fmla="*/ 113409 w 437077"/>
                <a:gd name="connsiteY53" fmla="*/ 27805 h 418184"/>
                <a:gd name="connsiteX54" fmla="*/ 162235 w 437077"/>
                <a:gd name="connsiteY54" fmla="*/ 23219 h 418184"/>
                <a:gd name="connsiteX55" fmla="*/ 209624 w 437077"/>
                <a:gd name="connsiteY55" fmla="*/ 20750 h 418184"/>
                <a:gd name="connsiteX56" fmla="*/ 368771 w 437077"/>
                <a:gd name="connsiteY56" fmla="*/ 13686 h 418184"/>
                <a:gd name="connsiteX57" fmla="*/ 416725 w 437077"/>
                <a:gd name="connsiteY57" fmla="*/ 26359 h 418184"/>
                <a:gd name="connsiteX58" fmla="*/ 428263 w 437077"/>
                <a:gd name="connsiteY58" fmla="*/ 73100 h 418184"/>
                <a:gd name="connsiteX59" fmla="*/ 434753 w 437077"/>
                <a:gd name="connsiteY59" fmla="*/ 174491 h 418184"/>
                <a:gd name="connsiteX60" fmla="*/ 425739 w 437077"/>
                <a:gd name="connsiteY60" fmla="*/ 326219 h 418184"/>
                <a:gd name="connsiteX61" fmla="*/ 338845 w 437077"/>
                <a:gd name="connsiteY61" fmla="*/ 375477 h 418184"/>
                <a:gd name="connsiteX62" fmla="*/ 294856 w 437077"/>
                <a:gd name="connsiteY62" fmla="*/ 290264 h 418184"/>
                <a:gd name="connsiteX63" fmla="*/ 404466 w 437077"/>
                <a:gd name="connsiteY63" fmla="*/ 255748 h 418184"/>
                <a:gd name="connsiteX64" fmla="*/ 401221 w 437077"/>
                <a:gd name="connsiteY64" fmla="*/ 161548 h 418184"/>
                <a:gd name="connsiteX65" fmla="*/ 144864 w 437077"/>
                <a:gd name="connsiteY65" fmla="*/ 178087 h 418184"/>
                <a:gd name="connsiteX66" fmla="*/ 145945 w 437077"/>
                <a:gd name="connsiteY66" fmla="*/ 302129 h 418184"/>
                <a:gd name="connsiteX67" fmla="*/ 85371 w 437077"/>
                <a:gd name="connsiteY67" fmla="*/ 390937 h 418184"/>
                <a:gd name="connsiteX68" fmla="*/ 37417 w 437077"/>
                <a:gd name="connsiteY68" fmla="*/ 375836 h 418184"/>
                <a:gd name="connsiteX69" fmla="*/ 17586 w 437077"/>
                <a:gd name="connsiteY69" fmla="*/ 347072 h 418184"/>
                <a:gd name="connsiteX70" fmla="*/ 65180 w 437077"/>
                <a:gd name="connsiteY70" fmla="*/ 255029 h 418184"/>
                <a:gd name="connsiteX71" fmla="*/ 119985 w 437077"/>
                <a:gd name="connsiteY71" fmla="*/ 279838 h 418184"/>
                <a:gd name="connsiteX72" fmla="*/ 119624 w 437077"/>
                <a:gd name="connsiteY72" fmla="*/ 228423 h 418184"/>
                <a:gd name="connsiteX73" fmla="*/ 107005 w 437077"/>
                <a:gd name="connsiteY73" fmla="*/ 55123 h 418184"/>
                <a:gd name="connsiteX74" fmla="*/ 119624 w 437077"/>
                <a:gd name="connsiteY74" fmla="*/ 38943 h 418184"/>
                <a:gd name="connsiteX75" fmla="*/ 316490 w 437077"/>
                <a:gd name="connsiteY75" fmla="*/ 23124 h 418184"/>
                <a:gd name="connsiteX76" fmla="*/ 368771 w 437077"/>
                <a:gd name="connsiteY76" fmla="*/ 13686 h 418184"/>
                <a:gd name="connsiteX77" fmla="*/ 202770 w 437077"/>
                <a:gd name="connsiteY77" fmla="*/ 11598 h 418184"/>
                <a:gd name="connsiteX78" fmla="*/ 202770 w 437077"/>
                <a:gd name="connsiteY78" fmla="*/ 13466 h 418184"/>
                <a:gd name="connsiteX79" fmla="*/ 116931 w 437077"/>
                <a:gd name="connsiteY79" fmla="*/ 23551 h 418184"/>
                <a:gd name="connsiteX80" fmla="*/ 116574 w 437077"/>
                <a:gd name="connsiteY80" fmla="*/ 17948 h 418184"/>
                <a:gd name="connsiteX81" fmla="*/ 202770 w 437077"/>
                <a:gd name="connsiteY81" fmla="*/ 11598 h 418184"/>
                <a:gd name="connsiteX82" fmla="*/ 180317 w 437077"/>
                <a:gd name="connsiteY82" fmla="*/ 398 h 418184"/>
                <a:gd name="connsiteX83" fmla="*/ 206804 w 437077"/>
                <a:gd name="connsiteY83" fmla="*/ 964 h 418184"/>
                <a:gd name="connsiteX84" fmla="*/ 206804 w 437077"/>
                <a:gd name="connsiteY84" fmla="*/ 4101 h 418184"/>
                <a:gd name="connsiteX85" fmla="*/ 154279 w 437077"/>
                <a:gd name="connsiteY85" fmla="*/ 7934 h 418184"/>
                <a:gd name="connsiteX86" fmla="*/ 113627 w 437077"/>
                <a:gd name="connsiteY86" fmla="*/ 11767 h 418184"/>
                <a:gd name="connsiteX87" fmla="*/ 112188 w 437077"/>
                <a:gd name="connsiteY87" fmla="*/ 6540 h 418184"/>
                <a:gd name="connsiteX88" fmla="*/ 153560 w 437077"/>
                <a:gd name="connsiteY88" fmla="*/ 2707 h 418184"/>
                <a:gd name="connsiteX89" fmla="*/ 180317 w 437077"/>
                <a:gd name="connsiteY89" fmla="*/ 398 h 4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37077" h="418184">
                  <a:moveTo>
                    <a:pt x="4734" y="374254"/>
                  </a:moveTo>
                  <a:cubicBezTo>
                    <a:pt x="21190" y="395475"/>
                    <a:pt x="47663" y="408423"/>
                    <a:pt x="73779" y="411300"/>
                  </a:cubicBezTo>
                  <a:cubicBezTo>
                    <a:pt x="78429" y="411660"/>
                    <a:pt x="78072" y="418854"/>
                    <a:pt x="73779" y="418134"/>
                  </a:cubicBezTo>
                  <a:cubicBezTo>
                    <a:pt x="45159" y="414178"/>
                    <a:pt x="19044" y="399791"/>
                    <a:pt x="3303" y="375333"/>
                  </a:cubicBezTo>
                  <a:cubicBezTo>
                    <a:pt x="2587" y="374254"/>
                    <a:pt x="4018" y="373175"/>
                    <a:pt x="4734" y="374254"/>
                  </a:cubicBezTo>
                  <a:close/>
                  <a:moveTo>
                    <a:pt x="2274" y="336500"/>
                  </a:moveTo>
                  <a:cubicBezTo>
                    <a:pt x="9071" y="355735"/>
                    <a:pt x="24812" y="379959"/>
                    <a:pt x="43773" y="389577"/>
                  </a:cubicBezTo>
                  <a:cubicBezTo>
                    <a:pt x="60587" y="398126"/>
                    <a:pt x="78116" y="399195"/>
                    <a:pt x="96719" y="397770"/>
                  </a:cubicBezTo>
                  <a:cubicBezTo>
                    <a:pt x="100654" y="397770"/>
                    <a:pt x="100654" y="403826"/>
                    <a:pt x="96362" y="404538"/>
                  </a:cubicBezTo>
                  <a:cubicBezTo>
                    <a:pt x="50928" y="407744"/>
                    <a:pt x="10145" y="384234"/>
                    <a:pt x="127" y="337212"/>
                  </a:cubicBezTo>
                  <a:cubicBezTo>
                    <a:pt x="-588" y="335431"/>
                    <a:pt x="1916" y="335075"/>
                    <a:pt x="2274" y="336500"/>
                  </a:cubicBezTo>
                  <a:close/>
                  <a:moveTo>
                    <a:pt x="78447" y="276304"/>
                  </a:moveTo>
                  <a:cubicBezTo>
                    <a:pt x="72076" y="275029"/>
                    <a:pt x="65270" y="275433"/>
                    <a:pt x="58329" y="278040"/>
                  </a:cubicBezTo>
                  <a:cubicBezTo>
                    <a:pt x="52200" y="280197"/>
                    <a:pt x="46791" y="283792"/>
                    <a:pt x="42825" y="288107"/>
                  </a:cubicBezTo>
                  <a:cubicBezTo>
                    <a:pt x="32729" y="301051"/>
                    <a:pt x="30566" y="320106"/>
                    <a:pt x="35614" y="335926"/>
                  </a:cubicBezTo>
                  <a:cubicBezTo>
                    <a:pt x="43907" y="361094"/>
                    <a:pt x="82126" y="373679"/>
                    <a:pt x="103399" y="355701"/>
                  </a:cubicBezTo>
                  <a:cubicBezTo>
                    <a:pt x="109168" y="346353"/>
                    <a:pt x="113134" y="333409"/>
                    <a:pt x="116019" y="319028"/>
                  </a:cubicBezTo>
                  <a:cubicBezTo>
                    <a:pt x="112774" y="299073"/>
                    <a:pt x="97563" y="280130"/>
                    <a:pt x="78447" y="276304"/>
                  </a:cubicBezTo>
                  <a:close/>
                  <a:moveTo>
                    <a:pt x="346163" y="274276"/>
                  </a:moveTo>
                  <a:cubicBezTo>
                    <a:pt x="340805" y="275905"/>
                    <a:pt x="336050" y="279388"/>
                    <a:pt x="332715" y="285231"/>
                  </a:cubicBezTo>
                  <a:cubicBezTo>
                    <a:pt x="312163" y="322623"/>
                    <a:pt x="368771" y="369004"/>
                    <a:pt x="390405" y="321185"/>
                  </a:cubicBezTo>
                  <a:cubicBezTo>
                    <a:pt x="392568" y="316511"/>
                    <a:pt x="394371" y="311837"/>
                    <a:pt x="395813" y="306803"/>
                  </a:cubicBezTo>
                  <a:cubicBezTo>
                    <a:pt x="392929" y="304646"/>
                    <a:pt x="390044" y="301051"/>
                    <a:pt x="388602" y="296017"/>
                  </a:cubicBezTo>
                  <a:cubicBezTo>
                    <a:pt x="383734" y="281186"/>
                    <a:pt x="362236" y="269388"/>
                    <a:pt x="346163" y="274276"/>
                  </a:cubicBezTo>
                  <a:close/>
                  <a:moveTo>
                    <a:pt x="364308" y="225268"/>
                  </a:moveTo>
                  <a:cubicBezTo>
                    <a:pt x="374033" y="225402"/>
                    <a:pt x="383622" y="227368"/>
                    <a:pt x="392307" y="232374"/>
                  </a:cubicBezTo>
                  <a:cubicBezTo>
                    <a:pt x="395925" y="234877"/>
                    <a:pt x="392307" y="240597"/>
                    <a:pt x="388688" y="238452"/>
                  </a:cubicBezTo>
                  <a:cubicBezTo>
                    <a:pt x="364806" y="223078"/>
                    <a:pt x="313422" y="232374"/>
                    <a:pt x="301481" y="259905"/>
                  </a:cubicBezTo>
                  <a:cubicBezTo>
                    <a:pt x="300395" y="261692"/>
                    <a:pt x="297862" y="260977"/>
                    <a:pt x="298224" y="258832"/>
                  </a:cubicBezTo>
                  <a:cubicBezTo>
                    <a:pt x="300757" y="243815"/>
                    <a:pt x="321745" y="232731"/>
                    <a:pt x="335495" y="229156"/>
                  </a:cubicBezTo>
                  <a:cubicBezTo>
                    <a:pt x="344723" y="226832"/>
                    <a:pt x="354583" y="225134"/>
                    <a:pt x="364308" y="225268"/>
                  </a:cubicBezTo>
                  <a:close/>
                  <a:moveTo>
                    <a:pt x="370104" y="209326"/>
                  </a:moveTo>
                  <a:cubicBezTo>
                    <a:pt x="377431" y="209662"/>
                    <a:pt x="384370" y="211250"/>
                    <a:pt x="390388" y="214425"/>
                  </a:cubicBezTo>
                  <a:cubicBezTo>
                    <a:pt x="394341" y="216541"/>
                    <a:pt x="390748" y="222539"/>
                    <a:pt x="386795" y="220422"/>
                  </a:cubicBezTo>
                  <a:cubicBezTo>
                    <a:pt x="364877" y="208780"/>
                    <a:pt x="328587" y="220069"/>
                    <a:pt x="309184" y="232416"/>
                  </a:cubicBezTo>
                  <a:cubicBezTo>
                    <a:pt x="308106" y="233122"/>
                    <a:pt x="307387" y="231711"/>
                    <a:pt x="308106" y="231005"/>
                  </a:cubicBezTo>
                  <a:cubicBezTo>
                    <a:pt x="322658" y="218570"/>
                    <a:pt x="348124" y="208317"/>
                    <a:pt x="370104" y="209326"/>
                  </a:cubicBezTo>
                  <a:close/>
                  <a:moveTo>
                    <a:pt x="348886" y="199416"/>
                  </a:moveTo>
                  <a:cubicBezTo>
                    <a:pt x="359674" y="196980"/>
                    <a:pt x="370822" y="197251"/>
                    <a:pt x="379991" y="202302"/>
                  </a:cubicBezTo>
                  <a:cubicBezTo>
                    <a:pt x="383228" y="204106"/>
                    <a:pt x="379991" y="209518"/>
                    <a:pt x="376755" y="207714"/>
                  </a:cubicBezTo>
                  <a:cubicBezTo>
                    <a:pt x="358056" y="199055"/>
                    <a:pt x="338278" y="207353"/>
                    <a:pt x="321017" y="214930"/>
                  </a:cubicBezTo>
                  <a:cubicBezTo>
                    <a:pt x="319219" y="215652"/>
                    <a:pt x="318500" y="213487"/>
                    <a:pt x="319939" y="212766"/>
                  </a:cubicBezTo>
                  <a:cubicBezTo>
                    <a:pt x="327670" y="206993"/>
                    <a:pt x="338098" y="201851"/>
                    <a:pt x="348886" y="199416"/>
                  </a:cubicBezTo>
                  <a:close/>
                  <a:moveTo>
                    <a:pt x="390405" y="47932"/>
                  </a:moveTo>
                  <a:cubicBezTo>
                    <a:pt x="364084" y="48292"/>
                    <a:pt x="337763" y="54763"/>
                    <a:pt x="311442" y="57640"/>
                  </a:cubicBezTo>
                  <a:cubicBezTo>
                    <a:pt x="254834" y="64471"/>
                    <a:pt x="196784" y="62673"/>
                    <a:pt x="140176" y="69864"/>
                  </a:cubicBezTo>
                  <a:cubicBezTo>
                    <a:pt x="139455" y="99347"/>
                    <a:pt x="141619" y="128829"/>
                    <a:pt x="143421" y="158312"/>
                  </a:cubicBezTo>
                  <a:cubicBezTo>
                    <a:pt x="226711" y="141054"/>
                    <a:pt x="313605" y="134942"/>
                    <a:pt x="397976" y="126312"/>
                  </a:cubicBezTo>
                  <a:lnTo>
                    <a:pt x="398337" y="126312"/>
                  </a:lnTo>
                  <a:cubicBezTo>
                    <a:pt x="397255" y="107616"/>
                    <a:pt x="393289" y="47932"/>
                    <a:pt x="390405" y="47932"/>
                  </a:cubicBezTo>
                  <a:close/>
                  <a:moveTo>
                    <a:pt x="209624" y="20750"/>
                  </a:moveTo>
                  <a:cubicBezTo>
                    <a:pt x="211419" y="20750"/>
                    <a:pt x="211778" y="22866"/>
                    <a:pt x="210342" y="23219"/>
                  </a:cubicBezTo>
                  <a:cubicBezTo>
                    <a:pt x="178390" y="29216"/>
                    <a:pt x="145720" y="29216"/>
                    <a:pt x="114127" y="32744"/>
                  </a:cubicBezTo>
                  <a:cubicBezTo>
                    <a:pt x="110896" y="33097"/>
                    <a:pt x="110537" y="28158"/>
                    <a:pt x="113409" y="27805"/>
                  </a:cubicBezTo>
                  <a:cubicBezTo>
                    <a:pt x="129565" y="23925"/>
                    <a:pt x="146079" y="24630"/>
                    <a:pt x="162235" y="23219"/>
                  </a:cubicBezTo>
                  <a:cubicBezTo>
                    <a:pt x="178031" y="22161"/>
                    <a:pt x="193828" y="21103"/>
                    <a:pt x="209624" y="20750"/>
                  </a:cubicBezTo>
                  <a:close/>
                  <a:moveTo>
                    <a:pt x="368771" y="13686"/>
                  </a:moveTo>
                  <a:cubicBezTo>
                    <a:pt x="388241" y="11618"/>
                    <a:pt x="406990" y="13236"/>
                    <a:pt x="416725" y="26359"/>
                  </a:cubicBezTo>
                  <a:cubicBezTo>
                    <a:pt x="426100" y="39303"/>
                    <a:pt x="426821" y="57999"/>
                    <a:pt x="428263" y="73100"/>
                  </a:cubicBezTo>
                  <a:cubicBezTo>
                    <a:pt x="431508" y="106538"/>
                    <a:pt x="434032" y="140694"/>
                    <a:pt x="434753" y="174491"/>
                  </a:cubicBezTo>
                  <a:cubicBezTo>
                    <a:pt x="436556" y="224468"/>
                    <a:pt x="441965" y="278399"/>
                    <a:pt x="425739" y="326219"/>
                  </a:cubicBezTo>
                  <a:cubicBezTo>
                    <a:pt x="413480" y="362532"/>
                    <a:pt x="376703" y="390218"/>
                    <a:pt x="338845" y="375477"/>
                  </a:cubicBezTo>
                  <a:cubicBezTo>
                    <a:pt x="308558" y="363611"/>
                    <a:pt x="289087" y="320825"/>
                    <a:pt x="294856" y="290264"/>
                  </a:cubicBezTo>
                  <a:cubicBezTo>
                    <a:pt x="304591" y="237771"/>
                    <a:pt x="368411" y="226985"/>
                    <a:pt x="404466" y="255748"/>
                  </a:cubicBezTo>
                  <a:cubicBezTo>
                    <a:pt x="406269" y="224468"/>
                    <a:pt x="403745" y="191749"/>
                    <a:pt x="401221" y="161548"/>
                  </a:cubicBezTo>
                  <a:cubicBezTo>
                    <a:pt x="317572" y="174851"/>
                    <a:pt x="229595" y="180963"/>
                    <a:pt x="144864" y="178087"/>
                  </a:cubicBezTo>
                  <a:cubicBezTo>
                    <a:pt x="147387" y="219434"/>
                    <a:pt x="149911" y="260782"/>
                    <a:pt x="145945" y="302129"/>
                  </a:cubicBezTo>
                  <a:cubicBezTo>
                    <a:pt x="141979" y="340600"/>
                    <a:pt x="130802" y="385544"/>
                    <a:pt x="85371" y="390937"/>
                  </a:cubicBezTo>
                  <a:cubicBezTo>
                    <a:pt x="65901" y="393454"/>
                    <a:pt x="49676" y="386982"/>
                    <a:pt x="37417" y="375836"/>
                  </a:cubicBezTo>
                  <a:cubicBezTo>
                    <a:pt x="28042" y="368645"/>
                    <a:pt x="21552" y="358578"/>
                    <a:pt x="17586" y="347072"/>
                  </a:cubicBezTo>
                  <a:cubicBezTo>
                    <a:pt x="1000" y="306803"/>
                    <a:pt x="13259" y="254669"/>
                    <a:pt x="65180" y="255029"/>
                  </a:cubicBezTo>
                  <a:cubicBezTo>
                    <a:pt x="88977" y="255748"/>
                    <a:pt x="107726" y="265456"/>
                    <a:pt x="119985" y="279838"/>
                  </a:cubicBezTo>
                  <a:cubicBezTo>
                    <a:pt x="121067" y="257905"/>
                    <a:pt x="120345" y="238130"/>
                    <a:pt x="119624" y="228423"/>
                  </a:cubicBezTo>
                  <a:cubicBezTo>
                    <a:pt x="114937" y="170536"/>
                    <a:pt x="106644" y="113009"/>
                    <a:pt x="107005" y="55123"/>
                  </a:cubicBezTo>
                  <a:cubicBezTo>
                    <a:pt x="107005" y="47932"/>
                    <a:pt x="112413" y="40022"/>
                    <a:pt x="119624" y="38943"/>
                  </a:cubicBezTo>
                  <a:cubicBezTo>
                    <a:pt x="184525" y="28876"/>
                    <a:pt x="251229" y="32112"/>
                    <a:pt x="316490" y="23124"/>
                  </a:cubicBezTo>
                  <a:cubicBezTo>
                    <a:pt x="329109" y="21506"/>
                    <a:pt x="349301" y="15753"/>
                    <a:pt x="368771" y="13686"/>
                  </a:cubicBezTo>
                  <a:close/>
                  <a:moveTo>
                    <a:pt x="202770" y="11598"/>
                  </a:moveTo>
                  <a:cubicBezTo>
                    <a:pt x="203843" y="11598"/>
                    <a:pt x="203843" y="13466"/>
                    <a:pt x="202770" y="13466"/>
                  </a:cubicBezTo>
                  <a:cubicBezTo>
                    <a:pt x="174514" y="14213"/>
                    <a:pt x="145544" y="20189"/>
                    <a:pt x="116931" y="23551"/>
                  </a:cubicBezTo>
                  <a:cubicBezTo>
                    <a:pt x="114070" y="23551"/>
                    <a:pt x="113712" y="18695"/>
                    <a:pt x="116574" y="17948"/>
                  </a:cubicBezTo>
                  <a:cubicBezTo>
                    <a:pt x="143398" y="11225"/>
                    <a:pt x="175230" y="11972"/>
                    <a:pt x="202770" y="11598"/>
                  </a:cubicBezTo>
                  <a:close/>
                  <a:moveTo>
                    <a:pt x="180317" y="398"/>
                  </a:moveTo>
                  <a:cubicBezTo>
                    <a:pt x="189266" y="-168"/>
                    <a:pt x="198170" y="-255"/>
                    <a:pt x="206804" y="964"/>
                  </a:cubicBezTo>
                  <a:cubicBezTo>
                    <a:pt x="208602" y="1313"/>
                    <a:pt x="208602" y="4101"/>
                    <a:pt x="206804" y="4101"/>
                  </a:cubicBezTo>
                  <a:cubicBezTo>
                    <a:pt x="189895" y="3055"/>
                    <a:pt x="171188" y="5843"/>
                    <a:pt x="154279" y="7934"/>
                  </a:cubicBezTo>
                  <a:cubicBezTo>
                    <a:pt x="140609" y="9676"/>
                    <a:pt x="127298" y="9676"/>
                    <a:pt x="113627" y="11767"/>
                  </a:cubicBezTo>
                  <a:cubicBezTo>
                    <a:pt x="110030" y="12464"/>
                    <a:pt x="108950" y="7585"/>
                    <a:pt x="112188" y="6540"/>
                  </a:cubicBezTo>
                  <a:cubicBezTo>
                    <a:pt x="125499" y="3055"/>
                    <a:pt x="139889" y="4101"/>
                    <a:pt x="153560" y="2707"/>
                  </a:cubicBezTo>
                  <a:cubicBezTo>
                    <a:pt x="162374" y="2010"/>
                    <a:pt x="171368" y="964"/>
                    <a:pt x="180317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C04865FB-AA8A-6047-A226-B262D8943E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754" y="4674823"/>
              <a:ext cx="667940" cy="446675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2" name="Freeform 1967">
              <a:extLst>
                <a:ext uri="{FF2B5EF4-FFF2-40B4-BE49-F238E27FC236}">
                  <a16:creationId xmlns:a16="http://schemas.microsoft.com/office/drawing/2014/main" id="{25983D8C-25A6-D042-9934-0C1CB17B00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6491" y="4341570"/>
              <a:ext cx="368679" cy="473810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C607EB54-0B04-1340-A52C-3C1E5D11B7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6323" y="3801973"/>
              <a:ext cx="902083" cy="609886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4" name="Freeform 1973">
              <a:extLst>
                <a:ext uri="{FF2B5EF4-FFF2-40B4-BE49-F238E27FC236}">
                  <a16:creationId xmlns:a16="http://schemas.microsoft.com/office/drawing/2014/main" id="{D9227C47-2EF7-544D-B475-05096F3403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97360" y="4514388"/>
              <a:ext cx="168497" cy="364359"/>
            </a:xfrm>
            <a:custGeom>
              <a:avLst/>
              <a:gdLst>
                <a:gd name="T0" fmla="*/ 428 w 517"/>
                <a:gd name="T1" fmla="*/ 410 h 1114"/>
                <a:gd name="T2" fmla="*/ 428 w 517"/>
                <a:gd name="T3" fmla="*/ 410 h 1114"/>
                <a:gd name="T4" fmla="*/ 279 w 517"/>
                <a:gd name="T5" fmla="*/ 307 h 1114"/>
                <a:gd name="T6" fmla="*/ 279 w 517"/>
                <a:gd name="T7" fmla="*/ 307 h 1114"/>
                <a:gd name="T8" fmla="*/ 246 w 517"/>
                <a:gd name="T9" fmla="*/ 33 h 1114"/>
                <a:gd name="T10" fmla="*/ 246 w 517"/>
                <a:gd name="T11" fmla="*/ 33 h 1114"/>
                <a:gd name="T12" fmla="*/ 194 w 517"/>
                <a:gd name="T13" fmla="*/ 32 h 1114"/>
                <a:gd name="T14" fmla="*/ 194 w 517"/>
                <a:gd name="T15" fmla="*/ 32 h 1114"/>
                <a:gd name="T16" fmla="*/ 186 w 517"/>
                <a:gd name="T17" fmla="*/ 272 h 1114"/>
                <a:gd name="T18" fmla="*/ 186 w 517"/>
                <a:gd name="T19" fmla="*/ 272 h 1114"/>
                <a:gd name="T20" fmla="*/ 296 w 517"/>
                <a:gd name="T21" fmla="*/ 376 h 1114"/>
                <a:gd name="T22" fmla="*/ 296 w 517"/>
                <a:gd name="T23" fmla="*/ 376 h 1114"/>
                <a:gd name="T24" fmla="*/ 441 w 517"/>
                <a:gd name="T25" fmla="*/ 527 h 1114"/>
                <a:gd name="T26" fmla="*/ 441 w 517"/>
                <a:gd name="T27" fmla="*/ 527 h 1114"/>
                <a:gd name="T28" fmla="*/ 268 w 517"/>
                <a:gd name="T29" fmla="*/ 621 h 1114"/>
                <a:gd name="T30" fmla="*/ 268 w 517"/>
                <a:gd name="T31" fmla="*/ 621 h 1114"/>
                <a:gd name="T32" fmla="*/ 69 w 517"/>
                <a:gd name="T33" fmla="*/ 779 h 1114"/>
                <a:gd name="T34" fmla="*/ 69 w 517"/>
                <a:gd name="T35" fmla="*/ 779 h 1114"/>
                <a:gd name="T36" fmla="*/ 367 w 517"/>
                <a:gd name="T37" fmla="*/ 1102 h 1114"/>
                <a:gd name="T38" fmla="*/ 367 w 517"/>
                <a:gd name="T39" fmla="*/ 1102 h 1114"/>
                <a:gd name="T40" fmla="*/ 385 w 517"/>
                <a:gd name="T41" fmla="*/ 1084 h 1114"/>
                <a:gd name="T42" fmla="*/ 385 w 517"/>
                <a:gd name="T43" fmla="*/ 1084 h 1114"/>
                <a:gd name="T44" fmla="*/ 137 w 517"/>
                <a:gd name="T45" fmla="*/ 719 h 1114"/>
                <a:gd name="T46" fmla="*/ 137 w 517"/>
                <a:gd name="T47" fmla="*/ 719 h 1114"/>
                <a:gd name="T48" fmla="*/ 434 w 517"/>
                <a:gd name="T49" fmla="*/ 602 h 1114"/>
                <a:gd name="T50" fmla="*/ 434 w 517"/>
                <a:gd name="T51" fmla="*/ 602 h 1114"/>
                <a:gd name="T52" fmla="*/ 428 w 517"/>
                <a:gd name="T53" fmla="*/ 41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7" h="1114">
                  <a:moveTo>
                    <a:pt x="428" y="410"/>
                  </a:moveTo>
                  <a:lnTo>
                    <a:pt x="428" y="410"/>
                  </a:lnTo>
                  <a:cubicBezTo>
                    <a:pt x="383" y="370"/>
                    <a:pt x="329" y="342"/>
                    <a:pt x="279" y="307"/>
                  </a:cubicBezTo>
                  <a:lnTo>
                    <a:pt x="279" y="307"/>
                  </a:lnTo>
                  <a:cubicBezTo>
                    <a:pt x="189" y="243"/>
                    <a:pt x="232" y="124"/>
                    <a:pt x="246" y="33"/>
                  </a:cubicBezTo>
                  <a:lnTo>
                    <a:pt x="246" y="33"/>
                  </a:lnTo>
                  <a:cubicBezTo>
                    <a:pt x="250" y="0"/>
                    <a:pt x="199" y="0"/>
                    <a:pt x="194" y="32"/>
                  </a:cubicBezTo>
                  <a:lnTo>
                    <a:pt x="194" y="32"/>
                  </a:lnTo>
                  <a:cubicBezTo>
                    <a:pt x="183" y="107"/>
                    <a:pt x="151" y="199"/>
                    <a:pt x="186" y="272"/>
                  </a:cubicBezTo>
                  <a:lnTo>
                    <a:pt x="186" y="272"/>
                  </a:lnTo>
                  <a:cubicBezTo>
                    <a:pt x="210" y="322"/>
                    <a:pt x="250" y="347"/>
                    <a:pt x="296" y="376"/>
                  </a:cubicBezTo>
                  <a:lnTo>
                    <a:pt x="296" y="376"/>
                  </a:lnTo>
                  <a:cubicBezTo>
                    <a:pt x="344" y="406"/>
                    <a:pt x="457" y="457"/>
                    <a:pt x="441" y="527"/>
                  </a:cubicBezTo>
                  <a:lnTo>
                    <a:pt x="441" y="527"/>
                  </a:lnTo>
                  <a:cubicBezTo>
                    <a:pt x="428" y="589"/>
                    <a:pt x="317" y="606"/>
                    <a:pt x="268" y="621"/>
                  </a:cubicBezTo>
                  <a:lnTo>
                    <a:pt x="268" y="621"/>
                  </a:lnTo>
                  <a:cubicBezTo>
                    <a:pt x="185" y="645"/>
                    <a:pt x="74" y="676"/>
                    <a:pt x="69" y="779"/>
                  </a:cubicBezTo>
                  <a:lnTo>
                    <a:pt x="69" y="779"/>
                  </a:lnTo>
                  <a:cubicBezTo>
                    <a:pt x="64" y="935"/>
                    <a:pt x="279" y="1011"/>
                    <a:pt x="367" y="1102"/>
                  </a:cubicBezTo>
                  <a:lnTo>
                    <a:pt x="367" y="1102"/>
                  </a:lnTo>
                  <a:cubicBezTo>
                    <a:pt x="378" y="1113"/>
                    <a:pt x="395" y="1096"/>
                    <a:pt x="385" y="1084"/>
                  </a:cubicBezTo>
                  <a:lnTo>
                    <a:pt x="385" y="1084"/>
                  </a:lnTo>
                  <a:cubicBezTo>
                    <a:pt x="316" y="1005"/>
                    <a:pt x="0" y="844"/>
                    <a:pt x="137" y="719"/>
                  </a:cubicBezTo>
                  <a:lnTo>
                    <a:pt x="137" y="719"/>
                  </a:lnTo>
                  <a:cubicBezTo>
                    <a:pt x="214" y="648"/>
                    <a:pt x="346" y="658"/>
                    <a:pt x="434" y="602"/>
                  </a:cubicBezTo>
                  <a:lnTo>
                    <a:pt x="434" y="602"/>
                  </a:lnTo>
                  <a:cubicBezTo>
                    <a:pt x="516" y="551"/>
                    <a:pt x="488" y="465"/>
                    <a:pt x="428" y="41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974">
              <a:extLst>
                <a:ext uri="{FF2B5EF4-FFF2-40B4-BE49-F238E27FC236}">
                  <a16:creationId xmlns:a16="http://schemas.microsoft.com/office/drawing/2014/main" id="{C9FE6087-6AA8-8343-8E78-4E65896230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8332" y="6687577"/>
              <a:ext cx="504053" cy="158417"/>
            </a:xfrm>
            <a:custGeom>
              <a:avLst/>
              <a:gdLst>
                <a:gd name="T0" fmla="*/ 1244 w 1545"/>
                <a:gd name="T1" fmla="*/ 63 h 486"/>
                <a:gd name="T2" fmla="*/ 1258 w 1545"/>
                <a:gd name="T3" fmla="*/ 112 h 486"/>
                <a:gd name="T4" fmla="*/ 1168 w 1545"/>
                <a:gd name="T5" fmla="*/ 275 h 486"/>
                <a:gd name="T6" fmla="*/ 852 w 1545"/>
                <a:gd name="T7" fmla="*/ 169 h 486"/>
                <a:gd name="T8" fmla="*/ 907 w 1545"/>
                <a:gd name="T9" fmla="*/ 68 h 486"/>
                <a:gd name="T10" fmla="*/ 964 w 1545"/>
                <a:gd name="T11" fmla="*/ 70 h 486"/>
                <a:gd name="T12" fmla="*/ 939 w 1545"/>
                <a:gd name="T13" fmla="*/ 163 h 486"/>
                <a:gd name="T14" fmla="*/ 851 w 1545"/>
                <a:gd name="T15" fmla="*/ 280 h 486"/>
                <a:gd name="T16" fmla="*/ 587 w 1545"/>
                <a:gd name="T17" fmla="*/ 105 h 486"/>
                <a:gd name="T18" fmla="*/ 658 w 1545"/>
                <a:gd name="T19" fmla="*/ 60 h 486"/>
                <a:gd name="T20" fmla="*/ 629 w 1545"/>
                <a:gd name="T21" fmla="*/ 193 h 486"/>
                <a:gd name="T22" fmla="*/ 556 w 1545"/>
                <a:gd name="T23" fmla="*/ 280 h 486"/>
                <a:gd name="T24" fmla="*/ 212 w 1545"/>
                <a:gd name="T25" fmla="*/ 234 h 486"/>
                <a:gd name="T26" fmla="*/ 362 w 1545"/>
                <a:gd name="T27" fmla="*/ 80 h 486"/>
                <a:gd name="T28" fmla="*/ 307 w 1545"/>
                <a:gd name="T29" fmla="*/ 240 h 486"/>
                <a:gd name="T30" fmla="*/ 212 w 1545"/>
                <a:gd name="T31" fmla="*/ 234 h 486"/>
                <a:gd name="T32" fmla="*/ 1359 w 1545"/>
                <a:gd name="T33" fmla="*/ 308 h 486"/>
                <a:gd name="T34" fmla="*/ 1229 w 1545"/>
                <a:gd name="T35" fmla="*/ 334 h 486"/>
                <a:gd name="T36" fmla="*/ 1288 w 1545"/>
                <a:gd name="T37" fmla="*/ 192 h 486"/>
                <a:gd name="T38" fmla="*/ 1249 w 1545"/>
                <a:gd name="T39" fmla="*/ 10 h 486"/>
                <a:gd name="T40" fmla="*/ 1108 w 1545"/>
                <a:gd name="T41" fmla="*/ 207 h 486"/>
                <a:gd name="T42" fmla="*/ 1129 w 1545"/>
                <a:gd name="T43" fmla="*/ 308 h 486"/>
                <a:gd name="T44" fmla="*/ 904 w 1545"/>
                <a:gd name="T45" fmla="*/ 357 h 486"/>
                <a:gd name="T46" fmla="*/ 873 w 1545"/>
                <a:gd name="T47" fmla="*/ 328 h 486"/>
                <a:gd name="T48" fmla="*/ 995 w 1545"/>
                <a:gd name="T49" fmla="*/ 159 h 486"/>
                <a:gd name="T50" fmla="*/ 1011 w 1545"/>
                <a:gd name="T51" fmla="*/ 59 h 486"/>
                <a:gd name="T52" fmla="*/ 845 w 1545"/>
                <a:gd name="T53" fmla="*/ 67 h 486"/>
                <a:gd name="T54" fmla="*/ 806 w 1545"/>
                <a:gd name="T55" fmla="*/ 297 h 486"/>
                <a:gd name="T56" fmla="*/ 626 w 1545"/>
                <a:gd name="T57" fmla="*/ 351 h 486"/>
                <a:gd name="T58" fmla="*/ 581 w 1545"/>
                <a:gd name="T59" fmla="*/ 322 h 486"/>
                <a:gd name="T60" fmla="*/ 705 w 1545"/>
                <a:gd name="T61" fmla="*/ 48 h 486"/>
                <a:gd name="T62" fmla="*/ 620 w 1545"/>
                <a:gd name="T63" fmla="*/ 12 h 486"/>
                <a:gd name="T64" fmla="*/ 503 w 1545"/>
                <a:gd name="T65" fmla="*/ 250 h 486"/>
                <a:gd name="T66" fmla="*/ 518 w 1545"/>
                <a:gd name="T67" fmla="*/ 311 h 486"/>
                <a:gd name="T68" fmla="*/ 382 w 1545"/>
                <a:gd name="T69" fmla="*/ 378 h 486"/>
                <a:gd name="T70" fmla="*/ 254 w 1545"/>
                <a:gd name="T71" fmla="*/ 343 h 486"/>
                <a:gd name="T72" fmla="*/ 423 w 1545"/>
                <a:gd name="T73" fmla="*/ 79 h 486"/>
                <a:gd name="T74" fmla="*/ 328 w 1545"/>
                <a:gd name="T75" fmla="*/ 32 h 486"/>
                <a:gd name="T76" fmla="*/ 191 w 1545"/>
                <a:gd name="T77" fmla="*/ 340 h 486"/>
                <a:gd name="T78" fmla="*/ 15 w 1545"/>
                <a:gd name="T79" fmla="*/ 451 h 486"/>
                <a:gd name="T80" fmla="*/ 215 w 1545"/>
                <a:gd name="T81" fmla="*/ 372 h 486"/>
                <a:gd name="T82" fmla="*/ 453 w 1545"/>
                <a:gd name="T83" fmla="*/ 404 h 486"/>
                <a:gd name="T84" fmla="*/ 715 w 1545"/>
                <a:gd name="T85" fmla="*/ 403 h 486"/>
                <a:gd name="T86" fmla="*/ 835 w 1545"/>
                <a:gd name="T87" fmla="*/ 355 h 486"/>
                <a:gd name="T88" fmla="*/ 1146 w 1545"/>
                <a:gd name="T89" fmla="*/ 358 h 486"/>
                <a:gd name="T90" fmla="*/ 1158 w 1545"/>
                <a:gd name="T91" fmla="*/ 348 h 486"/>
                <a:gd name="T92" fmla="*/ 1513 w 1545"/>
                <a:gd name="T93" fmla="*/ 273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5" h="486">
                  <a:moveTo>
                    <a:pt x="1210" y="76"/>
                  </a:moveTo>
                  <a:lnTo>
                    <a:pt x="1210" y="76"/>
                  </a:lnTo>
                  <a:cubicBezTo>
                    <a:pt x="1218" y="67"/>
                    <a:pt x="1231" y="57"/>
                    <a:pt x="1244" y="63"/>
                  </a:cubicBezTo>
                  <a:lnTo>
                    <a:pt x="1244" y="63"/>
                  </a:lnTo>
                  <a:cubicBezTo>
                    <a:pt x="1258" y="69"/>
                    <a:pt x="1259" y="100"/>
                    <a:pt x="1258" y="112"/>
                  </a:cubicBezTo>
                  <a:lnTo>
                    <a:pt x="1258" y="112"/>
                  </a:lnTo>
                  <a:cubicBezTo>
                    <a:pt x="1255" y="143"/>
                    <a:pt x="1242" y="173"/>
                    <a:pt x="1227" y="199"/>
                  </a:cubicBezTo>
                  <a:lnTo>
                    <a:pt x="1227" y="199"/>
                  </a:lnTo>
                  <a:cubicBezTo>
                    <a:pt x="1211" y="227"/>
                    <a:pt x="1191" y="252"/>
                    <a:pt x="1168" y="275"/>
                  </a:cubicBezTo>
                  <a:lnTo>
                    <a:pt x="1168" y="275"/>
                  </a:lnTo>
                  <a:cubicBezTo>
                    <a:pt x="1144" y="212"/>
                    <a:pt x="1169" y="120"/>
                    <a:pt x="1210" y="76"/>
                  </a:cubicBezTo>
                  <a:close/>
                  <a:moveTo>
                    <a:pt x="852" y="169"/>
                  </a:moveTo>
                  <a:lnTo>
                    <a:pt x="852" y="169"/>
                  </a:lnTo>
                  <a:cubicBezTo>
                    <a:pt x="860" y="133"/>
                    <a:pt x="877" y="92"/>
                    <a:pt x="907" y="68"/>
                  </a:cubicBezTo>
                  <a:lnTo>
                    <a:pt x="907" y="68"/>
                  </a:lnTo>
                  <a:cubicBezTo>
                    <a:pt x="918" y="59"/>
                    <a:pt x="933" y="55"/>
                    <a:pt x="948" y="56"/>
                  </a:cubicBezTo>
                  <a:lnTo>
                    <a:pt x="948" y="56"/>
                  </a:lnTo>
                  <a:cubicBezTo>
                    <a:pt x="959" y="58"/>
                    <a:pt x="963" y="62"/>
                    <a:pt x="964" y="70"/>
                  </a:cubicBezTo>
                  <a:lnTo>
                    <a:pt x="964" y="70"/>
                  </a:lnTo>
                  <a:cubicBezTo>
                    <a:pt x="970" y="101"/>
                    <a:pt x="952" y="136"/>
                    <a:pt x="939" y="163"/>
                  </a:cubicBezTo>
                  <a:lnTo>
                    <a:pt x="939" y="163"/>
                  </a:lnTo>
                  <a:cubicBezTo>
                    <a:pt x="927" y="188"/>
                    <a:pt x="914" y="214"/>
                    <a:pt x="896" y="235"/>
                  </a:cubicBezTo>
                  <a:lnTo>
                    <a:pt x="896" y="235"/>
                  </a:lnTo>
                  <a:cubicBezTo>
                    <a:pt x="883" y="250"/>
                    <a:pt x="867" y="265"/>
                    <a:pt x="851" y="280"/>
                  </a:cubicBezTo>
                  <a:lnTo>
                    <a:pt x="851" y="280"/>
                  </a:lnTo>
                  <a:cubicBezTo>
                    <a:pt x="842" y="244"/>
                    <a:pt x="844" y="204"/>
                    <a:pt x="852" y="169"/>
                  </a:cubicBezTo>
                  <a:close/>
                  <a:moveTo>
                    <a:pt x="587" y="105"/>
                  </a:moveTo>
                  <a:lnTo>
                    <a:pt x="587" y="105"/>
                  </a:lnTo>
                  <a:cubicBezTo>
                    <a:pt x="595" y="92"/>
                    <a:pt x="639" y="34"/>
                    <a:pt x="658" y="60"/>
                  </a:cubicBezTo>
                  <a:lnTo>
                    <a:pt x="658" y="60"/>
                  </a:lnTo>
                  <a:cubicBezTo>
                    <a:pt x="669" y="75"/>
                    <a:pt x="662" y="103"/>
                    <a:pt x="659" y="120"/>
                  </a:cubicBezTo>
                  <a:lnTo>
                    <a:pt x="659" y="120"/>
                  </a:lnTo>
                  <a:cubicBezTo>
                    <a:pt x="654" y="146"/>
                    <a:pt x="642" y="170"/>
                    <a:pt x="629" y="193"/>
                  </a:cubicBezTo>
                  <a:lnTo>
                    <a:pt x="629" y="193"/>
                  </a:lnTo>
                  <a:cubicBezTo>
                    <a:pt x="610" y="226"/>
                    <a:pt x="584" y="254"/>
                    <a:pt x="556" y="280"/>
                  </a:cubicBezTo>
                  <a:lnTo>
                    <a:pt x="556" y="280"/>
                  </a:lnTo>
                  <a:cubicBezTo>
                    <a:pt x="539" y="224"/>
                    <a:pt x="556" y="152"/>
                    <a:pt x="587" y="105"/>
                  </a:cubicBezTo>
                  <a:close/>
                  <a:moveTo>
                    <a:pt x="212" y="234"/>
                  </a:moveTo>
                  <a:lnTo>
                    <a:pt x="212" y="234"/>
                  </a:lnTo>
                  <a:cubicBezTo>
                    <a:pt x="216" y="195"/>
                    <a:pt x="239" y="156"/>
                    <a:pt x="263" y="127"/>
                  </a:cubicBezTo>
                  <a:lnTo>
                    <a:pt x="263" y="127"/>
                  </a:lnTo>
                  <a:cubicBezTo>
                    <a:pt x="286" y="99"/>
                    <a:pt x="324" y="65"/>
                    <a:pt x="362" y="80"/>
                  </a:cubicBezTo>
                  <a:lnTo>
                    <a:pt x="362" y="80"/>
                  </a:lnTo>
                  <a:cubicBezTo>
                    <a:pt x="425" y="105"/>
                    <a:pt x="329" y="216"/>
                    <a:pt x="307" y="240"/>
                  </a:cubicBezTo>
                  <a:lnTo>
                    <a:pt x="307" y="240"/>
                  </a:lnTo>
                  <a:cubicBezTo>
                    <a:pt x="282" y="266"/>
                    <a:pt x="257" y="290"/>
                    <a:pt x="228" y="312"/>
                  </a:cubicBezTo>
                  <a:lnTo>
                    <a:pt x="228" y="312"/>
                  </a:lnTo>
                  <a:cubicBezTo>
                    <a:pt x="216" y="290"/>
                    <a:pt x="210" y="263"/>
                    <a:pt x="212" y="234"/>
                  </a:cubicBezTo>
                  <a:close/>
                  <a:moveTo>
                    <a:pt x="1481" y="227"/>
                  </a:moveTo>
                  <a:lnTo>
                    <a:pt x="1481" y="227"/>
                  </a:lnTo>
                  <a:cubicBezTo>
                    <a:pt x="1441" y="255"/>
                    <a:pt x="1402" y="284"/>
                    <a:pt x="1359" y="308"/>
                  </a:cubicBezTo>
                  <a:lnTo>
                    <a:pt x="1359" y="308"/>
                  </a:lnTo>
                  <a:cubicBezTo>
                    <a:pt x="1321" y="330"/>
                    <a:pt x="1272" y="350"/>
                    <a:pt x="1229" y="334"/>
                  </a:cubicBezTo>
                  <a:lnTo>
                    <a:pt x="1229" y="334"/>
                  </a:lnTo>
                  <a:cubicBezTo>
                    <a:pt x="1216" y="330"/>
                    <a:pt x="1205" y="323"/>
                    <a:pt x="1196" y="317"/>
                  </a:cubicBezTo>
                  <a:lnTo>
                    <a:pt x="1196" y="317"/>
                  </a:lnTo>
                  <a:cubicBezTo>
                    <a:pt x="1235" y="281"/>
                    <a:pt x="1267" y="238"/>
                    <a:pt x="1288" y="192"/>
                  </a:cubicBezTo>
                  <a:lnTo>
                    <a:pt x="1288" y="192"/>
                  </a:lnTo>
                  <a:cubicBezTo>
                    <a:pt x="1314" y="136"/>
                    <a:pt x="1328" y="29"/>
                    <a:pt x="1249" y="10"/>
                  </a:cubicBezTo>
                  <a:lnTo>
                    <a:pt x="1249" y="10"/>
                  </a:lnTo>
                  <a:cubicBezTo>
                    <a:pt x="1209" y="1"/>
                    <a:pt x="1172" y="36"/>
                    <a:pt x="1152" y="67"/>
                  </a:cubicBezTo>
                  <a:lnTo>
                    <a:pt x="1152" y="67"/>
                  </a:lnTo>
                  <a:cubicBezTo>
                    <a:pt x="1125" y="109"/>
                    <a:pt x="1110" y="157"/>
                    <a:pt x="1108" y="207"/>
                  </a:cubicBezTo>
                  <a:lnTo>
                    <a:pt x="1108" y="207"/>
                  </a:lnTo>
                  <a:cubicBezTo>
                    <a:pt x="1107" y="244"/>
                    <a:pt x="1114" y="278"/>
                    <a:pt x="1129" y="308"/>
                  </a:cubicBezTo>
                  <a:lnTo>
                    <a:pt x="1129" y="308"/>
                  </a:lnTo>
                  <a:cubicBezTo>
                    <a:pt x="1111" y="322"/>
                    <a:pt x="1092" y="333"/>
                    <a:pt x="1074" y="343"/>
                  </a:cubicBezTo>
                  <a:lnTo>
                    <a:pt x="1074" y="343"/>
                  </a:lnTo>
                  <a:cubicBezTo>
                    <a:pt x="1024" y="369"/>
                    <a:pt x="955" y="391"/>
                    <a:pt x="904" y="357"/>
                  </a:cubicBezTo>
                  <a:lnTo>
                    <a:pt x="904" y="357"/>
                  </a:lnTo>
                  <a:cubicBezTo>
                    <a:pt x="892" y="349"/>
                    <a:pt x="882" y="339"/>
                    <a:pt x="873" y="328"/>
                  </a:cubicBezTo>
                  <a:lnTo>
                    <a:pt x="873" y="328"/>
                  </a:lnTo>
                  <a:cubicBezTo>
                    <a:pt x="902" y="305"/>
                    <a:pt x="927" y="278"/>
                    <a:pt x="946" y="251"/>
                  </a:cubicBezTo>
                  <a:lnTo>
                    <a:pt x="946" y="251"/>
                  </a:lnTo>
                  <a:cubicBezTo>
                    <a:pt x="966" y="222"/>
                    <a:pt x="982" y="191"/>
                    <a:pt x="995" y="159"/>
                  </a:cubicBezTo>
                  <a:lnTo>
                    <a:pt x="995" y="159"/>
                  </a:lnTo>
                  <a:cubicBezTo>
                    <a:pt x="1007" y="129"/>
                    <a:pt x="1019" y="92"/>
                    <a:pt x="1011" y="59"/>
                  </a:cubicBezTo>
                  <a:lnTo>
                    <a:pt x="1011" y="59"/>
                  </a:lnTo>
                  <a:cubicBezTo>
                    <a:pt x="1003" y="23"/>
                    <a:pt x="973" y="8"/>
                    <a:pt x="937" y="8"/>
                  </a:cubicBezTo>
                  <a:lnTo>
                    <a:pt x="937" y="8"/>
                  </a:lnTo>
                  <a:cubicBezTo>
                    <a:pt x="898" y="8"/>
                    <a:pt x="865" y="36"/>
                    <a:pt x="845" y="67"/>
                  </a:cubicBezTo>
                  <a:lnTo>
                    <a:pt x="845" y="67"/>
                  </a:lnTo>
                  <a:cubicBezTo>
                    <a:pt x="802" y="130"/>
                    <a:pt x="782" y="224"/>
                    <a:pt x="806" y="297"/>
                  </a:cubicBezTo>
                  <a:lnTo>
                    <a:pt x="806" y="297"/>
                  </a:lnTo>
                  <a:cubicBezTo>
                    <a:pt x="807" y="302"/>
                    <a:pt x="809" y="307"/>
                    <a:pt x="811" y="311"/>
                  </a:cubicBezTo>
                  <a:lnTo>
                    <a:pt x="811" y="311"/>
                  </a:lnTo>
                  <a:cubicBezTo>
                    <a:pt x="755" y="350"/>
                    <a:pt x="689" y="373"/>
                    <a:pt x="626" y="351"/>
                  </a:cubicBezTo>
                  <a:lnTo>
                    <a:pt x="626" y="351"/>
                  </a:lnTo>
                  <a:cubicBezTo>
                    <a:pt x="607" y="344"/>
                    <a:pt x="593" y="334"/>
                    <a:pt x="581" y="322"/>
                  </a:cubicBezTo>
                  <a:lnTo>
                    <a:pt x="581" y="322"/>
                  </a:lnTo>
                  <a:cubicBezTo>
                    <a:pt x="624" y="285"/>
                    <a:pt x="660" y="241"/>
                    <a:pt x="684" y="191"/>
                  </a:cubicBezTo>
                  <a:lnTo>
                    <a:pt x="684" y="191"/>
                  </a:lnTo>
                  <a:cubicBezTo>
                    <a:pt x="705" y="149"/>
                    <a:pt x="720" y="94"/>
                    <a:pt x="705" y="48"/>
                  </a:cubicBezTo>
                  <a:lnTo>
                    <a:pt x="705" y="48"/>
                  </a:lnTo>
                  <a:cubicBezTo>
                    <a:pt x="692" y="10"/>
                    <a:pt x="653" y="0"/>
                    <a:pt x="620" y="12"/>
                  </a:cubicBezTo>
                  <a:lnTo>
                    <a:pt x="620" y="12"/>
                  </a:lnTo>
                  <a:cubicBezTo>
                    <a:pt x="579" y="28"/>
                    <a:pt x="550" y="70"/>
                    <a:pt x="531" y="108"/>
                  </a:cubicBezTo>
                  <a:lnTo>
                    <a:pt x="531" y="108"/>
                  </a:lnTo>
                  <a:cubicBezTo>
                    <a:pt x="509" y="151"/>
                    <a:pt x="500" y="202"/>
                    <a:pt x="503" y="250"/>
                  </a:cubicBezTo>
                  <a:lnTo>
                    <a:pt x="503" y="250"/>
                  </a:lnTo>
                  <a:cubicBezTo>
                    <a:pt x="504" y="272"/>
                    <a:pt x="509" y="293"/>
                    <a:pt x="518" y="311"/>
                  </a:cubicBezTo>
                  <a:lnTo>
                    <a:pt x="518" y="311"/>
                  </a:lnTo>
                  <a:cubicBezTo>
                    <a:pt x="518" y="311"/>
                    <a:pt x="518" y="311"/>
                    <a:pt x="517" y="311"/>
                  </a:cubicBezTo>
                  <a:lnTo>
                    <a:pt x="517" y="311"/>
                  </a:lnTo>
                  <a:cubicBezTo>
                    <a:pt x="478" y="341"/>
                    <a:pt x="430" y="369"/>
                    <a:pt x="382" y="378"/>
                  </a:cubicBezTo>
                  <a:lnTo>
                    <a:pt x="382" y="378"/>
                  </a:lnTo>
                  <a:cubicBezTo>
                    <a:pt x="334" y="388"/>
                    <a:pt x="286" y="373"/>
                    <a:pt x="254" y="343"/>
                  </a:cubicBezTo>
                  <a:lnTo>
                    <a:pt x="254" y="343"/>
                  </a:lnTo>
                  <a:cubicBezTo>
                    <a:pt x="282" y="321"/>
                    <a:pt x="309" y="297"/>
                    <a:pt x="335" y="272"/>
                  </a:cubicBezTo>
                  <a:lnTo>
                    <a:pt x="335" y="272"/>
                  </a:lnTo>
                  <a:cubicBezTo>
                    <a:pt x="379" y="227"/>
                    <a:pt x="445" y="148"/>
                    <a:pt x="423" y="79"/>
                  </a:cubicBezTo>
                  <a:lnTo>
                    <a:pt x="423" y="79"/>
                  </a:lnTo>
                  <a:cubicBezTo>
                    <a:pt x="410" y="42"/>
                    <a:pt x="364" y="27"/>
                    <a:pt x="328" y="32"/>
                  </a:cubicBezTo>
                  <a:lnTo>
                    <a:pt x="328" y="32"/>
                  </a:lnTo>
                  <a:cubicBezTo>
                    <a:pt x="284" y="39"/>
                    <a:pt x="247" y="73"/>
                    <a:pt x="221" y="107"/>
                  </a:cubicBezTo>
                  <a:lnTo>
                    <a:pt x="221" y="107"/>
                  </a:lnTo>
                  <a:cubicBezTo>
                    <a:pt x="169" y="174"/>
                    <a:pt x="147" y="264"/>
                    <a:pt x="191" y="340"/>
                  </a:cubicBezTo>
                  <a:lnTo>
                    <a:pt x="191" y="340"/>
                  </a:lnTo>
                  <a:cubicBezTo>
                    <a:pt x="135" y="381"/>
                    <a:pt x="74" y="416"/>
                    <a:pt x="15" y="451"/>
                  </a:cubicBezTo>
                  <a:lnTo>
                    <a:pt x="15" y="451"/>
                  </a:lnTo>
                  <a:cubicBezTo>
                    <a:pt x="0" y="460"/>
                    <a:pt x="14" y="485"/>
                    <a:pt x="29" y="477"/>
                  </a:cubicBezTo>
                  <a:lnTo>
                    <a:pt x="29" y="477"/>
                  </a:lnTo>
                  <a:cubicBezTo>
                    <a:pt x="93" y="448"/>
                    <a:pt x="156" y="412"/>
                    <a:pt x="215" y="372"/>
                  </a:cubicBezTo>
                  <a:lnTo>
                    <a:pt x="215" y="372"/>
                  </a:lnTo>
                  <a:cubicBezTo>
                    <a:pt x="276" y="437"/>
                    <a:pt x="375" y="439"/>
                    <a:pt x="453" y="404"/>
                  </a:cubicBezTo>
                  <a:lnTo>
                    <a:pt x="453" y="404"/>
                  </a:lnTo>
                  <a:cubicBezTo>
                    <a:pt x="485" y="390"/>
                    <a:pt x="516" y="372"/>
                    <a:pt x="544" y="351"/>
                  </a:cubicBezTo>
                  <a:lnTo>
                    <a:pt x="544" y="351"/>
                  </a:lnTo>
                  <a:cubicBezTo>
                    <a:pt x="585" y="395"/>
                    <a:pt x="650" y="415"/>
                    <a:pt x="715" y="403"/>
                  </a:cubicBezTo>
                  <a:lnTo>
                    <a:pt x="715" y="403"/>
                  </a:lnTo>
                  <a:cubicBezTo>
                    <a:pt x="755" y="396"/>
                    <a:pt x="797" y="379"/>
                    <a:pt x="835" y="355"/>
                  </a:cubicBezTo>
                  <a:lnTo>
                    <a:pt x="835" y="355"/>
                  </a:lnTo>
                  <a:cubicBezTo>
                    <a:pt x="862" y="392"/>
                    <a:pt x="901" y="418"/>
                    <a:pt x="950" y="422"/>
                  </a:cubicBezTo>
                  <a:lnTo>
                    <a:pt x="950" y="422"/>
                  </a:lnTo>
                  <a:cubicBezTo>
                    <a:pt x="1020" y="429"/>
                    <a:pt x="1089" y="397"/>
                    <a:pt x="1146" y="358"/>
                  </a:cubicBezTo>
                  <a:lnTo>
                    <a:pt x="1146" y="358"/>
                  </a:lnTo>
                  <a:cubicBezTo>
                    <a:pt x="1150" y="355"/>
                    <a:pt x="1154" y="352"/>
                    <a:pt x="1158" y="348"/>
                  </a:cubicBezTo>
                  <a:lnTo>
                    <a:pt x="1158" y="348"/>
                  </a:lnTo>
                  <a:cubicBezTo>
                    <a:pt x="1185" y="376"/>
                    <a:pt x="1222" y="393"/>
                    <a:pt x="1268" y="392"/>
                  </a:cubicBezTo>
                  <a:lnTo>
                    <a:pt x="1268" y="392"/>
                  </a:lnTo>
                  <a:cubicBezTo>
                    <a:pt x="1360" y="392"/>
                    <a:pt x="1441" y="321"/>
                    <a:pt x="1513" y="273"/>
                  </a:cubicBezTo>
                  <a:lnTo>
                    <a:pt x="1513" y="273"/>
                  </a:lnTo>
                  <a:cubicBezTo>
                    <a:pt x="1544" y="253"/>
                    <a:pt x="1511" y="207"/>
                    <a:pt x="148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136E1777-169A-C844-96CF-5CDC79B901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49115" y="5636047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FC816AE5-06F0-F747-9272-F0AA95DC37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5" y="6611384"/>
              <a:ext cx="626147" cy="336790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1099FC6-3ADD-5243-8A7F-5B013DC840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6016" y="5823263"/>
              <a:ext cx="1565930" cy="1167059"/>
            </a:xfrm>
            <a:custGeom>
              <a:avLst/>
              <a:gdLst>
                <a:gd name="connsiteX0" fmla="*/ 423736 w 1726148"/>
                <a:gd name="connsiteY0" fmla="*/ 1271683 h 1286466"/>
                <a:gd name="connsiteX1" fmla="*/ 425546 w 1726148"/>
                <a:gd name="connsiteY1" fmla="*/ 1277434 h 1286466"/>
                <a:gd name="connsiteX2" fmla="*/ 340125 w 1726148"/>
                <a:gd name="connsiteY2" fmla="*/ 1282825 h 1286466"/>
                <a:gd name="connsiteX3" fmla="*/ 340487 w 1726148"/>
                <a:gd name="connsiteY3" fmla="*/ 1281028 h 1286466"/>
                <a:gd name="connsiteX4" fmla="*/ 423736 w 1726148"/>
                <a:gd name="connsiteY4" fmla="*/ 1271683 h 1286466"/>
                <a:gd name="connsiteX5" fmla="*/ 463802 w 1726148"/>
                <a:gd name="connsiteY5" fmla="*/ 1237966 h 1286466"/>
                <a:gd name="connsiteX6" fmla="*/ 466689 w 1726148"/>
                <a:gd name="connsiteY6" fmla="*/ 1241846 h 1286466"/>
                <a:gd name="connsiteX7" fmla="*/ 372161 w 1726148"/>
                <a:gd name="connsiteY7" fmla="*/ 1273243 h 1286466"/>
                <a:gd name="connsiteX8" fmla="*/ 288095 w 1726148"/>
                <a:gd name="connsiteY8" fmla="*/ 1260543 h 1286466"/>
                <a:gd name="connsiteX9" fmla="*/ 289539 w 1726148"/>
                <a:gd name="connsiteY9" fmla="*/ 1258074 h 1286466"/>
                <a:gd name="connsiteX10" fmla="*/ 372521 w 1726148"/>
                <a:gd name="connsiteY10" fmla="*/ 1267599 h 1286466"/>
                <a:gd name="connsiteX11" fmla="*/ 425197 w 1726148"/>
                <a:gd name="connsiteY11" fmla="*/ 1258074 h 1286466"/>
                <a:gd name="connsiteX12" fmla="*/ 463802 w 1726148"/>
                <a:gd name="connsiteY12" fmla="*/ 1237966 h 1286466"/>
                <a:gd name="connsiteX13" fmla="*/ 494360 w 1726148"/>
                <a:gd name="connsiteY13" fmla="*/ 1198731 h 1286466"/>
                <a:gd name="connsiteX14" fmla="*/ 494540 w 1726148"/>
                <a:gd name="connsiteY14" fmla="*/ 1203178 h 1286466"/>
                <a:gd name="connsiteX15" fmla="*/ 362054 w 1726148"/>
                <a:gd name="connsiteY15" fmla="*/ 1261746 h 1286466"/>
                <a:gd name="connsiteX16" fmla="*/ 242924 w 1726148"/>
                <a:gd name="connsiteY16" fmla="*/ 1214676 h 1286466"/>
                <a:gd name="connsiteX17" fmla="*/ 245451 w 1726148"/>
                <a:gd name="connsiteY17" fmla="*/ 1213239 h 1286466"/>
                <a:gd name="connsiteX18" fmla="*/ 489847 w 1726148"/>
                <a:gd name="connsiteY18" fmla="*/ 1198866 h 1286466"/>
                <a:gd name="connsiteX19" fmla="*/ 494360 w 1726148"/>
                <a:gd name="connsiteY19" fmla="*/ 1198731 h 1286466"/>
                <a:gd name="connsiteX20" fmla="*/ 327393 w 1726148"/>
                <a:gd name="connsiteY20" fmla="*/ 1196713 h 1286466"/>
                <a:gd name="connsiteX21" fmla="*/ 330370 w 1726148"/>
                <a:gd name="connsiteY21" fmla="*/ 1200144 h 1286466"/>
                <a:gd name="connsiteX22" fmla="*/ 328904 w 1726148"/>
                <a:gd name="connsiteY22" fmla="*/ 1206160 h 1286466"/>
                <a:gd name="connsiteX23" fmla="*/ 323043 w 1726148"/>
                <a:gd name="connsiteY23" fmla="*/ 1203528 h 1286466"/>
                <a:gd name="connsiteX24" fmla="*/ 324142 w 1726148"/>
                <a:gd name="connsiteY24" fmla="*/ 1199768 h 1286466"/>
                <a:gd name="connsiteX25" fmla="*/ 327393 w 1726148"/>
                <a:gd name="connsiteY25" fmla="*/ 1196713 h 1286466"/>
                <a:gd name="connsiteX26" fmla="*/ 1379457 w 1726148"/>
                <a:gd name="connsiteY26" fmla="*/ 1186107 h 1286466"/>
                <a:gd name="connsiteX27" fmla="*/ 1379457 w 1726148"/>
                <a:gd name="connsiteY27" fmla="*/ 1192084 h 1286466"/>
                <a:gd name="connsiteX28" fmla="*/ 1379457 w 1726148"/>
                <a:gd name="connsiteY28" fmla="*/ 1186107 h 1286466"/>
                <a:gd name="connsiteX29" fmla="*/ 324005 w 1726148"/>
                <a:gd name="connsiteY29" fmla="*/ 1183001 h 1286466"/>
                <a:gd name="connsiteX30" fmla="*/ 325712 w 1726148"/>
                <a:gd name="connsiteY30" fmla="*/ 1186495 h 1286466"/>
                <a:gd name="connsiteX31" fmla="*/ 321651 w 1726148"/>
                <a:gd name="connsiteY31" fmla="*/ 1197530 h 1286466"/>
                <a:gd name="connsiteX32" fmla="*/ 317959 w 1726148"/>
                <a:gd name="connsiteY32" fmla="*/ 1208565 h 1286466"/>
                <a:gd name="connsiteX33" fmla="*/ 312421 w 1726148"/>
                <a:gd name="connsiteY33" fmla="*/ 1206725 h 1286466"/>
                <a:gd name="connsiteX34" fmla="*/ 315375 w 1726148"/>
                <a:gd name="connsiteY34" fmla="*/ 1196058 h 1286466"/>
                <a:gd name="connsiteX35" fmla="*/ 319805 w 1726148"/>
                <a:gd name="connsiteY35" fmla="*/ 1185024 h 1286466"/>
                <a:gd name="connsiteX36" fmla="*/ 324005 w 1726148"/>
                <a:gd name="connsiteY36" fmla="*/ 1183001 h 1286466"/>
                <a:gd name="connsiteX37" fmla="*/ 318059 w 1726148"/>
                <a:gd name="connsiteY37" fmla="*/ 1166633 h 1286466"/>
                <a:gd name="connsiteX38" fmla="*/ 319412 w 1726148"/>
                <a:gd name="connsiteY38" fmla="*/ 1171098 h 1286466"/>
                <a:gd name="connsiteX39" fmla="*/ 304620 w 1726148"/>
                <a:gd name="connsiteY39" fmla="*/ 1207178 h 1286466"/>
                <a:gd name="connsiteX40" fmla="*/ 298486 w 1726148"/>
                <a:gd name="connsiteY40" fmla="*/ 1205374 h 1286466"/>
                <a:gd name="connsiteX41" fmla="*/ 314000 w 1726148"/>
                <a:gd name="connsiteY41" fmla="*/ 1167851 h 1286466"/>
                <a:gd name="connsiteX42" fmla="*/ 318059 w 1726148"/>
                <a:gd name="connsiteY42" fmla="*/ 1166633 h 1286466"/>
                <a:gd name="connsiteX43" fmla="*/ 308720 w 1726148"/>
                <a:gd name="connsiteY43" fmla="*/ 1146626 h 1286466"/>
                <a:gd name="connsiteX44" fmla="*/ 310631 w 1726148"/>
                <a:gd name="connsiteY44" fmla="*/ 1150215 h 1286466"/>
                <a:gd name="connsiteX45" fmla="*/ 294992 w 1726148"/>
                <a:gd name="connsiteY45" fmla="*/ 1193273 h 1286466"/>
                <a:gd name="connsiteX46" fmla="*/ 288595 w 1726148"/>
                <a:gd name="connsiteY46" fmla="*/ 1192556 h 1286466"/>
                <a:gd name="connsiteX47" fmla="*/ 304944 w 1726148"/>
                <a:gd name="connsiteY47" fmla="*/ 1148420 h 1286466"/>
                <a:gd name="connsiteX48" fmla="*/ 308720 w 1726148"/>
                <a:gd name="connsiteY48" fmla="*/ 1146626 h 1286466"/>
                <a:gd name="connsiteX49" fmla="*/ 297838 w 1726148"/>
                <a:gd name="connsiteY49" fmla="*/ 1125136 h 1286466"/>
                <a:gd name="connsiteX50" fmla="*/ 302638 w 1726148"/>
                <a:gd name="connsiteY50" fmla="*/ 1126942 h 1286466"/>
                <a:gd name="connsiteX51" fmla="*/ 279010 w 1726148"/>
                <a:gd name="connsiteY51" fmla="*/ 1179681 h 1286466"/>
                <a:gd name="connsiteX52" fmla="*/ 272733 w 1726148"/>
                <a:gd name="connsiteY52" fmla="*/ 1178598 h 1286466"/>
                <a:gd name="connsiteX53" fmla="*/ 297838 w 1726148"/>
                <a:gd name="connsiteY53" fmla="*/ 1125136 h 1286466"/>
                <a:gd name="connsiteX54" fmla="*/ 291283 w 1726148"/>
                <a:gd name="connsiteY54" fmla="*/ 1095711 h 1286466"/>
                <a:gd name="connsiteX55" fmla="*/ 296684 w 1726148"/>
                <a:gd name="connsiteY55" fmla="*/ 1097162 h 1286466"/>
                <a:gd name="connsiteX56" fmla="*/ 268240 w 1726148"/>
                <a:gd name="connsiteY56" fmla="*/ 1165742 h 1286466"/>
                <a:gd name="connsiteX57" fmla="*/ 262839 w 1726148"/>
                <a:gd name="connsiteY57" fmla="*/ 1164654 h 1286466"/>
                <a:gd name="connsiteX58" fmla="*/ 275441 w 1726148"/>
                <a:gd name="connsiteY58" fmla="*/ 1133811 h 1286466"/>
                <a:gd name="connsiteX59" fmla="*/ 291283 w 1726148"/>
                <a:gd name="connsiteY59" fmla="*/ 1095711 h 1286466"/>
                <a:gd name="connsiteX60" fmla="*/ 291992 w 1726148"/>
                <a:gd name="connsiteY60" fmla="*/ 1065177 h 1286466"/>
                <a:gd name="connsiteX61" fmla="*/ 296321 w 1726148"/>
                <a:gd name="connsiteY61" fmla="*/ 1066262 h 1286466"/>
                <a:gd name="connsiteX62" fmla="*/ 264571 w 1726148"/>
                <a:gd name="connsiteY62" fmla="*/ 1136814 h 1286466"/>
                <a:gd name="connsiteX63" fmla="*/ 259160 w 1726148"/>
                <a:gd name="connsiteY63" fmla="*/ 1134281 h 1286466"/>
                <a:gd name="connsiteX64" fmla="*/ 291992 w 1726148"/>
                <a:gd name="connsiteY64" fmla="*/ 1065177 h 1286466"/>
                <a:gd name="connsiteX65" fmla="*/ 289907 w 1726148"/>
                <a:gd name="connsiteY65" fmla="*/ 1039057 h 1286466"/>
                <a:gd name="connsiteX66" fmla="*/ 293509 w 1726148"/>
                <a:gd name="connsiteY66" fmla="*/ 1040144 h 1286466"/>
                <a:gd name="connsiteX67" fmla="*/ 258571 w 1726148"/>
                <a:gd name="connsiteY67" fmla="*/ 1112633 h 1286466"/>
                <a:gd name="connsiteX68" fmla="*/ 253528 w 1726148"/>
                <a:gd name="connsiteY68" fmla="*/ 1109008 h 1286466"/>
                <a:gd name="connsiteX69" fmla="*/ 289907 w 1726148"/>
                <a:gd name="connsiteY69" fmla="*/ 1039057 h 1286466"/>
                <a:gd name="connsiteX70" fmla="*/ 1501507 w 1726148"/>
                <a:gd name="connsiteY70" fmla="*/ 1020357 h 1286466"/>
                <a:gd name="connsiteX71" fmla="*/ 1505490 w 1726148"/>
                <a:gd name="connsiteY71" fmla="*/ 1020357 h 1286466"/>
                <a:gd name="connsiteX72" fmla="*/ 1408457 w 1726148"/>
                <a:gd name="connsiteY72" fmla="*/ 1170020 h 1286466"/>
                <a:gd name="connsiteX73" fmla="*/ 1408819 w 1726148"/>
                <a:gd name="connsiteY73" fmla="*/ 1161004 h 1286466"/>
                <a:gd name="connsiteX74" fmla="*/ 1501507 w 1726148"/>
                <a:gd name="connsiteY74" fmla="*/ 1020357 h 1286466"/>
                <a:gd name="connsiteX75" fmla="*/ 169591 w 1726148"/>
                <a:gd name="connsiteY75" fmla="*/ 1016829 h 1286466"/>
                <a:gd name="connsiteX76" fmla="*/ 202252 w 1726148"/>
                <a:gd name="connsiteY76" fmla="*/ 1075097 h 1286466"/>
                <a:gd name="connsiteX77" fmla="*/ 200099 w 1726148"/>
                <a:gd name="connsiteY77" fmla="*/ 1082698 h 1286466"/>
                <a:gd name="connsiteX78" fmla="*/ 166002 w 1726148"/>
                <a:gd name="connsiteY78" fmla="*/ 1017191 h 1286466"/>
                <a:gd name="connsiteX79" fmla="*/ 169591 w 1726148"/>
                <a:gd name="connsiteY79" fmla="*/ 1016829 h 1286466"/>
                <a:gd name="connsiteX80" fmla="*/ 281593 w 1726148"/>
                <a:gd name="connsiteY80" fmla="*/ 1012042 h 1286466"/>
                <a:gd name="connsiteX81" fmla="*/ 285207 w 1726148"/>
                <a:gd name="connsiteY81" fmla="*/ 1013831 h 1286466"/>
                <a:gd name="connsiteX82" fmla="*/ 249430 w 1726148"/>
                <a:gd name="connsiteY82" fmla="*/ 1093271 h 1286466"/>
                <a:gd name="connsiteX83" fmla="*/ 243648 w 1726148"/>
                <a:gd name="connsiteY83" fmla="*/ 1091124 h 1286466"/>
                <a:gd name="connsiteX84" fmla="*/ 281593 w 1726148"/>
                <a:gd name="connsiteY84" fmla="*/ 1012042 h 1286466"/>
                <a:gd name="connsiteX85" fmla="*/ 272498 w 1726148"/>
                <a:gd name="connsiteY85" fmla="*/ 1008541 h 1286466"/>
                <a:gd name="connsiteX86" fmla="*/ 275703 w 1726148"/>
                <a:gd name="connsiteY86" fmla="*/ 1010362 h 1286466"/>
                <a:gd name="connsiteX87" fmla="*/ 244368 w 1726148"/>
                <a:gd name="connsiteY87" fmla="*/ 1066083 h 1286466"/>
                <a:gd name="connsiteX88" fmla="*/ 239739 w 1726148"/>
                <a:gd name="connsiteY88" fmla="*/ 1063898 h 1286466"/>
                <a:gd name="connsiteX89" fmla="*/ 272498 w 1726148"/>
                <a:gd name="connsiteY89" fmla="*/ 1008541 h 1286466"/>
                <a:gd name="connsiteX90" fmla="*/ 1514592 w 1726148"/>
                <a:gd name="connsiteY90" fmla="*/ 997774 h 1286466"/>
                <a:gd name="connsiteX91" fmla="*/ 1517472 w 1726148"/>
                <a:gd name="connsiteY91" fmla="*/ 997774 h 1286466"/>
                <a:gd name="connsiteX92" fmla="*/ 1495152 w 1726148"/>
                <a:gd name="connsiteY92" fmla="*/ 1141113 h 1286466"/>
                <a:gd name="connsiteX93" fmla="*/ 1392909 w 1726148"/>
                <a:gd name="connsiteY93" fmla="*/ 1195271 h 1286466"/>
                <a:gd name="connsiteX94" fmla="*/ 1393269 w 1726148"/>
                <a:gd name="connsiteY94" fmla="*/ 1185884 h 1286466"/>
                <a:gd name="connsiteX95" fmla="*/ 1455911 w 1726148"/>
                <a:gd name="connsiteY95" fmla="*/ 1172886 h 1286466"/>
                <a:gd name="connsiteX96" fmla="*/ 1497672 w 1726148"/>
                <a:gd name="connsiteY96" fmla="*/ 1114034 h 1286466"/>
                <a:gd name="connsiteX97" fmla="*/ 1514592 w 1726148"/>
                <a:gd name="connsiteY97" fmla="*/ 997774 h 1286466"/>
                <a:gd name="connsiteX98" fmla="*/ 155126 w 1726148"/>
                <a:gd name="connsiteY98" fmla="*/ 981533 h 1286466"/>
                <a:gd name="connsiteX99" fmla="*/ 157679 w 1726148"/>
                <a:gd name="connsiteY99" fmla="*/ 981533 h 1286466"/>
                <a:gd name="connsiteX100" fmla="*/ 201807 w 1726148"/>
                <a:gd name="connsiteY100" fmla="*/ 1091379 h 1286466"/>
                <a:gd name="connsiteX101" fmla="*/ 201807 w 1726148"/>
                <a:gd name="connsiteY101" fmla="*/ 1099302 h 1286466"/>
                <a:gd name="connsiteX102" fmla="*/ 155126 w 1726148"/>
                <a:gd name="connsiteY102" fmla="*/ 981533 h 1286466"/>
                <a:gd name="connsiteX103" fmla="*/ 279857 w 1726148"/>
                <a:gd name="connsiteY103" fmla="*/ 979213 h 1286466"/>
                <a:gd name="connsiteX104" fmla="*/ 282753 w 1726148"/>
                <a:gd name="connsiteY104" fmla="*/ 980280 h 1286466"/>
                <a:gd name="connsiteX105" fmla="*/ 266460 w 1726148"/>
                <a:gd name="connsiteY105" fmla="*/ 1007678 h 1286466"/>
                <a:gd name="connsiteX106" fmla="*/ 248719 w 1726148"/>
                <a:gd name="connsiteY106" fmla="*/ 1036499 h 1286466"/>
                <a:gd name="connsiteX107" fmla="*/ 242926 w 1726148"/>
                <a:gd name="connsiteY107" fmla="*/ 1034008 h 1286466"/>
                <a:gd name="connsiteX108" fmla="*/ 258857 w 1726148"/>
                <a:gd name="connsiteY108" fmla="*/ 1007678 h 1286466"/>
                <a:gd name="connsiteX109" fmla="*/ 279857 w 1726148"/>
                <a:gd name="connsiteY109" fmla="*/ 979213 h 1286466"/>
                <a:gd name="connsiteX110" fmla="*/ 277297 w 1726148"/>
                <a:gd name="connsiteY110" fmla="*/ 956837 h 1286466"/>
                <a:gd name="connsiteX111" fmla="*/ 281296 w 1726148"/>
                <a:gd name="connsiteY111" fmla="*/ 959343 h 1286466"/>
                <a:gd name="connsiteX112" fmla="*/ 242760 w 1726148"/>
                <a:gd name="connsiteY112" fmla="*/ 1013382 h 1286466"/>
                <a:gd name="connsiteX113" fmla="*/ 237670 w 1726148"/>
                <a:gd name="connsiteY113" fmla="*/ 1009446 h 1286466"/>
                <a:gd name="connsiteX114" fmla="*/ 259483 w 1726148"/>
                <a:gd name="connsiteY114" fmla="*/ 981889 h 1286466"/>
                <a:gd name="connsiteX115" fmla="*/ 277297 w 1726148"/>
                <a:gd name="connsiteY115" fmla="*/ 956837 h 1286466"/>
                <a:gd name="connsiteX116" fmla="*/ 1532560 w 1726148"/>
                <a:gd name="connsiteY116" fmla="*/ 946969 h 1286466"/>
                <a:gd name="connsiteX117" fmla="*/ 1535801 w 1726148"/>
                <a:gd name="connsiteY117" fmla="*/ 946969 h 1286466"/>
                <a:gd name="connsiteX118" fmla="*/ 1505188 w 1726148"/>
                <a:gd name="connsiteY118" fmla="*/ 1162093 h 1286466"/>
                <a:gd name="connsiteX119" fmla="*/ 1379492 w 1726148"/>
                <a:gd name="connsiteY119" fmla="*/ 1216864 h 1286466"/>
                <a:gd name="connsiteX120" fmla="*/ 1381653 w 1726148"/>
                <a:gd name="connsiteY120" fmla="*/ 1208576 h 1286466"/>
                <a:gd name="connsiteX121" fmla="*/ 1470612 w 1726148"/>
                <a:gd name="connsiteY121" fmla="*/ 1195965 h 1286466"/>
                <a:gd name="connsiteX122" fmla="*/ 1510230 w 1726148"/>
                <a:gd name="connsiteY122" fmla="*/ 1123536 h 1286466"/>
                <a:gd name="connsiteX123" fmla="*/ 1532560 w 1726148"/>
                <a:gd name="connsiteY123" fmla="*/ 946969 h 1286466"/>
                <a:gd name="connsiteX124" fmla="*/ 1219550 w 1726148"/>
                <a:gd name="connsiteY124" fmla="*/ 922796 h 1286466"/>
                <a:gd name="connsiteX125" fmla="*/ 1223001 w 1726148"/>
                <a:gd name="connsiteY125" fmla="*/ 923517 h 1286466"/>
                <a:gd name="connsiteX126" fmla="*/ 1219205 w 1726148"/>
                <a:gd name="connsiteY126" fmla="*/ 1027618 h 1286466"/>
                <a:gd name="connsiteX127" fmla="*/ 1220585 w 1726148"/>
                <a:gd name="connsiteY127" fmla="*/ 1085251 h 1286466"/>
                <a:gd name="connsiteX128" fmla="*/ 1224727 w 1726148"/>
                <a:gd name="connsiteY128" fmla="*/ 1136401 h 1286466"/>
                <a:gd name="connsiteX129" fmla="*/ 1217825 w 1726148"/>
                <a:gd name="connsiteY129" fmla="*/ 1138202 h 1286466"/>
                <a:gd name="connsiteX130" fmla="*/ 1212648 w 1726148"/>
                <a:gd name="connsiteY130" fmla="*/ 1085251 h 1286466"/>
                <a:gd name="connsiteX131" fmla="*/ 1211613 w 1726148"/>
                <a:gd name="connsiteY131" fmla="*/ 1027257 h 1286466"/>
                <a:gd name="connsiteX132" fmla="*/ 1219550 w 1726148"/>
                <a:gd name="connsiteY132" fmla="*/ 922796 h 1286466"/>
                <a:gd name="connsiteX133" fmla="*/ 1715890 w 1726148"/>
                <a:gd name="connsiteY133" fmla="*/ 911677 h 1286466"/>
                <a:gd name="connsiteX134" fmla="*/ 1718821 w 1726148"/>
                <a:gd name="connsiteY134" fmla="*/ 911677 h 1286466"/>
                <a:gd name="connsiteX135" fmla="*/ 1726148 w 1726148"/>
                <a:gd name="connsiteY135" fmla="*/ 963375 h 1286466"/>
                <a:gd name="connsiteX136" fmla="*/ 1720653 w 1726148"/>
                <a:gd name="connsiteY136" fmla="*/ 1006097 h 1286466"/>
                <a:gd name="connsiteX137" fmla="*/ 1712960 w 1726148"/>
                <a:gd name="connsiteY137" fmla="*/ 1003943 h 1286466"/>
                <a:gd name="connsiteX138" fmla="*/ 1718821 w 1726148"/>
                <a:gd name="connsiteY138" fmla="*/ 950450 h 1286466"/>
                <a:gd name="connsiteX139" fmla="*/ 1715890 w 1726148"/>
                <a:gd name="connsiteY139" fmla="*/ 911677 h 1286466"/>
                <a:gd name="connsiteX140" fmla="*/ 1411484 w 1726148"/>
                <a:gd name="connsiteY140" fmla="*/ 901768 h 1286466"/>
                <a:gd name="connsiteX141" fmla="*/ 1415011 w 1726148"/>
                <a:gd name="connsiteY141" fmla="*/ 902827 h 1286466"/>
                <a:gd name="connsiteX142" fmla="*/ 1415011 w 1726148"/>
                <a:gd name="connsiteY142" fmla="*/ 908824 h 1286466"/>
                <a:gd name="connsiteX143" fmla="*/ 1409014 w 1726148"/>
                <a:gd name="connsiteY143" fmla="*/ 907766 h 1286466"/>
                <a:gd name="connsiteX144" fmla="*/ 1411484 w 1726148"/>
                <a:gd name="connsiteY144" fmla="*/ 901768 h 1286466"/>
                <a:gd name="connsiteX145" fmla="*/ 1634293 w 1726148"/>
                <a:gd name="connsiteY145" fmla="*/ 891376 h 1286466"/>
                <a:gd name="connsiteX146" fmla="*/ 1639690 w 1726148"/>
                <a:gd name="connsiteY146" fmla="*/ 966283 h 1286466"/>
                <a:gd name="connsiteX147" fmla="*/ 1638611 w 1726148"/>
                <a:gd name="connsiteY147" fmla="*/ 1030745 h 1286466"/>
                <a:gd name="connsiteX148" fmla="*/ 1639330 w 1726148"/>
                <a:gd name="connsiteY148" fmla="*/ 1030745 h 1286466"/>
                <a:gd name="connsiteX149" fmla="*/ 1663439 w 1726148"/>
                <a:gd name="connsiteY149" fmla="*/ 960160 h 1286466"/>
                <a:gd name="connsiteX150" fmla="*/ 1637531 w 1726148"/>
                <a:gd name="connsiteY150" fmla="*/ 891736 h 1286466"/>
                <a:gd name="connsiteX151" fmla="*/ 1634293 w 1726148"/>
                <a:gd name="connsiteY151" fmla="*/ 891376 h 1286466"/>
                <a:gd name="connsiteX152" fmla="*/ 135626 w 1726148"/>
                <a:gd name="connsiteY152" fmla="*/ 891376 h 1286466"/>
                <a:gd name="connsiteX153" fmla="*/ 132388 w 1726148"/>
                <a:gd name="connsiteY153" fmla="*/ 891736 h 1286466"/>
                <a:gd name="connsiteX154" fmla="*/ 106480 w 1726148"/>
                <a:gd name="connsiteY154" fmla="*/ 960160 h 1286466"/>
                <a:gd name="connsiteX155" fmla="*/ 130589 w 1726148"/>
                <a:gd name="connsiteY155" fmla="*/ 1030745 h 1286466"/>
                <a:gd name="connsiteX156" fmla="*/ 131308 w 1726148"/>
                <a:gd name="connsiteY156" fmla="*/ 1030745 h 1286466"/>
                <a:gd name="connsiteX157" fmla="*/ 130229 w 1726148"/>
                <a:gd name="connsiteY157" fmla="*/ 966283 h 1286466"/>
                <a:gd name="connsiteX158" fmla="*/ 135626 w 1726148"/>
                <a:gd name="connsiteY158" fmla="*/ 891376 h 1286466"/>
                <a:gd name="connsiteX159" fmla="*/ 1408961 w 1726148"/>
                <a:gd name="connsiteY159" fmla="*/ 888800 h 1286466"/>
                <a:gd name="connsiteX160" fmla="*/ 1422667 w 1726148"/>
                <a:gd name="connsiteY160" fmla="*/ 889943 h 1286466"/>
                <a:gd name="connsiteX161" fmla="*/ 1422296 w 1726148"/>
                <a:gd name="connsiteY161" fmla="*/ 895277 h 1286466"/>
                <a:gd name="connsiteX162" fmla="*/ 1414147 w 1726148"/>
                <a:gd name="connsiteY162" fmla="*/ 896420 h 1286466"/>
                <a:gd name="connsiteX163" fmla="*/ 1407109 w 1726148"/>
                <a:gd name="connsiteY163" fmla="*/ 895277 h 1286466"/>
                <a:gd name="connsiteX164" fmla="*/ 1408961 w 1726148"/>
                <a:gd name="connsiteY164" fmla="*/ 888800 h 1286466"/>
                <a:gd name="connsiteX165" fmla="*/ 1698428 w 1726148"/>
                <a:gd name="connsiteY165" fmla="*/ 887869 h 1286466"/>
                <a:gd name="connsiteX166" fmla="*/ 1696963 w 1726148"/>
                <a:gd name="connsiteY166" fmla="*/ 1036100 h 1286466"/>
                <a:gd name="connsiteX167" fmla="*/ 1691101 w 1726148"/>
                <a:gd name="connsiteY167" fmla="*/ 1034301 h 1286466"/>
                <a:gd name="connsiteX168" fmla="*/ 1705022 w 1726148"/>
                <a:gd name="connsiteY168" fmla="*/ 958746 h 1286466"/>
                <a:gd name="connsiteX169" fmla="*/ 1695864 w 1726148"/>
                <a:gd name="connsiteY169" fmla="*/ 888589 h 1286466"/>
                <a:gd name="connsiteX170" fmla="*/ 1698428 w 1726148"/>
                <a:gd name="connsiteY170" fmla="*/ 887869 h 1286466"/>
                <a:gd name="connsiteX171" fmla="*/ 1670859 w 1726148"/>
                <a:gd name="connsiteY171" fmla="*/ 876038 h 1286466"/>
                <a:gd name="connsiteX172" fmla="*/ 1672296 w 1726148"/>
                <a:gd name="connsiteY172" fmla="*/ 1054279 h 1286466"/>
                <a:gd name="connsiteX173" fmla="*/ 1667267 w 1726148"/>
                <a:gd name="connsiteY173" fmla="*/ 1052119 h 1286466"/>
                <a:gd name="connsiteX174" fmla="*/ 1668704 w 1726148"/>
                <a:gd name="connsiteY174" fmla="*/ 877838 h 1286466"/>
                <a:gd name="connsiteX175" fmla="*/ 1670859 w 1726148"/>
                <a:gd name="connsiteY175" fmla="*/ 876038 h 1286466"/>
                <a:gd name="connsiteX176" fmla="*/ 1403869 w 1726148"/>
                <a:gd name="connsiteY176" fmla="*/ 874731 h 1286466"/>
                <a:gd name="connsiteX177" fmla="*/ 1428685 w 1726148"/>
                <a:gd name="connsiteY177" fmla="*/ 876772 h 1286466"/>
                <a:gd name="connsiteX178" fmla="*/ 1427955 w 1726148"/>
                <a:gd name="connsiteY178" fmla="*/ 881875 h 1286466"/>
                <a:gd name="connsiteX179" fmla="*/ 1415547 w 1726148"/>
                <a:gd name="connsiteY179" fmla="*/ 881194 h 1286466"/>
                <a:gd name="connsiteX180" fmla="*/ 1403869 w 1726148"/>
                <a:gd name="connsiteY180" fmla="*/ 880854 h 1286466"/>
                <a:gd name="connsiteX181" fmla="*/ 1403869 w 1726148"/>
                <a:gd name="connsiteY181" fmla="*/ 874731 h 1286466"/>
                <a:gd name="connsiteX182" fmla="*/ 131693 w 1726148"/>
                <a:gd name="connsiteY182" fmla="*/ 871384 h 1286466"/>
                <a:gd name="connsiteX183" fmla="*/ 130597 w 1726148"/>
                <a:gd name="connsiteY183" fmla="*/ 874615 h 1286466"/>
                <a:gd name="connsiteX184" fmla="*/ 84914 w 1726148"/>
                <a:gd name="connsiteY184" fmla="*/ 934205 h 1286466"/>
                <a:gd name="connsiteX185" fmla="*/ 83452 w 1726148"/>
                <a:gd name="connsiteY185" fmla="*/ 934205 h 1286466"/>
                <a:gd name="connsiteX186" fmla="*/ 131693 w 1726148"/>
                <a:gd name="connsiteY186" fmla="*/ 871384 h 1286466"/>
                <a:gd name="connsiteX187" fmla="*/ 1234107 w 1726148"/>
                <a:gd name="connsiteY187" fmla="*/ 868607 h 1286466"/>
                <a:gd name="connsiteX188" fmla="*/ 1236695 w 1726148"/>
                <a:gd name="connsiteY188" fmla="*/ 892677 h 1286466"/>
                <a:gd name="connsiteX189" fmla="*/ 1234476 w 1726148"/>
                <a:gd name="connsiteY189" fmla="*/ 936505 h 1286466"/>
                <a:gd name="connsiteX190" fmla="*/ 1250373 w 1726148"/>
                <a:gd name="connsiteY190" fmla="*/ 1145945 h 1286466"/>
                <a:gd name="connsiteX191" fmla="*/ 1242979 w 1726148"/>
                <a:gd name="connsiteY191" fmla="*/ 1147741 h 1286466"/>
                <a:gd name="connsiteX192" fmla="*/ 1226343 w 1726148"/>
                <a:gd name="connsiteY192" fmla="*/ 968837 h 1286466"/>
                <a:gd name="connsiteX193" fmla="*/ 1230410 w 1726148"/>
                <a:gd name="connsiteY193" fmla="*/ 910639 h 1286466"/>
                <a:gd name="connsiteX194" fmla="*/ 1233367 w 1726148"/>
                <a:gd name="connsiteY194" fmla="*/ 869326 h 1286466"/>
                <a:gd name="connsiteX195" fmla="*/ 1234107 w 1726148"/>
                <a:gd name="connsiteY195" fmla="*/ 868607 h 1286466"/>
                <a:gd name="connsiteX196" fmla="*/ 128900 w 1726148"/>
                <a:gd name="connsiteY196" fmla="*/ 864816 h 1286466"/>
                <a:gd name="connsiteX197" fmla="*/ 127811 w 1726148"/>
                <a:gd name="connsiteY197" fmla="*/ 867739 h 1286466"/>
                <a:gd name="connsiteX198" fmla="*/ 96242 w 1726148"/>
                <a:gd name="connsiteY198" fmla="*/ 881262 h 1286466"/>
                <a:gd name="connsiteX199" fmla="*/ 82091 w 1726148"/>
                <a:gd name="connsiteY199" fmla="*/ 911595 h 1286466"/>
                <a:gd name="connsiteX200" fmla="*/ 80277 w 1726148"/>
                <a:gd name="connsiteY200" fmla="*/ 911595 h 1286466"/>
                <a:gd name="connsiteX201" fmla="*/ 97694 w 1726148"/>
                <a:gd name="connsiteY201" fmla="*/ 875780 h 1286466"/>
                <a:gd name="connsiteX202" fmla="*/ 128900 w 1726148"/>
                <a:gd name="connsiteY202" fmla="*/ 864816 h 1286466"/>
                <a:gd name="connsiteX203" fmla="*/ 122217 w 1726148"/>
                <a:gd name="connsiteY203" fmla="*/ 858213 h 1286466"/>
                <a:gd name="connsiteX204" fmla="*/ 122217 w 1726148"/>
                <a:gd name="connsiteY204" fmla="*/ 861445 h 1286466"/>
                <a:gd name="connsiteX205" fmla="*/ 82069 w 1726148"/>
                <a:gd name="connsiteY205" fmla="*/ 886221 h 1286466"/>
                <a:gd name="connsiteX206" fmla="*/ 80277 w 1726148"/>
                <a:gd name="connsiteY206" fmla="*/ 885503 h 1286466"/>
                <a:gd name="connsiteX207" fmla="*/ 122217 w 1726148"/>
                <a:gd name="connsiteY207" fmla="*/ 858213 h 1286466"/>
                <a:gd name="connsiteX208" fmla="*/ 1399110 w 1726148"/>
                <a:gd name="connsiteY208" fmla="*/ 858157 h 1286466"/>
                <a:gd name="connsiteX209" fmla="*/ 1417008 w 1726148"/>
                <a:gd name="connsiteY209" fmla="*/ 858157 h 1286466"/>
                <a:gd name="connsiteX210" fmla="*/ 1433080 w 1726148"/>
                <a:gd name="connsiteY210" fmla="*/ 858818 h 1286466"/>
                <a:gd name="connsiteX211" fmla="*/ 1433080 w 1726148"/>
                <a:gd name="connsiteY211" fmla="*/ 863779 h 1286466"/>
                <a:gd name="connsiteX212" fmla="*/ 1416643 w 1726148"/>
                <a:gd name="connsiteY212" fmla="*/ 864109 h 1286466"/>
                <a:gd name="connsiteX213" fmla="*/ 1399110 w 1726148"/>
                <a:gd name="connsiteY213" fmla="*/ 864440 h 1286466"/>
                <a:gd name="connsiteX214" fmla="*/ 1399110 w 1726148"/>
                <a:gd name="connsiteY214" fmla="*/ 858157 h 1286466"/>
                <a:gd name="connsiteX215" fmla="*/ 1422642 w 1726148"/>
                <a:gd name="connsiteY215" fmla="*/ 836827 h 1286466"/>
                <a:gd name="connsiteX216" fmla="*/ 1439134 w 1726148"/>
                <a:gd name="connsiteY216" fmla="*/ 838567 h 1286466"/>
                <a:gd name="connsiteX217" fmla="*/ 1438062 w 1726148"/>
                <a:gd name="connsiteY217" fmla="*/ 843696 h 1286466"/>
                <a:gd name="connsiteX218" fmla="*/ 1405882 w 1726148"/>
                <a:gd name="connsiteY218" fmla="*/ 842597 h 1286466"/>
                <a:gd name="connsiteX219" fmla="*/ 1405882 w 1726148"/>
                <a:gd name="connsiteY219" fmla="*/ 837835 h 1286466"/>
                <a:gd name="connsiteX220" fmla="*/ 1422642 w 1726148"/>
                <a:gd name="connsiteY220" fmla="*/ 836827 h 1286466"/>
                <a:gd name="connsiteX221" fmla="*/ 1586301 w 1726148"/>
                <a:gd name="connsiteY221" fmla="*/ 821016 h 1286466"/>
                <a:gd name="connsiteX222" fmla="*/ 1567725 w 1726148"/>
                <a:gd name="connsiteY222" fmla="*/ 822232 h 1286466"/>
                <a:gd name="connsiteX223" fmla="*/ 1568805 w 1726148"/>
                <a:gd name="connsiteY223" fmla="*/ 839518 h 1286466"/>
                <a:gd name="connsiteX224" fmla="*/ 1564487 w 1726148"/>
                <a:gd name="connsiteY224" fmla="*/ 1031826 h 1286466"/>
                <a:gd name="connsiteX225" fmla="*/ 1556931 w 1726148"/>
                <a:gd name="connsiteY225" fmla="*/ 1105652 h 1286466"/>
                <a:gd name="connsiteX226" fmla="*/ 1617381 w 1726148"/>
                <a:gd name="connsiteY226" fmla="*/ 1052353 h 1286466"/>
                <a:gd name="connsiteX227" fmla="*/ 1622419 w 1726148"/>
                <a:gd name="connsiteY227" fmla="*/ 966283 h 1286466"/>
                <a:gd name="connsiteX228" fmla="*/ 1617021 w 1726148"/>
                <a:gd name="connsiteY228" fmla="*/ 877691 h 1286466"/>
                <a:gd name="connsiteX229" fmla="*/ 1602988 w 1726148"/>
                <a:gd name="connsiteY229" fmla="*/ 828714 h 1286466"/>
                <a:gd name="connsiteX230" fmla="*/ 1586301 w 1726148"/>
                <a:gd name="connsiteY230" fmla="*/ 821016 h 1286466"/>
                <a:gd name="connsiteX231" fmla="*/ 183348 w 1726148"/>
                <a:gd name="connsiteY231" fmla="*/ 821016 h 1286466"/>
                <a:gd name="connsiteX232" fmla="*/ 166931 w 1726148"/>
                <a:gd name="connsiteY232" fmla="*/ 828714 h 1286466"/>
                <a:gd name="connsiteX233" fmla="*/ 152898 w 1726148"/>
                <a:gd name="connsiteY233" fmla="*/ 877691 h 1286466"/>
                <a:gd name="connsiteX234" fmla="*/ 147500 w 1726148"/>
                <a:gd name="connsiteY234" fmla="*/ 966283 h 1286466"/>
                <a:gd name="connsiteX235" fmla="*/ 152538 w 1726148"/>
                <a:gd name="connsiteY235" fmla="*/ 1052353 h 1286466"/>
                <a:gd name="connsiteX236" fmla="*/ 213349 w 1726148"/>
                <a:gd name="connsiteY236" fmla="*/ 1105652 h 1286466"/>
                <a:gd name="connsiteX237" fmla="*/ 205433 w 1726148"/>
                <a:gd name="connsiteY237" fmla="*/ 1031826 h 1286466"/>
                <a:gd name="connsiteX238" fmla="*/ 202824 w 1726148"/>
                <a:gd name="connsiteY238" fmla="*/ 996969 h 1286466"/>
                <a:gd name="connsiteX239" fmla="*/ 198236 w 1726148"/>
                <a:gd name="connsiteY239" fmla="*/ 935672 h 1286466"/>
                <a:gd name="connsiteX240" fmla="*/ 200755 w 1726148"/>
                <a:gd name="connsiteY240" fmla="*/ 839518 h 1286466"/>
                <a:gd name="connsiteX241" fmla="*/ 202194 w 1726148"/>
                <a:gd name="connsiteY241" fmla="*/ 822232 h 1286466"/>
                <a:gd name="connsiteX242" fmla="*/ 183348 w 1726148"/>
                <a:gd name="connsiteY242" fmla="*/ 821016 h 1286466"/>
                <a:gd name="connsiteX243" fmla="*/ 1425326 w 1726148"/>
                <a:gd name="connsiteY243" fmla="*/ 819771 h 1286466"/>
                <a:gd name="connsiteX244" fmla="*/ 1453220 w 1726148"/>
                <a:gd name="connsiteY244" fmla="*/ 820106 h 1286466"/>
                <a:gd name="connsiteX245" fmla="*/ 1453220 w 1726148"/>
                <a:gd name="connsiteY245" fmla="*/ 827387 h 1286466"/>
                <a:gd name="connsiteX246" fmla="*/ 1397431 w 1726148"/>
                <a:gd name="connsiteY246" fmla="*/ 828537 h 1286466"/>
                <a:gd name="connsiteX247" fmla="*/ 1397431 w 1726148"/>
                <a:gd name="connsiteY247" fmla="*/ 822023 h 1286466"/>
                <a:gd name="connsiteX248" fmla="*/ 1425326 w 1726148"/>
                <a:gd name="connsiteY248" fmla="*/ 819771 h 1286466"/>
                <a:gd name="connsiteX249" fmla="*/ 1424051 w 1726148"/>
                <a:gd name="connsiteY249" fmla="*/ 802467 h 1286466"/>
                <a:gd name="connsiteX250" fmla="*/ 1450782 w 1726148"/>
                <a:gd name="connsiteY250" fmla="*/ 805352 h 1286466"/>
                <a:gd name="connsiteX251" fmla="*/ 1448647 w 1726148"/>
                <a:gd name="connsiteY251" fmla="*/ 811580 h 1286466"/>
                <a:gd name="connsiteX252" fmla="*/ 1397053 w 1726148"/>
                <a:gd name="connsiteY252" fmla="*/ 811213 h 1286466"/>
                <a:gd name="connsiteX253" fmla="*/ 1397053 w 1726148"/>
                <a:gd name="connsiteY253" fmla="*/ 805352 h 1286466"/>
                <a:gd name="connsiteX254" fmla="*/ 1424051 w 1726148"/>
                <a:gd name="connsiteY254" fmla="*/ 802467 h 1286466"/>
                <a:gd name="connsiteX255" fmla="*/ 1424410 w 1726148"/>
                <a:gd name="connsiteY255" fmla="*/ 781342 h 1286466"/>
                <a:gd name="connsiteX256" fmla="*/ 1456224 w 1726148"/>
                <a:gd name="connsiteY256" fmla="*/ 783350 h 1286466"/>
                <a:gd name="connsiteX257" fmla="*/ 1455148 w 1726148"/>
                <a:gd name="connsiteY257" fmla="*/ 789700 h 1286466"/>
                <a:gd name="connsiteX258" fmla="*/ 1392326 w 1726148"/>
                <a:gd name="connsiteY258" fmla="*/ 790447 h 1286466"/>
                <a:gd name="connsiteX259" fmla="*/ 1392326 w 1726148"/>
                <a:gd name="connsiteY259" fmla="*/ 784097 h 1286466"/>
                <a:gd name="connsiteX260" fmla="*/ 1424410 w 1726148"/>
                <a:gd name="connsiteY260" fmla="*/ 781342 h 1286466"/>
                <a:gd name="connsiteX261" fmla="*/ 1424366 w 1726148"/>
                <a:gd name="connsiteY261" fmla="*/ 763318 h 1286466"/>
                <a:gd name="connsiteX262" fmla="*/ 1460259 w 1726148"/>
                <a:gd name="connsiteY262" fmla="*/ 767105 h 1286466"/>
                <a:gd name="connsiteX263" fmla="*/ 1458100 w 1726148"/>
                <a:gd name="connsiteY263" fmla="*/ 773876 h 1286466"/>
                <a:gd name="connsiteX264" fmla="*/ 1387932 w 1726148"/>
                <a:gd name="connsiteY264" fmla="*/ 774232 h 1286466"/>
                <a:gd name="connsiteX265" fmla="*/ 1387932 w 1726148"/>
                <a:gd name="connsiteY265" fmla="*/ 767817 h 1286466"/>
                <a:gd name="connsiteX266" fmla="*/ 1424366 w 1726148"/>
                <a:gd name="connsiteY266" fmla="*/ 763318 h 1286466"/>
                <a:gd name="connsiteX267" fmla="*/ 1437457 w 1726148"/>
                <a:gd name="connsiteY267" fmla="*/ 748516 h 1286466"/>
                <a:gd name="connsiteX268" fmla="*/ 1455017 w 1726148"/>
                <a:gd name="connsiteY268" fmla="*/ 753697 h 1286466"/>
                <a:gd name="connsiteX269" fmla="*/ 1452877 w 1726148"/>
                <a:gd name="connsiteY269" fmla="*/ 758826 h 1286466"/>
                <a:gd name="connsiteX270" fmla="*/ 1380831 w 1726148"/>
                <a:gd name="connsiteY270" fmla="*/ 757726 h 1286466"/>
                <a:gd name="connsiteX271" fmla="*/ 1380831 w 1726148"/>
                <a:gd name="connsiteY271" fmla="*/ 751865 h 1286466"/>
                <a:gd name="connsiteX272" fmla="*/ 1437457 w 1726148"/>
                <a:gd name="connsiteY272" fmla="*/ 748516 h 1286466"/>
                <a:gd name="connsiteX273" fmla="*/ 1410809 w 1726148"/>
                <a:gd name="connsiteY273" fmla="*/ 730006 h 1286466"/>
                <a:gd name="connsiteX274" fmla="*/ 1449131 w 1726148"/>
                <a:gd name="connsiteY274" fmla="*/ 730654 h 1286466"/>
                <a:gd name="connsiteX275" fmla="*/ 1449131 w 1726148"/>
                <a:gd name="connsiteY275" fmla="*/ 736951 h 1286466"/>
                <a:gd name="connsiteX276" fmla="*/ 1372216 w 1726148"/>
                <a:gd name="connsiteY276" fmla="*/ 736951 h 1286466"/>
                <a:gd name="connsiteX277" fmla="*/ 1372216 w 1726148"/>
                <a:gd name="connsiteY277" fmla="*/ 732135 h 1286466"/>
                <a:gd name="connsiteX278" fmla="*/ 1410809 w 1726148"/>
                <a:gd name="connsiteY278" fmla="*/ 730006 h 1286466"/>
                <a:gd name="connsiteX279" fmla="*/ 1451932 w 1726148"/>
                <a:gd name="connsiteY279" fmla="*/ 714620 h 1286466"/>
                <a:gd name="connsiteX280" fmla="*/ 1452657 w 1726148"/>
                <a:gd name="connsiteY280" fmla="*/ 720523 h 1286466"/>
                <a:gd name="connsiteX281" fmla="*/ 1378072 w 1726148"/>
                <a:gd name="connsiteY281" fmla="*/ 725038 h 1286466"/>
                <a:gd name="connsiteX282" fmla="*/ 1378072 w 1726148"/>
                <a:gd name="connsiteY282" fmla="*/ 718787 h 1286466"/>
                <a:gd name="connsiteX283" fmla="*/ 1451932 w 1726148"/>
                <a:gd name="connsiteY283" fmla="*/ 714620 h 1286466"/>
                <a:gd name="connsiteX284" fmla="*/ 1315849 w 1726148"/>
                <a:gd name="connsiteY284" fmla="*/ 694026 h 1286466"/>
                <a:gd name="connsiteX285" fmla="*/ 1302176 w 1726148"/>
                <a:gd name="connsiteY285" fmla="*/ 705190 h 1286466"/>
                <a:gd name="connsiteX286" fmla="*/ 1267273 w 1726148"/>
                <a:gd name="connsiteY286" fmla="*/ 865807 h 1286466"/>
                <a:gd name="connsiteX287" fmla="*/ 1273749 w 1726148"/>
                <a:gd name="connsiteY287" fmla="*/ 1048752 h 1286466"/>
                <a:gd name="connsiteX288" fmla="*/ 1310811 w 1726148"/>
                <a:gd name="connsiteY288" fmla="*/ 1191362 h 1286466"/>
                <a:gd name="connsiteX289" fmla="*/ 1313330 w 1726148"/>
                <a:gd name="connsiteY289" fmla="*/ 1160391 h 1286466"/>
                <a:gd name="connsiteX290" fmla="*/ 1320527 w 1726148"/>
                <a:gd name="connsiteY290" fmla="*/ 1099890 h 1286466"/>
                <a:gd name="connsiteX291" fmla="*/ 1322401 w 1726148"/>
                <a:gd name="connsiteY291" fmla="*/ 1039530 h 1286466"/>
                <a:gd name="connsiteX292" fmla="*/ 1324844 w 1726148"/>
                <a:gd name="connsiteY292" fmla="*/ 960881 h 1286466"/>
                <a:gd name="connsiteX293" fmla="*/ 1315849 w 1726148"/>
                <a:gd name="connsiteY293" fmla="*/ 694026 h 1286466"/>
                <a:gd name="connsiteX294" fmla="*/ 441837 w 1726148"/>
                <a:gd name="connsiteY294" fmla="*/ 687184 h 1286466"/>
                <a:gd name="connsiteX295" fmla="*/ 439052 w 1726148"/>
                <a:gd name="connsiteY295" fmla="*/ 736791 h 1286466"/>
                <a:gd name="connsiteX296" fmla="*/ 434640 w 1726148"/>
                <a:gd name="connsiteY296" fmla="*/ 815389 h 1286466"/>
                <a:gd name="connsiteX297" fmla="*/ 432481 w 1726148"/>
                <a:gd name="connsiteY297" fmla="*/ 952238 h 1286466"/>
                <a:gd name="connsiteX298" fmla="*/ 436799 w 1726148"/>
                <a:gd name="connsiteY298" fmla="*/ 1090887 h 1286466"/>
                <a:gd name="connsiteX299" fmla="*/ 441837 w 1726148"/>
                <a:gd name="connsiteY299" fmla="*/ 1152468 h 1286466"/>
                <a:gd name="connsiteX300" fmla="*/ 447234 w 1726148"/>
                <a:gd name="connsiteY300" fmla="*/ 1201086 h 1286466"/>
                <a:gd name="connsiteX301" fmla="*/ 456590 w 1726148"/>
                <a:gd name="connsiteY301" fmla="*/ 1193883 h 1286466"/>
                <a:gd name="connsiteX302" fmla="*/ 495810 w 1726148"/>
                <a:gd name="connsiteY302" fmla="*/ 1048752 h 1286466"/>
                <a:gd name="connsiteX303" fmla="*/ 502647 w 1726148"/>
                <a:gd name="connsiteY303" fmla="*/ 865807 h 1286466"/>
                <a:gd name="connsiteX304" fmla="*/ 467744 w 1726148"/>
                <a:gd name="connsiteY304" fmla="*/ 705190 h 1286466"/>
                <a:gd name="connsiteX305" fmla="*/ 441837 w 1726148"/>
                <a:gd name="connsiteY305" fmla="*/ 687184 h 1286466"/>
                <a:gd name="connsiteX306" fmla="*/ 1338158 w 1726148"/>
                <a:gd name="connsiteY306" fmla="*/ 683222 h 1286466"/>
                <a:gd name="connsiteX307" fmla="*/ 1320886 w 1726148"/>
                <a:gd name="connsiteY307" fmla="*/ 690785 h 1286466"/>
                <a:gd name="connsiteX308" fmla="*/ 1331186 w 1726148"/>
                <a:gd name="connsiteY308" fmla="*/ 825698 h 1286466"/>
                <a:gd name="connsiteX309" fmla="*/ 1332376 w 1726148"/>
                <a:gd name="connsiteY309" fmla="*/ 908863 h 1286466"/>
                <a:gd name="connsiteX310" fmla="*/ 1333120 w 1726148"/>
                <a:gd name="connsiteY310" fmla="*/ 960881 h 1286466"/>
                <a:gd name="connsiteX311" fmla="*/ 1328802 w 1726148"/>
                <a:gd name="connsiteY311" fmla="*/ 1099890 h 1286466"/>
                <a:gd name="connsiteX312" fmla="*/ 1324125 w 1726148"/>
                <a:gd name="connsiteY312" fmla="*/ 1149587 h 1286466"/>
                <a:gd name="connsiteX313" fmla="*/ 1320527 w 1726148"/>
                <a:gd name="connsiteY313" fmla="*/ 1199285 h 1286466"/>
                <a:gd name="connsiteX314" fmla="*/ 1329162 w 1726148"/>
                <a:gd name="connsiteY314" fmla="*/ 1205407 h 1286466"/>
                <a:gd name="connsiteX315" fmla="*/ 1347873 w 1726148"/>
                <a:gd name="connsiteY315" fmla="*/ 946115 h 1286466"/>
                <a:gd name="connsiteX316" fmla="*/ 1350392 w 1726148"/>
                <a:gd name="connsiteY316" fmla="*/ 809987 h 1286466"/>
                <a:gd name="connsiteX317" fmla="*/ 1344547 w 1726148"/>
                <a:gd name="connsiteY317" fmla="*/ 749422 h 1286466"/>
                <a:gd name="connsiteX318" fmla="*/ 418808 w 1726148"/>
                <a:gd name="connsiteY318" fmla="*/ 679621 h 1286466"/>
                <a:gd name="connsiteX319" fmla="*/ 416811 w 1726148"/>
                <a:gd name="connsiteY319" fmla="*/ 761288 h 1286466"/>
                <a:gd name="connsiteX320" fmla="*/ 415480 w 1726148"/>
                <a:gd name="connsiteY320" fmla="*/ 815704 h 1286466"/>
                <a:gd name="connsiteX321" fmla="*/ 410532 w 1726148"/>
                <a:gd name="connsiteY321" fmla="*/ 951517 h 1286466"/>
                <a:gd name="connsiteX322" fmla="*/ 415570 w 1726148"/>
                <a:gd name="connsiteY322" fmla="*/ 1099530 h 1286466"/>
                <a:gd name="connsiteX323" fmla="*/ 418448 w 1726148"/>
                <a:gd name="connsiteY323" fmla="*/ 1165433 h 1286466"/>
                <a:gd name="connsiteX324" fmla="*/ 425645 w 1726148"/>
                <a:gd name="connsiteY324" fmla="*/ 1213330 h 1286466"/>
                <a:gd name="connsiteX325" fmla="*/ 441477 w 1726148"/>
                <a:gd name="connsiteY325" fmla="*/ 1205047 h 1286466"/>
                <a:gd name="connsiteX326" fmla="*/ 435000 w 1726148"/>
                <a:gd name="connsiteY326" fmla="*/ 1165073 h 1286466"/>
                <a:gd name="connsiteX327" fmla="*/ 430682 w 1726148"/>
                <a:gd name="connsiteY327" fmla="*/ 1107813 h 1286466"/>
                <a:gd name="connsiteX328" fmla="*/ 424205 w 1726148"/>
                <a:gd name="connsiteY328" fmla="*/ 960881 h 1286466"/>
                <a:gd name="connsiteX329" fmla="*/ 426364 w 1726148"/>
                <a:gd name="connsiteY329" fmla="*/ 815389 h 1286466"/>
                <a:gd name="connsiteX330" fmla="*/ 429243 w 1726148"/>
                <a:gd name="connsiteY330" fmla="*/ 748045 h 1286466"/>
                <a:gd name="connsiteX331" fmla="*/ 429305 w 1726148"/>
                <a:gd name="connsiteY331" fmla="*/ 747527 h 1286466"/>
                <a:gd name="connsiteX332" fmla="*/ 433201 w 1726148"/>
                <a:gd name="connsiteY332" fmla="*/ 714914 h 1286466"/>
                <a:gd name="connsiteX333" fmla="*/ 436439 w 1726148"/>
                <a:gd name="connsiteY333" fmla="*/ 685023 h 1286466"/>
                <a:gd name="connsiteX334" fmla="*/ 418808 w 1726148"/>
                <a:gd name="connsiteY334" fmla="*/ 679621 h 1286466"/>
                <a:gd name="connsiteX335" fmla="*/ 1389613 w 1726148"/>
                <a:gd name="connsiteY335" fmla="*/ 674579 h 1286466"/>
                <a:gd name="connsiteX336" fmla="*/ 1382416 w 1726148"/>
                <a:gd name="connsiteY336" fmla="*/ 674940 h 1286466"/>
                <a:gd name="connsiteX337" fmla="*/ 1373061 w 1726148"/>
                <a:gd name="connsiteY337" fmla="*/ 675660 h 1286466"/>
                <a:gd name="connsiteX338" fmla="*/ 1349814 w 1726148"/>
                <a:gd name="connsiteY338" fmla="*/ 680419 h 1286466"/>
                <a:gd name="connsiteX339" fmla="*/ 1341396 w 1726148"/>
                <a:gd name="connsiteY339" fmla="*/ 682142 h 1286466"/>
                <a:gd name="connsiteX340" fmla="*/ 1346743 w 1726148"/>
                <a:gd name="connsiteY340" fmla="*/ 720650 h 1286466"/>
                <a:gd name="connsiteX341" fmla="*/ 1357948 w 1726148"/>
                <a:gd name="connsiteY341" fmla="*/ 801344 h 1286466"/>
                <a:gd name="connsiteX342" fmla="*/ 1356869 w 1726148"/>
                <a:gd name="connsiteY342" fmla="*/ 937472 h 1286466"/>
                <a:gd name="connsiteX343" fmla="*/ 1336719 w 1726148"/>
                <a:gd name="connsiteY343" fmla="*/ 1209729 h 1286466"/>
                <a:gd name="connsiteX344" fmla="*/ 1479928 w 1726148"/>
                <a:gd name="connsiteY344" fmla="*/ 1219452 h 1286466"/>
                <a:gd name="connsiteX345" fmla="*/ 1537860 w 1726148"/>
                <a:gd name="connsiteY345" fmla="*/ 1096288 h 1286466"/>
                <a:gd name="connsiteX346" fmla="*/ 1547216 w 1726148"/>
                <a:gd name="connsiteY346" fmla="*/ 830875 h 1286466"/>
                <a:gd name="connsiteX347" fmla="*/ 1536781 w 1726148"/>
                <a:gd name="connsiteY347" fmla="*/ 729679 h 1286466"/>
                <a:gd name="connsiteX348" fmla="*/ 1465176 w 1726148"/>
                <a:gd name="connsiteY348" fmla="*/ 679261 h 1286466"/>
                <a:gd name="connsiteX349" fmla="*/ 1437469 w 1726148"/>
                <a:gd name="connsiteY349" fmla="*/ 676020 h 1286466"/>
                <a:gd name="connsiteX350" fmla="*/ 1389613 w 1726148"/>
                <a:gd name="connsiteY350" fmla="*/ 674579 h 1286466"/>
                <a:gd name="connsiteX351" fmla="*/ 380307 w 1726148"/>
                <a:gd name="connsiteY351" fmla="*/ 674579 h 1286466"/>
                <a:gd name="connsiteX352" fmla="*/ 332450 w 1726148"/>
                <a:gd name="connsiteY352" fmla="*/ 676020 h 1286466"/>
                <a:gd name="connsiteX353" fmla="*/ 304744 w 1726148"/>
                <a:gd name="connsiteY353" fmla="*/ 679261 h 1286466"/>
                <a:gd name="connsiteX354" fmla="*/ 233139 w 1726148"/>
                <a:gd name="connsiteY354" fmla="*/ 729679 h 1286466"/>
                <a:gd name="connsiteX355" fmla="*/ 223064 w 1726148"/>
                <a:gd name="connsiteY355" fmla="*/ 830875 h 1286466"/>
                <a:gd name="connsiteX356" fmla="*/ 220410 w 1726148"/>
                <a:gd name="connsiteY356" fmla="*/ 963717 h 1286466"/>
                <a:gd name="connsiteX357" fmla="*/ 221522 w 1726148"/>
                <a:gd name="connsiteY357" fmla="*/ 976375 h 1286466"/>
                <a:gd name="connsiteX358" fmla="*/ 232059 w 1726148"/>
                <a:gd name="connsiteY358" fmla="*/ 1096288 h 1286466"/>
                <a:gd name="connsiteX359" fmla="*/ 289991 w 1726148"/>
                <a:gd name="connsiteY359" fmla="*/ 1219452 h 1286466"/>
                <a:gd name="connsiteX360" fmla="*/ 418808 w 1726148"/>
                <a:gd name="connsiteY360" fmla="*/ 1216211 h 1286466"/>
                <a:gd name="connsiteX361" fmla="*/ 409812 w 1726148"/>
                <a:gd name="connsiteY361" fmla="*/ 1134822 h 1286466"/>
                <a:gd name="connsiteX362" fmla="*/ 403336 w 1726148"/>
                <a:gd name="connsiteY362" fmla="*/ 977086 h 1286466"/>
                <a:gd name="connsiteX363" fmla="*/ 406214 w 1726148"/>
                <a:gd name="connsiteY363" fmla="*/ 823312 h 1286466"/>
                <a:gd name="connsiteX364" fmla="*/ 409429 w 1726148"/>
                <a:gd name="connsiteY364" fmla="*/ 769418 h 1286466"/>
                <a:gd name="connsiteX365" fmla="*/ 414850 w 1726148"/>
                <a:gd name="connsiteY365" fmla="*/ 678541 h 1286466"/>
                <a:gd name="connsiteX366" fmla="*/ 380307 w 1726148"/>
                <a:gd name="connsiteY366" fmla="*/ 674579 h 1286466"/>
                <a:gd name="connsiteX367" fmla="*/ 293264 w 1726148"/>
                <a:gd name="connsiteY367" fmla="*/ 653065 h 1286466"/>
                <a:gd name="connsiteX368" fmla="*/ 295055 w 1726148"/>
                <a:gd name="connsiteY368" fmla="*/ 659503 h 1286466"/>
                <a:gd name="connsiteX369" fmla="*/ 214835 w 1726148"/>
                <a:gd name="connsiteY369" fmla="*/ 698848 h 1286466"/>
                <a:gd name="connsiteX370" fmla="*/ 196212 w 1726148"/>
                <a:gd name="connsiteY370" fmla="*/ 766091 h 1286466"/>
                <a:gd name="connsiteX371" fmla="*/ 192989 w 1726148"/>
                <a:gd name="connsiteY371" fmla="*/ 766091 h 1286466"/>
                <a:gd name="connsiteX372" fmla="*/ 214119 w 1726148"/>
                <a:gd name="connsiteY372" fmla="*/ 691337 h 1286466"/>
                <a:gd name="connsiteX373" fmla="*/ 293264 w 1726148"/>
                <a:gd name="connsiteY373" fmla="*/ 653065 h 1286466"/>
                <a:gd name="connsiteX374" fmla="*/ 1359378 w 1726148"/>
                <a:gd name="connsiteY374" fmla="*/ 644770 h 1286466"/>
                <a:gd name="connsiteX375" fmla="*/ 1360098 w 1726148"/>
                <a:gd name="connsiteY375" fmla="*/ 650178 h 1286466"/>
                <a:gd name="connsiteX376" fmla="*/ 1289558 w 1726148"/>
                <a:gd name="connsiteY376" fmla="*/ 677576 h 1286466"/>
                <a:gd name="connsiteX377" fmla="*/ 1251408 w 1726148"/>
                <a:gd name="connsiteY377" fmla="*/ 733094 h 1286466"/>
                <a:gd name="connsiteX378" fmla="*/ 1247449 w 1726148"/>
                <a:gd name="connsiteY378" fmla="*/ 732373 h 1286466"/>
                <a:gd name="connsiteX379" fmla="*/ 1359378 w 1726148"/>
                <a:gd name="connsiteY379" fmla="*/ 644770 h 1286466"/>
                <a:gd name="connsiteX380" fmla="*/ 292903 w 1726148"/>
                <a:gd name="connsiteY380" fmla="*/ 639142 h 1286466"/>
                <a:gd name="connsiteX381" fmla="*/ 294694 w 1726148"/>
                <a:gd name="connsiteY381" fmla="*/ 645275 h 1286466"/>
                <a:gd name="connsiteX382" fmla="*/ 199031 w 1726148"/>
                <a:gd name="connsiteY382" fmla="*/ 700477 h 1286466"/>
                <a:gd name="connsiteX383" fmla="*/ 196523 w 1726148"/>
                <a:gd name="connsiteY383" fmla="*/ 699395 h 1286466"/>
                <a:gd name="connsiteX384" fmla="*/ 292903 w 1726148"/>
                <a:gd name="connsiteY384" fmla="*/ 639142 h 1286466"/>
                <a:gd name="connsiteX385" fmla="*/ 1350182 w 1726148"/>
                <a:gd name="connsiteY385" fmla="*/ 632784 h 1286466"/>
                <a:gd name="connsiteX386" fmla="*/ 1351972 w 1726148"/>
                <a:gd name="connsiteY386" fmla="*/ 639208 h 1286466"/>
                <a:gd name="connsiteX387" fmla="*/ 1302199 w 1726148"/>
                <a:gd name="connsiteY387" fmla="*/ 651698 h 1286466"/>
                <a:gd name="connsiteX388" fmla="*/ 1264958 w 1726148"/>
                <a:gd name="connsiteY388" fmla="*/ 677037 h 1286466"/>
                <a:gd name="connsiteX389" fmla="*/ 1262810 w 1726148"/>
                <a:gd name="connsiteY389" fmla="*/ 674538 h 1286466"/>
                <a:gd name="connsiteX390" fmla="*/ 1304347 w 1726148"/>
                <a:gd name="connsiteY390" fmla="*/ 644204 h 1286466"/>
                <a:gd name="connsiteX391" fmla="*/ 1350182 w 1726148"/>
                <a:gd name="connsiteY391" fmla="*/ 632784 h 1286466"/>
                <a:gd name="connsiteX392" fmla="*/ 288695 w 1726148"/>
                <a:gd name="connsiteY392" fmla="*/ 627307 h 1286466"/>
                <a:gd name="connsiteX393" fmla="*/ 288336 w 1726148"/>
                <a:gd name="connsiteY393" fmla="*/ 634225 h 1286466"/>
                <a:gd name="connsiteX394" fmla="*/ 212606 w 1726148"/>
                <a:gd name="connsiteY394" fmla="*/ 665539 h 1286466"/>
                <a:gd name="connsiteX395" fmla="*/ 211170 w 1726148"/>
                <a:gd name="connsiteY395" fmla="*/ 664082 h 1286466"/>
                <a:gd name="connsiteX396" fmla="*/ 288695 w 1726148"/>
                <a:gd name="connsiteY396" fmla="*/ 627307 h 1286466"/>
                <a:gd name="connsiteX397" fmla="*/ 1342477 w 1726148"/>
                <a:gd name="connsiteY397" fmla="*/ 620957 h 1286466"/>
                <a:gd name="connsiteX398" fmla="*/ 1342477 w 1726148"/>
                <a:gd name="connsiteY398" fmla="*/ 627307 h 1286466"/>
                <a:gd name="connsiteX399" fmla="*/ 1289103 w 1726148"/>
                <a:gd name="connsiteY399" fmla="*/ 641771 h 1286466"/>
                <a:gd name="connsiteX400" fmla="*/ 1287324 w 1726148"/>
                <a:gd name="connsiteY400" fmla="*/ 638596 h 1286466"/>
                <a:gd name="connsiteX401" fmla="*/ 1342477 w 1726148"/>
                <a:gd name="connsiteY401" fmla="*/ 620957 h 1286466"/>
                <a:gd name="connsiteX402" fmla="*/ 340967 w 1726148"/>
                <a:gd name="connsiteY402" fmla="*/ 586961 h 1286466"/>
                <a:gd name="connsiteX403" fmla="*/ 345049 w 1726148"/>
                <a:gd name="connsiteY403" fmla="*/ 587321 h 1286466"/>
                <a:gd name="connsiteX404" fmla="*/ 342668 w 1726148"/>
                <a:gd name="connsiteY404" fmla="*/ 636923 h 1286466"/>
                <a:gd name="connsiteX405" fmla="*/ 336204 w 1726148"/>
                <a:gd name="connsiteY405" fmla="*/ 636923 h 1286466"/>
                <a:gd name="connsiteX406" fmla="*/ 340967 w 1726148"/>
                <a:gd name="connsiteY406" fmla="*/ 586961 h 1286466"/>
                <a:gd name="connsiteX407" fmla="*/ 363169 w 1726148"/>
                <a:gd name="connsiteY407" fmla="*/ 550078 h 1286466"/>
                <a:gd name="connsiteX408" fmla="*/ 366873 w 1726148"/>
                <a:gd name="connsiteY408" fmla="*/ 551151 h 1286466"/>
                <a:gd name="connsiteX409" fmla="*/ 352057 w 1726148"/>
                <a:gd name="connsiteY409" fmla="*/ 648059 h 1286466"/>
                <a:gd name="connsiteX410" fmla="*/ 345389 w 1726148"/>
                <a:gd name="connsiteY410" fmla="*/ 648059 h 1286466"/>
                <a:gd name="connsiteX411" fmla="*/ 363169 w 1726148"/>
                <a:gd name="connsiteY411" fmla="*/ 550078 h 1286466"/>
                <a:gd name="connsiteX412" fmla="*/ 2776 w 1726148"/>
                <a:gd name="connsiteY412" fmla="*/ 508294 h 1286466"/>
                <a:gd name="connsiteX413" fmla="*/ 11431 w 1726148"/>
                <a:gd name="connsiteY413" fmla="*/ 508878 h 1286466"/>
                <a:gd name="connsiteX414" fmla="*/ 79591 w 1726148"/>
                <a:gd name="connsiteY414" fmla="*/ 559600 h 1286466"/>
                <a:gd name="connsiteX415" fmla="*/ 153521 w 1726148"/>
                <a:gd name="connsiteY415" fmla="*/ 623272 h 1286466"/>
                <a:gd name="connsiteX416" fmla="*/ 135850 w 1726148"/>
                <a:gd name="connsiteY416" fmla="*/ 640899 h 1286466"/>
                <a:gd name="connsiteX417" fmla="*/ 55789 w 1726148"/>
                <a:gd name="connsiteY417" fmla="*/ 572190 h 1286466"/>
                <a:gd name="connsiteX418" fmla="*/ 612 w 1726148"/>
                <a:gd name="connsiteY418" fmla="*/ 517152 h 1286466"/>
                <a:gd name="connsiteX419" fmla="*/ 2776 w 1726148"/>
                <a:gd name="connsiteY419" fmla="*/ 508294 h 1286466"/>
                <a:gd name="connsiteX420" fmla="*/ 399252 w 1726148"/>
                <a:gd name="connsiteY420" fmla="*/ 444596 h 1286466"/>
                <a:gd name="connsiteX421" fmla="*/ 401809 w 1726148"/>
                <a:gd name="connsiteY421" fmla="*/ 444955 h 1286466"/>
                <a:gd name="connsiteX422" fmla="*/ 367474 w 1726148"/>
                <a:gd name="connsiteY422" fmla="*/ 642401 h 1286466"/>
                <a:gd name="connsiteX423" fmla="*/ 361264 w 1726148"/>
                <a:gd name="connsiteY423" fmla="*/ 642041 h 1286466"/>
                <a:gd name="connsiteX424" fmla="*/ 399252 w 1726148"/>
                <a:gd name="connsiteY424" fmla="*/ 444596 h 1286466"/>
                <a:gd name="connsiteX425" fmla="*/ 71274 w 1726148"/>
                <a:gd name="connsiteY425" fmla="*/ 417238 h 1286466"/>
                <a:gd name="connsiteX426" fmla="*/ 78275 w 1726148"/>
                <a:gd name="connsiteY426" fmla="*/ 419133 h 1286466"/>
                <a:gd name="connsiteX427" fmla="*/ 139343 w 1726148"/>
                <a:gd name="connsiteY427" fmla="*/ 510483 h 1286466"/>
                <a:gd name="connsiteX428" fmla="*/ 198966 w 1726148"/>
                <a:gd name="connsiteY428" fmla="*/ 579086 h 1286466"/>
                <a:gd name="connsiteX429" fmla="*/ 179453 w 1726148"/>
                <a:gd name="connsiteY429" fmla="*/ 593889 h 1286466"/>
                <a:gd name="connsiteX430" fmla="*/ 68880 w 1726148"/>
                <a:gd name="connsiteY430" fmla="*/ 424549 h 1286466"/>
                <a:gd name="connsiteX431" fmla="*/ 71274 w 1726148"/>
                <a:gd name="connsiteY431" fmla="*/ 417238 h 1286466"/>
                <a:gd name="connsiteX432" fmla="*/ 156667 w 1726148"/>
                <a:gd name="connsiteY432" fmla="*/ 347115 h 1286466"/>
                <a:gd name="connsiteX433" fmla="*/ 164559 w 1726148"/>
                <a:gd name="connsiteY433" fmla="*/ 351807 h 1286466"/>
                <a:gd name="connsiteX434" fmla="*/ 211102 w 1726148"/>
                <a:gd name="connsiteY434" fmla="*/ 452142 h 1286466"/>
                <a:gd name="connsiteX435" fmla="*/ 250068 w 1726148"/>
                <a:gd name="connsiteY435" fmla="*/ 523965 h 1286466"/>
                <a:gd name="connsiteX436" fmla="*/ 224090 w 1726148"/>
                <a:gd name="connsiteY436" fmla="*/ 538763 h 1286466"/>
                <a:gd name="connsiteX437" fmla="*/ 179352 w 1726148"/>
                <a:gd name="connsiteY437" fmla="*/ 443841 h 1286466"/>
                <a:gd name="connsiteX438" fmla="*/ 151210 w 1726148"/>
                <a:gd name="connsiteY438" fmla="*/ 355416 h 1286466"/>
                <a:gd name="connsiteX439" fmla="*/ 156667 w 1726148"/>
                <a:gd name="connsiteY439" fmla="*/ 347115 h 1286466"/>
                <a:gd name="connsiteX440" fmla="*/ 834719 w 1726148"/>
                <a:gd name="connsiteY440" fmla="*/ 156065 h 1286466"/>
                <a:gd name="connsiteX441" fmla="*/ 1004425 w 1726148"/>
                <a:gd name="connsiteY441" fmla="*/ 178370 h 1286466"/>
                <a:gd name="connsiteX442" fmla="*/ 1001903 w 1726148"/>
                <a:gd name="connsiteY442" fmla="*/ 187022 h 1286466"/>
                <a:gd name="connsiteX443" fmla="*/ 680060 w 1726148"/>
                <a:gd name="connsiteY443" fmla="*/ 219465 h 1286466"/>
                <a:gd name="connsiteX444" fmla="*/ 678258 w 1726148"/>
                <a:gd name="connsiteY444" fmla="*/ 217302 h 1286466"/>
                <a:gd name="connsiteX445" fmla="*/ 834719 w 1726148"/>
                <a:gd name="connsiteY445" fmla="*/ 156065 h 1286466"/>
                <a:gd name="connsiteX446" fmla="*/ 890545 w 1726148"/>
                <a:gd name="connsiteY446" fmla="*/ 137204 h 1286466"/>
                <a:gd name="connsiteX447" fmla="*/ 1114336 w 1726148"/>
                <a:gd name="connsiteY447" fmla="*/ 191305 h 1286466"/>
                <a:gd name="connsiteX448" fmla="*/ 1112179 w 1726148"/>
                <a:gd name="connsiteY448" fmla="*/ 199536 h 1286466"/>
                <a:gd name="connsiteX449" fmla="*/ 836758 w 1726148"/>
                <a:gd name="connsiteY449" fmla="*/ 143707 h 1286466"/>
                <a:gd name="connsiteX450" fmla="*/ 693295 w 1726148"/>
                <a:gd name="connsiteY450" fmla="*/ 183431 h 1286466"/>
                <a:gd name="connsiteX451" fmla="*/ 642957 w 1726148"/>
                <a:gd name="connsiteY451" fmla="*/ 214924 h 1286466"/>
                <a:gd name="connsiteX452" fmla="*/ 601608 w 1726148"/>
                <a:gd name="connsiteY452" fmla="*/ 247849 h 1286466"/>
                <a:gd name="connsiteX453" fmla="*/ 597652 w 1726148"/>
                <a:gd name="connsiteY453" fmla="*/ 245702 h 1286466"/>
                <a:gd name="connsiteX454" fmla="*/ 630372 w 1726148"/>
                <a:gd name="connsiteY454" fmla="*/ 215282 h 1286466"/>
                <a:gd name="connsiteX455" fmla="*/ 682868 w 1726148"/>
                <a:gd name="connsiteY455" fmla="*/ 181642 h 1286466"/>
                <a:gd name="connsiteX456" fmla="*/ 813027 w 1726148"/>
                <a:gd name="connsiteY456" fmla="*/ 138697 h 1286466"/>
                <a:gd name="connsiteX457" fmla="*/ 890545 w 1726148"/>
                <a:gd name="connsiteY457" fmla="*/ 137204 h 1286466"/>
                <a:gd name="connsiteX458" fmla="*/ 851271 w 1726148"/>
                <a:gd name="connsiteY458" fmla="*/ 41700 h 1286466"/>
                <a:gd name="connsiteX459" fmla="*/ 757402 w 1726148"/>
                <a:gd name="connsiteY459" fmla="*/ 54440 h 1286466"/>
                <a:gd name="connsiteX460" fmla="*/ 447594 w 1726148"/>
                <a:gd name="connsiteY460" fmla="*/ 274478 h 1286466"/>
                <a:gd name="connsiteX461" fmla="*/ 350801 w 1726148"/>
                <a:gd name="connsiteY461" fmla="*/ 455262 h 1286466"/>
                <a:gd name="connsiteX462" fmla="*/ 318777 w 1726148"/>
                <a:gd name="connsiteY462" fmla="*/ 659454 h 1286466"/>
                <a:gd name="connsiteX463" fmla="*/ 382466 w 1726148"/>
                <a:gd name="connsiteY463" fmla="*/ 654772 h 1286466"/>
                <a:gd name="connsiteX464" fmla="*/ 395779 w 1726148"/>
                <a:gd name="connsiteY464" fmla="*/ 531609 h 1286466"/>
                <a:gd name="connsiteX465" fmla="*/ 426724 w 1726148"/>
                <a:gd name="connsiteY465" fmla="*/ 424651 h 1286466"/>
                <a:gd name="connsiteX466" fmla="*/ 531073 w 1726148"/>
                <a:gd name="connsiteY466" fmla="*/ 273397 h 1286466"/>
                <a:gd name="connsiteX467" fmla="*/ 657731 w 1726148"/>
                <a:gd name="connsiteY467" fmla="*/ 158156 h 1286466"/>
                <a:gd name="connsiteX468" fmla="*/ 1006400 w 1726148"/>
                <a:gd name="connsiteY468" fmla="*/ 115661 h 1286466"/>
                <a:gd name="connsiteX469" fmla="*/ 1166162 w 1726148"/>
                <a:gd name="connsiteY469" fmla="*/ 191648 h 1286466"/>
                <a:gd name="connsiteX470" fmla="*/ 1232370 w 1726148"/>
                <a:gd name="connsiteY470" fmla="*/ 263674 h 1286466"/>
                <a:gd name="connsiteX471" fmla="*/ 1283824 w 1726148"/>
                <a:gd name="connsiteY471" fmla="*/ 318773 h 1286466"/>
                <a:gd name="connsiteX472" fmla="*/ 1312251 w 1726148"/>
                <a:gd name="connsiteY472" fmla="*/ 371352 h 1286466"/>
                <a:gd name="connsiteX473" fmla="*/ 1313690 w 1726148"/>
                <a:gd name="connsiteY473" fmla="*/ 366310 h 1286466"/>
                <a:gd name="connsiteX474" fmla="*/ 1319807 w 1726148"/>
                <a:gd name="connsiteY474" fmla="*/ 344703 h 1286466"/>
                <a:gd name="connsiteX475" fmla="*/ 1323765 w 1726148"/>
                <a:gd name="connsiteY475" fmla="*/ 346143 h 1286466"/>
                <a:gd name="connsiteX476" fmla="*/ 1317288 w 1726148"/>
                <a:gd name="connsiteY476" fmla="*/ 370632 h 1286466"/>
                <a:gd name="connsiteX477" fmla="*/ 1315129 w 1726148"/>
                <a:gd name="connsiteY477" fmla="*/ 378915 h 1286466"/>
                <a:gd name="connsiteX478" fmla="*/ 1319447 w 1726148"/>
                <a:gd name="connsiteY478" fmla="*/ 390079 h 1286466"/>
                <a:gd name="connsiteX479" fmla="*/ 1320886 w 1726148"/>
                <a:gd name="connsiteY479" fmla="*/ 393680 h 1286466"/>
                <a:gd name="connsiteX480" fmla="*/ 1334200 w 1726148"/>
                <a:gd name="connsiteY480" fmla="*/ 358748 h 1286466"/>
                <a:gd name="connsiteX481" fmla="*/ 1338878 w 1726148"/>
                <a:gd name="connsiteY481" fmla="*/ 360188 h 1286466"/>
                <a:gd name="connsiteX482" fmla="*/ 1324125 w 1726148"/>
                <a:gd name="connsiteY482" fmla="*/ 401243 h 1286466"/>
                <a:gd name="connsiteX483" fmla="*/ 1328802 w 1726148"/>
                <a:gd name="connsiteY483" fmla="*/ 413127 h 1286466"/>
                <a:gd name="connsiteX484" fmla="*/ 1341756 w 1726148"/>
                <a:gd name="connsiteY484" fmla="*/ 381796 h 1286466"/>
                <a:gd name="connsiteX485" fmla="*/ 1346074 w 1726148"/>
                <a:gd name="connsiteY485" fmla="*/ 382876 h 1286466"/>
                <a:gd name="connsiteX486" fmla="*/ 1332041 w 1726148"/>
                <a:gd name="connsiteY486" fmla="*/ 421050 h 1286466"/>
                <a:gd name="connsiteX487" fmla="*/ 1335999 w 1726148"/>
                <a:gd name="connsiteY487" fmla="*/ 430773 h 1286466"/>
                <a:gd name="connsiteX488" fmla="*/ 1347873 w 1726148"/>
                <a:gd name="connsiteY488" fmla="*/ 399442 h 1286466"/>
                <a:gd name="connsiteX489" fmla="*/ 1352191 w 1726148"/>
                <a:gd name="connsiteY489" fmla="*/ 400883 h 1286466"/>
                <a:gd name="connsiteX490" fmla="*/ 1339597 w 1726148"/>
                <a:gd name="connsiteY490" fmla="*/ 439056 h 1286466"/>
                <a:gd name="connsiteX491" fmla="*/ 1341756 w 1726148"/>
                <a:gd name="connsiteY491" fmla="*/ 444818 h 1286466"/>
                <a:gd name="connsiteX492" fmla="*/ 1349312 w 1726148"/>
                <a:gd name="connsiteY492" fmla="*/ 422490 h 1286466"/>
                <a:gd name="connsiteX493" fmla="*/ 1353630 w 1726148"/>
                <a:gd name="connsiteY493" fmla="*/ 423931 h 1286466"/>
                <a:gd name="connsiteX494" fmla="*/ 1344995 w 1726148"/>
                <a:gd name="connsiteY494" fmla="*/ 452741 h 1286466"/>
                <a:gd name="connsiteX495" fmla="*/ 1348593 w 1726148"/>
                <a:gd name="connsiteY495" fmla="*/ 461024 h 1286466"/>
                <a:gd name="connsiteX496" fmla="*/ 1357229 w 1726148"/>
                <a:gd name="connsiteY496" fmla="*/ 438696 h 1286466"/>
                <a:gd name="connsiteX497" fmla="*/ 1361906 w 1726148"/>
                <a:gd name="connsiteY497" fmla="*/ 440497 h 1286466"/>
                <a:gd name="connsiteX498" fmla="*/ 1351471 w 1726148"/>
                <a:gd name="connsiteY498" fmla="*/ 468947 h 1286466"/>
                <a:gd name="connsiteX499" fmla="*/ 1355070 w 1726148"/>
                <a:gd name="connsiteY499" fmla="*/ 477950 h 1286466"/>
                <a:gd name="connsiteX500" fmla="*/ 1363705 w 1726148"/>
                <a:gd name="connsiteY500" fmla="*/ 453461 h 1286466"/>
                <a:gd name="connsiteX501" fmla="*/ 1368743 w 1726148"/>
                <a:gd name="connsiteY501" fmla="*/ 455262 h 1286466"/>
                <a:gd name="connsiteX502" fmla="*/ 1358668 w 1726148"/>
                <a:gd name="connsiteY502" fmla="*/ 488754 h 1286466"/>
                <a:gd name="connsiteX503" fmla="*/ 1363346 w 1726148"/>
                <a:gd name="connsiteY503" fmla="*/ 503159 h 1286466"/>
                <a:gd name="connsiteX504" fmla="*/ 1374500 w 1726148"/>
                <a:gd name="connsiteY504" fmla="*/ 473628 h 1286466"/>
                <a:gd name="connsiteX505" fmla="*/ 1380257 w 1726148"/>
                <a:gd name="connsiteY505" fmla="*/ 475069 h 1286466"/>
                <a:gd name="connsiteX506" fmla="*/ 1366944 w 1726148"/>
                <a:gd name="connsiteY506" fmla="*/ 514683 h 1286466"/>
                <a:gd name="connsiteX507" fmla="*/ 1370182 w 1726148"/>
                <a:gd name="connsiteY507" fmla="*/ 528008 h 1286466"/>
                <a:gd name="connsiteX508" fmla="*/ 1380257 w 1726148"/>
                <a:gd name="connsiteY508" fmla="*/ 500278 h 1286466"/>
                <a:gd name="connsiteX509" fmla="*/ 1386374 w 1726148"/>
                <a:gd name="connsiteY509" fmla="*/ 502078 h 1286466"/>
                <a:gd name="connsiteX510" fmla="*/ 1373061 w 1726148"/>
                <a:gd name="connsiteY510" fmla="*/ 540252 h 1286466"/>
                <a:gd name="connsiteX511" fmla="*/ 1375580 w 1726148"/>
                <a:gd name="connsiteY511" fmla="*/ 553217 h 1286466"/>
                <a:gd name="connsiteX512" fmla="*/ 1386014 w 1726148"/>
                <a:gd name="connsiteY512" fmla="*/ 516123 h 1286466"/>
                <a:gd name="connsiteX513" fmla="*/ 1389613 w 1726148"/>
                <a:gd name="connsiteY513" fmla="*/ 516844 h 1286466"/>
                <a:gd name="connsiteX514" fmla="*/ 1378098 w 1726148"/>
                <a:gd name="connsiteY514" fmla="*/ 565821 h 1286466"/>
                <a:gd name="connsiteX515" fmla="*/ 1380617 w 1726148"/>
                <a:gd name="connsiteY515" fmla="*/ 584908 h 1286466"/>
                <a:gd name="connsiteX516" fmla="*/ 1393931 w 1726148"/>
                <a:gd name="connsiteY516" fmla="*/ 553217 h 1286466"/>
                <a:gd name="connsiteX517" fmla="*/ 1399328 w 1726148"/>
                <a:gd name="connsiteY517" fmla="*/ 554657 h 1286466"/>
                <a:gd name="connsiteX518" fmla="*/ 1382416 w 1726148"/>
                <a:gd name="connsiteY518" fmla="*/ 597152 h 1286466"/>
                <a:gd name="connsiteX519" fmla="*/ 1383856 w 1726148"/>
                <a:gd name="connsiteY519" fmla="*/ 610477 h 1286466"/>
                <a:gd name="connsiteX520" fmla="*/ 1401127 w 1726148"/>
                <a:gd name="connsiteY520" fmla="*/ 571223 h 1286466"/>
                <a:gd name="connsiteX521" fmla="*/ 1404365 w 1726148"/>
                <a:gd name="connsiteY521" fmla="*/ 571943 h 1286466"/>
                <a:gd name="connsiteX522" fmla="*/ 1384935 w 1726148"/>
                <a:gd name="connsiteY522" fmla="*/ 622721 h 1286466"/>
                <a:gd name="connsiteX523" fmla="*/ 1384575 w 1726148"/>
                <a:gd name="connsiteY523" fmla="*/ 623441 h 1286466"/>
                <a:gd name="connsiteX524" fmla="*/ 1385655 w 1726148"/>
                <a:gd name="connsiteY524" fmla="*/ 642168 h 1286466"/>
                <a:gd name="connsiteX525" fmla="*/ 1403286 w 1726148"/>
                <a:gd name="connsiteY525" fmla="*/ 606155 h 1286466"/>
                <a:gd name="connsiteX526" fmla="*/ 1406165 w 1726148"/>
                <a:gd name="connsiteY526" fmla="*/ 606876 h 1286466"/>
                <a:gd name="connsiteX527" fmla="*/ 1386374 w 1726148"/>
                <a:gd name="connsiteY527" fmla="*/ 655133 h 1286466"/>
                <a:gd name="connsiteX528" fmla="*/ 1397889 w 1726148"/>
                <a:gd name="connsiteY528" fmla="*/ 654412 h 1286466"/>
                <a:gd name="connsiteX529" fmla="*/ 1410842 w 1726148"/>
                <a:gd name="connsiteY529" fmla="*/ 629203 h 1286466"/>
                <a:gd name="connsiteX530" fmla="*/ 1415520 w 1726148"/>
                <a:gd name="connsiteY530" fmla="*/ 631004 h 1286466"/>
                <a:gd name="connsiteX531" fmla="*/ 1405445 w 1726148"/>
                <a:gd name="connsiteY531" fmla="*/ 654412 h 1286466"/>
                <a:gd name="connsiteX532" fmla="*/ 1434951 w 1726148"/>
                <a:gd name="connsiteY532" fmla="*/ 656933 h 1286466"/>
                <a:gd name="connsiteX533" fmla="*/ 1413721 w 1726148"/>
                <a:gd name="connsiteY533" fmla="*/ 515763 h 1286466"/>
                <a:gd name="connsiteX534" fmla="*/ 1372341 w 1726148"/>
                <a:gd name="connsiteY534" fmla="*/ 381796 h 1286466"/>
                <a:gd name="connsiteX535" fmla="*/ 1278787 w 1726148"/>
                <a:gd name="connsiteY535" fmla="*/ 223700 h 1286466"/>
                <a:gd name="connsiteX536" fmla="*/ 1123703 w 1726148"/>
                <a:gd name="connsiteY536" fmla="*/ 105218 h 1286466"/>
                <a:gd name="connsiteX537" fmla="*/ 945950 w 1726148"/>
                <a:gd name="connsiteY537" fmla="*/ 46517 h 1286466"/>
                <a:gd name="connsiteX538" fmla="*/ 851271 w 1726148"/>
                <a:gd name="connsiteY538" fmla="*/ 41700 h 1286466"/>
                <a:gd name="connsiteX539" fmla="*/ 834405 w 1726148"/>
                <a:gd name="connsiteY539" fmla="*/ 22028 h 1286466"/>
                <a:gd name="connsiteX540" fmla="*/ 924361 w 1726148"/>
                <a:gd name="connsiteY540" fmla="*/ 22749 h 1286466"/>
                <a:gd name="connsiteX541" fmla="*/ 1094917 w 1726148"/>
                <a:gd name="connsiteY541" fmla="*/ 60562 h 1286466"/>
                <a:gd name="connsiteX542" fmla="*/ 1173718 w 1726148"/>
                <a:gd name="connsiteY542" fmla="*/ 109899 h 1286466"/>
                <a:gd name="connsiteX543" fmla="*/ 1253599 w 1726148"/>
                <a:gd name="connsiteY543" fmla="*/ 159957 h 1286466"/>
                <a:gd name="connsiteX544" fmla="*/ 1353990 w 1726148"/>
                <a:gd name="connsiteY544" fmla="*/ 295365 h 1286466"/>
                <a:gd name="connsiteX545" fmla="*/ 1430273 w 1726148"/>
                <a:gd name="connsiteY545" fmla="*/ 467146 h 1286466"/>
                <a:gd name="connsiteX546" fmla="*/ 1443586 w 1726148"/>
                <a:gd name="connsiteY546" fmla="*/ 570863 h 1286466"/>
                <a:gd name="connsiteX547" fmla="*/ 1451862 w 1726148"/>
                <a:gd name="connsiteY547" fmla="*/ 659454 h 1286466"/>
                <a:gd name="connsiteX548" fmla="*/ 1510154 w 1726148"/>
                <a:gd name="connsiteY548" fmla="*/ 678541 h 1286466"/>
                <a:gd name="connsiteX549" fmla="*/ 1554052 w 1726148"/>
                <a:gd name="connsiteY549" fmla="*/ 712033 h 1286466"/>
                <a:gd name="connsiteX550" fmla="*/ 1567365 w 1726148"/>
                <a:gd name="connsiteY550" fmla="*/ 809987 h 1286466"/>
                <a:gd name="connsiteX551" fmla="*/ 1624937 w 1726148"/>
                <a:gd name="connsiteY551" fmla="*/ 831955 h 1286466"/>
                <a:gd name="connsiteX552" fmla="*/ 1633573 w 1726148"/>
                <a:gd name="connsiteY552" fmla="*/ 881293 h 1286466"/>
                <a:gd name="connsiteX553" fmla="*/ 1680710 w 1726148"/>
                <a:gd name="connsiteY553" fmla="*/ 952238 h 1286466"/>
                <a:gd name="connsiteX554" fmla="*/ 1640050 w 1726148"/>
                <a:gd name="connsiteY554" fmla="*/ 1049832 h 1286466"/>
                <a:gd name="connsiteX555" fmla="*/ 1636092 w 1726148"/>
                <a:gd name="connsiteY555" fmla="*/ 1049112 h 1286466"/>
                <a:gd name="connsiteX556" fmla="*/ 1626017 w 1726148"/>
                <a:gd name="connsiteY556" fmla="*/ 1082964 h 1286466"/>
                <a:gd name="connsiteX557" fmla="*/ 1553692 w 1726148"/>
                <a:gd name="connsiteY557" fmla="*/ 1125819 h 1286466"/>
                <a:gd name="connsiteX558" fmla="*/ 1540019 w 1726148"/>
                <a:gd name="connsiteY558" fmla="*/ 1178758 h 1286466"/>
                <a:gd name="connsiteX559" fmla="*/ 1303975 w 1726148"/>
                <a:gd name="connsiteY559" fmla="*/ 1211529 h 1286466"/>
                <a:gd name="connsiteX560" fmla="*/ 1253959 w 1726148"/>
                <a:gd name="connsiteY560" fmla="*/ 1116816 h 1286466"/>
                <a:gd name="connsiteX561" fmla="*/ 1246043 w 1726148"/>
                <a:gd name="connsiteY561" fmla="*/ 909743 h 1286466"/>
                <a:gd name="connsiteX562" fmla="*/ 1276988 w 1726148"/>
                <a:gd name="connsiteY562" fmla="*/ 704830 h 1286466"/>
                <a:gd name="connsiteX563" fmla="*/ 1315894 w 1726148"/>
                <a:gd name="connsiteY563" fmla="*/ 670888 h 1286466"/>
                <a:gd name="connsiteX564" fmla="*/ 1351280 w 1726148"/>
                <a:gd name="connsiteY564" fmla="*/ 661215 h 1286466"/>
                <a:gd name="connsiteX565" fmla="*/ 1366944 w 1726148"/>
                <a:gd name="connsiteY565" fmla="*/ 656933 h 1286466"/>
                <a:gd name="connsiteX566" fmla="*/ 1360827 w 1726148"/>
                <a:gd name="connsiteY566" fmla="*/ 598232 h 1286466"/>
                <a:gd name="connsiteX567" fmla="*/ 1357507 w 1726148"/>
                <a:gd name="connsiteY567" fmla="*/ 579650 h 1286466"/>
                <a:gd name="connsiteX568" fmla="*/ 1351786 w 1726148"/>
                <a:gd name="connsiteY568" fmla="*/ 547635 h 1286466"/>
                <a:gd name="connsiteX569" fmla="*/ 1338158 w 1726148"/>
                <a:gd name="connsiteY569" fmla="*/ 498117 h 1286466"/>
                <a:gd name="connsiteX570" fmla="*/ 1302535 w 1726148"/>
                <a:gd name="connsiteY570" fmla="*/ 410606 h 1286466"/>
                <a:gd name="connsiteX571" fmla="*/ 1259716 w 1726148"/>
                <a:gd name="connsiteY571" fmla="*/ 325255 h 1286466"/>
                <a:gd name="connsiteX572" fmla="*/ 1205743 w 1726148"/>
                <a:gd name="connsiteY572" fmla="*/ 270516 h 1286466"/>
                <a:gd name="connsiteX573" fmla="*/ 1138815 w 1726148"/>
                <a:gd name="connsiteY573" fmla="*/ 197050 h 1286466"/>
                <a:gd name="connsiteX574" fmla="*/ 1053897 w 1726148"/>
                <a:gd name="connsiteY574" fmla="*/ 152755 h 1286466"/>
                <a:gd name="connsiteX575" fmla="*/ 858513 w 1726148"/>
                <a:gd name="connsiteY575" fmla="*/ 125025 h 1286466"/>
                <a:gd name="connsiteX576" fmla="*/ 673563 w 1726148"/>
                <a:gd name="connsiteY576" fmla="*/ 171121 h 1286466"/>
                <a:gd name="connsiteX577" fmla="*/ 539709 w 1726148"/>
                <a:gd name="connsiteY577" fmla="*/ 292844 h 1286466"/>
                <a:gd name="connsiteX578" fmla="*/ 431762 w 1726148"/>
                <a:gd name="connsiteY578" fmla="*/ 458863 h 1286466"/>
                <a:gd name="connsiteX579" fmla="*/ 410172 w 1726148"/>
                <a:gd name="connsiteY579" fmla="*/ 557898 h 1286466"/>
                <a:gd name="connsiteX580" fmla="*/ 394700 w 1726148"/>
                <a:gd name="connsiteY580" fmla="*/ 655853 h 1286466"/>
                <a:gd name="connsiteX581" fmla="*/ 492932 w 1726148"/>
                <a:gd name="connsiteY581" fmla="*/ 704830 h 1286466"/>
                <a:gd name="connsiteX582" fmla="*/ 523877 w 1726148"/>
                <a:gd name="connsiteY582" fmla="*/ 909743 h 1286466"/>
                <a:gd name="connsiteX583" fmla="*/ 515960 w 1726148"/>
                <a:gd name="connsiteY583" fmla="*/ 1116816 h 1286466"/>
                <a:gd name="connsiteX584" fmla="*/ 465945 w 1726148"/>
                <a:gd name="connsiteY584" fmla="*/ 1211529 h 1286466"/>
                <a:gd name="connsiteX585" fmla="*/ 229901 w 1726148"/>
                <a:gd name="connsiteY585" fmla="*/ 1178758 h 1286466"/>
                <a:gd name="connsiteX586" fmla="*/ 216227 w 1726148"/>
                <a:gd name="connsiteY586" fmla="*/ 1125819 h 1286466"/>
                <a:gd name="connsiteX587" fmla="*/ 143902 w 1726148"/>
                <a:gd name="connsiteY587" fmla="*/ 1082964 h 1286466"/>
                <a:gd name="connsiteX588" fmla="*/ 133827 w 1726148"/>
                <a:gd name="connsiteY588" fmla="*/ 1049112 h 1286466"/>
                <a:gd name="connsiteX589" fmla="*/ 130229 w 1726148"/>
                <a:gd name="connsiteY589" fmla="*/ 1049832 h 1286466"/>
                <a:gd name="connsiteX590" fmla="*/ 89209 w 1726148"/>
                <a:gd name="connsiteY590" fmla="*/ 952238 h 1286466"/>
                <a:gd name="connsiteX591" fmla="*/ 136346 w 1726148"/>
                <a:gd name="connsiteY591" fmla="*/ 881293 h 1286466"/>
                <a:gd name="connsiteX592" fmla="*/ 144982 w 1726148"/>
                <a:gd name="connsiteY592" fmla="*/ 831955 h 1286466"/>
                <a:gd name="connsiteX593" fmla="*/ 202554 w 1726148"/>
                <a:gd name="connsiteY593" fmla="*/ 809987 h 1286466"/>
                <a:gd name="connsiteX594" fmla="*/ 215867 w 1726148"/>
                <a:gd name="connsiteY594" fmla="*/ 712033 h 1286466"/>
                <a:gd name="connsiteX595" fmla="*/ 259766 w 1726148"/>
                <a:gd name="connsiteY595" fmla="*/ 678541 h 1286466"/>
                <a:gd name="connsiteX596" fmla="*/ 305823 w 1726148"/>
                <a:gd name="connsiteY596" fmla="*/ 662335 h 1286466"/>
                <a:gd name="connsiteX597" fmla="*/ 342525 w 1726148"/>
                <a:gd name="connsiteY597" fmla="*/ 427892 h 1286466"/>
                <a:gd name="connsiteX598" fmla="*/ 385704 w 1726148"/>
                <a:gd name="connsiteY598" fmla="*/ 326336 h 1286466"/>
                <a:gd name="connsiteX599" fmla="*/ 450832 w 1726148"/>
                <a:gd name="connsiteY599" fmla="*/ 243867 h 1286466"/>
                <a:gd name="connsiteX600" fmla="*/ 745528 w 1726148"/>
                <a:gd name="connsiteY600" fmla="*/ 36433 h 1286466"/>
                <a:gd name="connsiteX601" fmla="*/ 834405 w 1726148"/>
                <a:gd name="connsiteY601" fmla="*/ 22028 h 1286466"/>
                <a:gd name="connsiteX602" fmla="*/ 859640 w 1726148"/>
                <a:gd name="connsiteY602" fmla="*/ 39 h 1286466"/>
                <a:gd name="connsiteX603" fmla="*/ 924541 w 1726148"/>
                <a:gd name="connsiteY603" fmla="*/ 4627 h 1286466"/>
                <a:gd name="connsiteX604" fmla="*/ 922378 w 1726148"/>
                <a:gd name="connsiteY604" fmla="*/ 11465 h 1286466"/>
                <a:gd name="connsiteX605" fmla="*/ 794739 w 1726148"/>
                <a:gd name="connsiteY605" fmla="*/ 10745 h 1286466"/>
                <a:gd name="connsiteX606" fmla="*/ 670705 w 1726148"/>
                <a:gd name="connsiteY606" fmla="*/ 49611 h 1286466"/>
                <a:gd name="connsiteX607" fmla="*/ 569026 w 1726148"/>
                <a:gd name="connsiteY607" fmla="*/ 116187 h 1286466"/>
                <a:gd name="connsiteX608" fmla="*/ 483933 w 1726148"/>
                <a:gd name="connsiteY608" fmla="*/ 192480 h 1286466"/>
                <a:gd name="connsiteX609" fmla="*/ 481048 w 1726148"/>
                <a:gd name="connsiteY609" fmla="*/ 190681 h 1286466"/>
                <a:gd name="connsiteX610" fmla="*/ 564339 w 1726148"/>
                <a:gd name="connsiteY610" fmla="*/ 111509 h 1286466"/>
                <a:gd name="connsiteX611" fmla="*/ 674310 w 1726148"/>
                <a:gd name="connsiteY611" fmla="*/ 39895 h 1286466"/>
                <a:gd name="connsiteX612" fmla="*/ 794739 w 1726148"/>
                <a:gd name="connsiteY612" fmla="*/ 3547 h 1286466"/>
                <a:gd name="connsiteX613" fmla="*/ 859640 w 1726148"/>
                <a:gd name="connsiteY613" fmla="*/ 39 h 128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</a:cxnLst>
              <a:rect l="l" t="t" r="r" b="b"/>
              <a:pathLst>
                <a:path w="1726148" h="1286466">
                  <a:moveTo>
                    <a:pt x="423736" y="1271683"/>
                  </a:moveTo>
                  <a:cubicBezTo>
                    <a:pt x="427717" y="1270245"/>
                    <a:pt x="429165" y="1276356"/>
                    <a:pt x="425546" y="1277434"/>
                  </a:cubicBezTo>
                  <a:cubicBezTo>
                    <a:pt x="398399" y="1287498"/>
                    <a:pt x="367995" y="1288936"/>
                    <a:pt x="340125" y="1282825"/>
                  </a:cubicBezTo>
                  <a:cubicBezTo>
                    <a:pt x="339039" y="1282466"/>
                    <a:pt x="339401" y="1281028"/>
                    <a:pt x="340487" y="1281028"/>
                  </a:cubicBezTo>
                  <a:cubicBezTo>
                    <a:pt x="369081" y="1280669"/>
                    <a:pt x="396228" y="1281388"/>
                    <a:pt x="423736" y="1271683"/>
                  </a:cubicBezTo>
                  <a:close/>
                  <a:moveTo>
                    <a:pt x="463802" y="1237966"/>
                  </a:moveTo>
                  <a:cubicBezTo>
                    <a:pt x="465967" y="1236907"/>
                    <a:pt x="468853" y="1240082"/>
                    <a:pt x="466689" y="1241846"/>
                  </a:cubicBezTo>
                  <a:cubicBezTo>
                    <a:pt x="438547" y="1262307"/>
                    <a:pt x="407518" y="1272538"/>
                    <a:pt x="372161" y="1273243"/>
                  </a:cubicBezTo>
                  <a:cubicBezTo>
                    <a:pt x="345823" y="1273596"/>
                    <a:pt x="311547" y="1274654"/>
                    <a:pt x="288095" y="1260543"/>
                  </a:cubicBezTo>
                  <a:cubicBezTo>
                    <a:pt x="286652" y="1259485"/>
                    <a:pt x="288095" y="1257368"/>
                    <a:pt x="289539" y="1258074"/>
                  </a:cubicBezTo>
                  <a:cubicBezTo>
                    <a:pt x="312269" y="1269010"/>
                    <a:pt x="347627" y="1269010"/>
                    <a:pt x="372521" y="1267599"/>
                  </a:cubicBezTo>
                  <a:cubicBezTo>
                    <a:pt x="390200" y="1266188"/>
                    <a:pt x="408601" y="1264071"/>
                    <a:pt x="425197" y="1258074"/>
                  </a:cubicBezTo>
                  <a:cubicBezTo>
                    <a:pt x="439629" y="1253135"/>
                    <a:pt x="450092" y="1245021"/>
                    <a:pt x="463802" y="1237966"/>
                  </a:cubicBezTo>
                  <a:close/>
                  <a:moveTo>
                    <a:pt x="494360" y="1198731"/>
                  </a:moveTo>
                  <a:cubicBezTo>
                    <a:pt x="495533" y="1199854"/>
                    <a:pt x="495984" y="1201741"/>
                    <a:pt x="494540" y="1203178"/>
                  </a:cubicBezTo>
                  <a:cubicBezTo>
                    <a:pt x="460967" y="1238031"/>
                    <a:pt x="411150" y="1262464"/>
                    <a:pt x="362054" y="1261746"/>
                  </a:cubicBezTo>
                  <a:cubicBezTo>
                    <a:pt x="320178" y="1261027"/>
                    <a:pt x="266750" y="1253122"/>
                    <a:pt x="242924" y="1214676"/>
                  </a:cubicBezTo>
                  <a:cubicBezTo>
                    <a:pt x="242202" y="1213239"/>
                    <a:pt x="244368" y="1211801"/>
                    <a:pt x="245451" y="1213239"/>
                  </a:cubicBezTo>
                  <a:cubicBezTo>
                    <a:pt x="308626" y="1282586"/>
                    <a:pt x="429922" y="1261027"/>
                    <a:pt x="489847" y="1198866"/>
                  </a:cubicBezTo>
                  <a:cubicBezTo>
                    <a:pt x="491291" y="1197249"/>
                    <a:pt x="493187" y="1197609"/>
                    <a:pt x="494360" y="1198731"/>
                  </a:cubicBezTo>
                  <a:close/>
                  <a:moveTo>
                    <a:pt x="327393" y="1196713"/>
                  </a:moveTo>
                  <a:cubicBezTo>
                    <a:pt x="328996" y="1196760"/>
                    <a:pt x="330553" y="1197888"/>
                    <a:pt x="330370" y="1200144"/>
                  </a:cubicBezTo>
                  <a:cubicBezTo>
                    <a:pt x="330370" y="1202400"/>
                    <a:pt x="329637" y="1204280"/>
                    <a:pt x="328904" y="1206160"/>
                  </a:cubicBezTo>
                  <a:cubicBezTo>
                    <a:pt x="327072" y="1209544"/>
                    <a:pt x="321577" y="1206912"/>
                    <a:pt x="323043" y="1203528"/>
                  </a:cubicBezTo>
                  <a:cubicBezTo>
                    <a:pt x="323409" y="1202400"/>
                    <a:pt x="324142" y="1201272"/>
                    <a:pt x="324142" y="1199768"/>
                  </a:cubicBezTo>
                  <a:cubicBezTo>
                    <a:pt x="324142" y="1197700"/>
                    <a:pt x="325790" y="1196666"/>
                    <a:pt x="327393" y="1196713"/>
                  </a:cubicBezTo>
                  <a:close/>
                  <a:moveTo>
                    <a:pt x="1379457" y="1186107"/>
                  </a:moveTo>
                  <a:cubicBezTo>
                    <a:pt x="1383236" y="1186107"/>
                    <a:pt x="1383236" y="1192084"/>
                    <a:pt x="1379457" y="1192084"/>
                  </a:cubicBezTo>
                  <a:cubicBezTo>
                    <a:pt x="1375677" y="1192084"/>
                    <a:pt x="1375677" y="1186107"/>
                    <a:pt x="1379457" y="1186107"/>
                  </a:cubicBezTo>
                  <a:close/>
                  <a:moveTo>
                    <a:pt x="324005" y="1183001"/>
                  </a:moveTo>
                  <a:cubicBezTo>
                    <a:pt x="325528" y="1183368"/>
                    <a:pt x="326635" y="1184656"/>
                    <a:pt x="325712" y="1186495"/>
                  </a:cubicBezTo>
                  <a:cubicBezTo>
                    <a:pt x="324235" y="1190173"/>
                    <a:pt x="323128" y="1193851"/>
                    <a:pt x="321651" y="1197530"/>
                  </a:cubicBezTo>
                  <a:cubicBezTo>
                    <a:pt x="320544" y="1201208"/>
                    <a:pt x="319805" y="1205254"/>
                    <a:pt x="317959" y="1208565"/>
                  </a:cubicBezTo>
                  <a:cubicBezTo>
                    <a:pt x="316113" y="1211139"/>
                    <a:pt x="312421" y="1209668"/>
                    <a:pt x="312421" y="1206725"/>
                  </a:cubicBezTo>
                  <a:cubicBezTo>
                    <a:pt x="312052" y="1203047"/>
                    <a:pt x="313898" y="1199369"/>
                    <a:pt x="315375" y="1196058"/>
                  </a:cubicBezTo>
                  <a:cubicBezTo>
                    <a:pt x="316482" y="1192380"/>
                    <a:pt x="317959" y="1188702"/>
                    <a:pt x="319805" y="1185024"/>
                  </a:cubicBezTo>
                  <a:cubicBezTo>
                    <a:pt x="320544" y="1183185"/>
                    <a:pt x="322482" y="1182633"/>
                    <a:pt x="324005" y="1183001"/>
                  </a:cubicBezTo>
                  <a:close/>
                  <a:moveTo>
                    <a:pt x="318059" y="1166633"/>
                  </a:moveTo>
                  <a:cubicBezTo>
                    <a:pt x="319412" y="1167490"/>
                    <a:pt x="320314" y="1169294"/>
                    <a:pt x="319412" y="1171098"/>
                  </a:cubicBezTo>
                  <a:cubicBezTo>
                    <a:pt x="314000" y="1183004"/>
                    <a:pt x="309310" y="1194911"/>
                    <a:pt x="304620" y="1207178"/>
                  </a:cubicBezTo>
                  <a:cubicBezTo>
                    <a:pt x="303176" y="1211146"/>
                    <a:pt x="297764" y="1209342"/>
                    <a:pt x="298486" y="1205374"/>
                  </a:cubicBezTo>
                  <a:cubicBezTo>
                    <a:pt x="301011" y="1192024"/>
                    <a:pt x="308588" y="1179757"/>
                    <a:pt x="314000" y="1167851"/>
                  </a:cubicBezTo>
                  <a:cubicBezTo>
                    <a:pt x="314902" y="1165867"/>
                    <a:pt x="316706" y="1165777"/>
                    <a:pt x="318059" y="1166633"/>
                  </a:cubicBezTo>
                  <a:close/>
                  <a:moveTo>
                    <a:pt x="308720" y="1146626"/>
                  </a:moveTo>
                  <a:cubicBezTo>
                    <a:pt x="310098" y="1147075"/>
                    <a:pt x="311164" y="1148420"/>
                    <a:pt x="310631" y="1150215"/>
                  </a:cubicBezTo>
                  <a:cubicBezTo>
                    <a:pt x="305299" y="1164567"/>
                    <a:pt x="298546" y="1178203"/>
                    <a:pt x="294992" y="1193273"/>
                  </a:cubicBezTo>
                  <a:cubicBezTo>
                    <a:pt x="293926" y="1196861"/>
                    <a:pt x="288239" y="1196144"/>
                    <a:pt x="288595" y="1192556"/>
                  </a:cubicBezTo>
                  <a:cubicBezTo>
                    <a:pt x="290372" y="1177126"/>
                    <a:pt x="299257" y="1162773"/>
                    <a:pt x="304944" y="1148420"/>
                  </a:cubicBezTo>
                  <a:cubicBezTo>
                    <a:pt x="305655" y="1146626"/>
                    <a:pt x="307343" y="1146178"/>
                    <a:pt x="308720" y="1146626"/>
                  </a:cubicBezTo>
                  <a:close/>
                  <a:moveTo>
                    <a:pt x="297838" y="1125136"/>
                  </a:moveTo>
                  <a:cubicBezTo>
                    <a:pt x="299315" y="1122607"/>
                    <a:pt x="303745" y="1124413"/>
                    <a:pt x="302638" y="1126942"/>
                  </a:cubicBezTo>
                  <a:cubicBezTo>
                    <a:pt x="294885" y="1144642"/>
                    <a:pt x="286024" y="1161620"/>
                    <a:pt x="279010" y="1179681"/>
                  </a:cubicBezTo>
                  <a:cubicBezTo>
                    <a:pt x="278271" y="1182571"/>
                    <a:pt x="272364" y="1182571"/>
                    <a:pt x="272733" y="1178598"/>
                  </a:cubicBezTo>
                  <a:cubicBezTo>
                    <a:pt x="275318" y="1159452"/>
                    <a:pt x="290085" y="1142475"/>
                    <a:pt x="297838" y="1125136"/>
                  </a:cubicBezTo>
                  <a:close/>
                  <a:moveTo>
                    <a:pt x="291283" y="1095711"/>
                  </a:moveTo>
                  <a:cubicBezTo>
                    <a:pt x="292363" y="1092445"/>
                    <a:pt x="297404" y="1093897"/>
                    <a:pt x="296684" y="1097162"/>
                  </a:cubicBezTo>
                  <a:cubicBezTo>
                    <a:pt x="289483" y="1120748"/>
                    <a:pt x="277961" y="1143245"/>
                    <a:pt x="268240" y="1165742"/>
                  </a:cubicBezTo>
                  <a:cubicBezTo>
                    <a:pt x="266800" y="1168282"/>
                    <a:pt x="262839" y="1168282"/>
                    <a:pt x="262839" y="1164654"/>
                  </a:cubicBezTo>
                  <a:cubicBezTo>
                    <a:pt x="262839" y="1153405"/>
                    <a:pt x="270400" y="1143608"/>
                    <a:pt x="275441" y="1133811"/>
                  </a:cubicBezTo>
                  <a:cubicBezTo>
                    <a:pt x="281562" y="1121474"/>
                    <a:pt x="287323" y="1109137"/>
                    <a:pt x="291283" y="1095711"/>
                  </a:cubicBezTo>
                  <a:close/>
                  <a:moveTo>
                    <a:pt x="291992" y="1065177"/>
                  </a:moveTo>
                  <a:cubicBezTo>
                    <a:pt x="292713" y="1062282"/>
                    <a:pt x="297403" y="1063729"/>
                    <a:pt x="296321" y="1066262"/>
                  </a:cubicBezTo>
                  <a:cubicBezTo>
                    <a:pt x="289827" y="1090865"/>
                    <a:pt x="276478" y="1114744"/>
                    <a:pt x="264571" y="1136814"/>
                  </a:cubicBezTo>
                  <a:cubicBezTo>
                    <a:pt x="262768" y="1139708"/>
                    <a:pt x="258077" y="1137538"/>
                    <a:pt x="259160" y="1134281"/>
                  </a:cubicBezTo>
                  <a:cubicBezTo>
                    <a:pt x="267097" y="1110040"/>
                    <a:pt x="285137" y="1090141"/>
                    <a:pt x="291992" y="1065177"/>
                  </a:cubicBezTo>
                  <a:close/>
                  <a:moveTo>
                    <a:pt x="289907" y="1039057"/>
                  </a:moveTo>
                  <a:cubicBezTo>
                    <a:pt x="290987" y="1036882"/>
                    <a:pt x="294229" y="1037970"/>
                    <a:pt x="293509" y="1040144"/>
                  </a:cubicBezTo>
                  <a:cubicBezTo>
                    <a:pt x="283784" y="1065153"/>
                    <a:pt x="271537" y="1089074"/>
                    <a:pt x="258571" y="1112633"/>
                  </a:cubicBezTo>
                  <a:cubicBezTo>
                    <a:pt x="256770" y="1115895"/>
                    <a:pt x="251727" y="1112633"/>
                    <a:pt x="253528" y="1109008"/>
                  </a:cubicBezTo>
                  <a:cubicBezTo>
                    <a:pt x="265414" y="1085450"/>
                    <a:pt x="280182" y="1063703"/>
                    <a:pt x="289907" y="1039057"/>
                  </a:cubicBezTo>
                  <a:close/>
                  <a:moveTo>
                    <a:pt x="1501507" y="1020357"/>
                  </a:moveTo>
                  <a:cubicBezTo>
                    <a:pt x="1501870" y="1017832"/>
                    <a:pt x="1505490" y="1017832"/>
                    <a:pt x="1505490" y="1020357"/>
                  </a:cubicBezTo>
                  <a:cubicBezTo>
                    <a:pt x="1504042" y="1078058"/>
                    <a:pt x="1487387" y="1179397"/>
                    <a:pt x="1408457" y="1170020"/>
                  </a:cubicBezTo>
                  <a:cubicBezTo>
                    <a:pt x="1403026" y="1168938"/>
                    <a:pt x="1402664" y="1160283"/>
                    <a:pt x="1408819" y="1161004"/>
                  </a:cubicBezTo>
                  <a:cubicBezTo>
                    <a:pt x="1481232" y="1166053"/>
                    <a:pt x="1497163" y="1075534"/>
                    <a:pt x="1501507" y="1020357"/>
                  </a:cubicBezTo>
                  <a:close/>
                  <a:moveTo>
                    <a:pt x="169591" y="1016829"/>
                  </a:moveTo>
                  <a:cubicBezTo>
                    <a:pt x="172822" y="1039268"/>
                    <a:pt x="176770" y="1068221"/>
                    <a:pt x="202252" y="1075097"/>
                  </a:cubicBezTo>
                  <a:cubicBezTo>
                    <a:pt x="206918" y="1076545"/>
                    <a:pt x="204765" y="1084145"/>
                    <a:pt x="200099" y="1082698"/>
                  </a:cubicBezTo>
                  <a:cubicBezTo>
                    <a:pt x="171027" y="1074012"/>
                    <a:pt x="166720" y="1043611"/>
                    <a:pt x="166002" y="1017191"/>
                  </a:cubicBezTo>
                  <a:cubicBezTo>
                    <a:pt x="166002" y="1015019"/>
                    <a:pt x="169232" y="1014657"/>
                    <a:pt x="169591" y="1016829"/>
                  </a:cubicBezTo>
                  <a:close/>
                  <a:moveTo>
                    <a:pt x="281593" y="1012042"/>
                  </a:moveTo>
                  <a:cubicBezTo>
                    <a:pt x="282677" y="1009895"/>
                    <a:pt x="286291" y="1011684"/>
                    <a:pt x="285207" y="1013831"/>
                  </a:cubicBezTo>
                  <a:cubicBezTo>
                    <a:pt x="274004" y="1040311"/>
                    <a:pt x="260271" y="1066076"/>
                    <a:pt x="249430" y="1093271"/>
                  </a:cubicBezTo>
                  <a:cubicBezTo>
                    <a:pt x="247984" y="1096849"/>
                    <a:pt x="242202" y="1095060"/>
                    <a:pt x="243648" y="1091124"/>
                  </a:cubicBezTo>
                  <a:cubicBezTo>
                    <a:pt x="253405" y="1063571"/>
                    <a:pt x="268583" y="1038522"/>
                    <a:pt x="281593" y="1012042"/>
                  </a:cubicBezTo>
                  <a:close/>
                  <a:moveTo>
                    <a:pt x="272498" y="1008541"/>
                  </a:moveTo>
                  <a:cubicBezTo>
                    <a:pt x="273923" y="1006720"/>
                    <a:pt x="276771" y="1008177"/>
                    <a:pt x="275703" y="1010362"/>
                  </a:cubicBezTo>
                  <a:cubicBezTo>
                    <a:pt x="263952" y="1028207"/>
                    <a:pt x="255051" y="1047145"/>
                    <a:pt x="244368" y="1066083"/>
                  </a:cubicBezTo>
                  <a:cubicBezTo>
                    <a:pt x="242944" y="1068268"/>
                    <a:pt x="239027" y="1066447"/>
                    <a:pt x="239739" y="1063898"/>
                  </a:cubicBezTo>
                  <a:cubicBezTo>
                    <a:pt x="245793" y="1043867"/>
                    <a:pt x="260748" y="1025294"/>
                    <a:pt x="272498" y="1008541"/>
                  </a:cubicBezTo>
                  <a:close/>
                  <a:moveTo>
                    <a:pt x="1514592" y="997774"/>
                  </a:moveTo>
                  <a:cubicBezTo>
                    <a:pt x="1514952" y="995607"/>
                    <a:pt x="1517832" y="995607"/>
                    <a:pt x="1517472" y="997774"/>
                  </a:cubicBezTo>
                  <a:cubicBezTo>
                    <a:pt x="1517472" y="1045072"/>
                    <a:pt x="1518192" y="1098508"/>
                    <a:pt x="1495152" y="1141113"/>
                  </a:cubicBezTo>
                  <a:cubicBezTo>
                    <a:pt x="1472471" y="1182273"/>
                    <a:pt x="1437550" y="1193466"/>
                    <a:pt x="1392909" y="1195271"/>
                  </a:cubicBezTo>
                  <a:cubicBezTo>
                    <a:pt x="1386789" y="1195271"/>
                    <a:pt x="1387149" y="1185884"/>
                    <a:pt x="1393269" y="1185884"/>
                  </a:cubicBezTo>
                  <a:cubicBezTo>
                    <a:pt x="1414150" y="1185523"/>
                    <a:pt x="1437910" y="1184801"/>
                    <a:pt x="1455911" y="1172886"/>
                  </a:cubicBezTo>
                  <a:cubicBezTo>
                    <a:pt x="1477151" y="1159527"/>
                    <a:pt x="1490112" y="1137502"/>
                    <a:pt x="1497672" y="1114034"/>
                  </a:cubicBezTo>
                  <a:cubicBezTo>
                    <a:pt x="1509912" y="1076484"/>
                    <a:pt x="1512432" y="1036768"/>
                    <a:pt x="1514592" y="997774"/>
                  </a:cubicBezTo>
                  <a:close/>
                  <a:moveTo>
                    <a:pt x="155126" y="981533"/>
                  </a:moveTo>
                  <a:cubicBezTo>
                    <a:pt x="155126" y="979732"/>
                    <a:pt x="157679" y="980092"/>
                    <a:pt x="157679" y="981533"/>
                  </a:cubicBezTo>
                  <a:cubicBezTo>
                    <a:pt x="160231" y="1010705"/>
                    <a:pt x="159502" y="1086336"/>
                    <a:pt x="201807" y="1091379"/>
                  </a:cubicBezTo>
                  <a:cubicBezTo>
                    <a:pt x="206913" y="1092099"/>
                    <a:pt x="206913" y="1100022"/>
                    <a:pt x="201807" y="1099302"/>
                  </a:cubicBezTo>
                  <a:cubicBezTo>
                    <a:pt x="153302" y="1092459"/>
                    <a:pt x="153302" y="1016107"/>
                    <a:pt x="155126" y="981533"/>
                  </a:cubicBezTo>
                  <a:close/>
                  <a:moveTo>
                    <a:pt x="279857" y="979213"/>
                  </a:moveTo>
                  <a:cubicBezTo>
                    <a:pt x="280943" y="978145"/>
                    <a:pt x="283115" y="978857"/>
                    <a:pt x="282753" y="980280"/>
                  </a:cubicBezTo>
                  <a:cubicBezTo>
                    <a:pt x="278770" y="990243"/>
                    <a:pt x="272253" y="998783"/>
                    <a:pt x="266460" y="1007678"/>
                  </a:cubicBezTo>
                  <a:cubicBezTo>
                    <a:pt x="260305" y="1016929"/>
                    <a:pt x="255236" y="1027604"/>
                    <a:pt x="248719" y="1036499"/>
                  </a:cubicBezTo>
                  <a:cubicBezTo>
                    <a:pt x="246547" y="1039701"/>
                    <a:pt x="242202" y="1037567"/>
                    <a:pt x="242926" y="1034008"/>
                  </a:cubicBezTo>
                  <a:cubicBezTo>
                    <a:pt x="245461" y="1024401"/>
                    <a:pt x="253064" y="1015506"/>
                    <a:pt x="258857" y="1007678"/>
                  </a:cubicBezTo>
                  <a:cubicBezTo>
                    <a:pt x="265736" y="998071"/>
                    <a:pt x="272615" y="988464"/>
                    <a:pt x="279857" y="979213"/>
                  </a:cubicBezTo>
                  <a:close/>
                  <a:moveTo>
                    <a:pt x="277297" y="956837"/>
                  </a:moveTo>
                  <a:cubicBezTo>
                    <a:pt x="279115" y="954332"/>
                    <a:pt x="283114" y="956480"/>
                    <a:pt x="281296" y="959343"/>
                  </a:cubicBezTo>
                  <a:cubicBezTo>
                    <a:pt x="270753" y="977594"/>
                    <a:pt x="258029" y="998709"/>
                    <a:pt x="242760" y="1013382"/>
                  </a:cubicBezTo>
                  <a:cubicBezTo>
                    <a:pt x="240215" y="1015887"/>
                    <a:pt x="235852" y="1012666"/>
                    <a:pt x="237670" y="1009446"/>
                  </a:cubicBezTo>
                  <a:cubicBezTo>
                    <a:pt x="243487" y="999425"/>
                    <a:pt x="252212" y="990836"/>
                    <a:pt x="259483" y="981889"/>
                  </a:cubicBezTo>
                  <a:cubicBezTo>
                    <a:pt x="265300" y="973658"/>
                    <a:pt x="271844" y="965426"/>
                    <a:pt x="277297" y="956837"/>
                  </a:cubicBezTo>
                  <a:close/>
                  <a:moveTo>
                    <a:pt x="1532560" y="946969"/>
                  </a:moveTo>
                  <a:cubicBezTo>
                    <a:pt x="1532560" y="944807"/>
                    <a:pt x="1535801" y="944807"/>
                    <a:pt x="1535801" y="946969"/>
                  </a:cubicBezTo>
                  <a:cubicBezTo>
                    <a:pt x="1537242" y="1018317"/>
                    <a:pt x="1534001" y="1095430"/>
                    <a:pt x="1505188" y="1162093"/>
                  </a:cubicBezTo>
                  <a:cubicBezTo>
                    <a:pt x="1484298" y="1210018"/>
                    <a:pt x="1429194" y="1230197"/>
                    <a:pt x="1379492" y="1216864"/>
                  </a:cubicBezTo>
                  <a:cubicBezTo>
                    <a:pt x="1374089" y="1215423"/>
                    <a:pt x="1376610" y="1207135"/>
                    <a:pt x="1381653" y="1208576"/>
                  </a:cubicBezTo>
                  <a:cubicBezTo>
                    <a:pt x="1409385" y="1216864"/>
                    <a:pt x="1446121" y="1213261"/>
                    <a:pt x="1470612" y="1195965"/>
                  </a:cubicBezTo>
                  <a:cubicBezTo>
                    <a:pt x="1494383" y="1179389"/>
                    <a:pt x="1503027" y="1150201"/>
                    <a:pt x="1510230" y="1123536"/>
                  </a:cubicBezTo>
                  <a:cubicBezTo>
                    <a:pt x="1526077" y="1065882"/>
                    <a:pt x="1532200" y="1006065"/>
                    <a:pt x="1532560" y="946969"/>
                  </a:cubicBezTo>
                  <a:close/>
                  <a:moveTo>
                    <a:pt x="1219550" y="922796"/>
                  </a:moveTo>
                  <a:cubicBezTo>
                    <a:pt x="1219895" y="920995"/>
                    <a:pt x="1223001" y="921355"/>
                    <a:pt x="1223001" y="923517"/>
                  </a:cubicBezTo>
                  <a:cubicBezTo>
                    <a:pt x="1220931" y="958097"/>
                    <a:pt x="1220585" y="992677"/>
                    <a:pt x="1219205" y="1027618"/>
                  </a:cubicBezTo>
                  <a:cubicBezTo>
                    <a:pt x="1218515" y="1047069"/>
                    <a:pt x="1219205" y="1066160"/>
                    <a:pt x="1220585" y="1085251"/>
                  </a:cubicBezTo>
                  <a:cubicBezTo>
                    <a:pt x="1221621" y="1102181"/>
                    <a:pt x="1219895" y="1120192"/>
                    <a:pt x="1224727" y="1136401"/>
                  </a:cubicBezTo>
                  <a:cubicBezTo>
                    <a:pt x="1226107" y="1141084"/>
                    <a:pt x="1219205" y="1142885"/>
                    <a:pt x="1217825" y="1138202"/>
                  </a:cubicBezTo>
                  <a:cubicBezTo>
                    <a:pt x="1211958" y="1121272"/>
                    <a:pt x="1214028" y="1102902"/>
                    <a:pt x="1212648" y="1085251"/>
                  </a:cubicBezTo>
                  <a:cubicBezTo>
                    <a:pt x="1211267" y="1065800"/>
                    <a:pt x="1210577" y="1046709"/>
                    <a:pt x="1211613" y="1027257"/>
                  </a:cubicBezTo>
                  <a:cubicBezTo>
                    <a:pt x="1213338" y="993037"/>
                    <a:pt x="1212303" y="956296"/>
                    <a:pt x="1219550" y="922796"/>
                  </a:cubicBezTo>
                  <a:close/>
                  <a:moveTo>
                    <a:pt x="1715890" y="911677"/>
                  </a:moveTo>
                  <a:cubicBezTo>
                    <a:pt x="1715890" y="909882"/>
                    <a:pt x="1718455" y="909882"/>
                    <a:pt x="1718821" y="911677"/>
                  </a:cubicBezTo>
                  <a:cubicBezTo>
                    <a:pt x="1720653" y="928910"/>
                    <a:pt x="1725781" y="946142"/>
                    <a:pt x="1726148" y="963375"/>
                  </a:cubicBezTo>
                  <a:cubicBezTo>
                    <a:pt x="1726148" y="978094"/>
                    <a:pt x="1722484" y="991737"/>
                    <a:pt x="1720653" y="1006097"/>
                  </a:cubicBezTo>
                  <a:cubicBezTo>
                    <a:pt x="1719554" y="1011123"/>
                    <a:pt x="1712227" y="1008610"/>
                    <a:pt x="1712960" y="1003943"/>
                  </a:cubicBezTo>
                  <a:cubicBezTo>
                    <a:pt x="1715890" y="985633"/>
                    <a:pt x="1720653" y="968760"/>
                    <a:pt x="1718821" y="950450"/>
                  </a:cubicBezTo>
                  <a:cubicBezTo>
                    <a:pt x="1717722" y="937526"/>
                    <a:pt x="1716257" y="924602"/>
                    <a:pt x="1715890" y="911677"/>
                  </a:cubicBezTo>
                  <a:close/>
                  <a:moveTo>
                    <a:pt x="1411484" y="901768"/>
                  </a:moveTo>
                  <a:cubicBezTo>
                    <a:pt x="1412542" y="902474"/>
                    <a:pt x="1413953" y="902474"/>
                    <a:pt x="1415011" y="902827"/>
                  </a:cubicBezTo>
                  <a:cubicBezTo>
                    <a:pt x="1418186" y="903885"/>
                    <a:pt x="1417834" y="907766"/>
                    <a:pt x="1415011" y="908824"/>
                  </a:cubicBezTo>
                  <a:cubicBezTo>
                    <a:pt x="1412895" y="909529"/>
                    <a:pt x="1410778" y="908824"/>
                    <a:pt x="1409014" y="907766"/>
                  </a:cubicBezTo>
                  <a:cubicBezTo>
                    <a:pt x="1405839" y="906354"/>
                    <a:pt x="1408309" y="900357"/>
                    <a:pt x="1411484" y="901768"/>
                  </a:cubicBezTo>
                  <a:close/>
                  <a:moveTo>
                    <a:pt x="1634293" y="891376"/>
                  </a:moveTo>
                  <a:cubicBezTo>
                    <a:pt x="1635732" y="916585"/>
                    <a:pt x="1638611" y="941074"/>
                    <a:pt x="1639690" y="966283"/>
                  </a:cubicBezTo>
                  <a:cubicBezTo>
                    <a:pt x="1640410" y="987530"/>
                    <a:pt x="1641129" y="1009498"/>
                    <a:pt x="1638611" y="1030745"/>
                  </a:cubicBezTo>
                  <a:cubicBezTo>
                    <a:pt x="1638970" y="1030745"/>
                    <a:pt x="1639330" y="1030745"/>
                    <a:pt x="1639330" y="1030745"/>
                  </a:cubicBezTo>
                  <a:cubicBezTo>
                    <a:pt x="1667756" y="1029665"/>
                    <a:pt x="1663439" y="979967"/>
                    <a:pt x="1663439" y="960160"/>
                  </a:cubicBezTo>
                  <a:cubicBezTo>
                    <a:pt x="1663798" y="942154"/>
                    <a:pt x="1665957" y="887055"/>
                    <a:pt x="1637531" y="891736"/>
                  </a:cubicBezTo>
                  <a:cubicBezTo>
                    <a:pt x="1636452" y="892096"/>
                    <a:pt x="1635012" y="891736"/>
                    <a:pt x="1634293" y="891376"/>
                  </a:cubicBezTo>
                  <a:close/>
                  <a:moveTo>
                    <a:pt x="135626" y="891376"/>
                  </a:moveTo>
                  <a:cubicBezTo>
                    <a:pt x="134547" y="891736"/>
                    <a:pt x="133467" y="892096"/>
                    <a:pt x="132388" y="891736"/>
                  </a:cubicBezTo>
                  <a:cubicBezTo>
                    <a:pt x="103962" y="887055"/>
                    <a:pt x="106121" y="942154"/>
                    <a:pt x="106480" y="960160"/>
                  </a:cubicBezTo>
                  <a:cubicBezTo>
                    <a:pt x="106480" y="979967"/>
                    <a:pt x="102163" y="1029665"/>
                    <a:pt x="130589" y="1030745"/>
                  </a:cubicBezTo>
                  <a:cubicBezTo>
                    <a:pt x="130589" y="1030745"/>
                    <a:pt x="130948" y="1030745"/>
                    <a:pt x="131308" y="1030745"/>
                  </a:cubicBezTo>
                  <a:cubicBezTo>
                    <a:pt x="128790" y="1009498"/>
                    <a:pt x="129149" y="987530"/>
                    <a:pt x="130229" y="966283"/>
                  </a:cubicBezTo>
                  <a:cubicBezTo>
                    <a:pt x="131308" y="941074"/>
                    <a:pt x="134187" y="916585"/>
                    <a:pt x="135626" y="891376"/>
                  </a:cubicBezTo>
                  <a:close/>
                  <a:moveTo>
                    <a:pt x="1408961" y="888800"/>
                  </a:moveTo>
                  <a:cubicBezTo>
                    <a:pt x="1413406" y="889181"/>
                    <a:pt x="1418592" y="888038"/>
                    <a:pt x="1422667" y="889943"/>
                  </a:cubicBezTo>
                  <a:cubicBezTo>
                    <a:pt x="1424519" y="891086"/>
                    <a:pt x="1424519" y="894515"/>
                    <a:pt x="1422296" y="895277"/>
                  </a:cubicBezTo>
                  <a:cubicBezTo>
                    <a:pt x="1419703" y="896801"/>
                    <a:pt x="1417110" y="896420"/>
                    <a:pt x="1414147" y="896420"/>
                  </a:cubicBezTo>
                  <a:cubicBezTo>
                    <a:pt x="1411925" y="896039"/>
                    <a:pt x="1409332" y="895658"/>
                    <a:pt x="1407109" y="895277"/>
                  </a:cubicBezTo>
                  <a:cubicBezTo>
                    <a:pt x="1402664" y="894515"/>
                    <a:pt x="1404516" y="887657"/>
                    <a:pt x="1408961" y="888800"/>
                  </a:cubicBezTo>
                  <a:close/>
                  <a:moveTo>
                    <a:pt x="1698428" y="887869"/>
                  </a:moveTo>
                  <a:cubicBezTo>
                    <a:pt x="1711250" y="940038"/>
                    <a:pt x="1718211" y="985010"/>
                    <a:pt x="1696963" y="1036100"/>
                  </a:cubicBezTo>
                  <a:cubicBezTo>
                    <a:pt x="1695864" y="1039697"/>
                    <a:pt x="1690002" y="1038258"/>
                    <a:pt x="1691101" y="1034301"/>
                  </a:cubicBezTo>
                  <a:cubicBezTo>
                    <a:pt x="1698794" y="1009476"/>
                    <a:pt x="1706854" y="985010"/>
                    <a:pt x="1705022" y="958746"/>
                  </a:cubicBezTo>
                  <a:cubicBezTo>
                    <a:pt x="1703557" y="935001"/>
                    <a:pt x="1698794" y="911975"/>
                    <a:pt x="1695864" y="888589"/>
                  </a:cubicBezTo>
                  <a:cubicBezTo>
                    <a:pt x="1695864" y="887150"/>
                    <a:pt x="1698062" y="886070"/>
                    <a:pt x="1698428" y="887869"/>
                  </a:cubicBezTo>
                  <a:close/>
                  <a:moveTo>
                    <a:pt x="1670859" y="876038"/>
                  </a:moveTo>
                  <a:cubicBezTo>
                    <a:pt x="1715043" y="926809"/>
                    <a:pt x="1699237" y="999187"/>
                    <a:pt x="1672296" y="1054279"/>
                  </a:cubicBezTo>
                  <a:cubicBezTo>
                    <a:pt x="1670859" y="1057160"/>
                    <a:pt x="1666189" y="1055000"/>
                    <a:pt x="1667267" y="1052119"/>
                  </a:cubicBezTo>
                  <a:cubicBezTo>
                    <a:pt x="1691334" y="993785"/>
                    <a:pt x="1705344" y="934371"/>
                    <a:pt x="1668704" y="877838"/>
                  </a:cubicBezTo>
                  <a:cubicBezTo>
                    <a:pt x="1667626" y="876398"/>
                    <a:pt x="1669781" y="874957"/>
                    <a:pt x="1670859" y="876038"/>
                  </a:cubicBezTo>
                  <a:close/>
                  <a:moveTo>
                    <a:pt x="1403869" y="874731"/>
                  </a:moveTo>
                  <a:cubicBezTo>
                    <a:pt x="1411532" y="874731"/>
                    <a:pt x="1422116" y="873370"/>
                    <a:pt x="1428685" y="876772"/>
                  </a:cubicBezTo>
                  <a:cubicBezTo>
                    <a:pt x="1430874" y="878133"/>
                    <a:pt x="1430509" y="881535"/>
                    <a:pt x="1427955" y="881875"/>
                  </a:cubicBezTo>
                  <a:cubicBezTo>
                    <a:pt x="1423940" y="882555"/>
                    <a:pt x="1419561" y="881535"/>
                    <a:pt x="1415547" y="881194"/>
                  </a:cubicBezTo>
                  <a:cubicBezTo>
                    <a:pt x="1411532" y="881194"/>
                    <a:pt x="1407883" y="880854"/>
                    <a:pt x="1403869" y="880854"/>
                  </a:cubicBezTo>
                  <a:cubicBezTo>
                    <a:pt x="1399489" y="880854"/>
                    <a:pt x="1399489" y="874731"/>
                    <a:pt x="1403869" y="874731"/>
                  </a:cubicBezTo>
                  <a:close/>
                  <a:moveTo>
                    <a:pt x="131693" y="871384"/>
                  </a:moveTo>
                  <a:cubicBezTo>
                    <a:pt x="133886" y="872102"/>
                    <a:pt x="132790" y="874974"/>
                    <a:pt x="130597" y="874615"/>
                  </a:cubicBezTo>
                  <a:cubicBezTo>
                    <a:pt x="94781" y="867076"/>
                    <a:pt x="90396" y="910872"/>
                    <a:pt x="84914" y="934205"/>
                  </a:cubicBezTo>
                  <a:cubicBezTo>
                    <a:pt x="84914" y="934923"/>
                    <a:pt x="83452" y="934923"/>
                    <a:pt x="83452" y="934205"/>
                  </a:cubicBezTo>
                  <a:cubicBezTo>
                    <a:pt x="84914" y="907282"/>
                    <a:pt x="94416" y="863845"/>
                    <a:pt x="131693" y="871384"/>
                  </a:cubicBezTo>
                  <a:close/>
                  <a:moveTo>
                    <a:pt x="1234107" y="868607"/>
                  </a:moveTo>
                  <a:cubicBezTo>
                    <a:pt x="1238543" y="871481"/>
                    <a:pt x="1236695" y="888366"/>
                    <a:pt x="1236695" y="892677"/>
                  </a:cubicBezTo>
                  <a:cubicBezTo>
                    <a:pt x="1236325" y="907046"/>
                    <a:pt x="1235586" y="921776"/>
                    <a:pt x="1234476" y="936505"/>
                  </a:cubicBezTo>
                  <a:cubicBezTo>
                    <a:pt x="1230779" y="1005480"/>
                    <a:pt x="1236695" y="1078406"/>
                    <a:pt x="1250373" y="1145945"/>
                  </a:cubicBezTo>
                  <a:cubicBezTo>
                    <a:pt x="1251483" y="1150615"/>
                    <a:pt x="1244089" y="1152411"/>
                    <a:pt x="1242979" y="1147741"/>
                  </a:cubicBezTo>
                  <a:cubicBezTo>
                    <a:pt x="1231149" y="1089902"/>
                    <a:pt x="1224864" y="1027753"/>
                    <a:pt x="1226343" y="968837"/>
                  </a:cubicBezTo>
                  <a:cubicBezTo>
                    <a:pt x="1227082" y="949437"/>
                    <a:pt x="1228931" y="930038"/>
                    <a:pt x="1230410" y="910639"/>
                  </a:cubicBezTo>
                  <a:cubicBezTo>
                    <a:pt x="1231149" y="904532"/>
                    <a:pt x="1237804" y="873637"/>
                    <a:pt x="1233367" y="869326"/>
                  </a:cubicBezTo>
                  <a:cubicBezTo>
                    <a:pt x="1233367" y="868966"/>
                    <a:pt x="1233367" y="868607"/>
                    <a:pt x="1234107" y="868607"/>
                  </a:cubicBezTo>
                  <a:close/>
                  <a:moveTo>
                    <a:pt x="128900" y="864816"/>
                  </a:moveTo>
                  <a:cubicBezTo>
                    <a:pt x="130714" y="865181"/>
                    <a:pt x="129988" y="868105"/>
                    <a:pt x="127811" y="867739"/>
                  </a:cubicBezTo>
                  <a:cubicBezTo>
                    <a:pt x="117651" y="866277"/>
                    <a:pt x="103137" y="873587"/>
                    <a:pt x="96242" y="881262"/>
                  </a:cubicBezTo>
                  <a:cubicBezTo>
                    <a:pt x="88622" y="890033"/>
                    <a:pt x="82817" y="900266"/>
                    <a:pt x="82091" y="911595"/>
                  </a:cubicBezTo>
                  <a:cubicBezTo>
                    <a:pt x="82091" y="912692"/>
                    <a:pt x="80277" y="912692"/>
                    <a:pt x="80277" y="911595"/>
                  </a:cubicBezTo>
                  <a:cubicBezTo>
                    <a:pt x="80640" y="898439"/>
                    <a:pt x="87534" y="883820"/>
                    <a:pt x="97694" y="875780"/>
                  </a:cubicBezTo>
                  <a:cubicBezTo>
                    <a:pt x="105677" y="869567"/>
                    <a:pt x="118377" y="862257"/>
                    <a:pt x="128900" y="864816"/>
                  </a:cubicBezTo>
                  <a:close/>
                  <a:moveTo>
                    <a:pt x="122217" y="858213"/>
                  </a:moveTo>
                  <a:cubicBezTo>
                    <a:pt x="124368" y="858213"/>
                    <a:pt x="124010" y="861086"/>
                    <a:pt x="122217" y="861445"/>
                  </a:cubicBezTo>
                  <a:cubicBezTo>
                    <a:pt x="106803" y="862881"/>
                    <a:pt x="86371" y="868986"/>
                    <a:pt x="82069" y="886221"/>
                  </a:cubicBezTo>
                  <a:cubicBezTo>
                    <a:pt x="81711" y="887298"/>
                    <a:pt x="80277" y="886939"/>
                    <a:pt x="80277" y="885503"/>
                  </a:cubicBezTo>
                  <a:cubicBezTo>
                    <a:pt x="83861" y="868626"/>
                    <a:pt x="106086" y="857495"/>
                    <a:pt x="122217" y="858213"/>
                  </a:cubicBezTo>
                  <a:close/>
                  <a:moveTo>
                    <a:pt x="1399110" y="858157"/>
                  </a:moveTo>
                  <a:cubicBezTo>
                    <a:pt x="1404955" y="857826"/>
                    <a:pt x="1411164" y="857826"/>
                    <a:pt x="1417008" y="858157"/>
                  </a:cubicBezTo>
                  <a:cubicBezTo>
                    <a:pt x="1422122" y="858157"/>
                    <a:pt x="1427601" y="857495"/>
                    <a:pt x="1433080" y="858818"/>
                  </a:cubicBezTo>
                  <a:cubicBezTo>
                    <a:pt x="1435637" y="859479"/>
                    <a:pt x="1435637" y="863117"/>
                    <a:pt x="1433080" y="863779"/>
                  </a:cubicBezTo>
                  <a:cubicBezTo>
                    <a:pt x="1427601" y="865102"/>
                    <a:pt x="1422122" y="864109"/>
                    <a:pt x="1416643" y="864109"/>
                  </a:cubicBezTo>
                  <a:cubicBezTo>
                    <a:pt x="1410799" y="864109"/>
                    <a:pt x="1404955" y="864109"/>
                    <a:pt x="1399110" y="864440"/>
                  </a:cubicBezTo>
                  <a:cubicBezTo>
                    <a:pt x="1394727" y="864440"/>
                    <a:pt x="1395093" y="858487"/>
                    <a:pt x="1399110" y="858157"/>
                  </a:cubicBezTo>
                  <a:close/>
                  <a:moveTo>
                    <a:pt x="1422642" y="836827"/>
                  </a:moveTo>
                  <a:cubicBezTo>
                    <a:pt x="1428318" y="836644"/>
                    <a:pt x="1433950" y="836919"/>
                    <a:pt x="1439134" y="838567"/>
                  </a:cubicBezTo>
                  <a:cubicBezTo>
                    <a:pt x="1441995" y="839666"/>
                    <a:pt x="1441280" y="843696"/>
                    <a:pt x="1438062" y="843696"/>
                  </a:cubicBezTo>
                  <a:cubicBezTo>
                    <a:pt x="1427693" y="844429"/>
                    <a:pt x="1416609" y="842964"/>
                    <a:pt x="1405882" y="842597"/>
                  </a:cubicBezTo>
                  <a:cubicBezTo>
                    <a:pt x="1402664" y="842597"/>
                    <a:pt x="1402664" y="837835"/>
                    <a:pt x="1405882" y="837835"/>
                  </a:cubicBezTo>
                  <a:cubicBezTo>
                    <a:pt x="1411246" y="837651"/>
                    <a:pt x="1416966" y="837010"/>
                    <a:pt x="1422642" y="836827"/>
                  </a:cubicBezTo>
                  <a:close/>
                  <a:moveTo>
                    <a:pt x="1586301" y="821016"/>
                  </a:moveTo>
                  <a:cubicBezTo>
                    <a:pt x="1580229" y="820431"/>
                    <a:pt x="1573842" y="821331"/>
                    <a:pt x="1567725" y="822232"/>
                  </a:cubicBezTo>
                  <a:cubicBezTo>
                    <a:pt x="1568085" y="827994"/>
                    <a:pt x="1568445" y="833756"/>
                    <a:pt x="1568805" y="839518"/>
                  </a:cubicBezTo>
                  <a:cubicBezTo>
                    <a:pt x="1575282" y="903981"/>
                    <a:pt x="1571323" y="967363"/>
                    <a:pt x="1564487" y="1031826"/>
                  </a:cubicBezTo>
                  <a:cubicBezTo>
                    <a:pt x="1561608" y="1055954"/>
                    <a:pt x="1560169" y="1080803"/>
                    <a:pt x="1556931" y="1105652"/>
                  </a:cubicBezTo>
                  <a:cubicBezTo>
                    <a:pt x="1588955" y="1122218"/>
                    <a:pt x="1611264" y="1076842"/>
                    <a:pt x="1617381" y="1052353"/>
                  </a:cubicBezTo>
                  <a:cubicBezTo>
                    <a:pt x="1624577" y="1024983"/>
                    <a:pt x="1623138" y="994372"/>
                    <a:pt x="1622419" y="966283"/>
                  </a:cubicBezTo>
                  <a:cubicBezTo>
                    <a:pt x="1621699" y="936752"/>
                    <a:pt x="1618101" y="907222"/>
                    <a:pt x="1617021" y="877691"/>
                  </a:cubicBezTo>
                  <a:cubicBezTo>
                    <a:pt x="1616301" y="860765"/>
                    <a:pt x="1615582" y="841679"/>
                    <a:pt x="1602988" y="828714"/>
                  </a:cubicBezTo>
                  <a:cubicBezTo>
                    <a:pt x="1598130" y="823672"/>
                    <a:pt x="1592373" y="821601"/>
                    <a:pt x="1586301" y="821016"/>
                  </a:cubicBezTo>
                  <a:close/>
                  <a:moveTo>
                    <a:pt x="183348" y="821016"/>
                  </a:moveTo>
                  <a:cubicBezTo>
                    <a:pt x="177276" y="821601"/>
                    <a:pt x="171609" y="823672"/>
                    <a:pt x="166931" y="828714"/>
                  </a:cubicBezTo>
                  <a:cubicBezTo>
                    <a:pt x="154338" y="841679"/>
                    <a:pt x="153258" y="860765"/>
                    <a:pt x="152898" y="877691"/>
                  </a:cubicBezTo>
                  <a:cubicBezTo>
                    <a:pt x="151819" y="907222"/>
                    <a:pt x="148220" y="936752"/>
                    <a:pt x="147500" y="966283"/>
                  </a:cubicBezTo>
                  <a:cubicBezTo>
                    <a:pt x="146781" y="994372"/>
                    <a:pt x="145341" y="1024983"/>
                    <a:pt x="152538" y="1052353"/>
                  </a:cubicBezTo>
                  <a:cubicBezTo>
                    <a:pt x="159015" y="1076842"/>
                    <a:pt x="180965" y="1122218"/>
                    <a:pt x="213349" y="1105652"/>
                  </a:cubicBezTo>
                  <a:cubicBezTo>
                    <a:pt x="210110" y="1080803"/>
                    <a:pt x="207951" y="1055954"/>
                    <a:pt x="205433" y="1031826"/>
                  </a:cubicBezTo>
                  <a:lnTo>
                    <a:pt x="202824" y="996969"/>
                  </a:lnTo>
                  <a:lnTo>
                    <a:pt x="198236" y="935672"/>
                  </a:lnTo>
                  <a:cubicBezTo>
                    <a:pt x="197157" y="903711"/>
                    <a:pt x="197696" y="871749"/>
                    <a:pt x="200755" y="839518"/>
                  </a:cubicBezTo>
                  <a:cubicBezTo>
                    <a:pt x="201474" y="833756"/>
                    <a:pt x="201834" y="827994"/>
                    <a:pt x="202194" y="822232"/>
                  </a:cubicBezTo>
                  <a:cubicBezTo>
                    <a:pt x="195897" y="821331"/>
                    <a:pt x="189420" y="820431"/>
                    <a:pt x="183348" y="821016"/>
                  </a:cubicBezTo>
                  <a:close/>
                  <a:moveTo>
                    <a:pt x="1425326" y="819771"/>
                  </a:moveTo>
                  <a:cubicBezTo>
                    <a:pt x="1434624" y="819148"/>
                    <a:pt x="1443922" y="818957"/>
                    <a:pt x="1453220" y="820106"/>
                  </a:cubicBezTo>
                  <a:cubicBezTo>
                    <a:pt x="1457512" y="820873"/>
                    <a:pt x="1457870" y="827387"/>
                    <a:pt x="1453220" y="827387"/>
                  </a:cubicBezTo>
                  <a:cubicBezTo>
                    <a:pt x="1434266" y="827004"/>
                    <a:pt x="1416027" y="827771"/>
                    <a:pt x="1397431" y="828537"/>
                  </a:cubicBezTo>
                  <a:cubicBezTo>
                    <a:pt x="1393139" y="828537"/>
                    <a:pt x="1393497" y="822406"/>
                    <a:pt x="1397431" y="822023"/>
                  </a:cubicBezTo>
                  <a:cubicBezTo>
                    <a:pt x="1406729" y="821448"/>
                    <a:pt x="1416027" y="820394"/>
                    <a:pt x="1425326" y="819771"/>
                  </a:cubicBezTo>
                  <a:close/>
                  <a:moveTo>
                    <a:pt x="1424051" y="802467"/>
                  </a:moveTo>
                  <a:cubicBezTo>
                    <a:pt x="1433080" y="801780"/>
                    <a:pt x="1442065" y="802055"/>
                    <a:pt x="1450782" y="805352"/>
                  </a:cubicBezTo>
                  <a:cubicBezTo>
                    <a:pt x="1454696" y="806451"/>
                    <a:pt x="1452917" y="812679"/>
                    <a:pt x="1448647" y="811580"/>
                  </a:cubicBezTo>
                  <a:cubicBezTo>
                    <a:pt x="1431212" y="807916"/>
                    <a:pt x="1414489" y="810481"/>
                    <a:pt x="1397053" y="811213"/>
                  </a:cubicBezTo>
                  <a:cubicBezTo>
                    <a:pt x="1393139" y="811580"/>
                    <a:pt x="1393495" y="805718"/>
                    <a:pt x="1397053" y="805352"/>
                  </a:cubicBezTo>
                  <a:cubicBezTo>
                    <a:pt x="1405949" y="804802"/>
                    <a:pt x="1415022" y="803154"/>
                    <a:pt x="1424051" y="802467"/>
                  </a:cubicBezTo>
                  <a:close/>
                  <a:moveTo>
                    <a:pt x="1424410" y="781342"/>
                  </a:moveTo>
                  <a:cubicBezTo>
                    <a:pt x="1435224" y="780642"/>
                    <a:pt x="1445993" y="780735"/>
                    <a:pt x="1456224" y="783350"/>
                  </a:cubicBezTo>
                  <a:cubicBezTo>
                    <a:pt x="1459455" y="784470"/>
                    <a:pt x="1458737" y="789700"/>
                    <a:pt x="1455148" y="789700"/>
                  </a:cubicBezTo>
                  <a:cubicBezTo>
                    <a:pt x="1433968" y="789700"/>
                    <a:pt x="1413506" y="789700"/>
                    <a:pt x="1392326" y="790447"/>
                  </a:cubicBezTo>
                  <a:cubicBezTo>
                    <a:pt x="1388377" y="790447"/>
                    <a:pt x="1388736" y="784470"/>
                    <a:pt x="1392326" y="784097"/>
                  </a:cubicBezTo>
                  <a:cubicBezTo>
                    <a:pt x="1402736" y="783536"/>
                    <a:pt x="1413596" y="782042"/>
                    <a:pt x="1424410" y="781342"/>
                  </a:cubicBezTo>
                  <a:close/>
                  <a:moveTo>
                    <a:pt x="1424366" y="763318"/>
                  </a:moveTo>
                  <a:cubicBezTo>
                    <a:pt x="1436690" y="762115"/>
                    <a:pt x="1448925" y="762293"/>
                    <a:pt x="1460259" y="767105"/>
                  </a:cubicBezTo>
                  <a:cubicBezTo>
                    <a:pt x="1464217" y="768887"/>
                    <a:pt x="1462418" y="774589"/>
                    <a:pt x="1458100" y="773876"/>
                  </a:cubicBezTo>
                  <a:cubicBezTo>
                    <a:pt x="1434351" y="767461"/>
                    <a:pt x="1411681" y="773163"/>
                    <a:pt x="1387932" y="774232"/>
                  </a:cubicBezTo>
                  <a:cubicBezTo>
                    <a:pt x="1383614" y="774232"/>
                    <a:pt x="1383974" y="768174"/>
                    <a:pt x="1387932" y="767817"/>
                  </a:cubicBezTo>
                  <a:cubicBezTo>
                    <a:pt x="1399627" y="767105"/>
                    <a:pt x="1412041" y="764521"/>
                    <a:pt x="1424366" y="763318"/>
                  </a:cubicBezTo>
                  <a:close/>
                  <a:moveTo>
                    <a:pt x="1437457" y="748516"/>
                  </a:moveTo>
                  <a:cubicBezTo>
                    <a:pt x="1443582" y="749140"/>
                    <a:pt x="1449489" y="750674"/>
                    <a:pt x="1455017" y="753697"/>
                  </a:cubicBezTo>
                  <a:cubicBezTo>
                    <a:pt x="1457871" y="755528"/>
                    <a:pt x="1455731" y="759192"/>
                    <a:pt x="1452877" y="758826"/>
                  </a:cubicBezTo>
                  <a:cubicBezTo>
                    <a:pt x="1428624" y="754796"/>
                    <a:pt x="1405084" y="760291"/>
                    <a:pt x="1380831" y="757726"/>
                  </a:cubicBezTo>
                  <a:cubicBezTo>
                    <a:pt x="1377264" y="757360"/>
                    <a:pt x="1377264" y="751499"/>
                    <a:pt x="1380831" y="751865"/>
                  </a:cubicBezTo>
                  <a:cubicBezTo>
                    <a:pt x="1398753" y="752964"/>
                    <a:pt x="1419083" y="746644"/>
                    <a:pt x="1437457" y="748516"/>
                  </a:cubicBezTo>
                  <a:close/>
                  <a:moveTo>
                    <a:pt x="1410809" y="730006"/>
                  </a:moveTo>
                  <a:cubicBezTo>
                    <a:pt x="1423673" y="729265"/>
                    <a:pt x="1436493" y="728987"/>
                    <a:pt x="1449131" y="730654"/>
                  </a:cubicBezTo>
                  <a:cubicBezTo>
                    <a:pt x="1452742" y="731024"/>
                    <a:pt x="1453103" y="736580"/>
                    <a:pt x="1449131" y="736951"/>
                  </a:cubicBezTo>
                  <a:cubicBezTo>
                    <a:pt x="1423493" y="737321"/>
                    <a:pt x="1397854" y="738062"/>
                    <a:pt x="1372216" y="736951"/>
                  </a:cubicBezTo>
                  <a:cubicBezTo>
                    <a:pt x="1369327" y="736580"/>
                    <a:pt x="1369327" y="732135"/>
                    <a:pt x="1372216" y="732135"/>
                  </a:cubicBezTo>
                  <a:cubicBezTo>
                    <a:pt x="1385035" y="731950"/>
                    <a:pt x="1397945" y="730746"/>
                    <a:pt x="1410809" y="730006"/>
                  </a:cubicBezTo>
                  <a:close/>
                  <a:moveTo>
                    <a:pt x="1451932" y="714620"/>
                  </a:moveTo>
                  <a:cubicBezTo>
                    <a:pt x="1455553" y="714620"/>
                    <a:pt x="1456277" y="720176"/>
                    <a:pt x="1452657" y="720523"/>
                  </a:cubicBezTo>
                  <a:cubicBezTo>
                    <a:pt x="1428036" y="723649"/>
                    <a:pt x="1402692" y="722607"/>
                    <a:pt x="1378072" y="725038"/>
                  </a:cubicBezTo>
                  <a:cubicBezTo>
                    <a:pt x="1374089" y="725385"/>
                    <a:pt x="1374089" y="719134"/>
                    <a:pt x="1378072" y="718787"/>
                  </a:cubicBezTo>
                  <a:cubicBezTo>
                    <a:pt x="1402692" y="717051"/>
                    <a:pt x="1427312" y="714620"/>
                    <a:pt x="1451932" y="714620"/>
                  </a:cubicBezTo>
                  <a:close/>
                  <a:moveTo>
                    <a:pt x="1315849" y="694026"/>
                  </a:moveTo>
                  <a:cubicBezTo>
                    <a:pt x="1310811" y="697267"/>
                    <a:pt x="1306134" y="700869"/>
                    <a:pt x="1302176" y="705190"/>
                  </a:cubicBezTo>
                  <a:cubicBezTo>
                    <a:pt x="1265473" y="743724"/>
                    <a:pt x="1267273" y="816470"/>
                    <a:pt x="1267273" y="865807"/>
                  </a:cubicBezTo>
                  <a:cubicBezTo>
                    <a:pt x="1267273" y="924508"/>
                    <a:pt x="1270151" y="989691"/>
                    <a:pt x="1273749" y="1048752"/>
                  </a:cubicBezTo>
                  <a:cubicBezTo>
                    <a:pt x="1277707" y="1109973"/>
                    <a:pt x="1270511" y="1151748"/>
                    <a:pt x="1310811" y="1191362"/>
                  </a:cubicBezTo>
                  <a:cubicBezTo>
                    <a:pt x="1310092" y="1180918"/>
                    <a:pt x="1311531" y="1170475"/>
                    <a:pt x="1313330" y="1160391"/>
                  </a:cubicBezTo>
                  <a:cubicBezTo>
                    <a:pt x="1317288" y="1139864"/>
                    <a:pt x="1319447" y="1120417"/>
                    <a:pt x="1320527" y="1099890"/>
                  </a:cubicBezTo>
                  <a:lnTo>
                    <a:pt x="1322401" y="1039530"/>
                  </a:lnTo>
                  <a:lnTo>
                    <a:pt x="1324844" y="960881"/>
                  </a:lnTo>
                  <a:cubicBezTo>
                    <a:pt x="1325564" y="871929"/>
                    <a:pt x="1324485" y="782618"/>
                    <a:pt x="1315849" y="694026"/>
                  </a:cubicBezTo>
                  <a:close/>
                  <a:moveTo>
                    <a:pt x="441837" y="687184"/>
                  </a:moveTo>
                  <a:lnTo>
                    <a:pt x="439052" y="736791"/>
                  </a:lnTo>
                  <a:lnTo>
                    <a:pt x="434640" y="815389"/>
                  </a:lnTo>
                  <a:cubicBezTo>
                    <a:pt x="434640" y="861125"/>
                    <a:pt x="432481" y="906862"/>
                    <a:pt x="432481" y="952238"/>
                  </a:cubicBezTo>
                  <a:cubicBezTo>
                    <a:pt x="432481" y="998694"/>
                    <a:pt x="433921" y="1044790"/>
                    <a:pt x="436799" y="1090887"/>
                  </a:cubicBezTo>
                  <a:cubicBezTo>
                    <a:pt x="438239" y="1111414"/>
                    <a:pt x="441477" y="1131581"/>
                    <a:pt x="441837" y="1152468"/>
                  </a:cubicBezTo>
                  <a:cubicBezTo>
                    <a:pt x="442197" y="1168674"/>
                    <a:pt x="441117" y="1185600"/>
                    <a:pt x="447234" y="1201086"/>
                  </a:cubicBezTo>
                  <a:cubicBezTo>
                    <a:pt x="450473" y="1198925"/>
                    <a:pt x="453351" y="1196404"/>
                    <a:pt x="456590" y="1193883"/>
                  </a:cubicBezTo>
                  <a:cubicBezTo>
                    <a:pt x="499768" y="1153189"/>
                    <a:pt x="492212" y="1111774"/>
                    <a:pt x="495810" y="1048752"/>
                  </a:cubicBezTo>
                  <a:cubicBezTo>
                    <a:pt x="499409" y="989691"/>
                    <a:pt x="502647" y="924508"/>
                    <a:pt x="502647" y="865807"/>
                  </a:cubicBezTo>
                  <a:cubicBezTo>
                    <a:pt x="502647" y="816470"/>
                    <a:pt x="504446" y="743724"/>
                    <a:pt x="467744" y="705190"/>
                  </a:cubicBezTo>
                  <a:cubicBezTo>
                    <a:pt x="460548" y="697628"/>
                    <a:pt x="451552" y="691505"/>
                    <a:pt x="441837" y="687184"/>
                  </a:cubicBezTo>
                  <a:close/>
                  <a:moveTo>
                    <a:pt x="1338158" y="683222"/>
                  </a:moveTo>
                  <a:cubicBezTo>
                    <a:pt x="1332041" y="685383"/>
                    <a:pt x="1326284" y="687904"/>
                    <a:pt x="1320886" y="690785"/>
                  </a:cubicBezTo>
                  <a:cubicBezTo>
                    <a:pt x="1325924" y="735801"/>
                    <a:pt x="1329252" y="780727"/>
                    <a:pt x="1331186" y="825698"/>
                  </a:cubicBezTo>
                  <a:lnTo>
                    <a:pt x="1332376" y="908863"/>
                  </a:lnTo>
                  <a:lnTo>
                    <a:pt x="1333120" y="960881"/>
                  </a:lnTo>
                  <a:cubicBezTo>
                    <a:pt x="1333120" y="1007337"/>
                    <a:pt x="1331321" y="1053433"/>
                    <a:pt x="1328802" y="1099890"/>
                  </a:cubicBezTo>
                  <a:cubicBezTo>
                    <a:pt x="1328083" y="1116816"/>
                    <a:pt x="1327363" y="1133021"/>
                    <a:pt x="1324125" y="1149587"/>
                  </a:cubicBezTo>
                  <a:cubicBezTo>
                    <a:pt x="1320527" y="1166153"/>
                    <a:pt x="1316209" y="1182719"/>
                    <a:pt x="1320527" y="1199285"/>
                  </a:cubicBezTo>
                  <a:cubicBezTo>
                    <a:pt x="1323045" y="1201446"/>
                    <a:pt x="1325924" y="1203606"/>
                    <a:pt x="1329162" y="1205407"/>
                  </a:cubicBezTo>
                  <a:cubicBezTo>
                    <a:pt x="1331681" y="1118977"/>
                    <a:pt x="1344275" y="1032906"/>
                    <a:pt x="1347873" y="946115"/>
                  </a:cubicBezTo>
                  <a:cubicBezTo>
                    <a:pt x="1349672" y="901100"/>
                    <a:pt x="1352551" y="855363"/>
                    <a:pt x="1350392" y="809987"/>
                  </a:cubicBezTo>
                  <a:lnTo>
                    <a:pt x="1344547" y="749422"/>
                  </a:lnTo>
                  <a:close/>
                  <a:moveTo>
                    <a:pt x="418808" y="679621"/>
                  </a:moveTo>
                  <a:lnTo>
                    <a:pt x="416811" y="761288"/>
                  </a:lnTo>
                  <a:lnTo>
                    <a:pt x="415480" y="815704"/>
                  </a:lnTo>
                  <a:cubicBezTo>
                    <a:pt x="412961" y="861035"/>
                    <a:pt x="410172" y="906321"/>
                    <a:pt x="410532" y="951517"/>
                  </a:cubicBezTo>
                  <a:cubicBezTo>
                    <a:pt x="410892" y="1000855"/>
                    <a:pt x="413051" y="1050192"/>
                    <a:pt x="415570" y="1099530"/>
                  </a:cubicBezTo>
                  <a:cubicBezTo>
                    <a:pt x="416649" y="1121497"/>
                    <a:pt x="418088" y="1143465"/>
                    <a:pt x="418448" y="1165433"/>
                  </a:cubicBezTo>
                  <a:cubicBezTo>
                    <a:pt x="418448" y="1179838"/>
                    <a:pt x="416649" y="1200725"/>
                    <a:pt x="425645" y="1213330"/>
                  </a:cubicBezTo>
                  <a:cubicBezTo>
                    <a:pt x="431042" y="1211169"/>
                    <a:pt x="436439" y="1208288"/>
                    <a:pt x="441477" y="1205047"/>
                  </a:cubicBezTo>
                  <a:cubicBezTo>
                    <a:pt x="436080" y="1192442"/>
                    <a:pt x="435000" y="1179118"/>
                    <a:pt x="435000" y="1165073"/>
                  </a:cubicBezTo>
                  <a:cubicBezTo>
                    <a:pt x="434640" y="1145986"/>
                    <a:pt x="432122" y="1127259"/>
                    <a:pt x="430682" y="1107813"/>
                  </a:cubicBezTo>
                  <a:cubicBezTo>
                    <a:pt x="426724" y="1059195"/>
                    <a:pt x="424205" y="1009858"/>
                    <a:pt x="424205" y="960881"/>
                  </a:cubicBezTo>
                  <a:cubicBezTo>
                    <a:pt x="424205" y="912263"/>
                    <a:pt x="425645" y="864006"/>
                    <a:pt x="426364" y="815389"/>
                  </a:cubicBezTo>
                  <a:cubicBezTo>
                    <a:pt x="426724" y="792701"/>
                    <a:pt x="426724" y="770373"/>
                    <a:pt x="429243" y="748045"/>
                  </a:cubicBezTo>
                  <a:lnTo>
                    <a:pt x="429305" y="747527"/>
                  </a:lnTo>
                  <a:lnTo>
                    <a:pt x="433201" y="714914"/>
                  </a:lnTo>
                  <a:lnTo>
                    <a:pt x="436439" y="685023"/>
                  </a:lnTo>
                  <a:cubicBezTo>
                    <a:pt x="431042" y="682862"/>
                    <a:pt x="424925" y="681062"/>
                    <a:pt x="418808" y="679621"/>
                  </a:cubicBezTo>
                  <a:close/>
                  <a:moveTo>
                    <a:pt x="1389613" y="674579"/>
                  </a:moveTo>
                  <a:cubicBezTo>
                    <a:pt x="1387094" y="674579"/>
                    <a:pt x="1384935" y="674579"/>
                    <a:pt x="1382416" y="674940"/>
                  </a:cubicBezTo>
                  <a:cubicBezTo>
                    <a:pt x="1379538" y="676740"/>
                    <a:pt x="1375939" y="677100"/>
                    <a:pt x="1373061" y="675660"/>
                  </a:cubicBezTo>
                  <a:lnTo>
                    <a:pt x="1349814" y="680419"/>
                  </a:lnTo>
                  <a:lnTo>
                    <a:pt x="1341396" y="682142"/>
                  </a:lnTo>
                  <a:lnTo>
                    <a:pt x="1346743" y="720650"/>
                  </a:lnTo>
                  <a:lnTo>
                    <a:pt x="1357948" y="801344"/>
                  </a:lnTo>
                  <a:cubicBezTo>
                    <a:pt x="1360467" y="846720"/>
                    <a:pt x="1358308" y="892456"/>
                    <a:pt x="1356869" y="937472"/>
                  </a:cubicBezTo>
                  <a:cubicBezTo>
                    <a:pt x="1353270" y="1028945"/>
                    <a:pt x="1340317" y="1118977"/>
                    <a:pt x="1336719" y="1209729"/>
                  </a:cubicBezTo>
                  <a:cubicBezTo>
                    <a:pt x="1379178" y="1232056"/>
                    <a:pt x="1438549" y="1232777"/>
                    <a:pt x="1479928" y="1219452"/>
                  </a:cubicBezTo>
                  <a:cubicBezTo>
                    <a:pt x="1527785" y="1203606"/>
                    <a:pt x="1532823" y="1138063"/>
                    <a:pt x="1537860" y="1096288"/>
                  </a:cubicBezTo>
                  <a:cubicBezTo>
                    <a:pt x="1548655" y="1006977"/>
                    <a:pt x="1554772" y="920546"/>
                    <a:pt x="1547216" y="830875"/>
                  </a:cubicBezTo>
                  <a:cubicBezTo>
                    <a:pt x="1543977" y="797023"/>
                    <a:pt x="1545776" y="762451"/>
                    <a:pt x="1536781" y="729679"/>
                  </a:cubicBezTo>
                  <a:cubicBezTo>
                    <a:pt x="1525626" y="689345"/>
                    <a:pt x="1495041" y="690785"/>
                    <a:pt x="1465176" y="679261"/>
                  </a:cubicBezTo>
                  <a:cubicBezTo>
                    <a:pt x="1455460" y="675660"/>
                    <a:pt x="1446825" y="676380"/>
                    <a:pt x="1437469" y="676020"/>
                  </a:cubicBezTo>
                  <a:cubicBezTo>
                    <a:pt x="1420198" y="674219"/>
                    <a:pt x="1403286" y="673859"/>
                    <a:pt x="1389613" y="674579"/>
                  </a:cubicBezTo>
                  <a:close/>
                  <a:moveTo>
                    <a:pt x="380307" y="674579"/>
                  </a:moveTo>
                  <a:cubicBezTo>
                    <a:pt x="366634" y="673859"/>
                    <a:pt x="349722" y="674219"/>
                    <a:pt x="332450" y="676020"/>
                  </a:cubicBezTo>
                  <a:cubicBezTo>
                    <a:pt x="323095" y="676380"/>
                    <a:pt x="314459" y="675660"/>
                    <a:pt x="304744" y="679261"/>
                  </a:cubicBezTo>
                  <a:cubicBezTo>
                    <a:pt x="274879" y="690785"/>
                    <a:pt x="244293" y="689345"/>
                    <a:pt x="233139" y="729679"/>
                  </a:cubicBezTo>
                  <a:cubicBezTo>
                    <a:pt x="224143" y="762451"/>
                    <a:pt x="225942" y="797023"/>
                    <a:pt x="223064" y="830875"/>
                  </a:cubicBezTo>
                  <a:cubicBezTo>
                    <a:pt x="218926" y="875711"/>
                    <a:pt x="218476" y="919736"/>
                    <a:pt x="220410" y="963717"/>
                  </a:cubicBezTo>
                  <a:lnTo>
                    <a:pt x="221522" y="976375"/>
                  </a:lnTo>
                  <a:lnTo>
                    <a:pt x="232059" y="1096288"/>
                  </a:lnTo>
                  <a:cubicBezTo>
                    <a:pt x="237097" y="1138063"/>
                    <a:pt x="241775" y="1203606"/>
                    <a:pt x="289991" y="1219452"/>
                  </a:cubicBezTo>
                  <a:cubicBezTo>
                    <a:pt x="326693" y="1231336"/>
                    <a:pt x="378508" y="1232056"/>
                    <a:pt x="418808" y="1216211"/>
                  </a:cubicBezTo>
                  <a:cubicBezTo>
                    <a:pt x="405854" y="1194963"/>
                    <a:pt x="411252" y="1157870"/>
                    <a:pt x="409812" y="1134822"/>
                  </a:cubicBezTo>
                  <a:cubicBezTo>
                    <a:pt x="407294" y="1082244"/>
                    <a:pt x="404055" y="1029665"/>
                    <a:pt x="403336" y="977086"/>
                  </a:cubicBezTo>
                  <a:cubicBezTo>
                    <a:pt x="402616" y="925948"/>
                    <a:pt x="402616" y="874450"/>
                    <a:pt x="406214" y="823312"/>
                  </a:cubicBezTo>
                  <a:lnTo>
                    <a:pt x="409429" y="769418"/>
                  </a:lnTo>
                  <a:lnTo>
                    <a:pt x="414850" y="678541"/>
                  </a:lnTo>
                  <a:cubicBezTo>
                    <a:pt x="403336" y="676020"/>
                    <a:pt x="391461" y="674940"/>
                    <a:pt x="380307" y="674579"/>
                  </a:cubicBezTo>
                  <a:close/>
                  <a:moveTo>
                    <a:pt x="293264" y="653065"/>
                  </a:moveTo>
                  <a:cubicBezTo>
                    <a:pt x="297562" y="652707"/>
                    <a:pt x="298994" y="659145"/>
                    <a:pt x="295055" y="659503"/>
                  </a:cubicBezTo>
                  <a:cubicBezTo>
                    <a:pt x="266047" y="664511"/>
                    <a:pt x="232383" y="672380"/>
                    <a:pt x="214835" y="698848"/>
                  </a:cubicBezTo>
                  <a:cubicBezTo>
                    <a:pt x="201584" y="719236"/>
                    <a:pt x="196570" y="742127"/>
                    <a:pt x="196212" y="766091"/>
                  </a:cubicBezTo>
                  <a:cubicBezTo>
                    <a:pt x="196212" y="768238"/>
                    <a:pt x="192989" y="768238"/>
                    <a:pt x="192989" y="766091"/>
                  </a:cubicBezTo>
                  <a:cubicBezTo>
                    <a:pt x="192989" y="739266"/>
                    <a:pt x="198003" y="713155"/>
                    <a:pt x="214119" y="691337"/>
                  </a:cubicBezTo>
                  <a:cubicBezTo>
                    <a:pt x="232383" y="666299"/>
                    <a:pt x="264614" y="658072"/>
                    <a:pt x="293264" y="653065"/>
                  </a:cubicBezTo>
                  <a:close/>
                  <a:moveTo>
                    <a:pt x="1359378" y="644770"/>
                  </a:moveTo>
                  <a:cubicBezTo>
                    <a:pt x="1362617" y="644770"/>
                    <a:pt x="1362617" y="649457"/>
                    <a:pt x="1360098" y="650178"/>
                  </a:cubicBezTo>
                  <a:cubicBezTo>
                    <a:pt x="1334185" y="659551"/>
                    <a:pt x="1311152" y="658109"/>
                    <a:pt x="1289558" y="677576"/>
                  </a:cubicBezTo>
                  <a:cubicBezTo>
                    <a:pt x="1273002" y="692357"/>
                    <a:pt x="1255367" y="710382"/>
                    <a:pt x="1251408" y="733094"/>
                  </a:cubicBezTo>
                  <a:cubicBezTo>
                    <a:pt x="1250688" y="734897"/>
                    <a:pt x="1247089" y="734536"/>
                    <a:pt x="1247449" y="732373"/>
                  </a:cubicBezTo>
                  <a:cubicBezTo>
                    <a:pt x="1253927" y="679018"/>
                    <a:pt x="1311511" y="648375"/>
                    <a:pt x="1359378" y="644770"/>
                  </a:cubicBezTo>
                  <a:close/>
                  <a:moveTo>
                    <a:pt x="292903" y="639142"/>
                  </a:moveTo>
                  <a:cubicBezTo>
                    <a:pt x="297202" y="638420"/>
                    <a:pt x="298994" y="644915"/>
                    <a:pt x="294694" y="645275"/>
                  </a:cubicBezTo>
                  <a:cubicBezTo>
                    <a:pt x="259940" y="649966"/>
                    <a:pt x="216587" y="666923"/>
                    <a:pt x="199031" y="700477"/>
                  </a:cubicBezTo>
                  <a:cubicBezTo>
                    <a:pt x="198314" y="701559"/>
                    <a:pt x="196164" y="700838"/>
                    <a:pt x="196523" y="699395"/>
                  </a:cubicBezTo>
                  <a:cubicBezTo>
                    <a:pt x="210496" y="661872"/>
                    <a:pt x="257432" y="643832"/>
                    <a:pt x="292903" y="639142"/>
                  </a:cubicBezTo>
                  <a:close/>
                  <a:moveTo>
                    <a:pt x="1350182" y="632784"/>
                  </a:moveTo>
                  <a:cubicBezTo>
                    <a:pt x="1354479" y="632070"/>
                    <a:pt x="1356269" y="638137"/>
                    <a:pt x="1351972" y="639208"/>
                  </a:cubicBezTo>
                  <a:cubicBezTo>
                    <a:pt x="1334426" y="642420"/>
                    <a:pt x="1318670" y="642777"/>
                    <a:pt x="1302199" y="651698"/>
                  </a:cubicBezTo>
                  <a:cubicBezTo>
                    <a:pt x="1288950" y="658836"/>
                    <a:pt x="1276775" y="667044"/>
                    <a:pt x="1264958" y="677037"/>
                  </a:cubicBezTo>
                  <a:cubicBezTo>
                    <a:pt x="1263526" y="677750"/>
                    <a:pt x="1261377" y="675966"/>
                    <a:pt x="1262810" y="674538"/>
                  </a:cubicBezTo>
                  <a:cubicBezTo>
                    <a:pt x="1275342" y="662762"/>
                    <a:pt x="1288950" y="651698"/>
                    <a:pt x="1304347" y="644204"/>
                  </a:cubicBezTo>
                  <a:cubicBezTo>
                    <a:pt x="1319745" y="636710"/>
                    <a:pt x="1333710" y="634925"/>
                    <a:pt x="1350182" y="632784"/>
                  </a:cubicBezTo>
                  <a:close/>
                  <a:moveTo>
                    <a:pt x="288695" y="627307"/>
                  </a:moveTo>
                  <a:cubicBezTo>
                    <a:pt x="292643" y="627307"/>
                    <a:pt x="292284" y="633497"/>
                    <a:pt x="288336" y="634225"/>
                  </a:cubicBezTo>
                  <a:cubicBezTo>
                    <a:pt x="261777" y="637138"/>
                    <a:pt x="231628" y="644785"/>
                    <a:pt x="212606" y="665539"/>
                  </a:cubicBezTo>
                  <a:cubicBezTo>
                    <a:pt x="211529" y="666631"/>
                    <a:pt x="210452" y="665175"/>
                    <a:pt x="211170" y="664082"/>
                  </a:cubicBezTo>
                  <a:cubicBezTo>
                    <a:pt x="230192" y="641508"/>
                    <a:pt x="259623" y="629856"/>
                    <a:pt x="288695" y="627307"/>
                  </a:cubicBezTo>
                  <a:close/>
                  <a:moveTo>
                    <a:pt x="1342477" y="620957"/>
                  </a:moveTo>
                  <a:cubicBezTo>
                    <a:pt x="1346746" y="620957"/>
                    <a:pt x="1346391" y="626602"/>
                    <a:pt x="1342477" y="627307"/>
                  </a:cubicBezTo>
                  <a:cubicBezTo>
                    <a:pt x="1323618" y="629071"/>
                    <a:pt x="1306183" y="632599"/>
                    <a:pt x="1289103" y="641771"/>
                  </a:cubicBezTo>
                  <a:cubicBezTo>
                    <a:pt x="1286968" y="642829"/>
                    <a:pt x="1285189" y="639654"/>
                    <a:pt x="1287324" y="638596"/>
                  </a:cubicBezTo>
                  <a:cubicBezTo>
                    <a:pt x="1304759" y="629424"/>
                    <a:pt x="1322551" y="620957"/>
                    <a:pt x="1342477" y="620957"/>
                  </a:cubicBezTo>
                  <a:close/>
                  <a:moveTo>
                    <a:pt x="340967" y="586961"/>
                  </a:moveTo>
                  <a:cubicBezTo>
                    <a:pt x="341307" y="584445"/>
                    <a:pt x="345049" y="584445"/>
                    <a:pt x="345049" y="587321"/>
                  </a:cubicBezTo>
                  <a:cubicBezTo>
                    <a:pt x="344709" y="603855"/>
                    <a:pt x="343688" y="620389"/>
                    <a:pt x="342668" y="636923"/>
                  </a:cubicBezTo>
                  <a:cubicBezTo>
                    <a:pt x="342328" y="641236"/>
                    <a:pt x="335864" y="640876"/>
                    <a:pt x="336204" y="636923"/>
                  </a:cubicBezTo>
                  <a:cubicBezTo>
                    <a:pt x="338245" y="620389"/>
                    <a:pt x="339946" y="603855"/>
                    <a:pt x="340967" y="586961"/>
                  </a:cubicBezTo>
                  <a:close/>
                  <a:moveTo>
                    <a:pt x="363169" y="550078"/>
                  </a:moveTo>
                  <a:cubicBezTo>
                    <a:pt x="363540" y="547932"/>
                    <a:pt x="367244" y="549005"/>
                    <a:pt x="366873" y="551151"/>
                  </a:cubicBezTo>
                  <a:cubicBezTo>
                    <a:pt x="360947" y="583334"/>
                    <a:pt x="353168" y="615160"/>
                    <a:pt x="352057" y="648059"/>
                  </a:cubicBezTo>
                  <a:cubicBezTo>
                    <a:pt x="352057" y="652350"/>
                    <a:pt x="345389" y="652350"/>
                    <a:pt x="345389" y="648059"/>
                  </a:cubicBezTo>
                  <a:cubicBezTo>
                    <a:pt x="346130" y="614445"/>
                    <a:pt x="355761" y="582619"/>
                    <a:pt x="363169" y="550078"/>
                  </a:cubicBezTo>
                  <a:close/>
                  <a:moveTo>
                    <a:pt x="2776" y="508294"/>
                  </a:moveTo>
                  <a:cubicBezTo>
                    <a:pt x="5120" y="506450"/>
                    <a:pt x="8546" y="506180"/>
                    <a:pt x="11431" y="508878"/>
                  </a:cubicBezTo>
                  <a:cubicBezTo>
                    <a:pt x="32708" y="527944"/>
                    <a:pt x="56871" y="542693"/>
                    <a:pt x="79591" y="559600"/>
                  </a:cubicBezTo>
                  <a:cubicBezTo>
                    <a:pt x="103753" y="577227"/>
                    <a:pt x="138735" y="596652"/>
                    <a:pt x="153521" y="623272"/>
                  </a:cubicBezTo>
                  <a:cubicBezTo>
                    <a:pt x="159292" y="634064"/>
                    <a:pt x="146308" y="649173"/>
                    <a:pt x="135850" y="640899"/>
                  </a:cubicBezTo>
                  <a:cubicBezTo>
                    <a:pt x="108081" y="619315"/>
                    <a:pt x="82837" y="594134"/>
                    <a:pt x="55789" y="572190"/>
                  </a:cubicBezTo>
                  <a:cubicBezTo>
                    <a:pt x="37036" y="556722"/>
                    <a:pt x="10349" y="540534"/>
                    <a:pt x="612" y="517152"/>
                  </a:cubicBezTo>
                  <a:cubicBezTo>
                    <a:pt x="-831" y="513555"/>
                    <a:pt x="432" y="510137"/>
                    <a:pt x="2776" y="508294"/>
                  </a:cubicBezTo>
                  <a:close/>
                  <a:moveTo>
                    <a:pt x="399252" y="444596"/>
                  </a:moveTo>
                  <a:cubicBezTo>
                    <a:pt x="399617" y="443157"/>
                    <a:pt x="402174" y="443517"/>
                    <a:pt x="401809" y="444955"/>
                  </a:cubicBezTo>
                  <a:cubicBezTo>
                    <a:pt x="392312" y="511130"/>
                    <a:pt x="369300" y="574428"/>
                    <a:pt x="367474" y="642401"/>
                  </a:cubicBezTo>
                  <a:cubicBezTo>
                    <a:pt x="367474" y="645998"/>
                    <a:pt x="361264" y="645998"/>
                    <a:pt x="361264" y="642041"/>
                  </a:cubicBezTo>
                  <a:cubicBezTo>
                    <a:pt x="361995" y="573349"/>
                    <a:pt x="385737" y="511130"/>
                    <a:pt x="399252" y="444596"/>
                  </a:cubicBezTo>
                  <a:close/>
                  <a:moveTo>
                    <a:pt x="71274" y="417238"/>
                  </a:moveTo>
                  <a:cubicBezTo>
                    <a:pt x="73577" y="415884"/>
                    <a:pt x="76649" y="416064"/>
                    <a:pt x="78275" y="419133"/>
                  </a:cubicBezTo>
                  <a:cubicBezTo>
                    <a:pt x="95619" y="451629"/>
                    <a:pt x="116939" y="481237"/>
                    <a:pt x="139343" y="510483"/>
                  </a:cubicBezTo>
                  <a:cubicBezTo>
                    <a:pt x="157772" y="534674"/>
                    <a:pt x="181621" y="553811"/>
                    <a:pt x="198966" y="579086"/>
                  </a:cubicBezTo>
                  <a:cubicBezTo>
                    <a:pt x="206916" y="590640"/>
                    <a:pt x="188126" y="604721"/>
                    <a:pt x="179453" y="593889"/>
                  </a:cubicBezTo>
                  <a:cubicBezTo>
                    <a:pt x="135729" y="539729"/>
                    <a:pt x="97788" y="488458"/>
                    <a:pt x="68880" y="424549"/>
                  </a:cubicBezTo>
                  <a:cubicBezTo>
                    <a:pt x="67434" y="421480"/>
                    <a:pt x="68970" y="418592"/>
                    <a:pt x="71274" y="417238"/>
                  </a:cubicBezTo>
                  <a:close/>
                  <a:moveTo>
                    <a:pt x="156667" y="347115"/>
                  </a:moveTo>
                  <a:cubicBezTo>
                    <a:pt x="159869" y="346213"/>
                    <a:pt x="163477" y="347476"/>
                    <a:pt x="164559" y="351807"/>
                  </a:cubicBezTo>
                  <a:cubicBezTo>
                    <a:pt x="172857" y="389343"/>
                    <a:pt x="193062" y="418938"/>
                    <a:pt x="211102" y="452142"/>
                  </a:cubicBezTo>
                  <a:cubicBezTo>
                    <a:pt x="224451" y="475963"/>
                    <a:pt x="235275" y="500866"/>
                    <a:pt x="250068" y="523965"/>
                  </a:cubicBezTo>
                  <a:cubicBezTo>
                    <a:pt x="260891" y="540567"/>
                    <a:pt x="234914" y="553921"/>
                    <a:pt x="224090" y="538763"/>
                  </a:cubicBezTo>
                  <a:cubicBezTo>
                    <a:pt x="204247" y="511694"/>
                    <a:pt x="191980" y="474880"/>
                    <a:pt x="179352" y="443841"/>
                  </a:cubicBezTo>
                  <a:cubicBezTo>
                    <a:pt x="167806" y="415329"/>
                    <a:pt x="156261" y="386094"/>
                    <a:pt x="151210" y="355416"/>
                  </a:cubicBezTo>
                  <a:cubicBezTo>
                    <a:pt x="150669" y="351085"/>
                    <a:pt x="153465" y="348018"/>
                    <a:pt x="156667" y="347115"/>
                  </a:cubicBezTo>
                  <a:close/>
                  <a:moveTo>
                    <a:pt x="834719" y="156065"/>
                  </a:moveTo>
                  <a:cubicBezTo>
                    <a:pt x="891799" y="152145"/>
                    <a:pt x="951085" y="162149"/>
                    <a:pt x="1004425" y="178370"/>
                  </a:cubicBezTo>
                  <a:cubicBezTo>
                    <a:pt x="1010192" y="179812"/>
                    <a:pt x="1007669" y="188824"/>
                    <a:pt x="1001903" y="187022"/>
                  </a:cubicBezTo>
                  <a:cubicBezTo>
                    <a:pt x="893060" y="153136"/>
                    <a:pt x="775568" y="150974"/>
                    <a:pt x="680060" y="219465"/>
                  </a:cubicBezTo>
                  <a:cubicBezTo>
                    <a:pt x="678619" y="220546"/>
                    <a:pt x="677177" y="218744"/>
                    <a:pt x="678258" y="217302"/>
                  </a:cubicBezTo>
                  <a:cubicBezTo>
                    <a:pt x="722769" y="177829"/>
                    <a:pt x="777640" y="159986"/>
                    <a:pt x="834719" y="156065"/>
                  </a:cubicBezTo>
                  <a:close/>
                  <a:moveTo>
                    <a:pt x="890545" y="137204"/>
                  </a:moveTo>
                  <a:cubicBezTo>
                    <a:pt x="967367" y="142253"/>
                    <a:pt x="1042065" y="165269"/>
                    <a:pt x="1114336" y="191305"/>
                  </a:cubicBezTo>
                  <a:cubicBezTo>
                    <a:pt x="1119730" y="193094"/>
                    <a:pt x="1117213" y="201325"/>
                    <a:pt x="1112179" y="199536"/>
                  </a:cubicBezTo>
                  <a:cubicBezTo>
                    <a:pt x="1024087" y="167685"/>
                    <a:pt x="932041" y="138339"/>
                    <a:pt x="836758" y="143707"/>
                  </a:cubicBezTo>
                  <a:cubicBezTo>
                    <a:pt x="786780" y="146570"/>
                    <a:pt x="737520" y="159096"/>
                    <a:pt x="693295" y="183431"/>
                  </a:cubicBezTo>
                  <a:cubicBezTo>
                    <a:pt x="676036" y="193094"/>
                    <a:pt x="659856" y="204546"/>
                    <a:pt x="642957" y="214924"/>
                  </a:cubicBezTo>
                  <a:cubicBezTo>
                    <a:pt x="628215" y="224229"/>
                    <a:pt x="610597" y="232460"/>
                    <a:pt x="601608" y="247849"/>
                  </a:cubicBezTo>
                  <a:cubicBezTo>
                    <a:pt x="599810" y="250712"/>
                    <a:pt x="596214" y="248565"/>
                    <a:pt x="597652" y="245702"/>
                  </a:cubicBezTo>
                  <a:cubicBezTo>
                    <a:pt x="604125" y="231744"/>
                    <a:pt x="617428" y="223513"/>
                    <a:pt x="630372" y="215282"/>
                  </a:cubicBezTo>
                  <a:cubicBezTo>
                    <a:pt x="647991" y="204546"/>
                    <a:pt x="664530" y="191662"/>
                    <a:pt x="682868" y="181642"/>
                  </a:cubicBezTo>
                  <a:cubicBezTo>
                    <a:pt x="723138" y="159096"/>
                    <a:pt x="767004" y="143349"/>
                    <a:pt x="813027" y="138697"/>
                  </a:cubicBezTo>
                  <a:cubicBezTo>
                    <a:pt x="839095" y="135834"/>
                    <a:pt x="864938" y="135521"/>
                    <a:pt x="890545" y="137204"/>
                  </a:cubicBezTo>
                  <a:close/>
                  <a:moveTo>
                    <a:pt x="851271" y="41700"/>
                  </a:moveTo>
                  <a:cubicBezTo>
                    <a:pt x="819472" y="42646"/>
                    <a:pt x="787807" y="46517"/>
                    <a:pt x="757402" y="54440"/>
                  </a:cubicBezTo>
                  <a:cubicBezTo>
                    <a:pt x="630384" y="87571"/>
                    <a:pt x="531793" y="177963"/>
                    <a:pt x="447594" y="274478"/>
                  </a:cubicBezTo>
                  <a:cubicBezTo>
                    <a:pt x="400457" y="328497"/>
                    <a:pt x="369872" y="386117"/>
                    <a:pt x="350801" y="455262"/>
                  </a:cubicBezTo>
                  <a:cubicBezTo>
                    <a:pt x="332091" y="522606"/>
                    <a:pt x="327413" y="589950"/>
                    <a:pt x="318777" y="659454"/>
                  </a:cubicBezTo>
                  <a:cubicBezTo>
                    <a:pt x="341446" y="655133"/>
                    <a:pt x="364115" y="654052"/>
                    <a:pt x="382466" y="654772"/>
                  </a:cubicBezTo>
                  <a:cubicBezTo>
                    <a:pt x="380667" y="612638"/>
                    <a:pt x="389662" y="573024"/>
                    <a:pt x="395779" y="531609"/>
                  </a:cubicBezTo>
                  <a:cubicBezTo>
                    <a:pt x="401177" y="494156"/>
                    <a:pt x="409812" y="458503"/>
                    <a:pt x="426724" y="424651"/>
                  </a:cubicBezTo>
                  <a:cubicBezTo>
                    <a:pt x="454431" y="369552"/>
                    <a:pt x="492572" y="320934"/>
                    <a:pt x="531073" y="273397"/>
                  </a:cubicBezTo>
                  <a:cubicBezTo>
                    <a:pt x="567775" y="227661"/>
                    <a:pt x="605916" y="186967"/>
                    <a:pt x="657731" y="158156"/>
                  </a:cubicBezTo>
                  <a:cubicBezTo>
                    <a:pt x="759921" y="100896"/>
                    <a:pt x="893416" y="88652"/>
                    <a:pt x="1006400" y="115661"/>
                  </a:cubicBezTo>
                  <a:cubicBezTo>
                    <a:pt x="1060734" y="128266"/>
                    <a:pt x="1128021" y="148073"/>
                    <a:pt x="1166162" y="191648"/>
                  </a:cubicBezTo>
                  <a:cubicBezTo>
                    <a:pt x="1187752" y="216137"/>
                    <a:pt x="1208261" y="240986"/>
                    <a:pt x="1232370" y="263674"/>
                  </a:cubicBezTo>
                  <a:cubicBezTo>
                    <a:pt x="1250721" y="280960"/>
                    <a:pt x="1268712" y="298606"/>
                    <a:pt x="1283824" y="318773"/>
                  </a:cubicBezTo>
                  <a:cubicBezTo>
                    <a:pt x="1296059" y="335339"/>
                    <a:pt x="1304694" y="352986"/>
                    <a:pt x="1312251" y="371352"/>
                  </a:cubicBezTo>
                  <a:cubicBezTo>
                    <a:pt x="1312610" y="369552"/>
                    <a:pt x="1313330" y="368111"/>
                    <a:pt x="1313690" y="366310"/>
                  </a:cubicBezTo>
                  <a:cubicBezTo>
                    <a:pt x="1315849" y="359108"/>
                    <a:pt x="1317648" y="351905"/>
                    <a:pt x="1319807" y="344703"/>
                  </a:cubicBezTo>
                  <a:cubicBezTo>
                    <a:pt x="1320527" y="342181"/>
                    <a:pt x="1324485" y="343262"/>
                    <a:pt x="1323765" y="346143"/>
                  </a:cubicBezTo>
                  <a:cubicBezTo>
                    <a:pt x="1321606" y="354066"/>
                    <a:pt x="1319447" y="362349"/>
                    <a:pt x="1317288" y="370632"/>
                  </a:cubicBezTo>
                  <a:cubicBezTo>
                    <a:pt x="1316568" y="373153"/>
                    <a:pt x="1315849" y="376034"/>
                    <a:pt x="1315129" y="378915"/>
                  </a:cubicBezTo>
                  <a:cubicBezTo>
                    <a:pt x="1316568" y="382516"/>
                    <a:pt x="1318008" y="386117"/>
                    <a:pt x="1319447" y="390079"/>
                  </a:cubicBezTo>
                  <a:cubicBezTo>
                    <a:pt x="1319807" y="391159"/>
                    <a:pt x="1320527" y="392600"/>
                    <a:pt x="1320886" y="393680"/>
                  </a:cubicBezTo>
                  <a:cubicBezTo>
                    <a:pt x="1325204" y="381796"/>
                    <a:pt x="1331321" y="370992"/>
                    <a:pt x="1334200" y="358748"/>
                  </a:cubicBezTo>
                  <a:cubicBezTo>
                    <a:pt x="1334919" y="355507"/>
                    <a:pt x="1339597" y="356947"/>
                    <a:pt x="1338878" y="360188"/>
                  </a:cubicBezTo>
                  <a:cubicBezTo>
                    <a:pt x="1335999" y="374233"/>
                    <a:pt x="1329882" y="388278"/>
                    <a:pt x="1324125" y="401243"/>
                  </a:cubicBezTo>
                  <a:cubicBezTo>
                    <a:pt x="1325564" y="405564"/>
                    <a:pt x="1327003" y="409166"/>
                    <a:pt x="1328802" y="413127"/>
                  </a:cubicBezTo>
                  <a:cubicBezTo>
                    <a:pt x="1332761" y="402683"/>
                    <a:pt x="1337798" y="392240"/>
                    <a:pt x="1341756" y="381796"/>
                  </a:cubicBezTo>
                  <a:cubicBezTo>
                    <a:pt x="1342836" y="378915"/>
                    <a:pt x="1347153" y="380355"/>
                    <a:pt x="1346074" y="382876"/>
                  </a:cubicBezTo>
                  <a:cubicBezTo>
                    <a:pt x="1341756" y="395481"/>
                    <a:pt x="1338158" y="409166"/>
                    <a:pt x="1332041" y="421050"/>
                  </a:cubicBezTo>
                  <a:cubicBezTo>
                    <a:pt x="1333480" y="424291"/>
                    <a:pt x="1334560" y="427532"/>
                    <a:pt x="1335999" y="430773"/>
                  </a:cubicBezTo>
                  <a:cubicBezTo>
                    <a:pt x="1339237" y="420330"/>
                    <a:pt x="1344275" y="409886"/>
                    <a:pt x="1347873" y="399442"/>
                  </a:cubicBezTo>
                  <a:cubicBezTo>
                    <a:pt x="1348593" y="396921"/>
                    <a:pt x="1352911" y="398002"/>
                    <a:pt x="1352191" y="400883"/>
                  </a:cubicBezTo>
                  <a:cubicBezTo>
                    <a:pt x="1348233" y="413487"/>
                    <a:pt x="1344275" y="426452"/>
                    <a:pt x="1339597" y="439056"/>
                  </a:cubicBezTo>
                  <a:cubicBezTo>
                    <a:pt x="1340317" y="440857"/>
                    <a:pt x="1341036" y="442657"/>
                    <a:pt x="1341756" y="444818"/>
                  </a:cubicBezTo>
                  <a:cubicBezTo>
                    <a:pt x="1344275" y="437256"/>
                    <a:pt x="1347153" y="430053"/>
                    <a:pt x="1349312" y="422490"/>
                  </a:cubicBezTo>
                  <a:cubicBezTo>
                    <a:pt x="1350032" y="419969"/>
                    <a:pt x="1353990" y="421050"/>
                    <a:pt x="1353630" y="423931"/>
                  </a:cubicBezTo>
                  <a:cubicBezTo>
                    <a:pt x="1351112" y="433294"/>
                    <a:pt x="1348593" y="443378"/>
                    <a:pt x="1344995" y="452741"/>
                  </a:cubicBezTo>
                  <a:cubicBezTo>
                    <a:pt x="1346434" y="455262"/>
                    <a:pt x="1347153" y="458143"/>
                    <a:pt x="1348593" y="461024"/>
                  </a:cubicBezTo>
                  <a:cubicBezTo>
                    <a:pt x="1351471" y="453461"/>
                    <a:pt x="1355070" y="446259"/>
                    <a:pt x="1357229" y="438696"/>
                  </a:cubicBezTo>
                  <a:cubicBezTo>
                    <a:pt x="1357948" y="435815"/>
                    <a:pt x="1362986" y="437256"/>
                    <a:pt x="1361906" y="440497"/>
                  </a:cubicBezTo>
                  <a:cubicBezTo>
                    <a:pt x="1359387" y="449860"/>
                    <a:pt x="1356149" y="459944"/>
                    <a:pt x="1351471" y="468947"/>
                  </a:cubicBezTo>
                  <a:cubicBezTo>
                    <a:pt x="1352551" y="472188"/>
                    <a:pt x="1353990" y="474709"/>
                    <a:pt x="1355070" y="477950"/>
                  </a:cubicBezTo>
                  <a:cubicBezTo>
                    <a:pt x="1357588" y="469667"/>
                    <a:pt x="1361187" y="461744"/>
                    <a:pt x="1363705" y="453461"/>
                  </a:cubicBezTo>
                  <a:cubicBezTo>
                    <a:pt x="1364785" y="450580"/>
                    <a:pt x="1369463" y="452021"/>
                    <a:pt x="1368743" y="455262"/>
                  </a:cubicBezTo>
                  <a:cubicBezTo>
                    <a:pt x="1365864" y="466066"/>
                    <a:pt x="1362626" y="477590"/>
                    <a:pt x="1358668" y="488754"/>
                  </a:cubicBezTo>
                  <a:cubicBezTo>
                    <a:pt x="1360467" y="493435"/>
                    <a:pt x="1361906" y="498117"/>
                    <a:pt x="1363346" y="503159"/>
                  </a:cubicBezTo>
                  <a:cubicBezTo>
                    <a:pt x="1366584" y="493075"/>
                    <a:pt x="1371622" y="483352"/>
                    <a:pt x="1374500" y="473628"/>
                  </a:cubicBezTo>
                  <a:cubicBezTo>
                    <a:pt x="1375580" y="470387"/>
                    <a:pt x="1381337" y="471828"/>
                    <a:pt x="1380257" y="475069"/>
                  </a:cubicBezTo>
                  <a:cubicBezTo>
                    <a:pt x="1375939" y="488394"/>
                    <a:pt x="1371981" y="502078"/>
                    <a:pt x="1366944" y="514683"/>
                  </a:cubicBezTo>
                  <a:cubicBezTo>
                    <a:pt x="1368023" y="519004"/>
                    <a:pt x="1369103" y="523686"/>
                    <a:pt x="1370182" y="528008"/>
                  </a:cubicBezTo>
                  <a:cubicBezTo>
                    <a:pt x="1373421" y="518644"/>
                    <a:pt x="1377379" y="509641"/>
                    <a:pt x="1380257" y="500278"/>
                  </a:cubicBezTo>
                  <a:cubicBezTo>
                    <a:pt x="1381337" y="496316"/>
                    <a:pt x="1387454" y="498117"/>
                    <a:pt x="1386374" y="502078"/>
                  </a:cubicBezTo>
                  <a:cubicBezTo>
                    <a:pt x="1382776" y="514323"/>
                    <a:pt x="1379538" y="529088"/>
                    <a:pt x="1373061" y="540252"/>
                  </a:cubicBezTo>
                  <a:cubicBezTo>
                    <a:pt x="1374140" y="544213"/>
                    <a:pt x="1374860" y="548895"/>
                    <a:pt x="1375580" y="553217"/>
                  </a:cubicBezTo>
                  <a:cubicBezTo>
                    <a:pt x="1379538" y="541332"/>
                    <a:pt x="1384215" y="529088"/>
                    <a:pt x="1386014" y="516123"/>
                  </a:cubicBezTo>
                  <a:cubicBezTo>
                    <a:pt x="1386374" y="514323"/>
                    <a:pt x="1389613" y="515043"/>
                    <a:pt x="1389613" y="516844"/>
                  </a:cubicBezTo>
                  <a:cubicBezTo>
                    <a:pt x="1387814" y="533410"/>
                    <a:pt x="1382416" y="549615"/>
                    <a:pt x="1378098" y="565821"/>
                  </a:cubicBezTo>
                  <a:cubicBezTo>
                    <a:pt x="1379178" y="572303"/>
                    <a:pt x="1379897" y="578425"/>
                    <a:pt x="1380617" y="584908"/>
                  </a:cubicBezTo>
                  <a:cubicBezTo>
                    <a:pt x="1386374" y="574824"/>
                    <a:pt x="1391052" y="564380"/>
                    <a:pt x="1393931" y="553217"/>
                  </a:cubicBezTo>
                  <a:cubicBezTo>
                    <a:pt x="1395010" y="549615"/>
                    <a:pt x="1400048" y="551416"/>
                    <a:pt x="1399328" y="554657"/>
                  </a:cubicBezTo>
                  <a:cubicBezTo>
                    <a:pt x="1396090" y="569422"/>
                    <a:pt x="1389613" y="583467"/>
                    <a:pt x="1382416" y="597152"/>
                  </a:cubicBezTo>
                  <a:cubicBezTo>
                    <a:pt x="1382776" y="601474"/>
                    <a:pt x="1383136" y="605795"/>
                    <a:pt x="1383856" y="610477"/>
                  </a:cubicBezTo>
                  <a:cubicBezTo>
                    <a:pt x="1389613" y="597512"/>
                    <a:pt x="1397889" y="585628"/>
                    <a:pt x="1401127" y="571223"/>
                  </a:cubicBezTo>
                  <a:cubicBezTo>
                    <a:pt x="1401127" y="569422"/>
                    <a:pt x="1404365" y="569782"/>
                    <a:pt x="1404365" y="571943"/>
                  </a:cubicBezTo>
                  <a:cubicBezTo>
                    <a:pt x="1401847" y="589229"/>
                    <a:pt x="1393211" y="607236"/>
                    <a:pt x="1384935" y="622721"/>
                  </a:cubicBezTo>
                  <a:cubicBezTo>
                    <a:pt x="1384935" y="623081"/>
                    <a:pt x="1384935" y="623441"/>
                    <a:pt x="1384575" y="623441"/>
                  </a:cubicBezTo>
                  <a:cubicBezTo>
                    <a:pt x="1384935" y="629564"/>
                    <a:pt x="1385295" y="636046"/>
                    <a:pt x="1385655" y="642168"/>
                  </a:cubicBezTo>
                  <a:cubicBezTo>
                    <a:pt x="1392491" y="631004"/>
                    <a:pt x="1399328" y="619480"/>
                    <a:pt x="1403286" y="606155"/>
                  </a:cubicBezTo>
                  <a:cubicBezTo>
                    <a:pt x="1404006" y="604355"/>
                    <a:pt x="1406524" y="605075"/>
                    <a:pt x="1406165" y="606876"/>
                  </a:cubicBezTo>
                  <a:cubicBezTo>
                    <a:pt x="1405805" y="623081"/>
                    <a:pt x="1395730" y="640727"/>
                    <a:pt x="1386374" y="655133"/>
                  </a:cubicBezTo>
                  <a:cubicBezTo>
                    <a:pt x="1390332" y="654772"/>
                    <a:pt x="1393931" y="654412"/>
                    <a:pt x="1397889" y="654412"/>
                  </a:cubicBezTo>
                  <a:cubicBezTo>
                    <a:pt x="1401127" y="645769"/>
                    <a:pt x="1406524" y="637486"/>
                    <a:pt x="1410842" y="629203"/>
                  </a:cubicBezTo>
                  <a:cubicBezTo>
                    <a:pt x="1411922" y="626683"/>
                    <a:pt x="1416240" y="628483"/>
                    <a:pt x="1415520" y="631004"/>
                  </a:cubicBezTo>
                  <a:cubicBezTo>
                    <a:pt x="1412282" y="639287"/>
                    <a:pt x="1408683" y="646850"/>
                    <a:pt x="1405445" y="654412"/>
                  </a:cubicBezTo>
                  <a:cubicBezTo>
                    <a:pt x="1414800" y="655133"/>
                    <a:pt x="1424875" y="655853"/>
                    <a:pt x="1434951" y="656933"/>
                  </a:cubicBezTo>
                  <a:cubicBezTo>
                    <a:pt x="1433151" y="609396"/>
                    <a:pt x="1419118" y="562940"/>
                    <a:pt x="1413721" y="515763"/>
                  </a:cubicBezTo>
                  <a:cubicBezTo>
                    <a:pt x="1408324" y="469307"/>
                    <a:pt x="1393211" y="423931"/>
                    <a:pt x="1372341" y="381796"/>
                  </a:cubicBezTo>
                  <a:cubicBezTo>
                    <a:pt x="1346074" y="328137"/>
                    <a:pt x="1313690" y="273037"/>
                    <a:pt x="1278787" y="223700"/>
                  </a:cubicBezTo>
                  <a:cubicBezTo>
                    <a:pt x="1240286" y="168960"/>
                    <a:pt x="1175877" y="144472"/>
                    <a:pt x="1123703" y="105218"/>
                  </a:cubicBezTo>
                  <a:cubicBezTo>
                    <a:pt x="1074047" y="68125"/>
                    <a:pt x="1006400" y="54080"/>
                    <a:pt x="945950" y="46517"/>
                  </a:cubicBezTo>
                  <a:cubicBezTo>
                    <a:pt x="915005" y="42736"/>
                    <a:pt x="883071" y="40755"/>
                    <a:pt x="851271" y="41700"/>
                  </a:cubicBezTo>
                  <a:close/>
                  <a:moveTo>
                    <a:pt x="834405" y="22028"/>
                  </a:moveTo>
                  <a:cubicBezTo>
                    <a:pt x="864450" y="19868"/>
                    <a:pt x="894675" y="20228"/>
                    <a:pt x="924361" y="22749"/>
                  </a:cubicBezTo>
                  <a:cubicBezTo>
                    <a:pt x="981573" y="27790"/>
                    <a:pt x="1042383" y="37154"/>
                    <a:pt x="1094917" y="60562"/>
                  </a:cubicBezTo>
                  <a:cubicBezTo>
                    <a:pt x="1124063" y="73166"/>
                    <a:pt x="1146732" y="94054"/>
                    <a:pt x="1173718" y="109899"/>
                  </a:cubicBezTo>
                  <a:cubicBezTo>
                    <a:pt x="1200705" y="125385"/>
                    <a:pt x="1228771" y="140510"/>
                    <a:pt x="1253599" y="159957"/>
                  </a:cubicBezTo>
                  <a:cubicBezTo>
                    <a:pt x="1298577" y="194889"/>
                    <a:pt x="1324485" y="248188"/>
                    <a:pt x="1353990" y="295365"/>
                  </a:cubicBezTo>
                  <a:cubicBezTo>
                    <a:pt x="1386734" y="348304"/>
                    <a:pt x="1417679" y="405924"/>
                    <a:pt x="1430273" y="467146"/>
                  </a:cubicBezTo>
                  <a:cubicBezTo>
                    <a:pt x="1437469" y="501358"/>
                    <a:pt x="1438549" y="536291"/>
                    <a:pt x="1443586" y="570863"/>
                  </a:cubicBezTo>
                  <a:cubicBezTo>
                    <a:pt x="1447904" y="600393"/>
                    <a:pt x="1452222" y="629564"/>
                    <a:pt x="1451862" y="659454"/>
                  </a:cubicBezTo>
                  <a:cubicBezTo>
                    <a:pt x="1472372" y="663415"/>
                    <a:pt x="1492882" y="669538"/>
                    <a:pt x="1510154" y="678541"/>
                  </a:cubicBezTo>
                  <a:cubicBezTo>
                    <a:pt x="1528865" y="682862"/>
                    <a:pt x="1545057" y="692226"/>
                    <a:pt x="1554052" y="712033"/>
                  </a:cubicBezTo>
                  <a:cubicBezTo>
                    <a:pt x="1567725" y="741563"/>
                    <a:pt x="1566646" y="776856"/>
                    <a:pt x="1567365" y="809987"/>
                  </a:cubicBezTo>
                  <a:cubicBezTo>
                    <a:pt x="1587516" y="797743"/>
                    <a:pt x="1614502" y="811788"/>
                    <a:pt x="1624937" y="831955"/>
                  </a:cubicBezTo>
                  <a:cubicBezTo>
                    <a:pt x="1632853" y="846720"/>
                    <a:pt x="1633213" y="865087"/>
                    <a:pt x="1633573" y="881293"/>
                  </a:cubicBezTo>
                  <a:cubicBezTo>
                    <a:pt x="1673154" y="860405"/>
                    <a:pt x="1679631" y="928829"/>
                    <a:pt x="1680710" y="952238"/>
                  </a:cubicBezTo>
                  <a:cubicBezTo>
                    <a:pt x="1682149" y="985369"/>
                    <a:pt x="1686467" y="1048752"/>
                    <a:pt x="1640050" y="1049832"/>
                  </a:cubicBezTo>
                  <a:cubicBezTo>
                    <a:pt x="1638251" y="1049832"/>
                    <a:pt x="1637171" y="1049472"/>
                    <a:pt x="1636092" y="1049112"/>
                  </a:cubicBezTo>
                  <a:cubicBezTo>
                    <a:pt x="1633573" y="1060636"/>
                    <a:pt x="1630695" y="1071800"/>
                    <a:pt x="1626017" y="1082964"/>
                  </a:cubicBezTo>
                  <a:cubicBezTo>
                    <a:pt x="1613783" y="1111414"/>
                    <a:pt x="1584277" y="1135902"/>
                    <a:pt x="1553692" y="1125819"/>
                  </a:cubicBezTo>
                  <a:cubicBezTo>
                    <a:pt x="1550814" y="1144185"/>
                    <a:pt x="1546136" y="1161832"/>
                    <a:pt x="1540019" y="1178758"/>
                  </a:cubicBezTo>
                  <a:cubicBezTo>
                    <a:pt x="1508714" y="1261947"/>
                    <a:pt x="1365145" y="1259786"/>
                    <a:pt x="1303975" y="1211529"/>
                  </a:cubicBezTo>
                  <a:cubicBezTo>
                    <a:pt x="1264394" y="1180198"/>
                    <a:pt x="1262595" y="1165073"/>
                    <a:pt x="1253959" y="1116816"/>
                  </a:cubicBezTo>
                  <a:cubicBezTo>
                    <a:pt x="1243164" y="1057395"/>
                    <a:pt x="1246043" y="969884"/>
                    <a:pt x="1246043" y="909743"/>
                  </a:cubicBezTo>
                  <a:cubicBezTo>
                    <a:pt x="1246043" y="841318"/>
                    <a:pt x="1240646" y="766412"/>
                    <a:pt x="1276988" y="704830"/>
                  </a:cubicBezTo>
                  <a:cubicBezTo>
                    <a:pt x="1286343" y="689165"/>
                    <a:pt x="1300107" y="678361"/>
                    <a:pt x="1315894" y="670888"/>
                  </a:cubicBezTo>
                  <a:lnTo>
                    <a:pt x="1351280" y="661215"/>
                  </a:lnTo>
                  <a:lnTo>
                    <a:pt x="1366944" y="656933"/>
                  </a:lnTo>
                  <a:cubicBezTo>
                    <a:pt x="1365864" y="637126"/>
                    <a:pt x="1364065" y="617679"/>
                    <a:pt x="1360827" y="598232"/>
                  </a:cubicBezTo>
                  <a:lnTo>
                    <a:pt x="1357507" y="579650"/>
                  </a:lnTo>
                  <a:lnTo>
                    <a:pt x="1351786" y="547635"/>
                  </a:lnTo>
                  <a:cubicBezTo>
                    <a:pt x="1348323" y="530889"/>
                    <a:pt x="1344095" y="514323"/>
                    <a:pt x="1338158" y="498117"/>
                  </a:cubicBezTo>
                  <a:cubicBezTo>
                    <a:pt x="1327363" y="468587"/>
                    <a:pt x="1314050" y="439776"/>
                    <a:pt x="1302535" y="410606"/>
                  </a:cubicBezTo>
                  <a:cubicBezTo>
                    <a:pt x="1290661" y="380355"/>
                    <a:pt x="1280586" y="350465"/>
                    <a:pt x="1259716" y="325255"/>
                  </a:cubicBezTo>
                  <a:cubicBezTo>
                    <a:pt x="1243164" y="305448"/>
                    <a:pt x="1224454" y="288162"/>
                    <a:pt x="1205743" y="270516"/>
                  </a:cubicBezTo>
                  <a:cubicBezTo>
                    <a:pt x="1181635" y="248188"/>
                    <a:pt x="1164003" y="217938"/>
                    <a:pt x="1138815" y="197050"/>
                  </a:cubicBezTo>
                  <a:cubicBezTo>
                    <a:pt x="1114707" y="176163"/>
                    <a:pt x="1083762" y="163198"/>
                    <a:pt x="1053897" y="152755"/>
                  </a:cubicBezTo>
                  <a:cubicBezTo>
                    <a:pt x="990928" y="130427"/>
                    <a:pt x="925080" y="121423"/>
                    <a:pt x="858513" y="125025"/>
                  </a:cubicBezTo>
                  <a:cubicBezTo>
                    <a:pt x="793385" y="128626"/>
                    <a:pt x="730775" y="139070"/>
                    <a:pt x="673563" y="171121"/>
                  </a:cubicBezTo>
                  <a:cubicBezTo>
                    <a:pt x="618150" y="202092"/>
                    <a:pt x="578570" y="244227"/>
                    <a:pt x="539709" y="292844"/>
                  </a:cubicBezTo>
                  <a:cubicBezTo>
                    <a:pt x="498689" y="343622"/>
                    <a:pt x="455150" y="397281"/>
                    <a:pt x="431762" y="458863"/>
                  </a:cubicBezTo>
                  <a:cubicBezTo>
                    <a:pt x="419888" y="490915"/>
                    <a:pt x="415570" y="524046"/>
                    <a:pt x="410172" y="557898"/>
                  </a:cubicBezTo>
                  <a:cubicBezTo>
                    <a:pt x="404775" y="590670"/>
                    <a:pt x="397578" y="622721"/>
                    <a:pt x="394700" y="655853"/>
                  </a:cubicBezTo>
                  <a:cubicBezTo>
                    <a:pt x="431762" y="659814"/>
                    <a:pt x="472782" y="670618"/>
                    <a:pt x="492932" y="704830"/>
                  </a:cubicBezTo>
                  <a:cubicBezTo>
                    <a:pt x="529274" y="766412"/>
                    <a:pt x="523877" y="841318"/>
                    <a:pt x="523877" y="909743"/>
                  </a:cubicBezTo>
                  <a:cubicBezTo>
                    <a:pt x="523517" y="969884"/>
                    <a:pt x="526755" y="1057395"/>
                    <a:pt x="515960" y="1116816"/>
                  </a:cubicBezTo>
                  <a:cubicBezTo>
                    <a:pt x="507325" y="1165073"/>
                    <a:pt x="505526" y="1180198"/>
                    <a:pt x="465945" y="1211529"/>
                  </a:cubicBezTo>
                  <a:cubicBezTo>
                    <a:pt x="404775" y="1259786"/>
                    <a:pt x="261205" y="1261947"/>
                    <a:pt x="229901" y="1178758"/>
                  </a:cubicBezTo>
                  <a:cubicBezTo>
                    <a:pt x="223424" y="1161832"/>
                    <a:pt x="219466" y="1144185"/>
                    <a:pt x="216227" y="1125819"/>
                  </a:cubicBezTo>
                  <a:cubicBezTo>
                    <a:pt x="185642" y="1135902"/>
                    <a:pt x="156137" y="1111414"/>
                    <a:pt x="143902" y="1082964"/>
                  </a:cubicBezTo>
                  <a:cubicBezTo>
                    <a:pt x="139584" y="1071800"/>
                    <a:pt x="135986" y="1060636"/>
                    <a:pt x="133827" y="1049112"/>
                  </a:cubicBezTo>
                  <a:cubicBezTo>
                    <a:pt x="132748" y="1049472"/>
                    <a:pt x="131668" y="1049832"/>
                    <a:pt x="130229" y="1049832"/>
                  </a:cubicBezTo>
                  <a:cubicBezTo>
                    <a:pt x="83452" y="1048752"/>
                    <a:pt x="87410" y="985369"/>
                    <a:pt x="89209" y="952238"/>
                  </a:cubicBezTo>
                  <a:cubicBezTo>
                    <a:pt x="90288" y="928829"/>
                    <a:pt x="96405" y="860405"/>
                    <a:pt x="136346" y="881293"/>
                  </a:cubicBezTo>
                  <a:cubicBezTo>
                    <a:pt x="137066" y="865087"/>
                    <a:pt x="137425" y="846720"/>
                    <a:pt x="144982" y="831955"/>
                  </a:cubicBezTo>
                  <a:cubicBezTo>
                    <a:pt x="155417" y="811788"/>
                    <a:pt x="182404" y="797743"/>
                    <a:pt x="202554" y="809987"/>
                  </a:cubicBezTo>
                  <a:cubicBezTo>
                    <a:pt x="203274" y="776856"/>
                    <a:pt x="202554" y="741563"/>
                    <a:pt x="215867" y="712033"/>
                  </a:cubicBezTo>
                  <a:cubicBezTo>
                    <a:pt x="224863" y="692226"/>
                    <a:pt x="241055" y="682862"/>
                    <a:pt x="259766" y="678541"/>
                  </a:cubicBezTo>
                  <a:cubicBezTo>
                    <a:pt x="273439" y="671338"/>
                    <a:pt x="289631" y="665936"/>
                    <a:pt x="305823" y="662335"/>
                  </a:cubicBezTo>
                  <a:cubicBezTo>
                    <a:pt x="297907" y="584548"/>
                    <a:pt x="319137" y="501358"/>
                    <a:pt x="342525" y="427892"/>
                  </a:cubicBezTo>
                  <a:cubicBezTo>
                    <a:pt x="353320" y="393320"/>
                    <a:pt x="365194" y="356947"/>
                    <a:pt x="385704" y="326336"/>
                  </a:cubicBezTo>
                  <a:cubicBezTo>
                    <a:pt x="405135" y="296805"/>
                    <a:pt x="426724" y="269796"/>
                    <a:pt x="450832" y="243867"/>
                  </a:cubicBezTo>
                  <a:cubicBezTo>
                    <a:pt x="533232" y="154915"/>
                    <a:pt x="624987" y="68845"/>
                    <a:pt x="745528" y="36433"/>
                  </a:cubicBezTo>
                  <a:cubicBezTo>
                    <a:pt x="774494" y="28871"/>
                    <a:pt x="804359" y="24189"/>
                    <a:pt x="834405" y="22028"/>
                  </a:cubicBezTo>
                  <a:close/>
                  <a:moveTo>
                    <a:pt x="859640" y="39"/>
                  </a:moveTo>
                  <a:cubicBezTo>
                    <a:pt x="881544" y="-231"/>
                    <a:pt x="903448" y="849"/>
                    <a:pt x="924541" y="4627"/>
                  </a:cubicBezTo>
                  <a:cubicBezTo>
                    <a:pt x="929229" y="5347"/>
                    <a:pt x="927065" y="12544"/>
                    <a:pt x="922378" y="11465"/>
                  </a:cubicBezTo>
                  <a:cubicBezTo>
                    <a:pt x="881634" y="4267"/>
                    <a:pt x="835482" y="6426"/>
                    <a:pt x="794739" y="10745"/>
                  </a:cubicBezTo>
                  <a:cubicBezTo>
                    <a:pt x="750750" y="15423"/>
                    <a:pt x="709646" y="29098"/>
                    <a:pt x="670705" y="49611"/>
                  </a:cubicBezTo>
                  <a:cubicBezTo>
                    <a:pt x="634648" y="68324"/>
                    <a:pt x="600395" y="90277"/>
                    <a:pt x="569026" y="116187"/>
                  </a:cubicBezTo>
                  <a:cubicBezTo>
                    <a:pt x="540902" y="138859"/>
                    <a:pt x="502322" y="160092"/>
                    <a:pt x="483933" y="192480"/>
                  </a:cubicBezTo>
                  <a:cubicBezTo>
                    <a:pt x="483212" y="193560"/>
                    <a:pt x="480327" y="192840"/>
                    <a:pt x="481048" y="190681"/>
                  </a:cubicBezTo>
                  <a:cubicBezTo>
                    <a:pt x="494750" y="156493"/>
                    <a:pt x="536936" y="133461"/>
                    <a:pt x="564339" y="111509"/>
                  </a:cubicBezTo>
                  <a:cubicBezTo>
                    <a:pt x="598592" y="83799"/>
                    <a:pt x="635009" y="59687"/>
                    <a:pt x="674310" y="39895"/>
                  </a:cubicBezTo>
                  <a:cubicBezTo>
                    <a:pt x="712170" y="21181"/>
                    <a:pt x="752553" y="7146"/>
                    <a:pt x="794739" y="3547"/>
                  </a:cubicBezTo>
                  <a:cubicBezTo>
                    <a:pt x="815832" y="1928"/>
                    <a:pt x="837736" y="309"/>
                    <a:pt x="859640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09AFDC94-7443-D64A-BC71-FFEAD8FC22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22150" y="5635162"/>
              <a:ext cx="229120" cy="351451"/>
            </a:xfrm>
            <a:custGeom>
              <a:avLst/>
              <a:gdLst>
                <a:gd name="connsiteX0" fmla="*/ 120776 w 252562"/>
                <a:gd name="connsiteY0" fmla="*/ 372174 h 387410"/>
                <a:gd name="connsiteX1" fmla="*/ 122959 w 252562"/>
                <a:gd name="connsiteY1" fmla="*/ 376451 h 387410"/>
                <a:gd name="connsiteX2" fmla="*/ 92400 w 252562"/>
                <a:gd name="connsiteY2" fmla="*/ 387143 h 387410"/>
                <a:gd name="connsiteX3" fmla="*/ 74573 w 252562"/>
                <a:gd name="connsiteY3" fmla="*/ 386074 h 387410"/>
                <a:gd name="connsiteX4" fmla="*/ 74937 w 252562"/>
                <a:gd name="connsiteY4" fmla="*/ 384292 h 387410"/>
                <a:gd name="connsiteX5" fmla="*/ 120776 w 252562"/>
                <a:gd name="connsiteY5" fmla="*/ 372174 h 387410"/>
                <a:gd name="connsiteX6" fmla="*/ 124656 w 252562"/>
                <a:gd name="connsiteY6" fmla="*/ 357170 h 387410"/>
                <a:gd name="connsiteX7" fmla="*/ 124967 w 252562"/>
                <a:gd name="connsiteY7" fmla="*/ 360169 h 387410"/>
                <a:gd name="connsiteX8" fmla="*/ 62725 w 252562"/>
                <a:gd name="connsiteY8" fmla="*/ 373575 h 387410"/>
                <a:gd name="connsiteX9" fmla="*/ 63437 w 252562"/>
                <a:gd name="connsiteY9" fmla="*/ 372164 h 387410"/>
                <a:gd name="connsiteX10" fmla="*/ 121410 w 252562"/>
                <a:gd name="connsiteY10" fmla="*/ 357347 h 387410"/>
                <a:gd name="connsiteX11" fmla="*/ 124656 w 252562"/>
                <a:gd name="connsiteY11" fmla="*/ 357170 h 387410"/>
                <a:gd name="connsiteX12" fmla="*/ 84073 w 252562"/>
                <a:gd name="connsiteY12" fmla="*/ 306717 h 387410"/>
                <a:gd name="connsiteX13" fmla="*/ 84073 w 252562"/>
                <a:gd name="connsiteY13" fmla="*/ 311606 h 387410"/>
                <a:gd name="connsiteX14" fmla="*/ 71133 w 252562"/>
                <a:gd name="connsiteY14" fmla="*/ 314400 h 387410"/>
                <a:gd name="connsiteX15" fmla="*/ 64109 w 252562"/>
                <a:gd name="connsiteY15" fmla="*/ 322433 h 387410"/>
                <a:gd name="connsiteX16" fmla="*/ 63000 w 252562"/>
                <a:gd name="connsiteY16" fmla="*/ 322433 h 387410"/>
                <a:gd name="connsiteX17" fmla="*/ 67436 w 252562"/>
                <a:gd name="connsiteY17" fmla="*/ 311606 h 387410"/>
                <a:gd name="connsiteX18" fmla="*/ 84073 w 252562"/>
                <a:gd name="connsiteY18" fmla="*/ 306717 h 387410"/>
                <a:gd name="connsiteX19" fmla="*/ 80354 w 252562"/>
                <a:gd name="connsiteY19" fmla="*/ 295991 h 387410"/>
                <a:gd name="connsiteX20" fmla="*/ 96917 w 252562"/>
                <a:gd name="connsiteY20" fmla="*/ 299116 h 387410"/>
                <a:gd name="connsiteX21" fmla="*/ 94786 w 252562"/>
                <a:gd name="connsiteY21" fmla="*/ 304189 h 387410"/>
                <a:gd name="connsiteX22" fmla="*/ 67432 w 252562"/>
                <a:gd name="connsiteY22" fmla="*/ 306001 h 387410"/>
                <a:gd name="connsiteX23" fmla="*/ 56775 w 252562"/>
                <a:gd name="connsiteY23" fmla="*/ 325206 h 387410"/>
                <a:gd name="connsiteX24" fmla="*/ 54998 w 252562"/>
                <a:gd name="connsiteY24" fmla="*/ 325568 h 387410"/>
                <a:gd name="connsiteX25" fmla="*/ 64590 w 252562"/>
                <a:gd name="connsiteY25" fmla="*/ 302377 h 387410"/>
                <a:gd name="connsiteX26" fmla="*/ 80354 w 252562"/>
                <a:gd name="connsiteY26" fmla="*/ 295991 h 387410"/>
                <a:gd name="connsiteX27" fmla="*/ 93784 w 252562"/>
                <a:gd name="connsiteY27" fmla="*/ 294208 h 387410"/>
                <a:gd name="connsiteX28" fmla="*/ 68347 w 252562"/>
                <a:gd name="connsiteY28" fmla="*/ 295780 h 387410"/>
                <a:gd name="connsiteX29" fmla="*/ 63314 w 252562"/>
                <a:gd name="connsiteY29" fmla="*/ 296859 h 387410"/>
                <a:gd name="connsiteX30" fmla="*/ 49292 w 252562"/>
                <a:gd name="connsiteY30" fmla="*/ 313751 h 387410"/>
                <a:gd name="connsiteX31" fmla="*/ 77335 w 252562"/>
                <a:gd name="connsiteY31" fmla="*/ 345378 h 387410"/>
                <a:gd name="connsiteX32" fmla="*/ 110052 w 252562"/>
                <a:gd name="connsiteY32" fmla="*/ 312313 h 387410"/>
                <a:gd name="connsiteX33" fmla="*/ 93784 w 252562"/>
                <a:gd name="connsiteY33" fmla="*/ 294208 h 387410"/>
                <a:gd name="connsiteX34" fmla="*/ 214409 w 252562"/>
                <a:gd name="connsiteY34" fmla="*/ 33684 h 387410"/>
                <a:gd name="connsiteX35" fmla="*/ 215130 w 252562"/>
                <a:gd name="connsiteY35" fmla="*/ 33684 h 387410"/>
                <a:gd name="connsiteX36" fmla="*/ 237139 w 252562"/>
                <a:gd name="connsiteY36" fmla="*/ 65185 h 387410"/>
                <a:gd name="connsiteX37" fmla="*/ 235335 w 252562"/>
                <a:gd name="connsiteY37" fmla="*/ 68049 h 387410"/>
                <a:gd name="connsiteX38" fmla="*/ 234613 w 252562"/>
                <a:gd name="connsiteY38" fmla="*/ 69839 h 387410"/>
                <a:gd name="connsiteX39" fmla="*/ 176886 w 252562"/>
                <a:gd name="connsiteY39" fmla="*/ 104919 h 387410"/>
                <a:gd name="connsiteX40" fmla="*/ 175443 w 252562"/>
                <a:gd name="connsiteY40" fmla="*/ 103845 h 387410"/>
                <a:gd name="connsiteX41" fmla="*/ 203585 w 252562"/>
                <a:gd name="connsiteY41" fmla="*/ 85231 h 387410"/>
                <a:gd name="connsiteX42" fmla="*/ 231727 w 252562"/>
                <a:gd name="connsiteY42" fmla="*/ 66259 h 387410"/>
                <a:gd name="connsiteX43" fmla="*/ 232088 w 252562"/>
                <a:gd name="connsiteY43" fmla="*/ 66259 h 387410"/>
                <a:gd name="connsiteX44" fmla="*/ 222346 w 252562"/>
                <a:gd name="connsiteY44" fmla="*/ 49435 h 387410"/>
                <a:gd name="connsiteX45" fmla="*/ 214409 w 252562"/>
                <a:gd name="connsiteY45" fmla="*/ 33684 h 387410"/>
                <a:gd name="connsiteX46" fmla="*/ 79247 w 252562"/>
                <a:gd name="connsiteY46" fmla="*/ 30154 h 387410"/>
                <a:gd name="connsiteX47" fmla="*/ 79972 w 252562"/>
                <a:gd name="connsiteY47" fmla="*/ 31597 h 387410"/>
                <a:gd name="connsiteX48" fmla="*/ 2852 w 252562"/>
                <a:gd name="connsiteY48" fmla="*/ 83551 h 387410"/>
                <a:gd name="connsiteX49" fmla="*/ 680 w 252562"/>
                <a:gd name="connsiteY49" fmla="*/ 80304 h 387410"/>
                <a:gd name="connsiteX50" fmla="*/ 38334 w 252562"/>
                <a:gd name="connsiteY50" fmla="*/ 53966 h 387410"/>
                <a:gd name="connsiteX51" fmla="*/ 79247 w 252562"/>
                <a:gd name="connsiteY51" fmla="*/ 30154 h 387410"/>
                <a:gd name="connsiteX52" fmla="*/ 101135 w 252562"/>
                <a:gd name="connsiteY52" fmla="*/ 27330 h 387410"/>
                <a:gd name="connsiteX53" fmla="*/ 102211 w 252562"/>
                <a:gd name="connsiteY53" fmla="*/ 29108 h 387410"/>
                <a:gd name="connsiteX54" fmla="*/ 8292 w 252562"/>
                <a:gd name="connsiteY54" fmla="*/ 89571 h 387410"/>
                <a:gd name="connsiteX55" fmla="*/ 5783 w 252562"/>
                <a:gd name="connsiteY55" fmla="*/ 86370 h 387410"/>
                <a:gd name="connsiteX56" fmla="*/ 54893 w 252562"/>
                <a:gd name="connsiteY56" fmla="*/ 54360 h 387410"/>
                <a:gd name="connsiteX57" fmla="*/ 101135 w 252562"/>
                <a:gd name="connsiteY57" fmla="*/ 27330 h 387410"/>
                <a:gd name="connsiteX58" fmla="*/ 228909 w 252562"/>
                <a:gd name="connsiteY58" fmla="*/ 25383 h 387410"/>
                <a:gd name="connsiteX59" fmla="*/ 251938 w 252562"/>
                <a:gd name="connsiteY59" fmla="*/ 57486 h 387410"/>
                <a:gd name="connsiteX60" fmla="*/ 247980 w 252562"/>
                <a:gd name="connsiteY60" fmla="*/ 60661 h 387410"/>
                <a:gd name="connsiteX61" fmla="*/ 227470 w 252562"/>
                <a:gd name="connsiteY61" fmla="*/ 26441 h 387410"/>
                <a:gd name="connsiteX62" fmla="*/ 228909 w 252562"/>
                <a:gd name="connsiteY62" fmla="*/ 25383 h 387410"/>
                <a:gd name="connsiteX63" fmla="*/ 180161 w 252562"/>
                <a:gd name="connsiteY63" fmla="*/ 24429 h 387410"/>
                <a:gd name="connsiteX64" fmla="*/ 89559 w 252562"/>
                <a:gd name="connsiteY64" fmla="*/ 73668 h 387410"/>
                <a:gd name="connsiteX65" fmla="*/ 38506 w 252562"/>
                <a:gd name="connsiteY65" fmla="*/ 102061 h 387410"/>
                <a:gd name="connsiteX66" fmla="*/ 60078 w 252562"/>
                <a:gd name="connsiteY66" fmla="*/ 144471 h 387410"/>
                <a:gd name="connsiteX67" fmla="*/ 195980 w 252562"/>
                <a:gd name="connsiteY67" fmla="*/ 61448 h 387410"/>
                <a:gd name="connsiteX68" fmla="*/ 180161 w 252562"/>
                <a:gd name="connsiteY68" fmla="*/ 24429 h 387410"/>
                <a:gd name="connsiteX69" fmla="*/ 217254 w 252562"/>
                <a:gd name="connsiteY69" fmla="*/ 20101 h 387410"/>
                <a:gd name="connsiteX70" fmla="*/ 232867 w 252562"/>
                <a:gd name="connsiteY70" fmla="*/ 45336 h 387410"/>
                <a:gd name="connsiteX71" fmla="*/ 239254 w 252562"/>
                <a:gd name="connsiteY71" fmla="*/ 58842 h 387410"/>
                <a:gd name="connsiteX72" fmla="*/ 241029 w 252562"/>
                <a:gd name="connsiteY72" fmla="*/ 58842 h 387410"/>
                <a:gd name="connsiteX73" fmla="*/ 238190 w 252562"/>
                <a:gd name="connsiteY73" fmla="*/ 63107 h 387410"/>
                <a:gd name="connsiteX74" fmla="*/ 226125 w 252562"/>
                <a:gd name="connsiteY74" fmla="*/ 42493 h 387410"/>
                <a:gd name="connsiteX75" fmla="*/ 215125 w 252562"/>
                <a:gd name="connsiteY75" fmla="*/ 20812 h 387410"/>
                <a:gd name="connsiteX76" fmla="*/ 217254 w 252562"/>
                <a:gd name="connsiteY76" fmla="*/ 20101 h 387410"/>
                <a:gd name="connsiteX77" fmla="*/ 184835 w 252562"/>
                <a:gd name="connsiteY77" fmla="*/ 708 h 387410"/>
                <a:gd name="connsiteX78" fmla="*/ 188790 w 252562"/>
                <a:gd name="connsiteY78" fmla="*/ 3224 h 387410"/>
                <a:gd name="connsiteX79" fmla="*/ 220428 w 252562"/>
                <a:gd name="connsiteY79" fmla="*/ 53900 h 387410"/>
                <a:gd name="connsiteX80" fmla="*/ 215754 w 252562"/>
                <a:gd name="connsiteY80" fmla="*/ 75465 h 387410"/>
                <a:gd name="connsiteX81" fmla="*/ 65111 w 252562"/>
                <a:gd name="connsiteY81" fmla="*/ 154534 h 387410"/>
                <a:gd name="connsiteX82" fmla="*/ 125872 w 252562"/>
                <a:gd name="connsiteY82" fmla="*/ 285717 h 387410"/>
                <a:gd name="connsiteX83" fmla="*/ 135579 w 252562"/>
                <a:gd name="connsiteY83" fmla="*/ 305484 h 387410"/>
                <a:gd name="connsiteX84" fmla="*/ 83807 w 252562"/>
                <a:gd name="connsiteY84" fmla="*/ 371974 h 387410"/>
                <a:gd name="connsiteX85" fmla="*/ 38866 w 252562"/>
                <a:gd name="connsiteY85" fmla="*/ 355801 h 387410"/>
                <a:gd name="connsiteX86" fmla="*/ 24125 w 252562"/>
                <a:gd name="connsiteY86" fmla="*/ 315188 h 387410"/>
                <a:gd name="connsiteX87" fmla="*/ 51809 w 252562"/>
                <a:gd name="connsiteY87" fmla="*/ 281404 h 387410"/>
                <a:gd name="connsiteX88" fmla="*/ 58640 w 252562"/>
                <a:gd name="connsiteY88" fmla="*/ 273138 h 387410"/>
                <a:gd name="connsiteX89" fmla="*/ 97109 w 252562"/>
                <a:gd name="connsiteY89" fmla="*/ 269544 h 387410"/>
                <a:gd name="connsiteX90" fmla="*/ 72661 w 252562"/>
                <a:gd name="connsiteY90" fmla="*/ 219946 h 387410"/>
                <a:gd name="connsiteX91" fmla="*/ 9025 w 252562"/>
                <a:gd name="connsiteY91" fmla="*/ 108530 h 387410"/>
                <a:gd name="connsiteX92" fmla="*/ 24125 w 252562"/>
                <a:gd name="connsiteY92" fmla="*/ 88763 h 387410"/>
                <a:gd name="connsiteX93" fmla="*/ 172970 w 252562"/>
                <a:gd name="connsiteY93" fmla="*/ 1786 h 387410"/>
                <a:gd name="connsiteX94" fmla="*/ 184835 w 252562"/>
                <a:gd name="connsiteY94" fmla="*/ 708 h 3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52562" h="387410">
                  <a:moveTo>
                    <a:pt x="120776" y="372174"/>
                  </a:moveTo>
                  <a:cubicBezTo>
                    <a:pt x="123687" y="371105"/>
                    <a:pt x="125506" y="375382"/>
                    <a:pt x="122959" y="376451"/>
                  </a:cubicBezTo>
                  <a:cubicBezTo>
                    <a:pt x="113500" y="381440"/>
                    <a:pt x="103314" y="387143"/>
                    <a:pt x="92400" y="387143"/>
                  </a:cubicBezTo>
                  <a:cubicBezTo>
                    <a:pt x="86579" y="387143"/>
                    <a:pt x="80030" y="388212"/>
                    <a:pt x="74573" y="386074"/>
                  </a:cubicBezTo>
                  <a:cubicBezTo>
                    <a:pt x="73482" y="385717"/>
                    <a:pt x="73846" y="384292"/>
                    <a:pt x="74937" y="384292"/>
                  </a:cubicBezTo>
                  <a:cubicBezTo>
                    <a:pt x="91308" y="387499"/>
                    <a:pt x="106952" y="379302"/>
                    <a:pt x="120776" y="372174"/>
                  </a:cubicBezTo>
                  <a:close/>
                  <a:moveTo>
                    <a:pt x="124656" y="357170"/>
                  </a:moveTo>
                  <a:cubicBezTo>
                    <a:pt x="125590" y="357876"/>
                    <a:pt x="126034" y="359111"/>
                    <a:pt x="124967" y="360169"/>
                  </a:cubicBezTo>
                  <a:cubicBezTo>
                    <a:pt x="111807" y="376044"/>
                    <a:pt x="81220" y="386627"/>
                    <a:pt x="62725" y="373575"/>
                  </a:cubicBezTo>
                  <a:cubicBezTo>
                    <a:pt x="62370" y="373222"/>
                    <a:pt x="62725" y="371811"/>
                    <a:pt x="63437" y="372164"/>
                  </a:cubicBezTo>
                  <a:cubicBezTo>
                    <a:pt x="81576" y="381689"/>
                    <a:pt x="108606" y="371105"/>
                    <a:pt x="121410" y="357347"/>
                  </a:cubicBezTo>
                  <a:cubicBezTo>
                    <a:pt x="122300" y="356288"/>
                    <a:pt x="123722" y="356465"/>
                    <a:pt x="124656" y="357170"/>
                  </a:cubicBezTo>
                  <a:close/>
                  <a:moveTo>
                    <a:pt x="84073" y="306717"/>
                  </a:moveTo>
                  <a:cubicBezTo>
                    <a:pt x="87400" y="306717"/>
                    <a:pt x="87400" y="311257"/>
                    <a:pt x="84073" y="311606"/>
                  </a:cubicBezTo>
                  <a:cubicBezTo>
                    <a:pt x="79636" y="311955"/>
                    <a:pt x="75200" y="311606"/>
                    <a:pt x="71133" y="314400"/>
                  </a:cubicBezTo>
                  <a:cubicBezTo>
                    <a:pt x="67806" y="316495"/>
                    <a:pt x="65588" y="318940"/>
                    <a:pt x="64109" y="322433"/>
                  </a:cubicBezTo>
                  <a:cubicBezTo>
                    <a:pt x="64109" y="323131"/>
                    <a:pt x="63000" y="323131"/>
                    <a:pt x="63000" y="322433"/>
                  </a:cubicBezTo>
                  <a:cubicBezTo>
                    <a:pt x="60782" y="318591"/>
                    <a:pt x="64479" y="314051"/>
                    <a:pt x="67436" y="311606"/>
                  </a:cubicBezTo>
                  <a:cubicBezTo>
                    <a:pt x="72242" y="307764"/>
                    <a:pt x="77788" y="306018"/>
                    <a:pt x="84073" y="306717"/>
                  </a:cubicBezTo>
                  <a:close/>
                  <a:moveTo>
                    <a:pt x="80354" y="295991"/>
                  </a:moveTo>
                  <a:cubicBezTo>
                    <a:pt x="85727" y="295311"/>
                    <a:pt x="91233" y="296217"/>
                    <a:pt x="96917" y="299116"/>
                  </a:cubicBezTo>
                  <a:cubicBezTo>
                    <a:pt x="100115" y="300565"/>
                    <a:pt x="97983" y="305638"/>
                    <a:pt x="94786" y="304189"/>
                  </a:cubicBezTo>
                  <a:cubicBezTo>
                    <a:pt x="85549" y="299841"/>
                    <a:pt x="75958" y="299841"/>
                    <a:pt x="67432" y="306001"/>
                  </a:cubicBezTo>
                  <a:cubicBezTo>
                    <a:pt x="61038" y="310349"/>
                    <a:pt x="54998" y="316509"/>
                    <a:pt x="56775" y="325206"/>
                  </a:cubicBezTo>
                  <a:cubicBezTo>
                    <a:pt x="57130" y="326293"/>
                    <a:pt x="55354" y="326293"/>
                    <a:pt x="54998" y="325568"/>
                  </a:cubicBezTo>
                  <a:cubicBezTo>
                    <a:pt x="49670" y="316509"/>
                    <a:pt x="57485" y="307450"/>
                    <a:pt x="64590" y="302377"/>
                  </a:cubicBezTo>
                  <a:cubicBezTo>
                    <a:pt x="69741" y="298935"/>
                    <a:pt x="74981" y="296670"/>
                    <a:pt x="80354" y="295991"/>
                  </a:cubicBezTo>
                  <a:close/>
                  <a:moveTo>
                    <a:pt x="93784" y="294208"/>
                  </a:moveTo>
                  <a:cubicBezTo>
                    <a:pt x="85784" y="291737"/>
                    <a:pt x="76257" y="292546"/>
                    <a:pt x="68347" y="295780"/>
                  </a:cubicBezTo>
                  <a:cubicBezTo>
                    <a:pt x="66549" y="296499"/>
                    <a:pt x="64752" y="296859"/>
                    <a:pt x="63314" y="296859"/>
                  </a:cubicBezTo>
                  <a:cubicBezTo>
                    <a:pt x="56842" y="301531"/>
                    <a:pt x="51449" y="306922"/>
                    <a:pt x="49292" y="313751"/>
                  </a:cubicBezTo>
                  <a:cubicBezTo>
                    <a:pt x="43899" y="331002"/>
                    <a:pt x="61516" y="345019"/>
                    <a:pt x="77335" y="345378"/>
                  </a:cubicBezTo>
                  <a:cubicBezTo>
                    <a:pt x="94952" y="346097"/>
                    <a:pt x="113648" y="332080"/>
                    <a:pt x="110052" y="312313"/>
                  </a:cubicBezTo>
                  <a:cubicBezTo>
                    <a:pt x="108255" y="302430"/>
                    <a:pt x="101783" y="296679"/>
                    <a:pt x="93784" y="294208"/>
                  </a:cubicBezTo>
                  <a:close/>
                  <a:moveTo>
                    <a:pt x="214409" y="33684"/>
                  </a:moveTo>
                  <a:cubicBezTo>
                    <a:pt x="214048" y="33326"/>
                    <a:pt x="214769" y="32968"/>
                    <a:pt x="215130" y="33684"/>
                  </a:cubicBezTo>
                  <a:cubicBezTo>
                    <a:pt x="224150" y="42991"/>
                    <a:pt x="230645" y="54088"/>
                    <a:pt x="237139" y="65185"/>
                  </a:cubicBezTo>
                  <a:cubicBezTo>
                    <a:pt x="238221" y="66617"/>
                    <a:pt x="236778" y="67691"/>
                    <a:pt x="235335" y="68049"/>
                  </a:cubicBezTo>
                  <a:cubicBezTo>
                    <a:pt x="235335" y="68765"/>
                    <a:pt x="235335" y="69481"/>
                    <a:pt x="234613" y="69839"/>
                  </a:cubicBezTo>
                  <a:cubicBezTo>
                    <a:pt x="217656" y="84873"/>
                    <a:pt x="194926" y="91675"/>
                    <a:pt x="176886" y="104919"/>
                  </a:cubicBezTo>
                  <a:cubicBezTo>
                    <a:pt x="176164" y="105635"/>
                    <a:pt x="175082" y="104561"/>
                    <a:pt x="175443" y="103845"/>
                  </a:cubicBezTo>
                  <a:cubicBezTo>
                    <a:pt x="183019" y="95970"/>
                    <a:pt x="194565" y="90959"/>
                    <a:pt x="203585" y="85231"/>
                  </a:cubicBezTo>
                  <a:cubicBezTo>
                    <a:pt x="212966" y="79504"/>
                    <a:pt x="223789" y="74134"/>
                    <a:pt x="231727" y="66259"/>
                  </a:cubicBezTo>
                  <a:cubicBezTo>
                    <a:pt x="231727" y="66259"/>
                    <a:pt x="231727" y="66259"/>
                    <a:pt x="232088" y="66259"/>
                  </a:cubicBezTo>
                  <a:cubicBezTo>
                    <a:pt x="228119" y="61248"/>
                    <a:pt x="225593" y="54804"/>
                    <a:pt x="222346" y="49435"/>
                  </a:cubicBezTo>
                  <a:cubicBezTo>
                    <a:pt x="219099" y="44423"/>
                    <a:pt x="215852" y="39770"/>
                    <a:pt x="214409" y="33684"/>
                  </a:cubicBezTo>
                  <a:close/>
                  <a:moveTo>
                    <a:pt x="79247" y="30154"/>
                  </a:moveTo>
                  <a:cubicBezTo>
                    <a:pt x="80334" y="29793"/>
                    <a:pt x="81058" y="31236"/>
                    <a:pt x="79972" y="31597"/>
                  </a:cubicBezTo>
                  <a:cubicBezTo>
                    <a:pt x="53541" y="46750"/>
                    <a:pt x="26748" y="64790"/>
                    <a:pt x="2852" y="83551"/>
                  </a:cubicBezTo>
                  <a:cubicBezTo>
                    <a:pt x="1042" y="84994"/>
                    <a:pt x="-1130" y="82108"/>
                    <a:pt x="680" y="80304"/>
                  </a:cubicBezTo>
                  <a:cubicBezTo>
                    <a:pt x="10818" y="69841"/>
                    <a:pt x="26386" y="62265"/>
                    <a:pt x="38334" y="53966"/>
                  </a:cubicBezTo>
                  <a:cubicBezTo>
                    <a:pt x="51731" y="44947"/>
                    <a:pt x="64403" y="36288"/>
                    <a:pt x="79247" y="30154"/>
                  </a:cubicBezTo>
                  <a:close/>
                  <a:moveTo>
                    <a:pt x="101135" y="27330"/>
                  </a:moveTo>
                  <a:cubicBezTo>
                    <a:pt x="102211" y="26618"/>
                    <a:pt x="103286" y="28397"/>
                    <a:pt x="102211" y="29108"/>
                  </a:cubicBezTo>
                  <a:cubicBezTo>
                    <a:pt x="71382" y="49025"/>
                    <a:pt x="36969" y="66453"/>
                    <a:pt x="8292" y="89571"/>
                  </a:cubicBezTo>
                  <a:cubicBezTo>
                    <a:pt x="6141" y="91350"/>
                    <a:pt x="3632" y="88149"/>
                    <a:pt x="5783" y="86370"/>
                  </a:cubicBezTo>
                  <a:cubicBezTo>
                    <a:pt x="20838" y="74278"/>
                    <a:pt x="38403" y="64675"/>
                    <a:pt x="54893" y="54360"/>
                  </a:cubicBezTo>
                  <a:cubicBezTo>
                    <a:pt x="69949" y="45469"/>
                    <a:pt x="85004" y="34799"/>
                    <a:pt x="101135" y="27330"/>
                  </a:cubicBezTo>
                  <a:close/>
                  <a:moveTo>
                    <a:pt x="228909" y="25383"/>
                  </a:moveTo>
                  <a:cubicBezTo>
                    <a:pt x="235746" y="36319"/>
                    <a:pt x="242943" y="48314"/>
                    <a:pt x="251938" y="57486"/>
                  </a:cubicBezTo>
                  <a:cubicBezTo>
                    <a:pt x="254097" y="59955"/>
                    <a:pt x="250139" y="62777"/>
                    <a:pt x="247980" y="60661"/>
                  </a:cubicBezTo>
                  <a:cubicBezTo>
                    <a:pt x="238984" y="51489"/>
                    <a:pt x="232867" y="37377"/>
                    <a:pt x="227470" y="26441"/>
                  </a:cubicBezTo>
                  <a:cubicBezTo>
                    <a:pt x="227470" y="25383"/>
                    <a:pt x="228549" y="25030"/>
                    <a:pt x="228909" y="25383"/>
                  </a:cubicBezTo>
                  <a:close/>
                  <a:moveTo>
                    <a:pt x="180161" y="24429"/>
                  </a:moveTo>
                  <a:cubicBezTo>
                    <a:pt x="152117" y="39165"/>
                    <a:pt x="117243" y="59292"/>
                    <a:pt x="89559" y="73668"/>
                  </a:cubicBezTo>
                  <a:cubicBezTo>
                    <a:pt x="72661" y="83012"/>
                    <a:pt x="56123" y="94513"/>
                    <a:pt x="38506" y="102061"/>
                  </a:cubicBezTo>
                  <a:cubicBezTo>
                    <a:pt x="45697" y="116437"/>
                    <a:pt x="52887" y="130813"/>
                    <a:pt x="60078" y="144471"/>
                  </a:cubicBezTo>
                  <a:cubicBezTo>
                    <a:pt x="97828" y="115359"/>
                    <a:pt x="149960" y="83731"/>
                    <a:pt x="195980" y="61448"/>
                  </a:cubicBezTo>
                  <a:cubicBezTo>
                    <a:pt x="189509" y="50306"/>
                    <a:pt x="183756" y="37368"/>
                    <a:pt x="180161" y="24429"/>
                  </a:cubicBezTo>
                  <a:close/>
                  <a:moveTo>
                    <a:pt x="217254" y="20101"/>
                  </a:moveTo>
                  <a:cubicBezTo>
                    <a:pt x="221867" y="28632"/>
                    <a:pt x="227899" y="37162"/>
                    <a:pt x="232867" y="45336"/>
                  </a:cubicBezTo>
                  <a:cubicBezTo>
                    <a:pt x="233932" y="47468"/>
                    <a:pt x="241029" y="58486"/>
                    <a:pt x="239254" y="58842"/>
                  </a:cubicBezTo>
                  <a:cubicBezTo>
                    <a:pt x="239964" y="58842"/>
                    <a:pt x="240319" y="58842"/>
                    <a:pt x="241029" y="58842"/>
                  </a:cubicBezTo>
                  <a:cubicBezTo>
                    <a:pt x="244577" y="60619"/>
                    <a:pt x="240674" y="65950"/>
                    <a:pt x="238190" y="63107"/>
                  </a:cubicBezTo>
                  <a:cubicBezTo>
                    <a:pt x="232867" y="57065"/>
                    <a:pt x="229674" y="49601"/>
                    <a:pt x="226125" y="42493"/>
                  </a:cubicBezTo>
                  <a:cubicBezTo>
                    <a:pt x="222577" y="35385"/>
                    <a:pt x="218318" y="28276"/>
                    <a:pt x="215125" y="20812"/>
                  </a:cubicBezTo>
                  <a:cubicBezTo>
                    <a:pt x="214770" y="19391"/>
                    <a:pt x="216544" y="18680"/>
                    <a:pt x="217254" y="20101"/>
                  </a:cubicBezTo>
                  <a:close/>
                  <a:moveTo>
                    <a:pt x="184835" y="708"/>
                  </a:moveTo>
                  <a:cubicBezTo>
                    <a:pt x="186273" y="708"/>
                    <a:pt x="187711" y="1786"/>
                    <a:pt x="188790" y="3224"/>
                  </a:cubicBezTo>
                  <a:cubicBezTo>
                    <a:pt x="199576" y="20475"/>
                    <a:pt x="207126" y="38087"/>
                    <a:pt x="220428" y="53900"/>
                  </a:cubicBezTo>
                  <a:cubicBezTo>
                    <a:pt x="228697" y="56057"/>
                    <a:pt x="228338" y="68277"/>
                    <a:pt x="215754" y="75465"/>
                  </a:cubicBezTo>
                  <a:cubicBezTo>
                    <a:pt x="173689" y="98107"/>
                    <a:pt x="113648" y="138720"/>
                    <a:pt x="65111" y="154534"/>
                  </a:cubicBezTo>
                  <a:cubicBezTo>
                    <a:pt x="87402" y="197663"/>
                    <a:pt x="109693" y="239713"/>
                    <a:pt x="125872" y="285717"/>
                  </a:cubicBezTo>
                  <a:cubicBezTo>
                    <a:pt x="130546" y="291108"/>
                    <a:pt x="134141" y="297937"/>
                    <a:pt x="135579" y="305484"/>
                  </a:cubicBezTo>
                  <a:cubicBezTo>
                    <a:pt x="142770" y="338190"/>
                    <a:pt x="117243" y="371256"/>
                    <a:pt x="83807" y="371974"/>
                  </a:cubicBezTo>
                  <a:cubicBezTo>
                    <a:pt x="67268" y="372334"/>
                    <a:pt x="50730" y="368380"/>
                    <a:pt x="38866" y="355801"/>
                  </a:cubicBezTo>
                  <a:cubicBezTo>
                    <a:pt x="29518" y="346097"/>
                    <a:pt x="20889" y="329565"/>
                    <a:pt x="24125" y="315188"/>
                  </a:cubicBezTo>
                  <a:cubicBezTo>
                    <a:pt x="27720" y="299374"/>
                    <a:pt x="38506" y="288233"/>
                    <a:pt x="51809" y="281404"/>
                  </a:cubicBezTo>
                  <a:cubicBezTo>
                    <a:pt x="52168" y="277810"/>
                    <a:pt x="54325" y="274935"/>
                    <a:pt x="58640" y="273138"/>
                  </a:cubicBezTo>
                  <a:cubicBezTo>
                    <a:pt x="70864" y="268466"/>
                    <a:pt x="84526" y="267028"/>
                    <a:pt x="97109" y="269544"/>
                  </a:cubicBezTo>
                  <a:cubicBezTo>
                    <a:pt x="89200" y="252652"/>
                    <a:pt x="81650" y="236119"/>
                    <a:pt x="72661" y="219946"/>
                  </a:cubicBezTo>
                  <a:cubicBezTo>
                    <a:pt x="52168" y="182208"/>
                    <a:pt x="26642" y="148065"/>
                    <a:pt x="9025" y="108530"/>
                  </a:cubicBezTo>
                  <a:cubicBezTo>
                    <a:pt x="3632" y="97029"/>
                    <a:pt x="14058" y="88044"/>
                    <a:pt x="24125" y="88763"/>
                  </a:cubicBezTo>
                  <a:cubicBezTo>
                    <a:pt x="82369" y="54619"/>
                    <a:pt x="121198" y="22991"/>
                    <a:pt x="172970" y="1786"/>
                  </a:cubicBezTo>
                  <a:cubicBezTo>
                    <a:pt x="177644" y="-370"/>
                    <a:pt x="181599" y="-370"/>
                    <a:pt x="184835" y="7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0" name="Freeform 2232">
              <a:extLst>
                <a:ext uri="{FF2B5EF4-FFF2-40B4-BE49-F238E27FC236}">
                  <a16:creationId xmlns:a16="http://schemas.microsoft.com/office/drawing/2014/main" id="{42EA9CE5-A6AD-EF4C-80DE-BAD7C25A24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26257" y="5961741"/>
              <a:ext cx="135374" cy="417644"/>
            </a:xfrm>
            <a:custGeom>
              <a:avLst/>
              <a:gdLst>
                <a:gd name="T0" fmla="*/ 366 w 415"/>
                <a:gd name="T1" fmla="*/ 767 h 1279"/>
                <a:gd name="T2" fmla="*/ 366 w 415"/>
                <a:gd name="T3" fmla="*/ 767 h 1279"/>
                <a:gd name="T4" fmla="*/ 168 w 415"/>
                <a:gd name="T5" fmla="*/ 685 h 1279"/>
                <a:gd name="T6" fmla="*/ 168 w 415"/>
                <a:gd name="T7" fmla="*/ 685 h 1279"/>
                <a:gd name="T8" fmla="*/ 173 w 415"/>
                <a:gd name="T9" fmla="*/ 546 h 1279"/>
                <a:gd name="T10" fmla="*/ 173 w 415"/>
                <a:gd name="T11" fmla="*/ 546 h 1279"/>
                <a:gd name="T12" fmla="*/ 393 w 415"/>
                <a:gd name="T13" fmla="*/ 270 h 1279"/>
                <a:gd name="T14" fmla="*/ 393 w 415"/>
                <a:gd name="T15" fmla="*/ 270 h 1279"/>
                <a:gd name="T16" fmla="*/ 111 w 415"/>
                <a:gd name="T17" fmla="*/ 40 h 1279"/>
                <a:gd name="T18" fmla="*/ 111 w 415"/>
                <a:gd name="T19" fmla="*/ 40 h 1279"/>
                <a:gd name="T20" fmla="*/ 127 w 415"/>
                <a:gd name="T21" fmla="*/ 98 h 1279"/>
                <a:gd name="T22" fmla="*/ 127 w 415"/>
                <a:gd name="T23" fmla="*/ 98 h 1279"/>
                <a:gd name="T24" fmla="*/ 306 w 415"/>
                <a:gd name="T25" fmla="*/ 276 h 1279"/>
                <a:gd name="T26" fmla="*/ 306 w 415"/>
                <a:gd name="T27" fmla="*/ 276 h 1279"/>
                <a:gd name="T28" fmla="*/ 193 w 415"/>
                <a:gd name="T29" fmla="*/ 401 h 1279"/>
                <a:gd name="T30" fmla="*/ 193 w 415"/>
                <a:gd name="T31" fmla="*/ 401 h 1279"/>
                <a:gd name="T32" fmla="*/ 5 w 415"/>
                <a:gd name="T33" fmla="*/ 666 h 1279"/>
                <a:gd name="T34" fmla="*/ 5 w 415"/>
                <a:gd name="T35" fmla="*/ 666 h 1279"/>
                <a:gd name="T36" fmla="*/ 316 w 415"/>
                <a:gd name="T37" fmla="*/ 872 h 1279"/>
                <a:gd name="T38" fmla="*/ 316 w 415"/>
                <a:gd name="T39" fmla="*/ 872 h 1279"/>
                <a:gd name="T40" fmla="*/ 200 w 415"/>
                <a:gd name="T41" fmla="*/ 1062 h 1279"/>
                <a:gd name="T42" fmla="*/ 200 w 415"/>
                <a:gd name="T43" fmla="*/ 1062 h 1279"/>
                <a:gd name="T44" fmla="*/ 207 w 415"/>
                <a:gd name="T45" fmla="*/ 1235 h 1279"/>
                <a:gd name="T46" fmla="*/ 207 w 415"/>
                <a:gd name="T47" fmla="*/ 1235 h 1279"/>
                <a:gd name="T48" fmla="*/ 281 w 415"/>
                <a:gd name="T49" fmla="*/ 1194 h 1279"/>
                <a:gd name="T50" fmla="*/ 281 w 415"/>
                <a:gd name="T51" fmla="*/ 1194 h 1279"/>
                <a:gd name="T52" fmla="*/ 371 w 415"/>
                <a:gd name="T53" fmla="*/ 969 h 1279"/>
                <a:gd name="T54" fmla="*/ 371 w 415"/>
                <a:gd name="T55" fmla="*/ 969 h 1279"/>
                <a:gd name="T56" fmla="*/ 366 w 415"/>
                <a:gd name="T57" fmla="*/ 767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5" h="1279">
                  <a:moveTo>
                    <a:pt x="366" y="767"/>
                  </a:moveTo>
                  <a:lnTo>
                    <a:pt x="366" y="767"/>
                  </a:lnTo>
                  <a:cubicBezTo>
                    <a:pt x="317" y="699"/>
                    <a:pt x="245" y="686"/>
                    <a:pt x="168" y="685"/>
                  </a:cubicBezTo>
                  <a:lnTo>
                    <a:pt x="168" y="685"/>
                  </a:lnTo>
                  <a:cubicBezTo>
                    <a:pt x="45" y="684"/>
                    <a:pt x="125" y="597"/>
                    <a:pt x="173" y="546"/>
                  </a:cubicBezTo>
                  <a:lnTo>
                    <a:pt x="173" y="546"/>
                  </a:lnTo>
                  <a:cubicBezTo>
                    <a:pt x="239" y="475"/>
                    <a:pt x="394" y="381"/>
                    <a:pt x="393" y="270"/>
                  </a:cubicBezTo>
                  <a:lnTo>
                    <a:pt x="393" y="270"/>
                  </a:lnTo>
                  <a:cubicBezTo>
                    <a:pt x="392" y="134"/>
                    <a:pt x="250" y="0"/>
                    <a:pt x="111" y="40"/>
                  </a:cubicBezTo>
                  <a:lnTo>
                    <a:pt x="111" y="40"/>
                  </a:lnTo>
                  <a:cubicBezTo>
                    <a:pt x="74" y="51"/>
                    <a:pt x="89" y="105"/>
                    <a:pt x="127" y="98"/>
                  </a:cubicBezTo>
                  <a:lnTo>
                    <a:pt x="127" y="98"/>
                  </a:lnTo>
                  <a:cubicBezTo>
                    <a:pt x="216" y="81"/>
                    <a:pt x="326" y="184"/>
                    <a:pt x="306" y="276"/>
                  </a:cubicBezTo>
                  <a:lnTo>
                    <a:pt x="306" y="276"/>
                  </a:lnTo>
                  <a:cubicBezTo>
                    <a:pt x="296" y="323"/>
                    <a:pt x="226" y="371"/>
                    <a:pt x="193" y="401"/>
                  </a:cubicBezTo>
                  <a:lnTo>
                    <a:pt x="193" y="401"/>
                  </a:lnTo>
                  <a:cubicBezTo>
                    <a:pt x="120" y="469"/>
                    <a:pt x="8" y="556"/>
                    <a:pt x="5" y="666"/>
                  </a:cubicBezTo>
                  <a:lnTo>
                    <a:pt x="5" y="666"/>
                  </a:lnTo>
                  <a:cubicBezTo>
                    <a:pt x="0" y="853"/>
                    <a:pt x="301" y="698"/>
                    <a:pt x="316" y="872"/>
                  </a:cubicBezTo>
                  <a:lnTo>
                    <a:pt x="316" y="872"/>
                  </a:lnTo>
                  <a:cubicBezTo>
                    <a:pt x="321" y="933"/>
                    <a:pt x="228" y="1012"/>
                    <a:pt x="200" y="1062"/>
                  </a:cubicBezTo>
                  <a:lnTo>
                    <a:pt x="200" y="1062"/>
                  </a:lnTo>
                  <a:cubicBezTo>
                    <a:pt x="167" y="1118"/>
                    <a:pt x="169" y="1183"/>
                    <a:pt x="207" y="1235"/>
                  </a:cubicBezTo>
                  <a:lnTo>
                    <a:pt x="207" y="1235"/>
                  </a:lnTo>
                  <a:cubicBezTo>
                    <a:pt x="239" y="1278"/>
                    <a:pt x="309" y="1242"/>
                    <a:pt x="281" y="1194"/>
                  </a:cubicBezTo>
                  <a:lnTo>
                    <a:pt x="281" y="1194"/>
                  </a:lnTo>
                  <a:cubicBezTo>
                    <a:pt x="233" y="1110"/>
                    <a:pt x="327" y="1034"/>
                    <a:pt x="371" y="969"/>
                  </a:cubicBezTo>
                  <a:lnTo>
                    <a:pt x="371" y="969"/>
                  </a:lnTo>
                  <a:cubicBezTo>
                    <a:pt x="414" y="904"/>
                    <a:pt x="410" y="829"/>
                    <a:pt x="366" y="76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9454C64B-781D-DE47-A103-A80FE8926F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9477" y="3059858"/>
              <a:ext cx="1443150" cy="862532"/>
            </a:xfrm>
            <a:custGeom>
              <a:avLst/>
              <a:gdLst>
                <a:gd name="connsiteX0" fmla="*/ 1317606 w 1590806"/>
                <a:gd name="connsiteY0" fmla="*/ 831912 h 950782"/>
                <a:gd name="connsiteX1" fmla="*/ 1321679 w 1590806"/>
                <a:gd name="connsiteY1" fmla="*/ 836028 h 950782"/>
                <a:gd name="connsiteX2" fmla="*/ 1312472 w 1590806"/>
                <a:gd name="connsiteY2" fmla="*/ 904064 h 950782"/>
                <a:gd name="connsiteX3" fmla="*/ 1279206 w 1590806"/>
                <a:gd name="connsiteY3" fmla="*/ 947461 h 950782"/>
                <a:gd name="connsiteX4" fmla="*/ 1306161 w 1590806"/>
                <a:gd name="connsiteY4" fmla="*/ 942445 h 950782"/>
                <a:gd name="connsiteX5" fmla="*/ 1332228 w 1590806"/>
                <a:gd name="connsiteY5" fmla="*/ 933065 h 950782"/>
                <a:gd name="connsiteX6" fmla="*/ 1372496 w 1590806"/>
                <a:gd name="connsiteY6" fmla="*/ 904201 h 950782"/>
                <a:gd name="connsiteX7" fmla="*/ 1377530 w 1590806"/>
                <a:gd name="connsiteY7" fmla="*/ 909613 h 950782"/>
                <a:gd name="connsiteX8" fmla="*/ 1279016 w 1590806"/>
                <a:gd name="connsiteY8" fmla="*/ 949301 h 950782"/>
                <a:gd name="connsiteX9" fmla="*/ 1279016 w 1590806"/>
                <a:gd name="connsiteY9" fmla="*/ 947497 h 950782"/>
                <a:gd name="connsiteX10" fmla="*/ 1279154 w 1590806"/>
                <a:gd name="connsiteY10" fmla="*/ 947471 h 950782"/>
                <a:gd name="connsiteX11" fmla="*/ 1277059 w 1590806"/>
                <a:gd name="connsiteY11" fmla="*/ 946043 h 950782"/>
                <a:gd name="connsiteX12" fmla="*/ 1307868 w 1590806"/>
                <a:gd name="connsiteY12" fmla="*/ 895378 h 950782"/>
                <a:gd name="connsiteX13" fmla="*/ 1313534 w 1590806"/>
                <a:gd name="connsiteY13" fmla="*/ 835666 h 950782"/>
                <a:gd name="connsiteX14" fmla="*/ 1317606 w 1590806"/>
                <a:gd name="connsiteY14" fmla="*/ 831912 h 950782"/>
                <a:gd name="connsiteX15" fmla="*/ 1547747 w 1590806"/>
                <a:gd name="connsiteY15" fmla="*/ 728128 h 950782"/>
                <a:gd name="connsiteX16" fmla="*/ 1549547 w 1590806"/>
                <a:gd name="connsiteY16" fmla="*/ 730642 h 950782"/>
                <a:gd name="connsiteX17" fmla="*/ 1503100 w 1590806"/>
                <a:gd name="connsiteY17" fmla="*/ 764768 h 950782"/>
                <a:gd name="connsiteX18" fmla="*/ 1452333 w 1590806"/>
                <a:gd name="connsiteY18" fmla="*/ 774826 h 950782"/>
                <a:gd name="connsiteX19" fmla="*/ 1450893 w 1590806"/>
                <a:gd name="connsiteY19" fmla="*/ 767642 h 950782"/>
                <a:gd name="connsiteX20" fmla="*/ 1505981 w 1590806"/>
                <a:gd name="connsiteY20" fmla="*/ 756147 h 950782"/>
                <a:gd name="connsiteX21" fmla="*/ 1547747 w 1590806"/>
                <a:gd name="connsiteY21" fmla="*/ 728128 h 950782"/>
                <a:gd name="connsiteX22" fmla="*/ 1090384 w 1590806"/>
                <a:gd name="connsiteY22" fmla="*/ 712278 h 950782"/>
                <a:gd name="connsiteX23" fmla="*/ 1294043 w 1590806"/>
                <a:gd name="connsiteY23" fmla="*/ 718864 h 950782"/>
                <a:gd name="connsiteX24" fmla="*/ 1293323 w 1590806"/>
                <a:gd name="connsiteY24" fmla="*/ 727949 h 950782"/>
                <a:gd name="connsiteX25" fmla="*/ 889065 w 1590806"/>
                <a:gd name="connsiteY25" fmla="*/ 732673 h 950782"/>
                <a:gd name="connsiteX26" fmla="*/ 888345 w 1590806"/>
                <a:gd name="connsiteY26" fmla="*/ 729403 h 950782"/>
                <a:gd name="connsiteX27" fmla="*/ 1090384 w 1590806"/>
                <a:gd name="connsiteY27" fmla="*/ 712278 h 950782"/>
                <a:gd name="connsiteX28" fmla="*/ 1558979 w 1590806"/>
                <a:gd name="connsiteY28" fmla="*/ 676839 h 950782"/>
                <a:gd name="connsiteX29" fmla="*/ 1562963 w 1590806"/>
                <a:gd name="connsiteY29" fmla="*/ 677564 h 950782"/>
                <a:gd name="connsiteX30" fmla="*/ 1453595 w 1590806"/>
                <a:gd name="connsiteY30" fmla="*/ 758075 h 950782"/>
                <a:gd name="connsiteX31" fmla="*/ 1454319 w 1590806"/>
                <a:gd name="connsiteY31" fmla="*/ 749371 h 950782"/>
                <a:gd name="connsiteX32" fmla="*/ 1558979 w 1590806"/>
                <a:gd name="connsiteY32" fmla="*/ 676839 h 950782"/>
                <a:gd name="connsiteX33" fmla="*/ 90059 w 1590806"/>
                <a:gd name="connsiteY33" fmla="*/ 643467 h 950782"/>
                <a:gd name="connsiteX34" fmla="*/ 224048 w 1590806"/>
                <a:gd name="connsiteY34" fmla="*/ 705585 h 950782"/>
                <a:gd name="connsiteX35" fmla="*/ 221158 w 1590806"/>
                <a:gd name="connsiteY35" fmla="*/ 714510 h 950782"/>
                <a:gd name="connsiteX36" fmla="*/ 86809 w 1590806"/>
                <a:gd name="connsiteY36" fmla="*/ 645609 h 950782"/>
                <a:gd name="connsiteX37" fmla="*/ 90059 w 1590806"/>
                <a:gd name="connsiteY37" fmla="*/ 643467 h 950782"/>
                <a:gd name="connsiteX38" fmla="*/ 55878 w 1590806"/>
                <a:gd name="connsiteY38" fmla="*/ 609786 h 950782"/>
                <a:gd name="connsiteX39" fmla="*/ 58749 w 1590806"/>
                <a:gd name="connsiteY39" fmla="*/ 609786 h 950782"/>
                <a:gd name="connsiteX40" fmla="*/ 251434 w 1590806"/>
                <a:gd name="connsiteY40" fmla="*/ 734950 h 950782"/>
                <a:gd name="connsiteX41" fmla="*/ 248205 w 1590806"/>
                <a:gd name="connsiteY41" fmla="*/ 743942 h 950782"/>
                <a:gd name="connsiteX42" fmla="*/ 55878 w 1590806"/>
                <a:gd name="connsiteY42" fmla="*/ 609786 h 950782"/>
                <a:gd name="connsiteX43" fmla="*/ 1081455 w 1590806"/>
                <a:gd name="connsiteY43" fmla="*/ 480587 h 950782"/>
                <a:gd name="connsiteX44" fmla="*/ 1079656 w 1590806"/>
                <a:gd name="connsiteY44" fmla="*/ 482749 h 950782"/>
                <a:gd name="connsiteX45" fmla="*/ 1072458 w 1590806"/>
                <a:gd name="connsiteY45" fmla="*/ 499323 h 950782"/>
                <a:gd name="connsiteX46" fmla="*/ 1081455 w 1590806"/>
                <a:gd name="connsiteY46" fmla="*/ 480587 h 950782"/>
                <a:gd name="connsiteX47" fmla="*/ 747416 w 1590806"/>
                <a:gd name="connsiteY47" fmla="*/ 402299 h 950782"/>
                <a:gd name="connsiteX48" fmla="*/ 736990 w 1590806"/>
                <a:gd name="connsiteY48" fmla="*/ 419520 h 950782"/>
                <a:gd name="connsiteX49" fmla="*/ 714701 w 1590806"/>
                <a:gd name="connsiteY49" fmla="*/ 447504 h 950782"/>
                <a:gd name="connsiteX50" fmla="*/ 733035 w 1590806"/>
                <a:gd name="connsiteY50" fmla="*/ 453603 h 950782"/>
                <a:gd name="connsiteX51" fmla="*/ 747775 w 1590806"/>
                <a:gd name="connsiteY51" fmla="*/ 426337 h 950782"/>
                <a:gd name="connsiteX52" fmla="*/ 747416 w 1590806"/>
                <a:gd name="connsiteY52" fmla="*/ 402299 h 950782"/>
                <a:gd name="connsiteX53" fmla="*/ 661629 w 1590806"/>
                <a:gd name="connsiteY53" fmla="*/ 370771 h 950782"/>
                <a:gd name="connsiteX54" fmla="*/ 644238 w 1590806"/>
                <a:gd name="connsiteY54" fmla="*/ 377185 h 950782"/>
                <a:gd name="connsiteX55" fmla="*/ 622667 w 1590806"/>
                <a:gd name="connsiteY55" fmla="*/ 407680 h 950782"/>
                <a:gd name="connsiteX56" fmla="*/ 621229 w 1590806"/>
                <a:gd name="connsiteY56" fmla="*/ 411268 h 950782"/>
                <a:gd name="connsiteX57" fmla="*/ 662572 w 1590806"/>
                <a:gd name="connsiteY57" fmla="*/ 382925 h 950782"/>
                <a:gd name="connsiteX58" fmla="*/ 661629 w 1590806"/>
                <a:gd name="connsiteY58" fmla="*/ 370771 h 950782"/>
                <a:gd name="connsiteX59" fmla="*/ 1099618 w 1590806"/>
                <a:gd name="connsiteY59" fmla="*/ 365883 h 950782"/>
                <a:gd name="connsiteX60" fmla="*/ 1058422 w 1590806"/>
                <a:gd name="connsiteY60" fmla="*/ 396994 h 950782"/>
                <a:gd name="connsiteX61" fmla="*/ 1053384 w 1590806"/>
                <a:gd name="connsiteY61" fmla="*/ 405281 h 950782"/>
                <a:gd name="connsiteX62" fmla="*/ 1072818 w 1590806"/>
                <a:gd name="connsiteY62" fmla="*/ 424738 h 950782"/>
                <a:gd name="connsiteX63" fmla="*/ 1105927 w 1590806"/>
                <a:gd name="connsiteY63" fmla="*/ 380060 h 950782"/>
                <a:gd name="connsiteX64" fmla="*/ 1111686 w 1590806"/>
                <a:gd name="connsiteY64" fmla="*/ 371412 h 950782"/>
                <a:gd name="connsiteX65" fmla="*/ 1099618 w 1590806"/>
                <a:gd name="connsiteY65" fmla="*/ 365883 h 950782"/>
                <a:gd name="connsiteX66" fmla="*/ 1243269 w 1590806"/>
                <a:gd name="connsiteY66" fmla="*/ 354072 h 950782"/>
                <a:gd name="connsiteX67" fmla="*/ 1225050 w 1590806"/>
                <a:gd name="connsiteY67" fmla="*/ 357720 h 950782"/>
                <a:gd name="connsiteX68" fmla="*/ 1198058 w 1590806"/>
                <a:gd name="connsiteY68" fmla="*/ 377898 h 950782"/>
                <a:gd name="connsiteX69" fmla="*/ 1186542 w 1590806"/>
                <a:gd name="connsiteY69" fmla="*/ 406723 h 950782"/>
                <a:gd name="connsiteX70" fmla="*/ 1243404 w 1590806"/>
                <a:gd name="connsiteY70" fmla="*/ 369610 h 950782"/>
                <a:gd name="connsiteX71" fmla="*/ 1243269 w 1590806"/>
                <a:gd name="connsiteY71" fmla="*/ 354072 h 950782"/>
                <a:gd name="connsiteX72" fmla="*/ 1226130 w 1590806"/>
                <a:gd name="connsiteY72" fmla="*/ 323490 h 950782"/>
                <a:gd name="connsiteX73" fmla="*/ 1280113 w 1590806"/>
                <a:gd name="connsiteY73" fmla="*/ 359522 h 950782"/>
                <a:gd name="connsiteX74" fmla="*/ 1210654 w 1590806"/>
                <a:gd name="connsiteY74" fmla="*/ 434107 h 950782"/>
                <a:gd name="connsiteX75" fmla="*/ 1190141 w 1590806"/>
                <a:gd name="connsiteY75" fmla="*/ 438791 h 950782"/>
                <a:gd name="connsiteX76" fmla="*/ 1199498 w 1590806"/>
                <a:gd name="connsiteY76" fmla="*/ 440953 h 950782"/>
                <a:gd name="connsiteX77" fmla="*/ 1275434 w 1590806"/>
                <a:gd name="connsiteY77" fmla="*/ 399516 h 950782"/>
                <a:gd name="connsiteX78" fmla="*/ 1308544 w 1590806"/>
                <a:gd name="connsiteY78" fmla="*/ 408164 h 950782"/>
                <a:gd name="connsiteX79" fmla="*/ 1158111 w 1590806"/>
                <a:gd name="connsiteY79" fmla="*/ 451041 h 950782"/>
                <a:gd name="connsiteX80" fmla="*/ 1155952 w 1590806"/>
                <a:gd name="connsiteY80" fmla="*/ 444556 h 950782"/>
                <a:gd name="connsiteX81" fmla="*/ 1126801 w 1590806"/>
                <a:gd name="connsiteY81" fmla="*/ 452122 h 950782"/>
                <a:gd name="connsiteX82" fmla="*/ 1104488 w 1590806"/>
                <a:gd name="connsiteY82" fmla="*/ 510493 h 950782"/>
                <a:gd name="connsiteX83" fmla="*/ 1050145 w 1590806"/>
                <a:gd name="connsiteY83" fmla="*/ 534274 h 950782"/>
                <a:gd name="connsiteX84" fmla="*/ 1059142 w 1590806"/>
                <a:gd name="connsiteY84" fmla="*/ 457527 h 950782"/>
                <a:gd name="connsiteX85" fmla="*/ 1058782 w 1590806"/>
                <a:gd name="connsiteY85" fmla="*/ 457167 h 950782"/>
                <a:gd name="connsiteX86" fmla="*/ 1031431 w 1590806"/>
                <a:gd name="connsiteY86" fmla="*/ 442033 h 950782"/>
                <a:gd name="connsiteX87" fmla="*/ 990044 w 1590806"/>
                <a:gd name="connsiteY87" fmla="*/ 476624 h 950782"/>
                <a:gd name="connsiteX88" fmla="*/ 966291 w 1590806"/>
                <a:gd name="connsiteY88" fmla="*/ 466174 h 950782"/>
                <a:gd name="connsiteX89" fmla="*/ 953695 w 1590806"/>
                <a:gd name="connsiteY89" fmla="*/ 473381 h 950782"/>
                <a:gd name="connsiteX90" fmla="*/ 891075 w 1590806"/>
                <a:gd name="connsiteY90" fmla="*/ 446718 h 950782"/>
                <a:gd name="connsiteX91" fmla="*/ 932102 w 1590806"/>
                <a:gd name="connsiteY91" fmla="*/ 353396 h 950782"/>
                <a:gd name="connsiteX92" fmla="*/ 990764 w 1590806"/>
                <a:gd name="connsiteY92" fmla="*/ 375736 h 950782"/>
                <a:gd name="connsiteX93" fmla="*/ 969170 w 1590806"/>
                <a:gd name="connsiteY93" fmla="*/ 375736 h 950782"/>
                <a:gd name="connsiteX94" fmla="*/ 945418 w 1590806"/>
                <a:gd name="connsiteY94" fmla="*/ 375375 h 950782"/>
                <a:gd name="connsiteX95" fmla="*/ 927784 w 1590806"/>
                <a:gd name="connsiteY95" fmla="*/ 396994 h 950782"/>
                <a:gd name="connsiteX96" fmla="*/ 927424 w 1590806"/>
                <a:gd name="connsiteY96" fmla="*/ 447798 h 950782"/>
                <a:gd name="connsiteX97" fmla="*/ 957654 w 1590806"/>
                <a:gd name="connsiteY97" fmla="*/ 435188 h 950782"/>
                <a:gd name="connsiteX98" fmla="*/ 987165 w 1590806"/>
                <a:gd name="connsiteY98" fmla="*/ 387986 h 950782"/>
                <a:gd name="connsiteX99" fmla="*/ 1010198 w 1590806"/>
                <a:gd name="connsiteY99" fmla="*/ 400958 h 950782"/>
                <a:gd name="connsiteX100" fmla="*/ 994363 w 1590806"/>
                <a:gd name="connsiteY100" fmla="*/ 440592 h 950782"/>
                <a:gd name="connsiteX101" fmla="*/ 1000481 w 1590806"/>
                <a:gd name="connsiteY101" fmla="*/ 432665 h 950782"/>
                <a:gd name="connsiteX102" fmla="*/ 1014516 w 1590806"/>
                <a:gd name="connsiteY102" fmla="*/ 408885 h 950782"/>
                <a:gd name="connsiteX103" fmla="*/ 1023513 w 1590806"/>
                <a:gd name="connsiteY103" fmla="*/ 392670 h 950782"/>
                <a:gd name="connsiteX104" fmla="*/ 1024593 w 1590806"/>
                <a:gd name="connsiteY104" fmla="*/ 390509 h 950782"/>
                <a:gd name="connsiteX105" fmla="*/ 1142276 w 1590806"/>
                <a:gd name="connsiteY105" fmla="*/ 358080 h 950782"/>
                <a:gd name="connsiteX106" fmla="*/ 1136878 w 1590806"/>
                <a:gd name="connsiteY106" fmla="*/ 375015 h 950782"/>
                <a:gd name="connsiteX107" fmla="*/ 1139037 w 1590806"/>
                <a:gd name="connsiteY107" fmla="*/ 384383 h 950782"/>
                <a:gd name="connsiteX108" fmla="*/ 1135078 w 1590806"/>
                <a:gd name="connsiteY108" fmla="*/ 415370 h 950782"/>
                <a:gd name="connsiteX109" fmla="*/ 1152353 w 1590806"/>
                <a:gd name="connsiteY109" fmla="*/ 412488 h 950782"/>
                <a:gd name="connsiteX110" fmla="*/ 1226130 w 1590806"/>
                <a:gd name="connsiteY110" fmla="*/ 323490 h 950782"/>
                <a:gd name="connsiteX111" fmla="*/ 735192 w 1590806"/>
                <a:gd name="connsiteY111" fmla="*/ 323368 h 950782"/>
                <a:gd name="connsiteX112" fmla="*/ 760717 w 1590806"/>
                <a:gd name="connsiteY112" fmla="*/ 335926 h 950782"/>
                <a:gd name="connsiteX113" fmla="*/ 760717 w 1590806"/>
                <a:gd name="connsiteY113" fmla="*/ 369650 h 950782"/>
                <a:gd name="connsiteX114" fmla="*/ 765031 w 1590806"/>
                <a:gd name="connsiteY114" fmla="*/ 372879 h 950782"/>
                <a:gd name="connsiteX115" fmla="*/ 778333 w 1590806"/>
                <a:gd name="connsiteY115" fmla="*/ 428489 h 950782"/>
                <a:gd name="connsiteX116" fmla="*/ 817519 w 1590806"/>
                <a:gd name="connsiteY116" fmla="*/ 383284 h 950782"/>
                <a:gd name="connsiteX117" fmla="*/ 822912 w 1590806"/>
                <a:gd name="connsiteY117" fmla="*/ 378978 h 950782"/>
                <a:gd name="connsiteX118" fmla="*/ 836573 w 1590806"/>
                <a:gd name="connsiteY118" fmla="*/ 324086 h 950782"/>
                <a:gd name="connsiteX119" fmla="*/ 869647 w 1590806"/>
                <a:gd name="connsiteY119" fmla="*/ 366780 h 950782"/>
                <a:gd name="connsiteX120" fmla="*/ 859941 w 1590806"/>
                <a:gd name="connsiteY120" fmla="*/ 380055 h 950782"/>
                <a:gd name="connsiteX121" fmla="*/ 867490 w 1590806"/>
                <a:gd name="connsiteY121" fmla="*/ 391177 h 950782"/>
                <a:gd name="connsiteX122" fmla="*/ 878995 w 1590806"/>
                <a:gd name="connsiteY122" fmla="*/ 422390 h 950782"/>
                <a:gd name="connsiteX123" fmla="*/ 866771 w 1590806"/>
                <a:gd name="connsiteY123" fmla="*/ 483023 h 950782"/>
                <a:gd name="connsiteX124" fmla="*/ 809610 w 1590806"/>
                <a:gd name="connsiteY124" fmla="*/ 473336 h 950782"/>
                <a:gd name="connsiteX125" fmla="*/ 834416 w 1590806"/>
                <a:gd name="connsiteY125" fmla="*/ 458985 h 950782"/>
                <a:gd name="connsiteX126" fmla="*/ 852032 w 1590806"/>
                <a:gd name="connsiteY126" fmla="*/ 447504 h 950782"/>
                <a:gd name="connsiteX127" fmla="*/ 849156 w 1590806"/>
                <a:gd name="connsiteY127" fmla="*/ 424901 h 950782"/>
                <a:gd name="connsiteX128" fmla="*/ 837292 w 1590806"/>
                <a:gd name="connsiteY128" fmla="*/ 398711 h 950782"/>
                <a:gd name="connsiteX129" fmla="*/ 790556 w 1590806"/>
                <a:gd name="connsiteY129" fmla="*/ 441764 h 950782"/>
                <a:gd name="connsiteX130" fmla="*/ 776895 w 1590806"/>
                <a:gd name="connsiteY130" fmla="*/ 440329 h 950782"/>
                <a:gd name="connsiteX131" fmla="*/ 748854 w 1590806"/>
                <a:gd name="connsiteY131" fmla="*/ 488763 h 950782"/>
                <a:gd name="connsiteX132" fmla="*/ 706073 w 1590806"/>
                <a:gd name="connsiteY132" fmla="*/ 465084 h 950782"/>
                <a:gd name="connsiteX133" fmla="*/ 706073 w 1590806"/>
                <a:gd name="connsiteY133" fmla="*/ 456474 h 950782"/>
                <a:gd name="connsiteX134" fmla="*/ 629857 w 1590806"/>
                <a:gd name="connsiteY134" fmla="*/ 480870 h 950782"/>
                <a:gd name="connsiteX135" fmla="*/ 591750 w 1590806"/>
                <a:gd name="connsiteY135" fmla="*/ 438176 h 950782"/>
                <a:gd name="connsiteX136" fmla="*/ 591031 w 1590806"/>
                <a:gd name="connsiteY136" fmla="*/ 417367 h 950782"/>
                <a:gd name="connsiteX137" fmla="*/ 596423 w 1590806"/>
                <a:gd name="connsiteY137" fmla="*/ 399070 h 950782"/>
                <a:gd name="connsiteX138" fmla="*/ 664370 w 1590806"/>
                <a:gd name="connsiteY138" fmla="*/ 341666 h 950782"/>
                <a:gd name="connsiteX139" fmla="*/ 681626 w 1590806"/>
                <a:gd name="connsiteY139" fmla="*/ 401581 h 950782"/>
                <a:gd name="connsiteX140" fmla="*/ 619072 w 1590806"/>
                <a:gd name="connsiteY140" fmla="*/ 437100 h 950782"/>
                <a:gd name="connsiteX141" fmla="*/ 629857 w 1590806"/>
                <a:gd name="connsiteY141" fmla="*/ 449657 h 950782"/>
                <a:gd name="connsiteX142" fmla="*/ 684143 w 1590806"/>
                <a:gd name="connsiteY142" fmla="*/ 436382 h 950782"/>
                <a:gd name="connsiteX143" fmla="*/ 724048 w 1590806"/>
                <a:gd name="connsiteY143" fmla="*/ 381490 h 950782"/>
                <a:gd name="connsiteX144" fmla="*/ 715060 w 1590806"/>
                <a:gd name="connsiteY144" fmla="*/ 357811 h 950782"/>
                <a:gd name="connsiteX145" fmla="*/ 735192 w 1590806"/>
                <a:gd name="connsiteY145" fmla="*/ 323368 h 950782"/>
                <a:gd name="connsiteX146" fmla="*/ 587716 w 1590806"/>
                <a:gd name="connsiteY146" fmla="*/ 217415 h 950782"/>
                <a:gd name="connsiteX147" fmla="*/ 598278 w 1590806"/>
                <a:gd name="connsiteY147" fmla="*/ 230559 h 950782"/>
                <a:gd name="connsiteX148" fmla="*/ 575267 w 1590806"/>
                <a:gd name="connsiteY148" fmla="*/ 357317 h 950782"/>
                <a:gd name="connsiteX149" fmla="*/ 577424 w 1590806"/>
                <a:gd name="connsiteY149" fmla="*/ 464630 h 950782"/>
                <a:gd name="connsiteX150" fmla="*/ 577784 w 1590806"/>
                <a:gd name="connsiteY150" fmla="*/ 496680 h 950782"/>
                <a:gd name="connsiteX151" fmla="*/ 535718 w 1590806"/>
                <a:gd name="connsiteY151" fmla="*/ 416375 h 950782"/>
                <a:gd name="connsiteX152" fmla="*/ 555492 w 1590806"/>
                <a:gd name="connsiteY152" fmla="*/ 311584 h 950782"/>
                <a:gd name="connsiteX153" fmla="*/ 538235 w 1590806"/>
                <a:gd name="connsiteY153" fmla="*/ 343993 h 950782"/>
                <a:gd name="connsiteX154" fmla="*/ 486101 w 1590806"/>
                <a:gd name="connsiteY154" fmla="*/ 464990 h 950782"/>
                <a:gd name="connsiteX155" fmla="*/ 463091 w 1590806"/>
                <a:gd name="connsiteY155" fmla="*/ 471112 h 950782"/>
                <a:gd name="connsiteX156" fmla="*/ 441878 w 1590806"/>
                <a:gd name="connsiteY156" fmla="*/ 386486 h 950782"/>
                <a:gd name="connsiteX157" fmla="*/ 447631 w 1590806"/>
                <a:gd name="connsiteY157" fmla="*/ 313024 h 950782"/>
                <a:gd name="connsiteX158" fmla="*/ 376802 w 1590806"/>
                <a:gd name="connsiteY158" fmla="*/ 473273 h 950782"/>
                <a:gd name="connsiteX159" fmla="*/ 316759 w 1590806"/>
                <a:gd name="connsiteY159" fmla="*/ 504242 h 950782"/>
                <a:gd name="connsiteX160" fmla="*/ 293748 w 1590806"/>
                <a:gd name="connsiteY160" fmla="*/ 455627 h 950782"/>
                <a:gd name="connsiteX161" fmla="*/ 307770 w 1590806"/>
                <a:gd name="connsiteY161" fmla="*/ 457788 h 950782"/>
                <a:gd name="connsiteX162" fmla="*/ 348398 w 1590806"/>
                <a:gd name="connsiteY162" fmla="*/ 470032 h 950782"/>
                <a:gd name="connsiteX163" fmla="*/ 368532 w 1590806"/>
                <a:gd name="connsiteY163" fmla="*/ 442303 h 950782"/>
                <a:gd name="connsiteX164" fmla="*/ 398733 w 1590806"/>
                <a:gd name="connsiteY164" fmla="*/ 381085 h 950782"/>
                <a:gd name="connsiteX165" fmla="*/ 445114 w 1590806"/>
                <a:gd name="connsiteY165" fmla="*/ 246044 h 950782"/>
                <a:gd name="connsiteX166" fmla="*/ 468844 w 1590806"/>
                <a:gd name="connsiteY166" fmla="*/ 246044 h 950782"/>
                <a:gd name="connsiteX167" fmla="*/ 469203 w 1590806"/>
                <a:gd name="connsiteY167" fmla="*/ 355157 h 950782"/>
                <a:gd name="connsiteX168" fmla="*/ 470282 w 1590806"/>
                <a:gd name="connsiteY168" fmla="*/ 428259 h 950782"/>
                <a:gd name="connsiteX169" fmla="*/ 509471 w 1590806"/>
                <a:gd name="connsiteY169" fmla="*/ 339312 h 950782"/>
                <a:gd name="connsiteX170" fmla="*/ 572031 w 1590806"/>
                <a:gd name="connsiteY170" fmla="*/ 223717 h 950782"/>
                <a:gd name="connsiteX171" fmla="*/ 587716 w 1590806"/>
                <a:gd name="connsiteY171" fmla="*/ 217415 h 950782"/>
                <a:gd name="connsiteX172" fmla="*/ 290700 w 1590806"/>
                <a:gd name="connsiteY172" fmla="*/ 75665 h 950782"/>
                <a:gd name="connsiteX173" fmla="*/ 293214 w 1590806"/>
                <a:gd name="connsiteY173" fmla="*/ 85719 h 950782"/>
                <a:gd name="connsiteX174" fmla="*/ 151008 w 1590806"/>
                <a:gd name="connsiteY174" fmla="*/ 120191 h 950782"/>
                <a:gd name="connsiteX175" fmla="*/ 73082 w 1590806"/>
                <a:gd name="connsiteY175" fmla="*/ 223605 h 950782"/>
                <a:gd name="connsiteX176" fmla="*/ 70209 w 1590806"/>
                <a:gd name="connsiteY176" fmla="*/ 222528 h 950782"/>
                <a:gd name="connsiteX177" fmla="*/ 138799 w 1590806"/>
                <a:gd name="connsiteY177" fmla="*/ 116241 h 950782"/>
                <a:gd name="connsiteX178" fmla="*/ 290700 w 1590806"/>
                <a:gd name="connsiteY178" fmla="*/ 75665 h 950782"/>
                <a:gd name="connsiteX179" fmla="*/ 822027 w 1590806"/>
                <a:gd name="connsiteY179" fmla="*/ 59218 h 950782"/>
                <a:gd name="connsiteX180" fmla="*/ 215081 w 1590806"/>
                <a:gd name="connsiteY180" fmla="*/ 81189 h 950782"/>
                <a:gd name="connsiteX181" fmla="*/ 36885 w 1590806"/>
                <a:gd name="connsiteY181" fmla="*/ 352399 h 950782"/>
                <a:gd name="connsiteX182" fmla="*/ 34005 w 1590806"/>
                <a:gd name="connsiteY182" fmla="*/ 518439 h 950782"/>
                <a:gd name="connsiteX183" fmla="*/ 103123 w 1590806"/>
                <a:gd name="connsiteY183" fmla="*/ 707890 h 950782"/>
                <a:gd name="connsiteX184" fmla="*/ 234880 w 1590806"/>
                <a:gd name="connsiteY184" fmla="*/ 745348 h 950782"/>
                <a:gd name="connsiteX185" fmla="*/ 367717 w 1590806"/>
                <a:gd name="connsiteY185" fmla="*/ 757234 h 950782"/>
                <a:gd name="connsiteX186" fmla="*/ 671551 w 1590806"/>
                <a:gd name="connsiteY186" fmla="*/ 752912 h 950782"/>
                <a:gd name="connsiteX187" fmla="*/ 979704 w 1590806"/>
                <a:gd name="connsiteY187" fmla="*/ 739585 h 950782"/>
                <a:gd name="connsiteX188" fmla="*/ 1141700 w 1590806"/>
                <a:gd name="connsiteY188" fmla="*/ 733462 h 950782"/>
                <a:gd name="connsiteX189" fmla="*/ 1307657 w 1590806"/>
                <a:gd name="connsiteY189" fmla="*/ 736704 h 950782"/>
                <a:gd name="connsiteX190" fmla="*/ 1308376 w 1590806"/>
                <a:gd name="connsiteY190" fmla="*/ 736704 h 950782"/>
                <a:gd name="connsiteX191" fmla="*/ 1313776 w 1590806"/>
                <a:gd name="connsiteY191" fmla="*/ 739225 h 950782"/>
                <a:gd name="connsiteX192" fmla="*/ 1326736 w 1590806"/>
                <a:gd name="connsiteY192" fmla="*/ 918591 h 950782"/>
                <a:gd name="connsiteX193" fmla="*/ 1429334 w 1590806"/>
                <a:gd name="connsiteY193" fmla="*/ 738505 h 950782"/>
                <a:gd name="connsiteX194" fmla="*/ 1431134 w 1590806"/>
                <a:gd name="connsiteY194" fmla="*/ 733462 h 950782"/>
                <a:gd name="connsiteX195" fmla="*/ 1443014 w 1590806"/>
                <a:gd name="connsiteY195" fmla="*/ 716174 h 950782"/>
                <a:gd name="connsiteX196" fmla="*/ 1546331 w 1590806"/>
                <a:gd name="connsiteY196" fmla="*/ 594796 h 950782"/>
                <a:gd name="connsiteX197" fmla="*/ 1553891 w 1590806"/>
                <a:gd name="connsiteY197" fmla="*/ 415430 h 950782"/>
                <a:gd name="connsiteX198" fmla="*/ 1543091 w 1590806"/>
                <a:gd name="connsiteY198" fmla="*/ 254792 h 950782"/>
                <a:gd name="connsiteX199" fmla="*/ 1510332 w 1590806"/>
                <a:gd name="connsiteY199" fmla="*/ 278204 h 950782"/>
                <a:gd name="connsiteX200" fmla="*/ 1507092 w 1590806"/>
                <a:gd name="connsiteY200" fmla="*/ 274242 h 950782"/>
                <a:gd name="connsiteX201" fmla="*/ 1541291 w 1590806"/>
                <a:gd name="connsiteY201" fmla="*/ 246148 h 950782"/>
                <a:gd name="connsiteX202" fmla="*/ 1537691 w 1590806"/>
                <a:gd name="connsiteY202" fmla="*/ 233542 h 950782"/>
                <a:gd name="connsiteX203" fmla="*/ 1500612 w 1590806"/>
                <a:gd name="connsiteY203" fmla="*/ 253712 h 950782"/>
                <a:gd name="connsiteX204" fmla="*/ 1497372 w 1590806"/>
                <a:gd name="connsiteY204" fmla="*/ 248669 h 950782"/>
                <a:gd name="connsiteX205" fmla="*/ 1534811 w 1590806"/>
                <a:gd name="connsiteY205" fmla="*/ 222737 h 950782"/>
                <a:gd name="connsiteX206" fmla="*/ 1408094 w 1590806"/>
                <a:gd name="connsiteY206" fmla="*/ 89113 h 950782"/>
                <a:gd name="connsiteX207" fmla="*/ 1121181 w 1590806"/>
                <a:gd name="connsiteY207" fmla="*/ 64621 h 950782"/>
                <a:gd name="connsiteX208" fmla="*/ 822027 w 1590806"/>
                <a:gd name="connsiteY208" fmla="*/ 59218 h 950782"/>
                <a:gd name="connsiteX209" fmla="*/ 808483 w 1590806"/>
                <a:gd name="connsiteY209" fmla="*/ 36032 h 950782"/>
                <a:gd name="connsiteX210" fmla="*/ 1111461 w 1590806"/>
                <a:gd name="connsiteY210" fmla="*/ 40129 h 950782"/>
                <a:gd name="connsiteX211" fmla="*/ 1531572 w 1590806"/>
                <a:gd name="connsiteY211" fmla="*/ 153944 h 950782"/>
                <a:gd name="connsiteX212" fmla="*/ 1557851 w 1590806"/>
                <a:gd name="connsiteY212" fmla="*/ 209050 h 950782"/>
                <a:gd name="connsiteX213" fmla="*/ 1582330 w 1590806"/>
                <a:gd name="connsiteY213" fmla="*/ 196084 h 950782"/>
                <a:gd name="connsiteX214" fmla="*/ 1586650 w 1590806"/>
                <a:gd name="connsiteY214" fmla="*/ 204368 h 950782"/>
                <a:gd name="connsiteX215" fmla="*/ 1561451 w 1590806"/>
                <a:gd name="connsiteY215" fmla="*/ 219855 h 950782"/>
                <a:gd name="connsiteX216" fmla="*/ 1564691 w 1590806"/>
                <a:gd name="connsiteY216" fmla="*/ 230300 h 950782"/>
                <a:gd name="connsiteX217" fmla="*/ 1583410 w 1590806"/>
                <a:gd name="connsiteY217" fmla="*/ 219135 h 950782"/>
                <a:gd name="connsiteX218" fmla="*/ 1589170 w 1590806"/>
                <a:gd name="connsiteY218" fmla="*/ 227059 h 950782"/>
                <a:gd name="connsiteX219" fmla="*/ 1567571 w 1590806"/>
                <a:gd name="connsiteY219" fmla="*/ 240746 h 950782"/>
                <a:gd name="connsiteX220" fmla="*/ 1575491 w 1590806"/>
                <a:gd name="connsiteY220" fmla="*/ 506193 h 950782"/>
                <a:gd name="connsiteX221" fmla="*/ 1445533 w 1590806"/>
                <a:gd name="connsiteY221" fmla="*/ 740666 h 950782"/>
                <a:gd name="connsiteX222" fmla="*/ 1319536 w 1590806"/>
                <a:gd name="connsiteY222" fmla="*/ 935159 h 950782"/>
                <a:gd name="connsiteX223" fmla="*/ 1313776 w 1590806"/>
                <a:gd name="connsiteY223" fmla="*/ 931918 h 950782"/>
                <a:gd name="connsiteX224" fmla="*/ 1308736 w 1590806"/>
                <a:gd name="connsiteY224" fmla="*/ 926155 h 950782"/>
                <a:gd name="connsiteX225" fmla="*/ 1301537 w 1590806"/>
                <a:gd name="connsiteY225" fmla="*/ 747869 h 950782"/>
                <a:gd name="connsiteX226" fmla="*/ 1152860 w 1590806"/>
                <a:gd name="connsiteY226" fmla="*/ 751111 h 950782"/>
                <a:gd name="connsiteX227" fmla="*/ 1003463 w 1590806"/>
                <a:gd name="connsiteY227" fmla="*/ 757594 h 950782"/>
                <a:gd name="connsiteX228" fmla="*/ 706110 w 1590806"/>
                <a:gd name="connsiteY228" fmla="*/ 773802 h 950782"/>
                <a:gd name="connsiteX229" fmla="*/ 140562 w 1590806"/>
                <a:gd name="connsiteY229" fmla="*/ 747509 h 950782"/>
                <a:gd name="connsiteX230" fmla="*/ 23205 w 1590806"/>
                <a:gd name="connsiteY230" fmla="*/ 625411 h 950782"/>
                <a:gd name="connsiteX231" fmla="*/ 10605 w 1590806"/>
                <a:gd name="connsiteY231" fmla="*/ 456489 h 950782"/>
                <a:gd name="connsiteX232" fmla="*/ 79724 w 1590806"/>
                <a:gd name="connsiteY232" fmla="*/ 129452 h 950782"/>
                <a:gd name="connsiteX233" fmla="*/ 210041 w 1590806"/>
                <a:gd name="connsiteY233" fmla="*/ 58498 h 950782"/>
                <a:gd name="connsiteX234" fmla="*/ 505234 w 1590806"/>
                <a:gd name="connsiteY234" fmla="*/ 39769 h 950782"/>
                <a:gd name="connsiteX235" fmla="*/ 808483 w 1590806"/>
                <a:gd name="connsiteY235" fmla="*/ 36032 h 950782"/>
                <a:gd name="connsiteX236" fmla="*/ 296355 w 1590806"/>
                <a:gd name="connsiteY236" fmla="*/ 30350 h 950782"/>
                <a:gd name="connsiteX237" fmla="*/ 295634 w 1590806"/>
                <a:gd name="connsiteY237" fmla="*/ 41150 h 950782"/>
                <a:gd name="connsiteX238" fmla="*/ 102201 w 1590806"/>
                <a:gd name="connsiteY238" fmla="*/ 87947 h 950782"/>
                <a:gd name="connsiteX239" fmla="*/ 35076 w 1590806"/>
                <a:gd name="connsiteY239" fmla="*/ 180103 h 950782"/>
                <a:gd name="connsiteX240" fmla="*/ 9092 w 1590806"/>
                <a:gd name="connsiteY240" fmla="*/ 281618 h 950782"/>
                <a:gd name="connsiteX241" fmla="*/ 5484 w 1590806"/>
                <a:gd name="connsiteY241" fmla="*/ 280538 h 950782"/>
                <a:gd name="connsiteX242" fmla="*/ 102922 w 1590806"/>
                <a:gd name="connsiteY242" fmla="*/ 75348 h 950782"/>
                <a:gd name="connsiteX243" fmla="*/ 296355 w 1590806"/>
                <a:gd name="connsiteY243" fmla="*/ 30350 h 950782"/>
                <a:gd name="connsiteX244" fmla="*/ 880186 w 1590806"/>
                <a:gd name="connsiteY244" fmla="*/ 15877 h 950782"/>
                <a:gd name="connsiteX245" fmla="*/ 1244471 w 1590806"/>
                <a:gd name="connsiteY245" fmla="*/ 22282 h 950782"/>
                <a:gd name="connsiteX246" fmla="*/ 1243751 w 1590806"/>
                <a:gd name="connsiteY246" fmla="*/ 31534 h 950782"/>
                <a:gd name="connsiteX247" fmla="*/ 867227 w 1590806"/>
                <a:gd name="connsiteY247" fmla="*/ 24417 h 950782"/>
                <a:gd name="connsiteX248" fmla="*/ 502582 w 1590806"/>
                <a:gd name="connsiteY248" fmla="*/ 24773 h 950782"/>
                <a:gd name="connsiteX249" fmla="*/ 502942 w 1590806"/>
                <a:gd name="connsiteY249" fmla="*/ 20503 h 950782"/>
                <a:gd name="connsiteX250" fmla="*/ 880186 w 1590806"/>
                <a:gd name="connsiteY250" fmla="*/ 15877 h 950782"/>
                <a:gd name="connsiteX251" fmla="*/ 215671 w 1590806"/>
                <a:gd name="connsiteY251" fmla="*/ 14118 h 950782"/>
                <a:gd name="connsiteX252" fmla="*/ 217839 w 1590806"/>
                <a:gd name="connsiteY252" fmla="*/ 24938 h 950782"/>
                <a:gd name="connsiteX253" fmla="*/ 83090 w 1590806"/>
                <a:gd name="connsiteY253" fmla="*/ 74349 h 950782"/>
                <a:gd name="connsiteX254" fmla="*/ 3612 w 1590806"/>
                <a:gd name="connsiteY254" fmla="*/ 211763 h 950782"/>
                <a:gd name="connsiteX255" fmla="*/ 0 w 1590806"/>
                <a:gd name="connsiteY255" fmla="*/ 211403 h 950782"/>
                <a:gd name="connsiteX256" fmla="*/ 69001 w 1590806"/>
                <a:gd name="connsiteY256" fmla="*/ 73989 h 950782"/>
                <a:gd name="connsiteX257" fmla="*/ 215671 w 1590806"/>
                <a:gd name="connsiteY257" fmla="*/ 14118 h 950782"/>
                <a:gd name="connsiteX258" fmla="*/ 969599 w 1590806"/>
                <a:gd name="connsiteY258" fmla="*/ 152 h 950782"/>
                <a:gd name="connsiteX259" fmla="*/ 1081170 w 1590806"/>
                <a:gd name="connsiteY259" fmla="*/ 1563 h 950782"/>
                <a:gd name="connsiteX260" fmla="*/ 1080449 w 1590806"/>
                <a:gd name="connsiteY260" fmla="*/ 8618 h 950782"/>
                <a:gd name="connsiteX261" fmla="*/ 857578 w 1590806"/>
                <a:gd name="connsiteY261" fmla="*/ 8971 h 950782"/>
                <a:gd name="connsiteX262" fmla="*/ 633986 w 1590806"/>
                <a:gd name="connsiteY262" fmla="*/ 6502 h 950782"/>
                <a:gd name="connsiteX263" fmla="*/ 634346 w 1590806"/>
                <a:gd name="connsiteY263" fmla="*/ 3327 h 950782"/>
                <a:gd name="connsiteX264" fmla="*/ 858298 w 1590806"/>
                <a:gd name="connsiteY264" fmla="*/ 1916 h 950782"/>
                <a:gd name="connsiteX265" fmla="*/ 969599 w 1590806"/>
                <a:gd name="connsiteY265" fmla="*/ 152 h 95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590806" h="950782">
                  <a:moveTo>
                    <a:pt x="1317606" y="831912"/>
                  </a:moveTo>
                  <a:cubicBezTo>
                    <a:pt x="1319642" y="832048"/>
                    <a:pt x="1321679" y="833495"/>
                    <a:pt x="1321679" y="836028"/>
                  </a:cubicBezTo>
                  <a:cubicBezTo>
                    <a:pt x="1321679" y="859913"/>
                    <a:pt x="1322033" y="881988"/>
                    <a:pt x="1312472" y="904064"/>
                  </a:cubicBezTo>
                  <a:lnTo>
                    <a:pt x="1279206" y="947461"/>
                  </a:lnTo>
                  <a:lnTo>
                    <a:pt x="1306161" y="942445"/>
                  </a:lnTo>
                  <a:cubicBezTo>
                    <a:pt x="1315060" y="940371"/>
                    <a:pt x="1323778" y="937575"/>
                    <a:pt x="1332228" y="933065"/>
                  </a:cubicBezTo>
                  <a:cubicBezTo>
                    <a:pt x="1346969" y="925127"/>
                    <a:pt x="1359193" y="914664"/>
                    <a:pt x="1372496" y="904201"/>
                  </a:cubicBezTo>
                  <a:cubicBezTo>
                    <a:pt x="1376092" y="901675"/>
                    <a:pt x="1380766" y="906366"/>
                    <a:pt x="1377530" y="909613"/>
                  </a:cubicBezTo>
                  <a:cubicBezTo>
                    <a:pt x="1353081" y="934147"/>
                    <a:pt x="1314251" y="956877"/>
                    <a:pt x="1279016" y="949301"/>
                  </a:cubicBezTo>
                  <a:cubicBezTo>
                    <a:pt x="1277937" y="948940"/>
                    <a:pt x="1277937" y="947857"/>
                    <a:pt x="1279016" y="947497"/>
                  </a:cubicBezTo>
                  <a:lnTo>
                    <a:pt x="1279154" y="947471"/>
                  </a:lnTo>
                  <a:lnTo>
                    <a:pt x="1277059" y="946043"/>
                  </a:lnTo>
                  <a:cubicBezTo>
                    <a:pt x="1287682" y="930120"/>
                    <a:pt x="1302202" y="913835"/>
                    <a:pt x="1307868" y="895378"/>
                  </a:cubicBezTo>
                  <a:cubicBezTo>
                    <a:pt x="1314242" y="875474"/>
                    <a:pt x="1313888" y="855932"/>
                    <a:pt x="1313534" y="835666"/>
                  </a:cubicBezTo>
                  <a:cubicBezTo>
                    <a:pt x="1313534" y="832952"/>
                    <a:pt x="1315570" y="831776"/>
                    <a:pt x="1317606" y="831912"/>
                  </a:cubicBezTo>
                  <a:close/>
                  <a:moveTo>
                    <a:pt x="1547747" y="728128"/>
                  </a:moveTo>
                  <a:cubicBezTo>
                    <a:pt x="1549547" y="727050"/>
                    <a:pt x="1550627" y="729565"/>
                    <a:pt x="1549547" y="730642"/>
                  </a:cubicBezTo>
                  <a:cubicBezTo>
                    <a:pt x="1535505" y="742856"/>
                    <a:pt x="1520743" y="757584"/>
                    <a:pt x="1503100" y="764768"/>
                  </a:cubicBezTo>
                  <a:cubicBezTo>
                    <a:pt x="1486898" y="771234"/>
                    <a:pt x="1469616" y="772312"/>
                    <a:pt x="1452333" y="774826"/>
                  </a:cubicBezTo>
                  <a:cubicBezTo>
                    <a:pt x="1447652" y="775904"/>
                    <a:pt x="1446212" y="768360"/>
                    <a:pt x="1450893" y="767642"/>
                  </a:cubicBezTo>
                  <a:cubicBezTo>
                    <a:pt x="1469616" y="764768"/>
                    <a:pt x="1488698" y="765846"/>
                    <a:pt x="1505981" y="756147"/>
                  </a:cubicBezTo>
                  <a:cubicBezTo>
                    <a:pt x="1520743" y="747885"/>
                    <a:pt x="1533705" y="737108"/>
                    <a:pt x="1547747" y="728128"/>
                  </a:cubicBezTo>
                  <a:close/>
                  <a:moveTo>
                    <a:pt x="1090384" y="712278"/>
                  </a:moveTo>
                  <a:cubicBezTo>
                    <a:pt x="1158330" y="712232"/>
                    <a:pt x="1226546" y="716139"/>
                    <a:pt x="1294043" y="718864"/>
                  </a:cubicBezTo>
                  <a:cubicBezTo>
                    <a:pt x="1299802" y="718864"/>
                    <a:pt x="1299082" y="728313"/>
                    <a:pt x="1293323" y="727949"/>
                  </a:cubicBezTo>
                  <a:cubicBezTo>
                    <a:pt x="1158330" y="721771"/>
                    <a:pt x="1023338" y="714867"/>
                    <a:pt x="889065" y="732673"/>
                  </a:cubicBezTo>
                  <a:cubicBezTo>
                    <a:pt x="886545" y="733037"/>
                    <a:pt x="885825" y="729766"/>
                    <a:pt x="888345" y="729403"/>
                  </a:cubicBezTo>
                  <a:cubicBezTo>
                    <a:pt x="954762" y="716321"/>
                    <a:pt x="1022438" y="712323"/>
                    <a:pt x="1090384" y="712278"/>
                  </a:cubicBezTo>
                  <a:close/>
                  <a:moveTo>
                    <a:pt x="1558979" y="676839"/>
                  </a:moveTo>
                  <a:cubicBezTo>
                    <a:pt x="1559704" y="674663"/>
                    <a:pt x="1563325" y="675388"/>
                    <a:pt x="1562963" y="677564"/>
                  </a:cubicBezTo>
                  <a:cubicBezTo>
                    <a:pt x="1554271" y="729062"/>
                    <a:pt x="1502847" y="758437"/>
                    <a:pt x="1453595" y="758075"/>
                  </a:cubicBezTo>
                  <a:cubicBezTo>
                    <a:pt x="1447800" y="758075"/>
                    <a:pt x="1448525" y="749008"/>
                    <a:pt x="1454319" y="749371"/>
                  </a:cubicBezTo>
                  <a:cubicBezTo>
                    <a:pt x="1501036" y="751547"/>
                    <a:pt x="1545580" y="722172"/>
                    <a:pt x="1558979" y="676839"/>
                  </a:cubicBezTo>
                  <a:close/>
                  <a:moveTo>
                    <a:pt x="90059" y="643467"/>
                  </a:moveTo>
                  <a:cubicBezTo>
                    <a:pt x="115701" y="689520"/>
                    <a:pt x="178542" y="695232"/>
                    <a:pt x="224048" y="705585"/>
                  </a:cubicBezTo>
                  <a:cubicBezTo>
                    <a:pt x="229826" y="706656"/>
                    <a:pt x="226937" y="715581"/>
                    <a:pt x="221158" y="714510"/>
                  </a:cubicBezTo>
                  <a:cubicBezTo>
                    <a:pt x="174569" y="703800"/>
                    <a:pt x="107756" y="696660"/>
                    <a:pt x="86809" y="645609"/>
                  </a:cubicBezTo>
                  <a:cubicBezTo>
                    <a:pt x="85725" y="643110"/>
                    <a:pt x="88976" y="641325"/>
                    <a:pt x="90059" y="643467"/>
                  </a:cubicBezTo>
                  <a:close/>
                  <a:moveTo>
                    <a:pt x="55878" y="609786"/>
                  </a:moveTo>
                  <a:cubicBezTo>
                    <a:pt x="56237" y="608348"/>
                    <a:pt x="58390" y="607988"/>
                    <a:pt x="58749" y="609786"/>
                  </a:cubicBezTo>
                  <a:cubicBezTo>
                    <a:pt x="82072" y="705098"/>
                    <a:pt x="173571" y="707616"/>
                    <a:pt x="251434" y="734950"/>
                  </a:cubicBezTo>
                  <a:cubicBezTo>
                    <a:pt x="256816" y="737108"/>
                    <a:pt x="253946" y="745740"/>
                    <a:pt x="248205" y="743942"/>
                  </a:cubicBezTo>
                  <a:cubicBezTo>
                    <a:pt x="185770" y="722362"/>
                    <a:pt x="47625" y="706537"/>
                    <a:pt x="55878" y="609786"/>
                  </a:cubicBezTo>
                  <a:close/>
                  <a:moveTo>
                    <a:pt x="1081455" y="480587"/>
                  </a:moveTo>
                  <a:cubicBezTo>
                    <a:pt x="1080735" y="480947"/>
                    <a:pt x="1080016" y="481668"/>
                    <a:pt x="1079656" y="482749"/>
                  </a:cubicBezTo>
                  <a:cubicBezTo>
                    <a:pt x="1076057" y="486712"/>
                    <a:pt x="1065260" y="513736"/>
                    <a:pt x="1072458" y="499323"/>
                  </a:cubicBezTo>
                  <a:cubicBezTo>
                    <a:pt x="1075337" y="493198"/>
                    <a:pt x="1078576" y="486712"/>
                    <a:pt x="1081455" y="480587"/>
                  </a:cubicBezTo>
                  <a:close/>
                  <a:moveTo>
                    <a:pt x="747416" y="402299"/>
                  </a:moveTo>
                  <a:cubicBezTo>
                    <a:pt x="744180" y="409115"/>
                    <a:pt x="740585" y="414856"/>
                    <a:pt x="736990" y="419520"/>
                  </a:cubicBezTo>
                  <a:cubicBezTo>
                    <a:pt x="731238" y="428130"/>
                    <a:pt x="723329" y="438176"/>
                    <a:pt x="714701" y="447504"/>
                  </a:cubicBezTo>
                  <a:cubicBezTo>
                    <a:pt x="720812" y="445710"/>
                    <a:pt x="728362" y="447145"/>
                    <a:pt x="733035" y="453603"/>
                  </a:cubicBezTo>
                  <a:cubicBezTo>
                    <a:pt x="743461" y="467596"/>
                    <a:pt x="747775" y="428489"/>
                    <a:pt x="747775" y="426337"/>
                  </a:cubicBezTo>
                  <a:cubicBezTo>
                    <a:pt x="748135" y="420237"/>
                    <a:pt x="749573" y="409833"/>
                    <a:pt x="747416" y="402299"/>
                  </a:cubicBezTo>
                  <a:close/>
                  <a:moveTo>
                    <a:pt x="661629" y="370771"/>
                  </a:moveTo>
                  <a:cubicBezTo>
                    <a:pt x="656551" y="370188"/>
                    <a:pt x="648732" y="372700"/>
                    <a:pt x="644238" y="377185"/>
                  </a:cubicBezTo>
                  <a:cubicBezTo>
                    <a:pt x="635250" y="386154"/>
                    <a:pt x="627700" y="396200"/>
                    <a:pt x="622667" y="407680"/>
                  </a:cubicBezTo>
                  <a:cubicBezTo>
                    <a:pt x="621948" y="409115"/>
                    <a:pt x="621589" y="409833"/>
                    <a:pt x="621229" y="411268"/>
                  </a:cubicBezTo>
                  <a:cubicBezTo>
                    <a:pt x="637407" y="405169"/>
                    <a:pt x="653585" y="394047"/>
                    <a:pt x="662572" y="382925"/>
                  </a:cubicBezTo>
                  <a:cubicBezTo>
                    <a:pt x="669044" y="375032"/>
                    <a:pt x="666707" y="371354"/>
                    <a:pt x="661629" y="370771"/>
                  </a:cubicBezTo>
                  <a:close/>
                  <a:moveTo>
                    <a:pt x="1099618" y="365883"/>
                  </a:moveTo>
                  <a:cubicBezTo>
                    <a:pt x="1084469" y="368349"/>
                    <a:pt x="1062741" y="390779"/>
                    <a:pt x="1058422" y="396994"/>
                  </a:cubicBezTo>
                  <a:cubicBezTo>
                    <a:pt x="1056623" y="399516"/>
                    <a:pt x="1054824" y="402399"/>
                    <a:pt x="1053384" y="405281"/>
                  </a:cubicBezTo>
                  <a:cubicBezTo>
                    <a:pt x="1050865" y="417892"/>
                    <a:pt x="1053744" y="431584"/>
                    <a:pt x="1072818" y="424738"/>
                  </a:cubicBezTo>
                  <a:cubicBezTo>
                    <a:pt x="1093331" y="417532"/>
                    <a:pt x="1100529" y="399516"/>
                    <a:pt x="1105927" y="380060"/>
                  </a:cubicBezTo>
                  <a:cubicBezTo>
                    <a:pt x="1107007" y="376096"/>
                    <a:pt x="1109166" y="373574"/>
                    <a:pt x="1111686" y="371412"/>
                  </a:cubicBezTo>
                  <a:cubicBezTo>
                    <a:pt x="1108987" y="366458"/>
                    <a:pt x="1104668" y="365061"/>
                    <a:pt x="1099618" y="365883"/>
                  </a:cubicBezTo>
                  <a:close/>
                  <a:moveTo>
                    <a:pt x="1243269" y="354072"/>
                  </a:moveTo>
                  <a:cubicBezTo>
                    <a:pt x="1239355" y="352856"/>
                    <a:pt x="1232427" y="354838"/>
                    <a:pt x="1225050" y="357720"/>
                  </a:cubicBezTo>
                  <a:cubicBezTo>
                    <a:pt x="1214253" y="361684"/>
                    <a:pt x="1204176" y="367449"/>
                    <a:pt x="1198058" y="377898"/>
                  </a:cubicBezTo>
                  <a:cubicBezTo>
                    <a:pt x="1195179" y="382582"/>
                    <a:pt x="1189781" y="394472"/>
                    <a:pt x="1186542" y="406723"/>
                  </a:cubicBezTo>
                  <a:cubicBezTo>
                    <a:pt x="1210654" y="401678"/>
                    <a:pt x="1232608" y="392310"/>
                    <a:pt x="1243404" y="369610"/>
                  </a:cubicBezTo>
                  <a:cubicBezTo>
                    <a:pt x="1248083" y="359702"/>
                    <a:pt x="1247183" y="355288"/>
                    <a:pt x="1243269" y="354072"/>
                  </a:cubicBezTo>
                  <a:close/>
                  <a:moveTo>
                    <a:pt x="1226130" y="323490"/>
                  </a:moveTo>
                  <a:cubicBezTo>
                    <a:pt x="1253841" y="318086"/>
                    <a:pt x="1280472" y="327093"/>
                    <a:pt x="1280113" y="359522"/>
                  </a:cubicBezTo>
                  <a:cubicBezTo>
                    <a:pt x="1279393" y="393391"/>
                    <a:pt x="1241605" y="425819"/>
                    <a:pt x="1210654" y="434107"/>
                  </a:cubicBezTo>
                  <a:cubicBezTo>
                    <a:pt x="1203817" y="435908"/>
                    <a:pt x="1196979" y="437710"/>
                    <a:pt x="1190141" y="438791"/>
                  </a:cubicBezTo>
                  <a:cubicBezTo>
                    <a:pt x="1192300" y="440232"/>
                    <a:pt x="1195179" y="440953"/>
                    <a:pt x="1199498" y="440953"/>
                  </a:cubicBezTo>
                  <a:cubicBezTo>
                    <a:pt x="1224330" y="439511"/>
                    <a:pt x="1268956" y="427261"/>
                    <a:pt x="1275434" y="399516"/>
                  </a:cubicBezTo>
                  <a:cubicBezTo>
                    <a:pt x="1280472" y="377537"/>
                    <a:pt x="1312502" y="386905"/>
                    <a:pt x="1308544" y="408164"/>
                  </a:cubicBezTo>
                  <a:cubicBezTo>
                    <a:pt x="1299546" y="455005"/>
                    <a:pt x="1183303" y="509412"/>
                    <a:pt x="1158111" y="451041"/>
                  </a:cubicBezTo>
                  <a:cubicBezTo>
                    <a:pt x="1157391" y="449240"/>
                    <a:pt x="1156671" y="446718"/>
                    <a:pt x="1155952" y="444556"/>
                  </a:cubicBezTo>
                  <a:cubicBezTo>
                    <a:pt x="1145875" y="446718"/>
                    <a:pt x="1136158" y="448879"/>
                    <a:pt x="1126801" y="452122"/>
                  </a:cubicBezTo>
                  <a:cubicBezTo>
                    <a:pt x="1121043" y="471940"/>
                    <a:pt x="1113485" y="491396"/>
                    <a:pt x="1104488" y="510493"/>
                  </a:cubicBezTo>
                  <a:cubicBezTo>
                    <a:pt x="1096210" y="527428"/>
                    <a:pt x="1070659" y="558415"/>
                    <a:pt x="1050145" y="534274"/>
                  </a:cubicBezTo>
                  <a:cubicBezTo>
                    <a:pt x="1027832" y="507611"/>
                    <a:pt x="1038269" y="479506"/>
                    <a:pt x="1059142" y="457527"/>
                  </a:cubicBezTo>
                  <a:cubicBezTo>
                    <a:pt x="1059142" y="457167"/>
                    <a:pt x="1058782" y="457167"/>
                    <a:pt x="1058782" y="457167"/>
                  </a:cubicBezTo>
                  <a:cubicBezTo>
                    <a:pt x="1047266" y="455005"/>
                    <a:pt x="1037909" y="449600"/>
                    <a:pt x="1031431" y="442033"/>
                  </a:cubicBezTo>
                  <a:cubicBezTo>
                    <a:pt x="1022794" y="456086"/>
                    <a:pt x="1008398" y="478065"/>
                    <a:pt x="990044" y="476624"/>
                  </a:cubicBezTo>
                  <a:cubicBezTo>
                    <a:pt x="979607" y="475543"/>
                    <a:pt x="971690" y="471579"/>
                    <a:pt x="966291" y="466174"/>
                  </a:cubicBezTo>
                  <a:cubicBezTo>
                    <a:pt x="962333" y="468697"/>
                    <a:pt x="958014" y="471219"/>
                    <a:pt x="953695" y="473381"/>
                  </a:cubicBezTo>
                  <a:cubicBezTo>
                    <a:pt x="928503" y="484911"/>
                    <a:pt x="897193" y="476624"/>
                    <a:pt x="891075" y="446718"/>
                  </a:cubicBezTo>
                  <a:cubicBezTo>
                    <a:pt x="884237" y="416091"/>
                    <a:pt x="901152" y="366728"/>
                    <a:pt x="932102" y="353396"/>
                  </a:cubicBezTo>
                  <a:cubicBezTo>
                    <a:pt x="951536" y="345109"/>
                    <a:pt x="994363" y="344749"/>
                    <a:pt x="990764" y="375736"/>
                  </a:cubicBezTo>
                  <a:cubicBezTo>
                    <a:pt x="989324" y="389428"/>
                    <a:pt x="969890" y="390148"/>
                    <a:pt x="969170" y="375736"/>
                  </a:cubicBezTo>
                  <a:cubicBezTo>
                    <a:pt x="968811" y="369971"/>
                    <a:pt x="947217" y="373934"/>
                    <a:pt x="945418" y="375375"/>
                  </a:cubicBezTo>
                  <a:cubicBezTo>
                    <a:pt x="937500" y="381140"/>
                    <a:pt x="931742" y="388707"/>
                    <a:pt x="927784" y="396994"/>
                  </a:cubicBezTo>
                  <a:cubicBezTo>
                    <a:pt x="923465" y="406002"/>
                    <a:pt x="907630" y="444556"/>
                    <a:pt x="927424" y="447798"/>
                  </a:cubicBezTo>
                  <a:cubicBezTo>
                    <a:pt x="937860" y="449600"/>
                    <a:pt x="948657" y="443835"/>
                    <a:pt x="957654" y="435188"/>
                  </a:cubicBezTo>
                  <a:cubicBezTo>
                    <a:pt x="959813" y="416812"/>
                    <a:pt x="971330" y="396994"/>
                    <a:pt x="987165" y="387986"/>
                  </a:cubicBezTo>
                  <a:cubicBezTo>
                    <a:pt x="996522" y="382582"/>
                    <a:pt x="1011637" y="389067"/>
                    <a:pt x="1010198" y="400958"/>
                  </a:cubicBezTo>
                  <a:cubicBezTo>
                    <a:pt x="1008758" y="415370"/>
                    <a:pt x="1003000" y="428702"/>
                    <a:pt x="994363" y="440592"/>
                  </a:cubicBezTo>
                  <a:cubicBezTo>
                    <a:pt x="996522" y="440592"/>
                    <a:pt x="998681" y="438070"/>
                    <a:pt x="1000481" y="432665"/>
                  </a:cubicBezTo>
                  <a:cubicBezTo>
                    <a:pt x="1005159" y="424738"/>
                    <a:pt x="1009838" y="417172"/>
                    <a:pt x="1014516" y="408885"/>
                  </a:cubicBezTo>
                  <a:cubicBezTo>
                    <a:pt x="1017395" y="403480"/>
                    <a:pt x="1020634" y="398075"/>
                    <a:pt x="1023513" y="392670"/>
                  </a:cubicBezTo>
                  <a:cubicBezTo>
                    <a:pt x="1023873" y="391950"/>
                    <a:pt x="1024233" y="391229"/>
                    <a:pt x="1024593" y="390509"/>
                  </a:cubicBezTo>
                  <a:cubicBezTo>
                    <a:pt x="1040068" y="354477"/>
                    <a:pt x="1126081" y="288900"/>
                    <a:pt x="1142276" y="358080"/>
                  </a:cubicBezTo>
                  <a:cubicBezTo>
                    <a:pt x="1144075" y="364926"/>
                    <a:pt x="1141196" y="371052"/>
                    <a:pt x="1136878" y="375015"/>
                  </a:cubicBezTo>
                  <a:cubicBezTo>
                    <a:pt x="1138317" y="377537"/>
                    <a:pt x="1139397" y="380420"/>
                    <a:pt x="1139037" y="384383"/>
                  </a:cubicBezTo>
                  <a:cubicBezTo>
                    <a:pt x="1138317" y="394832"/>
                    <a:pt x="1136878" y="405281"/>
                    <a:pt x="1135078" y="415370"/>
                  </a:cubicBezTo>
                  <a:cubicBezTo>
                    <a:pt x="1140477" y="414650"/>
                    <a:pt x="1146595" y="413569"/>
                    <a:pt x="1152353" y="412488"/>
                  </a:cubicBezTo>
                  <a:cubicBezTo>
                    <a:pt x="1155592" y="371772"/>
                    <a:pt x="1185822" y="331777"/>
                    <a:pt x="1226130" y="323490"/>
                  </a:cubicBezTo>
                  <a:close/>
                  <a:moveTo>
                    <a:pt x="735192" y="323368"/>
                  </a:moveTo>
                  <a:cubicBezTo>
                    <a:pt x="745618" y="319422"/>
                    <a:pt x="756763" y="326239"/>
                    <a:pt x="760717" y="335926"/>
                  </a:cubicBezTo>
                  <a:cubicBezTo>
                    <a:pt x="764672" y="345612"/>
                    <a:pt x="763953" y="357452"/>
                    <a:pt x="760717" y="369650"/>
                  </a:cubicBezTo>
                  <a:cubicBezTo>
                    <a:pt x="762155" y="370368"/>
                    <a:pt x="763593" y="371444"/>
                    <a:pt x="765031" y="372879"/>
                  </a:cubicBezTo>
                  <a:cubicBezTo>
                    <a:pt x="778693" y="386154"/>
                    <a:pt x="779771" y="409115"/>
                    <a:pt x="778333" y="428489"/>
                  </a:cubicBezTo>
                  <a:cubicBezTo>
                    <a:pt x="792354" y="414497"/>
                    <a:pt x="803139" y="396200"/>
                    <a:pt x="817519" y="383284"/>
                  </a:cubicBezTo>
                  <a:cubicBezTo>
                    <a:pt x="819317" y="381849"/>
                    <a:pt x="820755" y="380413"/>
                    <a:pt x="822912" y="378978"/>
                  </a:cubicBezTo>
                  <a:cubicBezTo>
                    <a:pt x="811767" y="359963"/>
                    <a:pt x="808891" y="329826"/>
                    <a:pt x="836573" y="324086"/>
                  </a:cubicBezTo>
                  <a:cubicBezTo>
                    <a:pt x="861379" y="319063"/>
                    <a:pt x="882230" y="342742"/>
                    <a:pt x="869647" y="366780"/>
                  </a:cubicBezTo>
                  <a:cubicBezTo>
                    <a:pt x="867131" y="372162"/>
                    <a:pt x="863895" y="376467"/>
                    <a:pt x="859941" y="380055"/>
                  </a:cubicBezTo>
                  <a:cubicBezTo>
                    <a:pt x="863176" y="383284"/>
                    <a:pt x="865693" y="386871"/>
                    <a:pt x="867490" y="391177"/>
                  </a:cubicBezTo>
                  <a:cubicBezTo>
                    <a:pt x="872164" y="400864"/>
                    <a:pt x="876838" y="411268"/>
                    <a:pt x="878995" y="422390"/>
                  </a:cubicBezTo>
                  <a:cubicBezTo>
                    <a:pt x="883309" y="443199"/>
                    <a:pt x="885466" y="468313"/>
                    <a:pt x="866771" y="483023"/>
                  </a:cubicBezTo>
                  <a:cubicBezTo>
                    <a:pt x="846999" y="498091"/>
                    <a:pt x="823271" y="492710"/>
                    <a:pt x="809610" y="473336"/>
                  </a:cubicBezTo>
                  <a:cubicBezTo>
                    <a:pt x="798465" y="457909"/>
                    <a:pt x="823631" y="444275"/>
                    <a:pt x="834416" y="458985"/>
                  </a:cubicBezTo>
                  <a:cubicBezTo>
                    <a:pt x="842685" y="469031"/>
                    <a:pt x="852032" y="454321"/>
                    <a:pt x="852032" y="447504"/>
                  </a:cubicBezTo>
                  <a:cubicBezTo>
                    <a:pt x="852032" y="439970"/>
                    <a:pt x="851313" y="432436"/>
                    <a:pt x="849156" y="424901"/>
                  </a:cubicBezTo>
                  <a:cubicBezTo>
                    <a:pt x="846280" y="414497"/>
                    <a:pt x="842685" y="406604"/>
                    <a:pt x="837292" y="398711"/>
                  </a:cubicBezTo>
                  <a:cubicBezTo>
                    <a:pt x="820395" y="411627"/>
                    <a:pt x="807094" y="428489"/>
                    <a:pt x="790556" y="441764"/>
                  </a:cubicBezTo>
                  <a:cubicBezTo>
                    <a:pt x="785883" y="445710"/>
                    <a:pt x="780131" y="443916"/>
                    <a:pt x="776895" y="440329"/>
                  </a:cubicBezTo>
                  <a:cubicBezTo>
                    <a:pt x="774738" y="459703"/>
                    <a:pt x="768267" y="480870"/>
                    <a:pt x="748854" y="488763"/>
                  </a:cubicBezTo>
                  <a:cubicBezTo>
                    <a:pt x="728721" y="497374"/>
                    <a:pt x="711106" y="484817"/>
                    <a:pt x="706073" y="465084"/>
                  </a:cubicBezTo>
                  <a:cubicBezTo>
                    <a:pt x="704994" y="461855"/>
                    <a:pt x="704994" y="458985"/>
                    <a:pt x="706073" y="456474"/>
                  </a:cubicBezTo>
                  <a:cubicBezTo>
                    <a:pt x="684502" y="476206"/>
                    <a:pt x="657180" y="491275"/>
                    <a:pt x="629857" y="480870"/>
                  </a:cubicBezTo>
                  <a:cubicBezTo>
                    <a:pt x="609006" y="472618"/>
                    <a:pt x="595704" y="456832"/>
                    <a:pt x="591750" y="438176"/>
                  </a:cubicBezTo>
                  <a:cubicBezTo>
                    <a:pt x="584560" y="433512"/>
                    <a:pt x="584200" y="422031"/>
                    <a:pt x="591031" y="417367"/>
                  </a:cubicBezTo>
                  <a:cubicBezTo>
                    <a:pt x="591750" y="411268"/>
                    <a:pt x="593547" y="405169"/>
                    <a:pt x="596423" y="399070"/>
                  </a:cubicBezTo>
                  <a:cubicBezTo>
                    <a:pt x="607568" y="373597"/>
                    <a:pt x="632014" y="337361"/>
                    <a:pt x="664370" y="341666"/>
                  </a:cubicBezTo>
                  <a:cubicBezTo>
                    <a:pt x="696006" y="345612"/>
                    <a:pt x="702837" y="381490"/>
                    <a:pt x="681626" y="401581"/>
                  </a:cubicBezTo>
                  <a:cubicBezTo>
                    <a:pt x="665808" y="416291"/>
                    <a:pt x="642440" y="431001"/>
                    <a:pt x="619072" y="437100"/>
                  </a:cubicBezTo>
                  <a:cubicBezTo>
                    <a:pt x="620870" y="442123"/>
                    <a:pt x="624105" y="446787"/>
                    <a:pt x="629857" y="449657"/>
                  </a:cubicBezTo>
                  <a:cubicBezTo>
                    <a:pt x="648911" y="460061"/>
                    <a:pt x="669763" y="450374"/>
                    <a:pt x="684143" y="436382"/>
                  </a:cubicBezTo>
                  <a:cubicBezTo>
                    <a:pt x="700680" y="420237"/>
                    <a:pt x="715420" y="401940"/>
                    <a:pt x="724048" y="381490"/>
                  </a:cubicBezTo>
                  <a:cubicBezTo>
                    <a:pt x="718655" y="375391"/>
                    <a:pt x="715420" y="367498"/>
                    <a:pt x="715060" y="357811"/>
                  </a:cubicBezTo>
                  <a:cubicBezTo>
                    <a:pt x="714341" y="340948"/>
                    <a:pt x="719015" y="329826"/>
                    <a:pt x="735192" y="323368"/>
                  </a:cubicBezTo>
                  <a:close/>
                  <a:moveTo>
                    <a:pt x="587716" y="217415"/>
                  </a:moveTo>
                  <a:cubicBezTo>
                    <a:pt x="593783" y="219036"/>
                    <a:pt x="598997" y="223897"/>
                    <a:pt x="598278" y="230559"/>
                  </a:cubicBezTo>
                  <a:cubicBezTo>
                    <a:pt x="593963" y="273772"/>
                    <a:pt x="583536" y="315185"/>
                    <a:pt x="575267" y="357317"/>
                  </a:cubicBezTo>
                  <a:cubicBezTo>
                    <a:pt x="571672" y="374603"/>
                    <a:pt x="546863" y="463190"/>
                    <a:pt x="577424" y="464630"/>
                  </a:cubicBezTo>
                  <a:cubicBezTo>
                    <a:pt x="598637" y="465350"/>
                    <a:pt x="598637" y="498120"/>
                    <a:pt x="577784" y="496680"/>
                  </a:cubicBezTo>
                  <a:cubicBezTo>
                    <a:pt x="529965" y="493439"/>
                    <a:pt x="531044" y="454547"/>
                    <a:pt x="535718" y="416375"/>
                  </a:cubicBezTo>
                  <a:cubicBezTo>
                    <a:pt x="539673" y="380725"/>
                    <a:pt x="547942" y="346514"/>
                    <a:pt x="555492" y="311584"/>
                  </a:cubicBezTo>
                  <a:cubicBezTo>
                    <a:pt x="549380" y="322387"/>
                    <a:pt x="543628" y="332830"/>
                    <a:pt x="538235" y="343993"/>
                  </a:cubicBezTo>
                  <a:cubicBezTo>
                    <a:pt x="518819" y="383245"/>
                    <a:pt x="500843" y="423217"/>
                    <a:pt x="486101" y="464990"/>
                  </a:cubicBezTo>
                  <a:cubicBezTo>
                    <a:pt x="482866" y="474713"/>
                    <a:pt x="470641" y="479034"/>
                    <a:pt x="463091" y="471112"/>
                  </a:cubicBezTo>
                  <a:cubicBezTo>
                    <a:pt x="441159" y="448425"/>
                    <a:pt x="441519" y="416375"/>
                    <a:pt x="441878" y="386486"/>
                  </a:cubicBezTo>
                  <a:cubicBezTo>
                    <a:pt x="442597" y="362359"/>
                    <a:pt x="446193" y="337511"/>
                    <a:pt x="447631" y="313024"/>
                  </a:cubicBezTo>
                  <a:cubicBezTo>
                    <a:pt x="429654" y="369201"/>
                    <a:pt x="412036" y="425378"/>
                    <a:pt x="376802" y="473273"/>
                  </a:cubicBezTo>
                  <a:cubicBezTo>
                    <a:pt x="364937" y="489838"/>
                    <a:pt x="339769" y="513965"/>
                    <a:pt x="316759" y="504242"/>
                  </a:cubicBezTo>
                  <a:cubicBezTo>
                    <a:pt x="294827" y="495239"/>
                    <a:pt x="290512" y="478314"/>
                    <a:pt x="293748" y="455627"/>
                  </a:cubicBezTo>
                  <a:cubicBezTo>
                    <a:pt x="295186" y="447345"/>
                    <a:pt x="307770" y="449866"/>
                    <a:pt x="307770" y="457788"/>
                  </a:cubicBezTo>
                  <a:cubicBezTo>
                    <a:pt x="308489" y="483716"/>
                    <a:pt x="332938" y="486957"/>
                    <a:pt x="348398" y="470032"/>
                  </a:cubicBezTo>
                  <a:cubicBezTo>
                    <a:pt x="355948" y="461749"/>
                    <a:pt x="362780" y="452746"/>
                    <a:pt x="368532" y="442303"/>
                  </a:cubicBezTo>
                  <a:cubicBezTo>
                    <a:pt x="380037" y="422857"/>
                    <a:pt x="390824" y="402691"/>
                    <a:pt x="398733" y="381085"/>
                  </a:cubicBezTo>
                  <a:cubicBezTo>
                    <a:pt x="415272" y="336431"/>
                    <a:pt x="426777" y="289977"/>
                    <a:pt x="445114" y="246044"/>
                  </a:cubicBezTo>
                  <a:cubicBezTo>
                    <a:pt x="449069" y="235961"/>
                    <a:pt x="466327" y="232360"/>
                    <a:pt x="468844" y="246044"/>
                  </a:cubicBezTo>
                  <a:cubicBezTo>
                    <a:pt x="476034" y="282415"/>
                    <a:pt x="471001" y="318426"/>
                    <a:pt x="469203" y="355157"/>
                  </a:cubicBezTo>
                  <a:cubicBezTo>
                    <a:pt x="468124" y="375323"/>
                    <a:pt x="464529" y="404852"/>
                    <a:pt x="470282" y="428259"/>
                  </a:cubicBezTo>
                  <a:cubicBezTo>
                    <a:pt x="481787" y="398010"/>
                    <a:pt x="495449" y="368481"/>
                    <a:pt x="509471" y="339312"/>
                  </a:cubicBezTo>
                  <a:cubicBezTo>
                    <a:pt x="528527" y="299700"/>
                    <a:pt x="554414" y="264049"/>
                    <a:pt x="572031" y="223717"/>
                  </a:cubicBezTo>
                  <a:cubicBezTo>
                    <a:pt x="574728" y="217415"/>
                    <a:pt x="581649" y="215795"/>
                    <a:pt x="587716" y="217415"/>
                  </a:cubicBezTo>
                  <a:close/>
                  <a:moveTo>
                    <a:pt x="290700" y="75665"/>
                  </a:moveTo>
                  <a:cubicBezTo>
                    <a:pt x="297523" y="74588"/>
                    <a:pt x="299678" y="85001"/>
                    <a:pt x="293214" y="85719"/>
                  </a:cubicBezTo>
                  <a:cubicBezTo>
                    <a:pt x="246171" y="91106"/>
                    <a:pt x="192305" y="95774"/>
                    <a:pt x="151008" y="120191"/>
                  </a:cubicBezTo>
                  <a:cubicBezTo>
                    <a:pt x="111147" y="143172"/>
                    <a:pt x="87446" y="180516"/>
                    <a:pt x="73082" y="223605"/>
                  </a:cubicBezTo>
                  <a:cubicBezTo>
                    <a:pt x="72364" y="225041"/>
                    <a:pt x="69850" y="224323"/>
                    <a:pt x="70209" y="222528"/>
                  </a:cubicBezTo>
                  <a:cubicBezTo>
                    <a:pt x="79905" y="180875"/>
                    <a:pt x="100374" y="139222"/>
                    <a:pt x="138799" y="116241"/>
                  </a:cubicBezTo>
                  <a:cubicBezTo>
                    <a:pt x="184405" y="88951"/>
                    <a:pt x="238989" y="81770"/>
                    <a:pt x="290700" y="75665"/>
                  </a:cubicBezTo>
                  <a:close/>
                  <a:moveTo>
                    <a:pt x="822027" y="59218"/>
                  </a:moveTo>
                  <a:cubicBezTo>
                    <a:pt x="619352" y="66422"/>
                    <a:pt x="417036" y="58498"/>
                    <a:pt x="215081" y="81189"/>
                  </a:cubicBezTo>
                  <a:cubicBezTo>
                    <a:pt x="78644" y="96316"/>
                    <a:pt x="45524" y="235703"/>
                    <a:pt x="36885" y="352399"/>
                  </a:cubicBezTo>
                  <a:cubicBezTo>
                    <a:pt x="32565" y="407866"/>
                    <a:pt x="32565" y="462972"/>
                    <a:pt x="34005" y="518439"/>
                  </a:cubicBezTo>
                  <a:cubicBezTo>
                    <a:pt x="35085" y="581830"/>
                    <a:pt x="40845" y="671873"/>
                    <a:pt x="103123" y="707890"/>
                  </a:cubicBezTo>
                  <a:cubicBezTo>
                    <a:pt x="141642" y="729861"/>
                    <a:pt x="191681" y="737785"/>
                    <a:pt x="234880" y="745348"/>
                  </a:cubicBezTo>
                  <a:cubicBezTo>
                    <a:pt x="278799" y="753272"/>
                    <a:pt x="322718" y="756153"/>
                    <a:pt x="367717" y="757234"/>
                  </a:cubicBezTo>
                  <a:cubicBezTo>
                    <a:pt x="468875" y="759395"/>
                    <a:pt x="570033" y="753272"/>
                    <a:pt x="671551" y="752912"/>
                  </a:cubicBezTo>
                  <a:cubicBezTo>
                    <a:pt x="774868" y="752191"/>
                    <a:pt x="876746" y="746789"/>
                    <a:pt x="979704" y="739585"/>
                  </a:cubicBezTo>
                  <a:cubicBezTo>
                    <a:pt x="1033703" y="735984"/>
                    <a:pt x="1087701" y="732382"/>
                    <a:pt x="1141700" y="733462"/>
                  </a:cubicBezTo>
                  <a:cubicBezTo>
                    <a:pt x="1192459" y="734543"/>
                    <a:pt x="1256538" y="741026"/>
                    <a:pt x="1307657" y="736704"/>
                  </a:cubicBezTo>
                  <a:cubicBezTo>
                    <a:pt x="1307657" y="736704"/>
                    <a:pt x="1308017" y="736704"/>
                    <a:pt x="1308376" y="736704"/>
                  </a:cubicBezTo>
                  <a:cubicBezTo>
                    <a:pt x="1310176" y="736704"/>
                    <a:pt x="1312336" y="737424"/>
                    <a:pt x="1313776" y="739225"/>
                  </a:cubicBezTo>
                  <a:cubicBezTo>
                    <a:pt x="1346896" y="786408"/>
                    <a:pt x="1364895" y="869248"/>
                    <a:pt x="1326736" y="918591"/>
                  </a:cubicBezTo>
                  <a:cubicBezTo>
                    <a:pt x="1382535" y="869968"/>
                    <a:pt x="1423934" y="815942"/>
                    <a:pt x="1429334" y="738505"/>
                  </a:cubicBezTo>
                  <a:cubicBezTo>
                    <a:pt x="1429334" y="736344"/>
                    <a:pt x="1430054" y="734543"/>
                    <a:pt x="1431134" y="733462"/>
                  </a:cubicBezTo>
                  <a:cubicBezTo>
                    <a:pt x="1428254" y="725899"/>
                    <a:pt x="1432574" y="715454"/>
                    <a:pt x="1443014" y="716174"/>
                  </a:cubicBezTo>
                  <a:cubicBezTo>
                    <a:pt x="1517892" y="719776"/>
                    <a:pt x="1540931" y="659267"/>
                    <a:pt x="1546331" y="594796"/>
                  </a:cubicBezTo>
                  <a:cubicBezTo>
                    <a:pt x="1551371" y="535367"/>
                    <a:pt x="1552451" y="474858"/>
                    <a:pt x="1553891" y="415430"/>
                  </a:cubicBezTo>
                  <a:cubicBezTo>
                    <a:pt x="1554971" y="364645"/>
                    <a:pt x="1554251" y="307378"/>
                    <a:pt x="1543091" y="254792"/>
                  </a:cubicBezTo>
                  <a:cubicBezTo>
                    <a:pt x="1531572" y="261636"/>
                    <a:pt x="1520412" y="268839"/>
                    <a:pt x="1510332" y="278204"/>
                  </a:cubicBezTo>
                  <a:cubicBezTo>
                    <a:pt x="1508172" y="280365"/>
                    <a:pt x="1504932" y="276403"/>
                    <a:pt x="1507092" y="274242"/>
                  </a:cubicBezTo>
                  <a:cubicBezTo>
                    <a:pt x="1517532" y="264157"/>
                    <a:pt x="1529052" y="254792"/>
                    <a:pt x="1541291" y="246148"/>
                  </a:cubicBezTo>
                  <a:cubicBezTo>
                    <a:pt x="1540211" y="241826"/>
                    <a:pt x="1539131" y="237504"/>
                    <a:pt x="1537691" y="233542"/>
                  </a:cubicBezTo>
                  <a:cubicBezTo>
                    <a:pt x="1525452" y="240385"/>
                    <a:pt x="1512852" y="247229"/>
                    <a:pt x="1500612" y="253712"/>
                  </a:cubicBezTo>
                  <a:cubicBezTo>
                    <a:pt x="1497372" y="255513"/>
                    <a:pt x="1494132" y="250830"/>
                    <a:pt x="1497372" y="248669"/>
                  </a:cubicBezTo>
                  <a:cubicBezTo>
                    <a:pt x="1508892" y="239665"/>
                    <a:pt x="1521492" y="231021"/>
                    <a:pt x="1534811" y="222737"/>
                  </a:cubicBezTo>
                  <a:cubicBezTo>
                    <a:pt x="1515372" y="161868"/>
                    <a:pt x="1478293" y="111083"/>
                    <a:pt x="1408094" y="89113"/>
                  </a:cubicBezTo>
                  <a:cubicBezTo>
                    <a:pt x="1315576" y="59939"/>
                    <a:pt x="1216939" y="67502"/>
                    <a:pt x="1121181" y="64621"/>
                  </a:cubicBezTo>
                  <a:cubicBezTo>
                    <a:pt x="1021463" y="62100"/>
                    <a:pt x="922105" y="55616"/>
                    <a:pt x="822027" y="59218"/>
                  </a:cubicBezTo>
                  <a:close/>
                  <a:moveTo>
                    <a:pt x="808483" y="36032"/>
                  </a:moveTo>
                  <a:cubicBezTo>
                    <a:pt x="909505" y="36167"/>
                    <a:pt x="1010483" y="37608"/>
                    <a:pt x="1111461" y="40129"/>
                  </a:cubicBezTo>
                  <a:cubicBezTo>
                    <a:pt x="1247898" y="43731"/>
                    <a:pt x="1446973" y="17438"/>
                    <a:pt x="1531572" y="153944"/>
                  </a:cubicBezTo>
                  <a:cubicBezTo>
                    <a:pt x="1542371" y="171232"/>
                    <a:pt x="1551011" y="189961"/>
                    <a:pt x="1557851" y="209050"/>
                  </a:cubicBezTo>
                  <a:cubicBezTo>
                    <a:pt x="1566131" y="204728"/>
                    <a:pt x="1574051" y="200046"/>
                    <a:pt x="1582330" y="196084"/>
                  </a:cubicBezTo>
                  <a:cubicBezTo>
                    <a:pt x="1587730" y="192842"/>
                    <a:pt x="1591690" y="201126"/>
                    <a:pt x="1586650" y="204368"/>
                  </a:cubicBezTo>
                  <a:cubicBezTo>
                    <a:pt x="1578371" y="209771"/>
                    <a:pt x="1570091" y="214813"/>
                    <a:pt x="1561451" y="219855"/>
                  </a:cubicBezTo>
                  <a:cubicBezTo>
                    <a:pt x="1562531" y="223097"/>
                    <a:pt x="1563611" y="226699"/>
                    <a:pt x="1564691" y="230300"/>
                  </a:cubicBezTo>
                  <a:cubicBezTo>
                    <a:pt x="1570811" y="226339"/>
                    <a:pt x="1577291" y="222737"/>
                    <a:pt x="1583410" y="219135"/>
                  </a:cubicBezTo>
                  <a:cubicBezTo>
                    <a:pt x="1588450" y="215894"/>
                    <a:pt x="1593490" y="223817"/>
                    <a:pt x="1589170" y="227059"/>
                  </a:cubicBezTo>
                  <a:cubicBezTo>
                    <a:pt x="1581970" y="232101"/>
                    <a:pt x="1574771" y="236423"/>
                    <a:pt x="1567571" y="240746"/>
                  </a:cubicBezTo>
                  <a:cubicBezTo>
                    <a:pt x="1588450" y="326107"/>
                    <a:pt x="1579091" y="420832"/>
                    <a:pt x="1575491" y="506193"/>
                  </a:cubicBezTo>
                  <a:cubicBezTo>
                    <a:pt x="1571891" y="600919"/>
                    <a:pt x="1574051" y="743907"/>
                    <a:pt x="1445533" y="740666"/>
                  </a:cubicBezTo>
                  <a:cubicBezTo>
                    <a:pt x="1444093" y="822065"/>
                    <a:pt x="1391175" y="898062"/>
                    <a:pt x="1319536" y="935159"/>
                  </a:cubicBezTo>
                  <a:cubicBezTo>
                    <a:pt x="1317016" y="936240"/>
                    <a:pt x="1314136" y="934439"/>
                    <a:pt x="1313776" y="931918"/>
                  </a:cubicBezTo>
                  <a:cubicBezTo>
                    <a:pt x="1310176" y="935159"/>
                    <a:pt x="1305497" y="929757"/>
                    <a:pt x="1308736" y="926155"/>
                  </a:cubicBezTo>
                  <a:cubicBezTo>
                    <a:pt x="1351216" y="878612"/>
                    <a:pt x="1333936" y="795772"/>
                    <a:pt x="1301537" y="747869"/>
                  </a:cubicBezTo>
                  <a:cubicBezTo>
                    <a:pt x="1254738" y="753632"/>
                    <a:pt x="1198579" y="750751"/>
                    <a:pt x="1152860" y="751111"/>
                  </a:cubicBezTo>
                  <a:cubicBezTo>
                    <a:pt x="1103181" y="751831"/>
                    <a:pt x="1053142" y="753992"/>
                    <a:pt x="1003463" y="757594"/>
                  </a:cubicBezTo>
                  <a:cubicBezTo>
                    <a:pt x="904105" y="765158"/>
                    <a:pt x="805828" y="774162"/>
                    <a:pt x="706110" y="773802"/>
                  </a:cubicBezTo>
                  <a:cubicBezTo>
                    <a:pt x="519634" y="773802"/>
                    <a:pt x="321998" y="802976"/>
                    <a:pt x="140562" y="747509"/>
                  </a:cubicBezTo>
                  <a:cubicBezTo>
                    <a:pt x="78284" y="728420"/>
                    <a:pt x="39405" y="689521"/>
                    <a:pt x="23205" y="625411"/>
                  </a:cubicBezTo>
                  <a:cubicBezTo>
                    <a:pt x="9525" y="570304"/>
                    <a:pt x="10605" y="512676"/>
                    <a:pt x="10605" y="456489"/>
                  </a:cubicBezTo>
                  <a:cubicBezTo>
                    <a:pt x="10605" y="350598"/>
                    <a:pt x="12045" y="217694"/>
                    <a:pt x="79724" y="129452"/>
                  </a:cubicBezTo>
                  <a:cubicBezTo>
                    <a:pt x="113203" y="86591"/>
                    <a:pt x="156402" y="64621"/>
                    <a:pt x="210041" y="58498"/>
                  </a:cubicBezTo>
                  <a:cubicBezTo>
                    <a:pt x="307959" y="48053"/>
                    <a:pt x="406596" y="42650"/>
                    <a:pt x="505234" y="39769"/>
                  </a:cubicBezTo>
                  <a:cubicBezTo>
                    <a:pt x="606392" y="37068"/>
                    <a:pt x="707460" y="35897"/>
                    <a:pt x="808483" y="36032"/>
                  </a:cubicBezTo>
                  <a:close/>
                  <a:moveTo>
                    <a:pt x="296355" y="30350"/>
                  </a:moveTo>
                  <a:cubicBezTo>
                    <a:pt x="302851" y="30710"/>
                    <a:pt x="302130" y="41150"/>
                    <a:pt x="295634" y="41150"/>
                  </a:cubicBezTo>
                  <a:cubicBezTo>
                    <a:pt x="231397" y="38630"/>
                    <a:pt x="153446" y="44389"/>
                    <a:pt x="102201" y="87947"/>
                  </a:cubicBezTo>
                  <a:cubicBezTo>
                    <a:pt x="74052" y="112066"/>
                    <a:pt x="46625" y="144105"/>
                    <a:pt x="35076" y="180103"/>
                  </a:cubicBezTo>
                  <a:cubicBezTo>
                    <a:pt x="24611" y="213221"/>
                    <a:pt x="17754" y="247780"/>
                    <a:pt x="9092" y="281618"/>
                  </a:cubicBezTo>
                  <a:cubicBezTo>
                    <a:pt x="8371" y="283778"/>
                    <a:pt x="4762" y="283058"/>
                    <a:pt x="5484" y="280538"/>
                  </a:cubicBezTo>
                  <a:cubicBezTo>
                    <a:pt x="13063" y="200982"/>
                    <a:pt x="37242" y="125746"/>
                    <a:pt x="102922" y="75348"/>
                  </a:cubicBezTo>
                  <a:cubicBezTo>
                    <a:pt x="156333" y="34310"/>
                    <a:pt x="231757" y="28550"/>
                    <a:pt x="296355" y="30350"/>
                  </a:cubicBezTo>
                  <a:close/>
                  <a:moveTo>
                    <a:pt x="880186" y="15877"/>
                  </a:moveTo>
                  <a:cubicBezTo>
                    <a:pt x="1001494" y="19080"/>
                    <a:pt x="1123162" y="18724"/>
                    <a:pt x="1244471" y="22282"/>
                  </a:cubicBezTo>
                  <a:cubicBezTo>
                    <a:pt x="1250590" y="22638"/>
                    <a:pt x="1249870" y="31890"/>
                    <a:pt x="1243751" y="31534"/>
                  </a:cubicBezTo>
                  <a:cubicBezTo>
                    <a:pt x="1118483" y="28687"/>
                    <a:pt x="992855" y="26908"/>
                    <a:pt x="867227" y="24417"/>
                  </a:cubicBezTo>
                  <a:cubicBezTo>
                    <a:pt x="745919" y="22282"/>
                    <a:pt x="623890" y="32957"/>
                    <a:pt x="502582" y="24773"/>
                  </a:cubicBezTo>
                  <a:cubicBezTo>
                    <a:pt x="500062" y="24417"/>
                    <a:pt x="500062" y="20503"/>
                    <a:pt x="502942" y="20503"/>
                  </a:cubicBezTo>
                  <a:cubicBezTo>
                    <a:pt x="628570" y="21215"/>
                    <a:pt x="754558" y="12675"/>
                    <a:pt x="880186" y="15877"/>
                  </a:cubicBezTo>
                  <a:close/>
                  <a:moveTo>
                    <a:pt x="215671" y="14118"/>
                  </a:moveTo>
                  <a:cubicBezTo>
                    <a:pt x="222896" y="12675"/>
                    <a:pt x="225064" y="23856"/>
                    <a:pt x="217839" y="24938"/>
                  </a:cubicBezTo>
                  <a:cubicBezTo>
                    <a:pt x="171237" y="32872"/>
                    <a:pt x="118854" y="40447"/>
                    <a:pt x="83090" y="74349"/>
                  </a:cubicBezTo>
                  <a:cubicBezTo>
                    <a:pt x="44796" y="110416"/>
                    <a:pt x="12283" y="158745"/>
                    <a:pt x="3612" y="211763"/>
                  </a:cubicBezTo>
                  <a:cubicBezTo>
                    <a:pt x="3251" y="213927"/>
                    <a:pt x="0" y="213927"/>
                    <a:pt x="0" y="211403"/>
                  </a:cubicBezTo>
                  <a:cubicBezTo>
                    <a:pt x="361" y="160188"/>
                    <a:pt x="32875" y="108252"/>
                    <a:pt x="69001" y="73989"/>
                  </a:cubicBezTo>
                  <a:cubicBezTo>
                    <a:pt x="110184" y="34676"/>
                    <a:pt x="161483" y="24216"/>
                    <a:pt x="215671" y="14118"/>
                  </a:cubicBezTo>
                  <a:close/>
                  <a:moveTo>
                    <a:pt x="969599" y="152"/>
                  </a:moveTo>
                  <a:cubicBezTo>
                    <a:pt x="1006729" y="-201"/>
                    <a:pt x="1043904" y="-25"/>
                    <a:pt x="1081170" y="1563"/>
                  </a:cubicBezTo>
                  <a:cubicBezTo>
                    <a:pt x="1085490" y="1916"/>
                    <a:pt x="1085130" y="8618"/>
                    <a:pt x="1080449" y="8618"/>
                  </a:cubicBezTo>
                  <a:cubicBezTo>
                    <a:pt x="1006279" y="7913"/>
                    <a:pt x="932108" y="8266"/>
                    <a:pt x="857578" y="8971"/>
                  </a:cubicBezTo>
                  <a:cubicBezTo>
                    <a:pt x="783407" y="10382"/>
                    <a:pt x="708156" y="13910"/>
                    <a:pt x="633986" y="6502"/>
                  </a:cubicBezTo>
                  <a:cubicBezTo>
                    <a:pt x="631825" y="6149"/>
                    <a:pt x="632185" y="3327"/>
                    <a:pt x="634346" y="3327"/>
                  </a:cubicBezTo>
                  <a:cubicBezTo>
                    <a:pt x="708516" y="1210"/>
                    <a:pt x="783407" y="3327"/>
                    <a:pt x="858298" y="1916"/>
                  </a:cubicBezTo>
                  <a:cubicBezTo>
                    <a:pt x="895383" y="1387"/>
                    <a:pt x="932468" y="505"/>
                    <a:pt x="969599" y="1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3A503CD0-229A-8646-8C69-D1C39A12B8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2051" y="4433944"/>
              <a:ext cx="777976" cy="312420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E8534733-4B4D-7F4B-98D5-67205081EFC2}"/>
                </a:ext>
              </a:extLst>
            </p:cNvPr>
            <p:cNvSpPr/>
            <p:nvPr/>
          </p:nvSpPr>
          <p:spPr>
            <a:xfrm>
              <a:off x="-1" y="259123"/>
              <a:ext cx="154220" cy="467473"/>
            </a:xfrm>
            <a:custGeom>
              <a:avLst/>
              <a:gdLst>
                <a:gd name="connsiteX0" fmla="*/ 65237 w 154220"/>
                <a:gd name="connsiteY0" fmla="*/ 375591 h 467473"/>
                <a:gd name="connsiteX1" fmla="*/ 67089 w 154220"/>
                <a:gd name="connsiteY1" fmla="*/ 376588 h 467473"/>
                <a:gd name="connsiteX2" fmla="*/ 66471 w 154220"/>
                <a:gd name="connsiteY2" fmla="*/ 379579 h 467473"/>
                <a:gd name="connsiteX3" fmla="*/ 64311 w 154220"/>
                <a:gd name="connsiteY3" fmla="*/ 382237 h 467473"/>
                <a:gd name="connsiteX4" fmla="*/ 61533 w 154220"/>
                <a:gd name="connsiteY4" fmla="*/ 377917 h 467473"/>
                <a:gd name="connsiteX5" fmla="*/ 65237 w 154220"/>
                <a:gd name="connsiteY5" fmla="*/ 375591 h 467473"/>
                <a:gd name="connsiteX6" fmla="*/ 106495 w 154220"/>
                <a:gd name="connsiteY6" fmla="*/ 283628 h 467473"/>
                <a:gd name="connsiteX7" fmla="*/ 109449 w 154220"/>
                <a:gd name="connsiteY7" fmla="*/ 283958 h 467473"/>
                <a:gd name="connsiteX8" fmla="*/ 95334 w 154220"/>
                <a:gd name="connsiteY8" fmla="*/ 321853 h 467473"/>
                <a:gd name="connsiteX9" fmla="*/ 72355 w 154220"/>
                <a:gd name="connsiteY9" fmla="*/ 356454 h 467473"/>
                <a:gd name="connsiteX10" fmla="*/ 68088 w 154220"/>
                <a:gd name="connsiteY10" fmla="*/ 351840 h 467473"/>
                <a:gd name="connsiteX11" fmla="*/ 90410 w 154220"/>
                <a:gd name="connsiteY11" fmla="*/ 318887 h 467473"/>
                <a:gd name="connsiteX12" fmla="*/ 106495 w 154220"/>
                <a:gd name="connsiteY12" fmla="*/ 283628 h 467473"/>
                <a:gd name="connsiteX13" fmla="*/ 117715 w 154220"/>
                <a:gd name="connsiteY13" fmla="*/ 262329 h 467473"/>
                <a:gd name="connsiteX14" fmla="*/ 120973 w 154220"/>
                <a:gd name="connsiteY14" fmla="*/ 262654 h 467473"/>
                <a:gd name="connsiteX15" fmla="*/ 103057 w 154220"/>
                <a:gd name="connsiteY15" fmla="*/ 329942 h 467473"/>
                <a:gd name="connsiteX16" fmla="*/ 84163 w 154220"/>
                <a:gd name="connsiteY16" fmla="*/ 359198 h 467473"/>
                <a:gd name="connsiteX17" fmla="*/ 73088 w 154220"/>
                <a:gd name="connsiteY17" fmla="*/ 372199 h 467473"/>
                <a:gd name="connsiteX18" fmla="*/ 70156 w 154220"/>
                <a:gd name="connsiteY18" fmla="*/ 366674 h 467473"/>
                <a:gd name="connsiteX19" fmla="*/ 84163 w 154220"/>
                <a:gd name="connsiteY19" fmla="*/ 346845 h 467473"/>
                <a:gd name="connsiteX20" fmla="*/ 100776 w 154220"/>
                <a:gd name="connsiteY20" fmla="*/ 322791 h 467473"/>
                <a:gd name="connsiteX21" fmla="*/ 117715 w 154220"/>
                <a:gd name="connsiteY21" fmla="*/ 262329 h 467473"/>
                <a:gd name="connsiteX22" fmla="*/ 0 w 154220"/>
                <a:gd name="connsiteY22" fmla="*/ 23432 h 467473"/>
                <a:gd name="connsiteX23" fmla="*/ 40820 w 154220"/>
                <a:gd name="connsiteY23" fmla="*/ 43469 h 467473"/>
                <a:gd name="connsiteX24" fmla="*/ 112742 w 154220"/>
                <a:gd name="connsiteY24" fmla="*/ 107404 h 467473"/>
                <a:gd name="connsiteX25" fmla="*/ 152922 w 154220"/>
                <a:gd name="connsiteY25" fmla="*/ 248312 h 467473"/>
                <a:gd name="connsiteX26" fmla="*/ 113722 w 154220"/>
                <a:gd name="connsiteY26" fmla="*/ 374868 h 467473"/>
                <a:gd name="connsiteX27" fmla="*/ 100981 w 154220"/>
                <a:gd name="connsiteY27" fmla="*/ 391503 h 467473"/>
                <a:gd name="connsiteX28" fmla="*/ 67008 w 154220"/>
                <a:gd name="connsiteY28" fmla="*/ 424773 h 467473"/>
                <a:gd name="connsiteX29" fmla="*/ 785 w 154220"/>
                <a:gd name="connsiteY29" fmla="*/ 467294 h 467473"/>
                <a:gd name="connsiteX30" fmla="*/ 0 w 154220"/>
                <a:gd name="connsiteY30" fmla="*/ 467473 h 467473"/>
                <a:gd name="connsiteX31" fmla="*/ 0 w 154220"/>
                <a:gd name="connsiteY31" fmla="*/ 440612 h 467473"/>
                <a:gd name="connsiteX32" fmla="*/ 12780 w 154220"/>
                <a:gd name="connsiteY32" fmla="*/ 435211 h 467473"/>
                <a:gd name="connsiteX33" fmla="*/ 102615 w 154220"/>
                <a:gd name="connsiteY33" fmla="*/ 346165 h 467473"/>
                <a:gd name="connsiteX34" fmla="*/ 129729 w 154220"/>
                <a:gd name="connsiteY34" fmla="*/ 235917 h 467473"/>
                <a:gd name="connsiteX35" fmla="*/ 127442 w 154220"/>
                <a:gd name="connsiteY35" fmla="*/ 209823 h 467473"/>
                <a:gd name="connsiteX36" fmla="*/ 102288 w 154220"/>
                <a:gd name="connsiteY36" fmla="*/ 133498 h 467473"/>
                <a:gd name="connsiteX37" fmla="*/ 101308 w 154220"/>
                <a:gd name="connsiteY37" fmla="*/ 131867 h 467473"/>
                <a:gd name="connsiteX38" fmla="*/ 100981 w 154220"/>
                <a:gd name="connsiteY38" fmla="*/ 131540 h 467473"/>
                <a:gd name="connsiteX39" fmla="*/ 47407 w 154220"/>
                <a:gd name="connsiteY39" fmla="*/ 76743 h 467473"/>
                <a:gd name="connsiteX40" fmla="*/ 0 w 154220"/>
                <a:gd name="connsiteY40" fmla="*/ 50192 h 467473"/>
                <a:gd name="connsiteX41" fmla="*/ 7388 w 154220"/>
                <a:gd name="connsiteY41" fmla="*/ 2591 h 467473"/>
                <a:gd name="connsiteX42" fmla="*/ 90990 w 154220"/>
                <a:gd name="connsiteY42" fmla="*/ 47959 h 467473"/>
                <a:gd name="connsiteX43" fmla="*/ 152472 w 154220"/>
                <a:gd name="connsiteY43" fmla="*/ 136085 h 467473"/>
                <a:gd name="connsiteX44" fmla="*/ 147592 w 154220"/>
                <a:gd name="connsiteY44" fmla="*/ 138695 h 467473"/>
                <a:gd name="connsiteX45" fmla="*/ 122533 w 154220"/>
                <a:gd name="connsiteY45" fmla="*/ 101916 h 467473"/>
                <a:gd name="connsiteX46" fmla="*/ 153910 w 154220"/>
                <a:gd name="connsiteY46" fmla="*/ 159135 h 467473"/>
                <a:gd name="connsiteX47" fmla="*/ 148700 w 154220"/>
                <a:gd name="connsiteY47" fmla="*/ 161742 h 467473"/>
                <a:gd name="connsiteX48" fmla="*/ 119393 w 154220"/>
                <a:gd name="connsiteY48" fmla="*/ 106330 h 467473"/>
                <a:gd name="connsiteX49" fmla="*/ 79668 w 154220"/>
                <a:gd name="connsiteY49" fmla="*/ 61021 h 467473"/>
                <a:gd name="connsiteX50" fmla="*/ 33348 w 154220"/>
                <a:gd name="connsiteY50" fmla="*/ 28303 h 467473"/>
                <a:gd name="connsiteX51" fmla="*/ 1 w 154220"/>
                <a:gd name="connsiteY51" fmla="*/ 16019 h 467473"/>
                <a:gd name="connsiteX52" fmla="*/ 1 w 154220"/>
                <a:gd name="connsiteY52" fmla="*/ 11495 h 467473"/>
                <a:gd name="connsiteX53" fmla="*/ 10229 w 154220"/>
                <a:gd name="connsiteY53" fmla="*/ 13675 h 467473"/>
                <a:gd name="connsiteX54" fmla="*/ 38964 w 154220"/>
                <a:gd name="connsiteY54" fmla="*/ 25491 h 467473"/>
                <a:gd name="connsiteX55" fmla="*/ 79993 w 154220"/>
                <a:gd name="connsiteY55" fmla="*/ 54176 h 467473"/>
                <a:gd name="connsiteX56" fmla="*/ 119573 w 154220"/>
                <a:gd name="connsiteY56" fmla="*/ 97570 h 467473"/>
                <a:gd name="connsiteX57" fmla="*/ 90665 w 154220"/>
                <a:gd name="connsiteY57" fmla="*/ 55139 h 467473"/>
                <a:gd name="connsiteX58" fmla="*/ 7063 w 154220"/>
                <a:gd name="connsiteY58" fmla="*/ 4549 h 467473"/>
                <a:gd name="connsiteX59" fmla="*/ 7388 w 154220"/>
                <a:gd name="connsiteY59" fmla="*/ 2591 h 467473"/>
                <a:gd name="connsiteX60" fmla="*/ 42942 w 154220"/>
                <a:gd name="connsiteY60" fmla="*/ 36 h 467473"/>
                <a:gd name="connsiteX61" fmla="*/ 111389 w 154220"/>
                <a:gd name="connsiteY61" fmla="*/ 48204 h 467473"/>
                <a:gd name="connsiteX62" fmla="*/ 151672 w 154220"/>
                <a:gd name="connsiteY62" fmla="*/ 109715 h 467473"/>
                <a:gd name="connsiteX63" fmla="*/ 146104 w 154220"/>
                <a:gd name="connsiteY63" fmla="*/ 111017 h 467473"/>
                <a:gd name="connsiteX64" fmla="*/ 104512 w 154220"/>
                <a:gd name="connsiteY64" fmla="*/ 48204 h 467473"/>
                <a:gd name="connsiteX65" fmla="*/ 41960 w 154220"/>
                <a:gd name="connsiteY65" fmla="*/ 2314 h 467473"/>
                <a:gd name="connsiteX66" fmla="*/ 42942 w 154220"/>
                <a:gd name="connsiteY66" fmla="*/ 36 h 46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220" h="467473">
                  <a:moveTo>
                    <a:pt x="65237" y="375591"/>
                  </a:moveTo>
                  <a:cubicBezTo>
                    <a:pt x="66163" y="375591"/>
                    <a:pt x="67089" y="375923"/>
                    <a:pt x="67089" y="376588"/>
                  </a:cubicBezTo>
                  <a:cubicBezTo>
                    <a:pt x="67706" y="377585"/>
                    <a:pt x="67089" y="378582"/>
                    <a:pt x="66471" y="379579"/>
                  </a:cubicBezTo>
                  <a:cubicBezTo>
                    <a:pt x="66163" y="380576"/>
                    <a:pt x="65546" y="381572"/>
                    <a:pt x="64311" y="382237"/>
                  </a:cubicBezTo>
                  <a:cubicBezTo>
                    <a:pt x="62150" y="383899"/>
                    <a:pt x="59373" y="379911"/>
                    <a:pt x="61533" y="377917"/>
                  </a:cubicBezTo>
                  <a:cubicBezTo>
                    <a:pt x="62459" y="376920"/>
                    <a:pt x="64003" y="376256"/>
                    <a:pt x="65237" y="375591"/>
                  </a:cubicBezTo>
                  <a:close/>
                  <a:moveTo>
                    <a:pt x="106495" y="283628"/>
                  </a:moveTo>
                  <a:cubicBezTo>
                    <a:pt x="106822" y="281980"/>
                    <a:pt x="109449" y="282310"/>
                    <a:pt x="109449" y="283958"/>
                  </a:cubicBezTo>
                  <a:cubicBezTo>
                    <a:pt x="108793" y="297798"/>
                    <a:pt x="102228" y="309990"/>
                    <a:pt x="95334" y="321853"/>
                  </a:cubicBezTo>
                  <a:cubicBezTo>
                    <a:pt x="88769" y="334045"/>
                    <a:pt x="82202" y="346238"/>
                    <a:pt x="72355" y="356454"/>
                  </a:cubicBezTo>
                  <a:cubicBezTo>
                    <a:pt x="69729" y="359419"/>
                    <a:pt x="65133" y="354806"/>
                    <a:pt x="68088" y="351840"/>
                  </a:cubicBezTo>
                  <a:cubicBezTo>
                    <a:pt x="77935" y="341954"/>
                    <a:pt x="83516" y="330750"/>
                    <a:pt x="90410" y="318887"/>
                  </a:cubicBezTo>
                  <a:cubicBezTo>
                    <a:pt x="97303" y="307683"/>
                    <a:pt x="103869" y="296480"/>
                    <a:pt x="106495" y="283628"/>
                  </a:cubicBezTo>
                  <a:close/>
                  <a:moveTo>
                    <a:pt x="117715" y="262329"/>
                  </a:moveTo>
                  <a:cubicBezTo>
                    <a:pt x="117715" y="260378"/>
                    <a:pt x="120973" y="260703"/>
                    <a:pt x="120973" y="262654"/>
                  </a:cubicBezTo>
                  <a:cubicBezTo>
                    <a:pt x="119996" y="285733"/>
                    <a:pt x="116087" y="310113"/>
                    <a:pt x="103057" y="329942"/>
                  </a:cubicBezTo>
                  <a:cubicBezTo>
                    <a:pt x="96867" y="340019"/>
                    <a:pt x="89701" y="348795"/>
                    <a:pt x="84163" y="359198"/>
                  </a:cubicBezTo>
                  <a:cubicBezTo>
                    <a:pt x="81232" y="364399"/>
                    <a:pt x="78625" y="369600"/>
                    <a:pt x="73088" y="372199"/>
                  </a:cubicBezTo>
                  <a:cubicBezTo>
                    <a:pt x="69505" y="373825"/>
                    <a:pt x="66573" y="368624"/>
                    <a:pt x="70156" y="366674"/>
                  </a:cubicBezTo>
                  <a:cubicBezTo>
                    <a:pt x="76997" y="363098"/>
                    <a:pt x="79602" y="353021"/>
                    <a:pt x="84163" y="346845"/>
                  </a:cubicBezTo>
                  <a:cubicBezTo>
                    <a:pt x="89701" y="339044"/>
                    <a:pt x="96216" y="331567"/>
                    <a:pt x="100776" y="322791"/>
                  </a:cubicBezTo>
                  <a:cubicBezTo>
                    <a:pt x="111200" y="303286"/>
                    <a:pt x="113806" y="283458"/>
                    <a:pt x="117715" y="262329"/>
                  </a:cubicBezTo>
                  <a:close/>
                  <a:moveTo>
                    <a:pt x="0" y="23432"/>
                  </a:moveTo>
                  <a:lnTo>
                    <a:pt x="40820" y="43469"/>
                  </a:lnTo>
                  <a:cubicBezTo>
                    <a:pt x="68090" y="60205"/>
                    <a:pt x="92529" y="82085"/>
                    <a:pt x="112742" y="107404"/>
                  </a:cubicBezTo>
                  <a:cubicBezTo>
                    <a:pt x="143122" y="146219"/>
                    <a:pt x="155535" y="200038"/>
                    <a:pt x="152922" y="248312"/>
                  </a:cubicBezTo>
                  <a:cubicBezTo>
                    <a:pt x="150309" y="303763"/>
                    <a:pt x="139856" y="326595"/>
                    <a:pt x="113722" y="374868"/>
                  </a:cubicBezTo>
                  <a:cubicBezTo>
                    <a:pt x="112089" y="377804"/>
                    <a:pt x="104902" y="387916"/>
                    <a:pt x="100981" y="391503"/>
                  </a:cubicBezTo>
                  <a:cubicBezTo>
                    <a:pt x="93468" y="400963"/>
                    <a:pt x="75828" y="416620"/>
                    <a:pt x="67008" y="424773"/>
                  </a:cubicBezTo>
                  <a:cubicBezTo>
                    <a:pt x="47489" y="443039"/>
                    <a:pt x="24949" y="457269"/>
                    <a:pt x="785" y="467294"/>
                  </a:cubicBezTo>
                  <a:lnTo>
                    <a:pt x="0" y="467473"/>
                  </a:lnTo>
                  <a:lnTo>
                    <a:pt x="0" y="440612"/>
                  </a:lnTo>
                  <a:lnTo>
                    <a:pt x="12780" y="435211"/>
                  </a:lnTo>
                  <a:cubicBezTo>
                    <a:pt x="45120" y="418576"/>
                    <a:pt x="84648" y="375522"/>
                    <a:pt x="102615" y="346165"/>
                  </a:cubicBezTo>
                  <a:cubicBezTo>
                    <a:pt x="124175" y="303110"/>
                    <a:pt x="129075" y="284192"/>
                    <a:pt x="129729" y="235917"/>
                  </a:cubicBezTo>
                  <a:cubicBezTo>
                    <a:pt x="129402" y="229720"/>
                    <a:pt x="128095" y="216021"/>
                    <a:pt x="127442" y="209823"/>
                  </a:cubicBezTo>
                  <a:cubicBezTo>
                    <a:pt x="123848" y="183729"/>
                    <a:pt x="117641" y="155678"/>
                    <a:pt x="102288" y="133498"/>
                  </a:cubicBezTo>
                  <a:cubicBezTo>
                    <a:pt x="101635" y="133172"/>
                    <a:pt x="101308" y="132519"/>
                    <a:pt x="101308" y="131867"/>
                  </a:cubicBezTo>
                  <a:lnTo>
                    <a:pt x="100981" y="131540"/>
                  </a:lnTo>
                  <a:cubicBezTo>
                    <a:pt x="85954" y="110992"/>
                    <a:pt x="67661" y="92400"/>
                    <a:pt x="47407" y="76743"/>
                  </a:cubicBezTo>
                  <a:lnTo>
                    <a:pt x="0" y="50192"/>
                  </a:lnTo>
                  <a:close/>
                  <a:moveTo>
                    <a:pt x="7388" y="2591"/>
                  </a:moveTo>
                  <a:cubicBezTo>
                    <a:pt x="36990" y="4549"/>
                    <a:pt x="70171" y="28049"/>
                    <a:pt x="90990" y="47959"/>
                  </a:cubicBezTo>
                  <a:cubicBezTo>
                    <a:pt x="117990" y="73744"/>
                    <a:pt x="135881" y="102793"/>
                    <a:pt x="152472" y="136085"/>
                  </a:cubicBezTo>
                  <a:cubicBezTo>
                    <a:pt x="154098" y="139349"/>
                    <a:pt x="149219" y="141959"/>
                    <a:pt x="147592" y="138695"/>
                  </a:cubicBezTo>
                  <a:lnTo>
                    <a:pt x="122533" y="101916"/>
                  </a:lnTo>
                  <a:lnTo>
                    <a:pt x="153910" y="159135"/>
                  </a:lnTo>
                  <a:cubicBezTo>
                    <a:pt x="155537" y="162395"/>
                    <a:pt x="150327" y="165002"/>
                    <a:pt x="148700" y="161742"/>
                  </a:cubicBezTo>
                  <a:cubicBezTo>
                    <a:pt x="139582" y="142837"/>
                    <a:pt x="131767" y="123280"/>
                    <a:pt x="119393" y="106330"/>
                  </a:cubicBezTo>
                  <a:cubicBezTo>
                    <a:pt x="107671" y="89706"/>
                    <a:pt x="94321" y="75363"/>
                    <a:pt x="79668" y="61021"/>
                  </a:cubicBezTo>
                  <a:cubicBezTo>
                    <a:pt x="65992" y="47657"/>
                    <a:pt x="50280" y="36900"/>
                    <a:pt x="33348" y="28303"/>
                  </a:cubicBezTo>
                  <a:lnTo>
                    <a:pt x="1" y="16019"/>
                  </a:lnTo>
                  <a:lnTo>
                    <a:pt x="1" y="11495"/>
                  </a:lnTo>
                  <a:lnTo>
                    <a:pt x="10229" y="13675"/>
                  </a:lnTo>
                  <a:cubicBezTo>
                    <a:pt x="20079" y="17179"/>
                    <a:pt x="29684" y="21580"/>
                    <a:pt x="38964" y="25491"/>
                  </a:cubicBezTo>
                  <a:cubicBezTo>
                    <a:pt x="54269" y="32011"/>
                    <a:pt x="68271" y="42767"/>
                    <a:pt x="79993" y="54176"/>
                  </a:cubicBezTo>
                  <a:lnTo>
                    <a:pt x="119573" y="97570"/>
                  </a:lnTo>
                  <a:lnTo>
                    <a:pt x="90665" y="55139"/>
                  </a:lnTo>
                  <a:cubicBezTo>
                    <a:pt x="68870" y="33924"/>
                    <a:pt x="37316" y="10424"/>
                    <a:pt x="7063" y="4549"/>
                  </a:cubicBezTo>
                  <a:cubicBezTo>
                    <a:pt x="6087" y="4223"/>
                    <a:pt x="6087" y="2591"/>
                    <a:pt x="7388" y="2591"/>
                  </a:cubicBezTo>
                  <a:close/>
                  <a:moveTo>
                    <a:pt x="42942" y="36"/>
                  </a:moveTo>
                  <a:cubicBezTo>
                    <a:pt x="69143" y="9474"/>
                    <a:pt x="94687" y="26072"/>
                    <a:pt x="111389" y="48204"/>
                  </a:cubicBezTo>
                  <a:cubicBezTo>
                    <a:pt x="126455" y="67731"/>
                    <a:pt x="143812" y="85956"/>
                    <a:pt x="151672" y="109715"/>
                  </a:cubicBezTo>
                  <a:cubicBezTo>
                    <a:pt x="152654" y="112970"/>
                    <a:pt x="147087" y="114597"/>
                    <a:pt x="146104" y="111017"/>
                  </a:cubicBezTo>
                  <a:cubicBezTo>
                    <a:pt x="138572" y="87584"/>
                    <a:pt x="120560" y="66429"/>
                    <a:pt x="104512" y="48204"/>
                  </a:cubicBezTo>
                  <a:cubicBezTo>
                    <a:pt x="87155" y="28026"/>
                    <a:pt x="65540" y="14356"/>
                    <a:pt x="41960" y="2314"/>
                  </a:cubicBezTo>
                  <a:cubicBezTo>
                    <a:pt x="40650" y="1663"/>
                    <a:pt x="41632" y="-289"/>
                    <a:pt x="42942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D40C21D-9C65-B745-8DAE-F145D6076A46}"/>
                </a:ext>
              </a:extLst>
            </p:cNvPr>
            <p:cNvSpPr/>
            <p:nvPr/>
          </p:nvSpPr>
          <p:spPr>
            <a:xfrm>
              <a:off x="-1" y="807676"/>
              <a:ext cx="156262" cy="433052"/>
            </a:xfrm>
            <a:custGeom>
              <a:avLst/>
              <a:gdLst>
                <a:gd name="connsiteX0" fmla="*/ 110404 w 156262"/>
                <a:gd name="connsiteY0" fmla="*/ 313897 h 433052"/>
                <a:gd name="connsiteX1" fmla="*/ 112995 w 156262"/>
                <a:gd name="connsiteY1" fmla="*/ 314869 h 433052"/>
                <a:gd name="connsiteX2" fmla="*/ 96801 w 156262"/>
                <a:gd name="connsiteY2" fmla="*/ 382619 h 433052"/>
                <a:gd name="connsiteX3" fmla="*/ 37205 w 156262"/>
                <a:gd name="connsiteY3" fmla="*/ 398179 h 433052"/>
                <a:gd name="connsiteX4" fmla="*/ 37205 w 156262"/>
                <a:gd name="connsiteY4" fmla="*/ 391696 h 433052"/>
                <a:gd name="connsiteX5" fmla="*/ 72185 w 156262"/>
                <a:gd name="connsiteY5" fmla="*/ 389103 h 433052"/>
                <a:gd name="connsiteX6" fmla="*/ 96801 w 156262"/>
                <a:gd name="connsiteY6" fmla="*/ 370949 h 433052"/>
                <a:gd name="connsiteX7" fmla="*/ 110404 w 156262"/>
                <a:gd name="connsiteY7" fmla="*/ 313897 h 433052"/>
                <a:gd name="connsiteX8" fmla="*/ 125739 w 156262"/>
                <a:gd name="connsiteY8" fmla="*/ 302884 h 433052"/>
                <a:gd name="connsiteX9" fmla="*/ 127855 w 156262"/>
                <a:gd name="connsiteY9" fmla="*/ 306649 h 433052"/>
                <a:gd name="connsiteX10" fmla="*/ 124274 w 156262"/>
                <a:gd name="connsiteY10" fmla="*/ 328265 h 433052"/>
                <a:gd name="connsiteX11" fmla="*/ 118739 w 156262"/>
                <a:gd name="connsiteY11" fmla="*/ 361014 h 433052"/>
                <a:gd name="connsiteX12" fmla="*/ 114833 w 156262"/>
                <a:gd name="connsiteY12" fmla="*/ 387869 h 433052"/>
                <a:gd name="connsiteX13" fmla="*/ 107019 w 156262"/>
                <a:gd name="connsiteY13" fmla="*/ 403261 h 433052"/>
                <a:gd name="connsiteX14" fmla="*/ 86834 w 156262"/>
                <a:gd name="connsiteY14" fmla="*/ 409156 h 433052"/>
                <a:gd name="connsiteX15" fmla="*/ 63068 w 156262"/>
                <a:gd name="connsiteY15" fmla="*/ 412104 h 433052"/>
                <a:gd name="connsiteX16" fmla="*/ 8373 w 156262"/>
                <a:gd name="connsiteY16" fmla="*/ 408829 h 433052"/>
                <a:gd name="connsiteX17" fmla="*/ 8699 w 156262"/>
                <a:gd name="connsiteY17" fmla="*/ 406209 h 433052"/>
                <a:gd name="connsiteX18" fmla="*/ 60138 w 156262"/>
                <a:gd name="connsiteY18" fmla="*/ 407191 h 433052"/>
                <a:gd name="connsiteX19" fmla="*/ 85532 w 156262"/>
                <a:gd name="connsiteY19" fmla="*/ 404244 h 433052"/>
                <a:gd name="connsiteX20" fmla="*/ 107995 w 156262"/>
                <a:gd name="connsiteY20" fmla="*/ 393109 h 433052"/>
                <a:gd name="connsiteX21" fmla="*/ 115809 w 156262"/>
                <a:gd name="connsiteY21" fmla="*/ 344639 h 433052"/>
                <a:gd name="connsiteX22" fmla="*/ 119716 w 156262"/>
                <a:gd name="connsiteY22" fmla="*/ 321059 h 433052"/>
                <a:gd name="connsiteX23" fmla="*/ 121669 w 156262"/>
                <a:gd name="connsiteY23" fmla="*/ 305012 h 433052"/>
                <a:gd name="connsiteX24" fmla="*/ 125739 w 156262"/>
                <a:gd name="connsiteY24" fmla="*/ 302884 h 433052"/>
                <a:gd name="connsiteX25" fmla="*/ 0 w 156262"/>
                <a:gd name="connsiteY25" fmla="*/ 39301 h 433052"/>
                <a:gd name="connsiteX26" fmla="*/ 38259 w 156262"/>
                <a:gd name="connsiteY26" fmla="*/ 40406 h 433052"/>
                <a:gd name="connsiteX27" fmla="*/ 114377 w 156262"/>
                <a:gd name="connsiteY27" fmla="*/ 40079 h 433052"/>
                <a:gd name="connsiteX28" fmla="*/ 150313 w 156262"/>
                <a:gd name="connsiteY28" fmla="*/ 70160 h 433052"/>
                <a:gd name="connsiteX29" fmla="*/ 156193 w 156262"/>
                <a:gd name="connsiteY29" fmla="*/ 127704 h 433052"/>
                <a:gd name="connsiteX30" fmla="*/ 154887 w 156262"/>
                <a:gd name="connsiteY30" fmla="*/ 182960 h 433052"/>
                <a:gd name="connsiteX31" fmla="*/ 145086 w 156262"/>
                <a:gd name="connsiteY31" fmla="*/ 338265 h 433052"/>
                <a:gd name="connsiteX32" fmla="*/ 137899 w 156262"/>
                <a:gd name="connsiteY32" fmla="*/ 374230 h 433052"/>
                <a:gd name="connsiteX33" fmla="*/ 131692 w 156262"/>
                <a:gd name="connsiteY33" fmla="*/ 405291 h 433052"/>
                <a:gd name="connsiteX34" fmla="*/ 87589 w 156262"/>
                <a:gd name="connsiteY34" fmla="*/ 428831 h 433052"/>
                <a:gd name="connsiteX35" fmla="*/ 14861 w 156262"/>
                <a:gd name="connsiteY35" fmla="*/ 432960 h 433052"/>
                <a:gd name="connsiteX36" fmla="*/ 0 w 156262"/>
                <a:gd name="connsiteY36" fmla="*/ 433052 h 433052"/>
                <a:gd name="connsiteX37" fmla="*/ 0 w 156262"/>
                <a:gd name="connsiteY37" fmla="*/ 421638 h 433052"/>
                <a:gd name="connsiteX38" fmla="*/ 8205 w 156262"/>
                <a:gd name="connsiteY38" fmla="*/ 421638 h 433052"/>
                <a:gd name="connsiteX39" fmla="*/ 84323 w 156262"/>
                <a:gd name="connsiteY39" fmla="*/ 417388 h 433052"/>
                <a:gd name="connsiteX40" fmla="*/ 113397 w 156262"/>
                <a:gd name="connsiteY40" fmla="*/ 410195 h 433052"/>
                <a:gd name="connsiteX41" fmla="*/ 123851 w 156262"/>
                <a:gd name="connsiteY41" fmla="*/ 382077 h 433052"/>
                <a:gd name="connsiteX42" fmla="*/ 132345 w 156262"/>
                <a:gd name="connsiteY42" fmla="*/ 344804 h 433052"/>
                <a:gd name="connsiteX43" fmla="*/ 136265 w 156262"/>
                <a:gd name="connsiteY43" fmla="*/ 306876 h 433052"/>
                <a:gd name="connsiteX44" fmla="*/ 141492 w 156262"/>
                <a:gd name="connsiteY44" fmla="*/ 228733 h 433052"/>
                <a:gd name="connsiteX45" fmla="*/ 143126 w 156262"/>
                <a:gd name="connsiteY45" fmla="*/ 158765 h 433052"/>
                <a:gd name="connsiteX46" fmla="*/ 144432 w 156262"/>
                <a:gd name="connsiteY46" fmla="*/ 105471 h 433052"/>
                <a:gd name="connsiteX47" fmla="*/ 142978 w 156262"/>
                <a:gd name="connsiteY47" fmla="*/ 91213 h 433052"/>
                <a:gd name="connsiteX48" fmla="*/ 140819 w 156262"/>
                <a:gd name="connsiteY48" fmla="*/ 80376 h 433052"/>
                <a:gd name="connsiteX49" fmla="*/ 139655 w 156262"/>
                <a:gd name="connsiteY49" fmla="*/ 74532 h 433052"/>
                <a:gd name="connsiteX50" fmla="*/ 121891 w 156262"/>
                <a:gd name="connsiteY50" fmla="*/ 52177 h 433052"/>
                <a:gd name="connsiteX51" fmla="*/ 85629 w 156262"/>
                <a:gd name="connsiteY51" fmla="*/ 51196 h 433052"/>
                <a:gd name="connsiteX52" fmla="*/ 47407 w 156262"/>
                <a:gd name="connsiteY52" fmla="*/ 51196 h 433052"/>
                <a:gd name="connsiteX53" fmla="*/ 0 w 156262"/>
                <a:gd name="connsiteY53" fmla="*/ 49823 h 433052"/>
                <a:gd name="connsiteX54" fmla="*/ 21957 w 156262"/>
                <a:gd name="connsiteY54" fmla="*/ 25846 h 433052"/>
                <a:gd name="connsiteX55" fmla="*/ 115941 w 156262"/>
                <a:gd name="connsiteY55" fmla="*/ 30966 h 433052"/>
                <a:gd name="connsiteX56" fmla="*/ 115614 w 156262"/>
                <a:gd name="connsiteY56" fmla="*/ 38006 h 433052"/>
                <a:gd name="connsiteX57" fmla="*/ 21794 w 156262"/>
                <a:gd name="connsiteY57" fmla="*/ 31766 h 433052"/>
                <a:gd name="connsiteX58" fmla="*/ 0 w 156262"/>
                <a:gd name="connsiteY58" fmla="*/ 31210 h 433052"/>
                <a:gd name="connsiteX59" fmla="*/ 0 w 156262"/>
                <a:gd name="connsiteY59" fmla="*/ 26219 h 433052"/>
                <a:gd name="connsiteX60" fmla="*/ 685 w 156262"/>
                <a:gd name="connsiteY60" fmla="*/ 12094 h 433052"/>
                <a:gd name="connsiteX61" fmla="*/ 39026 w 156262"/>
                <a:gd name="connsiteY61" fmla="*/ 12256 h 433052"/>
                <a:gd name="connsiteX62" fmla="*/ 115627 w 156262"/>
                <a:gd name="connsiteY62" fmla="*/ 16144 h 433052"/>
                <a:gd name="connsiteX63" fmla="*/ 115627 w 156262"/>
                <a:gd name="connsiteY63" fmla="*/ 23598 h 433052"/>
                <a:gd name="connsiteX64" fmla="*/ 0 w 156262"/>
                <a:gd name="connsiteY64" fmla="*/ 18439 h 433052"/>
                <a:gd name="connsiteX65" fmla="*/ 0 w 156262"/>
                <a:gd name="connsiteY65" fmla="*/ 12162 h 433052"/>
                <a:gd name="connsiteX66" fmla="*/ 58750 w 156262"/>
                <a:gd name="connsiteY66" fmla="*/ 92 h 433052"/>
                <a:gd name="connsiteX67" fmla="*/ 87537 w 156262"/>
                <a:gd name="connsiteY67" fmla="*/ 421 h 433052"/>
                <a:gd name="connsiteX68" fmla="*/ 106183 w 156262"/>
                <a:gd name="connsiteY68" fmla="*/ 2725 h 433052"/>
                <a:gd name="connsiteX69" fmla="*/ 103893 w 156262"/>
                <a:gd name="connsiteY69" fmla="*/ 9309 h 433052"/>
                <a:gd name="connsiteX70" fmla="*/ 79031 w 156262"/>
                <a:gd name="connsiteY70" fmla="*/ 6675 h 433052"/>
                <a:gd name="connsiteX71" fmla="*/ 52207 w 156262"/>
                <a:gd name="connsiteY71" fmla="*/ 6346 h 433052"/>
                <a:gd name="connsiteX72" fmla="*/ 1 w 156262"/>
                <a:gd name="connsiteY72" fmla="*/ 5742 h 433052"/>
                <a:gd name="connsiteX73" fmla="*/ 1 w 156262"/>
                <a:gd name="connsiteY73" fmla="*/ 1310 h 43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56262" h="433052">
                  <a:moveTo>
                    <a:pt x="110404" y="313897"/>
                  </a:moveTo>
                  <a:cubicBezTo>
                    <a:pt x="110728" y="312276"/>
                    <a:pt x="113319" y="313248"/>
                    <a:pt x="112995" y="314869"/>
                  </a:cubicBezTo>
                  <a:cubicBezTo>
                    <a:pt x="109109" y="338209"/>
                    <a:pt x="112023" y="362522"/>
                    <a:pt x="96801" y="382619"/>
                  </a:cubicBezTo>
                  <a:cubicBezTo>
                    <a:pt x="83845" y="399801"/>
                    <a:pt x="56638" y="398179"/>
                    <a:pt x="37205" y="398179"/>
                  </a:cubicBezTo>
                  <a:cubicBezTo>
                    <a:pt x="32994" y="398179"/>
                    <a:pt x="33318" y="391696"/>
                    <a:pt x="37205" y="391696"/>
                  </a:cubicBezTo>
                  <a:cubicBezTo>
                    <a:pt x="48865" y="391696"/>
                    <a:pt x="60525" y="391048"/>
                    <a:pt x="72185" y="389103"/>
                  </a:cubicBezTo>
                  <a:cubicBezTo>
                    <a:pt x="83522" y="387158"/>
                    <a:pt x="91618" y="381323"/>
                    <a:pt x="96801" y="370949"/>
                  </a:cubicBezTo>
                  <a:cubicBezTo>
                    <a:pt x="105870" y="353445"/>
                    <a:pt x="105870" y="332698"/>
                    <a:pt x="110404" y="313897"/>
                  </a:cubicBezTo>
                  <a:close/>
                  <a:moveTo>
                    <a:pt x="125739" y="302884"/>
                  </a:moveTo>
                  <a:cubicBezTo>
                    <a:pt x="127286" y="303374"/>
                    <a:pt x="128507" y="304849"/>
                    <a:pt x="127855" y="306649"/>
                  </a:cubicBezTo>
                  <a:cubicBezTo>
                    <a:pt x="125251" y="312872"/>
                    <a:pt x="125577" y="321714"/>
                    <a:pt x="124274" y="328265"/>
                  </a:cubicBezTo>
                  <a:cubicBezTo>
                    <a:pt x="121995" y="339072"/>
                    <a:pt x="120042" y="349879"/>
                    <a:pt x="118739" y="361014"/>
                  </a:cubicBezTo>
                  <a:cubicBezTo>
                    <a:pt x="117437" y="369856"/>
                    <a:pt x="116135" y="378699"/>
                    <a:pt x="114833" y="387869"/>
                  </a:cubicBezTo>
                  <a:cubicBezTo>
                    <a:pt x="113856" y="394092"/>
                    <a:pt x="112228" y="399004"/>
                    <a:pt x="107019" y="403261"/>
                  </a:cubicBezTo>
                  <a:cubicBezTo>
                    <a:pt x="102136" y="407519"/>
                    <a:pt x="92694" y="407846"/>
                    <a:pt x="86834" y="409156"/>
                  </a:cubicBezTo>
                  <a:cubicBezTo>
                    <a:pt x="79021" y="410466"/>
                    <a:pt x="71207" y="411449"/>
                    <a:pt x="63068" y="412104"/>
                  </a:cubicBezTo>
                  <a:cubicBezTo>
                    <a:pt x="45162" y="412759"/>
                    <a:pt x="25954" y="412759"/>
                    <a:pt x="8373" y="408829"/>
                  </a:cubicBezTo>
                  <a:cubicBezTo>
                    <a:pt x="7071" y="408174"/>
                    <a:pt x="7396" y="405881"/>
                    <a:pt x="8699" y="406209"/>
                  </a:cubicBezTo>
                  <a:cubicBezTo>
                    <a:pt x="25954" y="407519"/>
                    <a:pt x="43208" y="408174"/>
                    <a:pt x="60138" y="407191"/>
                  </a:cubicBezTo>
                  <a:cubicBezTo>
                    <a:pt x="68603" y="406864"/>
                    <a:pt x="77067" y="405554"/>
                    <a:pt x="85532" y="404244"/>
                  </a:cubicBezTo>
                  <a:cubicBezTo>
                    <a:pt x="93020" y="402607"/>
                    <a:pt x="105066" y="402279"/>
                    <a:pt x="107995" y="393109"/>
                  </a:cubicBezTo>
                  <a:cubicBezTo>
                    <a:pt x="112554" y="377716"/>
                    <a:pt x="112880" y="360359"/>
                    <a:pt x="115809" y="344639"/>
                  </a:cubicBezTo>
                  <a:cubicBezTo>
                    <a:pt x="117112" y="336780"/>
                    <a:pt x="118413" y="328920"/>
                    <a:pt x="119716" y="321059"/>
                  </a:cubicBezTo>
                  <a:cubicBezTo>
                    <a:pt x="120368" y="315819"/>
                    <a:pt x="120042" y="309924"/>
                    <a:pt x="121669" y="305012"/>
                  </a:cubicBezTo>
                  <a:cubicBezTo>
                    <a:pt x="122321" y="302884"/>
                    <a:pt x="124193" y="302392"/>
                    <a:pt x="125739" y="302884"/>
                  </a:cubicBezTo>
                  <a:close/>
                  <a:moveTo>
                    <a:pt x="0" y="39301"/>
                  </a:moveTo>
                  <a:lnTo>
                    <a:pt x="38259" y="40406"/>
                  </a:lnTo>
                  <a:cubicBezTo>
                    <a:pt x="63415" y="40406"/>
                    <a:pt x="88896" y="38771"/>
                    <a:pt x="114377" y="40079"/>
                  </a:cubicBezTo>
                  <a:cubicBezTo>
                    <a:pt x="132998" y="40733"/>
                    <a:pt x="144759" y="52831"/>
                    <a:pt x="150313" y="70160"/>
                  </a:cubicBezTo>
                  <a:cubicBezTo>
                    <a:pt x="155866" y="87161"/>
                    <a:pt x="156520" y="110375"/>
                    <a:pt x="156193" y="127704"/>
                  </a:cubicBezTo>
                  <a:cubicBezTo>
                    <a:pt x="155866" y="146340"/>
                    <a:pt x="155213" y="164650"/>
                    <a:pt x="154887" y="182960"/>
                  </a:cubicBezTo>
                  <a:cubicBezTo>
                    <a:pt x="153906" y="234946"/>
                    <a:pt x="151292" y="286932"/>
                    <a:pt x="145086" y="338265"/>
                  </a:cubicBezTo>
                  <a:cubicBezTo>
                    <a:pt x="143453" y="350362"/>
                    <a:pt x="140512" y="362459"/>
                    <a:pt x="137899" y="374230"/>
                  </a:cubicBezTo>
                  <a:cubicBezTo>
                    <a:pt x="135285" y="384365"/>
                    <a:pt x="135285" y="395809"/>
                    <a:pt x="131692" y="405291"/>
                  </a:cubicBezTo>
                  <a:cubicBezTo>
                    <a:pt x="124504" y="423927"/>
                    <a:pt x="104904" y="426543"/>
                    <a:pt x="87589" y="428831"/>
                  </a:cubicBezTo>
                  <a:cubicBezTo>
                    <a:pt x="63251" y="432265"/>
                    <a:pt x="39076" y="432919"/>
                    <a:pt x="14861" y="432960"/>
                  </a:cubicBezTo>
                  <a:lnTo>
                    <a:pt x="0" y="433052"/>
                  </a:lnTo>
                  <a:lnTo>
                    <a:pt x="0" y="421638"/>
                  </a:lnTo>
                  <a:lnTo>
                    <a:pt x="8205" y="421638"/>
                  </a:lnTo>
                  <a:cubicBezTo>
                    <a:pt x="33686" y="421966"/>
                    <a:pt x="59167" y="420984"/>
                    <a:pt x="84323" y="417388"/>
                  </a:cubicBezTo>
                  <a:cubicBezTo>
                    <a:pt x="93796" y="415753"/>
                    <a:pt x="105230" y="415426"/>
                    <a:pt x="113397" y="410195"/>
                  </a:cubicBezTo>
                  <a:cubicBezTo>
                    <a:pt x="123198" y="403656"/>
                    <a:pt x="121564" y="392212"/>
                    <a:pt x="123851" y="382077"/>
                  </a:cubicBezTo>
                  <a:cubicBezTo>
                    <a:pt x="126465" y="369652"/>
                    <a:pt x="130058" y="357555"/>
                    <a:pt x="132345" y="344804"/>
                  </a:cubicBezTo>
                  <a:cubicBezTo>
                    <a:pt x="134306" y="332379"/>
                    <a:pt x="135285" y="319627"/>
                    <a:pt x="136265" y="306876"/>
                  </a:cubicBezTo>
                  <a:cubicBezTo>
                    <a:pt x="138879" y="280720"/>
                    <a:pt x="140512" y="254890"/>
                    <a:pt x="141492" y="228733"/>
                  </a:cubicBezTo>
                  <a:cubicBezTo>
                    <a:pt x="142472" y="205519"/>
                    <a:pt x="142472" y="182306"/>
                    <a:pt x="143126" y="158765"/>
                  </a:cubicBezTo>
                  <a:cubicBezTo>
                    <a:pt x="143779" y="141109"/>
                    <a:pt x="145412" y="123454"/>
                    <a:pt x="144432" y="105471"/>
                  </a:cubicBezTo>
                  <a:cubicBezTo>
                    <a:pt x="144106" y="101629"/>
                    <a:pt x="143698" y="96622"/>
                    <a:pt x="142978" y="91213"/>
                  </a:cubicBezTo>
                  <a:lnTo>
                    <a:pt x="140819" y="80376"/>
                  </a:lnTo>
                  <a:lnTo>
                    <a:pt x="139655" y="74532"/>
                  </a:lnTo>
                  <a:cubicBezTo>
                    <a:pt x="136510" y="63620"/>
                    <a:pt x="131202" y="54139"/>
                    <a:pt x="121891" y="52177"/>
                  </a:cubicBezTo>
                  <a:cubicBezTo>
                    <a:pt x="110130" y="49561"/>
                    <a:pt x="97390" y="51196"/>
                    <a:pt x="85629" y="51196"/>
                  </a:cubicBezTo>
                  <a:cubicBezTo>
                    <a:pt x="73215" y="51196"/>
                    <a:pt x="60147" y="51196"/>
                    <a:pt x="47407" y="51196"/>
                  </a:cubicBezTo>
                  <a:lnTo>
                    <a:pt x="0" y="49823"/>
                  </a:lnTo>
                  <a:close/>
                  <a:moveTo>
                    <a:pt x="21957" y="25846"/>
                  </a:moveTo>
                  <a:cubicBezTo>
                    <a:pt x="53367" y="26166"/>
                    <a:pt x="84735" y="27606"/>
                    <a:pt x="115941" y="30966"/>
                  </a:cubicBezTo>
                  <a:cubicBezTo>
                    <a:pt x="120515" y="31286"/>
                    <a:pt x="120189" y="38327"/>
                    <a:pt x="115614" y="38006"/>
                  </a:cubicBezTo>
                  <a:cubicBezTo>
                    <a:pt x="84409" y="34166"/>
                    <a:pt x="53122" y="32646"/>
                    <a:pt x="21794" y="31766"/>
                  </a:cubicBezTo>
                  <a:lnTo>
                    <a:pt x="0" y="31210"/>
                  </a:lnTo>
                  <a:lnTo>
                    <a:pt x="0" y="26219"/>
                  </a:lnTo>
                  <a:close/>
                  <a:moveTo>
                    <a:pt x="685" y="12094"/>
                  </a:moveTo>
                  <a:cubicBezTo>
                    <a:pt x="13438" y="11688"/>
                    <a:pt x="26314" y="11931"/>
                    <a:pt x="39026" y="12256"/>
                  </a:cubicBezTo>
                  <a:cubicBezTo>
                    <a:pt x="64451" y="12580"/>
                    <a:pt x="90202" y="14524"/>
                    <a:pt x="115627" y="16144"/>
                  </a:cubicBezTo>
                  <a:cubicBezTo>
                    <a:pt x="120516" y="16468"/>
                    <a:pt x="120191" y="23922"/>
                    <a:pt x="115627" y="23598"/>
                  </a:cubicBezTo>
                  <a:lnTo>
                    <a:pt x="0" y="18439"/>
                  </a:lnTo>
                  <a:lnTo>
                    <a:pt x="0" y="12162"/>
                  </a:lnTo>
                  <a:close/>
                  <a:moveTo>
                    <a:pt x="58750" y="92"/>
                  </a:moveTo>
                  <a:cubicBezTo>
                    <a:pt x="68236" y="-238"/>
                    <a:pt x="78050" y="421"/>
                    <a:pt x="87537" y="421"/>
                  </a:cubicBezTo>
                  <a:cubicBezTo>
                    <a:pt x="93425" y="750"/>
                    <a:pt x="100622" y="421"/>
                    <a:pt x="106183" y="2725"/>
                  </a:cubicBezTo>
                  <a:cubicBezTo>
                    <a:pt x="110436" y="4042"/>
                    <a:pt x="108473" y="10954"/>
                    <a:pt x="103893" y="9309"/>
                  </a:cubicBezTo>
                  <a:cubicBezTo>
                    <a:pt x="96697" y="6675"/>
                    <a:pt x="86555" y="7004"/>
                    <a:pt x="79031" y="6675"/>
                  </a:cubicBezTo>
                  <a:cubicBezTo>
                    <a:pt x="69872" y="6346"/>
                    <a:pt x="61040" y="6346"/>
                    <a:pt x="52207" y="6346"/>
                  </a:cubicBezTo>
                  <a:lnTo>
                    <a:pt x="1" y="5742"/>
                  </a:lnTo>
                  <a:lnTo>
                    <a:pt x="1" y="1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950E152-BE7B-0344-A7F7-B300794AC9CE}"/>
                </a:ext>
              </a:extLst>
            </p:cNvPr>
            <p:cNvSpPr/>
            <p:nvPr/>
          </p:nvSpPr>
          <p:spPr>
            <a:xfrm>
              <a:off x="0" y="1521856"/>
              <a:ext cx="410482" cy="571404"/>
            </a:xfrm>
            <a:custGeom>
              <a:avLst/>
              <a:gdLst>
                <a:gd name="connsiteX0" fmla="*/ 20784 w 410482"/>
                <a:gd name="connsiteY0" fmla="*/ 502046 h 571404"/>
                <a:gd name="connsiteX1" fmla="*/ 23069 w 410482"/>
                <a:gd name="connsiteY1" fmla="*/ 506617 h 571404"/>
                <a:gd name="connsiteX2" fmla="*/ 0 w 410482"/>
                <a:gd name="connsiteY2" fmla="*/ 534823 h 571404"/>
                <a:gd name="connsiteX3" fmla="*/ 0 w 410482"/>
                <a:gd name="connsiteY3" fmla="*/ 523877 h 571404"/>
                <a:gd name="connsiteX4" fmla="*/ 220 w 410482"/>
                <a:gd name="connsiteY4" fmla="*/ 523597 h 571404"/>
                <a:gd name="connsiteX5" fmla="*/ 20784 w 410482"/>
                <a:gd name="connsiteY5" fmla="*/ 502046 h 571404"/>
                <a:gd name="connsiteX6" fmla="*/ 284983 w 410482"/>
                <a:gd name="connsiteY6" fmla="*/ 489407 h 571404"/>
                <a:gd name="connsiteX7" fmla="*/ 287251 w 410482"/>
                <a:gd name="connsiteY7" fmla="*/ 490380 h 571404"/>
                <a:gd name="connsiteX8" fmla="*/ 272345 w 410482"/>
                <a:gd name="connsiteY8" fmla="*/ 519559 h 571404"/>
                <a:gd name="connsiteX9" fmla="*/ 255496 w 410482"/>
                <a:gd name="connsiteY9" fmla="*/ 547119 h 571404"/>
                <a:gd name="connsiteX10" fmla="*/ 249988 w 410482"/>
                <a:gd name="connsiteY10" fmla="*/ 544524 h 571404"/>
                <a:gd name="connsiteX11" fmla="*/ 267486 w 410482"/>
                <a:gd name="connsiteY11" fmla="*/ 516642 h 571404"/>
                <a:gd name="connsiteX12" fmla="*/ 284983 w 410482"/>
                <a:gd name="connsiteY12" fmla="*/ 489407 h 571404"/>
                <a:gd name="connsiteX13" fmla="*/ 253191 w 410482"/>
                <a:gd name="connsiteY13" fmla="*/ 482538 h 571404"/>
                <a:gd name="connsiteX14" fmla="*/ 255223 w 410482"/>
                <a:gd name="connsiteY14" fmla="*/ 485797 h 571404"/>
                <a:gd name="connsiteX15" fmla="*/ 233672 w 410482"/>
                <a:gd name="connsiteY15" fmla="*/ 525873 h 571404"/>
                <a:gd name="connsiteX16" fmla="*/ 216763 w 410482"/>
                <a:gd name="connsiteY16" fmla="*/ 550961 h 571404"/>
                <a:gd name="connsiteX17" fmla="*/ 211458 w 410482"/>
                <a:gd name="connsiteY17" fmla="*/ 546726 h 571404"/>
                <a:gd name="connsiteX18" fmla="*/ 249917 w 410482"/>
                <a:gd name="connsiteY18" fmla="*/ 484167 h 571404"/>
                <a:gd name="connsiteX19" fmla="*/ 253191 w 410482"/>
                <a:gd name="connsiteY19" fmla="*/ 482538 h 571404"/>
                <a:gd name="connsiteX20" fmla="*/ 232170 w 410482"/>
                <a:gd name="connsiteY20" fmla="*/ 481176 h 571404"/>
                <a:gd name="connsiteX21" fmla="*/ 233289 w 410482"/>
                <a:gd name="connsiteY21" fmla="*/ 484019 h 571404"/>
                <a:gd name="connsiteX22" fmla="*/ 208092 w 410482"/>
                <a:gd name="connsiteY22" fmla="*/ 527893 h 571404"/>
                <a:gd name="connsiteX23" fmla="*/ 195493 w 410482"/>
                <a:gd name="connsiteY23" fmla="*/ 549341 h 571404"/>
                <a:gd name="connsiteX24" fmla="*/ 192177 w 410482"/>
                <a:gd name="connsiteY24" fmla="*/ 552592 h 571404"/>
                <a:gd name="connsiteX25" fmla="*/ 191846 w 410482"/>
                <a:gd name="connsiteY25" fmla="*/ 552592 h 571404"/>
                <a:gd name="connsiteX26" fmla="*/ 188530 w 410482"/>
                <a:gd name="connsiteY26" fmla="*/ 549341 h 571404"/>
                <a:gd name="connsiteX27" fmla="*/ 200798 w 410482"/>
                <a:gd name="connsiteY27" fmla="*/ 528542 h 571404"/>
                <a:gd name="connsiteX28" fmla="*/ 229311 w 410482"/>
                <a:gd name="connsiteY28" fmla="*/ 481744 h 571404"/>
                <a:gd name="connsiteX29" fmla="*/ 232170 w 410482"/>
                <a:gd name="connsiteY29" fmla="*/ 481176 h 571404"/>
                <a:gd name="connsiteX30" fmla="*/ 211184 w 410482"/>
                <a:gd name="connsiteY30" fmla="*/ 476768 h 571404"/>
                <a:gd name="connsiteX31" fmla="*/ 213472 w 410482"/>
                <a:gd name="connsiteY31" fmla="*/ 478065 h 571404"/>
                <a:gd name="connsiteX32" fmla="*/ 185038 w 410482"/>
                <a:gd name="connsiteY32" fmla="*/ 531854 h 571404"/>
                <a:gd name="connsiteX33" fmla="*/ 171309 w 410482"/>
                <a:gd name="connsiteY33" fmla="*/ 552592 h 571404"/>
                <a:gd name="connsiteX34" fmla="*/ 168695 w 410482"/>
                <a:gd name="connsiteY34" fmla="*/ 548704 h 571404"/>
                <a:gd name="connsiteX35" fmla="*/ 182096 w 410482"/>
                <a:gd name="connsiteY35" fmla="*/ 525050 h 571404"/>
                <a:gd name="connsiteX36" fmla="*/ 211184 w 410482"/>
                <a:gd name="connsiteY36" fmla="*/ 476768 h 571404"/>
                <a:gd name="connsiteX37" fmla="*/ 234895 w 410482"/>
                <a:gd name="connsiteY37" fmla="*/ 207280 h 571404"/>
                <a:gd name="connsiteX38" fmla="*/ 281448 w 410482"/>
                <a:gd name="connsiteY38" fmla="*/ 212834 h 571404"/>
                <a:gd name="connsiteX39" fmla="*/ 341771 w 410482"/>
                <a:gd name="connsiteY39" fmla="*/ 268047 h 571404"/>
                <a:gd name="connsiteX40" fmla="*/ 333902 w 410482"/>
                <a:gd name="connsiteY40" fmla="*/ 272294 h 571404"/>
                <a:gd name="connsiteX41" fmla="*/ 271285 w 410482"/>
                <a:gd name="connsiteY41" fmla="*/ 218061 h 571404"/>
                <a:gd name="connsiteX42" fmla="*/ 222765 w 410482"/>
                <a:gd name="connsiteY42" fmla="*/ 215774 h 571404"/>
                <a:gd name="connsiteX43" fmla="*/ 185064 w 410482"/>
                <a:gd name="connsiteY43" fmla="*/ 221329 h 571404"/>
                <a:gd name="connsiteX44" fmla="*/ 184736 w 410482"/>
                <a:gd name="connsiteY44" fmla="*/ 218061 h 571404"/>
                <a:gd name="connsiteX45" fmla="*/ 234895 w 410482"/>
                <a:gd name="connsiteY45" fmla="*/ 207280 h 571404"/>
                <a:gd name="connsiteX46" fmla="*/ 237137 w 410482"/>
                <a:gd name="connsiteY46" fmla="*/ 186789 h 571404"/>
                <a:gd name="connsiteX47" fmla="*/ 367699 w 410482"/>
                <a:gd name="connsiteY47" fmla="*/ 270087 h 571404"/>
                <a:gd name="connsiteX48" fmla="*/ 357883 w 410482"/>
                <a:gd name="connsiteY48" fmla="*/ 272716 h 571404"/>
                <a:gd name="connsiteX49" fmla="*/ 146830 w 410482"/>
                <a:gd name="connsiteY49" fmla="*/ 224741 h 571404"/>
                <a:gd name="connsiteX50" fmla="*/ 145194 w 410482"/>
                <a:gd name="connsiteY50" fmla="*/ 223098 h 571404"/>
                <a:gd name="connsiteX51" fmla="*/ 237137 w 410482"/>
                <a:gd name="connsiteY51" fmla="*/ 186789 h 571404"/>
                <a:gd name="connsiteX52" fmla="*/ 0 w 410482"/>
                <a:gd name="connsiteY52" fmla="*/ 12980 h 571404"/>
                <a:gd name="connsiteX53" fmla="*/ 32830 w 410482"/>
                <a:gd name="connsiteY53" fmla="*/ 21953 h 571404"/>
                <a:gd name="connsiteX54" fmla="*/ 71052 w 410482"/>
                <a:gd name="connsiteY54" fmla="*/ 40983 h 571404"/>
                <a:gd name="connsiteX55" fmla="*/ 129481 w 410482"/>
                <a:gd name="connsiteY55" fmla="*/ 102371 h 571404"/>
                <a:gd name="connsiteX56" fmla="*/ 148739 w 410482"/>
                <a:gd name="connsiteY56" fmla="*/ 141228 h 571404"/>
                <a:gd name="connsiteX57" fmla="*/ 157878 w 410482"/>
                <a:gd name="connsiteY57" fmla="*/ 177800 h 571404"/>
                <a:gd name="connsiteX58" fmla="*/ 277347 w 410482"/>
                <a:gd name="connsiteY58" fmla="*/ 165065 h 571404"/>
                <a:gd name="connsiteX59" fmla="*/ 382779 w 410482"/>
                <a:gd name="connsiteY59" fmla="*/ 245065 h 571404"/>
                <a:gd name="connsiteX60" fmla="*/ 403996 w 410482"/>
                <a:gd name="connsiteY60" fmla="*/ 414861 h 571404"/>
                <a:gd name="connsiteX61" fmla="*/ 367437 w 410482"/>
                <a:gd name="connsiteY61" fmla="*/ 497801 h 571404"/>
                <a:gd name="connsiteX62" fmla="*/ 290730 w 410482"/>
                <a:gd name="connsiteY62" fmla="*/ 553964 h 571404"/>
                <a:gd name="connsiteX63" fmla="*/ 186603 w 410482"/>
                <a:gd name="connsiteY63" fmla="*/ 571270 h 571404"/>
                <a:gd name="connsiteX64" fmla="*/ 67461 w 410482"/>
                <a:gd name="connsiteY64" fmla="*/ 568332 h 571404"/>
                <a:gd name="connsiteX65" fmla="*/ 0 w 410482"/>
                <a:gd name="connsiteY65" fmla="*/ 568263 h 571404"/>
                <a:gd name="connsiteX66" fmla="*/ 0 w 410482"/>
                <a:gd name="connsiteY66" fmla="*/ 551352 h 571404"/>
                <a:gd name="connsiteX67" fmla="*/ 4137 w 410482"/>
                <a:gd name="connsiteY67" fmla="*/ 551352 h 571404"/>
                <a:gd name="connsiteX68" fmla="*/ 23721 w 410482"/>
                <a:gd name="connsiteY68" fmla="*/ 527189 h 571404"/>
                <a:gd name="connsiteX69" fmla="*/ 46897 w 410482"/>
                <a:gd name="connsiteY69" fmla="*/ 496821 h 571404"/>
                <a:gd name="connsiteX70" fmla="*/ 51141 w 410482"/>
                <a:gd name="connsiteY70" fmla="*/ 499433 h 571404"/>
                <a:gd name="connsiteX71" fmla="*/ 28618 w 410482"/>
                <a:gd name="connsiteY71" fmla="*/ 530780 h 571404"/>
                <a:gd name="connsiteX72" fmla="*/ 13603 w 410482"/>
                <a:gd name="connsiteY72" fmla="*/ 551352 h 571404"/>
                <a:gd name="connsiteX73" fmla="*/ 29924 w 410482"/>
                <a:gd name="connsiteY73" fmla="*/ 551352 h 571404"/>
                <a:gd name="connsiteX74" fmla="*/ 30577 w 410482"/>
                <a:gd name="connsiteY74" fmla="*/ 547433 h 571404"/>
                <a:gd name="connsiteX75" fmla="*/ 52120 w 410482"/>
                <a:gd name="connsiteY75" fmla="*/ 520331 h 571404"/>
                <a:gd name="connsiteX76" fmla="*/ 72358 w 410482"/>
                <a:gd name="connsiteY76" fmla="*/ 486372 h 571404"/>
                <a:gd name="connsiteX77" fmla="*/ 77580 w 410482"/>
                <a:gd name="connsiteY77" fmla="*/ 487678 h 571404"/>
                <a:gd name="connsiteX78" fmla="*/ 57669 w 410482"/>
                <a:gd name="connsiteY78" fmla="*/ 523597 h 571404"/>
                <a:gd name="connsiteX79" fmla="*/ 36779 w 410482"/>
                <a:gd name="connsiteY79" fmla="*/ 551352 h 571404"/>
                <a:gd name="connsiteX80" fmla="*/ 57343 w 410482"/>
                <a:gd name="connsiteY80" fmla="*/ 551679 h 571404"/>
                <a:gd name="connsiteX81" fmla="*/ 82150 w 410482"/>
                <a:gd name="connsiteY81" fmla="*/ 517720 h 571404"/>
                <a:gd name="connsiteX82" fmla="*/ 109569 w 410482"/>
                <a:gd name="connsiteY82" fmla="*/ 477882 h 571404"/>
                <a:gd name="connsiteX83" fmla="*/ 114792 w 410482"/>
                <a:gd name="connsiteY83" fmla="*/ 481147 h 571404"/>
                <a:gd name="connsiteX84" fmla="*/ 86393 w 410482"/>
                <a:gd name="connsiteY84" fmla="*/ 525229 h 571404"/>
                <a:gd name="connsiteX85" fmla="*/ 72032 w 410482"/>
                <a:gd name="connsiteY85" fmla="*/ 546780 h 571404"/>
                <a:gd name="connsiteX86" fmla="*/ 68441 w 410482"/>
                <a:gd name="connsiteY86" fmla="*/ 552005 h 571404"/>
                <a:gd name="connsiteX87" fmla="*/ 87046 w 410482"/>
                <a:gd name="connsiteY87" fmla="*/ 552331 h 571404"/>
                <a:gd name="connsiteX88" fmla="*/ 90310 w 410482"/>
                <a:gd name="connsiteY88" fmla="*/ 552658 h 571404"/>
                <a:gd name="connsiteX89" fmla="*/ 141558 w 410482"/>
                <a:gd name="connsiteY89" fmla="*/ 466780 h 571404"/>
                <a:gd name="connsiteX90" fmla="*/ 146454 w 410482"/>
                <a:gd name="connsiteY90" fmla="*/ 470045 h 571404"/>
                <a:gd name="connsiteX91" fmla="*/ 99450 w 410482"/>
                <a:gd name="connsiteY91" fmla="*/ 552984 h 571404"/>
                <a:gd name="connsiteX92" fmla="*/ 115771 w 410482"/>
                <a:gd name="connsiteY92" fmla="*/ 553311 h 571404"/>
                <a:gd name="connsiteX93" fmla="*/ 126869 w 410482"/>
                <a:gd name="connsiteY93" fmla="*/ 532087 h 571404"/>
                <a:gd name="connsiteX94" fmla="*/ 145149 w 410482"/>
                <a:gd name="connsiteY94" fmla="*/ 503025 h 571404"/>
                <a:gd name="connsiteX95" fmla="*/ 183992 w 410482"/>
                <a:gd name="connsiteY95" fmla="*/ 439678 h 571404"/>
                <a:gd name="connsiteX96" fmla="*/ 188562 w 410482"/>
                <a:gd name="connsiteY96" fmla="*/ 442617 h 571404"/>
                <a:gd name="connsiteX97" fmla="*/ 150697 w 410482"/>
                <a:gd name="connsiteY97" fmla="*/ 506291 h 571404"/>
                <a:gd name="connsiteX98" fmla="*/ 133071 w 410482"/>
                <a:gd name="connsiteY98" fmla="*/ 535678 h 571404"/>
                <a:gd name="connsiteX99" fmla="*/ 124258 w 410482"/>
                <a:gd name="connsiteY99" fmla="*/ 553638 h 571404"/>
                <a:gd name="connsiteX100" fmla="*/ 139599 w 410482"/>
                <a:gd name="connsiteY100" fmla="*/ 553964 h 571404"/>
                <a:gd name="connsiteX101" fmla="*/ 167018 w 410482"/>
                <a:gd name="connsiteY101" fmla="*/ 510209 h 571404"/>
                <a:gd name="connsiteX102" fmla="*/ 182359 w 410482"/>
                <a:gd name="connsiteY102" fmla="*/ 483760 h 571404"/>
                <a:gd name="connsiteX103" fmla="*/ 192479 w 410482"/>
                <a:gd name="connsiteY103" fmla="*/ 461556 h 571404"/>
                <a:gd name="connsiteX104" fmla="*/ 197375 w 410482"/>
                <a:gd name="connsiteY104" fmla="*/ 462209 h 571404"/>
                <a:gd name="connsiteX105" fmla="*/ 189215 w 410482"/>
                <a:gd name="connsiteY105" fmla="*/ 482454 h 571404"/>
                <a:gd name="connsiteX106" fmla="*/ 175178 w 410482"/>
                <a:gd name="connsiteY106" fmla="*/ 509556 h 571404"/>
                <a:gd name="connsiteX107" fmla="*/ 148739 w 410482"/>
                <a:gd name="connsiteY107" fmla="*/ 554291 h 571404"/>
                <a:gd name="connsiteX108" fmla="*/ 205210 w 410482"/>
                <a:gd name="connsiteY108" fmla="*/ 555270 h 571404"/>
                <a:gd name="connsiteX109" fmla="*/ 228711 w 410482"/>
                <a:gd name="connsiteY109" fmla="*/ 553964 h 571404"/>
                <a:gd name="connsiteX110" fmla="*/ 229364 w 410482"/>
                <a:gd name="connsiteY110" fmla="*/ 552005 h 571404"/>
                <a:gd name="connsiteX111" fmla="*/ 272451 w 410482"/>
                <a:gd name="connsiteY111" fmla="*/ 485393 h 571404"/>
                <a:gd name="connsiteX112" fmla="*/ 275388 w 410482"/>
                <a:gd name="connsiteY112" fmla="*/ 486372 h 571404"/>
                <a:gd name="connsiteX113" fmla="*/ 257435 w 410482"/>
                <a:gd name="connsiteY113" fmla="*/ 519678 h 571404"/>
                <a:gd name="connsiteX114" fmla="*/ 236219 w 410482"/>
                <a:gd name="connsiteY114" fmla="*/ 552984 h 571404"/>
                <a:gd name="connsiteX115" fmla="*/ 277673 w 410482"/>
                <a:gd name="connsiteY115" fmla="*/ 542209 h 571404"/>
                <a:gd name="connsiteX116" fmla="*/ 276368 w 410482"/>
                <a:gd name="connsiteY116" fmla="*/ 536331 h 571404"/>
                <a:gd name="connsiteX117" fmla="*/ 305092 w 410482"/>
                <a:gd name="connsiteY117" fmla="*/ 496821 h 571404"/>
                <a:gd name="connsiteX118" fmla="*/ 309661 w 410482"/>
                <a:gd name="connsiteY118" fmla="*/ 499433 h 571404"/>
                <a:gd name="connsiteX119" fmla="*/ 282243 w 410482"/>
                <a:gd name="connsiteY119" fmla="*/ 540577 h 571404"/>
                <a:gd name="connsiteX120" fmla="*/ 313579 w 410482"/>
                <a:gd name="connsiteY120" fmla="*/ 524250 h 571404"/>
                <a:gd name="connsiteX121" fmla="*/ 376250 w 410482"/>
                <a:gd name="connsiteY121" fmla="*/ 454372 h 571404"/>
                <a:gd name="connsiteX122" fmla="*/ 394530 w 410482"/>
                <a:gd name="connsiteY122" fmla="*/ 347270 h 571404"/>
                <a:gd name="connsiteX123" fmla="*/ 322065 w 410482"/>
                <a:gd name="connsiteY123" fmla="*/ 201637 h 571404"/>
                <a:gd name="connsiteX124" fmla="*/ 242747 w 410482"/>
                <a:gd name="connsiteY124" fmla="*/ 177473 h 571404"/>
                <a:gd name="connsiteX125" fmla="*/ 160163 w 410482"/>
                <a:gd name="connsiteY125" fmla="*/ 196739 h 571404"/>
                <a:gd name="connsiteX126" fmla="*/ 150371 w 410482"/>
                <a:gd name="connsiteY126" fmla="*/ 197719 h 571404"/>
                <a:gd name="connsiteX127" fmla="*/ 144822 w 410482"/>
                <a:gd name="connsiteY127" fmla="*/ 192494 h 571404"/>
                <a:gd name="connsiteX128" fmla="*/ 134050 w 410482"/>
                <a:gd name="connsiteY128" fmla="*/ 149718 h 571404"/>
                <a:gd name="connsiteX129" fmla="*/ 115118 w 410482"/>
                <a:gd name="connsiteY129" fmla="*/ 110534 h 571404"/>
                <a:gd name="connsiteX130" fmla="*/ 59301 w 410482"/>
                <a:gd name="connsiteY130" fmla="*/ 52738 h 571404"/>
                <a:gd name="connsiteX131" fmla="*/ 0 w 410482"/>
                <a:gd name="connsiteY131" fmla="*/ 30405 h 571404"/>
                <a:gd name="connsiteX132" fmla="*/ 1 w 410482"/>
                <a:gd name="connsiteY132" fmla="*/ 0 h 571404"/>
                <a:gd name="connsiteX133" fmla="*/ 20761 w 410482"/>
                <a:gd name="connsiteY133" fmla="*/ 5106 h 571404"/>
                <a:gd name="connsiteX134" fmla="*/ 19456 w 410482"/>
                <a:gd name="connsiteY134" fmla="*/ 9758 h 571404"/>
                <a:gd name="connsiteX135" fmla="*/ 1 w 410482"/>
                <a:gd name="connsiteY135" fmla="*/ 4917 h 57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410482" h="571404">
                  <a:moveTo>
                    <a:pt x="20784" y="502046"/>
                  </a:moveTo>
                  <a:cubicBezTo>
                    <a:pt x="23396" y="500413"/>
                    <a:pt x="25680" y="504658"/>
                    <a:pt x="23069" y="506617"/>
                  </a:cubicBezTo>
                  <a:lnTo>
                    <a:pt x="0" y="534823"/>
                  </a:lnTo>
                  <a:lnTo>
                    <a:pt x="0" y="523877"/>
                  </a:lnTo>
                  <a:lnTo>
                    <a:pt x="220" y="523597"/>
                  </a:lnTo>
                  <a:cubicBezTo>
                    <a:pt x="6096" y="515433"/>
                    <a:pt x="12297" y="507597"/>
                    <a:pt x="20784" y="502046"/>
                  </a:cubicBezTo>
                  <a:close/>
                  <a:moveTo>
                    <a:pt x="284983" y="489407"/>
                  </a:moveTo>
                  <a:cubicBezTo>
                    <a:pt x="285631" y="488110"/>
                    <a:pt x="287575" y="489082"/>
                    <a:pt x="287251" y="490380"/>
                  </a:cubicBezTo>
                  <a:cubicBezTo>
                    <a:pt x="284335" y="501079"/>
                    <a:pt x="278179" y="510481"/>
                    <a:pt x="272345" y="519559"/>
                  </a:cubicBezTo>
                  <a:cubicBezTo>
                    <a:pt x="266513" y="528637"/>
                    <a:pt x="261653" y="538364"/>
                    <a:pt x="255496" y="547119"/>
                  </a:cubicBezTo>
                  <a:cubicBezTo>
                    <a:pt x="253552" y="549712"/>
                    <a:pt x="249016" y="548091"/>
                    <a:pt x="249988" y="544524"/>
                  </a:cubicBezTo>
                  <a:cubicBezTo>
                    <a:pt x="253228" y="534149"/>
                    <a:pt x="261329" y="525395"/>
                    <a:pt x="267486" y="516642"/>
                  </a:cubicBezTo>
                  <a:cubicBezTo>
                    <a:pt x="273966" y="507887"/>
                    <a:pt x="279799" y="499133"/>
                    <a:pt x="284983" y="489407"/>
                  </a:cubicBezTo>
                  <a:close/>
                  <a:moveTo>
                    <a:pt x="253191" y="482538"/>
                  </a:moveTo>
                  <a:cubicBezTo>
                    <a:pt x="254477" y="482945"/>
                    <a:pt x="255554" y="484167"/>
                    <a:pt x="255223" y="485797"/>
                  </a:cubicBezTo>
                  <a:cubicBezTo>
                    <a:pt x="252239" y="501110"/>
                    <a:pt x="241960" y="512514"/>
                    <a:pt x="233672" y="525873"/>
                  </a:cubicBezTo>
                  <a:cubicBezTo>
                    <a:pt x="229362" y="533367"/>
                    <a:pt x="224388" y="546400"/>
                    <a:pt x="216763" y="550961"/>
                  </a:cubicBezTo>
                  <a:cubicBezTo>
                    <a:pt x="214111" y="552591"/>
                    <a:pt x="210132" y="549984"/>
                    <a:pt x="211458" y="546726"/>
                  </a:cubicBezTo>
                  <a:cubicBezTo>
                    <a:pt x="220741" y="524244"/>
                    <a:pt x="244281" y="508278"/>
                    <a:pt x="249917" y="484167"/>
                  </a:cubicBezTo>
                  <a:cubicBezTo>
                    <a:pt x="250415" y="482538"/>
                    <a:pt x="251907" y="482131"/>
                    <a:pt x="253191" y="482538"/>
                  </a:cubicBezTo>
                  <a:close/>
                  <a:moveTo>
                    <a:pt x="232170" y="481176"/>
                  </a:moveTo>
                  <a:cubicBezTo>
                    <a:pt x="233124" y="481744"/>
                    <a:pt x="233787" y="482882"/>
                    <a:pt x="233289" y="484019"/>
                  </a:cubicBezTo>
                  <a:cubicBezTo>
                    <a:pt x="225664" y="499294"/>
                    <a:pt x="216712" y="513593"/>
                    <a:pt x="208092" y="527893"/>
                  </a:cubicBezTo>
                  <a:cubicBezTo>
                    <a:pt x="204113" y="534717"/>
                    <a:pt x="198477" y="541867"/>
                    <a:pt x="195493" y="549341"/>
                  </a:cubicBezTo>
                  <a:cubicBezTo>
                    <a:pt x="195493" y="550967"/>
                    <a:pt x="194166" y="552592"/>
                    <a:pt x="192177" y="552592"/>
                  </a:cubicBezTo>
                  <a:cubicBezTo>
                    <a:pt x="192177" y="552592"/>
                    <a:pt x="192177" y="552592"/>
                    <a:pt x="191846" y="552592"/>
                  </a:cubicBezTo>
                  <a:cubicBezTo>
                    <a:pt x="190188" y="552592"/>
                    <a:pt x="188530" y="550967"/>
                    <a:pt x="188530" y="549341"/>
                  </a:cubicBezTo>
                  <a:cubicBezTo>
                    <a:pt x="188862" y="542192"/>
                    <a:pt x="196819" y="534067"/>
                    <a:pt x="200798" y="528542"/>
                  </a:cubicBezTo>
                  <a:cubicBezTo>
                    <a:pt x="211075" y="513268"/>
                    <a:pt x="221354" y="498319"/>
                    <a:pt x="229311" y="481744"/>
                  </a:cubicBezTo>
                  <a:cubicBezTo>
                    <a:pt x="229974" y="480607"/>
                    <a:pt x="231217" y="480607"/>
                    <a:pt x="232170" y="481176"/>
                  </a:cubicBezTo>
                  <a:close/>
                  <a:moveTo>
                    <a:pt x="211184" y="476768"/>
                  </a:moveTo>
                  <a:cubicBezTo>
                    <a:pt x="212165" y="475148"/>
                    <a:pt x="214126" y="476445"/>
                    <a:pt x="213472" y="478065"/>
                  </a:cubicBezTo>
                  <a:cubicBezTo>
                    <a:pt x="203994" y="496210"/>
                    <a:pt x="193209" y="513384"/>
                    <a:pt x="185038" y="531854"/>
                  </a:cubicBezTo>
                  <a:cubicBezTo>
                    <a:pt x="182422" y="537039"/>
                    <a:pt x="178500" y="551945"/>
                    <a:pt x="171309" y="552592"/>
                  </a:cubicBezTo>
                  <a:cubicBezTo>
                    <a:pt x="169349" y="552592"/>
                    <a:pt x="168368" y="550325"/>
                    <a:pt x="168695" y="548704"/>
                  </a:cubicBezTo>
                  <a:cubicBezTo>
                    <a:pt x="170328" y="541251"/>
                    <a:pt x="178173" y="532178"/>
                    <a:pt x="182096" y="525050"/>
                  </a:cubicBezTo>
                  <a:cubicBezTo>
                    <a:pt x="190921" y="508523"/>
                    <a:pt x="200072" y="491674"/>
                    <a:pt x="211184" y="476768"/>
                  </a:cubicBezTo>
                  <a:close/>
                  <a:moveTo>
                    <a:pt x="234895" y="207280"/>
                  </a:moveTo>
                  <a:cubicBezTo>
                    <a:pt x="250304" y="207280"/>
                    <a:pt x="266696" y="207607"/>
                    <a:pt x="281448" y="212834"/>
                  </a:cubicBezTo>
                  <a:cubicBezTo>
                    <a:pt x="308987" y="222635"/>
                    <a:pt x="329969" y="240930"/>
                    <a:pt x="341771" y="268047"/>
                  </a:cubicBezTo>
                  <a:cubicBezTo>
                    <a:pt x="343738" y="273274"/>
                    <a:pt x="336525" y="277521"/>
                    <a:pt x="333902" y="272294"/>
                  </a:cubicBezTo>
                  <a:cubicBezTo>
                    <a:pt x="320133" y="245831"/>
                    <a:pt x="302102" y="224596"/>
                    <a:pt x="271285" y="218061"/>
                  </a:cubicBezTo>
                  <a:cubicBezTo>
                    <a:pt x="255877" y="214794"/>
                    <a:pt x="238501" y="212834"/>
                    <a:pt x="222765" y="215774"/>
                  </a:cubicBezTo>
                  <a:cubicBezTo>
                    <a:pt x="210307" y="218061"/>
                    <a:pt x="198177" y="221002"/>
                    <a:pt x="185064" y="221329"/>
                  </a:cubicBezTo>
                  <a:cubicBezTo>
                    <a:pt x="183097" y="221329"/>
                    <a:pt x="182769" y="218061"/>
                    <a:pt x="184736" y="218061"/>
                  </a:cubicBezTo>
                  <a:cubicBezTo>
                    <a:pt x="201128" y="215121"/>
                    <a:pt x="218176" y="207607"/>
                    <a:pt x="234895" y="207280"/>
                  </a:cubicBezTo>
                  <a:close/>
                  <a:moveTo>
                    <a:pt x="237137" y="186789"/>
                  </a:moveTo>
                  <a:cubicBezTo>
                    <a:pt x="293258" y="184369"/>
                    <a:pt x="349907" y="211762"/>
                    <a:pt x="367699" y="270087"/>
                  </a:cubicBezTo>
                  <a:cubicBezTo>
                    <a:pt x="369663" y="276330"/>
                    <a:pt x="359846" y="278959"/>
                    <a:pt x="357883" y="272716"/>
                  </a:cubicBezTo>
                  <a:cubicBezTo>
                    <a:pt x="331705" y="185638"/>
                    <a:pt x="210964" y="172493"/>
                    <a:pt x="146830" y="224741"/>
                  </a:cubicBezTo>
                  <a:cubicBezTo>
                    <a:pt x="145848" y="226055"/>
                    <a:pt x="143885" y="224412"/>
                    <a:pt x="145194" y="223098"/>
                  </a:cubicBezTo>
                  <a:cubicBezTo>
                    <a:pt x="169980" y="200425"/>
                    <a:pt x="203463" y="188241"/>
                    <a:pt x="237137" y="186789"/>
                  </a:cubicBezTo>
                  <a:close/>
                  <a:moveTo>
                    <a:pt x="0" y="12980"/>
                  </a:moveTo>
                  <a:lnTo>
                    <a:pt x="32830" y="21953"/>
                  </a:lnTo>
                  <a:cubicBezTo>
                    <a:pt x="46346" y="26963"/>
                    <a:pt x="59219" y="33228"/>
                    <a:pt x="71052" y="40983"/>
                  </a:cubicBezTo>
                  <a:cubicBezTo>
                    <a:pt x="95206" y="56656"/>
                    <a:pt x="114792" y="77554"/>
                    <a:pt x="129481" y="102371"/>
                  </a:cubicBezTo>
                  <a:cubicBezTo>
                    <a:pt x="136335" y="114779"/>
                    <a:pt x="143842" y="127840"/>
                    <a:pt x="148739" y="141228"/>
                  </a:cubicBezTo>
                  <a:cubicBezTo>
                    <a:pt x="152656" y="153310"/>
                    <a:pt x="154614" y="165718"/>
                    <a:pt x="157878" y="177800"/>
                  </a:cubicBezTo>
                  <a:cubicBezTo>
                    <a:pt x="191174" y="155269"/>
                    <a:pt x="239483" y="157881"/>
                    <a:pt x="277347" y="165065"/>
                  </a:cubicBezTo>
                  <a:cubicBezTo>
                    <a:pt x="322392" y="173555"/>
                    <a:pt x="359930" y="205881"/>
                    <a:pt x="382779" y="245065"/>
                  </a:cubicBezTo>
                  <a:cubicBezTo>
                    <a:pt x="413136" y="298943"/>
                    <a:pt x="415746" y="354780"/>
                    <a:pt x="403996" y="414861"/>
                  </a:cubicBezTo>
                  <a:cubicBezTo>
                    <a:pt x="398121" y="444576"/>
                    <a:pt x="387022" y="474291"/>
                    <a:pt x="367437" y="497801"/>
                  </a:cubicBezTo>
                  <a:cubicBezTo>
                    <a:pt x="347526" y="522617"/>
                    <a:pt x="320107" y="541556"/>
                    <a:pt x="290730" y="553964"/>
                  </a:cubicBezTo>
                  <a:cubicBezTo>
                    <a:pt x="256456" y="568005"/>
                    <a:pt x="223488" y="572250"/>
                    <a:pt x="186603" y="571270"/>
                  </a:cubicBezTo>
                  <a:cubicBezTo>
                    <a:pt x="147107" y="569637"/>
                    <a:pt x="106958" y="569637"/>
                    <a:pt x="67461" y="568332"/>
                  </a:cubicBezTo>
                  <a:lnTo>
                    <a:pt x="0" y="568263"/>
                  </a:lnTo>
                  <a:lnTo>
                    <a:pt x="0" y="551352"/>
                  </a:lnTo>
                  <a:lnTo>
                    <a:pt x="4137" y="551352"/>
                  </a:lnTo>
                  <a:cubicBezTo>
                    <a:pt x="9686" y="542535"/>
                    <a:pt x="17520" y="535026"/>
                    <a:pt x="23721" y="527189"/>
                  </a:cubicBezTo>
                  <a:cubicBezTo>
                    <a:pt x="31882" y="517066"/>
                    <a:pt x="39389" y="507271"/>
                    <a:pt x="46897" y="496821"/>
                  </a:cubicBezTo>
                  <a:cubicBezTo>
                    <a:pt x="48856" y="494209"/>
                    <a:pt x="52773" y="496821"/>
                    <a:pt x="51141" y="499433"/>
                  </a:cubicBezTo>
                  <a:cubicBezTo>
                    <a:pt x="43960" y="510209"/>
                    <a:pt x="36452" y="520658"/>
                    <a:pt x="28618" y="530780"/>
                  </a:cubicBezTo>
                  <a:cubicBezTo>
                    <a:pt x="23721" y="537311"/>
                    <a:pt x="18825" y="544822"/>
                    <a:pt x="13603" y="551352"/>
                  </a:cubicBezTo>
                  <a:cubicBezTo>
                    <a:pt x="18825" y="551352"/>
                    <a:pt x="24375" y="551352"/>
                    <a:pt x="29924" y="551352"/>
                  </a:cubicBezTo>
                  <a:cubicBezTo>
                    <a:pt x="29597" y="550046"/>
                    <a:pt x="29597" y="548740"/>
                    <a:pt x="30577" y="547433"/>
                  </a:cubicBezTo>
                  <a:cubicBezTo>
                    <a:pt x="38411" y="538944"/>
                    <a:pt x="45592" y="530127"/>
                    <a:pt x="52120" y="520331"/>
                  </a:cubicBezTo>
                  <a:cubicBezTo>
                    <a:pt x="59628" y="509229"/>
                    <a:pt x="68114" y="499107"/>
                    <a:pt x="72358" y="486372"/>
                  </a:cubicBezTo>
                  <a:cubicBezTo>
                    <a:pt x="73664" y="483107"/>
                    <a:pt x="78560" y="484413"/>
                    <a:pt x="77580" y="487678"/>
                  </a:cubicBezTo>
                  <a:cubicBezTo>
                    <a:pt x="73337" y="501066"/>
                    <a:pt x="64850" y="511842"/>
                    <a:pt x="57669" y="523597"/>
                  </a:cubicBezTo>
                  <a:cubicBezTo>
                    <a:pt x="51793" y="532740"/>
                    <a:pt x="45265" y="544168"/>
                    <a:pt x="36779" y="551352"/>
                  </a:cubicBezTo>
                  <a:cubicBezTo>
                    <a:pt x="43633" y="551352"/>
                    <a:pt x="50488" y="551352"/>
                    <a:pt x="57343" y="551679"/>
                  </a:cubicBezTo>
                  <a:cubicBezTo>
                    <a:pt x="65503" y="540250"/>
                    <a:pt x="74316" y="529475"/>
                    <a:pt x="82150" y="517720"/>
                  </a:cubicBezTo>
                  <a:cubicBezTo>
                    <a:pt x="90964" y="504331"/>
                    <a:pt x="99777" y="490944"/>
                    <a:pt x="109569" y="477882"/>
                  </a:cubicBezTo>
                  <a:cubicBezTo>
                    <a:pt x="111854" y="474943"/>
                    <a:pt x="116750" y="477882"/>
                    <a:pt x="114792" y="481147"/>
                  </a:cubicBezTo>
                  <a:cubicBezTo>
                    <a:pt x="104346" y="495515"/>
                    <a:pt x="95533" y="510536"/>
                    <a:pt x="86393" y="525229"/>
                  </a:cubicBezTo>
                  <a:cubicBezTo>
                    <a:pt x="81824" y="532413"/>
                    <a:pt x="76928" y="539924"/>
                    <a:pt x="72032" y="546780"/>
                  </a:cubicBezTo>
                  <a:cubicBezTo>
                    <a:pt x="70725" y="548413"/>
                    <a:pt x="69746" y="550046"/>
                    <a:pt x="68441" y="552005"/>
                  </a:cubicBezTo>
                  <a:cubicBezTo>
                    <a:pt x="74642" y="552331"/>
                    <a:pt x="80845" y="552331"/>
                    <a:pt x="87046" y="552331"/>
                  </a:cubicBezTo>
                  <a:cubicBezTo>
                    <a:pt x="88025" y="552658"/>
                    <a:pt x="89332" y="552658"/>
                    <a:pt x="90310" y="552658"/>
                  </a:cubicBezTo>
                  <a:cubicBezTo>
                    <a:pt x="103693" y="521964"/>
                    <a:pt x="122626" y="493882"/>
                    <a:pt x="141558" y="466780"/>
                  </a:cubicBezTo>
                  <a:cubicBezTo>
                    <a:pt x="143842" y="463841"/>
                    <a:pt x="149065" y="466780"/>
                    <a:pt x="146454" y="470045"/>
                  </a:cubicBezTo>
                  <a:cubicBezTo>
                    <a:pt x="128828" y="496495"/>
                    <a:pt x="113160" y="523924"/>
                    <a:pt x="99450" y="552984"/>
                  </a:cubicBezTo>
                  <a:cubicBezTo>
                    <a:pt x="105000" y="553311"/>
                    <a:pt x="110222" y="553311"/>
                    <a:pt x="115771" y="553311"/>
                  </a:cubicBezTo>
                  <a:cubicBezTo>
                    <a:pt x="119688" y="546454"/>
                    <a:pt x="122952" y="539271"/>
                    <a:pt x="126869" y="532087"/>
                  </a:cubicBezTo>
                  <a:cubicBezTo>
                    <a:pt x="132418" y="521964"/>
                    <a:pt x="138946" y="512495"/>
                    <a:pt x="145149" y="503025"/>
                  </a:cubicBezTo>
                  <a:cubicBezTo>
                    <a:pt x="158531" y="482127"/>
                    <a:pt x="171588" y="461229"/>
                    <a:pt x="183992" y="439678"/>
                  </a:cubicBezTo>
                  <a:cubicBezTo>
                    <a:pt x="185624" y="437066"/>
                    <a:pt x="190194" y="439678"/>
                    <a:pt x="188562" y="442617"/>
                  </a:cubicBezTo>
                  <a:cubicBezTo>
                    <a:pt x="176485" y="464168"/>
                    <a:pt x="163754" y="485393"/>
                    <a:pt x="150697" y="506291"/>
                  </a:cubicBezTo>
                  <a:cubicBezTo>
                    <a:pt x="144822" y="516087"/>
                    <a:pt x="137967" y="525556"/>
                    <a:pt x="133071" y="535678"/>
                  </a:cubicBezTo>
                  <a:cubicBezTo>
                    <a:pt x="129806" y="541882"/>
                    <a:pt x="127196" y="547760"/>
                    <a:pt x="124258" y="553638"/>
                  </a:cubicBezTo>
                  <a:cubicBezTo>
                    <a:pt x="129154" y="553964"/>
                    <a:pt x="134377" y="553964"/>
                    <a:pt x="139599" y="553964"/>
                  </a:cubicBezTo>
                  <a:cubicBezTo>
                    <a:pt x="145474" y="538291"/>
                    <a:pt x="158205" y="523924"/>
                    <a:pt x="167018" y="510209"/>
                  </a:cubicBezTo>
                  <a:cubicBezTo>
                    <a:pt x="172567" y="501393"/>
                    <a:pt x="177790" y="492576"/>
                    <a:pt x="182359" y="483760"/>
                  </a:cubicBezTo>
                  <a:cubicBezTo>
                    <a:pt x="185951" y="476576"/>
                    <a:pt x="191174" y="469392"/>
                    <a:pt x="192479" y="461556"/>
                  </a:cubicBezTo>
                  <a:cubicBezTo>
                    <a:pt x="193131" y="458943"/>
                    <a:pt x="197375" y="459596"/>
                    <a:pt x="197375" y="462209"/>
                  </a:cubicBezTo>
                  <a:cubicBezTo>
                    <a:pt x="196396" y="470045"/>
                    <a:pt x="192479" y="475596"/>
                    <a:pt x="189215" y="482454"/>
                  </a:cubicBezTo>
                  <a:cubicBezTo>
                    <a:pt x="184971" y="491923"/>
                    <a:pt x="180075" y="501066"/>
                    <a:pt x="175178" y="509556"/>
                  </a:cubicBezTo>
                  <a:cubicBezTo>
                    <a:pt x="166039" y="524576"/>
                    <a:pt x="157226" y="539597"/>
                    <a:pt x="148739" y="554291"/>
                  </a:cubicBezTo>
                  <a:cubicBezTo>
                    <a:pt x="167671" y="554944"/>
                    <a:pt x="186277" y="555270"/>
                    <a:pt x="205210" y="555270"/>
                  </a:cubicBezTo>
                  <a:cubicBezTo>
                    <a:pt x="213043" y="555270"/>
                    <a:pt x="221203" y="554944"/>
                    <a:pt x="228711" y="553964"/>
                  </a:cubicBezTo>
                  <a:cubicBezTo>
                    <a:pt x="228711" y="553311"/>
                    <a:pt x="228711" y="552984"/>
                    <a:pt x="229364" y="552005"/>
                  </a:cubicBezTo>
                  <a:cubicBezTo>
                    <a:pt x="241441" y="528495"/>
                    <a:pt x="262332" y="510209"/>
                    <a:pt x="272451" y="485393"/>
                  </a:cubicBezTo>
                  <a:cubicBezTo>
                    <a:pt x="273103" y="483760"/>
                    <a:pt x="276041" y="484413"/>
                    <a:pt x="275388" y="486372"/>
                  </a:cubicBezTo>
                  <a:cubicBezTo>
                    <a:pt x="270819" y="498127"/>
                    <a:pt x="264291" y="508903"/>
                    <a:pt x="257435" y="519678"/>
                  </a:cubicBezTo>
                  <a:cubicBezTo>
                    <a:pt x="250255" y="530454"/>
                    <a:pt x="243726" y="542535"/>
                    <a:pt x="236219" y="552984"/>
                  </a:cubicBezTo>
                  <a:cubicBezTo>
                    <a:pt x="250255" y="550699"/>
                    <a:pt x="264291" y="547107"/>
                    <a:pt x="277673" y="542209"/>
                  </a:cubicBezTo>
                  <a:cubicBezTo>
                    <a:pt x="275715" y="541229"/>
                    <a:pt x="274736" y="538617"/>
                    <a:pt x="276368" y="536331"/>
                  </a:cubicBezTo>
                  <a:cubicBezTo>
                    <a:pt x="286813" y="523597"/>
                    <a:pt x="295952" y="510536"/>
                    <a:pt x="305092" y="496821"/>
                  </a:cubicBezTo>
                  <a:cubicBezTo>
                    <a:pt x="307051" y="493882"/>
                    <a:pt x="311294" y="496495"/>
                    <a:pt x="309661" y="499433"/>
                  </a:cubicBezTo>
                  <a:cubicBezTo>
                    <a:pt x="301175" y="513474"/>
                    <a:pt x="293015" y="528495"/>
                    <a:pt x="282243" y="540577"/>
                  </a:cubicBezTo>
                  <a:cubicBezTo>
                    <a:pt x="293015" y="536005"/>
                    <a:pt x="303787" y="530780"/>
                    <a:pt x="313579" y="524250"/>
                  </a:cubicBezTo>
                  <a:cubicBezTo>
                    <a:pt x="340997" y="507271"/>
                    <a:pt x="363520" y="484740"/>
                    <a:pt x="376250" y="454372"/>
                  </a:cubicBezTo>
                  <a:cubicBezTo>
                    <a:pt x="390286" y="420412"/>
                    <a:pt x="394204" y="383841"/>
                    <a:pt x="394530" y="347270"/>
                  </a:cubicBezTo>
                  <a:cubicBezTo>
                    <a:pt x="395182" y="288820"/>
                    <a:pt x="372333" y="235596"/>
                    <a:pt x="322065" y="201637"/>
                  </a:cubicBezTo>
                  <a:cubicBezTo>
                    <a:pt x="297911" y="184984"/>
                    <a:pt x="271798" y="179432"/>
                    <a:pt x="242747" y="177473"/>
                  </a:cubicBezTo>
                  <a:cubicBezTo>
                    <a:pt x="215002" y="176167"/>
                    <a:pt x="182033" y="176820"/>
                    <a:pt x="160163" y="196739"/>
                  </a:cubicBezTo>
                  <a:cubicBezTo>
                    <a:pt x="156899" y="199677"/>
                    <a:pt x="152982" y="199677"/>
                    <a:pt x="150371" y="197719"/>
                  </a:cubicBezTo>
                  <a:cubicBezTo>
                    <a:pt x="148086" y="197065"/>
                    <a:pt x="145801" y="195432"/>
                    <a:pt x="144822" y="192494"/>
                  </a:cubicBezTo>
                  <a:cubicBezTo>
                    <a:pt x="139599" y="178779"/>
                    <a:pt x="138946" y="163759"/>
                    <a:pt x="134050" y="149718"/>
                  </a:cubicBezTo>
                  <a:cubicBezTo>
                    <a:pt x="129154" y="136330"/>
                    <a:pt x="122299" y="122942"/>
                    <a:pt x="115118" y="110534"/>
                  </a:cubicBezTo>
                  <a:cubicBezTo>
                    <a:pt x="101082" y="87351"/>
                    <a:pt x="82803" y="66779"/>
                    <a:pt x="59301" y="52738"/>
                  </a:cubicBezTo>
                  <a:lnTo>
                    <a:pt x="0" y="30405"/>
                  </a:lnTo>
                  <a:close/>
                  <a:moveTo>
                    <a:pt x="1" y="0"/>
                  </a:moveTo>
                  <a:lnTo>
                    <a:pt x="20761" y="5106"/>
                  </a:lnTo>
                  <a:cubicBezTo>
                    <a:pt x="24026" y="5770"/>
                    <a:pt x="22720" y="10755"/>
                    <a:pt x="19456" y="9758"/>
                  </a:cubicBezTo>
                  <a:lnTo>
                    <a:pt x="1" y="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33DCFB3-0282-4C45-9640-9279630E1F38}"/>
                </a:ext>
              </a:extLst>
            </p:cNvPr>
            <p:cNvSpPr/>
            <p:nvPr/>
          </p:nvSpPr>
          <p:spPr>
            <a:xfrm>
              <a:off x="0" y="2190540"/>
              <a:ext cx="371046" cy="700671"/>
            </a:xfrm>
            <a:custGeom>
              <a:avLst/>
              <a:gdLst>
                <a:gd name="connsiteX0" fmla="*/ 58401 w 371046"/>
                <a:gd name="connsiteY0" fmla="*/ 646299 h 700671"/>
                <a:gd name="connsiteX1" fmla="*/ 60160 w 371046"/>
                <a:gd name="connsiteY1" fmla="*/ 649836 h 700671"/>
                <a:gd name="connsiteX2" fmla="*/ 22193 w 371046"/>
                <a:gd name="connsiteY2" fmla="*/ 692761 h 700671"/>
                <a:gd name="connsiteX3" fmla="*/ 0 w 371046"/>
                <a:gd name="connsiteY3" fmla="*/ 700671 h 700671"/>
                <a:gd name="connsiteX4" fmla="*/ 0 w 371046"/>
                <a:gd name="connsiteY4" fmla="*/ 695000 h 700671"/>
                <a:gd name="connsiteX5" fmla="*/ 15319 w 371046"/>
                <a:gd name="connsiteY5" fmla="*/ 690811 h 700671"/>
                <a:gd name="connsiteX6" fmla="*/ 54924 w 371046"/>
                <a:gd name="connsiteY6" fmla="*/ 647885 h 700671"/>
                <a:gd name="connsiteX7" fmla="*/ 58401 w 371046"/>
                <a:gd name="connsiteY7" fmla="*/ 646299 h 700671"/>
                <a:gd name="connsiteX8" fmla="*/ 35513 w 371046"/>
                <a:gd name="connsiteY8" fmla="*/ 626084 h 700671"/>
                <a:gd name="connsiteX9" fmla="*/ 37113 w 371046"/>
                <a:gd name="connsiteY9" fmla="*/ 629312 h 700671"/>
                <a:gd name="connsiteX10" fmla="*/ 1619 w 371046"/>
                <a:gd name="connsiteY10" fmla="*/ 666353 h 700671"/>
                <a:gd name="connsiteX11" fmla="*/ 0 w 371046"/>
                <a:gd name="connsiteY11" fmla="*/ 666745 h 700671"/>
                <a:gd name="connsiteX12" fmla="*/ 0 w 371046"/>
                <a:gd name="connsiteY12" fmla="*/ 661097 h 700671"/>
                <a:gd name="connsiteX13" fmla="*/ 18484 w 371046"/>
                <a:gd name="connsiteY13" fmla="*/ 648115 h 700671"/>
                <a:gd name="connsiteX14" fmla="*/ 32189 w 371046"/>
                <a:gd name="connsiteY14" fmla="*/ 627698 h 700671"/>
                <a:gd name="connsiteX15" fmla="*/ 35513 w 371046"/>
                <a:gd name="connsiteY15" fmla="*/ 626084 h 700671"/>
                <a:gd name="connsiteX16" fmla="*/ 277985 w 371046"/>
                <a:gd name="connsiteY16" fmla="*/ 527467 h 700671"/>
                <a:gd name="connsiteX17" fmla="*/ 276353 w 371046"/>
                <a:gd name="connsiteY17" fmla="*/ 527794 h 700671"/>
                <a:gd name="connsiteX18" fmla="*/ 212065 w 371046"/>
                <a:gd name="connsiteY18" fmla="*/ 563048 h 700671"/>
                <a:gd name="connsiteX19" fmla="*/ 199013 w 371046"/>
                <a:gd name="connsiteY19" fmla="*/ 597322 h 700671"/>
                <a:gd name="connsiteX20" fmla="*/ 199665 w 371046"/>
                <a:gd name="connsiteY20" fmla="*/ 616255 h 700671"/>
                <a:gd name="connsiteX21" fmla="*/ 202928 w 371046"/>
                <a:gd name="connsiteY21" fmla="*/ 635840 h 700671"/>
                <a:gd name="connsiteX22" fmla="*/ 204560 w 371046"/>
                <a:gd name="connsiteY22" fmla="*/ 638452 h 700671"/>
                <a:gd name="connsiteX23" fmla="*/ 250247 w 371046"/>
                <a:gd name="connsiteY23" fmla="*/ 676970 h 700671"/>
                <a:gd name="connsiteX24" fmla="*/ 279617 w 371046"/>
                <a:gd name="connsiteY24" fmla="*/ 681214 h 700671"/>
                <a:gd name="connsiteX25" fmla="*/ 347820 w 371046"/>
                <a:gd name="connsiteY25" fmla="*/ 636167 h 700671"/>
                <a:gd name="connsiteX26" fmla="*/ 344884 w 371046"/>
                <a:gd name="connsiteY26" fmla="*/ 561742 h 700671"/>
                <a:gd name="connsiteX27" fmla="*/ 277985 w 371046"/>
                <a:gd name="connsiteY27" fmla="*/ 527467 h 700671"/>
                <a:gd name="connsiteX28" fmla="*/ 1 w 371046"/>
                <a:gd name="connsiteY28" fmla="*/ 519128 h 700671"/>
                <a:gd name="connsiteX29" fmla="*/ 2477 w 371046"/>
                <a:gd name="connsiteY29" fmla="*/ 519674 h 700671"/>
                <a:gd name="connsiteX30" fmla="*/ 27360 w 371046"/>
                <a:gd name="connsiteY30" fmla="*/ 534975 h 700671"/>
                <a:gd name="connsiteX31" fmla="*/ 10391 w 371046"/>
                <a:gd name="connsiteY31" fmla="*/ 685783 h 700671"/>
                <a:gd name="connsiteX32" fmla="*/ 1 w 371046"/>
                <a:gd name="connsiteY32" fmla="*/ 689293 h 700671"/>
                <a:gd name="connsiteX33" fmla="*/ 1 w 371046"/>
                <a:gd name="connsiteY33" fmla="*/ 673451 h 700671"/>
                <a:gd name="connsiteX34" fmla="*/ 3212 w 371046"/>
                <a:gd name="connsiteY34" fmla="*/ 672726 h 700671"/>
                <a:gd name="connsiteX35" fmla="*/ 41392 w 371046"/>
                <a:gd name="connsiteY35" fmla="*/ 623436 h 700671"/>
                <a:gd name="connsiteX36" fmla="*/ 38456 w 371046"/>
                <a:gd name="connsiteY36" fmla="*/ 581001 h 700671"/>
                <a:gd name="connsiteX37" fmla="*/ 19855 w 371046"/>
                <a:gd name="connsiteY37" fmla="*/ 548359 h 700671"/>
                <a:gd name="connsiteX38" fmla="*/ 1 w 371046"/>
                <a:gd name="connsiteY38" fmla="*/ 537969 h 700671"/>
                <a:gd name="connsiteX39" fmla="*/ 223903 w 371046"/>
                <a:gd name="connsiteY39" fmla="*/ 409148 h 700671"/>
                <a:gd name="connsiteX40" fmla="*/ 251957 w 371046"/>
                <a:gd name="connsiteY40" fmla="*/ 410300 h 700671"/>
                <a:gd name="connsiteX41" fmla="*/ 253923 w 371046"/>
                <a:gd name="connsiteY41" fmla="*/ 413591 h 700671"/>
                <a:gd name="connsiteX42" fmla="*/ 254251 w 371046"/>
                <a:gd name="connsiteY42" fmla="*/ 436963 h 700671"/>
                <a:gd name="connsiteX43" fmla="*/ 253923 w 371046"/>
                <a:gd name="connsiteY43" fmla="*/ 474490 h 700671"/>
                <a:gd name="connsiteX44" fmla="*/ 251957 w 371046"/>
                <a:gd name="connsiteY44" fmla="*/ 474490 h 700671"/>
                <a:gd name="connsiteX45" fmla="*/ 250319 w 371046"/>
                <a:gd name="connsiteY45" fmla="*/ 441572 h 700671"/>
                <a:gd name="connsiteX46" fmla="*/ 248681 w 371046"/>
                <a:gd name="connsiteY46" fmla="*/ 415238 h 700671"/>
                <a:gd name="connsiteX47" fmla="*/ 195929 w 371046"/>
                <a:gd name="connsiteY47" fmla="*/ 414579 h 700671"/>
                <a:gd name="connsiteX48" fmla="*/ 195601 w 371046"/>
                <a:gd name="connsiteY48" fmla="*/ 411946 h 700671"/>
                <a:gd name="connsiteX49" fmla="*/ 223903 w 371046"/>
                <a:gd name="connsiteY49" fmla="*/ 409148 h 700671"/>
                <a:gd name="connsiteX50" fmla="*/ 177195 w 371046"/>
                <a:gd name="connsiteY50" fmla="*/ 396926 h 700671"/>
                <a:gd name="connsiteX51" fmla="*/ 263372 w 371046"/>
                <a:gd name="connsiteY51" fmla="*/ 398888 h 700671"/>
                <a:gd name="connsiteX52" fmla="*/ 265648 w 371046"/>
                <a:gd name="connsiteY52" fmla="*/ 402484 h 700671"/>
                <a:gd name="connsiteX53" fmla="*/ 265648 w 371046"/>
                <a:gd name="connsiteY53" fmla="*/ 403465 h 700671"/>
                <a:gd name="connsiteX54" fmla="*/ 264347 w 371046"/>
                <a:gd name="connsiteY54" fmla="*/ 494664 h 700671"/>
                <a:gd name="connsiteX55" fmla="*/ 262396 w 371046"/>
                <a:gd name="connsiteY55" fmla="*/ 494664 h 700671"/>
                <a:gd name="connsiteX56" fmla="*/ 260119 w 371046"/>
                <a:gd name="connsiteY56" fmla="*/ 404445 h 700671"/>
                <a:gd name="connsiteX57" fmla="*/ 177195 w 371046"/>
                <a:gd name="connsiteY57" fmla="*/ 399542 h 700671"/>
                <a:gd name="connsiteX58" fmla="*/ 177195 w 371046"/>
                <a:gd name="connsiteY58" fmla="*/ 396926 h 700671"/>
                <a:gd name="connsiteX59" fmla="*/ 1 w 371046"/>
                <a:gd name="connsiteY59" fmla="*/ 377223 h 700671"/>
                <a:gd name="connsiteX60" fmla="*/ 119060 w 371046"/>
                <a:gd name="connsiteY60" fmla="*/ 378291 h 700671"/>
                <a:gd name="connsiteX61" fmla="*/ 226424 w 371046"/>
                <a:gd name="connsiteY61" fmla="*/ 379270 h 700671"/>
                <a:gd name="connsiteX62" fmla="*/ 259384 w 371046"/>
                <a:gd name="connsiteY62" fmla="*/ 379923 h 700671"/>
                <a:gd name="connsiteX63" fmla="*/ 273416 w 371046"/>
                <a:gd name="connsiteY63" fmla="*/ 380575 h 700671"/>
                <a:gd name="connsiteX64" fmla="*/ 274396 w 371046"/>
                <a:gd name="connsiteY64" fmla="*/ 380902 h 700671"/>
                <a:gd name="connsiteX65" fmla="*/ 281901 w 371046"/>
                <a:gd name="connsiteY65" fmla="*/ 384166 h 700671"/>
                <a:gd name="connsiteX66" fmla="*/ 281574 w 371046"/>
                <a:gd name="connsiteY66" fmla="*/ 405711 h 700671"/>
                <a:gd name="connsiteX67" fmla="*/ 280922 w 371046"/>
                <a:gd name="connsiteY67" fmla="*/ 447493 h 700671"/>
                <a:gd name="connsiteX68" fmla="*/ 281901 w 371046"/>
                <a:gd name="connsiteY68" fmla="*/ 512778 h 700671"/>
                <a:gd name="connsiteX69" fmla="*/ 360222 w 371046"/>
                <a:gd name="connsiteY69" fmla="*/ 558478 h 700671"/>
                <a:gd name="connsiteX70" fmla="*/ 358590 w 371046"/>
                <a:gd name="connsiteY70" fmla="*/ 647918 h 700671"/>
                <a:gd name="connsiteX71" fmla="*/ 279290 w 371046"/>
                <a:gd name="connsiteY71" fmla="*/ 696555 h 700671"/>
                <a:gd name="connsiteX72" fmla="*/ 233277 w 371046"/>
                <a:gd name="connsiteY72" fmla="*/ 685457 h 700671"/>
                <a:gd name="connsiteX73" fmla="*/ 230667 w 371046"/>
                <a:gd name="connsiteY73" fmla="*/ 684151 h 700671"/>
                <a:gd name="connsiteX74" fmla="*/ 229035 w 371046"/>
                <a:gd name="connsiteY74" fmla="*/ 683499 h 700671"/>
                <a:gd name="connsiteX75" fmla="*/ 186611 w 371046"/>
                <a:gd name="connsiteY75" fmla="*/ 636167 h 700671"/>
                <a:gd name="connsiteX76" fmla="*/ 205539 w 371046"/>
                <a:gd name="connsiteY76" fmla="*/ 547379 h 700671"/>
                <a:gd name="connsiteX77" fmla="*/ 270806 w 371046"/>
                <a:gd name="connsiteY77" fmla="*/ 513430 h 700671"/>
                <a:gd name="connsiteX78" fmla="*/ 270479 w 371046"/>
                <a:gd name="connsiteY78" fmla="*/ 447493 h 700671"/>
                <a:gd name="connsiteX79" fmla="*/ 272764 w 371046"/>
                <a:gd name="connsiteY79" fmla="*/ 392654 h 700671"/>
                <a:gd name="connsiteX80" fmla="*/ 118734 w 371046"/>
                <a:gd name="connsiteY80" fmla="*/ 391022 h 700671"/>
                <a:gd name="connsiteX81" fmla="*/ 104702 w 371046"/>
                <a:gd name="connsiteY81" fmla="*/ 390695 h 700671"/>
                <a:gd name="connsiteX82" fmla="*/ 1 w 371046"/>
                <a:gd name="connsiteY82" fmla="*/ 393307 h 700671"/>
                <a:gd name="connsiteX83" fmla="*/ 82279 w 371046"/>
                <a:gd name="connsiteY83" fmla="*/ 191386 h 700671"/>
                <a:gd name="connsiteX84" fmla="*/ 84320 w 371046"/>
                <a:gd name="connsiteY84" fmla="*/ 195436 h 700671"/>
                <a:gd name="connsiteX85" fmla="*/ 30437 w 371046"/>
                <a:gd name="connsiteY85" fmla="*/ 265480 h 700671"/>
                <a:gd name="connsiteX86" fmla="*/ 1 w 371046"/>
                <a:gd name="connsiteY86" fmla="*/ 274664 h 700671"/>
                <a:gd name="connsiteX87" fmla="*/ 1 w 371046"/>
                <a:gd name="connsiteY87" fmla="*/ 268638 h 700671"/>
                <a:gd name="connsiteX88" fmla="*/ 27171 w 371046"/>
                <a:gd name="connsiteY88" fmla="*/ 259917 h 700671"/>
                <a:gd name="connsiteX89" fmla="*/ 77789 w 371046"/>
                <a:gd name="connsiteY89" fmla="*/ 193473 h 700671"/>
                <a:gd name="connsiteX90" fmla="*/ 82279 w 371046"/>
                <a:gd name="connsiteY90" fmla="*/ 191386 h 700671"/>
                <a:gd name="connsiteX91" fmla="*/ 101991 w 371046"/>
                <a:gd name="connsiteY91" fmla="*/ 174862 h 700671"/>
                <a:gd name="connsiteX92" fmla="*/ 103049 w 371046"/>
                <a:gd name="connsiteY92" fmla="*/ 179409 h 700671"/>
                <a:gd name="connsiteX93" fmla="*/ 91657 w 371046"/>
                <a:gd name="connsiteY93" fmla="*/ 212865 h 700671"/>
                <a:gd name="connsiteX94" fmla="*/ 75381 w 371046"/>
                <a:gd name="connsiteY94" fmla="*/ 242423 h 700671"/>
                <a:gd name="connsiteX95" fmla="*/ 28507 w 371046"/>
                <a:gd name="connsiteY95" fmla="*/ 279128 h 700671"/>
                <a:gd name="connsiteX96" fmla="*/ 1 w 371046"/>
                <a:gd name="connsiteY96" fmla="*/ 286915 h 700671"/>
                <a:gd name="connsiteX97" fmla="*/ 1 w 371046"/>
                <a:gd name="connsiteY97" fmla="*/ 280900 h 700671"/>
                <a:gd name="connsiteX98" fmla="*/ 10095 w 371046"/>
                <a:gd name="connsiteY98" fmla="*/ 279219 h 700671"/>
                <a:gd name="connsiteX99" fmla="*/ 37947 w 371046"/>
                <a:gd name="connsiteY99" fmla="*/ 266135 h 700671"/>
                <a:gd name="connsiteX100" fmla="*/ 78962 w 371046"/>
                <a:gd name="connsiteY100" fmla="*/ 223259 h 700671"/>
                <a:gd name="connsiteX101" fmla="*/ 91331 w 371046"/>
                <a:gd name="connsiteY101" fmla="*/ 192076 h 700671"/>
                <a:gd name="connsiteX102" fmla="*/ 96213 w 371046"/>
                <a:gd name="connsiteY102" fmla="*/ 177785 h 700671"/>
                <a:gd name="connsiteX103" fmla="*/ 96865 w 371046"/>
                <a:gd name="connsiteY103" fmla="*/ 175511 h 700671"/>
                <a:gd name="connsiteX104" fmla="*/ 97515 w 371046"/>
                <a:gd name="connsiteY104" fmla="*/ 175187 h 700671"/>
                <a:gd name="connsiteX105" fmla="*/ 101991 w 371046"/>
                <a:gd name="connsiteY105" fmla="*/ 174862 h 700671"/>
                <a:gd name="connsiteX106" fmla="*/ 1 w 371046"/>
                <a:gd name="connsiteY106" fmla="*/ 0 h 700671"/>
                <a:gd name="connsiteX107" fmla="*/ 6965 w 371046"/>
                <a:gd name="connsiteY107" fmla="*/ 739 h 700671"/>
                <a:gd name="connsiteX108" fmla="*/ 28666 w 371046"/>
                <a:gd name="connsiteY108" fmla="*/ 7798 h 700671"/>
                <a:gd name="connsiteX109" fmla="*/ 41719 w 371046"/>
                <a:gd name="connsiteY109" fmla="*/ 13347 h 700671"/>
                <a:gd name="connsiteX110" fmla="*/ 46614 w 371046"/>
                <a:gd name="connsiteY110" fmla="*/ 15631 h 700671"/>
                <a:gd name="connsiteX111" fmla="*/ 105354 w 371046"/>
                <a:gd name="connsiteY111" fmla="*/ 77326 h 700671"/>
                <a:gd name="connsiteX112" fmla="*/ 125587 w 371046"/>
                <a:gd name="connsiteY112" fmla="*/ 186352 h 700671"/>
                <a:gd name="connsiteX113" fmla="*/ 67499 w 371046"/>
                <a:gd name="connsiteY113" fmla="*/ 280689 h 700671"/>
                <a:gd name="connsiteX114" fmla="*/ 23608 w 371046"/>
                <a:gd name="connsiteY114" fmla="*/ 303825 h 700671"/>
                <a:gd name="connsiteX115" fmla="*/ 1 w 371046"/>
                <a:gd name="connsiteY115" fmla="*/ 308741 h 700671"/>
                <a:gd name="connsiteX116" fmla="*/ 1 w 371046"/>
                <a:gd name="connsiteY116" fmla="*/ 293848 h 700671"/>
                <a:gd name="connsiteX117" fmla="*/ 14633 w 371046"/>
                <a:gd name="connsiteY117" fmla="*/ 290809 h 700671"/>
                <a:gd name="connsiteX118" fmla="*/ 64236 w 371046"/>
                <a:gd name="connsiteY118" fmla="*/ 265021 h 700671"/>
                <a:gd name="connsiteX119" fmla="*/ 111881 w 371046"/>
                <a:gd name="connsiteY119" fmla="*/ 150119 h 700671"/>
                <a:gd name="connsiteX120" fmla="*/ 56404 w 371046"/>
                <a:gd name="connsiteY120" fmla="*/ 38155 h 700671"/>
                <a:gd name="connsiteX121" fmla="*/ 21283 w 371046"/>
                <a:gd name="connsiteY121" fmla="*/ 20732 h 700671"/>
                <a:gd name="connsiteX122" fmla="*/ 1 w 371046"/>
                <a:gd name="connsiteY122" fmla="*/ 15963 h 70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71046" h="700671">
                  <a:moveTo>
                    <a:pt x="58401" y="646299"/>
                  </a:moveTo>
                  <a:cubicBezTo>
                    <a:pt x="59751" y="646746"/>
                    <a:pt x="60815" y="648047"/>
                    <a:pt x="60160" y="649836"/>
                  </a:cubicBezTo>
                  <a:cubicBezTo>
                    <a:pt x="54596" y="668697"/>
                    <a:pt x="38885" y="682681"/>
                    <a:pt x="22193" y="692761"/>
                  </a:cubicBezTo>
                  <a:lnTo>
                    <a:pt x="0" y="700671"/>
                  </a:lnTo>
                  <a:lnTo>
                    <a:pt x="0" y="695000"/>
                  </a:lnTo>
                  <a:lnTo>
                    <a:pt x="15319" y="690811"/>
                  </a:lnTo>
                  <a:cubicBezTo>
                    <a:pt x="32012" y="680405"/>
                    <a:pt x="49032" y="667721"/>
                    <a:pt x="54924" y="647885"/>
                  </a:cubicBezTo>
                  <a:cubicBezTo>
                    <a:pt x="55415" y="646259"/>
                    <a:pt x="57051" y="645852"/>
                    <a:pt x="58401" y="646299"/>
                  </a:cubicBezTo>
                  <a:close/>
                  <a:moveTo>
                    <a:pt x="35513" y="626084"/>
                  </a:moveTo>
                  <a:cubicBezTo>
                    <a:pt x="36785" y="626488"/>
                    <a:pt x="37770" y="627698"/>
                    <a:pt x="37113" y="629312"/>
                  </a:cubicBezTo>
                  <a:cubicBezTo>
                    <a:pt x="30384" y="646582"/>
                    <a:pt x="17335" y="659332"/>
                    <a:pt x="1619" y="666353"/>
                  </a:cubicBezTo>
                  <a:lnTo>
                    <a:pt x="0" y="666745"/>
                  </a:lnTo>
                  <a:lnTo>
                    <a:pt x="0" y="661097"/>
                  </a:lnTo>
                  <a:lnTo>
                    <a:pt x="18484" y="648115"/>
                  </a:lnTo>
                  <a:cubicBezTo>
                    <a:pt x="24311" y="642305"/>
                    <a:pt x="29071" y="635446"/>
                    <a:pt x="32189" y="627698"/>
                  </a:cubicBezTo>
                  <a:cubicBezTo>
                    <a:pt x="32682" y="626084"/>
                    <a:pt x="34241" y="625681"/>
                    <a:pt x="35513" y="626084"/>
                  </a:cubicBezTo>
                  <a:close/>
                  <a:moveTo>
                    <a:pt x="277985" y="527467"/>
                  </a:moveTo>
                  <a:cubicBezTo>
                    <a:pt x="277659" y="527794"/>
                    <a:pt x="277006" y="527794"/>
                    <a:pt x="276353" y="527794"/>
                  </a:cubicBezTo>
                  <a:cubicBezTo>
                    <a:pt x="250247" y="528120"/>
                    <a:pt x="224466" y="539871"/>
                    <a:pt x="212065" y="563048"/>
                  </a:cubicBezTo>
                  <a:cubicBezTo>
                    <a:pt x="207171" y="572840"/>
                    <a:pt x="201623" y="584918"/>
                    <a:pt x="199013" y="597322"/>
                  </a:cubicBezTo>
                  <a:cubicBezTo>
                    <a:pt x="199013" y="603851"/>
                    <a:pt x="199665" y="610379"/>
                    <a:pt x="199665" y="616255"/>
                  </a:cubicBezTo>
                  <a:cubicBezTo>
                    <a:pt x="199665" y="623110"/>
                    <a:pt x="200644" y="629639"/>
                    <a:pt x="202928" y="635840"/>
                  </a:cubicBezTo>
                  <a:cubicBezTo>
                    <a:pt x="203581" y="636493"/>
                    <a:pt x="203907" y="637472"/>
                    <a:pt x="204560" y="638452"/>
                  </a:cubicBezTo>
                  <a:cubicBezTo>
                    <a:pt x="216308" y="655753"/>
                    <a:pt x="231646" y="669136"/>
                    <a:pt x="250247" y="676970"/>
                  </a:cubicBezTo>
                  <a:cubicBezTo>
                    <a:pt x="259710" y="680561"/>
                    <a:pt x="269826" y="682193"/>
                    <a:pt x="279617" y="681214"/>
                  </a:cubicBezTo>
                  <a:cubicBezTo>
                    <a:pt x="307029" y="678929"/>
                    <a:pt x="334441" y="659669"/>
                    <a:pt x="347820" y="636167"/>
                  </a:cubicBezTo>
                  <a:cubicBezTo>
                    <a:pt x="360222" y="613317"/>
                    <a:pt x="357284" y="584265"/>
                    <a:pt x="344884" y="561742"/>
                  </a:cubicBezTo>
                  <a:cubicBezTo>
                    <a:pt x="332156" y="538892"/>
                    <a:pt x="305070" y="527467"/>
                    <a:pt x="277985" y="527467"/>
                  </a:cubicBezTo>
                  <a:close/>
                  <a:moveTo>
                    <a:pt x="1" y="519128"/>
                  </a:moveTo>
                  <a:lnTo>
                    <a:pt x="2477" y="519674"/>
                  </a:lnTo>
                  <a:cubicBezTo>
                    <a:pt x="11452" y="523224"/>
                    <a:pt x="19855" y="528283"/>
                    <a:pt x="27360" y="534975"/>
                  </a:cubicBezTo>
                  <a:cubicBezTo>
                    <a:pt x="72068" y="575778"/>
                    <a:pt x="67499" y="658364"/>
                    <a:pt x="10391" y="685783"/>
                  </a:cubicBezTo>
                  <a:lnTo>
                    <a:pt x="1" y="689293"/>
                  </a:lnTo>
                  <a:lnTo>
                    <a:pt x="1" y="673451"/>
                  </a:lnTo>
                  <a:lnTo>
                    <a:pt x="3212" y="672726"/>
                  </a:lnTo>
                  <a:cubicBezTo>
                    <a:pt x="22792" y="662281"/>
                    <a:pt x="36172" y="645307"/>
                    <a:pt x="41392" y="623436"/>
                  </a:cubicBezTo>
                  <a:cubicBezTo>
                    <a:pt x="44982" y="609726"/>
                    <a:pt x="41392" y="594711"/>
                    <a:pt x="38456" y="581001"/>
                  </a:cubicBezTo>
                  <a:cubicBezTo>
                    <a:pt x="35518" y="569249"/>
                    <a:pt x="28992" y="556846"/>
                    <a:pt x="19855" y="548359"/>
                  </a:cubicBezTo>
                  <a:lnTo>
                    <a:pt x="1" y="537969"/>
                  </a:lnTo>
                  <a:close/>
                  <a:moveTo>
                    <a:pt x="223903" y="409148"/>
                  </a:moveTo>
                  <a:cubicBezTo>
                    <a:pt x="233527" y="408572"/>
                    <a:pt x="243111" y="408654"/>
                    <a:pt x="251957" y="410300"/>
                  </a:cubicBezTo>
                  <a:cubicBezTo>
                    <a:pt x="254251" y="410300"/>
                    <a:pt x="254251" y="411946"/>
                    <a:pt x="253923" y="413591"/>
                  </a:cubicBezTo>
                  <a:cubicBezTo>
                    <a:pt x="255889" y="421163"/>
                    <a:pt x="254578" y="429392"/>
                    <a:pt x="254251" y="436963"/>
                  </a:cubicBezTo>
                  <a:cubicBezTo>
                    <a:pt x="254251" y="449802"/>
                    <a:pt x="254578" y="461981"/>
                    <a:pt x="253923" y="474490"/>
                  </a:cubicBezTo>
                  <a:cubicBezTo>
                    <a:pt x="253923" y="475806"/>
                    <a:pt x="251957" y="475806"/>
                    <a:pt x="251957" y="474490"/>
                  </a:cubicBezTo>
                  <a:cubicBezTo>
                    <a:pt x="250974" y="463627"/>
                    <a:pt x="250647" y="452434"/>
                    <a:pt x="250319" y="441572"/>
                  </a:cubicBezTo>
                  <a:cubicBezTo>
                    <a:pt x="249992" y="432684"/>
                    <a:pt x="250974" y="423796"/>
                    <a:pt x="248681" y="415238"/>
                  </a:cubicBezTo>
                  <a:cubicBezTo>
                    <a:pt x="231315" y="412934"/>
                    <a:pt x="213294" y="414909"/>
                    <a:pt x="195929" y="414579"/>
                  </a:cubicBezTo>
                  <a:cubicBezTo>
                    <a:pt x="194618" y="414579"/>
                    <a:pt x="194291" y="412275"/>
                    <a:pt x="195601" y="411946"/>
                  </a:cubicBezTo>
                  <a:cubicBezTo>
                    <a:pt x="204612" y="410958"/>
                    <a:pt x="214278" y="409724"/>
                    <a:pt x="223903" y="409148"/>
                  </a:cubicBezTo>
                  <a:close/>
                  <a:moveTo>
                    <a:pt x="177195" y="396926"/>
                  </a:moveTo>
                  <a:cubicBezTo>
                    <a:pt x="205812" y="397907"/>
                    <a:pt x="234429" y="399542"/>
                    <a:pt x="263372" y="398888"/>
                  </a:cubicBezTo>
                  <a:cubicBezTo>
                    <a:pt x="265323" y="398561"/>
                    <a:pt x="265973" y="400849"/>
                    <a:pt x="265648" y="402484"/>
                  </a:cubicBezTo>
                  <a:cubicBezTo>
                    <a:pt x="265648" y="402810"/>
                    <a:pt x="265973" y="403137"/>
                    <a:pt x="265648" y="403465"/>
                  </a:cubicBezTo>
                  <a:cubicBezTo>
                    <a:pt x="264347" y="433864"/>
                    <a:pt x="265648" y="464264"/>
                    <a:pt x="264347" y="494664"/>
                  </a:cubicBezTo>
                  <a:cubicBezTo>
                    <a:pt x="264347" y="495971"/>
                    <a:pt x="262721" y="495971"/>
                    <a:pt x="262396" y="494664"/>
                  </a:cubicBezTo>
                  <a:cubicBezTo>
                    <a:pt x="261095" y="464590"/>
                    <a:pt x="261746" y="434517"/>
                    <a:pt x="260119" y="404445"/>
                  </a:cubicBezTo>
                  <a:cubicBezTo>
                    <a:pt x="232153" y="404118"/>
                    <a:pt x="205161" y="401830"/>
                    <a:pt x="177195" y="399542"/>
                  </a:cubicBezTo>
                  <a:cubicBezTo>
                    <a:pt x="175568" y="399214"/>
                    <a:pt x="175568" y="396926"/>
                    <a:pt x="177195" y="396926"/>
                  </a:cubicBezTo>
                  <a:close/>
                  <a:moveTo>
                    <a:pt x="1" y="377223"/>
                  </a:moveTo>
                  <a:lnTo>
                    <a:pt x="119060" y="378291"/>
                  </a:lnTo>
                  <a:cubicBezTo>
                    <a:pt x="154631" y="378943"/>
                    <a:pt x="190528" y="378617"/>
                    <a:pt x="226424" y="379270"/>
                  </a:cubicBezTo>
                  <a:cubicBezTo>
                    <a:pt x="237193" y="378943"/>
                    <a:pt x="248289" y="378943"/>
                    <a:pt x="259384" y="379923"/>
                  </a:cubicBezTo>
                  <a:cubicBezTo>
                    <a:pt x="264279" y="380249"/>
                    <a:pt x="268847" y="380575"/>
                    <a:pt x="273416" y="380575"/>
                  </a:cubicBezTo>
                  <a:cubicBezTo>
                    <a:pt x="273743" y="380575"/>
                    <a:pt x="274396" y="380902"/>
                    <a:pt x="274396" y="380902"/>
                  </a:cubicBezTo>
                  <a:cubicBezTo>
                    <a:pt x="277006" y="379597"/>
                    <a:pt x="280595" y="380575"/>
                    <a:pt x="281901" y="384166"/>
                  </a:cubicBezTo>
                  <a:cubicBezTo>
                    <a:pt x="284512" y="391022"/>
                    <a:pt x="282880" y="398529"/>
                    <a:pt x="281574" y="405711"/>
                  </a:cubicBezTo>
                  <a:cubicBezTo>
                    <a:pt x="281901" y="419747"/>
                    <a:pt x="280922" y="434109"/>
                    <a:pt x="280922" y="447493"/>
                  </a:cubicBezTo>
                  <a:cubicBezTo>
                    <a:pt x="280922" y="469363"/>
                    <a:pt x="281249" y="491234"/>
                    <a:pt x="281901" y="512778"/>
                  </a:cubicBezTo>
                  <a:cubicBezTo>
                    <a:pt x="314534" y="512125"/>
                    <a:pt x="346515" y="526488"/>
                    <a:pt x="360222" y="558478"/>
                  </a:cubicBezTo>
                  <a:cubicBezTo>
                    <a:pt x="372948" y="588182"/>
                    <a:pt x="376864" y="619846"/>
                    <a:pt x="358590" y="647918"/>
                  </a:cubicBezTo>
                  <a:cubicBezTo>
                    <a:pt x="341620" y="673053"/>
                    <a:pt x="310619" y="695576"/>
                    <a:pt x="279290" y="696555"/>
                  </a:cubicBezTo>
                  <a:cubicBezTo>
                    <a:pt x="262973" y="697208"/>
                    <a:pt x="246983" y="692965"/>
                    <a:pt x="233277" y="685457"/>
                  </a:cubicBezTo>
                  <a:cubicBezTo>
                    <a:pt x="231972" y="685131"/>
                    <a:pt x="231319" y="684478"/>
                    <a:pt x="230667" y="684151"/>
                  </a:cubicBezTo>
                  <a:cubicBezTo>
                    <a:pt x="230014" y="683825"/>
                    <a:pt x="229688" y="683499"/>
                    <a:pt x="229035" y="683499"/>
                  </a:cubicBezTo>
                  <a:cubicBezTo>
                    <a:pt x="210434" y="672401"/>
                    <a:pt x="194117" y="655426"/>
                    <a:pt x="186611" y="636167"/>
                  </a:cubicBezTo>
                  <a:cubicBezTo>
                    <a:pt x="175517" y="608094"/>
                    <a:pt x="187917" y="570229"/>
                    <a:pt x="205539" y="547379"/>
                  </a:cubicBezTo>
                  <a:cubicBezTo>
                    <a:pt x="220877" y="528120"/>
                    <a:pt x="245678" y="516369"/>
                    <a:pt x="270806" y="513430"/>
                  </a:cubicBezTo>
                  <a:cubicBezTo>
                    <a:pt x="270153" y="491560"/>
                    <a:pt x="269826" y="469690"/>
                    <a:pt x="270479" y="447493"/>
                  </a:cubicBezTo>
                  <a:cubicBezTo>
                    <a:pt x="271458" y="430192"/>
                    <a:pt x="269501" y="410280"/>
                    <a:pt x="272764" y="392654"/>
                  </a:cubicBezTo>
                  <a:cubicBezTo>
                    <a:pt x="221529" y="395918"/>
                    <a:pt x="169968" y="392327"/>
                    <a:pt x="118734" y="391022"/>
                  </a:cubicBezTo>
                  <a:cubicBezTo>
                    <a:pt x="114166" y="391022"/>
                    <a:pt x="109270" y="390695"/>
                    <a:pt x="104702" y="390695"/>
                  </a:cubicBezTo>
                  <a:lnTo>
                    <a:pt x="1" y="393307"/>
                  </a:lnTo>
                  <a:close/>
                  <a:moveTo>
                    <a:pt x="82279" y="191386"/>
                  </a:moveTo>
                  <a:cubicBezTo>
                    <a:pt x="83912" y="191836"/>
                    <a:pt x="85137" y="193308"/>
                    <a:pt x="84320" y="195436"/>
                  </a:cubicBezTo>
                  <a:cubicBezTo>
                    <a:pt x="73544" y="223257"/>
                    <a:pt x="58848" y="251406"/>
                    <a:pt x="30437" y="265480"/>
                  </a:cubicBezTo>
                  <a:lnTo>
                    <a:pt x="1" y="274664"/>
                  </a:lnTo>
                  <a:lnTo>
                    <a:pt x="1" y="268638"/>
                  </a:lnTo>
                  <a:lnTo>
                    <a:pt x="27171" y="259917"/>
                  </a:lnTo>
                  <a:cubicBezTo>
                    <a:pt x="53624" y="244532"/>
                    <a:pt x="67666" y="220967"/>
                    <a:pt x="77789" y="193473"/>
                  </a:cubicBezTo>
                  <a:cubicBezTo>
                    <a:pt x="78606" y="191509"/>
                    <a:pt x="80647" y="190936"/>
                    <a:pt x="82279" y="191386"/>
                  </a:cubicBezTo>
                  <a:close/>
                  <a:moveTo>
                    <a:pt x="101991" y="174862"/>
                  </a:moveTo>
                  <a:cubicBezTo>
                    <a:pt x="103212" y="175836"/>
                    <a:pt x="103863" y="177622"/>
                    <a:pt x="103049" y="179409"/>
                  </a:cubicBezTo>
                  <a:cubicBezTo>
                    <a:pt x="97515" y="189803"/>
                    <a:pt x="96865" y="202146"/>
                    <a:pt x="91657" y="212865"/>
                  </a:cubicBezTo>
                  <a:cubicBezTo>
                    <a:pt x="86773" y="222934"/>
                    <a:pt x="81891" y="233004"/>
                    <a:pt x="75381" y="242423"/>
                  </a:cubicBezTo>
                  <a:cubicBezTo>
                    <a:pt x="64639" y="257690"/>
                    <a:pt x="45433" y="271982"/>
                    <a:pt x="28507" y="279128"/>
                  </a:cubicBezTo>
                  <a:lnTo>
                    <a:pt x="1" y="286915"/>
                  </a:lnTo>
                  <a:lnTo>
                    <a:pt x="1" y="280900"/>
                  </a:lnTo>
                  <a:lnTo>
                    <a:pt x="10095" y="279219"/>
                  </a:lnTo>
                  <a:cubicBezTo>
                    <a:pt x="20308" y="276124"/>
                    <a:pt x="29809" y="271738"/>
                    <a:pt x="37947" y="266135"/>
                  </a:cubicBezTo>
                  <a:cubicBezTo>
                    <a:pt x="54873" y="254766"/>
                    <a:pt x="69847" y="241774"/>
                    <a:pt x="78962" y="223259"/>
                  </a:cubicBezTo>
                  <a:cubicBezTo>
                    <a:pt x="83844" y="213190"/>
                    <a:pt x="89052" y="203121"/>
                    <a:pt x="91331" y="192076"/>
                  </a:cubicBezTo>
                  <a:cubicBezTo>
                    <a:pt x="92633" y="186879"/>
                    <a:pt x="93935" y="182332"/>
                    <a:pt x="96213" y="177785"/>
                  </a:cubicBezTo>
                  <a:cubicBezTo>
                    <a:pt x="96213" y="177135"/>
                    <a:pt x="96213" y="176161"/>
                    <a:pt x="96865" y="175511"/>
                  </a:cubicBezTo>
                  <a:lnTo>
                    <a:pt x="97515" y="175187"/>
                  </a:lnTo>
                  <a:cubicBezTo>
                    <a:pt x="98980" y="173724"/>
                    <a:pt x="100770" y="173887"/>
                    <a:pt x="101991" y="174862"/>
                  </a:cubicBezTo>
                  <a:close/>
                  <a:moveTo>
                    <a:pt x="1" y="0"/>
                  </a:moveTo>
                  <a:lnTo>
                    <a:pt x="6965" y="739"/>
                  </a:lnTo>
                  <a:cubicBezTo>
                    <a:pt x="13247" y="2412"/>
                    <a:pt x="19366" y="4860"/>
                    <a:pt x="28666" y="7798"/>
                  </a:cubicBezTo>
                  <a:cubicBezTo>
                    <a:pt x="31930" y="8777"/>
                    <a:pt x="36498" y="10082"/>
                    <a:pt x="41719" y="13347"/>
                  </a:cubicBezTo>
                  <a:cubicBezTo>
                    <a:pt x="43351" y="13999"/>
                    <a:pt x="45309" y="14979"/>
                    <a:pt x="46614" y="15631"/>
                  </a:cubicBezTo>
                  <a:cubicBezTo>
                    <a:pt x="75005" y="29995"/>
                    <a:pt x="91322" y="49253"/>
                    <a:pt x="105354" y="77326"/>
                  </a:cubicBezTo>
                  <a:cubicBezTo>
                    <a:pt x="121997" y="110295"/>
                    <a:pt x="132767" y="149140"/>
                    <a:pt x="125587" y="186352"/>
                  </a:cubicBezTo>
                  <a:cubicBezTo>
                    <a:pt x="118734" y="221606"/>
                    <a:pt x="96544" y="258492"/>
                    <a:pt x="67499" y="280689"/>
                  </a:cubicBezTo>
                  <a:cubicBezTo>
                    <a:pt x="54773" y="290156"/>
                    <a:pt x="39598" y="298072"/>
                    <a:pt x="23608" y="303825"/>
                  </a:cubicBezTo>
                  <a:lnTo>
                    <a:pt x="1" y="308741"/>
                  </a:lnTo>
                  <a:lnTo>
                    <a:pt x="1" y="293848"/>
                  </a:lnTo>
                  <a:lnTo>
                    <a:pt x="14633" y="290809"/>
                  </a:lnTo>
                  <a:cubicBezTo>
                    <a:pt x="32908" y="285912"/>
                    <a:pt x="50204" y="277752"/>
                    <a:pt x="64236" y="265021"/>
                  </a:cubicBezTo>
                  <a:cubicBezTo>
                    <a:pt x="95564" y="235969"/>
                    <a:pt x="117102" y="193533"/>
                    <a:pt x="111881" y="150119"/>
                  </a:cubicBezTo>
                  <a:cubicBezTo>
                    <a:pt x="107312" y="111275"/>
                    <a:pt x="91322" y="61005"/>
                    <a:pt x="56404" y="38155"/>
                  </a:cubicBezTo>
                  <a:cubicBezTo>
                    <a:pt x="45309" y="30811"/>
                    <a:pt x="33480" y="25017"/>
                    <a:pt x="21283" y="20732"/>
                  </a:cubicBezTo>
                  <a:lnTo>
                    <a:pt x="1" y="15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EC9CDEFF-4B24-0F4D-82D3-19871711C1A5}"/>
                </a:ext>
              </a:extLst>
            </p:cNvPr>
            <p:cNvSpPr/>
            <p:nvPr/>
          </p:nvSpPr>
          <p:spPr>
            <a:xfrm>
              <a:off x="0" y="3022393"/>
              <a:ext cx="641211" cy="1109353"/>
            </a:xfrm>
            <a:custGeom>
              <a:avLst/>
              <a:gdLst>
                <a:gd name="connsiteX0" fmla="*/ 191519 w 641211"/>
                <a:gd name="connsiteY0" fmla="*/ 1086703 h 1109353"/>
                <a:gd name="connsiteX1" fmla="*/ 194780 w 641211"/>
                <a:gd name="connsiteY1" fmla="*/ 1098691 h 1109353"/>
                <a:gd name="connsiteX2" fmla="*/ 79363 w 641211"/>
                <a:gd name="connsiteY2" fmla="*/ 1109060 h 1109353"/>
                <a:gd name="connsiteX3" fmla="*/ 24589 w 641211"/>
                <a:gd name="connsiteY3" fmla="*/ 1105821 h 1109353"/>
                <a:gd name="connsiteX4" fmla="*/ 0 w 641211"/>
                <a:gd name="connsiteY4" fmla="*/ 1102107 h 1109353"/>
                <a:gd name="connsiteX5" fmla="*/ 0 w 641211"/>
                <a:gd name="connsiteY5" fmla="*/ 1095070 h 1109353"/>
                <a:gd name="connsiteX6" fmla="*/ 21329 w 641211"/>
                <a:gd name="connsiteY6" fmla="*/ 1097719 h 1109353"/>
                <a:gd name="connsiteX7" fmla="*/ 74473 w 641211"/>
                <a:gd name="connsiteY7" fmla="*/ 1099663 h 1109353"/>
                <a:gd name="connsiteX8" fmla="*/ 191519 w 641211"/>
                <a:gd name="connsiteY8" fmla="*/ 1086703 h 1109353"/>
                <a:gd name="connsiteX9" fmla="*/ 269346 w 641211"/>
                <a:gd name="connsiteY9" fmla="*/ 1031448 h 1109353"/>
                <a:gd name="connsiteX10" fmla="*/ 276204 w 641211"/>
                <a:gd name="connsiteY10" fmla="*/ 1044320 h 1109353"/>
                <a:gd name="connsiteX11" fmla="*/ 73422 w 641211"/>
                <a:gd name="connsiteY11" fmla="*/ 1088544 h 1109353"/>
                <a:gd name="connsiteX12" fmla="*/ 1 w 641211"/>
                <a:gd name="connsiteY12" fmla="*/ 1078991 h 1109353"/>
                <a:gd name="connsiteX13" fmla="*/ 1 w 641211"/>
                <a:gd name="connsiteY13" fmla="*/ 1065550 h 1109353"/>
                <a:gd name="connsiteX14" fmla="*/ 77668 w 641211"/>
                <a:gd name="connsiteY14" fmla="*/ 1074353 h 1109353"/>
                <a:gd name="connsiteX15" fmla="*/ 269346 w 641211"/>
                <a:gd name="connsiteY15" fmla="*/ 1031448 h 1109353"/>
                <a:gd name="connsiteX16" fmla="*/ 119185 w 641211"/>
                <a:gd name="connsiteY16" fmla="*/ 1012617 h 1109353"/>
                <a:gd name="connsiteX17" fmla="*/ 95334 w 641211"/>
                <a:gd name="connsiteY17" fmla="*/ 1029592 h 1109353"/>
                <a:gd name="connsiteX18" fmla="*/ 128987 w 641211"/>
                <a:gd name="connsiteY18" fmla="*/ 1026001 h 1109353"/>
                <a:gd name="connsiteX19" fmla="*/ 123759 w 641211"/>
                <a:gd name="connsiteY19" fmla="*/ 1019472 h 1109353"/>
                <a:gd name="connsiteX20" fmla="*/ 119185 w 641211"/>
                <a:gd name="connsiteY20" fmla="*/ 1012617 h 1109353"/>
                <a:gd name="connsiteX21" fmla="*/ 141403 w 641211"/>
                <a:gd name="connsiteY21" fmla="*/ 998580 h 1109353"/>
                <a:gd name="connsiteX22" fmla="*/ 125393 w 641211"/>
                <a:gd name="connsiteY22" fmla="*/ 1008699 h 1109353"/>
                <a:gd name="connsiteX23" fmla="*/ 130293 w 641211"/>
                <a:gd name="connsiteY23" fmla="*/ 1014575 h 1109353"/>
                <a:gd name="connsiteX24" fmla="*/ 142709 w 641211"/>
                <a:gd name="connsiteY24" fmla="*/ 1024695 h 1109353"/>
                <a:gd name="connsiteX25" fmla="*/ 144343 w 641211"/>
                <a:gd name="connsiteY25" fmla="*/ 1024369 h 1109353"/>
                <a:gd name="connsiteX26" fmla="*/ 161659 w 641211"/>
                <a:gd name="connsiteY26" fmla="*/ 1022411 h 1109353"/>
                <a:gd name="connsiteX27" fmla="*/ 141403 w 641211"/>
                <a:gd name="connsiteY27" fmla="*/ 998580 h 1109353"/>
                <a:gd name="connsiteX28" fmla="*/ 166560 w 641211"/>
                <a:gd name="connsiteY28" fmla="*/ 982584 h 1109353"/>
                <a:gd name="connsiteX29" fmla="*/ 146303 w 641211"/>
                <a:gd name="connsiteY29" fmla="*/ 995316 h 1109353"/>
                <a:gd name="connsiteX30" fmla="*/ 159372 w 641211"/>
                <a:gd name="connsiteY30" fmla="*/ 1008699 h 1109353"/>
                <a:gd name="connsiteX31" fmla="*/ 175382 w 641211"/>
                <a:gd name="connsiteY31" fmla="*/ 1020452 h 1109353"/>
                <a:gd name="connsiteX32" fmla="*/ 195312 w 641211"/>
                <a:gd name="connsiteY32" fmla="*/ 1016534 h 1109353"/>
                <a:gd name="connsiteX33" fmla="*/ 166560 w 641211"/>
                <a:gd name="connsiteY33" fmla="*/ 982584 h 1109353"/>
                <a:gd name="connsiteX34" fmla="*/ 194985 w 641211"/>
                <a:gd name="connsiteY34" fmla="*/ 963651 h 1109353"/>
                <a:gd name="connsiteX35" fmla="*/ 172441 w 641211"/>
                <a:gd name="connsiteY35" fmla="*/ 978667 h 1109353"/>
                <a:gd name="connsiteX36" fmla="*/ 210341 w 641211"/>
                <a:gd name="connsiteY36" fmla="*/ 1012291 h 1109353"/>
                <a:gd name="connsiteX37" fmla="*/ 210668 w 641211"/>
                <a:gd name="connsiteY37" fmla="*/ 1012617 h 1109353"/>
                <a:gd name="connsiteX38" fmla="*/ 219489 w 641211"/>
                <a:gd name="connsiteY38" fmla="*/ 1010658 h 1109353"/>
                <a:gd name="connsiteX39" fmla="*/ 231578 w 641211"/>
                <a:gd name="connsiteY39" fmla="*/ 1006414 h 1109353"/>
                <a:gd name="connsiteX40" fmla="*/ 194985 w 641211"/>
                <a:gd name="connsiteY40" fmla="*/ 963651 h 1109353"/>
                <a:gd name="connsiteX41" fmla="*/ 221123 w 641211"/>
                <a:gd name="connsiteY41" fmla="*/ 943411 h 1109353"/>
                <a:gd name="connsiteX42" fmla="*/ 198580 w 641211"/>
                <a:gd name="connsiteY42" fmla="*/ 960713 h 1109353"/>
                <a:gd name="connsiteX43" fmla="*/ 245628 w 641211"/>
                <a:gd name="connsiteY43" fmla="*/ 1000865 h 1109353"/>
                <a:gd name="connsiteX44" fmla="*/ 270785 w 641211"/>
                <a:gd name="connsiteY44" fmla="*/ 990745 h 1109353"/>
                <a:gd name="connsiteX45" fmla="*/ 221123 w 641211"/>
                <a:gd name="connsiteY45" fmla="*/ 943411 h 1109353"/>
                <a:gd name="connsiteX46" fmla="*/ 247915 w 641211"/>
                <a:gd name="connsiteY46" fmla="*/ 920235 h 1109353"/>
                <a:gd name="connsiteX47" fmla="*/ 227331 w 641211"/>
                <a:gd name="connsiteY47" fmla="*/ 938515 h 1109353"/>
                <a:gd name="connsiteX48" fmla="*/ 253142 w 641211"/>
                <a:gd name="connsiteY48" fmla="*/ 962345 h 1109353"/>
                <a:gd name="connsiteX49" fmla="*/ 282221 w 641211"/>
                <a:gd name="connsiteY49" fmla="*/ 982584 h 1109353"/>
                <a:gd name="connsiteX50" fmla="*/ 284508 w 641211"/>
                <a:gd name="connsiteY50" fmla="*/ 984870 h 1109353"/>
                <a:gd name="connsiteX51" fmla="*/ 312280 w 641211"/>
                <a:gd name="connsiteY51" fmla="*/ 972465 h 1109353"/>
                <a:gd name="connsiteX52" fmla="*/ 299864 w 641211"/>
                <a:gd name="connsiteY52" fmla="*/ 964630 h 1109353"/>
                <a:gd name="connsiteX53" fmla="*/ 276340 w 641211"/>
                <a:gd name="connsiteY53" fmla="*/ 949287 h 1109353"/>
                <a:gd name="connsiteX54" fmla="*/ 247915 w 641211"/>
                <a:gd name="connsiteY54" fmla="*/ 920235 h 1109353"/>
                <a:gd name="connsiteX55" fmla="*/ 270132 w 641211"/>
                <a:gd name="connsiteY55" fmla="*/ 898363 h 1109353"/>
                <a:gd name="connsiteX56" fmla="*/ 256082 w 641211"/>
                <a:gd name="connsiteY56" fmla="*/ 912726 h 1109353"/>
                <a:gd name="connsiteX57" fmla="*/ 252162 w 641211"/>
                <a:gd name="connsiteY57" fmla="*/ 916318 h 1109353"/>
                <a:gd name="connsiteX58" fmla="*/ 292022 w 641211"/>
                <a:gd name="connsiteY58" fmla="*/ 946676 h 1109353"/>
                <a:gd name="connsiteX59" fmla="*/ 324695 w 641211"/>
                <a:gd name="connsiteY59" fmla="*/ 965609 h 1109353"/>
                <a:gd name="connsiteX60" fmla="*/ 329269 w 641211"/>
                <a:gd name="connsiteY60" fmla="*/ 962672 h 1109353"/>
                <a:gd name="connsiteX61" fmla="*/ 345606 w 641211"/>
                <a:gd name="connsiteY61" fmla="*/ 951899 h 1109353"/>
                <a:gd name="connsiteX62" fmla="*/ 303458 w 641211"/>
                <a:gd name="connsiteY62" fmla="*/ 925457 h 1109353"/>
                <a:gd name="connsiteX63" fmla="*/ 270132 w 641211"/>
                <a:gd name="connsiteY63" fmla="*/ 898363 h 1109353"/>
                <a:gd name="connsiteX64" fmla="*/ 290389 w 641211"/>
                <a:gd name="connsiteY64" fmla="*/ 875512 h 1109353"/>
                <a:gd name="connsiteX65" fmla="*/ 274379 w 641211"/>
                <a:gd name="connsiteY65" fmla="*/ 893793 h 1109353"/>
                <a:gd name="connsiteX66" fmla="*/ 316527 w 641211"/>
                <a:gd name="connsiteY66" fmla="*/ 920887 h 1109353"/>
                <a:gd name="connsiteX67" fmla="*/ 358021 w 641211"/>
                <a:gd name="connsiteY67" fmla="*/ 943411 h 1109353"/>
                <a:gd name="connsiteX68" fmla="*/ 375664 w 641211"/>
                <a:gd name="connsiteY68" fmla="*/ 930028 h 1109353"/>
                <a:gd name="connsiteX69" fmla="*/ 375339 w 641211"/>
                <a:gd name="connsiteY69" fmla="*/ 929871 h 1109353"/>
                <a:gd name="connsiteX70" fmla="*/ 349281 w 641211"/>
                <a:gd name="connsiteY70" fmla="*/ 917296 h 1109353"/>
                <a:gd name="connsiteX71" fmla="*/ 325348 w 641211"/>
                <a:gd name="connsiteY71" fmla="*/ 900648 h 1109353"/>
                <a:gd name="connsiteX72" fmla="*/ 290389 w 641211"/>
                <a:gd name="connsiteY72" fmla="*/ 875512 h 1109353"/>
                <a:gd name="connsiteX73" fmla="*/ 309338 w 641211"/>
                <a:gd name="connsiteY73" fmla="*/ 851029 h 1109353"/>
                <a:gd name="connsiteX74" fmla="*/ 294963 w 641211"/>
                <a:gd name="connsiteY74" fmla="*/ 869962 h 1109353"/>
                <a:gd name="connsiteX75" fmla="*/ 335151 w 641211"/>
                <a:gd name="connsiteY75" fmla="*/ 893467 h 1109353"/>
                <a:gd name="connsiteX76" fmla="*/ 387426 w 641211"/>
                <a:gd name="connsiteY76" fmla="*/ 919255 h 1109353"/>
                <a:gd name="connsiteX77" fmla="*/ 388079 w 641211"/>
                <a:gd name="connsiteY77" fmla="*/ 919908 h 1109353"/>
                <a:gd name="connsiteX78" fmla="*/ 407029 w 641211"/>
                <a:gd name="connsiteY78" fmla="*/ 903260 h 1109353"/>
                <a:gd name="connsiteX79" fmla="*/ 328616 w 641211"/>
                <a:gd name="connsiteY79" fmla="*/ 860169 h 1109353"/>
                <a:gd name="connsiteX80" fmla="*/ 309338 w 641211"/>
                <a:gd name="connsiteY80" fmla="*/ 851029 h 1109353"/>
                <a:gd name="connsiteX81" fmla="*/ 139950 w 641211"/>
                <a:gd name="connsiteY81" fmla="*/ 816566 h 1109353"/>
                <a:gd name="connsiteX82" fmla="*/ 252569 w 641211"/>
                <a:gd name="connsiteY82" fmla="*/ 850815 h 1109353"/>
                <a:gd name="connsiteX83" fmla="*/ 243755 w 641211"/>
                <a:gd name="connsiteY83" fmla="*/ 861800 h 1109353"/>
                <a:gd name="connsiteX84" fmla="*/ 139296 w 641211"/>
                <a:gd name="connsiteY84" fmla="*/ 821413 h 1109353"/>
                <a:gd name="connsiteX85" fmla="*/ 139950 w 641211"/>
                <a:gd name="connsiteY85" fmla="*/ 816566 h 1109353"/>
                <a:gd name="connsiteX86" fmla="*/ 62989 w 641211"/>
                <a:gd name="connsiteY86" fmla="*/ 790637 h 1109353"/>
                <a:gd name="connsiteX87" fmla="*/ 68870 w 641211"/>
                <a:gd name="connsiteY87" fmla="*/ 1013923 h 1109353"/>
                <a:gd name="connsiteX88" fmla="*/ 207401 w 641211"/>
                <a:gd name="connsiteY88" fmla="*/ 917950 h 1109353"/>
                <a:gd name="connsiteX89" fmla="*/ 281567 w 641211"/>
                <a:gd name="connsiteY89" fmla="*/ 839277 h 1109353"/>
                <a:gd name="connsiteX90" fmla="*/ 223737 w 641211"/>
                <a:gd name="connsiteY90" fmla="*/ 820344 h 1109353"/>
                <a:gd name="connsiteX91" fmla="*/ 62989 w 641211"/>
                <a:gd name="connsiteY91" fmla="*/ 790637 h 1109353"/>
                <a:gd name="connsiteX92" fmla="*/ 104586 w 641211"/>
                <a:gd name="connsiteY92" fmla="*/ 643147 h 1109353"/>
                <a:gd name="connsiteX93" fmla="*/ 111566 w 641211"/>
                <a:gd name="connsiteY93" fmla="*/ 751931 h 1109353"/>
                <a:gd name="connsiteX94" fmla="*/ 99508 w 641211"/>
                <a:gd name="connsiteY94" fmla="*/ 753234 h 1109353"/>
                <a:gd name="connsiteX95" fmla="*/ 100460 w 641211"/>
                <a:gd name="connsiteY95" fmla="*/ 643798 h 1109353"/>
                <a:gd name="connsiteX96" fmla="*/ 104586 w 641211"/>
                <a:gd name="connsiteY96" fmla="*/ 643147 h 1109353"/>
                <a:gd name="connsiteX97" fmla="*/ 453021 w 641211"/>
                <a:gd name="connsiteY97" fmla="*/ 641184 h 1109353"/>
                <a:gd name="connsiteX98" fmla="*/ 455096 w 641211"/>
                <a:gd name="connsiteY98" fmla="*/ 644984 h 1109353"/>
                <a:gd name="connsiteX99" fmla="*/ 377298 w 641211"/>
                <a:gd name="connsiteY99" fmla="*/ 838831 h 1109353"/>
                <a:gd name="connsiteX100" fmla="*/ 366556 w 641211"/>
                <a:gd name="connsiteY100" fmla="*/ 830005 h 1109353"/>
                <a:gd name="connsiteX101" fmla="*/ 449237 w 641211"/>
                <a:gd name="connsiteY101" fmla="*/ 643023 h 1109353"/>
                <a:gd name="connsiteX102" fmla="*/ 453021 w 641211"/>
                <a:gd name="connsiteY102" fmla="*/ 641184 h 1109353"/>
                <a:gd name="connsiteX103" fmla="*/ 83302 w 641211"/>
                <a:gd name="connsiteY103" fmla="*/ 611804 h 1109353"/>
                <a:gd name="connsiteX104" fmla="*/ 87335 w 641211"/>
                <a:gd name="connsiteY104" fmla="*/ 611804 h 1109353"/>
                <a:gd name="connsiteX105" fmla="*/ 88007 w 641211"/>
                <a:gd name="connsiteY105" fmla="*/ 678603 h 1109353"/>
                <a:gd name="connsiteX106" fmla="*/ 89687 w 641211"/>
                <a:gd name="connsiteY106" fmla="*/ 746386 h 1109353"/>
                <a:gd name="connsiteX107" fmla="*/ 77254 w 641211"/>
                <a:gd name="connsiteY107" fmla="*/ 749333 h 1109353"/>
                <a:gd name="connsiteX108" fmla="*/ 76582 w 641211"/>
                <a:gd name="connsiteY108" fmla="*/ 683516 h 1109353"/>
                <a:gd name="connsiteX109" fmla="*/ 83302 w 641211"/>
                <a:gd name="connsiteY109" fmla="*/ 611804 h 1109353"/>
                <a:gd name="connsiteX110" fmla="*/ 436495 w 641211"/>
                <a:gd name="connsiteY110" fmla="*/ 571851 h 1109353"/>
                <a:gd name="connsiteX111" fmla="*/ 439581 w 641211"/>
                <a:gd name="connsiteY111" fmla="*/ 575523 h 1109353"/>
                <a:gd name="connsiteX112" fmla="*/ 415215 w 641211"/>
                <a:gd name="connsiteY112" fmla="*/ 710361 h 1109353"/>
                <a:gd name="connsiteX113" fmla="*/ 391174 w 641211"/>
                <a:gd name="connsiteY113" fmla="*/ 768148 h 1109353"/>
                <a:gd name="connsiteX114" fmla="*/ 374280 w 641211"/>
                <a:gd name="connsiteY114" fmla="*/ 796226 h 1109353"/>
                <a:gd name="connsiteX115" fmla="*/ 358686 w 641211"/>
                <a:gd name="connsiteY115" fmla="*/ 821691 h 1109353"/>
                <a:gd name="connsiteX116" fmla="*/ 346664 w 641211"/>
                <a:gd name="connsiteY116" fmla="*/ 818426 h 1109353"/>
                <a:gd name="connsiteX117" fmla="*/ 375904 w 641211"/>
                <a:gd name="connsiteY117" fmla="*/ 769780 h 1109353"/>
                <a:gd name="connsiteX118" fmla="*/ 402869 w 641211"/>
                <a:gd name="connsiteY118" fmla="*/ 706443 h 1109353"/>
                <a:gd name="connsiteX119" fmla="*/ 432433 w 641211"/>
                <a:gd name="connsiteY119" fmla="*/ 574544 h 1109353"/>
                <a:gd name="connsiteX120" fmla="*/ 436495 w 641211"/>
                <a:gd name="connsiteY120" fmla="*/ 571851 h 1109353"/>
                <a:gd name="connsiteX121" fmla="*/ 72137 w 641211"/>
                <a:gd name="connsiteY121" fmla="*/ 555927 h 1109353"/>
                <a:gd name="connsiteX122" fmla="*/ 63315 w 641211"/>
                <a:gd name="connsiteY122" fmla="*/ 762237 h 1109353"/>
                <a:gd name="connsiteX123" fmla="*/ 237133 w 641211"/>
                <a:gd name="connsiteY123" fmla="*/ 792596 h 1109353"/>
                <a:gd name="connsiteX124" fmla="*/ 298884 w 641211"/>
                <a:gd name="connsiteY124" fmla="*/ 814794 h 1109353"/>
                <a:gd name="connsiteX125" fmla="*/ 318814 w 641211"/>
                <a:gd name="connsiteY125" fmla="*/ 781498 h 1109353"/>
                <a:gd name="connsiteX126" fmla="*/ 389060 w 641211"/>
                <a:gd name="connsiteY126" fmla="*/ 557233 h 1109353"/>
                <a:gd name="connsiteX127" fmla="*/ 330249 w 641211"/>
                <a:gd name="connsiteY127" fmla="*/ 558865 h 1109353"/>
                <a:gd name="connsiteX128" fmla="*/ 72137 w 641211"/>
                <a:gd name="connsiteY128" fmla="*/ 555927 h 1109353"/>
                <a:gd name="connsiteX129" fmla="*/ 587055 w 641211"/>
                <a:gd name="connsiteY129" fmla="*/ 551357 h 1109353"/>
                <a:gd name="connsiteX130" fmla="*/ 418465 w 641211"/>
                <a:gd name="connsiteY130" fmla="*/ 556253 h 1109353"/>
                <a:gd name="connsiteX131" fmla="*/ 374031 w 641211"/>
                <a:gd name="connsiteY131" fmla="*/ 734817 h 1109353"/>
                <a:gd name="connsiteX132" fmla="*/ 326328 w 641211"/>
                <a:gd name="connsiteY132" fmla="*/ 825893 h 1109353"/>
                <a:gd name="connsiteX133" fmla="*/ 345606 w 641211"/>
                <a:gd name="connsiteY133" fmla="*/ 834054 h 1109353"/>
                <a:gd name="connsiteX134" fmla="*/ 429900 w 641211"/>
                <a:gd name="connsiteY134" fmla="*/ 880409 h 1109353"/>
                <a:gd name="connsiteX135" fmla="*/ 561244 w 641211"/>
                <a:gd name="connsiteY135" fmla="*/ 665937 h 1109353"/>
                <a:gd name="connsiteX136" fmla="*/ 585095 w 641211"/>
                <a:gd name="connsiteY136" fmla="*/ 578778 h 1109353"/>
                <a:gd name="connsiteX137" fmla="*/ 587055 w 641211"/>
                <a:gd name="connsiteY137" fmla="*/ 551357 h 1109353"/>
                <a:gd name="connsiteX138" fmla="*/ 7361 w 641211"/>
                <a:gd name="connsiteY138" fmla="*/ 386818 h 1109353"/>
                <a:gd name="connsiteX139" fmla="*/ 11309 w 641211"/>
                <a:gd name="connsiteY139" fmla="*/ 386818 h 1109353"/>
                <a:gd name="connsiteX140" fmla="*/ 8678 w 641211"/>
                <a:gd name="connsiteY140" fmla="*/ 485965 h 1109353"/>
                <a:gd name="connsiteX141" fmla="*/ 1110 w 641211"/>
                <a:gd name="connsiteY141" fmla="*/ 491218 h 1109353"/>
                <a:gd name="connsiteX142" fmla="*/ 0 w 641211"/>
                <a:gd name="connsiteY142" fmla="*/ 491156 h 1109353"/>
                <a:gd name="connsiteX143" fmla="*/ 0 w 641211"/>
                <a:gd name="connsiteY143" fmla="*/ 455496 h 1109353"/>
                <a:gd name="connsiteX144" fmla="*/ 2302 w 641211"/>
                <a:gd name="connsiteY144" fmla="*/ 433273 h 1109353"/>
                <a:gd name="connsiteX145" fmla="*/ 7361 w 641211"/>
                <a:gd name="connsiteY145" fmla="*/ 386818 h 1109353"/>
                <a:gd name="connsiteX146" fmla="*/ 604278 w 641211"/>
                <a:gd name="connsiteY146" fmla="*/ 356563 h 1109353"/>
                <a:gd name="connsiteX147" fmla="*/ 640357 w 641211"/>
                <a:gd name="connsiteY147" fmla="*/ 518856 h 1109353"/>
                <a:gd name="connsiteX148" fmla="*/ 621674 w 641211"/>
                <a:gd name="connsiteY148" fmla="*/ 682455 h 1109353"/>
                <a:gd name="connsiteX149" fmla="*/ 609110 w 641211"/>
                <a:gd name="connsiteY149" fmla="*/ 678210 h 1109353"/>
                <a:gd name="connsiteX150" fmla="*/ 601056 w 641211"/>
                <a:gd name="connsiteY150" fmla="*/ 357542 h 1109353"/>
                <a:gd name="connsiteX151" fmla="*/ 604278 w 641211"/>
                <a:gd name="connsiteY151" fmla="*/ 356563 h 1109353"/>
                <a:gd name="connsiteX152" fmla="*/ 32093 w 641211"/>
                <a:gd name="connsiteY152" fmla="*/ 346946 h 1109353"/>
                <a:gd name="connsiteX153" fmla="*/ 36016 w 641211"/>
                <a:gd name="connsiteY153" fmla="*/ 430441 h 1109353"/>
                <a:gd name="connsiteX154" fmla="*/ 34054 w 641211"/>
                <a:gd name="connsiteY154" fmla="*/ 471698 h 1109353"/>
                <a:gd name="connsiteX155" fmla="*/ 34054 w 641211"/>
                <a:gd name="connsiteY155" fmla="*/ 502477 h 1109353"/>
                <a:gd name="connsiteX156" fmla="*/ 36342 w 641211"/>
                <a:gd name="connsiteY156" fmla="*/ 502804 h 1109353"/>
                <a:gd name="connsiteX157" fmla="*/ 36016 w 641211"/>
                <a:gd name="connsiteY157" fmla="*/ 514591 h 1109353"/>
                <a:gd name="connsiteX158" fmla="*/ 32419 w 641211"/>
                <a:gd name="connsiteY158" fmla="*/ 514591 h 1109353"/>
                <a:gd name="connsiteX159" fmla="*/ 27843 w 641211"/>
                <a:gd name="connsiteY159" fmla="*/ 514591 h 1109353"/>
                <a:gd name="connsiteX160" fmla="*/ 1 w 641211"/>
                <a:gd name="connsiteY160" fmla="*/ 512618 h 1109353"/>
                <a:gd name="connsiteX161" fmla="*/ 1 w 641211"/>
                <a:gd name="connsiteY161" fmla="*/ 501253 h 1109353"/>
                <a:gd name="connsiteX162" fmla="*/ 22939 w 641211"/>
                <a:gd name="connsiteY162" fmla="*/ 502149 h 1109353"/>
                <a:gd name="connsiteX163" fmla="*/ 24574 w 641211"/>
                <a:gd name="connsiteY163" fmla="*/ 440591 h 1109353"/>
                <a:gd name="connsiteX164" fmla="*/ 29477 w 641211"/>
                <a:gd name="connsiteY164" fmla="*/ 347273 h 1109353"/>
                <a:gd name="connsiteX165" fmla="*/ 32093 w 641211"/>
                <a:gd name="connsiteY165" fmla="*/ 346946 h 1109353"/>
                <a:gd name="connsiteX166" fmla="*/ 328943 w 641211"/>
                <a:gd name="connsiteY166" fmla="*/ 269313 h 1109353"/>
                <a:gd name="connsiteX167" fmla="*/ 258043 w 641211"/>
                <a:gd name="connsiteY167" fmla="*/ 291837 h 1109353"/>
                <a:gd name="connsiteX168" fmla="*/ 77691 w 641211"/>
                <a:gd name="connsiteY168" fmla="*/ 319584 h 1109353"/>
                <a:gd name="connsiteX169" fmla="*/ 73444 w 641211"/>
                <a:gd name="connsiteY169" fmla="*/ 441020 h 1109353"/>
                <a:gd name="connsiteX170" fmla="*/ 73117 w 641211"/>
                <a:gd name="connsiteY170" fmla="*/ 515775 h 1109353"/>
                <a:gd name="connsiteX171" fmla="*/ 72790 w 641211"/>
                <a:gd name="connsiteY171" fmla="*/ 529160 h 1109353"/>
                <a:gd name="connsiteX172" fmla="*/ 330576 w 641211"/>
                <a:gd name="connsiteY172" fmla="*/ 530792 h 1109353"/>
                <a:gd name="connsiteX173" fmla="*/ 391020 w 641211"/>
                <a:gd name="connsiteY173" fmla="*/ 528506 h 1109353"/>
                <a:gd name="connsiteX174" fmla="*/ 380892 w 641211"/>
                <a:gd name="connsiteY174" fmla="*/ 397930 h 1109353"/>
                <a:gd name="connsiteX175" fmla="*/ 363575 w 641211"/>
                <a:gd name="connsiteY175" fmla="*/ 421760 h 1109353"/>
                <a:gd name="connsiteX176" fmla="*/ 352140 w 641211"/>
                <a:gd name="connsiteY176" fmla="*/ 414905 h 1109353"/>
                <a:gd name="connsiteX177" fmla="*/ 377625 w 641211"/>
                <a:gd name="connsiteY177" fmla="*/ 383567 h 1109353"/>
                <a:gd name="connsiteX178" fmla="*/ 371417 w 641211"/>
                <a:gd name="connsiteY178" fmla="*/ 362348 h 1109353"/>
                <a:gd name="connsiteX179" fmla="*/ 336457 w 641211"/>
                <a:gd name="connsiteY179" fmla="*/ 400868 h 1109353"/>
                <a:gd name="connsiteX180" fmla="*/ 327309 w 641211"/>
                <a:gd name="connsiteY180" fmla="*/ 393360 h 1109353"/>
                <a:gd name="connsiteX181" fmla="*/ 366515 w 641211"/>
                <a:gd name="connsiteY181" fmla="*/ 347658 h 1109353"/>
                <a:gd name="connsiteX182" fmla="*/ 328943 w 641211"/>
                <a:gd name="connsiteY182" fmla="*/ 269313 h 1109353"/>
                <a:gd name="connsiteX183" fmla="*/ 468454 w 641211"/>
                <a:gd name="connsiteY183" fmla="*/ 207615 h 1109353"/>
                <a:gd name="connsiteX184" fmla="*/ 355080 w 641211"/>
                <a:gd name="connsiteY184" fmla="*/ 259193 h 1109353"/>
                <a:gd name="connsiteX185" fmla="*/ 380892 w 641211"/>
                <a:gd name="connsiteY185" fmla="*/ 308159 h 1109353"/>
                <a:gd name="connsiteX186" fmla="*/ 387753 w 641211"/>
                <a:gd name="connsiteY186" fmla="*/ 325460 h 1109353"/>
                <a:gd name="connsiteX187" fmla="*/ 425979 w 641211"/>
                <a:gd name="connsiteY187" fmla="*/ 285308 h 1109353"/>
                <a:gd name="connsiteX188" fmla="*/ 433494 w 641211"/>
                <a:gd name="connsiteY188" fmla="*/ 293143 h 1109353"/>
                <a:gd name="connsiteX189" fmla="*/ 392654 w 641211"/>
                <a:gd name="connsiteY189" fmla="*/ 338518 h 1109353"/>
                <a:gd name="connsiteX190" fmla="*/ 399842 w 641211"/>
                <a:gd name="connsiteY190" fmla="*/ 360716 h 1109353"/>
                <a:gd name="connsiteX191" fmla="*/ 438722 w 641211"/>
                <a:gd name="connsiteY191" fmla="*/ 308159 h 1109353"/>
                <a:gd name="connsiteX192" fmla="*/ 446237 w 641211"/>
                <a:gd name="connsiteY192" fmla="*/ 310118 h 1109353"/>
                <a:gd name="connsiteX193" fmla="*/ 413564 w 641211"/>
                <a:gd name="connsiteY193" fmla="*/ 362348 h 1109353"/>
                <a:gd name="connsiteX194" fmla="*/ 403763 w 641211"/>
                <a:gd name="connsiteY194" fmla="*/ 373447 h 1109353"/>
                <a:gd name="connsiteX195" fmla="*/ 420426 w 641211"/>
                <a:gd name="connsiteY195" fmla="*/ 527201 h 1109353"/>
                <a:gd name="connsiteX196" fmla="*/ 587382 w 641211"/>
                <a:gd name="connsiteY196" fmla="*/ 521651 h 1109353"/>
                <a:gd name="connsiteX197" fmla="*/ 584768 w 641211"/>
                <a:gd name="connsiteY197" fmla="*/ 488028 h 1109353"/>
                <a:gd name="connsiteX198" fmla="*/ 527918 w 641211"/>
                <a:gd name="connsiteY198" fmla="*/ 302609 h 1109353"/>
                <a:gd name="connsiteX199" fmla="*/ 468454 w 641211"/>
                <a:gd name="connsiteY199" fmla="*/ 207615 h 1109353"/>
                <a:gd name="connsiteX200" fmla="*/ 31623 w 641211"/>
                <a:gd name="connsiteY200" fmla="*/ 49944 h 1109353"/>
                <a:gd name="connsiteX201" fmla="*/ 21822 w 641211"/>
                <a:gd name="connsiteY201" fmla="*/ 57453 h 1109353"/>
                <a:gd name="connsiteX202" fmla="*/ 7446 w 641211"/>
                <a:gd name="connsiteY202" fmla="*/ 67246 h 1109353"/>
                <a:gd name="connsiteX203" fmla="*/ 54820 w 641211"/>
                <a:gd name="connsiteY203" fmla="*/ 70510 h 1109353"/>
                <a:gd name="connsiteX204" fmla="*/ 56781 w 641211"/>
                <a:gd name="connsiteY204" fmla="*/ 56473 h 1109353"/>
                <a:gd name="connsiteX205" fmla="*/ 38811 w 641211"/>
                <a:gd name="connsiteY205" fmla="*/ 52230 h 1109353"/>
                <a:gd name="connsiteX206" fmla="*/ 31623 w 641211"/>
                <a:gd name="connsiteY206" fmla="*/ 49944 h 1109353"/>
                <a:gd name="connsiteX207" fmla="*/ 87493 w 641211"/>
                <a:gd name="connsiteY207" fmla="*/ 44395 h 1109353"/>
                <a:gd name="connsiteX208" fmla="*/ 84552 w 641211"/>
                <a:gd name="connsiteY208" fmla="*/ 62676 h 1109353"/>
                <a:gd name="connsiteX209" fmla="*/ 78998 w 641211"/>
                <a:gd name="connsiteY209" fmla="*/ 276494 h 1109353"/>
                <a:gd name="connsiteX210" fmla="*/ 78671 w 641211"/>
                <a:gd name="connsiteY210" fmla="*/ 293143 h 1109353"/>
                <a:gd name="connsiteX211" fmla="*/ 256082 w 641211"/>
                <a:gd name="connsiteY211" fmla="*/ 264089 h 1109353"/>
                <a:gd name="connsiteX212" fmla="*/ 313259 w 641211"/>
                <a:gd name="connsiteY212" fmla="*/ 245156 h 1109353"/>
                <a:gd name="connsiteX213" fmla="*/ 242687 w 641211"/>
                <a:gd name="connsiteY213" fmla="*/ 163872 h 1109353"/>
                <a:gd name="connsiteX214" fmla="*/ 150224 w 641211"/>
                <a:gd name="connsiteY214" fmla="*/ 89771 h 1109353"/>
                <a:gd name="connsiteX215" fmla="*/ 87493 w 641211"/>
                <a:gd name="connsiteY215" fmla="*/ 44395 h 1109353"/>
                <a:gd name="connsiteX216" fmla="*/ 61681 w 641211"/>
                <a:gd name="connsiteY216" fmla="*/ 29053 h 1109353"/>
                <a:gd name="connsiteX217" fmla="*/ 59068 w 641211"/>
                <a:gd name="connsiteY217" fmla="*/ 29379 h 1109353"/>
                <a:gd name="connsiteX218" fmla="*/ 39791 w 641211"/>
                <a:gd name="connsiteY218" fmla="*/ 43416 h 1109353"/>
                <a:gd name="connsiteX219" fmla="*/ 58741 w 641211"/>
                <a:gd name="connsiteY219" fmla="*/ 45048 h 1109353"/>
                <a:gd name="connsiteX220" fmla="*/ 61681 w 641211"/>
                <a:gd name="connsiteY220" fmla="*/ 29053 h 1109353"/>
                <a:gd name="connsiteX221" fmla="*/ 94355 w 641211"/>
                <a:gd name="connsiteY221" fmla="*/ 27420 h 1109353"/>
                <a:gd name="connsiteX222" fmla="*/ 167540 w 641211"/>
                <a:gd name="connsiteY222" fmla="*/ 76713 h 1109353"/>
                <a:gd name="connsiteX223" fmla="*/ 252489 w 641211"/>
                <a:gd name="connsiteY223" fmla="*/ 141022 h 1109353"/>
                <a:gd name="connsiteX224" fmla="*/ 339070 w 641211"/>
                <a:gd name="connsiteY224" fmla="*/ 235362 h 1109353"/>
                <a:gd name="connsiteX225" fmla="*/ 449830 w 641211"/>
                <a:gd name="connsiteY225" fmla="*/ 184764 h 1109353"/>
                <a:gd name="connsiteX226" fmla="*/ 419445 w 641211"/>
                <a:gd name="connsiteY226" fmla="*/ 153427 h 1109353"/>
                <a:gd name="connsiteX227" fmla="*/ 241053 w 641211"/>
                <a:gd name="connsiteY227" fmla="*/ 50271 h 1109353"/>
                <a:gd name="connsiteX228" fmla="*/ 162966 w 641211"/>
                <a:gd name="connsiteY228" fmla="*/ 30032 h 1109353"/>
                <a:gd name="connsiteX229" fmla="*/ 94355 w 641211"/>
                <a:gd name="connsiteY229" fmla="*/ 27420 h 1109353"/>
                <a:gd name="connsiteX230" fmla="*/ 84879 w 641211"/>
                <a:gd name="connsiteY230" fmla="*/ 0 h 1109353"/>
                <a:gd name="connsiteX231" fmla="*/ 114284 w 641211"/>
                <a:gd name="connsiteY231" fmla="*/ 653 h 1109353"/>
                <a:gd name="connsiteX232" fmla="*/ 177343 w 641211"/>
                <a:gd name="connsiteY232" fmla="*/ 8814 h 1109353"/>
                <a:gd name="connsiteX233" fmla="*/ 424346 w 641211"/>
                <a:gd name="connsiteY233" fmla="*/ 120783 h 1109353"/>
                <a:gd name="connsiteX234" fmla="*/ 477929 w 641211"/>
                <a:gd name="connsiteY234" fmla="*/ 173013 h 1109353"/>
                <a:gd name="connsiteX235" fmla="*/ 490671 w 641211"/>
                <a:gd name="connsiteY235" fmla="*/ 188682 h 1109353"/>
                <a:gd name="connsiteX236" fmla="*/ 538699 w 641211"/>
                <a:gd name="connsiteY236" fmla="*/ 260825 h 1109353"/>
                <a:gd name="connsiteX237" fmla="*/ 606985 w 641211"/>
                <a:gd name="connsiteY237" fmla="*/ 442979 h 1109353"/>
                <a:gd name="connsiteX238" fmla="*/ 605679 w 641211"/>
                <a:gd name="connsiteY238" fmla="*/ 623827 h 1109353"/>
                <a:gd name="connsiteX239" fmla="*/ 528244 w 641211"/>
                <a:gd name="connsiteY239" fmla="*/ 799125 h 1109353"/>
                <a:gd name="connsiteX240" fmla="*/ 483483 w 641211"/>
                <a:gd name="connsiteY240" fmla="*/ 861801 h 1109353"/>
                <a:gd name="connsiteX241" fmla="*/ 482177 w 641211"/>
                <a:gd name="connsiteY241" fmla="*/ 863434 h 1109353"/>
                <a:gd name="connsiteX242" fmla="*/ 476622 w 641211"/>
                <a:gd name="connsiteY242" fmla="*/ 869962 h 1109353"/>
                <a:gd name="connsiteX243" fmla="*/ 474335 w 641211"/>
                <a:gd name="connsiteY243" fmla="*/ 872901 h 1109353"/>
                <a:gd name="connsiteX244" fmla="*/ 239094 w 641211"/>
                <a:gd name="connsiteY244" fmla="*/ 1034815 h 1109353"/>
                <a:gd name="connsiteX245" fmla="*/ 139116 w 641211"/>
                <a:gd name="connsiteY245" fmla="*/ 1054075 h 1109353"/>
                <a:gd name="connsiteX246" fmla="*/ 128987 w 641211"/>
                <a:gd name="connsiteY246" fmla="*/ 1055055 h 1109353"/>
                <a:gd name="connsiteX247" fmla="*/ 116245 w 641211"/>
                <a:gd name="connsiteY247" fmla="*/ 1056687 h 1109353"/>
                <a:gd name="connsiteX248" fmla="*/ 57107 w 641211"/>
                <a:gd name="connsiteY248" fmla="*/ 1059624 h 1109353"/>
                <a:gd name="connsiteX249" fmla="*/ 27375 w 641211"/>
                <a:gd name="connsiteY249" fmla="*/ 1058972 h 1109353"/>
                <a:gd name="connsiteX250" fmla="*/ 0 w 641211"/>
                <a:gd name="connsiteY250" fmla="*/ 1055411 h 1109353"/>
                <a:gd name="connsiteX251" fmla="*/ 0 w 641211"/>
                <a:gd name="connsiteY251" fmla="*/ 1032221 h 1109353"/>
                <a:gd name="connsiteX252" fmla="*/ 10386 w 641211"/>
                <a:gd name="connsiteY252" fmla="*/ 1032856 h 1109353"/>
                <a:gd name="connsiteX253" fmla="*/ 0 w 641211"/>
                <a:gd name="connsiteY253" fmla="*/ 1023233 h 1109353"/>
                <a:gd name="connsiteX254" fmla="*/ 0 w 641211"/>
                <a:gd name="connsiteY254" fmla="*/ 984711 h 1109353"/>
                <a:gd name="connsiteX255" fmla="*/ 2478 w 641211"/>
                <a:gd name="connsiteY255" fmla="*/ 987486 h 1109353"/>
                <a:gd name="connsiteX256" fmla="*/ 42731 w 641211"/>
                <a:gd name="connsiteY256" fmla="*/ 1021104 h 1109353"/>
                <a:gd name="connsiteX257" fmla="*/ 36851 w 641211"/>
                <a:gd name="connsiteY257" fmla="*/ 789005 h 1109353"/>
                <a:gd name="connsiteX258" fmla="*/ 28356 w 641211"/>
                <a:gd name="connsiteY258" fmla="*/ 788679 h 1109353"/>
                <a:gd name="connsiteX259" fmla="*/ 0 w 641211"/>
                <a:gd name="connsiteY259" fmla="*/ 789322 h 1109353"/>
                <a:gd name="connsiteX260" fmla="*/ 0 w 641211"/>
                <a:gd name="connsiteY260" fmla="*/ 762078 h 1109353"/>
                <a:gd name="connsiteX261" fmla="*/ 28683 w 641211"/>
                <a:gd name="connsiteY261" fmla="*/ 760932 h 1109353"/>
                <a:gd name="connsiteX262" fmla="*/ 37178 w 641211"/>
                <a:gd name="connsiteY262" fmla="*/ 760932 h 1109353"/>
                <a:gd name="connsiteX263" fmla="*/ 43712 w 641211"/>
                <a:gd name="connsiteY263" fmla="*/ 610770 h 1109353"/>
                <a:gd name="connsiteX264" fmla="*/ 45672 w 641211"/>
                <a:gd name="connsiteY264" fmla="*/ 555275 h 1109353"/>
                <a:gd name="connsiteX265" fmla="*/ 0 w 641211"/>
                <a:gd name="connsiteY265" fmla="*/ 552981 h 1109353"/>
                <a:gd name="connsiteX266" fmla="*/ 0 w 641211"/>
                <a:gd name="connsiteY266" fmla="*/ 526661 h 1109353"/>
                <a:gd name="connsiteX267" fmla="*/ 46652 w 641211"/>
                <a:gd name="connsiteY267" fmla="*/ 528506 h 1109353"/>
                <a:gd name="connsiteX268" fmla="*/ 46979 w 641211"/>
                <a:gd name="connsiteY268" fmla="*/ 519366 h 1109353"/>
                <a:gd name="connsiteX269" fmla="*/ 47959 w 641211"/>
                <a:gd name="connsiteY269" fmla="*/ 491619 h 1109353"/>
                <a:gd name="connsiteX270" fmla="*/ 46979 w 641211"/>
                <a:gd name="connsiteY270" fmla="*/ 320564 h 1109353"/>
                <a:gd name="connsiteX271" fmla="*/ 44692 w 641211"/>
                <a:gd name="connsiteY271" fmla="*/ 320564 h 1109353"/>
                <a:gd name="connsiteX272" fmla="*/ 0 w 641211"/>
                <a:gd name="connsiteY272" fmla="*/ 318356 h 1109353"/>
                <a:gd name="connsiteX273" fmla="*/ 0 w 641211"/>
                <a:gd name="connsiteY273" fmla="*/ 293208 h 1109353"/>
                <a:gd name="connsiteX274" fmla="*/ 46979 w 641211"/>
                <a:gd name="connsiteY274" fmla="*/ 294448 h 1109353"/>
                <a:gd name="connsiteX275" fmla="*/ 46979 w 641211"/>
                <a:gd name="connsiteY275" fmla="*/ 269639 h 1109353"/>
                <a:gd name="connsiteX276" fmla="*/ 42731 w 641211"/>
                <a:gd name="connsiteY276" fmla="*/ 270945 h 1109353"/>
                <a:gd name="connsiteX277" fmla="*/ 0 w 641211"/>
                <a:gd name="connsiteY277" fmla="*/ 267956 h 1109353"/>
                <a:gd name="connsiteX278" fmla="*/ 0 w 641211"/>
                <a:gd name="connsiteY278" fmla="*/ 256373 h 1109353"/>
                <a:gd name="connsiteX279" fmla="*/ 43385 w 641211"/>
                <a:gd name="connsiteY279" fmla="*/ 256581 h 1109353"/>
                <a:gd name="connsiteX280" fmla="*/ 46979 w 641211"/>
                <a:gd name="connsiteY280" fmla="*/ 257887 h 1109353"/>
                <a:gd name="connsiteX281" fmla="*/ 47306 w 641211"/>
                <a:gd name="connsiteY281" fmla="*/ 241239 h 1109353"/>
                <a:gd name="connsiteX282" fmla="*/ 0 w 641211"/>
                <a:gd name="connsiteY282" fmla="*/ 241089 h 1109353"/>
                <a:gd name="connsiteX283" fmla="*/ 0 w 641211"/>
                <a:gd name="connsiteY283" fmla="*/ 226194 h 1109353"/>
                <a:gd name="connsiteX284" fmla="*/ 47306 w 641211"/>
                <a:gd name="connsiteY284" fmla="*/ 225243 h 1109353"/>
                <a:gd name="connsiteX285" fmla="*/ 47633 w 641211"/>
                <a:gd name="connsiteY285" fmla="*/ 217735 h 1109353"/>
                <a:gd name="connsiteX286" fmla="*/ 3851 w 641211"/>
                <a:gd name="connsiteY286" fmla="*/ 214471 h 1109353"/>
                <a:gd name="connsiteX287" fmla="*/ 0 w 641211"/>
                <a:gd name="connsiteY287" fmla="*/ 214109 h 1109353"/>
                <a:gd name="connsiteX288" fmla="*/ 0 w 641211"/>
                <a:gd name="connsiteY288" fmla="*/ 199775 h 1109353"/>
                <a:gd name="connsiteX289" fmla="*/ 12999 w 641211"/>
                <a:gd name="connsiteY289" fmla="*/ 200434 h 1109353"/>
                <a:gd name="connsiteX290" fmla="*/ 47959 w 641211"/>
                <a:gd name="connsiteY290" fmla="*/ 201740 h 1109353"/>
                <a:gd name="connsiteX291" fmla="*/ 48286 w 641211"/>
                <a:gd name="connsiteY291" fmla="*/ 195864 h 1109353"/>
                <a:gd name="connsiteX292" fmla="*/ 0 w 641211"/>
                <a:gd name="connsiteY292" fmla="*/ 188111 h 1109353"/>
                <a:gd name="connsiteX293" fmla="*/ 0 w 641211"/>
                <a:gd name="connsiteY293" fmla="*/ 174641 h 1109353"/>
                <a:gd name="connsiteX294" fmla="*/ 48939 w 641211"/>
                <a:gd name="connsiteY294" fmla="*/ 181174 h 1109353"/>
                <a:gd name="connsiteX295" fmla="*/ 49266 w 641211"/>
                <a:gd name="connsiteY295" fmla="*/ 174318 h 1109353"/>
                <a:gd name="connsiteX296" fmla="*/ 7772 w 641211"/>
                <a:gd name="connsiteY296" fmla="*/ 166484 h 1109353"/>
                <a:gd name="connsiteX297" fmla="*/ 0 w 641211"/>
                <a:gd name="connsiteY297" fmla="*/ 164945 h 1109353"/>
                <a:gd name="connsiteX298" fmla="*/ 0 w 641211"/>
                <a:gd name="connsiteY298" fmla="*/ 151062 h 1109353"/>
                <a:gd name="connsiteX299" fmla="*/ 11693 w 641211"/>
                <a:gd name="connsiteY299" fmla="*/ 153100 h 1109353"/>
                <a:gd name="connsiteX300" fmla="*/ 49920 w 641211"/>
                <a:gd name="connsiteY300" fmla="*/ 160281 h 1109353"/>
                <a:gd name="connsiteX301" fmla="*/ 50573 w 641211"/>
                <a:gd name="connsiteY301" fmla="*/ 143307 h 1109353"/>
                <a:gd name="connsiteX302" fmla="*/ 0 w 641211"/>
                <a:gd name="connsiteY302" fmla="*/ 134570 h 1109353"/>
                <a:gd name="connsiteX303" fmla="*/ 0 w 641211"/>
                <a:gd name="connsiteY303" fmla="*/ 122790 h 1109353"/>
                <a:gd name="connsiteX304" fmla="*/ 51226 w 641211"/>
                <a:gd name="connsiteY304" fmla="*/ 128617 h 1109353"/>
                <a:gd name="connsiteX305" fmla="*/ 51880 w 641211"/>
                <a:gd name="connsiteY305" fmla="*/ 110010 h 1109353"/>
                <a:gd name="connsiteX306" fmla="*/ 51226 w 641211"/>
                <a:gd name="connsiteY306" fmla="*/ 110010 h 1109353"/>
                <a:gd name="connsiteX307" fmla="*/ 23455 w 641211"/>
                <a:gd name="connsiteY307" fmla="*/ 107071 h 1109353"/>
                <a:gd name="connsiteX308" fmla="*/ 0 w 641211"/>
                <a:gd name="connsiteY308" fmla="*/ 105838 h 1109353"/>
                <a:gd name="connsiteX309" fmla="*/ 0 w 641211"/>
                <a:gd name="connsiteY309" fmla="*/ 93634 h 1109353"/>
                <a:gd name="connsiteX310" fmla="*/ 11040 w 641211"/>
                <a:gd name="connsiteY310" fmla="*/ 94014 h 1109353"/>
                <a:gd name="connsiteX311" fmla="*/ 52533 w 641211"/>
                <a:gd name="connsiteY311" fmla="*/ 97278 h 1109353"/>
                <a:gd name="connsiteX312" fmla="*/ 53513 w 641211"/>
                <a:gd name="connsiteY312" fmla="*/ 83895 h 1109353"/>
                <a:gd name="connsiteX313" fmla="*/ 0 w 641211"/>
                <a:gd name="connsiteY313" fmla="*/ 73650 h 1109353"/>
                <a:gd name="connsiteX314" fmla="*/ 0 w 641211"/>
                <a:gd name="connsiteY314" fmla="*/ 48187 h 1109353"/>
                <a:gd name="connsiteX315" fmla="*/ 23781 w 641211"/>
                <a:gd name="connsiteY315" fmla="*/ 32644 h 1109353"/>
                <a:gd name="connsiteX316" fmla="*/ 0 w 641211"/>
                <a:gd name="connsiteY316" fmla="*/ 35020 h 1109353"/>
                <a:gd name="connsiteX317" fmla="*/ 0 w 641211"/>
                <a:gd name="connsiteY317" fmla="*/ 6041 h 1109353"/>
                <a:gd name="connsiteX318" fmla="*/ 2545 w 641211"/>
                <a:gd name="connsiteY318" fmla="*/ 5549 h 1109353"/>
                <a:gd name="connsiteX319" fmla="*/ 12999 w 641211"/>
                <a:gd name="connsiteY319" fmla="*/ 4243 h 1109353"/>
                <a:gd name="connsiteX320" fmla="*/ 25415 w 641211"/>
                <a:gd name="connsiteY320" fmla="*/ 2937 h 1109353"/>
                <a:gd name="connsiteX321" fmla="*/ 84879 w 641211"/>
                <a:gd name="connsiteY321" fmla="*/ 0 h 110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641211" h="1109353">
                  <a:moveTo>
                    <a:pt x="191519" y="1086703"/>
                  </a:moveTo>
                  <a:cubicBezTo>
                    <a:pt x="199344" y="1084434"/>
                    <a:pt x="202605" y="1096747"/>
                    <a:pt x="194780" y="1098691"/>
                  </a:cubicBezTo>
                  <a:cubicBezTo>
                    <a:pt x="156633" y="1109060"/>
                    <a:pt x="118487" y="1110033"/>
                    <a:pt x="79363" y="1109060"/>
                  </a:cubicBezTo>
                  <a:cubicBezTo>
                    <a:pt x="61105" y="1108736"/>
                    <a:pt x="42522" y="1108412"/>
                    <a:pt x="24589" y="1105821"/>
                  </a:cubicBezTo>
                  <a:lnTo>
                    <a:pt x="0" y="1102107"/>
                  </a:lnTo>
                  <a:lnTo>
                    <a:pt x="0" y="1095070"/>
                  </a:lnTo>
                  <a:lnTo>
                    <a:pt x="21329" y="1097719"/>
                  </a:lnTo>
                  <a:cubicBezTo>
                    <a:pt x="38936" y="1099663"/>
                    <a:pt x="56541" y="1099987"/>
                    <a:pt x="74473" y="1099663"/>
                  </a:cubicBezTo>
                  <a:cubicBezTo>
                    <a:pt x="114249" y="1099340"/>
                    <a:pt x="153047" y="1097719"/>
                    <a:pt x="191519" y="1086703"/>
                  </a:cubicBezTo>
                  <a:close/>
                  <a:moveTo>
                    <a:pt x="269346" y="1031448"/>
                  </a:moveTo>
                  <a:cubicBezTo>
                    <a:pt x="277509" y="1026828"/>
                    <a:pt x="284693" y="1039699"/>
                    <a:pt x="276204" y="1044320"/>
                  </a:cubicBezTo>
                  <a:cubicBezTo>
                    <a:pt x="214814" y="1077984"/>
                    <a:pt x="142648" y="1089864"/>
                    <a:pt x="73422" y="1088544"/>
                  </a:cubicBezTo>
                  <a:lnTo>
                    <a:pt x="1" y="1078991"/>
                  </a:lnTo>
                  <a:lnTo>
                    <a:pt x="1" y="1065550"/>
                  </a:lnTo>
                  <a:lnTo>
                    <a:pt x="77668" y="1074353"/>
                  </a:lnTo>
                  <a:cubicBezTo>
                    <a:pt x="143628" y="1074353"/>
                    <a:pt x="210896" y="1063461"/>
                    <a:pt x="269346" y="1031448"/>
                  </a:cubicBezTo>
                  <a:close/>
                  <a:moveTo>
                    <a:pt x="119185" y="1012617"/>
                  </a:moveTo>
                  <a:cubicBezTo>
                    <a:pt x="111017" y="1017840"/>
                    <a:pt x="102849" y="1023716"/>
                    <a:pt x="95334" y="1029592"/>
                  </a:cubicBezTo>
                  <a:cubicBezTo>
                    <a:pt x="106443" y="1028286"/>
                    <a:pt x="117879" y="1027307"/>
                    <a:pt x="128987" y="1026001"/>
                  </a:cubicBezTo>
                  <a:cubicBezTo>
                    <a:pt x="127027" y="1024043"/>
                    <a:pt x="125393" y="1021757"/>
                    <a:pt x="123759" y="1019472"/>
                  </a:cubicBezTo>
                  <a:cubicBezTo>
                    <a:pt x="122453" y="1017187"/>
                    <a:pt x="120819" y="1014902"/>
                    <a:pt x="119185" y="1012617"/>
                  </a:cubicBezTo>
                  <a:close/>
                  <a:moveTo>
                    <a:pt x="141403" y="998580"/>
                  </a:moveTo>
                  <a:cubicBezTo>
                    <a:pt x="135848" y="1001845"/>
                    <a:pt x="130621" y="1005109"/>
                    <a:pt x="125393" y="1008699"/>
                  </a:cubicBezTo>
                  <a:cubicBezTo>
                    <a:pt x="127027" y="1010658"/>
                    <a:pt x="128660" y="1012617"/>
                    <a:pt x="130293" y="1014575"/>
                  </a:cubicBezTo>
                  <a:cubicBezTo>
                    <a:pt x="134214" y="1018493"/>
                    <a:pt x="138788" y="1021104"/>
                    <a:pt x="142709" y="1024695"/>
                  </a:cubicBezTo>
                  <a:cubicBezTo>
                    <a:pt x="143036" y="1024369"/>
                    <a:pt x="143690" y="1024369"/>
                    <a:pt x="144343" y="1024369"/>
                  </a:cubicBezTo>
                  <a:cubicBezTo>
                    <a:pt x="150224" y="1024043"/>
                    <a:pt x="155778" y="1023063"/>
                    <a:pt x="161659" y="1022411"/>
                  </a:cubicBezTo>
                  <a:cubicBezTo>
                    <a:pt x="153818" y="1015555"/>
                    <a:pt x="146630" y="1007067"/>
                    <a:pt x="141403" y="998580"/>
                  </a:cubicBezTo>
                  <a:close/>
                  <a:moveTo>
                    <a:pt x="166560" y="982584"/>
                  </a:moveTo>
                  <a:cubicBezTo>
                    <a:pt x="159699" y="986828"/>
                    <a:pt x="153164" y="991072"/>
                    <a:pt x="146303" y="995316"/>
                  </a:cubicBezTo>
                  <a:cubicBezTo>
                    <a:pt x="150224" y="1000212"/>
                    <a:pt x="154472" y="1004782"/>
                    <a:pt x="159372" y="1008699"/>
                  </a:cubicBezTo>
                  <a:cubicBezTo>
                    <a:pt x="164273" y="1012943"/>
                    <a:pt x="170154" y="1016208"/>
                    <a:pt x="175382" y="1020452"/>
                  </a:cubicBezTo>
                  <a:cubicBezTo>
                    <a:pt x="181917" y="1019146"/>
                    <a:pt x="188778" y="1017840"/>
                    <a:pt x="195312" y="1016534"/>
                  </a:cubicBezTo>
                  <a:cubicBezTo>
                    <a:pt x="183877" y="1007394"/>
                    <a:pt x="174728" y="994663"/>
                    <a:pt x="166560" y="982584"/>
                  </a:cubicBezTo>
                  <a:close/>
                  <a:moveTo>
                    <a:pt x="194985" y="963651"/>
                  </a:moveTo>
                  <a:cubicBezTo>
                    <a:pt x="187470" y="968874"/>
                    <a:pt x="179956" y="973770"/>
                    <a:pt x="172441" y="978667"/>
                  </a:cubicBezTo>
                  <a:cubicBezTo>
                    <a:pt x="183877" y="991399"/>
                    <a:pt x="195639" y="1002824"/>
                    <a:pt x="210341" y="1012291"/>
                  </a:cubicBezTo>
                  <a:cubicBezTo>
                    <a:pt x="210341" y="1012617"/>
                    <a:pt x="210668" y="1012617"/>
                    <a:pt x="210668" y="1012617"/>
                  </a:cubicBezTo>
                  <a:cubicBezTo>
                    <a:pt x="213609" y="1011964"/>
                    <a:pt x="216876" y="1011311"/>
                    <a:pt x="219489" y="1010658"/>
                  </a:cubicBezTo>
                  <a:cubicBezTo>
                    <a:pt x="223737" y="1009026"/>
                    <a:pt x="227658" y="1007721"/>
                    <a:pt x="231578" y="1006414"/>
                  </a:cubicBezTo>
                  <a:cubicBezTo>
                    <a:pt x="216876" y="994989"/>
                    <a:pt x="204460" y="979320"/>
                    <a:pt x="194985" y="963651"/>
                  </a:cubicBezTo>
                  <a:close/>
                  <a:moveTo>
                    <a:pt x="221123" y="943411"/>
                  </a:moveTo>
                  <a:cubicBezTo>
                    <a:pt x="213936" y="949614"/>
                    <a:pt x="206094" y="955164"/>
                    <a:pt x="198580" y="960713"/>
                  </a:cubicBezTo>
                  <a:cubicBezTo>
                    <a:pt x="211649" y="977362"/>
                    <a:pt x="227658" y="990419"/>
                    <a:pt x="245628" y="1000865"/>
                  </a:cubicBezTo>
                  <a:cubicBezTo>
                    <a:pt x="254123" y="997601"/>
                    <a:pt x="262618" y="994336"/>
                    <a:pt x="270785" y="990745"/>
                  </a:cubicBezTo>
                  <a:cubicBezTo>
                    <a:pt x="252162" y="978994"/>
                    <a:pt x="233212" y="962345"/>
                    <a:pt x="221123" y="943411"/>
                  </a:cubicBezTo>
                  <a:close/>
                  <a:moveTo>
                    <a:pt x="247915" y="920235"/>
                  </a:moveTo>
                  <a:cubicBezTo>
                    <a:pt x="241381" y="926763"/>
                    <a:pt x="234519" y="932640"/>
                    <a:pt x="227331" y="938515"/>
                  </a:cubicBezTo>
                  <a:cubicBezTo>
                    <a:pt x="235173" y="947003"/>
                    <a:pt x="243668" y="955164"/>
                    <a:pt x="253142" y="962345"/>
                  </a:cubicBezTo>
                  <a:cubicBezTo>
                    <a:pt x="262290" y="969527"/>
                    <a:pt x="272419" y="975730"/>
                    <a:pt x="282221" y="982584"/>
                  </a:cubicBezTo>
                  <a:cubicBezTo>
                    <a:pt x="283201" y="983238"/>
                    <a:pt x="283855" y="984216"/>
                    <a:pt x="284508" y="984870"/>
                  </a:cubicBezTo>
                  <a:cubicBezTo>
                    <a:pt x="293656" y="980952"/>
                    <a:pt x="303132" y="976709"/>
                    <a:pt x="312280" y="972465"/>
                  </a:cubicBezTo>
                  <a:cubicBezTo>
                    <a:pt x="308032" y="970180"/>
                    <a:pt x="303785" y="966916"/>
                    <a:pt x="299864" y="964630"/>
                  </a:cubicBezTo>
                  <a:cubicBezTo>
                    <a:pt x="292022" y="959733"/>
                    <a:pt x="283855" y="954837"/>
                    <a:pt x="276340" y="949287"/>
                  </a:cubicBezTo>
                  <a:cubicBezTo>
                    <a:pt x="265558" y="941126"/>
                    <a:pt x="255429" y="931986"/>
                    <a:pt x="247915" y="920235"/>
                  </a:cubicBezTo>
                  <a:close/>
                  <a:moveTo>
                    <a:pt x="270132" y="898363"/>
                  </a:moveTo>
                  <a:cubicBezTo>
                    <a:pt x="265558" y="903260"/>
                    <a:pt x="260984" y="908156"/>
                    <a:pt x="256082" y="912726"/>
                  </a:cubicBezTo>
                  <a:cubicBezTo>
                    <a:pt x="254776" y="914032"/>
                    <a:pt x="253469" y="915338"/>
                    <a:pt x="252162" y="916318"/>
                  </a:cubicBezTo>
                  <a:cubicBezTo>
                    <a:pt x="262290" y="930028"/>
                    <a:pt x="276993" y="938842"/>
                    <a:pt x="292022" y="946676"/>
                  </a:cubicBezTo>
                  <a:cubicBezTo>
                    <a:pt x="302151" y="952552"/>
                    <a:pt x="316200" y="957123"/>
                    <a:pt x="324695" y="965609"/>
                  </a:cubicBezTo>
                  <a:cubicBezTo>
                    <a:pt x="326002" y="964630"/>
                    <a:pt x="327635" y="963651"/>
                    <a:pt x="329269" y="962672"/>
                  </a:cubicBezTo>
                  <a:cubicBezTo>
                    <a:pt x="334823" y="959408"/>
                    <a:pt x="340378" y="955490"/>
                    <a:pt x="345606" y="951899"/>
                  </a:cubicBezTo>
                  <a:cubicBezTo>
                    <a:pt x="331230" y="944391"/>
                    <a:pt x="316854" y="934598"/>
                    <a:pt x="303458" y="925457"/>
                  </a:cubicBezTo>
                  <a:cubicBezTo>
                    <a:pt x="291696" y="917296"/>
                    <a:pt x="280261" y="908482"/>
                    <a:pt x="270132" y="898363"/>
                  </a:cubicBezTo>
                  <a:close/>
                  <a:moveTo>
                    <a:pt x="290389" y="875512"/>
                  </a:moveTo>
                  <a:cubicBezTo>
                    <a:pt x="285161" y="881715"/>
                    <a:pt x="279934" y="887917"/>
                    <a:pt x="274379" y="893793"/>
                  </a:cubicBezTo>
                  <a:cubicBezTo>
                    <a:pt x="287448" y="904565"/>
                    <a:pt x="301824" y="912726"/>
                    <a:pt x="316527" y="920887"/>
                  </a:cubicBezTo>
                  <a:cubicBezTo>
                    <a:pt x="330249" y="927743"/>
                    <a:pt x="345606" y="933945"/>
                    <a:pt x="358021" y="943411"/>
                  </a:cubicBezTo>
                  <a:cubicBezTo>
                    <a:pt x="364228" y="939168"/>
                    <a:pt x="370110" y="934598"/>
                    <a:pt x="375664" y="930028"/>
                  </a:cubicBezTo>
                  <a:lnTo>
                    <a:pt x="375339" y="929871"/>
                  </a:lnTo>
                  <a:lnTo>
                    <a:pt x="349281" y="917296"/>
                  </a:lnTo>
                  <a:cubicBezTo>
                    <a:pt x="340868" y="912237"/>
                    <a:pt x="332864" y="906524"/>
                    <a:pt x="325348" y="900648"/>
                  </a:cubicBezTo>
                  <a:cubicBezTo>
                    <a:pt x="314240" y="892160"/>
                    <a:pt x="301498" y="884652"/>
                    <a:pt x="290389" y="875512"/>
                  </a:cubicBezTo>
                  <a:close/>
                  <a:moveTo>
                    <a:pt x="309338" y="851029"/>
                  </a:moveTo>
                  <a:cubicBezTo>
                    <a:pt x="304764" y="857558"/>
                    <a:pt x="299864" y="863760"/>
                    <a:pt x="294963" y="869962"/>
                  </a:cubicBezTo>
                  <a:cubicBezTo>
                    <a:pt x="307706" y="878777"/>
                    <a:pt x="322081" y="885305"/>
                    <a:pt x="335151" y="893467"/>
                  </a:cubicBezTo>
                  <a:cubicBezTo>
                    <a:pt x="351813" y="903913"/>
                    <a:pt x="371089" y="909135"/>
                    <a:pt x="387426" y="919255"/>
                  </a:cubicBezTo>
                  <a:cubicBezTo>
                    <a:pt x="387753" y="919582"/>
                    <a:pt x="387753" y="919908"/>
                    <a:pt x="388079" y="919908"/>
                  </a:cubicBezTo>
                  <a:cubicBezTo>
                    <a:pt x="394614" y="914359"/>
                    <a:pt x="400821" y="909135"/>
                    <a:pt x="407029" y="903260"/>
                  </a:cubicBezTo>
                  <a:cubicBezTo>
                    <a:pt x="380565" y="889876"/>
                    <a:pt x="355407" y="873227"/>
                    <a:pt x="328616" y="860169"/>
                  </a:cubicBezTo>
                  <a:cubicBezTo>
                    <a:pt x="322408" y="857232"/>
                    <a:pt x="315874" y="853967"/>
                    <a:pt x="309338" y="851029"/>
                  </a:cubicBezTo>
                  <a:close/>
                  <a:moveTo>
                    <a:pt x="139950" y="816566"/>
                  </a:moveTo>
                  <a:cubicBezTo>
                    <a:pt x="178795" y="819797"/>
                    <a:pt x="221231" y="825936"/>
                    <a:pt x="252569" y="850815"/>
                  </a:cubicBezTo>
                  <a:cubicBezTo>
                    <a:pt x="258770" y="855984"/>
                    <a:pt x="250284" y="866647"/>
                    <a:pt x="243755" y="861800"/>
                  </a:cubicBezTo>
                  <a:cubicBezTo>
                    <a:pt x="212090" y="839829"/>
                    <a:pt x="176510" y="829490"/>
                    <a:pt x="139296" y="821413"/>
                  </a:cubicBezTo>
                  <a:cubicBezTo>
                    <a:pt x="136685" y="820766"/>
                    <a:pt x="137011" y="816566"/>
                    <a:pt x="139950" y="816566"/>
                  </a:cubicBezTo>
                  <a:close/>
                  <a:moveTo>
                    <a:pt x="62989" y="790637"/>
                  </a:moveTo>
                  <a:cubicBezTo>
                    <a:pt x="62336" y="864740"/>
                    <a:pt x="63642" y="939494"/>
                    <a:pt x="68870" y="1013923"/>
                  </a:cubicBezTo>
                  <a:cubicBezTo>
                    <a:pt x="112977" y="978994"/>
                    <a:pt x="164273" y="954184"/>
                    <a:pt x="207401" y="917950"/>
                  </a:cubicBezTo>
                  <a:cubicBezTo>
                    <a:pt x="235173" y="894772"/>
                    <a:pt x="260003" y="868330"/>
                    <a:pt x="281567" y="839277"/>
                  </a:cubicBezTo>
                  <a:cubicBezTo>
                    <a:pt x="262618" y="831769"/>
                    <a:pt x="243341" y="825567"/>
                    <a:pt x="223737" y="820344"/>
                  </a:cubicBezTo>
                  <a:cubicBezTo>
                    <a:pt x="171461" y="805327"/>
                    <a:pt x="117225" y="794555"/>
                    <a:pt x="62989" y="790637"/>
                  </a:cubicBezTo>
                  <a:close/>
                  <a:moveTo>
                    <a:pt x="104586" y="643147"/>
                  </a:moveTo>
                  <a:cubicBezTo>
                    <a:pt x="110297" y="678974"/>
                    <a:pt x="107758" y="715779"/>
                    <a:pt x="111566" y="751931"/>
                  </a:cubicBezTo>
                  <a:cubicBezTo>
                    <a:pt x="111883" y="758771"/>
                    <a:pt x="100460" y="760074"/>
                    <a:pt x="99508" y="753234"/>
                  </a:cubicBezTo>
                  <a:cubicBezTo>
                    <a:pt x="93479" y="716756"/>
                    <a:pt x="104586" y="680277"/>
                    <a:pt x="100460" y="643798"/>
                  </a:cubicBezTo>
                  <a:cubicBezTo>
                    <a:pt x="100143" y="641193"/>
                    <a:pt x="104268" y="640867"/>
                    <a:pt x="104586" y="643147"/>
                  </a:cubicBezTo>
                  <a:close/>
                  <a:moveTo>
                    <a:pt x="453021" y="641184"/>
                  </a:moveTo>
                  <a:cubicBezTo>
                    <a:pt x="454445" y="641633"/>
                    <a:pt x="455584" y="643023"/>
                    <a:pt x="455096" y="644984"/>
                  </a:cubicBezTo>
                  <a:cubicBezTo>
                    <a:pt x="438169" y="713631"/>
                    <a:pt x="423522" y="783259"/>
                    <a:pt x="377298" y="838831"/>
                  </a:cubicBezTo>
                  <a:cubicBezTo>
                    <a:pt x="372090" y="845042"/>
                    <a:pt x="361348" y="836216"/>
                    <a:pt x="366556" y="830005"/>
                  </a:cubicBezTo>
                  <a:cubicBezTo>
                    <a:pt x="409199" y="776721"/>
                    <a:pt x="427103" y="707093"/>
                    <a:pt x="449237" y="643023"/>
                  </a:cubicBezTo>
                  <a:cubicBezTo>
                    <a:pt x="449888" y="641225"/>
                    <a:pt x="451597" y="640735"/>
                    <a:pt x="453021" y="641184"/>
                  </a:cubicBezTo>
                  <a:close/>
                  <a:moveTo>
                    <a:pt x="83302" y="611804"/>
                  </a:moveTo>
                  <a:cubicBezTo>
                    <a:pt x="83302" y="609184"/>
                    <a:pt x="87335" y="609511"/>
                    <a:pt x="87335" y="611804"/>
                  </a:cubicBezTo>
                  <a:cubicBezTo>
                    <a:pt x="89351" y="634071"/>
                    <a:pt x="89015" y="656336"/>
                    <a:pt x="88007" y="678603"/>
                  </a:cubicBezTo>
                  <a:cubicBezTo>
                    <a:pt x="87335" y="700215"/>
                    <a:pt x="84311" y="725102"/>
                    <a:pt x="89687" y="746386"/>
                  </a:cubicBezTo>
                  <a:cubicBezTo>
                    <a:pt x="91704" y="753917"/>
                    <a:pt x="79270" y="757191"/>
                    <a:pt x="77254" y="749333"/>
                  </a:cubicBezTo>
                  <a:cubicBezTo>
                    <a:pt x="71877" y="728703"/>
                    <a:pt x="74902" y="704472"/>
                    <a:pt x="76582" y="683516"/>
                  </a:cubicBezTo>
                  <a:cubicBezTo>
                    <a:pt x="78934" y="659939"/>
                    <a:pt x="81959" y="636035"/>
                    <a:pt x="83302" y="611804"/>
                  </a:cubicBezTo>
                  <a:close/>
                  <a:moveTo>
                    <a:pt x="436495" y="571851"/>
                  </a:moveTo>
                  <a:cubicBezTo>
                    <a:pt x="438281" y="572096"/>
                    <a:pt x="439906" y="573401"/>
                    <a:pt x="439581" y="575523"/>
                  </a:cubicBezTo>
                  <a:cubicBezTo>
                    <a:pt x="434707" y="621230"/>
                    <a:pt x="430159" y="666939"/>
                    <a:pt x="415215" y="710361"/>
                  </a:cubicBezTo>
                  <a:cubicBezTo>
                    <a:pt x="408392" y="729950"/>
                    <a:pt x="400595" y="749865"/>
                    <a:pt x="391174" y="768148"/>
                  </a:cubicBezTo>
                  <a:cubicBezTo>
                    <a:pt x="386300" y="777942"/>
                    <a:pt x="380128" y="787084"/>
                    <a:pt x="374280" y="796226"/>
                  </a:cubicBezTo>
                  <a:cubicBezTo>
                    <a:pt x="369082" y="804388"/>
                    <a:pt x="361934" y="812223"/>
                    <a:pt x="358686" y="821691"/>
                  </a:cubicBezTo>
                  <a:cubicBezTo>
                    <a:pt x="356086" y="829200"/>
                    <a:pt x="344065" y="825609"/>
                    <a:pt x="346664" y="818426"/>
                  </a:cubicBezTo>
                  <a:cubicBezTo>
                    <a:pt x="352838" y="800469"/>
                    <a:pt x="367132" y="786431"/>
                    <a:pt x="375904" y="769780"/>
                  </a:cubicBezTo>
                  <a:cubicBezTo>
                    <a:pt x="386625" y="749865"/>
                    <a:pt x="395722" y="728317"/>
                    <a:pt x="402869" y="706443"/>
                  </a:cubicBezTo>
                  <a:cubicBezTo>
                    <a:pt x="416514" y="663674"/>
                    <a:pt x="423986" y="618945"/>
                    <a:pt x="432433" y="574544"/>
                  </a:cubicBezTo>
                  <a:cubicBezTo>
                    <a:pt x="432758" y="572421"/>
                    <a:pt x="434707" y="571606"/>
                    <a:pt x="436495" y="571851"/>
                  </a:cubicBezTo>
                  <a:close/>
                  <a:moveTo>
                    <a:pt x="72137" y="555927"/>
                  </a:moveTo>
                  <a:cubicBezTo>
                    <a:pt x="69523" y="624806"/>
                    <a:pt x="64295" y="693685"/>
                    <a:pt x="63315" y="762237"/>
                  </a:cubicBezTo>
                  <a:cubicBezTo>
                    <a:pt x="122126" y="766154"/>
                    <a:pt x="180936" y="776274"/>
                    <a:pt x="237133" y="792596"/>
                  </a:cubicBezTo>
                  <a:cubicBezTo>
                    <a:pt x="258370" y="798798"/>
                    <a:pt x="278627" y="806307"/>
                    <a:pt x="298884" y="814794"/>
                  </a:cubicBezTo>
                  <a:cubicBezTo>
                    <a:pt x="306072" y="804022"/>
                    <a:pt x="312606" y="792923"/>
                    <a:pt x="318814" y="781498"/>
                  </a:cubicBezTo>
                  <a:cubicBezTo>
                    <a:pt x="355734" y="714251"/>
                    <a:pt x="380892" y="636232"/>
                    <a:pt x="389060" y="557233"/>
                  </a:cubicBezTo>
                  <a:cubicBezTo>
                    <a:pt x="369457" y="557885"/>
                    <a:pt x="349853" y="558539"/>
                    <a:pt x="330249" y="558865"/>
                  </a:cubicBezTo>
                  <a:cubicBezTo>
                    <a:pt x="244321" y="560497"/>
                    <a:pt x="158066" y="558865"/>
                    <a:pt x="72137" y="555927"/>
                  </a:cubicBezTo>
                  <a:close/>
                  <a:moveTo>
                    <a:pt x="587055" y="551357"/>
                  </a:moveTo>
                  <a:cubicBezTo>
                    <a:pt x="530858" y="551684"/>
                    <a:pt x="474661" y="553968"/>
                    <a:pt x="418465" y="556253"/>
                  </a:cubicBezTo>
                  <a:cubicBezTo>
                    <a:pt x="412911" y="617624"/>
                    <a:pt x="397555" y="678342"/>
                    <a:pt x="374031" y="734817"/>
                  </a:cubicBezTo>
                  <a:cubicBezTo>
                    <a:pt x="360962" y="766481"/>
                    <a:pt x="344952" y="797166"/>
                    <a:pt x="326328" y="825893"/>
                  </a:cubicBezTo>
                  <a:cubicBezTo>
                    <a:pt x="332864" y="828505"/>
                    <a:pt x="339070" y="831116"/>
                    <a:pt x="345606" y="834054"/>
                  </a:cubicBezTo>
                  <a:cubicBezTo>
                    <a:pt x="375337" y="846786"/>
                    <a:pt x="401149" y="866045"/>
                    <a:pt x="429900" y="880409"/>
                  </a:cubicBezTo>
                  <a:cubicBezTo>
                    <a:pt x="488057" y="819691"/>
                    <a:pt x="532492" y="744610"/>
                    <a:pt x="561244" y="665937"/>
                  </a:cubicBezTo>
                  <a:cubicBezTo>
                    <a:pt x="571699" y="637537"/>
                    <a:pt x="581500" y="608484"/>
                    <a:pt x="585095" y="578778"/>
                  </a:cubicBezTo>
                  <a:cubicBezTo>
                    <a:pt x="585748" y="569311"/>
                    <a:pt x="586728" y="560497"/>
                    <a:pt x="587055" y="551357"/>
                  </a:cubicBezTo>
                  <a:close/>
                  <a:moveTo>
                    <a:pt x="7361" y="386818"/>
                  </a:moveTo>
                  <a:cubicBezTo>
                    <a:pt x="7690" y="384520"/>
                    <a:pt x="10980" y="384520"/>
                    <a:pt x="11309" y="386818"/>
                  </a:cubicBezTo>
                  <a:cubicBezTo>
                    <a:pt x="13942" y="419977"/>
                    <a:pt x="9993" y="452807"/>
                    <a:pt x="8678" y="485965"/>
                  </a:cubicBezTo>
                  <a:cubicBezTo>
                    <a:pt x="8678" y="490562"/>
                    <a:pt x="4400" y="492203"/>
                    <a:pt x="1110" y="491218"/>
                  </a:cubicBezTo>
                  <a:lnTo>
                    <a:pt x="0" y="491156"/>
                  </a:lnTo>
                  <a:lnTo>
                    <a:pt x="0" y="455496"/>
                  </a:lnTo>
                  <a:lnTo>
                    <a:pt x="2302" y="433273"/>
                  </a:lnTo>
                  <a:cubicBezTo>
                    <a:pt x="4482" y="417843"/>
                    <a:pt x="6703" y="402413"/>
                    <a:pt x="7361" y="386818"/>
                  </a:cubicBezTo>
                  <a:close/>
                  <a:moveTo>
                    <a:pt x="604278" y="356563"/>
                  </a:moveTo>
                  <a:cubicBezTo>
                    <a:pt x="623928" y="408157"/>
                    <a:pt x="636814" y="463669"/>
                    <a:pt x="640357" y="518856"/>
                  </a:cubicBezTo>
                  <a:cubicBezTo>
                    <a:pt x="643902" y="575022"/>
                    <a:pt x="636170" y="628249"/>
                    <a:pt x="621674" y="682455"/>
                  </a:cubicBezTo>
                  <a:cubicBezTo>
                    <a:pt x="619097" y="690945"/>
                    <a:pt x="605889" y="686374"/>
                    <a:pt x="609110" y="678210"/>
                  </a:cubicBezTo>
                  <a:cubicBezTo>
                    <a:pt x="649055" y="575022"/>
                    <a:pt x="623284" y="461384"/>
                    <a:pt x="601056" y="357542"/>
                  </a:cubicBezTo>
                  <a:cubicBezTo>
                    <a:pt x="600412" y="355910"/>
                    <a:pt x="603634" y="354277"/>
                    <a:pt x="604278" y="356563"/>
                  </a:cubicBezTo>
                  <a:close/>
                  <a:moveTo>
                    <a:pt x="32093" y="346946"/>
                  </a:moveTo>
                  <a:cubicBezTo>
                    <a:pt x="36670" y="374450"/>
                    <a:pt x="37650" y="402609"/>
                    <a:pt x="36016" y="430441"/>
                  </a:cubicBezTo>
                  <a:cubicBezTo>
                    <a:pt x="35361" y="444193"/>
                    <a:pt x="35361" y="457945"/>
                    <a:pt x="34054" y="471698"/>
                  </a:cubicBezTo>
                  <a:cubicBezTo>
                    <a:pt x="33074" y="481521"/>
                    <a:pt x="31439" y="492654"/>
                    <a:pt x="34054" y="502477"/>
                  </a:cubicBezTo>
                  <a:cubicBezTo>
                    <a:pt x="35035" y="502477"/>
                    <a:pt x="36016" y="502804"/>
                    <a:pt x="36342" y="502804"/>
                  </a:cubicBezTo>
                  <a:cubicBezTo>
                    <a:pt x="44188" y="502477"/>
                    <a:pt x="43862" y="514591"/>
                    <a:pt x="36016" y="514591"/>
                  </a:cubicBezTo>
                  <a:cubicBezTo>
                    <a:pt x="34708" y="514591"/>
                    <a:pt x="33728" y="514591"/>
                    <a:pt x="32419" y="514591"/>
                  </a:cubicBezTo>
                  <a:cubicBezTo>
                    <a:pt x="30785" y="515246"/>
                    <a:pt x="29151" y="515246"/>
                    <a:pt x="27843" y="514591"/>
                  </a:cubicBezTo>
                  <a:lnTo>
                    <a:pt x="1" y="512618"/>
                  </a:lnTo>
                  <a:lnTo>
                    <a:pt x="1" y="501253"/>
                  </a:lnTo>
                  <a:lnTo>
                    <a:pt x="22939" y="502149"/>
                  </a:lnTo>
                  <a:cubicBezTo>
                    <a:pt x="18689" y="482831"/>
                    <a:pt x="23266" y="459582"/>
                    <a:pt x="24574" y="440591"/>
                  </a:cubicBezTo>
                  <a:cubicBezTo>
                    <a:pt x="27189" y="409485"/>
                    <a:pt x="31112" y="378706"/>
                    <a:pt x="29477" y="347273"/>
                  </a:cubicBezTo>
                  <a:cubicBezTo>
                    <a:pt x="29477" y="345963"/>
                    <a:pt x="31765" y="345636"/>
                    <a:pt x="32093" y="346946"/>
                  </a:cubicBezTo>
                  <a:close/>
                  <a:moveTo>
                    <a:pt x="328943" y="269313"/>
                  </a:moveTo>
                  <a:cubicBezTo>
                    <a:pt x="305745" y="277800"/>
                    <a:pt x="282221" y="285635"/>
                    <a:pt x="258043" y="291837"/>
                  </a:cubicBezTo>
                  <a:cubicBezTo>
                    <a:pt x="199559" y="307833"/>
                    <a:pt x="138788" y="316320"/>
                    <a:pt x="77691" y="319584"/>
                  </a:cubicBezTo>
                  <a:cubicBezTo>
                    <a:pt x="76711" y="360063"/>
                    <a:pt x="75078" y="400541"/>
                    <a:pt x="73444" y="441020"/>
                  </a:cubicBezTo>
                  <a:cubicBezTo>
                    <a:pt x="73444" y="466156"/>
                    <a:pt x="73444" y="490965"/>
                    <a:pt x="73117" y="515775"/>
                  </a:cubicBezTo>
                  <a:cubicBezTo>
                    <a:pt x="73117" y="520019"/>
                    <a:pt x="73117" y="524589"/>
                    <a:pt x="72790" y="529160"/>
                  </a:cubicBezTo>
                  <a:cubicBezTo>
                    <a:pt x="158719" y="531444"/>
                    <a:pt x="244647" y="533077"/>
                    <a:pt x="330576" y="530792"/>
                  </a:cubicBezTo>
                  <a:cubicBezTo>
                    <a:pt x="350833" y="530138"/>
                    <a:pt x="371089" y="529485"/>
                    <a:pt x="391020" y="528506"/>
                  </a:cubicBezTo>
                  <a:cubicBezTo>
                    <a:pt x="393634" y="484436"/>
                    <a:pt x="390367" y="440367"/>
                    <a:pt x="380892" y="397930"/>
                  </a:cubicBezTo>
                  <a:cubicBezTo>
                    <a:pt x="374357" y="405438"/>
                    <a:pt x="368476" y="412946"/>
                    <a:pt x="363575" y="421760"/>
                  </a:cubicBezTo>
                  <a:cubicBezTo>
                    <a:pt x="359328" y="429268"/>
                    <a:pt x="347565" y="422087"/>
                    <a:pt x="352140" y="414905"/>
                  </a:cubicBezTo>
                  <a:cubicBezTo>
                    <a:pt x="359328" y="403153"/>
                    <a:pt x="368149" y="393360"/>
                    <a:pt x="377625" y="383567"/>
                  </a:cubicBezTo>
                  <a:cubicBezTo>
                    <a:pt x="375664" y="376385"/>
                    <a:pt x="373377" y="369203"/>
                    <a:pt x="371417" y="362348"/>
                  </a:cubicBezTo>
                  <a:cubicBezTo>
                    <a:pt x="359654" y="375079"/>
                    <a:pt x="348219" y="387811"/>
                    <a:pt x="336457" y="400868"/>
                  </a:cubicBezTo>
                  <a:cubicBezTo>
                    <a:pt x="331883" y="406091"/>
                    <a:pt x="323061" y="398909"/>
                    <a:pt x="327309" y="393360"/>
                  </a:cubicBezTo>
                  <a:cubicBezTo>
                    <a:pt x="339398" y="377364"/>
                    <a:pt x="352793" y="362674"/>
                    <a:pt x="366515" y="347658"/>
                  </a:cubicBezTo>
                  <a:cubicBezTo>
                    <a:pt x="356714" y="320237"/>
                    <a:pt x="343972" y="294122"/>
                    <a:pt x="328943" y="269313"/>
                  </a:cubicBezTo>
                  <a:close/>
                  <a:moveTo>
                    <a:pt x="468454" y="207615"/>
                  </a:moveTo>
                  <a:cubicBezTo>
                    <a:pt x="431534" y="225896"/>
                    <a:pt x="393634" y="243850"/>
                    <a:pt x="355080" y="259193"/>
                  </a:cubicBezTo>
                  <a:cubicBezTo>
                    <a:pt x="364883" y="274862"/>
                    <a:pt x="373377" y="291184"/>
                    <a:pt x="380892" y="308159"/>
                  </a:cubicBezTo>
                  <a:cubicBezTo>
                    <a:pt x="383179" y="314035"/>
                    <a:pt x="385466" y="319584"/>
                    <a:pt x="387753" y="325460"/>
                  </a:cubicBezTo>
                  <a:cubicBezTo>
                    <a:pt x="400821" y="312076"/>
                    <a:pt x="413564" y="299018"/>
                    <a:pt x="425979" y="285308"/>
                  </a:cubicBezTo>
                  <a:cubicBezTo>
                    <a:pt x="430553" y="280085"/>
                    <a:pt x="438069" y="287920"/>
                    <a:pt x="433494" y="293143"/>
                  </a:cubicBezTo>
                  <a:cubicBezTo>
                    <a:pt x="420098" y="308159"/>
                    <a:pt x="406376" y="323175"/>
                    <a:pt x="392654" y="338518"/>
                  </a:cubicBezTo>
                  <a:cubicBezTo>
                    <a:pt x="395268" y="346026"/>
                    <a:pt x="397881" y="353208"/>
                    <a:pt x="399842" y="360716"/>
                  </a:cubicBezTo>
                  <a:cubicBezTo>
                    <a:pt x="414871" y="345373"/>
                    <a:pt x="431534" y="328072"/>
                    <a:pt x="438722" y="308159"/>
                  </a:cubicBezTo>
                  <a:cubicBezTo>
                    <a:pt x="440356" y="303262"/>
                    <a:pt x="447217" y="305547"/>
                    <a:pt x="446237" y="310118"/>
                  </a:cubicBezTo>
                  <a:cubicBezTo>
                    <a:pt x="442643" y="330357"/>
                    <a:pt x="425979" y="347331"/>
                    <a:pt x="413564" y="362348"/>
                  </a:cubicBezTo>
                  <a:cubicBezTo>
                    <a:pt x="410297" y="365939"/>
                    <a:pt x="407029" y="369856"/>
                    <a:pt x="403763" y="373447"/>
                  </a:cubicBezTo>
                  <a:cubicBezTo>
                    <a:pt x="417158" y="423392"/>
                    <a:pt x="422386" y="475297"/>
                    <a:pt x="420426" y="527201"/>
                  </a:cubicBezTo>
                  <a:cubicBezTo>
                    <a:pt x="475969" y="524916"/>
                    <a:pt x="531512" y="521977"/>
                    <a:pt x="587382" y="521651"/>
                  </a:cubicBezTo>
                  <a:cubicBezTo>
                    <a:pt x="586728" y="510226"/>
                    <a:pt x="586074" y="499126"/>
                    <a:pt x="584768" y="488028"/>
                  </a:cubicBezTo>
                  <a:cubicBezTo>
                    <a:pt x="577253" y="423719"/>
                    <a:pt x="556670" y="360389"/>
                    <a:pt x="527918" y="302609"/>
                  </a:cubicBezTo>
                  <a:cubicBezTo>
                    <a:pt x="510928" y="269313"/>
                    <a:pt x="491325" y="237321"/>
                    <a:pt x="468454" y="207615"/>
                  </a:cubicBezTo>
                  <a:close/>
                  <a:moveTo>
                    <a:pt x="31623" y="49944"/>
                  </a:moveTo>
                  <a:cubicBezTo>
                    <a:pt x="28356" y="52556"/>
                    <a:pt x="25088" y="55168"/>
                    <a:pt x="21822" y="57453"/>
                  </a:cubicBezTo>
                  <a:cubicBezTo>
                    <a:pt x="17247" y="60717"/>
                    <a:pt x="12346" y="63981"/>
                    <a:pt x="7446" y="67246"/>
                  </a:cubicBezTo>
                  <a:cubicBezTo>
                    <a:pt x="23455" y="69205"/>
                    <a:pt x="39138" y="68552"/>
                    <a:pt x="54820" y="70510"/>
                  </a:cubicBezTo>
                  <a:cubicBezTo>
                    <a:pt x="55474" y="65941"/>
                    <a:pt x="55801" y="61044"/>
                    <a:pt x="56781" y="56473"/>
                  </a:cubicBezTo>
                  <a:cubicBezTo>
                    <a:pt x="50573" y="55168"/>
                    <a:pt x="44692" y="53536"/>
                    <a:pt x="38811" y="52230"/>
                  </a:cubicBezTo>
                  <a:cubicBezTo>
                    <a:pt x="36197" y="51577"/>
                    <a:pt x="33910" y="50924"/>
                    <a:pt x="31623" y="49944"/>
                  </a:cubicBezTo>
                  <a:close/>
                  <a:moveTo>
                    <a:pt x="87493" y="44395"/>
                  </a:moveTo>
                  <a:cubicBezTo>
                    <a:pt x="86513" y="50271"/>
                    <a:pt x="85532" y="56473"/>
                    <a:pt x="84552" y="62676"/>
                  </a:cubicBezTo>
                  <a:cubicBezTo>
                    <a:pt x="75078" y="133513"/>
                    <a:pt x="80305" y="205004"/>
                    <a:pt x="78998" y="276494"/>
                  </a:cubicBezTo>
                  <a:cubicBezTo>
                    <a:pt x="78671" y="282043"/>
                    <a:pt x="78671" y="287593"/>
                    <a:pt x="78671" y="293143"/>
                  </a:cubicBezTo>
                  <a:cubicBezTo>
                    <a:pt x="138462" y="289552"/>
                    <a:pt x="198580" y="281064"/>
                    <a:pt x="256082" y="264089"/>
                  </a:cubicBezTo>
                  <a:cubicBezTo>
                    <a:pt x="275360" y="258540"/>
                    <a:pt x="294309" y="252011"/>
                    <a:pt x="313259" y="245156"/>
                  </a:cubicBezTo>
                  <a:cubicBezTo>
                    <a:pt x="293003" y="215776"/>
                    <a:pt x="269152" y="188682"/>
                    <a:pt x="242687" y="163872"/>
                  </a:cubicBezTo>
                  <a:cubicBezTo>
                    <a:pt x="214262" y="136451"/>
                    <a:pt x="183550" y="111315"/>
                    <a:pt x="150224" y="89771"/>
                  </a:cubicBezTo>
                  <a:cubicBezTo>
                    <a:pt x="128660" y="76060"/>
                    <a:pt x="105463" y="63002"/>
                    <a:pt x="87493" y="44395"/>
                  </a:cubicBezTo>
                  <a:close/>
                  <a:moveTo>
                    <a:pt x="61681" y="29053"/>
                  </a:moveTo>
                  <a:cubicBezTo>
                    <a:pt x="61028" y="29379"/>
                    <a:pt x="60049" y="29379"/>
                    <a:pt x="59068" y="29379"/>
                  </a:cubicBezTo>
                  <a:cubicBezTo>
                    <a:pt x="52533" y="33622"/>
                    <a:pt x="45999" y="38519"/>
                    <a:pt x="39791" y="43416"/>
                  </a:cubicBezTo>
                  <a:cubicBezTo>
                    <a:pt x="45999" y="44395"/>
                    <a:pt x="52207" y="44069"/>
                    <a:pt x="58741" y="45048"/>
                  </a:cubicBezTo>
                  <a:cubicBezTo>
                    <a:pt x="59721" y="39825"/>
                    <a:pt x="60375" y="34602"/>
                    <a:pt x="61681" y="29053"/>
                  </a:cubicBezTo>
                  <a:close/>
                  <a:moveTo>
                    <a:pt x="94355" y="27420"/>
                  </a:moveTo>
                  <a:cubicBezTo>
                    <a:pt x="115918" y="47659"/>
                    <a:pt x="142709" y="60717"/>
                    <a:pt x="167540" y="76713"/>
                  </a:cubicBezTo>
                  <a:cubicBezTo>
                    <a:pt x="197599" y="95973"/>
                    <a:pt x="226024" y="117191"/>
                    <a:pt x="252489" y="141022"/>
                  </a:cubicBezTo>
                  <a:cubicBezTo>
                    <a:pt x="284508" y="169422"/>
                    <a:pt x="314240" y="200760"/>
                    <a:pt x="339070" y="235362"/>
                  </a:cubicBezTo>
                  <a:cubicBezTo>
                    <a:pt x="376644" y="220347"/>
                    <a:pt x="413564" y="202718"/>
                    <a:pt x="449830" y="184764"/>
                  </a:cubicBezTo>
                  <a:cubicBezTo>
                    <a:pt x="440029" y="173666"/>
                    <a:pt x="429900" y="163220"/>
                    <a:pt x="419445" y="153427"/>
                  </a:cubicBezTo>
                  <a:cubicBezTo>
                    <a:pt x="368802" y="107071"/>
                    <a:pt x="305745" y="72142"/>
                    <a:pt x="241053" y="50271"/>
                  </a:cubicBezTo>
                  <a:cubicBezTo>
                    <a:pt x="215569" y="41783"/>
                    <a:pt x="189431" y="34929"/>
                    <a:pt x="162966" y="30032"/>
                  </a:cubicBezTo>
                  <a:cubicBezTo>
                    <a:pt x="140422" y="27094"/>
                    <a:pt x="117225" y="26768"/>
                    <a:pt x="94355" y="27420"/>
                  </a:cubicBezTo>
                  <a:close/>
                  <a:moveTo>
                    <a:pt x="84879" y="0"/>
                  </a:moveTo>
                  <a:cubicBezTo>
                    <a:pt x="94355" y="0"/>
                    <a:pt x="104482" y="0"/>
                    <a:pt x="114284" y="653"/>
                  </a:cubicBezTo>
                  <a:cubicBezTo>
                    <a:pt x="135522" y="1632"/>
                    <a:pt x="156759" y="4243"/>
                    <a:pt x="177343" y="8814"/>
                  </a:cubicBezTo>
                  <a:cubicBezTo>
                    <a:pt x="267518" y="25136"/>
                    <a:pt x="353773" y="63981"/>
                    <a:pt x="424346" y="120783"/>
                  </a:cubicBezTo>
                  <a:cubicBezTo>
                    <a:pt x="443950" y="136451"/>
                    <a:pt x="461593" y="154079"/>
                    <a:pt x="477929" y="173013"/>
                  </a:cubicBezTo>
                  <a:cubicBezTo>
                    <a:pt x="485443" y="174318"/>
                    <a:pt x="490671" y="181500"/>
                    <a:pt x="490671" y="188682"/>
                  </a:cubicBezTo>
                  <a:cubicBezTo>
                    <a:pt x="508641" y="211533"/>
                    <a:pt x="524650" y="235689"/>
                    <a:pt x="538699" y="260825"/>
                  </a:cubicBezTo>
                  <a:cubicBezTo>
                    <a:pt x="570392" y="317626"/>
                    <a:pt x="594896" y="379650"/>
                    <a:pt x="606985" y="442979"/>
                  </a:cubicBezTo>
                  <a:cubicBezTo>
                    <a:pt x="618421" y="502391"/>
                    <a:pt x="621688" y="565068"/>
                    <a:pt x="605679" y="623827"/>
                  </a:cubicBezTo>
                  <a:cubicBezTo>
                    <a:pt x="588689" y="685198"/>
                    <a:pt x="561897" y="744936"/>
                    <a:pt x="528244" y="799125"/>
                  </a:cubicBezTo>
                  <a:cubicBezTo>
                    <a:pt x="514849" y="820996"/>
                    <a:pt x="499819" y="841889"/>
                    <a:pt x="483483" y="861801"/>
                  </a:cubicBezTo>
                  <a:cubicBezTo>
                    <a:pt x="483156" y="862454"/>
                    <a:pt x="482503" y="863108"/>
                    <a:pt x="482177" y="863434"/>
                  </a:cubicBezTo>
                  <a:cubicBezTo>
                    <a:pt x="480216" y="866045"/>
                    <a:pt x="478582" y="868004"/>
                    <a:pt x="476622" y="869962"/>
                  </a:cubicBezTo>
                  <a:cubicBezTo>
                    <a:pt x="475969" y="871269"/>
                    <a:pt x="475315" y="872248"/>
                    <a:pt x="474335" y="872901"/>
                  </a:cubicBezTo>
                  <a:cubicBezTo>
                    <a:pt x="411931" y="946676"/>
                    <a:pt x="332209" y="1005762"/>
                    <a:pt x="239094" y="1034815"/>
                  </a:cubicBezTo>
                  <a:cubicBezTo>
                    <a:pt x="206421" y="1044935"/>
                    <a:pt x="173095" y="1050484"/>
                    <a:pt x="139116" y="1054075"/>
                  </a:cubicBezTo>
                  <a:cubicBezTo>
                    <a:pt x="135848" y="1054401"/>
                    <a:pt x="132254" y="1054728"/>
                    <a:pt x="128987" y="1055055"/>
                  </a:cubicBezTo>
                  <a:cubicBezTo>
                    <a:pt x="124740" y="1055707"/>
                    <a:pt x="120492" y="1056033"/>
                    <a:pt x="116245" y="1056687"/>
                  </a:cubicBezTo>
                  <a:cubicBezTo>
                    <a:pt x="96642" y="1058645"/>
                    <a:pt x="76711" y="1059624"/>
                    <a:pt x="57107" y="1059624"/>
                  </a:cubicBezTo>
                  <a:cubicBezTo>
                    <a:pt x="47306" y="1059624"/>
                    <a:pt x="37178" y="1059624"/>
                    <a:pt x="27375" y="1058972"/>
                  </a:cubicBezTo>
                  <a:lnTo>
                    <a:pt x="0" y="1055411"/>
                  </a:lnTo>
                  <a:lnTo>
                    <a:pt x="0" y="1032221"/>
                  </a:lnTo>
                  <a:lnTo>
                    <a:pt x="10386" y="1032856"/>
                  </a:lnTo>
                  <a:lnTo>
                    <a:pt x="0" y="1023233"/>
                  </a:lnTo>
                  <a:lnTo>
                    <a:pt x="0" y="984711"/>
                  </a:lnTo>
                  <a:lnTo>
                    <a:pt x="2478" y="987486"/>
                  </a:lnTo>
                  <a:cubicBezTo>
                    <a:pt x="14939" y="999743"/>
                    <a:pt x="28274" y="1011066"/>
                    <a:pt x="42731" y="1021104"/>
                  </a:cubicBezTo>
                  <a:cubicBezTo>
                    <a:pt x="38811" y="943411"/>
                    <a:pt x="36197" y="866045"/>
                    <a:pt x="36851" y="789005"/>
                  </a:cubicBezTo>
                  <a:cubicBezTo>
                    <a:pt x="33910" y="788679"/>
                    <a:pt x="31296" y="788679"/>
                    <a:pt x="28356" y="788679"/>
                  </a:cubicBezTo>
                  <a:lnTo>
                    <a:pt x="0" y="789322"/>
                  </a:lnTo>
                  <a:lnTo>
                    <a:pt x="0" y="762078"/>
                  </a:lnTo>
                  <a:lnTo>
                    <a:pt x="28683" y="760932"/>
                  </a:lnTo>
                  <a:cubicBezTo>
                    <a:pt x="31623" y="760932"/>
                    <a:pt x="34236" y="760932"/>
                    <a:pt x="37178" y="760932"/>
                  </a:cubicBezTo>
                  <a:cubicBezTo>
                    <a:pt x="38157" y="710660"/>
                    <a:pt x="41098" y="660715"/>
                    <a:pt x="43712" y="610770"/>
                  </a:cubicBezTo>
                  <a:cubicBezTo>
                    <a:pt x="44365" y="592162"/>
                    <a:pt x="45018" y="573555"/>
                    <a:pt x="45672" y="555275"/>
                  </a:cubicBezTo>
                  <a:lnTo>
                    <a:pt x="0" y="552981"/>
                  </a:lnTo>
                  <a:lnTo>
                    <a:pt x="0" y="526661"/>
                  </a:lnTo>
                  <a:lnTo>
                    <a:pt x="46652" y="528506"/>
                  </a:lnTo>
                  <a:cubicBezTo>
                    <a:pt x="46652" y="525241"/>
                    <a:pt x="46979" y="522304"/>
                    <a:pt x="46979" y="519366"/>
                  </a:cubicBezTo>
                  <a:cubicBezTo>
                    <a:pt x="47306" y="509899"/>
                    <a:pt x="47633" y="500758"/>
                    <a:pt x="47959" y="491619"/>
                  </a:cubicBezTo>
                  <a:cubicBezTo>
                    <a:pt x="48613" y="434492"/>
                    <a:pt x="47306" y="377364"/>
                    <a:pt x="46979" y="320564"/>
                  </a:cubicBezTo>
                  <a:cubicBezTo>
                    <a:pt x="46326" y="320564"/>
                    <a:pt x="45346" y="320564"/>
                    <a:pt x="44692" y="320564"/>
                  </a:cubicBezTo>
                  <a:lnTo>
                    <a:pt x="0" y="318356"/>
                  </a:lnTo>
                  <a:lnTo>
                    <a:pt x="0" y="293208"/>
                  </a:lnTo>
                  <a:lnTo>
                    <a:pt x="46979" y="294448"/>
                  </a:lnTo>
                  <a:cubicBezTo>
                    <a:pt x="46979" y="286287"/>
                    <a:pt x="46979" y="278126"/>
                    <a:pt x="46979" y="269639"/>
                  </a:cubicBezTo>
                  <a:cubicBezTo>
                    <a:pt x="45999" y="270292"/>
                    <a:pt x="44692" y="270945"/>
                    <a:pt x="42731" y="270945"/>
                  </a:cubicBezTo>
                  <a:lnTo>
                    <a:pt x="0" y="267956"/>
                  </a:lnTo>
                  <a:lnTo>
                    <a:pt x="0" y="256373"/>
                  </a:lnTo>
                  <a:lnTo>
                    <a:pt x="43385" y="256581"/>
                  </a:lnTo>
                  <a:cubicBezTo>
                    <a:pt x="44692" y="256581"/>
                    <a:pt x="45999" y="257235"/>
                    <a:pt x="46979" y="257887"/>
                  </a:cubicBezTo>
                  <a:cubicBezTo>
                    <a:pt x="46979" y="252338"/>
                    <a:pt x="47306" y="246788"/>
                    <a:pt x="47306" y="241239"/>
                  </a:cubicBezTo>
                  <a:lnTo>
                    <a:pt x="0" y="241089"/>
                  </a:lnTo>
                  <a:lnTo>
                    <a:pt x="0" y="226194"/>
                  </a:lnTo>
                  <a:lnTo>
                    <a:pt x="47306" y="225243"/>
                  </a:lnTo>
                  <a:cubicBezTo>
                    <a:pt x="47633" y="222632"/>
                    <a:pt x="47633" y="220020"/>
                    <a:pt x="47633" y="217735"/>
                  </a:cubicBezTo>
                  <a:cubicBezTo>
                    <a:pt x="33257" y="218388"/>
                    <a:pt x="17901" y="215450"/>
                    <a:pt x="3851" y="214471"/>
                  </a:cubicBezTo>
                  <a:lnTo>
                    <a:pt x="0" y="214109"/>
                  </a:lnTo>
                  <a:lnTo>
                    <a:pt x="0" y="199775"/>
                  </a:lnTo>
                  <a:lnTo>
                    <a:pt x="12999" y="200434"/>
                  </a:lnTo>
                  <a:cubicBezTo>
                    <a:pt x="24435" y="200434"/>
                    <a:pt x="36851" y="200108"/>
                    <a:pt x="47959" y="201740"/>
                  </a:cubicBezTo>
                  <a:cubicBezTo>
                    <a:pt x="48286" y="199781"/>
                    <a:pt x="48286" y="197822"/>
                    <a:pt x="48286" y="195864"/>
                  </a:cubicBezTo>
                  <a:lnTo>
                    <a:pt x="0" y="188111"/>
                  </a:lnTo>
                  <a:lnTo>
                    <a:pt x="0" y="174641"/>
                  </a:lnTo>
                  <a:lnTo>
                    <a:pt x="48939" y="181174"/>
                  </a:lnTo>
                  <a:cubicBezTo>
                    <a:pt x="48939" y="178889"/>
                    <a:pt x="48939" y="176603"/>
                    <a:pt x="49266" y="174318"/>
                  </a:cubicBezTo>
                  <a:cubicBezTo>
                    <a:pt x="35544" y="174318"/>
                    <a:pt x="20841" y="170728"/>
                    <a:pt x="7772" y="166484"/>
                  </a:cubicBezTo>
                  <a:lnTo>
                    <a:pt x="0" y="164945"/>
                  </a:lnTo>
                  <a:lnTo>
                    <a:pt x="0" y="151062"/>
                  </a:lnTo>
                  <a:lnTo>
                    <a:pt x="11693" y="153100"/>
                  </a:lnTo>
                  <a:cubicBezTo>
                    <a:pt x="24109" y="156364"/>
                    <a:pt x="37178" y="157344"/>
                    <a:pt x="49920" y="160281"/>
                  </a:cubicBezTo>
                  <a:cubicBezTo>
                    <a:pt x="50246" y="154732"/>
                    <a:pt x="50246" y="148856"/>
                    <a:pt x="50573" y="143307"/>
                  </a:cubicBezTo>
                  <a:lnTo>
                    <a:pt x="0" y="134570"/>
                  </a:lnTo>
                  <a:lnTo>
                    <a:pt x="0" y="122790"/>
                  </a:lnTo>
                  <a:lnTo>
                    <a:pt x="51226" y="128617"/>
                  </a:lnTo>
                  <a:cubicBezTo>
                    <a:pt x="51554" y="122415"/>
                    <a:pt x="51554" y="116212"/>
                    <a:pt x="51880" y="110010"/>
                  </a:cubicBezTo>
                  <a:cubicBezTo>
                    <a:pt x="51554" y="110010"/>
                    <a:pt x="51226" y="110010"/>
                    <a:pt x="51226" y="110010"/>
                  </a:cubicBezTo>
                  <a:cubicBezTo>
                    <a:pt x="42078" y="110010"/>
                    <a:pt x="32604" y="107725"/>
                    <a:pt x="23455" y="107071"/>
                  </a:cubicBezTo>
                  <a:lnTo>
                    <a:pt x="0" y="105838"/>
                  </a:lnTo>
                  <a:lnTo>
                    <a:pt x="0" y="93634"/>
                  </a:lnTo>
                  <a:lnTo>
                    <a:pt x="11040" y="94014"/>
                  </a:lnTo>
                  <a:cubicBezTo>
                    <a:pt x="24435" y="93361"/>
                    <a:pt x="40118" y="91729"/>
                    <a:pt x="52533" y="97278"/>
                  </a:cubicBezTo>
                  <a:cubicBezTo>
                    <a:pt x="52860" y="92708"/>
                    <a:pt x="53187" y="88464"/>
                    <a:pt x="53513" y="83895"/>
                  </a:cubicBezTo>
                  <a:lnTo>
                    <a:pt x="0" y="73650"/>
                  </a:lnTo>
                  <a:lnTo>
                    <a:pt x="0" y="48187"/>
                  </a:lnTo>
                  <a:lnTo>
                    <a:pt x="23781" y="32644"/>
                  </a:lnTo>
                  <a:lnTo>
                    <a:pt x="0" y="35020"/>
                  </a:lnTo>
                  <a:lnTo>
                    <a:pt x="0" y="6041"/>
                  </a:lnTo>
                  <a:lnTo>
                    <a:pt x="2545" y="5549"/>
                  </a:lnTo>
                  <a:cubicBezTo>
                    <a:pt x="6138" y="5222"/>
                    <a:pt x="9406" y="4896"/>
                    <a:pt x="12999" y="4243"/>
                  </a:cubicBezTo>
                  <a:cubicBezTo>
                    <a:pt x="17247" y="3917"/>
                    <a:pt x="21168" y="3590"/>
                    <a:pt x="25415" y="2937"/>
                  </a:cubicBezTo>
                  <a:cubicBezTo>
                    <a:pt x="45346" y="653"/>
                    <a:pt x="64949" y="0"/>
                    <a:pt x="848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0EFF3783-F375-DE43-84A2-85CDF17D145B}"/>
                </a:ext>
              </a:extLst>
            </p:cNvPr>
            <p:cNvSpPr/>
            <p:nvPr/>
          </p:nvSpPr>
          <p:spPr>
            <a:xfrm>
              <a:off x="0" y="4313842"/>
              <a:ext cx="566592" cy="205408"/>
            </a:xfrm>
            <a:custGeom>
              <a:avLst/>
              <a:gdLst>
                <a:gd name="connsiteX0" fmla="*/ 443794 w 566592"/>
                <a:gd name="connsiteY0" fmla="*/ 65 h 205408"/>
                <a:gd name="connsiteX1" fmla="*/ 562336 w 566592"/>
                <a:gd name="connsiteY1" fmla="*/ 12428 h 205408"/>
                <a:gd name="connsiteX2" fmla="*/ 559071 w 566592"/>
                <a:gd name="connsiteY2" fmla="*/ 23235 h 205408"/>
                <a:gd name="connsiteX3" fmla="*/ 347860 w 566592"/>
                <a:gd name="connsiteY3" fmla="*/ 23563 h 205408"/>
                <a:gd name="connsiteX4" fmla="*/ 256127 w 566592"/>
                <a:gd name="connsiteY4" fmla="*/ 67119 h 205408"/>
                <a:gd name="connsiteX5" fmla="*/ 253516 w 566592"/>
                <a:gd name="connsiteY5" fmla="*/ 69739 h 205408"/>
                <a:gd name="connsiteX6" fmla="*/ 306400 w 566592"/>
                <a:gd name="connsiteY6" fmla="*/ 95284 h 205408"/>
                <a:gd name="connsiteX7" fmla="*/ 311950 w 566592"/>
                <a:gd name="connsiteY7" fmla="*/ 190584 h 205408"/>
                <a:gd name="connsiteX8" fmla="*/ 218260 w 566592"/>
                <a:gd name="connsiteY8" fmla="*/ 174537 h 205408"/>
                <a:gd name="connsiteX9" fmla="*/ 231317 w 566592"/>
                <a:gd name="connsiteY9" fmla="*/ 78909 h 205408"/>
                <a:gd name="connsiteX10" fmla="*/ 163417 w 566592"/>
                <a:gd name="connsiteY10" fmla="*/ 86769 h 205408"/>
                <a:gd name="connsiteX11" fmla="*/ 65808 w 566592"/>
                <a:gd name="connsiteY11" fmla="*/ 130325 h 205408"/>
                <a:gd name="connsiteX12" fmla="*/ 2641 w 566592"/>
                <a:gd name="connsiteY12" fmla="*/ 158817 h 205408"/>
                <a:gd name="connsiteX13" fmla="*/ 0 w 566592"/>
                <a:gd name="connsiteY13" fmla="*/ 159436 h 205408"/>
                <a:gd name="connsiteX14" fmla="*/ 0 w 566592"/>
                <a:gd name="connsiteY14" fmla="*/ 145989 h 205408"/>
                <a:gd name="connsiteX15" fmla="*/ 7048 w 566592"/>
                <a:gd name="connsiteY15" fmla="*/ 144080 h 205408"/>
                <a:gd name="connsiteX16" fmla="*/ 72011 w 566592"/>
                <a:gd name="connsiteY16" fmla="*/ 113623 h 205408"/>
                <a:gd name="connsiteX17" fmla="*/ 120978 w 566592"/>
                <a:gd name="connsiteY17" fmla="*/ 88079 h 205408"/>
                <a:gd name="connsiteX18" fmla="*/ 218260 w 566592"/>
                <a:gd name="connsiteY18" fmla="*/ 67119 h 205408"/>
                <a:gd name="connsiteX19" fmla="*/ 240132 w 566592"/>
                <a:gd name="connsiteY19" fmla="*/ 67774 h 205408"/>
                <a:gd name="connsiteX20" fmla="*/ 325987 w 566592"/>
                <a:gd name="connsiteY20" fmla="*/ 17668 h 205408"/>
                <a:gd name="connsiteX21" fmla="*/ 443794 w 566592"/>
                <a:gd name="connsiteY21" fmla="*/ 65 h 205408"/>
                <a:gd name="connsiteX22" fmla="*/ 244049 w 566592"/>
                <a:gd name="connsiteY22" fmla="*/ 80219 h 205408"/>
                <a:gd name="connsiteX23" fmla="*/ 224135 w 566592"/>
                <a:gd name="connsiteY23" fmla="*/ 156197 h 205408"/>
                <a:gd name="connsiteX24" fmla="*/ 259392 w 566592"/>
                <a:gd name="connsiteY24" fmla="*/ 193531 h 205408"/>
                <a:gd name="connsiteX25" fmla="*/ 315215 w 566592"/>
                <a:gd name="connsiteY25" fmla="*/ 165695 h 205408"/>
                <a:gd name="connsiteX26" fmla="*/ 265921 w 566592"/>
                <a:gd name="connsiteY26" fmla="*/ 84804 h 205408"/>
                <a:gd name="connsiteX27" fmla="*/ 244049 w 566592"/>
                <a:gd name="connsiteY27" fmla="*/ 80219 h 20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592" h="205408">
                  <a:moveTo>
                    <a:pt x="443794" y="65"/>
                  </a:moveTo>
                  <a:cubicBezTo>
                    <a:pt x="483988" y="-590"/>
                    <a:pt x="524305" y="3750"/>
                    <a:pt x="562336" y="12428"/>
                  </a:cubicBezTo>
                  <a:cubicBezTo>
                    <a:pt x="569843" y="13738"/>
                    <a:pt x="566579" y="24873"/>
                    <a:pt x="559071" y="23235"/>
                  </a:cubicBezTo>
                  <a:cubicBezTo>
                    <a:pt x="491170" y="7843"/>
                    <a:pt x="415434" y="6861"/>
                    <a:pt x="347860" y="23563"/>
                  </a:cubicBezTo>
                  <a:cubicBezTo>
                    <a:pt x="315215" y="31422"/>
                    <a:pt x="281264" y="43867"/>
                    <a:pt x="256127" y="67119"/>
                  </a:cubicBezTo>
                  <a:cubicBezTo>
                    <a:pt x="255475" y="67774"/>
                    <a:pt x="254495" y="68757"/>
                    <a:pt x="253516" y="69739"/>
                  </a:cubicBezTo>
                  <a:cubicBezTo>
                    <a:pt x="273429" y="73014"/>
                    <a:pt x="292364" y="80874"/>
                    <a:pt x="306400" y="95284"/>
                  </a:cubicBezTo>
                  <a:cubicBezTo>
                    <a:pt x="328273" y="118863"/>
                    <a:pt x="341331" y="167332"/>
                    <a:pt x="311950" y="190584"/>
                  </a:cubicBezTo>
                  <a:cubicBezTo>
                    <a:pt x="283223" y="213181"/>
                    <a:pt x="234256" y="211543"/>
                    <a:pt x="218260" y="174537"/>
                  </a:cubicBezTo>
                  <a:cubicBezTo>
                    <a:pt x="204549" y="142770"/>
                    <a:pt x="212057" y="106418"/>
                    <a:pt x="231317" y="78909"/>
                  </a:cubicBezTo>
                  <a:cubicBezTo>
                    <a:pt x="208466" y="77599"/>
                    <a:pt x="185288" y="80874"/>
                    <a:pt x="163417" y="86769"/>
                  </a:cubicBezTo>
                  <a:cubicBezTo>
                    <a:pt x="127833" y="95611"/>
                    <a:pt x="98127" y="113623"/>
                    <a:pt x="65808" y="130325"/>
                  </a:cubicBezTo>
                  <a:cubicBezTo>
                    <a:pt x="45405" y="140641"/>
                    <a:pt x="24349" y="150793"/>
                    <a:pt x="2641" y="158817"/>
                  </a:cubicBezTo>
                  <a:lnTo>
                    <a:pt x="0" y="159436"/>
                  </a:lnTo>
                  <a:lnTo>
                    <a:pt x="0" y="145989"/>
                  </a:lnTo>
                  <a:lnTo>
                    <a:pt x="7048" y="144080"/>
                  </a:lnTo>
                  <a:cubicBezTo>
                    <a:pt x="29246" y="135238"/>
                    <a:pt x="50792" y="124758"/>
                    <a:pt x="72011" y="113623"/>
                  </a:cubicBezTo>
                  <a:cubicBezTo>
                    <a:pt x="88334" y="105108"/>
                    <a:pt x="104003" y="95284"/>
                    <a:pt x="120978" y="88079"/>
                  </a:cubicBezTo>
                  <a:cubicBezTo>
                    <a:pt x="151664" y="75307"/>
                    <a:pt x="184962" y="67447"/>
                    <a:pt x="218260" y="67119"/>
                  </a:cubicBezTo>
                  <a:cubicBezTo>
                    <a:pt x="225442" y="67119"/>
                    <a:pt x="232623" y="67119"/>
                    <a:pt x="240132" y="67774"/>
                  </a:cubicBezTo>
                  <a:cubicBezTo>
                    <a:pt x="262330" y="42885"/>
                    <a:pt x="294322" y="27493"/>
                    <a:pt x="325987" y="17668"/>
                  </a:cubicBezTo>
                  <a:cubicBezTo>
                    <a:pt x="363529" y="6370"/>
                    <a:pt x="403600" y="720"/>
                    <a:pt x="443794" y="65"/>
                  </a:cubicBezTo>
                  <a:close/>
                  <a:moveTo>
                    <a:pt x="244049" y="80219"/>
                  </a:moveTo>
                  <a:cubicBezTo>
                    <a:pt x="227400" y="101506"/>
                    <a:pt x="217606" y="129015"/>
                    <a:pt x="224135" y="156197"/>
                  </a:cubicBezTo>
                  <a:cubicBezTo>
                    <a:pt x="228053" y="174209"/>
                    <a:pt x="239479" y="191239"/>
                    <a:pt x="259392" y="193531"/>
                  </a:cubicBezTo>
                  <a:cubicBezTo>
                    <a:pt x="279958" y="195824"/>
                    <a:pt x="308686" y="187964"/>
                    <a:pt x="315215" y="165695"/>
                  </a:cubicBezTo>
                  <a:cubicBezTo>
                    <a:pt x="325334" y="129998"/>
                    <a:pt x="298893" y="94956"/>
                    <a:pt x="265921" y="84804"/>
                  </a:cubicBezTo>
                  <a:cubicBezTo>
                    <a:pt x="259065" y="82511"/>
                    <a:pt x="251558" y="80874"/>
                    <a:pt x="244049" y="80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3A4A499-CC83-F142-AB8F-9800877F2892}"/>
                </a:ext>
              </a:extLst>
            </p:cNvPr>
            <p:cNvSpPr/>
            <p:nvPr/>
          </p:nvSpPr>
          <p:spPr>
            <a:xfrm>
              <a:off x="1" y="4725088"/>
              <a:ext cx="400765" cy="488875"/>
            </a:xfrm>
            <a:custGeom>
              <a:avLst/>
              <a:gdLst>
                <a:gd name="connsiteX0" fmla="*/ 376630 w 400765"/>
                <a:gd name="connsiteY0" fmla="*/ 477692 h 488875"/>
                <a:gd name="connsiteX1" fmla="*/ 376956 w 400765"/>
                <a:gd name="connsiteY1" fmla="*/ 484470 h 488875"/>
                <a:gd name="connsiteX2" fmla="*/ 263137 w 400765"/>
                <a:gd name="connsiteY2" fmla="*/ 488875 h 488875"/>
                <a:gd name="connsiteX3" fmla="*/ 262812 w 400765"/>
                <a:gd name="connsiteY3" fmla="*/ 485486 h 488875"/>
                <a:gd name="connsiteX4" fmla="*/ 376630 w 400765"/>
                <a:gd name="connsiteY4" fmla="*/ 477692 h 488875"/>
                <a:gd name="connsiteX5" fmla="*/ 375974 w 400765"/>
                <a:gd name="connsiteY5" fmla="*/ 462821 h 488875"/>
                <a:gd name="connsiteX6" fmla="*/ 376951 w 400765"/>
                <a:gd name="connsiteY6" fmla="*/ 469287 h 488875"/>
                <a:gd name="connsiteX7" fmla="*/ 244419 w 400765"/>
                <a:gd name="connsiteY7" fmla="*/ 477046 h 488875"/>
                <a:gd name="connsiteX8" fmla="*/ 244094 w 400765"/>
                <a:gd name="connsiteY8" fmla="*/ 474136 h 488875"/>
                <a:gd name="connsiteX9" fmla="*/ 375974 w 400765"/>
                <a:gd name="connsiteY9" fmla="*/ 462821 h 488875"/>
                <a:gd name="connsiteX10" fmla="*/ 379151 w 400765"/>
                <a:gd name="connsiteY10" fmla="*/ 155295 h 488875"/>
                <a:gd name="connsiteX11" fmla="*/ 384061 w 400765"/>
                <a:gd name="connsiteY11" fmla="*/ 163151 h 488875"/>
                <a:gd name="connsiteX12" fmla="*/ 378170 w 400765"/>
                <a:gd name="connsiteY12" fmla="*/ 163806 h 488875"/>
                <a:gd name="connsiteX13" fmla="*/ 378170 w 400765"/>
                <a:gd name="connsiteY13" fmla="*/ 161188 h 488875"/>
                <a:gd name="connsiteX14" fmla="*/ 378170 w 400765"/>
                <a:gd name="connsiteY14" fmla="*/ 159224 h 488875"/>
                <a:gd name="connsiteX15" fmla="*/ 377842 w 400765"/>
                <a:gd name="connsiteY15" fmla="*/ 158569 h 488875"/>
                <a:gd name="connsiteX16" fmla="*/ 379151 w 400765"/>
                <a:gd name="connsiteY16" fmla="*/ 155295 h 488875"/>
                <a:gd name="connsiteX17" fmla="*/ 32018 w 400765"/>
                <a:gd name="connsiteY17" fmla="*/ 85693 h 488875"/>
                <a:gd name="connsiteX18" fmla="*/ 33585 w 400765"/>
                <a:gd name="connsiteY18" fmla="*/ 89920 h 488875"/>
                <a:gd name="connsiteX19" fmla="*/ 33585 w 400765"/>
                <a:gd name="connsiteY19" fmla="*/ 112034 h 488875"/>
                <a:gd name="connsiteX20" fmla="*/ 34602 w 400765"/>
                <a:gd name="connsiteY20" fmla="*/ 140000 h 488875"/>
                <a:gd name="connsiteX21" fmla="*/ 36974 w 400765"/>
                <a:gd name="connsiteY21" fmla="*/ 220974 h 488875"/>
                <a:gd name="connsiteX22" fmla="*/ 32569 w 400765"/>
                <a:gd name="connsiteY22" fmla="*/ 221299 h 488875"/>
                <a:gd name="connsiteX23" fmla="*/ 26808 w 400765"/>
                <a:gd name="connsiteY23" fmla="*/ 127318 h 488875"/>
                <a:gd name="connsiteX24" fmla="*/ 27147 w 400765"/>
                <a:gd name="connsiteY24" fmla="*/ 86343 h 488875"/>
                <a:gd name="connsiteX25" fmla="*/ 32018 w 400765"/>
                <a:gd name="connsiteY25" fmla="*/ 85693 h 488875"/>
                <a:gd name="connsiteX26" fmla="*/ 7630 w 400765"/>
                <a:gd name="connsiteY26" fmla="*/ 84846 h 488875"/>
                <a:gd name="connsiteX27" fmla="*/ 10591 w 400765"/>
                <a:gd name="connsiteY27" fmla="*/ 88638 h 488875"/>
                <a:gd name="connsiteX28" fmla="*/ 10911 w 400765"/>
                <a:gd name="connsiteY28" fmla="*/ 128124 h 488875"/>
                <a:gd name="connsiteX29" fmla="*/ 12510 w 400765"/>
                <a:gd name="connsiteY29" fmla="*/ 167936 h 488875"/>
                <a:gd name="connsiteX30" fmla="*/ 15071 w 400765"/>
                <a:gd name="connsiteY30" fmla="*/ 254740 h 488875"/>
                <a:gd name="connsiteX31" fmla="*/ 12191 w 400765"/>
                <a:gd name="connsiteY31" fmla="*/ 255065 h 488875"/>
                <a:gd name="connsiteX32" fmla="*/ 5790 w 400765"/>
                <a:gd name="connsiteY32" fmla="*/ 168589 h 488875"/>
                <a:gd name="connsiteX33" fmla="*/ 3550 w 400765"/>
                <a:gd name="connsiteY33" fmla="*/ 122250 h 488875"/>
                <a:gd name="connsiteX34" fmla="*/ 3230 w 400765"/>
                <a:gd name="connsiteY34" fmla="*/ 87660 h 488875"/>
                <a:gd name="connsiteX35" fmla="*/ 7630 w 400765"/>
                <a:gd name="connsiteY35" fmla="*/ 84846 h 488875"/>
                <a:gd name="connsiteX36" fmla="*/ 327338 w 400765"/>
                <a:gd name="connsiteY36" fmla="*/ 31164 h 488875"/>
                <a:gd name="connsiteX37" fmla="*/ 337127 w 400765"/>
                <a:gd name="connsiteY37" fmla="*/ 38343 h 488875"/>
                <a:gd name="connsiteX38" fmla="*/ 342349 w 400765"/>
                <a:gd name="connsiteY38" fmla="*/ 42259 h 488875"/>
                <a:gd name="connsiteX39" fmla="*/ 364866 w 400765"/>
                <a:gd name="connsiteY39" fmla="*/ 231841 h 488875"/>
                <a:gd name="connsiteX40" fmla="*/ 379551 w 400765"/>
                <a:gd name="connsiteY40" fmla="*/ 439695 h 488875"/>
                <a:gd name="connsiteX41" fmla="*/ 357687 w 400765"/>
                <a:gd name="connsiteY41" fmla="*/ 455358 h 488875"/>
                <a:gd name="connsiteX42" fmla="*/ 26454 w 400765"/>
                <a:gd name="connsiteY42" fmla="*/ 483419 h 488875"/>
                <a:gd name="connsiteX43" fmla="*/ 17317 w 400765"/>
                <a:gd name="connsiteY43" fmla="*/ 480809 h 488875"/>
                <a:gd name="connsiteX44" fmla="*/ 2525 w 400765"/>
                <a:gd name="connsiteY44" fmla="*/ 482991 h 488875"/>
                <a:gd name="connsiteX45" fmla="*/ 0 w 400765"/>
                <a:gd name="connsiteY45" fmla="*/ 482105 h 488875"/>
                <a:gd name="connsiteX46" fmla="*/ 0 w 400765"/>
                <a:gd name="connsiteY46" fmla="*/ 445299 h 488875"/>
                <a:gd name="connsiteX47" fmla="*/ 713 w 400765"/>
                <a:gd name="connsiteY47" fmla="*/ 446570 h 488875"/>
                <a:gd name="connsiteX48" fmla="*/ 9158 w 400765"/>
                <a:gd name="connsiteY48" fmla="*/ 450789 h 488875"/>
                <a:gd name="connsiteX49" fmla="*/ 27107 w 400765"/>
                <a:gd name="connsiteY49" fmla="*/ 455358 h 488875"/>
                <a:gd name="connsiteX50" fmla="*/ 35918 w 400765"/>
                <a:gd name="connsiteY50" fmla="*/ 455683 h 488875"/>
                <a:gd name="connsiteX51" fmla="*/ 143283 w 400765"/>
                <a:gd name="connsiteY51" fmla="*/ 454704 h 488875"/>
                <a:gd name="connsiteX52" fmla="*/ 133166 w 400765"/>
                <a:gd name="connsiteY52" fmla="*/ 438390 h 488875"/>
                <a:gd name="connsiteX53" fmla="*/ 134469 w 400765"/>
                <a:gd name="connsiteY53" fmla="*/ 435286 h 488875"/>
                <a:gd name="connsiteX54" fmla="*/ 134553 w 400765"/>
                <a:gd name="connsiteY54" fmla="*/ 435086 h 488875"/>
                <a:gd name="connsiteX55" fmla="*/ 135160 w 400765"/>
                <a:gd name="connsiteY55" fmla="*/ 435299 h 488875"/>
                <a:gd name="connsiteX56" fmla="*/ 138388 w 400765"/>
                <a:gd name="connsiteY56" fmla="*/ 436432 h 488875"/>
                <a:gd name="connsiteX57" fmla="*/ 149157 w 400765"/>
                <a:gd name="connsiteY57" fmla="*/ 451768 h 488875"/>
                <a:gd name="connsiteX58" fmla="*/ 149809 w 400765"/>
                <a:gd name="connsiteY58" fmla="*/ 454379 h 488875"/>
                <a:gd name="connsiteX59" fmla="*/ 178527 w 400765"/>
                <a:gd name="connsiteY59" fmla="*/ 451442 h 488875"/>
                <a:gd name="connsiteX60" fmla="*/ 168234 w 400765"/>
                <a:gd name="connsiteY60" fmla="*/ 435894 h 488875"/>
                <a:gd name="connsiteX61" fmla="*/ 163189 w 400765"/>
                <a:gd name="connsiteY61" fmla="*/ 428275 h 488875"/>
                <a:gd name="connsiteX62" fmla="*/ 166779 w 400765"/>
                <a:gd name="connsiteY62" fmla="*/ 426969 h 488875"/>
                <a:gd name="connsiteX63" fmla="*/ 173702 w 400765"/>
                <a:gd name="connsiteY63" fmla="*/ 435992 h 488875"/>
                <a:gd name="connsiteX64" fmla="*/ 185054 w 400765"/>
                <a:gd name="connsiteY64" fmla="*/ 450789 h 488875"/>
                <a:gd name="connsiteX65" fmla="*/ 205940 w 400765"/>
                <a:gd name="connsiteY65" fmla="*/ 448505 h 488875"/>
                <a:gd name="connsiteX66" fmla="*/ 196663 w 400765"/>
                <a:gd name="connsiteY66" fmla="*/ 436405 h 488875"/>
                <a:gd name="connsiteX67" fmla="*/ 175917 w 400765"/>
                <a:gd name="connsiteY67" fmla="*/ 409349 h 488875"/>
                <a:gd name="connsiteX68" fmla="*/ 180486 w 400765"/>
                <a:gd name="connsiteY68" fmla="*/ 406086 h 488875"/>
                <a:gd name="connsiteX69" fmla="*/ 205893 w 400765"/>
                <a:gd name="connsiteY69" fmla="*/ 436571 h 488875"/>
                <a:gd name="connsiteX70" fmla="*/ 214751 w 400765"/>
                <a:gd name="connsiteY70" fmla="*/ 447200 h 488875"/>
                <a:gd name="connsiteX71" fmla="*/ 248364 w 400765"/>
                <a:gd name="connsiteY71" fmla="*/ 443610 h 488875"/>
                <a:gd name="connsiteX72" fmla="*/ 242478 w 400765"/>
                <a:gd name="connsiteY72" fmla="*/ 437229 h 488875"/>
                <a:gd name="connsiteX73" fmla="*/ 221278 w 400765"/>
                <a:gd name="connsiteY73" fmla="*/ 414243 h 488875"/>
                <a:gd name="connsiteX74" fmla="*/ 189950 w 400765"/>
                <a:gd name="connsiteY74" fmla="*/ 379982 h 488875"/>
                <a:gd name="connsiteX75" fmla="*/ 194192 w 400765"/>
                <a:gd name="connsiteY75" fmla="*/ 377045 h 488875"/>
                <a:gd name="connsiteX76" fmla="*/ 229110 w 400765"/>
                <a:gd name="connsiteY76" fmla="*/ 413264 h 488875"/>
                <a:gd name="connsiteX77" fmla="*/ 252452 w 400765"/>
                <a:gd name="connsiteY77" fmla="*/ 437409 h 488875"/>
                <a:gd name="connsiteX78" fmla="*/ 257501 w 400765"/>
                <a:gd name="connsiteY78" fmla="*/ 442632 h 488875"/>
                <a:gd name="connsiteX79" fmla="*/ 294377 w 400765"/>
                <a:gd name="connsiteY79" fmla="*/ 439042 h 488875"/>
                <a:gd name="connsiteX80" fmla="*/ 293521 w 400765"/>
                <a:gd name="connsiteY80" fmla="*/ 438147 h 488875"/>
                <a:gd name="connsiteX81" fmla="*/ 206266 w 400765"/>
                <a:gd name="connsiteY81" fmla="*/ 347025 h 488875"/>
                <a:gd name="connsiteX82" fmla="*/ 210182 w 400765"/>
                <a:gd name="connsiteY82" fmla="*/ 344415 h 488875"/>
                <a:gd name="connsiteX83" fmla="*/ 302862 w 400765"/>
                <a:gd name="connsiteY83" fmla="*/ 436105 h 488875"/>
                <a:gd name="connsiteX84" fmla="*/ 303841 w 400765"/>
                <a:gd name="connsiteY84" fmla="*/ 438063 h 488875"/>
                <a:gd name="connsiteX85" fmla="*/ 338107 w 400765"/>
                <a:gd name="connsiteY85" fmla="*/ 435780 h 488875"/>
                <a:gd name="connsiteX86" fmla="*/ 323095 w 400765"/>
                <a:gd name="connsiteY86" fmla="*/ 419464 h 488875"/>
                <a:gd name="connsiteX87" fmla="*/ 283935 w 400765"/>
                <a:gd name="connsiteY87" fmla="*/ 384550 h 488875"/>
                <a:gd name="connsiteX88" fmla="*/ 212140 w 400765"/>
                <a:gd name="connsiteY88" fmla="*/ 317332 h 488875"/>
                <a:gd name="connsiteX89" fmla="*/ 215078 w 400765"/>
                <a:gd name="connsiteY89" fmla="*/ 313742 h 488875"/>
                <a:gd name="connsiteX90" fmla="*/ 282956 w 400765"/>
                <a:gd name="connsiteY90" fmla="*/ 374761 h 488875"/>
                <a:gd name="connsiteX91" fmla="*/ 320158 w 400765"/>
                <a:gd name="connsiteY91" fmla="*/ 406086 h 488875"/>
                <a:gd name="connsiteX92" fmla="*/ 349202 w 400765"/>
                <a:gd name="connsiteY92" fmla="*/ 435453 h 488875"/>
                <a:gd name="connsiteX93" fmla="*/ 351486 w 400765"/>
                <a:gd name="connsiteY93" fmla="*/ 435453 h 488875"/>
                <a:gd name="connsiteX94" fmla="*/ 348876 w 400765"/>
                <a:gd name="connsiteY94" fmla="*/ 398907 h 488875"/>
                <a:gd name="connsiteX95" fmla="*/ 345612 w 400765"/>
                <a:gd name="connsiteY95" fmla="*/ 397602 h 488875"/>
                <a:gd name="connsiteX96" fmla="*/ 220952 w 400765"/>
                <a:gd name="connsiteY96" fmla="*/ 274260 h 488875"/>
                <a:gd name="connsiteX97" fmla="*/ 224541 w 400765"/>
                <a:gd name="connsiteY97" fmla="*/ 271650 h 488875"/>
                <a:gd name="connsiteX98" fmla="*/ 347896 w 400765"/>
                <a:gd name="connsiteY98" fmla="*/ 389118 h 488875"/>
                <a:gd name="connsiteX99" fmla="*/ 345939 w 400765"/>
                <a:gd name="connsiteY99" fmla="*/ 357793 h 488875"/>
                <a:gd name="connsiteX100" fmla="*/ 294377 w 400765"/>
                <a:gd name="connsiteY100" fmla="*/ 306563 h 488875"/>
                <a:gd name="connsiteX101" fmla="*/ 224541 w 400765"/>
                <a:gd name="connsiteY101" fmla="*/ 240977 h 488875"/>
                <a:gd name="connsiteX102" fmla="*/ 227478 w 400765"/>
                <a:gd name="connsiteY102" fmla="*/ 237714 h 488875"/>
                <a:gd name="connsiteX103" fmla="*/ 293725 w 400765"/>
                <a:gd name="connsiteY103" fmla="*/ 297101 h 488875"/>
                <a:gd name="connsiteX104" fmla="*/ 345612 w 400765"/>
                <a:gd name="connsiteY104" fmla="*/ 347025 h 488875"/>
                <a:gd name="connsiteX105" fmla="*/ 343654 w 400765"/>
                <a:gd name="connsiteY105" fmla="*/ 316679 h 488875"/>
                <a:gd name="connsiteX106" fmla="*/ 297641 w 400765"/>
                <a:gd name="connsiteY106" fmla="*/ 269365 h 488875"/>
                <a:gd name="connsiteX107" fmla="*/ 237921 w 400765"/>
                <a:gd name="connsiteY107" fmla="*/ 209979 h 488875"/>
                <a:gd name="connsiteX108" fmla="*/ 240206 w 400765"/>
                <a:gd name="connsiteY108" fmla="*/ 208347 h 488875"/>
                <a:gd name="connsiteX109" fmla="*/ 302210 w 400765"/>
                <a:gd name="connsiteY109" fmla="*/ 265123 h 488875"/>
                <a:gd name="connsiteX110" fmla="*/ 343328 w 400765"/>
                <a:gd name="connsiteY110" fmla="*/ 306563 h 488875"/>
                <a:gd name="connsiteX111" fmla="*/ 341697 w 400765"/>
                <a:gd name="connsiteY111" fmla="*/ 273933 h 488875"/>
                <a:gd name="connsiteX112" fmla="*/ 249016 w 400765"/>
                <a:gd name="connsiteY112" fmla="*/ 189095 h 488875"/>
                <a:gd name="connsiteX113" fmla="*/ 251627 w 400765"/>
                <a:gd name="connsiteY113" fmla="*/ 185832 h 488875"/>
                <a:gd name="connsiteX114" fmla="*/ 341370 w 400765"/>
                <a:gd name="connsiteY114" fmla="*/ 263491 h 488875"/>
                <a:gd name="connsiteX115" fmla="*/ 340391 w 400765"/>
                <a:gd name="connsiteY115" fmla="*/ 234777 h 488875"/>
                <a:gd name="connsiteX116" fmla="*/ 340065 w 400765"/>
                <a:gd name="connsiteY116" fmla="*/ 225641 h 488875"/>
                <a:gd name="connsiteX117" fmla="*/ 251954 w 400765"/>
                <a:gd name="connsiteY117" fmla="*/ 163970 h 488875"/>
                <a:gd name="connsiteX118" fmla="*/ 255217 w 400765"/>
                <a:gd name="connsiteY118" fmla="*/ 160380 h 488875"/>
                <a:gd name="connsiteX119" fmla="*/ 339412 w 400765"/>
                <a:gd name="connsiteY119" fmla="*/ 215852 h 488875"/>
                <a:gd name="connsiteX120" fmla="*/ 337454 w 400765"/>
                <a:gd name="connsiteY120" fmla="*/ 179306 h 488875"/>
                <a:gd name="connsiteX121" fmla="*/ 316894 w 400765"/>
                <a:gd name="connsiteY121" fmla="*/ 165274 h 488875"/>
                <a:gd name="connsiteX122" fmla="*/ 270881 w 400765"/>
                <a:gd name="connsiteY122" fmla="*/ 137213 h 488875"/>
                <a:gd name="connsiteX123" fmla="*/ 273165 w 400765"/>
                <a:gd name="connsiteY123" fmla="*/ 134276 h 488875"/>
                <a:gd name="connsiteX124" fmla="*/ 314937 w 400765"/>
                <a:gd name="connsiteY124" fmla="*/ 158423 h 488875"/>
                <a:gd name="connsiteX125" fmla="*/ 337127 w 400765"/>
                <a:gd name="connsiteY125" fmla="*/ 172127 h 488875"/>
                <a:gd name="connsiteX126" fmla="*/ 334843 w 400765"/>
                <a:gd name="connsiteY126" fmla="*/ 143412 h 488875"/>
                <a:gd name="connsiteX127" fmla="*/ 319505 w 400765"/>
                <a:gd name="connsiteY127" fmla="*/ 133624 h 488875"/>
                <a:gd name="connsiteX128" fmla="*/ 289809 w 400765"/>
                <a:gd name="connsiteY128" fmla="*/ 113393 h 488875"/>
                <a:gd name="connsiteX129" fmla="*/ 293072 w 400765"/>
                <a:gd name="connsiteY129" fmla="*/ 109804 h 488875"/>
                <a:gd name="connsiteX130" fmla="*/ 334517 w 400765"/>
                <a:gd name="connsiteY130" fmla="*/ 135908 h 488875"/>
                <a:gd name="connsiteX131" fmla="*/ 332885 w 400765"/>
                <a:gd name="connsiteY131" fmla="*/ 115677 h 488875"/>
                <a:gd name="connsiteX132" fmla="*/ 305799 w 400765"/>
                <a:gd name="connsiteY132" fmla="*/ 98057 h 488875"/>
                <a:gd name="connsiteX133" fmla="*/ 309063 w 400765"/>
                <a:gd name="connsiteY133" fmla="*/ 94467 h 488875"/>
                <a:gd name="connsiteX134" fmla="*/ 332233 w 400765"/>
                <a:gd name="connsiteY134" fmla="*/ 108498 h 488875"/>
                <a:gd name="connsiteX135" fmla="*/ 331253 w 400765"/>
                <a:gd name="connsiteY135" fmla="*/ 93488 h 488875"/>
                <a:gd name="connsiteX136" fmla="*/ 320158 w 400765"/>
                <a:gd name="connsiteY136" fmla="*/ 83047 h 488875"/>
                <a:gd name="connsiteX137" fmla="*/ 323421 w 400765"/>
                <a:gd name="connsiteY137" fmla="*/ 79458 h 488875"/>
                <a:gd name="connsiteX138" fmla="*/ 330274 w 400765"/>
                <a:gd name="connsiteY138" fmla="*/ 85331 h 488875"/>
                <a:gd name="connsiteX139" fmla="*/ 327011 w 400765"/>
                <a:gd name="connsiteY139" fmla="*/ 48458 h 488875"/>
                <a:gd name="connsiteX140" fmla="*/ 52949 w 400765"/>
                <a:gd name="connsiteY140" fmla="*/ 70071 h 488875"/>
                <a:gd name="connsiteX141" fmla="*/ 0 w 400765"/>
                <a:gd name="connsiteY141" fmla="*/ 72905 h 488875"/>
                <a:gd name="connsiteX142" fmla="*/ 0 w 400765"/>
                <a:gd name="connsiteY142" fmla="*/ 51235 h 488875"/>
                <a:gd name="connsiteX143" fmla="*/ 44740 w 400765"/>
                <a:gd name="connsiteY143" fmla="*/ 48509 h 488875"/>
                <a:gd name="connsiteX144" fmla="*/ 327338 w 400765"/>
                <a:gd name="connsiteY144" fmla="*/ 31164 h 488875"/>
                <a:gd name="connsiteX145" fmla="*/ 301591 w 400765"/>
                <a:gd name="connsiteY145" fmla="*/ 15433 h 488875"/>
                <a:gd name="connsiteX146" fmla="*/ 353737 w 400765"/>
                <a:gd name="connsiteY146" fmla="*/ 32609 h 488875"/>
                <a:gd name="connsiteX147" fmla="*/ 382619 w 400765"/>
                <a:gd name="connsiteY147" fmla="*/ 141551 h 488875"/>
                <a:gd name="connsiteX148" fmla="*/ 375399 w 400765"/>
                <a:gd name="connsiteY148" fmla="*/ 141877 h 488875"/>
                <a:gd name="connsiteX149" fmla="*/ 359644 w 400765"/>
                <a:gd name="connsiteY149" fmla="*/ 52892 h 488875"/>
                <a:gd name="connsiteX150" fmla="*/ 244439 w 400765"/>
                <a:gd name="connsiteY150" fmla="*/ 22793 h 488875"/>
                <a:gd name="connsiteX151" fmla="*/ 243783 w 400765"/>
                <a:gd name="connsiteY151" fmla="*/ 19850 h 488875"/>
                <a:gd name="connsiteX152" fmla="*/ 301591 w 400765"/>
                <a:gd name="connsiteY152" fmla="*/ 15433 h 488875"/>
                <a:gd name="connsiteX153" fmla="*/ 308303 w 400765"/>
                <a:gd name="connsiteY153" fmla="*/ 0 h 488875"/>
                <a:gd name="connsiteX154" fmla="*/ 334582 w 400765"/>
                <a:gd name="connsiteY154" fmla="*/ 3673 h 488875"/>
                <a:gd name="connsiteX155" fmla="*/ 372333 w 400765"/>
                <a:gd name="connsiteY155" fmla="*/ 31097 h 488875"/>
                <a:gd name="connsiteX156" fmla="*/ 399670 w 400765"/>
                <a:gd name="connsiteY156" fmla="*/ 122839 h 488875"/>
                <a:gd name="connsiteX157" fmla="*/ 392185 w 400765"/>
                <a:gd name="connsiteY157" fmla="*/ 121859 h 488875"/>
                <a:gd name="connsiteX158" fmla="*/ 373310 w 400765"/>
                <a:gd name="connsiteY158" fmla="*/ 43178 h 488875"/>
                <a:gd name="connsiteX159" fmla="*/ 338162 w 400765"/>
                <a:gd name="connsiteY159" fmla="*/ 10528 h 488875"/>
                <a:gd name="connsiteX160" fmla="*/ 282187 w 400765"/>
                <a:gd name="connsiteY160" fmla="*/ 4978 h 488875"/>
                <a:gd name="connsiteX161" fmla="*/ 281536 w 400765"/>
                <a:gd name="connsiteY161" fmla="*/ 1714 h 488875"/>
                <a:gd name="connsiteX162" fmla="*/ 308303 w 400765"/>
                <a:gd name="connsiteY162" fmla="*/ 0 h 48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00765" h="488875">
                  <a:moveTo>
                    <a:pt x="376630" y="477692"/>
                  </a:moveTo>
                  <a:cubicBezTo>
                    <a:pt x="380858" y="477692"/>
                    <a:pt x="381183" y="484131"/>
                    <a:pt x="376956" y="484470"/>
                  </a:cubicBezTo>
                  <a:cubicBezTo>
                    <a:pt x="339233" y="487858"/>
                    <a:pt x="300860" y="487520"/>
                    <a:pt x="263137" y="488875"/>
                  </a:cubicBezTo>
                  <a:cubicBezTo>
                    <a:pt x="260861" y="488875"/>
                    <a:pt x="260535" y="485825"/>
                    <a:pt x="262812" y="485486"/>
                  </a:cubicBezTo>
                  <a:cubicBezTo>
                    <a:pt x="300535" y="481759"/>
                    <a:pt x="338583" y="479725"/>
                    <a:pt x="376630" y="477692"/>
                  </a:cubicBezTo>
                  <a:close/>
                  <a:moveTo>
                    <a:pt x="375974" y="462821"/>
                  </a:moveTo>
                  <a:cubicBezTo>
                    <a:pt x="380532" y="463145"/>
                    <a:pt x="381184" y="469287"/>
                    <a:pt x="376951" y="469287"/>
                  </a:cubicBezTo>
                  <a:cubicBezTo>
                    <a:pt x="332339" y="469610"/>
                    <a:pt x="288705" y="475106"/>
                    <a:pt x="244419" y="477046"/>
                  </a:cubicBezTo>
                  <a:cubicBezTo>
                    <a:pt x="242140" y="477369"/>
                    <a:pt x="241814" y="474460"/>
                    <a:pt x="244094" y="474136"/>
                  </a:cubicBezTo>
                  <a:cubicBezTo>
                    <a:pt x="286751" y="465407"/>
                    <a:pt x="332665" y="461851"/>
                    <a:pt x="375974" y="462821"/>
                  </a:cubicBezTo>
                  <a:close/>
                  <a:moveTo>
                    <a:pt x="379151" y="155295"/>
                  </a:moveTo>
                  <a:cubicBezTo>
                    <a:pt x="383734" y="153659"/>
                    <a:pt x="384061" y="160533"/>
                    <a:pt x="384061" y="163151"/>
                  </a:cubicBezTo>
                  <a:cubicBezTo>
                    <a:pt x="383734" y="166751"/>
                    <a:pt x="378170" y="167733"/>
                    <a:pt x="378170" y="163806"/>
                  </a:cubicBezTo>
                  <a:cubicBezTo>
                    <a:pt x="377842" y="162824"/>
                    <a:pt x="378170" y="162169"/>
                    <a:pt x="378170" y="161188"/>
                  </a:cubicBezTo>
                  <a:cubicBezTo>
                    <a:pt x="378170" y="160533"/>
                    <a:pt x="378170" y="160205"/>
                    <a:pt x="378170" y="159224"/>
                  </a:cubicBezTo>
                  <a:cubicBezTo>
                    <a:pt x="377842" y="158896"/>
                    <a:pt x="377842" y="158569"/>
                    <a:pt x="377842" y="158569"/>
                  </a:cubicBezTo>
                  <a:cubicBezTo>
                    <a:pt x="377187" y="157259"/>
                    <a:pt x="377515" y="155950"/>
                    <a:pt x="379151" y="155295"/>
                  </a:cubicBezTo>
                  <a:close/>
                  <a:moveTo>
                    <a:pt x="32018" y="85693"/>
                  </a:moveTo>
                  <a:cubicBezTo>
                    <a:pt x="33501" y="86587"/>
                    <a:pt x="34432" y="88295"/>
                    <a:pt x="33585" y="89920"/>
                  </a:cubicBezTo>
                  <a:cubicBezTo>
                    <a:pt x="30874" y="95773"/>
                    <a:pt x="33247" y="106180"/>
                    <a:pt x="33585" y="112034"/>
                  </a:cubicBezTo>
                  <a:cubicBezTo>
                    <a:pt x="34263" y="121464"/>
                    <a:pt x="34602" y="130570"/>
                    <a:pt x="34602" y="140000"/>
                  </a:cubicBezTo>
                  <a:cubicBezTo>
                    <a:pt x="34941" y="166992"/>
                    <a:pt x="35619" y="193983"/>
                    <a:pt x="36974" y="220974"/>
                  </a:cubicBezTo>
                  <a:cubicBezTo>
                    <a:pt x="36974" y="223575"/>
                    <a:pt x="32907" y="223901"/>
                    <a:pt x="32569" y="221299"/>
                  </a:cubicBezTo>
                  <a:cubicBezTo>
                    <a:pt x="29519" y="190080"/>
                    <a:pt x="27824" y="158537"/>
                    <a:pt x="26808" y="127318"/>
                  </a:cubicBezTo>
                  <a:cubicBezTo>
                    <a:pt x="26469" y="115936"/>
                    <a:pt x="20031" y="96424"/>
                    <a:pt x="27147" y="86343"/>
                  </a:cubicBezTo>
                  <a:cubicBezTo>
                    <a:pt x="28503" y="84718"/>
                    <a:pt x="30536" y="84798"/>
                    <a:pt x="32018" y="85693"/>
                  </a:cubicBezTo>
                  <a:close/>
                  <a:moveTo>
                    <a:pt x="7630" y="84846"/>
                  </a:moveTo>
                  <a:cubicBezTo>
                    <a:pt x="9470" y="85131"/>
                    <a:pt x="11070" y="86517"/>
                    <a:pt x="10591" y="88638"/>
                  </a:cubicBezTo>
                  <a:cubicBezTo>
                    <a:pt x="8350" y="101365"/>
                    <a:pt x="10911" y="115724"/>
                    <a:pt x="10911" y="128124"/>
                  </a:cubicBezTo>
                  <a:cubicBezTo>
                    <a:pt x="10911" y="141504"/>
                    <a:pt x="11871" y="154557"/>
                    <a:pt x="12510" y="167936"/>
                  </a:cubicBezTo>
                  <a:cubicBezTo>
                    <a:pt x="13791" y="196980"/>
                    <a:pt x="15390" y="226023"/>
                    <a:pt x="15071" y="254740"/>
                  </a:cubicBezTo>
                  <a:cubicBezTo>
                    <a:pt x="15071" y="256371"/>
                    <a:pt x="12830" y="257024"/>
                    <a:pt x="12191" y="255065"/>
                  </a:cubicBezTo>
                  <a:cubicBezTo>
                    <a:pt x="8031" y="226675"/>
                    <a:pt x="7070" y="197306"/>
                    <a:pt x="5790" y="168589"/>
                  </a:cubicBezTo>
                  <a:cubicBezTo>
                    <a:pt x="4830" y="153252"/>
                    <a:pt x="3869" y="137914"/>
                    <a:pt x="3550" y="122250"/>
                  </a:cubicBezTo>
                  <a:cubicBezTo>
                    <a:pt x="3230" y="111156"/>
                    <a:pt x="1309" y="98755"/>
                    <a:pt x="3230" y="87660"/>
                  </a:cubicBezTo>
                  <a:cubicBezTo>
                    <a:pt x="3710" y="85375"/>
                    <a:pt x="5790" y="84560"/>
                    <a:pt x="7630" y="84846"/>
                  </a:cubicBezTo>
                  <a:close/>
                  <a:moveTo>
                    <a:pt x="327338" y="31164"/>
                  </a:moveTo>
                  <a:cubicBezTo>
                    <a:pt x="333212" y="30838"/>
                    <a:pt x="336475" y="34428"/>
                    <a:pt x="337127" y="38343"/>
                  </a:cubicBezTo>
                  <a:cubicBezTo>
                    <a:pt x="339412" y="38670"/>
                    <a:pt x="341370" y="39975"/>
                    <a:pt x="342349" y="42259"/>
                  </a:cubicBezTo>
                  <a:cubicBezTo>
                    <a:pt x="364866" y="99688"/>
                    <a:pt x="361276" y="171148"/>
                    <a:pt x="364866" y="231841"/>
                  </a:cubicBezTo>
                  <a:cubicBezTo>
                    <a:pt x="369109" y="301343"/>
                    <a:pt x="372372" y="370519"/>
                    <a:pt x="379551" y="439695"/>
                  </a:cubicBezTo>
                  <a:cubicBezTo>
                    <a:pt x="381183" y="456336"/>
                    <a:pt x="366171" y="462536"/>
                    <a:pt x="357687" y="455358"/>
                  </a:cubicBezTo>
                  <a:cubicBezTo>
                    <a:pt x="270229" y="454379"/>
                    <a:pt x="113587" y="493209"/>
                    <a:pt x="26454" y="483419"/>
                  </a:cubicBezTo>
                  <a:cubicBezTo>
                    <a:pt x="22865" y="482767"/>
                    <a:pt x="19602" y="482114"/>
                    <a:pt x="17317" y="480809"/>
                  </a:cubicBezTo>
                  <a:cubicBezTo>
                    <a:pt x="11933" y="482767"/>
                    <a:pt x="7017" y="483420"/>
                    <a:pt x="2525" y="482991"/>
                  </a:cubicBezTo>
                  <a:lnTo>
                    <a:pt x="0" y="482105"/>
                  </a:lnTo>
                  <a:lnTo>
                    <a:pt x="0" y="445299"/>
                  </a:lnTo>
                  <a:lnTo>
                    <a:pt x="713" y="446570"/>
                  </a:lnTo>
                  <a:cubicBezTo>
                    <a:pt x="3177" y="449306"/>
                    <a:pt x="5977" y="450830"/>
                    <a:pt x="9158" y="450789"/>
                  </a:cubicBezTo>
                  <a:cubicBezTo>
                    <a:pt x="15359" y="450789"/>
                    <a:pt x="21886" y="452747"/>
                    <a:pt x="27107" y="455358"/>
                  </a:cubicBezTo>
                  <a:cubicBezTo>
                    <a:pt x="29718" y="455358"/>
                    <a:pt x="32655" y="455358"/>
                    <a:pt x="35918" y="455683"/>
                  </a:cubicBezTo>
                  <a:cubicBezTo>
                    <a:pt x="65615" y="459600"/>
                    <a:pt x="103144" y="458621"/>
                    <a:pt x="143283" y="454704"/>
                  </a:cubicBezTo>
                  <a:cubicBezTo>
                    <a:pt x="139040" y="449810"/>
                    <a:pt x="136104" y="443937"/>
                    <a:pt x="133166" y="438390"/>
                  </a:cubicBezTo>
                  <a:lnTo>
                    <a:pt x="134469" y="435286"/>
                  </a:lnTo>
                  <a:lnTo>
                    <a:pt x="134553" y="435086"/>
                  </a:lnTo>
                  <a:lnTo>
                    <a:pt x="135160" y="435299"/>
                  </a:lnTo>
                  <a:lnTo>
                    <a:pt x="138388" y="436432"/>
                  </a:lnTo>
                  <a:cubicBezTo>
                    <a:pt x="141325" y="442305"/>
                    <a:pt x="144915" y="446874"/>
                    <a:pt x="149157" y="451768"/>
                  </a:cubicBezTo>
                  <a:cubicBezTo>
                    <a:pt x="149809" y="452421"/>
                    <a:pt x="149809" y="453400"/>
                    <a:pt x="149809" y="454379"/>
                  </a:cubicBezTo>
                  <a:cubicBezTo>
                    <a:pt x="159274" y="453400"/>
                    <a:pt x="168738" y="452421"/>
                    <a:pt x="178527" y="451442"/>
                  </a:cubicBezTo>
                  <a:lnTo>
                    <a:pt x="168234" y="435894"/>
                  </a:lnTo>
                  <a:lnTo>
                    <a:pt x="163189" y="428275"/>
                  </a:lnTo>
                  <a:cubicBezTo>
                    <a:pt x="162211" y="425990"/>
                    <a:pt x="165800" y="425011"/>
                    <a:pt x="166779" y="426969"/>
                  </a:cubicBezTo>
                  <a:lnTo>
                    <a:pt x="173702" y="435992"/>
                  </a:lnTo>
                  <a:lnTo>
                    <a:pt x="185054" y="450789"/>
                  </a:lnTo>
                  <a:cubicBezTo>
                    <a:pt x="191907" y="449810"/>
                    <a:pt x="199087" y="449158"/>
                    <a:pt x="205940" y="448505"/>
                  </a:cubicBezTo>
                  <a:lnTo>
                    <a:pt x="196663" y="436405"/>
                  </a:lnTo>
                  <a:lnTo>
                    <a:pt x="175917" y="409349"/>
                  </a:lnTo>
                  <a:cubicBezTo>
                    <a:pt x="174285" y="406412"/>
                    <a:pt x="178854" y="403149"/>
                    <a:pt x="180486" y="406086"/>
                  </a:cubicBezTo>
                  <a:lnTo>
                    <a:pt x="205893" y="436571"/>
                  </a:lnTo>
                  <a:lnTo>
                    <a:pt x="214751" y="447200"/>
                  </a:lnTo>
                  <a:cubicBezTo>
                    <a:pt x="225847" y="446221"/>
                    <a:pt x="237268" y="444916"/>
                    <a:pt x="248364" y="443610"/>
                  </a:cubicBezTo>
                  <a:lnTo>
                    <a:pt x="242478" y="437229"/>
                  </a:lnTo>
                  <a:lnTo>
                    <a:pt x="221278" y="414243"/>
                  </a:lnTo>
                  <a:cubicBezTo>
                    <a:pt x="210182" y="403149"/>
                    <a:pt x="199087" y="392381"/>
                    <a:pt x="189950" y="379982"/>
                  </a:cubicBezTo>
                  <a:cubicBezTo>
                    <a:pt x="188318" y="377371"/>
                    <a:pt x="192234" y="374434"/>
                    <a:pt x="194192" y="377045"/>
                  </a:cubicBezTo>
                  <a:cubicBezTo>
                    <a:pt x="204308" y="390423"/>
                    <a:pt x="216709" y="401844"/>
                    <a:pt x="229110" y="413264"/>
                  </a:cubicBezTo>
                  <a:lnTo>
                    <a:pt x="252452" y="437409"/>
                  </a:lnTo>
                  <a:lnTo>
                    <a:pt x="257501" y="442632"/>
                  </a:lnTo>
                  <a:cubicBezTo>
                    <a:pt x="269902" y="441326"/>
                    <a:pt x="282302" y="439695"/>
                    <a:pt x="294377" y="439042"/>
                  </a:cubicBezTo>
                  <a:lnTo>
                    <a:pt x="293521" y="438147"/>
                  </a:lnTo>
                  <a:lnTo>
                    <a:pt x="206266" y="347025"/>
                  </a:lnTo>
                  <a:cubicBezTo>
                    <a:pt x="204308" y="344741"/>
                    <a:pt x="208224" y="342457"/>
                    <a:pt x="210182" y="344415"/>
                  </a:cubicBezTo>
                  <a:cubicBezTo>
                    <a:pt x="239227" y="375740"/>
                    <a:pt x="270881" y="407391"/>
                    <a:pt x="302862" y="436105"/>
                  </a:cubicBezTo>
                  <a:cubicBezTo>
                    <a:pt x="303515" y="436432"/>
                    <a:pt x="303841" y="437084"/>
                    <a:pt x="303841" y="438063"/>
                  </a:cubicBezTo>
                  <a:cubicBezTo>
                    <a:pt x="315915" y="437084"/>
                    <a:pt x="327011" y="436105"/>
                    <a:pt x="338107" y="435780"/>
                  </a:cubicBezTo>
                  <a:cubicBezTo>
                    <a:pt x="332885" y="430558"/>
                    <a:pt x="327990" y="425011"/>
                    <a:pt x="323095" y="419464"/>
                  </a:cubicBezTo>
                  <a:cubicBezTo>
                    <a:pt x="311347" y="406412"/>
                    <a:pt x="297315" y="395644"/>
                    <a:pt x="283935" y="384550"/>
                  </a:cubicBezTo>
                  <a:cubicBezTo>
                    <a:pt x="258806" y="363014"/>
                    <a:pt x="236942" y="338542"/>
                    <a:pt x="212140" y="317332"/>
                  </a:cubicBezTo>
                  <a:cubicBezTo>
                    <a:pt x="209856" y="315374"/>
                    <a:pt x="212793" y="312111"/>
                    <a:pt x="215078" y="313742"/>
                  </a:cubicBezTo>
                  <a:cubicBezTo>
                    <a:pt x="238574" y="332994"/>
                    <a:pt x="259460" y="355183"/>
                    <a:pt x="282956" y="374761"/>
                  </a:cubicBezTo>
                  <a:cubicBezTo>
                    <a:pt x="295356" y="385202"/>
                    <a:pt x="308084" y="395318"/>
                    <a:pt x="320158" y="406086"/>
                  </a:cubicBezTo>
                  <a:cubicBezTo>
                    <a:pt x="330601" y="415222"/>
                    <a:pt x="339086" y="425990"/>
                    <a:pt x="349202" y="435453"/>
                  </a:cubicBezTo>
                  <a:cubicBezTo>
                    <a:pt x="350181" y="435453"/>
                    <a:pt x="350834" y="435453"/>
                    <a:pt x="351486" y="435453"/>
                  </a:cubicBezTo>
                  <a:cubicBezTo>
                    <a:pt x="350834" y="423054"/>
                    <a:pt x="349855" y="410980"/>
                    <a:pt x="348876" y="398907"/>
                  </a:cubicBezTo>
                  <a:cubicBezTo>
                    <a:pt x="347571" y="398907"/>
                    <a:pt x="346591" y="398581"/>
                    <a:pt x="345612" y="397602"/>
                  </a:cubicBezTo>
                  <a:cubicBezTo>
                    <a:pt x="307105" y="353878"/>
                    <a:pt x="255870" y="320595"/>
                    <a:pt x="220952" y="274260"/>
                  </a:cubicBezTo>
                  <a:cubicBezTo>
                    <a:pt x="219320" y="271975"/>
                    <a:pt x="222909" y="269691"/>
                    <a:pt x="224541" y="271650"/>
                  </a:cubicBezTo>
                  <a:cubicBezTo>
                    <a:pt x="259460" y="316026"/>
                    <a:pt x="309715" y="347351"/>
                    <a:pt x="347896" y="389118"/>
                  </a:cubicBezTo>
                  <a:cubicBezTo>
                    <a:pt x="347244" y="378676"/>
                    <a:pt x="346591" y="368235"/>
                    <a:pt x="345939" y="357793"/>
                  </a:cubicBezTo>
                  <a:cubicBezTo>
                    <a:pt x="328317" y="341152"/>
                    <a:pt x="311999" y="323205"/>
                    <a:pt x="294377" y="306563"/>
                  </a:cubicBezTo>
                  <a:cubicBezTo>
                    <a:pt x="271208" y="284375"/>
                    <a:pt x="247058" y="263491"/>
                    <a:pt x="224541" y="240977"/>
                  </a:cubicBezTo>
                  <a:cubicBezTo>
                    <a:pt x="222909" y="239019"/>
                    <a:pt x="225520" y="236083"/>
                    <a:pt x="227478" y="237714"/>
                  </a:cubicBezTo>
                  <a:cubicBezTo>
                    <a:pt x="248690" y="258271"/>
                    <a:pt x="271533" y="277196"/>
                    <a:pt x="293725" y="297101"/>
                  </a:cubicBezTo>
                  <a:cubicBezTo>
                    <a:pt x="311673" y="313090"/>
                    <a:pt x="328317" y="330383"/>
                    <a:pt x="345612" y="347025"/>
                  </a:cubicBezTo>
                  <a:cubicBezTo>
                    <a:pt x="344960" y="336910"/>
                    <a:pt x="344307" y="326795"/>
                    <a:pt x="343654" y="316679"/>
                  </a:cubicBezTo>
                  <a:cubicBezTo>
                    <a:pt x="326358" y="303300"/>
                    <a:pt x="312652" y="285028"/>
                    <a:pt x="297641" y="269365"/>
                  </a:cubicBezTo>
                  <a:cubicBezTo>
                    <a:pt x="278713" y="249461"/>
                    <a:pt x="254564" y="231841"/>
                    <a:pt x="237921" y="209979"/>
                  </a:cubicBezTo>
                  <a:cubicBezTo>
                    <a:pt x="236942" y="208347"/>
                    <a:pt x="239227" y="207041"/>
                    <a:pt x="240206" y="208347"/>
                  </a:cubicBezTo>
                  <a:cubicBezTo>
                    <a:pt x="259460" y="228251"/>
                    <a:pt x="282302" y="245546"/>
                    <a:pt x="302210" y="265123"/>
                  </a:cubicBezTo>
                  <a:cubicBezTo>
                    <a:pt x="315915" y="279154"/>
                    <a:pt x="328643" y="293838"/>
                    <a:pt x="343328" y="306563"/>
                  </a:cubicBezTo>
                  <a:cubicBezTo>
                    <a:pt x="342675" y="295796"/>
                    <a:pt x="342349" y="284701"/>
                    <a:pt x="341697" y="273933"/>
                  </a:cubicBezTo>
                  <a:cubicBezTo>
                    <a:pt x="313305" y="243261"/>
                    <a:pt x="278713" y="218463"/>
                    <a:pt x="249016" y="189095"/>
                  </a:cubicBezTo>
                  <a:cubicBezTo>
                    <a:pt x="247058" y="187138"/>
                    <a:pt x="249669" y="183874"/>
                    <a:pt x="251627" y="185832"/>
                  </a:cubicBezTo>
                  <a:cubicBezTo>
                    <a:pt x="280018" y="212915"/>
                    <a:pt x="314284" y="234777"/>
                    <a:pt x="341370" y="263491"/>
                  </a:cubicBezTo>
                  <a:cubicBezTo>
                    <a:pt x="341043" y="254029"/>
                    <a:pt x="340717" y="244567"/>
                    <a:pt x="340391" y="234777"/>
                  </a:cubicBezTo>
                  <a:cubicBezTo>
                    <a:pt x="340065" y="231841"/>
                    <a:pt x="340065" y="228578"/>
                    <a:pt x="340065" y="225641"/>
                  </a:cubicBezTo>
                  <a:cubicBezTo>
                    <a:pt x="311673" y="203452"/>
                    <a:pt x="280671" y="185506"/>
                    <a:pt x="251954" y="163970"/>
                  </a:cubicBezTo>
                  <a:cubicBezTo>
                    <a:pt x="249343" y="162012"/>
                    <a:pt x="252606" y="158423"/>
                    <a:pt x="255217" y="160380"/>
                  </a:cubicBezTo>
                  <a:cubicBezTo>
                    <a:pt x="282302" y="179958"/>
                    <a:pt x="312652" y="195621"/>
                    <a:pt x="339412" y="215852"/>
                  </a:cubicBezTo>
                  <a:cubicBezTo>
                    <a:pt x="338759" y="203452"/>
                    <a:pt x="338107" y="191379"/>
                    <a:pt x="337454" y="179306"/>
                  </a:cubicBezTo>
                  <a:cubicBezTo>
                    <a:pt x="330274" y="175064"/>
                    <a:pt x="323421" y="169191"/>
                    <a:pt x="316894" y="165274"/>
                  </a:cubicBezTo>
                  <a:cubicBezTo>
                    <a:pt x="300904" y="156465"/>
                    <a:pt x="285240" y="147981"/>
                    <a:pt x="270881" y="137213"/>
                  </a:cubicBezTo>
                  <a:cubicBezTo>
                    <a:pt x="268923" y="135581"/>
                    <a:pt x="271208" y="132645"/>
                    <a:pt x="273165" y="134276"/>
                  </a:cubicBezTo>
                  <a:cubicBezTo>
                    <a:pt x="286219" y="143739"/>
                    <a:pt x="300578" y="150917"/>
                    <a:pt x="314937" y="158423"/>
                  </a:cubicBezTo>
                  <a:cubicBezTo>
                    <a:pt x="321789" y="162012"/>
                    <a:pt x="329295" y="167885"/>
                    <a:pt x="337127" y="172127"/>
                  </a:cubicBezTo>
                  <a:cubicBezTo>
                    <a:pt x="336475" y="162664"/>
                    <a:pt x="335823" y="153202"/>
                    <a:pt x="334843" y="143412"/>
                  </a:cubicBezTo>
                  <a:cubicBezTo>
                    <a:pt x="329295" y="142108"/>
                    <a:pt x="324074" y="136560"/>
                    <a:pt x="319505" y="133624"/>
                  </a:cubicBezTo>
                  <a:cubicBezTo>
                    <a:pt x="309389" y="127098"/>
                    <a:pt x="298946" y="120898"/>
                    <a:pt x="289809" y="113393"/>
                  </a:cubicBezTo>
                  <a:cubicBezTo>
                    <a:pt x="287524" y="111435"/>
                    <a:pt x="290462" y="107845"/>
                    <a:pt x="293072" y="109804"/>
                  </a:cubicBezTo>
                  <a:cubicBezTo>
                    <a:pt x="305799" y="119919"/>
                    <a:pt x="320811" y="126771"/>
                    <a:pt x="334517" y="135908"/>
                  </a:cubicBezTo>
                  <a:cubicBezTo>
                    <a:pt x="333864" y="129382"/>
                    <a:pt x="333537" y="122529"/>
                    <a:pt x="332885" y="115677"/>
                  </a:cubicBezTo>
                  <a:cubicBezTo>
                    <a:pt x="323748" y="110456"/>
                    <a:pt x="314937" y="103603"/>
                    <a:pt x="305799" y="98057"/>
                  </a:cubicBezTo>
                  <a:cubicBezTo>
                    <a:pt x="303189" y="96099"/>
                    <a:pt x="306452" y="92509"/>
                    <a:pt x="309063" y="94467"/>
                  </a:cubicBezTo>
                  <a:cubicBezTo>
                    <a:pt x="316894" y="99036"/>
                    <a:pt x="325053" y="103278"/>
                    <a:pt x="332233" y="108498"/>
                  </a:cubicBezTo>
                  <a:cubicBezTo>
                    <a:pt x="331906" y="103603"/>
                    <a:pt x="331580" y="98383"/>
                    <a:pt x="331253" y="93488"/>
                  </a:cubicBezTo>
                  <a:cubicBezTo>
                    <a:pt x="327338" y="89899"/>
                    <a:pt x="324074" y="86310"/>
                    <a:pt x="320158" y="83047"/>
                  </a:cubicBezTo>
                  <a:cubicBezTo>
                    <a:pt x="317874" y="81089"/>
                    <a:pt x="320811" y="77826"/>
                    <a:pt x="323421" y="79458"/>
                  </a:cubicBezTo>
                  <a:cubicBezTo>
                    <a:pt x="325706" y="81415"/>
                    <a:pt x="327990" y="83700"/>
                    <a:pt x="330274" y="85331"/>
                  </a:cubicBezTo>
                  <a:cubicBezTo>
                    <a:pt x="329295" y="73910"/>
                    <a:pt x="328317" y="61511"/>
                    <a:pt x="327011" y="48458"/>
                  </a:cubicBezTo>
                  <a:cubicBezTo>
                    <a:pt x="255298" y="60940"/>
                    <a:pt x="145037" y="65712"/>
                    <a:pt x="52949" y="70071"/>
                  </a:cubicBezTo>
                  <a:lnTo>
                    <a:pt x="0" y="72905"/>
                  </a:lnTo>
                  <a:lnTo>
                    <a:pt x="0" y="51235"/>
                  </a:lnTo>
                  <a:lnTo>
                    <a:pt x="44740" y="48509"/>
                  </a:lnTo>
                  <a:cubicBezTo>
                    <a:pt x="138755" y="42361"/>
                    <a:pt x="253422" y="34101"/>
                    <a:pt x="327338" y="31164"/>
                  </a:cubicBezTo>
                  <a:close/>
                  <a:moveTo>
                    <a:pt x="301591" y="15433"/>
                  </a:moveTo>
                  <a:cubicBezTo>
                    <a:pt x="322392" y="15760"/>
                    <a:pt x="342249" y="19686"/>
                    <a:pt x="353737" y="32609"/>
                  </a:cubicBezTo>
                  <a:cubicBezTo>
                    <a:pt x="378681" y="60744"/>
                    <a:pt x="379994" y="106545"/>
                    <a:pt x="382619" y="141551"/>
                  </a:cubicBezTo>
                  <a:cubicBezTo>
                    <a:pt x="382619" y="145476"/>
                    <a:pt x="375728" y="146131"/>
                    <a:pt x="375399" y="141877"/>
                  </a:cubicBezTo>
                  <a:cubicBezTo>
                    <a:pt x="373101" y="112107"/>
                    <a:pt x="371132" y="81027"/>
                    <a:pt x="359644" y="52892"/>
                  </a:cubicBezTo>
                  <a:cubicBezTo>
                    <a:pt x="343233" y="12325"/>
                    <a:pt x="281200" y="21813"/>
                    <a:pt x="244439" y="22793"/>
                  </a:cubicBezTo>
                  <a:cubicBezTo>
                    <a:pt x="242141" y="22793"/>
                    <a:pt x="241813" y="20176"/>
                    <a:pt x="243783" y="19850"/>
                  </a:cubicBezTo>
                  <a:cubicBezTo>
                    <a:pt x="259045" y="18377"/>
                    <a:pt x="280789" y="15106"/>
                    <a:pt x="301591" y="15433"/>
                  </a:cubicBezTo>
                  <a:close/>
                  <a:moveTo>
                    <a:pt x="308303" y="0"/>
                  </a:moveTo>
                  <a:cubicBezTo>
                    <a:pt x="317334" y="0"/>
                    <a:pt x="326284" y="898"/>
                    <a:pt x="334582" y="3673"/>
                  </a:cubicBezTo>
                  <a:cubicBezTo>
                    <a:pt x="350529" y="8896"/>
                    <a:pt x="361594" y="19343"/>
                    <a:pt x="372333" y="31097"/>
                  </a:cubicBezTo>
                  <a:cubicBezTo>
                    <a:pt x="394463" y="56237"/>
                    <a:pt x="404227" y="90844"/>
                    <a:pt x="399670" y="122839"/>
                  </a:cubicBezTo>
                  <a:cubicBezTo>
                    <a:pt x="399020" y="127410"/>
                    <a:pt x="391209" y="126431"/>
                    <a:pt x="392185" y="121859"/>
                  </a:cubicBezTo>
                  <a:cubicBezTo>
                    <a:pt x="396416" y="94435"/>
                    <a:pt x="388605" y="66358"/>
                    <a:pt x="373310" y="43178"/>
                  </a:cubicBezTo>
                  <a:cubicBezTo>
                    <a:pt x="364849" y="29791"/>
                    <a:pt x="352482" y="18038"/>
                    <a:pt x="338162" y="10528"/>
                  </a:cubicBezTo>
                  <a:cubicBezTo>
                    <a:pt x="321891" y="2040"/>
                    <a:pt x="299761" y="3999"/>
                    <a:pt x="282187" y="4978"/>
                  </a:cubicBezTo>
                  <a:cubicBezTo>
                    <a:pt x="279909" y="4978"/>
                    <a:pt x="279258" y="1714"/>
                    <a:pt x="281536" y="1714"/>
                  </a:cubicBezTo>
                  <a:cubicBezTo>
                    <a:pt x="290160" y="898"/>
                    <a:pt x="299272" y="0"/>
                    <a:pt x="3083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11EBA125-9B17-1643-932F-9817708FB105}"/>
                </a:ext>
              </a:extLst>
            </p:cNvPr>
            <p:cNvSpPr/>
            <p:nvPr/>
          </p:nvSpPr>
          <p:spPr>
            <a:xfrm>
              <a:off x="553859" y="4844183"/>
              <a:ext cx="387696" cy="416190"/>
            </a:xfrm>
            <a:custGeom>
              <a:avLst/>
              <a:gdLst>
                <a:gd name="connsiteX0" fmla="*/ 4325 w 387696"/>
                <a:gd name="connsiteY0" fmla="*/ 370311 h 416190"/>
                <a:gd name="connsiteX1" fmla="*/ 6931 w 387696"/>
                <a:gd name="connsiteY1" fmla="*/ 370311 h 416190"/>
                <a:gd name="connsiteX2" fmla="*/ 36886 w 387696"/>
                <a:gd name="connsiteY2" fmla="*/ 410137 h 416190"/>
                <a:gd name="connsiteX3" fmla="*/ 33630 w 387696"/>
                <a:gd name="connsiteY3" fmla="*/ 415686 h 416190"/>
                <a:gd name="connsiteX4" fmla="*/ 4325 w 387696"/>
                <a:gd name="connsiteY4" fmla="*/ 370311 h 416190"/>
                <a:gd name="connsiteX5" fmla="*/ 294344 w 387696"/>
                <a:gd name="connsiteY5" fmla="*/ 357028 h 416190"/>
                <a:gd name="connsiteX6" fmla="*/ 296626 w 387696"/>
                <a:gd name="connsiteY6" fmla="*/ 359323 h 416190"/>
                <a:gd name="connsiteX7" fmla="*/ 165300 w 387696"/>
                <a:gd name="connsiteY7" fmla="*/ 394066 h 416190"/>
                <a:gd name="connsiteX8" fmla="*/ 165625 w 387696"/>
                <a:gd name="connsiteY8" fmla="*/ 393082 h 416190"/>
                <a:gd name="connsiteX9" fmla="*/ 294344 w 387696"/>
                <a:gd name="connsiteY9" fmla="*/ 357028 h 416190"/>
                <a:gd name="connsiteX10" fmla="*/ 288920 w 387696"/>
                <a:gd name="connsiteY10" fmla="*/ 351270 h 416190"/>
                <a:gd name="connsiteX11" fmla="*/ 290545 w 387696"/>
                <a:gd name="connsiteY11" fmla="*/ 354227 h 416190"/>
                <a:gd name="connsiteX12" fmla="*/ 200186 w 387696"/>
                <a:gd name="connsiteY12" fmla="*/ 387072 h 416190"/>
                <a:gd name="connsiteX13" fmla="*/ 200186 w 387696"/>
                <a:gd name="connsiteY13" fmla="*/ 385759 h 416190"/>
                <a:gd name="connsiteX14" fmla="*/ 288920 w 387696"/>
                <a:gd name="connsiteY14" fmla="*/ 351270 h 416190"/>
                <a:gd name="connsiteX15" fmla="*/ 284896 w 387696"/>
                <a:gd name="connsiteY15" fmla="*/ 346634 h 416190"/>
                <a:gd name="connsiteX16" fmla="*/ 286206 w 387696"/>
                <a:gd name="connsiteY16" fmla="*/ 349625 h 416190"/>
                <a:gd name="connsiteX17" fmla="*/ 220355 w 387696"/>
                <a:gd name="connsiteY17" fmla="*/ 375215 h 416190"/>
                <a:gd name="connsiteX18" fmla="*/ 220028 w 387696"/>
                <a:gd name="connsiteY18" fmla="*/ 374218 h 416190"/>
                <a:gd name="connsiteX19" fmla="*/ 284896 w 387696"/>
                <a:gd name="connsiteY19" fmla="*/ 346634 h 416190"/>
                <a:gd name="connsiteX20" fmla="*/ 8040 w 387696"/>
                <a:gd name="connsiteY20" fmla="*/ 328558 h 416190"/>
                <a:gd name="connsiteX21" fmla="*/ 10621 w 387696"/>
                <a:gd name="connsiteY21" fmla="*/ 328887 h 416190"/>
                <a:gd name="connsiteX22" fmla="*/ 57085 w 387696"/>
                <a:gd name="connsiteY22" fmla="*/ 410084 h 416190"/>
                <a:gd name="connsiteX23" fmla="*/ 55472 w 387696"/>
                <a:gd name="connsiteY23" fmla="*/ 416001 h 416190"/>
                <a:gd name="connsiteX24" fmla="*/ 8040 w 387696"/>
                <a:gd name="connsiteY24" fmla="*/ 328558 h 416190"/>
                <a:gd name="connsiteX25" fmla="*/ 351353 w 387696"/>
                <a:gd name="connsiteY25" fmla="*/ 317486 h 416190"/>
                <a:gd name="connsiteX26" fmla="*/ 352004 w 387696"/>
                <a:gd name="connsiteY26" fmla="*/ 318464 h 416190"/>
                <a:gd name="connsiteX27" fmla="*/ 334421 w 387696"/>
                <a:gd name="connsiteY27" fmla="*/ 328573 h 416190"/>
                <a:gd name="connsiteX28" fmla="*/ 318467 w 387696"/>
                <a:gd name="connsiteY28" fmla="*/ 333138 h 416190"/>
                <a:gd name="connsiteX29" fmla="*/ 317816 w 387696"/>
                <a:gd name="connsiteY29" fmla="*/ 330529 h 416190"/>
                <a:gd name="connsiteX30" fmla="*/ 337352 w 387696"/>
                <a:gd name="connsiteY30" fmla="*/ 324660 h 416190"/>
                <a:gd name="connsiteX31" fmla="*/ 351353 w 387696"/>
                <a:gd name="connsiteY31" fmla="*/ 317486 h 416190"/>
                <a:gd name="connsiteX32" fmla="*/ 360289 w 387696"/>
                <a:gd name="connsiteY32" fmla="*/ 305646 h 416190"/>
                <a:gd name="connsiteX33" fmla="*/ 361283 w 387696"/>
                <a:gd name="connsiteY33" fmla="*/ 306315 h 416190"/>
                <a:gd name="connsiteX34" fmla="*/ 317520 w 387696"/>
                <a:gd name="connsiteY34" fmla="*/ 327687 h 416190"/>
                <a:gd name="connsiteX35" fmla="*/ 317188 w 387696"/>
                <a:gd name="connsiteY35" fmla="*/ 325349 h 416190"/>
                <a:gd name="connsiteX36" fmla="*/ 360289 w 387696"/>
                <a:gd name="connsiteY36" fmla="*/ 305646 h 416190"/>
                <a:gd name="connsiteX37" fmla="*/ 369606 w 387696"/>
                <a:gd name="connsiteY37" fmla="*/ 294112 h 416190"/>
                <a:gd name="connsiteX38" fmla="*/ 369934 w 387696"/>
                <a:gd name="connsiteY38" fmla="*/ 294432 h 416190"/>
                <a:gd name="connsiteX39" fmla="*/ 341424 w 387696"/>
                <a:gd name="connsiteY39" fmla="*/ 311073 h 416190"/>
                <a:gd name="connsiteX40" fmla="*/ 317501 w 387696"/>
                <a:gd name="connsiteY40" fmla="*/ 318434 h 416190"/>
                <a:gd name="connsiteX41" fmla="*/ 316846 w 387696"/>
                <a:gd name="connsiteY41" fmla="*/ 318114 h 416190"/>
                <a:gd name="connsiteX42" fmla="*/ 316519 w 387696"/>
                <a:gd name="connsiteY42" fmla="*/ 318114 h 416190"/>
                <a:gd name="connsiteX43" fmla="*/ 316519 w 387696"/>
                <a:gd name="connsiteY43" fmla="*/ 317794 h 416190"/>
                <a:gd name="connsiteX44" fmla="*/ 317174 w 387696"/>
                <a:gd name="connsiteY44" fmla="*/ 315874 h 416190"/>
                <a:gd name="connsiteX45" fmla="*/ 369606 w 387696"/>
                <a:gd name="connsiteY45" fmla="*/ 294112 h 416190"/>
                <a:gd name="connsiteX46" fmla="*/ 277453 w 387696"/>
                <a:gd name="connsiteY46" fmla="*/ 278929 h 416190"/>
                <a:gd name="connsiteX47" fmla="*/ 279766 w 387696"/>
                <a:gd name="connsiteY47" fmla="*/ 284152 h 416190"/>
                <a:gd name="connsiteX48" fmla="*/ 252350 w 387696"/>
                <a:gd name="connsiteY48" fmla="*/ 300147 h 416190"/>
                <a:gd name="connsiteX49" fmla="*/ 249047 w 387696"/>
                <a:gd name="connsiteY49" fmla="*/ 296556 h 416190"/>
                <a:gd name="connsiteX50" fmla="*/ 277453 w 387696"/>
                <a:gd name="connsiteY50" fmla="*/ 278929 h 416190"/>
                <a:gd name="connsiteX51" fmla="*/ 276734 w 387696"/>
                <a:gd name="connsiteY51" fmla="*/ 267096 h 416190"/>
                <a:gd name="connsiteX52" fmla="*/ 278364 w 387696"/>
                <a:gd name="connsiteY52" fmla="*/ 271437 h 416190"/>
                <a:gd name="connsiteX53" fmla="*/ 263365 w 387696"/>
                <a:gd name="connsiteY53" fmla="*/ 279119 h 416190"/>
                <a:gd name="connsiteX54" fmla="*/ 250975 w 387696"/>
                <a:gd name="connsiteY54" fmla="*/ 287801 h 416190"/>
                <a:gd name="connsiteX55" fmla="*/ 249018 w 387696"/>
                <a:gd name="connsiteY55" fmla="*/ 284127 h 416190"/>
                <a:gd name="connsiteX56" fmla="*/ 276734 w 387696"/>
                <a:gd name="connsiteY56" fmla="*/ 267096 h 416190"/>
                <a:gd name="connsiteX57" fmla="*/ 274070 w 387696"/>
                <a:gd name="connsiteY57" fmla="*/ 255227 h 416190"/>
                <a:gd name="connsiteX58" fmla="*/ 275040 w 387696"/>
                <a:gd name="connsiteY58" fmla="*/ 258748 h 416190"/>
                <a:gd name="connsiteX59" fmla="*/ 261138 w 387696"/>
                <a:gd name="connsiteY59" fmla="*/ 264828 h 416190"/>
                <a:gd name="connsiteX60" fmla="*/ 248206 w 387696"/>
                <a:gd name="connsiteY60" fmla="*/ 273469 h 416190"/>
                <a:gd name="connsiteX61" fmla="*/ 246589 w 387696"/>
                <a:gd name="connsiteY61" fmla="*/ 270909 h 416190"/>
                <a:gd name="connsiteX62" fmla="*/ 274070 w 387696"/>
                <a:gd name="connsiteY62" fmla="*/ 255227 h 416190"/>
                <a:gd name="connsiteX63" fmla="*/ 275003 w 387696"/>
                <a:gd name="connsiteY63" fmla="*/ 242183 h 416190"/>
                <a:gd name="connsiteX64" fmla="*/ 275662 w 387696"/>
                <a:gd name="connsiteY64" fmla="*/ 245536 h 416190"/>
                <a:gd name="connsiteX65" fmla="*/ 267432 w 387696"/>
                <a:gd name="connsiteY65" fmla="*/ 248555 h 416190"/>
                <a:gd name="connsiteX66" fmla="*/ 259861 w 387696"/>
                <a:gd name="connsiteY66" fmla="*/ 252915 h 416190"/>
                <a:gd name="connsiteX67" fmla="*/ 245048 w 387696"/>
                <a:gd name="connsiteY67" fmla="*/ 263647 h 416190"/>
                <a:gd name="connsiteX68" fmla="*/ 243402 w 387696"/>
                <a:gd name="connsiteY68" fmla="*/ 261300 h 416190"/>
                <a:gd name="connsiteX69" fmla="*/ 259203 w 387696"/>
                <a:gd name="connsiteY69" fmla="*/ 248219 h 416190"/>
                <a:gd name="connsiteX70" fmla="*/ 275003 w 387696"/>
                <a:gd name="connsiteY70" fmla="*/ 242183 h 416190"/>
                <a:gd name="connsiteX71" fmla="*/ 268462 w 387696"/>
                <a:gd name="connsiteY71" fmla="*/ 228269 h 416190"/>
                <a:gd name="connsiteX72" fmla="*/ 275992 w 387696"/>
                <a:gd name="connsiteY72" fmla="*/ 228688 h 416190"/>
                <a:gd name="connsiteX73" fmla="*/ 275333 w 387696"/>
                <a:gd name="connsiteY73" fmla="*/ 231372 h 416190"/>
                <a:gd name="connsiteX74" fmla="*/ 268091 w 387696"/>
                <a:gd name="connsiteY74" fmla="*/ 233384 h 416190"/>
                <a:gd name="connsiteX75" fmla="*/ 259533 w 387696"/>
                <a:gd name="connsiteY75" fmla="*/ 238079 h 416190"/>
                <a:gd name="connsiteX76" fmla="*/ 244390 w 387696"/>
                <a:gd name="connsiteY76" fmla="*/ 248140 h 416190"/>
                <a:gd name="connsiteX77" fmla="*/ 243403 w 387696"/>
                <a:gd name="connsiteY77" fmla="*/ 246798 h 416190"/>
                <a:gd name="connsiteX78" fmla="*/ 261179 w 387696"/>
                <a:gd name="connsiteY78" fmla="*/ 232378 h 416190"/>
                <a:gd name="connsiteX79" fmla="*/ 268462 w 387696"/>
                <a:gd name="connsiteY79" fmla="*/ 228269 h 416190"/>
                <a:gd name="connsiteX80" fmla="*/ 272355 w 387696"/>
                <a:gd name="connsiteY80" fmla="*/ 212982 h 416190"/>
                <a:gd name="connsiteX81" fmla="*/ 274336 w 387696"/>
                <a:gd name="connsiteY81" fmla="*/ 216503 h 416190"/>
                <a:gd name="connsiteX82" fmla="*/ 244278 w 387696"/>
                <a:gd name="connsiteY82" fmla="*/ 233465 h 416190"/>
                <a:gd name="connsiteX83" fmla="*/ 242627 w 387696"/>
                <a:gd name="connsiteY83" fmla="*/ 230584 h 416190"/>
                <a:gd name="connsiteX84" fmla="*/ 272355 w 387696"/>
                <a:gd name="connsiteY84" fmla="*/ 212982 h 416190"/>
                <a:gd name="connsiteX85" fmla="*/ 274898 w 387696"/>
                <a:gd name="connsiteY85" fmla="*/ 196505 h 416190"/>
                <a:gd name="connsiteX86" fmla="*/ 276178 w 387696"/>
                <a:gd name="connsiteY86" fmla="*/ 200371 h 416190"/>
                <a:gd name="connsiteX87" fmla="*/ 261776 w 387696"/>
                <a:gd name="connsiteY87" fmla="*/ 208102 h 416190"/>
                <a:gd name="connsiteX88" fmla="*/ 246414 w 387696"/>
                <a:gd name="connsiteY88" fmla="*/ 219055 h 416190"/>
                <a:gd name="connsiteX89" fmla="*/ 244815 w 387696"/>
                <a:gd name="connsiteY89" fmla="*/ 217122 h 416190"/>
                <a:gd name="connsiteX90" fmla="*/ 274898 w 387696"/>
                <a:gd name="connsiteY90" fmla="*/ 196505 h 416190"/>
                <a:gd name="connsiteX91" fmla="*/ 278343 w 387696"/>
                <a:gd name="connsiteY91" fmla="*/ 183853 h 416190"/>
                <a:gd name="connsiteX92" fmla="*/ 279656 w 387696"/>
                <a:gd name="connsiteY92" fmla="*/ 187033 h 416190"/>
                <a:gd name="connsiteX93" fmla="*/ 246811 w 387696"/>
                <a:gd name="connsiteY93" fmla="*/ 206110 h 416190"/>
                <a:gd name="connsiteX94" fmla="*/ 245168 w 387696"/>
                <a:gd name="connsiteY94" fmla="*/ 203567 h 416190"/>
                <a:gd name="connsiteX95" fmla="*/ 278343 w 387696"/>
                <a:gd name="connsiteY95" fmla="*/ 183853 h 416190"/>
                <a:gd name="connsiteX96" fmla="*/ 276630 w 387696"/>
                <a:gd name="connsiteY96" fmla="*/ 170583 h 416190"/>
                <a:gd name="connsiteX97" fmla="*/ 277922 w 387696"/>
                <a:gd name="connsiteY97" fmla="*/ 173807 h 416190"/>
                <a:gd name="connsiteX98" fmla="*/ 263062 w 387696"/>
                <a:gd name="connsiteY98" fmla="*/ 181546 h 416190"/>
                <a:gd name="connsiteX99" fmla="*/ 248203 w 387696"/>
                <a:gd name="connsiteY99" fmla="*/ 190251 h 416190"/>
                <a:gd name="connsiteX100" fmla="*/ 246911 w 387696"/>
                <a:gd name="connsiteY100" fmla="*/ 187671 h 416190"/>
                <a:gd name="connsiteX101" fmla="*/ 276630 w 387696"/>
                <a:gd name="connsiteY101" fmla="*/ 170583 h 416190"/>
                <a:gd name="connsiteX102" fmla="*/ 276555 w 387696"/>
                <a:gd name="connsiteY102" fmla="*/ 157617 h 416190"/>
                <a:gd name="connsiteX103" fmla="*/ 276885 w 387696"/>
                <a:gd name="connsiteY103" fmla="*/ 161457 h 416190"/>
                <a:gd name="connsiteX104" fmla="*/ 242510 w 387696"/>
                <a:gd name="connsiteY104" fmla="*/ 181619 h 416190"/>
                <a:gd name="connsiteX105" fmla="*/ 240527 w 387696"/>
                <a:gd name="connsiteY105" fmla="*/ 179379 h 416190"/>
                <a:gd name="connsiteX106" fmla="*/ 258045 w 387696"/>
                <a:gd name="connsiteY106" fmla="*/ 165617 h 416190"/>
                <a:gd name="connsiteX107" fmla="*/ 276555 w 387696"/>
                <a:gd name="connsiteY107" fmla="*/ 157617 h 416190"/>
                <a:gd name="connsiteX108" fmla="*/ 276001 w 387696"/>
                <a:gd name="connsiteY108" fmla="*/ 142904 h 416190"/>
                <a:gd name="connsiteX109" fmla="*/ 277287 w 387696"/>
                <a:gd name="connsiteY109" fmla="*/ 146526 h 416190"/>
                <a:gd name="connsiteX110" fmla="*/ 247390 w 387696"/>
                <a:gd name="connsiteY110" fmla="*/ 163642 h 416190"/>
                <a:gd name="connsiteX111" fmla="*/ 245462 w 387696"/>
                <a:gd name="connsiteY111" fmla="*/ 160351 h 416190"/>
                <a:gd name="connsiteX112" fmla="*/ 276001 w 387696"/>
                <a:gd name="connsiteY112" fmla="*/ 142904 h 416190"/>
                <a:gd name="connsiteX113" fmla="*/ 275960 w 387696"/>
                <a:gd name="connsiteY113" fmla="*/ 127374 h 416190"/>
                <a:gd name="connsiteX114" fmla="*/ 277585 w 387696"/>
                <a:gd name="connsiteY114" fmla="*/ 131214 h 416190"/>
                <a:gd name="connsiteX115" fmla="*/ 240552 w 387696"/>
                <a:gd name="connsiteY115" fmla="*/ 151056 h 416190"/>
                <a:gd name="connsiteX116" fmla="*/ 238603 w 387696"/>
                <a:gd name="connsiteY116" fmla="*/ 147536 h 416190"/>
                <a:gd name="connsiteX117" fmla="*/ 275960 w 387696"/>
                <a:gd name="connsiteY117" fmla="*/ 127374 h 416190"/>
                <a:gd name="connsiteX118" fmla="*/ 331797 w 387696"/>
                <a:gd name="connsiteY118" fmla="*/ 126047 h 416190"/>
                <a:gd name="connsiteX119" fmla="*/ 341128 w 387696"/>
                <a:gd name="connsiteY119" fmla="*/ 147174 h 416190"/>
                <a:gd name="connsiteX120" fmla="*/ 338500 w 387696"/>
                <a:gd name="connsiteY120" fmla="*/ 147825 h 416190"/>
                <a:gd name="connsiteX121" fmla="*/ 335544 w 387696"/>
                <a:gd name="connsiteY121" fmla="*/ 134167 h 416190"/>
                <a:gd name="connsiteX122" fmla="*/ 324048 w 387696"/>
                <a:gd name="connsiteY122" fmla="*/ 128638 h 416190"/>
                <a:gd name="connsiteX123" fmla="*/ 323720 w 387696"/>
                <a:gd name="connsiteY123" fmla="*/ 127663 h 416190"/>
                <a:gd name="connsiteX124" fmla="*/ 331797 w 387696"/>
                <a:gd name="connsiteY124" fmla="*/ 126047 h 416190"/>
                <a:gd name="connsiteX125" fmla="*/ 334480 w 387696"/>
                <a:gd name="connsiteY125" fmla="*/ 119373 h 416190"/>
                <a:gd name="connsiteX126" fmla="*/ 343711 w 387696"/>
                <a:gd name="connsiteY126" fmla="*/ 126723 h 416190"/>
                <a:gd name="connsiteX127" fmla="*/ 348326 w 387696"/>
                <a:gd name="connsiteY127" fmla="*/ 157259 h 416190"/>
                <a:gd name="connsiteX128" fmla="*/ 346019 w 387696"/>
                <a:gd name="connsiteY128" fmla="*/ 158233 h 416190"/>
                <a:gd name="connsiteX129" fmla="*/ 342722 w 387696"/>
                <a:gd name="connsiteY129" fmla="*/ 133870 h 416190"/>
                <a:gd name="connsiteX130" fmla="*/ 338436 w 387696"/>
                <a:gd name="connsiteY130" fmla="*/ 123149 h 416190"/>
                <a:gd name="connsiteX131" fmla="*/ 322611 w 387696"/>
                <a:gd name="connsiteY131" fmla="*/ 123474 h 416190"/>
                <a:gd name="connsiteX132" fmla="*/ 322282 w 387696"/>
                <a:gd name="connsiteY132" fmla="*/ 122500 h 416190"/>
                <a:gd name="connsiteX133" fmla="*/ 334480 w 387696"/>
                <a:gd name="connsiteY133" fmla="*/ 119373 h 416190"/>
                <a:gd name="connsiteX134" fmla="*/ 326436 w 387696"/>
                <a:gd name="connsiteY134" fmla="*/ 114899 h 416190"/>
                <a:gd name="connsiteX135" fmla="*/ 310452 w 387696"/>
                <a:gd name="connsiteY135" fmla="*/ 119798 h 416190"/>
                <a:gd name="connsiteX136" fmla="*/ 310452 w 387696"/>
                <a:gd name="connsiteY136" fmla="*/ 211895 h 416190"/>
                <a:gd name="connsiteX137" fmla="*/ 311757 w 387696"/>
                <a:gd name="connsiteY137" fmla="*/ 267088 h 416190"/>
                <a:gd name="connsiteX138" fmla="*/ 352857 w 387696"/>
                <a:gd name="connsiteY138" fmla="*/ 227898 h 416190"/>
                <a:gd name="connsiteX139" fmla="*/ 350248 w 387696"/>
                <a:gd name="connsiteY139" fmla="*/ 184136 h 416190"/>
                <a:gd name="connsiteX140" fmla="*/ 348942 w 387696"/>
                <a:gd name="connsiteY140" fmla="*/ 135148 h 416190"/>
                <a:gd name="connsiteX141" fmla="*/ 326436 w 387696"/>
                <a:gd name="connsiteY141" fmla="*/ 114899 h 416190"/>
                <a:gd name="connsiteX142" fmla="*/ 276249 w 387696"/>
                <a:gd name="connsiteY142" fmla="*/ 111885 h 416190"/>
                <a:gd name="connsiteX143" fmla="*/ 277562 w 387696"/>
                <a:gd name="connsiteY143" fmla="*/ 116189 h 416190"/>
                <a:gd name="connsiteX144" fmla="*/ 258522 w 387696"/>
                <a:gd name="connsiteY144" fmla="*/ 126783 h 416190"/>
                <a:gd name="connsiteX145" fmla="*/ 238826 w 387696"/>
                <a:gd name="connsiteY145" fmla="*/ 138370 h 416190"/>
                <a:gd name="connsiteX146" fmla="*/ 237184 w 387696"/>
                <a:gd name="connsiteY146" fmla="*/ 135060 h 416190"/>
                <a:gd name="connsiteX147" fmla="*/ 276249 w 387696"/>
                <a:gd name="connsiteY147" fmla="*/ 111885 h 416190"/>
                <a:gd name="connsiteX148" fmla="*/ 288802 w 387696"/>
                <a:gd name="connsiteY148" fmla="*/ 86936 h 416190"/>
                <a:gd name="connsiteX149" fmla="*/ 291758 w 387696"/>
                <a:gd name="connsiteY149" fmla="*/ 92840 h 416190"/>
                <a:gd name="connsiteX150" fmla="*/ 192541 w 387696"/>
                <a:gd name="connsiteY150" fmla="*/ 116125 h 416190"/>
                <a:gd name="connsiteX151" fmla="*/ 192541 w 387696"/>
                <a:gd name="connsiteY151" fmla="*/ 112846 h 416190"/>
                <a:gd name="connsiteX152" fmla="*/ 288802 w 387696"/>
                <a:gd name="connsiteY152" fmla="*/ 86936 h 416190"/>
                <a:gd name="connsiteX153" fmla="*/ 55555 w 387696"/>
                <a:gd name="connsiteY153" fmla="*/ 84050 h 416190"/>
                <a:gd name="connsiteX154" fmla="*/ 59155 w 387696"/>
                <a:gd name="connsiteY154" fmla="*/ 84050 h 416190"/>
                <a:gd name="connsiteX155" fmla="*/ 57715 w 387696"/>
                <a:gd name="connsiteY155" fmla="*/ 134067 h 416190"/>
                <a:gd name="connsiteX156" fmla="*/ 56275 w 387696"/>
                <a:gd name="connsiteY156" fmla="*/ 133740 h 416190"/>
                <a:gd name="connsiteX157" fmla="*/ 55555 w 387696"/>
                <a:gd name="connsiteY157" fmla="*/ 84050 h 416190"/>
                <a:gd name="connsiteX158" fmla="*/ 337479 w 387696"/>
                <a:gd name="connsiteY158" fmla="*/ 82930 h 416190"/>
                <a:gd name="connsiteX159" fmla="*/ 353537 w 387696"/>
                <a:gd name="connsiteY159" fmla="*/ 84833 h 416190"/>
                <a:gd name="connsiteX160" fmla="*/ 371369 w 387696"/>
                <a:gd name="connsiteY160" fmla="*/ 125196 h 416190"/>
                <a:gd name="connsiteX161" fmla="*/ 368397 w 387696"/>
                <a:gd name="connsiteY161" fmla="*/ 126188 h 416190"/>
                <a:gd name="connsiteX162" fmla="*/ 363113 w 387696"/>
                <a:gd name="connsiteY162" fmla="*/ 107330 h 416190"/>
                <a:gd name="connsiteX163" fmla="*/ 351885 w 387696"/>
                <a:gd name="connsiteY163" fmla="*/ 87480 h 416190"/>
                <a:gd name="connsiteX164" fmla="*/ 321505 w 387696"/>
                <a:gd name="connsiteY164" fmla="*/ 88141 h 416190"/>
                <a:gd name="connsiteX165" fmla="*/ 321174 w 387696"/>
                <a:gd name="connsiteY165" fmla="*/ 86487 h 416190"/>
                <a:gd name="connsiteX166" fmla="*/ 337479 w 387696"/>
                <a:gd name="connsiteY166" fmla="*/ 82930 h 416190"/>
                <a:gd name="connsiteX167" fmla="*/ 45473 w 387696"/>
                <a:gd name="connsiteY167" fmla="*/ 81153 h 416190"/>
                <a:gd name="connsiteX168" fmla="*/ 49074 w 387696"/>
                <a:gd name="connsiteY168" fmla="*/ 81478 h 416190"/>
                <a:gd name="connsiteX169" fmla="*/ 47273 w 387696"/>
                <a:gd name="connsiteY169" fmla="*/ 139514 h 416190"/>
                <a:gd name="connsiteX170" fmla="*/ 45473 w 387696"/>
                <a:gd name="connsiteY170" fmla="*/ 139514 h 416190"/>
                <a:gd name="connsiteX171" fmla="*/ 45473 w 387696"/>
                <a:gd name="connsiteY171" fmla="*/ 81153 h 416190"/>
                <a:gd name="connsiteX172" fmla="*/ 36473 w 387696"/>
                <a:gd name="connsiteY172" fmla="*/ 80067 h 416190"/>
                <a:gd name="connsiteX173" fmla="*/ 40074 w 387696"/>
                <a:gd name="connsiteY173" fmla="*/ 80067 h 416190"/>
                <a:gd name="connsiteX174" fmla="*/ 41154 w 387696"/>
                <a:gd name="connsiteY174" fmla="*/ 151343 h 416190"/>
                <a:gd name="connsiteX175" fmla="*/ 39354 w 387696"/>
                <a:gd name="connsiteY175" fmla="*/ 151343 h 416190"/>
                <a:gd name="connsiteX176" fmla="*/ 36473 w 387696"/>
                <a:gd name="connsiteY176" fmla="*/ 80067 h 416190"/>
                <a:gd name="connsiteX177" fmla="*/ 342378 w 387696"/>
                <a:gd name="connsiteY177" fmla="*/ 78159 h 416190"/>
                <a:gd name="connsiteX178" fmla="*/ 309800 w 387696"/>
                <a:gd name="connsiteY178" fmla="*/ 85180 h 416190"/>
                <a:gd name="connsiteX179" fmla="*/ 310452 w 387696"/>
                <a:gd name="connsiteY179" fmla="*/ 112287 h 416190"/>
                <a:gd name="connsiteX180" fmla="*/ 350900 w 387696"/>
                <a:gd name="connsiteY180" fmla="*/ 109347 h 416190"/>
                <a:gd name="connsiteX181" fmla="*/ 360359 w 387696"/>
                <a:gd name="connsiteY181" fmla="*/ 171725 h 416190"/>
                <a:gd name="connsiteX182" fmla="*/ 359054 w 387696"/>
                <a:gd name="connsiteY182" fmla="*/ 247820 h 416190"/>
                <a:gd name="connsiteX183" fmla="*/ 311757 w 387696"/>
                <a:gd name="connsiteY183" fmla="*/ 277866 h 416190"/>
                <a:gd name="connsiteX184" fmla="*/ 312083 w 387696"/>
                <a:gd name="connsiteY184" fmla="*/ 302033 h 416190"/>
                <a:gd name="connsiteX185" fmla="*/ 373733 w 387696"/>
                <a:gd name="connsiteY185" fmla="*/ 256638 h 416190"/>
                <a:gd name="connsiteX186" fmla="*/ 375364 w 387696"/>
                <a:gd name="connsiteY186" fmla="*/ 178910 h 416190"/>
                <a:gd name="connsiteX187" fmla="*/ 366883 w 387696"/>
                <a:gd name="connsiteY187" fmla="*/ 92692 h 416190"/>
                <a:gd name="connsiteX188" fmla="*/ 342378 w 387696"/>
                <a:gd name="connsiteY188" fmla="*/ 78159 h 416190"/>
                <a:gd name="connsiteX189" fmla="*/ 31084 w 387696"/>
                <a:gd name="connsiteY189" fmla="*/ 76852 h 416190"/>
                <a:gd name="connsiteX190" fmla="*/ 31734 w 387696"/>
                <a:gd name="connsiteY190" fmla="*/ 167516 h 416190"/>
                <a:gd name="connsiteX191" fmla="*/ 30433 w 387696"/>
                <a:gd name="connsiteY191" fmla="*/ 167189 h 416190"/>
                <a:gd name="connsiteX192" fmla="*/ 28156 w 387696"/>
                <a:gd name="connsiteY192" fmla="*/ 77506 h 416190"/>
                <a:gd name="connsiteX193" fmla="*/ 31084 w 387696"/>
                <a:gd name="connsiteY193" fmla="*/ 76852 h 416190"/>
                <a:gd name="connsiteX194" fmla="*/ 290631 w 387696"/>
                <a:gd name="connsiteY194" fmla="*/ 73638 h 416190"/>
                <a:gd name="connsiteX195" fmla="*/ 293560 w 387696"/>
                <a:gd name="connsiteY195" fmla="*/ 78529 h 416190"/>
                <a:gd name="connsiteX196" fmla="*/ 213819 w 387696"/>
                <a:gd name="connsiteY196" fmla="*/ 104941 h 416190"/>
                <a:gd name="connsiteX197" fmla="*/ 135054 w 387696"/>
                <a:gd name="connsiteY197" fmla="*/ 97442 h 416190"/>
                <a:gd name="connsiteX198" fmla="*/ 135380 w 387696"/>
                <a:gd name="connsiteY198" fmla="*/ 96137 h 416190"/>
                <a:gd name="connsiteX199" fmla="*/ 207961 w 387696"/>
                <a:gd name="connsiteY199" fmla="*/ 100051 h 416190"/>
                <a:gd name="connsiteX200" fmla="*/ 290631 w 387696"/>
                <a:gd name="connsiteY200" fmla="*/ 73638 h 416190"/>
                <a:gd name="connsiteX201" fmla="*/ 169437 w 387696"/>
                <a:gd name="connsiteY201" fmla="*/ 66877 h 416190"/>
                <a:gd name="connsiteX202" fmla="*/ 182814 w 387696"/>
                <a:gd name="connsiteY202" fmla="*/ 68767 h 416190"/>
                <a:gd name="connsiteX203" fmla="*/ 181817 w 387696"/>
                <a:gd name="connsiteY203" fmla="*/ 71288 h 416190"/>
                <a:gd name="connsiteX204" fmla="*/ 155562 w 387696"/>
                <a:gd name="connsiteY204" fmla="*/ 70927 h 416190"/>
                <a:gd name="connsiteX205" fmla="*/ 155562 w 387696"/>
                <a:gd name="connsiteY205" fmla="*/ 68767 h 416190"/>
                <a:gd name="connsiteX206" fmla="*/ 169437 w 387696"/>
                <a:gd name="connsiteY206" fmla="*/ 66877 h 416190"/>
                <a:gd name="connsiteX207" fmla="*/ 159640 w 387696"/>
                <a:gd name="connsiteY207" fmla="*/ 60811 h 416190"/>
                <a:gd name="connsiteX208" fmla="*/ 198238 w 387696"/>
                <a:gd name="connsiteY208" fmla="*/ 61134 h 416190"/>
                <a:gd name="connsiteX209" fmla="*/ 199873 w 387696"/>
                <a:gd name="connsiteY209" fmla="*/ 73124 h 416190"/>
                <a:gd name="connsiteX210" fmla="*/ 199873 w 387696"/>
                <a:gd name="connsiteY210" fmla="*/ 69883 h 416190"/>
                <a:gd name="connsiteX211" fmla="*/ 202490 w 387696"/>
                <a:gd name="connsiteY211" fmla="*/ 64699 h 416190"/>
                <a:gd name="connsiteX212" fmla="*/ 195949 w 387696"/>
                <a:gd name="connsiteY212" fmla="*/ 64375 h 416190"/>
                <a:gd name="connsiteX213" fmla="*/ 190388 w 387696"/>
                <a:gd name="connsiteY213" fmla="*/ 64375 h 416190"/>
                <a:gd name="connsiteX214" fmla="*/ 163565 w 387696"/>
                <a:gd name="connsiteY214" fmla="*/ 63727 h 416190"/>
                <a:gd name="connsiteX215" fmla="*/ 110902 w 387696"/>
                <a:gd name="connsiteY215" fmla="*/ 66319 h 416190"/>
                <a:gd name="connsiteX216" fmla="*/ 110902 w 387696"/>
                <a:gd name="connsiteY216" fmla="*/ 64375 h 416190"/>
                <a:gd name="connsiteX217" fmla="*/ 159640 w 387696"/>
                <a:gd name="connsiteY217" fmla="*/ 60811 h 416190"/>
                <a:gd name="connsiteX218" fmla="*/ 158448 w 387696"/>
                <a:gd name="connsiteY218" fmla="*/ 57747 h 416190"/>
                <a:gd name="connsiteX219" fmla="*/ 108216 w 387696"/>
                <a:gd name="connsiteY219" fmla="*/ 59706 h 416190"/>
                <a:gd name="connsiteX220" fmla="*/ 78859 w 387696"/>
                <a:gd name="connsiteY220" fmla="*/ 64605 h 416190"/>
                <a:gd name="connsiteX221" fmla="*/ 152251 w 387696"/>
                <a:gd name="connsiteY221" fmla="*/ 73750 h 416190"/>
                <a:gd name="connsiteX222" fmla="*/ 252065 w 387696"/>
                <a:gd name="connsiteY222" fmla="*/ 66891 h 416190"/>
                <a:gd name="connsiteX223" fmla="*/ 206072 w 387696"/>
                <a:gd name="connsiteY223" fmla="*/ 60033 h 416190"/>
                <a:gd name="connsiteX224" fmla="*/ 158448 w 387696"/>
                <a:gd name="connsiteY224" fmla="*/ 57747 h 416190"/>
                <a:gd name="connsiteX225" fmla="*/ 21449 w 387696"/>
                <a:gd name="connsiteY225" fmla="*/ 57094 h 416190"/>
                <a:gd name="connsiteX226" fmla="*/ 24712 w 387696"/>
                <a:gd name="connsiteY226" fmla="*/ 207976 h 416190"/>
                <a:gd name="connsiteX227" fmla="*/ 28625 w 387696"/>
                <a:gd name="connsiteY227" fmla="*/ 291909 h 416190"/>
                <a:gd name="connsiteX228" fmla="*/ 43304 w 387696"/>
                <a:gd name="connsiteY228" fmla="*/ 376168 h 416190"/>
                <a:gd name="connsiteX229" fmla="*/ 183891 w 387696"/>
                <a:gd name="connsiteY229" fmla="*/ 399356 h 416190"/>
                <a:gd name="connsiteX230" fmla="*/ 299035 w 387696"/>
                <a:gd name="connsiteY230" fmla="*/ 362125 h 416190"/>
                <a:gd name="connsiteX231" fmla="*/ 300014 w 387696"/>
                <a:gd name="connsiteY231" fmla="*/ 63625 h 416190"/>
                <a:gd name="connsiteX232" fmla="*/ 126156 w 387696"/>
                <a:gd name="connsiteY232" fmla="*/ 85833 h 416190"/>
                <a:gd name="connsiteX233" fmla="*/ 44609 w 387696"/>
                <a:gd name="connsiteY233" fmla="*/ 69831 h 416190"/>
                <a:gd name="connsiteX234" fmla="*/ 21449 w 387696"/>
                <a:gd name="connsiteY234" fmla="*/ 57094 h 416190"/>
                <a:gd name="connsiteX235" fmla="*/ 155513 w 387696"/>
                <a:gd name="connsiteY235" fmla="*/ 17903 h 416190"/>
                <a:gd name="connsiteX236" fmla="*/ 24712 w 387696"/>
                <a:gd name="connsiteY236" fmla="*/ 44684 h 416190"/>
                <a:gd name="connsiteX237" fmla="*/ 70378 w 387696"/>
                <a:gd name="connsiteY237" fmla="*/ 62646 h 416190"/>
                <a:gd name="connsiteX238" fmla="*/ 73966 w 387696"/>
                <a:gd name="connsiteY238" fmla="*/ 63625 h 416190"/>
                <a:gd name="connsiteX239" fmla="*/ 100387 w 387696"/>
                <a:gd name="connsiteY239" fmla="*/ 57094 h 416190"/>
                <a:gd name="connsiteX240" fmla="*/ 154535 w 387696"/>
                <a:gd name="connsiteY240" fmla="*/ 53828 h 416190"/>
                <a:gd name="connsiteX241" fmla="*/ 210313 w 387696"/>
                <a:gd name="connsiteY241" fmla="*/ 56441 h 416190"/>
                <a:gd name="connsiteX242" fmla="*/ 254348 w 387696"/>
                <a:gd name="connsiteY242" fmla="*/ 63299 h 416190"/>
                <a:gd name="connsiteX243" fmla="*/ 255653 w 387696"/>
                <a:gd name="connsiteY243" fmla="*/ 65912 h 416190"/>
                <a:gd name="connsiteX244" fmla="*/ 292838 w 387696"/>
                <a:gd name="connsiteY244" fmla="*/ 50889 h 416190"/>
                <a:gd name="connsiteX245" fmla="*/ 231189 w 387696"/>
                <a:gd name="connsiteY245" fmla="*/ 25088 h 416190"/>
                <a:gd name="connsiteX246" fmla="*/ 155513 w 387696"/>
                <a:gd name="connsiteY246" fmla="*/ 17903 h 416190"/>
                <a:gd name="connsiteX247" fmla="*/ 155513 w 387696"/>
                <a:gd name="connsiteY247" fmla="*/ 3860 h 416190"/>
                <a:gd name="connsiteX248" fmla="*/ 241627 w 387696"/>
                <a:gd name="connsiteY248" fmla="*/ 12025 h 416190"/>
                <a:gd name="connsiteX249" fmla="*/ 305885 w 387696"/>
                <a:gd name="connsiteY249" fmla="*/ 42397 h 416190"/>
                <a:gd name="connsiteX250" fmla="*/ 307843 w 387696"/>
                <a:gd name="connsiteY250" fmla="*/ 45010 h 416190"/>
                <a:gd name="connsiteX251" fmla="*/ 308821 w 387696"/>
                <a:gd name="connsiteY251" fmla="*/ 58400 h 416190"/>
                <a:gd name="connsiteX252" fmla="*/ 308495 w 387696"/>
                <a:gd name="connsiteY252" fmla="*/ 59053 h 416190"/>
                <a:gd name="connsiteX253" fmla="*/ 309473 w 387696"/>
                <a:gd name="connsiteY253" fmla="*/ 80281 h 416190"/>
                <a:gd name="connsiteX254" fmla="*/ 366230 w 387696"/>
                <a:gd name="connsiteY254" fmla="*/ 73423 h 416190"/>
                <a:gd name="connsiteX255" fmla="*/ 379604 w 387696"/>
                <a:gd name="connsiteY255" fmla="*/ 107388 h 416190"/>
                <a:gd name="connsiteX256" fmla="*/ 384823 w 387696"/>
                <a:gd name="connsiteY256" fmla="*/ 162908 h 416190"/>
                <a:gd name="connsiteX257" fmla="*/ 380583 w 387696"/>
                <a:gd name="connsiteY257" fmla="*/ 269048 h 416190"/>
                <a:gd name="connsiteX258" fmla="*/ 314367 w 387696"/>
                <a:gd name="connsiteY258" fmla="*/ 311831 h 416190"/>
                <a:gd name="connsiteX259" fmla="*/ 312409 w 387696"/>
                <a:gd name="connsiteY259" fmla="*/ 311831 h 416190"/>
                <a:gd name="connsiteX260" fmla="*/ 312736 w 387696"/>
                <a:gd name="connsiteY260" fmla="*/ 367677 h 416190"/>
                <a:gd name="connsiteX261" fmla="*/ 304581 w 387696"/>
                <a:gd name="connsiteY261" fmla="*/ 373882 h 416190"/>
                <a:gd name="connsiteX262" fmla="*/ 190089 w 387696"/>
                <a:gd name="connsiteY262" fmla="*/ 413072 h 416190"/>
                <a:gd name="connsiteX263" fmla="*/ 39390 w 387696"/>
                <a:gd name="connsiteY263" fmla="*/ 389885 h 416190"/>
                <a:gd name="connsiteX264" fmla="*/ 19493 w 387696"/>
                <a:gd name="connsiteY264" fmla="*/ 343836 h 416190"/>
                <a:gd name="connsiteX265" fmla="*/ 14599 w 387696"/>
                <a:gd name="connsiteY265" fmla="*/ 236063 h 416190"/>
                <a:gd name="connsiteX266" fmla="*/ 14926 w 387696"/>
                <a:gd name="connsiteY266" fmla="*/ 48276 h 416190"/>
                <a:gd name="connsiteX267" fmla="*/ 14599 w 387696"/>
                <a:gd name="connsiteY267" fmla="*/ 43051 h 416190"/>
                <a:gd name="connsiteX268" fmla="*/ 155513 w 387696"/>
                <a:gd name="connsiteY268" fmla="*/ 3860 h 416190"/>
                <a:gd name="connsiteX269" fmla="*/ 79815 w 387696"/>
                <a:gd name="connsiteY269" fmla="*/ 3208 h 416190"/>
                <a:gd name="connsiteX270" fmla="*/ 79815 w 387696"/>
                <a:gd name="connsiteY270" fmla="*/ 4519 h 416190"/>
                <a:gd name="connsiteX271" fmla="*/ 5169 w 387696"/>
                <a:gd name="connsiteY271" fmla="*/ 48438 h 416190"/>
                <a:gd name="connsiteX272" fmla="*/ 2888 w 387696"/>
                <a:gd name="connsiteY272" fmla="*/ 47127 h 416190"/>
                <a:gd name="connsiteX273" fmla="*/ 79815 w 387696"/>
                <a:gd name="connsiteY273" fmla="*/ 3208 h 416190"/>
                <a:gd name="connsiteX274" fmla="*/ 65421 w 387696"/>
                <a:gd name="connsiteY274" fmla="*/ 0 h 416190"/>
                <a:gd name="connsiteX275" fmla="*/ 65744 w 387696"/>
                <a:gd name="connsiteY275" fmla="*/ 1319 h 416190"/>
                <a:gd name="connsiteX276" fmla="*/ 3239 w 387696"/>
                <a:gd name="connsiteY276" fmla="*/ 40896 h 416190"/>
                <a:gd name="connsiteX277" fmla="*/ 324 w 387696"/>
                <a:gd name="connsiteY277" fmla="*/ 38917 h 416190"/>
                <a:gd name="connsiteX278" fmla="*/ 27852 w 387696"/>
                <a:gd name="connsiteY278" fmla="*/ 16490 h 416190"/>
                <a:gd name="connsiteX279" fmla="*/ 65421 w 387696"/>
                <a:gd name="connsiteY279" fmla="*/ 0 h 41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387696" h="416190">
                  <a:moveTo>
                    <a:pt x="4325" y="370311"/>
                  </a:moveTo>
                  <a:cubicBezTo>
                    <a:pt x="4325" y="368679"/>
                    <a:pt x="6605" y="368679"/>
                    <a:pt x="6931" y="370311"/>
                  </a:cubicBezTo>
                  <a:cubicBezTo>
                    <a:pt x="8233" y="385980"/>
                    <a:pt x="23210" y="403608"/>
                    <a:pt x="36886" y="410137"/>
                  </a:cubicBezTo>
                  <a:cubicBezTo>
                    <a:pt x="40468" y="411769"/>
                    <a:pt x="37212" y="417318"/>
                    <a:pt x="33630" y="415686"/>
                  </a:cubicBezTo>
                  <a:cubicBezTo>
                    <a:pt x="18653" y="407851"/>
                    <a:pt x="3349" y="387939"/>
                    <a:pt x="4325" y="370311"/>
                  </a:cubicBezTo>
                  <a:close/>
                  <a:moveTo>
                    <a:pt x="294344" y="357028"/>
                  </a:moveTo>
                  <a:cubicBezTo>
                    <a:pt x="295975" y="355717"/>
                    <a:pt x="298255" y="358012"/>
                    <a:pt x="296626" y="359323"/>
                  </a:cubicBezTo>
                  <a:cubicBezTo>
                    <a:pt x="261106" y="387838"/>
                    <a:pt x="210269" y="402915"/>
                    <a:pt x="165300" y="394066"/>
                  </a:cubicBezTo>
                  <a:cubicBezTo>
                    <a:pt x="164647" y="394066"/>
                    <a:pt x="164973" y="393082"/>
                    <a:pt x="165625" y="393082"/>
                  </a:cubicBezTo>
                  <a:cubicBezTo>
                    <a:pt x="211247" y="396688"/>
                    <a:pt x="257847" y="386527"/>
                    <a:pt x="294344" y="357028"/>
                  </a:cubicBezTo>
                  <a:close/>
                  <a:moveTo>
                    <a:pt x="288920" y="351270"/>
                  </a:moveTo>
                  <a:cubicBezTo>
                    <a:pt x="290545" y="349957"/>
                    <a:pt x="292496" y="353242"/>
                    <a:pt x="290545" y="354227"/>
                  </a:cubicBezTo>
                  <a:cubicBezTo>
                    <a:pt x="263893" y="371306"/>
                    <a:pt x="232365" y="387072"/>
                    <a:pt x="200186" y="387072"/>
                  </a:cubicBezTo>
                  <a:cubicBezTo>
                    <a:pt x="199211" y="387072"/>
                    <a:pt x="199211" y="385759"/>
                    <a:pt x="200186" y="385759"/>
                  </a:cubicBezTo>
                  <a:cubicBezTo>
                    <a:pt x="231714" y="384445"/>
                    <a:pt x="263243" y="368351"/>
                    <a:pt x="288920" y="351270"/>
                  </a:cubicBezTo>
                  <a:close/>
                  <a:moveTo>
                    <a:pt x="284896" y="346634"/>
                  </a:moveTo>
                  <a:cubicBezTo>
                    <a:pt x="286533" y="345637"/>
                    <a:pt x="288172" y="348296"/>
                    <a:pt x="286206" y="349625"/>
                  </a:cubicBezTo>
                  <a:cubicBezTo>
                    <a:pt x="266222" y="361922"/>
                    <a:pt x="243944" y="373553"/>
                    <a:pt x="220355" y="375215"/>
                  </a:cubicBezTo>
                  <a:cubicBezTo>
                    <a:pt x="219700" y="375547"/>
                    <a:pt x="219372" y="374218"/>
                    <a:pt x="220028" y="374218"/>
                  </a:cubicBezTo>
                  <a:cubicBezTo>
                    <a:pt x="243616" y="370230"/>
                    <a:pt x="264583" y="359263"/>
                    <a:pt x="284896" y="346634"/>
                  </a:cubicBezTo>
                  <a:close/>
                  <a:moveTo>
                    <a:pt x="8040" y="328558"/>
                  </a:moveTo>
                  <a:cubicBezTo>
                    <a:pt x="8040" y="326914"/>
                    <a:pt x="10621" y="327244"/>
                    <a:pt x="10621" y="328887"/>
                  </a:cubicBezTo>
                  <a:cubicBezTo>
                    <a:pt x="8685" y="363732"/>
                    <a:pt x="23528" y="397592"/>
                    <a:pt x="57085" y="410084"/>
                  </a:cubicBezTo>
                  <a:cubicBezTo>
                    <a:pt x="60634" y="411398"/>
                    <a:pt x="58698" y="417316"/>
                    <a:pt x="55472" y="416001"/>
                  </a:cubicBezTo>
                  <a:cubicBezTo>
                    <a:pt x="20301" y="402523"/>
                    <a:pt x="1910" y="365705"/>
                    <a:pt x="8040" y="328558"/>
                  </a:cubicBezTo>
                  <a:close/>
                  <a:moveTo>
                    <a:pt x="351353" y="317486"/>
                  </a:moveTo>
                  <a:cubicBezTo>
                    <a:pt x="352330" y="316834"/>
                    <a:pt x="352980" y="317813"/>
                    <a:pt x="352004" y="318464"/>
                  </a:cubicBezTo>
                  <a:cubicBezTo>
                    <a:pt x="346143" y="322051"/>
                    <a:pt x="340282" y="325638"/>
                    <a:pt x="334421" y="328573"/>
                  </a:cubicBezTo>
                  <a:cubicBezTo>
                    <a:pt x="329212" y="330855"/>
                    <a:pt x="323676" y="331507"/>
                    <a:pt x="318467" y="333138"/>
                  </a:cubicBezTo>
                  <a:cubicBezTo>
                    <a:pt x="316513" y="333790"/>
                    <a:pt x="315862" y="330855"/>
                    <a:pt x="317816" y="330529"/>
                  </a:cubicBezTo>
                  <a:cubicBezTo>
                    <a:pt x="324328" y="328573"/>
                    <a:pt x="330839" y="327595"/>
                    <a:pt x="337352" y="324660"/>
                  </a:cubicBezTo>
                  <a:cubicBezTo>
                    <a:pt x="341910" y="322377"/>
                    <a:pt x="346468" y="319768"/>
                    <a:pt x="351353" y="317486"/>
                  </a:cubicBezTo>
                  <a:close/>
                  <a:moveTo>
                    <a:pt x="360289" y="305646"/>
                  </a:moveTo>
                  <a:cubicBezTo>
                    <a:pt x="360620" y="305312"/>
                    <a:pt x="361615" y="305980"/>
                    <a:pt x="361283" y="306315"/>
                  </a:cubicBezTo>
                  <a:cubicBezTo>
                    <a:pt x="351337" y="319338"/>
                    <a:pt x="333103" y="326017"/>
                    <a:pt x="317520" y="327687"/>
                  </a:cubicBezTo>
                  <a:cubicBezTo>
                    <a:pt x="315862" y="328021"/>
                    <a:pt x="315862" y="325349"/>
                    <a:pt x="317188" y="325349"/>
                  </a:cubicBezTo>
                  <a:cubicBezTo>
                    <a:pt x="332440" y="323012"/>
                    <a:pt x="350011" y="317669"/>
                    <a:pt x="360289" y="305646"/>
                  </a:cubicBezTo>
                  <a:close/>
                  <a:moveTo>
                    <a:pt x="369606" y="294112"/>
                  </a:moveTo>
                  <a:cubicBezTo>
                    <a:pt x="370261" y="293791"/>
                    <a:pt x="370261" y="294112"/>
                    <a:pt x="369934" y="294432"/>
                  </a:cubicBezTo>
                  <a:cubicBezTo>
                    <a:pt x="360757" y="300513"/>
                    <a:pt x="351582" y="306593"/>
                    <a:pt x="341424" y="311073"/>
                  </a:cubicBezTo>
                  <a:cubicBezTo>
                    <a:pt x="335198" y="313953"/>
                    <a:pt x="324710" y="319394"/>
                    <a:pt x="317501" y="318434"/>
                  </a:cubicBezTo>
                  <a:cubicBezTo>
                    <a:pt x="317174" y="318434"/>
                    <a:pt x="316846" y="318434"/>
                    <a:pt x="316846" y="318114"/>
                  </a:cubicBezTo>
                  <a:cubicBezTo>
                    <a:pt x="316846" y="318114"/>
                    <a:pt x="316846" y="318114"/>
                    <a:pt x="316519" y="318114"/>
                  </a:cubicBezTo>
                  <a:cubicBezTo>
                    <a:pt x="316519" y="318114"/>
                    <a:pt x="316519" y="318114"/>
                    <a:pt x="316519" y="317794"/>
                  </a:cubicBezTo>
                  <a:cubicBezTo>
                    <a:pt x="315863" y="317154"/>
                    <a:pt x="316190" y="316194"/>
                    <a:pt x="317174" y="315874"/>
                  </a:cubicBezTo>
                  <a:cubicBezTo>
                    <a:pt x="336180" y="313314"/>
                    <a:pt x="353221" y="302752"/>
                    <a:pt x="369606" y="294112"/>
                  </a:cubicBezTo>
                  <a:close/>
                  <a:moveTo>
                    <a:pt x="277453" y="278929"/>
                  </a:moveTo>
                  <a:cubicBezTo>
                    <a:pt x="280757" y="277949"/>
                    <a:pt x="282409" y="282520"/>
                    <a:pt x="279766" y="284152"/>
                  </a:cubicBezTo>
                  <a:cubicBezTo>
                    <a:pt x="270517" y="289701"/>
                    <a:pt x="260608" y="293292"/>
                    <a:pt x="252350" y="300147"/>
                  </a:cubicBezTo>
                  <a:cubicBezTo>
                    <a:pt x="250038" y="302106"/>
                    <a:pt x="246734" y="298515"/>
                    <a:pt x="249047" y="296556"/>
                  </a:cubicBezTo>
                  <a:cubicBezTo>
                    <a:pt x="256975" y="289375"/>
                    <a:pt x="266884" y="282193"/>
                    <a:pt x="277453" y="278929"/>
                  </a:cubicBezTo>
                  <a:close/>
                  <a:moveTo>
                    <a:pt x="276734" y="267096"/>
                  </a:moveTo>
                  <a:cubicBezTo>
                    <a:pt x="279343" y="266428"/>
                    <a:pt x="280973" y="269767"/>
                    <a:pt x="278364" y="271437"/>
                  </a:cubicBezTo>
                  <a:cubicBezTo>
                    <a:pt x="273799" y="274443"/>
                    <a:pt x="268257" y="276113"/>
                    <a:pt x="263365" y="279119"/>
                  </a:cubicBezTo>
                  <a:cubicBezTo>
                    <a:pt x="259127" y="281790"/>
                    <a:pt x="254887" y="284796"/>
                    <a:pt x="250975" y="287801"/>
                  </a:cubicBezTo>
                  <a:cubicBezTo>
                    <a:pt x="248692" y="289137"/>
                    <a:pt x="246735" y="285797"/>
                    <a:pt x="249018" y="284127"/>
                  </a:cubicBezTo>
                  <a:cubicBezTo>
                    <a:pt x="256844" y="277782"/>
                    <a:pt x="266626" y="268766"/>
                    <a:pt x="276734" y="267096"/>
                  </a:cubicBezTo>
                  <a:close/>
                  <a:moveTo>
                    <a:pt x="274070" y="255227"/>
                  </a:moveTo>
                  <a:cubicBezTo>
                    <a:pt x="275686" y="254907"/>
                    <a:pt x="276656" y="258107"/>
                    <a:pt x="275040" y="258748"/>
                  </a:cubicBezTo>
                  <a:cubicBezTo>
                    <a:pt x="270190" y="260667"/>
                    <a:pt x="265664" y="261947"/>
                    <a:pt x="261138" y="264828"/>
                  </a:cubicBezTo>
                  <a:cubicBezTo>
                    <a:pt x="256611" y="267708"/>
                    <a:pt x="252409" y="270588"/>
                    <a:pt x="248206" y="273469"/>
                  </a:cubicBezTo>
                  <a:cubicBezTo>
                    <a:pt x="246589" y="274749"/>
                    <a:pt x="245296" y="271868"/>
                    <a:pt x="246589" y="270909"/>
                  </a:cubicBezTo>
                  <a:cubicBezTo>
                    <a:pt x="254672" y="265148"/>
                    <a:pt x="263724" y="255227"/>
                    <a:pt x="274070" y="255227"/>
                  </a:cubicBezTo>
                  <a:close/>
                  <a:moveTo>
                    <a:pt x="275003" y="242183"/>
                  </a:moveTo>
                  <a:cubicBezTo>
                    <a:pt x="276649" y="242517"/>
                    <a:pt x="276649" y="244865"/>
                    <a:pt x="275662" y="245536"/>
                  </a:cubicBezTo>
                  <a:cubicBezTo>
                    <a:pt x="273028" y="246878"/>
                    <a:pt x="270065" y="247213"/>
                    <a:pt x="267432" y="248555"/>
                  </a:cubicBezTo>
                  <a:cubicBezTo>
                    <a:pt x="264799" y="249896"/>
                    <a:pt x="262495" y="251238"/>
                    <a:pt x="259861" y="252915"/>
                  </a:cubicBezTo>
                  <a:cubicBezTo>
                    <a:pt x="254924" y="256268"/>
                    <a:pt x="249986" y="260293"/>
                    <a:pt x="245048" y="263647"/>
                  </a:cubicBezTo>
                  <a:cubicBezTo>
                    <a:pt x="244061" y="264653"/>
                    <a:pt x="242414" y="262640"/>
                    <a:pt x="243402" y="261300"/>
                  </a:cubicBezTo>
                  <a:cubicBezTo>
                    <a:pt x="248669" y="256939"/>
                    <a:pt x="253606" y="252244"/>
                    <a:pt x="259203" y="248219"/>
                  </a:cubicBezTo>
                  <a:cubicBezTo>
                    <a:pt x="263482" y="245201"/>
                    <a:pt x="269736" y="240505"/>
                    <a:pt x="275003" y="242183"/>
                  </a:cubicBezTo>
                  <a:close/>
                  <a:moveTo>
                    <a:pt x="268462" y="228269"/>
                  </a:moveTo>
                  <a:cubicBezTo>
                    <a:pt x="271301" y="227095"/>
                    <a:pt x="274181" y="226676"/>
                    <a:pt x="275992" y="228688"/>
                  </a:cubicBezTo>
                  <a:cubicBezTo>
                    <a:pt x="276650" y="229695"/>
                    <a:pt x="276321" y="231036"/>
                    <a:pt x="275333" y="231372"/>
                  </a:cubicBezTo>
                  <a:cubicBezTo>
                    <a:pt x="273029" y="232042"/>
                    <a:pt x="270396" y="232042"/>
                    <a:pt x="268091" y="233384"/>
                  </a:cubicBezTo>
                  <a:cubicBezTo>
                    <a:pt x="265129" y="234726"/>
                    <a:pt x="262167" y="236067"/>
                    <a:pt x="259533" y="238079"/>
                  </a:cubicBezTo>
                  <a:cubicBezTo>
                    <a:pt x="254266" y="241432"/>
                    <a:pt x="249328" y="244786"/>
                    <a:pt x="244390" y="248140"/>
                  </a:cubicBezTo>
                  <a:cubicBezTo>
                    <a:pt x="243403" y="248811"/>
                    <a:pt x="242415" y="247470"/>
                    <a:pt x="243403" y="246798"/>
                  </a:cubicBezTo>
                  <a:cubicBezTo>
                    <a:pt x="249328" y="242104"/>
                    <a:pt x="254925" y="236738"/>
                    <a:pt x="261179" y="232378"/>
                  </a:cubicBezTo>
                  <a:cubicBezTo>
                    <a:pt x="262824" y="231372"/>
                    <a:pt x="265623" y="229443"/>
                    <a:pt x="268462" y="228269"/>
                  </a:cubicBezTo>
                  <a:close/>
                  <a:moveTo>
                    <a:pt x="272355" y="212982"/>
                  </a:moveTo>
                  <a:cubicBezTo>
                    <a:pt x="274667" y="211702"/>
                    <a:pt x="276649" y="215223"/>
                    <a:pt x="274336" y="216503"/>
                  </a:cubicBezTo>
                  <a:cubicBezTo>
                    <a:pt x="264097" y="222264"/>
                    <a:pt x="253858" y="227384"/>
                    <a:pt x="244278" y="233465"/>
                  </a:cubicBezTo>
                  <a:cubicBezTo>
                    <a:pt x="242627" y="234424"/>
                    <a:pt x="240975" y="231864"/>
                    <a:pt x="242627" y="230584"/>
                  </a:cubicBezTo>
                  <a:cubicBezTo>
                    <a:pt x="252206" y="224503"/>
                    <a:pt x="261785" y="218103"/>
                    <a:pt x="272355" y="212982"/>
                  </a:cubicBezTo>
                  <a:close/>
                  <a:moveTo>
                    <a:pt x="274898" y="196505"/>
                  </a:moveTo>
                  <a:cubicBezTo>
                    <a:pt x="277138" y="195861"/>
                    <a:pt x="278098" y="199082"/>
                    <a:pt x="276178" y="200371"/>
                  </a:cubicBezTo>
                  <a:cubicBezTo>
                    <a:pt x="271697" y="202948"/>
                    <a:pt x="266257" y="205203"/>
                    <a:pt x="261776" y="208102"/>
                  </a:cubicBezTo>
                  <a:cubicBezTo>
                    <a:pt x="256336" y="211646"/>
                    <a:pt x="251215" y="215189"/>
                    <a:pt x="246414" y="219055"/>
                  </a:cubicBezTo>
                  <a:cubicBezTo>
                    <a:pt x="245134" y="220021"/>
                    <a:pt x="243854" y="218411"/>
                    <a:pt x="244815" y="217122"/>
                  </a:cubicBezTo>
                  <a:cubicBezTo>
                    <a:pt x="253136" y="209391"/>
                    <a:pt x="263377" y="199726"/>
                    <a:pt x="274898" y="196505"/>
                  </a:cubicBezTo>
                  <a:close/>
                  <a:moveTo>
                    <a:pt x="278343" y="183853"/>
                  </a:moveTo>
                  <a:cubicBezTo>
                    <a:pt x="280313" y="182899"/>
                    <a:pt x="280970" y="185761"/>
                    <a:pt x="279656" y="187033"/>
                  </a:cubicBezTo>
                  <a:cubicBezTo>
                    <a:pt x="269146" y="194028"/>
                    <a:pt x="257321" y="199433"/>
                    <a:pt x="246811" y="206110"/>
                  </a:cubicBezTo>
                  <a:cubicBezTo>
                    <a:pt x="245168" y="207065"/>
                    <a:pt x="243854" y="204521"/>
                    <a:pt x="245168" y="203567"/>
                  </a:cubicBezTo>
                  <a:cubicBezTo>
                    <a:pt x="255350" y="196254"/>
                    <a:pt x="266189" y="187987"/>
                    <a:pt x="278343" y="183853"/>
                  </a:cubicBezTo>
                  <a:close/>
                  <a:moveTo>
                    <a:pt x="276630" y="170583"/>
                  </a:moveTo>
                  <a:cubicBezTo>
                    <a:pt x="278568" y="169938"/>
                    <a:pt x="279536" y="172840"/>
                    <a:pt x="277922" y="173807"/>
                  </a:cubicBezTo>
                  <a:cubicBezTo>
                    <a:pt x="273076" y="177031"/>
                    <a:pt x="267907" y="178644"/>
                    <a:pt x="263062" y="181546"/>
                  </a:cubicBezTo>
                  <a:cubicBezTo>
                    <a:pt x="257894" y="184447"/>
                    <a:pt x="253372" y="187027"/>
                    <a:pt x="248203" y="190251"/>
                  </a:cubicBezTo>
                  <a:cubicBezTo>
                    <a:pt x="246911" y="191218"/>
                    <a:pt x="245296" y="188639"/>
                    <a:pt x="246911" y="187671"/>
                  </a:cubicBezTo>
                  <a:cubicBezTo>
                    <a:pt x="256279" y="181868"/>
                    <a:pt x="266293" y="173807"/>
                    <a:pt x="276630" y="170583"/>
                  </a:cubicBezTo>
                  <a:close/>
                  <a:moveTo>
                    <a:pt x="276555" y="157617"/>
                  </a:moveTo>
                  <a:cubicBezTo>
                    <a:pt x="278868" y="157937"/>
                    <a:pt x="279529" y="160817"/>
                    <a:pt x="276885" y="161457"/>
                  </a:cubicBezTo>
                  <a:cubicBezTo>
                    <a:pt x="263333" y="165297"/>
                    <a:pt x="253748" y="173619"/>
                    <a:pt x="242510" y="181619"/>
                  </a:cubicBezTo>
                  <a:cubicBezTo>
                    <a:pt x="241188" y="182579"/>
                    <a:pt x="239535" y="180339"/>
                    <a:pt x="240527" y="179379"/>
                  </a:cubicBezTo>
                  <a:cubicBezTo>
                    <a:pt x="246476" y="174899"/>
                    <a:pt x="252095" y="169778"/>
                    <a:pt x="258045" y="165617"/>
                  </a:cubicBezTo>
                  <a:cubicBezTo>
                    <a:pt x="263003" y="161777"/>
                    <a:pt x="269944" y="156976"/>
                    <a:pt x="276555" y="157617"/>
                  </a:cubicBezTo>
                  <a:close/>
                  <a:moveTo>
                    <a:pt x="276001" y="142904"/>
                  </a:moveTo>
                  <a:cubicBezTo>
                    <a:pt x="277930" y="142575"/>
                    <a:pt x="279537" y="145538"/>
                    <a:pt x="277287" y="146526"/>
                  </a:cubicBezTo>
                  <a:cubicBezTo>
                    <a:pt x="266357" y="151134"/>
                    <a:pt x="257035" y="156730"/>
                    <a:pt x="247390" y="163642"/>
                  </a:cubicBezTo>
                  <a:cubicBezTo>
                    <a:pt x="245462" y="165288"/>
                    <a:pt x="243854" y="161997"/>
                    <a:pt x="245462" y="160351"/>
                  </a:cubicBezTo>
                  <a:cubicBezTo>
                    <a:pt x="254784" y="153767"/>
                    <a:pt x="264428" y="144550"/>
                    <a:pt x="276001" y="142904"/>
                  </a:cubicBezTo>
                  <a:close/>
                  <a:moveTo>
                    <a:pt x="275960" y="127374"/>
                  </a:moveTo>
                  <a:cubicBezTo>
                    <a:pt x="278559" y="126734"/>
                    <a:pt x="279534" y="129934"/>
                    <a:pt x="277585" y="131214"/>
                  </a:cubicBezTo>
                  <a:cubicBezTo>
                    <a:pt x="265566" y="138255"/>
                    <a:pt x="252571" y="143056"/>
                    <a:pt x="240552" y="151056"/>
                  </a:cubicBezTo>
                  <a:cubicBezTo>
                    <a:pt x="238603" y="152336"/>
                    <a:pt x="236654" y="149137"/>
                    <a:pt x="238603" y="147536"/>
                  </a:cubicBezTo>
                  <a:cubicBezTo>
                    <a:pt x="249973" y="139855"/>
                    <a:pt x="262642" y="130894"/>
                    <a:pt x="275960" y="127374"/>
                  </a:cubicBezTo>
                  <a:close/>
                  <a:moveTo>
                    <a:pt x="331797" y="126047"/>
                  </a:moveTo>
                  <a:cubicBezTo>
                    <a:pt x="338233" y="128333"/>
                    <a:pt x="340142" y="140589"/>
                    <a:pt x="341128" y="147174"/>
                  </a:cubicBezTo>
                  <a:cubicBezTo>
                    <a:pt x="341456" y="149126"/>
                    <a:pt x="339157" y="149451"/>
                    <a:pt x="338500" y="147825"/>
                  </a:cubicBezTo>
                  <a:cubicBezTo>
                    <a:pt x="336858" y="143597"/>
                    <a:pt x="336858" y="138719"/>
                    <a:pt x="335544" y="134167"/>
                  </a:cubicBezTo>
                  <a:cubicBezTo>
                    <a:pt x="333245" y="128313"/>
                    <a:pt x="329960" y="126362"/>
                    <a:pt x="324048" y="128638"/>
                  </a:cubicBezTo>
                  <a:cubicBezTo>
                    <a:pt x="323391" y="128963"/>
                    <a:pt x="323063" y="127988"/>
                    <a:pt x="323720" y="127663"/>
                  </a:cubicBezTo>
                  <a:cubicBezTo>
                    <a:pt x="327005" y="125631"/>
                    <a:pt x="329653" y="125285"/>
                    <a:pt x="331797" y="126047"/>
                  </a:cubicBezTo>
                  <a:close/>
                  <a:moveTo>
                    <a:pt x="334480" y="119373"/>
                  </a:moveTo>
                  <a:cubicBezTo>
                    <a:pt x="338436" y="119658"/>
                    <a:pt x="341898" y="121688"/>
                    <a:pt x="343711" y="126723"/>
                  </a:cubicBezTo>
                  <a:cubicBezTo>
                    <a:pt x="347008" y="136468"/>
                    <a:pt x="345689" y="147188"/>
                    <a:pt x="348326" y="157259"/>
                  </a:cubicBezTo>
                  <a:cubicBezTo>
                    <a:pt x="348656" y="158558"/>
                    <a:pt x="346678" y="159532"/>
                    <a:pt x="346019" y="158233"/>
                  </a:cubicBezTo>
                  <a:cubicBezTo>
                    <a:pt x="343052" y="150761"/>
                    <a:pt x="343711" y="141991"/>
                    <a:pt x="342722" y="133870"/>
                  </a:cubicBezTo>
                  <a:cubicBezTo>
                    <a:pt x="342063" y="130296"/>
                    <a:pt x="341403" y="125748"/>
                    <a:pt x="338436" y="123149"/>
                  </a:cubicBezTo>
                  <a:cubicBezTo>
                    <a:pt x="334151" y="119576"/>
                    <a:pt x="327557" y="122175"/>
                    <a:pt x="322611" y="123474"/>
                  </a:cubicBezTo>
                  <a:cubicBezTo>
                    <a:pt x="321953" y="123799"/>
                    <a:pt x="321622" y="122825"/>
                    <a:pt x="322282" y="122500"/>
                  </a:cubicBezTo>
                  <a:cubicBezTo>
                    <a:pt x="326073" y="120550"/>
                    <a:pt x="330524" y="119089"/>
                    <a:pt x="334480" y="119373"/>
                  </a:cubicBezTo>
                  <a:close/>
                  <a:moveTo>
                    <a:pt x="326436" y="114899"/>
                  </a:moveTo>
                  <a:cubicBezTo>
                    <a:pt x="320890" y="116206"/>
                    <a:pt x="315671" y="117839"/>
                    <a:pt x="310452" y="119798"/>
                  </a:cubicBezTo>
                  <a:cubicBezTo>
                    <a:pt x="310779" y="150497"/>
                    <a:pt x="310126" y="181196"/>
                    <a:pt x="310452" y="211895"/>
                  </a:cubicBezTo>
                  <a:cubicBezTo>
                    <a:pt x="310779" y="230184"/>
                    <a:pt x="311104" y="248473"/>
                    <a:pt x="311757" y="267088"/>
                  </a:cubicBezTo>
                  <a:cubicBezTo>
                    <a:pt x="332307" y="261863"/>
                    <a:pt x="352204" y="252392"/>
                    <a:pt x="352857" y="227898"/>
                  </a:cubicBezTo>
                  <a:cubicBezTo>
                    <a:pt x="353183" y="213202"/>
                    <a:pt x="350573" y="198832"/>
                    <a:pt x="350248" y="184136"/>
                  </a:cubicBezTo>
                  <a:cubicBezTo>
                    <a:pt x="349921" y="167806"/>
                    <a:pt x="349594" y="151477"/>
                    <a:pt x="348942" y="135148"/>
                  </a:cubicBezTo>
                  <a:cubicBezTo>
                    <a:pt x="348290" y="120778"/>
                    <a:pt x="342093" y="110654"/>
                    <a:pt x="326436" y="114899"/>
                  </a:cubicBezTo>
                  <a:close/>
                  <a:moveTo>
                    <a:pt x="276249" y="111885"/>
                  </a:moveTo>
                  <a:cubicBezTo>
                    <a:pt x="278547" y="110892"/>
                    <a:pt x="279531" y="114865"/>
                    <a:pt x="277562" y="116189"/>
                  </a:cubicBezTo>
                  <a:cubicBezTo>
                    <a:pt x="271981" y="120162"/>
                    <a:pt x="264759" y="123472"/>
                    <a:pt x="258522" y="126783"/>
                  </a:cubicBezTo>
                  <a:cubicBezTo>
                    <a:pt x="251956" y="130756"/>
                    <a:pt x="245391" y="134398"/>
                    <a:pt x="238826" y="138370"/>
                  </a:cubicBezTo>
                  <a:cubicBezTo>
                    <a:pt x="236856" y="139363"/>
                    <a:pt x="235214" y="136384"/>
                    <a:pt x="237184" y="135060"/>
                  </a:cubicBezTo>
                  <a:cubicBezTo>
                    <a:pt x="248674" y="126452"/>
                    <a:pt x="262461" y="116520"/>
                    <a:pt x="276249" y="111885"/>
                  </a:cubicBezTo>
                  <a:close/>
                  <a:moveTo>
                    <a:pt x="288802" y="86936"/>
                  </a:moveTo>
                  <a:cubicBezTo>
                    <a:pt x="292087" y="84969"/>
                    <a:pt x="295372" y="90544"/>
                    <a:pt x="291758" y="92840"/>
                  </a:cubicBezTo>
                  <a:cubicBezTo>
                    <a:pt x="263833" y="109566"/>
                    <a:pt x="224738" y="117765"/>
                    <a:pt x="192541" y="116125"/>
                  </a:cubicBezTo>
                  <a:cubicBezTo>
                    <a:pt x="190570" y="115798"/>
                    <a:pt x="190570" y="113174"/>
                    <a:pt x="192541" y="112846"/>
                  </a:cubicBezTo>
                  <a:cubicBezTo>
                    <a:pt x="224409" y="109894"/>
                    <a:pt x="260877" y="104319"/>
                    <a:pt x="288802" y="86936"/>
                  </a:cubicBezTo>
                  <a:close/>
                  <a:moveTo>
                    <a:pt x="55555" y="84050"/>
                  </a:moveTo>
                  <a:cubicBezTo>
                    <a:pt x="55915" y="82088"/>
                    <a:pt x="59155" y="82088"/>
                    <a:pt x="59155" y="84050"/>
                  </a:cubicBezTo>
                  <a:cubicBezTo>
                    <a:pt x="58435" y="100723"/>
                    <a:pt x="58435" y="117395"/>
                    <a:pt x="57715" y="134067"/>
                  </a:cubicBezTo>
                  <a:cubicBezTo>
                    <a:pt x="57715" y="135048"/>
                    <a:pt x="56275" y="135048"/>
                    <a:pt x="56275" y="133740"/>
                  </a:cubicBezTo>
                  <a:cubicBezTo>
                    <a:pt x="55555" y="117395"/>
                    <a:pt x="55195" y="100723"/>
                    <a:pt x="55555" y="84050"/>
                  </a:cubicBezTo>
                  <a:close/>
                  <a:moveTo>
                    <a:pt x="337479" y="82930"/>
                  </a:moveTo>
                  <a:cubicBezTo>
                    <a:pt x="343217" y="82020"/>
                    <a:pt x="348914" y="82020"/>
                    <a:pt x="353537" y="84833"/>
                  </a:cubicBezTo>
                  <a:cubicBezTo>
                    <a:pt x="365095" y="92442"/>
                    <a:pt x="368397" y="112954"/>
                    <a:pt x="371369" y="125196"/>
                  </a:cubicBezTo>
                  <a:cubicBezTo>
                    <a:pt x="371699" y="127181"/>
                    <a:pt x="368727" y="127843"/>
                    <a:pt x="368397" y="126188"/>
                  </a:cubicBezTo>
                  <a:cubicBezTo>
                    <a:pt x="366746" y="119903"/>
                    <a:pt x="365095" y="113286"/>
                    <a:pt x="363113" y="107330"/>
                  </a:cubicBezTo>
                  <a:cubicBezTo>
                    <a:pt x="360802" y="101375"/>
                    <a:pt x="358490" y="90457"/>
                    <a:pt x="351885" y="87480"/>
                  </a:cubicBezTo>
                  <a:cubicBezTo>
                    <a:pt x="342639" y="82848"/>
                    <a:pt x="331412" y="86487"/>
                    <a:pt x="321505" y="88141"/>
                  </a:cubicBezTo>
                  <a:cubicBezTo>
                    <a:pt x="320844" y="88141"/>
                    <a:pt x="320184" y="86487"/>
                    <a:pt x="321174" y="86487"/>
                  </a:cubicBezTo>
                  <a:cubicBezTo>
                    <a:pt x="325963" y="85660"/>
                    <a:pt x="331742" y="83840"/>
                    <a:pt x="337479" y="82930"/>
                  </a:cubicBezTo>
                  <a:close/>
                  <a:moveTo>
                    <a:pt x="45473" y="81153"/>
                  </a:moveTo>
                  <a:cubicBezTo>
                    <a:pt x="45473" y="79208"/>
                    <a:pt x="49074" y="79208"/>
                    <a:pt x="49074" y="81478"/>
                  </a:cubicBezTo>
                  <a:cubicBezTo>
                    <a:pt x="49074" y="100932"/>
                    <a:pt x="48354" y="120385"/>
                    <a:pt x="47273" y="139514"/>
                  </a:cubicBezTo>
                  <a:cubicBezTo>
                    <a:pt x="47273" y="140811"/>
                    <a:pt x="45113" y="140811"/>
                    <a:pt x="45473" y="139514"/>
                  </a:cubicBezTo>
                  <a:cubicBezTo>
                    <a:pt x="46194" y="120385"/>
                    <a:pt x="45473" y="100608"/>
                    <a:pt x="45473" y="81153"/>
                  </a:cubicBezTo>
                  <a:close/>
                  <a:moveTo>
                    <a:pt x="36473" y="80067"/>
                  </a:moveTo>
                  <a:cubicBezTo>
                    <a:pt x="36473" y="77768"/>
                    <a:pt x="40074" y="77768"/>
                    <a:pt x="40074" y="80067"/>
                  </a:cubicBezTo>
                  <a:cubicBezTo>
                    <a:pt x="40074" y="103717"/>
                    <a:pt x="41874" y="127366"/>
                    <a:pt x="41154" y="151343"/>
                  </a:cubicBezTo>
                  <a:cubicBezTo>
                    <a:pt x="41154" y="152328"/>
                    <a:pt x="39354" y="152328"/>
                    <a:pt x="39354" y="151343"/>
                  </a:cubicBezTo>
                  <a:cubicBezTo>
                    <a:pt x="38273" y="127366"/>
                    <a:pt x="36834" y="103717"/>
                    <a:pt x="36473" y="80067"/>
                  </a:cubicBezTo>
                  <a:close/>
                  <a:moveTo>
                    <a:pt x="342378" y="78159"/>
                  </a:moveTo>
                  <a:cubicBezTo>
                    <a:pt x="331247" y="78159"/>
                    <a:pt x="318770" y="81751"/>
                    <a:pt x="309800" y="85180"/>
                  </a:cubicBezTo>
                  <a:cubicBezTo>
                    <a:pt x="310126" y="94325"/>
                    <a:pt x="310452" y="103142"/>
                    <a:pt x="310452" y="112287"/>
                  </a:cubicBezTo>
                  <a:cubicBezTo>
                    <a:pt x="322195" y="105755"/>
                    <a:pt x="341766" y="98244"/>
                    <a:pt x="350900" y="109347"/>
                  </a:cubicBezTo>
                  <a:cubicBezTo>
                    <a:pt x="363295" y="125024"/>
                    <a:pt x="360032" y="152783"/>
                    <a:pt x="360359" y="171725"/>
                  </a:cubicBezTo>
                  <a:cubicBezTo>
                    <a:pt x="360686" y="196546"/>
                    <a:pt x="367861" y="223979"/>
                    <a:pt x="359054" y="247820"/>
                  </a:cubicBezTo>
                  <a:cubicBezTo>
                    <a:pt x="352204" y="265782"/>
                    <a:pt x="329372" y="273620"/>
                    <a:pt x="311757" y="277866"/>
                  </a:cubicBezTo>
                  <a:cubicBezTo>
                    <a:pt x="312083" y="286030"/>
                    <a:pt x="312083" y="294195"/>
                    <a:pt x="312083" y="302033"/>
                  </a:cubicBezTo>
                  <a:cubicBezTo>
                    <a:pt x="339810" y="295175"/>
                    <a:pt x="367209" y="288970"/>
                    <a:pt x="373733" y="256638"/>
                  </a:cubicBezTo>
                  <a:cubicBezTo>
                    <a:pt x="378952" y="230837"/>
                    <a:pt x="376016" y="205037"/>
                    <a:pt x="375364" y="178910"/>
                  </a:cubicBezTo>
                  <a:cubicBezTo>
                    <a:pt x="374712" y="150497"/>
                    <a:pt x="375689" y="119798"/>
                    <a:pt x="366883" y="92692"/>
                  </a:cubicBezTo>
                  <a:cubicBezTo>
                    <a:pt x="363295" y="81751"/>
                    <a:pt x="353509" y="78159"/>
                    <a:pt x="342378" y="78159"/>
                  </a:cubicBezTo>
                  <a:close/>
                  <a:moveTo>
                    <a:pt x="31084" y="76852"/>
                  </a:moveTo>
                  <a:cubicBezTo>
                    <a:pt x="37587" y="106309"/>
                    <a:pt x="31734" y="137404"/>
                    <a:pt x="31734" y="167516"/>
                  </a:cubicBezTo>
                  <a:cubicBezTo>
                    <a:pt x="31734" y="168170"/>
                    <a:pt x="30433" y="168170"/>
                    <a:pt x="30433" y="167189"/>
                  </a:cubicBezTo>
                  <a:cubicBezTo>
                    <a:pt x="29132" y="137731"/>
                    <a:pt x="34661" y="106637"/>
                    <a:pt x="28156" y="77506"/>
                  </a:cubicBezTo>
                  <a:cubicBezTo>
                    <a:pt x="27831" y="75870"/>
                    <a:pt x="30758" y="74888"/>
                    <a:pt x="31084" y="76852"/>
                  </a:cubicBezTo>
                  <a:close/>
                  <a:moveTo>
                    <a:pt x="290631" y="73638"/>
                  </a:moveTo>
                  <a:cubicBezTo>
                    <a:pt x="293885" y="72008"/>
                    <a:pt x="296815" y="76898"/>
                    <a:pt x="293560" y="78529"/>
                  </a:cubicBezTo>
                  <a:cubicBezTo>
                    <a:pt x="268173" y="89942"/>
                    <a:pt x="242135" y="103963"/>
                    <a:pt x="213819" y="104941"/>
                  </a:cubicBezTo>
                  <a:cubicBezTo>
                    <a:pt x="188106" y="105919"/>
                    <a:pt x="159790" y="106246"/>
                    <a:pt x="135054" y="97442"/>
                  </a:cubicBezTo>
                  <a:cubicBezTo>
                    <a:pt x="134403" y="97116"/>
                    <a:pt x="134403" y="96137"/>
                    <a:pt x="135380" y="96137"/>
                  </a:cubicBezTo>
                  <a:cubicBezTo>
                    <a:pt x="159139" y="99724"/>
                    <a:pt x="183875" y="101354"/>
                    <a:pt x="207961" y="100051"/>
                  </a:cubicBezTo>
                  <a:cubicBezTo>
                    <a:pt x="238230" y="99072"/>
                    <a:pt x="263616" y="86029"/>
                    <a:pt x="290631" y="73638"/>
                  </a:cubicBezTo>
                  <a:close/>
                  <a:moveTo>
                    <a:pt x="169437" y="66877"/>
                  </a:moveTo>
                  <a:cubicBezTo>
                    <a:pt x="174174" y="66517"/>
                    <a:pt x="178826" y="66787"/>
                    <a:pt x="182814" y="68767"/>
                  </a:cubicBezTo>
                  <a:cubicBezTo>
                    <a:pt x="184476" y="69487"/>
                    <a:pt x="183479" y="71648"/>
                    <a:pt x="181817" y="71288"/>
                  </a:cubicBezTo>
                  <a:cubicBezTo>
                    <a:pt x="173177" y="69487"/>
                    <a:pt x="164868" y="70567"/>
                    <a:pt x="155562" y="70927"/>
                  </a:cubicBezTo>
                  <a:cubicBezTo>
                    <a:pt x="154565" y="70927"/>
                    <a:pt x="154565" y="68767"/>
                    <a:pt x="155562" y="68767"/>
                  </a:cubicBezTo>
                  <a:cubicBezTo>
                    <a:pt x="159883" y="68227"/>
                    <a:pt x="164702" y="67237"/>
                    <a:pt x="169437" y="66877"/>
                  </a:cubicBezTo>
                  <a:close/>
                  <a:moveTo>
                    <a:pt x="159640" y="60811"/>
                  </a:moveTo>
                  <a:cubicBezTo>
                    <a:pt x="172397" y="60487"/>
                    <a:pt x="185481" y="60487"/>
                    <a:pt x="198238" y="61134"/>
                  </a:cubicBezTo>
                  <a:cubicBezTo>
                    <a:pt x="210341" y="61458"/>
                    <a:pt x="213285" y="71180"/>
                    <a:pt x="199873" y="73124"/>
                  </a:cubicBezTo>
                  <a:cubicBezTo>
                    <a:pt x="197911" y="73124"/>
                    <a:pt x="197911" y="70207"/>
                    <a:pt x="199873" y="69883"/>
                  </a:cubicBezTo>
                  <a:cubicBezTo>
                    <a:pt x="203144" y="70207"/>
                    <a:pt x="204126" y="68587"/>
                    <a:pt x="202490" y="64699"/>
                  </a:cubicBezTo>
                  <a:cubicBezTo>
                    <a:pt x="200201" y="64375"/>
                    <a:pt x="197911" y="64051"/>
                    <a:pt x="195949" y="64375"/>
                  </a:cubicBezTo>
                  <a:cubicBezTo>
                    <a:pt x="193985" y="64375"/>
                    <a:pt x="192350" y="64375"/>
                    <a:pt x="190388" y="64375"/>
                  </a:cubicBezTo>
                  <a:cubicBezTo>
                    <a:pt x="181556" y="64051"/>
                    <a:pt x="172724" y="63402"/>
                    <a:pt x="163565" y="63727"/>
                  </a:cubicBezTo>
                  <a:cubicBezTo>
                    <a:pt x="146229" y="64375"/>
                    <a:pt x="128566" y="68263"/>
                    <a:pt x="110902" y="66319"/>
                  </a:cubicBezTo>
                  <a:cubicBezTo>
                    <a:pt x="109921" y="66319"/>
                    <a:pt x="109921" y="64375"/>
                    <a:pt x="110902" y="64375"/>
                  </a:cubicBezTo>
                  <a:cubicBezTo>
                    <a:pt x="127257" y="64699"/>
                    <a:pt x="143612" y="61458"/>
                    <a:pt x="159640" y="60811"/>
                  </a:cubicBezTo>
                  <a:close/>
                  <a:moveTo>
                    <a:pt x="158448" y="57747"/>
                  </a:moveTo>
                  <a:cubicBezTo>
                    <a:pt x="141487" y="58074"/>
                    <a:pt x="124852" y="58074"/>
                    <a:pt x="108216" y="59706"/>
                  </a:cubicBezTo>
                  <a:cubicBezTo>
                    <a:pt x="98757" y="60686"/>
                    <a:pt x="88319" y="61339"/>
                    <a:pt x="78859" y="64605"/>
                  </a:cubicBezTo>
                  <a:cubicBezTo>
                    <a:pt x="102997" y="69177"/>
                    <a:pt x="127787" y="72770"/>
                    <a:pt x="152251" y="73750"/>
                  </a:cubicBezTo>
                  <a:cubicBezTo>
                    <a:pt x="186175" y="75709"/>
                    <a:pt x="220099" y="75383"/>
                    <a:pt x="252065" y="66891"/>
                  </a:cubicBezTo>
                  <a:cubicBezTo>
                    <a:pt x="237713" y="61013"/>
                    <a:pt x="221403" y="61666"/>
                    <a:pt x="206072" y="60033"/>
                  </a:cubicBezTo>
                  <a:cubicBezTo>
                    <a:pt x="190415" y="58400"/>
                    <a:pt x="174432" y="57094"/>
                    <a:pt x="158448" y="57747"/>
                  </a:cubicBezTo>
                  <a:close/>
                  <a:moveTo>
                    <a:pt x="21449" y="57094"/>
                  </a:moveTo>
                  <a:cubicBezTo>
                    <a:pt x="22754" y="107388"/>
                    <a:pt x="23406" y="157682"/>
                    <a:pt x="24712" y="207976"/>
                  </a:cubicBezTo>
                  <a:cubicBezTo>
                    <a:pt x="25690" y="236063"/>
                    <a:pt x="27321" y="263822"/>
                    <a:pt x="28625" y="291909"/>
                  </a:cubicBezTo>
                  <a:cubicBezTo>
                    <a:pt x="29278" y="309871"/>
                    <a:pt x="25690" y="364737"/>
                    <a:pt x="43304" y="376168"/>
                  </a:cubicBezTo>
                  <a:cubicBezTo>
                    <a:pt x="83100" y="401968"/>
                    <a:pt x="137572" y="397723"/>
                    <a:pt x="183891" y="399356"/>
                  </a:cubicBezTo>
                  <a:cubicBezTo>
                    <a:pt x="225643" y="400662"/>
                    <a:pt x="269679" y="395110"/>
                    <a:pt x="299035" y="362125"/>
                  </a:cubicBezTo>
                  <a:cubicBezTo>
                    <a:pt x="299035" y="262516"/>
                    <a:pt x="294469" y="162908"/>
                    <a:pt x="300014" y="63625"/>
                  </a:cubicBezTo>
                  <a:cubicBezTo>
                    <a:pt x="247824" y="92692"/>
                    <a:pt x="184218" y="92692"/>
                    <a:pt x="126156" y="85833"/>
                  </a:cubicBezTo>
                  <a:cubicBezTo>
                    <a:pt x="98757" y="82567"/>
                    <a:pt x="71031" y="77995"/>
                    <a:pt x="44609" y="69831"/>
                  </a:cubicBezTo>
                  <a:cubicBezTo>
                    <a:pt x="36780" y="67218"/>
                    <a:pt x="26995" y="63625"/>
                    <a:pt x="21449" y="57094"/>
                  </a:cubicBezTo>
                  <a:close/>
                  <a:moveTo>
                    <a:pt x="155513" y="17903"/>
                  </a:moveTo>
                  <a:cubicBezTo>
                    <a:pt x="114740" y="16924"/>
                    <a:pt x="60593" y="19863"/>
                    <a:pt x="24712" y="44684"/>
                  </a:cubicBezTo>
                  <a:cubicBezTo>
                    <a:pt x="31561" y="58400"/>
                    <a:pt x="57330" y="59706"/>
                    <a:pt x="70378" y="62646"/>
                  </a:cubicBezTo>
                  <a:cubicBezTo>
                    <a:pt x="71356" y="62972"/>
                    <a:pt x="72987" y="62972"/>
                    <a:pt x="73966" y="63625"/>
                  </a:cubicBezTo>
                  <a:cubicBezTo>
                    <a:pt x="82121" y="59380"/>
                    <a:pt x="91907" y="58074"/>
                    <a:pt x="100387" y="57094"/>
                  </a:cubicBezTo>
                  <a:cubicBezTo>
                    <a:pt x="118327" y="54808"/>
                    <a:pt x="136594" y="54481"/>
                    <a:pt x="154535" y="53828"/>
                  </a:cubicBezTo>
                  <a:cubicBezTo>
                    <a:pt x="173128" y="53175"/>
                    <a:pt x="191720" y="54481"/>
                    <a:pt x="210313" y="56441"/>
                  </a:cubicBezTo>
                  <a:cubicBezTo>
                    <a:pt x="224665" y="57747"/>
                    <a:pt x="240322" y="57094"/>
                    <a:pt x="254348" y="63299"/>
                  </a:cubicBezTo>
                  <a:cubicBezTo>
                    <a:pt x="255326" y="63625"/>
                    <a:pt x="255979" y="64932"/>
                    <a:pt x="255653" y="65912"/>
                  </a:cubicBezTo>
                  <a:cubicBezTo>
                    <a:pt x="268374" y="62319"/>
                    <a:pt x="280769" y="57420"/>
                    <a:pt x="292838" y="50889"/>
                  </a:cubicBezTo>
                  <a:cubicBezTo>
                    <a:pt x="277181" y="36845"/>
                    <a:pt x="250760" y="28354"/>
                    <a:pt x="231189" y="25088"/>
                  </a:cubicBezTo>
                  <a:cubicBezTo>
                    <a:pt x="206398" y="20516"/>
                    <a:pt x="180630" y="18230"/>
                    <a:pt x="155513" y="17903"/>
                  </a:cubicBezTo>
                  <a:close/>
                  <a:moveTo>
                    <a:pt x="155513" y="3860"/>
                  </a:moveTo>
                  <a:cubicBezTo>
                    <a:pt x="183891" y="4513"/>
                    <a:pt x="213901" y="5167"/>
                    <a:pt x="241627" y="12025"/>
                  </a:cubicBezTo>
                  <a:cubicBezTo>
                    <a:pt x="262502" y="16924"/>
                    <a:pt x="291533" y="26068"/>
                    <a:pt x="305885" y="42397"/>
                  </a:cubicBezTo>
                  <a:cubicBezTo>
                    <a:pt x="306864" y="43051"/>
                    <a:pt x="307190" y="44030"/>
                    <a:pt x="307843" y="45010"/>
                  </a:cubicBezTo>
                  <a:cubicBezTo>
                    <a:pt x="312409" y="47296"/>
                    <a:pt x="314367" y="54808"/>
                    <a:pt x="308821" y="58400"/>
                  </a:cubicBezTo>
                  <a:cubicBezTo>
                    <a:pt x="308495" y="58727"/>
                    <a:pt x="308495" y="58727"/>
                    <a:pt x="308495" y="59053"/>
                  </a:cubicBezTo>
                  <a:cubicBezTo>
                    <a:pt x="308821" y="65912"/>
                    <a:pt x="309148" y="73096"/>
                    <a:pt x="309473" y="80281"/>
                  </a:cubicBezTo>
                  <a:cubicBezTo>
                    <a:pt x="325130" y="70157"/>
                    <a:pt x="350573" y="64932"/>
                    <a:pt x="366230" y="73423"/>
                  </a:cubicBezTo>
                  <a:cubicBezTo>
                    <a:pt x="376342" y="78975"/>
                    <a:pt x="377973" y="97590"/>
                    <a:pt x="379604" y="107388"/>
                  </a:cubicBezTo>
                  <a:cubicBezTo>
                    <a:pt x="382866" y="125677"/>
                    <a:pt x="384823" y="144292"/>
                    <a:pt x="384823" y="162908"/>
                  </a:cubicBezTo>
                  <a:cubicBezTo>
                    <a:pt x="385150" y="197199"/>
                    <a:pt x="393304" y="236716"/>
                    <a:pt x="380583" y="269048"/>
                  </a:cubicBezTo>
                  <a:cubicBezTo>
                    <a:pt x="368840" y="298114"/>
                    <a:pt x="342419" y="304646"/>
                    <a:pt x="314367" y="311831"/>
                  </a:cubicBezTo>
                  <a:cubicBezTo>
                    <a:pt x="313714" y="311831"/>
                    <a:pt x="313062" y="311831"/>
                    <a:pt x="312409" y="311831"/>
                  </a:cubicBezTo>
                  <a:cubicBezTo>
                    <a:pt x="312736" y="330446"/>
                    <a:pt x="312736" y="349061"/>
                    <a:pt x="312736" y="367677"/>
                  </a:cubicBezTo>
                  <a:cubicBezTo>
                    <a:pt x="312736" y="372902"/>
                    <a:pt x="308495" y="374862"/>
                    <a:pt x="304581" y="373882"/>
                  </a:cubicBezTo>
                  <a:cubicBezTo>
                    <a:pt x="272940" y="404908"/>
                    <a:pt x="233472" y="415032"/>
                    <a:pt x="190089" y="413072"/>
                  </a:cubicBezTo>
                  <a:cubicBezTo>
                    <a:pt x="140835" y="411439"/>
                    <a:pt x="82121" y="417318"/>
                    <a:pt x="39390" y="389885"/>
                  </a:cubicBezTo>
                  <a:cubicBezTo>
                    <a:pt x="22754" y="378781"/>
                    <a:pt x="21449" y="362451"/>
                    <a:pt x="19493" y="343836"/>
                  </a:cubicBezTo>
                  <a:cubicBezTo>
                    <a:pt x="16883" y="312810"/>
                    <a:pt x="15578" y="267088"/>
                    <a:pt x="14599" y="236063"/>
                  </a:cubicBezTo>
                  <a:cubicBezTo>
                    <a:pt x="11990" y="173358"/>
                    <a:pt x="13295" y="110980"/>
                    <a:pt x="14926" y="48276"/>
                  </a:cubicBezTo>
                  <a:cubicBezTo>
                    <a:pt x="13621" y="47296"/>
                    <a:pt x="12968" y="45010"/>
                    <a:pt x="14599" y="43051"/>
                  </a:cubicBezTo>
                  <a:cubicBezTo>
                    <a:pt x="49501" y="9739"/>
                    <a:pt x="109520" y="2881"/>
                    <a:pt x="155513" y="3860"/>
                  </a:cubicBezTo>
                  <a:close/>
                  <a:moveTo>
                    <a:pt x="79815" y="3208"/>
                  </a:moveTo>
                  <a:cubicBezTo>
                    <a:pt x="80467" y="2881"/>
                    <a:pt x="80793" y="4191"/>
                    <a:pt x="79815" y="4519"/>
                  </a:cubicBezTo>
                  <a:cubicBezTo>
                    <a:pt x="52433" y="15335"/>
                    <a:pt x="24075" y="24185"/>
                    <a:pt x="5169" y="48438"/>
                  </a:cubicBezTo>
                  <a:cubicBezTo>
                    <a:pt x="4191" y="50077"/>
                    <a:pt x="1910" y="48438"/>
                    <a:pt x="2888" y="47127"/>
                  </a:cubicBezTo>
                  <a:cubicBezTo>
                    <a:pt x="20815" y="21891"/>
                    <a:pt x="51782" y="13368"/>
                    <a:pt x="79815" y="3208"/>
                  </a:cubicBezTo>
                  <a:close/>
                  <a:moveTo>
                    <a:pt x="65421" y="0"/>
                  </a:moveTo>
                  <a:cubicBezTo>
                    <a:pt x="65744" y="0"/>
                    <a:pt x="66392" y="989"/>
                    <a:pt x="65744" y="1319"/>
                  </a:cubicBezTo>
                  <a:cubicBezTo>
                    <a:pt x="45341" y="10224"/>
                    <a:pt x="15869" y="21108"/>
                    <a:pt x="3239" y="40896"/>
                  </a:cubicBezTo>
                  <a:cubicBezTo>
                    <a:pt x="1943" y="42875"/>
                    <a:pt x="-972" y="41225"/>
                    <a:pt x="324" y="38917"/>
                  </a:cubicBezTo>
                  <a:cubicBezTo>
                    <a:pt x="5830" y="28033"/>
                    <a:pt x="17165" y="22097"/>
                    <a:pt x="27852" y="16490"/>
                  </a:cubicBezTo>
                  <a:cubicBezTo>
                    <a:pt x="39835" y="9894"/>
                    <a:pt x="52142" y="4288"/>
                    <a:pt x="654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5E033F6E-A505-C846-A7EE-BA340081520A}"/>
                </a:ext>
              </a:extLst>
            </p:cNvPr>
            <p:cNvSpPr/>
            <p:nvPr/>
          </p:nvSpPr>
          <p:spPr>
            <a:xfrm>
              <a:off x="-332" y="5309351"/>
              <a:ext cx="993579" cy="1575689"/>
            </a:xfrm>
            <a:custGeom>
              <a:avLst/>
              <a:gdLst>
                <a:gd name="connsiteX0" fmla="*/ 171928 w 993579"/>
                <a:gd name="connsiteY0" fmla="*/ 1562343 h 1575689"/>
                <a:gd name="connsiteX1" fmla="*/ 362686 w 993579"/>
                <a:gd name="connsiteY1" fmla="*/ 1565334 h 1575689"/>
                <a:gd name="connsiteX2" fmla="*/ 362360 w 993579"/>
                <a:gd name="connsiteY2" fmla="*/ 1575304 h 1575689"/>
                <a:gd name="connsiteX3" fmla="*/ 109380 w 993579"/>
                <a:gd name="connsiteY3" fmla="*/ 1571649 h 1575689"/>
                <a:gd name="connsiteX4" fmla="*/ 109055 w 993579"/>
                <a:gd name="connsiteY4" fmla="*/ 1567660 h 1575689"/>
                <a:gd name="connsiteX5" fmla="*/ 171928 w 993579"/>
                <a:gd name="connsiteY5" fmla="*/ 1562343 h 1575689"/>
                <a:gd name="connsiteX6" fmla="*/ 374191 w 993579"/>
                <a:gd name="connsiteY6" fmla="*/ 1543842 h 1575689"/>
                <a:gd name="connsiteX7" fmla="*/ 375171 w 993579"/>
                <a:gd name="connsiteY7" fmla="*/ 1552410 h 1575689"/>
                <a:gd name="connsiteX8" fmla="*/ 198339 w 993579"/>
                <a:gd name="connsiteY8" fmla="*/ 1560343 h 1575689"/>
                <a:gd name="connsiteX9" fmla="*/ 104856 w 993579"/>
                <a:gd name="connsiteY9" fmla="*/ 1557170 h 1575689"/>
                <a:gd name="connsiteX10" fmla="*/ 45694 w 993579"/>
                <a:gd name="connsiteY10" fmla="*/ 1555266 h 1575689"/>
                <a:gd name="connsiteX11" fmla="*/ 46674 w 993579"/>
                <a:gd name="connsiteY11" fmla="*/ 1551775 h 1575689"/>
                <a:gd name="connsiteX12" fmla="*/ 122506 w 993579"/>
                <a:gd name="connsiteY12" fmla="*/ 1549554 h 1575689"/>
                <a:gd name="connsiteX13" fmla="*/ 207818 w 993579"/>
                <a:gd name="connsiteY13" fmla="*/ 1551775 h 1575689"/>
                <a:gd name="connsiteX14" fmla="*/ 292149 w 993579"/>
                <a:gd name="connsiteY14" fmla="*/ 1552410 h 1575689"/>
                <a:gd name="connsiteX15" fmla="*/ 374191 w 993579"/>
                <a:gd name="connsiteY15" fmla="*/ 1543842 h 1575689"/>
                <a:gd name="connsiteX16" fmla="*/ 57696 w 993579"/>
                <a:gd name="connsiteY16" fmla="*/ 1157882 h 1575689"/>
                <a:gd name="connsiteX17" fmla="*/ 59690 w 993579"/>
                <a:gd name="connsiteY17" fmla="*/ 1158961 h 1575689"/>
                <a:gd name="connsiteX18" fmla="*/ 59026 w 993579"/>
                <a:gd name="connsiteY18" fmla="*/ 1160402 h 1575689"/>
                <a:gd name="connsiteX19" fmla="*/ 57364 w 993579"/>
                <a:gd name="connsiteY19" fmla="*/ 1159322 h 1575689"/>
                <a:gd name="connsiteX20" fmla="*/ 57696 w 993579"/>
                <a:gd name="connsiteY20" fmla="*/ 1157882 h 1575689"/>
                <a:gd name="connsiteX21" fmla="*/ 48281 w 993579"/>
                <a:gd name="connsiteY21" fmla="*/ 1154522 h 1575689"/>
                <a:gd name="connsiteX22" fmla="*/ 49942 w 993579"/>
                <a:gd name="connsiteY22" fmla="*/ 1157402 h 1575689"/>
                <a:gd name="connsiteX23" fmla="*/ 48613 w 993579"/>
                <a:gd name="connsiteY23" fmla="*/ 1158362 h 1575689"/>
                <a:gd name="connsiteX24" fmla="*/ 46619 w 993579"/>
                <a:gd name="connsiteY24" fmla="*/ 1155482 h 1575689"/>
                <a:gd name="connsiteX25" fmla="*/ 48281 w 993579"/>
                <a:gd name="connsiteY25" fmla="*/ 1154522 h 1575689"/>
                <a:gd name="connsiteX26" fmla="*/ 70770 w 993579"/>
                <a:gd name="connsiteY26" fmla="*/ 1152441 h 1575689"/>
                <a:gd name="connsiteX27" fmla="*/ 71058 w 993579"/>
                <a:gd name="connsiteY27" fmla="*/ 1154041 h 1575689"/>
                <a:gd name="connsiteX28" fmla="*/ 69330 w 993579"/>
                <a:gd name="connsiteY28" fmla="*/ 1154680 h 1575689"/>
                <a:gd name="connsiteX29" fmla="*/ 68754 w 993579"/>
                <a:gd name="connsiteY29" fmla="*/ 1153081 h 1575689"/>
                <a:gd name="connsiteX30" fmla="*/ 70770 w 993579"/>
                <a:gd name="connsiteY30" fmla="*/ 1152441 h 1575689"/>
                <a:gd name="connsiteX31" fmla="*/ 4131 w 993579"/>
                <a:gd name="connsiteY31" fmla="*/ 1150325 h 1575689"/>
                <a:gd name="connsiteX32" fmla="*/ 10005 w 993579"/>
                <a:gd name="connsiteY32" fmla="*/ 1159152 h 1575689"/>
                <a:gd name="connsiteX33" fmla="*/ 44595 w 993579"/>
                <a:gd name="connsiteY33" fmla="*/ 1174844 h 1575689"/>
                <a:gd name="connsiteX34" fmla="*/ 70048 w 993579"/>
                <a:gd name="connsiteY34" fmla="*/ 1165691 h 1575689"/>
                <a:gd name="connsiteX35" fmla="*/ 58953 w 993579"/>
                <a:gd name="connsiteY35" fmla="*/ 1169287 h 1575689"/>
                <a:gd name="connsiteX36" fmla="*/ 52100 w 993579"/>
                <a:gd name="connsiteY36" fmla="*/ 1169614 h 1575689"/>
                <a:gd name="connsiteX37" fmla="*/ 39700 w 993579"/>
                <a:gd name="connsiteY37" fmla="*/ 1168306 h 1575689"/>
                <a:gd name="connsiteX38" fmla="*/ 36110 w 993579"/>
                <a:gd name="connsiteY38" fmla="*/ 1169287 h 1575689"/>
                <a:gd name="connsiteX39" fmla="*/ 29584 w 993579"/>
                <a:gd name="connsiteY39" fmla="*/ 1167652 h 1575689"/>
                <a:gd name="connsiteX40" fmla="*/ 21752 w 993579"/>
                <a:gd name="connsiteY40" fmla="*/ 1160460 h 1575689"/>
                <a:gd name="connsiteX41" fmla="*/ 15553 w 993579"/>
                <a:gd name="connsiteY41" fmla="*/ 1160460 h 1575689"/>
                <a:gd name="connsiteX42" fmla="*/ 10984 w 993579"/>
                <a:gd name="connsiteY42" fmla="*/ 1155883 h 1575689"/>
                <a:gd name="connsiteX43" fmla="*/ 4131 w 993579"/>
                <a:gd name="connsiteY43" fmla="*/ 1150325 h 1575689"/>
                <a:gd name="connsiteX44" fmla="*/ 30446 w 993579"/>
                <a:gd name="connsiteY44" fmla="*/ 1150257 h 1575689"/>
                <a:gd name="connsiteX45" fmla="*/ 31726 w 993579"/>
                <a:gd name="connsiteY45" fmla="*/ 1150257 h 1575689"/>
                <a:gd name="connsiteX46" fmla="*/ 32686 w 993579"/>
                <a:gd name="connsiteY46" fmla="*/ 1153645 h 1575689"/>
                <a:gd name="connsiteX47" fmla="*/ 31726 w 993579"/>
                <a:gd name="connsiteY47" fmla="*/ 1154323 h 1575689"/>
                <a:gd name="connsiteX48" fmla="*/ 30446 w 993579"/>
                <a:gd name="connsiteY48" fmla="*/ 1150257 h 1575689"/>
                <a:gd name="connsiteX49" fmla="*/ 64649 w 993579"/>
                <a:gd name="connsiteY49" fmla="*/ 1147800 h 1575689"/>
                <a:gd name="connsiteX50" fmla="*/ 65009 w 993579"/>
                <a:gd name="connsiteY50" fmla="*/ 1149080 h 1575689"/>
                <a:gd name="connsiteX51" fmla="*/ 60689 w 993579"/>
                <a:gd name="connsiteY51" fmla="*/ 1150041 h 1575689"/>
                <a:gd name="connsiteX52" fmla="*/ 60329 w 993579"/>
                <a:gd name="connsiteY52" fmla="*/ 1148761 h 1575689"/>
                <a:gd name="connsiteX53" fmla="*/ 64649 w 993579"/>
                <a:gd name="connsiteY53" fmla="*/ 1147800 h 1575689"/>
                <a:gd name="connsiteX54" fmla="*/ 53007 w 993579"/>
                <a:gd name="connsiteY54" fmla="*/ 1147286 h 1575689"/>
                <a:gd name="connsiteX55" fmla="*/ 54287 w 993579"/>
                <a:gd name="connsiteY55" fmla="*/ 1147903 h 1575689"/>
                <a:gd name="connsiteX56" fmla="*/ 53647 w 993579"/>
                <a:gd name="connsiteY56" fmla="*/ 1149446 h 1575689"/>
                <a:gd name="connsiteX57" fmla="*/ 52047 w 993579"/>
                <a:gd name="connsiteY57" fmla="*/ 1149138 h 1575689"/>
                <a:gd name="connsiteX58" fmla="*/ 53007 w 993579"/>
                <a:gd name="connsiteY58" fmla="*/ 1147286 h 1575689"/>
                <a:gd name="connsiteX59" fmla="*/ 75450 w 993579"/>
                <a:gd name="connsiteY59" fmla="*/ 1147224 h 1575689"/>
                <a:gd name="connsiteX60" fmla="*/ 77251 w 993579"/>
                <a:gd name="connsiteY60" fmla="*/ 1148088 h 1575689"/>
                <a:gd name="connsiteX61" fmla="*/ 75810 w 993579"/>
                <a:gd name="connsiteY61" fmla="*/ 1149529 h 1575689"/>
                <a:gd name="connsiteX62" fmla="*/ 74371 w 993579"/>
                <a:gd name="connsiteY62" fmla="*/ 1148953 h 1575689"/>
                <a:gd name="connsiteX63" fmla="*/ 75450 w 993579"/>
                <a:gd name="connsiteY63" fmla="*/ 1147224 h 1575689"/>
                <a:gd name="connsiteX64" fmla="*/ 19151 w 993579"/>
                <a:gd name="connsiteY64" fmla="*/ 1142040 h 1575689"/>
                <a:gd name="connsiteX65" fmla="*/ 18848 w 993579"/>
                <a:gd name="connsiteY65" fmla="*/ 1144509 h 1575689"/>
                <a:gd name="connsiteX66" fmla="*/ 15817 w 993579"/>
                <a:gd name="connsiteY66" fmla="*/ 1144509 h 1575689"/>
                <a:gd name="connsiteX67" fmla="*/ 15817 w 993579"/>
                <a:gd name="connsiteY67" fmla="*/ 1142452 h 1575689"/>
                <a:gd name="connsiteX68" fmla="*/ 19151 w 993579"/>
                <a:gd name="connsiteY68" fmla="*/ 1142040 h 1575689"/>
                <a:gd name="connsiteX69" fmla="*/ 61998 w 993579"/>
                <a:gd name="connsiteY69" fmla="*/ 1138799 h 1575689"/>
                <a:gd name="connsiteX70" fmla="*/ 63045 w 993579"/>
                <a:gd name="connsiteY70" fmla="*/ 1142760 h 1575689"/>
                <a:gd name="connsiteX71" fmla="*/ 61736 w 993579"/>
                <a:gd name="connsiteY71" fmla="*/ 1143480 h 1575689"/>
                <a:gd name="connsiteX72" fmla="*/ 60951 w 993579"/>
                <a:gd name="connsiteY72" fmla="*/ 1139160 h 1575689"/>
                <a:gd name="connsiteX73" fmla="*/ 61998 w 993579"/>
                <a:gd name="connsiteY73" fmla="*/ 1138799 h 1575689"/>
                <a:gd name="connsiteX74" fmla="*/ 17484 w 993579"/>
                <a:gd name="connsiteY74" fmla="*/ 1131799 h 1575689"/>
                <a:gd name="connsiteX75" fmla="*/ 18925 w 993579"/>
                <a:gd name="connsiteY75" fmla="*/ 1132439 h 1575689"/>
                <a:gd name="connsiteX76" fmla="*/ 17484 w 993579"/>
                <a:gd name="connsiteY76" fmla="*/ 1132119 h 1575689"/>
                <a:gd name="connsiteX77" fmla="*/ 9131 w 993579"/>
                <a:gd name="connsiteY77" fmla="*/ 1131184 h 1575689"/>
                <a:gd name="connsiteX78" fmla="*/ 9996 w 993579"/>
                <a:gd name="connsiteY78" fmla="*/ 1131516 h 1575689"/>
                <a:gd name="connsiteX79" fmla="*/ 7979 w 993579"/>
                <a:gd name="connsiteY79" fmla="*/ 1137498 h 1575689"/>
                <a:gd name="connsiteX80" fmla="*/ 6827 w 993579"/>
                <a:gd name="connsiteY80" fmla="*/ 1136834 h 1575689"/>
                <a:gd name="connsiteX81" fmla="*/ 9131 w 993579"/>
                <a:gd name="connsiteY81" fmla="*/ 1131184 h 1575689"/>
                <a:gd name="connsiteX82" fmla="*/ 63980 w 993579"/>
                <a:gd name="connsiteY82" fmla="*/ 1128565 h 1575689"/>
                <a:gd name="connsiteX83" fmla="*/ 65214 w 993579"/>
                <a:gd name="connsiteY83" fmla="*/ 1129798 h 1575689"/>
                <a:gd name="connsiteX84" fmla="*/ 63980 w 993579"/>
                <a:gd name="connsiteY84" fmla="*/ 1130725 h 1575689"/>
                <a:gd name="connsiteX85" fmla="*/ 62437 w 993579"/>
                <a:gd name="connsiteY85" fmla="*/ 1128873 h 1575689"/>
                <a:gd name="connsiteX86" fmla="*/ 63980 w 993579"/>
                <a:gd name="connsiteY86" fmla="*/ 1128565 h 1575689"/>
                <a:gd name="connsiteX87" fmla="*/ 16231 w 993579"/>
                <a:gd name="connsiteY87" fmla="*/ 1119409 h 1575689"/>
                <a:gd name="connsiteX88" fmla="*/ 15918 w 993579"/>
                <a:gd name="connsiteY88" fmla="*/ 1121467 h 1575689"/>
                <a:gd name="connsiteX89" fmla="*/ 11222 w 993579"/>
                <a:gd name="connsiteY89" fmla="*/ 1121467 h 1575689"/>
                <a:gd name="connsiteX90" fmla="*/ 11222 w 993579"/>
                <a:gd name="connsiteY90" fmla="*/ 1119820 h 1575689"/>
                <a:gd name="connsiteX91" fmla="*/ 16231 w 993579"/>
                <a:gd name="connsiteY91" fmla="*/ 1119409 h 1575689"/>
                <a:gd name="connsiteX92" fmla="*/ 890880 w 993579"/>
                <a:gd name="connsiteY92" fmla="*/ 1117286 h 1575689"/>
                <a:gd name="connsiteX93" fmla="*/ 895456 w 993579"/>
                <a:gd name="connsiteY93" fmla="*/ 1117613 h 1575689"/>
                <a:gd name="connsiteX94" fmla="*/ 804911 w 993579"/>
                <a:gd name="connsiteY94" fmla="*/ 1214508 h 1575689"/>
                <a:gd name="connsiteX95" fmla="*/ 804911 w 993579"/>
                <a:gd name="connsiteY95" fmla="*/ 1203743 h 1575689"/>
                <a:gd name="connsiteX96" fmla="*/ 890880 w 993579"/>
                <a:gd name="connsiteY96" fmla="*/ 1117286 h 1575689"/>
                <a:gd name="connsiteX97" fmla="*/ 42443 w 993579"/>
                <a:gd name="connsiteY97" fmla="*/ 1113178 h 1575689"/>
                <a:gd name="connsiteX98" fmla="*/ 28933 w 993579"/>
                <a:gd name="connsiteY98" fmla="*/ 1122358 h 1575689"/>
                <a:gd name="connsiteX99" fmla="*/ 38159 w 993579"/>
                <a:gd name="connsiteY99" fmla="*/ 1139077 h 1575689"/>
                <a:gd name="connsiteX100" fmla="*/ 53318 w 993579"/>
                <a:gd name="connsiteY100" fmla="*/ 1128586 h 1575689"/>
                <a:gd name="connsiteX101" fmla="*/ 42773 w 993579"/>
                <a:gd name="connsiteY101" fmla="*/ 1113178 h 1575689"/>
                <a:gd name="connsiteX102" fmla="*/ 42443 w 993579"/>
                <a:gd name="connsiteY102" fmla="*/ 1113178 h 1575689"/>
                <a:gd name="connsiteX103" fmla="*/ 43761 w 993579"/>
                <a:gd name="connsiteY103" fmla="*/ 1109572 h 1575689"/>
                <a:gd name="connsiteX104" fmla="*/ 57272 w 993579"/>
                <a:gd name="connsiteY104" fmla="*/ 1132521 h 1575689"/>
                <a:gd name="connsiteX105" fmla="*/ 36182 w 993579"/>
                <a:gd name="connsiteY105" fmla="*/ 1143995 h 1575689"/>
                <a:gd name="connsiteX106" fmla="*/ 24978 w 993579"/>
                <a:gd name="connsiteY106" fmla="*/ 1120718 h 1575689"/>
                <a:gd name="connsiteX107" fmla="*/ 41784 w 993579"/>
                <a:gd name="connsiteY107" fmla="*/ 1109899 h 1575689"/>
                <a:gd name="connsiteX108" fmla="*/ 43761 w 993579"/>
                <a:gd name="connsiteY108" fmla="*/ 1109572 h 1575689"/>
                <a:gd name="connsiteX109" fmla="*/ 11723 w 993579"/>
                <a:gd name="connsiteY109" fmla="*/ 1107476 h 1575689"/>
                <a:gd name="connsiteX110" fmla="*/ 16043 w 993579"/>
                <a:gd name="connsiteY110" fmla="*/ 1108196 h 1575689"/>
                <a:gd name="connsiteX111" fmla="*/ 15683 w 993579"/>
                <a:gd name="connsiteY111" fmla="*/ 1109996 h 1575689"/>
                <a:gd name="connsiteX112" fmla="*/ 11723 w 993579"/>
                <a:gd name="connsiteY112" fmla="*/ 1109636 h 1575689"/>
                <a:gd name="connsiteX113" fmla="*/ 11723 w 993579"/>
                <a:gd name="connsiteY113" fmla="*/ 1107476 h 1575689"/>
                <a:gd name="connsiteX114" fmla="*/ 913601 w 993579"/>
                <a:gd name="connsiteY114" fmla="*/ 1104909 h 1575689"/>
                <a:gd name="connsiteX115" fmla="*/ 918041 w 993579"/>
                <a:gd name="connsiteY115" fmla="*/ 1109682 h 1575689"/>
                <a:gd name="connsiteX116" fmla="*/ 881872 w 993579"/>
                <a:gd name="connsiteY116" fmla="*/ 1211808 h 1575689"/>
                <a:gd name="connsiteX117" fmla="*/ 824199 w 993579"/>
                <a:gd name="connsiteY117" fmla="*/ 1225187 h 1575689"/>
                <a:gd name="connsiteX118" fmla="*/ 732639 w 993579"/>
                <a:gd name="connsiteY118" fmla="*/ 1225839 h 1575689"/>
                <a:gd name="connsiteX119" fmla="*/ 732639 w 993579"/>
                <a:gd name="connsiteY119" fmla="*/ 1222576 h 1575689"/>
                <a:gd name="connsiteX120" fmla="*/ 805953 w 993579"/>
                <a:gd name="connsiteY120" fmla="*/ 1217029 h 1575689"/>
                <a:gd name="connsiteX121" fmla="*/ 879917 w 993579"/>
                <a:gd name="connsiteY121" fmla="*/ 1201693 h 1575689"/>
                <a:gd name="connsiteX122" fmla="*/ 907939 w 993579"/>
                <a:gd name="connsiteY122" fmla="*/ 1109682 h 1575689"/>
                <a:gd name="connsiteX123" fmla="*/ 913601 w 993579"/>
                <a:gd name="connsiteY123" fmla="*/ 1104909 h 1575689"/>
                <a:gd name="connsiteX124" fmla="*/ 43246 w 993579"/>
                <a:gd name="connsiteY124" fmla="*/ 1104884 h 1575689"/>
                <a:gd name="connsiteX125" fmla="*/ 46126 w 993579"/>
                <a:gd name="connsiteY125" fmla="*/ 1105460 h 1575689"/>
                <a:gd name="connsiteX126" fmla="*/ 45487 w 993579"/>
                <a:gd name="connsiteY126" fmla="*/ 1106900 h 1575689"/>
                <a:gd name="connsiteX127" fmla="*/ 42927 w 993579"/>
                <a:gd name="connsiteY127" fmla="*/ 1106036 h 1575689"/>
                <a:gd name="connsiteX128" fmla="*/ 43246 w 993579"/>
                <a:gd name="connsiteY128" fmla="*/ 1104884 h 1575689"/>
                <a:gd name="connsiteX129" fmla="*/ 21805 w 993579"/>
                <a:gd name="connsiteY129" fmla="*/ 1103796 h 1575689"/>
                <a:gd name="connsiteX130" fmla="*/ 23862 w 993579"/>
                <a:gd name="connsiteY130" fmla="*/ 1103796 h 1575689"/>
                <a:gd name="connsiteX131" fmla="*/ 24274 w 993579"/>
                <a:gd name="connsiteY131" fmla="*/ 1106996 h 1575689"/>
                <a:gd name="connsiteX132" fmla="*/ 21805 w 993579"/>
                <a:gd name="connsiteY132" fmla="*/ 1107636 h 1575689"/>
                <a:gd name="connsiteX133" fmla="*/ 21805 w 993579"/>
                <a:gd name="connsiteY133" fmla="*/ 1103796 h 1575689"/>
                <a:gd name="connsiteX134" fmla="*/ 36206 w 993579"/>
                <a:gd name="connsiteY134" fmla="*/ 1095531 h 1575689"/>
                <a:gd name="connsiteX135" fmla="*/ 37166 w 993579"/>
                <a:gd name="connsiteY135" fmla="*/ 1095531 h 1575689"/>
                <a:gd name="connsiteX136" fmla="*/ 37407 w 993579"/>
                <a:gd name="connsiteY136" fmla="*/ 1098920 h 1575689"/>
                <a:gd name="connsiteX137" fmla="*/ 36447 w 993579"/>
                <a:gd name="connsiteY137" fmla="*/ 1098920 h 1575689"/>
                <a:gd name="connsiteX138" fmla="*/ 36206 w 993579"/>
                <a:gd name="connsiteY138" fmla="*/ 1095531 h 1575689"/>
                <a:gd name="connsiteX139" fmla="*/ 30446 w 993579"/>
                <a:gd name="connsiteY139" fmla="*/ 1093337 h 1575689"/>
                <a:gd name="connsiteX140" fmla="*/ 30806 w 993579"/>
                <a:gd name="connsiteY140" fmla="*/ 1094384 h 1575689"/>
                <a:gd name="connsiteX141" fmla="*/ 27926 w 993579"/>
                <a:gd name="connsiteY141" fmla="*/ 1095169 h 1575689"/>
                <a:gd name="connsiteX142" fmla="*/ 27205 w 993579"/>
                <a:gd name="connsiteY142" fmla="*/ 1094122 h 1575689"/>
                <a:gd name="connsiteX143" fmla="*/ 30446 w 993579"/>
                <a:gd name="connsiteY143" fmla="*/ 1093337 h 1575689"/>
                <a:gd name="connsiteX144" fmla="*/ 51774 w 993579"/>
                <a:gd name="connsiteY144" fmla="*/ 1087554 h 1575689"/>
                <a:gd name="connsiteX145" fmla="*/ 1521 w 993579"/>
                <a:gd name="connsiteY145" fmla="*/ 1143786 h 1575689"/>
                <a:gd name="connsiteX146" fmla="*/ 1847 w 993579"/>
                <a:gd name="connsiteY146" fmla="*/ 1144114 h 1575689"/>
                <a:gd name="connsiteX147" fmla="*/ 1847 w 993579"/>
                <a:gd name="connsiteY147" fmla="*/ 1145094 h 1575689"/>
                <a:gd name="connsiteX148" fmla="*/ 3152 w 993579"/>
                <a:gd name="connsiteY148" fmla="*/ 1148363 h 1575689"/>
                <a:gd name="connsiteX149" fmla="*/ 10984 w 993579"/>
                <a:gd name="connsiteY149" fmla="*/ 1150652 h 1575689"/>
                <a:gd name="connsiteX150" fmla="*/ 19468 w 993579"/>
                <a:gd name="connsiteY150" fmla="*/ 1158498 h 1575689"/>
                <a:gd name="connsiteX151" fmla="*/ 25995 w 993579"/>
                <a:gd name="connsiteY151" fmla="*/ 1160133 h 1575689"/>
                <a:gd name="connsiteX152" fmla="*/ 28279 w 993579"/>
                <a:gd name="connsiteY152" fmla="*/ 1163076 h 1575689"/>
                <a:gd name="connsiteX153" fmla="*/ 41984 w 993579"/>
                <a:gd name="connsiteY153" fmla="*/ 1164383 h 1575689"/>
                <a:gd name="connsiteX154" fmla="*/ 48185 w 993579"/>
                <a:gd name="connsiteY154" fmla="*/ 1164710 h 1575689"/>
                <a:gd name="connsiteX155" fmla="*/ 51774 w 993579"/>
                <a:gd name="connsiteY155" fmla="*/ 1166998 h 1575689"/>
                <a:gd name="connsiteX156" fmla="*/ 60584 w 993579"/>
                <a:gd name="connsiteY156" fmla="*/ 1164383 h 1575689"/>
                <a:gd name="connsiteX157" fmla="*/ 72332 w 993579"/>
                <a:gd name="connsiteY157" fmla="*/ 1163729 h 1575689"/>
                <a:gd name="connsiteX158" fmla="*/ 81143 w 993579"/>
                <a:gd name="connsiteY158" fmla="*/ 1152941 h 1575689"/>
                <a:gd name="connsiteX159" fmla="*/ 82775 w 993579"/>
                <a:gd name="connsiteY159" fmla="*/ 1151632 h 1575689"/>
                <a:gd name="connsiteX160" fmla="*/ 84732 w 993579"/>
                <a:gd name="connsiteY160" fmla="*/ 1145747 h 1575689"/>
                <a:gd name="connsiteX161" fmla="*/ 70374 w 993579"/>
                <a:gd name="connsiteY161" fmla="*/ 1137248 h 1575689"/>
                <a:gd name="connsiteX162" fmla="*/ 72659 w 993579"/>
                <a:gd name="connsiteY162" fmla="*/ 1125151 h 1575689"/>
                <a:gd name="connsiteX163" fmla="*/ 59932 w 993579"/>
                <a:gd name="connsiteY163" fmla="*/ 1120247 h 1575689"/>
                <a:gd name="connsiteX164" fmla="*/ 58301 w 993579"/>
                <a:gd name="connsiteY164" fmla="*/ 1109785 h 1575689"/>
                <a:gd name="connsiteX165" fmla="*/ 51774 w 993579"/>
                <a:gd name="connsiteY165" fmla="*/ 1087554 h 1575689"/>
                <a:gd name="connsiteX166" fmla="*/ 26688 w 993579"/>
                <a:gd name="connsiteY166" fmla="*/ 1083651 h 1575689"/>
                <a:gd name="connsiteX167" fmla="*/ 54058 w 993579"/>
                <a:gd name="connsiteY167" fmla="*/ 1084612 h 1575689"/>
                <a:gd name="connsiteX168" fmla="*/ 55037 w 993579"/>
                <a:gd name="connsiteY168" fmla="*/ 1086573 h 1575689"/>
                <a:gd name="connsiteX169" fmla="*/ 56342 w 993579"/>
                <a:gd name="connsiteY169" fmla="*/ 1086573 h 1575689"/>
                <a:gd name="connsiteX170" fmla="*/ 56669 w 993579"/>
                <a:gd name="connsiteY170" fmla="*/ 1089842 h 1575689"/>
                <a:gd name="connsiteX171" fmla="*/ 53732 w 993579"/>
                <a:gd name="connsiteY171" fmla="*/ 1098997 h 1575689"/>
                <a:gd name="connsiteX172" fmla="*/ 63522 w 993579"/>
                <a:gd name="connsiteY172" fmla="*/ 1103901 h 1575689"/>
                <a:gd name="connsiteX173" fmla="*/ 65479 w 993579"/>
                <a:gd name="connsiteY173" fmla="*/ 1108150 h 1575689"/>
                <a:gd name="connsiteX174" fmla="*/ 64174 w 993579"/>
                <a:gd name="connsiteY174" fmla="*/ 1118285 h 1575689"/>
                <a:gd name="connsiteX175" fmla="*/ 74616 w 993579"/>
                <a:gd name="connsiteY175" fmla="*/ 1119593 h 1575689"/>
                <a:gd name="connsiteX176" fmla="*/ 76901 w 993579"/>
                <a:gd name="connsiteY176" fmla="*/ 1123189 h 1575689"/>
                <a:gd name="connsiteX177" fmla="*/ 76248 w 993579"/>
                <a:gd name="connsiteY177" fmla="*/ 1123844 h 1575689"/>
                <a:gd name="connsiteX178" fmla="*/ 74290 w 993579"/>
                <a:gd name="connsiteY178" fmla="*/ 1133979 h 1575689"/>
                <a:gd name="connsiteX179" fmla="*/ 87669 w 993579"/>
                <a:gd name="connsiteY179" fmla="*/ 1140517 h 1575689"/>
                <a:gd name="connsiteX180" fmla="*/ 90280 w 993579"/>
                <a:gd name="connsiteY180" fmla="*/ 1143786 h 1575689"/>
                <a:gd name="connsiteX181" fmla="*/ 85059 w 993579"/>
                <a:gd name="connsiteY181" fmla="*/ 1156537 h 1575689"/>
                <a:gd name="connsiteX182" fmla="*/ 39700 w 993579"/>
                <a:gd name="connsiteY182" fmla="*/ 1180403 h 1575689"/>
                <a:gd name="connsiteX183" fmla="*/ 15879 w 993579"/>
                <a:gd name="connsiteY183" fmla="*/ 1171902 h 1575689"/>
                <a:gd name="connsiteX184" fmla="*/ 333 w 993579"/>
                <a:gd name="connsiteY184" fmla="*/ 1153149 h 1575689"/>
                <a:gd name="connsiteX185" fmla="*/ 333 w 993579"/>
                <a:gd name="connsiteY185" fmla="*/ 1110090 h 1575689"/>
                <a:gd name="connsiteX186" fmla="*/ 10283 w 993579"/>
                <a:gd name="connsiteY186" fmla="*/ 1094530 h 1575689"/>
                <a:gd name="connsiteX187" fmla="*/ 26688 w 993579"/>
                <a:gd name="connsiteY187" fmla="*/ 1083651 h 1575689"/>
                <a:gd name="connsiteX188" fmla="*/ 821504 w 993579"/>
                <a:gd name="connsiteY188" fmla="*/ 984989 h 1575689"/>
                <a:gd name="connsiteX189" fmla="*/ 824564 w 993579"/>
                <a:gd name="connsiteY189" fmla="*/ 990769 h 1575689"/>
                <a:gd name="connsiteX190" fmla="*/ 756998 w 993579"/>
                <a:gd name="connsiteY190" fmla="*/ 1030065 h 1575689"/>
                <a:gd name="connsiteX191" fmla="*/ 596408 w 993579"/>
                <a:gd name="connsiteY191" fmla="*/ 1025442 h 1575689"/>
                <a:gd name="connsiteX192" fmla="*/ 411991 w 993579"/>
                <a:gd name="connsiteY192" fmla="*/ 1024782 h 1575689"/>
                <a:gd name="connsiteX193" fmla="*/ 238671 w 993579"/>
                <a:gd name="connsiteY193" fmla="*/ 1025442 h 1575689"/>
                <a:gd name="connsiteX194" fmla="*/ 238671 w 993579"/>
                <a:gd name="connsiteY194" fmla="*/ 1022471 h 1575689"/>
                <a:gd name="connsiteX195" fmla="*/ 545163 w 993579"/>
                <a:gd name="connsiteY195" fmla="*/ 1014544 h 1575689"/>
                <a:gd name="connsiteX196" fmla="*/ 691065 w 993579"/>
                <a:gd name="connsiteY196" fmla="*/ 1020819 h 1575689"/>
                <a:gd name="connsiteX197" fmla="*/ 815751 w 993579"/>
                <a:gd name="connsiteY197" fmla="*/ 988126 h 1575689"/>
                <a:gd name="connsiteX198" fmla="*/ 821504 w 993579"/>
                <a:gd name="connsiteY198" fmla="*/ 984989 h 1575689"/>
                <a:gd name="connsiteX199" fmla="*/ 806900 w 993579"/>
                <a:gd name="connsiteY199" fmla="*/ 971992 h 1575689"/>
                <a:gd name="connsiteX200" fmla="*/ 810163 w 993579"/>
                <a:gd name="connsiteY200" fmla="*/ 977696 h 1575689"/>
                <a:gd name="connsiteX201" fmla="*/ 660735 w 993579"/>
                <a:gd name="connsiteY201" fmla="*/ 1007355 h 1575689"/>
                <a:gd name="connsiteX202" fmla="*/ 303803 w 993579"/>
                <a:gd name="connsiteY202" fmla="*/ 1006051 h 1575689"/>
                <a:gd name="connsiteX203" fmla="*/ 304130 w 993579"/>
                <a:gd name="connsiteY203" fmla="*/ 1001815 h 1575689"/>
                <a:gd name="connsiteX204" fmla="*/ 634308 w 993579"/>
                <a:gd name="connsiteY204" fmla="*/ 997577 h 1575689"/>
                <a:gd name="connsiteX205" fmla="*/ 719788 w 993579"/>
                <a:gd name="connsiteY205" fmla="*/ 1002141 h 1575689"/>
                <a:gd name="connsiteX206" fmla="*/ 800701 w 993579"/>
                <a:gd name="connsiteY206" fmla="*/ 975088 h 1575689"/>
                <a:gd name="connsiteX207" fmla="*/ 806900 w 993579"/>
                <a:gd name="connsiteY207" fmla="*/ 971992 h 1575689"/>
                <a:gd name="connsiteX208" fmla="*/ 817637 w 993579"/>
                <a:gd name="connsiteY208" fmla="*/ 196705 h 1575689"/>
                <a:gd name="connsiteX209" fmla="*/ 821131 w 993579"/>
                <a:gd name="connsiteY209" fmla="*/ 197684 h 1575689"/>
                <a:gd name="connsiteX210" fmla="*/ 821449 w 993579"/>
                <a:gd name="connsiteY210" fmla="*/ 294636 h 1575689"/>
                <a:gd name="connsiteX211" fmla="*/ 824626 w 993579"/>
                <a:gd name="connsiteY211" fmla="*/ 387996 h 1575689"/>
                <a:gd name="connsiteX212" fmla="*/ 826214 w 993579"/>
                <a:gd name="connsiteY212" fmla="*/ 579939 h 1575689"/>
                <a:gd name="connsiteX213" fmla="*/ 817637 w 993579"/>
                <a:gd name="connsiteY213" fmla="*/ 579939 h 1575689"/>
                <a:gd name="connsiteX214" fmla="*/ 815096 w 993579"/>
                <a:gd name="connsiteY214" fmla="*/ 369063 h 1575689"/>
                <a:gd name="connsiteX215" fmla="*/ 817637 w 993579"/>
                <a:gd name="connsiteY215" fmla="*/ 196705 h 1575689"/>
                <a:gd name="connsiteX216" fmla="*/ 760734 w 993579"/>
                <a:gd name="connsiteY216" fmla="*/ 129344 h 1575689"/>
                <a:gd name="connsiteX217" fmla="*/ 763021 w 993579"/>
                <a:gd name="connsiteY217" fmla="*/ 129671 h 1575689"/>
                <a:gd name="connsiteX218" fmla="*/ 833911 w 993579"/>
                <a:gd name="connsiteY218" fmla="*/ 144363 h 1575689"/>
                <a:gd name="connsiteX219" fmla="*/ 849265 w 993579"/>
                <a:gd name="connsiteY219" fmla="*/ 184521 h 1575689"/>
                <a:gd name="connsiteX220" fmla="*/ 849592 w 993579"/>
                <a:gd name="connsiteY220" fmla="*/ 244921 h 1575689"/>
                <a:gd name="connsiteX221" fmla="*/ 855798 w 993579"/>
                <a:gd name="connsiteY221" fmla="*/ 378128 h 1575689"/>
                <a:gd name="connsiteX222" fmla="*/ 863639 w 993579"/>
                <a:gd name="connsiteY222" fmla="*/ 577285 h 1575689"/>
                <a:gd name="connsiteX223" fmla="*/ 858412 w 993579"/>
                <a:gd name="connsiteY223" fmla="*/ 776444 h 1575689"/>
                <a:gd name="connsiteX224" fmla="*/ 855471 w 993579"/>
                <a:gd name="connsiteY224" fmla="*/ 868839 h 1575689"/>
                <a:gd name="connsiteX225" fmla="*/ 853839 w 993579"/>
                <a:gd name="connsiteY225" fmla="*/ 948176 h 1575689"/>
                <a:gd name="connsiteX226" fmla="*/ 844038 w 993579"/>
                <a:gd name="connsiteY226" fmla="*/ 1006291 h 1575689"/>
                <a:gd name="connsiteX227" fmla="*/ 819211 w 993579"/>
                <a:gd name="connsiteY227" fmla="*/ 1038613 h 1575689"/>
                <a:gd name="connsiteX228" fmla="*/ 738194 w 993579"/>
                <a:gd name="connsiteY228" fmla="*/ 1060161 h 1575689"/>
                <a:gd name="connsiteX229" fmla="*/ 603928 w 993579"/>
                <a:gd name="connsiteY229" fmla="*/ 1056570 h 1575689"/>
                <a:gd name="connsiteX230" fmla="*/ 415435 w 993579"/>
                <a:gd name="connsiteY230" fmla="*/ 1051999 h 1575689"/>
                <a:gd name="connsiteX231" fmla="*/ 38773 w 993579"/>
                <a:gd name="connsiteY231" fmla="*/ 1050366 h 1575689"/>
                <a:gd name="connsiteX232" fmla="*/ 332 w 993579"/>
                <a:gd name="connsiteY232" fmla="*/ 1049114 h 1575689"/>
                <a:gd name="connsiteX233" fmla="*/ 332 w 993579"/>
                <a:gd name="connsiteY233" fmla="*/ 1033479 h 1575689"/>
                <a:gd name="connsiteX234" fmla="*/ 29626 w 993579"/>
                <a:gd name="connsiteY234" fmla="*/ 1034369 h 1575689"/>
                <a:gd name="connsiteX235" fmla="*/ 406288 w 993579"/>
                <a:gd name="connsiteY235" fmla="*/ 1036001 h 1575689"/>
                <a:gd name="connsiteX236" fmla="*/ 594782 w 993579"/>
                <a:gd name="connsiteY236" fmla="*/ 1040246 h 1575689"/>
                <a:gd name="connsiteX237" fmla="*/ 732640 w 993579"/>
                <a:gd name="connsiteY237" fmla="*/ 1045469 h 1575689"/>
                <a:gd name="connsiteX238" fmla="*/ 805163 w 993579"/>
                <a:gd name="connsiteY238" fmla="*/ 1030124 h 1575689"/>
                <a:gd name="connsiteX239" fmla="*/ 837178 w 993579"/>
                <a:gd name="connsiteY239" fmla="*/ 954053 h 1575689"/>
                <a:gd name="connsiteX240" fmla="*/ 835871 w 993579"/>
                <a:gd name="connsiteY240" fmla="*/ 876022 h 1575689"/>
                <a:gd name="connsiteX241" fmla="*/ 840772 w 993579"/>
                <a:gd name="connsiteY241" fmla="*/ 784606 h 1575689"/>
                <a:gd name="connsiteX242" fmla="*/ 845345 w 993579"/>
                <a:gd name="connsiteY242" fmla="*/ 576959 h 1575689"/>
                <a:gd name="connsiteX243" fmla="*/ 837505 w 993579"/>
                <a:gd name="connsiteY243" fmla="*/ 370618 h 1575689"/>
                <a:gd name="connsiteX244" fmla="*/ 834891 w 993579"/>
                <a:gd name="connsiteY244" fmla="*/ 240350 h 1575689"/>
                <a:gd name="connsiteX245" fmla="*/ 834238 w 993579"/>
                <a:gd name="connsiteY245" fmla="*/ 202151 h 1575689"/>
                <a:gd name="connsiteX246" fmla="*/ 818557 w 993579"/>
                <a:gd name="connsiteY246" fmla="*/ 152198 h 1575689"/>
                <a:gd name="connsiteX247" fmla="*/ 737214 w 993579"/>
                <a:gd name="connsiteY247" fmla="*/ 147301 h 1575689"/>
                <a:gd name="connsiteX248" fmla="*/ 587268 w 993579"/>
                <a:gd name="connsiteY248" fmla="*/ 153831 h 1575689"/>
                <a:gd name="connsiteX249" fmla="*/ 405633 w 993579"/>
                <a:gd name="connsiteY249" fmla="*/ 149913 h 1575689"/>
                <a:gd name="connsiteX250" fmla="*/ 26032 w 993579"/>
                <a:gd name="connsiteY250" fmla="*/ 150239 h 1575689"/>
                <a:gd name="connsiteX251" fmla="*/ 332 w 993579"/>
                <a:gd name="connsiteY251" fmla="*/ 150020 h 1575689"/>
                <a:gd name="connsiteX252" fmla="*/ 332 w 993579"/>
                <a:gd name="connsiteY252" fmla="*/ 132302 h 1575689"/>
                <a:gd name="connsiteX253" fmla="*/ 35506 w 993579"/>
                <a:gd name="connsiteY253" fmla="*/ 132609 h 1575689"/>
                <a:gd name="connsiteX254" fmla="*/ 415107 w 993579"/>
                <a:gd name="connsiteY254" fmla="*/ 132609 h 1575689"/>
                <a:gd name="connsiteX255" fmla="*/ 596415 w 993579"/>
                <a:gd name="connsiteY255" fmla="*/ 136201 h 1575689"/>
                <a:gd name="connsiteX256" fmla="*/ 760734 w 993579"/>
                <a:gd name="connsiteY256" fmla="*/ 129344 h 1575689"/>
                <a:gd name="connsiteX257" fmla="*/ 58163 w 993579"/>
                <a:gd name="connsiteY257" fmla="*/ 93610 h 1575689"/>
                <a:gd name="connsiteX258" fmla="*/ 56151 w 993579"/>
                <a:gd name="connsiteY258" fmla="*/ 94569 h 1575689"/>
                <a:gd name="connsiteX259" fmla="*/ 53467 w 993579"/>
                <a:gd name="connsiteY259" fmla="*/ 97129 h 1575689"/>
                <a:gd name="connsiteX260" fmla="*/ 53467 w 993579"/>
                <a:gd name="connsiteY260" fmla="*/ 102890 h 1575689"/>
                <a:gd name="connsiteX261" fmla="*/ 56485 w 993579"/>
                <a:gd name="connsiteY261" fmla="*/ 104490 h 1575689"/>
                <a:gd name="connsiteX262" fmla="*/ 57492 w 993579"/>
                <a:gd name="connsiteY262" fmla="*/ 105451 h 1575689"/>
                <a:gd name="connsiteX263" fmla="*/ 59169 w 993579"/>
                <a:gd name="connsiteY263" fmla="*/ 104490 h 1575689"/>
                <a:gd name="connsiteX264" fmla="*/ 61517 w 993579"/>
                <a:gd name="connsiteY264" fmla="*/ 96170 h 1575689"/>
                <a:gd name="connsiteX265" fmla="*/ 60846 w 993579"/>
                <a:gd name="connsiteY265" fmla="*/ 94249 h 1575689"/>
                <a:gd name="connsiteX266" fmla="*/ 59839 w 993579"/>
                <a:gd name="connsiteY266" fmla="*/ 93610 h 1575689"/>
                <a:gd name="connsiteX267" fmla="*/ 59504 w 993579"/>
                <a:gd name="connsiteY267" fmla="*/ 93610 h 1575689"/>
                <a:gd name="connsiteX268" fmla="*/ 58163 w 993579"/>
                <a:gd name="connsiteY268" fmla="*/ 93610 h 1575689"/>
                <a:gd name="connsiteX269" fmla="*/ 56570 w 993579"/>
                <a:gd name="connsiteY269" fmla="*/ 87849 h 1575689"/>
                <a:gd name="connsiteX270" fmla="*/ 64870 w 993579"/>
                <a:gd name="connsiteY270" fmla="*/ 90089 h 1575689"/>
                <a:gd name="connsiteX271" fmla="*/ 67218 w 993579"/>
                <a:gd name="connsiteY271" fmla="*/ 100330 h 1575689"/>
                <a:gd name="connsiteX272" fmla="*/ 58498 w 993579"/>
                <a:gd name="connsiteY272" fmla="*/ 110571 h 1575689"/>
                <a:gd name="connsiteX273" fmla="*/ 55815 w 993579"/>
                <a:gd name="connsiteY273" fmla="*/ 110571 h 1575689"/>
                <a:gd name="connsiteX274" fmla="*/ 53803 w 993579"/>
                <a:gd name="connsiteY274" fmla="*/ 110571 h 1575689"/>
                <a:gd name="connsiteX275" fmla="*/ 50113 w 993579"/>
                <a:gd name="connsiteY275" fmla="*/ 108971 h 1575689"/>
                <a:gd name="connsiteX276" fmla="*/ 48772 w 993579"/>
                <a:gd name="connsiteY276" fmla="*/ 92330 h 1575689"/>
                <a:gd name="connsiteX277" fmla="*/ 56570 w 993579"/>
                <a:gd name="connsiteY277" fmla="*/ 87849 h 1575689"/>
                <a:gd name="connsiteX278" fmla="*/ 254332 w 993579"/>
                <a:gd name="connsiteY278" fmla="*/ 35776 h 1575689"/>
                <a:gd name="connsiteX279" fmla="*/ 449157 w 993579"/>
                <a:gd name="connsiteY279" fmla="*/ 37041 h 1575689"/>
                <a:gd name="connsiteX280" fmla="*/ 838807 w 993579"/>
                <a:gd name="connsiteY280" fmla="*/ 44224 h 1575689"/>
                <a:gd name="connsiteX281" fmla="*/ 843053 w 993579"/>
                <a:gd name="connsiteY281" fmla="*/ 45531 h 1575689"/>
                <a:gd name="connsiteX282" fmla="*/ 911641 w 993579"/>
                <a:gd name="connsiteY282" fmla="*/ 64469 h 1575689"/>
                <a:gd name="connsiteX283" fmla="*/ 945610 w 993579"/>
                <a:gd name="connsiteY283" fmla="*/ 149037 h 1575689"/>
                <a:gd name="connsiteX284" fmla="*/ 946263 w 993579"/>
                <a:gd name="connsiteY284" fmla="*/ 151975 h 1575689"/>
                <a:gd name="connsiteX285" fmla="*/ 950835 w 993579"/>
                <a:gd name="connsiteY285" fmla="*/ 404373 h 1575689"/>
                <a:gd name="connsiteX286" fmla="*/ 938751 w 993579"/>
                <a:gd name="connsiteY286" fmla="*/ 649588 h 1575689"/>
                <a:gd name="connsiteX287" fmla="*/ 937771 w 993579"/>
                <a:gd name="connsiteY287" fmla="*/ 906231 h 1575689"/>
                <a:gd name="connsiteX288" fmla="*/ 939731 w 993579"/>
                <a:gd name="connsiteY288" fmla="*/ 1025082 h 1575689"/>
                <a:gd name="connsiteX289" fmla="*/ 940710 w 993579"/>
                <a:gd name="connsiteY289" fmla="*/ 1084508 h 1575689"/>
                <a:gd name="connsiteX290" fmla="*/ 918174 w 993579"/>
                <a:gd name="connsiteY290" fmla="*/ 1226217 h 1575689"/>
                <a:gd name="connsiteX291" fmla="*/ 780996 w 993579"/>
                <a:gd name="connsiteY291" fmla="*/ 1251685 h 1575689"/>
                <a:gd name="connsiteX292" fmla="*/ 564451 w 993579"/>
                <a:gd name="connsiteY292" fmla="*/ 1256909 h 1575689"/>
                <a:gd name="connsiteX293" fmla="*/ 520032 w 993579"/>
                <a:gd name="connsiteY293" fmla="*/ 1289888 h 1575689"/>
                <a:gd name="connsiteX294" fmla="*/ 516113 w 993579"/>
                <a:gd name="connsiteY294" fmla="*/ 1285970 h 1575689"/>
                <a:gd name="connsiteX295" fmla="*/ 552040 w 993579"/>
                <a:gd name="connsiteY295" fmla="*/ 1256909 h 1575689"/>
                <a:gd name="connsiteX296" fmla="*/ 527871 w 993579"/>
                <a:gd name="connsiteY296" fmla="*/ 1257889 h 1575689"/>
                <a:gd name="connsiteX297" fmla="*/ 502394 w 993579"/>
                <a:gd name="connsiteY297" fmla="*/ 1276501 h 1575689"/>
                <a:gd name="connsiteX298" fmla="*/ 499129 w 993579"/>
                <a:gd name="connsiteY298" fmla="*/ 1273236 h 1575689"/>
                <a:gd name="connsiteX299" fmla="*/ 519705 w 993579"/>
                <a:gd name="connsiteY299" fmla="*/ 1257889 h 1575689"/>
                <a:gd name="connsiteX300" fmla="*/ 411270 w 993579"/>
                <a:gd name="connsiteY300" fmla="*/ 1259195 h 1575689"/>
                <a:gd name="connsiteX301" fmla="*/ 258088 w 993579"/>
                <a:gd name="connsiteY301" fmla="*/ 1258869 h 1575689"/>
                <a:gd name="connsiteX302" fmla="*/ 269192 w 993579"/>
                <a:gd name="connsiteY302" fmla="*/ 1396659 h 1575689"/>
                <a:gd name="connsiteX303" fmla="*/ 375015 w 993579"/>
                <a:gd name="connsiteY303" fmla="*/ 1490370 h 1575689"/>
                <a:gd name="connsiteX304" fmla="*/ 376322 w 993579"/>
                <a:gd name="connsiteY304" fmla="*/ 1490695 h 1575689"/>
                <a:gd name="connsiteX305" fmla="*/ 377955 w 993579"/>
                <a:gd name="connsiteY305" fmla="*/ 1491348 h 1575689"/>
                <a:gd name="connsiteX306" fmla="*/ 388734 w 993579"/>
                <a:gd name="connsiteY306" fmla="*/ 1530204 h 1575689"/>
                <a:gd name="connsiteX307" fmla="*/ 294995 w 993579"/>
                <a:gd name="connsiteY307" fmla="*/ 1543265 h 1575689"/>
                <a:gd name="connsiteX308" fmla="*/ 6595 w 993579"/>
                <a:gd name="connsiteY308" fmla="*/ 1538693 h 1575689"/>
                <a:gd name="connsiteX309" fmla="*/ 332 w 993579"/>
                <a:gd name="connsiteY309" fmla="*/ 1538790 h 1575689"/>
                <a:gd name="connsiteX310" fmla="*/ 332 w 993579"/>
                <a:gd name="connsiteY310" fmla="*/ 1524747 h 1575689"/>
                <a:gd name="connsiteX311" fmla="*/ 27172 w 993579"/>
                <a:gd name="connsiteY311" fmla="*/ 1524327 h 1575689"/>
                <a:gd name="connsiteX312" fmla="*/ 215954 w 993579"/>
                <a:gd name="connsiteY312" fmla="*/ 1528245 h 1575689"/>
                <a:gd name="connsiteX313" fmla="*/ 315245 w 993579"/>
                <a:gd name="connsiteY313" fmla="*/ 1528245 h 1575689"/>
                <a:gd name="connsiteX314" fmla="*/ 365543 w 993579"/>
                <a:gd name="connsiteY314" fmla="*/ 1524001 h 1575689"/>
                <a:gd name="connsiteX315" fmla="*/ 374689 w 993579"/>
                <a:gd name="connsiteY315" fmla="*/ 1505716 h 1575689"/>
                <a:gd name="connsiteX316" fmla="*/ 370770 w 993579"/>
                <a:gd name="connsiteY316" fmla="*/ 1505716 h 1575689"/>
                <a:gd name="connsiteX317" fmla="*/ 262334 w 993579"/>
                <a:gd name="connsiteY317" fmla="*/ 1418535 h 1575689"/>
                <a:gd name="connsiteX318" fmla="*/ 246983 w 993579"/>
                <a:gd name="connsiteY318" fmla="*/ 1292826 h 1575689"/>
                <a:gd name="connsiteX319" fmla="*/ 216934 w 993579"/>
                <a:gd name="connsiteY319" fmla="*/ 1305887 h 1575689"/>
                <a:gd name="connsiteX320" fmla="*/ 215628 w 993579"/>
                <a:gd name="connsiteY320" fmla="*/ 1300336 h 1575689"/>
                <a:gd name="connsiteX321" fmla="*/ 235225 w 993579"/>
                <a:gd name="connsiteY321" fmla="*/ 1289888 h 1575689"/>
                <a:gd name="connsiteX322" fmla="*/ 246656 w 993579"/>
                <a:gd name="connsiteY322" fmla="*/ 1281725 h 1575689"/>
                <a:gd name="connsiteX323" fmla="*/ 246003 w 993579"/>
                <a:gd name="connsiteY323" fmla="*/ 1270949 h 1575689"/>
                <a:gd name="connsiteX324" fmla="*/ 174474 w 993579"/>
                <a:gd name="connsiteY324" fmla="*/ 1310458 h 1575689"/>
                <a:gd name="connsiteX325" fmla="*/ 169902 w 993579"/>
                <a:gd name="connsiteY325" fmla="*/ 1305887 h 1575689"/>
                <a:gd name="connsiteX326" fmla="*/ 245023 w 993579"/>
                <a:gd name="connsiteY326" fmla="*/ 1259195 h 1575689"/>
                <a:gd name="connsiteX327" fmla="*/ 245350 w 993579"/>
                <a:gd name="connsiteY327" fmla="*/ 1258542 h 1575689"/>
                <a:gd name="connsiteX328" fmla="*/ 233592 w 993579"/>
                <a:gd name="connsiteY328" fmla="*/ 1257889 h 1575689"/>
                <a:gd name="connsiteX329" fmla="*/ 176761 w 993579"/>
                <a:gd name="connsiteY329" fmla="*/ 1281398 h 1575689"/>
                <a:gd name="connsiteX330" fmla="*/ 139200 w 993579"/>
                <a:gd name="connsiteY330" fmla="*/ 1297071 h 1575689"/>
                <a:gd name="connsiteX331" fmla="*/ 137894 w 993579"/>
                <a:gd name="connsiteY331" fmla="*/ 1293806 h 1575689"/>
                <a:gd name="connsiteX332" fmla="*/ 211382 w 993579"/>
                <a:gd name="connsiteY332" fmla="*/ 1256583 h 1575689"/>
                <a:gd name="connsiteX333" fmla="*/ 181334 w 993579"/>
                <a:gd name="connsiteY333" fmla="*/ 1254297 h 1575689"/>
                <a:gd name="connsiteX334" fmla="*/ 178394 w 993579"/>
                <a:gd name="connsiteY334" fmla="*/ 1257562 h 1575689"/>
                <a:gd name="connsiteX335" fmla="*/ 125810 w 993579"/>
                <a:gd name="connsiteY335" fmla="*/ 1277480 h 1575689"/>
                <a:gd name="connsiteX336" fmla="*/ 90861 w 993579"/>
                <a:gd name="connsiteY336" fmla="*/ 1291520 h 1575689"/>
                <a:gd name="connsiteX337" fmla="*/ 89881 w 993579"/>
                <a:gd name="connsiteY337" fmla="*/ 1286296 h 1575689"/>
                <a:gd name="connsiteX338" fmla="*/ 165329 w 993579"/>
                <a:gd name="connsiteY338" fmla="*/ 1252991 h 1575689"/>
                <a:gd name="connsiteX339" fmla="*/ 130708 w 993579"/>
                <a:gd name="connsiteY339" fmla="*/ 1249726 h 1575689"/>
                <a:gd name="connsiteX340" fmla="*/ 53301 w 993579"/>
                <a:gd name="connsiteY340" fmla="*/ 1284663 h 1575689"/>
                <a:gd name="connsiteX341" fmla="*/ 48728 w 993579"/>
                <a:gd name="connsiteY341" fmla="*/ 1280092 h 1575689"/>
                <a:gd name="connsiteX342" fmla="*/ 110785 w 993579"/>
                <a:gd name="connsiteY342" fmla="*/ 1248094 h 1575689"/>
                <a:gd name="connsiteX343" fmla="*/ 89228 w 993579"/>
                <a:gd name="connsiteY343" fmla="*/ 1246134 h 1575689"/>
                <a:gd name="connsiteX344" fmla="*/ 57873 w 993579"/>
                <a:gd name="connsiteY344" fmla="*/ 1261807 h 1575689"/>
                <a:gd name="connsiteX345" fmla="*/ 18679 w 993579"/>
                <a:gd name="connsiteY345" fmla="*/ 1281398 h 1575689"/>
                <a:gd name="connsiteX346" fmla="*/ 17700 w 993579"/>
                <a:gd name="connsiteY346" fmla="*/ 1279112 h 1575689"/>
                <a:gd name="connsiteX347" fmla="*/ 76491 w 993579"/>
                <a:gd name="connsiteY347" fmla="*/ 1245481 h 1575689"/>
                <a:gd name="connsiteX348" fmla="*/ 21946 w 993579"/>
                <a:gd name="connsiteY348" fmla="*/ 1243196 h 1575689"/>
                <a:gd name="connsiteX349" fmla="*/ 332 w 993579"/>
                <a:gd name="connsiteY349" fmla="*/ 1243794 h 1575689"/>
                <a:gd name="connsiteX350" fmla="*/ 332 w 993579"/>
                <a:gd name="connsiteY350" fmla="*/ 1228020 h 1575689"/>
                <a:gd name="connsiteX351" fmla="*/ 31092 w 993579"/>
                <a:gd name="connsiteY351" fmla="*/ 1227196 h 1575689"/>
                <a:gd name="connsiteX352" fmla="*/ 224447 w 993579"/>
                <a:gd name="connsiteY352" fmla="*/ 1240257 h 1575689"/>
                <a:gd name="connsiteX353" fmla="*/ 420415 w 993579"/>
                <a:gd name="connsiteY353" fmla="*/ 1242216 h 1575689"/>
                <a:gd name="connsiteX354" fmla="*/ 544528 w 993579"/>
                <a:gd name="connsiteY354" fmla="*/ 1239604 h 1575689"/>
                <a:gd name="connsiteX355" fmla="*/ 565757 w 993579"/>
                <a:gd name="connsiteY355" fmla="*/ 1223278 h 1575689"/>
                <a:gd name="connsiteX356" fmla="*/ 589928 w 993579"/>
                <a:gd name="connsiteY356" fmla="*/ 1207932 h 1575689"/>
                <a:gd name="connsiteX357" fmla="*/ 590581 w 993579"/>
                <a:gd name="connsiteY357" fmla="*/ 1214135 h 1575689"/>
                <a:gd name="connsiteX358" fmla="*/ 553020 w 993579"/>
                <a:gd name="connsiteY358" fmla="*/ 1239604 h 1575689"/>
                <a:gd name="connsiteX359" fmla="*/ 579149 w 993579"/>
                <a:gd name="connsiteY359" fmla="*/ 1238951 h 1575689"/>
                <a:gd name="connsiteX360" fmla="*/ 609851 w 993579"/>
                <a:gd name="connsiteY360" fmla="*/ 1217075 h 1575689"/>
                <a:gd name="connsiteX361" fmla="*/ 616056 w 993579"/>
                <a:gd name="connsiteY361" fmla="*/ 1225237 h 1575689"/>
                <a:gd name="connsiteX362" fmla="*/ 594826 w 993579"/>
                <a:gd name="connsiteY362" fmla="*/ 1238298 h 1575689"/>
                <a:gd name="connsiteX363" fmla="*/ 800267 w 993579"/>
                <a:gd name="connsiteY363" fmla="*/ 1232421 h 1575689"/>
                <a:gd name="connsiteX364" fmla="*/ 805166 w 993579"/>
                <a:gd name="connsiteY364" fmla="*/ 1232094 h 1575689"/>
                <a:gd name="connsiteX365" fmla="*/ 805819 w 993579"/>
                <a:gd name="connsiteY365" fmla="*/ 1232094 h 1575689"/>
                <a:gd name="connsiteX366" fmla="*/ 809085 w 993579"/>
                <a:gd name="connsiteY366" fmla="*/ 1232747 h 1575689"/>
                <a:gd name="connsiteX367" fmla="*/ 912948 w 993579"/>
                <a:gd name="connsiteY367" fmla="*/ 1206952 h 1575689"/>
                <a:gd name="connsiteX368" fmla="*/ 926666 w 993579"/>
                <a:gd name="connsiteY368" fmla="*/ 1122385 h 1575689"/>
                <a:gd name="connsiteX369" fmla="*/ 926013 w 993579"/>
                <a:gd name="connsiteY369" fmla="*/ 1012675 h 1575689"/>
                <a:gd name="connsiteX370" fmla="*/ 923399 w 993579"/>
                <a:gd name="connsiteY370" fmla="*/ 891864 h 1575689"/>
                <a:gd name="connsiteX371" fmla="*/ 921767 w 993579"/>
                <a:gd name="connsiteY371" fmla="*/ 642730 h 1575689"/>
                <a:gd name="connsiteX372" fmla="*/ 931892 w 993579"/>
                <a:gd name="connsiteY372" fmla="*/ 397516 h 1575689"/>
                <a:gd name="connsiteX373" fmla="*/ 926666 w 993579"/>
                <a:gd name="connsiteY373" fmla="*/ 152302 h 1575689"/>
                <a:gd name="connsiteX374" fmla="*/ 927646 w 993579"/>
                <a:gd name="connsiteY374" fmla="*/ 149037 h 1575689"/>
                <a:gd name="connsiteX375" fmla="*/ 892372 w 993579"/>
                <a:gd name="connsiteY375" fmla="*/ 71326 h 1575689"/>
                <a:gd name="connsiteX376" fmla="*/ 813658 w 993579"/>
                <a:gd name="connsiteY376" fmla="*/ 62510 h 1575689"/>
                <a:gd name="connsiteX377" fmla="*/ 813331 w 993579"/>
                <a:gd name="connsiteY377" fmla="*/ 62510 h 1575689"/>
                <a:gd name="connsiteX378" fmla="*/ 440011 w 993579"/>
                <a:gd name="connsiteY378" fmla="*/ 54020 h 1575689"/>
                <a:gd name="connsiteX379" fmla="*/ 244901 w 993579"/>
                <a:gd name="connsiteY379" fmla="*/ 52877 h 1575689"/>
                <a:gd name="connsiteX380" fmla="*/ 50034 w 993579"/>
                <a:gd name="connsiteY380" fmla="*/ 59571 h 1575689"/>
                <a:gd name="connsiteX381" fmla="*/ 332 w 993579"/>
                <a:gd name="connsiteY381" fmla="*/ 60398 h 1575689"/>
                <a:gd name="connsiteX382" fmla="*/ 332 w 993579"/>
                <a:gd name="connsiteY382" fmla="*/ 43724 h 1575689"/>
                <a:gd name="connsiteX383" fmla="*/ 59506 w 993579"/>
                <a:gd name="connsiteY383" fmla="*/ 42592 h 1575689"/>
                <a:gd name="connsiteX384" fmla="*/ 254332 w 993579"/>
                <a:gd name="connsiteY384" fmla="*/ 35776 h 1575689"/>
                <a:gd name="connsiteX385" fmla="*/ 795479 w 993579"/>
                <a:gd name="connsiteY385" fmla="*/ 17076 h 1575689"/>
                <a:gd name="connsiteX386" fmla="*/ 882676 w 993579"/>
                <a:gd name="connsiteY386" fmla="*/ 24838 h 1575689"/>
                <a:gd name="connsiteX387" fmla="*/ 960076 w 993579"/>
                <a:gd name="connsiteY387" fmla="*/ 87261 h 1575689"/>
                <a:gd name="connsiteX388" fmla="*/ 963995 w 993579"/>
                <a:gd name="connsiteY388" fmla="*/ 437286 h 1575689"/>
                <a:gd name="connsiteX389" fmla="*/ 961382 w 993579"/>
                <a:gd name="connsiteY389" fmla="*/ 436959 h 1575689"/>
                <a:gd name="connsiteX390" fmla="*/ 954198 w 993579"/>
                <a:gd name="connsiteY390" fmla="*/ 106543 h 1575689"/>
                <a:gd name="connsiteX391" fmla="*/ 706974 w 993579"/>
                <a:gd name="connsiteY391" fmla="*/ 33009 h 1575689"/>
                <a:gd name="connsiteX392" fmla="*/ 707301 w 993579"/>
                <a:gd name="connsiteY392" fmla="*/ 22551 h 1575689"/>
                <a:gd name="connsiteX393" fmla="*/ 795479 w 993579"/>
                <a:gd name="connsiteY393" fmla="*/ 17076 h 1575689"/>
                <a:gd name="connsiteX394" fmla="*/ 782974 w 993579"/>
                <a:gd name="connsiteY394" fmla="*/ 0 h 1575689"/>
                <a:gd name="connsiteX395" fmla="*/ 889419 w 993579"/>
                <a:gd name="connsiteY395" fmla="*/ 9482 h 1575689"/>
                <a:gd name="connsiteX396" fmla="*/ 957335 w 993579"/>
                <a:gd name="connsiteY396" fmla="*/ 32698 h 1575689"/>
                <a:gd name="connsiteX397" fmla="*/ 983783 w 993579"/>
                <a:gd name="connsiteY397" fmla="*/ 94824 h 1575689"/>
                <a:gd name="connsiteX398" fmla="*/ 993579 w 993579"/>
                <a:gd name="connsiteY398" fmla="*/ 192918 h 1575689"/>
                <a:gd name="connsiteX399" fmla="*/ 989334 w 993579"/>
                <a:gd name="connsiteY399" fmla="*/ 192918 h 1575689"/>
                <a:gd name="connsiteX400" fmla="*/ 976927 w 993579"/>
                <a:gd name="connsiteY400" fmla="*/ 110192 h 1575689"/>
                <a:gd name="connsiteX401" fmla="*/ 934152 w 993579"/>
                <a:gd name="connsiteY401" fmla="*/ 31063 h 1575689"/>
                <a:gd name="connsiteX402" fmla="*/ 782974 w 993579"/>
                <a:gd name="connsiteY402" fmla="*/ 10464 h 1575689"/>
                <a:gd name="connsiteX403" fmla="*/ 782974 w 993579"/>
                <a:gd name="connsiteY403" fmla="*/ 0 h 15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993579" h="1575689">
                  <a:moveTo>
                    <a:pt x="171928" y="1562343"/>
                  </a:moveTo>
                  <a:cubicBezTo>
                    <a:pt x="235238" y="1560349"/>
                    <a:pt x="299604" y="1566580"/>
                    <a:pt x="362686" y="1565334"/>
                  </a:cubicBezTo>
                  <a:cubicBezTo>
                    <a:pt x="368554" y="1565334"/>
                    <a:pt x="368554" y="1575304"/>
                    <a:pt x="362360" y="1575304"/>
                  </a:cubicBezTo>
                  <a:cubicBezTo>
                    <a:pt x="278251" y="1576634"/>
                    <a:pt x="193164" y="1574307"/>
                    <a:pt x="109380" y="1571649"/>
                  </a:cubicBezTo>
                  <a:cubicBezTo>
                    <a:pt x="107099" y="1571649"/>
                    <a:pt x="106772" y="1567993"/>
                    <a:pt x="109055" y="1567660"/>
                  </a:cubicBezTo>
                  <a:cubicBezTo>
                    <a:pt x="129837" y="1564586"/>
                    <a:pt x="150824" y="1563007"/>
                    <a:pt x="171928" y="1562343"/>
                  </a:cubicBezTo>
                  <a:close/>
                  <a:moveTo>
                    <a:pt x="374191" y="1543842"/>
                  </a:moveTo>
                  <a:cubicBezTo>
                    <a:pt x="379094" y="1543842"/>
                    <a:pt x="380075" y="1552092"/>
                    <a:pt x="375171" y="1552410"/>
                  </a:cubicBezTo>
                  <a:cubicBezTo>
                    <a:pt x="315683" y="1560660"/>
                    <a:pt x="258481" y="1562247"/>
                    <a:pt x="198339" y="1560343"/>
                  </a:cubicBezTo>
                  <a:cubicBezTo>
                    <a:pt x="166960" y="1559073"/>
                    <a:pt x="135908" y="1557487"/>
                    <a:pt x="104856" y="1557170"/>
                  </a:cubicBezTo>
                  <a:cubicBezTo>
                    <a:pt x="86879" y="1557170"/>
                    <a:pt x="62364" y="1561930"/>
                    <a:pt x="45694" y="1555266"/>
                  </a:cubicBezTo>
                  <a:cubicBezTo>
                    <a:pt x="43406" y="1554314"/>
                    <a:pt x="44060" y="1551141"/>
                    <a:pt x="46674" y="1551775"/>
                  </a:cubicBezTo>
                  <a:cubicBezTo>
                    <a:pt x="69555" y="1557170"/>
                    <a:pt x="99299" y="1549237"/>
                    <a:pt x="122506" y="1549554"/>
                  </a:cubicBezTo>
                  <a:cubicBezTo>
                    <a:pt x="150944" y="1549871"/>
                    <a:pt x="179380" y="1550823"/>
                    <a:pt x="207818" y="1551775"/>
                  </a:cubicBezTo>
                  <a:cubicBezTo>
                    <a:pt x="235928" y="1552410"/>
                    <a:pt x="264038" y="1553044"/>
                    <a:pt x="292149" y="1552410"/>
                  </a:cubicBezTo>
                  <a:cubicBezTo>
                    <a:pt x="319932" y="1551775"/>
                    <a:pt x="346735" y="1545746"/>
                    <a:pt x="374191" y="1543842"/>
                  </a:cubicBezTo>
                  <a:close/>
                  <a:moveTo>
                    <a:pt x="57696" y="1157882"/>
                  </a:moveTo>
                  <a:cubicBezTo>
                    <a:pt x="58361" y="1156441"/>
                    <a:pt x="60355" y="1157882"/>
                    <a:pt x="59690" y="1158961"/>
                  </a:cubicBezTo>
                  <a:cubicBezTo>
                    <a:pt x="59358" y="1159682"/>
                    <a:pt x="59358" y="1160042"/>
                    <a:pt x="59026" y="1160402"/>
                  </a:cubicBezTo>
                  <a:cubicBezTo>
                    <a:pt x="58361" y="1161842"/>
                    <a:pt x="56367" y="1160402"/>
                    <a:pt x="57364" y="1159322"/>
                  </a:cubicBezTo>
                  <a:cubicBezTo>
                    <a:pt x="57364" y="1158601"/>
                    <a:pt x="57696" y="1158242"/>
                    <a:pt x="57696" y="1157882"/>
                  </a:cubicBezTo>
                  <a:close/>
                  <a:moveTo>
                    <a:pt x="48281" y="1154522"/>
                  </a:moveTo>
                  <a:cubicBezTo>
                    <a:pt x="48945" y="1155482"/>
                    <a:pt x="49278" y="1156441"/>
                    <a:pt x="49942" y="1157402"/>
                  </a:cubicBezTo>
                  <a:cubicBezTo>
                    <a:pt x="50275" y="1158362"/>
                    <a:pt x="49278" y="1159001"/>
                    <a:pt x="48613" y="1158362"/>
                  </a:cubicBezTo>
                  <a:cubicBezTo>
                    <a:pt x="47616" y="1157402"/>
                    <a:pt x="47283" y="1156441"/>
                    <a:pt x="46619" y="1155482"/>
                  </a:cubicBezTo>
                  <a:cubicBezTo>
                    <a:pt x="46286" y="1154522"/>
                    <a:pt x="47616" y="1153561"/>
                    <a:pt x="48281" y="1154522"/>
                  </a:cubicBezTo>
                  <a:close/>
                  <a:moveTo>
                    <a:pt x="70770" y="1152441"/>
                  </a:moveTo>
                  <a:cubicBezTo>
                    <a:pt x="71634" y="1152120"/>
                    <a:pt x="71922" y="1153721"/>
                    <a:pt x="71058" y="1154041"/>
                  </a:cubicBezTo>
                  <a:cubicBezTo>
                    <a:pt x="70481" y="1154361"/>
                    <a:pt x="69906" y="1154361"/>
                    <a:pt x="69330" y="1154680"/>
                  </a:cubicBezTo>
                  <a:cubicBezTo>
                    <a:pt x="68466" y="1154680"/>
                    <a:pt x="67890" y="1153400"/>
                    <a:pt x="68754" y="1153081"/>
                  </a:cubicBezTo>
                  <a:cubicBezTo>
                    <a:pt x="69330" y="1152761"/>
                    <a:pt x="69906" y="1152761"/>
                    <a:pt x="70770" y="1152441"/>
                  </a:cubicBezTo>
                  <a:close/>
                  <a:moveTo>
                    <a:pt x="4131" y="1150325"/>
                  </a:moveTo>
                  <a:cubicBezTo>
                    <a:pt x="5437" y="1153267"/>
                    <a:pt x="7721" y="1156210"/>
                    <a:pt x="10005" y="1159152"/>
                  </a:cubicBezTo>
                  <a:cubicBezTo>
                    <a:pt x="18816" y="1168306"/>
                    <a:pt x="31543" y="1175499"/>
                    <a:pt x="44595" y="1174844"/>
                  </a:cubicBezTo>
                  <a:cubicBezTo>
                    <a:pt x="55690" y="1174518"/>
                    <a:pt x="63522" y="1171576"/>
                    <a:pt x="70048" y="1165691"/>
                  </a:cubicBezTo>
                  <a:cubicBezTo>
                    <a:pt x="63195" y="1162748"/>
                    <a:pt x="62543" y="1166345"/>
                    <a:pt x="58953" y="1169287"/>
                  </a:cubicBezTo>
                  <a:cubicBezTo>
                    <a:pt x="56995" y="1170594"/>
                    <a:pt x="53732" y="1170922"/>
                    <a:pt x="52100" y="1169614"/>
                  </a:cubicBezTo>
                  <a:cubicBezTo>
                    <a:pt x="47858" y="1167326"/>
                    <a:pt x="45900" y="1163729"/>
                    <a:pt x="39700" y="1168306"/>
                  </a:cubicBezTo>
                  <a:cubicBezTo>
                    <a:pt x="38721" y="1168960"/>
                    <a:pt x="37090" y="1168960"/>
                    <a:pt x="36110" y="1169287"/>
                  </a:cubicBezTo>
                  <a:cubicBezTo>
                    <a:pt x="34152" y="1169614"/>
                    <a:pt x="30889" y="1168960"/>
                    <a:pt x="29584" y="1167652"/>
                  </a:cubicBezTo>
                  <a:cubicBezTo>
                    <a:pt x="27300" y="1165363"/>
                    <a:pt x="25015" y="1160460"/>
                    <a:pt x="21752" y="1160460"/>
                  </a:cubicBezTo>
                  <a:cubicBezTo>
                    <a:pt x="19795" y="1160787"/>
                    <a:pt x="17510" y="1161113"/>
                    <a:pt x="15553" y="1160460"/>
                  </a:cubicBezTo>
                  <a:cubicBezTo>
                    <a:pt x="13268" y="1160133"/>
                    <a:pt x="11311" y="1158171"/>
                    <a:pt x="10984" y="1155883"/>
                  </a:cubicBezTo>
                  <a:cubicBezTo>
                    <a:pt x="10005" y="1152613"/>
                    <a:pt x="6742" y="1151632"/>
                    <a:pt x="4131" y="1150325"/>
                  </a:cubicBezTo>
                  <a:close/>
                  <a:moveTo>
                    <a:pt x="30446" y="1150257"/>
                  </a:moveTo>
                  <a:cubicBezTo>
                    <a:pt x="30446" y="1149240"/>
                    <a:pt x="31726" y="1149240"/>
                    <a:pt x="31726" y="1150257"/>
                  </a:cubicBezTo>
                  <a:cubicBezTo>
                    <a:pt x="32046" y="1151612"/>
                    <a:pt x="32366" y="1152629"/>
                    <a:pt x="32686" y="1153645"/>
                  </a:cubicBezTo>
                  <a:cubicBezTo>
                    <a:pt x="33006" y="1153985"/>
                    <a:pt x="32366" y="1154662"/>
                    <a:pt x="31726" y="1154323"/>
                  </a:cubicBezTo>
                  <a:cubicBezTo>
                    <a:pt x="30446" y="1153645"/>
                    <a:pt x="30446" y="1151612"/>
                    <a:pt x="30446" y="1150257"/>
                  </a:cubicBezTo>
                  <a:close/>
                  <a:moveTo>
                    <a:pt x="64649" y="1147800"/>
                  </a:moveTo>
                  <a:cubicBezTo>
                    <a:pt x="65730" y="1147800"/>
                    <a:pt x="66089" y="1148761"/>
                    <a:pt x="65009" y="1149080"/>
                  </a:cubicBezTo>
                  <a:cubicBezTo>
                    <a:pt x="63929" y="1149401"/>
                    <a:pt x="62129" y="1149401"/>
                    <a:pt x="60689" y="1150041"/>
                  </a:cubicBezTo>
                  <a:cubicBezTo>
                    <a:pt x="59969" y="1150360"/>
                    <a:pt x="59249" y="1149080"/>
                    <a:pt x="60329" y="1148761"/>
                  </a:cubicBezTo>
                  <a:cubicBezTo>
                    <a:pt x="61409" y="1148121"/>
                    <a:pt x="63210" y="1147800"/>
                    <a:pt x="64649" y="1147800"/>
                  </a:cubicBezTo>
                  <a:close/>
                  <a:moveTo>
                    <a:pt x="53007" y="1147286"/>
                  </a:moveTo>
                  <a:cubicBezTo>
                    <a:pt x="53327" y="1146360"/>
                    <a:pt x="54607" y="1146978"/>
                    <a:pt x="54287" y="1147903"/>
                  </a:cubicBezTo>
                  <a:cubicBezTo>
                    <a:pt x="53967" y="1148212"/>
                    <a:pt x="53967" y="1148829"/>
                    <a:pt x="53647" y="1149446"/>
                  </a:cubicBezTo>
                  <a:cubicBezTo>
                    <a:pt x="53327" y="1150372"/>
                    <a:pt x="52047" y="1150064"/>
                    <a:pt x="52047" y="1149138"/>
                  </a:cubicBezTo>
                  <a:cubicBezTo>
                    <a:pt x="52367" y="1148212"/>
                    <a:pt x="52367" y="1147903"/>
                    <a:pt x="53007" y="1147286"/>
                  </a:cubicBezTo>
                  <a:close/>
                  <a:moveTo>
                    <a:pt x="75450" y="1147224"/>
                  </a:moveTo>
                  <a:cubicBezTo>
                    <a:pt x="76170" y="1146360"/>
                    <a:pt x="77610" y="1147224"/>
                    <a:pt x="77251" y="1148088"/>
                  </a:cubicBezTo>
                  <a:cubicBezTo>
                    <a:pt x="76531" y="1148376"/>
                    <a:pt x="76170" y="1149241"/>
                    <a:pt x="75810" y="1149529"/>
                  </a:cubicBezTo>
                  <a:cubicBezTo>
                    <a:pt x="75091" y="1150393"/>
                    <a:pt x="73650" y="1149529"/>
                    <a:pt x="74371" y="1148953"/>
                  </a:cubicBezTo>
                  <a:cubicBezTo>
                    <a:pt x="74731" y="1148376"/>
                    <a:pt x="74731" y="1147800"/>
                    <a:pt x="75450" y="1147224"/>
                  </a:cubicBezTo>
                  <a:close/>
                  <a:moveTo>
                    <a:pt x="19151" y="1142040"/>
                  </a:moveTo>
                  <a:cubicBezTo>
                    <a:pt x="20061" y="1142040"/>
                    <a:pt x="20061" y="1144097"/>
                    <a:pt x="18848" y="1144509"/>
                  </a:cubicBezTo>
                  <a:cubicBezTo>
                    <a:pt x="17939" y="1144509"/>
                    <a:pt x="16726" y="1144509"/>
                    <a:pt x="15817" y="1144509"/>
                  </a:cubicBezTo>
                  <a:cubicBezTo>
                    <a:pt x="14604" y="1144509"/>
                    <a:pt x="14907" y="1142452"/>
                    <a:pt x="15817" y="1142452"/>
                  </a:cubicBezTo>
                  <a:cubicBezTo>
                    <a:pt x="16726" y="1142452"/>
                    <a:pt x="17939" y="1142040"/>
                    <a:pt x="19151" y="1142040"/>
                  </a:cubicBezTo>
                  <a:close/>
                  <a:moveTo>
                    <a:pt x="61998" y="1138799"/>
                  </a:moveTo>
                  <a:cubicBezTo>
                    <a:pt x="62260" y="1140240"/>
                    <a:pt x="62783" y="1141320"/>
                    <a:pt x="63045" y="1142760"/>
                  </a:cubicBezTo>
                  <a:cubicBezTo>
                    <a:pt x="63307" y="1143480"/>
                    <a:pt x="62260" y="1144560"/>
                    <a:pt x="61736" y="1143480"/>
                  </a:cubicBezTo>
                  <a:cubicBezTo>
                    <a:pt x="61474" y="1142040"/>
                    <a:pt x="60951" y="1140599"/>
                    <a:pt x="60951" y="1139160"/>
                  </a:cubicBezTo>
                  <a:cubicBezTo>
                    <a:pt x="60688" y="1138079"/>
                    <a:pt x="61736" y="1137719"/>
                    <a:pt x="61998" y="1138799"/>
                  </a:cubicBezTo>
                  <a:close/>
                  <a:moveTo>
                    <a:pt x="17484" y="1131799"/>
                  </a:moveTo>
                  <a:cubicBezTo>
                    <a:pt x="17484" y="1130519"/>
                    <a:pt x="20004" y="1131159"/>
                    <a:pt x="18925" y="1132439"/>
                  </a:cubicBezTo>
                  <a:cubicBezTo>
                    <a:pt x="18564" y="1133079"/>
                    <a:pt x="17484" y="1132759"/>
                    <a:pt x="17484" y="1132119"/>
                  </a:cubicBezTo>
                  <a:close/>
                  <a:moveTo>
                    <a:pt x="9131" y="1131184"/>
                  </a:moveTo>
                  <a:cubicBezTo>
                    <a:pt x="9420" y="1130519"/>
                    <a:pt x="9996" y="1130852"/>
                    <a:pt x="9996" y="1131516"/>
                  </a:cubicBezTo>
                  <a:cubicBezTo>
                    <a:pt x="9708" y="1133510"/>
                    <a:pt x="8844" y="1135504"/>
                    <a:pt x="7979" y="1137498"/>
                  </a:cubicBezTo>
                  <a:cubicBezTo>
                    <a:pt x="7691" y="1138827"/>
                    <a:pt x="5963" y="1137830"/>
                    <a:pt x="6827" y="1136834"/>
                  </a:cubicBezTo>
                  <a:cubicBezTo>
                    <a:pt x="7691" y="1134840"/>
                    <a:pt x="8555" y="1133178"/>
                    <a:pt x="9131" y="1131184"/>
                  </a:cubicBezTo>
                  <a:close/>
                  <a:moveTo>
                    <a:pt x="63980" y="1128565"/>
                  </a:moveTo>
                  <a:cubicBezTo>
                    <a:pt x="64288" y="1128873"/>
                    <a:pt x="64597" y="1129490"/>
                    <a:pt x="65214" y="1129798"/>
                  </a:cubicBezTo>
                  <a:cubicBezTo>
                    <a:pt x="66140" y="1130725"/>
                    <a:pt x="64597" y="1131650"/>
                    <a:pt x="63980" y="1130725"/>
                  </a:cubicBezTo>
                  <a:cubicBezTo>
                    <a:pt x="63363" y="1130107"/>
                    <a:pt x="63054" y="1129798"/>
                    <a:pt x="62437" y="1128873"/>
                  </a:cubicBezTo>
                  <a:cubicBezTo>
                    <a:pt x="62128" y="1128256"/>
                    <a:pt x="63363" y="1127638"/>
                    <a:pt x="63980" y="1128565"/>
                  </a:cubicBezTo>
                  <a:close/>
                  <a:moveTo>
                    <a:pt x="16231" y="1119409"/>
                  </a:moveTo>
                  <a:cubicBezTo>
                    <a:pt x="17170" y="1119820"/>
                    <a:pt x="16857" y="1121467"/>
                    <a:pt x="15918" y="1121467"/>
                  </a:cubicBezTo>
                  <a:cubicBezTo>
                    <a:pt x="14352" y="1121467"/>
                    <a:pt x="13100" y="1121467"/>
                    <a:pt x="11222" y="1121467"/>
                  </a:cubicBezTo>
                  <a:cubicBezTo>
                    <a:pt x="10596" y="1121467"/>
                    <a:pt x="10283" y="1120232"/>
                    <a:pt x="11222" y="1119820"/>
                  </a:cubicBezTo>
                  <a:cubicBezTo>
                    <a:pt x="12787" y="1119409"/>
                    <a:pt x="14352" y="1118997"/>
                    <a:pt x="16231" y="1119409"/>
                  </a:cubicBezTo>
                  <a:close/>
                  <a:moveTo>
                    <a:pt x="890880" y="1117286"/>
                  </a:moveTo>
                  <a:cubicBezTo>
                    <a:pt x="891206" y="1114676"/>
                    <a:pt x="895456" y="1114676"/>
                    <a:pt x="895456" y="1117613"/>
                  </a:cubicBezTo>
                  <a:cubicBezTo>
                    <a:pt x="897090" y="1169812"/>
                    <a:pt x="854270" y="1208636"/>
                    <a:pt x="804911" y="1214508"/>
                  </a:cubicBezTo>
                  <a:cubicBezTo>
                    <a:pt x="798046" y="1215161"/>
                    <a:pt x="798374" y="1204722"/>
                    <a:pt x="804911" y="1203743"/>
                  </a:cubicBezTo>
                  <a:cubicBezTo>
                    <a:pt x="851981" y="1198848"/>
                    <a:pt x="885322" y="1163614"/>
                    <a:pt x="890880" y="1117286"/>
                  </a:cubicBezTo>
                  <a:close/>
                  <a:moveTo>
                    <a:pt x="42443" y="1113178"/>
                  </a:moveTo>
                  <a:cubicBezTo>
                    <a:pt x="36511" y="1112850"/>
                    <a:pt x="31239" y="1115800"/>
                    <a:pt x="28933" y="1122358"/>
                  </a:cubicBezTo>
                  <a:cubicBezTo>
                    <a:pt x="26626" y="1129570"/>
                    <a:pt x="31569" y="1136454"/>
                    <a:pt x="38159" y="1139077"/>
                  </a:cubicBezTo>
                  <a:cubicBezTo>
                    <a:pt x="46398" y="1142356"/>
                    <a:pt x="53318" y="1137766"/>
                    <a:pt x="53318" y="1128586"/>
                  </a:cubicBezTo>
                  <a:cubicBezTo>
                    <a:pt x="52988" y="1120391"/>
                    <a:pt x="50352" y="1116129"/>
                    <a:pt x="42773" y="1113178"/>
                  </a:cubicBezTo>
                  <a:cubicBezTo>
                    <a:pt x="42773" y="1113178"/>
                    <a:pt x="42773" y="1113178"/>
                    <a:pt x="42443" y="1113178"/>
                  </a:cubicBezTo>
                  <a:close/>
                  <a:moveTo>
                    <a:pt x="43761" y="1109572"/>
                  </a:moveTo>
                  <a:cubicBezTo>
                    <a:pt x="54306" y="1112194"/>
                    <a:pt x="58919" y="1122030"/>
                    <a:pt x="57272" y="1132521"/>
                  </a:cubicBezTo>
                  <a:cubicBezTo>
                    <a:pt x="55625" y="1142684"/>
                    <a:pt x="46067" y="1148913"/>
                    <a:pt x="36182" y="1143995"/>
                  </a:cubicBezTo>
                  <a:cubicBezTo>
                    <a:pt x="27614" y="1139733"/>
                    <a:pt x="20364" y="1129898"/>
                    <a:pt x="24978" y="1120718"/>
                  </a:cubicBezTo>
                  <a:cubicBezTo>
                    <a:pt x="28602" y="1112850"/>
                    <a:pt x="34864" y="1108916"/>
                    <a:pt x="41784" y="1109899"/>
                  </a:cubicBezTo>
                  <a:cubicBezTo>
                    <a:pt x="42443" y="1109572"/>
                    <a:pt x="43102" y="1109244"/>
                    <a:pt x="43761" y="1109572"/>
                  </a:cubicBezTo>
                  <a:close/>
                  <a:moveTo>
                    <a:pt x="11723" y="1107476"/>
                  </a:moveTo>
                  <a:cubicBezTo>
                    <a:pt x="13163" y="1107836"/>
                    <a:pt x="14603" y="1107836"/>
                    <a:pt x="16043" y="1108196"/>
                  </a:cubicBezTo>
                  <a:cubicBezTo>
                    <a:pt x="17123" y="1108557"/>
                    <a:pt x="16764" y="1109996"/>
                    <a:pt x="15683" y="1109996"/>
                  </a:cubicBezTo>
                  <a:cubicBezTo>
                    <a:pt x="14243" y="1109996"/>
                    <a:pt x="12803" y="1109636"/>
                    <a:pt x="11723" y="1109636"/>
                  </a:cubicBezTo>
                  <a:cubicBezTo>
                    <a:pt x="10283" y="1109636"/>
                    <a:pt x="10283" y="1107476"/>
                    <a:pt x="11723" y="1107476"/>
                  </a:cubicBezTo>
                  <a:close/>
                  <a:moveTo>
                    <a:pt x="913601" y="1104909"/>
                  </a:moveTo>
                  <a:cubicBezTo>
                    <a:pt x="916086" y="1104950"/>
                    <a:pt x="918366" y="1106582"/>
                    <a:pt x="918041" y="1109682"/>
                  </a:cubicBezTo>
                  <a:cubicBezTo>
                    <a:pt x="914456" y="1144920"/>
                    <a:pt x="912501" y="1188316"/>
                    <a:pt x="881872" y="1211808"/>
                  </a:cubicBezTo>
                  <a:cubicBezTo>
                    <a:pt x="866558" y="1223881"/>
                    <a:pt x="842772" y="1224860"/>
                    <a:pt x="824199" y="1225187"/>
                  </a:cubicBezTo>
                  <a:cubicBezTo>
                    <a:pt x="793571" y="1225839"/>
                    <a:pt x="762943" y="1228123"/>
                    <a:pt x="732639" y="1225839"/>
                  </a:cubicBezTo>
                  <a:cubicBezTo>
                    <a:pt x="730358" y="1225512"/>
                    <a:pt x="730684" y="1222576"/>
                    <a:pt x="732639" y="1222576"/>
                  </a:cubicBezTo>
                  <a:cubicBezTo>
                    <a:pt x="756751" y="1220292"/>
                    <a:pt x="781515" y="1217355"/>
                    <a:pt x="805953" y="1217029"/>
                  </a:cubicBezTo>
                  <a:cubicBezTo>
                    <a:pt x="828761" y="1216376"/>
                    <a:pt x="862648" y="1219314"/>
                    <a:pt x="879917" y="1201693"/>
                  </a:cubicBezTo>
                  <a:cubicBezTo>
                    <a:pt x="903378" y="1177875"/>
                    <a:pt x="905007" y="1141005"/>
                    <a:pt x="907939" y="1109682"/>
                  </a:cubicBezTo>
                  <a:cubicBezTo>
                    <a:pt x="908428" y="1106418"/>
                    <a:pt x="911116" y="1104868"/>
                    <a:pt x="913601" y="1104909"/>
                  </a:cubicBezTo>
                  <a:close/>
                  <a:moveTo>
                    <a:pt x="43246" y="1104884"/>
                  </a:moveTo>
                  <a:cubicBezTo>
                    <a:pt x="44207" y="1105172"/>
                    <a:pt x="44846" y="1105172"/>
                    <a:pt x="46126" y="1105460"/>
                  </a:cubicBezTo>
                  <a:cubicBezTo>
                    <a:pt x="47406" y="1105460"/>
                    <a:pt x="46767" y="1107189"/>
                    <a:pt x="45487" y="1106900"/>
                  </a:cubicBezTo>
                  <a:cubicBezTo>
                    <a:pt x="44526" y="1106613"/>
                    <a:pt x="43566" y="1106324"/>
                    <a:pt x="42927" y="1106036"/>
                  </a:cubicBezTo>
                  <a:cubicBezTo>
                    <a:pt x="41966" y="1105748"/>
                    <a:pt x="42286" y="1104596"/>
                    <a:pt x="43246" y="1104884"/>
                  </a:cubicBezTo>
                  <a:close/>
                  <a:moveTo>
                    <a:pt x="21805" y="1103796"/>
                  </a:moveTo>
                  <a:cubicBezTo>
                    <a:pt x="22217" y="1103155"/>
                    <a:pt x="23862" y="1103155"/>
                    <a:pt x="23862" y="1103796"/>
                  </a:cubicBezTo>
                  <a:cubicBezTo>
                    <a:pt x="23862" y="1105076"/>
                    <a:pt x="23862" y="1106036"/>
                    <a:pt x="24274" y="1106996"/>
                  </a:cubicBezTo>
                  <a:cubicBezTo>
                    <a:pt x="24274" y="1108276"/>
                    <a:pt x="22217" y="1108596"/>
                    <a:pt x="21805" y="1107636"/>
                  </a:cubicBezTo>
                  <a:cubicBezTo>
                    <a:pt x="21805" y="1106356"/>
                    <a:pt x="21805" y="1105076"/>
                    <a:pt x="21805" y="1103796"/>
                  </a:cubicBezTo>
                  <a:close/>
                  <a:moveTo>
                    <a:pt x="36206" y="1095531"/>
                  </a:moveTo>
                  <a:cubicBezTo>
                    <a:pt x="36206" y="1094514"/>
                    <a:pt x="37166" y="1094854"/>
                    <a:pt x="37166" y="1095531"/>
                  </a:cubicBezTo>
                  <a:cubicBezTo>
                    <a:pt x="37166" y="1096547"/>
                    <a:pt x="37166" y="1097564"/>
                    <a:pt x="37407" y="1098920"/>
                  </a:cubicBezTo>
                  <a:cubicBezTo>
                    <a:pt x="37407" y="1099937"/>
                    <a:pt x="36686" y="1099937"/>
                    <a:pt x="36447" y="1098920"/>
                  </a:cubicBezTo>
                  <a:cubicBezTo>
                    <a:pt x="36447" y="1097904"/>
                    <a:pt x="36206" y="1096547"/>
                    <a:pt x="36206" y="1095531"/>
                  </a:cubicBezTo>
                  <a:close/>
                  <a:moveTo>
                    <a:pt x="30446" y="1093337"/>
                  </a:moveTo>
                  <a:cubicBezTo>
                    <a:pt x="31165" y="1093075"/>
                    <a:pt x="31525" y="1094122"/>
                    <a:pt x="30806" y="1094384"/>
                  </a:cubicBezTo>
                  <a:cubicBezTo>
                    <a:pt x="30086" y="1094646"/>
                    <a:pt x="29005" y="1094908"/>
                    <a:pt x="27926" y="1095169"/>
                  </a:cubicBezTo>
                  <a:cubicBezTo>
                    <a:pt x="26845" y="1095694"/>
                    <a:pt x="26125" y="1094384"/>
                    <a:pt x="27205" y="1094122"/>
                  </a:cubicBezTo>
                  <a:cubicBezTo>
                    <a:pt x="28285" y="1093599"/>
                    <a:pt x="29365" y="1093337"/>
                    <a:pt x="30446" y="1093337"/>
                  </a:cubicBezTo>
                  <a:close/>
                  <a:moveTo>
                    <a:pt x="51774" y="1087554"/>
                  </a:moveTo>
                  <a:cubicBezTo>
                    <a:pt x="19142" y="1077092"/>
                    <a:pt x="-6637" y="1114363"/>
                    <a:pt x="1521" y="1143786"/>
                  </a:cubicBezTo>
                  <a:lnTo>
                    <a:pt x="1847" y="1144114"/>
                  </a:lnTo>
                  <a:cubicBezTo>
                    <a:pt x="1847" y="1144767"/>
                    <a:pt x="1847" y="1144767"/>
                    <a:pt x="1847" y="1145094"/>
                  </a:cubicBezTo>
                  <a:cubicBezTo>
                    <a:pt x="2173" y="1146075"/>
                    <a:pt x="2826" y="1147056"/>
                    <a:pt x="3152" y="1148363"/>
                  </a:cubicBezTo>
                  <a:cubicBezTo>
                    <a:pt x="5110" y="1149998"/>
                    <a:pt x="9353" y="1148690"/>
                    <a:pt x="10984" y="1150652"/>
                  </a:cubicBezTo>
                  <a:cubicBezTo>
                    <a:pt x="13921" y="1153921"/>
                    <a:pt x="14574" y="1158498"/>
                    <a:pt x="19468" y="1158498"/>
                  </a:cubicBezTo>
                  <a:cubicBezTo>
                    <a:pt x="21427" y="1158498"/>
                    <a:pt x="24363" y="1158498"/>
                    <a:pt x="25995" y="1160133"/>
                  </a:cubicBezTo>
                  <a:cubicBezTo>
                    <a:pt x="27626" y="1161767"/>
                    <a:pt x="26974" y="1161113"/>
                    <a:pt x="28279" y="1163076"/>
                  </a:cubicBezTo>
                  <a:cubicBezTo>
                    <a:pt x="33174" y="1171248"/>
                    <a:pt x="38394" y="1166998"/>
                    <a:pt x="41984" y="1164383"/>
                  </a:cubicBezTo>
                  <a:cubicBezTo>
                    <a:pt x="43942" y="1163076"/>
                    <a:pt x="46553" y="1163729"/>
                    <a:pt x="48185" y="1164710"/>
                  </a:cubicBezTo>
                  <a:cubicBezTo>
                    <a:pt x="49489" y="1165363"/>
                    <a:pt x="50469" y="1166345"/>
                    <a:pt x="51774" y="1166998"/>
                  </a:cubicBezTo>
                  <a:cubicBezTo>
                    <a:pt x="56995" y="1170268"/>
                    <a:pt x="57974" y="1166672"/>
                    <a:pt x="60584" y="1164383"/>
                  </a:cubicBezTo>
                  <a:cubicBezTo>
                    <a:pt x="65153" y="1160460"/>
                    <a:pt x="67764" y="1163729"/>
                    <a:pt x="72332" y="1163729"/>
                  </a:cubicBezTo>
                  <a:cubicBezTo>
                    <a:pt x="75269" y="1160787"/>
                    <a:pt x="78206" y="1157191"/>
                    <a:pt x="81143" y="1152941"/>
                  </a:cubicBezTo>
                  <a:cubicBezTo>
                    <a:pt x="81469" y="1152286"/>
                    <a:pt x="82122" y="1151632"/>
                    <a:pt x="82775" y="1151632"/>
                  </a:cubicBezTo>
                  <a:cubicBezTo>
                    <a:pt x="83754" y="1149671"/>
                    <a:pt x="84406" y="1147710"/>
                    <a:pt x="84732" y="1145747"/>
                  </a:cubicBezTo>
                  <a:cubicBezTo>
                    <a:pt x="78858" y="1145421"/>
                    <a:pt x="72984" y="1143132"/>
                    <a:pt x="70374" y="1137248"/>
                  </a:cubicBezTo>
                  <a:cubicBezTo>
                    <a:pt x="68742" y="1132998"/>
                    <a:pt x="70374" y="1128748"/>
                    <a:pt x="72659" y="1125151"/>
                  </a:cubicBezTo>
                  <a:cubicBezTo>
                    <a:pt x="68090" y="1126459"/>
                    <a:pt x="63522" y="1124170"/>
                    <a:pt x="59932" y="1120247"/>
                  </a:cubicBezTo>
                  <a:cubicBezTo>
                    <a:pt x="56995" y="1116978"/>
                    <a:pt x="56995" y="1113054"/>
                    <a:pt x="58301" y="1109785"/>
                  </a:cubicBezTo>
                  <a:cubicBezTo>
                    <a:pt x="48510" y="1108804"/>
                    <a:pt x="46553" y="1092458"/>
                    <a:pt x="51774" y="1087554"/>
                  </a:cubicBezTo>
                  <a:close/>
                  <a:moveTo>
                    <a:pt x="26688" y="1083651"/>
                  </a:moveTo>
                  <a:cubicBezTo>
                    <a:pt x="34928" y="1080709"/>
                    <a:pt x="44268" y="1080606"/>
                    <a:pt x="54058" y="1084612"/>
                  </a:cubicBezTo>
                  <a:cubicBezTo>
                    <a:pt x="54711" y="1084938"/>
                    <a:pt x="55037" y="1085592"/>
                    <a:pt x="55037" y="1086573"/>
                  </a:cubicBezTo>
                  <a:cubicBezTo>
                    <a:pt x="55363" y="1086573"/>
                    <a:pt x="55690" y="1086573"/>
                    <a:pt x="56342" y="1086573"/>
                  </a:cubicBezTo>
                  <a:cubicBezTo>
                    <a:pt x="57974" y="1086900"/>
                    <a:pt x="58626" y="1089188"/>
                    <a:pt x="56669" y="1089842"/>
                  </a:cubicBezTo>
                  <a:cubicBezTo>
                    <a:pt x="52753" y="1091151"/>
                    <a:pt x="52753" y="1095727"/>
                    <a:pt x="53732" y="1098997"/>
                  </a:cubicBezTo>
                  <a:cubicBezTo>
                    <a:pt x="55363" y="1104228"/>
                    <a:pt x="58626" y="1104882"/>
                    <a:pt x="63522" y="1103901"/>
                  </a:cubicBezTo>
                  <a:cubicBezTo>
                    <a:pt x="65479" y="1103573"/>
                    <a:pt x="67764" y="1106516"/>
                    <a:pt x="65479" y="1108150"/>
                  </a:cubicBezTo>
                  <a:cubicBezTo>
                    <a:pt x="62216" y="1110767"/>
                    <a:pt x="60258" y="1114689"/>
                    <a:pt x="64174" y="1118285"/>
                  </a:cubicBezTo>
                  <a:cubicBezTo>
                    <a:pt x="67111" y="1120901"/>
                    <a:pt x="70700" y="1121882"/>
                    <a:pt x="74616" y="1119593"/>
                  </a:cubicBezTo>
                  <a:cubicBezTo>
                    <a:pt x="76574" y="1118285"/>
                    <a:pt x="79185" y="1121882"/>
                    <a:pt x="76901" y="1123189"/>
                  </a:cubicBezTo>
                  <a:cubicBezTo>
                    <a:pt x="76901" y="1123516"/>
                    <a:pt x="76574" y="1123516"/>
                    <a:pt x="76248" y="1123844"/>
                  </a:cubicBezTo>
                  <a:cubicBezTo>
                    <a:pt x="74943" y="1126786"/>
                    <a:pt x="73311" y="1131036"/>
                    <a:pt x="74290" y="1133979"/>
                  </a:cubicBezTo>
                  <a:cubicBezTo>
                    <a:pt x="76574" y="1140190"/>
                    <a:pt x="82448" y="1139863"/>
                    <a:pt x="87669" y="1140517"/>
                  </a:cubicBezTo>
                  <a:cubicBezTo>
                    <a:pt x="89301" y="1141171"/>
                    <a:pt x="90606" y="1142151"/>
                    <a:pt x="90280" y="1143786"/>
                  </a:cubicBezTo>
                  <a:cubicBezTo>
                    <a:pt x="88648" y="1148036"/>
                    <a:pt x="87996" y="1153267"/>
                    <a:pt x="85059" y="1156537"/>
                  </a:cubicBezTo>
                  <a:cubicBezTo>
                    <a:pt x="73963" y="1173537"/>
                    <a:pt x="61237" y="1182037"/>
                    <a:pt x="39700" y="1180403"/>
                  </a:cubicBezTo>
                  <a:cubicBezTo>
                    <a:pt x="31053" y="1179913"/>
                    <a:pt x="22813" y="1176807"/>
                    <a:pt x="15879" y="1171902"/>
                  </a:cubicBezTo>
                  <a:lnTo>
                    <a:pt x="333" y="1153149"/>
                  </a:lnTo>
                  <a:lnTo>
                    <a:pt x="333" y="1110090"/>
                  </a:lnTo>
                  <a:lnTo>
                    <a:pt x="10283" y="1094530"/>
                  </a:lnTo>
                  <a:cubicBezTo>
                    <a:pt x="14948" y="1089663"/>
                    <a:pt x="20508" y="1085858"/>
                    <a:pt x="26688" y="1083651"/>
                  </a:cubicBezTo>
                  <a:close/>
                  <a:moveTo>
                    <a:pt x="821504" y="984989"/>
                  </a:moveTo>
                  <a:cubicBezTo>
                    <a:pt x="823747" y="985650"/>
                    <a:pt x="825543" y="987797"/>
                    <a:pt x="824564" y="990769"/>
                  </a:cubicBezTo>
                  <a:cubicBezTo>
                    <a:pt x="815097" y="1023461"/>
                    <a:pt x="787354" y="1028084"/>
                    <a:pt x="756998" y="1030065"/>
                  </a:cubicBezTo>
                  <a:cubicBezTo>
                    <a:pt x="703794" y="1033698"/>
                    <a:pt x="649612" y="1027754"/>
                    <a:pt x="596408" y="1025442"/>
                  </a:cubicBezTo>
                  <a:cubicBezTo>
                    <a:pt x="534718" y="1022471"/>
                    <a:pt x="473355" y="1023131"/>
                    <a:pt x="411991" y="1024782"/>
                  </a:cubicBezTo>
                  <a:cubicBezTo>
                    <a:pt x="354217" y="1026433"/>
                    <a:pt x="295792" y="1030726"/>
                    <a:pt x="238671" y="1025442"/>
                  </a:cubicBezTo>
                  <a:cubicBezTo>
                    <a:pt x="236386" y="1025442"/>
                    <a:pt x="236713" y="1022471"/>
                    <a:pt x="238671" y="1022471"/>
                  </a:cubicBezTo>
                  <a:cubicBezTo>
                    <a:pt x="339203" y="1012563"/>
                    <a:pt x="443978" y="1012563"/>
                    <a:pt x="545163" y="1014544"/>
                  </a:cubicBezTo>
                  <a:cubicBezTo>
                    <a:pt x="593797" y="1015536"/>
                    <a:pt x="642431" y="1019168"/>
                    <a:pt x="691065" y="1020819"/>
                  </a:cubicBezTo>
                  <a:cubicBezTo>
                    <a:pt x="727296" y="1022140"/>
                    <a:pt x="801389" y="1033037"/>
                    <a:pt x="815751" y="988126"/>
                  </a:cubicBezTo>
                  <a:cubicBezTo>
                    <a:pt x="816567" y="985155"/>
                    <a:pt x="819259" y="984329"/>
                    <a:pt x="821504" y="984989"/>
                  </a:cubicBezTo>
                  <a:close/>
                  <a:moveTo>
                    <a:pt x="806900" y="971992"/>
                  </a:moveTo>
                  <a:cubicBezTo>
                    <a:pt x="809266" y="972644"/>
                    <a:pt x="811142" y="974763"/>
                    <a:pt x="810163" y="977696"/>
                  </a:cubicBezTo>
                  <a:cubicBezTo>
                    <a:pt x="792871" y="1030822"/>
                    <a:pt x="701192" y="1009311"/>
                    <a:pt x="660735" y="1007355"/>
                  </a:cubicBezTo>
                  <a:cubicBezTo>
                    <a:pt x="541975" y="1001815"/>
                    <a:pt x="422889" y="1005400"/>
                    <a:pt x="303803" y="1006051"/>
                  </a:cubicBezTo>
                  <a:cubicBezTo>
                    <a:pt x="301193" y="1006051"/>
                    <a:pt x="301193" y="1002141"/>
                    <a:pt x="304130" y="1001815"/>
                  </a:cubicBezTo>
                  <a:cubicBezTo>
                    <a:pt x="413428" y="990407"/>
                    <a:pt x="524683" y="996600"/>
                    <a:pt x="634308" y="997577"/>
                  </a:cubicBezTo>
                  <a:cubicBezTo>
                    <a:pt x="663018" y="997903"/>
                    <a:pt x="691403" y="1001488"/>
                    <a:pt x="719788" y="1002141"/>
                  </a:cubicBezTo>
                  <a:cubicBezTo>
                    <a:pt x="744910" y="1002792"/>
                    <a:pt x="790914" y="1005400"/>
                    <a:pt x="800701" y="975088"/>
                  </a:cubicBezTo>
                  <a:cubicBezTo>
                    <a:pt x="801680" y="972155"/>
                    <a:pt x="804535" y="971340"/>
                    <a:pt x="806900" y="971992"/>
                  </a:cubicBezTo>
                  <a:close/>
                  <a:moveTo>
                    <a:pt x="817637" y="196705"/>
                  </a:moveTo>
                  <a:cubicBezTo>
                    <a:pt x="818272" y="194420"/>
                    <a:pt x="821449" y="195726"/>
                    <a:pt x="821131" y="197684"/>
                  </a:cubicBezTo>
                  <a:cubicBezTo>
                    <a:pt x="816366" y="230002"/>
                    <a:pt x="819543" y="262318"/>
                    <a:pt x="821449" y="294636"/>
                  </a:cubicBezTo>
                  <a:cubicBezTo>
                    <a:pt x="823355" y="325647"/>
                    <a:pt x="823355" y="356658"/>
                    <a:pt x="824626" y="387996"/>
                  </a:cubicBezTo>
                  <a:cubicBezTo>
                    <a:pt x="825897" y="451976"/>
                    <a:pt x="826532" y="515958"/>
                    <a:pt x="826214" y="579939"/>
                  </a:cubicBezTo>
                  <a:cubicBezTo>
                    <a:pt x="826214" y="585815"/>
                    <a:pt x="817637" y="585488"/>
                    <a:pt x="817637" y="579939"/>
                  </a:cubicBezTo>
                  <a:cubicBezTo>
                    <a:pt x="817319" y="509429"/>
                    <a:pt x="816366" y="439246"/>
                    <a:pt x="815096" y="369063"/>
                  </a:cubicBezTo>
                  <a:cubicBezTo>
                    <a:pt x="813825" y="312589"/>
                    <a:pt x="805247" y="252199"/>
                    <a:pt x="817637" y="196705"/>
                  </a:cubicBezTo>
                  <a:close/>
                  <a:moveTo>
                    <a:pt x="760734" y="129344"/>
                  </a:moveTo>
                  <a:cubicBezTo>
                    <a:pt x="761715" y="129344"/>
                    <a:pt x="762368" y="129344"/>
                    <a:pt x="763021" y="129671"/>
                  </a:cubicBezTo>
                  <a:cubicBezTo>
                    <a:pt x="787849" y="128691"/>
                    <a:pt x="813330" y="129018"/>
                    <a:pt x="833911" y="144363"/>
                  </a:cubicBezTo>
                  <a:cubicBezTo>
                    <a:pt x="846652" y="153831"/>
                    <a:pt x="849265" y="169829"/>
                    <a:pt x="849265" y="184521"/>
                  </a:cubicBezTo>
                  <a:cubicBezTo>
                    <a:pt x="849592" y="204763"/>
                    <a:pt x="849919" y="224678"/>
                    <a:pt x="849592" y="244921"/>
                  </a:cubicBezTo>
                  <a:cubicBezTo>
                    <a:pt x="851552" y="289650"/>
                    <a:pt x="855471" y="333400"/>
                    <a:pt x="855798" y="378128"/>
                  </a:cubicBezTo>
                  <a:cubicBezTo>
                    <a:pt x="856452" y="444405"/>
                    <a:pt x="863312" y="511009"/>
                    <a:pt x="863639" y="577285"/>
                  </a:cubicBezTo>
                  <a:cubicBezTo>
                    <a:pt x="863965" y="643889"/>
                    <a:pt x="858085" y="709840"/>
                    <a:pt x="858412" y="776444"/>
                  </a:cubicBezTo>
                  <a:cubicBezTo>
                    <a:pt x="858738" y="807459"/>
                    <a:pt x="859719" y="838149"/>
                    <a:pt x="855471" y="868839"/>
                  </a:cubicBezTo>
                  <a:cubicBezTo>
                    <a:pt x="851225" y="895611"/>
                    <a:pt x="853512" y="917813"/>
                    <a:pt x="853839" y="948176"/>
                  </a:cubicBezTo>
                  <a:cubicBezTo>
                    <a:pt x="853839" y="969724"/>
                    <a:pt x="854165" y="985396"/>
                    <a:pt x="844038" y="1006291"/>
                  </a:cubicBezTo>
                  <a:cubicBezTo>
                    <a:pt x="838158" y="1018044"/>
                    <a:pt x="831298" y="1031431"/>
                    <a:pt x="819211" y="1038613"/>
                  </a:cubicBezTo>
                  <a:cubicBezTo>
                    <a:pt x="797976" y="1051999"/>
                    <a:pt x="766288" y="1058855"/>
                    <a:pt x="738194" y="1060161"/>
                  </a:cubicBezTo>
                  <a:cubicBezTo>
                    <a:pt x="693765" y="1065385"/>
                    <a:pt x="648030" y="1058855"/>
                    <a:pt x="603928" y="1056570"/>
                  </a:cubicBezTo>
                  <a:cubicBezTo>
                    <a:pt x="541205" y="1053631"/>
                    <a:pt x="478156" y="1052326"/>
                    <a:pt x="415435" y="1051999"/>
                  </a:cubicBezTo>
                  <a:cubicBezTo>
                    <a:pt x="289990" y="1051346"/>
                    <a:pt x="164218" y="1053958"/>
                    <a:pt x="38773" y="1050366"/>
                  </a:cubicBezTo>
                  <a:lnTo>
                    <a:pt x="332" y="1049114"/>
                  </a:lnTo>
                  <a:lnTo>
                    <a:pt x="332" y="1033479"/>
                  </a:lnTo>
                  <a:lnTo>
                    <a:pt x="29626" y="1034369"/>
                  </a:lnTo>
                  <a:cubicBezTo>
                    <a:pt x="155071" y="1037960"/>
                    <a:pt x="280842" y="1035348"/>
                    <a:pt x="406288" y="1036001"/>
                  </a:cubicBezTo>
                  <a:cubicBezTo>
                    <a:pt x="469337" y="1036328"/>
                    <a:pt x="532059" y="1036981"/>
                    <a:pt x="594782" y="1040246"/>
                  </a:cubicBezTo>
                  <a:cubicBezTo>
                    <a:pt x="639210" y="1042531"/>
                    <a:pt x="686579" y="1047755"/>
                    <a:pt x="732640" y="1045469"/>
                  </a:cubicBezTo>
                  <a:cubicBezTo>
                    <a:pt x="757468" y="1042858"/>
                    <a:pt x="785562" y="1042531"/>
                    <a:pt x="805163" y="1030124"/>
                  </a:cubicBezTo>
                  <a:cubicBezTo>
                    <a:pt x="834565" y="1011841"/>
                    <a:pt x="831298" y="984416"/>
                    <a:pt x="837178" y="954053"/>
                  </a:cubicBezTo>
                  <a:cubicBezTo>
                    <a:pt x="837505" y="922710"/>
                    <a:pt x="831624" y="903121"/>
                    <a:pt x="835871" y="876022"/>
                  </a:cubicBezTo>
                  <a:cubicBezTo>
                    <a:pt x="840772" y="845332"/>
                    <a:pt x="840772" y="815296"/>
                    <a:pt x="840772" y="784606"/>
                  </a:cubicBezTo>
                  <a:cubicBezTo>
                    <a:pt x="840772" y="715390"/>
                    <a:pt x="846324" y="646175"/>
                    <a:pt x="845345" y="576959"/>
                  </a:cubicBezTo>
                  <a:cubicBezTo>
                    <a:pt x="844365" y="508070"/>
                    <a:pt x="839138" y="439508"/>
                    <a:pt x="837505" y="370618"/>
                  </a:cubicBezTo>
                  <a:cubicBezTo>
                    <a:pt x="836524" y="326543"/>
                    <a:pt x="833911" y="284753"/>
                    <a:pt x="834891" y="240350"/>
                  </a:cubicBezTo>
                  <a:cubicBezTo>
                    <a:pt x="834565" y="227617"/>
                    <a:pt x="834238" y="214884"/>
                    <a:pt x="834238" y="202151"/>
                  </a:cubicBezTo>
                  <a:cubicBezTo>
                    <a:pt x="834238" y="184848"/>
                    <a:pt x="837831" y="161340"/>
                    <a:pt x="818557" y="152198"/>
                  </a:cubicBezTo>
                  <a:cubicBezTo>
                    <a:pt x="796016" y="141424"/>
                    <a:pt x="762042" y="148933"/>
                    <a:pt x="737214" y="147301"/>
                  </a:cubicBezTo>
                  <a:cubicBezTo>
                    <a:pt x="687232" y="148933"/>
                    <a:pt x="637250" y="153504"/>
                    <a:pt x="587268" y="153831"/>
                  </a:cubicBezTo>
                  <a:cubicBezTo>
                    <a:pt x="526832" y="154810"/>
                    <a:pt x="466070" y="151872"/>
                    <a:pt x="405633" y="149913"/>
                  </a:cubicBezTo>
                  <a:cubicBezTo>
                    <a:pt x="279209" y="146321"/>
                    <a:pt x="152457" y="150239"/>
                    <a:pt x="26032" y="150239"/>
                  </a:cubicBezTo>
                  <a:lnTo>
                    <a:pt x="332" y="150020"/>
                  </a:lnTo>
                  <a:lnTo>
                    <a:pt x="332" y="132302"/>
                  </a:lnTo>
                  <a:lnTo>
                    <a:pt x="35506" y="132609"/>
                  </a:lnTo>
                  <a:cubicBezTo>
                    <a:pt x="161931" y="132283"/>
                    <a:pt x="288682" y="128365"/>
                    <a:pt x="415107" y="132609"/>
                  </a:cubicBezTo>
                  <a:cubicBezTo>
                    <a:pt x="475544" y="134568"/>
                    <a:pt x="536306" y="138159"/>
                    <a:pt x="596415" y="136201"/>
                  </a:cubicBezTo>
                  <a:cubicBezTo>
                    <a:pt x="651624" y="134241"/>
                    <a:pt x="705853" y="129344"/>
                    <a:pt x="760734" y="129344"/>
                  </a:cubicBezTo>
                  <a:close/>
                  <a:moveTo>
                    <a:pt x="58163" y="93610"/>
                  </a:moveTo>
                  <a:cubicBezTo>
                    <a:pt x="57492" y="93930"/>
                    <a:pt x="57157" y="93930"/>
                    <a:pt x="56151" y="94569"/>
                  </a:cubicBezTo>
                  <a:cubicBezTo>
                    <a:pt x="55145" y="95210"/>
                    <a:pt x="54139" y="96170"/>
                    <a:pt x="53467" y="97129"/>
                  </a:cubicBezTo>
                  <a:cubicBezTo>
                    <a:pt x="52461" y="99050"/>
                    <a:pt x="52461" y="100970"/>
                    <a:pt x="53467" y="102890"/>
                  </a:cubicBezTo>
                  <a:cubicBezTo>
                    <a:pt x="54139" y="103530"/>
                    <a:pt x="55479" y="103851"/>
                    <a:pt x="56485" y="104490"/>
                  </a:cubicBezTo>
                  <a:cubicBezTo>
                    <a:pt x="57157" y="104811"/>
                    <a:pt x="57157" y="105131"/>
                    <a:pt x="57492" y="105451"/>
                  </a:cubicBezTo>
                  <a:cubicBezTo>
                    <a:pt x="58163" y="105451"/>
                    <a:pt x="58498" y="105131"/>
                    <a:pt x="59169" y="104490"/>
                  </a:cubicBezTo>
                  <a:cubicBezTo>
                    <a:pt x="61181" y="102571"/>
                    <a:pt x="62187" y="99050"/>
                    <a:pt x="61517" y="96170"/>
                  </a:cubicBezTo>
                  <a:cubicBezTo>
                    <a:pt x="61517" y="95529"/>
                    <a:pt x="61181" y="94249"/>
                    <a:pt x="60846" y="94249"/>
                  </a:cubicBezTo>
                  <a:cubicBezTo>
                    <a:pt x="60511" y="93610"/>
                    <a:pt x="60511" y="93610"/>
                    <a:pt x="59839" y="93610"/>
                  </a:cubicBezTo>
                  <a:cubicBezTo>
                    <a:pt x="60511" y="93610"/>
                    <a:pt x="58498" y="93610"/>
                    <a:pt x="59504" y="93610"/>
                  </a:cubicBezTo>
                  <a:cubicBezTo>
                    <a:pt x="59169" y="93610"/>
                    <a:pt x="58498" y="93610"/>
                    <a:pt x="58163" y="93610"/>
                  </a:cubicBezTo>
                  <a:close/>
                  <a:moveTo>
                    <a:pt x="56570" y="87849"/>
                  </a:moveTo>
                  <a:cubicBezTo>
                    <a:pt x="59588" y="87129"/>
                    <a:pt x="62691" y="87529"/>
                    <a:pt x="64870" y="90089"/>
                  </a:cubicBezTo>
                  <a:cubicBezTo>
                    <a:pt x="67554" y="92969"/>
                    <a:pt x="67554" y="96810"/>
                    <a:pt x="67218" y="100330"/>
                  </a:cubicBezTo>
                  <a:cubicBezTo>
                    <a:pt x="66547" y="104490"/>
                    <a:pt x="63529" y="109931"/>
                    <a:pt x="58498" y="110571"/>
                  </a:cubicBezTo>
                  <a:cubicBezTo>
                    <a:pt x="57492" y="110571"/>
                    <a:pt x="56821" y="110571"/>
                    <a:pt x="55815" y="110571"/>
                  </a:cubicBezTo>
                  <a:cubicBezTo>
                    <a:pt x="55145" y="110571"/>
                    <a:pt x="54473" y="110571"/>
                    <a:pt x="53803" y="110571"/>
                  </a:cubicBezTo>
                  <a:cubicBezTo>
                    <a:pt x="52461" y="110251"/>
                    <a:pt x="51455" y="109611"/>
                    <a:pt x="50113" y="108971"/>
                  </a:cubicBezTo>
                  <a:cubicBezTo>
                    <a:pt x="43741" y="104490"/>
                    <a:pt x="43406" y="97450"/>
                    <a:pt x="48772" y="92330"/>
                  </a:cubicBezTo>
                  <a:cubicBezTo>
                    <a:pt x="50617" y="90409"/>
                    <a:pt x="53552" y="88569"/>
                    <a:pt x="56570" y="87849"/>
                  </a:cubicBezTo>
                  <a:close/>
                  <a:moveTo>
                    <a:pt x="254332" y="35776"/>
                  </a:moveTo>
                  <a:cubicBezTo>
                    <a:pt x="319246" y="34755"/>
                    <a:pt x="384160" y="35082"/>
                    <a:pt x="449157" y="37041"/>
                  </a:cubicBezTo>
                  <a:cubicBezTo>
                    <a:pt x="579476" y="41286"/>
                    <a:pt x="708815" y="44878"/>
                    <a:pt x="838807" y="44224"/>
                  </a:cubicBezTo>
                  <a:cubicBezTo>
                    <a:pt x="840440" y="44224"/>
                    <a:pt x="841747" y="44878"/>
                    <a:pt x="843053" y="45531"/>
                  </a:cubicBezTo>
                  <a:cubicBezTo>
                    <a:pt x="867549" y="43571"/>
                    <a:pt x="894332" y="48469"/>
                    <a:pt x="911641" y="64469"/>
                  </a:cubicBezTo>
                  <a:cubicBezTo>
                    <a:pt x="935485" y="85693"/>
                    <a:pt x="948549" y="117691"/>
                    <a:pt x="945610" y="149037"/>
                  </a:cubicBezTo>
                  <a:cubicBezTo>
                    <a:pt x="945937" y="150016"/>
                    <a:pt x="946263" y="150996"/>
                    <a:pt x="946263" y="151975"/>
                  </a:cubicBezTo>
                  <a:cubicBezTo>
                    <a:pt x="944957" y="236217"/>
                    <a:pt x="949856" y="320131"/>
                    <a:pt x="950835" y="404373"/>
                  </a:cubicBezTo>
                  <a:cubicBezTo>
                    <a:pt x="951815" y="486002"/>
                    <a:pt x="943976" y="567958"/>
                    <a:pt x="938751" y="649588"/>
                  </a:cubicBezTo>
                  <a:cubicBezTo>
                    <a:pt x="933198" y="735135"/>
                    <a:pt x="945283" y="820682"/>
                    <a:pt x="937771" y="906231"/>
                  </a:cubicBezTo>
                  <a:cubicBezTo>
                    <a:pt x="933851" y="945738"/>
                    <a:pt x="940057" y="985247"/>
                    <a:pt x="939731" y="1025082"/>
                  </a:cubicBezTo>
                  <a:cubicBezTo>
                    <a:pt x="939404" y="1046306"/>
                    <a:pt x="941037" y="1063938"/>
                    <a:pt x="940710" y="1084508"/>
                  </a:cubicBezTo>
                  <a:cubicBezTo>
                    <a:pt x="946590" y="1116507"/>
                    <a:pt x="943650" y="1201728"/>
                    <a:pt x="918174" y="1226217"/>
                  </a:cubicBezTo>
                  <a:cubicBezTo>
                    <a:pt x="887472" y="1255604"/>
                    <a:pt x="821497" y="1256909"/>
                    <a:pt x="780996" y="1251685"/>
                  </a:cubicBezTo>
                  <a:cubicBezTo>
                    <a:pt x="708815" y="1252012"/>
                    <a:pt x="636633" y="1254624"/>
                    <a:pt x="564451" y="1256909"/>
                  </a:cubicBezTo>
                  <a:cubicBezTo>
                    <a:pt x="548774" y="1266705"/>
                    <a:pt x="533423" y="1277154"/>
                    <a:pt x="520032" y="1289888"/>
                  </a:cubicBezTo>
                  <a:cubicBezTo>
                    <a:pt x="517419" y="1292500"/>
                    <a:pt x="513499" y="1288581"/>
                    <a:pt x="516113" y="1285970"/>
                  </a:cubicBezTo>
                  <a:cubicBezTo>
                    <a:pt x="527218" y="1275194"/>
                    <a:pt x="539302" y="1265725"/>
                    <a:pt x="552040" y="1256909"/>
                  </a:cubicBezTo>
                  <a:cubicBezTo>
                    <a:pt x="543874" y="1257562"/>
                    <a:pt x="536036" y="1257562"/>
                    <a:pt x="527871" y="1257889"/>
                  </a:cubicBezTo>
                  <a:cubicBezTo>
                    <a:pt x="519379" y="1264093"/>
                    <a:pt x="510887" y="1270623"/>
                    <a:pt x="502394" y="1276501"/>
                  </a:cubicBezTo>
                  <a:cubicBezTo>
                    <a:pt x="499782" y="1278459"/>
                    <a:pt x="496516" y="1275194"/>
                    <a:pt x="499129" y="1273236"/>
                  </a:cubicBezTo>
                  <a:cubicBezTo>
                    <a:pt x="505661" y="1268011"/>
                    <a:pt x="512519" y="1263113"/>
                    <a:pt x="519705" y="1257889"/>
                  </a:cubicBezTo>
                  <a:cubicBezTo>
                    <a:pt x="483452" y="1258869"/>
                    <a:pt x="447197" y="1259522"/>
                    <a:pt x="411270" y="1259195"/>
                  </a:cubicBezTo>
                  <a:cubicBezTo>
                    <a:pt x="360318" y="1259195"/>
                    <a:pt x="309366" y="1260501"/>
                    <a:pt x="258088" y="1258869"/>
                  </a:cubicBezTo>
                  <a:cubicBezTo>
                    <a:pt x="266253" y="1303602"/>
                    <a:pt x="255475" y="1353232"/>
                    <a:pt x="269192" y="1396659"/>
                  </a:cubicBezTo>
                  <a:cubicBezTo>
                    <a:pt x="287156" y="1450861"/>
                    <a:pt x="321451" y="1478941"/>
                    <a:pt x="375015" y="1490370"/>
                  </a:cubicBezTo>
                  <a:cubicBezTo>
                    <a:pt x="375342" y="1490695"/>
                    <a:pt x="375668" y="1490695"/>
                    <a:pt x="376322" y="1490695"/>
                  </a:cubicBezTo>
                  <a:cubicBezTo>
                    <a:pt x="376648" y="1491022"/>
                    <a:pt x="377629" y="1491022"/>
                    <a:pt x="377955" y="1491348"/>
                  </a:cubicBezTo>
                  <a:cubicBezTo>
                    <a:pt x="395918" y="1500164"/>
                    <a:pt x="408656" y="1515838"/>
                    <a:pt x="388734" y="1530204"/>
                  </a:cubicBezTo>
                  <a:cubicBezTo>
                    <a:pt x="364237" y="1547836"/>
                    <a:pt x="322757" y="1542938"/>
                    <a:pt x="294995" y="1543265"/>
                  </a:cubicBezTo>
                  <a:cubicBezTo>
                    <a:pt x="198971" y="1544571"/>
                    <a:pt x="102946" y="1538041"/>
                    <a:pt x="6595" y="1538693"/>
                  </a:cubicBezTo>
                  <a:lnTo>
                    <a:pt x="332" y="1538790"/>
                  </a:lnTo>
                  <a:lnTo>
                    <a:pt x="332" y="1524747"/>
                  </a:lnTo>
                  <a:lnTo>
                    <a:pt x="27172" y="1524327"/>
                  </a:lnTo>
                  <a:cubicBezTo>
                    <a:pt x="90208" y="1524001"/>
                    <a:pt x="152918" y="1526939"/>
                    <a:pt x="215954" y="1528245"/>
                  </a:cubicBezTo>
                  <a:cubicBezTo>
                    <a:pt x="248942" y="1528899"/>
                    <a:pt x="282257" y="1529551"/>
                    <a:pt x="315245" y="1528245"/>
                  </a:cubicBezTo>
                  <a:cubicBezTo>
                    <a:pt x="331576" y="1527592"/>
                    <a:pt x="349866" y="1528899"/>
                    <a:pt x="365543" y="1524001"/>
                  </a:cubicBezTo>
                  <a:cubicBezTo>
                    <a:pt x="378282" y="1520409"/>
                    <a:pt x="386120" y="1513552"/>
                    <a:pt x="374689" y="1505716"/>
                  </a:cubicBezTo>
                  <a:cubicBezTo>
                    <a:pt x="373382" y="1506042"/>
                    <a:pt x="372076" y="1506042"/>
                    <a:pt x="370770" y="1505716"/>
                  </a:cubicBezTo>
                  <a:cubicBezTo>
                    <a:pt x="318511" y="1495593"/>
                    <a:pt x="283237" y="1468820"/>
                    <a:pt x="262334" y="1418535"/>
                  </a:cubicBezTo>
                  <a:cubicBezTo>
                    <a:pt x="245676" y="1379353"/>
                    <a:pt x="247963" y="1335273"/>
                    <a:pt x="246983" y="1292826"/>
                  </a:cubicBezTo>
                  <a:cubicBezTo>
                    <a:pt x="237511" y="1299030"/>
                    <a:pt x="227712" y="1306213"/>
                    <a:pt x="216934" y="1305887"/>
                  </a:cubicBezTo>
                  <a:cubicBezTo>
                    <a:pt x="214648" y="1305560"/>
                    <a:pt x="213015" y="1301642"/>
                    <a:pt x="215628" y="1300336"/>
                  </a:cubicBezTo>
                  <a:cubicBezTo>
                    <a:pt x="222487" y="1297397"/>
                    <a:pt x="228692" y="1294459"/>
                    <a:pt x="235225" y="1289888"/>
                  </a:cubicBezTo>
                  <a:cubicBezTo>
                    <a:pt x="239144" y="1287275"/>
                    <a:pt x="242737" y="1284337"/>
                    <a:pt x="246656" y="1281725"/>
                  </a:cubicBezTo>
                  <a:cubicBezTo>
                    <a:pt x="246656" y="1278133"/>
                    <a:pt x="246330" y="1274541"/>
                    <a:pt x="246003" y="1270949"/>
                  </a:cubicBezTo>
                  <a:cubicBezTo>
                    <a:pt x="222487" y="1284663"/>
                    <a:pt x="196031" y="1294459"/>
                    <a:pt x="174474" y="1310458"/>
                  </a:cubicBezTo>
                  <a:cubicBezTo>
                    <a:pt x="170882" y="1313070"/>
                    <a:pt x="166309" y="1308500"/>
                    <a:pt x="169902" y="1305887"/>
                  </a:cubicBezTo>
                  <a:cubicBezTo>
                    <a:pt x="193092" y="1287928"/>
                    <a:pt x="220528" y="1275194"/>
                    <a:pt x="245023" y="1259195"/>
                  </a:cubicBezTo>
                  <a:cubicBezTo>
                    <a:pt x="245023" y="1258869"/>
                    <a:pt x="245350" y="1258869"/>
                    <a:pt x="245350" y="1258542"/>
                  </a:cubicBezTo>
                  <a:cubicBezTo>
                    <a:pt x="241431" y="1258542"/>
                    <a:pt x="237511" y="1258215"/>
                    <a:pt x="233592" y="1257889"/>
                  </a:cubicBezTo>
                  <a:cubicBezTo>
                    <a:pt x="213995" y="1265073"/>
                    <a:pt x="195378" y="1272256"/>
                    <a:pt x="176761" y="1281398"/>
                  </a:cubicBezTo>
                  <a:cubicBezTo>
                    <a:pt x="164349" y="1287275"/>
                    <a:pt x="152591" y="1293153"/>
                    <a:pt x="139200" y="1297071"/>
                  </a:cubicBezTo>
                  <a:cubicBezTo>
                    <a:pt x="137241" y="1297724"/>
                    <a:pt x="136261" y="1294786"/>
                    <a:pt x="137894" y="1293806"/>
                  </a:cubicBezTo>
                  <a:cubicBezTo>
                    <a:pt x="162063" y="1280092"/>
                    <a:pt x="185906" y="1267358"/>
                    <a:pt x="211382" y="1256583"/>
                  </a:cubicBezTo>
                  <a:cubicBezTo>
                    <a:pt x="201584" y="1255930"/>
                    <a:pt x="191459" y="1255277"/>
                    <a:pt x="181334" y="1254297"/>
                  </a:cubicBezTo>
                  <a:cubicBezTo>
                    <a:pt x="181007" y="1255604"/>
                    <a:pt x="180354" y="1257236"/>
                    <a:pt x="178394" y="1257562"/>
                  </a:cubicBezTo>
                  <a:cubicBezTo>
                    <a:pt x="160430" y="1262787"/>
                    <a:pt x="142466" y="1269317"/>
                    <a:pt x="125810" y="1277480"/>
                  </a:cubicBezTo>
                  <a:cubicBezTo>
                    <a:pt x="114705" y="1283357"/>
                    <a:pt x="103599" y="1288908"/>
                    <a:pt x="90861" y="1291520"/>
                  </a:cubicBezTo>
                  <a:cubicBezTo>
                    <a:pt x="87595" y="1292173"/>
                    <a:pt x="86289" y="1287275"/>
                    <a:pt x="89881" y="1286296"/>
                  </a:cubicBezTo>
                  <a:cubicBezTo>
                    <a:pt x="116011" y="1278459"/>
                    <a:pt x="139200" y="1262460"/>
                    <a:pt x="165329" y="1252991"/>
                  </a:cubicBezTo>
                  <a:cubicBezTo>
                    <a:pt x="153571" y="1252012"/>
                    <a:pt x="142140" y="1251032"/>
                    <a:pt x="130708" y="1249726"/>
                  </a:cubicBezTo>
                  <a:cubicBezTo>
                    <a:pt x="105559" y="1262787"/>
                    <a:pt x="75511" y="1266052"/>
                    <a:pt x="53301" y="1284663"/>
                  </a:cubicBezTo>
                  <a:cubicBezTo>
                    <a:pt x="50034" y="1287275"/>
                    <a:pt x="45789" y="1283030"/>
                    <a:pt x="48728" y="1280092"/>
                  </a:cubicBezTo>
                  <a:cubicBezTo>
                    <a:pt x="64733" y="1263113"/>
                    <a:pt x="88902" y="1256583"/>
                    <a:pt x="110785" y="1248094"/>
                  </a:cubicBezTo>
                  <a:cubicBezTo>
                    <a:pt x="103599" y="1247441"/>
                    <a:pt x="96414" y="1246788"/>
                    <a:pt x="89228" y="1246134"/>
                  </a:cubicBezTo>
                  <a:cubicBezTo>
                    <a:pt x="81716" y="1253644"/>
                    <a:pt x="67672" y="1257562"/>
                    <a:pt x="57873" y="1261807"/>
                  </a:cubicBezTo>
                  <a:cubicBezTo>
                    <a:pt x="44482" y="1267685"/>
                    <a:pt x="31418" y="1273889"/>
                    <a:pt x="18679" y="1281398"/>
                  </a:cubicBezTo>
                  <a:cubicBezTo>
                    <a:pt x="17373" y="1282052"/>
                    <a:pt x="16393" y="1279765"/>
                    <a:pt x="17700" y="1279112"/>
                  </a:cubicBezTo>
                  <a:cubicBezTo>
                    <a:pt x="36970" y="1267358"/>
                    <a:pt x="56894" y="1256583"/>
                    <a:pt x="76491" y="1245481"/>
                  </a:cubicBezTo>
                  <a:cubicBezTo>
                    <a:pt x="58200" y="1244502"/>
                    <a:pt x="40236" y="1243523"/>
                    <a:pt x="21946" y="1243196"/>
                  </a:cubicBezTo>
                  <a:lnTo>
                    <a:pt x="332" y="1243794"/>
                  </a:lnTo>
                  <a:lnTo>
                    <a:pt x="332" y="1228020"/>
                  </a:lnTo>
                  <a:lnTo>
                    <a:pt x="31092" y="1227196"/>
                  </a:lnTo>
                  <a:cubicBezTo>
                    <a:pt x="95434" y="1228502"/>
                    <a:pt x="159777" y="1236992"/>
                    <a:pt x="224447" y="1240257"/>
                  </a:cubicBezTo>
                  <a:cubicBezTo>
                    <a:pt x="289443" y="1243523"/>
                    <a:pt x="355092" y="1242216"/>
                    <a:pt x="420415" y="1242216"/>
                  </a:cubicBezTo>
                  <a:cubicBezTo>
                    <a:pt x="461895" y="1242216"/>
                    <a:pt x="503375" y="1241237"/>
                    <a:pt x="544528" y="1239604"/>
                  </a:cubicBezTo>
                  <a:cubicBezTo>
                    <a:pt x="552040" y="1234380"/>
                    <a:pt x="558899" y="1229156"/>
                    <a:pt x="565757" y="1223278"/>
                  </a:cubicBezTo>
                  <a:cubicBezTo>
                    <a:pt x="571310" y="1218380"/>
                    <a:pt x="581435" y="1205973"/>
                    <a:pt x="589928" y="1207932"/>
                  </a:cubicBezTo>
                  <a:cubicBezTo>
                    <a:pt x="593193" y="1208585"/>
                    <a:pt x="592867" y="1212830"/>
                    <a:pt x="590581" y="1214135"/>
                  </a:cubicBezTo>
                  <a:cubicBezTo>
                    <a:pt x="578170" y="1222298"/>
                    <a:pt x="565431" y="1230789"/>
                    <a:pt x="553020" y="1239604"/>
                  </a:cubicBezTo>
                  <a:cubicBezTo>
                    <a:pt x="561838" y="1239278"/>
                    <a:pt x="570657" y="1238951"/>
                    <a:pt x="579149" y="1238951"/>
                  </a:cubicBezTo>
                  <a:cubicBezTo>
                    <a:pt x="589601" y="1231767"/>
                    <a:pt x="599726" y="1224911"/>
                    <a:pt x="609851" y="1217075"/>
                  </a:cubicBezTo>
                  <a:cubicBezTo>
                    <a:pt x="615730" y="1212503"/>
                    <a:pt x="622262" y="1221319"/>
                    <a:pt x="616056" y="1225237"/>
                  </a:cubicBezTo>
                  <a:cubicBezTo>
                    <a:pt x="608871" y="1229482"/>
                    <a:pt x="602012" y="1234053"/>
                    <a:pt x="594826" y="1238298"/>
                  </a:cubicBezTo>
                  <a:cubicBezTo>
                    <a:pt x="663416" y="1235686"/>
                    <a:pt x="731677" y="1233074"/>
                    <a:pt x="800267" y="1232421"/>
                  </a:cubicBezTo>
                  <a:cubicBezTo>
                    <a:pt x="801900" y="1232094"/>
                    <a:pt x="803859" y="1232094"/>
                    <a:pt x="805166" y="1232094"/>
                  </a:cubicBezTo>
                  <a:cubicBezTo>
                    <a:pt x="805166" y="1232094"/>
                    <a:pt x="805492" y="1232094"/>
                    <a:pt x="805819" y="1232094"/>
                  </a:cubicBezTo>
                  <a:cubicBezTo>
                    <a:pt x="807125" y="1232094"/>
                    <a:pt x="808105" y="1232421"/>
                    <a:pt x="809085" y="1232747"/>
                  </a:cubicBezTo>
                  <a:cubicBezTo>
                    <a:pt x="842400" y="1239278"/>
                    <a:pt x="894005" y="1239278"/>
                    <a:pt x="912948" y="1206952"/>
                  </a:cubicBezTo>
                  <a:cubicBezTo>
                    <a:pt x="927973" y="1180831"/>
                    <a:pt x="922746" y="1151118"/>
                    <a:pt x="926666" y="1122385"/>
                  </a:cubicBezTo>
                  <a:cubicBezTo>
                    <a:pt x="926013" y="1082876"/>
                    <a:pt x="925360" y="1049244"/>
                    <a:pt x="926013" y="1012675"/>
                  </a:cubicBezTo>
                  <a:cubicBezTo>
                    <a:pt x="926993" y="972186"/>
                    <a:pt x="920134" y="932025"/>
                    <a:pt x="923399" y="891864"/>
                  </a:cubicBezTo>
                  <a:cubicBezTo>
                    <a:pt x="929279" y="808928"/>
                    <a:pt x="917194" y="725993"/>
                    <a:pt x="921767" y="642730"/>
                  </a:cubicBezTo>
                  <a:cubicBezTo>
                    <a:pt x="926340" y="560775"/>
                    <a:pt x="933525" y="479146"/>
                    <a:pt x="931892" y="397516"/>
                  </a:cubicBezTo>
                  <a:cubicBezTo>
                    <a:pt x="930259" y="315886"/>
                    <a:pt x="925360" y="234257"/>
                    <a:pt x="926666" y="152302"/>
                  </a:cubicBezTo>
                  <a:cubicBezTo>
                    <a:pt x="926666" y="151322"/>
                    <a:pt x="926993" y="150016"/>
                    <a:pt x="927646" y="149037"/>
                  </a:cubicBezTo>
                  <a:cubicBezTo>
                    <a:pt x="930585" y="123568"/>
                    <a:pt x="917194" y="83733"/>
                    <a:pt x="892372" y="71326"/>
                  </a:cubicBezTo>
                  <a:cubicBezTo>
                    <a:pt x="869182" y="59898"/>
                    <a:pt x="838807" y="66428"/>
                    <a:pt x="813658" y="62510"/>
                  </a:cubicBezTo>
                  <a:cubicBezTo>
                    <a:pt x="813331" y="62510"/>
                    <a:pt x="813331" y="62510"/>
                    <a:pt x="813331" y="62510"/>
                  </a:cubicBezTo>
                  <a:cubicBezTo>
                    <a:pt x="688565" y="61856"/>
                    <a:pt x="564451" y="57938"/>
                    <a:pt x="440011" y="54020"/>
                  </a:cubicBezTo>
                  <a:cubicBezTo>
                    <a:pt x="374852" y="52061"/>
                    <a:pt x="309856" y="51816"/>
                    <a:pt x="244901" y="52877"/>
                  </a:cubicBezTo>
                  <a:cubicBezTo>
                    <a:pt x="179946" y="53938"/>
                    <a:pt x="115030" y="56306"/>
                    <a:pt x="50034" y="59571"/>
                  </a:cubicBezTo>
                  <a:lnTo>
                    <a:pt x="332" y="60398"/>
                  </a:lnTo>
                  <a:lnTo>
                    <a:pt x="332" y="43724"/>
                  </a:lnTo>
                  <a:lnTo>
                    <a:pt x="59506" y="42592"/>
                  </a:lnTo>
                  <a:cubicBezTo>
                    <a:pt x="124502" y="39164"/>
                    <a:pt x="189418" y="36796"/>
                    <a:pt x="254332" y="35776"/>
                  </a:cubicBezTo>
                  <a:close/>
                  <a:moveTo>
                    <a:pt x="795479" y="17076"/>
                  </a:moveTo>
                  <a:cubicBezTo>
                    <a:pt x="825197" y="15606"/>
                    <a:pt x="854753" y="16341"/>
                    <a:pt x="882676" y="24838"/>
                  </a:cubicBezTo>
                  <a:cubicBezTo>
                    <a:pt x="915988" y="34969"/>
                    <a:pt x="948973" y="51965"/>
                    <a:pt x="960076" y="87261"/>
                  </a:cubicBezTo>
                  <a:cubicBezTo>
                    <a:pt x="995021" y="199033"/>
                    <a:pt x="966608" y="322899"/>
                    <a:pt x="963995" y="437286"/>
                  </a:cubicBezTo>
                  <a:cubicBezTo>
                    <a:pt x="963995" y="438920"/>
                    <a:pt x="961382" y="438593"/>
                    <a:pt x="961382" y="436959"/>
                  </a:cubicBezTo>
                  <a:cubicBezTo>
                    <a:pt x="960076" y="328455"/>
                    <a:pt x="979345" y="213414"/>
                    <a:pt x="954198" y="106543"/>
                  </a:cubicBezTo>
                  <a:cubicBezTo>
                    <a:pt x="929051" y="0"/>
                    <a:pt x="786661" y="32028"/>
                    <a:pt x="706974" y="33009"/>
                  </a:cubicBezTo>
                  <a:cubicBezTo>
                    <a:pt x="700116" y="33009"/>
                    <a:pt x="700442" y="22551"/>
                    <a:pt x="707301" y="22551"/>
                  </a:cubicBezTo>
                  <a:cubicBezTo>
                    <a:pt x="735877" y="22224"/>
                    <a:pt x="765759" y="18548"/>
                    <a:pt x="795479" y="17076"/>
                  </a:cubicBezTo>
                  <a:close/>
                  <a:moveTo>
                    <a:pt x="782974" y="0"/>
                  </a:moveTo>
                  <a:cubicBezTo>
                    <a:pt x="819218" y="0"/>
                    <a:pt x="854155" y="2289"/>
                    <a:pt x="889419" y="9482"/>
                  </a:cubicBezTo>
                  <a:cubicBezTo>
                    <a:pt x="911622" y="13733"/>
                    <a:pt x="939377" y="17003"/>
                    <a:pt x="957335" y="32698"/>
                  </a:cubicBezTo>
                  <a:cubicBezTo>
                    <a:pt x="976600" y="49374"/>
                    <a:pt x="981825" y="69974"/>
                    <a:pt x="983783" y="94824"/>
                  </a:cubicBezTo>
                  <a:cubicBezTo>
                    <a:pt x="986069" y="127522"/>
                    <a:pt x="993579" y="159893"/>
                    <a:pt x="993579" y="192918"/>
                  </a:cubicBezTo>
                  <a:cubicBezTo>
                    <a:pt x="993579" y="195533"/>
                    <a:pt x="989334" y="195533"/>
                    <a:pt x="989334" y="192918"/>
                  </a:cubicBezTo>
                  <a:cubicBezTo>
                    <a:pt x="988029" y="164471"/>
                    <a:pt x="980192" y="137985"/>
                    <a:pt x="976927" y="110192"/>
                  </a:cubicBezTo>
                  <a:cubicBezTo>
                    <a:pt x="973009" y="77494"/>
                    <a:pt x="970070" y="43815"/>
                    <a:pt x="934152" y="31063"/>
                  </a:cubicBezTo>
                  <a:cubicBezTo>
                    <a:pt x="886154" y="14060"/>
                    <a:pt x="833258" y="10790"/>
                    <a:pt x="782974" y="10464"/>
                  </a:cubicBezTo>
                  <a:cubicBezTo>
                    <a:pt x="776443" y="10464"/>
                    <a:pt x="776443" y="0"/>
                    <a:pt x="7829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sp>
        <p:nvSpPr>
          <p:cNvPr id="111" name="Picture Placeholder 13">
            <a:extLst>
              <a:ext uri="{FF2B5EF4-FFF2-40B4-BE49-F238E27FC236}">
                <a16:creationId xmlns:a16="http://schemas.microsoft.com/office/drawing/2014/main" id="{320510A6-CFA1-B949-A389-23542C07A0A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583526" y="2190404"/>
            <a:ext cx="3719566" cy="2369712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3502597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sktop Web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19CE6CB8-51B2-DB4F-9646-5B0AD4098E5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126253" y="-178690"/>
            <a:ext cx="3065748" cy="7137280"/>
            <a:chOff x="9126253" y="-178690"/>
            <a:chExt cx="3065748" cy="7137280"/>
          </a:xfrm>
          <a:solidFill>
            <a:schemeClr val="accent2">
              <a:alpha val="75000"/>
            </a:schemeClr>
          </a:solidFill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80DEE77-735E-444A-B8FA-9FB50F84C3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34824" y="1205897"/>
              <a:ext cx="483601" cy="317632"/>
            </a:xfrm>
            <a:custGeom>
              <a:avLst/>
              <a:gdLst>
                <a:gd name="connsiteX0" fmla="*/ 102940 w 533080"/>
                <a:gd name="connsiteY0" fmla="*/ 341020 h 350131"/>
                <a:gd name="connsiteX1" fmla="*/ 102579 w 533080"/>
                <a:gd name="connsiteY1" fmla="*/ 348301 h 350131"/>
                <a:gd name="connsiteX2" fmla="*/ 11884 w 533080"/>
                <a:gd name="connsiteY2" fmla="*/ 347534 h 350131"/>
                <a:gd name="connsiteX3" fmla="*/ 11884 w 533080"/>
                <a:gd name="connsiteY3" fmla="*/ 345618 h 350131"/>
                <a:gd name="connsiteX4" fmla="*/ 102940 w 533080"/>
                <a:gd name="connsiteY4" fmla="*/ 341020 h 350131"/>
                <a:gd name="connsiteX5" fmla="*/ 120586 w 533080"/>
                <a:gd name="connsiteY5" fmla="*/ 341011 h 350131"/>
                <a:gd name="connsiteX6" fmla="*/ 120953 w 533080"/>
                <a:gd name="connsiteY6" fmla="*/ 344372 h 350131"/>
                <a:gd name="connsiteX7" fmla="*/ 117656 w 533080"/>
                <a:gd name="connsiteY7" fmla="*/ 345493 h 350131"/>
                <a:gd name="connsiteX8" fmla="*/ 115824 w 533080"/>
                <a:gd name="connsiteY8" fmla="*/ 342131 h 350131"/>
                <a:gd name="connsiteX9" fmla="*/ 120586 w 533080"/>
                <a:gd name="connsiteY9" fmla="*/ 341011 h 350131"/>
                <a:gd name="connsiteX10" fmla="*/ 134817 w 533080"/>
                <a:gd name="connsiteY10" fmla="*/ 339446 h 350131"/>
                <a:gd name="connsiteX11" fmla="*/ 139617 w 533080"/>
                <a:gd name="connsiteY11" fmla="*/ 339843 h 350131"/>
                <a:gd name="connsiteX12" fmla="*/ 139617 w 533080"/>
                <a:gd name="connsiteY12" fmla="*/ 344208 h 350131"/>
                <a:gd name="connsiteX13" fmla="*/ 133710 w 533080"/>
                <a:gd name="connsiteY13" fmla="*/ 344208 h 350131"/>
                <a:gd name="connsiteX14" fmla="*/ 128541 w 533080"/>
                <a:gd name="connsiteY14" fmla="*/ 343812 h 350131"/>
                <a:gd name="connsiteX15" fmla="*/ 128910 w 533080"/>
                <a:gd name="connsiteY15" fmla="*/ 340240 h 350131"/>
                <a:gd name="connsiteX16" fmla="*/ 140804 w 533080"/>
                <a:gd name="connsiteY16" fmla="*/ 295428 h 350131"/>
                <a:gd name="connsiteX17" fmla="*/ 144614 w 533080"/>
                <a:gd name="connsiteY17" fmla="*/ 296463 h 350131"/>
                <a:gd name="connsiteX18" fmla="*/ 141185 w 533080"/>
                <a:gd name="connsiteY18" fmla="*/ 306126 h 350131"/>
                <a:gd name="connsiteX19" fmla="*/ 137375 w 533080"/>
                <a:gd name="connsiteY19" fmla="*/ 304056 h 350131"/>
                <a:gd name="connsiteX20" fmla="*/ 140804 w 533080"/>
                <a:gd name="connsiteY20" fmla="*/ 295428 h 350131"/>
                <a:gd name="connsiteX21" fmla="*/ 131265 w 533080"/>
                <a:gd name="connsiteY21" fmla="*/ 287960 h 350131"/>
                <a:gd name="connsiteX22" fmla="*/ 135145 w 533080"/>
                <a:gd name="connsiteY22" fmla="*/ 289043 h 350131"/>
                <a:gd name="connsiteX23" fmla="*/ 122798 w 533080"/>
                <a:gd name="connsiteY23" fmla="*/ 313216 h 350131"/>
                <a:gd name="connsiteX24" fmla="*/ 118565 w 533080"/>
                <a:gd name="connsiteY24" fmla="*/ 310691 h 350131"/>
                <a:gd name="connsiteX25" fmla="*/ 131265 w 533080"/>
                <a:gd name="connsiteY25" fmla="*/ 287960 h 350131"/>
                <a:gd name="connsiteX26" fmla="*/ 121442 w 533080"/>
                <a:gd name="connsiteY26" fmla="*/ 285299 h 350131"/>
                <a:gd name="connsiteX27" fmla="*/ 124006 w 533080"/>
                <a:gd name="connsiteY27" fmla="*/ 286024 h 350131"/>
                <a:gd name="connsiteX28" fmla="*/ 110451 w 533080"/>
                <a:gd name="connsiteY28" fmla="*/ 313925 h 350131"/>
                <a:gd name="connsiteX29" fmla="*/ 106788 w 533080"/>
                <a:gd name="connsiteY29" fmla="*/ 311751 h 350131"/>
                <a:gd name="connsiteX30" fmla="*/ 121442 w 533080"/>
                <a:gd name="connsiteY30" fmla="*/ 285299 h 350131"/>
                <a:gd name="connsiteX31" fmla="*/ 109945 w 533080"/>
                <a:gd name="connsiteY31" fmla="*/ 284905 h 350131"/>
                <a:gd name="connsiteX32" fmla="*/ 112522 w 533080"/>
                <a:gd name="connsiteY32" fmla="*/ 286323 h 350131"/>
                <a:gd name="connsiteX33" fmla="*/ 92643 w 533080"/>
                <a:gd name="connsiteY33" fmla="*/ 318227 h 350131"/>
                <a:gd name="connsiteX34" fmla="*/ 89330 w 533080"/>
                <a:gd name="connsiteY34" fmla="*/ 315391 h 350131"/>
                <a:gd name="connsiteX35" fmla="*/ 100742 w 533080"/>
                <a:gd name="connsiteY35" fmla="*/ 299439 h 350131"/>
                <a:gd name="connsiteX36" fmla="*/ 109945 w 533080"/>
                <a:gd name="connsiteY36" fmla="*/ 284905 h 350131"/>
                <a:gd name="connsiteX37" fmla="*/ 100028 w 533080"/>
                <a:gd name="connsiteY37" fmla="*/ 277391 h 350131"/>
                <a:gd name="connsiteX38" fmla="*/ 100738 w 533080"/>
                <a:gd name="connsiteY38" fmla="*/ 280222 h 350131"/>
                <a:gd name="connsiteX39" fmla="*/ 82628 w 533080"/>
                <a:gd name="connsiteY39" fmla="*/ 309695 h 350131"/>
                <a:gd name="connsiteX40" fmla="*/ 77657 w 533080"/>
                <a:gd name="connsiteY40" fmla="*/ 306820 h 350131"/>
                <a:gd name="connsiteX41" fmla="*/ 97187 w 533080"/>
                <a:gd name="connsiteY41" fmla="*/ 278065 h 350131"/>
                <a:gd name="connsiteX42" fmla="*/ 100028 w 533080"/>
                <a:gd name="connsiteY42" fmla="*/ 277391 h 350131"/>
                <a:gd name="connsiteX43" fmla="*/ 446794 w 533080"/>
                <a:gd name="connsiteY43" fmla="*/ 272440 h 350131"/>
                <a:gd name="connsiteX44" fmla="*/ 451626 w 533080"/>
                <a:gd name="connsiteY44" fmla="*/ 272440 h 350131"/>
                <a:gd name="connsiteX45" fmla="*/ 451971 w 533080"/>
                <a:gd name="connsiteY45" fmla="*/ 299803 h 350131"/>
                <a:gd name="connsiteX46" fmla="*/ 446449 w 533080"/>
                <a:gd name="connsiteY46" fmla="*/ 300163 h 350131"/>
                <a:gd name="connsiteX47" fmla="*/ 446794 w 533080"/>
                <a:gd name="connsiteY47" fmla="*/ 272440 h 350131"/>
                <a:gd name="connsiteX48" fmla="*/ 89145 w 533080"/>
                <a:gd name="connsiteY48" fmla="*/ 265709 h 350131"/>
                <a:gd name="connsiteX49" fmla="*/ 93128 w 533080"/>
                <a:gd name="connsiteY49" fmla="*/ 266781 h 350131"/>
                <a:gd name="connsiteX50" fmla="*/ 77559 w 533080"/>
                <a:gd name="connsiteY50" fmla="*/ 289300 h 350131"/>
                <a:gd name="connsiteX51" fmla="*/ 61628 w 533080"/>
                <a:gd name="connsiteY51" fmla="*/ 313250 h 350131"/>
                <a:gd name="connsiteX52" fmla="*/ 55835 w 533080"/>
                <a:gd name="connsiteY52" fmla="*/ 308603 h 350131"/>
                <a:gd name="connsiteX53" fmla="*/ 72490 w 533080"/>
                <a:gd name="connsiteY53" fmla="*/ 286083 h 350131"/>
                <a:gd name="connsiteX54" fmla="*/ 89145 w 533080"/>
                <a:gd name="connsiteY54" fmla="*/ 265709 h 350131"/>
                <a:gd name="connsiteX55" fmla="*/ 329 w 533080"/>
                <a:gd name="connsiteY55" fmla="*/ 251581 h 350131"/>
                <a:gd name="connsiteX56" fmla="*/ 2334 w 533080"/>
                <a:gd name="connsiteY56" fmla="*/ 251581 h 350131"/>
                <a:gd name="connsiteX57" fmla="*/ 5342 w 533080"/>
                <a:gd name="connsiteY57" fmla="*/ 341818 h 350131"/>
                <a:gd name="connsiteX58" fmla="*/ 329 w 533080"/>
                <a:gd name="connsiteY58" fmla="*/ 341460 h 350131"/>
                <a:gd name="connsiteX59" fmla="*/ 329 w 533080"/>
                <a:gd name="connsiteY59" fmla="*/ 251581 h 350131"/>
                <a:gd name="connsiteX60" fmla="*/ 79168 w 533080"/>
                <a:gd name="connsiteY60" fmla="*/ 250490 h 350131"/>
                <a:gd name="connsiteX61" fmla="*/ 80100 w 533080"/>
                <a:gd name="connsiteY61" fmla="*/ 253584 h 350131"/>
                <a:gd name="connsiteX62" fmla="*/ 36068 w 533080"/>
                <a:gd name="connsiteY62" fmla="*/ 319228 h 350131"/>
                <a:gd name="connsiteX63" fmla="*/ 30387 w 533080"/>
                <a:gd name="connsiteY63" fmla="*/ 316000 h 350131"/>
                <a:gd name="connsiteX64" fmla="*/ 75839 w 533080"/>
                <a:gd name="connsiteY64" fmla="*/ 251432 h 350131"/>
                <a:gd name="connsiteX65" fmla="*/ 79168 w 533080"/>
                <a:gd name="connsiteY65" fmla="*/ 250490 h 350131"/>
                <a:gd name="connsiteX66" fmla="*/ 459632 w 533080"/>
                <a:gd name="connsiteY66" fmla="*/ 250359 h 350131"/>
                <a:gd name="connsiteX67" fmla="*/ 462048 w 533080"/>
                <a:gd name="connsiteY67" fmla="*/ 250359 h 350131"/>
                <a:gd name="connsiteX68" fmla="*/ 463429 w 533080"/>
                <a:gd name="connsiteY68" fmla="*/ 301039 h 350131"/>
                <a:gd name="connsiteX69" fmla="*/ 459287 w 533080"/>
                <a:gd name="connsiteY69" fmla="*/ 302477 h 350131"/>
                <a:gd name="connsiteX70" fmla="*/ 458597 w 533080"/>
                <a:gd name="connsiteY70" fmla="*/ 280911 h 350131"/>
                <a:gd name="connsiteX71" fmla="*/ 459632 w 533080"/>
                <a:gd name="connsiteY71" fmla="*/ 250359 h 350131"/>
                <a:gd name="connsiteX72" fmla="*/ 473700 w 533080"/>
                <a:gd name="connsiteY72" fmla="*/ 234004 h 350131"/>
                <a:gd name="connsiteX73" fmla="*/ 478390 w 533080"/>
                <a:gd name="connsiteY73" fmla="*/ 234004 h 350131"/>
                <a:gd name="connsiteX74" fmla="*/ 477669 w 533080"/>
                <a:gd name="connsiteY74" fmla="*/ 273577 h 350131"/>
                <a:gd name="connsiteX75" fmla="*/ 477308 w 533080"/>
                <a:gd name="connsiteY75" fmla="*/ 308068 h 350131"/>
                <a:gd name="connsiteX76" fmla="*/ 472979 w 533080"/>
                <a:gd name="connsiteY76" fmla="*/ 308795 h 350131"/>
                <a:gd name="connsiteX77" fmla="*/ 472257 w 533080"/>
                <a:gd name="connsiteY77" fmla="*/ 273577 h 350131"/>
                <a:gd name="connsiteX78" fmla="*/ 473700 w 533080"/>
                <a:gd name="connsiteY78" fmla="*/ 234004 h 350131"/>
                <a:gd name="connsiteX79" fmla="*/ 79192 w 533080"/>
                <a:gd name="connsiteY79" fmla="*/ 220186 h 350131"/>
                <a:gd name="connsiteX80" fmla="*/ 82040 w 533080"/>
                <a:gd name="connsiteY80" fmla="*/ 221615 h 350131"/>
                <a:gd name="connsiteX81" fmla="*/ 31490 w 533080"/>
                <a:gd name="connsiteY81" fmla="*/ 297375 h 350131"/>
                <a:gd name="connsiteX82" fmla="*/ 26506 w 533080"/>
                <a:gd name="connsiteY82" fmla="*/ 294517 h 350131"/>
                <a:gd name="connsiteX83" fmla="*/ 79192 w 533080"/>
                <a:gd name="connsiteY83" fmla="*/ 220186 h 350131"/>
                <a:gd name="connsiteX84" fmla="*/ 486865 w 533080"/>
                <a:gd name="connsiteY84" fmla="*/ 200069 h 350131"/>
                <a:gd name="connsiteX85" fmla="*/ 488276 w 533080"/>
                <a:gd name="connsiteY85" fmla="*/ 200069 h 350131"/>
                <a:gd name="connsiteX86" fmla="*/ 490040 w 533080"/>
                <a:gd name="connsiteY86" fmla="*/ 255886 h 350131"/>
                <a:gd name="connsiteX87" fmla="*/ 490040 w 533080"/>
                <a:gd name="connsiteY87" fmla="*/ 306300 h 350131"/>
                <a:gd name="connsiteX88" fmla="*/ 483690 w 533080"/>
                <a:gd name="connsiteY88" fmla="*/ 307021 h 350131"/>
                <a:gd name="connsiteX89" fmla="*/ 485101 w 533080"/>
                <a:gd name="connsiteY89" fmla="*/ 255886 h 350131"/>
                <a:gd name="connsiteX90" fmla="*/ 486865 w 533080"/>
                <a:gd name="connsiteY90" fmla="*/ 200069 h 350131"/>
                <a:gd name="connsiteX91" fmla="*/ 330363 w 533080"/>
                <a:gd name="connsiteY91" fmla="*/ 154030 h 350131"/>
                <a:gd name="connsiteX92" fmla="*/ 331434 w 533080"/>
                <a:gd name="connsiteY92" fmla="*/ 157980 h 350131"/>
                <a:gd name="connsiteX93" fmla="*/ 289678 w 533080"/>
                <a:gd name="connsiteY93" fmla="*/ 182756 h 350131"/>
                <a:gd name="connsiteX94" fmla="*/ 288965 w 533080"/>
                <a:gd name="connsiteY94" fmla="*/ 181679 h 350131"/>
                <a:gd name="connsiteX95" fmla="*/ 310378 w 533080"/>
                <a:gd name="connsiteY95" fmla="*/ 165161 h 350131"/>
                <a:gd name="connsiteX96" fmla="*/ 330363 w 533080"/>
                <a:gd name="connsiteY96" fmla="*/ 154030 h 350131"/>
                <a:gd name="connsiteX97" fmla="*/ 347409 w 533080"/>
                <a:gd name="connsiteY97" fmla="*/ 133743 h 350131"/>
                <a:gd name="connsiteX98" fmla="*/ 349218 w 533080"/>
                <a:gd name="connsiteY98" fmla="*/ 136951 h 350131"/>
                <a:gd name="connsiteX99" fmla="*/ 275411 w 533080"/>
                <a:gd name="connsiteY99" fmla="*/ 183637 h 350131"/>
                <a:gd name="connsiteX100" fmla="*/ 274326 w 533080"/>
                <a:gd name="connsiteY100" fmla="*/ 182567 h 350131"/>
                <a:gd name="connsiteX101" fmla="*/ 347409 w 533080"/>
                <a:gd name="connsiteY101" fmla="*/ 133743 h 350131"/>
                <a:gd name="connsiteX102" fmla="*/ 188722 w 533080"/>
                <a:gd name="connsiteY102" fmla="*/ 98127 h 350131"/>
                <a:gd name="connsiteX103" fmla="*/ 193208 w 533080"/>
                <a:gd name="connsiteY103" fmla="*/ 99261 h 350131"/>
                <a:gd name="connsiteX104" fmla="*/ 192863 w 533080"/>
                <a:gd name="connsiteY104" fmla="*/ 104553 h 350131"/>
                <a:gd name="connsiteX105" fmla="*/ 191138 w 533080"/>
                <a:gd name="connsiteY105" fmla="*/ 105309 h 350131"/>
                <a:gd name="connsiteX106" fmla="*/ 187686 w 533080"/>
                <a:gd name="connsiteY106" fmla="*/ 104175 h 350131"/>
                <a:gd name="connsiteX107" fmla="*/ 186651 w 533080"/>
                <a:gd name="connsiteY107" fmla="*/ 101151 h 350131"/>
                <a:gd name="connsiteX108" fmla="*/ 188722 w 533080"/>
                <a:gd name="connsiteY108" fmla="*/ 98127 h 350131"/>
                <a:gd name="connsiteX109" fmla="*/ 58278 w 533080"/>
                <a:gd name="connsiteY109" fmla="*/ 46949 h 350131"/>
                <a:gd name="connsiteX110" fmla="*/ 84586 w 533080"/>
                <a:gd name="connsiteY110" fmla="*/ 54536 h 350131"/>
                <a:gd name="connsiteX111" fmla="*/ 117020 w 533080"/>
                <a:gd name="connsiteY111" fmla="*/ 67182 h 350131"/>
                <a:gd name="connsiteX112" fmla="*/ 178645 w 533080"/>
                <a:gd name="connsiteY112" fmla="*/ 92111 h 350131"/>
                <a:gd name="connsiteX113" fmla="*/ 176123 w 533080"/>
                <a:gd name="connsiteY113" fmla="*/ 97531 h 350131"/>
                <a:gd name="connsiteX114" fmla="*/ 110173 w 533080"/>
                <a:gd name="connsiteY114" fmla="*/ 70433 h 350131"/>
                <a:gd name="connsiteX115" fmla="*/ 57917 w 533080"/>
                <a:gd name="connsiteY115" fmla="*/ 49478 h 350131"/>
                <a:gd name="connsiteX116" fmla="*/ 58278 w 533080"/>
                <a:gd name="connsiteY116" fmla="*/ 46949 h 350131"/>
                <a:gd name="connsiteX117" fmla="*/ 495968 w 533080"/>
                <a:gd name="connsiteY117" fmla="*/ 44127 h 350131"/>
                <a:gd name="connsiteX118" fmla="*/ 446702 w 533080"/>
                <a:gd name="connsiteY118" fmla="*/ 76584 h 350131"/>
                <a:gd name="connsiteX119" fmla="*/ 381973 w 533080"/>
                <a:gd name="connsiteY119" fmla="*/ 107238 h 350131"/>
                <a:gd name="connsiteX120" fmla="*/ 318323 w 533080"/>
                <a:gd name="connsiteY120" fmla="*/ 143662 h 350131"/>
                <a:gd name="connsiteX121" fmla="*/ 287397 w 533080"/>
                <a:gd name="connsiteY121" fmla="*/ 163857 h 350131"/>
                <a:gd name="connsiteX122" fmla="*/ 274091 w 533080"/>
                <a:gd name="connsiteY122" fmla="*/ 171791 h 350131"/>
                <a:gd name="connsiteX123" fmla="*/ 266180 w 533080"/>
                <a:gd name="connsiteY123" fmla="*/ 177561 h 350131"/>
                <a:gd name="connsiteX124" fmla="*/ 197495 w 533080"/>
                <a:gd name="connsiteY124" fmla="*/ 133925 h 350131"/>
                <a:gd name="connsiteX125" fmla="*/ 130609 w 533080"/>
                <a:gd name="connsiteY125" fmla="*/ 97862 h 350131"/>
                <a:gd name="connsiteX126" fmla="*/ 60126 w 533080"/>
                <a:gd name="connsiteY126" fmla="*/ 68290 h 350131"/>
                <a:gd name="connsiteX127" fmla="*/ 24885 w 533080"/>
                <a:gd name="connsiteY127" fmla="*/ 47373 h 350131"/>
                <a:gd name="connsiteX128" fmla="*/ 25604 w 533080"/>
                <a:gd name="connsiteY128" fmla="*/ 189823 h 350131"/>
                <a:gd name="connsiteX129" fmla="*/ 68756 w 533080"/>
                <a:gd name="connsiteY129" fmla="*/ 144383 h 350131"/>
                <a:gd name="connsiteX130" fmla="*/ 70914 w 533080"/>
                <a:gd name="connsiteY130" fmla="*/ 146547 h 350131"/>
                <a:gd name="connsiteX131" fmla="*/ 25604 w 533080"/>
                <a:gd name="connsiteY131" fmla="*/ 198117 h 350131"/>
                <a:gd name="connsiteX132" fmla="*/ 25604 w 533080"/>
                <a:gd name="connsiteY132" fmla="*/ 213624 h 350131"/>
                <a:gd name="connsiteX133" fmla="*/ 50776 w 533080"/>
                <a:gd name="connsiteY133" fmla="*/ 186216 h 350131"/>
                <a:gd name="connsiteX134" fmla="*/ 53653 w 533080"/>
                <a:gd name="connsiteY134" fmla="*/ 189101 h 350131"/>
                <a:gd name="connsiteX135" fmla="*/ 28840 w 533080"/>
                <a:gd name="connsiteY135" fmla="*/ 219034 h 350131"/>
                <a:gd name="connsiteX136" fmla="*/ 25604 w 533080"/>
                <a:gd name="connsiteY136" fmla="*/ 220476 h 350131"/>
                <a:gd name="connsiteX137" fmla="*/ 25604 w 533080"/>
                <a:gd name="connsiteY137" fmla="*/ 239229 h 350131"/>
                <a:gd name="connsiteX138" fmla="*/ 83500 w 533080"/>
                <a:gd name="connsiteY138" fmla="*/ 175037 h 350131"/>
                <a:gd name="connsiteX139" fmla="*/ 85298 w 533080"/>
                <a:gd name="connsiteY139" fmla="*/ 176119 h 350131"/>
                <a:gd name="connsiteX140" fmla="*/ 59407 w 533080"/>
                <a:gd name="connsiteY140" fmla="*/ 208575 h 350131"/>
                <a:gd name="connsiteX141" fmla="*/ 25604 w 533080"/>
                <a:gd name="connsiteY141" fmla="*/ 251130 h 350131"/>
                <a:gd name="connsiteX142" fmla="*/ 25604 w 533080"/>
                <a:gd name="connsiteY142" fmla="*/ 267719 h 350131"/>
                <a:gd name="connsiteX143" fmla="*/ 77027 w 533080"/>
                <a:gd name="connsiteY143" fmla="*/ 198478 h 350131"/>
                <a:gd name="connsiteX144" fmla="*/ 79545 w 533080"/>
                <a:gd name="connsiteY144" fmla="*/ 200281 h 350131"/>
                <a:gd name="connsiteX145" fmla="*/ 28840 w 533080"/>
                <a:gd name="connsiteY145" fmla="*/ 275292 h 350131"/>
                <a:gd name="connsiteX146" fmla="*/ 25604 w 533080"/>
                <a:gd name="connsiteY146" fmla="*/ 276735 h 350131"/>
                <a:gd name="connsiteX147" fmla="*/ 25244 w 533080"/>
                <a:gd name="connsiteY147" fmla="*/ 326862 h 350131"/>
                <a:gd name="connsiteX148" fmla="*/ 48978 w 533080"/>
                <a:gd name="connsiteY148" fmla="*/ 326862 h 350131"/>
                <a:gd name="connsiteX149" fmla="*/ 87816 w 533080"/>
                <a:gd name="connsiteY149" fmla="*/ 324338 h 350131"/>
                <a:gd name="connsiteX150" fmla="*/ 196416 w 533080"/>
                <a:gd name="connsiteY150" fmla="*/ 320732 h 350131"/>
                <a:gd name="connsiteX151" fmla="*/ 351407 w 533080"/>
                <a:gd name="connsiteY151" fmla="*/ 321453 h 350131"/>
                <a:gd name="connsiteX152" fmla="*/ 497047 w 533080"/>
                <a:gd name="connsiteY152" fmla="*/ 316765 h 350131"/>
                <a:gd name="connsiteX153" fmla="*/ 493811 w 533080"/>
                <a:gd name="connsiteY153" fmla="*/ 171070 h 350131"/>
                <a:gd name="connsiteX154" fmla="*/ 495249 w 533080"/>
                <a:gd name="connsiteY154" fmla="*/ 95698 h 350131"/>
                <a:gd name="connsiteX155" fmla="*/ 495968 w 533080"/>
                <a:gd name="connsiteY155" fmla="*/ 44127 h 350131"/>
                <a:gd name="connsiteX156" fmla="*/ 29559 w 533080"/>
                <a:gd name="connsiteY156" fmla="*/ 37997 h 350131"/>
                <a:gd name="connsiteX157" fmla="*/ 56170 w 533080"/>
                <a:gd name="connsiteY157" fmla="*/ 54946 h 350131"/>
                <a:gd name="connsiteX158" fmla="*/ 88894 w 533080"/>
                <a:gd name="connsiteY158" fmla="*/ 69011 h 350131"/>
                <a:gd name="connsiteX159" fmla="*/ 150747 w 533080"/>
                <a:gd name="connsiteY159" fmla="*/ 95698 h 350131"/>
                <a:gd name="connsiteX160" fmla="*/ 266899 w 533080"/>
                <a:gd name="connsiteY160" fmla="*/ 164218 h 350131"/>
                <a:gd name="connsiteX161" fmla="*/ 297466 w 533080"/>
                <a:gd name="connsiteY161" fmla="*/ 144383 h 350131"/>
                <a:gd name="connsiteX162" fmla="*/ 328751 w 533080"/>
                <a:gd name="connsiteY162" fmla="*/ 124548 h 350131"/>
                <a:gd name="connsiteX163" fmla="*/ 387367 w 533080"/>
                <a:gd name="connsiteY163" fmla="*/ 92813 h 350131"/>
                <a:gd name="connsiteX164" fmla="*/ 447062 w 533080"/>
                <a:gd name="connsiteY164" fmla="*/ 64683 h 350131"/>
                <a:gd name="connsiteX165" fmla="*/ 484821 w 533080"/>
                <a:gd name="connsiteY165" fmla="*/ 38718 h 350131"/>
                <a:gd name="connsiteX166" fmla="*/ 29559 w 533080"/>
                <a:gd name="connsiteY166" fmla="*/ 37997 h 350131"/>
                <a:gd name="connsiteX167" fmla="*/ 501362 w 533080"/>
                <a:gd name="connsiteY167" fmla="*/ 27899 h 350131"/>
                <a:gd name="connsiteX168" fmla="*/ 504599 w 533080"/>
                <a:gd name="connsiteY168" fmla="*/ 28620 h 350131"/>
                <a:gd name="connsiteX169" fmla="*/ 507476 w 533080"/>
                <a:gd name="connsiteY169" fmla="*/ 34390 h 350131"/>
                <a:gd name="connsiteX170" fmla="*/ 506397 w 533080"/>
                <a:gd name="connsiteY170" fmla="*/ 106517 h 350131"/>
                <a:gd name="connsiteX171" fmla="*/ 504958 w 533080"/>
                <a:gd name="connsiteY171" fmla="*/ 177200 h 350131"/>
                <a:gd name="connsiteX172" fmla="*/ 508555 w 533080"/>
                <a:gd name="connsiteY172" fmla="*/ 325781 h 350131"/>
                <a:gd name="connsiteX173" fmla="*/ 497766 w 533080"/>
                <a:gd name="connsiteY173" fmla="*/ 328305 h 350131"/>
                <a:gd name="connsiteX174" fmla="*/ 332707 w 533080"/>
                <a:gd name="connsiteY174" fmla="*/ 332993 h 350131"/>
                <a:gd name="connsiteX175" fmla="*/ 165131 w 533080"/>
                <a:gd name="connsiteY175" fmla="*/ 332272 h 350131"/>
                <a:gd name="connsiteX176" fmla="*/ 101840 w 533080"/>
                <a:gd name="connsiteY176" fmla="*/ 333714 h 350131"/>
                <a:gd name="connsiteX177" fmla="*/ 65520 w 533080"/>
                <a:gd name="connsiteY177" fmla="*/ 336960 h 350131"/>
                <a:gd name="connsiteX178" fmla="*/ 8702 w 533080"/>
                <a:gd name="connsiteY178" fmla="*/ 326862 h 350131"/>
                <a:gd name="connsiteX179" fmla="*/ 14456 w 533080"/>
                <a:gd name="connsiteY179" fmla="*/ 320732 h 350131"/>
                <a:gd name="connsiteX180" fmla="*/ 15175 w 533080"/>
                <a:gd name="connsiteY180" fmla="*/ 34751 h 350131"/>
                <a:gd name="connsiteX181" fmla="*/ 15175 w 533080"/>
                <a:gd name="connsiteY181" fmla="*/ 33309 h 350131"/>
                <a:gd name="connsiteX182" fmla="*/ 19850 w 533080"/>
                <a:gd name="connsiteY182" fmla="*/ 28260 h 350131"/>
                <a:gd name="connsiteX183" fmla="*/ 501362 w 533080"/>
                <a:gd name="connsiteY183" fmla="*/ 27899 h 350131"/>
                <a:gd name="connsiteX184" fmla="*/ 513311 w 533080"/>
                <a:gd name="connsiteY184" fmla="*/ 10437 h 350131"/>
                <a:gd name="connsiteX185" fmla="*/ 515838 w 533080"/>
                <a:gd name="connsiteY185" fmla="*/ 11526 h 350131"/>
                <a:gd name="connsiteX186" fmla="*/ 517643 w 533080"/>
                <a:gd name="connsiteY186" fmla="*/ 13703 h 350131"/>
                <a:gd name="connsiteX187" fmla="*/ 519809 w 533080"/>
                <a:gd name="connsiteY187" fmla="*/ 48900 h 350131"/>
                <a:gd name="connsiteX188" fmla="*/ 519087 w 533080"/>
                <a:gd name="connsiteY188" fmla="*/ 97523 h 350131"/>
                <a:gd name="connsiteX189" fmla="*/ 516560 w 533080"/>
                <a:gd name="connsiteY189" fmla="*/ 97160 h 350131"/>
                <a:gd name="connsiteX190" fmla="*/ 513672 w 533080"/>
                <a:gd name="connsiteY190" fmla="*/ 55068 h 350131"/>
                <a:gd name="connsiteX191" fmla="*/ 511867 w 533080"/>
                <a:gd name="connsiteY191" fmla="*/ 16968 h 350131"/>
                <a:gd name="connsiteX192" fmla="*/ 460240 w 533080"/>
                <a:gd name="connsiteY192" fmla="*/ 18783 h 350131"/>
                <a:gd name="connsiteX193" fmla="*/ 408614 w 533080"/>
                <a:gd name="connsiteY193" fmla="*/ 19508 h 350131"/>
                <a:gd name="connsiteX194" fmla="*/ 407892 w 533080"/>
                <a:gd name="connsiteY194" fmla="*/ 15880 h 350131"/>
                <a:gd name="connsiteX195" fmla="*/ 460240 w 533080"/>
                <a:gd name="connsiteY195" fmla="*/ 12614 h 350131"/>
                <a:gd name="connsiteX196" fmla="*/ 513311 w 533080"/>
                <a:gd name="connsiteY196" fmla="*/ 10437 h 350131"/>
                <a:gd name="connsiteX197" fmla="*/ 526749 w 533080"/>
                <a:gd name="connsiteY197" fmla="*/ 406 h 350131"/>
                <a:gd name="connsiteX198" fmla="*/ 527109 w 533080"/>
                <a:gd name="connsiteY198" fmla="*/ 406 h 350131"/>
                <a:gd name="connsiteX199" fmla="*/ 532513 w 533080"/>
                <a:gd name="connsiteY199" fmla="*/ 3650 h 350131"/>
                <a:gd name="connsiteX200" fmla="*/ 532873 w 533080"/>
                <a:gd name="connsiteY200" fmla="*/ 80072 h 350131"/>
                <a:gd name="connsiteX201" fmla="*/ 530351 w 533080"/>
                <a:gd name="connsiteY201" fmla="*/ 79711 h 350131"/>
                <a:gd name="connsiteX202" fmla="*/ 526029 w 533080"/>
                <a:gd name="connsiteY202" fmla="*/ 6173 h 350131"/>
                <a:gd name="connsiteX203" fmla="*/ 442813 w 533080"/>
                <a:gd name="connsiteY203" fmla="*/ 4371 h 350131"/>
                <a:gd name="connsiteX204" fmla="*/ 443173 w 533080"/>
                <a:gd name="connsiteY204" fmla="*/ 766 h 350131"/>
                <a:gd name="connsiteX205" fmla="*/ 526749 w 533080"/>
                <a:gd name="connsiteY205" fmla="*/ 406 h 3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533080" h="350131">
                  <a:moveTo>
                    <a:pt x="102940" y="341020"/>
                  </a:moveTo>
                  <a:cubicBezTo>
                    <a:pt x="106915" y="340637"/>
                    <a:pt x="106915" y="347917"/>
                    <a:pt x="102579" y="348301"/>
                  </a:cubicBezTo>
                  <a:cubicBezTo>
                    <a:pt x="72227" y="351366"/>
                    <a:pt x="42236" y="350216"/>
                    <a:pt x="11884" y="347534"/>
                  </a:cubicBezTo>
                  <a:cubicBezTo>
                    <a:pt x="10439" y="347534"/>
                    <a:pt x="10439" y="345618"/>
                    <a:pt x="11884" y="345618"/>
                  </a:cubicBezTo>
                  <a:cubicBezTo>
                    <a:pt x="42236" y="342936"/>
                    <a:pt x="72227" y="344469"/>
                    <a:pt x="102940" y="341020"/>
                  </a:cubicBezTo>
                  <a:close/>
                  <a:moveTo>
                    <a:pt x="120586" y="341011"/>
                  </a:moveTo>
                  <a:cubicBezTo>
                    <a:pt x="122418" y="341011"/>
                    <a:pt x="122785" y="343999"/>
                    <a:pt x="120953" y="344372"/>
                  </a:cubicBezTo>
                  <a:cubicBezTo>
                    <a:pt x="119854" y="344372"/>
                    <a:pt x="118755" y="344746"/>
                    <a:pt x="117656" y="345493"/>
                  </a:cubicBezTo>
                  <a:cubicBezTo>
                    <a:pt x="115458" y="346614"/>
                    <a:pt x="113626" y="343252"/>
                    <a:pt x="115824" y="342131"/>
                  </a:cubicBezTo>
                  <a:cubicBezTo>
                    <a:pt x="117289" y="341011"/>
                    <a:pt x="118755" y="340637"/>
                    <a:pt x="120586" y="341011"/>
                  </a:cubicBezTo>
                  <a:close/>
                  <a:moveTo>
                    <a:pt x="134817" y="339446"/>
                  </a:moveTo>
                  <a:cubicBezTo>
                    <a:pt x="136294" y="339446"/>
                    <a:pt x="138140" y="339049"/>
                    <a:pt x="139617" y="339843"/>
                  </a:cubicBezTo>
                  <a:cubicBezTo>
                    <a:pt x="141832" y="340637"/>
                    <a:pt x="141832" y="343415"/>
                    <a:pt x="139617" y="344208"/>
                  </a:cubicBezTo>
                  <a:cubicBezTo>
                    <a:pt x="137771" y="345002"/>
                    <a:pt x="135925" y="344605"/>
                    <a:pt x="133710" y="344208"/>
                  </a:cubicBezTo>
                  <a:cubicBezTo>
                    <a:pt x="132233" y="344208"/>
                    <a:pt x="130387" y="343812"/>
                    <a:pt x="128541" y="343812"/>
                  </a:cubicBezTo>
                  <a:cubicBezTo>
                    <a:pt x="126326" y="343415"/>
                    <a:pt x="126695" y="340240"/>
                    <a:pt x="128910" y="340240"/>
                  </a:cubicBezTo>
                  <a:close/>
                  <a:moveTo>
                    <a:pt x="140804" y="295428"/>
                  </a:moveTo>
                  <a:cubicBezTo>
                    <a:pt x="141185" y="293012"/>
                    <a:pt x="144995" y="294047"/>
                    <a:pt x="144614" y="296463"/>
                  </a:cubicBezTo>
                  <a:cubicBezTo>
                    <a:pt x="143852" y="299914"/>
                    <a:pt x="143090" y="303020"/>
                    <a:pt x="141185" y="306126"/>
                  </a:cubicBezTo>
                  <a:cubicBezTo>
                    <a:pt x="140042" y="308542"/>
                    <a:pt x="135851" y="306471"/>
                    <a:pt x="137375" y="304056"/>
                  </a:cubicBezTo>
                  <a:cubicBezTo>
                    <a:pt x="138899" y="301295"/>
                    <a:pt x="140042" y="298534"/>
                    <a:pt x="140804" y="295428"/>
                  </a:cubicBezTo>
                  <a:close/>
                  <a:moveTo>
                    <a:pt x="131265" y="287960"/>
                  </a:moveTo>
                  <a:cubicBezTo>
                    <a:pt x="131618" y="285074"/>
                    <a:pt x="135498" y="286517"/>
                    <a:pt x="135145" y="289043"/>
                  </a:cubicBezTo>
                  <a:cubicBezTo>
                    <a:pt x="133029" y="298423"/>
                    <a:pt x="127031" y="305279"/>
                    <a:pt x="122798" y="313216"/>
                  </a:cubicBezTo>
                  <a:cubicBezTo>
                    <a:pt x="121034" y="316463"/>
                    <a:pt x="116801" y="313577"/>
                    <a:pt x="118565" y="310691"/>
                  </a:cubicBezTo>
                  <a:cubicBezTo>
                    <a:pt x="123151" y="303114"/>
                    <a:pt x="129148" y="296620"/>
                    <a:pt x="131265" y="287960"/>
                  </a:cubicBezTo>
                  <a:close/>
                  <a:moveTo>
                    <a:pt x="121442" y="285299"/>
                  </a:moveTo>
                  <a:cubicBezTo>
                    <a:pt x="121808" y="283487"/>
                    <a:pt x="124373" y="284212"/>
                    <a:pt x="124006" y="286024"/>
                  </a:cubicBezTo>
                  <a:cubicBezTo>
                    <a:pt x="121442" y="296170"/>
                    <a:pt x="114481" y="304504"/>
                    <a:pt x="110451" y="313925"/>
                  </a:cubicBezTo>
                  <a:cubicBezTo>
                    <a:pt x="109352" y="316462"/>
                    <a:pt x="105689" y="313925"/>
                    <a:pt x="106788" y="311751"/>
                  </a:cubicBezTo>
                  <a:cubicBezTo>
                    <a:pt x="111550" y="302692"/>
                    <a:pt x="118511" y="295083"/>
                    <a:pt x="121442" y="285299"/>
                  </a:cubicBezTo>
                  <a:close/>
                  <a:moveTo>
                    <a:pt x="109945" y="284905"/>
                  </a:moveTo>
                  <a:cubicBezTo>
                    <a:pt x="111049" y="283487"/>
                    <a:pt x="113258" y="284905"/>
                    <a:pt x="112522" y="286323"/>
                  </a:cubicBezTo>
                  <a:cubicBezTo>
                    <a:pt x="107000" y="296958"/>
                    <a:pt x="101846" y="310073"/>
                    <a:pt x="92643" y="318227"/>
                  </a:cubicBezTo>
                  <a:cubicBezTo>
                    <a:pt x="90803" y="319645"/>
                    <a:pt x="88226" y="317518"/>
                    <a:pt x="89330" y="315391"/>
                  </a:cubicBezTo>
                  <a:cubicBezTo>
                    <a:pt x="92643" y="310073"/>
                    <a:pt x="97429" y="305111"/>
                    <a:pt x="100742" y="299439"/>
                  </a:cubicBezTo>
                  <a:cubicBezTo>
                    <a:pt x="104055" y="294831"/>
                    <a:pt x="107000" y="289868"/>
                    <a:pt x="109945" y="284905"/>
                  </a:cubicBezTo>
                  <a:close/>
                  <a:moveTo>
                    <a:pt x="100028" y="277391"/>
                  </a:moveTo>
                  <a:cubicBezTo>
                    <a:pt x="100916" y="277975"/>
                    <a:pt x="101449" y="279143"/>
                    <a:pt x="100738" y="280222"/>
                  </a:cubicBezTo>
                  <a:cubicBezTo>
                    <a:pt x="95057" y="290286"/>
                    <a:pt x="88310" y="299631"/>
                    <a:pt x="82628" y="309695"/>
                  </a:cubicBezTo>
                  <a:cubicBezTo>
                    <a:pt x="80852" y="313290"/>
                    <a:pt x="75526" y="310055"/>
                    <a:pt x="77657" y="306820"/>
                  </a:cubicBezTo>
                  <a:cubicBezTo>
                    <a:pt x="83693" y="297115"/>
                    <a:pt x="90795" y="287770"/>
                    <a:pt x="97187" y="278065"/>
                  </a:cubicBezTo>
                  <a:cubicBezTo>
                    <a:pt x="97898" y="276807"/>
                    <a:pt x="99140" y="276807"/>
                    <a:pt x="100028" y="277391"/>
                  </a:cubicBezTo>
                  <a:close/>
                  <a:moveTo>
                    <a:pt x="446794" y="272440"/>
                  </a:moveTo>
                  <a:cubicBezTo>
                    <a:pt x="446794" y="269199"/>
                    <a:pt x="451626" y="269199"/>
                    <a:pt x="451626" y="272440"/>
                  </a:cubicBezTo>
                  <a:cubicBezTo>
                    <a:pt x="451971" y="281081"/>
                    <a:pt x="453006" y="290802"/>
                    <a:pt x="451971" y="299803"/>
                  </a:cubicBezTo>
                  <a:cubicBezTo>
                    <a:pt x="451626" y="302324"/>
                    <a:pt x="446794" y="303764"/>
                    <a:pt x="446449" y="300163"/>
                  </a:cubicBezTo>
                  <a:cubicBezTo>
                    <a:pt x="445414" y="291162"/>
                    <a:pt x="446449" y="281441"/>
                    <a:pt x="446794" y="272440"/>
                  </a:cubicBezTo>
                  <a:close/>
                  <a:moveTo>
                    <a:pt x="89145" y="265709"/>
                  </a:moveTo>
                  <a:cubicBezTo>
                    <a:pt x="89869" y="262849"/>
                    <a:pt x="94214" y="263921"/>
                    <a:pt x="93128" y="266781"/>
                  </a:cubicBezTo>
                  <a:cubicBezTo>
                    <a:pt x="89869" y="275360"/>
                    <a:pt x="82628" y="281794"/>
                    <a:pt x="77559" y="289300"/>
                  </a:cubicBezTo>
                  <a:cubicBezTo>
                    <a:pt x="72490" y="297164"/>
                    <a:pt x="67421" y="305743"/>
                    <a:pt x="61628" y="313250"/>
                  </a:cubicBezTo>
                  <a:cubicBezTo>
                    <a:pt x="58732" y="316467"/>
                    <a:pt x="53301" y="311820"/>
                    <a:pt x="55835" y="308603"/>
                  </a:cubicBezTo>
                  <a:cubicBezTo>
                    <a:pt x="61266" y="301096"/>
                    <a:pt x="66697" y="293590"/>
                    <a:pt x="72490" y="286083"/>
                  </a:cubicBezTo>
                  <a:cubicBezTo>
                    <a:pt x="77921" y="279292"/>
                    <a:pt x="85524" y="273573"/>
                    <a:pt x="89145" y="265709"/>
                  </a:cubicBezTo>
                  <a:close/>
                  <a:moveTo>
                    <a:pt x="329" y="251581"/>
                  </a:moveTo>
                  <a:cubicBezTo>
                    <a:pt x="329" y="250149"/>
                    <a:pt x="2334" y="250149"/>
                    <a:pt x="2334" y="251581"/>
                  </a:cubicBezTo>
                  <a:cubicBezTo>
                    <a:pt x="4005" y="281660"/>
                    <a:pt x="4673" y="311381"/>
                    <a:pt x="5342" y="341818"/>
                  </a:cubicBezTo>
                  <a:cubicBezTo>
                    <a:pt x="5342" y="345041"/>
                    <a:pt x="329" y="345041"/>
                    <a:pt x="329" y="341460"/>
                  </a:cubicBezTo>
                  <a:cubicBezTo>
                    <a:pt x="997" y="311739"/>
                    <a:pt x="-674" y="281660"/>
                    <a:pt x="329" y="251581"/>
                  </a:cubicBezTo>
                  <a:close/>
                  <a:moveTo>
                    <a:pt x="79168" y="250490"/>
                  </a:moveTo>
                  <a:cubicBezTo>
                    <a:pt x="80189" y="251073"/>
                    <a:pt x="80811" y="252329"/>
                    <a:pt x="80100" y="253584"/>
                  </a:cubicBezTo>
                  <a:cubicBezTo>
                    <a:pt x="64476" y="275107"/>
                    <a:pt x="49917" y="296988"/>
                    <a:pt x="36068" y="319228"/>
                  </a:cubicBezTo>
                  <a:cubicBezTo>
                    <a:pt x="33938" y="322815"/>
                    <a:pt x="27901" y="319587"/>
                    <a:pt x="30387" y="316000"/>
                  </a:cubicBezTo>
                  <a:cubicBezTo>
                    <a:pt x="44946" y="293760"/>
                    <a:pt x="59860" y="272237"/>
                    <a:pt x="75839" y="251432"/>
                  </a:cubicBezTo>
                  <a:cubicBezTo>
                    <a:pt x="76727" y="249997"/>
                    <a:pt x="78147" y="249907"/>
                    <a:pt x="79168" y="250490"/>
                  </a:cubicBezTo>
                  <a:close/>
                  <a:moveTo>
                    <a:pt x="459632" y="250359"/>
                  </a:moveTo>
                  <a:cubicBezTo>
                    <a:pt x="459632" y="248562"/>
                    <a:pt x="462048" y="248562"/>
                    <a:pt x="462048" y="250359"/>
                  </a:cubicBezTo>
                  <a:cubicBezTo>
                    <a:pt x="462738" y="266893"/>
                    <a:pt x="460668" y="284865"/>
                    <a:pt x="463429" y="301039"/>
                  </a:cubicBezTo>
                  <a:cubicBezTo>
                    <a:pt x="464119" y="304274"/>
                    <a:pt x="459977" y="305353"/>
                    <a:pt x="459287" y="302477"/>
                  </a:cubicBezTo>
                  <a:cubicBezTo>
                    <a:pt x="456526" y="295288"/>
                    <a:pt x="458597" y="288100"/>
                    <a:pt x="458597" y="280911"/>
                  </a:cubicBezTo>
                  <a:cubicBezTo>
                    <a:pt x="458942" y="270488"/>
                    <a:pt x="459287" y="260423"/>
                    <a:pt x="459632" y="250359"/>
                  </a:cubicBezTo>
                  <a:close/>
                  <a:moveTo>
                    <a:pt x="473700" y="234004"/>
                  </a:moveTo>
                  <a:cubicBezTo>
                    <a:pt x="474061" y="231099"/>
                    <a:pt x="478390" y="231462"/>
                    <a:pt x="478390" y="234004"/>
                  </a:cubicBezTo>
                  <a:cubicBezTo>
                    <a:pt x="477669" y="247437"/>
                    <a:pt x="477669" y="260507"/>
                    <a:pt x="477669" y="273577"/>
                  </a:cubicBezTo>
                  <a:cubicBezTo>
                    <a:pt x="478030" y="284832"/>
                    <a:pt x="476226" y="297176"/>
                    <a:pt x="477308" y="308068"/>
                  </a:cubicBezTo>
                  <a:cubicBezTo>
                    <a:pt x="478030" y="310973"/>
                    <a:pt x="473340" y="311699"/>
                    <a:pt x="472979" y="308795"/>
                  </a:cubicBezTo>
                  <a:cubicBezTo>
                    <a:pt x="470814" y="297540"/>
                    <a:pt x="472257" y="284832"/>
                    <a:pt x="472257" y="273577"/>
                  </a:cubicBezTo>
                  <a:cubicBezTo>
                    <a:pt x="472618" y="260507"/>
                    <a:pt x="472979" y="247074"/>
                    <a:pt x="473700" y="234004"/>
                  </a:cubicBezTo>
                  <a:close/>
                  <a:moveTo>
                    <a:pt x="79192" y="220186"/>
                  </a:moveTo>
                  <a:cubicBezTo>
                    <a:pt x="80616" y="218399"/>
                    <a:pt x="83108" y="219828"/>
                    <a:pt x="82040" y="221615"/>
                  </a:cubicBezTo>
                  <a:cubicBezTo>
                    <a:pt x="64241" y="246273"/>
                    <a:pt x="48933" y="272360"/>
                    <a:pt x="31490" y="297375"/>
                  </a:cubicBezTo>
                  <a:cubicBezTo>
                    <a:pt x="29354" y="300592"/>
                    <a:pt x="24726" y="297733"/>
                    <a:pt x="26506" y="294517"/>
                  </a:cubicBezTo>
                  <a:cubicBezTo>
                    <a:pt x="41101" y="267715"/>
                    <a:pt x="61393" y="244129"/>
                    <a:pt x="79192" y="220186"/>
                  </a:cubicBezTo>
                  <a:close/>
                  <a:moveTo>
                    <a:pt x="486865" y="200069"/>
                  </a:moveTo>
                  <a:cubicBezTo>
                    <a:pt x="486865" y="199349"/>
                    <a:pt x="488276" y="199349"/>
                    <a:pt x="488276" y="200069"/>
                  </a:cubicBezTo>
                  <a:cubicBezTo>
                    <a:pt x="488982" y="218795"/>
                    <a:pt x="490040" y="237520"/>
                    <a:pt x="490040" y="255886"/>
                  </a:cubicBezTo>
                  <a:cubicBezTo>
                    <a:pt x="490040" y="272090"/>
                    <a:pt x="486512" y="290456"/>
                    <a:pt x="490040" y="306300"/>
                  </a:cubicBezTo>
                  <a:cubicBezTo>
                    <a:pt x="491098" y="310622"/>
                    <a:pt x="484396" y="311702"/>
                    <a:pt x="483690" y="307021"/>
                  </a:cubicBezTo>
                  <a:cubicBezTo>
                    <a:pt x="481926" y="290816"/>
                    <a:pt x="484748" y="272811"/>
                    <a:pt x="485101" y="255886"/>
                  </a:cubicBezTo>
                  <a:cubicBezTo>
                    <a:pt x="485454" y="237520"/>
                    <a:pt x="485807" y="218795"/>
                    <a:pt x="486865" y="200069"/>
                  </a:cubicBezTo>
                  <a:close/>
                  <a:moveTo>
                    <a:pt x="330363" y="154030"/>
                  </a:moveTo>
                  <a:cubicBezTo>
                    <a:pt x="332861" y="153312"/>
                    <a:pt x="333932" y="157262"/>
                    <a:pt x="331434" y="157980"/>
                  </a:cubicBezTo>
                  <a:cubicBezTo>
                    <a:pt x="316445" y="163007"/>
                    <a:pt x="302883" y="174138"/>
                    <a:pt x="289678" y="182756"/>
                  </a:cubicBezTo>
                  <a:cubicBezTo>
                    <a:pt x="288965" y="183115"/>
                    <a:pt x="288251" y="182038"/>
                    <a:pt x="288965" y="181679"/>
                  </a:cubicBezTo>
                  <a:cubicBezTo>
                    <a:pt x="295745" y="175574"/>
                    <a:pt x="302526" y="170188"/>
                    <a:pt x="310378" y="165161"/>
                  </a:cubicBezTo>
                  <a:cubicBezTo>
                    <a:pt x="316802" y="161212"/>
                    <a:pt x="322869" y="156544"/>
                    <a:pt x="330363" y="154030"/>
                  </a:cubicBezTo>
                  <a:close/>
                  <a:moveTo>
                    <a:pt x="347409" y="133743"/>
                  </a:moveTo>
                  <a:cubicBezTo>
                    <a:pt x="349942" y="132674"/>
                    <a:pt x="351389" y="135881"/>
                    <a:pt x="349218" y="136951"/>
                  </a:cubicBezTo>
                  <a:cubicBezTo>
                    <a:pt x="324978" y="152631"/>
                    <a:pt x="297481" y="164036"/>
                    <a:pt x="275411" y="183637"/>
                  </a:cubicBezTo>
                  <a:cubicBezTo>
                    <a:pt x="275049" y="184706"/>
                    <a:pt x="273964" y="183637"/>
                    <a:pt x="274326" y="182567"/>
                  </a:cubicBezTo>
                  <a:cubicBezTo>
                    <a:pt x="293863" y="162610"/>
                    <a:pt x="322445" y="146217"/>
                    <a:pt x="347409" y="133743"/>
                  </a:cubicBezTo>
                  <a:close/>
                  <a:moveTo>
                    <a:pt x="188722" y="98127"/>
                  </a:moveTo>
                  <a:cubicBezTo>
                    <a:pt x="190447" y="97749"/>
                    <a:pt x="191828" y="97749"/>
                    <a:pt x="193208" y="99261"/>
                  </a:cubicBezTo>
                  <a:cubicBezTo>
                    <a:pt x="193899" y="100773"/>
                    <a:pt x="194244" y="103041"/>
                    <a:pt x="192863" y="104553"/>
                  </a:cubicBezTo>
                  <a:cubicBezTo>
                    <a:pt x="192518" y="104931"/>
                    <a:pt x="191828" y="105309"/>
                    <a:pt x="191138" y="105309"/>
                  </a:cubicBezTo>
                  <a:cubicBezTo>
                    <a:pt x="190102" y="105309"/>
                    <a:pt x="188377" y="104931"/>
                    <a:pt x="187686" y="104175"/>
                  </a:cubicBezTo>
                  <a:cubicBezTo>
                    <a:pt x="186996" y="103419"/>
                    <a:pt x="186651" y="102663"/>
                    <a:pt x="186651" y="101151"/>
                  </a:cubicBezTo>
                  <a:cubicBezTo>
                    <a:pt x="186651" y="100017"/>
                    <a:pt x="187341" y="98505"/>
                    <a:pt x="188722" y="98127"/>
                  </a:cubicBezTo>
                  <a:close/>
                  <a:moveTo>
                    <a:pt x="58278" y="46949"/>
                  </a:moveTo>
                  <a:cubicBezTo>
                    <a:pt x="67287" y="47310"/>
                    <a:pt x="75937" y="52007"/>
                    <a:pt x="84586" y="54536"/>
                  </a:cubicBezTo>
                  <a:cubicBezTo>
                    <a:pt x="95758" y="58149"/>
                    <a:pt x="106209" y="62846"/>
                    <a:pt x="117020" y="67182"/>
                  </a:cubicBezTo>
                  <a:cubicBezTo>
                    <a:pt x="137562" y="75853"/>
                    <a:pt x="158464" y="83440"/>
                    <a:pt x="178645" y="92111"/>
                  </a:cubicBezTo>
                  <a:cubicBezTo>
                    <a:pt x="181528" y="93556"/>
                    <a:pt x="179006" y="98976"/>
                    <a:pt x="176123" y="97531"/>
                  </a:cubicBezTo>
                  <a:cubicBezTo>
                    <a:pt x="154500" y="87776"/>
                    <a:pt x="131796" y="80550"/>
                    <a:pt x="110173" y="70433"/>
                  </a:cubicBezTo>
                  <a:cubicBezTo>
                    <a:pt x="93235" y="63207"/>
                    <a:pt x="75216" y="55259"/>
                    <a:pt x="57917" y="49478"/>
                  </a:cubicBezTo>
                  <a:cubicBezTo>
                    <a:pt x="56476" y="49117"/>
                    <a:pt x="56836" y="46949"/>
                    <a:pt x="58278" y="46949"/>
                  </a:cubicBezTo>
                  <a:close/>
                  <a:moveTo>
                    <a:pt x="495968" y="44127"/>
                  </a:moveTo>
                  <a:cubicBezTo>
                    <a:pt x="478348" y="53865"/>
                    <a:pt x="465042" y="67929"/>
                    <a:pt x="446702" y="76584"/>
                  </a:cubicBezTo>
                  <a:cubicBezTo>
                    <a:pt x="425126" y="86682"/>
                    <a:pt x="403549" y="97140"/>
                    <a:pt x="381973" y="107238"/>
                  </a:cubicBezTo>
                  <a:cubicBezTo>
                    <a:pt x="360037" y="117336"/>
                    <a:pt x="338820" y="131040"/>
                    <a:pt x="318323" y="143662"/>
                  </a:cubicBezTo>
                  <a:cubicBezTo>
                    <a:pt x="307894" y="150153"/>
                    <a:pt x="297466" y="157005"/>
                    <a:pt x="287397" y="163857"/>
                  </a:cubicBezTo>
                  <a:cubicBezTo>
                    <a:pt x="282362" y="166742"/>
                    <a:pt x="278766" y="169988"/>
                    <a:pt x="274091" y="171791"/>
                  </a:cubicBezTo>
                  <a:cubicBezTo>
                    <a:pt x="274811" y="176119"/>
                    <a:pt x="270136" y="180807"/>
                    <a:pt x="266180" y="177561"/>
                  </a:cubicBezTo>
                  <a:cubicBezTo>
                    <a:pt x="244604" y="160611"/>
                    <a:pt x="221229" y="146907"/>
                    <a:pt x="197495" y="133925"/>
                  </a:cubicBezTo>
                  <a:cubicBezTo>
                    <a:pt x="175559" y="121663"/>
                    <a:pt x="153623" y="108320"/>
                    <a:pt x="130609" y="97862"/>
                  </a:cubicBezTo>
                  <a:cubicBezTo>
                    <a:pt x="107234" y="87403"/>
                    <a:pt x="83141" y="79109"/>
                    <a:pt x="60126" y="68290"/>
                  </a:cubicBezTo>
                  <a:cubicBezTo>
                    <a:pt x="49338" y="62880"/>
                    <a:pt x="34234" y="57110"/>
                    <a:pt x="24885" y="47373"/>
                  </a:cubicBezTo>
                  <a:cubicBezTo>
                    <a:pt x="25604" y="94976"/>
                    <a:pt x="25604" y="142580"/>
                    <a:pt x="25604" y="189823"/>
                  </a:cubicBezTo>
                  <a:cubicBezTo>
                    <a:pt x="39988" y="174676"/>
                    <a:pt x="54372" y="159529"/>
                    <a:pt x="68756" y="144383"/>
                  </a:cubicBezTo>
                  <a:cubicBezTo>
                    <a:pt x="70195" y="142580"/>
                    <a:pt x="72712" y="145104"/>
                    <a:pt x="70914" y="146547"/>
                  </a:cubicBezTo>
                  <a:cubicBezTo>
                    <a:pt x="55811" y="163857"/>
                    <a:pt x="41426" y="181889"/>
                    <a:pt x="25604" y="198117"/>
                  </a:cubicBezTo>
                  <a:cubicBezTo>
                    <a:pt x="25604" y="203166"/>
                    <a:pt x="25604" y="208215"/>
                    <a:pt x="25604" y="213624"/>
                  </a:cubicBezTo>
                  <a:cubicBezTo>
                    <a:pt x="33875" y="204248"/>
                    <a:pt x="42146" y="194871"/>
                    <a:pt x="50776" y="186216"/>
                  </a:cubicBezTo>
                  <a:cubicBezTo>
                    <a:pt x="52574" y="184413"/>
                    <a:pt x="55451" y="187298"/>
                    <a:pt x="53653" y="189101"/>
                  </a:cubicBezTo>
                  <a:cubicBezTo>
                    <a:pt x="45022" y="198838"/>
                    <a:pt x="37111" y="208936"/>
                    <a:pt x="28840" y="219034"/>
                  </a:cubicBezTo>
                  <a:cubicBezTo>
                    <a:pt x="28121" y="220476"/>
                    <a:pt x="26683" y="220837"/>
                    <a:pt x="25604" y="220476"/>
                  </a:cubicBezTo>
                  <a:cubicBezTo>
                    <a:pt x="25604" y="226607"/>
                    <a:pt x="25604" y="233098"/>
                    <a:pt x="25604" y="239229"/>
                  </a:cubicBezTo>
                  <a:cubicBezTo>
                    <a:pt x="44303" y="217591"/>
                    <a:pt x="65160" y="197396"/>
                    <a:pt x="83500" y="175037"/>
                  </a:cubicBezTo>
                  <a:cubicBezTo>
                    <a:pt x="83860" y="174315"/>
                    <a:pt x="85658" y="175397"/>
                    <a:pt x="85298" y="176119"/>
                  </a:cubicBezTo>
                  <a:cubicBezTo>
                    <a:pt x="79904" y="188380"/>
                    <a:pt x="67678" y="198478"/>
                    <a:pt x="59407" y="208575"/>
                  </a:cubicBezTo>
                  <a:cubicBezTo>
                    <a:pt x="48259" y="222640"/>
                    <a:pt x="37471" y="237426"/>
                    <a:pt x="25604" y="251130"/>
                  </a:cubicBezTo>
                  <a:cubicBezTo>
                    <a:pt x="25604" y="256539"/>
                    <a:pt x="25604" y="261949"/>
                    <a:pt x="25604" y="267719"/>
                  </a:cubicBezTo>
                  <a:cubicBezTo>
                    <a:pt x="41426" y="243917"/>
                    <a:pt x="59766" y="221558"/>
                    <a:pt x="77027" y="198478"/>
                  </a:cubicBezTo>
                  <a:cubicBezTo>
                    <a:pt x="78106" y="197035"/>
                    <a:pt x="80623" y="198478"/>
                    <a:pt x="79545" y="200281"/>
                  </a:cubicBezTo>
                  <a:cubicBezTo>
                    <a:pt x="63362" y="225886"/>
                    <a:pt x="45382" y="250048"/>
                    <a:pt x="28840" y="275292"/>
                  </a:cubicBezTo>
                  <a:cubicBezTo>
                    <a:pt x="27761" y="276735"/>
                    <a:pt x="26683" y="277095"/>
                    <a:pt x="25604" y="276735"/>
                  </a:cubicBezTo>
                  <a:cubicBezTo>
                    <a:pt x="25244" y="293684"/>
                    <a:pt x="25244" y="309913"/>
                    <a:pt x="25244" y="326862"/>
                  </a:cubicBezTo>
                  <a:cubicBezTo>
                    <a:pt x="33515" y="327944"/>
                    <a:pt x="45382" y="326862"/>
                    <a:pt x="48978" y="326862"/>
                  </a:cubicBezTo>
                  <a:cubicBezTo>
                    <a:pt x="61924" y="326502"/>
                    <a:pt x="74870" y="325420"/>
                    <a:pt x="87816" y="324338"/>
                  </a:cubicBezTo>
                  <a:cubicBezTo>
                    <a:pt x="123776" y="320732"/>
                    <a:pt x="160096" y="320732"/>
                    <a:pt x="196416" y="320732"/>
                  </a:cubicBezTo>
                  <a:cubicBezTo>
                    <a:pt x="248200" y="320732"/>
                    <a:pt x="299983" y="321814"/>
                    <a:pt x="351407" y="321453"/>
                  </a:cubicBezTo>
                  <a:cubicBezTo>
                    <a:pt x="400313" y="321092"/>
                    <a:pt x="448500" y="317125"/>
                    <a:pt x="497047" y="316765"/>
                  </a:cubicBezTo>
                  <a:cubicBezTo>
                    <a:pt x="496328" y="267719"/>
                    <a:pt x="491653" y="219755"/>
                    <a:pt x="493811" y="171070"/>
                  </a:cubicBezTo>
                  <a:cubicBezTo>
                    <a:pt x="495249" y="145825"/>
                    <a:pt x="496328" y="120942"/>
                    <a:pt x="495249" y="95698"/>
                  </a:cubicBezTo>
                  <a:cubicBezTo>
                    <a:pt x="494530" y="78387"/>
                    <a:pt x="493811" y="61077"/>
                    <a:pt x="495968" y="44127"/>
                  </a:cubicBezTo>
                  <a:close/>
                  <a:moveTo>
                    <a:pt x="29559" y="37997"/>
                  </a:moveTo>
                  <a:cubicBezTo>
                    <a:pt x="35313" y="45570"/>
                    <a:pt x="48978" y="51340"/>
                    <a:pt x="56170" y="54946"/>
                  </a:cubicBezTo>
                  <a:cubicBezTo>
                    <a:pt x="66958" y="59995"/>
                    <a:pt x="77747" y="64683"/>
                    <a:pt x="88894" y="69011"/>
                  </a:cubicBezTo>
                  <a:cubicBezTo>
                    <a:pt x="110111" y="76945"/>
                    <a:pt x="130968" y="85600"/>
                    <a:pt x="150747" y="95698"/>
                  </a:cubicBezTo>
                  <a:cubicBezTo>
                    <a:pt x="190303" y="115532"/>
                    <a:pt x="232017" y="137170"/>
                    <a:pt x="266899" y="164218"/>
                  </a:cubicBezTo>
                  <a:cubicBezTo>
                    <a:pt x="277687" y="159890"/>
                    <a:pt x="287756" y="150514"/>
                    <a:pt x="297466" y="144383"/>
                  </a:cubicBezTo>
                  <a:cubicBezTo>
                    <a:pt x="307894" y="137531"/>
                    <a:pt x="318323" y="131040"/>
                    <a:pt x="328751" y="124548"/>
                  </a:cubicBezTo>
                  <a:cubicBezTo>
                    <a:pt x="347810" y="113369"/>
                    <a:pt x="367229" y="102189"/>
                    <a:pt x="387367" y="92813"/>
                  </a:cubicBezTo>
                  <a:cubicBezTo>
                    <a:pt x="407145" y="83076"/>
                    <a:pt x="426924" y="73699"/>
                    <a:pt x="447062" y="64683"/>
                  </a:cubicBezTo>
                  <a:cubicBezTo>
                    <a:pt x="461087" y="57831"/>
                    <a:pt x="471875" y="47013"/>
                    <a:pt x="484821" y="38718"/>
                  </a:cubicBezTo>
                  <a:cubicBezTo>
                    <a:pt x="333067" y="39800"/>
                    <a:pt x="181313" y="37997"/>
                    <a:pt x="29559" y="37997"/>
                  </a:cubicBezTo>
                  <a:close/>
                  <a:moveTo>
                    <a:pt x="501362" y="27899"/>
                  </a:moveTo>
                  <a:cubicBezTo>
                    <a:pt x="502441" y="27899"/>
                    <a:pt x="503880" y="28260"/>
                    <a:pt x="504599" y="28620"/>
                  </a:cubicBezTo>
                  <a:cubicBezTo>
                    <a:pt x="506757" y="29702"/>
                    <a:pt x="508195" y="31866"/>
                    <a:pt x="507476" y="34390"/>
                  </a:cubicBezTo>
                  <a:cubicBezTo>
                    <a:pt x="502441" y="58553"/>
                    <a:pt x="505678" y="82354"/>
                    <a:pt x="506397" y="106517"/>
                  </a:cubicBezTo>
                  <a:cubicBezTo>
                    <a:pt x="507116" y="129958"/>
                    <a:pt x="505678" y="153399"/>
                    <a:pt x="504958" y="177200"/>
                  </a:cubicBezTo>
                  <a:cubicBezTo>
                    <a:pt x="502441" y="226607"/>
                    <a:pt x="508195" y="276013"/>
                    <a:pt x="508555" y="325781"/>
                  </a:cubicBezTo>
                  <a:cubicBezTo>
                    <a:pt x="508555" y="331911"/>
                    <a:pt x="500284" y="332633"/>
                    <a:pt x="497766" y="328305"/>
                  </a:cubicBezTo>
                  <a:cubicBezTo>
                    <a:pt x="442747" y="328666"/>
                    <a:pt x="387727" y="332993"/>
                    <a:pt x="332707" y="332993"/>
                  </a:cubicBezTo>
                  <a:cubicBezTo>
                    <a:pt x="276968" y="332633"/>
                    <a:pt x="220870" y="331911"/>
                    <a:pt x="165131" y="332272"/>
                  </a:cubicBezTo>
                  <a:cubicBezTo>
                    <a:pt x="143914" y="332272"/>
                    <a:pt x="122697" y="331190"/>
                    <a:pt x="101840" y="333714"/>
                  </a:cubicBezTo>
                  <a:cubicBezTo>
                    <a:pt x="89614" y="335157"/>
                    <a:pt x="77747" y="336239"/>
                    <a:pt x="65520" y="336960"/>
                  </a:cubicBezTo>
                  <a:cubicBezTo>
                    <a:pt x="52574" y="337681"/>
                    <a:pt x="15175" y="343451"/>
                    <a:pt x="8702" y="326862"/>
                  </a:cubicBezTo>
                  <a:cubicBezTo>
                    <a:pt x="7264" y="323256"/>
                    <a:pt x="11220" y="320371"/>
                    <a:pt x="14456" y="320732"/>
                  </a:cubicBezTo>
                  <a:cubicBezTo>
                    <a:pt x="14456" y="225525"/>
                    <a:pt x="13377" y="129958"/>
                    <a:pt x="15175" y="34751"/>
                  </a:cubicBezTo>
                  <a:cubicBezTo>
                    <a:pt x="15175" y="34390"/>
                    <a:pt x="15175" y="33669"/>
                    <a:pt x="15175" y="33309"/>
                  </a:cubicBezTo>
                  <a:cubicBezTo>
                    <a:pt x="15175" y="30784"/>
                    <a:pt x="16614" y="28260"/>
                    <a:pt x="19850" y="28260"/>
                  </a:cubicBezTo>
                  <a:cubicBezTo>
                    <a:pt x="180594" y="28260"/>
                    <a:pt x="340978" y="29342"/>
                    <a:pt x="501362" y="27899"/>
                  </a:cubicBezTo>
                  <a:close/>
                  <a:moveTo>
                    <a:pt x="513311" y="10437"/>
                  </a:moveTo>
                  <a:cubicBezTo>
                    <a:pt x="514394" y="10437"/>
                    <a:pt x="515116" y="10800"/>
                    <a:pt x="515838" y="11526"/>
                  </a:cubicBezTo>
                  <a:cubicBezTo>
                    <a:pt x="516560" y="11888"/>
                    <a:pt x="517643" y="12251"/>
                    <a:pt x="517643" y="13703"/>
                  </a:cubicBezTo>
                  <a:cubicBezTo>
                    <a:pt x="521253" y="24588"/>
                    <a:pt x="519087" y="37651"/>
                    <a:pt x="519809" y="48900"/>
                  </a:cubicBezTo>
                  <a:cubicBezTo>
                    <a:pt x="520170" y="65228"/>
                    <a:pt x="520170" y="81194"/>
                    <a:pt x="519087" y="97523"/>
                  </a:cubicBezTo>
                  <a:cubicBezTo>
                    <a:pt x="519087" y="98974"/>
                    <a:pt x="516560" y="98974"/>
                    <a:pt x="516560" y="97160"/>
                  </a:cubicBezTo>
                  <a:cubicBezTo>
                    <a:pt x="515838" y="83008"/>
                    <a:pt x="514755" y="69220"/>
                    <a:pt x="513672" y="55068"/>
                  </a:cubicBezTo>
                  <a:cubicBezTo>
                    <a:pt x="512589" y="42731"/>
                    <a:pt x="513672" y="29306"/>
                    <a:pt x="511867" y="16968"/>
                  </a:cubicBezTo>
                  <a:cubicBezTo>
                    <a:pt x="494537" y="17694"/>
                    <a:pt x="477569" y="18420"/>
                    <a:pt x="460240" y="18783"/>
                  </a:cubicBezTo>
                  <a:cubicBezTo>
                    <a:pt x="443272" y="19146"/>
                    <a:pt x="425582" y="16606"/>
                    <a:pt x="408614" y="19508"/>
                  </a:cubicBezTo>
                  <a:cubicBezTo>
                    <a:pt x="406809" y="19871"/>
                    <a:pt x="405726" y="16606"/>
                    <a:pt x="407892" y="15880"/>
                  </a:cubicBezTo>
                  <a:cubicBezTo>
                    <a:pt x="424860" y="11526"/>
                    <a:pt x="442911" y="13340"/>
                    <a:pt x="460240" y="12614"/>
                  </a:cubicBezTo>
                  <a:cubicBezTo>
                    <a:pt x="477930" y="11888"/>
                    <a:pt x="495621" y="10800"/>
                    <a:pt x="513311" y="10437"/>
                  </a:cubicBezTo>
                  <a:close/>
                  <a:moveTo>
                    <a:pt x="526749" y="406"/>
                  </a:moveTo>
                  <a:cubicBezTo>
                    <a:pt x="527109" y="406"/>
                    <a:pt x="527109" y="406"/>
                    <a:pt x="527109" y="406"/>
                  </a:cubicBezTo>
                  <a:cubicBezTo>
                    <a:pt x="529271" y="-676"/>
                    <a:pt x="532873" y="406"/>
                    <a:pt x="532513" y="3650"/>
                  </a:cubicBezTo>
                  <a:cubicBezTo>
                    <a:pt x="530351" y="28523"/>
                    <a:pt x="533954" y="54478"/>
                    <a:pt x="532873" y="80072"/>
                  </a:cubicBezTo>
                  <a:cubicBezTo>
                    <a:pt x="532873" y="81514"/>
                    <a:pt x="530351" y="81514"/>
                    <a:pt x="530351" y="79711"/>
                  </a:cubicBezTo>
                  <a:cubicBezTo>
                    <a:pt x="528910" y="55559"/>
                    <a:pt x="528550" y="30686"/>
                    <a:pt x="526029" y="6173"/>
                  </a:cubicBezTo>
                  <a:cubicBezTo>
                    <a:pt x="497930" y="6534"/>
                    <a:pt x="470911" y="7615"/>
                    <a:pt x="442813" y="4371"/>
                  </a:cubicBezTo>
                  <a:cubicBezTo>
                    <a:pt x="440651" y="4010"/>
                    <a:pt x="440651" y="766"/>
                    <a:pt x="443173" y="766"/>
                  </a:cubicBezTo>
                  <a:cubicBezTo>
                    <a:pt x="470911" y="45"/>
                    <a:pt x="499010" y="766"/>
                    <a:pt x="526749" y="4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E1F9D9E-7C46-BB47-B2CE-DC4F103729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58595" y="1535832"/>
              <a:ext cx="951717" cy="1545594"/>
            </a:xfrm>
            <a:custGeom>
              <a:avLst/>
              <a:gdLst>
                <a:gd name="connsiteX0" fmla="*/ 545793 w 1049092"/>
                <a:gd name="connsiteY0" fmla="*/ 1487985 h 1703731"/>
                <a:gd name="connsiteX1" fmla="*/ 549998 w 1049092"/>
                <a:gd name="connsiteY1" fmla="*/ 1492152 h 1703731"/>
                <a:gd name="connsiteX2" fmla="*/ 543195 w 1049092"/>
                <a:gd name="connsiteY2" fmla="*/ 1515599 h 1703731"/>
                <a:gd name="connsiteX3" fmla="*/ 534879 w 1049092"/>
                <a:gd name="connsiteY3" fmla="*/ 1513767 h 1703731"/>
                <a:gd name="connsiteX4" fmla="*/ 541305 w 1049092"/>
                <a:gd name="connsiteY4" fmla="*/ 1491786 h 1703731"/>
                <a:gd name="connsiteX5" fmla="*/ 545793 w 1049092"/>
                <a:gd name="connsiteY5" fmla="*/ 1487985 h 1703731"/>
                <a:gd name="connsiteX6" fmla="*/ 538595 w 1049092"/>
                <a:gd name="connsiteY6" fmla="*/ 1458004 h 1703731"/>
                <a:gd name="connsiteX7" fmla="*/ 541697 w 1049092"/>
                <a:gd name="connsiteY7" fmla="*/ 1461467 h 1703731"/>
                <a:gd name="connsiteX8" fmla="*/ 529474 w 1049092"/>
                <a:gd name="connsiteY8" fmla="*/ 1505499 h 1703731"/>
                <a:gd name="connsiteX9" fmla="*/ 521324 w 1049092"/>
                <a:gd name="connsiteY9" fmla="*/ 1501948 h 1703731"/>
                <a:gd name="connsiteX10" fmla="*/ 534659 w 1049092"/>
                <a:gd name="connsiteY10" fmla="*/ 1460401 h 1703731"/>
                <a:gd name="connsiteX11" fmla="*/ 538595 w 1049092"/>
                <a:gd name="connsiteY11" fmla="*/ 1458004 h 1703731"/>
                <a:gd name="connsiteX12" fmla="*/ 355913 w 1049092"/>
                <a:gd name="connsiteY12" fmla="*/ 1440110 h 1703731"/>
                <a:gd name="connsiteX13" fmla="*/ 358931 w 1049092"/>
                <a:gd name="connsiteY13" fmla="*/ 1441905 h 1703731"/>
                <a:gd name="connsiteX14" fmla="*/ 395327 w 1049092"/>
                <a:gd name="connsiteY14" fmla="*/ 1497935 h 1703731"/>
                <a:gd name="connsiteX15" fmla="*/ 444695 w 1049092"/>
                <a:gd name="connsiteY15" fmla="*/ 1558633 h 1703731"/>
                <a:gd name="connsiteX16" fmla="*/ 491180 w 1049092"/>
                <a:gd name="connsiteY16" fmla="*/ 1608557 h 1703731"/>
                <a:gd name="connsiteX17" fmla="*/ 508477 w 1049092"/>
                <a:gd name="connsiteY17" fmla="*/ 1635135 h 1703731"/>
                <a:gd name="connsiteX18" fmla="*/ 522891 w 1049092"/>
                <a:gd name="connsiteY18" fmla="*/ 1659199 h 1703731"/>
                <a:gd name="connsiteX19" fmla="*/ 512081 w 1049092"/>
                <a:gd name="connsiteY19" fmla="*/ 1669615 h 1703731"/>
                <a:gd name="connsiteX20" fmla="*/ 478208 w 1049092"/>
                <a:gd name="connsiteY20" fmla="*/ 1615740 h 1703731"/>
                <a:gd name="connsiteX21" fmla="*/ 419470 w 1049092"/>
                <a:gd name="connsiteY21" fmla="*/ 1548218 h 1703731"/>
                <a:gd name="connsiteX22" fmla="*/ 379471 w 1049092"/>
                <a:gd name="connsiteY22" fmla="*/ 1488956 h 1703731"/>
                <a:gd name="connsiteX23" fmla="*/ 354247 w 1049092"/>
                <a:gd name="connsiteY23" fmla="*/ 1442624 h 1703731"/>
                <a:gd name="connsiteX24" fmla="*/ 355913 w 1049092"/>
                <a:gd name="connsiteY24" fmla="*/ 1440110 h 1703731"/>
                <a:gd name="connsiteX25" fmla="*/ 528981 w 1049092"/>
                <a:gd name="connsiteY25" fmla="*/ 1437042 h 1703731"/>
                <a:gd name="connsiteX26" fmla="*/ 531697 w 1049092"/>
                <a:gd name="connsiteY26" fmla="*/ 1442995 h 1703731"/>
                <a:gd name="connsiteX27" fmla="*/ 518729 w 1049092"/>
                <a:gd name="connsiteY27" fmla="*/ 1474988 h 1703731"/>
                <a:gd name="connsiteX28" fmla="*/ 509266 w 1049092"/>
                <a:gd name="connsiteY28" fmla="*/ 1472079 h 1703731"/>
                <a:gd name="connsiteX29" fmla="*/ 522584 w 1049092"/>
                <a:gd name="connsiteY29" fmla="*/ 1440087 h 1703731"/>
                <a:gd name="connsiteX30" fmla="*/ 528981 w 1049092"/>
                <a:gd name="connsiteY30" fmla="*/ 1437042 h 1703731"/>
                <a:gd name="connsiteX31" fmla="*/ 519649 w 1049092"/>
                <a:gd name="connsiteY31" fmla="*/ 1394209 h 1703731"/>
                <a:gd name="connsiteX32" fmla="*/ 520896 w 1049092"/>
                <a:gd name="connsiteY32" fmla="*/ 1398999 h 1703731"/>
                <a:gd name="connsiteX33" fmla="*/ 494902 w 1049092"/>
                <a:gd name="connsiteY33" fmla="*/ 1459371 h 1703731"/>
                <a:gd name="connsiteX34" fmla="*/ 487068 w 1049092"/>
                <a:gd name="connsiteY34" fmla="*/ 1456479 h 1703731"/>
                <a:gd name="connsiteX35" fmla="*/ 515198 w 1049092"/>
                <a:gd name="connsiteY35" fmla="*/ 1395384 h 1703731"/>
                <a:gd name="connsiteX36" fmla="*/ 519649 w 1049092"/>
                <a:gd name="connsiteY36" fmla="*/ 1394209 h 1703731"/>
                <a:gd name="connsiteX37" fmla="*/ 767591 w 1049092"/>
                <a:gd name="connsiteY37" fmla="*/ 1362180 h 1703731"/>
                <a:gd name="connsiteX38" fmla="*/ 772267 w 1049092"/>
                <a:gd name="connsiteY38" fmla="*/ 1362901 h 1703731"/>
                <a:gd name="connsiteX39" fmla="*/ 739900 w 1049092"/>
                <a:gd name="connsiteY39" fmla="*/ 1424894 h 1703731"/>
                <a:gd name="connsiteX40" fmla="*/ 679483 w 1049092"/>
                <a:gd name="connsiteY40" fmla="*/ 1513918 h 1703731"/>
                <a:gd name="connsiteX41" fmla="*/ 623381 w 1049092"/>
                <a:gd name="connsiteY41" fmla="*/ 1606907 h 1703731"/>
                <a:gd name="connsiteX42" fmla="*/ 568358 w 1049092"/>
                <a:gd name="connsiteY42" fmla="*/ 1698815 h 1703731"/>
                <a:gd name="connsiteX43" fmla="*/ 554692 w 1049092"/>
                <a:gd name="connsiteY43" fmla="*/ 1692688 h 1703731"/>
                <a:gd name="connsiteX44" fmla="*/ 606118 w 1049092"/>
                <a:gd name="connsiteY44" fmla="*/ 1606547 h 1703731"/>
                <a:gd name="connsiteX45" fmla="*/ 658624 w 1049092"/>
                <a:gd name="connsiteY45" fmla="*/ 1520766 h 1703731"/>
                <a:gd name="connsiteX46" fmla="*/ 720480 w 1049092"/>
                <a:gd name="connsiteY46" fmla="*/ 1432463 h 1703731"/>
                <a:gd name="connsiteX47" fmla="*/ 767591 w 1049092"/>
                <a:gd name="connsiteY47" fmla="*/ 1362180 h 1703731"/>
                <a:gd name="connsiteX48" fmla="*/ 509777 w 1049092"/>
                <a:gd name="connsiteY48" fmla="*/ 1355925 h 1703731"/>
                <a:gd name="connsiteX49" fmla="*/ 512569 w 1049092"/>
                <a:gd name="connsiteY49" fmla="*/ 1361251 h 1703731"/>
                <a:gd name="connsiteX50" fmla="*/ 476180 w 1049092"/>
                <a:gd name="connsiteY50" fmla="*/ 1440327 h 1703731"/>
                <a:gd name="connsiteX51" fmla="*/ 466813 w 1049092"/>
                <a:gd name="connsiteY51" fmla="*/ 1435994 h 1703731"/>
                <a:gd name="connsiteX52" fmla="*/ 503201 w 1049092"/>
                <a:gd name="connsiteY52" fmla="*/ 1358723 h 1703731"/>
                <a:gd name="connsiteX53" fmla="*/ 509777 w 1049092"/>
                <a:gd name="connsiteY53" fmla="*/ 1355925 h 1703731"/>
                <a:gd name="connsiteX54" fmla="*/ 320966 w 1049092"/>
                <a:gd name="connsiteY54" fmla="*/ 1338370 h 1703731"/>
                <a:gd name="connsiteX55" fmla="*/ 351868 w 1049092"/>
                <a:gd name="connsiteY55" fmla="*/ 1379851 h 1703731"/>
                <a:gd name="connsiteX56" fmla="*/ 371632 w 1049092"/>
                <a:gd name="connsiteY56" fmla="*/ 1407626 h 1703731"/>
                <a:gd name="connsiteX57" fmla="*/ 415830 w 1049092"/>
                <a:gd name="connsiteY57" fmla="*/ 1479407 h 1703731"/>
                <a:gd name="connsiteX58" fmla="*/ 475479 w 1049092"/>
                <a:gd name="connsiteY58" fmla="*/ 1555155 h 1703731"/>
                <a:gd name="connsiteX59" fmla="*/ 523629 w 1049092"/>
                <a:gd name="connsiteY59" fmla="*/ 1616115 h 1703731"/>
                <a:gd name="connsiteX60" fmla="*/ 513568 w 1049092"/>
                <a:gd name="connsiteY60" fmla="*/ 1625854 h 1703731"/>
                <a:gd name="connsiteX61" fmla="*/ 456075 w 1049092"/>
                <a:gd name="connsiteY61" fmla="*/ 1551187 h 1703731"/>
                <a:gd name="connsiteX62" fmla="*/ 405768 w 1049092"/>
                <a:gd name="connsiteY62" fmla="*/ 1485178 h 1703731"/>
                <a:gd name="connsiteX63" fmla="*/ 354384 w 1049092"/>
                <a:gd name="connsiteY63" fmla="*/ 1398608 h 1703731"/>
                <a:gd name="connsiteX64" fmla="*/ 317372 w 1049092"/>
                <a:gd name="connsiteY64" fmla="*/ 1339091 h 1703731"/>
                <a:gd name="connsiteX65" fmla="*/ 320966 w 1049092"/>
                <a:gd name="connsiteY65" fmla="*/ 1338370 h 1703731"/>
                <a:gd name="connsiteX66" fmla="*/ 500942 w 1049092"/>
                <a:gd name="connsiteY66" fmla="*/ 1323568 h 1703731"/>
                <a:gd name="connsiteX67" fmla="*/ 502722 w 1049092"/>
                <a:gd name="connsiteY67" fmla="*/ 1329686 h 1703731"/>
                <a:gd name="connsiteX68" fmla="*/ 458224 w 1049092"/>
                <a:gd name="connsiteY68" fmla="*/ 1422163 h 1703731"/>
                <a:gd name="connsiteX69" fmla="*/ 448968 w 1049092"/>
                <a:gd name="connsiteY69" fmla="*/ 1418205 h 1703731"/>
                <a:gd name="connsiteX70" fmla="*/ 494891 w 1049092"/>
                <a:gd name="connsiteY70" fmla="*/ 1325008 h 1703731"/>
                <a:gd name="connsiteX71" fmla="*/ 500942 w 1049092"/>
                <a:gd name="connsiteY71" fmla="*/ 1323568 h 1703731"/>
                <a:gd name="connsiteX72" fmla="*/ 484827 w 1049092"/>
                <a:gd name="connsiteY72" fmla="*/ 1298277 h 1703731"/>
                <a:gd name="connsiteX73" fmla="*/ 486479 w 1049092"/>
                <a:gd name="connsiteY73" fmla="*/ 1304933 h 1703731"/>
                <a:gd name="connsiteX74" fmla="*/ 445046 w 1049092"/>
                <a:gd name="connsiteY74" fmla="*/ 1384975 h 1703731"/>
                <a:gd name="connsiteX75" fmla="*/ 435759 w 1049092"/>
                <a:gd name="connsiteY75" fmla="*/ 1379258 h 1703731"/>
                <a:gd name="connsiteX76" fmla="*/ 478621 w 1049092"/>
                <a:gd name="connsiteY76" fmla="*/ 1299930 h 1703731"/>
                <a:gd name="connsiteX77" fmla="*/ 484827 w 1049092"/>
                <a:gd name="connsiteY77" fmla="*/ 1298277 h 1703731"/>
                <a:gd name="connsiteX78" fmla="*/ 480856 w 1049092"/>
                <a:gd name="connsiteY78" fmla="*/ 1263258 h 1703731"/>
                <a:gd name="connsiteX79" fmla="*/ 481923 w 1049092"/>
                <a:gd name="connsiteY79" fmla="*/ 1266994 h 1703731"/>
                <a:gd name="connsiteX80" fmla="*/ 429639 w 1049092"/>
                <a:gd name="connsiteY80" fmla="*/ 1368183 h 1703731"/>
                <a:gd name="connsiteX81" fmla="*/ 421814 w 1049092"/>
                <a:gd name="connsiteY81" fmla="*/ 1362782 h 1703731"/>
                <a:gd name="connsiteX82" fmla="*/ 477655 w 1049092"/>
                <a:gd name="connsiteY82" fmla="*/ 1264113 h 1703731"/>
                <a:gd name="connsiteX83" fmla="*/ 480856 w 1049092"/>
                <a:gd name="connsiteY83" fmla="*/ 1263258 h 1703731"/>
                <a:gd name="connsiteX84" fmla="*/ 465405 w 1049092"/>
                <a:gd name="connsiteY84" fmla="*/ 1233947 h 1703731"/>
                <a:gd name="connsiteX85" fmla="*/ 468494 w 1049092"/>
                <a:gd name="connsiteY85" fmla="*/ 1239701 h 1703731"/>
                <a:gd name="connsiteX86" fmla="*/ 440916 w 1049092"/>
                <a:gd name="connsiteY86" fmla="*/ 1300119 h 1703731"/>
                <a:gd name="connsiteX87" fmla="*/ 421575 w 1049092"/>
                <a:gd name="connsiteY87" fmla="*/ 1338239 h 1703731"/>
                <a:gd name="connsiteX88" fmla="*/ 414054 w 1049092"/>
                <a:gd name="connsiteY88" fmla="*/ 1333924 h 1703731"/>
                <a:gd name="connsiteX89" fmla="*/ 458824 w 1049092"/>
                <a:gd name="connsiteY89" fmla="*/ 1236824 h 1703731"/>
                <a:gd name="connsiteX90" fmla="*/ 465405 w 1049092"/>
                <a:gd name="connsiteY90" fmla="*/ 1233947 h 1703731"/>
                <a:gd name="connsiteX91" fmla="*/ 448317 w 1049092"/>
                <a:gd name="connsiteY91" fmla="*/ 1208004 h 1703731"/>
                <a:gd name="connsiteX92" fmla="*/ 450325 w 1049092"/>
                <a:gd name="connsiteY92" fmla="*/ 1214900 h 1703731"/>
                <a:gd name="connsiteX93" fmla="*/ 390350 w 1049092"/>
                <a:gd name="connsiteY93" fmla="*/ 1328848 h 1703731"/>
                <a:gd name="connsiteX94" fmla="*/ 381068 w 1049092"/>
                <a:gd name="connsiteY94" fmla="*/ 1324521 h 1703731"/>
                <a:gd name="connsiteX95" fmla="*/ 441757 w 1049092"/>
                <a:gd name="connsiteY95" fmla="*/ 1209491 h 1703731"/>
                <a:gd name="connsiteX96" fmla="*/ 448317 w 1049092"/>
                <a:gd name="connsiteY96" fmla="*/ 1208004 h 1703731"/>
                <a:gd name="connsiteX97" fmla="*/ 434854 w 1049092"/>
                <a:gd name="connsiteY97" fmla="*/ 1183482 h 1703731"/>
                <a:gd name="connsiteX98" fmla="*/ 436713 w 1049092"/>
                <a:gd name="connsiteY98" fmla="*/ 1189317 h 1703731"/>
                <a:gd name="connsiteX99" fmla="*/ 379780 w 1049092"/>
                <a:gd name="connsiteY99" fmla="*/ 1293180 h 1703731"/>
                <a:gd name="connsiteX100" fmla="*/ 370714 w 1049092"/>
                <a:gd name="connsiteY100" fmla="*/ 1288114 h 1703731"/>
                <a:gd name="connsiteX101" fmla="*/ 429460 w 1049092"/>
                <a:gd name="connsiteY101" fmla="*/ 1184975 h 1703731"/>
                <a:gd name="connsiteX102" fmla="*/ 434854 w 1049092"/>
                <a:gd name="connsiteY102" fmla="*/ 1183482 h 1703731"/>
                <a:gd name="connsiteX103" fmla="*/ 873396 w 1049092"/>
                <a:gd name="connsiteY103" fmla="*/ 1163785 h 1703731"/>
                <a:gd name="connsiteX104" fmla="*/ 874521 w 1049092"/>
                <a:gd name="connsiteY104" fmla="*/ 1168419 h 1703731"/>
                <a:gd name="connsiteX105" fmla="*/ 798910 w 1049092"/>
                <a:gd name="connsiteY105" fmla="*/ 1287555 h 1703731"/>
                <a:gd name="connsiteX106" fmla="*/ 725819 w 1049092"/>
                <a:gd name="connsiteY106" fmla="*/ 1403812 h 1703731"/>
                <a:gd name="connsiteX107" fmla="*/ 579278 w 1049092"/>
                <a:gd name="connsiteY107" fmla="*/ 1632007 h 1703731"/>
                <a:gd name="connsiteX108" fmla="*/ 567037 w 1049092"/>
                <a:gd name="connsiteY108" fmla="*/ 1624808 h 1703731"/>
                <a:gd name="connsiteX109" fmla="*/ 718258 w 1049092"/>
                <a:gd name="connsiteY109" fmla="*/ 1389415 h 1703731"/>
                <a:gd name="connsiteX110" fmla="*/ 793149 w 1049092"/>
                <a:gd name="connsiteY110" fmla="*/ 1274238 h 1703731"/>
                <a:gd name="connsiteX111" fmla="*/ 868760 w 1049092"/>
                <a:gd name="connsiteY111" fmla="*/ 1164819 h 1703731"/>
                <a:gd name="connsiteX112" fmla="*/ 873396 w 1049092"/>
                <a:gd name="connsiteY112" fmla="*/ 1163785 h 1703731"/>
                <a:gd name="connsiteX113" fmla="*/ 431061 w 1049092"/>
                <a:gd name="connsiteY113" fmla="*/ 1144021 h 1703731"/>
                <a:gd name="connsiteX114" fmla="*/ 432684 w 1049092"/>
                <a:gd name="connsiteY114" fmla="*/ 1147588 h 1703731"/>
                <a:gd name="connsiteX115" fmla="*/ 366659 w 1049092"/>
                <a:gd name="connsiteY115" fmla="*/ 1264256 h 1703731"/>
                <a:gd name="connsiteX116" fmla="*/ 363772 w 1049092"/>
                <a:gd name="connsiteY116" fmla="*/ 1267868 h 1703731"/>
                <a:gd name="connsiteX117" fmla="*/ 357278 w 1049092"/>
                <a:gd name="connsiteY117" fmla="*/ 1261005 h 1703731"/>
                <a:gd name="connsiteX118" fmla="*/ 427272 w 1049092"/>
                <a:gd name="connsiteY118" fmla="*/ 1145060 h 1703731"/>
                <a:gd name="connsiteX119" fmla="*/ 431061 w 1049092"/>
                <a:gd name="connsiteY119" fmla="*/ 1144021 h 1703731"/>
                <a:gd name="connsiteX120" fmla="*/ 419299 w 1049092"/>
                <a:gd name="connsiteY120" fmla="*/ 1118023 h 1703731"/>
                <a:gd name="connsiteX121" fmla="*/ 420477 w 1049092"/>
                <a:gd name="connsiteY121" fmla="*/ 1123120 h 1703731"/>
                <a:gd name="connsiteX122" fmla="*/ 354512 w 1049092"/>
                <a:gd name="connsiteY122" fmla="*/ 1229555 h 1703731"/>
                <a:gd name="connsiteX123" fmla="*/ 346176 w 1049092"/>
                <a:gd name="connsiteY123" fmla="*/ 1225947 h 1703731"/>
                <a:gd name="connsiteX124" fmla="*/ 414315 w 1049092"/>
                <a:gd name="connsiteY124" fmla="*/ 1119151 h 1703731"/>
                <a:gd name="connsiteX125" fmla="*/ 419299 w 1049092"/>
                <a:gd name="connsiteY125" fmla="*/ 1118023 h 1703731"/>
                <a:gd name="connsiteX126" fmla="*/ 359181 w 1049092"/>
                <a:gd name="connsiteY126" fmla="*/ 1107976 h 1703731"/>
                <a:gd name="connsiteX127" fmla="*/ 360636 w 1049092"/>
                <a:gd name="connsiteY127" fmla="*/ 1114606 h 1703731"/>
                <a:gd name="connsiteX128" fmla="*/ 324256 w 1049092"/>
                <a:gd name="connsiteY128" fmla="*/ 1171282 h 1703731"/>
                <a:gd name="connsiteX129" fmla="*/ 315161 w 1049092"/>
                <a:gd name="connsiteY129" fmla="*/ 1165833 h 1703731"/>
                <a:gd name="connsiteX130" fmla="*/ 352269 w 1049092"/>
                <a:gd name="connsiteY130" fmla="*/ 1109520 h 1703731"/>
                <a:gd name="connsiteX131" fmla="*/ 359181 w 1049092"/>
                <a:gd name="connsiteY131" fmla="*/ 1107976 h 1703731"/>
                <a:gd name="connsiteX132" fmla="*/ 412849 w 1049092"/>
                <a:gd name="connsiteY132" fmla="*/ 1075845 h 1703731"/>
                <a:gd name="connsiteX133" fmla="*/ 415210 w 1049092"/>
                <a:gd name="connsiteY133" fmla="*/ 1080037 h 1703731"/>
                <a:gd name="connsiteX134" fmla="*/ 342562 w 1049092"/>
                <a:gd name="connsiteY134" fmla="*/ 1205890 h 1703731"/>
                <a:gd name="connsiteX135" fmla="*/ 333844 w 1049092"/>
                <a:gd name="connsiteY135" fmla="*/ 1200841 h 1703731"/>
                <a:gd name="connsiteX136" fmla="*/ 408308 w 1049092"/>
                <a:gd name="connsiteY136" fmla="*/ 1077874 h 1703731"/>
                <a:gd name="connsiteX137" fmla="*/ 412849 w 1049092"/>
                <a:gd name="connsiteY137" fmla="*/ 1075845 h 1703731"/>
                <a:gd name="connsiteX138" fmla="*/ 318103 w 1049092"/>
                <a:gd name="connsiteY138" fmla="*/ 1072821 h 1703731"/>
                <a:gd name="connsiteX139" fmla="*/ 323830 w 1049092"/>
                <a:gd name="connsiteY139" fmla="*/ 1078704 h 1703731"/>
                <a:gd name="connsiteX140" fmla="*/ 300562 w 1049092"/>
                <a:gd name="connsiteY140" fmla="*/ 1101129 h 1703731"/>
                <a:gd name="connsiteX141" fmla="*/ 295551 w 1049092"/>
                <a:gd name="connsiteY141" fmla="*/ 1094144 h 1703731"/>
                <a:gd name="connsiteX142" fmla="*/ 307364 w 1049092"/>
                <a:gd name="connsiteY142" fmla="*/ 1083483 h 1703731"/>
                <a:gd name="connsiteX143" fmla="*/ 318103 w 1049092"/>
                <a:gd name="connsiteY143" fmla="*/ 1072821 h 1703731"/>
                <a:gd name="connsiteX144" fmla="*/ 355547 w 1049092"/>
                <a:gd name="connsiteY144" fmla="*/ 1071010 h 1703731"/>
                <a:gd name="connsiteX145" fmla="*/ 356629 w 1049092"/>
                <a:gd name="connsiteY145" fmla="*/ 1076526 h 1703731"/>
                <a:gd name="connsiteX146" fmla="*/ 314415 w 1049092"/>
                <a:gd name="connsiteY146" fmla="*/ 1128187 h 1703731"/>
                <a:gd name="connsiteX147" fmla="*/ 308643 w 1049092"/>
                <a:gd name="connsiteY147" fmla="*/ 1120653 h 1703731"/>
                <a:gd name="connsiteX148" fmla="*/ 350135 w 1049092"/>
                <a:gd name="connsiteY148" fmla="*/ 1071145 h 1703731"/>
                <a:gd name="connsiteX149" fmla="*/ 355547 w 1049092"/>
                <a:gd name="connsiteY149" fmla="*/ 1071010 h 1703731"/>
                <a:gd name="connsiteX150" fmla="*/ 291800 w 1049092"/>
                <a:gd name="connsiteY150" fmla="*/ 1068046 h 1703731"/>
                <a:gd name="connsiteX151" fmla="*/ 297123 w 1049092"/>
                <a:gd name="connsiteY151" fmla="*/ 1068046 h 1703731"/>
                <a:gd name="connsiteX152" fmla="*/ 297403 w 1049092"/>
                <a:gd name="connsiteY152" fmla="*/ 1073541 h 1703731"/>
                <a:gd name="connsiteX153" fmla="*/ 290679 w 1049092"/>
                <a:gd name="connsiteY153" fmla="*/ 1079769 h 1703731"/>
                <a:gd name="connsiteX154" fmla="*/ 285450 w 1049092"/>
                <a:gd name="connsiteY154" fmla="*/ 1073907 h 1703731"/>
                <a:gd name="connsiteX155" fmla="*/ 777657 w 1049092"/>
                <a:gd name="connsiteY155" fmla="*/ 912757 h 1703731"/>
                <a:gd name="connsiteX156" fmla="*/ 783802 w 1049092"/>
                <a:gd name="connsiteY156" fmla="*/ 919220 h 1703731"/>
                <a:gd name="connsiteX157" fmla="*/ 677894 w 1049092"/>
                <a:gd name="connsiteY157" fmla="*/ 967337 h 1703731"/>
                <a:gd name="connsiteX158" fmla="*/ 675002 w 1049092"/>
                <a:gd name="connsiteY158" fmla="*/ 960155 h 1703731"/>
                <a:gd name="connsiteX159" fmla="*/ 777657 w 1049092"/>
                <a:gd name="connsiteY159" fmla="*/ 912757 h 1703731"/>
                <a:gd name="connsiteX160" fmla="*/ 796308 w 1049092"/>
                <a:gd name="connsiteY160" fmla="*/ 880452 h 1703731"/>
                <a:gd name="connsiteX161" fmla="*/ 799188 w 1049092"/>
                <a:gd name="connsiteY161" fmla="*/ 885873 h 1703731"/>
                <a:gd name="connsiteX162" fmla="*/ 603696 w 1049092"/>
                <a:gd name="connsiteY162" fmla="*/ 966822 h 1703731"/>
                <a:gd name="connsiteX163" fmla="*/ 602976 w 1049092"/>
                <a:gd name="connsiteY163" fmla="*/ 963931 h 1703731"/>
                <a:gd name="connsiteX164" fmla="*/ 796308 w 1049092"/>
                <a:gd name="connsiteY164" fmla="*/ 880452 h 1703731"/>
                <a:gd name="connsiteX165" fmla="*/ 833115 w 1049092"/>
                <a:gd name="connsiteY165" fmla="*/ 816814 h 1703731"/>
                <a:gd name="connsiteX166" fmla="*/ 838516 w 1049092"/>
                <a:gd name="connsiteY166" fmla="*/ 821880 h 1703731"/>
                <a:gd name="connsiteX167" fmla="*/ 766145 w 1049092"/>
                <a:gd name="connsiteY167" fmla="*/ 879053 h 1703731"/>
                <a:gd name="connsiteX168" fmla="*/ 681893 w 1049092"/>
                <a:gd name="connsiteY168" fmla="*/ 921029 h 1703731"/>
                <a:gd name="connsiteX169" fmla="*/ 496107 w 1049092"/>
                <a:gd name="connsiteY169" fmla="*/ 959386 h 1703731"/>
                <a:gd name="connsiteX170" fmla="*/ 496107 w 1049092"/>
                <a:gd name="connsiteY170" fmla="*/ 955405 h 1703731"/>
                <a:gd name="connsiteX171" fmla="*/ 684053 w 1049092"/>
                <a:gd name="connsiteY171" fmla="*/ 908002 h 1703731"/>
                <a:gd name="connsiteX172" fmla="*/ 761104 w 1049092"/>
                <a:gd name="connsiteY172" fmla="*/ 870007 h 1703731"/>
                <a:gd name="connsiteX173" fmla="*/ 833115 w 1049092"/>
                <a:gd name="connsiteY173" fmla="*/ 816814 h 1703731"/>
                <a:gd name="connsiteX174" fmla="*/ 88905 w 1049092"/>
                <a:gd name="connsiteY174" fmla="*/ 664228 h 1703731"/>
                <a:gd name="connsiteX175" fmla="*/ 92788 w 1049092"/>
                <a:gd name="connsiteY175" fmla="*/ 668139 h 1703731"/>
                <a:gd name="connsiteX176" fmla="*/ 109599 w 1049092"/>
                <a:gd name="connsiteY176" fmla="*/ 775299 h 1703731"/>
                <a:gd name="connsiteX177" fmla="*/ 129700 w 1049092"/>
                <a:gd name="connsiteY177" fmla="*/ 844342 h 1703731"/>
                <a:gd name="connsiteX178" fmla="*/ 121660 w 1049092"/>
                <a:gd name="connsiteY178" fmla="*/ 851894 h 1703731"/>
                <a:gd name="connsiteX179" fmla="*/ 95711 w 1049092"/>
                <a:gd name="connsiteY179" fmla="*/ 778895 h 1703731"/>
                <a:gd name="connsiteX180" fmla="*/ 84747 w 1049092"/>
                <a:gd name="connsiteY180" fmla="*/ 668139 h 1703731"/>
                <a:gd name="connsiteX181" fmla="*/ 88905 w 1049092"/>
                <a:gd name="connsiteY181" fmla="*/ 664228 h 1703731"/>
                <a:gd name="connsiteX182" fmla="*/ 8166 w 1049092"/>
                <a:gd name="connsiteY182" fmla="*/ 553417 h 1703731"/>
                <a:gd name="connsiteX183" fmla="*/ 11429 w 1049092"/>
                <a:gd name="connsiteY183" fmla="*/ 554137 h 1703731"/>
                <a:gd name="connsiteX184" fmla="*/ 17956 w 1049092"/>
                <a:gd name="connsiteY184" fmla="*/ 699379 h 1703731"/>
                <a:gd name="connsiteX185" fmla="*/ 33909 w 1049092"/>
                <a:gd name="connsiteY185" fmla="*/ 773078 h 1703731"/>
                <a:gd name="connsiteX186" fmla="*/ 47687 w 1049092"/>
                <a:gd name="connsiteY186" fmla="*/ 819455 h 1703731"/>
                <a:gd name="connsiteX187" fmla="*/ 35722 w 1049092"/>
                <a:gd name="connsiteY187" fmla="*/ 826645 h 1703731"/>
                <a:gd name="connsiteX188" fmla="*/ 20494 w 1049092"/>
                <a:gd name="connsiteY188" fmla="*/ 776674 h 1703731"/>
                <a:gd name="connsiteX189" fmla="*/ 5266 w 1049092"/>
                <a:gd name="connsiteY189" fmla="*/ 706929 h 1703731"/>
                <a:gd name="connsiteX190" fmla="*/ 8166 w 1049092"/>
                <a:gd name="connsiteY190" fmla="*/ 553417 h 1703731"/>
                <a:gd name="connsiteX191" fmla="*/ 497470 w 1049092"/>
                <a:gd name="connsiteY191" fmla="*/ 371720 h 1703731"/>
                <a:gd name="connsiteX192" fmla="*/ 497470 w 1049092"/>
                <a:gd name="connsiteY192" fmla="*/ 386409 h 1703731"/>
                <a:gd name="connsiteX193" fmla="*/ 407437 w 1049092"/>
                <a:gd name="connsiteY193" fmla="*/ 411846 h 1703731"/>
                <a:gd name="connsiteX194" fmla="*/ 354350 w 1049092"/>
                <a:gd name="connsiteY194" fmla="*/ 458062 h 1703731"/>
                <a:gd name="connsiteX195" fmla="*/ 347894 w 1049092"/>
                <a:gd name="connsiteY195" fmla="*/ 456629 h 1703731"/>
                <a:gd name="connsiteX196" fmla="*/ 401698 w 1049092"/>
                <a:gd name="connsiteY196" fmla="*/ 401098 h 1703731"/>
                <a:gd name="connsiteX197" fmla="*/ 497470 w 1049092"/>
                <a:gd name="connsiteY197" fmla="*/ 371720 h 1703731"/>
                <a:gd name="connsiteX198" fmla="*/ 505012 w 1049092"/>
                <a:gd name="connsiteY198" fmla="*/ 327865 h 1703731"/>
                <a:gd name="connsiteX199" fmla="*/ 549010 w 1049092"/>
                <a:gd name="connsiteY199" fmla="*/ 329210 h 1703731"/>
                <a:gd name="connsiteX200" fmla="*/ 549010 w 1049092"/>
                <a:gd name="connsiteY200" fmla="*/ 340376 h 1703731"/>
                <a:gd name="connsiteX201" fmla="*/ 467537 w 1049092"/>
                <a:gd name="connsiteY201" fmla="*/ 350101 h 1703731"/>
                <a:gd name="connsiteX202" fmla="*/ 389669 w 1049092"/>
                <a:gd name="connsiteY202" fmla="*/ 380717 h 1703731"/>
                <a:gd name="connsiteX203" fmla="*/ 296300 w 1049092"/>
                <a:gd name="connsiteY203" fmla="*/ 488413 h 1703731"/>
                <a:gd name="connsiteX204" fmla="*/ 291613 w 1049092"/>
                <a:gd name="connsiteY204" fmla="*/ 487693 h 1703731"/>
                <a:gd name="connsiteX205" fmla="*/ 377412 w 1049092"/>
                <a:gd name="connsiteY205" fmla="*/ 372793 h 1703731"/>
                <a:gd name="connsiteX206" fmla="*/ 505012 w 1049092"/>
                <a:gd name="connsiteY206" fmla="*/ 327865 h 1703731"/>
                <a:gd name="connsiteX207" fmla="*/ 519574 w 1049092"/>
                <a:gd name="connsiteY207" fmla="*/ 301676 h 1703731"/>
                <a:gd name="connsiteX208" fmla="*/ 583530 w 1049092"/>
                <a:gd name="connsiteY208" fmla="*/ 302798 h 1703731"/>
                <a:gd name="connsiteX209" fmla="*/ 583530 w 1049092"/>
                <a:gd name="connsiteY209" fmla="*/ 317161 h 1703731"/>
                <a:gd name="connsiteX210" fmla="*/ 524563 w 1049092"/>
                <a:gd name="connsiteY210" fmla="*/ 314288 h 1703731"/>
                <a:gd name="connsiteX211" fmla="*/ 459843 w 1049092"/>
                <a:gd name="connsiteY211" fmla="*/ 324342 h 1703731"/>
                <a:gd name="connsiteX212" fmla="*/ 362404 w 1049092"/>
                <a:gd name="connsiteY212" fmla="*/ 365995 h 1703731"/>
                <a:gd name="connsiteX213" fmla="*/ 286538 w 1049092"/>
                <a:gd name="connsiteY213" fmla="*/ 442120 h 1703731"/>
                <a:gd name="connsiteX214" fmla="*/ 242312 w 1049092"/>
                <a:gd name="connsiteY214" fmla="*/ 537275 h 1703731"/>
                <a:gd name="connsiteX215" fmla="*/ 237638 w 1049092"/>
                <a:gd name="connsiteY215" fmla="*/ 536557 h 1703731"/>
                <a:gd name="connsiteX216" fmla="*/ 275751 w 1049092"/>
                <a:gd name="connsiteY216" fmla="*/ 435297 h 1703731"/>
                <a:gd name="connsiteX217" fmla="*/ 348741 w 1049092"/>
                <a:gd name="connsiteY217" fmla="*/ 357737 h 1703731"/>
                <a:gd name="connsiteX218" fmla="*/ 455888 w 1049092"/>
                <a:gd name="connsiteY218" fmla="*/ 309979 h 1703731"/>
                <a:gd name="connsiteX219" fmla="*/ 519574 w 1049092"/>
                <a:gd name="connsiteY219" fmla="*/ 301676 h 1703731"/>
                <a:gd name="connsiteX220" fmla="*/ 511459 w 1049092"/>
                <a:gd name="connsiteY220" fmla="*/ 288744 h 1703731"/>
                <a:gd name="connsiteX221" fmla="*/ 447589 w 1049092"/>
                <a:gd name="connsiteY221" fmla="*/ 295631 h 1703731"/>
                <a:gd name="connsiteX222" fmla="*/ 212095 w 1049092"/>
                <a:gd name="connsiteY222" fmla="*/ 541220 h 1703731"/>
                <a:gd name="connsiteX223" fmla="*/ 216416 w 1049092"/>
                <a:gd name="connsiteY223" fmla="*/ 605679 h 1703731"/>
                <a:gd name="connsiteX224" fmla="*/ 269708 w 1049092"/>
                <a:gd name="connsiteY224" fmla="*/ 768445 h 1703731"/>
                <a:gd name="connsiteX225" fmla="*/ 330922 w 1049092"/>
                <a:gd name="connsiteY225" fmla="*/ 835063 h 1703731"/>
                <a:gd name="connsiteX226" fmla="*/ 361169 w 1049092"/>
                <a:gd name="connsiteY226" fmla="*/ 863511 h 1703731"/>
                <a:gd name="connsiteX227" fmla="*/ 389976 w 1049092"/>
                <a:gd name="connsiteY227" fmla="*/ 879716 h 1703731"/>
                <a:gd name="connsiteX228" fmla="*/ 674082 w 1049092"/>
                <a:gd name="connsiteY228" fmla="*/ 866752 h 1703731"/>
                <a:gd name="connsiteX229" fmla="*/ 866727 w 1049092"/>
                <a:gd name="connsiteY229" fmla="*/ 616121 h 1703731"/>
                <a:gd name="connsiteX230" fmla="*/ 842961 w 1049092"/>
                <a:gd name="connsiteY230" fmla="*/ 449034 h 1703731"/>
                <a:gd name="connsiteX231" fmla="*/ 721613 w 1049092"/>
                <a:gd name="connsiteY231" fmla="*/ 337763 h 1703731"/>
                <a:gd name="connsiteX232" fmla="*/ 580820 w 1049092"/>
                <a:gd name="connsiteY232" fmla="*/ 289150 h 1703731"/>
                <a:gd name="connsiteX233" fmla="*/ 576139 w 1049092"/>
                <a:gd name="connsiteY233" fmla="*/ 291310 h 1703731"/>
                <a:gd name="connsiteX234" fmla="*/ 511459 w 1049092"/>
                <a:gd name="connsiteY234" fmla="*/ 288744 h 1703731"/>
                <a:gd name="connsiteX235" fmla="*/ 554399 w 1049092"/>
                <a:gd name="connsiteY235" fmla="*/ 250546 h 1703731"/>
                <a:gd name="connsiteX236" fmla="*/ 795430 w 1049092"/>
                <a:gd name="connsiteY236" fmla="*/ 346406 h 1703731"/>
                <a:gd name="connsiteX237" fmla="*/ 886532 w 1049092"/>
                <a:gd name="connsiteY237" fmla="*/ 462358 h 1703731"/>
                <a:gd name="connsiteX238" fmla="*/ 896614 w 1049092"/>
                <a:gd name="connsiteY238" fmla="*/ 628005 h 1703731"/>
                <a:gd name="connsiteX239" fmla="*/ 720533 w 1049092"/>
                <a:gd name="connsiteY239" fmla="*/ 876475 h 1703731"/>
                <a:gd name="connsiteX240" fmla="*/ 422023 w 1049092"/>
                <a:gd name="connsiteY240" fmla="*/ 920767 h 1703731"/>
                <a:gd name="connsiteX241" fmla="*/ 350727 w 1049092"/>
                <a:gd name="connsiteY241" fmla="*/ 889439 h 1703731"/>
                <a:gd name="connsiteX242" fmla="*/ 323721 w 1049092"/>
                <a:gd name="connsiteY242" fmla="*/ 871433 h 1703731"/>
                <a:gd name="connsiteX243" fmla="*/ 319760 w 1049092"/>
                <a:gd name="connsiteY243" fmla="*/ 867472 h 1703731"/>
                <a:gd name="connsiteX244" fmla="*/ 288432 w 1049092"/>
                <a:gd name="connsiteY244" fmla="*/ 838304 h 1703731"/>
                <a:gd name="connsiteX245" fmla="*/ 265747 w 1049092"/>
                <a:gd name="connsiteY245" fmla="*/ 812377 h 1703731"/>
                <a:gd name="connsiteX246" fmla="*/ 243782 w 1049092"/>
                <a:gd name="connsiteY246" fmla="*/ 784649 h 1703731"/>
                <a:gd name="connsiteX247" fmla="*/ 197331 w 1049092"/>
                <a:gd name="connsiteY247" fmla="*/ 698225 h 1703731"/>
                <a:gd name="connsiteX248" fmla="*/ 182928 w 1049092"/>
                <a:gd name="connsiteY248" fmla="*/ 601717 h 1703731"/>
                <a:gd name="connsiteX249" fmla="*/ 180407 w 1049092"/>
                <a:gd name="connsiteY249" fmla="*/ 572549 h 1703731"/>
                <a:gd name="connsiteX250" fmla="*/ 209934 w 1049092"/>
                <a:gd name="connsiteY250" fmla="*/ 433550 h 1703731"/>
                <a:gd name="connsiteX251" fmla="*/ 263226 w 1049092"/>
                <a:gd name="connsiteY251" fmla="*/ 359369 h 1703731"/>
                <a:gd name="connsiteX252" fmla="*/ 316879 w 1049092"/>
                <a:gd name="connsiteY252" fmla="*/ 307155 h 1703731"/>
                <a:gd name="connsiteX253" fmla="*/ 467754 w 1049092"/>
                <a:gd name="connsiteY253" fmla="*/ 252419 h 1703731"/>
                <a:gd name="connsiteX254" fmla="*/ 554399 w 1049092"/>
                <a:gd name="connsiteY254" fmla="*/ 250546 h 1703731"/>
                <a:gd name="connsiteX255" fmla="*/ 574888 w 1049092"/>
                <a:gd name="connsiteY255" fmla="*/ 120133 h 1703731"/>
                <a:gd name="connsiteX256" fmla="*/ 486285 w 1049092"/>
                <a:gd name="connsiteY256" fmla="*/ 124814 h 1703731"/>
                <a:gd name="connsiteX257" fmla="*/ 481962 w 1049092"/>
                <a:gd name="connsiteY257" fmla="*/ 125534 h 1703731"/>
                <a:gd name="connsiteX258" fmla="*/ 481962 w 1049092"/>
                <a:gd name="connsiteY258" fmla="*/ 125174 h 1703731"/>
                <a:gd name="connsiteX259" fmla="*/ 247128 w 1049092"/>
                <a:gd name="connsiteY259" fmla="*/ 223112 h 1703731"/>
                <a:gd name="connsiteX260" fmla="*/ 72443 w 1049092"/>
                <a:gd name="connsiteY260" fmla="*/ 513326 h 1703731"/>
                <a:gd name="connsiteX261" fmla="*/ 126109 w 1049092"/>
                <a:gd name="connsiteY261" fmla="*/ 898957 h 1703731"/>
                <a:gd name="connsiteX262" fmla="*/ 333930 w 1049092"/>
                <a:gd name="connsiteY262" fmla="*/ 1256863 h 1703731"/>
                <a:gd name="connsiteX263" fmla="*/ 446305 w 1049092"/>
                <a:gd name="connsiteY263" fmla="*/ 1439417 h 1703731"/>
                <a:gd name="connsiteX264" fmla="*/ 542832 w 1049092"/>
                <a:gd name="connsiteY264" fmla="*/ 1579843 h 1703731"/>
                <a:gd name="connsiteX265" fmla="*/ 544993 w 1049092"/>
                <a:gd name="connsiteY265" fmla="*/ 1583804 h 1703731"/>
                <a:gd name="connsiteX266" fmla="*/ 547514 w 1049092"/>
                <a:gd name="connsiteY266" fmla="*/ 1577683 h 1703731"/>
                <a:gd name="connsiteX267" fmla="*/ 643321 w 1049092"/>
                <a:gd name="connsiteY267" fmla="*/ 1436176 h 1703731"/>
                <a:gd name="connsiteX268" fmla="*/ 753535 w 1049092"/>
                <a:gd name="connsiteY268" fmla="*/ 1252903 h 1703731"/>
                <a:gd name="connsiteX269" fmla="*/ 958114 w 1049092"/>
                <a:gd name="connsiteY269" fmla="*/ 892836 h 1703731"/>
                <a:gd name="connsiteX270" fmla="*/ 1008179 w 1049092"/>
                <a:gd name="connsiteY270" fmla="*/ 506844 h 1703731"/>
                <a:gd name="connsiteX271" fmla="*/ 830252 w 1049092"/>
                <a:gd name="connsiteY271" fmla="*/ 218071 h 1703731"/>
                <a:gd name="connsiteX272" fmla="*/ 574888 w 1049092"/>
                <a:gd name="connsiteY272" fmla="*/ 120133 h 1703731"/>
                <a:gd name="connsiteX273" fmla="*/ 586633 w 1049092"/>
                <a:gd name="connsiteY273" fmla="*/ 85634 h 1703731"/>
                <a:gd name="connsiteX274" fmla="*/ 875994 w 1049092"/>
                <a:gd name="connsiteY274" fmla="*/ 216271 h 1703731"/>
                <a:gd name="connsiteX275" fmla="*/ 1039154 w 1049092"/>
                <a:gd name="connsiteY275" fmla="*/ 498923 h 1703731"/>
                <a:gd name="connsiteX276" fmla="*/ 999895 w 1049092"/>
                <a:gd name="connsiteY276" fmla="*/ 874473 h 1703731"/>
                <a:gd name="connsiteX277" fmla="*/ 794595 w 1049092"/>
                <a:gd name="connsiteY277" fmla="*/ 1248222 h 1703731"/>
                <a:gd name="connsiteX278" fmla="*/ 676097 w 1049092"/>
                <a:gd name="connsiteY278" fmla="*/ 1436537 h 1703731"/>
                <a:gd name="connsiteX279" fmla="*/ 559040 w 1049092"/>
                <a:gd name="connsiteY279" fmla="*/ 1615490 h 1703731"/>
                <a:gd name="connsiteX280" fmla="*/ 559040 w 1049092"/>
                <a:gd name="connsiteY280" fmla="*/ 1616210 h 1703731"/>
                <a:gd name="connsiteX281" fmla="*/ 534548 w 1049092"/>
                <a:gd name="connsiteY281" fmla="*/ 1611889 h 1703731"/>
                <a:gd name="connsiteX282" fmla="*/ 534548 w 1049092"/>
                <a:gd name="connsiteY282" fmla="*/ 1611529 h 1703731"/>
                <a:gd name="connsiteX283" fmla="*/ 533107 w 1049092"/>
                <a:gd name="connsiteY283" fmla="*/ 1610089 h 1703731"/>
                <a:gd name="connsiteX284" fmla="*/ 413169 w 1049092"/>
                <a:gd name="connsiteY284" fmla="*/ 1439777 h 1703731"/>
                <a:gd name="connsiteX285" fmla="*/ 292870 w 1049092"/>
                <a:gd name="connsiteY285" fmla="*/ 1252903 h 1703731"/>
                <a:gd name="connsiteX286" fmla="*/ 83969 w 1049092"/>
                <a:gd name="connsiteY286" fmla="*/ 880594 h 1703731"/>
                <a:gd name="connsiteX287" fmla="*/ 40748 w 1049092"/>
                <a:gd name="connsiteY287" fmla="*/ 506124 h 1703731"/>
                <a:gd name="connsiteX288" fmla="*/ 201746 w 1049092"/>
                <a:gd name="connsiteY288" fmla="*/ 221672 h 1703731"/>
                <a:gd name="connsiteX289" fmla="*/ 480162 w 1049092"/>
                <a:gd name="connsiteY289" fmla="*/ 86287 h 1703731"/>
                <a:gd name="connsiteX290" fmla="*/ 586633 w 1049092"/>
                <a:gd name="connsiteY290" fmla="*/ 85634 h 1703731"/>
                <a:gd name="connsiteX291" fmla="*/ 533515 w 1049092"/>
                <a:gd name="connsiteY291" fmla="*/ 56819 h 1703731"/>
                <a:gd name="connsiteX292" fmla="*/ 617568 w 1049092"/>
                <a:gd name="connsiteY292" fmla="*/ 61748 h 1703731"/>
                <a:gd name="connsiteX293" fmla="*/ 693922 w 1049092"/>
                <a:gd name="connsiteY293" fmla="*/ 78955 h 1703731"/>
                <a:gd name="connsiteX294" fmla="*/ 738942 w 1049092"/>
                <a:gd name="connsiteY294" fmla="*/ 96519 h 1703731"/>
                <a:gd name="connsiteX295" fmla="*/ 730659 w 1049092"/>
                <a:gd name="connsiteY295" fmla="*/ 110141 h 1703731"/>
                <a:gd name="connsiteX296" fmla="*/ 673033 w 1049092"/>
                <a:gd name="connsiteY296" fmla="*/ 89350 h 1703731"/>
                <a:gd name="connsiteX297" fmla="*/ 600640 w 1049092"/>
                <a:gd name="connsiteY297" fmla="*/ 74294 h 1703731"/>
                <a:gd name="connsiteX298" fmla="*/ 458016 w 1049092"/>
                <a:gd name="connsiteY298" fmla="*/ 75370 h 1703731"/>
                <a:gd name="connsiteX299" fmla="*/ 219949 w 1049092"/>
                <a:gd name="connsiteY299" fmla="*/ 172873 h 1703731"/>
                <a:gd name="connsiteX300" fmla="*/ 215627 w 1049092"/>
                <a:gd name="connsiteY300" fmla="*/ 169646 h 1703731"/>
                <a:gd name="connsiteX301" fmla="*/ 318993 w 1049092"/>
                <a:gd name="connsiteY301" fmla="*/ 97953 h 1703731"/>
                <a:gd name="connsiteX302" fmla="*/ 449732 w 1049092"/>
                <a:gd name="connsiteY302" fmla="*/ 63182 h 1703731"/>
                <a:gd name="connsiteX303" fmla="*/ 533515 w 1049092"/>
                <a:gd name="connsiteY303" fmla="*/ 56819 h 1703731"/>
                <a:gd name="connsiteX304" fmla="*/ 547537 w 1049092"/>
                <a:gd name="connsiteY304" fmla="*/ 28708 h 1703731"/>
                <a:gd name="connsiteX305" fmla="*/ 627474 w 1049092"/>
                <a:gd name="connsiteY305" fmla="*/ 41122 h 1703731"/>
                <a:gd name="connsiteX306" fmla="*/ 623520 w 1049092"/>
                <a:gd name="connsiteY306" fmla="*/ 53716 h 1703731"/>
                <a:gd name="connsiteX307" fmla="*/ 458165 w 1049092"/>
                <a:gd name="connsiteY307" fmla="*/ 42562 h 1703731"/>
                <a:gd name="connsiteX308" fmla="*/ 306829 w 1049092"/>
                <a:gd name="connsiteY308" fmla="*/ 77465 h 1703731"/>
                <a:gd name="connsiteX309" fmla="*/ 306110 w 1049092"/>
                <a:gd name="connsiteY309" fmla="*/ 74587 h 1703731"/>
                <a:gd name="connsiteX310" fmla="*/ 390945 w 1049092"/>
                <a:gd name="connsiteY310" fmla="*/ 43641 h 1703731"/>
                <a:gd name="connsiteX311" fmla="*/ 466792 w 1049092"/>
                <a:gd name="connsiteY311" fmla="*/ 30327 h 1703731"/>
                <a:gd name="connsiteX312" fmla="*/ 547537 w 1049092"/>
                <a:gd name="connsiteY312" fmla="*/ 28708 h 1703731"/>
                <a:gd name="connsiteX313" fmla="*/ 502469 w 1049092"/>
                <a:gd name="connsiteY313" fmla="*/ 332 h 1703731"/>
                <a:gd name="connsiteX314" fmla="*/ 537352 w 1049092"/>
                <a:gd name="connsiteY314" fmla="*/ 3706 h 1703731"/>
                <a:gd name="connsiteX315" fmla="*/ 533402 w 1049092"/>
                <a:gd name="connsiteY315" fmla="*/ 16323 h 1703731"/>
                <a:gd name="connsiteX316" fmla="*/ 466956 w 1049092"/>
                <a:gd name="connsiteY316" fmla="*/ 14220 h 1703731"/>
                <a:gd name="connsiteX317" fmla="*/ 390814 w 1049092"/>
                <a:gd name="connsiteY317" fmla="*/ 22281 h 1703731"/>
                <a:gd name="connsiteX318" fmla="*/ 389736 w 1049092"/>
                <a:gd name="connsiteY318" fmla="*/ 18426 h 1703731"/>
                <a:gd name="connsiteX319" fmla="*/ 467316 w 1049092"/>
                <a:gd name="connsiteY319" fmla="*/ 3005 h 1703731"/>
                <a:gd name="connsiteX320" fmla="*/ 502469 w 1049092"/>
                <a:gd name="connsiteY320" fmla="*/ 332 h 170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1049092" h="1703731">
                  <a:moveTo>
                    <a:pt x="545793" y="1487985"/>
                  </a:moveTo>
                  <a:cubicBezTo>
                    <a:pt x="547919" y="1488031"/>
                    <a:pt x="549998" y="1489405"/>
                    <a:pt x="549998" y="1492152"/>
                  </a:cubicBezTo>
                  <a:cubicBezTo>
                    <a:pt x="549620" y="1500212"/>
                    <a:pt x="546596" y="1509005"/>
                    <a:pt x="543195" y="1515599"/>
                  </a:cubicBezTo>
                  <a:cubicBezTo>
                    <a:pt x="541305" y="1519629"/>
                    <a:pt x="534501" y="1517797"/>
                    <a:pt x="534879" y="1513767"/>
                  </a:cubicBezTo>
                  <a:cubicBezTo>
                    <a:pt x="535257" y="1506074"/>
                    <a:pt x="540927" y="1499846"/>
                    <a:pt x="541305" y="1491786"/>
                  </a:cubicBezTo>
                  <a:cubicBezTo>
                    <a:pt x="541494" y="1489222"/>
                    <a:pt x="543667" y="1487939"/>
                    <a:pt x="545793" y="1487985"/>
                  </a:cubicBezTo>
                  <a:close/>
                  <a:moveTo>
                    <a:pt x="538595" y="1458004"/>
                  </a:moveTo>
                  <a:cubicBezTo>
                    <a:pt x="540308" y="1458271"/>
                    <a:pt x="541882" y="1459513"/>
                    <a:pt x="541697" y="1461467"/>
                  </a:cubicBezTo>
                  <a:cubicBezTo>
                    <a:pt x="540216" y="1476026"/>
                    <a:pt x="536141" y="1492005"/>
                    <a:pt x="529474" y="1505499"/>
                  </a:cubicBezTo>
                  <a:cubicBezTo>
                    <a:pt x="527251" y="1510115"/>
                    <a:pt x="520213" y="1506209"/>
                    <a:pt x="521324" y="1501948"/>
                  </a:cubicBezTo>
                  <a:cubicBezTo>
                    <a:pt x="524658" y="1487744"/>
                    <a:pt x="532437" y="1474960"/>
                    <a:pt x="534659" y="1460401"/>
                  </a:cubicBezTo>
                  <a:cubicBezTo>
                    <a:pt x="535030" y="1458448"/>
                    <a:pt x="536882" y="1457738"/>
                    <a:pt x="538595" y="1458004"/>
                  </a:cubicBezTo>
                  <a:close/>
                  <a:moveTo>
                    <a:pt x="355913" y="1440110"/>
                  </a:moveTo>
                  <a:cubicBezTo>
                    <a:pt x="357040" y="1439930"/>
                    <a:pt x="358391" y="1440469"/>
                    <a:pt x="358931" y="1441905"/>
                  </a:cubicBezTo>
                  <a:cubicBezTo>
                    <a:pt x="365418" y="1460941"/>
                    <a:pt x="383075" y="1481413"/>
                    <a:pt x="395327" y="1497935"/>
                  </a:cubicBezTo>
                  <a:cubicBezTo>
                    <a:pt x="410462" y="1518766"/>
                    <a:pt x="426678" y="1539957"/>
                    <a:pt x="444695" y="1558633"/>
                  </a:cubicBezTo>
                  <a:cubicBezTo>
                    <a:pt x="460190" y="1575155"/>
                    <a:pt x="478208" y="1589881"/>
                    <a:pt x="491180" y="1608557"/>
                  </a:cubicBezTo>
                  <a:cubicBezTo>
                    <a:pt x="496946" y="1617177"/>
                    <a:pt x="502712" y="1626156"/>
                    <a:pt x="508477" y="1635135"/>
                  </a:cubicBezTo>
                  <a:cubicBezTo>
                    <a:pt x="513522" y="1643037"/>
                    <a:pt x="516405" y="1652016"/>
                    <a:pt x="522891" y="1659199"/>
                  </a:cubicBezTo>
                  <a:cubicBezTo>
                    <a:pt x="529378" y="1666382"/>
                    <a:pt x="518567" y="1676798"/>
                    <a:pt x="512081" y="1669615"/>
                  </a:cubicBezTo>
                  <a:cubicBezTo>
                    <a:pt x="498027" y="1654530"/>
                    <a:pt x="490820" y="1632621"/>
                    <a:pt x="478208" y="1615740"/>
                  </a:cubicBezTo>
                  <a:cubicBezTo>
                    <a:pt x="460911" y="1591317"/>
                    <a:pt x="437488" y="1571922"/>
                    <a:pt x="419470" y="1548218"/>
                  </a:cubicBezTo>
                  <a:cubicBezTo>
                    <a:pt x="405056" y="1529900"/>
                    <a:pt x="389922" y="1509787"/>
                    <a:pt x="379471" y="1488956"/>
                  </a:cubicBezTo>
                  <a:cubicBezTo>
                    <a:pt x="371544" y="1473153"/>
                    <a:pt x="359292" y="1460223"/>
                    <a:pt x="354247" y="1442624"/>
                  </a:cubicBezTo>
                  <a:cubicBezTo>
                    <a:pt x="353887" y="1441187"/>
                    <a:pt x="354787" y="1440289"/>
                    <a:pt x="355913" y="1440110"/>
                  </a:cubicBezTo>
                  <a:close/>
                  <a:moveTo>
                    <a:pt x="528981" y="1437042"/>
                  </a:moveTo>
                  <a:cubicBezTo>
                    <a:pt x="531259" y="1437724"/>
                    <a:pt x="532924" y="1439905"/>
                    <a:pt x="531697" y="1442995"/>
                  </a:cubicBezTo>
                  <a:cubicBezTo>
                    <a:pt x="527141" y="1453538"/>
                    <a:pt x="521883" y="1463718"/>
                    <a:pt x="518729" y="1474988"/>
                  </a:cubicBezTo>
                  <a:cubicBezTo>
                    <a:pt x="516626" y="1481532"/>
                    <a:pt x="507513" y="1478260"/>
                    <a:pt x="509266" y="1472079"/>
                  </a:cubicBezTo>
                  <a:cubicBezTo>
                    <a:pt x="512420" y="1460809"/>
                    <a:pt x="518028" y="1450630"/>
                    <a:pt x="522584" y="1440087"/>
                  </a:cubicBezTo>
                  <a:cubicBezTo>
                    <a:pt x="523811" y="1437179"/>
                    <a:pt x="526703" y="1436361"/>
                    <a:pt x="528981" y="1437042"/>
                  </a:cubicBezTo>
                  <a:close/>
                  <a:moveTo>
                    <a:pt x="519649" y="1394209"/>
                  </a:moveTo>
                  <a:cubicBezTo>
                    <a:pt x="521074" y="1395113"/>
                    <a:pt x="521964" y="1397010"/>
                    <a:pt x="520896" y="1398999"/>
                  </a:cubicBezTo>
                  <a:cubicBezTo>
                    <a:pt x="510926" y="1418520"/>
                    <a:pt x="503092" y="1438765"/>
                    <a:pt x="494902" y="1459371"/>
                  </a:cubicBezTo>
                  <a:cubicBezTo>
                    <a:pt x="493122" y="1464071"/>
                    <a:pt x="485288" y="1461902"/>
                    <a:pt x="487068" y="1456479"/>
                  </a:cubicBezTo>
                  <a:cubicBezTo>
                    <a:pt x="493834" y="1435511"/>
                    <a:pt x="504872" y="1414905"/>
                    <a:pt x="515198" y="1395384"/>
                  </a:cubicBezTo>
                  <a:cubicBezTo>
                    <a:pt x="516267" y="1393395"/>
                    <a:pt x="518225" y="1393305"/>
                    <a:pt x="519649" y="1394209"/>
                  </a:cubicBezTo>
                  <a:close/>
                  <a:moveTo>
                    <a:pt x="767591" y="1362180"/>
                  </a:moveTo>
                  <a:cubicBezTo>
                    <a:pt x="768311" y="1359657"/>
                    <a:pt x="772267" y="1360378"/>
                    <a:pt x="772267" y="1362901"/>
                  </a:cubicBezTo>
                  <a:cubicBezTo>
                    <a:pt x="772267" y="1384887"/>
                    <a:pt x="751408" y="1407593"/>
                    <a:pt x="739900" y="1424894"/>
                  </a:cubicBezTo>
                  <a:cubicBezTo>
                    <a:pt x="719761" y="1454809"/>
                    <a:pt x="698183" y="1483282"/>
                    <a:pt x="679483" y="1513918"/>
                  </a:cubicBezTo>
                  <a:cubicBezTo>
                    <a:pt x="660422" y="1544915"/>
                    <a:pt x="642441" y="1576271"/>
                    <a:pt x="623381" y="1606907"/>
                  </a:cubicBezTo>
                  <a:cubicBezTo>
                    <a:pt x="604680" y="1636462"/>
                    <a:pt x="582023" y="1666377"/>
                    <a:pt x="568358" y="1698815"/>
                  </a:cubicBezTo>
                  <a:cubicBezTo>
                    <a:pt x="564042" y="1708547"/>
                    <a:pt x="550376" y="1702420"/>
                    <a:pt x="554692" y="1692688"/>
                  </a:cubicBezTo>
                  <a:cubicBezTo>
                    <a:pt x="568358" y="1662413"/>
                    <a:pt x="588856" y="1634660"/>
                    <a:pt x="606118" y="1606547"/>
                  </a:cubicBezTo>
                  <a:cubicBezTo>
                    <a:pt x="624100" y="1578074"/>
                    <a:pt x="641002" y="1548879"/>
                    <a:pt x="658624" y="1520766"/>
                  </a:cubicBezTo>
                  <a:cubicBezTo>
                    <a:pt x="678044" y="1490130"/>
                    <a:pt x="698902" y="1461657"/>
                    <a:pt x="720480" y="1432463"/>
                  </a:cubicBezTo>
                  <a:cubicBezTo>
                    <a:pt x="735584" y="1412279"/>
                    <a:pt x="760758" y="1387049"/>
                    <a:pt x="767591" y="1362180"/>
                  </a:cubicBezTo>
                  <a:close/>
                  <a:moveTo>
                    <a:pt x="509777" y="1355925"/>
                  </a:moveTo>
                  <a:cubicBezTo>
                    <a:pt x="512119" y="1356557"/>
                    <a:pt x="513830" y="1358543"/>
                    <a:pt x="512569" y="1361251"/>
                  </a:cubicBezTo>
                  <a:cubicBezTo>
                    <a:pt x="501760" y="1387971"/>
                    <a:pt x="490231" y="1415413"/>
                    <a:pt x="476180" y="1440327"/>
                  </a:cubicBezTo>
                  <a:cubicBezTo>
                    <a:pt x="472938" y="1445021"/>
                    <a:pt x="464651" y="1441771"/>
                    <a:pt x="466813" y="1435994"/>
                  </a:cubicBezTo>
                  <a:cubicBezTo>
                    <a:pt x="476901" y="1409635"/>
                    <a:pt x="492393" y="1384721"/>
                    <a:pt x="503201" y="1358723"/>
                  </a:cubicBezTo>
                  <a:cubicBezTo>
                    <a:pt x="504462" y="1356015"/>
                    <a:pt x="507435" y="1355293"/>
                    <a:pt x="509777" y="1355925"/>
                  </a:cubicBezTo>
                  <a:close/>
                  <a:moveTo>
                    <a:pt x="320966" y="1338370"/>
                  </a:moveTo>
                  <a:cubicBezTo>
                    <a:pt x="326356" y="1354602"/>
                    <a:pt x="341807" y="1366145"/>
                    <a:pt x="351868" y="1379851"/>
                  </a:cubicBezTo>
                  <a:cubicBezTo>
                    <a:pt x="358696" y="1388508"/>
                    <a:pt x="366242" y="1397887"/>
                    <a:pt x="371632" y="1407626"/>
                  </a:cubicBezTo>
                  <a:cubicBezTo>
                    <a:pt x="385646" y="1432154"/>
                    <a:pt x="400019" y="1455961"/>
                    <a:pt x="415830" y="1479407"/>
                  </a:cubicBezTo>
                  <a:cubicBezTo>
                    <a:pt x="433796" y="1506099"/>
                    <a:pt x="455716" y="1529906"/>
                    <a:pt x="475479" y="1555155"/>
                  </a:cubicBezTo>
                  <a:cubicBezTo>
                    <a:pt x="491649" y="1575355"/>
                    <a:pt x="506382" y="1596636"/>
                    <a:pt x="523629" y="1616115"/>
                  </a:cubicBezTo>
                  <a:cubicBezTo>
                    <a:pt x="529379" y="1622607"/>
                    <a:pt x="519317" y="1632346"/>
                    <a:pt x="513568" y="1625854"/>
                  </a:cubicBezTo>
                  <a:cubicBezTo>
                    <a:pt x="493086" y="1602047"/>
                    <a:pt x="475838" y="1576076"/>
                    <a:pt x="456075" y="1551187"/>
                  </a:cubicBezTo>
                  <a:cubicBezTo>
                    <a:pt x="438827" y="1529545"/>
                    <a:pt x="420501" y="1508624"/>
                    <a:pt x="405768" y="1485178"/>
                  </a:cubicBezTo>
                  <a:cubicBezTo>
                    <a:pt x="387442" y="1456682"/>
                    <a:pt x="372350" y="1426743"/>
                    <a:pt x="354384" y="1398608"/>
                  </a:cubicBezTo>
                  <a:cubicBezTo>
                    <a:pt x="341807" y="1379851"/>
                    <a:pt x="321325" y="1361816"/>
                    <a:pt x="317372" y="1339091"/>
                  </a:cubicBezTo>
                  <a:cubicBezTo>
                    <a:pt x="317013" y="1336567"/>
                    <a:pt x="319888" y="1335845"/>
                    <a:pt x="320966" y="1338370"/>
                  </a:cubicBezTo>
                  <a:close/>
                  <a:moveTo>
                    <a:pt x="500942" y="1323568"/>
                  </a:moveTo>
                  <a:cubicBezTo>
                    <a:pt x="502900" y="1324738"/>
                    <a:pt x="504146" y="1327167"/>
                    <a:pt x="502722" y="1329686"/>
                  </a:cubicBezTo>
                  <a:cubicBezTo>
                    <a:pt x="486703" y="1359912"/>
                    <a:pt x="472463" y="1391217"/>
                    <a:pt x="458224" y="1422163"/>
                  </a:cubicBezTo>
                  <a:cubicBezTo>
                    <a:pt x="456088" y="1427560"/>
                    <a:pt x="447188" y="1423602"/>
                    <a:pt x="448968" y="1418205"/>
                  </a:cubicBezTo>
                  <a:cubicBezTo>
                    <a:pt x="459648" y="1385460"/>
                    <a:pt x="478515" y="1354514"/>
                    <a:pt x="494891" y="1325008"/>
                  </a:cubicBezTo>
                  <a:cubicBezTo>
                    <a:pt x="496315" y="1322489"/>
                    <a:pt x="498984" y="1322399"/>
                    <a:pt x="500942" y="1323568"/>
                  </a:cubicBezTo>
                  <a:close/>
                  <a:moveTo>
                    <a:pt x="484827" y="1298277"/>
                  </a:moveTo>
                  <a:cubicBezTo>
                    <a:pt x="486836" y="1299483"/>
                    <a:pt x="488087" y="1302074"/>
                    <a:pt x="486479" y="1304933"/>
                  </a:cubicBezTo>
                  <a:cubicBezTo>
                    <a:pt x="472192" y="1331375"/>
                    <a:pt x="458976" y="1358533"/>
                    <a:pt x="445046" y="1384975"/>
                  </a:cubicBezTo>
                  <a:cubicBezTo>
                    <a:pt x="441831" y="1391050"/>
                    <a:pt x="432901" y="1385332"/>
                    <a:pt x="435759" y="1379258"/>
                  </a:cubicBezTo>
                  <a:cubicBezTo>
                    <a:pt x="448975" y="1352458"/>
                    <a:pt x="463619" y="1326015"/>
                    <a:pt x="478621" y="1299930"/>
                  </a:cubicBezTo>
                  <a:cubicBezTo>
                    <a:pt x="480050" y="1297250"/>
                    <a:pt x="482818" y="1297071"/>
                    <a:pt x="484827" y="1298277"/>
                  </a:cubicBezTo>
                  <a:close/>
                  <a:moveTo>
                    <a:pt x="480856" y="1263258"/>
                  </a:moveTo>
                  <a:cubicBezTo>
                    <a:pt x="481923" y="1263933"/>
                    <a:pt x="482634" y="1265373"/>
                    <a:pt x="481923" y="1266994"/>
                  </a:cubicBezTo>
                  <a:cubicBezTo>
                    <a:pt x="464495" y="1300484"/>
                    <a:pt x="446000" y="1333613"/>
                    <a:pt x="429639" y="1368183"/>
                  </a:cubicBezTo>
                  <a:cubicBezTo>
                    <a:pt x="427505" y="1373585"/>
                    <a:pt x="418613" y="1368544"/>
                    <a:pt x="421814" y="1362782"/>
                  </a:cubicBezTo>
                  <a:cubicBezTo>
                    <a:pt x="439242" y="1329292"/>
                    <a:pt x="458804" y="1297243"/>
                    <a:pt x="477655" y="1264113"/>
                  </a:cubicBezTo>
                  <a:cubicBezTo>
                    <a:pt x="478366" y="1262673"/>
                    <a:pt x="479789" y="1262583"/>
                    <a:pt x="480856" y="1263258"/>
                  </a:cubicBezTo>
                  <a:close/>
                  <a:moveTo>
                    <a:pt x="465405" y="1233947"/>
                  </a:moveTo>
                  <a:cubicBezTo>
                    <a:pt x="467778" y="1234666"/>
                    <a:pt x="469569" y="1236824"/>
                    <a:pt x="468494" y="1239701"/>
                  </a:cubicBezTo>
                  <a:cubicBezTo>
                    <a:pt x="460256" y="1260200"/>
                    <a:pt x="450944" y="1280339"/>
                    <a:pt x="440916" y="1300119"/>
                  </a:cubicBezTo>
                  <a:cubicBezTo>
                    <a:pt x="434827" y="1312706"/>
                    <a:pt x="431604" y="1328170"/>
                    <a:pt x="421575" y="1338239"/>
                  </a:cubicBezTo>
                  <a:cubicBezTo>
                    <a:pt x="418352" y="1341836"/>
                    <a:pt x="412263" y="1338239"/>
                    <a:pt x="414054" y="1333924"/>
                  </a:cubicBezTo>
                  <a:cubicBezTo>
                    <a:pt x="426231" y="1300478"/>
                    <a:pt x="445572" y="1269910"/>
                    <a:pt x="458824" y="1236824"/>
                  </a:cubicBezTo>
                  <a:cubicBezTo>
                    <a:pt x="460077" y="1233947"/>
                    <a:pt x="463032" y="1233228"/>
                    <a:pt x="465405" y="1233947"/>
                  </a:cubicBezTo>
                  <a:close/>
                  <a:moveTo>
                    <a:pt x="448317" y="1208004"/>
                  </a:moveTo>
                  <a:cubicBezTo>
                    <a:pt x="450414" y="1209311"/>
                    <a:pt x="451753" y="1212015"/>
                    <a:pt x="450325" y="1214900"/>
                  </a:cubicBezTo>
                  <a:cubicBezTo>
                    <a:pt x="430333" y="1252763"/>
                    <a:pt x="407843" y="1289183"/>
                    <a:pt x="390350" y="1328848"/>
                  </a:cubicBezTo>
                  <a:cubicBezTo>
                    <a:pt x="387851" y="1333897"/>
                    <a:pt x="378926" y="1329930"/>
                    <a:pt x="381068" y="1324521"/>
                  </a:cubicBezTo>
                  <a:cubicBezTo>
                    <a:pt x="395705" y="1283774"/>
                    <a:pt x="421409" y="1247714"/>
                    <a:pt x="441757" y="1209491"/>
                  </a:cubicBezTo>
                  <a:cubicBezTo>
                    <a:pt x="443364" y="1206787"/>
                    <a:pt x="446220" y="1206696"/>
                    <a:pt x="448317" y="1208004"/>
                  </a:cubicBezTo>
                  <a:close/>
                  <a:moveTo>
                    <a:pt x="434854" y="1183482"/>
                  </a:moveTo>
                  <a:cubicBezTo>
                    <a:pt x="436622" y="1184522"/>
                    <a:pt x="437801" y="1186784"/>
                    <a:pt x="436713" y="1189317"/>
                  </a:cubicBezTo>
                  <a:cubicBezTo>
                    <a:pt x="420394" y="1225145"/>
                    <a:pt x="400812" y="1260248"/>
                    <a:pt x="379780" y="1293180"/>
                  </a:cubicBezTo>
                  <a:cubicBezTo>
                    <a:pt x="376154" y="1298970"/>
                    <a:pt x="367813" y="1293904"/>
                    <a:pt x="370714" y="1288114"/>
                  </a:cubicBezTo>
                  <a:cubicBezTo>
                    <a:pt x="388846" y="1252648"/>
                    <a:pt x="412054" y="1220802"/>
                    <a:pt x="429460" y="1184975"/>
                  </a:cubicBezTo>
                  <a:cubicBezTo>
                    <a:pt x="430729" y="1182622"/>
                    <a:pt x="433086" y="1182441"/>
                    <a:pt x="434854" y="1183482"/>
                  </a:cubicBezTo>
                  <a:close/>
                  <a:moveTo>
                    <a:pt x="873396" y="1163785"/>
                  </a:moveTo>
                  <a:cubicBezTo>
                    <a:pt x="874881" y="1164639"/>
                    <a:pt x="875781" y="1166439"/>
                    <a:pt x="874521" y="1168419"/>
                  </a:cubicBezTo>
                  <a:cubicBezTo>
                    <a:pt x="850757" y="1208731"/>
                    <a:pt x="822673" y="1246883"/>
                    <a:pt x="798910" y="1287555"/>
                  </a:cubicBezTo>
                  <a:cubicBezTo>
                    <a:pt x="775507" y="1327147"/>
                    <a:pt x="751023" y="1365300"/>
                    <a:pt x="725819" y="1403812"/>
                  </a:cubicBezTo>
                  <a:cubicBezTo>
                    <a:pt x="676132" y="1479757"/>
                    <a:pt x="620684" y="1550663"/>
                    <a:pt x="579278" y="1632007"/>
                  </a:cubicBezTo>
                  <a:cubicBezTo>
                    <a:pt x="575318" y="1640285"/>
                    <a:pt x="563076" y="1633087"/>
                    <a:pt x="567037" y="1624808"/>
                  </a:cubicBezTo>
                  <a:cubicBezTo>
                    <a:pt x="609523" y="1540585"/>
                    <a:pt x="666771" y="1467519"/>
                    <a:pt x="718258" y="1389415"/>
                  </a:cubicBezTo>
                  <a:cubicBezTo>
                    <a:pt x="743462" y="1351262"/>
                    <a:pt x="768306" y="1312750"/>
                    <a:pt x="793149" y="1274238"/>
                  </a:cubicBezTo>
                  <a:cubicBezTo>
                    <a:pt x="817633" y="1236805"/>
                    <a:pt x="845357" y="1202252"/>
                    <a:pt x="868760" y="1164819"/>
                  </a:cubicBezTo>
                  <a:cubicBezTo>
                    <a:pt x="869840" y="1163020"/>
                    <a:pt x="871910" y="1162930"/>
                    <a:pt x="873396" y="1163785"/>
                  </a:cubicBezTo>
                  <a:close/>
                  <a:moveTo>
                    <a:pt x="431061" y="1144021"/>
                  </a:moveTo>
                  <a:cubicBezTo>
                    <a:pt x="432414" y="1144608"/>
                    <a:pt x="433406" y="1145963"/>
                    <a:pt x="432684" y="1147588"/>
                  </a:cubicBezTo>
                  <a:cubicBezTo>
                    <a:pt x="416088" y="1188765"/>
                    <a:pt x="389389" y="1226330"/>
                    <a:pt x="366659" y="1264256"/>
                  </a:cubicBezTo>
                  <a:cubicBezTo>
                    <a:pt x="366298" y="1265700"/>
                    <a:pt x="365576" y="1267145"/>
                    <a:pt x="363772" y="1267868"/>
                  </a:cubicBezTo>
                  <a:cubicBezTo>
                    <a:pt x="359082" y="1270396"/>
                    <a:pt x="355113" y="1265339"/>
                    <a:pt x="357278" y="1261005"/>
                  </a:cubicBezTo>
                  <a:cubicBezTo>
                    <a:pt x="377122" y="1220550"/>
                    <a:pt x="408150" y="1186598"/>
                    <a:pt x="427272" y="1145060"/>
                  </a:cubicBezTo>
                  <a:cubicBezTo>
                    <a:pt x="427994" y="1143615"/>
                    <a:pt x="429708" y="1143434"/>
                    <a:pt x="431061" y="1144021"/>
                  </a:cubicBezTo>
                  <a:close/>
                  <a:moveTo>
                    <a:pt x="419299" y="1118023"/>
                  </a:moveTo>
                  <a:cubicBezTo>
                    <a:pt x="420839" y="1118970"/>
                    <a:pt x="421745" y="1120955"/>
                    <a:pt x="420477" y="1123120"/>
                  </a:cubicBezTo>
                  <a:cubicBezTo>
                    <a:pt x="399092" y="1158839"/>
                    <a:pt x="376621" y="1194197"/>
                    <a:pt x="354512" y="1229555"/>
                  </a:cubicBezTo>
                  <a:cubicBezTo>
                    <a:pt x="351612" y="1233884"/>
                    <a:pt x="344001" y="1230637"/>
                    <a:pt x="346176" y="1225947"/>
                  </a:cubicBezTo>
                  <a:cubicBezTo>
                    <a:pt x="362486" y="1187342"/>
                    <a:pt x="392206" y="1154148"/>
                    <a:pt x="414315" y="1119151"/>
                  </a:cubicBezTo>
                  <a:cubicBezTo>
                    <a:pt x="415584" y="1117166"/>
                    <a:pt x="417758" y="1117076"/>
                    <a:pt x="419299" y="1118023"/>
                  </a:cubicBezTo>
                  <a:close/>
                  <a:moveTo>
                    <a:pt x="359181" y="1107976"/>
                  </a:moveTo>
                  <a:cubicBezTo>
                    <a:pt x="361273" y="1109247"/>
                    <a:pt x="362455" y="1111881"/>
                    <a:pt x="360636" y="1114606"/>
                  </a:cubicBezTo>
                  <a:cubicBezTo>
                    <a:pt x="348631" y="1133498"/>
                    <a:pt x="337353" y="1153117"/>
                    <a:pt x="324256" y="1171282"/>
                  </a:cubicBezTo>
                  <a:cubicBezTo>
                    <a:pt x="320255" y="1176732"/>
                    <a:pt x="312251" y="1171646"/>
                    <a:pt x="315161" y="1165833"/>
                  </a:cubicBezTo>
                  <a:cubicBezTo>
                    <a:pt x="326075" y="1146214"/>
                    <a:pt x="339536" y="1127685"/>
                    <a:pt x="352269" y="1109520"/>
                  </a:cubicBezTo>
                  <a:cubicBezTo>
                    <a:pt x="354088" y="1106795"/>
                    <a:pt x="357089" y="1106704"/>
                    <a:pt x="359181" y="1107976"/>
                  </a:cubicBezTo>
                  <a:close/>
                  <a:moveTo>
                    <a:pt x="412849" y="1075845"/>
                  </a:moveTo>
                  <a:cubicBezTo>
                    <a:pt x="414574" y="1076341"/>
                    <a:pt x="415936" y="1077874"/>
                    <a:pt x="415210" y="1080037"/>
                  </a:cubicBezTo>
                  <a:cubicBezTo>
                    <a:pt x="397048" y="1124032"/>
                    <a:pt x="365809" y="1164420"/>
                    <a:pt x="342562" y="1205890"/>
                  </a:cubicBezTo>
                  <a:cubicBezTo>
                    <a:pt x="339292" y="1211660"/>
                    <a:pt x="331301" y="1206611"/>
                    <a:pt x="333844" y="1200841"/>
                  </a:cubicBezTo>
                  <a:cubicBezTo>
                    <a:pt x="354912" y="1157568"/>
                    <a:pt x="389057" y="1121868"/>
                    <a:pt x="408308" y="1077874"/>
                  </a:cubicBezTo>
                  <a:cubicBezTo>
                    <a:pt x="409035" y="1075890"/>
                    <a:pt x="411124" y="1075350"/>
                    <a:pt x="412849" y="1075845"/>
                  </a:cubicBezTo>
                  <a:close/>
                  <a:moveTo>
                    <a:pt x="318103" y="1072821"/>
                  </a:moveTo>
                  <a:cubicBezTo>
                    <a:pt x="322041" y="1069145"/>
                    <a:pt x="327768" y="1075027"/>
                    <a:pt x="323830" y="1078704"/>
                  </a:cubicBezTo>
                  <a:cubicBezTo>
                    <a:pt x="315955" y="1085689"/>
                    <a:pt x="309870" y="1095982"/>
                    <a:pt x="300562" y="1101129"/>
                  </a:cubicBezTo>
                  <a:cubicBezTo>
                    <a:pt x="296267" y="1103702"/>
                    <a:pt x="291613" y="1097453"/>
                    <a:pt x="295551" y="1094144"/>
                  </a:cubicBezTo>
                  <a:cubicBezTo>
                    <a:pt x="299488" y="1090835"/>
                    <a:pt x="303426" y="1087159"/>
                    <a:pt x="307364" y="1083483"/>
                  </a:cubicBezTo>
                  <a:cubicBezTo>
                    <a:pt x="310943" y="1079806"/>
                    <a:pt x="314165" y="1076130"/>
                    <a:pt x="318103" y="1072821"/>
                  </a:cubicBezTo>
                  <a:close/>
                  <a:moveTo>
                    <a:pt x="355547" y="1071010"/>
                  </a:moveTo>
                  <a:cubicBezTo>
                    <a:pt x="357170" y="1072311"/>
                    <a:pt x="358072" y="1074553"/>
                    <a:pt x="356629" y="1076526"/>
                  </a:cubicBezTo>
                  <a:cubicBezTo>
                    <a:pt x="344001" y="1093029"/>
                    <a:pt x="333899" y="1117783"/>
                    <a:pt x="314415" y="1128187"/>
                  </a:cubicBezTo>
                  <a:cubicBezTo>
                    <a:pt x="309725" y="1130698"/>
                    <a:pt x="304313" y="1124241"/>
                    <a:pt x="308643" y="1120653"/>
                  </a:cubicBezTo>
                  <a:cubicBezTo>
                    <a:pt x="325961" y="1106303"/>
                    <a:pt x="336424" y="1088006"/>
                    <a:pt x="350135" y="1071145"/>
                  </a:cubicBezTo>
                  <a:cubicBezTo>
                    <a:pt x="351578" y="1069351"/>
                    <a:pt x="353923" y="1069710"/>
                    <a:pt x="355547" y="1071010"/>
                  </a:cubicBezTo>
                  <a:close/>
                  <a:moveTo>
                    <a:pt x="291800" y="1068046"/>
                  </a:moveTo>
                  <a:cubicBezTo>
                    <a:pt x="293481" y="1066214"/>
                    <a:pt x="295722" y="1066672"/>
                    <a:pt x="297123" y="1068046"/>
                  </a:cubicBezTo>
                  <a:cubicBezTo>
                    <a:pt x="298523" y="1069419"/>
                    <a:pt x="299084" y="1071709"/>
                    <a:pt x="297403" y="1073541"/>
                  </a:cubicBezTo>
                  <a:cubicBezTo>
                    <a:pt x="295162" y="1075739"/>
                    <a:pt x="293294" y="1077571"/>
                    <a:pt x="290679" y="1079769"/>
                  </a:cubicBezTo>
                  <a:cubicBezTo>
                    <a:pt x="287317" y="1083066"/>
                    <a:pt x="282088" y="1077571"/>
                    <a:pt x="285450" y="1073907"/>
                  </a:cubicBezTo>
                  <a:close/>
                  <a:moveTo>
                    <a:pt x="777657" y="912757"/>
                  </a:moveTo>
                  <a:cubicBezTo>
                    <a:pt x="781995" y="908807"/>
                    <a:pt x="788140" y="914911"/>
                    <a:pt x="783802" y="919220"/>
                  </a:cubicBezTo>
                  <a:cubicBezTo>
                    <a:pt x="757054" y="946510"/>
                    <a:pt x="712594" y="954410"/>
                    <a:pt x="677894" y="967337"/>
                  </a:cubicBezTo>
                  <a:cubicBezTo>
                    <a:pt x="673918" y="968773"/>
                    <a:pt x="671026" y="961951"/>
                    <a:pt x="675002" y="960155"/>
                  </a:cubicBezTo>
                  <a:cubicBezTo>
                    <a:pt x="708618" y="945074"/>
                    <a:pt x="749102" y="936815"/>
                    <a:pt x="777657" y="912757"/>
                  </a:cubicBezTo>
                  <a:close/>
                  <a:moveTo>
                    <a:pt x="796308" y="880452"/>
                  </a:moveTo>
                  <a:cubicBezTo>
                    <a:pt x="799548" y="878645"/>
                    <a:pt x="802428" y="883704"/>
                    <a:pt x="799188" y="885873"/>
                  </a:cubicBezTo>
                  <a:cubicBezTo>
                    <a:pt x="738704" y="925986"/>
                    <a:pt x="674621" y="951283"/>
                    <a:pt x="603696" y="966822"/>
                  </a:cubicBezTo>
                  <a:cubicBezTo>
                    <a:pt x="601896" y="967184"/>
                    <a:pt x="601176" y="964293"/>
                    <a:pt x="602976" y="963931"/>
                  </a:cubicBezTo>
                  <a:cubicBezTo>
                    <a:pt x="670660" y="941526"/>
                    <a:pt x="734384" y="915867"/>
                    <a:pt x="796308" y="880452"/>
                  </a:cubicBezTo>
                  <a:close/>
                  <a:moveTo>
                    <a:pt x="833115" y="816814"/>
                  </a:moveTo>
                  <a:cubicBezTo>
                    <a:pt x="836715" y="813557"/>
                    <a:pt x="842116" y="818623"/>
                    <a:pt x="838516" y="821880"/>
                  </a:cubicBezTo>
                  <a:cubicBezTo>
                    <a:pt x="814752" y="841420"/>
                    <a:pt x="793149" y="864579"/>
                    <a:pt x="766145" y="879053"/>
                  </a:cubicBezTo>
                  <a:cubicBezTo>
                    <a:pt x="738421" y="893528"/>
                    <a:pt x="710697" y="909088"/>
                    <a:pt x="681893" y="921029"/>
                  </a:cubicBezTo>
                  <a:cubicBezTo>
                    <a:pt x="622125" y="946359"/>
                    <a:pt x="561276" y="960833"/>
                    <a:pt x="496107" y="959386"/>
                  </a:cubicBezTo>
                  <a:cubicBezTo>
                    <a:pt x="493226" y="959386"/>
                    <a:pt x="493586" y="955405"/>
                    <a:pt x="496107" y="955405"/>
                  </a:cubicBezTo>
                  <a:cubicBezTo>
                    <a:pt x="561276" y="952511"/>
                    <a:pt x="624645" y="934418"/>
                    <a:pt x="684053" y="908002"/>
                  </a:cubicBezTo>
                  <a:cubicBezTo>
                    <a:pt x="710337" y="896784"/>
                    <a:pt x="735541" y="882672"/>
                    <a:pt x="761104" y="870007"/>
                  </a:cubicBezTo>
                  <a:cubicBezTo>
                    <a:pt x="788108" y="856618"/>
                    <a:pt x="809711" y="835269"/>
                    <a:pt x="833115" y="816814"/>
                  </a:cubicBezTo>
                  <a:close/>
                  <a:moveTo>
                    <a:pt x="88905" y="664228"/>
                  </a:moveTo>
                  <a:cubicBezTo>
                    <a:pt x="90869" y="664273"/>
                    <a:pt x="92788" y="665622"/>
                    <a:pt x="92788" y="668139"/>
                  </a:cubicBezTo>
                  <a:cubicBezTo>
                    <a:pt x="94615" y="704818"/>
                    <a:pt x="102290" y="739699"/>
                    <a:pt x="109599" y="775299"/>
                  </a:cubicBezTo>
                  <a:cubicBezTo>
                    <a:pt x="113985" y="797595"/>
                    <a:pt x="115081" y="825643"/>
                    <a:pt x="129700" y="844342"/>
                  </a:cubicBezTo>
                  <a:cubicBezTo>
                    <a:pt x="134086" y="849736"/>
                    <a:pt x="126411" y="857648"/>
                    <a:pt x="121660" y="851894"/>
                  </a:cubicBezTo>
                  <a:cubicBezTo>
                    <a:pt x="104117" y="831037"/>
                    <a:pt x="100828" y="804787"/>
                    <a:pt x="95711" y="778895"/>
                  </a:cubicBezTo>
                  <a:cubicBezTo>
                    <a:pt x="88402" y="742216"/>
                    <a:pt x="83651" y="705897"/>
                    <a:pt x="84747" y="668139"/>
                  </a:cubicBezTo>
                  <a:cubicBezTo>
                    <a:pt x="84930" y="665442"/>
                    <a:pt x="86940" y="664184"/>
                    <a:pt x="88905" y="664228"/>
                  </a:cubicBezTo>
                  <a:close/>
                  <a:moveTo>
                    <a:pt x="8166" y="553417"/>
                  </a:moveTo>
                  <a:cubicBezTo>
                    <a:pt x="8529" y="551620"/>
                    <a:pt x="11792" y="551979"/>
                    <a:pt x="11429" y="554137"/>
                  </a:cubicBezTo>
                  <a:cubicBezTo>
                    <a:pt x="5991" y="601951"/>
                    <a:pt x="13242" y="651204"/>
                    <a:pt x="17956" y="699379"/>
                  </a:cubicBezTo>
                  <a:cubicBezTo>
                    <a:pt x="20494" y="724545"/>
                    <a:pt x="29921" y="748272"/>
                    <a:pt x="33909" y="773078"/>
                  </a:cubicBezTo>
                  <a:cubicBezTo>
                    <a:pt x="36810" y="789256"/>
                    <a:pt x="38260" y="806513"/>
                    <a:pt x="47687" y="819455"/>
                  </a:cubicBezTo>
                  <a:cubicBezTo>
                    <a:pt x="53125" y="827005"/>
                    <a:pt x="40798" y="833836"/>
                    <a:pt x="35722" y="826645"/>
                  </a:cubicBezTo>
                  <a:cubicBezTo>
                    <a:pt x="24845" y="811906"/>
                    <a:pt x="23757" y="793930"/>
                    <a:pt x="20494" y="776674"/>
                  </a:cubicBezTo>
                  <a:cubicBezTo>
                    <a:pt x="16505" y="753305"/>
                    <a:pt x="7078" y="731016"/>
                    <a:pt x="5266" y="706929"/>
                  </a:cubicBezTo>
                  <a:cubicBezTo>
                    <a:pt x="915" y="655518"/>
                    <a:pt x="-5249" y="604108"/>
                    <a:pt x="8166" y="553417"/>
                  </a:cubicBezTo>
                  <a:close/>
                  <a:moveTo>
                    <a:pt x="497470" y="371720"/>
                  </a:moveTo>
                  <a:cubicBezTo>
                    <a:pt x="507154" y="370645"/>
                    <a:pt x="506796" y="385692"/>
                    <a:pt x="497470" y="386409"/>
                  </a:cubicBezTo>
                  <a:cubicBezTo>
                    <a:pt x="465904" y="388558"/>
                    <a:pt x="435774" y="398232"/>
                    <a:pt x="407437" y="411846"/>
                  </a:cubicBezTo>
                  <a:cubicBezTo>
                    <a:pt x="386633" y="421519"/>
                    <a:pt x="361165" y="434417"/>
                    <a:pt x="354350" y="458062"/>
                  </a:cubicBezTo>
                  <a:cubicBezTo>
                    <a:pt x="352915" y="462362"/>
                    <a:pt x="347176" y="460570"/>
                    <a:pt x="347894" y="456629"/>
                  </a:cubicBezTo>
                  <a:cubicBezTo>
                    <a:pt x="352915" y="429759"/>
                    <a:pt x="378741" y="412562"/>
                    <a:pt x="401698" y="401098"/>
                  </a:cubicBezTo>
                  <a:cubicBezTo>
                    <a:pt x="432187" y="385692"/>
                    <a:pt x="463394" y="374586"/>
                    <a:pt x="497470" y="371720"/>
                  </a:cubicBezTo>
                  <a:close/>
                  <a:moveTo>
                    <a:pt x="505012" y="327865"/>
                  </a:moveTo>
                  <a:cubicBezTo>
                    <a:pt x="520034" y="326553"/>
                    <a:pt x="534860" y="326869"/>
                    <a:pt x="549010" y="329210"/>
                  </a:cubicBezTo>
                  <a:cubicBezTo>
                    <a:pt x="554778" y="329930"/>
                    <a:pt x="554057" y="339295"/>
                    <a:pt x="549010" y="340376"/>
                  </a:cubicBezTo>
                  <a:cubicBezTo>
                    <a:pt x="521972" y="345058"/>
                    <a:pt x="494574" y="343617"/>
                    <a:pt x="467537" y="350101"/>
                  </a:cubicBezTo>
                  <a:cubicBezTo>
                    <a:pt x="440499" y="356944"/>
                    <a:pt x="413822" y="366670"/>
                    <a:pt x="389669" y="380717"/>
                  </a:cubicBezTo>
                  <a:cubicBezTo>
                    <a:pt x="350014" y="404489"/>
                    <a:pt x="308917" y="442669"/>
                    <a:pt x="296300" y="488413"/>
                  </a:cubicBezTo>
                  <a:cubicBezTo>
                    <a:pt x="295939" y="490935"/>
                    <a:pt x="291613" y="490575"/>
                    <a:pt x="291613" y="487693"/>
                  </a:cubicBezTo>
                  <a:cubicBezTo>
                    <a:pt x="295218" y="441229"/>
                    <a:pt x="339920" y="396205"/>
                    <a:pt x="377412" y="372793"/>
                  </a:cubicBezTo>
                  <a:cubicBezTo>
                    <a:pt x="413101" y="350371"/>
                    <a:pt x="459944" y="331799"/>
                    <a:pt x="505012" y="327865"/>
                  </a:cubicBezTo>
                  <a:close/>
                  <a:moveTo>
                    <a:pt x="519574" y="301676"/>
                  </a:moveTo>
                  <a:cubicBezTo>
                    <a:pt x="540473" y="301002"/>
                    <a:pt x="561418" y="301900"/>
                    <a:pt x="583530" y="302798"/>
                  </a:cubicBezTo>
                  <a:cubicBezTo>
                    <a:pt x="592879" y="303157"/>
                    <a:pt x="592879" y="317161"/>
                    <a:pt x="583530" y="317161"/>
                  </a:cubicBezTo>
                  <a:cubicBezTo>
                    <a:pt x="563755" y="317161"/>
                    <a:pt x="543979" y="313211"/>
                    <a:pt x="524563" y="314288"/>
                  </a:cubicBezTo>
                  <a:cubicBezTo>
                    <a:pt x="502630" y="315365"/>
                    <a:pt x="481057" y="318597"/>
                    <a:pt x="459843" y="324342"/>
                  </a:cubicBezTo>
                  <a:cubicBezTo>
                    <a:pt x="425685" y="333678"/>
                    <a:pt x="391887" y="345887"/>
                    <a:pt x="362404" y="365995"/>
                  </a:cubicBezTo>
                  <a:cubicBezTo>
                    <a:pt x="331842" y="385745"/>
                    <a:pt x="305594" y="410521"/>
                    <a:pt x="286538" y="442120"/>
                  </a:cubicBezTo>
                  <a:cubicBezTo>
                    <a:pt x="269279" y="471205"/>
                    <a:pt x="249144" y="503881"/>
                    <a:pt x="242312" y="537275"/>
                  </a:cubicBezTo>
                  <a:cubicBezTo>
                    <a:pt x="241953" y="540148"/>
                    <a:pt x="237638" y="539430"/>
                    <a:pt x="237638" y="536557"/>
                  </a:cubicBezTo>
                  <a:cubicBezTo>
                    <a:pt x="239795" y="502445"/>
                    <a:pt x="257773" y="464383"/>
                    <a:pt x="275751" y="435297"/>
                  </a:cubicBezTo>
                  <a:cubicBezTo>
                    <a:pt x="294807" y="404417"/>
                    <a:pt x="318538" y="377845"/>
                    <a:pt x="348741" y="357737"/>
                  </a:cubicBezTo>
                  <a:cubicBezTo>
                    <a:pt x="381820" y="335833"/>
                    <a:pt x="418135" y="319674"/>
                    <a:pt x="455888" y="309979"/>
                  </a:cubicBezTo>
                  <a:cubicBezTo>
                    <a:pt x="477821" y="304593"/>
                    <a:pt x="498675" y="302349"/>
                    <a:pt x="519574" y="301676"/>
                  </a:cubicBezTo>
                  <a:close/>
                  <a:moveTo>
                    <a:pt x="511459" y="288744"/>
                  </a:moveTo>
                  <a:cubicBezTo>
                    <a:pt x="489899" y="289150"/>
                    <a:pt x="468474" y="291130"/>
                    <a:pt x="447589" y="295631"/>
                  </a:cubicBezTo>
                  <a:cubicBezTo>
                    <a:pt x="326601" y="321559"/>
                    <a:pt x="238021" y="421667"/>
                    <a:pt x="212095" y="541220"/>
                  </a:cubicBezTo>
                  <a:cubicBezTo>
                    <a:pt x="211014" y="562826"/>
                    <a:pt x="214255" y="583712"/>
                    <a:pt x="216416" y="605679"/>
                  </a:cubicBezTo>
                  <a:cubicBezTo>
                    <a:pt x="222177" y="662935"/>
                    <a:pt x="238021" y="719831"/>
                    <a:pt x="269708" y="768445"/>
                  </a:cubicBezTo>
                  <a:cubicBezTo>
                    <a:pt x="286272" y="793652"/>
                    <a:pt x="311838" y="812017"/>
                    <a:pt x="330922" y="835063"/>
                  </a:cubicBezTo>
                  <a:cubicBezTo>
                    <a:pt x="339924" y="846226"/>
                    <a:pt x="348566" y="856669"/>
                    <a:pt x="361169" y="863511"/>
                  </a:cubicBezTo>
                  <a:cubicBezTo>
                    <a:pt x="370531" y="868913"/>
                    <a:pt x="380254" y="873954"/>
                    <a:pt x="389976" y="879716"/>
                  </a:cubicBezTo>
                  <a:cubicBezTo>
                    <a:pt x="478917" y="919327"/>
                    <a:pt x="586582" y="906003"/>
                    <a:pt x="674082" y="866752"/>
                  </a:cubicBezTo>
                  <a:cubicBezTo>
                    <a:pt x="776346" y="821379"/>
                    <a:pt x="853404" y="729914"/>
                    <a:pt x="866727" y="616121"/>
                  </a:cubicBezTo>
                  <a:cubicBezTo>
                    <a:pt x="872848" y="562106"/>
                    <a:pt x="872128" y="497288"/>
                    <a:pt x="842961" y="449034"/>
                  </a:cubicBezTo>
                  <a:cubicBezTo>
                    <a:pt x="814515" y="402221"/>
                    <a:pt x="769144" y="363690"/>
                    <a:pt x="721613" y="337763"/>
                  </a:cubicBezTo>
                  <a:cubicBezTo>
                    <a:pt x="677683" y="313997"/>
                    <a:pt x="629792" y="297072"/>
                    <a:pt x="580820" y="289150"/>
                  </a:cubicBezTo>
                  <a:cubicBezTo>
                    <a:pt x="579740" y="290590"/>
                    <a:pt x="578300" y="291310"/>
                    <a:pt x="576139" y="291310"/>
                  </a:cubicBezTo>
                  <a:cubicBezTo>
                    <a:pt x="554714" y="289510"/>
                    <a:pt x="533019" y="288339"/>
                    <a:pt x="511459" y="288744"/>
                  </a:cubicBezTo>
                  <a:close/>
                  <a:moveTo>
                    <a:pt x="554399" y="250546"/>
                  </a:moveTo>
                  <a:cubicBezTo>
                    <a:pt x="641630" y="257888"/>
                    <a:pt x="728455" y="292120"/>
                    <a:pt x="795430" y="346406"/>
                  </a:cubicBezTo>
                  <a:cubicBezTo>
                    <a:pt x="832879" y="377014"/>
                    <a:pt x="869968" y="415905"/>
                    <a:pt x="886532" y="462358"/>
                  </a:cubicBezTo>
                  <a:cubicBezTo>
                    <a:pt x="905256" y="513853"/>
                    <a:pt x="905616" y="574710"/>
                    <a:pt x="896614" y="628005"/>
                  </a:cubicBezTo>
                  <a:cubicBezTo>
                    <a:pt x="878970" y="732794"/>
                    <a:pt x="814875" y="826421"/>
                    <a:pt x="720533" y="876475"/>
                  </a:cubicBezTo>
                  <a:cubicBezTo>
                    <a:pt x="633393" y="922928"/>
                    <a:pt x="518526" y="948135"/>
                    <a:pt x="422023" y="920767"/>
                  </a:cubicBezTo>
                  <a:cubicBezTo>
                    <a:pt x="396458" y="913565"/>
                    <a:pt x="372692" y="903122"/>
                    <a:pt x="350727" y="889439"/>
                  </a:cubicBezTo>
                  <a:cubicBezTo>
                    <a:pt x="341005" y="884757"/>
                    <a:pt x="331642" y="879356"/>
                    <a:pt x="323721" y="871433"/>
                  </a:cubicBezTo>
                  <a:cubicBezTo>
                    <a:pt x="322640" y="870353"/>
                    <a:pt x="321200" y="868913"/>
                    <a:pt x="319760" y="867472"/>
                  </a:cubicBezTo>
                  <a:cubicBezTo>
                    <a:pt x="308597" y="858470"/>
                    <a:pt x="298155" y="848747"/>
                    <a:pt x="288432" y="838304"/>
                  </a:cubicBezTo>
                  <a:cubicBezTo>
                    <a:pt x="280510" y="830022"/>
                    <a:pt x="272949" y="821379"/>
                    <a:pt x="265747" y="812377"/>
                  </a:cubicBezTo>
                  <a:cubicBezTo>
                    <a:pt x="257465" y="803734"/>
                    <a:pt x="250263" y="794372"/>
                    <a:pt x="243782" y="784649"/>
                  </a:cubicBezTo>
                  <a:cubicBezTo>
                    <a:pt x="224337" y="758002"/>
                    <a:pt x="207774" y="729193"/>
                    <a:pt x="197331" y="698225"/>
                  </a:cubicBezTo>
                  <a:cubicBezTo>
                    <a:pt x="186529" y="666896"/>
                    <a:pt x="182208" y="634127"/>
                    <a:pt x="182928" y="601717"/>
                  </a:cubicBezTo>
                  <a:cubicBezTo>
                    <a:pt x="182208" y="591995"/>
                    <a:pt x="181127" y="582272"/>
                    <a:pt x="180407" y="572549"/>
                  </a:cubicBezTo>
                  <a:cubicBezTo>
                    <a:pt x="175726" y="526096"/>
                    <a:pt x="186529" y="474242"/>
                    <a:pt x="209934" y="433550"/>
                  </a:cubicBezTo>
                  <a:cubicBezTo>
                    <a:pt x="225058" y="406903"/>
                    <a:pt x="243782" y="383136"/>
                    <a:pt x="263226" y="359369"/>
                  </a:cubicBezTo>
                  <a:cubicBezTo>
                    <a:pt x="279430" y="339924"/>
                    <a:pt x="295274" y="321559"/>
                    <a:pt x="316879" y="307155"/>
                  </a:cubicBezTo>
                  <a:cubicBezTo>
                    <a:pt x="361169" y="277626"/>
                    <a:pt x="414822" y="259621"/>
                    <a:pt x="467754" y="252419"/>
                  </a:cubicBezTo>
                  <a:cubicBezTo>
                    <a:pt x="496201" y="248638"/>
                    <a:pt x="525323" y="248098"/>
                    <a:pt x="554399" y="250546"/>
                  </a:cubicBezTo>
                  <a:close/>
                  <a:moveTo>
                    <a:pt x="574888" y="120133"/>
                  </a:moveTo>
                  <a:cubicBezTo>
                    <a:pt x="544993" y="119773"/>
                    <a:pt x="515099" y="120853"/>
                    <a:pt x="486285" y="124814"/>
                  </a:cubicBezTo>
                  <a:cubicBezTo>
                    <a:pt x="484484" y="124814"/>
                    <a:pt x="483403" y="125174"/>
                    <a:pt x="481962" y="125534"/>
                  </a:cubicBezTo>
                  <a:lnTo>
                    <a:pt x="481962" y="125174"/>
                  </a:lnTo>
                  <a:cubicBezTo>
                    <a:pt x="395520" y="136696"/>
                    <a:pt x="313761" y="167662"/>
                    <a:pt x="247128" y="223112"/>
                  </a:cubicBezTo>
                  <a:cubicBezTo>
                    <a:pt x="159605" y="295845"/>
                    <a:pt x="91532" y="400265"/>
                    <a:pt x="72443" y="513326"/>
                  </a:cubicBezTo>
                  <a:cubicBezTo>
                    <a:pt x="50112" y="642949"/>
                    <a:pt x="81087" y="777255"/>
                    <a:pt x="126109" y="898957"/>
                  </a:cubicBezTo>
                  <a:cubicBezTo>
                    <a:pt x="173652" y="1028941"/>
                    <a:pt x="261175" y="1140562"/>
                    <a:pt x="333930" y="1256863"/>
                  </a:cubicBezTo>
                  <a:cubicBezTo>
                    <a:pt x="371749" y="1317354"/>
                    <a:pt x="407406" y="1379286"/>
                    <a:pt x="446305" y="1439417"/>
                  </a:cubicBezTo>
                  <a:cubicBezTo>
                    <a:pt x="476920" y="1486946"/>
                    <a:pt x="513658" y="1530874"/>
                    <a:pt x="542832" y="1579843"/>
                  </a:cubicBezTo>
                  <a:lnTo>
                    <a:pt x="544993" y="1583804"/>
                  </a:lnTo>
                  <a:lnTo>
                    <a:pt x="547514" y="1577683"/>
                  </a:lnTo>
                  <a:cubicBezTo>
                    <a:pt x="576328" y="1528714"/>
                    <a:pt x="612706" y="1484065"/>
                    <a:pt x="643321" y="1436176"/>
                  </a:cubicBezTo>
                  <a:cubicBezTo>
                    <a:pt x="681139" y="1376045"/>
                    <a:pt x="716437" y="1313754"/>
                    <a:pt x="753535" y="1252903"/>
                  </a:cubicBezTo>
                  <a:cubicBezTo>
                    <a:pt x="825210" y="1135881"/>
                    <a:pt x="911652" y="1023180"/>
                    <a:pt x="958114" y="892836"/>
                  </a:cubicBezTo>
                  <a:cubicBezTo>
                    <a:pt x="1001695" y="770773"/>
                    <a:pt x="1031230" y="636108"/>
                    <a:pt x="1008179" y="506844"/>
                  </a:cubicBezTo>
                  <a:cubicBezTo>
                    <a:pt x="987288" y="393783"/>
                    <a:pt x="918495" y="290084"/>
                    <a:pt x="830252" y="218071"/>
                  </a:cubicBezTo>
                  <a:cubicBezTo>
                    <a:pt x="762899" y="162981"/>
                    <a:pt x="667093" y="126254"/>
                    <a:pt x="574888" y="120133"/>
                  </a:cubicBezTo>
                  <a:close/>
                  <a:moveTo>
                    <a:pt x="586633" y="85634"/>
                  </a:moveTo>
                  <a:cubicBezTo>
                    <a:pt x="697572" y="101432"/>
                    <a:pt x="814944" y="161180"/>
                    <a:pt x="875994" y="216271"/>
                  </a:cubicBezTo>
                  <a:cubicBezTo>
                    <a:pt x="957754" y="290084"/>
                    <a:pt x="1017903" y="391263"/>
                    <a:pt x="1039154" y="498923"/>
                  </a:cubicBezTo>
                  <a:cubicBezTo>
                    <a:pt x="1064366" y="623866"/>
                    <a:pt x="1038073" y="755291"/>
                    <a:pt x="999895" y="874473"/>
                  </a:cubicBezTo>
                  <a:cubicBezTo>
                    <a:pt x="955953" y="1010938"/>
                    <a:pt x="870952" y="1128680"/>
                    <a:pt x="794595" y="1248222"/>
                  </a:cubicBezTo>
                  <a:cubicBezTo>
                    <a:pt x="754615" y="1310873"/>
                    <a:pt x="716437" y="1374245"/>
                    <a:pt x="676097" y="1436537"/>
                  </a:cubicBezTo>
                  <a:cubicBezTo>
                    <a:pt x="638279" y="1494507"/>
                    <a:pt x="593257" y="1555358"/>
                    <a:pt x="559040" y="1615490"/>
                  </a:cubicBezTo>
                  <a:cubicBezTo>
                    <a:pt x="559040" y="1615850"/>
                    <a:pt x="559040" y="1616210"/>
                    <a:pt x="559040" y="1616210"/>
                  </a:cubicBezTo>
                  <a:cubicBezTo>
                    <a:pt x="550396" y="1629172"/>
                    <a:pt x="536709" y="1627372"/>
                    <a:pt x="534548" y="1611889"/>
                  </a:cubicBezTo>
                  <a:cubicBezTo>
                    <a:pt x="534548" y="1611529"/>
                    <a:pt x="534548" y="1611529"/>
                    <a:pt x="534548" y="1611529"/>
                  </a:cubicBezTo>
                  <a:cubicBezTo>
                    <a:pt x="534548" y="1612249"/>
                    <a:pt x="534548" y="1612609"/>
                    <a:pt x="533107" y="1610089"/>
                  </a:cubicBezTo>
                  <a:cubicBezTo>
                    <a:pt x="498531" y="1549957"/>
                    <a:pt x="451348" y="1497748"/>
                    <a:pt x="413169" y="1439777"/>
                  </a:cubicBezTo>
                  <a:cubicBezTo>
                    <a:pt x="372469" y="1378206"/>
                    <a:pt x="333570" y="1315194"/>
                    <a:pt x="292870" y="1252903"/>
                  </a:cubicBezTo>
                  <a:cubicBezTo>
                    <a:pt x="215072" y="1133721"/>
                    <a:pt x="128991" y="1017059"/>
                    <a:pt x="83969" y="880594"/>
                  </a:cubicBezTo>
                  <a:cubicBezTo>
                    <a:pt x="44709" y="761772"/>
                    <a:pt x="16976" y="631067"/>
                    <a:pt x="40748" y="506124"/>
                  </a:cubicBezTo>
                  <a:cubicBezTo>
                    <a:pt x="61277" y="398104"/>
                    <a:pt x="120707" y="296205"/>
                    <a:pt x="201746" y="221672"/>
                  </a:cubicBezTo>
                  <a:cubicBezTo>
                    <a:pt x="266938" y="161901"/>
                    <a:pt x="371749" y="96729"/>
                    <a:pt x="480162" y="86287"/>
                  </a:cubicBezTo>
                  <a:cubicBezTo>
                    <a:pt x="513388" y="79985"/>
                    <a:pt x="549653" y="80368"/>
                    <a:pt x="586633" y="85634"/>
                  </a:cubicBezTo>
                  <a:close/>
                  <a:moveTo>
                    <a:pt x="533515" y="56819"/>
                  </a:moveTo>
                  <a:cubicBezTo>
                    <a:pt x="561473" y="56192"/>
                    <a:pt x="589475" y="57447"/>
                    <a:pt x="617568" y="61748"/>
                  </a:cubicBezTo>
                  <a:cubicBezTo>
                    <a:pt x="643139" y="65333"/>
                    <a:pt x="668711" y="71785"/>
                    <a:pt x="693922" y="78955"/>
                  </a:cubicBezTo>
                  <a:cubicBezTo>
                    <a:pt x="708689" y="82898"/>
                    <a:pt x="725977" y="87199"/>
                    <a:pt x="738942" y="96519"/>
                  </a:cubicBezTo>
                  <a:cubicBezTo>
                    <a:pt x="746866" y="102255"/>
                    <a:pt x="738942" y="115877"/>
                    <a:pt x="730659" y="110141"/>
                  </a:cubicBezTo>
                  <a:cubicBezTo>
                    <a:pt x="715172" y="98312"/>
                    <a:pt x="691041" y="94010"/>
                    <a:pt x="673033" y="89350"/>
                  </a:cubicBezTo>
                  <a:cubicBezTo>
                    <a:pt x="649262" y="83615"/>
                    <a:pt x="625131" y="77162"/>
                    <a:pt x="600640" y="74294"/>
                  </a:cubicBezTo>
                  <a:cubicBezTo>
                    <a:pt x="553099" y="68917"/>
                    <a:pt x="505197" y="70710"/>
                    <a:pt x="458016" y="75370"/>
                  </a:cubicBezTo>
                  <a:cubicBezTo>
                    <a:pt x="367255" y="84690"/>
                    <a:pt x="290180" y="116593"/>
                    <a:pt x="219949" y="172873"/>
                  </a:cubicBezTo>
                  <a:cubicBezTo>
                    <a:pt x="217788" y="175023"/>
                    <a:pt x="213826" y="172156"/>
                    <a:pt x="215627" y="169646"/>
                  </a:cubicBezTo>
                  <a:cubicBezTo>
                    <a:pt x="240118" y="136668"/>
                    <a:pt x="282257" y="114084"/>
                    <a:pt x="318993" y="97953"/>
                  </a:cubicBezTo>
                  <a:cubicBezTo>
                    <a:pt x="360412" y="80030"/>
                    <a:pt x="404352" y="68201"/>
                    <a:pt x="449732" y="63182"/>
                  </a:cubicBezTo>
                  <a:cubicBezTo>
                    <a:pt x="477645" y="59956"/>
                    <a:pt x="505557" y="57447"/>
                    <a:pt x="533515" y="56819"/>
                  </a:cubicBezTo>
                  <a:close/>
                  <a:moveTo>
                    <a:pt x="547537" y="28708"/>
                  </a:moveTo>
                  <a:cubicBezTo>
                    <a:pt x="574183" y="30507"/>
                    <a:pt x="600694" y="34645"/>
                    <a:pt x="627474" y="41122"/>
                  </a:cubicBezTo>
                  <a:cubicBezTo>
                    <a:pt x="635742" y="42921"/>
                    <a:pt x="631788" y="55156"/>
                    <a:pt x="623520" y="53716"/>
                  </a:cubicBezTo>
                  <a:cubicBezTo>
                    <a:pt x="567802" y="42921"/>
                    <a:pt x="515320" y="36444"/>
                    <a:pt x="458165" y="42562"/>
                  </a:cubicBezTo>
                  <a:cubicBezTo>
                    <a:pt x="404964" y="47959"/>
                    <a:pt x="357874" y="63792"/>
                    <a:pt x="306829" y="77465"/>
                  </a:cubicBezTo>
                  <a:cubicBezTo>
                    <a:pt x="304673" y="78185"/>
                    <a:pt x="304313" y="75306"/>
                    <a:pt x="306110" y="74587"/>
                  </a:cubicBezTo>
                  <a:cubicBezTo>
                    <a:pt x="334508" y="64871"/>
                    <a:pt x="361828" y="51198"/>
                    <a:pt x="390945" y="43641"/>
                  </a:cubicBezTo>
                  <a:cubicBezTo>
                    <a:pt x="415748" y="36804"/>
                    <a:pt x="441270" y="33206"/>
                    <a:pt x="466792" y="30327"/>
                  </a:cubicBezTo>
                  <a:cubicBezTo>
                    <a:pt x="494112" y="27449"/>
                    <a:pt x="520892" y="26909"/>
                    <a:pt x="547537" y="28708"/>
                  </a:cubicBezTo>
                  <a:close/>
                  <a:moveTo>
                    <a:pt x="502469" y="332"/>
                  </a:moveTo>
                  <a:cubicBezTo>
                    <a:pt x="514097" y="-413"/>
                    <a:pt x="525680" y="-150"/>
                    <a:pt x="537352" y="3706"/>
                  </a:cubicBezTo>
                  <a:cubicBezTo>
                    <a:pt x="545254" y="6509"/>
                    <a:pt x="541303" y="19127"/>
                    <a:pt x="533402" y="16323"/>
                  </a:cubicBezTo>
                  <a:cubicBezTo>
                    <a:pt x="511852" y="8262"/>
                    <a:pt x="489225" y="14220"/>
                    <a:pt x="466956" y="14220"/>
                  </a:cubicBezTo>
                  <a:cubicBezTo>
                    <a:pt x="440738" y="13869"/>
                    <a:pt x="416674" y="19127"/>
                    <a:pt x="390814" y="22281"/>
                  </a:cubicBezTo>
                  <a:cubicBezTo>
                    <a:pt x="387941" y="22631"/>
                    <a:pt x="386863" y="19127"/>
                    <a:pt x="389736" y="18426"/>
                  </a:cubicBezTo>
                  <a:cubicBezTo>
                    <a:pt x="415955" y="10715"/>
                    <a:pt x="439301" y="3355"/>
                    <a:pt x="467316" y="3005"/>
                  </a:cubicBezTo>
                  <a:cubicBezTo>
                    <a:pt x="479168" y="2829"/>
                    <a:pt x="490841" y="1077"/>
                    <a:pt x="502469" y="3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B6031E09-5EB3-DA49-B412-79DCC55ABB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00237" y="715922"/>
              <a:ext cx="921757" cy="1393494"/>
            </a:xfrm>
            <a:custGeom>
              <a:avLst/>
              <a:gdLst>
                <a:gd name="connsiteX0" fmla="*/ 172696 w 1016066"/>
                <a:gd name="connsiteY0" fmla="*/ 1483351 h 1536069"/>
                <a:gd name="connsiteX1" fmla="*/ 178061 w 1016066"/>
                <a:gd name="connsiteY1" fmla="*/ 1484074 h 1536069"/>
                <a:gd name="connsiteX2" fmla="*/ 174229 w 1016066"/>
                <a:gd name="connsiteY2" fmla="*/ 1505777 h 1536069"/>
                <a:gd name="connsiteX3" fmla="*/ 167715 w 1016066"/>
                <a:gd name="connsiteY3" fmla="*/ 1504330 h 1536069"/>
                <a:gd name="connsiteX4" fmla="*/ 170780 w 1016066"/>
                <a:gd name="connsiteY4" fmla="*/ 1493479 h 1536069"/>
                <a:gd name="connsiteX5" fmla="*/ 172696 w 1016066"/>
                <a:gd name="connsiteY5" fmla="*/ 1483351 h 1536069"/>
                <a:gd name="connsiteX6" fmla="*/ 188674 w 1016066"/>
                <a:gd name="connsiteY6" fmla="*/ 1478620 h 1536069"/>
                <a:gd name="connsiteX7" fmla="*/ 193261 w 1016066"/>
                <a:gd name="connsiteY7" fmla="*/ 1478987 h 1536069"/>
                <a:gd name="connsiteX8" fmla="*/ 189733 w 1016066"/>
                <a:gd name="connsiteY8" fmla="*/ 1508295 h 1536069"/>
                <a:gd name="connsiteX9" fmla="*/ 182677 w 1016066"/>
                <a:gd name="connsiteY9" fmla="*/ 1507195 h 1536069"/>
                <a:gd name="connsiteX10" fmla="*/ 188674 w 1016066"/>
                <a:gd name="connsiteY10" fmla="*/ 1478620 h 1536069"/>
                <a:gd name="connsiteX11" fmla="*/ 208818 w 1016066"/>
                <a:gd name="connsiteY11" fmla="*/ 1462008 h 1536069"/>
                <a:gd name="connsiteX12" fmla="*/ 211411 w 1016066"/>
                <a:gd name="connsiteY12" fmla="*/ 1462008 h 1536069"/>
                <a:gd name="connsiteX13" fmla="*/ 208818 w 1016066"/>
                <a:gd name="connsiteY13" fmla="*/ 1505865 h 1536069"/>
                <a:gd name="connsiteX14" fmla="*/ 201780 w 1016066"/>
                <a:gd name="connsiteY14" fmla="*/ 1504768 h 1536069"/>
                <a:gd name="connsiteX15" fmla="*/ 208818 w 1016066"/>
                <a:gd name="connsiteY15" fmla="*/ 1462008 h 1536069"/>
                <a:gd name="connsiteX16" fmla="*/ 226816 w 1016066"/>
                <a:gd name="connsiteY16" fmla="*/ 1437285 h 1536069"/>
                <a:gd name="connsiteX17" fmla="*/ 230178 w 1016066"/>
                <a:gd name="connsiteY17" fmla="*/ 1437285 h 1536069"/>
                <a:gd name="connsiteX18" fmla="*/ 226069 w 1016066"/>
                <a:gd name="connsiteY18" fmla="*/ 1479142 h 1536069"/>
                <a:gd name="connsiteX19" fmla="*/ 222334 w 1016066"/>
                <a:gd name="connsiteY19" fmla="*/ 1505973 h 1536069"/>
                <a:gd name="connsiteX20" fmla="*/ 214863 w 1016066"/>
                <a:gd name="connsiteY20" fmla="*/ 1503826 h 1536069"/>
                <a:gd name="connsiteX21" fmla="*/ 220092 w 1016066"/>
                <a:gd name="connsiteY21" fmla="*/ 1473775 h 1536069"/>
                <a:gd name="connsiteX22" fmla="*/ 226816 w 1016066"/>
                <a:gd name="connsiteY22" fmla="*/ 1437285 h 1536069"/>
                <a:gd name="connsiteX23" fmla="*/ 247267 w 1016066"/>
                <a:gd name="connsiteY23" fmla="*/ 1388084 h 1536069"/>
                <a:gd name="connsiteX24" fmla="*/ 251119 w 1016066"/>
                <a:gd name="connsiteY24" fmla="*/ 1388084 h 1536069"/>
                <a:gd name="connsiteX25" fmla="*/ 236761 w 1016066"/>
                <a:gd name="connsiteY25" fmla="*/ 1505232 h 1536069"/>
                <a:gd name="connsiteX26" fmla="*/ 228007 w 1016066"/>
                <a:gd name="connsiteY26" fmla="*/ 1505232 h 1536069"/>
                <a:gd name="connsiteX27" fmla="*/ 247267 w 1016066"/>
                <a:gd name="connsiteY27" fmla="*/ 1388084 h 1536069"/>
                <a:gd name="connsiteX28" fmla="*/ 270696 w 1016066"/>
                <a:gd name="connsiteY28" fmla="*/ 1335488 h 1536069"/>
                <a:gd name="connsiteX29" fmla="*/ 271754 w 1016066"/>
                <a:gd name="connsiteY29" fmla="*/ 1335488 h 1536069"/>
                <a:gd name="connsiteX30" fmla="*/ 248824 w 1016066"/>
                <a:gd name="connsiteY30" fmla="*/ 1508404 h 1536069"/>
                <a:gd name="connsiteX31" fmla="*/ 241062 w 1016066"/>
                <a:gd name="connsiteY31" fmla="*/ 1508045 h 1536069"/>
                <a:gd name="connsiteX32" fmla="*/ 270696 w 1016066"/>
                <a:gd name="connsiteY32" fmla="*/ 1335488 h 1536069"/>
                <a:gd name="connsiteX33" fmla="*/ 607723 w 1016066"/>
                <a:gd name="connsiteY33" fmla="*/ 1177437 h 1536069"/>
                <a:gd name="connsiteX34" fmla="*/ 610338 w 1016066"/>
                <a:gd name="connsiteY34" fmla="*/ 1177791 h 1536069"/>
                <a:gd name="connsiteX35" fmla="*/ 599879 w 1016066"/>
                <a:gd name="connsiteY35" fmla="*/ 1208986 h 1536069"/>
                <a:gd name="connsiteX36" fmla="*/ 594276 w 1016066"/>
                <a:gd name="connsiteY36" fmla="*/ 1207214 h 1536069"/>
                <a:gd name="connsiteX37" fmla="*/ 607723 w 1016066"/>
                <a:gd name="connsiteY37" fmla="*/ 1177437 h 1536069"/>
                <a:gd name="connsiteX38" fmla="*/ 139397 w 1016066"/>
                <a:gd name="connsiteY38" fmla="*/ 1116765 h 1536069"/>
                <a:gd name="connsiteX39" fmla="*/ 141895 w 1016066"/>
                <a:gd name="connsiteY39" fmla="*/ 1117836 h 1536069"/>
                <a:gd name="connsiteX40" fmla="*/ 144036 w 1016066"/>
                <a:gd name="connsiteY40" fmla="*/ 1122477 h 1536069"/>
                <a:gd name="connsiteX41" fmla="*/ 136899 w 1016066"/>
                <a:gd name="connsiteY41" fmla="*/ 1186736 h 1536069"/>
                <a:gd name="connsiteX42" fmla="*/ 132259 w 1016066"/>
                <a:gd name="connsiteY42" fmla="*/ 1186736 h 1536069"/>
                <a:gd name="connsiteX43" fmla="*/ 135828 w 1016066"/>
                <a:gd name="connsiteY43" fmla="*/ 1123548 h 1536069"/>
                <a:gd name="connsiteX44" fmla="*/ 101210 w 1016066"/>
                <a:gd name="connsiteY44" fmla="*/ 1122834 h 1536069"/>
                <a:gd name="connsiteX45" fmla="*/ 100853 w 1016066"/>
                <a:gd name="connsiteY45" fmla="*/ 1119621 h 1536069"/>
                <a:gd name="connsiteX46" fmla="*/ 139397 w 1016066"/>
                <a:gd name="connsiteY46" fmla="*/ 1116765 h 1536069"/>
                <a:gd name="connsiteX47" fmla="*/ 631110 w 1016066"/>
                <a:gd name="connsiteY47" fmla="*/ 1109055 h 1536069"/>
                <a:gd name="connsiteX48" fmla="*/ 632628 w 1016066"/>
                <a:gd name="connsiteY48" fmla="*/ 1112055 h 1536069"/>
                <a:gd name="connsiteX49" fmla="*/ 614054 w 1016066"/>
                <a:gd name="connsiteY49" fmla="*/ 1146088 h 1536069"/>
                <a:gd name="connsiteX50" fmla="*/ 597624 w 1016066"/>
                <a:gd name="connsiteY50" fmla="*/ 1184778 h 1536069"/>
                <a:gd name="connsiteX51" fmla="*/ 591909 w 1016066"/>
                <a:gd name="connsiteY51" fmla="*/ 1182987 h 1536069"/>
                <a:gd name="connsiteX52" fmla="*/ 627985 w 1016066"/>
                <a:gd name="connsiteY52" fmla="*/ 1110622 h 1536069"/>
                <a:gd name="connsiteX53" fmla="*/ 631110 w 1016066"/>
                <a:gd name="connsiteY53" fmla="*/ 1109055 h 1536069"/>
                <a:gd name="connsiteX54" fmla="*/ 115878 w 1016066"/>
                <a:gd name="connsiteY54" fmla="*/ 1099662 h 1536069"/>
                <a:gd name="connsiteX55" fmla="*/ 167016 w 1016066"/>
                <a:gd name="connsiteY55" fmla="*/ 1100019 h 1536069"/>
                <a:gd name="connsiteX56" fmla="*/ 167742 w 1016066"/>
                <a:gd name="connsiteY56" fmla="*/ 1106815 h 1536069"/>
                <a:gd name="connsiteX57" fmla="*/ 167742 w 1016066"/>
                <a:gd name="connsiteY57" fmla="*/ 1108604 h 1536069"/>
                <a:gd name="connsiteX58" fmla="*/ 156136 w 1016066"/>
                <a:gd name="connsiteY58" fmla="*/ 1167621 h 1536069"/>
                <a:gd name="connsiteX59" fmla="*/ 149245 w 1016066"/>
                <a:gd name="connsiteY59" fmla="*/ 1211973 h 1536069"/>
                <a:gd name="connsiteX60" fmla="*/ 146343 w 1016066"/>
                <a:gd name="connsiteY60" fmla="*/ 1210900 h 1536069"/>
                <a:gd name="connsiteX61" fmla="*/ 151783 w 1016066"/>
                <a:gd name="connsiteY61" fmla="*/ 1154029 h 1536069"/>
                <a:gd name="connsiteX62" fmla="*/ 160488 w 1016066"/>
                <a:gd name="connsiteY62" fmla="*/ 1107531 h 1536069"/>
                <a:gd name="connsiteX63" fmla="*/ 121681 w 1016066"/>
                <a:gd name="connsiteY63" fmla="*/ 1106100 h 1536069"/>
                <a:gd name="connsiteX64" fmla="*/ 77433 w 1016066"/>
                <a:gd name="connsiteY64" fmla="*/ 1105742 h 1536069"/>
                <a:gd name="connsiteX65" fmla="*/ 76345 w 1016066"/>
                <a:gd name="connsiteY65" fmla="*/ 1103596 h 1536069"/>
                <a:gd name="connsiteX66" fmla="*/ 115878 w 1016066"/>
                <a:gd name="connsiteY66" fmla="*/ 1099662 h 1536069"/>
                <a:gd name="connsiteX67" fmla="*/ 740766 w 1016066"/>
                <a:gd name="connsiteY67" fmla="*/ 1093187 h 1536069"/>
                <a:gd name="connsiteX68" fmla="*/ 744489 w 1016066"/>
                <a:gd name="connsiteY68" fmla="*/ 1097283 h 1536069"/>
                <a:gd name="connsiteX69" fmla="*/ 735830 w 1016066"/>
                <a:gd name="connsiteY69" fmla="*/ 1170396 h 1536069"/>
                <a:gd name="connsiteX70" fmla="*/ 730981 w 1016066"/>
                <a:gd name="connsiteY70" fmla="*/ 1251792 h 1536069"/>
                <a:gd name="connsiteX71" fmla="*/ 726132 w 1016066"/>
                <a:gd name="connsiteY71" fmla="*/ 1251792 h 1536069"/>
                <a:gd name="connsiteX72" fmla="*/ 728557 w 1016066"/>
                <a:gd name="connsiteY72" fmla="*/ 1170036 h 1536069"/>
                <a:gd name="connsiteX73" fmla="*/ 736523 w 1016066"/>
                <a:gd name="connsiteY73" fmla="*/ 1096923 h 1536069"/>
                <a:gd name="connsiteX74" fmla="*/ 740766 w 1016066"/>
                <a:gd name="connsiteY74" fmla="*/ 1093187 h 1536069"/>
                <a:gd name="connsiteX75" fmla="*/ 727121 w 1016066"/>
                <a:gd name="connsiteY75" fmla="*/ 1092587 h 1536069"/>
                <a:gd name="connsiteX76" fmla="*/ 729474 w 1016066"/>
                <a:gd name="connsiteY76" fmla="*/ 1097127 h 1536069"/>
                <a:gd name="connsiteX77" fmla="*/ 725923 w 1016066"/>
                <a:gd name="connsiteY77" fmla="*/ 1138846 h 1536069"/>
                <a:gd name="connsiteX78" fmla="*/ 720952 w 1016066"/>
                <a:gd name="connsiteY78" fmla="*/ 1186320 h 1536069"/>
                <a:gd name="connsiteX79" fmla="*/ 709944 w 1016066"/>
                <a:gd name="connsiteY79" fmla="*/ 1289898 h 1536069"/>
                <a:gd name="connsiteX80" fmla="*/ 705327 w 1016066"/>
                <a:gd name="connsiteY80" fmla="*/ 1289898 h 1536069"/>
                <a:gd name="connsiteX81" fmla="*/ 714205 w 1016066"/>
                <a:gd name="connsiteY81" fmla="*/ 1171574 h 1536069"/>
                <a:gd name="connsiteX82" fmla="*/ 718466 w 1016066"/>
                <a:gd name="connsiteY82" fmla="*/ 1120145 h 1536069"/>
                <a:gd name="connsiteX83" fmla="*/ 722372 w 1016066"/>
                <a:gd name="connsiteY83" fmla="*/ 1094250 h 1536069"/>
                <a:gd name="connsiteX84" fmla="*/ 727121 w 1016066"/>
                <a:gd name="connsiteY84" fmla="*/ 1092587 h 1536069"/>
                <a:gd name="connsiteX85" fmla="*/ 640055 w 1016066"/>
                <a:gd name="connsiteY85" fmla="*/ 1059517 h 1536069"/>
                <a:gd name="connsiteX86" fmla="*/ 641439 w 1016066"/>
                <a:gd name="connsiteY86" fmla="*/ 1064145 h 1536069"/>
                <a:gd name="connsiteX87" fmla="*/ 595005 w 1016066"/>
                <a:gd name="connsiteY87" fmla="*/ 1147533 h 1536069"/>
                <a:gd name="connsiteX88" fmla="*/ 588575 w 1016066"/>
                <a:gd name="connsiteY88" fmla="*/ 1143939 h 1536069"/>
                <a:gd name="connsiteX89" fmla="*/ 635724 w 1016066"/>
                <a:gd name="connsiteY89" fmla="*/ 1060550 h 1536069"/>
                <a:gd name="connsiteX90" fmla="*/ 640055 w 1016066"/>
                <a:gd name="connsiteY90" fmla="*/ 1059517 h 1536069"/>
                <a:gd name="connsiteX91" fmla="*/ 95100 w 1016066"/>
                <a:gd name="connsiteY91" fmla="*/ 1015681 h 1536069"/>
                <a:gd name="connsiteX92" fmla="*/ 95100 w 1016066"/>
                <a:gd name="connsiteY92" fmla="*/ 1021176 h 1536069"/>
                <a:gd name="connsiteX93" fmla="*/ 32683 w 1016066"/>
                <a:gd name="connsiteY93" fmla="*/ 1024473 h 1536069"/>
                <a:gd name="connsiteX94" fmla="*/ 32683 w 1016066"/>
                <a:gd name="connsiteY94" fmla="*/ 1016780 h 1536069"/>
                <a:gd name="connsiteX95" fmla="*/ 95100 w 1016066"/>
                <a:gd name="connsiteY95" fmla="*/ 1015681 h 1536069"/>
                <a:gd name="connsiteX96" fmla="*/ 654694 w 1016066"/>
                <a:gd name="connsiteY96" fmla="*/ 1002825 h 1536069"/>
                <a:gd name="connsiteX97" fmla="*/ 656080 w 1016066"/>
                <a:gd name="connsiteY97" fmla="*/ 1005686 h 1536069"/>
                <a:gd name="connsiteX98" fmla="*/ 614582 w 1016066"/>
                <a:gd name="connsiteY98" fmla="*/ 1087947 h 1536069"/>
                <a:gd name="connsiteX99" fmla="*/ 608858 w 1016066"/>
                <a:gd name="connsiteY99" fmla="*/ 1084370 h 1536069"/>
                <a:gd name="connsiteX100" fmla="*/ 651430 w 1016066"/>
                <a:gd name="connsiteY100" fmla="*/ 1004255 h 1536069"/>
                <a:gd name="connsiteX101" fmla="*/ 654694 w 1016066"/>
                <a:gd name="connsiteY101" fmla="*/ 1002825 h 1536069"/>
                <a:gd name="connsiteX102" fmla="*/ 136390 w 1016066"/>
                <a:gd name="connsiteY102" fmla="*/ 991724 h 1536069"/>
                <a:gd name="connsiteX103" fmla="*/ 136390 w 1016066"/>
                <a:gd name="connsiteY103" fmla="*/ 997136 h 1536069"/>
                <a:gd name="connsiteX104" fmla="*/ 30717 w 1016066"/>
                <a:gd name="connsiteY104" fmla="*/ 1003630 h 1536069"/>
                <a:gd name="connsiteX105" fmla="*/ 30717 w 1016066"/>
                <a:gd name="connsiteY105" fmla="*/ 996415 h 1536069"/>
                <a:gd name="connsiteX106" fmla="*/ 136390 w 1016066"/>
                <a:gd name="connsiteY106" fmla="*/ 991724 h 1536069"/>
                <a:gd name="connsiteX107" fmla="*/ 165681 w 1016066"/>
                <a:gd name="connsiteY107" fmla="*/ 976497 h 1536069"/>
                <a:gd name="connsiteX108" fmla="*/ 165681 w 1016066"/>
                <a:gd name="connsiteY108" fmla="*/ 980679 h 1536069"/>
                <a:gd name="connsiteX109" fmla="*/ 91577 w 1016066"/>
                <a:gd name="connsiteY109" fmla="*/ 984512 h 1536069"/>
                <a:gd name="connsiteX110" fmla="*/ 28265 w 1016066"/>
                <a:gd name="connsiteY110" fmla="*/ 987997 h 1536069"/>
                <a:gd name="connsiteX111" fmla="*/ 26106 w 1016066"/>
                <a:gd name="connsiteY111" fmla="*/ 982770 h 1536069"/>
                <a:gd name="connsiteX112" fmla="*/ 84023 w 1016066"/>
                <a:gd name="connsiteY112" fmla="*/ 977891 h 1536069"/>
                <a:gd name="connsiteX113" fmla="*/ 165681 w 1016066"/>
                <a:gd name="connsiteY113" fmla="*/ 976497 h 1536069"/>
                <a:gd name="connsiteX114" fmla="*/ 200954 w 1016066"/>
                <a:gd name="connsiteY114" fmla="*/ 961492 h 1536069"/>
                <a:gd name="connsiteX115" fmla="*/ 200954 w 1016066"/>
                <a:gd name="connsiteY115" fmla="*/ 965268 h 1536069"/>
                <a:gd name="connsiteX116" fmla="*/ 93669 w 1016066"/>
                <a:gd name="connsiteY116" fmla="*/ 970416 h 1536069"/>
                <a:gd name="connsiteX117" fmla="*/ 48516 w 1016066"/>
                <a:gd name="connsiteY117" fmla="*/ 970760 h 1536069"/>
                <a:gd name="connsiteX118" fmla="*/ 26481 w 1016066"/>
                <a:gd name="connsiteY118" fmla="*/ 969043 h 1536069"/>
                <a:gd name="connsiteX119" fmla="*/ 29010 w 1016066"/>
                <a:gd name="connsiteY119" fmla="*/ 962865 h 1536069"/>
                <a:gd name="connsiteX120" fmla="*/ 67661 w 1016066"/>
                <a:gd name="connsiteY120" fmla="*/ 964238 h 1536069"/>
                <a:gd name="connsiteX121" fmla="*/ 108119 w 1016066"/>
                <a:gd name="connsiteY121" fmla="*/ 962865 h 1536069"/>
                <a:gd name="connsiteX122" fmla="*/ 200954 w 1016066"/>
                <a:gd name="connsiteY122" fmla="*/ 961492 h 1536069"/>
                <a:gd name="connsiteX123" fmla="*/ 668526 w 1016066"/>
                <a:gd name="connsiteY123" fmla="*/ 955563 h 1536069"/>
                <a:gd name="connsiteX124" fmla="*/ 670342 w 1016066"/>
                <a:gd name="connsiteY124" fmla="*/ 959151 h 1536069"/>
                <a:gd name="connsiteX125" fmla="*/ 613698 w 1016066"/>
                <a:gd name="connsiteY125" fmla="*/ 1054238 h 1536069"/>
                <a:gd name="connsiteX126" fmla="*/ 606799 w 1016066"/>
                <a:gd name="connsiteY126" fmla="*/ 1049932 h 1536069"/>
                <a:gd name="connsiteX127" fmla="*/ 664532 w 1016066"/>
                <a:gd name="connsiteY127" fmla="*/ 957357 h 1536069"/>
                <a:gd name="connsiteX128" fmla="*/ 668526 w 1016066"/>
                <a:gd name="connsiteY128" fmla="*/ 955563 h 1536069"/>
                <a:gd name="connsiteX129" fmla="*/ 679578 w 1016066"/>
                <a:gd name="connsiteY129" fmla="*/ 899174 h 1536069"/>
                <a:gd name="connsiteX130" fmla="*/ 680778 w 1016066"/>
                <a:gd name="connsiteY130" fmla="*/ 903792 h 1536069"/>
                <a:gd name="connsiteX131" fmla="*/ 630253 w 1016066"/>
                <a:gd name="connsiteY131" fmla="*/ 999907 h 1536069"/>
                <a:gd name="connsiteX132" fmla="*/ 623136 w 1016066"/>
                <a:gd name="connsiteY132" fmla="*/ 997755 h 1536069"/>
                <a:gd name="connsiteX133" fmla="*/ 675441 w 1016066"/>
                <a:gd name="connsiteY133" fmla="*/ 900205 h 1536069"/>
                <a:gd name="connsiteX134" fmla="*/ 679578 w 1016066"/>
                <a:gd name="connsiteY134" fmla="*/ 899174 h 1536069"/>
                <a:gd name="connsiteX135" fmla="*/ 681566 w 1016066"/>
                <a:gd name="connsiteY135" fmla="*/ 849207 h 1536069"/>
                <a:gd name="connsiteX136" fmla="*/ 683434 w 1016066"/>
                <a:gd name="connsiteY136" fmla="*/ 852808 h 1536069"/>
                <a:gd name="connsiteX137" fmla="*/ 660305 w 1016066"/>
                <a:gd name="connsiteY137" fmla="*/ 901062 h 1536069"/>
                <a:gd name="connsiteX138" fmla="*/ 631840 w 1016066"/>
                <a:gd name="connsiteY138" fmla="*/ 955078 h 1536069"/>
                <a:gd name="connsiteX139" fmla="*/ 625079 w 1016066"/>
                <a:gd name="connsiteY139" fmla="*/ 950756 h 1536069"/>
                <a:gd name="connsiteX140" fmla="*/ 678097 w 1016066"/>
                <a:gd name="connsiteY140" fmla="*/ 851007 h 1536069"/>
                <a:gd name="connsiteX141" fmla="*/ 681566 w 1016066"/>
                <a:gd name="connsiteY141" fmla="*/ 849207 h 1536069"/>
                <a:gd name="connsiteX142" fmla="*/ 692350 w 1016066"/>
                <a:gd name="connsiteY142" fmla="*/ 804629 h 1536069"/>
                <a:gd name="connsiteX143" fmla="*/ 694160 w 1016066"/>
                <a:gd name="connsiteY143" fmla="*/ 808382 h 1536069"/>
                <a:gd name="connsiteX144" fmla="*/ 667378 w 1016066"/>
                <a:gd name="connsiteY144" fmla="*/ 859744 h 1536069"/>
                <a:gd name="connsiteX145" fmla="*/ 635891 w 1016066"/>
                <a:gd name="connsiteY145" fmla="*/ 912916 h 1536069"/>
                <a:gd name="connsiteX146" fmla="*/ 629014 w 1016066"/>
                <a:gd name="connsiteY146" fmla="*/ 908575 h 1536069"/>
                <a:gd name="connsiteX147" fmla="*/ 657606 w 1016066"/>
                <a:gd name="connsiteY147" fmla="*/ 861553 h 1536069"/>
                <a:gd name="connsiteX148" fmla="*/ 688369 w 1016066"/>
                <a:gd name="connsiteY148" fmla="*/ 806573 h 1536069"/>
                <a:gd name="connsiteX149" fmla="*/ 692350 w 1016066"/>
                <a:gd name="connsiteY149" fmla="*/ 804629 h 1536069"/>
                <a:gd name="connsiteX150" fmla="*/ 565393 w 1016066"/>
                <a:gd name="connsiteY150" fmla="*/ 793997 h 1536069"/>
                <a:gd name="connsiteX151" fmla="*/ 561460 w 1016066"/>
                <a:gd name="connsiteY151" fmla="*/ 851756 h 1536069"/>
                <a:gd name="connsiteX152" fmla="*/ 553235 w 1016066"/>
                <a:gd name="connsiteY152" fmla="*/ 909875 h 1536069"/>
                <a:gd name="connsiteX153" fmla="*/ 552162 w 1016066"/>
                <a:gd name="connsiteY153" fmla="*/ 917050 h 1536069"/>
                <a:gd name="connsiteX154" fmla="*/ 546441 w 1016066"/>
                <a:gd name="connsiteY154" fmla="*/ 917050 h 1536069"/>
                <a:gd name="connsiteX155" fmla="*/ 467055 w 1016066"/>
                <a:gd name="connsiteY155" fmla="*/ 913821 h 1536069"/>
                <a:gd name="connsiteX156" fmla="*/ 467412 w 1016066"/>
                <a:gd name="connsiteY156" fmla="*/ 909158 h 1536069"/>
                <a:gd name="connsiteX157" fmla="*/ 545368 w 1016066"/>
                <a:gd name="connsiteY157" fmla="*/ 909516 h 1536069"/>
                <a:gd name="connsiteX158" fmla="*/ 561460 w 1016066"/>
                <a:gd name="connsiteY158" fmla="*/ 794714 h 1536069"/>
                <a:gd name="connsiteX159" fmla="*/ 565393 w 1016066"/>
                <a:gd name="connsiteY159" fmla="*/ 793997 h 1536069"/>
                <a:gd name="connsiteX160" fmla="*/ 587075 w 1016066"/>
                <a:gd name="connsiteY160" fmla="*/ 765435 h 1536069"/>
                <a:gd name="connsiteX161" fmla="*/ 584906 w 1016066"/>
                <a:gd name="connsiteY161" fmla="*/ 800086 h 1536069"/>
                <a:gd name="connsiteX162" fmla="*/ 579119 w 1016066"/>
                <a:gd name="connsiteY162" fmla="*/ 845565 h 1536069"/>
                <a:gd name="connsiteX163" fmla="*/ 575502 w 1016066"/>
                <a:gd name="connsiteY163" fmla="*/ 893210 h 1536069"/>
                <a:gd name="connsiteX164" fmla="*/ 569354 w 1016066"/>
                <a:gd name="connsiteY164" fmla="*/ 929666 h 1536069"/>
                <a:gd name="connsiteX165" fmla="*/ 562121 w 1016066"/>
                <a:gd name="connsiteY165" fmla="*/ 932192 h 1536069"/>
                <a:gd name="connsiteX166" fmla="*/ 440602 w 1016066"/>
                <a:gd name="connsiteY166" fmla="*/ 927139 h 1536069"/>
                <a:gd name="connsiteX167" fmla="*/ 440602 w 1016066"/>
                <a:gd name="connsiteY167" fmla="*/ 923891 h 1536069"/>
                <a:gd name="connsiteX168" fmla="*/ 562121 w 1016066"/>
                <a:gd name="connsiteY168" fmla="*/ 924973 h 1536069"/>
                <a:gd name="connsiteX169" fmla="*/ 568269 w 1016066"/>
                <a:gd name="connsiteY169" fmla="*/ 886352 h 1536069"/>
                <a:gd name="connsiteX170" fmla="*/ 572247 w 1016066"/>
                <a:gd name="connsiteY170" fmla="*/ 845565 h 1536069"/>
                <a:gd name="connsiteX171" fmla="*/ 579119 w 1016066"/>
                <a:gd name="connsiteY171" fmla="*/ 800086 h 1536069"/>
                <a:gd name="connsiteX172" fmla="*/ 583821 w 1016066"/>
                <a:gd name="connsiteY172" fmla="*/ 765796 h 1536069"/>
                <a:gd name="connsiteX173" fmla="*/ 587075 w 1016066"/>
                <a:gd name="connsiteY173" fmla="*/ 765435 h 1536069"/>
                <a:gd name="connsiteX174" fmla="*/ 690534 w 1016066"/>
                <a:gd name="connsiteY174" fmla="*/ 764183 h 1536069"/>
                <a:gd name="connsiteX175" fmla="*/ 694520 w 1016066"/>
                <a:gd name="connsiteY175" fmla="*/ 766685 h 1536069"/>
                <a:gd name="connsiteX176" fmla="*/ 639078 w 1016066"/>
                <a:gd name="connsiteY176" fmla="*/ 864627 h 1536069"/>
                <a:gd name="connsiteX177" fmla="*/ 632918 w 1016066"/>
                <a:gd name="connsiteY177" fmla="*/ 859980 h 1536069"/>
                <a:gd name="connsiteX178" fmla="*/ 690534 w 1016066"/>
                <a:gd name="connsiteY178" fmla="*/ 764183 h 1536069"/>
                <a:gd name="connsiteX179" fmla="*/ 699349 w 1016066"/>
                <a:gd name="connsiteY179" fmla="*/ 726478 h 1536069"/>
                <a:gd name="connsiteX180" fmla="*/ 700879 w 1016066"/>
                <a:gd name="connsiteY180" fmla="*/ 729501 h 1536069"/>
                <a:gd name="connsiteX181" fmla="*/ 672075 w 1016066"/>
                <a:gd name="connsiteY181" fmla="*/ 782571 h 1536069"/>
                <a:gd name="connsiteX182" fmla="*/ 641110 w 1016066"/>
                <a:gd name="connsiteY182" fmla="*/ 836724 h 1536069"/>
                <a:gd name="connsiteX183" fmla="*/ 634989 w 1016066"/>
                <a:gd name="connsiteY183" fmla="*/ 832753 h 1536069"/>
                <a:gd name="connsiteX184" fmla="*/ 696198 w 1016066"/>
                <a:gd name="connsiteY184" fmla="*/ 728057 h 1536069"/>
                <a:gd name="connsiteX185" fmla="*/ 699349 w 1016066"/>
                <a:gd name="connsiteY185" fmla="*/ 726478 h 1536069"/>
                <a:gd name="connsiteX186" fmla="*/ 708358 w 1016066"/>
                <a:gd name="connsiteY186" fmla="*/ 689599 h 1536069"/>
                <a:gd name="connsiteX187" fmla="*/ 711982 w 1016066"/>
                <a:gd name="connsiteY187" fmla="*/ 691045 h 1536069"/>
                <a:gd name="connsiteX188" fmla="*/ 677913 w 1016066"/>
                <a:gd name="connsiteY188" fmla="*/ 750325 h 1536069"/>
                <a:gd name="connsiteX189" fmla="*/ 641668 w 1016066"/>
                <a:gd name="connsiteY189" fmla="*/ 801291 h 1536069"/>
                <a:gd name="connsiteX190" fmla="*/ 636957 w 1016066"/>
                <a:gd name="connsiteY190" fmla="*/ 796230 h 1536069"/>
                <a:gd name="connsiteX191" fmla="*/ 676825 w 1016066"/>
                <a:gd name="connsiteY191" fmla="*/ 741650 h 1536069"/>
                <a:gd name="connsiteX192" fmla="*/ 708358 w 1016066"/>
                <a:gd name="connsiteY192" fmla="*/ 689599 h 1536069"/>
                <a:gd name="connsiteX193" fmla="*/ 711527 w 1016066"/>
                <a:gd name="connsiteY193" fmla="*/ 657828 h 1536069"/>
                <a:gd name="connsiteX194" fmla="*/ 715156 w 1016066"/>
                <a:gd name="connsiteY194" fmla="*/ 659979 h 1536069"/>
                <a:gd name="connsiteX195" fmla="*/ 683224 w 1016066"/>
                <a:gd name="connsiteY195" fmla="*/ 712674 h 1536069"/>
                <a:gd name="connsiteX196" fmla="*/ 649841 w 1016066"/>
                <a:gd name="connsiteY196" fmla="*/ 762142 h 1536069"/>
                <a:gd name="connsiteX197" fmla="*/ 642947 w 1016066"/>
                <a:gd name="connsiteY197" fmla="*/ 758558 h 1536069"/>
                <a:gd name="connsiteX198" fmla="*/ 711527 w 1016066"/>
                <a:gd name="connsiteY198" fmla="*/ 657828 h 1536069"/>
                <a:gd name="connsiteX199" fmla="*/ 715813 w 1016066"/>
                <a:gd name="connsiteY199" fmla="*/ 619381 h 1536069"/>
                <a:gd name="connsiteX200" fmla="*/ 718700 w 1016066"/>
                <a:gd name="connsiteY200" fmla="*/ 620462 h 1536069"/>
                <a:gd name="connsiteX201" fmla="*/ 686589 w 1016066"/>
                <a:gd name="connsiteY201" fmla="*/ 673074 h 1536069"/>
                <a:gd name="connsiteX202" fmla="*/ 649427 w 1016066"/>
                <a:gd name="connsiteY202" fmla="*/ 730370 h 1536069"/>
                <a:gd name="connsiteX203" fmla="*/ 642933 w 1016066"/>
                <a:gd name="connsiteY203" fmla="*/ 726406 h 1536069"/>
                <a:gd name="connsiteX204" fmla="*/ 682259 w 1016066"/>
                <a:gd name="connsiteY204" fmla="*/ 670191 h 1536069"/>
                <a:gd name="connsiteX205" fmla="*/ 715813 w 1016066"/>
                <a:gd name="connsiteY205" fmla="*/ 619381 h 1536069"/>
                <a:gd name="connsiteX206" fmla="*/ 402462 w 1016066"/>
                <a:gd name="connsiteY206" fmla="*/ 617557 h 1536069"/>
                <a:gd name="connsiteX207" fmla="*/ 397430 w 1016066"/>
                <a:gd name="connsiteY207" fmla="*/ 692856 h 1536069"/>
                <a:gd name="connsiteX208" fmla="*/ 382693 w 1016066"/>
                <a:gd name="connsiteY208" fmla="*/ 778604 h 1536069"/>
                <a:gd name="connsiteX209" fmla="*/ 366878 w 1016066"/>
                <a:gd name="connsiteY209" fmla="*/ 862550 h 1536069"/>
                <a:gd name="connsiteX210" fmla="*/ 356454 w 1016066"/>
                <a:gd name="connsiteY210" fmla="*/ 937128 h 1536069"/>
                <a:gd name="connsiteX211" fmla="*/ 472192 w 1016066"/>
                <a:gd name="connsiteY211" fmla="*/ 937489 h 1536069"/>
                <a:gd name="connsiteX212" fmla="*/ 533296 w 1016066"/>
                <a:gd name="connsiteY212" fmla="*/ 939290 h 1536069"/>
                <a:gd name="connsiteX213" fmla="*/ 579303 w 1016066"/>
                <a:gd name="connsiteY213" fmla="*/ 937128 h 1536069"/>
                <a:gd name="connsiteX214" fmla="*/ 579303 w 1016066"/>
                <a:gd name="connsiteY214" fmla="*/ 935687 h 1536069"/>
                <a:gd name="connsiteX215" fmla="*/ 585054 w 1016066"/>
                <a:gd name="connsiteY215" fmla="*/ 855704 h 1536069"/>
                <a:gd name="connsiteX216" fmla="*/ 597275 w 1016066"/>
                <a:gd name="connsiteY216" fmla="*/ 763832 h 1536069"/>
                <a:gd name="connsiteX217" fmla="*/ 608777 w 1016066"/>
                <a:gd name="connsiteY217" fmla="*/ 681687 h 1536069"/>
                <a:gd name="connsiteX218" fmla="*/ 620279 w 1016066"/>
                <a:gd name="connsiteY218" fmla="*/ 634490 h 1536069"/>
                <a:gd name="connsiteX219" fmla="*/ 622795 w 1016066"/>
                <a:gd name="connsiteY219" fmla="*/ 619719 h 1536069"/>
                <a:gd name="connsiteX220" fmla="*/ 593681 w 1016066"/>
                <a:gd name="connsiteY220" fmla="*/ 620439 h 1536069"/>
                <a:gd name="connsiteX221" fmla="*/ 519637 w 1016066"/>
                <a:gd name="connsiteY221" fmla="*/ 620439 h 1536069"/>
                <a:gd name="connsiteX222" fmla="*/ 402462 w 1016066"/>
                <a:gd name="connsiteY222" fmla="*/ 617557 h 1536069"/>
                <a:gd name="connsiteX223" fmla="*/ 710476 w 1016066"/>
                <a:gd name="connsiteY223" fmla="*/ 610802 h 1536069"/>
                <a:gd name="connsiteX224" fmla="*/ 712341 w 1016066"/>
                <a:gd name="connsiteY224" fmla="*/ 613932 h 1536069"/>
                <a:gd name="connsiteX225" fmla="*/ 685783 w 1016066"/>
                <a:gd name="connsiteY225" fmla="*/ 657935 h 1536069"/>
                <a:gd name="connsiteX226" fmla="*/ 666137 w 1016066"/>
                <a:gd name="connsiteY226" fmla="*/ 683692 h 1536069"/>
                <a:gd name="connsiteX227" fmla="*/ 661408 w 1016066"/>
                <a:gd name="connsiteY227" fmla="*/ 679042 h 1536069"/>
                <a:gd name="connsiteX228" fmla="*/ 661772 w 1016066"/>
                <a:gd name="connsiteY228" fmla="*/ 676180 h 1536069"/>
                <a:gd name="connsiteX229" fmla="*/ 666501 w 1016066"/>
                <a:gd name="connsiteY229" fmla="*/ 674033 h 1536069"/>
                <a:gd name="connsiteX230" fmla="*/ 682509 w 1016066"/>
                <a:gd name="connsiteY230" fmla="*/ 649706 h 1536069"/>
                <a:gd name="connsiteX231" fmla="*/ 707247 w 1016066"/>
                <a:gd name="connsiteY231" fmla="*/ 612501 h 1536069"/>
                <a:gd name="connsiteX232" fmla="*/ 710476 w 1016066"/>
                <a:gd name="connsiteY232" fmla="*/ 610802 h 1536069"/>
                <a:gd name="connsiteX233" fmla="*/ 389882 w 1016066"/>
                <a:gd name="connsiteY233" fmla="*/ 603145 h 1536069"/>
                <a:gd name="connsiteX234" fmla="*/ 390241 w 1016066"/>
                <a:gd name="connsiteY234" fmla="*/ 603145 h 1536069"/>
                <a:gd name="connsiteX235" fmla="*/ 395992 w 1016066"/>
                <a:gd name="connsiteY235" fmla="*/ 603145 h 1536069"/>
                <a:gd name="connsiteX236" fmla="*/ 519637 w 1016066"/>
                <a:gd name="connsiteY236" fmla="*/ 607469 h 1536069"/>
                <a:gd name="connsiteX237" fmla="*/ 586492 w 1016066"/>
                <a:gd name="connsiteY237" fmla="*/ 607829 h 1536069"/>
                <a:gd name="connsiteX238" fmla="*/ 626749 w 1016066"/>
                <a:gd name="connsiteY238" fmla="*/ 608189 h 1536069"/>
                <a:gd name="connsiteX239" fmla="*/ 638251 w 1016066"/>
                <a:gd name="connsiteY239" fmla="*/ 613594 h 1536069"/>
                <a:gd name="connsiteX240" fmla="*/ 625670 w 1016066"/>
                <a:gd name="connsiteY240" fmla="*/ 693216 h 1536069"/>
                <a:gd name="connsiteX241" fmla="*/ 617044 w 1016066"/>
                <a:gd name="connsiteY241" fmla="*/ 777523 h 1536069"/>
                <a:gd name="connsiteX242" fmla="*/ 605901 w 1016066"/>
                <a:gd name="connsiteY242" fmla="*/ 854624 h 1536069"/>
                <a:gd name="connsiteX243" fmla="*/ 599432 w 1016066"/>
                <a:gd name="connsiteY243" fmla="*/ 936048 h 1536069"/>
                <a:gd name="connsiteX244" fmla="*/ 593321 w 1016066"/>
                <a:gd name="connsiteY244" fmla="*/ 944694 h 1536069"/>
                <a:gd name="connsiteX245" fmla="*/ 586492 w 1016066"/>
                <a:gd name="connsiteY245" fmla="*/ 951900 h 1536069"/>
                <a:gd name="connsiteX246" fmla="*/ 526467 w 1016066"/>
                <a:gd name="connsiteY246" fmla="*/ 956584 h 1536069"/>
                <a:gd name="connsiteX247" fmla="*/ 465003 w 1016066"/>
                <a:gd name="connsiteY247" fmla="*/ 954782 h 1536069"/>
                <a:gd name="connsiteX248" fmla="*/ 346031 w 1016066"/>
                <a:gd name="connsiteY248" fmla="*/ 946496 h 1536069"/>
                <a:gd name="connsiteX249" fmla="*/ 346031 w 1016066"/>
                <a:gd name="connsiteY249" fmla="*/ 938209 h 1536069"/>
                <a:gd name="connsiteX250" fmla="*/ 359330 w 1016066"/>
                <a:gd name="connsiteY250" fmla="*/ 787250 h 1536069"/>
                <a:gd name="connsiteX251" fmla="*/ 375864 w 1016066"/>
                <a:gd name="connsiteY251" fmla="*/ 694297 h 1536069"/>
                <a:gd name="connsiteX252" fmla="*/ 383052 w 1016066"/>
                <a:gd name="connsiteY252" fmla="*/ 612153 h 1536069"/>
                <a:gd name="connsiteX253" fmla="*/ 383052 w 1016066"/>
                <a:gd name="connsiteY253" fmla="*/ 611792 h 1536069"/>
                <a:gd name="connsiteX254" fmla="*/ 389882 w 1016066"/>
                <a:gd name="connsiteY254" fmla="*/ 603145 h 1536069"/>
                <a:gd name="connsiteX255" fmla="*/ 697941 w 1016066"/>
                <a:gd name="connsiteY255" fmla="*/ 588352 h 1536069"/>
                <a:gd name="connsiteX256" fmla="*/ 699291 w 1016066"/>
                <a:gd name="connsiteY256" fmla="*/ 591345 h 1536069"/>
                <a:gd name="connsiteX257" fmla="*/ 664713 w 1016066"/>
                <a:gd name="connsiteY257" fmla="*/ 652102 h 1536069"/>
                <a:gd name="connsiteX258" fmla="*/ 659670 w 1016066"/>
                <a:gd name="connsiteY258" fmla="*/ 648171 h 1536069"/>
                <a:gd name="connsiteX259" fmla="*/ 694969 w 1016066"/>
                <a:gd name="connsiteY259" fmla="*/ 589915 h 1536069"/>
                <a:gd name="connsiteX260" fmla="*/ 697941 w 1016066"/>
                <a:gd name="connsiteY260" fmla="*/ 588352 h 1536069"/>
                <a:gd name="connsiteX261" fmla="*/ 693272 w 1016066"/>
                <a:gd name="connsiteY261" fmla="*/ 571182 h 1536069"/>
                <a:gd name="connsiteX262" fmla="*/ 693737 w 1016066"/>
                <a:gd name="connsiteY262" fmla="*/ 574180 h 1536069"/>
                <a:gd name="connsiteX263" fmla="*/ 685179 w 1016066"/>
                <a:gd name="connsiteY263" fmla="*/ 586175 h 1536069"/>
                <a:gd name="connsiteX264" fmla="*/ 677366 w 1016066"/>
                <a:gd name="connsiteY264" fmla="*/ 596052 h 1536069"/>
                <a:gd name="connsiteX265" fmla="*/ 673273 w 1016066"/>
                <a:gd name="connsiteY265" fmla="*/ 592172 h 1536069"/>
                <a:gd name="connsiteX266" fmla="*/ 681459 w 1016066"/>
                <a:gd name="connsiteY266" fmla="*/ 580883 h 1536069"/>
                <a:gd name="connsiteX267" fmla="*/ 690016 w 1016066"/>
                <a:gd name="connsiteY267" fmla="*/ 571358 h 1536069"/>
                <a:gd name="connsiteX268" fmla="*/ 693272 w 1016066"/>
                <a:gd name="connsiteY268" fmla="*/ 571182 h 1536069"/>
                <a:gd name="connsiteX269" fmla="*/ 321111 w 1016066"/>
                <a:gd name="connsiteY269" fmla="*/ 559343 h 1536069"/>
                <a:gd name="connsiteX270" fmla="*/ 324754 w 1016066"/>
                <a:gd name="connsiteY270" fmla="*/ 562840 h 1536069"/>
                <a:gd name="connsiteX271" fmla="*/ 312731 w 1016066"/>
                <a:gd name="connsiteY271" fmla="*/ 574733 h 1536069"/>
                <a:gd name="connsiteX272" fmla="*/ 307994 w 1016066"/>
                <a:gd name="connsiteY272" fmla="*/ 570186 h 1536069"/>
                <a:gd name="connsiteX273" fmla="*/ 321111 w 1016066"/>
                <a:gd name="connsiteY273" fmla="*/ 559343 h 1536069"/>
                <a:gd name="connsiteX274" fmla="*/ 339724 w 1016066"/>
                <a:gd name="connsiteY274" fmla="*/ 559066 h 1536069"/>
                <a:gd name="connsiteX275" fmla="*/ 343571 w 1016066"/>
                <a:gd name="connsiteY275" fmla="*/ 564497 h 1536069"/>
                <a:gd name="connsiteX276" fmla="*/ 333078 w 1016066"/>
                <a:gd name="connsiteY276" fmla="*/ 573911 h 1536069"/>
                <a:gd name="connsiteX277" fmla="*/ 328880 w 1016066"/>
                <a:gd name="connsiteY277" fmla="*/ 569204 h 1536069"/>
                <a:gd name="connsiteX278" fmla="*/ 339724 w 1016066"/>
                <a:gd name="connsiteY278" fmla="*/ 559066 h 1536069"/>
                <a:gd name="connsiteX279" fmla="*/ 307097 w 1016066"/>
                <a:gd name="connsiteY279" fmla="*/ 556188 h 1536069"/>
                <a:gd name="connsiteX280" fmla="*/ 310794 w 1016066"/>
                <a:gd name="connsiteY280" fmla="*/ 560069 h 1536069"/>
                <a:gd name="connsiteX281" fmla="*/ 302291 w 1016066"/>
                <a:gd name="connsiteY281" fmla="*/ 568183 h 1536069"/>
                <a:gd name="connsiteX282" fmla="*/ 293418 w 1016066"/>
                <a:gd name="connsiteY282" fmla="*/ 576297 h 1536069"/>
                <a:gd name="connsiteX283" fmla="*/ 288982 w 1016066"/>
                <a:gd name="connsiteY283" fmla="*/ 572064 h 1536069"/>
                <a:gd name="connsiteX284" fmla="*/ 307097 w 1016066"/>
                <a:gd name="connsiteY284" fmla="*/ 556188 h 1536069"/>
                <a:gd name="connsiteX285" fmla="*/ 294677 w 1016066"/>
                <a:gd name="connsiteY285" fmla="*/ 554657 h 1536069"/>
                <a:gd name="connsiteX286" fmla="*/ 298654 w 1016066"/>
                <a:gd name="connsiteY286" fmla="*/ 558986 h 1536069"/>
                <a:gd name="connsiteX287" fmla="*/ 271179 w 1016066"/>
                <a:gd name="connsiteY287" fmla="*/ 581716 h 1536069"/>
                <a:gd name="connsiteX288" fmla="*/ 267926 w 1016066"/>
                <a:gd name="connsiteY288" fmla="*/ 576665 h 1536069"/>
                <a:gd name="connsiteX289" fmla="*/ 294677 w 1016066"/>
                <a:gd name="connsiteY289" fmla="*/ 554657 h 1536069"/>
                <a:gd name="connsiteX290" fmla="*/ 278864 w 1016066"/>
                <a:gd name="connsiteY290" fmla="*/ 550015 h 1536069"/>
                <a:gd name="connsiteX291" fmla="*/ 278774 w 1016066"/>
                <a:gd name="connsiteY291" fmla="*/ 554072 h 1536069"/>
                <a:gd name="connsiteX292" fmla="*/ 245198 w 1016066"/>
                <a:gd name="connsiteY292" fmla="*/ 583000 h 1536069"/>
                <a:gd name="connsiteX293" fmla="*/ 241984 w 1016066"/>
                <a:gd name="connsiteY293" fmla="*/ 577355 h 1536069"/>
                <a:gd name="connsiteX294" fmla="*/ 275202 w 1016066"/>
                <a:gd name="connsiteY294" fmla="*/ 550191 h 1536069"/>
                <a:gd name="connsiteX295" fmla="*/ 278864 w 1016066"/>
                <a:gd name="connsiteY295" fmla="*/ 550015 h 1536069"/>
                <a:gd name="connsiteX296" fmla="*/ 249066 w 1016066"/>
                <a:gd name="connsiteY296" fmla="*/ 546720 h 1536069"/>
                <a:gd name="connsiteX297" fmla="*/ 254172 w 1016066"/>
                <a:gd name="connsiteY297" fmla="*/ 551771 h 1536069"/>
                <a:gd name="connsiteX298" fmla="*/ 211138 w 1016066"/>
                <a:gd name="connsiteY298" fmla="*/ 589293 h 1536069"/>
                <a:gd name="connsiteX299" fmla="*/ 206032 w 1016066"/>
                <a:gd name="connsiteY299" fmla="*/ 585325 h 1536069"/>
                <a:gd name="connsiteX300" fmla="*/ 227549 w 1016066"/>
                <a:gd name="connsiteY300" fmla="*/ 565842 h 1536069"/>
                <a:gd name="connsiteX301" fmla="*/ 249066 w 1016066"/>
                <a:gd name="connsiteY301" fmla="*/ 546720 h 1536069"/>
                <a:gd name="connsiteX302" fmla="*/ 223616 w 1016066"/>
                <a:gd name="connsiteY302" fmla="*/ 546328 h 1536069"/>
                <a:gd name="connsiteX303" fmla="*/ 227585 w 1016066"/>
                <a:gd name="connsiteY303" fmla="*/ 550239 h 1536069"/>
                <a:gd name="connsiteX304" fmla="*/ 182485 w 1016066"/>
                <a:gd name="connsiteY304" fmla="*/ 585799 h 1536069"/>
                <a:gd name="connsiteX305" fmla="*/ 178877 w 1016066"/>
                <a:gd name="connsiteY305" fmla="*/ 580821 h 1536069"/>
                <a:gd name="connsiteX306" fmla="*/ 223616 w 1016066"/>
                <a:gd name="connsiteY306" fmla="*/ 546328 h 1536069"/>
                <a:gd name="connsiteX307" fmla="*/ 185424 w 1016066"/>
                <a:gd name="connsiteY307" fmla="*/ 540139 h 1536069"/>
                <a:gd name="connsiteX308" fmla="*/ 186514 w 1016066"/>
                <a:gd name="connsiteY308" fmla="*/ 542264 h 1536069"/>
                <a:gd name="connsiteX309" fmla="*/ 155607 w 1016066"/>
                <a:gd name="connsiteY309" fmla="*/ 563158 h 1536069"/>
                <a:gd name="connsiteX310" fmla="*/ 129791 w 1016066"/>
                <a:gd name="connsiteY310" fmla="*/ 581928 h 1536069"/>
                <a:gd name="connsiteX311" fmla="*/ 125427 w 1016066"/>
                <a:gd name="connsiteY311" fmla="*/ 578032 h 1536069"/>
                <a:gd name="connsiteX312" fmla="*/ 153425 w 1016066"/>
                <a:gd name="connsiteY312" fmla="*/ 559971 h 1536069"/>
                <a:gd name="connsiteX313" fmla="*/ 185424 w 1016066"/>
                <a:gd name="connsiteY313" fmla="*/ 540139 h 1536069"/>
                <a:gd name="connsiteX314" fmla="*/ 209017 w 1016066"/>
                <a:gd name="connsiteY314" fmla="*/ 538707 h 1536069"/>
                <a:gd name="connsiteX315" fmla="*/ 208928 w 1016066"/>
                <a:gd name="connsiteY315" fmla="*/ 542430 h 1536069"/>
                <a:gd name="connsiteX316" fmla="*/ 155060 w 1016066"/>
                <a:gd name="connsiteY316" fmla="*/ 589277 h 1536069"/>
                <a:gd name="connsiteX317" fmla="*/ 150422 w 1016066"/>
                <a:gd name="connsiteY317" fmla="*/ 585282 h 1536069"/>
                <a:gd name="connsiteX318" fmla="*/ 175751 w 1016066"/>
                <a:gd name="connsiteY318" fmla="*/ 564582 h 1536069"/>
                <a:gd name="connsiteX319" fmla="*/ 205361 w 1016066"/>
                <a:gd name="connsiteY319" fmla="*/ 538798 h 1536069"/>
                <a:gd name="connsiteX320" fmla="*/ 209017 w 1016066"/>
                <a:gd name="connsiteY320" fmla="*/ 538707 h 1536069"/>
                <a:gd name="connsiteX321" fmla="*/ 172243 w 1016066"/>
                <a:gd name="connsiteY321" fmla="*/ 523913 h 1536069"/>
                <a:gd name="connsiteX322" fmla="*/ 172962 w 1016066"/>
                <a:gd name="connsiteY322" fmla="*/ 524627 h 1536069"/>
                <a:gd name="connsiteX323" fmla="*/ 139497 w 1016066"/>
                <a:gd name="connsiteY323" fmla="*/ 548900 h 1536069"/>
                <a:gd name="connsiteX324" fmla="*/ 100275 w 1016066"/>
                <a:gd name="connsiteY324" fmla="*/ 580312 h 1536069"/>
                <a:gd name="connsiteX325" fmla="*/ 95598 w 1016066"/>
                <a:gd name="connsiteY325" fmla="*/ 575671 h 1536069"/>
                <a:gd name="connsiteX326" fmla="*/ 133380 w 1016066"/>
                <a:gd name="connsiteY326" fmla="*/ 547115 h 1536069"/>
                <a:gd name="connsiteX327" fmla="*/ 154251 w 1016066"/>
                <a:gd name="connsiteY327" fmla="*/ 535335 h 1536069"/>
                <a:gd name="connsiteX328" fmla="*/ 171163 w 1016066"/>
                <a:gd name="connsiteY328" fmla="*/ 524627 h 1536069"/>
                <a:gd name="connsiteX329" fmla="*/ 170803 w 1016066"/>
                <a:gd name="connsiteY329" fmla="*/ 524627 h 1536069"/>
                <a:gd name="connsiteX330" fmla="*/ 486511 w 1016066"/>
                <a:gd name="connsiteY330" fmla="*/ 503945 h 1536069"/>
                <a:gd name="connsiteX331" fmla="*/ 534956 w 1016066"/>
                <a:gd name="connsiteY331" fmla="*/ 507255 h 1536069"/>
                <a:gd name="connsiteX332" fmla="*/ 532781 w 1016066"/>
                <a:gd name="connsiteY332" fmla="*/ 514573 h 1536069"/>
                <a:gd name="connsiteX333" fmla="*/ 438157 w 1016066"/>
                <a:gd name="connsiteY333" fmla="*/ 511437 h 1536069"/>
                <a:gd name="connsiteX334" fmla="*/ 437794 w 1016066"/>
                <a:gd name="connsiteY334" fmla="*/ 507952 h 1536069"/>
                <a:gd name="connsiteX335" fmla="*/ 486511 w 1016066"/>
                <a:gd name="connsiteY335" fmla="*/ 503945 h 1536069"/>
                <a:gd name="connsiteX336" fmla="*/ 493350 w 1016066"/>
                <a:gd name="connsiteY336" fmla="*/ 492573 h 1536069"/>
                <a:gd name="connsiteX337" fmla="*/ 579441 w 1016066"/>
                <a:gd name="connsiteY337" fmla="*/ 493339 h 1536069"/>
                <a:gd name="connsiteX338" fmla="*/ 579441 w 1016066"/>
                <a:gd name="connsiteY338" fmla="*/ 501003 h 1536069"/>
                <a:gd name="connsiteX339" fmla="*/ 486866 w 1016066"/>
                <a:gd name="connsiteY339" fmla="*/ 499853 h 1536069"/>
                <a:gd name="connsiteX340" fmla="*/ 407979 w 1016066"/>
                <a:gd name="connsiteY340" fmla="*/ 498320 h 1536069"/>
                <a:gd name="connsiteX341" fmla="*/ 408699 w 1016066"/>
                <a:gd name="connsiteY341" fmla="*/ 493722 h 1536069"/>
                <a:gd name="connsiteX342" fmla="*/ 493350 w 1016066"/>
                <a:gd name="connsiteY342" fmla="*/ 492573 h 1536069"/>
                <a:gd name="connsiteX343" fmla="*/ 991866 w 1016066"/>
                <a:gd name="connsiteY343" fmla="*/ 472429 h 1536069"/>
                <a:gd name="connsiteX344" fmla="*/ 995662 w 1016066"/>
                <a:gd name="connsiteY344" fmla="*/ 476209 h 1536069"/>
                <a:gd name="connsiteX345" fmla="*/ 995317 w 1016066"/>
                <a:gd name="connsiteY345" fmla="*/ 599331 h 1536069"/>
                <a:gd name="connsiteX346" fmla="*/ 990485 w 1016066"/>
                <a:gd name="connsiteY346" fmla="*/ 598971 h 1536069"/>
                <a:gd name="connsiteX347" fmla="*/ 988069 w 1016066"/>
                <a:gd name="connsiteY347" fmla="*/ 476209 h 1536069"/>
                <a:gd name="connsiteX348" fmla="*/ 991866 w 1016066"/>
                <a:gd name="connsiteY348" fmla="*/ 472429 h 1536069"/>
                <a:gd name="connsiteX349" fmla="*/ 1007382 w 1016066"/>
                <a:gd name="connsiteY349" fmla="*/ 470009 h 1536069"/>
                <a:gd name="connsiteX350" fmla="*/ 1011445 w 1016066"/>
                <a:gd name="connsiteY350" fmla="*/ 472292 h 1536069"/>
                <a:gd name="connsiteX351" fmla="*/ 1015017 w 1016066"/>
                <a:gd name="connsiteY351" fmla="*/ 527090 h 1536069"/>
                <a:gd name="connsiteX352" fmla="*/ 1013589 w 1016066"/>
                <a:gd name="connsiteY352" fmla="*/ 581888 h 1536069"/>
                <a:gd name="connsiteX353" fmla="*/ 1008588 w 1016066"/>
                <a:gd name="connsiteY353" fmla="*/ 580813 h 1536069"/>
                <a:gd name="connsiteX354" fmla="*/ 1008231 w 1016066"/>
                <a:gd name="connsiteY354" fmla="*/ 527090 h 1536069"/>
                <a:gd name="connsiteX355" fmla="*/ 1004659 w 1016066"/>
                <a:gd name="connsiteY355" fmla="*/ 474441 h 1536069"/>
                <a:gd name="connsiteX356" fmla="*/ 1007382 w 1016066"/>
                <a:gd name="connsiteY356" fmla="*/ 470009 h 1536069"/>
                <a:gd name="connsiteX357" fmla="*/ 227750 w 1016066"/>
                <a:gd name="connsiteY357" fmla="*/ 392713 h 1536069"/>
                <a:gd name="connsiteX358" fmla="*/ 232232 w 1016066"/>
                <a:gd name="connsiteY358" fmla="*/ 392713 h 1536069"/>
                <a:gd name="connsiteX359" fmla="*/ 232606 w 1016066"/>
                <a:gd name="connsiteY359" fmla="*/ 436056 h 1536069"/>
                <a:gd name="connsiteX360" fmla="*/ 231112 w 1016066"/>
                <a:gd name="connsiteY360" fmla="*/ 455758 h 1536069"/>
                <a:gd name="connsiteX361" fmla="*/ 224762 w 1016066"/>
                <a:gd name="connsiteY361" fmla="*/ 452176 h 1536069"/>
                <a:gd name="connsiteX362" fmla="*/ 226629 w 1016066"/>
                <a:gd name="connsiteY362" fmla="*/ 424594 h 1536069"/>
                <a:gd name="connsiteX363" fmla="*/ 227750 w 1016066"/>
                <a:gd name="connsiteY363" fmla="*/ 392713 h 1536069"/>
                <a:gd name="connsiteX364" fmla="*/ 251955 w 1016066"/>
                <a:gd name="connsiteY364" fmla="*/ 353041 h 1536069"/>
                <a:gd name="connsiteX365" fmla="*/ 255519 w 1016066"/>
                <a:gd name="connsiteY365" fmla="*/ 353402 h 1536069"/>
                <a:gd name="connsiteX366" fmla="*/ 250173 w 1016066"/>
                <a:gd name="connsiteY366" fmla="*/ 401684 h 1536069"/>
                <a:gd name="connsiteX367" fmla="*/ 247322 w 1016066"/>
                <a:gd name="connsiteY367" fmla="*/ 454291 h 1536069"/>
                <a:gd name="connsiteX368" fmla="*/ 239125 w 1016066"/>
                <a:gd name="connsiteY368" fmla="*/ 453931 h 1536069"/>
                <a:gd name="connsiteX369" fmla="*/ 242689 w 1016066"/>
                <a:gd name="connsiteY369" fmla="*/ 407089 h 1536069"/>
                <a:gd name="connsiteX370" fmla="*/ 251955 w 1016066"/>
                <a:gd name="connsiteY370" fmla="*/ 353041 h 1536069"/>
                <a:gd name="connsiteX371" fmla="*/ 276954 w 1016066"/>
                <a:gd name="connsiteY371" fmla="*/ 291633 h 1536069"/>
                <a:gd name="connsiteX372" fmla="*/ 279113 w 1016066"/>
                <a:gd name="connsiteY372" fmla="*/ 291992 h 1536069"/>
                <a:gd name="connsiteX373" fmla="*/ 262920 w 1016066"/>
                <a:gd name="connsiteY373" fmla="*/ 460652 h 1536069"/>
                <a:gd name="connsiteX374" fmla="*/ 254644 w 1016066"/>
                <a:gd name="connsiteY374" fmla="*/ 460652 h 1536069"/>
                <a:gd name="connsiteX375" fmla="*/ 265799 w 1016066"/>
                <a:gd name="connsiteY375" fmla="*/ 369310 h 1536069"/>
                <a:gd name="connsiteX376" fmla="*/ 276954 w 1016066"/>
                <a:gd name="connsiteY376" fmla="*/ 291633 h 1536069"/>
                <a:gd name="connsiteX377" fmla="*/ 344482 w 1016066"/>
                <a:gd name="connsiteY377" fmla="*/ 52752 h 1536069"/>
                <a:gd name="connsiteX378" fmla="*/ 344482 w 1016066"/>
                <a:gd name="connsiteY378" fmla="*/ 54552 h 1536069"/>
                <a:gd name="connsiteX379" fmla="*/ 327211 w 1016066"/>
                <a:gd name="connsiteY379" fmla="*/ 160022 h 1536069"/>
                <a:gd name="connsiteX380" fmla="*/ 309939 w 1016066"/>
                <a:gd name="connsiteY380" fmla="*/ 268372 h 1536069"/>
                <a:gd name="connsiteX381" fmla="*/ 304182 w 1016066"/>
                <a:gd name="connsiteY381" fmla="*/ 306888 h 1536069"/>
                <a:gd name="connsiteX382" fmla="*/ 296626 w 1016066"/>
                <a:gd name="connsiteY382" fmla="*/ 373481 h 1536069"/>
                <a:gd name="connsiteX383" fmla="*/ 289430 w 1016066"/>
                <a:gd name="connsiteY383" fmla="*/ 430356 h 1536069"/>
                <a:gd name="connsiteX384" fmla="*/ 287631 w 1016066"/>
                <a:gd name="connsiteY384" fmla="*/ 474992 h 1536069"/>
                <a:gd name="connsiteX385" fmla="*/ 275397 w 1016066"/>
                <a:gd name="connsiteY385" fmla="*/ 481471 h 1536069"/>
                <a:gd name="connsiteX386" fmla="*/ 158816 w 1016066"/>
                <a:gd name="connsiteY386" fmla="*/ 487231 h 1536069"/>
                <a:gd name="connsiteX387" fmla="*/ 99446 w 1016066"/>
                <a:gd name="connsiteY387" fmla="*/ 487231 h 1536069"/>
                <a:gd name="connsiteX388" fmla="*/ 63824 w 1016066"/>
                <a:gd name="connsiteY388" fmla="*/ 484351 h 1536069"/>
                <a:gd name="connsiteX389" fmla="*/ 63104 w 1016066"/>
                <a:gd name="connsiteY389" fmla="*/ 606379 h 1536069"/>
                <a:gd name="connsiteX390" fmla="*/ 154858 w 1016066"/>
                <a:gd name="connsiteY390" fmla="*/ 604219 h 1536069"/>
                <a:gd name="connsiteX391" fmla="*/ 167811 w 1016066"/>
                <a:gd name="connsiteY391" fmla="*/ 604579 h 1536069"/>
                <a:gd name="connsiteX392" fmla="*/ 169610 w 1016066"/>
                <a:gd name="connsiteY392" fmla="*/ 604579 h 1536069"/>
                <a:gd name="connsiteX393" fmla="*/ 197676 w 1016066"/>
                <a:gd name="connsiteY393" fmla="*/ 604579 h 1536069"/>
                <a:gd name="connsiteX394" fmla="*/ 202714 w 1016066"/>
                <a:gd name="connsiteY394" fmla="*/ 604579 h 1536069"/>
                <a:gd name="connsiteX395" fmla="*/ 207391 w 1016066"/>
                <a:gd name="connsiteY395" fmla="*/ 604579 h 1536069"/>
                <a:gd name="connsiteX396" fmla="*/ 219985 w 1016066"/>
                <a:gd name="connsiteY396" fmla="*/ 604219 h 1536069"/>
                <a:gd name="connsiteX397" fmla="*/ 227541 w 1016066"/>
                <a:gd name="connsiteY397" fmla="*/ 604219 h 1536069"/>
                <a:gd name="connsiteX398" fmla="*/ 242294 w 1016066"/>
                <a:gd name="connsiteY398" fmla="*/ 603499 h 1536069"/>
                <a:gd name="connsiteX399" fmla="*/ 258845 w 1016066"/>
                <a:gd name="connsiteY399" fmla="*/ 602779 h 1536069"/>
                <a:gd name="connsiteX400" fmla="*/ 264242 w 1016066"/>
                <a:gd name="connsiteY400" fmla="*/ 617898 h 1536069"/>
                <a:gd name="connsiteX401" fmla="*/ 264962 w 1016066"/>
                <a:gd name="connsiteY401" fmla="*/ 621498 h 1536069"/>
                <a:gd name="connsiteX402" fmla="*/ 243373 w 1016066"/>
                <a:gd name="connsiteY402" fmla="*/ 787802 h 1536069"/>
                <a:gd name="connsiteX403" fmla="*/ 231859 w 1016066"/>
                <a:gd name="connsiteY403" fmla="*/ 875273 h 1536069"/>
                <a:gd name="connsiteX404" fmla="*/ 231859 w 1016066"/>
                <a:gd name="connsiteY404" fmla="*/ 876353 h 1536069"/>
                <a:gd name="connsiteX405" fmla="*/ 218186 w 1016066"/>
                <a:gd name="connsiteY405" fmla="*/ 954825 h 1536069"/>
                <a:gd name="connsiteX406" fmla="*/ 211709 w 1016066"/>
                <a:gd name="connsiteY406" fmla="*/ 955185 h 1536069"/>
                <a:gd name="connsiteX407" fmla="*/ 207391 w 1016066"/>
                <a:gd name="connsiteY407" fmla="*/ 953026 h 1536069"/>
                <a:gd name="connsiteX408" fmla="*/ 207751 w 1016066"/>
                <a:gd name="connsiteY408" fmla="*/ 949066 h 1536069"/>
                <a:gd name="connsiteX409" fmla="*/ 110600 w 1016066"/>
                <a:gd name="connsiteY409" fmla="*/ 950146 h 1536069"/>
                <a:gd name="connsiteX410" fmla="*/ 11650 w 1016066"/>
                <a:gd name="connsiteY410" fmla="*/ 945466 h 1536069"/>
                <a:gd name="connsiteX411" fmla="*/ 17048 w 1016066"/>
                <a:gd name="connsiteY411" fmla="*/ 1007740 h 1536069"/>
                <a:gd name="connsiteX412" fmla="*/ 14889 w 1016066"/>
                <a:gd name="connsiteY412" fmla="*/ 1072894 h 1536069"/>
                <a:gd name="connsiteX413" fmla="*/ 101245 w 1016066"/>
                <a:gd name="connsiteY413" fmla="*/ 1069294 h 1536069"/>
                <a:gd name="connsiteX414" fmla="*/ 189400 w 1016066"/>
                <a:gd name="connsiteY414" fmla="*/ 1073254 h 1536069"/>
                <a:gd name="connsiteX415" fmla="*/ 204513 w 1016066"/>
                <a:gd name="connsiteY415" fmla="*/ 1081533 h 1536069"/>
                <a:gd name="connsiteX416" fmla="*/ 195517 w 1016066"/>
                <a:gd name="connsiteY416" fmla="*/ 1133368 h 1536069"/>
                <a:gd name="connsiteX417" fmla="*/ 191199 w 1016066"/>
                <a:gd name="connsiteY417" fmla="*/ 1186643 h 1536069"/>
                <a:gd name="connsiteX418" fmla="*/ 173928 w 1016066"/>
                <a:gd name="connsiteY418" fmla="*/ 1297512 h 1536069"/>
                <a:gd name="connsiteX419" fmla="*/ 158816 w 1016066"/>
                <a:gd name="connsiteY419" fmla="*/ 1419540 h 1536069"/>
                <a:gd name="connsiteX420" fmla="*/ 139746 w 1016066"/>
                <a:gd name="connsiteY420" fmla="*/ 1518171 h 1536069"/>
                <a:gd name="connsiteX421" fmla="*/ 158456 w 1016066"/>
                <a:gd name="connsiteY421" fmla="*/ 1517811 h 1536069"/>
                <a:gd name="connsiteX422" fmla="*/ 200915 w 1016066"/>
                <a:gd name="connsiteY422" fmla="*/ 1517451 h 1536069"/>
                <a:gd name="connsiteX423" fmla="*/ 264242 w 1016066"/>
                <a:gd name="connsiteY423" fmla="*/ 1518171 h 1536069"/>
                <a:gd name="connsiteX424" fmla="*/ 265322 w 1016066"/>
                <a:gd name="connsiteY424" fmla="*/ 1486854 h 1536069"/>
                <a:gd name="connsiteX425" fmla="*/ 270359 w 1016066"/>
                <a:gd name="connsiteY425" fmla="*/ 1463816 h 1536069"/>
                <a:gd name="connsiteX426" fmla="*/ 276836 w 1016066"/>
                <a:gd name="connsiteY426" fmla="*/ 1422780 h 1536069"/>
                <a:gd name="connsiteX427" fmla="*/ 290869 w 1016066"/>
                <a:gd name="connsiteY427" fmla="*/ 1305791 h 1536069"/>
                <a:gd name="connsiteX428" fmla="*/ 321453 w 1016066"/>
                <a:gd name="connsiteY428" fmla="*/ 1079373 h 1536069"/>
                <a:gd name="connsiteX429" fmla="*/ 323253 w 1016066"/>
                <a:gd name="connsiteY429" fmla="*/ 1075054 h 1536069"/>
                <a:gd name="connsiteX430" fmla="*/ 327571 w 1016066"/>
                <a:gd name="connsiteY430" fmla="*/ 1071454 h 1536069"/>
                <a:gd name="connsiteX431" fmla="*/ 436595 w 1016066"/>
                <a:gd name="connsiteY431" fmla="*/ 1068934 h 1536069"/>
                <a:gd name="connsiteX432" fmla="*/ 565410 w 1016066"/>
                <a:gd name="connsiteY432" fmla="*/ 1072174 h 1536069"/>
                <a:gd name="connsiteX433" fmla="*/ 570088 w 1016066"/>
                <a:gd name="connsiteY433" fmla="*/ 1073974 h 1536069"/>
                <a:gd name="connsiteX434" fmla="*/ 576205 w 1016066"/>
                <a:gd name="connsiteY434" fmla="*/ 1085493 h 1536069"/>
                <a:gd name="connsiteX435" fmla="*/ 559653 w 1016066"/>
                <a:gd name="connsiteY435" fmla="*/ 1192042 h 1536069"/>
                <a:gd name="connsiteX436" fmla="*/ 546340 w 1016066"/>
                <a:gd name="connsiteY436" fmla="*/ 1308671 h 1536069"/>
                <a:gd name="connsiteX437" fmla="*/ 531947 w 1016066"/>
                <a:gd name="connsiteY437" fmla="*/ 1419540 h 1536069"/>
                <a:gd name="connsiteX438" fmla="*/ 511797 w 1016066"/>
                <a:gd name="connsiteY438" fmla="*/ 1510972 h 1536069"/>
                <a:gd name="connsiteX439" fmla="*/ 564331 w 1016066"/>
                <a:gd name="connsiteY439" fmla="*/ 1514931 h 1536069"/>
                <a:gd name="connsiteX440" fmla="*/ 637374 w 1016066"/>
                <a:gd name="connsiteY440" fmla="*/ 1515651 h 1536069"/>
                <a:gd name="connsiteX441" fmla="*/ 649967 w 1016066"/>
                <a:gd name="connsiteY441" fmla="*/ 1415581 h 1536069"/>
                <a:gd name="connsiteX442" fmla="*/ 668318 w 1016066"/>
                <a:gd name="connsiteY442" fmla="*/ 1298232 h 1536069"/>
                <a:gd name="connsiteX443" fmla="*/ 682711 w 1016066"/>
                <a:gd name="connsiteY443" fmla="*/ 1174404 h 1536069"/>
                <a:gd name="connsiteX444" fmla="*/ 685589 w 1016066"/>
                <a:gd name="connsiteY444" fmla="*/ 1120409 h 1536069"/>
                <a:gd name="connsiteX445" fmla="*/ 688468 w 1016066"/>
                <a:gd name="connsiteY445" fmla="*/ 1100611 h 1536069"/>
                <a:gd name="connsiteX446" fmla="*/ 693505 w 1016066"/>
                <a:gd name="connsiteY446" fmla="*/ 1080453 h 1536069"/>
                <a:gd name="connsiteX447" fmla="*/ 708977 w 1016066"/>
                <a:gd name="connsiteY447" fmla="*/ 1070374 h 1536069"/>
                <a:gd name="connsiteX448" fmla="*/ 815483 w 1016066"/>
                <a:gd name="connsiteY448" fmla="*/ 1069654 h 1536069"/>
                <a:gd name="connsiteX449" fmla="*/ 873774 w 1016066"/>
                <a:gd name="connsiteY449" fmla="*/ 1072174 h 1536069"/>
                <a:gd name="connsiteX450" fmla="*/ 912634 w 1016066"/>
                <a:gd name="connsiteY450" fmla="*/ 1073974 h 1536069"/>
                <a:gd name="connsiteX451" fmla="*/ 912994 w 1016066"/>
                <a:gd name="connsiteY451" fmla="*/ 948706 h 1536069"/>
                <a:gd name="connsiteX452" fmla="*/ 816923 w 1016066"/>
                <a:gd name="connsiteY452" fmla="*/ 953386 h 1536069"/>
                <a:gd name="connsiteX453" fmla="*/ 760431 w 1016066"/>
                <a:gd name="connsiteY453" fmla="*/ 952306 h 1536069"/>
                <a:gd name="connsiteX454" fmla="*/ 726608 w 1016066"/>
                <a:gd name="connsiteY454" fmla="*/ 950146 h 1536069"/>
                <a:gd name="connsiteX455" fmla="*/ 725169 w 1016066"/>
                <a:gd name="connsiteY455" fmla="*/ 949426 h 1536069"/>
                <a:gd name="connsiteX456" fmla="*/ 717973 w 1016066"/>
                <a:gd name="connsiteY456" fmla="*/ 945106 h 1536069"/>
                <a:gd name="connsiteX457" fmla="*/ 718692 w 1016066"/>
                <a:gd name="connsiteY457" fmla="*/ 905870 h 1536069"/>
                <a:gd name="connsiteX458" fmla="*/ 722650 w 1016066"/>
                <a:gd name="connsiteY458" fmla="*/ 865914 h 1536069"/>
                <a:gd name="connsiteX459" fmla="*/ 734165 w 1016066"/>
                <a:gd name="connsiteY459" fmla="*/ 779522 h 1536069"/>
                <a:gd name="connsiteX460" fmla="*/ 746398 w 1016066"/>
                <a:gd name="connsiteY460" fmla="*/ 687731 h 1536069"/>
                <a:gd name="connsiteX461" fmla="*/ 753595 w 1016066"/>
                <a:gd name="connsiteY461" fmla="*/ 613578 h 1536069"/>
                <a:gd name="connsiteX462" fmla="*/ 767268 w 1016066"/>
                <a:gd name="connsiteY462" fmla="*/ 608539 h 1536069"/>
                <a:gd name="connsiteX463" fmla="*/ 875573 w 1016066"/>
                <a:gd name="connsiteY463" fmla="*/ 606739 h 1536069"/>
                <a:gd name="connsiteX464" fmla="*/ 965527 w 1016066"/>
                <a:gd name="connsiteY464" fmla="*/ 609979 h 1536069"/>
                <a:gd name="connsiteX465" fmla="*/ 964088 w 1016066"/>
                <a:gd name="connsiteY465" fmla="*/ 536906 h 1536069"/>
                <a:gd name="connsiteX466" fmla="*/ 966967 w 1016066"/>
                <a:gd name="connsiteY466" fmla="*/ 482911 h 1536069"/>
                <a:gd name="connsiteX467" fmla="*/ 879171 w 1016066"/>
                <a:gd name="connsiteY467" fmla="*/ 486510 h 1536069"/>
                <a:gd name="connsiteX468" fmla="*/ 781301 w 1016066"/>
                <a:gd name="connsiteY468" fmla="*/ 484351 h 1536069"/>
                <a:gd name="connsiteX469" fmla="*/ 779502 w 1016066"/>
                <a:gd name="connsiteY469" fmla="*/ 470672 h 1536069"/>
                <a:gd name="connsiteX470" fmla="*/ 830596 w 1016066"/>
                <a:gd name="connsiteY470" fmla="*/ 58152 h 1536069"/>
                <a:gd name="connsiteX471" fmla="*/ 721211 w 1016066"/>
                <a:gd name="connsiteY471" fmla="*/ 54552 h 1536069"/>
                <a:gd name="connsiteX472" fmla="*/ 720851 w 1016066"/>
                <a:gd name="connsiteY472" fmla="*/ 55992 h 1536069"/>
                <a:gd name="connsiteX473" fmla="*/ 713655 w 1016066"/>
                <a:gd name="connsiteY473" fmla="*/ 103868 h 1536069"/>
                <a:gd name="connsiteX474" fmla="*/ 705019 w 1016066"/>
                <a:gd name="connsiteY474" fmla="*/ 158222 h 1536069"/>
                <a:gd name="connsiteX475" fmla="*/ 689547 w 1016066"/>
                <a:gd name="connsiteY475" fmla="*/ 253613 h 1536069"/>
                <a:gd name="connsiteX476" fmla="*/ 687388 w 1016066"/>
                <a:gd name="connsiteY476" fmla="*/ 266932 h 1536069"/>
                <a:gd name="connsiteX477" fmla="*/ 682711 w 1016066"/>
                <a:gd name="connsiteY477" fmla="*/ 295369 h 1536069"/>
                <a:gd name="connsiteX478" fmla="*/ 676594 w 1016066"/>
                <a:gd name="connsiteY478" fmla="*/ 334245 h 1536069"/>
                <a:gd name="connsiteX479" fmla="*/ 674435 w 1016066"/>
                <a:gd name="connsiteY479" fmla="*/ 344685 h 1536069"/>
                <a:gd name="connsiteX480" fmla="*/ 665799 w 1016066"/>
                <a:gd name="connsiteY480" fmla="*/ 399759 h 1536069"/>
                <a:gd name="connsiteX481" fmla="*/ 660762 w 1016066"/>
                <a:gd name="connsiteY481" fmla="*/ 473552 h 1536069"/>
                <a:gd name="connsiteX482" fmla="*/ 657164 w 1016066"/>
                <a:gd name="connsiteY482" fmla="*/ 485071 h 1536069"/>
                <a:gd name="connsiteX483" fmla="*/ 636654 w 1016066"/>
                <a:gd name="connsiteY483" fmla="*/ 484711 h 1536069"/>
                <a:gd name="connsiteX484" fmla="*/ 571527 w 1016066"/>
                <a:gd name="connsiteY484" fmla="*/ 483991 h 1536069"/>
                <a:gd name="connsiteX485" fmla="*/ 533746 w 1016066"/>
                <a:gd name="connsiteY485" fmla="*/ 483271 h 1536069"/>
                <a:gd name="connsiteX486" fmla="*/ 473657 w 1016066"/>
                <a:gd name="connsiteY486" fmla="*/ 483271 h 1536069"/>
                <a:gd name="connsiteX487" fmla="*/ 414647 w 1016066"/>
                <a:gd name="connsiteY487" fmla="*/ 482551 h 1536069"/>
                <a:gd name="connsiteX488" fmla="*/ 414287 w 1016066"/>
                <a:gd name="connsiteY488" fmla="*/ 482551 h 1536069"/>
                <a:gd name="connsiteX489" fmla="*/ 407810 w 1016066"/>
                <a:gd name="connsiteY489" fmla="*/ 481831 h 1536069"/>
                <a:gd name="connsiteX490" fmla="*/ 406731 w 1016066"/>
                <a:gd name="connsiteY490" fmla="*/ 442955 h 1536069"/>
                <a:gd name="connsiteX491" fmla="*/ 410689 w 1016066"/>
                <a:gd name="connsiteY491" fmla="*/ 389680 h 1536069"/>
                <a:gd name="connsiteX492" fmla="*/ 424002 w 1016066"/>
                <a:gd name="connsiteY492" fmla="*/ 324526 h 1536069"/>
                <a:gd name="connsiteX493" fmla="*/ 429759 w 1016066"/>
                <a:gd name="connsiteY493" fmla="*/ 281330 h 1536069"/>
                <a:gd name="connsiteX494" fmla="*/ 430119 w 1016066"/>
                <a:gd name="connsiteY494" fmla="*/ 277011 h 1536069"/>
                <a:gd name="connsiteX495" fmla="*/ 445951 w 1016066"/>
                <a:gd name="connsiteY495" fmla="*/ 159662 h 1536069"/>
                <a:gd name="connsiteX496" fmla="*/ 448110 w 1016066"/>
                <a:gd name="connsiteY496" fmla="*/ 147063 h 1536069"/>
                <a:gd name="connsiteX497" fmla="*/ 456745 w 1016066"/>
                <a:gd name="connsiteY497" fmla="*/ 98828 h 1536069"/>
                <a:gd name="connsiteX498" fmla="*/ 460343 w 1016066"/>
                <a:gd name="connsiteY498" fmla="*/ 72910 h 1536069"/>
                <a:gd name="connsiteX499" fmla="*/ 461423 w 1016066"/>
                <a:gd name="connsiteY499" fmla="*/ 59592 h 1536069"/>
                <a:gd name="connsiteX500" fmla="*/ 458904 w 1016066"/>
                <a:gd name="connsiteY500" fmla="*/ 59232 h 1536069"/>
                <a:gd name="connsiteX501" fmla="*/ 397735 w 1016066"/>
                <a:gd name="connsiteY501" fmla="*/ 55632 h 1536069"/>
                <a:gd name="connsiteX502" fmla="*/ 344482 w 1016066"/>
                <a:gd name="connsiteY502" fmla="*/ 52752 h 1536069"/>
                <a:gd name="connsiteX503" fmla="*/ 807522 w 1016066"/>
                <a:gd name="connsiteY503" fmla="*/ 38714 h 1536069"/>
                <a:gd name="connsiteX504" fmla="*/ 840311 w 1016066"/>
                <a:gd name="connsiteY504" fmla="*/ 40874 h 1536069"/>
                <a:gd name="connsiteX505" fmla="*/ 846428 w 1016066"/>
                <a:gd name="connsiteY505" fmla="*/ 48433 h 1536069"/>
                <a:gd name="connsiteX506" fmla="*/ 849666 w 1016066"/>
                <a:gd name="connsiteY506" fmla="*/ 55992 h 1536069"/>
                <a:gd name="connsiteX507" fmla="*/ 791735 w 1016066"/>
                <a:gd name="connsiteY507" fmla="*/ 469952 h 1536069"/>
                <a:gd name="connsiteX508" fmla="*/ 879531 w 1016066"/>
                <a:gd name="connsiteY508" fmla="*/ 471392 h 1536069"/>
                <a:gd name="connsiteX509" fmla="*/ 968766 w 1016066"/>
                <a:gd name="connsiteY509" fmla="*/ 474632 h 1536069"/>
                <a:gd name="connsiteX510" fmla="*/ 975962 w 1016066"/>
                <a:gd name="connsiteY510" fmla="*/ 474992 h 1536069"/>
                <a:gd name="connsiteX511" fmla="*/ 980280 w 1016066"/>
                <a:gd name="connsiteY511" fmla="*/ 544825 h 1536069"/>
                <a:gd name="connsiteX512" fmla="*/ 978481 w 1016066"/>
                <a:gd name="connsiteY512" fmla="*/ 613218 h 1536069"/>
                <a:gd name="connsiteX513" fmla="*/ 969126 w 1016066"/>
                <a:gd name="connsiteY513" fmla="*/ 617898 h 1536069"/>
                <a:gd name="connsiteX514" fmla="*/ 867657 w 1016066"/>
                <a:gd name="connsiteY514" fmla="*/ 623297 h 1536069"/>
                <a:gd name="connsiteX515" fmla="*/ 771586 w 1016066"/>
                <a:gd name="connsiteY515" fmla="*/ 622937 h 1536069"/>
                <a:gd name="connsiteX516" fmla="*/ 764749 w 1016066"/>
                <a:gd name="connsiteY516" fmla="*/ 707889 h 1536069"/>
                <a:gd name="connsiteX517" fmla="*/ 752875 w 1016066"/>
                <a:gd name="connsiteY517" fmla="*/ 791761 h 1536069"/>
                <a:gd name="connsiteX518" fmla="*/ 739202 w 1016066"/>
                <a:gd name="connsiteY518" fmla="*/ 882112 h 1536069"/>
                <a:gd name="connsiteX519" fmla="*/ 730566 w 1016066"/>
                <a:gd name="connsiteY519" fmla="*/ 934307 h 1536069"/>
                <a:gd name="connsiteX520" fmla="*/ 731286 w 1016066"/>
                <a:gd name="connsiteY520" fmla="*/ 934307 h 1536069"/>
                <a:gd name="connsiteX521" fmla="*/ 774824 w 1016066"/>
                <a:gd name="connsiteY521" fmla="*/ 935387 h 1536069"/>
                <a:gd name="connsiteX522" fmla="*/ 824479 w 1016066"/>
                <a:gd name="connsiteY522" fmla="*/ 936107 h 1536069"/>
                <a:gd name="connsiteX523" fmla="*/ 921270 w 1016066"/>
                <a:gd name="connsiteY523" fmla="*/ 939707 h 1536069"/>
                <a:gd name="connsiteX524" fmla="*/ 928826 w 1016066"/>
                <a:gd name="connsiteY524" fmla="*/ 947626 h 1536069"/>
                <a:gd name="connsiteX525" fmla="*/ 929905 w 1016066"/>
                <a:gd name="connsiteY525" fmla="*/ 1020699 h 1536069"/>
                <a:gd name="connsiteX526" fmla="*/ 923789 w 1016066"/>
                <a:gd name="connsiteY526" fmla="*/ 1080813 h 1536069"/>
                <a:gd name="connsiteX527" fmla="*/ 915513 w 1016066"/>
                <a:gd name="connsiteY527" fmla="*/ 1084053 h 1536069"/>
                <a:gd name="connsiteX528" fmla="*/ 873414 w 1016066"/>
                <a:gd name="connsiteY528" fmla="*/ 1086573 h 1536069"/>
                <a:gd name="connsiteX529" fmla="*/ 815124 w 1016066"/>
                <a:gd name="connsiteY529" fmla="*/ 1086573 h 1536069"/>
                <a:gd name="connsiteX530" fmla="*/ 712935 w 1016066"/>
                <a:gd name="connsiteY530" fmla="*/ 1085853 h 1536069"/>
                <a:gd name="connsiteX531" fmla="*/ 705739 w 1016066"/>
                <a:gd name="connsiteY531" fmla="*/ 1113930 h 1536069"/>
                <a:gd name="connsiteX532" fmla="*/ 702141 w 1016066"/>
                <a:gd name="connsiteY532" fmla="*/ 1174764 h 1536069"/>
                <a:gd name="connsiteX533" fmla="*/ 689907 w 1016066"/>
                <a:gd name="connsiteY533" fmla="*/ 1290313 h 1536069"/>
                <a:gd name="connsiteX534" fmla="*/ 678033 w 1016066"/>
                <a:gd name="connsiteY534" fmla="*/ 1355467 h 1536069"/>
                <a:gd name="connsiteX535" fmla="*/ 671916 w 1016066"/>
                <a:gd name="connsiteY535" fmla="*/ 1406942 h 1536069"/>
                <a:gd name="connsiteX536" fmla="*/ 649967 w 1016066"/>
                <a:gd name="connsiteY536" fmla="*/ 1524290 h 1536069"/>
                <a:gd name="connsiteX537" fmla="*/ 640612 w 1016066"/>
                <a:gd name="connsiteY537" fmla="*/ 1535809 h 1536069"/>
                <a:gd name="connsiteX538" fmla="*/ 617224 w 1016066"/>
                <a:gd name="connsiteY538" fmla="*/ 1531850 h 1536069"/>
                <a:gd name="connsiteX539" fmla="*/ 611827 w 1016066"/>
                <a:gd name="connsiteY539" fmla="*/ 1531490 h 1536069"/>
                <a:gd name="connsiteX540" fmla="*/ 562891 w 1016066"/>
                <a:gd name="connsiteY540" fmla="*/ 1532210 h 1536069"/>
                <a:gd name="connsiteX541" fmla="*/ 533746 w 1016066"/>
                <a:gd name="connsiteY541" fmla="*/ 1528610 h 1536069"/>
                <a:gd name="connsiteX542" fmla="*/ 509279 w 1016066"/>
                <a:gd name="connsiteY542" fmla="*/ 1527530 h 1536069"/>
                <a:gd name="connsiteX543" fmla="*/ 498124 w 1016066"/>
                <a:gd name="connsiteY543" fmla="*/ 1524290 h 1536069"/>
                <a:gd name="connsiteX544" fmla="*/ 497764 w 1016066"/>
                <a:gd name="connsiteY544" fmla="*/ 1519971 h 1536069"/>
                <a:gd name="connsiteX545" fmla="*/ 503521 w 1016066"/>
                <a:gd name="connsiteY545" fmla="*/ 1474975 h 1536069"/>
                <a:gd name="connsiteX546" fmla="*/ 513956 w 1016066"/>
                <a:gd name="connsiteY546" fmla="*/ 1414501 h 1536069"/>
                <a:gd name="connsiteX547" fmla="*/ 528349 w 1016066"/>
                <a:gd name="connsiteY547" fmla="*/ 1294633 h 1536069"/>
                <a:gd name="connsiteX548" fmla="*/ 540223 w 1016066"/>
                <a:gd name="connsiteY548" fmla="*/ 1186283 h 1536069"/>
                <a:gd name="connsiteX549" fmla="*/ 554616 w 1016066"/>
                <a:gd name="connsiteY549" fmla="*/ 1086933 h 1536069"/>
                <a:gd name="connsiteX550" fmla="*/ 443432 w 1016066"/>
                <a:gd name="connsiteY550" fmla="*/ 1085853 h 1536069"/>
                <a:gd name="connsiteX551" fmla="*/ 340524 w 1016066"/>
                <a:gd name="connsiteY551" fmla="*/ 1083333 h 1536069"/>
                <a:gd name="connsiteX552" fmla="*/ 340524 w 1016066"/>
                <a:gd name="connsiteY552" fmla="*/ 1084773 h 1536069"/>
                <a:gd name="connsiteX553" fmla="*/ 308140 w 1016066"/>
                <a:gd name="connsiteY553" fmla="*/ 1320910 h 1536069"/>
                <a:gd name="connsiteX554" fmla="*/ 281514 w 1016066"/>
                <a:gd name="connsiteY554" fmla="*/ 1494053 h 1536069"/>
                <a:gd name="connsiteX555" fmla="*/ 275397 w 1016066"/>
                <a:gd name="connsiteY555" fmla="*/ 1518531 h 1536069"/>
                <a:gd name="connsiteX556" fmla="*/ 272878 w 1016066"/>
                <a:gd name="connsiteY556" fmla="*/ 1531850 h 1536069"/>
                <a:gd name="connsiteX557" fmla="*/ 184363 w 1016066"/>
                <a:gd name="connsiteY557" fmla="*/ 1531850 h 1536069"/>
                <a:gd name="connsiteX558" fmla="*/ 137946 w 1016066"/>
                <a:gd name="connsiteY558" fmla="*/ 1527890 h 1536069"/>
                <a:gd name="connsiteX559" fmla="*/ 129311 w 1016066"/>
                <a:gd name="connsiteY559" fmla="*/ 1526090 h 1536069"/>
                <a:gd name="connsiteX560" fmla="*/ 130390 w 1016066"/>
                <a:gd name="connsiteY560" fmla="*/ 1479295 h 1536069"/>
                <a:gd name="connsiteX561" fmla="*/ 137587 w 1016066"/>
                <a:gd name="connsiteY561" fmla="*/ 1428540 h 1536069"/>
                <a:gd name="connsiteX562" fmla="*/ 152339 w 1016066"/>
                <a:gd name="connsiteY562" fmla="*/ 1306151 h 1536069"/>
                <a:gd name="connsiteX563" fmla="*/ 170330 w 1016066"/>
                <a:gd name="connsiteY563" fmla="*/ 1190243 h 1536069"/>
                <a:gd name="connsiteX564" fmla="*/ 175727 w 1016066"/>
                <a:gd name="connsiteY564" fmla="*/ 1126889 h 1536069"/>
                <a:gd name="connsiteX565" fmla="*/ 183643 w 1016066"/>
                <a:gd name="connsiteY565" fmla="*/ 1087653 h 1536069"/>
                <a:gd name="connsiteX566" fmla="*/ 94049 w 1016066"/>
                <a:gd name="connsiteY566" fmla="*/ 1086933 h 1536069"/>
                <a:gd name="connsiteX567" fmla="*/ 6973 w 1016066"/>
                <a:gd name="connsiteY567" fmla="*/ 1081893 h 1536069"/>
                <a:gd name="connsiteX568" fmla="*/ 1935 w 1016066"/>
                <a:gd name="connsiteY568" fmla="*/ 1076854 h 1536069"/>
                <a:gd name="connsiteX569" fmla="*/ 1935 w 1016066"/>
                <a:gd name="connsiteY569" fmla="*/ 1007380 h 1536069"/>
                <a:gd name="connsiteX570" fmla="*/ 3015 w 1016066"/>
                <a:gd name="connsiteY570" fmla="*/ 938627 h 1536069"/>
                <a:gd name="connsiteX571" fmla="*/ 2295 w 1016066"/>
                <a:gd name="connsiteY571" fmla="*/ 938267 h 1536069"/>
                <a:gd name="connsiteX572" fmla="*/ 2295 w 1016066"/>
                <a:gd name="connsiteY572" fmla="*/ 932148 h 1536069"/>
                <a:gd name="connsiteX573" fmla="*/ 89731 w 1016066"/>
                <a:gd name="connsiteY573" fmla="*/ 929988 h 1536069"/>
                <a:gd name="connsiteX574" fmla="*/ 160615 w 1016066"/>
                <a:gd name="connsiteY574" fmla="*/ 933227 h 1536069"/>
                <a:gd name="connsiteX575" fmla="*/ 207391 w 1016066"/>
                <a:gd name="connsiteY575" fmla="*/ 936107 h 1536069"/>
                <a:gd name="connsiteX576" fmla="*/ 209550 w 1016066"/>
                <a:gd name="connsiteY576" fmla="*/ 936467 h 1536069"/>
                <a:gd name="connsiteX577" fmla="*/ 212069 w 1016066"/>
                <a:gd name="connsiteY577" fmla="*/ 916669 h 1536069"/>
                <a:gd name="connsiteX578" fmla="*/ 216387 w 1016066"/>
                <a:gd name="connsiteY578" fmla="*/ 866994 h 1536069"/>
                <a:gd name="connsiteX579" fmla="*/ 218186 w 1016066"/>
                <a:gd name="connsiteY579" fmla="*/ 861954 h 1536069"/>
                <a:gd name="connsiteX580" fmla="*/ 226102 w 1016066"/>
                <a:gd name="connsiteY580" fmla="*/ 783122 h 1536069"/>
                <a:gd name="connsiteX581" fmla="*/ 240135 w 1016066"/>
                <a:gd name="connsiteY581" fmla="*/ 688811 h 1536069"/>
                <a:gd name="connsiteX582" fmla="*/ 247691 w 1016066"/>
                <a:gd name="connsiteY582" fmla="*/ 619698 h 1536069"/>
                <a:gd name="connsiteX583" fmla="*/ 154498 w 1016066"/>
                <a:gd name="connsiteY583" fmla="*/ 618618 h 1536069"/>
                <a:gd name="connsiteX584" fmla="*/ 83254 w 1016066"/>
                <a:gd name="connsiteY584" fmla="*/ 620058 h 1536069"/>
                <a:gd name="connsiteX585" fmla="*/ 59866 w 1016066"/>
                <a:gd name="connsiteY585" fmla="*/ 619338 h 1536069"/>
                <a:gd name="connsiteX586" fmla="*/ 55188 w 1016066"/>
                <a:gd name="connsiteY586" fmla="*/ 617898 h 1536069"/>
                <a:gd name="connsiteX587" fmla="*/ 54829 w 1016066"/>
                <a:gd name="connsiteY587" fmla="*/ 616818 h 1536069"/>
                <a:gd name="connsiteX588" fmla="*/ 48352 w 1016066"/>
                <a:gd name="connsiteY588" fmla="*/ 540505 h 1536069"/>
                <a:gd name="connsiteX589" fmla="*/ 49791 w 1016066"/>
                <a:gd name="connsiteY589" fmla="*/ 480391 h 1536069"/>
                <a:gd name="connsiteX590" fmla="*/ 54109 w 1016066"/>
                <a:gd name="connsiteY590" fmla="*/ 475352 h 1536069"/>
                <a:gd name="connsiteX591" fmla="*/ 60946 w 1016066"/>
                <a:gd name="connsiteY591" fmla="*/ 471752 h 1536069"/>
                <a:gd name="connsiteX592" fmla="*/ 112040 w 1016066"/>
                <a:gd name="connsiteY592" fmla="*/ 472832 h 1536069"/>
                <a:gd name="connsiteX593" fmla="*/ 166012 w 1016066"/>
                <a:gd name="connsiteY593" fmla="*/ 470672 h 1536069"/>
                <a:gd name="connsiteX594" fmla="*/ 271799 w 1016066"/>
                <a:gd name="connsiteY594" fmla="*/ 465993 h 1536069"/>
                <a:gd name="connsiteX595" fmla="*/ 280434 w 1016066"/>
                <a:gd name="connsiteY595" fmla="*/ 373481 h 1536069"/>
                <a:gd name="connsiteX596" fmla="*/ 281514 w 1016066"/>
                <a:gd name="connsiteY596" fmla="*/ 365922 h 1536069"/>
                <a:gd name="connsiteX597" fmla="*/ 294467 w 1016066"/>
                <a:gd name="connsiteY597" fmla="*/ 250013 h 1536069"/>
                <a:gd name="connsiteX598" fmla="*/ 313178 w 1016066"/>
                <a:gd name="connsiteY598" fmla="*/ 136624 h 1536069"/>
                <a:gd name="connsiteX599" fmla="*/ 320734 w 1016066"/>
                <a:gd name="connsiteY599" fmla="*/ 86949 h 1536069"/>
                <a:gd name="connsiteX600" fmla="*/ 328650 w 1016066"/>
                <a:gd name="connsiteY600" fmla="*/ 58512 h 1536069"/>
                <a:gd name="connsiteX601" fmla="*/ 329370 w 1016066"/>
                <a:gd name="connsiteY601" fmla="*/ 52033 h 1536069"/>
                <a:gd name="connsiteX602" fmla="*/ 331169 w 1016066"/>
                <a:gd name="connsiteY602" fmla="*/ 47713 h 1536069"/>
                <a:gd name="connsiteX603" fmla="*/ 331169 w 1016066"/>
                <a:gd name="connsiteY603" fmla="*/ 46993 h 1536069"/>
                <a:gd name="connsiteX604" fmla="*/ 339085 w 1016066"/>
                <a:gd name="connsiteY604" fmla="*/ 44113 h 1536069"/>
                <a:gd name="connsiteX605" fmla="*/ 405291 w 1016066"/>
                <a:gd name="connsiteY605" fmla="*/ 39794 h 1536069"/>
                <a:gd name="connsiteX606" fmla="*/ 463942 w 1016066"/>
                <a:gd name="connsiteY606" fmla="*/ 42673 h 1536069"/>
                <a:gd name="connsiteX607" fmla="*/ 467540 w 1016066"/>
                <a:gd name="connsiteY607" fmla="*/ 45193 h 1536069"/>
                <a:gd name="connsiteX608" fmla="*/ 474376 w 1016066"/>
                <a:gd name="connsiteY608" fmla="*/ 47353 h 1536069"/>
                <a:gd name="connsiteX609" fmla="*/ 482292 w 1016066"/>
                <a:gd name="connsiteY609" fmla="*/ 58872 h 1536069"/>
                <a:gd name="connsiteX610" fmla="*/ 473297 w 1016066"/>
                <a:gd name="connsiteY610" fmla="*/ 105667 h 1536069"/>
                <a:gd name="connsiteX611" fmla="*/ 462142 w 1016066"/>
                <a:gd name="connsiteY611" fmla="*/ 164702 h 1536069"/>
                <a:gd name="connsiteX612" fmla="*/ 447750 w 1016066"/>
                <a:gd name="connsiteY612" fmla="*/ 277371 h 1536069"/>
                <a:gd name="connsiteX613" fmla="*/ 431198 w 1016066"/>
                <a:gd name="connsiteY613" fmla="*/ 381401 h 1536069"/>
                <a:gd name="connsiteX614" fmla="*/ 424721 w 1016066"/>
                <a:gd name="connsiteY614" fmla="*/ 438995 h 1536069"/>
                <a:gd name="connsiteX615" fmla="*/ 421123 w 1016066"/>
                <a:gd name="connsiteY615" fmla="*/ 454474 h 1536069"/>
                <a:gd name="connsiteX616" fmla="*/ 420404 w 1016066"/>
                <a:gd name="connsiteY616" fmla="*/ 467792 h 1536069"/>
                <a:gd name="connsiteX617" fmla="*/ 534106 w 1016066"/>
                <a:gd name="connsiteY617" fmla="*/ 465273 h 1536069"/>
                <a:gd name="connsiteX618" fmla="*/ 597434 w 1016066"/>
                <a:gd name="connsiteY618" fmla="*/ 466712 h 1536069"/>
                <a:gd name="connsiteX619" fmla="*/ 646369 w 1016066"/>
                <a:gd name="connsiteY619" fmla="*/ 468872 h 1536069"/>
                <a:gd name="connsiteX620" fmla="*/ 651047 w 1016066"/>
                <a:gd name="connsiteY620" fmla="*/ 422797 h 1536069"/>
                <a:gd name="connsiteX621" fmla="*/ 649967 w 1016066"/>
                <a:gd name="connsiteY621" fmla="*/ 415237 h 1536069"/>
                <a:gd name="connsiteX622" fmla="*/ 651407 w 1016066"/>
                <a:gd name="connsiteY622" fmla="*/ 370602 h 1536069"/>
                <a:gd name="connsiteX623" fmla="*/ 671197 w 1016066"/>
                <a:gd name="connsiteY623" fmla="*/ 259373 h 1536069"/>
                <a:gd name="connsiteX624" fmla="*/ 689907 w 1016066"/>
                <a:gd name="connsiteY624" fmla="*/ 142024 h 1536069"/>
                <a:gd name="connsiteX625" fmla="*/ 696024 w 1016066"/>
                <a:gd name="connsiteY625" fmla="*/ 99188 h 1536069"/>
                <a:gd name="connsiteX626" fmla="*/ 698543 w 1016066"/>
                <a:gd name="connsiteY626" fmla="*/ 78670 h 1536069"/>
                <a:gd name="connsiteX627" fmla="*/ 701421 w 1016066"/>
                <a:gd name="connsiteY627" fmla="*/ 54552 h 1536069"/>
                <a:gd name="connsiteX628" fmla="*/ 702141 w 1016066"/>
                <a:gd name="connsiteY628" fmla="*/ 52393 h 1536069"/>
                <a:gd name="connsiteX629" fmla="*/ 702501 w 1016066"/>
                <a:gd name="connsiteY629" fmla="*/ 50593 h 1536069"/>
                <a:gd name="connsiteX630" fmla="*/ 704660 w 1016066"/>
                <a:gd name="connsiteY630" fmla="*/ 42314 h 1536069"/>
                <a:gd name="connsiteX631" fmla="*/ 774464 w 1016066"/>
                <a:gd name="connsiteY631" fmla="*/ 39794 h 1536069"/>
                <a:gd name="connsiteX632" fmla="*/ 807522 w 1016066"/>
                <a:gd name="connsiteY632" fmla="*/ 38714 h 1536069"/>
                <a:gd name="connsiteX633" fmla="*/ 684485 w 1016066"/>
                <a:gd name="connsiteY633" fmla="*/ 21761 h 1536069"/>
                <a:gd name="connsiteX634" fmla="*/ 790802 w 1016066"/>
                <a:gd name="connsiteY634" fmla="*/ 21761 h 1536069"/>
                <a:gd name="connsiteX635" fmla="*/ 790802 w 1016066"/>
                <a:gd name="connsiteY635" fmla="*/ 27167 h 1536069"/>
                <a:gd name="connsiteX636" fmla="*/ 691668 w 1016066"/>
                <a:gd name="connsiteY636" fmla="*/ 29330 h 1536069"/>
                <a:gd name="connsiteX637" fmla="*/ 691668 w 1016066"/>
                <a:gd name="connsiteY637" fmla="*/ 30411 h 1536069"/>
                <a:gd name="connsiteX638" fmla="*/ 681611 w 1016066"/>
                <a:gd name="connsiteY638" fmla="*/ 101780 h 1536069"/>
                <a:gd name="connsiteX639" fmla="*/ 671554 w 1016066"/>
                <a:gd name="connsiteY639" fmla="*/ 165579 h 1536069"/>
                <a:gd name="connsiteX640" fmla="*/ 666166 w 1016066"/>
                <a:gd name="connsiteY640" fmla="*/ 165579 h 1536069"/>
                <a:gd name="connsiteX641" fmla="*/ 676223 w 1016066"/>
                <a:gd name="connsiteY641" fmla="*/ 87723 h 1536069"/>
                <a:gd name="connsiteX642" fmla="*/ 684125 w 1016066"/>
                <a:gd name="connsiteY642" fmla="*/ 29330 h 1536069"/>
                <a:gd name="connsiteX643" fmla="*/ 684485 w 1016066"/>
                <a:gd name="connsiteY643" fmla="*/ 21761 h 1536069"/>
                <a:gd name="connsiteX644" fmla="*/ 667298 w 1016066"/>
                <a:gd name="connsiteY644" fmla="*/ 39 h 1536069"/>
                <a:gd name="connsiteX645" fmla="*/ 778467 w 1016066"/>
                <a:gd name="connsiteY645" fmla="*/ 3260 h 1536069"/>
                <a:gd name="connsiteX646" fmla="*/ 778467 w 1016066"/>
                <a:gd name="connsiteY646" fmla="*/ 7913 h 1536069"/>
                <a:gd name="connsiteX647" fmla="*/ 677698 w 1016066"/>
                <a:gd name="connsiteY647" fmla="*/ 7555 h 1536069"/>
                <a:gd name="connsiteX648" fmla="*/ 677698 w 1016066"/>
                <a:gd name="connsiteY648" fmla="*/ 7913 h 1536069"/>
                <a:gd name="connsiteX649" fmla="*/ 656898 w 1016066"/>
                <a:gd name="connsiteY649" fmla="*/ 131756 h 1536069"/>
                <a:gd name="connsiteX650" fmla="*/ 652954 w 1016066"/>
                <a:gd name="connsiteY650" fmla="*/ 131756 h 1536069"/>
                <a:gd name="connsiteX651" fmla="*/ 670525 w 1016066"/>
                <a:gd name="connsiteY651" fmla="*/ 7555 h 1536069"/>
                <a:gd name="connsiteX652" fmla="*/ 667298 w 1016066"/>
                <a:gd name="connsiteY652" fmla="*/ 7555 h 1536069"/>
                <a:gd name="connsiteX653" fmla="*/ 667298 w 1016066"/>
                <a:gd name="connsiteY653" fmla="*/ 39 h 153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</a:cxnLst>
              <a:rect l="l" t="t" r="r" b="b"/>
              <a:pathLst>
                <a:path w="1016066" h="1536069">
                  <a:moveTo>
                    <a:pt x="172696" y="1483351"/>
                  </a:moveTo>
                  <a:cubicBezTo>
                    <a:pt x="173463" y="1480819"/>
                    <a:pt x="178061" y="1481181"/>
                    <a:pt x="178061" y="1484074"/>
                  </a:cubicBezTo>
                  <a:cubicBezTo>
                    <a:pt x="177294" y="1490947"/>
                    <a:pt x="177294" y="1499628"/>
                    <a:pt x="174229" y="1505777"/>
                  </a:cubicBezTo>
                  <a:cubicBezTo>
                    <a:pt x="172696" y="1509032"/>
                    <a:pt x="167332" y="1507586"/>
                    <a:pt x="167715" y="1504330"/>
                  </a:cubicBezTo>
                  <a:cubicBezTo>
                    <a:pt x="168481" y="1500713"/>
                    <a:pt x="170014" y="1497096"/>
                    <a:pt x="170780" y="1493479"/>
                  </a:cubicBezTo>
                  <a:cubicBezTo>
                    <a:pt x="171547" y="1489862"/>
                    <a:pt x="172313" y="1486606"/>
                    <a:pt x="172696" y="1483351"/>
                  </a:cubicBezTo>
                  <a:close/>
                  <a:moveTo>
                    <a:pt x="188674" y="1478620"/>
                  </a:moveTo>
                  <a:cubicBezTo>
                    <a:pt x="188674" y="1476056"/>
                    <a:pt x="192908" y="1476422"/>
                    <a:pt x="193261" y="1478987"/>
                  </a:cubicBezTo>
                  <a:cubicBezTo>
                    <a:pt x="193966" y="1488878"/>
                    <a:pt x="190438" y="1498770"/>
                    <a:pt x="189733" y="1508295"/>
                  </a:cubicBezTo>
                  <a:cubicBezTo>
                    <a:pt x="189380" y="1513790"/>
                    <a:pt x="181619" y="1512691"/>
                    <a:pt x="182677" y="1507195"/>
                  </a:cubicBezTo>
                  <a:cubicBezTo>
                    <a:pt x="184441" y="1497670"/>
                    <a:pt x="189027" y="1488878"/>
                    <a:pt x="188674" y="1478620"/>
                  </a:cubicBezTo>
                  <a:close/>
                  <a:moveTo>
                    <a:pt x="208818" y="1462008"/>
                  </a:moveTo>
                  <a:cubicBezTo>
                    <a:pt x="208818" y="1460181"/>
                    <a:pt x="211411" y="1460181"/>
                    <a:pt x="211411" y="1462008"/>
                  </a:cubicBezTo>
                  <a:cubicBezTo>
                    <a:pt x="211411" y="1476993"/>
                    <a:pt x="208448" y="1491246"/>
                    <a:pt x="208818" y="1505865"/>
                  </a:cubicBezTo>
                  <a:cubicBezTo>
                    <a:pt x="208818" y="1510616"/>
                    <a:pt x="200669" y="1509885"/>
                    <a:pt x="201780" y="1504768"/>
                  </a:cubicBezTo>
                  <a:cubicBezTo>
                    <a:pt x="204373" y="1490515"/>
                    <a:pt x="208078" y="1476627"/>
                    <a:pt x="208818" y="1462008"/>
                  </a:cubicBezTo>
                  <a:close/>
                  <a:moveTo>
                    <a:pt x="226816" y="1437285"/>
                  </a:moveTo>
                  <a:cubicBezTo>
                    <a:pt x="227189" y="1434781"/>
                    <a:pt x="230178" y="1435139"/>
                    <a:pt x="230178" y="1437285"/>
                  </a:cubicBezTo>
                  <a:cubicBezTo>
                    <a:pt x="232045" y="1451237"/>
                    <a:pt x="227937" y="1465190"/>
                    <a:pt x="226069" y="1479142"/>
                  </a:cubicBezTo>
                  <a:cubicBezTo>
                    <a:pt x="224575" y="1488085"/>
                    <a:pt x="224948" y="1497387"/>
                    <a:pt x="222334" y="1505973"/>
                  </a:cubicBezTo>
                  <a:cubicBezTo>
                    <a:pt x="221213" y="1510623"/>
                    <a:pt x="213369" y="1508477"/>
                    <a:pt x="214863" y="1503826"/>
                  </a:cubicBezTo>
                  <a:cubicBezTo>
                    <a:pt x="217851" y="1494167"/>
                    <a:pt x="217851" y="1483792"/>
                    <a:pt x="220092" y="1473775"/>
                  </a:cubicBezTo>
                  <a:cubicBezTo>
                    <a:pt x="222707" y="1461612"/>
                    <a:pt x="226069" y="1449449"/>
                    <a:pt x="226816" y="1437285"/>
                  </a:cubicBezTo>
                  <a:close/>
                  <a:moveTo>
                    <a:pt x="247267" y="1388084"/>
                  </a:moveTo>
                  <a:cubicBezTo>
                    <a:pt x="247267" y="1385569"/>
                    <a:pt x="251119" y="1385569"/>
                    <a:pt x="251119" y="1388084"/>
                  </a:cubicBezTo>
                  <a:cubicBezTo>
                    <a:pt x="250418" y="1427613"/>
                    <a:pt x="238512" y="1466063"/>
                    <a:pt x="236761" y="1505232"/>
                  </a:cubicBezTo>
                  <a:cubicBezTo>
                    <a:pt x="236061" y="1510622"/>
                    <a:pt x="227657" y="1510622"/>
                    <a:pt x="228007" y="1505232"/>
                  </a:cubicBezTo>
                  <a:cubicBezTo>
                    <a:pt x="229758" y="1465703"/>
                    <a:pt x="244465" y="1427613"/>
                    <a:pt x="247267" y="1388084"/>
                  </a:cubicBezTo>
                  <a:close/>
                  <a:moveTo>
                    <a:pt x="270696" y="1335488"/>
                  </a:moveTo>
                  <a:cubicBezTo>
                    <a:pt x="270696" y="1334769"/>
                    <a:pt x="271754" y="1334769"/>
                    <a:pt x="271754" y="1335488"/>
                  </a:cubicBezTo>
                  <a:cubicBezTo>
                    <a:pt x="271049" y="1393726"/>
                    <a:pt x="253410" y="1450885"/>
                    <a:pt x="248824" y="1508404"/>
                  </a:cubicBezTo>
                  <a:cubicBezTo>
                    <a:pt x="248471" y="1513797"/>
                    <a:pt x="240357" y="1513437"/>
                    <a:pt x="241062" y="1508045"/>
                  </a:cubicBezTo>
                  <a:cubicBezTo>
                    <a:pt x="245649" y="1450166"/>
                    <a:pt x="265757" y="1393366"/>
                    <a:pt x="270696" y="1335488"/>
                  </a:cubicBezTo>
                  <a:close/>
                  <a:moveTo>
                    <a:pt x="607723" y="1177437"/>
                  </a:moveTo>
                  <a:cubicBezTo>
                    <a:pt x="608097" y="1176019"/>
                    <a:pt x="609964" y="1176374"/>
                    <a:pt x="610338" y="1177791"/>
                  </a:cubicBezTo>
                  <a:cubicBezTo>
                    <a:pt x="611459" y="1188426"/>
                    <a:pt x="602867" y="1198706"/>
                    <a:pt x="599879" y="1208986"/>
                  </a:cubicBezTo>
                  <a:cubicBezTo>
                    <a:pt x="598759" y="1212177"/>
                    <a:pt x="592782" y="1210404"/>
                    <a:pt x="594276" y="1207214"/>
                  </a:cubicBezTo>
                  <a:cubicBezTo>
                    <a:pt x="598385" y="1196579"/>
                    <a:pt x="605482" y="1188426"/>
                    <a:pt x="607723" y="1177437"/>
                  </a:cubicBezTo>
                  <a:close/>
                  <a:moveTo>
                    <a:pt x="139397" y="1116765"/>
                  </a:moveTo>
                  <a:cubicBezTo>
                    <a:pt x="140467" y="1116765"/>
                    <a:pt x="141181" y="1117122"/>
                    <a:pt x="141895" y="1117836"/>
                  </a:cubicBezTo>
                  <a:cubicBezTo>
                    <a:pt x="143322" y="1118193"/>
                    <a:pt x="144750" y="1119978"/>
                    <a:pt x="144036" y="1122477"/>
                  </a:cubicBezTo>
                  <a:cubicBezTo>
                    <a:pt x="137612" y="1142469"/>
                    <a:pt x="139040" y="1166030"/>
                    <a:pt x="136899" y="1186736"/>
                  </a:cubicBezTo>
                  <a:cubicBezTo>
                    <a:pt x="136899" y="1189949"/>
                    <a:pt x="132616" y="1189949"/>
                    <a:pt x="132259" y="1186736"/>
                  </a:cubicBezTo>
                  <a:cubicBezTo>
                    <a:pt x="130832" y="1167101"/>
                    <a:pt x="130832" y="1143540"/>
                    <a:pt x="135828" y="1123548"/>
                  </a:cubicBezTo>
                  <a:cubicBezTo>
                    <a:pt x="124408" y="1124619"/>
                    <a:pt x="112274" y="1124262"/>
                    <a:pt x="101210" y="1122834"/>
                  </a:cubicBezTo>
                  <a:cubicBezTo>
                    <a:pt x="99783" y="1122477"/>
                    <a:pt x="99069" y="1119621"/>
                    <a:pt x="100853" y="1119621"/>
                  </a:cubicBezTo>
                  <a:cubicBezTo>
                    <a:pt x="113344" y="1117836"/>
                    <a:pt x="126906" y="1115694"/>
                    <a:pt x="139397" y="1116765"/>
                  </a:cubicBezTo>
                  <a:close/>
                  <a:moveTo>
                    <a:pt x="631110" y="1109055"/>
                  </a:moveTo>
                  <a:cubicBezTo>
                    <a:pt x="632271" y="1109368"/>
                    <a:pt x="633164" y="1110443"/>
                    <a:pt x="632628" y="1112055"/>
                  </a:cubicBezTo>
                  <a:cubicBezTo>
                    <a:pt x="627985" y="1124235"/>
                    <a:pt x="620484" y="1134624"/>
                    <a:pt x="614054" y="1146088"/>
                  </a:cubicBezTo>
                  <a:cubicBezTo>
                    <a:pt x="607268" y="1158627"/>
                    <a:pt x="603339" y="1171882"/>
                    <a:pt x="597624" y="1184778"/>
                  </a:cubicBezTo>
                  <a:cubicBezTo>
                    <a:pt x="596195" y="1188361"/>
                    <a:pt x="591194" y="1186928"/>
                    <a:pt x="591909" y="1182987"/>
                  </a:cubicBezTo>
                  <a:cubicBezTo>
                    <a:pt x="598338" y="1155761"/>
                    <a:pt x="617269" y="1135699"/>
                    <a:pt x="627985" y="1110622"/>
                  </a:cubicBezTo>
                  <a:cubicBezTo>
                    <a:pt x="628521" y="1109189"/>
                    <a:pt x="629949" y="1108741"/>
                    <a:pt x="631110" y="1109055"/>
                  </a:cubicBezTo>
                  <a:close/>
                  <a:moveTo>
                    <a:pt x="115878" y="1099662"/>
                  </a:moveTo>
                  <a:cubicBezTo>
                    <a:pt x="133287" y="1100735"/>
                    <a:pt x="149970" y="1100019"/>
                    <a:pt x="167016" y="1100019"/>
                  </a:cubicBezTo>
                  <a:cubicBezTo>
                    <a:pt x="171369" y="1100019"/>
                    <a:pt x="171731" y="1106100"/>
                    <a:pt x="167742" y="1106815"/>
                  </a:cubicBezTo>
                  <a:cubicBezTo>
                    <a:pt x="167742" y="1107531"/>
                    <a:pt x="168104" y="1107888"/>
                    <a:pt x="167742" y="1108604"/>
                  </a:cubicBezTo>
                  <a:cubicBezTo>
                    <a:pt x="163752" y="1128276"/>
                    <a:pt x="159037" y="1147591"/>
                    <a:pt x="156136" y="1167621"/>
                  </a:cubicBezTo>
                  <a:cubicBezTo>
                    <a:pt x="154322" y="1182286"/>
                    <a:pt x="153960" y="1198024"/>
                    <a:pt x="149245" y="1211973"/>
                  </a:cubicBezTo>
                  <a:cubicBezTo>
                    <a:pt x="148519" y="1213761"/>
                    <a:pt x="145618" y="1213046"/>
                    <a:pt x="146343" y="1210900"/>
                  </a:cubicBezTo>
                  <a:cubicBezTo>
                    <a:pt x="151058" y="1193016"/>
                    <a:pt x="149607" y="1172628"/>
                    <a:pt x="151783" y="1154029"/>
                  </a:cubicBezTo>
                  <a:cubicBezTo>
                    <a:pt x="152872" y="1138291"/>
                    <a:pt x="157224" y="1122911"/>
                    <a:pt x="160488" y="1107531"/>
                  </a:cubicBezTo>
                  <a:cubicBezTo>
                    <a:pt x="147431" y="1107888"/>
                    <a:pt x="134737" y="1107888"/>
                    <a:pt x="121681" y="1106100"/>
                  </a:cubicBezTo>
                  <a:cubicBezTo>
                    <a:pt x="106811" y="1104312"/>
                    <a:pt x="92303" y="1102523"/>
                    <a:pt x="77433" y="1105742"/>
                  </a:cubicBezTo>
                  <a:cubicBezTo>
                    <a:pt x="75982" y="1106100"/>
                    <a:pt x="75257" y="1104312"/>
                    <a:pt x="76345" y="1103596"/>
                  </a:cubicBezTo>
                  <a:cubicBezTo>
                    <a:pt x="89402" y="1098231"/>
                    <a:pt x="102458" y="1098589"/>
                    <a:pt x="115878" y="1099662"/>
                  </a:cubicBezTo>
                  <a:close/>
                  <a:moveTo>
                    <a:pt x="740766" y="1093187"/>
                  </a:moveTo>
                  <a:cubicBezTo>
                    <a:pt x="742758" y="1093232"/>
                    <a:pt x="744663" y="1094582"/>
                    <a:pt x="744489" y="1097283"/>
                  </a:cubicBezTo>
                  <a:cubicBezTo>
                    <a:pt x="742411" y="1121774"/>
                    <a:pt x="736869" y="1145545"/>
                    <a:pt x="735830" y="1170396"/>
                  </a:cubicBezTo>
                  <a:cubicBezTo>
                    <a:pt x="734791" y="1197408"/>
                    <a:pt x="733752" y="1224780"/>
                    <a:pt x="730981" y="1251792"/>
                  </a:cubicBezTo>
                  <a:cubicBezTo>
                    <a:pt x="730635" y="1255034"/>
                    <a:pt x="726132" y="1255034"/>
                    <a:pt x="726132" y="1251792"/>
                  </a:cubicBezTo>
                  <a:cubicBezTo>
                    <a:pt x="727518" y="1224780"/>
                    <a:pt x="727518" y="1197408"/>
                    <a:pt x="728557" y="1170036"/>
                  </a:cubicBezTo>
                  <a:cubicBezTo>
                    <a:pt x="729249" y="1145185"/>
                    <a:pt x="734445" y="1121774"/>
                    <a:pt x="736523" y="1096923"/>
                  </a:cubicBezTo>
                  <a:cubicBezTo>
                    <a:pt x="736696" y="1094402"/>
                    <a:pt x="738774" y="1093142"/>
                    <a:pt x="740766" y="1093187"/>
                  </a:cubicBezTo>
                  <a:close/>
                  <a:moveTo>
                    <a:pt x="727121" y="1092587"/>
                  </a:moveTo>
                  <a:cubicBezTo>
                    <a:pt x="728764" y="1093261"/>
                    <a:pt x="730007" y="1094969"/>
                    <a:pt x="729474" y="1097127"/>
                  </a:cubicBezTo>
                  <a:cubicBezTo>
                    <a:pt x="725568" y="1110434"/>
                    <a:pt x="727343" y="1125180"/>
                    <a:pt x="725923" y="1138846"/>
                  </a:cubicBezTo>
                  <a:cubicBezTo>
                    <a:pt x="723792" y="1154671"/>
                    <a:pt x="723082" y="1170495"/>
                    <a:pt x="720952" y="1186320"/>
                  </a:cubicBezTo>
                  <a:cubicBezTo>
                    <a:pt x="716690" y="1220846"/>
                    <a:pt x="710654" y="1255012"/>
                    <a:pt x="709944" y="1289898"/>
                  </a:cubicBezTo>
                  <a:cubicBezTo>
                    <a:pt x="709944" y="1293134"/>
                    <a:pt x="705327" y="1293134"/>
                    <a:pt x="705327" y="1289898"/>
                  </a:cubicBezTo>
                  <a:cubicBezTo>
                    <a:pt x="703907" y="1249977"/>
                    <a:pt x="711364" y="1211135"/>
                    <a:pt x="714205" y="1171574"/>
                  </a:cubicBezTo>
                  <a:cubicBezTo>
                    <a:pt x="715625" y="1154311"/>
                    <a:pt x="718466" y="1137048"/>
                    <a:pt x="718466" y="1120145"/>
                  </a:cubicBezTo>
                  <a:cubicBezTo>
                    <a:pt x="718466" y="1112232"/>
                    <a:pt x="717756" y="1101083"/>
                    <a:pt x="722372" y="1094250"/>
                  </a:cubicBezTo>
                  <a:cubicBezTo>
                    <a:pt x="723437" y="1092272"/>
                    <a:pt x="725479" y="1091912"/>
                    <a:pt x="727121" y="1092587"/>
                  </a:cubicBezTo>
                  <a:close/>
                  <a:moveTo>
                    <a:pt x="640055" y="1059517"/>
                  </a:moveTo>
                  <a:cubicBezTo>
                    <a:pt x="641439" y="1060371"/>
                    <a:pt x="642332" y="1062168"/>
                    <a:pt x="641439" y="1064145"/>
                  </a:cubicBezTo>
                  <a:cubicBezTo>
                    <a:pt x="626794" y="1092181"/>
                    <a:pt x="610721" y="1119857"/>
                    <a:pt x="595005" y="1147533"/>
                  </a:cubicBezTo>
                  <a:cubicBezTo>
                    <a:pt x="592504" y="1151847"/>
                    <a:pt x="586432" y="1147893"/>
                    <a:pt x="588575" y="1143939"/>
                  </a:cubicBezTo>
                  <a:cubicBezTo>
                    <a:pt x="603577" y="1115903"/>
                    <a:pt x="620722" y="1088586"/>
                    <a:pt x="635724" y="1060550"/>
                  </a:cubicBezTo>
                  <a:cubicBezTo>
                    <a:pt x="636796" y="1058753"/>
                    <a:pt x="638671" y="1058663"/>
                    <a:pt x="640055" y="1059517"/>
                  </a:cubicBezTo>
                  <a:close/>
                  <a:moveTo>
                    <a:pt x="95100" y="1015681"/>
                  </a:moveTo>
                  <a:cubicBezTo>
                    <a:pt x="98708" y="1016047"/>
                    <a:pt x="98708" y="1021176"/>
                    <a:pt x="95100" y="1021176"/>
                  </a:cubicBezTo>
                  <a:cubicBezTo>
                    <a:pt x="74174" y="1021543"/>
                    <a:pt x="53609" y="1022642"/>
                    <a:pt x="32683" y="1024473"/>
                  </a:cubicBezTo>
                  <a:cubicBezTo>
                    <a:pt x="27632" y="1024840"/>
                    <a:pt x="27632" y="1016780"/>
                    <a:pt x="32683" y="1016780"/>
                  </a:cubicBezTo>
                  <a:cubicBezTo>
                    <a:pt x="53609" y="1016414"/>
                    <a:pt x="74535" y="1015681"/>
                    <a:pt x="95100" y="1015681"/>
                  </a:cubicBezTo>
                  <a:close/>
                  <a:moveTo>
                    <a:pt x="654694" y="1002825"/>
                  </a:moveTo>
                  <a:cubicBezTo>
                    <a:pt x="655901" y="1003182"/>
                    <a:pt x="656796" y="1004255"/>
                    <a:pt x="656080" y="1005686"/>
                  </a:cubicBezTo>
                  <a:cubicBezTo>
                    <a:pt x="644633" y="1033941"/>
                    <a:pt x="629607" y="1061480"/>
                    <a:pt x="614582" y="1087947"/>
                  </a:cubicBezTo>
                  <a:cubicBezTo>
                    <a:pt x="612435" y="1091523"/>
                    <a:pt x="607069" y="1088305"/>
                    <a:pt x="608858" y="1084370"/>
                  </a:cubicBezTo>
                  <a:cubicBezTo>
                    <a:pt x="621379" y="1056831"/>
                    <a:pt x="639266" y="1032152"/>
                    <a:pt x="651430" y="1004255"/>
                  </a:cubicBezTo>
                  <a:cubicBezTo>
                    <a:pt x="651966" y="1002825"/>
                    <a:pt x="653487" y="1002467"/>
                    <a:pt x="654694" y="1002825"/>
                  </a:cubicBezTo>
                  <a:close/>
                  <a:moveTo>
                    <a:pt x="136390" y="991724"/>
                  </a:moveTo>
                  <a:cubicBezTo>
                    <a:pt x="139984" y="991724"/>
                    <a:pt x="139984" y="997136"/>
                    <a:pt x="136390" y="997136"/>
                  </a:cubicBezTo>
                  <a:cubicBezTo>
                    <a:pt x="100806" y="997136"/>
                    <a:pt x="65582" y="1005795"/>
                    <a:pt x="30717" y="1003630"/>
                  </a:cubicBezTo>
                  <a:cubicBezTo>
                    <a:pt x="26044" y="1003630"/>
                    <a:pt x="26403" y="996775"/>
                    <a:pt x="30717" y="996415"/>
                  </a:cubicBezTo>
                  <a:cubicBezTo>
                    <a:pt x="65582" y="993528"/>
                    <a:pt x="101166" y="990281"/>
                    <a:pt x="136390" y="991724"/>
                  </a:cubicBezTo>
                  <a:close/>
                  <a:moveTo>
                    <a:pt x="165681" y="976497"/>
                  </a:moveTo>
                  <a:cubicBezTo>
                    <a:pt x="168559" y="976845"/>
                    <a:pt x="168199" y="980679"/>
                    <a:pt x="165681" y="980679"/>
                  </a:cubicBezTo>
                  <a:cubicBezTo>
                    <a:pt x="140860" y="981027"/>
                    <a:pt x="116039" y="982421"/>
                    <a:pt x="91577" y="984512"/>
                  </a:cubicBezTo>
                  <a:cubicBezTo>
                    <a:pt x="70353" y="986255"/>
                    <a:pt x="49129" y="985558"/>
                    <a:pt x="28265" y="987997"/>
                  </a:cubicBezTo>
                  <a:cubicBezTo>
                    <a:pt x="25387" y="988346"/>
                    <a:pt x="22869" y="984164"/>
                    <a:pt x="26106" y="982770"/>
                  </a:cubicBezTo>
                  <a:cubicBezTo>
                    <a:pt x="43373" y="974406"/>
                    <a:pt x="65317" y="978588"/>
                    <a:pt x="84023" y="977891"/>
                  </a:cubicBezTo>
                  <a:cubicBezTo>
                    <a:pt x="111002" y="976497"/>
                    <a:pt x="138702" y="975103"/>
                    <a:pt x="165681" y="976497"/>
                  </a:cubicBezTo>
                  <a:close/>
                  <a:moveTo>
                    <a:pt x="200954" y="961492"/>
                  </a:moveTo>
                  <a:cubicBezTo>
                    <a:pt x="203483" y="961492"/>
                    <a:pt x="203483" y="965268"/>
                    <a:pt x="200954" y="965268"/>
                  </a:cubicBezTo>
                  <a:cubicBezTo>
                    <a:pt x="164831" y="966984"/>
                    <a:pt x="129431" y="968700"/>
                    <a:pt x="93669" y="970416"/>
                  </a:cubicBezTo>
                  <a:cubicBezTo>
                    <a:pt x="78498" y="971446"/>
                    <a:pt x="63326" y="970073"/>
                    <a:pt x="48516" y="970760"/>
                  </a:cubicBezTo>
                  <a:cubicBezTo>
                    <a:pt x="40569" y="971103"/>
                    <a:pt x="33344" y="972476"/>
                    <a:pt x="26481" y="969043"/>
                  </a:cubicBezTo>
                  <a:cubicBezTo>
                    <a:pt x="22869" y="966984"/>
                    <a:pt x="25397" y="961835"/>
                    <a:pt x="29010" y="962865"/>
                  </a:cubicBezTo>
                  <a:cubicBezTo>
                    <a:pt x="40208" y="965954"/>
                    <a:pt x="56102" y="964238"/>
                    <a:pt x="67661" y="964238"/>
                  </a:cubicBezTo>
                  <a:cubicBezTo>
                    <a:pt x="81027" y="964238"/>
                    <a:pt x="94392" y="963551"/>
                    <a:pt x="108119" y="962865"/>
                  </a:cubicBezTo>
                  <a:cubicBezTo>
                    <a:pt x="138823" y="961492"/>
                    <a:pt x="169888" y="960119"/>
                    <a:pt x="200954" y="961492"/>
                  </a:cubicBezTo>
                  <a:close/>
                  <a:moveTo>
                    <a:pt x="668526" y="955563"/>
                  </a:moveTo>
                  <a:cubicBezTo>
                    <a:pt x="669979" y="956012"/>
                    <a:pt x="671068" y="957357"/>
                    <a:pt x="670342" y="959151"/>
                  </a:cubicBezTo>
                  <a:cubicBezTo>
                    <a:pt x="658359" y="994316"/>
                    <a:pt x="634032" y="1023380"/>
                    <a:pt x="613698" y="1054238"/>
                  </a:cubicBezTo>
                  <a:cubicBezTo>
                    <a:pt x="610793" y="1058185"/>
                    <a:pt x="603894" y="1054238"/>
                    <a:pt x="606799" y="1049932"/>
                  </a:cubicBezTo>
                  <a:cubicBezTo>
                    <a:pt x="626406" y="1019074"/>
                    <a:pt x="651460" y="992163"/>
                    <a:pt x="664532" y="957357"/>
                  </a:cubicBezTo>
                  <a:cubicBezTo>
                    <a:pt x="665258" y="955563"/>
                    <a:pt x="667074" y="955115"/>
                    <a:pt x="668526" y="955563"/>
                  </a:cubicBezTo>
                  <a:close/>
                  <a:moveTo>
                    <a:pt x="679578" y="899174"/>
                  </a:moveTo>
                  <a:cubicBezTo>
                    <a:pt x="680956" y="900026"/>
                    <a:pt x="681846" y="901819"/>
                    <a:pt x="680778" y="903792"/>
                  </a:cubicBezTo>
                  <a:cubicBezTo>
                    <a:pt x="664767" y="936069"/>
                    <a:pt x="643418" y="965836"/>
                    <a:pt x="630253" y="999907"/>
                  </a:cubicBezTo>
                  <a:cubicBezTo>
                    <a:pt x="628473" y="1004210"/>
                    <a:pt x="621357" y="1002417"/>
                    <a:pt x="623136" y="997755"/>
                  </a:cubicBezTo>
                  <a:cubicBezTo>
                    <a:pt x="635946" y="962967"/>
                    <a:pt x="658362" y="933200"/>
                    <a:pt x="675441" y="900205"/>
                  </a:cubicBezTo>
                  <a:cubicBezTo>
                    <a:pt x="676331" y="898412"/>
                    <a:pt x="678199" y="898323"/>
                    <a:pt x="679578" y="899174"/>
                  </a:cubicBezTo>
                  <a:close/>
                  <a:moveTo>
                    <a:pt x="681566" y="849207"/>
                  </a:moveTo>
                  <a:cubicBezTo>
                    <a:pt x="682900" y="849657"/>
                    <a:pt x="683968" y="851007"/>
                    <a:pt x="683434" y="852808"/>
                  </a:cubicBezTo>
                  <a:cubicBezTo>
                    <a:pt x="678452" y="870453"/>
                    <a:pt x="668845" y="885217"/>
                    <a:pt x="660305" y="901062"/>
                  </a:cubicBezTo>
                  <a:cubicBezTo>
                    <a:pt x="650342" y="918707"/>
                    <a:pt x="641447" y="937072"/>
                    <a:pt x="631840" y="955078"/>
                  </a:cubicBezTo>
                  <a:cubicBezTo>
                    <a:pt x="629349" y="959759"/>
                    <a:pt x="622944" y="955438"/>
                    <a:pt x="625079" y="950756"/>
                  </a:cubicBezTo>
                  <a:cubicBezTo>
                    <a:pt x="641447" y="917987"/>
                    <a:pt x="667066" y="886297"/>
                    <a:pt x="678097" y="851007"/>
                  </a:cubicBezTo>
                  <a:cubicBezTo>
                    <a:pt x="678630" y="849207"/>
                    <a:pt x="680231" y="848756"/>
                    <a:pt x="681566" y="849207"/>
                  </a:cubicBezTo>
                  <a:close/>
                  <a:moveTo>
                    <a:pt x="692350" y="804629"/>
                  </a:moveTo>
                  <a:cubicBezTo>
                    <a:pt x="693798" y="805036"/>
                    <a:pt x="694883" y="806392"/>
                    <a:pt x="694160" y="808382"/>
                  </a:cubicBezTo>
                  <a:cubicBezTo>
                    <a:pt x="688007" y="826829"/>
                    <a:pt x="677873" y="843106"/>
                    <a:pt x="667378" y="859744"/>
                  </a:cubicBezTo>
                  <a:cubicBezTo>
                    <a:pt x="656158" y="876745"/>
                    <a:pt x="648196" y="896639"/>
                    <a:pt x="635891" y="912916"/>
                  </a:cubicBezTo>
                  <a:cubicBezTo>
                    <a:pt x="632634" y="916894"/>
                    <a:pt x="626119" y="912916"/>
                    <a:pt x="629014" y="908575"/>
                  </a:cubicBezTo>
                  <a:cubicBezTo>
                    <a:pt x="639872" y="894107"/>
                    <a:pt x="647110" y="876745"/>
                    <a:pt x="657606" y="861553"/>
                  </a:cubicBezTo>
                  <a:cubicBezTo>
                    <a:pt x="669187" y="844191"/>
                    <a:pt x="681131" y="826829"/>
                    <a:pt x="688369" y="806573"/>
                  </a:cubicBezTo>
                  <a:cubicBezTo>
                    <a:pt x="689093" y="804765"/>
                    <a:pt x="690902" y="804222"/>
                    <a:pt x="692350" y="804629"/>
                  </a:cubicBezTo>
                  <a:close/>
                  <a:moveTo>
                    <a:pt x="565393" y="793997"/>
                  </a:moveTo>
                  <a:cubicBezTo>
                    <a:pt x="568612" y="811934"/>
                    <a:pt x="563605" y="833819"/>
                    <a:pt x="561460" y="851756"/>
                  </a:cubicBezTo>
                  <a:cubicBezTo>
                    <a:pt x="559314" y="871129"/>
                    <a:pt x="554665" y="890502"/>
                    <a:pt x="553235" y="909875"/>
                  </a:cubicBezTo>
                  <a:cubicBezTo>
                    <a:pt x="556811" y="911310"/>
                    <a:pt x="556096" y="916692"/>
                    <a:pt x="552162" y="917050"/>
                  </a:cubicBezTo>
                  <a:cubicBezTo>
                    <a:pt x="550732" y="918485"/>
                    <a:pt x="547871" y="918485"/>
                    <a:pt x="546441" y="917050"/>
                  </a:cubicBezTo>
                  <a:cubicBezTo>
                    <a:pt x="519979" y="918127"/>
                    <a:pt x="493159" y="915615"/>
                    <a:pt x="467055" y="913821"/>
                  </a:cubicBezTo>
                  <a:cubicBezTo>
                    <a:pt x="464194" y="913463"/>
                    <a:pt x="464194" y="909516"/>
                    <a:pt x="467412" y="909158"/>
                  </a:cubicBezTo>
                  <a:cubicBezTo>
                    <a:pt x="493159" y="907723"/>
                    <a:pt x="519621" y="907723"/>
                    <a:pt x="545368" y="909516"/>
                  </a:cubicBezTo>
                  <a:cubicBezTo>
                    <a:pt x="548229" y="871129"/>
                    <a:pt x="561817" y="833101"/>
                    <a:pt x="561460" y="794714"/>
                  </a:cubicBezTo>
                  <a:cubicBezTo>
                    <a:pt x="561460" y="792562"/>
                    <a:pt x="565036" y="791844"/>
                    <a:pt x="565393" y="793997"/>
                  </a:cubicBezTo>
                  <a:close/>
                  <a:moveTo>
                    <a:pt x="587075" y="765435"/>
                  </a:moveTo>
                  <a:cubicBezTo>
                    <a:pt x="589245" y="776985"/>
                    <a:pt x="585991" y="788535"/>
                    <a:pt x="584906" y="800086"/>
                  </a:cubicBezTo>
                  <a:cubicBezTo>
                    <a:pt x="583097" y="815606"/>
                    <a:pt x="581289" y="830405"/>
                    <a:pt x="579119" y="845565"/>
                  </a:cubicBezTo>
                  <a:cubicBezTo>
                    <a:pt x="576949" y="861447"/>
                    <a:pt x="576587" y="877328"/>
                    <a:pt x="575502" y="893210"/>
                  </a:cubicBezTo>
                  <a:cubicBezTo>
                    <a:pt x="574417" y="905843"/>
                    <a:pt x="570801" y="917033"/>
                    <a:pt x="569354" y="929666"/>
                  </a:cubicBezTo>
                  <a:cubicBezTo>
                    <a:pt x="568631" y="933275"/>
                    <a:pt x="563929" y="934358"/>
                    <a:pt x="562121" y="932192"/>
                  </a:cubicBezTo>
                  <a:cubicBezTo>
                    <a:pt x="521976" y="930749"/>
                    <a:pt x="481109" y="928583"/>
                    <a:pt x="440602" y="927139"/>
                  </a:cubicBezTo>
                  <a:cubicBezTo>
                    <a:pt x="438794" y="927139"/>
                    <a:pt x="438794" y="923891"/>
                    <a:pt x="440602" y="923891"/>
                  </a:cubicBezTo>
                  <a:cubicBezTo>
                    <a:pt x="481109" y="924613"/>
                    <a:pt x="521615" y="923891"/>
                    <a:pt x="562121" y="924973"/>
                  </a:cubicBezTo>
                  <a:cubicBezTo>
                    <a:pt x="563929" y="911979"/>
                    <a:pt x="567907" y="899707"/>
                    <a:pt x="568269" y="886352"/>
                  </a:cubicBezTo>
                  <a:cubicBezTo>
                    <a:pt x="568269" y="872636"/>
                    <a:pt x="570077" y="858920"/>
                    <a:pt x="572247" y="845565"/>
                  </a:cubicBezTo>
                  <a:cubicBezTo>
                    <a:pt x="574417" y="830405"/>
                    <a:pt x="576949" y="815245"/>
                    <a:pt x="579119" y="800086"/>
                  </a:cubicBezTo>
                  <a:cubicBezTo>
                    <a:pt x="580566" y="788896"/>
                    <a:pt x="584544" y="776624"/>
                    <a:pt x="583821" y="765796"/>
                  </a:cubicBezTo>
                  <a:cubicBezTo>
                    <a:pt x="583459" y="763630"/>
                    <a:pt x="586714" y="763269"/>
                    <a:pt x="587075" y="765435"/>
                  </a:cubicBezTo>
                  <a:close/>
                  <a:moveTo>
                    <a:pt x="690534" y="764183"/>
                  </a:moveTo>
                  <a:cubicBezTo>
                    <a:pt x="691983" y="761681"/>
                    <a:pt x="695607" y="764183"/>
                    <a:pt x="694520" y="766685"/>
                  </a:cubicBezTo>
                  <a:cubicBezTo>
                    <a:pt x="679300" y="799928"/>
                    <a:pt x="662269" y="836388"/>
                    <a:pt x="639078" y="864627"/>
                  </a:cubicBezTo>
                  <a:cubicBezTo>
                    <a:pt x="635454" y="869274"/>
                    <a:pt x="629294" y="864269"/>
                    <a:pt x="632918" y="859980"/>
                  </a:cubicBezTo>
                  <a:cubicBezTo>
                    <a:pt x="655747" y="831741"/>
                    <a:pt x="674227" y="796711"/>
                    <a:pt x="690534" y="764183"/>
                  </a:cubicBezTo>
                  <a:close/>
                  <a:moveTo>
                    <a:pt x="699349" y="726478"/>
                  </a:moveTo>
                  <a:cubicBezTo>
                    <a:pt x="700519" y="726794"/>
                    <a:pt x="701419" y="727877"/>
                    <a:pt x="700879" y="729501"/>
                  </a:cubicBezTo>
                  <a:cubicBezTo>
                    <a:pt x="693678" y="748274"/>
                    <a:pt x="682876" y="765242"/>
                    <a:pt x="672075" y="782571"/>
                  </a:cubicBezTo>
                  <a:cubicBezTo>
                    <a:pt x="661273" y="800261"/>
                    <a:pt x="652272" y="819034"/>
                    <a:pt x="641110" y="836724"/>
                  </a:cubicBezTo>
                  <a:cubicBezTo>
                    <a:pt x="638590" y="840695"/>
                    <a:pt x="632469" y="837085"/>
                    <a:pt x="634989" y="832753"/>
                  </a:cubicBezTo>
                  <a:cubicBezTo>
                    <a:pt x="654792" y="798095"/>
                    <a:pt x="681436" y="764881"/>
                    <a:pt x="696198" y="728057"/>
                  </a:cubicBezTo>
                  <a:cubicBezTo>
                    <a:pt x="696738" y="726613"/>
                    <a:pt x="698179" y="726162"/>
                    <a:pt x="699349" y="726478"/>
                  </a:cubicBezTo>
                  <a:close/>
                  <a:moveTo>
                    <a:pt x="708358" y="689599"/>
                  </a:moveTo>
                  <a:cubicBezTo>
                    <a:pt x="709445" y="687069"/>
                    <a:pt x="713070" y="688876"/>
                    <a:pt x="711982" y="691045"/>
                  </a:cubicBezTo>
                  <a:cubicBezTo>
                    <a:pt x="702921" y="712010"/>
                    <a:pt x="690961" y="731529"/>
                    <a:pt x="677913" y="750325"/>
                  </a:cubicBezTo>
                  <a:cubicBezTo>
                    <a:pt x="667039" y="766591"/>
                    <a:pt x="656891" y="787917"/>
                    <a:pt x="641668" y="801291"/>
                  </a:cubicBezTo>
                  <a:cubicBezTo>
                    <a:pt x="638406" y="804183"/>
                    <a:pt x="634057" y="799484"/>
                    <a:pt x="636957" y="796230"/>
                  </a:cubicBezTo>
                  <a:cubicBezTo>
                    <a:pt x="651454" y="778880"/>
                    <a:pt x="663415" y="759361"/>
                    <a:pt x="676825" y="741650"/>
                  </a:cubicBezTo>
                  <a:cubicBezTo>
                    <a:pt x="688424" y="725023"/>
                    <a:pt x="700022" y="708034"/>
                    <a:pt x="708358" y="689599"/>
                  </a:cubicBezTo>
                  <a:close/>
                  <a:moveTo>
                    <a:pt x="711527" y="657828"/>
                  </a:moveTo>
                  <a:cubicBezTo>
                    <a:pt x="712616" y="655319"/>
                    <a:pt x="716244" y="657470"/>
                    <a:pt x="715156" y="659979"/>
                  </a:cubicBezTo>
                  <a:cubicBezTo>
                    <a:pt x="706447" y="678978"/>
                    <a:pt x="694473" y="695467"/>
                    <a:pt x="683224" y="712674"/>
                  </a:cubicBezTo>
                  <a:cubicBezTo>
                    <a:pt x="672339" y="729522"/>
                    <a:pt x="662179" y="746728"/>
                    <a:pt x="649841" y="762142"/>
                  </a:cubicBezTo>
                  <a:cubicBezTo>
                    <a:pt x="646576" y="766086"/>
                    <a:pt x="640407" y="762142"/>
                    <a:pt x="642947" y="758558"/>
                  </a:cubicBezTo>
                  <a:cubicBezTo>
                    <a:pt x="666896" y="726296"/>
                    <a:pt x="693747" y="693675"/>
                    <a:pt x="711527" y="657828"/>
                  </a:cubicBezTo>
                  <a:close/>
                  <a:moveTo>
                    <a:pt x="715813" y="619381"/>
                  </a:moveTo>
                  <a:cubicBezTo>
                    <a:pt x="716535" y="617219"/>
                    <a:pt x="719421" y="618300"/>
                    <a:pt x="718700" y="620462"/>
                  </a:cubicBezTo>
                  <a:cubicBezTo>
                    <a:pt x="712566" y="639921"/>
                    <a:pt x="698134" y="655777"/>
                    <a:pt x="686589" y="673074"/>
                  </a:cubicBezTo>
                  <a:cubicBezTo>
                    <a:pt x="673961" y="691812"/>
                    <a:pt x="660972" y="710550"/>
                    <a:pt x="649427" y="730370"/>
                  </a:cubicBezTo>
                  <a:cubicBezTo>
                    <a:pt x="646541" y="734334"/>
                    <a:pt x="640407" y="730370"/>
                    <a:pt x="642933" y="726406"/>
                  </a:cubicBezTo>
                  <a:cubicBezTo>
                    <a:pt x="655200" y="706947"/>
                    <a:pt x="668910" y="688929"/>
                    <a:pt x="682259" y="670191"/>
                  </a:cubicBezTo>
                  <a:cubicBezTo>
                    <a:pt x="693805" y="653615"/>
                    <a:pt x="708958" y="638840"/>
                    <a:pt x="715813" y="619381"/>
                  </a:cubicBezTo>
                  <a:close/>
                  <a:moveTo>
                    <a:pt x="402462" y="617557"/>
                  </a:moveTo>
                  <a:cubicBezTo>
                    <a:pt x="402102" y="643137"/>
                    <a:pt x="401384" y="667276"/>
                    <a:pt x="397430" y="692856"/>
                  </a:cubicBezTo>
                  <a:cubicBezTo>
                    <a:pt x="393476" y="721679"/>
                    <a:pt x="387006" y="750141"/>
                    <a:pt x="382693" y="778604"/>
                  </a:cubicBezTo>
                  <a:cubicBezTo>
                    <a:pt x="378380" y="806706"/>
                    <a:pt x="373348" y="834808"/>
                    <a:pt x="366878" y="862550"/>
                  </a:cubicBezTo>
                  <a:cubicBezTo>
                    <a:pt x="360768" y="887770"/>
                    <a:pt x="358970" y="911909"/>
                    <a:pt x="356454" y="937128"/>
                  </a:cubicBezTo>
                  <a:cubicBezTo>
                    <a:pt x="394914" y="934967"/>
                    <a:pt x="433733" y="935687"/>
                    <a:pt x="472192" y="937489"/>
                  </a:cubicBezTo>
                  <a:cubicBezTo>
                    <a:pt x="492680" y="938209"/>
                    <a:pt x="513168" y="938209"/>
                    <a:pt x="533296" y="939290"/>
                  </a:cubicBezTo>
                  <a:cubicBezTo>
                    <a:pt x="548751" y="939650"/>
                    <a:pt x="564207" y="937128"/>
                    <a:pt x="579303" y="937128"/>
                  </a:cubicBezTo>
                  <a:cubicBezTo>
                    <a:pt x="579303" y="936768"/>
                    <a:pt x="579303" y="936408"/>
                    <a:pt x="579303" y="935687"/>
                  </a:cubicBezTo>
                  <a:cubicBezTo>
                    <a:pt x="582898" y="909387"/>
                    <a:pt x="581101" y="882726"/>
                    <a:pt x="585054" y="855704"/>
                  </a:cubicBezTo>
                  <a:cubicBezTo>
                    <a:pt x="589727" y="825080"/>
                    <a:pt x="594759" y="794816"/>
                    <a:pt x="597275" y="763832"/>
                  </a:cubicBezTo>
                  <a:cubicBezTo>
                    <a:pt x="599432" y="735730"/>
                    <a:pt x="601588" y="708348"/>
                    <a:pt x="608777" y="681687"/>
                  </a:cubicBezTo>
                  <a:cubicBezTo>
                    <a:pt x="612731" y="665835"/>
                    <a:pt x="618122" y="650343"/>
                    <a:pt x="620279" y="634490"/>
                  </a:cubicBezTo>
                  <a:cubicBezTo>
                    <a:pt x="620998" y="629446"/>
                    <a:pt x="621357" y="624402"/>
                    <a:pt x="622795" y="619719"/>
                  </a:cubicBezTo>
                  <a:cubicBezTo>
                    <a:pt x="613090" y="621520"/>
                    <a:pt x="601588" y="620439"/>
                    <a:pt x="593681" y="620439"/>
                  </a:cubicBezTo>
                  <a:cubicBezTo>
                    <a:pt x="568880" y="620439"/>
                    <a:pt x="544079" y="620439"/>
                    <a:pt x="519637" y="620439"/>
                  </a:cubicBezTo>
                  <a:cubicBezTo>
                    <a:pt x="480459" y="620439"/>
                    <a:pt x="441640" y="618638"/>
                    <a:pt x="402462" y="617557"/>
                  </a:cubicBezTo>
                  <a:close/>
                  <a:moveTo>
                    <a:pt x="710476" y="610802"/>
                  </a:moveTo>
                  <a:cubicBezTo>
                    <a:pt x="711704" y="611159"/>
                    <a:pt x="712704" y="612322"/>
                    <a:pt x="712341" y="613932"/>
                  </a:cubicBezTo>
                  <a:cubicBezTo>
                    <a:pt x="708703" y="631461"/>
                    <a:pt x="694150" y="642551"/>
                    <a:pt x="685783" y="657935"/>
                  </a:cubicBezTo>
                  <a:cubicBezTo>
                    <a:pt x="681053" y="666521"/>
                    <a:pt x="676324" y="680115"/>
                    <a:pt x="666137" y="683692"/>
                  </a:cubicBezTo>
                  <a:cubicBezTo>
                    <a:pt x="662863" y="685123"/>
                    <a:pt x="661044" y="681546"/>
                    <a:pt x="661408" y="679042"/>
                  </a:cubicBezTo>
                  <a:cubicBezTo>
                    <a:pt x="661408" y="677968"/>
                    <a:pt x="661408" y="676895"/>
                    <a:pt x="661772" y="676180"/>
                  </a:cubicBezTo>
                  <a:cubicBezTo>
                    <a:pt x="662136" y="673675"/>
                    <a:pt x="664682" y="673318"/>
                    <a:pt x="666501" y="674033"/>
                  </a:cubicBezTo>
                  <a:cubicBezTo>
                    <a:pt x="673414" y="667594"/>
                    <a:pt x="676688" y="656861"/>
                    <a:pt x="682509" y="649706"/>
                  </a:cubicBezTo>
                  <a:cubicBezTo>
                    <a:pt x="691968" y="637901"/>
                    <a:pt x="702518" y="626811"/>
                    <a:pt x="707247" y="612501"/>
                  </a:cubicBezTo>
                  <a:cubicBezTo>
                    <a:pt x="707793" y="610891"/>
                    <a:pt x="709248" y="610444"/>
                    <a:pt x="710476" y="610802"/>
                  </a:cubicBezTo>
                  <a:close/>
                  <a:moveTo>
                    <a:pt x="389882" y="603145"/>
                  </a:moveTo>
                  <a:lnTo>
                    <a:pt x="390241" y="603145"/>
                  </a:lnTo>
                  <a:cubicBezTo>
                    <a:pt x="392398" y="602785"/>
                    <a:pt x="394195" y="602785"/>
                    <a:pt x="395992" y="603145"/>
                  </a:cubicBezTo>
                  <a:cubicBezTo>
                    <a:pt x="437327" y="604947"/>
                    <a:pt x="478302" y="607469"/>
                    <a:pt x="519637" y="607469"/>
                  </a:cubicBezTo>
                  <a:cubicBezTo>
                    <a:pt x="542282" y="607829"/>
                    <a:pt x="564207" y="607829"/>
                    <a:pt x="586492" y="607829"/>
                  </a:cubicBezTo>
                  <a:cubicBezTo>
                    <a:pt x="599072" y="607829"/>
                    <a:pt x="613450" y="606388"/>
                    <a:pt x="626749" y="608189"/>
                  </a:cubicBezTo>
                  <a:cubicBezTo>
                    <a:pt x="629984" y="601344"/>
                    <a:pt x="640048" y="606748"/>
                    <a:pt x="638251" y="613594"/>
                  </a:cubicBezTo>
                  <a:cubicBezTo>
                    <a:pt x="633578" y="639894"/>
                    <a:pt x="630702" y="666555"/>
                    <a:pt x="625670" y="693216"/>
                  </a:cubicBezTo>
                  <a:cubicBezTo>
                    <a:pt x="620638" y="720958"/>
                    <a:pt x="619560" y="749421"/>
                    <a:pt x="617044" y="777523"/>
                  </a:cubicBezTo>
                  <a:cubicBezTo>
                    <a:pt x="614168" y="803103"/>
                    <a:pt x="609855" y="829043"/>
                    <a:pt x="605901" y="854624"/>
                  </a:cubicBezTo>
                  <a:cubicBezTo>
                    <a:pt x="601948" y="882005"/>
                    <a:pt x="603026" y="909026"/>
                    <a:pt x="599432" y="936048"/>
                  </a:cubicBezTo>
                  <a:cubicBezTo>
                    <a:pt x="599072" y="940371"/>
                    <a:pt x="596556" y="943253"/>
                    <a:pt x="593321" y="944694"/>
                  </a:cubicBezTo>
                  <a:cubicBezTo>
                    <a:pt x="593321" y="948297"/>
                    <a:pt x="591165" y="951900"/>
                    <a:pt x="586492" y="951900"/>
                  </a:cubicBezTo>
                  <a:cubicBezTo>
                    <a:pt x="566364" y="951540"/>
                    <a:pt x="546595" y="956584"/>
                    <a:pt x="526467" y="956584"/>
                  </a:cubicBezTo>
                  <a:cubicBezTo>
                    <a:pt x="505979" y="956584"/>
                    <a:pt x="485491" y="955503"/>
                    <a:pt x="465003" y="954782"/>
                  </a:cubicBezTo>
                  <a:cubicBezTo>
                    <a:pt x="426184" y="952621"/>
                    <a:pt x="384131" y="955143"/>
                    <a:pt x="346031" y="946496"/>
                  </a:cubicBezTo>
                  <a:cubicBezTo>
                    <a:pt x="341718" y="945415"/>
                    <a:pt x="342436" y="939650"/>
                    <a:pt x="346031" y="938209"/>
                  </a:cubicBezTo>
                  <a:cubicBezTo>
                    <a:pt x="335607" y="888130"/>
                    <a:pt x="351422" y="836609"/>
                    <a:pt x="359330" y="787250"/>
                  </a:cubicBezTo>
                  <a:cubicBezTo>
                    <a:pt x="364362" y="755906"/>
                    <a:pt x="371551" y="725642"/>
                    <a:pt x="375864" y="694297"/>
                  </a:cubicBezTo>
                  <a:cubicBezTo>
                    <a:pt x="380177" y="666555"/>
                    <a:pt x="381615" y="640255"/>
                    <a:pt x="383052" y="612153"/>
                  </a:cubicBezTo>
                  <a:lnTo>
                    <a:pt x="383052" y="611792"/>
                  </a:lnTo>
                  <a:cubicBezTo>
                    <a:pt x="382334" y="607469"/>
                    <a:pt x="384490" y="602785"/>
                    <a:pt x="389882" y="603145"/>
                  </a:cubicBezTo>
                  <a:close/>
                  <a:moveTo>
                    <a:pt x="697941" y="588352"/>
                  </a:moveTo>
                  <a:cubicBezTo>
                    <a:pt x="699021" y="588664"/>
                    <a:pt x="699832" y="589737"/>
                    <a:pt x="699291" y="591345"/>
                  </a:cubicBezTo>
                  <a:cubicBezTo>
                    <a:pt x="693888" y="612789"/>
                    <a:pt x="679121" y="635305"/>
                    <a:pt x="664713" y="652102"/>
                  </a:cubicBezTo>
                  <a:cubicBezTo>
                    <a:pt x="662191" y="654962"/>
                    <a:pt x="657869" y="651030"/>
                    <a:pt x="659670" y="648171"/>
                  </a:cubicBezTo>
                  <a:cubicBezTo>
                    <a:pt x="671917" y="628514"/>
                    <a:pt x="685604" y="611717"/>
                    <a:pt x="694969" y="589915"/>
                  </a:cubicBezTo>
                  <a:cubicBezTo>
                    <a:pt x="695509" y="588486"/>
                    <a:pt x="696860" y="588039"/>
                    <a:pt x="697941" y="588352"/>
                  </a:cubicBezTo>
                  <a:close/>
                  <a:moveTo>
                    <a:pt x="693272" y="571182"/>
                  </a:moveTo>
                  <a:cubicBezTo>
                    <a:pt x="694202" y="571799"/>
                    <a:pt x="694667" y="572945"/>
                    <a:pt x="693737" y="574180"/>
                  </a:cubicBezTo>
                  <a:cubicBezTo>
                    <a:pt x="690760" y="578061"/>
                    <a:pt x="687784" y="581941"/>
                    <a:pt x="685179" y="586175"/>
                  </a:cubicBezTo>
                  <a:cubicBezTo>
                    <a:pt x="682947" y="589702"/>
                    <a:pt x="680715" y="593583"/>
                    <a:pt x="677366" y="596052"/>
                  </a:cubicBezTo>
                  <a:cubicBezTo>
                    <a:pt x="674390" y="597816"/>
                    <a:pt x="672157" y="594289"/>
                    <a:pt x="673273" y="592172"/>
                  </a:cubicBezTo>
                  <a:cubicBezTo>
                    <a:pt x="675134" y="588291"/>
                    <a:pt x="678854" y="584411"/>
                    <a:pt x="681459" y="580883"/>
                  </a:cubicBezTo>
                  <a:cubicBezTo>
                    <a:pt x="683691" y="577355"/>
                    <a:pt x="686296" y="573475"/>
                    <a:pt x="690016" y="571358"/>
                  </a:cubicBezTo>
                  <a:cubicBezTo>
                    <a:pt x="690946" y="570476"/>
                    <a:pt x="692341" y="570564"/>
                    <a:pt x="693272" y="571182"/>
                  </a:cubicBezTo>
                  <a:close/>
                  <a:moveTo>
                    <a:pt x="321111" y="559343"/>
                  </a:moveTo>
                  <a:cubicBezTo>
                    <a:pt x="323661" y="556894"/>
                    <a:pt x="327305" y="560742"/>
                    <a:pt x="324754" y="562840"/>
                  </a:cubicBezTo>
                  <a:cubicBezTo>
                    <a:pt x="321111" y="567038"/>
                    <a:pt x="316739" y="570885"/>
                    <a:pt x="312731" y="574733"/>
                  </a:cubicBezTo>
                  <a:cubicBezTo>
                    <a:pt x="309452" y="577181"/>
                    <a:pt x="305444" y="572984"/>
                    <a:pt x="307994" y="570186"/>
                  </a:cubicBezTo>
                  <a:cubicBezTo>
                    <a:pt x="312366" y="566338"/>
                    <a:pt x="316739" y="563190"/>
                    <a:pt x="321111" y="559343"/>
                  </a:cubicBezTo>
                  <a:close/>
                  <a:moveTo>
                    <a:pt x="339724" y="559066"/>
                  </a:moveTo>
                  <a:cubicBezTo>
                    <a:pt x="342872" y="556894"/>
                    <a:pt x="346369" y="561963"/>
                    <a:pt x="343571" y="564497"/>
                  </a:cubicBezTo>
                  <a:cubicBezTo>
                    <a:pt x="339724" y="567394"/>
                    <a:pt x="336576" y="570652"/>
                    <a:pt x="333078" y="573911"/>
                  </a:cubicBezTo>
                  <a:cubicBezTo>
                    <a:pt x="330279" y="577169"/>
                    <a:pt x="326082" y="572462"/>
                    <a:pt x="328880" y="569204"/>
                  </a:cubicBezTo>
                  <a:cubicBezTo>
                    <a:pt x="332378" y="565583"/>
                    <a:pt x="335876" y="562325"/>
                    <a:pt x="339724" y="559066"/>
                  </a:cubicBezTo>
                  <a:close/>
                  <a:moveTo>
                    <a:pt x="307097" y="556188"/>
                  </a:moveTo>
                  <a:cubicBezTo>
                    <a:pt x="309315" y="553719"/>
                    <a:pt x="313012" y="557600"/>
                    <a:pt x="310794" y="560069"/>
                  </a:cubicBezTo>
                  <a:cubicBezTo>
                    <a:pt x="308206" y="562891"/>
                    <a:pt x="305249" y="565714"/>
                    <a:pt x="302291" y="568183"/>
                  </a:cubicBezTo>
                  <a:cubicBezTo>
                    <a:pt x="299333" y="570652"/>
                    <a:pt x="296376" y="573475"/>
                    <a:pt x="293418" y="576297"/>
                  </a:cubicBezTo>
                  <a:cubicBezTo>
                    <a:pt x="290091" y="578766"/>
                    <a:pt x="286394" y="574886"/>
                    <a:pt x="288982" y="572064"/>
                  </a:cubicBezTo>
                  <a:cubicBezTo>
                    <a:pt x="294158" y="566066"/>
                    <a:pt x="301552" y="562186"/>
                    <a:pt x="307097" y="556188"/>
                  </a:cubicBezTo>
                  <a:close/>
                  <a:moveTo>
                    <a:pt x="294677" y="554657"/>
                  </a:moveTo>
                  <a:cubicBezTo>
                    <a:pt x="297931" y="552131"/>
                    <a:pt x="301907" y="556460"/>
                    <a:pt x="298654" y="558986"/>
                  </a:cubicBezTo>
                  <a:cubicBezTo>
                    <a:pt x="289978" y="566563"/>
                    <a:pt x="280940" y="574861"/>
                    <a:pt x="271179" y="581716"/>
                  </a:cubicBezTo>
                  <a:cubicBezTo>
                    <a:pt x="268649" y="583520"/>
                    <a:pt x="265757" y="579191"/>
                    <a:pt x="267926" y="576665"/>
                  </a:cubicBezTo>
                  <a:cubicBezTo>
                    <a:pt x="275518" y="568367"/>
                    <a:pt x="286001" y="562233"/>
                    <a:pt x="294677" y="554657"/>
                  </a:cubicBezTo>
                  <a:close/>
                  <a:moveTo>
                    <a:pt x="278864" y="550015"/>
                  </a:moveTo>
                  <a:cubicBezTo>
                    <a:pt x="279757" y="550985"/>
                    <a:pt x="280025" y="552661"/>
                    <a:pt x="278774" y="554072"/>
                  </a:cubicBezTo>
                  <a:cubicBezTo>
                    <a:pt x="269130" y="564655"/>
                    <a:pt x="258057" y="576297"/>
                    <a:pt x="245198" y="583000"/>
                  </a:cubicBezTo>
                  <a:cubicBezTo>
                    <a:pt x="241626" y="585116"/>
                    <a:pt x="238769" y="579825"/>
                    <a:pt x="241984" y="577355"/>
                  </a:cubicBezTo>
                  <a:cubicBezTo>
                    <a:pt x="253771" y="568889"/>
                    <a:pt x="264844" y="560775"/>
                    <a:pt x="275202" y="550191"/>
                  </a:cubicBezTo>
                  <a:cubicBezTo>
                    <a:pt x="276453" y="548780"/>
                    <a:pt x="277971" y="549045"/>
                    <a:pt x="278864" y="550015"/>
                  </a:cubicBezTo>
                  <a:close/>
                  <a:moveTo>
                    <a:pt x="249066" y="546720"/>
                  </a:moveTo>
                  <a:cubicBezTo>
                    <a:pt x="252713" y="544194"/>
                    <a:pt x="257454" y="548884"/>
                    <a:pt x="254172" y="551771"/>
                  </a:cubicBezTo>
                  <a:cubicBezTo>
                    <a:pt x="239949" y="564399"/>
                    <a:pt x="226090" y="577387"/>
                    <a:pt x="211138" y="589293"/>
                  </a:cubicBezTo>
                  <a:cubicBezTo>
                    <a:pt x="208585" y="591458"/>
                    <a:pt x="203844" y="588572"/>
                    <a:pt x="206032" y="585325"/>
                  </a:cubicBezTo>
                  <a:cubicBezTo>
                    <a:pt x="211138" y="577026"/>
                    <a:pt x="220255" y="571975"/>
                    <a:pt x="227549" y="565842"/>
                  </a:cubicBezTo>
                  <a:cubicBezTo>
                    <a:pt x="235208" y="559708"/>
                    <a:pt x="241772" y="553214"/>
                    <a:pt x="249066" y="546720"/>
                  </a:cubicBezTo>
                  <a:close/>
                  <a:moveTo>
                    <a:pt x="223616" y="546328"/>
                  </a:moveTo>
                  <a:cubicBezTo>
                    <a:pt x="226502" y="544194"/>
                    <a:pt x="230471" y="548106"/>
                    <a:pt x="227585" y="550239"/>
                  </a:cubicBezTo>
                  <a:cubicBezTo>
                    <a:pt x="213153" y="563041"/>
                    <a:pt x="197999" y="574420"/>
                    <a:pt x="182485" y="585799"/>
                  </a:cubicBezTo>
                  <a:cubicBezTo>
                    <a:pt x="178877" y="588288"/>
                    <a:pt x="175269" y="583666"/>
                    <a:pt x="178877" y="580821"/>
                  </a:cubicBezTo>
                  <a:cubicBezTo>
                    <a:pt x="194391" y="569797"/>
                    <a:pt x="209184" y="558418"/>
                    <a:pt x="223616" y="546328"/>
                  </a:cubicBezTo>
                  <a:close/>
                  <a:moveTo>
                    <a:pt x="185424" y="540139"/>
                  </a:moveTo>
                  <a:cubicBezTo>
                    <a:pt x="186878" y="539431"/>
                    <a:pt x="187605" y="541556"/>
                    <a:pt x="186514" y="542264"/>
                  </a:cubicBezTo>
                  <a:cubicBezTo>
                    <a:pt x="175970" y="549347"/>
                    <a:pt x="165788" y="556430"/>
                    <a:pt x="155607" y="563158"/>
                  </a:cubicBezTo>
                  <a:cubicBezTo>
                    <a:pt x="146880" y="569533"/>
                    <a:pt x="136699" y="574491"/>
                    <a:pt x="129791" y="581928"/>
                  </a:cubicBezTo>
                  <a:cubicBezTo>
                    <a:pt x="127245" y="585115"/>
                    <a:pt x="122882" y="580511"/>
                    <a:pt x="125427" y="578032"/>
                  </a:cubicBezTo>
                  <a:cubicBezTo>
                    <a:pt x="133063" y="570241"/>
                    <a:pt x="144335" y="565283"/>
                    <a:pt x="153425" y="559971"/>
                  </a:cubicBezTo>
                  <a:cubicBezTo>
                    <a:pt x="163970" y="553242"/>
                    <a:pt x="174515" y="546514"/>
                    <a:pt x="185424" y="540139"/>
                  </a:cubicBezTo>
                  <a:close/>
                  <a:moveTo>
                    <a:pt x="209017" y="538707"/>
                  </a:moveTo>
                  <a:cubicBezTo>
                    <a:pt x="209909" y="539615"/>
                    <a:pt x="210177" y="541159"/>
                    <a:pt x="208928" y="542430"/>
                  </a:cubicBezTo>
                  <a:cubicBezTo>
                    <a:pt x="191804" y="559498"/>
                    <a:pt x="173254" y="574024"/>
                    <a:pt x="155060" y="589277"/>
                  </a:cubicBezTo>
                  <a:cubicBezTo>
                    <a:pt x="152206" y="591456"/>
                    <a:pt x="148282" y="588187"/>
                    <a:pt x="150422" y="585282"/>
                  </a:cubicBezTo>
                  <a:cubicBezTo>
                    <a:pt x="156487" y="576203"/>
                    <a:pt x="167546" y="571482"/>
                    <a:pt x="175751" y="564582"/>
                  </a:cubicBezTo>
                  <a:cubicBezTo>
                    <a:pt x="185740" y="556230"/>
                    <a:pt x="196085" y="547877"/>
                    <a:pt x="205361" y="538798"/>
                  </a:cubicBezTo>
                  <a:cubicBezTo>
                    <a:pt x="206609" y="537527"/>
                    <a:pt x="208125" y="537799"/>
                    <a:pt x="209017" y="538707"/>
                  </a:cubicBezTo>
                  <a:close/>
                  <a:moveTo>
                    <a:pt x="172243" y="523913"/>
                  </a:moveTo>
                  <a:cubicBezTo>
                    <a:pt x="172602" y="523556"/>
                    <a:pt x="173322" y="524270"/>
                    <a:pt x="172962" y="524627"/>
                  </a:cubicBezTo>
                  <a:cubicBezTo>
                    <a:pt x="165765" y="535692"/>
                    <a:pt x="150293" y="541761"/>
                    <a:pt x="139497" y="548900"/>
                  </a:cubicBezTo>
                  <a:cubicBezTo>
                    <a:pt x="125824" y="558180"/>
                    <a:pt x="111790" y="568175"/>
                    <a:pt x="100275" y="580312"/>
                  </a:cubicBezTo>
                  <a:cubicBezTo>
                    <a:pt x="97397" y="583524"/>
                    <a:pt x="92719" y="578527"/>
                    <a:pt x="95598" y="575671"/>
                  </a:cubicBezTo>
                  <a:cubicBezTo>
                    <a:pt x="106752" y="564606"/>
                    <a:pt x="120066" y="555325"/>
                    <a:pt x="133380" y="547115"/>
                  </a:cubicBezTo>
                  <a:cubicBezTo>
                    <a:pt x="140217" y="543188"/>
                    <a:pt x="147414" y="539262"/>
                    <a:pt x="154251" y="535335"/>
                  </a:cubicBezTo>
                  <a:cubicBezTo>
                    <a:pt x="157489" y="533194"/>
                    <a:pt x="168644" y="524627"/>
                    <a:pt x="171163" y="524627"/>
                  </a:cubicBezTo>
                  <a:cubicBezTo>
                    <a:pt x="170803" y="524627"/>
                    <a:pt x="170803" y="524627"/>
                    <a:pt x="170803" y="524627"/>
                  </a:cubicBezTo>
                  <a:close/>
                  <a:moveTo>
                    <a:pt x="486511" y="503945"/>
                  </a:moveTo>
                  <a:cubicBezTo>
                    <a:pt x="502962" y="503509"/>
                    <a:pt x="519367" y="504293"/>
                    <a:pt x="534956" y="507255"/>
                  </a:cubicBezTo>
                  <a:cubicBezTo>
                    <a:pt x="540032" y="507952"/>
                    <a:pt x="537856" y="515270"/>
                    <a:pt x="532781" y="514573"/>
                  </a:cubicBezTo>
                  <a:cubicBezTo>
                    <a:pt x="502327" y="508301"/>
                    <a:pt x="469336" y="511786"/>
                    <a:pt x="438157" y="511437"/>
                  </a:cubicBezTo>
                  <a:cubicBezTo>
                    <a:pt x="436344" y="511437"/>
                    <a:pt x="435619" y="508301"/>
                    <a:pt x="437794" y="507952"/>
                  </a:cubicBezTo>
                  <a:cubicBezTo>
                    <a:pt x="453565" y="506036"/>
                    <a:pt x="470061" y="504380"/>
                    <a:pt x="486511" y="503945"/>
                  </a:cubicBezTo>
                  <a:close/>
                  <a:moveTo>
                    <a:pt x="493350" y="492573"/>
                  </a:moveTo>
                  <a:cubicBezTo>
                    <a:pt x="522167" y="491806"/>
                    <a:pt x="550984" y="492189"/>
                    <a:pt x="579441" y="493339"/>
                  </a:cubicBezTo>
                  <a:cubicBezTo>
                    <a:pt x="584484" y="493339"/>
                    <a:pt x="584484" y="501003"/>
                    <a:pt x="579441" y="501003"/>
                  </a:cubicBezTo>
                  <a:cubicBezTo>
                    <a:pt x="548462" y="501769"/>
                    <a:pt x="517844" y="499853"/>
                    <a:pt x="486866" y="499853"/>
                  </a:cubicBezTo>
                  <a:cubicBezTo>
                    <a:pt x="460570" y="499853"/>
                    <a:pt x="433914" y="502536"/>
                    <a:pt x="407979" y="498320"/>
                  </a:cubicBezTo>
                  <a:cubicBezTo>
                    <a:pt x="405457" y="497937"/>
                    <a:pt x="406178" y="493339"/>
                    <a:pt x="408699" y="493722"/>
                  </a:cubicBezTo>
                  <a:cubicBezTo>
                    <a:pt x="436436" y="497554"/>
                    <a:pt x="464893" y="492956"/>
                    <a:pt x="493350" y="492573"/>
                  </a:cubicBezTo>
                  <a:close/>
                  <a:moveTo>
                    <a:pt x="991866" y="472429"/>
                  </a:moveTo>
                  <a:cubicBezTo>
                    <a:pt x="993764" y="472429"/>
                    <a:pt x="995662" y="473689"/>
                    <a:pt x="995662" y="476209"/>
                  </a:cubicBezTo>
                  <a:cubicBezTo>
                    <a:pt x="995662" y="517250"/>
                    <a:pt x="994972" y="558290"/>
                    <a:pt x="995317" y="599331"/>
                  </a:cubicBezTo>
                  <a:cubicBezTo>
                    <a:pt x="995317" y="602571"/>
                    <a:pt x="990485" y="602211"/>
                    <a:pt x="990485" y="598971"/>
                  </a:cubicBezTo>
                  <a:cubicBezTo>
                    <a:pt x="988759" y="558290"/>
                    <a:pt x="988069" y="517250"/>
                    <a:pt x="988069" y="476209"/>
                  </a:cubicBezTo>
                  <a:cubicBezTo>
                    <a:pt x="988069" y="473689"/>
                    <a:pt x="989967" y="472429"/>
                    <a:pt x="991866" y="472429"/>
                  </a:cubicBezTo>
                  <a:close/>
                  <a:moveTo>
                    <a:pt x="1007382" y="470009"/>
                  </a:moveTo>
                  <a:cubicBezTo>
                    <a:pt x="1009034" y="469516"/>
                    <a:pt x="1010909" y="470143"/>
                    <a:pt x="1011445" y="472292"/>
                  </a:cubicBezTo>
                  <a:cubicBezTo>
                    <a:pt x="1016089" y="489483"/>
                    <a:pt x="1015017" y="509898"/>
                    <a:pt x="1015017" y="527090"/>
                  </a:cubicBezTo>
                  <a:cubicBezTo>
                    <a:pt x="1015375" y="544997"/>
                    <a:pt x="1017875" y="565054"/>
                    <a:pt x="1013589" y="581888"/>
                  </a:cubicBezTo>
                  <a:cubicBezTo>
                    <a:pt x="1012517" y="585111"/>
                    <a:pt x="1007873" y="583678"/>
                    <a:pt x="1008588" y="580813"/>
                  </a:cubicBezTo>
                  <a:cubicBezTo>
                    <a:pt x="1011445" y="563622"/>
                    <a:pt x="1008588" y="544639"/>
                    <a:pt x="1008231" y="527090"/>
                  </a:cubicBezTo>
                  <a:cubicBezTo>
                    <a:pt x="1007873" y="509540"/>
                    <a:pt x="1007516" y="491632"/>
                    <a:pt x="1004659" y="474441"/>
                  </a:cubicBezTo>
                  <a:cubicBezTo>
                    <a:pt x="1004301" y="472113"/>
                    <a:pt x="1005730" y="470501"/>
                    <a:pt x="1007382" y="470009"/>
                  </a:cubicBezTo>
                  <a:close/>
                  <a:moveTo>
                    <a:pt x="227750" y="392713"/>
                  </a:moveTo>
                  <a:cubicBezTo>
                    <a:pt x="228123" y="390206"/>
                    <a:pt x="232232" y="390206"/>
                    <a:pt x="232232" y="392713"/>
                  </a:cubicBezTo>
                  <a:cubicBezTo>
                    <a:pt x="232606" y="407042"/>
                    <a:pt x="231112" y="422086"/>
                    <a:pt x="232606" y="436056"/>
                  </a:cubicBezTo>
                  <a:cubicBezTo>
                    <a:pt x="232979" y="442146"/>
                    <a:pt x="235220" y="450384"/>
                    <a:pt x="231112" y="455758"/>
                  </a:cubicBezTo>
                  <a:cubicBezTo>
                    <a:pt x="228497" y="459698"/>
                    <a:pt x="222894" y="456116"/>
                    <a:pt x="224762" y="452176"/>
                  </a:cubicBezTo>
                  <a:cubicBezTo>
                    <a:pt x="228123" y="445011"/>
                    <a:pt x="225882" y="432474"/>
                    <a:pt x="226629" y="424594"/>
                  </a:cubicBezTo>
                  <a:cubicBezTo>
                    <a:pt x="227003" y="414206"/>
                    <a:pt x="227376" y="403460"/>
                    <a:pt x="227750" y="392713"/>
                  </a:cubicBezTo>
                  <a:close/>
                  <a:moveTo>
                    <a:pt x="251955" y="353041"/>
                  </a:moveTo>
                  <a:cubicBezTo>
                    <a:pt x="251955" y="350519"/>
                    <a:pt x="255519" y="350879"/>
                    <a:pt x="255519" y="353402"/>
                  </a:cubicBezTo>
                  <a:cubicBezTo>
                    <a:pt x="255875" y="369256"/>
                    <a:pt x="251955" y="385470"/>
                    <a:pt x="250173" y="401684"/>
                  </a:cubicBezTo>
                  <a:cubicBezTo>
                    <a:pt x="248748" y="418980"/>
                    <a:pt x="247679" y="436275"/>
                    <a:pt x="247322" y="454291"/>
                  </a:cubicBezTo>
                  <a:cubicBezTo>
                    <a:pt x="247322" y="459696"/>
                    <a:pt x="238769" y="459696"/>
                    <a:pt x="239125" y="453931"/>
                  </a:cubicBezTo>
                  <a:cubicBezTo>
                    <a:pt x="239125" y="438437"/>
                    <a:pt x="240194" y="422583"/>
                    <a:pt x="242689" y="407089"/>
                  </a:cubicBezTo>
                  <a:cubicBezTo>
                    <a:pt x="245540" y="389433"/>
                    <a:pt x="251599" y="370697"/>
                    <a:pt x="251955" y="353041"/>
                  </a:cubicBezTo>
                  <a:close/>
                  <a:moveTo>
                    <a:pt x="276954" y="291633"/>
                  </a:moveTo>
                  <a:cubicBezTo>
                    <a:pt x="276954" y="290194"/>
                    <a:pt x="279113" y="290554"/>
                    <a:pt x="279113" y="291992"/>
                  </a:cubicBezTo>
                  <a:cubicBezTo>
                    <a:pt x="281272" y="348452"/>
                    <a:pt x="264719" y="404552"/>
                    <a:pt x="262920" y="460652"/>
                  </a:cubicBezTo>
                  <a:cubicBezTo>
                    <a:pt x="262560" y="466046"/>
                    <a:pt x="254644" y="466046"/>
                    <a:pt x="254644" y="460652"/>
                  </a:cubicBezTo>
                  <a:cubicBezTo>
                    <a:pt x="255004" y="430085"/>
                    <a:pt x="263280" y="399877"/>
                    <a:pt x="265799" y="369310"/>
                  </a:cubicBezTo>
                  <a:cubicBezTo>
                    <a:pt x="267958" y="343058"/>
                    <a:pt x="271556" y="317165"/>
                    <a:pt x="276954" y="291633"/>
                  </a:cubicBezTo>
                  <a:close/>
                  <a:moveTo>
                    <a:pt x="344482" y="52752"/>
                  </a:moveTo>
                  <a:cubicBezTo>
                    <a:pt x="344482" y="53112"/>
                    <a:pt x="344482" y="53832"/>
                    <a:pt x="344482" y="54552"/>
                  </a:cubicBezTo>
                  <a:cubicBezTo>
                    <a:pt x="341604" y="90189"/>
                    <a:pt x="333328" y="124745"/>
                    <a:pt x="327211" y="160022"/>
                  </a:cubicBezTo>
                  <a:cubicBezTo>
                    <a:pt x="321094" y="196019"/>
                    <a:pt x="314977" y="232015"/>
                    <a:pt x="309939" y="268372"/>
                  </a:cubicBezTo>
                  <a:cubicBezTo>
                    <a:pt x="308140" y="280970"/>
                    <a:pt x="305981" y="293929"/>
                    <a:pt x="304182" y="306888"/>
                  </a:cubicBezTo>
                  <a:cubicBezTo>
                    <a:pt x="301664" y="329206"/>
                    <a:pt x="298785" y="351164"/>
                    <a:pt x="296626" y="373481"/>
                  </a:cubicBezTo>
                  <a:cubicBezTo>
                    <a:pt x="294107" y="392200"/>
                    <a:pt x="289430" y="411638"/>
                    <a:pt x="289430" y="430356"/>
                  </a:cubicBezTo>
                  <a:cubicBezTo>
                    <a:pt x="289070" y="445114"/>
                    <a:pt x="285832" y="460593"/>
                    <a:pt x="287631" y="474992"/>
                  </a:cubicBezTo>
                  <a:cubicBezTo>
                    <a:pt x="288710" y="483991"/>
                    <a:pt x="278995" y="485791"/>
                    <a:pt x="275397" y="481471"/>
                  </a:cubicBezTo>
                  <a:cubicBezTo>
                    <a:pt x="236537" y="481831"/>
                    <a:pt x="197676" y="485071"/>
                    <a:pt x="158816" y="487231"/>
                  </a:cubicBezTo>
                  <a:cubicBezTo>
                    <a:pt x="138666" y="489030"/>
                    <a:pt x="119236" y="488670"/>
                    <a:pt x="99446" y="487231"/>
                  </a:cubicBezTo>
                  <a:cubicBezTo>
                    <a:pt x="87572" y="486871"/>
                    <a:pt x="75338" y="487231"/>
                    <a:pt x="63824" y="484351"/>
                  </a:cubicBezTo>
                  <a:cubicBezTo>
                    <a:pt x="56628" y="524667"/>
                    <a:pt x="68502" y="565703"/>
                    <a:pt x="63104" y="606379"/>
                  </a:cubicBezTo>
                  <a:cubicBezTo>
                    <a:pt x="91890" y="598820"/>
                    <a:pt x="125353" y="603499"/>
                    <a:pt x="154858" y="604219"/>
                  </a:cubicBezTo>
                  <a:cubicBezTo>
                    <a:pt x="159176" y="604219"/>
                    <a:pt x="163494" y="604579"/>
                    <a:pt x="167811" y="604579"/>
                  </a:cubicBezTo>
                  <a:cubicBezTo>
                    <a:pt x="168531" y="604579"/>
                    <a:pt x="168891" y="604579"/>
                    <a:pt x="169610" y="604579"/>
                  </a:cubicBezTo>
                  <a:cubicBezTo>
                    <a:pt x="178966" y="604219"/>
                    <a:pt x="188321" y="604579"/>
                    <a:pt x="197676" y="604579"/>
                  </a:cubicBezTo>
                  <a:cubicBezTo>
                    <a:pt x="199115" y="604579"/>
                    <a:pt x="200915" y="604579"/>
                    <a:pt x="202714" y="604579"/>
                  </a:cubicBezTo>
                  <a:cubicBezTo>
                    <a:pt x="204153" y="604579"/>
                    <a:pt x="205952" y="604579"/>
                    <a:pt x="207391" y="604579"/>
                  </a:cubicBezTo>
                  <a:cubicBezTo>
                    <a:pt x="211349" y="604579"/>
                    <a:pt x="215667" y="604219"/>
                    <a:pt x="219985" y="604219"/>
                  </a:cubicBezTo>
                  <a:cubicBezTo>
                    <a:pt x="222504" y="604219"/>
                    <a:pt x="225022" y="604219"/>
                    <a:pt x="227541" y="604219"/>
                  </a:cubicBezTo>
                  <a:cubicBezTo>
                    <a:pt x="232579" y="603499"/>
                    <a:pt x="237616" y="603499"/>
                    <a:pt x="242294" y="603499"/>
                  </a:cubicBezTo>
                  <a:cubicBezTo>
                    <a:pt x="247691" y="603499"/>
                    <a:pt x="253448" y="603139"/>
                    <a:pt x="258845" y="602779"/>
                  </a:cubicBezTo>
                  <a:cubicBezTo>
                    <a:pt x="267121" y="602419"/>
                    <a:pt x="268920" y="612858"/>
                    <a:pt x="264242" y="617898"/>
                  </a:cubicBezTo>
                  <a:cubicBezTo>
                    <a:pt x="264962" y="618978"/>
                    <a:pt x="265322" y="620058"/>
                    <a:pt x="264962" y="621498"/>
                  </a:cubicBezTo>
                  <a:cubicBezTo>
                    <a:pt x="258485" y="677292"/>
                    <a:pt x="254527" y="733087"/>
                    <a:pt x="243373" y="787802"/>
                  </a:cubicBezTo>
                  <a:cubicBezTo>
                    <a:pt x="237616" y="816959"/>
                    <a:pt x="235817" y="845756"/>
                    <a:pt x="231859" y="875273"/>
                  </a:cubicBezTo>
                  <a:cubicBezTo>
                    <a:pt x="231859" y="875273"/>
                    <a:pt x="231859" y="875633"/>
                    <a:pt x="231859" y="876353"/>
                  </a:cubicBezTo>
                  <a:cubicBezTo>
                    <a:pt x="231499" y="902630"/>
                    <a:pt x="228980" y="930348"/>
                    <a:pt x="218186" y="954825"/>
                  </a:cubicBezTo>
                  <a:cubicBezTo>
                    <a:pt x="216747" y="957345"/>
                    <a:pt x="213508" y="956985"/>
                    <a:pt x="211709" y="955185"/>
                  </a:cubicBezTo>
                  <a:cubicBezTo>
                    <a:pt x="209910" y="956265"/>
                    <a:pt x="207031" y="955545"/>
                    <a:pt x="207391" y="953026"/>
                  </a:cubicBezTo>
                  <a:cubicBezTo>
                    <a:pt x="207391" y="951586"/>
                    <a:pt x="207751" y="950506"/>
                    <a:pt x="207751" y="949066"/>
                  </a:cubicBezTo>
                  <a:cubicBezTo>
                    <a:pt x="175727" y="953026"/>
                    <a:pt x="142264" y="951226"/>
                    <a:pt x="110600" y="950146"/>
                  </a:cubicBezTo>
                  <a:cubicBezTo>
                    <a:pt x="77857" y="949426"/>
                    <a:pt x="44394" y="949066"/>
                    <a:pt x="11650" y="945466"/>
                  </a:cubicBezTo>
                  <a:cubicBezTo>
                    <a:pt x="13809" y="966344"/>
                    <a:pt x="15249" y="986862"/>
                    <a:pt x="17048" y="1007740"/>
                  </a:cubicBezTo>
                  <a:cubicBezTo>
                    <a:pt x="18847" y="1029698"/>
                    <a:pt x="16328" y="1050936"/>
                    <a:pt x="14889" y="1072894"/>
                  </a:cubicBezTo>
                  <a:cubicBezTo>
                    <a:pt x="42955" y="1068574"/>
                    <a:pt x="73179" y="1069294"/>
                    <a:pt x="101245" y="1069294"/>
                  </a:cubicBezTo>
                  <a:cubicBezTo>
                    <a:pt x="130750" y="1069294"/>
                    <a:pt x="159895" y="1071094"/>
                    <a:pt x="189400" y="1073254"/>
                  </a:cubicBezTo>
                  <a:cubicBezTo>
                    <a:pt x="195517" y="1069654"/>
                    <a:pt x="205232" y="1072534"/>
                    <a:pt x="204513" y="1081533"/>
                  </a:cubicBezTo>
                  <a:cubicBezTo>
                    <a:pt x="203073" y="1098811"/>
                    <a:pt x="195157" y="1116090"/>
                    <a:pt x="195517" y="1133368"/>
                  </a:cubicBezTo>
                  <a:cubicBezTo>
                    <a:pt x="195877" y="1151366"/>
                    <a:pt x="193718" y="1168645"/>
                    <a:pt x="191199" y="1186643"/>
                  </a:cubicBezTo>
                  <a:cubicBezTo>
                    <a:pt x="185802" y="1223719"/>
                    <a:pt x="181125" y="1260796"/>
                    <a:pt x="173928" y="1297512"/>
                  </a:cubicBezTo>
                  <a:cubicBezTo>
                    <a:pt x="166372" y="1337828"/>
                    <a:pt x="166372" y="1379224"/>
                    <a:pt x="158816" y="1419540"/>
                  </a:cubicBezTo>
                  <a:cubicBezTo>
                    <a:pt x="152339" y="1451937"/>
                    <a:pt x="142984" y="1485414"/>
                    <a:pt x="139746" y="1518171"/>
                  </a:cubicBezTo>
                  <a:cubicBezTo>
                    <a:pt x="145862" y="1518171"/>
                    <a:pt x="156657" y="1517451"/>
                    <a:pt x="158456" y="1517811"/>
                  </a:cubicBezTo>
                  <a:cubicBezTo>
                    <a:pt x="172489" y="1517811"/>
                    <a:pt x="186882" y="1517091"/>
                    <a:pt x="200915" y="1517451"/>
                  </a:cubicBezTo>
                  <a:cubicBezTo>
                    <a:pt x="222144" y="1517451"/>
                    <a:pt x="243013" y="1517811"/>
                    <a:pt x="264242" y="1518171"/>
                  </a:cubicBezTo>
                  <a:cubicBezTo>
                    <a:pt x="262803" y="1508092"/>
                    <a:pt x="264242" y="1496573"/>
                    <a:pt x="265322" y="1486854"/>
                  </a:cubicBezTo>
                  <a:cubicBezTo>
                    <a:pt x="266042" y="1478575"/>
                    <a:pt x="267841" y="1471016"/>
                    <a:pt x="270359" y="1463816"/>
                  </a:cubicBezTo>
                  <a:cubicBezTo>
                    <a:pt x="272518" y="1450138"/>
                    <a:pt x="275037" y="1436459"/>
                    <a:pt x="276836" y="1422780"/>
                  </a:cubicBezTo>
                  <a:cubicBezTo>
                    <a:pt x="282233" y="1383904"/>
                    <a:pt x="286191" y="1345028"/>
                    <a:pt x="290869" y="1305791"/>
                  </a:cubicBezTo>
                  <a:cubicBezTo>
                    <a:pt x="299864" y="1230199"/>
                    <a:pt x="309220" y="1154606"/>
                    <a:pt x="321453" y="1079373"/>
                  </a:cubicBezTo>
                  <a:cubicBezTo>
                    <a:pt x="321813" y="1077574"/>
                    <a:pt x="322533" y="1076134"/>
                    <a:pt x="323253" y="1075054"/>
                  </a:cubicBezTo>
                  <a:cubicBezTo>
                    <a:pt x="323972" y="1073254"/>
                    <a:pt x="325411" y="1072174"/>
                    <a:pt x="327571" y="1071454"/>
                  </a:cubicBezTo>
                  <a:cubicBezTo>
                    <a:pt x="362113" y="1063175"/>
                    <a:pt x="401693" y="1067495"/>
                    <a:pt x="436595" y="1068934"/>
                  </a:cubicBezTo>
                  <a:cubicBezTo>
                    <a:pt x="479414" y="1070374"/>
                    <a:pt x="522232" y="1071454"/>
                    <a:pt x="565410" y="1072174"/>
                  </a:cubicBezTo>
                  <a:cubicBezTo>
                    <a:pt x="567209" y="1072174"/>
                    <a:pt x="569008" y="1072534"/>
                    <a:pt x="570088" y="1073974"/>
                  </a:cubicBezTo>
                  <a:cubicBezTo>
                    <a:pt x="574406" y="1075054"/>
                    <a:pt x="578004" y="1079373"/>
                    <a:pt x="576205" y="1085493"/>
                  </a:cubicBezTo>
                  <a:cubicBezTo>
                    <a:pt x="565410" y="1118610"/>
                    <a:pt x="565050" y="1157126"/>
                    <a:pt x="559653" y="1192042"/>
                  </a:cubicBezTo>
                  <a:cubicBezTo>
                    <a:pt x="553536" y="1230559"/>
                    <a:pt x="551377" y="1269795"/>
                    <a:pt x="546340" y="1308671"/>
                  </a:cubicBezTo>
                  <a:cubicBezTo>
                    <a:pt x="541662" y="1345748"/>
                    <a:pt x="538424" y="1382824"/>
                    <a:pt x="531947" y="1419540"/>
                  </a:cubicBezTo>
                  <a:cubicBezTo>
                    <a:pt x="526910" y="1449778"/>
                    <a:pt x="516115" y="1480375"/>
                    <a:pt x="511797" y="1510972"/>
                  </a:cubicBezTo>
                  <a:cubicBezTo>
                    <a:pt x="529428" y="1509172"/>
                    <a:pt x="546700" y="1512771"/>
                    <a:pt x="564331" y="1514931"/>
                  </a:cubicBezTo>
                  <a:cubicBezTo>
                    <a:pt x="588798" y="1515291"/>
                    <a:pt x="612906" y="1516731"/>
                    <a:pt x="637374" y="1515651"/>
                  </a:cubicBezTo>
                  <a:cubicBezTo>
                    <a:pt x="637014" y="1482174"/>
                    <a:pt x="643491" y="1448338"/>
                    <a:pt x="649967" y="1415581"/>
                  </a:cubicBezTo>
                  <a:cubicBezTo>
                    <a:pt x="657523" y="1376705"/>
                    <a:pt x="660402" y="1337468"/>
                    <a:pt x="668318" y="1298232"/>
                  </a:cubicBezTo>
                  <a:cubicBezTo>
                    <a:pt x="676234" y="1257916"/>
                    <a:pt x="680552" y="1215440"/>
                    <a:pt x="682711" y="1174404"/>
                  </a:cubicBezTo>
                  <a:cubicBezTo>
                    <a:pt x="683430" y="1156406"/>
                    <a:pt x="683790" y="1138048"/>
                    <a:pt x="685589" y="1120409"/>
                  </a:cubicBezTo>
                  <a:cubicBezTo>
                    <a:pt x="686309" y="1113930"/>
                    <a:pt x="686309" y="1106731"/>
                    <a:pt x="688468" y="1100611"/>
                  </a:cubicBezTo>
                  <a:cubicBezTo>
                    <a:pt x="690627" y="1094852"/>
                    <a:pt x="694944" y="1086933"/>
                    <a:pt x="693505" y="1080453"/>
                  </a:cubicBezTo>
                  <a:cubicBezTo>
                    <a:pt x="691346" y="1070734"/>
                    <a:pt x="702860" y="1065695"/>
                    <a:pt x="708977" y="1070374"/>
                  </a:cubicBezTo>
                  <a:cubicBezTo>
                    <a:pt x="744599" y="1069654"/>
                    <a:pt x="779861" y="1068934"/>
                    <a:pt x="815483" y="1069654"/>
                  </a:cubicBezTo>
                  <a:cubicBezTo>
                    <a:pt x="834914" y="1070374"/>
                    <a:pt x="854344" y="1071454"/>
                    <a:pt x="873774" y="1072174"/>
                  </a:cubicBezTo>
                  <a:cubicBezTo>
                    <a:pt x="886367" y="1072534"/>
                    <a:pt x="899681" y="1074334"/>
                    <a:pt x="912634" y="1073974"/>
                  </a:cubicBezTo>
                  <a:cubicBezTo>
                    <a:pt x="912634" y="1032218"/>
                    <a:pt x="912634" y="990462"/>
                    <a:pt x="912994" y="948706"/>
                  </a:cubicBezTo>
                  <a:cubicBezTo>
                    <a:pt x="881690" y="953746"/>
                    <a:pt x="848227" y="953386"/>
                    <a:pt x="816923" y="953386"/>
                  </a:cubicBezTo>
                  <a:cubicBezTo>
                    <a:pt x="797852" y="953386"/>
                    <a:pt x="779142" y="952306"/>
                    <a:pt x="760431" y="952306"/>
                  </a:cubicBezTo>
                  <a:cubicBezTo>
                    <a:pt x="748917" y="951946"/>
                    <a:pt x="737763" y="953026"/>
                    <a:pt x="726608" y="950146"/>
                  </a:cubicBezTo>
                  <a:cubicBezTo>
                    <a:pt x="726249" y="950146"/>
                    <a:pt x="725529" y="949786"/>
                    <a:pt x="725169" y="949426"/>
                  </a:cubicBezTo>
                  <a:cubicBezTo>
                    <a:pt x="722650" y="952666"/>
                    <a:pt x="716893" y="949066"/>
                    <a:pt x="717973" y="945106"/>
                  </a:cubicBezTo>
                  <a:cubicBezTo>
                    <a:pt x="720132" y="932868"/>
                    <a:pt x="717253" y="918829"/>
                    <a:pt x="718692" y="905870"/>
                  </a:cubicBezTo>
                  <a:cubicBezTo>
                    <a:pt x="720132" y="892911"/>
                    <a:pt x="721211" y="879233"/>
                    <a:pt x="722650" y="865914"/>
                  </a:cubicBezTo>
                  <a:cubicBezTo>
                    <a:pt x="725529" y="837117"/>
                    <a:pt x="729487" y="807960"/>
                    <a:pt x="734165" y="779522"/>
                  </a:cubicBezTo>
                  <a:cubicBezTo>
                    <a:pt x="739202" y="748565"/>
                    <a:pt x="744599" y="718688"/>
                    <a:pt x="746398" y="687731"/>
                  </a:cubicBezTo>
                  <a:cubicBezTo>
                    <a:pt x="747838" y="663254"/>
                    <a:pt x="749637" y="638056"/>
                    <a:pt x="753595" y="613578"/>
                  </a:cubicBezTo>
                  <a:cubicBezTo>
                    <a:pt x="754674" y="605659"/>
                    <a:pt x="762230" y="605299"/>
                    <a:pt x="767268" y="608539"/>
                  </a:cubicBezTo>
                  <a:cubicBezTo>
                    <a:pt x="803609" y="607819"/>
                    <a:pt x="839591" y="606379"/>
                    <a:pt x="875573" y="606739"/>
                  </a:cubicBezTo>
                  <a:cubicBezTo>
                    <a:pt x="905078" y="606739"/>
                    <a:pt x="936382" y="604939"/>
                    <a:pt x="965527" y="609979"/>
                  </a:cubicBezTo>
                  <a:cubicBezTo>
                    <a:pt x="964088" y="585501"/>
                    <a:pt x="963728" y="561383"/>
                    <a:pt x="964088" y="536906"/>
                  </a:cubicBezTo>
                  <a:cubicBezTo>
                    <a:pt x="964088" y="518907"/>
                    <a:pt x="964088" y="500549"/>
                    <a:pt x="966967" y="482911"/>
                  </a:cubicBezTo>
                  <a:cubicBezTo>
                    <a:pt x="939980" y="490470"/>
                    <a:pt x="906877" y="487231"/>
                    <a:pt x="879171" y="486510"/>
                  </a:cubicBezTo>
                  <a:cubicBezTo>
                    <a:pt x="846428" y="485791"/>
                    <a:pt x="814044" y="485071"/>
                    <a:pt x="781301" y="484351"/>
                  </a:cubicBezTo>
                  <a:cubicBezTo>
                    <a:pt x="772665" y="484351"/>
                    <a:pt x="772305" y="472472"/>
                    <a:pt x="779502" y="470672"/>
                  </a:cubicBezTo>
                  <a:cubicBezTo>
                    <a:pt x="801091" y="341085"/>
                    <a:pt x="809726" y="186300"/>
                    <a:pt x="830596" y="58152"/>
                  </a:cubicBezTo>
                  <a:cubicBezTo>
                    <a:pt x="794254" y="57792"/>
                    <a:pt x="757193" y="59592"/>
                    <a:pt x="721211" y="54552"/>
                  </a:cubicBezTo>
                  <a:cubicBezTo>
                    <a:pt x="721211" y="54912"/>
                    <a:pt x="720851" y="55632"/>
                    <a:pt x="720851" y="55992"/>
                  </a:cubicBezTo>
                  <a:cubicBezTo>
                    <a:pt x="715454" y="69311"/>
                    <a:pt x="716174" y="89469"/>
                    <a:pt x="713655" y="103868"/>
                  </a:cubicBezTo>
                  <a:cubicBezTo>
                    <a:pt x="711136" y="121866"/>
                    <a:pt x="707898" y="140224"/>
                    <a:pt x="705019" y="158222"/>
                  </a:cubicBezTo>
                  <a:cubicBezTo>
                    <a:pt x="699982" y="190259"/>
                    <a:pt x="694944" y="221936"/>
                    <a:pt x="689547" y="253613"/>
                  </a:cubicBezTo>
                  <a:cubicBezTo>
                    <a:pt x="688468" y="257933"/>
                    <a:pt x="688108" y="262612"/>
                    <a:pt x="687388" y="266932"/>
                  </a:cubicBezTo>
                  <a:cubicBezTo>
                    <a:pt x="685589" y="276291"/>
                    <a:pt x="684150" y="286010"/>
                    <a:pt x="682711" y="295369"/>
                  </a:cubicBezTo>
                  <a:cubicBezTo>
                    <a:pt x="680552" y="308328"/>
                    <a:pt x="678753" y="321286"/>
                    <a:pt x="676594" y="334245"/>
                  </a:cubicBezTo>
                  <a:cubicBezTo>
                    <a:pt x="675874" y="337845"/>
                    <a:pt x="675155" y="341445"/>
                    <a:pt x="674435" y="344685"/>
                  </a:cubicBezTo>
                  <a:cubicBezTo>
                    <a:pt x="671197" y="363042"/>
                    <a:pt x="668318" y="381401"/>
                    <a:pt x="665799" y="399759"/>
                  </a:cubicBezTo>
                  <a:cubicBezTo>
                    <a:pt x="666159" y="424237"/>
                    <a:pt x="671916" y="450874"/>
                    <a:pt x="660762" y="473552"/>
                  </a:cubicBezTo>
                  <a:cubicBezTo>
                    <a:pt x="665080" y="476432"/>
                    <a:pt x="663640" y="485071"/>
                    <a:pt x="657164" y="485071"/>
                  </a:cubicBezTo>
                  <a:cubicBezTo>
                    <a:pt x="650327" y="484711"/>
                    <a:pt x="643491" y="484711"/>
                    <a:pt x="636654" y="484711"/>
                  </a:cubicBezTo>
                  <a:cubicBezTo>
                    <a:pt x="615425" y="486871"/>
                    <a:pt x="593476" y="485071"/>
                    <a:pt x="571527" y="483991"/>
                  </a:cubicBezTo>
                  <a:cubicBezTo>
                    <a:pt x="558933" y="483631"/>
                    <a:pt x="546340" y="483271"/>
                    <a:pt x="533746" y="483271"/>
                  </a:cubicBezTo>
                  <a:cubicBezTo>
                    <a:pt x="513596" y="483271"/>
                    <a:pt x="493806" y="483271"/>
                    <a:pt x="473657" y="483271"/>
                  </a:cubicBezTo>
                  <a:cubicBezTo>
                    <a:pt x="454946" y="482911"/>
                    <a:pt x="432997" y="478951"/>
                    <a:pt x="414647" y="482551"/>
                  </a:cubicBezTo>
                  <a:lnTo>
                    <a:pt x="414287" y="482551"/>
                  </a:lnTo>
                  <a:cubicBezTo>
                    <a:pt x="412488" y="484351"/>
                    <a:pt x="409249" y="484711"/>
                    <a:pt x="407810" y="481831"/>
                  </a:cubicBezTo>
                  <a:cubicBezTo>
                    <a:pt x="401693" y="468872"/>
                    <a:pt x="404212" y="456633"/>
                    <a:pt x="406731" y="442955"/>
                  </a:cubicBezTo>
                  <a:cubicBezTo>
                    <a:pt x="409609" y="425316"/>
                    <a:pt x="407090" y="406958"/>
                    <a:pt x="410689" y="389680"/>
                  </a:cubicBezTo>
                  <a:cubicBezTo>
                    <a:pt x="414647" y="367722"/>
                    <a:pt x="420044" y="346124"/>
                    <a:pt x="424002" y="324526"/>
                  </a:cubicBezTo>
                  <a:cubicBezTo>
                    <a:pt x="425801" y="310128"/>
                    <a:pt x="427960" y="295729"/>
                    <a:pt x="429759" y="281330"/>
                  </a:cubicBezTo>
                  <a:cubicBezTo>
                    <a:pt x="430119" y="279890"/>
                    <a:pt x="430119" y="278451"/>
                    <a:pt x="430119" y="277011"/>
                  </a:cubicBezTo>
                  <a:cubicBezTo>
                    <a:pt x="432637" y="237415"/>
                    <a:pt x="438394" y="198538"/>
                    <a:pt x="445951" y="159662"/>
                  </a:cubicBezTo>
                  <a:cubicBezTo>
                    <a:pt x="446670" y="155343"/>
                    <a:pt x="447390" y="151383"/>
                    <a:pt x="448110" y="147063"/>
                  </a:cubicBezTo>
                  <a:cubicBezTo>
                    <a:pt x="450628" y="131585"/>
                    <a:pt x="453867" y="115026"/>
                    <a:pt x="456745" y="98828"/>
                  </a:cubicBezTo>
                  <a:cubicBezTo>
                    <a:pt x="457825" y="90189"/>
                    <a:pt x="458544" y="81550"/>
                    <a:pt x="460343" y="72910"/>
                  </a:cubicBezTo>
                  <a:cubicBezTo>
                    <a:pt x="461063" y="68231"/>
                    <a:pt x="461423" y="63911"/>
                    <a:pt x="461423" y="59592"/>
                  </a:cubicBezTo>
                  <a:cubicBezTo>
                    <a:pt x="460703" y="59592"/>
                    <a:pt x="459984" y="59232"/>
                    <a:pt x="458904" y="59232"/>
                  </a:cubicBezTo>
                  <a:cubicBezTo>
                    <a:pt x="440913" y="52752"/>
                    <a:pt x="416805" y="55992"/>
                    <a:pt x="397735" y="55632"/>
                  </a:cubicBezTo>
                  <a:cubicBezTo>
                    <a:pt x="380104" y="54912"/>
                    <a:pt x="362473" y="54552"/>
                    <a:pt x="344482" y="52752"/>
                  </a:cubicBezTo>
                  <a:close/>
                  <a:moveTo>
                    <a:pt x="807522" y="38714"/>
                  </a:moveTo>
                  <a:cubicBezTo>
                    <a:pt x="818542" y="38354"/>
                    <a:pt x="829516" y="38534"/>
                    <a:pt x="840311" y="40874"/>
                  </a:cubicBezTo>
                  <a:cubicBezTo>
                    <a:pt x="844269" y="41594"/>
                    <a:pt x="846428" y="44833"/>
                    <a:pt x="846428" y="48433"/>
                  </a:cubicBezTo>
                  <a:cubicBezTo>
                    <a:pt x="848587" y="49873"/>
                    <a:pt x="850026" y="52393"/>
                    <a:pt x="849666" y="55992"/>
                  </a:cubicBezTo>
                  <a:cubicBezTo>
                    <a:pt x="826638" y="185220"/>
                    <a:pt x="814764" y="338205"/>
                    <a:pt x="791735" y="469952"/>
                  </a:cubicBezTo>
                  <a:cubicBezTo>
                    <a:pt x="820881" y="469952"/>
                    <a:pt x="850026" y="471032"/>
                    <a:pt x="879531" y="471392"/>
                  </a:cubicBezTo>
                  <a:cubicBezTo>
                    <a:pt x="907957" y="472112"/>
                    <a:pt x="940700" y="468512"/>
                    <a:pt x="968766" y="474632"/>
                  </a:cubicBezTo>
                  <a:cubicBezTo>
                    <a:pt x="969845" y="471392"/>
                    <a:pt x="974883" y="471752"/>
                    <a:pt x="975962" y="474992"/>
                  </a:cubicBezTo>
                  <a:cubicBezTo>
                    <a:pt x="981359" y="497669"/>
                    <a:pt x="980280" y="521787"/>
                    <a:pt x="980280" y="544825"/>
                  </a:cubicBezTo>
                  <a:cubicBezTo>
                    <a:pt x="979920" y="567503"/>
                    <a:pt x="979920" y="590541"/>
                    <a:pt x="978481" y="613218"/>
                  </a:cubicBezTo>
                  <a:cubicBezTo>
                    <a:pt x="978121" y="618618"/>
                    <a:pt x="972724" y="620058"/>
                    <a:pt x="969126" y="617898"/>
                  </a:cubicBezTo>
                  <a:cubicBezTo>
                    <a:pt x="936382" y="624737"/>
                    <a:pt x="900760" y="623657"/>
                    <a:pt x="867657" y="623297"/>
                  </a:cubicBezTo>
                  <a:cubicBezTo>
                    <a:pt x="835633" y="623297"/>
                    <a:pt x="803609" y="623297"/>
                    <a:pt x="771586" y="622937"/>
                  </a:cubicBezTo>
                  <a:cubicBezTo>
                    <a:pt x="767628" y="650655"/>
                    <a:pt x="767268" y="679452"/>
                    <a:pt x="764749" y="707889"/>
                  </a:cubicBezTo>
                  <a:cubicBezTo>
                    <a:pt x="762950" y="735967"/>
                    <a:pt x="757193" y="763684"/>
                    <a:pt x="752875" y="791761"/>
                  </a:cubicBezTo>
                  <a:cubicBezTo>
                    <a:pt x="748198" y="821998"/>
                    <a:pt x="743880" y="851875"/>
                    <a:pt x="739202" y="882112"/>
                  </a:cubicBezTo>
                  <a:cubicBezTo>
                    <a:pt x="736683" y="898311"/>
                    <a:pt x="735244" y="917389"/>
                    <a:pt x="730566" y="934307"/>
                  </a:cubicBezTo>
                  <a:cubicBezTo>
                    <a:pt x="730926" y="934307"/>
                    <a:pt x="731286" y="934307"/>
                    <a:pt x="731286" y="934307"/>
                  </a:cubicBezTo>
                  <a:cubicBezTo>
                    <a:pt x="744599" y="937547"/>
                    <a:pt x="760791" y="935027"/>
                    <a:pt x="774824" y="935387"/>
                  </a:cubicBezTo>
                  <a:cubicBezTo>
                    <a:pt x="791376" y="935747"/>
                    <a:pt x="807927" y="936107"/>
                    <a:pt x="824479" y="936107"/>
                  </a:cubicBezTo>
                  <a:cubicBezTo>
                    <a:pt x="856503" y="935747"/>
                    <a:pt x="889966" y="933587"/>
                    <a:pt x="921270" y="939707"/>
                  </a:cubicBezTo>
                  <a:cubicBezTo>
                    <a:pt x="925228" y="940067"/>
                    <a:pt x="928826" y="942587"/>
                    <a:pt x="928826" y="947626"/>
                  </a:cubicBezTo>
                  <a:cubicBezTo>
                    <a:pt x="929186" y="971744"/>
                    <a:pt x="929186" y="996221"/>
                    <a:pt x="929905" y="1020699"/>
                  </a:cubicBezTo>
                  <a:cubicBezTo>
                    <a:pt x="930265" y="1040497"/>
                    <a:pt x="931345" y="1061735"/>
                    <a:pt x="923789" y="1080813"/>
                  </a:cubicBezTo>
                  <a:cubicBezTo>
                    <a:pt x="922349" y="1084773"/>
                    <a:pt x="918031" y="1085493"/>
                    <a:pt x="915513" y="1084053"/>
                  </a:cubicBezTo>
                  <a:cubicBezTo>
                    <a:pt x="901840" y="1087293"/>
                    <a:pt x="887087" y="1086213"/>
                    <a:pt x="873414" y="1086573"/>
                  </a:cubicBezTo>
                  <a:cubicBezTo>
                    <a:pt x="853984" y="1087293"/>
                    <a:pt x="834554" y="1086573"/>
                    <a:pt x="815124" y="1086573"/>
                  </a:cubicBezTo>
                  <a:cubicBezTo>
                    <a:pt x="781301" y="1086573"/>
                    <a:pt x="747118" y="1086213"/>
                    <a:pt x="712935" y="1085853"/>
                  </a:cubicBezTo>
                  <a:cubicBezTo>
                    <a:pt x="711856" y="1095212"/>
                    <a:pt x="706818" y="1104211"/>
                    <a:pt x="705739" y="1113930"/>
                  </a:cubicBezTo>
                  <a:cubicBezTo>
                    <a:pt x="703580" y="1134088"/>
                    <a:pt x="703220" y="1154606"/>
                    <a:pt x="702141" y="1174764"/>
                  </a:cubicBezTo>
                  <a:cubicBezTo>
                    <a:pt x="699262" y="1213280"/>
                    <a:pt x="696384" y="1252517"/>
                    <a:pt x="689907" y="1290313"/>
                  </a:cubicBezTo>
                  <a:cubicBezTo>
                    <a:pt x="686309" y="1312271"/>
                    <a:pt x="680552" y="1333149"/>
                    <a:pt x="678033" y="1355467"/>
                  </a:cubicBezTo>
                  <a:cubicBezTo>
                    <a:pt x="675874" y="1372025"/>
                    <a:pt x="675514" y="1390023"/>
                    <a:pt x="671916" y="1406942"/>
                  </a:cubicBezTo>
                  <a:cubicBezTo>
                    <a:pt x="664720" y="1445458"/>
                    <a:pt x="652846" y="1485054"/>
                    <a:pt x="649967" y="1524290"/>
                  </a:cubicBezTo>
                  <a:cubicBezTo>
                    <a:pt x="652126" y="1529690"/>
                    <a:pt x="647808" y="1537609"/>
                    <a:pt x="640612" y="1535809"/>
                  </a:cubicBezTo>
                  <a:cubicBezTo>
                    <a:pt x="632696" y="1533290"/>
                    <a:pt x="625140" y="1532210"/>
                    <a:pt x="617224" y="1531850"/>
                  </a:cubicBezTo>
                  <a:cubicBezTo>
                    <a:pt x="615425" y="1531850"/>
                    <a:pt x="613626" y="1531850"/>
                    <a:pt x="611827" y="1531490"/>
                  </a:cubicBezTo>
                  <a:cubicBezTo>
                    <a:pt x="595635" y="1531490"/>
                    <a:pt x="579083" y="1533290"/>
                    <a:pt x="562891" y="1532210"/>
                  </a:cubicBezTo>
                  <a:cubicBezTo>
                    <a:pt x="553176" y="1531130"/>
                    <a:pt x="543101" y="1530050"/>
                    <a:pt x="533746" y="1528610"/>
                  </a:cubicBezTo>
                  <a:cubicBezTo>
                    <a:pt x="525470" y="1528610"/>
                    <a:pt x="517195" y="1528250"/>
                    <a:pt x="509279" y="1527530"/>
                  </a:cubicBezTo>
                  <a:cubicBezTo>
                    <a:pt x="506400" y="1531850"/>
                    <a:pt x="498844" y="1530770"/>
                    <a:pt x="498124" y="1524290"/>
                  </a:cubicBezTo>
                  <a:cubicBezTo>
                    <a:pt x="497405" y="1523210"/>
                    <a:pt x="497045" y="1521051"/>
                    <a:pt x="497764" y="1519971"/>
                  </a:cubicBezTo>
                  <a:cubicBezTo>
                    <a:pt x="497405" y="1504492"/>
                    <a:pt x="501363" y="1490814"/>
                    <a:pt x="503521" y="1474975"/>
                  </a:cubicBezTo>
                  <a:cubicBezTo>
                    <a:pt x="506760" y="1454817"/>
                    <a:pt x="510358" y="1434659"/>
                    <a:pt x="513956" y="1414501"/>
                  </a:cubicBezTo>
                  <a:cubicBezTo>
                    <a:pt x="521153" y="1374905"/>
                    <a:pt x="522952" y="1334589"/>
                    <a:pt x="528349" y="1294633"/>
                  </a:cubicBezTo>
                  <a:cubicBezTo>
                    <a:pt x="533746" y="1258636"/>
                    <a:pt x="534826" y="1222280"/>
                    <a:pt x="540223" y="1186283"/>
                  </a:cubicBezTo>
                  <a:cubicBezTo>
                    <a:pt x="544901" y="1153886"/>
                    <a:pt x="544901" y="1118250"/>
                    <a:pt x="554616" y="1086933"/>
                  </a:cubicBezTo>
                  <a:cubicBezTo>
                    <a:pt x="517554" y="1087293"/>
                    <a:pt x="480493" y="1086933"/>
                    <a:pt x="443432" y="1085853"/>
                  </a:cubicBezTo>
                  <a:cubicBezTo>
                    <a:pt x="410329" y="1085133"/>
                    <a:pt x="373987" y="1080093"/>
                    <a:pt x="340524" y="1083333"/>
                  </a:cubicBezTo>
                  <a:cubicBezTo>
                    <a:pt x="340524" y="1083693"/>
                    <a:pt x="340524" y="1084053"/>
                    <a:pt x="340524" y="1084773"/>
                  </a:cubicBezTo>
                  <a:cubicBezTo>
                    <a:pt x="327211" y="1163245"/>
                    <a:pt x="317495" y="1242078"/>
                    <a:pt x="308140" y="1320910"/>
                  </a:cubicBezTo>
                  <a:cubicBezTo>
                    <a:pt x="301664" y="1378864"/>
                    <a:pt x="294827" y="1437179"/>
                    <a:pt x="281514" y="1494053"/>
                  </a:cubicBezTo>
                  <a:cubicBezTo>
                    <a:pt x="280434" y="1502333"/>
                    <a:pt x="278635" y="1510972"/>
                    <a:pt x="275397" y="1518531"/>
                  </a:cubicBezTo>
                  <a:cubicBezTo>
                    <a:pt x="281874" y="1520691"/>
                    <a:pt x="280794" y="1531490"/>
                    <a:pt x="272878" y="1531850"/>
                  </a:cubicBezTo>
                  <a:cubicBezTo>
                    <a:pt x="243373" y="1532210"/>
                    <a:pt x="213868" y="1533649"/>
                    <a:pt x="184363" y="1531850"/>
                  </a:cubicBezTo>
                  <a:cubicBezTo>
                    <a:pt x="178246" y="1531490"/>
                    <a:pt x="151979" y="1532570"/>
                    <a:pt x="137946" y="1527890"/>
                  </a:cubicBezTo>
                  <a:cubicBezTo>
                    <a:pt x="135788" y="1530770"/>
                    <a:pt x="131110" y="1530410"/>
                    <a:pt x="129311" y="1526090"/>
                  </a:cubicBezTo>
                  <a:cubicBezTo>
                    <a:pt x="124273" y="1511692"/>
                    <a:pt x="129311" y="1494053"/>
                    <a:pt x="130390" y="1479295"/>
                  </a:cubicBezTo>
                  <a:cubicBezTo>
                    <a:pt x="132189" y="1462376"/>
                    <a:pt x="135068" y="1445458"/>
                    <a:pt x="137587" y="1428540"/>
                  </a:cubicBezTo>
                  <a:cubicBezTo>
                    <a:pt x="144783" y="1387864"/>
                    <a:pt x="145143" y="1346468"/>
                    <a:pt x="152339" y="1306151"/>
                  </a:cubicBezTo>
                  <a:cubicBezTo>
                    <a:pt x="159176" y="1267635"/>
                    <a:pt x="164933" y="1228759"/>
                    <a:pt x="170330" y="1190243"/>
                  </a:cubicBezTo>
                  <a:cubicBezTo>
                    <a:pt x="173568" y="1169005"/>
                    <a:pt x="174648" y="1148487"/>
                    <a:pt x="175727" y="1126889"/>
                  </a:cubicBezTo>
                  <a:cubicBezTo>
                    <a:pt x="176087" y="1113570"/>
                    <a:pt x="181125" y="1100971"/>
                    <a:pt x="183643" y="1087653"/>
                  </a:cubicBezTo>
                  <a:cubicBezTo>
                    <a:pt x="153778" y="1089092"/>
                    <a:pt x="123914" y="1086933"/>
                    <a:pt x="94049" y="1086933"/>
                  </a:cubicBezTo>
                  <a:cubicBezTo>
                    <a:pt x="65263" y="1086933"/>
                    <a:pt x="35039" y="1086933"/>
                    <a:pt x="6973" y="1081893"/>
                  </a:cubicBezTo>
                  <a:cubicBezTo>
                    <a:pt x="4454" y="1081533"/>
                    <a:pt x="2295" y="1080093"/>
                    <a:pt x="1935" y="1076854"/>
                  </a:cubicBezTo>
                  <a:cubicBezTo>
                    <a:pt x="-943" y="1054176"/>
                    <a:pt x="3375" y="1030778"/>
                    <a:pt x="1935" y="1007380"/>
                  </a:cubicBezTo>
                  <a:cubicBezTo>
                    <a:pt x="496" y="984343"/>
                    <a:pt x="856" y="961665"/>
                    <a:pt x="3015" y="938627"/>
                  </a:cubicBezTo>
                  <a:cubicBezTo>
                    <a:pt x="2655" y="938627"/>
                    <a:pt x="2655" y="938267"/>
                    <a:pt x="2295" y="938267"/>
                  </a:cubicBezTo>
                  <a:cubicBezTo>
                    <a:pt x="-943" y="937187"/>
                    <a:pt x="-583" y="932868"/>
                    <a:pt x="2295" y="932148"/>
                  </a:cubicBezTo>
                  <a:cubicBezTo>
                    <a:pt x="30721" y="923508"/>
                    <a:pt x="60586" y="929628"/>
                    <a:pt x="89731" y="929988"/>
                  </a:cubicBezTo>
                  <a:cubicBezTo>
                    <a:pt x="113119" y="930708"/>
                    <a:pt x="137227" y="929628"/>
                    <a:pt x="160615" y="933227"/>
                  </a:cubicBezTo>
                  <a:cubicBezTo>
                    <a:pt x="176447" y="933587"/>
                    <a:pt x="191919" y="934307"/>
                    <a:pt x="207391" y="936107"/>
                  </a:cubicBezTo>
                  <a:cubicBezTo>
                    <a:pt x="208111" y="936107"/>
                    <a:pt x="208831" y="936107"/>
                    <a:pt x="209550" y="936467"/>
                  </a:cubicBezTo>
                  <a:cubicBezTo>
                    <a:pt x="210270" y="929988"/>
                    <a:pt x="210989" y="923148"/>
                    <a:pt x="212069" y="916669"/>
                  </a:cubicBezTo>
                  <a:cubicBezTo>
                    <a:pt x="213508" y="899751"/>
                    <a:pt x="216027" y="883552"/>
                    <a:pt x="216387" y="866994"/>
                  </a:cubicBezTo>
                  <a:cubicBezTo>
                    <a:pt x="216387" y="864834"/>
                    <a:pt x="217106" y="863394"/>
                    <a:pt x="218186" y="861954"/>
                  </a:cubicBezTo>
                  <a:cubicBezTo>
                    <a:pt x="219985" y="835317"/>
                    <a:pt x="221424" y="809759"/>
                    <a:pt x="226102" y="783122"/>
                  </a:cubicBezTo>
                  <a:cubicBezTo>
                    <a:pt x="232219" y="751805"/>
                    <a:pt x="235817" y="720488"/>
                    <a:pt x="240135" y="688811"/>
                  </a:cubicBezTo>
                  <a:cubicBezTo>
                    <a:pt x="243373" y="665773"/>
                    <a:pt x="243013" y="642016"/>
                    <a:pt x="247691" y="619698"/>
                  </a:cubicBezTo>
                  <a:cubicBezTo>
                    <a:pt x="216747" y="617898"/>
                    <a:pt x="185802" y="617898"/>
                    <a:pt x="154498" y="618618"/>
                  </a:cubicBezTo>
                  <a:cubicBezTo>
                    <a:pt x="132189" y="618978"/>
                    <a:pt x="107002" y="621858"/>
                    <a:pt x="83254" y="620058"/>
                  </a:cubicBezTo>
                  <a:cubicBezTo>
                    <a:pt x="75698" y="620778"/>
                    <a:pt x="67782" y="620778"/>
                    <a:pt x="59866" y="619338"/>
                  </a:cubicBezTo>
                  <a:cubicBezTo>
                    <a:pt x="58427" y="620418"/>
                    <a:pt x="55908" y="620058"/>
                    <a:pt x="55188" y="617898"/>
                  </a:cubicBezTo>
                  <a:cubicBezTo>
                    <a:pt x="55188" y="617538"/>
                    <a:pt x="54829" y="617178"/>
                    <a:pt x="54829" y="616818"/>
                  </a:cubicBezTo>
                  <a:cubicBezTo>
                    <a:pt x="49791" y="591620"/>
                    <a:pt x="52670" y="565703"/>
                    <a:pt x="48352" y="540505"/>
                  </a:cubicBezTo>
                  <a:cubicBezTo>
                    <a:pt x="45473" y="522867"/>
                    <a:pt x="45473" y="498029"/>
                    <a:pt x="49791" y="480391"/>
                  </a:cubicBezTo>
                  <a:cubicBezTo>
                    <a:pt x="50511" y="477511"/>
                    <a:pt x="52310" y="476072"/>
                    <a:pt x="54109" y="475352"/>
                  </a:cubicBezTo>
                  <a:cubicBezTo>
                    <a:pt x="55188" y="472832"/>
                    <a:pt x="57347" y="471032"/>
                    <a:pt x="60946" y="471752"/>
                  </a:cubicBezTo>
                  <a:cubicBezTo>
                    <a:pt x="77137" y="475712"/>
                    <a:pt x="95128" y="472112"/>
                    <a:pt x="112040" y="472832"/>
                  </a:cubicBezTo>
                  <a:cubicBezTo>
                    <a:pt x="130030" y="473552"/>
                    <a:pt x="148021" y="472112"/>
                    <a:pt x="166012" y="470672"/>
                  </a:cubicBezTo>
                  <a:cubicBezTo>
                    <a:pt x="201274" y="468152"/>
                    <a:pt x="236537" y="466353"/>
                    <a:pt x="271799" y="465993"/>
                  </a:cubicBezTo>
                  <a:cubicBezTo>
                    <a:pt x="272878" y="435036"/>
                    <a:pt x="276476" y="404439"/>
                    <a:pt x="280434" y="373481"/>
                  </a:cubicBezTo>
                  <a:cubicBezTo>
                    <a:pt x="280794" y="370962"/>
                    <a:pt x="281154" y="368442"/>
                    <a:pt x="281514" y="365922"/>
                  </a:cubicBezTo>
                  <a:cubicBezTo>
                    <a:pt x="285472" y="327406"/>
                    <a:pt x="289430" y="288530"/>
                    <a:pt x="294467" y="250013"/>
                  </a:cubicBezTo>
                  <a:cubicBezTo>
                    <a:pt x="299505" y="212217"/>
                    <a:pt x="309220" y="174781"/>
                    <a:pt x="313178" y="136624"/>
                  </a:cubicBezTo>
                  <a:cubicBezTo>
                    <a:pt x="315337" y="120066"/>
                    <a:pt x="317136" y="103508"/>
                    <a:pt x="320734" y="86949"/>
                  </a:cubicBezTo>
                  <a:cubicBezTo>
                    <a:pt x="322893" y="77590"/>
                    <a:pt x="326131" y="68231"/>
                    <a:pt x="328650" y="58512"/>
                  </a:cubicBezTo>
                  <a:cubicBezTo>
                    <a:pt x="329010" y="56352"/>
                    <a:pt x="329370" y="54192"/>
                    <a:pt x="329370" y="52033"/>
                  </a:cubicBezTo>
                  <a:cubicBezTo>
                    <a:pt x="329370" y="50233"/>
                    <a:pt x="330089" y="48793"/>
                    <a:pt x="331169" y="47713"/>
                  </a:cubicBezTo>
                  <a:cubicBezTo>
                    <a:pt x="331169" y="47353"/>
                    <a:pt x="331169" y="47353"/>
                    <a:pt x="331169" y="46993"/>
                  </a:cubicBezTo>
                  <a:cubicBezTo>
                    <a:pt x="331888" y="42673"/>
                    <a:pt x="336206" y="42314"/>
                    <a:pt x="339085" y="44113"/>
                  </a:cubicBezTo>
                  <a:cubicBezTo>
                    <a:pt x="361034" y="41594"/>
                    <a:pt x="382983" y="39794"/>
                    <a:pt x="405291" y="39794"/>
                  </a:cubicBezTo>
                  <a:cubicBezTo>
                    <a:pt x="424721" y="39794"/>
                    <a:pt x="445231" y="36194"/>
                    <a:pt x="463942" y="42673"/>
                  </a:cubicBezTo>
                  <a:cubicBezTo>
                    <a:pt x="465381" y="43033"/>
                    <a:pt x="466460" y="44113"/>
                    <a:pt x="467540" y="45193"/>
                  </a:cubicBezTo>
                  <a:cubicBezTo>
                    <a:pt x="470058" y="44113"/>
                    <a:pt x="472937" y="45193"/>
                    <a:pt x="474376" y="47353"/>
                  </a:cubicBezTo>
                  <a:cubicBezTo>
                    <a:pt x="479774" y="47713"/>
                    <a:pt x="484811" y="52393"/>
                    <a:pt x="482292" y="58872"/>
                  </a:cubicBezTo>
                  <a:cubicBezTo>
                    <a:pt x="477255" y="73630"/>
                    <a:pt x="476175" y="90189"/>
                    <a:pt x="473297" y="105667"/>
                  </a:cubicBezTo>
                  <a:cubicBezTo>
                    <a:pt x="470058" y="125105"/>
                    <a:pt x="466100" y="144904"/>
                    <a:pt x="462142" y="164702"/>
                  </a:cubicBezTo>
                  <a:cubicBezTo>
                    <a:pt x="454946" y="202138"/>
                    <a:pt x="450268" y="238855"/>
                    <a:pt x="447750" y="277371"/>
                  </a:cubicBezTo>
                  <a:cubicBezTo>
                    <a:pt x="445591" y="312287"/>
                    <a:pt x="439834" y="347204"/>
                    <a:pt x="431198" y="381401"/>
                  </a:cubicBezTo>
                  <a:cubicBezTo>
                    <a:pt x="426161" y="400479"/>
                    <a:pt x="427240" y="419557"/>
                    <a:pt x="424721" y="438995"/>
                  </a:cubicBezTo>
                  <a:cubicBezTo>
                    <a:pt x="423642" y="444395"/>
                    <a:pt x="422203" y="449434"/>
                    <a:pt x="421123" y="454474"/>
                  </a:cubicBezTo>
                  <a:cubicBezTo>
                    <a:pt x="420763" y="458793"/>
                    <a:pt x="420404" y="463473"/>
                    <a:pt x="420404" y="467792"/>
                  </a:cubicBezTo>
                  <a:cubicBezTo>
                    <a:pt x="457465" y="460233"/>
                    <a:pt x="496685" y="465993"/>
                    <a:pt x="534106" y="465273"/>
                  </a:cubicBezTo>
                  <a:cubicBezTo>
                    <a:pt x="555335" y="465273"/>
                    <a:pt x="576564" y="465993"/>
                    <a:pt x="597434" y="466712"/>
                  </a:cubicBezTo>
                  <a:cubicBezTo>
                    <a:pt x="613626" y="467072"/>
                    <a:pt x="630177" y="465993"/>
                    <a:pt x="646369" y="468872"/>
                  </a:cubicBezTo>
                  <a:cubicBezTo>
                    <a:pt x="647808" y="453394"/>
                    <a:pt x="649248" y="437915"/>
                    <a:pt x="651047" y="422797"/>
                  </a:cubicBezTo>
                  <a:cubicBezTo>
                    <a:pt x="650687" y="420277"/>
                    <a:pt x="650327" y="417757"/>
                    <a:pt x="649967" y="415237"/>
                  </a:cubicBezTo>
                  <a:cubicBezTo>
                    <a:pt x="648168" y="400119"/>
                    <a:pt x="648888" y="385360"/>
                    <a:pt x="651407" y="370602"/>
                  </a:cubicBezTo>
                  <a:cubicBezTo>
                    <a:pt x="658603" y="333525"/>
                    <a:pt x="665080" y="296449"/>
                    <a:pt x="671197" y="259373"/>
                  </a:cubicBezTo>
                  <a:cubicBezTo>
                    <a:pt x="677673" y="220496"/>
                    <a:pt x="684150" y="181260"/>
                    <a:pt x="689907" y="142024"/>
                  </a:cubicBezTo>
                  <a:cubicBezTo>
                    <a:pt x="692066" y="127985"/>
                    <a:pt x="693865" y="113586"/>
                    <a:pt x="696024" y="99188"/>
                  </a:cubicBezTo>
                  <a:cubicBezTo>
                    <a:pt x="697103" y="92349"/>
                    <a:pt x="697823" y="85509"/>
                    <a:pt x="698543" y="78670"/>
                  </a:cubicBezTo>
                  <a:cubicBezTo>
                    <a:pt x="699262" y="70391"/>
                    <a:pt x="699262" y="62112"/>
                    <a:pt x="701421" y="54552"/>
                  </a:cubicBezTo>
                  <a:lnTo>
                    <a:pt x="702141" y="52393"/>
                  </a:lnTo>
                  <a:cubicBezTo>
                    <a:pt x="702141" y="51673"/>
                    <a:pt x="702141" y="50953"/>
                    <a:pt x="702501" y="50593"/>
                  </a:cubicBezTo>
                  <a:cubicBezTo>
                    <a:pt x="700342" y="48073"/>
                    <a:pt x="701061" y="43393"/>
                    <a:pt x="704660" y="42314"/>
                  </a:cubicBezTo>
                  <a:cubicBezTo>
                    <a:pt x="727328" y="37634"/>
                    <a:pt x="751436" y="38714"/>
                    <a:pt x="774464" y="39794"/>
                  </a:cubicBezTo>
                  <a:cubicBezTo>
                    <a:pt x="785439" y="39974"/>
                    <a:pt x="796503" y="39074"/>
                    <a:pt x="807522" y="38714"/>
                  </a:cubicBezTo>
                  <a:close/>
                  <a:moveTo>
                    <a:pt x="684485" y="21761"/>
                  </a:moveTo>
                  <a:cubicBezTo>
                    <a:pt x="719684" y="21761"/>
                    <a:pt x="755603" y="20319"/>
                    <a:pt x="790802" y="21761"/>
                  </a:cubicBezTo>
                  <a:cubicBezTo>
                    <a:pt x="794035" y="22121"/>
                    <a:pt x="793676" y="26807"/>
                    <a:pt x="790802" y="27167"/>
                  </a:cubicBezTo>
                  <a:cubicBezTo>
                    <a:pt x="757398" y="28970"/>
                    <a:pt x="724713" y="30051"/>
                    <a:pt x="691668" y="29330"/>
                  </a:cubicBezTo>
                  <a:cubicBezTo>
                    <a:pt x="691668" y="29691"/>
                    <a:pt x="692027" y="30051"/>
                    <a:pt x="691668" y="30411"/>
                  </a:cubicBezTo>
                  <a:cubicBezTo>
                    <a:pt x="685921" y="53841"/>
                    <a:pt x="684844" y="77991"/>
                    <a:pt x="681611" y="101780"/>
                  </a:cubicBezTo>
                  <a:cubicBezTo>
                    <a:pt x="678378" y="123407"/>
                    <a:pt x="674787" y="144673"/>
                    <a:pt x="671554" y="165579"/>
                  </a:cubicBezTo>
                  <a:cubicBezTo>
                    <a:pt x="671195" y="169184"/>
                    <a:pt x="665807" y="169184"/>
                    <a:pt x="666166" y="165579"/>
                  </a:cubicBezTo>
                  <a:cubicBezTo>
                    <a:pt x="669040" y="139627"/>
                    <a:pt x="673350" y="113675"/>
                    <a:pt x="676223" y="87723"/>
                  </a:cubicBezTo>
                  <a:cubicBezTo>
                    <a:pt x="678378" y="68258"/>
                    <a:pt x="679456" y="48434"/>
                    <a:pt x="684125" y="29330"/>
                  </a:cubicBezTo>
                  <a:cubicBezTo>
                    <a:pt x="679097" y="28970"/>
                    <a:pt x="679456" y="21761"/>
                    <a:pt x="684485" y="21761"/>
                  </a:cubicBezTo>
                  <a:close/>
                  <a:moveTo>
                    <a:pt x="667298" y="39"/>
                  </a:moveTo>
                  <a:cubicBezTo>
                    <a:pt x="704235" y="-319"/>
                    <a:pt x="741530" y="1829"/>
                    <a:pt x="778467" y="3260"/>
                  </a:cubicBezTo>
                  <a:cubicBezTo>
                    <a:pt x="781336" y="3618"/>
                    <a:pt x="781336" y="7913"/>
                    <a:pt x="778467" y="7913"/>
                  </a:cubicBezTo>
                  <a:cubicBezTo>
                    <a:pt x="744399" y="10061"/>
                    <a:pt x="711407" y="8271"/>
                    <a:pt x="677698" y="7555"/>
                  </a:cubicBezTo>
                  <a:lnTo>
                    <a:pt x="677698" y="7913"/>
                  </a:lnTo>
                  <a:cubicBezTo>
                    <a:pt x="676622" y="49791"/>
                    <a:pt x="657615" y="89520"/>
                    <a:pt x="656898" y="131756"/>
                  </a:cubicBezTo>
                  <a:cubicBezTo>
                    <a:pt x="656898" y="134261"/>
                    <a:pt x="653312" y="134261"/>
                    <a:pt x="652954" y="131756"/>
                  </a:cubicBezTo>
                  <a:cubicBezTo>
                    <a:pt x="651519" y="89520"/>
                    <a:pt x="668374" y="49791"/>
                    <a:pt x="670525" y="7555"/>
                  </a:cubicBezTo>
                  <a:cubicBezTo>
                    <a:pt x="669450" y="7555"/>
                    <a:pt x="668374" y="7555"/>
                    <a:pt x="667298" y="7555"/>
                  </a:cubicBezTo>
                  <a:cubicBezTo>
                    <a:pt x="662636" y="7198"/>
                    <a:pt x="662636" y="39"/>
                    <a:pt x="667298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6CADF61E-B3F3-854D-9448-8F0C250CD6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03818" y="798913"/>
              <a:ext cx="788182" cy="610227"/>
            </a:xfrm>
            <a:custGeom>
              <a:avLst/>
              <a:gdLst>
                <a:gd name="connsiteX0" fmla="*/ 204064 w 788182"/>
                <a:gd name="connsiteY0" fmla="*/ 540356 h 610227"/>
                <a:gd name="connsiteX1" fmla="*/ 206999 w 788182"/>
                <a:gd name="connsiteY1" fmla="*/ 542179 h 610227"/>
                <a:gd name="connsiteX2" fmla="*/ 210585 w 788182"/>
                <a:gd name="connsiteY2" fmla="*/ 557421 h 610227"/>
                <a:gd name="connsiteX3" fmla="*/ 217759 w 788182"/>
                <a:gd name="connsiteY3" fmla="*/ 573327 h 610227"/>
                <a:gd name="connsiteX4" fmla="*/ 215802 w 788182"/>
                <a:gd name="connsiteY4" fmla="*/ 574652 h 610227"/>
                <a:gd name="connsiteX5" fmla="*/ 202107 w 788182"/>
                <a:gd name="connsiteY5" fmla="*/ 543504 h 610227"/>
                <a:gd name="connsiteX6" fmla="*/ 204064 w 788182"/>
                <a:gd name="connsiteY6" fmla="*/ 540356 h 610227"/>
                <a:gd name="connsiteX7" fmla="*/ 601872 w 788182"/>
                <a:gd name="connsiteY7" fmla="*/ 536324 h 610227"/>
                <a:gd name="connsiteX8" fmla="*/ 602528 w 788182"/>
                <a:gd name="connsiteY8" fmla="*/ 543100 h 610227"/>
                <a:gd name="connsiteX9" fmla="*/ 546763 w 788182"/>
                <a:gd name="connsiteY9" fmla="*/ 546828 h 610227"/>
                <a:gd name="connsiteX10" fmla="*/ 516911 w 788182"/>
                <a:gd name="connsiteY10" fmla="*/ 546150 h 610227"/>
                <a:gd name="connsiteX11" fmla="*/ 490341 w 788182"/>
                <a:gd name="connsiteY11" fmla="*/ 543100 h 610227"/>
                <a:gd name="connsiteX12" fmla="*/ 490668 w 788182"/>
                <a:gd name="connsiteY12" fmla="*/ 540050 h 610227"/>
                <a:gd name="connsiteX13" fmla="*/ 519864 w 788182"/>
                <a:gd name="connsiteY13" fmla="*/ 540728 h 610227"/>
                <a:gd name="connsiteX14" fmla="*/ 547091 w 788182"/>
                <a:gd name="connsiteY14" fmla="*/ 541067 h 610227"/>
                <a:gd name="connsiteX15" fmla="*/ 601872 w 788182"/>
                <a:gd name="connsiteY15" fmla="*/ 536324 h 610227"/>
                <a:gd name="connsiteX16" fmla="*/ 224993 w 788182"/>
                <a:gd name="connsiteY16" fmla="*/ 536061 h 610227"/>
                <a:gd name="connsiteX17" fmla="*/ 245088 w 788182"/>
                <a:gd name="connsiteY17" fmla="*/ 586643 h 610227"/>
                <a:gd name="connsiteX18" fmla="*/ 243413 w 788182"/>
                <a:gd name="connsiteY18" fmla="*/ 587957 h 610227"/>
                <a:gd name="connsiteX19" fmla="*/ 219969 w 788182"/>
                <a:gd name="connsiteY19" fmla="*/ 536717 h 610227"/>
                <a:gd name="connsiteX20" fmla="*/ 224993 w 788182"/>
                <a:gd name="connsiteY20" fmla="*/ 536061 h 610227"/>
                <a:gd name="connsiteX21" fmla="*/ 234087 w 788182"/>
                <a:gd name="connsiteY21" fmla="*/ 533150 h 610227"/>
                <a:gd name="connsiteX22" fmla="*/ 240676 w 788182"/>
                <a:gd name="connsiteY22" fmla="*/ 556240 h 610227"/>
                <a:gd name="connsiteX23" fmla="*/ 251877 w 788182"/>
                <a:gd name="connsiteY23" fmla="*/ 572825 h 610227"/>
                <a:gd name="connsiteX24" fmla="*/ 278562 w 788182"/>
                <a:gd name="connsiteY24" fmla="*/ 598515 h 610227"/>
                <a:gd name="connsiteX25" fmla="*/ 276585 w 788182"/>
                <a:gd name="connsiteY25" fmla="*/ 599816 h 610227"/>
                <a:gd name="connsiteX26" fmla="*/ 257149 w 788182"/>
                <a:gd name="connsiteY26" fmla="*/ 585183 h 610227"/>
                <a:gd name="connsiteX27" fmla="*/ 243312 w 788182"/>
                <a:gd name="connsiteY27" fmla="*/ 570223 h 610227"/>
                <a:gd name="connsiteX28" fmla="*/ 229805 w 788182"/>
                <a:gd name="connsiteY28" fmla="*/ 534126 h 610227"/>
                <a:gd name="connsiteX29" fmla="*/ 234087 w 788182"/>
                <a:gd name="connsiteY29" fmla="*/ 533150 h 610227"/>
                <a:gd name="connsiteX30" fmla="*/ 599342 w 788182"/>
                <a:gd name="connsiteY30" fmla="*/ 524463 h 610227"/>
                <a:gd name="connsiteX31" fmla="*/ 599016 w 788182"/>
                <a:gd name="connsiteY31" fmla="*/ 530864 h 610227"/>
                <a:gd name="connsiteX32" fmla="*/ 566708 w 788182"/>
                <a:gd name="connsiteY32" fmla="*/ 533424 h 610227"/>
                <a:gd name="connsiteX33" fmla="*/ 535380 w 788182"/>
                <a:gd name="connsiteY33" fmla="*/ 535025 h 610227"/>
                <a:gd name="connsiteX34" fmla="*/ 473049 w 788182"/>
                <a:gd name="connsiteY34" fmla="*/ 535025 h 610227"/>
                <a:gd name="connsiteX35" fmla="*/ 472722 w 788182"/>
                <a:gd name="connsiteY35" fmla="*/ 532464 h 610227"/>
                <a:gd name="connsiteX36" fmla="*/ 535380 w 788182"/>
                <a:gd name="connsiteY36" fmla="*/ 529584 h 610227"/>
                <a:gd name="connsiteX37" fmla="*/ 569972 w 788182"/>
                <a:gd name="connsiteY37" fmla="*/ 527664 h 610227"/>
                <a:gd name="connsiteX38" fmla="*/ 599342 w 788182"/>
                <a:gd name="connsiteY38" fmla="*/ 524463 h 610227"/>
                <a:gd name="connsiteX39" fmla="*/ 201693 w 788182"/>
                <a:gd name="connsiteY39" fmla="*/ 481720 h 610227"/>
                <a:gd name="connsiteX40" fmla="*/ 204844 w 788182"/>
                <a:gd name="connsiteY40" fmla="*/ 483621 h 610227"/>
                <a:gd name="connsiteX41" fmla="*/ 200433 w 788182"/>
                <a:gd name="connsiteY41" fmla="*/ 492809 h 610227"/>
                <a:gd name="connsiteX42" fmla="*/ 196967 w 788182"/>
                <a:gd name="connsiteY42" fmla="*/ 491858 h 610227"/>
                <a:gd name="connsiteX43" fmla="*/ 201693 w 788182"/>
                <a:gd name="connsiteY43" fmla="*/ 481720 h 610227"/>
                <a:gd name="connsiteX44" fmla="*/ 190150 w 788182"/>
                <a:gd name="connsiteY44" fmla="*/ 473588 h 610227"/>
                <a:gd name="connsiteX45" fmla="*/ 192476 w 788182"/>
                <a:gd name="connsiteY45" fmla="*/ 474560 h 610227"/>
                <a:gd name="connsiteX46" fmla="*/ 181176 w 788182"/>
                <a:gd name="connsiteY46" fmla="*/ 498508 h 610227"/>
                <a:gd name="connsiteX47" fmla="*/ 177188 w 788182"/>
                <a:gd name="connsiteY47" fmla="*/ 496242 h 610227"/>
                <a:gd name="connsiteX48" fmla="*/ 190150 w 788182"/>
                <a:gd name="connsiteY48" fmla="*/ 473588 h 610227"/>
                <a:gd name="connsiteX49" fmla="*/ 183637 w 788182"/>
                <a:gd name="connsiteY49" fmla="*/ 457423 h 610227"/>
                <a:gd name="connsiteX50" fmla="*/ 184954 w 788182"/>
                <a:gd name="connsiteY50" fmla="*/ 458394 h 610227"/>
                <a:gd name="connsiteX51" fmla="*/ 158620 w 788182"/>
                <a:gd name="connsiteY51" fmla="*/ 497539 h 610227"/>
                <a:gd name="connsiteX52" fmla="*/ 154011 w 788182"/>
                <a:gd name="connsiteY52" fmla="*/ 493980 h 610227"/>
                <a:gd name="connsiteX53" fmla="*/ 183637 w 788182"/>
                <a:gd name="connsiteY53" fmla="*/ 457423 h 610227"/>
                <a:gd name="connsiteX54" fmla="*/ 788182 w 788182"/>
                <a:gd name="connsiteY54" fmla="*/ 449093 h 610227"/>
                <a:gd name="connsiteX55" fmla="*/ 788182 w 788182"/>
                <a:gd name="connsiteY55" fmla="*/ 457166 h 610227"/>
                <a:gd name="connsiteX56" fmla="*/ 757950 w 788182"/>
                <a:gd name="connsiteY56" fmla="*/ 472018 h 610227"/>
                <a:gd name="connsiteX57" fmla="*/ 722198 w 788182"/>
                <a:gd name="connsiteY57" fmla="*/ 477081 h 610227"/>
                <a:gd name="connsiteX58" fmla="*/ 722198 w 788182"/>
                <a:gd name="connsiteY58" fmla="*/ 474165 h 610227"/>
                <a:gd name="connsiteX59" fmla="*/ 781935 w 788182"/>
                <a:gd name="connsiteY59" fmla="*/ 455128 h 610227"/>
                <a:gd name="connsiteX60" fmla="*/ 170665 w 788182"/>
                <a:gd name="connsiteY60" fmla="*/ 448425 h 610227"/>
                <a:gd name="connsiteX61" fmla="*/ 171326 w 788182"/>
                <a:gd name="connsiteY61" fmla="*/ 451310 h 610227"/>
                <a:gd name="connsiteX62" fmla="*/ 135941 w 788182"/>
                <a:gd name="connsiteY62" fmla="*/ 497794 h 610227"/>
                <a:gd name="connsiteX63" fmla="*/ 130981 w 788182"/>
                <a:gd name="connsiteY63" fmla="*/ 494826 h 610227"/>
                <a:gd name="connsiteX64" fmla="*/ 168019 w 788182"/>
                <a:gd name="connsiteY64" fmla="*/ 449002 h 610227"/>
                <a:gd name="connsiteX65" fmla="*/ 170665 w 788182"/>
                <a:gd name="connsiteY65" fmla="*/ 448425 h 610227"/>
                <a:gd name="connsiteX66" fmla="*/ 161089 w 788182"/>
                <a:gd name="connsiteY66" fmla="*/ 436470 h 610227"/>
                <a:gd name="connsiteX67" fmla="*/ 163039 w 788182"/>
                <a:gd name="connsiteY67" fmla="*/ 438091 h 610227"/>
                <a:gd name="connsiteX68" fmla="*/ 117877 w 788182"/>
                <a:gd name="connsiteY68" fmla="*/ 493857 h 610227"/>
                <a:gd name="connsiteX69" fmla="*/ 113328 w 788182"/>
                <a:gd name="connsiteY69" fmla="*/ 491264 h 610227"/>
                <a:gd name="connsiteX70" fmla="*/ 161089 w 788182"/>
                <a:gd name="connsiteY70" fmla="*/ 436470 h 610227"/>
                <a:gd name="connsiteX71" fmla="*/ 149608 w 788182"/>
                <a:gd name="connsiteY71" fmla="*/ 422213 h 610227"/>
                <a:gd name="connsiteX72" fmla="*/ 97779 w 788182"/>
                <a:gd name="connsiteY72" fmla="*/ 489203 h 610227"/>
                <a:gd name="connsiteX73" fmla="*/ 93515 w 788182"/>
                <a:gd name="connsiteY73" fmla="*/ 485951 h 610227"/>
                <a:gd name="connsiteX74" fmla="*/ 149608 w 788182"/>
                <a:gd name="connsiteY74" fmla="*/ 422213 h 610227"/>
                <a:gd name="connsiteX75" fmla="*/ 578836 w 788182"/>
                <a:gd name="connsiteY75" fmla="*/ 413682 h 610227"/>
                <a:gd name="connsiteX76" fmla="*/ 582894 w 788182"/>
                <a:gd name="connsiteY76" fmla="*/ 417031 h 610227"/>
                <a:gd name="connsiteX77" fmla="*/ 569448 w 788182"/>
                <a:gd name="connsiteY77" fmla="*/ 471264 h 610227"/>
                <a:gd name="connsiteX78" fmla="*/ 520255 w 788182"/>
                <a:gd name="connsiteY78" fmla="*/ 479105 h 610227"/>
                <a:gd name="connsiteX79" fmla="*/ 520255 w 788182"/>
                <a:gd name="connsiteY79" fmla="*/ 476818 h 610227"/>
                <a:gd name="connsiteX80" fmla="*/ 565185 w 788182"/>
                <a:gd name="connsiteY80" fmla="*/ 467017 h 610227"/>
                <a:gd name="connsiteX81" fmla="*/ 576007 w 788182"/>
                <a:gd name="connsiteY81" fmla="*/ 417684 h 610227"/>
                <a:gd name="connsiteX82" fmla="*/ 578836 w 788182"/>
                <a:gd name="connsiteY82" fmla="*/ 413682 h 610227"/>
                <a:gd name="connsiteX83" fmla="*/ 733845 w 788182"/>
                <a:gd name="connsiteY83" fmla="*/ 407811 h 610227"/>
                <a:gd name="connsiteX84" fmla="*/ 736838 w 788182"/>
                <a:gd name="connsiteY84" fmla="*/ 409663 h 610227"/>
                <a:gd name="connsiteX85" fmla="*/ 730366 w 788182"/>
                <a:gd name="connsiteY85" fmla="*/ 438301 h 610227"/>
                <a:gd name="connsiteX86" fmla="*/ 713860 w 788182"/>
                <a:gd name="connsiteY86" fmla="*/ 452126 h 610227"/>
                <a:gd name="connsiteX87" fmla="*/ 713214 w 788182"/>
                <a:gd name="connsiteY87" fmla="*/ 448835 h 610227"/>
                <a:gd name="connsiteX88" fmla="*/ 727777 w 788182"/>
                <a:gd name="connsiteY88" fmla="*/ 432376 h 610227"/>
                <a:gd name="connsiteX89" fmla="*/ 732308 w 788182"/>
                <a:gd name="connsiteY89" fmla="*/ 410650 h 610227"/>
                <a:gd name="connsiteX90" fmla="*/ 733845 w 788182"/>
                <a:gd name="connsiteY90" fmla="*/ 407811 h 610227"/>
                <a:gd name="connsiteX91" fmla="*/ 140361 w 788182"/>
                <a:gd name="connsiteY91" fmla="*/ 401131 h 610227"/>
                <a:gd name="connsiteX92" fmla="*/ 143317 w 788182"/>
                <a:gd name="connsiteY92" fmla="*/ 404399 h 610227"/>
                <a:gd name="connsiteX93" fmla="*/ 107187 w 788182"/>
                <a:gd name="connsiteY93" fmla="*/ 446557 h 610227"/>
                <a:gd name="connsiteX94" fmla="*/ 89778 w 788182"/>
                <a:gd name="connsiteY94" fmla="*/ 466491 h 610227"/>
                <a:gd name="connsiteX95" fmla="*/ 75984 w 788182"/>
                <a:gd name="connsiteY95" fmla="*/ 482178 h 610227"/>
                <a:gd name="connsiteX96" fmla="*/ 72699 w 788182"/>
                <a:gd name="connsiteY96" fmla="*/ 477603 h 610227"/>
                <a:gd name="connsiteX97" fmla="*/ 140361 w 788182"/>
                <a:gd name="connsiteY97" fmla="*/ 401131 h 610227"/>
                <a:gd name="connsiteX98" fmla="*/ 593766 w 788182"/>
                <a:gd name="connsiteY98" fmla="*/ 396530 h 610227"/>
                <a:gd name="connsiteX99" fmla="*/ 597240 w 788182"/>
                <a:gd name="connsiteY99" fmla="*/ 398787 h 610227"/>
                <a:gd name="connsiteX100" fmla="*/ 600509 w 788182"/>
                <a:gd name="connsiteY100" fmla="*/ 454898 h 610227"/>
                <a:gd name="connsiteX101" fmla="*/ 588413 w 788182"/>
                <a:gd name="connsiteY101" fmla="*/ 485414 h 610227"/>
                <a:gd name="connsiteX102" fmla="*/ 543951 w 788182"/>
                <a:gd name="connsiteY102" fmla="*/ 496242 h 610227"/>
                <a:gd name="connsiteX103" fmla="*/ 489680 w 788182"/>
                <a:gd name="connsiteY103" fmla="*/ 494602 h 610227"/>
                <a:gd name="connsiteX104" fmla="*/ 490007 w 788182"/>
                <a:gd name="connsiteY104" fmla="*/ 491977 h 610227"/>
                <a:gd name="connsiteX105" fmla="*/ 538066 w 788182"/>
                <a:gd name="connsiteY105" fmla="*/ 491648 h 610227"/>
                <a:gd name="connsiteX106" fmla="*/ 582855 w 788182"/>
                <a:gd name="connsiteY106" fmla="*/ 482133 h 610227"/>
                <a:gd name="connsiteX107" fmla="*/ 594952 w 788182"/>
                <a:gd name="connsiteY107" fmla="*/ 447678 h 610227"/>
                <a:gd name="connsiteX108" fmla="*/ 591028 w 788182"/>
                <a:gd name="connsiteY108" fmla="*/ 400427 h 610227"/>
                <a:gd name="connsiteX109" fmla="*/ 593766 w 788182"/>
                <a:gd name="connsiteY109" fmla="*/ 396530 h 610227"/>
                <a:gd name="connsiteX110" fmla="*/ 131463 w 788182"/>
                <a:gd name="connsiteY110" fmla="*/ 385751 h 610227"/>
                <a:gd name="connsiteX111" fmla="*/ 132779 w 788182"/>
                <a:gd name="connsiteY111" fmla="*/ 387063 h 610227"/>
                <a:gd name="connsiteX112" fmla="*/ 100869 w 788182"/>
                <a:gd name="connsiteY112" fmla="*/ 424770 h 610227"/>
                <a:gd name="connsiteX113" fmla="*/ 75538 w 788182"/>
                <a:gd name="connsiteY113" fmla="*/ 455592 h 610227"/>
                <a:gd name="connsiteX114" fmla="*/ 71590 w 788182"/>
                <a:gd name="connsiteY114" fmla="*/ 451657 h 610227"/>
                <a:gd name="connsiteX115" fmla="*/ 131463 w 788182"/>
                <a:gd name="connsiteY115" fmla="*/ 385751 h 610227"/>
                <a:gd name="connsiteX116" fmla="*/ 117682 w 788182"/>
                <a:gd name="connsiteY116" fmla="*/ 373450 h 610227"/>
                <a:gd name="connsiteX117" fmla="*/ 120291 w 788182"/>
                <a:gd name="connsiteY117" fmla="*/ 376408 h 610227"/>
                <a:gd name="connsiteX118" fmla="*/ 76924 w 788182"/>
                <a:gd name="connsiteY118" fmla="*/ 429334 h 610227"/>
                <a:gd name="connsiteX119" fmla="*/ 72684 w 788182"/>
                <a:gd name="connsiteY119" fmla="*/ 426704 h 610227"/>
                <a:gd name="connsiteX120" fmla="*/ 95836 w 788182"/>
                <a:gd name="connsiteY120" fmla="*/ 398434 h 610227"/>
                <a:gd name="connsiteX121" fmla="*/ 117682 w 788182"/>
                <a:gd name="connsiteY121" fmla="*/ 373450 h 610227"/>
                <a:gd name="connsiteX122" fmla="*/ 707352 w 788182"/>
                <a:gd name="connsiteY122" fmla="*/ 365516 h 610227"/>
                <a:gd name="connsiteX123" fmla="*/ 710383 w 788182"/>
                <a:gd name="connsiteY123" fmla="*/ 365516 h 610227"/>
                <a:gd name="connsiteX124" fmla="*/ 710383 w 788182"/>
                <a:gd name="connsiteY124" fmla="*/ 368547 h 610227"/>
                <a:gd name="connsiteX125" fmla="*/ 710080 w 788182"/>
                <a:gd name="connsiteY125" fmla="*/ 369153 h 610227"/>
                <a:gd name="connsiteX126" fmla="*/ 708867 w 788182"/>
                <a:gd name="connsiteY126" fmla="*/ 370063 h 610227"/>
                <a:gd name="connsiteX127" fmla="*/ 706139 w 788182"/>
                <a:gd name="connsiteY127" fmla="*/ 368244 h 610227"/>
                <a:gd name="connsiteX128" fmla="*/ 707049 w 788182"/>
                <a:gd name="connsiteY128" fmla="*/ 365819 h 610227"/>
                <a:gd name="connsiteX129" fmla="*/ 707352 w 788182"/>
                <a:gd name="connsiteY129" fmla="*/ 365516 h 610227"/>
                <a:gd name="connsiteX130" fmla="*/ 104887 w 788182"/>
                <a:gd name="connsiteY130" fmla="*/ 358248 h 610227"/>
                <a:gd name="connsiteX131" fmla="*/ 108456 w 788182"/>
                <a:gd name="connsiteY131" fmla="*/ 361835 h 610227"/>
                <a:gd name="connsiteX132" fmla="*/ 72107 w 788182"/>
                <a:gd name="connsiteY132" fmla="*/ 404224 h 610227"/>
                <a:gd name="connsiteX133" fmla="*/ 67239 w 788182"/>
                <a:gd name="connsiteY133" fmla="*/ 401290 h 610227"/>
                <a:gd name="connsiteX134" fmla="*/ 85414 w 788182"/>
                <a:gd name="connsiteY134" fmla="*/ 379769 h 610227"/>
                <a:gd name="connsiteX135" fmla="*/ 104887 w 788182"/>
                <a:gd name="connsiteY135" fmla="*/ 358248 h 610227"/>
                <a:gd name="connsiteX136" fmla="*/ 703932 w 788182"/>
                <a:gd name="connsiteY136" fmla="*/ 358182 h 610227"/>
                <a:gd name="connsiteX137" fmla="*/ 705218 w 788182"/>
                <a:gd name="connsiteY137" fmla="*/ 361877 h 610227"/>
                <a:gd name="connsiteX138" fmla="*/ 700075 w 788182"/>
                <a:gd name="connsiteY138" fmla="*/ 371073 h 610227"/>
                <a:gd name="connsiteX139" fmla="*/ 694931 w 788182"/>
                <a:gd name="connsiteY139" fmla="*/ 368117 h 610227"/>
                <a:gd name="connsiteX140" fmla="*/ 700075 w 788182"/>
                <a:gd name="connsiteY140" fmla="*/ 358921 h 610227"/>
                <a:gd name="connsiteX141" fmla="*/ 703932 w 788182"/>
                <a:gd name="connsiteY141" fmla="*/ 358182 h 610227"/>
                <a:gd name="connsiteX142" fmla="*/ 691576 w 788182"/>
                <a:gd name="connsiteY142" fmla="*/ 356324 h 610227"/>
                <a:gd name="connsiteX143" fmla="*/ 692291 w 788182"/>
                <a:gd name="connsiteY143" fmla="*/ 359434 h 610227"/>
                <a:gd name="connsiteX144" fmla="*/ 683865 w 788182"/>
                <a:gd name="connsiteY144" fmla="*/ 373835 h 610227"/>
                <a:gd name="connsiteX145" fmla="*/ 679484 w 788182"/>
                <a:gd name="connsiteY145" fmla="*/ 371217 h 610227"/>
                <a:gd name="connsiteX146" fmla="*/ 688584 w 788182"/>
                <a:gd name="connsiteY146" fmla="*/ 357142 h 610227"/>
                <a:gd name="connsiteX147" fmla="*/ 691576 w 788182"/>
                <a:gd name="connsiteY147" fmla="*/ 356324 h 610227"/>
                <a:gd name="connsiteX148" fmla="*/ 684657 w 788182"/>
                <a:gd name="connsiteY148" fmla="*/ 340328 h 610227"/>
                <a:gd name="connsiteX149" fmla="*/ 686930 w 788182"/>
                <a:gd name="connsiteY149" fmla="*/ 341642 h 610227"/>
                <a:gd name="connsiteX150" fmla="*/ 661277 w 788182"/>
                <a:gd name="connsiteY150" fmla="*/ 377158 h 610227"/>
                <a:gd name="connsiteX151" fmla="*/ 657055 w 788182"/>
                <a:gd name="connsiteY151" fmla="*/ 374857 h 610227"/>
                <a:gd name="connsiteX152" fmla="*/ 684657 w 788182"/>
                <a:gd name="connsiteY152" fmla="*/ 340328 h 610227"/>
                <a:gd name="connsiteX153" fmla="*/ 675704 w 788182"/>
                <a:gd name="connsiteY153" fmla="*/ 323183 h 610227"/>
                <a:gd name="connsiteX154" fmla="*/ 676489 w 788182"/>
                <a:gd name="connsiteY154" fmla="*/ 326259 h 610227"/>
                <a:gd name="connsiteX155" fmla="*/ 640442 w 788182"/>
                <a:gd name="connsiteY155" fmla="*/ 373213 h 610227"/>
                <a:gd name="connsiteX156" fmla="*/ 635812 w 788182"/>
                <a:gd name="connsiteY156" fmla="*/ 370299 h 610227"/>
                <a:gd name="connsiteX157" fmla="*/ 672190 w 788182"/>
                <a:gd name="connsiteY157" fmla="*/ 323993 h 610227"/>
                <a:gd name="connsiteX158" fmla="*/ 675704 w 788182"/>
                <a:gd name="connsiteY158" fmla="*/ 323183 h 610227"/>
                <a:gd name="connsiteX159" fmla="*/ 670331 w 788182"/>
                <a:gd name="connsiteY159" fmla="*/ 303183 h 610227"/>
                <a:gd name="connsiteX160" fmla="*/ 673949 w 788182"/>
                <a:gd name="connsiteY160" fmla="*/ 305451 h 610227"/>
                <a:gd name="connsiteX161" fmla="*/ 639747 w 788182"/>
                <a:gd name="connsiteY161" fmla="*/ 350168 h 610227"/>
                <a:gd name="connsiteX162" fmla="*/ 635473 w 788182"/>
                <a:gd name="connsiteY162" fmla="*/ 347900 h 610227"/>
                <a:gd name="connsiteX163" fmla="*/ 670331 w 788182"/>
                <a:gd name="connsiteY163" fmla="*/ 303183 h 610227"/>
                <a:gd name="connsiteX164" fmla="*/ 319613 w 788182"/>
                <a:gd name="connsiteY164" fmla="*/ 294091 h 610227"/>
                <a:gd name="connsiteX165" fmla="*/ 317976 w 788182"/>
                <a:gd name="connsiteY165" fmla="*/ 294417 h 610227"/>
                <a:gd name="connsiteX166" fmla="*/ 313721 w 788182"/>
                <a:gd name="connsiteY166" fmla="*/ 295398 h 610227"/>
                <a:gd name="connsiteX167" fmla="*/ 306848 w 788182"/>
                <a:gd name="connsiteY167" fmla="*/ 303895 h 610227"/>
                <a:gd name="connsiteX168" fmla="*/ 304884 w 788182"/>
                <a:gd name="connsiteY168" fmla="*/ 306183 h 610227"/>
                <a:gd name="connsiteX169" fmla="*/ 307174 w 788182"/>
                <a:gd name="connsiteY169" fmla="*/ 311413 h 610227"/>
                <a:gd name="connsiteX170" fmla="*/ 323213 w 788182"/>
                <a:gd name="connsiteY170" fmla="*/ 315662 h 610227"/>
                <a:gd name="connsiteX171" fmla="*/ 324523 w 788182"/>
                <a:gd name="connsiteY171" fmla="*/ 297032 h 610227"/>
                <a:gd name="connsiteX172" fmla="*/ 319613 w 788182"/>
                <a:gd name="connsiteY172" fmla="*/ 294091 h 610227"/>
                <a:gd name="connsiteX173" fmla="*/ 427593 w 788182"/>
                <a:gd name="connsiteY173" fmla="*/ 293585 h 610227"/>
                <a:gd name="connsiteX174" fmla="*/ 414380 w 788182"/>
                <a:gd name="connsiteY174" fmla="*/ 296840 h 610227"/>
                <a:gd name="connsiteX175" fmla="*/ 412769 w 788182"/>
                <a:gd name="connsiteY175" fmla="*/ 299119 h 610227"/>
                <a:gd name="connsiteX176" fmla="*/ 409223 w 788182"/>
                <a:gd name="connsiteY176" fmla="*/ 302374 h 610227"/>
                <a:gd name="connsiteX177" fmla="*/ 409223 w 788182"/>
                <a:gd name="connsiteY177" fmla="*/ 303351 h 610227"/>
                <a:gd name="connsiteX178" fmla="*/ 424693 w 788182"/>
                <a:gd name="connsiteY178" fmla="*/ 318324 h 610227"/>
                <a:gd name="connsiteX179" fmla="*/ 432427 w 788182"/>
                <a:gd name="connsiteY179" fmla="*/ 298142 h 610227"/>
                <a:gd name="connsiteX180" fmla="*/ 427593 w 788182"/>
                <a:gd name="connsiteY180" fmla="*/ 293585 h 610227"/>
                <a:gd name="connsiteX181" fmla="*/ 218670 w 788182"/>
                <a:gd name="connsiteY181" fmla="*/ 289025 h 610227"/>
                <a:gd name="connsiteX182" fmla="*/ 215023 w 788182"/>
                <a:gd name="connsiteY182" fmla="*/ 289682 h 610227"/>
                <a:gd name="connsiteX183" fmla="*/ 209055 w 788182"/>
                <a:gd name="connsiteY183" fmla="*/ 293947 h 610227"/>
                <a:gd name="connsiteX184" fmla="*/ 203750 w 788182"/>
                <a:gd name="connsiteY184" fmla="*/ 308057 h 610227"/>
                <a:gd name="connsiteX185" fmla="*/ 212038 w 788182"/>
                <a:gd name="connsiteY185" fmla="*/ 319541 h 610227"/>
                <a:gd name="connsiteX186" fmla="*/ 212701 w 788182"/>
                <a:gd name="connsiteY186" fmla="*/ 320526 h 610227"/>
                <a:gd name="connsiteX187" fmla="*/ 226627 w 788182"/>
                <a:gd name="connsiteY187" fmla="*/ 313963 h 610227"/>
                <a:gd name="connsiteX188" fmla="*/ 226296 w 788182"/>
                <a:gd name="connsiteY188" fmla="*/ 296244 h 610227"/>
                <a:gd name="connsiteX189" fmla="*/ 218670 w 788182"/>
                <a:gd name="connsiteY189" fmla="*/ 289025 h 610227"/>
                <a:gd name="connsiteX190" fmla="*/ 311758 w 788182"/>
                <a:gd name="connsiteY190" fmla="*/ 286246 h 610227"/>
                <a:gd name="connsiteX191" fmla="*/ 330086 w 788182"/>
                <a:gd name="connsiteY191" fmla="*/ 290168 h 610227"/>
                <a:gd name="connsiteX192" fmla="*/ 327141 w 788182"/>
                <a:gd name="connsiteY192" fmla="*/ 323179 h 610227"/>
                <a:gd name="connsiteX193" fmla="*/ 298010 w 788182"/>
                <a:gd name="connsiteY193" fmla="*/ 312066 h 610227"/>
                <a:gd name="connsiteX194" fmla="*/ 300956 w 788182"/>
                <a:gd name="connsiteY194" fmla="*/ 295724 h 610227"/>
                <a:gd name="connsiteX195" fmla="*/ 311758 w 788182"/>
                <a:gd name="connsiteY195" fmla="*/ 286246 h 610227"/>
                <a:gd name="connsiteX196" fmla="*/ 420181 w 788182"/>
                <a:gd name="connsiteY196" fmla="*/ 283169 h 610227"/>
                <a:gd name="connsiteX197" fmla="*/ 438551 w 788182"/>
                <a:gd name="connsiteY197" fmla="*/ 291632 h 610227"/>
                <a:gd name="connsiteX198" fmla="*/ 428882 w 788182"/>
                <a:gd name="connsiteY198" fmla="*/ 325811 h 610227"/>
                <a:gd name="connsiteX199" fmla="*/ 400845 w 788182"/>
                <a:gd name="connsiteY199" fmla="*/ 305955 h 610227"/>
                <a:gd name="connsiteX200" fmla="*/ 404712 w 788182"/>
                <a:gd name="connsiteY200" fmla="*/ 294887 h 610227"/>
                <a:gd name="connsiteX201" fmla="*/ 420181 w 788182"/>
                <a:gd name="connsiteY201" fmla="*/ 283169 h 610227"/>
                <a:gd name="connsiteX202" fmla="*/ 220162 w 788182"/>
                <a:gd name="connsiteY202" fmla="*/ 281806 h 610227"/>
                <a:gd name="connsiteX203" fmla="*/ 230937 w 788182"/>
                <a:gd name="connsiteY203" fmla="*/ 289682 h 610227"/>
                <a:gd name="connsiteX204" fmla="*/ 234916 w 788182"/>
                <a:gd name="connsiteY204" fmla="*/ 315933 h 610227"/>
                <a:gd name="connsiteX205" fmla="*/ 214028 w 788182"/>
                <a:gd name="connsiteY205" fmla="*/ 329386 h 610227"/>
                <a:gd name="connsiteX206" fmla="*/ 194467 w 788182"/>
                <a:gd name="connsiteY206" fmla="*/ 313963 h 610227"/>
                <a:gd name="connsiteX207" fmla="*/ 201098 w 788182"/>
                <a:gd name="connsiteY207" fmla="*/ 290010 h 610227"/>
                <a:gd name="connsiteX208" fmla="*/ 206734 w 788182"/>
                <a:gd name="connsiteY208" fmla="*/ 285416 h 610227"/>
                <a:gd name="connsiteX209" fmla="*/ 207397 w 788182"/>
                <a:gd name="connsiteY209" fmla="*/ 284759 h 610227"/>
                <a:gd name="connsiteX210" fmla="*/ 220162 w 788182"/>
                <a:gd name="connsiteY210" fmla="*/ 281806 h 610227"/>
                <a:gd name="connsiteX211" fmla="*/ 674411 w 788182"/>
                <a:gd name="connsiteY211" fmla="*/ 280158 h 610227"/>
                <a:gd name="connsiteX212" fmla="*/ 675394 w 788182"/>
                <a:gd name="connsiteY212" fmla="*/ 283425 h 610227"/>
                <a:gd name="connsiteX213" fmla="*/ 628534 w 788182"/>
                <a:gd name="connsiteY213" fmla="*/ 346151 h 610227"/>
                <a:gd name="connsiteX214" fmla="*/ 624274 w 788182"/>
                <a:gd name="connsiteY214" fmla="*/ 342884 h 610227"/>
                <a:gd name="connsiteX215" fmla="*/ 671462 w 788182"/>
                <a:gd name="connsiteY215" fmla="*/ 280811 h 610227"/>
                <a:gd name="connsiteX216" fmla="*/ 674411 w 788182"/>
                <a:gd name="connsiteY216" fmla="*/ 280158 h 610227"/>
                <a:gd name="connsiteX217" fmla="*/ 669984 w 788182"/>
                <a:gd name="connsiteY217" fmla="*/ 267162 h 610227"/>
                <a:gd name="connsiteX218" fmla="*/ 670728 w 788182"/>
                <a:gd name="connsiteY218" fmla="*/ 270155 h 610227"/>
                <a:gd name="connsiteX219" fmla="*/ 633358 w 788182"/>
                <a:gd name="connsiteY219" fmla="*/ 321657 h 610227"/>
                <a:gd name="connsiteX220" fmla="*/ 629720 w 788182"/>
                <a:gd name="connsiteY220" fmla="*/ 318705 h 610227"/>
                <a:gd name="connsiteX221" fmla="*/ 666760 w 788182"/>
                <a:gd name="connsiteY221" fmla="*/ 267859 h 610227"/>
                <a:gd name="connsiteX222" fmla="*/ 669984 w 788182"/>
                <a:gd name="connsiteY222" fmla="*/ 267162 h 610227"/>
                <a:gd name="connsiteX223" fmla="*/ 674724 w 788182"/>
                <a:gd name="connsiteY223" fmla="*/ 236724 h 610227"/>
                <a:gd name="connsiteX224" fmla="*/ 675412 w 788182"/>
                <a:gd name="connsiteY224" fmla="*/ 239610 h 610227"/>
                <a:gd name="connsiteX225" fmla="*/ 631668 w 788182"/>
                <a:gd name="connsiteY225" fmla="*/ 302262 h 610227"/>
                <a:gd name="connsiteX226" fmla="*/ 627131 w 788182"/>
                <a:gd name="connsiteY226" fmla="*/ 299624 h 610227"/>
                <a:gd name="connsiteX227" fmla="*/ 671848 w 788182"/>
                <a:gd name="connsiteY227" fmla="*/ 237301 h 610227"/>
                <a:gd name="connsiteX228" fmla="*/ 674724 w 788182"/>
                <a:gd name="connsiteY228" fmla="*/ 236724 h 610227"/>
                <a:gd name="connsiteX229" fmla="*/ 672663 w 788182"/>
                <a:gd name="connsiteY229" fmla="*/ 221884 h 610227"/>
                <a:gd name="connsiteX230" fmla="*/ 674616 w 788182"/>
                <a:gd name="connsiteY230" fmla="*/ 223178 h 610227"/>
                <a:gd name="connsiteX231" fmla="*/ 632950 w 788182"/>
                <a:gd name="connsiteY231" fmla="*/ 279137 h 610227"/>
                <a:gd name="connsiteX232" fmla="*/ 629694 w 788182"/>
                <a:gd name="connsiteY232" fmla="*/ 276548 h 610227"/>
                <a:gd name="connsiteX233" fmla="*/ 672663 w 788182"/>
                <a:gd name="connsiteY233" fmla="*/ 221884 h 610227"/>
                <a:gd name="connsiteX234" fmla="*/ 687157 w 788182"/>
                <a:gd name="connsiteY234" fmla="*/ 187669 h 610227"/>
                <a:gd name="connsiteX235" fmla="*/ 689788 w 788182"/>
                <a:gd name="connsiteY235" fmla="*/ 189312 h 610227"/>
                <a:gd name="connsiteX236" fmla="*/ 662156 w 788182"/>
                <a:gd name="connsiteY236" fmla="*/ 223142 h 610227"/>
                <a:gd name="connsiteX237" fmla="*/ 632220 w 788182"/>
                <a:gd name="connsiteY237" fmla="*/ 258288 h 610227"/>
                <a:gd name="connsiteX238" fmla="*/ 628601 w 788182"/>
                <a:gd name="connsiteY238" fmla="*/ 255003 h 610227"/>
                <a:gd name="connsiteX239" fmla="*/ 687157 w 788182"/>
                <a:gd name="connsiteY239" fmla="*/ 187669 h 610227"/>
                <a:gd name="connsiteX240" fmla="*/ 676173 w 788182"/>
                <a:gd name="connsiteY240" fmla="*/ 167835 h 610227"/>
                <a:gd name="connsiteX241" fmla="*/ 679734 w 788182"/>
                <a:gd name="connsiteY241" fmla="*/ 169805 h 610227"/>
                <a:gd name="connsiteX242" fmla="*/ 633428 w 788182"/>
                <a:gd name="connsiteY242" fmla="*/ 233151 h 610227"/>
                <a:gd name="connsiteX243" fmla="*/ 628571 w 788182"/>
                <a:gd name="connsiteY243" fmla="*/ 230197 h 610227"/>
                <a:gd name="connsiteX244" fmla="*/ 676173 w 788182"/>
                <a:gd name="connsiteY244" fmla="*/ 167835 h 610227"/>
                <a:gd name="connsiteX245" fmla="*/ 499512 w 788182"/>
                <a:gd name="connsiteY245" fmla="*/ 109319 h 610227"/>
                <a:gd name="connsiteX246" fmla="*/ 339761 w 788182"/>
                <a:gd name="connsiteY246" fmla="*/ 109646 h 610227"/>
                <a:gd name="connsiteX247" fmla="*/ 181318 w 788182"/>
                <a:gd name="connsiteY247" fmla="*/ 111607 h 610227"/>
                <a:gd name="connsiteX248" fmla="*/ 101281 w 788182"/>
                <a:gd name="connsiteY248" fmla="*/ 118474 h 610227"/>
                <a:gd name="connsiteX249" fmla="*/ 64365 w 788182"/>
                <a:gd name="connsiteY249" fmla="*/ 125013 h 610227"/>
                <a:gd name="connsiteX250" fmla="*/ 41171 w 788182"/>
                <a:gd name="connsiteY250" fmla="*/ 137764 h 610227"/>
                <a:gd name="connsiteX251" fmla="*/ 37904 w 788182"/>
                <a:gd name="connsiteY251" fmla="*/ 187135 h 610227"/>
                <a:gd name="connsiteX252" fmla="*/ 43458 w 788182"/>
                <a:gd name="connsiteY252" fmla="*/ 263643 h 610227"/>
                <a:gd name="connsiteX253" fmla="*/ 46398 w 788182"/>
                <a:gd name="connsiteY253" fmla="*/ 341458 h 610227"/>
                <a:gd name="connsiteX254" fmla="*/ 48031 w 788182"/>
                <a:gd name="connsiteY254" fmla="*/ 419274 h 610227"/>
                <a:gd name="connsiteX255" fmla="*/ 48031 w 788182"/>
                <a:gd name="connsiteY255" fmla="*/ 459490 h 610227"/>
                <a:gd name="connsiteX256" fmla="*/ 52931 w 788182"/>
                <a:gd name="connsiteY256" fmla="*/ 494802 h 610227"/>
                <a:gd name="connsiteX257" fmla="*/ 71879 w 788182"/>
                <a:gd name="connsiteY257" fmla="*/ 512457 h 610227"/>
                <a:gd name="connsiteX258" fmla="*/ 97687 w 788182"/>
                <a:gd name="connsiteY258" fmla="*/ 518670 h 610227"/>
                <a:gd name="connsiteX259" fmla="*/ 172171 w 788182"/>
                <a:gd name="connsiteY259" fmla="*/ 519977 h 610227"/>
                <a:gd name="connsiteX260" fmla="*/ 212354 w 788182"/>
                <a:gd name="connsiteY260" fmla="*/ 517688 h 610227"/>
                <a:gd name="connsiteX261" fmla="*/ 245023 w 788182"/>
                <a:gd name="connsiteY261" fmla="*/ 513765 h 610227"/>
                <a:gd name="connsiteX262" fmla="*/ 251230 w 788182"/>
                <a:gd name="connsiteY262" fmla="*/ 518670 h 610227"/>
                <a:gd name="connsiteX263" fmla="*/ 275404 w 788182"/>
                <a:gd name="connsiteY263" fmla="*/ 572617 h 610227"/>
                <a:gd name="connsiteX264" fmla="*/ 300233 w 788182"/>
                <a:gd name="connsiteY264" fmla="*/ 590600 h 610227"/>
                <a:gd name="connsiteX265" fmla="*/ 316893 w 788182"/>
                <a:gd name="connsiteY265" fmla="*/ 598120 h 610227"/>
                <a:gd name="connsiteX266" fmla="*/ 304153 w 788182"/>
                <a:gd name="connsiteY266" fmla="*/ 557250 h 610227"/>
                <a:gd name="connsiteX267" fmla="*/ 308399 w 788182"/>
                <a:gd name="connsiteY267" fmla="*/ 527170 h 610227"/>
                <a:gd name="connsiteX268" fmla="*/ 319180 w 788182"/>
                <a:gd name="connsiteY268" fmla="*/ 514419 h 610227"/>
                <a:gd name="connsiteX269" fmla="*/ 391051 w 788182"/>
                <a:gd name="connsiteY269" fmla="*/ 514419 h 610227"/>
                <a:gd name="connsiteX270" fmla="*/ 470763 w 788182"/>
                <a:gd name="connsiteY270" fmla="*/ 512784 h 610227"/>
                <a:gd name="connsiteX271" fmla="*/ 550474 w 788182"/>
                <a:gd name="connsiteY271" fmla="*/ 509188 h 610227"/>
                <a:gd name="connsiteX272" fmla="*/ 573015 w 788182"/>
                <a:gd name="connsiteY272" fmla="*/ 507553 h 610227"/>
                <a:gd name="connsiteX273" fmla="*/ 590984 w 788182"/>
                <a:gd name="connsiteY273" fmla="*/ 502648 h 610227"/>
                <a:gd name="connsiteX274" fmla="*/ 602090 w 788182"/>
                <a:gd name="connsiteY274" fmla="*/ 480088 h 610227"/>
                <a:gd name="connsiteX275" fmla="*/ 600784 w 788182"/>
                <a:gd name="connsiteY275" fmla="*/ 334919 h 610227"/>
                <a:gd name="connsiteX276" fmla="*/ 605030 w 788182"/>
                <a:gd name="connsiteY276" fmla="*/ 294704 h 610227"/>
                <a:gd name="connsiteX277" fmla="*/ 605030 w 788182"/>
                <a:gd name="connsiteY277" fmla="*/ 257104 h 610227"/>
                <a:gd name="connsiteX278" fmla="*/ 598824 w 788182"/>
                <a:gd name="connsiteY278" fmla="*/ 176999 h 610227"/>
                <a:gd name="connsiteX279" fmla="*/ 595230 w 788182"/>
                <a:gd name="connsiteY279" fmla="*/ 141688 h 610227"/>
                <a:gd name="connsiteX280" fmla="*/ 576283 w 788182"/>
                <a:gd name="connsiteY280" fmla="*/ 116839 h 610227"/>
                <a:gd name="connsiteX281" fmla="*/ 537406 w 788182"/>
                <a:gd name="connsiteY281" fmla="*/ 109972 h 610227"/>
                <a:gd name="connsiteX282" fmla="*/ 499512 w 788182"/>
                <a:gd name="connsiteY282" fmla="*/ 109319 h 610227"/>
                <a:gd name="connsiteX283" fmla="*/ 141177 w 788182"/>
                <a:gd name="connsiteY283" fmla="*/ 91628 h 610227"/>
                <a:gd name="connsiteX284" fmla="*/ 142810 w 788182"/>
                <a:gd name="connsiteY284" fmla="*/ 97486 h 610227"/>
                <a:gd name="connsiteX285" fmla="*/ 77804 w 788182"/>
                <a:gd name="connsiteY285" fmla="*/ 103669 h 610227"/>
                <a:gd name="connsiteX286" fmla="*/ 48076 w 788182"/>
                <a:gd name="connsiteY286" fmla="*/ 111478 h 610227"/>
                <a:gd name="connsiteX287" fmla="*/ 25536 w 788182"/>
                <a:gd name="connsiteY287" fmla="*/ 126771 h 610227"/>
                <a:gd name="connsiteX288" fmla="*/ 20637 w 788182"/>
                <a:gd name="connsiteY288" fmla="*/ 181111 h 610227"/>
                <a:gd name="connsiteX289" fmla="*/ 21616 w 788182"/>
                <a:gd name="connsiteY289" fmla="*/ 244236 h 610227"/>
                <a:gd name="connsiteX290" fmla="*/ 19003 w 788182"/>
                <a:gd name="connsiteY290" fmla="*/ 244236 h 610227"/>
                <a:gd name="connsiteX291" fmla="*/ 14756 w 788182"/>
                <a:gd name="connsiteY291" fmla="*/ 170373 h 610227"/>
                <a:gd name="connsiteX292" fmla="*/ 22596 w 788182"/>
                <a:gd name="connsiteY292" fmla="*/ 119612 h 610227"/>
                <a:gd name="connsiteX293" fmla="*/ 42197 w 788182"/>
                <a:gd name="connsiteY293" fmla="*/ 106922 h 610227"/>
                <a:gd name="connsiteX294" fmla="*/ 70617 w 788182"/>
                <a:gd name="connsiteY294" fmla="*/ 99113 h 610227"/>
                <a:gd name="connsiteX295" fmla="*/ 141177 w 788182"/>
                <a:gd name="connsiteY295" fmla="*/ 91628 h 610227"/>
                <a:gd name="connsiteX296" fmla="*/ 76399 w 788182"/>
                <a:gd name="connsiteY296" fmla="*/ 86200 h 610227"/>
                <a:gd name="connsiteX297" fmla="*/ 78024 w 788182"/>
                <a:gd name="connsiteY297" fmla="*/ 92757 h 610227"/>
                <a:gd name="connsiteX298" fmla="*/ 13022 w 788182"/>
                <a:gd name="connsiteY298" fmla="*/ 123245 h 610227"/>
                <a:gd name="connsiteX299" fmla="*/ 6196 w 788182"/>
                <a:gd name="connsiteY299" fmla="*/ 165209 h 610227"/>
                <a:gd name="connsiteX300" fmla="*/ 7496 w 788182"/>
                <a:gd name="connsiteY300" fmla="*/ 203894 h 610227"/>
                <a:gd name="connsiteX301" fmla="*/ 4571 w 788182"/>
                <a:gd name="connsiteY301" fmla="*/ 203894 h 610227"/>
                <a:gd name="connsiteX302" fmla="*/ 346 w 788182"/>
                <a:gd name="connsiteY302" fmla="*/ 156030 h 610227"/>
                <a:gd name="connsiteX303" fmla="*/ 4246 w 788182"/>
                <a:gd name="connsiteY303" fmla="*/ 135048 h 610227"/>
                <a:gd name="connsiteX304" fmla="*/ 9446 w 788182"/>
                <a:gd name="connsiteY304" fmla="*/ 116689 h 610227"/>
                <a:gd name="connsiteX305" fmla="*/ 76399 w 788182"/>
                <a:gd name="connsiteY305" fmla="*/ 86200 h 610227"/>
                <a:gd name="connsiteX306" fmla="*/ 420798 w 788182"/>
                <a:gd name="connsiteY306" fmla="*/ 47323 h 610227"/>
                <a:gd name="connsiteX307" fmla="*/ 422429 w 788182"/>
                <a:gd name="connsiteY307" fmla="*/ 47653 h 610227"/>
                <a:gd name="connsiteX308" fmla="*/ 423408 w 788182"/>
                <a:gd name="connsiteY308" fmla="*/ 72076 h 610227"/>
                <a:gd name="connsiteX309" fmla="*/ 422103 w 788182"/>
                <a:gd name="connsiteY309" fmla="*/ 89238 h 610227"/>
                <a:gd name="connsiteX310" fmla="*/ 422429 w 788182"/>
                <a:gd name="connsiteY310" fmla="*/ 89568 h 610227"/>
                <a:gd name="connsiteX311" fmla="*/ 494539 w 788182"/>
                <a:gd name="connsiteY311" fmla="*/ 87918 h 610227"/>
                <a:gd name="connsiteX312" fmla="*/ 494539 w 788182"/>
                <a:gd name="connsiteY312" fmla="*/ 93528 h 610227"/>
                <a:gd name="connsiteX313" fmla="*/ 421450 w 788182"/>
                <a:gd name="connsiteY313" fmla="*/ 91548 h 610227"/>
                <a:gd name="connsiteX314" fmla="*/ 416883 w 788182"/>
                <a:gd name="connsiteY314" fmla="*/ 90558 h 610227"/>
                <a:gd name="connsiteX315" fmla="*/ 418187 w 788182"/>
                <a:gd name="connsiteY315" fmla="*/ 72076 h 610227"/>
                <a:gd name="connsiteX316" fmla="*/ 420798 w 788182"/>
                <a:gd name="connsiteY316" fmla="*/ 47323 h 610227"/>
                <a:gd name="connsiteX317" fmla="*/ 435044 w 788182"/>
                <a:gd name="connsiteY317" fmla="*/ 44366 h 610227"/>
                <a:gd name="connsiteX318" fmla="*/ 437675 w 788182"/>
                <a:gd name="connsiteY318" fmla="*/ 47107 h 610227"/>
                <a:gd name="connsiteX319" fmla="*/ 437346 w 788182"/>
                <a:gd name="connsiteY319" fmla="*/ 66383 h 610227"/>
                <a:gd name="connsiteX320" fmla="*/ 436359 w 788182"/>
                <a:gd name="connsiteY320" fmla="*/ 73363 h 610227"/>
                <a:gd name="connsiteX321" fmla="*/ 441951 w 788182"/>
                <a:gd name="connsiteY321" fmla="*/ 76021 h 610227"/>
                <a:gd name="connsiteX322" fmla="*/ 482408 w 788182"/>
                <a:gd name="connsiteY322" fmla="*/ 77683 h 610227"/>
                <a:gd name="connsiteX323" fmla="*/ 482408 w 788182"/>
                <a:gd name="connsiteY323" fmla="*/ 80010 h 610227"/>
                <a:gd name="connsiteX324" fmla="*/ 453134 w 788182"/>
                <a:gd name="connsiteY324" fmla="*/ 81339 h 610227"/>
                <a:gd name="connsiteX325" fmla="*/ 440635 w 788182"/>
                <a:gd name="connsiteY325" fmla="*/ 81339 h 610227"/>
                <a:gd name="connsiteX326" fmla="*/ 434057 w 788182"/>
                <a:gd name="connsiteY326" fmla="*/ 81007 h 610227"/>
                <a:gd name="connsiteX327" fmla="*/ 431754 w 788182"/>
                <a:gd name="connsiteY327" fmla="*/ 69707 h 610227"/>
                <a:gd name="connsiteX328" fmla="*/ 432412 w 788182"/>
                <a:gd name="connsiteY328" fmla="*/ 47107 h 610227"/>
                <a:gd name="connsiteX329" fmla="*/ 435044 w 788182"/>
                <a:gd name="connsiteY329" fmla="*/ 44366 h 610227"/>
                <a:gd name="connsiteX330" fmla="*/ 585430 w 788182"/>
                <a:gd name="connsiteY330" fmla="*/ 1750 h 610227"/>
                <a:gd name="connsiteX331" fmla="*/ 744198 w 788182"/>
                <a:gd name="connsiteY331" fmla="*/ 1750 h 610227"/>
                <a:gd name="connsiteX332" fmla="*/ 788182 w 788182"/>
                <a:gd name="connsiteY332" fmla="*/ 3021 h 610227"/>
                <a:gd name="connsiteX333" fmla="*/ 788182 w 788182"/>
                <a:gd name="connsiteY333" fmla="*/ 13538 h 610227"/>
                <a:gd name="connsiteX334" fmla="*/ 753673 w 788182"/>
                <a:gd name="connsiteY334" fmla="*/ 12539 h 610227"/>
                <a:gd name="connsiteX335" fmla="*/ 594577 w 788182"/>
                <a:gd name="connsiteY335" fmla="*/ 11885 h 610227"/>
                <a:gd name="connsiteX336" fmla="*/ 516172 w 788182"/>
                <a:gd name="connsiteY336" fmla="*/ 15482 h 610227"/>
                <a:gd name="connsiteX337" fmla="*/ 452142 w 788182"/>
                <a:gd name="connsiteY337" fmla="*/ 17444 h 610227"/>
                <a:gd name="connsiteX338" fmla="*/ 413266 w 788182"/>
                <a:gd name="connsiteY338" fmla="*/ 31503 h 610227"/>
                <a:gd name="connsiteX339" fmla="*/ 413266 w 788182"/>
                <a:gd name="connsiteY339" fmla="*/ 65507 h 610227"/>
                <a:gd name="connsiteX340" fmla="*/ 411305 w 788182"/>
                <a:gd name="connsiteY340" fmla="*/ 96895 h 610227"/>
                <a:gd name="connsiteX341" fmla="*/ 515192 w 788182"/>
                <a:gd name="connsiteY341" fmla="*/ 97875 h 610227"/>
                <a:gd name="connsiteX342" fmla="*/ 556681 w 788182"/>
                <a:gd name="connsiteY342" fmla="*/ 98856 h 610227"/>
                <a:gd name="connsiteX343" fmla="*/ 585430 w 788182"/>
                <a:gd name="connsiteY343" fmla="*/ 107030 h 610227"/>
                <a:gd name="connsiteX344" fmla="*/ 604377 w 788182"/>
                <a:gd name="connsiteY344" fmla="*/ 129917 h 610227"/>
                <a:gd name="connsiteX345" fmla="*/ 609278 w 788182"/>
                <a:gd name="connsiteY345" fmla="*/ 156728 h 610227"/>
                <a:gd name="connsiteX346" fmla="*/ 615811 w 788182"/>
                <a:gd name="connsiteY346" fmla="*/ 234543 h 610227"/>
                <a:gd name="connsiteX347" fmla="*/ 614504 w 788182"/>
                <a:gd name="connsiteY347" fmla="*/ 312359 h 610227"/>
                <a:gd name="connsiteX348" fmla="*/ 615158 w 788182"/>
                <a:gd name="connsiteY348" fmla="*/ 389848 h 610227"/>
                <a:gd name="connsiteX349" fmla="*/ 615158 w 788182"/>
                <a:gd name="connsiteY349" fmla="*/ 392464 h 610227"/>
                <a:gd name="connsiteX350" fmla="*/ 684089 w 788182"/>
                <a:gd name="connsiteY350" fmla="*/ 391156 h 610227"/>
                <a:gd name="connsiteX351" fmla="*/ 684757 w 788182"/>
                <a:gd name="connsiteY351" fmla="*/ 391130 h 610227"/>
                <a:gd name="connsiteX352" fmla="*/ 719861 w 788182"/>
                <a:gd name="connsiteY352" fmla="*/ 389766 h 610227"/>
                <a:gd name="connsiteX353" fmla="*/ 755633 w 788182"/>
                <a:gd name="connsiteY353" fmla="*/ 390829 h 610227"/>
                <a:gd name="connsiteX354" fmla="*/ 760207 w 788182"/>
                <a:gd name="connsiteY354" fmla="*/ 395406 h 610227"/>
                <a:gd name="connsiteX355" fmla="*/ 749426 w 788182"/>
                <a:gd name="connsiteY355" fmla="*/ 450662 h 610227"/>
                <a:gd name="connsiteX356" fmla="*/ 782747 w 788182"/>
                <a:gd name="connsiteY356" fmla="*/ 434969 h 610227"/>
                <a:gd name="connsiteX357" fmla="*/ 788182 w 788182"/>
                <a:gd name="connsiteY357" fmla="*/ 423422 h 610227"/>
                <a:gd name="connsiteX358" fmla="*/ 788182 w 788182"/>
                <a:gd name="connsiteY358" fmla="*/ 445073 h 610227"/>
                <a:gd name="connsiteX359" fmla="*/ 763882 w 788182"/>
                <a:gd name="connsiteY359" fmla="*/ 457815 h 610227"/>
                <a:gd name="connsiteX360" fmla="*/ 734072 w 788182"/>
                <a:gd name="connsiteY360" fmla="*/ 467010 h 610227"/>
                <a:gd name="connsiteX361" fmla="*/ 729825 w 788182"/>
                <a:gd name="connsiteY361" fmla="*/ 457202 h 610227"/>
                <a:gd name="connsiteX362" fmla="*/ 751060 w 788182"/>
                <a:gd name="connsiteY362" fmla="*/ 399984 h 610227"/>
                <a:gd name="connsiteX363" fmla="*/ 684089 w 788182"/>
                <a:gd name="connsiteY363" fmla="*/ 402273 h 610227"/>
                <a:gd name="connsiteX364" fmla="*/ 674136 w 788182"/>
                <a:gd name="connsiteY364" fmla="*/ 402560 h 610227"/>
                <a:gd name="connsiteX365" fmla="*/ 616138 w 788182"/>
                <a:gd name="connsiteY365" fmla="*/ 404234 h 610227"/>
                <a:gd name="connsiteX366" fmla="*/ 615485 w 788182"/>
                <a:gd name="connsiteY366" fmla="*/ 465376 h 610227"/>
                <a:gd name="connsiteX367" fmla="*/ 615421 w 788182"/>
                <a:gd name="connsiteY367" fmla="*/ 465743 h 610227"/>
                <a:gd name="connsiteX368" fmla="*/ 611279 w 788182"/>
                <a:gd name="connsiteY368" fmla="*/ 489938 h 610227"/>
                <a:gd name="connsiteX369" fmla="*/ 598497 w 788182"/>
                <a:gd name="connsiteY369" fmla="*/ 510823 h 610227"/>
                <a:gd name="connsiteX370" fmla="*/ 569748 w 788182"/>
                <a:gd name="connsiteY370" fmla="*/ 518670 h 610227"/>
                <a:gd name="connsiteX371" fmla="*/ 531199 w 788182"/>
                <a:gd name="connsiteY371" fmla="*/ 520958 h 610227"/>
                <a:gd name="connsiteX372" fmla="*/ 371777 w 788182"/>
                <a:gd name="connsiteY372" fmla="*/ 525535 h 610227"/>
                <a:gd name="connsiteX373" fmla="*/ 329961 w 788182"/>
                <a:gd name="connsiteY373" fmla="*/ 525535 h 610227"/>
                <a:gd name="connsiteX374" fmla="*/ 319507 w 788182"/>
                <a:gd name="connsiteY374" fmla="*/ 524555 h 610227"/>
                <a:gd name="connsiteX375" fmla="*/ 318527 w 788182"/>
                <a:gd name="connsiteY375" fmla="*/ 528151 h 610227"/>
                <a:gd name="connsiteX376" fmla="*/ 316240 w 788182"/>
                <a:gd name="connsiteY376" fmla="*/ 535017 h 610227"/>
                <a:gd name="connsiteX377" fmla="*/ 314934 w 788182"/>
                <a:gd name="connsiteY377" fmla="*/ 572617 h 610227"/>
                <a:gd name="connsiteX378" fmla="*/ 330614 w 788182"/>
                <a:gd name="connsiteY378" fmla="*/ 601389 h 610227"/>
                <a:gd name="connsiteX379" fmla="*/ 328327 w 788182"/>
                <a:gd name="connsiteY379" fmla="*/ 610217 h 610227"/>
                <a:gd name="connsiteX380" fmla="*/ 297619 w 788182"/>
                <a:gd name="connsiteY380" fmla="*/ 600082 h 610227"/>
                <a:gd name="connsiteX381" fmla="*/ 269850 w 788182"/>
                <a:gd name="connsiteY381" fmla="*/ 581445 h 610227"/>
                <a:gd name="connsiteX382" fmla="*/ 239795 w 788182"/>
                <a:gd name="connsiteY382" fmla="*/ 527170 h 610227"/>
                <a:gd name="connsiteX383" fmla="*/ 215947 w 788182"/>
                <a:gd name="connsiteY383" fmla="*/ 531094 h 610227"/>
                <a:gd name="connsiteX384" fmla="*/ 186872 w 788182"/>
                <a:gd name="connsiteY384" fmla="*/ 533382 h 610227"/>
                <a:gd name="connsiteX385" fmla="*/ 127089 w 788182"/>
                <a:gd name="connsiteY385" fmla="*/ 534037 h 610227"/>
                <a:gd name="connsiteX386" fmla="*/ 75800 w 788182"/>
                <a:gd name="connsiteY386" fmla="*/ 528151 h 610227"/>
                <a:gd name="connsiteX387" fmla="*/ 45091 w 788182"/>
                <a:gd name="connsiteY387" fmla="*/ 509188 h 610227"/>
                <a:gd name="connsiteX388" fmla="*/ 34311 w 788182"/>
                <a:gd name="connsiteY388" fmla="*/ 481069 h 610227"/>
                <a:gd name="connsiteX389" fmla="*/ 34637 w 788182"/>
                <a:gd name="connsiteY389" fmla="*/ 443796 h 610227"/>
                <a:gd name="connsiteX390" fmla="*/ 33656 w 788182"/>
                <a:gd name="connsiteY390" fmla="*/ 366308 h 610227"/>
                <a:gd name="connsiteX391" fmla="*/ 32350 w 788182"/>
                <a:gd name="connsiteY391" fmla="*/ 288491 h 610227"/>
                <a:gd name="connsiteX392" fmla="*/ 25490 w 788182"/>
                <a:gd name="connsiteY392" fmla="*/ 210349 h 610227"/>
                <a:gd name="connsiteX393" fmla="*/ 24509 w 788182"/>
                <a:gd name="connsiteY393" fmla="*/ 178307 h 610227"/>
                <a:gd name="connsiteX394" fmla="*/ 24183 w 788182"/>
                <a:gd name="connsiteY394" fmla="*/ 153131 h 610227"/>
                <a:gd name="connsiteX395" fmla="*/ 31370 w 788182"/>
                <a:gd name="connsiteY395" fmla="*/ 129590 h 610227"/>
                <a:gd name="connsiteX396" fmla="*/ 49991 w 788182"/>
                <a:gd name="connsiteY396" fmla="*/ 116512 h 610227"/>
                <a:gd name="connsiteX397" fmla="*/ 118595 w 788182"/>
                <a:gd name="connsiteY397" fmla="*/ 103433 h 610227"/>
                <a:gd name="connsiteX398" fmla="*/ 197327 w 788182"/>
                <a:gd name="connsiteY398" fmla="*/ 98529 h 610227"/>
                <a:gd name="connsiteX399" fmla="*/ 356096 w 788182"/>
                <a:gd name="connsiteY399" fmla="*/ 97549 h 610227"/>
                <a:gd name="connsiteX400" fmla="*/ 401832 w 788182"/>
                <a:gd name="connsiteY400" fmla="*/ 96895 h 610227"/>
                <a:gd name="connsiteX401" fmla="*/ 401505 w 788182"/>
                <a:gd name="connsiteY401" fmla="*/ 56679 h 610227"/>
                <a:gd name="connsiteX402" fmla="*/ 404119 w 788182"/>
                <a:gd name="connsiteY402" fmla="*/ 24310 h 610227"/>
                <a:gd name="connsiteX403" fmla="*/ 446915 w 788182"/>
                <a:gd name="connsiteY403" fmla="*/ 6654 h 610227"/>
                <a:gd name="connsiteX404" fmla="*/ 507025 w 788182"/>
                <a:gd name="connsiteY404" fmla="*/ 5346 h 610227"/>
                <a:gd name="connsiteX405" fmla="*/ 585430 w 788182"/>
                <a:gd name="connsiteY405" fmla="*/ 1750 h 61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</a:cxnLst>
              <a:rect l="l" t="t" r="r" b="b"/>
              <a:pathLst>
                <a:path w="788182" h="610227">
                  <a:moveTo>
                    <a:pt x="204064" y="540356"/>
                  </a:moveTo>
                  <a:cubicBezTo>
                    <a:pt x="205205" y="540024"/>
                    <a:pt x="206510" y="540521"/>
                    <a:pt x="206999" y="542179"/>
                  </a:cubicBezTo>
                  <a:cubicBezTo>
                    <a:pt x="208629" y="546817"/>
                    <a:pt x="209281" y="552451"/>
                    <a:pt x="210585" y="557421"/>
                  </a:cubicBezTo>
                  <a:cubicBezTo>
                    <a:pt x="212542" y="563054"/>
                    <a:pt x="214824" y="568356"/>
                    <a:pt x="217759" y="573327"/>
                  </a:cubicBezTo>
                  <a:cubicBezTo>
                    <a:pt x="218737" y="574983"/>
                    <a:pt x="216781" y="575977"/>
                    <a:pt x="215802" y="574652"/>
                  </a:cubicBezTo>
                  <a:cubicBezTo>
                    <a:pt x="208629" y="565373"/>
                    <a:pt x="203412" y="555432"/>
                    <a:pt x="202107" y="543504"/>
                  </a:cubicBezTo>
                  <a:cubicBezTo>
                    <a:pt x="201945" y="541847"/>
                    <a:pt x="202923" y="540687"/>
                    <a:pt x="204064" y="540356"/>
                  </a:cubicBezTo>
                  <a:close/>
                  <a:moveTo>
                    <a:pt x="601872" y="536324"/>
                  </a:moveTo>
                  <a:cubicBezTo>
                    <a:pt x="605480" y="535984"/>
                    <a:pt x="606137" y="542762"/>
                    <a:pt x="602528" y="543100"/>
                  </a:cubicBezTo>
                  <a:cubicBezTo>
                    <a:pt x="583830" y="545473"/>
                    <a:pt x="565788" y="547167"/>
                    <a:pt x="546763" y="546828"/>
                  </a:cubicBezTo>
                  <a:cubicBezTo>
                    <a:pt x="536922" y="546828"/>
                    <a:pt x="526752" y="547167"/>
                    <a:pt x="516911" y="546150"/>
                  </a:cubicBezTo>
                  <a:cubicBezTo>
                    <a:pt x="508054" y="545133"/>
                    <a:pt x="499198" y="543440"/>
                    <a:pt x="490341" y="543100"/>
                  </a:cubicBezTo>
                  <a:cubicBezTo>
                    <a:pt x="488372" y="543100"/>
                    <a:pt x="488701" y="540050"/>
                    <a:pt x="490668" y="540050"/>
                  </a:cubicBezTo>
                  <a:cubicBezTo>
                    <a:pt x="500509" y="539034"/>
                    <a:pt x="510023" y="540728"/>
                    <a:pt x="519864" y="540728"/>
                  </a:cubicBezTo>
                  <a:cubicBezTo>
                    <a:pt x="529048" y="541067"/>
                    <a:pt x="537905" y="541067"/>
                    <a:pt x="547091" y="541067"/>
                  </a:cubicBezTo>
                  <a:cubicBezTo>
                    <a:pt x="565461" y="540728"/>
                    <a:pt x="583502" y="538695"/>
                    <a:pt x="601872" y="536324"/>
                  </a:cubicBezTo>
                  <a:close/>
                  <a:moveTo>
                    <a:pt x="224993" y="536061"/>
                  </a:moveTo>
                  <a:cubicBezTo>
                    <a:pt x="228008" y="553797"/>
                    <a:pt x="232696" y="572191"/>
                    <a:pt x="245088" y="586643"/>
                  </a:cubicBezTo>
                  <a:cubicBezTo>
                    <a:pt x="246093" y="587628"/>
                    <a:pt x="244418" y="588942"/>
                    <a:pt x="243413" y="587957"/>
                  </a:cubicBezTo>
                  <a:cubicBezTo>
                    <a:pt x="230352" y="576132"/>
                    <a:pt x="217625" y="554782"/>
                    <a:pt x="219969" y="536717"/>
                  </a:cubicBezTo>
                  <a:cubicBezTo>
                    <a:pt x="220304" y="534089"/>
                    <a:pt x="224658" y="533104"/>
                    <a:pt x="224993" y="536061"/>
                  </a:cubicBezTo>
                  <a:close/>
                  <a:moveTo>
                    <a:pt x="234087" y="533150"/>
                  </a:moveTo>
                  <a:cubicBezTo>
                    <a:pt x="236064" y="540630"/>
                    <a:pt x="236723" y="548760"/>
                    <a:pt x="240676" y="556240"/>
                  </a:cubicBezTo>
                  <a:cubicBezTo>
                    <a:pt x="243312" y="562093"/>
                    <a:pt x="247265" y="567621"/>
                    <a:pt x="251877" y="572825"/>
                  </a:cubicBezTo>
                  <a:cubicBezTo>
                    <a:pt x="259784" y="582255"/>
                    <a:pt x="270985" y="588760"/>
                    <a:pt x="278562" y="598515"/>
                  </a:cubicBezTo>
                  <a:cubicBezTo>
                    <a:pt x="279222" y="599491"/>
                    <a:pt x="277574" y="600467"/>
                    <a:pt x="276585" y="599816"/>
                  </a:cubicBezTo>
                  <a:cubicBezTo>
                    <a:pt x="270985" y="593962"/>
                    <a:pt x="263078" y="590385"/>
                    <a:pt x="257149" y="585183"/>
                  </a:cubicBezTo>
                  <a:cubicBezTo>
                    <a:pt x="251877" y="580629"/>
                    <a:pt x="247265" y="575752"/>
                    <a:pt x="243312" y="570223"/>
                  </a:cubicBezTo>
                  <a:cubicBezTo>
                    <a:pt x="234417" y="559817"/>
                    <a:pt x="232769" y="547134"/>
                    <a:pt x="229805" y="534126"/>
                  </a:cubicBezTo>
                  <a:cubicBezTo>
                    <a:pt x="229146" y="531199"/>
                    <a:pt x="233429" y="530224"/>
                    <a:pt x="234087" y="533150"/>
                  </a:cubicBezTo>
                  <a:close/>
                  <a:moveTo>
                    <a:pt x="599342" y="524463"/>
                  </a:moveTo>
                  <a:cubicBezTo>
                    <a:pt x="603259" y="524463"/>
                    <a:pt x="603259" y="530544"/>
                    <a:pt x="599016" y="530864"/>
                  </a:cubicBezTo>
                  <a:cubicBezTo>
                    <a:pt x="588247" y="531184"/>
                    <a:pt x="577478" y="532784"/>
                    <a:pt x="566708" y="533424"/>
                  </a:cubicBezTo>
                  <a:cubicBezTo>
                    <a:pt x="556266" y="534384"/>
                    <a:pt x="545822" y="534704"/>
                    <a:pt x="535380" y="535025"/>
                  </a:cubicBezTo>
                  <a:cubicBezTo>
                    <a:pt x="514820" y="535664"/>
                    <a:pt x="493609" y="533104"/>
                    <a:pt x="473049" y="535025"/>
                  </a:cubicBezTo>
                  <a:cubicBezTo>
                    <a:pt x="471744" y="535025"/>
                    <a:pt x="471090" y="532784"/>
                    <a:pt x="472722" y="532464"/>
                  </a:cubicBezTo>
                  <a:cubicBezTo>
                    <a:pt x="493282" y="528623"/>
                    <a:pt x="514820" y="530544"/>
                    <a:pt x="535380" y="529584"/>
                  </a:cubicBezTo>
                  <a:cubicBezTo>
                    <a:pt x="546801" y="529264"/>
                    <a:pt x="558550" y="528623"/>
                    <a:pt x="569972" y="527664"/>
                  </a:cubicBezTo>
                  <a:cubicBezTo>
                    <a:pt x="579762" y="526704"/>
                    <a:pt x="589226" y="524783"/>
                    <a:pt x="599342" y="524463"/>
                  </a:cubicBezTo>
                  <a:close/>
                  <a:moveTo>
                    <a:pt x="201693" y="481720"/>
                  </a:moveTo>
                  <a:cubicBezTo>
                    <a:pt x="202953" y="479819"/>
                    <a:pt x="205788" y="481720"/>
                    <a:pt x="204844" y="483621"/>
                  </a:cubicBezTo>
                  <a:cubicBezTo>
                    <a:pt x="203268" y="486789"/>
                    <a:pt x="201693" y="489641"/>
                    <a:pt x="200433" y="492809"/>
                  </a:cubicBezTo>
                  <a:cubicBezTo>
                    <a:pt x="199488" y="495343"/>
                    <a:pt x="196022" y="494393"/>
                    <a:pt x="196967" y="491858"/>
                  </a:cubicBezTo>
                  <a:cubicBezTo>
                    <a:pt x="197912" y="488374"/>
                    <a:pt x="200117" y="484888"/>
                    <a:pt x="201693" y="481720"/>
                  </a:cubicBezTo>
                  <a:close/>
                  <a:moveTo>
                    <a:pt x="190150" y="473588"/>
                  </a:moveTo>
                  <a:cubicBezTo>
                    <a:pt x="190814" y="472618"/>
                    <a:pt x="192808" y="472942"/>
                    <a:pt x="192476" y="474560"/>
                  </a:cubicBezTo>
                  <a:cubicBezTo>
                    <a:pt x="189817" y="482974"/>
                    <a:pt x="185164" y="490741"/>
                    <a:pt x="181176" y="498508"/>
                  </a:cubicBezTo>
                  <a:cubicBezTo>
                    <a:pt x="180179" y="501097"/>
                    <a:pt x="175859" y="498832"/>
                    <a:pt x="177188" y="496242"/>
                  </a:cubicBezTo>
                  <a:cubicBezTo>
                    <a:pt x="181509" y="488799"/>
                    <a:pt x="186826" y="481679"/>
                    <a:pt x="190150" y="473588"/>
                  </a:cubicBezTo>
                  <a:close/>
                  <a:moveTo>
                    <a:pt x="183637" y="457423"/>
                  </a:moveTo>
                  <a:cubicBezTo>
                    <a:pt x="184295" y="456776"/>
                    <a:pt x="185612" y="457423"/>
                    <a:pt x="184954" y="458394"/>
                  </a:cubicBezTo>
                  <a:cubicBezTo>
                    <a:pt x="178370" y="472629"/>
                    <a:pt x="167837" y="484922"/>
                    <a:pt x="158620" y="497539"/>
                  </a:cubicBezTo>
                  <a:cubicBezTo>
                    <a:pt x="156316" y="501097"/>
                    <a:pt x="151378" y="497215"/>
                    <a:pt x="154011" y="493980"/>
                  </a:cubicBezTo>
                  <a:cubicBezTo>
                    <a:pt x="164545" y="482334"/>
                    <a:pt x="174420" y="470364"/>
                    <a:pt x="183637" y="457423"/>
                  </a:cubicBezTo>
                  <a:close/>
                  <a:moveTo>
                    <a:pt x="788182" y="449093"/>
                  </a:moveTo>
                  <a:lnTo>
                    <a:pt x="788182" y="457166"/>
                  </a:lnTo>
                  <a:lnTo>
                    <a:pt x="757950" y="472018"/>
                  </a:lnTo>
                  <a:cubicBezTo>
                    <a:pt x="746305" y="475704"/>
                    <a:pt x="734129" y="477567"/>
                    <a:pt x="722198" y="477081"/>
                  </a:cubicBezTo>
                  <a:cubicBezTo>
                    <a:pt x="720236" y="477081"/>
                    <a:pt x="720236" y="474489"/>
                    <a:pt x="722198" y="474165"/>
                  </a:cubicBezTo>
                  <a:cubicBezTo>
                    <a:pt x="741648" y="472869"/>
                    <a:pt x="764202" y="466631"/>
                    <a:pt x="781935" y="455128"/>
                  </a:cubicBezTo>
                  <a:close/>
                  <a:moveTo>
                    <a:pt x="170665" y="448425"/>
                  </a:moveTo>
                  <a:cubicBezTo>
                    <a:pt x="171491" y="449002"/>
                    <a:pt x="171987" y="450156"/>
                    <a:pt x="171326" y="451310"/>
                  </a:cubicBezTo>
                  <a:cubicBezTo>
                    <a:pt x="161405" y="468122"/>
                    <a:pt x="147516" y="482299"/>
                    <a:pt x="135941" y="497794"/>
                  </a:cubicBezTo>
                  <a:cubicBezTo>
                    <a:pt x="133626" y="501090"/>
                    <a:pt x="128335" y="497794"/>
                    <a:pt x="130981" y="494826"/>
                  </a:cubicBezTo>
                  <a:cubicBezTo>
                    <a:pt x="142886" y="479332"/>
                    <a:pt x="157437" y="465815"/>
                    <a:pt x="168019" y="449002"/>
                  </a:cubicBezTo>
                  <a:cubicBezTo>
                    <a:pt x="168681" y="447848"/>
                    <a:pt x="169838" y="447848"/>
                    <a:pt x="170665" y="448425"/>
                  </a:cubicBezTo>
                  <a:close/>
                  <a:moveTo>
                    <a:pt x="161089" y="436470"/>
                  </a:moveTo>
                  <a:cubicBezTo>
                    <a:pt x="162065" y="435173"/>
                    <a:pt x="164014" y="437118"/>
                    <a:pt x="163039" y="438091"/>
                  </a:cubicBezTo>
                  <a:cubicBezTo>
                    <a:pt x="147768" y="456896"/>
                    <a:pt x="132498" y="475052"/>
                    <a:pt x="117877" y="493857"/>
                  </a:cubicBezTo>
                  <a:cubicBezTo>
                    <a:pt x="115927" y="496776"/>
                    <a:pt x="111054" y="494181"/>
                    <a:pt x="113328" y="491264"/>
                  </a:cubicBezTo>
                  <a:cubicBezTo>
                    <a:pt x="126324" y="470838"/>
                    <a:pt x="145169" y="454302"/>
                    <a:pt x="161089" y="436470"/>
                  </a:cubicBezTo>
                  <a:close/>
                  <a:moveTo>
                    <a:pt x="149608" y="422213"/>
                  </a:moveTo>
                  <a:cubicBezTo>
                    <a:pt x="133863" y="445627"/>
                    <a:pt x="115165" y="467089"/>
                    <a:pt x="97779" y="489203"/>
                  </a:cubicBezTo>
                  <a:cubicBezTo>
                    <a:pt x="95154" y="492455"/>
                    <a:pt x="90891" y="488877"/>
                    <a:pt x="93515" y="485951"/>
                  </a:cubicBezTo>
                  <a:cubicBezTo>
                    <a:pt x="111885" y="464813"/>
                    <a:pt x="133206" y="445301"/>
                    <a:pt x="149608" y="422213"/>
                  </a:cubicBezTo>
                  <a:close/>
                  <a:moveTo>
                    <a:pt x="578836" y="413682"/>
                  </a:moveTo>
                  <a:cubicBezTo>
                    <a:pt x="580599" y="413519"/>
                    <a:pt x="582567" y="414581"/>
                    <a:pt x="582894" y="417031"/>
                  </a:cubicBezTo>
                  <a:cubicBezTo>
                    <a:pt x="584534" y="434346"/>
                    <a:pt x="583879" y="459176"/>
                    <a:pt x="569448" y="471264"/>
                  </a:cubicBezTo>
                  <a:cubicBezTo>
                    <a:pt x="556002" y="482372"/>
                    <a:pt x="535997" y="480411"/>
                    <a:pt x="520255" y="479105"/>
                  </a:cubicBezTo>
                  <a:cubicBezTo>
                    <a:pt x="518615" y="479105"/>
                    <a:pt x="518615" y="476818"/>
                    <a:pt x="520255" y="476818"/>
                  </a:cubicBezTo>
                  <a:cubicBezTo>
                    <a:pt x="534357" y="475511"/>
                    <a:pt x="553707" y="477144"/>
                    <a:pt x="565185" y="467017"/>
                  </a:cubicBezTo>
                  <a:cubicBezTo>
                    <a:pt x="577976" y="455908"/>
                    <a:pt x="578303" y="433366"/>
                    <a:pt x="576007" y="417684"/>
                  </a:cubicBezTo>
                  <a:cubicBezTo>
                    <a:pt x="575515" y="415234"/>
                    <a:pt x="577073" y="413846"/>
                    <a:pt x="578836" y="413682"/>
                  </a:cubicBezTo>
                  <a:close/>
                  <a:moveTo>
                    <a:pt x="733845" y="407811"/>
                  </a:moveTo>
                  <a:cubicBezTo>
                    <a:pt x="734978" y="407523"/>
                    <a:pt x="736353" y="408016"/>
                    <a:pt x="736838" y="409663"/>
                  </a:cubicBezTo>
                  <a:cubicBezTo>
                    <a:pt x="740075" y="419208"/>
                    <a:pt x="734897" y="429742"/>
                    <a:pt x="730366" y="438301"/>
                  </a:cubicBezTo>
                  <a:cubicBezTo>
                    <a:pt x="726806" y="445214"/>
                    <a:pt x="721952" y="451468"/>
                    <a:pt x="713860" y="452126"/>
                  </a:cubicBezTo>
                  <a:cubicBezTo>
                    <a:pt x="711919" y="452126"/>
                    <a:pt x="711595" y="449163"/>
                    <a:pt x="713214" y="448835"/>
                  </a:cubicBezTo>
                  <a:cubicBezTo>
                    <a:pt x="721304" y="447518"/>
                    <a:pt x="724865" y="439289"/>
                    <a:pt x="727777" y="432376"/>
                  </a:cubicBezTo>
                  <a:cubicBezTo>
                    <a:pt x="730366" y="425793"/>
                    <a:pt x="734573" y="418221"/>
                    <a:pt x="732308" y="410650"/>
                  </a:cubicBezTo>
                  <a:cubicBezTo>
                    <a:pt x="731822" y="409168"/>
                    <a:pt x="732713" y="408099"/>
                    <a:pt x="733845" y="407811"/>
                  </a:cubicBezTo>
                  <a:close/>
                  <a:moveTo>
                    <a:pt x="140361" y="401131"/>
                  </a:moveTo>
                  <a:cubicBezTo>
                    <a:pt x="142331" y="399170"/>
                    <a:pt x="145288" y="402111"/>
                    <a:pt x="143317" y="404399"/>
                  </a:cubicBezTo>
                  <a:cubicBezTo>
                    <a:pt x="131492" y="418452"/>
                    <a:pt x="119668" y="433158"/>
                    <a:pt x="107187" y="446557"/>
                  </a:cubicBezTo>
                  <a:cubicBezTo>
                    <a:pt x="101274" y="453092"/>
                    <a:pt x="95362" y="459955"/>
                    <a:pt x="89778" y="466491"/>
                  </a:cubicBezTo>
                  <a:cubicBezTo>
                    <a:pt x="85180" y="471720"/>
                    <a:pt x="81896" y="478257"/>
                    <a:pt x="75984" y="482178"/>
                  </a:cubicBezTo>
                  <a:cubicBezTo>
                    <a:pt x="73027" y="483812"/>
                    <a:pt x="70728" y="479891"/>
                    <a:pt x="72699" y="477603"/>
                  </a:cubicBezTo>
                  <a:cubicBezTo>
                    <a:pt x="94377" y="451459"/>
                    <a:pt x="118026" y="426948"/>
                    <a:pt x="140361" y="401131"/>
                  </a:cubicBezTo>
                  <a:close/>
                  <a:moveTo>
                    <a:pt x="593766" y="396530"/>
                  </a:moveTo>
                  <a:cubicBezTo>
                    <a:pt x="595278" y="396161"/>
                    <a:pt x="596913" y="396817"/>
                    <a:pt x="597240" y="398787"/>
                  </a:cubicBezTo>
                  <a:cubicBezTo>
                    <a:pt x="599856" y="417162"/>
                    <a:pt x="601817" y="435866"/>
                    <a:pt x="600509" y="454898"/>
                  </a:cubicBezTo>
                  <a:cubicBezTo>
                    <a:pt x="599528" y="466382"/>
                    <a:pt x="597894" y="478195"/>
                    <a:pt x="588413" y="485414"/>
                  </a:cubicBezTo>
                  <a:cubicBezTo>
                    <a:pt x="576644" y="494274"/>
                    <a:pt x="558008" y="494602"/>
                    <a:pt x="543951" y="496242"/>
                  </a:cubicBezTo>
                  <a:cubicBezTo>
                    <a:pt x="525642" y="498211"/>
                    <a:pt x="507988" y="498211"/>
                    <a:pt x="489680" y="494602"/>
                  </a:cubicBezTo>
                  <a:cubicBezTo>
                    <a:pt x="488372" y="494274"/>
                    <a:pt x="488700" y="491648"/>
                    <a:pt x="490007" y="491977"/>
                  </a:cubicBezTo>
                  <a:cubicBezTo>
                    <a:pt x="506354" y="493290"/>
                    <a:pt x="522046" y="493617"/>
                    <a:pt x="538066" y="491648"/>
                  </a:cubicBezTo>
                  <a:cubicBezTo>
                    <a:pt x="552124" y="490008"/>
                    <a:pt x="570759" y="489680"/>
                    <a:pt x="582855" y="482133"/>
                  </a:cubicBezTo>
                  <a:cubicBezTo>
                    <a:pt x="593971" y="474914"/>
                    <a:pt x="594625" y="459819"/>
                    <a:pt x="594952" y="447678"/>
                  </a:cubicBezTo>
                  <a:cubicBezTo>
                    <a:pt x="595606" y="431599"/>
                    <a:pt x="592990" y="416177"/>
                    <a:pt x="591028" y="400427"/>
                  </a:cubicBezTo>
                  <a:cubicBezTo>
                    <a:pt x="590865" y="398294"/>
                    <a:pt x="592255" y="396900"/>
                    <a:pt x="593766" y="396530"/>
                  </a:cubicBezTo>
                  <a:close/>
                  <a:moveTo>
                    <a:pt x="131463" y="385751"/>
                  </a:moveTo>
                  <a:cubicBezTo>
                    <a:pt x="132121" y="384768"/>
                    <a:pt x="133766" y="386080"/>
                    <a:pt x="132779" y="387063"/>
                  </a:cubicBezTo>
                  <a:cubicBezTo>
                    <a:pt x="121923" y="399523"/>
                    <a:pt x="110738" y="411655"/>
                    <a:pt x="100869" y="424770"/>
                  </a:cubicBezTo>
                  <a:cubicBezTo>
                    <a:pt x="92644" y="434935"/>
                    <a:pt x="85408" y="447067"/>
                    <a:pt x="75538" y="455592"/>
                  </a:cubicBezTo>
                  <a:cubicBezTo>
                    <a:pt x="72907" y="457888"/>
                    <a:pt x="69288" y="454281"/>
                    <a:pt x="71590" y="451657"/>
                  </a:cubicBezTo>
                  <a:cubicBezTo>
                    <a:pt x="91329" y="429361"/>
                    <a:pt x="110738" y="407065"/>
                    <a:pt x="131463" y="385751"/>
                  </a:cubicBezTo>
                  <a:close/>
                  <a:moveTo>
                    <a:pt x="117682" y="373450"/>
                  </a:moveTo>
                  <a:cubicBezTo>
                    <a:pt x="119313" y="371806"/>
                    <a:pt x="122247" y="374436"/>
                    <a:pt x="120291" y="376408"/>
                  </a:cubicBezTo>
                  <a:cubicBezTo>
                    <a:pt x="104640" y="392516"/>
                    <a:pt x="90945" y="411582"/>
                    <a:pt x="76924" y="429334"/>
                  </a:cubicBezTo>
                  <a:cubicBezTo>
                    <a:pt x="74967" y="431964"/>
                    <a:pt x="70728" y="429334"/>
                    <a:pt x="72684" y="426704"/>
                  </a:cubicBezTo>
                  <a:cubicBezTo>
                    <a:pt x="79858" y="416842"/>
                    <a:pt x="88010" y="407638"/>
                    <a:pt x="95836" y="398434"/>
                  </a:cubicBezTo>
                  <a:cubicBezTo>
                    <a:pt x="103010" y="390215"/>
                    <a:pt x="109530" y="381010"/>
                    <a:pt x="117682" y="373450"/>
                  </a:cubicBezTo>
                  <a:close/>
                  <a:moveTo>
                    <a:pt x="707352" y="365516"/>
                  </a:moveTo>
                  <a:cubicBezTo>
                    <a:pt x="708261" y="364606"/>
                    <a:pt x="709777" y="364606"/>
                    <a:pt x="710383" y="365516"/>
                  </a:cubicBezTo>
                  <a:cubicBezTo>
                    <a:pt x="711293" y="366425"/>
                    <a:pt x="711293" y="367638"/>
                    <a:pt x="710383" y="368547"/>
                  </a:cubicBezTo>
                  <a:cubicBezTo>
                    <a:pt x="710383" y="368850"/>
                    <a:pt x="710080" y="368850"/>
                    <a:pt x="710080" y="369153"/>
                  </a:cubicBezTo>
                  <a:cubicBezTo>
                    <a:pt x="709777" y="369456"/>
                    <a:pt x="709474" y="369760"/>
                    <a:pt x="708867" y="370063"/>
                  </a:cubicBezTo>
                  <a:cubicBezTo>
                    <a:pt x="707655" y="370063"/>
                    <a:pt x="706443" y="369456"/>
                    <a:pt x="706139" y="368244"/>
                  </a:cubicBezTo>
                  <a:cubicBezTo>
                    <a:pt x="705836" y="367335"/>
                    <a:pt x="706443" y="366425"/>
                    <a:pt x="707049" y="365819"/>
                  </a:cubicBezTo>
                  <a:cubicBezTo>
                    <a:pt x="707352" y="365516"/>
                    <a:pt x="707352" y="365516"/>
                    <a:pt x="707352" y="365516"/>
                  </a:cubicBezTo>
                  <a:close/>
                  <a:moveTo>
                    <a:pt x="104887" y="358248"/>
                  </a:moveTo>
                  <a:cubicBezTo>
                    <a:pt x="107158" y="355966"/>
                    <a:pt x="110728" y="359553"/>
                    <a:pt x="108456" y="361835"/>
                  </a:cubicBezTo>
                  <a:cubicBezTo>
                    <a:pt x="96773" y="376182"/>
                    <a:pt x="82818" y="389225"/>
                    <a:pt x="72107" y="404224"/>
                  </a:cubicBezTo>
                  <a:cubicBezTo>
                    <a:pt x="70161" y="407486"/>
                    <a:pt x="64968" y="404551"/>
                    <a:pt x="67239" y="401290"/>
                  </a:cubicBezTo>
                  <a:cubicBezTo>
                    <a:pt x="71783" y="393139"/>
                    <a:pt x="79248" y="386617"/>
                    <a:pt x="85414" y="379769"/>
                  </a:cubicBezTo>
                  <a:cubicBezTo>
                    <a:pt x="92229" y="372922"/>
                    <a:pt x="98720" y="365422"/>
                    <a:pt x="104887" y="358248"/>
                  </a:cubicBezTo>
                  <a:close/>
                  <a:moveTo>
                    <a:pt x="703932" y="358182"/>
                  </a:moveTo>
                  <a:cubicBezTo>
                    <a:pt x="705218" y="358921"/>
                    <a:pt x="706075" y="360399"/>
                    <a:pt x="705218" y="361877"/>
                  </a:cubicBezTo>
                  <a:cubicBezTo>
                    <a:pt x="703504" y="365162"/>
                    <a:pt x="701790" y="368117"/>
                    <a:pt x="700075" y="371073"/>
                  </a:cubicBezTo>
                  <a:cubicBezTo>
                    <a:pt x="698018" y="374358"/>
                    <a:pt x="692874" y="371073"/>
                    <a:pt x="694931" y="368117"/>
                  </a:cubicBezTo>
                  <a:cubicBezTo>
                    <a:pt x="696646" y="365162"/>
                    <a:pt x="698360" y="362205"/>
                    <a:pt x="700075" y="358921"/>
                  </a:cubicBezTo>
                  <a:cubicBezTo>
                    <a:pt x="700932" y="357443"/>
                    <a:pt x="702647" y="357443"/>
                    <a:pt x="703932" y="358182"/>
                  </a:cubicBezTo>
                  <a:close/>
                  <a:moveTo>
                    <a:pt x="691576" y="356324"/>
                  </a:moveTo>
                  <a:cubicBezTo>
                    <a:pt x="692544" y="356897"/>
                    <a:pt x="693134" y="358125"/>
                    <a:pt x="692291" y="359434"/>
                  </a:cubicBezTo>
                  <a:cubicBezTo>
                    <a:pt x="689932" y="364344"/>
                    <a:pt x="687236" y="369908"/>
                    <a:pt x="683865" y="373835"/>
                  </a:cubicBezTo>
                  <a:cubicBezTo>
                    <a:pt x="682180" y="375799"/>
                    <a:pt x="678472" y="373835"/>
                    <a:pt x="679484" y="371217"/>
                  </a:cubicBezTo>
                  <a:cubicBezTo>
                    <a:pt x="681843" y="366308"/>
                    <a:pt x="685550" y="361725"/>
                    <a:pt x="688584" y="357142"/>
                  </a:cubicBezTo>
                  <a:cubicBezTo>
                    <a:pt x="689258" y="355833"/>
                    <a:pt x="690606" y="355752"/>
                    <a:pt x="691576" y="356324"/>
                  </a:cubicBezTo>
                  <a:close/>
                  <a:moveTo>
                    <a:pt x="684657" y="340328"/>
                  </a:moveTo>
                  <a:cubicBezTo>
                    <a:pt x="685632" y="338683"/>
                    <a:pt x="688229" y="340328"/>
                    <a:pt x="686930" y="341642"/>
                  </a:cubicBezTo>
                  <a:cubicBezTo>
                    <a:pt x="678487" y="353810"/>
                    <a:pt x="668745" y="364662"/>
                    <a:pt x="661277" y="377158"/>
                  </a:cubicBezTo>
                  <a:cubicBezTo>
                    <a:pt x="659653" y="380119"/>
                    <a:pt x="655431" y="377488"/>
                    <a:pt x="657055" y="374857"/>
                  </a:cubicBezTo>
                  <a:cubicBezTo>
                    <a:pt x="665498" y="362689"/>
                    <a:pt x="675890" y="352166"/>
                    <a:pt x="684657" y="340328"/>
                  </a:cubicBezTo>
                  <a:close/>
                  <a:moveTo>
                    <a:pt x="675704" y="323183"/>
                  </a:moveTo>
                  <a:cubicBezTo>
                    <a:pt x="676738" y="323750"/>
                    <a:pt x="677317" y="324965"/>
                    <a:pt x="676489" y="326259"/>
                  </a:cubicBezTo>
                  <a:cubicBezTo>
                    <a:pt x="664584" y="341803"/>
                    <a:pt x="652017" y="357023"/>
                    <a:pt x="640442" y="373213"/>
                  </a:cubicBezTo>
                  <a:cubicBezTo>
                    <a:pt x="638458" y="375804"/>
                    <a:pt x="633828" y="373213"/>
                    <a:pt x="635812" y="370299"/>
                  </a:cubicBezTo>
                  <a:cubicBezTo>
                    <a:pt x="646725" y="353784"/>
                    <a:pt x="660285" y="339212"/>
                    <a:pt x="672190" y="323993"/>
                  </a:cubicBezTo>
                  <a:cubicBezTo>
                    <a:pt x="673182" y="322698"/>
                    <a:pt x="674670" y="322617"/>
                    <a:pt x="675704" y="323183"/>
                  </a:cubicBezTo>
                  <a:close/>
                  <a:moveTo>
                    <a:pt x="670331" y="303183"/>
                  </a:moveTo>
                  <a:cubicBezTo>
                    <a:pt x="671647" y="301239"/>
                    <a:pt x="675265" y="303183"/>
                    <a:pt x="673949" y="305451"/>
                  </a:cubicBezTo>
                  <a:cubicBezTo>
                    <a:pt x="663426" y="321005"/>
                    <a:pt x="651258" y="335911"/>
                    <a:pt x="639747" y="350168"/>
                  </a:cubicBezTo>
                  <a:cubicBezTo>
                    <a:pt x="637774" y="352761"/>
                    <a:pt x="633828" y="350493"/>
                    <a:pt x="635473" y="347900"/>
                  </a:cubicBezTo>
                  <a:cubicBezTo>
                    <a:pt x="646654" y="332994"/>
                    <a:pt x="659480" y="318737"/>
                    <a:pt x="670331" y="303183"/>
                  </a:cubicBezTo>
                  <a:close/>
                  <a:moveTo>
                    <a:pt x="319613" y="294091"/>
                  </a:moveTo>
                  <a:cubicBezTo>
                    <a:pt x="319285" y="294417"/>
                    <a:pt x="318630" y="294417"/>
                    <a:pt x="317976" y="294417"/>
                  </a:cubicBezTo>
                  <a:cubicBezTo>
                    <a:pt x="316666" y="294417"/>
                    <a:pt x="315030" y="294744"/>
                    <a:pt x="313721" y="295398"/>
                  </a:cubicBezTo>
                  <a:cubicBezTo>
                    <a:pt x="310775" y="297032"/>
                    <a:pt x="308157" y="300628"/>
                    <a:pt x="306848" y="303895"/>
                  </a:cubicBezTo>
                  <a:cubicBezTo>
                    <a:pt x="306193" y="304876"/>
                    <a:pt x="305865" y="305530"/>
                    <a:pt x="304884" y="306183"/>
                  </a:cubicBezTo>
                  <a:cubicBezTo>
                    <a:pt x="304884" y="307818"/>
                    <a:pt x="305538" y="309778"/>
                    <a:pt x="307174" y="311413"/>
                  </a:cubicBezTo>
                  <a:cubicBezTo>
                    <a:pt x="310448" y="315008"/>
                    <a:pt x="318630" y="320565"/>
                    <a:pt x="323213" y="315662"/>
                  </a:cubicBezTo>
                  <a:cubicBezTo>
                    <a:pt x="327468" y="311087"/>
                    <a:pt x="329431" y="301935"/>
                    <a:pt x="324523" y="297032"/>
                  </a:cubicBezTo>
                  <a:cubicBezTo>
                    <a:pt x="322886" y="295398"/>
                    <a:pt x="321249" y="294417"/>
                    <a:pt x="319613" y="294091"/>
                  </a:cubicBezTo>
                  <a:close/>
                  <a:moveTo>
                    <a:pt x="427593" y="293585"/>
                  </a:moveTo>
                  <a:cubicBezTo>
                    <a:pt x="424049" y="293911"/>
                    <a:pt x="418247" y="294887"/>
                    <a:pt x="414380" y="296840"/>
                  </a:cubicBezTo>
                  <a:cubicBezTo>
                    <a:pt x="413736" y="297817"/>
                    <a:pt x="413414" y="298142"/>
                    <a:pt x="412769" y="299119"/>
                  </a:cubicBezTo>
                  <a:cubicBezTo>
                    <a:pt x="412447" y="301072"/>
                    <a:pt x="410835" y="301724"/>
                    <a:pt x="409223" y="302374"/>
                  </a:cubicBezTo>
                  <a:cubicBezTo>
                    <a:pt x="409223" y="302374"/>
                    <a:pt x="409223" y="302700"/>
                    <a:pt x="409223" y="303351"/>
                  </a:cubicBezTo>
                  <a:cubicBezTo>
                    <a:pt x="407612" y="311489"/>
                    <a:pt x="415991" y="320277"/>
                    <a:pt x="424693" y="318324"/>
                  </a:cubicBezTo>
                  <a:cubicBezTo>
                    <a:pt x="433716" y="316697"/>
                    <a:pt x="437262" y="305955"/>
                    <a:pt x="432427" y="298142"/>
                  </a:cubicBezTo>
                  <a:cubicBezTo>
                    <a:pt x="431138" y="296190"/>
                    <a:pt x="429527" y="294887"/>
                    <a:pt x="427593" y="293585"/>
                  </a:cubicBezTo>
                  <a:close/>
                  <a:moveTo>
                    <a:pt x="218670" y="289025"/>
                  </a:moveTo>
                  <a:cubicBezTo>
                    <a:pt x="217344" y="289025"/>
                    <a:pt x="216017" y="289025"/>
                    <a:pt x="215023" y="289682"/>
                  </a:cubicBezTo>
                  <a:cubicBezTo>
                    <a:pt x="212701" y="290337"/>
                    <a:pt x="210713" y="291979"/>
                    <a:pt x="209055" y="293947"/>
                  </a:cubicBezTo>
                  <a:cubicBezTo>
                    <a:pt x="206071" y="297557"/>
                    <a:pt x="203418" y="302807"/>
                    <a:pt x="203750" y="308057"/>
                  </a:cubicBezTo>
                  <a:cubicBezTo>
                    <a:pt x="203750" y="313963"/>
                    <a:pt x="208060" y="315604"/>
                    <a:pt x="212038" y="319541"/>
                  </a:cubicBezTo>
                  <a:cubicBezTo>
                    <a:pt x="212370" y="319870"/>
                    <a:pt x="212370" y="320198"/>
                    <a:pt x="212701" y="320526"/>
                  </a:cubicBezTo>
                  <a:cubicBezTo>
                    <a:pt x="218007" y="321511"/>
                    <a:pt x="223974" y="319214"/>
                    <a:pt x="226627" y="313963"/>
                  </a:cubicBezTo>
                  <a:cubicBezTo>
                    <a:pt x="229942" y="308057"/>
                    <a:pt x="229942" y="301822"/>
                    <a:pt x="226296" y="296244"/>
                  </a:cubicBezTo>
                  <a:cubicBezTo>
                    <a:pt x="224637" y="293947"/>
                    <a:pt x="221985" y="290010"/>
                    <a:pt x="218670" y="289025"/>
                  </a:cubicBezTo>
                  <a:close/>
                  <a:moveTo>
                    <a:pt x="311758" y="286246"/>
                  </a:moveTo>
                  <a:cubicBezTo>
                    <a:pt x="317649" y="283958"/>
                    <a:pt x="325177" y="285266"/>
                    <a:pt x="330086" y="290168"/>
                  </a:cubicBezTo>
                  <a:cubicBezTo>
                    <a:pt x="338269" y="298993"/>
                    <a:pt x="338269" y="315989"/>
                    <a:pt x="327141" y="323179"/>
                  </a:cubicBezTo>
                  <a:cubicBezTo>
                    <a:pt x="316994" y="329717"/>
                    <a:pt x="302592" y="322526"/>
                    <a:pt x="298010" y="312066"/>
                  </a:cubicBezTo>
                  <a:cubicBezTo>
                    <a:pt x="295392" y="306183"/>
                    <a:pt x="297356" y="300300"/>
                    <a:pt x="300956" y="295724"/>
                  </a:cubicBezTo>
                  <a:cubicBezTo>
                    <a:pt x="303575" y="291803"/>
                    <a:pt x="306848" y="288208"/>
                    <a:pt x="311758" y="286246"/>
                  </a:cubicBezTo>
                  <a:close/>
                  <a:moveTo>
                    <a:pt x="420181" y="283169"/>
                  </a:moveTo>
                  <a:cubicBezTo>
                    <a:pt x="427271" y="282518"/>
                    <a:pt x="434361" y="286098"/>
                    <a:pt x="438551" y="291632"/>
                  </a:cubicBezTo>
                  <a:cubicBezTo>
                    <a:pt x="446285" y="303025"/>
                    <a:pt x="443385" y="321580"/>
                    <a:pt x="428882" y="325811"/>
                  </a:cubicBezTo>
                  <a:cubicBezTo>
                    <a:pt x="416636" y="329717"/>
                    <a:pt x="400523" y="319953"/>
                    <a:pt x="400845" y="305955"/>
                  </a:cubicBezTo>
                  <a:cubicBezTo>
                    <a:pt x="400845" y="301072"/>
                    <a:pt x="402456" y="297492"/>
                    <a:pt x="404712" y="294887"/>
                  </a:cubicBezTo>
                  <a:cubicBezTo>
                    <a:pt x="407612" y="288377"/>
                    <a:pt x="412769" y="283494"/>
                    <a:pt x="420181" y="283169"/>
                  </a:cubicBezTo>
                  <a:close/>
                  <a:moveTo>
                    <a:pt x="220162" y="281806"/>
                  </a:moveTo>
                  <a:cubicBezTo>
                    <a:pt x="224306" y="282872"/>
                    <a:pt x="228119" y="285744"/>
                    <a:pt x="230937" y="289682"/>
                  </a:cubicBezTo>
                  <a:cubicBezTo>
                    <a:pt x="236904" y="297557"/>
                    <a:pt x="238894" y="306745"/>
                    <a:pt x="234916" y="315933"/>
                  </a:cubicBezTo>
                  <a:cubicBezTo>
                    <a:pt x="231269" y="323808"/>
                    <a:pt x="222980" y="329714"/>
                    <a:pt x="214028" y="329386"/>
                  </a:cubicBezTo>
                  <a:cubicBezTo>
                    <a:pt x="205408" y="328401"/>
                    <a:pt x="195793" y="323480"/>
                    <a:pt x="194467" y="313963"/>
                  </a:cubicBezTo>
                  <a:cubicBezTo>
                    <a:pt x="193141" y="305760"/>
                    <a:pt x="195461" y="296573"/>
                    <a:pt x="201098" y="290010"/>
                  </a:cubicBezTo>
                  <a:cubicBezTo>
                    <a:pt x="202755" y="288041"/>
                    <a:pt x="204745" y="286400"/>
                    <a:pt x="206734" y="285416"/>
                  </a:cubicBezTo>
                  <a:cubicBezTo>
                    <a:pt x="207065" y="285416"/>
                    <a:pt x="207397" y="285088"/>
                    <a:pt x="207397" y="284759"/>
                  </a:cubicBezTo>
                  <a:cubicBezTo>
                    <a:pt x="211541" y="281478"/>
                    <a:pt x="216017" y="280740"/>
                    <a:pt x="220162" y="281806"/>
                  </a:cubicBezTo>
                  <a:close/>
                  <a:moveTo>
                    <a:pt x="674411" y="280158"/>
                  </a:moveTo>
                  <a:cubicBezTo>
                    <a:pt x="675394" y="280811"/>
                    <a:pt x="676050" y="282119"/>
                    <a:pt x="675394" y="283425"/>
                  </a:cubicBezTo>
                  <a:cubicBezTo>
                    <a:pt x="662941" y="306294"/>
                    <a:pt x="645573" y="326550"/>
                    <a:pt x="628534" y="346151"/>
                  </a:cubicBezTo>
                  <a:cubicBezTo>
                    <a:pt x="626567" y="348438"/>
                    <a:pt x="622307" y="345171"/>
                    <a:pt x="624274" y="342884"/>
                  </a:cubicBezTo>
                  <a:cubicBezTo>
                    <a:pt x="640003" y="321976"/>
                    <a:pt x="658354" y="304007"/>
                    <a:pt x="671462" y="280811"/>
                  </a:cubicBezTo>
                  <a:cubicBezTo>
                    <a:pt x="672117" y="279505"/>
                    <a:pt x="673428" y="279505"/>
                    <a:pt x="674411" y="280158"/>
                  </a:cubicBezTo>
                  <a:close/>
                  <a:moveTo>
                    <a:pt x="669984" y="267162"/>
                  </a:moveTo>
                  <a:cubicBezTo>
                    <a:pt x="670975" y="267777"/>
                    <a:pt x="671554" y="269007"/>
                    <a:pt x="670728" y="270155"/>
                  </a:cubicBezTo>
                  <a:cubicBezTo>
                    <a:pt x="659484" y="287869"/>
                    <a:pt x="647248" y="305584"/>
                    <a:pt x="633358" y="321657"/>
                  </a:cubicBezTo>
                  <a:cubicBezTo>
                    <a:pt x="631704" y="323953"/>
                    <a:pt x="628066" y="321001"/>
                    <a:pt x="629720" y="318705"/>
                  </a:cubicBezTo>
                  <a:cubicBezTo>
                    <a:pt x="641625" y="301319"/>
                    <a:pt x="654854" y="285245"/>
                    <a:pt x="666760" y="267859"/>
                  </a:cubicBezTo>
                  <a:cubicBezTo>
                    <a:pt x="667586" y="266547"/>
                    <a:pt x="668991" y="266547"/>
                    <a:pt x="669984" y="267162"/>
                  </a:cubicBezTo>
                  <a:close/>
                  <a:moveTo>
                    <a:pt x="674724" y="236724"/>
                  </a:moveTo>
                  <a:cubicBezTo>
                    <a:pt x="675575" y="237301"/>
                    <a:pt x="676061" y="238456"/>
                    <a:pt x="675412" y="239610"/>
                  </a:cubicBezTo>
                  <a:cubicBezTo>
                    <a:pt x="662775" y="261703"/>
                    <a:pt x="647222" y="282478"/>
                    <a:pt x="631668" y="302262"/>
                  </a:cubicBezTo>
                  <a:cubicBezTo>
                    <a:pt x="629724" y="305231"/>
                    <a:pt x="625187" y="302593"/>
                    <a:pt x="627131" y="299624"/>
                  </a:cubicBezTo>
                  <a:cubicBezTo>
                    <a:pt x="641389" y="278190"/>
                    <a:pt x="658563" y="259065"/>
                    <a:pt x="671848" y="237301"/>
                  </a:cubicBezTo>
                  <a:cubicBezTo>
                    <a:pt x="672658" y="236147"/>
                    <a:pt x="673874" y="236147"/>
                    <a:pt x="674724" y="236724"/>
                  </a:cubicBezTo>
                  <a:close/>
                  <a:moveTo>
                    <a:pt x="672663" y="221884"/>
                  </a:moveTo>
                  <a:cubicBezTo>
                    <a:pt x="673313" y="220591"/>
                    <a:pt x="675266" y="221884"/>
                    <a:pt x="674616" y="223178"/>
                  </a:cubicBezTo>
                  <a:cubicBezTo>
                    <a:pt x="663548" y="243233"/>
                    <a:pt x="648900" y="262640"/>
                    <a:pt x="632950" y="279137"/>
                  </a:cubicBezTo>
                  <a:cubicBezTo>
                    <a:pt x="631321" y="280753"/>
                    <a:pt x="628066" y="278166"/>
                    <a:pt x="629694" y="276548"/>
                  </a:cubicBezTo>
                  <a:cubicBezTo>
                    <a:pt x="643366" y="257788"/>
                    <a:pt x="660293" y="241615"/>
                    <a:pt x="672663" y="221884"/>
                  </a:cubicBezTo>
                  <a:close/>
                  <a:moveTo>
                    <a:pt x="687157" y="187669"/>
                  </a:moveTo>
                  <a:cubicBezTo>
                    <a:pt x="688473" y="186027"/>
                    <a:pt x="691105" y="187341"/>
                    <a:pt x="689788" y="189312"/>
                  </a:cubicBezTo>
                  <a:cubicBezTo>
                    <a:pt x="681893" y="201464"/>
                    <a:pt x="672024" y="211975"/>
                    <a:pt x="662156" y="223142"/>
                  </a:cubicBezTo>
                  <a:cubicBezTo>
                    <a:pt x="652286" y="234638"/>
                    <a:pt x="643075" y="247119"/>
                    <a:pt x="632220" y="258288"/>
                  </a:cubicBezTo>
                  <a:cubicBezTo>
                    <a:pt x="630246" y="260586"/>
                    <a:pt x="626627" y="257630"/>
                    <a:pt x="628601" y="255003"/>
                  </a:cubicBezTo>
                  <a:cubicBezTo>
                    <a:pt x="646694" y="231354"/>
                    <a:pt x="670051" y="211975"/>
                    <a:pt x="687157" y="187669"/>
                  </a:cubicBezTo>
                  <a:close/>
                  <a:moveTo>
                    <a:pt x="676173" y="167835"/>
                  </a:moveTo>
                  <a:cubicBezTo>
                    <a:pt x="677792" y="165866"/>
                    <a:pt x="681030" y="167835"/>
                    <a:pt x="679734" y="169805"/>
                  </a:cubicBezTo>
                  <a:cubicBezTo>
                    <a:pt x="664839" y="191467"/>
                    <a:pt x="648648" y="212145"/>
                    <a:pt x="633428" y="233151"/>
                  </a:cubicBezTo>
                  <a:cubicBezTo>
                    <a:pt x="631162" y="236104"/>
                    <a:pt x="626628" y="233151"/>
                    <a:pt x="628571" y="230197"/>
                  </a:cubicBezTo>
                  <a:cubicBezTo>
                    <a:pt x="642819" y="208206"/>
                    <a:pt x="661277" y="189170"/>
                    <a:pt x="676173" y="167835"/>
                  </a:cubicBezTo>
                  <a:close/>
                  <a:moveTo>
                    <a:pt x="499512" y="109319"/>
                  </a:moveTo>
                  <a:cubicBezTo>
                    <a:pt x="446262" y="108011"/>
                    <a:pt x="393011" y="108992"/>
                    <a:pt x="339761" y="109646"/>
                  </a:cubicBezTo>
                  <a:cubicBezTo>
                    <a:pt x="286838" y="110300"/>
                    <a:pt x="233915" y="109646"/>
                    <a:pt x="181318" y="111607"/>
                  </a:cubicBezTo>
                  <a:cubicBezTo>
                    <a:pt x="154530" y="112915"/>
                    <a:pt x="128069" y="114550"/>
                    <a:pt x="101281" y="118474"/>
                  </a:cubicBezTo>
                  <a:cubicBezTo>
                    <a:pt x="89193" y="120108"/>
                    <a:pt x="76453" y="121743"/>
                    <a:pt x="64365" y="125013"/>
                  </a:cubicBezTo>
                  <a:cubicBezTo>
                    <a:pt x="56525" y="127301"/>
                    <a:pt x="45417" y="129917"/>
                    <a:pt x="41171" y="137764"/>
                  </a:cubicBezTo>
                  <a:cubicBezTo>
                    <a:pt x="33003" y="152478"/>
                    <a:pt x="37577" y="171440"/>
                    <a:pt x="37904" y="187135"/>
                  </a:cubicBezTo>
                  <a:cubicBezTo>
                    <a:pt x="38230" y="212964"/>
                    <a:pt x="41171" y="238140"/>
                    <a:pt x="43458" y="263643"/>
                  </a:cubicBezTo>
                  <a:cubicBezTo>
                    <a:pt x="45744" y="289472"/>
                    <a:pt x="46070" y="315629"/>
                    <a:pt x="46398" y="341458"/>
                  </a:cubicBezTo>
                  <a:cubicBezTo>
                    <a:pt x="46724" y="367615"/>
                    <a:pt x="48031" y="393445"/>
                    <a:pt x="48031" y="419274"/>
                  </a:cubicBezTo>
                  <a:cubicBezTo>
                    <a:pt x="48031" y="432680"/>
                    <a:pt x="48031" y="446085"/>
                    <a:pt x="48031" y="459490"/>
                  </a:cubicBezTo>
                  <a:cubicBezTo>
                    <a:pt x="48031" y="472569"/>
                    <a:pt x="46724" y="483358"/>
                    <a:pt x="52931" y="494802"/>
                  </a:cubicBezTo>
                  <a:cubicBezTo>
                    <a:pt x="57831" y="503630"/>
                    <a:pt x="61752" y="509188"/>
                    <a:pt x="71879" y="512457"/>
                  </a:cubicBezTo>
                  <a:cubicBezTo>
                    <a:pt x="80046" y="515399"/>
                    <a:pt x="88867" y="517688"/>
                    <a:pt x="97687" y="518670"/>
                  </a:cubicBezTo>
                  <a:cubicBezTo>
                    <a:pt x="122515" y="521285"/>
                    <a:pt x="147344" y="519977"/>
                    <a:pt x="172171" y="519977"/>
                  </a:cubicBezTo>
                  <a:cubicBezTo>
                    <a:pt x="185566" y="519650"/>
                    <a:pt x="199286" y="519977"/>
                    <a:pt x="212354" y="517688"/>
                  </a:cubicBezTo>
                  <a:cubicBezTo>
                    <a:pt x="223462" y="515727"/>
                    <a:pt x="233915" y="513111"/>
                    <a:pt x="245023" y="513765"/>
                  </a:cubicBezTo>
                  <a:cubicBezTo>
                    <a:pt x="247636" y="514092"/>
                    <a:pt x="250576" y="515727"/>
                    <a:pt x="251230" y="518670"/>
                  </a:cubicBezTo>
                  <a:cubicBezTo>
                    <a:pt x="253843" y="537633"/>
                    <a:pt x="262664" y="558231"/>
                    <a:pt x="275404" y="572617"/>
                  </a:cubicBezTo>
                  <a:cubicBezTo>
                    <a:pt x="282265" y="580138"/>
                    <a:pt x="291739" y="586023"/>
                    <a:pt x="300233" y="590600"/>
                  </a:cubicBezTo>
                  <a:cubicBezTo>
                    <a:pt x="305786" y="593216"/>
                    <a:pt x="311013" y="596159"/>
                    <a:pt x="316893" y="598120"/>
                  </a:cubicBezTo>
                  <a:cubicBezTo>
                    <a:pt x="308073" y="587003"/>
                    <a:pt x="304806" y="570328"/>
                    <a:pt x="304153" y="557250"/>
                  </a:cubicBezTo>
                  <a:cubicBezTo>
                    <a:pt x="304153" y="546460"/>
                    <a:pt x="305132" y="537306"/>
                    <a:pt x="308399" y="527170"/>
                  </a:cubicBezTo>
                  <a:cubicBezTo>
                    <a:pt x="310033" y="520958"/>
                    <a:pt x="311666" y="514746"/>
                    <a:pt x="319180" y="514419"/>
                  </a:cubicBezTo>
                  <a:cubicBezTo>
                    <a:pt x="343028" y="514092"/>
                    <a:pt x="366876" y="514746"/>
                    <a:pt x="391051" y="514419"/>
                  </a:cubicBezTo>
                  <a:cubicBezTo>
                    <a:pt x="417839" y="514419"/>
                    <a:pt x="444301" y="513765"/>
                    <a:pt x="470763" y="512784"/>
                  </a:cubicBezTo>
                  <a:cubicBezTo>
                    <a:pt x="497225" y="511803"/>
                    <a:pt x="524013" y="511149"/>
                    <a:pt x="550474" y="509188"/>
                  </a:cubicBezTo>
                  <a:cubicBezTo>
                    <a:pt x="557988" y="508534"/>
                    <a:pt x="565502" y="507880"/>
                    <a:pt x="573015" y="507553"/>
                  </a:cubicBezTo>
                  <a:cubicBezTo>
                    <a:pt x="578242" y="507226"/>
                    <a:pt x="586736" y="506572"/>
                    <a:pt x="590984" y="502648"/>
                  </a:cubicBezTo>
                  <a:cubicBezTo>
                    <a:pt x="597517" y="496763"/>
                    <a:pt x="600457" y="488262"/>
                    <a:pt x="602090" y="480088"/>
                  </a:cubicBezTo>
                  <a:cubicBezTo>
                    <a:pt x="611564" y="432026"/>
                    <a:pt x="600131" y="383309"/>
                    <a:pt x="600784" y="334919"/>
                  </a:cubicBezTo>
                  <a:cubicBezTo>
                    <a:pt x="601110" y="321514"/>
                    <a:pt x="604377" y="308436"/>
                    <a:pt x="605030" y="294704"/>
                  </a:cubicBezTo>
                  <a:cubicBezTo>
                    <a:pt x="606011" y="282279"/>
                    <a:pt x="605357" y="269528"/>
                    <a:pt x="605030" y="257104"/>
                  </a:cubicBezTo>
                  <a:cubicBezTo>
                    <a:pt x="604051" y="229966"/>
                    <a:pt x="601437" y="203483"/>
                    <a:pt x="598824" y="176999"/>
                  </a:cubicBezTo>
                  <a:cubicBezTo>
                    <a:pt x="597844" y="165229"/>
                    <a:pt x="598170" y="152804"/>
                    <a:pt x="595230" y="141688"/>
                  </a:cubicBezTo>
                  <a:cubicBezTo>
                    <a:pt x="592617" y="130898"/>
                    <a:pt x="585430" y="122724"/>
                    <a:pt x="576283" y="116839"/>
                  </a:cubicBezTo>
                  <a:cubicBezTo>
                    <a:pt x="564522" y="109319"/>
                    <a:pt x="550801" y="110627"/>
                    <a:pt x="537406" y="109972"/>
                  </a:cubicBezTo>
                  <a:cubicBezTo>
                    <a:pt x="524666" y="109646"/>
                    <a:pt x="511925" y="109319"/>
                    <a:pt x="499512" y="109319"/>
                  </a:cubicBezTo>
                  <a:close/>
                  <a:moveTo>
                    <a:pt x="141177" y="91628"/>
                  </a:moveTo>
                  <a:cubicBezTo>
                    <a:pt x="145097" y="90978"/>
                    <a:pt x="146730" y="97160"/>
                    <a:pt x="142810" y="97486"/>
                  </a:cubicBezTo>
                  <a:cubicBezTo>
                    <a:pt x="121250" y="100414"/>
                    <a:pt x="99036" y="99763"/>
                    <a:pt x="77804" y="103669"/>
                  </a:cubicBezTo>
                  <a:cubicBezTo>
                    <a:pt x="68003" y="105621"/>
                    <a:pt x="57550" y="107573"/>
                    <a:pt x="48076" y="111478"/>
                  </a:cubicBezTo>
                  <a:cubicBezTo>
                    <a:pt x="39583" y="114732"/>
                    <a:pt x="29456" y="117986"/>
                    <a:pt x="25536" y="126771"/>
                  </a:cubicBezTo>
                  <a:cubicBezTo>
                    <a:pt x="18023" y="143366"/>
                    <a:pt x="20637" y="163540"/>
                    <a:pt x="20637" y="181111"/>
                  </a:cubicBezTo>
                  <a:cubicBezTo>
                    <a:pt x="21290" y="202261"/>
                    <a:pt x="22924" y="223086"/>
                    <a:pt x="21616" y="244236"/>
                  </a:cubicBezTo>
                  <a:cubicBezTo>
                    <a:pt x="21616" y="246189"/>
                    <a:pt x="19003" y="245864"/>
                    <a:pt x="19003" y="244236"/>
                  </a:cubicBezTo>
                  <a:cubicBezTo>
                    <a:pt x="16717" y="219507"/>
                    <a:pt x="15410" y="194778"/>
                    <a:pt x="14756" y="170373"/>
                  </a:cubicBezTo>
                  <a:cubicBezTo>
                    <a:pt x="14430" y="153127"/>
                    <a:pt x="13123" y="134580"/>
                    <a:pt x="22596" y="119612"/>
                  </a:cubicBezTo>
                  <a:cubicBezTo>
                    <a:pt x="26517" y="113104"/>
                    <a:pt x="35663" y="109525"/>
                    <a:pt x="42197" y="106922"/>
                  </a:cubicBezTo>
                  <a:cubicBezTo>
                    <a:pt x="51343" y="103343"/>
                    <a:pt x="61143" y="100739"/>
                    <a:pt x="70617" y="99113"/>
                  </a:cubicBezTo>
                  <a:cubicBezTo>
                    <a:pt x="93810" y="94232"/>
                    <a:pt x="117984" y="94558"/>
                    <a:pt x="141177" y="91628"/>
                  </a:cubicBezTo>
                  <a:close/>
                  <a:moveTo>
                    <a:pt x="76399" y="86200"/>
                  </a:moveTo>
                  <a:cubicBezTo>
                    <a:pt x="80299" y="85216"/>
                    <a:pt x="81924" y="91445"/>
                    <a:pt x="78024" y="92757"/>
                  </a:cubicBezTo>
                  <a:cubicBezTo>
                    <a:pt x="58523" y="98002"/>
                    <a:pt x="19846" y="98986"/>
                    <a:pt x="13022" y="123245"/>
                  </a:cubicBezTo>
                  <a:cubicBezTo>
                    <a:pt x="9121" y="136687"/>
                    <a:pt x="5871" y="151440"/>
                    <a:pt x="6196" y="165209"/>
                  </a:cubicBezTo>
                  <a:cubicBezTo>
                    <a:pt x="6521" y="178323"/>
                    <a:pt x="8471" y="191108"/>
                    <a:pt x="7496" y="203894"/>
                  </a:cubicBezTo>
                  <a:cubicBezTo>
                    <a:pt x="7496" y="205862"/>
                    <a:pt x="4896" y="205533"/>
                    <a:pt x="4571" y="203894"/>
                  </a:cubicBezTo>
                  <a:cubicBezTo>
                    <a:pt x="3271" y="188158"/>
                    <a:pt x="-1279" y="171766"/>
                    <a:pt x="346" y="156030"/>
                  </a:cubicBezTo>
                  <a:cubicBezTo>
                    <a:pt x="996" y="148817"/>
                    <a:pt x="2621" y="141932"/>
                    <a:pt x="4246" y="135048"/>
                  </a:cubicBezTo>
                  <a:cubicBezTo>
                    <a:pt x="5547" y="129147"/>
                    <a:pt x="6196" y="122262"/>
                    <a:pt x="9446" y="116689"/>
                  </a:cubicBezTo>
                  <a:cubicBezTo>
                    <a:pt x="22446" y="93413"/>
                    <a:pt x="53973" y="92757"/>
                    <a:pt x="76399" y="86200"/>
                  </a:cubicBezTo>
                  <a:close/>
                  <a:moveTo>
                    <a:pt x="420798" y="47323"/>
                  </a:moveTo>
                  <a:cubicBezTo>
                    <a:pt x="420798" y="46333"/>
                    <a:pt x="422429" y="46663"/>
                    <a:pt x="422429" y="47653"/>
                  </a:cubicBezTo>
                  <a:cubicBezTo>
                    <a:pt x="422756" y="55904"/>
                    <a:pt x="424060" y="63825"/>
                    <a:pt x="423408" y="72076"/>
                  </a:cubicBezTo>
                  <a:cubicBezTo>
                    <a:pt x="423408" y="77687"/>
                    <a:pt x="421124" y="83627"/>
                    <a:pt x="422103" y="89238"/>
                  </a:cubicBezTo>
                  <a:cubicBezTo>
                    <a:pt x="422429" y="89568"/>
                    <a:pt x="422429" y="89568"/>
                    <a:pt x="422429" y="89568"/>
                  </a:cubicBezTo>
                  <a:cubicBezTo>
                    <a:pt x="446248" y="87918"/>
                    <a:pt x="470394" y="88908"/>
                    <a:pt x="494539" y="87918"/>
                  </a:cubicBezTo>
                  <a:cubicBezTo>
                    <a:pt x="498128" y="87918"/>
                    <a:pt x="497802" y="93528"/>
                    <a:pt x="494539" y="93528"/>
                  </a:cubicBezTo>
                  <a:cubicBezTo>
                    <a:pt x="470394" y="92538"/>
                    <a:pt x="445596" y="93528"/>
                    <a:pt x="421450" y="91548"/>
                  </a:cubicBezTo>
                  <a:cubicBezTo>
                    <a:pt x="420145" y="93198"/>
                    <a:pt x="417535" y="93198"/>
                    <a:pt x="416883" y="90558"/>
                  </a:cubicBezTo>
                  <a:cubicBezTo>
                    <a:pt x="414925" y="84617"/>
                    <a:pt x="417862" y="78016"/>
                    <a:pt x="418187" y="72076"/>
                  </a:cubicBezTo>
                  <a:cubicBezTo>
                    <a:pt x="419166" y="63825"/>
                    <a:pt x="419166" y="55574"/>
                    <a:pt x="420798" y="47323"/>
                  </a:cubicBezTo>
                  <a:close/>
                  <a:moveTo>
                    <a:pt x="435044" y="44366"/>
                  </a:moveTo>
                  <a:cubicBezTo>
                    <a:pt x="436359" y="44366"/>
                    <a:pt x="437675" y="45280"/>
                    <a:pt x="437675" y="47107"/>
                  </a:cubicBezTo>
                  <a:cubicBezTo>
                    <a:pt x="438004" y="53422"/>
                    <a:pt x="438004" y="60069"/>
                    <a:pt x="437346" y="66383"/>
                  </a:cubicBezTo>
                  <a:cubicBezTo>
                    <a:pt x="437017" y="68710"/>
                    <a:pt x="436359" y="71036"/>
                    <a:pt x="436359" y="73363"/>
                  </a:cubicBezTo>
                  <a:cubicBezTo>
                    <a:pt x="436688" y="77018"/>
                    <a:pt x="440306" y="75689"/>
                    <a:pt x="441951" y="76021"/>
                  </a:cubicBezTo>
                  <a:cubicBezTo>
                    <a:pt x="455766" y="76354"/>
                    <a:pt x="468922" y="77683"/>
                    <a:pt x="482408" y="77683"/>
                  </a:cubicBezTo>
                  <a:cubicBezTo>
                    <a:pt x="483724" y="77683"/>
                    <a:pt x="483724" y="80010"/>
                    <a:pt x="482408" y="80010"/>
                  </a:cubicBezTo>
                  <a:cubicBezTo>
                    <a:pt x="472870" y="80010"/>
                    <a:pt x="463002" y="81339"/>
                    <a:pt x="453134" y="81339"/>
                  </a:cubicBezTo>
                  <a:cubicBezTo>
                    <a:pt x="449187" y="81339"/>
                    <a:pt x="444911" y="81007"/>
                    <a:pt x="440635" y="81339"/>
                  </a:cubicBezTo>
                  <a:cubicBezTo>
                    <a:pt x="438332" y="81339"/>
                    <a:pt x="436030" y="82004"/>
                    <a:pt x="434057" y="81007"/>
                  </a:cubicBezTo>
                  <a:cubicBezTo>
                    <a:pt x="430767" y="78680"/>
                    <a:pt x="431425" y="73030"/>
                    <a:pt x="431754" y="69707"/>
                  </a:cubicBezTo>
                  <a:cubicBezTo>
                    <a:pt x="432412" y="62063"/>
                    <a:pt x="432084" y="54751"/>
                    <a:pt x="432412" y="47107"/>
                  </a:cubicBezTo>
                  <a:cubicBezTo>
                    <a:pt x="432412" y="45280"/>
                    <a:pt x="433728" y="44366"/>
                    <a:pt x="435044" y="44366"/>
                  </a:cubicBezTo>
                  <a:close/>
                  <a:moveTo>
                    <a:pt x="585430" y="1750"/>
                  </a:moveTo>
                  <a:cubicBezTo>
                    <a:pt x="638353" y="115"/>
                    <a:pt x="691603" y="-1193"/>
                    <a:pt x="744198" y="1750"/>
                  </a:cubicBezTo>
                  <a:lnTo>
                    <a:pt x="788182" y="3021"/>
                  </a:lnTo>
                  <a:lnTo>
                    <a:pt x="788182" y="13538"/>
                  </a:lnTo>
                  <a:lnTo>
                    <a:pt x="753673" y="12539"/>
                  </a:lnTo>
                  <a:cubicBezTo>
                    <a:pt x="700750" y="9596"/>
                    <a:pt x="647500" y="10578"/>
                    <a:pt x="594577" y="11885"/>
                  </a:cubicBezTo>
                  <a:cubicBezTo>
                    <a:pt x="568442" y="12539"/>
                    <a:pt x="542307" y="14174"/>
                    <a:pt x="516172" y="15482"/>
                  </a:cubicBezTo>
                  <a:cubicBezTo>
                    <a:pt x="494938" y="16463"/>
                    <a:pt x="473377" y="16136"/>
                    <a:pt x="452142" y="17444"/>
                  </a:cubicBezTo>
                  <a:cubicBezTo>
                    <a:pt x="441361" y="17771"/>
                    <a:pt x="417839" y="18752"/>
                    <a:pt x="413266" y="31503"/>
                  </a:cubicBezTo>
                  <a:cubicBezTo>
                    <a:pt x="409672" y="41639"/>
                    <a:pt x="411959" y="55044"/>
                    <a:pt x="413266" y="65507"/>
                  </a:cubicBezTo>
                  <a:cubicBezTo>
                    <a:pt x="414572" y="75969"/>
                    <a:pt x="411632" y="86432"/>
                    <a:pt x="411305" y="96895"/>
                  </a:cubicBezTo>
                  <a:cubicBezTo>
                    <a:pt x="445934" y="96568"/>
                    <a:pt x="480563" y="96895"/>
                    <a:pt x="515192" y="97875"/>
                  </a:cubicBezTo>
                  <a:cubicBezTo>
                    <a:pt x="529240" y="98203"/>
                    <a:pt x="542960" y="98529"/>
                    <a:pt x="556681" y="98856"/>
                  </a:cubicBezTo>
                  <a:cubicBezTo>
                    <a:pt x="567135" y="98856"/>
                    <a:pt x="576609" y="100818"/>
                    <a:pt x="585430" y="107030"/>
                  </a:cubicBezTo>
                  <a:cubicBezTo>
                    <a:pt x="593270" y="112915"/>
                    <a:pt x="600784" y="120762"/>
                    <a:pt x="604377" y="129917"/>
                  </a:cubicBezTo>
                  <a:cubicBezTo>
                    <a:pt x="607971" y="138418"/>
                    <a:pt x="608624" y="147900"/>
                    <a:pt x="609278" y="156728"/>
                  </a:cubicBezTo>
                  <a:cubicBezTo>
                    <a:pt x="610911" y="182884"/>
                    <a:pt x="613851" y="208714"/>
                    <a:pt x="615811" y="234543"/>
                  </a:cubicBezTo>
                  <a:cubicBezTo>
                    <a:pt x="617118" y="260373"/>
                    <a:pt x="619078" y="286857"/>
                    <a:pt x="614504" y="312359"/>
                  </a:cubicBezTo>
                  <a:cubicBezTo>
                    <a:pt x="610258" y="338189"/>
                    <a:pt x="614178" y="363691"/>
                    <a:pt x="615158" y="389848"/>
                  </a:cubicBezTo>
                  <a:cubicBezTo>
                    <a:pt x="615158" y="390829"/>
                    <a:pt x="615158" y="391483"/>
                    <a:pt x="615158" y="392464"/>
                  </a:cubicBezTo>
                  <a:cubicBezTo>
                    <a:pt x="638353" y="392464"/>
                    <a:pt x="661220" y="392137"/>
                    <a:pt x="684089" y="391156"/>
                  </a:cubicBezTo>
                  <a:lnTo>
                    <a:pt x="684757" y="391130"/>
                  </a:lnTo>
                  <a:lnTo>
                    <a:pt x="719861" y="389766"/>
                  </a:lnTo>
                  <a:cubicBezTo>
                    <a:pt x="731866" y="389440"/>
                    <a:pt x="743872" y="389522"/>
                    <a:pt x="755633" y="390829"/>
                  </a:cubicBezTo>
                  <a:cubicBezTo>
                    <a:pt x="757920" y="390829"/>
                    <a:pt x="760207" y="392464"/>
                    <a:pt x="760207" y="395406"/>
                  </a:cubicBezTo>
                  <a:cubicBezTo>
                    <a:pt x="758573" y="414370"/>
                    <a:pt x="758573" y="434641"/>
                    <a:pt x="749426" y="450662"/>
                  </a:cubicBezTo>
                  <a:cubicBezTo>
                    <a:pt x="761840" y="447066"/>
                    <a:pt x="774254" y="443142"/>
                    <a:pt x="782747" y="434969"/>
                  </a:cubicBezTo>
                  <a:lnTo>
                    <a:pt x="788182" y="423422"/>
                  </a:lnTo>
                  <a:lnTo>
                    <a:pt x="788182" y="445073"/>
                  </a:lnTo>
                  <a:lnTo>
                    <a:pt x="763882" y="457815"/>
                  </a:lnTo>
                  <a:cubicBezTo>
                    <a:pt x="754000" y="461125"/>
                    <a:pt x="743709" y="463577"/>
                    <a:pt x="734072" y="467010"/>
                  </a:cubicBezTo>
                  <a:cubicBezTo>
                    <a:pt x="728191" y="469299"/>
                    <a:pt x="725251" y="460144"/>
                    <a:pt x="729825" y="457202"/>
                  </a:cubicBezTo>
                  <a:cubicBezTo>
                    <a:pt x="749426" y="444450"/>
                    <a:pt x="752039" y="421236"/>
                    <a:pt x="751060" y="399984"/>
                  </a:cubicBezTo>
                  <a:cubicBezTo>
                    <a:pt x="729171" y="401945"/>
                    <a:pt x="706304" y="401291"/>
                    <a:pt x="684089" y="402273"/>
                  </a:cubicBezTo>
                  <a:lnTo>
                    <a:pt x="674136" y="402560"/>
                  </a:lnTo>
                  <a:lnTo>
                    <a:pt x="616138" y="404234"/>
                  </a:lnTo>
                  <a:cubicBezTo>
                    <a:pt x="617118" y="424506"/>
                    <a:pt x="618098" y="445431"/>
                    <a:pt x="615485" y="465376"/>
                  </a:cubicBezTo>
                  <a:lnTo>
                    <a:pt x="615421" y="465743"/>
                  </a:lnTo>
                  <a:lnTo>
                    <a:pt x="611279" y="489938"/>
                  </a:lnTo>
                  <a:cubicBezTo>
                    <a:pt x="608951" y="498153"/>
                    <a:pt x="605194" y="505754"/>
                    <a:pt x="598497" y="510823"/>
                  </a:cubicBezTo>
                  <a:cubicBezTo>
                    <a:pt x="590003" y="517035"/>
                    <a:pt x="579876" y="518016"/>
                    <a:pt x="569748" y="518670"/>
                  </a:cubicBezTo>
                  <a:cubicBezTo>
                    <a:pt x="556681" y="519650"/>
                    <a:pt x="543941" y="519977"/>
                    <a:pt x="531199" y="520958"/>
                  </a:cubicBezTo>
                  <a:cubicBezTo>
                    <a:pt x="477950" y="524228"/>
                    <a:pt x="425026" y="525535"/>
                    <a:pt x="371777" y="525535"/>
                  </a:cubicBezTo>
                  <a:cubicBezTo>
                    <a:pt x="357729" y="525535"/>
                    <a:pt x="343681" y="526189"/>
                    <a:pt x="329961" y="525535"/>
                  </a:cubicBezTo>
                  <a:cubicBezTo>
                    <a:pt x="327021" y="525209"/>
                    <a:pt x="322447" y="523901"/>
                    <a:pt x="319507" y="524555"/>
                  </a:cubicBezTo>
                  <a:cubicBezTo>
                    <a:pt x="320486" y="524555"/>
                    <a:pt x="318527" y="527170"/>
                    <a:pt x="318527" y="528151"/>
                  </a:cubicBezTo>
                  <a:cubicBezTo>
                    <a:pt x="317546" y="530440"/>
                    <a:pt x="316567" y="532728"/>
                    <a:pt x="316240" y="535017"/>
                  </a:cubicBezTo>
                  <a:cubicBezTo>
                    <a:pt x="312973" y="546788"/>
                    <a:pt x="312647" y="560846"/>
                    <a:pt x="314934" y="572617"/>
                  </a:cubicBezTo>
                  <a:cubicBezTo>
                    <a:pt x="317220" y="582099"/>
                    <a:pt x="322120" y="595177"/>
                    <a:pt x="330614" y="601389"/>
                  </a:cubicBezTo>
                  <a:cubicBezTo>
                    <a:pt x="334534" y="603352"/>
                    <a:pt x="333881" y="610545"/>
                    <a:pt x="328327" y="610217"/>
                  </a:cubicBezTo>
                  <a:cubicBezTo>
                    <a:pt x="317220" y="609891"/>
                    <a:pt x="307419" y="604986"/>
                    <a:pt x="297619" y="600082"/>
                  </a:cubicBezTo>
                  <a:cubicBezTo>
                    <a:pt x="287491" y="594850"/>
                    <a:pt x="278671" y="588965"/>
                    <a:pt x="269850" y="581445"/>
                  </a:cubicBezTo>
                  <a:cubicBezTo>
                    <a:pt x="253843" y="568367"/>
                    <a:pt x="244369" y="547114"/>
                    <a:pt x="239795" y="527170"/>
                  </a:cubicBezTo>
                  <a:cubicBezTo>
                    <a:pt x="231628" y="527498"/>
                    <a:pt x="223788" y="529785"/>
                    <a:pt x="215947" y="531094"/>
                  </a:cubicBezTo>
                  <a:cubicBezTo>
                    <a:pt x="206147" y="532074"/>
                    <a:pt x="196673" y="533056"/>
                    <a:pt x="186872" y="533382"/>
                  </a:cubicBezTo>
                  <a:cubicBezTo>
                    <a:pt x="166944" y="534037"/>
                    <a:pt x="147017" y="534037"/>
                    <a:pt x="127089" y="534037"/>
                  </a:cubicBezTo>
                  <a:cubicBezTo>
                    <a:pt x="109774" y="534037"/>
                    <a:pt x="92460" y="533056"/>
                    <a:pt x="75800" y="528151"/>
                  </a:cubicBezTo>
                  <a:cubicBezTo>
                    <a:pt x="64692" y="525209"/>
                    <a:pt x="50971" y="519977"/>
                    <a:pt x="45091" y="509188"/>
                  </a:cubicBezTo>
                  <a:cubicBezTo>
                    <a:pt x="40191" y="500360"/>
                    <a:pt x="34637" y="491205"/>
                    <a:pt x="34311" y="481069"/>
                  </a:cubicBezTo>
                  <a:cubicBezTo>
                    <a:pt x="33656" y="468645"/>
                    <a:pt x="34637" y="456220"/>
                    <a:pt x="34637" y="443796"/>
                  </a:cubicBezTo>
                  <a:cubicBezTo>
                    <a:pt x="34964" y="417966"/>
                    <a:pt x="34311" y="392137"/>
                    <a:pt x="33656" y="366308"/>
                  </a:cubicBezTo>
                  <a:cubicBezTo>
                    <a:pt x="33330" y="340477"/>
                    <a:pt x="33656" y="314321"/>
                    <a:pt x="32350" y="288491"/>
                  </a:cubicBezTo>
                  <a:cubicBezTo>
                    <a:pt x="31370" y="262335"/>
                    <a:pt x="27123" y="236505"/>
                    <a:pt x="25490" y="210349"/>
                  </a:cubicBezTo>
                  <a:cubicBezTo>
                    <a:pt x="25163" y="199886"/>
                    <a:pt x="25163" y="189096"/>
                    <a:pt x="24509" y="178307"/>
                  </a:cubicBezTo>
                  <a:cubicBezTo>
                    <a:pt x="24183" y="169806"/>
                    <a:pt x="23203" y="161632"/>
                    <a:pt x="24183" y="153131"/>
                  </a:cubicBezTo>
                  <a:cubicBezTo>
                    <a:pt x="24836" y="145285"/>
                    <a:pt x="26143" y="136129"/>
                    <a:pt x="31370" y="129590"/>
                  </a:cubicBezTo>
                  <a:cubicBezTo>
                    <a:pt x="36270" y="122724"/>
                    <a:pt x="42477" y="119454"/>
                    <a:pt x="49991" y="116512"/>
                  </a:cubicBezTo>
                  <a:cubicBezTo>
                    <a:pt x="71879" y="108665"/>
                    <a:pt x="95400" y="106049"/>
                    <a:pt x="118595" y="103433"/>
                  </a:cubicBezTo>
                  <a:cubicBezTo>
                    <a:pt x="144730" y="100818"/>
                    <a:pt x="170865" y="99510"/>
                    <a:pt x="197327" y="98529"/>
                  </a:cubicBezTo>
                  <a:cubicBezTo>
                    <a:pt x="250250" y="97549"/>
                    <a:pt x="303173" y="97875"/>
                    <a:pt x="356096" y="97549"/>
                  </a:cubicBezTo>
                  <a:cubicBezTo>
                    <a:pt x="371124" y="97221"/>
                    <a:pt x="386478" y="96895"/>
                    <a:pt x="401832" y="96895"/>
                  </a:cubicBezTo>
                  <a:cubicBezTo>
                    <a:pt x="401505" y="83489"/>
                    <a:pt x="402811" y="70084"/>
                    <a:pt x="401505" y="56679"/>
                  </a:cubicBezTo>
                  <a:cubicBezTo>
                    <a:pt x="400525" y="46543"/>
                    <a:pt x="398238" y="33464"/>
                    <a:pt x="404119" y="24310"/>
                  </a:cubicBezTo>
                  <a:cubicBezTo>
                    <a:pt x="413266" y="10578"/>
                    <a:pt x="431561" y="7635"/>
                    <a:pt x="446915" y="6654"/>
                  </a:cubicBezTo>
                  <a:cubicBezTo>
                    <a:pt x="466842" y="5674"/>
                    <a:pt x="487097" y="6327"/>
                    <a:pt x="507025" y="5346"/>
                  </a:cubicBezTo>
                  <a:cubicBezTo>
                    <a:pt x="533160" y="4366"/>
                    <a:pt x="559295" y="2731"/>
                    <a:pt x="585430" y="175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DB30E6B-DCF5-364B-8E0C-DF9BA41F34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08112" y="1455953"/>
              <a:ext cx="483889" cy="614224"/>
            </a:xfrm>
            <a:custGeom>
              <a:avLst/>
              <a:gdLst>
                <a:gd name="connsiteX0" fmla="*/ 15318 w 483889"/>
                <a:gd name="connsiteY0" fmla="*/ 533424 h 614224"/>
                <a:gd name="connsiteX1" fmla="*/ 31356 w 483889"/>
                <a:gd name="connsiteY1" fmla="*/ 555239 h 614224"/>
                <a:gd name="connsiteX2" fmla="*/ 53940 w 483889"/>
                <a:gd name="connsiteY2" fmla="*/ 574775 h 614224"/>
                <a:gd name="connsiteX3" fmla="*/ 109255 w 483889"/>
                <a:gd name="connsiteY3" fmla="*/ 600498 h 614224"/>
                <a:gd name="connsiteX4" fmla="*/ 107618 w 483889"/>
                <a:gd name="connsiteY4" fmla="*/ 606358 h 614224"/>
                <a:gd name="connsiteX5" fmla="*/ 48375 w 483889"/>
                <a:gd name="connsiteY5" fmla="*/ 576728 h 614224"/>
                <a:gd name="connsiteX6" fmla="*/ 25465 w 483889"/>
                <a:gd name="connsiteY6" fmla="*/ 555239 h 614224"/>
                <a:gd name="connsiteX7" fmla="*/ 13681 w 483889"/>
                <a:gd name="connsiteY7" fmla="*/ 535052 h 614224"/>
                <a:gd name="connsiteX8" fmla="*/ 15318 w 483889"/>
                <a:gd name="connsiteY8" fmla="*/ 533424 h 614224"/>
                <a:gd name="connsiteX9" fmla="*/ 139071 w 483889"/>
                <a:gd name="connsiteY9" fmla="*/ 512147 h 614224"/>
                <a:gd name="connsiteX10" fmla="*/ 137104 w 483889"/>
                <a:gd name="connsiteY10" fmla="*/ 512789 h 614224"/>
                <a:gd name="connsiteX11" fmla="*/ 135792 w 483889"/>
                <a:gd name="connsiteY11" fmla="*/ 513433 h 614224"/>
                <a:gd name="connsiteX12" fmla="*/ 135137 w 483889"/>
                <a:gd name="connsiteY12" fmla="*/ 513754 h 614224"/>
                <a:gd name="connsiteX13" fmla="*/ 126285 w 483889"/>
                <a:gd name="connsiteY13" fmla="*/ 525322 h 614224"/>
                <a:gd name="connsiteX14" fmla="*/ 140710 w 483889"/>
                <a:gd name="connsiteY14" fmla="*/ 542676 h 614224"/>
                <a:gd name="connsiteX15" fmla="*/ 155463 w 483889"/>
                <a:gd name="connsiteY15" fmla="*/ 524359 h 614224"/>
                <a:gd name="connsiteX16" fmla="*/ 139071 w 483889"/>
                <a:gd name="connsiteY16" fmla="*/ 512147 h 614224"/>
                <a:gd name="connsiteX17" fmla="*/ 141694 w 483889"/>
                <a:gd name="connsiteY17" fmla="*/ 508612 h 614224"/>
                <a:gd name="connsiteX18" fmla="*/ 146284 w 483889"/>
                <a:gd name="connsiteY18" fmla="*/ 509897 h 614224"/>
                <a:gd name="connsiteX19" fmla="*/ 159069 w 483889"/>
                <a:gd name="connsiteY19" fmla="*/ 523394 h 614224"/>
                <a:gd name="connsiteX20" fmla="*/ 140710 w 483889"/>
                <a:gd name="connsiteY20" fmla="*/ 546210 h 614224"/>
                <a:gd name="connsiteX21" fmla="*/ 123335 w 483889"/>
                <a:gd name="connsiteY21" fmla="*/ 523073 h 614224"/>
                <a:gd name="connsiteX22" fmla="*/ 133826 w 483889"/>
                <a:gd name="connsiteY22" fmla="*/ 510541 h 614224"/>
                <a:gd name="connsiteX23" fmla="*/ 134153 w 483889"/>
                <a:gd name="connsiteY23" fmla="*/ 510541 h 614224"/>
                <a:gd name="connsiteX24" fmla="*/ 141694 w 483889"/>
                <a:gd name="connsiteY24" fmla="*/ 508612 h 614224"/>
                <a:gd name="connsiteX25" fmla="*/ 1044 w 483889"/>
                <a:gd name="connsiteY25" fmla="*/ 486228 h 614224"/>
                <a:gd name="connsiteX26" fmla="*/ 30418 w 483889"/>
                <a:gd name="connsiteY26" fmla="*/ 540097 h 614224"/>
                <a:gd name="connsiteX27" fmla="*/ 78394 w 483889"/>
                <a:gd name="connsiteY27" fmla="*/ 578949 h 614224"/>
                <a:gd name="connsiteX28" fmla="*/ 202742 w 483889"/>
                <a:gd name="connsiteY28" fmla="*/ 609638 h 614224"/>
                <a:gd name="connsiteX29" fmla="*/ 202416 w 483889"/>
                <a:gd name="connsiteY29" fmla="*/ 614209 h 614224"/>
                <a:gd name="connsiteX30" fmla="*/ 131920 w 483889"/>
                <a:gd name="connsiteY30" fmla="*/ 601476 h 614224"/>
                <a:gd name="connsiteX31" fmla="*/ 72194 w 483889"/>
                <a:gd name="connsiteY31" fmla="*/ 581234 h 614224"/>
                <a:gd name="connsiteX32" fmla="*/ 29112 w 483889"/>
                <a:gd name="connsiteY32" fmla="*/ 545974 h 614224"/>
                <a:gd name="connsiteX33" fmla="*/ 65 w 483889"/>
                <a:gd name="connsiteY33" fmla="*/ 486555 h 614224"/>
                <a:gd name="connsiteX34" fmla="*/ 1044 w 483889"/>
                <a:gd name="connsiteY34" fmla="*/ 486228 h 614224"/>
                <a:gd name="connsiteX35" fmla="*/ 89336 w 483889"/>
                <a:gd name="connsiteY35" fmla="*/ 458920 h 614224"/>
                <a:gd name="connsiteX36" fmla="*/ 73340 w 483889"/>
                <a:gd name="connsiteY36" fmla="*/ 467483 h 614224"/>
                <a:gd name="connsiteX37" fmla="*/ 65507 w 483889"/>
                <a:gd name="connsiteY37" fmla="*/ 482305 h 614224"/>
                <a:gd name="connsiteX38" fmla="*/ 65507 w 483889"/>
                <a:gd name="connsiteY38" fmla="*/ 483293 h 614224"/>
                <a:gd name="connsiteX39" fmla="*/ 65180 w 483889"/>
                <a:gd name="connsiteY39" fmla="*/ 484939 h 614224"/>
                <a:gd name="connsiteX40" fmla="*/ 65180 w 483889"/>
                <a:gd name="connsiteY40" fmla="*/ 485268 h 614224"/>
                <a:gd name="connsiteX41" fmla="*/ 65832 w 483889"/>
                <a:gd name="connsiteY41" fmla="*/ 492185 h 614224"/>
                <a:gd name="connsiteX42" fmla="*/ 89336 w 483889"/>
                <a:gd name="connsiteY42" fmla="*/ 514581 h 614224"/>
                <a:gd name="connsiteX43" fmla="*/ 119368 w 483889"/>
                <a:gd name="connsiteY43" fmla="*/ 497784 h 614224"/>
                <a:gd name="connsiteX44" fmla="*/ 117409 w 483889"/>
                <a:gd name="connsiteY44" fmla="*/ 467483 h 614224"/>
                <a:gd name="connsiteX45" fmla="*/ 89336 w 483889"/>
                <a:gd name="connsiteY45" fmla="*/ 458920 h 614224"/>
                <a:gd name="connsiteX46" fmla="*/ 91947 w 483889"/>
                <a:gd name="connsiteY46" fmla="*/ 451344 h 614224"/>
                <a:gd name="connsiteX47" fmla="*/ 100434 w 483889"/>
                <a:gd name="connsiteY47" fmla="*/ 451344 h 614224"/>
                <a:gd name="connsiteX48" fmla="*/ 109902 w 483889"/>
                <a:gd name="connsiteY48" fmla="*/ 453650 h 614224"/>
                <a:gd name="connsiteX49" fmla="*/ 126876 w 483889"/>
                <a:gd name="connsiteY49" fmla="*/ 469459 h 614224"/>
                <a:gd name="connsiteX50" fmla="*/ 123285 w 483889"/>
                <a:gd name="connsiteY50" fmla="*/ 507006 h 614224"/>
                <a:gd name="connsiteX51" fmla="*/ 82154 w 483889"/>
                <a:gd name="connsiteY51" fmla="*/ 520180 h 614224"/>
                <a:gd name="connsiteX52" fmla="*/ 74647 w 483889"/>
                <a:gd name="connsiteY52" fmla="*/ 518204 h 614224"/>
                <a:gd name="connsiteX53" fmla="*/ 71056 w 483889"/>
                <a:gd name="connsiteY53" fmla="*/ 516229 h 614224"/>
                <a:gd name="connsiteX54" fmla="*/ 68771 w 483889"/>
                <a:gd name="connsiteY54" fmla="*/ 514910 h 614224"/>
                <a:gd name="connsiteX55" fmla="*/ 59631 w 483889"/>
                <a:gd name="connsiteY55" fmla="*/ 481646 h 614224"/>
                <a:gd name="connsiteX56" fmla="*/ 65180 w 483889"/>
                <a:gd name="connsiteY56" fmla="*/ 467483 h 614224"/>
                <a:gd name="connsiteX57" fmla="*/ 91947 w 483889"/>
                <a:gd name="connsiteY57" fmla="*/ 451344 h 614224"/>
                <a:gd name="connsiteX58" fmla="*/ 101162 w 483889"/>
                <a:gd name="connsiteY58" fmla="*/ 444016 h 614224"/>
                <a:gd name="connsiteX59" fmla="*/ 100190 w 483889"/>
                <a:gd name="connsiteY59" fmla="*/ 446928 h 614224"/>
                <a:gd name="connsiteX60" fmla="*/ 52233 w 483889"/>
                <a:gd name="connsiteY60" fmla="*/ 482837 h 614224"/>
                <a:gd name="connsiteX61" fmla="*/ 51585 w 483889"/>
                <a:gd name="connsiteY61" fmla="*/ 482514 h 614224"/>
                <a:gd name="connsiteX62" fmla="*/ 101162 w 483889"/>
                <a:gd name="connsiteY62" fmla="*/ 444016 h 614224"/>
                <a:gd name="connsiteX63" fmla="*/ 84938 w 483889"/>
                <a:gd name="connsiteY63" fmla="*/ 440925 h 614224"/>
                <a:gd name="connsiteX64" fmla="*/ 85269 w 483889"/>
                <a:gd name="connsiteY64" fmla="*/ 444145 h 614224"/>
                <a:gd name="connsiteX65" fmla="*/ 64393 w 483889"/>
                <a:gd name="connsiteY65" fmla="*/ 453480 h 614224"/>
                <a:gd name="connsiteX66" fmla="*/ 51801 w 483889"/>
                <a:gd name="connsiteY66" fmla="*/ 466679 h 614224"/>
                <a:gd name="connsiteX67" fmla="*/ 50145 w 483889"/>
                <a:gd name="connsiteY67" fmla="*/ 466679 h 614224"/>
                <a:gd name="connsiteX68" fmla="*/ 64062 w 483889"/>
                <a:gd name="connsiteY68" fmla="*/ 449617 h 614224"/>
                <a:gd name="connsiteX69" fmla="*/ 84938 w 483889"/>
                <a:gd name="connsiteY69" fmla="*/ 440925 h 614224"/>
                <a:gd name="connsiteX70" fmla="*/ 73420 w 483889"/>
                <a:gd name="connsiteY70" fmla="*/ 439487 h 614224"/>
                <a:gd name="connsiteX71" fmla="*/ 74082 w 483889"/>
                <a:gd name="connsiteY71" fmla="*/ 442074 h 614224"/>
                <a:gd name="connsiteX72" fmla="*/ 53239 w 483889"/>
                <a:gd name="connsiteY72" fmla="*/ 454359 h 614224"/>
                <a:gd name="connsiteX73" fmla="*/ 51915 w 483889"/>
                <a:gd name="connsiteY73" fmla="*/ 453713 h 614224"/>
                <a:gd name="connsiteX74" fmla="*/ 60187 w 483889"/>
                <a:gd name="connsiteY74" fmla="*/ 445630 h 614224"/>
                <a:gd name="connsiteX75" fmla="*/ 73420 w 483889"/>
                <a:gd name="connsiteY75" fmla="*/ 439487 h 614224"/>
                <a:gd name="connsiteX76" fmla="*/ 289480 w 483889"/>
                <a:gd name="connsiteY76" fmla="*/ 194859 h 614224"/>
                <a:gd name="connsiteX77" fmla="*/ 292518 w 483889"/>
                <a:gd name="connsiteY77" fmla="*/ 195839 h 614224"/>
                <a:gd name="connsiteX78" fmla="*/ 278003 w 483889"/>
                <a:gd name="connsiteY78" fmla="*/ 295546 h 614224"/>
                <a:gd name="connsiteX79" fmla="*/ 272603 w 483889"/>
                <a:gd name="connsiteY79" fmla="*/ 295546 h 614224"/>
                <a:gd name="connsiteX80" fmla="*/ 289480 w 483889"/>
                <a:gd name="connsiteY80" fmla="*/ 194859 h 614224"/>
                <a:gd name="connsiteX81" fmla="*/ 288842 w 483889"/>
                <a:gd name="connsiteY81" fmla="*/ 171159 h 614224"/>
                <a:gd name="connsiteX82" fmla="*/ 291440 w 483889"/>
                <a:gd name="connsiteY82" fmla="*/ 172461 h 614224"/>
                <a:gd name="connsiteX83" fmla="*/ 272930 w 483889"/>
                <a:gd name="connsiteY83" fmla="*/ 226226 h 614224"/>
                <a:gd name="connsiteX84" fmla="*/ 264812 w 483889"/>
                <a:gd name="connsiteY84" fmla="*/ 282598 h 614224"/>
                <a:gd name="connsiteX85" fmla="*/ 259292 w 483889"/>
                <a:gd name="connsiteY85" fmla="*/ 282272 h 614224"/>
                <a:gd name="connsiteX86" fmla="*/ 267735 w 483889"/>
                <a:gd name="connsiteY86" fmla="*/ 224923 h 614224"/>
                <a:gd name="connsiteX87" fmla="*/ 288842 w 483889"/>
                <a:gd name="connsiteY87" fmla="*/ 171159 h 614224"/>
                <a:gd name="connsiteX88" fmla="*/ 464668 w 483889"/>
                <a:gd name="connsiteY88" fmla="*/ 27474 h 614224"/>
                <a:gd name="connsiteX89" fmla="*/ 483888 w 483889"/>
                <a:gd name="connsiteY89" fmla="*/ 28821 h 614224"/>
                <a:gd name="connsiteX90" fmla="*/ 483888 w 483889"/>
                <a:gd name="connsiteY90" fmla="*/ 42860 h 614224"/>
                <a:gd name="connsiteX91" fmla="*/ 468586 w 483889"/>
                <a:gd name="connsiteY91" fmla="*/ 41514 h 614224"/>
                <a:gd name="connsiteX92" fmla="*/ 319414 w 483889"/>
                <a:gd name="connsiteY92" fmla="*/ 112698 h 614224"/>
                <a:gd name="connsiteX93" fmla="*/ 275674 w 483889"/>
                <a:gd name="connsiteY93" fmla="*/ 187801 h 614224"/>
                <a:gd name="connsiteX94" fmla="*/ 253804 w 483889"/>
                <a:gd name="connsiteY94" fmla="*/ 272699 h 614224"/>
                <a:gd name="connsiteX95" fmla="*/ 246297 w 483889"/>
                <a:gd name="connsiteY95" fmla="*/ 272699 h 614224"/>
                <a:gd name="connsiteX96" fmla="*/ 246297 w 483889"/>
                <a:gd name="connsiteY96" fmla="*/ 265515 h 614224"/>
                <a:gd name="connsiteX97" fmla="*/ 138906 w 483889"/>
                <a:gd name="connsiteY97" fmla="*/ 275964 h 614224"/>
                <a:gd name="connsiteX98" fmla="*/ 130746 w 483889"/>
                <a:gd name="connsiteY98" fmla="*/ 302087 h 614224"/>
                <a:gd name="connsiteX99" fmla="*/ 124870 w 483889"/>
                <a:gd name="connsiteY99" fmla="*/ 300127 h 614224"/>
                <a:gd name="connsiteX100" fmla="*/ 133031 w 483889"/>
                <a:gd name="connsiteY100" fmla="*/ 277923 h 614224"/>
                <a:gd name="connsiteX101" fmla="*/ 116383 w 483889"/>
                <a:gd name="connsiteY101" fmla="*/ 284454 h 614224"/>
                <a:gd name="connsiteX102" fmla="*/ 112467 w 483889"/>
                <a:gd name="connsiteY102" fmla="*/ 294576 h 614224"/>
                <a:gd name="connsiteX103" fmla="*/ 105938 w 483889"/>
                <a:gd name="connsiteY103" fmla="*/ 292617 h 614224"/>
                <a:gd name="connsiteX104" fmla="*/ 107897 w 483889"/>
                <a:gd name="connsiteY104" fmla="*/ 288372 h 614224"/>
                <a:gd name="connsiteX105" fmla="*/ 39023 w 483889"/>
                <a:gd name="connsiteY105" fmla="*/ 353352 h 614224"/>
                <a:gd name="connsiteX106" fmla="*/ 19438 w 483889"/>
                <a:gd name="connsiteY106" fmla="*/ 456863 h 614224"/>
                <a:gd name="connsiteX107" fmla="*/ 37065 w 483889"/>
                <a:gd name="connsiteY107" fmla="*/ 508782 h 614224"/>
                <a:gd name="connsiteX108" fmla="*/ 68727 w 483889"/>
                <a:gd name="connsiteY108" fmla="*/ 547965 h 614224"/>
                <a:gd name="connsiteX109" fmla="*/ 169263 w 483889"/>
                <a:gd name="connsiteY109" fmla="*/ 583230 h 614224"/>
                <a:gd name="connsiteX110" fmla="*/ 286120 w 483889"/>
                <a:gd name="connsiteY110" fmla="*/ 583557 h 614224"/>
                <a:gd name="connsiteX111" fmla="*/ 405914 w 483889"/>
                <a:gd name="connsiteY111" fmla="*/ 578659 h 614224"/>
                <a:gd name="connsiteX112" fmla="*/ 483888 w 483889"/>
                <a:gd name="connsiteY112" fmla="*/ 576118 h 614224"/>
                <a:gd name="connsiteX113" fmla="*/ 483888 w 483889"/>
                <a:gd name="connsiteY113" fmla="*/ 592227 h 614224"/>
                <a:gd name="connsiteX114" fmla="*/ 386002 w 483889"/>
                <a:gd name="connsiteY114" fmla="*/ 596292 h 614224"/>
                <a:gd name="connsiteX115" fmla="*/ 267513 w 483889"/>
                <a:gd name="connsiteY115" fmla="*/ 600537 h 614224"/>
                <a:gd name="connsiteX116" fmla="*/ 207127 w 483889"/>
                <a:gd name="connsiteY116" fmla="*/ 603802 h 614224"/>
                <a:gd name="connsiteX117" fmla="*/ 156532 w 483889"/>
                <a:gd name="connsiteY117" fmla="*/ 596945 h 614224"/>
                <a:gd name="connsiteX118" fmla="*/ 60893 w 483889"/>
                <a:gd name="connsiteY118" fmla="*/ 561026 h 614224"/>
                <a:gd name="connsiteX119" fmla="*/ 10951 w 483889"/>
                <a:gd name="connsiteY119" fmla="*/ 483965 h 614224"/>
                <a:gd name="connsiteX120" fmla="*/ 57302 w 483889"/>
                <a:gd name="connsiteY120" fmla="*/ 308617 h 614224"/>
                <a:gd name="connsiteX121" fmla="*/ 114751 w 483889"/>
                <a:gd name="connsiteY121" fmla="*/ 271393 h 614224"/>
                <a:gd name="connsiteX122" fmla="*/ 126503 w 483889"/>
                <a:gd name="connsiteY122" fmla="*/ 245596 h 614224"/>
                <a:gd name="connsiteX123" fmla="*/ 131399 w 483889"/>
                <a:gd name="connsiteY123" fmla="*/ 248209 h 614224"/>
                <a:gd name="connsiteX124" fmla="*/ 122586 w 483889"/>
                <a:gd name="connsiteY124" fmla="*/ 268127 h 614224"/>
                <a:gd name="connsiteX125" fmla="*/ 138254 w 483889"/>
                <a:gd name="connsiteY125" fmla="*/ 263229 h 614224"/>
                <a:gd name="connsiteX126" fmla="*/ 139886 w 483889"/>
                <a:gd name="connsiteY126" fmla="*/ 262903 h 614224"/>
                <a:gd name="connsiteX127" fmla="*/ 149351 w 483889"/>
                <a:gd name="connsiteY127" fmla="*/ 236780 h 614224"/>
                <a:gd name="connsiteX128" fmla="*/ 150657 w 483889"/>
                <a:gd name="connsiteY128" fmla="*/ 236780 h 614224"/>
                <a:gd name="connsiteX129" fmla="*/ 145108 w 483889"/>
                <a:gd name="connsiteY129" fmla="*/ 261596 h 614224"/>
                <a:gd name="connsiteX130" fmla="*/ 246623 w 483889"/>
                <a:gd name="connsiteY130" fmla="*/ 255719 h 614224"/>
                <a:gd name="connsiteX131" fmla="*/ 267513 w 483889"/>
                <a:gd name="connsiteY131" fmla="*/ 176699 h 614224"/>
                <a:gd name="connsiteX132" fmla="*/ 310601 w 483889"/>
                <a:gd name="connsiteY132" fmla="*/ 103555 h 614224"/>
                <a:gd name="connsiteX133" fmla="*/ 464668 w 483889"/>
                <a:gd name="connsiteY133" fmla="*/ 27474 h 614224"/>
                <a:gd name="connsiteX134" fmla="*/ 479645 w 483889"/>
                <a:gd name="connsiteY134" fmla="*/ 13877 h 614224"/>
                <a:gd name="connsiteX135" fmla="*/ 483889 w 483889"/>
                <a:gd name="connsiteY135" fmla="*/ 14065 h 614224"/>
                <a:gd name="connsiteX136" fmla="*/ 483889 w 483889"/>
                <a:gd name="connsiteY136" fmla="*/ 18783 h 614224"/>
                <a:gd name="connsiteX137" fmla="*/ 479645 w 483889"/>
                <a:gd name="connsiteY137" fmla="*/ 18530 h 614224"/>
                <a:gd name="connsiteX138" fmla="*/ 383338 w 483889"/>
                <a:gd name="connsiteY138" fmla="*/ 42126 h 614224"/>
                <a:gd name="connsiteX139" fmla="*/ 382358 w 483889"/>
                <a:gd name="connsiteY139" fmla="*/ 40464 h 614224"/>
                <a:gd name="connsiteX140" fmla="*/ 479645 w 483889"/>
                <a:gd name="connsiteY140" fmla="*/ 13877 h 614224"/>
                <a:gd name="connsiteX141" fmla="*/ 475094 w 483889"/>
                <a:gd name="connsiteY141" fmla="*/ 0 h 614224"/>
                <a:gd name="connsiteX142" fmla="*/ 483888 w 483889"/>
                <a:gd name="connsiteY142" fmla="*/ 174 h 614224"/>
                <a:gd name="connsiteX143" fmla="*/ 483888 w 483889"/>
                <a:gd name="connsiteY143" fmla="*/ 4766 h 614224"/>
                <a:gd name="connsiteX144" fmla="*/ 479670 w 483889"/>
                <a:gd name="connsiteY144" fmla="*/ 4608 h 614224"/>
                <a:gd name="connsiteX145" fmla="*/ 403828 w 483889"/>
                <a:gd name="connsiteY145" fmla="*/ 19421 h 614224"/>
                <a:gd name="connsiteX146" fmla="*/ 402848 w 483889"/>
                <a:gd name="connsiteY146" fmla="*/ 17775 h 614224"/>
                <a:gd name="connsiteX147" fmla="*/ 475094 w 483889"/>
                <a:gd name="connsiteY147" fmla="*/ 0 h 61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83889" h="614224">
                  <a:moveTo>
                    <a:pt x="15318" y="533424"/>
                  </a:moveTo>
                  <a:cubicBezTo>
                    <a:pt x="21864" y="539285"/>
                    <a:pt x="25465" y="548727"/>
                    <a:pt x="31356" y="555239"/>
                  </a:cubicBezTo>
                  <a:cubicBezTo>
                    <a:pt x="38230" y="562728"/>
                    <a:pt x="46085" y="568914"/>
                    <a:pt x="53940" y="574775"/>
                  </a:cubicBezTo>
                  <a:cubicBezTo>
                    <a:pt x="70633" y="587799"/>
                    <a:pt x="89289" y="594311"/>
                    <a:pt x="109255" y="600498"/>
                  </a:cubicBezTo>
                  <a:cubicBezTo>
                    <a:pt x="113183" y="601800"/>
                    <a:pt x="111219" y="607335"/>
                    <a:pt x="107618" y="606358"/>
                  </a:cubicBezTo>
                  <a:cubicBezTo>
                    <a:pt x="86016" y="598869"/>
                    <a:pt x="66378" y="591055"/>
                    <a:pt x="48375" y="576728"/>
                  </a:cubicBezTo>
                  <a:cubicBezTo>
                    <a:pt x="39866" y="569891"/>
                    <a:pt x="32337" y="563379"/>
                    <a:pt x="25465" y="555239"/>
                  </a:cubicBezTo>
                  <a:cubicBezTo>
                    <a:pt x="20555" y="549053"/>
                    <a:pt x="18591" y="540913"/>
                    <a:pt x="13681" y="535052"/>
                  </a:cubicBezTo>
                  <a:cubicBezTo>
                    <a:pt x="12700" y="533750"/>
                    <a:pt x="14009" y="532773"/>
                    <a:pt x="15318" y="533424"/>
                  </a:cubicBezTo>
                  <a:close/>
                  <a:moveTo>
                    <a:pt x="139071" y="512147"/>
                  </a:moveTo>
                  <a:cubicBezTo>
                    <a:pt x="138415" y="512147"/>
                    <a:pt x="137760" y="512468"/>
                    <a:pt x="137104" y="512789"/>
                  </a:cubicBezTo>
                  <a:cubicBezTo>
                    <a:pt x="136776" y="513111"/>
                    <a:pt x="136121" y="513111"/>
                    <a:pt x="135792" y="513433"/>
                  </a:cubicBezTo>
                  <a:cubicBezTo>
                    <a:pt x="135465" y="513433"/>
                    <a:pt x="135465" y="513754"/>
                    <a:pt x="135137" y="513754"/>
                  </a:cubicBezTo>
                  <a:cubicBezTo>
                    <a:pt x="130547" y="516325"/>
                    <a:pt x="126614" y="520823"/>
                    <a:pt x="126285" y="525322"/>
                  </a:cubicBezTo>
                  <a:cubicBezTo>
                    <a:pt x="126285" y="533035"/>
                    <a:pt x="131859" y="542354"/>
                    <a:pt x="140710" y="542676"/>
                  </a:cubicBezTo>
                  <a:cubicBezTo>
                    <a:pt x="150546" y="542997"/>
                    <a:pt x="157758" y="533677"/>
                    <a:pt x="155463" y="524359"/>
                  </a:cubicBezTo>
                  <a:cubicBezTo>
                    <a:pt x="154152" y="517931"/>
                    <a:pt x="146284" y="510541"/>
                    <a:pt x="139071" y="512147"/>
                  </a:cubicBezTo>
                  <a:close/>
                  <a:moveTo>
                    <a:pt x="141694" y="508612"/>
                  </a:moveTo>
                  <a:cubicBezTo>
                    <a:pt x="143333" y="508612"/>
                    <a:pt x="144972" y="508934"/>
                    <a:pt x="146284" y="509897"/>
                  </a:cubicBezTo>
                  <a:cubicBezTo>
                    <a:pt x="152840" y="512147"/>
                    <a:pt x="158414" y="517610"/>
                    <a:pt x="159069" y="523394"/>
                  </a:cubicBezTo>
                  <a:cubicBezTo>
                    <a:pt x="160708" y="535285"/>
                    <a:pt x="153824" y="546853"/>
                    <a:pt x="140710" y="546210"/>
                  </a:cubicBezTo>
                  <a:cubicBezTo>
                    <a:pt x="129891" y="545568"/>
                    <a:pt x="120712" y="533677"/>
                    <a:pt x="123335" y="523073"/>
                  </a:cubicBezTo>
                  <a:cubicBezTo>
                    <a:pt x="124318" y="518574"/>
                    <a:pt x="128908" y="513433"/>
                    <a:pt x="133826" y="510541"/>
                  </a:cubicBezTo>
                  <a:cubicBezTo>
                    <a:pt x="134153" y="510541"/>
                    <a:pt x="134153" y="510541"/>
                    <a:pt x="134153" y="510541"/>
                  </a:cubicBezTo>
                  <a:cubicBezTo>
                    <a:pt x="136448" y="508934"/>
                    <a:pt x="139071" y="508291"/>
                    <a:pt x="141694" y="508612"/>
                  </a:cubicBezTo>
                  <a:close/>
                  <a:moveTo>
                    <a:pt x="1044" y="486228"/>
                  </a:moveTo>
                  <a:cubicBezTo>
                    <a:pt x="11162" y="503858"/>
                    <a:pt x="18995" y="523120"/>
                    <a:pt x="30418" y="540097"/>
                  </a:cubicBezTo>
                  <a:cubicBezTo>
                    <a:pt x="42167" y="557401"/>
                    <a:pt x="59465" y="570134"/>
                    <a:pt x="78394" y="578949"/>
                  </a:cubicBezTo>
                  <a:cubicBezTo>
                    <a:pt x="116254" y="596579"/>
                    <a:pt x="161293" y="604741"/>
                    <a:pt x="202742" y="609638"/>
                  </a:cubicBezTo>
                  <a:cubicBezTo>
                    <a:pt x="205353" y="609638"/>
                    <a:pt x="205353" y="614535"/>
                    <a:pt x="202416" y="614209"/>
                  </a:cubicBezTo>
                  <a:cubicBezTo>
                    <a:pt x="178264" y="611923"/>
                    <a:pt x="155418" y="607680"/>
                    <a:pt x="131920" y="601476"/>
                  </a:cubicBezTo>
                  <a:cubicBezTo>
                    <a:pt x="111358" y="596579"/>
                    <a:pt x="91123" y="591355"/>
                    <a:pt x="72194" y="581234"/>
                  </a:cubicBezTo>
                  <a:cubicBezTo>
                    <a:pt x="55874" y="572746"/>
                    <a:pt x="39556" y="561646"/>
                    <a:pt x="29112" y="545974"/>
                  </a:cubicBezTo>
                  <a:cubicBezTo>
                    <a:pt x="16710" y="527039"/>
                    <a:pt x="8877" y="507122"/>
                    <a:pt x="65" y="486555"/>
                  </a:cubicBezTo>
                  <a:cubicBezTo>
                    <a:pt x="-261" y="485901"/>
                    <a:pt x="718" y="485248"/>
                    <a:pt x="1044" y="486228"/>
                  </a:cubicBezTo>
                  <a:close/>
                  <a:moveTo>
                    <a:pt x="89336" y="458920"/>
                  </a:moveTo>
                  <a:cubicBezTo>
                    <a:pt x="83786" y="461225"/>
                    <a:pt x="78237" y="463530"/>
                    <a:pt x="73340" y="467483"/>
                  </a:cubicBezTo>
                  <a:cubicBezTo>
                    <a:pt x="69097" y="471436"/>
                    <a:pt x="66486" y="476376"/>
                    <a:pt x="65507" y="482305"/>
                  </a:cubicBezTo>
                  <a:cubicBezTo>
                    <a:pt x="65507" y="482305"/>
                    <a:pt x="65507" y="482963"/>
                    <a:pt x="65507" y="483293"/>
                  </a:cubicBezTo>
                  <a:cubicBezTo>
                    <a:pt x="65507" y="483951"/>
                    <a:pt x="65507" y="484610"/>
                    <a:pt x="65180" y="484939"/>
                  </a:cubicBezTo>
                  <a:lnTo>
                    <a:pt x="65180" y="485268"/>
                  </a:lnTo>
                  <a:cubicBezTo>
                    <a:pt x="65180" y="487574"/>
                    <a:pt x="65507" y="489880"/>
                    <a:pt x="65832" y="492185"/>
                  </a:cubicBezTo>
                  <a:cubicBezTo>
                    <a:pt x="68444" y="504042"/>
                    <a:pt x="76279" y="514581"/>
                    <a:pt x="89336" y="514581"/>
                  </a:cubicBezTo>
                  <a:cubicBezTo>
                    <a:pt x="99455" y="514581"/>
                    <a:pt x="117083" y="509311"/>
                    <a:pt x="119368" y="497784"/>
                  </a:cubicBezTo>
                  <a:cubicBezTo>
                    <a:pt x="121327" y="489550"/>
                    <a:pt x="124264" y="474070"/>
                    <a:pt x="117409" y="467483"/>
                  </a:cubicBezTo>
                  <a:cubicBezTo>
                    <a:pt x="108922" y="460237"/>
                    <a:pt x="100434" y="455297"/>
                    <a:pt x="89336" y="458920"/>
                  </a:cubicBezTo>
                  <a:close/>
                  <a:moveTo>
                    <a:pt x="91947" y="451344"/>
                  </a:moveTo>
                  <a:cubicBezTo>
                    <a:pt x="94885" y="450686"/>
                    <a:pt x="97823" y="450686"/>
                    <a:pt x="100434" y="451344"/>
                  </a:cubicBezTo>
                  <a:cubicBezTo>
                    <a:pt x="104026" y="451344"/>
                    <a:pt x="107290" y="452003"/>
                    <a:pt x="109902" y="453650"/>
                  </a:cubicBezTo>
                  <a:cubicBezTo>
                    <a:pt x="117409" y="456285"/>
                    <a:pt x="123937" y="461555"/>
                    <a:pt x="126876" y="469459"/>
                  </a:cubicBezTo>
                  <a:cubicBezTo>
                    <a:pt x="130140" y="479011"/>
                    <a:pt x="130466" y="498443"/>
                    <a:pt x="123285" y="507006"/>
                  </a:cubicBezTo>
                  <a:cubicBezTo>
                    <a:pt x="112512" y="519522"/>
                    <a:pt x="95865" y="523804"/>
                    <a:pt x="82154" y="520180"/>
                  </a:cubicBezTo>
                  <a:cubicBezTo>
                    <a:pt x="79543" y="519851"/>
                    <a:pt x="76932" y="519192"/>
                    <a:pt x="74647" y="518204"/>
                  </a:cubicBezTo>
                  <a:cubicBezTo>
                    <a:pt x="73340" y="517546"/>
                    <a:pt x="72035" y="516887"/>
                    <a:pt x="71056" y="516229"/>
                  </a:cubicBezTo>
                  <a:cubicBezTo>
                    <a:pt x="70403" y="516229"/>
                    <a:pt x="69424" y="515899"/>
                    <a:pt x="68771" y="514910"/>
                  </a:cubicBezTo>
                  <a:cubicBezTo>
                    <a:pt x="60283" y="505030"/>
                    <a:pt x="57346" y="492844"/>
                    <a:pt x="59631" y="481646"/>
                  </a:cubicBezTo>
                  <a:cubicBezTo>
                    <a:pt x="60283" y="476047"/>
                    <a:pt x="62242" y="471436"/>
                    <a:pt x="65180" y="467483"/>
                  </a:cubicBezTo>
                  <a:cubicBezTo>
                    <a:pt x="70729" y="458920"/>
                    <a:pt x="79869" y="452332"/>
                    <a:pt x="91947" y="451344"/>
                  </a:cubicBezTo>
                  <a:close/>
                  <a:moveTo>
                    <a:pt x="101162" y="444016"/>
                  </a:moveTo>
                  <a:cubicBezTo>
                    <a:pt x="103107" y="444340"/>
                    <a:pt x="102134" y="447251"/>
                    <a:pt x="100190" y="446928"/>
                  </a:cubicBezTo>
                  <a:cubicBezTo>
                    <a:pt x="79452" y="442398"/>
                    <a:pt x="55149" y="462779"/>
                    <a:pt x="52233" y="482837"/>
                  </a:cubicBezTo>
                  <a:cubicBezTo>
                    <a:pt x="52233" y="483484"/>
                    <a:pt x="51585" y="483484"/>
                    <a:pt x="51585" y="482514"/>
                  </a:cubicBezTo>
                  <a:cubicBezTo>
                    <a:pt x="52233" y="460192"/>
                    <a:pt x="78479" y="439163"/>
                    <a:pt x="101162" y="444016"/>
                  </a:cubicBezTo>
                  <a:close/>
                  <a:moveTo>
                    <a:pt x="84938" y="440925"/>
                  </a:moveTo>
                  <a:cubicBezTo>
                    <a:pt x="86925" y="440603"/>
                    <a:pt x="87256" y="443823"/>
                    <a:pt x="85269" y="444145"/>
                  </a:cubicBezTo>
                  <a:cubicBezTo>
                    <a:pt x="77648" y="445754"/>
                    <a:pt x="70689" y="448008"/>
                    <a:pt x="64393" y="453480"/>
                  </a:cubicBezTo>
                  <a:cubicBezTo>
                    <a:pt x="60748" y="456699"/>
                    <a:pt x="52795" y="461528"/>
                    <a:pt x="51801" y="466679"/>
                  </a:cubicBezTo>
                  <a:cubicBezTo>
                    <a:pt x="51801" y="467644"/>
                    <a:pt x="50145" y="467644"/>
                    <a:pt x="50145" y="466679"/>
                  </a:cubicBezTo>
                  <a:cubicBezTo>
                    <a:pt x="50807" y="460240"/>
                    <a:pt x="59422" y="453480"/>
                    <a:pt x="64062" y="449617"/>
                  </a:cubicBezTo>
                  <a:cubicBezTo>
                    <a:pt x="70357" y="444788"/>
                    <a:pt x="76984" y="441890"/>
                    <a:pt x="84938" y="440925"/>
                  </a:cubicBezTo>
                  <a:close/>
                  <a:moveTo>
                    <a:pt x="73420" y="439487"/>
                  </a:moveTo>
                  <a:cubicBezTo>
                    <a:pt x="75075" y="439164"/>
                    <a:pt x="75736" y="441428"/>
                    <a:pt x="74082" y="442074"/>
                  </a:cubicBezTo>
                  <a:cubicBezTo>
                    <a:pt x="67465" y="444660"/>
                    <a:pt x="56879" y="447570"/>
                    <a:pt x="53239" y="454359"/>
                  </a:cubicBezTo>
                  <a:cubicBezTo>
                    <a:pt x="52578" y="454683"/>
                    <a:pt x="51585" y="454359"/>
                    <a:pt x="51915" y="453713"/>
                  </a:cubicBezTo>
                  <a:cubicBezTo>
                    <a:pt x="53239" y="450157"/>
                    <a:pt x="56879" y="447570"/>
                    <a:pt x="60187" y="445630"/>
                  </a:cubicBezTo>
                  <a:cubicBezTo>
                    <a:pt x="64157" y="443367"/>
                    <a:pt x="68458" y="440134"/>
                    <a:pt x="73420" y="439487"/>
                  </a:cubicBezTo>
                  <a:close/>
                  <a:moveTo>
                    <a:pt x="289480" y="194859"/>
                  </a:moveTo>
                  <a:cubicBezTo>
                    <a:pt x="290155" y="192897"/>
                    <a:pt x="293193" y="193551"/>
                    <a:pt x="292518" y="195839"/>
                  </a:cubicBezTo>
                  <a:cubicBezTo>
                    <a:pt x="281041" y="228203"/>
                    <a:pt x="278678" y="261547"/>
                    <a:pt x="278003" y="295546"/>
                  </a:cubicBezTo>
                  <a:cubicBezTo>
                    <a:pt x="278003" y="299142"/>
                    <a:pt x="272603" y="298814"/>
                    <a:pt x="272603" y="295546"/>
                  </a:cubicBezTo>
                  <a:cubicBezTo>
                    <a:pt x="271928" y="261221"/>
                    <a:pt x="276316" y="226896"/>
                    <a:pt x="289480" y="194859"/>
                  </a:cubicBezTo>
                  <a:close/>
                  <a:moveTo>
                    <a:pt x="288842" y="171159"/>
                  </a:moveTo>
                  <a:cubicBezTo>
                    <a:pt x="289492" y="169855"/>
                    <a:pt x="291765" y="170832"/>
                    <a:pt x="291440" y="172461"/>
                  </a:cubicBezTo>
                  <a:cubicBezTo>
                    <a:pt x="283972" y="189731"/>
                    <a:pt x="277477" y="207979"/>
                    <a:pt x="272930" y="226226"/>
                  </a:cubicBezTo>
                  <a:cubicBezTo>
                    <a:pt x="268384" y="245126"/>
                    <a:pt x="267085" y="263698"/>
                    <a:pt x="264812" y="282598"/>
                  </a:cubicBezTo>
                  <a:cubicBezTo>
                    <a:pt x="264487" y="286182"/>
                    <a:pt x="258967" y="286182"/>
                    <a:pt x="259292" y="282272"/>
                  </a:cubicBezTo>
                  <a:cubicBezTo>
                    <a:pt x="260915" y="263047"/>
                    <a:pt x="262538" y="243496"/>
                    <a:pt x="267735" y="224923"/>
                  </a:cubicBezTo>
                  <a:cubicBezTo>
                    <a:pt x="273255" y="206676"/>
                    <a:pt x="280399" y="188428"/>
                    <a:pt x="288842" y="171159"/>
                  </a:cubicBezTo>
                  <a:close/>
                  <a:moveTo>
                    <a:pt x="464668" y="27474"/>
                  </a:moveTo>
                  <a:lnTo>
                    <a:pt x="483888" y="28821"/>
                  </a:lnTo>
                  <a:lnTo>
                    <a:pt x="483888" y="42860"/>
                  </a:lnTo>
                  <a:lnTo>
                    <a:pt x="468586" y="41514"/>
                  </a:lnTo>
                  <a:cubicBezTo>
                    <a:pt x="411136" y="42494"/>
                    <a:pt x="356951" y="69269"/>
                    <a:pt x="319414" y="112698"/>
                  </a:cubicBezTo>
                  <a:cubicBezTo>
                    <a:pt x="300156" y="134576"/>
                    <a:pt x="285793" y="160372"/>
                    <a:pt x="275674" y="187801"/>
                  </a:cubicBezTo>
                  <a:cubicBezTo>
                    <a:pt x="265229" y="215556"/>
                    <a:pt x="256416" y="243311"/>
                    <a:pt x="253804" y="272699"/>
                  </a:cubicBezTo>
                  <a:cubicBezTo>
                    <a:pt x="253152" y="277596"/>
                    <a:pt x="246623" y="277596"/>
                    <a:pt x="246297" y="272699"/>
                  </a:cubicBezTo>
                  <a:cubicBezTo>
                    <a:pt x="246297" y="270413"/>
                    <a:pt x="246297" y="267801"/>
                    <a:pt x="246297" y="265515"/>
                  </a:cubicBezTo>
                  <a:cubicBezTo>
                    <a:pt x="210391" y="266168"/>
                    <a:pt x="173506" y="265842"/>
                    <a:pt x="138906" y="275964"/>
                  </a:cubicBezTo>
                  <a:cubicBezTo>
                    <a:pt x="135642" y="284454"/>
                    <a:pt x="132378" y="292944"/>
                    <a:pt x="130746" y="302087"/>
                  </a:cubicBezTo>
                  <a:cubicBezTo>
                    <a:pt x="130093" y="306005"/>
                    <a:pt x="123891" y="304373"/>
                    <a:pt x="124870" y="300127"/>
                  </a:cubicBezTo>
                  <a:cubicBezTo>
                    <a:pt x="126829" y="292617"/>
                    <a:pt x="129767" y="285107"/>
                    <a:pt x="133031" y="277923"/>
                  </a:cubicBezTo>
                  <a:cubicBezTo>
                    <a:pt x="127482" y="279556"/>
                    <a:pt x="121606" y="281842"/>
                    <a:pt x="116383" y="284454"/>
                  </a:cubicBezTo>
                  <a:cubicBezTo>
                    <a:pt x="115078" y="287720"/>
                    <a:pt x="113772" y="291311"/>
                    <a:pt x="112467" y="294576"/>
                  </a:cubicBezTo>
                  <a:cubicBezTo>
                    <a:pt x="111161" y="298822"/>
                    <a:pt x="104306" y="296862"/>
                    <a:pt x="105938" y="292617"/>
                  </a:cubicBezTo>
                  <a:cubicBezTo>
                    <a:pt x="106591" y="291311"/>
                    <a:pt x="107244" y="290005"/>
                    <a:pt x="107897" y="288372"/>
                  </a:cubicBezTo>
                  <a:cubicBezTo>
                    <a:pt x="79172" y="303066"/>
                    <a:pt x="54038" y="324617"/>
                    <a:pt x="39023" y="353352"/>
                  </a:cubicBezTo>
                  <a:cubicBezTo>
                    <a:pt x="23029" y="384046"/>
                    <a:pt x="13889" y="422577"/>
                    <a:pt x="19438" y="456863"/>
                  </a:cubicBezTo>
                  <a:cubicBezTo>
                    <a:pt x="22376" y="475149"/>
                    <a:pt x="27925" y="492781"/>
                    <a:pt x="37065" y="508782"/>
                  </a:cubicBezTo>
                  <a:cubicBezTo>
                    <a:pt x="44898" y="523149"/>
                    <a:pt x="54365" y="539475"/>
                    <a:pt x="68727" y="547965"/>
                  </a:cubicBezTo>
                  <a:cubicBezTo>
                    <a:pt x="98757" y="565597"/>
                    <a:pt x="134990" y="577026"/>
                    <a:pt x="169263" y="583230"/>
                  </a:cubicBezTo>
                  <a:cubicBezTo>
                    <a:pt x="208432" y="590088"/>
                    <a:pt x="246623" y="584863"/>
                    <a:pt x="286120" y="583557"/>
                  </a:cubicBezTo>
                  <a:cubicBezTo>
                    <a:pt x="326269" y="582251"/>
                    <a:pt x="366091" y="580944"/>
                    <a:pt x="405914" y="578659"/>
                  </a:cubicBezTo>
                  <a:lnTo>
                    <a:pt x="483888" y="576118"/>
                  </a:lnTo>
                  <a:lnTo>
                    <a:pt x="483888" y="592227"/>
                  </a:lnTo>
                  <a:lnTo>
                    <a:pt x="386002" y="596292"/>
                  </a:lnTo>
                  <a:cubicBezTo>
                    <a:pt x="346506" y="597924"/>
                    <a:pt x="307010" y="598577"/>
                    <a:pt x="267513" y="600537"/>
                  </a:cubicBezTo>
                  <a:cubicBezTo>
                    <a:pt x="247603" y="601843"/>
                    <a:pt x="227365" y="604455"/>
                    <a:pt x="207127" y="603802"/>
                  </a:cubicBezTo>
                  <a:cubicBezTo>
                    <a:pt x="190153" y="603148"/>
                    <a:pt x="173180" y="600863"/>
                    <a:pt x="156532" y="596945"/>
                  </a:cubicBezTo>
                  <a:cubicBezTo>
                    <a:pt x="124544" y="589761"/>
                    <a:pt x="88311" y="578986"/>
                    <a:pt x="60893" y="561026"/>
                  </a:cubicBezTo>
                  <a:cubicBezTo>
                    <a:pt x="35759" y="544046"/>
                    <a:pt x="19112" y="512047"/>
                    <a:pt x="10951" y="483965"/>
                  </a:cubicBezTo>
                  <a:cubicBezTo>
                    <a:pt x="-6022" y="424863"/>
                    <a:pt x="12257" y="350740"/>
                    <a:pt x="57302" y="308617"/>
                  </a:cubicBezTo>
                  <a:cubicBezTo>
                    <a:pt x="74276" y="292617"/>
                    <a:pt x="93534" y="280209"/>
                    <a:pt x="114751" y="271393"/>
                  </a:cubicBezTo>
                  <a:cubicBezTo>
                    <a:pt x="118342" y="262576"/>
                    <a:pt x="122259" y="253760"/>
                    <a:pt x="126503" y="245596"/>
                  </a:cubicBezTo>
                  <a:cubicBezTo>
                    <a:pt x="128135" y="242332"/>
                    <a:pt x="133031" y="244943"/>
                    <a:pt x="131399" y="248209"/>
                  </a:cubicBezTo>
                  <a:cubicBezTo>
                    <a:pt x="128135" y="254740"/>
                    <a:pt x="125523" y="261596"/>
                    <a:pt x="122586" y="268127"/>
                  </a:cubicBezTo>
                  <a:cubicBezTo>
                    <a:pt x="127808" y="266168"/>
                    <a:pt x="133031" y="264862"/>
                    <a:pt x="138254" y="263229"/>
                  </a:cubicBezTo>
                  <a:cubicBezTo>
                    <a:pt x="138580" y="262903"/>
                    <a:pt x="139232" y="262903"/>
                    <a:pt x="139886" y="262903"/>
                  </a:cubicBezTo>
                  <a:cubicBezTo>
                    <a:pt x="143803" y="254413"/>
                    <a:pt x="147067" y="245923"/>
                    <a:pt x="149351" y="236780"/>
                  </a:cubicBezTo>
                  <a:cubicBezTo>
                    <a:pt x="149678" y="236127"/>
                    <a:pt x="150657" y="236127"/>
                    <a:pt x="150657" y="236780"/>
                  </a:cubicBezTo>
                  <a:cubicBezTo>
                    <a:pt x="150331" y="245596"/>
                    <a:pt x="147719" y="253760"/>
                    <a:pt x="145108" y="261596"/>
                  </a:cubicBezTo>
                  <a:cubicBezTo>
                    <a:pt x="178076" y="253760"/>
                    <a:pt x="213003" y="254740"/>
                    <a:pt x="246623" y="255719"/>
                  </a:cubicBezTo>
                  <a:cubicBezTo>
                    <a:pt x="248581" y="228617"/>
                    <a:pt x="257395" y="201515"/>
                    <a:pt x="267513" y="176699"/>
                  </a:cubicBezTo>
                  <a:cubicBezTo>
                    <a:pt x="278285" y="150576"/>
                    <a:pt x="291995" y="125106"/>
                    <a:pt x="310601" y="103555"/>
                  </a:cubicBezTo>
                  <a:cubicBezTo>
                    <a:pt x="350097" y="59474"/>
                    <a:pt x="404934" y="29106"/>
                    <a:pt x="464668" y="27474"/>
                  </a:cubicBezTo>
                  <a:close/>
                  <a:moveTo>
                    <a:pt x="479645" y="13877"/>
                  </a:moveTo>
                  <a:lnTo>
                    <a:pt x="483889" y="14065"/>
                  </a:lnTo>
                  <a:lnTo>
                    <a:pt x="483889" y="18783"/>
                  </a:lnTo>
                  <a:lnTo>
                    <a:pt x="479645" y="18530"/>
                  </a:lnTo>
                  <a:cubicBezTo>
                    <a:pt x="446346" y="20524"/>
                    <a:pt x="413046" y="26506"/>
                    <a:pt x="383338" y="42126"/>
                  </a:cubicBezTo>
                  <a:cubicBezTo>
                    <a:pt x="382358" y="42791"/>
                    <a:pt x="381379" y="41129"/>
                    <a:pt x="382358" y="40464"/>
                  </a:cubicBezTo>
                  <a:cubicBezTo>
                    <a:pt x="411414" y="23182"/>
                    <a:pt x="446020" y="15871"/>
                    <a:pt x="479645" y="13877"/>
                  </a:cubicBezTo>
                  <a:close/>
                  <a:moveTo>
                    <a:pt x="475094" y="0"/>
                  </a:moveTo>
                  <a:lnTo>
                    <a:pt x="483888" y="174"/>
                  </a:lnTo>
                  <a:lnTo>
                    <a:pt x="483888" y="4766"/>
                  </a:lnTo>
                  <a:lnTo>
                    <a:pt x="479670" y="4608"/>
                  </a:lnTo>
                  <a:cubicBezTo>
                    <a:pt x="454499" y="6583"/>
                    <a:pt x="427038" y="9546"/>
                    <a:pt x="403828" y="19421"/>
                  </a:cubicBezTo>
                  <a:cubicBezTo>
                    <a:pt x="402521" y="19750"/>
                    <a:pt x="401540" y="18434"/>
                    <a:pt x="402848" y="17775"/>
                  </a:cubicBezTo>
                  <a:cubicBezTo>
                    <a:pt x="425077" y="7242"/>
                    <a:pt x="450903" y="2962"/>
                    <a:pt x="4750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7C0D5BE-6DB3-6E40-9FBF-256B2663DC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36085" y="2135495"/>
              <a:ext cx="355916" cy="705743"/>
            </a:xfrm>
            <a:custGeom>
              <a:avLst/>
              <a:gdLst>
                <a:gd name="connsiteX0" fmla="*/ 89339 w 355916"/>
                <a:gd name="connsiteY0" fmla="*/ 563226 h 705743"/>
                <a:gd name="connsiteX1" fmla="*/ 89339 w 355916"/>
                <a:gd name="connsiteY1" fmla="*/ 569373 h 705743"/>
                <a:gd name="connsiteX2" fmla="*/ 40119 w 355916"/>
                <a:gd name="connsiteY2" fmla="*/ 606900 h 705743"/>
                <a:gd name="connsiteX3" fmla="*/ 38824 w 355916"/>
                <a:gd name="connsiteY3" fmla="*/ 606900 h 705743"/>
                <a:gd name="connsiteX4" fmla="*/ 89339 w 355916"/>
                <a:gd name="connsiteY4" fmla="*/ 563226 h 705743"/>
                <a:gd name="connsiteX5" fmla="*/ 93320 w 355916"/>
                <a:gd name="connsiteY5" fmla="*/ 548826 h 705743"/>
                <a:gd name="connsiteX6" fmla="*/ 93320 w 355916"/>
                <a:gd name="connsiteY6" fmla="*/ 555393 h 705743"/>
                <a:gd name="connsiteX7" fmla="*/ 40022 w 355916"/>
                <a:gd name="connsiteY7" fmla="*/ 581004 h 705743"/>
                <a:gd name="connsiteX8" fmla="*/ 27673 w 355916"/>
                <a:gd name="connsiteY8" fmla="*/ 629600 h 705743"/>
                <a:gd name="connsiteX9" fmla="*/ 26698 w 355916"/>
                <a:gd name="connsiteY9" fmla="*/ 629600 h 705743"/>
                <a:gd name="connsiteX10" fmla="*/ 40997 w 355916"/>
                <a:gd name="connsiteY10" fmla="*/ 570497 h 705743"/>
                <a:gd name="connsiteX11" fmla="*/ 93320 w 355916"/>
                <a:gd name="connsiteY11" fmla="*/ 548826 h 705743"/>
                <a:gd name="connsiteX12" fmla="*/ 70158 w 355916"/>
                <a:gd name="connsiteY12" fmla="*/ 544169 h 705743"/>
                <a:gd name="connsiteX13" fmla="*/ 51230 w 355916"/>
                <a:gd name="connsiteY13" fmla="*/ 549789 h 705743"/>
                <a:gd name="connsiteX14" fmla="*/ 49272 w 355916"/>
                <a:gd name="connsiteY14" fmla="*/ 675137 h 705743"/>
                <a:gd name="connsiteX15" fmla="*/ 127592 w 355916"/>
                <a:gd name="connsiteY15" fmla="*/ 683624 h 705743"/>
                <a:gd name="connsiteX16" fmla="*/ 162510 w 355916"/>
                <a:gd name="connsiteY16" fmla="*/ 640210 h 705743"/>
                <a:gd name="connsiteX17" fmla="*/ 162510 w 355916"/>
                <a:gd name="connsiteY17" fmla="*/ 635966 h 705743"/>
                <a:gd name="connsiteX18" fmla="*/ 165121 w 355916"/>
                <a:gd name="connsiteY18" fmla="*/ 612789 h 705743"/>
                <a:gd name="connsiteX19" fmla="*/ 163489 w 355916"/>
                <a:gd name="connsiteY19" fmla="*/ 605281 h 705743"/>
                <a:gd name="connsiteX20" fmla="*/ 155005 w 355916"/>
                <a:gd name="connsiteY20" fmla="*/ 579494 h 705743"/>
                <a:gd name="connsiteX21" fmla="*/ 128898 w 355916"/>
                <a:gd name="connsiteY21" fmla="*/ 557297 h 705743"/>
                <a:gd name="connsiteX22" fmla="*/ 70158 w 355916"/>
                <a:gd name="connsiteY22" fmla="*/ 544169 h 705743"/>
                <a:gd name="connsiteX23" fmla="*/ 355915 w 355916"/>
                <a:gd name="connsiteY23" fmla="*/ 541068 h 705743"/>
                <a:gd name="connsiteX24" fmla="*/ 355915 w 355916"/>
                <a:gd name="connsiteY24" fmla="*/ 557147 h 705743"/>
                <a:gd name="connsiteX25" fmla="*/ 353236 w 355916"/>
                <a:gd name="connsiteY25" fmla="*/ 558339 h 705743"/>
                <a:gd name="connsiteX26" fmla="*/ 329919 w 355916"/>
                <a:gd name="connsiteY26" fmla="*/ 594510 h 705743"/>
                <a:gd name="connsiteX27" fmla="*/ 326983 w 355916"/>
                <a:gd name="connsiteY27" fmla="*/ 635314 h 705743"/>
                <a:gd name="connsiteX28" fmla="*/ 346563 w 355916"/>
                <a:gd name="connsiteY28" fmla="*/ 665019 h 705743"/>
                <a:gd name="connsiteX29" fmla="*/ 355915 w 355916"/>
                <a:gd name="connsiteY29" fmla="*/ 672740 h 705743"/>
                <a:gd name="connsiteX30" fmla="*/ 355915 w 355916"/>
                <a:gd name="connsiteY30" fmla="*/ 690935 h 705743"/>
                <a:gd name="connsiteX31" fmla="*/ 332205 w 355916"/>
                <a:gd name="connsiteY31" fmla="*/ 672526 h 705743"/>
                <a:gd name="connsiteX32" fmla="*/ 311972 w 355916"/>
                <a:gd name="connsiteY32" fmla="*/ 634661 h 705743"/>
                <a:gd name="connsiteX33" fmla="*/ 315561 w 355916"/>
                <a:gd name="connsiteY33" fmla="*/ 590268 h 705743"/>
                <a:gd name="connsiteX34" fmla="*/ 336936 w 355916"/>
                <a:gd name="connsiteY34" fmla="*/ 553137 h 705743"/>
                <a:gd name="connsiteX35" fmla="*/ 355915 w 355916"/>
                <a:gd name="connsiteY35" fmla="*/ 528013 h 705743"/>
                <a:gd name="connsiteX36" fmla="*/ 355915 w 355916"/>
                <a:gd name="connsiteY36" fmla="*/ 534432 h 705743"/>
                <a:gd name="connsiteX37" fmla="*/ 348607 w 355916"/>
                <a:gd name="connsiteY37" fmla="*/ 537043 h 705743"/>
                <a:gd name="connsiteX38" fmla="*/ 317930 w 355916"/>
                <a:gd name="connsiteY38" fmla="*/ 568789 h 705743"/>
                <a:gd name="connsiteX39" fmla="*/ 315333 w 355916"/>
                <a:gd name="connsiteY39" fmla="*/ 567806 h 705743"/>
                <a:gd name="connsiteX40" fmla="*/ 345279 w 355916"/>
                <a:gd name="connsiteY40" fmla="*/ 531718 h 705743"/>
                <a:gd name="connsiteX41" fmla="*/ 355916 w 355916"/>
                <a:gd name="connsiteY41" fmla="*/ 513239 h 705743"/>
                <a:gd name="connsiteX42" fmla="*/ 355916 w 355916"/>
                <a:gd name="connsiteY42" fmla="*/ 518905 h 705743"/>
                <a:gd name="connsiteX43" fmla="*/ 331685 w 355916"/>
                <a:gd name="connsiteY43" fmla="*/ 532012 h 705743"/>
                <a:gd name="connsiteX44" fmla="*/ 330386 w 355916"/>
                <a:gd name="connsiteY44" fmla="*/ 530393 h 705743"/>
                <a:gd name="connsiteX45" fmla="*/ 77119 w 355916"/>
                <a:gd name="connsiteY45" fmla="*/ 459711 h 705743"/>
                <a:gd name="connsiteX46" fmla="*/ 79738 w 355916"/>
                <a:gd name="connsiteY46" fmla="*/ 459711 h 705743"/>
                <a:gd name="connsiteX47" fmla="*/ 79738 w 355916"/>
                <a:gd name="connsiteY47" fmla="*/ 488150 h 705743"/>
                <a:gd name="connsiteX48" fmla="*/ 81702 w 355916"/>
                <a:gd name="connsiteY48" fmla="*/ 520788 h 705743"/>
                <a:gd name="connsiteX49" fmla="*/ 76465 w 355916"/>
                <a:gd name="connsiteY49" fmla="*/ 520788 h 705743"/>
                <a:gd name="connsiteX50" fmla="*/ 77119 w 355916"/>
                <a:gd name="connsiteY50" fmla="*/ 459711 h 705743"/>
                <a:gd name="connsiteX51" fmla="*/ 172504 w 355916"/>
                <a:gd name="connsiteY51" fmla="*/ 389596 h 705743"/>
                <a:gd name="connsiteX52" fmla="*/ 249968 w 355916"/>
                <a:gd name="connsiteY52" fmla="*/ 392126 h 705743"/>
                <a:gd name="connsiteX53" fmla="*/ 256662 w 355916"/>
                <a:gd name="connsiteY53" fmla="*/ 392285 h 705743"/>
                <a:gd name="connsiteX54" fmla="*/ 263673 w 355916"/>
                <a:gd name="connsiteY54" fmla="*/ 392452 h 705743"/>
                <a:gd name="connsiteX55" fmla="*/ 355915 w 355916"/>
                <a:gd name="connsiteY55" fmla="*/ 390174 h 705743"/>
                <a:gd name="connsiteX56" fmla="*/ 355915 w 355916"/>
                <a:gd name="connsiteY56" fmla="*/ 405811 h 705743"/>
                <a:gd name="connsiteX57" fmla="*/ 249833 w 355916"/>
                <a:gd name="connsiteY57" fmla="*/ 404861 h 705743"/>
                <a:gd name="connsiteX58" fmla="*/ 249314 w 355916"/>
                <a:gd name="connsiteY58" fmla="*/ 404857 h 705743"/>
                <a:gd name="connsiteX59" fmla="*/ 141951 w 355916"/>
                <a:gd name="connsiteY59" fmla="*/ 403877 h 705743"/>
                <a:gd name="connsiteX60" fmla="*/ 108992 w 355916"/>
                <a:gd name="connsiteY60" fmla="*/ 403225 h 705743"/>
                <a:gd name="connsiteX61" fmla="*/ 97244 w 355916"/>
                <a:gd name="connsiteY61" fmla="*/ 402571 h 705743"/>
                <a:gd name="connsiteX62" fmla="*/ 99201 w 355916"/>
                <a:gd name="connsiteY62" fmla="*/ 425095 h 705743"/>
                <a:gd name="connsiteX63" fmla="*/ 99854 w 355916"/>
                <a:gd name="connsiteY63" fmla="*/ 457737 h 705743"/>
                <a:gd name="connsiteX64" fmla="*/ 99201 w 355916"/>
                <a:gd name="connsiteY64" fmla="*/ 529225 h 705743"/>
                <a:gd name="connsiteX65" fmla="*/ 99201 w 355916"/>
                <a:gd name="connsiteY65" fmla="*/ 529877 h 705743"/>
                <a:gd name="connsiteX66" fmla="*/ 152067 w 355916"/>
                <a:gd name="connsiteY66" fmla="*/ 548810 h 705743"/>
                <a:gd name="connsiteX67" fmla="*/ 163532 w 355916"/>
                <a:gd name="connsiteY67" fmla="*/ 563790 h 705743"/>
                <a:gd name="connsiteX68" fmla="*/ 168057 w 355916"/>
                <a:gd name="connsiteY68" fmla="*/ 569702 h 705743"/>
                <a:gd name="connsiteX69" fmla="*/ 181111 w 355916"/>
                <a:gd name="connsiteY69" fmla="*/ 608872 h 705743"/>
                <a:gd name="connsiteX70" fmla="*/ 176869 w 355916"/>
                <a:gd name="connsiteY70" fmla="*/ 648043 h 705743"/>
                <a:gd name="connsiteX71" fmla="*/ 143909 w 355916"/>
                <a:gd name="connsiteY71" fmla="*/ 690479 h 705743"/>
                <a:gd name="connsiteX72" fmla="*/ 48946 w 355916"/>
                <a:gd name="connsiteY72" fmla="*/ 694069 h 705743"/>
                <a:gd name="connsiteX73" fmla="*/ 322 w 355916"/>
                <a:gd name="connsiteY73" fmla="*/ 610178 h 705743"/>
                <a:gd name="connsiteX74" fmla="*/ 47641 w 355916"/>
                <a:gd name="connsiteY74" fmla="*/ 534448 h 705743"/>
                <a:gd name="connsiteX75" fmla="*/ 81579 w 355916"/>
                <a:gd name="connsiteY75" fmla="*/ 528898 h 705743"/>
                <a:gd name="connsiteX76" fmla="*/ 88432 w 355916"/>
                <a:gd name="connsiteY76" fmla="*/ 528898 h 705743"/>
                <a:gd name="connsiteX77" fmla="*/ 89411 w 355916"/>
                <a:gd name="connsiteY77" fmla="*/ 452188 h 705743"/>
                <a:gd name="connsiteX78" fmla="*/ 90716 w 355916"/>
                <a:gd name="connsiteY78" fmla="*/ 413343 h 705743"/>
                <a:gd name="connsiteX79" fmla="*/ 91695 w 355916"/>
                <a:gd name="connsiteY79" fmla="*/ 399307 h 705743"/>
                <a:gd name="connsiteX80" fmla="*/ 95285 w 355916"/>
                <a:gd name="connsiteY80" fmla="*/ 390494 h 705743"/>
                <a:gd name="connsiteX81" fmla="*/ 172504 w 355916"/>
                <a:gd name="connsiteY81" fmla="*/ 389596 h 705743"/>
                <a:gd name="connsiteX82" fmla="*/ 355915 w 355916"/>
                <a:gd name="connsiteY82" fmla="*/ 377058 h 705743"/>
                <a:gd name="connsiteX83" fmla="*/ 355915 w 355916"/>
                <a:gd name="connsiteY83" fmla="*/ 382678 h 705743"/>
                <a:gd name="connsiteX84" fmla="*/ 275853 w 355916"/>
                <a:gd name="connsiteY84" fmla="*/ 382895 h 705743"/>
                <a:gd name="connsiteX85" fmla="*/ 275853 w 355916"/>
                <a:gd name="connsiteY85" fmla="*/ 379451 h 705743"/>
                <a:gd name="connsiteX86" fmla="*/ 355916 w 355916"/>
                <a:gd name="connsiteY86" fmla="*/ 366397 h 705743"/>
                <a:gd name="connsiteX87" fmla="*/ 355916 w 355916"/>
                <a:gd name="connsiteY87" fmla="*/ 371317 h 705743"/>
                <a:gd name="connsiteX88" fmla="*/ 320178 w 355916"/>
                <a:gd name="connsiteY88" fmla="*/ 369997 h 705743"/>
                <a:gd name="connsiteX89" fmla="*/ 320178 w 355916"/>
                <a:gd name="connsiteY89" fmla="*/ 367217 h 705743"/>
                <a:gd name="connsiteX90" fmla="*/ 326694 w 355916"/>
                <a:gd name="connsiteY90" fmla="*/ 264511 h 705743"/>
                <a:gd name="connsiteX91" fmla="*/ 330215 w 355916"/>
                <a:gd name="connsiteY91" fmla="*/ 265486 h 705743"/>
                <a:gd name="connsiteX92" fmla="*/ 329255 w 355916"/>
                <a:gd name="connsiteY92" fmla="*/ 269389 h 705743"/>
                <a:gd name="connsiteX93" fmla="*/ 325735 w 355916"/>
                <a:gd name="connsiteY93" fmla="*/ 269389 h 705743"/>
                <a:gd name="connsiteX94" fmla="*/ 326694 w 355916"/>
                <a:gd name="connsiteY94" fmla="*/ 264511 h 705743"/>
                <a:gd name="connsiteX95" fmla="*/ 320895 w 355916"/>
                <a:gd name="connsiteY95" fmla="*/ 252618 h 705743"/>
                <a:gd name="connsiteX96" fmla="*/ 324371 w 355916"/>
                <a:gd name="connsiteY96" fmla="*/ 253570 h 705743"/>
                <a:gd name="connsiteX97" fmla="*/ 320547 w 355916"/>
                <a:gd name="connsiteY97" fmla="*/ 266580 h 705743"/>
                <a:gd name="connsiteX98" fmla="*/ 316376 w 355916"/>
                <a:gd name="connsiteY98" fmla="*/ 265629 h 705743"/>
                <a:gd name="connsiteX99" fmla="*/ 320895 w 355916"/>
                <a:gd name="connsiteY99" fmla="*/ 252618 h 705743"/>
                <a:gd name="connsiteX100" fmla="*/ 317053 w 355916"/>
                <a:gd name="connsiteY100" fmla="*/ 240165 h 705743"/>
                <a:gd name="connsiteX101" fmla="*/ 318679 w 355916"/>
                <a:gd name="connsiteY101" fmla="*/ 240814 h 705743"/>
                <a:gd name="connsiteX102" fmla="*/ 314776 w 355916"/>
                <a:gd name="connsiteY102" fmla="*/ 250875 h 705743"/>
                <a:gd name="connsiteX103" fmla="*/ 312500 w 355916"/>
                <a:gd name="connsiteY103" fmla="*/ 259962 h 705743"/>
                <a:gd name="connsiteX104" fmla="*/ 309573 w 355916"/>
                <a:gd name="connsiteY104" fmla="*/ 259638 h 705743"/>
                <a:gd name="connsiteX105" fmla="*/ 317053 w 355916"/>
                <a:gd name="connsiteY105" fmla="*/ 240165 h 705743"/>
                <a:gd name="connsiteX106" fmla="*/ 315494 w 355916"/>
                <a:gd name="connsiteY106" fmla="*/ 224969 h 705743"/>
                <a:gd name="connsiteX107" fmla="*/ 318374 w 355916"/>
                <a:gd name="connsiteY107" fmla="*/ 226910 h 705743"/>
                <a:gd name="connsiteX108" fmla="*/ 311974 w 355916"/>
                <a:gd name="connsiteY108" fmla="*/ 237913 h 705743"/>
                <a:gd name="connsiteX109" fmla="*/ 306532 w 355916"/>
                <a:gd name="connsiteY109" fmla="*/ 249888 h 705743"/>
                <a:gd name="connsiteX110" fmla="*/ 303333 w 355916"/>
                <a:gd name="connsiteY110" fmla="*/ 248594 h 705743"/>
                <a:gd name="connsiteX111" fmla="*/ 315494 w 355916"/>
                <a:gd name="connsiteY111" fmla="*/ 224969 h 705743"/>
                <a:gd name="connsiteX112" fmla="*/ 310403 w 355916"/>
                <a:gd name="connsiteY112" fmla="*/ 210605 h 705743"/>
                <a:gd name="connsiteX113" fmla="*/ 312624 w 355916"/>
                <a:gd name="connsiteY113" fmla="*/ 211930 h 705743"/>
                <a:gd name="connsiteX114" fmla="*/ 305008 w 355916"/>
                <a:gd name="connsiteY114" fmla="*/ 225179 h 705743"/>
                <a:gd name="connsiteX115" fmla="*/ 298663 w 355916"/>
                <a:gd name="connsiteY115" fmla="*/ 239753 h 705743"/>
                <a:gd name="connsiteX116" fmla="*/ 295489 w 355916"/>
                <a:gd name="connsiteY116" fmla="*/ 238097 h 705743"/>
                <a:gd name="connsiteX117" fmla="*/ 310403 w 355916"/>
                <a:gd name="connsiteY117" fmla="*/ 210605 h 705743"/>
                <a:gd name="connsiteX118" fmla="*/ 308798 w 355916"/>
                <a:gd name="connsiteY118" fmla="*/ 194760 h 705743"/>
                <a:gd name="connsiteX119" fmla="*/ 311457 w 355916"/>
                <a:gd name="connsiteY119" fmla="*/ 195420 h 705743"/>
                <a:gd name="connsiteX120" fmla="*/ 303481 w 355916"/>
                <a:gd name="connsiteY120" fmla="*/ 210284 h 705743"/>
                <a:gd name="connsiteX121" fmla="*/ 294839 w 355916"/>
                <a:gd name="connsiteY121" fmla="*/ 226799 h 705743"/>
                <a:gd name="connsiteX122" fmla="*/ 291183 w 355916"/>
                <a:gd name="connsiteY122" fmla="*/ 226139 h 705743"/>
                <a:gd name="connsiteX123" fmla="*/ 308798 w 355916"/>
                <a:gd name="connsiteY123" fmla="*/ 194760 h 705743"/>
                <a:gd name="connsiteX124" fmla="*/ 301944 w 355916"/>
                <a:gd name="connsiteY124" fmla="*/ 181432 h 705743"/>
                <a:gd name="connsiteX125" fmla="*/ 304260 w 355916"/>
                <a:gd name="connsiteY125" fmla="*/ 182397 h 705743"/>
                <a:gd name="connsiteX126" fmla="*/ 285401 w 355916"/>
                <a:gd name="connsiteY126" fmla="*/ 216459 h 705743"/>
                <a:gd name="connsiteX127" fmla="*/ 281763 w 355916"/>
                <a:gd name="connsiteY127" fmla="*/ 214853 h 705743"/>
                <a:gd name="connsiteX128" fmla="*/ 301944 w 355916"/>
                <a:gd name="connsiteY128" fmla="*/ 181432 h 705743"/>
                <a:gd name="connsiteX129" fmla="*/ 308220 w 355916"/>
                <a:gd name="connsiteY129" fmla="*/ 154758 h 705743"/>
                <a:gd name="connsiteX130" fmla="*/ 310825 w 355916"/>
                <a:gd name="connsiteY130" fmla="*/ 156076 h 705743"/>
                <a:gd name="connsiteX131" fmla="*/ 280218 w 355916"/>
                <a:gd name="connsiteY131" fmla="*/ 196893 h 705743"/>
                <a:gd name="connsiteX132" fmla="*/ 276636 w 355916"/>
                <a:gd name="connsiteY132" fmla="*/ 193930 h 705743"/>
                <a:gd name="connsiteX133" fmla="*/ 308220 w 355916"/>
                <a:gd name="connsiteY133" fmla="*/ 154758 h 705743"/>
                <a:gd name="connsiteX134" fmla="*/ 307002 w 355916"/>
                <a:gd name="connsiteY134" fmla="*/ 143687 h 705743"/>
                <a:gd name="connsiteX135" fmla="*/ 308288 w 355916"/>
                <a:gd name="connsiteY135" fmla="*/ 145000 h 705743"/>
                <a:gd name="connsiteX136" fmla="*/ 288369 w 355916"/>
                <a:gd name="connsiteY136" fmla="*/ 166665 h 705743"/>
                <a:gd name="connsiteX137" fmla="*/ 272305 w 355916"/>
                <a:gd name="connsiteY137" fmla="*/ 185705 h 705743"/>
                <a:gd name="connsiteX138" fmla="*/ 269092 w 355916"/>
                <a:gd name="connsiteY138" fmla="*/ 183407 h 705743"/>
                <a:gd name="connsiteX139" fmla="*/ 307002 w 355916"/>
                <a:gd name="connsiteY139" fmla="*/ 143687 h 705743"/>
                <a:gd name="connsiteX140" fmla="*/ 318900 w 355916"/>
                <a:gd name="connsiteY140" fmla="*/ 116324 h 705743"/>
                <a:gd name="connsiteX141" fmla="*/ 320882 w 355916"/>
                <a:gd name="connsiteY141" fmla="*/ 118293 h 705743"/>
                <a:gd name="connsiteX142" fmla="*/ 270994 w 355916"/>
                <a:gd name="connsiteY142" fmla="*/ 164888 h 705743"/>
                <a:gd name="connsiteX143" fmla="*/ 268021 w 355916"/>
                <a:gd name="connsiteY143" fmla="*/ 161935 h 705743"/>
                <a:gd name="connsiteX144" fmla="*/ 318900 w 355916"/>
                <a:gd name="connsiteY144" fmla="*/ 116324 h 705743"/>
                <a:gd name="connsiteX145" fmla="*/ 330166 w 355916"/>
                <a:gd name="connsiteY145" fmla="*/ 93614 h 705743"/>
                <a:gd name="connsiteX146" fmla="*/ 332110 w 355916"/>
                <a:gd name="connsiteY146" fmla="*/ 96908 h 705743"/>
                <a:gd name="connsiteX147" fmla="*/ 299059 w 355916"/>
                <a:gd name="connsiteY147" fmla="*/ 122276 h 705743"/>
                <a:gd name="connsiteX148" fmla="*/ 274433 w 355916"/>
                <a:gd name="connsiteY148" fmla="*/ 141054 h 705743"/>
                <a:gd name="connsiteX149" fmla="*/ 272164 w 355916"/>
                <a:gd name="connsiteY149" fmla="*/ 136772 h 705743"/>
                <a:gd name="connsiteX150" fmla="*/ 302299 w 355916"/>
                <a:gd name="connsiteY150" fmla="*/ 114699 h 705743"/>
                <a:gd name="connsiteX151" fmla="*/ 330166 w 355916"/>
                <a:gd name="connsiteY151" fmla="*/ 93614 h 705743"/>
                <a:gd name="connsiteX152" fmla="*/ 314486 w 355916"/>
                <a:gd name="connsiteY152" fmla="*/ 91296 h 705743"/>
                <a:gd name="connsiteX153" fmla="*/ 314486 w 355916"/>
                <a:gd name="connsiteY153" fmla="*/ 93896 h 705743"/>
                <a:gd name="connsiteX154" fmla="*/ 294880 w 355916"/>
                <a:gd name="connsiteY154" fmla="*/ 109258 h 705743"/>
                <a:gd name="connsiteX155" fmla="*/ 280829 w 355916"/>
                <a:gd name="connsiteY155" fmla="*/ 117579 h 705743"/>
                <a:gd name="connsiteX156" fmla="*/ 280176 w 355916"/>
                <a:gd name="connsiteY156" fmla="*/ 113099 h 705743"/>
                <a:gd name="connsiteX157" fmla="*/ 294226 w 355916"/>
                <a:gd name="connsiteY157" fmla="*/ 104137 h 705743"/>
                <a:gd name="connsiteX158" fmla="*/ 311544 w 355916"/>
                <a:gd name="connsiteY158" fmla="*/ 91336 h 705743"/>
                <a:gd name="connsiteX159" fmla="*/ 314486 w 355916"/>
                <a:gd name="connsiteY159" fmla="*/ 91296 h 705743"/>
                <a:gd name="connsiteX160" fmla="*/ 312141 w 355916"/>
                <a:gd name="connsiteY160" fmla="*/ 77768 h 705743"/>
                <a:gd name="connsiteX161" fmla="*/ 314788 w 355916"/>
                <a:gd name="connsiteY161" fmla="*/ 80396 h 705743"/>
                <a:gd name="connsiteX162" fmla="*/ 297254 w 355916"/>
                <a:gd name="connsiteY162" fmla="*/ 93206 h 705743"/>
                <a:gd name="connsiteX163" fmla="*/ 294606 w 355916"/>
                <a:gd name="connsiteY163" fmla="*/ 89264 h 705743"/>
                <a:gd name="connsiteX164" fmla="*/ 312141 w 355916"/>
                <a:gd name="connsiteY164" fmla="*/ 77768 h 705743"/>
                <a:gd name="connsiteX165" fmla="*/ 355915 w 355916"/>
                <a:gd name="connsiteY165" fmla="*/ 16696 h 705743"/>
                <a:gd name="connsiteX166" fmla="*/ 355915 w 355916"/>
                <a:gd name="connsiteY166" fmla="*/ 32566 h 705743"/>
                <a:gd name="connsiteX167" fmla="*/ 331266 w 355916"/>
                <a:gd name="connsiteY167" fmla="*/ 44075 h 705743"/>
                <a:gd name="connsiteX168" fmla="*/ 304139 w 355916"/>
                <a:gd name="connsiteY168" fmla="*/ 66028 h 705743"/>
                <a:gd name="connsiteX169" fmla="*/ 295002 w 355916"/>
                <a:gd name="connsiteY169" fmla="*/ 73861 h 705743"/>
                <a:gd name="connsiteX170" fmla="*/ 272811 w 355916"/>
                <a:gd name="connsiteY170" fmla="*/ 103567 h 705743"/>
                <a:gd name="connsiteX171" fmla="*/ 273790 w 355916"/>
                <a:gd name="connsiteY171" fmla="*/ 228588 h 705743"/>
                <a:gd name="connsiteX172" fmla="*/ 317193 w 355916"/>
                <a:gd name="connsiteY172" fmla="*/ 280816 h 705743"/>
                <a:gd name="connsiteX173" fmla="*/ 344156 w 355916"/>
                <a:gd name="connsiteY173" fmla="*/ 297014 h 705743"/>
                <a:gd name="connsiteX174" fmla="*/ 355915 w 355916"/>
                <a:gd name="connsiteY174" fmla="*/ 301670 h 705743"/>
                <a:gd name="connsiteX175" fmla="*/ 355915 w 355916"/>
                <a:gd name="connsiteY175" fmla="*/ 317441 h 705743"/>
                <a:gd name="connsiteX176" fmla="*/ 339057 w 355916"/>
                <a:gd name="connsiteY176" fmla="*/ 310521 h 705743"/>
                <a:gd name="connsiteX177" fmla="*/ 315684 w 355916"/>
                <a:gd name="connsiteY177" fmla="*/ 297668 h 705743"/>
                <a:gd name="connsiteX178" fmla="*/ 310354 w 355916"/>
                <a:gd name="connsiteY178" fmla="*/ 293409 h 705743"/>
                <a:gd name="connsiteX179" fmla="*/ 295002 w 355916"/>
                <a:gd name="connsiteY179" fmla="*/ 281142 h 705743"/>
                <a:gd name="connsiteX180" fmla="*/ 241483 w 355916"/>
                <a:gd name="connsiteY180" fmla="*/ 179298 h 705743"/>
                <a:gd name="connsiteX181" fmla="*/ 246051 w 355916"/>
                <a:gd name="connsiteY181" fmla="*/ 122499 h 705743"/>
                <a:gd name="connsiteX182" fmla="*/ 274769 w 355916"/>
                <a:gd name="connsiteY182" fmla="*/ 75820 h 705743"/>
                <a:gd name="connsiteX183" fmla="*/ 311523 w 355916"/>
                <a:gd name="connsiteY183" fmla="*/ 37628 h 705743"/>
                <a:gd name="connsiteX184" fmla="*/ 355916 w 355916"/>
                <a:gd name="connsiteY184" fmla="*/ 5337 h 705743"/>
                <a:gd name="connsiteX185" fmla="*/ 355916 w 355916"/>
                <a:gd name="connsiteY185" fmla="*/ 11331 h 705743"/>
                <a:gd name="connsiteX186" fmla="*/ 317688 w 355916"/>
                <a:gd name="connsiteY186" fmla="*/ 28092 h 705743"/>
                <a:gd name="connsiteX187" fmla="*/ 280171 w 355916"/>
                <a:gd name="connsiteY187" fmla="*/ 61074 h 705743"/>
                <a:gd name="connsiteX188" fmla="*/ 278216 w 355916"/>
                <a:gd name="connsiteY188" fmla="*/ 60092 h 705743"/>
                <a:gd name="connsiteX189" fmla="*/ 313940 w 355916"/>
                <a:gd name="connsiteY189" fmla="*/ 23392 h 705743"/>
                <a:gd name="connsiteX190" fmla="*/ 336212 w 355916"/>
                <a:gd name="connsiteY190" fmla="*/ 330 h 705743"/>
                <a:gd name="connsiteX191" fmla="*/ 339130 w 355916"/>
                <a:gd name="connsiteY191" fmla="*/ 5264 h 705743"/>
                <a:gd name="connsiteX192" fmla="*/ 284336 w 355916"/>
                <a:gd name="connsiteY192" fmla="*/ 38806 h 705743"/>
                <a:gd name="connsiteX193" fmla="*/ 281743 w 355916"/>
                <a:gd name="connsiteY193" fmla="*/ 36504 h 705743"/>
                <a:gd name="connsiteX194" fmla="*/ 336212 w 355916"/>
                <a:gd name="connsiteY194" fmla="*/ 330 h 70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355916" h="705743">
                  <a:moveTo>
                    <a:pt x="89339" y="563226"/>
                  </a:moveTo>
                  <a:cubicBezTo>
                    <a:pt x="93226" y="563226"/>
                    <a:pt x="93226" y="569049"/>
                    <a:pt x="89339" y="569373"/>
                  </a:cubicBezTo>
                  <a:cubicBezTo>
                    <a:pt x="67320" y="570344"/>
                    <a:pt x="44652" y="584578"/>
                    <a:pt x="40119" y="606900"/>
                  </a:cubicBezTo>
                  <a:cubicBezTo>
                    <a:pt x="39795" y="607548"/>
                    <a:pt x="38824" y="607548"/>
                    <a:pt x="38824" y="606900"/>
                  </a:cubicBezTo>
                  <a:cubicBezTo>
                    <a:pt x="39148" y="581343"/>
                    <a:pt x="66349" y="563873"/>
                    <a:pt x="89339" y="563226"/>
                  </a:cubicBezTo>
                  <a:close/>
                  <a:moveTo>
                    <a:pt x="93320" y="548826"/>
                  </a:moveTo>
                  <a:cubicBezTo>
                    <a:pt x="97546" y="548826"/>
                    <a:pt x="97546" y="555064"/>
                    <a:pt x="93320" y="555393"/>
                  </a:cubicBezTo>
                  <a:cubicBezTo>
                    <a:pt x="72521" y="555721"/>
                    <a:pt x="52047" y="562288"/>
                    <a:pt x="40022" y="581004"/>
                  </a:cubicBezTo>
                  <a:cubicBezTo>
                    <a:pt x="29623" y="596437"/>
                    <a:pt x="28648" y="611541"/>
                    <a:pt x="27673" y="629600"/>
                  </a:cubicBezTo>
                  <a:cubicBezTo>
                    <a:pt x="27673" y="630586"/>
                    <a:pt x="26698" y="630586"/>
                    <a:pt x="26698" y="629600"/>
                  </a:cubicBezTo>
                  <a:cubicBezTo>
                    <a:pt x="24423" y="607273"/>
                    <a:pt x="24423" y="588228"/>
                    <a:pt x="40997" y="570497"/>
                  </a:cubicBezTo>
                  <a:cubicBezTo>
                    <a:pt x="54972" y="555393"/>
                    <a:pt x="73172" y="549154"/>
                    <a:pt x="93320" y="548826"/>
                  </a:cubicBezTo>
                  <a:close/>
                  <a:moveTo>
                    <a:pt x="70158" y="544169"/>
                  </a:moveTo>
                  <a:cubicBezTo>
                    <a:pt x="63570" y="544791"/>
                    <a:pt x="57186" y="546525"/>
                    <a:pt x="51230" y="549789"/>
                  </a:cubicBezTo>
                  <a:cubicBezTo>
                    <a:pt x="5544" y="574924"/>
                    <a:pt x="5869" y="648696"/>
                    <a:pt x="49272" y="675137"/>
                  </a:cubicBezTo>
                  <a:cubicBezTo>
                    <a:pt x="71137" y="688194"/>
                    <a:pt x="104096" y="697986"/>
                    <a:pt x="127592" y="683624"/>
                  </a:cubicBezTo>
                  <a:cubicBezTo>
                    <a:pt x="143582" y="673831"/>
                    <a:pt x="156636" y="658163"/>
                    <a:pt x="162510" y="640210"/>
                  </a:cubicBezTo>
                  <a:cubicBezTo>
                    <a:pt x="162183" y="638903"/>
                    <a:pt x="161858" y="637598"/>
                    <a:pt x="162510" y="635966"/>
                  </a:cubicBezTo>
                  <a:cubicBezTo>
                    <a:pt x="164794" y="628785"/>
                    <a:pt x="165447" y="620950"/>
                    <a:pt x="165121" y="612789"/>
                  </a:cubicBezTo>
                  <a:cubicBezTo>
                    <a:pt x="164794" y="610178"/>
                    <a:pt x="164468" y="607893"/>
                    <a:pt x="163489" y="605281"/>
                  </a:cubicBezTo>
                  <a:cubicBezTo>
                    <a:pt x="161204" y="597448"/>
                    <a:pt x="158594" y="587981"/>
                    <a:pt x="155005" y="579494"/>
                  </a:cubicBezTo>
                  <a:cubicBezTo>
                    <a:pt x="148804" y="569702"/>
                    <a:pt x="140319" y="561867"/>
                    <a:pt x="128898" y="557297"/>
                  </a:cubicBezTo>
                  <a:cubicBezTo>
                    <a:pt x="111520" y="550442"/>
                    <a:pt x="89921" y="542302"/>
                    <a:pt x="70158" y="544169"/>
                  </a:cubicBezTo>
                  <a:close/>
                  <a:moveTo>
                    <a:pt x="355915" y="541068"/>
                  </a:moveTo>
                  <a:lnTo>
                    <a:pt x="355915" y="557147"/>
                  </a:lnTo>
                  <a:lnTo>
                    <a:pt x="353236" y="558339"/>
                  </a:lnTo>
                  <a:cubicBezTo>
                    <a:pt x="342575" y="567263"/>
                    <a:pt x="334233" y="579454"/>
                    <a:pt x="329919" y="594510"/>
                  </a:cubicBezTo>
                  <a:cubicBezTo>
                    <a:pt x="326656" y="606262"/>
                    <a:pt x="323720" y="623236"/>
                    <a:pt x="326983" y="635314"/>
                  </a:cubicBezTo>
                  <a:cubicBezTo>
                    <a:pt x="330246" y="646739"/>
                    <a:pt x="338079" y="656858"/>
                    <a:pt x="346563" y="665019"/>
                  </a:cubicBezTo>
                  <a:lnTo>
                    <a:pt x="355915" y="672740"/>
                  </a:lnTo>
                  <a:lnTo>
                    <a:pt x="355915" y="690935"/>
                  </a:lnTo>
                  <a:lnTo>
                    <a:pt x="332205" y="672526"/>
                  </a:lnTo>
                  <a:cubicBezTo>
                    <a:pt x="322741" y="661428"/>
                    <a:pt x="313929" y="649351"/>
                    <a:pt x="311972" y="634661"/>
                  </a:cubicBezTo>
                  <a:cubicBezTo>
                    <a:pt x="310013" y="620298"/>
                    <a:pt x="310993" y="603977"/>
                    <a:pt x="315561" y="590268"/>
                  </a:cubicBezTo>
                  <a:cubicBezTo>
                    <a:pt x="320293" y="576232"/>
                    <a:pt x="327391" y="563501"/>
                    <a:pt x="336936" y="553137"/>
                  </a:cubicBezTo>
                  <a:close/>
                  <a:moveTo>
                    <a:pt x="355915" y="528013"/>
                  </a:moveTo>
                  <a:lnTo>
                    <a:pt x="355915" y="534432"/>
                  </a:lnTo>
                  <a:lnTo>
                    <a:pt x="348607" y="537043"/>
                  </a:lnTo>
                  <a:cubicBezTo>
                    <a:pt x="335703" y="545195"/>
                    <a:pt x="324585" y="556173"/>
                    <a:pt x="317930" y="568789"/>
                  </a:cubicBezTo>
                  <a:cubicBezTo>
                    <a:pt x="316956" y="570100"/>
                    <a:pt x="315333" y="569117"/>
                    <a:pt x="315333" y="567806"/>
                  </a:cubicBezTo>
                  <a:cubicBezTo>
                    <a:pt x="319229" y="552896"/>
                    <a:pt x="330996" y="540607"/>
                    <a:pt x="345279" y="531718"/>
                  </a:cubicBezTo>
                  <a:close/>
                  <a:moveTo>
                    <a:pt x="355916" y="513239"/>
                  </a:moveTo>
                  <a:lnTo>
                    <a:pt x="355916" y="518905"/>
                  </a:lnTo>
                  <a:lnTo>
                    <a:pt x="331685" y="532012"/>
                  </a:lnTo>
                  <a:cubicBezTo>
                    <a:pt x="330711" y="532659"/>
                    <a:pt x="329735" y="531041"/>
                    <a:pt x="330386" y="530393"/>
                  </a:cubicBezTo>
                  <a:close/>
                  <a:moveTo>
                    <a:pt x="77119" y="459711"/>
                  </a:moveTo>
                  <a:cubicBezTo>
                    <a:pt x="77446" y="458096"/>
                    <a:pt x="79738" y="458096"/>
                    <a:pt x="79738" y="459711"/>
                  </a:cubicBezTo>
                  <a:cubicBezTo>
                    <a:pt x="80065" y="469083"/>
                    <a:pt x="79410" y="478778"/>
                    <a:pt x="79738" y="488150"/>
                  </a:cubicBezTo>
                  <a:cubicBezTo>
                    <a:pt x="80065" y="499137"/>
                    <a:pt x="81702" y="509801"/>
                    <a:pt x="81702" y="520788"/>
                  </a:cubicBezTo>
                  <a:cubicBezTo>
                    <a:pt x="81374" y="524020"/>
                    <a:pt x="76792" y="523697"/>
                    <a:pt x="76465" y="520788"/>
                  </a:cubicBezTo>
                  <a:cubicBezTo>
                    <a:pt x="75156" y="499782"/>
                    <a:pt x="74828" y="480070"/>
                    <a:pt x="77119" y="459711"/>
                  </a:cubicBezTo>
                  <a:close/>
                  <a:moveTo>
                    <a:pt x="172504" y="389596"/>
                  </a:moveTo>
                  <a:cubicBezTo>
                    <a:pt x="198325" y="390249"/>
                    <a:pt x="224187" y="391473"/>
                    <a:pt x="249968" y="392126"/>
                  </a:cubicBezTo>
                  <a:lnTo>
                    <a:pt x="256662" y="392285"/>
                  </a:lnTo>
                  <a:lnTo>
                    <a:pt x="263673" y="392452"/>
                  </a:lnTo>
                  <a:lnTo>
                    <a:pt x="355915" y="390174"/>
                  </a:lnTo>
                  <a:lnTo>
                    <a:pt x="355915" y="405811"/>
                  </a:lnTo>
                  <a:lnTo>
                    <a:pt x="249833" y="404861"/>
                  </a:lnTo>
                  <a:lnTo>
                    <a:pt x="249314" y="404857"/>
                  </a:lnTo>
                  <a:cubicBezTo>
                    <a:pt x="213745" y="403877"/>
                    <a:pt x="177848" y="404203"/>
                    <a:pt x="141951" y="403877"/>
                  </a:cubicBezTo>
                  <a:cubicBezTo>
                    <a:pt x="131182" y="403877"/>
                    <a:pt x="120086" y="403877"/>
                    <a:pt x="108992" y="403225"/>
                  </a:cubicBezTo>
                  <a:cubicBezTo>
                    <a:pt x="105075" y="402898"/>
                    <a:pt x="101159" y="402571"/>
                    <a:pt x="97244" y="402571"/>
                  </a:cubicBezTo>
                  <a:cubicBezTo>
                    <a:pt x="97569" y="410079"/>
                    <a:pt x="99201" y="418240"/>
                    <a:pt x="99201" y="425095"/>
                  </a:cubicBezTo>
                  <a:cubicBezTo>
                    <a:pt x="99854" y="436193"/>
                    <a:pt x="99854" y="446639"/>
                    <a:pt x="99854" y="457737"/>
                  </a:cubicBezTo>
                  <a:cubicBezTo>
                    <a:pt x="99201" y="481566"/>
                    <a:pt x="99201" y="505395"/>
                    <a:pt x="99201" y="529225"/>
                  </a:cubicBezTo>
                  <a:cubicBezTo>
                    <a:pt x="99201" y="529551"/>
                    <a:pt x="99201" y="529877"/>
                    <a:pt x="99201" y="529877"/>
                  </a:cubicBezTo>
                  <a:cubicBezTo>
                    <a:pt x="117802" y="532489"/>
                    <a:pt x="136730" y="537059"/>
                    <a:pt x="152067" y="548810"/>
                  </a:cubicBezTo>
                  <a:lnTo>
                    <a:pt x="163532" y="563790"/>
                  </a:lnTo>
                  <a:lnTo>
                    <a:pt x="168057" y="569702"/>
                  </a:lnTo>
                  <a:cubicBezTo>
                    <a:pt x="175563" y="581452"/>
                    <a:pt x="180132" y="594836"/>
                    <a:pt x="181111" y="608872"/>
                  </a:cubicBezTo>
                  <a:cubicBezTo>
                    <a:pt x="183395" y="621929"/>
                    <a:pt x="183069" y="635313"/>
                    <a:pt x="176869" y="648043"/>
                  </a:cubicBezTo>
                  <a:cubicBezTo>
                    <a:pt x="169363" y="664691"/>
                    <a:pt x="157941" y="678728"/>
                    <a:pt x="143909" y="690479"/>
                  </a:cubicBezTo>
                  <a:cubicBezTo>
                    <a:pt x="118781" y="711370"/>
                    <a:pt x="76358" y="709085"/>
                    <a:pt x="48946" y="694069"/>
                  </a:cubicBezTo>
                  <a:cubicBezTo>
                    <a:pt x="18923" y="677748"/>
                    <a:pt x="-2941" y="645759"/>
                    <a:pt x="322" y="610178"/>
                  </a:cubicBezTo>
                  <a:cubicBezTo>
                    <a:pt x="3585" y="579494"/>
                    <a:pt x="17944" y="547830"/>
                    <a:pt x="47641" y="534448"/>
                  </a:cubicBezTo>
                  <a:cubicBezTo>
                    <a:pt x="58083" y="529877"/>
                    <a:pt x="70158" y="528245"/>
                    <a:pt x="81579" y="528898"/>
                  </a:cubicBezTo>
                  <a:cubicBezTo>
                    <a:pt x="84190" y="528898"/>
                    <a:pt x="86148" y="528898"/>
                    <a:pt x="88432" y="528898"/>
                  </a:cubicBezTo>
                  <a:cubicBezTo>
                    <a:pt x="88106" y="503437"/>
                    <a:pt x="88106" y="477649"/>
                    <a:pt x="89411" y="452188"/>
                  </a:cubicBezTo>
                  <a:cubicBezTo>
                    <a:pt x="90064" y="439131"/>
                    <a:pt x="90064" y="426400"/>
                    <a:pt x="90716" y="413343"/>
                  </a:cubicBezTo>
                  <a:cubicBezTo>
                    <a:pt x="91043" y="408447"/>
                    <a:pt x="90716" y="403877"/>
                    <a:pt x="91695" y="399307"/>
                  </a:cubicBezTo>
                  <a:cubicBezTo>
                    <a:pt x="90716" y="396043"/>
                    <a:pt x="92022" y="390494"/>
                    <a:pt x="95285" y="390494"/>
                  </a:cubicBezTo>
                  <a:cubicBezTo>
                    <a:pt x="120903" y="388862"/>
                    <a:pt x="146683" y="388943"/>
                    <a:pt x="172504" y="389596"/>
                  </a:cubicBezTo>
                  <a:close/>
                  <a:moveTo>
                    <a:pt x="355915" y="377058"/>
                  </a:moveTo>
                  <a:lnTo>
                    <a:pt x="355915" y="382678"/>
                  </a:lnTo>
                  <a:lnTo>
                    <a:pt x="275853" y="382895"/>
                  </a:lnTo>
                  <a:cubicBezTo>
                    <a:pt x="273568" y="382895"/>
                    <a:pt x="273568" y="379451"/>
                    <a:pt x="275853" y="379451"/>
                  </a:cubicBezTo>
                  <a:close/>
                  <a:moveTo>
                    <a:pt x="355916" y="366397"/>
                  </a:moveTo>
                  <a:lnTo>
                    <a:pt x="355916" y="371317"/>
                  </a:lnTo>
                  <a:lnTo>
                    <a:pt x="320178" y="369997"/>
                  </a:lnTo>
                  <a:cubicBezTo>
                    <a:pt x="318214" y="369997"/>
                    <a:pt x="318542" y="367217"/>
                    <a:pt x="320178" y="367217"/>
                  </a:cubicBezTo>
                  <a:close/>
                  <a:moveTo>
                    <a:pt x="326694" y="264511"/>
                  </a:moveTo>
                  <a:cubicBezTo>
                    <a:pt x="327335" y="262234"/>
                    <a:pt x="330855" y="263210"/>
                    <a:pt x="330215" y="265486"/>
                  </a:cubicBezTo>
                  <a:cubicBezTo>
                    <a:pt x="329895" y="267112"/>
                    <a:pt x="329575" y="268088"/>
                    <a:pt x="329255" y="269389"/>
                  </a:cubicBezTo>
                  <a:cubicBezTo>
                    <a:pt x="328935" y="271665"/>
                    <a:pt x="326055" y="271991"/>
                    <a:pt x="325735" y="269389"/>
                  </a:cubicBezTo>
                  <a:cubicBezTo>
                    <a:pt x="325414" y="267762"/>
                    <a:pt x="326055" y="266137"/>
                    <a:pt x="326694" y="264511"/>
                  </a:cubicBezTo>
                  <a:close/>
                  <a:moveTo>
                    <a:pt x="320895" y="252618"/>
                  </a:moveTo>
                  <a:cubicBezTo>
                    <a:pt x="321590" y="250714"/>
                    <a:pt x="325066" y="251666"/>
                    <a:pt x="324371" y="253570"/>
                  </a:cubicBezTo>
                  <a:cubicBezTo>
                    <a:pt x="322980" y="258012"/>
                    <a:pt x="321590" y="262138"/>
                    <a:pt x="320547" y="266580"/>
                  </a:cubicBezTo>
                  <a:cubicBezTo>
                    <a:pt x="319852" y="269119"/>
                    <a:pt x="315333" y="268167"/>
                    <a:pt x="316376" y="265629"/>
                  </a:cubicBezTo>
                  <a:cubicBezTo>
                    <a:pt x="317418" y="261185"/>
                    <a:pt x="319157" y="257060"/>
                    <a:pt x="320895" y="252618"/>
                  </a:cubicBezTo>
                  <a:close/>
                  <a:moveTo>
                    <a:pt x="317053" y="240165"/>
                  </a:moveTo>
                  <a:cubicBezTo>
                    <a:pt x="317378" y="239191"/>
                    <a:pt x="319329" y="239516"/>
                    <a:pt x="318679" y="240814"/>
                  </a:cubicBezTo>
                  <a:cubicBezTo>
                    <a:pt x="317703" y="244384"/>
                    <a:pt x="316077" y="247630"/>
                    <a:pt x="314776" y="250875"/>
                  </a:cubicBezTo>
                  <a:cubicBezTo>
                    <a:pt x="313801" y="254120"/>
                    <a:pt x="313150" y="256716"/>
                    <a:pt x="312500" y="259962"/>
                  </a:cubicBezTo>
                  <a:cubicBezTo>
                    <a:pt x="312175" y="261909"/>
                    <a:pt x="309573" y="261585"/>
                    <a:pt x="309573" y="259638"/>
                  </a:cubicBezTo>
                  <a:cubicBezTo>
                    <a:pt x="309899" y="252822"/>
                    <a:pt x="314776" y="246656"/>
                    <a:pt x="317053" y="240165"/>
                  </a:cubicBezTo>
                  <a:close/>
                  <a:moveTo>
                    <a:pt x="315494" y="224969"/>
                  </a:moveTo>
                  <a:cubicBezTo>
                    <a:pt x="316774" y="223350"/>
                    <a:pt x="319334" y="224969"/>
                    <a:pt x="318374" y="226910"/>
                  </a:cubicBezTo>
                  <a:cubicBezTo>
                    <a:pt x="316134" y="230470"/>
                    <a:pt x="314213" y="234353"/>
                    <a:pt x="311974" y="237913"/>
                  </a:cubicBezTo>
                  <a:cubicBezTo>
                    <a:pt x="310373" y="242121"/>
                    <a:pt x="308773" y="246004"/>
                    <a:pt x="306532" y="249888"/>
                  </a:cubicBezTo>
                  <a:cubicBezTo>
                    <a:pt x="305573" y="251829"/>
                    <a:pt x="302372" y="250535"/>
                    <a:pt x="303333" y="248594"/>
                  </a:cubicBezTo>
                  <a:cubicBezTo>
                    <a:pt x="305573" y="240179"/>
                    <a:pt x="311333" y="232412"/>
                    <a:pt x="315494" y="224969"/>
                  </a:cubicBezTo>
                  <a:close/>
                  <a:moveTo>
                    <a:pt x="310403" y="210605"/>
                  </a:moveTo>
                  <a:cubicBezTo>
                    <a:pt x="311355" y="208949"/>
                    <a:pt x="313576" y="210605"/>
                    <a:pt x="312624" y="211930"/>
                  </a:cubicBezTo>
                  <a:cubicBezTo>
                    <a:pt x="310086" y="216236"/>
                    <a:pt x="307230" y="220542"/>
                    <a:pt x="305008" y="225179"/>
                  </a:cubicBezTo>
                  <a:cubicBezTo>
                    <a:pt x="302788" y="229817"/>
                    <a:pt x="301201" y="235116"/>
                    <a:pt x="298663" y="239753"/>
                  </a:cubicBezTo>
                  <a:cubicBezTo>
                    <a:pt x="297710" y="241741"/>
                    <a:pt x="295172" y="240084"/>
                    <a:pt x="295489" y="238097"/>
                  </a:cubicBezTo>
                  <a:cubicBezTo>
                    <a:pt x="297393" y="228160"/>
                    <a:pt x="305326" y="218555"/>
                    <a:pt x="310403" y="210605"/>
                  </a:cubicBezTo>
                  <a:close/>
                  <a:moveTo>
                    <a:pt x="308798" y="194760"/>
                  </a:moveTo>
                  <a:cubicBezTo>
                    <a:pt x="309463" y="193108"/>
                    <a:pt x="312122" y="193768"/>
                    <a:pt x="311457" y="195420"/>
                  </a:cubicBezTo>
                  <a:cubicBezTo>
                    <a:pt x="309463" y="200705"/>
                    <a:pt x="306472" y="205659"/>
                    <a:pt x="303481" y="210284"/>
                  </a:cubicBezTo>
                  <a:cubicBezTo>
                    <a:pt x="300157" y="215900"/>
                    <a:pt x="297831" y="221515"/>
                    <a:pt x="294839" y="226799"/>
                  </a:cubicBezTo>
                  <a:cubicBezTo>
                    <a:pt x="294175" y="228782"/>
                    <a:pt x="290851" y="227791"/>
                    <a:pt x="291183" y="226139"/>
                  </a:cubicBezTo>
                  <a:cubicBezTo>
                    <a:pt x="292845" y="214248"/>
                    <a:pt x="304478" y="205659"/>
                    <a:pt x="308798" y="194760"/>
                  </a:cubicBezTo>
                  <a:close/>
                  <a:moveTo>
                    <a:pt x="301944" y="181432"/>
                  </a:moveTo>
                  <a:cubicBezTo>
                    <a:pt x="302936" y="180147"/>
                    <a:pt x="304922" y="181432"/>
                    <a:pt x="304260" y="182397"/>
                  </a:cubicBezTo>
                  <a:cubicBezTo>
                    <a:pt x="297313" y="193644"/>
                    <a:pt x="291357" y="204891"/>
                    <a:pt x="285401" y="216459"/>
                  </a:cubicBezTo>
                  <a:cubicBezTo>
                    <a:pt x="284409" y="218709"/>
                    <a:pt x="280770" y="217103"/>
                    <a:pt x="281763" y="214853"/>
                  </a:cubicBezTo>
                  <a:cubicBezTo>
                    <a:pt x="286064" y="202641"/>
                    <a:pt x="294997" y="192037"/>
                    <a:pt x="301944" y="181432"/>
                  </a:cubicBezTo>
                  <a:close/>
                  <a:moveTo>
                    <a:pt x="308220" y="154758"/>
                  </a:moveTo>
                  <a:cubicBezTo>
                    <a:pt x="309522" y="152783"/>
                    <a:pt x="312127" y="154429"/>
                    <a:pt x="310825" y="156076"/>
                  </a:cubicBezTo>
                  <a:cubicBezTo>
                    <a:pt x="301382" y="170230"/>
                    <a:pt x="290962" y="183726"/>
                    <a:pt x="280218" y="196893"/>
                  </a:cubicBezTo>
                  <a:cubicBezTo>
                    <a:pt x="278590" y="198539"/>
                    <a:pt x="275009" y="195905"/>
                    <a:pt x="276636" y="193930"/>
                  </a:cubicBezTo>
                  <a:cubicBezTo>
                    <a:pt x="287056" y="180764"/>
                    <a:pt x="298778" y="168584"/>
                    <a:pt x="308220" y="154758"/>
                  </a:cubicBezTo>
                  <a:close/>
                  <a:moveTo>
                    <a:pt x="307002" y="143687"/>
                  </a:moveTo>
                  <a:cubicBezTo>
                    <a:pt x="307967" y="142702"/>
                    <a:pt x="309251" y="144015"/>
                    <a:pt x="308288" y="145000"/>
                  </a:cubicBezTo>
                  <a:cubicBezTo>
                    <a:pt x="301862" y="152222"/>
                    <a:pt x="295115" y="159115"/>
                    <a:pt x="288369" y="166665"/>
                  </a:cubicBezTo>
                  <a:cubicBezTo>
                    <a:pt x="282907" y="172903"/>
                    <a:pt x="278088" y="180124"/>
                    <a:pt x="272305" y="185705"/>
                  </a:cubicBezTo>
                  <a:cubicBezTo>
                    <a:pt x="270699" y="187018"/>
                    <a:pt x="267807" y="185377"/>
                    <a:pt x="269092" y="183407"/>
                  </a:cubicBezTo>
                  <a:cubicBezTo>
                    <a:pt x="280015" y="168635"/>
                    <a:pt x="294473" y="156489"/>
                    <a:pt x="307002" y="143687"/>
                  </a:cubicBezTo>
                  <a:close/>
                  <a:moveTo>
                    <a:pt x="318900" y="116324"/>
                  </a:moveTo>
                  <a:cubicBezTo>
                    <a:pt x="320222" y="115339"/>
                    <a:pt x="322204" y="117308"/>
                    <a:pt x="320882" y="118293"/>
                  </a:cubicBezTo>
                  <a:cubicBezTo>
                    <a:pt x="303703" y="133387"/>
                    <a:pt x="287844" y="149466"/>
                    <a:pt x="270994" y="164888"/>
                  </a:cubicBezTo>
                  <a:cubicBezTo>
                    <a:pt x="269011" y="166856"/>
                    <a:pt x="266369" y="163904"/>
                    <a:pt x="268021" y="161935"/>
                  </a:cubicBezTo>
                  <a:cubicBezTo>
                    <a:pt x="284209" y="145856"/>
                    <a:pt x="301720" y="131090"/>
                    <a:pt x="318900" y="116324"/>
                  </a:cubicBezTo>
                  <a:close/>
                  <a:moveTo>
                    <a:pt x="330166" y="93614"/>
                  </a:moveTo>
                  <a:cubicBezTo>
                    <a:pt x="332110" y="92296"/>
                    <a:pt x="333731" y="95591"/>
                    <a:pt x="332110" y="96908"/>
                  </a:cubicBezTo>
                  <a:cubicBezTo>
                    <a:pt x="320121" y="104156"/>
                    <a:pt x="310077" y="113710"/>
                    <a:pt x="299059" y="122276"/>
                  </a:cubicBezTo>
                  <a:cubicBezTo>
                    <a:pt x="291282" y="128535"/>
                    <a:pt x="283505" y="137101"/>
                    <a:pt x="274433" y="141054"/>
                  </a:cubicBezTo>
                  <a:cubicBezTo>
                    <a:pt x="271516" y="142372"/>
                    <a:pt x="269248" y="138090"/>
                    <a:pt x="272164" y="136772"/>
                  </a:cubicBezTo>
                  <a:cubicBezTo>
                    <a:pt x="282858" y="132489"/>
                    <a:pt x="293227" y="122276"/>
                    <a:pt x="302299" y="114699"/>
                  </a:cubicBezTo>
                  <a:cubicBezTo>
                    <a:pt x="311048" y="107121"/>
                    <a:pt x="320121" y="99874"/>
                    <a:pt x="330166" y="93614"/>
                  </a:cubicBezTo>
                  <a:close/>
                  <a:moveTo>
                    <a:pt x="314486" y="91296"/>
                  </a:moveTo>
                  <a:cubicBezTo>
                    <a:pt x="315220" y="91976"/>
                    <a:pt x="315466" y="93096"/>
                    <a:pt x="314486" y="93896"/>
                  </a:cubicBezTo>
                  <a:cubicBezTo>
                    <a:pt x="307950" y="99337"/>
                    <a:pt x="301416" y="104777"/>
                    <a:pt x="294880" y="109258"/>
                  </a:cubicBezTo>
                  <a:cubicBezTo>
                    <a:pt x="290632" y="112138"/>
                    <a:pt x="286057" y="117259"/>
                    <a:pt x="280829" y="117579"/>
                  </a:cubicBezTo>
                  <a:cubicBezTo>
                    <a:pt x="277889" y="117898"/>
                    <a:pt x="277889" y="113738"/>
                    <a:pt x="280176" y="113099"/>
                  </a:cubicBezTo>
                  <a:cubicBezTo>
                    <a:pt x="285077" y="111498"/>
                    <a:pt x="289979" y="107018"/>
                    <a:pt x="294226" y="104137"/>
                  </a:cubicBezTo>
                  <a:cubicBezTo>
                    <a:pt x="300109" y="99977"/>
                    <a:pt x="305990" y="95817"/>
                    <a:pt x="311544" y="91336"/>
                  </a:cubicBezTo>
                  <a:cubicBezTo>
                    <a:pt x="312525" y="90376"/>
                    <a:pt x="313751" y="90616"/>
                    <a:pt x="314486" y="91296"/>
                  </a:cubicBezTo>
                  <a:close/>
                  <a:moveTo>
                    <a:pt x="312141" y="77768"/>
                  </a:moveTo>
                  <a:cubicBezTo>
                    <a:pt x="314126" y="76455"/>
                    <a:pt x="316442" y="79083"/>
                    <a:pt x="314788" y="80396"/>
                  </a:cubicBezTo>
                  <a:cubicBezTo>
                    <a:pt x="309163" y="85323"/>
                    <a:pt x="303208" y="88936"/>
                    <a:pt x="297254" y="93206"/>
                  </a:cubicBezTo>
                  <a:cubicBezTo>
                    <a:pt x="294606" y="94848"/>
                    <a:pt x="292290" y="90906"/>
                    <a:pt x="294606" y="89264"/>
                  </a:cubicBezTo>
                  <a:cubicBezTo>
                    <a:pt x="300561" y="85652"/>
                    <a:pt x="306517" y="82038"/>
                    <a:pt x="312141" y="77768"/>
                  </a:cubicBezTo>
                  <a:close/>
                  <a:moveTo>
                    <a:pt x="355915" y="16696"/>
                  </a:moveTo>
                  <a:lnTo>
                    <a:pt x="355915" y="32566"/>
                  </a:lnTo>
                  <a:lnTo>
                    <a:pt x="331266" y="44075"/>
                  </a:lnTo>
                  <a:cubicBezTo>
                    <a:pt x="321680" y="50522"/>
                    <a:pt x="312787" y="58194"/>
                    <a:pt x="304139" y="66028"/>
                  </a:cubicBezTo>
                  <a:cubicBezTo>
                    <a:pt x="301203" y="68312"/>
                    <a:pt x="297939" y="71250"/>
                    <a:pt x="295002" y="73861"/>
                  </a:cubicBezTo>
                  <a:cubicBezTo>
                    <a:pt x="286844" y="83329"/>
                    <a:pt x="279664" y="93447"/>
                    <a:pt x="272811" y="103567"/>
                  </a:cubicBezTo>
                  <a:cubicBezTo>
                    <a:pt x="247683" y="141105"/>
                    <a:pt x="249968" y="191048"/>
                    <a:pt x="273790" y="228588"/>
                  </a:cubicBezTo>
                  <a:cubicBezTo>
                    <a:pt x="285538" y="246541"/>
                    <a:pt x="299245" y="268412"/>
                    <a:pt x="317193" y="280816"/>
                  </a:cubicBezTo>
                  <a:cubicBezTo>
                    <a:pt x="325515" y="286365"/>
                    <a:pt x="334652" y="292077"/>
                    <a:pt x="344156" y="297014"/>
                  </a:cubicBezTo>
                  <a:lnTo>
                    <a:pt x="355915" y="301670"/>
                  </a:lnTo>
                  <a:lnTo>
                    <a:pt x="355915" y="317441"/>
                  </a:lnTo>
                  <a:lnTo>
                    <a:pt x="339057" y="310521"/>
                  </a:lnTo>
                  <a:cubicBezTo>
                    <a:pt x="331226" y="306440"/>
                    <a:pt x="323230" y="302360"/>
                    <a:pt x="315684" y="297668"/>
                  </a:cubicBezTo>
                  <a:lnTo>
                    <a:pt x="310354" y="293409"/>
                  </a:lnTo>
                  <a:lnTo>
                    <a:pt x="295002" y="281142"/>
                  </a:lnTo>
                  <a:cubicBezTo>
                    <a:pt x="269547" y="253722"/>
                    <a:pt x="244746" y="217816"/>
                    <a:pt x="241483" y="179298"/>
                  </a:cubicBezTo>
                  <a:cubicBezTo>
                    <a:pt x="240177" y="161018"/>
                    <a:pt x="239525" y="139800"/>
                    <a:pt x="246051" y="122499"/>
                  </a:cubicBezTo>
                  <a:cubicBezTo>
                    <a:pt x="252579" y="105526"/>
                    <a:pt x="263673" y="90183"/>
                    <a:pt x="274769" y="75820"/>
                  </a:cubicBezTo>
                  <a:cubicBezTo>
                    <a:pt x="285538" y="61621"/>
                    <a:pt x="297613" y="48319"/>
                    <a:pt x="311523" y="37628"/>
                  </a:cubicBezTo>
                  <a:close/>
                  <a:moveTo>
                    <a:pt x="355916" y="5337"/>
                  </a:moveTo>
                  <a:lnTo>
                    <a:pt x="355916" y="11331"/>
                  </a:lnTo>
                  <a:lnTo>
                    <a:pt x="317688" y="28092"/>
                  </a:lnTo>
                  <a:cubicBezTo>
                    <a:pt x="303553" y="36879"/>
                    <a:pt x="290762" y="47832"/>
                    <a:pt x="280171" y="61074"/>
                  </a:cubicBezTo>
                  <a:cubicBezTo>
                    <a:pt x="279519" y="61727"/>
                    <a:pt x="277890" y="61074"/>
                    <a:pt x="278216" y="60092"/>
                  </a:cubicBezTo>
                  <a:cubicBezTo>
                    <a:pt x="285059" y="44235"/>
                    <a:pt x="298501" y="32465"/>
                    <a:pt x="313940" y="23392"/>
                  </a:cubicBezTo>
                  <a:close/>
                  <a:moveTo>
                    <a:pt x="336212" y="330"/>
                  </a:moveTo>
                  <a:cubicBezTo>
                    <a:pt x="339454" y="-1313"/>
                    <a:pt x="342372" y="3619"/>
                    <a:pt x="339130" y="5264"/>
                  </a:cubicBezTo>
                  <a:cubicBezTo>
                    <a:pt x="320974" y="13156"/>
                    <a:pt x="296982" y="23022"/>
                    <a:pt x="284336" y="38806"/>
                  </a:cubicBezTo>
                  <a:cubicBezTo>
                    <a:pt x="283364" y="40121"/>
                    <a:pt x="280770" y="38148"/>
                    <a:pt x="281743" y="36504"/>
                  </a:cubicBezTo>
                  <a:cubicBezTo>
                    <a:pt x="294388" y="19404"/>
                    <a:pt x="317732" y="8881"/>
                    <a:pt x="336212" y="3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11DECC4-D05F-3046-BC39-F85AC6E285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3550" y="2947696"/>
              <a:ext cx="398450" cy="1094262"/>
            </a:xfrm>
            <a:custGeom>
              <a:avLst/>
              <a:gdLst>
                <a:gd name="connsiteX0" fmla="*/ 347249 w 398450"/>
                <a:gd name="connsiteY0" fmla="*/ 1069574 h 1094262"/>
                <a:gd name="connsiteX1" fmla="*/ 394271 w 398450"/>
                <a:gd name="connsiteY1" fmla="*/ 1081785 h 1094262"/>
                <a:gd name="connsiteX2" fmla="*/ 398450 w 398450"/>
                <a:gd name="connsiteY2" fmla="*/ 1082770 h 1094262"/>
                <a:gd name="connsiteX3" fmla="*/ 398450 w 398450"/>
                <a:gd name="connsiteY3" fmla="*/ 1094262 h 1094262"/>
                <a:gd name="connsiteX4" fmla="*/ 381863 w 398450"/>
                <a:gd name="connsiteY4" fmla="*/ 1089376 h 1094262"/>
                <a:gd name="connsiteX5" fmla="*/ 344638 w 398450"/>
                <a:gd name="connsiteY5" fmla="*/ 1073534 h 1094262"/>
                <a:gd name="connsiteX6" fmla="*/ 347249 w 398450"/>
                <a:gd name="connsiteY6" fmla="*/ 1069574 h 1094262"/>
                <a:gd name="connsiteX7" fmla="*/ 345286 w 398450"/>
                <a:gd name="connsiteY7" fmla="*/ 949429 h 1094262"/>
                <a:gd name="connsiteX8" fmla="*/ 382784 w 398450"/>
                <a:gd name="connsiteY8" fmla="*/ 998917 h 1094262"/>
                <a:gd name="connsiteX9" fmla="*/ 398450 w 398450"/>
                <a:gd name="connsiteY9" fmla="*/ 1017070 h 1094262"/>
                <a:gd name="connsiteX10" fmla="*/ 398450 w 398450"/>
                <a:gd name="connsiteY10" fmla="*/ 1027901 h 1094262"/>
                <a:gd name="connsiteX11" fmla="*/ 394523 w 398450"/>
                <a:gd name="connsiteY11" fmla="*/ 1024397 h 1094262"/>
                <a:gd name="connsiteX12" fmla="*/ 372024 w 398450"/>
                <a:gd name="connsiteY12" fmla="*/ 998261 h 1094262"/>
                <a:gd name="connsiteX13" fmla="*/ 342351 w 398450"/>
                <a:gd name="connsiteY13" fmla="*/ 950085 h 1094262"/>
                <a:gd name="connsiteX14" fmla="*/ 345286 w 398450"/>
                <a:gd name="connsiteY14" fmla="*/ 949429 h 1094262"/>
                <a:gd name="connsiteX15" fmla="*/ 339865 w 398450"/>
                <a:gd name="connsiteY15" fmla="*/ 913418 h 1094262"/>
                <a:gd name="connsiteX16" fmla="*/ 391580 w 398450"/>
                <a:gd name="connsiteY16" fmla="*/ 983266 h 1094262"/>
                <a:gd name="connsiteX17" fmla="*/ 398450 w 398450"/>
                <a:gd name="connsiteY17" fmla="*/ 990402 h 1094262"/>
                <a:gd name="connsiteX18" fmla="*/ 398450 w 398450"/>
                <a:gd name="connsiteY18" fmla="*/ 1001718 h 1094262"/>
                <a:gd name="connsiteX19" fmla="*/ 382742 w 398450"/>
                <a:gd name="connsiteY19" fmla="*/ 984897 h 1094262"/>
                <a:gd name="connsiteX20" fmla="*/ 337247 w 398450"/>
                <a:gd name="connsiteY20" fmla="*/ 915050 h 1094262"/>
                <a:gd name="connsiteX21" fmla="*/ 339865 w 398450"/>
                <a:gd name="connsiteY21" fmla="*/ 913418 h 1094262"/>
                <a:gd name="connsiteX22" fmla="*/ 49293 w 398450"/>
                <a:gd name="connsiteY22" fmla="*/ 577005 h 1094262"/>
                <a:gd name="connsiteX23" fmla="*/ 55978 w 398450"/>
                <a:gd name="connsiteY23" fmla="*/ 580695 h 1094262"/>
                <a:gd name="connsiteX24" fmla="*/ 61195 w 398450"/>
                <a:gd name="connsiteY24" fmla="*/ 578071 h 1094262"/>
                <a:gd name="connsiteX25" fmla="*/ 143691 w 398450"/>
                <a:gd name="connsiteY25" fmla="*/ 579055 h 1094262"/>
                <a:gd name="connsiteX26" fmla="*/ 143691 w 398450"/>
                <a:gd name="connsiteY26" fmla="*/ 584303 h 1094262"/>
                <a:gd name="connsiteX27" fmla="*/ 61195 w 398450"/>
                <a:gd name="connsiteY27" fmla="*/ 590863 h 1094262"/>
                <a:gd name="connsiteX28" fmla="*/ 57933 w 398450"/>
                <a:gd name="connsiteY28" fmla="*/ 589551 h 1094262"/>
                <a:gd name="connsiteX29" fmla="*/ 69347 w 398450"/>
                <a:gd name="connsiteY29" fmla="*/ 655803 h 1094262"/>
                <a:gd name="connsiteX30" fmla="*/ 85650 w 398450"/>
                <a:gd name="connsiteY30" fmla="*/ 730256 h 1094262"/>
                <a:gd name="connsiteX31" fmla="*/ 82389 w 398450"/>
                <a:gd name="connsiteY31" fmla="*/ 730911 h 1094262"/>
                <a:gd name="connsiteX32" fmla="*/ 57608 w 398450"/>
                <a:gd name="connsiteY32" fmla="*/ 653835 h 1094262"/>
                <a:gd name="connsiteX33" fmla="*/ 44565 w 398450"/>
                <a:gd name="connsiteY33" fmla="*/ 582663 h 1094262"/>
                <a:gd name="connsiteX34" fmla="*/ 49293 w 398450"/>
                <a:gd name="connsiteY34" fmla="*/ 577005 h 1094262"/>
                <a:gd name="connsiteX35" fmla="*/ 29580 w 398450"/>
                <a:gd name="connsiteY35" fmla="*/ 564931 h 1094262"/>
                <a:gd name="connsiteX36" fmla="*/ 31867 w 398450"/>
                <a:gd name="connsiteY36" fmla="*/ 603777 h 1094262"/>
                <a:gd name="connsiteX37" fmla="*/ 89044 w 398450"/>
                <a:gd name="connsiteY37" fmla="*/ 788869 h 1094262"/>
                <a:gd name="connsiteX38" fmla="*/ 151123 w 398450"/>
                <a:gd name="connsiteY38" fmla="*/ 887780 h 1094262"/>
                <a:gd name="connsiteX39" fmla="*/ 214180 w 398450"/>
                <a:gd name="connsiteY39" fmla="*/ 851871 h 1094262"/>
                <a:gd name="connsiteX40" fmla="*/ 224035 w 398450"/>
                <a:gd name="connsiteY40" fmla="*/ 848107 h 1094262"/>
                <a:gd name="connsiteX41" fmla="*/ 303049 w 398450"/>
                <a:gd name="connsiteY41" fmla="*/ 817922 h 1094262"/>
                <a:gd name="connsiteX42" fmla="*/ 223002 w 398450"/>
                <a:gd name="connsiteY42" fmla="*/ 571133 h 1094262"/>
                <a:gd name="connsiteX43" fmla="*/ 29580 w 398450"/>
                <a:gd name="connsiteY43" fmla="*/ 564931 h 1094262"/>
                <a:gd name="connsiteX44" fmla="*/ 380776 w 398450"/>
                <a:gd name="connsiteY44" fmla="*/ 530642 h 1094262"/>
                <a:gd name="connsiteX45" fmla="*/ 398450 w 398450"/>
                <a:gd name="connsiteY45" fmla="*/ 530859 h 1094262"/>
                <a:gd name="connsiteX46" fmla="*/ 398450 w 398450"/>
                <a:gd name="connsiteY46" fmla="*/ 539430 h 1094262"/>
                <a:gd name="connsiteX47" fmla="*/ 362903 w 398450"/>
                <a:gd name="connsiteY47" fmla="*/ 537277 h 1094262"/>
                <a:gd name="connsiteX48" fmla="*/ 361595 w 398450"/>
                <a:gd name="connsiteY48" fmla="*/ 533021 h 1094262"/>
                <a:gd name="connsiteX49" fmla="*/ 364211 w 398450"/>
                <a:gd name="connsiteY49" fmla="*/ 532038 h 1094262"/>
                <a:gd name="connsiteX50" fmla="*/ 365192 w 398450"/>
                <a:gd name="connsiteY50" fmla="*/ 532366 h 1094262"/>
                <a:gd name="connsiteX51" fmla="*/ 380776 w 398450"/>
                <a:gd name="connsiteY51" fmla="*/ 530642 h 1094262"/>
                <a:gd name="connsiteX52" fmla="*/ 148138 w 398450"/>
                <a:gd name="connsiteY52" fmla="*/ 499273 h 1094262"/>
                <a:gd name="connsiteX53" fmla="*/ 150296 w 398450"/>
                <a:gd name="connsiteY53" fmla="*/ 503569 h 1094262"/>
                <a:gd name="connsiteX54" fmla="*/ 142804 w 398450"/>
                <a:gd name="connsiteY54" fmla="*/ 518625 h 1094262"/>
                <a:gd name="connsiteX55" fmla="*/ 133358 w 398450"/>
                <a:gd name="connsiteY55" fmla="*/ 530735 h 1094262"/>
                <a:gd name="connsiteX56" fmla="*/ 127169 w 398450"/>
                <a:gd name="connsiteY56" fmla="*/ 524189 h 1094262"/>
                <a:gd name="connsiteX57" fmla="*/ 135964 w 398450"/>
                <a:gd name="connsiteY57" fmla="*/ 512733 h 1094262"/>
                <a:gd name="connsiteX58" fmla="*/ 143781 w 398450"/>
                <a:gd name="connsiteY58" fmla="*/ 500623 h 1094262"/>
                <a:gd name="connsiteX59" fmla="*/ 148138 w 398450"/>
                <a:gd name="connsiteY59" fmla="*/ 499273 h 1094262"/>
                <a:gd name="connsiteX60" fmla="*/ 148761 w 398450"/>
                <a:gd name="connsiteY60" fmla="*/ 480050 h 1094262"/>
                <a:gd name="connsiteX61" fmla="*/ 148966 w 398450"/>
                <a:gd name="connsiteY61" fmla="*/ 484612 h 1094262"/>
                <a:gd name="connsiteX62" fmla="*/ 128592 w 398450"/>
                <a:gd name="connsiteY62" fmla="*/ 507218 h 1094262"/>
                <a:gd name="connsiteX63" fmla="*/ 110846 w 398450"/>
                <a:gd name="connsiteY63" fmla="*/ 527563 h 1094262"/>
                <a:gd name="connsiteX64" fmla="*/ 104602 w 398450"/>
                <a:gd name="connsiteY64" fmla="*/ 523688 h 1094262"/>
                <a:gd name="connsiteX65" fmla="*/ 123333 w 398450"/>
                <a:gd name="connsiteY65" fmla="*/ 502051 h 1094262"/>
                <a:gd name="connsiteX66" fmla="*/ 144366 w 398450"/>
                <a:gd name="connsiteY66" fmla="*/ 480091 h 1094262"/>
                <a:gd name="connsiteX67" fmla="*/ 148761 w 398450"/>
                <a:gd name="connsiteY67" fmla="*/ 480050 h 1094262"/>
                <a:gd name="connsiteX68" fmla="*/ 142004 w 398450"/>
                <a:gd name="connsiteY68" fmla="*/ 455586 h 1094262"/>
                <a:gd name="connsiteX69" fmla="*/ 142775 w 398450"/>
                <a:gd name="connsiteY69" fmla="*/ 458752 h 1094262"/>
                <a:gd name="connsiteX70" fmla="*/ 109645 w 398450"/>
                <a:gd name="connsiteY70" fmla="*/ 498215 h 1094262"/>
                <a:gd name="connsiteX71" fmla="*/ 79438 w 398450"/>
                <a:gd name="connsiteY71" fmla="*/ 533402 h 1094262"/>
                <a:gd name="connsiteX72" fmla="*/ 73267 w 398450"/>
                <a:gd name="connsiteY72" fmla="*/ 524852 h 1094262"/>
                <a:gd name="connsiteX73" fmla="*/ 104123 w 398450"/>
                <a:gd name="connsiteY73" fmla="*/ 492624 h 1094262"/>
                <a:gd name="connsiteX74" fmla="*/ 138553 w 398450"/>
                <a:gd name="connsiteY74" fmla="*/ 456121 h 1094262"/>
                <a:gd name="connsiteX75" fmla="*/ 142004 w 398450"/>
                <a:gd name="connsiteY75" fmla="*/ 455586 h 1094262"/>
                <a:gd name="connsiteX76" fmla="*/ 135902 w 398450"/>
                <a:gd name="connsiteY76" fmla="*/ 426382 h 1094262"/>
                <a:gd name="connsiteX77" fmla="*/ 142403 w 398450"/>
                <a:gd name="connsiteY77" fmla="*/ 433243 h 1094262"/>
                <a:gd name="connsiteX78" fmla="*/ 57239 w 398450"/>
                <a:gd name="connsiteY78" fmla="*/ 526359 h 1094262"/>
                <a:gd name="connsiteX79" fmla="*/ 47813 w 398450"/>
                <a:gd name="connsiteY79" fmla="*/ 518844 h 1094262"/>
                <a:gd name="connsiteX80" fmla="*/ 135902 w 398450"/>
                <a:gd name="connsiteY80" fmla="*/ 426382 h 1094262"/>
                <a:gd name="connsiteX81" fmla="*/ 134560 w 398450"/>
                <a:gd name="connsiteY81" fmla="*/ 406792 h 1094262"/>
                <a:gd name="connsiteX82" fmla="*/ 137807 w 398450"/>
                <a:gd name="connsiteY82" fmla="*/ 410993 h 1094262"/>
                <a:gd name="connsiteX83" fmla="*/ 70285 w 398450"/>
                <a:gd name="connsiteY83" fmla="*/ 468192 h 1094262"/>
                <a:gd name="connsiteX84" fmla="*/ 65416 w 398450"/>
                <a:gd name="connsiteY84" fmla="*/ 461082 h 1094262"/>
                <a:gd name="connsiteX85" fmla="*/ 134560 w 398450"/>
                <a:gd name="connsiteY85" fmla="*/ 406792 h 1094262"/>
                <a:gd name="connsiteX86" fmla="*/ 137434 w 398450"/>
                <a:gd name="connsiteY86" fmla="*/ 389093 h 1094262"/>
                <a:gd name="connsiteX87" fmla="*/ 142027 w 398450"/>
                <a:gd name="connsiteY87" fmla="*/ 397316 h 1094262"/>
                <a:gd name="connsiteX88" fmla="*/ 108892 w 398450"/>
                <a:gd name="connsiteY88" fmla="*/ 420344 h 1094262"/>
                <a:gd name="connsiteX89" fmla="*/ 73788 w 398450"/>
                <a:gd name="connsiteY89" fmla="*/ 446333 h 1094262"/>
                <a:gd name="connsiteX90" fmla="*/ 67228 w 398450"/>
                <a:gd name="connsiteY90" fmla="*/ 439096 h 1094262"/>
                <a:gd name="connsiteX91" fmla="*/ 100362 w 398450"/>
                <a:gd name="connsiteY91" fmla="*/ 415081 h 1094262"/>
                <a:gd name="connsiteX92" fmla="*/ 137434 w 398450"/>
                <a:gd name="connsiteY92" fmla="*/ 389093 h 1094262"/>
                <a:gd name="connsiteX93" fmla="*/ 138370 w 398450"/>
                <a:gd name="connsiteY93" fmla="*/ 365362 h 1094262"/>
                <a:gd name="connsiteX94" fmla="*/ 141617 w 398450"/>
                <a:gd name="connsiteY94" fmla="*/ 371531 h 1094262"/>
                <a:gd name="connsiteX95" fmla="*/ 78282 w 398450"/>
                <a:gd name="connsiteY95" fmla="*/ 416334 h 1094262"/>
                <a:gd name="connsiteX96" fmla="*/ 74383 w 398450"/>
                <a:gd name="connsiteY96" fmla="*/ 408867 h 1094262"/>
                <a:gd name="connsiteX97" fmla="*/ 138370 w 398450"/>
                <a:gd name="connsiteY97" fmla="*/ 365362 h 1094262"/>
                <a:gd name="connsiteX98" fmla="*/ 139167 w 398450"/>
                <a:gd name="connsiteY98" fmla="*/ 345981 h 1094262"/>
                <a:gd name="connsiteX99" fmla="*/ 142109 w 398450"/>
                <a:gd name="connsiteY99" fmla="*/ 350175 h 1094262"/>
                <a:gd name="connsiteX100" fmla="*/ 98303 w 398450"/>
                <a:gd name="connsiteY100" fmla="*/ 382756 h 1094262"/>
                <a:gd name="connsiteX101" fmla="*/ 94380 w 398450"/>
                <a:gd name="connsiteY101" fmla="*/ 377595 h 1094262"/>
                <a:gd name="connsiteX102" fmla="*/ 139167 w 398450"/>
                <a:gd name="connsiteY102" fmla="*/ 345981 h 1094262"/>
                <a:gd name="connsiteX103" fmla="*/ 140146 w 398450"/>
                <a:gd name="connsiteY103" fmla="*/ 327196 h 1094262"/>
                <a:gd name="connsiteX104" fmla="*/ 144362 w 398450"/>
                <a:gd name="connsiteY104" fmla="*/ 331849 h 1094262"/>
                <a:gd name="connsiteX105" fmla="*/ 107069 w 398450"/>
                <a:gd name="connsiteY105" fmla="*/ 360761 h 1094262"/>
                <a:gd name="connsiteX106" fmla="*/ 102854 w 398450"/>
                <a:gd name="connsiteY106" fmla="*/ 353450 h 1094262"/>
                <a:gd name="connsiteX107" fmla="*/ 122635 w 398450"/>
                <a:gd name="connsiteY107" fmla="*/ 341154 h 1094262"/>
                <a:gd name="connsiteX108" fmla="*/ 140146 w 398450"/>
                <a:gd name="connsiteY108" fmla="*/ 327196 h 1094262"/>
                <a:gd name="connsiteX109" fmla="*/ 141655 w 398450"/>
                <a:gd name="connsiteY109" fmla="*/ 307015 h 1094262"/>
                <a:gd name="connsiteX110" fmla="*/ 145831 w 398450"/>
                <a:gd name="connsiteY110" fmla="*/ 311309 h 1094262"/>
                <a:gd name="connsiteX111" fmla="*/ 114669 w 398450"/>
                <a:gd name="connsiteY111" fmla="*/ 337403 h 1094262"/>
                <a:gd name="connsiteX112" fmla="*/ 111134 w 398450"/>
                <a:gd name="connsiteY112" fmla="*/ 330797 h 1094262"/>
                <a:gd name="connsiteX113" fmla="*/ 141655 w 398450"/>
                <a:gd name="connsiteY113" fmla="*/ 307015 h 1094262"/>
                <a:gd name="connsiteX114" fmla="*/ 142203 w 398450"/>
                <a:gd name="connsiteY114" fmla="*/ 293001 h 1094262"/>
                <a:gd name="connsiteX115" fmla="*/ 145787 w 398450"/>
                <a:gd name="connsiteY115" fmla="*/ 297801 h 1094262"/>
                <a:gd name="connsiteX116" fmla="*/ 127545 w 398450"/>
                <a:gd name="connsiteY116" fmla="*/ 314443 h 1094262"/>
                <a:gd name="connsiteX117" fmla="*/ 123635 w 398450"/>
                <a:gd name="connsiteY117" fmla="*/ 309322 h 1094262"/>
                <a:gd name="connsiteX118" fmla="*/ 142203 w 398450"/>
                <a:gd name="connsiteY118" fmla="*/ 293001 h 1094262"/>
                <a:gd name="connsiteX119" fmla="*/ 147855 w 398450"/>
                <a:gd name="connsiteY119" fmla="*/ 256445 h 1094262"/>
                <a:gd name="connsiteX120" fmla="*/ 55392 w 398450"/>
                <a:gd name="connsiteY120" fmla="*/ 425867 h 1094262"/>
                <a:gd name="connsiteX121" fmla="*/ 31867 w 398450"/>
                <a:gd name="connsiteY121" fmla="*/ 513026 h 1094262"/>
                <a:gd name="connsiteX122" fmla="*/ 29254 w 398450"/>
                <a:gd name="connsiteY122" fmla="*/ 550241 h 1094262"/>
                <a:gd name="connsiteX123" fmla="*/ 221041 w 398450"/>
                <a:gd name="connsiteY123" fmla="*/ 547302 h 1094262"/>
                <a:gd name="connsiteX124" fmla="*/ 249467 w 398450"/>
                <a:gd name="connsiteY124" fmla="*/ 345562 h 1094262"/>
                <a:gd name="connsiteX125" fmla="*/ 262209 w 398450"/>
                <a:gd name="connsiteY125" fmla="*/ 315204 h 1094262"/>
                <a:gd name="connsiteX126" fmla="*/ 147855 w 398450"/>
                <a:gd name="connsiteY126" fmla="*/ 256445 h 1094262"/>
                <a:gd name="connsiteX127" fmla="*/ 398449 w 398450"/>
                <a:gd name="connsiteY127" fmla="*/ 52623 h 1094262"/>
                <a:gd name="connsiteX128" fmla="*/ 398449 w 398450"/>
                <a:gd name="connsiteY128" fmla="*/ 80903 h 1094262"/>
                <a:gd name="connsiteX129" fmla="*/ 397146 w 398450"/>
                <a:gd name="connsiteY129" fmla="*/ 81146 h 1094262"/>
                <a:gd name="connsiteX130" fmla="*/ 303703 w 398450"/>
                <a:gd name="connsiteY130" fmla="*/ 119013 h 1094262"/>
                <a:gd name="connsiteX131" fmla="*/ 287694 w 398450"/>
                <a:gd name="connsiteY131" fmla="*/ 128806 h 1094262"/>
                <a:gd name="connsiteX132" fmla="*/ 155370 w 398450"/>
                <a:gd name="connsiteY132" fmla="*/ 247304 h 1094262"/>
                <a:gd name="connsiteX133" fmla="*/ 271357 w 398450"/>
                <a:gd name="connsiteY133" fmla="*/ 296270 h 1094262"/>
                <a:gd name="connsiteX134" fmla="*/ 368067 w 398450"/>
                <a:gd name="connsiteY134" fmla="*/ 164388 h 1094262"/>
                <a:gd name="connsiteX135" fmla="*/ 398449 w 398450"/>
                <a:gd name="connsiteY135" fmla="*/ 139396 h 1094262"/>
                <a:gd name="connsiteX136" fmla="*/ 398449 w 398450"/>
                <a:gd name="connsiteY136" fmla="*/ 168028 h 1094262"/>
                <a:gd name="connsiteX137" fmla="*/ 397799 w 398450"/>
                <a:gd name="connsiteY137" fmla="*/ 168632 h 1094262"/>
                <a:gd name="connsiteX138" fmla="*/ 398449 w 398450"/>
                <a:gd name="connsiteY138" fmla="*/ 168826 h 1094262"/>
                <a:gd name="connsiteX139" fmla="*/ 398449 w 398450"/>
                <a:gd name="connsiteY139" fmla="*/ 177665 h 1094262"/>
                <a:gd name="connsiteX140" fmla="*/ 391591 w 398450"/>
                <a:gd name="connsiteY140" fmla="*/ 174508 h 1094262"/>
                <a:gd name="connsiteX141" fmla="*/ 375582 w 398450"/>
                <a:gd name="connsiteY141" fmla="*/ 190503 h 1094262"/>
                <a:gd name="connsiteX142" fmla="*/ 375971 w 398450"/>
                <a:gd name="connsiteY142" fmla="*/ 190589 h 1094262"/>
                <a:gd name="connsiteX143" fmla="*/ 398449 w 398450"/>
                <a:gd name="connsiteY143" fmla="*/ 195511 h 1094262"/>
                <a:gd name="connsiteX144" fmla="*/ 398449 w 398450"/>
                <a:gd name="connsiteY144" fmla="*/ 205758 h 1094262"/>
                <a:gd name="connsiteX145" fmla="*/ 389958 w 398450"/>
                <a:gd name="connsiteY145" fmla="*/ 203887 h 1094262"/>
                <a:gd name="connsiteX146" fmla="*/ 370028 w 398450"/>
                <a:gd name="connsiteY146" fmla="*/ 196706 h 1094262"/>
                <a:gd name="connsiteX147" fmla="*/ 355979 w 398450"/>
                <a:gd name="connsiteY147" fmla="*/ 212048 h 1094262"/>
                <a:gd name="connsiteX148" fmla="*/ 398449 w 398450"/>
                <a:gd name="connsiteY148" fmla="*/ 224428 h 1094262"/>
                <a:gd name="connsiteX149" fmla="*/ 398449 w 398450"/>
                <a:gd name="connsiteY149" fmla="*/ 235040 h 1094262"/>
                <a:gd name="connsiteX150" fmla="*/ 391265 w 398450"/>
                <a:gd name="connsiteY150" fmla="*/ 233593 h 1094262"/>
                <a:gd name="connsiteX151" fmla="*/ 351077 w 398450"/>
                <a:gd name="connsiteY151" fmla="*/ 218250 h 1094262"/>
                <a:gd name="connsiteX152" fmla="*/ 326900 w 398450"/>
                <a:gd name="connsiteY152" fmla="*/ 250569 h 1094262"/>
                <a:gd name="connsiteX153" fmla="*/ 398449 w 398450"/>
                <a:gd name="connsiteY153" fmla="*/ 256784 h 1094262"/>
                <a:gd name="connsiteX154" fmla="*/ 398449 w 398450"/>
                <a:gd name="connsiteY154" fmla="*/ 270648 h 1094262"/>
                <a:gd name="connsiteX155" fmla="*/ 370232 w 398450"/>
                <a:gd name="connsiteY155" fmla="*/ 267788 h 1094262"/>
                <a:gd name="connsiteX156" fmla="*/ 322326 w 398450"/>
                <a:gd name="connsiteY156" fmla="*/ 257423 h 1094262"/>
                <a:gd name="connsiteX157" fmla="*/ 311871 w 398450"/>
                <a:gd name="connsiteY157" fmla="*/ 274072 h 1094262"/>
                <a:gd name="connsiteX158" fmla="*/ 331474 w 398450"/>
                <a:gd name="connsiteY158" fmla="*/ 275377 h 1094262"/>
                <a:gd name="connsiteX159" fmla="*/ 381790 w 398450"/>
                <a:gd name="connsiteY159" fmla="*/ 280928 h 1094262"/>
                <a:gd name="connsiteX160" fmla="*/ 398449 w 398450"/>
                <a:gd name="connsiteY160" fmla="*/ 282680 h 1094262"/>
                <a:gd name="connsiteX161" fmla="*/ 398449 w 398450"/>
                <a:gd name="connsiteY161" fmla="*/ 294481 h 1094262"/>
                <a:gd name="connsiteX162" fmla="*/ 386691 w 398450"/>
                <a:gd name="connsiteY162" fmla="*/ 293658 h 1094262"/>
                <a:gd name="connsiteX163" fmla="*/ 339969 w 398450"/>
                <a:gd name="connsiteY163" fmla="*/ 286803 h 1094262"/>
                <a:gd name="connsiteX164" fmla="*/ 306970 w 398450"/>
                <a:gd name="connsiteY164" fmla="*/ 282233 h 1094262"/>
                <a:gd name="connsiteX165" fmla="*/ 296188 w 398450"/>
                <a:gd name="connsiteY165" fmla="*/ 303125 h 1094262"/>
                <a:gd name="connsiteX166" fmla="*/ 321673 w 398450"/>
                <a:gd name="connsiteY166" fmla="*/ 309001 h 1094262"/>
                <a:gd name="connsiteX167" fmla="*/ 398449 w 398450"/>
                <a:gd name="connsiteY167" fmla="*/ 320306 h 1094262"/>
                <a:gd name="connsiteX168" fmla="*/ 398449 w 398450"/>
                <a:gd name="connsiteY168" fmla="*/ 345769 h 1094262"/>
                <a:gd name="connsiteX169" fmla="*/ 286386 w 398450"/>
                <a:gd name="connsiteY169" fmla="*/ 323038 h 1094262"/>
                <a:gd name="connsiteX170" fmla="*/ 256001 w 398450"/>
                <a:gd name="connsiteY170" fmla="*/ 420644 h 1094262"/>
                <a:gd name="connsiteX171" fmla="*/ 249140 w 398450"/>
                <a:gd name="connsiteY171" fmla="*/ 549261 h 1094262"/>
                <a:gd name="connsiteX172" fmla="*/ 273644 w 398450"/>
                <a:gd name="connsiteY172" fmla="*/ 550567 h 1094262"/>
                <a:gd name="connsiteX173" fmla="*/ 398449 w 398450"/>
                <a:gd name="connsiteY173" fmla="*/ 555502 h 1094262"/>
                <a:gd name="connsiteX174" fmla="*/ 398449 w 398450"/>
                <a:gd name="connsiteY174" fmla="*/ 581008 h 1094262"/>
                <a:gd name="connsiteX175" fmla="*/ 273317 w 398450"/>
                <a:gd name="connsiteY175" fmla="*/ 574724 h 1094262"/>
                <a:gd name="connsiteX176" fmla="*/ 251754 w 398450"/>
                <a:gd name="connsiteY176" fmla="*/ 573092 h 1094262"/>
                <a:gd name="connsiteX177" fmla="*/ 271357 w 398450"/>
                <a:gd name="connsiteY177" fmla="*/ 664495 h 1094262"/>
                <a:gd name="connsiteX178" fmla="*/ 332781 w 398450"/>
                <a:gd name="connsiteY178" fmla="*/ 810413 h 1094262"/>
                <a:gd name="connsiteX179" fmla="*/ 398449 w 398450"/>
                <a:gd name="connsiteY179" fmla="*/ 799415 h 1094262"/>
                <a:gd name="connsiteX180" fmla="*/ 398449 w 398450"/>
                <a:gd name="connsiteY180" fmla="*/ 825738 h 1094262"/>
                <a:gd name="connsiteX181" fmla="*/ 344870 w 398450"/>
                <a:gd name="connsiteY181" fmla="*/ 832938 h 1094262"/>
                <a:gd name="connsiteX182" fmla="*/ 381790 w 398450"/>
                <a:gd name="connsiteY182" fmla="*/ 893330 h 1094262"/>
                <a:gd name="connsiteX183" fmla="*/ 398449 w 398450"/>
                <a:gd name="connsiteY183" fmla="*/ 917300 h 1094262"/>
                <a:gd name="connsiteX184" fmla="*/ 398449 w 398450"/>
                <a:gd name="connsiteY184" fmla="*/ 969088 h 1094262"/>
                <a:gd name="connsiteX185" fmla="*/ 314485 w 398450"/>
                <a:gd name="connsiteY185" fmla="*/ 839467 h 1094262"/>
                <a:gd name="connsiteX186" fmla="*/ 311218 w 398450"/>
                <a:gd name="connsiteY186" fmla="*/ 840120 h 1094262"/>
                <a:gd name="connsiteX187" fmla="*/ 235912 w 398450"/>
                <a:gd name="connsiteY187" fmla="*/ 863208 h 1094262"/>
                <a:gd name="connsiteX188" fmla="*/ 220715 w 398450"/>
                <a:gd name="connsiteY188" fmla="*/ 867867 h 1094262"/>
                <a:gd name="connsiteX189" fmla="*/ 158637 w 398450"/>
                <a:gd name="connsiteY189" fmla="*/ 897247 h 1094262"/>
                <a:gd name="connsiteX190" fmla="*/ 197517 w 398450"/>
                <a:gd name="connsiteY190" fmla="*/ 937725 h 1094262"/>
                <a:gd name="connsiteX191" fmla="*/ 375909 w 398450"/>
                <a:gd name="connsiteY191" fmla="*/ 1041207 h 1094262"/>
                <a:gd name="connsiteX192" fmla="*/ 398449 w 398450"/>
                <a:gd name="connsiteY192" fmla="*/ 1046659 h 1094262"/>
                <a:gd name="connsiteX193" fmla="*/ 398449 w 398450"/>
                <a:gd name="connsiteY193" fmla="*/ 1072601 h 1094262"/>
                <a:gd name="connsiteX194" fmla="*/ 372765 w 398450"/>
                <a:gd name="connsiteY194" fmla="*/ 1066272 h 1094262"/>
                <a:gd name="connsiteX195" fmla="*/ 192290 w 398450"/>
                <a:gd name="connsiteY195" fmla="*/ 970696 h 1094262"/>
                <a:gd name="connsiteX196" fmla="*/ 78262 w 398450"/>
                <a:gd name="connsiteY196" fmla="*/ 830979 h 1094262"/>
                <a:gd name="connsiteX197" fmla="*/ 9651 w 398450"/>
                <a:gd name="connsiteY197" fmla="*/ 648499 h 1094262"/>
                <a:gd name="connsiteX198" fmla="*/ 10957 w 398450"/>
                <a:gd name="connsiteY198" fmla="*/ 467978 h 1094262"/>
                <a:gd name="connsiteX199" fmla="*/ 88391 w 398450"/>
                <a:gd name="connsiteY199" fmla="*/ 292679 h 1094262"/>
                <a:gd name="connsiteX200" fmla="*/ 135113 w 398450"/>
                <a:gd name="connsiteY200" fmla="*/ 227065 h 1094262"/>
                <a:gd name="connsiteX201" fmla="*/ 136420 w 398450"/>
                <a:gd name="connsiteY201" fmla="*/ 225759 h 1094262"/>
                <a:gd name="connsiteX202" fmla="*/ 138053 w 398450"/>
                <a:gd name="connsiteY202" fmla="*/ 223801 h 1094262"/>
                <a:gd name="connsiteX203" fmla="*/ 153082 w 398450"/>
                <a:gd name="connsiteY203" fmla="*/ 206172 h 1094262"/>
                <a:gd name="connsiteX204" fmla="*/ 377543 w 398450"/>
                <a:gd name="connsiteY204" fmla="*/ 56663 h 1094262"/>
                <a:gd name="connsiteX205" fmla="*/ 398450 w 398450"/>
                <a:gd name="connsiteY205" fmla="*/ 24367 h 1094262"/>
                <a:gd name="connsiteX206" fmla="*/ 398450 w 398450"/>
                <a:gd name="connsiteY206" fmla="*/ 37587 h 1094262"/>
                <a:gd name="connsiteX207" fmla="*/ 369105 w 398450"/>
                <a:gd name="connsiteY207" fmla="*/ 45650 h 1094262"/>
                <a:gd name="connsiteX208" fmla="*/ 282797 w 398450"/>
                <a:gd name="connsiteY208" fmla="*/ 86899 h 1094262"/>
                <a:gd name="connsiteX209" fmla="*/ 203543 w 398450"/>
                <a:gd name="connsiteY209" fmla="*/ 140101 h 1094262"/>
                <a:gd name="connsiteX210" fmla="*/ 145487 w 398450"/>
                <a:gd name="connsiteY210" fmla="*/ 198201 h 1094262"/>
                <a:gd name="connsiteX211" fmla="*/ 139943 w 398450"/>
                <a:gd name="connsiteY211" fmla="*/ 195916 h 1094262"/>
                <a:gd name="connsiteX212" fmla="*/ 191801 w 398450"/>
                <a:gd name="connsiteY212" fmla="*/ 135206 h 1094262"/>
                <a:gd name="connsiteX213" fmla="*/ 277252 w 398450"/>
                <a:gd name="connsiteY213" fmla="*/ 76780 h 1094262"/>
                <a:gd name="connsiteX214" fmla="*/ 366088 w 398450"/>
                <a:gd name="connsiteY214" fmla="*/ 33614 h 1094262"/>
                <a:gd name="connsiteX215" fmla="*/ 398449 w 398450"/>
                <a:gd name="connsiteY215" fmla="*/ 0 h 1094262"/>
                <a:gd name="connsiteX216" fmla="*/ 398449 w 398450"/>
                <a:gd name="connsiteY216" fmla="*/ 14954 h 1094262"/>
                <a:gd name="connsiteX217" fmla="*/ 333230 w 398450"/>
                <a:gd name="connsiteY217" fmla="*/ 37209 h 1094262"/>
                <a:gd name="connsiteX218" fmla="*/ 266593 w 398450"/>
                <a:gd name="connsiteY218" fmla="*/ 66913 h 1094262"/>
                <a:gd name="connsiteX219" fmla="*/ 162918 w 398450"/>
                <a:gd name="connsiteY219" fmla="*/ 140130 h 1094262"/>
                <a:gd name="connsiteX220" fmla="*/ 158993 w 398450"/>
                <a:gd name="connsiteY220" fmla="*/ 137516 h 1094262"/>
                <a:gd name="connsiteX221" fmla="*/ 260053 w 398450"/>
                <a:gd name="connsiteY221" fmla="*/ 55472 h 1094262"/>
                <a:gd name="connsiteX222" fmla="*/ 328162 w 398450"/>
                <a:gd name="connsiteY222" fmla="*/ 24501 h 109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398450" h="1094262">
                  <a:moveTo>
                    <a:pt x="347249" y="1069574"/>
                  </a:moveTo>
                  <a:cubicBezTo>
                    <a:pt x="360964" y="1076505"/>
                    <a:pt x="379577" y="1077825"/>
                    <a:pt x="394271" y="1081785"/>
                  </a:cubicBezTo>
                  <a:lnTo>
                    <a:pt x="398450" y="1082770"/>
                  </a:lnTo>
                  <a:lnTo>
                    <a:pt x="398450" y="1094262"/>
                  </a:lnTo>
                  <a:lnTo>
                    <a:pt x="381863" y="1089376"/>
                  </a:lnTo>
                  <a:cubicBezTo>
                    <a:pt x="369454" y="1085085"/>
                    <a:pt x="355413" y="1081785"/>
                    <a:pt x="344638" y="1073534"/>
                  </a:cubicBezTo>
                  <a:cubicBezTo>
                    <a:pt x="342025" y="1071884"/>
                    <a:pt x="344311" y="1067924"/>
                    <a:pt x="347249" y="1069574"/>
                  </a:cubicBezTo>
                  <a:close/>
                  <a:moveTo>
                    <a:pt x="345286" y="949429"/>
                  </a:moveTo>
                  <a:cubicBezTo>
                    <a:pt x="352459" y="969093"/>
                    <a:pt x="369415" y="983841"/>
                    <a:pt x="382784" y="998917"/>
                  </a:cubicBezTo>
                  <a:lnTo>
                    <a:pt x="398450" y="1017070"/>
                  </a:lnTo>
                  <a:lnTo>
                    <a:pt x="398450" y="1027901"/>
                  </a:lnTo>
                  <a:lnTo>
                    <a:pt x="394523" y="1024397"/>
                  </a:lnTo>
                  <a:cubicBezTo>
                    <a:pt x="386778" y="1015712"/>
                    <a:pt x="379524" y="1006454"/>
                    <a:pt x="372024" y="998261"/>
                  </a:cubicBezTo>
                  <a:cubicBezTo>
                    <a:pt x="359307" y="984496"/>
                    <a:pt x="346590" y="969093"/>
                    <a:pt x="342351" y="950085"/>
                  </a:cubicBezTo>
                  <a:cubicBezTo>
                    <a:pt x="342025" y="948446"/>
                    <a:pt x="344307" y="947791"/>
                    <a:pt x="345286" y="949429"/>
                  </a:cubicBezTo>
                  <a:close/>
                  <a:moveTo>
                    <a:pt x="339865" y="913418"/>
                  </a:moveTo>
                  <a:cubicBezTo>
                    <a:pt x="357212" y="936592"/>
                    <a:pt x="373578" y="960418"/>
                    <a:pt x="391580" y="983266"/>
                  </a:cubicBezTo>
                  <a:lnTo>
                    <a:pt x="398450" y="990402"/>
                  </a:lnTo>
                  <a:lnTo>
                    <a:pt x="398450" y="1001718"/>
                  </a:lnTo>
                  <a:lnTo>
                    <a:pt x="382742" y="984897"/>
                  </a:lnTo>
                  <a:cubicBezTo>
                    <a:pt x="365722" y="963029"/>
                    <a:pt x="351975" y="938877"/>
                    <a:pt x="337247" y="915050"/>
                  </a:cubicBezTo>
                  <a:cubicBezTo>
                    <a:pt x="336264" y="914071"/>
                    <a:pt x="338883" y="911786"/>
                    <a:pt x="339865" y="913418"/>
                  </a:cubicBezTo>
                  <a:close/>
                  <a:moveTo>
                    <a:pt x="49293" y="577005"/>
                  </a:moveTo>
                  <a:cubicBezTo>
                    <a:pt x="51983" y="576595"/>
                    <a:pt x="55000" y="577743"/>
                    <a:pt x="55978" y="580695"/>
                  </a:cubicBezTo>
                  <a:cubicBezTo>
                    <a:pt x="56956" y="579055"/>
                    <a:pt x="58586" y="577743"/>
                    <a:pt x="61195" y="578071"/>
                  </a:cubicBezTo>
                  <a:cubicBezTo>
                    <a:pt x="88911" y="580039"/>
                    <a:pt x="116301" y="575447"/>
                    <a:pt x="143691" y="579055"/>
                  </a:cubicBezTo>
                  <a:cubicBezTo>
                    <a:pt x="147278" y="579711"/>
                    <a:pt x="146952" y="583974"/>
                    <a:pt x="143691" y="584303"/>
                  </a:cubicBezTo>
                  <a:cubicBezTo>
                    <a:pt x="116301" y="586926"/>
                    <a:pt x="88584" y="595126"/>
                    <a:pt x="61195" y="590863"/>
                  </a:cubicBezTo>
                  <a:cubicBezTo>
                    <a:pt x="59565" y="590534"/>
                    <a:pt x="58912" y="590207"/>
                    <a:pt x="57933" y="589551"/>
                  </a:cubicBezTo>
                  <a:cubicBezTo>
                    <a:pt x="62498" y="611197"/>
                    <a:pt x="65107" y="633829"/>
                    <a:pt x="69347" y="655803"/>
                  </a:cubicBezTo>
                  <a:cubicBezTo>
                    <a:pt x="74564" y="680730"/>
                    <a:pt x="79129" y="705657"/>
                    <a:pt x="85650" y="730256"/>
                  </a:cubicBezTo>
                  <a:cubicBezTo>
                    <a:pt x="85976" y="732552"/>
                    <a:pt x="83042" y="732880"/>
                    <a:pt x="82389" y="730911"/>
                  </a:cubicBezTo>
                  <a:cubicBezTo>
                    <a:pt x="73259" y="705329"/>
                    <a:pt x="63477" y="680074"/>
                    <a:pt x="57608" y="653835"/>
                  </a:cubicBezTo>
                  <a:cubicBezTo>
                    <a:pt x="51738" y="630548"/>
                    <a:pt x="45217" y="606277"/>
                    <a:pt x="44565" y="582663"/>
                  </a:cubicBezTo>
                  <a:cubicBezTo>
                    <a:pt x="44239" y="579383"/>
                    <a:pt x="46603" y="577415"/>
                    <a:pt x="49293" y="577005"/>
                  </a:cubicBezTo>
                  <a:close/>
                  <a:moveTo>
                    <a:pt x="29580" y="564931"/>
                  </a:moveTo>
                  <a:cubicBezTo>
                    <a:pt x="29580" y="577988"/>
                    <a:pt x="30560" y="591046"/>
                    <a:pt x="31867" y="603777"/>
                  </a:cubicBezTo>
                  <a:cubicBezTo>
                    <a:pt x="39382" y="668086"/>
                    <a:pt x="59966" y="731415"/>
                    <a:pt x="89044" y="788869"/>
                  </a:cubicBezTo>
                  <a:cubicBezTo>
                    <a:pt x="106361" y="823798"/>
                    <a:pt x="126945" y="857094"/>
                    <a:pt x="151123" y="887780"/>
                  </a:cubicBezTo>
                  <a:cubicBezTo>
                    <a:pt x="170726" y="873416"/>
                    <a:pt x="192943" y="861664"/>
                    <a:pt x="214180" y="851871"/>
                  </a:cubicBezTo>
                  <a:lnTo>
                    <a:pt x="224035" y="848107"/>
                  </a:lnTo>
                  <a:lnTo>
                    <a:pt x="303049" y="817922"/>
                  </a:lnTo>
                  <a:cubicBezTo>
                    <a:pt x="262862" y="741208"/>
                    <a:pt x="233130" y="656986"/>
                    <a:pt x="223002" y="571133"/>
                  </a:cubicBezTo>
                  <a:cubicBezTo>
                    <a:pt x="158637" y="566563"/>
                    <a:pt x="94272" y="562972"/>
                    <a:pt x="29580" y="564931"/>
                  </a:cubicBezTo>
                  <a:close/>
                  <a:moveTo>
                    <a:pt x="380776" y="530642"/>
                  </a:moveTo>
                  <a:lnTo>
                    <a:pt x="398450" y="530859"/>
                  </a:lnTo>
                  <a:lnTo>
                    <a:pt x="398450" y="539430"/>
                  </a:lnTo>
                  <a:lnTo>
                    <a:pt x="362903" y="537277"/>
                  </a:lnTo>
                  <a:cubicBezTo>
                    <a:pt x="360941" y="537277"/>
                    <a:pt x="359307" y="534003"/>
                    <a:pt x="361595" y="533021"/>
                  </a:cubicBezTo>
                  <a:lnTo>
                    <a:pt x="364211" y="532038"/>
                  </a:lnTo>
                  <a:cubicBezTo>
                    <a:pt x="364864" y="531711"/>
                    <a:pt x="365192" y="532038"/>
                    <a:pt x="365192" y="532366"/>
                  </a:cubicBezTo>
                  <a:cubicBezTo>
                    <a:pt x="365192" y="531302"/>
                    <a:pt x="371199" y="530790"/>
                    <a:pt x="380776" y="530642"/>
                  </a:cubicBezTo>
                  <a:close/>
                  <a:moveTo>
                    <a:pt x="148138" y="499273"/>
                  </a:moveTo>
                  <a:cubicBezTo>
                    <a:pt x="149727" y="499968"/>
                    <a:pt x="150948" y="501605"/>
                    <a:pt x="150296" y="503569"/>
                  </a:cubicBezTo>
                  <a:cubicBezTo>
                    <a:pt x="148341" y="508806"/>
                    <a:pt x="145736" y="514042"/>
                    <a:pt x="142804" y="518625"/>
                  </a:cubicBezTo>
                  <a:cubicBezTo>
                    <a:pt x="140524" y="522880"/>
                    <a:pt x="137918" y="528444"/>
                    <a:pt x="133358" y="530735"/>
                  </a:cubicBezTo>
                  <a:cubicBezTo>
                    <a:pt x="129123" y="532699"/>
                    <a:pt x="124562" y="528116"/>
                    <a:pt x="127169" y="524189"/>
                  </a:cubicBezTo>
                  <a:cubicBezTo>
                    <a:pt x="129774" y="519934"/>
                    <a:pt x="133358" y="516661"/>
                    <a:pt x="135964" y="512733"/>
                  </a:cubicBezTo>
                  <a:cubicBezTo>
                    <a:pt x="138569" y="508806"/>
                    <a:pt x="141501" y="504878"/>
                    <a:pt x="143781" y="500623"/>
                  </a:cubicBezTo>
                  <a:cubicBezTo>
                    <a:pt x="144596" y="498824"/>
                    <a:pt x="146551" y="498578"/>
                    <a:pt x="148138" y="499273"/>
                  </a:cubicBezTo>
                  <a:close/>
                  <a:moveTo>
                    <a:pt x="148761" y="480050"/>
                  </a:moveTo>
                  <a:cubicBezTo>
                    <a:pt x="149870" y="481222"/>
                    <a:pt x="150281" y="483159"/>
                    <a:pt x="148966" y="484612"/>
                  </a:cubicBezTo>
                  <a:cubicBezTo>
                    <a:pt x="142394" y="492363"/>
                    <a:pt x="135165" y="499468"/>
                    <a:pt x="128592" y="507218"/>
                  </a:cubicBezTo>
                  <a:cubicBezTo>
                    <a:pt x="122676" y="513677"/>
                    <a:pt x="117747" y="522074"/>
                    <a:pt x="110846" y="527563"/>
                  </a:cubicBezTo>
                  <a:cubicBezTo>
                    <a:pt x="108217" y="529824"/>
                    <a:pt x="102959" y="527563"/>
                    <a:pt x="104602" y="523688"/>
                  </a:cubicBezTo>
                  <a:cubicBezTo>
                    <a:pt x="108217" y="515292"/>
                    <a:pt x="116761" y="508510"/>
                    <a:pt x="123333" y="502051"/>
                  </a:cubicBezTo>
                  <a:cubicBezTo>
                    <a:pt x="130563" y="494623"/>
                    <a:pt x="137464" y="487518"/>
                    <a:pt x="144366" y="480091"/>
                  </a:cubicBezTo>
                  <a:cubicBezTo>
                    <a:pt x="145845" y="478476"/>
                    <a:pt x="147652" y="478880"/>
                    <a:pt x="148761" y="480050"/>
                  </a:cubicBezTo>
                  <a:close/>
                  <a:moveTo>
                    <a:pt x="142004" y="455586"/>
                  </a:moveTo>
                  <a:cubicBezTo>
                    <a:pt x="143019" y="456203"/>
                    <a:pt x="143587" y="457436"/>
                    <a:pt x="142775" y="458752"/>
                  </a:cubicBezTo>
                  <a:cubicBezTo>
                    <a:pt x="133356" y="473221"/>
                    <a:pt x="121337" y="485718"/>
                    <a:pt x="109645" y="498215"/>
                  </a:cubicBezTo>
                  <a:cubicBezTo>
                    <a:pt x="99576" y="509724"/>
                    <a:pt x="91780" y="524852"/>
                    <a:pt x="79438" y="533402"/>
                  </a:cubicBezTo>
                  <a:cubicBezTo>
                    <a:pt x="74566" y="537020"/>
                    <a:pt x="68395" y="528798"/>
                    <a:pt x="73267" y="524852"/>
                  </a:cubicBezTo>
                  <a:cubicBezTo>
                    <a:pt x="84635" y="516301"/>
                    <a:pt x="93729" y="503147"/>
                    <a:pt x="104123" y="492624"/>
                  </a:cubicBezTo>
                  <a:cubicBezTo>
                    <a:pt x="116466" y="481114"/>
                    <a:pt x="128484" y="469933"/>
                    <a:pt x="138553" y="456121"/>
                  </a:cubicBezTo>
                  <a:cubicBezTo>
                    <a:pt x="139527" y="454970"/>
                    <a:pt x="140989" y="454970"/>
                    <a:pt x="142004" y="455586"/>
                  </a:cubicBezTo>
                  <a:close/>
                  <a:moveTo>
                    <a:pt x="135902" y="426382"/>
                  </a:moveTo>
                  <a:cubicBezTo>
                    <a:pt x="140453" y="422135"/>
                    <a:pt x="147279" y="428996"/>
                    <a:pt x="142403" y="433243"/>
                  </a:cubicBezTo>
                  <a:cubicBezTo>
                    <a:pt x="112499" y="462975"/>
                    <a:pt x="85519" y="494993"/>
                    <a:pt x="57239" y="526359"/>
                  </a:cubicBezTo>
                  <a:cubicBezTo>
                    <a:pt x="52689" y="531260"/>
                    <a:pt x="43913" y="524399"/>
                    <a:pt x="47813" y="518844"/>
                  </a:cubicBezTo>
                  <a:cubicBezTo>
                    <a:pt x="72842" y="484866"/>
                    <a:pt x="105347" y="455134"/>
                    <a:pt x="135902" y="426382"/>
                  </a:cubicBezTo>
                  <a:close/>
                  <a:moveTo>
                    <a:pt x="134560" y="406792"/>
                  </a:moveTo>
                  <a:cubicBezTo>
                    <a:pt x="137158" y="404853"/>
                    <a:pt x="140079" y="409054"/>
                    <a:pt x="137807" y="410993"/>
                  </a:cubicBezTo>
                  <a:cubicBezTo>
                    <a:pt x="115083" y="429089"/>
                    <a:pt x="94957" y="452357"/>
                    <a:pt x="70285" y="468192"/>
                  </a:cubicBezTo>
                  <a:cubicBezTo>
                    <a:pt x="66389" y="470777"/>
                    <a:pt x="61196" y="464313"/>
                    <a:pt x="65416" y="461082"/>
                  </a:cubicBezTo>
                  <a:cubicBezTo>
                    <a:pt x="87490" y="442339"/>
                    <a:pt x="111188" y="423596"/>
                    <a:pt x="134560" y="406792"/>
                  </a:cubicBezTo>
                  <a:close/>
                  <a:moveTo>
                    <a:pt x="137434" y="389093"/>
                  </a:moveTo>
                  <a:cubicBezTo>
                    <a:pt x="142683" y="386132"/>
                    <a:pt x="147276" y="394685"/>
                    <a:pt x="142027" y="397316"/>
                  </a:cubicBezTo>
                  <a:cubicBezTo>
                    <a:pt x="129888" y="403567"/>
                    <a:pt x="120046" y="413107"/>
                    <a:pt x="108892" y="420344"/>
                  </a:cubicBezTo>
                  <a:cubicBezTo>
                    <a:pt x="96754" y="428569"/>
                    <a:pt x="84287" y="435806"/>
                    <a:pt x="73788" y="446333"/>
                  </a:cubicBezTo>
                  <a:cubicBezTo>
                    <a:pt x="69524" y="450610"/>
                    <a:pt x="62634" y="443701"/>
                    <a:pt x="67228" y="439096"/>
                  </a:cubicBezTo>
                  <a:cubicBezTo>
                    <a:pt x="77070" y="429556"/>
                    <a:pt x="88879" y="422318"/>
                    <a:pt x="100362" y="415081"/>
                  </a:cubicBezTo>
                  <a:cubicBezTo>
                    <a:pt x="113156" y="406857"/>
                    <a:pt x="124311" y="396659"/>
                    <a:pt x="137434" y="389093"/>
                  </a:cubicBezTo>
                  <a:close/>
                  <a:moveTo>
                    <a:pt x="138370" y="365362"/>
                  </a:moveTo>
                  <a:cubicBezTo>
                    <a:pt x="142267" y="363089"/>
                    <a:pt x="145839" y="368933"/>
                    <a:pt x="141617" y="371531"/>
                  </a:cubicBezTo>
                  <a:cubicBezTo>
                    <a:pt x="119530" y="384842"/>
                    <a:pt x="100693" y="403347"/>
                    <a:pt x="78282" y="416334"/>
                  </a:cubicBezTo>
                  <a:cubicBezTo>
                    <a:pt x="73409" y="418931"/>
                    <a:pt x="69837" y="411789"/>
                    <a:pt x="74383" y="408867"/>
                  </a:cubicBezTo>
                  <a:cubicBezTo>
                    <a:pt x="95171" y="393932"/>
                    <a:pt x="115958" y="378023"/>
                    <a:pt x="138370" y="365362"/>
                  </a:cubicBezTo>
                  <a:close/>
                  <a:moveTo>
                    <a:pt x="139167" y="345981"/>
                  </a:moveTo>
                  <a:cubicBezTo>
                    <a:pt x="141456" y="344368"/>
                    <a:pt x="144398" y="348239"/>
                    <a:pt x="142109" y="350175"/>
                  </a:cubicBezTo>
                  <a:cubicBezTo>
                    <a:pt x="127726" y="361142"/>
                    <a:pt x="113668" y="373401"/>
                    <a:pt x="98303" y="382756"/>
                  </a:cubicBezTo>
                  <a:cubicBezTo>
                    <a:pt x="95035" y="384369"/>
                    <a:pt x="91438" y="379853"/>
                    <a:pt x="94380" y="377595"/>
                  </a:cubicBezTo>
                  <a:cubicBezTo>
                    <a:pt x="108765" y="366626"/>
                    <a:pt x="124129" y="356627"/>
                    <a:pt x="139167" y="345981"/>
                  </a:cubicBezTo>
                  <a:close/>
                  <a:moveTo>
                    <a:pt x="140146" y="327196"/>
                  </a:moveTo>
                  <a:cubicBezTo>
                    <a:pt x="143064" y="324205"/>
                    <a:pt x="147280" y="328858"/>
                    <a:pt x="144362" y="331849"/>
                  </a:cubicBezTo>
                  <a:cubicBezTo>
                    <a:pt x="133984" y="342483"/>
                    <a:pt x="121013" y="354779"/>
                    <a:pt x="107069" y="360761"/>
                  </a:cubicBezTo>
                  <a:cubicBezTo>
                    <a:pt x="102206" y="362756"/>
                    <a:pt x="98639" y="356441"/>
                    <a:pt x="102854" y="353450"/>
                  </a:cubicBezTo>
                  <a:cubicBezTo>
                    <a:pt x="109340" y="348797"/>
                    <a:pt x="116149" y="345474"/>
                    <a:pt x="122635" y="341154"/>
                  </a:cubicBezTo>
                  <a:cubicBezTo>
                    <a:pt x="128796" y="336834"/>
                    <a:pt x="134309" y="332181"/>
                    <a:pt x="140146" y="327196"/>
                  </a:cubicBezTo>
                  <a:close/>
                  <a:moveTo>
                    <a:pt x="141655" y="307015"/>
                  </a:moveTo>
                  <a:cubicBezTo>
                    <a:pt x="144546" y="304043"/>
                    <a:pt x="148722" y="308666"/>
                    <a:pt x="145831" y="311309"/>
                  </a:cubicBezTo>
                  <a:cubicBezTo>
                    <a:pt x="136836" y="321218"/>
                    <a:pt x="126234" y="331127"/>
                    <a:pt x="114669" y="337403"/>
                  </a:cubicBezTo>
                  <a:cubicBezTo>
                    <a:pt x="110492" y="339716"/>
                    <a:pt x="107280" y="333440"/>
                    <a:pt x="111134" y="330797"/>
                  </a:cubicBezTo>
                  <a:cubicBezTo>
                    <a:pt x="121415" y="322870"/>
                    <a:pt x="132338" y="316264"/>
                    <a:pt x="141655" y="307015"/>
                  </a:cubicBezTo>
                  <a:close/>
                  <a:moveTo>
                    <a:pt x="142203" y="293001"/>
                  </a:moveTo>
                  <a:cubicBezTo>
                    <a:pt x="145135" y="291081"/>
                    <a:pt x="148718" y="295561"/>
                    <a:pt x="145787" y="297801"/>
                  </a:cubicBezTo>
                  <a:cubicBezTo>
                    <a:pt x="139271" y="302602"/>
                    <a:pt x="134711" y="309963"/>
                    <a:pt x="127545" y="314443"/>
                  </a:cubicBezTo>
                  <a:cubicBezTo>
                    <a:pt x="124287" y="316683"/>
                    <a:pt x="121681" y="311882"/>
                    <a:pt x="123635" y="309322"/>
                  </a:cubicBezTo>
                  <a:cubicBezTo>
                    <a:pt x="128848" y="302922"/>
                    <a:pt x="135688" y="297481"/>
                    <a:pt x="142203" y="293001"/>
                  </a:cubicBezTo>
                  <a:close/>
                  <a:moveTo>
                    <a:pt x="147855" y="256445"/>
                  </a:moveTo>
                  <a:cubicBezTo>
                    <a:pt x="108648" y="307696"/>
                    <a:pt x="77609" y="365802"/>
                    <a:pt x="55392" y="425867"/>
                  </a:cubicBezTo>
                  <a:cubicBezTo>
                    <a:pt x="44936" y="453941"/>
                    <a:pt x="35462" y="483320"/>
                    <a:pt x="31867" y="513026"/>
                  </a:cubicBezTo>
                  <a:cubicBezTo>
                    <a:pt x="30560" y="525431"/>
                    <a:pt x="29580" y="537836"/>
                    <a:pt x="29254" y="550241"/>
                  </a:cubicBezTo>
                  <a:cubicBezTo>
                    <a:pt x="92639" y="542080"/>
                    <a:pt x="157003" y="544038"/>
                    <a:pt x="221041" y="547302"/>
                  </a:cubicBezTo>
                  <a:cubicBezTo>
                    <a:pt x="216141" y="479729"/>
                    <a:pt x="223982" y="411504"/>
                    <a:pt x="249467" y="345562"/>
                  </a:cubicBezTo>
                  <a:cubicBezTo>
                    <a:pt x="253388" y="335116"/>
                    <a:pt x="257635" y="325323"/>
                    <a:pt x="262209" y="315204"/>
                  </a:cubicBezTo>
                  <a:cubicBezTo>
                    <a:pt x="221368" y="300840"/>
                    <a:pt x="182488" y="281580"/>
                    <a:pt x="147855" y="256445"/>
                  </a:cubicBezTo>
                  <a:close/>
                  <a:moveTo>
                    <a:pt x="398449" y="52623"/>
                  </a:moveTo>
                  <a:lnTo>
                    <a:pt x="398449" y="80903"/>
                  </a:lnTo>
                  <a:lnTo>
                    <a:pt x="397146" y="81146"/>
                  </a:lnTo>
                  <a:cubicBezTo>
                    <a:pt x="365454" y="91918"/>
                    <a:pt x="334088" y="104976"/>
                    <a:pt x="303703" y="119013"/>
                  </a:cubicBezTo>
                  <a:cubicBezTo>
                    <a:pt x="298475" y="122278"/>
                    <a:pt x="292921" y="125215"/>
                    <a:pt x="287694" y="128806"/>
                  </a:cubicBezTo>
                  <a:cubicBezTo>
                    <a:pt x="236725" y="160144"/>
                    <a:pt x="192616" y="200623"/>
                    <a:pt x="155370" y="247304"/>
                  </a:cubicBezTo>
                  <a:cubicBezTo>
                    <a:pt x="192290" y="267216"/>
                    <a:pt x="230843" y="283865"/>
                    <a:pt x="271357" y="296270"/>
                  </a:cubicBezTo>
                  <a:cubicBezTo>
                    <a:pt x="296188" y="247304"/>
                    <a:pt x="328207" y="203235"/>
                    <a:pt x="368067" y="164388"/>
                  </a:cubicBezTo>
                  <a:lnTo>
                    <a:pt x="398449" y="139396"/>
                  </a:lnTo>
                  <a:lnTo>
                    <a:pt x="398449" y="168028"/>
                  </a:lnTo>
                  <a:lnTo>
                    <a:pt x="397799" y="168632"/>
                  </a:lnTo>
                  <a:lnTo>
                    <a:pt x="398449" y="168826"/>
                  </a:lnTo>
                  <a:lnTo>
                    <a:pt x="398449" y="177665"/>
                  </a:lnTo>
                  <a:lnTo>
                    <a:pt x="391591" y="174508"/>
                  </a:lnTo>
                  <a:cubicBezTo>
                    <a:pt x="386038" y="179731"/>
                    <a:pt x="380809" y="184954"/>
                    <a:pt x="375582" y="190503"/>
                  </a:cubicBezTo>
                  <a:lnTo>
                    <a:pt x="375971" y="190589"/>
                  </a:lnTo>
                  <a:lnTo>
                    <a:pt x="398449" y="195511"/>
                  </a:lnTo>
                  <a:lnTo>
                    <a:pt x="398449" y="205758"/>
                  </a:lnTo>
                  <a:lnTo>
                    <a:pt x="389958" y="203887"/>
                  </a:lnTo>
                  <a:cubicBezTo>
                    <a:pt x="383097" y="202255"/>
                    <a:pt x="375909" y="200623"/>
                    <a:pt x="370028" y="196706"/>
                  </a:cubicBezTo>
                  <a:cubicBezTo>
                    <a:pt x="365127" y="201603"/>
                    <a:pt x="360553" y="206825"/>
                    <a:pt x="355979" y="212048"/>
                  </a:cubicBezTo>
                  <a:lnTo>
                    <a:pt x="398449" y="224428"/>
                  </a:lnTo>
                  <a:lnTo>
                    <a:pt x="398449" y="235040"/>
                  </a:lnTo>
                  <a:lnTo>
                    <a:pt x="391265" y="233593"/>
                  </a:lnTo>
                  <a:cubicBezTo>
                    <a:pt x="377461" y="229758"/>
                    <a:pt x="363983" y="224779"/>
                    <a:pt x="351077" y="218250"/>
                  </a:cubicBezTo>
                  <a:cubicBezTo>
                    <a:pt x="342583" y="228697"/>
                    <a:pt x="334415" y="239469"/>
                    <a:pt x="326900" y="250569"/>
                  </a:cubicBezTo>
                  <a:lnTo>
                    <a:pt x="398449" y="256784"/>
                  </a:lnTo>
                  <a:lnTo>
                    <a:pt x="398449" y="270648"/>
                  </a:lnTo>
                  <a:lnTo>
                    <a:pt x="370232" y="267788"/>
                  </a:lnTo>
                  <a:cubicBezTo>
                    <a:pt x="353855" y="265503"/>
                    <a:pt x="337682" y="262320"/>
                    <a:pt x="322326" y="257423"/>
                  </a:cubicBezTo>
                  <a:cubicBezTo>
                    <a:pt x="318732" y="262973"/>
                    <a:pt x="315138" y="268523"/>
                    <a:pt x="311871" y="274072"/>
                  </a:cubicBezTo>
                  <a:cubicBezTo>
                    <a:pt x="318405" y="273419"/>
                    <a:pt x="325920" y="274725"/>
                    <a:pt x="331474" y="275377"/>
                  </a:cubicBezTo>
                  <a:cubicBezTo>
                    <a:pt x="348137" y="277336"/>
                    <a:pt x="364800" y="278969"/>
                    <a:pt x="381790" y="280928"/>
                  </a:cubicBezTo>
                  <a:lnTo>
                    <a:pt x="398449" y="282680"/>
                  </a:lnTo>
                  <a:lnTo>
                    <a:pt x="398449" y="294481"/>
                  </a:lnTo>
                  <a:lnTo>
                    <a:pt x="386691" y="293658"/>
                  </a:lnTo>
                  <a:cubicBezTo>
                    <a:pt x="371008" y="291699"/>
                    <a:pt x="355325" y="289741"/>
                    <a:pt x="339969" y="286803"/>
                  </a:cubicBezTo>
                  <a:cubicBezTo>
                    <a:pt x="328861" y="284192"/>
                    <a:pt x="318405" y="282233"/>
                    <a:pt x="306970" y="282233"/>
                  </a:cubicBezTo>
                  <a:cubicBezTo>
                    <a:pt x="303049" y="289089"/>
                    <a:pt x="299455" y="295943"/>
                    <a:pt x="296188" y="303125"/>
                  </a:cubicBezTo>
                  <a:cubicBezTo>
                    <a:pt x="304356" y="305411"/>
                    <a:pt x="312851" y="307369"/>
                    <a:pt x="321673" y="309001"/>
                  </a:cubicBezTo>
                  <a:lnTo>
                    <a:pt x="398449" y="320306"/>
                  </a:lnTo>
                  <a:lnTo>
                    <a:pt x="398449" y="345769"/>
                  </a:lnTo>
                  <a:lnTo>
                    <a:pt x="286386" y="323038"/>
                  </a:lnTo>
                  <a:cubicBezTo>
                    <a:pt x="272664" y="354377"/>
                    <a:pt x="262536" y="387021"/>
                    <a:pt x="256001" y="420644"/>
                  </a:cubicBezTo>
                  <a:cubicBezTo>
                    <a:pt x="247506" y="463081"/>
                    <a:pt x="245873" y="506171"/>
                    <a:pt x="249140" y="549261"/>
                  </a:cubicBezTo>
                  <a:cubicBezTo>
                    <a:pt x="257308" y="549588"/>
                    <a:pt x="265802" y="550241"/>
                    <a:pt x="273644" y="550567"/>
                  </a:cubicBezTo>
                  <a:lnTo>
                    <a:pt x="398449" y="555502"/>
                  </a:lnTo>
                  <a:lnTo>
                    <a:pt x="398449" y="581008"/>
                  </a:lnTo>
                  <a:lnTo>
                    <a:pt x="273317" y="574724"/>
                  </a:lnTo>
                  <a:cubicBezTo>
                    <a:pt x="266129" y="574397"/>
                    <a:pt x="258941" y="573744"/>
                    <a:pt x="251754" y="573092"/>
                  </a:cubicBezTo>
                  <a:cubicBezTo>
                    <a:pt x="255675" y="604103"/>
                    <a:pt x="262209" y="634788"/>
                    <a:pt x="271357" y="664495"/>
                  </a:cubicBezTo>
                  <a:cubicBezTo>
                    <a:pt x="286713" y="715093"/>
                    <a:pt x="307623" y="763732"/>
                    <a:pt x="332781" y="810413"/>
                  </a:cubicBezTo>
                  <a:lnTo>
                    <a:pt x="398449" y="799415"/>
                  </a:lnTo>
                  <a:lnTo>
                    <a:pt x="398449" y="825738"/>
                  </a:lnTo>
                  <a:lnTo>
                    <a:pt x="344870" y="832938"/>
                  </a:lnTo>
                  <a:cubicBezTo>
                    <a:pt x="356632" y="853503"/>
                    <a:pt x="369048" y="873416"/>
                    <a:pt x="381790" y="893330"/>
                  </a:cubicBezTo>
                  <a:lnTo>
                    <a:pt x="398449" y="917300"/>
                  </a:lnTo>
                  <a:lnTo>
                    <a:pt x="398449" y="969088"/>
                  </a:lnTo>
                  <a:lnTo>
                    <a:pt x="314485" y="839467"/>
                  </a:lnTo>
                  <a:cubicBezTo>
                    <a:pt x="313505" y="839467"/>
                    <a:pt x="312524" y="840120"/>
                    <a:pt x="311218" y="840120"/>
                  </a:cubicBezTo>
                  <a:lnTo>
                    <a:pt x="235912" y="863208"/>
                  </a:lnTo>
                  <a:lnTo>
                    <a:pt x="220715" y="867867"/>
                  </a:lnTo>
                  <a:cubicBezTo>
                    <a:pt x="199477" y="876354"/>
                    <a:pt x="179221" y="886801"/>
                    <a:pt x="158637" y="897247"/>
                  </a:cubicBezTo>
                  <a:cubicBezTo>
                    <a:pt x="171053" y="911610"/>
                    <a:pt x="183468" y="925321"/>
                    <a:pt x="197517" y="937725"/>
                  </a:cubicBezTo>
                  <a:cubicBezTo>
                    <a:pt x="247833" y="984406"/>
                    <a:pt x="310890" y="1019335"/>
                    <a:pt x="375909" y="1041207"/>
                  </a:cubicBezTo>
                  <a:lnTo>
                    <a:pt x="398449" y="1046659"/>
                  </a:lnTo>
                  <a:lnTo>
                    <a:pt x="398449" y="1072601"/>
                  </a:lnTo>
                  <a:lnTo>
                    <a:pt x="372765" y="1066272"/>
                  </a:lnTo>
                  <a:cubicBezTo>
                    <a:pt x="307277" y="1045798"/>
                    <a:pt x="245464" y="1013296"/>
                    <a:pt x="192290" y="970696"/>
                  </a:cubicBezTo>
                  <a:cubicBezTo>
                    <a:pt x="145242" y="932502"/>
                    <a:pt x="107668" y="883209"/>
                    <a:pt x="78262" y="830979"/>
                  </a:cubicBezTo>
                  <a:cubicBezTo>
                    <a:pt x="46244" y="774179"/>
                    <a:pt x="22065" y="712481"/>
                    <a:pt x="9651" y="648499"/>
                  </a:cubicBezTo>
                  <a:cubicBezTo>
                    <a:pt x="-1785" y="589414"/>
                    <a:pt x="-5052" y="526737"/>
                    <a:pt x="10957" y="467978"/>
                  </a:cubicBezTo>
                  <a:cubicBezTo>
                    <a:pt x="27947" y="406607"/>
                    <a:pt x="54738" y="346541"/>
                    <a:pt x="88391" y="292679"/>
                  </a:cubicBezTo>
                  <a:cubicBezTo>
                    <a:pt x="102440" y="270155"/>
                    <a:pt x="118123" y="247957"/>
                    <a:pt x="135113" y="227065"/>
                  </a:cubicBezTo>
                  <a:cubicBezTo>
                    <a:pt x="135439" y="226738"/>
                    <a:pt x="136093" y="226411"/>
                    <a:pt x="136420" y="225759"/>
                  </a:cubicBezTo>
                  <a:cubicBezTo>
                    <a:pt x="136747" y="225106"/>
                    <a:pt x="137400" y="224453"/>
                    <a:pt x="138053" y="223801"/>
                  </a:cubicBezTo>
                  <a:cubicBezTo>
                    <a:pt x="142628" y="217925"/>
                    <a:pt x="147855" y="212048"/>
                    <a:pt x="153082" y="206172"/>
                  </a:cubicBezTo>
                  <a:cubicBezTo>
                    <a:pt x="213854" y="137947"/>
                    <a:pt x="289654" y="84084"/>
                    <a:pt x="377543" y="56663"/>
                  </a:cubicBezTo>
                  <a:close/>
                  <a:moveTo>
                    <a:pt x="398450" y="24367"/>
                  </a:moveTo>
                  <a:lnTo>
                    <a:pt x="398450" y="37587"/>
                  </a:lnTo>
                  <a:lnTo>
                    <a:pt x="369105" y="45650"/>
                  </a:lnTo>
                  <a:cubicBezTo>
                    <a:pt x="339139" y="56054"/>
                    <a:pt x="310356" y="70253"/>
                    <a:pt x="282797" y="86899"/>
                  </a:cubicBezTo>
                  <a:cubicBezTo>
                    <a:pt x="255400" y="103219"/>
                    <a:pt x="229961" y="122150"/>
                    <a:pt x="203543" y="140101"/>
                  </a:cubicBezTo>
                  <a:cubicBezTo>
                    <a:pt x="181038" y="155443"/>
                    <a:pt x="156903" y="172742"/>
                    <a:pt x="145487" y="198201"/>
                  </a:cubicBezTo>
                  <a:cubicBezTo>
                    <a:pt x="144183" y="201465"/>
                    <a:pt x="138964" y="199181"/>
                    <a:pt x="139943" y="195916"/>
                  </a:cubicBezTo>
                  <a:cubicBezTo>
                    <a:pt x="148097" y="169478"/>
                    <a:pt x="169949" y="150546"/>
                    <a:pt x="191801" y="135206"/>
                  </a:cubicBezTo>
                  <a:cubicBezTo>
                    <a:pt x="220176" y="115295"/>
                    <a:pt x="247573" y="94406"/>
                    <a:pt x="277252" y="76780"/>
                  </a:cubicBezTo>
                  <a:cubicBezTo>
                    <a:pt x="305790" y="59481"/>
                    <a:pt x="335307" y="44630"/>
                    <a:pt x="366088" y="33614"/>
                  </a:cubicBezTo>
                  <a:close/>
                  <a:moveTo>
                    <a:pt x="398449" y="0"/>
                  </a:moveTo>
                  <a:lnTo>
                    <a:pt x="398449" y="14954"/>
                  </a:lnTo>
                  <a:lnTo>
                    <a:pt x="333230" y="37209"/>
                  </a:lnTo>
                  <a:cubicBezTo>
                    <a:pt x="310500" y="45830"/>
                    <a:pt x="288179" y="55473"/>
                    <a:pt x="266593" y="66913"/>
                  </a:cubicBezTo>
                  <a:cubicBezTo>
                    <a:pt x="230945" y="85544"/>
                    <a:pt x="188428" y="107771"/>
                    <a:pt x="162918" y="140130"/>
                  </a:cubicBezTo>
                  <a:cubicBezTo>
                    <a:pt x="161282" y="142419"/>
                    <a:pt x="157684" y="140130"/>
                    <a:pt x="158993" y="137516"/>
                  </a:cubicBezTo>
                  <a:cubicBezTo>
                    <a:pt x="180906" y="101233"/>
                    <a:pt x="223750" y="75084"/>
                    <a:pt x="260053" y="55472"/>
                  </a:cubicBezTo>
                  <a:cubicBezTo>
                    <a:pt x="282129" y="43541"/>
                    <a:pt x="304941" y="33490"/>
                    <a:pt x="328162" y="245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FBF84E0-7FB3-7741-B5E2-E5170B7A06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24142" y="3875711"/>
              <a:ext cx="767858" cy="568693"/>
            </a:xfrm>
            <a:custGeom>
              <a:avLst/>
              <a:gdLst>
                <a:gd name="connsiteX0" fmla="*/ 697676 w 767858"/>
                <a:gd name="connsiteY0" fmla="*/ 392652 h 568693"/>
                <a:gd name="connsiteX1" fmla="*/ 662419 w 767858"/>
                <a:gd name="connsiteY1" fmla="*/ 465683 h 568693"/>
                <a:gd name="connsiteX2" fmla="*/ 672866 w 767858"/>
                <a:gd name="connsiteY2" fmla="*/ 510550 h 568693"/>
                <a:gd name="connsiteX3" fmla="*/ 683639 w 767858"/>
                <a:gd name="connsiteY3" fmla="*/ 525942 h 568693"/>
                <a:gd name="connsiteX4" fmla="*/ 756110 w 767858"/>
                <a:gd name="connsiteY4" fmla="*/ 452911 h 568693"/>
                <a:gd name="connsiteX5" fmla="*/ 739460 w 767858"/>
                <a:gd name="connsiteY5" fmla="*/ 402804 h 568693"/>
                <a:gd name="connsiteX6" fmla="*/ 697676 w 767858"/>
                <a:gd name="connsiteY6" fmla="*/ 392652 h 568693"/>
                <a:gd name="connsiteX7" fmla="*/ 470344 w 767858"/>
                <a:gd name="connsiteY7" fmla="*/ 386194 h 568693"/>
                <a:gd name="connsiteX8" fmla="*/ 461520 w 767858"/>
                <a:gd name="connsiteY8" fmla="*/ 389786 h 568693"/>
                <a:gd name="connsiteX9" fmla="*/ 467403 w 767858"/>
                <a:gd name="connsiteY9" fmla="*/ 394358 h 568693"/>
                <a:gd name="connsiteX10" fmla="*/ 470344 w 767858"/>
                <a:gd name="connsiteY10" fmla="*/ 386194 h 568693"/>
                <a:gd name="connsiteX11" fmla="*/ 701266 w 767858"/>
                <a:gd name="connsiteY11" fmla="*/ 381190 h 568693"/>
                <a:gd name="connsiteX12" fmla="*/ 764939 w 767858"/>
                <a:gd name="connsiteY12" fmla="*/ 420105 h 568693"/>
                <a:gd name="connsiteX13" fmla="*/ 767858 w 767858"/>
                <a:gd name="connsiteY13" fmla="*/ 446979 h 568693"/>
                <a:gd name="connsiteX14" fmla="*/ 767858 w 767858"/>
                <a:gd name="connsiteY14" fmla="*/ 447030 h 568693"/>
                <a:gd name="connsiteX15" fmla="*/ 759109 w 767858"/>
                <a:gd name="connsiteY15" fmla="*/ 476056 h 568693"/>
                <a:gd name="connsiteX16" fmla="*/ 692452 w 767858"/>
                <a:gd name="connsiteY16" fmla="*/ 534129 h 568693"/>
                <a:gd name="connsiteX17" fmla="*/ 715956 w 767858"/>
                <a:gd name="connsiteY17" fmla="*/ 548866 h 568693"/>
                <a:gd name="connsiteX18" fmla="*/ 749514 w 767858"/>
                <a:gd name="connsiteY18" fmla="*/ 557836 h 568693"/>
                <a:gd name="connsiteX19" fmla="*/ 767858 w 767858"/>
                <a:gd name="connsiteY19" fmla="*/ 557660 h 568693"/>
                <a:gd name="connsiteX20" fmla="*/ 767858 w 767858"/>
                <a:gd name="connsiteY20" fmla="*/ 568693 h 568693"/>
                <a:gd name="connsiteX21" fmla="*/ 726117 w 767858"/>
                <a:gd name="connsiteY21" fmla="*/ 564668 h 568693"/>
                <a:gd name="connsiteX22" fmla="*/ 679721 w 767858"/>
                <a:gd name="connsiteY22" fmla="*/ 538386 h 568693"/>
                <a:gd name="connsiteX23" fmla="*/ 678742 w 767858"/>
                <a:gd name="connsiteY23" fmla="*/ 538714 h 568693"/>
                <a:gd name="connsiteX24" fmla="*/ 547836 w 767858"/>
                <a:gd name="connsiteY24" fmla="*/ 524959 h 568693"/>
                <a:gd name="connsiteX25" fmla="*/ 470794 w 767858"/>
                <a:gd name="connsiteY25" fmla="*/ 426056 h 568693"/>
                <a:gd name="connsiteX26" fmla="*/ 476670 w 767858"/>
                <a:gd name="connsiteY26" fmla="*/ 424419 h 568693"/>
                <a:gd name="connsiteX27" fmla="*/ 547836 w 767858"/>
                <a:gd name="connsiteY27" fmla="*/ 514807 h 568693"/>
                <a:gd name="connsiteX28" fmla="*/ 664704 w 767858"/>
                <a:gd name="connsiteY28" fmla="*/ 531837 h 568693"/>
                <a:gd name="connsiteX29" fmla="*/ 671886 w 767858"/>
                <a:gd name="connsiteY29" fmla="*/ 529872 h 568693"/>
                <a:gd name="connsiteX30" fmla="*/ 668948 w 767858"/>
                <a:gd name="connsiteY30" fmla="*/ 525614 h 568693"/>
                <a:gd name="connsiteX31" fmla="*/ 653605 w 767858"/>
                <a:gd name="connsiteY31" fmla="*/ 439484 h 568693"/>
                <a:gd name="connsiteX32" fmla="*/ 701266 w 767858"/>
                <a:gd name="connsiteY32" fmla="*/ 381190 h 568693"/>
                <a:gd name="connsiteX33" fmla="*/ 471651 w 767858"/>
                <a:gd name="connsiteY33" fmla="*/ 376071 h 568693"/>
                <a:gd name="connsiteX34" fmla="*/ 463808 w 767858"/>
                <a:gd name="connsiteY34" fmla="*/ 378684 h 568693"/>
                <a:gd name="connsiteX35" fmla="*/ 454004 w 767858"/>
                <a:gd name="connsiteY35" fmla="*/ 382275 h 568693"/>
                <a:gd name="connsiteX36" fmla="*/ 458579 w 767858"/>
                <a:gd name="connsiteY36" fmla="*/ 387174 h 568693"/>
                <a:gd name="connsiteX37" fmla="*/ 471324 w 767858"/>
                <a:gd name="connsiteY37" fmla="*/ 380316 h 568693"/>
                <a:gd name="connsiteX38" fmla="*/ 471651 w 767858"/>
                <a:gd name="connsiteY38" fmla="*/ 376071 h 568693"/>
                <a:gd name="connsiteX39" fmla="*/ 473938 w 767858"/>
                <a:gd name="connsiteY39" fmla="*/ 362355 h 568693"/>
                <a:gd name="connsiteX40" fmla="*/ 459559 w 767858"/>
                <a:gd name="connsiteY40" fmla="*/ 367581 h 568693"/>
                <a:gd name="connsiteX41" fmla="*/ 444854 w 767858"/>
                <a:gd name="connsiteY41" fmla="*/ 372805 h 568693"/>
                <a:gd name="connsiteX42" fmla="*/ 451063 w 767858"/>
                <a:gd name="connsiteY42" fmla="*/ 379337 h 568693"/>
                <a:gd name="connsiteX43" fmla="*/ 472631 w 767858"/>
                <a:gd name="connsiteY43" fmla="*/ 370193 h 568693"/>
                <a:gd name="connsiteX44" fmla="*/ 473938 w 767858"/>
                <a:gd name="connsiteY44" fmla="*/ 362355 h 568693"/>
                <a:gd name="connsiteX45" fmla="*/ 476879 w 767858"/>
                <a:gd name="connsiteY45" fmla="*/ 349294 h 568693"/>
                <a:gd name="connsiteX46" fmla="*/ 454984 w 767858"/>
                <a:gd name="connsiteY46" fmla="*/ 357131 h 568693"/>
                <a:gd name="connsiteX47" fmla="*/ 435050 w 767858"/>
                <a:gd name="connsiteY47" fmla="*/ 364315 h 568693"/>
                <a:gd name="connsiteX48" fmla="*/ 441912 w 767858"/>
                <a:gd name="connsiteY48" fmla="*/ 370193 h 568693"/>
                <a:gd name="connsiteX49" fmla="*/ 475245 w 767858"/>
                <a:gd name="connsiteY49" fmla="*/ 356151 h 568693"/>
                <a:gd name="connsiteX50" fmla="*/ 476879 w 767858"/>
                <a:gd name="connsiteY50" fmla="*/ 349294 h 568693"/>
                <a:gd name="connsiteX51" fmla="*/ 480801 w 767858"/>
                <a:gd name="connsiteY51" fmla="*/ 333946 h 568693"/>
                <a:gd name="connsiteX52" fmla="*/ 454984 w 767858"/>
                <a:gd name="connsiteY52" fmla="*/ 345701 h 568693"/>
                <a:gd name="connsiteX53" fmla="*/ 425899 w 767858"/>
                <a:gd name="connsiteY53" fmla="*/ 357131 h 568693"/>
                <a:gd name="connsiteX54" fmla="*/ 433089 w 767858"/>
                <a:gd name="connsiteY54" fmla="*/ 362682 h 568693"/>
                <a:gd name="connsiteX55" fmla="*/ 456945 w 767858"/>
                <a:gd name="connsiteY55" fmla="*/ 351906 h 568693"/>
                <a:gd name="connsiteX56" fmla="*/ 478186 w 767858"/>
                <a:gd name="connsiteY56" fmla="*/ 343742 h 568693"/>
                <a:gd name="connsiteX57" fmla="*/ 480801 w 767858"/>
                <a:gd name="connsiteY57" fmla="*/ 333946 h 568693"/>
                <a:gd name="connsiteX58" fmla="*/ 177007 w 767858"/>
                <a:gd name="connsiteY58" fmla="*/ 330063 h 568693"/>
                <a:gd name="connsiteX59" fmla="*/ 206804 w 767858"/>
                <a:gd name="connsiteY59" fmla="*/ 396472 h 568693"/>
                <a:gd name="connsiteX60" fmla="*/ 218919 w 767858"/>
                <a:gd name="connsiteY60" fmla="*/ 423951 h 568693"/>
                <a:gd name="connsiteX61" fmla="*/ 227760 w 767858"/>
                <a:gd name="connsiteY61" fmla="*/ 448813 h 568693"/>
                <a:gd name="connsiteX62" fmla="*/ 228742 w 767858"/>
                <a:gd name="connsiteY62" fmla="*/ 448159 h 568693"/>
                <a:gd name="connsiteX63" fmla="*/ 282443 w 767858"/>
                <a:gd name="connsiteY63" fmla="*/ 421007 h 568693"/>
                <a:gd name="connsiteX64" fmla="*/ 334505 w 767858"/>
                <a:gd name="connsiteY64" fmla="*/ 397781 h 568693"/>
                <a:gd name="connsiteX65" fmla="*/ 335488 w 767858"/>
                <a:gd name="connsiteY65" fmla="*/ 402033 h 568693"/>
                <a:gd name="connsiteX66" fmla="*/ 281788 w 767858"/>
                <a:gd name="connsiteY66" fmla="*/ 427550 h 568693"/>
                <a:gd name="connsiteX67" fmla="*/ 231362 w 767858"/>
                <a:gd name="connsiteY67" fmla="*/ 453720 h 568693"/>
                <a:gd name="connsiteX68" fmla="*/ 228415 w 767858"/>
                <a:gd name="connsiteY68" fmla="*/ 453394 h 568693"/>
                <a:gd name="connsiteX69" fmla="*/ 225468 w 767858"/>
                <a:gd name="connsiteY69" fmla="*/ 453394 h 568693"/>
                <a:gd name="connsiteX70" fmla="*/ 214663 w 767858"/>
                <a:gd name="connsiteY70" fmla="*/ 428204 h 568693"/>
                <a:gd name="connsiteX71" fmla="*/ 200582 w 767858"/>
                <a:gd name="connsiteY71" fmla="*/ 395817 h 568693"/>
                <a:gd name="connsiteX72" fmla="*/ 176025 w 767858"/>
                <a:gd name="connsiteY72" fmla="*/ 330391 h 568693"/>
                <a:gd name="connsiteX73" fmla="*/ 177007 w 767858"/>
                <a:gd name="connsiteY73" fmla="*/ 330063 h 568693"/>
                <a:gd name="connsiteX74" fmla="*/ 485049 w 767858"/>
                <a:gd name="connsiteY74" fmla="*/ 319904 h 568693"/>
                <a:gd name="connsiteX75" fmla="*/ 450736 w 767858"/>
                <a:gd name="connsiteY75" fmla="*/ 336231 h 568693"/>
                <a:gd name="connsiteX76" fmla="*/ 418056 w 767858"/>
                <a:gd name="connsiteY76" fmla="*/ 350926 h 568693"/>
                <a:gd name="connsiteX77" fmla="*/ 424265 w 767858"/>
                <a:gd name="connsiteY77" fmla="*/ 355824 h 568693"/>
                <a:gd name="connsiteX78" fmla="*/ 482435 w 767858"/>
                <a:gd name="connsiteY78" fmla="*/ 327741 h 568693"/>
                <a:gd name="connsiteX79" fmla="*/ 482762 w 767858"/>
                <a:gd name="connsiteY79" fmla="*/ 327414 h 568693"/>
                <a:gd name="connsiteX80" fmla="*/ 485049 w 767858"/>
                <a:gd name="connsiteY80" fmla="*/ 319904 h 568693"/>
                <a:gd name="connsiteX81" fmla="*/ 488971 w 767858"/>
                <a:gd name="connsiteY81" fmla="*/ 307821 h 568693"/>
                <a:gd name="connsiteX82" fmla="*/ 480212 w 767858"/>
                <a:gd name="connsiteY82" fmla="*/ 311721 h 568693"/>
                <a:gd name="connsiteX83" fmla="*/ 422958 w 767858"/>
                <a:gd name="connsiteY83" fmla="*/ 337211 h 568693"/>
                <a:gd name="connsiteX84" fmla="*/ 409232 w 767858"/>
                <a:gd name="connsiteY84" fmla="*/ 343742 h 568693"/>
                <a:gd name="connsiteX85" fmla="*/ 416422 w 767858"/>
                <a:gd name="connsiteY85" fmla="*/ 349294 h 568693"/>
                <a:gd name="connsiteX86" fmla="*/ 452043 w 767858"/>
                <a:gd name="connsiteY86" fmla="*/ 331007 h 568693"/>
                <a:gd name="connsiteX87" fmla="*/ 484593 w 767858"/>
                <a:gd name="connsiteY87" fmla="*/ 314899 h 568693"/>
                <a:gd name="connsiteX88" fmla="*/ 486357 w 767858"/>
                <a:gd name="connsiteY88" fmla="*/ 314026 h 568693"/>
                <a:gd name="connsiteX89" fmla="*/ 487011 w 767858"/>
                <a:gd name="connsiteY89" fmla="*/ 313699 h 568693"/>
                <a:gd name="connsiteX90" fmla="*/ 488971 w 767858"/>
                <a:gd name="connsiteY90" fmla="*/ 307821 h 568693"/>
                <a:gd name="connsiteX91" fmla="*/ 162601 w 767858"/>
                <a:gd name="connsiteY91" fmla="*/ 272453 h 568693"/>
                <a:gd name="connsiteX92" fmla="*/ 201129 w 767858"/>
                <a:gd name="connsiteY92" fmla="*/ 357051 h 568693"/>
                <a:gd name="connsiteX93" fmla="*/ 220393 w 767858"/>
                <a:gd name="connsiteY93" fmla="*/ 397723 h 568693"/>
                <a:gd name="connsiteX94" fmla="*/ 234432 w 767858"/>
                <a:gd name="connsiteY94" fmla="*/ 431562 h 568693"/>
                <a:gd name="connsiteX95" fmla="*/ 235085 w 767858"/>
                <a:gd name="connsiteY95" fmla="*/ 431237 h 568693"/>
                <a:gd name="connsiteX96" fmla="*/ 292550 w 767858"/>
                <a:gd name="connsiteY96" fmla="*/ 401953 h 568693"/>
                <a:gd name="connsiteX97" fmla="*/ 345770 w 767858"/>
                <a:gd name="connsiteY97" fmla="*/ 383081 h 568693"/>
                <a:gd name="connsiteX98" fmla="*/ 346096 w 767858"/>
                <a:gd name="connsiteY98" fmla="*/ 384058 h 568693"/>
                <a:gd name="connsiteX99" fmla="*/ 288305 w 767858"/>
                <a:gd name="connsiteY99" fmla="*/ 409437 h 568693"/>
                <a:gd name="connsiteX100" fmla="*/ 238024 w 767858"/>
                <a:gd name="connsiteY100" fmla="*/ 436118 h 568693"/>
                <a:gd name="connsiteX101" fmla="*/ 234432 w 767858"/>
                <a:gd name="connsiteY101" fmla="*/ 435792 h 568693"/>
                <a:gd name="connsiteX102" fmla="*/ 230841 w 767858"/>
                <a:gd name="connsiteY102" fmla="*/ 435142 h 568693"/>
                <a:gd name="connsiteX103" fmla="*/ 214516 w 767858"/>
                <a:gd name="connsiteY103" fmla="*/ 396747 h 568693"/>
                <a:gd name="connsiteX104" fmla="*/ 195578 w 767858"/>
                <a:gd name="connsiteY104" fmla="*/ 355750 h 568693"/>
                <a:gd name="connsiteX105" fmla="*/ 161623 w 767858"/>
                <a:gd name="connsiteY105" fmla="*/ 273104 h 568693"/>
                <a:gd name="connsiteX106" fmla="*/ 162601 w 767858"/>
                <a:gd name="connsiteY106" fmla="*/ 272453 h 568693"/>
                <a:gd name="connsiteX107" fmla="*/ 396161 w 767858"/>
                <a:gd name="connsiteY107" fmla="*/ 254846 h 568693"/>
                <a:gd name="connsiteX108" fmla="*/ 466569 w 767858"/>
                <a:gd name="connsiteY108" fmla="*/ 299047 h 568693"/>
                <a:gd name="connsiteX109" fmla="*/ 464947 w 767858"/>
                <a:gd name="connsiteY109" fmla="*/ 303598 h 568693"/>
                <a:gd name="connsiteX110" fmla="*/ 463649 w 767858"/>
                <a:gd name="connsiteY110" fmla="*/ 303273 h 568693"/>
                <a:gd name="connsiteX111" fmla="*/ 462027 w 767858"/>
                <a:gd name="connsiteY111" fmla="*/ 304573 h 568693"/>
                <a:gd name="connsiteX112" fmla="*/ 425038 w 767858"/>
                <a:gd name="connsiteY112" fmla="*/ 322448 h 568693"/>
                <a:gd name="connsiteX113" fmla="*/ 389348 w 767858"/>
                <a:gd name="connsiteY113" fmla="*/ 337399 h 568693"/>
                <a:gd name="connsiteX114" fmla="*/ 388375 w 767858"/>
                <a:gd name="connsiteY114" fmla="*/ 335449 h 568693"/>
                <a:gd name="connsiteX115" fmla="*/ 429905 w 767858"/>
                <a:gd name="connsiteY115" fmla="*/ 315298 h 568693"/>
                <a:gd name="connsiteX116" fmla="*/ 458133 w 767858"/>
                <a:gd name="connsiteY116" fmla="*/ 300672 h 568693"/>
                <a:gd name="connsiteX117" fmla="*/ 395188 w 767858"/>
                <a:gd name="connsiteY117" fmla="*/ 256795 h 568693"/>
                <a:gd name="connsiteX118" fmla="*/ 396161 w 767858"/>
                <a:gd name="connsiteY118" fmla="*/ 254846 h 568693"/>
                <a:gd name="connsiteX119" fmla="*/ 571555 w 767858"/>
                <a:gd name="connsiteY119" fmla="*/ 211645 h 568693"/>
                <a:gd name="connsiteX120" fmla="*/ 572530 w 767858"/>
                <a:gd name="connsiteY120" fmla="*/ 212303 h 568693"/>
                <a:gd name="connsiteX121" fmla="*/ 536790 w 767858"/>
                <a:gd name="connsiteY121" fmla="*/ 258967 h 568693"/>
                <a:gd name="connsiteX122" fmla="*/ 536790 w 767858"/>
                <a:gd name="connsiteY122" fmla="*/ 259953 h 568693"/>
                <a:gd name="connsiteX123" fmla="*/ 521194 w 767858"/>
                <a:gd name="connsiteY123" fmla="*/ 307932 h 568693"/>
                <a:gd name="connsiteX124" fmla="*/ 519894 w 767858"/>
                <a:gd name="connsiteY124" fmla="*/ 307932 h 568693"/>
                <a:gd name="connsiteX125" fmla="*/ 525418 w 767858"/>
                <a:gd name="connsiteY125" fmla="*/ 286243 h 568693"/>
                <a:gd name="connsiteX126" fmla="*/ 533541 w 767858"/>
                <a:gd name="connsiteY126" fmla="*/ 259296 h 568693"/>
                <a:gd name="connsiteX127" fmla="*/ 533541 w 767858"/>
                <a:gd name="connsiteY127" fmla="*/ 258310 h 568693"/>
                <a:gd name="connsiteX128" fmla="*/ 551411 w 767858"/>
                <a:gd name="connsiteY128" fmla="*/ 234649 h 568693"/>
                <a:gd name="connsiteX129" fmla="*/ 571555 w 767858"/>
                <a:gd name="connsiteY129" fmla="*/ 211645 h 568693"/>
                <a:gd name="connsiteX130" fmla="*/ 504027 w 767858"/>
                <a:gd name="connsiteY130" fmla="*/ 205108 h 568693"/>
                <a:gd name="connsiteX131" fmla="*/ 505964 w 767858"/>
                <a:gd name="connsiteY131" fmla="*/ 206431 h 568693"/>
                <a:gd name="connsiteX132" fmla="*/ 497571 w 767858"/>
                <a:gd name="connsiteY132" fmla="*/ 218011 h 568693"/>
                <a:gd name="connsiteX133" fmla="*/ 491439 w 767858"/>
                <a:gd name="connsiteY133" fmla="*/ 227275 h 568693"/>
                <a:gd name="connsiteX134" fmla="*/ 489502 w 767858"/>
                <a:gd name="connsiteY134" fmla="*/ 224960 h 568693"/>
                <a:gd name="connsiteX135" fmla="*/ 504027 w 767858"/>
                <a:gd name="connsiteY135" fmla="*/ 205108 h 568693"/>
                <a:gd name="connsiteX136" fmla="*/ 519568 w 767858"/>
                <a:gd name="connsiteY136" fmla="*/ 201234 h 568693"/>
                <a:gd name="connsiteX137" fmla="*/ 519568 w 767858"/>
                <a:gd name="connsiteY137" fmla="*/ 201557 h 568693"/>
                <a:gd name="connsiteX138" fmla="*/ 499002 w 767858"/>
                <a:gd name="connsiteY138" fmla="*/ 230655 h 568693"/>
                <a:gd name="connsiteX139" fmla="*/ 496390 w 767858"/>
                <a:gd name="connsiteY139" fmla="*/ 229038 h 568693"/>
                <a:gd name="connsiteX140" fmla="*/ 511080 w 767858"/>
                <a:gd name="connsiteY140" fmla="*/ 209963 h 568693"/>
                <a:gd name="connsiteX141" fmla="*/ 519568 w 767858"/>
                <a:gd name="connsiteY141" fmla="*/ 201234 h 568693"/>
                <a:gd name="connsiteX142" fmla="*/ 531416 w 767858"/>
                <a:gd name="connsiteY142" fmla="*/ 196470 h 568693"/>
                <a:gd name="connsiteX143" fmla="*/ 532696 w 767858"/>
                <a:gd name="connsiteY143" fmla="*/ 198132 h 568693"/>
                <a:gd name="connsiteX144" fmla="*/ 516054 w 767858"/>
                <a:gd name="connsiteY144" fmla="*/ 216079 h 568693"/>
                <a:gd name="connsiteX145" fmla="*/ 503253 w 767858"/>
                <a:gd name="connsiteY145" fmla="*/ 232364 h 568693"/>
                <a:gd name="connsiteX146" fmla="*/ 500693 w 767858"/>
                <a:gd name="connsiteY146" fmla="*/ 230702 h 568693"/>
                <a:gd name="connsiteX147" fmla="*/ 513814 w 767858"/>
                <a:gd name="connsiteY147" fmla="*/ 213753 h 568693"/>
                <a:gd name="connsiteX148" fmla="*/ 531416 w 767858"/>
                <a:gd name="connsiteY148" fmla="*/ 196470 h 568693"/>
                <a:gd name="connsiteX149" fmla="*/ 546281 w 767858"/>
                <a:gd name="connsiteY149" fmla="*/ 192594 h 568693"/>
                <a:gd name="connsiteX150" fmla="*/ 546606 w 767858"/>
                <a:gd name="connsiteY150" fmla="*/ 193567 h 568693"/>
                <a:gd name="connsiteX151" fmla="*/ 511485 w 767858"/>
                <a:gd name="connsiteY151" fmla="*/ 236407 h 568693"/>
                <a:gd name="connsiteX152" fmla="*/ 508233 w 767858"/>
                <a:gd name="connsiteY152" fmla="*/ 234460 h 568693"/>
                <a:gd name="connsiteX153" fmla="*/ 528721 w 767858"/>
                <a:gd name="connsiteY153" fmla="*/ 208821 h 568693"/>
                <a:gd name="connsiteX154" fmla="*/ 546281 w 767858"/>
                <a:gd name="connsiteY154" fmla="*/ 192594 h 568693"/>
                <a:gd name="connsiteX155" fmla="*/ 557622 w 767858"/>
                <a:gd name="connsiteY155" fmla="*/ 187483 h 568693"/>
                <a:gd name="connsiteX156" fmla="*/ 558920 w 767858"/>
                <a:gd name="connsiteY156" fmla="*/ 188783 h 568693"/>
                <a:gd name="connsiteX157" fmla="*/ 518028 w 767858"/>
                <a:gd name="connsiteY157" fmla="*/ 237845 h 568693"/>
                <a:gd name="connsiteX158" fmla="*/ 515107 w 767858"/>
                <a:gd name="connsiteY158" fmla="*/ 235896 h 568693"/>
                <a:gd name="connsiteX159" fmla="*/ 557622 w 767858"/>
                <a:gd name="connsiteY159" fmla="*/ 187483 h 568693"/>
                <a:gd name="connsiteX160" fmla="*/ 569122 w 767858"/>
                <a:gd name="connsiteY160" fmla="*/ 182051 h 568693"/>
                <a:gd name="connsiteX161" fmla="*/ 570758 w 767858"/>
                <a:gd name="connsiteY161" fmla="*/ 183354 h 568693"/>
                <a:gd name="connsiteX162" fmla="*/ 548828 w 767858"/>
                <a:gd name="connsiteY162" fmla="*/ 208776 h 568693"/>
                <a:gd name="connsiteX163" fmla="*/ 525262 w 767858"/>
                <a:gd name="connsiteY163" fmla="*/ 240718 h 568693"/>
                <a:gd name="connsiteX164" fmla="*/ 521989 w 767858"/>
                <a:gd name="connsiteY164" fmla="*/ 239089 h 568693"/>
                <a:gd name="connsiteX165" fmla="*/ 541955 w 767858"/>
                <a:gd name="connsiteY165" fmla="*/ 212037 h 568693"/>
                <a:gd name="connsiteX166" fmla="*/ 569122 w 767858"/>
                <a:gd name="connsiteY166" fmla="*/ 182051 h 568693"/>
                <a:gd name="connsiteX167" fmla="*/ 47359 w 767858"/>
                <a:gd name="connsiteY167" fmla="*/ 37245 h 568693"/>
                <a:gd name="connsiteX168" fmla="*/ 120766 w 767858"/>
                <a:gd name="connsiteY168" fmla="*/ 89969 h 568693"/>
                <a:gd name="connsiteX169" fmla="*/ 119449 w 767858"/>
                <a:gd name="connsiteY169" fmla="*/ 92248 h 568693"/>
                <a:gd name="connsiteX170" fmla="*/ 44397 w 767858"/>
                <a:gd name="connsiteY170" fmla="*/ 41801 h 568693"/>
                <a:gd name="connsiteX171" fmla="*/ 47359 w 767858"/>
                <a:gd name="connsiteY171" fmla="*/ 37245 h 568693"/>
                <a:gd name="connsiteX172" fmla="*/ 1983 w 767858"/>
                <a:gd name="connsiteY172" fmla="*/ 16751 h 568693"/>
                <a:gd name="connsiteX173" fmla="*/ 21154 w 767858"/>
                <a:gd name="connsiteY173" fmla="*/ 46255 h 568693"/>
                <a:gd name="connsiteX174" fmla="*/ 38341 w 767858"/>
                <a:gd name="connsiteY174" fmla="*/ 72194 h 568693"/>
                <a:gd name="connsiteX175" fmla="*/ 34375 w 767858"/>
                <a:gd name="connsiteY175" fmla="*/ 74462 h 568693"/>
                <a:gd name="connsiteX176" fmla="*/ 13221 w 767858"/>
                <a:gd name="connsiteY176" fmla="*/ 42365 h 568693"/>
                <a:gd name="connsiteX177" fmla="*/ 0 w 767858"/>
                <a:gd name="connsiteY177" fmla="*/ 17076 h 568693"/>
                <a:gd name="connsiteX178" fmla="*/ 1983 w 767858"/>
                <a:gd name="connsiteY178" fmla="*/ 16751 h 568693"/>
                <a:gd name="connsiteX179" fmla="*/ 21324 w 767858"/>
                <a:gd name="connsiteY179" fmla="*/ 15882 h 568693"/>
                <a:gd name="connsiteX180" fmla="*/ 83415 w 767858"/>
                <a:gd name="connsiteY180" fmla="*/ 105684 h 568693"/>
                <a:gd name="connsiteX181" fmla="*/ 147141 w 767858"/>
                <a:gd name="connsiteY181" fmla="*/ 212141 h 568693"/>
                <a:gd name="connsiteX182" fmla="*/ 203024 w 767858"/>
                <a:gd name="connsiteY182" fmla="*/ 315332 h 568693"/>
                <a:gd name="connsiteX183" fmla="*/ 224265 w 767858"/>
                <a:gd name="connsiteY183" fmla="*/ 367581 h 568693"/>
                <a:gd name="connsiteX184" fmla="*/ 242566 w 767858"/>
                <a:gd name="connsiteY184" fmla="*/ 415257 h 568693"/>
                <a:gd name="connsiteX185" fmla="*/ 290931 w 767858"/>
                <a:gd name="connsiteY185" fmla="*/ 389132 h 568693"/>
                <a:gd name="connsiteX186" fmla="*/ 355965 w 767858"/>
                <a:gd name="connsiteY186" fmla="*/ 358437 h 568693"/>
                <a:gd name="connsiteX187" fmla="*/ 424919 w 767858"/>
                <a:gd name="connsiteY187" fmla="*/ 325781 h 568693"/>
                <a:gd name="connsiteX188" fmla="*/ 470864 w 767858"/>
                <a:gd name="connsiteY188" fmla="*/ 304939 h 568693"/>
                <a:gd name="connsiteX189" fmla="*/ 478186 w 767858"/>
                <a:gd name="connsiteY189" fmla="*/ 301616 h 568693"/>
                <a:gd name="connsiteX190" fmla="*/ 433415 w 767858"/>
                <a:gd name="connsiteY190" fmla="*/ 274186 h 568693"/>
                <a:gd name="connsiteX191" fmla="*/ 372631 w 767858"/>
                <a:gd name="connsiteY191" fmla="*/ 233367 h 568693"/>
                <a:gd name="connsiteX192" fmla="*/ 370617 w 767858"/>
                <a:gd name="connsiteY192" fmla="*/ 232217 h 568693"/>
                <a:gd name="connsiteX193" fmla="*/ 251389 w 767858"/>
                <a:gd name="connsiteY193" fmla="*/ 164138 h 568693"/>
                <a:gd name="connsiteX194" fmla="*/ 129494 w 767858"/>
                <a:gd name="connsiteY194" fmla="*/ 89030 h 568693"/>
                <a:gd name="connsiteX195" fmla="*/ 21324 w 767858"/>
                <a:gd name="connsiteY195" fmla="*/ 15882 h 568693"/>
                <a:gd name="connsiteX196" fmla="*/ 30801 w 767858"/>
                <a:gd name="connsiteY196" fmla="*/ 14577 h 568693"/>
                <a:gd name="connsiteX197" fmla="*/ 134069 w 767858"/>
                <a:gd name="connsiteY197" fmla="*/ 81846 h 568693"/>
                <a:gd name="connsiteX198" fmla="*/ 252696 w 767858"/>
                <a:gd name="connsiteY198" fmla="*/ 154341 h 568693"/>
                <a:gd name="connsiteX199" fmla="*/ 294989 w 767858"/>
                <a:gd name="connsiteY199" fmla="*/ 177353 h 568693"/>
                <a:gd name="connsiteX200" fmla="*/ 314134 w 767858"/>
                <a:gd name="connsiteY200" fmla="*/ 187771 h 568693"/>
                <a:gd name="connsiteX201" fmla="*/ 374592 w 767858"/>
                <a:gd name="connsiteY201" fmla="*/ 222917 h 568693"/>
                <a:gd name="connsiteX202" fmla="*/ 435377 w 767858"/>
                <a:gd name="connsiteY202" fmla="*/ 263410 h 568693"/>
                <a:gd name="connsiteX203" fmla="*/ 490605 w 767858"/>
                <a:gd name="connsiteY203" fmla="*/ 295412 h 568693"/>
                <a:gd name="connsiteX204" fmla="*/ 493219 w 767858"/>
                <a:gd name="connsiteY204" fmla="*/ 297045 h 568693"/>
                <a:gd name="connsiteX205" fmla="*/ 493219 w 767858"/>
                <a:gd name="connsiteY205" fmla="*/ 306189 h 568693"/>
                <a:gd name="connsiteX206" fmla="*/ 490978 w 767858"/>
                <a:gd name="connsiteY206" fmla="*/ 319531 h 568693"/>
                <a:gd name="connsiteX207" fmla="*/ 485703 w 767858"/>
                <a:gd name="connsiteY207" fmla="*/ 350926 h 568693"/>
                <a:gd name="connsiteX208" fmla="*/ 497794 w 767858"/>
                <a:gd name="connsiteY208" fmla="*/ 324476 h 568693"/>
                <a:gd name="connsiteX209" fmla="*/ 524266 w 767858"/>
                <a:gd name="connsiteY209" fmla="*/ 254919 h 568693"/>
                <a:gd name="connsiteX210" fmla="*/ 523938 w 767858"/>
                <a:gd name="connsiteY210" fmla="*/ 254266 h 568693"/>
                <a:gd name="connsiteX211" fmla="*/ 522305 w 767858"/>
                <a:gd name="connsiteY211" fmla="*/ 254266 h 568693"/>
                <a:gd name="connsiteX212" fmla="*/ 389298 w 767858"/>
                <a:gd name="connsiteY212" fmla="*/ 197119 h 568693"/>
                <a:gd name="connsiteX213" fmla="*/ 256292 w 767858"/>
                <a:gd name="connsiteY213" fmla="*/ 131483 h 568693"/>
                <a:gd name="connsiteX214" fmla="*/ 168032 w 767858"/>
                <a:gd name="connsiteY214" fmla="*/ 85255 h 568693"/>
                <a:gd name="connsiteX215" fmla="*/ 120997 w 767858"/>
                <a:gd name="connsiteY215" fmla="*/ 60620 h 568693"/>
                <a:gd name="connsiteX216" fmla="*/ 69036 w 767858"/>
                <a:gd name="connsiteY216" fmla="*/ 35149 h 568693"/>
                <a:gd name="connsiteX217" fmla="*/ 30801 w 767858"/>
                <a:gd name="connsiteY217" fmla="*/ 14577 h 568693"/>
                <a:gd name="connsiteX218" fmla="*/ 20998 w 767858"/>
                <a:gd name="connsiteY218" fmla="*/ 8372 h 568693"/>
                <a:gd name="connsiteX219" fmla="*/ 115442 w 767858"/>
                <a:gd name="connsiteY219" fmla="*/ 49844 h 568693"/>
                <a:gd name="connsiteX220" fmla="*/ 128461 w 767858"/>
                <a:gd name="connsiteY220" fmla="*/ 56549 h 568693"/>
                <a:gd name="connsiteX221" fmla="*/ 221324 w 767858"/>
                <a:gd name="connsiteY221" fmla="*/ 104379 h 568693"/>
                <a:gd name="connsiteX222" fmla="*/ 232108 w 767858"/>
                <a:gd name="connsiteY222" fmla="*/ 103399 h 568693"/>
                <a:gd name="connsiteX223" fmla="*/ 232108 w 767858"/>
                <a:gd name="connsiteY223" fmla="*/ 105358 h 568693"/>
                <a:gd name="connsiteX224" fmla="*/ 226552 w 767858"/>
                <a:gd name="connsiteY224" fmla="*/ 106011 h 568693"/>
                <a:gd name="connsiteX225" fmla="*/ 225573 w 767858"/>
                <a:gd name="connsiteY225" fmla="*/ 106337 h 568693"/>
                <a:gd name="connsiteX226" fmla="*/ 231128 w 767858"/>
                <a:gd name="connsiteY226" fmla="*/ 109277 h 568693"/>
                <a:gd name="connsiteX227" fmla="*/ 243219 w 767858"/>
                <a:gd name="connsiteY227" fmla="*/ 106990 h 568693"/>
                <a:gd name="connsiteX228" fmla="*/ 244200 w 767858"/>
                <a:gd name="connsiteY228" fmla="*/ 109277 h 568693"/>
                <a:gd name="connsiteX229" fmla="*/ 235376 w 767858"/>
                <a:gd name="connsiteY229" fmla="*/ 111236 h 568693"/>
                <a:gd name="connsiteX230" fmla="*/ 240278 w 767858"/>
                <a:gd name="connsiteY230" fmla="*/ 113522 h 568693"/>
                <a:gd name="connsiteX231" fmla="*/ 260540 w 767858"/>
                <a:gd name="connsiteY231" fmla="*/ 112216 h 568693"/>
                <a:gd name="connsiteX232" fmla="*/ 260540 w 767858"/>
                <a:gd name="connsiteY232" fmla="*/ 113522 h 568693"/>
                <a:gd name="connsiteX233" fmla="*/ 245180 w 767858"/>
                <a:gd name="connsiteY233" fmla="*/ 115807 h 568693"/>
                <a:gd name="connsiteX234" fmla="*/ 250082 w 767858"/>
                <a:gd name="connsiteY234" fmla="*/ 118420 h 568693"/>
                <a:gd name="connsiteX235" fmla="*/ 252696 w 767858"/>
                <a:gd name="connsiteY235" fmla="*/ 119726 h 568693"/>
                <a:gd name="connsiteX236" fmla="*/ 281455 w 767858"/>
                <a:gd name="connsiteY236" fmla="*/ 115481 h 568693"/>
                <a:gd name="connsiteX237" fmla="*/ 281455 w 767858"/>
                <a:gd name="connsiteY237" fmla="*/ 117440 h 568693"/>
                <a:gd name="connsiteX238" fmla="*/ 256618 w 767858"/>
                <a:gd name="connsiteY238" fmla="*/ 121686 h 568693"/>
                <a:gd name="connsiteX239" fmla="*/ 265441 w 767858"/>
                <a:gd name="connsiteY239" fmla="*/ 125931 h 568693"/>
                <a:gd name="connsiteX240" fmla="*/ 295507 w 767858"/>
                <a:gd name="connsiteY240" fmla="*/ 121359 h 568693"/>
                <a:gd name="connsiteX241" fmla="*/ 295834 w 767858"/>
                <a:gd name="connsiteY241" fmla="*/ 122992 h 568693"/>
                <a:gd name="connsiteX242" fmla="*/ 269363 w 767858"/>
                <a:gd name="connsiteY242" fmla="*/ 127890 h 568693"/>
                <a:gd name="connsiteX243" fmla="*/ 276226 w 767858"/>
                <a:gd name="connsiteY243" fmla="*/ 131156 h 568693"/>
                <a:gd name="connsiteX244" fmla="*/ 312174 w 767858"/>
                <a:gd name="connsiteY244" fmla="*/ 125277 h 568693"/>
                <a:gd name="connsiteX245" fmla="*/ 312174 w 767858"/>
                <a:gd name="connsiteY245" fmla="*/ 127564 h 568693"/>
                <a:gd name="connsiteX246" fmla="*/ 280148 w 767858"/>
                <a:gd name="connsiteY246" fmla="*/ 133115 h 568693"/>
                <a:gd name="connsiteX247" fmla="*/ 287990 w 767858"/>
                <a:gd name="connsiteY247" fmla="*/ 137034 h 568693"/>
                <a:gd name="connsiteX248" fmla="*/ 328841 w 767858"/>
                <a:gd name="connsiteY248" fmla="*/ 129523 h 568693"/>
                <a:gd name="connsiteX249" fmla="*/ 329494 w 767858"/>
                <a:gd name="connsiteY249" fmla="*/ 131809 h 568693"/>
                <a:gd name="connsiteX250" fmla="*/ 292239 w 767858"/>
                <a:gd name="connsiteY250" fmla="*/ 138993 h 568693"/>
                <a:gd name="connsiteX251" fmla="*/ 302043 w 767858"/>
                <a:gd name="connsiteY251" fmla="*/ 143891 h 568693"/>
                <a:gd name="connsiteX252" fmla="*/ 347468 w 767858"/>
                <a:gd name="connsiteY252" fmla="*/ 135074 h 568693"/>
                <a:gd name="connsiteX253" fmla="*/ 347794 w 767858"/>
                <a:gd name="connsiteY253" fmla="*/ 136380 h 568693"/>
                <a:gd name="connsiteX254" fmla="*/ 306291 w 767858"/>
                <a:gd name="connsiteY254" fmla="*/ 145851 h 568693"/>
                <a:gd name="connsiteX255" fmla="*/ 315768 w 767858"/>
                <a:gd name="connsiteY255" fmla="*/ 150748 h 568693"/>
                <a:gd name="connsiteX256" fmla="*/ 316095 w 767858"/>
                <a:gd name="connsiteY256" fmla="*/ 150422 h 568693"/>
                <a:gd name="connsiteX257" fmla="*/ 341912 w 767858"/>
                <a:gd name="connsiteY257" fmla="*/ 144544 h 568693"/>
                <a:gd name="connsiteX258" fmla="*/ 366095 w 767858"/>
                <a:gd name="connsiteY258" fmla="*/ 140953 h 568693"/>
                <a:gd name="connsiteX259" fmla="*/ 366095 w 767858"/>
                <a:gd name="connsiteY259" fmla="*/ 142585 h 568693"/>
                <a:gd name="connsiteX260" fmla="*/ 319363 w 767858"/>
                <a:gd name="connsiteY260" fmla="*/ 152381 h 568693"/>
                <a:gd name="connsiteX261" fmla="*/ 327534 w 767858"/>
                <a:gd name="connsiteY261" fmla="*/ 156300 h 568693"/>
                <a:gd name="connsiteX262" fmla="*/ 382762 w 767858"/>
                <a:gd name="connsiteY262" fmla="*/ 147483 h 568693"/>
                <a:gd name="connsiteX263" fmla="*/ 382762 w 767858"/>
                <a:gd name="connsiteY263" fmla="*/ 148137 h 568693"/>
                <a:gd name="connsiteX264" fmla="*/ 332435 w 767858"/>
                <a:gd name="connsiteY264" fmla="*/ 158586 h 568693"/>
                <a:gd name="connsiteX265" fmla="*/ 344527 w 767858"/>
                <a:gd name="connsiteY265" fmla="*/ 164791 h 568693"/>
                <a:gd name="connsiteX266" fmla="*/ 399755 w 767858"/>
                <a:gd name="connsiteY266" fmla="*/ 154994 h 568693"/>
                <a:gd name="connsiteX267" fmla="*/ 400083 w 767858"/>
                <a:gd name="connsiteY267" fmla="*/ 156300 h 568693"/>
                <a:gd name="connsiteX268" fmla="*/ 349102 w 767858"/>
                <a:gd name="connsiteY268" fmla="*/ 167077 h 568693"/>
                <a:gd name="connsiteX269" fmla="*/ 360540 w 767858"/>
                <a:gd name="connsiteY269" fmla="*/ 172301 h 568693"/>
                <a:gd name="connsiteX270" fmla="*/ 413154 w 767858"/>
                <a:gd name="connsiteY270" fmla="*/ 163484 h 568693"/>
                <a:gd name="connsiteX271" fmla="*/ 413154 w 767858"/>
                <a:gd name="connsiteY271" fmla="*/ 164464 h 568693"/>
                <a:gd name="connsiteX272" fmla="*/ 365115 w 767858"/>
                <a:gd name="connsiteY272" fmla="*/ 174587 h 568693"/>
                <a:gd name="connsiteX273" fmla="*/ 374592 w 767858"/>
                <a:gd name="connsiteY273" fmla="*/ 178832 h 568693"/>
                <a:gd name="connsiteX274" fmla="*/ 398775 w 767858"/>
                <a:gd name="connsiteY274" fmla="*/ 174261 h 568693"/>
                <a:gd name="connsiteX275" fmla="*/ 426552 w 767858"/>
                <a:gd name="connsiteY275" fmla="*/ 169362 h 568693"/>
                <a:gd name="connsiteX276" fmla="*/ 426880 w 767858"/>
                <a:gd name="connsiteY276" fmla="*/ 170342 h 568693"/>
                <a:gd name="connsiteX277" fmla="*/ 398775 w 767858"/>
                <a:gd name="connsiteY277" fmla="*/ 176873 h 568693"/>
                <a:gd name="connsiteX278" fmla="*/ 378840 w 767858"/>
                <a:gd name="connsiteY278" fmla="*/ 181118 h 568693"/>
                <a:gd name="connsiteX279" fmla="*/ 391585 w 767858"/>
                <a:gd name="connsiteY279" fmla="*/ 186996 h 568693"/>
                <a:gd name="connsiteX280" fmla="*/ 437991 w 767858"/>
                <a:gd name="connsiteY280" fmla="*/ 178832 h 568693"/>
                <a:gd name="connsiteX281" fmla="*/ 438644 w 767858"/>
                <a:gd name="connsiteY281" fmla="*/ 180465 h 568693"/>
                <a:gd name="connsiteX282" fmla="*/ 407599 w 767858"/>
                <a:gd name="connsiteY282" fmla="*/ 186669 h 568693"/>
                <a:gd name="connsiteX283" fmla="*/ 395833 w 767858"/>
                <a:gd name="connsiteY283" fmla="*/ 188955 h 568693"/>
                <a:gd name="connsiteX284" fmla="*/ 525246 w 767858"/>
                <a:gd name="connsiteY284" fmla="*/ 244796 h 568693"/>
                <a:gd name="connsiteX285" fmla="*/ 526226 w 767858"/>
                <a:gd name="connsiteY285" fmla="*/ 245449 h 568693"/>
                <a:gd name="connsiteX286" fmla="*/ 588318 w 767858"/>
                <a:gd name="connsiteY286" fmla="*/ 163158 h 568693"/>
                <a:gd name="connsiteX287" fmla="*/ 586684 w 767858"/>
                <a:gd name="connsiteY287" fmla="*/ 162831 h 568693"/>
                <a:gd name="connsiteX288" fmla="*/ 520018 w 767858"/>
                <a:gd name="connsiteY288" fmla="*/ 144544 h 568693"/>
                <a:gd name="connsiteX289" fmla="*/ 447795 w 767858"/>
                <a:gd name="connsiteY289" fmla="*/ 125604 h 568693"/>
                <a:gd name="connsiteX290" fmla="*/ 302697 w 767858"/>
                <a:gd name="connsiteY290" fmla="*/ 84132 h 568693"/>
                <a:gd name="connsiteX291" fmla="*/ 249102 w 767858"/>
                <a:gd name="connsiteY291" fmla="*/ 70090 h 568693"/>
                <a:gd name="connsiteX292" fmla="*/ 227206 w 767858"/>
                <a:gd name="connsiteY292" fmla="*/ 79887 h 568693"/>
                <a:gd name="connsiteX293" fmla="*/ 226226 w 767858"/>
                <a:gd name="connsiteY293" fmla="*/ 77275 h 568693"/>
                <a:gd name="connsiteX294" fmla="*/ 241259 w 767858"/>
                <a:gd name="connsiteY294" fmla="*/ 68131 h 568693"/>
                <a:gd name="connsiteX295" fmla="*/ 235376 w 767858"/>
                <a:gd name="connsiteY295" fmla="*/ 66498 h 568693"/>
                <a:gd name="connsiteX296" fmla="*/ 223611 w 767858"/>
                <a:gd name="connsiteY296" fmla="*/ 73029 h 568693"/>
                <a:gd name="connsiteX297" fmla="*/ 221977 w 767858"/>
                <a:gd name="connsiteY297" fmla="*/ 69763 h 568693"/>
                <a:gd name="connsiteX298" fmla="*/ 229167 w 767858"/>
                <a:gd name="connsiteY298" fmla="*/ 65192 h 568693"/>
                <a:gd name="connsiteX299" fmla="*/ 155964 w 767858"/>
                <a:gd name="connsiteY299" fmla="*/ 46252 h 568693"/>
                <a:gd name="connsiteX300" fmla="*/ 86356 w 767858"/>
                <a:gd name="connsiteY300" fmla="*/ 26005 h 568693"/>
                <a:gd name="connsiteX301" fmla="*/ 20998 w 767858"/>
                <a:gd name="connsiteY301" fmla="*/ 8372 h 568693"/>
                <a:gd name="connsiteX302" fmla="*/ 16749 w 767858"/>
                <a:gd name="connsiteY302" fmla="*/ 5760 h 568693"/>
                <a:gd name="connsiteX303" fmla="*/ 84723 w 767858"/>
                <a:gd name="connsiteY303" fmla="*/ 18495 h 568693"/>
                <a:gd name="connsiteX304" fmla="*/ 154331 w 767858"/>
                <a:gd name="connsiteY304" fmla="*/ 37435 h 568693"/>
                <a:gd name="connsiteX305" fmla="*/ 239951 w 767858"/>
                <a:gd name="connsiteY305" fmla="*/ 58335 h 568693"/>
                <a:gd name="connsiteX306" fmla="*/ 253350 w 767858"/>
                <a:gd name="connsiteY306" fmla="*/ 50171 h 568693"/>
                <a:gd name="connsiteX307" fmla="*/ 256292 w 767858"/>
                <a:gd name="connsiteY307" fmla="*/ 54089 h 568693"/>
                <a:gd name="connsiteX308" fmla="*/ 247467 w 767858"/>
                <a:gd name="connsiteY308" fmla="*/ 59968 h 568693"/>
                <a:gd name="connsiteX309" fmla="*/ 252043 w 767858"/>
                <a:gd name="connsiteY309" fmla="*/ 60946 h 568693"/>
                <a:gd name="connsiteX310" fmla="*/ 259886 w 767858"/>
                <a:gd name="connsiteY310" fmla="*/ 57355 h 568693"/>
                <a:gd name="connsiteX311" fmla="*/ 262500 w 767858"/>
                <a:gd name="connsiteY311" fmla="*/ 61926 h 568693"/>
                <a:gd name="connsiteX312" fmla="*/ 260540 w 767858"/>
                <a:gd name="connsiteY312" fmla="*/ 63233 h 568693"/>
                <a:gd name="connsiteX313" fmla="*/ 301716 w 767858"/>
                <a:gd name="connsiteY313" fmla="*/ 73682 h 568693"/>
                <a:gd name="connsiteX314" fmla="*/ 451063 w 767858"/>
                <a:gd name="connsiteY314" fmla="*/ 115807 h 568693"/>
                <a:gd name="connsiteX315" fmla="*/ 522959 w 767858"/>
                <a:gd name="connsiteY315" fmla="*/ 134421 h 568693"/>
                <a:gd name="connsiteX316" fmla="*/ 589952 w 767858"/>
                <a:gd name="connsiteY316" fmla="*/ 152381 h 568693"/>
                <a:gd name="connsiteX317" fmla="*/ 591913 w 767858"/>
                <a:gd name="connsiteY317" fmla="*/ 154014 h 568693"/>
                <a:gd name="connsiteX318" fmla="*/ 597468 w 767858"/>
                <a:gd name="connsiteY318" fmla="*/ 156954 h 568693"/>
                <a:gd name="connsiteX319" fmla="*/ 531455 w 767858"/>
                <a:gd name="connsiteY319" fmla="*/ 254593 h 568693"/>
                <a:gd name="connsiteX320" fmla="*/ 528188 w 767858"/>
                <a:gd name="connsiteY320" fmla="*/ 256879 h 568693"/>
                <a:gd name="connsiteX321" fmla="*/ 503677 w 767858"/>
                <a:gd name="connsiteY321" fmla="*/ 330353 h 568693"/>
                <a:gd name="connsiteX322" fmla="*/ 479494 w 767858"/>
                <a:gd name="connsiteY322" fmla="*/ 389786 h 568693"/>
                <a:gd name="connsiteX323" fmla="*/ 478186 w 767858"/>
                <a:gd name="connsiteY323" fmla="*/ 399256 h 568693"/>
                <a:gd name="connsiteX324" fmla="*/ 474266 w 767858"/>
                <a:gd name="connsiteY324" fmla="*/ 402522 h 568693"/>
                <a:gd name="connsiteX325" fmla="*/ 466749 w 767858"/>
                <a:gd name="connsiteY325" fmla="*/ 403828 h 568693"/>
                <a:gd name="connsiteX326" fmla="*/ 465115 w 767858"/>
                <a:gd name="connsiteY326" fmla="*/ 403501 h 568693"/>
                <a:gd name="connsiteX327" fmla="*/ 435703 w 767858"/>
                <a:gd name="connsiteY327" fmla="*/ 375744 h 568693"/>
                <a:gd name="connsiteX328" fmla="*/ 404331 w 767858"/>
                <a:gd name="connsiteY328" fmla="*/ 346028 h 568693"/>
                <a:gd name="connsiteX329" fmla="*/ 356618 w 767858"/>
                <a:gd name="connsiteY329" fmla="*/ 367581 h 568693"/>
                <a:gd name="connsiteX330" fmla="*/ 294853 w 767858"/>
                <a:gd name="connsiteY330" fmla="*/ 395991 h 568693"/>
                <a:gd name="connsiteX331" fmla="*/ 239625 w 767858"/>
                <a:gd name="connsiteY331" fmla="*/ 425053 h 568693"/>
                <a:gd name="connsiteX332" fmla="*/ 234722 w 767858"/>
                <a:gd name="connsiteY332" fmla="*/ 421462 h 568693"/>
                <a:gd name="connsiteX333" fmla="*/ 234396 w 767858"/>
                <a:gd name="connsiteY333" fmla="*/ 421135 h 568693"/>
                <a:gd name="connsiteX334" fmla="*/ 216095 w 767858"/>
                <a:gd name="connsiteY334" fmla="*/ 373132 h 568693"/>
                <a:gd name="connsiteX335" fmla="*/ 193220 w 767858"/>
                <a:gd name="connsiteY335" fmla="*/ 316638 h 568693"/>
                <a:gd name="connsiteX336" fmla="*/ 137337 w 767858"/>
                <a:gd name="connsiteY336" fmla="*/ 213121 h 568693"/>
                <a:gd name="connsiteX337" fmla="*/ 74265 w 767858"/>
                <a:gd name="connsiteY337" fmla="*/ 106011 h 568693"/>
                <a:gd name="connsiteX338" fmla="*/ 12173 w 767858"/>
                <a:gd name="connsiteY338" fmla="*/ 10658 h 568693"/>
                <a:gd name="connsiteX339" fmla="*/ 13808 w 767858"/>
                <a:gd name="connsiteY339" fmla="*/ 7392 h 568693"/>
                <a:gd name="connsiteX340" fmla="*/ 15769 w 767858"/>
                <a:gd name="connsiteY340" fmla="*/ 6412 h 568693"/>
                <a:gd name="connsiteX341" fmla="*/ 16749 w 767858"/>
                <a:gd name="connsiteY341" fmla="*/ 5760 h 568693"/>
                <a:gd name="connsiteX342" fmla="*/ 3051 w 767858"/>
                <a:gd name="connsiteY342" fmla="*/ 272 h 568693"/>
                <a:gd name="connsiteX343" fmla="*/ 24643 w 767858"/>
                <a:gd name="connsiteY343" fmla="*/ 38786 h 568693"/>
                <a:gd name="connsiteX344" fmla="*/ 46235 w 767858"/>
                <a:gd name="connsiteY344" fmla="*/ 75324 h 568693"/>
                <a:gd name="connsiteX345" fmla="*/ 42690 w 767858"/>
                <a:gd name="connsiteY345" fmla="*/ 77299 h 568693"/>
                <a:gd name="connsiteX346" fmla="*/ 19164 w 767858"/>
                <a:gd name="connsiteY346" fmla="*/ 37469 h 568693"/>
                <a:gd name="connsiteX347" fmla="*/ 1762 w 767858"/>
                <a:gd name="connsiteY347" fmla="*/ 930 h 568693"/>
                <a:gd name="connsiteX348" fmla="*/ 3051 w 767858"/>
                <a:gd name="connsiteY348" fmla="*/ 272 h 56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767858" h="568693">
                  <a:moveTo>
                    <a:pt x="697676" y="392652"/>
                  </a:moveTo>
                  <a:cubicBezTo>
                    <a:pt x="668621" y="400840"/>
                    <a:pt x="661767" y="439811"/>
                    <a:pt x="662419" y="465683"/>
                  </a:cubicBezTo>
                  <a:cubicBezTo>
                    <a:pt x="663072" y="480748"/>
                    <a:pt x="665684" y="496795"/>
                    <a:pt x="672866" y="510550"/>
                  </a:cubicBezTo>
                  <a:cubicBezTo>
                    <a:pt x="675477" y="516117"/>
                    <a:pt x="679394" y="521357"/>
                    <a:pt x="683639" y="525942"/>
                  </a:cubicBezTo>
                  <a:cubicBezTo>
                    <a:pt x="717263" y="513497"/>
                    <a:pt x="749254" y="488935"/>
                    <a:pt x="756110" y="452911"/>
                  </a:cubicBezTo>
                  <a:cubicBezTo>
                    <a:pt x="760027" y="434571"/>
                    <a:pt x="756110" y="413612"/>
                    <a:pt x="739460" y="402804"/>
                  </a:cubicBezTo>
                  <a:cubicBezTo>
                    <a:pt x="728035" y="395272"/>
                    <a:pt x="712039" y="388722"/>
                    <a:pt x="697676" y="392652"/>
                  </a:cubicBezTo>
                  <a:close/>
                  <a:moveTo>
                    <a:pt x="470344" y="386194"/>
                  </a:moveTo>
                  <a:cubicBezTo>
                    <a:pt x="467403" y="387827"/>
                    <a:pt x="464462" y="388806"/>
                    <a:pt x="461520" y="389786"/>
                  </a:cubicBezTo>
                  <a:cubicBezTo>
                    <a:pt x="463481" y="391419"/>
                    <a:pt x="465115" y="393051"/>
                    <a:pt x="467403" y="394358"/>
                  </a:cubicBezTo>
                  <a:cubicBezTo>
                    <a:pt x="468383" y="391745"/>
                    <a:pt x="469363" y="388806"/>
                    <a:pt x="470344" y="386194"/>
                  </a:cubicBezTo>
                  <a:close/>
                  <a:moveTo>
                    <a:pt x="701266" y="381190"/>
                  </a:moveTo>
                  <a:cubicBezTo>
                    <a:pt x="729422" y="377997"/>
                    <a:pt x="755742" y="395252"/>
                    <a:pt x="764939" y="420105"/>
                  </a:cubicBezTo>
                  <a:lnTo>
                    <a:pt x="767858" y="446979"/>
                  </a:lnTo>
                  <a:lnTo>
                    <a:pt x="767858" y="447030"/>
                  </a:lnTo>
                  <a:lnTo>
                    <a:pt x="759109" y="476056"/>
                  </a:lnTo>
                  <a:cubicBezTo>
                    <a:pt x="745888" y="502874"/>
                    <a:pt x="720363" y="522830"/>
                    <a:pt x="692452" y="534129"/>
                  </a:cubicBezTo>
                  <a:cubicBezTo>
                    <a:pt x="699634" y="540024"/>
                    <a:pt x="707795" y="545264"/>
                    <a:pt x="715956" y="548866"/>
                  </a:cubicBezTo>
                  <a:cubicBezTo>
                    <a:pt x="726810" y="553697"/>
                    <a:pt x="738073" y="556542"/>
                    <a:pt x="749514" y="557836"/>
                  </a:cubicBezTo>
                  <a:lnTo>
                    <a:pt x="767858" y="557660"/>
                  </a:lnTo>
                  <a:lnTo>
                    <a:pt x="767858" y="568693"/>
                  </a:lnTo>
                  <a:lnTo>
                    <a:pt x="726117" y="564668"/>
                  </a:lnTo>
                  <a:cubicBezTo>
                    <a:pt x="708856" y="559591"/>
                    <a:pt x="692779" y="550995"/>
                    <a:pt x="679721" y="538386"/>
                  </a:cubicBezTo>
                  <a:cubicBezTo>
                    <a:pt x="679394" y="538386"/>
                    <a:pt x="679394" y="538714"/>
                    <a:pt x="678742" y="538714"/>
                  </a:cubicBezTo>
                  <a:cubicBezTo>
                    <a:pt x="636630" y="550831"/>
                    <a:pt x="586684" y="546246"/>
                    <a:pt x="547836" y="524959"/>
                  </a:cubicBezTo>
                  <a:cubicBezTo>
                    <a:pt x="509315" y="503672"/>
                    <a:pt x="483199" y="468303"/>
                    <a:pt x="470794" y="426056"/>
                  </a:cubicBezTo>
                  <a:cubicBezTo>
                    <a:pt x="469488" y="422127"/>
                    <a:pt x="475691" y="420817"/>
                    <a:pt x="476670" y="424419"/>
                  </a:cubicBezTo>
                  <a:cubicBezTo>
                    <a:pt x="488749" y="462408"/>
                    <a:pt x="512906" y="495812"/>
                    <a:pt x="547836" y="514807"/>
                  </a:cubicBezTo>
                  <a:cubicBezTo>
                    <a:pt x="582113" y="533474"/>
                    <a:pt x="626510" y="540679"/>
                    <a:pt x="664704" y="531837"/>
                  </a:cubicBezTo>
                  <a:cubicBezTo>
                    <a:pt x="666989" y="531182"/>
                    <a:pt x="669601" y="530199"/>
                    <a:pt x="671886" y="529872"/>
                  </a:cubicBezTo>
                  <a:cubicBezTo>
                    <a:pt x="670581" y="528562"/>
                    <a:pt x="669928" y="526924"/>
                    <a:pt x="668948" y="525614"/>
                  </a:cubicBezTo>
                  <a:cubicBezTo>
                    <a:pt x="651646" y="502035"/>
                    <a:pt x="648382" y="467648"/>
                    <a:pt x="653605" y="439484"/>
                  </a:cubicBezTo>
                  <a:cubicBezTo>
                    <a:pt x="657849" y="413612"/>
                    <a:pt x="672213" y="384465"/>
                    <a:pt x="701266" y="381190"/>
                  </a:cubicBezTo>
                  <a:close/>
                  <a:moveTo>
                    <a:pt x="471651" y="376071"/>
                  </a:moveTo>
                  <a:cubicBezTo>
                    <a:pt x="469037" y="377051"/>
                    <a:pt x="466096" y="377704"/>
                    <a:pt x="463808" y="378684"/>
                  </a:cubicBezTo>
                  <a:cubicBezTo>
                    <a:pt x="460540" y="379989"/>
                    <a:pt x="457271" y="381295"/>
                    <a:pt x="454004" y="382275"/>
                  </a:cubicBezTo>
                  <a:cubicBezTo>
                    <a:pt x="455311" y="383908"/>
                    <a:pt x="456945" y="385541"/>
                    <a:pt x="458579" y="387174"/>
                  </a:cubicBezTo>
                  <a:cubicBezTo>
                    <a:pt x="462827" y="385214"/>
                    <a:pt x="467075" y="382602"/>
                    <a:pt x="471324" y="380316"/>
                  </a:cubicBezTo>
                  <a:cubicBezTo>
                    <a:pt x="471324" y="379010"/>
                    <a:pt x="471651" y="377377"/>
                    <a:pt x="471651" y="376071"/>
                  </a:cubicBezTo>
                  <a:close/>
                  <a:moveTo>
                    <a:pt x="473938" y="362355"/>
                  </a:moveTo>
                  <a:cubicBezTo>
                    <a:pt x="469363" y="363988"/>
                    <a:pt x="464462" y="365621"/>
                    <a:pt x="459559" y="367581"/>
                  </a:cubicBezTo>
                  <a:cubicBezTo>
                    <a:pt x="454984" y="369540"/>
                    <a:pt x="450082" y="371499"/>
                    <a:pt x="444854" y="372805"/>
                  </a:cubicBezTo>
                  <a:cubicBezTo>
                    <a:pt x="447141" y="374764"/>
                    <a:pt x="449102" y="377051"/>
                    <a:pt x="451063" y="379337"/>
                  </a:cubicBezTo>
                  <a:cubicBezTo>
                    <a:pt x="458252" y="376397"/>
                    <a:pt x="465442" y="373132"/>
                    <a:pt x="472631" y="370193"/>
                  </a:cubicBezTo>
                  <a:cubicBezTo>
                    <a:pt x="473285" y="367581"/>
                    <a:pt x="473612" y="364968"/>
                    <a:pt x="473938" y="362355"/>
                  </a:cubicBezTo>
                  <a:close/>
                  <a:moveTo>
                    <a:pt x="476879" y="349294"/>
                  </a:moveTo>
                  <a:cubicBezTo>
                    <a:pt x="469690" y="350926"/>
                    <a:pt x="461847" y="354845"/>
                    <a:pt x="454984" y="357131"/>
                  </a:cubicBezTo>
                  <a:cubicBezTo>
                    <a:pt x="448122" y="359417"/>
                    <a:pt x="441585" y="362355"/>
                    <a:pt x="435050" y="364315"/>
                  </a:cubicBezTo>
                  <a:cubicBezTo>
                    <a:pt x="437337" y="366274"/>
                    <a:pt x="439625" y="368234"/>
                    <a:pt x="441912" y="370193"/>
                  </a:cubicBezTo>
                  <a:cubicBezTo>
                    <a:pt x="453351" y="366274"/>
                    <a:pt x="464462" y="361376"/>
                    <a:pt x="475245" y="356151"/>
                  </a:cubicBezTo>
                  <a:cubicBezTo>
                    <a:pt x="475900" y="353865"/>
                    <a:pt x="476226" y="351580"/>
                    <a:pt x="476879" y="349294"/>
                  </a:cubicBezTo>
                  <a:close/>
                  <a:moveTo>
                    <a:pt x="480801" y="333946"/>
                  </a:moveTo>
                  <a:cubicBezTo>
                    <a:pt x="472631" y="338191"/>
                    <a:pt x="463481" y="341456"/>
                    <a:pt x="454984" y="345701"/>
                  </a:cubicBezTo>
                  <a:cubicBezTo>
                    <a:pt x="445507" y="349947"/>
                    <a:pt x="435703" y="353865"/>
                    <a:pt x="425899" y="357131"/>
                  </a:cubicBezTo>
                  <a:cubicBezTo>
                    <a:pt x="428187" y="359090"/>
                    <a:pt x="430801" y="360723"/>
                    <a:pt x="433089" y="362682"/>
                  </a:cubicBezTo>
                  <a:cubicBezTo>
                    <a:pt x="440932" y="359417"/>
                    <a:pt x="448448" y="355171"/>
                    <a:pt x="456945" y="351906"/>
                  </a:cubicBezTo>
                  <a:cubicBezTo>
                    <a:pt x="463808" y="349294"/>
                    <a:pt x="470670" y="344721"/>
                    <a:pt x="478186" y="343742"/>
                  </a:cubicBezTo>
                  <a:cubicBezTo>
                    <a:pt x="479167" y="340477"/>
                    <a:pt x="480148" y="337211"/>
                    <a:pt x="480801" y="333946"/>
                  </a:cubicBezTo>
                  <a:close/>
                  <a:moveTo>
                    <a:pt x="177007" y="330063"/>
                  </a:moveTo>
                  <a:cubicBezTo>
                    <a:pt x="185848" y="352963"/>
                    <a:pt x="195671" y="374881"/>
                    <a:pt x="206804" y="396472"/>
                  </a:cubicBezTo>
                  <a:cubicBezTo>
                    <a:pt x="211388" y="405305"/>
                    <a:pt x="216300" y="414137"/>
                    <a:pt x="218919" y="423951"/>
                  </a:cubicBezTo>
                  <a:cubicBezTo>
                    <a:pt x="221212" y="432457"/>
                    <a:pt x="223176" y="440962"/>
                    <a:pt x="227760" y="448813"/>
                  </a:cubicBezTo>
                  <a:cubicBezTo>
                    <a:pt x="228087" y="448487"/>
                    <a:pt x="228415" y="448487"/>
                    <a:pt x="228742" y="448159"/>
                  </a:cubicBezTo>
                  <a:cubicBezTo>
                    <a:pt x="246097" y="438345"/>
                    <a:pt x="264106" y="429185"/>
                    <a:pt x="282443" y="421007"/>
                  </a:cubicBezTo>
                  <a:cubicBezTo>
                    <a:pt x="299470" y="412829"/>
                    <a:pt x="316169" y="402033"/>
                    <a:pt x="334505" y="397781"/>
                  </a:cubicBezTo>
                  <a:cubicBezTo>
                    <a:pt x="337125" y="397453"/>
                    <a:pt x="338108" y="401052"/>
                    <a:pt x="335488" y="402033"/>
                  </a:cubicBezTo>
                  <a:cubicBezTo>
                    <a:pt x="316824" y="406940"/>
                    <a:pt x="299470" y="419372"/>
                    <a:pt x="281788" y="427550"/>
                  </a:cubicBezTo>
                  <a:cubicBezTo>
                    <a:pt x="264761" y="435728"/>
                    <a:pt x="248062" y="444560"/>
                    <a:pt x="231362" y="453720"/>
                  </a:cubicBezTo>
                  <a:cubicBezTo>
                    <a:pt x="230380" y="454048"/>
                    <a:pt x="229397" y="454048"/>
                    <a:pt x="228415" y="453394"/>
                  </a:cubicBezTo>
                  <a:cubicBezTo>
                    <a:pt x="227433" y="454048"/>
                    <a:pt x="226123" y="454375"/>
                    <a:pt x="225468" y="453394"/>
                  </a:cubicBezTo>
                  <a:cubicBezTo>
                    <a:pt x="219574" y="445869"/>
                    <a:pt x="216954" y="437037"/>
                    <a:pt x="214663" y="428204"/>
                  </a:cubicBezTo>
                  <a:cubicBezTo>
                    <a:pt x="211388" y="416427"/>
                    <a:pt x="205821" y="406613"/>
                    <a:pt x="200582" y="395817"/>
                  </a:cubicBezTo>
                  <a:cubicBezTo>
                    <a:pt x="190104" y="375208"/>
                    <a:pt x="179299" y="353290"/>
                    <a:pt x="176025" y="330391"/>
                  </a:cubicBezTo>
                  <a:cubicBezTo>
                    <a:pt x="175698" y="329736"/>
                    <a:pt x="176680" y="329409"/>
                    <a:pt x="177007" y="330063"/>
                  </a:cubicBezTo>
                  <a:close/>
                  <a:moveTo>
                    <a:pt x="485049" y="319904"/>
                  </a:moveTo>
                  <a:cubicBezTo>
                    <a:pt x="473612" y="325456"/>
                    <a:pt x="462500" y="331333"/>
                    <a:pt x="450736" y="336231"/>
                  </a:cubicBezTo>
                  <a:cubicBezTo>
                    <a:pt x="439625" y="340803"/>
                    <a:pt x="428514" y="345375"/>
                    <a:pt x="418056" y="350926"/>
                  </a:cubicBezTo>
                  <a:cubicBezTo>
                    <a:pt x="420017" y="352559"/>
                    <a:pt x="422304" y="354191"/>
                    <a:pt x="424265" y="355824"/>
                  </a:cubicBezTo>
                  <a:cubicBezTo>
                    <a:pt x="444200" y="348314"/>
                    <a:pt x="463481" y="337211"/>
                    <a:pt x="482435" y="327741"/>
                  </a:cubicBezTo>
                  <a:cubicBezTo>
                    <a:pt x="482435" y="327414"/>
                    <a:pt x="482762" y="327414"/>
                    <a:pt x="482762" y="327414"/>
                  </a:cubicBezTo>
                  <a:cubicBezTo>
                    <a:pt x="483416" y="325129"/>
                    <a:pt x="484070" y="322516"/>
                    <a:pt x="485049" y="319904"/>
                  </a:cubicBezTo>
                  <a:close/>
                  <a:moveTo>
                    <a:pt x="488971" y="307821"/>
                  </a:moveTo>
                  <a:lnTo>
                    <a:pt x="480212" y="311721"/>
                  </a:lnTo>
                  <a:lnTo>
                    <a:pt x="422958" y="337211"/>
                  </a:lnTo>
                  <a:cubicBezTo>
                    <a:pt x="418383" y="339170"/>
                    <a:pt x="413807" y="341456"/>
                    <a:pt x="409232" y="343742"/>
                  </a:cubicBezTo>
                  <a:cubicBezTo>
                    <a:pt x="411520" y="345701"/>
                    <a:pt x="414135" y="347334"/>
                    <a:pt x="416422" y="349294"/>
                  </a:cubicBezTo>
                  <a:cubicBezTo>
                    <a:pt x="427533" y="342110"/>
                    <a:pt x="439625" y="336558"/>
                    <a:pt x="452043" y="331007"/>
                  </a:cubicBezTo>
                  <a:lnTo>
                    <a:pt x="484593" y="314899"/>
                  </a:lnTo>
                  <a:lnTo>
                    <a:pt x="486357" y="314026"/>
                  </a:lnTo>
                  <a:cubicBezTo>
                    <a:pt x="486683" y="314026"/>
                    <a:pt x="486683" y="313699"/>
                    <a:pt x="487011" y="313699"/>
                  </a:cubicBezTo>
                  <a:cubicBezTo>
                    <a:pt x="487337" y="311740"/>
                    <a:pt x="488318" y="309780"/>
                    <a:pt x="488971" y="307821"/>
                  </a:cubicBezTo>
                  <a:close/>
                  <a:moveTo>
                    <a:pt x="162601" y="272453"/>
                  </a:moveTo>
                  <a:cubicBezTo>
                    <a:pt x="177294" y="299785"/>
                    <a:pt x="188069" y="329069"/>
                    <a:pt x="201129" y="357051"/>
                  </a:cubicBezTo>
                  <a:cubicBezTo>
                    <a:pt x="207333" y="370717"/>
                    <a:pt x="214516" y="384058"/>
                    <a:pt x="220393" y="397723"/>
                  </a:cubicBezTo>
                  <a:cubicBezTo>
                    <a:pt x="225290" y="408786"/>
                    <a:pt x="228555" y="421150"/>
                    <a:pt x="234432" y="431562"/>
                  </a:cubicBezTo>
                  <a:cubicBezTo>
                    <a:pt x="234759" y="431562"/>
                    <a:pt x="235085" y="431237"/>
                    <a:pt x="235085" y="431237"/>
                  </a:cubicBezTo>
                  <a:cubicBezTo>
                    <a:pt x="254023" y="421476"/>
                    <a:pt x="272959" y="410413"/>
                    <a:pt x="292550" y="401953"/>
                  </a:cubicBezTo>
                  <a:cubicBezTo>
                    <a:pt x="309854" y="394469"/>
                    <a:pt x="328139" y="389263"/>
                    <a:pt x="345770" y="383081"/>
                  </a:cubicBezTo>
                  <a:cubicBezTo>
                    <a:pt x="346423" y="382756"/>
                    <a:pt x="346749" y="383732"/>
                    <a:pt x="346096" y="384058"/>
                  </a:cubicBezTo>
                  <a:cubicBezTo>
                    <a:pt x="326507" y="391541"/>
                    <a:pt x="306916" y="400000"/>
                    <a:pt x="288305" y="409437"/>
                  </a:cubicBezTo>
                  <a:cubicBezTo>
                    <a:pt x="271654" y="418222"/>
                    <a:pt x="255328" y="428634"/>
                    <a:pt x="238024" y="436118"/>
                  </a:cubicBezTo>
                  <a:cubicBezTo>
                    <a:pt x="236718" y="437094"/>
                    <a:pt x="235412" y="436443"/>
                    <a:pt x="234432" y="435792"/>
                  </a:cubicBezTo>
                  <a:cubicBezTo>
                    <a:pt x="233453" y="436443"/>
                    <a:pt x="231820" y="436443"/>
                    <a:pt x="230841" y="435142"/>
                  </a:cubicBezTo>
                  <a:cubicBezTo>
                    <a:pt x="223658" y="423428"/>
                    <a:pt x="220393" y="409437"/>
                    <a:pt x="214516" y="396747"/>
                  </a:cubicBezTo>
                  <a:cubicBezTo>
                    <a:pt x="208313" y="383081"/>
                    <a:pt x="201456" y="369740"/>
                    <a:pt x="195578" y="355750"/>
                  </a:cubicBezTo>
                  <a:cubicBezTo>
                    <a:pt x="183172" y="328743"/>
                    <a:pt x="170764" y="301086"/>
                    <a:pt x="161623" y="273104"/>
                  </a:cubicBezTo>
                  <a:cubicBezTo>
                    <a:pt x="161296" y="272453"/>
                    <a:pt x="162601" y="271802"/>
                    <a:pt x="162601" y="272453"/>
                  </a:cubicBezTo>
                  <a:close/>
                  <a:moveTo>
                    <a:pt x="396161" y="254846"/>
                  </a:moveTo>
                  <a:cubicBezTo>
                    <a:pt x="421145" y="267196"/>
                    <a:pt x="440288" y="288972"/>
                    <a:pt x="466569" y="299047"/>
                  </a:cubicBezTo>
                  <a:cubicBezTo>
                    <a:pt x="469165" y="300022"/>
                    <a:pt x="467867" y="304898"/>
                    <a:pt x="464947" y="303598"/>
                  </a:cubicBezTo>
                  <a:cubicBezTo>
                    <a:pt x="464622" y="303598"/>
                    <a:pt x="463974" y="303273"/>
                    <a:pt x="463649" y="303273"/>
                  </a:cubicBezTo>
                  <a:cubicBezTo>
                    <a:pt x="463324" y="303598"/>
                    <a:pt x="462676" y="304247"/>
                    <a:pt x="462027" y="304573"/>
                  </a:cubicBezTo>
                  <a:cubicBezTo>
                    <a:pt x="449373" y="309122"/>
                    <a:pt x="437368" y="316923"/>
                    <a:pt x="425038" y="322448"/>
                  </a:cubicBezTo>
                  <a:cubicBezTo>
                    <a:pt x="413358" y="327649"/>
                    <a:pt x="401353" y="332849"/>
                    <a:pt x="389348" y="337399"/>
                  </a:cubicBezTo>
                  <a:cubicBezTo>
                    <a:pt x="388050" y="337724"/>
                    <a:pt x="387401" y="336099"/>
                    <a:pt x="388375" y="335449"/>
                  </a:cubicBezTo>
                  <a:cubicBezTo>
                    <a:pt x="402001" y="328623"/>
                    <a:pt x="416278" y="322448"/>
                    <a:pt x="429905" y="315298"/>
                  </a:cubicBezTo>
                  <a:cubicBezTo>
                    <a:pt x="439639" y="310422"/>
                    <a:pt x="448399" y="304898"/>
                    <a:pt x="458133" y="300672"/>
                  </a:cubicBezTo>
                  <a:cubicBezTo>
                    <a:pt x="435096" y="289622"/>
                    <a:pt x="415953" y="271096"/>
                    <a:pt x="395188" y="256795"/>
                  </a:cubicBezTo>
                  <a:cubicBezTo>
                    <a:pt x="393890" y="256146"/>
                    <a:pt x="395188" y="254520"/>
                    <a:pt x="396161" y="254846"/>
                  </a:cubicBezTo>
                  <a:close/>
                  <a:moveTo>
                    <a:pt x="571555" y="211645"/>
                  </a:moveTo>
                  <a:cubicBezTo>
                    <a:pt x="572205" y="211316"/>
                    <a:pt x="572855" y="211645"/>
                    <a:pt x="572530" y="212303"/>
                  </a:cubicBezTo>
                  <a:cubicBezTo>
                    <a:pt x="562133" y="229063"/>
                    <a:pt x="546212" y="241879"/>
                    <a:pt x="536790" y="258967"/>
                  </a:cubicBezTo>
                  <a:cubicBezTo>
                    <a:pt x="537114" y="259625"/>
                    <a:pt x="537114" y="259953"/>
                    <a:pt x="536790" y="259953"/>
                  </a:cubicBezTo>
                  <a:cubicBezTo>
                    <a:pt x="531267" y="275399"/>
                    <a:pt x="524118" y="292158"/>
                    <a:pt x="521194" y="307932"/>
                  </a:cubicBezTo>
                  <a:cubicBezTo>
                    <a:pt x="520869" y="308918"/>
                    <a:pt x="519894" y="308590"/>
                    <a:pt x="519894" y="307932"/>
                  </a:cubicBezTo>
                  <a:cubicBezTo>
                    <a:pt x="520545" y="300375"/>
                    <a:pt x="523468" y="293473"/>
                    <a:pt x="525418" y="286243"/>
                  </a:cubicBezTo>
                  <a:cubicBezTo>
                    <a:pt x="528017" y="277370"/>
                    <a:pt x="530616" y="268169"/>
                    <a:pt x="533541" y="259296"/>
                  </a:cubicBezTo>
                  <a:cubicBezTo>
                    <a:pt x="533541" y="258967"/>
                    <a:pt x="533541" y="258639"/>
                    <a:pt x="533541" y="258310"/>
                  </a:cubicBezTo>
                  <a:cubicBezTo>
                    <a:pt x="538090" y="249766"/>
                    <a:pt x="544912" y="241550"/>
                    <a:pt x="551411" y="234649"/>
                  </a:cubicBezTo>
                  <a:cubicBezTo>
                    <a:pt x="558558" y="227091"/>
                    <a:pt x="564732" y="218875"/>
                    <a:pt x="571555" y="211645"/>
                  </a:cubicBezTo>
                  <a:close/>
                  <a:moveTo>
                    <a:pt x="504027" y="205108"/>
                  </a:moveTo>
                  <a:cubicBezTo>
                    <a:pt x="504996" y="204115"/>
                    <a:pt x="506609" y="205439"/>
                    <a:pt x="505964" y="206431"/>
                  </a:cubicBezTo>
                  <a:cubicBezTo>
                    <a:pt x="502736" y="210070"/>
                    <a:pt x="500477" y="214372"/>
                    <a:pt x="497571" y="218011"/>
                  </a:cubicBezTo>
                  <a:cubicBezTo>
                    <a:pt x="495312" y="220989"/>
                    <a:pt x="494020" y="224297"/>
                    <a:pt x="491439" y="227275"/>
                  </a:cubicBezTo>
                  <a:cubicBezTo>
                    <a:pt x="490148" y="228268"/>
                    <a:pt x="488211" y="226282"/>
                    <a:pt x="489502" y="224960"/>
                  </a:cubicBezTo>
                  <a:cubicBezTo>
                    <a:pt x="494343" y="218342"/>
                    <a:pt x="498862" y="211394"/>
                    <a:pt x="504027" y="205108"/>
                  </a:cubicBezTo>
                  <a:close/>
                  <a:moveTo>
                    <a:pt x="519568" y="201234"/>
                  </a:moveTo>
                  <a:cubicBezTo>
                    <a:pt x="519568" y="201234"/>
                    <a:pt x="519568" y="201234"/>
                    <a:pt x="519568" y="201557"/>
                  </a:cubicBezTo>
                  <a:cubicBezTo>
                    <a:pt x="514671" y="212226"/>
                    <a:pt x="504224" y="220309"/>
                    <a:pt x="499002" y="230655"/>
                  </a:cubicBezTo>
                  <a:cubicBezTo>
                    <a:pt x="498349" y="232594"/>
                    <a:pt x="495411" y="230978"/>
                    <a:pt x="496390" y="229038"/>
                  </a:cubicBezTo>
                  <a:cubicBezTo>
                    <a:pt x="499655" y="221925"/>
                    <a:pt x="506183" y="215782"/>
                    <a:pt x="511080" y="209963"/>
                  </a:cubicBezTo>
                  <a:cubicBezTo>
                    <a:pt x="512712" y="208346"/>
                    <a:pt x="516629" y="201557"/>
                    <a:pt x="519568" y="201234"/>
                  </a:cubicBezTo>
                  <a:close/>
                  <a:moveTo>
                    <a:pt x="531416" y="196470"/>
                  </a:moveTo>
                  <a:cubicBezTo>
                    <a:pt x="532377" y="195473"/>
                    <a:pt x="533977" y="197135"/>
                    <a:pt x="532696" y="198132"/>
                  </a:cubicBezTo>
                  <a:cubicBezTo>
                    <a:pt x="526936" y="203782"/>
                    <a:pt x="521175" y="209764"/>
                    <a:pt x="516054" y="216079"/>
                  </a:cubicBezTo>
                  <a:cubicBezTo>
                    <a:pt x="511894" y="221397"/>
                    <a:pt x="506453" y="226382"/>
                    <a:pt x="503253" y="232364"/>
                  </a:cubicBezTo>
                  <a:cubicBezTo>
                    <a:pt x="502293" y="234026"/>
                    <a:pt x="499733" y="232364"/>
                    <a:pt x="500693" y="230702"/>
                  </a:cubicBezTo>
                  <a:cubicBezTo>
                    <a:pt x="503573" y="224388"/>
                    <a:pt x="509334" y="218738"/>
                    <a:pt x="513814" y="213753"/>
                  </a:cubicBezTo>
                  <a:cubicBezTo>
                    <a:pt x="519575" y="207770"/>
                    <a:pt x="525336" y="201787"/>
                    <a:pt x="531416" y="196470"/>
                  </a:cubicBezTo>
                  <a:close/>
                  <a:moveTo>
                    <a:pt x="546281" y="192594"/>
                  </a:moveTo>
                  <a:cubicBezTo>
                    <a:pt x="546606" y="192594"/>
                    <a:pt x="546932" y="193243"/>
                    <a:pt x="546606" y="193567"/>
                  </a:cubicBezTo>
                  <a:cubicBezTo>
                    <a:pt x="532623" y="204926"/>
                    <a:pt x="521892" y="221803"/>
                    <a:pt x="511485" y="236407"/>
                  </a:cubicBezTo>
                  <a:cubicBezTo>
                    <a:pt x="510184" y="238355"/>
                    <a:pt x="506932" y="236407"/>
                    <a:pt x="508233" y="234460"/>
                  </a:cubicBezTo>
                  <a:cubicBezTo>
                    <a:pt x="514737" y="225373"/>
                    <a:pt x="521241" y="216935"/>
                    <a:pt x="528721" y="208821"/>
                  </a:cubicBezTo>
                  <a:cubicBezTo>
                    <a:pt x="532949" y="203953"/>
                    <a:pt x="539452" y="194541"/>
                    <a:pt x="546281" y="192594"/>
                  </a:cubicBezTo>
                  <a:close/>
                  <a:moveTo>
                    <a:pt x="557622" y="187483"/>
                  </a:moveTo>
                  <a:cubicBezTo>
                    <a:pt x="558596" y="186833"/>
                    <a:pt x="559895" y="188132"/>
                    <a:pt x="558920" y="188783"/>
                  </a:cubicBezTo>
                  <a:cubicBezTo>
                    <a:pt x="544640" y="204378"/>
                    <a:pt x="529387" y="219975"/>
                    <a:pt x="518028" y="237845"/>
                  </a:cubicBezTo>
                  <a:cubicBezTo>
                    <a:pt x="517054" y="239795"/>
                    <a:pt x="514134" y="237845"/>
                    <a:pt x="515107" y="235896"/>
                  </a:cubicBezTo>
                  <a:cubicBezTo>
                    <a:pt x="526467" y="218025"/>
                    <a:pt x="542694" y="202429"/>
                    <a:pt x="557622" y="187483"/>
                  </a:cubicBezTo>
                  <a:close/>
                  <a:moveTo>
                    <a:pt x="569122" y="182051"/>
                  </a:moveTo>
                  <a:cubicBezTo>
                    <a:pt x="569776" y="181073"/>
                    <a:pt x="571412" y="182051"/>
                    <a:pt x="570758" y="183354"/>
                  </a:cubicBezTo>
                  <a:cubicBezTo>
                    <a:pt x="565193" y="193132"/>
                    <a:pt x="556029" y="200302"/>
                    <a:pt x="548828" y="208776"/>
                  </a:cubicBezTo>
                  <a:cubicBezTo>
                    <a:pt x="540318" y="218555"/>
                    <a:pt x="531808" y="229637"/>
                    <a:pt x="525262" y="240718"/>
                  </a:cubicBezTo>
                  <a:cubicBezTo>
                    <a:pt x="523953" y="242674"/>
                    <a:pt x="521334" y="240718"/>
                    <a:pt x="521989" y="239089"/>
                  </a:cubicBezTo>
                  <a:cubicBezTo>
                    <a:pt x="527553" y="229637"/>
                    <a:pt x="534754" y="220185"/>
                    <a:pt x="541955" y="212037"/>
                  </a:cubicBezTo>
                  <a:cubicBezTo>
                    <a:pt x="550464" y="201933"/>
                    <a:pt x="561593" y="193132"/>
                    <a:pt x="569122" y="182051"/>
                  </a:cubicBezTo>
                  <a:close/>
                  <a:moveTo>
                    <a:pt x="47359" y="37245"/>
                  </a:moveTo>
                  <a:cubicBezTo>
                    <a:pt x="72706" y="53843"/>
                    <a:pt x="94761" y="74998"/>
                    <a:pt x="120766" y="89969"/>
                  </a:cubicBezTo>
                  <a:cubicBezTo>
                    <a:pt x="122083" y="90946"/>
                    <a:pt x="121095" y="92898"/>
                    <a:pt x="119449" y="92248"/>
                  </a:cubicBezTo>
                  <a:cubicBezTo>
                    <a:pt x="92786" y="77927"/>
                    <a:pt x="69744" y="58074"/>
                    <a:pt x="44397" y="41801"/>
                  </a:cubicBezTo>
                  <a:cubicBezTo>
                    <a:pt x="41764" y="39849"/>
                    <a:pt x="44397" y="35618"/>
                    <a:pt x="47359" y="37245"/>
                  </a:cubicBezTo>
                  <a:close/>
                  <a:moveTo>
                    <a:pt x="1983" y="16751"/>
                  </a:moveTo>
                  <a:cubicBezTo>
                    <a:pt x="5288" y="27450"/>
                    <a:pt x="14543" y="37177"/>
                    <a:pt x="21154" y="46255"/>
                  </a:cubicBezTo>
                  <a:cubicBezTo>
                    <a:pt x="27103" y="54685"/>
                    <a:pt x="33052" y="63439"/>
                    <a:pt x="38341" y="72194"/>
                  </a:cubicBezTo>
                  <a:cubicBezTo>
                    <a:pt x="39993" y="74787"/>
                    <a:pt x="36027" y="77056"/>
                    <a:pt x="34375" y="74462"/>
                  </a:cubicBezTo>
                  <a:cubicBezTo>
                    <a:pt x="27764" y="63439"/>
                    <a:pt x="20162" y="52740"/>
                    <a:pt x="13221" y="42365"/>
                  </a:cubicBezTo>
                  <a:cubicBezTo>
                    <a:pt x="7932" y="34584"/>
                    <a:pt x="1322" y="26478"/>
                    <a:pt x="0" y="17076"/>
                  </a:cubicBezTo>
                  <a:cubicBezTo>
                    <a:pt x="0" y="16103"/>
                    <a:pt x="1653" y="15455"/>
                    <a:pt x="1983" y="16751"/>
                  </a:cubicBezTo>
                  <a:close/>
                  <a:moveTo>
                    <a:pt x="21324" y="15882"/>
                  </a:moveTo>
                  <a:cubicBezTo>
                    <a:pt x="41585" y="46252"/>
                    <a:pt x="64134" y="74662"/>
                    <a:pt x="83415" y="105684"/>
                  </a:cubicBezTo>
                  <a:cubicBezTo>
                    <a:pt x="104657" y="140953"/>
                    <a:pt x="126553" y="176220"/>
                    <a:pt x="147141" y="212141"/>
                  </a:cubicBezTo>
                  <a:cubicBezTo>
                    <a:pt x="166422" y="246102"/>
                    <a:pt x="186029" y="280390"/>
                    <a:pt x="203024" y="315332"/>
                  </a:cubicBezTo>
                  <a:cubicBezTo>
                    <a:pt x="211193" y="332639"/>
                    <a:pt x="217729" y="349947"/>
                    <a:pt x="224265" y="367581"/>
                  </a:cubicBezTo>
                  <a:cubicBezTo>
                    <a:pt x="229821" y="383581"/>
                    <a:pt x="233743" y="400235"/>
                    <a:pt x="242566" y="415257"/>
                  </a:cubicBezTo>
                  <a:cubicBezTo>
                    <a:pt x="257271" y="404154"/>
                    <a:pt x="274266" y="396644"/>
                    <a:pt x="290931" y="389132"/>
                  </a:cubicBezTo>
                  <a:cubicBezTo>
                    <a:pt x="312827" y="379010"/>
                    <a:pt x="334396" y="368560"/>
                    <a:pt x="355965" y="358437"/>
                  </a:cubicBezTo>
                  <a:cubicBezTo>
                    <a:pt x="379168" y="347334"/>
                    <a:pt x="402370" y="337211"/>
                    <a:pt x="424919" y="325781"/>
                  </a:cubicBezTo>
                  <a:lnTo>
                    <a:pt x="470864" y="304939"/>
                  </a:lnTo>
                  <a:lnTo>
                    <a:pt x="478186" y="301616"/>
                  </a:lnTo>
                  <a:cubicBezTo>
                    <a:pt x="462174" y="294432"/>
                    <a:pt x="447468" y="284309"/>
                    <a:pt x="433415" y="274186"/>
                  </a:cubicBezTo>
                  <a:cubicBezTo>
                    <a:pt x="413481" y="260145"/>
                    <a:pt x="393220" y="246429"/>
                    <a:pt x="372631" y="233367"/>
                  </a:cubicBezTo>
                  <a:lnTo>
                    <a:pt x="370617" y="232217"/>
                  </a:lnTo>
                  <a:lnTo>
                    <a:pt x="251389" y="164138"/>
                  </a:lnTo>
                  <a:cubicBezTo>
                    <a:pt x="209559" y="140953"/>
                    <a:pt x="169364" y="115481"/>
                    <a:pt x="129494" y="89030"/>
                  </a:cubicBezTo>
                  <a:cubicBezTo>
                    <a:pt x="93546" y="64865"/>
                    <a:pt x="56618" y="41681"/>
                    <a:pt x="21324" y="15882"/>
                  </a:cubicBezTo>
                  <a:close/>
                  <a:moveTo>
                    <a:pt x="30801" y="14577"/>
                  </a:moveTo>
                  <a:cubicBezTo>
                    <a:pt x="66095" y="35149"/>
                    <a:pt x="99755" y="59641"/>
                    <a:pt x="134069" y="81846"/>
                  </a:cubicBezTo>
                  <a:cubicBezTo>
                    <a:pt x="172958" y="106990"/>
                    <a:pt x="212173" y="131809"/>
                    <a:pt x="252696" y="154341"/>
                  </a:cubicBezTo>
                  <a:lnTo>
                    <a:pt x="294989" y="177353"/>
                  </a:lnTo>
                  <a:lnTo>
                    <a:pt x="314134" y="187771"/>
                  </a:lnTo>
                  <a:cubicBezTo>
                    <a:pt x="334560" y="198915"/>
                    <a:pt x="354821" y="210345"/>
                    <a:pt x="374592" y="222917"/>
                  </a:cubicBezTo>
                  <a:cubicBezTo>
                    <a:pt x="395180" y="235653"/>
                    <a:pt x="415441" y="249368"/>
                    <a:pt x="435377" y="263410"/>
                  </a:cubicBezTo>
                  <a:cubicBezTo>
                    <a:pt x="452696" y="275166"/>
                    <a:pt x="470670" y="288228"/>
                    <a:pt x="490605" y="295412"/>
                  </a:cubicBezTo>
                  <a:cubicBezTo>
                    <a:pt x="491586" y="295739"/>
                    <a:pt x="492566" y="296392"/>
                    <a:pt x="493219" y="297045"/>
                  </a:cubicBezTo>
                  <a:cubicBezTo>
                    <a:pt x="496815" y="298025"/>
                    <a:pt x="497794" y="304556"/>
                    <a:pt x="493219" y="306189"/>
                  </a:cubicBezTo>
                  <a:lnTo>
                    <a:pt x="490978" y="319531"/>
                  </a:lnTo>
                  <a:lnTo>
                    <a:pt x="485703" y="350926"/>
                  </a:lnTo>
                  <a:cubicBezTo>
                    <a:pt x="489625" y="342110"/>
                    <a:pt x="493874" y="333293"/>
                    <a:pt x="497794" y="324476"/>
                  </a:cubicBezTo>
                  <a:cubicBezTo>
                    <a:pt x="507598" y="301616"/>
                    <a:pt x="517076" y="278758"/>
                    <a:pt x="524266" y="254919"/>
                  </a:cubicBezTo>
                  <a:cubicBezTo>
                    <a:pt x="524266" y="254593"/>
                    <a:pt x="524266" y="254593"/>
                    <a:pt x="523938" y="254266"/>
                  </a:cubicBezTo>
                  <a:cubicBezTo>
                    <a:pt x="523285" y="254266"/>
                    <a:pt x="522959" y="254266"/>
                    <a:pt x="522305" y="254266"/>
                  </a:cubicBezTo>
                  <a:cubicBezTo>
                    <a:pt x="476879" y="238918"/>
                    <a:pt x="432436" y="217692"/>
                    <a:pt x="389298" y="197119"/>
                  </a:cubicBezTo>
                  <a:cubicBezTo>
                    <a:pt x="344853" y="175241"/>
                    <a:pt x="300409" y="153688"/>
                    <a:pt x="256292" y="131483"/>
                  </a:cubicBezTo>
                  <a:lnTo>
                    <a:pt x="168032" y="85255"/>
                  </a:lnTo>
                  <a:lnTo>
                    <a:pt x="120997" y="60620"/>
                  </a:lnTo>
                  <a:cubicBezTo>
                    <a:pt x="104330" y="51476"/>
                    <a:pt x="85377" y="44292"/>
                    <a:pt x="69036" y="35149"/>
                  </a:cubicBezTo>
                  <a:cubicBezTo>
                    <a:pt x="55965" y="27312"/>
                    <a:pt x="44854" y="20128"/>
                    <a:pt x="30801" y="14577"/>
                  </a:cubicBezTo>
                  <a:close/>
                  <a:moveTo>
                    <a:pt x="20998" y="8372"/>
                  </a:moveTo>
                  <a:cubicBezTo>
                    <a:pt x="49102" y="14577"/>
                    <a:pt x="86356" y="34496"/>
                    <a:pt x="115442" y="49844"/>
                  </a:cubicBezTo>
                  <a:lnTo>
                    <a:pt x="128461" y="56549"/>
                  </a:lnTo>
                  <a:lnTo>
                    <a:pt x="221324" y="104379"/>
                  </a:lnTo>
                  <a:cubicBezTo>
                    <a:pt x="224592" y="103399"/>
                    <a:pt x="228840" y="103399"/>
                    <a:pt x="232108" y="103399"/>
                  </a:cubicBezTo>
                  <a:cubicBezTo>
                    <a:pt x="233415" y="103399"/>
                    <a:pt x="233415" y="105032"/>
                    <a:pt x="232108" y="105358"/>
                  </a:cubicBezTo>
                  <a:cubicBezTo>
                    <a:pt x="230147" y="105684"/>
                    <a:pt x="228514" y="106011"/>
                    <a:pt x="226552" y="106011"/>
                  </a:cubicBezTo>
                  <a:cubicBezTo>
                    <a:pt x="226226" y="106011"/>
                    <a:pt x="225899" y="106337"/>
                    <a:pt x="225573" y="106337"/>
                  </a:cubicBezTo>
                  <a:cubicBezTo>
                    <a:pt x="227533" y="107317"/>
                    <a:pt x="229494" y="108297"/>
                    <a:pt x="231128" y="109277"/>
                  </a:cubicBezTo>
                  <a:cubicBezTo>
                    <a:pt x="235376" y="108950"/>
                    <a:pt x="239625" y="108297"/>
                    <a:pt x="243219" y="106990"/>
                  </a:cubicBezTo>
                  <a:cubicBezTo>
                    <a:pt x="244854" y="106664"/>
                    <a:pt x="245507" y="108950"/>
                    <a:pt x="244200" y="109277"/>
                  </a:cubicBezTo>
                  <a:cubicBezTo>
                    <a:pt x="241259" y="110256"/>
                    <a:pt x="238318" y="110910"/>
                    <a:pt x="235376" y="111236"/>
                  </a:cubicBezTo>
                  <a:cubicBezTo>
                    <a:pt x="237337" y="112216"/>
                    <a:pt x="238971" y="112869"/>
                    <a:pt x="240278" y="113522"/>
                  </a:cubicBezTo>
                  <a:cubicBezTo>
                    <a:pt x="247141" y="112869"/>
                    <a:pt x="253677" y="112542"/>
                    <a:pt x="260540" y="112216"/>
                  </a:cubicBezTo>
                  <a:cubicBezTo>
                    <a:pt x="261520" y="111889"/>
                    <a:pt x="261520" y="113522"/>
                    <a:pt x="260540" y="113522"/>
                  </a:cubicBezTo>
                  <a:cubicBezTo>
                    <a:pt x="255311" y="114501"/>
                    <a:pt x="250082" y="115481"/>
                    <a:pt x="245180" y="115807"/>
                  </a:cubicBezTo>
                  <a:cubicBezTo>
                    <a:pt x="246488" y="116787"/>
                    <a:pt x="248448" y="117767"/>
                    <a:pt x="250082" y="118420"/>
                  </a:cubicBezTo>
                  <a:cubicBezTo>
                    <a:pt x="250736" y="118747"/>
                    <a:pt x="251716" y="119073"/>
                    <a:pt x="252696" y="119726"/>
                  </a:cubicBezTo>
                  <a:cubicBezTo>
                    <a:pt x="262500" y="118420"/>
                    <a:pt x="271978" y="116787"/>
                    <a:pt x="281455" y="115481"/>
                  </a:cubicBezTo>
                  <a:cubicBezTo>
                    <a:pt x="282762" y="115481"/>
                    <a:pt x="282762" y="117114"/>
                    <a:pt x="281455" y="117440"/>
                  </a:cubicBezTo>
                  <a:cubicBezTo>
                    <a:pt x="273285" y="118747"/>
                    <a:pt x="265115" y="120706"/>
                    <a:pt x="256618" y="121686"/>
                  </a:cubicBezTo>
                  <a:cubicBezTo>
                    <a:pt x="259559" y="123319"/>
                    <a:pt x="262500" y="124624"/>
                    <a:pt x="265441" y="125931"/>
                  </a:cubicBezTo>
                  <a:cubicBezTo>
                    <a:pt x="275245" y="123971"/>
                    <a:pt x="285703" y="122666"/>
                    <a:pt x="295507" y="121359"/>
                  </a:cubicBezTo>
                  <a:cubicBezTo>
                    <a:pt x="296160" y="121033"/>
                    <a:pt x="296814" y="122666"/>
                    <a:pt x="295834" y="122992"/>
                  </a:cubicBezTo>
                  <a:cubicBezTo>
                    <a:pt x="287011" y="124624"/>
                    <a:pt x="278186" y="126584"/>
                    <a:pt x="269363" y="127890"/>
                  </a:cubicBezTo>
                  <a:cubicBezTo>
                    <a:pt x="271651" y="128870"/>
                    <a:pt x="273938" y="130176"/>
                    <a:pt x="276226" y="131156"/>
                  </a:cubicBezTo>
                  <a:cubicBezTo>
                    <a:pt x="287990" y="129523"/>
                    <a:pt x="300082" y="127564"/>
                    <a:pt x="312174" y="125277"/>
                  </a:cubicBezTo>
                  <a:cubicBezTo>
                    <a:pt x="313481" y="125277"/>
                    <a:pt x="313481" y="127237"/>
                    <a:pt x="312174" y="127564"/>
                  </a:cubicBezTo>
                  <a:cubicBezTo>
                    <a:pt x="301389" y="129196"/>
                    <a:pt x="290931" y="131809"/>
                    <a:pt x="280148" y="133115"/>
                  </a:cubicBezTo>
                  <a:cubicBezTo>
                    <a:pt x="282762" y="134421"/>
                    <a:pt x="285377" y="135727"/>
                    <a:pt x="287990" y="137034"/>
                  </a:cubicBezTo>
                  <a:cubicBezTo>
                    <a:pt x="301389" y="134748"/>
                    <a:pt x="315442" y="133441"/>
                    <a:pt x="328841" y="129523"/>
                  </a:cubicBezTo>
                  <a:cubicBezTo>
                    <a:pt x="330148" y="129196"/>
                    <a:pt x="331128" y="131483"/>
                    <a:pt x="329494" y="131809"/>
                  </a:cubicBezTo>
                  <a:cubicBezTo>
                    <a:pt x="317402" y="135401"/>
                    <a:pt x="304657" y="137360"/>
                    <a:pt x="292239" y="138993"/>
                  </a:cubicBezTo>
                  <a:cubicBezTo>
                    <a:pt x="295507" y="140626"/>
                    <a:pt x="298775" y="142258"/>
                    <a:pt x="302043" y="143891"/>
                  </a:cubicBezTo>
                  <a:cubicBezTo>
                    <a:pt x="317076" y="140953"/>
                    <a:pt x="332108" y="136707"/>
                    <a:pt x="347468" y="135074"/>
                  </a:cubicBezTo>
                  <a:cubicBezTo>
                    <a:pt x="348775" y="134748"/>
                    <a:pt x="348775" y="136380"/>
                    <a:pt x="347794" y="136380"/>
                  </a:cubicBezTo>
                  <a:cubicBezTo>
                    <a:pt x="333742" y="138667"/>
                    <a:pt x="320344" y="143238"/>
                    <a:pt x="306291" y="145851"/>
                  </a:cubicBezTo>
                  <a:cubicBezTo>
                    <a:pt x="309560" y="147483"/>
                    <a:pt x="312501" y="149116"/>
                    <a:pt x="315768" y="150748"/>
                  </a:cubicBezTo>
                  <a:cubicBezTo>
                    <a:pt x="315768" y="150748"/>
                    <a:pt x="315768" y="150422"/>
                    <a:pt x="316095" y="150422"/>
                  </a:cubicBezTo>
                  <a:cubicBezTo>
                    <a:pt x="324265" y="147810"/>
                    <a:pt x="333089" y="146504"/>
                    <a:pt x="341912" y="144544"/>
                  </a:cubicBezTo>
                  <a:cubicBezTo>
                    <a:pt x="349756" y="142585"/>
                    <a:pt x="357598" y="140953"/>
                    <a:pt x="366095" y="140953"/>
                  </a:cubicBezTo>
                  <a:cubicBezTo>
                    <a:pt x="367076" y="140953"/>
                    <a:pt x="367076" y="142258"/>
                    <a:pt x="366095" y="142585"/>
                  </a:cubicBezTo>
                  <a:cubicBezTo>
                    <a:pt x="350082" y="143238"/>
                    <a:pt x="335050" y="149443"/>
                    <a:pt x="319363" y="152381"/>
                  </a:cubicBezTo>
                  <a:cubicBezTo>
                    <a:pt x="322304" y="153688"/>
                    <a:pt x="324919" y="154994"/>
                    <a:pt x="327534" y="156300"/>
                  </a:cubicBezTo>
                  <a:cubicBezTo>
                    <a:pt x="345834" y="153688"/>
                    <a:pt x="364461" y="148463"/>
                    <a:pt x="382762" y="147483"/>
                  </a:cubicBezTo>
                  <a:cubicBezTo>
                    <a:pt x="383088" y="147483"/>
                    <a:pt x="383416" y="148137"/>
                    <a:pt x="382762" y="148137"/>
                  </a:cubicBezTo>
                  <a:cubicBezTo>
                    <a:pt x="366749" y="153035"/>
                    <a:pt x="349102" y="156954"/>
                    <a:pt x="332435" y="158586"/>
                  </a:cubicBezTo>
                  <a:cubicBezTo>
                    <a:pt x="336357" y="160872"/>
                    <a:pt x="340605" y="162831"/>
                    <a:pt x="344527" y="164791"/>
                  </a:cubicBezTo>
                  <a:cubicBezTo>
                    <a:pt x="362827" y="160872"/>
                    <a:pt x="381455" y="158912"/>
                    <a:pt x="399755" y="154994"/>
                  </a:cubicBezTo>
                  <a:cubicBezTo>
                    <a:pt x="400736" y="154994"/>
                    <a:pt x="401062" y="155974"/>
                    <a:pt x="400083" y="156300"/>
                  </a:cubicBezTo>
                  <a:cubicBezTo>
                    <a:pt x="384069" y="161525"/>
                    <a:pt x="366422" y="165117"/>
                    <a:pt x="349102" y="167077"/>
                  </a:cubicBezTo>
                  <a:cubicBezTo>
                    <a:pt x="353024" y="168709"/>
                    <a:pt x="356618" y="170342"/>
                    <a:pt x="360540" y="172301"/>
                  </a:cubicBezTo>
                  <a:cubicBezTo>
                    <a:pt x="377860" y="169362"/>
                    <a:pt x="395180" y="165444"/>
                    <a:pt x="413154" y="163484"/>
                  </a:cubicBezTo>
                  <a:cubicBezTo>
                    <a:pt x="413481" y="163484"/>
                    <a:pt x="413807" y="164138"/>
                    <a:pt x="413154" y="164464"/>
                  </a:cubicBezTo>
                  <a:cubicBezTo>
                    <a:pt x="397141" y="167403"/>
                    <a:pt x="381128" y="171322"/>
                    <a:pt x="365115" y="174587"/>
                  </a:cubicBezTo>
                  <a:cubicBezTo>
                    <a:pt x="368056" y="175894"/>
                    <a:pt x="371324" y="177199"/>
                    <a:pt x="374592" y="178832"/>
                  </a:cubicBezTo>
                  <a:cubicBezTo>
                    <a:pt x="382435" y="177526"/>
                    <a:pt x="390605" y="175241"/>
                    <a:pt x="398775" y="174261"/>
                  </a:cubicBezTo>
                  <a:cubicBezTo>
                    <a:pt x="407925" y="172954"/>
                    <a:pt x="417403" y="171975"/>
                    <a:pt x="426552" y="169362"/>
                  </a:cubicBezTo>
                  <a:cubicBezTo>
                    <a:pt x="427206" y="169035"/>
                    <a:pt x="427533" y="170015"/>
                    <a:pt x="426880" y="170342"/>
                  </a:cubicBezTo>
                  <a:cubicBezTo>
                    <a:pt x="417729" y="173608"/>
                    <a:pt x="408252" y="175241"/>
                    <a:pt x="398775" y="176873"/>
                  </a:cubicBezTo>
                  <a:cubicBezTo>
                    <a:pt x="391913" y="177852"/>
                    <a:pt x="385703" y="179485"/>
                    <a:pt x="378840" y="181118"/>
                  </a:cubicBezTo>
                  <a:cubicBezTo>
                    <a:pt x="383088" y="183078"/>
                    <a:pt x="387664" y="185037"/>
                    <a:pt x="391585" y="186996"/>
                  </a:cubicBezTo>
                  <a:cubicBezTo>
                    <a:pt x="407272" y="184384"/>
                    <a:pt x="422958" y="182098"/>
                    <a:pt x="437991" y="178832"/>
                  </a:cubicBezTo>
                  <a:cubicBezTo>
                    <a:pt x="438971" y="178832"/>
                    <a:pt x="439625" y="180138"/>
                    <a:pt x="438644" y="180465"/>
                  </a:cubicBezTo>
                  <a:cubicBezTo>
                    <a:pt x="428840" y="183731"/>
                    <a:pt x="417729" y="184384"/>
                    <a:pt x="407599" y="186669"/>
                  </a:cubicBezTo>
                  <a:cubicBezTo>
                    <a:pt x="404004" y="187322"/>
                    <a:pt x="399755" y="187976"/>
                    <a:pt x="395833" y="188955"/>
                  </a:cubicBezTo>
                  <a:cubicBezTo>
                    <a:pt x="438318" y="208875"/>
                    <a:pt x="481128" y="227815"/>
                    <a:pt x="525246" y="244796"/>
                  </a:cubicBezTo>
                  <a:cubicBezTo>
                    <a:pt x="525573" y="245123"/>
                    <a:pt x="525900" y="245123"/>
                    <a:pt x="526226" y="245449"/>
                  </a:cubicBezTo>
                  <a:cubicBezTo>
                    <a:pt x="544854" y="216387"/>
                    <a:pt x="574265" y="194833"/>
                    <a:pt x="588318" y="163158"/>
                  </a:cubicBezTo>
                  <a:cubicBezTo>
                    <a:pt x="587991" y="163158"/>
                    <a:pt x="587338" y="163158"/>
                    <a:pt x="586684" y="162831"/>
                  </a:cubicBezTo>
                  <a:cubicBezTo>
                    <a:pt x="565442" y="153688"/>
                    <a:pt x="542566" y="149116"/>
                    <a:pt x="520018" y="144544"/>
                  </a:cubicBezTo>
                  <a:cubicBezTo>
                    <a:pt x="495834" y="139646"/>
                    <a:pt x="471651" y="132461"/>
                    <a:pt x="447795" y="125604"/>
                  </a:cubicBezTo>
                  <a:cubicBezTo>
                    <a:pt x="399755" y="111563"/>
                    <a:pt x="351390" y="96867"/>
                    <a:pt x="302697" y="84132"/>
                  </a:cubicBezTo>
                  <a:cubicBezTo>
                    <a:pt x="284723" y="79233"/>
                    <a:pt x="267075" y="74662"/>
                    <a:pt x="249102" y="70090"/>
                  </a:cubicBezTo>
                  <a:cubicBezTo>
                    <a:pt x="241912" y="74009"/>
                    <a:pt x="234722" y="77601"/>
                    <a:pt x="227206" y="79887"/>
                  </a:cubicBezTo>
                  <a:cubicBezTo>
                    <a:pt x="225573" y="80866"/>
                    <a:pt x="224265" y="77928"/>
                    <a:pt x="226226" y="77275"/>
                  </a:cubicBezTo>
                  <a:cubicBezTo>
                    <a:pt x="231455" y="74662"/>
                    <a:pt x="236356" y="71396"/>
                    <a:pt x="241259" y="68131"/>
                  </a:cubicBezTo>
                  <a:cubicBezTo>
                    <a:pt x="239298" y="67478"/>
                    <a:pt x="237337" y="67152"/>
                    <a:pt x="235376" y="66498"/>
                  </a:cubicBezTo>
                  <a:cubicBezTo>
                    <a:pt x="231128" y="68458"/>
                    <a:pt x="227206" y="70743"/>
                    <a:pt x="223611" y="73029"/>
                  </a:cubicBezTo>
                  <a:cubicBezTo>
                    <a:pt x="221651" y="74009"/>
                    <a:pt x="220017" y="71396"/>
                    <a:pt x="221977" y="69763"/>
                  </a:cubicBezTo>
                  <a:cubicBezTo>
                    <a:pt x="224265" y="68458"/>
                    <a:pt x="226552" y="66498"/>
                    <a:pt x="229167" y="65192"/>
                  </a:cubicBezTo>
                  <a:cubicBezTo>
                    <a:pt x="204657" y="58661"/>
                    <a:pt x="180475" y="52783"/>
                    <a:pt x="155964" y="46252"/>
                  </a:cubicBezTo>
                  <a:cubicBezTo>
                    <a:pt x="132761" y="40048"/>
                    <a:pt x="109559" y="33516"/>
                    <a:pt x="86356" y="26005"/>
                  </a:cubicBezTo>
                  <a:cubicBezTo>
                    <a:pt x="65115" y="19148"/>
                    <a:pt x="43546" y="9678"/>
                    <a:pt x="20998" y="8372"/>
                  </a:cubicBezTo>
                  <a:close/>
                  <a:moveTo>
                    <a:pt x="16749" y="5760"/>
                  </a:moveTo>
                  <a:cubicBezTo>
                    <a:pt x="39625" y="2494"/>
                    <a:pt x="63154" y="12291"/>
                    <a:pt x="84723" y="18495"/>
                  </a:cubicBezTo>
                  <a:cubicBezTo>
                    <a:pt x="107926" y="25026"/>
                    <a:pt x="131128" y="31557"/>
                    <a:pt x="154331" y="37435"/>
                  </a:cubicBezTo>
                  <a:cubicBezTo>
                    <a:pt x="183088" y="44292"/>
                    <a:pt x="211520" y="51150"/>
                    <a:pt x="239951" y="58335"/>
                  </a:cubicBezTo>
                  <a:cubicBezTo>
                    <a:pt x="244200" y="55395"/>
                    <a:pt x="249102" y="52783"/>
                    <a:pt x="253350" y="50171"/>
                  </a:cubicBezTo>
                  <a:cubicBezTo>
                    <a:pt x="255964" y="49191"/>
                    <a:pt x="258579" y="52130"/>
                    <a:pt x="256292" y="54089"/>
                  </a:cubicBezTo>
                  <a:cubicBezTo>
                    <a:pt x="253677" y="56375"/>
                    <a:pt x="250736" y="58335"/>
                    <a:pt x="247467" y="59968"/>
                  </a:cubicBezTo>
                  <a:cubicBezTo>
                    <a:pt x="249102" y="60620"/>
                    <a:pt x="250409" y="60946"/>
                    <a:pt x="252043" y="60946"/>
                  </a:cubicBezTo>
                  <a:cubicBezTo>
                    <a:pt x="254658" y="59641"/>
                    <a:pt x="257271" y="58335"/>
                    <a:pt x="259886" y="57355"/>
                  </a:cubicBezTo>
                  <a:cubicBezTo>
                    <a:pt x="263154" y="56049"/>
                    <a:pt x="265769" y="59968"/>
                    <a:pt x="262500" y="61926"/>
                  </a:cubicBezTo>
                  <a:cubicBezTo>
                    <a:pt x="261847" y="62253"/>
                    <a:pt x="261193" y="62906"/>
                    <a:pt x="260540" y="63233"/>
                  </a:cubicBezTo>
                  <a:cubicBezTo>
                    <a:pt x="274266" y="66498"/>
                    <a:pt x="287990" y="70090"/>
                    <a:pt x="301716" y="73682"/>
                  </a:cubicBezTo>
                  <a:cubicBezTo>
                    <a:pt x="351716" y="86418"/>
                    <a:pt x="401389" y="101439"/>
                    <a:pt x="451063" y="115807"/>
                  </a:cubicBezTo>
                  <a:cubicBezTo>
                    <a:pt x="474592" y="122339"/>
                    <a:pt x="498448" y="129850"/>
                    <a:pt x="522959" y="134421"/>
                  </a:cubicBezTo>
                  <a:cubicBezTo>
                    <a:pt x="545508" y="138993"/>
                    <a:pt x="568383" y="143238"/>
                    <a:pt x="589952" y="152381"/>
                  </a:cubicBezTo>
                  <a:cubicBezTo>
                    <a:pt x="590605" y="153035"/>
                    <a:pt x="591260" y="153688"/>
                    <a:pt x="591913" y="154014"/>
                  </a:cubicBezTo>
                  <a:cubicBezTo>
                    <a:pt x="593546" y="151075"/>
                    <a:pt x="598776" y="153035"/>
                    <a:pt x="597468" y="156954"/>
                  </a:cubicBezTo>
                  <a:cubicBezTo>
                    <a:pt x="586030" y="196139"/>
                    <a:pt x="551063" y="219978"/>
                    <a:pt x="531455" y="254593"/>
                  </a:cubicBezTo>
                  <a:cubicBezTo>
                    <a:pt x="530801" y="255899"/>
                    <a:pt x="529494" y="256552"/>
                    <a:pt x="528188" y="256879"/>
                  </a:cubicBezTo>
                  <a:cubicBezTo>
                    <a:pt x="522959" y="282023"/>
                    <a:pt x="513481" y="306515"/>
                    <a:pt x="503677" y="330353"/>
                  </a:cubicBezTo>
                  <a:cubicBezTo>
                    <a:pt x="495180" y="349947"/>
                    <a:pt x="487664" y="370193"/>
                    <a:pt x="479494" y="389786"/>
                  </a:cubicBezTo>
                  <a:cubicBezTo>
                    <a:pt x="479167" y="393051"/>
                    <a:pt x="478514" y="396317"/>
                    <a:pt x="478186" y="399256"/>
                  </a:cubicBezTo>
                  <a:cubicBezTo>
                    <a:pt x="477860" y="401868"/>
                    <a:pt x="475900" y="402522"/>
                    <a:pt x="474266" y="402522"/>
                  </a:cubicBezTo>
                  <a:cubicBezTo>
                    <a:pt x="472631" y="405787"/>
                    <a:pt x="468383" y="405787"/>
                    <a:pt x="466749" y="403828"/>
                  </a:cubicBezTo>
                  <a:cubicBezTo>
                    <a:pt x="466096" y="403828"/>
                    <a:pt x="465442" y="403828"/>
                    <a:pt x="465115" y="403501"/>
                  </a:cubicBezTo>
                  <a:cubicBezTo>
                    <a:pt x="452696" y="396970"/>
                    <a:pt x="445834" y="384888"/>
                    <a:pt x="435703" y="375744"/>
                  </a:cubicBezTo>
                  <a:cubicBezTo>
                    <a:pt x="424919" y="366274"/>
                    <a:pt x="413481" y="357131"/>
                    <a:pt x="404331" y="346028"/>
                  </a:cubicBezTo>
                  <a:cubicBezTo>
                    <a:pt x="388644" y="353212"/>
                    <a:pt x="372631" y="360397"/>
                    <a:pt x="356618" y="367581"/>
                  </a:cubicBezTo>
                  <a:cubicBezTo>
                    <a:pt x="336357" y="377051"/>
                    <a:pt x="315768" y="387174"/>
                    <a:pt x="294853" y="395991"/>
                  </a:cubicBezTo>
                  <a:cubicBezTo>
                    <a:pt x="275573" y="403828"/>
                    <a:pt x="255964" y="411665"/>
                    <a:pt x="239625" y="425053"/>
                  </a:cubicBezTo>
                  <a:cubicBezTo>
                    <a:pt x="236684" y="427013"/>
                    <a:pt x="233089" y="424074"/>
                    <a:pt x="234722" y="421462"/>
                  </a:cubicBezTo>
                  <a:cubicBezTo>
                    <a:pt x="234722" y="421135"/>
                    <a:pt x="234396" y="421135"/>
                    <a:pt x="234396" y="421135"/>
                  </a:cubicBezTo>
                  <a:cubicBezTo>
                    <a:pt x="225573" y="406441"/>
                    <a:pt x="221651" y="389459"/>
                    <a:pt x="216095" y="373132"/>
                  </a:cubicBezTo>
                  <a:cubicBezTo>
                    <a:pt x="209232" y="353865"/>
                    <a:pt x="202370" y="334925"/>
                    <a:pt x="193220" y="316638"/>
                  </a:cubicBezTo>
                  <a:cubicBezTo>
                    <a:pt x="175899" y="281697"/>
                    <a:pt x="156618" y="247082"/>
                    <a:pt x="137337" y="213121"/>
                  </a:cubicBezTo>
                  <a:cubicBezTo>
                    <a:pt x="116749" y="177199"/>
                    <a:pt x="95507" y="141605"/>
                    <a:pt x="74265" y="106011"/>
                  </a:cubicBezTo>
                  <a:cubicBezTo>
                    <a:pt x="54984" y="73682"/>
                    <a:pt x="28187" y="44946"/>
                    <a:pt x="12173" y="10658"/>
                  </a:cubicBezTo>
                  <a:cubicBezTo>
                    <a:pt x="11520" y="9025"/>
                    <a:pt x="12501" y="7718"/>
                    <a:pt x="13808" y="7392"/>
                  </a:cubicBezTo>
                  <a:cubicBezTo>
                    <a:pt x="14461" y="6739"/>
                    <a:pt x="14788" y="6412"/>
                    <a:pt x="15769" y="6412"/>
                  </a:cubicBezTo>
                  <a:cubicBezTo>
                    <a:pt x="15769" y="6086"/>
                    <a:pt x="16422" y="5760"/>
                    <a:pt x="16749" y="5760"/>
                  </a:cubicBezTo>
                  <a:close/>
                  <a:moveTo>
                    <a:pt x="3051" y="272"/>
                  </a:moveTo>
                  <a:cubicBezTo>
                    <a:pt x="9496" y="13439"/>
                    <a:pt x="17553" y="25947"/>
                    <a:pt x="24643" y="38786"/>
                  </a:cubicBezTo>
                  <a:cubicBezTo>
                    <a:pt x="31733" y="50966"/>
                    <a:pt x="40434" y="62158"/>
                    <a:pt x="46235" y="75324"/>
                  </a:cubicBezTo>
                  <a:cubicBezTo>
                    <a:pt x="47202" y="77629"/>
                    <a:pt x="43657" y="79933"/>
                    <a:pt x="42690" y="77299"/>
                  </a:cubicBezTo>
                  <a:cubicBezTo>
                    <a:pt x="35923" y="63474"/>
                    <a:pt x="26577" y="50966"/>
                    <a:pt x="19164" y="37469"/>
                  </a:cubicBezTo>
                  <a:cubicBezTo>
                    <a:pt x="13042" y="25947"/>
                    <a:pt x="4985" y="13768"/>
                    <a:pt x="1762" y="930"/>
                  </a:cubicBezTo>
                  <a:cubicBezTo>
                    <a:pt x="1440" y="272"/>
                    <a:pt x="2729" y="-386"/>
                    <a:pt x="3051" y="27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4190972-7129-1548-AFE3-137329F3E3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32198" y="4525458"/>
              <a:ext cx="459802" cy="625650"/>
            </a:xfrm>
            <a:custGeom>
              <a:avLst/>
              <a:gdLst>
                <a:gd name="connsiteX0" fmla="*/ 342625 w 459802"/>
                <a:gd name="connsiteY0" fmla="*/ 616782 h 625650"/>
                <a:gd name="connsiteX1" fmla="*/ 424352 w 459802"/>
                <a:gd name="connsiteY1" fmla="*/ 619511 h 625650"/>
                <a:gd name="connsiteX2" fmla="*/ 459802 w 459802"/>
                <a:gd name="connsiteY2" fmla="*/ 618326 h 625650"/>
                <a:gd name="connsiteX3" fmla="*/ 459802 w 459802"/>
                <a:gd name="connsiteY3" fmla="*/ 624712 h 625650"/>
                <a:gd name="connsiteX4" fmla="*/ 456471 w 459802"/>
                <a:gd name="connsiteY4" fmla="*/ 624457 h 625650"/>
                <a:gd name="connsiteX5" fmla="*/ 418141 w 459802"/>
                <a:gd name="connsiteY5" fmla="*/ 625650 h 625650"/>
                <a:gd name="connsiteX6" fmla="*/ 342299 w 459802"/>
                <a:gd name="connsiteY6" fmla="*/ 619852 h 625650"/>
                <a:gd name="connsiteX7" fmla="*/ 342625 w 459802"/>
                <a:gd name="connsiteY7" fmla="*/ 616782 h 625650"/>
                <a:gd name="connsiteX8" fmla="*/ 73581 w 459802"/>
                <a:gd name="connsiteY8" fmla="*/ 450343 h 625650"/>
                <a:gd name="connsiteX9" fmla="*/ 76195 w 459802"/>
                <a:gd name="connsiteY9" fmla="*/ 450343 h 625650"/>
                <a:gd name="connsiteX10" fmla="*/ 115069 w 459802"/>
                <a:gd name="connsiteY10" fmla="*/ 531367 h 625650"/>
                <a:gd name="connsiteX11" fmla="*/ 202942 w 459802"/>
                <a:gd name="connsiteY11" fmla="*/ 558922 h 625650"/>
                <a:gd name="connsiteX12" fmla="*/ 201309 w 459802"/>
                <a:gd name="connsiteY12" fmla="*/ 565483 h 625650"/>
                <a:gd name="connsiteX13" fmla="*/ 104615 w 459802"/>
                <a:gd name="connsiteY13" fmla="*/ 530055 h 625650"/>
                <a:gd name="connsiteX14" fmla="*/ 73581 w 459802"/>
                <a:gd name="connsiteY14" fmla="*/ 450343 h 625650"/>
                <a:gd name="connsiteX15" fmla="*/ 55291 w 459802"/>
                <a:gd name="connsiteY15" fmla="*/ 407918 h 625650"/>
                <a:gd name="connsiteX16" fmla="*/ 57246 w 459802"/>
                <a:gd name="connsiteY16" fmla="*/ 407918 h 625650"/>
                <a:gd name="connsiteX17" fmla="*/ 63437 w 459802"/>
                <a:gd name="connsiteY17" fmla="*/ 480146 h 625650"/>
                <a:gd name="connsiteX18" fmla="*/ 94717 w 459802"/>
                <a:gd name="connsiteY18" fmla="*/ 542243 h 625650"/>
                <a:gd name="connsiteX19" fmla="*/ 233524 w 459802"/>
                <a:gd name="connsiteY19" fmla="*/ 577540 h 625650"/>
                <a:gd name="connsiteX20" fmla="*/ 233524 w 459802"/>
                <a:gd name="connsiteY20" fmla="*/ 583423 h 625650"/>
                <a:gd name="connsiteX21" fmla="*/ 87874 w 459802"/>
                <a:gd name="connsiteY21" fmla="*/ 543551 h 625650"/>
                <a:gd name="connsiteX22" fmla="*/ 55291 w 459802"/>
                <a:gd name="connsiteY22" fmla="*/ 407918 h 625650"/>
                <a:gd name="connsiteX23" fmla="*/ 378171 w 459802"/>
                <a:gd name="connsiteY23" fmla="*/ 205837 h 625650"/>
                <a:gd name="connsiteX24" fmla="*/ 402048 w 459802"/>
                <a:gd name="connsiteY24" fmla="*/ 268894 h 625650"/>
                <a:gd name="connsiteX25" fmla="*/ 430546 w 459802"/>
                <a:gd name="connsiteY25" fmla="*/ 291969 h 625650"/>
                <a:gd name="connsiteX26" fmla="*/ 459801 w 459802"/>
                <a:gd name="connsiteY26" fmla="*/ 302269 h 625650"/>
                <a:gd name="connsiteX27" fmla="*/ 459801 w 459802"/>
                <a:gd name="connsiteY27" fmla="*/ 310050 h 625650"/>
                <a:gd name="connsiteX28" fmla="*/ 427561 w 459802"/>
                <a:gd name="connsiteY28" fmla="*/ 298463 h 625650"/>
                <a:gd name="connsiteX29" fmla="*/ 398451 w 459802"/>
                <a:gd name="connsiteY29" fmla="*/ 277063 h 625650"/>
                <a:gd name="connsiteX30" fmla="*/ 374573 w 459802"/>
                <a:gd name="connsiteY30" fmla="*/ 206490 h 625650"/>
                <a:gd name="connsiteX31" fmla="*/ 378171 w 459802"/>
                <a:gd name="connsiteY31" fmla="*/ 205837 h 625650"/>
                <a:gd name="connsiteX32" fmla="*/ 142570 w 459802"/>
                <a:gd name="connsiteY32" fmla="*/ 198768 h 625650"/>
                <a:gd name="connsiteX33" fmla="*/ 144846 w 459802"/>
                <a:gd name="connsiteY33" fmla="*/ 207910 h 625650"/>
                <a:gd name="connsiteX34" fmla="*/ 76554 w 459802"/>
                <a:gd name="connsiteY34" fmla="*/ 220316 h 625650"/>
                <a:gd name="connsiteX35" fmla="*/ 37206 w 459802"/>
                <a:gd name="connsiteY35" fmla="*/ 262104 h 625650"/>
                <a:gd name="connsiteX36" fmla="*/ 9239 w 459802"/>
                <a:gd name="connsiteY36" fmla="*/ 349599 h 625650"/>
                <a:gd name="connsiteX37" fmla="*/ 5011 w 459802"/>
                <a:gd name="connsiteY37" fmla="*/ 349926 h 625650"/>
                <a:gd name="connsiteX38" fmla="*/ 10215 w 459802"/>
                <a:gd name="connsiteY38" fmla="*/ 308790 h 625650"/>
                <a:gd name="connsiteX39" fmla="*/ 35580 w 459802"/>
                <a:gd name="connsiteY39" fmla="*/ 249045 h 625650"/>
                <a:gd name="connsiteX40" fmla="*/ 142570 w 459802"/>
                <a:gd name="connsiteY40" fmla="*/ 198768 h 625650"/>
                <a:gd name="connsiteX41" fmla="*/ 98727 w 459802"/>
                <a:gd name="connsiteY41" fmla="*/ 188691 h 625650"/>
                <a:gd name="connsiteX42" fmla="*/ 98727 w 459802"/>
                <a:gd name="connsiteY42" fmla="*/ 197875 h 625650"/>
                <a:gd name="connsiteX43" fmla="*/ 5232 w 459802"/>
                <a:gd name="connsiteY43" fmla="*/ 276268 h 625650"/>
                <a:gd name="connsiteX44" fmla="*/ 328 w 459802"/>
                <a:gd name="connsiteY44" fmla="*/ 273316 h 625650"/>
                <a:gd name="connsiteX45" fmla="*/ 98727 w 459802"/>
                <a:gd name="connsiteY45" fmla="*/ 188691 h 625650"/>
                <a:gd name="connsiteX46" fmla="*/ 385051 w 459802"/>
                <a:gd name="connsiteY46" fmla="*/ 177020 h 625650"/>
                <a:gd name="connsiteX47" fmla="*/ 404375 w 459802"/>
                <a:gd name="connsiteY47" fmla="*/ 243910 h 625650"/>
                <a:gd name="connsiteX48" fmla="*/ 432910 w 459802"/>
                <a:gd name="connsiteY48" fmla="*/ 274837 h 625650"/>
                <a:gd name="connsiteX49" fmla="*/ 459802 w 459802"/>
                <a:gd name="connsiteY49" fmla="*/ 283820 h 625650"/>
                <a:gd name="connsiteX50" fmla="*/ 459802 w 459802"/>
                <a:gd name="connsiteY50" fmla="*/ 291967 h 625650"/>
                <a:gd name="connsiteX51" fmla="*/ 432869 w 459802"/>
                <a:gd name="connsiteY51" fmla="*/ 283239 h 625650"/>
                <a:gd name="connsiteX52" fmla="*/ 402737 w 459802"/>
                <a:gd name="connsiteY52" fmla="*/ 255923 h 625650"/>
                <a:gd name="connsiteX53" fmla="*/ 381775 w 459802"/>
                <a:gd name="connsiteY53" fmla="*/ 177345 h 625650"/>
                <a:gd name="connsiteX54" fmla="*/ 385051 w 459802"/>
                <a:gd name="connsiteY54" fmla="*/ 177020 h 625650"/>
                <a:gd name="connsiteX55" fmla="*/ 350297 w 459802"/>
                <a:gd name="connsiteY55" fmla="*/ 45807 h 625650"/>
                <a:gd name="connsiteX56" fmla="*/ 408099 w 459802"/>
                <a:gd name="connsiteY56" fmla="*/ 83535 h 625650"/>
                <a:gd name="connsiteX57" fmla="*/ 452876 w 459802"/>
                <a:gd name="connsiteY57" fmla="*/ 253163 h 625650"/>
                <a:gd name="connsiteX58" fmla="*/ 459802 w 459802"/>
                <a:gd name="connsiteY58" fmla="*/ 254218 h 625650"/>
                <a:gd name="connsiteX59" fmla="*/ 459802 w 459802"/>
                <a:gd name="connsiteY59" fmla="*/ 278588 h 625650"/>
                <a:gd name="connsiteX60" fmla="*/ 456035 w 459802"/>
                <a:gd name="connsiteY60" fmla="*/ 278634 h 625650"/>
                <a:gd name="connsiteX61" fmla="*/ 406793 w 459802"/>
                <a:gd name="connsiteY61" fmla="*/ 232656 h 625650"/>
                <a:gd name="connsiteX62" fmla="*/ 334346 w 459802"/>
                <a:gd name="connsiteY62" fmla="*/ 63631 h 625650"/>
                <a:gd name="connsiteX63" fmla="*/ 257005 w 459802"/>
                <a:gd name="connsiteY63" fmla="*/ 214384 h 625650"/>
                <a:gd name="connsiteX64" fmla="*/ 166283 w 459802"/>
                <a:gd name="connsiteY64" fmla="*/ 234940 h 625650"/>
                <a:gd name="connsiteX65" fmla="*/ 64465 w 459802"/>
                <a:gd name="connsiteY65" fmla="*/ 281275 h 625650"/>
                <a:gd name="connsiteX66" fmla="*/ 44559 w 459802"/>
                <a:gd name="connsiteY66" fmla="*/ 382102 h 625650"/>
                <a:gd name="connsiteX67" fmla="*/ 103626 w 459802"/>
                <a:gd name="connsiteY67" fmla="*/ 574947 h 625650"/>
                <a:gd name="connsiteX68" fmla="*/ 298776 w 459802"/>
                <a:gd name="connsiteY68" fmla="*/ 585388 h 625650"/>
                <a:gd name="connsiteX69" fmla="*/ 399084 w 459802"/>
                <a:gd name="connsiteY69" fmla="*/ 581269 h 625650"/>
                <a:gd name="connsiteX70" fmla="*/ 459802 w 459802"/>
                <a:gd name="connsiteY70" fmla="*/ 583967 h 625650"/>
                <a:gd name="connsiteX71" fmla="*/ 459802 w 459802"/>
                <a:gd name="connsiteY71" fmla="*/ 611146 h 625650"/>
                <a:gd name="connsiteX72" fmla="*/ 373425 w 459802"/>
                <a:gd name="connsiteY72" fmla="*/ 607577 h 625650"/>
                <a:gd name="connsiteX73" fmla="*/ 246562 w 459802"/>
                <a:gd name="connsiteY73" fmla="*/ 612146 h 625650"/>
                <a:gd name="connsiteX74" fmla="*/ 80130 w 459802"/>
                <a:gd name="connsiteY74" fmla="*/ 590609 h 625650"/>
                <a:gd name="connsiteX75" fmla="*/ 15189 w 459802"/>
                <a:gd name="connsiteY75" fmla="*/ 426806 h 625650"/>
                <a:gd name="connsiteX76" fmla="*/ 53044 w 459802"/>
                <a:gd name="connsiteY76" fmla="*/ 250603 h 625650"/>
                <a:gd name="connsiteX77" fmla="*/ 221434 w 459802"/>
                <a:gd name="connsiteY77" fmla="*/ 214057 h 625650"/>
                <a:gd name="connsiteX78" fmla="*/ 244603 w 459802"/>
                <a:gd name="connsiteY78" fmla="*/ 135091 h 625650"/>
                <a:gd name="connsiteX79" fmla="*/ 280501 w 459802"/>
                <a:gd name="connsiteY79" fmla="*/ 63631 h 625650"/>
                <a:gd name="connsiteX80" fmla="*/ 350297 w 459802"/>
                <a:gd name="connsiteY80" fmla="*/ 45807 h 625650"/>
                <a:gd name="connsiteX81" fmla="*/ 345532 w 459802"/>
                <a:gd name="connsiteY81" fmla="*/ 34632 h 625650"/>
                <a:gd name="connsiteX82" fmla="*/ 424002 w 459802"/>
                <a:gd name="connsiteY82" fmla="*/ 91175 h 625650"/>
                <a:gd name="connsiteX83" fmla="*/ 420745 w 459802"/>
                <a:gd name="connsiteY83" fmla="*/ 92149 h 625650"/>
                <a:gd name="connsiteX84" fmla="*/ 344230 w 459802"/>
                <a:gd name="connsiteY84" fmla="*/ 41456 h 625650"/>
                <a:gd name="connsiteX85" fmla="*/ 247527 w 459802"/>
                <a:gd name="connsiteY85" fmla="*/ 85650 h 625650"/>
                <a:gd name="connsiteX86" fmla="*/ 241015 w 459802"/>
                <a:gd name="connsiteY86" fmla="*/ 80776 h 625650"/>
                <a:gd name="connsiteX87" fmla="*/ 345532 w 459802"/>
                <a:gd name="connsiteY87" fmla="*/ 34632 h 625650"/>
                <a:gd name="connsiteX88" fmla="*/ 342484 w 459802"/>
                <a:gd name="connsiteY88" fmla="*/ 18350 h 625650"/>
                <a:gd name="connsiteX89" fmla="*/ 416800 w 459802"/>
                <a:gd name="connsiteY89" fmla="*/ 58657 h 625650"/>
                <a:gd name="connsiteX90" fmla="*/ 414191 w 459802"/>
                <a:gd name="connsiteY90" fmla="*/ 59979 h 625650"/>
                <a:gd name="connsiteX91" fmla="*/ 264173 w 459802"/>
                <a:gd name="connsiteY91" fmla="*/ 51388 h 625650"/>
                <a:gd name="connsiteX92" fmla="*/ 258629 w 459802"/>
                <a:gd name="connsiteY92" fmla="*/ 45442 h 625650"/>
                <a:gd name="connsiteX93" fmla="*/ 342484 w 459802"/>
                <a:gd name="connsiteY93" fmla="*/ 18350 h 625650"/>
                <a:gd name="connsiteX94" fmla="*/ 340388 w 459802"/>
                <a:gd name="connsiteY94" fmla="*/ 634 h 625650"/>
                <a:gd name="connsiteX95" fmla="*/ 396634 w 459802"/>
                <a:gd name="connsiteY95" fmla="*/ 20436 h 625650"/>
                <a:gd name="connsiteX96" fmla="*/ 395651 w 459802"/>
                <a:gd name="connsiteY96" fmla="*/ 21756 h 625650"/>
                <a:gd name="connsiteX97" fmla="*/ 287254 w 459802"/>
                <a:gd name="connsiteY97" fmla="*/ 18786 h 625650"/>
                <a:gd name="connsiteX98" fmla="*/ 282669 w 459802"/>
                <a:gd name="connsiteY98" fmla="*/ 12516 h 625650"/>
                <a:gd name="connsiteX99" fmla="*/ 340388 w 459802"/>
                <a:gd name="connsiteY99" fmla="*/ 634 h 62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59802" h="625650">
                  <a:moveTo>
                    <a:pt x="342625" y="616782"/>
                  </a:moveTo>
                  <a:cubicBezTo>
                    <a:pt x="370086" y="619170"/>
                    <a:pt x="397219" y="619852"/>
                    <a:pt x="424352" y="619511"/>
                  </a:cubicBezTo>
                  <a:lnTo>
                    <a:pt x="459802" y="618326"/>
                  </a:lnTo>
                  <a:lnTo>
                    <a:pt x="459802" y="624712"/>
                  </a:lnTo>
                  <a:lnTo>
                    <a:pt x="456471" y="624457"/>
                  </a:lnTo>
                  <a:cubicBezTo>
                    <a:pt x="443640" y="624712"/>
                    <a:pt x="430727" y="625650"/>
                    <a:pt x="418141" y="625650"/>
                  </a:cubicBezTo>
                  <a:cubicBezTo>
                    <a:pt x="392642" y="625650"/>
                    <a:pt x="367144" y="624627"/>
                    <a:pt x="342299" y="619852"/>
                  </a:cubicBezTo>
                  <a:cubicBezTo>
                    <a:pt x="340010" y="619511"/>
                    <a:pt x="340664" y="616782"/>
                    <a:pt x="342625" y="616782"/>
                  </a:cubicBezTo>
                  <a:close/>
                  <a:moveTo>
                    <a:pt x="73581" y="450343"/>
                  </a:moveTo>
                  <a:cubicBezTo>
                    <a:pt x="73581" y="448702"/>
                    <a:pt x="76195" y="448702"/>
                    <a:pt x="76195" y="450343"/>
                  </a:cubicBezTo>
                  <a:cubicBezTo>
                    <a:pt x="78809" y="480522"/>
                    <a:pt x="90242" y="512670"/>
                    <a:pt x="115069" y="531367"/>
                  </a:cubicBezTo>
                  <a:cubicBezTo>
                    <a:pt x="141202" y="550721"/>
                    <a:pt x="172235" y="553017"/>
                    <a:pt x="202942" y="558922"/>
                  </a:cubicBezTo>
                  <a:cubicBezTo>
                    <a:pt x="207188" y="559907"/>
                    <a:pt x="205556" y="566467"/>
                    <a:pt x="201309" y="565483"/>
                  </a:cubicBezTo>
                  <a:cubicBezTo>
                    <a:pt x="167662" y="558594"/>
                    <a:pt x="130095" y="556298"/>
                    <a:pt x="104615" y="530055"/>
                  </a:cubicBezTo>
                  <a:cubicBezTo>
                    <a:pt x="83382" y="508077"/>
                    <a:pt x="75215" y="480522"/>
                    <a:pt x="73581" y="450343"/>
                  </a:cubicBezTo>
                  <a:close/>
                  <a:moveTo>
                    <a:pt x="55291" y="407918"/>
                  </a:moveTo>
                  <a:cubicBezTo>
                    <a:pt x="55617" y="406938"/>
                    <a:pt x="57246" y="406938"/>
                    <a:pt x="57246" y="407918"/>
                  </a:cubicBezTo>
                  <a:cubicBezTo>
                    <a:pt x="56268" y="432104"/>
                    <a:pt x="57246" y="456942"/>
                    <a:pt x="63437" y="480146"/>
                  </a:cubicBezTo>
                  <a:cubicBezTo>
                    <a:pt x="68976" y="502044"/>
                    <a:pt x="77448" y="527209"/>
                    <a:pt x="94717" y="542243"/>
                  </a:cubicBezTo>
                  <a:cubicBezTo>
                    <a:pt x="131537" y="574599"/>
                    <a:pt x="186929" y="577540"/>
                    <a:pt x="233524" y="577540"/>
                  </a:cubicBezTo>
                  <a:cubicBezTo>
                    <a:pt x="237108" y="577540"/>
                    <a:pt x="237434" y="583423"/>
                    <a:pt x="233524" y="583423"/>
                  </a:cubicBezTo>
                  <a:cubicBezTo>
                    <a:pt x="187906" y="583750"/>
                    <a:pt x="121435" y="581135"/>
                    <a:pt x="87874" y="543551"/>
                  </a:cubicBezTo>
                  <a:cubicBezTo>
                    <a:pt x="56594" y="507927"/>
                    <a:pt x="49099" y="453347"/>
                    <a:pt x="55291" y="407918"/>
                  </a:cubicBezTo>
                  <a:close/>
                  <a:moveTo>
                    <a:pt x="378171" y="205837"/>
                  </a:moveTo>
                  <a:cubicBezTo>
                    <a:pt x="383732" y="227727"/>
                    <a:pt x="389619" y="249618"/>
                    <a:pt x="402048" y="268894"/>
                  </a:cubicBezTo>
                  <a:cubicBezTo>
                    <a:pt x="409571" y="280820"/>
                    <a:pt x="419465" y="287273"/>
                    <a:pt x="430546" y="291969"/>
                  </a:cubicBezTo>
                  <a:lnTo>
                    <a:pt x="459801" y="302269"/>
                  </a:lnTo>
                  <a:lnTo>
                    <a:pt x="459801" y="310050"/>
                  </a:lnTo>
                  <a:lnTo>
                    <a:pt x="427561" y="298463"/>
                  </a:lnTo>
                  <a:cubicBezTo>
                    <a:pt x="416685" y="293889"/>
                    <a:pt x="406791" y="287845"/>
                    <a:pt x="398451" y="277063"/>
                  </a:cubicBezTo>
                  <a:cubicBezTo>
                    <a:pt x="383077" y="257133"/>
                    <a:pt x="378171" y="230668"/>
                    <a:pt x="374573" y="206490"/>
                  </a:cubicBezTo>
                  <a:cubicBezTo>
                    <a:pt x="374573" y="204531"/>
                    <a:pt x="377844" y="203877"/>
                    <a:pt x="378171" y="205837"/>
                  </a:cubicBezTo>
                  <a:close/>
                  <a:moveTo>
                    <a:pt x="142570" y="198768"/>
                  </a:moveTo>
                  <a:cubicBezTo>
                    <a:pt x="148423" y="198115"/>
                    <a:pt x="151025" y="206930"/>
                    <a:pt x="144846" y="207910"/>
                  </a:cubicBezTo>
                  <a:cubicBezTo>
                    <a:pt x="122408" y="211174"/>
                    <a:pt x="96392" y="207910"/>
                    <a:pt x="76554" y="220316"/>
                  </a:cubicBezTo>
                  <a:cubicBezTo>
                    <a:pt x="59970" y="230763"/>
                    <a:pt x="46636" y="244801"/>
                    <a:pt x="37206" y="262104"/>
                  </a:cubicBezTo>
                  <a:cubicBezTo>
                    <a:pt x="24849" y="285610"/>
                    <a:pt x="8588" y="321849"/>
                    <a:pt x="9239" y="349599"/>
                  </a:cubicBezTo>
                  <a:cubicBezTo>
                    <a:pt x="9239" y="351884"/>
                    <a:pt x="5987" y="351884"/>
                    <a:pt x="5011" y="349926"/>
                  </a:cubicBezTo>
                  <a:cubicBezTo>
                    <a:pt x="133" y="336540"/>
                    <a:pt x="5662" y="321849"/>
                    <a:pt x="10215" y="308790"/>
                  </a:cubicBezTo>
                  <a:cubicBezTo>
                    <a:pt x="17369" y="288222"/>
                    <a:pt x="23223" y="267328"/>
                    <a:pt x="35580" y="249045"/>
                  </a:cubicBezTo>
                  <a:cubicBezTo>
                    <a:pt x="64198" y="206604"/>
                    <a:pt x="95416" y="205298"/>
                    <a:pt x="142570" y="198768"/>
                  </a:cubicBezTo>
                  <a:close/>
                  <a:moveTo>
                    <a:pt x="98727" y="188691"/>
                  </a:moveTo>
                  <a:cubicBezTo>
                    <a:pt x="104938" y="188691"/>
                    <a:pt x="104284" y="197219"/>
                    <a:pt x="98727" y="197875"/>
                  </a:cubicBezTo>
                  <a:cubicBezTo>
                    <a:pt x="53614" y="203123"/>
                    <a:pt x="25827" y="238547"/>
                    <a:pt x="5232" y="276268"/>
                  </a:cubicBezTo>
                  <a:cubicBezTo>
                    <a:pt x="3598" y="279877"/>
                    <a:pt x="-1306" y="276596"/>
                    <a:pt x="328" y="273316"/>
                  </a:cubicBezTo>
                  <a:cubicBezTo>
                    <a:pt x="18962" y="234284"/>
                    <a:pt x="50345" y="188035"/>
                    <a:pt x="98727" y="188691"/>
                  </a:cubicBezTo>
                  <a:close/>
                  <a:moveTo>
                    <a:pt x="385051" y="177020"/>
                  </a:moveTo>
                  <a:cubicBezTo>
                    <a:pt x="387998" y="200075"/>
                    <a:pt x="393566" y="222804"/>
                    <a:pt x="404375" y="243910"/>
                  </a:cubicBezTo>
                  <a:cubicBezTo>
                    <a:pt x="411252" y="258034"/>
                    <a:pt x="420996" y="267856"/>
                    <a:pt x="432910" y="274837"/>
                  </a:cubicBezTo>
                  <a:lnTo>
                    <a:pt x="459802" y="283820"/>
                  </a:lnTo>
                  <a:lnTo>
                    <a:pt x="459802" y="291967"/>
                  </a:lnTo>
                  <a:lnTo>
                    <a:pt x="432869" y="283239"/>
                  </a:lnTo>
                  <a:cubicBezTo>
                    <a:pt x="421160" y="277029"/>
                    <a:pt x="411088" y="268424"/>
                    <a:pt x="402737" y="255923"/>
                  </a:cubicBezTo>
                  <a:cubicBezTo>
                    <a:pt x="387343" y="232870"/>
                    <a:pt x="383085" y="203971"/>
                    <a:pt x="381775" y="177345"/>
                  </a:cubicBezTo>
                  <a:cubicBezTo>
                    <a:pt x="381775" y="175397"/>
                    <a:pt x="384723" y="175073"/>
                    <a:pt x="385051" y="177020"/>
                  </a:cubicBezTo>
                  <a:close/>
                  <a:moveTo>
                    <a:pt x="350297" y="45807"/>
                  </a:moveTo>
                  <a:cubicBezTo>
                    <a:pt x="373588" y="48947"/>
                    <a:pt x="394882" y="61348"/>
                    <a:pt x="408099" y="83535"/>
                  </a:cubicBezTo>
                  <a:cubicBezTo>
                    <a:pt x="431228" y="122080"/>
                    <a:pt x="403887" y="230576"/>
                    <a:pt x="452876" y="253163"/>
                  </a:cubicBezTo>
                  <a:lnTo>
                    <a:pt x="459802" y="254218"/>
                  </a:lnTo>
                  <a:lnTo>
                    <a:pt x="459802" y="278588"/>
                  </a:lnTo>
                  <a:lnTo>
                    <a:pt x="456035" y="278634"/>
                  </a:lnTo>
                  <a:cubicBezTo>
                    <a:pt x="434573" y="274504"/>
                    <a:pt x="419765" y="257618"/>
                    <a:pt x="406793" y="232656"/>
                  </a:cubicBezTo>
                  <a:cubicBezTo>
                    <a:pt x="384603" y="189911"/>
                    <a:pt x="413320" y="62979"/>
                    <a:pt x="334346" y="63631"/>
                  </a:cubicBezTo>
                  <a:cubicBezTo>
                    <a:pt x="259942" y="64284"/>
                    <a:pt x="276585" y="175553"/>
                    <a:pt x="257005" y="214384"/>
                  </a:cubicBezTo>
                  <a:cubicBezTo>
                    <a:pt x="237424" y="253539"/>
                    <a:pt x="204138" y="237550"/>
                    <a:pt x="166283" y="234940"/>
                  </a:cubicBezTo>
                  <a:cubicBezTo>
                    <a:pt x="124512" y="232004"/>
                    <a:pt x="82088" y="242771"/>
                    <a:pt x="64465" y="281275"/>
                  </a:cubicBezTo>
                  <a:cubicBezTo>
                    <a:pt x="52392" y="306727"/>
                    <a:pt x="47170" y="354693"/>
                    <a:pt x="44559" y="382102"/>
                  </a:cubicBezTo>
                  <a:cubicBezTo>
                    <a:pt x="39012" y="445079"/>
                    <a:pt x="35748" y="539054"/>
                    <a:pt x="103626" y="574947"/>
                  </a:cubicBezTo>
                  <a:cubicBezTo>
                    <a:pt x="155514" y="602030"/>
                    <a:pt x="241994" y="588651"/>
                    <a:pt x="298776" y="585388"/>
                  </a:cubicBezTo>
                  <a:cubicBezTo>
                    <a:pt x="332226" y="583431"/>
                    <a:pt x="365675" y="581636"/>
                    <a:pt x="399084" y="581269"/>
                  </a:cubicBezTo>
                  <a:lnTo>
                    <a:pt x="459802" y="583967"/>
                  </a:lnTo>
                  <a:lnTo>
                    <a:pt x="459802" y="611146"/>
                  </a:lnTo>
                  <a:lnTo>
                    <a:pt x="373425" y="607577"/>
                  </a:lnTo>
                  <a:cubicBezTo>
                    <a:pt x="331165" y="608393"/>
                    <a:pt x="288822" y="610841"/>
                    <a:pt x="246562" y="612146"/>
                  </a:cubicBezTo>
                  <a:cubicBezTo>
                    <a:pt x="188148" y="614103"/>
                    <a:pt x="130386" y="621608"/>
                    <a:pt x="80130" y="590609"/>
                  </a:cubicBezTo>
                  <a:cubicBezTo>
                    <a:pt x="24326" y="556348"/>
                    <a:pt x="14536" y="483583"/>
                    <a:pt x="15189" y="426806"/>
                  </a:cubicBezTo>
                  <a:cubicBezTo>
                    <a:pt x="15841" y="369703"/>
                    <a:pt x="16494" y="299221"/>
                    <a:pt x="53044" y="250603"/>
                  </a:cubicBezTo>
                  <a:cubicBezTo>
                    <a:pt x="95142" y="195131"/>
                    <a:pt x="162693" y="219604"/>
                    <a:pt x="221434" y="214057"/>
                  </a:cubicBezTo>
                  <a:cubicBezTo>
                    <a:pt x="248846" y="211773"/>
                    <a:pt x="242319" y="154017"/>
                    <a:pt x="244603" y="135091"/>
                  </a:cubicBezTo>
                  <a:cubicBezTo>
                    <a:pt x="247541" y="109640"/>
                    <a:pt x="257657" y="79293"/>
                    <a:pt x="280501" y="63631"/>
                  </a:cubicBezTo>
                  <a:cubicBezTo>
                    <a:pt x="301713" y="48785"/>
                    <a:pt x="327004" y="42666"/>
                    <a:pt x="350297" y="45807"/>
                  </a:cubicBezTo>
                  <a:close/>
                  <a:moveTo>
                    <a:pt x="345532" y="34632"/>
                  </a:moveTo>
                  <a:cubicBezTo>
                    <a:pt x="382651" y="37881"/>
                    <a:pt x="412281" y="58354"/>
                    <a:pt x="424002" y="91175"/>
                  </a:cubicBezTo>
                  <a:cubicBezTo>
                    <a:pt x="424653" y="93124"/>
                    <a:pt x="421723" y="94099"/>
                    <a:pt x="420745" y="92149"/>
                  </a:cubicBezTo>
                  <a:cubicBezTo>
                    <a:pt x="405442" y="62253"/>
                    <a:pt x="380046" y="45356"/>
                    <a:pt x="344230" y="41456"/>
                  </a:cubicBezTo>
                  <a:cubicBezTo>
                    <a:pt x="303530" y="37232"/>
                    <a:pt x="270970" y="55104"/>
                    <a:pt x="247527" y="85650"/>
                  </a:cubicBezTo>
                  <a:cubicBezTo>
                    <a:pt x="244271" y="89875"/>
                    <a:pt x="237759" y="84676"/>
                    <a:pt x="241015" y="80776"/>
                  </a:cubicBezTo>
                  <a:cubicBezTo>
                    <a:pt x="267063" y="46980"/>
                    <a:pt x="301576" y="31058"/>
                    <a:pt x="345532" y="34632"/>
                  </a:cubicBezTo>
                  <a:close/>
                  <a:moveTo>
                    <a:pt x="342484" y="18350"/>
                  </a:moveTo>
                  <a:cubicBezTo>
                    <a:pt x="373752" y="19506"/>
                    <a:pt x="403429" y="31896"/>
                    <a:pt x="416800" y="58657"/>
                  </a:cubicBezTo>
                  <a:cubicBezTo>
                    <a:pt x="417452" y="60309"/>
                    <a:pt x="415169" y="60970"/>
                    <a:pt x="414191" y="59979"/>
                  </a:cubicBezTo>
                  <a:cubicBezTo>
                    <a:pt x="377991" y="18020"/>
                    <a:pt x="306569" y="14385"/>
                    <a:pt x="264173" y="51388"/>
                  </a:cubicBezTo>
                  <a:cubicBezTo>
                    <a:pt x="260586" y="54362"/>
                    <a:pt x="255042" y="48415"/>
                    <a:pt x="258629" y="45442"/>
                  </a:cubicBezTo>
                  <a:cubicBezTo>
                    <a:pt x="278360" y="27271"/>
                    <a:pt x="311217" y="17194"/>
                    <a:pt x="342484" y="18350"/>
                  </a:cubicBezTo>
                  <a:close/>
                  <a:moveTo>
                    <a:pt x="340388" y="634"/>
                  </a:moveTo>
                  <a:cubicBezTo>
                    <a:pt x="360201" y="2780"/>
                    <a:pt x="379768" y="10205"/>
                    <a:pt x="396634" y="20436"/>
                  </a:cubicBezTo>
                  <a:cubicBezTo>
                    <a:pt x="397289" y="21097"/>
                    <a:pt x="396306" y="22086"/>
                    <a:pt x="395651" y="21756"/>
                  </a:cubicBezTo>
                  <a:cubicBezTo>
                    <a:pt x="361265" y="7565"/>
                    <a:pt x="321640" y="-1346"/>
                    <a:pt x="287254" y="18786"/>
                  </a:cubicBezTo>
                  <a:cubicBezTo>
                    <a:pt x="282996" y="21426"/>
                    <a:pt x="278084" y="15486"/>
                    <a:pt x="282669" y="12516"/>
                  </a:cubicBezTo>
                  <a:cubicBezTo>
                    <a:pt x="300517" y="1624"/>
                    <a:pt x="320575" y="-1511"/>
                    <a:pt x="340388" y="6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58E4439-0912-9E4E-A427-2A4A57D3FC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85010" y="5273927"/>
              <a:ext cx="806991" cy="1537754"/>
            </a:xfrm>
            <a:custGeom>
              <a:avLst/>
              <a:gdLst>
                <a:gd name="connsiteX0" fmla="*/ 611913 w 806991"/>
                <a:gd name="connsiteY0" fmla="*/ 1305800 h 1537754"/>
                <a:gd name="connsiteX1" fmla="*/ 700497 w 806991"/>
                <a:gd name="connsiteY1" fmla="*/ 1305800 h 1537754"/>
                <a:gd name="connsiteX2" fmla="*/ 700169 w 806991"/>
                <a:gd name="connsiteY2" fmla="*/ 1316852 h 1537754"/>
                <a:gd name="connsiteX3" fmla="*/ 611587 w 806991"/>
                <a:gd name="connsiteY3" fmla="*/ 1311493 h 1537754"/>
                <a:gd name="connsiteX4" fmla="*/ 611913 w 806991"/>
                <a:gd name="connsiteY4" fmla="*/ 1305800 h 1537754"/>
                <a:gd name="connsiteX5" fmla="*/ 699706 w 806991"/>
                <a:gd name="connsiteY5" fmla="*/ 1284398 h 1537754"/>
                <a:gd name="connsiteX6" fmla="*/ 699379 w 806991"/>
                <a:gd name="connsiteY6" fmla="*/ 1293117 h 1537754"/>
                <a:gd name="connsiteX7" fmla="*/ 625440 w 806991"/>
                <a:gd name="connsiteY7" fmla="*/ 1293117 h 1537754"/>
                <a:gd name="connsiteX8" fmla="*/ 561644 w 806991"/>
                <a:gd name="connsiteY8" fmla="*/ 1293117 h 1537754"/>
                <a:gd name="connsiteX9" fmla="*/ 561644 w 806991"/>
                <a:gd name="connsiteY9" fmla="*/ 1289380 h 1537754"/>
                <a:gd name="connsiteX10" fmla="*/ 699706 w 806991"/>
                <a:gd name="connsiteY10" fmla="*/ 1284398 h 1537754"/>
                <a:gd name="connsiteX11" fmla="*/ 560430 w 806991"/>
                <a:gd name="connsiteY11" fmla="*/ 1267900 h 1537754"/>
                <a:gd name="connsiteX12" fmla="*/ 699707 w 806991"/>
                <a:gd name="connsiteY12" fmla="*/ 1268443 h 1537754"/>
                <a:gd name="connsiteX13" fmla="*/ 700687 w 806991"/>
                <a:gd name="connsiteY13" fmla="*/ 1277463 h 1537754"/>
                <a:gd name="connsiteX14" fmla="*/ 515558 w 806991"/>
                <a:gd name="connsiteY14" fmla="*/ 1275530 h 1537754"/>
                <a:gd name="connsiteX15" fmla="*/ 514576 w 806991"/>
                <a:gd name="connsiteY15" fmla="*/ 1272631 h 1537754"/>
                <a:gd name="connsiteX16" fmla="*/ 560430 w 806991"/>
                <a:gd name="connsiteY16" fmla="*/ 1267900 h 1537754"/>
                <a:gd name="connsiteX17" fmla="*/ 433921 w 806991"/>
                <a:gd name="connsiteY17" fmla="*/ 1251595 h 1537754"/>
                <a:gd name="connsiteX18" fmla="*/ 493557 w 806991"/>
                <a:gd name="connsiteY18" fmla="*/ 1253515 h 1537754"/>
                <a:gd name="connsiteX19" fmla="*/ 557428 w 806991"/>
                <a:gd name="connsiteY19" fmla="*/ 1254155 h 1537754"/>
                <a:gd name="connsiteX20" fmla="*/ 694294 w 806991"/>
                <a:gd name="connsiteY20" fmla="*/ 1252555 h 1537754"/>
                <a:gd name="connsiteX21" fmla="*/ 693969 w 806991"/>
                <a:gd name="connsiteY21" fmla="*/ 1261196 h 1537754"/>
                <a:gd name="connsiteX22" fmla="*/ 547978 w 806991"/>
                <a:gd name="connsiteY22" fmla="*/ 1261516 h 1537754"/>
                <a:gd name="connsiteX23" fmla="*/ 433596 w 806991"/>
                <a:gd name="connsiteY23" fmla="*/ 1253515 h 1537754"/>
                <a:gd name="connsiteX24" fmla="*/ 433921 w 806991"/>
                <a:gd name="connsiteY24" fmla="*/ 1251595 h 1537754"/>
                <a:gd name="connsiteX25" fmla="*/ 759882 w 806991"/>
                <a:gd name="connsiteY25" fmla="*/ 1199762 h 1537754"/>
                <a:gd name="connsiteX26" fmla="*/ 759882 w 806991"/>
                <a:gd name="connsiteY26" fmla="*/ 1209106 h 1537754"/>
                <a:gd name="connsiteX27" fmla="*/ 258416 w 806991"/>
                <a:gd name="connsiteY27" fmla="*/ 1216447 h 1537754"/>
                <a:gd name="connsiteX28" fmla="*/ 258416 w 806991"/>
                <a:gd name="connsiteY28" fmla="*/ 1211108 h 1537754"/>
                <a:gd name="connsiteX29" fmla="*/ 759882 w 806991"/>
                <a:gd name="connsiteY29" fmla="*/ 1199762 h 1537754"/>
                <a:gd name="connsiteX30" fmla="*/ 93602 w 806991"/>
                <a:gd name="connsiteY30" fmla="*/ 1007424 h 1537754"/>
                <a:gd name="connsiteX31" fmla="*/ 96579 w 806991"/>
                <a:gd name="connsiteY31" fmla="*/ 1010349 h 1537754"/>
                <a:gd name="connsiteX32" fmla="*/ 136060 w 806991"/>
                <a:gd name="connsiteY32" fmla="*/ 1072102 h 1537754"/>
                <a:gd name="connsiteX33" fmla="*/ 206864 w 806991"/>
                <a:gd name="connsiteY33" fmla="*/ 1077303 h 1537754"/>
                <a:gd name="connsiteX34" fmla="*/ 206537 w 806991"/>
                <a:gd name="connsiteY34" fmla="*/ 1087053 h 1537754"/>
                <a:gd name="connsiteX35" fmla="*/ 115503 w 806991"/>
                <a:gd name="connsiteY35" fmla="*/ 1071452 h 1537754"/>
                <a:gd name="connsiteX36" fmla="*/ 90380 w 806991"/>
                <a:gd name="connsiteY36" fmla="*/ 1010349 h 1537754"/>
                <a:gd name="connsiteX37" fmla="*/ 93602 w 806991"/>
                <a:gd name="connsiteY37" fmla="*/ 1007424 h 1537754"/>
                <a:gd name="connsiteX38" fmla="*/ 109585 w 806991"/>
                <a:gd name="connsiteY38" fmla="*/ 946489 h 1537754"/>
                <a:gd name="connsiteX39" fmla="*/ 112192 w 806991"/>
                <a:gd name="connsiteY39" fmla="*/ 946489 h 1537754"/>
                <a:gd name="connsiteX40" fmla="*/ 129466 w 806991"/>
                <a:gd name="connsiteY40" fmla="*/ 1043848 h 1537754"/>
                <a:gd name="connsiteX41" fmla="*/ 200515 w 806991"/>
                <a:gd name="connsiteY41" fmla="*/ 1058927 h 1537754"/>
                <a:gd name="connsiteX42" fmla="*/ 257550 w 806991"/>
                <a:gd name="connsiteY42" fmla="*/ 1057944 h 1537754"/>
                <a:gd name="connsiteX43" fmla="*/ 260157 w 806991"/>
                <a:gd name="connsiteY43" fmla="*/ 1067450 h 1537754"/>
                <a:gd name="connsiteX44" fmla="*/ 176397 w 806991"/>
                <a:gd name="connsiteY44" fmla="*/ 1067778 h 1537754"/>
                <a:gd name="connsiteX45" fmla="*/ 122948 w 806991"/>
                <a:gd name="connsiteY45" fmla="*/ 1050404 h 1537754"/>
                <a:gd name="connsiteX46" fmla="*/ 109585 w 806991"/>
                <a:gd name="connsiteY46" fmla="*/ 946489 h 1537754"/>
                <a:gd name="connsiteX47" fmla="*/ 8419 w 806991"/>
                <a:gd name="connsiteY47" fmla="*/ 618914 h 1537754"/>
                <a:gd name="connsiteX48" fmla="*/ 12437 w 806991"/>
                <a:gd name="connsiteY48" fmla="*/ 757084 h 1537754"/>
                <a:gd name="connsiteX49" fmla="*/ 9424 w 806991"/>
                <a:gd name="connsiteY49" fmla="*/ 894273 h 1537754"/>
                <a:gd name="connsiteX50" fmla="*/ 25500 w 806991"/>
                <a:gd name="connsiteY50" fmla="*/ 1188250 h 1537754"/>
                <a:gd name="connsiteX51" fmla="*/ 15787 w 806991"/>
                <a:gd name="connsiteY51" fmla="*/ 1188250 h 1537754"/>
                <a:gd name="connsiteX52" fmla="*/ 10764 w 806991"/>
                <a:gd name="connsiteY52" fmla="*/ 1035382 h 1537754"/>
                <a:gd name="connsiteX53" fmla="*/ 381 w 806991"/>
                <a:gd name="connsiteY53" fmla="*/ 894273 h 1537754"/>
                <a:gd name="connsiteX54" fmla="*/ 5740 w 806991"/>
                <a:gd name="connsiteY54" fmla="*/ 619242 h 1537754"/>
                <a:gd name="connsiteX55" fmla="*/ 8419 w 806991"/>
                <a:gd name="connsiteY55" fmla="*/ 618914 h 1537754"/>
                <a:gd name="connsiteX56" fmla="*/ 364642 w 806991"/>
                <a:gd name="connsiteY56" fmla="*/ 121273 h 1537754"/>
                <a:gd name="connsiteX57" fmla="*/ 544642 w 806991"/>
                <a:gd name="connsiteY57" fmla="*/ 121926 h 1537754"/>
                <a:gd name="connsiteX58" fmla="*/ 806990 w 806991"/>
                <a:gd name="connsiteY58" fmla="*/ 124218 h 1537754"/>
                <a:gd name="connsiteX59" fmla="*/ 806990 w 806991"/>
                <a:gd name="connsiteY59" fmla="*/ 141953 h 1537754"/>
                <a:gd name="connsiteX60" fmla="*/ 525695 w 806991"/>
                <a:gd name="connsiteY60" fmla="*/ 139557 h 1537754"/>
                <a:gd name="connsiteX61" fmla="*/ 346674 w 806991"/>
                <a:gd name="connsiteY61" fmla="*/ 138903 h 1537754"/>
                <a:gd name="connsiteX62" fmla="*/ 255530 w 806991"/>
                <a:gd name="connsiteY62" fmla="*/ 142821 h 1537754"/>
                <a:gd name="connsiteX63" fmla="*/ 253243 w 806991"/>
                <a:gd name="connsiteY63" fmla="*/ 142821 h 1537754"/>
                <a:gd name="connsiteX64" fmla="*/ 247036 w 806991"/>
                <a:gd name="connsiteY64" fmla="*/ 142495 h 1537754"/>
                <a:gd name="connsiteX65" fmla="*/ 203915 w 806991"/>
                <a:gd name="connsiteY65" fmla="*/ 138250 h 1537754"/>
                <a:gd name="connsiteX66" fmla="*/ 153607 w 806991"/>
                <a:gd name="connsiteY66" fmla="*/ 150983 h 1537754"/>
                <a:gd name="connsiteX67" fmla="*/ 129106 w 806991"/>
                <a:gd name="connsiteY67" fmla="*/ 215628 h 1537754"/>
                <a:gd name="connsiteX68" fmla="*/ 132046 w 806991"/>
                <a:gd name="connsiteY68" fmla="*/ 400420 h 1537754"/>
                <a:gd name="connsiteX69" fmla="*/ 131066 w 806991"/>
                <a:gd name="connsiteY69" fmla="*/ 597946 h 1537754"/>
                <a:gd name="connsiteX70" fmla="*/ 127472 w 806991"/>
                <a:gd name="connsiteY70" fmla="*/ 801021 h 1537754"/>
                <a:gd name="connsiteX71" fmla="*/ 128126 w 806991"/>
                <a:gd name="connsiteY71" fmla="*/ 901253 h 1537754"/>
                <a:gd name="connsiteX72" fmla="*/ 135639 w 806991"/>
                <a:gd name="connsiteY72" fmla="*/ 987119 h 1537754"/>
                <a:gd name="connsiteX73" fmla="*/ 135312 w 806991"/>
                <a:gd name="connsiteY73" fmla="*/ 989405 h 1537754"/>
                <a:gd name="connsiteX74" fmla="*/ 149033 w 806991"/>
                <a:gd name="connsiteY74" fmla="*/ 1025318 h 1537754"/>
                <a:gd name="connsiteX75" fmla="*/ 211102 w 806991"/>
                <a:gd name="connsiteY75" fmla="*/ 1033807 h 1537754"/>
                <a:gd name="connsiteX76" fmla="*/ 220249 w 806991"/>
                <a:gd name="connsiteY76" fmla="*/ 1033154 h 1537754"/>
                <a:gd name="connsiteX77" fmla="*/ 542355 w 806991"/>
                <a:gd name="connsiteY77" fmla="*/ 1031522 h 1537754"/>
                <a:gd name="connsiteX78" fmla="*/ 726929 w 806991"/>
                <a:gd name="connsiteY78" fmla="*/ 1024013 h 1537754"/>
                <a:gd name="connsiteX79" fmla="*/ 806990 w 806991"/>
                <a:gd name="connsiteY79" fmla="*/ 1024118 h 1537754"/>
                <a:gd name="connsiteX80" fmla="*/ 806990 w 806991"/>
                <a:gd name="connsiteY80" fmla="*/ 1039795 h 1537754"/>
                <a:gd name="connsiteX81" fmla="*/ 735750 w 806991"/>
                <a:gd name="connsiteY81" fmla="*/ 1039357 h 1537754"/>
                <a:gd name="connsiteX82" fmla="*/ 551176 w 806991"/>
                <a:gd name="connsiteY82" fmla="*/ 1046866 h 1537754"/>
                <a:gd name="connsiteX83" fmla="*/ 322500 w 806991"/>
                <a:gd name="connsiteY83" fmla="*/ 1042296 h 1537754"/>
                <a:gd name="connsiteX84" fmla="*/ 230376 w 806991"/>
                <a:gd name="connsiteY84" fmla="*/ 1047193 h 1537754"/>
                <a:gd name="connsiteX85" fmla="*/ 157200 w 806991"/>
                <a:gd name="connsiteY85" fmla="*/ 1043928 h 1537754"/>
                <a:gd name="connsiteX86" fmla="*/ 122245 w 806991"/>
                <a:gd name="connsiteY86" fmla="*/ 989405 h 1537754"/>
                <a:gd name="connsiteX87" fmla="*/ 121592 w 806991"/>
                <a:gd name="connsiteY87" fmla="*/ 986793 h 1537754"/>
                <a:gd name="connsiteX88" fmla="*/ 113425 w 806991"/>
                <a:gd name="connsiteY88" fmla="*/ 892764 h 1537754"/>
                <a:gd name="connsiteX89" fmla="*/ 112445 w 806991"/>
                <a:gd name="connsiteY89" fmla="*/ 792206 h 1537754"/>
                <a:gd name="connsiteX90" fmla="*/ 116365 w 806991"/>
                <a:gd name="connsiteY90" fmla="*/ 589457 h 1537754"/>
                <a:gd name="connsiteX91" fmla="*/ 117998 w 806991"/>
                <a:gd name="connsiteY91" fmla="*/ 392258 h 1537754"/>
                <a:gd name="connsiteX92" fmla="*/ 117998 w 806991"/>
                <a:gd name="connsiteY92" fmla="*/ 222811 h 1537754"/>
                <a:gd name="connsiteX93" fmla="*/ 144460 w 806991"/>
                <a:gd name="connsiteY93" fmla="*/ 141842 h 1537754"/>
                <a:gd name="connsiteX94" fmla="*/ 242790 w 806991"/>
                <a:gd name="connsiteY94" fmla="*/ 128456 h 1537754"/>
                <a:gd name="connsiteX95" fmla="*/ 364642 w 806991"/>
                <a:gd name="connsiteY95" fmla="*/ 121273 h 1537754"/>
                <a:gd name="connsiteX96" fmla="*/ 253048 w 806991"/>
                <a:gd name="connsiteY96" fmla="*/ 37297 h 1537754"/>
                <a:gd name="connsiteX97" fmla="*/ 347276 w 806991"/>
                <a:gd name="connsiteY97" fmla="*/ 39419 h 1537754"/>
                <a:gd name="connsiteX98" fmla="*/ 549776 w 806991"/>
                <a:gd name="connsiteY98" fmla="*/ 42684 h 1537754"/>
                <a:gd name="connsiteX99" fmla="*/ 806991 w 806991"/>
                <a:gd name="connsiteY99" fmla="*/ 37764 h 1537754"/>
                <a:gd name="connsiteX100" fmla="*/ 806991 w 806991"/>
                <a:gd name="connsiteY100" fmla="*/ 54247 h 1537754"/>
                <a:gd name="connsiteX101" fmla="*/ 540304 w 806991"/>
                <a:gd name="connsiteY101" fmla="*/ 58683 h 1537754"/>
                <a:gd name="connsiteX102" fmla="*/ 337804 w 806991"/>
                <a:gd name="connsiteY102" fmla="*/ 55092 h 1537754"/>
                <a:gd name="connsiteX103" fmla="*/ 146082 w 806991"/>
                <a:gd name="connsiteY103" fmla="*/ 48561 h 1537754"/>
                <a:gd name="connsiteX104" fmla="*/ 76839 w 806991"/>
                <a:gd name="connsiteY104" fmla="*/ 61296 h 1537754"/>
                <a:gd name="connsiteX105" fmla="*/ 75206 w 806991"/>
                <a:gd name="connsiteY105" fmla="*/ 62275 h 1537754"/>
                <a:gd name="connsiteX106" fmla="*/ 71940 w 806991"/>
                <a:gd name="connsiteY106" fmla="*/ 65214 h 1537754"/>
                <a:gd name="connsiteX107" fmla="*/ 49730 w 806991"/>
                <a:gd name="connsiteY107" fmla="*/ 94274 h 1537754"/>
                <a:gd name="connsiteX108" fmla="*/ 42545 w 806991"/>
                <a:gd name="connsiteY108" fmla="*/ 151414 h 1537754"/>
                <a:gd name="connsiteX109" fmla="*/ 42218 w 806991"/>
                <a:gd name="connsiteY109" fmla="*/ 153373 h 1537754"/>
                <a:gd name="connsiteX110" fmla="*/ 40258 w 806991"/>
                <a:gd name="connsiteY110" fmla="*/ 358753 h 1537754"/>
                <a:gd name="connsiteX111" fmla="*/ 83045 w 806991"/>
                <a:gd name="connsiteY111" fmla="*/ 293776 h 1537754"/>
                <a:gd name="connsiteX112" fmla="*/ 88597 w 806991"/>
                <a:gd name="connsiteY112" fmla="*/ 297041 h 1537754"/>
                <a:gd name="connsiteX113" fmla="*/ 40585 w 806991"/>
                <a:gd name="connsiteY113" fmla="*/ 374752 h 1537754"/>
                <a:gd name="connsiteX114" fmla="*/ 39931 w 806991"/>
                <a:gd name="connsiteY114" fmla="*/ 375731 h 1537754"/>
                <a:gd name="connsiteX115" fmla="*/ 39278 w 806991"/>
                <a:gd name="connsiteY115" fmla="*/ 386506 h 1537754"/>
                <a:gd name="connsiteX116" fmla="*/ 38952 w 806991"/>
                <a:gd name="connsiteY116" fmla="*/ 402833 h 1537754"/>
                <a:gd name="connsiteX117" fmla="*/ 81411 w 806991"/>
                <a:gd name="connsiteY117" fmla="*/ 332305 h 1537754"/>
                <a:gd name="connsiteX118" fmla="*/ 85985 w 806991"/>
                <a:gd name="connsiteY118" fmla="*/ 334590 h 1537754"/>
                <a:gd name="connsiteX119" fmla="*/ 38625 w 806991"/>
                <a:gd name="connsiteY119" fmla="*/ 419158 h 1537754"/>
                <a:gd name="connsiteX120" fmla="*/ 37972 w 806991"/>
                <a:gd name="connsiteY120" fmla="*/ 439729 h 1537754"/>
                <a:gd name="connsiteX121" fmla="*/ 89250 w 806991"/>
                <a:gd name="connsiteY121" fmla="*/ 359079 h 1537754"/>
                <a:gd name="connsiteX122" fmla="*/ 91210 w 806991"/>
                <a:gd name="connsiteY122" fmla="*/ 360059 h 1537754"/>
                <a:gd name="connsiteX123" fmla="*/ 66061 w 806991"/>
                <a:gd name="connsiteY123" fmla="*/ 406751 h 1537754"/>
                <a:gd name="connsiteX124" fmla="*/ 37972 w 806991"/>
                <a:gd name="connsiteY124" fmla="*/ 454422 h 1537754"/>
                <a:gd name="connsiteX125" fmla="*/ 37645 w 806991"/>
                <a:gd name="connsiteY125" fmla="*/ 454422 h 1537754"/>
                <a:gd name="connsiteX126" fmla="*/ 37319 w 806991"/>
                <a:gd name="connsiteY126" fmla="*/ 493931 h 1537754"/>
                <a:gd name="connsiteX127" fmla="*/ 84678 w 806991"/>
                <a:gd name="connsiteY127" fmla="*/ 405118 h 1537754"/>
                <a:gd name="connsiteX128" fmla="*/ 87944 w 806991"/>
                <a:gd name="connsiteY128" fmla="*/ 407077 h 1537754"/>
                <a:gd name="connsiteX129" fmla="*/ 38299 w 806991"/>
                <a:gd name="connsiteY129" fmla="*/ 508950 h 1537754"/>
                <a:gd name="connsiteX130" fmla="*/ 37319 w 806991"/>
                <a:gd name="connsiteY130" fmla="*/ 509930 h 1537754"/>
                <a:gd name="connsiteX131" fmla="*/ 37319 w 806991"/>
                <a:gd name="connsiteY131" fmla="*/ 539643 h 1537754"/>
                <a:gd name="connsiteX132" fmla="*/ 86638 w 806991"/>
                <a:gd name="connsiteY132" fmla="*/ 451810 h 1537754"/>
                <a:gd name="connsiteX133" fmla="*/ 91210 w 806991"/>
                <a:gd name="connsiteY133" fmla="*/ 454749 h 1537754"/>
                <a:gd name="connsiteX134" fmla="*/ 38299 w 806991"/>
                <a:gd name="connsiteY134" fmla="*/ 555315 h 1537754"/>
                <a:gd name="connsiteX135" fmla="*/ 37319 w 806991"/>
                <a:gd name="connsiteY135" fmla="*/ 556622 h 1537754"/>
                <a:gd name="connsiteX136" fmla="*/ 37319 w 806991"/>
                <a:gd name="connsiteY136" fmla="*/ 583723 h 1537754"/>
                <a:gd name="connsiteX137" fmla="*/ 89904 w 806991"/>
                <a:gd name="connsiteY137" fmla="*/ 494910 h 1537754"/>
                <a:gd name="connsiteX138" fmla="*/ 95130 w 806991"/>
                <a:gd name="connsiteY138" fmla="*/ 497196 h 1537754"/>
                <a:gd name="connsiteX139" fmla="*/ 38952 w 806991"/>
                <a:gd name="connsiteY139" fmla="*/ 597437 h 1537754"/>
                <a:gd name="connsiteX140" fmla="*/ 37319 w 806991"/>
                <a:gd name="connsiteY140" fmla="*/ 599069 h 1537754"/>
                <a:gd name="connsiteX141" fmla="*/ 37645 w 806991"/>
                <a:gd name="connsiteY141" fmla="*/ 625518 h 1537754"/>
                <a:gd name="connsiteX142" fmla="*/ 56263 w 806991"/>
                <a:gd name="connsiteY142" fmla="*/ 591559 h 1537754"/>
                <a:gd name="connsiteX143" fmla="*/ 85331 w 806991"/>
                <a:gd name="connsiteY143" fmla="*/ 540296 h 1537754"/>
                <a:gd name="connsiteX144" fmla="*/ 91210 w 806991"/>
                <a:gd name="connsiteY144" fmla="*/ 541929 h 1537754"/>
                <a:gd name="connsiteX145" fmla="*/ 62469 w 806991"/>
                <a:gd name="connsiteY145" fmla="*/ 595477 h 1537754"/>
                <a:gd name="connsiteX146" fmla="*/ 37645 w 806991"/>
                <a:gd name="connsiteY146" fmla="*/ 642496 h 1537754"/>
                <a:gd name="connsiteX147" fmla="*/ 37645 w 806991"/>
                <a:gd name="connsiteY147" fmla="*/ 683964 h 1537754"/>
                <a:gd name="connsiteX148" fmla="*/ 85331 w 806991"/>
                <a:gd name="connsiteY148" fmla="*/ 590253 h 1537754"/>
                <a:gd name="connsiteX149" fmla="*/ 91210 w 806991"/>
                <a:gd name="connsiteY149" fmla="*/ 591559 h 1537754"/>
                <a:gd name="connsiteX150" fmla="*/ 64428 w 806991"/>
                <a:gd name="connsiteY150" fmla="*/ 646415 h 1537754"/>
                <a:gd name="connsiteX151" fmla="*/ 37645 w 806991"/>
                <a:gd name="connsiteY151" fmla="*/ 704534 h 1537754"/>
                <a:gd name="connsiteX152" fmla="*/ 36992 w 806991"/>
                <a:gd name="connsiteY152" fmla="*/ 738493 h 1537754"/>
                <a:gd name="connsiteX153" fmla="*/ 88924 w 806991"/>
                <a:gd name="connsiteY153" fmla="*/ 641843 h 1537754"/>
                <a:gd name="connsiteX154" fmla="*/ 94150 w 806991"/>
                <a:gd name="connsiteY154" fmla="*/ 643476 h 1537754"/>
                <a:gd name="connsiteX155" fmla="*/ 36666 w 806991"/>
                <a:gd name="connsiteY155" fmla="*/ 759390 h 1537754"/>
                <a:gd name="connsiteX156" fmla="*/ 36012 w 806991"/>
                <a:gd name="connsiteY156" fmla="*/ 782898 h 1537754"/>
                <a:gd name="connsiteX157" fmla="*/ 89904 w 806991"/>
                <a:gd name="connsiteY157" fmla="*/ 684617 h 1537754"/>
                <a:gd name="connsiteX158" fmla="*/ 94803 w 806991"/>
                <a:gd name="connsiteY158" fmla="*/ 687229 h 1537754"/>
                <a:gd name="connsiteX159" fmla="*/ 35686 w 806991"/>
                <a:gd name="connsiteY159" fmla="*/ 804448 h 1537754"/>
                <a:gd name="connsiteX160" fmla="*/ 34379 w 806991"/>
                <a:gd name="connsiteY160" fmla="*/ 845590 h 1537754"/>
                <a:gd name="connsiteX161" fmla="*/ 79452 w 806991"/>
                <a:gd name="connsiteY161" fmla="*/ 752206 h 1537754"/>
                <a:gd name="connsiteX162" fmla="*/ 85985 w 806991"/>
                <a:gd name="connsiteY162" fmla="*/ 754165 h 1537754"/>
                <a:gd name="connsiteX163" fmla="*/ 39278 w 806991"/>
                <a:gd name="connsiteY163" fmla="*/ 858324 h 1537754"/>
                <a:gd name="connsiteX164" fmla="*/ 34053 w 806991"/>
                <a:gd name="connsiteY164" fmla="*/ 860936 h 1537754"/>
                <a:gd name="connsiteX165" fmla="*/ 34053 w 806991"/>
                <a:gd name="connsiteY165" fmla="*/ 869425 h 1537754"/>
                <a:gd name="connsiteX166" fmla="*/ 34053 w 806991"/>
                <a:gd name="connsiteY166" fmla="*/ 906322 h 1537754"/>
                <a:gd name="connsiteX167" fmla="*/ 72267 w 806991"/>
                <a:gd name="connsiteY167" fmla="*/ 825999 h 1537754"/>
                <a:gd name="connsiteX168" fmla="*/ 76839 w 806991"/>
                <a:gd name="connsiteY168" fmla="*/ 828938 h 1537754"/>
                <a:gd name="connsiteX169" fmla="*/ 37972 w 806991"/>
                <a:gd name="connsiteY169" fmla="*/ 919710 h 1537754"/>
                <a:gd name="connsiteX170" fmla="*/ 34379 w 806991"/>
                <a:gd name="connsiteY170" fmla="*/ 921995 h 1537754"/>
                <a:gd name="connsiteX171" fmla="*/ 42872 w 806991"/>
                <a:gd name="connsiteY171" fmla="*/ 1107130 h 1537754"/>
                <a:gd name="connsiteX172" fmla="*/ 42545 w 806991"/>
                <a:gd name="connsiteY172" fmla="*/ 1108763 h 1537754"/>
                <a:gd name="connsiteX173" fmla="*/ 42545 w 806991"/>
                <a:gd name="connsiteY173" fmla="*/ 1131619 h 1537754"/>
                <a:gd name="connsiteX174" fmla="*/ 43851 w 806991"/>
                <a:gd name="connsiteY174" fmla="*/ 1152189 h 1537754"/>
                <a:gd name="connsiteX175" fmla="*/ 50383 w 806991"/>
                <a:gd name="connsiteY175" fmla="*/ 1187453 h 1537754"/>
                <a:gd name="connsiteX176" fmla="*/ 138243 w 806991"/>
                <a:gd name="connsiteY176" fmla="*/ 1231207 h 1537754"/>
                <a:gd name="connsiteX177" fmla="*/ 293711 w 806991"/>
                <a:gd name="connsiteY177" fmla="*/ 1225003 h 1537754"/>
                <a:gd name="connsiteX178" fmla="*/ 322779 w 806991"/>
                <a:gd name="connsiteY178" fmla="*/ 1225003 h 1537754"/>
                <a:gd name="connsiteX179" fmla="*/ 515808 w 806991"/>
                <a:gd name="connsiteY179" fmla="*/ 1230554 h 1537754"/>
                <a:gd name="connsiteX180" fmla="*/ 715696 w 806991"/>
                <a:gd name="connsiteY180" fmla="*/ 1228268 h 1537754"/>
                <a:gd name="connsiteX181" fmla="*/ 806991 w 806991"/>
                <a:gd name="connsiteY181" fmla="*/ 1222893 h 1537754"/>
                <a:gd name="connsiteX182" fmla="*/ 806991 w 806991"/>
                <a:gd name="connsiteY182" fmla="*/ 1238673 h 1537754"/>
                <a:gd name="connsiteX183" fmla="*/ 724515 w 806991"/>
                <a:gd name="connsiteY183" fmla="*/ 1242961 h 1537754"/>
                <a:gd name="connsiteX184" fmla="*/ 724515 w 806991"/>
                <a:gd name="connsiteY184" fmla="*/ 1243288 h 1537754"/>
                <a:gd name="connsiteX185" fmla="*/ 704591 w 806991"/>
                <a:gd name="connsiteY185" fmla="*/ 1429076 h 1537754"/>
                <a:gd name="connsiteX186" fmla="*/ 600075 w 806991"/>
                <a:gd name="connsiteY186" fmla="*/ 1496338 h 1537754"/>
                <a:gd name="connsiteX187" fmla="*/ 592889 w 806991"/>
                <a:gd name="connsiteY187" fmla="*/ 1500909 h 1537754"/>
                <a:gd name="connsiteX188" fmla="*/ 610200 w 806991"/>
                <a:gd name="connsiteY188" fmla="*/ 1522459 h 1537754"/>
                <a:gd name="connsiteX189" fmla="*/ 650047 w 806991"/>
                <a:gd name="connsiteY189" fmla="*/ 1523766 h 1537754"/>
                <a:gd name="connsiteX190" fmla="*/ 722228 w 806991"/>
                <a:gd name="connsiteY190" fmla="*/ 1519848 h 1537754"/>
                <a:gd name="connsiteX191" fmla="*/ 806991 w 806991"/>
                <a:gd name="connsiteY191" fmla="*/ 1518522 h 1537754"/>
                <a:gd name="connsiteX192" fmla="*/ 806991 w 806991"/>
                <a:gd name="connsiteY192" fmla="*/ 1532549 h 1537754"/>
                <a:gd name="connsiteX193" fmla="*/ 741498 w 806991"/>
                <a:gd name="connsiteY193" fmla="*/ 1533561 h 1537754"/>
                <a:gd name="connsiteX194" fmla="*/ 624897 w 806991"/>
                <a:gd name="connsiteY194" fmla="*/ 1537153 h 1537754"/>
                <a:gd name="connsiteX195" fmla="*/ 574925 w 806991"/>
                <a:gd name="connsiteY195" fmla="*/ 1508093 h 1537754"/>
                <a:gd name="connsiteX196" fmla="*/ 610853 w 806991"/>
                <a:gd name="connsiteY196" fmla="*/ 1481645 h 1537754"/>
                <a:gd name="connsiteX197" fmla="*/ 705244 w 806991"/>
                <a:gd name="connsiteY197" fmla="*/ 1390220 h 1537754"/>
                <a:gd name="connsiteX198" fmla="*/ 711123 w 806991"/>
                <a:gd name="connsiteY198" fmla="*/ 1243614 h 1537754"/>
                <a:gd name="connsiteX199" fmla="*/ 706224 w 806991"/>
                <a:gd name="connsiteY199" fmla="*/ 1243941 h 1537754"/>
                <a:gd name="connsiteX200" fmla="*/ 506336 w 806991"/>
                <a:gd name="connsiteY200" fmla="*/ 1245899 h 1537754"/>
                <a:gd name="connsiteX201" fmla="*/ 313961 w 806991"/>
                <a:gd name="connsiteY201" fmla="*/ 1240023 h 1537754"/>
                <a:gd name="connsiteX202" fmla="*/ 245698 w 806991"/>
                <a:gd name="connsiteY202" fmla="*/ 1241655 h 1537754"/>
                <a:gd name="connsiteX203" fmla="*/ 188215 w 806991"/>
                <a:gd name="connsiteY203" fmla="*/ 1246226 h 1537754"/>
                <a:gd name="connsiteX204" fmla="*/ 82065 w 806991"/>
                <a:gd name="connsiteY204" fmla="*/ 1241655 h 1537754"/>
                <a:gd name="connsiteX205" fmla="*/ 27847 w 806991"/>
                <a:gd name="connsiteY205" fmla="*/ 1096682 h 1537754"/>
                <a:gd name="connsiteX206" fmla="*/ 18702 w 806991"/>
                <a:gd name="connsiteY206" fmla="*/ 860936 h 1537754"/>
                <a:gd name="connsiteX207" fmla="*/ 20989 w 806991"/>
                <a:gd name="connsiteY207" fmla="*/ 620293 h 1537754"/>
                <a:gd name="connsiteX208" fmla="*/ 32747 w 806991"/>
                <a:gd name="connsiteY208" fmla="*/ 139007 h 1537754"/>
                <a:gd name="connsiteX209" fmla="*/ 32747 w 806991"/>
                <a:gd name="connsiteY209" fmla="*/ 135088 h 1537754"/>
                <a:gd name="connsiteX210" fmla="*/ 36992 w 806991"/>
                <a:gd name="connsiteY210" fmla="*/ 102110 h 1537754"/>
                <a:gd name="connsiteX211" fmla="*/ 67041 w 806991"/>
                <a:gd name="connsiteY211" fmla="*/ 56398 h 1537754"/>
                <a:gd name="connsiteX212" fmla="*/ 70307 w 806991"/>
                <a:gd name="connsiteY212" fmla="*/ 54765 h 1537754"/>
                <a:gd name="connsiteX213" fmla="*/ 157840 w 806991"/>
                <a:gd name="connsiteY213" fmla="*/ 39092 h 1537754"/>
                <a:gd name="connsiteX214" fmla="*/ 158819 w 806991"/>
                <a:gd name="connsiteY214" fmla="*/ 39092 h 1537754"/>
                <a:gd name="connsiteX215" fmla="*/ 253048 w 806991"/>
                <a:gd name="connsiteY215" fmla="*/ 37297 h 1537754"/>
                <a:gd name="connsiteX216" fmla="*/ 156824 w 806991"/>
                <a:gd name="connsiteY216" fmla="*/ 19179 h 1537754"/>
                <a:gd name="connsiteX217" fmla="*/ 335551 w 806991"/>
                <a:gd name="connsiteY217" fmla="*/ 20866 h 1537754"/>
                <a:gd name="connsiteX218" fmla="*/ 518525 w 806991"/>
                <a:gd name="connsiteY218" fmla="*/ 23904 h 1537754"/>
                <a:gd name="connsiteX219" fmla="*/ 699213 w 806991"/>
                <a:gd name="connsiteY219" fmla="*/ 23904 h 1537754"/>
                <a:gd name="connsiteX220" fmla="*/ 784492 w 806991"/>
                <a:gd name="connsiteY220" fmla="*/ 22892 h 1537754"/>
                <a:gd name="connsiteX221" fmla="*/ 806990 w 806991"/>
                <a:gd name="connsiteY221" fmla="*/ 22648 h 1537754"/>
                <a:gd name="connsiteX222" fmla="*/ 806990 w 806991"/>
                <a:gd name="connsiteY222" fmla="*/ 31499 h 1537754"/>
                <a:gd name="connsiteX223" fmla="*/ 784165 w 806991"/>
                <a:gd name="connsiteY223" fmla="*/ 31668 h 1537754"/>
                <a:gd name="connsiteX224" fmla="*/ 699213 w 806991"/>
                <a:gd name="connsiteY224" fmla="*/ 32343 h 1537754"/>
                <a:gd name="connsiteX225" fmla="*/ 508396 w 806991"/>
                <a:gd name="connsiteY225" fmla="*/ 32006 h 1537754"/>
                <a:gd name="connsiteX226" fmla="*/ 314640 w 806991"/>
                <a:gd name="connsiteY226" fmla="*/ 29642 h 1537754"/>
                <a:gd name="connsiteX227" fmla="*/ 155517 w 806991"/>
                <a:gd name="connsiteY227" fmla="*/ 23229 h 1537754"/>
                <a:gd name="connsiteX228" fmla="*/ 156824 w 806991"/>
                <a:gd name="connsiteY228" fmla="*/ 19179 h 1537754"/>
                <a:gd name="connsiteX229" fmla="*/ 406149 w 806991"/>
                <a:gd name="connsiteY229" fmla="*/ 157 h 1537754"/>
                <a:gd name="connsiteX230" fmla="*/ 535920 w 806991"/>
                <a:gd name="connsiteY230" fmla="*/ 2442 h 1537754"/>
                <a:gd name="connsiteX231" fmla="*/ 796525 w 806991"/>
                <a:gd name="connsiteY231" fmla="*/ 2774 h 1537754"/>
                <a:gd name="connsiteX232" fmla="*/ 796198 w 806991"/>
                <a:gd name="connsiteY232" fmla="*/ 12079 h 1537754"/>
                <a:gd name="connsiteX233" fmla="*/ 535920 w 806991"/>
                <a:gd name="connsiteY233" fmla="*/ 11082 h 1537754"/>
                <a:gd name="connsiteX234" fmla="*/ 276623 w 806991"/>
                <a:gd name="connsiteY234" fmla="*/ 7094 h 1537754"/>
                <a:gd name="connsiteX235" fmla="*/ 276623 w 806991"/>
                <a:gd name="connsiteY235" fmla="*/ 5100 h 1537754"/>
                <a:gd name="connsiteX236" fmla="*/ 406149 w 806991"/>
                <a:gd name="connsiteY236" fmla="*/ 157 h 153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</a:cxnLst>
              <a:rect l="l" t="t" r="r" b="b"/>
              <a:pathLst>
                <a:path w="806991" h="1537754">
                  <a:moveTo>
                    <a:pt x="611913" y="1305800"/>
                  </a:moveTo>
                  <a:cubicBezTo>
                    <a:pt x="641332" y="1303120"/>
                    <a:pt x="670751" y="1304795"/>
                    <a:pt x="700497" y="1305800"/>
                  </a:cubicBezTo>
                  <a:cubicBezTo>
                    <a:pt x="707034" y="1306469"/>
                    <a:pt x="706707" y="1317187"/>
                    <a:pt x="700169" y="1316852"/>
                  </a:cubicBezTo>
                  <a:cubicBezTo>
                    <a:pt x="670751" y="1313838"/>
                    <a:pt x="641332" y="1310488"/>
                    <a:pt x="611587" y="1311493"/>
                  </a:cubicBezTo>
                  <a:cubicBezTo>
                    <a:pt x="607991" y="1311493"/>
                    <a:pt x="608318" y="1306135"/>
                    <a:pt x="611913" y="1305800"/>
                  </a:cubicBezTo>
                  <a:close/>
                  <a:moveTo>
                    <a:pt x="699706" y="1284398"/>
                  </a:moveTo>
                  <a:cubicBezTo>
                    <a:pt x="705595" y="1284398"/>
                    <a:pt x="705595" y="1293117"/>
                    <a:pt x="699379" y="1293117"/>
                  </a:cubicBezTo>
                  <a:cubicBezTo>
                    <a:pt x="674842" y="1294051"/>
                    <a:pt x="649978" y="1293740"/>
                    <a:pt x="625440" y="1293117"/>
                  </a:cubicBezTo>
                  <a:cubicBezTo>
                    <a:pt x="603848" y="1292494"/>
                    <a:pt x="582910" y="1295608"/>
                    <a:pt x="561644" y="1293117"/>
                  </a:cubicBezTo>
                  <a:cubicBezTo>
                    <a:pt x="559354" y="1292805"/>
                    <a:pt x="559026" y="1289380"/>
                    <a:pt x="561644" y="1289380"/>
                  </a:cubicBezTo>
                  <a:cubicBezTo>
                    <a:pt x="607446" y="1289691"/>
                    <a:pt x="653577" y="1284398"/>
                    <a:pt x="699706" y="1284398"/>
                  </a:cubicBezTo>
                  <a:close/>
                  <a:moveTo>
                    <a:pt x="560430" y="1267900"/>
                  </a:moveTo>
                  <a:cubicBezTo>
                    <a:pt x="606672" y="1266269"/>
                    <a:pt x="653833" y="1272067"/>
                    <a:pt x="699707" y="1268443"/>
                  </a:cubicBezTo>
                  <a:cubicBezTo>
                    <a:pt x="704613" y="1268121"/>
                    <a:pt x="705594" y="1276497"/>
                    <a:pt x="700687" y="1277463"/>
                  </a:cubicBezTo>
                  <a:cubicBezTo>
                    <a:pt x="639850" y="1285516"/>
                    <a:pt x="576069" y="1265544"/>
                    <a:pt x="515558" y="1275530"/>
                  </a:cubicBezTo>
                  <a:cubicBezTo>
                    <a:pt x="513595" y="1275852"/>
                    <a:pt x="512941" y="1273276"/>
                    <a:pt x="514576" y="1272631"/>
                  </a:cubicBezTo>
                  <a:cubicBezTo>
                    <a:pt x="529704" y="1269812"/>
                    <a:pt x="545016" y="1268443"/>
                    <a:pt x="560430" y="1267900"/>
                  </a:cubicBezTo>
                  <a:close/>
                  <a:moveTo>
                    <a:pt x="433921" y="1251595"/>
                  </a:moveTo>
                  <a:cubicBezTo>
                    <a:pt x="453800" y="1256715"/>
                    <a:pt x="473352" y="1253515"/>
                    <a:pt x="493557" y="1253515"/>
                  </a:cubicBezTo>
                  <a:cubicBezTo>
                    <a:pt x="514739" y="1253515"/>
                    <a:pt x="536246" y="1254155"/>
                    <a:pt x="557428" y="1254155"/>
                  </a:cubicBezTo>
                  <a:cubicBezTo>
                    <a:pt x="603050" y="1254475"/>
                    <a:pt x="648672" y="1253195"/>
                    <a:pt x="694294" y="1252555"/>
                  </a:cubicBezTo>
                  <a:cubicBezTo>
                    <a:pt x="699835" y="1252555"/>
                    <a:pt x="699835" y="1261196"/>
                    <a:pt x="693969" y="1261196"/>
                  </a:cubicBezTo>
                  <a:cubicBezTo>
                    <a:pt x="645414" y="1261196"/>
                    <a:pt x="596533" y="1262796"/>
                    <a:pt x="547978" y="1261516"/>
                  </a:cubicBezTo>
                  <a:cubicBezTo>
                    <a:pt x="511153" y="1260876"/>
                    <a:pt x="468790" y="1265356"/>
                    <a:pt x="433596" y="1253515"/>
                  </a:cubicBezTo>
                  <a:cubicBezTo>
                    <a:pt x="432292" y="1253195"/>
                    <a:pt x="432944" y="1251275"/>
                    <a:pt x="433921" y="1251595"/>
                  </a:cubicBezTo>
                  <a:close/>
                  <a:moveTo>
                    <a:pt x="759882" y="1199762"/>
                  </a:moveTo>
                  <a:cubicBezTo>
                    <a:pt x="766082" y="1199428"/>
                    <a:pt x="765755" y="1209106"/>
                    <a:pt x="759882" y="1209106"/>
                  </a:cubicBezTo>
                  <a:cubicBezTo>
                    <a:pt x="593162" y="1212109"/>
                    <a:pt x="424810" y="1226458"/>
                    <a:pt x="258416" y="1216447"/>
                  </a:cubicBezTo>
                  <a:cubicBezTo>
                    <a:pt x="255153" y="1216113"/>
                    <a:pt x="255153" y="1211442"/>
                    <a:pt x="258416" y="1211108"/>
                  </a:cubicBezTo>
                  <a:cubicBezTo>
                    <a:pt x="425789" y="1208772"/>
                    <a:pt x="592835" y="1202766"/>
                    <a:pt x="759882" y="1199762"/>
                  </a:cubicBezTo>
                  <a:close/>
                  <a:moveTo>
                    <a:pt x="93602" y="1007424"/>
                  </a:moveTo>
                  <a:cubicBezTo>
                    <a:pt x="95111" y="1007424"/>
                    <a:pt x="96579" y="1008399"/>
                    <a:pt x="96579" y="1010349"/>
                  </a:cubicBezTo>
                  <a:cubicBezTo>
                    <a:pt x="94622" y="1036351"/>
                    <a:pt x="110609" y="1063977"/>
                    <a:pt x="136060" y="1072102"/>
                  </a:cubicBezTo>
                  <a:cubicBezTo>
                    <a:pt x="159226" y="1079252"/>
                    <a:pt x="182718" y="1077627"/>
                    <a:pt x="206864" y="1077303"/>
                  </a:cubicBezTo>
                  <a:cubicBezTo>
                    <a:pt x="213063" y="1077303"/>
                    <a:pt x="212737" y="1087053"/>
                    <a:pt x="206537" y="1087053"/>
                  </a:cubicBezTo>
                  <a:cubicBezTo>
                    <a:pt x="175214" y="1087053"/>
                    <a:pt x="142912" y="1089653"/>
                    <a:pt x="115503" y="1071452"/>
                  </a:cubicBezTo>
                  <a:cubicBezTo>
                    <a:pt x="96905" y="1059102"/>
                    <a:pt x="88095" y="1031800"/>
                    <a:pt x="90380" y="1010349"/>
                  </a:cubicBezTo>
                  <a:cubicBezTo>
                    <a:pt x="90543" y="1008399"/>
                    <a:pt x="92092" y="1007424"/>
                    <a:pt x="93602" y="1007424"/>
                  </a:cubicBezTo>
                  <a:close/>
                  <a:moveTo>
                    <a:pt x="109585" y="946489"/>
                  </a:moveTo>
                  <a:cubicBezTo>
                    <a:pt x="109911" y="944522"/>
                    <a:pt x="112192" y="944522"/>
                    <a:pt x="112192" y="946489"/>
                  </a:cubicBezTo>
                  <a:cubicBezTo>
                    <a:pt x="115126" y="974353"/>
                    <a:pt x="105023" y="1023524"/>
                    <a:pt x="129466" y="1043848"/>
                  </a:cubicBezTo>
                  <a:cubicBezTo>
                    <a:pt x="149672" y="1060566"/>
                    <a:pt x="176397" y="1057616"/>
                    <a:pt x="200515" y="1058927"/>
                  </a:cubicBezTo>
                  <a:cubicBezTo>
                    <a:pt x="219744" y="1059911"/>
                    <a:pt x="238647" y="1061549"/>
                    <a:pt x="257550" y="1057944"/>
                  </a:cubicBezTo>
                  <a:cubicBezTo>
                    <a:pt x="263742" y="1056961"/>
                    <a:pt x="266350" y="1066467"/>
                    <a:pt x="260157" y="1067450"/>
                  </a:cubicBezTo>
                  <a:cubicBezTo>
                    <a:pt x="232780" y="1072367"/>
                    <a:pt x="204100" y="1069417"/>
                    <a:pt x="176397" y="1067778"/>
                  </a:cubicBezTo>
                  <a:cubicBezTo>
                    <a:pt x="158798" y="1066795"/>
                    <a:pt x="135658" y="1065155"/>
                    <a:pt x="122948" y="1050404"/>
                  </a:cubicBezTo>
                  <a:cubicBezTo>
                    <a:pt x="98178" y="1022540"/>
                    <a:pt x="105348" y="980253"/>
                    <a:pt x="109585" y="946489"/>
                  </a:cubicBezTo>
                  <a:close/>
                  <a:moveTo>
                    <a:pt x="8419" y="618914"/>
                  </a:moveTo>
                  <a:cubicBezTo>
                    <a:pt x="21481" y="663991"/>
                    <a:pt x="14782" y="711028"/>
                    <a:pt x="12437" y="757084"/>
                  </a:cubicBezTo>
                  <a:cubicBezTo>
                    <a:pt x="10428" y="802487"/>
                    <a:pt x="7414" y="848870"/>
                    <a:pt x="9424" y="894273"/>
                  </a:cubicBezTo>
                  <a:cubicBezTo>
                    <a:pt x="15117" y="992592"/>
                    <a:pt x="22485" y="1089931"/>
                    <a:pt x="25500" y="1188250"/>
                  </a:cubicBezTo>
                  <a:cubicBezTo>
                    <a:pt x="25835" y="1194783"/>
                    <a:pt x="15787" y="1194456"/>
                    <a:pt x="15787" y="1188250"/>
                  </a:cubicBezTo>
                  <a:cubicBezTo>
                    <a:pt x="14448" y="1137294"/>
                    <a:pt x="13443" y="1086338"/>
                    <a:pt x="10764" y="1035382"/>
                  </a:cubicBezTo>
                  <a:cubicBezTo>
                    <a:pt x="8419" y="988020"/>
                    <a:pt x="2056" y="940983"/>
                    <a:pt x="381" y="894273"/>
                  </a:cubicBezTo>
                  <a:cubicBezTo>
                    <a:pt x="-2634" y="802487"/>
                    <a:pt x="13443" y="710701"/>
                    <a:pt x="5740" y="619242"/>
                  </a:cubicBezTo>
                  <a:cubicBezTo>
                    <a:pt x="5740" y="617608"/>
                    <a:pt x="8084" y="617608"/>
                    <a:pt x="8419" y="618914"/>
                  </a:cubicBezTo>
                  <a:close/>
                  <a:moveTo>
                    <a:pt x="364642" y="121273"/>
                  </a:moveTo>
                  <a:cubicBezTo>
                    <a:pt x="424751" y="120947"/>
                    <a:pt x="484860" y="121600"/>
                    <a:pt x="544642" y="121926"/>
                  </a:cubicBezTo>
                  <a:lnTo>
                    <a:pt x="806990" y="124218"/>
                  </a:lnTo>
                  <a:lnTo>
                    <a:pt x="806990" y="141953"/>
                  </a:lnTo>
                  <a:lnTo>
                    <a:pt x="525695" y="139557"/>
                  </a:lnTo>
                  <a:cubicBezTo>
                    <a:pt x="466239" y="139557"/>
                    <a:pt x="406456" y="138250"/>
                    <a:pt x="346674" y="138903"/>
                  </a:cubicBezTo>
                  <a:cubicBezTo>
                    <a:pt x="316947" y="138903"/>
                    <a:pt x="285912" y="142495"/>
                    <a:pt x="255530" y="142821"/>
                  </a:cubicBezTo>
                  <a:cubicBezTo>
                    <a:pt x="254877" y="142821"/>
                    <a:pt x="253897" y="142821"/>
                    <a:pt x="253243" y="142821"/>
                  </a:cubicBezTo>
                  <a:cubicBezTo>
                    <a:pt x="251284" y="142821"/>
                    <a:pt x="248997" y="142821"/>
                    <a:pt x="247036" y="142495"/>
                  </a:cubicBezTo>
                  <a:cubicBezTo>
                    <a:pt x="232336" y="142495"/>
                    <a:pt x="217962" y="141189"/>
                    <a:pt x="203915" y="138250"/>
                  </a:cubicBezTo>
                  <a:cubicBezTo>
                    <a:pt x="184968" y="136945"/>
                    <a:pt x="166674" y="138903"/>
                    <a:pt x="153607" y="150983"/>
                  </a:cubicBezTo>
                  <a:cubicBezTo>
                    <a:pt x="133025" y="169920"/>
                    <a:pt x="129759" y="191795"/>
                    <a:pt x="129106" y="215628"/>
                  </a:cubicBezTo>
                  <a:cubicBezTo>
                    <a:pt x="135312" y="277008"/>
                    <a:pt x="136292" y="339040"/>
                    <a:pt x="132046" y="400420"/>
                  </a:cubicBezTo>
                  <a:cubicBezTo>
                    <a:pt x="127145" y="466044"/>
                    <a:pt x="130412" y="532321"/>
                    <a:pt x="131066" y="597946"/>
                  </a:cubicBezTo>
                  <a:cubicBezTo>
                    <a:pt x="131393" y="665529"/>
                    <a:pt x="129106" y="733112"/>
                    <a:pt x="127472" y="801021"/>
                  </a:cubicBezTo>
                  <a:cubicBezTo>
                    <a:pt x="126492" y="834323"/>
                    <a:pt x="126819" y="867625"/>
                    <a:pt x="128126" y="901253"/>
                  </a:cubicBezTo>
                  <a:cubicBezTo>
                    <a:pt x="129106" y="929984"/>
                    <a:pt x="135639" y="958388"/>
                    <a:pt x="135639" y="987119"/>
                  </a:cubicBezTo>
                  <a:cubicBezTo>
                    <a:pt x="135639" y="988098"/>
                    <a:pt x="135639" y="988752"/>
                    <a:pt x="135312" y="989405"/>
                  </a:cubicBezTo>
                  <a:cubicBezTo>
                    <a:pt x="136292" y="1003117"/>
                    <a:pt x="135312" y="1018135"/>
                    <a:pt x="149033" y="1025318"/>
                  </a:cubicBezTo>
                  <a:cubicBezTo>
                    <a:pt x="168634" y="1036418"/>
                    <a:pt x="189214" y="1034460"/>
                    <a:pt x="211102" y="1033807"/>
                  </a:cubicBezTo>
                  <a:cubicBezTo>
                    <a:pt x="214042" y="1033480"/>
                    <a:pt x="216982" y="1033154"/>
                    <a:pt x="220249" y="1033154"/>
                  </a:cubicBezTo>
                  <a:cubicBezTo>
                    <a:pt x="325440" y="1013891"/>
                    <a:pt x="436185" y="1033807"/>
                    <a:pt x="542355" y="1031522"/>
                  </a:cubicBezTo>
                  <a:cubicBezTo>
                    <a:pt x="603771" y="1029889"/>
                    <a:pt x="665513" y="1025645"/>
                    <a:pt x="726929" y="1024013"/>
                  </a:cubicBezTo>
                  <a:lnTo>
                    <a:pt x="806990" y="1024118"/>
                  </a:lnTo>
                  <a:lnTo>
                    <a:pt x="806990" y="1039795"/>
                  </a:lnTo>
                  <a:lnTo>
                    <a:pt x="735750" y="1039357"/>
                  </a:lnTo>
                  <a:cubicBezTo>
                    <a:pt x="674334" y="1041316"/>
                    <a:pt x="612918" y="1045234"/>
                    <a:pt x="551176" y="1046866"/>
                  </a:cubicBezTo>
                  <a:cubicBezTo>
                    <a:pt x="474733" y="1048498"/>
                    <a:pt x="398617" y="1042622"/>
                    <a:pt x="322500" y="1042296"/>
                  </a:cubicBezTo>
                  <a:cubicBezTo>
                    <a:pt x="292119" y="1044908"/>
                    <a:pt x="260758" y="1045560"/>
                    <a:pt x="230376" y="1047193"/>
                  </a:cubicBezTo>
                  <a:cubicBezTo>
                    <a:pt x="206201" y="1048173"/>
                    <a:pt x="180394" y="1051763"/>
                    <a:pt x="157200" y="1043928"/>
                  </a:cubicBezTo>
                  <a:cubicBezTo>
                    <a:pt x="127472" y="1034460"/>
                    <a:pt x="117345" y="1014871"/>
                    <a:pt x="122245" y="989405"/>
                  </a:cubicBezTo>
                  <a:cubicBezTo>
                    <a:pt x="121592" y="988752"/>
                    <a:pt x="121592" y="987773"/>
                    <a:pt x="121592" y="986793"/>
                  </a:cubicBezTo>
                  <a:cubicBezTo>
                    <a:pt x="124859" y="956103"/>
                    <a:pt x="115385" y="923454"/>
                    <a:pt x="113425" y="892764"/>
                  </a:cubicBezTo>
                  <a:cubicBezTo>
                    <a:pt x="111138" y="859463"/>
                    <a:pt x="111464" y="825834"/>
                    <a:pt x="112445" y="792206"/>
                  </a:cubicBezTo>
                  <a:cubicBezTo>
                    <a:pt x="115058" y="724623"/>
                    <a:pt x="116365" y="657040"/>
                    <a:pt x="116365" y="589457"/>
                  </a:cubicBezTo>
                  <a:cubicBezTo>
                    <a:pt x="115712" y="523832"/>
                    <a:pt x="111464" y="457556"/>
                    <a:pt x="117998" y="392258"/>
                  </a:cubicBezTo>
                  <a:cubicBezTo>
                    <a:pt x="123225" y="335775"/>
                    <a:pt x="115712" y="279293"/>
                    <a:pt x="117998" y="222811"/>
                  </a:cubicBezTo>
                  <a:cubicBezTo>
                    <a:pt x="114731" y="193427"/>
                    <a:pt x="119958" y="160452"/>
                    <a:pt x="144460" y="141842"/>
                  </a:cubicBezTo>
                  <a:cubicBezTo>
                    <a:pt x="173860" y="119315"/>
                    <a:pt x="208162" y="123885"/>
                    <a:pt x="242790" y="128456"/>
                  </a:cubicBezTo>
                  <a:cubicBezTo>
                    <a:pt x="283298" y="127476"/>
                    <a:pt x="324460" y="121600"/>
                    <a:pt x="364642" y="121273"/>
                  </a:cubicBezTo>
                  <a:close/>
                  <a:moveTo>
                    <a:pt x="253048" y="37297"/>
                  </a:moveTo>
                  <a:cubicBezTo>
                    <a:pt x="284484" y="37786"/>
                    <a:pt x="315921" y="38929"/>
                    <a:pt x="347276" y="39419"/>
                  </a:cubicBezTo>
                  <a:cubicBezTo>
                    <a:pt x="414884" y="40724"/>
                    <a:pt x="482167" y="42031"/>
                    <a:pt x="549776" y="42684"/>
                  </a:cubicBezTo>
                  <a:lnTo>
                    <a:pt x="806991" y="37764"/>
                  </a:lnTo>
                  <a:lnTo>
                    <a:pt x="806991" y="54247"/>
                  </a:lnTo>
                  <a:lnTo>
                    <a:pt x="540304" y="58683"/>
                  </a:lnTo>
                  <a:cubicBezTo>
                    <a:pt x="472695" y="58030"/>
                    <a:pt x="405086" y="56724"/>
                    <a:pt x="337804" y="55092"/>
                  </a:cubicBezTo>
                  <a:cubicBezTo>
                    <a:pt x="274114" y="54112"/>
                    <a:pt x="209771" y="55418"/>
                    <a:pt x="146082" y="48561"/>
                  </a:cubicBezTo>
                  <a:cubicBezTo>
                    <a:pt x="122565" y="49214"/>
                    <a:pt x="96763" y="49540"/>
                    <a:pt x="76839" y="61296"/>
                  </a:cubicBezTo>
                  <a:cubicBezTo>
                    <a:pt x="76186" y="61621"/>
                    <a:pt x="75533" y="62275"/>
                    <a:pt x="75206" y="62275"/>
                  </a:cubicBezTo>
                  <a:cubicBezTo>
                    <a:pt x="73900" y="63254"/>
                    <a:pt x="73247" y="64234"/>
                    <a:pt x="71940" y="65214"/>
                  </a:cubicBezTo>
                  <a:cubicBezTo>
                    <a:pt x="64101" y="73377"/>
                    <a:pt x="55609" y="83498"/>
                    <a:pt x="49730" y="94274"/>
                  </a:cubicBezTo>
                  <a:cubicBezTo>
                    <a:pt x="42872" y="111906"/>
                    <a:pt x="41892" y="132476"/>
                    <a:pt x="42545" y="151414"/>
                  </a:cubicBezTo>
                  <a:cubicBezTo>
                    <a:pt x="42872" y="152067"/>
                    <a:pt x="42545" y="153046"/>
                    <a:pt x="42218" y="153373"/>
                  </a:cubicBezTo>
                  <a:cubicBezTo>
                    <a:pt x="45811" y="221941"/>
                    <a:pt x="42545" y="290511"/>
                    <a:pt x="40258" y="358753"/>
                  </a:cubicBezTo>
                  <a:cubicBezTo>
                    <a:pt x="53323" y="336223"/>
                    <a:pt x="68674" y="315326"/>
                    <a:pt x="83045" y="293776"/>
                  </a:cubicBezTo>
                  <a:cubicBezTo>
                    <a:pt x="85331" y="290184"/>
                    <a:pt x="90883" y="293449"/>
                    <a:pt x="88597" y="297041"/>
                  </a:cubicBezTo>
                  <a:cubicBezTo>
                    <a:pt x="72267" y="322835"/>
                    <a:pt x="54956" y="347977"/>
                    <a:pt x="40585" y="374752"/>
                  </a:cubicBezTo>
                  <a:cubicBezTo>
                    <a:pt x="40258" y="375078"/>
                    <a:pt x="39931" y="375405"/>
                    <a:pt x="39931" y="375731"/>
                  </a:cubicBezTo>
                  <a:cubicBezTo>
                    <a:pt x="39605" y="379323"/>
                    <a:pt x="39278" y="382914"/>
                    <a:pt x="39278" y="386506"/>
                  </a:cubicBezTo>
                  <a:cubicBezTo>
                    <a:pt x="39278" y="392057"/>
                    <a:pt x="39278" y="397608"/>
                    <a:pt x="38952" y="402833"/>
                  </a:cubicBezTo>
                  <a:cubicBezTo>
                    <a:pt x="52343" y="378996"/>
                    <a:pt x="67694" y="355814"/>
                    <a:pt x="81411" y="332305"/>
                  </a:cubicBezTo>
                  <a:cubicBezTo>
                    <a:pt x="83372" y="329366"/>
                    <a:pt x="87617" y="331651"/>
                    <a:pt x="85985" y="334590"/>
                  </a:cubicBezTo>
                  <a:cubicBezTo>
                    <a:pt x="70307" y="362671"/>
                    <a:pt x="54630" y="391077"/>
                    <a:pt x="38625" y="419158"/>
                  </a:cubicBezTo>
                  <a:cubicBezTo>
                    <a:pt x="38299" y="426015"/>
                    <a:pt x="38299" y="432872"/>
                    <a:pt x="37972" y="439729"/>
                  </a:cubicBezTo>
                  <a:cubicBezTo>
                    <a:pt x="53650" y="411649"/>
                    <a:pt x="77492" y="389119"/>
                    <a:pt x="89250" y="359079"/>
                  </a:cubicBezTo>
                  <a:cubicBezTo>
                    <a:pt x="89904" y="357773"/>
                    <a:pt x="91863" y="358426"/>
                    <a:pt x="91210" y="360059"/>
                  </a:cubicBezTo>
                  <a:cubicBezTo>
                    <a:pt x="87617" y="377690"/>
                    <a:pt x="76513" y="392057"/>
                    <a:pt x="66061" y="406751"/>
                  </a:cubicBezTo>
                  <a:cubicBezTo>
                    <a:pt x="55283" y="421770"/>
                    <a:pt x="48424" y="439402"/>
                    <a:pt x="37972" y="454422"/>
                  </a:cubicBezTo>
                  <a:lnTo>
                    <a:pt x="37645" y="454422"/>
                  </a:lnTo>
                  <a:cubicBezTo>
                    <a:pt x="37645" y="467483"/>
                    <a:pt x="37319" y="480870"/>
                    <a:pt x="37319" y="493931"/>
                  </a:cubicBezTo>
                  <a:cubicBezTo>
                    <a:pt x="51690" y="463891"/>
                    <a:pt x="70307" y="435157"/>
                    <a:pt x="84678" y="405118"/>
                  </a:cubicBezTo>
                  <a:cubicBezTo>
                    <a:pt x="85985" y="402833"/>
                    <a:pt x="89250" y="404791"/>
                    <a:pt x="87944" y="407077"/>
                  </a:cubicBezTo>
                  <a:cubicBezTo>
                    <a:pt x="72920" y="441035"/>
                    <a:pt x="57569" y="476952"/>
                    <a:pt x="38299" y="508950"/>
                  </a:cubicBezTo>
                  <a:cubicBezTo>
                    <a:pt x="37972" y="509277"/>
                    <a:pt x="37645" y="509930"/>
                    <a:pt x="37319" y="509930"/>
                  </a:cubicBezTo>
                  <a:cubicBezTo>
                    <a:pt x="37319" y="519726"/>
                    <a:pt x="37319" y="529847"/>
                    <a:pt x="37319" y="539643"/>
                  </a:cubicBezTo>
                  <a:cubicBezTo>
                    <a:pt x="51036" y="509277"/>
                    <a:pt x="71286" y="480870"/>
                    <a:pt x="86638" y="451810"/>
                  </a:cubicBezTo>
                  <a:cubicBezTo>
                    <a:pt x="88271" y="448545"/>
                    <a:pt x="93170" y="451483"/>
                    <a:pt x="91210" y="454749"/>
                  </a:cubicBezTo>
                  <a:cubicBezTo>
                    <a:pt x="75206" y="488380"/>
                    <a:pt x="58549" y="523970"/>
                    <a:pt x="38299" y="555315"/>
                  </a:cubicBezTo>
                  <a:cubicBezTo>
                    <a:pt x="37972" y="555969"/>
                    <a:pt x="37645" y="556295"/>
                    <a:pt x="37319" y="556622"/>
                  </a:cubicBezTo>
                  <a:cubicBezTo>
                    <a:pt x="37319" y="565438"/>
                    <a:pt x="37319" y="574580"/>
                    <a:pt x="37319" y="583723"/>
                  </a:cubicBezTo>
                  <a:cubicBezTo>
                    <a:pt x="54956" y="554336"/>
                    <a:pt x="75859" y="526256"/>
                    <a:pt x="89904" y="494910"/>
                  </a:cubicBezTo>
                  <a:cubicBezTo>
                    <a:pt x="91210" y="492298"/>
                    <a:pt x="96110" y="494257"/>
                    <a:pt x="95130" y="497196"/>
                  </a:cubicBezTo>
                  <a:cubicBezTo>
                    <a:pt x="80105" y="531807"/>
                    <a:pt x="58875" y="565764"/>
                    <a:pt x="38952" y="597437"/>
                  </a:cubicBezTo>
                  <a:cubicBezTo>
                    <a:pt x="38299" y="598416"/>
                    <a:pt x="37972" y="598742"/>
                    <a:pt x="37319" y="599069"/>
                  </a:cubicBezTo>
                  <a:cubicBezTo>
                    <a:pt x="37319" y="607885"/>
                    <a:pt x="37645" y="616701"/>
                    <a:pt x="37645" y="625518"/>
                  </a:cubicBezTo>
                  <a:cubicBezTo>
                    <a:pt x="43851" y="614416"/>
                    <a:pt x="49077" y="602335"/>
                    <a:pt x="56263" y="591559"/>
                  </a:cubicBezTo>
                  <a:cubicBezTo>
                    <a:pt x="67041" y="574907"/>
                    <a:pt x="77819" y="558581"/>
                    <a:pt x="85331" y="540296"/>
                  </a:cubicBezTo>
                  <a:cubicBezTo>
                    <a:pt x="86638" y="536378"/>
                    <a:pt x="92844" y="538010"/>
                    <a:pt x="91210" y="541929"/>
                  </a:cubicBezTo>
                  <a:cubicBezTo>
                    <a:pt x="83698" y="560866"/>
                    <a:pt x="73247" y="578172"/>
                    <a:pt x="62469" y="595477"/>
                  </a:cubicBezTo>
                  <a:cubicBezTo>
                    <a:pt x="53650" y="610497"/>
                    <a:pt x="48424" y="628783"/>
                    <a:pt x="37645" y="642496"/>
                  </a:cubicBezTo>
                  <a:cubicBezTo>
                    <a:pt x="37645" y="656210"/>
                    <a:pt x="37645" y="669923"/>
                    <a:pt x="37645" y="683964"/>
                  </a:cubicBezTo>
                  <a:cubicBezTo>
                    <a:pt x="52670" y="651966"/>
                    <a:pt x="71940" y="622578"/>
                    <a:pt x="85331" y="590253"/>
                  </a:cubicBezTo>
                  <a:cubicBezTo>
                    <a:pt x="86964" y="586335"/>
                    <a:pt x="92844" y="587968"/>
                    <a:pt x="91210" y="591559"/>
                  </a:cubicBezTo>
                  <a:cubicBezTo>
                    <a:pt x="83698" y="610824"/>
                    <a:pt x="73900" y="628456"/>
                    <a:pt x="64428" y="646415"/>
                  </a:cubicBezTo>
                  <a:cubicBezTo>
                    <a:pt x="54303" y="665352"/>
                    <a:pt x="48097" y="685923"/>
                    <a:pt x="37645" y="704534"/>
                  </a:cubicBezTo>
                  <a:cubicBezTo>
                    <a:pt x="37319" y="715636"/>
                    <a:pt x="37319" y="727064"/>
                    <a:pt x="36992" y="738493"/>
                  </a:cubicBezTo>
                  <a:cubicBezTo>
                    <a:pt x="53976" y="705840"/>
                    <a:pt x="76186" y="676454"/>
                    <a:pt x="88924" y="641843"/>
                  </a:cubicBezTo>
                  <a:cubicBezTo>
                    <a:pt x="90230" y="638578"/>
                    <a:pt x="95456" y="639884"/>
                    <a:pt x="94150" y="643476"/>
                  </a:cubicBezTo>
                  <a:cubicBezTo>
                    <a:pt x="80432" y="684290"/>
                    <a:pt x="56263" y="721187"/>
                    <a:pt x="36666" y="759390"/>
                  </a:cubicBezTo>
                  <a:cubicBezTo>
                    <a:pt x="36666" y="767226"/>
                    <a:pt x="36339" y="775062"/>
                    <a:pt x="36012" y="782898"/>
                  </a:cubicBezTo>
                  <a:cubicBezTo>
                    <a:pt x="53650" y="749920"/>
                    <a:pt x="73247" y="717921"/>
                    <a:pt x="89904" y="684617"/>
                  </a:cubicBezTo>
                  <a:cubicBezTo>
                    <a:pt x="91863" y="681352"/>
                    <a:pt x="96436" y="684290"/>
                    <a:pt x="94803" y="687229"/>
                  </a:cubicBezTo>
                  <a:cubicBezTo>
                    <a:pt x="76513" y="727391"/>
                    <a:pt x="55936" y="765593"/>
                    <a:pt x="35686" y="804448"/>
                  </a:cubicBezTo>
                  <a:cubicBezTo>
                    <a:pt x="35359" y="818162"/>
                    <a:pt x="35033" y="831876"/>
                    <a:pt x="34379" y="845590"/>
                  </a:cubicBezTo>
                  <a:cubicBezTo>
                    <a:pt x="46464" y="813264"/>
                    <a:pt x="66714" y="784531"/>
                    <a:pt x="79452" y="752206"/>
                  </a:cubicBezTo>
                  <a:cubicBezTo>
                    <a:pt x="80758" y="748287"/>
                    <a:pt x="86964" y="750247"/>
                    <a:pt x="85985" y="754165"/>
                  </a:cubicBezTo>
                  <a:cubicBezTo>
                    <a:pt x="72920" y="790082"/>
                    <a:pt x="53976" y="823387"/>
                    <a:pt x="39278" y="858324"/>
                  </a:cubicBezTo>
                  <a:cubicBezTo>
                    <a:pt x="38299" y="860609"/>
                    <a:pt x="36012" y="861262"/>
                    <a:pt x="34053" y="860936"/>
                  </a:cubicBezTo>
                  <a:cubicBezTo>
                    <a:pt x="34053" y="863875"/>
                    <a:pt x="34053" y="866814"/>
                    <a:pt x="34053" y="869425"/>
                  </a:cubicBezTo>
                  <a:cubicBezTo>
                    <a:pt x="33726" y="881833"/>
                    <a:pt x="33726" y="894241"/>
                    <a:pt x="34053" y="906322"/>
                  </a:cubicBezTo>
                  <a:cubicBezTo>
                    <a:pt x="47117" y="879874"/>
                    <a:pt x="58222" y="852120"/>
                    <a:pt x="72267" y="825999"/>
                  </a:cubicBezTo>
                  <a:cubicBezTo>
                    <a:pt x="73900" y="822407"/>
                    <a:pt x="78799" y="825672"/>
                    <a:pt x="76839" y="828938"/>
                  </a:cubicBezTo>
                  <a:cubicBezTo>
                    <a:pt x="63122" y="858651"/>
                    <a:pt x="53323" y="890649"/>
                    <a:pt x="37972" y="919710"/>
                  </a:cubicBezTo>
                  <a:cubicBezTo>
                    <a:pt x="36992" y="921342"/>
                    <a:pt x="36012" y="921995"/>
                    <a:pt x="34379" y="921995"/>
                  </a:cubicBezTo>
                  <a:cubicBezTo>
                    <a:pt x="36666" y="983707"/>
                    <a:pt x="43525" y="1045092"/>
                    <a:pt x="42872" y="1107130"/>
                  </a:cubicBezTo>
                  <a:cubicBezTo>
                    <a:pt x="42872" y="1107783"/>
                    <a:pt x="42545" y="1108109"/>
                    <a:pt x="42545" y="1108763"/>
                  </a:cubicBezTo>
                  <a:cubicBezTo>
                    <a:pt x="43198" y="1116272"/>
                    <a:pt x="43198" y="1124108"/>
                    <a:pt x="42545" y="1131619"/>
                  </a:cubicBezTo>
                  <a:cubicBezTo>
                    <a:pt x="42545" y="1139129"/>
                    <a:pt x="42545" y="1146312"/>
                    <a:pt x="43851" y="1152189"/>
                  </a:cubicBezTo>
                  <a:cubicBezTo>
                    <a:pt x="46791" y="1164924"/>
                    <a:pt x="47117" y="1176351"/>
                    <a:pt x="50383" y="1187453"/>
                  </a:cubicBezTo>
                  <a:cubicBezTo>
                    <a:pt x="61814" y="1226309"/>
                    <a:pt x="103295" y="1231207"/>
                    <a:pt x="138243" y="1231207"/>
                  </a:cubicBezTo>
                  <a:cubicBezTo>
                    <a:pt x="189195" y="1231533"/>
                    <a:pt x="242433" y="1220431"/>
                    <a:pt x="293711" y="1225003"/>
                  </a:cubicBezTo>
                  <a:cubicBezTo>
                    <a:pt x="303183" y="1224676"/>
                    <a:pt x="312981" y="1224676"/>
                    <a:pt x="322779" y="1225003"/>
                  </a:cubicBezTo>
                  <a:cubicBezTo>
                    <a:pt x="387449" y="1226309"/>
                    <a:pt x="451465" y="1230227"/>
                    <a:pt x="515808" y="1230554"/>
                  </a:cubicBezTo>
                  <a:cubicBezTo>
                    <a:pt x="582437" y="1230880"/>
                    <a:pt x="649066" y="1230227"/>
                    <a:pt x="715696" y="1228268"/>
                  </a:cubicBezTo>
                  <a:lnTo>
                    <a:pt x="806991" y="1222893"/>
                  </a:lnTo>
                  <a:lnTo>
                    <a:pt x="806991" y="1238673"/>
                  </a:lnTo>
                  <a:lnTo>
                    <a:pt x="724515" y="1242961"/>
                  </a:lnTo>
                  <a:cubicBezTo>
                    <a:pt x="724515" y="1242961"/>
                    <a:pt x="724515" y="1242961"/>
                    <a:pt x="724515" y="1243288"/>
                  </a:cubicBezTo>
                  <a:cubicBezTo>
                    <a:pt x="731046" y="1304020"/>
                    <a:pt x="735619" y="1372262"/>
                    <a:pt x="704591" y="1429076"/>
                  </a:cubicBezTo>
                  <a:cubicBezTo>
                    <a:pt x="685647" y="1463687"/>
                    <a:pt x="642208" y="1500583"/>
                    <a:pt x="600075" y="1496338"/>
                  </a:cubicBezTo>
                  <a:cubicBezTo>
                    <a:pt x="597462" y="1497318"/>
                    <a:pt x="594848" y="1498624"/>
                    <a:pt x="592889" y="1500909"/>
                  </a:cubicBezTo>
                  <a:cubicBezTo>
                    <a:pt x="590929" y="1516256"/>
                    <a:pt x="596481" y="1523766"/>
                    <a:pt x="610200" y="1522459"/>
                  </a:cubicBezTo>
                  <a:cubicBezTo>
                    <a:pt x="623591" y="1523766"/>
                    <a:pt x="636655" y="1524092"/>
                    <a:pt x="650047" y="1523766"/>
                  </a:cubicBezTo>
                  <a:cubicBezTo>
                    <a:pt x="674216" y="1522459"/>
                    <a:pt x="698058" y="1521154"/>
                    <a:pt x="722228" y="1519848"/>
                  </a:cubicBezTo>
                  <a:lnTo>
                    <a:pt x="806991" y="1518522"/>
                  </a:lnTo>
                  <a:lnTo>
                    <a:pt x="806991" y="1532549"/>
                  </a:lnTo>
                  <a:lnTo>
                    <a:pt x="741498" y="1533561"/>
                  </a:lnTo>
                  <a:cubicBezTo>
                    <a:pt x="702958" y="1534541"/>
                    <a:pt x="663438" y="1539438"/>
                    <a:pt x="624897" y="1537153"/>
                  </a:cubicBezTo>
                  <a:cubicBezTo>
                    <a:pt x="606606" y="1535847"/>
                    <a:pt x="572965" y="1533888"/>
                    <a:pt x="574925" y="1508093"/>
                  </a:cubicBezTo>
                  <a:cubicBezTo>
                    <a:pt x="575905" y="1491114"/>
                    <a:pt x="594195" y="1479359"/>
                    <a:pt x="610853" y="1481645"/>
                  </a:cubicBezTo>
                  <a:cubicBezTo>
                    <a:pt x="657232" y="1476094"/>
                    <a:pt x="694139" y="1433647"/>
                    <a:pt x="705244" y="1390220"/>
                  </a:cubicBezTo>
                  <a:cubicBezTo>
                    <a:pt x="717329" y="1342222"/>
                    <a:pt x="711776" y="1292592"/>
                    <a:pt x="711123" y="1243614"/>
                  </a:cubicBezTo>
                  <a:cubicBezTo>
                    <a:pt x="709490" y="1243614"/>
                    <a:pt x="707857" y="1243941"/>
                    <a:pt x="706224" y="1243941"/>
                  </a:cubicBezTo>
                  <a:cubicBezTo>
                    <a:pt x="639595" y="1245899"/>
                    <a:pt x="573292" y="1246553"/>
                    <a:pt x="506336" y="1245899"/>
                  </a:cubicBezTo>
                  <a:cubicBezTo>
                    <a:pt x="442320" y="1245246"/>
                    <a:pt x="377977" y="1240676"/>
                    <a:pt x="313961" y="1240023"/>
                  </a:cubicBezTo>
                  <a:cubicBezTo>
                    <a:pt x="291097" y="1239696"/>
                    <a:pt x="268561" y="1240676"/>
                    <a:pt x="245698" y="1241655"/>
                  </a:cubicBezTo>
                  <a:cubicBezTo>
                    <a:pt x="226102" y="1242961"/>
                    <a:pt x="206178" y="1244594"/>
                    <a:pt x="188215" y="1246226"/>
                  </a:cubicBezTo>
                  <a:cubicBezTo>
                    <a:pt x="155554" y="1249165"/>
                    <a:pt x="113420" y="1255369"/>
                    <a:pt x="82065" y="1241655"/>
                  </a:cubicBezTo>
                  <a:cubicBezTo>
                    <a:pt x="28500" y="1218146"/>
                    <a:pt x="25234" y="1154148"/>
                    <a:pt x="27847" y="1096682"/>
                  </a:cubicBezTo>
                  <a:cubicBezTo>
                    <a:pt x="25234" y="1018317"/>
                    <a:pt x="16089" y="939953"/>
                    <a:pt x="18702" y="860936"/>
                  </a:cubicBezTo>
                  <a:cubicBezTo>
                    <a:pt x="21315" y="780940"/>
                    <a:pt x="21968" y="700616"/>
                    <a:pt x="20989" y="620293"/>
                  </a:cubicBezTo>
                  <a:cubicBezTo>
                    <a:pt x="19028" y="459972"/>
                    <a:pt x="21642" y="299000"/>
                    <a:pt x="32747" y="139007"/>
                  </a:cubicBezTo>
                  <a:cubicBezTo>
                    <a:pt x="32747" y="137700"/>
                    <a:pt x="32747" y="136721"/>
                    <a:pt x="32747" y="135088"/>
                  </a:cubicBezTo>
                  <a:cubicBezTo>
                    <a:pt x="32747" y="123660"/>
                    <a:pt x="33726" y="112559"/>
                    <a:pt x="36992" y="102110"/>
                  </a:cubicBezTo>
                  <a:cubicBezTo>
                    <a:pt x="41239" y="83498"/>
                    <a:pt x="50383" y="66519"/>
                    <a:pt x="67041" y="56398"/>
                  </a:cubicBezTo>
                  <a:cubicBezTo>
                    <a:pt x="68347" y="55745"/>
                    <a:pt x="69653" y="55092"/>
                    <a:pt x="70307" y="54765"/>
                  </a:cubicBezTo>
                  <a:cubicBezTo>
                    <a:pt x="96110" y="37133"/>
                    <a:pt x="127791" y="38439"/>
                    <a:pt x="157840" y="39092"/>
                  </a:cubicBezTo>
                  <a:cubicBezTo>
                    <a:pt x="158493" y="39092"/>
                    <a:pt x="158493" y="39092"/>
                    <a:pt x="158819" y="39092"/>
                  </a:cubicBezTo>
                  <a:cubicBezTo>
                    <a:pt x="190174" y="36970"/>
                    <a:pt x="221611" y="36807"/>
                    <a:pt x="253048" y="37297"/>
                  </a:cubicBezTo>
                  <a:close/>
                  <a:moveTo>
                    <a:pt x="156824" y="19179"/>
                  </a:moveTo>
                  <a:cubicBezTo>
                    <a:pt x="216290" y="29305"/>
                    <a:pt x="275430" y="21204"/>
                    <a:pt x="335551" y="20866"/>
                  </a:cubicBezTo>
                  <a:cubicBezTo>
                    <a:pt x="396325" y="20866"/>
                    <a:pt x="457425" y="23567"/>
                    <a:pt x="518525" y="23904"/>
                  </a:cubicBezTo>
                  <a:cubicBezTo>
                    <a:pt x="578646" y="23904"/>
                    <a:pt x="639092" y="23904"/>
                    <a:pt x="699213" y="23904"/>
                  </a:cubicBezTo>
                  <a:cubicBezTo>
                    <a:pt x="727313" y="23904"/>
                    <a:pt x="756066" y="24242"/>
                    <a:pt x="784492" y="22892"/>
                  </a:cubicBezTo>
                  <a:lnTo>
                    <a:pt x="806990" y="22648"/>
                  </a:lnTo>
                  <a:lnTo>
                    <a:pt x="806990" y="31499"/>
                  </a:lnTo>
                  <a:lnTo>
                    <a:pt x="784165" y="31668"/>
                  </a:lnTo>
                  <a:cubicBezTo>
                    <a:pt x="755739" y="32681"/>
                    <a:pt x="727313" y="32343"/>
                    <a:pt x="699213" y="32343"/>
                  </a:cubicBezTo>
                  <a:cubicBezTo>
                    <a:pt x="635499" y="32343"/>
                    <a:pt x="571784" y="33018"/>
                    <a:pt x="508396" y="32006"/>
                  </a:cubicBezTo>
                  <a:cubicBezTo>
                    <a:pt x="444028" y="31331"/>
                    <a:pt x="379007" y="27280"/>
                    <a:pt x="314640" y="29642"/>
                  </a:cubicBezTo>
                  <a:cubicBezTo>
                    <a:pt x="262034" y="31331"/>
                    <a:pt x="206488" y="39769"/>
                    <a:pt x="155517" y="23229"/>
                  </a:cubicBezTo>
                  <a:cubicBezTo>
                    <a:pt x="152903" y="22555"/>
                    <a:pt x="154210" y="18841"/>
                    <a:pt x="156824" y="19179"/>
                  </a:cubicBezTo>
                  <a:close/>
                  <a:moveTo>
                    <a:pt x="406149" y="157"/>
                  </a:moveTo>
                  <a:cubicBezTo>
                    <a:pt x="449679" y="697"/>
                    <a:pt x="493249" y="2442"/>
                    <a:pt x="535920" y="2442"/>
                  </a:cubicBezTo>
                  <a:cubicBezTo>
                    <a:pt x="622897" y="2774"/>
                    <a:pt x="709548" y="2774"/>
                    <a:pt x="796525" y="2774"/>
                  </a:cubicBezTo>
                  <a:cubicBezTo>
                    <a:pt x="802084" y="2774"/>
                    <a:pt x="802084" y="12079"/>
                    <a:pt x="796198" y="12079"/>
                  </a:cubicBezTo>
                  <a:cubicBezTo>
                    <a:pt x="709548" y="11747"/>
                    <a:pt x="622571" y="11415"/>
                    <a:pt x="535920" y="11082"/>
                  </a:cubicBezTo>
                  <a:cubicBezTo>
                    <a:pt x="450251" y="10750"/>
                    <a:pt x="361639" y="16732"/>
                    <a:pt x="276623" y="7094"/>
                  </a:cubicBezTo>
                  <a:cubicBezTo>
                    <a:pt x="275315" y="7094"/>
                    <a:pt x="275315" y="5100"/>
                    <a:pt x="276623" y="5100"/>
                  </a:cubicBezTo>
                  <a:cubicBezTo>
                    <a:pt x="319131" y="282"/>
                    <a:pt x="362620" y="-383"/>
                    <a:pt x="406149" y="15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273CC88-2D8C-3641-90AA-89184F99F2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95323" y="2170955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9EFACA-2962-E742-B082-84A8D4F6B4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00073" y="1766065"/>
              <a:ext cx="703888" cy="739558"/>
            </a:xfrm>
            <a:custGeom>
              <a:avLst/>
              <a:gdLst>
                <a:gd name="connsiteX0" fmla="*/ 591352 w 775906"/>
                <a:gd name="connsiteY0" fmla="*/ 709736 h 815226"/>
                <a:gd name="connsiteX1" fmla="*/ 661347 w 775906"/>
                <a:gd name="connsiteY1" fmla="*/ 716062 h 815226"/>
                <a:gd name="connsiteX2" fmla="*/ 663872 w 775906"/>
                <a:gd name="connsiteY2" fmla="*/ 720899 h 815226"/>
                <a:gd name="connsiteX3" fmla="*/ 589188 w 775906"/>
                <a:gd name="connsiteY3" fmla="*/ 712341 h 815226"/>
                <a:gd name="connsiteX4" fmla="*/ 591352 w 775906"/>
                <a:gd name="connsiteY4" fmla="*/ 709736 h 815226"/>
                <a:gd name="connsiteX5" fmla="*/ 612833 w 775906"/>
                <a:gd name="connsiteY5" fmla="*/ 707788 h 815226"/>
                <a:gd name="connsiteX6" fmla="*/ 627850 w 775906"/>
                <a:gd name="connsiteY6" fmla="*/ 711237 h 815226"/>
                <a:gd name="connsiteX7" fmla="*/ 645728 w 775906"/>
                <a:gd name="connsiteY7" fmla="*/ 710854 h 815226"/>
                <a:gd name="connsiteX8" fmla="*/ 645728 w 775906"/>
                <a:gd name="connsiteY8" fmla="*/ 716984 h 815226"/>
                <a:gd name="connsiteX9" fmla="*/ 611760 w 775906"/>
                <a:gd name="connsiteY9" fmla="*/ 710471 h 815226"/>
                <a:gd name="connsiteX10" fmla="*/ 612833 w 775906"/>
                <a:gd name="connsiteY10" fmla="*/ 707788 h 815226"/>
                <a:gd name="connsiteX11" fmla="*/ 568410 w 775906"/>
                <a:gd name="connsiteY11" fmla="*/ 700563 h 815226"/>
                <a:gd name="connsiteX12" fmla="*/ 627683 w 775906"/>
                <a:gd name="connsiteY12" fmla="*/ 735274 h 815226"/>
                <a:gd name="connsiteX13" fmla="*/ 683703 w 775906"/>
                <a:gd name="connsiteY13" fmla="*/ 711159 h 815226"/>
                <a:gd name="connsiteX14" fmla="*/ 688040 w 775906"/>
                <a:gd name="connsiteY14" fmla="*/ 715909 h 815226"/>
                <a:gd name="connsiteX15" fmla="*/ 620816 w 775906"/>
                <a:gd name="connsiteY15" fmla="*/ 740390 h 815226"/>
                <a:gd name="connsiteX16" fmla="*/ 566603 w 775906"/>
                <a:gd name="connsiteY16" fmla="*/ 701659 h 815226"/>
                <a:gd name="connsiteX17" fmla="*/ 568410 w 775906"/>
                <a:gd name="connsiteY17" fmla="*/ 700563 h 815226"/>
                <a:gd name="connsiteX18" fmla="*/ 423941 w 775906"/>
                <a:gd name="connsiteY18" fmla="*/ 633498 h 815226"/>
                <a:gd name="connsiteX19" fmla="*/ 476552 w 775906"/>
                <a:gd name="connsiteY19" fmla="*/ 658545 h 815226"/>
                <a:gd name="connsiteX20" fmla="*/ 474029 w 775906"/>
                <a:gd name="connsiteY20" fmla="*/ 662778 h 815226"/>
                <a:gd name="connsiteX21" fmla="*/ 422499 w 775906"/>
                <a:gd name="connsiteY21" fmla="*/ 635967 h 815226"/>
                <a:gd name="connsiteX22" fmla="*/ 423941 w 775906"/>
                <a:gd name="connsiteY22" fmla="*/ 633498 h 815226"/>
                <a:gd name="connsiteX23" fmla="*/ 401346 w 775906"/>
                <a:gd name="connsiteY23" fmla="*/ 611281 h 815226"/>
                <a:gd name="connsiteX24" fmla="*/ 438315 w 775906"/>
                <a:gd name="connsiteY24" fmla="*/ 629482 h 815226"/>
                <a:gd name="connsiteX25" fmla="*/ 478513 w 775906"/>
                <a:gd name="connsiteY25" fmla="*/ 650181 h 815226"/>
                <a:gd name="connsiteX26" fmla="*/ 475642 w 775906"/>
                <a:gd name="connsiteY26" fmla="*/ 654464 h 815226"/>
                <a:gd name="connsiteX27" fmla="*/ 435802 w 775906"/>
                <a:gd name="connsiteY27" fmla="*/ 633408 h 815226"/>
                <a:gd name="connsiteX28" fmla="*/ 400270 w 775906"/>
                <a:gd name="connsiteY28" fmla="*/ 613065 h 815226"/>
                <a:gd name="connsiteX29" fmla="*/ 401346 w 775906"/>
                <a:gd name="connsiteY29" fmla="*/ 611281 h 815226"/>
                <a:gd name="connsiteX30" fmla="*/ 634383 w 775906"/>
                <a:gd name="connsiteY30" fmla="*/ 592177 h 815226"/>
                <a:gd name="connsiteX31" fmla="*/ 565012 w 775906"/>
                <a:gd name="connsiteY31" fmla="*/ 621772 h 815226"/>
                <a:gd name="connsiteX32" fmla="*/ 572201 w 775906"/>
                <a:gd name="connsiteY32" fmla="*/ 726439 h 815226"/>
                <a:gd name="connsiteX33" fmla="*/ 656668 w 775906"/>
                <a:gd name="connsiteY33" fmla="*/ 747372 h 815226"/>
                <a:gd name="connsiteX34" fmla="*/ 712739 w 775906"/>
                <a:gd name="connsiteY34" fmla="*/ 677354 h 815226"/>
                <a:gd name="connsiteX35" fmla="*/ 666372 w 775906"/>
                <a:gd name="connsiteY35" fmla="*/ 598673 h 815226"/>
                <a:gd name="connsiteX36" fmla="*/ 634383 w 775906"/>
                <a:gd name="connsiteY36" fmla="*/ 592177 h 815226"/>
                <a:gd name="connsiteX37" fmla="*/ 485730 w 775906"/>
                <a:gd name="connsiteY37" fmla="*/ 591412 h 815226"/>
                <a:gd name="connsiteX38" fmla="*/ 488244 w 775906"/>
                <a:gd name="connsiteY38" fmla="*/ 593264 h 815226"/>
                <a:gd name="connsiteX39" fmla="*/ 466340 w 775906"/>
                <a:gd name="connsiteY39" fmla="*/ 609192 h 815226"/>
                <a:gd name="connsiteX40" fmla="*/ 462750 w 775906"/>
                <a:gd name="connsiteY40" fmla="*/ 605117 h 815226"/>
                <a:gd name="connsiteX41" fmla="*/ 485730 w 775906"/>
                <a:gd name="connsiteY41" fmla="*/ 591412 h 815226"/>
                <a:gd name="connsiteX42" fmla="*/ 473710 w 775906"/>
                <a:gd name="connsiteY42" fmla="*/ 587847 h 815226"/>
                <a:gd name="connsiteX43" fmla="*/ 475163 w 775906"/>
                <a:gd name="connsiteY43" fmla="*/ 589302 h 815226"/>
                <a:gd name="connsiteX44" fmla="*/ 460264 w 775906"/>
                <a:gd name="connsiteY44" fmla="*/ 598033 h 815226"/>
                <a:gd name="connsiteX45" fmla="*/ 451179 w 775906"/>
                <a:gd name="connsiteY45" fmla="*/ 602762 h 815226"/>
                <a:gd name="connsiteX46" fmla="*/ 448272 w 775906"/>
                <a:gd name="connsiteY46" fmla="*/ 603490 h 815226"/>
                <a:gd name="connsiteX47" fmla="*/ 447908 w 775906"/>
                <a:gd name="connsiteY47" fmla="*/ 603126 h 815226"/>
                <a:gd name="connsiteX48" fmla="*/ 446818 w 775906"/>
                <a:gd name="connsiteY48" fmla="*/ 601307 h 815226"/>
                <a:gd name="connsiteX49" fmla="*/ 454086 w 775906"/>
                <a:gd name="connsiteY49" fmla="*/ 596578 h 815226"/>
                <a:gd name="connsiteX50" fmla="*/ 473710 w 775906"/>
                <a:gd name="connsiteY50" fmla="*/ 587847 h 815226"/>
                <a:gd name="connsiteX51" fmla="*/ 467344 w 775906"/>
                <a:gd name="connsiteY51" fmla="*/ 579186 h 815226"/>
                <a:gd name="connsiteX52" fmla="*/ 468805 w 775906"/>
                <a:gd name="connsiteY52" fmla="*/ 581765 h 815226"/>
                <a:gd name="connsiteX53" fmla="*/ 445802 w 775906"/>
                <a:gd name="connsiteY53" fmla="*/ 593927 h 815226"/>
                <a:gd name="connsiteX54" fmla="*/ 437769 w 775906"/>
                <a:gd name="connsiteY54" fmla="*/ 597981 h 815226"/>
                <a:gd name="connsiteX55" fmla="*/ 435944 w 775906"/>
                <a:gd name="connsiteY55" fmla="*/ 598718 h 815226"/>
                <a:gd name="connsiteX56" fmla="*/ 434118 w 775906"/>
                <a:gd name="connsiteY56" fmla="*/ 596138 h 815226"/>
                <a:gd name="connsiteX57" fmla="*/ 442516 w 775906"/>
                <a:gd name="connsiteY57" fmla="*/ 590242 h 815226"/>
                <a:gd name="connsiteX58" fmla="*/ 467344 w 775906"/>
                <a:gd name="connsiteY58" fmla="*/ 579186 h 815226"/>
                <a:gd name="connsiteX59" fmla="*/ 452005 w 775906"/>
                <a:gd name="connsiteY59" fmla="*/ 574779 h 815226"/>
                <a:gd name="connsiteX60" fmla="*/ 453813 w 775906"/>
                <a:gd name="connsiteY60" fmla="*/ 577676 h 815226"/>
                <a:gd name="connsiteX61" fmla="*/ 426337 w 775906"/>
                <a:gd name="connsiteY61" fmla="*/ 592158 h 815226"/>
                <a:gd name="connsiteX62" fmla="*/ 424891 w 775906"/>
                <a:gd name="connsiteY62" fmla="*/ 593968 h 815226"/>
                <a:gd name="connsiteX63" fmla="*/ 421276 w 775906"/>
                <a:gd name="connsiteY63" fmla="*/ 593244 h 815226"/>
                <a:gd name="connsiteX64" fmla="*/ 421999 w 775906"/>
                <a:gd name="connsiteY64" fmla="*/ 588899 h 815226"/>
                <a:gd name="connsiteX65" fmla="*/ 452005 w 775906"/>
                <a:gd name="connsiteY65" fmla="*/ 574779 h 815226"/>
                <a:gd name="connsiteX66" fmla="*/ 636416 w 775906"/>
                <a:gd name="connsiteY66" fmla="*/ 571001 h 815226"/>
                <a:gd name="connsiteX67" fmla="*/ 666372 w 775906"/>
                <a:gd name="connsiteY67" fmla="*/ 574492 h 815226"/>
                <a:gd name="connsiteX68" fmla="*/ 735024 w 775906"/>
                <a:gd name="connsiteY68" fmla="*/ 673023 h 815226"/>
                <a:gd name="connsiteX69" fmla="*/ 732149 w 775906"/>
                <a:gd name="connsiteY69" fmla="*/ 679880 h 815226"/>
                <a:gd name="connsiteX70" fmla="*/ 730711 w 775906"/>
                <a:gd name="connsiteY70" fmla="*/ 694678 h 815226"/>
                <a:gd name="connsiteX71" fmla="*/ 651276 w 775906"/>
                <a:gd name="connsiteY71" fmla="*/ 767584 h 815226"/>
                <a:gd name="connsiteX72" fmla="*/ 550635 w 775906"/>
                <a:gd name="connsiteY72" fmla="*/ 729687 h 815226"/>
                <a:gd name="connsiteX73" fmla="*/ 544165 w 775906"/>
                <a:gd name="connsiteY73" fmla="*/ 718499 h 815226"/>
                <a:gd name="connsiteX74" fmla="*/ 535539 w 775906"/>
                <a:gd name="connsiteY74" fmla="*/ 704784 h 815226"/>
                <a:gd name="connsiteX75" fmla="*/ 531585 w 775906"/>
                <a:gd name="connsiteY75" fmla="*/ 645954 h 815226"/>
                <a:gd name="connsiteX76" fmla="*/ 550994 w 775906"/>
                <a:gd name="connsiteY76" fmla="*/ 607696 h 815226"/>
                <a:gd name="connsiteX77" fmla="*/ 636416 w 775906"/>
                <a:gd name="connsiteY77" fmla="*/ 571001 h 815226"/>
                <a:gd name="connsiteX78" fmla="*/ 437293 w 775906"/>
                <a:gd name="connsiteY78" fmla="*/ 568816 h 815226"/>
                <a:gd name="connsiteX79" fmla="*/ 438704 w 775906"/>
                <a:gd name="connsiteY79" fmla="*/ 571039 h 815226"/>
                <a:gd name="connsiteX80" fmla="*/ 423182 w 775906"/>
                <a:gd name="connsiteY80" fmla="*/ 580299 h 815226"/>
                <a:gd name="connsiteX81" fmla="*/ 410835 w 775906"/>
                <a:gd name="connsiteY81" fmla="*/ 586967 h 815226"/>
                <a:gd name="connsiteX82" fmla="*/ 407307 w 775906"/>
                <a:gd name="connsiteY82" fmla="*/ 584744 h 815226"/>
                <a:gd name="connsiteX83" fmla="*/ 418596 w 775906"/>
                <a:gd name="connsiteY83" fmla="*/ 578818 h 815226"/>
                <a:gd name="connsiteX84" fmla="*/ 437293 w 775906"/>
                <a:gd name="connsiteY84" fmla="*/ 568816 h 815226"/>
                <a:gd name="connsiteX85" fmla="*/ 425704 w 775906"/>
                <a:gd name="connsiteY85" fmla="*/ 562092 h 815226"/>
                <a:gd name="connsiteX86" fmla="*/ 427164 w 775906"/>
                <a:gd name="connsiteY86" fmla="*/ 564672 h 815226"/>
                <a:gd name="connsiteX87" fmla="*/ 411099 w 775906"/>
                <a:gd name="connsiteY87" fmla="*/ 572411 h 815226"/>
                <a:gd name="connsiteX88" fmla="*/ 396494 w 775906"/>
                <a:gd name="connsiteY88" fmla="*/ 580518 h 815226"/>
                <a:gd name="connsiteX89" fmla="*/ 394668 w 775906"/>
                <a:gd name="connsiteY89" fmla="*/ 577201 h 815226"/>
                <a:gd name="connsiteX90" fmla="*/ 425704 w 775906"/>
                <a:gd name="connsiteY90" fmla="*/ 562092 h 815226"/>
                <a:gd name="connsiteX91" fmla="*/ 411038 w 775906"/>
                <a:gd name="connsiteY91" fmla="*/ 557698 h 815226"/>
                <a:gd name="connsiteX92" fmla="*/ 412504 w 775906"/>
                <a:gd name="connsiteY92" fmla="*/ 561383 h 815226"/>
                <a:gd name="connsiteX93" fmla="*/ 395652 w 775906"/>
                <a:gd name="connsiteY93" fmla="*/ 568754 h 815226"/>
                <a:gd name="connsiteX94" fmla="*/ 380265 w 775906"/>
                <a:gd name="connsiteY94" fmla="*/ 576125 h 815226"/>
                <a:gd name="connsiteX95" fmla="*/ 378433 w 775906"/>
                <a:gd name="connsiteY95" fmla="*/ 572439 h 815226"/>
                <a:gd name="connsiteX96" fmla="*/ 391988 w 775906"/>
                <a:gd name="connsiteY96" fmla="*/ 565806 h 815226"/>
                <a:gd name="connsiteX97" fmla="*/ 411038 w 775906"/>
                <a:gd name="connsiteY97" fmla="*/ 557698 h 815226"/>
                <a:gd name="connsiteX98" fmla="*/ 406396 w 775906"/>
                <a:gd name="connsiteY98" fmla="*/ 551358 h 815226"/>
                <a:gd name="connsiteX99" fmla="*/ 407817 w 775906"/>
                <a:gd name="connsiteY99" fmla="*/ 554335 h 815226"/>
                <a:gd name="connsiteX100" fmla="*/ 366945 w 775906"/>
                <a:gd name="connsiteY100" fmla="*/ 572195 h 815226"/>
                <a:gd name="connsiteX101" fmla="*/ 364457 w 775906"/>
                <a:gd name="connsiteY101" fmla="*/ 568474 h 815226"/>
                <a:gd name="connsiteX102" fmla="*/ 379740 w 775906"/>
                <a:gd name="connsiteY102" fmla="*/ 561032 h 815226"/>
                <a:gd name="connsiteX103" fmla="*/ 406396 w 775906"/>
                <a:gd name="connsiteY103" fmla="*/ 551358 h 815226"/>
                <a:gd name="connsiteX104" fmla="*/ 396302 w 775906"/>
                <a:gd name="connsiteY104" fmla="*/ 541458 h 815226"/>
                <a:gd name="connsiteX105" fmla="*/ 397386 w 775906"/>
                <a:gd name="connsiteY105" fmla="*/ 543680 h 815226"/>
                <a:gd name="connsiteX106" fmla="*/ 358718 w 775906"/>
                <a:gd name="connsiteY106" fmla="*/ 561460 h 815226"/>
                <a:gd name="connsiteX107" fmla="*/ 357273 w 775906"/>
                <a:gd name="connsiteY107" fmla="*/ 558127 h 815226"/>
                <a:gd name="connsiteX108" fmla="*/ 396302 w 775906"/>
                <a:gd name="connsiteY108" fmla="*/ 541458 h 815226"/>
                <a:gd name="connsiteX109" fmla="*/ 643238 w 775906"/>
                <a:gd name="connsiteY109" fmla="*/ 534328 h 815226"/>
                <a:gd name="connsiteX110" fmla="*/ 615140 w 775906"/>
                <a:gd name="connsiteY110" fmla="*/ 536846 h 815226"/>
                <a:gd name="connsiteX111" fmla="*/ 595687 w 775906"/>
                <a:gd name="connsiteY111" fmla="*/ 543681 h 815226"/>
                <a:gd name="connsiteX112" fmla="*/ 540572 w 775906"/>
                <a:gd name="connsiteY112" fmla="*/ 567785 h 815226"/>
                <a:gd name="connsiteX113" fmla="*/ 495543 w 775906"/>
                <a:gd name="connsiteY113" fmla="*/ 682185 h 815226"/>
                <a:gd name="connsiteX114" fmla="*/ 518238 w 775906"/>
                <a:gd name="connsiteY114" fmla="*/ 744422 h 815226"/>
                <a:gd name="connsiteX115" fmla="*/ 560024 w 775906"/>
                <a:gd name="connsiteY115" fmla="*/ 783634 h 815226"/>
                <a:gd name="connsiteX116" fmla="*/ 681423 w 775906"/>
                <a:gd name="connsiteY116" fmla="*/ 796945 h 815226"/>
                <a:gd name="connsiteX117" fmla="*/ 760313 w 775906"/>
                <a:gd name="connsiteY117" fmla="*/ 705929 h 815226"/>
                <a:gd name="connsiteX118" fmla="*/ 743382 w 775906"/>
                <a:gd name="connsiteY118" fmla="*/ 593327 h 815226"/>
                <a:gd name="connsiteX119" fmla="*/ 698714 w 775906"/>
                <a:gd name="connsiteY119" fmla="*/ 554474 h 815226"/>
                <a:gd name="connsiteX120" fmla="*/ 664131 w 775906"/>
                <a:gd name="connsiteY120" fmla="*/ 538285 h 815226"/>
                <a:gd name="connsiteX121" fmla="*/ 657287 w 775906"/>
                <a:gd name="connsiteY121" fmla="*/ 537206 h 815226"/>
                <a:gd name="connsiteX122" fmla="*/ 654765 w 775906"/>
                <a:gd name="connsiteY122" fmla="*/ 535407 h 815226"/>
                <a:gd name="connsiteX123" fmla="*/ 643238 w 775906"/>
                <a:gd name="connsiteY123" fmla="*/ 534328 h 815226"/>
                <a:gd name="connsiteX124" fmla="*/ 386083 w 775906"/>
                <a:gd name="connsiteY124" fmla="*/ 533838 h 815226"/>
                <a:gd name="connsiteX125" fmla="*/ 387517 w 775906"/>
                <a:gd name="connsiteY125" fmla="*/ 536308 h 815226"/>
                <a:gd name="connsiteX126" fmla="*/ 365292 w 775906"/>
                <a:gd name="connsiteY126" fmla="*/ 544775 h 815226"/>
                <a:gd name="connsiteX127" fmla="*/ 348086 w 775906"/>
                <a:gd name="connsiteY127" fmla="*/ 551477 h 815226"/>
                <a:gd name="connsiteX128" fmla="*/ 345935 w 775906"/>
                <a:gd name="connsiteY128" fmla="*/ 548655 h 815226"/>
                <a:gd name="connsiteX129" fmla="*/ 360274 w 775906"/>
                <a:gd name="connsiteY129" fmla="*/ 542305 h 815226"/>
                <a:gd name="connsiteX130" fmla="*/ 386083 w 775906"/>
                <a:gd name="connsiteY130" fmla="*/ 533838 h 815226"/>
                <a:gd name="connsiteX131" fmla="*/ 374592 w 775906"/>
                <a:gd name="connsiteY131" fmla="*/ 528741 h 815226"/>
                <a:gd name="connsiteX132" fmla="*/ 375673 w 775906"/>
                <a:gd name="connsiteY132" fmla="*/ 532362 h 815226"/>
                <a:gd name="connsiteX133" fmla="*/ 348291 w 775906"/>
                <a:gd name="connsiteY133" fmla="*/ 540690 h 815226"/>
                <a:gd name="connsiteX134" fmla="*/ 348291 w 775906"/>
                <a:gd name="connsiteY134" fmla="*/ 543948 h 815226"/>
                <a:gd name="connsiteX135" fmla="*/ 332078 w 775906"/>
                <a:gd name="connsiteY135" fmla="*/ 547931 h 815226"/>
                <a:gd name="connsiteX136" fmla="*/ 330277 w 775906"/>
                <a:gd name="connsiteY136" fmla="*/ 543224 h 815226"/>
                <a:gd name="connsiteX137" fmla="*/ 374592 w 775906"/>
                <a:gd name="connsiteY137" fmla="*/ 528741 h 815226"/>
                <a:gd name="connsiteX138" fmla="*/ 360522 w 775906"/>
                <a:gd name="connsiteY138" fmla="*/ 523604 h 815226"/>
                <a:gd name="connsiteX139" fmla="*/ 360882 w 775906"/>
                <a:gd name="connsiteY139" fmla="*/ 525351 h 815226"/>
                <a:gd name="connsiteX140" fmla="*/ 328871 w 775906"/>
                <a:gd name="connsiteY140" fmla="*/ 536875 h 815226"/>
                <a:gd name="connsiteX141" fmla="*/ 318082 w 775906"/>
                <a:gd name="connsiteY141" fmla="*/ 540368 h 815226"/>
                <a:gd name="connsiteX142" fmla="*/ 316643 w 775906"/>
                <a:gd name="connsiteY142" fmla="*/ 538272 h 815226"/>
                <a:gd name="connsiteX143" fmla="*/ 327433 w 775906"/>
                <a:gd name="connsiteY143" fmla="*/ 534082 h 815226"/>
                <a:gd name="connsiteX144" fmla="*/ 360522 w 775906"/>
                <a:gd name="connsiteY144" fmla="*/ 523604 h 815226"/>
                <a:gd name="connsiteX145" fmla="*/ 640464 w 775906"/>
                <a:gd name="connsiteY145" fmla="*/ 508667 h 815226"/>
                <a:gd name="connsiteX146" fmla="*/ 663932 w 775906"/>
                <a:gd name="connsiteY146" fmla="*/ 513413 h 815226"/>
                <a:gd name="connsiteX147" fmla="*/ 738852 w 775906"/>
                <a:gd name="connsiteY147" fmla="*/ 554566 h 815226"/>
                <a:gd name="connsiteX148" fmla="*/ 733809 w 775906"/>
                <a:gd name="connsiteY148" fmla="*/ 559300 h 815226"/>
                <a:gd name="connsiteX149" fmla="*/ 662131 w 775906"/>
                <a:gd name="connsiteY149" fmla="*/ 518511 h 815226"/>
                <a:gd name="connsiteX150" fmla="*/ 572804 w 775906"/>
                <a:gd name="connsiteY150" fmla="*/ 530165 h 815226"/>
                <a:gd name="connsiteX151" fmla="*/ 572084 w 775906"/>
                <a:gd name="connsiteY151" fmla="*/ 527616 h 815226"/>
                <a:gd name="connsiteX152" fmla="*/ 640464 w 775906"/>
                <a:gd name="connsiteY152" fmla="*/ 508667 h 815226"/>
                <a:gd name="connsiteX153" fmla="*/ 651830 w 775906"/>
                <a:gd name="connsiteY153" fmla="*/ 498368 h 815226"/>
                <a:gd name="connsiteX154" fmla="*/ 706391 w 775906"/>
                <a:gd name="connsiteY154" fmla="*/ 518115 h 815226"/>
                <a:gd name="connsiteX155" fmla="*/ 702799 w 775906"/>
                <a:gd name="connsiteY155" fmla="*/ 523538 h 815226"/>
                <a:gd name="connsiteX156" fmla="*/ 596102 w 775906"/>
                <a:gd name="connsiteY156" fmla="*/ 509439 h 815226"/>
                <a:gd name="connsiteX157" fmla="*/ 594305 w 775906"/>
                <a:gd name="connsiteY157" fmla="*/ 506547 h 815226"/>
                <a:gd name="connsiteX158" fmla="*/ 651830 w 775906"/>
                <a:gd name="connsiteY158" fmla="*/ 498368 h 815226"/>
                <a:gd name="connsiteX159" fmla="*/ 337040 w 775906"/>
                <a:gd name="connsiteY159" fmla="*/ 483603 h 815226"/>
                <a:gd name="connsiteX160" fmla="*/ 299937 w 775906"/>
                <a:gd name="connsiteY160" fmla="*/ 544401 h 815226"/>
                <a:gd name="connsiteX161" fmla="*/ 349288 w 775906"/>
                <a:gd name="connsiteY161" fmla="*/ 565266 h 815226"/>
                <a:gd name="connsiteX162" fmla="*/ 397199 w 775906"/>
                <a:gd name="connsiteY162" fmla="*/ 591888 h 815226"/>
                <a:gd name="connsiteX163" fmla="*/ 487618 w 775906"/>
                <a:gd name="connsiteY163" fmla="*/ 640094 h 815226"/>
                <a:gd name="connsiteX164" fmla="*/ 514275 w 775906"/>
                <a:gd name="connsiteY164" fmla="*/ 577138 h 815226"/>
                <a:gd name="connsiteX165" fmla="*/ 462762 w 775906"/>
                <a:gd name="connsiteY165" fmla="*/ 554114 h 815226"/>
                <a:gd name="connsiteX166" fmla="*/ 416292 w 775906"/>
                <a:gd name="connsiteY166" fmla="*/ 528932 h 815226"/>
                <a:gd name="connsiteX167" fmla="*/ 368381 w 775906"/>
                <a:gd name="connsiteY167" fmla="*/ 503389 h 815226"/>
                <a:gd name="connsiteX168" fmla="*/ 348568 w 775906"/>
                <a:gd name="connsiteY168" fmla="*/ 492957 h 815226"/>
                <a:gd name="connsiteX169" fmla="*/ 337040 w 775906"/>
                <a:gd name="connsiteY169" fmla="*/ 483603 h 815226"/>
                <a:gd name="connsiteX170" fmla="*/ 115754 w 775906"/>
                <a:gd name="connsiteY170" fmla="*/ 377925 h 815226"/>
                <a:gd name="connsiteX171" fmla="*/ 116821 w 775906"/>
                <a:gd name="connsiteY171" fmla="*/ 379364 h 815226"/>
                <a:gd name="connsiteX172" fmla="*/ 98330 w 775906"/>
                <a:gd name="connsiteY172" fmla="*/ 441605 h 815226"/>
                <a:gd name="connsiteX173" fmla="*/ 131756 w 775906"/>
                <a:gd name="connsiteY173" fmla="*/ 495930 h 815226"/>
                <a:gd name="connsiteX174" fmla="*/ 128556 w 775906"/>
                <a:gd name="connsiteY174" fmla="*/ 501687 h 815226"/>
                <a:gd name="connsiteX175" fmla="*/ 92640 w 775906"/>
                <a:gd name="connsiteY175" fmla="*/ 441605 h 815226"/>
                <a:gd name="connsiteX176" fmla="*/ 115754 w 775906"/>
                <a:gd name="connsiteY176" fmla="*/ 377925 h 815226"/>
                <a:gd name="connsiteX177" fmla="*/ 182005 w 775906"/>
                <a:gd name="connsiteY177" fmla="*/ 346473 h 815226"/>
                <a:gd name="connsiteX178" fmla="*/ 174825 w 775906"/>
                <a:gd name="connsiteY178" fmla="*/ 346833 h 815226"/>
                <a:gd name="connsiteX179" fmla="*/ 99072 w 775906"/>
                <a:gd name="connsiteY179" fmla="*/ 383180 h 815226"/>
                <a:gd name="connsiteX180" fmla="*/ 95841 w 775906"/>
                <a:gd name="connsiteY180" fmla="*/ 479624 h 815226"/>
                <a:gd name="connsiteX181" fmla="*/ 166209 w 775906"/>
                <a:gd name="connsiteY181" fmla="*/ 519570 h 815226"/>
                <a:gd name="connsiteX182" fmla="*/ 167286 w 775906"/>
                <a:gd name="connsiteY182" fmla="*/ 519570 h 815226"/>
                <a:gd name="connsiteX183" fmla="*/ 241603 w 775906"/>
                <a:gd name="connsiteY183" fmla="*/ 480704 h 815226"/>
                <a:gd name="connsiteX184" fmla="*/ 245911 w 775906"/>
                <a:gd name="connsiteY184" fmla="*/ 390377 h 815226"/>
                <a:gd name="connsiteX185" fmla="*/ 202470 w 775906"/>
                <a:gd name="connsiteY185" fmla="*/ 349712 h 815226"/>
                <a:gd name="connsiteX186" fmla="*/ 182005 w 775906"/>
                <a:gd name="connsiteY186" fmla="*/ 346473 h 815226"/>
                <a:gd name="connsiteX187" fmla="*/ 379562 w 775906"/>
                <a:gd name="connsiteY187" fmla="*/ 339464 h 815226"/>
                <a:gd name="connsiteX188" fmla="*/ 380646 w 775906"/>
                <a:gd name="connsiteY188" fmla="*/ 340902 h 815226"/>
                <a:gd name="connsiteX189" fmla="*/ 360770 w 775906"/>
                <a:gd name="connsiteY189" fmla="*/ 359233 h 815226"/>
                <a:gd name="connsiteX190" fmla="*/ 343062 w 775906"/>
                <a:gd name="connsiteY190" fmla="*/ 375048 h 815226"/>
                <a:gd name="connsiteX191" fmla="*/ 339087 w 775906"/>
                <a:gd name="connsiteY191" fmla="*/ 371814 h 815226"/>
                <a:gd name="connsiteX192" fmla="*/ 357156 w 775906"/>
                <a:gd name="connsiteY192" fmla="*/ 355998 h 815226"/>
                <a:gd name="connsiteX193" fmla="*/ 379562 w 775906"/>
                <a:gd name="connsiteY193" fmla="*/ 339464 h 815226"/>
                <a:gd name="connsiteX194" fmla="*/ 169799 w 775906"/>
                <a:gd name="connsiteY194" fmla="*/ 321642 h 815226"/>
                <a:gd name="connsiteX195" fmla="*/ 180210 w 775906"/>
                <a:gd name="connsiteY195" fmla="*/ 322002 h 815226"/>
                <a:gd name="connsiteX196" fmla="*/ 196007 w 775906"/>
                <a:gd name="connsiteY196" fmla="*/ 322362 h 815226"/>
                <a:gd name="connsiteX197" fmla="*/ 259913 w 775906"/>
                <a:gd name="connsiteY197" fmla="*/ 364826 h 815226"/>
                <a:gd name="connsiteX198" fmla="*/ 271760 w 775906"/>
                <a:gd name="connsiteY198" fmla="*/ 386778 h 815226"/>
                <a:gd name="connsiteX199" fmla="*/ 259553 w 775906"/>
                <a:gd name="connsiteY199" fmla="*/ 497978 h 815226"/>
                <a:gd name="connsiteX200" fmla="*/ 169081 w 775906"/>
                <a:gd name="connsiteY200" fmla="*/ 545120 h 815226"/>
                <a:gd name="connsiteX201" fmla="*/ 152566 w 775906"/>
                <a:gd name="connsiteY201" fmla="*/ 544041 h 815226"/>
                <a:gd name="connsiteX202" fmla="*/ 64247 w 775906"/>
                <a:gd name="connsiteY202" fmla="*/ 477105 h 815226"/>
                <a:gd name="connsiteX203" fmla="*/ 82198 w 775906"/>
                <a:gd name="connsiteY203" fmla="*/ 363027 h 815226"/>
                <a:gd name="connsiteX204" fmla="*/ 103021 w 775906"/>
                <a:gd name="connsiteY204" fmla="*/ 345033 h 815226"/>
                <a:gd name="connsiteX205" fmla="*/ 169799 w 775906"/>
                <a:gd name="connsiteY205" fmla="*/ 321642 h 815226"/>
                <a:gd name="connsiteX206" fmla="*/ 393691 w 775906"/>
                <a:gd name="connsiteY206" fmla="*/ 316714 h 815226"/>
                <a:gd name="connsiteX207" fmla="*/ 396182 w 775906"/>
                <a:gd name="connsiteY207" fmla="*/ 318491 h 815226"/>
                <a:gd name="connsiteX208" fmla="*/ 373765 w 775906"/>
                <a:gd name="connsiteY208" fmla="*/ 335906 h 815226"/>
                <a:gd name="connsiteX209" fmla="*/ 338895 w 775906"/>
                <a:gd name="connsiteY209" fmla="*/ 361851 h 815226"/>
                <a:gd name="connsiteX210" fmla="*/ 337116 w 775906"/>
                <a:gd name="connsiteY210" fmla="*/ 359363 h 815226"/>
                <a:gd name="connsiteX211" fmla="*/ 365226 w 775906"/>
                <a:gd name="connsiteY211" fmla="*/ 336617 h 815226"/>
                <a:gd name="connsiteX212" fmla="*/ 393691 w 775906"/>
                <a:gd name="connsiteY212" fmla="*/ 316714 h 815226"/>
                <a:gd name="connsiteX213" fmla="*/ 162328 w 775906"/>
                <a:gd name="connsiteY213" fmla="*/ 281784 h 815226"/>
                <a:gd name="connsiteX214" fmla="*/ 79475 w 775906"/>
                <a:gd name="connsiteY214" fmla="*/ 306966 h 815226"/>
                <a:gd name="connsiteX215" fmla="*/ 21477 w 775906"/>
                <a:gd name="connsiteY215" fmla="*/ 382513 h 815226"/>
                <a:gd name="connsiteX216" fmla="*/ 19676 w 775906"/>
                <a:gd name="connsiteY216" fmla="*/ 391507 h 815226"/>
                <a:gd name="connsiteX217" fmla="*/ 17154 w 775906"/>
                <a:gd name="connsiteY217" fmla="*/ 402300 h 815226"/>
                <a:gd name="connsiteX218" fmla="*/ 16794 w 775906"/>
                <a:gd name="connsiteY218" fmla="*/ 405178 h 815226"/>
                <a:gd name="connsiteX219" fmla="*/ 17154 w 775906"/>
                <a:gd name="connsiteY219" fmla="*/ 408416 h 815226"/>
                <a:gd name="connsiteX220" fmla="*/ 18595 w 775906"/>
                <a:gd name="connsiteY220" fmla="*/ 467774 h 815226"/>
                <a:gd name="connsiteX221" fmla="*/ 38768 w 775906"/>
                <a:gd name="connsiteY221" fmla="*/ 512743 h 815226"/>
                <a:gd name="connsiteX222" fmla="*/ 48134 w 775906"/>
                <a:gd name="connsiteY222" fmla="*/ 529651 h 815226"/>
                <a:gd name="connsiteX223" fmla="*/ 74431 w 775906"/>
                <a:gd name="connsiteY223" fmla="*/ 553035 h 815226"/>
                <a:gd name="connsiteX224" fmla="*/ 91722 w 775906"/>
                <a:gd name="connsiteY224" fmla="*/ 563108 h 815226"/>
                <a:gd name="connsiteX225" fmla="*/ 112256 w 775906"/>
                <a:gd name="connsiteY225" fmla="*/ 571382 h 815226"/>
                <a:gd name="connsiteX226" fmla="*/ 219605 w 775906"/>
                <a:gd name="connsiteY226" fmla="*/ 577498 h 815226"/>
                <a:gd name="connsiteX227" fmla="*/ 300657 w 775906"/>
                <a:gd name="connsiteY227" fmla="*/ 521737 h 815226"/>
                <a:gd name="connsiteX228" fmla="*/ 308582 w 775906"/>
                <a:gd name="connsiteY228" fmla="*/ 349776 h 815226"/>
                <a:gd name="connsiteX229" fmla="*/ 162328 w 775906"/>
                <a:gd name="connsiteY229" fmla="*/ 281784 h 815226"/>
                <a:gd name="connsiteX230" fmla="*/ 181791 w 775906"/>
                <a:gd name="connsiteY230" fmla="*/ 258501 h 815226"/>
                <a:gd name="connsiteX231" fmla="*/ 181791 w 775906"/>
                <a:gd name="connsiteY231" fmla="*/ 264612 h 815226"/>
                <a:gd name="connsiteX232" fmla="*/ 81062 w 775906"/>
                <a:gd name="connsiteY232" fmla="*/ 286897 h 815226"/>
                <a:gd name="connsiteX233" fmla="*/ 15948 w 775906"/>
                <a:gd name="connsiteY233" fmla="*/ 351954 h 815226"/>
                <a:gd name="connsiteX234" fmla="*/ 14149 w 775906"/>
                <a:gd name="connsiteY234" fmla="*/ 351235 h 815226"/>
                <a:gd name="connsiteX235" fmla="*/ 181791 w 775906"/>
                <a:gd name="connsiteY235" fmla="*/ 258501 h 815226"/>
                <a:gd name="connsiteX236" fmla="*/ 150745 w 775906"/>
                <a:gd name="connsiteY236" fmla="*/ 248617 h 815226"/>
                <a:gd name="connsiteX237" fmla="*/ 150383 w 775906"/>
                <a:gd name="connsiteY237" fmla="*/ 254736 h 815226"/>
                <a:gd name="connsiteX238" fmla="*/ 29381 w 775906"/>
                <a:gd name="connsiteY238" fmla="*/ 308730 h 815226"/>
                <a:gd name="connsiteX239" fmla="*/ 27213 w 775906"/>
                <a:gd name="connsiteY239" fmla="*/ 307290 h 815226"/>
                <a:gd name="connsiteX240" fmla="*/ 150745 w 775906"/>
                <a:gd name="connsiteY240" fmla="*/ 248617 h 815226"/>
                <a:gd name="connsiteX241" fmla="*/ 684796 w 775906"/>
                <a:gd name="connsiteY241" fmla="*/ 182894 h 815226"/>
                <a:gd name="connsiteX242" fmla="*/ 684886 w 775906"/>
                <a:gd name="connsiteY242" fmla="*/ 186770 h 815226"/>
                <a:gd name="connsiteX243" fmla="*/ 671956 w 775906"/>
                <a:gd name="connsiteY243" fmla="*/ 208865 h 815226"/>
                <a:gd name="connsiteX244" fmla="*/ 652202 w 775906"/>
                <a:gd name="connsiteY244" fmla="*/ 228110 h 815226"/>
                <a:gd name="connsiteX245" fmla="*/ 609821 w 775906"/>
                <a:gd name="connsiteY245" fmla="*/ 249492 h 815226"/>
                <a:gd name="connsiteX246" fmla="*/ 609462 w 775906"/>
                <a:gd name="connsiteY246" fmla="*/ 248067 h 815226"/>
                <a:gd name="connsiteX247" fmla="*/ 652561 w 775906"/>
                <a:gd name="connsiteY247" fmla="*/ 221695 h 815226"/>
                <a:gd name="connsiteX248" fmla="*/ 670878 w 775906"/>
                <a:gd name="connsiteY248" fmla="*/ 201738 h 815226"/>
                <a:gd name="connsiteX249" fmla="*/ 680935 w 775906"/>
                <a:gd name="connsiteY249" fmla="*/ 183562 h 815226"/>
                <a:gd name="connsiteX250" fmla="*/ 684796 w 775906"/>
                <a:gd name="connsiteY250" fmla="*/ 182894 h 815226"/>
                <a:gd name="connsiteX251" fmla="*/ 446191 w 775906"/>
                <a:gd name="connsiteY251" fmla="*/ 168462 h 815226"/>
                <a:gd name="connsiteX252" fmla="*/ 357934 w 775906"/>
                <a:gd name="connsiteY252" fmla="*/ 240053 h 815226"/>
                <a:gd name="connsiteX253" fmla="*/ 280844 w 775906"/>
                <a:gd name="connsiteY253" fmla="*/ 303369 h 815226"/>
                <a:gd name="connsiteX254" fmla="*/ 327314 w 775906"/>
                <a:gd name="connsiteY254" fmla="*/ 354453 h 815226"/>
                <a:gd name="connsiteX255" fmla="*/ 366219 w 775906"/>
                <a:gd name="connsiteY255" fmla="*/ 322076 h 815226"/>
                <a:gd name="connsiteX256" fmla="*/ 409808 w 775906"/>
                <a:gd name="connsiteY256" fmla="*/ 285741 h 815226"/>
                <a:gd name="connsiteX257" fmla="*/ 492301 w 775906"/>
                <a:gd name="connsiteY257" fmla="*/ 217029 h 815226"/>
                <a:gd name="connsiteX258" fmla="*/ 446191 w 775906"/>
                <a:gd name="connsiteY258" fmla="*/ 168462 h 815226"/>
                <a:gd name="connsiteX259" fmla="*/ 683119 w 775906"/>
                <a:gd name="connsiteY259" fmla="*/ 150505 h 815226"/>
                <a:gd name="connsiteX260" fmla="*/ 685453 w 775906"/>
                <a:gd name="connsiteY260" fmla="*/ 154395 h 815226"/>
                <a:gd name="connsiteX261" fmla="*/ 556204 w 775906"/>
                <a:gd name="connsiteY261" fmla="*/ 244497 h 815226"/>
                <a:gd name="connsiteX262" fmla="*/ 556204 w 775906"/>
                <a:gd name="connsiteY262" fmla="*/ 242688 h 815226"/>
                <a:gd name="connsiteX263" fmla="*/ 679709 w 775906"/>
                <a:gd name="connsiteY263" fmla="*/ 152585 h 815226"/>
                <a:gd name="connsiteX264" fmla="*/ 683119 w 775906"/>
                <a:gd name="connsiteY264" fmla="*/ 150505 h 815226"/>
                <a:gd name="connsiteX265" fmla="*/ 402368 w 775906"/>
                <a:gd name="connsiteY265" fmla="*/ 139669 h 815226"/>
                <a:gd name="connsiteX266" fmla="*/ 406148 w 775906"/>
                <a:gd name="connsiteY266" fmla="*/ 139669 h 815226"/>
                <a:gd name="connsiteX267" fmla="*/ 410306 w 775906"/>
                <a:gd name="connsiteY267" fmla="*/ 156723 h 815226"/>
                <a:gd name="connsiteX268" fmla="*/ 415219 w 775906"/>
                <a:gd name="connsiteY268" fmla="*/ 168335 h 815226"/>
                <a:gd name="connsiteX269" fmla="*/ 410684 w 775906"/>
                <a:gd name="connsiteY269" fmla="*/ 172326 h 815226"/>
                <a:gd name="connsiteX270" fmla="*/ 405392 w 775906"/>
                <a:gd name="connsiteY270" fmla="*/ 158175 h 815226"/>
                <a:gd name="connsiteX271" fmla="*/ 402368 w 775906"/>
                <a:gd name="connsiteY271" fmla="*/ 139669 h 815226"/>
                <a:gd name="connsiteX272" fmla="*/ 411388 w 775906"/>
                <a:gd name="connsiteY272" fmla="*/ 109125 h 815226"/>
                <a:gd name="connsiteX273" fmla="*/ 414635 w 775906"/>
                <a:gd name="connsiteY273" fmla="*/ 109125 h 815226"/>
                <a:gd name="connsiteX274" fmla="*/ 416799 w 775906"/>
                <a:gd name="connsiteY274" fmla="*/ 140006 h 815226"/>
                <a:gd name="connsiteX275" fmla="*/ 424737 w 775906"/>
                <a:gd name="connsiteY275" fmla="*/ 162628 h 815226"/>
                <a:gd name="connsiteX276" fmla="*/ 419325 w 775906"/>
                <a:gd name="connsiteY276" fmla="*/ 164423 h 815226"/>
                <a:gd name="connsiteX277" fmla="*/ 411388 w 775906"/>
                <a:gd name="connsiteY277" fmla="*/ 140724 h 815226"/>
                <a:gd name="connsiteX278" fmla="*/ 411388 w 775906"/>
                <a:gd name="connsiteY278" fmla="*/ 109125 h 815226"/>
                <a:gd name="connsiteX279" fmla="*/ 431472 w 775906"/>
                <a:gd name="connsiteY279" fmla="*/ 72266 h 815226"/>
                <a:gd name="connsiteX280" fmla="*/ 433236 w 775906"/>
                <a:gd name="connsiteY280" fmla="*/ 72628 h 815226"/>
                <a:gd name="connsiteX281" fmla="*/ 436411 w 775906"/>
                <a:gd name="connsiteY281" fmla="*/ 159910 h 815226"/>
                <a:gd name="connsiteX282" fmla="*/ 431472 w 775906"/>
                <a:gd name="connsiteY282" fmla="*/ 162808 h 815226"/>
                <a:gd name="connsiteX283" fmla="*/ 431472 w 775906"/>
                <a:gd name="connsiteY283" fmla="*/ 72266 h 815226"/>
                <a:gd name="connsiteX284" fmla="*/ 561173 w 775906"/>
                <a:gd name="connsiteY284" fmla="*/ 49377 h 815226"/>
                <a:gd name="connsiteX285" fmla="*/ 538148 w 775906"/>
                <a:gd name="connsiteY285" fmla="*/ 51283 h 815226"/>
                <a:gd name="connsiteX286" fmla="*/ 495355 w 775906"/>
                <a:gd name="connsiteY286" fmla="*/ 83212 h 815226"/>
                <a:gd name="connsiteX287" fmla="*/ 485286 w 775906"/>
                <a:gd name="connsiteY287" fmla="*/ 120164 h 815226"/>
                <a:gd name="connsiteX288" fmla="*/ 493557 w 775906"/>
                <a:gd name="connsiteY288" fmla="*/ 157834 h 815226"/>
                <a:gd name="connsiteX289" fmla="*/ 494996 w 775906"/>
                <a:gd name="connsiteY289" fmla="*/ 158910 h 815226"/>
                <a:gd name="connsiteX290" fmla="*/ 530596 w 775906"/>
                <a:gd name="connsiteY290" fmla="*/ 181512 h 815226"/>
                <a:gd name="connsiteX291" fmla="*/ 611146 w 775906"/>
                <a:gd name="connsiteY291" fmla="*/ 171466 h 815226"/>
                <a:gd name="connsiteX292" fmla="*/ 613304 w 775906"/>
                <a:gd name="connsiteY292" fmla="*/ 168955 h 815226"/>
                <a:gd name="connsiteX293" fmla="*/ 620136 w 775906"/>
                <a:gd name="connsiteY293" fmla="*/ 81059 h 815226"/>
                <a:gd name="connsiteX294" fmla="*/ 561173 w 775906"/>
                <a:gd name="connsiteY294" fmla="*/ 49377 h 815226"/>
                <a:gd name="connsiteX295" fmla="*/ 566915 w 775906"/>
                <a:gd name="connsiteY295" fmla="*/ 36938 h 815226"/>
                <a:gd name="connsiteX296" fmla="*/ 644589 w 775906"/>
                <a:gd name="connsiteY296" fmla="*/ 134155 h 815226"/>
                <a:gd name="connsiteX297" fmla="*/ 586693 w 775906"/>
                <a:gd name="connsiteY297" fmla="*/ 199808 h 815226"/>
                <a:gd name="connsiteX298" fmla="*/ 497513 w 775906"/>
                <a:gd name="connsiteY298" fmla="*/ 180435 h 815226"/>
                <a:gd name="connsiteX299" fmla="*/ 493198 w 775906"/>
                <a:gd name="connsiteY299" fmla="*/ 175771 h 815226"/>
                <a:gd name="connsiteX300" fmla="*/ 469105 w 775906"/>
                <a:gd name="connsiteY300" fmla="*/ 118729 h 815226"/>
                <a:gd name="connsiteX301" fmla="*/ 521606 w 775906"/>
                <a:gd name="connsiteY301" fmla="*/ 42672 h 815226"/>
                <a:gd name="connsiteX302" fmla="*/ 566915 w 775906"/>
                <a:gd name="connsiteY302" fmla="*/ 36938 h 815226"/>
                <a:gd name="connsiteX303" fmla="*/ 556377 w 775906"/>
                <a:gd name="connsiteY303" fmla="*/ 14130 h 815226"/>
                <a:gd name="connsiteX304" fmla="*/ 498785 w 775906"/>
                <a:gd name="connsiteY304" fmla="*/ 31757 h 815226"/>
                <a:gd name="connsiteX305" fmla="*/ 459159 w 775906"/>
                <a:gd name="connsiteY305" fmla="*/ 79964 h 815226"/>
                <a:gd name="connsiteX306" fmla="*/ 450154 w 775906"/>
                <a:gd name="connsiteY306" fmla="*/ 140042 h 815226"/>
                <a:gd name="connsiteX307" fmla="*/ 523281 w 775906"/>
                <a:gd name="connsiteY307" fmla="*/ 217029 h 815226"/>
                <a:gd name="connsiteX308" fmla="*/ 635313 w 775906"/>
                <a:gd name="connsiteY308" fmla="*/ 194005 h 815226"/>
                <a:gd name="connsiteX309" fmla="*/ 656927 w 775906"/>
                <a:gd name="connsiteY309" fmla="*/ 83921 h 815226"/>
                <a:gd name="connsiteX310" fmla="*/ 645039 w 775906"/>
                <a:gd name="connsiteY310" fmla="*/ 52623 h 815226"/>
                <a:gd name="connsiteX311" fmla="*/ 614780 w 775906"/>
                <a:gd name="connsiteY311" fmla="*/ 29959 h 815226"/>
                <a:gd name="connsiteX312" fmla="*/ 556377 w 775906"/>
                <a:gd name="connsiteY312" fmla="*/ 14130 h 815226"/>
                <a:gd name="connsiteX313" fmla="*/ 560745 w 775906"/>
                <a:gd name="connsiteY313" fmla="*/ 99 h 815226"/>
                <a:gd name="connsiteX314" fmla="*/ 576595 w 775906"/>
                <a:gd name="connsiteY314" fmla="*/ 1538 h 815226"/>
                <a:gd name="connsiteX315" fmla="*/ 639275 w 775906"/>
                <a:gd name="connsiteY315" fmla="*/ 26721 h 815226"/>
                <a:gd name="connsiteX316" fmla="*/ 647561 w 775906"/>
                <a:gd name="connsiteY316" fmla="*/ 34995 h 815226"/>
                <a:gd name="connsiteX317" fmla="*/ 664131 w 775906"/>
                <a:gd name="connsiteY317" fmla="*/ 62336 h 815226"/>
                <a:gd name="connsiteX318" fmla="*/ 677820 w 775906"/>
                <a:gd name="connsiteY318" fmla="*/ 131408 h 815226"/>
                <a:gd name="connsiteX319" fmla="*/ 674578 w 775906"/>
                <a:gd name="connsiteY319" fmla="*/ 136445 h 815226"/>
                <a:gd name="connsiteX320" fmla="*/ 639275 w 775906"/>
                <a:gd name="connsiteY320" fmla="*/ 206956 h 815226"/>
                <a:gd name="connsiteX321" fmla="*/ 514275 w 775906"/>
                <a:gd name="connsiteY321" fmla="*/ 227102 h 815226"/>
                <a:gd name="connsiteX322" fmla="*/ 498785 w 775906"/>
                <a:gd name="connsiteY322" fmla="*/ 220626 h 815226"/>
                <a:gd name="connsiteX323" fmla="*/ 459880 w 775906"/>
                <a:gd name="connsiteY323" fmla="*/ 251205 h 815226"/>
                <a:gd name="connsiteX324" fmla="*/ 414851 w 775906"/>
                <a:gd name="connsiteY324" fmla="*/ 290777 h 815226"/>
                <a:gd name="connsiteX325" fmla="*/ 370542 w 775906"/>
                <a:gd name="connsiteY325" fmla="*/ 326752 h 815226"/>
                <a:gd name="connsiteX326" fmla="*/ 329476 w 775906"/>
                <a:gd name="connsiteY326" fmla="*/ 358050 h 815226"/>
                <a:gd name="connsiteX327" fmla="*/ 347127 w 775906"/>
                <a:gd name="connsiteY327" fmla="*/ 425324 h 815226"/>
                <a:gd name="connsiteX328" fmla="*/ 338481 w 775906"/>
                <a:gd name="connsiteY328" fmla="*/ 479646 h 815226"/>
                <a:gd name="connsiteX329" fmla="*/ 351810 w 775906"/>
                <a:gd name="connsiteY329" fmla="*/ 488280 h 815226"/>
                <a:gd name="connsiteX330" fmla="*/ 371623 w 775906"/>
                <a:gd name="connsiteY330" fmla="*/ 497274 h 815226"/>
                <a:gd name="connsiteX331" fmla="*/ 426018 w 775906"/>
                <a:gd name="connsiteY331" fmla="*/ 526054 h 815226"/>
                <a:gd name="connsiteX332" fmla="*/ 478612 w 775906"/>
                <a:gd name="connsiteY332" fmla="*/ 553395 h 815226"/>
                <a:gd name="connsiteX333" fmla="*/ 518958 w 775906"/>
                <a:gd name="connsiteY333" fmla="*/ 571742 h 815226"/>
                <a:gd name="connsiteX334" fmla="*/ 550658 w 775906"/>
                <a:gd name="connsiteY334" fmla="*/ 548718 h 815226"/>
                <a:gd name="connsiteX335" fmla="*/ 570831 w 775906"/>
                <a:gd name="connsiteY335" fmla="*/ 540084 h 815226"/>
                <a:gd name="connsiteX336" fmla="*/ 585961 w 775906"/>
                <a:gd name="connsiteY336" fmla="*/ 533608 h 815226"/>
                <a:gd name="connsiteX337" fmla="*/ 606855 w 775906"/>
                <a:gd name="connsiteY337" fmla="*/ 527133 h 815226"/>
                <a:gd name="connsiteX338" fmla="*/ 617301 w 775906"/>
                <a:gd name="connsiteY338" fmla="*/ 524255 h 815226"/>
                <a:gd name="connsiteX339" fmla="*/ 659448 w 775906"/>
                <a:gd name="connsiteY339" fmla="*/ 524615 h 815226"/>
                <a:gd name="connsiteX340" fmla="*/ 715284 w 775906"/>
                <a:gd name="connsiteY340" fmla="*/ 549437 h 815226"/>
                <a:gd name="connsiteX341" fmla="*/ 757432 w 775906"/>
                <a:gd name="connsiteY341" fmla="*/ 592967 h 815226"/>
                <a:gd name="connsiteX342" fmla="*/ 766798 w 775906"/>
                <a:gd name="connsiteY342" fmla="*/ 726434 h 815226"/>
                <a:gd name="connsiteX343" fmla="*/ 672417 w 775906"/>
                <a:gd name="connsiteY343" fmla="*/ 809896 h 815226"/>
                <a:gd name="connsiteX344" fmla="*/ 594246 w 775906"/>
                <a:gd name="connsiteY344" fmla="*/ 812774 h 815226"/>
                <a:gd name="connsiteX345" fmla="*/ 537330 w 775906"/>
                <a:gd name="connsiteY345" fmla="*/ 779677 h 815226"/>
                <a:gd name="connsiteX346" fmla="*/ 492301 w 775906"/>
                <a:gd name="connsiteY346" fmla="*/ 726434 h 815226"/>
                <a:gd name="connsiteX347" fmla="*/ 484015 w 775906"/>
                <a:gd name="connsiteY347" fmla="*/ 663118 h 815226"/>
                <a:gd name="connsiteX348" fmla="*/ 486177 w 775906"/>
                <a:gd name="connsiteY348" fmla="*/ 648009 h 815226"/>
                <a:gd name="connsiteX349" fmla="*/ 462484 w 775906"/>
                <a:gd name="connsiteY349" fmla="*/ 634224 h 815226"/>
                <a:gd name="connsiteX350" fmla="*/ 440652 w 775906"/>
                <a:gd name="connsiteY350" fmla="*/ 621522 h 815226"/>
                <a:gd name="connsiteX351" fmla="*/ 393237 w 775906"/>
                <a:gd name="connsiteY351" fmla="*/ 598004 h 815226"/>
                <a:gd name="connsiteX352" fmla="*/ 345686 w 775906"/>
                <a:gd name="connsiteY352" fmla="*/ 571382 h 815226"/>
                <a:gd name="connsiteX353" fmla="*/ 297055 w 775906"/>
                <a:gd name="connsiteY353" fmla="*/ 547279 h 815226"/>
                <a:gd name="connsiteX354" fmla="*/ 265715 w 775906"/>
                <a:gd name="connsiteY354" fmla="*/ 572102 h 815226"/>
                <a:gd name="connsiteX355" fmla="*/ 241672 w 775906"/>
                <a:gd name="connsiteY355" fmla="*/ 582652 h 815226"/>
                <a:gd name="connsiteX356" fmla="*/ 221136 w 775906"/>
                <a:gd name="connsiteY356" fmla="*/ 591663 h 815226"/>
                <a:gd name="connsiteX357" fmla="*/ 172775 w 775906"/>
                <a:gd name="connsiteY357" fmla="*/ 598004 h 815226"/>
                <a:gd name="connsiteX358" fmla="*/ 113336 w 775906"/>
                <a:gd name="connsiteY358" fmla="*/ 586492 h 815226"/>
                <a:gd name="connsiteX359" fmla="*/ 110815 w 775906"/>
                <a:gd name="connsiteY359" fmla="*/ 586132 h 815226"/>
                <a:gd name="connsiteX360" fmla="*/ 105772 w 775906"/>
                <a:gd name="connsiteY360" fmla="*/ 583614 h 815226"/>
                <a:gd name="connsiteX361" fmla="*/ 75872 w 775906"/>
                <a:gd name="connsiteY361" fmla="*/ 571382 h 815226"/>
                <a:gd name="connsiteX362" fmla="*/ 19676 w 775906"/>
                <a:gd name="connsiteY362" fmla="*/ 507706 h 815226"/>
                <a:gd name="connsiteX363" fmla="*/ 1304 w 775906"/>
                <a:gd name="connsiteY363" fmla="*/ 458780 h 815226"/>
                <a:gd name="connsiteX364" fmla="*/ 2025 w 775906"/>
                <a:gd name="connsiteY364" fmla="*/ 415970 h 815226"/>
                <a:gd name="connsiteX365" fmla="*/ 2745 w 775906"/>
                <a:gd name="connsiteY365" fmla="*/ 411294 h 815226"/>
                <a:gd name="connsiteX366" fmla="*/ 3105 w 775906"/>
                <a:gd name="connsiteY366" fmla="*/ 408416 h 815226"/>
                <a:gd name="connsiteX367" fmla="*/ 3105 w 775906"/>
                <a:gd name="connsiteY367" fmla="*/ 408056 h 815226"/>
                <a:gd name="connsiteX368" fmla="*/ 41290 w 775906"/>
                <a:gd name="connsiteY368" fmla="*/ 327112 h 815226"/>
                <a:gd name="connsiteX369" fmla="*/ 149360 w 775906"/>
                <a:gd name="connsiteY369" fmla="*/ 270272 h 815226"/>
                <a:gd name="connsiteX370" fmla="*/ 265715 w 775906"/>
                <a:gd name="connsiteY370" fmla="*/ 293655 h 815226"/>
                <a:gd name="connsiteX371" fmla="*/ 277962 w 775906"/>
                <a:gd name="connsiteY371" fmla="*/ 301570 h 815226"/>
                <a:gd name="connsiteX372" fmla="*/ 363698 w 775906"/>
                <a:gd name="connsiteY372" fmla="*/ 226742 h 815226"/>
                <a:gd name="connsiteX373" fmla="*/ 443309 w 775906"/>
                <a:gd name="connsiteY373" fmla="*/ 161987 h 815226"/>
                <a:gd name="connsiteX374" fmla="*/ 436825 w 775906"/>
                <a:gd name="connsiteY374" fmla="*/ 134646 h 815226"/>
                <a:gd name="connsiteX375" fmla="*/ 450514 w 775906"/>
                <a:gd name="connsiteY375" fmla="*/ 64495 h 815226"/>
                <a:gd name="connsiteX376" fmla="*/ 484015 w 775906"/>
                <a:gd name="connsiteY376" fmla="*/ 26361 h 815226"/>
                <a:gd name="connsiteX377" fmla="*/ 516436 w 775906"/>
                <a:gd name="connsiteY377" fmla="*/ 8374 h 815226"/>
                <a:gd name="connsiteX378" fmla="*/ 560745 w 775906"/>
                <a:gd name="connsiteY378" fmla="*/ 99 h 81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75906" h="815226">
                  <a:moveTo>
                    <a:pt x="591352" y="709736"/>
                  </a:moveTo>
                  <a:cubicBezTo>
                    <a:pt x="611918" y="724991"/>
                    <a:pt x="638617" y="726480"/>
                    <a:pt x="661347" y="716062"/>
                  </a:cubicBezTo>
                  <a:cubicBezTo>
                    <a:pt x="664594" y="714573"/>
                    <a:pt x="667119" y="719410"/>
                    <a:pt x="663872" y="720899"/>
                  </a:cubicBezTo>
                  <a:cubicBezTo>
                    <a:pt x="638977" y="732433"/>
                    <a:pt x="610835" y="730201"/>
                    <a:pt x="589188" y="712341"/>
                  </a:cubicBezTo>
                  <a:cubicBezTo>
                    <a:pt x="588105" y="711225"/>
                    <a:pt x="589909" y="708992"/>
                    <a:pt x="591352" y="709736"/>
                  </a:cubicBezTo>
                  <a:close/>
                  <a:moveTo>
                    <a:pt x="612833" y="707788"/>
                  </a:moveTo>
                  <a:cubicBezTo>
                    <a:pt x="617839" y="709321"/>
                    <a:pt x="622487" y="711237"/>
                    <a:pt x="627850" y="711237"/>
                  </a:cubicBezTo>
                  <a:cubicBezTo>
                    <a:pt x="633929" y="711237"/>
                    <a:pt x="640007" y="710854"/>
                    <a:pt x="645728" y="710854"/>
                  </a:cubicBezTo>
                  <a:cubicBezTo>
                    <a:pt x="649661" y="710854"/>
                    <a:pt x="649661" y="716984"/>
                    <a:pt x="645728" y="716984"/>
                  </a:cubicBezTo>
                  <a:cubicBezTo>
                    <a:pt x="633213" y="716984"/>
                    <a:pt x="622487" y="718134"/>
                    <a:pt x="611760" y="710471"/>
                  </a:cubicBezTo>
                  <a:cubicBezTo>
                    <a:pt x="610330" y="709321"/>
                    <a:pt x="611403" y="707405"/>
                    <a:pt x="612833" y="707788"/>
                  </a:cubicBezTo>
                  <a:close/>
                  <a:moveTo>
                    <a:pt x="568410" y="700563"/>
                  </a:moveTo>
                  <a:cubicBezTo>
                    <a:pt x="579614" y="721025"/>
                    <a:pt x="604914" y="734544"/>
                    <a:pt x="627683" y="735274"/>
                  </a:cubicBezTo>
                  <a:cubicBezTo>
                    <a:pt x="651898" y="735640"/>
                    <a:pt x="666355" y="727967"/>
                    <a:pt x="683703" y="711159"/>
                  </a:cubicBezTo>
                  <a:cubicBezTo>
                    <a:pt x="686956" y="708236"/>
                    <a:pt x="690932" y="712986"/>
                    <a:pt x="688040" y="715909"/>
                  </a:cubicBezTo>
                  <a:cubicBezTo>
                    <a:pt x="668524" y="734544"/>
                    <a:pt x="649007" y="745140"/>
                    <a:pt x="620816" y="740390"/>
                  </a:cubicBezTo>
                  <a:cubicBezTo>
                    <a:pt x="598408" y="736736"/>
                    <a:pt x="575639" y="723582"/>
                    <a:pt x="566603" y="701659"/>
                  </a:cubicBezTo>
                  <a:cubicBezTo>
                    <a:pt x="565880" y="700198"/>
                    <a:pt x="568049" y="699467"/>
                    <a:pt x="568410" y="700563"/>
                  </a:cubicBezTo>
                  <a:close/>
                  <a:moveTo>
                    <a:pt x="423941" y="633498"/>
                  </a:moveTo>
                  <a:cubicBezTo>
                    <a:pt x="440156" y="643728"/>
                    <a:pt x="459255" y="650784"/>
                    <a:pt x="476552" y="658545"/>
                  </a:cubicBezTo>
                  <a:cubicBezTo>
                    <a:pt x="479795" y="659956"/>
                    <a:pt x="476912" y="664189"/>
                    <a:pt x="474029" y="662778"/>
                  </a:cubicBezTo>
                  <a:cubicBezTo>
                    <a:pt x="456732" y="654664"/>
                    <a:pt x="437634" y="647256"/>
                    <a:pt x="422499" y="635967"/>
                  </a:cubicBezTo>
                  <a:cubicBezTo>
                    <a:pt x="421418" y="634909"/>
                    <a:pt x="422139" y="632792"/>
                    <a:pt x="423941" y="633498"/>
                  </a:cubicBezTo>
                  <a:close/>
                  <a:moveTo>
                    <a:pt x="401346" y="611281"/>
                  </a:moveTo>
                  <a:cubicBezTo>
                    <a:pt x="412473" y="618419"/>
                    <a:pt x="426112" y="623772"/>
                    <a:pt x="438315" y="629482"/>
                  </a:cubicBezTo>
                  <a:cubicBezTo>
                    <a:pt x="451953" y="635906"/>
                    <a:pt x="465233" y="643044"/>
                    <a:pt x="478513" y="650181"/>
                  </a:cubicBezTo>
                  <a:cubicBezTo>
                    <a:pt x="481384" y="651966"/>
                    <a:pt x="478872" y="656248"/>
                    <a:pt x="475642" y="654464"/>
                  </a:cubicBezTo>
                  <a:cubicBezTo>
                    <a:pt x="462362" y="647683"/>
                    <a:pt x="449082" y="640545"/>
                    <a:pt x="435802" y="633408"/>
                  </a:cubicBezTo>
                  <a:cubicBezTo>
                    <a:pt x="423599" y="627341"/>
                    <a:pt x="410678" y="621631"/>
                    <a:pt x="400270" y="613065"/>
                  </a:cubicBezTo>
                  <a:cubicBezTo>
                    <a:pt x="399193" y="611995"/>
                    <a:pt x="399911" y="610567"/>
                    <a:pt x="401346" y="611281"/>
                  </a:cubicBezTo>
                  <a:close/>
                  <a:moveTo>
                    <a:pt x="634383" y="592177"/>
                  </a:moveTo>
                  <a:cubicBezTo>
                    <a:pt x="608863" y="593981"/>
                    <a:pt x="580827" y="602643"/>
                    <a:pt x="565012" y="621772"/>
                  </a:cubicBezTo>
                  <a:cubicBezTo>
                    <a:pt x="540211" y="651728"/>
                    <a:pt x="547400" y="699009"/>
                    <a:pt x="572201" y="726439"/>
                  </a:cubicBezTo>
                  <a:cubicBezTo>
                    <a:pt x="593767" y="749899"/>
                    <a:pt x="626835" y="754951"/>
                    <a:pt x="656668" y="747372"/>
                  </a:cubicBezTo>
                  <a:cubicBezTo>
                    <a:pt x="690814" y="739071"/>
                    <a:pt x="713458" y="713807"/>
                    <a:pt x="712739" y="677354"/>
                  </a:cubicBezTo>
                  <a:cubicBezTo>
                    <a:pt x="712380" y="643788"/>
                    <a:pt x="699800" y="611666"/>
                    <a:pt x="666372" y="598673"/>
                  </a:cubicBezTo>
                  <a:cubicBezTo>
                    <a:pt x="656308" y="595064"/>
                    <a:pt x="645166" y="592898"/>
                    <a:pt x="634383" y="592177"/>
                  </a:cubicBezTo>
                  <a:close/>
                  <a:moveTo>
                    <a:pt x="485730" y="591412"/>
                  </a:moveTo>
                  <a:cubicBezTo>
                    <a:pt x="487167" y="589930"/>
                    <a:pt x="489321" y="591782"/>
                    <a:pt x="488244" y="593264"/>
                  </a:cubicBezTo>
                  <a:cubicBezTo>
                    <a:pt x="482858" y="601043"/>
                    <a:pt x="472445" y="602154"/>
                    <a:pt x="466340" y="609192"/>
                  </a:cubicBezTo>
                  <a:cubicBezTo>
                    <a:pt x="463827" y="611785"/>
                    <a:pt x="459518" y="607340"/>
                    <a:pt x="462750" y="605117"/>
                  </a:cubicBezTo>
                  <a:cubicBezTo>
                    <a:pt x="469572" y="599191"/>
                    <a:pt x="480344" y="598450"/>
                    <a:pt x="485730" y="591412"/>
                  </a:cubicBezTo>
                  <a:close/>
                  <a:moveTo>
                    <a:pt x="473710" y="587847"/>
                  </a:moveTo>
                  <a:cubicBezTo>
                    <a:pt x="474800" y="586755"/>
                    <a:pt x="476617" y="588210"/>
                    <a:pt x="475163" y="589302"/>
                  </a:cubicBezTo>
                  <a:cubicBezTo>
                    <a:pt x="470802" y="593303"/>
                    <a:pt x="465715" y="595486"/>
                    <a:pt x="460264" y="598033"/>
                  </a:cubicBezTo>
                  <a:cubicBezTo>
                    <a:pt x="457357" y="599124"/>
                    <a:pt x="453723" y="600579"/>
                    <a:pt x="451179" y="602762"/>
                  </a:cubicBezTo>
                  <a:cubicBezTo>
                    <a:pt x="450452" y="603490"/>
                    <a:pt x="448999" y="603853"/>
                    <a:pt x="448272" y="603490"/>
                  </a:cubicBezTo>
                  <a:cubicBezTo>
                    <a:pt x="447908" y="603490"/>
                    <a:pt x="447908" y="603490"/>
                    <a:pt x="447908" y="603126"/>
                  </a:cubicBezTo>
                  <a:cubicBezTo>
                    <a:pt x="447545" y="602762"/>
                    <a:pt x="446818" y="602034"/>
                    <a:pt x="446818" y="601307"/>
                  </a:cubicBezTo>
                  <a:cubicBezTo>
                    <a:pt x="447545" y="598033"/>
                    <a:pt x="451542" y="597669"/>
                    <a:pt x="454086" y="596578"/>
                  </a:cubicBezTo>
                  <a:cubicBezTo>
                    <a:pt x="460627" y="594031"/>
                    <a:pt x="468259" y="592212"/>
                    <a:pt x="473710" y="587847"/>
                  </a:cubicBezTo>
                  <a:close/>
                  <a:moveTo>
                    <a:pt x="467344" y="579186"/>
                  </a:moveTo>
                  <a:cubicBezTo>
                    <a:pt x="469170" y="578817"/>
                    <a:pt x="470265" y="581397"/>
                    <a:pt x="468805" y="581765"/>
                  </a:cubicBezTo>
                  <a:cubicBezTo>
                    <a:pt x="461137" y="586188"/>
                    <a:pt x="453469" y="590242"/>
                    <a:pt x="445802" y="593927"/>
                  </a:cubicBezTo>
                  <a:cubicBezTo>
                    <a:pt x="443246" y="595401"/>
                    <a:pt x="440690" y="597244"/>
                    <a:pt x="437769" y="597981"/>
                  </a:cubicBezTo>
                  <a:cubicBezTo>
                    <a:pt x="437404" y="598718"/>
                    <a:pt x="436674" y="599087"/>
                    <a:pt x="435944" y="598718"/>
                  </a:cubicBezTo>
                  <a:cubicBezTo>
                    <a:pt x="434848" y="597981"/>
                    <a:pt x="434118" y="597612"/>
                    <a:pt x="434118" y="596138"/>
                  </a:cubicBezTo>
                  <a:cubicBezTo>
                    <a:pt x="434118" y="592453"/>
                    <a:pt x="440325" y="591347"/>
                    <a:pt x="442516" y="590242"/>
                  </a:cubicBezTo>
                  <a:cubicBezTo>
                    <a:pt x="450914" y="586556"/>
                    <a:pt x="458946" y="582134"/>
                    <a:pt x="467344" y="579186"/>
                  </a:cubicBezTo>
                  <a:close/>
                  <a:moveTo>
                    <a:pt x="452005" y="574779"/>
                  </a:moveTo>
                  <a:cubicBezTo>
                    <a:pt x="453813" y="574055"/>
                    <a:pt x="455982" y="576952"/>
                    <a:pt x="453813" y="577676"/>
                  </a:cubicBezTo>
                  <a:cubicBezTo>
                    <a:pt x="444413" y="582382"/>
                    <a:pt x="435014" y="586365"/>
                    <a:pt x="426337" y="592158"/>
                  </a:cubicBezTo>
                  <a:cubicBezTo>
                    <a:pt x="426337" y="592882"/>
                    <a:pt x="425976" y="593606"/>
                    <a:pt x="424891" y="593968"/>
                  </a:cubicBezTo>
                  <a:cubicBezTo>
                    <a:pt x="423445" y="594330"/>
                    <a:pt x="422361" y="593968"/>
                    <a:pt x="421276" y="593244"/>
                  </a:cubicBezTo>
                  <a:cubicBezTo>
                    <a:pt x="419830" y="591796"/>
                    <a:pt x="420553" y="589985"/>
                    <a:pt x="421999" y="588899"/>
                  </a:cubicBezTo>
                  <a:cubicBezTo>
                    <a:pt x="431399" y="582744"/>
                    <a:pt x="441883" y="579124"/>
                    <a:pt x="452005" y="574779"/>
                  </a:cubicBezTo>
                  <a:close/>
                  <a:moveTo>
                    <a:pt x="636416" y="571001"/>
                  </a:moveTo>
                  <a:cubicBezTo>
                    <a:pt x="646918" y="570544"/>
                    <a:pt x="657117" y="571604"/>
                    <a:pt x="666372" y="574492"/>
                  </a:cubicBezTo>
                  <a:cubicBezTo>
                    <a:pt x="711661" y="587846"/>
                    <a:pt x="735384" y="626825"/>
                    <a:pt x="735024" y="673023"/>
                  </a:cubicBezTo>
                  <a:cubicBezTo>
                    <a:pt x="735024" y="675910"/>
                    <a:pt x="733946" y="678436"/>
                    <a:pt x="732149" y="679880"/>
                  </a:cubicBezTo>
                  <a:cubicBezTo>
                    <a:pt x="731789" y="684933"/>
                    <a:pt x="731430" y="689625"/>
                    <a:pt x="730711" y="694678"/>
                  </a:cubicBezTo>
                  <a:cubicBezTo>
                    <a:pt x="725679" y="736905"/>
                    <a:pt x="690814" y="761809"/>
                    <a:pt x="651276" y="767584"/>
                  </a:cubicBezTo>
                  <a:cubicBezTo>
                    <a:pt x="612098" y="773719"/>
                    <a:pt x="573639" y="763613"/>
                    <a:pt x="550635" y="729687"/>
                  </a:cubicBezTo>
                  <a:cubicBezTo>
                    <a:pt x="548119" y="726078"/>
                    <a:pt x="545962" y="722469"/>
                    <a:pt x="544165" y="718499"/>
                  </a:cubicBezTo>
                  <a:cubicBezTo>
                    <a:pt x="540930" y="714167"/>
                    <a:pt x="537695" y="709836"/>
                    <a:pt x="535539" y="704784"/>
                  </a:cubicBezTo>
                  <a:cubicBezTo>
                    <a:pt x="526553" y="683850"/>
                    <a:pt x="526193" y="664000"/>
                    <a:pt x="531585" y="645954"/>
                  </a:cubicBezTo>
                  <a:cubicBezTo>
                    <a:pt x="534460" y="631878"/>
                    <a:pt x="540571" y="618885"/>
                    <a:pt x="550994" y="607696"/>
                  </a:cubicBezTo>
                  <a:cubicBezTo>
                    <a:pt x="570673" y="587394"/>
                    <a:pt x="604909" y="572371"/>
                    <a:pt x="636416" y="571001"/>
                  </a:cubicBezTo>
                  <a:close/>
                  <a:moveTo>
                    <a:pt x="437293" y="568816"/>
                  </a:moveTo>
                  <a:cubicBezTo>
                    <a:pt x="439057" y="567705"/>
                    <a:pt x="440115" y="570298"/>
                    <a:pt x="438704" y="571039"/>
                  </a:cubicBezTo>
                  <a:cubicBezTo>
                    <a:pt x="433765" y="574743"/>
                    <a:pt x="428474" y="577336"/>
                    <a:pt x="423182" y="580299"/>
                  </a:cubicBezTo>
                  <a:cubicBezTo>
                    <a:pt x="419654" y="582151"/>
                    <a:pt x="413304" y="583633"/>
                    <a:pt x="410835" y="586967"/>
                  </a:cubicBezTo>
                  <a:cubicBezTo>
                    <a:pt x="409071" y="589560"/>
                    <a:pt x="405543" y="587337"/>
                    <a:pt x="407307" y="584744"/>
                  </a:cubicBezTo>
                  <a:cubicBezTo>
                    <a:pt x="409071" y="580670"/>
                    <a:pt x="414715" y="580299"/>
                    <a:pt x="418596" y="578818"/>
                  </a:cubicBezTo>
                  <a:cubicBezTo>
                    <a:pt x="424946" y="575854"/>
                    <a:pt x="431296" y="572891"/>
                    <a:pt x="437293" y="568816"/>
                  </a:cubicBezTo>
                  <a:close/>
                  <a:moveTo>
                    <a:pt x="425704" y="562092"/>
                  </a:moveTo>
                  <a:cubicBezTo>
                    <a:pt x="427164" y="561355"/>
                    <a:pt x="428990" y="563935"/>
                    <a:pt x="427164" y="564672"/>
                  </a:cubicBezTo>
                  <a:cubicBezTo>
                    <a:pt x="422053" y="567988"/>
                    <a:pt x="416211" y="570200"/>
                    <a:pt x="411099" y="572411"/>
                  </a:cubicBezTo>
                  <a:cubicBezTo>
                    <a:pt x="405987" y="574622"/>
                    <a:pt x="401606" y="577938"/>
                    <a:pt x="396494" y="580518"/>
                  </a:cubicBezTo>
                  <a:cubicBezTo>
                    <a:pt x="394668" y="581624"/>
                    <a:pt x="392843" y="578675"/>
                    <a:pt x="394668" y="577201"/>
                  </a:cubicBezTo>
                  <a:cubicBezTo>
                    <a:pt x="401606" y="568725"/>
                    <a:pt x="416211" y="567620"/>
                    <a:pt x="425704" y="562092"/>
                  </a:cubicBezTo>
                  <a:close/>
                  <a:moveTo>
                    <a:pt x="411038" y="557698"/>
                  </a:moveTo>
                  <a:cubicBezTo>
                    <a:pt x="413236" y="556592"/>
                    <a:pt x="414702" y="559909"/>
                    <a:pt x="412504" y="561383"/>
                  </a:cubicBezTo>
                  <a:cubicBezTo>
                    <a:pt x="407009" y="563963"/>
                    <a:pt x="401147" y="566543"/>
                    <a:pt x="395652" y="568754"/>
                  </a:cubicBezTo>
                  <a:cubicBezTo>
                    <a:pt x="390523" y="570965"/>
                    <a:pt x="385760" y="574650"/>
                    <a:pt x="380265" y="576125"/>
                  </a:cubicBezTo>
                  <a:cubicBezTo>
                    <a:pt x="378433" y="576862"/>
                    <a:pt x="376968" y="574282"/>
                    <a:pt x="378433" y="572439"/>
                  </a:cubicBezTo>
                  <a:cubicBezTo>
                    <a:pt x="381730" y="568754"/>
                    <a:pt x="387226" y="567280"/>
                    <a:pt x="391988" y="565806"/>
                  </a:cubicBezTo>
                  <a:cubicBezTo>
                    <a:pt x="398216" y="563226"/>
                    <a:pt x="404810" y="561015"/>
                    <a:pt x="411038" y="557698"/>
                  </a:cubicBezTo>
                  <a:close/>
                  <a:moveTo>
                    <a:pt x="406396" y="551358"/>
                  </a:moveTo>
                  <a:cubicBezTo>
                    <a:pt x="408173" y="550242"/>
                    <a:pt x="409950" y="553219"/>
                    <a:pt x="407817" y="554335"/>
                  </a:cubicBezTo>
                  <a:cubicBezTo>
                    <a:pt x="395022" y="561404"/>
                    <a:pt x="379029" y="563265"/>
                    <a:pt x="366945" y="572195"/>
                  </a:cubicBezTo>
                  <a:cubicBezTo>
                    <a:pt x="364812" y="573683"/>
                    <a:pt x="362680" y="569962"/>
                    <a:pt x="364457" y="568474"/>
                  </a:cubicBezTo>
                  <a:cubicBezTo>
                    <a:pt x="368366" y="564009"/>
                    <a:pt x="374408" y="562893"/>
                    <a:pt x="379740" y="561032"/>
                  </a:cubicBezTo>
                  <a:cubicBezTo>
                    <a:pt x="388625" y="558056"/>
                    <a:pt x="398221" y="555451"/>
                    <a:pt x="406396" y="551358"/>
                  </a:cubicBezTo>
                  <a:close/>
                  <a:moveTo>
                    <a:pt x="396302" y="541458"/>
                  </a:moveTo>
                  <a:cubicBezTo>
                    <a:pt x="397386" y="540717"/>
                    <a:pt x="398831" y="542569"/>
                    <a:pt x="397386" y="543680"/>
                  </a:cubicBezTo>
                  <a:cubicBezTo>
                    <a:pt x="385822" y="551830"/>
                    <a:pt x="371728" y="555904"/>
                    <a:pt x="358718" y="561460"/>
                  </a:cubicBezTo>
                  <a:cubicBezTo>
                    <a:pt x="356550" y="562572"/>
                    <a:pt x="354743" y="559238"/>
                    <a:pt x="357273" y="558127"/>
                  </a:cubicBezTo>
                  <a:cubicBezTo>
                    <a:pt x="369921" y="551830"/>
                    <a:pt x="384015" y="549607"/>
                    <a:pt x="396302" y="541458"/>
                  </a:cubicBezTo>
                  <a:close/>
                  <a:moveTo>
                    <a:pt x="643238" y="534328"/>
                  </a:moveTo>
                  <a:cubicBezTo>
                    <a:pt x="634232" y="534328"/>
                    <a:pt x="624866" y="535407"/>
                    <a:pt x="615140" y="536846"/>
                  </a:cubicBezTo>
                  <a:cubicBezTo>
                    <a:pt x="607935" y="539005"/>
                    <a:pt x="600731" y="541883"/>
                    <a:pt x="595687" y="543681"/>
                  </a:cubicBezTo>
                  <a:cubicBezTo>
                    <a:pt x="577316" y="550517"/>
                    <a:pt x="556782" y="556632"/>
                    <a:pt x="540572" y="567785"/>
                  </a:cubicBezTo>
                  <a:cubicBezTo>
                    <a:pt x="507791" y="590449"/>
                    <a:pt x="492661" y="643692"/>
                    <a:pt x="495543" y="682185"/>
                  </a:cubicBezTo>
                  <a:cubicBezTo>
                    <a:pt x="497344" y="706648"/>
                    <a:pt x="501667" y="725355"/>
                    <a:pt x="518238" y="744422"/>
                  </a:cubicBezTo>
                  <a:cubicBezTo>
                    <a:pt x="530846" y="758812"/>
                    <a:pt x="544534" y="772122"/>
                    <a:pt x="560024" y="783634"/>
                  </a:cubicBezTo>
                  <a:cubicBezTo>
                    <a:pt x="593886" y="808817"/>
                    <a:pt x="641437" y="808097"/>
                    <a:pt x="681423" y="796945"/>
                  </a:cubicBezTo>
                  <a:cubicBezTo>
                    <a:pt x="719967" y="786153"/>
                    <a:pt x="753469" y="745141"/>
                    <a:pt x="760313" y="705929"/>
                  </a:cubicBezTo>
                  <a:cubicBezTo>
                    <a:pt x="766437" y="671033"/>
                    <a:pt x="762475" y="623906"/>
                    <a:pt x="743382" y="593327"/>
                  </a:cubicBezTo>
                  <a:cubicBezTo>
                    <a:pt x="732576" y="575699"/>
                    <a:pt x="717806" y="563108"/>
                    <a:pt x="698714" y="554474"/>
                  </a:cubicBezTo>
                  <a:cubicBezTo>
                    <a:pt x="687907" y="549437"/>
                    <a:pt x="676379" y="542242"/>
                    <a:pt x="664131" y="538285"/>
                  </a:cubicBezTo>
                  <a:cubicBezTo>
                    <a:pt x="661970" y="539005"/>
                    <a:pt x="659448" y="539005"/>
                    <a:pt x="657287" y="537206"/>
                  </a:cubicBezTo>
                  <a:cubicBezTo>
                    <a:pt x="656567" y="536486"/>
                    <a:pt x="655846" y="536127"/>
                    <a:pt x="654765" y="535407"/>
                  </a:cubicBezTo>
                  <a:cubicBezTo>
                    <a:pt x="651163" y="534688"/>
                    <a:pt x="647201" y="534328"/>
                    <a:pt x="643238" y="534328"/>
                  </a:cubicBezTo>
                  <a:close/>
                  <a:moveTo>
                    <a:pt x="386083" y="533838"/>
                  </a:moveTo>
                  <a:cubicBezTo>
                    <a:pt x="387876" y="532780"/>
                    <a:pt x="389309" y="535250"/>
                    <a:pt x="387517" y="536308"/>
                  </a:cubicBezTo>
                  <a:cubicBezTo>
                    <a:pt x="380706" y="540188"/>
                    <a:pt x="373178" y="542305"/>
                    <a:pt x="365292" y="544775"/>
                  </a:cubicBezTo>
                  <a:cubicBezTo>
                    <a:pt x="359557" y="546891"/>
                    <a:pt x="353821" y="549713"/>
                    <a:pt x="348086" y="551477"/>
                  </a:cubicBezTo>
                  <a:cubicBezTo>
                    <a:pt x="346293" y="551477"/>
                    <a:pt x="345218" y="549713"/>
                    <a:pt x="345935" y="548655"/>
                  </a:cubicBezTo>
                  <a:cubicBezTo>
                    <a:pt x="348444" y="544422"/>
                    <a:pt x="356330" y="543716"/>
                    <a:pt x="360274" y="542305"/>
                  </a:cubicBezTo>
                  <a:cubicBezTo>
                    <a:pt x="368877" y="539836"/>
                    <a:pt x="378197" y="538072"/>
                    <a:pt x="386083" y="533838"/>
                  </a:cubicBezTo>
                  <a:close/>
                  <a:moveTo>
                    <a:pt x="374592" y="528741"/>
                  </a:moveTo>
                  <a:cubicBezTo>
                    <a:pt x="377114" y="528017"/>
                    <a:pt x="378195" y="531638"/>
                    <a:pt x="375673" y="532362"/>
                  </a:cubicBezTo>
                  <a:cubicBezTo>
                    <a:pt x="366305" y="535259"/>
                    <a:pt x="356938" y="537431"/>
                    <a:pt x="348291" y="540690"/>
                  </a:cubicBezTo>
                  <a:cubicBezTo>
                    <a:pt x="349732" y="540690"/>
                    <a:pt x="350453" y="543224"/>
                    <a:pt x="348291" y="543948"/>
                  </a:cubicBezTo>
                  <a:cubicBezTo>
                    <a:pt x="342887" y="545396"/>
                    <a:pt x="337483" y="546483"/>
                    <a:pt x="332078" y="547931"/>
                  </a:cubicBezTo>
                  <a:cubicBezTo>
                    <a:pt x="329556" y="548293"/>
                    <a:pt x="327755" y="544672"/>
                    <a:pt x="330277" y="543224"/>
                  </a:cubicBezTo>
                  <a:cubicBezTo>
                    <a:pt x="344328" y="535983"/>
                    <a:pt x="359460" y="532362"/>
                    <a:pt x="374592" y="528741"/>
                  </a:cubicBezTo>
                  <a:close/>
                  <a:moveTo>
                    <a:pt x="360522" y="523604"/>
                  </a:moveTo>
                  <a:cubicBezTo>
                    <a:pt x="361601" y="523255"/>
                    <a:pt x="362320" y="525351"/>
                    <a:pt x="360882" y="525351"/>
                  </a:cubicBezTo>
                  <a:cubicBezTo>
                    <a:pt x="350092" y="528494"/>
                    <a:pt x="338942" y="532335"/>
                    <a:pt x="328871" y="536875"/>
                  </a:cubicBezTo>
                  <a:cubicBezTo>
                    <a:pt x="325275" y="538272"/>
                    <a:pt x="321678" y="540019"/>
                    <a:pt x="318082" y="540368"/>
                  </a:cubicBezTo>
                  <a:cubicBezTo>
                    <a:pt x="317003" y="540368"/>
                    <a:pt x="316643" y="539320"/>
                    <a:pt x="316643" y="538272"/>
                  </a:cubicBezTo>
                  <a:cubicBezTo>
                    <a:pt x="318082" y="535479"/>
                    <a:pt x="324555" y="534780"/>
                    <a:pt x="327433" y="534082"/>
                  </a:cubicBezTo>
                  <a:cubicBezTo>
                    <a:pt x="338223" y="529541"/>
                    <a:pt x="349372" y="526049"/>
                    <a:pt x="360522" y="523604"/>
                  </a:cubicBezTo>
                  <a:close/>
                  <a:moveTo>
                    <a:pt x="640464" y="508667"/>
                  </a:moveTo>
                  <a:cubicBezTo>
                    <a:pt x="648331" y="508883"/>
                    <a:pt x="656188" y="510317"/>
                    <a:pt x="663932" y="513413"/>
                  </a:cubicBezTo>
                  <a:cubicBezTo>
                    <a:pt x="688785" y="523246"/>
                    <a:pt x="720842" y="532715"/>
                    <a:pt x="738852" y="554566"/>
                  </a:cubicBezTo>
                  <a:cubicBezTo>
                    <a:pt x="741733" y="557843"/>
                    <a:pt x="736330" y="562578"/>
                    <a:pt x="733809" y="559300"/>
                  </a:cubicBezTo>
                  <a:cubicBezTo>
                    <a:pt x="717240" y="538906"/>
                    <a:pt x="686264" y="527616"/>
                    <a:pt x="662131" y="518511"/>
                  </a:cubicBezTo>
                  <a:cubicBezTo>
                    <a:pt x="632236" y="507221"/>
                    <a:pt x="601259" y="519240"/>
                    <a:pt x="572804" y="530165"/>
                  </a:cubicBezTo>
                  <a:cubicBezTo>
                    <a:pt x="571364" y="530894"/>
                    <a:pt x="570643" y="528344"/>
                    <a:pt x="572084" y="527616"/>
                  </a:cubicBezTo>
                  <a:cubicBezTo>
                    <a:pt x="593155" y="518329"/>
                    <a:pt x="616860" y="508018"/>
                    <a:pt x="640464" y="508667"/>
                  </a:cubicBezTo>
                  <a:close/>
                  <a:moveTo>
                    <a:pt x="651830" y="498368"/>
                  </a:moveTo>
                  <a:cubicBezTo>
                    <a:pt x="671005" y="500763"/>
                    <a:pt x="689686" y="507812"/>
                    <a:pt x="706391" y="518115"/>
                  </a:cubicBezTo>
                  <a:cubicBezTo>
                    <a:pt x="709984" y="520284"/>
                    <a:pt x="706751" y="526069"/>
                    <a:pt x="702799" y="523538"/>
                  </a:cubicBezTo>
                  <a:cubicBezTo>
                    <a:pt x="670466" y="504739"/>
                    <a:pt x="632386" y="494978"/>
                    <a:pt x="596102" y="509439"/>
                  </a:cubicBezTo>
                  <a:cubicBezTo>
                    <a:pt x="593946" y="510523"/>
                    <a:pt x="592868" y="507270"/>
                    <a:pt x="594305" y="506547"/>
                  </a:cubicBezTo>
                  <a:cubicBezTo>
                    <a:pt x="612986" y="498232"/>
                    <a:pt x="632655" y="495973"/>
                    <a:pt x="651830" y="498368"/>
                  </a:cubicBezTo>
                  <a:close/>
                  <a:moveTo>
                    <a:pt x="337040" y="483603"/>
                  </a:moveTo>
                  <a:cubicBezTo>
                    <a:pt x="329115" y="506267"/>
                    <a:pt x="316507" y="526773"/>
                    <a:pt x="299937" y="544401"/>
                  </a:cubicBezTo>
                  <a:cubicBezTo>
                    <a:pt x="316867" y="550876"/>
                    <a:pt x="333798" y="556273"/>
                    <a:pt x="349288" y="565266"/>
                  </a:cubicBezTo>
                  <a:cubicBezTo>
                    <a:pt x="365139" y="574260"/>
                    <a:pt x="380989" y="583973"/>
                    <a:pt x="397199" y="591888"/>
                  </a:cubicBezTo>
                  <a:cubicBezTo>
                    <a:pt x="427819" y="606278"/>
                    <a:pt x="459520" y="621028"/>
                    <a:pt x="487618" y="640094"/>
                  </a:cubicBezTo>
                  <a:cubicBezTo>
                    <a:pt x="492301" y="617070"/>
                    <a:pt x="500226" y="595126"/>
                    <a:pt x="514275" y="577138"/>
                  </a:cubicBezTo>
                  <a:cubicBezTo>
                    <a:pt x="499505" y="566705"/>
                    <a:pt x="478972" y="561669"/>
                    <a:pt x="462762" y="554114"/>
                  </a:cubicBezTo>
                  <a:cubicBezTo>
                    <a:pt x="446551" y="546919"/>
                    <a:pt x="432142" y="537206"/>
                    <a:pt x="416292" y="528932"/>
                  </a:cubicBezTo>
                  <a:cubicBezTo>
                    <a:pt x="400081" y="520657"/>
                    <a:pt x="384231" y="512023"/>
                    <a:pt x="368381" y="503389"/>
                  </a:cubicBezTo>
                  <a:cubicBezTo>
                    <a:pt x="361896" y="499792"/>
                    <a:pt x="355052" y="496914"/>
                    <a:pt x="348568" y="492957"/>
                  </a:cubicBezTo>
                  <a:cubicBezTo>
                    <a:pt x="344245" y="490438"/>
                    <a:pt x="341363" y="486481"/>
                    <a:pt x="337040" y="483603"/>
                  </a:cubicBezTo>
                  <a:close/>
                  <a:moveTo>
                    <a:pt x="115754" y="377925"/>
                  </a:moveTo>
                  <a:cubicBezTo>
                    <a:pt x="116465" y="377205"/>
                    <a:pt x="117532" y="378284"/>
                    <a:pt x="116821" y="379364"/>
                  </a:cubicBezTo>
                  <a:cubicBezTo>
                    <a:pt x="102597" y="392675"/>
                    <a:pt x="97974" y="422896"/>
                    <a:pt x="98330" y="441605"/>
                  </a:cubicBezTo>
                  <a:cubicBezTo>
                    <a:pt x="99041" y="464990"/>
                    <a:pt x="111487" y="484777"/>
                    <a:pt x="131756" y="495930"/>
                  </a:cubicBezTo>
                  <a:cubicBezTo>
                    <a:pt x="135312" y="498089"/>
                    <a:pt x="132112" y="503845"/>
                    <a:pt x="128556" y="501687"/>
                  </a:cubicBezTo>
                  <a:cubicBezTo>
                    <a:pt x="107575" y="489454"/>
                    <a:pt x="91218" y="466789"/>
                    <a:pt x="92640" y="441605"/>
                  </a:cubicBezTo>
                  <a:cubicBezTo>
                    <a:pt x="94063" y="421817"/>
                    <a:pt x="97263" y="389078"/>
                    <a:pt x="115754" y="377925"/>
                  </a:cubicBezTo>
                  <a:close/>
                  <a:moveTo>
                    <a:pt x="182005" y="346473"/>
                  </a:moveTo>
                  <a:cubicBezTo>
                    <a:pt x="179851" y="346473"/>
                    <a:pt x="176979" y="346833"/>
                    <a:pt x="174825" y="346833"/>
                  </a:cubicBezTo>
                  <a:cubicBezTo>
                    <a:pt x="157592" y="348632"/>
                    <a:pt x="115587" y="355830"/>
                    <a:pt x="99072" y="383180"/>
                  </a:cubicBezTo>
                  <a:cubicBezTo>
                    <a:pt x="81121" y="414128"/>
                    <a:pt x="79326" y="450835"/>
                    <a:pt x="95841" y="479624"/>
                  </a:cubicBezTo>
                  <a:cubicBezTo>
                    <a:pt x="110202" y="505175"/>
                    <a:pt x="134974" y="519210"/>
                    <a:pt x="166209" y="519570"/>
                  </a:cubicBezTo>
                  <a:lnTo>
                    <a:pt x="167286" y="519570"/>
                  </a:lnTo>
                  <a:cubicBezTo>
                    <a:pt x="201033" y="519570"/>
                    <a:pt x="225806" y="506614"/>
                    <a:pt x="241603" y="480704"/>
                  </a:cubicBezTo>
                  <a:cubicBezTo>
                    <a:pt x="258835" y="451914"/>
                    <a:pt x="260272" y="419166"/>
                    <a:pt x="245911" y="390377"/>
                  </a:cubicBezTo>
                  <a:cubicBezTo>
                    <a:pt x="236217" y="371664"/>
                    <a:pt x="220779" y="357269"/>
                    <a:pt x="202470" y="349712"/>
                  </a:cubicBezTo>
                  <a:cubicBezTo>
                    <a:pt x="196007" y="347553"/>
                    <a:pt x="188827" y="346473"/>
                    <a:pt x="182005" y="346473"/>
                  </a:cubicBezTo>
                  <a:close/>
                  <a:moveTo>
                    <a:pt x="379562" y="339464"/>
                  </a:moveTo>
                  <a:cubicBezTo>
                    <a:pt x="380646" y="339105"/>
                    <a:pt x="381368" y="340183"/>
                    <a:pt x="380646" y="340902"/>
                  </a:cubicBezTo>
                  <a:cubicBezTo>
                    <a:pt x="373779" y="346653"/>
                    <a:pt x="367275" y="353123"/>
                    <a:pt x="360770" y="359233"/>
                  </a:cubicBezTo>
                  <a:cubicBezTo>
                    <a:pt x="354988" y="364625"/>
                    <a:pt x="348483" y="369298"/>
                    <a:pt x="343062" y="375048"/>
                  </a:cubicBezTo>
                  <a:cubicBezTo>
                    <a:pt x="341255" y="376846"/>
                    <a:pt x="337280" y="373970"/>
                    <a:pt x="339087" y="371814"/>
                  </a:cubicBezTo>
                  <a:cubicBezTo>
                    <a:pt x="343785" y="364984"/>
                    <a:pt x="351012" y="361031"/>
                    <a:pt x="357156" y="355998"/>
                  </a:cubicBezTo>
                  <a:cubicBezTo>
                    <a:pt x="364384" y="349529"/>
                    <a:pt x="371611" y="344137"/>
                    <a:pt x="379562" y="339464"/>
                  </a:cubicBezTo>
                  <a:close/>
                  <a:moveTo>
                    <a:pt x="169799" y="321642"/>
                  </a:moveTo>
                  <a:cubicBezTo>
                    <a:pt x="173389" y="321642"/>
                    <a:pt x="176979" y="321642"/>
                    <a:pt x="180210" y="322002"/>
                  </a:cubicBezTo>
                  <a:cubicBezTo>
                    <a:pt x="185596" y="322002"/>
                    <a:pt x="190981" y="322002"/>
                    <a:pt x="196007" y="322362"/>
                  </a:cubicBezTo>
                  <a:cubicBezTo>
                    <a:pt x="220061" y="324161"/>
                    <a:pt x="243398" y="339635"/>
                    <a:pt x="259913" y="364826"/>
                  </a:cubicBezTo>
                  <a:cubicBezTo>
                    <a:pt x="264580" y="371664"/>
                    <a:pt x="268888" y="379221"/>
                    <a:pt x="271760" y="386778"/>
                  </a:cubicBezTo>
                  <a:cubicBezTo>
                    <a:pt x="286121" y="424564"/>
                    <a:pt x="281454" y="466309"/>
                    <a:pt x="259553" y="497978"/>
                  </a:cubicBezTo>
                  <a:cubicBezTo>
                    <a:pt x="239089" y="527847"/>
                    <a:pt x="205701" y="545120"/>
                    <a:pt x="169081" y="545120"/>
                  </a:cubicBezTo>
                  <a:cubicBezTo>
                    <a:pt x="163337" y="545120"/>
                    <a:pt x="157951" y="544760"/>
                    <a:pt x="152566" y="544041"/>
                  </a:cubicBezTo>
                  <a:cubicBezTo>
                    <a:pt x="108766" y="538283"/>
                    <a:pt x="76454" y="513812"/>
                    <a:pt x="64247" y="477105"/>
                  </a:cubicBezTo>
                  <a:cubicBezTo>
                    <a:pt x="53118" y="443278"/>
                    <a:pt x="54195" y="394695"/>
                    <a:pt x="82198" y="363027"/>
                  </a:cubicBezTo>
                  <a:cubicBezTo>
                    <a:pt x="87943" y="356189"/>
                    <a:pt x="94764" y="350072"/>
                    <a:pt x="103021" y="345033"/>
                  </a:cubicBezTo>
                  <a:cubicBezTo>
                    <a:pt x="120254" y="329919"/>
                    <a:pt x="144309" y="321642"/>
                    <a:pt x="169799" y="321642"/>
                  </a:cubicBezTo>
                  <a:close/>
                  <a:moveTo>
                    <a:pt x="393691" y="316714"/>
                  </a:moveTo>
                  <a:cubicBezTo>
                    <a:pt x="395114" y="315292"/>
                    <a:pt x="397249" y="317069"/>
                    <a:pt x="396182" y="318491"/>
                  </a:cubicBezTo>
                  <a:cubicBezTo>
                    <a:pt x="391200" y="327021"/>
                    <a:pt x="381237" y="330219"/>
                    <a:pt x="373765" y="335906"/>
                  </a:cubicBezTo>
                  <a:cubicBezTo>
                    <a:pt x="361667" y="344080"/>
                    <a:pt x="350637" y="353676"/>
                    <a:pt x="338895" y="361851"/>
                  </a:cubicBezTo>
                  <a:cubicBezTo>
                    <a:pt x="337472" y="362562"/>
                    <a:pt x="335693" y="360429"/>
                    <a:pt x="337116" y="359363"/>
                  </a:cubicBezTo>
                  <a:cubicBezTo>
                    <a:pt x="346367" y="351899"/>
                    <a:pt x="355619" y="343725"/>
                    <a:pt x="365226" y="336617"/>
                  </a:cubicBezTo>
                  <a:cubicBezTo>
                    <a:pt x="374477" y="330219"/>
                    <a:pt x="386219" y="325244"/>
                    <a:pt x="393691" y="316714"/>
                  </a:cubicBezTo>
                  <a:close/>
                  <a:moveTo>
                    <a:pt x="162328" y="281784"/>
                  </a:moveTo>
                  <a:cubicBezTo>
                    <a:pt x="133509" y="282863"/>
                    <a:pt x="103610" y="289698"/>
                    <a:pt x="79475" y="306966"/>
                  </a:cubicBezTo>
                  <a:cubicBezTo>
                    <a:pt x="53538" y="325313"/>
                    <a:pt x="32644" y="352295"/>
                    <a:pt x="21477" y="382513"/>
                  </a:cubicBezTo>
                  <a:cubicBezTo>
                    <a:pt x="20757" y="385391"/>
                    <a:pt x="20757" y="388629"/>
                    <a:pt x="19676" y="391507"/>
                  </a:cubicBezTo>
                  <a:cubicBezTo>
                    <a:pt x="18235" y="395105"/>
                    <a:pt x="17515" y="398702"/>
                    <a:pt x="17154" y="402300"/>
                  </a:cubicBezTo>
                  <a:cubicBezTo>
                    <a:pt x="17154" y="403379"/>
                    <a:pt x="16794" y="404458"/>
                    <a:pt x="16794" y="405178"/>
                  </a:cubicBezTo>
                  <a:cubicBezTo>
                    <a:pt x="17154" y="405897"/>
                    <a:pt x="17515" y="407336"/>
                    <a:pt x="17154" y="408416"/>
                  </a:cubicBezTo>
                  <a:cubicBezTo>
                    <a:pt x="14273" y="428921"/>
                    <a:pt x="12111" y="447988"/>
                    <a:pt x="18595" y="467774"/>
                  </a:cubicBezTo>
                  <a:cubicBezTo>
                    <a:pt x="23278" y="483603"/>
                    <a:pt x="30843" y="498353"/>
                    <a:pt x="38768" y="512743"/>
                  </a:cubicBezTo>
                  <a:cubicBezTo>
                    <a:pt x="41650" y="518139"/>
                    <a:pt x="44532" y="524255"/>
                    <a:pt x="48134" y="529651"/>
                  </a:cubicBezTo>
                  <a:cubicBezTo>
                    <a:pt x="57140" y="536846"/>
                    <a:pt x="64345" y="546919"/>
                    <a:pt x="74431" y="553035"/>
                  </a:cubicBezTo>
                  <a:cubicBezTo>
                    <a:pt x="79835" y="556273"/>
                    <a:pt x="85959" y="559870"/>
                    <a:pt x="91722" y="563108"/>
                  </a:cubicBezTo>
                  <a:cubicBezTo>
                    <a:pt x="98567" y="566346"/>
                    <a:pt x="105772" y="568864"/>
                    <a:pt x="112256" y="571382"/>
                  </a:cubicBezTo>
                  <a:cubicBezTo>
                    <a:pt x="147198" y="584693"/>
                    <a:pt x="183221" y="589370"/>
                    <a:pt x="219605" y="577498"/>
                  </a:cubicBezTo>
                  <a:cubicBezTo>
                    <a:pt x="250945" y="567785"/>
                    <a:pt x="280844" y="548718"/>
                    <a:pt x="300657" y="521737"/>
                  </a:cubicBezTo>
                  <a:cubicBezTo>
                    <a:pt x="337040" y="472091"/>
                    <a:pt x="345326" y="401940"/>
                    <a:pt x="308582" y="349776"/>
                  </a:cubicBezTo>
                  <a:cubicBezTo>
                    <a:pt x="275801" y="303369"/>
                    <a:pt x="218164" y="278906"/>
                    <a:pt x="162328" y="281784"/>
                  </a:cubicBezTo>
                  <a:close/>
                  <a:moveTo>
                    <a:pt x="181791" y="258501"/>
                  </a:moveTo>
                  <a:cubicBezTo>
                    <a:pt x="186108" y="258142"/>
                    <a:pt x="185748" y="264612"/>
                    <a:pt x="181791" y="264612"/>
                  </a:cubicBezTo>
                  <a:cubicBezTo>
                    <a:pt x="146896" y="265331"/>
                    <a:pt x="112000" y="270722"/>
                    <a:pt x="81062" y="286897"/>
                  </a:cubicBezTo>
                  <a:cubicBezTo>
                    <a:pt x="55520" y="300915"/>
                    <a:pt x="25661" y="323559"/>
                    <a:pt x="15948" y="351954"/>
                  </a:cubicBezTo>
                  <a:cubicBezTo>
                    <a:pt x="15588" y="353033"/>
                    <a:pt x="13430" y="352673"/>
                    <a:pt x="14149" y="351235"/>
                  </a:cubicBezTo>
                  <a:cubicBezTo>
                    <a:pt x="35015" y="283662"/>
                    <a:pt x="119915" y="261018"/>
                    <a:pt x="181791" y="258501"/>
                  </a:cubicBezTo>
                  <a:close/>
                  <a:moveTo>
                    <a:pt x="150745" y="248617"/>
                  </a:moveTo>
                  <a:cubicBezTo>
                    <a:pt x="154357" y="248617"/>
                    <a:pt x="154357" y="254736"/>
                    <a:pt x="150383" y="254736"/>
                  </a:cubicBezTo>
                  <a:cubicBezTo>
                    <a:pt x="108484" y="255456"/>
                    <a:pt x="56110" y="274534"/>
                    <a:pt x="29381" y="308730"/>
                  </a:cubicBezTo>
                  <a:cubicBezTo>
                    <a:pt x="28297" y="310170"/>
                    <a:pt x="26130" y="308730"/>
                    <a:pt x="27213" y="307290"/>
                  </a:cubicBezTo>
                  <a:cubicBezTo>
                    <a:pt x="52859" y="270215"/>
                    <a:pt x="107039" y="250057"/>
                    <a:pt x="150745" y="248617"/>
                  </a:cubicBezTo>
                  <a:close/>
                  <a:moveTo>
                    <a:pt x="684796" y="182894"/>
                  </a:moveTo>
                  <a:cubicBezTo>
                    <a:pt x="685874" y="183741"/>
                    <a:pt x="686323" y="185344"/>
                    <a:pt x="684886" y="186770"/>
                  </a:cubicBezTo>
                  <a:cubicBezTo>
                    <a:pt x="679857" y="193185"/>
                    <a:pt x="677343" y="202094"/>
                    <a:pt x="671956" y="208865"/>
                  </a:cubicBezTo>
                  <a:cubicBezTo>
                    <a:pt x="666209" y="216349"/>
                    <a:pt x="659385" y="222408"/>
                    <a:pt x="652202" y="228110"/>
                  </a:cubicBezTo>
                  <a:cubicBezTo>
                    <a:pt x="639631" y="237019"/>
                    <a:pt x="624906" y="244503"/>
                    <a:pt x="609821" y="249492"/>
                  </a:cubicBezTo>
                  <a:cubicBezTo>
                    <a:pt x="609462" y="249849"/>
                    <a:pt x="608743" y="248423"/>
                    <a:pt x="609462" y="248067"/>
                  </a:cubicBezTo>
                  <a:cubicBezTo>
                    <a:pt x="624906" y="241652"/>
                    <a:pt x="639990" y="232386"/>
                    <a:pt x="652561" y="221695"/>
                  </a:cubicBezTo>
                  <a:cubicBezTo>
                    <a:pt x="659385" y="215636"/>
                    <a:pt x="666209" y="209578"/>
                    <a:pt x="670878" y="201738"/>
                  </a:cubicBezTo>
                  <a:cubicBezTo>
                    <a:pt x="674111" y="195679"/>
                    <a:pt x="676625" y="188908"/>
                    <a:pt x="680935" y="183562"/>
                  </a:cubicBezTo>
                  <a:cubicBezTo>
                    <a:pt x="682012" y="181959"/>
                    <a:pt x="683718" y="182048"/>
                    <a:pt x="684796" y="182894"/>
                  </a:cubicBezTo>
                  <a:close/>
                  <a:moveTo>
                    <a:pt x="446191" y="168462"/>
                  </a:moveTo>
                  <a:cubicBezTo>
                    <a:pt x="414851" y="188968"/>
                    <a:pt x="387113" y="216669"/>
                    <a:pt x="357934" y="240053"/>
                  </a:cubicBezTo>
                  <a:cubicBezTo>
                    <a:pt x="332357" y="260918"/>
                    <a:pt x="307141" y="283582"/>
                    <a:pt x="280844" y="303369"/>
                  </a:cubicBezTo>
                  <a:cubicBezTo>
                    <a:pt x="299937" y="317039"/>
                    <a:pt x="315787" y="334667"/>
                    <a:pt x="327314" y="354453"/>
                  </a:cubicBezTo>
                  <a:cubicBezTo>
                    <a:pt x="338481" y="341502"/>
                    <a:pt x="352891" y="333228"/>
                    <a:pt x="366219" y="322076"/>
                  </a:cubicBezTo>
                  <a:cubicBezTo>
                    <a:pt x="380989" y="310204"/>
                    <a:pt x="395038" y="297253"/>
                    <a:pt x="409808" y="285741"/>
                  </a:cubicBezTo>
                  <a:cubicBezTo>
                    <a:pt x="437906" y="263796"/>
                    <a:pt x="463482" y="238973"/>
                    <a:pt x="492301" y="217029"/>
                  </a:cubicBezTo>
                  <a:cubicBezTo>
                    <a:pt x="472848" y="205876"/>
                    <a:pt x="455917" y="188608"/>
                    <a:pt x="446191" y="168462"/>
                  </a:cubicBezTo>
                  <a:close/>
                  <a:moveTo>
                    <a:pt x="683119" y="150505"/>
                  </a:moveTo>
                  <a:cubicBezTo>
                    <a:pt x="684556" y="150957"/>
                    <a:pt x="685812" y="152405"/>
                    <a:pt x="685453" y="154395"/>
                  </a:cubicBezTo>
                  <a:cubicBezTo>
                    <a:pt x="674682" y="215549"/>
                    <a:pt x="612571" y="246668"/>
                    <a:pt x="556204" y="244497"/>
                  </a:cubicBezTo>
                  <a:cubicBezTo>
                    <a:pt x="554768" y="244497"/>
                    <a:pt x="555127" y="242688"/>
                    <a:pt x="556204" y="242688"/>
                  </a:cubicBezTo>
                  <a:cubicBezTo>
                    <a:pt x="610417" y="239069"/>
                    <a:pt x="669656" y="213739"/>
                    <a:pt x="679709" y="152585"/>
                  </a:cubicBezTo>
                  <a:cubicBezTo>
                    <a:pt x="680068" y="150595"/>
                    <a:pt x="681683" y="150052"/>
                    <a:pt x="683119" y="150505"/>
                  </a:cubicBezTo>
                  <a:close/>
                  <a:moveTo>
                    <a:pt x="402368" y="139669"/>
                  </a:moveTo>
                  <a:cubicBezTo>
                    <a:pt x="402368" y="137492"/>
                    <a:pt x="405770" y="137492"/>
                    <a:pt x="406148" y="139669"/>
                  </a:cubicBezTo>
                  <a:cubicBezTo>
                    <a:pt x="406526" y="145838"/>
                    <a:pt x="408794" y="150918"/>
                    <a:pt x="410306" y="156723"/>
                  </a:cubicBezTo>
                  <a:cubicBezTo>
                    <a:pt x="411440" y="160715"/>
                    <a:pt x="411818" y="165069"/>
                    <a:pt x="415219" y="168335"/>
                  </a:cubicBezTo>
                  <a:cubicBezTo>
                    <a:pt x="417865" y="170875"/>
                    <a:pt x="413329" y="175229"/>
                    <a:pt x="410684" y="172326"/>
                  </a:cubicBezTo>
                  <a:cubicBezTo>
                    <a:pt x="406526" y="168335"/>
                    <a:pt x="406526" y="163255"/>
                    <a:pt x="405392" y="158175"/>
                  </a:cubicBezTo>
                  <a:cubicBezTo>
                    <a:pt x="403880" y="152006"/>
                    <a:pt x="402368" y="145838"/>
                    <a:pt x="402368" y="139669"/>
                  </a:cubicBezTo>
                  <a:close/>
                  <a:moveTo>
                    <a:pt x="411388" y="109125"/>
                  </a:moveTo>
                  <a:cubicBezTo>
                    <a:pt x="411388" y="107330"/>
                    <a:pt x="414635" y="107330"/>
                    <a:pt x="414635" y="109125"/>
                  </a:cubicBezTo>
                  <a:cubicBezTo>
                    <a:pt x="414635" y="119539"/>
                    <a:pt x="414635" y="130311"/>
                    <a:pt x="416799" y="140006"/>
                  </a:cubicBezTo>
                  <a:cubicBezTo>
                    <a:pt x="418603" y="147906"/>
                    <a:pt x="422211" y="154728"/>
                    <a:pt x="424737" y="162628"/>
                  </a:cubicBezTo>
                  <a:cubicBezTo>
                    <a:pt x="425819" y="165501"/>
                    <a:pt x="420768" y="167296"/>
                    <a:pt x="419325" y="164423"/>
                  </a:cubicBezTo>
                  <a:cubicBezTo>
                    <a:pt x="416439" y="156524"/>
                    <a:pt x="412470" y="148983"/>
                    <a:pt x="411388" y="140724"/>
                  </a:cubicBezTo>
                  <a:cubicBezTo>
                    <a:pt x="410305" y="130311"/>
                    <a:pt x="411388" y="119898"/>
                    <a:pt x="411388" y="109125"/>
                  </a:cubicBezTo>
                  <a:close/>
                  <a:moveTo>
                    <a:pt x="431472" y="72266"/>
                  </a:moveTo>
                  <a:cubicBezTo>
                    <a:pt x="432177" y="70817"/>
                    <a:pt x="433941" y="71541"/>
                    <a:pt x="433236" y="72628"/>
                  </a:cubicBezTo>
                  <a:cubicBezTo>
                    <a:pt x="426886" y="98704"/>
                    <a:pt x="419830" y="136369"/>
                    <a:pt x="436411" y="159910"/>
                  </a:cubicBezTo>
                  <a:cubicBezTo>
                    <a:pt x="438527" y="162808"/>
                    <a:pt x="433236" y="165705"/>
                    <a:pt x="431472" y="162808"/>
                  </a:cubicBezTo>
                  <a:cubicBezTo>
                    <a:pt x="413480" y="138180"/>
                    <a:pt x="421594" y="98342"/>
                    <a:pt x="431472" y="72266"/>
                  </a:cubicBezTo>
                  <a:close/>
                  <a:moveTo>
                    <a:pt x="561173" y="49377"/>
                  </a:moveTo>
                  <a:cubicBezTo>
                    <a:pt x="553610" y="48682"/>
                    <a:pt x="545879" y="49220"/>
                    <a:pt x="538148" y="51283"/>
                  </a:cubicBezTo>
                  <a:cubicBezTo>
                    <a:pt x="519808" y="56664"/>
                    <a:pt x="505064" y="67785"/>
                    <a:pt x="495355" y="83212"/>
                  </a:cubicBezTo>
                  <a:cubicBezTo>
                    <a:pt x="489242" y="94692"/>
                    <a:pt x="485646" y="107249"/>
                    <a:pt x="485286" y="120164"/>
                  </a:cubicBezTo>
                  <a:cubicBezTo>
                    <a:pt x="484567" y="133438"/>
                    <a:pt x="487444" y="146353"/>
                    <a:pt x="493557" y="157834"/>
                  </a:cubicBezTo>
                  <a:cubicBezTo>
                    <a:pt x="493917" y="158192"/>
                    <a:pt x="494636" y="158551"/>
                    <a:pt x="494996" y="158910"/>
                  </a:cubicBezTo>
                  <a:cubicBezTo>
                    <a:pt x="504705" y="168955"/>
                    <a:pt x="516931" y="176848"/>
                    <a:pt x="530596" y="181512"/>
                  </a:cubicBezTo>
                  <a:cubicBezTo>
                    <a:pt x="559004" y="191198"/>
                    <a:pt x="586334" y="189763"/>
                    <a:pt x="611146" y="171466"/>
                  </a:cubicBezTo>
                  <a:cubicBezTo>
                    <a:pt x="611865" y="170749"/>
                    <a:pt x="612584" y="170031"/>
                    <a:pt x="613304" y="168955"/>
                  </a:cubicBezTo>
                  <a:cubicBezTo>
                    <a:pt x="634160" y="145636"/>
                    <a:pt x="643150" y="106172"/>
                    <a:pt x="620136" y="81059"/>
                  </a:cubicBezTo>
                  <a:cubicBezTo>
                    <a:pt x="605033" y="64646"/>
                    <a:pt x="583862" y="51462"/>
                    <a:pt x="561173" y="49377"/>
                  </a:cubicBezTo>
                  <a:close/>
                  <a:moveTo>
                    <a:pt x="566915" y="36938"/>
                  </a:moveTo>
                  <a:cubicBezTo>
                    <a:pt x="613236" y="43816"/>
                    <a:pt x="656725" y="85454"/>
                    <a:pt x="644589" y="134155"/>
                  </a:cubicBezTo>
                  <a:cubicBezTo>
                    <a:pt x="637397" y="163574"/>
                    <a:pt x="617978" y="192274"/>
                    <a:pt x="586693" y="199808"/>
                  </a:cubicBezTo>
                  <a:cubicBezTo>
                    <a:pt x="557206" y="206983"/>
                    <a:pt x="519808" y="202678"/>
                    <a:pt x="497513" y="180435"/>
                  </a:cubicBezTo>
                  <a:cubicBezTo>
                    <a:pt x="496075" y="179000"/>
                    <a:pt x="494636" y="177565"/>
                    <a:pt x="493198" y="175771"/>
                  </a:cubicBezTo>
                  <a:cubicBezTo>
                    <a:pt x="476296" y="161780"/>
                    <a:pt x="465868" y="142766"/>
                    <a:pt x="469105" y="118729"/>
                  </a:cubicBezTo>
                  <a:cubicBezTo>
                    <a:pt x="473060" y="85723"/>
                    <a:pt x="490321" y="57023"/>
                    <a:pt x="521606" y="42672"/>
                  </a:cubicBezTo>
                  <a:cubicBezTo>
                    <a:pt x="535720" y="36215"/>
                    <a:pt x="551475" y="34645"/>
                    <a:pt x="566915" y="36938"/>
                  </a:cubicBezTo>
                  <a:close/>
                  <a:moveTo>
                    <a:pt x="556377" y="14130"/>
                  </a:moveTo>
                  <a:cubicBezTo>
                    <a:pt x="537240" y="13590"/>
                    <a:pt x="518238" y="18627"/>
                    <a:pt x="498785" y="31757"/>
                  </a:cubicBezTo>
                  <a:cubicBezTo>
                    <a:pt x="479332" y="45068"/>
                    <a:pt x="466004" y="56940"/>
                    <a:pt x="459159" y="79964"/>
                  </a:cubicBezTo>
                  <a:cubicBezTo>
                    <a:pt x="453396" y="99031"/>
                    <a:pt x="445471" y="119536"/>
                    <a:pt x="450154" y="140042"/>
                  </a:cubicBezTo>
                  <a:cubicBezTo>
                    <a:pt x="458079" y="176377"/>
                    <a:pt x="485817" y="209474"/>
                    <a:pt x="523281" y="217029"/>
                  </a:cubicBezTo>
                  <a:cubicBezTo>
                    <a:pt x="556782" y="224224"/>
                    <a:pt x="611898" y="222785"/>
                    <a:pt x="635313" y="194005"/>
                  </a:cubicBezTo>
                  <a:cubicBezTo>
                    <a:pt x="660889" y="161627"/>
                    <a:pt x="670976" y="123134"/>
                    <a:pt x="656927" y="83921"/>
                  </a:cubicBezTo>
                  <a:cubicBezTo>
                    <a:pt x="653324" y="73488"/>
                    <a:pt x="650082" y="62336"/>
                    <a:pt x="645039" y="52623"/>
                  </a:cubicBezTo>
                  <a:cubicBezTo>
                    <a:pt x="638195" y="42550"/>
                    <a:pt x="628108" y="36074"/>
                    <a:pt x="614780" y="29959"/>
                  </a:cubicBezTo>
                  <a:cubicBezTo>
                    <a:pt x="594787" y="20785"/>
                    <a:pt x="575514" y="14669"/>
                    <a:pt x="556377" y="14130"/>
                  </a:cubicBezTo>
                  <a:close/>
                  <a:moveTo>
                    <a:pt x="560745" y="99"/>
                  </a:moveTo>
                  <a:cubicBezTo>
                    <a:pt x="566509" y="99"/>
                    <a:pt x="571552" y="459"/>
                    <a:pt x="576595" y="1538"/>
                  </a:cubicBezTo>
                  <a:cubicBezTo>
                    <a:pt x="597489" y="5136"/>
                    <a:pt x="622345" y="13050"/>
                    <a:pt x="639275" y="26721"/>
                  </a:cubicBezTo>
                  <a:cubicBezTo>
                    <a:pt x="642518" y="29239"/>
                    <a:pt x="645039" y="32117"/>
                    <a:pt x="647561" y="34995"/>
                  </a:cubicBezTo>
                  <a:cubicBezTo>
                    <a:pt x="655126" y="41830"/>
                    <a:pt x="660889" y="50464"/>
                    <a:pt x="664131" y="62336"/>
                  </a:cubicBezTo>
                  <a:cubicBezTo>
                    <a:pt x="671696" y="86799"/>
                    <a:pt x="679982" y="105506"/>
                    <a:pt x="677820" y="131408"/>
                  </a:cubicBezTo>
                  <a:cubicBezTo>
                    <a:pt x="677460" y="133567"/>
                    <a:pt x="676379" y="135365"/>
                    <a:pt x="674578" y="136445"/>
                  </a:cubicBezTo>
                  <a:cubicBezTo>
                    <a:pt x="671336" y="163066"/>
                    <a:pt x="659448" y="188608"/>
                    <a:pt x="639275" y="206956"/>
                  </a:cubicBezTo>
                  <a:cubicBezTo>
                    <a:pt x="609736" y="233937"/>
                    <a:pt x="551379" y="238973"/>
                    <a:pt x="514275" y="227102"/>
                  </a:cubicBezTo>
                  <a:cubicBezTo>
                    <a:pt x="509232" y="225303"/>
                    <a:pt x="504188" y="223144"/>
                    <a:pt x="498785" y="220626"/>
                  </a:cubicBezTo>
                  <a:cubicBezTo>
                    <a:pt x="485456" y="230699"/>
                    <a:pt x="473208" y="241851"/>
                    <a:pt x="459880" y="251205"/>
                  </a:cubicBezTo>
                  <a:cubicBezTo>
                    <a:pt x="444030" y="263077"/>
                    <a:pt x="430701" y="278546"/>
                    <a:pt x="414851" y="290777"/>
                  </a:cubicBezTo>
                  <a:cubicBezTo>
                    <a:pt x="399721" y="302289"/>
                    <a:pt x="385672" y="315240"/>
                    <a:pt x="370542" y="326752"/>
                  </a:cubicBezTo>
                  <a:cubicBezTo>
                    <a:pt x="356493" y="337185"/>
                    <a:pt x="342084" y="346539"/>
                    <a:pt x="329476" y="358050"/>
                  </a:cubicBezTo>
                  <a:cubicBezTo>
                    <a:pt x="340643" y="378196"/>
                    <a:pt x="346767" y="401221"/>
                    <a:pt x="347127" y="425324"/>
                  </a:cubicBezTo>
                  <a:cubicBezTo>
                    <a:pt x="347127" y="443671"/>
                    <a:pt x="344245" y="462018"/>
                    <a:pt x="338481" y="479646"/>
                  </a:cubicBezTo>
                  <a:cubicBezTo>
                    <a:pt x="343164" y="482164"/>
                    <a:pt x="346767" y="485762"/>
                    <a:pt x="351810" y="488280"/>
                  </a:cubicBezTo>
                  <a:cubicBezTo>
                    <a:pt x="358654" y="491158"/>
                    <a:pt x="365499" y="493676"/>
                    <a:pt x="371623" y="497274"/>
                  </a:cubicBezTo>
                  <a:cubicBezTo>
                    <a:pt x="389634" y="508066"/>
                    <a:pt x="408006" y="516340"/>
                    <a:pt x="426018" y="526054"/>
                  </a:cubicBezTo>
                  <a:cubicBezTo>
                    <a:pt x="443669" y="535407"/>
                    <a:pt x="460600" y="545120"/>
                    <a:pt x="478612" y="553395"/>
                  </a:cubicBezTo>
                  <a:cubicBezTo>
                    <a:pt x="492301" y="559510"/>
                    <a:pt x="506350" y="563108"/>
                    <a:pt x="518958" y="571742"/>
                  </a:cubicBezTo>
                  <a:cubicBezTo>
                    <a:pt x="527243" y="562388"/>
                    <a:pt x="538050" y="554114"/>
                    <a:pt x="550658" y="548718"/>
                  </a:cubicBezTo>
                  <a:cubicBezTo>
                    <a:pt x="557143" y="545840"/>
                    <a:pt x="563987" y="542602"/>
                    <a:pt x="570831" y="540084"/>
                  </a:cubicBezTo>
                  <a:cubicBezTo>
                    <a:pt x="575875" y="537566"/>
                    <a:pt x="580918" y="535407"/>
                    <a:pt x="585961" y="533608"/>
                  </a:cubicBezTo>
                  <a:cubicBezTo>
                    <a:pt x="592445" y="531090"/>
                    <a:pt x="599650" y="528932"/>
                    <a:pt x="606855" y="527133"/>
                  </a:cubicBezTo>
                  <a:cubicBezTo>
                    <a:pt x="610097" y="526413"/>
                    <a:pt x="613699" y="525334"/>
                    <a:pt x="617301" y="524255"/>
                  </a:cubicBezTo>
                  <a:cubicBezTo>
                    <a:pt x="630630" y="521017"/>
                    <a:pt x="646840" y="518499"/>
                    <a:pt x="659448" y="524615"/>
                  </a:cubicBezTo>
                  <a:cubicBezTo>
                    <a:pt x="678901" y="528572"/>
                    <a:pt x="699794" y="540084"/>
                    <a:pt x="715284" y="549437"/>
                  </a:cubicBezTo>
                  <a:cubicBezTo>
                    <a:pt x="732936" y="559870"/>
                    <a:pt x="748065" y="573900"/>
                    <a:pt x="757432" y="592967"/>
                  </a:cubicBezTo>
                  <a:cubicBezTo>
                    <a:pt x="776164" y="631460"/>
                    <a:pt x="783008" y="686142"/>
                    <a:pt x="766798" y="726434"/>
                  </a:cubicBezTo>
                  <a:cubicBezTo>
                    <a:pt x="750227" y="767805"/>
                    <a:pt x="717446" y="802701"/>
                    <a:pt x="672417" y="809896"/>
                  </a:cubicBezTo>
                  <a:cubicBezTo>
                    <a:pt x="647561" y="813494"/>
                    <a:pt x="619102" y="818170"/>
                    <a:pt x="594246" y="812774"/>
                  </a:cubicBezTo>
                  <a:cubicBezTo>
                    <a:pt x="571912" y="807738"/>
                    <a:pt x="553900" y="794787"/>
                    <a:pt x="537330" y="779677"/>
                  </a:cubicBezTo>
                  <a:cubicBezTo>
                    <a:pt x="520399" y="764568"/>
                    <a:pt x="502027" y="747659"/>
                    <a:pt x="492301" y="726434"/>
                  </a:cubicBezTo>
                  <a:cubicBezTo>
                    <a:pt x="483655" y="707727"/>
                    <a:pt x="481494" y="683624"/>
                    <a:pt x="484015" y="663118"/>
                  </a:cubicBezTo>
                  <a:cubicBezTo>
                    <a:pt x="484376" y="658442"/>
                    <a:pt x="485096" y="653405"/>
                    <a:pt x="486177" y="648009"/>
                  </a:cubicBezTo>
                  <a:lnTo>
                    <a:pt x="462484" y="634224"/>
                  </a:lnTo>
                  <a:lnTo>
                    <a:pt x="440652" y="621522"/>
                  </a:lnTo>
                  <a:cubicBezTo>
                    <a:pt x="424937" y="613473"/>
                    <a:pt x="408907" y="605918"/>
                    <a:pt x="393237" y="598004"/>
                  </a:cubicBezTo>
                  <a:cubicBezTo>
                    <a:pt x="377386" y="589729"/>
                    <a:pt x="361536" y="580376"/>
                    <a:pt x="345686" y="571382"/>
                  </a:cubicBezTo>
                  <a:cubicBezTo>
                    <a:pt x="330196" y="562388"/>
                    <a:pt x="313265" y="555553"/>
                    <a:pt x="297055" y="547279"/>
                  </a:cubicBezTo>
                  <a:cubicBezTo>
                    <a:pt x="287689" y="556632"/>
                    <a:pt x="277242" y="565266"/>
                    <a:pt x="265715" y="572102"/>
                  </a:cubicBezTo>
                  <a:lnTo>
                    <a:pt x="241672" y="582652"/>
                  </a:lnTo>
                  <a:lnTo>
                    <a:pt x="221136" y="591663"/>
                  </a:lnTo>
                  <a:cubicBezTo>
                    <a:pt x="205466" y="596205"/>
                    <a:pt x="189165" y="598543"/>
                    <a:pt x="172775" y="598004"/>
                  </a:cubicBezTo>
                  <a:cubicBezTo>
                    <a:pt x="152241" y="597284"/>
                    <a:pt x="132429" y="592967"/>
                    <a:pt x="113336" y="586492"/>
                  </a:cubicBezTo>
                  <a:cubicBezTo>
                    <a:pt x="112256" y="586492"/>
                    <a:pt x="111895" y="586492"/>
                    <a:pt x="110815" y="586132"/>
                  </a:cubicBezTo>
                  <a:cubicBezTo>
                    <a:pt x="109014" y="585412"/>
                    <a:pt x="107573" y="584693"/>
                    <a:pt x="105772" y="583614"/>
                  </a:cubicBezTo>
                  <a:cubicBezTo>
                    <a:pt x="95685" y="580016"/>
                    <a:pt x="85959" y="576059"/>
                    <a:pt x="75872" y="571382"/>
                  </a:cubicBezTo>
                  <a:cubicBezTo>
                    <a:pt x="47054" y="558071"/>
                    <a:pt x="34085" y="535047"/>
                    <a:pt x="19676" y="507706"/>
                  </a:cubicBezTo>
                  <a:cubicBezTo>
                    <a:pt x="11751" y="492597"/>
                    <a:pt x="4186" y="475689"/>
                    <a:pt x="1304" y="458780"/>
                  </a:cubicBezTo>
                  <a:cubicBezTo>
                    <a:pt x="-857" y="444031"/>
                    <a:pt x="-137" y="430360"/>
                    <a:pt x="2025" y="415970"/>
                  </a:cubicBezTo>
                  <a:cubicBezTo>
                    <a:pt x="2025" y="414531"/>
                    <a:pt x="2745" y="413092"/>
                    <a:pt x="2745" y="411294"/>
                  </a:cubicBezTo>
                  <a:cubicBezTo>
                    <a:pt x="2745" y="410574"/>
                    <a:pt x="3105" y="409495"/>
                    <a:pt x="3105" y="408416"/>
                  </a:cubicBezTo>
                  <a:cubicBezTo>
                    <a:pt x="3105" y="408416"/>
                    <a:pt x="3105" y="408416"/>
                    <a:pt x="3105" y="408056"/>
                  </a:cubicBezTo>
                  <a:cubicBezTo>
                    <a:pt x="8149" y="378556"/>
                    <a:pt x="22558" y="350136"/>
                    <a:pt x="41290" y="327112"/>
                  </a:cubicBezTo>
                  <a:cubicBezTo>
                    <a:pt x="68668" y="293655"/>
                    <a:pt x="106132" y="274589"/>
                    <a:pt x="149360" y="270272"/>
                  </a:cubicBezTo>
                  <a:cubicBezTo>
                    <a:pt x="188985" y="265955"/>
                    <a:pt x="230772" y="273509"/>
                    <a:pt x="265715" y="293655"/>
                  </a:cubicBezTo>
                  <a:cubicBezTo>
                    <a:pt x="270037" y="295814"/>
                    <a:pt x="274000" y="298692"/>
                    <a:pt x="277962" y="301570"/>
                  </a:cubicBezTo>
                  <a:cubicBezTo>
                    <a:pt x="306421" y="276747"/>
                    <a:pt x="335239" y="251924"/>
                    <a:pt x="363698" y="226742"/>
                  </a:cubicBezTo>
                  <a:cubicBezTo>
                    <a:pt x="388914" y="204797"/>
                    <a:pt x="415211" y="180334"/>
                    <a:pt x="443309" y="161987"/>
                  </a:cubicBezTo>
                  <a:cubicBezTo>
                    <a:pt x="440067" y="152993"/>
                    <a:pt x="437545" y="144359"/>
                    <a:pt x="436825" y="134646"/>
                  </a:cubicBezTo>
                  <a:cubicBezTo>
                    <a:pt x="435744" y="110902"/>
                    <a:pt x="443309" y="87159"/>
                    <a:pt x="450514" y="64495"/>
                  </a:cubicBezTo>
                  <a:cubicBezTo>
                    <a:pt x="455917" y="48306"/>
                    <a:pt x="469606" y="36074"/>
                    <a:pt x="484015" y="26361"/>
                  </a:cubicBezTo>
                  <a:cubicBezTo>
                    <a:pt x="493021" y="18806"/>
                    <a:pt x="504188" y="12691"/>
                    <a:pt x="516436" y="8374"/>
                  </a:cubicBezTo>
                  <a:cubicBezTo>
                    <a:pt x="530125" y="2618"/>
                    <a:pt x="545255" y="-620"/>
                    <a:pt x="560745" y="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4208C62-9243-F048-A630-823C9FAEFD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8834" y="2552128"/>
              <a:ext cx="675318" cy="360735"/>
            </a:xfrm>
            <a:custGeom>
              <a:avLst/>
              <a:gdLst>
                <a:gd name="connsiteX0" fmla="*/ 176978 w 744413"/>
                <a:gd name="connsiteY0" fmla="*/ 344506 h 397644"/>
                <a:gd name="connsiteX1" fmla="*/ 177686 w 744413"/>
                <a:gd name="connsiteY1" fmla="*/ 348034 h 397644"/>
                <a:gd name="connsiteX2" fmla="*/ 138366 w 744413"/>
                <a:gd name="connsiteY2" fmla="*/ 349092 h 397644"/>
                <a:gd name="connsiteX3" fmla="*/ 138720 w 744413"/>
                <a:gd name="connsiteY3" fmla="*/ 347328 h 397644"/>
                <a:gd name="connsiteX4" fmla="*/ 176978 w 744413"/>
                <a:gd name="connsiteY4" fmla="*/ 344506 h 397644"/>
                <a:gd name="connsiteX5" fmla="*/ 111042 w 744413"/>
                <a:gd name="connsiteY5" fmla="*/ 330219 h 397644"/>
                <a:gd name="connsiteX6" fmla="*/ 179344 w 744413"/>
                <a:gd name="connsiteY6" fmla="*/ 333747 h 397644"/>
                <a:gd name="connsiteX7" fmla="*/ 180071 w 744413"/>
                <a:gd name="connsiteY7" fmla="*/ 337980 h 397644"/>
                <a:gd name="connsiteX8" fmla="*/ 110679 w 744413"/>
                <a:gd name="connsiteY8" fmla="*/ 330924 h 397644"/>
                <a:gd name="connsiteX9" fmla="*/ 111042 w 744413"/>
                <a:gd name="connsiteY9" fmla="*/ 330219 h 397644"/>
                <a:gd name="connsiteX10" fmla="*/ 290412 w 744413"/>
                <a:gd name="connsiteY10" fmla="*/ 296361 h 397644"/>
                <a:gd name="connsiteX11" fmla="*/ 293729 w 744413"/>
                <a:gd name="connsiteY11" fmla="*/ 297425 h 397644"/>
                <a:gd name="connsiteX12" fmla="*/ 277513 w 744413"/>
                <a:gd name="connsiteY12" fmla="*/ 322974 h 397644"/>
                <a:gd name="connsiteX13" fmla="*/ 274565 w 744413"/>
                <a:gd name="connsiteY13" fmla="*/ 320490 h 397644"/>
                <a:gd name="connsiteX14" fmla="*/ 290412 w 744413"/>
                <a:gd name="connsiteY14" fmla="*/ 296361 h 397644"/>
                <a:gd name="connsiteX15" fmla="*/ 299472 w 744413"/>
                <a:gd name="connsiteY15" fmla="*/ 296049 h 397644"/>
                <a:gd name="connsiteX16" fmla="*/ 301304 w 744413"/>
                <a:gd name="connsiteY16" fmla="*/ 296787 h 397644"/>
                <a:gd name="connsiteX17" fmla="*/ 288115 w 744413"/>
                <a:gd name="connsiteY17" fmla="*/ 324107 h 397644"/>
                <a:gd name="connsiteX18" fmla="*/ 284818 w 744413"/>
                <a:gd name="connsiteY18" fmla="*/ 321892 h 397644"/>
                <a:gd name="connsiteX19" fmla="*/ 299472 w 744413"/>
                <a:gd name="connsiteY19" fmla="*/ 296049 h 397644"/>
                <a:gd name="connsiteX20" fmla="*/ 278636 w 744413"/>
                <a:gd name="connsiteY20" fmla="*/ 295551 h 397644"/>
                <a:gd name="connsiteX21" fmla="*/ 282264 w 744413"/>
                <a:gd name="connsiteY21" fmla="*/ 296650 h 397644"/>
                <a:gd name="connsiteX22" fmla="*/ 273193 w 744413"/>
                <a:gd name="connsiteY22" fmla="*/ 313136 h 397644"/>
                <a:gd name="connsiteX23" fmla="*/ 261219 w 744413"/>
                <a:gd name="connsiteY23" fmla="*/ 325592 h 397644"/>
                <a:gd name="connsiteX24" fmla="*/ 259041 w 744413"/>
                <a:gd name="connsiteY24" fmla="*/ 323028 h 397644"/>
                <a:gd name="connsiteX25" fmla="*/ 268839 w 744413"/>
                <a:gd name="connsiteY25" fmla="*/ 311671 h 397644"/>
                <a:gd name="connsiteX26" fmla="*/ 278636 w 744413"/>
                <a:gd name="connsiteY26" fmla="*/ 295551 h 397644"/>
                <a:gd name="connsiteX27" fmla="*/ 308753 w 744413"/>
                <a:gd name="connsiteY27" fmla="*/ 295139 h 397644"/>
                <a:gd name="connsiteX28" fmla="*/ 311575 w 744413"/>
                <a:gd name="connsiteY28" fmla="*/ 295853 h 397644"/>
                <a:gd name="connsiteX29" fmla="*/ 299933 w 744413"/>
                <a:gd name="connsiteY29" fmla="*/ 320142 h 397644"/>
                <a:gd name="connsiteX30" fmla="*/ 296758 w 744413"/>
                <a:gd name="connsiteY30" fmla="*/ 318713 h 397644"/>
                <a:gd name="connsiteX31" fmla="*/ 308753 w 744413"/>
                <a:gd name="connsiteY31" fmla="*/ 295139 h 397644"/>
                <a:gd name="connsiteX32" fmla="*/ 320280 w 744413"/>
                <a:gd name="connsiteY32" fmla="*/ 294832 h 397644"/>
                <a:gd name="connsiteX33" fmla="*/ 322351 w 744413"/>
                <a:gd name="connsiteY33" fmla="*/ 295571 h 397644"/>
                <a:gd name="connsiteX34" fmla="*/ 316829 w 744413"/>
                <a:gd name="connsiteY34" fmla="*/ 308141 h 397644"/>
                <a:gd name="connsiteX35" fmla="*/ 310617 w 744413"/>
                <a:gd name="connsiteY35" fmla="*/ 318862 h 397644"/>
                <a:gd name="connsiteX36" fmla="*/ 307511 w 744413"/>
                <a:gd name="connsiteY36" fmla="*/ 317753 h 397644"/>
                <a:gd name="connsiteX37" fmla="*/ 313378 w 744413"/>
                <a:gd name="connsiteY37" fmla="*/ 307402 h 397644"/>
                <a:gd name="connsiteX38" fmla="*/ 320280 w 744413"/>
                <a:gd name="connsiteY38" fmla="*/ 294832 h 397644"/>
                <a:gd name="connsiteX39" fmla="*/ 332742 w 744413"/>
                <a:gd name="connsiteY39" fmla="*/ 292692 h 397644"/>
                <a:gd name="connsiteX40" fmla="*/ 336270 w 744413"/>
                <a:gd name="connsiteY40" fmla="*/ 293769 h 397644"/>
                <a:gd name="connsiteX41" fmla="*/ 327097 w 744413"/>
                <a:gd name="connsiteY41" fmla="*/ 317109 h 397644"/>
                <a:gd name="connsiteX42" fmla="*/ 322864 w 744413"/>
                <a:gd name="connsiteY42" fmla="*/ 314237 h 397644"/>
                <a:gd name="connsiteX43" fmla="*/ 332742 w 744413"/>
                <a:gd name="connsiteY43" fmla="*/ 292692 h 397644"/>
                <a:gd name="connsiteX44" fmla="*/ 343211 w 744413"/>
                <a:gd name="connsiteY44" fmla="*/ 292687 h 397644"/>
                <a:gd name="connsiteX45" fmla="*/ 347694 w 744413"/>
                <a:gd name="connsiteY45" fmla="*/ 294121 h 397644"/>
                <a:gd name="connsiteX46" fmla="*/ 344706 w 744413"/>
                <a:gd name="connsiteY46" fmla="*/ 302724 h 397644"/>
                <a:gd name="connsiteX47" fmla="*/ 339850 w 744413"/>
                <a:gd name="connsiteY47" fmla="*/ 310969 h 397644"/>
                <a:gd name="connsiteX48" fmla="*/ 336114 w 744413"/>
                <a:gd name="connsiteY48" fmla="*/ 309177 h 397644"/>
                <a:gd name="connsiteX49" fmla="*/ 339850 w 744413"/>
                <a:gd name="connsiteY49" fmla="*/ 301291 h 397644"/>
                <a:gd name="connsiteX50" fmla="*/ 343211 w 744413"/>
                <a:gd name="connsiteY50" fmla="*/ 292687 h 397644"/>
                <a:gd name="connsiteX51" fmla="*/ 354021 w 744413"/>
                <a:gd name="connsiteY51" fmla="*/ 290531 h 397644"/>
                <a:gd name="connsiteX52" fmla="*/ 354358 w 744413"/>
                <a:gd name="connsiteY52" fmla="*/ 290531 h 397644"/>
                <a:gd name="connsiteX53" fmla="*/ 353684 w 744413"/>
                <a:gd name="connsiteY53" fmla="*/ 299703 h 397644"/>
                <a:gd name="connsiteX54" fmla="*/ 349307 w 744413"/>
                <a:gd name="connsiteY54" fmla="*/ 309934 h 397644"/>
                <a:gd name="connsiteX55" fmla="*/ 345939 w 744413"/>
                <a:gd name="connsiteY55" fmla="*/ 308523 h 397644"/>
                <a:gd name="connsiteX56" fmla="*/ 350317 w 744413"/>
                <a:gd name="connsiteY56" fmla="*/ 299703 h 397644"/>
                <a:gd name="connsiteX57" fmla="*/ 354021 w 744413"/>
                <a:gd name="connsiteY57" fmla="*/ 290531 h 397644"/>
                <a:gd name="connsiteX58" fmla="*/ 365301 w 744413"/>
                <a:gd name="connsiteY58" fmla="*/ 289825 h 397644"/>
                <a:gd name="connsiteX59" fmla="*/ 369899 w 744413"/>
                <a:gd name="connsiteY59" fmla="*/ 289825 h 397644"/>
                <a:gd name="connsiteX60" fmla="*/ 365684 w 744413"/>
                <a:gd name="connsiteY60" fmla="*/ 302525 h 397644"/>
                <a:gd name="connsiteX61" fmla="*/ 360702 w 744413"/>
                <a:gd name="connsiteY61" fmla="*/ 301114 h 397644"/>
                <a:gd name="connsiteX62" fmla="*/ 365301 w 744413"/>
                <a:gd name="connsiteY62" fmla="*/ 289825 h 397644"/>
                <a:gd name="connsiteX63" fmla="*/ 377637 w 744413"/>
                <a:gd name="connsiteY63" fmla="*/ 286714 h 397644"/>
                <a:gd name="connsiteX64" fmla="*/ 381433 w 744413"/>
                <a:gd name="connsiteY64" fmla="*/ 286714 h 397644"/>
                <a:gd name="connsiteX65" fmla="*/ 379707 w 744413"/>
                <a:gd name="connsiteY65" fmla="*/ 293930 h 397644"/>
                <a:gd name="connsiteX66" fmla="*/ 376947 w 744413"/>
                <a:gd name="connsiteY66" fmla="*/ 298982 h 397644"/>
                <a:gd name="connsiteX67" fmla="*/ 374876 w 744413"/>
                <a:gd name="connsiteY67" fmla="*/ 298260 h 397644"/>
                <a:gd name="connsiteX68" fmla="*/ 375911 w 744413"/>
                <a:gd name="connsiteY68" fmla="*/ 292848 h 397644"/>
                <a:gd name="connsiteX69" fmla="*/ 377637 w 744413"/>
                <a:gd name="connsiteY69" fmla="*/ 286714 h 397644"/>
                <a:gd name="connsiteX70" fmla="*/ 388782 w 744413"/>
                <a:gd name="connsiteY70" fmla="*/ 281712 h 397644"/>
                <a:gd name="connsiteX71" fmla="*/ 392517 w 744413"/>
                <a:gd name="connsiteY71" fmla="*/ 281712 h 397644"/>
                <a:gd name="connsiteX72" fmla="*/ 391770 w 744413"/>
                <a:gd name="connsiteY72" fmla="*/ 288138 h 397644"/>
                <a:gd name="connsiteX73" fmla="*/ 390650 w 744413"/>
                <a:gd name="connsiteY73" fmla="*/ 293429 h 397644"/>
                <a:gd name="connsiteX74" fmla="*/ 386914 w 744413"/>
                <a:gd name="connsiteY74" fmla="*/ 292673 h 397644"/>
                <a:gd name="connsiteX75" fmla="*/ 388035 w 744413"/>
                <a:gd name="connsiteY75" fmla="*/ 287004 h 397644"/>
                <a:gd name="connsiteX76" fmla="*/ 388782 w 744413"/>
                <a:gd name="connsiteY76" fmla="*/ 281712 h 397644"/>
                <a:gd name="connsiteX77" fmla="*/ 653397 w 744413"/>
                <a:gd name="connsiteY77" fmla="*/ 281009 h 397644"/>
                <a:gd name="connsiteX78" fmla="*/ 653755 w 744413"/>
                <a:gd name="connsiteY78" fmla="*/ 281720 h 397644"/>
                <a:gd name="connsiteX79" fmla="*/ 621558 w 744413"/>
                <a:gd name="connsiteY79" fmla="*/ 291321 h 397644"/>
                <a:gd name="connsiteX80" fmla="*/ 582921 w 744413"/>
                <a:gd name="connsiteY80" fmla="*/ 295233 h 397644"/>
                <a:gd name="connsiteX81" fmla="*/ 584352 w 744413"/>
                <a:gd name="connsiteY81" fmla="*/ 309457 h 397644"/>
                <a:gd name="connsiteX82" fmla="*/ 588287 w 744413"/>
                <a:gd name="connsiteY82" fmla="*/ 323681 h 397644"/>
                <a:gd name="connsiteX83" fmla="*/ 586856 w 744413"/>
                <a:gd name="connsiteY83" fmla="*/ 323681 h 397644"/>
                <a:gd name="connsiteX84" fmla="*/ 579701 w 744413"/>
                <a:gd name="connsiteY84" fmla="*/ 308390 h 397644"/>
                <a:gd name="connsiteX85" fmla="*/ 578628 w 744413"/>
                <a:gd name="connsiteY85" fmla="*/ 292744 h 397644"/>
                <a:gd name="connsiteX86" fmla="*/ 582206 w 744413"/>
                <a:gd name="connsiteY86" fmla="*/ 291321 h 397644"/>
                <a:gd name="connsiteX87" fmla="*/ 620842 w 744413"/>
                <a:gd name="connsiteY87" fmla="*/ 288121 h 397644"/>
                <a:gd name="connsiteX88" fmla="*/ 653397 w 744413"/>
                <a:gd name="connsiteY88" fmla="*/ 281009 h 397644"/>
                <a:gd name="connsiteX89" fmla="*/ 464865 w 744413"/>
                <a:gd name="connsiteY89" fmla="*/ 280004 h 397644"/>
                <a:gd name="connsiteX90" fmla="*/ 468498 w 744413"/>
                <a:gd name="connsiteY90" fmla="*/ 282168 h 397644"/>
                <a:gd name="connsiteX91" fmla="*/ 435074 w 744413"/>
                <a:gd name="connsiteY91" fmla="*/ 315722 h 397644"/>
                <a:gd name="connsiteX92" fmla="*/ 398743 w 744413"/>
                <a:gd name="connsiteY92" fmla="*/ 340617 h 397644"/>
                <a:gd name="connsiteX93" fmla="*/ 398379 w 744413"/>
                <a:gd name="connsiteY93" fmla="*/ 339174 h 397644"/>
                <a:gd name="connsiteX94" fmla="*/ 436527 w 744413"/>
                <a:gd name="connsiteY94" fmla="*/ 309228 h 397644"/>
                <a:gd name="connsiteX95" fmla="*/ 464865 w 744413"/>
                <a:gd name="connsiteY95" fmla="*/ 280004 h 397644"/>
                <a:gd name="connsiteX96" fmla="*/ 399241 w 744413"/>
                <a:gd name="connsiteY96" fmla="*/ 277343 h 397644"/>
                <a:gd name="connsiteX97" fmla="*/ 402019 w 744413"/>
                <a:gd name="connsiteY97" fmla="*/ 277343 h 397644"/>
                <a:gd name="connsiteX98" fmla="*/ 402019 w 744413"/>
                <a:gd name="connsiteY98" fmla="*/ 281697 h 397644"/>
                <a:gd name="connsiteX99" fmla="*/ 400828 w 744413"/>
                <a:gd name="connsiteY99" fmla="*/ 287140 h 397644"/>
                <a:gd name="connsiteX100" fmla="*/ 396860 w 744413"/>
                <a:gd name="connsiteY100" fmla="*/ 286777 h 397644"/>
                <a:gd name="connsiteX101" fmla="*/ 398050 w 744413"/>
                <a:gd name="connsiteY101" fmla="*/ 280971 h 397644"/>
                <a:gd name="connsiteX102" fmla="*/ 399241 w 744413"/>
                <a:gd name="connsiteY102" fmla="*/ 277343 h 397644"/>
                <a:gd name="connsiteX103" fmla="*/ 407178 w 744413"/>
                <a:gd name="connsiteY103" fmla="*/ 275692 h 397644"/>
                <a:gd name="connsiteX104" fmla="*/ 409647 w 744413"/>
                <a:gd name="connsiteY104" fmla="*/ 276387 h 397644"/>
                <a:gd name="connsiteX105" fmla="*/ 408236 w 744413"/>
                <a:gd name="connsiteY105" fmla="*/ 280554 h 397644"/>
                <a:gd name="connsiteX106" fmla="*/ 406472 w 744413"/>
                <a:gd name="connsiteY106" fmla="*/ 284027 h 397644"/>
                <a:gd name="connsiteX107" fmla="*/ 404356 w 744413"/>
                <a:gd name="connsiteY107" fmla="*/ 283680 h 397644"/>
                <a:gd name="connsiteX108" fmla="*/ 405414 w 744413"/>
                <a:gd name="connsiteY108" fmla="*/ 279860 h 397644"/>
                <a:gd name="connsiteX109" fmla="*/ 407178 w 744413"/>
                <a:gd name="connsiteY109" fmla="*/ 275692 h 397644"/>
                <a:gd name="connsiteX110" fmla="*/ 412968 w 744413"/>
                <a:gd name="connsiteY110" fmla="*/ 274893 h 397644"/>
                <a:gd name="connsiteX111" fmla="*/ 416330 w 744413"/>
                <a:gd name="connsiteY111" fmla="*/ 274893 h 397644"/>
                <a:gd name="connsiteX112" fmla="*/ 415209 w 744413"/>
                <a:gd name="connsiteY112" fmla="*/ 282876 h 397644"/>
                <a:gd name="connsiteX113" fmla="*/ 412221 w 744413"/>
                <a:gd name="connsiteY113" fmla="*/ 284690 h 397644"/>
                <a:gd name="connsiteX114" fmla="*/ 410727 w 744413"/>
                <a:gd name="connsiteY114" fmla="*/ 281788 h 397644"/>
                <a:gd name="connsiteX115" fmla="*/ 412968 w 744413"/>
                <a:gd name="connsiteY115" fmla="*/ 274893 h 397644"/>
                <a:gd name="connsiteX116" fmla="*/ 457375 w 744413"/>
                <a:gd name="connsiteY116" fmla="*/ 273265 h 397644"/>
                <a:gd name="connsiteX117" fmla="*/ 460237 w 744413"/>
                <a:gd name="connsiteY117" fmla="*/ 276471 h 397644"/>
                <a:gd name="connsiteX118" fmla="*/ 362572 w 744413"/>
                <a:gd name="connsiteY118" fmla="*/ 343441 h 397644"/>
                <a:gd name="connsiteX119" fmla="*/ 361856 w 744413"/>
                <a:gd name="connsiteY119" fmla="*/ 342016 h 397644"/>
                <a:gd name="connsiteX120" fmla="*/ 414445 w 744413"/>
                <a:gd name="connsiteY120" fmla="*/ 313518 h 397644"/>
                <a:gd name="connsiteX121" fmla="*/ 457375 w 744413"/>
                <a:gd name="connsiteY121" fmla="*/ 273265 h 397644"/>
                <a:gd name="connsiteX122" fmla="*/ 721750 w 744413"/>
                <a:gd name="connsiteY122" fmla="*/ 191951 h 397644"/>
                <a:gd name="connsiteX123" fmla="*/ 659884 w 744413"/>
                <a:gd name="connsiteY123" fmla="*/ 235432 h 397644"/>
                <a:gd name="connsiteX124" fmla="*/ 624275 w 744413"/>
                <a:gd name="connsiteY124" fmla="*/ 257712 h 397644"/>
                <a:gd name="connsiteX125" fmla="*/ 599817 w 744413"/>
                <a:gd name="connsiteY125" fmla="*/ 272086 h 397644"/>
                <a:gd name="connsiteX126" fmla="*/ 622117 w 744413"/>
                <a:gd name="connsiteY126" fmla="*/ 267056 h 397644"/>
                <a:gd name="connsiteX127" fmla="*/ 659165 w 744413"/>
                <a:gd name="connsiteY127" fmla="*/ 255916 h 397644"/>
                <a:gd name="connsiteX128" fmla="*/ 708442 w 744413"/>
                <a:gd name="connsiteY128" fmla="*/ 218902 h 397644"/>
                <a:gd name="connsiteX129" fmla="*/ 721750 w 744413"/>
                <a:gd name="connsiteY129" fmla="*/ 191951 h 397644"/>
                <a:gd name="connsiteX130" fmla="*/ 290558 w 744413"/>
                <a:gd name="connsiteY130" fmla="*/ 180288 h 397644"/>
                <a:gd name="connsiteX131" fmla="*/ 288726 w 744413"/>
                <a:gd name="connsiteY131" fmla="*/ 182758 h 397644"/>
                <a:gd name="connsiteX132" fmla="*/ 289093 w 744413"/>
                <a:gd name="connsiteY132" fmla="*/ 185227 h 397644"/>
                <a:gd name="connsiteX133" fmla="*/ 289825 w 744413"/>
                <a:gd name="connsiteY133" fmla="*/ 186285 h 397644"/>
                <a:gd name="connsiteX134" fmla="*/ 292390 w 744413"/>
                <a:gd name="connsiteY134" fmla="*/ 185933 h 397644"/>
                <a:gd name="connsiteX135" fmla="*/ 294588 w 744413"/>
                <a:gd name="connsiteY135" fmla="*/ 183463 h 397644"/>
                <a:gd name="connsiteX136" fmla="*/ 290558 w 744413"/>
                <a:gd name="connsiteY136" fmla="*/ 180288 h 397644"/>
                <a:gd name="connsiteX137" fmla="*/ 166139 w 744413"/>
                <a:gd name="connsiteY137" fmla="*/ 179406 h 397644"/>
                <a:gd name="connsiteX138" fmla="*/ 164006 w 744413"/>
                <a:gd name="connsiteY138" fmla="*/ 181170 h 397644"/>
                <a:gd name="connsiteX139" fmla="*/ 165428 w 744413"/>
                <a:gd name="connsiteY139" fmla="*/ 187167 h 397644"/>
                <a:gd name="connsiteX140" fmla="*/ 170759 w 744413"/>
                <a:gd name="connsiteY140" fmla="*/ 183286 h 397644"/>
                <a:gd name="connsiteX141" fmla="*/ 170404 w 744413"/>
                <a:gd name="connsiteY141" fmla="*/ 180817 h 397644"/>
                <a:gd name="connsiteX142" fmla="*/ 166850 w 744413"/>
                <a:gd name="connsiteY142" fmla="*/ 179758 h 397644"/>
                <a:gd name="connsiteX143" fmla="*/ 166139 w 744413"/>
                <a:gd name="connsiteY143" fmla="*/ 179406 h 397644"/>
                <a:gd name="connsiteX144" fmla="*/ 235022 w 744413"/>
                <a:gd name="connsiteY144" fmla="*/ 178058 h 397644"/>
                <a:gd name="connsiteX145" fmla="*/ 233258 w 744413"/>
                <a:gd name="connsiteY145" fmla="*/ 178413 h 397644"/>
                <a:gd name="connsiteX146" fmla="*/ 232200 w 744413"/>
                <a:gd name="connsiteY146" fmla="*/ 178769 h 397644"/>
                <a:gd name="connsiteX147" fmla="*/ 229731 w 744413"/>
                <a:gd name="connsiteY147" fmla="*/ 182678 h 397644"/>
                <a:gd name="connsiteX148" fmla="*/ 236081 w 744413"/>
                <a:gd name="connsiteY148" fmla="*/ 185522 h 397644"/>
                <a:gd name="connsiteX149" fmla="*/ 237492 w 744413"/>
                <a:gd name="connsiteY149" fmla="*/ 179835 h 397644"/>
                <a:gd name="connsiteX150" fmla="*/ 235022 w 744413"/>
                <a:gd name="connsiteY150" fmla="*/ 178058 h 397644"/>
                <a:gd name="connsiteX151" fmla="*/ 290192 w 744413"/>
                <a:gd name="connsiteY151" fmla="*/ 174291 h 397644"/>
                <a:gd name="connsiteX152" fmla="*/ 299717 w 744413"/>
                <a:gd name="connsiteY152" fmla="*/ 184521 h 397644"/>
                <a:gd name="connsiteX153" fmla="*/ 295687 w 744413"/>
                <a:gd name="connsiteY153" fmla="*/ 190871 h 397644"/>
                <a:gd name="connsiteX154" fmla="*/ 287994 w 744413"/>
                <a:gd name="connsiteY154" fmla="*/ 191930 h 397644"/>
                <a:gd name="connsiteX155" fmla="*/ 283598 w 744413"/>
                <a:gd name="connsiteY155" fmla="*/ 181346 h 397644"/>
                <a:gd name="connsiteX156" fmla="*/ 287261 w 744413"/>
                <a:gd name="connsiteY156" fmla="*/ 176760 h 397644"/>
                <a:gd name="connsiteX157" fmla="*/ 290192 w 744413"/>
                <a:gd name="connsiteY157" fmla="*/ 174291 h 397644"/>
                <a:gd name="connsiteX158" fmla="*/ 169693 w 744413"/>
                <a:gd name="connsiteY158" fmla="*/ 173761 h 397644"/>
                <a:gd name="connsiteX159" fmla="*/ 176445 w 744413"/>
                <a:gd name="connsiteY159" fmla="*/ 185403 h 397644"/>
                <a:gd name="connsiteX160" fmla="*/ 162585 w 744413"/>
                <a:gd name="connsiteY160" fmla="*/ 192458 h 397644"/>
                <a:gd name="connsiteX161" fmla="*/ 159386 w 744413"/>
                <a:gd name="connsiteY161" fmla="*/ 177289 h 397644"/>
                <a:gd name="connsiteX162" fmla="*/ 169693 w 744413"/>
                <a:gd name="connsiteY162" fmla="*/ 173761 h 397644"/>
                <a:gd name="connsiteX163" fmla="*/ 236610 w 744413"/>
                <a:gd name="connsiteY163" fmla="*/ 172193 h 397644"/>
                <a:gd name="connsiteX164" fmla="*/ 242431 w 744413"/>
                <a:gd name="connsiteY164" fmla="*/ 178058 h 397644"/>
                <a:gd name="connsiteX165" fmla="*/ 237139 w 744413"/>
                <a:gd name="connsiteY165" fmla="*/ 191564 h 397644"/>
                <a:gd name="connsiteX166" fmla="*/ 223733 w 744413"/>
                <a:gd name="connsiteY166" fmla="*/ 181968 h 397644"/>
                <a:gd name="connsiteX167" fmla="*/ 227614 w 744413"/>
                <a:gd name="connsiteY167" fmla="*/ 175925 h 397644"/>
                <a:gd name="connsiteX168" fmla="*/ 228672 w 744413"/>
                <a:gd name="connsiteY168" fmla="*/ 173793 h 397644"/>
                <a:gd name="connsiteX169" fmla="*/ 236610 w 744413"/>
                <a:gd name="connsiteY169" fmla="*/ 172193 h 397644"/>
                <a:gd name="connsiteX170" fmla="*/ 447153 w 744413"/>
                <a:gd name="connsiteY170" fmla="*/ 169027 h 397644"/>
                <a:gd name="connsiteX171" fmla="*/ 431548 w 744413"/>
                <a:gd name="connsiteY171" fmla="*/ 256256 h 397644"/>
                <a:gd name="connsiteX172" fmla="*/ 427647 w 744413"/>
                <a:gd name="connsiteY172" fmla="*/ 253723 h 397644"/>
                <a:gd name="connsiteX173" fmla="*/ 446798 w 744413"/>
                <a:gd name="connsiteY173" fmla="*/ 215356 h 397644"/>
                <a:gd name="connsiteX174" fmla="*/ 445734 w 744413"/>
                <a:gd name="connsiteY174" fmla="*/ 169389 h 397644"/>
                <a:gd name="connsiteX175" fmla="*/ 447153 w 744413"/>
                <a:gd name="connsiteY175" fmla="*/ 169027 h 397644"/>
                <a:gd name="connsiteX176" fmla="*/ 727865 w 744413"/>
                <a:gd name="connsiteY176" fmla="*/ 148110 h 397644"/>
                <a:gd name="connsiteX177" fmla="*/ 688299 w 744413"/>
                <a:gd name="connsiteY177" fmla="*/ 176858 h 397644"/>
                <a:gd name="connsiteX178" fmla="*/ 637584 w 744413"/>
                <a:gd name="connsiteY178" fmla="*/ 212075 h 397644"/>
                <a:gd name="connsiteX179" fmla="*/ 586508 w 744413"/>
                <a:gd name="connsiteY179" fmla="*/ 250885 h 397644"/>
                <a:gd name="connsiteX180" fmla="*/ 552338 w 744413"/>
                <a:gd name="connsiteY180" fmla="*/ 280352 h 397644"/>
                <a:gd name="connsiteX181" fmla="*/ 568884 w 744413"/>
                <a:gd name="connsiteY181" fmla="*/ 310178 h 397644"/>
                <a:gd name="connsiteX182" fmla="*/ 572840 w 744413"/>
                <a:gd name="connsiteY182" fmla="*/ 274962 h 397644"/>
                <a:gd name="connsiteX183" fmla="*/ 576797 w 744413"/>
                <a:gd name="connsiteY183" fmla="*/ 273165 h 397644"/>
                <a:gd name="connsiteX184" fmla="*/ 580754 w 744413"/>
                <a:gd name="connsiteY184" fmla="*/ 272805 h 397644"/>
                <a:gd name="connsiteX185" fmla="*/ 594422 w 744413"/>
                <a:gd name="connsiteY185" fmla="*/ 272805 h 397644"/>
                <a:gd name="connsiteX186" fmla="*/ 647295 w 744413"/>
                <a:gd name="connsiteY186" fmla="*/ 235432 h 397644"/>
                <a:gd name="connsiteX187" fmla="*/ 723189 w 744413"/>
                <a:gd name="connsiteY187" fmla="*/ 180452 h 397644"/>
                <a:gd name="connsiteX188" fmla="*/ 725347 w 744413"/>
                <a:gd name="connsiteY188" fmla="*/ 179373 h 397644"/>
                <a:gd name="connsiteX189" fmla="*/ 727865 w 744413"/>
                <a:gd name="connsiteY189" fmla="*/ 148110 h 397644"/>
                <a:gd name="connsiteX190" fmla="*/ 720311 w 744413"/>
                <a:gd name="connsiteY190" fmla="*/ 115768 h 397644"/>
                <a:gd name="connsiteX191" fmla="*/ 616722 w 744413"/>
                <a:gd name="connsiteY191" fmla="*/ 196622 h 397644"/>
                <a:gd name="connsiteX192" fmla="*/ 558093 w 744413"/>
                <a:gd name="connsiteY192" fmla="*/ 240104 h 397644"/>
                <a:gd name="connsiteX193" fmla="*/ 516730 w 744413"/>
                <a:gd name="connsiteY193" fmla="*/ 271727 h 397644"/>
                <a:gd name="connsiteX194" fmla="*/ 542627 w 744413"/>
                <a:gd name="connsiteY194" fmla="*/ 268493 h 397644"/>
                <a:gd name="connsiteX195" fmla="*/ 545864 w 744413"/>
                <a:gd name="connsiteY195" fmla="*/ 269571 h 397644"/>
                <a:gd name="connsiteX196" fmla="*/ 550900 w 744413"/>
                <a:gd name="connsiteY196" fmla="*/ 272446 h 397644"/>
                <a:gd name="connsiteX197" fmla="*/ 550900 w 744413"/>
                <a:gd name="connsiteY197" fmla="*/ 274243 h 397644"/>
                <a:gd name="connsiteX198" fmla="*/ 582192 w 744413"/>
                <a:gd name="connsiteY198" fmla="*/ 246213 h 397644"/>
                <a:gd name="connsiteX199" fmla="*/ 628592 w 744413"/>
                <a:gd name="connsiteY199" fmla="*/ 209200 h 397644"/>
                <a:gd name="connsiteX200" fmla="*/ 725347 w 744413"/>
                <a:gd name="connsiteY200" fmla="*/ 139485 h 397644"/>
                <a:gd name="connsiteX201" fmla="*/ 726786 w 744413"/>
                <a:gd name="connsiteY201" fmla="*/ 139126 h 397644"/>
                <a:gd name="connsiteX202" fmla="*/ 720311 w 744413"/>
                <a:gd name="connsiteY202" fmla="*/ 115768 h 397644"/>
                <a:gd name="connsiteX203" fmla="*/ 89342 w 744413"/>
                <a:gd name="connsiteY203" fmla="*/ 97574 h 397644"/>
                <a:gd name="connsiteX204" fmla="*/ 91527 w 744413"/>
                <a:gd name="connsiteY204" fmla="*/ 101858 h 397644"/>
                <a:gd name="connsiteX205" fmla="*/ 33985 w 744413"/>
                <a:gd name="connsiteY205" fmla="*/ 169688 h 397644"/>
                <a:gd name="connsiteX206" fmla="*/ 32528 w 744413"/>
                <a:gd name="connsiteY206" fmla="*/ 169688 h 397644"/>
                <a:gd name="connsiteX207" fmla="*/ 89342 w 744413"/>
                <a:gd name="connsiteY207" fmla="*/ 97574 h 397644"/>
                <a:gd name="connsiteX208" fmla="*/ 708801 w 744413"/>
                <a:gd name="connsiteY208" fmla="*/ 94566 h 397644"/>
                <a:gd name="connsiteX209" fmla="*/ 653410 w 744413"/>
                <a:gd name="connsiteY209" fmla="*/ 135532 h 397644"/>
                <a:gd name="connsiteX210" fmla="*/ 594062 w 744413"/>
                <a:gd name="connsiteY210" fmla="*/ 180452 h 397644"/>
                <a:gd name="connsiteX211" fmla="*/ 471409 w 744413"/>
                <a:gd name="connsiteY211" fmla="*/ 266337 h 397644"/>
                <a:gd name="connsiteX212" fmla="*/ 509536 w 744413"/>
                <a:gd name="connsiteY212" fmla="*/ 271727 h 397644"/>
                <a:gd name="connsiteX213" fmla="*/ 509896 w 744413"/>
                <a:gd name="connsiteY213" fmla="*/ 271368 h 397644"/>
                <a:gd name="connsiteX214" fmla="*/ 560611 w 744413"/>
                <a:gd name="connsiteY214" fmla="*/ 228245 h 397644"/>
                <a:gd name="connsiteX215" fmla="*/ 608449 w 744413"/>
                <a:gd name="connsiteY215" fmla="*/ 193029 h 397644"/>
                <a:gd name="connsiteX216" fmla="*/ 716715 w 744413"/>
                <a:gd name="connsiteY216" fmla="*/ 107862 h 397644"/>
                <a:gd name="connsiteX217" fmla="*/ 708801 w 744413"/>
                <a:gd name="connsiteY217" fmla="*/ 94566 h 397644"/>
                <a:gd name="connsiteX218" fmla="*/ 91333 w 744413"/>
                <a:gd name="connsiteY218" fmla="*/ 86465 h 397644"/>
                <a:gd name="connsiteX219" fmla="*/ 93139 w 744413"/>
                <a:gd name="connsiteY219" fmla="*/ 90044 h 397644"/>
                <a:gd name="connsiteX220" fmla="*/ 44385 w 744413"/>
                <a:gd name="connsiteY220" fmla="*/ 127266 h 397644"/>
                <a:gd name="connsiteX221" fmla="*/ 21995 w 744413"/>
                <a:gd name="connsiteY221" fmla="*/ 182742 h 397644"/>
                <a:gd name="connsiteX222" fmla="*/ 20189 w 744413"/>
                <a:gd name="connsiteY222" fmla="*/ 182384 h 397644"/>
                <a:gd name="connsiteX223" fmla="*/ 91333 w 744413"/>
                <a:gd name="connsiteY223" fmla="*/ 86465 h 397644"/>
                <a:gd name="connsiteX224" fmla="*/ 676070 w 744413"/>
                <a:gd name="connsiteY224" fmla="*/ 65818 h 397644"/>
                <a:gd name="connsiteX225" fmla="*/ 627153 w 744413"/>
                <a:gd name="connsiteY225" fmla="*/ 107862 h 397644"/>
                <a:gd name="connsiteX226" fmla="*/ 576078 w 744413"/>
                <a:gd name="connsiteY226" fmla="*/ 150625 h 397644"/>
                <a:gd name="connsiteX227" fmla="*/ 519247 w 744413"/>
                <a:gd name="connsiteY227" fmla="*/ 194466 h 397644"/>
                <a:gd name="connsiteX228" fmla="*/ 478243 w 744413"/>
                <a:gd name="connsiteY228" fmla="*/ 223933 h 397644"/>
                <a:gd name="connsiteX229" fmla="*/ 460259 w 744413"/>
                <a:gd name="connsiteY229" fmla="*/ 262384 h 397644"/>
                <a:gd name="connsiteX230" fmla="*/ 466014 w 744413"/>
                <a:gd name="connsiteY230" fmla="*/ 264540 h 397644"/>
                <a:gd name="connsiteX231" fmla="*/ 590105 w 744413"/>
                <a:gd name="connsiteY231" fmla="*/ 173264 h 397644"/>
                <a:gd name="connsiteX232" fmla="*/ 656647 w 744413"/>
                <a:gd name="connsiteY232" fmla="*/ 122955 h 397644"/>
                <a:gd name="connsiteX233" fmla="*/ 703406 w 744413"/>
                <a:gd name="connsiteY233" fmla="*/ 88098 h 397644"/>
                <a:gd name="connsiteX234" fmla="*/ 689019 w 744413"/>
                <a:gd name="connsiteY234" fmla="*/ 74802 h 397644"/>
                <a:gd name="connsiteX235" fmla="*/ 676070 w 744413"/>
                <a:gd name="connsiteY235" fmla="*/ 65818 h 397644"/>
                <a:gd name="connsiteX236" fmla="*/ 648374 w 744413"/>
                <a:gd name="connsiteY236" fmla="*/ 51444 h 397644"/>
                <a:gd name="connsiteX237" fmla="*/ 601975 w 744413"/>
                <a:gd name="connsiteY237" fmla="*/ 87379 h 397644"/>
                <a:gd name="connsiteX238" fmla="*/ 558813 w 744413"/>
                <a:gd name="connsiteY238" fmla="*/ 123314 h 397644"/>
                <a:gd name="connsiteX239" fmla="*/ 514931 w 744413"/>
                <a:gd name="connsiteY239" fmla="*/ 159609 h 397644"/>
                <a:gd name="connsiteX240" fmla="*/ 481840 w 744413"/>
                <a:gd name="connsiteY240" fmla="*/ 186201 h 397644"/>
                <a:gd name="connsiteX241" fmla="*/ 479682 w 744413"/>
                <a:gd name="connsiteY241" fmla="*/ 218543 h 397644"/>
                <a:gd name="connsiteX242" fmla="*/ 578955 w 744413"/>
                <a:gd name="connsiteY242" fmla="*/ 138048 h 397644"/>
                <a:gd name="connsiteX243" fmla="*/ 634347 w 744413"/>
                <a:gd name="connsiteY243" fmla="*/ 91691 h 397644"/>
                <a:gd name="connsiteX244" fmla="*/ 668157 w 744413"/>
                <a:gd name="connsiteY244" fmla="*/ 61506 h 397644"/>
                <a:gd name="connsiteX245" fmla="*/ 648374 w 744413"/>
                <a:gd name="connsiteY245" fmla="*/ 51444 h 397644"/>
                <a:gd name="connsiteX246" fmla="*/ 615283 w 744413"/>
                <a:gd name="connsiteY246" fmla="*/ 39585 h 397644"/>
                <a:gd name="connsiteX247" fmla="*/ 543706 w 744413"/>
                <a:gd name="connsiteY247" fmla="*/ 99597 h 397644"/>
                <a:gd name="connsiteX248" fmla="*/ 476445 w 744413"/>
                <a:gd name="connsiteY248" fmla="*/ 156734 h 397644"/>
                <a:gd name="connsiteX249" fmla="*/ 478243 w 744413"/>
                <a:gd name="connsiteY249" fmla="*/ 163203 h 397644"/>
                <a:gd name="connsiteX250" fmla="*/ 481121 w 744413"/>
                <a:gd name="connsiteY250" fmla="*/ 180452 h 397644"/>
                <a:gd name="connsiteX251" fmla="*/ 510615 w 744413"/>
                <a:gd name="connsiteY251" fmla="*/ 154937 h 397644"/>
                <a:gd name="connsiteX252" fmla="*/ 558093 w 744413"/>
                <a:gd name="connsiteY252" fmla="*/ 114331 h 397644"/>
                <a:gd name="connsiteX253" fmla="*/ 604852 w 744413"/>
                <a:gd name="connsiteY253" fmla="*/ 75161 h 397644"/>
                <a:gd name="connsiteX254" fmla="*/ 639023 w 744413"/>
                <a:gd name="connsiteY254" fmla="*/ 47491 h 397644"/>
                <a:gd name="connsiteX255" fmla="*/ 615283 w 744413"/>
                <a:gd name="connsiteY255" fmla="*/ 39585 h 397644"/>
                <a:gd name="connsiteX256" fmla="*/ 234135 w 744413"/>
                <a:gd name="connsiteY256" fmla="*/ 38120 h 397644"/>
                <a:gd name="connsiteX257" fmla="*/ 172510 w 744413"/>
                <a:gd name="connsiteY257" fmla="*/ 45335 h 397644"/>
                <a:gd name="connsiteX258" fmla="*/ 12450 w 744413"/>
                <a:gd name="connsiteY258" fmla="*/ 187639 h 397644"/>
                <a:gd name="connsiteX259" fmla="*/ 57771 w 744413"/>
                <a:gd name="connsiteY259" fmla="*/ 279274 h 397644"/>
                <a:gd name="connsiteX260" fmla="*/ 63166 w 744413"/>
                <a:gd name="connsiteY260" fmla="*/ 275680 h 397644"/>
                <a:gd name="connsiteX261" fmla="*/ 66403 w 744413"/>
                <a:gd name="connsiteY261" fmla="*/ 279633 h 397644"/>
                <a:gd name="connsiteX262" fmla="*/ 61727 w 744413"/>
                <a:gd name="connsiteY262" fmla="*/ 282867 h 397644"/>
                <a:gd name="connsiteX263" fmla="*/ 65324 w 744413"/>
                <a:gd name="connsiteY263" fmla="*/ 285742 h 397644"/>
                <a:gd name="connsiteX264" fmla="*/ 75395 w 744413"/>
                <a:gd name="connsiteY264" fmla="*/ 282149 h 397644"/>
                <a:gd name="connsiteX265" fmla="*/ 76115 w 744413"/>
                <a:gd name="connsiteY265" fmla="*/ 285023 h 397644"/>
                <a:gd name="connsiteX266" fmla="*/ 70000 w 744413"/>
                <a:gd name="connsiteY266" fmla="*/ 287898 h 397644"/>
                <a:gd name="connsiteX267" fmla="*/ 68921 w 744413"/>
                <a:gd name="connsiteY267" fmla="*/ 288976 h 397644"/>
                <a:gd name="connsiteX268" fmla="*/ 178985 w 744413"/>
                <a:gd name="connsiteY268" fmla="*/ 322755 h 397644"/>
                <a:gd name="connsiteX269" fmla="*/ 181862 w 744413"/>
                <a:gd name="connsiteY269" fmla="*/ 323474 h 397644"/>
                <a:gd name="connsiteX270" fmla="*/ 190135 w 744413"/>
                <a:gd name="connsiteY270" fmla="*/ 324193 h 397644"/>
                <a:gd name="connsiteX271" fmla="*/ 177906 w 744413"/>
                <a:gd name="connsiteY271" fmla="*/ 388517 h 397644"/>
                <a:gd name="connsiteX272" fmla="*/ 225744 w 744413"/>
                <a:gd name="connsiteY272" fmla="*/ 333536 h 397644"/>
                <a:gd name="connsiteX273" fmla="*/ 234017 w 744413"/>
                <a:gd name="connsiteY273" fmla="*/ 327786 h 397644"/>
                <a:gd name="connsiteX274" fmla="*/ 426089 w 744413"/>
                <a:gd name="connsiteY274" fmla="*/ 277118 h 397644"/>
                <a:gd name="connsiteX275" fmla="*/ 455628 w 744413"/>
                <a:gd name="connsiteY275" fmla="*/ 237768 h 397644"/>
                <a:gd name="connsiteX276" fmla="*/ 461615 w 744413"/>
                <a:gd name="connsiteY276" fmla="*/ 210111 h 397644"/>
                <a:gd name="connsiteX277" fmla="*/ 451211 w 744413"/>
                <a:gd name="connsiteY277" fmla="*/ 237388 h 397644"/>
                <a:gd name="connsiteX278" fmla="*/ 433565 w 744413"/>
                <a:gd name="connsiteY278" fmla="*/ 263343 h 397644"/>
                <a:gd name="connsiteX279" fmla="*/ 431726 w 744413"/>
                <a:gd name="connsiteY279" fmla="*/ 262268 h 397644"/>
                <a:gd name="connsiteX280" fmla="*/ 458931 w 744413"/>
                <a:gd name="connsiteY280" fmla="*/ 203454 h 397644"/>
                <a:gd name="connsiteX281" fmla="*/ 446432 w 744413"/>
                <a:gd name="connsiteY281" fmla="*/ 147150 h 397644"/>
                <a:gd name="connsiteX282" fmla="*/ 448637 w 744413"/>
                <a:gd name="connsiteY282" fmla="*/ 146433 h 397644"/>
                <a:gd name="connsiteX283" fmla="*/ 460540 w 744413"/>
                <a:gd name="connsiteY283" fmla="*/ 176378 h 397644"/>
                <a:gd name="connsiteX284" fmla="*/ 462187 w 744413"/>
                <a:gd name="connsiteY284" fmla="*/ 207473 h 397644"/>
                <a:gd name="connsiteX285" fmla="*/ 466014 w 744413"/>
                <a:gd name="connsiteY285" fmla="*/ 189795 h 397644"/>
                <a:gd name="connsiteX286" fmla="*/ 409903 w 744413"/>
                <a:gd name="connsiteY286" fmla="*/ 94566 h 397644"/>
                <a:gd name="connsiteX287" fmla="*/ 234135 w 744413"/>
                <a:gd name="connsiteY287" fmla="*/ 38120 h 397644"/>
                <a:gd name="connsiteX288" fmla="*/ 440116 w 744413"/>
                <a:gd name="connsiteY288" fmla="*/ 33836 h 397644"/>
                <a:gd name="connsiteX289" fmla="*/ 373934 w 744413"/>
                <a:gd name="connsiteY289" fmla="*/ 55397 h 397644"/>
                <a:gd name="connsiteX290" fmla="*/ 401990 w 744413"/>
                <a:gd name="connsiteY290" fmla="*/ 70130 h 397644"/>
                <a:gd name="connsiteX291" fmla="*/ 416377 w 744413"/>
                <a:gd name="connsiteY291" fmla="*/ 56834 h 397644"/>
                <a:gd name="connsiteX292" fmla="*/ 440116 w 744413"/>
                <a:gd name="connsiteY292" fmla="*/ 33836 h 397644"/>
                <a:gd name="connsiteX293" fmla="*/ 581473 w 744413"/>
                <a:gd name="connsiteY293" fmla="*/ 31680 h 397644"/>
                <a:gd name="connsiteX294" fmla="*/ 524283 w 744413"/>
                <a:gd name="connsiteY294" fmla="*/ 83426 h 397644"/>
                <a:gd name="connsiteX295" fmla="*/ 467093 w 744413"/>
                <a:gd name="connsiteY295" fmla="*/ 135532 h 397644"/>
                <a:gd name="connsiteX296" fmla="*/ 474646 w 744413"/>
                <a:gd name="connsiteY296" fmla="*/ 152781 h 397644"/>
                <a:gd name="connsiteX297" fmla="*/ 506299 w 744413"/>
                <a:gd name="connsiteY297" fmla="*/ 124752 h 397644"/>
                <a:gd name="connsiteX298" fmla="*/ 543346 w 744413"/>
                <a:gd name="connsiteY298" fmla="*/ 90973 h 397644"/>
                <a:gd name="connsiteX299" fmla="*/ 605572 w 744413"/>
                <a:gd name="connsiteY299" fmla="*/ 36710 h 397644"/>
                <a:gd name="connsiteX300" fmla="*/ 581473 w 744413"/>
                <a:gd name="connsiteY300" fmla="*/ 31680 h 397644"/>
                <a:gd name="connsiteX301" fmla="*/ 472129 w 744413"/>
                <a:gd name="connsiteY301" fmla="*/ 28086 h 397644"/>
                <a:gd name="connsiteX302" fmla="*/ 448389 w 744413"/>
                <a:gd name="connsiteY302" fmla="*/ 32039 h 397644"/>
                <a:gd name="connsiteX303" fmla="*/ 448389 w 744413"/>
                <a:gd name="connsiteY303" fmla="*/ 32398 h 397644"/>
                <a:gd name="connsiteX304" fmla="*/ 421773 w 744413"/>
                <a:gd name="connsiteY304" fmla="*/ 57553 h 397644"/>
                <a:gd name="connsiteX305" fmla="*/ 404507 w 744413"/>
                <a:gd name="connsiteY305" fmla="*/ 71927 h 397644"/>
                <a:gd name="connsiteX306" fmla="*/ 420334 w 744413"/>
                <a:gd name="connsiteY306" fmla="*/ 83067 h 397644"/>
                <a:gd name="connsiteX307" fmla="*/ 446591 w 744413"/>
                <a:gd name="connsiteY307" fmla="*/ 52881 h 397644"/>
                <a:gd name="connsiteX308" fmla="*/ 472129 w 744413"/>
                <a:gd name="connsiteY308" fmla="*/ 28086 h 397644"/>
                <a:gd name="connsiteX309" fmla="*/ 543706 w 744413"/>
                <a:gd name="connsiteY309" fmla="*/ 27008 h 397644"/>
                <a:gd name="connsiteX310" fmla="*/ 542267 w 744413"/>
                <a:gd name="connsiteY310" fmla="*/ 29523 h 397644"/>
                <a:gd name="connsiteX311" fmla="*/ 495508 w 744413"/>
                <a:gd name="connsiteY311" fmla="*/ 76239 h 397644"/>
                <a:gd name="connsiteX312" fmla="*/ 453785 w 744413"/>
                <a:gd name="connsiteY312" fmla="*/ 115049 h 397644"/>
                <a:gd name="connsiteX313" fmla="*/ 464935 w 744413"/>
                <a:gd name="connsiteY313" fmla="*/ 131580 h 397644"/>
                <a:gd name="connsiteX314" fmla="*/ 519967 w 744413"/>
                <a:gd name="connsiteY314" fmla="*/ 78755 h 397644"/>
                <a:gd name="connsiteX315" fmla="*/ 572840 w 744413"/>
                <a:gd name="connsiteY315" fmla="*/ 30242 h 397644"/>
                <a:gd name="connsiteX316" fmla="*/ 543706 w 744413"/>
                <a:gd name="connsiteY316" fmla="*/ 27008 h 397644"/>
                <a:gd name="connsiteX317" fmla="*/ 501982 w 744413"/>
                <a:gd name="connsiteY317" fmla="*/ 25930 h 397644"/>
                <a:gd name="connsiteX318" fmla="*/ 482559 w 744413"/>
                <a:gd name="connsiteY318" fmla="*/ 27008 h 397644"/>
                <a:gd name="connsiteX319" fmla="*/ 481121 w 744413"/>
                <a:gd name="connsiteY319" fmla="*/ 28805 h 397644"/>
                <a:gd name="connsiteX320" fmla="*/ 447310 w 744413"/>
                <a:gd name="connsiteY320" fmla="*/ 60787 h 397644"/>
                <a:gd name="connsiteX321" fmla="*/ 423571 w 744413"/>
                <a:gd name="connsiteY321" fmla="*/ 85223 h 397644"/>
                <a:gd name="connsiteX322" fmla="*/ 435800 w 744413"/>
                <a:gd name="connsiteY322" fmla="*/ 95644 h 397644"/>
                <a:gd name="connsiteX323" fmla="*/ 501982 w 744413"/>
                <a:gd name="connsiteY323" fmla="*/ 25930 h 397644"/>
                <a:gd name="connsiteX324" fmla="*/ 509896 w 744413"/>
                <a:gd name="connsiteY324" fmla="*/ 25571 h 397644"/>
                <a:gd name="connsiteX325" fmla="*/ 509176 w 744413"/>
                <a:gd name="connsiteY325" fmla="*/ 28805 h 397644"/>
                <a:gd name="connsiteX326" fmla="*/ 438678 w 744413"/>
                <a:gd name="connsiteY326" fmla="*/ 98878 h 397644"/>
                <a:gd name="connsiteX327" fmla="*/ 451986 w 744413"/>
                <a:gd name="connsiteY327" fmla="*/ 113253 h 397644"/>
                <a:gd name="connsiteX328" fmla="*/ 495508 w 744413"/>
                <a:gd name="connsiteY328" fmla="*/ 67615 h 397644"/>
                <a:gd name="connsiteX329" fmla="*/ 535433 w 744413"/>
                <a:gd name="connsiteY329" fmla="*/ 26289 h 397644"/>
                <a:gd name="connsiteX330" fmla="*/ 509896 w 744413"/>
                <a:gd name="connsiteY330" fmla="*/ 25571 h 397644"/>
                <a:gd name="connsiteX331" fmla="*/ 504410 w 744413"/>
                <a:gd name="connsiteY331" fmla="*/ 12437 h 397644"/>
                <a:gd name="connsiteX332" fmla="*/ 552698 w 744413"/>
                <a:gd name="connsiteY332" fmla="*/ 14071 h 397644"/>
                <a:gd name="connsiteX333" fmla="*/ 715276 w 744413"/>
                <a:gd name="connsiteY333" fmla="*/ 77677 h 397644"/>
                <a:gd name="connsiteX334" fmla="*/ 719232 w 744413"/>
                <a:gd name="connsiteY334" fmla="*/ 230402 h 397644"/>
                <a:gd name="connsiteX335" fmla="*/ 662042 w 744413"/>
                <a:gd name="connsiteY335" fmla="*/ 270649 h 397644"/>
                <a:gd name="connsiteX336" fmla="*/ 619959 w 744413"/>
                <a:gd name="connsiteY336" fmla="*/ 282867 h 397644"/>
                <a:gd name="connsiteX337" fmla="*/ 580034 w 744413"/>
                <a:gd name="connsiteY337" fmla="*/ 287898 h 397644"/>
                <a:gd name="connsiteX338" fmla="*/ 575358 w 744413"/>
                <a:gd name="connsiteY338" fmla="*/ 285742 h 397644"/>
                <a:gd name="connsiteX339" fmla="*/ 578236 w 744413"/>
                <a:gd name="connsiteY339" fmla="*/ 317725 h 397644"/>
                <a:gd name="connsiteX340" fmla="*/ 573920 w 744413"/>
                <a:gd name="connsiteY340" fmla="*/ 320240 h 397644"/>
                <a:gd name="connsiteX341" fmla="*/ 572840 w 744413"/>
                <a:gd name="connsiteY341" fmla="*/ 318803 h 397644"/>
                <a:gd name="connsiteX342" fmla="*/ 543346 w 744413"/>
                <a:gd name="connsiteY342" fmla="*/ 276758 h 397644"/>
                <a:gd name="connsiteX343" fmla="*/ 456302 w 744413"/>
                <a:gd name="connsiteY343" fmla="*/ 268493 h 397644"/>
                <a:gd name="connsiteX344" fmla="*/ 232218 w 744413"/>
                <a:gd name="connsiteY344" fmla="*/ 340723 h 397644"/>
                <a:gd name="connsiteX345" fmla="*/ 200925 w 744413"/>
                <a:gd name="connsiteY345" fmla="*/ 383845 h 397644"/>
                <a:gd name="connsiteX346" fmla="*/ 168194 w 744413"/>
                <a:gd name="connsiteY346" fmla="*/ 395704 h 397644"/>
                <a:gd name="connsiteX347" fmla="*/ 167115 w 744413"/>
                <a:gd name="connsiteY347" fmla="*/ 394626 h 397644"/>
                <a:gd name="connsiteX348" fmla="*/ 166755 w 744413"/>
                <a:gd name="connsiteY348" fmla="*/ 391751 h 397644"/>
                <a:gd name="connsiteX349" fmla="*/ 181862 w 744413"/>
                <a:gd name="connsiteY349" fmla="*/ 329943 h 397644"/>
                <a:gd name="connsiteX350" fmla="*/ 180783 w 744413"/>
                <a:gd name="connsiteY350" fmla="*/ 330302 h 397644"/>
                <a:gd name="connsiteX351" fmla="*/ 65684 w 744413"/>
                <a:gd name="connsiteY351" fmla="*/ 300116 h 397644"/>
                <a:gd name="connsiteX352" fmla="*/ 60648 w 744413"/>
                <a:gd name="connsiteY352" fmla="*/ 296523 h 397644"/>
                <a:gd name="connsiteX353" fmla="*/ 54893 w 744413"/>
                <a:gd name="connsiteY353" fmla="*/ 304428 h 397644"/>
                <a:gd name="connsiteX354" fmla="*/ 52375 w 744413"/>
                <a:gd name="connsiteY354" fmla="*/ 302991 h 397644"/>
                <a:gd name="connsiteX355" fmla="*/ 58130 w 744413"/>
                <a:gd name="connsiteY355" fmla="*/ 294367 h 397644"/>
                <a:gd name="connsiteX356" fmla="*/ 52735 w 744413"/>
                <a:gd name="connsiteY356" fmla="*/ 290054 h 397644"/>
                <a:gd name="connsiteX357" fmla="*/ 43024 w 744413"/>
                <a:gd name="connsiteY357" fmla="*/ 301554 h 397644"/>
                <a:gd name="connsiteX358" fmla="*/ 40146 w 744413"/>
                <a:gd name="connsiteY358" fmla="*/ 299757 h 397644"/>
                <a:gd name="connsiteX359" fmla="*/ 49858 w 744413"/>
                <a:gd name="connsiteY359" fmla="*/ 287180 h 397644"/>
                <a:gd name="connsiteX360" fmla="*/ 5976 w 744413"/>
                <a:gd name="connsiteY360" fmla="*/ 223933 h 397644"/>
                <a:gd name="connsiteX361" fmla="*/ 87265 w 744413"/>
                <a:gd name="connsiteY361" fmla="*/ 64021 h 397644"/>
                <a:gd name="connsiteX362" fmla="*/ 319981 w 744413"/>
                <a:gd name="connsiteY362" fmla="*/ 35632 h 397644"/>
                <a:gd name="connsiteX363" fmla="*/ 366021 w 744413"/>
                <a:gd name="connsiteY363" fmla="*/ 51803 h 397644"/>
                <a:gd name="connsiteX364" fmla="*/ 504410 w 744413"/>
                <a:gd name="connsiteY364" fmla="*/ 12437 h 397644"/>
                <a:gd name="connsiteX365" fmla="*/ 489658 w 744413"/>
                <a:gd name="connsiteY365" fmla="*/ 20 h 397644"/>
                <a:gd name="connsiteX366" fmla="*/ 489297 w 744413"/>
                <a:gd name="connsiteY366" fmla="*/ 4274 h 397644"/>
                <a:gd name="connsiteX367" fmla="*/ 476183 w 744413"/>
                <a:gd name="connsiteY367" fmla="*/ 6618 h 397644"/>
                <a:gd name="connsiteX368" fmla="*/ 510661 w 744413"/>
                <a:gd name="connsiteY368" fmla="*/ 5371 h 397644"/>
                <a:gd name="connsiteX369" fmla="*/ 510661 w 744413"/>
                <a:gd name="connsiteY369" fmla="*/ 9707 h 397644"/>
                <a:gd name="connsiteX370" fmla="*/ 368424 w 744413"/>
                <a:gd name="connsiteY370" fmla="*/ 46207 h 397644"/>
                <a:gd name="connsiteX371" fmla="*/ 367343 w 744413"/>
                <a:gd name="connsiteY371" fmla="*/ 44038 h 397644"/>
                <a:gd name="connsiteX372" fmla="*/ 436841 w 744413"/>
                <a:gd name="connsiteY372" fmla="*/ 15128 h 397644"/>
                <a:gd name="connsiteX373" fmla="*/ 465106 w 744413"/>
                <a:gd name="connsiteY373" fmla="*/ 8598 h 397644"/>
                <a:gd name="connsiteX374" fmla="*/ 425835 w 744413"/>
                <a:gd name="connsiteY374" fmla="*/ 15618 h 397644"/>
                <a:gd name="connsiteX375" fmla="*/ 372108 w 744413"/>
                <a:gd name="connsiteY375" fmla="*/ 35469 h 397644"/>
                <a:gd name="connsiteX376" fmla="*/ 371026 w 744413"/>
                <a:gd name="connsiteY376" fmla="*/ 34405 h 397644"/>
                <a:gd name="connsiteX377" fmla="*/ 424753 w 744413"/>
                <a:gd name="connsiteY377" fmla="*/ 12073 h 397644"/>
                <a:gd name="connsiteX378" fmla="*/ 489658 w 744413"/>
                <a:gd name="connsiteY378" fmla="*/ 20 h 3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44413" h="397644">
                  <a:moveTo>
                    <a:pt x="176978" y="344506"/>
                  </a:moveTo>
                  <a:cubicBezTo>
                    <a:pt x="179103" y="344153"/>
                    <a:pt x="179812" y="347328"/>
                    <a:pt x="177686" y="348034"/>
                  </a:cubicBezTo>
                  <a:cubicBezTo>
                    <a:pt x="164579" y="351209"/>
                    <a:pt x="151827" y="353325"/>
                    <a:pt x="138366" y="349092"/>
                  </a:cubicBezTo>
                  <a:cubicBezTo>
                    <a:pt x="137303" y="348739"/>
                    <a:pt x="137657" y="346975"/>
                    <a:pt x="138720" y="347328"/>
                  </a:cubicBezTo>
                  <a:cubicBezTo>
                    <a:pt x="152181" y="350503"/>
                    <a:pt x="164225" y="348034"/>
                    <a:pt x="176978" y="344506"/>
                  </a:cubicBezTo>
                  <a:close/>
                  <a:moveTo>
                    <a:pt x="111042" y="330219"/>
                  </a:moveTo>
                  <a:cubicBezTo>
                    <a:pt x="133931" y="336216"/>
                    <a:pt x="155729" y="341508"/>
                    <a:pt x="179344" y="333747"/>
                  </a:cubicBezTo>
                  <a:cubicBezTo>
                    <a:pt x="181888" y="333041"/>
                    <a:pt x="182978" y="337274"/>
                    <a:pt x="180071" y="337980"/>
                  </a:cubicBezTo>
                  <a:cubicBezTo>
                    <a:pt x="158999" y="345388"/>
                    <a:pt x="129571" y="343624"/>
                    <a:pt x="110679" y="330924"/>
                  </a:cubicBezTo>
                  <a:cubicBezTo>
                    <a:pt x="110316" y="330924"/>
                    <a:pt x="110679" y="329866"/>
                    <a:pt x="111042" y="330219"/>
                  </a:cubicBezTo>
                  <a:close/>
                  <a:moveTo>
                    <a:pt x="290412" y="296361"/>
                  </a:moveTo>
                  <a:cubicBezTo>
                    <a:pt x="291518" y="294941"/>
                    <a:pt x="294097" y="295296"/>
                    <a:pt x="293729" y="297425"/>
                  </a:cubicBezTo>
                  <a:cubicBezTo>
                    <a:pt x="290043" y="306296"/>
                    <a:pt x="284147" y="315522"/>
                    <a:pt x="277513" y="322974"/>
                  </a:cubicBezTo>
                  <a:cubicBezTo>
                    <a:pt x="276039" y="324748"/>
                    <a:pt x="273828" y="322264"/>
                    <a:pt x="274565" y="320490"/>
                  </a:cubicBezTo>
                  <a:cubicBezTo>
                    <a:pt x="278987" y="311974"/>
                    <a:pt x="286358" y="305232"/>
                    <a:pt x="290412" y="296361"/>
                  </a:cubicBezTo>
                  <a:close/>
                  <a:moveTo>
                    <a:pt x="299472" y="296049"/>
                  </a:moveTo>
                  <a:cubicBezTo>
                    <a:pt x="299838" y="294941"/>
                    <a:pt x="302037" y="295310"/>
                    <a:pt x="301304" y="296787"/>
                  </a:cubicBezTo>
                  <a:cubicBezTo>
                    <a:pt x="298739" y="306386"/>
                    <a:pt x="292878" y="314877"/>
                    <a:pt x="288115" y="324107"/>
                  </a:cubicBezTo>
                  <a:cubicBezTo>
                    <a:pt x="287016" y="326322"/>
                    <a:pt x="283353" y="324107"/>
                    <a:pt x="284818" y="321892"/>
                  </a:cubicBezTo>
                  <a:cubicBezTo>
                    <a:pt x="289947" y="313400"/>
                    <a:pt x="296175" y="305648"/>
                    <a:pt x="299472" y="296049"/>
                  </a:cubicBezTo>
                  <a:close/>
                  <a:moveTo>
                    <a:pt x="278636" y="295551"/>
                  </a:moveTo>
                  <a:cubicBezTo>
                    <a:pt x="279724" y="293353"/>
                    <a:pt x="282990" y="294819"/>
                    <a:pt x="282264" y="296650"/>
                  </a:cubicBezTo>
                  <a:cubicBezTo>
                    <a:pt x="280087" y="302512"/>
                    <a:pt x="276821" y="308007"/>
                    <a:pt x="273193" y="313136"/>
                  </a:cubicBezTo>
                  <a:cubicBezTo>
                    <a:pt x="269927" y="317166"/>
                    <a:pt x="265936" y="323028"/>
                    <a:pt x="261219" y="325592"/>
                  </a:cubicBezTo>
                  <a:cubicBezTo>
                    <a:pt x="259767" y="326325"/>
                    <a:pt x="257953" y="324859"/>
                    <a:pt x="259041" y="323028"/>
                  </a:cubicBezTo>
                  <a:cubicBezTo>
                    <a:pt x="261219" y="318998"/>
                    <a:pt x="265936" y="315701"/>
                    <a:pt x="268839" y="311671"/>
                  </a:cubicBezTo>
                  <a:cubicBezTo>
                    <a:pt x="272830" y="306908"/>
                    <a:pt x="276459" y="301779"/>
                    <a:pt x="278636" y="295551"/>
                  </a:cubicBezTo>
                  <a:close/>
                  <a:moveTo>
                    <a:pt x="308753" y="295139"/>
                  </a:moveTo>
                  <a:cubicBezTo>
                    <a:pt x="309458" y="293353"/>
                    <a:pt x="311575" y="294068"/>
                    <a:pt x="311575" y="295853"/>
                  </a:cubicBezTo>
                  <a:cubicBezTo>
                    <a:pt x="309811" y="304426"/>
                    <a:pt x="304520" y="312641"/>
                    <a:pt x="299933" y="320142"/>
                  </a:cubicBezTo>
                  <a:cubicBezTo>
                    <a:pt x="298875" y="321571"/>
                    <a:pt x="296053" y="320857"/>
                    <a:pt x="296758" y="318713"/>
                  </a:cubicBezTo>
                  <a:cubicBezTo>
                    <a:pt x="299228" y="310141"/>
                    <a:pt x="306989" y="304069"/>
                    <a:pt x="308753" y="295139"/>
                  </a:cubicBezTo>
                  <a:close/>
                  <a:moveTo>
                    <a:pt x="320280" y="294832"/>
                  </a:moveTo>
                  <a:cubicBezTo>
                    <a:pt x="320625" y="293353"/>
                    <a:pt x="322696" y="293723"/>
                    <a:pt x="322351" y="295571"/>
                  </a:cubicBezTo>
                  <a:cubicBezTo>
                    <a:pt x="320970" y="299638"/>
                    <a:pt x="318900" y="303705"/>
                    <a:pt x="316829" y="308141"/>
                  </a:cubicBezTo>
                  <a:cubicBezTo>
                    <a:pt x="315103" y="311099"/>
                    <a:pt x="313378" y="316644"/>
                    <a:pt x="310617" y="318862"/>
                  </a:cubicBezTo>
                  <a:cubicBezTo>
                    <a:pt x="309582" y="319971"/>
                    <a:pt x="307166" y="319232"/>
                    <a:pt x="307511" y="317753"/>
                  </a:cubicBezTo>
                  <a:cubicBezTo>
                    <a:pt x="307856" y="313687"/>
                    <a:pt x="311307" y="310359"/>
                    <a:pt x="313378" y="307402"/>
                  </a:cubicBezTo>
                  <a:cubicBezTo>
                    <a:pt x="315794" y="303335"/>
                    <a:pt x="318209" y="299268"/>
                    <a:pt x="320280" y="294832"/>
                  </a:cubicBezTo>
                  <a:close/>
                  <a:moveTo>
                    <a:pt x="332742" y="292692"/>
                  </a:moveTo>
                  <a:cubicBezTo>
                    <a:pt x="333447" y="290178"/>
                    <a:pt x="336975" y="291255"/>
                    <a:pt x="336270" y="293769"/>
                  </a:cubicBezTo>
                  <a:cubicBezTo>
                    <a:pt x="334506" y="302028"/>
                    <a:pt x="330272" y="309569"/>
                    <a:pt x="327097" y="317109"/>
                  </a:cubicBezTo>
                  <a:cubicBezTo>
                    <a:pt x="325686" y="319982"/>
                    <a:pt x="321453" y="317109"/>
                    <a:pt x="322864" y="314237"/>
                  </a:cubicBezTo>
                  <a:cubicBezTo>
                    <a:pt x="326039" y="307055"/>
                    <a:pt x="330272" y="300232"/>
                    <a:pt x="332742" y="292692"/>
                  </a:cubicBezTo>
                  <a:close/>
                  <a:moveTo>
                    <a:pt x="343211" y="292687"/>
                  </a:moveTo>
                  <a:cubicBezTo>
                    <a:pt x="343959" y="290178"/>
                    <a:pt x="348067" y="291254"/>
                    <a:pt x="347694" y="294121"/>
                  </a:cubicBezTo>
                  <a:cubicBezTo>
                    <a:pt x="347320" y="296989"/>
                    <a:pt x="346200" y="299857"/>
                    <a:pt x="344706" y="302724"/>
                  </a:cubicBezTo>
                  <a:cubicBezTo>
                    <a:pt x="343211" y="305592"/>
                    <a:pt x="342091" y="308818"/>
                    <a:pt x="339850" y="310969"/>
                  </a:cubicBezTo>
                  <a:cubicBezTo>
                    <a:pt x="338729" y="312045"/>
                    <a:pt x="335741" y="311328"/>
                    <a:pt x="336114" y="309177"/>
                  </a:cubicBezTo>
                  <a:cubicBezTo>
                    <a:pt x="336488" y="306309"/>
                    <a:pt x="338356" y="303800"/>
                    <a:pt x="339850" y="301291"/>
                  </a:cubicBezTo>
                  <a:cubicBezTo>
                    <a:pt x="341344" y="298423"/>
                    <a:pt x="342464" y="295914"/>
                    <a:pt x="343211" y="292687"/>
                  </a:cubicBezTo>
                  <a:close/>
                  <a:moveTo>
                    <a:pt x="354021" y="290531"/>
                  </a:moveTo>
                  <a:cubicBezTo>
                    <a:pt x="354021" y="290178"/>
                    <a:pt x="354358" y="290178"/>
                    <a:pt x="354358" y="290531"/>
                  </a:cubicBezTo>
                  <a:cubicBezTo>
                    <a:pt x="356041" y="293353"/>
                    <a:pt x="355031" y="296881"/>
                    <a:pt x="353684" y="299703"/>
                  </a:cubicBezTo>
                  <a:cubicBezTo>
                    <a:pt x="352337" y="303231"/>
                    <a:pt x="350990" y="307111"/>
                    <a:pt x="349307" y="309934"/>
                  </a:cubicBezTo>
                  <a:cubicBezTo>
                    <a:pt x="347960" y="312050"/>
                    <a:pt x="345266" y="310639"/>
                    <a:pt x="345939" y="308523"/>
                  </a:cubicBezTo>
                  <a:cubicBezTo>
                    <a:pt x="346613" y="305348"/>
                    <a:pt x="348970" y="302525"/>
                    <a:pt x="350317" y="299703"/>
                  </a:cubicBezTo>
                  <a:cubicBezTo>
                    <a:pt x="352000" y="296528"/>
                    <a:pt x="352674" y="293353"/>
                    <a:pt x="354021" y="290531"/>
                  </a:cubicBezTo>
                  <a:close/>
                  <a:moveTo>
                    <a:pt x="365301" y="289825"/>
                  </a:moveTo>
                  <a:cubicBezTo>
                    <a:pt x="365684" y="287003"/>
                    <a:pt x="370283" y="287003"/>
                    <a:pt x="369899" y="289825"/>
                  </a:cubicBezTo>
                  <a:cubicBezTo>
                    <a:pt x="369516" y="294411"/>
                    <a:pt x="367600" y="298645"/>
                    <a:pt x="365684" y="302525"/>
                  </a:cubicBezTo>
                  <a:cubicBezTo>
                    <a:pt x="364535" y="305700"/>
                    <a:pt x="359553" y="303936"/>
                    <a:pt x="360702" y="301114"/>
                  </a:cubicBezTo>
                  <a:cubicBezTo>
                    <a:pt x="362235" y="297586"/>
                    <a:pt x="364535" y="293706"/>
                    <a:pt x="365301" y="289825"/>
                  </a:cubicBezTo>
                  <a:close/>
                  <a:moveTo>
                    <a:pt x="377637" y="286714"/>
                  </a:moveTo>
                  <a:cubicBezTo>
                    <a:pt x="377637" y="283828"/>
                    <a:pt x="381433" y="284189"/>
                    <a:pt x="381433" y="286714"/>
                  </a:cubicBezTo>
                  <a:cubicBezTo>
                    <a:pt x="381433" y="289240"/>
                    <a:pt x="380398" y="291405"/>
                    <a:pt x="379707" y="293930"/>
                  </a:cubicBezTo>
                  <a:cubicBezTo>
                    <a:pt x="379017" y="295734"/>
                    <a:pt x="379017" y="298260"/>
                    <a:pt x="376947" y="298982"/>
                  </a:cubicBezTo>
                  <a:cubicBezTo>
                    <a:pt x="376256" y="299342"/>
                    <a:pt x="375221" y="298621"/>
                    <a:pt x="374876" y="298260"/>
                  </a:cubicBezTo>
                  <a:cubicBezTo>
                    <a:pt x="373841" y="296095"/>
                    <a:pt x="375221" y="294652"/>
                    <a:pt x="375911" y="292848"/>
                  </a:cubicBezTo>
                  <a:cubicBezTo>
                    <a:pt x="376602" y="290683"/>
                    <a:pt x="377292" y="288518"/>
                    <a:pt x="377637" y="286714"/>
                  </a:cubicBezTo>
                  <a:close/>
                  <a:moveTo>
                    <a:pt x="388782" y="281712"/>
                  </a:moveTo>
                  <a:cubicBezTo>
                    <a:pt x="388782" y="279066"/>
                    <a:pt x="392517" y="279066"/>
                    <a:pt x="392517" y="281712"/>
                  </a:cubicBezTo>
                  <a:cubicBezTo>
                    <a:pt x="392517" y="283980"/>
                    <a:pt x="392144" y="285870"/>
                    <a:pt x="391770" y="288138"/>
                  </a:cubicBezTo>
                  <a:cubicBezTo>
                    <a:pt x="391770" y="290027"/>
                    <a:pt x="391770" y="291917"/>
                    <a:pt x="390650" y="293429"/>
                  </a:cubicBezTo>
                  <a:cubicBezTo>
                    <a:pt x="389529" y="294563"/>
                    <a:pt x="387288" y="293807"/>
                    <a:pt x="386914" y="292673"/>
                  </a:cubicBezTo>
                  <a:cubicBezTo>
                    <a:pt x="386541" y="290405"/>
                    <a:pt x="387661" y="288894"/>
                    <a:pt x="388035" y="287004"/>
                  </a:cubicBezTo>
                  <a:cubicBezTo>
                    <a:pt x="388035" y="285114"/>
                    <a:pt x="388409" y="283224"/>
                    <a:pt x="388782" y="281712"/>
                  </a:cubicBezTo>
                  <a:close/>
                  <a:moveTo>
                    <a:pt x="653397" y="281009"/>
                  </a:moveTo>
                  <a:cubicBezTo>
                    <a:pt x="654113" y="280653"/>
                    <a:pt x="654470" y="281364"/>
                    <a:pt x="653755" y="281720"/>
                  </a:cubicBezTo>
                  <a:cubicBezTo>
                    <a:pt x="644454" y="287410"/>
                    <a:pt x="631932" y="289188"/>
                    <a:pt x="621558" y="291321"/>
                  </a:cubicBezTo>
                  <a:cubicBezTo>
                    <a:pt x="608679" y="293810"/>
                    <a:pt x="595800" y="294877"/>
                    <a:pt x="582921" y="295233"/>
                  </a:cubicBezTo>
                  <a:cubicBezTo>
                    <a:pt x="582921" y="299856"/>
                    <a:pt x="582921" y="304478"/>
                    <a:pt x="584352" y="309457"/>
                  </a:cubicBezTo>
                  <a:cubicBezTo>
                    <a:pt x="585783" y="314080"/>
                    <a:pt x="587214" y="318702"/>
                    <a:pt x="588287" y="323681"/>
                  </a:cubicBezTo>
                  <a:cubicBezTo>
                    <a:pt x="588287" y="324392"/>
                    <a:pt x="587214" y="324748"/>
                    <a:pt x="586856" y="323681"/>
                  </a:cubicBezTo>
                  <a:cubicBezTo>
                    <a:pt x="584710" y="318702"/>
                    <a:pt x="581132" y="313724"/>
                    <a:pt x="579701" y="308390"/>
                  </a:cubicBezTo>
                  <a:cubicBezTo>
                    <a:pt x="578628" y="303412"/>
                    <a:pt x="578628" y="298078"/>
                    <a:pt x="578628" y="292744"/>
                  </a:cubicBezTo>
                  <a:cubicBezTo>
                    <a:pt x="578628" y="290966"/>
                    <a:pt x="581132" y="290254"/>
                    <a:pt x="582206" y="291321"/>
                  </a:cubicBezTo>
                  <a:cubicBezTo>
                    <a:pt x="595085" y="291321"/>
                    <a:pt x="608321" y="290966"/>
                    <a:pt x="620842" y="288121"/>
                  </a:cubicBezTo>
                  <a:cubicBezTo>
                    <a:pt x="631217" y="285987"/>
                    <a:pt x="643380" y="284920"/>
                    <a:pt x="653397" y="281009"/>
                  </a:cubicBezTo>
                  <a:close/>
                  <a:moveTo>
                    <a:pt x="464865" y="280004"/>
                  </a:moveTo>
                  <a:cubicBezTo>
                    <a:pt x="466319" y="277478"/>
                    <a:pt x="470315" y="279643"/>
                    <a:pt x="468498" y="282168"/>
                  </a:cubicBezTo>
                  <a:cubicBezTo>
                    <a:pt x="460505" y="295879"/>
                    <a:pt x="447426" y="305620"/>
                    <a:pt x="435074" y="315722"/>
                  </a:cubicBezTo>
                  <a:cubicBezTo>
                    <a:pt x="424175" y="324382"/>
                    <a:pt x="412912" y="336649"/>
                    <a:pt x="398743" y="340617"/>
                  </a:cubicBezTo>
                  <a:cubicBezTo>
                    <a:pt x="398016" y="340617"/>
                    <a:pt x="397653" y="339535"/>
                    <a:pt x="398379" y="339174"/>
                  </a:cubicBezTo>
                  <a:cubicBezTo>
                    <a:pt x="412549" y="332680"/>
                    <a:pt x="424538" y="319330"/>
                    <a:pt x="436527" y="309228"/>
                  </a:cubicBezTo>
                  <a:cubicBezTo>
                    <a:pt x="446700" y="300208"/>
                    <a:pt x="457599" y="291910"/>
                    <a:pt x="464865" y="280004"/>
                  </a:cubicBezTo>
                  <a:close/>
                  <a:moveTo>
                    <a:pt x="399241" y="277343"/>
                  </a:moveTo>
                  <a:cubicBezTo>
                    <a:pt x="399241" y="275891"/>
                    <a:pt x="401622" y="275891"/>
                    <a:pt x="402019" y="277343"/>
                  </a:cubicBezTo>
                  <a:cubicBezTo>
                    <a:pt x="402019" y="278794"/>
                    <a:pt x="402019" y="280245"/>
                    <a:pt x="402019" y="281697"/>
                  </a:cubicBezTo>
                  <a:cubicBezTo>
                    <a:pt x="401622" y="283511"/>
                    <a:pt x="402019" y="285688"/>
                    <a:pt x="400828" y="287140"/>
                  </a:cubicBezTo>
                  <a:cubicBezTo>
                    <a:pt x="399241" y="288228"/>
                    <a:pt x="397256" y="288228"/>
                    <a:pt x="396860" y="286777"/>
                  </a:cubicBezTo>
                  <a:cubicBezTo>
                    <a:pt x="396066" y="284600"/>
                    <a:pt x="397256" y="282785"/>
                    <a:pt x="398050" y="280971"/>
                  </a:cubicBezTo>
                  <a:cubicBezTo>
                    <a:pt x="398447" y="279883"/>
                    <a:pt x="398844" y="278431"/>
                    <a:pt x="399241" y="277343"/>
                  </a:cubicBezTo>
                  <a:close/>
                  <a:moveTo>
                    <a:pt x="407178" y="275692"/>
                  </a:moveTo>
                  <a:cubicBezTo>
                    <a:pt x="407883" y="274303"/>
                    <a:pt x="410000" y="274650"/>
                    <a:pt x="409647" y="276387"/>
                  </a:cubicBezTo>
                  <a:cubicBezTo>
                    <a:pt x="408942" y="277776"/>
                    <a:pt x="408589" y="279165"/>
                    <a:pt x="408236" y="280554"/>
                  </a:cubicBezTo>
                  <a:cubicBezTo>
                    <a:pt x="407883" y="281596"/>
                    <a:pt x="407178" y="283332"/>
                    <a:pt x="406472" y="284027"/>
                  </a:cubicBezTo>
                  <a:cubicBezTo>
                    <a:pt x="405767" y="285069"/>
                    <a:pt x="404003" y="285069"/>
                    <a:pt x="404356" y="283680"/>
                  </a:cubicBezTo>
                  <a:cubicBezTo>
                    <a:pt x="404356" y="281943"/>
                    <a:pt x="405061" y="280901"/>
                    <a:pt x="405414" y="279860"/>
                  </a:cubicBezTo>
                  <a:cubicBezTo>
                    <a:pt x="406120" y="278471"/>
                    <a:pt x="406825" y="277081"/>
                    <a:pt x="407178" y="275692"/>
                  </a:cubicBezTo>
                  <a:close/>
                  <a:moveTo>
                    <a:pt x="412968" y="274893"/>
                  </a:moveTo>
                  <a:cubicBezTo>
                    <a:pt x="412968" y="272716"/>
                    <a:pt x="415956" y="273079"/>
                    <a:pt x="416330" y="274893"/>
                  </a:cubicBezTo>
                  <a:cubicBezTo>
                    <a:pt x="416330" y="277433"/>
                    <a:pt x="415956" y="280699"/>
                    <a:pt x="415209" y="282876"/>
                  </a:cubicBezTo>
                  <a:cubicBezTo>
                    <a:pt x="415209" y="284328"/>
                    <a:pt x="413341" y="285053"/>
                    <a:pt x="412221" y="284690"/>
                  </a:cubicBezTo>
                  <a:cubicBezTo>
                    <a:pt x="410727" y="284328"/>
                    <a:pt x="410353" y="282876"/>
                    <a:pt x="410727" y="281788"/>
                  </a:cubicBezTo>
                  <a:cubicBezTo>
                    <a:pt x="410727" y="279248"/>
                    <a:pt x="412594" y="277433"/>
                    <a:pt x="412968" y="274893"/>
                  </a:cubicBezTo>
                  <a:close/>
                  <a:moveTo>
                    <a:pt x="457375" y="273265"/>
                  </a:moveTo>
                  <a:cubicBezTo>
                    <a:pt x="459164" y="271128"/>
                    <a:pt x="462383" y="274334"/>
                    <a:pt x="460237" y="276471"/>
                  </a:cubicBezTo>
                  <a:cubicBezTo>
                    <a:pt x="435195" y="304257"/>
                    <a:pt x="401208" y="336316"/>
                    <a:pt x="362572" y="343441"/>
                  </a:cubicBezTo>
                  <a:cubicBezTo>
                    <a:pt x="361499" y="343797"/>
                    <a:pt x="361141" y="342372"/>
                    <a:pt x="361856" y="342016"/>
                  </a:cubicBezTo>
                  <a:cubicBezTo>
                    <a:pt x="380817" y="337741"/>
                    <a:pt x="399420" y="324205"/>
                    <a:pt x="414445" y="313518"/>
                  </a:cubicBezTo>
                  <a:cubicBezTo>
                    <a:pt x="431259" y="301407"/>
                    <a:pt x="443781" y="288227"/>
                    <a:pt x="457375" y="273265"/>
                  </a:cubicBezTo>
                  <a:close/>
                  <a:moveTo>
                    <a:pt x="721750" y="191951"/>
                  </a:moveTo>
                  <a:cubicBezTo>
                    <a:pt x="701967" y="207403"/>
                    <a:pt x="681106" y="221777"/>
                    <a:pt x="659884" y="235432"/>
                  </a:cubicBezTo>
                  <a:cubicBezTo>
                    <a:pt x="648374" y="242979"/>
                    <a:pt x="636505" y="250885"/>
                    <a:pt x="624275" y="257712"/>
                  </a:cubicBezTo>
                  <a:cubicBezTo>
                    <a:pt x="616362" y="262025"/>
                    <a:pt x="607370" y="266337"/>
                    <a:pt x="599817" y="272086"/>
                  </a:cubicBezTo>
                  <a:cubicBezTo>
                    <a:pt x="607730" y="270649"/>
                    <a:pt x="615283" y="268493"/>
                    <a:pt x="622117" y="267056"/>
                  </a:cubicBezTo>
                  <a:cubicBezTo>
                    <a:pt x="634706" y="264540"/>
                    <a:pt x="647295" y="261306"/>
                    <a:pt x="659165" y="255916"/>
                  </a:cubicBezTo>
                  <a:cubicBezTo>
                    <a:pt x="678228" y="247650"/>
                    <a:pt x="696572" y="236511"/>
                    <a:pt x="708442" y="218902"/>
                  </a:cubicBezTo>
                  <a:cubicBezTo>
                    <a:pt x="714197" y="210278"/>
                    <a:pt x="718513" y="200935"/>
                    <a:pt x="721750" y="191951"/>
                  </a:cubicBezTo>
                  <a:close/>
                  <a:moveTo>
                    <a:pt x="290558" y="180288"/>
                  </a:moveTo>
                  <a:cubicBezTo>
                    <a:pt x="289825" y="180641"/>
                    <a:pt x="289093" y="181346"/>
                    <a:pt x="288726" y="182758"/>
                  </a:cubicBezTo>
                  <a:cubicBezTo>
                    <a:pt x="288726" y="183463"/>
                    <a:pt x="288726" y="184521"/>
                    <a:pt x="289093" y="185227"/>
                  </a:cubicBezTo>
                  <a:cubicBezTo>
                    <a:pt x="289093" y="185580"/>
                    <a:pt x="289459" y="185933"/>
                    <a:pt x="289825" y="186285"/>
                  </a:cubicBezTo>
                  <a:cubicBezTo>
                    <a:pt x="290558" y="186285"/>
                    <a:pt x="291291" y="186285"/>
                    <a:pt x="292390" y="185933"/>
                  </a:cubicBezTo>
                  <a:cubicBezTo>
                    <a:pt x="293489" y="185580"/>
                    <a:pt x="294588" y="184874"/>
                    <a:pt x="294588" y="183463"/>
                  </a:cubicBezTo>
                  <a:cubicBezTo>
                    <a:pt x="294954" y="181346"/>
                    <a:pt x="292390" y="180288"/>
                    <a:pt x="290558" y="180288"/>
                  </a:cubicBezTo>
                  <a:close/>
                  <a:moveTo>
                    <a:pt x="166139" y="179406"/>
                  </a:moveTo>
                  <a:cubicBezTo>
                    <a:pt x="165428" y="179758"/>
                    <a:pt x="164362" y="180111"/>
                    <a:pt x="164006" y="181170"/>
                  </a:cubicBezTo>
                  <a:cubicBezTo>
                    <a:pt x="161874" y="183286"/>
                    <a:pt x="162229" y="186461"/>
                    <a:pt x="165428" y="187167"/>
                  </a:cubicBezTo>
                  <a:cubicBezTo>
                    <a:pt x="167916" y="187872"/>
                    <a:pt x="170404" y="185756"/>
                    <a:pt x="170759" y="183286"/>
                  </a:cubicBezTo>
                  <a:cubicBezTo>
                    <a:pt x="171114" y="182228"/>
                    <a:pt x="171114" y="181170"/>
                    <a:pt x="170404" y="180817"/>
                  </a:cubicBezTo>
                  <a:cubicBezTo>
                    <a:pt x="169693" y="179758"/>
                    <a:pt x="168271" y="179758"/>
                    <a:pt x="166850" y="179758"/>
                  </a:cubicBezTo>
                  <a:cubicBezTo>
                    <a:pt x="166494" y="179758"/>
                    <a:pt x="166139" y="179406"/>
                    <a:pt x="166139" y="179406"/>
                  </a:cubicBezTo>
                  <a:close/>
                  <a:moveTo>
                    <a:pt x="235022" y="178058"/>
                  </a:moveTo>
                  <a:cubicBezTo>
                    <a:pt x="234670" y="178058"/>
                    <a:pt x="233964" y="178058"/>
                    <a:pt x="233258" y="178413"/>
                  </a:cubicBezTo>
                  <a:cubicBezTo>
                    <a:pt x="232906" y="178413"/>
                    <a:pt x="232553" y="178769"/>
                    <a:pt x="232200" y="178769"/>
                  </a:cubicBezTo>
                  <a:cubicBezTo>
                    <a:pt x="230436" y="179480"/>
                    <a:pt x="229731" y="180901"/>
                    <a:pt x="229731" y="182678"/>
                  </a:cubicBezTo>
                  <a:cubicBezTo>
                    <a:pt x="229731" y="185166"/>
                    <a:pt x="233964" y="186588"/>
                    <a:pt x="236081" y="185522"/>
                  </a:cubicBezTo>
                  <a:cubicBezTo>
                    <a:pt x="237492" y="184455"/>
                    <a:pt x="238197" y="181968"/>
                    <a:pt x="237492" y="179835"/>
                  </a:cubicBezTo>
                  <a:cubicBezTo>
                    <a:pt x="236786" y="178769"/>
                    <a:pt x="236081" y="178413"/>
                    <a:pt x="235022" y="178058"/>
                  </a:cubicBezTo>
                  <a:close/>
                  <a:moveTo>
                    <a:pt x="290192" y="174291"/>
                  </a:moveTo>
                  <a:cubicBezTo>
                    <a:pt x="295687" y="174291"/>
                    <a:pt x="300450" y="178877"/>
                    <a:pt x="299717" y="184521"/>
                  </a:cubicBezTo>
                  <a:cubicBezTo>
                    <a:pt x="299717" y="186991"/>
                    <a:pt x="298251" y="189813"/>
                    <a:pt x="295687" y="190871"/>
                  </a:cubicBezTo>
                  <a:cubicBezTo>
                    <a:pt x="293489" y="191930"/>
                    <a:pt x="290558" y="192988"/>
                    <a:pt x="287994" y="191930"/>
                  </a:cubicBezTo>
                  <a:cubicBezTo>
                    <a:pt x="283598" y="190166"/>
                    <a:pt x="281766" y="185580"/>
                    <a:pt x="283598" y="181346"/>
                  </a:cubicBezTo>
                  <a:cubicBezTo>
                    <a:pt x="284330" y="179230"/>
                    <a:pt x="285429" y="177819"/>
                    <a:pt x="287261" y="176760"/>
                  </a:cubicBezTo>
                  <a:cubicBezTo>
                    <a:pt x="287627" y="175702"/>
                    <a:pt x="288360" y="174644"/>
                    <a:pt x="290192" y="174291"/>
                  </a:cubicBezTo>
                  <a:close/>
                  <a:moveTo>
                    <a:pt x="169693" y="173761"/>
                  </a:moveTo>
                  <a:cubicBezTo>
                    <a:pt x="175024" y="174467"/>
                    <a:pt x="178222" y="179758"/>
                    <a:pt x="176445" y="185403"/>
                  </a:cubicBezTo>
                  <a:cubicBezTo>
                    <a:pt x="174668" y="191047"/>
                    <a:pt x="168982" y="194575"/>
                    <a:pt x="162585" y="192458"/>
                  </a:cubicBezTo>
                  <a:cubicBezTo>
                    <a:pt x="156187" y="189989"/>
                    <a:pt x="154766" y="182228"/>
                    <a:pt x="159386" y="177289"/>
                  </a:cubicBezTo>
                  <a:cubicBezTo>
                    <a:pt x="162229" y="174114"/>
                    <a:pt x="166139" y="172703"/>
                    <a:pt x="169693" y="173761"/>
                  </a:cubicBezTo>
                  <a:close/>
                  <a:moveTo>
                    <a:pt x="236610" y="172193"/>
                  </a:moveTo>
                  <a:cubicBezTo>
                    <a:pt x="239167" y="173082"/>
                    <a:pt x="241372" y="175215"/>
                    <a:pt x="242431" y="178058"/>
                  </a:cubicBezTo>
                  <a:cubicBezTo>
                    <a:pt x="244900" y="183034"/>
                    <a:pt x="243136" y="189787"/>
                    <a:pt x="237139" y="191564"/>
                  </a:cubicBezTo>
                  <a:cubicBezTo>
                    <a:pt x="231142" y="192985"/>
                    <a:pt x="223028" y="189076"/>
                    <a:pt x="223733" y="181968"/>
                  </a:cubicBezTo>
                  <a:cubicBezTo>
                    <a:pt x="224086" y="178769"/>
                    <a:pt x="225497" y="176992"/>
                    <a:pt x="227614" y="175925"/>
                  </a:cubicBezTo>
                  <a:cubicBezTo>
                    <a:pt x="227614" y="175215"/>
                    <a:pt x="227967" y="174504"/>
                    <a:pt x="228672" y="173793"/>
                  </a:cubicBezTo>
                  <a:cubicBezTo>
                    <a:pt x="231142" y="171660"/>
                    <a:pt x="234052" y="171305"/>
                    <a:pt x="236610" y="172193"/>
                  </a:cubicBezTo>
                  <a:close/>
                  <a:moveTo>
                    <a:pt x="447153" y="169027"/>
                  </a:moveTo>
                  <a:cubicBezTo>
                    <a:pt x="459211" y="199792"/>
                    <a:pt x="449636" y="230558"/>
                    <a:pt x="431548" y="256256"/>
                  </a:cubicBezTo>
                  <a:cubicBezTo>
                    <a:pt x="429775" y="258066"/>
                    <a:pt x="426228" y="256256"/>
                    <a:pt x="427647" y="253723"/>
                  </a:cubicBezTo>
                  <a:cubicBezTo>
                    <a:pt x="436159" y="242140"/>
                    <a:pt x="443252" y="229472"/>
                    <a:pt x="446798" y="215356"/>
                  </a:cubicBezTo>
                  <a:cubicBezTo>
                    <a:pt x="450345" y="199792"/>
                    <a:pt x="448217" y="184952"/>
                    <a:pt x="445734" y="169389"/>
                  </a:cubicBezTo>
                  <a:cubicBezTo>
                    <a:pt x="445734" y="168665"/>
                    <a:pt x="446798" y="167941"/>
                    <a:pt x="447153" y="169027"/>
                  </a:cubicBezTo>
                  <a:close/>
                  <a:moveTo>
                    <a:pt x="727865" y="148110"/>
                  </a:moveTo>
                  <a:cubicBezTo>
                    <a:pt x="715995" y="158890"/>
                    <a:pt x="701248" y="167874"/>
                    <a:pt x="688299" y="176858"/>
                  </a:cubicBezTo>
                  <a:cubicBezTo>
                    <a:pt x="671394" y="188717"/>
                    <a:pt x="654129" y="200216"/>
                    <a:pt x="637584" y="212075"/>
                  </a:cubicBezTo>
                  <a:cubicBezTo>
                    <a:pt x="619959" y="224652"/>
                    <a:pt x="603414" y="237589"/>
                    <a:pt x="586508" y="250885"/>
                  </a:cubicBezTo>
                  <a:cubicBezTo>
                    <a:pt x="574999" y="259509"/>
                    <a:pt x="561331" y="268493"/>
                    <a:pt x="552338" y="280352"/>
                  </a:cubicBezTo>
                  <a:cubicBezTo>
                    <a:pt x="554856" y="291851"/>
                    <a:pt x="560251" y="301913"/>
                    <a:pt x="568884" y="310178"/>
                  </a:cubicBezTo>
                  <a:cubicBezTo>
                    <a:pt x="564927" y="298679"/>
                    <a:pt x="567445" y="286461"/>
                    <a:pt x="572840" y="274962"/>
                  </a:cubicBezTo>
                  <a:cubicBezTo>
                    <a:pt x="573920" y="273165"/>
                    <a:pt x="575358" y="272805"/>
                    <a:pt x="576797" y="273165"/>
                  </a:cubicBezTo>
                  <a:cubicBezTo>
                    <a:pt x="577876" y="272805"/>
                    <a:pt x="579315" y="272446"/>
                    <a:pt x="580754" y="272805"/>
                  </a:cubicBezTo>
                  <a:cubicBezTo>
                    <a:pt x="585070" y="273524"/>
                    <a:pt x="589746" y="273165"/>
                    <a:pt x="594422" y="272805"/>
                  </a:cubicBezTo>
                  <a:cubicBezTo>
                    <a:pt x="607370" y="256634"/>
                    <a:pt x="630750" y="246572"/>
                    <a:pt x="647295" y="235432"/>
                  </a:cubicBezTo>
                  <a:cubicBezTo>
                    <a:pt x="673193" y="218184"/>
                    <a:pt x="698730" y="199497"/>
                    <a:pt x="723189" y="180452"/>
                  </a:cubicBezTo>
                  <a:cubicBezTo>
                    <a:pt x="723908" y="180092"/>
                    <a:pt x="724628" y="179733"/>
                    <a:pt x="725347" y="179373"/>
                  </a:cubicBezTo>
                  <a:cubicBezTo>
                    <a:pt x="727505" y="169312"/>
                    <a:pt x="728584" y="158531"/>
                    <a:pt x="727865" y="148110"/>
                  </a:cubicBezTo>
                  <a:close/>
                  <a:moveTo>
                    <a:pt x="720311" y="115768"/>
                  </a:moveTo>
                  <a:cubicBezTo>
                    <a:pt x="685422" y="142001"/>
                    <a:pt x="652331" y="170749"/>
                    <a:pt x="616722" y="196622"/>
                  </a:cubicBezTo>
                  <a:cubicBezTo>
                    <a:pt x="596939" y="210997"/>
                    <a:pt x="576437" y="224652"/>
                    <a:pt x="558093" y="240104"/>
                  </a:cubicBezTo>
                  <a:cubicBezTo>
                    <a:pt x="544785" y="251244"/>
                    <a:pt x="531836" y="263462"/>
                    <a:pt x="516730" y="271727"/>
                  </a:cubicBezTo>
                  <a:cubicBezTo>
                    <a:pt x="525362" y="271008"/>
                    <a:pt x="533635" y="269930"/>
                    <a:pt x="542627" y="268493"/>
                  </a:cubicBezTo>
                  <a:cubicBezTo>
                    <a:pt x="544066" y="268134"/>
                    <a:pt x="545504" y="268493"/>
                    <a:pt x="545864" y="269571"/>
                  </a:cubicBezTo>
                  <a:cubicBezTo>
                    <a:pt x="548022" y="268852"/>
                    <a:pt x="550540" y="269571"/>
                    <a:pt x="550900" y="272446"/>
                  </a:cubicBezTo>
                  <a:cubicBezTo>
                    <a:pt x="550900" y="273165"/>
                    <a:pt x="550900" y="273524"/>
                    <a:pt x="550900" y="274243"/>
                  </a:cubicBezTo>
                  <a:cubicBezTo>
                    <a:pt x="559892" y="263462"/>
                    <a:pt x="571402" y="254838"/>
                    <a:pt x="582192" y="246213"/>
                  </a:cubicBezTo>
                  <a:cubicBezTo>
                    <a:pt x="597659" y="233636"/>
                    <a:pt x="612766" y="221058"/>
                    <a:pt x="628592" y="209200"/>
                  </a:cubicBezTo>
                  <a:cubicBezTo>
                    <a:pt x="660244" y="185123"/>
                    <a:pt x="693335" y="163203"/>
                    <a:pt x="725347" y="139485"/>
                  </a:cubicBezTo>
                  <a:cubicBezTo>
                    <a:pt x="726066" y="139485"/>
                    <a:pt x="726426" y="139126"/>
                    <a:pt x="726786" y="139126"/>
                  </a:cubicBezTo>
                  <a:cubicBezTo>
                    <a:pt x="725707" y="130861"/>
                    <a:pt x="723549" y="123314"/>
                    <a:pt x="720311" y="115768"/>
                  </a:cubicBezTo>
                  <a:close/>
                  <a:moveTo>
                    <a:pt x="89342" y="97574"/>
                  </a:moveTo>
                  <a:cubicBezTo>
                    <a:pt x="91892" y="96503"/>
                    <a:pt x="94077" y="100430"/>
                    <a:pt x="91527" y="101858"/>
                  </a:cubicBezTo>
                  <a:cubicBezTo>
                    <a:pt x="64213" y="113996"/>
                    <a:pt x="39812" y="141128"/>
                    <a:pt x="33985" y="169688"/>
                  </a:cubicBezTo>
                  <a:cubicBezTo>
                    <a:pt x="33985" y="170759"/>
                    <a:pt x="32528" y="170402"/>
                    <a:pt x="32528" y="169688"/>
                  </a:cubicBezTo>
                  <a:cubicBezTo>
                    <a:pt x="33985" y="138986"/>
                    <a:pt x="62028" y="110426"/>
                    <a:pt x="89342" y="97574"/>
                  </a:cubicBezTo>
                  <a:close/>
                  <a:moveTo>
                    <a:pt x="708801" y="94566"/>
                  </a:moveTo>
                  <a:cubicBezTo>
                    <a:pt x="688659" y="104269"/>
                    <a:pt x="670315" y="122596"/>
                    <a:pt x="653410" y="135532"/>
                  </a:cubicBezTo>
                  <a:cubicBezTo>
                    <a:pt x="633627" y="150985"/>
                    <a:pt x="613845" y="165718"/>
                    <a:pt x="594062" y="180452"/>
                  </a:cubicBezTo>
                  <a:cubicBezTo>
                    <a:pt x="554137" y="209559"/>
                    <a:pt x="515650" y="244057"/>
                    <a:pt x="471409" y="266337"/>
                  </a:cubicBezTo>
                  <a:cubicBezTo>
                    <a:pt x="483998" y="270290"/>
                    <a:pt x="496587" y="272086"/>
                    <a:pt x="509536" y="271727"/>
                  </a:cubicBezTo>
                  <a:lnTo>
                    <a:pt x="509896" y="271368"/>
                  </a:lnTo>
                  <a:cubicBezTo>
                    <a:pt x="527520" y="257353"/>
                    <a:pt x="543346" y="241901"/>
                    <a:pt x="560611" y="228245"/>
                  </a:cubicBezTo>
                  <a:cubicBezTo>
                    <a:pt x="576078" y="215668"/>
                    <a:pt x="592623" y="204528"/>
                    <a:pt x="608449" y="193029"/>
                  </a:cubicBezTo>
                  <a:cubicBezTo>
                    <a:pt x="645497" y="165718"/>
                    <a:pt x="680027" y="135532"/>
                    <a:pt x="716715" y="107862"/>
                  </a:cubicBezTo>
                  <a:cubicBezTo>
                    <a:pt x="714556" y="103191"/>
                    <a:pt x="711679" y="98878"/>
                    <a:pt x="708801" y="94566"/>
                  </a:cubicBezTo>
                  <a:close/>
                  <a:moveTo>
                    <a:pt x="91333" y="86465"/>
                  </a:moveTo>
                  <a:cubicBezTo>
                    <a:pt x="93861" y="85391"/>
                    <a:pt x="95667" y="88612"/>
                    <a:pt x="93139" y="90044"/>
                  </a:cubicBezTo>
                  <a:cubicBezTo>
                    <a:pt x="75082" y="98991"/>
                    <a:pt x="57386" y="111518"/>
                    <a:pt x="44385" y="127266"/>
                  </a:cubicBezTo>
                  <a:cubicBezTo>
                    <a:pt x="31023" y="143730"/>
                    <a:pt x="25606" y="162699"/>
                    <a:pt x="21995" y="182742"/>
                  </a:cubicBezTo>
                  <a:cubicBezTo>
                    <a:pt x="21995" y="183458"/>
                    <a:pt x="20189" y="183458"/>
                    <a:pt x="20189" y="182384"/>
                  </a:cubicBezTo>
                  <a:cubicBezTo>
                    <a:pt x="19828" y="140151"/>
                    <a:pt x="54136" y="102571"/>
                    <a:pt x="91333" y="86465"/>
                  </a:cubicBezTo>
                  <a:close/>
                  <a:moveTo>
                    <a:pt x="676070" y="65818"/>
                  </a:moveTo>
                  <a:cubicBezTo>
                    <a:pt x="658805" y="78395"/>
                    <a:pt x="643339" y="94207"/>
                    <a:pt x="627153" y="107862"/>
                  </a:cubicBezTo>
                  <a:cubicBezTo>
                    <a:pt x="609888" y="122236"/>
                    <a:pt x="592983" y="136611"/>
                    <a:pt x="576078" y="150625"/>
                  </a:cubicBezTo>
                  <a:cubicBezTo>
                    <a:pt x="557374" y="165718"/>
                    <a:pt x="538311" y="180092"/>
                    <a:pt x="519247" y="194466"/>
                  </a:cubicBezTo>
                  <a:cubicBezTo>
                    <a:pt x="505939" y="204528"/>
                    <a:pt x="492990" y="215668"/>
                    <a:pt x="478243" y="223933"/>
                  </a:cubicBezTo>
                  <a:cubicBezTo>
                    <a:pt x="474646" y="237589"/>
                    <a:pt x="468532" y="250525"/>
                    <a:pt x="460259" y="262384"/>
                  </a:cubicBezTo>
                  <a:cubicBezTo>
                    <a:pt x="462417" y="263103"/>
                    <a:pt x="463856" y="263821"/>
                    <a:pt x="466014" y="264540"/>
                  </a:cubicBezTo>
                  <a:cubicBezTo>
                    <a:pt x="509896" y="238307"/>
                    <a:pt x="549101" y="203809"/>
                    <a:pt x="590105" y="173264"/>
                  </a:cubicBezTo>
                  <a:cubicBezTo>
                    <a:pt x="612406" y="157094"/>
                    <a:pt x="634347" y="139485"/>
                    <a:pt x="656647" y="122955"/>
                  </a:cubicBezTo>
                  <a:cubicBezTo>
                    <a:pt x="671035" y="111815"/>
                    <a:pt x="686501" y="96722"/>
                    <a:pt x="703406" y="88098"/>
                  </a:cubicBezTo>
                  <a:cubicBezTo>
                    <a:pt x="699090" y="83426"/>
                    <a:pt x="694414" y="78755"/>
                    <a:pt x="689019" y="74802"/>
                  </a:cubicBezTo>
                  <a:cubicBezTo>
                    <a:pt x="684703" y="71568"/>
                    <a:pt x="680386" y="68693"/>
                    <a:pt x="676070" y="65818"/>
                  </a:cubicBezTo>
                  <a:close/>
                  <a:moveTo>
                    <a:pt x="648374" y="51444"/>
                  </a:moveTo>
                  <a:cubicBezTo>
                    <a:pt x="631829" y="61146"/>
                    <a:pt x="617082" y="75880"/>
                    <a:pt x="601975" y="87379"/>
                  </a:cubicBezTo>
                  <a:cubicBezTo>
                    <a:pt x="587228" y="99238"/>
                    <a:pt x="572840" y="111456"/>
                    <a:pt x="558813" y="123314"/>
                  </a:cubicBezTo>
                  <a:cubicBezTo>
                    <a:pt x="544425" y="135532"/>
                    <a:pt x="529319" y="147391"/>
                    <a:pt x="514931" y="159609"/>
                  </a:cubicBezTo>
                  <a:cubicBezTo>
                    <a:pt x="504500" y="168234"/>
                    <a:pt x="491911" y="176499"/>
                    <a:pt x="481840" y="186201"/>
                  </a:cubicBezTo>
                  <a:cubicBezTo>
                    <a:pt x="482919" y="197341"/>
                    <a:pt x="481840" y="208122"/>
                    <a:pt x="479682" y="218543"/>
                  </a:cubicBezTo>
                  <a:cubicBezTo>
                    <a:pt x="512773" y="191951"/>
                    <a:pt x="546583" y="165718"/>
                    <a:pt x="578955" y="138048"/>
                  </a:cubicBezTo>
                  <a:cubicBezTo>
                    <a:pt x="597659" y="122955"/>
                    <a:pt x="616003" y="107144"/>
                    <a:pt x="634347" y="91691"/>
                  </a:cubicBezTo>
                  <a:cubicBezTo>
                    <a:pt x="645857" y="81630"/>
                    <a:pt x="656287" y="70849"/>
                    <a:pt x="668157" y="61506"/>
                  </a:cubicBezTo>
                  <a:cubicBezTo>
                    <a:pt x="661683" y="57912"/>
                    <a:pt x="655208" y="54319"/>
                    <a:pt x="648374" y="51444"/>
                  </a:cubicBezTo>
                  <a:close/>
                  <a:moveTo>
                    <a:pt x="615283" y="39585"/>
                  </a:moveTo>
                  <a:cubicBezTo>
                    <a:pt x="589386" y="56475"/>
                    <a:pt x="567085" y="79473"/>
                    <a:pt x="543706" y="99597"/>
                  </a:cubicBezTo>
                  <a:cubicBezTo>
                    <a:pt x="521765" y="119362"/>
                    <a:pt x="498386" y="137689"/>
                    <a:pt x="476445" y="156734"/>
                  </a:cubicBezTo>
                  <a:cubicBezTo>
                    <a:pt x="476804" y="158890"/>
                    <a:pt x="477524" y="161046"/>
                    <a:pt x="478243" y="163203"/>
                  </a:cubicBezTo>
                  <a:cubicBezTo>
                    <a:pt x="479682" y="168952"/>
                    <a:pt x="480761" y="174702"/>
                    <a:pt x="481121" y="180452"/>
                  </a:cubicBezTo>
                  <a:cubicBezTo>
                    <a:pt x="490473" y="171108"/>
                    <a:pt x="501263" y="163203"/>
                    <a:pt x="510615" y="154937"/>
                  </a:cubicBezTo>
                  <a:cubicBezTo>
                    <a:pt x="526441" y="141282"/>
                    <a:pt x="542267" y="127986"/>
                    <a:pt x="558093" y="114331"/>
                  </a:cubicBezTo>
                  <a:cubicBezTo>
                    <a:pt x="573200" y="101035"/>
                    <a:pt x="588667" y="88098"/>
                    <a:pt x="604852" y="75161"/>
                  </a:cubicBezTo>
                  <a:cubicBezTo>
                    <a:pt x="616003" y="66177"/>
                    <a:pt x="626793" y="55756"/>
                    <a:pt x="639023" y="47491"/>
                  </a:cubicBezTo>
                  <a:cubicBezTo>
                    <a:pt x="631109" y="44616"/>
                    <a:pt x="623196" y="41741"/>
                    <a:pt x="615283" y="39585"/>
                  </a:cubicBezTo>
                  <a:close/>
                  <a:moveTo>
                    <a:pt x="234135" y="38120"/>
                  </a:moveTo>
                  <a:cubicBezTo>
                    <a:pt x="213222" y="38283"/>
                    <a:pt x="192473" y="40663"/>
                    <a:pt x="172510" y="45335"/>
                  </a:cubicBezTo>
                  <a:cubicBezTo>
                    <a:pt x="105609" y="61506"/>
                    <a:pt x="10292" y="106066"/>
                    <a:pt x="12450" y="187639"/>
                  </a:cubicBezTo>
                  <a:cubicBezTo>
                    <a:pt x="13529" y="222136"/>
                    <a:pt x="31514" y="254838"/>
                    <a:pt x="57771" y="279274"/>
                  </a:cubicBezTo>
                  <a:cubicBezTo>
                    <a:pt x="59569" y="277836"/>
                    <a:pt x="61368" y="276758"/>
                    <a:pt x="63166" y="275680"/>
                  </a:cubicBezTo>
                  <a:cubicBezTo>
                    <a:pt x="65684" y="274243"/>
                    <a:pt x="68921" y="277836"/>
                    <a:pt x="66403" y="279633"/>
                  </a:cubicBezTo>
                  <a:cubicBezTo>
                    <a:pt x="64964" y="280711"/>
                    <a:pt x="63526" y="281789"/>
                    <a:pt x="61727" y="282867"/>
                  </a:cubicBezTo>
                  <a:cubicBezTo>
                    <a:pt x="62806" y="283945"/>
                    <a:pt x="63885" y="284664"/>
                    <a:pt x="65324" y="285742"/>
                  </a:cubicBezTo>
                  <a:cubicBezTo>
                    <a:pt x="67842" y="282867"/>
                    <a:pt x="71798" y="280352"/>
                    <a:pt x="75395" y="282149"/>
                  </a:cubicBezTo>
                  <a:cubicBezTo>
                    <a:pt x="76474" y="282867"/>
                    <a:pt x="76474" y="284305"/>
                    <a:pt x="76115" y="285023"/>
                  </a:cubicBezTo>
                  <a:cubicBezTo>
                    <a:pt x="74316" y="286820"/>
                    <a:pt x="71798" y="287180"/>
                    <a:pt x="70000" y="287898"/>
                  </a:cubicBezTo>
                  <a:cubicBezTo>
                    <a:pt x="69640" y="288258"/>
                    <a:pt x="69281" y="288617"/>
                    <a:pt x="68921" y="288976"/>
                  </a:cubicBezTo>
                  <a:cubicBezTo>
                    <a:pt x="100573" y="314490"/>
                    <a:pt x="141577" y="328864"/>
                    <a:pt x="178985" y="322755"/>
                  </a:cubicBezTo>
                  <a:cubicBezTo>
                    <a:pt x="180064" y="322755"/>
                    <a:pt x="180783" y="322755"/>
                    <a:pt x="181862" y="323474"/>
                  </a:cubicBezTo>
                  <a:cubicBezTo>
                    <a:pt x="182941" y="320240"/>
                    <a:pt x="189056" y="320599"/>
                    <a:pt x="190135" y="324193"/>
                  </a:cubicBezTo>
                  <a:cubicBezTo>
                    <a:pt x="196609" y="343598"/>
                    <a:pt x="193012" y="373424"/>
                    <a:pt x="177906" y="388517"/>
                  </a:cubicBezTo>
                  <a:cubicBezTo>
                    <a:pt x="199487" y="377377"/>
                    <a:pt x="215673" y="354019"/>
                    <a:pt x="225744" y="333536"/>
                  </a:cubicBezTo>
                  <a:cubicBezTo>
                    <a:pt x="226463" y="329943"/>
                    <a:pt x="229341" y="326349"/>
                    <a:pt x="234017" y="327786"/>
                  </a:cubicBezTo>
                  <a:cubicBezTo>
                    <a:pt x="298041" y="347191"/>
                    <a:pt x="378250" y="322755"/>
                    <a:pt x="426089" y="277118"/>
                  </a:cubicBezTo>
                  <a:cubicBezTo>
                    <a:pt x="438138" y="265798"/>
                    <a:pt x="448479" y="252502"/>
                    <a:pt x="455628" y="237768"/>
                  </a:cubicBezTo>
                  <a:lnTo>
                    <a:pt x="461615" y="210111"/>
                  </a:lnTo>
                  <a:lnTo>
                    <a:pt x="451211" y="237388"/>
                  </a:lnTo>
                  <a:cubicBezTo>
                    <a:pt x="445972" y="246130"/>
                    <a:pt x="439630" y="254378"/>
                    <a:pt x="433565" y="263343"/>
                  </a:cubicBezTo>
                  <a:cubicBezTo>
                    <a:pt x="432829" y="264419"/>
                    <a:pt x="430991" y="262985"/>
                    <a:pt x="431726" y="262268"/>
                  </a:cubicBezTo>
                  <a:cubicBezTo>
                    <a:pt x="444961" y="245771"/>
                    <a:pt x="457828" y="224612"/>
                    <a:pt x="458931" y="203454"/>
                  </a:cubicBezTo>
                  <a:cubicBezTo>
                    <a:pt x="460034" y="182295"/>
                    <a:pt x="453049" y="166516"/>
                    <a:pt x="446432" y="147150"/>
                  </a:cubicBezTo>
                  <a:cubicBezTo>
                    <a:pt x="446432" y="146074"/>
                    <a:pt x="447902" y="145716"/>
                    <a:pt x="448637" y="146433"/>
                  </a:cubicBezTo>
                  <a:cubicBezTo>
                    <a:pt x="453784" y="156295"/>
                    <a:pt x="458012" y="166157"/>
                    <a:pt x="460540" y="176378"/>
                  </a:cubicBezTo>
                  <a:lnTo>
                    <a:pt x="462187" y="207473"/>
                  </a:lnTo>
                  <a:lnTo>
                    <a:pt x="466014" y="189795"/>
                  </a:lnTo>
                  <a:cubicBezTo>
                    <a:pt x="463856" y="151344"/>
                    <a:pt x="440116" y="117565"/>
                    <a:pt x="409903" y="94566"/>
                  </a:cubicBezTo>
                  <a:cubicBezTo>
                    <a:pt x="361075" y="57104"/>
                    <a:pt x="296871" y="37631"/>
                    <a:pt x="234135" y="38120"/>
                  </a:cubicBezTo>
                  <a:close/>
                  <a:moveTo>
                    <a:pt x="440116" y="33836"/>
                  </a:moveTo>
                  <a:cubicBezTo>
                    <a:pt x="417456" y="38867"/>
                    <a:pt x="395515" y="46054"/>
                    <a:pt x="373934" y="55397"/>
                  </a:cubicBezTo>
                  <a:cubicBezTo>
                    <a:pt x="383286" y="59709"/>
                    <a:pt x="392997" y="64740"/>
                    <a:pt x="401990" y="70130"/>
                  </a:cubicBezTo>
                  <a:cubicBezTo>
                    <a:pt x="406306" y="65459"/>
                    <a:pt x="411701" y="61506"/>
                    <a:pt x="416377" y="56834"/>
                  </a:cubicBezTo>
                  <a:cubicBezTo>
                    <a:pt x="424290" y="49288"/>
                    <a:pt x="432203" y="41382"/>
                    <a:pt x="440116" y="33836"/>
                  </a:cubicBezTo>
                  <a:close/>
                  <a:moveTo>
                    <a:pt x="581473" y="31680"/>
                  </a:moveTo>
                  <a:cubicBezTo>
                    <a:pt x="561331" y="47491"/>
                    <a:pt x="543346" y="66537"/>
                    <a:pt x="524283" y="83426"/>
                  </a:cubicBezTo>
                  <a:cubicBezTo>
                    <a:pt x="504860" y="100675"/>
                    <a:pt x="485077" y="117205"/>
                    <a:pt x="467093" y="135532"/>
                  </a:cubicBezTo>
                  <a:cubicBezTo>
                    <a:pt x="469970" y="140923"/>
                    <a:pt x="472848" y="146672"/>
                    <a:pt x="474646" y="152781"/>
                  </a:cubicBezTo>
                  <a:cubicBezTo>
                    <a:pt x="484718" y="142719"/>
                    <a:pt x="496227" y="134454"/>
                    <a:pt x="506299" y="124752"/>
                  </a:cubicBezTo>
                  <a:cubicBezTo>
                    <a:pt x="518168" y="113253"/>
                    <a:pt x="530757" y="102113"/>
                    <a:pt x="543346" y="90973"/>
                  </a:cubicBezTo>
                  <a:cubicBezTo>
                    <a:pt x="563489" y="72646"/>
                    <a:pt x="583271" y="52522"/>
                    <a:pt x="605572" y="36710"/>
                  </a:cubicBezTo>
                  <a:cubicBezTo>
                    <a:pt x="597659" y="34914"/>
                    <a:pt x="589386" y="33117"/>
                    <a:pt x="581473" y="31680"/>
                  </a:cubicBezTo>
                  <a:close/>
                  <a:moveTo>
                    <a:pt x="472129" y="28086"/>
                  </a:moveTo>
                  <a:cubicBezTo>
                    <a:pt x="464216" y="29164"/>
                    <a:pt x="456302" y="30601"/>
                    <a:pt x="448389" y="32039"/>
                  </a:cubicBezTo>
                  <a:cubicBezTo>
                    <a:pt x="448389" y="32398"/>
                    <a:pt x="448389" y="32398"/>
                    <a:pt x="448389" y="32398"/>
                  </a:cubicBezTo>
                  <a:cubicBezTo>
                    <a:pt x="440116" y="41023"/>
                    <a:pt x="430765" y="49288"/>
                    <a:pt x="421773" y="57553"/>
                  </a:cubicBezTo>
                  <a:cubicBezTo>
                    <a:pt x="416377" y="62584"/>
                    <a:pt x="409543" y="66537"/>
                    <a:pt x="404507" y="71927"/>
                  </a:cubicBezTo>
                  <a:cubicBezTo>
                    <a:pt x="409903" y="75161"/>
                    <a:pt x="415298" y="79114"/>
                    <a:pt x="420334" y="83067"/>
                  </a:cubicBezTo>
                  <a:cubicBezTo>
                    <a:pt x="428247" y="72286"/>
                    <a:pt x="437958" y="62584"/>
                    <a:pt x="446591" y="52881"/>
                  </a:cubicBezTo>
                  <a:cubicBezTo>
                    <a:pt x="454504" y="43897"/>
                    <a:pt x="462777" y="35632"/>
                    <a:pt x="472129" y="28086"/>
                  </a:cubicBezTo>
                  <a:close/>
                  <a:moveTo>
                    <a:pt x="543706" y="27008"/>
                  </a:moveTo>
                  <a:cubicBezTo>
                    <a:pt x="543706" y="27727"/>
                    <a:pt x="543346" y="28805"/>
                    <a:pt x="542267" y="29523"/>
                  </a:cubicBezTo>
                  <a:cubicBezTo>
                    <a:pt x="524643" y="41741"/>
                    <a:pt x="510975" y="61506"/>
                    <a:pt x="495508" y="76239"/>
                  </a:cubicBezTo>
                  <a:cubicBezTo>
                    <a:pt x="482200" y="89535"/>
                    <a:pt x="468532" y="103191"/>
                    <a:pt x="453785" y="115049"/>
                  </a:cubicBezTo>
                  <a:cubicBezTo>
                    <a:pt x="457741" y="120080"/>
                    <a:pt x="461338" y="125830"/>
                    <a:pt x="464935" y="131580"/>
                  </a:cubicBezTo>
                  <a:cubicBezTo>
                    <a:pt x="481840" y="112893"/>
                    <a:pt x="501263" y="96004"/>
                    <a:pt x="519967" y="78755"/>
                  </a:cubicBezTo>
                  <a:cubicBezTo>
                    <a:pt x="537591" y="62943"/>
                    <a:pt x="554496" y="45335"/>
                    <a:pt x="572840" y="30242"/>
                  </a:cubicBezTo>
                  <a:cubicBezTo>
                    <a:pt x="563129" y="28805"/>
                    <a:pt x="553417" y="27727"/>
                    <a:pt x="543706" y="27008"/>
                  </a:cubicBezTo>
                  <a:close/>
                  <a:moveTo>
                    <a:pt x="501982" y="25930"/>
                  </a:moveTo>
                  <a:cubicBezTo>
                    <a:pt x="495508" y="25930"/>
                    <a:pt x="489034" y="26649"/>
                    <a:pt x="482559" y="27008"/>
                  </a:cubicBezTo>
                  <a:cubicBezTo>
                    <a:pt x="482200" y="27727"/>
                    <a:pt x="481840" y="28445"/>
                    <a:pt x="481121" y="28805"/>
                  </a:cubicBezTo>
                  <a:cubicBezTo>
                    <a:pt x="468532" y="37789"/>
                    <a:pt x="457381" y="48928"/>
                    <a:pt x="447310" y="60787"/>
                  </a:cubicBezTo>
                  <a:cubicBezTo>
                    <a:pt x="439757" y="69052"/>
                    <a:pt x="431484" y="76958"/>
                    <a:pt x="423571" y="85223"/>
                  </a:cubicBezTo>
                  <a:cubicBezTo>
                    <a:pt x="427528" y="88457"/>
                    <a:pt x="431844" y="92051"/>
                    <a:pt x="435800" y="95644"/>
                  </a:cubicBezTo>
                  <a:cubicBezTo>
                    <a:pt x="455943" y="70849"/>
                    <a:pt x="478603" y="48210"/>
                    <a:pt x="501982" y="25930"/>
                  </a:cubicBezTo>
                  <a:close/>
                  <a:moveTo>
                    <a:pt x="509896" y="25571"/>
                  </a:moveTo>
                  <a:cubicBezTo>
                    <a:pt x="510255" y="26649"/>
                    <a:pt x="509896" y="27727"/>
                    <a:pt x="509176" y="28805"/>
                  </a:cubicBezTo>
                  <a:cubicBezTo>
                    <a:pt x="484718" y="51085"/>
                    <a:pt x="461698" y="74802"/>
                    <a:pt x="438678" y="98878"/>
                  </a:cubicBezTo>
                  <a:cubicBezTo>
                    <a:pt x="443713" y="103191"/>
                    <a:pt x="448030" y="108222"/>
                    <a:pt x="451986" y="113253"/>
                  </a:cubicBezTo>
                  <a:cubicBezTo>
                    <a:pt x="465295" y="96722"/>
                    <a:pt x="480761" y="82348"/>
                    <a:pt x="495508" y="67615"/>
                  </a:cubicBezTo>
                  <a:cubicBezTo>
                    <a:pt x="508816" y="54319"/>
                    <a:pt x="520686" y="37789"/>
                    <a:pt x="535433" y="26289"/>
                  </a:cubicBezTo>
                  <a:cubicBezTo>
                    <a:pt x="527160" y="25571"/>
                    <a:pt x="518528" y="25571"/>
                    <a:pt x="509896" y="25571"/>
                  </a:cubicBezTo>
                  <a:close/>
                  <a:moveTo>
                    <a:pt x="504410" y="12437"/>
                  </a:moveTo>
                  <a:cubicBezTo>
                    <a:pt x="520596" y="11870"/>
                    <a:pt x="536782" y="12454"/>
                    <a:pt x="552698" y="14071"/>
                  </a:cubicBezTo>
                  <a:cubicBezTo>
                    <a:pt x="607730" y="19821"/>
                    <a:pt x="676790" y="34195"/>
                    <a:pt x="715276" y="77677"/>
                  </a:cubicBezTo>
                  <a:cubicBezTo>
                    <a:pt x="752323" y="119721"/>
                    <a:pt x="754482" y="186561"/>
                    <a:pt x="719232" y="230402"/>
                  </a:cubicBezTo>
                  <a:cubicBezTo>
                    <a:pt x="704485" y="249088"/>
                    <a:pt x="684703" y="262384"/>
                    <a:pt x="662042" y="270649"/>
                  </a:cubicBezTo>
                  <a:cubicBezTo>
                    <a:pt x="648374" y="275680"/>
                    <a:pt x="634347" y="279993"/>
                    <a:pt x="619959" y="282867"/>
                  </a:cubicBezTo>
                  <a:cubicBezTo>
                    <a:pt x="607730" y="285383"/>
                    <a:pt x="592623" y="289695"/>
                    <a:pt x="580034" y="287898"/>
                  </a:cubicBezTo>
                  <a:cubicBezTo>
                    <a:pt x="578236" y="287539"/>
                    <a:pt x="576437" y="286820"/>
                    <a:pt x="575358" y="285742"/>
                  </a:cubicBezTo>
                  <a:cubicBezTo>
                    <a:pt x="572481" y="296523"/>
                    <a:pt x="572481" y="306944"/>
                    <a:pt x="578236" y="317725"/>
                  </a:cubicBezTo>
                  <a:cubicBezTo>
                    <a:pt x="579674" y="320240"/>
                    <a:pt x="575358" y="322755"/>
                    <a:pt x="573920" y="320240"/>
                  </a:cubicBezTo>
                  <a:cubicBezTo>
                    <a:pt x="573560" y="319881"/>
                    <a:pt x="573200" y="319162"/>
                    <a:pt x="572840" y="318803"/>
                  </a:cubicBezTo>
                  <a:cubicBezTo>
                    <a:pt x="555216" y="314490"/>
                    <a:pt x="546224" y="293648"/>
                    <a:pt x="543346" y="276758"/>
                  </a:cubicBezTo>
                  <a:cubicBezTo>
                    <a:pt x="516730" y="283586"/>
                    <a:pt x="479322" y="286820"/>
                    <a:pt x="456302" y="268493"/>
                  </a:cubicBezTo>
                  <a:cubicBezTo>
                    <a:pt x="408104" y="332099"/>
                    <a:pt x="303436" y="364081"/>
                    <a:pt x="232218" y="340723"/>
                  </a:cubicBezTo>
                  <a:cubicBezTo>
                    <a:pt x="227542" y="358331"/>
                    <a:pt x="214594" y="372346"/>
                    <a:pt x="200925" y="383845"/>
                  </a:cubicBezTo>
                  <a:cubicBezTo>
                    <a:pt x="194091" y="389595"/>
                    <a:pt x="177906" y="402532"/>
                    <a:pt x="168194" y="395704"/>
                  </a:cubicBezTo>
                  <a:cubicBezTo>
                    <a:pt x="167475" y="395345"/>
                    <a:pt x="167475" y="395345"/>
                    <a:pt x="167115" y="394626"/>
                  </a:cubicBezTo>
                  <a:cubicBezTo>
                    <a:pt x="166036" y="394267"/>
                    <a:pt x="165317" y="392829"/>
                    <a:pt x="166755" y="391751"/>
                  </a:cubicBezTo>
                  <a:cubicBezTo>
                    <a:pt x="183661" y="377018"/>
                    <a:pt x="184020" y="350785"/>
                    <a:pt x="181862" y="329943"/>
                  </a:cubicBezTo>
                  <a:cubicBezTo>
                    <a:pt x="181502" y="329943"/>
                    <a:pt x="181502" y="329943"/>
                    <a:pt x="180783" y="330302"/>
                  </a:cubicBezTo>
                  <a:cubicBezTo>
                    <a:pt x="139779" y="341801"/>
                    <a:pt x="98415" y="324912"/>
                    <a:pt x="65684" y="300116"/>
                  </a:cubicBezTo>
                  <a:cubicBezTo>
                    <a:pt x="64245" y="299038"/>
                    <a:pt x="62447" y="297960"/>
                    <a:pt x="60648" y="296523"/>
                  </a:cubicBezTo>
                  <a:cubicBezTo>
                    <a:pt x="58850" y="299038"/>
                    <a:pt x="56692" y="301913"/>
                    <a:pt x="54893" y="304428"/>
                  </a:cubicBezTo>
                  <a:cubicBezTo>
                    <a:pt x="53814" y="305866"/>
                    <a:pt x="51296" y="304428"/>
                    <a:pt x="52375" y="302991"/>
                  </a:cubicBezTo>
                  <a:cubicBezTo>
                    <a:pt x="54174" y="300116"/>
                    <a:pt x="55972" y="297241"/>
                    <a:pt x="58130" y="294367"/>
                  </a:cubicBezTo>
                  <a:cubicBezTo>
                    <a:pt x="56332" y="292929"/>
                    <a:pt x="54534" y="291492"/>
                    <a:pt x="52735" y="290054"/>
                  </a:cubicBezTo>
                  <a:cubicBezTo>
                    <a:pt x="49138" y="293648"/>
                    <a:pt x="45901" y="297241"/>
                    <a:pt x="43024" y="301554"/>
                  </a:cubicBezTo>
                  <a:cubicBezTo>
                    <a:pt x="41945" y="303350"/>
                    <a:pt x="39427" y="301913"/>
                    <a:pt x="40146" y="299757"/>
                  </a:cubicBezTo>
                  <a:cubicBezTo>
                    <a:pt x="42664" y="295085"/>
                    <a:pt x="45901" y="291132"/>
                    <a:pt x="49858" y="287180"/>
                  </a:cubicBezTo>
                  <a:cubicBezTo>
                    <a:pt x="30435" y="269930"/>
                    <a:pt x="14249" y="248729"/>
                    <a:pt x="5976" y="223933"/>
                  </a:cubicBezTo>
                  <a:cubicBezTo>
                    <a:pt x="-16684" y="154219"/>
                    <a:pt x="28277" y="96004"/>
                    <a:pt x="87265" y="64021"/>
                  </a:cubicBezTo>
                  <a:cubicBezTo>
                    <a:pt x="158483" y="25571"/>
                    <a:pt x="241570" y="14071"/>
                    <a:pt x="319981" y="35632"/>
                  </a:cubicBezTo>
                  <a:cubicBezTo>
                    <a:pt x="335088" y="39585"/>
                    <a:pt x="350555" y="44976"/>
                    <a:pt x="366021" y="51803"/>
                  </a:cubicBezTo>
                  <a:cubicBezTo>
                    <a:pt x="407295" y="26200"/>
                    <a:pt x="455853" y="14139"/>
                    <a:pt x="504410" y="12437"/>
                  </a:cubicBezTo>
                  <a:close/>
                  <a:moveTo>
                    <a:pt x="489658" y="20"/>
                  </a:moveTo>
                  <a:cubicBezTo>
                    <a:pt x="492543" y="-334"/>
                    <a:pt x="492543" y="3920"/>
                    <a:pt x="489297" y="4274"/>
                  </a:cubicBezTo>
                  <a:lnTo>
                    <a:pt x="476183" y="6618"/>
                  </a:lnTo>
                  <a:lnTo>
                    <a:pt x="510661" y="5371"/>
                  </a:lnTo>
                  <a:cubicBezTo>
                    <a:pt x="513181" y="5371"/>
                    <a:pt x="513181" y="9707"/>
                    <a:pt x="510661" y="9707"/>
                  </a:cubicBezTo>
                  <a:cubicBezTo>
                    <a:pt x="463128" y="7177"/>
                    <a:pt x="409474" y="22717"/>
                    <a:pt x="368424" y="46207"/>
                  </a:cubicBezTo>
                  <a:cubicBezTo>
                    <a:pt x="366983" y="46929"/>
                    <a:pt x="365903" y="45123"/>
                    <a:pt x="367343" y="44038"/>
                  </a:cubicBezTo>
                  <a:cubicBezTo>
                    <a:pt x="387508" y="30306"/>
                    <a:pt x="413075" y="21633"/>
                    <a:pt x="436841" y="15128"/>
                  </a:cubicBezTo>
                  <a:lnTo>
                    <a:pt x="465106" y="8598"/>
                  </a:lnTo>
                  <a:lnTo>
                    <a:pt x="425835" y="15618"/>
                  </a:lnTo>
                  <a:cubicBezTo>
                    <a:pt x="407806" y="21289"/>
                    <a:pt x="388334" y="26252"/>
                    <a:pt x="372108" y="35469"/>
                  </a:cubicBezTo>
                  <a:cubicBezTo>
                    <a:pt x="371387" y="35823"/>
                    <a:pt x="370666" y="34760"/>
                    <a:pt x="371026" y="34405"/>
                  </a:cubicBezTo>
                  <a:cubicBezTo>
                    <a:pt x="385810" y="22353"/>
                    <a:pt x="407085" y="17390"/>
                    <a:pt x="424753" y="12073"/>
                  </a:cubicBezTo>
                  <a:cubicBezTo>
                    <a:pt x="446028" y="5338"/>
                    <a:pt x="467302" y="729"/>
                    <a:pt x="489658" y="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5791182-93CD-B44A-999A-92B6CE3DDF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43510" y="2761657"/>
              <a:ext cx="396800" cy="393896"/>
            </a:xfrm>
            <a:custGeom>
              <a:avLst/>
              <a:gdLst>
                <a:gd name="connsiteX0" fmla="*/ 389591 w 437399"/>
                <a:gd name="connsiteY0" fmla="*/ 419905 h 434197"/>
                <a:gd name="connsiteX1" fmla="*/ 389232 w 437399"/>
                <a:gd name="connsiteY1" fmla="*/ 425196 h 434197"/>
                <a:gd name="connsiteX2" fmla="*/ 319641 w 437399"/>
                <a:gd name="connsiteY2" fmla="*/ 425196 h 434197"/>
                <a:gd name="connsiteX3" fmla="*/ 320000 w 437399"/>
                <a:gd name="connsiteY3" fmla="*/ 423212 h 434197"/>
                <a:gd name="connsiteX4" fmla="*/ 355513 w 437399"/>
                <a:gd name="connsiteY4" fmla="*/ 420897 h 434197"/>
                <a:gd name="connsiteX5" fmla="*/ 389591 w 437399"/>
                <a:gd name="connsiteY5" fmla="*/ 419905 h 434197"/>
                <a:gd name="connsiteX6" fmla="*/ 394862 w 437399"/>
                <a:gd name="connsiteY6" fmla="*/ 373713 h 434197"/>
                <a:gd name="connsiteX7" fmla="*/ 397805 w 437399"/>
                <a:gd name="connsiteY7" fmla="*/ 378652 h 434197"/>
                <a:gd name="connsiteX8" fmla="*/ 375367 w 437399"/>
                <a:gd name="connsiteY8" fmla="*/ 392410 h 434197"/>
                <a:gd name="connsiteX9" fmla="*/ 373160 w 437399"/>
                <a:gd name="connsiteY9" fmla="*/ 389235 h 434197"/>
                <a:gd name="connsiteX10" fmla="*/ 394862 w 437399"/>
                <a:gd name="connsiteY10" fmla="*/ 373713 h 434197"/>
                <a:gd name="connsiteX11" fmla="*/ 392684 w 437399"/>
                <a:gd name="connsiteY11" fmla="*/ 355455 h 434197"/>
                <a:gd name="connsiteX12" fmla="*/ 396647 w 437399"/>
                <a:gd name="connsiteY12" fmla="*/ 359471 h 434197"/>
                <a:gd name="connsiteX13" fmla="*/ 377196 w 437399"/>
                <a:gd name="connsiteY13" fmla="*/ 374806 h 434197"/>
                <a:gd name="connsiteX14" fmla="*/ 359907 w 437399"/>
                <a:gd name="connsiteY14" fmla="*/ 387220 h 434197"/>
                <a:gd name="connsiteX15" fmla="*/ 357746 w 437399"/>
                <a:gd name="connsiteY15" fmla="*/ 385030 h 434197"/>
                <a:gd name="connsiteX16" fmla="*/ 374675 w 437399"/>
                <a:gd name="connsiteY16" fmla="*/ 371520 h 434197"/>
                <a:gd name="connsiteX17" fmla="*/ 392684 w 437399"/>
                <a:gd name="connsiteY17" fmla="*/ 355455 h 434197"/>
                <a:gd name="connsiteX18" fmla="*/ 913 w 437399"/>
                <a:gd name="connsiteY18" fmla="*/ 352036 h 434197"/>
                <a:gd name="connsiteX19" fmla="*/ 2349 w 437399"/>
                <a:gd name="connsiteY19" fmla="*/ 352036 h 434197"/>
                <a:gd name="connsiteX20" fmla="*/ 11320 w 437399"/>
                <a:gd name="connsiteY20" fmla="*/ 426383 h 434197"/>
                <a:gd name="connsiteX21" fmla="*/ 11320 w 437399"/>
                <a:gd name="connsiteY21" fmla="*/ 427108 h 434197"/>
                <a:gd name="connsiteX22" fmla="*/ 52948 w 437399"/>
                <a:gd name="connsiteY22" fmla="*/ 428559 h 434197"/>
                <a:gd name="connsiteX23" fmla="*/ 90628 w 437399"/>
                <a:gd name="connsiteY23" fmla="*/ 429284 h 434197"/>
                <a:gd name="connsiteX24" fmla="*/ 90628 w 437399"/>
                <a:gd name="connsiteY24" fmla="*/ 432548 h 434197"/>
                <a:gd name="connsiteX25" fmla="*/ 43617 w 437399"/>
                <a:gd name="connsiteY25" fmla="*/ 433998 h 434197"/>
                <a:gd name="connsiteX26" fmla="*/ 8449 w 437399"/>
                <a:gd name="connsiteY26" fmla="*/ 432185 h 434197"/>
                <a:gd name="connsiteX27" fmla="*/ 6655 w 437399"/>
                <a:gd name="connsiteY27" fmla="*/ 428559 h 434197"/>
                <a:gd name="connsiteX28" fmla="*/ 5220 w 437399"/>
                <a:gd name="connsiteY28" fmla="*/ 426383 h 434197"/>
                <a:gd name="connsiteX29" fmla="*/ 1272 w 437399"/>
                <a:gd name="connsiteY29" fmla="*/ 391204 h 434197"/>
                <a:gd name="connsiteX30" fmla="*/ 913 w 437399"/>
                <a:gd name="connsiteY30" fmla="*/ 352036 h 434197"/>
                <a:gd name="connsiteX31" fmla="*/ 393045 w 437399"/>
                <a:gd name="connsiteY31" fmla="*/ 339201 h 434197"/>
                <a:gd name="connsiteX32" fmla="*/ 396647 w 437399"/>
                <a:gd name="connsiteY32" fmla="*/ 343193 h 434197"/>
                <a:gd name="connsiteX33" fmla="*/ 360267 w 437399"/>
                <a:gd name="connsiteY33" fmla="*/ 373310 h 434197"/>
                <a:gd name="connsiteX34" fmla="*/ 358106 w 437399"/>
                <a:gd name="connsiteY34" fmla="*/ 371133 h 434197"/>
                <a:gd name="connsiteX35" fmla="*/ 376116 w 437399"/>
                <a:gd name="connsiteY35" fmla="*/ 354441 h 434197"/>
                <a:gd name="connsiteX36" fmla="*/ 393045 w 437399"/>
                <a:gd name="connsiteY36" fmla="*/ 339201 h 434197"/>
                <a:gd name="connsiteX37" fmla="*/ 393667 w 437399"/>
                <a:gd name="connsiteY37" fmla="*/ 324544 h 434197"/>
                <a:gd name="connsiteX38" fmla="*/ 396231 w 437399"/>
                <a:gd name="connsiteY38" fmla="*/ 329243 h 434197"/>
                <a:gd name="connsiteX39" fmla="*/ 379745 w 437399"/>
                <a:gd name="connsiteY39" fmla="*/ 342619 h 434197"/>
                <a:gd name="connsiteX40" fmla="*/ 359596 w 437399"/>
                <a:gd name="connsiteY40" fmla="*/ 357803 h 434197"/>
                <a:gd name="connsiteX41" fmla="*/ 357764 w 437399"/>
                <a:gd name="connsiteY41" fmla="*/ 355995 h 434197"/>
                <a:gd name="connsiteX42" fmla="*/ 376814 w 437399"/>
                <a:gd name="connsiteY42" fmla="*/ 339004 h 434197"/>
                <a:gd name="connsiteX43" fmla="*/ 393667 w 437399"/>
                <a:gd name="connsiteY43" fmla="*/ 324544 h 434197"/>
                <a:gd name="connsiteX44" fmla="*/ 12382 w 437399"/>
                <a:gd name="connsiteY44" fmla="*/ 320646 h 434197"/>
                <a:gd name="connsiteX45" fmla="*/ 13816 w 437399"/>
                <a:gd name="connsiteY45" fmla="*/ 320646 h 434197"/>
                <a:gd name="connsiteX46" fmla="*/ 19910 w 437399"/>
                <a:gd name="connsiteY46" fmla="*/ 370572 h 434197"/>
                <a:gd name="connsiteX47" fmla="*/ 24929 w 437399"/>
                <a:gd name="connsiteY47" fmla="*/ 415071 h 434197"/>
                <a:gd name="connsiteX48" fmla="*/ 25287 w 437399"/>
                <a:gd name="connsiteY48" fmla="*/ 416156 h 434197"/>
                <a:gd name="connsiteX49" fmla="*/ 73681 w 437399"/>
                <a:gd name="connsiteY49" fmla="*/ 419412 h 434197"/>
                <a:gd name="connsiteX50" fmla="*/ 109528 w 437399"/>
                <a:gd name="connsiteY50" fmla="*/ 423392 h 434197"/>
                <a:gd name="connsiteX51" fmla="*/ 108811 w 437399"/>
                <a:gd name="connsiteY51" fmla="*/ 425201 h 434197"/>
                <a:gd name="connsiteX52" fmla="*/ 60417 w 437399"/>
                <a:gd name="connsiteY52" fmla="*/ 423753 h 434197"/>
                <a:gd name="connsiteX53" fmla="*/ 21702 w 437399"/>
                <a:gd name="connsiteY53" fmla="*/ 420497 h 434197"/>
                <a:gd name="connsiteX54" fmla="*/ 19910 w 437399"/>
                <a:gd name="connsiteY54" fmla="*/ 417603 h 434197"/>
                <a:gd name="connsiteX55" fmla="*/ 19552 w 437399"/>
                <a:gd name="connsiteY55" fmla="*/ 416518 h 434197"/>
                <a:gd name="connsiteX56" fmla="*/ 14533 w 437399"/>
                <a:gd name="connsiteY56" fmla="*/ 370572 h 434197"/>
                <a:gd name="connsiteX57" fmla="*/ 12382 w 437399"/>
                <a:gd name="connsiteY57" fmla="*/ 320646 h 434197"/>
                <a:gd name="connsiteX58" fmla="*/ 392556 w 437399"/>
                <a:gd name="connsiteY58" fmla="*/ 313095 h 434197"/>
                <a:gd name="connsiteX59" fmla="*/ 394710 w 437399"/>
                <a:gd name="connsiteY59" fmla="*/ 317874 h 434197"/>
                <a:gd name="connsiteX60" fmla="*/ 359536 w 437399"/>
                <a:gd name="connsiteY60" fmla="*/ 345079 h 434197"/>
                <a:gd name="connsiteX61" fmla="*/ 358101 w 437399"/>
                <a:gd name="connsiteY61" fmla="*/ 343240 h 434197"/>
                <a:gd name="connsiteX62" fmla="*/ 392556 w 437399"/>
                <a:gd name="connsiteY62" fmla="*/ 313095 h 434197"/>
                <a:gd name="connsiteX63" fmla="*/ 391772 w 437399"/>
                <a:gd name="connsiteY63" fmla="*/ 301394 h 434197"/>
                <a:gd name="connsiteX64" fmla="*/ 395400 w 437399"/>
                <a:gd name="connsiteY64" fmla="*/ 304921 h 434197"/>
                <a:gd name="connsiteX65" fmla="*/ 362380 w 437399"/>
                <a:gd name="connsiteY65" fmla="*/ 329263 h 434197"/>
                <a:gd name="connsiteX66" fmla="*/ 360929 w 437399"/>
                <a:gd name="connsiteY66" fmla="*/ 327852 h 434197"/>
                <a:gd name="connsiteX67" fmla="*/ 391772 w 437399"/>
                <a:gd name="connsiteY67" fmla="*/ 301394 h 434197"/>
                <a:gd name="connsiteX68" fmla="*/ 396971 w 437399"/>
                <a:gd name="connsiteY68" fmla="*/ 288630 h 434197"/>
                <a:gd name="connsiteX69" fmla="*/ 396971 w 437399"/>
                <a:gd name="connsiteY69" fmla="*/ 292283 h 434197"/>
                <a:gd name="connsiteX70" fmla="*/ 363002 w 437399"/>
                <a:gd name="connsiteY70" fmla="*/ 319011 h 434197"/>
                <a:gd name="connsiteX71" fmla="*/ 360079 w 437399"/>
                <a:gd name="connsiteY71" fmla="*/ 316160 h 434197"/>
                <a:gd name="connsiteX72" fmla="*/ 393684 w 437399"/>
                <a:gd name="connsiteY72" fmla="*/ 288719 h 434197"/>
                <a:gd name="connsiteX73" fmla="*/ 396971 w 437399"/>
                <a:gd name="connsiteY73" fmla="*/ 288630 h 434197"/>
                <a:gd name="connsiteX74" fmla="*/ 395322 w 437399"/>
                <a:gd name="connsiteY74" fmla="*/ 276936 h 434197"/>
                <a:gd name="connsiteX75" fmla="*/ 397857 w 437399"/>
                <a:gd name="connsiteY75" fmla="*/ 280950 h 434197"/>
                <a:gd name="connsiteX76" fmla="*/ 381202 w 437399"/>
                <a:gd name="connsiteY76" fmla="*/ 292628 h 434197"/>
                <a:gd name="connsiteX77" fmla="*/ 362737 w 437399"/>
                <a:gd name="connsiteY77" fmla="*/ 305766 h 434197"/>
                <a:gd name="connsiteX78" fmla="*/ 360926 w 437399"/>
                <a:gd name="connsiteY78" fmla="*/ 303942 h 434197"/>
                <a:gd name="connsiteX79" fmla="*/ 377581 w 437399"/>
                <a:gd name="connsiteY79" fmla="*/ 290804 h 434197"/>
                <a:gd name="connsiteX80" fmla="*/ 395322 w 437399"/>
                <a:gd name="connsiteY80" fmla="*/ 276936 h 434197"/>
                <a:gd name="connsiteX81" fmla="*/ 74090 w 437399"/>
                <a:gd name="connsiteY81" fmla="*/ 276553 h 434197"/>
                <a:gd name="connsiteX82" fmla="*/ 76579 w 437399"/>
                <a:gd name="connsiteY82" fmla="*/ 276553 h 434197"/>
                <a:gd name="connsiteX83" fmla="*/ 90803 w 437399"/>
                <a:gd name="connsiteY83" fmla="*/ 307187 h 434197"/>
                <a:gd name="connsiteX84" fmla="*/ 115340 w 437399"/>
                <a:gd name="connsiteY84" fmla="*/ 334578 h 434197"/>
                <a:gd name="connsiteX85" fmla="*/ 112139 w 437399"/>
                <a:gd name="connsiteY85" fmla="*/ 339263 h 434197"/>
                <a:gd name="connsiteX86" fmla="*/ 86536 w 437399"/>
                <a:gd name="connsiteY86" fmla="*/ 309710 h 434197"/>
                <a:gd name="connsiteX87" fmla="*/ 74090 w 437399"/>
                <a:gd name="connsiteY87" fmla="*/ 276553 h 434197"/>
                <a:gd name="connsiteX88" fmla="*/ 393300 w 437399"/>
                <a:gd name="connsiteY88" fmla="*/ 263356 h 434197"/>
                <a:gd name="connsiteX89" fmla="*/ 396964 w 437399"/>
                <a:gd name="connsiteY89" fmla="*/ 266973 h 434197"/>
                <a:gd name="connsiteX90" fmla="*/ 369487 w 437399"/>
                <a:gd name="connsiteY90" fmla="*/ 287952 h 434197"/>
                <a:gd name="connsiteX91" fmla="*/ 367656 w 437399"/>
                <a:gd name="connsiteY91" fmla="*/ 285782 h 434197"/>
                <a:gd name="connsiteX92" fmla="*/ 393300 w 437399"/>
                <a:gd name="connsiteY92" fmla="*/ 263356 h 434197"/>
                <a:gd name="connsiteX93" fmla="*/ 390709 w 437399"/>
                <a:gd name="connsiteY93" fmla="*/ 251909 h 434197"/>
                <a:gd name="connsiteX94" fmla="*/ 394236 w 437399"/>
                <a:gd name="connsiteY94" fmla="*/ 255573 h 434197"/>
                <a:gd name="connsiteX95" fmla="*/ 372364 w 437399"/>
                <a:gd name="connsiteY95" fmla="*/ 272425 h 434197"/>
                <a:gd name="connsiteX96" fmla="*/ 371659 w 437399"/>
                <a:gd name="connsiteY96" fmla="*/ 271326 h 434197"/>
                <a:gd name="connsiteX97" fmla="*/ 390709 w 437399"/>
                <a:gd name="connsiteY97" fmla="*/ 251909 h 434197"/>
                <a:gd name="connsiteX98" fmla="*/ 80440 w 437399"/>
                <a:gd name="connsiteY98" fmla="*/ 250788 h 434197"/>
                <a:gd name="connsiteX99" fmla="*/ 81861 w 437399"/>
                <a:gd name="connsiteY99" fmla="*/ 250788 h 434197"/>
                <a:gd name="connsiteX100" fmla="*/ 99971 w 437399"/>
                <a:gd name="connsiteY100" fmla="*/ 301387 h 434197"/>
                <a:gd name="connsiteX101" fmla="*/ 117370 w 437399"/>
                <a:gd name="connsiteY101" fmla="*/ 323996 h 434197"/>
                <a:gd name="connsiteX102" fmla="*/ 131929 w 437399"/>
                <a:gd name="connsiteY102" fmla="*/ 336197 h 434197"/>
                <a:gd name="connsiteX103" fmla="*/ 127668 w 437399"/>
                <a:gd name="connsiteY103" fmla="*/ 340503 h 434197"/>
                <a:gd name="connsiteX104" fmla="*/ 108138 w 437399"/>
                <a:gd name="connsiteY104" fmla="*/ 321484 h 434197"/>
                <a:gd name="connsiteX105" fmla="*/ 93579 w 437399"/>
                <a:gd name="connsiteY105" fmla="*/ 300311 h 434197"/>
                <a:gd name="connsiteX106" fmla="*/ 80440 w 437399"/>
                <a:gd name="connsiteY106" fmla="*/ 250788 h 434197"/>
                <a:gd name="connsiteX107" fmla="*/ 390885 w 437399"/>
                <a:gd name="connsiteY107" fmla="*/ 240892 h 434197"/>
                <a:gd name="connsiteX108" fmla="*/ 393001 w 437399"/>
                <a:gd name="connsiteY108" fmla="*/ 244067 h 434197"/>
                <a:gd name="connsiteX109" fmla="*/ 386298 w 437399"/>
                <a:gd name="connsiteY109" fmla="*/ 249711 h 434197"/>
                <a:gd name="connsiteX110" fmla="*/ 378537 w 437399"/>
                <a:gd name="connsiteY110" fmla="*/ 254650 h 434197"/>
                <a:gd name="connsiteX111" fmla="*/ 376773 w 437399"/>
                <a:gd name="connsiteY111" fmla="*/ 252886 h 434197"/>
                <a:gd name="connsiteX112" fmla="*/ 384182 w 437399"/>
                <a:gd name="connsiteY112" fmla="*/ 246889 h 434197"/>
                <a:gd name="connsiteX113" fmla="*/ 390885 w 437399"/>
                <a:gd name="connsiteY113" fmla="*/ 240892 h 434197"/>
                <a:gd name="connsiteX114" fmla="*/ 203118 w 437399"/>
                <a:gd name="connsiteY114" fmla="*/ 237721 h 434197"/>
                <a:gd name="connsiteX115" fmla="*/ 213963 w 437399"/>
                <a:gd name="connsiteY115" fmla="*/ 254766 h 434197"/>
                <a:gd name="connsiteX116" fmla="*/ 232039 w 437399"/>
                <a:gd name="connsiteY116" fmla="*/ 258317 h 434197"/>
                <a:gd name="connsiteX117" fmla="*/ 232039 w 437399"/>
                <a:gd name="connsiteY117" fmla="*/ 263644 h 434197"/>
                <a:gd name="connsiteX118" fmla="*/ 201311 w 437399"/>
                <a:gd name="connsiteY118" fmla="*/ 238076 h 434197"/>
                <a:gd name="connsiteX119" fmla="*/ 203118 w 437399"/>
                <a:gd name="connsiteY119" fmla="*/ 237721 h 434197"/>
                <a:gd name="connsiteX120" fmla="*/ 392739 w 437399"/>
                <a:gd name="connsiteY120" fmla="*/ 232113 h 434197"/>
                <a:gd name="connsiteX121" fmla="*/ 394968 w 437399"/>
                <a:gd name="connsiteY121" fmla="*/ 235741 h 434197"/>
                <a:gd name="connsiteX122" fmla="*/ 383450 w 437399"/>
                <a:gd name="connsiteY122" fmla="*/ 242273 h 434197"/>
                <a:gd name="connsiteX123" fmla="*/ 381964 w 437399"/>
                <a:gd name="connsiteY123" fmla="*/ 239733 h 434197"/>
                <a:gd name="connsiteX124" fmla="*/ 392739 w 437399"/>
                <a:gd name="connsiteY124" fmla="*/ 232113 h 434197"/>
                <a:gd name="connsiteX125" fmla="*/ 206927 w 437399"/>
                <a:gd name="connsiteY125" fmla="*/ 222205 h 434197"/>
                <a:gd name="connsiteX126" fmla="*/ 208717 w 437399"/>
                <a:gd name="connsiteY126" fmla="*/ 222205 h 434197"/>
                <a:gd name="connsiteX127" fmla="*/ 214086 w 437399"/>
                <a:gd name="connsiteY127" fmla="*/ 242519 h 434197"/>
                <a:gd name="connsiteX128" fmla="*/ 235922 w 437399"/>
                <a:gd name="connsiteY128" fmla="*/ 247152 h 434197"/>
                <a:gd name="connsiteX129" fmla="*/ 238428 w 437399"/>
                <a:gd name="connsiteY129" fmla="*/ 251785 h 434197"/>
                <a:gd name="connsiteX130" fmla="*/ 212654 w 437399"/>
                <a:gd name="connsiteY130" fmla="*/ 248577 h 434197"/>
                <a:gd name="connsiteX131" fmla="*/ 206927 w 437399"/>
                <a:gd name="connsiteY131" fmla="*/ 222205 h 434197"/>
                <a:gd name="connsiteX132" fmla="*/ 176078 w 437399"/>
                <a:gd name="connsiteY132" fmla="*/ 114774 h 434197"/>
                <a:gd name="connsiteX133" fmla="*/ 187239 w 437399"/>
                <a:gd name="connsiteY133" fmla="*/ 120908 h 434197"/>
                <a:gd name="connsiteX134" fmla="*/ 186879 w 437399"/>
                <a:gd name="connsiteY134" fmla="*/ 133896 h 434197"/>
                <a:gd name="connsiteX135" fmla="*/ 185438 w 437399"/>
                <a:gd name="connsiteY135" fmla="*/ 135700 h 434197"/>
                <a:gd name="connsiteX136" fmla="*/ 181478 w 437399"/>
                <a:gd name="connsiteY136" fmla="*/ 139308 h 434197"/>
                <a:gd name="connsiteX137" fmla="*/ 172117 w 437399"/>
                <a:gd name="connsiteY137" fmla="*/ 143638 h 434197"/>
                <a:gd name="connsiteX138" fmla="*/ 168157 w 437399"/>
                <a:gd name="connsiteY138" fmla="*/ 145803 h 434197"/>
                <a:gd name="connsiteX139" fmla="*/ 159516 w 437399"/>
                <a:gd name="connsiteY139" fmla="*/ 151575 h 434197"/>
                <a:gd name="connsiteX140" fmla="*/ 146555 w 437399"/>
                <a:gd name="connsiteY140" fmla="*/ 160956 h 434197"/>
                <a:gd name="connsiteX141" fmla="*/ 128554 w 437399"/>
                <a:gd name="connsiteY141" fmla="*/ 184768 h 434197"/>
                <a:gd name="connsiteX142" fmla="*/ 125313 w 437399"/>
                <a:gd name="connsiteY142" fmla="*/ 282544 h 434197"/>
                <a:gd name="connsiteX143" fmla="*/ 228282 w 437399"/>
                <a:gd name="connsiteY143" fmla="*/ 344240 h 434197"/>
                <a:gd name="connsiteX144" fmla="*/ 280127 w 437399"/>
                <a:gd name="connsiteY144" fmla="*/ 328365 h 434197"/>
                <a:gd name="connsiteX145" fmla="*/ 281927 w 437399"/>
                <a:gd name="connsiteY145" fmla="*/ 326922 h 434197"/>
                <a:gd name="connsiteX146" fmla="*/ 318650 w 437399"/>
                <a:gd name="connsiteY146" fmla="*/ 290842 h 434197"/>
                <a:gd name="connsiteX147" fmla="*/ 328371 w 437399"/>
                <a:gd name="connsiteY147" fmla="*/ 245021 h 434197"/>
                <a:gd name="connsiteX148" fmla="*/ 300288 w 437399"/>
                <a:gd name="connsiteY148" fmla="*/ 164203 h 434197"/>
                <a:gd name="connsiteX149" fmla="*/ 276526 w 437399"/>
                <a:gd name="connsiteY149" fmla="*/ 144720 h 434197"/>
                <a:gd name="connsiteX150" fmla="*/ 273646 w 437399"/>
                <a:gd name="connsiteY150" fmla="*/ 141112 h 434197"/>
                <a:gd name="connsiteX151" fmla="*/ 271486 w 437399"/>
                <a:gd name="connsiteY151" fmla="*/ 138226 h 434197"/>
                <a:gd name="connsiteX152" fmla="*/ 271846 w 437399"/>
                <a:gd name="connsiteY152" fmla="*/ 132092 h 434197"/>
                <a:gd name="connsiteX153" fmla="*/ 280127 w 437399"/>
                <a:gd name="connsiteY153" fmla="*/ 123433 h 434197"/>
                <a:gd name="connsiteX154" fmla="*/ 280487 w 437399"/>
                <a:gd name="connsiteY154" fmla="*/ 123433 h 434197"/>
                <a:gd name="connsiteX155" fmla="*/ 284807 w 437399"/>
                <a:gd name="connsiteY155" fmla="*/ 121990 h 434197"/>
                <a:gd name="connsiteX156" fmla="*/ 285527 w 437399"/>
                <a:gd name="connsiteY156" fmla="*/ 121990 h 434197"/>
                <a:gd name="connsiteX157" fmla="*/ 293088 w 437399"/>
                <a:gd name="connsiteY157" fmla="*/ 124876 h 434197"/>
                <a:gd name="connsiteX158" fmla="*/ 298128 w 437399"/>
                <a:gd name="connsiteY158" fmla="*/ 128124 h 434197"/>
                <a:gd name="connsiteX159" fmla="*/ 301728 w 437399"/>
                <a:gd name="connsiteY159" fmla="*/ 131371 h 434197"/>
                <a:gd name="connsiteX160" fmla="*/ 302448 w 437399"/>
                <a:gd name="connsiteY160" fmla="*/ 131732 h 434197"/>
                <a:gd name="connsiteX161" fmla="*/ 307849 w 437399"/>
                <a:gd name="connsiteY161" fmla="*/ 136061 h 434197"/>
                <a:gd name="connsiteX162" fmla="*/ 351053 w 437399"/>
                <a:gd name="connsiteY162" fmla="*/ 211107 h 434197"/>
                <a:gd name="connsiteX163" fmla="*/ 343132 w 437399"/>
                <a:gd name="connsiteY163" fmla="*/ 299862 h 434197"/>
                <a:gd name="connsiteX164" fmla="*/ 271486 w 437399"/>
                <a:gd name="connsiteY164" fmla="*/ 360837 h 434197"/>
                <a:gd name="connsiteX165" fmla="*/ 226482 w 437399"/>
                <a:gd name="connsiteY165" fmla="*/ 368413 h 434197"/>
                <a:gd name="connsiteX166" fmla="*/ 113072 w 437399"/>
                <a:gd name="connsiteY166" fmla="*/ 309964 h 434197"/>
                <a:gd name="connsiteX167" fmla="*/ 91471 w 437399"/>
                <a:gd name="connsiteY167" fmla="*/ 219044 h 434197"/>
                <a:gd name="connsiteX168" fmla="*/ 133954 w 437399"/>
                <a:gd name="connsiteY168" fmla="*/ 138947 h 434197"/>
                <a:gd name="connsiteX169" fmla="*/ 167437 w 437399"/>
                <a:gd name="connsiteY169" fmla="*/ 116939 h 434197"/>
                <a:gd name="connsiteX170" fmla="*/ 169957 w 437399"/>
                <a:gd name="connsiteY170" fmla="*/ 115857 h 434197"/>
                <a:gd name="connsiteX171" fmla="*/ 172117 w 437399"/>
                <a:gd name="connsiteY171" fmla="*/ 115496 h 434197"/>
                <a:gd name="connsiteX172" fmla="*/ 176078 w 437399"/>
                <a:gd name="connsiteY172" fmla="*/ 114774 h 434197"/>
                <a:gd name="connsiteX173" fmla="*/ 231050 w 437399"/>
                <a:gd name="connsiteY173" fmla="*/ 71623 h 434197"/>
                <a:gd name="connsiteX174" fmla="*/ 241810 w 437399"/>
                <a:gd name="connsiteY174" fmla="*/ 83056 h 434197"/>
                <a:gd name="connsiteX175" fmla="*/ 241096 w 437399"/>
                <a:gd name="connsiteY175" fmla="*/ 233443 h 434197"/>
                <a:gd name="connsiteX176" fmla="*/ 216450 w 437399"/>
                <a:gd name="connsiteY176" fmla="*/ 231636 h 434197"/>
                <a:gd name="connsiteX177" fmla="*/ 220022 w 437399"/>
                <a:gd name="connsiteY177" fmla="*/ 81609 h 434197"/>
                <a:gd name="connsiteX178" fmla="*/ 231050 w 437399"/>
                <a:gd name="connsiteY178" fmla="*/ 71623 h 434197"/>
                <a:gd name="connsiteX179" fmla="*/ 103162 w 437399"/>
                <a:gd name="connsiteY179" fmla="*/ 53050 h 434197"/>
                <a:gd name="connsiteX180" fmla="*/ 103162 w 437399"/>
                <a:gd name="connsiteY180" fmla="*/ 54470 h 434197"/>
                <a:gd name="connsiteX181" fmla="*/ 59141 w 437399"/>
                <a:gd name="connsiteY181" fmla="*/ 56601 h 434197"/>
                <a:gd name="connsiteX182" fmla="*/ 55503 w 437399"/>
                <a:gd name="connsiteY182" fmla="*/ 103119 h 434197"/>
                <a:gd name="connsiteX183" fmla="*/ 52593 w 437399"/>
                <a:gd name="connsiteY183" fmla="*/ 103119 h 434197"/>
                <a:gd name="connsiteX184" fmla="*/ 55503 w 437399"/>
                <a:gd name="connsiteY184" fmla="*/ 54115 h 434197"/>
                <a:gd name="connsiteX185" fmla="*/ 58777 w 437399"/>
                <a:gd name="connsiteY185" fmla="*/ 53405 h 434197"/>
                <a:gd name="connsiteX186" fmla="*/ 103162 w 437399"/>
                <a:gd name="connsiteY186" fmla="*/ 53050 h 434197"/>
                <a:gd name="connsiteX187" fmla="*/ 432942 w 437399"/>
                <a:gd name="connsiteY187" fmla="*/ 44190 h 434197"/>
                <a:gd name="connsiteX188" fmla="*/ 435918 w 437399"/>
                <a:gd name="connsiteY188" fmla="*/ 45853 h 434197"/>
                <a:gd name="connsiteX189" fmla="*/ 435918 w 437399"/>
                <a:gd name="connsiteY189" fmla="*/ 96921 h 434197"/>
                <a:gd name="connsiteX190" fmla="*/ 434086 w 437399"/>
                <a:gd name="connsiteY190" fmla="*/ 153382 h 434197"/>
                <a:gd name="connsiteX191" fmla="*/ 432987 w 437399"/>
                <a:gd name="connsiteY191" fmla="*/ 153382 h 434197"/>
                <a:gd name="connsiteX192" fmla="*/ 430789 w 437399"/>
                <a:gd name="connsiteY192" fmla="*/ 46573 h 434197"/>
                <a:gd name="connsiteX193" fmla="*/ 432942 w 437399"/>
                <a:gd name="connsiteY193" fmla="*/ 44190 h 434197"/>
                <a:gd name="connsiteX194" fmla="*/ 52349 w 437399"/>
                <a:gd name="connsiteY194" fmla="*/ 43336 h 434197"/>
                <a:gd name="connsiteX195" fmla="*/ 105616 w 437399"/>
                <a:gd name="connsiteY195" fmla="*/ 45479 h 434197"/>
                <a:gd name="connsiteX196" fmla="*/ 105616 w 437399"/>
                <a:gd name="connsiteY196" fmla="*/ 47622 h 434197"/>
                <a:gd name="connsiteX197" fmla="*/ 54885 w 437399"/>
                <a:gd name="connsiteY197" fmla="*/ 48694 h 434197"/>
                <a:gd name="connsiteX198" fmla="*/ 44014 w 437399"/>
                <a:gd name="connsiteY198" fmla="*/ 112631 h 434197"/>
                <a:gd name="connsiteX199" fmla="*/ 40753 w 437399"/>
                <a:gd name="connsiteY199" fmla="*/ 111917 h 434197"/>
                <a:gd name="connsiteX200" fmla="*/ 43289 w 437399"/>
                <a:gd name="connsiteY200" fmla="*/ 74412 h 434197"/>
                <a:gd name="connsiteX201" fmla="*/ 49450 w 437399"/>
                <a:gd name="connsiteY201" fmla="*/ 46551 h 434197"/>
                <a:gd name="connsiteX202" fmla="*/ 49812 w 437399"/>
                <a:gd name="connsiteY202" fmla="*/ 45836 h 434197"/>
                <a:gd name="connsiteX203" fmla="*/ 52349 w 437399"/>
                <a:gd name="connsiteY203" fmla="*/ 43336 h 434197"/>
                <a:gd name="connsiteX204" fmla="*/ 424716 w 437399"/>
                <a:gd name="connsiteY204" fmla="*/ 40364 h 434197"/>
                <a:gd name="connsiteX205" fmla="*/ 428050 w 437399"/>
                <a:gd name="connsiteY205" fmla="*/ 42154 h 434197"/>
                <a:gd name="connsiteX206" fmla="*/ 426939 w 437399"/>
                <a:gd name="connsiteY206" fmla="*/ 100517 h 434197"/>
                <a:gd name="connsiteX207" fmla="*/ 426939 w 437399"/>
                <a:gd name="connsiteY207" fmla="*/ 168546 h 434197"/>
                <a:gd name="connsiteX208" fmla="*/ 424716 w 437399"/>
                <a:gd name="connsiteY208" fmla="*/ 168546 h 434197"/>
                <a:gd name="connsiteX209" fmla="*/ 422124 w 437399"/>
                <a:gd name="connsiteY209" fmla="*/ 100517 h 434197"/>
                <a:gd name="connsiteX210" fmla="*/ 422494 w 437399"/>
                <a:gd name="connsiteY210" fmla="*/ 43945 h 434197"/>
                <a:gd name="connsiteX211" fmla="*/ 424716 w 437399"/>
                <a:gd name="connsiteY211" fmla="*/ 40364 h 434197"/>
                <a:gd name="connsiteX212" fmla="*/ 293785 w 437399"/>
                <a:gd name="connsiteY212" fmla="*/ 37387 h 434197"/>
                <a:gd name="connsiteX213" fmla="*/ 159347 w 437399"/>
                <a:gd name="connsiteY213" fmla="*/ 39549 h 434197"/>
                <a:gd name="connsiteX214" fmla="*/ 93206 w 437399"/>
                <a:gd name="connsiteY214" fmla="*/ 40629 h 434197"/>
                <a:gd name="connsiteX215" fmla="*/ 61573 w 437399"/>
                <a:gd name="connsiteY215" fmla="*/ 38828 h 434197"/>
                <a:gd name="connsiteX216" fmla="*/ 41803 w 437399"/>
                <a:gd name="connsiteY216" fmla="*/ 52517 h 434197"/>
                <a:gd name="connsiteX217" fmla="*/ 36411 w 437399"/>
                <a:gd name="connsiteY217" fmla="*/ 181833 h 434197"/>
                <a:gd name="connsiteX218" fmla="*/ 36051 w 437399"/>
                <a:gd name="connsiteY218" fmla="*/ 298903 h 434197"/>
                <a:gd name="connsiteX219" fmla="*/ 39646 w 437399"/>
                <a:gd name="connsiteY219" fmla="*/ 353655 h 434197"/>
                <a:gd name="connsiteX220" fmla="*/ 47195 w 437399"/>
                <a:gd name="connsiteY220" fmla="*/ 390037 h 434197"/>
                <a:gd name="connsiteX221" fmla="*/ 98957 w 437399"/>
                <a:gd name="connsiteY221" fmla="*/ 398322 h 434197"/>
                <a:gd name="connsiteX222" fmla="*/ 152517 w 437399"/>
                <a:gd name="connsiteY222" fmla="*/ 398322 h 434197"/>
                <a:gd name="connsiteX223" fmla="*/ 274734 w 437399"/>
                <a:gd name="connsiteY223" fmla="*/ 399402 h 434197"/>
                <a:gd name="connsiteX224" fmla="*/ 337999 w 437399"/>
                <a:gd name="connsiteY224" fmla="*/ 397601 h 434197"/>
                <a:gd name="connsiteX225" fmla="*/ 365318 w 437399"/>
                <a:gd name="connsiteY225" fmla="*/ 398322 h 434197"/>
                <a:gd name="connsiteX226" fmla="*/ 387604 w 437399"/>
                <a:gd name="connsiteY226" fmla="*/ 400123 h 434197"/>
                <a:gd name="connsiteX227" fmla="*/ 403061 w 437399"/>
                <a:gd name="connsiteY227" fmla="*/ 381031 h 434197"/>
                <a:gd name="connsiteX228" fmla="*/ 402702 w 437399"/>
                <a:gd name="connsiteY228" fmla="*/ 356897 h 434197"/>
                <a:gd name="connsiteX229" fmla="*/ 401983 w 437399"/>
                <a:gd name="connsiteY229" fmla="*/ 299623 h 434197"/>
                <a:gd name="connsiteX230" fmla="*/ 403061 w 437399"/>
                <a:gd name="connsiteY230" fmla="*/ 180032 h 434197"/>
                <a:gd name="connsiteX231" fmla="*/ 403780 w 437399"/>
                <a:gd name="connsiteY231" fmla="*/ 86016 h 434197"/>
                <a:gd name="connsiteX232" fmla="*/ 402702 w 437399"/>
                <a:gd name="connsiteY232" fmla="*/ 70167 h 434197"/>
                <a:gd name="connsiteX233" fmla="*/ 401623 w 437399"/>
                <a:gd name="connsiteY233" fmla="*/ 58640 h 434197"/>
                <a:gd name="connsiteX234" fmla="*/ 390480 w 437399"/>
                <a:gd name="connsiteY234" fmla="*/ 45672 h 434197"/>
                <a:gd name="connsiteX235" fmla="*/ 360645 w 437399"/>
                <a:gd name="connsiteY235" fmla="*/ 40629 h 434197"/>
                <a:gd name="connsiteX236" fmla="*/ 293785 w 437399"/>
                <a:gd name="connsiteY236" fmla="*/ 37387 h 434197"/>
                <a:gd name="connsiteX237" fmla="*/ 300929 w 437399"/>
                <a:gd name="connsiteY237" fmla="*/ 19557 h 434197"/>
                <a:gd name="connsiteX238" fmla="*/ 360645 w 437399"/>
                <a:gd name="connsiteY238" fmla="*/ 22619 h 434197"/>
                <a:gd name="connsiteX239" fmla="*/ 418159 w 437399"/>
                <a:gd name="connsiteY239" fmla="*/ 57199 h 434197"/>
                <a:gd name="connsiteX240" fmla="*/ 417440 w 437399"/>
                <a:gd name="connsiteY240" fmla="*/ 60802 h 434197"/>
                <a:gd name="connsiteX241" fmla="*/ 418518 w 437399"/>
                <a:gd name="connsiteY241" fmla="*/ 74490 h 434197"/>
                <a:gd name="connsiteX242" fmla="*/ 417440 w 437399"/>
                <a:gd name="connsiteY242" fmla="*/ 89619 h 434197"/>
                <a:gd name="connsiteX243" fmla="*/ 418518 w 437399"/>
                <a:gd name="connsiteY243" fmla="*/ 107989 h 434197"/>
                <a:gd name="connsiteX244" fmla="*/ 419596 w 437399"/>
                <a:gd name="connsiteY244" fmla="*/ 155898 h 434197"/>
                <a:gd name="connsiteX245" fmla="*/ 418518 w 437399"/>
                <a:gd name="connsiteY245" fmla="*/ 252075 h 434197"/>
                <a:gd name="connsiteX246" fmla="*/ 419237 w 437399"/>
                <a:gd name="connsiteY246" fmla="*/ 347531 h 434197"/>
                <a:gd name="connsiteX247" fmla="*/ 419596 w 437399"/>
                <a:gd name="connsiteY247" fmla="*/ 388236 h 434197"/>
                <a:gd name="connsiteX248" fmla="*/ 407375 w 437399"/>
                <a:gd name="connsiteY248" fmla="*/ 410569 h 434197"/>
                <a:gd name="connsiteX249" fmla="*/ 378618 w 437399"/>
                <a:gd name="connsiteY249" fmla="*/ 416332 h 434197"/>
                <a:gd name="connsiteX250" fmla="*/ 332966 w 437399"/>
                <a:gd name="connsiteY250" fmla="*/ 417053 h 434197"/>
                <a:gd name="connsiteX251" fmla="*/ 235193 w 437399"/>
                <a:gd name="connsiteY251" fmla="*/ 419214 h 434197"/>
                <a:gd name="connsiteX252" fmla="*/ 138498 w 437399"/>
                <a:gd name="connsiteY252" fmla="*/ 416332 h 434197"/>
                <a:gd name="connsiteX253" fmla="*/ 59776 w 437399"/>
                <a:gd name="connsiteY253" fmla="*/ 411649 h 434197"/>
                <a:gd name="connsiteX254" fmla="*/ 28862 w 437399"/>
                <a:gd name="connsiteY254" fmla="*/ 393279 h 434197"/>
                <a:gd name="connsiteX255" fmla="*/ 22751 w 437399"/>
                <a:gd name="connsiteY255" fmla="*/ 358698 h 434197"/>
                <a:gd name="connsiteX256" fmla="*/ 18438 w 437399"/>
                <a:gd name="connsiteY256" fmla="*/ 307908 h 434197"/>
                <a:gd name="connsiteX257" fmla="*/ 20595 w 437399"/>
                <a:gd name="connsiteY257" fmla="*/ 252795 h 434197"/>
                <a:gd name="connsiteX258" fmla="*/ 17000 w 437399"/>
                <a:gd name="connsiteY258" fmla="*/ 133925 h 434197"/>
                <a:gd name="connsiteX259" fmla="*/ 33895 w 437399"/>
                <a:gd name="connsiteY259" fmla="*/ 31984 h 434197"/>
                <a:gd name="connsiteX260" fmla="*/ 65168 w 437399"/>
                <a:gd name="connsiteY260" fmla="*/ 22619 h 434197"/>
                <a:gd name="connsiteX261" fmla="*/ 121603 w 437399"/>
                <a:gd name="connsiteY261" fmla="*/ 23339 h 434197"/>
                <a:gd name="connsiteX262" fmla="*/ 240944 w 437399"/>
                <a:gd name="connsiteY262" fmla="*/ 20818 h 434197"/>
                <a:gd name="connsiteX263" fmla="*/ 300929 w 437399"/>
                <a:gd name="connsiteY263" fmla="*/ 19557 h 434197"/>
                <a:gd name="connsiteX264" fmla="*/ 254811 w 437399"/>
                <a:gd name="connsiteY264" fmla="*/ 9056 h 434197"/>
                <a:gd name="connsiteX265" fmla="*/ 294663 w 437399"/>
                <a:gd name="connsiteY265" fmla="*/ 10038 h 434197"/>
                <a:gd name="connsiteX266" fmla="*/ 381286 w 437399"/>
                <a:gd name="connsiteY266" fmla="*/ 14682 h 434197"/>
                <a:gd name="connsiteX267" fmla="*/ 379489 w 437399"/>
                <a:gd name="connsiteY267" fmla="*/ 20397 h 434197"/>
                <a:gd name="connsiteX268" fmla="*/ 290350 w 437399"/>
                <a:gd name="connsiteY268" fmla="*/ 15039 h 434197"/>
                <a:gd name="connsiteX269" fmla="*/ 215587 w 437399"/>
                <a:gd name="connsiteY269" fmla="*/ 14325 h 434197"/>
                <a:gd name="connsiteX270" fmla="*/ 215228 w 437399"/>
                <a:gd name="connsiteY270" fmla="*/ 11824 h 434197"/>
                <a:gd name="connsiteX271" fmla="*/ 254811 w 437399"/>
                <a:gd name="connsiteY271" fmla="*/ 9056 h 434197"/>
                <a:gd name="connsiteX272" fmla="*/ 343598 w 437399"/>
                <a:gd name="connsiteY272" fmla="*/ 1 h 434197"/>
                <a:gd name="connsiteX273" fmla="*/ 366116 w 437399"/>
                <a:gd name="connsiteY273" fmla="*/ 4626 h 434197"/>
                <a:gd name="connsiteX274" fmla="*/ 363950 w 437399"/>
                <a:gd name="connsiteY274" fmla="*/ 9754 h 434197"/>
                <a:gd name="connsiteX275" fmla="*/ 311243 w 437399"/>
                <a:gd name="connsiteY275" fmla="*/ 4992 h 434197"/>
                <a:gd name="connsiteX276" fmla="*/ 246623 w 437399"/>
                <a:gd name="connsiteY276" fmla="*/ 3160 h 434197"/>
                <a:gd name="connsiteX277" fmla="*/ 246623 w 437399"/>
                <a:gd name="connsiteY277" fmla="*/ 1695 h 434197"/>
                <a:gd name="connsiteX278" fmla="*/ 320268 w 437399"/>
                <a:gd name="connsiteY278" fmla="*/ 596 h 434197"/>
                <a:gd name="connsiteX279" fmla="*/ 343598 w 437399"/>
                <a:gd name="connsiteY279" fmla="*/ 1 h 43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399" h="434197">
                  <a:moveTo>
                    <a:pt x="389591" y="419905"/>
                  </a:moveTo>
                  <a:cubicBezTo>
                    <a:pt x="392819" y="419574"/>
                    <a:pt x="392819" y="424865"/>
                    <a:pt x="389232" y="425196"/>
                  </a:cubicBezTo>
                  <a:cubicBezTo>
                    <a:pt x="366633" y="427180"/>
                    <a:pt x="342599" y="426188"/>
                    <a:pt x="319641" y="425196"/>
                  </a:cubicBezTo>
                  <a:cubicBezTo>
                    <a:pt x="318565" y="425196"/>
                    <a:pt x="318565" y="423212"/>
                    <a:pt x="320000" y="423212"/>
                  </a:cubicBezTo>
                  <a:cubicBezTo>
                    <a:pt x="331838" y="422551"/>
                    <a:pt x="343675" y="421228"/>
                    <a:pt x="355513" y="420897"/>
                  </a:cubicBezTo>
                  <a:cubicBezTo>
                    <a:pt x="366992" y="420236"/>
                    <a:pt x="378112" y="420897"/>
                    <a:pt x="389591" y="419905"/>
                  </a:cubicBezTo>
                  <a:close/>
                  <a:moveTo>
                    <a:pt x="394862" y="373713"/>
                  </a:moveTo>
                  <a:cubicBezTo>
                    <a:pt x="398172" y="371949"/>
                    <a:pt x="400747" y="377241"/>
                    <a:pt x="397805" y="378652"/>
                  </a:cubicBezTo>
                  <a:cubicBezTo>
                    <a:pt x="390080" y="382885"/>
                    <a:pt x="383091" y="388530"/>
                    <a:pt x="375367" y="392410"/>
                  </a:cubicBezTo>
                  <a:cubicBezTo>
                    <a:pt x="372792" y="393821"/>
                    <a:pt x="370953" y="390646"/>
                    <a:pt x="373160" y="389235"/>
                  </a:cubicBezTo>
                  <a:cubicBezTo>
                    <a:pt x="380517" y="384649"/>
                    <a:pt x="386770" y="377946"/>
                    <a:pt x="394862" y="373713"/>
                  </a:cubicBezTo>
                  <a:close/>
                  <a:moveTo>
                    <a:pt x="392684" y="355455"/>
                  </a:moveTo>
                  <a:cubicBezTo>
                    <a:pt x="395206" y="352899"/>
                    <a:pt x="399168" y="357281"/>
                    <a:pt x="396647" y="359471"/>
                  </a:cubicBezTo>
                  <a:cubicBezTo>
                    <a:pt x="390163" y="364948"/>
                    <a:pt x="384040" y="370425"/>
                    <a:pt x="377196" y="374806"/>
                  </a:cubicBezTo>
                  <a:cubicBezTo>
                    <a:pt x="371433" y="378823"/>
                    <a:pt x="364589" y="382109"/>
                    <a:pt x="359907" y="387220"/>
                  </a:cubicBezTo>
                  <a:cubicBezTo>
                    <a:pt x="358466" y="389046"/>
                    <a:pt x="356665" y="386490"/>
                    <a:pt x="357746" y="385030"/>
                  </a:cubicBezTo>
                  <a:cubicBezTo>
                    <a:pt x="362068" y="379553"/>
                    <a:pt x="368912" y="375902"/>
                    <a:pt x="374675" y="371520"/>
                  </a:cubicBezTo>
                  <a:cubicBezTo>
                    <a:pt x="381158" y="366409"/>
                    <a:pt x="386561" y="360932"/>
                    <a:pt x="392684" y="355455"/>
                  </a:cubicBezTo>
                  <a:close/>
                  <a:moveTo>
                    <a:pt x="913" y="352036"/>
                  </a:moveTo>
                  <a:cubicBezTo>
                    <a:pt x="913" y="351311"/>
                    <a:pt x="2349" y="351311"/>
                    <a:pt x="2349" y="352036"/>
                  </a:cubicBezTo>
                  <a:cubicBezTo>
                    <a:pt x="4502" y="377060"/>
                    <a:pt x="9167" y="401721"/>
                    <a:pt x="11320" y="426383"/>
                  </a:cubicBezTo>
                  <a:cubicBezTo>
                    <a:pt x="11320" y="426745"/>
                    <a:pt x="11320" y="426745"/>
                    <a:pt x="11320" y="427108"/>
                  </a:cubicBezTo>
                  <a:cubicBezTo>
                    <a:pt x="24957" y="430734"/>
                    <a:pt x="39311" y="428921"/>
                    <a:pt x="52948" y="428559"/>
                  </a:cubicBezTo>
                  <a:cubicBezTo>
                    <a:pt x="65508" y="428559"/>
                    <a:pt x="78068" y="428921"/>
                    <a:pt x="90628" y="429284"/>
                  </a:cubicBezTo>
                  <a:cubicBezTo>
                    <a:pt x="92781" y="429284"/>
                    <a:pt x="92781" y="432548"/>
                    <a:pt x="90628" y="432548"/>
                  </a:cubicBezTo>
                  <a:cubicBezTo>
                    <a:pt x="74838" y="433273"/>
                    <a:pt x="59407" y="433636"/>
                    <a:pt x="43617" y="433998"/>
                  </a:cubicBezTo>
                  <a:cubicBezTo>
                    <a:pt x="31416" y="433998"/>
                    <a:pt x="19933" y="435086"/>
                    <a:pt x="8449" y="432185"/>
                  </a:cubicBezTo>
                  <a:cubicBezTo>
                    <a:pt x="6655" y="431460"/>
                    <a:pt x="6296" y="430009"/>
                    <a:pt x="6655" y="428559"/>
                  </a:cubicBezTo>
                  <a:cubicBezTo>
                    <a:pt x="5937" y="428196"/>
                    <a:pt x="5220" y="427471"/>
                    <a:pt x="5220" y="426383"/>
                  </a:cubicBezTo>
                  <a:cubicBezTo>
                    <a:pt x="5220" y="414415"/>
                    <a:pt x="2349" y="402809"/>
                    <a:pt x="1272" y="391204"/>
                  </a:cubicBezTo>
                  <a:cubicBezTo>
                    <a:pt x="-163" y="377786"/>
                    <a:pt x="-522" y="365092"/>
                    <a:pt x="913" y="352036"/>
                  </a:cubicBezTo>
                  <a:close/>
                  <a:moveTo>
                    <a:pt x="393045" y="339201"/>
                  </a:moveTo>
                  <a:cubicBezTo>
                    <a:pt x="395566" y="337024"/>
                    <a:pt x="399168" y="340653"/>
                    <a:pt x="396647" y="343193"/>
                  </a:cubicBezTo>
                  <a:cubicBezTo>
                    <a:pt x="384760" y="353716"/>
                    <a:pt x="371433" y="362424"/>
                    <a:pt x="360267" y="373310"/>
                  </a:cubicBezTo>
                  <a:cubicBezTo>
                    <a:pt x="358826" y="374761"/>
                    <a:pt x="356665" y="372584"/>
                    <a:pt x="358106" y="371133"/>
                  </a:cubicBezTo>
                  <a:cubicBezTo>
                    <a:pt x="363869" y="365327"/>
                    <a:pt x="369992" y="359521"/>
                    <a:pt x="376116" y="354441"/>
                  </a:cubicBezTo>
                  <a:cubicBezTo>
                    <a:pt x="381879" y="349724"/>
                    <a:pt x="386921" y="343918"/>
                    <a:pt x="393045" y="339201"/>
                  </a:cubicBezTo>
                  <a:close/>
                  <a:moveTo>
                    <a:pt x="393667" y="324544"/>
                  </a:moveTo>
                  <a:cubicBezTo>
                    <a:pt x="396597" y="322736"/>
                    <a:pt x="399162" y="327074"/>
                    <a:pt x="396231" y="329243"/>
                  </a:cubicBezTo>
                  <a:cubicBezTo>
                    <a:pt x="390369" y="333220"/>
                    <a:pt x="385240" y="338281"/>
                    <a:pt x="379745" y="342619"/>
                  </a:cubicBezTo>
                  <a:cubicBezTo>
                    <a:pt x="372785" y="347319"/>
                    <a:pt x="365824" y="352019"/>
                    <a:pt x="359596" y="357803"/>
                  </a:cubicBezTo>
                  <a:cubicBezTo>
                    <a:pt x="358131" y="358888"/>
                    <a:pt x="356665" y="357080"/>
                    <a:pt x="357764" y="355995"/>
                  </a:cubicBezTo>
                  <a:cubicBezTo>
                    <a:pt x="363626" y="349850"/>
                    <a:pt x="370220" y="344427"/>
                    <a:pt x="376814" y="339004"/>
                  </a:cubicBezTo>
                  <a:cubicBezTo>
                    <a:pt x="382676" y="334305"/>
                    <a:pt x="387805" y="328882"/>
                    <a:pt x="393667" y="324544"/>
                  </a:cubicBezTo>
                  <a:close/>
                  <a:moveTo>
                    <a:pt x="12382" y="320646"/>
                  </a:moveTo>
                  <a:cubicBezTo>
                    <a:pt x="12382" y="319561"/>
                    <a:pt x="13458" y="319561"/>
                    <a:pt x="13816" y="320646"/>
                  </a:cubicBezTo>
                  <a:cubicBezTo>
                    <a:pt x="15250" y="337288"/>
                    <a:pt x="18118" y="353930"/>
                    <a:pt x="19910" y="370572"/>
                  </a:cubicBezTo>
                  <a:cubicBezTo>
                    <a:pt x="20985" y="384681"/>
                    <a:pt x="20627" y="401685"/>
                    <a:pt x="24929" y="415071"/>
                  </a:cubicBezTo>
                  <a:cubicBezTo>
                    <a:pt x="25287" y="415433"/>
                    <a:pt x="25287" y="415433"/>
                    <a:pt x="25287" y="416156"/>
                  </a:cubicBezTo>
                  <a:cubicBezTo>
                    <a:pt x="40343" y="419412"/>
                    <a:pt x="58267" y="418327"/>
                    <a:pt x="73681" y="419412"/>
                  </a:cubicBezTo>
                  <a:cubicBezTo>
                    <a:pt x="85152" y="420136"/>
                    <a:pt x="98057" y="420136"/>
                    <a:pt x="109528" y="423392"/>
                  </a:cubicBezTo>
                  <a:cubicBezTo>
                    <a:pt x="110245" y="423753"/>
                    <a:pt x="109886" y="425562"/>
                    <a:pt x="108811" y="425201"/>
                  </a:cubicBezTo>
                  <a:cubicBezTo>
                    <a:pt x="93755" y="421945"/>
                    <a:pt x="76190" y="424115"/>
                    <a:pt x="60417" y="423753"/>
                  </a:cubicBezTo>
                  <a:cubicBezTo>
                    <a:pt x="48229" y="423030"/>
                    <a:pt x="33890" y="423753"/>
                    <a:pt x="21702" y="420497"/>
                  </a:cubicBezTo>
                  <a:cubicBezTo>
                    <a:pt x="19910" y="420136"/>
                    <a:pt x="19552" y="418689"/>
                    <a:pt x="19910" y="417603"/>
                  </a:cubicBezTo>
                  <a:cubicBezTo>
                    <a:pt x="19910" y="416880"/>
                    <a:pt x="19552" y="416880"/>
                    <a:pt x="19552" y="416518"/>
                  </a:cubicBezTo>
                  <a:cubicBezTo>
                    <a:pt x="14892" y="402408"/>
                    <a:pt x="15967" y="385405"/>
                    <a:pt x="14533" y="370572"/>
                  </a:cubicBezTo>
                  <a:cubicBezTo>
                    <a:pt x="12382" y="353568"/>
                    <a:pt x="10590" y="337288"/>
                    <a:pt x="12382" y="320646"/>
                  </a:cubicBezTo>
                  <a:close/>
                  <a:moveTo>
                    <a:pt x="392556" y="313095"/>
                  </a:moveTo>
                  <a:cubicBezTo>
                    <a:pt x="395069" y="311624"/>
                    <a:pt x="397581" y="316036"/>
                    <a:pt x="394710" y="317874"/>
                  </a:cubicBezTo>
                  <a:cubicBezTo>
                    <a:pt x="382148" y="325594"/>
                    <a:pt x="371022" y="335153"/>
                    <a:pt x="359536" y="345079"/>
                  </a:cubicBezTo>
                  <a:cubicBezTo>
                    <a:pt x="358460" y="346181"/>
                    <a:pt x="356665" y="344343"/>
                    <a:pt x="358101" y="343240"/>
                  </a:cubicBezTo>
                  <a:cubicBezTo>
                    <a:pt x="369227" y="332947"/>
                    <a:pt x="379636" y="321550"/>
                    <a:pt x="392556" y="313095"/>
                  </a:cubicBezTo>
                  <a:close/>
                  <a:moveTo>
                    <a:pt x="391772" y="301394"/>
                  </a:moveTo>
                  <a:cubicBezTo>
                    <a:pt x="393949" y="298924"/>
                    <a:pt x="397577" y="302805"/>
                    <a:pt x="395400" y="304921"/>
                  </a:cubicBezTo>
                  <a:cubicBezTo>
                    <a:pt x="385603" y="314799"/>
                    <a:pt x="372540" y="320091"/>
                    <a:pt x="362380" y="329263"/>
                  </a:cubicBezTo>
                  <a:cubicBezTo>
                    <a:pt x="361292" y="330321"/>
                    <a:pt x="359840" y="328557"/>
                    <a:pt x="360929" y="327852"/>
                  </a:cubicBezTo>
                  <a:cubicBezTo>
                    <a:pt x="370726" y="318327"/>
                    <a:pt x="382700" y="311271"/>
                    <a:pt x="391772" y="301394"/>
                  </a:cubicBezTo>
                  <a:close/>
                  <a:moveTo>
                    <a:pt x="396971" y="288630"/>
                  </a:moveTo>
                  <a:cubicBezTo>
                    <a:pt x="397793" y="289521"/>
                    <a:pt x="398067" y="291035"/>
                    <a:pt x="396971" y="292283"/>
                  </a:cubicBezTo>
                  <a:cubicBezTo>
                    <a:pt x="387109" y="302617"/>
                    <a:pt x="372498" y="308320"/>
                    <a:pt x="363002" y="319011"/>
                  </a:cubicBezTo>
                  <a:cubicBezTo>
                    <a:pt x="361175" y="320793"/>
                    <a:pt x="358253" y="317942"/>
                    <a:pt x="360079" y="316160"/>
                  </a:cubicBezTo>
                  <a:cubicBezTo>
                    <a:pt x="369211" y="305112"/>
                    <a:pt x="383091" y="298341"/>
                    <a:pt x="393684" y="288719"/>
                  </a:cubicBezTo>
                  <a:cubicBezTo>
                    <a:pt x="394780" y="287471"/>
                    <a:pt x="396149" y="287739"/>
                    <a:pt x="396971" y="288630"/>
                  </a:cubicBezTo>
                  <a:close/>
                  <a:moveTo>
                    <a:pt x="395322" y="276936"/>
                  </a:moveTo>
                  <a:cubicBezTo>
                    <a:pt x="398219" y="275111"/>
                    <a:pt x="400753" y="279855"/>
                    <a:pt x="397857" y="280950"/>
                  </a:cubicBezTo>
                  <a:cubicBezTo>
                    <a:pt x="391702" y="284235"/>
                    <a:pt x="386633" y="288979"/>
                    <a:pt x="381202" y="292628"/>
                  </a:cubicBezTo>
                  <a:cubicBezTo>
                    <a:pt x="374685" y="296643"/>
                    <a:pt x="368168" y="300292"/>
                    <a:pt x="362737" y="305766"/>
                  </a:cubicBezTo>
                  <a:cubicBezTo>
                    <a:pt x="361650" y="306496"/>
                    <a:pt x="359840" y="305036"/>
                    <a:pt x="360926" y="303942"/>
                  </a:cubicBezTo>
                  <a:cubicBezTo>
                    <a:pt x="366357" y="299197"/>
                    <a:pt x="371788" y="295183"/>
                    <a:pt x="377581" y="290804"/>
                  </a:cubicBezTo>
                  <a:cubicBezTo>
                    <a:pt x="383374" y="286424"/>
                    <a:pt x="388805" y="280585"/>
                    <a:pt x="395322" y="276936"/>
                  </a:cubicBezTo>
                  <a:close/>
                  <a:moveTo>
                    <a:pt x="74090" y="276553"/>
                  </a:moveTo>
                  <a:cubicBezTo>
                    <a:pt x="74090" y="275472"/>
                    <a:pt x="76579" y="275111"/>
                    <a:pt x="76579" y="276553"/>
                  </a:cubicBezTo>
                  <a:cubicBezTo>
                    <a:pt x="78002" y="288086"/>
                    <a:pt x="84047" y="297817"/>
                    <a:pt x="90803" y="307187"/>
                  </a:cubicBezTo>
                  <a:cubicBezTo>
                    <a:pt x="98271" y="316918"/>
                    <a:pt x="105027" y="327370"/>
                    <a:pt x="115340" y="334578"/>
                  </a:cubicBezTo>
                  <a:cubicBezTo>
                    <a:pt x="118185" y="336380"/>
                    <a:pt x="115340" y="341426"/>
                    <a:pt x="112139" y="339263"/>
                  </a:cubicBezTo>
                  <a:cubicBezTo>
                    <a:pt x="101116" y="331695"/>
                    <a:pt x="93648" y="320522"/>
                    <a:pt x="86536" y="309710"/>
                  </a:cubicBezTo>
                  <a:cubicBezTo>
                    <a:pt x="80135" y="299258"/>
                    <a:pt x="74446" y="289167"/>
                    <a:pt x="74090" y="276553"/>
                  </a:cubicBezTo>
                  <a:close/>
                  <a:moveTo>
                    <a:pt x="393300" y="263356"/>
                  </a:moveTo>
                  <a:cubicBezTo>
                    <a:pt x="395498" y="260824"/>
                    <a:pt x="399162" y="264803"/>
                    <a:pt x="396964" y="266973"/>
                  </a:cubicBezTo>
                  <a:cubicBezTo>
                    <a:pt x="388904" y="275654"/>
                    <a:pt x="378646" y="281442"/>
                    <a:pt x="369487" y="287952"/>
                  </a:cubicBezTo>
                  <a:cubicBezTo>
                    <a:pt x="368022" y="289037"/>
                    <a:pt x="366190" y="286867"/>
                    <a:pt x="367656" y="285782"/>
                  </a:cubicBezTo>
                  <a:cubicBezTo>
                    <a:pt x="376082" y="278186"/>
                    <a:pt x="385240" y="271675"/>
                    <a:pt x="393300" y="263356"/>
                  </a:cubicBezTo>
                  <a:close/>
                  <a:moveTo>
                    <a:pt x="390709" y="251909"/>
                  </a:moveTo>
                  <a:cubicBezTo>
                    <a:pt x="392825" y="249711"/>
                    <a:pt x="396000" y="253375"/>
                    <a:pt x="394236" y="255573"/>
                  </a:cubicBezTo>
                  <a:cubicBezTo>
                    <a:pt x="388592" y="262900"/>
                    <a:pt x="379420" y="266930"/>
                    <a:pt x="372364" y="272425"/>
                  </a:cubicBezTo>
                  <a:cubicBezTo>
                    <a:pt x="371659" y="273158"/>
                    <a:pt x="370953" y="272059"/>
                    <a:pt x="371659" y="271326"/>
                  </a:cubicBezTo>
                  <a:cubicBezTo>
                    <a:pt x="377656" y="264732"/>
                    <a:pt x="384711" y="258870"/>
                    <a:pt x="390709" y="251909"/>
                  </a:cubicBezTo>
                  <a:close/>
                  <a:moveTo>
                    <a:pt x="80440" y="250788"/>
                  </a:moveTo>
                  <a:cubicBezTo>
                    <a:pt x="80440" y="249711"/>
                    <a:pt x="81861" y="249711"/>
                    <a:pt x="81861" y="250788"/>
                  </a:cubicBezTo>
                  <a:cubicBezTo>
                    <a:pt x="83636" y="268372"/>
                    <a:pt x="90028" y="286674"/>
                    <a:pt x="99971" y="301387"/>
                  </a:cubicBezTo>
                  <a:cubicBezTo>
                    <a:pt x="105297" y="308923"/>
                    <a:pt x="110624" y="317895"/>
                    <a:pt x="117370" y="323996"/>
                  </a:cubicBezTo>
                  <a:cubicBezTo>
                    <a:pt x="122342" y="328302"/>
                    <a:pt x="127313" y="331532"/>
                    <a:pt x="131929" y="336197"/>
                  </a:cubicBezTo>
                  <a:cubicBezTo>
                    <a:pt x="134060" y="339068"/>
                    <a:pt x="130509" y="343015"/>
                    <a:pt x="127668" y="340503"/>
                  </a:cubicBezTo>
                  <a:cubicBezTo>
                    <a:pt x="121276" y="334044"/>
                    <a:pt x="113819" y="329020"/>
                    <a:pt x="108138" y="321484"/>
                  </a:cubicBezTo>
                  <a:cubicBezTo>
                    <a:pt x="102811" y="315024"/>
                    <a:pt x="97485" y="307847"/>
                    <a:pt x="93579" y="300311"/>
                  </a:cubicBezTo>
                  <a:cubicBezTo>
                    <a:pt x="85056" y="284880"/>
                    <a:pt x="80795" y="268372"/>
                    <a:pt x="80440" y="250788"/>
                  </a:cubicBezTo>
                  <a:close/>
                  <a:moveTo>
                    <a:pt x="390885" y="240892"/>
                  </a:moveTo>
                  <a:cubicBezTo>
                    <a:pt x="393001" y="240186"/>
                    <a:pt x="394412" y="242656"/>
                    <a:pt x="393001" y="244067"/>
                  </a:cubicBezTo>
                  <a:cubicBezTo>
                    <a:pt x="391237" y="246183"/>
                    <a:pt x="388415" y="247947"/>
                    <a:pt x="386298" y="249711"/>
                  </a:cubicBezTo>
                  <a:cubicBezTo>
                    <a:pt x="383829" y="251475"/>
                    <a:pt x="381007" y="253239"/>
                    <a:pt x="378537" y="254650"/>
                  </a:cubicBezTo>
                  <a:cubicBezTo>
                    <a:pt x="377126" y="255708"/>
                    <a:pt x="375715" y="253944"/>
                    <a:pt x="376773" y="252886"/>
                  </a:cubicBezTo>
                  <a:cubicBezTo>
                    <a:pt x="379596" y="250769"/>
                    <a:pt x="382065" y="249006"/>
                    <a:pt x="384182" y="246889"/>
                  </a:cubicBezTo>
                  <a:cubicBezTo>
                    <a:pt x="386298" y="244772"/>
                    <a:pt x="388415" y="242656"/>
                    <a:pt x="390885" y="240892"/>
                  </a:cubicBezTo>
                  <a:close/>
                  <a:moveTo>
                    <a:pt x="203118" y="237721"/>
                  </a:moveTo>
                  <a:cubicBezTo>
                    <a:pt x="204926" y="244823"/>
                    <a:pt x="207095" y="251215"/>
                    <a:pt x="213963" y="254766"/>
                  </a:cubicBezTo>
                  <a:cubicBezTo>
                    <a:pt x="219747" y="257607"/>
                    <a:pt x="225893" y="258317"/>
                    <a:pt x="232039" y="258317"/>
                  </a:cubicBezTo>
                  <a:cubicBezTo>
                    <a:pt x="235654" y="258317"/>
                    <a:pt x="235654" y="263644"/>
                    <a:pt x="232039" y="263644"/>
                  </a:cubicBezTo>
                  <a:cubicBezTo>
                    <a:pt x="217217" y="262934"/>
                    <a:pt x="199503" y="255832"/>
                    <a:pt x="201311" y="238076"/>
                  </a:cubicBezTo>
                  <a:cubicBezTo>
                    <a:pt x="201311" y="237011"/>
                    <a:pt x="202757" y="237011"/>
                    <a:pt x="203118" y="237721"/>
                  </a:cubicBezTo>
                  <a:close/>
                  <a:moveTo>
                    <a:pt x="392739" y="232113"/>
                  </a:moveTo>
                  <a:cubicBezTo>
                    <a:pt x="394968" y="230661"/>
                    <a:pt x="397569" y="234653"/>
                    <a:pt x="394968" y="235741"/>
                  </a:cubicBezTo>
                  <a:cubicBezTo>
                    <a:pt x="390509" y="237193"/>
                    <a:pt x="387166" y="240095"/>
                    <a:pt x="383450" y="242273"/>
                  </a:cubicBezTo>
                  <a:cubicBezTo>
                    <a:pt x="381593" y="242998"/>
                    <a:pt x="380478" y="240821"/>
                    <a:pt x="381964" y="239733"/>
                  </a:cubicBezTo>
                  <a:cubicBezTo>
                    <a:pt x="385680" y="237193"/>
                    <a:pt x="389023" y="234290"/>
                    <a:pt x="392739" y="232113"/>
                  </a:cubicBezTo>
                  <a:close/>
                  <a:moveTo>
                    <a:pt x="206927" y="222205"/>
                  </a:moveTo>
                  <a:cubicBezTo>
                    <a:pt x="207285" y="221136"/>
                    <a:pt x="208717" y="221136"/>
                    <a:pt x="208717" y="222205"/>
                  </a:cubicBezTo>
                  <a:cubicBezTo>
                    <a:pt x="209075" y="228976"/>
                    <a:pt x="210149" y="236817"/>
                    <a:pt x="214086" y="242519"/>
                  </a:cubicBezTo>
                  <a:cubicBezTo>
                    <a:pt x="218740" y="249290"/>
                    <a:pt x="228405" y="250715"/>
                    <a:pt x="235922" y="247152"/>
                  </a:cubicBezTo>
                  <a:cubicBezTo>
                    <a:pt x="239143" y="245370"/>
                    <a:pt x="242007" y="250359"/>
                    <a:pt x="238428" y="251785"/>
                  </a:cubicBezTo>
                  <a:cubicBezTo>
                    <a:pt x="230910" y="255705"/>
                    <a:pt x="218382" y="255705"/>
                    <a:pt x="212654" y="248577"/>
                  </a:cubicBezTo>
                  <a:cubicBezTo>
                    <a:pt x="206927" y="241093"/>
                    <a:pt x="205853" y="231471"/>
                    <a:pt x="206927" y="222205"/>
                  </a:cubicBezTo>
                  <a:close/>
                  <a:moveTo>
                    <a:pt x="176078" y="114774"/>
                  </a:moveTo>
                  <a:cubicBezTo>
                    <a:pt x="181118" y="114774"/>
                    <a:pt x="185078" y="117300"/>
                    <a:pt x="187239" y="120908"/>
                  </a:cubicBezTo>
                  <a:cubicBezTo>
                    <a:pt x="189759" y="125237"/>
                    <a:pt x="189399" y="130288"/>
                    <a:pt x="186879" y="133896"/>
                  </a:cubicBezTo>
                  <a:lnTo>
                    <a:pt x="185438" y="135700"/>
                  </a:lnTo>
                  <a:lnTo>
                    <a:pt x="181478" y="139308"/>
                  </a:lnTo>
                  <a:cubicBezTo>
                    <a:pt x="176438" y="141473"/>
                    <a:pt x="173557" y="142555"/>
                    <a:pt x="172117" y="143638"/>
                  </a:cubicBezTo>
                  <a:cubicBezTo>
                    <a:pt x="169597" y="144720"/>
                    <a:pt x="169597" y="144720"/>
                    <a:pt x="168157" y="145803"/>
                  </a:cubicBezTo>
                  <a:cubicBezTo>
                    <a:pt x="166717" y="146524"/>
                    <a:pt x="164557" y="148328"/>
                    <a:pt x="159516" y="151575"/>
                  </a:cubicBezTo>
                  <a:cubicBezTo>
                    <a:pt x="155196" y="154462"/>
                    <a:pt x="150876" y="157348"/>
                    <a:pt x="146555" y="160956"/>
                  </a:cubicBezTo>
                  <a:cubicBezTo>
                    <a:pt x="138995" y="168172"/>
                    <a:pt x="132874" y="176470"/>
                    <a:pt x="128554" y="184768"/>
                  </a:cubicBezTo>
                  <a:cubicBezTo>
                    <a:pt x="111272" y="218683"/>
                    <a:pt x="110192" y="254041"/>
                    <a:pt x="125313" y="282544"/>
                  </a:cubicBezTo>
                  <a:cubicBezTo>
                    <a:pt x="144395" y="318984"/>
                    <a:pt x="186879" y="344240"/>
                    <a:pt x="228282" y="344240"/>
                  </a:cubicBezTo>
                  <a:cubicBezTo>
                    <a:pt x="247364" y="344240"/>
                    <a:pt x="265365" y="338828"/>
                    <a:pt x="280127" y="328365"/>
                  </a:cubicBezTo>
                  <a:lnTo>
                    <a:pt x="281927" y="326922"/>
                  </a:lnTo>
                  <a:cubicBezTo>
                    <a:pt x="295968" y="316820"/>
                    <a:pt x="311809" y="305635"/>
                    <a:pt x="318650" y="290842"/>
                  </a:cubicBezTo>
                  <a:cubicBezTo>
                    <a:pt x="324770" y="277854"/>
                    <a:pt x="328371" y="261618"/>
                    <a:pt x="328371" y="245021"/>
                  </a:cubicBezTo>
                  <a:cubicBezTo>
                    <a:pt x="328371" y="213632"/>
                    <a:pt x="318290" y="184047"/>
                    <a:pt x="300288" y="164203"/>
                  </a:cubicBezTo>
                  <a:cubicBezTo>
                    <a:pt x="293448" y="156626"/>
                    <a:pt x="285527" y="150132"/>
                    <a:pt x="276526" y="144720"/>
                  </a:cubicBezTo>
                  <a:lnTo>
                    <a:pt x="273646" y="141112"/>
                  </a:lnTo>
                  <a:lnTo>
                    <a:pt x="271486" y="138226"/>
                  </a:lnTo>
                  <a:cubicBezTo>
                    <a:pt x="271126" y="136422"/>
                    <a:pt x="271126" y="134257"/>
                    <a:pt x="271846" y="132092"/>
                  </a:cubicBezTo>
                  <a:cubicBezTo>
                    <a:pt x="273286" y="127763"/>
                    <a:pt x="276166" y="124876"/>
                    <a:pt x="280127" y="123433"/>
                  </a:cubicBezTo>
                  <a:lnTo>
                    <a:pt x="280487" y="123433"/>
                  </a:lnTo>
                  <a:cubicBezTo>
                    <a:pt x="281567" y="122712"/>
                    <a:pt x="283367" y="121990"/>
                    <a:pt x="284807" y="121990"/>
                  </a:cubicBezTo>
                  <a:cubicBezTo>
                    <a:pt x="285167" y="121990"/>
                    <a:pt x="285527" y="121990"/>
                    <a:pt x="285527" y="121990"/>
                  </a:cubicBezTo>
                  <a:cubicBezTo>
                    <a:pt x="288407" y="121990"/>
                    <a:pt x="290927" y="123072"/>
                    <a:pt x="293088" y="124876"/>
                  </a:cubicBezTo>
                  <a:cubicBezTo>
                    <a:pt x="295608" y="125959"/>
                    <a:pt x="296688" y="127041"/>
                    <a:pt x="298128" y="128124"/>
                  </a:cubicBezTo>
                  <a:cubicBezTo>
                    <a:pt x="298848" y="129206"/>
                    <a:pt x="299928" y="129928"/>
                    <a:pt x="301728" y="131371"/>
                  </a:cubicBezTo>
                  <a:lnTo>
                    <a:pt x="302448" y="131732"/>
                  </a:lnTo>
                  <a:cubicBezTo>
                    <a:pt x="303889" y="132814"/>
                    <a:pt x="305329" y="133896"/>
                    <a:pt x="307849" y="136061"/>
                  </a:cubicBezTo>
                  <a:cubicBezTo>
                    <a:pt x="329811" y="155544"/>
                    <a:pt x="345292" y="182243"/>
                    <a:pt x="351053" y="211107"/>
                  </a:cubicBezTo>
                  <a:cubicBezTo>
                    <a:pt x="357893" y="243578"/>
                    <a:pt x="354653" y="276050"/>
                    <a:pt x="343132" y="299862"/>
                  </a:cubicBezTo>
                  <a:cubicBezTo>
                    <a:pt x="330891" y="325118"/>
                    <a:pt x="301368" y="350013"/>
                    <a:pt x="271486" y="360837"/>
                  </a:cubicBezTo>
                  <a:cubicBezTo>
                    <a:pt x="257085" y="365888"/>
                    <a:pt x="241963" y="368413"/>
                    <a:pt x="226482" y="368413"/>
                  </a:cubicBezTo>
                  <a:cubicBezTo>
                    <a:pt x="180758" y="368413"/>
                    <a:pt x="137554" y="346044"/>
                    <a:pt x="113072" y="309964"/>
                  </a:cubicBezTo>
                  <a:cubicBezTo>
                    <a:pt x="93991" y="281822"/>
                    <a:pt x="86790" y="251516"/>
                    <a:pt x="91471" y="219044"/>
                  </a:cubicBezTo>
                  <a:cubicBezTo>
                    <a:pt x="96151" y="186933"/>
                    <a:pt x="111632" y="158070"/>
                    <a:pt x="133954" y="138947"/>
                  </a:cubicBezTo>
                  <a:cubicBezTo>
                    <a:pt x="144395" y="129928"/>
                    <a:pt x="155556" y="122712"/>
                    <a:pt x="167437" y="116939"/>
                  </a:cubicBezTo>
                  <a:lnTo>
                    <a:pt x="169957" y="115857"/>
                  </a:lnTo>
                  <a:lnTo>
                    <a:pt x="172117" y="115496"/>
                  </a:lnTo>
                  <a:cubicBezTo>
                    <a:pt x="173197" y="115135"/>
                    <a:pt x="174638" y="114774"/>
                    <a:pt x="176078" y="114774"/>
                  </a:cubicBezTo>
                  <a:close/>
                  <a:moveTo>
                    <a:pt x="231050" y="71623"/>
                  </a:moveTo>
                  <a:cubicBezTo>
                    <a:pt x="236542" y="72030"/>
                    <a:pt x="241989" y="76006"/>
                    <a:pt x="241810" y="83056"/>
                  </a:cubicBezTo>
                  <a:cubicBezTo>
                    <a:pt x="243596" y="133305"/>
                    <a:pt x="238595" y="183193"/>
                    <a:pt x="241096" y="233443"/>
                  </a:cubicBezTo>
                  <a:cubicBezTo>
                    <a:pt x="241810" y="249350"/>
                    <a:pt x="216450" y="247904"/>
                    <a:pt x="216450" y="231636"/>
                  </a:cubicBezTo>
                  <a:cubicBezTo>
                    <a:pt x="215378" y="181747"/>
                    <a:pt x="218950" y="131498"/>
                    <a:pt x="220022" y="81609"/>
                  </a:cubicBezTo>
                  <a:cubicBezTo>
                    <a:pt x="220022" y="74379"/>
                    <a:pt x="225558" y="71216"/>
                    <a:pt x="231050" y="71623"/>
                  </a:cubicBezTo>
                  <a:close/>
                  <a:moveTo>
                    <a:pt x="103162" y="53050"/>
                  </a:moveTo>
                  <a:cubicBezTo>
                    <a:pt x="103889" y="53050"/>
                    <a:pt x="103889" y="54470"/>
                    <a:pt x="103162" y="54470"/>
                  </a:cubicBezTo>
                  <a:cubicBezTo>
                    <a:pt x="88973" y="56601"/>
                    <a:pt x="73693" y="56601"/>
                    <a:pt x="59141" y="56601"/>
                  </a:cubicBezTo>
                  <a:cubicBezTo>
                    <a:pt x="55867" y="71870"/>
                    <a:pt x="57322" y="87849"/>
                    <a:pt x="55503" y="103119"/>
                  </a:cubicBezTo>
                  <a:cubicBezTo>
                    <a:pt x="55139" y="104894"/>
                    <a:pt x="52593" y="104894"/>
                    <a:pt x="52593" y="103119"/>
                  </a:cubicBezTo>
                  <a:cubicBezTo>
                    <a:pt x="53320" y="86784"/>
                    <a:pt x="51865" y="70094"/>
                    <a:pt x="55503" y="54115"/>
                  </a:cubicBezTo>
                  <a:cubicBezTo>
                    <a:pt x="55867" y="52695"/>
                    <a:pt x="58050" y="52695"/>
                    <a:pt x="58777" y="53405"/>
                  </a:cubicBezTo>
                  <a:cubicBezTo>
                    <a:pt x="73330" y="52695"/>
                    <a:pt x="88609" y="51274"/>
                    <a:pt x="103162" y="53050"/>
                  </a:cubicBezTo>
                  <a:close/>
                  <a:moveTo>
                    <a:pt x="432942" y="44190"/>
                  </a:moveTo>
                  <a:cubicBezTo>
                    <a:pt x="434178" y="44055"/>
                    <a:pt x="435552" y="44595"/>
                    <a:pt x="435918" y="45853"/>
                  </a:cubicBezTo>
                  <a:cubicBezTo>
                    <a:pt x="438849" y="63116"/>
                    <a:pt x="436651" y="79659"/>
                    <a:pt x="435918" y="96921"/>
                  </a:cubicBezTo>
                  <a:cubicBezTo>
                    <a:pt x="434819" y="115621"/>
                    <a:pt x="434086" y="134322"/>
                    <a:pt x="434086" y="153382"/>
                  </a:cubicBezTo>
                  <a:cubicBezTo>
                    <a:pt x="434086" y="154102"/>
                    <a:pt x="433354" y="154102"/>
                    <a:pt x="432987" y="153382"/>
                  </a:cubicBezTo>
                  <a:cubicBezTo>
                    <a:pt x="429690" y="117419"/>
                    <a:pt x="434086" y="82176"/>
                    <a:pt x="430789" y="46573"/>
                  </a:cubicBezTo>
                  <a:cubicBezTo>
                    <a:pt x="430606" y="45134"/>
                    <a:pt x="431705" y="44325"/>
                    <a:pt x="432942" y="44190"/>
                  </a:cubicBezTo>
                  <a:close/>
                  <a:moveTo>
                    <a:pt x="52349" y="43336"/>
                  </a:moveTo>
                  <a:cubicBezTo>
                    <a:pt x="70105" y="44050"/>
                    <a:pt x="88223" y="45122"/>
                    <a:pt x="105616" y="45479"/>
                  </a:cubicBezTo>
                  <a:cubicBezTo>
                    <a:pt x="107066" y="45479"/>
                    <a:pt x="107066" y="47622"/>
                    <a:pt x="105616" y="47622"/>
                  </a:cubicBezTo>
                  <a:cubicBezTo>
                    <a:pt x="88585" y="47622"/>
                    <a:pt x="71554" y="48337"/>
                    <a:pt x="54885" y="48694"/>
                  </a:cubicBezTo>
                  <a:cubicBezTo>
                    <a:pt x="46913" y="69054"/>
                    <a:pt x="48725" y="91557"/>
                    <a:pt x="44014" y="112631"/>
                  </a:cubicBezTo>
                  <a:cubicBezTo>
                    <a:pt x="43289" y="114417"/>
                    <a:pt x="40753" y="113703"/>
                    <a:pt x="40753" y="111917"/>
                  </a:cubicBezTo>
                  <a:cubicBezTo>
                    <a:pt x="41115" y="99772"/>
                    <a:pt x="41115" y="86556"/>
                    <a:pt x="43289" y="74412"/>
                  </a:cubicBezTo>
                  <a:cubicBezTo>
                    <a:pt x="45101" y="65125"/>
                    <a:pt x="45101" y="55123"/>
                    <a:pt x="49450" y="46551"/>
                  </a:cubicBezTo>
                  <a:cubicBezTo>
                    <a:pt x="49450" y="46193"/>
                    <a:pt x="49812" y="46193"/>
                    <a:pt x="49812" y="45836"/>
                  </a:cubicBezTo>
                  <a:cubicBezTo>
                    <a:pt x="50174" y="44407"/>
                    <a:pt x="51261" y="43336"/>
                    <a:pt x="52349" y="43336"/>
                  </a:cubicBezTo>
                  <a:close/>
                  <a:moveTo>
                    <a:pt x="424716" y="40364"/>
                  </a:moveTo>
                  <a:cubicBezTo>
                    <a:pt x="426105" y="39917"/>
                    <a:pt x="427679" y="40364"/>
                    <a:pt x="428050" y="42154"/>
                  </a:cubicBezTo>
                  <a:cubicBezTo>
                    <a:pt x="432495" y="60415"/>
                    <a:pt x="426568" y="81540"/>
                    <a:pt x="426939" y="100517"/>
                  </a:cubicBezTo>
                  <a:cubicBezTo>
                    <a:pt x="427680" y="123074"/>
                    <a:pt x="430643" y="145989"/>
                    <a:pt x="426939" y="168546"/>
                  </a:cubicBezTo>
                  <a:cubicBezTo>
                    <a:pt x="426939" y="169978"/>
                    <a:pt x="424346" y="169978"/>
                    <a:pt x="424716" y="168546"/>
                  </a:cubicBezTo>
                  <a:cubicBezTo>
                    <a:pt x="425457" y="145631"/>
                    <a:pt x="422864" y="123074"/>
                    <a:pt x="422124" y="100517"/>
                  </a:cubicBezTo>
                  <a:cubicBezTo>
                    <a:pt x="421753" y="81898"/>
                    <a:pt x="426198" y="61847"/>
                    <a:pt x="422494" y="43945"/>
                  </a:cubicBezTo>
                  <a:cubicBezTo>
                    <a:pt x="422123" y="42154"/>
                    <a:pt x="423327" y="40812"/>
                    <a:pt x="424716" y="40364"/>
                  </a:cubicBezTo>
                  <a:close/>
                  <a:moveTo>
                    <a:pt x="293785" y="37387"/>
                  </a:moveTo>
                  <a:cubicBezTo>
                    <a:pt x="248852" y="38108"/>
                    <a:pt x="204279" y="39549"/>
                    <a:pt x="159347" y="39549"/>
                  </a:cubicBezTo>
                  <a:cubicBezTo>
                    <a:pt x="137060" y="39909"/>
                    <a:pt x="115133" y="40990"/>
                    <a:pt x="93206" y="40629"/>
                  </a:cubicBezTo>
                  <a:cubicBezTo>
                    <a:pt x="82422" y="40269"/>
                    <a:pt x="71998" y="39909"/>
                    <a:pt x="61573" y="38828"/>
                  </a:cubicBezTo>
                  <a:cubicBezTo>
                    <a:pt x="50430" y="38108"/>
                    <a:pt x="46116" y="41710"/>
                    <a:pt x="41803" y="52517"/>
                  </a:cubicBezTo>
                  <a:cubicBezTo>
                    <a:pt x="26346" y="92500"/>
                    <a:pt x="34614" y="140048"/>
                    <a:pt x="36411" y="181833"/>
                  </a:cubicBezTo>
                  <a:cubicBezTo>
                    <a:pt x="37849" y="221097"/>
                    <a:pt x="37489" y="259639"/>
                    <a:pt x="36051" y="298903"/>
                  </a:cubicBezTo>
                  <a:cubicBezTo>
                    <a:pt x="35333" y="317634"/>
                    <a:pt x="37489" y="335284"/>
                    <a:pt x="39646" y="353655"/>
                  </a:cubicBezTo>
                  <a:cubicBezTo>
                    <a:pt x="40724" y="361940"/>
                    <a:pt x="38208" y="385354"/>
                    <a:pt x="47195" y="390037"/>
                  </a:cubicBezTo>
                  <a:cubicBezTo>
                    <a:pt x="61573" y="397241"/>
                    <a:pt x="82782" y="397961"/>
                    <a:pt x="98957" y="398322"/>
                  </a:cubicBezTo>
                  <a:cubicBezTo>
                    <a:pt x="116930" y="398322"/>
                    <a:pt x="134544" y="397241"/>
                    <a:pt x="152517" y="398322"/>
                  </a:cubicBezTo>
                  <a:cubicBezTo>
                    <a:pt x="193136" y="400483"/>
                    <a:pt x="233755" y="400483"/>
                    <a:pt x="274734" y="399402"/>
                  </a:cubicBezTo>
                  <a:cubicBezTo>
                    <a:pt x="295942" y="398682"/>
                    <a:pt x="316791" y="397601"/>
                    <a:pt x="337999" y="397601"/>
                  </a:cubicBezTo>
                  <a:cubicBezTo>
                    <a:pt x="346985" y="397601"/>
                    <a:pt x="356331" y="397601"/>
                    <a:pt x="365318" y="398322"/>
                  </a:cubicBezTo>
                  <a:cubicBezTo>
                    <a:pt x="372507" y="399042"/>
                    <a:pt x="380415" y="400843"/>
                    <a:pt x="387604" y="400123"/>
                  </a:cubicBezTo>
                  <a:cubicBezTo>
                    <a:pt x="400545" y="398682"/>
                    <a:pt x="403780" y="392918"/>
                    <a:pt x="403061" y="381031"/>
                  </a:cubicBezTo>
                  <a:cubicBezTo>
                    <a:pt x="402702" y="372746"/>
                    <a:pt x="402702" y="364822"/>
                    <a:pt x="402702" y="356897"/>
                  </a:cubicBezTo>
                  <a:cubicBezTo>
                    <a:pt x="402342" y="337806"/>
                    <a:pt x="401983" y="318714"/>
                    <a:pt x="401983" y="299623"/>
                  </a:cubicBezTo>
                  <a:cubicBezTo>
                    <a:pt x="401983" y="259639"/>
                    <a:pt x="402342" y="220016"/>
                    <a:pt x="403061" y="180032"/>
                  </a:cubicBezTo>
                  <a:cubicBezTo>
                    <a:pt x="403421" y="148694"/>
                    <a:pt x="401983" y="117355"/>
                    <a:pt x="403780" y="86016"/>
                  </a:cubicBezTo>
                  <a:cubicBezTo>
                    <a:pt x="403421" y="80973"/>
                    <a:pt x="403421" y="75930"/>
                    <a:pt x="402702" y="70167"/>
                  </a:cubicBezTo>
                  <a:cubicBezTo>
                    <a:pt x="402342" y="66205"/>
                    <a:pt x="401623" y="62603"/>
                    <a:pt x="401623" y="58640"/>
                  </a:cubicBezTo>
                  <a:cubicBezTo>
                    <a:pt x="400904" y="51076"/>
                    <a:pt x="398029" y="47834"/>
                    <a:pt x="390480" y="45672"/>
                  </a:cubicBezTo>
                  <a:cubicBezTo>
                    <a:pt x="380415" y="43511"/>
                    <a:pt x="370350" y="42070"/>
                    <a:pt x="360645" y="40629"/>
                  </a:cubicBezTo>
                  <a:cubicBezTo>
                    <a:pt x="338358" y="38108"/>
                    <a:pt x="316072" y="37387"/>
                    <a:pt x="293785" y="37387"/>
                  </a:cubicBezTo>
                  <a:close/>
                  <a:moveTo>
                    <a:pt x="300929" y="19557"/>
                  </a:moveTo>
                  <a:cubicBezTo>
                    <a:pt x="320924" y="19557"/>
                    <a:pt x="340875" y="20277"/>
                    <a:pt x="360645" y="22619"/>
                  </a:cubicBezTo>
                  <a:cubicBezTo>
                    <a:pt x="385088" y="25861"/>
                    <a:pt x="417080" y="26221"/>
                    <a:pt x="418159" y="57199"/>
                  </a:cubicBezTo>
                  <a:cubicBezTo>
                    <a:pt x="418159" y="58640"/>
                    <a:pt x="418159" y="60081"/>
                    <a:pt x="417440" y="60802"/>
                  </a:cubicBezTo>
                  <a:cubicBezTo>
                    <a:pt x="418518" y="65484"/>
                    <a:pt x="419237" y="70167"/>
                    <a:pt x="418518" y="74490"/>
                  </a:cubicBezTo>
                  <a:cubicBezTo>
                    <a:pt x="417440" y="79533"/>
                    <a:pt x="417440" y="84576"/>
                    <a:pt x="417440" y="89619"/>
                  </a:cubicBezTo>
                  <a:cubicBezTo>
                    <a:pt x="418159" y="95742"/>
                    <a:pt x="418518" y="101866"/>
                    <a:pt x="418518" y="107989"/>
                  </a:cubicBezTo>
                  <a:cubicBezTo>
                    <a:pt x="419237" y="123839"/>
                    <a:pt x="419596" y="140048"/>
                    <a:pt x="419596" y="155898"/>
                  </a:cubicBezTo>
                  <a:cubicBezTo>
                    <a:pt x="419596" y="187957"/>
                    <a:pt x="418518" y="220016"/>
                    <a:pt x="418518" y="252075"/>
                  </a:cubicBezTo>
                  <a:cubicBezTo>
                    <a:pt x="418518" y="283774"/>
                    <a:pt x="418518" y="315833"/>
                    <a:pt x="419237" y="347531"/>
                  </a:cubicBezTo>
                  <a:cubicBezTo>
                    <a:pt x="419596" y="360499"/>
                    <a:pt x="421394" y="375268"/>
                    <a:pt x="419596" y="388236"/>
                  </a:cubicBezTo>
                  <a:cubicBezTo>
                    <a:pt x="418518" y="396881"/>
                    <a:pt x="416002" y="406246"/>
                    <a:pt x="407375" y="410569"/>
                  </a:cubicBezTo>
                  <a:cubicBezTo>
                    <a:pt x="398388" y="414891"/>
                    <a:pt x="388323" y="416332"/>
                    <a:pt x="378618" y="416332"/>
                  </a:cubicBezTo>
                  <a:cubicBezTo>
                    <a:pt x="363161" y="415972"/>
                    <a:pt x="348064" y="416332"/>
                    <a:pt x="332966" y="417053"/>
                  </a:cubicBezTo>
                  <a:cubicBezTo>
                    <a:pt x="300255" y="418494"/>
                    <a:pt x="267904" y="419214"/>
                    <a:pt x="235193" y="419214"/>
                  </a:cubicBezTo>
                  <a:cubicBezTo>
                    <a:pt x="203201" y="419214"/>
                    <a:pt x="170849" y="416692"/>
                    <a:pt x="138498" y="416332"/>
                  </a:cubicBezTo>
                  <a:cubicBezTo>
                    <a:pt x="111538" y="416332"/>
                    <a:pt x="86376" y="417053"/>
                    <a:pt x="59776" y="411649"/>
                  </a:cubicBezTo>
                  <a:cubicBezTo>
                    <a:pt x="47195" y="408768"/>
                    <a:pt x="34973" y="405886"/>
                    <a:pt x="28862" y="393279"/>
                  </a:cubicBezTo>
                  <a:cubicBezTo>
                    <a:pt x="23470" y="382832"/>
                    <a:pt x="23830" y="370225"/>
                    <a:pt x="22751" y="358698"/>
                  </a:cubicBezTo>
                  <a:cubicBezTo>
                    <a:pt x="20954" y="341408"/>
                    <a:pt x="18078" y="325198"/>
                    <a:pt x="18438" y="307908"/>
                  </a:cubicBezTo>
                  <a:cubicBezTo>
                    <a:pt x="18797" y="289177"/>
                    <a:pt x="20235" y="271166"/>
                    <a:pt x="20595" y="252795"/>
                  </a:cubicBezTo>
                  <a:cubicBezTo>
                    <a:pt x="20954" y="212812"/>
                    <a:pt x="18438" y="173188"/>
                    <a:pt x="17000" y="133925"/>
                  </a:cubicBezTo>
                  <a:cubicBezTo>
                    <a:pt x="15922" y="100065"/>
                    <a:pt x="13765" y="61162"/>
                    <a:pt x="33895" y="31984"/>
                  </a:cubicBezTo>
                  <a:cubicBezTo>
                    <a:pt x="41443" y="20818"/>
                    <a:pt x="53306" y="21898"/>
                    <a:pt x="65168" y="22619"/>
                  </a:cubicBezTo>
                  <a:cubicBezTo>
                    <a:pt x="83860" y="24060"/>
                    <a:pt x="102911" y="24060"/>
                    <a:pt x="121603" y="23339"/>
                  </a:cubicBezTo>
                  <a:cubicBezTo>
                    <a:pt x="161504" y="22258"/>
                    <a:pt x="201404" y="21898"/>
                    <a:pt x="240944" y="20818"/>
                  </a:cubicBezTo>
                  <a:cubicBezTo>
                    <a:pt x="260895" y="20277"/>
                    <a:pt x="280934" y="19557"/>
                    <a:pt x="300929" y="19557"/>
                  </a:cubicBezTo>
                  <a:close/>
                  <a:moveTo>
                    <a:pt x="254811" y="9056"/>
                  </a:moveTo>
                  <a:cubicBezTo>
                    <a:pt x="268155" y="9235"/>
                    <a:pt x="281543" y="10038"/>
                    <a:pt x="294663" y="10038"/>
                  </a:cubicBezTo>
                  <a:cubicBezTo>
                    <a:pt x="323417" y="10038"/>
                    <a:pt x="352891" y="9681"/>
                    <a:pt x="381286" y="14682"/>
                  </a:cubicBezTo>
                  <a:cubicBezTo>
                    <a:pt x="384881" y="15396"/>
                    <a:pt x="383084" y="20754"/>
                    <a:pt x="379489" y="20397"/>
                  </a:cubicBezTo>
                  <a:cubicBezTo>
                    <a:pt x="349656" y="15396"/>
                    <a:pt x="320183" y="15753"/>
                    <a:pt x="290350" y="15039"/>
                  </a:cubicBezTo>
                  <a:cubicBezTo>
                    <a:pt x="265189" y="14325"/>
                    <a:pt x="240748" y="13967"/>
                    <a:pt x="215587" y="14325"/>
                  </a:cubicBezTo>
                  <a:cubicBezTo>
                    <a:pt x="214150" y="14325"/>
                    <a:pt x="213790" y="12181"/>
                    <a:pt x="215228" y="11824"/>
                  </a:cubicBezTo>
                  <a:cubicBezTo>
                    <a:pt x="228168" y="9324"/>
                    <a:pt x="241467" y="8878"/>
                    <a:pt x="254811" y="9056"/>
                  </a:cubicBezTo>
                  <a:close/>
                  <a:moveTo>
                    <a:pt x="343598" y="1"/>
                  </a:moveTo>
                  <a:cubicBezTo>
                    <a:pt x="351405" y="46"/>
                    <a:pt x="359076" y="962"/>
                    <a:pt x="366116" y="4626"/>
                  </a:cubicBezTo>
                  <a:cubicBezTo>
                    <a:pt x="369004" y="6091"/>
                    <a:pt x="366838" y="11220"/>
                    <a:pt x="363950" y="9754"/>
                  </a:cubicBezTo>
                  <a:cubicBezTo>
                    <a:pt x="348066" y="2794"/>
                    <a:pt x="328210" y="6091"/>
                    <a:pt x="311243" y="4992"/>
                  </a:cubicBezTo>
                  <a:cubicBezTo>
                    <a:pt x="289583" y="3893"/>
                    <a:pt x="267922" y="4626"/>
                    <a:pt x="246623" y="3160"/>
                  </a:cubicBezTo>
                  <a:cubicBezTo>
                    <a:pt x="245540" y="3160"/>
                    <a:pt x="245540" y="1695"/>
                    <a:pt x="246623" y="1695"/>
                  </a:cubicBezTo>
                  <a:cubicBezTo>
                    <a:pt x="271172" y="230"/>
                    <a:pt x="295720" y="-137"/>
                    <a:pt x="320268" y="596"/>
                  </a:cubicBezTo>
                  <a:cubicBezTo>
                    <a:pt x="327850" y="779"/>
                    <a:pt x="335792" y="-45"/>
                    <a:pt x="343598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4EA439D3-FBE8-0140-8BAE-DF38DCE81A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79038" y="3002124"/>
              <a:ext cx="1100153" cy="427480"/>
            </a:xfrm>
            <a:custGeom>
              <a:avLst/>
              <a:gdLst>
                <a:gd name="connsiteX0" fmla="*/ 711518 w 1212715"/>
                <a:gd name="connsiteY0" fmla="*/ 467241 h 471218"/>
                <a:gd name="connsiteX1" fmla="*/ 711518 w 1212715"/>
                <a:gd name="connsiteY1" fmla="*/ 470539 h 471218"/>
                <a:gd name="connsiteX2" fmla="*/ 692102 w 1212715"/>
                <a:gd name="connsiteY2" fmla="*/ 470905 h 471218"/>
                <a:gd name="connsiteX3" fmla="*/ 677082 w 1212715"/>
                <a:gd name="connsiteY3" fmla="*/ 470539 h 471218"/>
                <a:gd name="connsiteX4" fmla="*/ 676716 w 1212715"/>
                <a:gd name="connsiteY4" fmla="*/ 469073 h 471218"/>
                <a:gd name="connsiteX5" fmla="*/ 692102 w 1212715"/>
                <a:gd name="connsiteY5" fmla="*/ 467974 h 471218"/>
                <a:gd name="connsiteX6" fmla="*/ 711518 w 1212715"/>
                <a:gd name="connsiteY6" fmla="*/ 467241 h 471218"/>
                <a:gd name="connsiteX7" fmla="*/ 407185 w 1212715"/>
                <a:gd name="connsiteY7" fmla="*/ 461638 h 471218"/>
                <a:gd name="connsiteX8" fmla="*/ 444870 w 1212715"/>
                <a:gd name="connsiteY8" fmla="*/ 463506 h 471218"/>
                <a:gd name="connsiteX9" fmla="*/ 444870 w 1212715"/>
                <a:gd name="connsiteY9" fmla="*/ 466868 h 471218"/>
                <a:gd name="connsiteX10" fmla="*/ 407185 w 1212715"/>
                <a:gd name="connsiteY10" fmla="*/ 463132 h 471218"/>
                <a:gd name="connsiteX11" fmla="*/ 407185 w 1212715"/>
                <a:gd name="connsiteY11" fmla="*/ 461638 h 471218"/>
                <a:gd name="connsiteX12" fmla="*/ 711221 w 1212715"/>
                <a:gd name="connsiteY12" fmla="*/ 459304 h 471218"/>
                <a:gd name="connsiteX13" fmla="*/ 711936 w 1212715"/>
                <a:gd name="connsiteY13" fmla="*/ 462126 h 471218"/>
                <a:gd name="connsiteX14" fmla="*/ 664714 w 1212715"/>
                <a:gd name="connsiteY14" fmla="*/ 462832 h 471218"/>
                <a:gd name="connsiteX15" fmla="*/ 664356 w 1212715"/>
                <a:gd name="connsiteY15" fmla="*/ 461421 h 471218"/>
                <a:gd name="connsiteX16" fmla="*/ 711221 w 1212715"/>
                <a:gd name="connsiteY16" fmla="*/ 459304 h 471218"/>
                <a:gd name="connsiteX17" fmla="*/ 398526 w 1212715"/>
                <a:gd name="connsiteY17" fmla="*/ 456706 h 471218"/>
                <a:gd name="connsiteX18" fmla="*/ 448063 w 1212715"/>
                <a:gd name="connsiteY18" fmla="*/ 458149 h 471218"/>
                <a:gd name="connsiteX19" fmla="*/ 448063 w 1212715"/>
                <a:gd name="connsiteY19" fmla="*/ 461397 h 471218"/>
                <a:gd name="connsiteX20" fmla="*/ 398883 w 1212715"/>
                <a:gd name="connsiteY20" fmla="*/ 457428 h 471218"/>
                <a:gd name="connsiteX21" fmla="*/ 398526 w 1212715"/>
                <a:gd name="connsiteY21" fmla="*/ 456706 h 471218"/>
                <a:gd name="connsiteX22" fmla="*/ 685747 w 1212715"/>
                <a:gd name="connsiteY22" fmla="*/ 454513 h 471218"/>
                <a:gd name="connsiteX23" fmla="*/ 713154 w 1212715"/>
                <a:gd name="connsiteY23" fmla="*/ 454844 h 471218"/>
                <a:gd name="connsiteX24" fmla="*/ 712794 w 1212715"/>
                <a:gd name="connsiteY24" fmla="*/ 458245 h 471218"/>
                <a:gd name="connsiteX25" fmla="*/ 658879 w 1212715"/>
                <a:gd name="connsiteY25" fmla="*/ 458623 h 471218"/>
                <a:gd name="connsiteX26" fmla="*/ 658879 w 1212715"/>
                <a:gd name="connsiteY26" fmla="*/ 457868 h 471218"/>
                <a:gd name="connsiteX27" fmla="*/ 685747 w 1212715"/>
                <a:gd name="connsiteY27" fmla="*/ 454513 h 471218"/>
                <a:gd name="connsiteX28" fmla="*/ 34120 w 1212715"/>
                <a:gd name="connsiteY28" fmla="*/ 440620 h 471218"/>
                <a:gd name="connsiteX29" fmla="*/ 52761 w 1212715"/>
                <a:gd name="connsiteY29" fmla="*/ 453442 h 471218"/>
                <a:gd name="connsiteX30" fmla="*/ 75344 w 1212715"/>
                <a:gd name="connsiteY30" fmla="*/ 460403 h 471218"/>
                <a:gd name="connsiteX31" fmla="*/ 75344 w 1212715"/>
                <a:gd name="connsiteY31" fmla="*/ 463333 h 471218"/>
                <a:gd name="connsiteX32" fmla="*/ 33762 w 1212715"/>
                <a:gd name="connsiteY32" fmla="*/ 441719 h 471218"/>
                <a:gd name="connsiteX33" fmla="*/ 34120 w 1212715"/>
                <a:gd name="connsiteY33" fmla="*/ 440620 h 471218"/>
                <a:gd name="connsiteX34" fmla="*/ 845639 w 1212715"/>
                <a:gd name="connsiteY34" fmla="*/ 437449 h 471218"/>
                <a:gd name="connsiteX35" fmla="*/ 846715 w 1212715"/>
                <a:gd name="connsiteY35" fmla="*/ 437818 h 471218"/>
                <a:gd name="connsiteX36" fmla="*/ 836671 w 1212715"/>
                <a:gd name="connsiteY36" fmla="*/ 450757 h 471218"/>
                <a:gd name="connsiteX37" fmla="*/ 823758 w 1212715"/>
                <a:gd name="connsiteY37" fmla="*/ 462957 h 471218"/>
                <a:gd name="connsiteX38" fmla="*/ 821605 w 1212715"/>
                <a:gd name="connsiteY38" fmla="*/ 460739 h 471218"/>
                <a:gd name="connsiteX39" fmla="*/ 773179 w 1212715"/>
                <a:gd name="connsiteY39" fmla="*/ 458521 h 471218"/>
                <a:gd name="connsiteX40" fmla="*/ 773179 w 1212715"/>
                <a:gd name="connsiteY40" fmla="*/ 457412 h 471218"/>
                <a:gd name="connsiteX41" fmla="*/ 824475 w 1212715"/>
                <a:gd name="connsiteY41" fmla="*/ 457042 h 471218"/>
                <a:gd name="connsiteX42" fmla="*/ 825551 w 1212715"/>
                <a:gd name="connsiteY42" fmla="*/ 457412 h 471218"/>
                <a:gd name="connsiteX43" fmla="*/ 834878 w 1212715"/>
                <a:gd name="connsiteY43" fmla="*/ 448909 h 471218"/>
                <a:gd name="connsiteX44" fmla="*/ 845639 w 1212715"/>
                <a:gd name="connsiteY44" fmla="*/ 437449 h 471218"/>
                <a:gd name="connsiteX45" fmla="*/ 1061623 w 1212715"/>
                <a:gd name="connsiteY45" fmla="*/ 437217 h 471218"/>
                <a:gd name="connsiteX46" fmla="*/ 1064188 w 1212715"/>
                <a:gd name="connsiteY46" fmla="*/ 437907 h 471218"/>
                <a:gd name="connsiteX47" fmla="*/ 1063089 w 1212715"/>
                <a:gd name="connsiteY47" fmla="*/ 441358 h 471218"/>
                <a:gd name="connsiteX48" fmla="*/ 1060525 w 1212715"/>
                <a:gd name="connsiteY48" fmla="*/ 441013 h 471218"/>
                <a:gd name="connsiteX49" fmla="*/ 1061623 w 1212715"/>
                <a:gd name="connsiteY49" fmla="*/ 437217 h 471218"/>
                <a:gd name="connsiteX50" fmla="*/ 1173516 w 1212715"/>
                <a:gd name="connsiteY50" fmla="*/ 435491 h 471218"/>
                <a:gd name="connsiteX51" fmla="*/ 1173516 w 1212715"/>
                <a:gd name="connsiteY51" fmla="*/ 438313 h 471218"/>
                <a:gd name="connsiteX52" fmla="*/ 1087868 w 1212715"/>
                <a:gd name="connsiteY52" fmla="*/ 439724 h 471218"/>
                <a:gd name="connsiteX53" fmla="*/ 1087868 w 1212715"/>
                <a:gd name="connsiteY53" fmla="*/ 439019 h 471218"/>
                <a:gd name="connsiteX54" fmla="*/ 1173516 w 1212715"/>
                <a:gd name="connsiteY54" fmla="*/ 435491 h 471218"/>
                <a:gd name="connsiteX55" fmla="*/ 1050897 w 1212715"/>
                <a:gd name="connsiteY55" fmla="*/ 428244 h 471218"/>
                <a:gd name="connsiteX56" fmla="*/ 1051889 w 1212715"/>
                <a:gd name="connsiteY56" fmla="*/ 428589 h 471218"/>
                <a:gd name="connsiteX57" fmla="*/ 1046928 w 1212715"/>
                <a:gd name="connsiteY57" fmla="*/ 441358 h 471218"/>
                <a:gd name="connsiteX58" fmla="*/ 1044944 w 1212715"/>
                <a:gd name="connsiteY58" fmla="*/ 440323 h 471218"/>
                <a:gd name="connsiteX59" fmla="*/ 1050897 w 1212715"/>
                <a:gd name="connsiteY59" fmla="*/ 428244 h 471218"/>
                <a:gd name="connsiteX60" fmla="*/ 1169957 w 1212715"/>
                <a:gd name="connsiteY60" fmla="*/ 427927 h 471218"/>
                <a:gd name="connsiteX61" fmla="*/ 1169957 w 1212715"/>
                <a:gd name="connsiteY61" fmla="*/ 431663 h 471218"/>
                <a:gd name="connsiteX62" fmla="*/ 1112051 w 1212715"/>
                <a:gd name="connsiteY62" fmla="*/ 432783 h 471218"/>
                <a:gd name="connsiteX63" fmla="*/ 1112051 w 1212715"/>
                <a:gd name="connsiteY63" fmla="*/ 431289 h 471218"/>
                <a:gd name="connsiteX64" fmla="*/ 1169957 w 1212715"/>
                <a:gd name="connsiteY64" fmla="*/ 427927 h 471218"/>
                <a:gd name="connsiteX65" fmla="*/ 299989 w 1212715"/>
                <a:gd name="connsiteY65" fmla="*/ 427620 h 471218"/>
                <a:gd name="connsiteX66" fmla="*/ 302554 w 1212715"/>
                <a:gd name="connsiteY66" fmla="*/ 427620 h 471218"/>
                <a:gd name="connsiteX67" fmla="*/ 301455 w 1212715"/>
                <a:gd name="connsiteY67" fmla="*/ 431919 h 471218"/>
                <a:gd name="connsiteX68" fmla="*/ 298890 w 1212715"/>
                <a:gd name="connsiteY68" fmla="*/ 431258 h 471218"/>
                <a:gd name="connsiteX69" fmla="*/ 299989 w 1212715"/>
                <a:gd name="connsiteY69" fmla="*/ 427620 h 471218"/>
                <a:gd name="connsiteX70" fmla="*/ 295776 w 1212715"/>
                <a:gd name="connsiteY70" fmla="*/ 423821 h 471218"/>
                <a:gd name="connsiteX71" fmla="*/ 297761 w 1212715"/>
                <a:gd name="connsiteY71" fmla="*/ 423821 h 471218"/>
                <a:gd name="connsiteX72" fmla="*/ 295776 w 1212715"/>
                <a:gd name="connsiteY72" fmla="*/ 429656 h 471218"/>
                <a:gd name="connsiteX73" fmla="*/ 292998 w 1212715"/>
                <a:gd name="connsiteY73" fmla="*/ 434118 h 471218"/>
                <a:gd name="connsiteX74" fmla="*/ 290617 w 1212715"/>
                <a:gd name="connsiteY74" fmla="*/ 433088 h 471218"/>
                <a:gd name="connsiteX75" fmla="*/ 292998 w 1212715"/>
                <a:gd name="connsiteY75" fmla="*/ 428626 h 471218"/>
                <a:gd name="connsiteX76" fmla="*/ 295776 w 1212715"/>
                <a:gd name="connsiteY76" fmla="*/ 423821 h 471218"/>
                <a:gd name="connsiteX77" fmla="*/ 1172420 w 1212715"/>
                <a:gd name="connsiteY77" fmla="*/ 420410 h 471218"/>
                <a:gd name="connsiteX78" fmla="*/ 1173145 w 1212715"/>
                <a:gd name="connsiteY78" fmla="*/ 424379 h 471218"/>
                <a:gd name="connsiteX79" fmla="*/ 1131458 w 1212715"/>
                <a:gd name="connsiteY79" fmla="*/ 426363 h 471218"/>
                <a:gd name="connsiteX80" fmla="*/ 1130733 w 1212715"/>
                <a:gd name="connsiteY80" fmla="*/ 424379 h 471218"/>
                <a:gd name="connsiteX81" fmla="*/ 1172420 w 1212715"/>
                <a:gd name="connsiteY81" fmla="*/ 420410 h 471218"/>
                <a:gd name="connsiteX82" fmla="*/ 542854 w 1212715"/>
                <a:gd name="connsiteY82" fmla="*/ 420329 h 471218"/>
                <a:gd name="connsiteX83" fmla="*/ 545070 w 1212715"/>
                <a:gd name="connsiteY83" fmla="*/ 421398 h 471218"/>
                <a:gd name="connsiteX84" fmla="*/ 533256 w 1212715"/>
                <a:gd name="connsiteY84" fmla="*/ 435297 h 471218"/>
                <a:gd name="connsiteX85" fmla="*/ 531040 w 1212715"/>
                <a:gd name="connsiteY85" fmla="*/ 433515 h 471218"/>
                <a:gd name="connsiteX86" fmla="*/ 542854 w 1212715"/>
                <a:gd name="connsiteY86" fmla="*/ 420329 h 471218"/>
                <a:gd name="connsiteX87" fmla="*/ 292267 w 1212715"/>
                <a:gd name="connsiteY87" fmla="*/ 414854 h 471218"/>
                <a:gd name="connsiteX88" fmla="*/ 290011 w 1212715"/>
                <a:gd name="connsiteY88" fmla="*/ 421849 h 471218"/>
                <a:gd name="connsiteX89" fmla="*/ 282492 w 1212715"/>
                <a:gd name="connsiteY89" fmla="*/ 433742 h 471218"/>
                <a:gd name="connsiteX90" fmla="*/ 279860 w 1212715"/>
                <a:gd name="connsiteY90" fmla="*/ 432343 h 471218"/>
                <a:gd name="connsiteX91" fmla="*/ 291515 w 1212715"/>
                <a:gd name="connsiteY91" fmla="*/ 415204 h 471218"/>
                <a:gd name="connsiteX92" fmla="*/ 292267 w 1212715"/>
                <a:gd name="connsiteY92" fmla="*/ 414854 h 471218"/>
                <a:gd name="connsiteX93" fmla="*/ 1168376 w 1212715"/>
                <a:gd name="connsiteY93" fmla="*/ 413266 h 471218"/>
                <a:gd name="connsiteX94" fmla="*/ 1168376 w 1212715"/>
                <a:gd name="connsiteY94" fmla="*/ 416441 h 471218"/>
                <a:gd name="connsiteX95" fmla="*/ 1142574 w 1212715"/>
                <a:gd name="connsiteY95" fmla="*/ 417711 h 471218"/>
                <a:gd name="connsiteX96" fmla="*/ 1142574 w 1212715"/>
                <a:gd name="connsiteY96" fmla="*/ 415489 h 471218"/>
                <a:gd name="connsiteX97" fmla="*/ 1168376 w 1212715"/>
                <a:gd name="connsiteY97" fmla="*/ 413266 h 471218"/>
                <a:gd name="connsiteX98" fmla="*/ 996163 w 1212715"/>
                <a:gd name="connsiteY98" fmla="*/ 407640 h 471218"/>
                <a:gd name="connsiteX99" fmla="*/ 997257 w 1212715"/>
                <a:gd name="connsiteY99" fmla="*/ 407640 h 471218"/>
                <a:gd name="connsiteX100" fmla="*/ 999444 w 1212715"/>
                <a:gd name="connsiteY100" fmla="*/ 438054 h 471218"/>
                <a:gd name="connsiteX101" fmla="*/ 999809 w 1212715"/>
                <a:gd name="connsiteY101" fmla="*/ 464846 h 471218"/>
                <a:gd name="connsiteX102" fmla="*/ 1019859 w 1212715"/>
                <a:gd name="connsiteY102" fmla="*/ 464484 h 471218"/>
                <a:gd name="connsiteX103" fmla="*/ 1042460 w 1212715"/>
                <a:gd name="connsiteY103" fmla="*/ 462674 h 471218"/>
                <a:gd name="connsiteX104" fmla="*/ 1042460 w 1212715"/>
                <a:gd name="connsiteY104" fmla="*/ 464846 h 471218"/>
                <a:gd name="connsiteX105" fmla="*/ 999444 w 1212715"/>
                <a:gd name="connsiteY105" fmla="*/ 467743 h 471218"/>
                <a:gd name="connsiteX106" fmla="*/ 996892 w 1212715"/>
                <a:gd name="connsiteY106" fmla="*/ 467019 h 471218"/>
                <a:gd name="connsiteX107" fmla="*/ 996163 w 1212715"/>
                <a:gd name="connsiteY107" fmla="*/ 438054 h 471218"/>
                <a:gd name="connsiteX108" fmla="*/ 996163 w 1212715"/>
                <a:gd name="connsiteY108" fmla="*/ 407640 h 471218"/>
                <a:gd name="connsiteX109" fmla="*/ 544544 w 1212715"/>
                <a:gd name="connsiteY109" fmla="*/ 404819 h 471218"/>
                <a:gd name="connsiteX110" fmla="*/ 545969 w 1212715"/>
                <a:gd name="connsiteY110" fmla="*/ 406616 h 471218"/>
                <a:gd name="connsiteX111" fmla="*/ 517459 w 1212715"/>
                <a:gd name="connsiteY111" fmla="*/ 438247 h 471218"/>
                <a:gd name="connsiteX112" fmla="*/ 517103 w 1212715"/>
                <a:gd name="connsiteY112" fmla="*/ 438966 h 471218"/>
                <a:gd name="connsiteX113" fmla="*/ 516034 w 1212715"/>
                <a:gd name="connsiteY113" fmla="*/ 440044 h 471218"/>
                <a:gd name="connsiteX114" fmla="*/ 513183 w 1212715"/>
                <a:gd name="connsiteY114" fmla="*/ 437887 h 471218"/>
                <a:gd name="connsiteX115" fmla="*/ 544544 w 1212715"/>
                <a:gd name="connsiteY115" fmla="*/ 404819 h 471218"/>
                <a:gd name="connsiteX116" fmla="*/ 288762 w 1212715"/>
                <a:gd name="connsiteY116" fmla="*/ 400919 h 471218"/>
                <a:gd name="connsiteX117" fmla="*/ 289856 w 1212715"/>
                <a:gd name="connsiteY117" fmla="*/ 401271 h 471218"/>
                <a:gd name="connsiteX118" fmla="*/ 282204 w 1212715"/>
                <a:gd name="connsiteY118" fmla="*/ 417146 h 471218"/>
                <a:gd name="connsiteX119" fmla="*/ 272003 w 1212715"/>
                <a:gd name="connsiteY119" fmla="*/ 436549 h 471218"/>
                <a:gd name="connsiteX120" fmla="*/ 269452 w 1212715"/>
                <a:gd name="connsiteY120" fmla="*/ 434785 h 471218"/>
                <a:gd name="connsiteX121" fmla="*/ 278561 w 1212715"/>
                <a:gd name="connsiteY121" fmla="*/ 417499 h 471218"/>
                <a:gd name="connsiteX122" fmla="*/ 288762 w 1212715"/>
                <a:gd name="connsiteY122" fmla="*/ 400919 h 471218"/>
                <a:gd name="connsiteX123" fmla="*/ 177902 w 1212715"/>
                <a:gd name="connsiteY123" fmla="*/ 398115 h 471218"/>
                <a:gd name="connsiteX124" fmla="*/ 169787 w 1212715"/>
                <a:gd name="connsiteY124" fmla="*/ 416204 h 471218"/>
                <a:gd name="connsiteX125" fmla="*/ 124105 w 1212715"/>
                <a:gd name="connsiteY125" fmla="*/ 441481 h 471218"/>
                <a:gd name="connsiteX126" fmla="*/ 124105 w 1212715"/>
                <a:gd name="connsiteY126" fmla="*/ 438237 h 471218"/>
                <a:gd name="connsiteX127" fmla="*/ 168031 w 1212715"/>
                <a:gd name="connsiteY127" fmla="*/ 413366 h 471218"/>
                <a:gd name="connsiteX128" fmla="*/ 547323 w 1212715"/>
                <a:gd name="connsiteY128" fmla="*/ 387375 h 471218"/>
                <a:gd name="connsiteX129" fmla="*/ 548766 w 1212715"/>
                <a:gd name="connsiteY129" fmla="*/ 389203 h 471218"/>
                <a:gd name="connsiteX130" fmla="*/ 507274 w 1212715"/>
                <a:gd name="connsiteY130" fmla="*/ 434886 h 471218"/>
                <a:gd name="connsiteX131" fmla="*/ 504027 w 1212715"/>
                <a:gd name="connsiteY131" fmla="*/ 433059 h 471218"/>
                <a:gd name="connsiteX132" fmla="*/ 547323 w 1212715"/>
                <a:gd name="connsiteY132" fmla="*/ 387375 h 471218"/>
                <a:gd name="connsiteX133" fmla="*/ 417855 w 1212715"/>
                <a:gd name="connsiteY133" fmla="*/ 385766 h 471218"/>
                <a:gd name="connsiteX134" fmla="*/ 419443 w 1212715"/>
                <a:gd name="connsiteY134" fmla="*/ 385766 h 471218"/>
                <a:gd name="connsiteX135" fmla="*/ 421665 w 1212715"/>
                <a:gd name="connsiteY135" fmla="*/ 437386 h 471218"/>
                <a:gd name="connsiteX136" fmla="*/ 418490 w 1212715"/>
                <a:gd name="connsiteY136" fmla="*/ 437386 h 471218"/>
                <a:gd name="connsiteX137" fmla="*/ 417855 w 1212715"/>
                <a:gd name="connsiteY137" fmla="*/ 385766 h 471218"/>
                <a:gd name="connsiteX138" fmla="*/ 341927 w 1212715"/>
                <a:gd name="connsiteY138" fmla="*/ 380656 h 471218"/>
                <a:gd name="connsiteX139" fmla="*/ 343016 w 1212715"/>
                <a:gd name="connsiteY139" fmla="*/ 380656 h 471218"/>
                <a:gd name="connsiteX140" fmla="*/ 346644 w 1212715"/>
                <a:gd name="connsiteY140" fmla="*/ 434816 h 471218"/>
                <a:gd name="connsiteX141" fmla="*/ 346644 w 1212715"/>
                <a:gd name="connsiteY141" fmla="*/ 436997 h 471218"/>
                <a:gd name="connsiteX142" fmla="*/ 336121 w 1212715"/>
                <a:gd name="connsiteY142" fmla="*/ 446811 h 471218"/>
                <a:gd name="connsiteX143" fmla="*/ 324147 w 1212715"/>
                <a:gd name="connsiteY143" fmla="*/ 456626 h 471218"/>
                <a:gd name="connsiteX144" fmla="*/ 322696 w 1212715"/>
                <a:gd name="connsiteY144" fmla="*/ 455899 h 471218"/>
                <a:gd name="connsiteX145" fmla="*/ 333581 w 1212715"/>
                <a:gd name="connsiteY145" fmla="*/ 445721 h 471218"/>
                <a:gd name="connsiteX146" fmla="*/ 343378 w 1212715"/>
                <a:gd name="connsiteY146" fmla="*/ 436270 h 471218"/>
                <a:gd name="connsiteX147" fmla="*/ 343378 w 1212715"/>
                <a:gd name="connsiteY147" fmla="*/ 435543 h 471218"/>
                <a:gd name="connsiteX148" fmla="*/ 341927 w 1212715"/>
                <a:gd name="connsiteY148" fmla="*/ 380656 h 471218"/>
                <a:gd name="connsiteX149" fmla="*/ 180099 w 1212715"/>
                <a:gd name="connsiteY149" fmla="*/ 379416 h 471218"/>
                <a:gd name="connsiteX150" fmla="*/ 181908 w 1212715"/>
                <a:gd name="connsiteY150" fmla="*/ 379775 h 471218"/>
                <a:gd name="connsiteX151" fmla="*/ 136315 w 1212715"/>
                <a:gd name="connsiteY151" fmla="*/ 432828 h 471218"/>
                <a:gd name="connsiteX152" fmla="*/ 134867 w 1212715"/>
                <a:gd name="connsiteY152" fmla="*/ 430319 h 471218"/>
                <a:gd name="connsiteX153" fmla="*/ 180099 w 1212715"/>
                <a:gd name="connsiteY153" fmla="*/ 379416 h 471218"/>
                <a:gd name="connsiteX154" fmla="*/ 186521 w 1212715"/>
                <a:gd name="connsiteY154" fmla="*/ 378903 h 471218"/>
                <a:gd name="connsiteX155" fmla="*/ 182028 w 1212715"/>
                <a:gd name="connsiteY155" fmla="*/ 391739 h 471218"/>
                <a:gd name="connsiteX156" fmla="*/ 177902 w 1212715"/>
                <a:gd name="connsiteY156" fmla="*/ 398115 h 471218"/>
                <a:gd name="connsiteX157" fmla="*/ 292291 w 1212715"/>
                <a:gd name="connsiteY157" fmla="*/ 378701 h 471218"/>
                <a:gd name="connsiteX158" fmla="*/ 293027 w 1212715"/>
                <a:gd name="connsiteY158" fmla="*/ 378701 h 471218"/>
                <a:gd name="connsiteX159" fmla="*/ 279785 w 1212715"/>
                <a:gd name="connsiteY159" fmla="*/ 405688 h 471218"/>
                <a:gd name="connsiteX160" fmla="*/ 267279 w 1212715"/>
                <a:gd name="connsiteY160" fmla="*/ 430517 h 471218"/>
                <a:gd name="connsiteX161" fmla="*/ 264704 w 1212715"/>
                <a:gd name="connsiteY161" fmla="*/ 428718 h 471218"/>
                <a:gd name="connsiteX162" fmla="*/ 277946 w 1212715"/>
                <a:gd name="connsiteY162" fmla="*/ 404609 h 471218"/>
                <a:gd name="connsiteX163" fmla="*/ 292291 w 1212715"/>
                <a:gd name="connsiteY163" fmla="*/ 378701 h 471218"/>
                <a:gd name="connsiteX164" fmla="*/ 425952 w 1212715"/>
                <a:gd name="connsiteY164" fmla="*/ 373066 h 471218"/>
                <a:gd name="connsiteX165" fmla="*/ 427539 w 1212715"/>
                <a:gd name="connsiteY165" fmla="*/ 373066 h 471218"/>
                <a:gd name="connsiteX166" fmla="*/ 430714 w 1212715"/>
                <a:gd name="connsiteY166" fmla="*/ 435798 h 471218"/>
                <a:gd name="connsiteX167" fmla="*/ 426745 w 1212715"/>
                <a:gd name="connsiteY167" fmla="*/ 435798 h 471218"/>
                <a:gd name="connsiteX168" fmla="*/ 425952 w 1212715"/>
                <a:gd name="connsiteY168" fmla="*/ 373066 h 471218"/>
                <a:gd name="connsiteX169" fmla="*/ 548436 w 1212715"/>
                <a:gd name="connsiteY169" fmla="*/ 371486 h 471218"/>
                <a:gd name="connsiteX170" fmla="*/ 549147 w 1212715"/>
                <a:gd name="connsiteY170" fmla="*/ 372929 h 471218"/>
                <a:gd name="connsiteX171" fmla="*/ 527456 w 1212715"/>
                <a:gd name="connsiteY171" fmla="*/ 394938 h 471218"/>
                <a:gd name="connsiteX172" fmla="*/ 509676 w 1212715"/>
                <a:gd name="connsiteY172" fmla="*/ 416225 h 471218"/>
                <a:gd name="connsiteX173" fmla="*/ 507187 w 1212715"/>
                <a:gd name="connsiteY173" fmla="*/ 414060 h 471218"/>
                <a:gd name="connsiteX174" fmla="*/ 529945 w 1212715"/>
                <a:gd name="connsiteY174" fmla="*/ 388444 h 471218"/>
                <a:gd name="connsiteX175" fmla="*/ 548436 w 1212715"/>
                <a:gd name="connsiteY175" fmla="*/ 371486 h 471218"/>
                <a:gd name="connsiteX176" fmla="*/ 613503 w 1212715"/>
                <a:gd name="connsiteY176" fmla="*/ 370763 h 471218"/>
                <a:gd name="connsiteX177" fmla="*/ 619031 w 1212715"/>
                <a:gd name="connsiteY177" fmla="*/ 370763 h 471218"/>
                <a:gd name="connsiteX178" fmla="*/ 619768 w 1212715"/>
                <a:gd name="connsiteY178" fmla="*/ 371481 h 471218"/>
                <a:gd name="connsiteX179" fmla="*/ 622716 w 1212715"/>
                <a:gd name="connsiteY179" fmla="*/ 372199 h 471218"/>
                <a:gd name="connsiteX180" fmla="*/ 626401 w 1212715"/>
                <a:gd name="connsiteY180" fmla="*/ 398771 h 471218"/>
                <a:gd name="connsiteX181" fmla="*/ 624559 w 1212715"/>
                <a:gd name="connsiteY181" fmla="*/ 399489 h 471218"/>
                <a:gd name="connsiteX182" fmla="*/ 619400 w 1212715"/>
                <a:gd name="connsiteY182" fmla="*/ 372917 h 471218"/>
                <a:gd name="connsiteX183" fmla="*/ 619031 w 1212715"/>
                <a:gd name="connsiteY183" fmla="*/ 373276 h 471218"/>
                <a:gd name="connsiteX184" fmla="*/ 612766 w 1212715"/>
                <a:gd name="connsiteY184" fmla="*/ 373276 h 471218"/>
                <a:gd name="connsiteX185" fmla="*/ 606870 w 1212715"/>
                <a:gd name="connsiteY185" fmla="*/ 373636 h 471218"/>
                <a:gd name="connsiteX186" fmla="*/ 606501 w 1212715"/>
                <a:gd name="connsiteY186" fmla="*/ 372558 h 471218"/>
                <a:gd name="connsiteX187" fmla="*/ 613503 w 1212715"/>
                <a:gd name="connsiteY187" fmla="*/ 370763 h 471218"/>
                <a:gd name="connsiteX188" fmla="*/ 1203009 w 1212715"/>
                <a:gd name="connsiteY188" fmla="*/ 370164 h 471218"/>
                <a:gd name="connsiteX189" fmla="*/ 1187203 w 1212715"/>
                <a:gd name="connsiteY189" fmla="*/ 383104 h 471218"/>
                <a:gd name="connsiteX190" fmla="*/ 1183970 w 1212715"/>
                <a:gd name="connsiteY190" fmla="*/ 387777 h 471218"/>
                <a:gd name="connsiteX191" fmla="*/ 1186843 w 1212715"/>
                <a:gd name="connsiteY191" fmla="*/ 441332 h 471218"/>
                <a:gd name="connsiteX192" fmla="*/ 1187921 w 1212715"/>
                <a:gd name="connsiteY192" fmla="*/ 443130 h 471218"/>
                <a:gd name="connsiteX193" fmla="*/ 1201931 w 1212715"/>
                <a:gd name="connsiteY193" fmla="*/ 426955 h 471218"/>
                <a:gd name="connsiteX194" fmla="*/ 1201572 w 1212715"/>
                <a:gd name="connsiteY194" fmla="*/ 393168 h 471218"/>
                <a:gd name="connsiteX195" fmla="*/ 1203009 w 1212715"/>
                <a:gd name="connsiteY195" fmla="*/ 370164 h 471218"/>
                <a:gd name="connsiteX196" fmla="*/ 1100986 w 1212715"/>
                <a:gd name="connsiteY196" fmla="*/ 369086 h 471218"/>
                <a:gd name="connsiteX197" fmla="*/ 1100627 w 1212715"/>
                <a:gd name="connsiteY197" fmla="*/ 369805 h 471218"/>
                <a:gd name="connsiteX198" fmla="*/ 1082665 w 1212715"/>
                <a:gd name="connsiteY198" fmla="*/ 380947 h 471218"/>
                <a:gd name="connsiteX199" fmla="*/ 1113919 w 1212715"/>
                <a:gd name="connsiteY199" fmla="*/ 380588 h 471218"/>
                <a:gd name="connsiteX200" fmla="*/ 1182173 w 1212715"/>
                <a:gd name="connsiteY200" fmla="*/ 377712 h 471218"/>
                <a:gd name="connsiteX201" fmla="*/ 1184329 w 1212715"/>
                <a:gd name="connsiteY201" fmla="*/ 378072 h 471218"/>
                <a:gd name="connsiteX202" fmla="*/ 1193669 w 1212715"/>
                <a:gd name="connsiteY202" fmla="*/ 369445 h 471218"/>
                <a:gd name="connsiteX203" fmla="*/ 1100986 w 1212715"/>
                <a:gd name="connsiteY203" fmla="*/ 369086 h 471218"/>
                <a:gd name="connsiteX204" fmla="*/ 190355 w 1212715"/>
                <a:gd name="connsiteY204" fmla="*/ 367950 h 471218"/>
                <a:gd name="connsiteX205" fmla="*/ 191435 w 1212715"/>
                <a:gd name="connsiteY205" fmla="*/ 367950 h 471218"/>
                <a:gd name="connsiteX206" fmla="*/ 186521 w 1212715"/>
                <a:gd name="connsiteY206" fmla="*/ 378903 h 471218"/>
                <a:gd name="connsiteX207" fmla="*/ 117058 w 1212715"/>
                <a:gd name="connsiteY207" fmla="*/ 364345 h 471218"/>
                <a:gd name="connsiteX208" fmla="*/ 109609 w 1212715"/>
                <a:gd name="connsiteY208" fmla="*/ 366232 h 471218"/>
                <a:gd name="connsiteX209" fmla="*/ 109609 w 1212715"/>
                <a:gd name="connsiteY209" fmla="*/ 365124 h 471218"/>
                <a:gd name="connsiteX210" fmla="*/ 625536 w 1212715"/>
                <a:gd name="connsiteY210" fmla="*/ 364054 h 471218"/>
                <a:gd name="connsiteX211" fmla="*/ 626594 w 1212715"/>
                <a:gd name="connsiteY211" fmla="*/ 364419 h 471218"/>
                <a:gd name="connsiteX212" fmla="*/ 628005 w 1212715"/>
                <a:gd name="connsiteY212" fmla="*/ 365513 h 471218"/>
                <a:gd name="connsiteX213" fmla="*/ 633297 w 1212715"/>
                <a:gd name="connsiteY213" fmla="*/ 416570 h 471218"/>
                <a:gd name="connsiteX214" fmla="*/ 631180 w 1212715"/>
                <a:gd name="connsiteY214" fmla="*/ 416570 h 471218"/>
                <a:gd name="connsiteX215" fmla="*/ 625183 w 1212715"/>
                <a:gd name="connsiteY215" fmla="*/ 367336 h 471218"/>
                <a:gd name="connsiteX216" fmla="*/ 601194 w 1212715"/>
                <a:gd name="connsiteY216" fmla="*/ 367701 h 471218"/>
                <a:gd name="connsiteX217" fmla="*/ 601194 w 1212715"/>
                <a:gd name="connsiteY217" fmla="*/ 365877 h 471218"/>
                <a:gd name="connsiteX218" fmla="*/ 625536 w 1212715"/>
                <a:gd name="connsiteY218" fmla="*/ 364054 h 471218"/>
                <a:gd name="connsiteX219" fmla="*/ 118237 w 1212715"/>
                <a:gd name="connsiteY219" fmla="*/ 364046 h 471218"/>
                <a:gd name="connsiteX220" fmla="*/ 117989 w 1212715"/>
                <a:gd name="connsiteY220" fmla="*/ 364247 h 471218"/>
                <a:gd name="connsiteX221" fmla="*/ 117058 w 1212715"/>
                <a:gd name="connsiteY221" fmla="*/ 364345 h 471218"/>
                <a:gd name="connsiteX222" fmla="*/ 1001420 w 1212715"/>
                <a:gd name="connsiteY222" fmla="*/ 360012 h 471218"/>
                <a:gd name="connsiteX223" fmla="*/ 1002861 w 1212715"/>
                <a:gd name="connsiteY223" fmla="*/ 360012 h 471218"/>
                <a:gd name="connsiteX224" fmla="*/ 1006103 w 1212715"/>
                <a:gd name="connsiteY224" fmla="*/ 416658 h 471218"/>
                <a:gd name="connsiteX225" fmla="*/ 1006824 w 1212715"/>
                <a:gd name="connsiteY225" fmla="*/ 455985 h 471218"/>
                <a:gd name="connsiteX226" fmla="*/ 1006824 w 1212715"/>
                <a:gd name="connsiteY226" fmla="*/ 456706 h 471218"/>
                <a:gd name="connsiteX227" fmla="*/ 1028441 w 1212715"/>
                <a:gd name="connsiteY227" fmla="*/ 457067 h 471218"/>
                <a:gd name="connsiteX228" fmla="*/ 1050418 w 1212715"/>
                <a:gd name="connsiteY228" fmla="*/ 458510 h 471218"/>
                <a:gd name="connsiteX229" fmla="*/ 1050418 w 1212715"/>
                <a:gd name="connsiteY229" fmla="*/ 460314 h 471218"/>
                <a:gd name="connsiteX230" fmla="*/ 1021596 w 1212715"/>
                <a:gd name="connsiteY230" fmla="*/ 460675 h 471218"/>
                <a:gd name="connsiteX231" fmla="*/ 1005023 w 1212715"/>
                <a:gd name="connsiteY231" fmla="*/ 459954 h 471218"/>
                <a:gd name="connsiteX232" fmla="*/ 1003942 w 1212715"/>
                <a:gd name="connsiteY232" fmla="*/ 457428 h 471218"/>
                <a:gd name="connsiteX233" fmla="*/ 1003221 w 1212715"/>
                <a:gd name="connsiteY233" fmla="*/ 455985 h 471218"/>
                <a:gd name="connsiteX234" fmla="*/ 1002501 w 1212715"/>
                <a:gd name="connsiteY234" fmla="*/ 412689 h 471218"/>
                <a:gd name="connsiteX235" fmla="*/ 1001420 w 1212715"/>
                <a:gd name="connsiteY235" fmla="*/ 360012 h 471218"/>
                <a:gd name="connsiteX236" fmla="*/ 548390 w 1212715"/>
                <a:gd name="connsiteY236" fmla="*/ 360009 h 471218"/>
                <a:gd name="connsiteX237" fmla="*/ 549480 w 1212715"/>
                <a:gd name="connsiteY237" fmla="*/ 361444 h 471218"/>
                <a:gd name="connsiteX238" fmla="*/ 511340 w 1212715"/>
                <a:gd name="connsiteY238" fmla="*/ 398412 h 471218"/>
                <a:gd name="connsiteX239" fmla="*/ 509161 w 1212715"/>
                <a:gd name="connsiteY239" fmla="*/ 396259 h 471218"/>
                <a:gd name="connsiteX240" fmla="*/ 548390 w 1212715"/>
                <a:gd name="connsiteY240" fmla="*/ 360009 h 471218"/>
                <a:gd name="connsiteX241" fmla="*/ 573364 w 1212715"/>
                <a:gd name="connsiteY241" fmla="*/ 358905 h 471218"/>
                <a:gd name="connsiteX242" fmla="*/ 566521 w 1212715"/>
                <a:gd name="connsiteY242" fmla="*/ 405285 h 471218"/>
                <a:gd name="connsiteX243" fmla="*/ 562919 w 1212715"/>
                <a:gd name="connsiteY243" fmla="*/ 442677 h 471218"/>
                <a:gd name="connsiteX244" fmla="*/ 573004 w 1212715"/>
                <a:gd name="connsiteY244" fmla="*/ 432609 h 471218"/>
                <a:gd name="connsiteX245" fmla="*/ 574084 w 1212715"/>
                <a:gd name="connsiteY245" fmla="*/ 431890 h 471218"/>
                <a:gd name="connsiteX246" fmla="*/ 583449 w 1212715"/>
                <a:gd name="connsiteY246" fmla="*/ 360703 h 471218"/>
                <a:gd name="connsiteX247" fmla="*/ 573364 w 1212715"/>
                <a:gd name="connsiteY247" fmla="*/ 358905 h 471218"/>
                <a:gd name="connsiteX248" fmla="*/ 291205 w 1212715"/>
                <a:gd name="connsiteY248" fmla="*/ 358422 h 471218"/>
                <a:gd name="connsiteX249" fmla="*/ 292300 w 1212715"/>
                <a:gd name="connsiteY249" fmla="*/ 359139 h 471218"/>
                <a:gd name="connsiteX250" fmla="*/ 265659 w 1212715"/>
                <a:gd name="connsiteY250" fmla="*/ 407938 h 471218"/>
                <a:gd name="connsiteX251" fmla="*/ 262375 w 1212715"/>
                <a:gd name="connsiteY251" fmla="*/ 406144 h 471218"/>
                <a:gd name="connsiteX252" fmla="*/ 291205 w 1212715"/>
                <a:gd name="connsiteY252" fmla="*/ 358422 h 471218"/>
                <a:gd name="connsiteX253" fmla="*/ 1211250 w 1212715"/>
                <a:gd name="connsiteY253" fmla="*/ 350846 h 471218"/>
                <a:gd name="connsiteX254" fmla="*/ 1210527 w 1212715"/>
                <a:gd name="connsiteY254" fmla="*/ 354656 h 471218"/>
                <a:gd name="connsiteX255" fmla="*/ 1165295 w 1212715"/>
                <a:gd name="connsiteY255" fmla="*/ 355037 h 471218"/>
                <a:gd name="connsiteX256" fmla="*/ 1165657 w 1212715"/>
                <a:gd name="connsiteY256" fmla="*/ 354275 h 471218"/>
                <a:gd name="connsiteX257" fmla="*/ 1211250 w 1212715"/>
                <a:gd name="connsiteY257" fmla="*/ 350846 h 471218"/>
                <a:gd name="connsiteX258" fmla="*/ 549678 w 1212715"/>
                <a:gd name="connsiteY258" fmla="*/ 346086 h 471218"/>
                <a:gd name="connsiteX259" fmla="*/ 550741 w 1212715"/>
                <a:gd name="connsiteY259" fmla="*/ 347169 h 471218"/>
                <a:gd name="connsiteX260" fmla="*/ 525944 w 1212715"/>
                <a:gd name="connsiteY260" fmla="*/ 369177 h 471218"/>
                <a:gd name="connsiteX261" fmla="*/ 512483 w 1212715"/>
                <a:gd name="connsiteY261" fmla="*/ 382887 h 471218"/>
                <a:gd name="connsiteX262" fmla="*/ 509649 w 1212715"/>
                <a:gd name="connsiteY262" fmla="*/ 381444 h 471218"/>
                <a:gd name="connsiteX263" fmla="*/ 522048 w 1212715"/>
                <a:gd name="connsiteY263" fmla="*/ 369177 h 471218"/>
                <a:gd name="connsiteX264" fmla="*/ 549678 w 1212715"/>
                <a:gd name="connsiteY264" fmla="*/ 346086 h 471218"/>
                <a:gd name="connsiteX265" fmla="*/ 430978 w 1212715"/>
                <a:gd name="connsiteY265" fmla="*/ 346076 h 471218"/>
                <a:gd name="connsiteX266" fmla="*/ 432742 w 1212715"/>
                <a:gd name="connsiteY266" fmla="*/ 346076 h 471218"/>
                <a:gd name="connsiteX267" fmla="*/ 434859 w 1212715"/>
                <a:gd name="connsiteY267" fmla="*/ 390762 h 471218"/>
                <a:gd name="connsiteX268" fmla="*/ 435917 w 1212715"/>
                <a:gd name="connsiteY268" fmla="*/ 436164 h 471218"/>
                <a:gd name="connsiteX269" fmla="*/ 432742 w 1212715"/>
                <a:gd name="connsiteY269" fmla="*/ 436164 h 471218"/>
                <a:gd name="connsiteX270" fmla="*/ 430978 w 1212715"/>
                <a:gd name="connsiteY270" fmla="*/ 346076 h 471218"/>
                <a:gd name="connsiteX271" fmla="*/ 289679 w 1212715"/>
                <a:gd name="connsiteY271" fmla="*/ 342545 h 471218"/>
                <a:gd name="connsiteX272" fmla="*/ 291098 w 1212715"/>
                <a:gd name="connsiteY272" fmla="*/ 343619 h 471218"/>
                <a:gd name="connsiteX273" fmla="*/ 265548 w 1212715"/>
                <a:gd name="connsiteY273" fmla="*/ 386947 h 471218"/>
                <a:gd name="connsiteX274" fmla="*/ 262355 w 1212715"/>
                <a:gd name="connsiteY274" fmla="*/ 386231 h 471218"/>
                <a:gd name="connsiteX275" fmla="*/ 289679 w 1212715"/>
                <a:gd name="connsiteY275" fmla="*/ 342545 h 471218"/>
                <a:gd name="connsiteX276" fmla="*/ 598453 w 1212715"/>
                <a:gd name="connsiteY276" fmla="*/ 339401 h 471218"/>
                <a:gd name="connsiteX277" fmla="*/ 627264 w 1212715"/>
                <a:gd name="connsiteY277" fmla="*/ 339401 h 471218"/>
                <a:gd name="connsiteX278" fmla="*/ 627264 w 1212715"/>
                <a:gd name="connsiteY278" fmla="*/ 340148 h 471218"/>
                <a:gd name="connsiteX279" fmla="*/ 601735 w 1212715"/>
                <a:gd name="connsiteY279" fmla="*/ 342389 h 471218"/>
                <a:gd name="connsiteX280" fmla="*/ 576571 w 1212715"/>
                <a:gd name="connsiteY280" fmla="*/ 344257 h 471218"/>
                <a:gd name="connsiteX281" fmla="*/ 576206 w 1212715"/>
                <a:gd name="connsiteY281" fmla="*/ 341269 h 471218"/>
                <a:gd name="connsiteX282" fmla="*/ 598453 w 1212715"/>
                <a:gd name="connsiteY282" fmla="*/ 339401 h 471218"/>
                <a:gd name="connsiteX283" fmla="*/ 125640 w 1212715"/>
                <a:gd name="connsiteY283" fmla="*/ 338912 h 471218"/>
                <a:gd name="connsiteX284" fmla="*/ 125640 w 1212715"/>
                <a:gd name="connsiteY284" fmla="*/ 362171 h 471218"/>
                <a:gd name="connsiteX285" fmla="*/ 118237 w 1212715"/>
                <a:gd name="connsiteY285" fmla="*/ 364046 h 471218"/>
                <a:gd name="connsiteX286" fmla="*/ 124183 w 1212715"/>
                <a:gd name="connsiteY286" fmla="*/ 359217 h 471218"/>
                <a:gd name="connsiteX287" fmla="*/ 123090 w 1212715"/>
                <a:gd name="connsiteY287" fmla="*/ 339281 h 471218"/>
                <a:gd name="connsiteX288" fmla="*/ 125640 w 1212715"/>
                <a:gd name="connsiteY288" fmla="*/ 338912 h 471218"/>
                <a:gd name="connsiteX289" fmla="*/ 551252 w 1212715"/>
                <a:gd name="connsiteY289" fmla="*/ 335832 h 471218"/>
                <a:gd name="connsiteX290" fmla="*/ 552321 w 1212715"/>
                <a:gd name="connsiteY290" fmla="*/ 337948 h 471218"/>
                <a:gd name="connsiteX291" fmla="*/ 518850 w 1212715"/>
                <a:gd name="connsiteY291" fmla="*/ 365465 h 471218"/>
                <a:gd name="connsiteX292" fmla="*/ 517069 w 1212715"/>
                <a:gd name="connsiteY292" fmla="*/ 363701 h 471218"/>
                <a:gd name="connsiteX293" fmla="*/ 551252 w 1212715"/>
                <a:gd name="connsiteY293" fmla="*/ 335832 h 471218"/>
                <a:gd name="connsiteX294" fmla="*/ 131033 w 1212715"/>
                <a:gd name="connsiteY294" fmla="*/ 334472 h 471218"/>
                <a:gd name="connsiteX295" fmla="*/ 128849 w 1212715"/>
                <a:gd name="connsiteY295" fmla="*/ 368442 h 471218"/>
                <a:gd name="connsiteX296" fmla="*/ 100448 w 1212715"/>
                <a:gd name="connsiteY296" fmla="*/ 367719 h 471218"/>
                <a:gd name="connsiteX297" fmla="*/ 101540 w 1212715"/>
                <a:gd name="connsiteY297" fmla="*/ 366635 h 471218"/>
                <a:gd name="connsiteX298" fmla="*/ 131397 w 1212715"/>
                <a:gd name="connsiteY298" fmla="*/ 359046 h 471218"/>
                <a:gd name="connsiteX299" fmla="*/ 127756 w 1212715"/>
                <a:gd name="connsiteY299" fmla="*/ 335556 h 471218"/>
                <a:gd name="connsiteX300" fmla="*/ 131033 w 1212715"/>
                <a:gd name="connsiteY300" fmla="*/ 334472 h 471218"/>
                <a:gd name="connsiteX301" fmla="*/ 621478 w 1212715"/>
                <a:gd name="connsiteY301" fmla="*/ 332304 h 471218"/>
                <a:gd name="connsiteX302" fmla="*/ 621125 w 1212715"/>
                <a:gd name="connsiteY302" fmla="*/ 335875 h 471218"/>
                <a:gd name="connsiteX303" fmla="*/ 590434 w 1212715"/>
                <a:gd name="connsiteY303" fmla="*/ 336669 h 471218"/>
                <a:gd name="connsiteX304" fmla="*/ 590081 w 1212715"/>
                <a:gd name="connsiteY304" fmla="*/ 334288 h 471218"/>
                <a:gd name="connsiteX305" fmla="*/ 621478 w 1212715"/>
                <a:gd name="connsiteY305" fmla="*/ 332304 h 471218"/>
                <a:gd name="connsiteX306" fmla="*/ 547627 w 1212715"/>
                <a:gd name="connsiteY306" fmla="*/ 330187 h 471218"/>
                <a:gd name="connsiteX307" fmla="*/ 549099 w 1212715"/>
                <a:gd name="connsiteY307" fmla="*/ 331598 h 471218"/>
                <a:gd name="connsiteX308" fmla="*/ 524086 w 1212715"/>
                <a:gd name="connsiteY308" fmla="*/ 352765 h 471218"/>
                <a:gd name="connsiteX309" fmla="*/ 521879 w 1212715"/>
                <a:gd name="connsiteY309" fmla="*/ 350648 h 471218"/>
                <a:gd name="connsiteX310" fmla="*/ 547627 w 1212715"/>
                <a:gd name="connsiteY310" fmla="*/ 330187 h 471218"/>
                <a:gd name="connsiteX311" fmla="*/ 288077 w 1212715"/>
                <a:gd name="connsiteY311" fmla="*/ 328266 h 471218"/>
                <a:gd name="connsiteX312" fmla="*/ 289505 w 1212715"/>
                <a:gd name="connsiteY312" fmla="*/ 328991 h 471218"/>
                <a:gd name="connsiteX313" fmla="*/ 277004 w 1212715"/>
                <a:gd name="connsiteY313" fmla="*/ 350379 h 471218"/>
                <a:gd name="connsiteX314" fmla="*/ 265217 w 1212715"/>
                <a:gd name="connsiteY314" fmla="*/ 371766 h 471218"/>
                <a:gd name="connsiteX315" fmla="*/ 262359 w 1212715"/>
                <a:gd name="connsiteY315" fmla="*/ 369954 h 471218"/>
                <a:gd name="connsiteX316" fmla="*/ 288077 w 1212715"/>
                <a:gd name="connsiteY316" fmla="*/ 328266 h 471218"/>
                <a:gd name="connsiteX317" fmla="*/ 72767 w 1212715"/>
                <a:gd name="connsiteY317" fmla="*/ 324487 h 471218"/>
                <a:gd name="connsiteX318" fmla="*/ 61970 w 1212715"/>
                <a:gd name="connsiteY318" fmla="*/ 334209 h 471218"/>
                <a:gd name="connsiteX319" fmla="*/ 61970 w 1212715"/>
                <a:gd name="connsiteY319" fmla="*/ 334569 h 471218"/>
                <a:gd name="connsiteX320" fmla="*/ 81405 w 1212715"/>
                <a:gd name="connsiteY320" fmla="*/ 376338 h 471218"/>
                <a:gd name="connsiteX321" fmla="*/ 121354 w 1212715"/>
                <a:gd name="connsiteY321" fmla="*/ 383900 h 471218"/>
                <a:gd name="connsiteX322" fmla="*/ 91122 w 1212715"/>
                <a:gd name="connsiteY322" fmla="*/ 373097 h 471218"/>
                <a:gd name="connsiteX323" fmla="*/ 72767 w 1212715"/>
                <a:gd name="connsiteY323" fmla="*/ 324487 h 471218"/>
                <a:gd name="connsiteX324" fmla="*/ 67009 w 1212715"/>
                <a:gd name="connsiteY324" fmla="*/ 323407 h 471218"/>
                <a:gd name="connsiteX325" fmla="*/ 36777 w 1212715"/>
                <a:gd name="connsiteY325" fmla="*/ 324487 h 471218"/>
                <a:gd name="connsiteX326" fmla="*/ 17343 w 1212715"/>
                <a:gd name="connsiteY326" fmla="*/ 324847 h 471218"/>
                <a:gd name="connsiteX327" fmla="*/ 16983 w 1212715"/>
                <a:gd name="connsiteY327" fmla="*/ 325927 h 471218"/>
                <a:gd name="connsiteX328" fmla="*/ 9785 w 1212715"/>
                <a:gd name="connsiteY328" fmla="*/ 333129 h 471218"/>
                <a:gd name="connsiteX329" fmla="*/ 6186 w 1212715"/>
                <a:gd name="connsiteY329" fmla="*/ 336729 h 471218"/>
                <a:gd name="connsiteX330" fmla="*/ 7266 w 1212715"/>
                <a:gd name="connsiteY330" fmla="*/ 337090 h 471218"/>
                <a:gd name="connsiteX331" fmla="*/ 57292 w 1212715"/>
                <a:gd name="connsiteY331" fmla="*/ 331328 h 471218"/>
                <a:gd name="connsiteX332" fmla="*/ 59451 w 1212715"/>
                <a:gd name="connsiteY332" fmla="*/ 331328 h 471218"/>
                <a:gd name="connsiteX333" fmla="*/ 64490 w 1212715"/>
                <a:gd name="connsiteY333" fmla="*/ 326287 h 471218"/>
                <a:gd name="connsiteX334" fmla="*/ 64780 w 1212715"/>
                <a:gd name="connsiteY334" fmla="*/ 325956 h 471218"/>
                <a:gd name="connsiteX335" fmla="*/ 630452 w 1212715"/>
                <a:gd name="connsiteY335" fmla="*/ 322779 h 471218"/>
                <a:gd name="connsiteX336" fmla="*/ 630452 w 1212715"/>
                <a:gd name="connsiteY336" fmla="*/ 324366 h 471218"/>
                <a:gd name="connsiteX337" fmla="*/ 583615 w 1212715"/>
                <a:gd name="connsiteY337" fmla="*/ 328335 h 471218"/>
                <a:gd name="connsiteX338" fmla="*/ 582534 w 1212715"/>
                <a:gd name="connsiteY338" fmla="*/ 325160 h 471218"/>
                <a:gd name="connsiteX339" fmla="*/ 604512 w 1212715"/>
                <a:gd name="connsiteY339" fmla="*/ 324366 h 471218"/>
                <a:gd name="connsiteX340" fmla="*/ 630452 w 1212715"/>
                <a:gd name="connsiteY340" fmla="*/ 322779 h 471218"/>
                <a:gd name="connsiteX341" fmla="*/ 544895 w 1212715"/>
                <a:gd name="connsiteY341" fmla="*/ 320321 h 471218"/>
                <a:gd name="connsiteX342" fmla="*/ 546323 w 1212715"/>
                <a:gd name="connsiteY342" fmla="*/ 321755 h 471218"/>
                <a:gd name="connsiteX343" fmla="*/ 521677 w 1212715"/>
                <a:gd name="connsiteY343" fmla="*/ 340395 h 471218"/>
                <a:gd name="connsiteX344" fmla="*/ 520249 w 1212715"/>
                <a:gd name="connsiteY344" fmla="*/ 337886 h 471218"/>
                <a:gd name="connsiteX345" fmla="*/ 544895 w 1212715"/>
                <a:gd name="connsiteY345" fmla="*/ 320321 h 471218"/>
                <a:gd name="connsiteX346" fmla="*/ 633637 w 1212715"/>
                <a:gd name="connsiteY346" fmla="*/ 314841 h 471218"/>
                <a:gd name="connsiteX347" fmla="*/ 633637 w 1212715"/>
                <a:gd name="connsiteY347" fmla="*/ 316164 h 471218"/>
                <a:gd name="connsiteX348" fmla="*/ 606509 w 1212715"/>
                <a:gd name="connsiteY348" fmla="*/ 319141 h 471218"/>
                <a:gd name="connsiteX349" fmla="*/ 576525 w 1212715"/>
                <a:gd name="connsiteY349" fmla="*/ 321787 h 471218"/>
                <a:gd name="connsiteX350" fmla="*/ 575811 w 1212715"/>
                <a:gd name="connsiteY350" fmla="*/ 319141 h 471218"/>
                <a:gd name="connsiteX351" fmla="*/ 602582 w 1212715"/>
                <a:gd name="connsiteY351" fmla="*/ 317156 h 471218"/>
                <a:gd name="connsiteX352" fmla="*/ 633637 w 1212715"/>
                <a:gd name="connsiteY352" fmla="*/ 314841 h 471218"/>
                <a:gd name="connsiteX353" fmla="*/ 540534 w 1212715"/>
                <a:gd name="connsiteY353" fmla="*/ 312356 h 471218"/>
                <a:gd name="connsiteX354" fmla="*/ 541583 w 1212715"/>
                <a:gd name="connsiteY354" fmla="*/ 313737 h 471218"/>
                <a:gd name="connsiteX355" fmla="*/ 524443 w 1212715"/>
                <a:gd name="connsiteY355" fmla="*/ 326851 h 471218"/>
                <a:gd name="connsiteX356" fmla="*/ 523044 w 1212715"/>
                <a:gd name="connsiteY356" fmla="*/ 324780 h 471218"/>
                <a:gd name="connsiteX357" fmla="*/ 532139 w 1212715"/>
                <a:gd name="connsiteY357" fmla="*/ 317878 h 471218"/>
                <a:gd name="connsiteX358" fmla="*/ 540534 w 1212715"/>
                <a:gd name="connsiteY358" fmla="*/ 312356 h 471218"/>
                <a:gd name="connsiteX359" fmla="*/ 56983 w 1212715"/>
                <a:gd name="connsiteY359" fmla="*/ 311666 h 471218"/>
                <a:gd name="connsiteX360" fmla="*/ 57349 w 1212715"/>
                <a:gd name="connsiteY360" fmla="*/ 313131 h 471218"/>
                <a:gd name="connsiteX361" fmla="*/ 15331 w 1212715"/>
                <a:gd name="connsiteY361" fmla="*/ 320458 h 471218"/>
                <a:gd name="connsiteX362" fmla="*/ 14600 w 1212715"/>
                <a:gd name="connsiteY362" fmla="*/ 317161 h 471218"/>
                <a:gd name="connsiteX363" fmla="*/ 56983 w 1212715"/>
                <a:gd name="connsiteY363" fmla="*/ 311666 h 471218"/>
                <a:gd name="connsiteX364" fmla="*/ 289282 w 1212715"/>
                <a:gd name="connsiteY364" fmla="*/ 307978 h 471218"/>
                <a:gd name="connsiteX365" fmla="*/ 291086 w 1212715"/>
                <a:gd name="connsiteY365" fmla="*/ 308694 h 471218"/>
                <a:gd name="connsiteX366" fmla="*/ 277015 w 1212715"/>
                <a:gd name="connsiteY366" fmla="*/ 331612 h 471218"/>
                <a:gd name="connsiteX367" fmla="*/ 264387 w 1212715"/>
                <a:gd name="connsiteY367" fmla="*/ 352380 h 471218"/>
                <a:gd name="connsiteX368" fmla="*/ 261140 w 1212715"/>
                <a:gd name="connsiteY368" fmla="*/ 350590 h 471218"/>
                <a:gd name="connsiteX369" fmla="*/ 274850 w 1212715"/>
                <a:gd name="connsiteY369" fmla="*/ 330179 h 471218"/>
                <a:gd name="connsiteX370" fmla="*/ 289282 w 1212715"/>
                <a:gd name="connsiteY370" fmla="*/ 307978 h 471218"/>
                <a:gd name="connsiteX371" fmla="*/ 47454 w 1212715"/>
                <a:gd name="connsiteY371" fmla="*/ 307270 h 471218"/>
                <a:gd name="connsiteX372" fmla="*/ 47821 w 1212715"/>
                <a:gd name="connsiteY372" fmla="*/ 308369 h 471218"/>
                <a:gd name="connsiteX373" fmla="*/ 14117 w 1212715"/>
                <a:gd name="connsiteY373" fmla="*/ 315696 h 471218"/>
                <a:gd name="connsiteX374" fmla="*/ 13018 w 1212715"/>
                <a:gd name="connsiteY374" fmla="*/ 312033 h 471218"/>
                <a:gd name="connsiteX375" fmla="*/ 33167 w 1212715"/>
                <a:gd name="connsiteY375" fmla="*/ 308369 h 471218"/>
                <a:gd name="connsiteX376" fmla="*/ 47454 w 1212715"/>
                <a:gd name="connsiteY376" fmla="*/ 307270 h 471218"/>
                <a:gd name="connsiteX377" fmla="*/ 854172 w 1212715"/>
                <a:gd name="connsiteY377" fmla="*/ 307096 h 471218"/>
                <a:gd name="connsiteX378" fmla="*/ 862724 w 1212715"/>
                <a:gd name="connsiteY378" fmla="*/ 338067 h 471218"/>
                <a:gd name="connsiteX379" fmla="*/ 867714 w 1212715"/>
                <a:gd name="connsiteY379" fmla="*/ 362630 h 471218"/>
                <a:gd name="connsiteX380" fmla="*/ 866644 w 1212715"/>
                <a:gd name="connsiteY380" fmla="*/ 362986 h 471218"/>
                <a:gd name="connsiteX381" fmla="*/ 851321 w 1212715"/>
                <a:gd name="connsiteY381" fmla="*/ 307808 h 471218"/>
                <a:gd name="connsiteX382" fmla="*/ 854172 w 1212715"/>
                <a:gd name="connsiteY382" fmla="*/ 307096 h 471218"/>
                <a:gd name="connsiteX383" fmla="*/ 635381 w 1212715"/>
                <a:gd name="connsiteY383" fmla="*/ 306904 h 471218"/>
                <a:gd name="connsiteX384" fmla="*/ 635381 w 1212715"/>
                <a:gd name="connsiteY384" fmla="*/ 310476 h 471218"/>
                <a:gd name="connsiteX385" fmla="*/ 601071 w 1212715"/>
                <a:gd name="connsiteY385" fmla="*/ 313253 h 471218"/>
                <a:gd name="connsiteX386" fmla="*/ 570335 w 1212715"/>
                <a:gd name="connsiteY386" fmla="*/ 314444 h 471218"/>
                <a:gd name="connsiteX387" fmla="*/ 570335 w 1212715"/>
                <a:gd name="connsiteY387" fmla="*/ 312857 h 471218"/>
                <a:gd name="connsiteX388" fmla="*/ 601071 w 1212715"/>
                <a:gd name="connsiteY388" fmla="*/ 310476 h 471218"/>
                <a:gd name="connsiteX389" fmla="*/ 635381 w 1212715"/>
                <a:gd name="connsiteY389" fmla="*/ 306904 h 471218"/>
                <a:gd name="connsiteX390" fmla="*/ 847950 w 1212715"/>
                <a:gd name="connsiteY390" fmla="*/ 306738 h 471218"/>
                <a:gd name="connsiteX391" fmla="*/ 854964 w 1212715"/>
                <a:gd name="connsiteY391" fmla="*/ 331261 h 471218"/>
                <a:gd name="connsiteX392" fmla="*/ 859395 w 1212715"/>
                <a:gd name="connsiteY392" fmla="*/ 351519 h 471218"/>
                <a:gd name="connsiteX393" fmla="*/ 857549 w 1212715"/>
                <a:gd name="connsiteY393" fmla="*/ 351519 h 471218"/>
                <a:gd name="connsiteX394" fmla="*/ 850534 w 1212715"/>
                <a:gd name="connsiteY394" fmla="*/ 326285 h 471218"/>
                <a:gd name="connsiteX395" fmla="*/ 844996 w 1212715"/>
                <a:gd name="connsiteY395" fmla="*/ 307448 h 471218"/>
                <a:gd name="connsiteX396" fmla="*/ 847950 w 1212715"/>
                <a:gd name="connsiteY396" fmla="*/ 306738 h 471218"/>
                <a:gd name="connsiteX397" fmla="*/ 538777 w 1212715"/>
                <a:gd name="connsiteY397" fmla="*/ 305674 h 471218"/>
                <a:gd name="connsiteX398" fmla="*/ 539911 w 1212715"/>
                <a:gd name="connsiteY398" fmla="*/ 307108 h 471218"/>
                <a:gd name="connsiteX399" fmla="*/ 531595 w 1212715"/>
                <a:gd name="connsiteY399" fmla="*/ 312486 h 471218"/>
                <a:gd name="connsiteX400" fmla="*/ 526304 w 1212715"/>
                <a:gd name="connsiteY400" fmla="*/ 314278 h 471218"/>
                <a:gd name="connsiteX401" fmla="*/ 527060 w 1212715"/>
                <a:gd name="connsiteY401" fmla="*/ 312486 h 471218"/>
                <a:gd name="connsiteX402" fmla="*/ 527816 w 1212715"/>
                <a:gd name="connsiteY402" fmla="*/ 312486 h 471218"/>
                <a:gd name="connsiteX403" fmla="*/ 529328 w 1212715"/>
                <a:gd name="connsiteY403" fmla="*/ 311410 h 471218"/>
                <a:gd name="connsiteX404" fmla="*/ 532729 w 1212715"/>
                <a:gd name="connsiteY404" fmla="*/ 309618 h 471218"/>
                <a:gd name="connsiteX405" fmla="*/ 538777 w 1212715"/>
                <a:gd name="connsiteY405" fmla="*/ 305674 h 471218"/>
                <a:gd name="connsiteX406" fmla="*/ 625846 w 1212715"/>
                <a:gd name="connsiteY406" fmla="*/ 302507 h 471218"/>
                <a:gd name="connsiteX407" fmla="*/ 625846 w 1212715"/>
                <a:gd name="connsiteY407" fmla="*/ 305438 h 471218"/>
                <a:gd name="connsiteX408" fmla="*/ 576688 w 1212715"/>
                <a:gd name="connsiteY408" fmla="*/ 305072 h 471218"/>
                <a:gd name="connsiteX409" fmla="*/ 576329 w 1212715"/>
                <a:gd name="connsiteY409" fmla="*/ 304339 h 471218"/>
                <a:gd name="connsiteX410" fmla="*/ 625846 w 1212715"/>
                <a:gd name="connsiteY410" fmla="*/ 302507 h 471218"/>
                <a:gd name="connsiteX411" fmla="*/ 535148 w 1212715"/>
                <a:gd name="connsiteY411" fmla="*/ 301546 h 471218"/>
                <a:gd name="connsiteX412" fmla="*/ 536509 w 1212715"/>
                <a:gd name="connsiteY412" fmla="*/ 303200 h 471218"/>
                <a:gd name="connsiteX413" fmla="*/ 531066 w 1212715"/>
                <a:gd name="connsiteY413" fmla="*/ 307499 h 471218"/>
                <a:gd name="connsiteX414" fmla="*/ 529706 w 1212715"/>
                <a:gd name="connsiteY414" fmla="*/ 305514 h 471218"/>
                <a:gd name="connsiteX415" fmla="*/ 535148 w 1212715"/>
                <a:gd name="connsiteY415" fmla="*/ 301546 h 471218"/>
                <a:gd name="connsiteX416" fmla="*/ 822787 w 1212715"/>
                <a:gd name="connsiteY416" fmla="*/ 297860 h 471218"/>
                <a:gd name="connsiteX417" fmla="*/ 826026 w 1212715"/>
                <a:gd name="connsiteY417" fmla="*/ 365060 h 471218"/>
                <a:gd name="connsiteX418" fmla="*/ 824947 w 1212715"/>
                <a:gd name="connsiteY418" fmla="*/ 442323 h 471218"/>
                <a:gd name="connsiteX419" fmla="*/ 837903 w 1212715"/>
                <a:gd name="connsiteY419" fmla="*/ 429386 h 471218"/>
                <a:gd name="connsiteX420" fmla="*/ 840782 w 1212715"/>
                <a:gd name="connsiteY420" fmla="*/ 429026 h 471218"/>
                <a:gd name="connsiteX421" fmla="*/ 840782 w 1212715"/>
                <a:gd name="connsiteY421" fmla="*/ 301095 h 471218"/>
                <a:gd name="connsiteX422" fmla="*/ 841142 w 1212715"/>
                <a:gd name="connsiteY422" fmla="*/ 300376 h 471218"/>
                <a:gd name="connsiteX423" fmla="*/ 822787 w 1212715"/>
                <a:gd name="connsiteY423" fmla="*/ 297860 h 471218"/>
                <a:gd name="connsiteX424" fmla="*/ 774595 w 1212715"/>
                <a:gd name="connsiteY424" fmla="*/ 297315 h 471218"/>
                <a:gd name="connsiteX425" fmla="*/ 776836 w 1212715"/>
                <a:gd name="connsiteY425" fmla="*/ 297696 h 471218"/>
                <a:gd name="connsiteX426" fmla="*/ 773848 w 1212715"/>
                <a:gd name="connsiteY426" fmla="*/ 303411 h 471218"/>
                <a:gd name="connsiteX427" fmla="*/ 771980 w 1212715"/>
                <a:gd name="connsiteY427" fmla="*/ 302268 h 471218"/>
                <a:gd name="connsiteX428" fmla="*/ 774595 w 1212715"/>
                <a:gd name="connsiteY428" fmla="*/ 297315 h 471218"/>
                <a:gd name="connsiteX429" fmla="*/ 289691 w 1212715"/>
                <a:gd name="connsiteY429" fmla="*/ 294937 h 471218"/>
                <a:gd name="connsiteX430" fmla="*/ 291102 w 1212715"/>
                <a:gd name="connsiteY430" fmla="*/ 295669 h 471218"/>
                <a:gd name="connsiteX431" fmla="*/ 277697 w 1212715"/>
                <a:gd name="connsiteY431" fmla="*/ 317650 h 471218"/>
                <a:gd name="connsiteX432" fmla="*/ 266761 w 1212715"/>
                <a:gd name="connsiteY432" fmla="*/ 335234 h 471218"/>
                <a:gd name="connsiteX433" fmla="*/ 264291 w 1212715"/>
                <a:gd name="connsiteY433" fmla="*/ 333036 h 471218"/>
                <a:gd name="connsiteX434" fmla="*/ 276991 w 1212715"/>
                <a:gd name="connsiteY434" fmla="*/ 314353 h 471218"/>
                <a:gd name="connsiteX435" fmla="*/ 289691 w 1212715"/>
                <a:gd name="connsiteY435" fmla="*/ 294937 h 471218"/>
                <a:gd name="connsiteX436" fmla="*/ 369867 w 1212715"/>
                <a:gd name="connsiteY436" fmla="*/ 293339 h 471218"/>
                <a:gd name="connsiteX437" fmla="*/ 372407 w 1212715"/>
                <a:gd name="connsiteY437" fmla="*/ 294784 h 471218"/>
                <a:gd name="connsiteX438" fmla="*/ 369504 w 1212715"/>
                <a:gd name="connsiteY438" fmla="*/ 335259 h 471218"/>
                <a:gd name="connsiteX439" fmla="*/ 367327 w 1212715"/>
                <a:gd name="connsiteY439" fmla="*/ 335259 h 471218"/>
                <a:gd name="connsiteX440" fmla="*/ 369141 w 1212715"/>
                <a:gd name="connsiteY440" fmla="*/ 296230 h 471218"/>
                <a:gd name="connsiteX441" fmla="*/ 347733 w 1212715"/>
                <a:gd name="connsiteY441" fmla="*/ 295146 h 471218"/>
                <a:gd name="connsiteX442" fmla="*/ 347733 w 1212715"/>
                <a:gd name="connsiteY442" fmla="*/ 294061 h 471218"/>
                <a:gd name="connsiteX443" fmla="*/ 369867 w 1212715"/>
                <a:gd name="connsiteY443" fmla="*/ 293339 h 471218"/>
                <a:gd name="connsiteX444" fmla="*/ 360148 w 1212715"/>
                <a:gd name="connsiteY444" fmla="*/ 287347 h 471218"/>
                <a:gd name="connsiteX445" fmla="*/ 376972 w 1212715"/>
                <a:gd name="connsiteY445" fmla="*/ 288788 h 471218"/>
                <a:gd name="connsiteX446" fmla="*/ 376972 w 1212715"/>
                <a:gd name="connsiteY446" fmla="*/ 291671 h 471218"/>
                <a:gd name="connsiteX447" fmla="*/ 375182 w 1212715"/>
                <a:gd name="connsiteY447" fmla="*/ 320139 h 471218"/>
                <a:gd name="connsiteX448" fmla="*/ 373393 w 1212715"/>
                <a:gd name="connsiteY448" fmla="*/ 343202 h 471218"/>
                <a:gd name="connsiteX449" fmla="*/ 371603 w 1212715"/>
                <a:gd name="connsiteY449" fmla="*/ 342842 h 471218"/>
                <a:gd name="connsiteX450" fmla="*/ 372677 w 1212715"/>
                <a:gd name="connsiteY450" fmla="*/ 316896 h 471218"/>
                <a:gd name="connsiteX451" fmla="*/ 374108 w 1212715"/>
                <a:gd name="connsiteY451" fmla="*/ 291311 h 471218"/>
                <a:gd name="connsiteX452" fmla="*/ 343324 w 1212715"/>
                <a:gd name="connsiteY452" fmla="*/ 289509 h 471218"/>
                <a:gd name="connsiteX453" fmla="*/ 343324 w 1212715"/>
                <a:gd name="connsiteY453" fmla="*/ 288068 h 471218"/>
                <a:gd name="connsiteX454" fmla="*/ 360148 w 1212715"/>
                <a:gd name="connsiteY454" fmla="*/ 287347 h 471218"/>
                <a:gd name="connsiteX455" fmla="*/ 602850 w 1212715"/>
                <a:gd name="connsiteY455" fmla="*/ 284204 h 471218"/>
                <a:gd name="connsiteX456" fmla="*/ 588797 w 1212715"/>
                <a:gd name="connsiteY456" fmla="*/ 292520 h 471218"/>
                <a:gd name="connsiteX457" fmla="*/ 621589 w 1212715"/>
                <a:gd name="connsiteY457" fmla="*/ 291074 h 471218"/>
                <a:gd name="connsiteX458" fmla="*/ 620147 w 1212715"/>
                <a:gd name="connsiteY458" fmla="*/ 284204 h 471218"/>
                <a:gd name="connsiteX459" fmla="*/ 603211 w 1212715"/>
                <a:gd name="connsiteY459" fmla="*/ 284204 h 471218"/>
                <a:gd name="connsiteX460" fmla="*/ 288050 w 1212715"/>
                <a:gd name="connsiteY460" fmla="*/ 282234 h 471218"/>
                <a:gd name="connsiteX461" fmla="*/ 289496 w 1212715"/>
                <a:gd name="connsiteY461" fmla="*/ 282965 h 471218"/>
                <a:gd name="connsiteX462" fmla="*/ 277560 w 1212715"/>
                <a:gd name="connsiteY462" fmla="*/ 303785 h 471218"/>
                <a:gd name="connsiteX463" fmla="*/ 264900 w 1212715"/>
                <a:gd name="connsiteY463" fmla="*/ 320953 h 471218"/>
                <a:gd name="connsiteX464" fmla="*/ 263092 w 1212715"/>
                <a:gd name="connsiteY464" fmla="*/ 318761 h 471218"/>
                <a:gd name="connsiteX465" fmla="*/ 275390 w 1212715"/>
                <a:gd name="connsiteY465" fmla="*/ 302324 h 471218"/>
                <a:gd name="connsiteX466" fmla="*/ 288050 w 1212715"/>
                <a:gd name="connsiteY466" fmla="*/ 282234 h 471218"/>
                <a:gd name="connsiteX467" fmla="*/ 313871 w 1212715"/>
                <a:gd name="connsiteY467" fmla="*/ 281104 h 471218"/>
                <a:gd name="connsiteX468" fmla="*/ 321424 w 1212715"/>
                <a:gd name="connsiteY468" fmla="*/ 367896 h 471218"/>
                <a:gd name="connsiteX469" fmla="*/ 320345 w 1212715"/>
                <a:gd name="connsiteY469" fmla="*/ 444965 h 471218"/>
                <a:gd name="connsiteX470" fmla="*/ 332214 w 1212715"/>
                <a:gd name="connsiteY470" fmla="*/ 433801 h 471218"/>
                <a:gd name="connsiteX471" fmla="*/ 334372 w 1212715"/>
                <a:gd name="connsiteY471" fmla="*/ 433080 h 471218"/>
                <a:gd name="connsiteX472" fmla="*/ 331495 w 1212715"/>
                <a:gd name="connsiteY472" fmla="*/ 360693 h 471218"/>
                <a:gd name="connsiteX473" fmla="*/ 329337 w 1212715"/>
                <a:gd name="connsiteY473" fmla="*/ 283625 h 471218"/>
                <a:gd name="connsiteX474" fmla="*/ 313871 w 1212715"/>
                <a:gd name="connsiteY474" fmla="*/ 281104 h 471218"/>
                <a:gd name="connsiteX475" fmla="*/ 1073325 w 1212715"/>
                <a:gd name="connsiteY475" fmla="*/ 279227 h 471218"/>
                <a:gd name="connsiteX476" fmla="*/ 1073686 w 1212715"/>
                <a:gd name="connsiteY476" fmla="*/ 279253 h 471218"/>
                <a:gd name="connsiteX477" fmla="*/ 1074762 w 1212715"/>
                <a:gd name="connsiteY477" fmla="*/ 298996 h 471218"/>
                <a:gd name="connsiteX478" fmla="*/ 1076558 w 1212715"/>
                <a:gd name="connsiteY478" fmla="*/ 296840 h 471218"/>
                <a:gd name="connsiteX479" fmla="*/ 1083384 w 1212715"/>
                <a:gd name="connsiteY479" fmla="*/ 285697 h 471218"/>
                <a:gd name="connsiteX480" fmla="*/ 1084102 w 1212715"/>
                <a:gd name="connsiteY480" fmla="*/ 285697 h 471218"/>
                <a:gd name="connsiteX481" fmla="*/ 1074762 w 1212715"/>
                <a:gd name="connsiteY481" fmla="*/ 304388 h 471218"/>
                <a:gd name="connsiteX482" fmla="*/ 1074762 w 1212715"/>
                <a:gd name="connsiteY482" fmla="*/ 313733 h 471218"/>
                <a:gd name="connsiteX483" fmla="*/ 1088772 w 1212715"/>
                <a:gd name="connsiteY483" fmla="*/ 292527 h 471218"/>
                <a:gd name="connsiteX484" fmla="*/ 1089850 w 1212715"/>
                <a:gd name="connsiteY484" fmla="*/ 293245 h 471218"/>
                <a:gd name="connsiteX485" fmla="*/ 1075481 w 1212715"/>
                <a:gd name="connsiteY485" fmla="*/ 320922 h 471218"/>
                <a:gd name="connsiteX486" fmla="*/ 1074762 w 1212715"/>
                <a:gd name="connsiteY486" fmla="*/ 321641 h 471218"/>
                <a:gd name="connsiteX487" fmla="*/ 1074403 w 1212715"/>
                <a:gd name="connsiteY487" fmla="*/ 333502 h 471218"/>
                <a:gd name="connsiteX488" fmla="*/ 1087695 w 1212715"/>
                <a:gd name="connsiteY488" fmla="*/ 309779 h 471218"/>
                <a:gd name="connsiteX489" fmla="*/ 1089132 w 1212715"/>
                <a:gd name="connsiteY489" fmla="*/ 310498 h 471218"/>
                <a:gd name="connsiteX490" fmla="*/ 1075840 w 1212715"/>
                <a:gd name="connsiteY490" fmla="*/ 339253 h 471218"/>
                <a:gd name="connsiteX491" fmla="*/ 1074403 w 1212715"/>
                <a:gd name="connsiteY491" fmla="*/ 340331 h 471218"/>
                <a:gd name="connsiteX492" fmla="*/ 1074403 w 1212715"/>
                <a:gd name="connsiteY492" fmla="*/ 347160 h 471218"/>
                <a:gd name="connsiteX493" fmla="*/ 1080151 w 1212715"/>
                <a:gd name="connsiteY493" fmla="*/ 337456 h 471218"/>
                <a:gd name="connsiteX494" fmla="*/ 1085898 w 1212715"/>
                <a:gd name="connsiteY494" fmla="*/ 325594 h 471218"/>
                <a:gd name="connsiteX495" fmla="*/ 1086976 w 1212715"/>
                <a:gd name="connsiteY495" fmla="*/ 325954 h 471218"/>
                <a:gd name="connsiteX496" fmla="*/ 1082306 w 1212715"/>
                <a:gd name="connsiteY496" fmla="*/ 336737 h 471218"/>
                <a:gd name="connsiteX497" fmla="*/ 1075121 w 1212715"/>
                <a:gd name="connsiteY497" fmla="*/ 351474 h 471218"/>
                <a:gd name="connsiteX498" fmla="*/ 1074762 w 1212715"/>
                <a:gd name="connsiteY498" fmla="*/ 351833 h 471218"/>
                <a:gd name="connsiteX499" fmla="*/ 1075481 w 1212715"/>
                <a:gd name="connsiteY499" fmla="*/ 362616 h 471218"/>
                <a:gd name="connsiteX500" fmla="*/ 1077636 w 1212715"/>
                <a:gd name="connsiteY500" fmla="*/ 359381 h 471218"/>
                <a:gd name="connsiteX501" fmla="*/ 1085539 w 1212715"/>
                <a:gd name="connsiteY501" fmla="*/ 343207 h 471218"/>
                <a:gd name="connsiteX502" fmla="*/ 1088054 w 1212715"/>
                <a:gd name="connsiteY502" fmla="*/ 343566 h 471218"/>
                <a:gd name="connsiteX503" fmla="*/ 1076918 w 1212715"/>
                <a:gd name="connsiteY503" fmla="*/ 368008 h 471218"/>
                <a:gd name="connsiteX504" fmla="*/ 1075840 w 1212715"/>
                <a:gd name="connsiteY504" fmla="*/ 368727 h 471218"/>
                <a:gd name="connsiteX505" fmla="*/ 1076918 w 1212715"/>
                <a:gd name="connsiteY505" fmla="*/ 375915 h 471218"/>
                <a:gd name="connsiteX506" fmla="*/ 1083384 w 1212715"/>
                <a:gd name="connsiteY506" fmla="*/ 366570 h 471218"/>
                <a:gd name="connsiteX507" fmla="*/ 1088772 w 1212715"/>
                <a:gd name="connsiteY507" fmla="*/ 356146 h 471218"/>
                <a:gd name="connsiteX508" fmla="*/ 1091287 w 1212715"/>
                <a:gd name="connsiteY508" fmla="*/ 356865 h 471218"/>
                <a:gd name="connsiteX509" fmla="*/ 1085539 w 1212715"/>
                <a:gd name="connsiteY509" fmla="*/ 368008 h 471218"/>
                <a:gd name="connsiteX510" fmla="*/ 1079073 w 1212715"/>
                <a:gd name="connsiteY510" fmla="*/ 377353 h 471218"/>
                <a:gd name="connsiteX511" fmla="*/ 1077277 w 1212715"/>
                <a:gd name="connsiteY511" fmla="*/ 377353 h 471218"/>
                <a:gd name="connsiteX512" fmla="*/ 1077636 w 1212715"/>
                <a:gd name="connsiteY512" fmla="*/ 378431 h 471218"/>
                <a:gd name="connsiteX513" fmla="*/ 1095239 w 1212715"/>
                <a:gd name="connsiteY513" fmla="*/ 366210 h 471218"/>
                <a:gd name="connsiteX514" fmla="*/ 1094879 w 1212715"/>
                <a:gd name="connsiteY514" fmla="*/ 365492 h 471218"/>
                <a:gd name="connsiteX515" fmla="*/ 1093802 w 1212715"/>
                <a:gd name="connsiteY515" fmla="*/ 280665 h 471218"/>
                <a:gd name="connsiteX516" fmla="*/ 1073686 w 1212715"/>
                <a:gd name="connsiteY516" fmla="*/ 279253 h 471218"/>
                <a:gd name="connsiteX517" fmla="*/ 1073685 w 1212715"/>
                <a:gd name="connsiteY517" fmla="*/ 279227 h 471218"/>
                <a:gd name="connsiteX518" fmla="*/ 1073325 w 1212715"/>
                <a:gd name="connsiteY518" fmla="*/ 279227 h 471218"/>
                <a:gd name="connsiteX519" fmla="*/ 933996 w 1212715"/>
                <a:gd name="connsiteY519" fmla="*/ 277736 h 471218"/>
                <a:gd name="connsiteX520" fmla="*/ 922839 w 1212715"/>
                <a:gd name="connsiteY520" fmla="*/ 283486 h 471218"/>
                <a:gd name="connsiteX521" fmla="*/ 922479 w 1212715"/>
                <a:gd name="connsiteY521" fmla="*/ 283845 h 471218"/>
                <a:gd name="connsiteX522" fmla="*/ 928598 w 1212715"/>
                <a:gd name="connsiteY522" fmla="*/ 299657 h 471218"/>
                <a:gd name="connsiteX523" fmla="*/ 936515 w 1212715"/>
                <a:gd name="connsiteY523" fmla="*/ 334156 h 471218"/>
                <a:gd name="connsiteX524" fmla="*/ 949832 w 1212715"/>
                <a:gd name="connsiteY524" fmla="*/ 392372 h 471218"/>
                <a:gd name="connsiteX525" fmla="*/ 960628 w 1212715"/>
                <a:gd name="connsiteY525" fmla="*/ 440526 h 471218"/>
                <a:gd name="connsiteX526" fmla="*/ 961348 w 1212715"/>
                <a:gd name="connsiteY526" fmla="*/ 440526 h 471218"/>
                <a:gd name="connsiteX527" fmla="*/ 964227 w 1212715"/>
                <a:gd name="connsiteY527" fmla="*/ 441245 h 471218"/>
                <a:gd name="connsiteX528" fmla="*/ 972865 w 1212715"/>
                <a:gd name="connsiteY528" fmla="*/ 429386 h 471218"/>
                <a:gd name="connsiteX529" fmla="*/ 949472 w 1212715"/>
                <a:gd name="connsiteY529" fmla="*/ 347452 h 471218"/>
                <a:gd name="connsiteX530" fmla="*/ 933996 w 1212715"/>
                <a:gd name="connsiteY530" fmla="*/ 277736 h 471218"/>
                <a:gd name="connsiteX531" fmla="*/ 1182544 w 1212715"/>
                <a:gd name="connsiteY531" fmla="*/ 267586 h 471218"/>
                <a:gd name="connsiteX532" fmla="*/ 1183264 w 1212715"/>
                <a:gd name="connsiteY532" fmla="*/ 268327 h 471218"/>
                <a:gd name="connsiteX533" fmla="*/ 1157356 w 1212715"/>
                <a:gd name="connsiteY533" fmla="*/ 287218 h 471218"/>
                <a:gd name="connsiteX534" fmla="*/ 1156636 w 1212715"/>
                <a:gd name="connsiteY534" fmla="*/ 287218 h 471218"/>
                <a:gd name="connsiteX535" fmla="*/ 1155916 w 1212715"/>
                <a:gd name="connsiteY535" fmla="*/ 287589 h 471218"/>
                <a:gd name="connsiteX536" fmla="*/ 1131088 w 1212715"/>
                <a:gd name="connsiteY536" fmla="*/ 288330 h 471218"/>
                <a:gd name="connsiteX537" fmla="*/ 1130368 w 1212715"/>
                <a:gd name="connsiteY537" fmla="*/ 286848 h 471218"/>
                <a:gd name="connsiteX538" fmla="*/ 1155197 w 1212715"/>
                <a:gd name="connsiteY538" fmla="*/ 284625 h 471218"/>
                <a:gd name="connsiteX539" fmla="*/ 1155556 w 1212715"/>
                <a:gd name="connsiteY539" fmla="*/ 284625 h 471218"/>
                <a:gd name="connsiteX540" fmla="*/ 1155556 w 1212715"/>
                <a:gd name="connsiteY540" fmla="*/ 284255 h 471218"/>
                <a:gd name="connsiteX541" fmla="*/ 1182544 w 1212715"/>
                <a:gd name="connsiteY541" fmla="*/ 267586 h 471218"/>
                <a:gd name="connsiteX542" fmla="*/ 860120 w 1212715"/>
                <a:gd name="connsiteY542" fmla="*/ 248166 h 471218"/>
                <a:gd name="connsiteX543" fmla="*/ 861182 w 1212715"/>
                <a:gd name="connsiteY543" fmla="*/ 251738 h 471218"/>
                <a:gd name="connsiteX544" fmla="*/ 821153 w 1212715"/>
                <a:gd name="connsiteY544" fmla="*/ 253326 h 471218"/>
                <a:gd name="connsiteX545" fmla="*/ 821153 w 1212715"/>
                <a:gd name="connsiteY545" fmla="*/ 251738 h 471218"/>
                <a:gd name="connsiteX546" fmla="*/ 841699 w 1212715"/>
                <a:gd name="connsiteY546" fmla="*/ 252135 h 471218"/>
                <a:gd name="connsiteX547" fmla="*/ 860120 w 1212715"/>
                <a:gd name="connsiteY547" fmla="*/ 248166 h 471218"/>
                <a:gd name="connsiteX548" fmla="*/ 658276 w 1212715"/>
                <a:gd name="connsiteY548" fmla="*/ 241816 h 471218"/>
                <a:gd name="connsiteX549" fmla="*/ 659008 w 1212715"/>
                <a:gd name="connsiteY549" fmla="*/ 242534 h 471218"/>
                <a:gd name="connsiteX550" fmla="*/ 664137 w 1212715"/>
                <a:gd name="connsiteY550" fmla="*/ 267325 h 471218"/>
                <a:gd name="connsiteX551" fmla="*/ 673662 w 1212715"/>
                <a:gd name="connsiteY551" fmla="*/ 306486 h 471218"/>
                <a:gd name="connsiteX552" fmla="*/ 669999 w 1212715"/>
                <a:gd name="connsiteY552" fmla="*/ 307205 h 471218"/>
                <a:gd name="connsiteX553" fmla="*/ 659741 w 1212715"/>
                <a:gd name="connsiteY553" fmla="*/ 261935 h 471218"/>
                <a:gd name="connsiteX554" fmla="*/ 658276 w 1212715"/>
                <a:gd name="connsiteY554" fmla="*/ 241816 h 471218"/>
                <a:gd name="connsiteX555" fmla="*/ 869627 w 1212715"/>
                <a:gd name="connsiteY555" fmla="*/ 240902 h 471218"/>
                <a:gd name="connsiteX556" fmla="*/ 870696 w 1212715"/>
                <a:gd name="connsiteY556" fmla="*/ 243933 h 471218"/>
                <a:gd name="connsiteX557" fmla="*/ 818338 w 1212715"/>
                <a:gd name="connsiteY557" fmla="*/ 247637 h 471218"/>
                <a:gd name="connsiteX558" fmla="*/ 818338 w 1212715"/>
                <a:gd name="connsiteY558" fmla="*/ 245953 h 471218"/>
                <a:gd name="connsiteX559" fmla="*/ 869627 w 1212715"/>
                <a:gd name="connsiteY559" fmla="*/ 240902 h 471218"/>
                <a:gd name="connsiteX560" fmla="*/ 426047 w 1212715"/>
                <a:gd name="connsiteY560" fmla="*/ 222766 h 471218"/>
                <a:gd name="connsiteX561" fmla="*/ 426809 w 1212715"/>
                <a:gd name="connsiteY561" fmla="*/ 224883 h 471218"/>
                <a:gd name="connsiteX562" fmla="*/ 421094 w 1212715"/>
                <a:gd name="connsiteY562" fmla="*/ 228058 h 471218"/>
                <a:gd name="connsiteX563" fmla="*/ 419951 w 1212715"/>
                <a:gd name="connsiteY563" fmla="*/ 226294 h 471218"/>
                <a:gd name="connsiteX564" fmla="*/ 426047 w 1212715"/>
                <a:gd name="connsiteY564" fmla="*/ 222766 h 471218"/>
                <a:gd name="connsiteX565" fmla="*/ 882206 w 1212715"/>
                <a:gd name="connsiteY565" fmla="*/ 215597 h 471218"/>
                <a:gd name="connsiteX566" fmla="*/ 844890 w 1212715"/>
                <a:gd name="connsiteY566" fmla="*/ 222407 h 471218"/>
                <a:gd name="connsiteX567" fmla="*/ 830398 w 1212715"/>
                <a:gd name="connsiteY567" fmla="*/ 232086 h 471218"/>
                <a:gd name="connsiteX568" fmla="*/ 882206 w 1212715"/>
                <a:gd name="connsiteY568" fmla="*/ 215597 h 471218"/>
                <a:gd name="connsiteX569" fmla="*/ 608976 w 1212715"/>
                <a:gd name="connsiteY569" fmla="*/ 213696 h 471218"/>
                <a:gd name="connsiteX570" fmla="*/ 605373 w 1212715"/>
                <a:gd name="connsiteY570" fmla="*/ 279141 h 471218"/>
                <a:gd name="connsiteX571" fmla="*/ 618706 w 1212715"/>
                <a:gd name="connsiteY571" fmla="*/ 278057 h 471218"/>
                <a:gd name="connsiteX572" fmla="*/ 609337 w 1212715"/>
                <a:gd name="connsiteY572" fmla="*/ 216950 h 471218"/>
                <a:gd name="connsiteX573" fmla="*/ 608976 w 1212715"/>
                <a:gd name="connsiteY573" fmla="*/ 213696 h 471218"/>
                <a:gd name="connsiteX574" fmla="*/ 425823 w 1212715"/>
                <a:gd name="connsiteY574" fmla="*/ 212387 h 471218"/>
                <a:gd name="connsiteX575" fmla="*/ 427257 w 1212715"/>
                <a:gd name="connsiteY575" fmla="*/ 214218 h 471218"/>
                <a:gd name="connsiteX576" fmla="*/ 419012 w 1212715"/>
                <a:gd name="connsiteY576" fmla="*/ 220080 h 471218"/>
                <a:gd name="connsiteX577" fmla="*/ 417937 w 1212715"/>
                <a:gd name="connsiteY577" fmla="*/ 219347 h 471218"/>
                <a:gd name="connsiteX578" fmla="*/ 425823 w 1212715"/>
                <a:gd name="connsiteY578" fmla="*/ 212387 h 471218"/>
                <a:gd name="connsiteX579" fmla="*/ 657669 w 1212715"/>
                <a:gd name="connsiteY579" fmla="*/ 210428 h 471218"/>
                <a:gd name="connsiteX580" fmla="*/ 670553 w 1212715"/>
                <a:gd name="connsiteY580" fmla="*/ 269377 h 471218"/>
                <a:gd name="connsiteX581" fmla="*/ 681597 w 1212715"/>
                <a:gd name="connsiteY581" fmla="*/ 329049 h 471218"/>
                <a:gd name="connsiteX582" fmla="*/ 678284 w 1212715"/>
                <a:gd name="connsiteY582" fmla="*/ 329772 h 471218"/>
                <a:gd name="connsiteX583" fmla="*/ 667240 w 1212715"/>
                <a:gd name="connsiteY583" fmla="*/ 270100 h 471218"/>
                <a:gd name="connsiteX584" fmla="*/ 656933 w 1212715"/>
                <a:gd name="connsiteY584" fmla="*/ 210789 h 471218"/>
                <a:gd name="connsiteX585" fmla="*/ 657669 w 1212715"/>
                <a:gd name="connsiteY585" fmla="*/ 210428 h 471218"/>
                <a:gd name="connsiteX586" fmla="*/ 334372 w 1212715"/>
                <a:gd name="connsiteY586" fmla="*/ 204396 h 471218"/>
                <a:gd name="connsiteX587" fmla="*/ 326819 w 1212715"/>
                <a:gd name="connsiteY587" fmla="*/ 211598 h 471218"/>
                <a:gd name="connsiteX588" fmla="*/ 320705 w 1212715"/>
                <a:gd name="connsiteY588" fmla="*/ 215920 h 471218"/>
                <a:gd name="connsiteX589" fmla="*/ 358830 w 1212715"/>
                <a:gd name="connsiteY589" fmla="*/ 215560 h 471218"/>
                <a:gd name="connsiteX590" fmla="*/ 378612 w 1212715"/>
                <a:gd name="connsiteY590" fmla="*/ 214119 h 471218"/>
                <a:gd name="connsiteX591" fmla="*/ 376813 w 1212715"/>
                <a:gd name="connsiteY591" fmla="*/ 204396 h 471218"/>
                <a:gd name="connsiteX592" fmla="*/ 349838 w 1212715"/>
                <a:gd name="connsiteY592" fmla="*/ 206196 h 471218"/>
                <a:gd name="connsiteX593" fmla="*/ 334372 w 1212715"/>
                <a:gd name="connsiteY593" fmla="*/ 204396 h 471218"/>
                <a:gd name="connsiteX594" fmla="*/ 1173552 w 1212715"/>
                <a:gd name="connsiteY594" fmla="*/ 203027 h 471218"/>
                <a:gd name="connsiteX595" fmla="*/ 1164212 w 1212715"/>
                <a:gd name="connsiteY595" fmla="*/ 209857 h 471218"/>
                <a:gd name="connsiteX596" fmla="*/ 1157386 w 1212715"/>
                <a:gd name="connsiteY596" fmla="*/ 214889 h 471218"/>
                <a:gd name="connsiteX597" fmla="*/ 1155949 w 1212715"/>
                <a:gd name="connsiteY597" fmla="*/ 219202 h 471218"/>
                <a:gd name="connsiteX598" fmla="*/ 1157386 w 1212715"/>
                <a:gd name="connsiteY598" fmla="*/ 243643 h 471218"/>
                <a:gd name="connsiteX599" fmla="*/ 1158464 w 1212715"/>
                <a:gd name="connsiteY599" fmla="*/ 270242 h 471218"/>
                <a:gd name="connsiteX600" fmla="*/ 1173192 w 1212715"/>
                <a:gd name="connsiteY600" fmla="*/ 259099 h 471218"/>
                <a:gd name="connsiteX601" fmla="*/ 1173552 w 1212715"/>
                <a:gd name="connsiteY601" fmla="*/ 203027 h 471218"/>
                <a:gd name="connsiteX602" fmla="*/ 427159 w 1212715"/>
                <a:gd name="connsiteY602" fmla="*/ 202505 h 471218"/>
                <a:gd name="connsiteX603" fmla="*/ 428539 w 1212715"/>
                <a:gd name="connsiteY603" fmla="*/ 204385 h 471218"/>
                <a:gd name="connsiteX604" fmla="*/ 421637 w 1212715"/>
                <a:gd name="connsiteY604" fmla="*/ 210024 h 471218"/>
                <a:gd name="connsiteX605" fmla="*/ 415425 w 1212715"/>
                <a:gd name="connsiteY605" fmla="*/ 215288 h 471218"/>
                <a:gd name="connsiteX606" fmla="*/ 414735 w 1212715"/>
                <a:gd name="connsiteY606" fmla="*/ 214536 h 471218"/>
                <a:gd name="connsiteX607" fmla="*/ 427159 w 1212715"/>
                <a:gd name="connsiteY607" fmla="*/ 202505 h 471218"/>
                <a:gd name="connsiteX608" fmla="*/ 1099549 w 1212715"/>
                <a:gd name="connsiteY608" fmla="*/ 198355 h 471218"/>
                <a:gd name="connsiteX609" fmla="*/ 1077277 w 1212715"/>
                <a:gd name="connsiteY609" fmla="*/ 212373 h 471218"/>
                <a:gd name="connsiteX610" fmla="*/ 1076918 w 1212715"/>
                <a:gd name="connsiteY610" fmla="*/ 212732 h 471218"/>
                <a:gd name="connsiteX611" fmla="*/ 1076918 w 1212715"/>
                <a:gd name="connsiteY611" fmla="*/ 213092 h 471218"/>
                <a:gd name="connsiteX612" fmla="*/ 1105297 w 1212715"/>
                <a:gd name="connsiteY612" fmla="*/ 210935 h 471218"/>
                <a:gd name="connsiteX613" fmla="*/ 1151998 w 1212715"/>
                <a:gd name="connsiteY613" fmla="*/ 209857 h 471218"/>
                <a:gd name="connsiteX614" fmla="*/ 1154872 w 1212715"/>
                <a:gd name="connsiteY614" fmla="*/ 210576 h 471218"/>
                <a:gd name="connsiteX615" fmla="*/ 1160979 w 1212715"/>
                <a:gd name="connsiteY615" fmla="*/ 205184 h 471218"/>
                <a:gd name="connsiteX616" fmla="*/ 1167086 w 1212715"/>
                <a:gd name="connsiteY616" fmla="*/ 200152 h 471218"/>
                <a:gd name="connsiteX617" fmla="*/ 1099549 w 1212715"/>
                <a:gd name="connsiteY617" fmla="*/ 198355 h 471218"/>
                <a:gd name="connsiteX618" fmla="*/ 467519 w 1212715"/>
                <a:gd name="connsiteY618" fmla="*/ 194552 h 471218"/>
                <a:gd name="connsiteX619" fmla="*/ 468187 w 1212715"/>
                <a:gd name="connsiteY619" fmla="*/ 194552 h 471218"/>
                <a:gd name="connsiteX620" fmla="*/ 469858 w 1212715"/>
                <a:gd name="connsiteY620" fmla="*/ 307552 h 471218"/>
                <a:gd name="connsiteX621" fmla="*/ 466516 w 1212715"/>
                <a:gd name="connsiteY621" fmla="*/ 307552 h 471218"/>
                <a:gd name="connsiteX622" fmla="*/ 467519 w 1212715"/>
                <a:gd name="connsiteY622" fmla="*/ 194552 h 471218"/>
                <a:gd name="connsiteX623" fmla="*/ 430625 w 1212715"/>
                <a:gd name="connsiteY623" fmla="*/ 191016 h 471218"/>
                <a:gd name="connsiteX624" fmla="*/ 431684 w 1212715"/>
                <a:gd name="connsiteY624" fmla="*/ 193461 h 471218"/>
                <a:gd name="connsiteX625" fmla="*/ 412987 w 1212715"/>
                <a:gd name="connsiteY625" fmla="*/ 207082 h 471218"/>
                <a:gd name="connsiteX626" fmla="*/ 411575 w 1212715"/>
                <a:gd name="connsiteY626" fmla="*/ 205685 h 471218"/>
                <a:gd name="connsiteX627" fmla="*/ 422512 w 1212715"/>
                <a:gd name="connsiteY627" fmla="*/ 196604 h 471218"/>
                <a:gd name="connsiteX628" fmla="*/ 430625 w 1212715"/>
                <a:gd name="connsiteY628" fmla="*/ 191016 h 471218"/>
                <a:gd name="connsiteX629" fmla="*/ 51485 w 1212715"/>
                <a:gd name="connsiteY629" fmla="*/ 190464 h 471218"/>
                <a:gd name="connsiteX630" fmla="*/ 53317 w 1212715"/>
                <a:gd name="connsiteY630" fmla="*/ 190464 h 471218"/>
                <a:gd name="connsiteX631" fmla="*/ 45990 w 1212715"/>
                <a:gd name="connsiteY631" fmla="*/ 204269 h 471218"/>
                <a:gd name="connsiteX632" fmla="*/ 44524 w 1212715"/>
                <a:gd name="connsiteY632" fmla="*/ 203233 h 471218"/>
                <a:gd name="connsiteX633" fmla="*/ 51485 w 1212715"/>
                <a:gd name="connsiteY633" fmla="*/ 190464 h 471218"/>
                <a:gd name="connsiteX634" fmla="*/ 833322 w 1212715"/>
                <a:gd name="connsiteY634" fmla="*/ 187323 h 471218"/>
                <a:gd name="connsiteX635" fmla="*/ 835438 w 1212715"/>
                <a:gd name="connsiteY635" fmla="*/ 203716 h 471218"/>
                <a:gd name="connsiteX636" fmla="*/ 837202 w 1212715"/>
                <a:gd name="connsiteY636" fmla="*/ 218328 h 471218"/>
                <a:gd name="connsiteX637" fmla="*/ 834733 w 1212715"/>
                <a:gd name="connsiteY637" fmla="*/ 219041 h 471218"/>
                <a:gd name="connsiteX638" fmla="*/ 832969 w 1212715"/>
                <a:gd name="connsiteY638" fmla="*/ 204073 h 471218"/>
                <a:gd name="connsiteX639" fmla="*/ 831911 w 1212715"/>
                <a:gd name="connsiteY639" fmla="*/ 187679 h 471218"/>
                <a:gd name="connsiteX640" fmla="*/ 833322 w 1212715"/>
                <a:gd name="connsiteY640" fmla="*/ 187323 h 471218"/>
                <a:gd name="connsiteX641" fmla="*/ 117040 w 1212715"/>
                <a:gd name="connsiteY641" fmla="*/ 183808 h 471218"/>
                <a:gd name="connsiteX642" fmla="*/ 139085 w 1212715"/>
                <a:gd name="connsiteY642" fmla="*/ 206774 h 471218"/>
                <a:gd name="connsiteX643" fmla="*/ 158599 w 1212715"/>
                <a:gd name="connsiteY643" fmla="*/ 229010 h 471218"/>
                <a:gd name="connsiteX644" fmla="*/ 157154 w 1212715"/>
                <a:gd name="connsiteY644" fmla="*/ 230833 h 471218"/>
                <a:gd name="connsiteX645" fmla="*/ 132941 w 1212715"/>
                <a:gd name="connsiteY645" fmla="*/ 204222 h 471218"/>
                <a:gd name="connsiteX646" fmla="*/ 115956 w 1212715"/>
                <a:gd name="connsiteY646" fmla="*/ 184172 h 471218"/>
                <a:gd name="connsiteX647" fmla="*/ 117040 w 1212715"/>
                <a:gd name="connsiteY647" fmla="*/ 183808 h 471218"/>
                <a:gd name="connsiteX648" fmla="*/ 49555 w 1212715"/>
                <a:gd name="connsiteY648" fmla="*/ 182238 h 471218"/>
                <a:gd name="connsiteX649" fmla="*/ 51369 w 1212715"/>
                <a:gd name="connsiteY649" fmla="*/ 182985 h 471218"/>
                <a:gd name="connsiteX650" fmla="*/ 41935 w 1212715"/>
                <a:gd name="connsiteY650" fmla="*/ 198673 h 471218"/>
                <a:gd name="connsiteX651" fmla="*/ 40121 w 1212715"/>
                <a:gd name="connsiteY651" fmla="*/ 197926 h 471218"/>
                <a:gd name="connsiteX652" fmla="*/ 49555 w 1212715"/>
                <a:gd name="connsiteY652" fmla="*/ 182238 h 471218"/>
                <a:gd name="connsiteX653" fmla="*/ 430248 w 1212715"/>
                <a:gd name="connsiteY653" fmla="*/ 180257 h 471218"/>
                <a:gd name="connsiteX654" fmla="*/ 431672 w 1212715"/>
                <a:gd name="connsiteY654" fmla="*/ 182726 h 471218"/>
                <a:gd name="connsiteX655" fmla="*/ 422776 w 1212715"/>
                <a:gd name="connsiteY655" fmla="*/ 188018 h 471218"/>
                <a:gd name="connsiteX656" fmla="*/ 413881 w 1212715"/>
                <a:gd name="connsiteY656" fmla="*/ 194721 h 471218"/>
                <a:gd name="connsiteX657" fmla="*/ 413169 w 1212715"/>
                <a:gd name="connsiteY657" fmla="*/ 193662 h 471218"/>
                <a:gd name="connsiteX658" fmla="*/ 430248 w 1212715"/>
                <a:gd name="connsiteY658" fmla="*/ 180257 h 471218"/>
                <a:gd name="connsiteX659" fmla="*/ 827547 w 1212715"/>
                <a:gd name="connsiteY659" fmla="*/ 174278 h 471218"/>
                <a:gd name="connsiteX660" fmla="*/ 828550 w 1212715"/>
                <a:gd name="connsiteY660" fmla="*/ 174639 h 471218"/>
                <a:gd name="connsiteX661" fmla="*/ 831224 w 1212715"/>
                <a:gd name="connsiteY661" fmla="*/ 220595 h 471218"/>
                <a:gd name="connsiteX662" fmla="*/ 828216 w 1212715"/>
                <a:gd name="connsiteY662" fmla="*/ 220233 h 471218"/>
                <a:gd name="connsiteX663" fmla="*/ 827547 w 1212715"/>
                <a:gd name="connsiteY663" fmla="*/ 174278 h 471218"/>
                <a:gd name="connsiteX664" fmla="*/ 49097 w 1212715"/>
                <a:gd name="connsiteY664" fmla="*/ 172332 h 471218"/>
                <a:gd name="connsiteX665" fmla="*/ 50155 w 1212715"/>
                <a:gd name="connsiteY665" fmla="*/ 172699 h 471218"/>
                <a:gd name="connsiteX666" fmla="*/ 37102 w 1212715"/>
                <a:gd name="connsiteY666" fmla="*/ 193947 h 471218"/>
                <a:gd name="connsiteX667" fmla="*/ 35338 w 1212715"/>
                <a:gd name="connsiteY667" fmla="*/ 192848 h 471218"/>
                <a:gd name="connsiteX668" fmla="*/ 49097 w 1212715"/>
                <a:gd name="connsiteY668" fmla="*/ 172332 h 471218"/>
                <a:gd name="connsiteX669" fmla="*/ 602490 w 1212715"/>
                <a:gd name="connsiteY669" fmla="*/ 172114 h 471218"/>
                <a:gd name="connsiteX670" fmla="*/ 594202 w 1212715"/>
                <a:gd name="connsiteY670" fmla="*/ 220204 h 471218"/>
                <a:gd name="connsiteX671" fmla="*/ 585914 w 1212715"/>
                <a:gd name="connsiteY671" fmla="*/ 288904 h 471218"/>
                <a:gd name="connsiteX672" fmla="*/ 598526 w 1212715"/>
                <a:gd name="connsiteY672" fmla="*/ 280226 h 471218"/>
                <a:gd name="connsiteX673" fmla="*/ 601769 w 1212715"/>
                <a:gd name="connsiteY673" fmla="*/ 237921 h 471218"/>
                <a:gd name="connsiteX674" fmla="*/ 606094 w 1212715"/>
                <a:gd name="connsiteY674" fmla="*/ 197425 h 471218"/>
                <a:gd name="connsiteX675" fmla="*/ 602490 w 1212715"/>
                <a:gd name="connsiteY675" fmla="*/ 172114 h 471218"/>
                <a:gd name="connsiteX676" fmla="*/ 430544 w 1212715"/>
                <a:gd name="connsiteY676" fmla="*/ 167553 h 471218"/>
                <a:gd name="connsiteX677" fmla="*/ 431273 w 1212715"/>
                <a:gd name="connsiteY677" fmla="*/ 169998 h 471218"/>
                <a:gd name="connsiteX678" fmla="*/ 422165 w 1212715"/>
                <a:gd name="connsiteY678" fmla="*/ 175236 h 471218"/>
                <a:gd name="connsiteX679" fmla="*/ 413420 w 1212715"/>
                <a:gd name="connsiteY679" fmla="*/ 183269 h 471218"/>
                <a:gd name="connsiteX680" fmla="*/ 411963 w 1212715"/>
                <a:gd name="connsiteY680" fmla="*/ 182221 h 471218"/>
                <a:gd name="connsiteX681" fmla="*/ 420707 w 1212715"/>
                <a:gd name="connsiteY681" fmla="*/ 173490 h 471218"/>
                <a:gd name="connsiteX682" fmla="*/ 430544 w 1212715"/>
                <a:gd name="connsiteY682" fmla="*/ 167553 h 471218"/>
                <a:gd name="connsiteX683" fmla="*/ 47188 w 1212715"/>
                <a:gd name="connsiteY683" fmla="*/ 161583 h 471218"/>
                <a:gd name="connsiteX684" fmla="*/ 48227 w 1212715"/>
                <a:gd name="connsiteY684" fmla="*/ 162313 h 471218"/>
                <a:gd name="connsiteX685" fmla="*/ 32294 w 1212715"/>
                <a:gd name="connsiteY685" fmla="*/ 186382 h 471218"/>
                <a:gd name="connsiteX686" fmla="*/ 30909 w 1212715"/>
                <a:gd name="connsiteY686" fmla="*/ 184923 h 471218"/>
                <a:gd name="connsiteX687" fmla="*/ 47188 w 1212715"/>
                <a:gd name="connsiteY687" fmla="*/ 161583 h 471218"/>
                <a:gd name="connsiteX688" fmla="*/ 434429 w 1212715"/>
                <a:gd name="connsiteY688" fmla="*/ 156091 h 471218"/>
                <a:gd name="connsiteX689" fmla="*/ 435166 w 1212715"/>
                <a:gd name="connsiteY689" fmla="*/ 158671 h 471218"/>
                <a:gd name="connsiteX690" fmla="*/ 412342 w 1212715"/>
                <a:gd name="connsiteY690" fmla="*/ 175623 h 471218"/>
                <a:gd name="connsiteX691" fmla="*/ 411606 w 1212715"/>
                <a:gd name="connsiteY691" fmla="*/ 174518 h 471218"/>
                <a:gd name="connsiteX692" fmla="*/ 425595 w 1212715"/>
                <a:gd name="connsiteY692" fmla="*/ 161987 h 471218"/>
                <a:gd name="connsiteX693" fmla="*/ 434429 w 1212715"/>
                <a:gd name="connsiteY693" fmla="*/ 156091 h 471218"/>
                <a:gd name="connsiteX694" fmla="*/ 203261 w 1212715"/>
                <a:gd name="connsiteY694" fmla="*/ 154821 h 471218"/>
                <a:gd name="connsiteX695" fmla="*/ 203966 w 1212715"/>
                <a:gd name="connsiteY695" fmla="*/ 157044 h 471218"/>
                <a:gd name="connsiteX696" fmla="*/ 181388 w 1212715"/>
                <a:gd name="connsiteY696" fmla="*/ 158948 h 471218"/>
                <a:gd name="connsiteX697" fmla="*/ 181741 w 1212715"/>
                <a:gd name="connsiteY697" fmla="*/ 157679 h 471218"/>
                <a:gd name="connsiteX698" fmla="*/ 203261 w 1212715"/>
                <a:gd name="connsiteY698" fmla="*/ 154821 h 471218"/>
                <a:gd name="connsiteX699" fmla="*/ 347219 w 1212715"/>
                <a:gd name="connsiteY699" fmla="*/ 150452 h 471218"/>
                <a:gd name="connsiteX700" fmla="*/ 347975 w 1212715"/>
                <a:gd name="connsiteY700" fmla="*/ 150452 h 471218"/>
                <a:gd name="connsiteX701" fmla="*/ 351755 w 1212715"/>
                <a:gd name="connsiteY701" fmla="*/ 194878 h 471218"/>
                <a:gd name="connsiteX702" fmla="*/ 347975 w 1212715"/>
                <a:gd name="connsiteY702" fmla="*/ 194878 h 471218"/>
                <a:gd name="connsiteX703" fmla="*/ 347219 w 1212715"/>
                <a:gd name="connsiteY703" fmla="*/ 150452 h 471218"/>
                <a:gd name="connsiteX704" fmla="*/ 46450 w 1212715"/>
                <a:gd name="connsiteY704" fmla="*/ 150104 h 471218"/>
                <a:gd name="connsiteX705" fmla="*/ 47862 w 1212715"/>
                <a:gd name="connsiteY705" fmla="*/ 151558 h 471218"/>
                <a:gd name="connsiteX706" fmla="*/ 30223 w 1212715"/>
                <a:gd name="connsiteY706" fmla="*/ 178087 h 471218"/>
                <a:gd name="connsiteX707" fmla="*/ 27400 w 1212715"/>
                <a:gd name="connsiteY707" fmla="*/ 176997 h 471218"/>
                <a:gd name="connsiteX708" fmla="*/ 46450 w 1212715"/>
                <a:gd name="connsiteY708" fmla="*/ 150104 h 471218"/>
                <a:gd name="connsiteX709" fmla="*/ 204739 w 1212715"/>
                <a:gd name="connsiteY709" fmla="*/ 147256 h 471218"/>
                <a:gd name="connsiteX710" fmla="*/ 205472 w 1212715"/>
                <a:gd name="connsiteY710" fmla="*/ 150017 h 471218"/>
                <a:gd name="connsiteX711" fmla="*/ 171035 w 1212715"/>
                <a:gd name="connsiteY711" fmla="*/ 154159 h 471218"/>
                <a:gd name="connsiteX712" fmla="*/ 170303 w 1212715"/>
                <a:gd name="connsiteY712" fmla="*/ 152778 h 471218"/>
                <a:gd name="connsiteX713" fmla="*/ 204739 w 1212715"/>
                <a:gd name="connsiteY713" fmla="*/ 147256 h 471218"/>
                <a:gd name="connsiteX714" fmla="*/ 431463 w 1212715"/>
                <a:gd name="connsiteY714" fmla="*/ 144096 h 471218"/>
                <a:gd name="connsiteX715" fmla="*/ 432894 w 1212715"/>
                <a:gd name="connsiteY715" fmla="*/ 146566 h 471218"/>
                <a:gd name="connsiteX716" fmla="*/ 411072 w 1212715"/>
                <a:gd name="connsiteY716" fmla="*/ 164558 h 471218"/>
                <a:gd name="connsiteX717" fmla="*/ 409998 w 1212715"/>
                <a:gd name="connsiteY717" fmla="*/ 163499 h 471218"/>
                <a:gd name="connsiteX718" fmla="*/ 431463 w 1212715"/>
                <a:gd name="connsiteY718" fmla="*/ 144096 h 471218"/>
                <a:gd name="connsiteX719" fmla="*/ 206347 w 1212715"/>
                <a:gd name="connsiteY719" fmla="*/ 142162 h 471218"/>
                <a:gd name="connsiteX720" fmla="*/ 207439 w 1212715"/>
                <a:gd name="connsiteY720" fmla="*/ 145030 h 471218"/>
                <a:gd name="connsiteX721" fmla="*/ 158325 w 1212715"/>
                <a:gd name="connsiteY721" fmla="*/ 152557 h 471218"/>
                <a:gd name="connsiteX722" fmla="*/ 157961 w 1212715"/>
                <a:gd name="connsiteY722" fmla="*/ 150765 h 471218"/>
                <a:gd name="connsiteX723" fmla="*/ 206347 w 1212715"/>
                <a:gd name="connsiteY723" fmla="*/ 142162 h 471218"/>
                <a:gd name="connsiteX724" fmla="*/ 43646 w 1212715"/>
                <a:gd name="connsiteY724" fmla="*/ 140946 h 471218"/>
                <a:gd name="connsiteX725" fmla="*/ 45045 w 1212715"/>
                <a:gd name="connsiteY725" fmla="*/ 141311 h 471218"/>
                <a:gd name="connsiteX726" fmla="*/ 37000 w 1212715"/>
                <a:gd name="connsiteY726" fmla="*/ 154814 h 471218"/>
                <a:gd name="connsiteX727" fmla="*/ 28256 w 1212715"/>
                <a:gd name="connsiteY727" fmla="*/ 170141 h 471218"/>
                <a:gd name="connsiteX728" fmla="*/ 26157 w 1212715"/>
                <a:gd name="connsiteY728" fmla="*/ 168681 h 471218"/>
                <a:gd name="connsiteX729" fmla="*/ 34552 w 1212715"/>
                <a:gd name="connsiteY729" fmla="*/ 155543 h 471218"/>
                <a:gd name="connsiteX730" fmla="*/ 43646 w 1212715"/>
                <a:gd name="connsiteY730" fmla="*/ 140946 h 471218"/>
                <a:gd name="connsiteX731" fmla="*/ 601409 w 1212715"/>
                <a:gd name="connsiteY731" fmla="*/ 139572 h 471218"/>
                <a:gd name="connsiteX732" fmla="*/ 604652 w 1212715"/>
                <a:gd name="connsiteY732" fmla="*/ 139572 h 471218"/>
                <a:gd name="connsiteX733" fmla="*/ 605013 w 1212715"/>
                <a:gd name="connsiteY733" fmla="*/ 139572 h 471218"/>
                <a:gd name="connsiteX734" fmla="*/ 605373 w 1212715"/>
                <a:gd name="connsiteY734" fmla="*/ 141380 h 471218"/>
                <a:gd name="connsiteX735" fmla="*/ 605373 w 1212715"/>
                <a:gd name="connsiteY735" fmla="*/ 143549 h 471218"/>
                <a:gd name="connsiteX736" fmla="*/ 620147 w 1212715"/>
                <a:gd name="connsiteY736" fmla="*/ 222012 h 471218"/>
                <a:gd name="connsiteX737" fmla="*/ 630958 w 1212715"/>
                <a:gd name="connsiteY737" fmla="*/ 292158 h 471218"/>
                <a:gd name="connsiteX738" fmla="*/ 630958 w 1212715"/>
                <a:gd name="connsiteY738" fmla="*/ 292881 h 471218"/>
                <a:gd name="connsiteX739" fmla="*/ 626634 w 1212715"/>
                <a:gd name="connsiteY739" fmla="*/ 301921 h 471218"/>
                <a:gd name="connsiteX740" fmla="*/ 577266 w 1212715"/>
                <a:gd name="connsiteY740" fmla="*/ 299751 h 471218"/>
                <a:gd name="connsiteX741" fmla="*/ 575464 w 1212715"/>
                <a:gd name="connsiteY741" fmla="*/ 296497 h 471218"/>
                <a:gd name="connsiteX742" fmla="*/ 574743 w 1212715"/>
                <a:gd name="connsiteY742" fmla="*/ 292158 h 471218"/>
                <a:gd name="connsiteX743" fmla="*/ 584112 w 1212715"/>
                <a:gd name="connsiteY743" fmla="*/ 218758 h 471218"/>
                <a:gd name="connsiteX744" fmla="*/ 601049 w 1212715"/>
                <a:gd name="connsiteY744" fmla="*/ 141018 h 471218"/>
                <a:gd name="connsiteX745" fmla="*/ 601409 w 1212715"/>
                <a:gd name="connsiteY745" fmla="*/ 139934 h 471218"/>
                <a:gd name="connsiteX746" fmla="*/ 601409 w 1212715"/>
                <a:gd name="connsiteY746" fmla="*/ 139572 h 471218"/>
                <a:gd name="connsiteX747" fmla="*/ 339433 w 1212715"/>
                <a:gd name="connsiteY747" fmla="*/ 138127 h 471218"/>
                <a:gd name="connsiteX748" fmla="*/ 341020 w 1212715"/>
                <a:gd name="connsiteY748" fmla="*/ 138127 h 471218"/>
                <a:gd name="connsiteX749" fmla="*/ 343560 w 1212715"/>
                <a:gd name="connsiteY749" fmla="*/ 196057 h 471218"/>
                <a:gd name="connsiteX750" fmla="*/ 340385 w 1212715"/>
                <a:gd name="connsiteY750" fmla="*/ 196057 h 471218"/>
                <a:gd name="connsiteX751" fmla="*/ 339433 w 1212715"/>
                <a:gd name="connsiteY751" fmla="*/ 138127 h 471218"/>
                <a:gd name="connsiteX752" fmla="*/ 434811 w 1212715"/>
                <a:gd name="connsiteY752" fmla="*/ 135309 h 471218"/>
                <a:gd name="connsiteX753" fmla="*/ 434811 w 1212715"/>
                <a:gd name="connsiteY753" fmla="*/ 138196 h 471218"/>
                <a:gd name="connsiteX754" fmla="*/ 434082 w 1212715"/>
                <a:gd name="connsiteY754" fmla="*/ 138196 h 471218"/>
                <a:gd name="connsiteX755" fmla="*/ 433352 w 1212715"/>
                <a:gd name="connsiteY755" fmla="*/ 138196 h 471218"/>
                <a:gd name="connsiteX756" fmla="*/ 427882 w 1212715"/>
                <a:gd name="connsiteY756" fmla="*/ 141804 h 471218"/>
                <a:gd name="connsiteX757" fmla="*/ 420953 w 1212715"/>
                <a:gd name="connsiteY757" fmla="*/ 147576 h 471218"/>
                <a:gd name="connsiteX758" fmla="*/ 410742 w 1212715"/>
                <a:gd name="connsiteY758" fmla="*/ 156957 h 471218"/>
                <a:gd name="connsiteX759" fmla="*/ 410012 w 1212715"/>
                <a:gd name="connsiteY759" fmla="*/ 155875 h 471218"/>
                <a:gd name="connsiteX760" fmla="*/ 423870 w 1212715"/>
                <a:gd name="connsiteY760" fmla="*/ 141443 h 471218"/>
                <a:gd name="connsiteX761" fmla="*/ 434811 w 1212715"/>
                <a:gd name="connsiteY761" fmla="*/ 135309 h 471218"/>
                <a:gd name="connsiteX762" fmla="*/ 429590 w 1212715"/>
                <a:gd name="connsiteY762" fmla="*/ 128216 h 471218"/>
                <a:gd name="connsiteX763" fmla="*/ 431342 w 1212715"/>
                <a:gd name="connsiteY763" fmla="*/ 131018 h 471218"/>
                <a:gd name="connsiteX764" fmla="*/ 418024 w 1212715"/>
                <a:gd name="connsiteY764" fmla="*/ 141524 h 471218"/>
                <a:gd name="connsiteX765" fmla="*/ 408561 w 1212715"/>
                <a:gd name="connsiteY765" fmla="*/ 149928 h 471218"/>
                <a:gd name="connsiteX766" fmla="*/ 406809 w 1212715"/>
                <a:gd name="connsiteY766" fmla="*/ 149228 h 471218"/>
                <a:gd name="connsiteX767" fmla="*/ 417674 w 1212715"/>
                <a:gd name="connsiteY767" fmla="*/ 138722 h 471218"/>
                <a:gd name="connsiteX768" fmla="*/ 429590 w 1212715"/>
                <a:gd name="connsiteY768" fmla="*/ 128216 h 471218"/>
                <a:gd name="connsiteX769" fmla="*/ 601190 w 1212715"/>
                <a:gd name="connsiteY769" fmla="*/ 123831 h 471218"/>
                <a:gd name="connsiteX770" fmla="*/ 604071 w 1212715"/>
                <a:gd name="connsiteY770" fmla="*/ 124190 h 471218"/>
                <a:gd name="connsiteX771" fmla="*/ 604431 w 1212715"/>
                <a:gd name="connsiteY771" fmla="*/ 124908 h 471218"/>
                <a:gd name="connsiteX772" fmla="*/ 613072 w 1212715"/>
                <a:gd name="connsiteY772" fmla="*/ 155430 h 471218"/>
                <a:gd name="connsiteX773" fmla="*/ 616313 w 1212715"/>
                <a:gd name="connsiteY773" fmla="*/ 179847 h 471218"/>
                <a:gd name="connsiteX774" fmla="*/ 615592 w 1212715"/>
                <a:gd name="connsiteY774" fmla="*/ 179488 h 471218"/>
                <a:gd name="connsiteX775" fmla="*/ 609472 w 1212715"/>
                <a:gd name="connsiteY775" fmla="*/ 152916 h 471218"/>
                <a:gd name="connsiteX776" fmla="*/ 602631 w 1212715"/>
                <a:gd name="connsiteY776" fmla="*/ 128140 h 471218"/>
                <a:gd name="connsiteX777" fmla="*/ 585348 w 1212715"/>
                <a:gd name="connsiteY777" fmla="*/ 182002 h 471218"/>
                <a:gd name="connsiteX778" fmla="*/ 583908 w 1212715"/>
                <a:gd name="connsiteY778" fmla="*/ 181643 h 471218"/>
                <a:gd name="connsiteX779" fmla="*/ 601190 w 1212715"/>
                <a:gd name="connsiteY779" fmla="*/ 123831 h 471218"/>
                <a:gd name="connsiteX780" fmla="*/ 429374 w 1212715"/>
                <a:gd name="connsiteY780" fmla="*/ 119938 h 471218"/>
                <a:gd name="connsiteX781" fmla="*/ 430862 w 1212715"/>
                <a:gd name="connsiteY781" fmla="*/ 122814 h 471218"/>
                <a:gd name="connsiteX782" fmla="*/ 411143 w 1212715"/>
                <a:gd name="connsiteY782" fmla="*/ 137551 h 471218"/>
                <a:gd name="connsiteX783" fmla="*/ 410027 w 1212715"/>
                <a:gd name="connsiteY783" fmla="*/ 136832 h 471218"/>
                <a:gd name="connsiteX784" fmla="*/ 429374 w 1212715"/>
                <a:gd name="connsiteY784" fmla="*/ 119938 h 471218"/>
                <a:gd name="connsiteX785" fmla="*/ 167569 w 1212715"/>
                <a:gd name="connsiteY785" fmla="*/ 119823 h 471218"/>
                <a:gd name="connsiteX786" fmla="*/ 172400 w 1212715"/>
                <a:gd name="connsiteY786" fmla="*/ 134110 h 471218"/>
                <a:gd name="connsiteX787" fmla="*/ 169294 w 1212715"/>
                <a:gd name="connsiteY787" fmla="*/ 134843 h 471218"/>
                <a:gd name="connsiteX788" fmla="*/ 165498 w 1212715"/>
                <a:gd name="connsiteY788" fmla="*/ 120555 h 471218"/>
                <a:gd name="connsiteX789" fmla="*/ 167569 w 1212715"/>
                <a:gd name="connsiteY789" fmla="*/ 119823 h 471218"/>
                <a:gd name="connsiteX790" fmla="*/ 843803 w 1212715"/>
                <a:gd name="connsiteY790" fmla="*/ 114868 h 471218"/>
                <a:gd name="connsiteX791" fmla="*/ 843803 w 1212715"/>
                <a:gd name="connsiteY791" fmla="*/ 122037 h 471218"/>
                <a:gd name="connsiteX792" fmla="*/ 847064 w 1212715"/>
                <a:gd name="connsiteY792" fmla="*/ 216314 h 471218"/>
                <a:gd name="connsiteX793" fmla="*/ 847788 w 1212715"/>
                <a:gd name="connsiteY793" fmla="*/ 218106 h 471218"/>
                <a:gd name="connsiteX794" fmla="*/ 884018 w 1212715"/>
                <a:gd name="connsiteY794" fmla="*/ 204126 h 471218"/>
                <a:gd name="connsiteX795" fmla="*/ 884380 w 1212715"/>
                <a:gd name="connsiteY795" fmla="*/ 203767 h 471218"/>
                <a:gd name="connsiteX796" fmla="*/ 885105 w 1212715"/>
                <a:gd name="connsiteY796" fmla="*/ 171147 h 471218"/>
                <a:gd name="connsiteX797" fmla="*/ 877496 w 1212715"/>
                <a:gd name="connsiteY797" fmla="*/ 123112 h 471218"/>
                <a:gd name="connsiteX798" fmla="*/ 843803 w 1212715"/>
                <a:gd name="connsiteY798" fmla="*/ 114868 h 471218"/>
                <a:gd name="connsiteX799" fmla="*/ 825688 w 1212715"/>
                <a:gd name="connsiteY799" fmla="*/ 113075 h 471218"/>
                <a:gd name="connsiteX800" fmla="*/ 826413 w 1212715"/>
                <a:gd name="connsiteY800" fmla="*/ 172222 h 471218"/>
                <a:gd name="connsiteX801" fmla="*/ 826775 w 1212715"/>
                <a:gd name="connsiteY801" fmla="*/ 229218 h 471218"/>
                <a:gd name="connsiteX802" fmla="*/ 841267 w 1212715"/>
                <a:gd name="connsiteY802" fmla="*/ 218106 h 471218"/>
                <a:gd name="connsiteX803" fmla="*/ 839818 w 1212715"/>
                <a:gd name="connsiteY803" fmla="*/ 130640 h 471218"/>
                <a:gd name="connsiteX804" fmla="*/ 838731 w 1212715"/>
                <a:gd name="connsiteY804" fmla="*/ 122395 h 471218"/>
                <a:gd name="connsiteX805" fmla="*/ 838731 w 1212715"/>
                <a:gd name="connsiteY805" fmla="*/ 114509 h 471218"/>
                <a:gd name="connsiteX806" fmla="*/ 825688 w 1212715"/>
                <a:gd name="connsiteY806" fmla="*/ 113075 h 471218"/>
                <a:gd name="connsiteX807" fmla="*/ 170576 w 1212715"/>
                <a:gd name="connsiteY807" fmla="*/ 113040 h 471218"/>
                <a:gd name="connsiteX808" fmla="*/ 174650 w 1212715"/>
                <a:gd name="connsiteY808" fmla="*/ 121435 h 471218"/>
                <a:gd name="connsiteX809" fmla="*/ 177613 w 1212715"/>
                <a:gd name="connsiteY809" fmla="*/ 128431 h 471218"/>
                <a:gd name="connsiteX810" fmla="*/ 174650 w 1212715"/>
                <a:gd name="connsiteY810" fmla="*/ 130180 h 471218"/>
                <a:gd name="connsiteX811" fmla="*/ 171316 w 1212715"/>
                <a:gd name="connsiteY811" fmla="*/ 122485 h 471218"/>
                <a:gd name="connsiteX812" fmla="*/ 168353 w 1212715"/>
                <a:gd name="connsiteY812" fmla="*/ 113390 h 471218"/>
                <a:gd name="connsiteX813" fmla="*/ 170576 w 1212715"/>
                <a:gd name="connsiteY813" fmla="*/ 113040 h 471218"/>
                <a:gd name="connsiteX814" fmla="*/ 1073325 w 1212715"/>
                <a:gd name="connsiteY814" fmla="*/ 111012 h 471218"/>
                <a:gd name="connsiteX815" fmla="*/ 1075481 w 1212715"/>
                <a:gd name="connsiteY815" fmla="*/ 134016 h 471218"/>
                <a:gd name="connsiteX816" fmla="*/ 1084821 w 1212715"/>
                <a:gd name="connsiteY816" fmla="*/ 118920 h 471218"/>
                <a:gd name="connsiteX817" fmla="*/ 1086617 w 1212715"/>
                <a:gd name="connsiteY817" fmla="*/ 119998 h 471218"/>
                <a:gd name="connsiteX818" fmla="*/ 1075840 w 1212715"/>
                <a:gd name="connsiteY818" fmla="*/ 139408 h 471218"/>
                <a:gd name="connsiteX819" fmla="*/ 1075840 w 1212715"/>
                <a:gd name="connsiteY819" fmla="*/ 148393 h 471218"/>
                <a:gd name="connsiteX820" fmla="*/ 1088413 w 1212715"/>
                <a:gd name="connsiteY820" fmla="*/ 126827 h 471218"/>
                <a:gd name="connsiteX821" fmla="*/ 1089491 w 1212715"/>
                <a:gd name="connsiteY821" fmla="*/ 127187 h 471218"/>
                <a:gd name="connsiteX822" fmla="*/ 1076558 w 1212715"/>
                <a:gd name="connsiteY822" fmla="*/ 151628 h 471218"/>
                <a:gd name="connsiteX823" fmla="*/ 1075840 w 1212715"/>
                <a:gd name="connsiteY823" fmla="*/ 152347 h 471218"/>
                <a:gd name="connsiteX824" fmla="*/ 1075840 w 1212715"/>
                <a:gd name="connsiteY824" fmla="*/ 156660 h 471218"/>
                <a:gd name="connsiteX825" fmla="*/ 1075840 w 1212715"/>
                <a:gd name="connsiteY825" fmla="*/ 160974 h 471218"/>
                <a:gd name="connsiteX826" fmla="*/ 1086617 w 1212715"/>
                <a:gd name="connsiteY826" fmla="*/ 140845 h 471218"/>
                <a:gd name="connsiteX827" fmla="*/ 1088772 w 1212715"/>
                <a:gd name="connsiteY827" fmla="*/ 141205 h 471218"/>
                <a:gd name="connsiteX828" fmla="*/ 1075481 w 1212715"/>
                <a:gd name="connsiteY828" fmla="*/ 167443 h 471218"/>
                <a:gd name="connsiteX829" fmla="*/ 1074762 w 1212715"/>
                <a:gd name="connsiteY829" fmla="*/ 176429 h 471218"/>
                <a:gd name="connsiteX830" fmla="*/ 1085898 w 1212715"/>
                <a:gd name="connsiteY830" fmla="*/ 155942 h 471218"/>
                <a:gd name="connsiteX831" fmla="*/ 1087695 w 1212715"/>
                <a:gd name="connsiteY831" fmla="*/ 157020 h 471218"/>
                <a:gd name="connsiteX832" fmla="*/ 1075121 w 1212715"/>
                <a:gd name="connsiteY832" fmla="*/ 182180 h 471218"/>
                <a:gd name="connsiteX833" fmla="*/ 1074403 w 1212715"/>
                <a:gd name="connsiteY833" fmla="*/ 182540 h 471218"/>
                <a:gd name="connsiteX834" fmla="*/ 1074044 w 1212715"/>
                <a:gd name="connsiteY834" fmla="*/ 187931 h 471218"/>
                <a:gd name="connsiteX835" fmla="*/ 1085180 w 1212715"/>
                <a:gd name="connsiteY835" fmla="*/ 169960 h 471218"/>
                <a:gd name="connsiteX836" fmla="*/ 1087335 w 1212715"/>
                <a:gd name="connsiteY836" fmla="*/ 170678 h 471218"/>
                <a:gd name="connsiteX837" fmla="*/ 1074403 w 1212715"/>
                <a:gd name="connsiteY837" fmla="*/ 196558 h 471218"/>
                <a:gd name="connsiteX838" fmla="*/ 1074762 w 1212715"/>
                <a:gd name="connsiteY838" fmla="*/ 203746 h 471218"/>
                <a:gd name="connsiteX839" fmla="*/ 1086258 w 1212715"/>
                <a:gd name="connsiteY839" fmla="*/ 186134 h 471218"/>
                <a:gd name="connsiteX840" fmla="*/ 1087695 w 1212715"/>
                <a:gd name="connsiteY840" fmla="*/ 187212 h 471218"/>
                <a:gd name="connsiteX841" fmla="*/ 1076558 w 1212715"/>
                <a:gd name="connsiteY841" fmla="*/ 206981 h 471218"/>
                <a:gd name="connsiteX842" fmla="*/ 1075481 w 1212715"/>
                <a:gd name="connsiteY842" fmla="*/ 207700 h 471218"/>
                <a:gd name="connsiteX843" fmla="*/ 1075840 w 1212715"/>
                <a:gd name="connsiteY843" fmla="*/ 209497 h 471218"/>
                <a:gd name="connsiteX844" fmla="*/ 1094161 w 1212715"/>
                <a:gd name="connsiteY844" fmla="*/ 194760 h 471218"/>
                <a:gd name="connsiteX845" fmla="*/ 1092724 w 1212715"/>
                <a:gd name="connsiteY845" fmla="*/ 164209 h 471218"/>
                <a:gd name="connsiteX846" fmla="*/ 1093442 w 1212715"/>
                <a:gd name="connsiteY846" fmla="*/ 112091 h 471218"/>
                <a:gd name="connsiteX847" fmla="*/ 1073325 w 1212715"/>
                <a:gd name="connsiteY847" fmla="*/ 111012 h 471218"/>
                <a:gd name="connsiteX848" fmla="*/ 602591 w 1212715"/>
                <a:gd name="connsiteY848" fmla="*/ 107600 h 471218"/>
                <a:gd name="connsiteX849" fmla="*/ 605522 w 1212715"/>
                <a:gd name="connsiteY849" fmla="*/ 108322 h 471218"/>
                <a:gd name="connsiteX850" fmla="*/ 612482 w 1212715"/>
                <a:gd name="connsiteY850" fmla="*/ 131052 h 471218"/>
                <a:gd name="connsiteX851" fmla="*/ 616879 w 1212715"/>
                <a:gd name="connsiteY851" fmla="*/ 148731 h 471218"/>
                <a:gd name="connsiteX852" fmla="*/ 616146 w 1212715"/>
                <a:gd name="connsiteY852" fmla="*/ 148731 h 471218"/>
                <a:gd name="connsiteX853" fmla="*/ 602958 w 1212715"/>
                <a:gd name="connsiteY853" fmla="*/ 110848 h 471218"/>
                <a:gd name="connsiteX854" fmla="*/ 585373 w 1212715"/>
                <a:gd name="connsiteY854" fmla="*/ 161358 h 471218"/>
                <a:gd name="connsiteX855" fmla="*/ 583908 w 1212715"/>
                <a:gd name="connsiteY855" fmla="*/ 160998 h 471218"/>
                <a:gd name="connsiteX856" fmla="*/ 600393 w 1212715"/>
                <a:gd name="connsiteY856" fmla="*/ 108322 h 471218"/>
                <a:gd name="connsiteX857" fmla="*/ 602591 w 1212715"/>
                <a:gd name="connsiteY857" fmla="*/ 107600 h 471218"/>
                <a:gd name="connsiteX858" fmla="*/ 101919 w 1212715"/>
                <a:gd name="connsiteY858" fmla="*/ 104119 h 471218"/>
                <a:gd name="connsiteX859" fmla="*/ 78166 w 1212715"/>
                <a:gd name="connsiteY859" fmla="*/ 144087 h 471218"/>
                <a:gd name="connsiteX860" fmla="*/ 128552 w 1212715"/>
                <a:gd name="connsiteY860" fmla="*/ 227986 h 471218"/>
                <a:gd name="connsiteX861" fmla="*/ 205570 w 1212715"/>
                <a:gd name="connsiteY861" fmla="*/ 380299 h 471218"/>
                <a:gd name="connsiteX862" fmla="*/ 180017 w 1212715"/>
                <a:gd name="connsiteY862" fmla="*/ 427469 h 471218"/>
                <a:gd name="connsiteX863" fmla="*/ 205570 w 1212715"/>
                <a:gd name="connsiteY863" fmla="*/ 406225 h 471218"/>
                <a:gd name="connsiteX864" fmla="*/ 213128 w 1212715"/>
                <a:gd name="connsiteY864" fmla="*/ 336369 h 471218"/>
                <a:gd name="connsiteX865" fmla="*/ 132511 w 1212715"/>
                <a:gd name="connsiteY865" fmla="*/ 218984 h 471218"/>
                <a:gd name="connsiteX866" fmla="*/ 88243 w 1212715"/>
                <a:gd name="connsiteY866" fmla="*/ 135806 h 471218"/>
                <a:gd name="connsiteX867" fmla="*/ 101919 w 1212715"/>
                <a:gd name="connsiteY867" fmla="*/ 104119 h 471218"/>
                <a:gd name="connsiteX868" fmla="*/ 856081 w 1212715"/>
                <a:gd name="connsiteY868" fmla="*/ 100032 h 471218"/>
                <a:gd name="connsiteX869" fmla="*/ 884173 w 1212715"/>
                <a:gd name="connsiteY869" fmla="*/ 106217 h 471218"/>
                <a:gd name="connsiteX870" fmla="*/ 898753 w 1212715"/>
                <a:gd name="connsiteY870" fmla="*/ 130592 h 471218"/>
                <a:gd name="connsiteX871" fmla="*/ 895553 w 1212715"/>
                <a:gd name="connsiteY871" fmla="*/ 131319 h 471218"/>
                <a:gd name="connsiteX872" fmla="*/ 890118 w 1212715"/>
                <a:gd name="connsiteY872" fmla="*/ 122715 h 471218"/>
                <a:gd name="connsiteX873" fmla="*/ 897604 w 1212715"/>
                <a:gd name="connsiteY873" fmla="*/ 142873 h 471218"/>
                <a:gd name="connsiteX874" fmla="*/ 896336 w 1212715"/>
                <a:gd name="connsiteY874" fmla="*/ 171147 h 471218"/>
                <a:gd name="connsiteX875" fmla="*/ 887641 w 1212715"/>
                <a:gd name="connsiteY875" fmla="*/ 228143 h 471218"/>
                <a:gd name="connsiteX876" fmla="*/ 824601 w 1212715"/>
                <a:gd name="connsiteY876" fmla="*/ 243199 h 471218"/>
                <a:gd name="connsiteX877" fmla="*/ 819529 w 1212715"/>
                <a:gd name="connsiteY877" fmla="*/ 239614 h 471218"/>
                <a:gd name="connsiteX878" fmla="*/ 817718 w 1212715"/>
                <a:gd name="connsiteY878" fmla="*/ 236746 h 471218"/>
                <a:gd name="connsiteX879" fmla="*/ 816269 w 1212715"/>
                <a:gd name="connsiteY879" fmla="*/ 179750 h 471218"/>
                <a:gd name="connsiteX880" fmla="*/ 819892 w 1212715"/>
                <a:gd name="connsiteY880" fmla="*/ 110924 h 471218"/>
                <a:gd name="connsiteX881" fmla="*/ 820616 w 1212715"/>
                <a:gd name="connsiteY881" fmla="*/ 107340 h 471218"/>
                <a:gd name="connsiteX882" fmla="*/ 823877 w 1212715"/>
                <a:gd name="connsiteY882" fmla="*/ 106981 h 471218"/>
                <a:gd name="connsiteX883" fmla="*/ 858114 w 1212715"/>
                <a:gd name="connsiteY883" fmla="*/ 104606 h 471218"/>
                <a:gd name="connsiteX884" fmla="*/ 885993 w 1212715"/>
                <a:gd name="connsiteY884" fmla="*/ 116184 h 471218"/>
                <a:gd name="connsiteX885" fmla="*/ 880617 w 1212715"/>
                <a:gd name="connsiteY885" fmla="*/ 107672 h 471218"/>
                <a:gd name="connsiteX886" fmla="*/ 856081 w 1212715"/>
                <a:gd name="connsiteY886" fmla="*/ 101124 h 471218"/>
                <a:gd name="connsiteX887" fmla="*/ 856081 w 1212715"/>
                <a:gd name="connsiteY887" fmla="*/ 100032 h 471218"/>
                <a:gd name="connsiteX888" fmla="*/ 174960 w 1212715"/>
                <a:gd name="connsiteY888" fmla="*/ 100016 h 471218"/>
                <a:gd name="connsiteX889" fmla="*/ 182713 w 1212715"/>
                <a:gd name="connsiteY889" fmla="*/ 112921 h 471218"/>
                <a:gd name="connsiteX890" fmla="*/ 187143 w 1212715"/>
                <a:gd name="connsiteY890" fmla="*/ 128336 h 471218"/>
                <a:gd name="connsiteX891" fmla="*/ 184190 w 1212715"/>
                <a:gd name="connsiteY891" fmla="*/ 130128 h 471218"/>
                <a:gd name="connsiteX892" fmla="*/ 183728 w 1212715"/>
                <a:gd name="connsiteY892" fmla="*/ 128386 h 471218"/>
                <a:gd name="connsiteX893" fmla="*/ 180728 w 1212715"/>
                <a:gd name="connsiteY893" fmla="*/ 129726 h 471218"/>
                <a:gd name="connsiteX894" fmla="*/ 177825 w 1212715"/>
                <a:gd name="connsiteY894" fmla="*/ 119150 h 471218"/>
                <a:gd name="connsiteX895" fmla="*/ 173108 w 1212715"/>
                <a:gd name="connsiteY895" fmla="*/ 107479 h 471218"/>
                <a:gd name="connsiteX896" fmla="*/ 175285 w 1212715"/>
                <a:gd name="connsiteY896" fmla="*/ 106385 h 471218"/>
                <a:gd name="connsiteX897" fmla="*/ 180002 w 1212715"/>
                <a:gd name="connsiteY897" fmla="*/ 116597 h 471218"/>
                <a:gd name="connsiteX898" fmla="*/ 182679 w 1212715"/>
                <a:gd name="connsiteY898" fmla="*/ 124423 h 471218"/>
                <a:gd name="connsiteX899" fmla="*/ 180867 w 1212715"/>
                <a:gd name="connsiteY899" fmla="*/ 117581 h 471218"/>
                <a:gd name="connsiteX900" fmla="*/ 173483 w 1212715"/>
                <a:gd name="connsiteY900" fmla="*/ 100733 h 471218"/>
                <a:gd name="connsiteX901" fmla="*/ 174960 w 1212715"/>
                <a:gd name="connsiteY901" fmla="*/ 100016 h 471218"/>
                <a:gd name="connsiteX902" fmla="*/ 877087 w 1212715"/>
                <a:gd name="connsiteY902" fmla="*/ 97354 h 471218"/>
                <a:gd name="connsiteX903" fmla="*/ 891840 w 1212715"/>
                <a:gd name="connsiteY903" fmla="*/ 103679 h 471218"/>
                <a:gd name="connsiteX904" fmla="*/ 901556 w 1212715"/>
                <a:gd name="connsiteY904" fmla="*/ 117073 h 471218"/>
                <a:gd name="connsiteX905" fmla="*/ 898677 w 1212715"/>
                <a:gd name="connsiteY905" fmla="*/ 118561 h 471218"/>
                <a:gd name="connsiteX906" fmla="*/ 889321 w 1212715"/>
                <a:gd name="connsiteY906" fmla="*/ 105167 h 471218"/>
                <a:gd name="connsiteX907" fmla="*/ 876368 w 1212715"/>
                <a:gd name="connsiteY907" fmla="*/ 98842 h 471218"/>
                <a:gd name="connsiteX908" fmla="*/ 877087 w 1212715"/>
                <a:gd name="connsiteY908" fmla="*/ 97354 h 471218"/>
                <a:gd name="connsiteX909" fmla="*/ 1141650 w 1212715"/>
                <a:gd name="connsiteY909" fmla="*/ 94262 h 471218"/>
                <a:gd name="connsiteX910" fmla="*/ 1173873 w 1212715"/>
                <a:gd name="connsiteY910" fmla="*/ 94262 h 471218"/>
                <a:gd name="connsiteX911" fmla="*/ 1173873 w 1212715"/>
                <a:gd name="connsiteY911" fmla="*/ 97270 h 471218"/>
                <a:gd name="connsiteX912" fmla="*/ 1144908 w 1212715"/>
                <a:gd name="connsiteY912" fmla="*/ 97604 h 471218"/>
                <a:gd name="connsiteX913" fmla="*/ 1115219 w 1212715"/>
                <a:gd name="connsiteY913" fmla="*/ 96601 h 471218"/>
                <a:gd name="connsiteX914" fmla="*/ 1114495 w 1212715"/>
                <a:gd name="connsiteY914" fmla="*/ 95599 h 471218"/>
                <a:gd name="connsiteX915" fmla="*/ 1141650 w 1212715"/>
                <a:gd name="connsiteY915" fmla="*/ 94262 h 471218"/>
                <a:gd name="connsiteX916" fmla="*/ 603088 w 1212715"/>
                <a:gd name="connsiteY916" fmla="*/ 92075 h 471218"/>
                <a:gd name="connsiteX917" fmla="*/ 606046 w 1212715"/>
                <a:gd name="connsiteY917" fmla="*/ 93504 h 471218"/>
                <a:gd name="connsiteX918" fmla="*/ 606415 w 1212715"/>
                <a:gd name="connsiteY918" fmla="*/ 93861 h 471218"/>
                <a:gd name="connsiteX919" fmla="*/ 610852 w 1212715"/>
                <a:gd name="connsiteY919" fmla="*/ 105649 h 471218"/>
                <a:gd name="connsiteX920" fmla="*/ 615288 w 1212715"/>
                <a:gd name="connsiteY920" fmla="*/ 116721 h 471218"/>
                <a:gd name="connsiteX921" fmla="*/ 613809 w 1212715"/>
                <a:gd name="connsiteY921" fmla="*/ 117079 h 471218"/>
                <a:gd name="connsiteX922" fmla="*/ 607894 w 1212715"/>
                <a:gd name="connsiteY922" fmla="*/ 105649 h 471218"/>
                <a:gd name="connsiteX923" fmla="*/ 604197 w 1212715"/>
                <a:gd name="connsiteY923" fmla="*/ 96719 h 471218"/>
                <a:gd name="connsiteX924" fmla="*/ 598282 w 1212715"/>
                <a:gd name="connsiteY924" fmla="*/ 105649 h 471218"/>
                <a:gd name="connsiteX925" fmla="*/ 589779 w 1212715"/>
                <a:gd name="connsiteY925" fmla="*/ 118864 h 471218"/>
                <a:gd name="connsiteX926" fmla="*/ 588670 w 1212715"/>
                <a:gd name="connsiteY926" fmla="*/ 118150 h 471218"/>
                <a:gd name="connsiteX927" fmla="*/ 595324 w 1212715"/>
                <a:gd name="connsiteY927" fmla="*/ 104220 h 471218"/>
                <a:gd name="connsiteX928" fmla="*/ 603088 w 1212715"/>
                <a:gd name="connsiteY928" fmla="*/ 92075 h 471218"/>
                <a:gd name="connsiteX929" fmla="*/ 1175104 w 1212715"/>
                <a:gd name="connsiteY929" fmla="*/ 88118 h 471218"/>
                <a:gd name="connsiteX930" fmla="*/ 1175104 w 1212715"/>
                <a:gd name="connsiteY930" fmla="*/ 90715 h 471218"/>
                <a:gd name="connsiteX931" fmla="*/ 1134267 w 1212715"/>
                <a:gd name="connsiteY931" fmla="*/ 89561 h 471218"/>
                <a:gd name="connsiteX932" fmla="*/ 1134267 w 1212715"/>
                <a:gd name="connsiteY932" fmla="*/ 88406 h 471218"/>
                <a:gd name="connsiteX933" fmla="*/ 1175104 w 1212715"/>
                <a:gd name="connsiteY933" fmla="*/ 88118 h 471218"/>
                <a:gd name="connsiteX934" fmla="*/ 167860 w 1212715"/>
                <a:gd name="connsiteY934" fmla="*/ 84654 h 471218"/>
                <a:gd name="connsiteX935" fmla="*/ 182514 w 1212715"/>
                <a:gd name="connsiteY935" fmla="*/ 98572 h 471218"/>
                <a:gd name="connsiteX936" fmla="*/ 188742 w 1212715"/>
                <a:gd name="connsiteY936" fmla="*/ 111776 h 471218"/>
                <a:gd name="connsiteX937" fmla="*/ 193871 w 1212715"/>
                <a:gd name="connsiteY937" fmla="*/ 127479 h 471218"/>
                <a:gd name="connsiteX938" fmla="*/ 191306 w 1212715"/>
                <a:gd name="connsiteY938" fmla="*/ 128906 h 471218"/>
                <a:gd name="connsiteX939" fmla="*/ 167494 w 1212715"/>
                <a:gd name="connsiteY939" fmla="*/ 86438 h 471218"/>
                <a:gd name="connsiteX940" fmla="*/ 167860 w 1212715"/>
                <a:gd name="connsiteY940" fmla="*/ 84654 h 471218"/>
                <a:gd name="connsiteX941" fmla="*/ 1175069 w 1212715"/>
                <a:gd name="connsiteY941" fmla="*/ 80571 h 471218"/>
                <a:gd name="connsiteX942" fmla="*/ 1175069 w 1212715"/>
                <a:gd name="connsiteY942" fmla="*/ 83633 h 471218"/>
                <a:gd name="connsiteX943" fmla="*/ 1145394 w 1212715"/>
                <a:gd name="connsiteY943" fmla="*/ 83293 h 471218"/>
                <a:gd name="connsiteX944" fmla="*/ 1145394 w 1212715"/>
                <a:gd name="connsiteY944" fmla="*/ 81592 h 471218"/>
                <a:gd name="connsiteX945" fmla="*/ 1175069 w 1212715"/>
                <a:gd name="connsiteY945" fmla="*/ 80571 h 471218"/>
                <a:gd name="connsiteX946" fmla="*/ 1175040 w 1212715"/>
                <a:gd name="connsiteY946" fmla="*/ 74902 h 471218"/>
                <a:gd name="connsiteX947" fmla="*/ 1173929 w 1212715"/>
                <a:gd name="connsiteY947" fmla="*/ 77623 h 471218"/>
                <a:gd name="connsiteX948" fmla="*/ 1156519 w 1212715"/>
                <a:gd name="connsiteY948" fmla="*/ 76603 h 471218"/>
                <a:gd name="connsiteX949" fmla="*/ 1156149 w 1212715"/>
                <a:gd name="connsiteY949" fmla="*/ 75242 h 471218"/>
                <a:gd name="connsiteX950" fmla="*/ 1175040 w 1212715"/>
                <a:gd name="connsiteY950" fmla="*/ 74902 h 471218"/>
                <a:gd name="connsiteX951" fmla="*/ 432612 w 1212715"/>
                <a:gd name="connsiteY951" fmla="*/ 70655 h 471218"/>
                <a:gd name="connsiteX952" fmla="*/ 432612 w 1212715"/>
                <a:gd name="connsiteY952" fmla="*/ 73252 h 471218"/>
                <a:gd name="connsiteX953" fmla="*/ 420188 w 1212715"/>
                <a:gd name="connsiteY953" fmla="*/ 72964 h 471218"/>
                <a:gd name="connsiteX954" fmla="*/ 419843 w 1212715"/>
                <a:gd name="connsiteY954" fmla="*/ 71520 h 471218"/>
                <a:gd name="connsiteX955" fmla="*/ 432612 w 1212715"/>
                <a:gd name="connsiteY955" fmla="*/ 70655 h 471218"/>
                <a:gd name="connsiteX956" fmla="*/ 435281 w 1212715"/>
                <a:gd name="connsiteY956" fmla="*/ 64305 h 471218"/>
                <a:gd name="connsiteX957" fmla="*/ 435281 w 1212715"/>
                <a:gd name="connsiteY957" fmla="*/ 66902 h 471218"/>
                <a:gd name="connsiteX958" fmla="*/ 413562 w 1212715"/>
                <a:gd name="connsiteY958" fmla="*/ 66036 h 471218"/>
                <a:gd name="connsiteX959" fmla="*/ 413562 w 1212715"/>
                <a:gd name="connsiteY959" fmla="*/ 64882 h 471218"/>
                <a:gd name="connsiteX960" fmla="*/ 435281 w 1212715"/>
                <a:gd name="connsiteY960" fmla="*/ 64305 h 471218"/>
                <a:gd name="connsiteX961" fmla="*/ 848294 w 1212715"/>
                <a:gd name="connsiteY961" fmla="*/ 59650 h 471218"/>
                <a:gd name="connsiteX962" fmla="*/ 876639 w 1212715"/>
                <a:gd name="connsiteY962" fmla="*/ 60841 h 471218"/>
                <a:gd name="connsiteX963" fmla="*/ 875549 w 1212715"/>
                <a:gd name="connsiteY963" fmla="*/ 64413 h 471218"/>
                <a:gd name="connsiteX964" fmla="*/ 848294 w 1212715"/>
                <a:gd name="connsiteY964" fmla="*/ 62826 h 471218"/>
                <a:gd name="connsiteX965" fmla="*/ 819585 w 1212715"/>
                <a:gd name="connsiteY965" fmla="*/ 62032 h 471218"/>
                <a:gd name="connsiteX966" fmla="*/ 819221 w 1212715"/>
                <a:gd name="connsiteY966" fmla="*/ 61238 h 471218"/>
                <a:gd name="connsiteX967" fmla="*/ 848294 w 1212715"/>
                <a:gd name="connsiteY967" fmla="*/ 59650 h 471218"/>
                <a:gd name="connsiteX968" fmla="*/ 435717 w 1212715"/>
                <a:gd name="connsiteY968" fmla="*/ 58936 h 471218"/>
                <a:gd name="connsiteX969" fmla="*/ 435361 w 1212715"/>
                <a:gd name="connsiteY969" fmla="*/ 61794 h 471218"/>
                <a:gd name="connsiteX970" fmla="*/ 407178 w 1212715"/>
                <a:gd name="connsiteY970" fmla="*/ 60841 h 471218"/>
                <a:gd name="connsiteX971" fmla="*/ 407178 w 1212715"/>
                <a:gd name="connsiteY971" fmla="*/ 59571 h 471218"/>
                <a:gd name="connsiteX972" fmla="*/ 435717 w 1212715"/>
                <a:gd name="connsiteY972" fmla="*/ 58936 h 471218"/>
                <a:gd name="connsiteX973" fmla="*/ 296570 w 1212715"/>
                <a:gd name="connsiteY973" fmla="*/ 55072 h 471218"/>
                <a:gd name="connsiteX974" fmla="*/ 299168 w 1212715"/>
                <a:gd name="connsiteY974" fmla="*/ 55072 h 471218"/>
                <a:gd name="connsiteX975" fmla="*/ 298879 w 1212715"/>
                <a:gd name="connsiteY975" fmla="*/ 95908 h 471218"/>
                <a:gd name="connsiteX976" fmla="*/ 297436 w 1212715"/>
                <a:gd name="connsiteY976" fmla="*/ 95908 h 471218"/>
                <a:gd name="connsiteX977" fmla="*/ 296570 w 1212715"/>
                <a:gd name="connsiteY977" fmla="*/ 55072 h 471218"/>
                <a:gd name="connsiteX978" fmla="*/ 302127 w 1212715"/>
                <a:gd name="connsiteY978" fmla="*/ 55063 h 471218"/>
                <a:gd name="connsiteX979" fmla="*/ 305301 w 1212715"/>
                <a:gd name="connsiteY979" fmla="*/ 55063 h 471218"/>
                <a:gd name="connsiteX980" fmla="*/ 303714 w 1212715"/>
                <a:gd name="connsiteY980" fmla="*/ 105799 h 471218"/>
                <a:gd name="connsiteX981" fmla="*/ 303317 w 1212715"/>
                <a:gd name="connsiteY981" fmla="*/ 105799 h 471218"/>
                <a:gd name="connsiteX982" fmla="*/ 302127 w 1212715"/>
                <a:gd name="connsiteY982" fmla="*/ 55063 h 471218"/>
                <a:gd name="connsiteX983" fmla="*/ 418014 w 1212715"/>
                <a:gd name="connsiteY983" fmla="*/ 53924 h 471218"/>
                <a:gd name="connsiteX984" fmla="*/ 438908 w 1212715"/>
                <a:gd name="connsiteY984" fmla="*/ 53924 h 471218"/>
                <a:gd name="connsiteX985" fmla="*/ 437846 w 1212715"/>
                <a:gd name="connsiteY985" fmla="*/ 56986 h 471218"/>
                <a:gd name="connsiteX986" fmla="*/ 415181 w 1212715"/>
                <a:gd name="connsiteY986" fmla="*/ 56305 h 471218"/>
                <a:gd name="connsiteX987" fmla="*/ 395703 w 1212715"/>
                <a:gd name="connsiteY987" fmla="*/ 56645 h 471218"/>
                <a:gd name="connsiteX988" fmla="*/ 395703 w 1212715"/>
                <a:gd name="connsiteY988" fmla="*/ 55285 h 471218"/>
                <a:gd name="connsiteX989" fmla="*/ 418014 w 1212715"/>
                <a:gd name="connsiteY989" fmla="*/ 53924 h 471218"/>
                <a:gd name="connsiteX990" fmla="*/ 763404 w 1212715"/>
                <a:gd name="connsiteY990" fmla="*/ 52418 h 471218"/>
                <a:gd name="connsiteX991" fmla="*/ 766283 w 1212715"/>
                <a:gd name="connsiteY991" fmla="*/ 93026 h 471218"/>
                <a:gd name="connsiteX992" fmla="*/ 767723 w 1212715"/>
                <a:gd name="connsiteY992" fmla="*/ 139024 h 471218"/>
                <a:gd name="connsiteX993" fmla="*/ 767363 w 1212715"/>
                <a:gd name="connsiteY993" fmla="*/ 242878 h 471218"/>
                <a:gd name="connsiteX994" fmla="*/ 769882 w 1212715"/>
                <a:gd name="connsiteY994" fmla="*/ 308282 h 471218"/>
                <a:gd name="connsiteX995" fmla="*/ 776360 w 1212715"/>
                <a:gd name="connsiteY995" fmla="*/ 300735 h 471218"/>
                <a:gd name="connsiteX996" fmla="*/ 778160 w 1212715"/>
                <a:gd name="connsiteY996" fmla="*/ 301454 h 471218"/>
                <a:gd name="connsiteX997" fmla="*/ 770602 w 1212715"/>
                <a:gd name="connsiteY997" fmla="*/ 310438 h 471218"/>
                <a:gd name="connsiteX998" fmla="*/ 769882 w 1212715"/>
                <a:gd name="connsiteY998" fmla="*/ 310797 h 471218"/>
                <a:gd name="connsiteX999" fmla="*/ 770242 w 1212715"/>
                <a:gd name="connsiteY999" fmla="*/ 317984 h 471218"/>
                <a:gd name="connsiteX1000" fmla="*/ 778879 w 1212715"/>
                <a:gd name="connsiteY1000" fmla="*/ 306844 h 471218"/>
                <a:gd name="connsiteX1001" fmla="*/ 780679 w 1212715"/>
                <a:gd name="connsiteY1001" fmla="*/ 307922 h 471218"/>
                <a:gd name="connsiteX1002" fmla="*/ 770242 w 1212715"/>
                <a:gd name="connsiteY1002" fmla="*/ 321578 h 471218"/>
                <a:gd name="connsiteX1003" fmla="*/ 770242 w 1212715"/>
                <a:gd name="connsiteY1003" fmla="*/ 335952 h 471218"/>
                <a:gd name="connsiteX1004" fmla="*/ 774201 w 1212715"/>
                <a:gd name="connsiteY1004" fmla="*/ 328406 h 471218"/>
                <a:gd name="connsiteX1005" fmla="*/ 783198 w 1212715"/>
                <a:gd name="connsiteY1005" fmla="*/ 315110 h 471218"/>
                <a:gd name="connsiteX1006" fmla="*/ 784638 w 1212715"/>
                <a:gd name="connsiteY1006" fmla="*/ 316906 h 471218"/>
                <a:gd name="connsiteX1007" fmla="*/ 775281 w 1212715"/>
                <a:gd name="connsiteY1007" fmla="*/ 332718 h 471218"/>
                <a:gd name="connsiteX1008" fmla="*/ 770242 w 1212715"/>
                <a:gd name="connsiteY1008" fmla="*/ 341702 h 471218"/>
                <a:gd name="connsiteX1009" fmla="*/ 770242 w 1212715"/>
                <a:gd name="connsiteY1009" fmla="*/ 347811 h 471218"/>
                <a:gd name="connsiteX1010" fmla="*/ 769882 w 1212715"/>
                <a:gd name="connsiteY1010" fmla="*/ 352483 h 471218"/>
                <a:gd name="connsiteX1011" fmla="*/ 788237 w 1212715"/>
                <a:gd name="connsiteY1011" fmla="*/ 323734 h 471218"/>
                <a:gd name="connsiteX1012" fmla="*/ 788597 w 1212715"/>
                <a:gd name="connsiteY1012" fmla="*/ 324094 h 471218"/>
                <a:gd name="connsiteX1013" fmla="*/ 769522 w 1212715"/>
                <a:gd name="connsiteY1013" fmla="*/ 358592 h 471218"/>
                <a:gd name="connsiteX1014" fmla="*/ 768802 w 1212715"/>
                <a:gd name="connsiteY1014" fmla="*/ 367935 h 471218"/>
                <a:gd name="connsiteX1015" fmla="*/ 784998 w 1212715"/>
                <a:gd name="connsiteY1015" fmla="*/ 343140 h 471218"/>
                <a:gd name="connsiteX1016" fmla="*/ 786437 w 1212715"/>
                <a:gd name="connsiteY1016" fmla="*/ 343499 h 471218"/>
                <a:gd name="connsiteX1017" fmla="*/ 768083 w 1212715"/>
                <a:gd name="connsiteY1017" fmla="*/ 375123 h 471218"/>
                <a:gd name="connsiteX1018" fmla="*/ 766643 w 1212715"/>
                <a:gd name="connsiteY1018" fmla="*/ 386981 h 471218"/>
                <a:gd name="connsiteX1019" fmla="*/ 786797 w 1212715"/>
                <a:gd name="connsiteY1019" fmla="*/ 357873 h 471218"/>
                <a:gd name="connsiteX1020" fmla="*/ 788237 w 1212715"/>
                <a:gd name="connsiteY1020" fmla="*/ 358592 h 471218"/>
                <a:gd name="connsiteX1021" fmla="*/ 765563 w 1212715"/>
                <a:gd name="connsiteY1021" fmla="*/ 394887 h 471218"/>
                <a:gd name="connsiteX1022" fmla="*/ 764484 w 1212715"/>
                <a:gd name="connsiteY1022" fmla="*/ 408184 h 471218"/>
                <a:gd name="connsiteX1023" fmla="*/ 783918 w 1212715"/>
                <a:gd name="connsiteY1023" fmla="*/ 379435 h 471218"/>
                <a:gd name="connsiteX1024" fmla="*/ 785358 w 1212715"/>
                <a:gd name="connsiteY1024" fmla="*/ 380154 h 471218"/>
                <a:gd name="connsiteX1025" fmla="*/ 764124 w 1212715"/>
                <a:gd name="connsiteY1025" fmla="*/ 416808 h 471218"/>
                <a:gd name="connsiteX1026" fmla="*/ 764124 w 1212715"/>
                <a:gd name="connsiteY1026" fmla="*/ 425792 h 471218"/>
                <a:gd name="connsiteX1027" fmla="*/ 785718 w 1212715"/>
                <a:gd name="connsiteY1027" fmla="*/ 395247 h 471218"/>
                <a:gd name="connsiteX1028" fmla="*/ 787157 w 1212715"/>
                <a:gd name="connsiteY1028" fmla="*/ 397043 h 471218"/>
                <a:gd name="connsiteX1029" fmla="*/ 764124 w 1212715"/>
                <a:gd name="connsiteY1029" fmla="*/ 430823 h 471218"/>
                <a:gd name="connsiteX1030" fmla="*/ 765203 w 1212715"/>
                <a:gd name="connsiteY1030" fmla="*/ 439089 h 471218"/>
                <a:gd name="connsiteX1031" fmla="*/ 784638 w 1212715"/>
                <a:gd name="connsiteY1031" fmla="*/ 412136 h 471218"/>
                <a:gd name="connsiteX1032" fmla="*/ 786077 w 1212715"/>
                <a:gd name="connsiteY1032" fmla="*/ 413933 h 471218"/>
                <a:gd name="connsiteX1033" fmla="*/ 766643 w 1212715"/>
                <a:gd name="connsiteY1033" fmla="*/ 442682 h 471218"/>
                <a:gd name="connsiteX1034" fmla="*/ 769882 w 1212715"/>
                <a:gd name="connsiteY1034" fmla="*/ 442323 h 471218"/>
                <a:gd name="connsiteX1035" fmla="*/ 786437 w 1212715"/>
                <a:gd name="connsiteY1035" fmla="*/ 423636 h 471218"/>
                <a:gd name="connsiteX1036" fmla="*/ 787877 w 1212715"/>
                <a:gd name="connsiteY1036" fmla="*/ 425073 h 471218"/>
                <a:gd name="connsiteX1037" fmla="*/ 773481 w 1212715"/>
                <a:gd name="connsiteY1037" fmla="*/ 442323 h 471218"/>
                <a:gd name="connsiteX1038" fmla="*/ 778160 w 1212715"/>
                <a:gd name="connsiteY1038" fmla="*/ 441964 h 471218"/>
                <a:gd name="connsiteX1039" fmla="*/ 779959 w 1212715"/>
                <a:gd name="connsiteY1039" fmla="*/ 439448 h 471218"/>
                <a:gd name="connsiteX1040" fmla="*/ 785358 w 1212715"/>
                <a:gd name="connsiteY1040" fmla="*/ 432261 h 471218"/>
                <a:gd name="connsiteX1041" fmla="*/ 787517 w 1212715"/>
                <a:gd name="connsiteY1041" fmla="*/ 433339 h 471218"/>
                <a:gd name="connsiteX1042" fmla="*/ 782838 w 1212715"/>
                <a:gd name="connsiteY1042" fmla="*/ 440885 h 471218"/>
                <a:gd name="connsiteX1043" fmla="*/ 782119 w 1212715"/>
                <a:gd name="connsiteY1043" fmla="*/ 442323 h 471218"/>
                <a:gd name="connsiteX1044" fmla="*/ 815949 w 1212715"/>
                <a:gd name="connsiteY1044" fmla="*/ 441245 h 471218"/>
                <a:gd name="connsiteX1045" fmla="*/ 815229 w 1212715"/>
                <a:gd name="connsiteY1045" fmla="*/ 365060 h 471218"/>
                <a:gd name="connsiteX1046" fmla="*/ 817029 w 1212715"/>
                <a:gd name="connsiteY1046" fmla="*/ 295704 h 471218"/>
                <a:gd name="connsiteX1047" fmla="*/ 817389 w 1212715"/>
                <a:gd name="connsiteY1047" fmla="*/ 294267 h 471218"/>
                <a:gd name="connsiteX1048" fmla="*/ 819908 w 1212715"/>
                <a:gd name="connsiteY1048" fmla="*/ 292111 h 471218"/>
                <a:gd name="connsiteX1049" fmla="*/ 860936 w 1212715"/>
                <a:gd name="connsiteY1049" fmla="*/ 291751 h 471218"/>
                <a:gd name="connsiteX1050" fmla="*/ 863096 w 1212715"/>
                <a:gd name="connsiteY1050" fmla="*/ 301813 h 471218"/>
                <a:gd name="connsiteX1051" fmla="*/ 875692 w 1212715"/>
                <a:gd name="connsiteY1051" fmla="*/ 339905 h 471218"/>
                <a:gd name="connsiteX1052" fmla="*/ 886129 w 1212715"/>
                <a:gd name="connsiteY1052" fmla="*/ 378716 h 471218"/>
                <a:gd name="connsiteX1053" fmla="*/ 903764 w 1212715"/>
                <a:gd name="connsiteY1053" fmla="*/ 442323 h 471218"/>
                <a:gd name="connsiteX1054" fmla="*/ 903764 w 1212715"/>
                <a:gd name="connsiteY1054" fmla="*/ 442682 h 471218"/>
                <a:gd name="connsiteX1055" fmla="*/ 953071 w 1212715"/>
                <a:gd name="connsiteY1055" fmla="*/ 440526 h 471218"/>
                <a:gd name="connsiteX1056" fmla="*/ 926078 w 1212715"/>
                <a:gd name="connsiteY1056" fmla="*/ 328765 h 471218"/>
                <a:gd name="connsiteX1057" fmla="*/ 914202 w 1212715"/>
                <a:gd name="connsiteY1057" fmla="*/ 280970 h 471218"/>
                <a:gd name="connsiteX1058" fmla="*/ 913122 w 1212715"/>
                <a:gd name="connsiteY1058" fmla="*/ 269830 h 471218"/>
                <a:gd name="connsiteX1059" fmla="*/ 945873 w 1212715"/>
                <a:gd name="connsiteY1059" fmla="*/ 180350 h 471218"/>
                <a:gd name="connsiteX1060" fmla="*/ 942274 w 1212715"/>
                <a:gd name="connsiteY1060" fmla="*/ 121056 h 471218"/>
                <a:gd name="connsiteX1061" fmla="*/ 928238 w 1212715"/>
                <a:gd name="connsiteY1061" fmla="*/ 80448 h 471218"/>
                <a:gd name="connsiteX1062" fmla="*/ 851219 w 1212715"/>
                <a:gd name="connsiteY1062" fmla="*/ 57449 h 471218"/>
                <a:gd name="connsiteX1063" fmla="*/ 800114 w 1212715"/>
                <a:gd name="connsiteY1063" fmla="*/ 55652 h 471218"/>
                <a:gd name="connsiteX1064" fmla="*/ 763404 w 1212715"/>
                <a:gd name="connsiteY1064" fmla="*/ 52418 h 471218"/>
                <a:gd name="connsiteX1065" fmla="*/ 567601 w 1212715"/>
                <a:gd name="connsiteY1065" fmla="*/ 51144 h 471218"/>
                <a:gd name="connsiteX1066" fmla="*/ 562559 w 1212715"/>
                <a:gd name="connsiteY1066" fmla="*/ 88895 h 471218"/>
                <a:gd name="connsiteX1067" fmla="*/ 550673 w 1212715"/>
                <a:gd name="connsiteY1067" fmla="*/ 139230 h 471218"/>
                <a:gd name="connsiteX1068" fmla="*/ 531224 w 1212715"/>
                <a:gd name="connsiteY1068" fmla="*/ 243135 h 471218"/>
                <a:gd name="connsiteX1069" fmla="*/ 513576 w 1212715"/>
                <a:gd name="connsiteY1069" fmla="*/ 349557 h 471218"/>
                <a:gd name="connsiteX1070" fmla="*/ 492686 w 1212715"/>
                <a:gd name="connsiteY1070" fmla="*/ 444115 h 471218"/>
                <a:gd name="connsiteX1071" fmla="*/ 552114 w 1212715"/>
                <a:gd name="connsiteY1071" fmla="*/ 443755 h 471218"/>
                <a:gd name="connsiteX1072" fmla="*/ 557517 w 1212715"/>
                <a:gd name="connsiteY1072" fmla="*/ 397375 h 471218"/>
                <a:gd name="connsiteX1073" fmla="*/ 568322 w 1212715"/>
                <a:gd name="connsiteY1073" fmla="*/ 356388 h 471218"/>
                <a:gd name="connsiteX1074" fmla="*/ 567962 w 1212715"/>
                <a:gd name="connsiteY1074" fmla="*/ 356029 h 471218"/>
                <a:gd name="connsiteX1075" fmla="*/ 569042 w 1212715"/>
                <a:gd name="connsiteY1075" fmla="*/ 352433 h 471218"/>
                <a:gd name="connsiteX1076" fmla="*/ 569402 w 1212715"/>
                <a:gd name="connsiteY1076" fmla="*/ 352433 h 471218"/>
                <a:gd name="connsiteX1077" fmla="*/ 571923 w 1212715"/>
                <a:gd name="connsiteY1077" fmla="*/ 351714 h 471218"/>
                <a:gd name="connsiteX1078" fmla="*/ 633512 w 1212715"/>
                <a:gd name="connsiteY1078" fmla="*/ 351355 h 471218"/>
                <a:gd name="connsiteX1079" fmla="*/ 636034 w 1212715"/>
                <a:gd name="connsiteY1079" fmla="*/ 359624 h 471218"/>
                <a:gd name="connsiteX1080" fmla="*/ 653322 w 1212715"/>
                <a:gd name="connsiteY1080" fmla="*/ 443036 h 471218"/>
                <a:gd name="connsiteX1081" fmla="*/ 708788 w 1212715"/>
                <a:gd name="connsiteY1081" fmla="*/ 438722 h 471218"/>
                <a:gd name="connsiteX1082" fmla="*/ 691139 w 1212715"/>
                <a:gd name="connsiteY1082" fmla="*/ 348478 h 471218"/>
                <a:gd name="connsiteX1083" fmla="*/ 670610 w 1212715"/>
                <a:gd name="connsiteY1083" fmla="*/ 245652 h 471218"/>
                <a:gd name="connsiteX1084" fmla="*/ 653322 w 1212715"/>
                <a:gd name="connsiteY1084" fmla="*/ 142825 h 471218"/>
                <a:gd name="connsiteX1085" fmla="*/ 646118 w 1212715"/>
                <a:gd name="connsiteY1085" fmla="*/ 88895 h 471218"/>
                <a:gd name="connsiteX1086" fmla="*/ 641796 w 1212715"/>
                <a:gd name="connsiteY1086" fmla="*/ 52942 h 471218"/>
                <a:gd name="connsiteX1087" fmla="*/ 593894 w 1212715"/>
                <a:gd name="connsiteY1087" fmla="*/ 52942 h 471218"/>
                <a:gd name="connsiteX1088" fmla="*/ 567601 w 1212715"/>
                <a:gd name="connsiteY1088" fmla="*/ 51144 h 471218"/>
                <a:gd name="connsiteX1089" fmla="*/ 1015129 w 1212715"/>
                <a:gd name="connsiteY1089" fmla="*/ 50627 h 471218"/>
                <a:gd name="connsiteX1090" fmla="*/ 1016925 w 1212715"/>
                <a:gd name="connsiteY1090" fmla="*/ 101667 h 471218"/>
                <a:gd name="connsiteX1091" fmla="*/ 1027702 w 1212715"/>
                <a:gd name="connsiteY1091" fmla="*/ 95197 h 471218"/>
                <a:gd name="connsiteX1092" fmla="*/ 1028780 w 1212715"/>
                <a:gd name="connsiteY1092" fmla="*/ 97713 h 471218"/>
                <a:gd name="connsiteX1093" fmla="*/ 1016925 w 1212715"/>
                <a:gd name="connsiteY1093" fmla="*/ 105980 h 471218"/>
                <a:gd name="connsiteX1094" fmla="*/ 1016925 w 1212715"/>
                <a:gd name="connsiteY1094" fmla="*/ 113528 h 471218"/>
                <a:gd name="connsiteX1095" fmla="*/ 1019440 w 1212715"/>
                <a:gd name="connsiteY1095" fmla="*/ 111731 h 471218"/>
                <a:gd name="connsiteX1096" fmla="*/ 1025547 w 1212715"/>
                <a:gd name="connsiteY1096" fmla="*/ 107059 h 471218"/>
                <a:gd name="connsiteX1097" fmla="*/ 1026984 w 1212715"/>
                <a:gd name="connsiteY1097" fmla="*/ 109215 h 471218"/>
                <a:gd name="connsiteX1098" fmla="*/ 1021954 w 1212715"/>
                <a:gd name="connsiteY1098" fmla="*/ 113169 h 471218"/>
                <a:gd name="connsiteX1099" fmla="*/ 1016925 w 1212715"/>
                <a:gd name="connsiteY1099" fmla="*/ 117123 h 471218"/>
                <a:gd name="connsiteX1100" fmla="*/ 1015129 w 1212715"/>
                <a:gd name="connsiteY1100" fmla="*/ 251551 h 471218"/>
                <a:gd name="connsiteX1101" fmla="*/ 1015488 w 1212715"/>
                <a:gd name="connsiteY1101" fmla="*/ 286416 h 471218"/>
                <a:gd name="connsiteX1102" fmla="*/ 1037401 w 1212715"/>
                <a:gd name="connsiteY1102" fmla="*/ 253708 h 471218"/>
                <a:gd name="connsiteX1103" fmla="*/ 1039197 w 1212715"/>
                <a:gd name="connsiteY1103" fmla="*/ 254786 h 471218"/>
                <a:gd name="connsiteX1104" fmla="*/ 1015847 w 1212715"/>
                <a:gd name="connsiteY1104" fmla="*/ 291808 h 471218"/>
                <a:gd name="connsiteX1105" fmla="*/ 1015847 w 1212715"/>
                <a:gd name="connsiteY1105" fmla="*/ 302231 h 471218"/>
                <a:gd name="connsiteX1106" fmla="*/ 1037761 w 1212715"/>
                <a:gd name="connsiteY1106" fmla="*/ 267366 h 471218"/>
                <a:gd name="connsiteX1107" fmla="*/ 1039557 w 1212715"/>
                <a:gd name="connsiteY1107" fmla="*/ 268444 h 471218"/>
                <a:gd name="connsiteX1108" fmla="*/ 1015847 w 1212715"/>
                <a:gd name="connsiteY1108" fmla="*/ 308701 h 471218"/>
                <a:gd name="connsiteX1109" fmla="*/ 1015847 w 1212715"/>
                <a:gd name="connsiteY1109" fmla="*/ 325954 h 471218"/>
                <a:gd name="connsiteX1110" fmla="*/ 1039557 w 1212715"/>
                <a:gd name="connsiteY1110" fmla="*/ 287135 h 471218"/>
                <a:gd name="connsiteX1111" fmla="*/ 1041353 w 1212715"/>
                <a:gd name="connsiteY1111" fmla="*/ 287854 h 471218"/>
                <a:gd name="connsiteX1112" fmla="*/ 1016206 w 1212715"/>
                <a:gd name="connsiteY1112" fmla="*/ 332424 h 471218"/>
                <a:gd name="connsiteX1113" fmla="*/ 1015847 w 1212715"/>
                <a:gd name="connsiteY1113" fmla="*/ 333143 h 471218"/>
                <a:gd name="connsiteX1114" fmla="*/ 1015847 w 1212715"/>
                <a:gd name="connsiteY1114" fmla="*/ 345363 h 471218"/>
                <a:gd name="connsiteX1115" fmla="*/ 1039916 w 1212715"/>
                <a:gd name="connsiteY1115" fmla="*/ 304747 h 471218"/>
                <a:gd name="connsiteX1116" fmla="*/ 1041712 w 1212715"/>
                <a:gd name="connsiteY1116" fmla="*/ 305107 h 471218"/>
                <a:gd name="connsiteX1117" fmla="*/ 1030576 w 1212715"/>
                <a:gd name="connsiteY1117" fmla="*/ 326673 h 471218"/>
                <a:gd name="connsiteX1118" fmla="*/ 1015847 w 1212715"/>
                <a:gd name="connsiteY1118" fmla="*/ 351474 h 471218"/>
                <a:gd name="connsiteX1119" fmla="*/ 1015847 w 1212715"/>
                <a:gd name="connsiteY1119" fmla="*/ 356146 h 471218"/>
                <a:gd name="connsiteX1120" fmla="*/ 1015847 w 1212715"/>
                <a:gd name="connsiteY1120" fmla="*/ 365851 h 471218"/>
                <a:gd name="connsiteX1121" fmla="*/ 1029139 w 1212715"/>
                <a:gd name="connsiteY1121" fmla="*/ 345723 h 471218"/>
                <a:gd name="connsiteX1122" fmla="*/ 1041353 w 1212715"/>
                <a:gd name="connsiteY1122" fmla="*/ 324157 h 471218"/>
                <a:gd name="connsiteX1123" fmla="*/ 1043149 w 1212715"/>
                <a:gd name="connsiteY1123" fmla="*/ 324157 h 471218"/>
                <a:gd name="connsiteX1124" fmla="*/ 1033091 w 1212715"/>
                <a:gd name="connsiteY1124" fmla="*/ 345004 h 471218"/>
                <a:gd name="connsiteX1125" fmla="*/ 1016206 w 1212715"/>
                <a:gd name="connsiteY1125" fmla="*/ 370524 h 471218"/>
                <a:gd name="connsiteX1126" fmla="*/ 1015488 w 1212715"/>
                <a:gd name="connsiteY1126" fmla="*/ 370883 h 471218"/>
                <a:gd name="connsiteX1127" fmla="*/ 1015129 w 1212715"/>
                <a:gd name="connsiteY1127" fmla="*/ 382744 h 471218"/>
                <a:gd name="connsiteX1128" fmla="*/ 1025187 w 1212715"/>
                <a:gd name="connsiteY1128" fmla="*/ 369086 h 471218"/>
                <a:gd name="connsiteX1129" fmla="*/ 1043149 w 1212715"/>
                <a:gd name="connsiteY1129" fmla="*/ 345004 h 471218"/>
                <a:gd name="connsiteX1130" fmla="*/ 1044945 w 1212715"/>
                <a:gd name="connsiteY1130" fmla="*/ 345363 h 471218"/>
                <a:gd name="connsiteX1131" fmla="*/ 1032372 w 1212715"/>
                <a:gd name="connsiteY1131" fmla="*/ 364773 h 471218"/>
                <a:gd name="connsiteX1132" fmla="*/ 1015129 w 1212715"/>
                <a:gd name="connsiteY1132" fmla="*/ 389574 h 471218"/>
                <a:gd name="connsiteX1133" fmla="*/ 1014410 w 1212715"/>
                <a:gd name="connsiteY1133" fmla="*/ 399278 h 471218"/>
                <a:gd name="connsiteX1134" fmla="*/ 1012973 w 1212715"/>
                <a:gd name="connsiteY1134" fmla="*/ 409702 h 471218"/>
                <a:gd name="connsiteX1135" fmla="*/ 1044945 w 1212715"/>
                <a:gd name="connsiteY1135" fmla="*/ 367289 h 471218"/>
                <a:gd name="connsiteX1136" fmla="*/ 1046382 w 1212715"/>
                <a:gd name="connsiteY1136" fmla="*/ 368727 h 471218"/>
                <a:gd name="connsiteX1137" fmla="*/ 1013692 w 1212715"/>
                <a:gd name="connsiteY1137" fmla="*/ 414734 h 471218"/>
                <a:gd name="connsiteX1138" fmla="*/ 1012255 w 1212715"/>
                <a:gd name="connsiteY1138" fmla="*/ 415812 h 471218"/>
                <a:gd name="connsiteX1139" fmla="*/ 1012973 w 1212715"/>
                <a:gd name="connsiteY1139" fmla="*/ 436300 h 471218"/>
                <a:gd name="connsiteX1140" fmla="*/ 1024110 w 1212715"/>
                <a:gd name="connsiteY1140" fmla="*/ 418328 h 471218"/>
                <a:gd name="connsiteX1141" fmla="*/ 1045664 w 1212715"/>
                <a:gd name="connsiteY1141" fmla="*/ 387417 h 471218"/>
                <a:gd name="connsiteX1142" fmla="*/ 1046741 w 1212715"/>
                <a:gd name="connsiteY1142" fmla="*/ 388136 h 471218"/>
                <a:gd name="connsiteX1143" fmla="*/ 1015129 w 1212715"/>
                <a:gd name="connsiteY1143" fmla="*/ 437738 h 471218"/>
                <a:gd name="connsiteX1144" fmla="*/ 1013333 w 1212715"/>
                <a:gd name="connsiteY1144" fmla="*/ 438098 h 471218"/>
                <a:gd name="connsiteX1145" fmla="*/ 1015847 w 1212715"/>
                <a:gd name="connsiteY1145" fmla="*/ 443130 h 471218"/>
                <a:gd name="connsiteX1146" fmla="*/ 1021595 w 1212715"/>
                <a:gd name="connsiteY1146" fmla="*/ 442411 h 471218"/>
                <a:gd name="connsiteX1147" fmla="*/ 1046382 w 1212715"/>
                <a:gd name="connsiteY1147" fmla="*/ 400357 h 471218"/>
                <a:gd name="connsiteX1148" fmla="*/ 1047819 w 1212715"/>
                <a:gd name="connsiteY1148" fmla="*/ 400357 h 471218"/>
                <a:gd name="connsiteX1149" fmla="*/ 1025547 w 1212715"/>
                <a:gd name="connsiteY1149" fmla="*/ 442051 h 471218"/>
                <a:gd name="connsiteX1150" fmla="*/ 1033091 w 1212715"/>
                <a:gd name="connsiteY1150" fmla="*/ 441692 h 471218"/>
                <a:gd name="connsiteX1151" fmla="*/ 1033091 w 1212715"/>
                <a:gd name="connsiteY1151" fmla="*/ 441332 h 471218"/>
                <a:gd name="connsiteX1152" fmla="*/ 1047101 w 1212715"/>
                <a:gd name="connsiteY1152" fmla="*/ 417969 h 471218"/>
                <a:gd name="connsiteX1153" fmla="*/ 1049256 w 1212715"/>
                <a:gd name="connsiteY1153" fmla="*/ 418688 h 471218"/>
                <a:gd name="connsiteX1154" fmla="*/ 1035964 w 1212715"/>
                <a:gd name="connsiteY1154" fmla="*/ 441692 h 471218"/>
                <a:gd name="connsiteX1155" fmla="*/ 1052489 w 1212715"/>
                <a:gd name="connsiteY1155" fmla="*/ 441692 h 471218"/>
                <a:gd name="connsiteX1156" fmla="*/ 1052489 w 1212715"/>
                <a:gd name="connsiteY1156" fmla="*/ 440973 h 471218"/>
                <a:gd name="connsiteX1157" fmla="*/ 1057159 w 1212715"/>
                <a:gd name="connsiteY1157" fmla="*/ 430549 h 471218"/>
                <a:gd name="connsiteX1158" fmla="*/ 1059315 w 1212715"/>
                <a:gd name="connsiteY1158" fmla="*/ 431268 h 471218"/>
                <a:gd name="connsiteX1159" fmla="*/ 1055004 w 1212715"/>
                <a:gd name="connsiteY1159" fmla="*/ 441332 h 471218"/>
                <a:gd name="connsiteX1160" fmla="*/ 1054645 w 1212715"/>
                <a:gd name="connsiteY1160" fmla="*/ 441692 h 471218"/>
                <a:gd name="connsiteX1161" fmla="*/ 1097035 w 1212715"/>
                <a:gd name="connsiteY1161" fmla="*/ 442770 h 471218"/>
                <a:gd name="connsiteX1162" fmla="*/ 1176426 w 1212715"/>
                <a:gd name="connsiteY1162" fmla="*/ 439895 h 471218"/>
                <a:gd name="connsiteX1163" fmla="*/ 1178581 w 1212715"/>
                <a:gd name="connsiteY1163" fmla="*/ 388495 h 471218"/>
                <a:gd name="connsiteX1164" fmla="*/ 1075481 w 1212715"/>
                <a:gd name="connsiteY1164" fmla="*/ 387777 h 471218"/>
                <a:gd name="connsiteX1165" fmla="*/ 1068296 w 1212715"/>
                <a:gd name="connsiteY1165" fmla="*/ 384542 h 471218"/>
                <a:gd name="connsiteX1166" fmla="*/ 1067218 w 1212715"/>
                <a:gd name="connsiteY1166" fmla="*/ 336018 h 471218"/>
                <a:gd name="connsiteX1167" fmla="*/ 1068655 w 1212715"/>
                <a:gd name="connsiteY1167" fmla="*/ 279227 h 471218"/>
                <a:gd name="connsiteX1168" fmla="*/ 1068655 w 1212715"/>
                <a:gd name="connsiteY1168" fmla="*/ 278868 h 471218"/>
                <a:gd name="connsiteX1169" fmla="*/ 1068296 w 1212715"/>
                <a:gd name="connsiteY1169" fmla="*/ 273477 h 471218"/>
                <a:gd name="connsiteX1170" fmla="*/ 1148046 w 1212715"/>
                <a:gd name="connsiteY1170" fmla="*/ 270242 h 471218"/>
                <a:gd name="connsiteX1171" fmla="*/ 1148405 w 1212715"/>
                <a:gd name="connsiteY1171" fmla="*/ 237174 h 471218"/>
                <a:gd name="connsiteX1172" fmla="*/ 1149483 w 1212715"/>
                <a:gd name="connsiteY1172" fmla="*/ 220999 h 471218"/>
                <a:gd name="connsiteX1173" fmla="*/ 1104938 w 1212715"/>
                <a:gd name="connsiteY1173" fmla="*/ 222077 h 471218"/>
                <a:gd name="connsiteX1174" fmla="*/ 1074762 w 1212715"/>
                <a:gd name="connsiteY1174" fmla="*/ 218483 h 471218"/>
                <a:gd name="connsiteX1175" fmla="*/ 1068655 w 1212715"/>
                <a:gd name="connsiteY1175" fmla="*/ 217045 h 471218"/>
                <a:gd name="connsiteX1176" fmla="*/ 1066859 w 1212715"/>
                <a:gd name="connsiteY1176" fmla="*/ 163130 h 471218"/>
                <a:gd name="connsiteX1177" fmla="*/ 1069014 w 1212715"/>
                <a:gd name="connsiteY1177" fmla="*/ 110293 h 471218"/>
                <a:gd name="connsiteX1178" fmla="*/ 1069733 w 1212715"/>
                <a:gd name="connsiteY1178" fmla="*/ 105621 h 471218"/>
                <a:gd name="connsiteX1179" fmla="*/ 1178581 w 1212715"/>
                <a:gd name="connsiteY1179" fmla="*/ 101667 h 471218"/>
                <a:gd name="connsiteX1180" fmla="*/ 1179659 w 1212715"/>
                <a:gd name="connsiteY1180" fmla="*/ 83336 h 471218"/>
                <a:gd name="connsiteX1181" fmla="*/ 1181096 w 1212715"/>
                <a:gd name="connsiteY1181" fmla="*/ 52784 h 471218"/>
                <a:gd name="connsiteX1182" fmla="*/ 1097035 w 1212715"/>
                <a:gd name="connsiteY1182" fmla="*/ 52065 h 471218"/>
                <a:gd name="connsiteX1183" fmla="*/ 1015129 w 1212715"/>
                <a:gd name="connsiteY1183" fmla="*/ 50627 h 471218"/>
                <a:gd name="connsiteX1184" fmla="*/ 88873 w 1212715"/>
                <a:gd name="connsiteY1184" fmla="*/ 50377 h 471218"/>
                <a:gd name="connsiteX1185" fmla="*/ 49374 w 1212715"/>
                <a:gd name="connsiteY1185" fmla="*/ 72432 h 471218"/>
                <a:gd name="connsiteX1186" fmla="*/ 21797 w 1212715"/>
                <a:gd name="connsiteY1186" fmla="*/ 123383 h 471218"/>
                <a:gd name="connsiteX1187" fmla="*/ 23906 w 1212715"/>
                <a:gd name="connsiteY1187" fmla="*/ 157692 h 471218"/>
                <a:gd name="connsiteX1188" fmla="*/ 41707 w 1212715"/>
                <a:gd name="connsiteY1188" fmla="*/ 132992 h 471218"/>
                <a:gd name="connsiteX1189" fmla="*/ 43107 w 1212715"/>
                <a:gd name="connsiteY1189" fmla="*/ 134063 h 471218"/>
                <a:gd name="connsiteX1190" fmla="*/ 24122 w 1212715"/>
                <a:gd name="connsiteY1190" fmla="*/ 161207 h 471218"/>
                <a:gd name="connsiteX1191" fmla="*/ 25261 w 1212715"/>
                <a:gd name="connsiteY1191" fmla="*/ 179735 h 471218"/>
                <a:gd name="connsiteX1192" fmla="*/ 81765 w 1212715"/>
                <a:gd name="connsiteY1192" fmla="*/ 260033 h 471218"/>
                <a:gd name="connsiteX1193" fmla="*/ 135030 w 1212715"/>
                <a:gd name="connsiteY1193" fmla="*/ 384620 h 471218"/>
                <a:gd name="connsiteX1194" fmla="*/ 56932 w 1212715"/>
                <a:gd name="connsiteY1194" fmla="*/ 341410 h 471218"/>
                <a:gd name="connsiteX1195" fmla="*/ 10865 w 1212715"/>
                <a:gd name="connsiteY1195" fmla="*/ 343211 h 471218"/>
                <a:gd name="connsiteX1196" fmla="*/ 36777 w 1212715"/>
                <a:gd name="connsiteY1196" fmla="*/ 407305 h 471218"/>
                <a:gd name="connsiteX1197" fmla="*/ 78886 w 1212715"/>
                <a:gd name="connsiteY1197" fmla="*/ 442593 h 471218"/>
                <a:gd name="connsiteX1198" fmla="*/ 168501 w 1212715"/>
                <a:gd name="connsiteY1198" fmla="*/ 423868 h 471218"/>
                <a:gd name="connsiteX1199" fmla="*/ 181457 w 1212715"/>
                <a:gd name="connsiteY1199" fmla="*/ 312244 h 471218"/>
                <a:gd name="connsiteX1200" fmla="*/ 115235 w 1212715"/>
                <a:gd name="connsiteY1200" fmla="*/ 231226 h 471218"/>
                <a:gd name="connsiteX1201" fmla="*/ 69168 w 1212715"/>
                <a:gd name="connsiteY1201" fmla="*/ 163172 h 471218"/>
                <a:gd name="connsiteX1202" fmla="*/ 79965 w 1212715"/>
                <a:gd name="connsiteY1202" fmla="*/ 106999 h 471218"/>
                <a:gd name="connsiteX1203" fmla="*/ 142588 w 1212715"/>
                <a:gd name="connsiteY1203" fmla="*/ 143007 h 471218"/>
                <a:gd name="connsiteX1204" fmla="*/ 165981 w 1212715"/>
                <a:gd name="connsiteY1204" fmla="*/ 137966 h 471218"/>
                <a:gd name="connsiteX1205" fmla="*/ 196213 w 1212715"/>
                <a:gd name="connsiteY1205" fmla="*/ 132925 h 471218"/>
                <a:gd name="connsiteX1206" fmla="*/ 193693 w 1212715"/>
                <a:gd name="connsiteY1206" fmla="*/ 113481 h 471218"/>
                <a:gd name="connsiteX1207" fmla="*/ 176058 w 1212715"/>
                <a:gd name="connsiteY1207" fmla="*/ 88995 h 471218"/>
                <a:gd name="connsiteX1208" fmla="*/ 134310 w 1212715"/>
                <a:gd name="connsiteY1208" fmla="*/ 54788 h 471218"/>
                <a:gd name="connsiteX1209" fmla="*/ 88873 w 1212715"/>
                <a:gd name="connsiteY1209" fmla="*/ 50377 h 471218"/>
                <a:gd name="connsiteX1210" fmla="*/ 294404 w 1212715"/>
                <a:gd name="connsiteY1210" fmla="*/ 48548 h 471218"/>
                <a:gd name="connsiteX1211" fmla="*/ 278624 w 1212715"/>
                <a:gd name="connsiteY1211" fmla="*/ 48818 h 471218"/>
                <a:gd name="connsiteX1212" fmla="*/ 250570 w 1212715"/>
                <a:gd name="connsiteY1212" fmla="*/ 48818 h 471218"/>
                <a:gd name="connsiteX1213" fmla="*/ 254166 w 1212715"/>
                <a:gd name="connsiteY1213" fmla="*/ 101397 h 471218"/>
                <a:gd name="connsiteX1214" fmla="*/ 255965 w 1212715"/>
                <a:gd name="connsiteY1214" fmla="*/ 149295 h 471218"/>
                <a:gd name="connsiteX1215" fmla="*/ 259202 w 1212715"/>
                <a:gd name="connsiteY1215" fmla="*/ 245811 h 471218"/>
                <a:gd name="connsiteX1216" fmla="*/ 258482 w 1212715"/>
                <a:gd name="connsiteY1216" fmla="*/ 348449 h 471218"/>
                <a:gd name="connsiteX1217" fmla="*/ 257763 w 1212715"/>
                <a:gd name="connsiteY1217" fmla="*/ 443524 h 471218"/>
                <a:gd name="connsiteX1218" fmla="*/ 309915 w 1212715"/>
                <a:gd name="connsiteY1218" fmla="*/ 441004 h 471218"/>
                <a:gd name="connsiteX1219" fmla="*/ 310634 w 1212715"/>
                <a:gd name="connsiteY1219" fmla="*/ 360693 h 471218"/>
                <a:gd name="connsiteX1220" fmla="*/ 308836 w 1212715"/>
                <a:gd name="connsiteY1220" fmla="*/ 280384 h 471218"/>
                <a:gd name="connsiteX1221" fmla="*/ 309196 w 1212715"/>
                <a:gd name="connsiteY1221" fmla="*/ 275702 h 471218"/>
                <a:gd name="connsiteX1222" fmla="*/ 351637 w 1212715"/>
                <a:gd name="connsiteY1222" fmla="*/ 275342 h 471218"/>
                <a:gd name="connsiteX1223" fmla="*/ 382568 w 1212715"/>
                <a:gd name="connsiteY1223" fmla="*/ 276422 h 471218"/>
                <a:gd name="connsiteX1224" fmla="*/ 382928 w 1212715"/>
                <a:gd name="connsiteY1224" fmla="*/ 276782 h 471218"/>
                <a:gd name="connsiteX1225" fmla="*/ 387963 w 1212715"/>
                <a:gd name="connsiteY1225" fmla="*/ 277863 h 471218"/>
                <a:gd name="connsiteX1226" fmla="*/ 387963 w 1212715"/>
                <a:gd name="connsiteY1226" fmla="*/ 366456 h 471218"/>
                <a:gd name="connsiteX1227" fmla="*/ 392279 w 1212715"/>
                <a:gd name="connsiteY1227" fmla="*/ 443885 h 471218"/>
                <a:gd name="connsiteX1228" fmla="*/ 392639 w 1212715"/>
                <a:gd name="connsiteY1228" fmla="*/ 444965 h 471218"/>
                <a:gd name="connsiteX1229" fmla="*/ 441554 w 1212715"/>
                <a:gd name="connsiteY1229" fmla="*/ 443885 h 471218"/>
                <a:gd name="connsiteX1230" fmla="*/ 438317 w 1212715"/>
                <a:gd name="connsiteY1230" fmla="*/ 344848 h 471218"/>
                <a:gd name="connsiteX1231" fmla="*/ 437238 w 1212715"/>
                <a:gd name="connsiteY1231" fmla="*/ 240049 h 471218"/>
                <a:gd name="connsiteX1232" fmla="*/ 442633 w 1212715"/>
                <a:gd name="connsiteY1232" fmla="*/ 51699 h 471218"/>
                <a:gd name="connsiteX1233" fmla="*/ 410263 w 1212715"/>
                <a:gd name="connsiteY1233" fmla="*/ 50979 h 471218"/>
                <a:gd name="connsiteX1234" fmla="*/ 383647 w 1212715"/>
                <a:gd name="connsiteY1234" fmla="*/ 50619 h 471218"/>
                <a:gd name="connsiteX1235" fmla="*/ 388682 w 1212715"/>
                <a:gd name="connsiteY1235" fmla="*/ 125887 h 471218"/>
                <a:gd name="connsiteX1236" fmla="*/ 389402 w 1212715"/>
                <a:gd name="connsiteY1236" fmla="*/ 212679 h 471218"/>
                <a:gd name="connsiteX1237" fmla="*/ 389402 w 1212715"/>
                <a:gd name="connsiteY1237" fmla="*/ 215920 h 471218"/>
                <a:gd name="connsiteX1238" fmla="*/ 388682 w 1212715"/>
                <a:gd name="connsiteY1238" fmla="*/ 220241 h 471218"/>
                <a:gd name="connsiteX1239" fmla="*/ 313512 w 1212715"/>
                <a:gd name="connsiteY1239" fmla="*/ 226364 h 471218"/>
                <a:gd name="connsiteX1240" fmla="*/ 308476 w 1212715"/>
                <a:gd name="connsiteY1240" fmla="*/ 220602 h 471218"/>
                <a:gd name="connsiteX1241" fmla="*/ 307757 w 1212715"/>
                <a:gd name="connsiteY1241" fmla="*/ 217721 h 471218"/>
                <a:gd name="connsiteX1242" fmla="*/ 309196 w 1212715"/>
                <a:gd name="connsiteY1242" fmla="*/ 129128 h 471218"/>
                <a:gd name="connsiteX1243" fmla="*/ 309915 w 1212715"/>
                <a:gd name="connsiteY1243" fmla="*/ 50979 h 471218"/>
                <a:gd name="connsiteX1244" fmla="*/ 294404 w 1212715"/>
                <a:gd name="connsiteY1244" fmla="*/ 48548 h 471218"/>
                <a:gd name="connsiteX1245" fmla="*/ 543213 w 1212715"/>
                <a:gd name="connsiteY1245" fmla="*/ 47131 h 471218"/>
                <a:gd name="connsiteX1246" fmla="*/ 546349 w 1212715"/>
                <a:gd name="connsiteY1246" fmla="*/ 48213 h 471218"/>
                <a:gd name="connsiteX1247" fmla="*/ 535896 w 1212715"/>
                <a:gd name="connsiteY1247" fmla="*/ 107023 h 471218"/>
                <a:gd name="connsiteX1248" fmla="*/ 534502 w 1212715"/>
                <a:gd name="connsiteY1248" fmla="*/ 106662 h 471218"/>
                <a:gd name="connsiteX1249" fmla="*/ 543213 w 1212715"/>
                <a:gd name="connsiteY1249" fmla="*/ 47131 h 471218"/>
                <a:gd name="connsiteX1250" fmla="*/ 551246 w 1212715"/>
                <a:gd name="connsiteY1250" fmla="*/ 47117 h 471218"/>
                <a:gd name="connsiteX1251" fmla="*/ 554961 w 1212715"/>
                <a:gd name="connsiteY1251" fmla="*/ 47117 h 471218"/>
                <a:gd name="connsiteX1252" fmla="*/ 547530 w 1212715"/>
                <a:gd name="connsiteY1252" fmla="*/ 83322 h 471218"/>
                <a:gd name="connsiteX1253" fmla="*/ 539728 w 1212715"/>
                <a:gd name="connsiteY1253" fmla="*/ 121678 h 471218"/>
                <a:gd name="connsiteX1254" fmla="*/ 537870 w 1212715"/>
                <a:gd name="connsiteY1254" fmla="*/ 121320 h 471218"/>
                <a:gd name="connsiteX1255" fmla="*/ 543815 w 1212715"/>
                <a:gd name="connsiteY1255" fmla="*/ 85831 h 471218"/>
                <a:gd name="connsiteX1256" fmla="*/ 551246 w 1212715"/>
                <a:gd name="connsiteY1256" fmla="*/ 47117 h 471218"/>
                <a:gd name="connsiteX1257" fmla="*/ 459537 w 1212715"/>
                <a:gd name="connsiteY1257" fmla="*/ 37654 h 471218"/>
                <a:gd name="connsiteX1258" fmla="*/ 456300 w 1212715"/>
                <a:gd name="connsiteY1258" fmla="*/ 40175 h 471218"/>
                <a:gd name="connsiteX1259" fmla="*/ 451265 w 1212715"/>
                <a:gd name="connsiteY1259" fmla="*/ 44496 h 471218"/>
                <a:gd name="connsiteX1260" fmla="*/ 449466 w 1212715"/>
                <a:gd name="connsiteY1260" fmla="*/ 51339 h 471218"/>
                <a:gd name="connsiteX1261" fmla="*/ 447668 w 1212715"/>
                <a:gd name="connsiteY1261" fmla="*/ 247972 h 471218"/>
                <a:gd name="connsiteX1262" fmla="*/ 449466 w 1212715"/>
                <a:gd name="connsiteY1262" fmla="*/ 448206 h 471218"/>
                <a:gd name="connsiteX1263" fmla="*/ 449826 w 1212715"/>
                <a:gd name="connsiteY1263" fmla="*/ 449287 h 471218"/>
                <a:gd name="connsiteX1264" fmla="*/ 460256 w 1212715"/>
                <a:gd name="connsiteY1264" fmla="*/ 437402 h 471218"/>
                <a:gd name="connsiteX1265" fmla="*/ 456300 w 1212715"/>
                <a:gd name="connsiteY1265" fmla="*/ 229605 h 471218"/>
                <a:gd name="connsiteX1266" fmla="*/ 459537 w 1212715"/>
                <a:gd name="connsiteY1266" fmla="*/ 37654 h 471218"/>
                <a:gd name="connsiteX1267" fmla="*/ 659445 w 1212715"/>
                <a:gd name="connsiteY1267" fmla="*/ 35684 h 471218"/>
                <a:gd name="connsiteX1268" fmla="*/ 654042 w 1212715"/>
                <a:gd name="connsiteY1268" fmla="*/ 40718 h 471218"/>
                <a:gd name="connsiteX1269" fmla="*/ 646839 w 1212715"/>
                <a:gd name="connsiteY1269" fmla="*/ 47908 h 471218"/>
                <a:gd name="connsiteX1270" fmla="*/ 646478 w 1212715"/>
                <a:gd name="connsiteY1270" fmla="*/ 51144 h 471218"/>
                <a:gd name="connsiteX1271" fmla="*/ 655123 w 1212715"/>
                <a:gd name="connsiteY1271" fmla="*/ 86738 h 471218"/>
                <a:gd name="connsiteX1272" fmla="*/ 663046 w 1212715"/>
                <a:gd name="connsiteY1272" fmla="*/ 128084 h 471218"/>
                <a:gd name="connsiteX1273" fmla="*/ 681055 w 1212715"/>
                <a:gd name="connsiteY1273" fmla="*/ 243135 h 471218"/>
                <a:gd name="connsiteX1274" fmla="*/ 700504 w 1212715"/>
                <a:gd name="connsiteY1274" fmla="*/ 345962 h 471218"/>
                <a:gd name="connsiteX1275" fmla="*/ 715631 w 1212715"/>
                <a:gd name="connsiteY1275" fmla="*/ 439800 h 471218"/>
                <a:gd name="connsiteX1276" fmla="*/ 719233 w 1212715"/>
                <a:gd name="connsiteY1276" fmla="*/ 435486 h 471218"/>
                <a:gd name="connsiteX1277" fmla="*/ 726796 w 1212715"/>
                <a:gd name="connsiteY1277" fmla="*/ 425778 h 471218"/>
                <a:gd name="connsiteX1278" fmla="*/ 727156 w 1212715"/>
                <a:gd name="connsiteY1278" fmla="*/ 425778 h 471218"/>
                <a:gd name="connsiteX1279" fmla="*/ 705546 w 1212715"/>
                <a:gd name="connsiteY1279" fmla="*/ 329783 h 471218"/>
                <a:gd name="connsiteX1280" fmla="*/ 688618 w 1212715"/>
                <a:gd name="connsiteY1280" fmla="*/ 224080 h 471218"/>
                <a:gd name="connsiteX1281" fmla="*/ 673851 w 1212715"/>
                <a:gd name="connsiteY1281" fmla="*/ 119815 h 471218"/>
                <a:gd name="connsiteX1282" fmla="*/ 659445 w 1212715"/>
                <a:gd name="connsiteY1282" fmla="*/ 35684 h 471218"/>
                <a:gd name="connsiteX1283" fmla="*/ 327539 w 1212715"/>
                <a:gd name="connsiteY1283" fmla="*/ 35493 h 471218"/>
                <a:gd name="connsiteX1284" fmla="*/ 327179 w 1212715"/>
                <a:gd name="connsiteY1284" fmla="*/ 36213 h 471218"/>
                <a:gd name="connsiteX1285" fmla="*/ 321065 w 1212715"/>
                <a:gd name="connsiteY1285" fmla="*/ 42696 h 471218"/>
                <a:gd name="connsiteX1286" fmla="*/ 318547 w 1212715"/>
                <a:gd name="connsiteY1286" fmla="*/ 45577 h 471218"/>
                <a:gd name="connsiteX1287" fmla="*/ 316029 w 1212715"/>
                <a:gd name="connsiteY1287" fmla="*/ 50258 h 471218"/>
                <a:gd name="connsiteX1288" fmla="*/ 319986 w 1212715"/>
                <a:gd name="connsiteY1288" fmla="*/ 137051 h 471218"/>
                <a:gd name="connsiteX1289" fmla="*/ 319266 w 1212715"/>
                <a:gd name="connsiteY1289" fmla="*/ 212319 h 471218"/>
                <a:gd name="connsiteX1290" fmla="*/ 322503 w 1212715"/>
                <a:gd name="connsiteY1290" fmla="*/ 208717 h 471218"/>
                <a:gd name="connsiteX1291" fmla="*/ 331495 w 1212715"/>
                <a:gd name="connsiteY1291" fmla="*/ 198994 h 471218"/>
                <a:gd name="connsiteX1292" fmla="*/ 327539 w 1212715"/>
                <a:gd name="connsiteY1292" fmla="*/ 106439 h 471218"/>
                <a:gd name="connsiteX1293" fmla="*/ 327539 w 1212715"/>
                <a:gd name="connsiteY1293" fmla="*/ 35493 h 471218"/>
                <a:gd name="connsiteX1294" fmla="*/ 396595 w 1212715"/>
                <a:gd name="connsiteY1294" fmla="*/ 32612 h 471218"/>
                <a:gd name="connsiteX1295" fmla="*/ 385086 w 1212715"/>
                <a:gd name="connsiteY1295" fmla="*/ 44136 h 471218"/>
                <a:gd name="connsiteX1296" fmla="*/ 447668 w 1212715"/>
                <a:gd name="connsiteY1296" fmla="*/ 41255 h 471218"/>
                <a:gd name="connsiteX1297" fmla="*/ 449107 w 1212715"/>
                <a:gd name="connsiteY1297" fmla="*/ 41615 h 471218"/>
                <a:gd name="connsiteX1298" fmla="*/ 451984 w 1212715"/>
                <a:gd name="connsiteY1298" fmla="*/ 38014 h 471218"/>
                <a:gd name="connsiteX1299" fmla="*/ 455581 w 1212715"/>
                <a:gd name="connsiteY1299" fmla="*/ 33692 h 471218"/>
                <a:gd name="connsiteX1300" fmla="*/ 456300 w 1212715"/>
                <a:gd name="connsiteY1300" fmla="*/ 32972 h 471218"/>
                <a:gd name="connsiteX1301" fmla="*/ 396955 w 1212715"/>
                <a:gd name="connsiteY1301" fmla="*/ 32612 h 471218"/>
                <a:gd name="connsiteX1302" fmla="*/ 396595 w 1212715"/>
                <a:gd name="connsiteY1302" fmla="*/ 32612 h 471218"/>
                <a:gd name="connsiteX1303" fmla="*/ 133095 w 1212715"/>
                <a:gd name="connsiteY1303" fmla="*/ 31563 h 471218"/>
                <a:gd name="connsiteX1304" fmla="*/ 101199 w 1212715"/>
                <a:gd name="connsiteY1304" fmla="*/ 32463 h 471218"/>
                <a:gd name="connsiteX1305" fmla="*/ 82125 w 1212715"/>
                <a:gd name="connsiteY1305" fmla="*/ 38584 h 471218"/>
                <a:gd name="connsiteX1306" fmla="*/ 111277 w 1212715"/>
                <a:gd name="connsiteY1306" fmla="*/ 37144 h 471218"/>
                <a:gd name="connsiteX1307" fmla="*/ 176778 w 1212715"/>
                <a:gd name="connsiteY1307" fmla="*/ 69911 h 471218"/>
                <a:gd name="connsiteX1308" fmla="*/ 201251 w 1212715"/>
                <a:gd name="connsiteY1308" fmla="*/ 99798 h 471218"/>
                <a:gd name="connsiteX1309" fmla="*/ 208449 w 1212715"/>
                <a:gd name="connsiteY1309" fmla="*/ 131485 h 471218"/>
                <a:gd name="connsiteX1310" fmla="*/ 209169 w 1212715"/>
                <a:gd name="connsiteY1310" fmla="*/ 130404 h 471218"/>
                <a:gd name="connsiteX1311" fmla="*/ 219246 w 1212715"/>
                <a:gd name="connsiteY1311" fmla="*/ 119602 h 471218"/>
                <a:gd name="connsiteX1312" fmla="*/ 163102 w 1212715"/>
                <a:gd name="connsiteY1312" fmla="*/ 39304 h 471218"/>
                <a:gd name="connsiteX1313" fmla="*/ 133095 w 1212715"/>
                <a:gd name="connsiteY1313" fmla="*/ 31563 h 471218"/>
                <a:gd name="connsiteX1314" fmla="*/ 1204805 w 1212715"/>
                <a:gd name="connsiteY1314" fmla="*/ 31218 h 471218"/>
                <a:gd name="connsiteX1315" fmla="*/ 1195465 w 1212715"/>
                <a:gd name="connsiteY1315" fmla="*/ 37688 h 471218"/>
                <a:gd name="connsiteX1316" fmla="*/ 1188640 w 1212715"/>
                <a:gd name="connsiteY1316" fmla="*/ 43798 h 471218"/>
                <a:gd name="connsiteX1317" fmla="*/ 1187562 w 1212715"/>
                <a:gd name="connsiteY1317" fmla="*/ 50987 h 471218"/>
                <a:gd name="connsiteX1318" fmla="*/ 1188999 w 1212715"/>
                <a:gd name="connsiteY1318" fmla="*/ 105261 h 471218"/>
                <a:gd name="connsiteX1319" fmla="*/ 1193669 w 1212715"/>
                <a:gd name="connsiteY1319" fmla="*/ 102386 h 471218"/>
                <a:gd name="connsiteX1320" fmla="*/ 1205164 w 1212715"/>
                <a:gd name="connsiteY1320" fmla="*/ 93760 h 471218"/>
                <a:gd name="connsiteX1321" fmla="*/ 1204805 w 1212715"/>
                <a:gd name="connsiteY1321" fmla="*/ 93041 h 471218"/>
                <a:gd name="connsiteX1322" fmla="*/ 1204805 w 1212715"/>
                <a:gd name="connsiteY1322" fmla="*/ 31218 h 471218"/>
                <a:gd name="connsiteX1323" fmla="*/ 577326 w 1212715"/>
                <a:gd name="connsiteY1323" fmla="*/ 30651 h 471218"/>
                <a:gd name="connsiteX1324" fmla="*/ 564360 w 1212715"/>
                <a:gd name="connsiteY1324" fmla="*/ 43953 h 471218"/>
                <a:gd name="connsiteX1325" fmla="*/ 593894 w 1212715"/>
                <a:gd name="connsiteY1325" fmla="*/ 43234 h 471218"/>
                <a:gd name="connsiteX1326" fmla="*/ 642517 w 1212715"/>
                <a:gd name="connsiteY1326" fmla="*/ 43234 h 471218"/>
                <a:gd name="connsiteX1327" fmla="*/ 645038 w 1212715"/>
                <a:gd name="connsiteY1327" fmla="*/ 43953 h 471218"/>
                <a:gd name="connsiteX1328" fmla="*/ 650080 w 1212715"/>
                <a:gd name="connsiteY1328" fmla="*/ 38201 h 471218"/>
                <a:gd name="connsiteX1329" fmla="*/ 653682 w 1212715"/>
                <a:gd name="connsiteY1329" fmla="*/ 33886 h 471218"/>
                <a:gd name="connsiteX1330" fmla="*/ 577326 w 1212715"/>
                <a:gd name="connsiteY1330" fmla="*/ 30651 h 471218"/>
                <a:gd name="connsiteX1331" fmla="*/ 264597 w 1212715"/>
                <a:gd name="connsiteY1331" fmla="*/ 30451 h 471218"/>
                <a:gd name="connsiteX1332" fmla="*/ 263877 w 1212715"/>
                <a:gd name="connsiteY1332" fmla="*/ 32252 h 471218"/>
                <a:gd name="connsiteX1333" fmla="*/ 257044 w 1212715"/>
                <a:gd name="connsiteY1333" fmla="*/ 40175 h 471218"/>
                <a:gd name="connsiteX1334" fmla="*/ 255245 w 1212715"/>
                <a:gd name="connsiteY1334" fmla="*/ 41615 h 471218"/>
                <a:gd name="connsiteX1335" fmla="*/ 287256 w 1212715"/>
                <a:gd name="connsiteY1335" fmla="*/ 39094 h 471218"/>
                <a:gd name="connsiteX1336" fmla="*/ 314950 w 1212715"/>
                <a:gd name="connsiteY1336" fmla="*/ 41255 h 471218"/>
                <a:gd name="connsiteX1337" fmla="*/ 316749 w 1212715"/>
                <a:gd name="connsiteY1337" fmla="*/ 39094 h 471218"/>
                <a:gd name="connsiteX1338" fmla="*/ 322503 w 1212715"/>
                <a:gd name="connsiteY1338" fmla="*/ 32252 h 471218"/>
                <a:gd name="connsiteX1339" fmla="*/ 264597 w 1212715"/>
                <a:gd name="connsiteY1339" fmla="*/ 30451 h 471218"/>
                <a:gd name="connsiteX1340" fmla="*/ 780679 w 1212715"/>
                <a:gd name="connsiteY1340" fmla="*/ 30138 h 471218"/>
                <a:gd name="connsiteX1341" fmla="*/ 779959 w 1212715"/>
                <a:gd name="connsiteY1341" fmla="*/ 31216 h 471218"/>
                <a:gd name="connsiteX1342" fmla="*/ 770242 w 1212715"/>
                <a:gd name="connsiteY1342" fmla="*/ 38762 h 471218"/>
                <a:gd name="connsiteX1343" fmla="*/ 762684 w 1212715"/>
                <a:gd name="connsiteY1343" fmla="*/ 43793 h 471218"/>
                <a:gd name="connsiteX1344" fmla="*/ 763764 w 1212715"/>
                <a:gd name="connsiteY1344" fmla="*/ 45231 h 471218"/>
                <a:gd name="connsiteX1345" fmla="*/ 821707 w 1212715"/>
                <a:gd name="connsiteY1345" fmla="*/ 45231 h 471218"/>
                <a:gd name="connsiteX1346" fmla="*/ 883970 w 1212715"/>
                <a:gd name="connsiteY1346" fmla="*/ 48106 h 471218"/>
                <a:gd name="connsiteX1347" fmla="*/ 946233 w 1212715"/>
                <a:gd name="connsiteY1347" fmla="*/ 85838 h 471218"/>
                <a:gd name="connsiteX1348" fmla="*/ 957389 w 1212715"/>
                <a:gd name="connsiteY1348" fmla="*/ 210895 h 471218"/>
                <a:gd name="connsiteX1349" fmla="*/ 936515 w 1212715"/>
                <a:gd name="connsiteY1349" fmla="*/ 265518 h 471218"/>
                <a:gd name="connsiteX1350" fmla="*/ 936515 w 1212715"/>
                <a:gd name="connsiteY1350" fmla="*/ 265877 h 471218"/>
                <a:gd name="connsiteX1351" fmla="*/ 969986 w 1212715"/>
                <a:gd name="connsiteY1351" fmla="*/ 176038 h 471218"/>
                <a:gd name="connsiteX1352" fmla="*/ 971425 w 1212715"/>
                <a:gd name="connsiteY1352" fmla="*/ 112790 h 471218"/>
                <a:gd name="connsiteX1353" fmla="*/ 968186 w 1212715"/>
                <a:gd name="connsiteY1353" fmla="*/ 99854 h 471218"/>
                <a:gd name="connsiteX1354" fmla="*/ 965307 w 1212715"/>
                <a:gd name="connsiteY1354" fmla="*/ 83682 h 471218"/>
                <a:gd name="connsiteX1355" fmla="*/ 964587 w 1212715"/>
                <a:gd name="connsiteY1355" fmla="*/ 81886 h 471218"/>
                <a:gd name="connsiteX1356" fmla="*/ 874253 w 1212715"/>
                <a:gd name="connsiteY1356" fmla="*/ 35888 h 471218"/>
                <a:gd name="connsiteX1357" fmla="*/ 820628 w 1212715"/>
                <a:gd name="connsiteY1357" fmla="*/ 34091 h 471218"/>
                <a:gd name="connsiteX1358" fmla="*/ 780679 w 1212715"/>
                <a:gd name="connsiteY1358" fmla="*/ 30138 h 471218"/>
                <a:gd name="connsiteX1359" fmla="*/ 71133 w 1212715"/>
                <a:gd name="connsiteY1359" fmla="*/ 29816 h 471218"/>
                <a:gd name="connsiteX1360" fmla="*/ 72549 w 1212715"/>
                <a:gd name="connsiteY1360" fmla="*/ 32353 h 471218"/>
                <a:gd name="connsiteX1361" fmla="*/ 46698 w 1212715"/>
                <a:gd name="connsiteY1361" fmla="*/ 50841 h 471218"/>
                <a:gd name="connsiteX1362" fmla="*/ 28991 w 1212715"/>
                <a:gd name="connsiteY1362" fmla="*/ 74404 h 471218"/>
                <a:gd name="connsiteX1363" fmla="*/ 28283 w 1212715"/>
                <a:gd name="connsiteY1363" fmla="*/ 74041 h 471218"/>
                <a:gd name="connsiteX1364" fmla="*/ 45635 w 1212715"/>
                <a:gd name="connsiteY1364" fmla="*/ 49754 h 471218"/>
                <a:gd name="connsiteX1365" fmla="*/ 71133 w 1212715"/>
                <a:gd name="connsiteY1365" fmla="*/ 29816 h 471218"/>
                <a:gd name="connsiteX1366" fmla="*/ 64673 w 1212715"/>
                <a:gd name="connsiteY1366" fmla="*/ 29459 h 471218"/>
                <a:gd name="connsiteX1367" fmla="*/ 66138 w 1212715"/>
                <a:gd name="connsiteY1367" fmla="*/ 32032 h 471218"/>
                <a:gd name="connsiteX1368" fmla="*/ 47088 w 1212715"/>
                <a:gd name="connsiteY1368" fmla="*/ 45634 h 471218"/>
                <a:gd name="connsiteX1369" fmla="*/ 31335 w 1212715"/>
                <a:gd name="connsiteY1369" fmla="*/ 62913 h 471218"/>
                <a:gd name="connsiteX1370" fmla="*/ 30236 w 1212715"/>
                <a:gd name="connsiteY1370" fmla="*/ 62545 h 471218"/>
                <a:gd name="connsiteX1371" fmla="*/ 47088 w 1212715"/>
                <a:gd name="connsiteY1371" fmla="*/ 42326 h 471218"/>
                <a:gd name="connsiteX1372" fmla="*/ 64673 w 1212715"/>
                <a:gd name="connsiteY1372" fmla="*/ 29459 h 471218"/>
                <a:gd name="connsiteX1373" fmla="*/ 939865 w 1212715"/>
                <a:gd name="connsiteY1373" fmla="*/ 29091 h 471218"/>
                <a:gd name="connsiteX1374" fmla="*/ 963796 w 1212715"/>
                <a:gd name="connsiteY1374" fmla="*/ 41875 h 471218"/>
                <a:gd name="connsiteX1375" fmla="*/ 980941 w 1212715"/>
                <a:gd name="connsiteY1375" fmla="*/ 66348 h 471218"/>
                <a:gd name="connsiteX1376" fmla="*/ 978084 w 1212715"/>
                <a:gd name="connsiteY1376" fmla="*/ 68174 h 471218"/>
                <a:gd name="connsiteX1377" fmla="*/ 959867 w 1212715"/>
                <a:gd name="connsiteY1377" fmla="*/ 42606 h 471218"/>
                <a:gd name="connsiteX1378" fmla="*/ 939865 w 1212715"/>
                <a:gd name="connsiteY1378" fmla="*/ 29821 h 471218"/>
                <a:gd name="connsiteX1379" fmla="*/ 939865 w 1212715"/>
                <a:gd name="connsiteY1379" fmla="*/ 29091 h 471218"/>
                <a:gd name="connsiteX1380" fmla="*/ 912884 w 1212715"/>
                <a:gd name="connsiteY1380" fmla="*/ 27504 h 471218"/>
                <a:gd name="connsiteX1381" fmla="*/ 960542 w 1212715"/>
                <a:gd name="connsiteY1381" fmla="*/ 46385 h 471218"/>
                <a:gd name="connsiteX1382" fmla="*/ 976549 w 1212715"/>
                <a:gd name="connsiteY1382" fmla="*/ 66718 h 471218"/>
                <a:gd name="connsiteX1383" fmla="*/ 982006 w 1212715"/>
                <a:gd name="connsiteY1383" fmla="*/ 92861 h 471218"/>
                <a:gd name="connsiteX1384" fmla="*/ 979459 w 1212715"/>
                <a:gd name="connsiteY1384" fmla="*/ 93587 h 471218"/>
                <a:gd name="connsiteX1385" fmla="*/ 973639 w 1212715"/>
                <a:gd name="connsiteY1385" fmla="*/ 68171 h 471218"/>
                <a:gd name="connsiteX1386" fmla="*/ 957995 w 1212715"/>
                <a:gd name="connsiteY1386" fmla="*/ 48563 h 471218"/>
                <a:gd name="connsiteX1387" fmla="*/ 912884 w 1212715"/>
                <a:gd name="connsiteY1387" fmla="*/ 28593 h 471218"/>
                <a:gd name="connsiteX1388" fmla="*/ 912884 w 1212715"/>
                <a:gd name="connsiteY1388" fmla="*/ 27504 h 471218"/>
                <a:gd name="connsiteX1389" fmla="*/ 1037042 w 1212715"/>
                <a:gd name="connsiteY1389" fmla="*/ 26905 h 471218"/>
                <a:gd name="connsiteX1390" fmla="*/ 1036324 w 1212715"/>
                <a:gd name="connsiteY1390" fmla="*/ 27983 h 471218"/>
                <a:gd name="connsiteX1391" fmla="*/ 1013692 w 1212715"/>
                <a:gd name="connsiteY1391" fmla="*/ 44158 h 471218"/>
                <a:gd name="connsiteX1392" fmla="*/ 1183970 w 1212715"/>
                <a:gd name="connsiteY1392" fmla="*/ 41282 h 471218"/>
                <a:gd name="connsiteX1393" fmla="*/ 1186125 w 1212715"/>
                <a:gd name="connsiteY1393" fmla="*/ 41642 h 471218"/>
                <a:gd name="connsiteX1394" fmla="*/ 1197620 w 1212715"/>
                <a:gd name="connsiteY1394" fmla="*/ 29061 h 471218"/>
                <a:gd name="connsiteX1395" fmla="*/ 1099909 w 1212715"/>
                <a:gd name="connsiteY1395" fmla="*/ 27983 h 471218"/>
                <a:gd name="connsiteX1396" fmla="*/ 1052848 w 1212715"/>
                <a:gd name="connsiteY1396" fmla="*/ 27624 h 471218"/>
                <a:gd name="connsiteX1397" fmla="*/ 1037042 w 1212715"/>
                <a:gd name="connsiteY1397" fmla="*/ 26905 h 471218"/>
                <a:gd name="connsiteX1398" fmla="*/ 764293 w 1212715"/>
                <a:gd name="connsiteY1398" fmla="*/ 26276 h 471218"/>
                <a:gd name="connsiteX1399" fmla="*/ 765018 w 1212715"/>
                <a:gd name="connsiteY1399" fmla="*/ 28077 h 471218"/>
                <a:gd name="connsiteX1400" fmla="*/ 745424 w 1212715"/>
                <a:gd name="connsiteY1400" fmla="*/ 44286 h 471218"/>
                <a:gd name="connsiteX1401" fmla="*/ 745424 w 1212715"/>
                <a:gd name="connsiteY1401" fmla="*/ 45726 h 471218"/>
                <a:gd name="connsiteX1402" fmla="*/ 745787 w 1212715"/>
                <a:gd name="connsiteY1402" fmla="*/ 63015 h 471218"/>
                <a:gd name="connsiteX1403" fmla="*/ 745424 w 1212715"/>
                <a:gd name="connsiteY1403" fmla="*/ 77423 h 471218"/>
                <a:gd name="connsiteX1404" fmla="*/ 744336 w 1212715"/>
                <a:gd name="connsiteY1404" fmla="*/ 110200 h 471218"/>
                <a:gd name="connsiteX1405" fmla="*/ 742884 w 1212715"/>
                <a:gd name="connsiteY1405" fmla="*/ 110200 h 471218"/>
                <a:gd name="connsiteX1406" fmla="*/ 742521 w 1212715"/>
                <a:gd name="connsiteY1406" fmla="*/ 69859 h 471218"/>
                <a:gd name="connsiteX1407" fmla="*/ 742158 w 1212715"/>
                <a:gd name="connsiteY1407" fmla="*/ 45726 h 471218"/>
                <a:gd name="connsiteX1408" fmla="*/ 741796 w 1212715"/>
                <a:gd name="connsiteY1408" fmla="*/ 43565 h 471218"/>
                <a:gd name="connsiteX1409" fmla="*/ 764293 w 1212715"/>
                <a:gd name="connsiteY1409" fmla="*/ 26276 h 471218"/>
                <a:gd name="connsiteX1410" fmla="*/ 328258 w 1212715"/>
                <a:gd name="connsiteY1410" fmla="*/ 26130 h 471218"/>
                <a:gd name="connsiteX1411" fmla="*/ 330416 w 1212715"/>
                <a:gd name="connsiteY1411" fmla="*/ 31892 h 471218"/>
                <a:gd name="connsiteX1412" fmla="*/ 334372 w 1212715"/>
                <a:gd name="connsiteY1412" fmla="*/ 114362 h 471218"/>
                <a:gd name="connsiteX1413" fmla="*/ 336171 w 1212715"/>
                <a:gd name="connsiteY1413" fmla="*/ 200074 h 471218"/>
                <a:gd name="connsiteX1414" fmla="*/ 335811 w 1212715"/>
                <a:gd name="connsiteY1414" fmla="*/ 200434 h 471218"/>
                <a:gd name="connsiteX1415" fmla="*/ 376454 w 1212715"/>
                <a:gd name="connsiteY1415" fmla="*/ 198633 h 471218"/>
                <a:gd name="connsiteX1416" fmla="*/ 378252 w 1212715"/>
                <a:gd name="connsiteY1416" fmla="*/ 133089 h 471218"/>
                <a:gd name="connsiteX1417" fmla="*/ 378252 w 1212715"/>
                <a:gd name="connsiteY1417" fmla="*/ 48818 h 471218"/>
                <a:gd name="connsiteX1418" fmla="*/ 378612 w 1212715"/>
                <a:gd name="connsiteY1418" fmla="*/ 45937 h 471218"/>
                <a:gd name="connsiteX1419" fmla="*/ 379331 w 1212715"/>
                <a:gd name="connsiteY1419" fmla="*/ 45217 h 471218"/>
                <a:gd name="connsiteX1420" fmla="*/ 384366 w 1212715"/>
                <a:gd name="connsiteY1420" fmla="*/ 38014 h 471218"/>
                <a:gd name="connsiteX1421" fmla="*/ 391560 w 1212715"/>
                <a:gd name="connsiteY1421" fmla="*/ 30451 h 471218"/>
                <a:gd name="connsiteX1422" fmla="*/ 393358 w 1212715"/>
                <a:gd name="connsiteY1422" fmla="*/ 28290 h 471218"/>
                <a:gd name="connsiteX1423" fmla="*/ 458818 w 1212715"/>
                <a:gd name="connsiteY1423" fmla="*/ 26850 h 471218"/>
                <a:gd name="connsiteX1424" fmla="*/ 461695 w 1212715"/>
                <a:gd name="connsiteY1424" fmla="*/ 29731 h 471218"/>
                <a:gd name="connsiteX1425" fmla="*/ 463493 w 1212715"/>
                <a:gd name="connsiteY1425" fmla="*/ 31532 h 471218"/>
                <a:gd name="connsiteX1426" fmla="*/ 463853 w 1212715"/>
                <a:gd name="connsiteY1426" fmla="*/ 229965 h 471218"/>
                <a:gd name="connsiteX1427" fmla="*/ 466011 w 1212715"/>
                <a:gd name="connsiteY1427" fmla="*/ 434521 h 471218"/>
                <a:gd name="connsiteX1428" fmla="*/ 467090 w 1212715"/>
                <a:gd name="connsiteY1428" fmla="*/ 439203 h 471218"/>
                <a:gd name="connsiteX1429" fmla="*/ 466371 w 1212715"/>
                <a:gd name="connsiteY1429" fmla="*/ 439923 h 471218"/>
                <a:gd name="connsiteX1430" fmla="*/ 463134 w 1212715"/>
                <a:gd name="connsiteY1430" fmla="*/ 443164 h 471218"/>
                <a:gd name="connsiteX1431" fmla="*/ 448387 w 1212715"/>
                <a:gd name="connsiteY1431" fmla="*/ 455409 h 471218"/>
                <a:gd name="connsiteX1432" fmla="*/ 446589 w 1212715"/>
                <a:gd name="connsiteY1432" fmla="*/ 455409 h 471218"/>
                <a:gd name="connsiteX1433" fmla="*/ 444071 w 1212715"/>
                <a:gd name="connsiteY1433" fmla="*/ 455769 h 471218"/>
                <a:gd name="connsiteX1434" fmla="*/ 414938 w 1212715"/>
                <a:gd name="connsiteY1434" fmla="*/ 453608 h 471218"/>
                <a:gd name="connsiteX1435" fmla="*/ 382208 w 1212715"/>
                <a:gd name="connsiteY1435" fmla="*/ 451447 h 471218"/>
                <a:gd name="connsiteX1436" fmla="*/ 381489 w 1212715"/>
                <a:gd name="connsiteY1436" fmla="*/ 446045 h 471218"/>
                <a:gd name="connsiteX1437" fmla="*/ 382208 w 1212715"/>
                <a:gd name="connsiteY1437" fmla="*/ 446045 h 471218"/>
                <a:gd name="connsiteX1438" fmla="*/ 377533 w 1212715"/>
                <a:gd name="connsiteY1438" fmla="*/ 366095 h 471218"/>
                <a:gd name="connsiteX1439" fmla="*/ 381849 w 1212715"/>
                <a:gd name="connsiteY1439" fmla="*/ 287947 h 471218"/>
                <a:gd name="connsiteX1440" fmla="*/ 379331 w 1212715"/>
                <a:gd name="connsiteY1440" fmla="*/ 287947 h 471218"/>
                <a:gd name="connsiteX1441" fmla="*/ 341206 w 1212715"/>
                <a:gd name="connsiteY1441" fmla="*/ 285065 h 471218"/>
                <a:gd name="connsiteX1442" fmla="*/ 332214 w 1212715"/>
                <a:gd name="connsiteY1442" fmla="*/ 283985 h 471218"/>
                <a:gd name="connsiteX1443" fmla="*/ 337250 w 1212715"/>
                <a:gd name="connsiteY1443" fmla="*/ 361054 h 471218"/>
                <a:gd name="connsiteX1444" fmla="*/ 340127 w 1212715"/>
                <a:gd name="connsiteY1444" fmla="*/ 434161 h 471218"/>
                <a:gd name="connsiteX1445" fmla="*/ 337250 w 1212715"/>
                <a:gd name="connsiteY1445" fmla="*/ 437402 h 471218"/>
                <a:gd name="connsiteX1446" fmla="*/ 336530 w 1212715"/>
                <a:gd name="connsiteY1446" fmla="*/ 438483 h 471218"/>
                <a:gd name="connsiteX1447" fmla="*/ 319626 w 1212715"/>
                <a:gd name="connsiteY1447" fmla="*/ 450367 h 471218"/>
                <a:gd name="connsiteX1448" fmla="*/ 311713 w 1212715"/>
                <a:gd name="connsiteY1448" fmla="*/ 452528 h 471218"/>
                <a:gd name="connsiteX1449" fmla="*/ 310634 w 1212715"/>
                <a:gd name="connsiteY1449" fmla="*/ 452888 h 471218"/>
                <a:gd name="connsiteX1450" fmla="*/ 256324 w 1212715"/>
                <a:gd name="connsiteY1450" fmla="*/ 451447 h 471218"/>
                <a:gd name="connsiteX1451" fmla="*/ 250929 w 1212715"/>
                <a:gd name="connsiteY1451" fmla="*/ 451808 h 471218"/>
                <a:gd name="connsiteX1452" fmla="*/ 247333 w 1212715"/>
                <a:gd name="connsiteY1452" fmla="*/ 451808 h 471218"/>
                <a:gd name="connsiteX1453" fmla="*/ 246613 w 1212715"/>
                <a:gd name="connsiteY1453" fmla="*/ 446045 h 471218"/>
                <a:gd name="connsiteX1454" fmla="*/ 248771 w 1212715"/>
                <a:gd name="connsiteY1454" fmla="*/ 445685 h 471218"/>
                <a:gd name="connsiteX1455" fmla="*/ 248412 w 1212715"/>
                <a:gd name="connsiteY1455" fmla="*/ 245811 h 471218"/>
                <a:gd name="connsiteX1456" fmla="*/ 245175 w 1212715"/>
                <a:gd name="connsiteY1456" fmla="*/ 141012 h 471218"/>
                <a:gd name="connsiteX1457" fmla="*/ 246973 w 1212715"/>
                <a:gd name="connsiteY1457" fmla="*/ 47377 h 471218"/>
                <a:gd name="connsiteX1458" fmla="*/ 246973 w 1212715"/>
                <a:gd name="connsiteY1458" fmla="*/ 44856 h 471218"/>
                <a:gd name="connsiteX1459" fmla="*/ 246973 w 1212715"/>
                <a:gd name="connsiteY1459" fmla="*/ 44136 h 471218"/>
                <a:gd name="connsiteX1460" fmla="*/ 253447 w 1212715"/>
                <a:gd name="connsiteY1460" fmla="*/ 36213 h 471218"/>
                <a:gd name="connsiteX1461" fmla="*/ 259921 w 1212715"/>
                <a:gd name="connsiteY1461" fmla="*/ 27930 h 471218"/>
                <a:gd name="connsiteX1462" fmla="*/ 260640 w 1212715"/>
                <a:gd name="connsiteY1462" fmla="*/ 27930 h 471218"/>
                <a:gd name="connsiteX1463" fmla="*/ 261719 w 1212715"/>
                <a:gd name="connsiteY1463" fmla="*/ 26850 h 471218"/>
                <a:gd name="connsiteX1464" fmla="*/ 328258 w 1212715"/>
                <a:gd name="connsiteY1464" fmla="*/ 26130 h 471218"/>
                <a:gd name="connsiteX1465" fmla="*/ 136155 w 1212715"/>
                <a:gd name="connsiteY1465" fmla="*/ 25532 h 471218"/>
                <a:gd name="connsiteX1466" fmla="*/ 170660 w 1212715"/>
                <a:gd name="connsiteY1466" fmla="*/ 35344 h 471218"/>
                <a:gd name="connsiteX1467" fmla="*/ 226804 w 1212715"/>
                <a:gd name="connsiteY1467" fmla="*/ 120682 h 471218"/>
                <a:gd name="connsiteX1468" fmla="*/ 223565 w 1212715"/>
                <a:gd name="connsiteY1468" fmla="*/ 124283 h 471218"/>
                <a:gd name="connsiteX1469" fmla="*/ 212408 w 1212715"/>
                <a:gd name="connsiteY1469" fmla="*/ 134005 h 471218"/>
                <a:gd name="connsiteX1470" fmla="*/ 207370 w 1212715"/>
                <a:gd name="connsiteY1470" fmla="*/ 137966 h 471218"/>
                <a:gd name="connsiteX1471" fmla="*/ 202331 w 1212715"/>
                <a:gd name="connsiteY1471" fmla="*/ 140127 h 471218"/>
                <a:gd name="connsiteX1472" fmla="*/ 198372 w 1212715"/>
                <a:gd name="connsiteY1472" fmla="*/ 142647 h 471218"/>
                <a:gd name="connsiteX1473" fmla="*/ 157344 w 1212715"/>
                <a:gd name="connsiteY1473" fmla="*/ 149128 h 471218"/>
                <a:gd name="connsiteX1474" fmla="*/ 140428 w 1212715"/>
                <a:gd name="connsiteY1474" fmla="*/ 149489 h 471218"/>
                <a:gd name="connsiteX1475" fmla="*/ 136829 w 1212715"/>
                <a:gd name="connsiteY1475" fmla="*/ 147328 h 471218"/>
                <a:gd name="connsiteX1476" fmla="*/ 115955 w 1212715"/>
                <a:gd name="connsiteY1476" fmla="*/ 107719 h 471218"/>
                <a:gd name="connsiteX1477" fmla="*/ 100120 w 1212715"/>
                <a:gd name="connsiteY1477" fmla="*/ 165692 h 471218"/>
                <a:gd name="connsiteX1478" fmla="*/ 137909 w 1212715"/>
                <a:gd name="connsiteY1478" fmla="*/ 213583 h 471218"/>
                <a:gd name="connsiteX1479" fmla="*/ 211688 w 1212715"/>
                <a:gd name="connsiteY1479" fmla="*/ 315845 h 471218"/>
                <a:gd name="connsiteX1480" fmla="*/ 213488 w 1212715"/>
                <a:gd name="connsiteY1480" fmla="*/ 404064 h 471218"/>
                <a:gd name="connsiteX1481" fmla="*/ 180377 w 1212715"/>
                <a:gd name="connsiteY1481" fmla="*/ 435031 h 471218"/>
                <a:gd name="connsiteX1482" fmla="*/ 136110 w 1212715"/>
                <a:gd name="connsiteY1482" fmla="*/ 452315 h 471218"/>
                <a:gd name="connsiteX1483" fmla="*/ 94361 w 1212715"/>
                <a:gd name="connsiteY1483" fmla="*/ 455916 h 471218"/>
                <a:gd name="connsiteX1484" fmla="*/ 75144 w 1212715"/>
                <a:gd name="connsiteY1484" fmla="*/ 451282 h 471218"/>
                <a:gd name="connsiteX1485" fmla="*/ 90841 w 1212715"/>
                <a:gd name="connsiteY1485" fmla="*/ 455737 h 471218"/>
                <a:gd name="connsiteX1486" fmla="*/ 90119 w 1212715"/>
                <a:gd name="connsiteY1486" fmla="*/ 458591 h 471218"/>
                <a:gd name="connsiteX1487" fmla="*/ 33045 w 1212715"/>
                <a:gd name="connsiteY1487" fmla="*/ 428267 h 471218"/>
                <a:gd name="connsiteX1488" fmla="*/ 33767 w 1212715"/>
                <a:gd name="connsiteY1488" fmla="*/ 427911 h 471218"/>
                <a:gd name="connsiteX1489" fmla="*/ 58756 w 1212715"/>
                <a:gd name="connsiteY1489" fmla="*/ 446194 h 471218"/>
                <a:gd name="connsiteX1490" fmla="*/ 34618 w 1212715"/>
                <a:gd name="connsiteY1490" fmla="*/ 425309 h 471218"/>
                <a:gd name="connsiteX1491" fmla="*/ 68 w 1212715"/>
                <a:gd name="connsiteY1491" fmla="*/ 341771 h 471218"/>
                <a:gd name="connsiteX1492" fmla="*/ 2587 w 1212715"/>
                <a:gd name="connsiteY1492" fmla="*/ 337090 h 471218"/>
                <a:gd name="connsiteX1493" fmla="*/ 6186 w 1212715"/>
                <a:gd name="connsiteY1493" fmla="*/ 330608 h 471218"/>
                <a:gd name="connsiteX1494" fmla="*/ 13024 w 1212715"/>
                <a:gd name="connsiteY1494" fmla="*/ 322686 h 471218"/>
                <a:gd name="connsiteX1495" fmla="*/ 15543 w 1212715"/>
                <a:gd name="connsiteY1495" fmla="*/ 322326 h 471218"/>
                <a:gd name="connsiteX1496" fmla="*/ 15903 w 1212715"/>
                <a:gd name="connsiteY1496" fmla="*/ 321966 h 471218"/>
                <a:gd name="connsiteX1497" fmla="*/ 41096 w 1212715"/>
                <a:gd name="connsiteY1497" fmla="*/ 318365 h 471218"/>
                <a:gd name="connsiteX1498" fmla="*/ 70608 w 1212715"/>
                <a:gd name="connsiteY1498" fmla="*/ 317285 h 471218"/>
                <a:gd name="connsiteX1499" fmla="*/ 73487 w 1212715"/>
                <a:gd name="connsiteY1499" fmla="*/ 319446 h 471218"/>
                <a:gd name="connsiteX1500" fmla="*/ 74567 w 1212715"/>
                <a:gd name="connsiteY1500" fmla="*/ 321966 h 471218"/>
                <a:gd name="connsiteX1501" fmla="*/ 131431 w 1212715"/>
                <a:gd name="connsiteY1501" fmla="*/ 370937 h 471218"/>
                <a:gd name="connsiteX1502" fmla="*/ 132511 w 1212715"/>
                <a:gd name="connsiteY1502" fmla="*/ 370217 h 471218"/>
                <a:gd name="connsiteX1503" fmla="*/ 136110 w 1212715"/>
                <a:gd name="connsiteY1503" fmla="*/ 342851 h 471218"/>
                <a:gd name="connsiteX1504" fmla="*/ 69168 w 1212715"/>
                <a:gd name="connsiteY1504" fmla="*/ 262193 h 471218"/>
                <a:gd name="connsiteX1505" fmla="*/ 18063 w 1212715"/>
                <a:gd name="connsiteY1505" fmla="*/ 191258 h 471218"/>
                <a:gd name="connsiteX1506" fmla="*/ 13384 w 1212715"/>
                <a:gd name="connsiteY1506" fmla="*/ 112040 h 471218"/>
                <a:gd name="connsiteX1507" fmla="*/ 37857 w 1212715"/>
                <a:gd name="connsiteY1507" fmla="*/ 68471 h 471218"/>
                <a:gd name="connsiteX1508" fmla="*/ 99760 w 1212715"/>
                <a:gd name="connsiteY1508" fmla="*/ 27062 h 471218"/>
                <a:gd name="connsiteX1509" fmla="*/ 136155 w 1212715"/>
                <a:gd name="connsiteY1509" fmla="*/ 25532 h 471218"/>
                <a:gd name="connsiteX1510" fmla="*/ 807222 w 1212715"/>
                <a:gd name="connsiteY1510" fmla="*/ 25421 h 471218"/>
                <a:gd name="connsiteX1511" fmla="*/ 836463 w 1212715"/>
                <a:gd name="connsiteY1511" fmla="*/ 28700 h 471218"/>
                <a:gd name="connsiteX1512" fmla="*/ 912042 w 1212715"/>
                <a:gd name="connsiteY1512" fmla="*/ 31575 h 471218"/>
                <a:gd name="connsiteX1513" fmla="*/ 971425 w 1212715"/>
                <a:gd name="connsiteY1513" fmla="*/ 75058 h 471218"/>
                <a:gd name="connsiteX1514" fmla="*/ 971785 w 1212715"/>
                <a:gd name="connsiteY1514" fmla="*/ 75776 h 471218"/>
                <a:gd name="connsiteX1515" fmla="*/ 975384 w 1212715"/>
                <a:gd name="connsiteY1515" fmla="*/ 99854 h 471218"/>
                <a:gd name="connsiteX1516" fmla="*/ 976824 w 1212715"/>
                <a:gd name="connsiteY1516" fmla="*/ 111353 h 471218"/>
                <a:gd name="connsiteX1517" fmla="*/ 976824 w 1212715"/>
                <a:gd name="connsiteY1517" fmla="*/ 114947 h 471218"/>
                <a:gd name="connsiteX1518" fmla="*/ 978263 w 1212715"/>
                <a:gd name="connsiteY1518" fmla="*/ 126446 h 471218"/>
                <a:gd name="connsiteX1519" fmla="*/ 975744 w 1212715"/>
                <a:gd name="connsiteY1519" fmla="*/ 197240 h 471218"/>
                <a:gd name="connsiteX1520" fmla="*/ 937955 w 1212715"/>
                <a:gd name="connsiteY1520" fmla="*/ 274861 h 471218"/>
                <a:gd name="connsiteX1521" fmla="*/ 955590 w 1212715"/>
                <a:gd name="connsiteY1521" fmla="*/ 346014 h 471218"/>
                <a:gd name="connsiteX1522" fmla="*/ 977904 w 1212715"/>
                <a:gd name="connsiteY1522" fmla="*/ 426151 h 471218"/>
                <a:gd name="connsiteX1523" fmla="*/ 979343 w 1212715"/>
                <a:gd name="connsiteY1523" fmla="*/ 430104 h 471218"/>
                <a:gd name="connsiteX1524" fmla="*/ 977544 w 1212715"/>
                <a:gd name="connsiteY1524" fmla="*/ 432620 h 471218"/>
                <a:gd name="connsiteX1525" fmla="*/ 966747 w 1212715"/>
                <a:gd name="connsiteY1525" fmla="*/ 445557 h 471218"/>
                <a:gd name="connsiteX1526" fmla="*/ 961348 w 1212715"/>
                <a:gd name="connsiteY1526" fmla="*/ 451666 h 471218"/>
                <a:gd name="connsiteX1527" fmla="*/ 916361 w 1212715"/>
                <a:gd name="connsiteY1527" fmla="*/ 452026 h 471218"/>
                <a:gd name="connsiteX1528" fmla="*/ 898006 w 1212715"/>
                <a:gd name="connsiteY1528" fmla="*/ 448432 h 471218"/>
                <a:gd name="connsiteX1529" fmla="*/ 893327 w 1212715"/>
                <a:gd name="connsiteY1529" fmla="*/ 444838 h 471218"/>
                <a:gd name="connsiteX1530" fmla="*/ 883970 w 1212715"/>
                <a:gd name="connsiteY1530" fmla="*/ 406027 h 471218"/>
                <a:gd name="connsiteX1531" fmla="*/ 873173 w 1212715"/>
                <a:gd name="connsiteY1531" fmla="*/ 373685 h 471218"/>
                <a:gd name="connsiteX1532" fmla="*/ 857697 w 1212715"/>
                <a:gd name="connsiteY1532" fmla="*/ 302173 h 471218"/>
                <a:gd name="connsiteX1533" fmla="*/ 842942 w 1212715"/>
                <a:gd name="connsiteY1533" fmla="*/ 300735 h 471218"/>
                <a:gd name="connsiteX1534" fmla="*/ 846900 w 1212715"/>
                <a:gd name="connsiteY1534" fmla="*/ 429745 h 471218"/>
                <a:gd name="connsiteX1535" fmla="*/ 842582 w 1212715"/>
                <a:gd name="connsiteY1535" fmla="*/ 432261 h 471218"/>
                <a:gd name="connsiteX1536" fmla="*/ 841862 w 1212715"/>
                <a:gd name="connsiteY1536" fmla="*/ 433698 h 471218"/>
                <a:gd name="connsiteX1537" fmla="*/ 825666 w 1212715"/>
                <a:gd name="connsiteY1537" fmla="*/ 446995 h 471218"/>
                <a:gd name="connsiteX1538" fmla="*/ 821707 w 1212715"/>
                <a:gd name="connsiteY1538" fmla="*/ 451666 h 471218"/>
                <a:gd name="connsiteX1539" fmla="*/ 788957 w 1212715"/>
                <a:gd name="connsiteY1539" fmla="*/ 452385 h 471218"/>
                <a:gd name="connsiteX1540" fmla="*/ 756566 w 1212715"/>
                <a:gd name="connsiteY1540" fmla="*/ 449151 h 471218"/>
                <a:gd name="connsiteX1541" fmla="*/ 755846 w 1212715"/>
                <a:gd name="connsiteY1541" fmla="*/ 444479 h 471218"/>
                <a:gd name="connsiteX1542" fmla="*/ 755846 w 1212715"/>
                <a:gd name="connsiteY1542" fmla="*/ 443760 h 471218"/>
                <a:gd name="connsiteX1543" fmla="*/ 759085 w 1212715"/>
                <a:gd name="connsiteY1543" fmla="*/ 347452 h 471218"/>
                <a:gd name="connsiteX1544" fmla="*/ 755486 w 1212715"/>
                <a:gd name="connsiteY1544" fmla="*/ 242878 h 471218"/>
                <a:gd name="connsiteX1545" fmla="*/ 756566 w 1212715"/>
                <a:gd name="connsiteY1545" fmla="*/ 131118 h 471218"/>
                <a:gd name="connsiteX1546" fmla="*/ 755846 w 1212715"/>
                <a:gd name="connsiteY1546" fmla="*/ 52059 h 471218"/>
                <a:gd name="connsiteX1547" fmla="*/ 756926 w 1212715"/>
                <a:gd name="connsiteY1547" fmla="*/ 46668 h 471218"/>
                <a:gd name="connsiteX1548" fmla="*/ 757286 w 1212715"/>
                <a:gd name="connsiteY1548" fmla="*/ 44872 h 471218"/>
                <a:gd name="connsiteX1549" fmla="*/ 757645 w 1212715"/>
                <a:gd name="connsiteY1549" fmla="*/ 44153 h 471218"/>
                <a:gd name="connsiteX1550" fmla="*/ 766283 w 1212715"/>
                <a:gd name="connsiteY1550" fmla="*/ 35169 h 471218"/>
                <a:gd name="connsiteX1551" fmla="*/ 776360 w 1212715"/>
                <a:gd name="connsiteY1551" fmla="*/ 27263 h 471218"/>
                <a:gd name="connsiteX1552" fmla="*/ 778520 w 1212715"/>
                <a:gd name="connsiteY1552" fmla="*/ 27263 h 471218"/>
                <a:gd name="connsiteX1553" fmla="*/ 807222 w 1212715"/>
                <a:gd name="connsiteY1553" fmla="*/ 25421 h 471218"/>
                <a:gd name="connsiteX1554" fmla="*/ 575885 w 1212715"/>
                <a:gd name="connsiteY1554" fmla="*/ 25258 h 471218"/>
                <a:gd name="connsiteX1555" fmla="*/ 579847 w 1212715"/>
                <a:gd name="connsiteY1555" fmla="*/ 27055 h 471218"/>
                <a:gd name="connsiteX1556" fmla="*/ 658724 w 1212715"/>
                <a:gd name="connsiteY1556" fmla="*/ 27415 h 471218"/>
                <a:gd name="connsiteX1557" fmla="*/ 661245 w 1212715"/>
                <a:gd name="connsiteY1557" fmla="*/ 28853 h 471218"/>
                <a:gd name="connsiteX1558" fmla="*/ 662326 w 1212715"/>
                <a:gd name="connsiteY1558" fmla="*/ 33167 h 471218"/>
                <a:gd name="connsiteX1559" fmla="*/ 674211 w 1212715"/>
                <a:gd name="connsiteY1559" fmla="*/ 80985 h 471218"/>
                <a:gd name="connsiteX1560" fmla="*/ 681415 w 1212715"/>
                <a:gd name="connsiteY1560" fmla="*/ 127365 h 471218"/>
                <a:gd name="connsiteX1561" fmla="*/ 697983 w 1212715"/>
                <a:gd name="connsiteY1561" fmla="*/ 238461 h 471218"/>
                <a:gd name="connsiteX1562" fmla="*/ 713470 w 1212715"/>
                <a:gd name="connsiteY1562" fmla="*/ 334816 h 471218"/>
                <a:gd name="connsiteX1563" fmla="*/ 734000 w 1212715"/>
                <a:gd name="connsiteY1563" fmla="*/ 427216 h 471218"/>
                <a:gd name="connsiteX1564" fmla="*/ 730038 w 1212715"/>
                <a:gd name="connsiteY1564" fmla="*/ 431171 h 471218"/>
                <a:gd name="connsiteX1565" fmla="*/ 722834 w 1212715"/>
                <a:gd name="connsiteY1565" fmla="*/ 439081 h 471218"/>
                <a:gd name="connsiteX1566" fmla="*/ 714550 w 1212715"/>
                <a:gd name="connsiteY1566" fmla="*/ 448070 h 471218"/>
                <a:gd name="connsiteX1567" fmla="*/ 713470 w 1212715"/>
                <a:gd name="connsiteY1567" fmla="*/ 448789 h 471218"/>
                <a:gd name="connsiteX1568" fmla="*/ 710228 w 1212715"/>
                <a:gd name="connsiteY1568" fmla="*/ 449867 h 471218"/>
                <a:gd name="connsiteX1569" fmla="*/ 651161 w 1212715"/>
                <a:gd name="connsiteY1569" fmla="*/ 449148 h 471218"/>
                <a:gd name="connsiteX1570" fmla="*/ 644317 w 1212715"/>
                <a:gd name="connsiteY1570" fmla="*/ 447350 h 471218"/>
                <a:gd name="connsiteX1571" fmla="*/ 636034 w 1212715"/>
                <a:gd name="connsiteY1571" fmla="*/ 402408 h 471218"/>
                <a:gd name="connsiteX1572" fmla="*/ 630631 w 1212715"/>
                <a:gd name="connsiteY1572" fmla="*/ 361422 h 471218"/>
                <a:gd name="connsiteX1573" fmla="*/ 594254 w 1212715"/>
                <a:gd name="connsiteY1573" fmla="*/ 360703 h 471218"/>
                <a:gd name="connsiteX1574" fmla="*/ 586330 w 1212715"/>
                <a:gd name="connsiteY1574" fmla="*/ 360703 h 471218"/>
                <a:gd name="connsiteX1575" fmla="*/ 586690 w 1212715"/>
                <a:gd name="connsiteY1575" fmla="*/ 361062 h 471218"/>
                <a:gd name="connsiteX1576" fmla="*/ 580207 w 1212715"/>
                <a:gd name="connsiteY1576" fmla="*/ 435126 h 471218"/>
                <a:gd name="connsiteX1577" fmla="*/ 575525 w 1212715"/>
                <a:gd name="connsiteY1577" fmla="*/ 437643 h 471218"/>
                <a:gd name="connsiteX1578" fmla="*/ 560758 w 1212715"/>
                <a:gd name="connsiteY1578" fmla="*/ 450946 h 471218"/>
                <a:gd name="connsiteX1579" fmla="*/ 559678 w 1212715"/>
                <a:gd name="connsiteY1579" fmla="*/ 450946 h 471218"/>
                <a:gd name="connsiteX1580" fmla="*/ 553915 w 1212715"/>
                <a:gd name="connsiteY1580" fmla="*/ 449867 h 471218"/>
                <a:gd name="connsiteX1581" fmla="*/ 490165 w 1212715"/>
                <a:gd name="connsiteY1581" fmla="*/ 452024 h 471218"/>
                <a:gd name="connsiteX1582" fmla="*/ 489445 w 1212715"/>
                <a:gd name="connsiteY1582" fmla="*/ 452024 h 471218"/>
                <a:gd name="connsiteX1583" fmla="*/ 485843 w 1212715"/>
                <a:gd name="connsiteY1583" fmla="*/ 448789 h 471218"/>
                <a:gd name="connsiteX1584" fmla="*/ 503851 w 1212715"/>
                <a:gd name="connsiteY1584" fmla="*/ 346321 h 471218"/>
                <a:gd name="connsiteX1585" fmla="*/ 521500 w 1212715"/>
                <a:gd name="connsiteY1585" fmla="*/ 233787 h 471218"/>
                <a:gd name="connsiteX1586" fmla="*/ 539508 w 1212715"/>
                <a:gd name="connsiteY1586" fmla="*/ 135994 h 471218"/>
                <a:gd name="connsiteX1587" fmla="*/ 552114 w 1212715"/>
                <a:gd name="connsiteY1587" fmla="*/ 79907 h 471218"/>
                <a:gd name="connsiteX1588" fmla="*/ 557517 w 1212715"/>
                <a:gd name="connsiteY1588" fmla="*/ 47549 h 471218"/>
                <a:gd name="connsiteX1589" fmla="*/ 560038 w 1212715"/>
                <a:gd name="connsiteY1589" fmla="*/ 45032 h 471218"/>
                <a:gd name="connsiteX1590" fmla="*/ 575885 w 1212715"/>
                <a:gd name="connsiteY1590" fmla="*/ 25258 h 471218"/>
                <a:gd name="connsiteX1591" fmla="*/ 772969 w 1212715"/>
                <a:gd name="connsiteY1591" fmla="*/ 24329 h 471218"/>
                <a:gd name="connsiteX1592" fmla="*/ 773688 w 1212715"/>
                <a:gd name="connsiteY1592" fmla="*/ 25052 h 471218"/>
                <a:gd name="connsiteX1593" fmla="*/ 752098 w 1212715"/>
                <a:gd name="connsiteY1593" fmla="*/ 44590 h 471218"/>
                <a:gd name="connsiteX1594" fmla="*/ 752458 w 1212715"/>
                <a:gd name="connsiteY1594" fmla="*/ 44590 h 471218"/>
                <a:gd name="connsiteX1595" fmla="*/ 750658 w 1212715"/>
                <a:gd name="connsiteY1595" fmla="*/ 112970 h 471218"/>
                <a:gd name="connsiteX1596" fmla="*/ 753177 w 1212715"/>
                <a:gd name="connsiteY1596" fmla="*/ 178457 h 471218"/>
                <a:gd name="connsiteX1597" fmla="*/ 752098 w 1212715"/>
                <a:gd name="connsiteY1597" fmla="*/ 178457 h 471218"/>
                <a:gd name="connsiteX1598" fmla="*/ 747420 w 1212715"/>
                <a:gd name="connsiteY1598" fmla="*/ 108629 h 471218"/>
                <a:gd name="connsiteX1599" fmla="*/ 748859 w 1212715"/>
                <a:gd name="connsiteY1599" fmla="*/ 44590 h 471218"/>
                <a:gd name="connsiteX1600" fmla="*/ 749939 w 1212715"/>
                <a:gd name="connsiteY1600" fmla="*/ 43143 h 471218"/>
                <a:gd name="connsiteX1601" fmla="*/ 761813 w 1212715"/>
                <a:gd name="connsiteY1601" fmla="*/ 32650 h 471218"/>
                <a:gd name="connsiteX1602" fmla="*/ 772969 w 1212715"/>
                <a:gd name="connsiteY1602" fmla="*/ 24329 h 471218"/>
                <a:gd name="connsiteX1603" fmla="*/ 1116433 w 1212715"/>
                <a:gd name="connsiteY1603" fmla="*/ 21154 h 471218"/>
                <a:gd name="connsiteX1604" fmla="*/ 1204805 w 1212715"/>
                <a:gd name="connsiteY1604" fmla="*/ 21513 h 471218"/>
                <a:gd name="connsiteX1605" fmla="*/ 1208038 w 1212715"/>
                <a:gd name="connsiteY1605" fmla="*/ 25467 h 471218"/>
                <a:gd name="connsiteX1606" fmla="*/ 1208397 w 1212715"/>
                <a:gd name="connsiteY1606" fmla="*/ 28702 h 471218"/>
                <a:gd name="connsiteX1607" fmla="*/ 1211990 w 1212715"/>
                <a:gd name="connsiteY1607" fmla="*/ 91243 h 471218"/>
                <a:gd name="connsiteX1608" fmla="*/ 1210553 w 1212715"/>
                <a:gd name="connsiteY1608" fmla="*/ 94838 h 471218"/>
                <a:gd name="connsiteX1609" fmla="*/ 1209475 w 1212715"/>
                <a:gd name="connsiteY1609" fmla="*/ 98432 h 471218"/>
                <a:gd name="connsiteX1610" fmla="*/ 1197261 w 1212715"/>
                <a:gd name="connsiteY1610" fmla="*/ 106340 h 471218"/>
                <a:gd name="connsiteX1611" fmla="*/ 1186843 w 1212715"/>
                <a:gd name="connsiteY1611" fmla="*/ 112091 h 471218"/>
                <a:gd name="connsiteX1612" fmla="*/ 1184329 w 1212715"/>
                <a:gd name="connsiteY1612" fmla="*/ 111372 h 471218"/>
                <a:gd name="connsiteX1613" fmla="*/ 1183251 w 1212715"/>
                <a:gd name="connsiteY1613" fmla="*/ 111012 h 471218"/>
                <a:gd name="connsiteX1614" fmla="*/ 1181096 w 1212715"/>
                <a:gd name="connsiteY1614" fmla="*/ 111731 h 471218"/>
                <a:gd name="connsiteX1615" fmla="*/ 1097035 w 1212715"/>
                <a:gd name="connsiteY1615" fmla="*/ 112450 h 471218"/>
                <a:gd name="connsiteX1616" fmla="*/ 1099549 w 1212715"/>
                <a:gd name="connsiteY1616" fmla="*/ 158458 h 471218"/>
                <a:gd name="connsiteX1617" fmla="*/ 1101346 w 1212715"/>
                <a:gd name="connsiteY1617" fmla="*/ 193682 h 471218"/>
                <a:gd name="connsiteX1618" fmla="*/ 1101705 w 1212715"/>
                <a:gd name="connsiteY1618" fmla="*/ 195120 h 471218"/>
                <a:gd name="connsiteX1619" fmla="*/ 1173192 w 1212715"/>
                <a:gd name="connsiteY1619" fmla="*/ 192963 h 471218"/>
                <a:gd name="connsiteX1620" fmla="*/ 1176066 w 1212715"/>
                <a:gd name="connsiteY1620" fmla="*/ 194760 h 471218"/>
                <a:gd name="connsiteX1621" fmla="*/ 1177503 w 1212715"/>
                <a:gd name="connsiteY1621" fmla="*/ 196558 h 471218"/>
                <a:gd name="connsiteX1622" fmla="*/ 1180377 w 1212715"/>
                <a:gd name="connsiteY1622" fmla="*/ 258740 h 471218"/>
                <a:gd name="connsiteX1623" fmla="*/ 1180018 w 1212715"/>
                <a:gd name="connsiteY1623" fmla="*/ 262693 h 471218"/>
                <a:gd name="connsiteX1624" fmla="*/ 1156668 w 1212715"/>
                <a:gd name="connsiteY1624" fmla="*/ 278509 h 471218"/>
                <a:gd name="connsiteX1625" fmla="*/ 1155231 w 1212715"/>
                <a:gd name="connsiteY1625" fmla="*/ 278868 h 471218"/>
                <a:gd name="connsiteX1626" fmla="*/ 1154153 w 1212715"/>
                <a:gd name="connsiteY1626" fmla="*/ 279227 h 471218"/>
                <a:gd name="connsiteX1627" fmla="*/ 1151638 w 1212715"/>
                <a:gd name="connsiteY1627" fmla="*/ 280306 h 471218"/>
                <a:gd name="connsiteX1628" fmla="*/ 1097394 w 1212715"/>
                <a:gd name="connsiteY1628" fmla="*/ 281025 h 471218"/>
                <a:gd name="connsiteX1629" fmla="*/ 1102064 w 1212715"/>
                <a:gd name="connsiteY1629" fmla="*/ 365851 h 471218"/>
                <a:gd name="connsiteX1630" fmla="*/ 1102064 w 1212715"/>
                <a:gd name="connsiteY1630" fmla="*/ 366210 h 471218"/>
                <a:gd name="connsiteX1631" fmla="*/ 1149977 w 1212715"/>
                <a:gd name="connsiteY1631" fmla="*/ 363560 h 471218"/>
                <a:gd name="connsiteX1632" fmla="*/ 1168195 w 1212715"/>
                <a:gd name="connsiteY1632" fmla="*/ 363061 h 471218"/>
                <a:gd name="connsiteX1633" fmla="*/ 1148184 w 1212715"/>
                <a:gd name="connsiteY1633" fmla="*/ 362863 h 471218"/>
                <a:gd name="connsiteX1634" fmla="*/ 1147827 w 1212715"/>
                <a:gd name="connsiteY1634" fmla="*/ 362069 h 471218"/>
                <a:gd name="connsiteX1635" fmla="*/ 1208830 w 1212715"/>
                <a:gd name="connsiteY1635" fmla="*/ 357704 h 471218"/>
                <a:gd name="connsiteX1636" fmla="*/ 1208473 w 1212715"/>
                <a:gd name="connsiteY1636" fmla="*/ 361672 h 471218"/>
                <a:gd name="connsiteX1637" fmla="*/ 1195290 w 1212715"/>
                <a:gd name="connsiteY1637" fmla="*/ 362320 h 471218"/>
                <a:gd name="connsiteX1638" fmla="*/ 1197620 w 1212715"/>
                <a:gd name="connsiteY1638" fmla="*/ 362257 h 471218"/>
                <a:gd name="connsiteX1639" fmla="*/ 1200494 w 1212715"/>
                <a:gd name="connsiteY1639" fmla="*/ 363694 h 471218"/>
                <a:gd name="connsiteX1640" fmla="*/ 1202291 w 1212715"/>
                <a:gd name="connsiteY1640" fmla="*/ 362257 h 471218"/>
                <a:gd name="connsiteX1641" fmla="*/ 1206601 w 1212715"/>
                <a:gd name="connsiteY1641" fmla="*/ 366929 h 471218"/>
                <a:gd name="connsiteX1642" fmla="*/ 1209475 w 1212715"/>
                <a:gd name="connsiteY1642" fmla="*/ 425158 h 471218"/>
                <a:gd name="connsiteX1643" fmla="*/ 1209475 w 1212715"/>
                <a:gd name="connsiteY1643" fmla="*/ 425517 h 471218"/>
                <a:gd name="connsiteX1644" fmla="*/ 1208757 w 1212715"/>
                <a:gd name="connsiteY1644" fmla="*/ 429830 h 471218"/>
                <a:gd name="connsiteX1645" fmla="*/ 1185766 w 1212715"/>
                <a:gd name="connsiteY1645" fmla="*/ 449599 h 471218"/>
                <a:gd name="connsiteX1646" fmla="*/ 1184688 w 1212715"/>
                <a:gd name="connsiteY1646" fmla="*/ 450318 h 471218"/>
                <a:gd name="connsiteX1647" fmla="*/ 1182892 w 1212715"/>
                <a:gd name="connsiteY1647" fmla="*/ 450678 h 471218"/>
                <a:gd name="connsiteX1648" fmla="*/ 1014410 w 1212715"/>
                <a:gd name="connsiteY1648" fmla="*/ 450318 h 471218"/>
                <a:gd name="connsiteX1649" fmla="*/ 1013333 w 1212715"/>
                <a:gd name="connsiteY1649" fmla="*/ 450318 h 471218"/>
                <a:gd name="connsiteX1650" fmla="*/ 1010818 w 1212715"/>
                <a:gd name="connsiteY1650" fmla="*/ 449599 h 471218"/>
                <a:gd name="connsiteX1651" fmla="*/ 1010099 w 1212715"/>
                <a:gd name="connsiteY1651" fmla="*/ 443848 h 471218"/>
                <a:gd name="connsiteX1652" fmla="*/ 1006507 w 1212715"/>
                <a:gd name="connsiteY1652" fmla="*/ 405029 h 471218"/>
                <a:gd name="connsiteX1653" fmla="*/ 1006507 w 1212715"/>
                <a:gd name="connsiteY1653" fmla="*/ 356146 h 471218"/>
                <a:gd name="connsiteX1654" fmla="*/ 1004352 w 1212715"/>
                <a:gd name="connsiteY1654" fmla="*/ 251192 h 471218"/>
                <a:gd name="connsiteX1655" fmla="*/ 1006507 w 1212715"/>
                <a:gd name="connsiteY1655" fmla="*/ 146596 h 471218"/>
                <a:gd name="connsiteX1656" fmla="*/ 1006866 w 1212715"/>
                <a:gd name="connsiteY1656" fmla="*/ 124671 h 471218"/>
                <a:gd name="connsiteX1657" fmla="*/ 1003993 w 1212715"/>
                <a:gd name="connsiteY1657" fmla="*/ 126827 h 471218"/>
                <a:gd name="connsiteX1658" fmla="*/ 1000400 w 1212715"/>
                <a:gd name="connsiteY1658" fmla="*/ 129703 h 471218"/>
                <a:gd name="connsiteX1659" fmla="*/ 998963 w 1212715"/>
                <a:gd name="connsiteY1659" fmla="*/ 129703 h 471218"/>
                <a:gd name="connsiteX1660" fmla="*/ 1006866 w 1212715"/>
                <a:gd name="connsiteY1660" fmla="*/ 121436 h 471218"/>
                <a:gd name="connsiteX1661" fmla="*/ 1006866 w 1212715"/>
                <a:gd name="connsiteY1661" fmla="*/ 114607 h 471218"/>
                <a:gd name="connsiteX1662" fmla="*/ 1000041 w 1212715"/>
                <a:gd name="connsiteY1662" fmla="*/ 119639 h 471218"/>
                <a:gd name="connsiteX1663" fmla="*/ 998963 w 1212715"/>
                <a:gd name="connsiteY1663" fmla="*/ 118201 h 471218"/>
                <a:gd name="connsiteX1664" fmla="*/ 1006866 w 1212715"/>
                <a:gd name="connsiteY1664" fmla="*/ 111012 h 471218"/>
                <a:gd name="connsiteX1665" fmla="*/ 1007944 w 1212715"/>
                <a:gd name="connsiteY1665" fmla="*/ 47033 h 471218"/>
                <a:gd name="connsiteX1666" fmla="*/ 1010099 w 1212715"/>
                <a:gd name="connsiteY1666" fmla="*/ 43798 h 471218"/>
                <a:gd name="connsiteX1667" fmla="*/ 1032013 w 1212715"/>
                <a:gd name="connsiteY1667" fmla="*/ 23670 h 471218"/>
                <a:gd name="connsiteX1668" fmla="*/ 1033809 w 1212715"/>
                <a:gd name="connsiteY1668" fmla="*/ 22592 h 471218"/>
                <a:gd name="connsiteX1669" fmla="*/ 1035246 w 1212715"/>
                <a:gd name="connsiteY1669" fmla="*/ 21873 h 471218"/>
                <a:gd name="connsiteX1670" fmla="*/ 1116433 w 1212715"/>
                <a:gd name="connsiteY1670" fmla="*/ 21154 h 471218"/>
                <a:gd name="connsiteX1671" fmla="*/ 305898 w 1212715"/>
                <a:gd name="connsiteY1671" fmla="*/ 20313 h 471218"/>
                <a:gd name="connsiteX1672" fmla="*/ 305898 w 1212715"/>
                <a:gd name="connsiteY1672" fmla="*/ 22928 h 471218"/>
                <a:gd name="connsiteX1673" fmla="*/ 263786 w 1212715"/>
                <a:gd name="connsiteY1673" fmla="*/ 25169 h 471218"/>
                <a:gd name="connsiteX1674" fmla="*/ 263429 w 1212715"/>
                <a:gd name="connsiteY1674" fmla="*/ 22181 h 471218"/>
                <a:gd name="connsiteX1675" fmla="*/ 305898 w 1212715"/>
                <a:gd name="connsiteY1675" fmla="*/ 20313 h 471218"/>
                <a:gd name="connsiteX1676" fmla="*/ 578492 w 1212715"/>
                <a:gd name="connsiteY1676" fmla="*/ 17979 h 471218"/>
                <a:gd name="connsiteX1677" fmla="*/ 633266 w 1212715"/>
                <a:gd name="connsiteY1677" fmla="*/ 18845 h 471218"/>
                <a:gd name="connsiteX1678" fmla="*/ 633266 w 1212715"/>
                <a:gd name="connsiteY1678" fmla="*/ 20288 h 471218"/>
                <a:gd name="connsiteX1679" fmla="*/ 578132 w 1212715"/>
                <a:gd name="connsiteY1679" fmla="*/ 20577 h 471218"/>
                <a:gd name="connsiteX1680" fmla="*/ 578492 w 1212715"/>
                <a:gd name="connsiteY1680" fmla="*/ 17979 h 471218"/>
                <a:gd name="connsiteX1681" fmla="*/ 301490 w 1212715"/>
                <a:gd name="connsiteY1681" fmla="*/ 15201 h 471218"/>
                <a:gd name="connsiteX1682" fmla="*/ 301490 w 1212715"/>
                <a:gd name="connsiteY1682" fmla="*/ 16391 h 471218"/>
                <a:gd name="connsiteX1683" fmla="*/ 266093 w 1212715"/>
                <a:gd name="connsiteY1683" fmla="*/ 20360 h 471218"/>
                <a:gd name="connsiteX1684" fmla="*/ 265378 w 1212715"/>
                <a:gd name="connsiteY1684" fmla="*/ 17185 h 471218"/>
                <a:gd name="connsiteX1685" fmla="*/ 301490 w 1212715"/>
                <a:gd name="connsiteY1685" fmla="*/ 15201 h 471218"/>
                <a:gd name="connsiteX1686" fmla="*/ 1038522 w 1212715"/>
                <a:gd name="connsiteY1686" fmla="*/ 14553 h 471218"/>
                <a:gd name="connsiteX1687" fmla="*/ 1124157 w 1212715"/>
                <a:gd name="connsiteY1687" fmla="*/ 15555 h 471218"/>
                <a:gd name="connsiteX1688" fmla="*/ 1124157 w 1212715"/>
                <a:gd name="connsiteY1688" fmla="*/ 17226 h 471218"/>
                <a:gd name="connsiteX1689" fmla="*/ 1038522 w 1212715"/>
                <a:gd name="connsiteY1689" fmla="*/ 17561 h 471218"/>
                <a:gd name="connsiteX1690" fmla="*/ 1038522 w 1212715"/>
                <a:gd name="connsiteY1690" fmla="*/ 14553 h 471218"/>
                <a:gd name="connsiteX1691" fmla="*/ 584461 w 1212715"/>
                <a:gd name="connsiteY1691" fmla="*/ 14010 h 471218"/>
                <a:gd name="connsiteX1692" fmla="*/ 626930 w 1212715"/>
                <a:gd name="connsiteY1692" fmla="*/ 14010 h 471218"/>
                <a:gd name="connsiteX1693" fmla="*/ 626930 w 1212715"/>
                <a:gd name="connsiteY1693" fmla="*/ 15597 h 471218"/>
                <a:gd name="connsiteX1694" fmla="*/ 584461 w 1212715"/>
                <a:gd name="connsiteY1694" fmla="*/ 17582 h 471218"/>
                <a:gd name="connsiteX1695" fmla="*/ 584461 w 1212715"/>
                <a:gd name="connsiteY1695" fmla="*/ 14010 h 471218"/>
                <a:gd name="connsiteX1696" fmla="*/ 276592 w 1212715"/>
                <a:gd name="connsiteY1696" fmla="*/ 8851 h 471218"/>
                <a:gd name="connsiteX1697" fmla="*/ 294786 w 1212715"/>
                <a:gd name="connsiteY1697" fmla="*/ 9248 h 471218"/>
                <a:gd name="connsiteX1698" fmla="*/ 294786 w 1212715"/>
                <a:gd name="connsiteY1698" fmla="*/ 11629 h 471218"/>
                <a:gd name="connsiteX1699" fmla="*/ 267317 w 1212715"/>
                <a:gd name="connsiteY1699" fmla="*/ 13613 h 471218"/>
                <a:gd name="connsiteX1700" fmla="*/ 266247 w 1212715"/>
                <a:gd name="connsiteY1700" fmla="*/ 10438 h 471218"/>
                <a:gd name="connsiteX1701" fmla="*/ 276592 w 1212715"/>
                <a:gd name="connsiteY1701" fmla="*/ 8851 h 471218"/>
                <a:gd name="connsiteX1702" fmla="*/ 1072169 w 1212715"/>
                <a:gd name="connsiteY1702" fmla="*/ 8537 h 471218"/>
                <a:gd name="connsiteX1703" fmla="*/ 1107926 w 1212715"/>
                <a:gd name="connsiteY1703" fmla="*/ 8537 h 471218"/>
                <a:gd name="connsiteX1704" fmla="*/ 1107926 w 1212715"/>
                <a:gd name="connsiteY1704" fmla="*/ 9874 h 471218"/>
                <a:gd name="connsiteX1705" fmla="*/ 1071808 w 1212715"/>
                <a:gd name="connsiteY1705" fmla="*/ 11879 h 471218"/>
                <a:gd name="connsiteX1706" fmla="*/ 1043636 w 1212715"/>
                <a:gd name="connsiteY1706" fmla="*/ 12213 h 471218"/>
                <a:gd name="connsiteX1707" fmla="*/ 1042914 w 1212715"/>
                <a:gd name="connsiteY1707" fmla="*/ 9540 h 471218"/>
                <a:gd name="connsiteX1708" fmla="*/ 1072169 w 1212715"/>
                <a:gd name="connsiteY1708" fmla="*/ 8537 h 471218"/>
                <a:gd name="connsiteX1709" fmla="*/ 1068682 w 1212715"/>
                <a:gd name="connsiteY1709" fmla="*/ 1197 h 471218"/>
                <a:gd name="connsiteX1710" fmla="*/ 1100009 w 1212715"/>
                <a:gd name="connsiteY1710" fmla="*/ 1197 h 471218"/>
                <a:gd name="connsiteX1711" fmla="*/ 1099653 w 1212715"/>
                <a:gd name="connsiteY1711" fmla="*/ 3464 h 471218"/>
                <a:gd name="connsiteX1712" fmla="*/ 1068682 w 1212715"/>
                <a:gd name="connsiteY1712" fmla="*/ 4976 h 471218"/>
                <a:gd name="connsiteX1713" fmla="*/ 1045543 w 1212715"/>
                <a:gd name="connsiteY1713" fmla="*/ 5732 h 471218"/>
                <a:gd name="connsiteX1714" fmla="*/ 1044831 w 1212715"/>
                <a:gd name="connsiteY1714" fmla="*/ 2330 h 471218"/>
                <a:gd name="connsiteX1715" fmla="*/ 1068682 w 1212715"/>
                <a:gd name="connsiteY1715" fmla="*/ 1197 h 4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</a:cxnLst>
              <a:rect l="l" t="t" r="r" b="b"/>
              <a:pathLst>
                <a:path w="1212715" h="471218">
                  <a:moveTo>
                    <a:pt x="711518" y="467241"/>
                  </a:moveTo>
                  <a:cubicBezTo>
                    <a:pt x="713717" y="467241"/>
                    <a:pt x="713717" y="470539"/>
                    <a:pt x="711518" y="470539"/>
                  </a:cubicBezTo>
                  <a:cubicBezTo>
                    <a:pt x="704924" y="470905"/>
                    <a:pt x="698330" y="471638"/>
                    <a:pt x="692102" y="470905"/>
                  </a:cubicBezTo>
                  <a:cubicBezTo>
                    <a:pt x="686973" y="470539"/>
                    <a:pt x="681844" y="470172"/>
                    <a:pt x="677082" y="470539"/>
                  </a:cubicBezTo>
                  <a:cubicBezTo>
                    <a:pt x="675983" y="470539"/>
                    <a:pt x="675983" y="469073"/>
                    <a:pt x="676716" y="469073"/>
                  </a:cubicBezTo>
                  <a:cubicBezTo>
                    <a:pt x="681844" y="467241"/>
                    <a:pt x="686973" y="467608"/>
                    <a:pt x="692102" y="467974"/>
                  </a:cubicBezTo>
                  <a:cubicBezTo>
                    <a:pt x="698330" y="467974"/>
                    <a:pt x="704924" y="467241"/>
                    <a:pt x="711518" y="467241"/>
                  </a:cubicBezTo>
                  <a:close/>
                  <a:moveTo>
                    <a:pt x="407185" y="461638"/>
                  </a:moveTo>
                  <a:cubicBezTo>
                    <a:pt x="419747" y="460891"/>
                    <a:pt x="432309" y="463506"/>
                    <a:pt x="444870" y="463506"/>
                  </a:cubicBezTo>
                  <a:cubicBezTo>
                    <a:pt x="447024" y="463506"/>
                    <a:pt x="447024" y="466868"/>
                    <a:pt x="444870" y="466868"/>
                  </a:cubicBezTo>
                  <a:cubicBezTo>
                    <a:pt x="432309" y="466494"/>
                    <a:pt x="419747" y="463879"/>
                    <a:pt x="407185" y="463132"/>
                  </a:cubicBezTo>
                  <a:cubicBezTo>
                    <a:pt x="406108" y="463132"/>
                    <a:pt x="406108" y="462012"/>
                    <a:pt x="407185" y="461638"/>
                  </a:cubicBezTo>
                  <a:close/>
                  <a:moveTo>
                    <a:pt x="711221" y="459304"/>
                  </a:moveTo>
                  <a:cubicBezTo>
                    <a:pt x="713010" y="459304"/>
                    <a:pt x="713725" y="461774"/>
                    <a:pt x="711936" y="462126"/>
                  </a:cubicBezTo>
                  <a:cubicBezTo>
                    <a:pt x="696553" y="465301"/>
                    <a:pt x="680455" y="462832"/>
                    <a:pt x="664714" y="462832"/>
                  </a:cubicBezTo>
                  <a:cubicBezTo>
                    <a:pt x="663641" y="462832"/>
                    <a:pt x="663283" y="461421"/>
                    <a:pt x="664356" y="461421"/>
                  </a:cubicBezTo>
                  <a:cubicBezTo>
                    <a:pt x="680097" y="459304"/>
                    <a:pt x="695838" y="462479"/>
                    <a:pt x="711221" y="459304"/>
                  </a:cubicBezTo>
                  <a:close/>
                  <a:moveTo>
                    <a:pt x="398526" y="456706"/>
                  </a:moveTo>
                  <a:cubicBezTo>
                    <a:pt x="414563" y="454541"/>
                    <a:pt x="431670" y="459232"/>
                    <a:pt x="448063" y="458149"/>
                  </a:cubicBezTo>
                  <a:cubicBezTo>
                    <a:pt x="450201" y="458149"/>
                    <a:pt x="449845" y="461036"/>
                    <a:pt x="448063" y="461397"/>
                  </a:cubicBezTo>
                  <a:cubicBezTo>
                    <a:pt x="431313" y="462118"/>
                    <a:pt x="415276" y="458510"/>
                    <a:pt x="398883" y="457428"/>
                  </a:cubicBezTo>
                  <a:cubicBezTo>
                    <a:pt x="398170" y="457428"/>
                    <a:pt x="398170" y="456706"/>
                    <a:pt x="398526" y="456706"/>
                  </a:cubicBezTo>
                  <a:close/>
                  <a:moveTo>
                    <a:pt x="685747" y="454513"/>
                  </a:moveTo>
                  <a:cubicBezTo>
                    <a:pt x="695002" y="454371"/>
                    <a:pt x="704348" y="454844"/>
                    <a:pt x="713154" y="454844"/>
                  </a:cubicBezTo>
                  <a:cubicBezTo>
                    <a:pt x="715310" y="454844"/>
                    <a:pt x="715310" y="458245"/>
                    <a:pt x="712794" y="458245"/>
                  </a:cubicBezTo>
                  <a:cubicBezTo>
                    <a:pt x="695182" y="458245"/>
                    <a:pt x="676492" y="460513"/>
                    <a:pt x="658879" y="458623"/>
                  </a:cubicBezTo>
                  <a:cubicBezTo>
                    <a:pt x="658520" y="458623"/>
                    <a:pt x="658520" y="457868"/>
                    <a:pt x="658879" y="457868"/>
                  </a:cubicBezTo>
                  <a:cubicBezTo>
                    <a:pt x="667326" y="455411"/>
                    <a:pt x="676492" y="454655"/>
                    <a:pt x="685747" y="454513"/>
                  </a:cubicBezTo>
                  <a:close/>
                  <a:moveTo>
                    <a:pt x="34120" y="440620"/>
                  </a:moveTo>
                  <a:cubicBezTo>
                    <a:pt x="40573" y="445017"/>
                    <a:pt x="45950" y="450145"/>
                    <a:pt x="52761" y="453442"/>
                  </a:cubicBezTo>
                  <a:cubicBezTo>
                    <a:pt x="59930" y="456739"/>
                    <a:pt x="67458" y="459304"/>
                    <a:pt x="75344" y="460403"/>
                  </a:cubicBezTo>
                  <a:cubicBezTo>
                    <a:pt x="77136" y="460403"/>
                    <a:pt x="77136" y="463700"/>
                    <a:pt x="75344" y="463333"/>
                  </a:cubicBezTo>
                  <a:cubicBezTo>
                    <a:pt x="57779" y="461135"/>
                    <a:pt x="46308" y="453076"/>
                    <a:pt x="33762" y="441719"/>
                  </a:cubicBezTo>
                  <a:cubicBezTo>
                    <a:pt x="33045" y="441353"/>
                    <a:pt x="33762" y="440254"/>
                    <a:pt x="34120" y="440620"/>
                  </a:cubicBezTo>
                  <a:close/>
                  <a:moveTo>
                    <a:pt x="845639" y="437449"/>
                  </a:moveTo>
                  <a:cubicBezTo>
                    <a:pt x="846357" y="437079"/>
                    <a:pt x="847074" y="437449"/>
                    <a:pt x="846715" y="437818"/>
                  </a:cubicBezTo>
                  <a:cubicBezTo>
                    <a:pt x="845281" y="443364"/>
                    <a:pt x="840617" y="447061"/>
                    <a:pt x="836671" y="450757"/>
                  </a:cubicBezTo>
                  <a:cubicBezTo>
                    <a:pt x="832367" y="454454"/>
                    <a:pt x="828421" y="459260"/>
                    <a:pt x="823758" y="462957"/>
                  </a:cubicBezTo>
                  <a:cubicBezTo>
                    <a:pt x="822681" y="463696"/>
                    <a:pt x="821247" y="461848"/>
                    <a:pt x="821605" y="460739"/>
                  </a:cubicBezTo>
                  <a:cubicBezTo>
                    <a:pt x="805463" y="461109"/>
                    <a:pt x="789321" y="459630"/>
                    <a:pt x="773179" y="458521"/>
                  </a:cubicBezTo>
                  <a:cubicBezTo>
                    <a:pt x="772820" y="458521"/>
                    <a:pt x="772820" y="457781"/>
                    <a:pt x="773179" y="457412"/>
                  </a:cubicBezTo>
                  <a:cubicBezTo>
                    <a:pt x="790397" y="455933"/>
                    <a:pt x="807257" y="457781"/>
                    <a:pt x="824475" y="457042"/>
                  </a:cubicBezTo>
                  <a:cubicBezTo>
                    <a:pt x="824834" y="457042"/>
                    <a:pt x="825192" y="457042"/>
                    <a:pt x="825551" y="457412"/>
                  </a:cubicBezTo>
                  <a:cubicBezTo>
                    <a:pt x="828780" y="454824"/>
                    <a:pt x="831649" y="451497"/>
                    <a:pt x="834878" y="448909"/>
                  </a:cubicBezTo>
                  <a:cubicBezTo>
                    <a:pt x="839182" y="445212"/>
                    <a:pt x="843128" y="442255"/>
                    <a:pt x="845639" y="437449"/>
                  </a:cubicBezTo>
                  <a:close/>
                  <a:moveTo>
                    <a:pt x="1061623" y="437217"/>
                  </a:moveTo>
                  <a:cubicBezTo>
                    <a:pt x="1061990" y="435491"/>
                    <a:pt x="1064554" y="436181"/>
                    <a:pt x="1064188" y="437907"/>
                  </a:cubicBezTo>
                  <a:cubicBezTo>
                    <a:pt x="1063821" y="438942"/>
                    <a:pt x="1063455" y="440323"/>
                    <a:pt x="1063089" y="441358"/>
                  </a:cubicBezTo>
                  <a:cubicBezTo>
                    <a:pt x="1062356" y="443084"/>
                    <a:pt x="1060158" y="442394"/>
                    <a:pt x="1060525" y="441013"/>
                  </a:cubicBezTo>
                  <a:cubicBezTo>
                    <a:pt x="1060525" y="439633"/>
                    <a:pt x="1061257" y="438597"/>
                    <a:pt x="1061623" y="437217"/>
                  </a:cubicBezTo>
                  <a:close/>
                  <a:moveTo>
                    <a:pt x="1173516" y="435491"/>
                  </a:moveTo>
                  <a:cubicBezTo>
                    <a:pt x="1175684" y="435491"/>
                    <a:pt x="1175684" y="438313"/>
                    <a:pt x="1173516" y="438313"/>
                  </a:cubicBezTo>
                  <a:cubicBezTo>
                    <a:pt x="1144966" y="438666"/>
                    <a:pt x="1116056" y="441488"/>
                    <a:pt x="1087868" y="439724"/>
                  </a:cubicBezTo>
                  <a:cubicBezTo>
                    <a:pt x="1087145" y="439724"/>
                    <a:pt x="1087145" y="439019"/>
                    <a:pt x="1087868" y="439019"/>
                  </a:cubicBezTo>
                  <a:cubicBezTo>
                    <a:pt x="1116056" y="436902"/>
                    <a:pt x="1144966" y="435491"/>
                    <a:pt x="1173516" y="435491"/>
                  </a:cubicBezTo>
                  <a:close/>
                  <a:moveTo>
                    <a:pt x="1050897" y="428244"/>
                  </a:moveTo>
                  <a:cubicBezTo>
                    <a:pt x="1050897" y="427554"/>
                    <a:pt x="1051889" y="427899"/>
                    <a:pt x="1051889" y="428589"/>
                  </a:cubicBezTo>
                  <a:cubicBezTo>
                    <a:pt x="1051889" y="433421"/>
                    <a:pt x="1048913" y="437217"/>
                    <a:pt x="1046928" y="441358"/>
                  </a:cubicBezTo>
                  <a:cubicBezTo>
                    <a:pt x="1046267" y="443084"/>
                    <a:pt x="1044283" y="441704"/>
                    <a:pt x="1044944" y="440323"/>
                  </a:cubicBezTo>
                  <a:cubicBezTo>
                    <a:pt x="1046928" y="436527"/>
                    <a:pt x="1049905" y="432731"/>
                    <a:pt x="1050897" y="428244"/>
                  </a:cubicBezTo>
                  <a:close/>
                  <a:moveTo>
                    <a:pt x="1169957" y="427927"/>
                  </a:moveTo>
                  <a:cubicBezTo>
                    <a:pt x="1172506" y="427554"/>
                    <a:pt x="1172506" y="431663"/>
                    <a:pt x="1169957" y="431663"/>
                  </a:cubicBezTo>
                  <a:cubicBezTo>
                    <a:pt x="1150655" y="433530"/>
                    <a:pt x="1131353" y="433530"/>
                    <a:pt x="1112051" y="432783"/>
                  </a:cubicBezTo>
                  <a:cubicBezTo>
                    <a:pt x="1110958" y="432783"/>
                    <a:pt x="1110958" y="431289"/>
                    <a:pt x="1112051" y="431289"/>
                  </a:cubicBezTo>
                  <a:cubicBezTo>
                    <a:pt x="1131353" y="430542"/>
                    <a:pt x="1150655" y="429795"/>
                    <a:pt x="1169957" y="427927"/>
                  </a:cubicBezTo>
                  <a:close/>
                  <a:moveTo>
                    <a:pt x="299989" y="427620"/>
                  </a:moveTo>
                  <a:cubicBezTo>
                    <a:pt x="300356" y="425966"/>
                    <a:pt x="302554" y="425966"/>
                    <a:pt x="302554" y="427620"/>
                  </a:cubicBezTo>
                  <a:cubicBezTo>
                    <a:pt x="302554" y="429273"/>
                    <a:pt x="302187" y="430596"/>
                    <a:pt x="301455" y="431919"/>
                  </a:cubicBezTo>
                  <a:cubicBezTo>
                    <a:pt x="301088" y="433573"/>
                    <a:pt x="298158" y="432581"/>
                    <a:pt x="298890" y="431258"/>
                  </a:cubicBezTo>
                  <a:cubicBezTo>
                    <a:pt x="299257" y="429935"/>
                    <a:pt x="299989" y="428612"/>
                    <a:pt x="299989" y="427620"/>
                  </a:cubicBezTo>
                  <a:close/>
                  <a:moveTo>
                    <a:pt x="295776" y="423821"/>
                  </a:moveTo>
                  <a:cubicBezTo>
                    <a:pt x="296173" y="422791"/>
                    <a:pt x="297761" y="422791"/>
                    <a:pt x="297761" y="423821"/>
                  </a:cubicBezTo>
                  <a:cubicBezTo>
                    <a:pt x="297761" y="425880"/>
                    <a:pt x="296570" y="427596"/>
                    <a:pt x="295776" y="429656"/>
                  </a:cubicBezTo>
                  <a:cubicBezTo>
                    <a:pt x="294983" y="431029"/>
                    <a:pt x="294189" y="433088"/>
                    <a:pt x="292998" y="434118"/>
                  </a:cubicBezTo>
                  <a:cubicBezTo>
                    <a:pt x="291807" y="435148"/>
                    <a:pt x="290220" y="434118"/>
                    <a:pt x="290617" y="433088"/>
                  </a:cubicBezTo>
                  <a:cubicBezTo>
                    <a:pt x="291014" y="431372"/>
                    <a:pt x="292204" y="429999"/>
                    <a:pt x="292998" y="428626"/>
                  </a:cubicBezTo>
                  <a:cubicBezTo>
                    <a:pt x="294189" y="426910"/>
                    <a:pt x="294983" y="425194"/>
                    <a:pt x="295776" y="423821"/>
                  </a:cubicBezTo>
                  <a:close/>
                  <a:moveTo>
                    <a:pt x="1172420" y="420410"/>
                  </a:moveTo>
                  <a:cubicBezTo>
                    <a:pt x="1174595" y="419616"/>
                    <a:pt x="1175683" y="423585"/>
                    <a:pt x="1173145" y="424379"/>
                  </a:cubicBezTo>
                  <a:cubicBezTo>
                    <a:pt x="1159370" y="427157"/>
                    <a:pt x="1145233" y="421997"/>
                    <a:pt x="1131458" y="426363"/>
                  </a:cubicBezTo>
                  <a:cubicBezTo>
                    <a:pt x="1130371" y="426760"/>
                    <a:pt x="1130008" y="424776"/>
                    <a:pt x="1130733" y="424379"/>
                  </a:cubicBezTo>
                  <a:cubicBezTo>
                    <a:pt x="1144508" y="419616"/>
                    <a:pt x="1158645" y="423188"/>
                    <a:pt x="1172420" y="420410"/>
                  </a:cubicBezTo>
                  <a:close/>
                  <a:moveTo>
                    <a:pt x="542854" y="420329"/>
                  </a:moveTo>
                  <a:cubicBezTo>
                    <a:pt x="543593" y="419616"/>
                    <a:pt x="545439" y="420329"/>
                    <a:pt x="545070" y="421398"/>
                  </a:cubicBezTo>
                  <a:cubicBezTo>
                    <a:pt x="542485" y="426744"/>
                    <a:pt x="536947" y="431020"/>
                    <a:pt x="533256" y="435297"/>
                  </a:cubicBezTo>
                  <a:cubicBezTo>
                    <a:pt x="532148" y="436723"/>
                    <a:pt x="529933" y="434941"/>
                    <a:pt x="531040" y="433515"/>
                  </a:cubicBezTo>
                  <a:cubicBezTo>
                    <a:pt x="533994" y="428526"/>
                    <a:pt x="539532" y="425674"/>
                    <a:pt x="542854" y="420329"/>
                  </a:cubicBezTo>
                  <a:close/>
                  <a:moveTo>
                    <a:pt x="292267" y="414854"/>
                  </a:moveTo>
                  <a:cubicBezTo>
                    <a:pt x="293019" y="417302"/>
                    <a:pt x="291139" y="420101"/>
                    <a:pt x="290011" y="421849"/>
                  </a:cubicBezTo>
                  <a:cubicBezTo>
                    <a:pt x="287379" y="426047"/>
                    <a:pt x="285123" y="429894"/>
                    <a:pt x="282492" y="433742"/>
                  </a:cubicBezTo>
                  <a:cubicBezTo>
                    <a:pt x="281364" y="435141"/>
                    <a:pt x="279108" y="434092"/>
                    <a:pt x="279860" y="432343"/>
                  </a:cubicBezTo>
                  <a:cubicBezTo>
                    <a:pt x="283244" y="426397"/>
                    <a:pt x="288883" y="421500"/>
                    <a:pt x="291515" y="415204"/>
                  </a:cubicBezTo>
                  <a:cubicBezTo>
                    <a:pt x="291515" y="414854"/>
                    <a:pt x="291891" y="414854"/>
                    <a:pt x="292267" y="414854"/>
                  </a:cubicBezTo>
                  <a:close/>
                  <a:moveTo>
                    <a:pt x="1168376" y="413266"/>
                  </a:moveTo>
                  <a:cubicBezTo>
                    <a:pt x="1170920" y="413266"/>
                    <a:pt x="1170920" y="416124"/>
                    <a:pt x="1168376" y="416441"/>
                  </a:cubicBezTo>
                  <a:cubicBezTo>
                    <a:pt x="1159654" y="416759"/>
                    <a:pt x="1151296" y="417394"/>
                    <a:pt x="1142574" y="417711"/>
                  </a:cubicBezTo>
                  <a:cubicBezTo>
                    <a:pt x="1141120" y="417711"/>
                    <a:pt x="1141120" y="415489"/>
                    <a:pt x="1142574" y="415489"/>
                  </a:cubicBezTo>
                  <a:cubicBezTo>
                    <a:pt x="1151296" y="414854"/>
                    <a:pt x="1160018" y="413583"/>
                    <a:pt x="1168376" y="413266"/>
                  </a:cubicBezTo>
                  <a:close/>
                  <a:moveTo>
                    <a:pt x="996163" y="407640"/>
                  </a:moveTo>
                  <a:cubicBezTo>
                    <a:pt x="996163" y="406916"/>
                    <a:pt x="997257" y="406916"/>
                    <a:pt x="997257" y="407640"/>
                  </a:cubicBezTo>
                  <a:cubicBezTo>
                    <a:pt x="997986" y="417778"/>
                    <a:pt x="999444" y="427916"/>
                    <a:pt x="999444" y="438054"/>
                  </a:cubicBezTo>
                  <a:cubicBezTo>
                    <a:pt x="999080" y="447105"/>
                    <a:pt x="998351" y="455795"/>
                    <a:pt x="999809" y="464846"/>
                  </a:cubicBezTo>
                  <a:cubicBezTo>
                    <a:pt x="1006371" y="464846"/>
                    <a:pt x="1013297" y="465208"/>
                    <a:pt x="1019859" y="464484"/>
                  </a:cubicBezTo>
                  <a:cubicBezTo>
                    <a:pt x="1027514" y="463760"/>
                    <a:pt x="1034805" y="462674"/>
                    <a:pt x="1042460" y="462674"/>
                  </a:cubicBezTo>
                  <a:cubicBezTo>
                    <a:pt x="1043918" y="462674"/>
                    <a:pt x="1043554" y="464846"/>
                    <a:pt x="1042460" y="464846"/>
                  </a:cubicBezTo>
                  <a:cubicBezTo>
                    <a:pt x="1027878" y="466295"/>
                    <a:pt x="1014026" y="467743"/>
                    <a:pt x="999444" y="467743"/>
                  </a:cubicBezTo>
                  <a:cubicBezTo>
                    <a:pt x="998351" y="468467"/>
                    <a:pt x="996892" y="468467"/>
                    <a:pt x="996892" y="467019"/>
                  </a:cubicBezTo>
                  <a:cubicBezTo>
                    <a:pt x="995070" y="457243"/>
                    <a:pt x="996163" y="447829"/>
                    <a:pt x="996163" y="438054"/>
                  </a:cubicBezTo>
                  <a:cubicBezTo>
                    <a:pt x="996163" y="427916"/>
                    <a:pt x="995434" y="417778"/>
                    <a:pt x="996163" y="407640"/>
                  </a:cubicBezTo>
                  <a:close/>
                  <a:moveTo>
                    <a:pt x="544544" y="404819"/>
                  </a:moveTo>
                  <a:cubicBezTo>
                    <a:pt x="545613" y="403741"/>
                    <a:pt x="547038" y="405179"/>
                    <a:pt x="545969" y="406616"/>
                  </a:cubicBezTo>
                  <a:cubicBezTo>
                    <a:pt x="536704" y="417399"/>
                    <a:pt x="525656" y="426745"/>
                    <a:pt x="517459" y="438247"/>
                  </a:cubicBezTo>
                  <a:lnTo>
                    <a:pt x="517103" y="438966"/>
                  </a:lnTo>
                  <a:lnTo>
                    <a:pt x="516034" y="440044"/>
                  </a:lnTo>
                  <a:cubicBezTo>
                    <a:pt x="514608" y="441482"/>
                    <a:pt x="512470" y="439685"/>
                    <a:pt x="513183" y="437887"/>
                  </a:cubicBezTo>
                  <a:cubicBezTo>
                    <a:pt x="521379" y="424947"/>
                    <a:pt x="534209" y="415962"/>
                    <a:pt x="544544" y="404819"/>
                  </a:cubicBezTo>
                  <a:close/>
                  <a:moveTo>
                    <a:pt x="288762" y="400919"/>
                  </a:moveTo>
                  <a:cubicBezTo>
                    <a:pt x="288762" y="400566"/>
                    <a:pt x="289856" y="400566"/>
                    <a:pt x="289856" y="401271"/>
                  </a:cubicBezTo>
                  <a:cubicBezTo>
                    <a:pt x="289127" y="407269"/>
                    <a:pt x="285119" y="412208"/>
                    <a:pt x="282204" y="417146"/>
                  </a:cubicBezTo>
                  <a:cubicBezTo>
                    <a:pt x="278197" y="423496"/>
                    <a:pt x="276010" y="430199"/>
                    <a:pt x="272003" y="436549"/>
                  </a:cubicBezTo>
                  <a:cubicBezTo>
                    <a:pt x="270910" y="438313"/>
                    <a:pt x="267995" y="436549"/>
                    <a:pt x="269452" y="434785"/>
                  </a:cubicBezTo>
                  <a:cubicBezTo>
                    <a:pt x="272731" y="429141"/>
                    <a:pt x="274917" y="423144"/>
                    <a:pt x="278561" y="417499"/>
                  </a:cubicBezTo>
                  <a:cubicBezTo>
                    <a:pt x="282204" y="412208"/>
                    <a:pt x="286212" y="407269"/>
                    <a:pt x="288762" y="400919"/>
                  </a:cubicBezTo>
                  <a:close/>
                  <a:moveTo>
                    <a:pt x="177902" y="398115"/>
                  </a:moveTo>
                  <a:lnTo>
                    <a:pt x="169787" y="416204"/>
                  </a:lnTo>
                  <a:cubicBezTo>
                    <a:pt x="157590" y="430036"/>
                    <a:pt x="141388" y="440039"/>
                    <a:pt x="124105" y="441481"/>
                  </a:cubicBezTo>
                  <a:cubicBezTo>
                    <a:pt x="121945" y="441481"/>
                    <a:pt x="121945" y="438597"/>
                    <a:pt x="124105" y="438237"/>
                  </a:cubicBezTo>
                  <a:cubicBezTo>
                    <a:pt x="140668" y="436795"/>
                    <a:pt x="157950" y="426342"/>
                    <a:pt x="168031" y="413366"/>
                  </a:cubicBezTo>
                  <a:close/>
                  <a:moveTo>
                    <a:pt x="547323" y="387375"/>
                  </a:moveTo>
                  <a:cubicBezTo>
                    <a:pt x="548405" y="386279"/>
                    <a:pt x="550209" y="388106"/>
                    <a:pt x="548766" y="389203"/>
                  </a:cubicBezTo>
                  <a:cubicBezTo>
                    <a:pt x="533612" y="403456"/>
                    <a:pt x="519541" y="418075"/>
                    <a:pt x="507274" y="434886"/>
                  </a:cubicBezTo>
                  <a:cubicBezTo>
                    <a:pt x="505831" y="436714"/>
                    <a:pt x="502945" y="434886"/>
                    <a:pt x="504027" y="433059"/>
                  </a:cubicBezTo>
                  <a:cubicBezTo>
                    <a:pt x="515934" y="415882"/>
                    <a:pt x="531809" y="401263"/>
                    <a:pt x="547323" y="387375"/>
                  </a:cubicBezTo>
                  <a:close/>
                  <a:moveTo>
                    <a:pt x="417855" y="385766"/>
                  </a:moveTo>
                  <a:cubicBezTo>
                    <a:pt x="417855" y="384691"/>
                    <a:pt x="419443" y="384691"/>
                    <a:pt x="419443" y="385766"/>
                  </a:cubicBezTo>
                  <a:cubicBezTo>
                    <a:pt x="419125" y="402973"/>
                    <a:pt x="421665" y="420179"/>
                    <a:pt x="421665" y="437386"/>
                  </a:cubicBezTo>
                  <a:cubicBezTo>
                    <a:pt x="421665" y="439896"/>
                    <a:pt x="418490" y="439896"/>
                    <a:pt x="418490" y="437386"/>
                  </a:cubicBezTo>
                  <a:cubicBezTo>
                    <a:pt x="418172" y="420179"/>
                    <a:pt x="417220" y="402973"/>
                    <a:pt x="417855" y="385766"/>
                  </a:cubicBezTo>
                  <a:close/>
                  <a:moveTo>
                    <a:pt x="341927" y="380656"/>
                  </a:moveTo>
                  <a:cubicBezTo>
                    <a:pt x="341927" y="379929"/>
                    <a:pt x="343016" y="379929"/>
                    <a:pt x="343016" y="380656"/>
                  </a:cubicBezTo>
                  <a:cubicBezTo>
                    <a:pt x="343378" y="398830"/>
                    <a:pt x="344467" y="417005"/>
                    <a:pt x="346644" y="434816"/>
                  </a:cubicBezTo>
                  <a:cubicBezTo>
                    <a:pt x="347007" y="435543"/>
                    <a:pt x="347007" y="436270"/>
                    <a:pt x="346644" y="436997"/>
                  </a:cubicBezTo>
                  <a:cubicBezTo>
                    <a:pt x="343378" y="440632"/>
                    <a:pt x="339750" y="444267"/>
                    <a:pt x="336121" y="446811"/>
                  </a:cubicBezTo>
                  <a:cubicBezTo>
                    <a:pt x="331767" y="450083"/>
                    <a:pt x="327413" y="452627"/>
                    <a:pt x="324147" y="456626"/>
                  </a:cubicBezTo>
                  <a:cubicBezTo>
                    <a:pt x="323421" y="457353"/>
                    <a:pt x="321970" y="456626"/>
                    <a:pt x="322696" y="455899"/>
                  </a:cubicBezTo>
                  <a:cubicBezTo>
                    <a:pt x="325598" y="451537"/>
                    <a:pt x="329590" y="448992"/>
                    <a:pt x="333581" y="445721"/>
                  </a:cubicBezTo>
                  <a:cubicBezTo>
                    <a:pt x="337210" y="443177"/>
                    <a:pt x="340113" y="439542"/>
                    <a:pt x="343378" y="436270"/>
                  </a:cubicBezTo>
                  <a:cubicBezTo>
                    <a:pt x="343378" y="435907"/>
                    <a:pt x="343378" y="435907"/>
                    <a:pt x="343378" y="435543"/>
                  </a:cubicBezTo>
                  <a:cubicBezTo>
                    <a:pt x="341201" y="417005"/>
                    <a:pt x="341201" y="398830"/>
                    <a:pt x="341927" y="380656"/>
                  </a:cubicBezTo>
                  <a:close/>
                  <a:moveTo>
                    <a:pt x="180099" y="379416"/>
                  </a:moveTo>
                  <a:cubicBezTo>
                    <a:pt x="180461" y="378341"/>
                    <a:pt x="181908" y="378699"/>
                    <a:pt x="181908" y="379775"/>
                  </a:cubicBezTo>
                  <a:cubicBezTo>
                    <a:pt x="178651" y="400925"/>
                    <a:pt x="155855" y="424584"/>
                    <a:pt x="136315" y="432828"/>
                  </a:cubicBezTo>
                  <a:cubicBezTo>
                    <a:pt x="134505" y="433545"/>
                    <a:pt x="133058" y="430678"/>
                    <a:pt x="134867" y="430319"/>
                  </a:cubicBezTo>
                  <a:cubicBezTo>
                    <a:pt x="153683" y="422074"/>
                    <a:pt x="175757" y="399491"/>
                    <a:pt x="180099" y="379416"/>
                  </a:cubicBezTo>
                  <a:close/>
                  <a:moveTo>
                    <a:pt x="186521" y="378903"/>
                  </a:moveTo>
                  <a:lnTo>
                    <a:pt x="182028" y="391739"/>
                  </a:lnTo>
                  <a:lnTo>
                    <a:pt x="177902" y="398115"/>
                  </a:lnTo>
                  <a:close/>
                  <a:moveTo>
                    <a:pt x="292291" y="378701"/>
                  </a:moveTo>
                  <a:cubicBezTo>
                    <a:pt x="292291" y="378341"/>
                    <a:pt x="293027" y="378341"/>
                    <a:pt x="293027" y="378701"/>
                  </a:cubicBezTo>
                  <a:cubicBezTo>
                    <a:pt x="290452" y="388416"/>
                    <a:pt x="284567" y="397412"/>
                    <a:pt x="279785" y="405688"/>
                  </a:cubicBezTo>
                  <a:cubicBezTo>
                    <a:pt x="275371" y="413605"/>
                    <a:pt x="272429" y="422960"/>
                    <a:pt x="267279" y="430517"/>
                  </a:cubicBezTo>
                  <a:cubicBezTo>
                    <a:pt x="266176" y="431956"/>
                    <a:pt x="263233" y="430517"/>
                    <a:pt x="264704" y="428718"/>
                  </a:cubicBezTo>
                  <a:cubicBezTo>
                    <a:pt x="269854" y="421161"/>
                    <a:pt x="273164" y="412165"/>
                    <a:pt x="277946" y="404609"/>
                  </a:cubicBezTo>
                  <a:cubicBezTo>
                    <a:pt x="283096" y="395973"/>
                    <a:pt x="288981" y="387697"/>
                    <a:pt x="292291" y="378701"/>
                  </a:cubicBezTo>
                  <a:close/>
                  <a:moveTo>
                    <a:pt x="425952" y="373066"/>
                  </a:moveTo>
                  <a:cubicBezTo>
                    <a:pt x="425952" y="371991"/>
                    <a:pt x="427539" y="371991"/>
                    <a:pt x="427539" y="373066"/>
                  </a:cubicBezTo>
                  <a:cubicBezTo>
                    <a:pt x="428333" y="394216"/>
                    <a:pt x="431111" y="415007"/>
                    <a:pt x="430714" y="435798"/>
                  </a:cubicBezTo>
                  <a:cubicBezTo>
                    <a:pt x="430714" y="438308"/>
                    <a:pt x="426745" y="438308"/>
                    <a:pt x="426745" y="435798"/>
                  </a:cubicBezTo>
                  <a:cubicBezTo>
                    <a:pt x="426348" y="415007"/>
                    <a:pt x="425158" y="394216"/>
                    <a:pt x="425952" y="373066"/>
                  </a:cubicBezTo>
                  <a:close/>
                  <a:moveTo>
                    <a:pt x="548436" y="371486"/>
                  </a:moveTo>
                  <a:cubicBezTo>
                    <a:pt x="549147" y="370404"/>
                    <a:pt x="550214" y="372208"/>
                    <a:pt x="549147" y="372929"/>
                  </a:cubicBezTo>
                  <a:cubicBezTo>
                    <a:pt x="541324" y="378702"/>
                    <a:pt x="534212" y="387722"/>
                    <a:pt x="527456" y="394938"/>
                  </a:cubicBezTo>
                  <a:cubicBezTo>
                    <a:pt x="521055" y="401793"/>
                    <a:pt x="516077" y="409731"/>
                    <a:pt x="509676" y="416225"/>
                  </a:cubicBezTo>
                  <a:cubicBezTo>
                    <a:pt x="507898" y="417668"/>
                    <a:pt x="506120" y="415503"/>
                    <a:pt x="507187" y="414060"/>
                  </a:cubicBezTo>
                  <a:cubicBezTo>
                    <a:pt x="514654" y="405040"/>
                    <a:pt x="521766" y="396742"/>
                    <a:pt x="529945" y="388444"/>
                  </a:cubicBezTo>
                  <a:cubicBezTo>
                    <a:pt x="535990" y="383032"/>
                    <a:pt x="541680" y="375455"/>
                    <a:pt x="548436" y="371486"/>
                  </a:cubicBezTo>
                  <a:close/>
                  <a:moveTo>
                    <a:pt x="613503" y="370763"/>
                  </a:moveTo>
                  <a:cubicBezTo>
                    <a:pt x="615346" y="370763"/>
                    <a:pt x="617188" y="370404"/>
                    <a:pt x="619031" y="370763"/>
                  </a:cubicBezTo>
                  <a:cubicBezTo>
                    <a:pt x="619768" y="370763"/>
                    <a:pt x="619768" y="371122"/>
                    <a:pt x="619768" y="371481"/>
                  </a:cubicBezTo>
                  <a:cubicBezTo>
                    <a:pt x="620874" y="370763"/>
                    <a:pt x="622348" y="370763"/>
                    <a:pt x="622716" y="372199"/>
                  </a:cubicBezTo>
                  <a:cubicBezTo>
                    <a:pt x="624927" y="380817"/>
                    <a:pt x="625296" y="390153"/>
                    <a:pt x="626401" y="398771"/>
                  </a:cubicBezTo>
                  <a:cubicBezTo>
                    <a:pt x="626401" y="400207"/>
                    <a:pt x="624559" y="400207"/>
                    <a:pt x="624559" y="399489"/>
                  </a:cubicBezTo>
                  <a:cubicBezTo>
                    <a:pt x="622716" y="390512"/>
                    <a:pt x="621979" y="381535"/>
                    <a:pt x="619400" y="372917"/>
                  </a:cubicBezTo>
                  <a:cubicBezTo>
                    <a:pt x="619400" y="373276"/>
                    <a:pt x="619400" y="373276"/>
                    <a:pt x="619031" y="373276"/>
                  </a:cubicBezTo>
                  <a:cubicBezTo>
                    <a:pt x="617188" y="373995"/>
                    <a:pt x="614977" y="373276"/>
                    <a:pt x="612766" y="373276"/>
                  </a:cubicBezTo>
                  <a:cubicBezTo>
                    <a:pt x="610924" y="373276"/>
                    <a:pt x="608712" y="373636"/>
                    <a:pt x="606870" y="373636"/>
                  </a:cubicBezTo>
                  <a:cubicBezTo>
                    <a:pt x="606501" y="373636"/>
                    <a:pt x="606133" y="372917"/>
                    <a:pt x="606501" y="372558"/>
                  </a:cubicBezTo>
                  <a:cubicBezTo>
                    <a:pt x="608712" y="371840"/>
                    <a:pt x="611292" y="371481"/>
                    <a:pt x="613503" y="370763"/>
                  </a:cubicBezTo>
                  <a:close/>
                  <a:moveTo>
                    <a:pt x="1203009" y="370164"/>
                  </a:moveTo>
                  <a:cubicBezTo>
                    <a:pt x="1197620" y="374477"/>
                    <a:pt x="1192950" y="379150"/>
                    <a:pt x="1187203" y="383104"/>
                  </a:cubicBezTo>
                  <a:cubicBezTo>
                    <a:pt x="1186843" y="384901"/>
                    <a:pt x="1185766" y="386698"/>
                    <a:pt x="1183970" y="387777"/>
                  </a:cubicBezTo>
                  <a:cubicBezTo>
                    <a:pt x="1185766" y="405748"/>
                    <a:pt x="1187203" y="423360"/>
                    <a:pt x="1186843" y="441332"/>
                  </a:cubicBezTo>
                  <a:cubicBezTo>
                    <a:pt x="1187562" y="442051"/>
                    <a:pt x="1187562" y="442411"/>
                    <a:pt x="1187921" y="443130"/>
                  </a:cubicBezTo>
                  <a:cubicBezTo>
                    <a:pt x="1192591" y="437738"/>
                    <a:pt x="1197261" y="432346"/>
                    <a:pt x="1201931" y="426955"/>
                  </a:cubicBezTo>
                  <a:cubicBezTo>
                    <a:pt x="1200854" y="415812"/>
                    <a:pt x="1201931" y="404670"/>
                    <a:pt x="1201572" y="393168"/>
                  </a:cubicBezTo>
                  <a:cubicBezTo>
                    <a:pt x="1201213" y="385620"/>
                    <a:pt x="1200854" y="377712"/>
                    <a:pt x="1203009" y="370164"/>
                  </a:cubicBezTo>
                  <a:close/>
                  <a:moveTo>
                    <a:pt x="1100986" y="369086"/>
                  </a:moveTo>
                  <a:cubicBezTo>
                    <a:pt x="1100986" y="369445"/>
                    <a:pt x="1100627" y="369445"/>
                    <a:pt x="1100627" y="369805"/>
                  </a:cubicBezTo>
                  <a:cubicBezTo>
                    <a:pt x="1094520" y="373759"/>
                    <a:pt x="1088772" y="377712"/>
                    <a:pt x="1082665" y="380947"/>
                  </a:cubicBezTo>
                  <a:cubicBezTo>
                    <a:pt x="1092724" y="379869"/>
                    <a:pt x="1103860" y="380588"/>
                    <a:pt x="1113919" y="380588"/>
                  </a:cubicBezTo>
                  <a:cubicBezTo>
                    <a:pt x="1136910" y="380588"/>
                    <a:pt x="1159542" y="378431"/>
                    <a:pt x="1182173" y="377712"/>
                  </a:cubicBezTo>
                  <a:cubicBezTo>
                    <a:pt x="1183251" y="377712"/>
                    <a:pt x="1183970" y="377712"/>
                    <a:pt x="1184329" y="378072"/>
                  </a:cubicBezTo>
                  <a:cubicBezTo>
                    <a:pt x="1187562" y="374837"/>
                    <a:pt x="1190436" y="371961"/>
                    <a:pt x="1193669" y="369445"/>
                  </a:cubicBezTo>
                  <a:cubicBezTo>
                    <a:pt x="1163134" y="372321"/>
                    <a:pt x="1131162" y="370883"/>
                    <a:pt x="1100986" y="369086"/>
                  </a:cubicBezTo>
                  <a:close/>
                  <a:moveTo>
                    <a:pt x="190355" y="367950"/>
                  </a:moveTo>
                  <a:cubicBezTo>
                    <a:pt x="190715" y="367229"/>
                    <a:pt x="191435" y="367229"/>
                    <a:pt x="191435" y="367950"/>
                  </a:cubicBezTo>
                  <a:lnTo>
                    <a:pt x="186521" y="378903"/>
                  </a:lnTo>
                  <a:close/>
                  <a:moveTo>
                    <a:pt x="117058" y="364345"/>
                  </a:moveTo>
                  <a:lnTo>
                    <a:pt x="109609" y="366232"/>
                  </a:lnTo>
                  <a:cubicBezTo>
                    <a:pt x="109245" y="366232"/>
                    <a:pt x="109245" y="365124"/>
                    <a:pt x="109609" y="365124"/>
                  </a:cubicBezTo>
                  <a:close/>
                  <a:moveTo>
                    <a:pt x="625536" y="364054"/>
                  </a:moveTo>
                  <a:cubicBezTo>
                    <a:pt x="625888" y="364054"/>
                    <a:pt x="626241" y="364419"/>
                    <a:pt x="626594" y="364419"/>
                  </a:cubicBezTo>
                  <a:cubicBezTo>
                    <a:pt x="626947" y="364419"/>
                    <a:pt x="628005" y="364419"/>
                    <a:pt x="628005" y="365513"/>
                  </a:cubicBezTo>
                  <a:cubicBezTo>
                    <a:pt x="630827" y="382289"/>
                    <a:pt x="634355" y="399429"/>
                    <a:pt x="633297" y="416570"/>
                  </a:cubicBezTo>
                  <a:cubicBezTo>
                    <a:pt x="633297" y="417664"/>
                    <a:pt x="631533" y="417664"/>
                    <a:pt x="631180" y="416570"/>
                  </a:cubicBezTo>
                  <a:cubicBezTo>
                    <a:pt x="630475" y="399794"/>
                    <a:pt x="628005" y="383747"/>
                    <a:pt x="625183" y="367336"/>
                  </a:cubicBezTo>
                  <a:cubicBezTo>
                    <a:pt x="617069" y="368066"/>
                    <a:pt x="608955" y="368066"/>
                    <a:pt x="601194" y="367701"/>
                  </a:cubicBezTo>
                  <a:cubicBezTo>
                    <a:pt x="599783" y="367336"/>
                    <a:pt x="600136" y="365877"/>
                    <a:pt x="601194" y="365877"/>
                  </a:cubicBezTo>
                  <a:cubicBezTo>
                    <a:pt x="609308" y="365148"/>
                    <a:pt x="617422" y="364419"/>
                    <a:pt x="625536" y="364054"/>
                  </a:cubicBezTo>
                  <a:close/>
                  <a:moveTo>
                    <a:pt x="118237" y="364046"/>
                  </a:moveTo>
                  <a:lnTo>
                    <a:pt x="117989" y="364247"/>
                  </a:lnTo>
                  <a:lnTo>
                    <a:pt x="117058" y="364345"/>
                  </a:lnTo>
                  <a:close/>
                  <a:moveTo>
                    <a:pt x="1001420" y="360012"/>
                  </a:moveTo>
                  <a:cubicBezTo>
                    <a:pt x="1001420" y="359291"/>
                    <a:pt x="1002501" y="359291"/>
                    <a:pt x="1002861" y="360012"/>
                  </a:cubicBezTo>
                  <a:cubicBezTo>
                    <a:pt x="1004302" y="379135"/>
                    <a:pt x="1004662" y="397896"/>
                    <a:pt x="1006103" y="416658"/>
                  </a:cubicBezTo>
                  <a:cubicBezTo>
                    <a:pt x="1006824" y="430007"/>
                    <a:pt x="1005383" y="442996"/>
                    <a:pt x="1006824" y="455985"/>
                  </a:cubicBezTo>
                  <a:cubicBezTo>
                    <a:pt x="1006824" y="456346"/>
                    <a:pt x="1006824" y="456346"/>
                    <a:pt x="1006824" y="456706"/>
                  </a:cubicBezTo>
                  <a:cubicBezTo>
                    <a:pt x="1013669" y="458510"/>
                    <a:pt x="1021235" y="457067"/>
                    <a:pt x="1028441" y="457067"/>
                  </a:cubicBezTo>
                  <a:cubicBezTo>
                    <a:pt x="1035647" y="457067"/>
                    <a:pt x="1043213" y="457428"/>
                    <a:pt x="1050418" y="458510"/>
                  </a:cubicBezTo>
                  <a:cubicBezTo>
                    <a:pt x="1051859" y="458510"/>
                    <a:pt x="1051859" y="460314"/>
                    <a:pt x="1050418" y="460314"/>
                  </a:cubicBezTo>
                  <a:cubicBezTo>
                    <a:pt x="1041051" y="460675"/>
                    <a:pt x="1031323" y="460314"/>
                    <a:pt x="1021596" y="460675"/>
                  </a:cubicBezTo>
                  <a:cubicBezTo>
                    <a:pt x="1016191" y="461036"/>
                    <a:pt x="1010427" y="462118"/>
                    <a:pt x="1005023" y="459954"/>
                  </a:cubicBezTo>
                  <a:cubicBezTo>
                    <a:pt x="1003942" y="459593"/>
                    <a:pt x="1003581" y="458150"/>
                    <a:pt x="1003942" y="457428"/>
                  </a:cubicBezTo>
                  <a:cubicBezTo>
                    <a:pt x="1003581" y="457067"/>
                    <a:pt x="1003221" y="456346"/>
                    <a:pt x="1003221" y="455985"/>
                  </a:cubicBezTo>
                  <a:cubicBezTo>
                    <a:pt x="1001780" y="441914"/>
                    <a:pt x="1002861" y="426760"/>
                    <a:pt x="1002501" y="412689"/>
                  </a:cubicBezTo>
                  <a:cubicBezTo>
                    <a:pt x="1001420" y="395010"/>
                    <a:pt x="1001780" y="377331"/>
                    <a:pt x="1001420" y="360012"/>
                  </a:cubicBezTo>
                  <a:close/>
                  <a:moveTo>
                    <a:pt x="548390" y="360009"/>
                  </a:moveTo>
                  <a:cubicBezTo>
                    <a:pt x="549117" y="359291"/>
                    <a:pt x="550207" y="360727"/>
                    <a:pt x="549480" y="361444"/>
                  </a:cubicBezTo>
                  <a:cubicBezTo>
                    <a:pt x="536040" y="372930"/>
                    <a:pt x="523327" y="384774"/>
                    <a:pt x="511340" y="398412"/>
                  </a:cubicBezTo>
                  <a:cubicBezTo>
                    <a:pt x="510251" y="400207"/>
                    <a:pt x="507708" y="397695"/>
                    <a:pt x="509161" y="396259"/>
                  </a:cubicBezTo>
                  <a:cubicBezTo>
                    <a:pt x="520784" y="382620"/>
                    <a:pt x="534587" y="371135"/>
                    <a:pt x="548390" y="360009"/>
                  </a:cubicBezTo>
                  <a:close/>
                  <a:moveTo>
                    <a:pt x="573364" y="358905"/>
                  </a:moveTo>
                  <a:cubicBezTo>
                    <a:pt x="573364" y="375084"/>
                    <a:pt x="567601" y="389465"/>
                    <a:pt x="566521" y="405285"/>
                  </a:cubicBezTo>
                  <a:cubicBezTo>
                    <a:pt x="565440" y="418228"/>
                    <a:pt x="565080" y="430452"/>
                    <a:pt x="562919" y="442677"/>
                  </a:cubicBezTo>
                  <a:cubicBezTo>
                    <a:pt x="565801" y="439081"/>
                    <a:pt x="569402" y="435486"/>
                    <a:pt x="573004" y="432609"/>
                  </a:cubicBezTo>
                  <a:cubicBezTo>
                    <a:pt x="573364" y="432250"/>
                    <a:pt x="573364" y="432250"/>
                    <a:pt x="574084" y="431890"/>
                  </a:cubicBezTo>
                  <a:cubicBezTo>
                    <a:pt x="574805" y="407801"/>
                    <a:pt x="578767" y="384432"/>
                    <a:pt x="583449" y="360703"/>
                  </a:cubicBezTo>
                  <a:cubicBezTo>
                    <a:pt x="579847" y="360703"/>
                    <a:pt x="576245" y="360343"/>
                    <a:pt x="573364" y="358905"/>
                  </a:cubicBezTo>
                  <a:close/>
                  <a:moveTo>
                    <a:pt x="291205" y="358422"/>
                  </a:moveTo>
                  <a:cubicBezTo>
                    <a:pt x="291570" y="357704"/>
                    <a:pt x="293030" y="358422"/>
                    <a:pt x="292300" y="359139"/>
                  </a:cubicBezTo>
                  <a:cubicBezTo>
                    <a:pt x="283906" y="375645"/>
                    <a:pt x="274783" y="392150"/>
                    <a:pt x="265659" y="407938"/>
                  </a:cubicBezTo>
                  <a:cubicBezTo>
                    <a:pt x="264564" y="409732"/>
                    <a:pt x="261645" y="408297"/>
                    <a:pt x="262375" y="406144"/>
                  </a:cubicBezTo>
                  <a:cubicBezTo>
                    <a:pt x="271498" y="389997"/>
                    <a:pt x="282082" y="374568"/>
                    <a:pt x="291205" y="358422"/>
                  </a:cubicBezTo>
                  <a:close/>
                  <a:moveTo>
                    <a:pt x="1211250" y="350846"/>
                  </a:moveTo>
                  <a:cubicBezTo>
                    <a:pt x="1213783" y="351227"/>
                    <a:pt x="1212698" y="354656"/>
                    <a:pt x="1210527" y="354656"/>
                  </a:cubicBezTo>
                  <a:cubicBezTo>
                    <a:pt x="1195329" y="351608"/>
                    <a:pt x="1180493" y="357323"/>
                    <a:pt x="1165295" y="355037"/>
                  </a:cubicBezTo>
                  <a:cubicBezTo>
                    <a:pt x="1164933" y="355037"/>
                    <a:pt x="1164933" y="354275"/>
                    <a:pt x="1165657" y="354275"/>
                  </a:cubicBezTo>
                  <a:cubicBezTo>
                    <a:pt x="1181217" y="355418"/>
                    <a:pt x="1195691" y="348179"/>
                    <a:pt x="1211250" y="350846"/>
                  </a:cubicBezTo>
                  <a:close/>
                  <a:moveTo>
                    <a:pt x="549678" y="346086"/>
                  </a:moveTo>
                  <a:cubicBezTo>
                    <a:pt x="550387" y="345004"/>
                    <a:pt x="551804" y="346447"/>
                    <a:pt x="550741" y="347169"/>
                  </a:cubicBezTo>
                  <a:cubicBezTo>
                    <a:pt x="542948" y="355106"/>
                    <a:pt x="534446" y="361961"/>
                    <a:pt x="525944" y="369177"/>
                  </a:cubicBezTo>
                  <a:cubicBezTo>
                    <a:pt x="521339" y="373146"/>
                    <a:pt x="514963" y="377475"/>
                    <a:pt x="512483" y="382887"/>
                  </a:cubicBezTo>
                  <a:cubicBezTo>
                    <a:pt x="511420" y="384330"/>
                    <a:pt x="509295" y="383248"/>
                    <a:pt x="509649" y="381444"/>
                  </a:cubicBezTo>
                  <a:cubicBezTo>
                    <a:pt x="510712" y="376393"/>
                    <a:pt x="517797" y="372424"/>
                    <a:pt x="522048" y="369177"/>
                  </a:cubicBezTo>
                  <a:cubicBezTo>
                    <a:pt x="531258" y="361239"/>
                    <a:pt x="540822" y="354024"/>
                    <a:pt x="549678" y="346086"/>
                  </a:cubicBezTo>
                  <a:close/>
                  <a:moveTo>
                    <a:pt x="430978" y="346076"/>
                  </a:moveTo>
                  <a:cubicBezTo>
                    <a:pt x="431331" y="345004"/>
                    <a:pt x="432742" y="345004"/>
                    <a:pt x="432742" y="346076"/>
                  </a:cubicBezTo>
                  <a:cubicBezTo>
                    <a:pt x="433095" y="361091"/>
                    <a:pt x="434859" y="375748"/>
                    <a:pt x="434859" y="390762"/>
                  </a:cubicBezTo>
                  <a:cubicBezTo>
                    <a:pt x="435212" y="405777"/>
                    <a:pt x="435917" y="421149"/>
                    <a:pt x="435917" y="436164"/>
                  </a:cubicBezTo>
                  <a:cubicBezTo>
                    <a:pt x="435917" y="438309"/>
                    <a:pt x="432742" y="438309"/>
                    <a:pt x="432742" y="436164"/>
                  </a:cubicBezTo>
                  <a:cubicBezTo>
                    <a:pt x="432389" y="406134"/>
                    <a:pt x="429920" y="376105"/>
                    <a:pt x="430978" y="346076"/>
                  </a:cubicBezTo>
                  <a:close/>
                  <a:moveTo>
                    <a:pt x="289679" y="342545"/>
                  </a:moveTo>
                  <a:cubicBezTo>
                    <a:pt x="290034" y="341829"/>
                    <a:pt x="291453" y="342545"/>
                    <a:pt x="291098" y="343619"/>
                  </a:cubicBezTo>
                  <a:cubicBezTo>
                    <a:pt x="284001" y="358659"/>
                    <a:pt x="271581" y="370834"/>
                    <a:pt x="265548" y="386947"/>
                  </a:cubicBezTo>
                  <a:cubicBezTo>
                    <a:pt x="264839" y="389096"/>
                    <a:pt x="261645" y="388022"/>
                    <a:pt x="262355" y="386231"/>
                  </a:cubicBezTo>
                  <a:cubicBezTo>
                    <a:pt x="268742" y="370117"/>
                    <a:pt x="281872" y="357943"/>
                    <a:pt x="289679" y="342545"/>
                  </a:cubicBezTo>
                  <a:close/>
                  <a:moveTo>
                    <a:pt x="598453" y="339401"/>
                  </a:moveTo>
                  <a:cubicBezTo>
                    <a:pt x="607935" y="339027"/>
                    <a:pt x="617782" y="338654"/>
                    <a:pt x="627264" y="339401"/>
                  </a:cubicBezTo>
                  <a:cubicBezTo>
                    <a:pt x="627993" y="339401"/>
                    <a:pt x="627628" y="340148"/>
                    <a:pt x="627264" y="340148"/>
                  </a:cubicBezTo>
                  <a:cubicBezTo>
                    <a:pt x="618876" y="340895"/>
                    <a:pt x="610488" y="342016"/>
                    <a:pt x="601735" y="342389"/>
                  </a:cubicBezTo>
                  <a:cubicBezTo>
                    <a:pt x="593712" y="342763"/>
                    <a:pt x="584959" y="342016"/>
                    <a:pt x="576571" y="344257"/>
                  </a:cubicBezTo>
                  <a:cubicBezTo>
                    <a:pt x="575112" y="344630"/>
                    <a:pt x="574383" y="342016"/>
                    <a:pt x="576206" y="341269"/>
                  </a:cubicBezTo>
                  <a:cubicBezTo>
                    <a:pt x="583136" y="338654"/>
                    <a:pt x="591159" y="339774"/>
                    <a:pt x="598453" y="339401"/>
                  </a:cubicBezTo>
                  <a:close/>
                  <a:moveTo>
                    <a:pt x="125640" y="338912"/>
                  </a:moveTo>
                  <a:cubicBezTo>
                    <a:pt x="127826" y="346665"/>
                    <a:pt x="131106" y="354787"/>
                    <a:pt x="125640" y="362171"/>
                  </a:cubicBezTo>
                  <a:lnTo>
                    <a:pt x="118237" y="364046"/>
                  </a:lnTo>
                  <a:lnTo>
                    <a:pt x="124183" y="359217"/>
                  </a:lnTo>
                  <a:cubicBezTo>
                    <a:pt x="127826" y="352203"/>
                    <a:pt x="124912" y="346296"/>
                    <a:pt x="123090" y="339281"/>
                  </a:cubicBezTo>
                  <a:cubicBezTo>
                    <a:pt x="122361" y="337804"/>
                    <a:pt x="125276" y="337066"/>
                    <a:pt x="125640" y="338912"/>
                  </a:cubicBezTo>
                  <a:close/>
                  <a:moveTo>
                    <a:pt x="551252" y="335832"/>
                  </a:moveTo>
                  <a:cubicBezTo>
                    <a:pt x="552321" y="335479"/>
                    <a:pt x="553389" y="337243"/>
                    <a:pt x="552321" y="337948"/>
                  </a:cubicBezTo>
                  <a:cubicBezTo>
                    <a:pt x="540570" y="346415"/>
                    <a:pt x="530244" y="356293"/>
                    <a:pt x="518850" y="365465"/>
                  </a:cubicBezTo>
                  <a:cubicBezTo>
                    <a:pt x="517781" y="366876"/>
                    <a:pt x="515645" y="364759"/>
                    <a:pt x="517069" y="363701"/>
                  </a:cubicBezTo>
                  <a:cubicBezTo>
                    <a:pt x="527751" y="353471"/>
                    <a:pt x="539146" y="344298"/>
                    <a:pt x="551252" y="335832"/>
                  </a:cubicBezTo>
                  <a:close/>
                  <a:moveTo>
                    <a:pt x="131033" y="334472"/>
                  </a:moveTo>
                  <a:cubicBezTo>
                    <a:pt x="133582" y="345675"/>
                    <a:pt x="139044" y="359046"/>
                    <a:pt x="128849" y="368442"/>
                  </a:cubicBezTo>
                  <a:cubicBezTo>
                    <a:pt x="119746" y="376392"/>
                    <a:pt x="108823" y="376392"/>
                    <a:pt x="100448" y="367719"/>
                  </a:cubicBezTo>
                  <a:cubicBezTo>
                    <a:pt x="99720" y="366997"/>
                    <a:pt x="100812" y="366274"/>
                    <a:pt x="101540" y="366635"/>
                  </a:cubicBezTo>
                  <a:cubicBezTo>
                    <a:pt x="110643" y="374586"/>
                    <a:pt x="128485" y="373501"/>
                    <a:pt x="131397" y="359046"/>
                  </a:cubicBezTo>
                  <a:cubicBezTo>
                    <a:pt x="133218" y="350734"/>
                    <a:pt x="129941" y="343145"/>
                    <a:pt x="127756" y="335556"/>
                  </a:cubicBezTo>
                  <a:cubicBezTo>
                    <a:pt x="127392" y="333027"/>
                    <a:pt x="130669" y="332304"/>
                    <a:pt x="131033" y="334472"/>
                  </a:cubicBezTo>
                  <a:close/>
                  <a:moveTo>
                    <a:pt x="621478" y="332304"/>
                  </a:moveTo>
                  <a:cubicBezTo>
                    <a:pt x="623242" y="332304"/>
                    <a:pt x="623242" y="335875"/>
                    <a:pt x="621125" y="335875"/>
                  </a:cubicBezTo>
                  <a:cubicBezTo>
                    <a:pt x="610895" y="335875"/>
                    <a:pt x="600664" y="335479"/>
                    <a:pt x="590434" y="336669"/>
                  </a:cubicBezTo>
                  <a:cubicBezTo>
                    <a:pt x="589023" y="336669"/>
                    <a:pt x="588670" y="334288"/>
                    <a:pt x="590081" y="334288"/>
                  </a:cubicBezTo>
                  <a:cubicBezTo>
                    <a:pt x="600664" y="332304"/>
                    <a:pt x="610895" y="332304"/>
                    <a:pt x="621478" y="332304"/>
                  </a:cubicBezTo>
                  <a:close/>
                  <a:moveTo>
                    <a:pt x="547627" y="330187"/>
                  </a:moveTo>
                  <a:cubicBezTo>
                    <a:pt x="548731" y="329129"/>
                    <a:pt x="550202" y="330540"/>
                    <a:pt x="549099" y="331598"/>
                  </a:cubicBezTo>
                  <a:cubicBezTo>
                    <a:pt x="541374" y="339007"/>
                    <a:pt x="532546" y="345709"/>
                    <a:pt x="524086" y="352765"/>
                  </a:cubicBezTo>
                  <a:cubicBezTo>
                    <a:pt x="522615" y="354176"/>
                    <a:pt x="520408" y="352059"/>
                    <a:pt x="521879" y="350648"/>
                  </a:cubicBezTo>
                  <a:cubicBezTo>
                    <a:pt x="530339" y="343593"/>
                    <a:pt x="539535" y="337596"/>
                    <a:pt x="547627" y="330187"/>
                  </a:cubicBezTo>
                  <a:close/>
                  <a:moveTo>
                    <a:pt x="288077" y="328266"/>
                  </a:moveTo>
                  <a:cubicBezTo>
                    <a:pt x="288434" y="327541"/>
                    <a:pt x="289863" y="328266"/>
                    <a:pt x="289505" y="328991"/>
                  </a:cubicBezTo>
                  <a:cubicBezTo>
                    <a:pt x="285934" y="336603"/>
                    <a:pt x="281290" y="343491"/>
                    <a:pt x="277004" y="350379"/>
                  </a:cubicBezTo>
                  <a:cubicBezTo>
                    <a:pt x="272718" y="357266"/>
                    <a:pt x="269146" y="364516"/>
                    <a:pt x="265217" y="371766"/>
                  </a:cubicBezTo>
                  <a:cubicBezTo>
                    <a:pt x="264145" y="373216"/>
                    <a:pt x="261645" y="371766"/>
                    <a:pt x="262359" y="369954"/>
                  </a:cubicBezTo>
                  <a:cubicBezTo>
                    <a:pt x="269503" y="355091"/>
                    <a:pt x="280219" y="342766"/>
                    <a:pt x="288077" y="328266"/>
                  </a:cubicBezTo>
                  <a:close/>
                  <a:moveTo>
                    <a:pt x="72767" y="324487"/>
                  </a:moveTo>
                  <a:cubicBezTo>
                    <a:pt x="69528" y="328448"/>
                    <a:pt x="65569" y="331328"/>
                    <a:pt x="61970" y="334209"/>
                  </a:cubicBezTo>
                  <a:cubicBezTo>
                    <a:pt x="61970" y="334209"/>
                    <a:pt x="61970" y="334209"/>
                    <a:pt x="61970" y="334569"/>
                  </a:cubicBezTo>
                  <a:cubicBezTo>
                    <a:pt x="65210" y="347892"/>
                    <a:pt x="73127" y="365176"/>
                    <a:pt x="81405" y="376338"/>
                  </a:cubicBezTo>
                  <a:cubicBezTo>
                    <a:pt x="93642" y="393262"/>
                    <a:pt x="109837" y="392542"/>
                    <a:pt x="121354" y="383900"/>
                  </a:cubicBezTo>
                  <a:cubicBezTo>
                    <a:pt x="110917" y="386420"/>
                    <a:pt x="100480" y="382459"/>
                    <a:pt x="91122" y="373097"/>
                  </a:cubicBezTo>
                  <a:cubicBezTo>
                    <a:pt x="78526" y="361215"/>
                    <a:pt x="73127" y="342131"/>
                    <a:pt x="72767" y="324487"/>
                  </a:cubicBezTo>
                  <a:close/>
                  <a:moveTo>
                    <a:pt x="67009" y="323407"/>
                  </a:moveTo>
                  <a:cubicBezTo>
                    <a:pt x="56932" y="323407"/>
                    <a:pt x="46855" y="323767"/>
                    <a:pt x="36777" y="324487"/>
                  </a:cubicBezTo>
                  <a:cubicBezTo>
                    <a:pt x="30659" y="324487"/>
                    <a:pt x="23461" y="326287"/>
                    <a:pt x="17343" y="324847"/>
                  </a:cubicBezTo>
                  <a:cubicBezTo>
                    <a:pt x="17343" y="325207"/>
                    <a:pt x="17343" y="325567"/>
                    <a:pt x="16983" y="325927"/>
                  </a:cubicBezTo>
                  <a:cubicBezTo>
                    <a:pt x="14824" y="328808"/>
                    <a:pt x="12304" y="330608"/>
                    <a:pt x="9785" y="333129"/>
                  </a:cubicBezTo>
                  <a:cubicBezTo>
                    <a:pt x="8705" y="334209"/>
                    <a:pt x="7626" y="335649"/>
                    <a:pt x="6186" y="336729"/>
                  </a:cubicBezTo>
                  <a:cubicBezTo>
                    <a:pt x="6906" y="336729"/>
                    <a:pt x="7266" y="337090"/>
                    <a:pt x="7266" y="337090"/>
                  </a:cubicBezTo>
                  <a:cubicBezTo>
                    <a:pt x="23821" y="333489"/>
                    <a:pt x="40376" y="331688"/>
                    <a:pt x="57292" y="331328"/>
                  </a:cubicBezTo>
                  <a:cubicBezTo>
                    <a:pt x="58371" y="330968"/>
                    <a:pt x="59091" y="331328"/>
                    <a:pt x="59451" y="331328"/>
                  </a:cubicBezTo>
                  <a:cubicBezTo>
                    <a:pt x="61251" y="329528"/>
                    <a:pt x="63050" y="328088"/>
                    <a:pt x="64490" y="326287"/>
                  </a:cubicBezTo>
                  <a:lnTo>
                    <a:pt x="64780" y="325956"/>
                  </a:lnTo>
                  <a:close/>
                  <a:moveTo>
                    <a:pt x="630452" y="322779"/>
                  </a:moveTo>
                  <a:cubicBezTo>
                    <a:pt x="631173" y="322779"/>
                    <a:pt x="631173" y="324366"/>
                    <a:pt x="630452" y="324366"/>
                  </a:cubicBezTo>
                  <a:cubicBezTo>
                    <a:pt x="614600" y="327144"/>
                    <a:pt x="599107" y="326351"/>
                    <a:pt x="583615" y="328335"/>
                  </a:cubicBezTo>
                  <a:cubicBezTo>
                    <a:pt x="581453" y="328732"/>
                    <a:pt x="580733" y="325557"/>
                    <a:pt x="582534" y="325160"/>
                  </a:cubicBezTo>
                  <a:cubicBezTo>
                    <a:pt x="589740" y="323969"/>
                    <a:pt x="597306" y="324763"/>
                    <a:pt x="604512" y="324366"/>
                  </a:cubicBezTo>
                  <a:cubicBezTo>
                    <a:pt x="613158" y="323969"/>
                    <a:pt x="621805" y="323573"/>
                    <a:pt x="630452" y="322779"/>
                  </a:cubicBezTo>
                  <a:close/>
                  <a:moveTo>
                    <a:pt x="544895" y="320321"/>
                  </a:moveTo>
                  <a:cubicBezTo>
                    <a:pt x="545966" y="319604"/>
                    <a:pt x="547038" y="321038"/>
                    <a:pt x="546323" y="321755"/>
                  </a:cubicBezTo>
                  <a:cubicBezTo>
                    <a:pt x="538465" y="328566"/>
                    <a:pt x="530607" y="335376"/>
                    <a:pt x="521677" y="340395"/>
                  </a:cubicBezTo>
                  <a:cubicBezTo>
                    <a:pt x="520249" y="341470"/>
                    <a:pt x="518820" y="338961"/>
                    <a:pt x="520249" y="337886"/>
                  </a:cubicBezTo>
                  <a:cubicBezTo>
                    <a:pt x="529178" y="333226"/>
                    <a:pt x="537036" y="326773"/>
                    <a:pt x="544895" y="320321"/>
                  </a:cubicBezTo>
                  <a:close/>
                  <a:moveTo>
                    <a:pt x="633637" y="314841"/>
                  </a:moveTo>
                  <a:cubicBezTo>
                    <a:pt x="633994" y="314841"/>
                    <a:pt x="634351" y="315833"/>
                    <a:pt x="633637" y="316164"/>
                  </a:cubicBezTo>
                  <a:cubicBezTo>
                    <a:pt x="624356" y="317156"/>
                    <a:pt x="615432" y="318148"/>
                    <a:pt x="606509" y="319141"/>
                  </a:cubicBezTo>
                  <a:cubicBezTo>
                    <a:pt x="597228" y="320133"/>
                    <a:pt x="585448" y="319141"/>
                    <a:pt x="576525" y="321787"/>
                  </a:cubicBezTo>
                  <a:cubicBezTo>
                    <a:pt x="574740" y="322448"/>
                    <a:pt x="574383" y="319471"/>
                    <a:pt x="575811" y="319141"/>
                  </a:cubicBezTo>
                  <a:cubicBezTo>
                    <a:pt x="584021" y="316825"/>
                    <a:pt x="594372" y="317487"/>
                    <a:pt x="602582" y="317156"/>
                  </a:cubicBezTo>
                  <a:cubicBezTo>
                    <a:pt x="612934" y="316164"/>
                    <a:pt x="623285" y="315502"/>
                    <a:pt x="633637" y="314841"/>
                  </a:cubicBezTo>
                  <a:close/>
                  <a:moveTo>
                    <a:pt x="540534" y="312356"/>
                  </a:moveTo>
                  <a:cubicBezTo>
                    <a:pt x="541583" y="311666"/>
                    <a:pt x="542283" y="313046"/>
                    <a:pt x="541583" y="313737"/>
                  </a:cubicBezTo>
                  <a:cubicBezTo>
                    <a:pt x="535287" y="317533"/>
                    <a:pt x="530740" y="323400"/>
                    <a:pt x="524443" y="326851"/>
                  </a:cubicBezTo>
                  <a:cubicBezTo>
                    <a:pt x="523394" y="327196"/>
                    <a:pt x="521995" y="325815"/>
                    <a:pt x="523044" y="324780"/>
                  </a:cubicBezTo>
                  <a:cubicBezTo>
                    <a:pt x="525843" y="322364"/>
                    <a:pt x="528991" y="320294"/>
                    <a:pt x="532139" y="317878"/>
                  </a:cubicBezTo>
                  <a:cubicBezTo>
                    <a:pt x="534937" y="315807"/>
                    <a:pt x="537386" y="313737"/>
                    <a:pt x="540534" y="312356"/>
                  </a:cubicBezTo>
                  <a:close/>
                  <a:moveTo>
                    <a:pt x="56983" y="311666"/>
                  </a:moveTo>
                  <a:cubicBezTo>
                    <a:pt x="58080" y="311666"/>
                    <a:pt x="58080" y="313131"/>
                    <a:pt x="57349" y="313131"/>
                  </a:cubicBezTo>
                  <a:cubicBezTo>
                    <a:pt x="43465" y="314963"/>
                    <a:pt x="29580" y="317894"/>
                    <a:pt x="15331" y="320458"/>
                  </a:cubicBezTo>
                  <a:cubicBezTo>
                    <a:pt x="13139" y="320825"/>
                    <a:pt x="12408" y="317527"/>
                    <a:pt x="14600" y="317161"/>
                  </a:cubicBezTo>
                  <a:cubicBezTo>
                    <a:pt x="28850" y="314597"/>
                    <a:pt x="42734" y="312032"/>
                    <a:pt x="56983" y="311666"/>
                  </a:cubicBezTo>
                  <a:close/>
                  <a:moveTo>
                    <a:pt x="289282" y="307978"/>
                  </a:moveTo>
                  <a:cubicBezTo>
                    <a:pt x="289643" y="306904"/>
                    <a:pt x="291447" y="307262"/>
                    <a:pt x="291086" y="308694"/>
                  </a:cubicBezTo>
                  <a:cubicBezTo>
                    <a:pt x="287478" y="316930"/>
                    <a:pt x="282066" y="324092"/>
                    <a:pt x="277015" y="331612"/>
                  </a:cubicBezTo>
                  <a:cubicBezTo>
                    <a:pt x="272686" y="338415"/>
                    <a:pt x="269078" y="345935"/>
                    <a:pt x="264387" y="352380"/>
                  </a:cubicBezTo>
                  <a:cubicBezTo>
                    <a:pt x="262583" y="354171"/>
                    <a:pt x="260058" y="352380"/>
                    <a:pt x="261140" y="350590"/>
                  </a:cubicBezTo>
                  <a:cubicBezTo>
                    <a:pt x="266191" y="343786"/>
                    <a:pt x="269799" y="336625"/>
                    <a:pt x="274850" y="330179"/>
                  </a:cubicBezTo>
                  <a:cubicBezTo>
                    <a:pt x="280262" y="323018"/>
                    <a:pt x="285674" y="316214"/>
                    <a:pt x="289282" y="307978"/>
                  </a:cubicBezTo>
                  <a:close/>
                  <a:moveTo>
                    <a:pt x="47454" y="307270"/>
                  </a:moveTo>
                  <a:cubicBezTo>
                    <a:pt x="48187" y="307270"/>
                    <a:pt x="48554" y="308369"/>
                    <a:pt x="47821" y="308369"/>
                  </a:cubicBezTo>
                  <a:cubicBezTo>
                    <a:pt x="36464" y="309835"/>
                    <a:pt x="24741" y="312399"/>
                    <a:pt x="14117" y="315696"/>
                  </a:cubicBezTo>
                  <a:cubicBezTo>
                    <a:pt x="11919" y="316063"/>
                    <a:pt x="10820" y="312765"/>
                    <a:pt x="13018" y="312033"/>
                  </a:cubicBezTo>
                  <a:cubicBezTo>
                    <a:pt x="19612" y="310201"/>
                    <a:pt x="26573" y="309468"/>
                    <a:pt x="33167" y="308369"/>
                  </a:cubicBezTo>
                  <a:cubicBezTo>
                    <a:pt x="37929" y="307637"/>
                    <a:pt x="42692" y="306904"/>
                    <a:pt x="47454" y="307270"/>
                  </a:cubicBezTo>
                  <a:close/>
                  <a:moveTo>
                    <a:pt x="854172" y="307096"/>
                  </a:moveTo>
                  <a:cubicBezTo>
                    <a:pt x="857379" y="317419"/>
                    <a:pt x="859517" y="327743"/>
                    <a:pt x="862724" y="338067"/>
                  </a:cubicBezTo>
                  <a:cubicBezTo>
                    <a:pt x="864863" y="346254"/>
                    <a:pt x="867357" y="354442"/>
                    <a:pt x="867714" y="362630"/>
                  </a:cubicBezTo>
                  <a:cubicBezTo>
                    <a:pt x="867714" y="363698"/>
                    <a:pt x="866644" y="363698"/>
                    <a:pt x="866644" y="362986"/>
                  </a:cubicBezTo>
                  <a:cubicBezTo>
                    <a:pt x="863081" y="344831"/>
                    <a:pt x="857379" y="325607"/>
                    <a:pt x="851321" y="307808"/>
                  </a:cubicBezTo>
                  <a:cubicBezTo>
                    <a:pt x="850608" y="306028"/>
                    <a:pt x="853815" y="305316"/>
                    <a:pt x="854172" y="307096"/>
                  </a:cubicBezTo>
                  <a:close/>
                  <a:moveTo>
                    <a:pt x="635381" y="306904"/>
                  </a:moveTo>
                  <a:cubicBezTo>
                    <a:pt x="637525" y="306904"/>
                    <a:pt x="637525" y="310476"/>
                    <a:pt x="635381" y="310476"/>
                  </a:cubicBezTo>
                  <a:cubicBezTo>
                    <a:pt x="623944" y="310872"/>
                    <a:pt x="612508" y="312460"/>
                    <a:pt x="601071" y="313253"/>
                  </a:cubicBezTo>
                  <a:cubicBezTo>
                    <a:pt x="590706" y="314047"/>
                    <a:pt x="580342" y="313253"/>
                    <a:pt x="570335" y="314444"/>
                  </a:cubicBezTo>
                  <a:cubicBezTo>
                    <a:pt x="569620" y="314444"/>
                    <a:pt x="569620" y="312857"/>
                    <a:pt x="570335" y="312857"/>
                  </a:cubicBezTo>
                  <a:cubicBezTo>
                    <a:pt x="580342" y="310872"/>
                    <a:pt x="590706" y="311269"/>
                    <a:pt x="601071" y="310476"/>
                  </a:cubicBezTo>
                  <a:cubicBezTo>
                    <a:pt x="612508" y="308888"/>
                    <a:pt x="623944" y="307698"/>
                    <a:pt x="635381" y="306904"/>
                  </a:cubicBezTo>
                  <a:close/>
                  <a:moveTo>
                    <a:pt x="847950" y="306738"/>
                  </a:moveTo>
                  <a:cubicBezTo>
                    <a:pt x="850165" y="315267"/>
                    <a:pt x="852380" y="323442"/>
                    <a:pt x="854964" y="331261"/>
                  </a:cubicBezTo>
                  <a:cubicBezTo>
                    <a:pt x="857549" y="338014"/>
                    <a:pt x="859764" y="344411"/>
                    <a:pt x="859395" y="351519"/>
                  </a:cubicBezTo>
                  <a:cubicBezTo>
                    <a:pt x="859395" y="352585"/>
                    <a:pt x="857549" y="352585"/>
                    <a:pt x="857549" y="351519"/>
                  </a:cubicBezTo>
                  <a:cubicBezTo>
                    <a:pt x="857549" y="342279"/>
                    <a:pt x="853488" y="334815"/>
                    <a:pt x="850534" y="326285"/>
                  </a:cubicBezTo>
                  <a:cubicBezTo>
                    <a:pt x="848688" y="320243"/>
                    <a:pt x="846842" y="313846"/>
                    <a:pt x="844996" y="307448"/>
                  </a:cubicBezTo>
                  <a:cubicBezTo>
                    <a:pt x="844258" y="305671"/>
                    <a:pt x="847211" y="305316"/>
                    <a:pt x="847950" y="306738"/>
                  </a:cubicBezTo>
                  <a:close/>
                  <a:moveTo>
                    <a:pt x="538777" y="305674"/>
                  </a:moveTo>
                  <a:cubicBezTo>
                    <a:pt x="539911" y="305316"/>
                    <a:pt x="540667" y="306750"/>
                    <a:pt x="539911" y="307108"/>
                  </a:cubicBezTo>
                  <a:cubicBezTo>
                    <a:pt x="536509" y="308542"/>
                    <a:pt x="534241" y="310693"/>
                    <a:pt x="531595" y="312486"/>
                  </a:cubicBezTo>
                  <a:cubicBezTo>
                    <a:pt x="530462" y="313561"/>
                    <a:pt x="527816" y="316070"/>
                    <a:pt x="526304" y="314278"/>
                  </a:cubicBezTo>
                  <a:cubicBezTo>
                    <a:pt x="525170" y="313561"/>
                    <a:pt x="526304" y="312486"/>
                    <a:pt x="527060" y="312486"/>
                  </a:cubicBezTo>
                  <a:cubicBezTo>
                    <a:pt x="526304" y="312486"/>
                    <a:pt x="527438" y="312486"/>
                    <a:pt x="527816" y="312486"/>
                  </a:cubicBezTo>
                  <a:cubicBezTo>
                    <a:pt x="528194" y="312127"/>
                    <a:pt x="528950" y="312127"/>
                    <a:pt x="529328" y="311410"/>
                  </a:cubicBezTo>
                  <a:cubicBezTo>
                    <a:pt x="530462" y="311052"/>
                    <a:pt x="531595" y="310335"/>
                    <a:pt x="532729" y="309618"/>
                  </a:cubicBezTo>
                  <a:cubicBezTo>
                    <a:pt x="534619" y="308184"/>
                    <a:pt x="536509" y="306750"/>
                    <a:pt x="538777" y="305674"/>
                  </a:cubicBezTo>
                  <a:close/>
                  <a:moveTo>
                    <a:pt x="625846" y="302507"/>
                  </a:moveTo>
                  <a:cubicBezTo>
                    <a:pt x="627999" y="302141"/>
                    <a:pt x="627999" y="305438"/>
                    <a:pt x="625846" y="305438"/>
                  </a:cubicBezTo>
                  <a:cubicBezTo>
                    <a:pt x="609340" y="306537"/>
                    <a:pt x="593193" y="306171"/>
                    <a:pt x="576688" y="305072"/>
                  </a:cubicBezTo>
                  <a:cubicBezTo>
                    <a:pt x="576329" y="305072"/>
                    <a:pt x="575970" y="304706"/>
                    <a:pt x="576329" y="304339"/>
                  </a:cubicBezTo>
                  <a:cubicBezTo>
                    <a:pt x="592835" y="302141"/>
                    <a:pt x="609340" y="303240"/>
                    <a:pt x="625846" y="302507"/>
                  </a:cubicBezTo>
                  <a:close/>
                  <a:moveTo>
                    <a:pt x="535148" y="301546"/>
                  </a:moveTo>
                  <a:cubicBezTo>
                    <a:pt x="536169" y="300554"/>
                    <a:pt x="537530" y="302207"/>
                    <a:pt x="536509" y="303200"/>
                  </a:cubicBezTo>
                  <a:cubicBezTo>
                    <a:pt x="534808" y="304522"/>
                    <a:pt x="533107" y="306176"/>
                    <a:pt x="531066" y="307499"/>
                  </a:cubicBezTo>
                  <a:cubicBezTo>
                    <a:pt x="529706" y="308160"/>
                    <a:pt x="528345" y="306176"/>
                    <a:pt x="529706" y="305514"/>
                  </a:cubicBezTo>
                  <a:cubicBezTo>
                    <a:pt x="531747" y="304522"/>
                    <a:pt x="533448" y="302869"/>
                    <a:pt x="535148" y="301546"/>
                  </a:cubicBezTo>
                  <a:close/>
                  <a:moveTo>
                    <a:pt x="822787" y="297860"/>
                  </a:moveTo>
                  <a:cubicBezTo>
                    <a:pt x="828546" y="318344"/>
                    <a:pt x="825666" y="343858"/>
                    <a:pt x="826026" y="365060"/>
                  </a:cubicBezTo>
                  <a:cubicBezTo>
                    <a:pt x="827106" y="390575"/>
                    <a:pt x="826746" y="416808"/>
                    <a:pt x="824947" y="442323"/>
                  </a:cubicBezTo>
                  <a:cubicBezTo>
                    <a:pt x="828546" y="437292"/>
                    <a:pt x="833584" y="433339"/>
                    <a:pt x="837903" y="429386"/>
                  </a:cubicBezTo>
                  <a:cubicBezTo>
                    <a:pt x="838983" y="428667"/>
                    <a:pt x="840062" y="428667"/>
                    <a:pt x="840782" y="429026"/>
                  </a:cubicBezTo>
                  <a:cubicBezTo>
                    <a:pt x="837903" y="387700"/>
                    <a:pt x="835384" y="342421"/>
                    <a:pt x="840782" y="301095"/>
                  </a:cubicBezTo>
                  <a:cubicBezTo>
                    <a:pt x="840782" y="300735"/>
                    <a:pt x="841142" y="300735"/>
                    <a:pt x="841142" y="300376"/>
                  </a:cubicBezTo>
                  <a:cubicBezTo>
                    <a:pt x="835024" y="299657"/>
                    <a:pt x="828546" y="298220"/>
                    <a:pt x="822787" y="297860"/>
                  </a:cubicBezTo>
                  <a:close/>
                  <a:moveTo>
                    <a:pt x="774595" y="297315"/>
                  </a:moveTo>
                  <a:cubicBezTo>
                    <a:pt x="775342" y="295791"/>
                    <a:pt x="777209" y="296553"/>
                    <a:pt x="776836" y="297696"/>
                  </a:cubicBezTo>
                  <a:cubicBezTo>
                    <a:pt x="776089" y="299601"/>
                    <a:pt x="774968" y="301506"/>
                    <a:pt x="773848" y="303411"/>
                  </a:cubicBezTo>
                  <a:cubicBezTo>
                    <a:pt x="773101" y="304935"/>
                    <a:pt x="771233" y="303411"/>
                    <a:pt x="771980" y="302268"/>
                  </a:cubicBezTo>
                  <a:cubicBezTo>
                    <a:pt x="772727" y="300744"/>
                    <a:pt x="773848" y="298839"/>
                    <a:pt x="774595" y="297315"/>
                  </a:cubicBezTo>
                  <a:close/>
                  <a:moveTo>
                    <a:pt x="289691" y="294937"/>
                  </a:moveTo>
                  <a:cubicBezTo>
                    <a:pt x="290397" y="294204"/>
                    <a:pt x="291455" y="294937"/>
                    <a:pt x="291102" y="295669"/>
                  </a:cubicBezTo>
                  <a:cubicBezTo>
                    <a:pt x="287222" y="303362"/>
                    <a:pt x="282283" y="310323"/>
                    <a:pt x="277697" y="317650"/>
                  </a:cubicBezTo>
                  <a:cubicBezTo>
                    <a:pt x="273816" y="323511"/>
                    <a:pt x="270994" y="329739"/>
                    <a:pt x="266761" y="335234"/>
                  </a:cubicBezTo>
                  <a:cubicBezTo>
                    <a:pt x="265702" y="336700"/>
                    <a:pt x="263233" y="334501"/>
                    <a:pt x="264291" y="333036"/>
                  </a:cubicBezTo>
                  <a:cubicBezTo>
                    <a:pt x="268877" y="327175"/>
                    <a:pt x="272758" y="320214"/>
                    <a:pt x="276991" y="314353"/>
                  </a:cubicBezTo>
                  <a:cubicBezTo>
                    <a:pt x="281577" y="307759"/>
                    <a:pt x="286163" y="301897"/>
                    <a:pt x="289691" y="294937"/>
                  </a:cubicBezTo>
                  <a:close/>
                  <a:moveTo>
                    <a:pt x="369867" y="293339"/>
                  </a:moveTo>
                  <a:cubicBezTo>
                    <a:pt x="370593" y="292616"/>
                    <a:pt x="372407" y="292977"/>
                    <a:pt x="372407" y="294784"/>
                  </a:cubicBezTo>
                  <a:cubicBezTo>
                    <a:pt x="372044" y="308155"/>
                    <a:pt x="370230" y="321888"/>
                    <a:pt x="369504" y="335259"/>
                  </a:cubicBezTo>
                  <a:cubicBezTo>
                    <a:pt x="369504" y="336704"/>
                    <a:pt x="367690" y="336704"/>
                    <a:pt x="367327" y="335259"/>
                  </a:cubicBezTo>
                  <a:cubicBezTo>
                    <a:pt x="366238" y="322249"/>
                    <a:pt x="368778" y="309239"/>
                    <a:pt x="369141" y="296230"/>
                  </a:cubicBezTo>
                  <a:cubicBezTo>
                    <a:pt x="362247" y="296591"/>
                    <a:pt x="354990" y="296230"/>
                    <a:pt x="347733" y="295146"/>
                  </a:cubicBezTo>
                  <a:cubicBezTo>
                    <a:pt x="347370" y="295146"/>
                    <a:pt x="347370" y="294061"/>
                    <a:pt x="347733" y="294061"/>
                  </a:cubicBezTo>
                  <a:cubicBezTo>
                    <a:pt x="354990" y="292977"/>
                    <a:pt x="362610" y="293700"/>
                    <a:pt x="369867" y="293339"/>
                  </a:cubicBezTo>
                  <a:close/>
                  <a:moveTo>
                    <a:pt x="360148" y="287347"/>
                  </a:moveTo>
                  <a:cubicBezTo>
                    <a:pt x="365875" y="287707"/>
                    <a:pt x="371603" y="287707"/>
                    <a:pt x="376972" y="288788"/>
                  </a:cubicBezTo>
                  <a:cubicBezTo>
                    <a:pt x="378762" y="289149"/>
                    <a:pt x="378404" y="291311"/>
                    <a:pt x="376972" y="291671"/>
                  </a:cubicBezTo>
                  <a:cubicBezTo>
                    <a:pt x="376614" y="301040"/>
                    <a:pt x="375182" y="310770"/>
                    <a:pt x="375182" y="320139"/>
                  </a:cubicBezTo>
                  <a:cubicBezTo>
                    <a:pt x="375182" y="328067"/>
                    <a:pt x="375540" y="335635"/>
                    <a:pt x="373393" y="343202"/>
                  </a:cubicBezTo>
                  <a:cubicBezTo>
                    <a:pt x="373393" y="344644"/>
                    <a:pt x="371245" y="343923"/>
                    <a:pt x="371603" y="342842"/>
                  </a:cubicBezTo>
                  <a:cubicBezTo>
                    <a:pt x="373393" y="334193"/>
                    <a:pt x="372319" y="325545"/>
                    <a:pt x="372677" y="316896"/>
                  </a:cubicBezTo>
                  <a:cubicBezTo>
                    <a:pt x="373035" y="308248"/>
                    <a:pt x="374108" y="299959"/>
                    <a:pt x="374108" y="291311"/>
                  </a:cubicBezTo>
                  <a:cubicBezTo>
                    <a:pt x="364086" y="289869"/>
                    <a:pt x="353347" y="289869"/>
                    <a:pt x="343324" y="289509"/>
                  </a:cubicBezTo>
                  <a:cubicBezTo>
                    <a:pt x="342608" y="289509"/>
                    <a:pt x="342608" y="288428"/>
                    <a:pt x="343324" y="288068"/>
                  </a:cubicBezTo>
                  <a:cubicBezTo>
                    <a:pt x="347977" y="286266"/>
                    <a:pt x="355137" y="287347"/>
                    <a:pt x="360148" y="287347"/>
                  </a:cubicBezTo>
                  <a:close/>
                  <a:moveTo>
                    <a:pt x="602850" y="284204"/>
                  </a:moveTo>
                  <a:cubicBezTo>
                    <a:pt x="598166" y="287096"/>
                    <a:pt x="593481" y="289627"/>
                    <a:pt x="588797" y="292520"/>
                  </a:cubicBezTo>
                  <a:cubicBezTo>
                    <a:pt x="599607" y="291435"/>
                    <a:pt x="610778" y="291074"/>
                    <a:pt x="621589" y="291074"/>
                  </a:cubicBezTo>
                  <a:cubicBezTo>
                    <a:pt x="620868" y="288904"/>
                    <a:pt x="620508" y="286735"/>
                    <a:pt x="620147" y="284204"/>
                  </a:cubicBezTo>
                  <a:cubicBezTo>
                    <a:pt x="614382" y="284565"/>
                    <a:pt x="608616" y="282757"/>
                    <a:pt x="603211" y="284204"/>
                  </a:cubicBezTo>
                  <a:close/>
                  <a:moveTo>
                    <a:pt x="288050" y="282234"/>
                  </a:moveTo>
                  <a:cubicBezTo>
                    <a:pt x="288411" y="281504"/>
                    <a:pt x="289858" y="281869"/>
                    <a:pt x="289496" y="282965"/>
                  </a:cubicBezTo>
                  <a:cubicBezTo>
                    <a:pt x="287326" y="291001"/>
                    <a:pt x="282624" y="297210"/>
                    <a:pt x="277560" y="303785"/>
                  </a:cubicBezTo>
                  <a:cubicBezTo>
                    <a:pt x="273220" y="309264"/>
                    <a:pt x="269964" y="316204"/>
                    <a:pt x="264900" y="320953"/>
                  </a:cubicBezTo>
                  <a:cubicBezTo>
                    <a:pt x="263815" y="322414"/>
                    <a:pt x="261645" y="320587"/>
                    <a:pt x="263092" y="318761"/>
                  </a:cubicBezTo>
                  <a:cubicBezTo>
                    <a:pt x="267794" y="314013"/>
                    <a:pt x="271049" y="307438"/>
                    <a:pt x="275390" y="302324"/>
                  </a:cubicBezTo>
                  <a:cubicBezTo>
                    <a:pt x="280815" y="296114"/>
                    <a:pt x="285518" y="289905"/>
                    <a:pt x="288050" y="282234"/>
                  </a:cubicBezTo>
                  <a:close/>
                  <a:moveTo>
                    <a:pt x="313871" y="281104"/>
                  </a:moveTo>
                  <a:cubicBezTo>
                    <a:pt x="316029" y="310275"/>
                    <a:pt x="321424" y="338725"/>
                    <a:pt x="321424" y="367896"/>
                  </a:cubicBezTo>
                  <a:cubicBezTo>
                    <a:pt x="321424" y="393466"/>
                    <a:pt x="320705" y="419395"/>
                    <a:pt x="320345" y="444965"/>
                  </a:cubicBezTo>
                  <a:cubicBezTo>
                    <a:pt x="324302" y="441364"/>
                    <a:pt x="328618" y="437762"/>
                    <a:pt x="332214" y="433801"/>
                  </a:cubicBezTo>
                  <a:cubicBezTo>
                    <a:pt x="332934" y="433080"/>
                    <a:pt x="333653" y="432720"/>
                    <a:pt x="334372" y="433080"/>
                  </a:cubicBezTo>
                  <a:cubicBezTo>
                    <a:pt x="332934" y="408951"/>
                    <a:pt x="331855" y="384462"/>
                    <a:pt x="331495" y="360693"/>
                  </a:cubicBezTo>
                  <a:cubicBezTo>
                    <a:pt x="330776" y="335124"/>
                    <a:pt x="327539" y="308834"/>
                    <a:pt x="329337" y="283625"/>
                  </a:cubicBezTo>
                  <a:cubicBezTo>
                    <a:pt x="324302" y="282545"/>
                    <a:pt x="318907" y="282184"/>
                    <a:pt x="313871" y="281104"/>
                  </a:cubicBezTo>
                  <a:close/>
                  <a:moveTo>
                    <a:pt x="1073325" y="279227"/>
                  </a:moveTo>
                  <a:lnTo>
                    <a:pt x="1073686" y="279253"/>
                  </a:lnTo>
                  <a:lnTo>
                    <a:pt x="1074762" y="298996"/>
                  </a:lnTo>
                  <a:cubicBezTo>
                    <a:pt x="1075481" y="298277"/>
                    <a:pt x="1075840" y="297559"/>
                    <a:pt x="1076558" y="296840"/>
                  </a:cubicBezTo>
                  <a:cubicBezTo>
                    <a:pt x="1079432" y="293245"/>
                    <a:pt x="1081588" y="290010"/>
                    <a:pt x="1083384" y="285697"/>
                  </a:cubicBezTo>
                  <a:cubicBezTo>
                    <a:pt x="1083384" y="285338"/>
                    <a:pt x="1084102" y="285338"/>
                    <a:pt x="1084102" y="285697"/>
                  </a:cubicBezTo>
                  <a:cubicBezTo>
                    <a:pt x="1085180" y="292527"/>
                    <a:pt x="1076558" y="297918"/>
                    <a:pt x="1074762" y="304388"/>
                  </a:cubicBezTo>
                  <a:cubicBezTo>
                    <a:pt x="1074762" y="307623"/>
                    <a:pt x="1074762" y="310498"/>
                    <a:pt x="1074762" y="313733"/>
                  </a:cubicBezTo>
                  <a:cubicBezTo>
                    <a:pt x="1078355" y="306185"/>
                    <a:pt x="1086617" y="300434"/>
                    <a:pt x="1088772" y="292527"/>
                  </a:cubicBezTo>
                  <a:cubicBezTo>
                    <a:pt x="1088772" y="291808"/>
                    <a:pt x="1090209" y="292167"/>
                    <a:pt x="1089850" y="293245"/>
                  </a:cubicBezTo>
                  <a:cubicBezTo>
                    <a:pt x="1087695" y="303310"/>
                    <a:pt x="1078355" y="310498"/>
                    <a:pt x="1075481" y="320922"/>
                  </a:cubicBezTo>
                  <a:cubicBezTo>
                    <a:pt x="1075481" y="321281"/>
                    <a:pt x="1075121" y="321641"/>
                    <a:pt x="1074762" y="321641"/>
                  </a:cubicBezTo>
                  <a:cubicBezTo>
                    <a:pt x="1074762" y="325594"/>
                    <a:pt x="1074403" y="329548"/>
                    <a:pt x="1074403" y="333502"/>
                  </a:cubicBezTo>
                  <a:cubicBezTo>
                    <a:pt x="1077995" y="325235"/>
                    <a:pt x="1083743" y="317687"/>
                    <a:pt x="1087695" y="309779"/>
                  </a:cubicBezTo>
                  <a:cubicBezTo>
                    <a:pt x="1088054" y="309060"/>
                    <a:pt x="1089132" y="309420"/>
                    <a:pt x="1089132" y="310498"/>
                  </a:cubicBezTo>
                  <a:cubicBezTo>
                    <a:pt x="1085539" y="320562"/>
                    <a:pt x="1078355" y="328829"/>
                    <a:pt x="1075840" y="339253"/>
                  </a:cubicBezTo>
                  <a:cubicBezTo>
                    <a:pt x="1075481" y="340331"/>
                    <a:pt x="1075121" y="340331"/>
                    <a:pt x="1074403" y="340331"/>
                  </a:cubicBezTo>
                  <a:cubicBezTo>
                    <a:pt x="1074403" y="342488"/>
                    <a:pt x="1074403" y="345004"/>
                    <a:pt x="1074403" y="347160"/>
                  </a:cubicBezTo>
                  <a:cubicBezTo>
                    <a:pt x="1076199" y="343566"/>
                    <a:pt x="1077995" y="340691"/>
                    <a:pt x="1080151" y="337456"/>
                  </a:cubicBezTo>
                  <a:cubicBezTo>
                    <a:pt x="1082306" y="333502"/>
                    <a:pt x="1085180" y="329908"/>
                    <a:pt x="1085898" y="325594"/>
                  </a:cubicBezTo>
                  <a:cubicBezTo>
                    <a:pt x="1085898" y="324516"/>
                    <a:pt x="1087335" y="324876"/>
                    <a:pt x="1086976" y="325954"/>
                  </a:cubicBezTo>
                  <a:cubicBezTo>
                    <a:pt x="1086617" y="329908"/>
                    <a:pt x="1084102" y="333143"/>
                    <a:pt x="1082306" y="336737"/>
                  </a:cubicBezTo>
                  <a:cubicBezTo>
                    <a:pt x="1079792" y="341410"/>
                    <a:pt x="1077277" y="346082"/>
                    <a:pt x="1075121" y="351474"/>
                  </a:cubicBezTo>
                  <a:cubicBezTo>
                    <a:pt x="1074762" y="351474"/>
                    <a:pt x="1074762" y="351833"/>
                    <a:pt x="1074762" y="351833"/>
                  </a:cubicBezTo>
                  <a:cubicBezTo>
                    <a:pt x="1074762" y="355787"/>
                    <a:pt x="1075121" y="359381"/>
                    <a:pt x="1075481" y="362616"/>
                  </a:cubicBezTo>
                  <a:cubicBezTo>
                    <a:pt x="1076199" y="361538"/>
                    <a:pt x="1076918" y="360100"/>
                    <a:pt x="1077636" y="359381"/>
                  </a:cubicBezTo>
                  <a:cubicBezTo>
                    <a:pt x="1080510" y="353630"/>
                    <a:pt x="1083743" y="348958"/>
                    <a:pt x="1085539" y="343207"/>
                  </a:cubicBezTo>
                  <a:cubicBezTo>
                    <a:pt x="1086258" y="341769"/>
                    <a:pt x="1088413" y="342128"/>
                    <a:pt x="1088054" y="343566"/>
                  </a:cubicBezTo>
                  <a:cubicBezTo>
                    <a:pt x="1085180" y="352552"/>
                    <a:pt x="1079432" y="359741"/>
                    <a:pt x="1076918" y="368008"/>
                  </a:cubicBezTo>
                  <a:cubicBezTo>
                    <a:pt x="1076558" y="368367"/>
                    <a:pt x="1076558" y="368727"/>
                    <a:pt x="1075840" y="368727"/>
                  </a:cubicBezTo>
                  <a:cubicBezTo>
                    <a:pt x="1076199" y="371243"/>
                    <a:pt x="1076558" y="373399"/>
                    <a:pt x="1076918" y="375915"/>
                  </a:cubicBezTo>
                  <a:cubicBezTo>
                    <a:pt x="1078355" y="372321"/>
                    <a:pt x="1081228" y="369445"/>
                    <a:pt x="1083384" y="366570"/>
                  </a:cubicBezTo>
                  <a:cubicBezTo>
                    <a:pt x="1085539" y="363335"/>
                    <a:pt x="1087695" y="360100"/>
                    <a:pt x="1088772" y="356146"/>
                  </a:cubicBezTo>
                  <a:cubicBezTo>
                    <a:pt x="1089132" y="354709"/>
                    <a:pt x="1091287" y="355427"/>
                    <a:pt x="1091287" y="356865"/>
                  </a:cubicBezTo>
                  <a:cubicBezTo>
                    <a:pt x="1090209" y="361178"/>
                    <a:pt x="1088054" y="364773"/>
                    <a:pt x="1085539" y="368008"/>
                  </a:cubicBezTo>
                  <a:cubicBezTo>
                    <a:pt x="1083384" y="370883"/>
                    <a:pt x="1081588" y="374477"/>
                    <a:pt x="1079073" y="377353"/>
                  </a:cubicBezTo>
                  <a:cubicBezTo>
                    <a:pt x="1078355" y="378072"/>
                    <a:pt x="1077995" y="377712"/>
                    <a:pt x="1077277" y="377353"/>
                  </a:cubicBezTo>
                  <a:cubicBezTo>
                    <a:pt x="1077636" y="377712"/>
                    <a:pt x="1077636" y="378072"/>
                    <a:pt x="1077636" y="378431"/>
                  </a:cubicBezTo>
                  <a:cubicBezTo>
                    <a:pt x="1083384" y="374477"/>
                    <a:pt x="1089491" y="370524"/>
                    <a:pt x="1095239" y="366210"/>
                  </a:cubicBezTo>
                  <a:cubicBezTo>
                    <a:pt x="1095239" y="365851"/>
                    <a:pt x="1095239" y="365851"/>
                    <a:pt x="1094879" y="365492"/>
                  </a:cubicBezTo>
                  <a:cubicBezTo>
                    <a:pt x="1093083" y="337096"/>
                    <a:pt x="1092365" y="309060"/>
                    <a:pt x="1093802" y="280665"/>
                  </a:cubicBezTo>
                  <a:lnTo>
                    <a:pt x="1073686" y="279253"/>
                  </a:lnTo>
                  <a:lnTo>
                    <a:pt x="1073685" y="279227"/>
                  </a:lnTo>
                  <a:cubicBezTo>
                    <a:pt x="1073685" y="279227"/>
                    <a:pt x="1073685" y="279227"/>
                    <a:pt x="1073325" y="279227"/>
                  </a:cubicBezTo>
                  <a:close/>
                  <a:moveTo>
                    <a:pt x="933996" y="277736"/>
                  </a:moveTo>
                  <a:cubicBezTo>
                    <a:pt x="930397" y="279892"/>
                    <a:pt x="926798" y="281689"/>
                    <a:pt x="922839" y="283486"/>
                  </a:cubicBezTo>
                  <a:cubicBezTo>
                    <a:pt x="922479" y="283845"/>
                    <a:pt x="922479" y="283845"/>
                    <a:pt x="922479" y="283845"/>
                  </a:cubicBezTo>
                  <a:cubicBezTo>
                    <a:pt x="924639" y="289236"/>
                    <a:pt x="926798" y="294626"/>
                    <a:pt x="928598" y="299657"/>
                  </a:cubicBezTo>
                  <a:cubicBezTo>
                    <a:pt x="931837" y="310797"/>
                    <a:pt x="933996" y="322297"/>
                    <a:pt x="936515" y="334156"/>
                  </a:cubicBezTo>
                  <a:cubicBezTo>
                    <a:pt x="940474" y="353561"/>
                    <a:pt x="945513" y="372966"/>
                    <a:pt x="949832" y="392372"/>
                  </a:cubicBezTo>
                  <a:cubicBezTo>
                    <a:pt x="953071" y="407824"/>
                    <a:pt x="953431" y="426151"/>
                    <a:pt x="960628" y="440526"/>
                  </a:cubicBezTo>
                  <a:cubicBezTo>
                    <a:pt x="960988" y="440526"/>
                    <a:pt x="961348" y="440526"/>
                    <a:pt x="961348" y="440526"/>
                  </a:cubicBezTo>
                  <a:cubicBezTo>
                    <a:pt x="962428" y="440526"/>
                    <a:pt x="963508" y="440885"/>
                    <a:pt x="964227" y="441245"/>
                  </a:cubicBezTo>
                  <a:cubicBezTo>
                    <a:pt x="966747" y="436933"/>
                    <a:pt x="969626" y="432979"/>
                    <a:pt x="972865" y="429386"/>
                  </a:cubicBezTo>
                  <a:cubicBezTo>
                    <a:pt x="959909" y="404231"/>
                    <a:pt x="955590" y="374404"/>
                    <a:pt x="949472" y="347452"/>
                  </a:cubicBezTo>
                  <a:cubicBezTo>
                    <a:pt x="944793" y="325172"/>
                    <a:pt x="934716" y="301095"/>
                    <a:pt x="933996" y="277736"/>
                  </a:cubicBezTo>
                  <a:close/>
                  <a:moveTo>
                    <a:pt x="1182544" y="267586"/>
                  </a:moveTo>
                  <a:cubicBezTo>
                    <a:pt x="1183264" y="267216"/>
                    <a:pt x="1183623" y="267957"/>
                    <a:pt x="1183264" y="268327"/>
                  </a:cubicBezTo>
                  <a:cubicBezTo>
                    <a:pt x="1176787" y="276847"/>
                    <a:pt x="1165992" y="280921"/>
                    <a:pt x="1157356" y="287218"/>
                  </a:cubicBezTo>
                  <a:cubicBezTo>
                    <a:pt x="1156996" y="287218"/>
                    <a:pt x="1156636" y="287218"/>
                    <a:pt x="1156636" y="287218"/>
                  </a:cubicBezTo>
                  <a:cubicBezTo>
                    <a:pt x="1156276" y="287589"/>
                    <a:pt x="1156276" y="287589"/>
                    <a:pt x="1155916" y="287589"/>
                  </a:cubicBezTo>
                  <a:cubicBezTo>
                    <a:pt x="1147640" y="289070"/>
                    <a:pt x="1139004" y="285366"/>
                    <a:pt x="1131088" y="288330"/>
                  </a:cubicBezTo>
                  <a:cubicBezTo>
                    <a:pt x="1130368" y="288330"/>
                    <a:pt x="1130008" y="287218"/>
                    <a:pt x="1130368" y="286848"/>
                  </a:cubicBezTo>
                  <a:cubicBezTo>
                    <a:pt x="1137565" y="282403"/>
                    <a:pt x="1146920" y="285366"/>
                    <a:pt x="1155197" y="284625"/>
                  </a:cubicBezTo>
                  <a:cubicBezTo>
                    <a:pt x="1155197" y="284625"/>
                    <a:pt x="1155197" y="284625"/>
                    <a:pt x="1155556" y="284625"/>
                  </a:cubicBezTo>
                  <a:cubicBezTo>
                    <a:pt x="1155556" y="284255"/>
                    <a:pt x="1155556" y="284255"/>
                    <a:pt x="1155556" y="284255"/>
                  </a:cubicBezTo>
                  <a:cubicBezTo>
                    <a:pt x="1164192" y="277958"/>
                    <a:pt x="1173908" y="273883"/>
                    <a:pt x="1182544" y="267586"/>
                  </a:cubicBezTo>
                  <a:close/>
                  <a:moveTo>
                    <a:pt x="860120" y="248166"/>
                  </a:moveTo>
                  <a:cubicBezTo>
                    <a:pt x="862245" y="248166"/>
                    <a:pt x="862954" y="251341"/>
                    <a:pt x="861182" y="251738"/>
                  </a:cubicBezTo>
                  <a:cubicBezTo>
                    <a:pt x="847013" y="254119"/>
                    <a:pt x="834969" y="255707"/>
                    <a:pt x="821153" y="253326"/>
                  </a:cubicBezTo>
                  <a:cubicBezTo>
                    <a:pt x="820445" y="252929"/>
                    <a:pt x="820799" y="251738"/>
                    <a:pt x="821153" y="251738"/>
                  </a:cubicBezTo>
                  <a:cubicBezTo>
                    <a:pt x="827884" y="251738"/>
                    <a:pt x="834969" y="252532"/>
                    <a:pt x="841699" y="252135"/>
                  </a:cubicBezTo>
                  <a:cubicBezTo>
                    <a:pt x="848076" y="251738"/>
                    <a:pt x="854098" y="249357"/>
                    <a:pt x="860120" y="248166"/>
                  </a:cubicBezTo>
                  <a:close/>
                  <a:moveTo>
                    <a:pt x="658276" y="241816"/>
                  </a:moveTo>
                  <a:cubicBezTo>
                    <a:pt x="658642" y="241816"/>
                    <a:pt x="659008" y="242175"/>
                    <a:pt x="659008" y="242534"/>
                  </a:cubicBezTo>
                  <a:cubicBezTo>
                    <a:pt x="658642" y="250079"/>
                    <a:pt x="662672" y="259780"/>
                    <a:pt x="664137" y="267325"/>
                  </a:cubicBezTo>
                  <a:cubicBezTo>
                    <a:pt x="666702" y="280618"/>
                    <a:pt x="671464" y="293193"/>
                    <a:pt x="673662" y="306486"/>
                  </a:cubicBezTo>
                  <a:cubicBezTo>
                    <a:pt x="674029" y="308642"/>
                    <a:pt x="670731" y="309720"/>
                    <a:pt x="669999" y="307205"/>
                  </a:cubicBezTo>
                  <a:cubicBezTo>
                    <a:pt x="667801" y="292115"/>
                    <a:pt x="661939" y="277384"/>
                    <a:pt x="659741" y="261935"/>
                  </a:cubicBezTo>
                  <a:cubicBezTo>
                    <a:pt x="659375" y="259421"/>
                    <a:pt x="655345" y="243972"/>
                    <a:pt x="658276" y="241816"/>
                  </a:cubicBezTo>
                  <a:close/>
                  <a:moveTo>
                    <a:pt x="869627" y="240902"/>
                  </a:moveTo>
                  <a:cubicBezTo>
                    <a:pt x="871764" y="240229"/>
                    <a:pt x="872477" y="243596"/>
                    <a:pt x="870696" y="243933"/>
                  </a:cubicBezTo>
                  <a:cubicBezTo>
                    <a:pt x="853956" y="247974"/>
                    <a:pt x="835079" y="251004"/>
                    <a:pt x="818338" y="247637"/>
                  </a:cubicBezTo>
                  <a:cubicBezTo>
                    <a:pt x="817270" y="247637"/>
                    <a:pt x="817626" y="245953"/>
                    <a:pt x="818338" y="245953"/>
                  </a:cubicBezTo>
                  <a:cubicBezTo>
                    <a:pt x="835435" y="247637"/>
                    <a:pt x="853243" y="244943"/>
                    <a:pt x="869627" y="240902"/>
                  </a:cubicBezTo>
                  <a:close/>
                  <a:moveTo>
                    <a:pt x="426047" y="222766"/>
                  </a:moveTo>
                  <a:cubicBezTo>
                    <a:pt x="426809" y="222766"/>
                    <a:pt x="427952" y="223824"/>
                    <a:pt x="426809" y="224883"/>
                  </a:cubicBezTo>
                  <a:cubicBezTo>
                    <a:pt x="425285" y="225941"/>
                    <a:pt x="422999" y="226999"/>
                    <a:pt x="421094" y="228058"/>
                  </a:cubicBezTo>
                  <a:cubicBezTo>
                    <a:pt x="419951" y="228763"/>
                    <a:pt x="418808" y="226999"/>
                    <a:pt x="419951" y="226294"/>
                  </a:cubicBezTo>
                  <a:cubicBezTo>
                    <a:pt x="421856" y="225235"/>
                    <a:pt x="423761" y="223119"/>
                    <a:pt x="426047" y="222766"/>
                  </a:cubicBezTo>
                  <a:close/>
                  <a:moveTo>
                    <a:pt x="882206" y="215597"/>
                  </a:moveTo>
                  <a:cubicBezTo>
                    <a:pt x="873149" y="223841"/>
                    <a:pt x="856846" y="224917"/>
                    <a:pt x="844890" y="222407"/>
                  </a:cubicBezTo>
                  <a:cubicBezTo>
                    <a:pt x="840905" y="226351"/>
                    <a:pt x="835108" y="228501"/>
                    <a:pt x="830398" y="232086"/>
                  </a:cubicBezTo>
                  <a:cubicBezTo>
                    <a:pt x="849237" y="232086"/>
                    <a:pt x="874598" y="232445"/>
                    <a:pt x="882206" y="215597"/>
                  </a:cubicBezTo>
                  <a:close/>
                  <a:moveTo>
                    <a:pt x="608976" y="213696"/>
                  </a:moveTo>
                  <a:cubicBezTo>
                    <a:pt x="608256" y="235390"/>
                    <a:pt x="603571" y="257447"/>
                    <a:pt x="605373" y="279141"/>
                  </a:cubicBezTo>
                  <a:cubicBezTo>
                    <a:pt x="609697" y="278057"/>
                    <a:pt x="614382" y="277695"/>
                    <a:pt x="618706" y="278057"/>
                  </a:cubicBezTo>
                  <a:cubicBezTo>
                    <a:pt x="615102" y="258170"/>
                    <a:pt x="613301" y="236837"/>
                    <a:pt x="609337" y="216950"/>
                  </a:cubicBezTo>
                  <a:cubicBezTo>
                    <a:pt x="609337" y="215865"/>
                    <a:pt x="609337" y="214780"/>
                    <a:pt x="608976" y="213696"/>
                  </a:cubicBezTo>
                  <a:close/>
                  <a:moveTo>
                    <a:pt x="425823" y="212387"/>
                  </a:moveTo>
                  <a:cubicBezTo>
                    <a:pt x="426899" y="211654"/>
                    <a:pt x="427974" y="213119"/>
                    <a:pt x="427257" y="214218"/>
                  </a:cubicBezTo>
                  <a:cubicBezTo>
                    <a:pt x="424390" y="216416"/>
                    <a:pt x="421522" y="217882"/>
                    <a:pt x="419012" y="220080"/>
                  </a:cubicBezTo>
                  <a:cubicBezTo>
                    <a:pt x="417937" y="220813"/>
                    <a:pt x="417220" y="219713"/>
                    <a:pt x="417937" y="219347"/>
                  </a:cubicBezTo>
                  <a:cubicBezTo>
                    <a:pt x="420088" y="216416"/>
                    <a:pt x="422956" y="214218"/>
                    <a:pt x="425823" y="212387"/>
                  </a:cubicBezTo>
                  <a:close/>
                  <a:moveTo>
                    <a:pt x="657669" y="210428"/>
                  </a:moveTo>
                  <a:cubicBezTo>
                    <a:pt x="664663" y="229233"/>
                    <a:pt x="665768" y="249847"/>
                    <a:pt x="670553" y="269377"/>
                  </a:cubicBezTo>
                  <a:cubicBezTo>
                    <a:pt x="675339" y="289267"/>
                    <a:pt x="677547" y="309158"/>
                    <a:pt x="681597" y="329049"/>
                  </a:cubicBezTo>
                  <a:cubicBezTo>
                    <a:pt x="681965" y="331219"/>
                    <a:pt x="679020" y="331942"/>
                    <a:pt x="678284" y="329772"/>
                  </a:cubicBezTo>
                  <a:cubicBezTo>
                    <a:pt x="674602" y="310243"/>
                    <a:pt x="672026" y="289629"/>
                    <a:pt x="667240" y="270100"/>
                  </a:cubicBezTo>
                  <a:cubicBezTo>
                    <a:pt x="662455" y="250571"/>
                    <a:pt x="662086" y="230318"/>
                    <a:pt x="656933" y="210789"/>
                  </a:cubicBezTo>
                  <a:cubicBezTo>
                    <a:pt x="656933" y="210066"/>
                    <a:pt x="657301" y="210066"/>
                    <a:pt x="657669" y="210428"/>
                  </a:cubicBezTo>
                  <a:close/>
                  <a:moveTo>
                    <a:pt x="334372" y="204396"/>
                  </a:moveTo>
                  <a:cubicBezTo>
                    <a:pt x="332214" y="206917"/>
                    <a:pt x="329337" y="209798"/>
                    <a:pt x="326819" y="211598"/>
                  </a:cubicBezTo>
                  <a:cubicBezTo>
                    <a:pt x="324661" y="213039"/>
                    <a:pt x="322503" y="214479"/>
                    <a:pt x="320705" y="215920"/>
                  </a:cubicBezTo>
                  <a:cubicBezTo>
                    <a:pt x="333293" y="216280"/>
                    <a:pt x="346241" y="216640"/>
                    <a:pt x="358830" y="215560"/>
                  </a:cubicBezTo>
                  <a:cubicBezTo>
                    <a:pt x="365304" y="214839"/>
                    <a:pt x="372138" y="214119"/>
                    <a:pt x="378612" y="214119"/>
                  </a:cubicBezTo>
                  <a:cubicBezTo>
                    <a:pt x="377892" y="210878"/>
                    <a:pt x="377533" y="207997"/>
                    <a:pt x="376813" y="204396"/>
                  </a:cubicBezTo>
                  <a:cubicBezTo>
                    <a:pt x="367822" y="205116"/>
                    <a:pt x="358830" y="205836"/>
                    <a:pt x="349838" y="206196"/>
                  </a:cubicBezTo>
                  <a:cubicBezTo>
                    <a:pt x="344443" y="206196"/>
                    <a:pt x="339048" y="206556"/>
                    <a:pt x="334372" y="204396"/>
                  </a:cubicBezTo>
                  <a:close/>
                  <a:moveTo>
                    <a:pt x="1173552" y="203027"/>
                  </a:moveTo>
                  <a:cubicBezTo>
                    <a:pt x="1170319" y="205184"/>
                    <a:pt x="1167445" y="207341"/>
                    <a:pt x="1164212" y="209857"/>
                  </a:cubicBezTo>
                  <a:cubicBezTo>
                    <a:pt x="1161697" y="211294"/>
                    <a:pt x="1159542" y="213092"/>
                    <a:pt x="1157386" y="214889"/>
                  </a:cubicBezTo>
                  <a:cubicBezTo>
                    <a:pt x="1157386" y="216327"/>
                    <a:pt x="1157027" y="218124"/>
                    <a:pt x="1155949" y="219202"/>
                  </a:cubicBezTo>
                  <a:cubicBezTo>
                    <a:pt x="1158105" y="227110"/>
                    <a:pt x="1157027" y="235377"/>
                    <a:pt x="1157386" y="243643"/>
                  </a:cubicBezTo>
                  <a:cubicBezTo>
                    <a:pt x="1157745" y="252270"/>
                    <a:pt x="1158464" y="261256"/>
                    <a:pt x="1158464" y="270242"/>
                  </a:cubicBezTo>
                  <a:cubicBezTo>
                    <a:pt x="1162775" y="265928"/>
                    <a:pt x="1168522" y="262693"/>
                    <a:pt x="1173192" y="259099"/>
                  </a:cubicBezTo>
                  <a:cubicBezTo>
                    <a:pt x="1170319" y="240768"/>
                    <a:pt x="1172474" y="221359"/>
                    <a:pt x="1173552" y="203027"/>
                  </a:cubicBezTo>
                  <a:close/>
                  <a:moveTo>
                    <a:pt x="427159" y="202505"/>
                  </a:moveTo>
                  <a:cubicBezTo>
                    <a:pt x="428539" y="202129"/>
                    <a:pt x="429575" y="203633"/>
                    <a:pt x="428539" y="204385"/>
                  </a:cubicBezTo>
                  <a:cubicBezTo>
                    <a:pt x="426469" y="206641"/>
                    <a:pt x="423708" y="208144"/>
                    <a:pt x="421637" y="210024"/>
                  </a:cubicBezTo>
                  <a:cubicBezTo>
                    <a:pt x="419567" y="211904"/>
                    <a:pt x="417496" y="213408"/>
                    <a:pt x="415425" y="215288"/>
                  </a:cubicBezTo>
                  <a:cubicBezTo>
                    <a:pt x="414735" y="216040"/>
                    <a:pt x="414045" y="214912"/>
                    <a:pt x="414735" y="214536"/>
                  </a:cubicBezTo>
                  <a:cubicBezTo>
                    <a:pt x="418531" y="210400"/>
                    <a:pt x="422327" y="205137"/>
                    <a:pt x="427159" y="202505"/>
                  </a:cubicBezTo>
                  <a:close/>
                  <a:moveTo>
                    <a:pt x="1099549" y="198355"/>
                  </a:moveTo>
                  <a:cubicBezTo>
                    <a:pt x="1092365" y="203746"/>
                    <a:pt x="1083743" y="206262"/>
                    <a:pt x="1077277" y="212373"/>
                  </a:cubicBezTo>
                  <a:cubicBezTo>
                    <a:pt x="1076918" y="212732"/>
                    <a:pt x="1076918" y="212732"/>
                    <a:pt x="1076918" y="212732"/>
                  </a:cubicBezTo>
                  <a:cubicBezTo>
                    <a:pt x="1076918" y="212732"/>
                    <a:pt x="1076918" y="212732"/>
                    <a:pt x="1076918" y="213092"/>
                  </a:cubicBezTo>
                  <a:cubicBezTo>
                    <a:pt x="1085898" y="210935"/>
                    <a:pt x="1095957" y="210935"/>
                    <a:pt x="1105297" y="210935"/>
                  </a:cubicBezTo>
                  <a:cubicBezTo>
                    <a:pt x="1121103" y="210576"/>
                    <a:pt x="1136551" y="209857"/>
                    <a:pt x="1151998" y="209857"/>
                  </a:cubicBezTo>
                  <a:cubicBezTo>
                    <a:pt x="1153435" y="209857"/>
                    <a:pt x="1154153" y="210216"/>
                    <a:pt x="1154872" y="210576"/>
                  </a:cubicBezTo>
                  <a:cubicBezTo>
                    <a:pt x="1156668" y="208778"/>
                    <a:pt x="1158823" y="206981"/>
                    <a:pt x="1160979" y="205184"/>
                  </a:cubicBezTo>
                  <a:cubicBezTo>
                    <a:pt x="1162775" y="203746"/>
                    <a:pt x="1164930" y="201590"/>
                    <a:pt x="1167086" y="200152"/>
                  </a:cubicBezTo>
                  <a:cubicBezTo>
                    <a:pt x="1144454" y="200152"/>
                    <a:pt x="1122181" y="200871"/>
                    <a:pt x="1099549" y="198355"/>
                  </a:cubicBezTo>
                  <a:close/>
                  <a:moveTo>
                    <a:pt x="467519" y="194552"/>
                  </a:moveTo>
                  <a:cubicBezTo>
                    <a:pt x="467519" y="194191"/>
                    <a:pt x="468187" y="194191"/>
                    <a:pt x="468187" y="194552"/>
                  </a:cubicBezTo>
                  <a:cubicBezTo>
                    <a:pt x="470861" y="232098"/>
                    <a:pt x="469858" y="270005"/>
                    <a:pt x="469858" y="307552"/>
                  </a:cubicBezTo>
                  <a:cubicBezTo>
                    <a:pt x="469858" y="309718"/>
                    <a:pt x="466516" y="309718"/>
                    <a:pt x="466516" y="307552"/>
                  </a:cubicBezTo>
                  <a:cubicBezTo>
                    <a:pt x="466516" y="270005"/>
                    <a:pt x="464845" y="232098"/>
                    <a:pt x="467519" y="194552"/>
                  </a:cubicBezTo>
                  <a:close/>
                  <a:moveTo>
                    <a:pt x="430625" y="191016"/>
                  </a:moveTo>
                  <a:cubicBezTo>
                    <a:pt x="432037" y="191016"/>
                    <a:pt x="432742" y="192762"/>
                    <a:pt x="431684" y="193461"/>
                  </a:cubicBezTo>
                  <a:cubicBezTo>
                    <a:pt x="425334" y="197652"/>
                    <a:pt x="418278" y="202192"/>
                    <a:pt x="412987" y="207082"/>
                  </a:cubicBezTo>
                  <a:cubicBezTo>
                    <a:pt x="412281" y="208130"/>
                    <a:pt x="410870" y="206733"/>
                    <a:pt x="411575" y="205685"/>
                  </a:cubicBezTo>
                  <a:cubicBezTo>
                    <a:pt x="414750" y="202192"/>
                    <a:pt x="418631" y="199747"/>
                    <a:pt x="422512" y="196604"/>
                  </a:cubicBezTo>
                  <a:cubicBezTo>
                    <a:pt x="424628" y="194858"/>
                    <a:pt x="427450" y="191714"/>
                    <a:pt x="430625" y="191016"/>
                  </a:cubicBezTo>
                  <a:close/>
                  <a:moveTo>
                    <a:pt x="51485" y="190464"/>
                  </a:moveTo>
                  <a:cubicBezTo>
                    <a:pt x="51485" y="189429"/>
                    <a:pt x="53317" y="189429"/>
                    <a:pt x="53317" y="190464"/>
                  </a:cubicBezTo>
                  <a:cubicBezTo>
                    <a:pt x="52950" y="195296"/>
                    <a:pt x="49287" y="200472"/>
                    <a:pt x="45990" y="204269"/>
                  </a:cubicBezTo>
                  <a:cubicBezTo>
                    <a:pt x="45623" y="204959"/>
                    <a:pt x="44158" y="203923"/>
                    <a:pt x="44524" y="203233"/>
                  </a:cubicBezTo>
                  <a:cubicBezTo>
                    <a:pt x="45990" y="198402"/>
                    <a:pt x="50752" y="195641"/>
                    <a:pt x="51485" y="190464"/>
                  </a:cubicBezTo>
                  <a:close/>
                  <a:moveTo>
                    <a:pt x="833322" y="187323"/>
                  </a:moveTo>
                  <a:cubicBezTo>
                    <a:pt x="835086" y="192669"/>
                    <a:pt x="834733" y="198371"/>
                    <a:pt x="835438" y="203716"/>
                  </a:cubicBezTo>
                  <a:cubicBezTo>
                    <a:pt x="836144" y="208706"/>
                    <a:pt x="836144" y="213695"/>
                    <a:pt x="837202" y="218328"/>
                  </a:cubicBezTo>
                  <a:cubicBezTo>
                    <a:pt x="837555" y="220110"/>
                    <a:pt x="835086" y="220822"/>
                    <a:pt x="834733" y="219041"/>
                  </a:cubicBezTo>
                  <a:cubicBezTo>
                    <a:pt x="833675" y="214051"/>
                    <a:pt x="833322" y="209062"/>
                    <a:pt x="832969" y="204073"/>
                  </a:cubicBezTo>
                  <a:cubicBezTo>
                    <a:pt x="832616" y="198371"/>
                    <a:pt x="833322" y="192669"/>
                    <a:pt x="831911" y="187679"/>
                  </a:cubicBezTo>
                  <a:cubicBezTo>
                    <a:pt x="831558" y="186610"/>
                    <a:pt x="832969" y="186254"/>
                    <a:pt x="833322" y="187323"/>
                  </a:cubicBezTo>
                  <a:close/>
                  <a:moveTo>
                    <a:pt x="117040" y="183808"/>
                  </a:moveTo>
                  <a:cubicBezTo>
                    <a:pt x="122461" y="192921"/>
                    <a:pt x="132218" y="199118"/>
                    <a:pt x="139085" y="206774"/>
                  </a:cubicBezTo>
                  <a:cubicBezTo>
                    <a:pt x="146312" y="214064"/>
                    <a:pt x="152456" y="220626"/>
                    <a:pt x="158599" y="229010"/>
                  </a:cubicBezTo>
                  <a:cubicBezTo>
                    <a:pt x="159683" y="230104"/>
                    <a:pt x="157877" y="231926"/>
                    <a:pt x="157154" y="230833"/>
                  </a:cubicBezTo>
                  <a:cubicBezTo>
                    <a:pt x="149565" y="220990"/>
                    <a:pt x="141253" y="212606"/>
                    <a:pt x="132941" y="204222"/>
                  </a:cubicBezTo>
                  <a:cubicBezTo>
                    <a:pt x="126798" y="198025"/>
                    <a:pt x="119209" y="192557"/>
                    <a:pt x="115956" y="184172"/>
                  </a:cubicBezTo>
                  <a:cubicBezTo>
                    <a:pt x="115595" y="183443"/>
                    <a:pt x="116679" y="183079"/>
                    <a:pt x="117040" y="183808"/>
                  </a:cubicBezTo>
                  <a:close/>
                  <a:moveTo>
                    <a:pt x="49555" y="182238"/>
                  </a:moveTo>
                  <a:cubicBezTo>
                    <a:pt x="49918" y="181491"/>
                    <a:pt x="51732" y="181864"/>
                    <a:pt x="51369" y="182985"/>
                  </a:cubicBezTo>
                  <a:cubicBezTo>
                    <a:pt x="49555" y="188961"/>
                    <a:pt x="45201" y="194191"/>
                    <a:pt x="41935" y="198673"/>
                  </a:cubicBezTo>
                  <a:cubicBezTo>
                    <a:pt x="41209" y="200167"/>
                    <a:pt x="39395" y="199047"/>
                    <a:pt x="40121" y="197926"/>
                  </a:cubicBezTo>
                  <a:cubicBezTo>
                    <a:pt x="43023" y="192323"/>
                    <a:pt x="47378" y="188214"/>
                    <a:pt x="49555" y="182238"/>
                  </a:cubicBezTo>
                  <a:close/>
                  <a:moveTo>
                    <a:pt x="430248" y="180257"/>
                  </a:moveTo>
                  <a:cubicBezTo>
                    <a:pt x="431672" y="179904"/>
                    <a:pt x="432739" y="182021"/>
                    <a:pt x="431672" y="182726"/>
                  </a:cubicBezTo>
                  <a:cubicBezTo>
                    <a:pt x="428825" y="184843"/>
                    <a:pt x="425623" y="185901"/>
                    <a:pt x="422776" y="188018"/>
                  </a:cubicBezTo>
                  <a:cubicBezTo>
                    <a:pt x="419574" y="190134"/>
                    <a:pt x="416728" y="192251"/>
                    <a:pt x="413881" y="194721"/>
                  </a:cubicBezTo>
                  <a:cubicBezTo>
                    <a:pt x="413525" y="195426"/>
                    <a:pt x="412458" y="194368"/>
                    <a:pt x="413169" y="193662"/>
                  </a:cubicBezTo>
                  <a:cubicBezTo>
                    <a:pt x="417083" y="188723"/>
                    <a:pt x="423844" y="182373"/>
                    <a:pt x="430248" y="180257"/>
                  </a:cubicBezTo>
                  <a:close/>
                  <a:moveTo>
                    <a:pt x="827547" y="174278"/>
                  </a:moveTo>
                  <a:cubicBezTo>
                    <a:pt x="827547" y="173554"/>
                    <a:pt x="828550" y="173916"/>
                    <a:pt x="828550" y="174639"/>
                  </a:cubicBezTo>
                  <a:cubicBezTo>
                    <a:pt x="827547" y="189837"/>
                    <a:pt x="830889" y="205035"/>
                    <a:pt x="831224" y="220595"/>
                  </a:cubicBezTo>
                  <a:cubicBezTo>
                    <a:pt x="831224" y="222404"/>
                    <a:pt x="828216" y="222404"/>
                    <a:pt x="828216" y="220233"/>
                  </a:cubicBezTo>
                  <a:cubicBezTo>
                    <a:pt x="827882" y="205035"/>
                    <a:pt x="825208" y="189475"/>
                    <a:pt x="827547" y="174278"/>
                  </a:cubicBezTo>
                  <a:close/>
                  <a:moveTo>
                    <a:pt x="49097" y="172332"/>
                  </a:moveTo>
                  <a:cubicBezTo>
                    <a:pt x="49450" y="171966"/>
                    <a:pt x="50155" y="171966"/>
                    <a:pt x="50155" y="172699"/>
                  </a:cubicBezTo>
                  <a:cubicBezTo>
                    <a:pt x="47686" y="180392"/>
                    <a:pt x="41688" y="186986"/>
                    <a:pt x="37102" y="193947"/>
                  </a:cubicBezTo>
                  <a:cubicBezTo>
                    <a:pt x="36750" y="195413"/>
                    <a:pt x="34633" y="193947"/>
                    <a:pt x="35338" y="192848"/>
                  </a:cubicBezTo>
                  <a:cubicBezTo>
                    <a:pt x="39219" y="185521"/>
                    <a:pt x="46275" y="180392"/>
                    <a:pt x="49097" y="172332"/>
                  </a:cubicBezTo>
                  <a:close/>
                  <a:moveTo>
                    <a:pt x="602490" y="172114"/>
                  </a:moveTo>
                  <a:cubicBezTo>
                    <a:pt x="599607" y="188024"/>
                    <a:pt x="595644" y="204295"/>
                    <a:pt x="594202" y="220204"/>
                  </a:cubicBezTo>
                  <a:cubicBezTo>
                    <a:pt x="591319" y="242984"/>
                    <a:pt x="590599" y="266125"/>
                    <a:pt x="585914" y="288904"/>
                  </a:cubicBezTo>
                  <a:cubicBezTo>
                    <a:pt x="589878" y="285650"/>
                    <a:pt x="594202" y="282757"/>
                    <a:pt x="598526" y="280226"/>
                  </a:cubicBezTo>
                  <a:cubicBezTo>
                    <a:pt x="597806" y="266486"/>
                    <a:pt x="600328" y="251300"/>
                    <a:pt x="601769" y="237921"/>
                  </a:cubicBezTo>
                  <a:cubicBezTo>
                    <a:pt x="602490" y="224543"/>
                    <a:pt x="604292" y="210803"/>
                    <a:pt x="606094" y="197425"/>
                  </a:cubicBezTo>
                  <a:cubicBezTo>
                    <a:pt x="604652" y="189108"/>
                    <a:pt x="603211" y="180792"/>
                    <a:pt x="602490" y="172114"/>
                  </a:cubicBezTo>
                  <a:close/>
                  <a:moveTo>
                    <a:pt x="430544" y="167553"/>
                  </a:moveTo>
                  <a:cubicBezTo>
                    <a:pt x="432002" y="167204"/>
                    <a:pt x="432731" y="169299"/>
                    <a:pt x="431273" y="169998"/>
                  </a:cubicBezTo>
                  <a:cubicBezTo>
                    <a:pt x="428358" y="171744"/>
                    <a:pt x="425444" y="173490"/>
                    <a:pt x="422165" y="175236"/>
                  </a:cubicBezTo>
                  <a:cubicBezTo>
                    <a:pt x="418885" y="177681"/>
                    <a:pt x="415971" y="180126"/>
                    <a:pt x="413420" y="183269"/>
                  </a:cubicBezTo>
                  <a:cubicBezTo>
                    <a:pt x="412692" y="184317"/>
                    <a:pt x="410870" y="183269"/>
                    <a:pt x="411963" y="182221"/>
                  </a:cubicBezTo>
                  <a:cubicBezTo>
                    <a:pt x="414149" y="178729"/>
                    <a:pt x="417428" y="175586"/>
                    <a:pt x="420707" y="173490"/>
                  </a:cubicBezTo>
                  <a:cubicBezTo>
                    <a:pt x="423622" y="171046"/>
                    <a:pt x="426901" y="168601"/>
                    <a:pt x="430544" y="167553"/>
                  </a:cubicBezTo>
                  <a:close/>
                  <a:moveTo>
                    <a:pt x="47188" y="161583"/>
                  </a:moveTo>
                  <a:cubicBezTo>
                    <a:pt x="47534" y="160854"/>
                    <a:pt x="48574" y="161583"/>
                    <a:pt x="48227" y="162313"/>
                  </a:cubicBezTo>
                  <a:cubicBezTo>
                    <a:pt x="43032" y="169971"/>
                    <a:pt x="38875" y="179453"/>
                    <a:pt x="32294" y="186382"/>
                  </a:cubicBezTo>
                  <a:cubicBezTo>
                    <a:pt x="31255" y="187476"/>
                    <a:pt x="29870" y="186017"/>
                    <a:pt x="30909" y="184923"/>
                  </a:cubicBezTo>
                  <a:cubicBezTo>
                    <a:pt x="36797" y="177630"/>
                    <a:pt x="41646" y="169606"/>
                    <a:pt x="47188" y="161583"/>
                  </a:cubicBezTo>
                  <a:close/>
                  <a:moveTo>
                    <a:pt x="434429" y="156091"/>
                  </a:moveTo>
                  <a:cubicBezTo>
                    <a:pt x="435534" y="156091"/>
                    <a:pt x="435902" y="157934"/>
                    <a:pt x="435166" y="158671"/>
                  </a:cubicBezTo>
                  <a:cubicBezTo>
                    <a:pt x="427435" y="164199"/>
                    <a:pt x="420073" y="170464"/>
                    <a:pt x="412342" y="175623"/>
                  </a:cubicBezTo>
                  <a:cubicBezTo>
                    <a:pt x="411238" y="176360"/>
                    <a:pt x="410870" y="174886"/>
                    <a:pt x="411606" y="174518"/>
                  </a:cubicBezTo>
                  <a:cubicBezTo>
                    <a:pt x="416760" y="170832"/>
                    <a:pt x="420809" y="166041"/>
                    <a:pt x="425595" y="161987"/>
                  </a:cubicBezTo>
                  <a:cubicBezTo>
                    <a:pt x="428171" y="159776"/>
                    <a:pt x="430748" y="156828"/>
                    <a:pt x="434429" y="156091"/>
                  </a:cubicBezTo>
                  <a:close/>
                  <a:moveTo>
                    <a:pt x="203261" y="154821"/>
                  </a:moveTo>
                  <a:cubicBezTo>
                    <a:pt x="205025" y="154504"/>
                    <a:pt x="205730" y="156726"/>
                    <a:pt x="203966" y="157044"/>
                  </a:cubicBezTo>
                  <a:cubicBezTo>
                    <a:pt x="196911" y="158948"/>
                    <a:pt x="188797" y="158948"/>
                    <a:pt x="181388" y="158948"/>
                  </a:cubicBezTo>
                  <a:cubicBezTo>
                    <a:pt x="180683" y="158948"/>
                    <a:pt x="180683" y="157679"/>
                    <a:pt x="181741" y="157679"/>
                  </a:cubicBezTo>
                  <a:cubicBezTo>
                    <a:pt x="188797" y="157044"/>
                    <a:pt x="196205" y="156409"/>
                    <a:pt x="203261" y="154821"/>
                  </a:cubicBezTo>
                  <a:close/>
                  <a:moveTo>
                    <a:pt x="347219" y="150452"/>
                  </a:moveTo>
                  <a:cubicBezTo>
                    <a:pt x="347219" y="149741"/>
                    <a:pt x="347975" y="150096"/>
                    <a:pt x="347975" y="150452"/>
                  </a:cubicBezTo>
                  <a:cubicBezTo>
                    <a:pt x="348731" y="165379"/>
                    <a:pt x="351377" y="179951"/>
                    <a:pt x="351755" y="194878"/>
                  </a:cubicBezTo>
                  <a:cubicBezTo>
                    <a:pt x="351755" y="197010"/>
                    <a:pt x="347975" y="197010"/>
                    <a:pt x="347975" y="194878"/>
                  </a:cubicBezTo>
                  <a:cubicBezTo>
                    <a:pt x="347597" y="179951"/>
                    <a:pt x="344195" y="165024"/>
                    <a:pt x="347219" y="150452"/>
                  </a:cubicBezTo>
                  <a:close/>
                  <a:moveTo>
                    <a:pt x="46450" y="150104"/>
                  </a:moveTo>
                  <a:cubicBezTo>
                    <a:pt x="47156" y="149741"/>
                    <a:pt x="48567" y="150468"/>
                    <a:pt x="47862" y="151558"/>
                  </a:cubicBezTo>
                  <a:cubicBezTo>
                    <a:pt x="41159" y="159916"/>
                    <a:pt x="33398" y="167548"/>
                    <a:pt x="30223" y="178087"/>
                  </a:cubicBezTo>
                  <a:cubicBezTo>
                    <a:pt x="29517" y="179540"/>
                    <a:pt x="26695" y="178814"/>
                    <a:pt x="27400" y="176997"/>
                  </a:cubicBezTo>
                  <a:cubicBezTo>
                    <a:pt x="30928" y="166458"/>
                    <a:pt x="39748" y="158826"/>
                    <a:pt x="46450" y="150104"/>
                  </a:cubicBezTo>
                  <a:close/>
                  <a:moveTo>
                    <a:pt x="204739" y="147256"/>
                  </a:moveTo>
                  <a:cubicBezTo>
                    <a:pt x="206571" y="146566"/>
                    <a:pt x="207304" y="149327"/>
                    <a:pt x="205472" y="150017"/>
                  </a:cubicBezTo>
                  <a:cubicBezTo>
                    <a:pt x="194115" y="152778"/>
                    <a:pt x="182392" y="151743"/>
                    <a:pt x="171035" y="154159"/>
                  </a:cubicBezTo>
                  <a:cubicBezTo>
                    <a:pt x="169936" y="154159"/>
                    <a:pt x="169570" y="153123"/>
                    <a:pt x="170303" y="152778"/>
                  </a:cubicBezTo>
                  <a:cubicBezTo>
                    <a:pt x="180560" y="148292"/>
                    <a:pt x="193749" y="150017"/>
                    <a:pt x="204739" y="147256"/>
                  </a:cubicBezTo>
                  <a:close/>
                  <a:moveTo>
                    <a:pt x="431463" y="144096"/>
                  </a:moveTo>
                  <a:cubicBezTo>
                    <a:pt x="433252" y="143391"/>
                    <a:pt x="434325" y="145508"/>
                    <a:pt x="432894" y="146566"/>
                  </a:cubicBezTo>
                  <a:cubicBezTo>
                    <a:pt x="424666" y="151858"/>
                    <a:pt x="418227" y="157502"/>
                    <a:pt x="411072" y="164558"/>
                  </a:cubicBezTo>
                  <a:cubicBezTo>
                    <a:pt x="410356" y="165263"/>
                    <a:pt x="409283" y="164205"/>
                    <a:pt x="409998" y="163499"/>
                  </a:cubicBezTo>
                  <a:cubicBezTo>
                    <a:pt x="416438" y="156796"/>
                    <a:pt x="422877" y="147977"/>
                    <a:pt x="431463" y="144096"/>
                  </a:cubicBezTo>
                  <a:close/>
                  <a:moveTo>
                    <a:pt x="206347" y="142162"/>
                  </a:moveTo>
                  <a:cubicBezTo>
                    <a:pt x="208530" y="141804"/>
                    <a:pt x="208894" y="144671"/>
                    <a:pt x="207439" y="145030"/>
                  </a:cubicBezTo>
                  <a:cubicBezTo>
                    <a:pt x="191068" y="148256"/>
                    <a:pt x="174696" y="150048"/>
                    <a:pt x="158325" y="152557"/>
                  </a:cubicBezTo>
                  <a:cubicBezTo>
                    <a:pt x="157234" y="152557"/>
                    <a:pt x="156870" y="151124"/>
                    <a:pt x="157961" y="150765"/>
                  </a:cubicBezTo>
                  <a:cubicBezTo>
                    <a:pt x="173605" y="145747"/>
                    <a:pt x="190340" y="145388"/>
                    <a:pt x="206347" y="142162"/>
                  </a:cubicBezTo>
                  <a:close/>
                  <a:moveTo>
                    <a:pt x="43646" y="140946"/>
                  </a:moveTo>
                  <a:cubicBezTo>
                    <a:pt x="43996" y="140216"/>
                    <a:pt x="45395" y="140581"/>
                    <a:pt x="45045" y="141311"/>
                  </a:cubicBezTo>
                  <a:cubicBezTo>
                    <a:pt x="43296" y="146420"/>
                    <a:pt x="40148" y="150434"/>
                    <a:pt x="37000" y="154814"/>
                  </a:cubicBezTo>
                  <a:cubicBezTo>
                    <a:pt x="34202" y="159923"/>
                    <a:pt x="31054" y="165032"/>
                    <a:pt x="28256" y="170141"/>
                  </a:cubicBezTo>
                  <a:cubicBezTo>
                    <a:pt x="27556" y="171601"/>
                    <a:pt x="25108" y="170141"/>
                    <a:pt x="26157" y="168681"/>
                  </a:cubicBezTo>
                  <a:cubicBezTo>
                    <a:pt x="28606" y="163937"/>
                    <a:pt x="31404" y="159558"/>
                    <a:pt x="34552" y="155543"/>
                  </a:cubicBezTo>
                  <a:cubicBezTo>
                    <a:pt x="38050" y="150799"/>
                    <a:pt x="41548" y="146420"/>
                    <a:pt x="43646" y="140946"/>
                  </a:cubicBezTo>
                  <a:close/>
                  <a:moveTo>
                    <a:pt x="601409" y="139572"/>
                  </a:moveTo>
                  <a:cubicBezTo>
                    <a:pt x="601769" y="137041"/>
                    <a:pt x="604652" y="137402"/>
                    <a:pt x="604652" y="139572"/>
                  </a:cubicBezTo>
                  <a:cubicBezTo>
                    <a:pt x="604652" y="139572"/>
                    <a:pt x="604652" y="139572"/>
                    <a:pt x="605013" y="139572"/>
                  </a:cubicBezTo>
                  <a:cubicBezTo>
                    <a:pt x="605373" y="139934"/>
                    <a:pt x="605373" y="140657"/>
                    <a:pt x="605373" y="141380"/>
                  </a:cubicBezTo>
                  <a:cubicBezTo>
                    <a:pt x="605373" y="141741"/>
                    <a:pt x="605373" y="142826"/>
                    <a:pt x="605373" y="143549"/>
                  </a:cubicBezTo>
                  <a:cubicBezTo>
                    <a:pt x="607895" y="169945"/>
                    <a:pt x="616183" y="195978"/>
                    <a:pt x="620147" y="222012"/>
                  </a:cubicBezTo>
                  <a:cubicBezTo>
                    <a:pt x="623751" y="245153"/>
                    <a:pt x="625553" y="269740"/>
                    <a:pt x="630958" y="292158"/>
                  </a:cubicBezTo>
                  <a:cubicBezTo>
                    <a:pt x="630958" y="292520"/>
                    <a:pt x="630958" y="292520"/>
                    <a:pt x="630958" y="292881"/>
                  </a:cubicBezTo>
                  <a:cubicBezTo>
                    <a:pt x="632760" y="296136"/>
                    <a:pt x="631318" y="301198"/>
                    <a:pt x="626634" y="301921"/>
                  </a:cubicBezTo>
                  <a:cubicBezTo>
                    <a:pt x="610418" y="303367"/>
                    <a:pt x="593121" y="303006"/>
                    <a:pt x="577266" y="299751"/>
                  </a:cubicBezTo>
                  <a:cubicBezTo>
                    <a:pt x="575824" y="299390"/>
                    <a:pt x="575104" y="297582"/>
                    <a:pt x="575464" y="296497"/>
                  </a:cubicBezTo>
                  <a:cubicBezTo>
                    <a:pt x="574743" y="295413"/>
                    <a:pt x="574383" y="293966"/>
                    <a:pt x="574743" y="292158"/>
                  </a:cubicBezTo>
                  <a:cubicBezTo>
                    <a:pt x="579788" y="267933"/>
                    <a:pt x="580148" y="242984"/>
                    <a:pt x="584112" y="218758"/>
                  </a:cubicBezTo>
                  <a:cubicBezTo>
                    <a:pt x="588076" y="192362"/>
                    <a:pt x="597445" y="167052"/>
                    <a:pt x="601049" y="141018"/>
                  </a:cubicBezTo>
                  <a:cubicBezTo>
                    <a:pt x="601049" y="140657"/>
                    <a:pt x="601409" y="139934"/>
                    <a:pt x="601409" y="139934"/>
                  </a:cubicBezTo>
                  <a:cubicBezTo>
                    <a:pt x="601409" y="139572"/>
                    <a:pt x="601409" y="139572"/>
                    <a:pt x="601409" y="139572"/>
                  </a:cubicBezTo>
                  <a:close/>
                  <a:moveTo>
                    <a:pt x="339433" y="138127"/>
                  </a:moveTo>
                  <a:cubicBezTo>
                    <a:pt x="339433" y="137041"/>
                    <a:pt x="340703" y="137041"/>
                    <a:pt x="341020" y="138127"/>
                  </a:cubicBezTo>
                  <a:cubicBezTo>
                    <a:pt x="342925" y="157679"/>
                    <a:pt x="343877" y="176506"/>
                    <a:pt x="343560" y="196057"/>
                  </a:cubicBezTo>
                  <a:cubicBezTo>
                    <a:pt x="343560" y="198592"/>
                    <a:pt x="340385" y="198592"/>
                    <a:pt x="340385" y="196057"/>
                  </a:cubicBezTo>
                  <a:cubicBezTo>
                    <a:pt x="340385" y="176868"/>
                    <a:pt x="340703" y="157316"/>
                    <a:pt x="339433" y="138127"/>
                  </a:cubicBezTo>
                  <a:close/>
                  <a:moveTo>
                    <a:pt x="434811" y="135309"/>
                  </a:moveTo>
                  <a:cubicBezTo>
                    <a:pt x="435905" y="135670"/>
                    <a:pt x="435540" y="137474"/>
                    <a:pt x="434811" y="138196"/>
                  </a:cubicBezTo>
                  <a:cubicBezTo>
                    <a:pt x="434446" y="138196"/>
                    <a:pt x="434446" y="138196"/>
                    <a:pt x="434082" y="138196"/>
                  </a:cubicBezTo>
                  <a:cubicBezTo>
                    <a:pt x="434082" y="138556"/>
                    <a:pt x="433717" y="138556"/>
                    <a:pt x="433352" y="138196"/>
                  </a:cubicBezTo>
                  <a:cubicBezTo>
                    <a:pt x="431529" y="138917"/>
                    <a:pt x="428976" y="141082"/>
                    <a:pt x="427882" y="141804"/>
                  </a:cubicBezTo>
                  <a:cubicBezTo>
                    <a:pt x="425694" y="143608"/>
                    <a:pt x="423141" y="145412"/>
                    <a:pt x="420953" y="147576"/>
                  </a:cubicBezTo>
                  <a:cubicBezTo>
                    <a:pt x="417671" y="150463"/>
                    <a:pt x="414389" y="154071"/>
                    <a:pt x="410742" y="156957"/>
                  </a:cubicBezTo>
                  <a:cubicBezTo>
                    <a:pt x="410012" y="157318"/>
                    <a:pt x="409283" y="156596"/>
                    <a:pt x="410012" y="155875"/>
                  </a:cubicBezTo>
                  <a:cubicBezTo>
                    <a:pt x="414389" y="150824"/>
                    <a:pt x="418765" y="145772"/>
                    <a:pt x="423870" y="141443"/>
                  </a:cubicBezTo>
                  <a:cubicBezTo>
                    <a:pt x="426423" y="139639"/>
                    <a:pt x="431529" y="133866"/>
                    <a:pt x="434811" y="135309"/>
                  </a:cubicBezTo>
                  <a:close/>
                  <a:moveTo>
                    <a:pt x="429590" y="128216"/>
                  </a:moveTo>
                  <a:cubicBezTo>
                    <a:pt x="431342" y="127516"/>
                    <a:pt x="432744" y="129967"/>
                    <a:pt x="431342" y="131018"/>
                  </a:cubicBezTo>
                  <a:cubicBezTo>
                    <a:pt x="426436" y="133819"/>
                    <a:pt x="422230" y="138022"/>
                    <a:pt x="418024" y="141524"/>
                  </a:cubicBezTo>
                  <a:cubicBezTo>
                    <a:pt x="414870" y="144325"/>
                    <a:pt x="410664" y="146426"/>
                    <a:pt x="408561" y="149928"/>
                  </a:cubicBezTo>
                  <a:cubicBezTo>
                    <a:pt x="407860" y="150979"/>
                    <a:pt x="406108" y="150278"/>
                    <a:pt x="406809" y="149228"/>
                  </a:cubicBezTo>
                  <a:cubicBezTo>
                    <a:pt x="409262" y="145025"/>
                    <a:pt x="414169" y="141874"/>
                    <a:pt x="417674" y="138722"/>
                  </a:cubicBezTo>
                  <a:cubicBezTo>
                    <a:pt x="421529" y="135220"/>
                    <a:pt x="425034" y="130668"/>
                    <a:pt x="429590" y="128216"/>
                  </a:cubicBezTo>
                  <a:close/>
                  <a:moveTo>
                    <a:pt x="601190" y="123831"/>
                  </a:moveTo>
                  <a:cubicBezTo>
                    <a:pt x="601550" y="122754"/>
                    <a:pt x="603711" y="123113"/>
                    <a:pt x="604071" y="124190"/>
                  </a:cubicBezTo>
                  <a:cubicBezTo>
                    <a:pt x="604071" y="124549"/>
                    <a:pt x="604431" y="124549"/>
                    <a:pt x="604431" y="124908"/>
                  </a:cubicBezTo>
                  <a:cubicBezTo>
                    <a:pt x="608391" y="134603"/>
                    <a:pt x="609832" y="145376"/>
                    <a:pt x="613072" y="155430"/>
                  </a:cubicBezTo>
                  <a:cubicBezTo>
                    <a:pt x="615232" y="162611"/>
                    <a:pt x="618473" y="172307"/>
                    <a:pt x="616313" y="179847"/>
                  </a:cubicBezTo>
                  <a:cubicBezTo>
                    <a:pt x="616313" y="180565"/>
                    <a:pt x="615592" y="180206"/>
                    <a:pt x="615592" y="179488"/>
                  </a:cubicBezTo>
                  <a:cubicBezTo>
                    <a:pt x="614872" y="170152"/>
                    <a:pt x="611992" y="161893"/>
                    <a:pt x="609472" y="152916"/>
                  </a:cubicBezTo>
                  <a:cubicBezTo>
                    <a:pt x="607311" y="144658"/>
                    <a:pt x="605511" y="136040"/>
                    <a:pt x="602631" y="128140"/>
                  </a:cubicBezTo>
                  <a:cubicBezTo>
                    <a:pt x="593629" y="145017"/>
                    <a:pt x="591829" y="164048"/>
                    <a:pt x="585348" y="182002"/>
                  </a:cubicBezTo>
                  <a:cubicBezTo>
                    <a:pt x="584988" y="182720"/>
                    <a:pt x="583908" y="182361"/>
                    <a:pt x="583908" y="181643"/>
                  </a:cubicBezTo>
                  <a:cubicBezTo>
                    <a:pt x="589309" y="161893"/>
                    <a:pt x="591469" y="142144"/>
                    <a:pt x="601190" y="123831"/>
                  </a:cubicBezTo>
                  <a:close/>
                  <a:moveTo>
                    <a:pt x="429374" y="119938"/>
                  </a:moveTo>
                  <a:cubicBezTo>
                    <a:pt x="431235" y="119579"/>
                    <a:pt x="432723" y="121735"/>
                    <a:pt x="430862" y="122814"/>
                  </a:cubicBezTo>
                  <a:cubicBezTo>
                    <a:pt x="423421" y="126768"/>
                    <a:pt x="416724" y="131440"/>
                    <a:pt x="411143" y="137551"/>
                  </a:cubicBezTo>
                  <a:cubicBezTo>
                    <a:pt x="410399" y="138269"/>
                    <a:pt x="409283" y="137551"/>
                    <a:pt x="410027" y="136832"/>
                  </a:cubicBezTo>
                  <a:cubicBezTo>
                    <a:pt x="414864" y="130362"/>
                    <a:pt x="421561" y="123533"/>
                    <a:pt x="429374" y="119938"/>
                  </a:cubicBezTo>
                  <a:close/>
                  <a:moveTo>
                    <a:pt x="167569" y="119823"/>
                  </a:moveTo>
                  <a:cubicBezTo>
                    <a:pt x="169294" y="124219"/>
                    <a:pt x="172055" y="128981"/>
                    <a:pt x="172400" y="134110"/>
                  </a:cubicBezTo>
                  <a:cubicBezTo>
                    <a:pt x="172400" y="136308"/>
                    <a:pt x="169294" y="136675"/>
                    <a:pt x="169294" y="134843"/>
                  </a:cubicBezTo>
                  <a:cubicBezTo>
                    <a:pt x="168604" y="129348"/>
                    <a:pt x="167569" y="125318"/>
                    <a:pt x="165498" y="120555"/>
                  </a:cubicBezTo>
                  <a:cubicBezTo>
                    <a:pt x="164808" y="119456"/>
                    <a:pt x="166533" y="117991"/>
                    <a:pt x="167569" y="119823"/>
                  </a:cubicBezTo>
                  <a:close/>
                  <a:moveTo>
                    <a:pt x="843803" y="114868"/>
                  </a:moveTo>
                  <a:cubicBezTo>
                    <a:pt x="844165" y="117018"/>
                    <a:pt x="843803" y="119886"/>
                    <a:pt x="843803" y="122037"/>
                  </a:cubicBezTo>
                  <a:cubicBezTo>
                    <a:pt x="847426" y="153223"/>
                    <a:pt x="843078" y="185127"/>
                    <a:pt x="847064" y="216314"/>
                  </a:cubicBezTo>
                  <a:cubicBezTo>
                    <a:pt x="847426" y="216672"/>
                    <a:pt x="847788" y="217389"/>
                    <a:pt x="847788" y="218106"/>
                  </a:cubicBezTo>
                  <a:cubicBezTo>
                    <a:pt x="861555" y="215955"/>
                    <a:pt x="877496" y="219540"/>
                    <a:pt x="884018" y="204126"/>
                  </a:cubicBezTo>
                  <a:cubicBezTo>
                    <a:pt x="884380" y="204126"/>
                    <a:pt x="884380" y="203767"/>
                    <a:pt x="884380" y="203767"/>
                  </a:cubicBezTo>
                  <a:cubicBezTo>
                    <a:pt x="885105" y="192655"/>
                    <a:pt x="884018" y="181901"/>
                    <a:pt x="885105" y="171147"/>
                  </a:cubicBezTo>
                  <a:cubicBezTo>
                    <a:pt x="886191" y="158600"/>
                    <a:pt x="891626" y="130999"/>
                    <a:pt x="877496" y="123112"/>
                  </a:cubicBezTo>
                  <a:cubicBezTo>
                    <a:pt x="866990" y="117377"/>
                    <a:pt x="855759" y="115943"/>
                    <a:pt x="843803" y="114868"/>
                  </a:cubicBezTo>
                  <a:close/>
                  <a:moveTo>
                    <a:pt x="825688" y="113075"/>
                  </a:moveTo>
                  <a:cubicBezTo>
                    <a:pt x="827500" y="132791"/>
                    <a:pt x="826413" y="152507"/>
                    <a:pt x="826413" y="172222"/>
                  </a:cubicBezTo>
                  <a:cubicBezTo>
                    <a:pt x="826051" y="190504"/>
                    <a:pt x="824239" y="210937"/>
                    <a:pt x="826775" y="229218"/>
                  </a:cubicBezTo>
                  <a:cubicBezTo>
                    <a:pt x="831485" y="225275"/>
                    <a:pt x="837282" y="222766"/>
                    <a:pt x="841267" y="218106"/>
                  </a:cubicBezTo>
                  <a:cubicBezTo>
                    <a:pt x="837644" y="189787"/>
                    <a:pt x="836557" y="159676"/>
                    <a:pt x="839818" y="130640"/>
                  </a:cubicBezTo>
                  <a:cubicBezTo>
                    <a:pt x="838731" y="127772"/>
                    <a:pt x="838731" y="124905"/>
                    <a:pt x="838731" y="122395"/>
                  </a:cubicBezTo>
                  <a:cubicBezTo>
                    <a:pt x="838731" y="119528"/>
                    <a:pt x="838369" y="117018"/>
                    <a:pt x="838731" y="114509"/>
                  </a:cubicBezTo>
                  <a:cubicBezTo>
                    <a:pt x="834383" y="114151"/>
                    <a:pt x="830036" y="113434"/>
                    <a:pt x="825688" y="113075"/>
                  </a:cubicBezTo>
                  <a:close/>
                  <a:moveTo>
                    <a:pt x="170576" y="113040"/>
                  </a:moveTo>
                  <a:cubicBezTo>
                    <a:pt x="171316" y="116188"/>
                    <a:pt x="172798" y="118637"/>
                    <a:pt x="174650" y="121435"/>
                  </a:cubicBezTo>
                  <a:cubicBezTo>
                    <a:pt x="175391" y="123884"/>
                    <a:pt x="176132" y="126332"/>
                    <a:pt x="177613" y="128431"/>
                  </a:cubicBezTo>
                  <a:cubicBezTo>
                    <a:pt x="178724" y="130530"/>
                    <a:pt x="176132" y="131929"/>
                    <a:pt x="174650" y="130180"/>
                  </a:cubicBezTo>
                  <a:cubicBezTo>
                    <a:pt x="172798" y="128081"/>
                    <a:pt x="172428" y="125283"/>
                    <a:pt x="171316" y="122485"/>
                  </a:cubicBezTo>
                  <a:cubicBezTo>
                    <a:pt x="170205" y="119686"/>
                    <a:pt x="169094" y="116538"/>
                    <a:pt x="168353" y="113390"/>
                  </a:cubicBezTo>
                  <a:cubicBezTo>
                    <a:pt x="167983" y="112340"/>
                    <a:pt x="170205" y="111641"/>
                    <a:pt x="170576" y="113040"/>
                  </a:cubicBezTo>
                  <a:close/>
                  <a:moveTo>
                    <a:pt x="1073325" y="111012"/>
                  </a:moveTo>
                  <a:cubicBezTo>
                    <a:pt x="1074762" y="118920"/>
                    <a:pt x="1075481" y="126468"/>
                    <a:pt x="1075481" y="134016"/>
                  </a:cubicBezTo>
                  <a:cubicBezTo>
                    <a:pt x="1078355" y="128984"/>
                    <a:pt x="1082306" y="124311"/>
                    <a:pt x="1084821" y="118920"/>
                  </a:cubicBezTo>
                  <a:cubicBezTo>
                    <a:pt x="1085539" y="117482"/>
                    <a:pt x="1087335" y="118920"/>
                    <a:pt x="1086617" y="119998"/>
                  </a:cubicBezTo>
                  <a:cubicBezTo>
                    <a:pt x="1083384" y="126827"/>
                    <a:pt x="1079432" y="132938"/>
                    <a:pt x="1075840" y="139408"/>
                  </a:cubicBezTo>
                  <a:cubicBezTo>
                    <a:pt x="1075840" y="142283"/>
                    <a:pt x="1075840" y="145159"/>
                    <a:pt x="1075840" y="148393"/>
                  </a:cubicBezTo>
                  <a:cubicBezTo>
                    <a:pt x="1080151" y="141205"/>
                    <a:pt x="1085539" y="134735"/>
                    <a:pt x="1088413" y="126827"/>
                  </a:cubicBezTo>
                  <a:cubicBezTo>
                    <a:pt x="1088772" y="126468"/>
                    <a:pt x="1089850" y="126468"/>
                    <a:pt x="1089491" y="127187"/>
                  </a:cubicBezTo>
                  <a:cubicBezTo>
                    <a:pt x="1086617" y="136173"/>
                    <a:pt x="1080510" y="143361"/>
                    <a:pt x="1076558" y="151628"/>
                  </a:cubicBezTo>
                  <a:cubicBezTo>
                    <a:pt x="1076199" y="151988"/>
                    <a:pt x="1075840" y="151988"/>
                    <a:pt x="1075840" y="152347"/>
                  </a:cubicBezTo>
                  <a:cubicBezTo>
                    <a:pt x="1075840" y="153426"/>
                    <a:pt x="1075840" y="155223"/>
                    <a:pt x="1075840" y="156660"/>
                  </a:cubicBezTo>
                  <a:cubicBezTo>
                    <a:pt x="1075840" y="157739"/>
                    <a:pt x="1075840" y="159536"/>
                    <a:pt x="1075840" y="160974"/>
                  </a:cubicBezTo>
                  <a:cubicBezTo>
                    <a:pt x="1079432" y="154144"/>
                    <a:pt x="1084102" y="148034"/>
                    <a:pt x="1086617" y="140845"/>
                  </a:cubicBezTo>
                  <a:cubicBezTo>
                    <a:pt x="1086976" y="139408"/>
                    <a:pt x="1089132" y="140127"/>
                    <a:pt x="1088772" y="141205"/>
                  </a:cubicBezTo>
                  <a:cubicBezTo>
                    <a:pt x="1085180" y="150550"/>
                    <a:pt x="1079073" y="158458"/>
                    <a:pt x="1075481" y="167443"/>
                  </a:cubicBezTo>
                  <a:cubicBezTo>
                    <a:pt x="1075121" y="170319"/>
                    <a:pt x="1074762" y="173554"/>
                    <a:pt x="1074762" y="176429"/>
                  </a:cubicBezTo>
                  <a:cubicBezTo>
                    <a:pt x="1077995" y="169600"/>
                    <a:pt x="1082665" y="162771"/>
                    <a:pt x="1085898" y="155942"/>
                  </a:cubicBezTo>
                  <a:cubicBezTo>
                    <a:pt x="1086617" y="154863"/>
                    <a:pt x="1088413" y="155942"/>
                    <a:pt x="1087695" y="157020"/>
                  </a:cubicBezTo>
                  <a:cubicBezTo>
                    <a:pt x="1083743" y="165287"/>
                    <a:pt x="1080151" y="174273"/>
                    <a:pt x="1075121" y="182180"/>
                  </a:cubicBezTo>
                  <a:cubicBezTo>
                    <a:pt x="1074762" y="182540"/>
                    <a:pt x="1074762" y="182540"/>
                    <a:pt x="1074403" y="182540"/>
                  </a:cubicBezTo>
                  <a:cubicBezTo>
                    <a:pt x="1074403" y="184337"/>
                    <a:pt x="1074403" y="186134"/>
                    <a:pt x="1074044" y="187931"/>
                  </a:cubicBezTo>
                  <a:cubicBezTo>
                    <a:pt x="1077636" y="181461"/>
                    <a:pt x="1082306" y="175710"/>
                    <a:pt x="1085180" y="169960"/>
                  </a:cubicBezTo>
                  <a:cubicBezTo>
                    <a:pt x="1085539" y="168881"/>
                    <a:pt x="1087695" y="169600"/>
                    <a:pt x="1087335" y="170678"/>
                  </a:cubicBezTo>
                  <a:cubicBezTo>
                    <a:pt x="1083384" y="179664"/>
                    <a:pt x="1077636" y="187572"/>
                    <a:pt x="1074403" y="196558"/>
                  </a:cubicBezTo>
                  <a:cubicBezTo>
                    <a:pt x="1074403" y="199074"/>
                    <a:pt x="1074403" y="201230"/>
                    <a:pt x="1074762" y="203746"/>
                  </a:cubicBezTo>
                  <a:cubicBezTo>
                    <a:pt x="1078355" y="197636"/>
                    <a:pt x="1082665" y="192244"/>
                    <a:pt x="1086258" y="186134"/>
                  </a:cubicBezTo>
                  <a:cubicBezTo>
                    <a:pt x="1086617" y="185056"/>
                    <a:pt x="1088413" y="186134"/>
                    <a:pt x="1087695" y="187212"/>
                  </a:cubicBezTo>
                  <a:cubicBezTo>
                    <a:pt x="1084102" y="193682"/>
                    <a:pt x="1079792" y="200152"/>
                    <a:pt x="1076558" y="206981"/>
                  </a:cubicBezTo>
                  <a:cubicBezTo>
                    <a:pt x="1076199" y="207341"/>
                    <a:pt x="1075840" y="207700"/>
                    <a:pt x="1075481" y="207700"/>
                  </a:cubicBezTo>
                  <a:cubicBezTo>
                    <a:pt x="1075481" y="208060"/>
                    <a:pt x="1075840" y="208778"/>
                    <a:pt x="1075840" y="209497"/>
                  </a:cubicBezTo>
                  <a:cubicBezTo>
                    <a:pt x="1081228" y="203746"/>
                    <a:pt x="1087695" y="199074"/>
                    <a:pt x="1094161" y="194760"/>
                  </a:cubicBezTo>
                  <a:cubicBezTo>
                    <a:pt x="1091287" y="184696"/>
                    <a:pt x="1092724" y="174273"/>
                    <a:pt x="1092724" y="164209"/>
                  </a:cubicBezTo>
                  <a:cubicBezTo>
                    <a:pt x="1092724" y="146596"/>
                    <a:pt x="1091287" y="129343"/>
                    <a:pt x="1093442" y="112091"/>
                  </a:cubicBezTo>
                  <a:cubicBezTo>
                    <a:pt x="1086617" y="112091"/>
                    <a:pt x="1080151" y="111731"/>
                    <a:pt x="1073325" y="111012"/>
                  </a:cubicBezTo>
                  <a:close/>
                  <a:moveTo>
                    <a:pt x="602591" y="107600"/>
                  </a:moveTo>
                  <a:cubicBezTo>
                    <a:pt x="603324" y="106879"/>
                    <a:pt x="605156" y="106879"/>
                    <a:pt x="605522" y="108322"/>
                  </a:cubicBezTo>
                  <a:cubicBezTo>
                    <a:pt x="607720" y="115899"/>
                    <a:pt x="609918" y="123475"/>
                    <a:pt x="612482" y="131052"/>
                  </a:cubicBezTo>
                  <a:cubicBezTo>
                    <a:pt x="613948" y="136825"/>
                    <a:pt x="616879" y="142597"/>
                    <a:pt x="616879" y="148731"/>
                  </a:cubicBezTo>
                  <a:cubicBezTo>
                    <a:pt x="616879" y="149092"/>
                    <a:pt x="616146" y="149092"/>
                    <a:pt x="616146" y="148731"/>
                  </a:cubicBezTo>
                  <a:cubicBezTo>
                    <a:pt x="611383" y="136464"/>
                    <a:pt x="607354" y="123475"/>
                    <a:pt x="602958" y="110848"/>
                  </a:cubicBezTo>
                  <a:cubicBezTo>
                    <a:pt x="594898" y="127083"/>
                    <a:pt x="590868" y="144401"/>
                    <a:pt x="585373" y="161358"/>
                  </a:cubicBezTo>
                  <a:cubicBezTo>
                    <a:pt x="585007" y="162080"/>
                    <a:pt x="583908" y="161719"/>
                    <a:pt x="583908" y="160998"/>
                  </a:cubicBezTo>
                  <a:cubicBezTo>
                    <a:pt x="587205" y="142958"/>
                    <a:pt x="592700" y="124918"/>
                    <a:pt x="600393" y="108322"/>
                  </a:cubicBezTo>
                  <a:cubicBezTo>
                    <a:pt x="601126" y="107240"/>
                    <a:pt x="602225" y="107240"/>
                    <a:pt x="602591" y="107600"/>
                  </a:cubicBezTo>
                  <a:close/>
                  <a:moveTo>
                    <a:pt x="101919" y="104119"/>
                  </a:moveTo>
                  <a:cubicBezTo>
                    <a:pt x="86084" y="106279"/>
                    <a:pt x="77806" y="128964"/>
                    <a:pt x="78166" y="144087"/>
                  </a:cubicBezTo>
                  <a:cubicBezTo>
                    <a:pt x="78886" y="179375"/>
                    <a:pt x="105878" y="203860"/>
                    <a:pt x="128552" y="227986"/>
                  </a:cubicBezTo>
                  <a:cubicBezTo>
                    <a:pt x="165981" y="267234"/>
                    <a:pt x="219966" y="319446"/>
                    <a:pt x="205570" y="380299"/>
                  </a:cubicBezTo>
                  <a:cubicBezTo>
                    <a:pt x="201251" y="399383"/>
                    <a:pt x="192254" y="415227"/>
                    <a:pt x="180017" y="427469"/>
                  </a:cubicBezTo>
                  <a:cubicBezTo>
                    <a:pt x="192254" y="419908"/>
                    <a:pt x="202331" y="411626"/>
                    <a:pt x="205570" y="406225"/>
                  </a:cubicBezTo>
                  <a:cubicBezTo>
                    <a:pt x="218527" y="384980"/>
                    <a:pt x="222485" y="359774"/>
                    <a:pt x="213128" y="336369"/>
                  </a:cubicBezTo>
                  <a:cubicBezTo>
                    <a:pt x="195493" y="290999"/>
                    <a:pt x="166341" y="253191"/>
                    <a:pt x="132511" y="218984"/>
                  </a:cubicBezTo>
                  <a:cubicBezTo>
                    <a:pt x="110557" y="197019"/>
                    <a:pt x="83204" y="169653"/>
                    <a:pt x="88243" y="135806"/>
                  </a:cubicBezTo>
                  <a:cubicBezTo>
                    <a:pt x="89683" y="126083"/>
                    <a:pt x="93642" y="111320"/>
                    <a:pt x="101919" y="104119"/>
                  </a:cubicBezTo>
                  <a:close/>
                  <a:moveTo>
                    <a:pt x="856081" y="100032"/>
                  </a:moveTo>
                  <a:cubicBezTo>
                    <a:pt x="865327" y="98941"/>
                    <a:pt x="876350" y="100032"/>
                    <a:pt x="884173" y="106217"/>
                  </a:cubicBezTo>
                  <a:cubicBezTo>
                    <a:pt x="892352" y="112765"/>
                    <a:pt x="895197" y="121133"/>
                    <a:pt x="898753" y="130592"/>
                  </a:cubicBezTo>
                  <a:cubicBezTo>
                    <a:pt x="899464" y="132411"/>
                    <a:pt x="896264" y="133502"/>
                    <a:pt x="895553" y="131319"/>
                  </a:cubicBezTo>
                  <a:lnTo>
                    <a:pt x="890118" y="122715"/>
                  </a:lnTo>
                  <a:lnTo>
                    <a:pt x="897604" y="142873"/>
                  </a:lnTo>
                  <a:cubicBezTo>
                    <a:pt x="898238" y="152148"/>
                    <a:pt x="897060" y="161827"/>
                    <a:pt x="896336" y="171147"/>
                  </a:cubicBezTo>
                  <a:cubicBezTo>
                    <a:pt x="894887" y="188712"/>
                    <a:pt x="900683" y="213804"/>
                    <a:pt x="887641" y="228143"/>
                  </a:cubicBezTo>
                  <a:cubicBezTo>
                    <a:pt x="873149" y="244632"/>
                    <a:pt x="844890" y="243557"/>
                    <a:pt x="824601" y="243199"/>
                  </a:cubicBezTo>
                  <a:cubicBezTo>
                    <a:pt x="821703" y="243199"/>
                    <a:pt x="820254" y="241765"/>
                    <a:pt x="819529" y="239614"/>
                  </a:cubicBezTo>
                  <a:cubicBezTo>
                    <a:pt x="818442" y="238897"/>
                    <a:pt x="818080" y="238180"/>
                    <a:pt x="817718" y="236746"/>
                  </a:cubicBezTo>
                  <a:cubicBezTo>
                    <a:pt x="814095" y="218464"/>
                    <a:pt x="815906" y="198390"/>
                    <a:pt x="816269" y="179750"/>
                  </a:cubicBezTo>
                  <a:cubicBezTo>
                    <a:pt x="816269" y="157167"/>
                    <a:pt x="816993" y="134225"/>
                    <a:pt x="819892" y="110924"/>
                  </a:cubicBezTo>
                  <a:cubicBezTo>
                    <a:pt x="819167" y="109849"/>
                    <a:pt x="819167" y="108057"/>
                    <a:pt x="820616" y="107340"/>
                  </a:cubicBezTo>
                  <a:cubicBezTo>
                    <a:pt x="821341" y="106623"/>
                    <a:pt x="822790" y="106264"/>
                    <a:pt x="823877" y="106981"/>
                  </a:cubicBezTo>
                  <a:cubicBezTo>
                    <a:pt x="833659" y="105368"/>
                    <a:pt x="846248" y="103755"/>
                    <a:pt x="858114" y="104606"/>
                  </a:cubicBezTo>
                  <a:lnTo>
                    <a:pt x="885993" y="116184"/>
                  </a:lnTo>
                  <a:lnTo>
                    <a:pt x="880617" y="107672"/>
                  </a:lnTo>
                  <a:cubicBezTo>
                    <a:pt x="873150" y="102943"/>
                    <a:pt x="864615" y="101487"/>
                    <a:pt x="856081" y="101124"/>
                  </a:cubicBezTo>
                  <a:cubicBezTo>
                    <a:pt x="855370" y="101124"/>
                    <a:pt x="855370" y="100032"/>
                    <a:pt x="856081" y="100032"/>
                  </a:cubicBezTo>
                  <a:close/>
                  <a:moveTo>
                    <a:pt x="174960" y="100016"/>
                  </a:moveTo>
                  <a:cubicBezTo>
                    <a:pt x="177913" y="103959"/>
                    <a:pt x="180867" y="108261"/>
                    <a:pt x="182713" y="112921"/>
                  </a:cubicBezTo>
                  <a:cubicBezTo>
                    <a:pt x="184559" y="117940"/>
                    <a:pt x="184928" y="123676"/>
                    <a:pt x="187143" y="128336"/>
                  </a:cubicBezTo>
                  <a:cubicBezTo>
                    <a:pt x="188251" y="130487"/>
                    <a:pt x="184928" y="131920"/>
                    <a:pt x="184190" y="130128"/>
                  </a:cubicBezTo>
                  <a:lnTo>
                    <a:pt x="183728" y="128386"/>
                  </a:lnTo>
                  <a:lnTo>
                    <a:pt x="180728" y="129726"/>
                  </a:lnTo>
                  <a:cubicBezTo>
                    <a:pt x="179639" y="126079"/>
                    <a:pt x="178913" y="122432"/>
                    <a:pt x="177825" y="119150"/>
                  </a:cubicBezTo>
                  <a:cubicBezTo>
                    <a:pt x="176373" y="115138"/>
                    <a:pt x="174922" y="111491"/>
                    <a:pt x="173108" y="107479"/>
                  </a:cubicBezTo>
                  <a:cubicBezTo>
                    <a:pt x="172745" y="106385"/>
                    <a:pt x="174559" y="105291"/>
                    <a:pt x="175285" y="106385"/>
                  </a:cubicBezTo>
                  <a:cubicBezTo>
                    <a:pt x="176736" y="110032"/>
                    <a:pt x="178551" y="112950"/>
                    <a:pt x="180002" y="116597"/>
                  </a:cubicBezTo>
                  <a:lnTo>
                    <a:pt x="182679" y="124423"/>
                  </a:lnTo>
                  <a:lnTo>
                    <a:pt x="180867" y="117581"/>
                  </a:lnTo>
                  <a:cubicBezTo>
                    <a:pt x="179021" y="111487"/>
                    <a:pt x="176806" y="106110"/>
                    <a:pt x="173483" y="100733"/>
                  </a:cubicBezTo>
                  <a:cubicBezTo>
                    <a:pt x="172745" y="100016"/>
                    <a:pt x="174591" y="98941"/>
                    <a:pt x="174960" y="100016"/>
                  </a:cubicBezTo>
                  <a:close/>
                  <a:moveTo>
                    <a:pt x="877087" y="97354"/>
                  </a:moveTo>
                  <a:cubicBezTo>
                    <a:pt x="882125" y="98098"/>
                    <a:pt x="887882" y="100330"/>
                    <a:pt x="891840" y="103679"/>
                  </a:cubicBezTo>
                  <a:cubicBezTo>
                    <a:pt x="896518" y="107400"/>
                    <a:pt x="898317" y="111864"/>
                    <a:pt x="901556" y="117073"/>
                  </a:cubicBezTo>
                  <a:cubicBezTo>
                    <a:pt x="902635" y="118933"/>
                    <a:pt x="899756" y="120794"/>
                    <a:pt x="898677" y="118561"/>
                  </a:cubicBezTo>
                  <a:cubicBezTo>
                    <a:pt x="895798" y="113725"/>
                    <a:pt x="893999" y="108516"/>
                    <a:pt x="889321" y="105167"/>
                  </a:cubicBezTo>
                  <a:cubicBezTo>
                    <a:pt x="885363" y="102563"/>
                    <a:pt x="880686" y="101074"/>
                    <a:pt x="876368" y="98842"/>
                  </a:cubicBezTo>
                  <a:cubicBezTo>
                    <a:pt x="876008" y="98470"/>
                    <a:pt x="876368" y="97354"/>
                    <a:pt x="877087" y="97354"/>
                  </a:cubicBezTo>
                  <a:close/>
                  <a:moveTo>
                    <a:pt x="1141650" y="94262"/>
                  </a:moveTo>
                  <a:cubicBezTo>
                    <a:pt x="1152511" y="95265"/>
                    <a:pt x="1163011" y="94262"/>
                    <a:pt x="1173873" y="94262"/>
                  </a:cubicBezTo>
                  <a:cubicBezTo>
                    <a:pt x="1175683" y="94262"/>
                    <a:pt x="1175683" y="97270"/>
                    <a:pt x="1173873" y="97270"/>
                  </a:cubicBezTo>
                  <a:cubicBezTo>
                    <a:pt x="1164097" y="97270"/>
                    <a:pt x="1154684" y="98607"/>
                    <a:pt x="1144908" y="97604"/>
                  </a:cubicBezTo>
                  <a:cubicBezTo>
                    <a:pt x="1135133" y="96601"/>
                    <a:pt x="1124995" y="95265"/>
                    <a:pt x="1115219" y="96601"/>
                  </a:cubicBezTo>
                  <a:cubicBezTo>
                    <a:pt x="1114133" y="96601"/>
                    <a:pt x="1114133" y="95599"/>
                    <a:pt x="1114495" y="95599"/>
                  </a:cubicBezTo>
                  <a:cubicBezTo>
                    <a:pt x="1123547" y="92591"/>
                    <a:pt x="1132598" y="93594"/>
                    <a:pt x="1141650" y="94262"/>
                  </a:cubicBezTo>
                  <a:close/>
                  <a:moveTo>
                    <a:pt x="603088" y="92075"/>
                  </a:moveTo>
                  <a:cubicBezTo>
                    <a:pt x="603828" y="91004"/>
                    <a:pt x="606046" y="92075"/>
                    <a:pt x="606046" y="93504"/>
                  </a:cubicBezTo>
                  <a:lnTo>
                    <a:pt x="606415" y="93861"/>
                  </a:lnTo>
                  <a:cubicBezTo>
                    <a:pt x="608264" y="97790"/>
                    <a:pt x="609003" y="101719"/>
                    <a:pt x="610852" y="105649"/>
                  </a:cubicBezTo>
                  <a:cubicBezTo>
                    <a:pt x="612700" y="109220"/>
                    <a:pt x="614549" y="112792"/>
                    <a:pt x="615288" y="116721"/>
                  </a:cubicBezTo>
                  <a:cubicBezTo>
                    <a:pt x="615288" y="117436"/>
                    <a:pt x="614549" y="117793"/>
                    <a:pt x="613809" y="117079"/>
                  </a:cubicBezTo>
                  <a:cubicBezTo>
                    <a:pt x="612331" y="112792"/>
                    <a:pt x="609743" y="109578"/>
                    <a:pt x="607894" y="105649"/>
                  </a:cubicBezTo>
                  <a:cubicBezTo>
                    <a:pt x="606415" y="102791"/>
                    <a:pt x="605676" y="99934"/>
                    <a:pt x="604197" y="96719"/>
                  </a:cubicBezTo>
                  <a:cubicBezTo>
                    <a:pt x="601979" y="99576"/>
                    <a:pt x="600131" y="102791"/>
                    <a:pt x="598282" y="105649"/>
                  </a:cubicBezTo>
                  <a:cubicBezTo>
                    <a:pt x="594955" y="109935"/>
                    <a:pt x="592367" y="113864"/>
                    <a:pt x="589779" y="118864"/>
                  </a:cubicBezTo>
                  <a:cubicBezTo>
                    <a:pt x="589409" y="119222"/>
                    <a:pt x="588670" y="118864"/>
                    <a:pt x="588670" y="118150"/>
                  </a:cubicBezTo>
                  <a:cubicBezTo>
                    <a:pt x="590518" y="113149"/>
                    <a:pt x="592737" y="108506"/>
                    <a:pt x="595324" y="104220"/>
                  </a:cubicBezTo>
                  <a:cubicBezTo>
                    <a:pt x="598282" y="100291"/>
                    <a:pt x="600131" y="95647"/>
                    <a:pt x="603088" y="92075"/>
                  </a:cubicBezTo>
                  <a:close/>
                  <a:moveTo>
                    <a:pt x="1175104" y="88118"/>
                  </a:moveTo>
                  <a:cubicBezTo>
                    <a:pt x="1177272" y="88118"/>
                    <a:pt x="1177272" y="90715"/>
                    <a:pt x="1175104" y="90715"/>
                  </a:cubicBezTo>
                  <a:cubicBezTo>
                    <a:pt x="1161732" y="90715"/>
                    <a:pt x="1148000" y="90138"/>
                    <a:pt x="1134267" y="89561"/>
                  </a:cubicBezTo>
                  <a:cubicBezTo>
                    <a:pt x="1133183" y="89561"/>
                    <a:pt x="1133183" y="88406"/>
                    <a:pt x="1134267" y="88406"/>
                  </a:cubicBezTo>
                  <a:cubicBezTo>
                    <a:pt x="1148000" y="87829"/>
                    <a:pt x="1161732" y="88118"/>
                    <a:pt x="1175104" y="88118"/>
                  </a:cubicBezTo>
                  <a:close/>
                  <a:moveTo>
                    <a:pt x="167860" y="84654"/>
                  </a:moveTo>
                  <a:cubicBezTo>
                    <a:pt x="174088" y="86795"/>
                    <a:pt x="179583" y="93576"/>
                    <a:pt x="182514" y="98572"/>
                  </a:cubicBezTo>
                  <a:cubicBezTo>
                    <a:pt x="185079" y="102855"/>
                    <a:pt x="186910" y="107137"/>
                    <a:pt x="188742" y="111776"/>
                  </a:cubicBezTo>
                  <a:cubicBezTo>
                    <a:pt x="190574" y="116773"/>
                    <a:pt x="191306" y="122483"/>
                    <a:pt x="193871" y="127479"/>
                  </a:cubicBezTo>
                  <a:cubicBezTo>
                    <a:pt x="194604" y="128906"/>
                    <a:pt x="192039" y="130334"/>
                    <a:pt x="191306" y="128906"/>
                  </a:cubicBezTo>
                  <a:cubicBezTo>
                    <a:pt x="184712" y="114988"/>
                    <a:pt x="182880" y="94290"/>
                    <a:pt x="167494" y="86438"/>
                  </a:cubicBezTo>
                  <a:cubicBezTo>
                    <a:pt x="166395" y="85725"/>
                    <a:pt x="167128" y="84654"/>
                    <a:pt x="167860" y="84654"/>
                  </a:cubicBezTo>
                  <a:close/>
                  <a:moveTo>
                    <a:pt x="1175069" y="80571"/>
                  </a:moveTo>
                  <a:cubicBezTo>
                    <a:pt x="1177267" y="80912"/>
                    <a:pt x="1176901" y="83293"/>
                    <a:pt x="1175069" y="83633"/>
                  </a:cubicBezTo>
                  <a:cubicBezTo>
                    <a:pt x="1165177" y="84314"/>
                    <a:pt x="1155286" y="83633"/>
                    <a:pt x="1145394" y="83293"/>
                  </a:cubicBezTo>
                  <a:cubicBezTo>
                    <a:pt x="1144295" y="82953"/>
                    <a:pt x="1144295" y="81932"/>
                    <a:pt x="1145394" y="81592"/>
                  </a:cubicBezTo>
                  <a:cubicBezTo>
                    <a:pt x="1155286" y="81252"/>
                    <a:pt x="1165177" y="79891"/>
                    <a:pt x="1175069" y="80571"/>
                  </a:cubicBezTo>
                  <a:close/>
                  <a:moveTo>
                    <a:pt x="1175040" y="74902"/>
                  </a:moveTo>
                  <a:cubicBezTo>
                    <a:pt x="1177263" y="75242"/>
                    <a:pt x="1176152" y="77964"/>
                    <a:pt x="1173929" y="77623"/>
                  </a:cubicBezTo>
                  <a:cubicBezTo>
                    <a:pt x="1168002" y="76603"/>
                    <a:pt x="1162446" y="76943"/>
                    <a:pt x="1156519" y="76603"/>
                  </a:cubicBezTo>
                  <a:cubicBezTo>
                    <a:pt x="1155779" y="76603"/>
                    <a:pt x="1155408" y="75582"/>
                    <a:pt x="1156149" y="75242"/>
                  </a:cubicBezTo>
                  <a:cubicBezTo>
                    <a:pt x="1162446" y="74562"/>
                    <a:pt x="1169114" y="73541"/>
                    <a:pt x="1175040" y="74902"/>
                  </a:cubicBezTo>
                  <a:close/>
                  <a:moveTo>
                    <a:pt x="432612" y="70655"/>
                  </a:moveTo>
                  <a:cubicBezTo>
                    <a:pt x="434338" y="70655"/>
                    <a:pt x="434338" y="72964"/>
                    <a:pt x="432612" y="73252"/>
                  </a:cubicBezTo>
                  <a:cubicBezTo>
                    <a:pt x="428471" y="73252"/>
                    <a:pt x="424330" y="72386"/>
                    <a:pt x="420188" y="72964"/>
                  </a:cubicBezTo>
                  <a:cubicBezTo>
                    <a:pt x="419153" y="73252"/>
                    <a:pt x="418808" y="71809"/>
                    <a:pt x="419843" y="71520"/>
                  </a:cubicBezTo>
                  <a:cubicBezTo>
                    <a:pt x="423639" y="70366"/>
                    <a:pt x="428471" y="70366"/>
                    <a:pt x="432612" y="70655"/>
                  </a:cubicBezTo>
                  <a:close/>
                  <a:moveTo>
                    <a:pt x="435281" y="64305"/>
                  </a:moveTo>
                  <a:cubicBezTo>
                    <a:pt x="437490" y="64305"/>
                    <a:pt x="437490" y="66902"/>
                    <a:pt x="435281" y="66902"/>
                  </a:cubicBezTo>
                  <a:cubicBezTo>
                    <a:pt x="427919" y="66902"/>
                    <a:pt x="420556" y="66614"/>
                    <a:pt x="413562" y="66036"/>
                  </a:cubicBezTo>
                  <a:cubicBezTo>
                    <a:pt x="412458" y="66036"/>
                    <a:pt x="412826" y="64882"/>
                    <a:pt x="413562" y="64882"/>
                  </a:cubicBezTo>
                  <a:cubicBezTo>
                    <a:pt x="420556" y="64016"/>
                    <a:pt x="427919" y="64305"/>
                    <a:pt x="435281" y="64305"/>
                  </a:cubicBezTo>
                  <a:close/>
                  <a:moveTo>
                    <a:pt x="848294" y="59650"/>
                  </a:moveTo>
                  <a:cubicBezTo>
                    <a:pt x="857742" y="60841"/>
                    <a:pt x="867191" y="58063"/>
                    <a:pt x="876639" y="60841"/>
                  </a:cubicBezTo>
                  <a:cubicBezTo>
                    <a:pt x="878819" y="61635"/>
                    <a:pt x="877729" y="65207"/>
                    <a:pt x="875549" y="64413"/>
                  </a:cubicBezTo>
                  <a:cubicBezTo>
                    <a:pt x="866827" y="61238"/>
                    <a:pt x="857379" y="64016"/>
                    <a:pt x="848294" y="62826"/>
                  </a:cubicBezTo>
                  <a:cubicBezTo>
                    <a:pt x="838482" y="61635"/>
                    <a:pt x="829033" y="59650"/>
                    <a:pt x="819585" y="62032"/>
                  </a:cubicBezTo>
                  <a:cubicBezTo>
                    <a:pt x="819221" y="62032"/>
                    <a:pt x="818858" y="61238"/>
                    <a:pt x="819221" y="61238"/>
                  </a:cubicBezTo>
                  <a:cubicBezTo>
                    <a:pt x="829033" y="57666"/>
                    <a:pt x="838482" y="58857"/>
                    <a:pt x="848294" y="59650"/>
                  </a:cubicBezTo>
                  <a:close/>
                  <a:moveTo>
                    <a:pt x="435717" y="58936"/>
                  </a:moveTo>
                  <a:cubicBezTo>
                    <a:pt x="437501" y="59254"/>
                    <a:pt x="437144" y="62111"/>
                    <a:pt x="435361" y="61794"/>
                  </a:cubicBezTo>
                  <a:cubicBezTo>
                    <a:pt x="426085" y="61159"/>
                    <a:pt x="416453" y="61476"/>
                    <a:pt x="407178" y="60841"/>
                  </a:cubicBezTo>
                  <a:cubicBezTo>
                    <a:pt x="406108" y="60841"/>
                    <a:pt x="406108" y="59571"/>
                    <a:pt x="407178" y="59571"/>
                  </a:cubicBezTo>
                  <a:cubicBezTo>
                    <a:pt x="416453" y="58936"/>
                    <a:pt x="426799" y="57666"/>
                    <a:pt x="435717" y="58936"/>
                  </a:cubicBezTo>
                  <a:close/>
                  <a:moveTo>
                    <a:pt x="296570" y="55072"/>
                  </a:moveTo>
                  <a:cubicBezTo>
                    <a:pt x="296570" y="52904"/>
                    <a:pt x="299168" y="52904"/>
                    <a:pt x="299168" y="55072"/>
                  </a:cubicBezTo>
                  <a:cubicBezTo>
                    <a:pt x="299168" y="68805"/>
                    <a:pt x="299456" y="82176"/>
                    <a:pt x="298879" y="95908"/>
                  </a:cubicBezTo>
                  <a:cubicBezTo>
                    <a:pt x="298879" y="96992"/>
                    <a:pt x="297436" y="96992"/>
                    <a:pt x="297436" y="95908"/>
                  </a:cubicBezTo>
                  <a:cubicBezTo>
                    <a:pt x="296859" y="82176"/>
                    <a:pt x="296859" y="68443"/>
                    <a:pt x="296570" y="55072"/>
                  </a:cubicBezTo>
                  <a:close/>
                  <a:moveTo>
                    <a:pt x="302127" y="55063"/>
                  </a:moveTo>
                  <a:cubicBezTo>
                    <a:pt x="302127" y="52904"/>
                    <a:pt x="305698" y="52904"/>
                    <a:pt x="305301" y="55063"/>
                  </a:cubicBezTo>
                  <a:cubicBezTo>
                    <a:pt x="304508" y="71975"/>
                    <a:pt x="304111" y="88887"/>
                    <a:pt x="303714" y="105799"/>
                  </a:cubicBezTo>
                  <a:cubicBezTo>
                    <a:pt x="303714" y="106519"/>
                    <a:pt x="303317" y="106159"/>
                    <a:pt x="303317" y="105799"/>
                  </a:cubicBezTo>
                  <a:cubicBezTo>
                    <a:pt x="302523" y="88527"/>
                    <a:pt x="301333" y="72335"/>
                    <a:pt x="302127" y="55063"/>
                  </a:cubicBezTo>
                  <a:close/>
                  <a:moveTo>
                    <a:pt x="418014" y="53924"/>
                  </a:moveTo>
                  <a:cubicBezTo>
                    <a:pt x="425097" y="53924"/>
                    <a:pt x="431825" y="52904"/>
                    <a:pt x="438908" y="53924"/>
                  </a:cubicBezTo>
                  <a:cubicBezTo>
                    <a:pt x="440679" y="54264"/>
                    <a:pt x="439970" y="57326"/>
                    <a:pt x="437846" y="56986"/>
                  </a:cubicBezTo>
                  <a:cubicBezTo>
                    <a:pt x="430409" y="55625"/>
                    <a:pt x="422618" y="56986"/>
                    <a:pt x="415181" y="56305"/>
                  </a:cubicBezTo>
                  <a:cubicBezTo>
                    <a:pt x="408452" y="55965"/>
                    <a:pt x="402432" y="55965"/>
                    <a:pt x="395703" y="56645"/>
                  </a:cubicBezTo>
                  <a:cubicBezTo>
                    <a:pt x="394995" y="56645"/>
                    <a:pt x="394995" y="55625"/>
                    <a:pt x="395703" y="55285"/>
                  </a:cubicBezTo>
                  <a:cubicBezTo>
                    <a:pt x="402786" y="52904"/>
                    <a:pt x="410577" y="53924"/>
                    <a:pt x="418014" y="53924"/>
                  </a:cubicBezTo>
                  <a:close/>
                  <a:moveTo>
                    <a:pt x="763404" y="52418"/>
                  </a:moveTo>
                  <a:cubicBezTo>
                    <a:pt x="763044" y="65714"/>
                    <a:pt x="765563" y="79729"/>
                    <a:pt x="766283" y="93026"/>
                  </a:cubicBezTo>
                  <a:cubicBezTo>
                    <a:pt x="767003" y="108478"/>
                    <a:pt x="767723" y="123931"/>
                    <a:pt x="767723" y="139024"/>
                  </a:cubicBezTo>
                  <a:cubicBezTo>
                    <a:pt x="767363" y="173881"/>
                    <a:pt x="765203" y="208380"/>
                    <a:pt x="767363" y="242878"/>
                  </a:cubicBezTo>
                  <a:cubicBezTo>
                    <a:pt x="768442" y="264799"/>
                    <a:pt x="769522" y="286361"/>
                    <a:pt x="769882" y="308282"/>
                  </a:cubicBezTo>
                  <a:cubicBezTo>
                    <a:pt x="772041" y="305766"/>
                    <a:pt x="774561" y="303251"/>
                    <a:pt x="776360" y="300735"/>
                  </a:cubicBezTo>
                  <a:cubicBezTo>
                    <a:pt x="777440" y="299657"/>
                    <a:pt x="778879" y="300735"/>
                    <a:pt x="778160" y="301454"/>
                  </a:cubicBezTo>
                  <a:cubicBezTo>
                    <a:pt x="776000" y="304688"/>
                    <a:pt x="773481" y="307922"/>
                    <a:pt x="770602" y="310438"/>
                  </a:cubicBezTo>
                  <a:cubicBezTo>
                    <a:pt x="770602" y="310797"/>
                    <a:pt x="770242" y="310797"/>
                    <a:pt x="769882" y="310797"/>
                  </a:cubicBezTo>
                  <a:cubicBezTo>
                    <a:pt x="769882" y="313313"/>
                    <a:pt x="770242" y="315469"/>
                    <a:pt x="770242" y="317984"/>
                  </a:cubicBezTo>
                  <a:cubicBezTo>
                    <a:pt x="773121" y="314391"/>
                    <a:pt x="776000" y="310438"/>
                    <a:pt x="778879" y="306844"/>
                  </a:cubicBezTo>
                  <a:cubicBezTo>
                    <a:pt x="779599" y="305766"/>
                    <a:pt x="781399" y="306844"/>
                    <a:pt x="780679" y="307922"/>
                  </a:cubicBezTo>
                  <a:cubicBezTo>
                    <a:pt x="777440" y="312594"/>
                    <a:pt x="774201" y="317625"/>
                    <a:pt x="770242" y="321578"/>
                  </a:cubicBezTo>
                  <a:cubicBezTo>
                    <a:pt x="770242" y="326609"/>
                    <a:pt x="770242" y="331281"/>
                    <a:pt x="770242" y="335952"/>
                  </a:cubicBezTo>
                  <a:cubicBezTo>
                    <a:pt x="771682" y="333437"/>
                    <a:pt x="772761" y="330921"/>
                    <a:pt x="774201" y="328406"/>
                  </a:cubicBezTo>
                  <a:cubicBezTo>
                    <a:pt x="777080" y="323734"/>
                    <a:pt x="779239" y="318703"/>
                    <a:pt x="783198" y="315110"/>
                  </a:cubicBezTo>
                  <a:cubicBezTo>
                    <a:pt x="784278" y="314031"/>
                    <a:pt x="785718" y="315828"/>
                    <a:pt x="784638" y="316906"/>
                  </a:cubicBezTo>
                  <a:cubicBezTo>
                    <a:pt x="780679" y="320859"/>
                    <a:pt x="777800" y="327328"/>
                    <a:pt x="775281" y="332718"/>
                  </a:cubicBezTo>
                  <a:cubicBezTo>
                    <a:pt x="774201" y="335234"/>
                    <a:pt x="772761" y="339546"/>
                    <a:pt x="770242" y="341702"/>
                  </a:cubicBezTo>
                  <a:cubicBezTo>
                    <a:pt x="770242" y="343499"/>
                    <a:pt x="770242" y="346014"/>
                    <a:pt x="770242" y="347811"/>
                  </a:cubicBezTo>
                  <a:cubicBezTo>
                    <a:pt x="770242" y="349249"/>
                    <a:pt x="769882" y="350686"/>
                    <a:pt x="769882" y="352483"/>
                  </a:cubicBezTo>
                  <a:cubicBezTo>
                    <a:pt x="775640" y="342780"/>
                    <a:pt x="783558" y="334156"/>
                    <a:pt x="788237" y="323734"/>
                  </a:cubicBezTo>
                  <a:cubicBezTo>
                    <a:pt x="788237" y="323375"/>
                    <a:pt x="788957" y="323734"/>
                    <a:pt x="788597" y="324094"/>
                  </a:cubicBezTo>
                  <a:cubicBezTo>
                    <a:pt x="784998" y="336312"/>
                    <a:pt x="776360" y="347452"/>
                    <a:pt x="769522" y="358592"/>
                  </a:cubicBezTo>
                  <a:cubicBezTo>
                    <a:pt x="769162" y="361467"/>
                    <a:pt x="769162" y="364701"/>
                    <a:pt x="768802" y="367935"/>
                  </a:cubicBezTo>
                  <a:cubicBezTo>
                    <a:pt x="773841" y="359311"/>
                    <a:pt x="779599" y="351045"/>
                    <a:pt x="784998" y="343140"/>
                  </a:cubicBezTo>
                  <a:cubicBezTo>
                    <a:pt x="785718" y="342421"/>
                    <a:pt x="786797" y="342780"/>
                    <a:pt x="786437" y="343499"/>
                  </a:cubicBezTo>
                  <a:cubicBezTo>
                    <a:pt x="779959" y="353920"/>
                    <a:pt x="774201" y="364701"/>
                    <a:pt x="768083" y="375123"/>
                  </a:cubicBezTo>
                  <a:cubicBezTo>
                    <a:pt x="767723" y="379075"/>
                    <a:pt x="767003" y="383028"/>
                    <a:pt x="766643" y="386981"/>
                  </a:cubicBezTo>
                  <a:cubicBezTo>
                    <a:pt x="772401" y="376919"/>
                    <a:pt x="779599" y="367217"/>
                    <a:pt x="786797" y="357873"/>
                  </a:cubicBezTo>
                  <a:cubicBezTo>
                    <a:pt x="787157" y="356795"/>
                    <a:pt x="788957" y="357873"/>
                    <a:pt x="788237" y="358592"/>
                  </a:cubicBezTo>
                  <a:cubicBezTo>
                    <a:pt x="779959" y="370451"/>
                    <a:pt x="772761" y="382669"/>
                    <a:pt x="765563" y="394887"/>
                  </a:cubicBezTo>
                  <a:cubicBezTo>
                    <a:pt x="765203" y="399559"/>
                    <a:pt x="764843" y="403871"/>
                    <a:pt x="764484" y="408184"/>
                  </a:cubicBezTo>
                  <a:cubicBezTo>
                    <a:pt x="769522" y="397762"/>
                    <a:pt x="777440" y="388778"/>
                    <a:pt x="783918" y="379435"/>
                  </a:cubicBezTo>
                  <a:cubicBezTo>
                    <a:pt x="784638" y="378357"/>
                    <a:pt x="786437" y="379075"/>
                    <a:pt x="785358" y="380154"/>
                  </a:cubicBezTo>
                  <a:cubicBezTo>
                    <a:pt x="777440" y="392012"/>
                    <a:pt x="769162" y="403153"/>
                    <a:pt x="764124" y="416808"/>
                  </a:cubicBezTo>
                  <a:cubicBezTo>
                    <a:pt x="763764" y="419683"/>
                    <a:pt x="763764" y="422558"/>
                    <a:pt x="764124" y="425792"/>
                  </a:cubicBezTo>
                  <a:cubicBezTo>
                    <a:pt x="770242" y="415011"/>
                    <a:pt x="777800" y="404590"/>
                    <a:pt x="785718" y="395247"/>
                  </a:cubicBezTo>
                  <a:cubicBezTo>
                    <a:pt x="786437" y="394169"/>
                    <a:pt x="787877" y="395965"/>
                    <a:pt x="787157" y="397043"/>
                  </a:cubicBezTo>
                  <a:cubicBezTo>
                    <a:pt x="778520" y="407465"/>
                    <a:pt x="772041" y="419324"/>
                    <a:pt x="764124" y="430823"/>
                  </a:cubicBezTo>
                  <a:cubicBezTo>
                    <a:pt x="764484" y="433698"/>
                    <a:pt x="764843" y="436214"/>
                    <a:pt x="765203" y="439089"/>
                  </a:cubicBezTo>
                  <a:cubicBezTo>
                    <a:pt x="769882" y="429386"/>
                    <a:pt x="777440" y="420042"/>
                    <a:pt x="784638" y="412136"/>
                  </a:cubicBezTo>
                  <a:cubicBezTo>
                    <a:pt x="785718" y="411418"/>
                    <a:pt x="786797" y="412855"/>
                    <a:pt x="786077" y="413933"/>
                  </a:cubicBezTo>
                  <a:cubicBezTo>
                    <a:pt x="777800" y="422558"/>
                    <a:pt x="772761" y="432620"/>
                    <a:pt x="766643" y="442682"/>
                  </a:cubicBezTo>
                  <a:cubicBezTo>
                    <a:pt x="767723" y="442682"/>
                    <a:pt x="768802" y="442323"/>
                    <a:pt x="769882" y="442323"/>
                  </a:cubicBezTo>
                  <a:cubicBezTo>
                    <a:pt x="771682" y="434776"/>
                    <a:pt x="780679" y="428667"/>
                    <a:pt x="786437" y="423636"/>
                  </a:cubicBezTo>
                  <a:cubicBezTo>
                    <a:pt x="787157" y="422558"/>
                    <a:pt x="788957" y="424355"/>
                    <a:pt x="787877" y="425073"/>
                  </a:cubicBezTo>
                  <a:cubicBezTo>
                    <a:pt x="783198" y="429745"/>
                    <a:pt x="775640" y="435495"/>
                    <a:pt x="773481" y="442323"/>
                  </a:cubicBezTo>
                  <a:cubicBezTo>
                    <a:pt x="774921" y="442323"/>
                    <a:pt x="776720" y="441964"/>
                    <a:pt x="778160" y="441964"/>
                  </a:cubicBezTo>
                  <a:cubicBezTo>
                    <a:pt x="778879" y="441245"/>
                    <a:pt x="779599" y="440167"/>
                    <a:pt x="779959" y="439448"/>
                  </a:cubicBezTo>
                  <a:cubicBezTo>
                    <a:pt x="781759" y="436933"/>
                    <a:pt x="783558" y="434776"/>
                    <a:pt x="785358" y="432261"/>
                  </a:cubicBezTo>
                  <a:cubicBezTo>
                    <a:pt x="786437" y="430823"/>
                    <a:pt x="788237" y="431901"/>
                    <a:pt x="787517" y="433339"/>
                  </a:cubicBezTo>
                  <a:cubicBezTo>
                    <a:pt x="786077" y="435854"/>
                    <a:pt x="784278" y="438370"/>
                    <a:pt x="782838" y="440885"/>
                  </a:cubicBezTo>
                  <a:cubicBezTo>
                    <a:pt x="782478" y="441245"/>
                    <a:pt x="782119" y="441964"/>
                    <a:pt x="782119" y="442323"/>
                  </a:cubicBezTo>
                  <a:cubicBezTo>
                    <a:pt x="793275" y="442323"/>
                    <a:pt x="804792" y="443042"/>
                    <a:pt x="815949" y="441245"/>
                  </a:cubicBezTo>
                  <a:cubicBezTo>
                    <a:pt x="814150" y="415730"/>
                    <a:pt x="815949" y="390216"/>
                    <a:pt x="815229" y="365060"/>
                  </a:cubicBezTo>
                  <a:cubicBezTo>
                    <a:pt x="814510" y="341702"/>
                    <a:pt x="818108" y="318703"/>
                    <a:pt x="817029" y="295704"/>
                  </a:cubicBezTo>
                  <a:cubicBezTo>
                    <a:pt x="817029" y="295345"/>
                    <a:pt x="817029" y="294626"/>
                    <a:pt x="817389" y="294267"/>
                  </a:cubicBezTo>
                  <a:cubicBezTo>
                    <a:pt x="817749" y="293189"/>
                    <a:pt x="818468" y="292470"/>
                    <a:pt x="819908" y="292111"/>
                  </a:cubicBezTo>
                  <a:cubicBezTo>
                    <a:pt x="833584" y="290673"/>
                    <a:pt x="847260" y="291032"/>
                    <a:pt x="860936" y="291751"/>
                  </a:cubicBezTo>
                  <a:cubicBezTo>
                    <a:pt x="867055" y="292111"/>
                    <a:pt x="867775" y="300016"/>
                    <a:pt x="863096" y="301813"/>
                  </a:cubicBezTo>
                  <a:cubicBezTo>
                    <a:pt x="865975" y="315110"/>
                    <a:pt x="872093" y="326968"/>
                    <a:pt x="875692" y="339905"/>
                  </a:cubicBezTo>
                  <a:cubicBezTo>
                    <a:pt x="879291" y="353202"/>
                    <a:pt x="882171" y="366139"/>
                    <a:pt x="886129" y="378716"/>
                  </a:cubicBezTo>
                  <a:cubicBezTo>
                    <a:pt x="892967" y="399918"/>
                    <a:pt x="897646" y="420761"/>
                    <a:pt x="903764" y="442323"/>
                  </a:cubicBezTo>
                  <a:cubicBezTo>
                    <a:pt x="903764" y="442323"/>
                    <a:pt x="903764" y="442323"/>
                    <a:pt x="903764" y="442682"/>
                  </a:cubicBezTo>
                  <a:cubicBezTo>
                    <a:pt x="919960" y="442323"/>
                    <a:pt x="936515" y="440885"/>
                    <a:pt x="953071" y="440526"/>
                  </a:cubicBezTo>
                  <a:cubicBezTo>
                    <a:pt x="938675" y="405668"/>
                    <a:pt x="932916" y="365779"/>
                    <a:pt x="926078" y="328765"/>
                  </a:cubicBezTo>
                  <a:cubicBezTo>
                    <a:pt x="923919" y="317266"/>
                    <a:pt x="914921" y="296064"/>
                    <a:pt x="914202" y="280970"/>
                  </a:cubicBezTo>
                  <a:cubicBezTo>
                    <a:pt x="910243" y="279533"/>
                    <a:pt x="908083" y="272705"/>
                    <a:pt x="913122" y="269830"/>
                  </a:cubicBezTo>
                  <a:cubicBezTo>
                    <a:pt x="944073" y="251144"/>
                    <a:pt x="945873" y="212692"/>
                    <a:pt x="945873" y="180350"/>
                  </a:cubicBezTo>
                  <a:cubicBezTo>
                    <a:pt x="945873" y="160585"/>
                    <a:pt x="945513" y="140461"/>
                    <a:pt x="942274" y="121056"/>
                  </a:cubicBezTo>
                  <a:cubicBezTo>
                    <a:pt x="940114" y="107400"/>
                    <a:pt x="938315" y="91229"/>
                    <a:pt x="928238" y="80448"/>
                  </a:cubicBezTo>
                  <a:cubicBezTo>
                    <a:pt x="908083" y="59605"/>
                    <a:pt x="878572" y="58527"/>
                    <a:pt x="851219" y="57449"/>
                  </a:cubicBezTo>
                  <a:cubicBezTo>
                    <a:pt x="834304" y="56371"/>
                    <a:pt x="816669" y="57449"/>
                    <a:pt x="800114" y="55652"/>
                  </a:cubicBezTo>
                  <a:cubicBezTo>
                    <a:pt x="787877" y="54215"/>
                    <a:pt x="775640" y="52059"/>
                    <a:pt x="763404" y="52418"/>
                  </a:cubicBezTo>
                  <a:close/>
                  <a:moveTo>
                    <a:pt x="567601" y="51144"/>
                  </a:moveTo>
                  <a:cubicBezTo>
                    <a:pt x="563640" y="63009"/>
                    <a:pt x="564720" y="76671"/>
                    <a:pt x="562559" y="88895"/>
                  </a:cubicBezTo>
                  <a:cubicBezTo>
                    <a:pt x="559678" y="106153"/>
                    <a:pt x="554635" y="122332"/>
                    <a:pt x="550673" y="139230"/>
                  </a:cubicBezTo>
                  <a:cubicBezTo>
                    <a:pt x="542029" y="173385"/>
                    <a:pt x="536627" y="208260"/>
                    <a:pt x="531224" y="243135"/>
                  </a:cubicBezTo>
                  <a:cubicBezTo>
                    <a:pt x="525822" y="278369"/>
                    <a:pt x="522220" y="314682"/>
                    <a:pt x="513576" y="349557"/>
                  </a:cubicBezTo>
                  <a:cubicBezTo>
                    <a:pt x="506013" y="380477"/>
                    <a:pt x="498809" y="412475"/>
                    <a:pt x="492686" y="444115"/>
                  </a:cubicBezTo>
                  <a:cubicBezTo>
                    <a:pt x="512496" y="445912"/>
                    <a:pt x="532665" y="442317"/>
                    <a:pt x="552114" y="443755"/>
                  </a:cubicBezTo>
                  <a:cubicBezTo>
                    <a:pt x="554996" y="428654"/>
                    <a:pt x="553915" y="412475"/>
                    <a:pt x="557517" y="397375"/>
                  </a:cubicBezTo>
                  <a:cubicBezTo>
                    <a:pt x="560398" y="383353"/>
                    <a:pt x="564360" y="370050"/>
                    <a:pt x="568322" y="356388"/>
                  </a:cubicBezTo>
                  <a:cubicBezTo>
                    <a:pt x="567962" y="356388"/>
                    <a:pt x="567962" y="356029"/>
                    <a:pt x="567962" y="356029"/>
                  </a:cubicBezTo>
                  <a:cubicBezTo>
                    <a:pt x="566521" y="354950"/>
                    <a:pt x="567601" y="352433"/>
                    <a:pt x="569042" y="352433"/>
                  </a:cubicBezTo>
                  <a:lnTo>
                    <a:pt x="569402" y="352433"/>
                  </a:lnTo>
                  <a:cubicBezTo>
                    <a:pt x="570123" y="351355"/>
                    <a:pt x="571203" y="351355"/>
                    <a:pt x="571923" y="351714"/>
                  </a:cubicBezTo>
                  <a:cubicBezTo>
                    <a:pt x="591373" y="349197"/>
                    <a:pt x="614784" y="346321"/>
                    <a:pt x="633512" y="351355"/>
                  </a:cubicBezTo>
                  <a:cubicBezTo>
                    <a:pt x="637834" y="352433"/>
                    <a:pt x="638195" y="356748"/>
                    <a:pt x="636034" y="359624"/>
                  </a:cubicBezTo>
                  <a:cubicBezTo>
                    <a:pt x="649360" y="383713"/>
                    <a:pt x="643597" y="417509"/>
                    <a:pt x="653322" y="443036"/>
                  </a:cubicBezTo>
                  <a:cubicBezTo>
                    <a:pt x="671690" y="440519"/>
                    <a:pt x="690419" y="439081"/>
                    <a:pt x="708788" y="438722"/>
                  </a:cubicBezTo>
                  <a:cubicBezTo>
                    <a:pt x="696182" y="410318"/>
                    <a:pt x="697262" y="378679"/>
                    <a:pt x="691139" y="348478"/>
                  </a:cubicBezTo>
                  <a:cubicBezTo>
                    <a:pt x="683936" y="314323"/>
                    <a:pt x="676733" y="280167"/>
                    <a:pt x="670610" y="245652"/>
                  </a:cubicBezTo>
                  <a:cubicBezTo>
                    <a:pt x="664487" y="211856"/>
                    <a:pt x="655843" y="177340"/>
                    <a:pt x="653322" y="142825"/>
                  </a:cubicBezTo>
                  <a:cubicBezTo>
                    <a:pt x="651881" y="123770"/>
                    <a:pt x="650440" y="106872"/>
                    <a:pt x="646118" y="88895"/>
                  </a:cubicBezTo>
                  <a:cubicBezTo>
                    <a:pt x="643237" y="77030"/>
                    <a:pt x="643957" y="64806"/>
                    <a:pt x="641796" y="52942"/>
                  </a:cubicBezTo>
                  <a:cubicBezTo>
                    <a:pt x="625949" y="51504"/>
                    <a:pt x="609741" y="53301"/>
                    <a:pt x="593894" y="52942"/>
                  </a:cubicBezTo>
                  <a:cubicBezTo>
                    <a:pt x="585610" y="52223"/>
                    <a:pt x="576245" y="53301"/>
                    <a:pt x="567601" y="51144"/>
                  </a:cubicBezTo>
                  <a:close/>
                  <a:moveTo>
                    <a:pt x="1015129" y="50627"/>
                  </a:moveTo>
                  <a:cubicBezTo>
                    <a:pt x="1016206" y="67880"/>
                    <a:pt x="1016925" y="84774"/>
                    <a:pt x="1016925" y="101667"/>
                  </a:cubicBezTo>
                  <a:cubicBezTo>
                    <a:pt x="1020158" y="98792"/>
                    <a:pt x="1023750" y="96276"/>
                    <a:pt x="1027702" y="95197"/>
                  </a:cubicBezTo>
                  <a:cubicBezTo>
                    <a:pt x="1029139" y="95197"/>
                    <a:pt x="1029857" y="96994"/>
                    <a:pt x="1028780" y="97713"/>
                  </a:cubicBezTo>
                  <a:cubicBezTo>
                    <a:pt x="1024828" y="100589"/>
                    <a:pt x="1020517" y="103105"/>
                    <a:pt x="1016925" y="105980"/>
                  </a:cubicBezTo>
                  <a:cubicBezTo>
                    <a:pt x="1016925" y="108496"/>
                    <a:pt x="1016925" y="111012"/>
                    <a:pt x="1016925" y="113528"/>
                  </a:cubicBezTo>
                  <a:cubicBezTo>
                    <a:pt x="1017643" y="112810"/>
                    <a:pt x="1018721" y="112091"/>
                    <a:pt x="1019440" y="111731"/>
                  </a:cubicBezTo>
                  <a:cubicBezTo>
                    <a:pt x="1021236" y="110293"/>
                    <a:pt x="1023391" y="107418"/>
                    <a:pt x="1025547" y="107059"/>
                  </a:cubicBezTo>
                  <a:cubicBezTo>
                    <a:pt x="1026984" y="106699"/>
                    <a:pt x="1027702" y="108137"/>
                    <a:pt x="1026984" y="109215"/>
                  </a:cubicBezTo>
                  <a:cubicBezTo>
                    <a:pt x="1026265" y="111012"/>
                    <a:pt x="1023391" y="112091"/>
                    <a:pt x="1021954" y="113169"/>
                  </a:cubicBezTo>
                  <a:cubicBezTo>
                    <a:pt x="1020158" y="114607"/>
                    <a:pt x="1018721" y="115685"/>
                    <a:pt x="1016925" y="117123"/>
                  </a:cubicBezTo>
                  <a:cubicBezTo>
                    <a:pt x="1016566" y="161693"/>
                    <a:pt x="1014051" y="206622"/>
                    <a:pt x="1015129" y="251551"/>
                  </a:cubicBezTo>
                  <a:cubicBezTo>
                    <a:pt x="1015129" y="263053"/>
                    <a:pt x="1015129" y="274555"/>
                    <a:pt x="1015488" y="286416"/>
                  </a:cubicBezTo>
                  <a:cubicBezTo>
                    <a:pt x="1023032" y="275633"/>
                    <a:pt x="1031294" y="265569"/>
                    <a:pt x="1037401" y="253708"/>
                  </a:cubicBezTo>
                  <a:cubicBezTo>
                    <a:pt x="1038120" y="252629"/>
                    <a:pt x="1039916" y="253708"/>
                    <a:pt x="1039197" y="254786"/>
                  </a:cubicBezTo>
                  <a:cubicBezTo>
                    <a:pt x="1032731" y="268085"/>
                    <a:pt x="1023750" y="280306"/>
                    <a:pt x="1015847" y="291808"/>
                  </a:cubicBezTo>
                  <a:cubicBezTo>
                    <a:pt x="1015847" y="295402"/>
                    <a:pt x="1015847" y="298996"/>
                    <a:pt x="1015847" y="302231"/>
                  </a:cubicBezTo>
                  <a:cubicBezTo>
                    <a:pt x="1022313" y="290370"/>
                    <a:pt x="1030217" y="278868"/>
                    <a:pt x="1037761" y="267366"/>
                  </a:cubicBezTo>
                  <a:cubicBezTo>
                    <a:pt x="1038479" y="265928"/>
                    <a:pt x="1040634" y="267007"/>
                    <a:pt x="1039557" y="268444"/>
                  </a:cubicBezTo>
                  <a:cubicBezTo>
                    <a:pt x="1031294" y="281743"/>
                    <a:pt x="1023750" y="295043"/>
                    <a:pt x="1015847" y="308701"/>
                  </a:cubicBezTo>
                  <a:cubicBezTo>
                    <a:pt x="1015847" y="314452"/>
                    <a:pt x="1015847" y="320203"/>
                    <a:pt x="1015847" y="325954"/>
                  </a:cubicBezTo>
                  <a:cubicBezTo>
                    <a:pt x="1022673" y="312295"/>
                    <a:pt x="1033450" y="301153"/>
                    <a:pt x="1039557" y="287135"/>
                  </a:cubicBezTo>
                  <a:cubicBezTo>
                    <a:pt x="1040275" y="286416"/>
                    <a:pt x="1041712" y="287135"/>
                    <a:pt x="1041353" y="287854"/>
                  </a:cubicBezTo>
                  <a:cubicBezTo>
                    <a:pt x="1034527" y="303669"/>
                    <a:pt x="1021595" y="316249"/>
                    <a:pt x="1016206" y="332424"/>
                  </a:cubicBezTo>
                  <a:cubicBezTo>
                    <a:pt x="1016206" y="332783"/>
                    <a:pt x="1016206" y="333143"/>
                    <a:pt x="1015847" y="333143"/>
                  </a:cubicBezTo>
                  <a:cubicBezTo>
                    <a:pt x="1015847" y="337096"/>
                    <a:pt x="1015847" y="341410"/>
                    <a:pt x="1015847" y="345363"/>
                  </a:cubicBezTo>
                  <a:cubicBezTo>
                    <a:pt x="1023750" y="331705"/>
                    <a:pt x="1034887" y="319843"/>
                    <a:pt x="1039916" y="304747"/>
                  </a:cubicBezTo>
                  <a:cubicBezTo>
                    <a:pt x="1040275" y="303669"/>
                    <a:pt x="1042071" y="304028"/>
                    <a:pt x="1041712" y="305107"/>
                  </a:cubicBezTo>
                  <a:cubicBezTo>
                    <a:pt x="1039197" y="313014"/>
                    <a:pt x="1034887" y="319843"/>
                    <a:pt x="1030576" y="326673"/>
                  </a:cubicBezTo>
                  <a:cubicBezTo>
                    <a:pt x="1025187" y="334580"/>
                    <a:pt x="1020877" y="343207"/>
                    <a:pt x="1015847" y="351474"/>
                  </a:cubicBezTo>
                  <a:cubicBezTo>
                    <a:pt x="1015847" y="352911"/>
                    <a:pt x="1015847" y="354349"/>
                    <a:pt x="1015847" y="356146"/>
                  </a:cubicBezTo>
                  <a:cubicBezTo>
                    <a:pt x="1015847" y="359381"/>
                    <a:pt x="1015847" y="362616"/>
                    <a:pt x="1015847" y="365851"/>
                  </a:cubicBezTo>
                  <a:cubicBezTo>
                    <a:pt x="1020158" y="359381"/>
                    <a:pt x="1024110" y="352193"/>
                    <a:pt x="1029139" y="345723"/>
                  </a:cubicBezTo>
                  <a:cubicBezTo>
                    <a:pt x="1034168" y="338893"/>
                    <a:pt x="1039557" y="332424"/>
                    <a:pt x="1041353" y="324157"/>
                  </a:cubicBezTo>
                  <a:cubicBezTo>
                    <a:pt x="1041712" y="323438"/>
                    <a:pt x="1043149" y="323438"/>
                    <a:pt x="1043149" y="324157"/>
                  </a:cubicBezTo>
                  <a:cubicBezTo>
                    <a:pt x="1042071" y="332064"/>
                    <a:pt x="1037401" y="338534"/>
                    <a:pt x="1033091" y="345004"/>
                  </a:cubicBezTo>
                  <a:cubicBezTo>
                    <a:pt x="1026984" y="353271"/>
                    <a:pt x="1022313" y="362257"/>
                    <a:pt x="1016206" y="370524"/>
                  </a:cubicBezTo>
                  <a:cubicBezTo>
                    <a:pt x="1015847" y="370883"/>
                    <a:pt x="1015847" y="370883"/>
                    <a:pt x="1015488" y="370883"/>
                  </a:cubicBezTo>
                  <a:cubicBezTo>
                    <a:pt x="1015488" y="374837"/>
                    <a:pt x="1015488" y="379150"/>
                    <a:pt x="1015129" y="382744"/>
                  </a:cubicBezTo>
                  <a:cubicBezTo>
                    <a:pt x="1018362" y="378072"/>
                    <a:pt x="1021595" y="373399"/>
                    <a:pt x="1025187" y="369086"/>
                  </a:cubicBezTo>
                  <a:cubicBezTo>
                    <a:pt x="1031654" y="361538"/>
                    <a:pt x="1039197" y="354349"/>
                    <a:pt x="1043149" y="345004"/>
                  </a:cubicBezTo>
                  <a:cubicBezTo>
                    <a:pt x="1043508" y="343566"/>
                    <a:pt x="1045304" y="344285"/>
                    <a:pt x="1044945" y="345363"/>
                  </a:cubicBezTo>
                  <a:cubicBezTo>
                    <a:pt x="1042071" y="352911"/>
                    <a:pt x="1037401" y="358662"/>
                    <a:pt x="1032372" y="364773"/>
                  </a:cubicBezTo>
                  <a:cubicBezTo>
                    <a:pt x="1025906" y="372321"/>
                    <a:pt x="1020158" y="380947"/>
                    <a:pt x="1015129" y="389574"/>
                  </a:cubicBezTo>
                  <a:cubicBezTo>
                    <a:pt x="1014770" y="392809"/>
                    <a:pt x="1014410" y="396043"/>
                    <a:pt x="1014410" y="399278"/>
                  </a:cubicBezTo>
                  <a:cubicBezTo>
                    <a:pt x="1014051" y="402154"/>
                    <a:pt x="1013692" y="405748"/>
                    <a:pt x="1012973" y="409702"/>
                  </a:cubicBezTo>
                  <a:cubicBezTo>
                    <a:pt x="1022673" y="394965"/>
                    <a:pt x="1034527" y="381666"/>
                    <a:pt x="1044945" y="367289"/>
                  </a:cubicBezTo>
                  <a:cubicBezTo>
                    <a:pt x="1045664" y="366210"/>
                    <a:pt x="1047101" y="367289"/>
                    <a:pt x="1046382" y="368727"/>
                  </a:cubicBezTo>
                  <a:cubicBezTo>
                    <a:pt x="1035605" y="384182"/>
                    <a:pt x="1023750" y="398919"/>
                    <a:pt x="1013692" y="414734"/>
                  </a:cubicBezTo>
                  <a:cubicBezTo>
                    <a:pt x="1012973" y="415453"/>
                    <a:pt x="1012614" y="415453"/>
                    <a:pt x="1012255" y="415812"/>
                  </a:cubicBezTo>
                  <a:cubicBezTo>
                    <a:pt x="1011536" y="422642"/>
                    <a:pt x="1011536" y="430190"/>
                    <a:pt x="1012973" y="436300"/>
                  </a:cubicBezTo>
                  <a:cubicBezTo>
                    <a:pt x="1014051" y="429471"/>
                    <a:pt x="1020158" y="423720"/>
                    <a:pt x="1024110" y="418328"/>
                  </a:cubicBezTo>
                  <a:cubicBezTo>
                    <a:pt x="1032013" y="408264"/>
                    <a:pt x="1038838" y="397841"/>
                    <a:pt x="1045664" y="387417"/>
                  </a:cubicBezTo>
                  <a:cubicBezTo>
                    <a:pt x="1046382" y="386698"/>
                    <a:pt x="1047101" y="387417"/>
                    <a:pt x="1046741" y="388136"/>
                  </a:cubicBezTo>
                  <a:cubicBezTo>
                    <a:pt x="1038120" y="405748"/>
                    <a:pt x="1023750" y="419766"/>
                    <a:pt x="1015129" y="437738"/>
                  </a:cubicBezTo>
                  <a:cubicBezTo>
                    <a:pt x="1015129" y="438457"/>
                    <a:pt x="1014051" y="438457"/>
                    <a:pt x="1013333" y="438098"/>
                  </a:cubicBezTo>
                  <a:cubicBezTo>
                    <a:pt x="1014051" y="439895"/>
                    <a:pt x="1014410" y="441332"/>
                    <a:pt x="1015847" y="443130"/>
                  </a:cubicBezTo>
                  <a:cubicBezTo>
                    <a:pt x="1017643" y="442770"/>
                    <a:pt x="1019799" y="442770"/>
                    <a:pt x="1021595" y="442411"/>
                  </a:cubicBezTo>
                  <a:cubicBezTo>
                    <a:pt x="1029139" y="428393"/>
                    <a:pt x="1043508" y="416891"/>
                    <a:pt x="1046382" y="400357"/>
                  </a:cubicBezTo>
                  <a:cubicBezTo>
                    <a:pt x="1046382" y="399638"/>
                    <a:pt x="1047819" y="399997"/>
                    <a:pt x="1047819" y="400357"/>
                  </a:cubicBezTo>
                  <a:cubicBezTo>
                    <a:pt x="1046382" y="416172"/>
                    <a:pt x="1033091" y="428752"/>
                    <a:pt x="1025547" y="442051"/>
                  </a:cubicBezTo>
                  <a:cubicBezTo>
                    <a:pt x="1027702" y="442051"/>
                    <a:pt x="1030576" y="442051"/>
                    <a:pt x="1033091" y="441692"/>
                  </a:cubicBezTo>
                  <a:lnTo>
                    <a:pt x="1033091" y="441332"/>
                  </a:lnTo>
                  <a:cubicBezTo>
                    <a:pt x="1037761" y="433425"/>
                    <a:pt x="1043868" y="426595"/>
                    <a:pt x="1047101" y="417969"/>
                  </a:cubicBezTo>
                  <a:cubicBezTo>
                    <a:pt x="1047819" y="416531"/>
                    <a:pt x="1049975" y="417250"/>
                    <a:pt x="1049256" y="418688"/>
                  </a:cubicBezTo>
                  <a:cubicBezTo>
                    <a:pt x="1046382" y="426955"/>
                    <a:pt x="1040634" y="433784"/>
                    <a:pt x="1035964" y="441692"/>
                  </a:cubicBezTo>
                  <a:cubicBezTo>
                    <a:pt x="1041712" y="441332"/>
                    <a:pt x="1046741" y="441332"/>
                    <a:pt x="1052489" y="441692"/>
                  </a:cubicBezTo>
                  <a:cubicBezTo>
                    <a:pt x="1052489" y="441332"/>
                    <a:pt x="1052489" y="440973"/>
                    <a:pt x="1052489" y="440973"/>
                  </a:cubicBezTo>
                  <a:cubicBezTo>
                    <a:pt x="1053926" y="437379"/>
                    <a:pt x="1055722" y="434143"/>
                    <a:pt x="1057159" y="430549"/>
                  </a:cubicBezTo>
                  <a:cubicBezTo>
                    <a:pt x="1057518" y="429471"/>
                    <a:pt x="1059674" y="430190"/>
                    <a:pt x="1059315" y="431268"/>
                  </a:cubicBezTo>
                  <a:cubicBezTo>
                    <a:pt x="1057878" y="434862"/>
                    <a:pt x="1056082" y="438098"/>
                    <a:pt x="1055004" y="441332"/>
                  </a:cubicBezTo>
                  <a:lnTo>
                    <a:pt x="1054645" y="441692"/>
                  </a:lnTo>
                  <a:cubicBezTo>
                    <a:pt x="1068655" y="442051"/>
                    <a:pt x="1083025" y="442770"/>
                    <a:pt x="1097035" y="442770"/>
                  </a:cubicBezTo>
                  <a:cubicBezTo>
                    <a:pt x="1123259" y="442411"/>
                    <a:pt x="1149842" y="440614"/>
                    <a:pt x="1176426" y="439895"/>
                  </a:cubicBezTo>
                  <a:cubicBezTo>
                    <a:pt x="1176066" y="422642"/>
                    <a:pt x="1176066" y="405389"/>
                    <a:pt x="1178581" y="388495"/>
                  </a:cubicBezTo>
                  <a:cubicBezTo>
                    <a:pt x="1145531" y="390293"/>
                    <a:pt x="1107453" y="396762"/>
                    <a:pt x="1075481" y="387777"/>
                  </a:cubicBezTo>
                  <a:cubicBezTo>
                    <a:pt x="1072607" y="389214"/>
                    <a:pt x="1068655" y="388495"/>
                    <a:pt x="1068296" y="384542"/>
                  </a:cubicBezTo>
                  <a:cubicBezTo>
                    <a:pt x="1064704" y="368367"/>
                    <a:pt x="1066859" y="352552"/>
                    <a:pt x="1067218" y="336018"/>
                  </a:cubicBezTo>
                  <a:cubicBezTo>
                    <a:pt x="1067578" y="316968"/>
                    <a:pt x="1066859" y="298277"/>
                    <a:pt x="1068655" y="279227"/>
                  </a:cubicBezTo>
                  <a:cubicBezTo>
                    <a:pt x="1068655" y="278868"/>
                    <a:pt x="1068655" y="278868"/>
                    <a:pt x="1068655" y="278868"/>
                  </a:cubicBezTo>
                  <a:cubicBezTo>
                    <a:pt x="1066141" y="278149"/>
                    <a:pt x="1065422" y="274195"/>
                    <a:pt x="1068296" y="273477"/>
                  </a:cubicBezTo>
                  <a:cubicBezTo>
                    <a:pt x="1094879" y="270601"/>
                    <a:pt x="1121463" y="272039"/>
                    <a:pt x="1148046" y="270242"/>
                  </a:cubicBezTo>
                  <a:cubicBezTo>
                    <a:pt x="1147687" y="259459"/>
                    <a:pt x="1146609" y="247597"/>
                    <a:pt x="1148405" y="237174"/>
                  </a:cubicBezTo>
                  <a:cubicBezTo>
                    <a:pt x="1148765" y="233220"/>
                    <a:pt x="1148405" y="226031"/>
                    <a:pt x="1149483" y="220999"/>
                  </a:cubicBezTo>
                  <a:cubicBezTo>
                    <a:pt x="1134754" y="221359"/>
                    <a:pt x="1120026" y="222077"/>
                    <a:pt x="1104938" y="222077"/>
                  </a:cubicBezTo>
                  <a:cubicBezTo>
                    <a:pt x="1095239" y="221718"/>
                    <a:pt x="1084102" y="222437"/>
                    <a:pt x="1074762" y="218483"/>
                  </a:cubicBezTo>
                  <a:cubicBezTo>
                    <a:pt x="1072966" y="219921"/>
                    <a:pt x="1069733" y="219561"/>
                    <a:pt x="1068655" y="217045"/>
                  </a:cubicBezTo>
                  <a:cubicBezTo>
                    <a:pt x="1061471" y="201590"/>
                    <a:pt x="1066500" y="180024"/>
                    <a:pt x="1066859" y="163130"/>
                  </a:cubicBezTo>
                  <a:cubicBezTo>
                    <a:pt x="1066859" y="145877"/>
                    <a:pt x="1066141" y="127546"/>
                    <a:pt x="1069014" y="110293"/>
                  </a:cubicBezTo>
                  <a:cubicBezTo>
                    <a:pt x="1067578" y="108856"/>
                    <a:pt x="1067578" y="105980"/>
                    <a:pt x="1069733" y="105621"/>
                  </a:cubicBezTo>
                  <a:cubicBezTo>
                    <a:pt x="1105656" y="99870"/>
                    <a:pt x="1142298" y="101308"/>
                    <a:pt x="1178581" y="101667"/>
                  </a:cubicBezTo>
                  <a:cubicBezTo>
                    <a:pt x="1178222" y="95557"/>
                    <a:pt x="1179299" y="89087"/>
                    <a:pt x="1179659" y="83336"/>
                  </a:cubicBezTo>
                  <a:cubicBezTo>
                    <a:pt x="1179659" y="72912"/>
                    <a:pt x="1180377" y="62848"/>
                    <a:pt x="1181096" y="52784"/>
                  </a:cubicBezTo>
                  <a:cubicBezTo>
                    <a:pt x="1153075" y="52784"/>
                    <a:pt x="1125055" y="52784"/>
                    <a:pt x="1097035" y="52065"/>
                  </a:cubicBezTo>
                  <a:cubicBezTo>
                    <a:pt x="1069733" y="51706"/>
                    <a:pt x="1042071" y="54222"/>
                    <a:pt x="1015129" y="50627"/>
                  </a:cubicBezTo>
                  <a:close/>
                  <a:moveTo>
                    <a:pt x="88873" y="50377"/>
                  </a:moveTo>
                  <a:cubicBezTo>
                    <a:pt x="74207" y="52807"/>
                    <a:pt x="60531" y="59649"/>
                    <a:pt x="49374" y="72432"/>
                  </a:cubicBezTo>
                  <a:cubicBezTo>
                    <a:pt x="37677" y="85755"/>
                    <a:pt x="27150" y="104119"/>
                    <a:pt x="21797" y="123383"/>
                  </a:cubicBezTo>
                  <a:lnTo>
                    <a:pt x="23906" y="157692"/>
                  </a:lnTo>
                  <a:lnTo>
                    <a:pt x="41707" y="132992"/>
                  </a:lnTo>
                  <a:cubicBezTo>
                    <a:pt x="42407" y="132279"/>
                    <a:pt x="43808" y="132992"/>
                    <a:pt x="43107" y="134063"/>
                  </a:cubicBezTo>
                  <a:lnTo>
                    <a:pt x="24122" y="161207"/>
                  </a:lnTo>
                  <a:lnTo>
                    <a:pt x="25261" y="179735"/>
                  </a:lnTo>
                  <a:cubicBezTo>
                    <a:pt x="40736" y="208902"/>
                    <a:pt x="56932" y="238068"/>
                    <a:pt x="81765" y="260033"/>
                  </a:cubicBezTo>
                  <a:cubicBezTo>
                    <a:pt x="112716" y="287039"/>
                    <a:pt x="174979" y="338170"/>
                    <a:pt x="135030" y="384620"/>
                  </a:cubicBezTo>
                  <a:cubicBezTo>
                    <a:pt x="101919" y="423508"/>
                    <a:pt x="60891" y="379939"/>
                    <a:pt x="56932" y="341410"/>
                  </a:cubicBezTo>
                  <a:cubicBezTo>
                    <a:pt x="41456" y="342131"/>
                    <a:pt x="26340" y="342491"/>
                    <a:pt x="10865" y="343211"/>
                  </a:cubicBezTo>
                  <a:cubicBezTo>
                    <a:pt x="13384" y="365176"/>
                    <a:pt x="25621" y="388581"/>
                    <a:pt x="36777" y="407305"/>
                  </a:cubicBezTo>
                  <a:cubicBezTo>
                    <a:pt x="47215" y="424589"/>
                    <a:pt x="58012" y="438272"/>
                    <a:pt x="78886" y="442593"/>
                  </a:cubicBezTo>
                  <a:cubicBezTo>
                    <a:pt x="108757" y="448714"/>
                    <a:pt x="146907" y="448354"/>
                    <a:pt x="168501" y="423868"/>
                  </a:cubicBezTo>
                  <a:cubicBezTo>
                    <a:pt x="198732" y="390381"/>
                    <a:pt x="201611" y="352213"/>
                    <a:pt x="181457" y="312244"/>
                  </a:cubicBezTo>
                  <a:cubicBezTo>
                    <a:pt x="164542" y="279837"/>
                    <a:pt x="139349" y="257512"/>
                    <a:pt x="115235" y="231226"/>
                  </a:cubicBezTo>
                  <a:cubicBezTo>
                    <a:pt x="98320" y="211782"/>
                    <a:pt x="73487" y="190177"/>
                    <a:pt x="69168" y="163172"/>
                  </a:cubicBezTo>
                  <a:cubicBezTo>
                    <a:pt x="66649" y="145888"/>
                    <a:pt x="66289" y="120682"/>
                    <a:pt x="79965" y="106999"/>
                  </a:cubicBezTo>
                  <a:cubicBezTo>
                    <a:pt x="110197" y="76393"/>
                    <a:pt x="138269" y="111320"/>
                    <a:pt x="142588" y="143007"/>
                  </a:cubicBezTo>
                  <a:cubicBezTo>
                    <a:pt x="150146" y="140847"/>
                    <a:pt x="158063" y="139766"/>
                    <a:pt x="165981" y="137966"/>
                  </a:cubicBezTo>
                  <a:cubicBezTo>
                    <a:pt x="176058" y="136166"/>
                    <a:pt x="186136" y="133285"/>
                    <a:pt x="196213" y="132925"/>
                  </a:cubicBezTo>
                  <a:cubicBezTo>
                    <a:pt x="195133" y="126444"/>
                    <a:pt x="195493" y="119602"/>
                    <a:pt x="193693" y="113481"/>
                  </a:cubicBezTo>
                  <a:cubicBezTo>
                    <a:pt x="190094" y="103398"/>
                    <a:pt x="182537" y="96917"/>
                    <a:pt x="176058" y="88995"/>
                  </a:cubicBezTo>
                  <a:cubicBezTo>
                    <a:pt x="164182" y="74952"/>
                    <a:pt x="152305" y="60549"/>
                    <a:pt x="134310" y="54788"/>
                  </a:cubicBezTo>
                  <a:cubicBezTo>
                    <a:pt x="119194" y="49927"/>
                    <a:pt x="103539" y="47946"/>
                    <a:pt x="88873" y="50377"/>
                  </a:cubicBezTo>
                  <a:close/>
                  <a:moveTo>
                    <a:pt x="294404" y="48548"/>
                  </a:moveTo>
                  <a:cubicBezTo>
                    <a:pt x="288784" y="48548"/>
                    <a:pt x="283120" y="48998"/>
                    <a:pt x="278624" y="48818"/>
                  </a:cubicBezTo>
                  <a:cubicBezTo>
                    <a:pt x="269272" y="48458"/>
                    <a:pt x="259921" y="48818"/>
                    <a:pt x="250570" y="48818"/>
                  </a:cubicBezTo>
                  <a:cubicBezTo>
                    <a:pt x="257763" y="53500"/>
                    <a:pt x="253807" y="92754"/>
                    <a:pt x="254166" y="101397"/>
                  </a:cubicBezTo>
                  <a:cubicBezTo>
                    <a:pt x="255245" y="117243"/>
                    <a:pt x="255605" y="133089"/>
                    <a:pt x="255965" y="149295"/>
                  </a:cubicBezTo>
                  <a:cubicBezTo>
                    <a:pt x="255965" y="181347"/>
                    <a:pt x="258123" y="213399"/>
                    <a:pt x="259202" y="245811"/>
                  </a:cubicBezTo>
                  <a:cubicBezTo>
                    <a:pt x="259921" y="280024"/>
                    <a:pt x="259561" y="314236"/>
                    <a:pt x="258482" y="348449"/>
                  </a:cubicBezTo>
                  <a:cubicBezTo>
                    <a:pt x="257044" y="379781"/>
                    <a:pt x="254166" y="412193"/>
                    <a:pt x="257763" y="443524"/>
                  </a:cubicBezTo>
                  <a:cubicBezTo>
                    <a:pt x="274667" y="440643"/>
                    <a:pt x="292291" y="441004"/>
                    <a:pt x="309915" y="441004"/>
                  </a:cubicBezTo>
                  <a:cubicBezTo>
                    <a:pt x="309915" y="413993"/>
                    <a:pt x="310994" y="386983"/>
                    <a:pt x="310634" y="360693"/>
                  </a:cubicBezTo>
                  <a:cubicBezTo>
                    <a:pt x="310634" y="333683"/>
                    <a:pt x="307397" y="307034"/>
                    <a:pt x="308836" y="280384"/>
                  </a:cubicBezTo>
                  <a:cubicBezTo>
                    <a:pt x="306678" y="279663"/>
                    <a:pt x="306678" y="276062"/>
                    <a:pt x="309196" y="275702"/>
                  </a:cubicBezTo>
                  <a:cubicBezTo>
                    <a:pt x="323223" y="273541"/>
                    <a:pt x="337609" y="274982"/>
                    <a:pt x="351637" y="275342"/>
                  </a:cubicBezTo>
                  <a:cubicBezTo>
                    <a:pt x="362067" y="275342"/>
                    <a:pt x="372497" y="273541"/>
                    <a:pt x="382568" y="276422"/>
                  </a:cubicBezTo>
                  <a:cubicBezTo>
                    <a:pt x="382928" y="276422"/>
                    <a:pt x="382928" y="276782"/>
                    <a:pt x="382928" y="276782"/>
                  </a:cubicBezTo>
                  <a:cubicBezTo>
                    <a:pt x="384007" y="274622"/>
                    <a:pt x="387603" y="275342"/>
                    <a:pt x="387963" y="277863"/>
                  </a:cubicBezTo>
                  <a:cubicBezTo>
                    <a:pt x="390121" y="307754"/>
                    <a:pt x="387963" y="336925"/>
                    <a:pt x="387963" y="366456"/>
                  </a:cubicBezTo>
                  <a:cubicBezTo>
                    <a:pt x="387963" y="391305"/>
                    <a:pt x="386524" y="420116"/>
                    <a:pt x="392279" y="443885"/>
                  </a:cubicBezTo>
                  <a:cubicBezTo>
                    <a:pt x="392639" y="444245"/>
                    <a:pt x="392639" y="444605"/>
                    <a:pt x="392639" y="444965"/>
                  </a:cubicBezTo>
                  <a:cubicBezTo>
                    <a:pt x="408824" y="443524"/>
                    <a:pt x="425009" y="443524"/>
                    <a:pt x="441554" y="443885"/>
                  </a:cubicBezTo>
                  <a:cubicBezTo>
                    <a:pt x="441554" y="410752"/>
                    <a:pt x="438676" y="377980"/>
                    <a:pt x="438317" y="344848"/>
                  </a:cubicBezTo>
                  <a:cubicBezTo>
                    <a:pt x="437957" y="309915"/>
                    <a:pt x="437597" y="274982"/>
                    <a:pt x="437238" y="240049"/>
                  </a:cubicBezTo>
                  <a:cubicBezTo>
                    <a:pt x="436518" y="176665"/>
                    <a:pt x="439396" y="114722"/>
                    <a:pt x="442633" y="51699"/>
                  </a:cubicBezTo>
                  <a:cubicBezTo>
                    <a:pt x="431843" y="50979"/>
                    <a:pt x="421053" y="50619"/>
                    <a:pt x="410263" y="50979"/>
                  </a:cubicBezTo>
                  <a:cubicBezTo>
                    <a:pt x="401630" y="51339"/>
                    <a:pt x="392279" y="52419"/>
                    <a:pt x="383647" y="50619"/>
                  </a:cubicBezTo>
                  <a:cubicBezTo>
                    <a:pt x="389042" y="74387"/>
                    <a:pt x="387244" y="101758"/>
                    <a:pt x="388682" y="125887"/>
                  </a:cubicBezTo>
                  <a:cubicBezTo>
                    <a:pt x="390481" y="154337"/>
                    <a:pt x="384007" y="184228"/>
                    <a:pt x="389402" y="212679"/>
                  </a:cubicBezTo>
                  <a:cubicBezTo>
                    <a:pt x="389761" y="214119"/>
                    <a:pt x="389761" y="215200"/>
                    <a:pt x="389402" y="215920"/>
                  </a:cubicBezTo>
                  <a:cubicBezTo>
                    <a:pt x="391200" y="217000"/>
                    <a:pt x="390840" y="219521"/>
                    <a:pt x="388682" y="220241"/>
                  </a:cubicBezTo>
                  <a:cubicBezTo>
                    <a:pt x="365664" y="228525"/>
                    <a:pt x="337609" y="226724"/>
                    <a:pt x="313512" y="226364"/>
                  </a:cubicBezTo>
                  <a:cubicBezTo>
                    <a:pt x="309915" y="226364"/>
                    <a:pt x="308117" y="223483"/>
                    <a:pt x="308476" y="220602"/>
                  </a:cubicBezTo>
                  <a:cubicBezTo>
                    <a:pt x="308117" y="219881"/>
                    <a:pt x="307757" y="218801"/>
                    <a:pt x="307757" y="217721"/>
                  </a:cubicBezTo>
                  <a:cubicBezTo>
                    <a:pt x="306318" y="188550"/>
                    <a:pt x="308476" y="158299"/>
                    <a:pt x="309196" y="129128"/>
                  </a:cubicBezTo>
                  <a:cubicBezTo>
                    <a:pt x="309915" y="103198"/>
                    <a:pt x="306318" y="76548"/>
                    <a:pt x="309915" y="50979"/>
                  </a:cubicBezTo>
                  <a:cubicBezTo>
                    <a:pt x="305599" y="48998"/>
                    <a:pt x="300024" y="48548"/>
                    <a:pt x="294404" y="48548"/>
                  </a:cubicBezTo>
                  <a:close/>
                  <a:moveTo>
                    <a:pt x="543213" y="47131"/>
                  </a:moveTo>
                  <a:cubicBezTo>
                    <a:pt x="543562" y="44966"/>
                    <a:pt x="547046" y="46048"/>
                    <a:pt x="546349" y="48213"/>
                  </a:cubicBezTo>
                  <a:cubicBezTo>
                    <a:pt x="540774" y="66614"/>
                    <a:pt x="536593" y="87901"/>
                    <a:pt x="535896" y="107023"/>
                  </a:cubicBezTo>
                  <a:cubicBezTo>
                    <a:pt x="535896" y="108105"/>
                    <a:pt x="534502" y="107744"/>
                    <a:pt x="534502" y="106662"/>
                  </a:cubicBezTo>
                  <a:cubicBezTo>
                    <a:pt x="533108" y="87901"/>
                    <a:pt x="537986" y="65531"/>
                    <a:pt x="543213" y="47131"/>
                  </a:cubicBezTo>
                  <a:close/>
                  <a:moveTo>
                    <a:pt x="551246" y="47117"/>
                  </a:moveTo>
                  <a:cubicBezTo>
                    <a:pt x="551246" y="44966"/>
                    <a:pt x="554961" y="44966"/>
                    <a:pt x="554961" y="47117"/>
                  </a:cubicBezTo>
                  <a:cubicBezTo>
                    <a:pt x="553104" y="59305"/>
                    <a:pt x="549760" y="71134"/>
                    <a:pt x="547530" y="83322"/>
                  </a:cubicBezTo>
                  <a:cubicBezTo>
                    <a:pt x="545301" y="95869"/>
                    <a:pt x="540842" y="108415"/>
                    <a:pt x="539728" y="121678"/>
                  </a:cubicBezTo>
                  <a:cubicBezTo>
                    <a:pt x="539356" y="122395"/>
                    <a:pt x="537870" y="122395"/>
                    <a:pt x="537870" y="121320"/>
                  </a:cubicBezTo>
                  <a:cubicBezTo>
                    <a:pt x="537870" y="109490"/>
                    <a:pt x="541957" y="97661"/>
                    <a:pt x="543815" y="85831"/>
                  </a:cubicBezTo>
                  <a:cubicBezTo>
                    <a:pt x="546044" y="72927"/>
                    <a:pt x="549760" y="60380"/>
                    <a:pt x="551246" y="47117"/>
                  </a:cubicBezTo>
                  <a:close/>
                  <a:moveTo>
                    <a:pt x="459537" y="37654"/>
                  </a:moveTo>
                  <a:cubicBezTo>
                    <a:pt x="458458" y="38734"/>
                    <a:pt x="457019" y="39815"/>
                    <a:pt x="456300" y="40175"/>
                  </a:cubicBezTo>
                  <a:cubicBezTo>
                    <a:pt x="454861" y="41615"/>
                    <a:pt x="453063" y="43416"/>
                    <a:pt x="451265" y="44496"/>
                  </a:cubicBezTo>
                  <a:cubicBezTo>
                    <a:pt x="452344" y="47017"/>
                    <a:pt x="451265" y="49898"/>
                    <a:pt x="449466" y="51339"/>
                  </a:cubicBezTo>
                  <a:cubicBezTo>
                    <a:pt x="451984" y="116523"/>
                    <a:pt x="447308" y="182427"/>
                    <a:pt x="447668" y="247972"/>
                  </a:cubicBezTo>
                  <a:cubicBezTo>
                    <a:pt x="447668" y="314596"/>
                    <a:pt x="447668" y="381221"/>
                    <a:pt x="449466" y="448206"/>
                  </a:cubicBezTo>
                  <a:cubicBezTo>
                    <a:pt x="449466" y="448566"/>
                    <a:pt x="449826" y="448566"/>
                    <a:pt x="449826" y="449287"/>
                  </a:cubicBezTo>
                  <a:cubicBezTo>
                    <a:pt x="453063" y="444965"/>
                    <a:pt x="456300" y="441004"/>
                    <a:pt x="460256" y="437402"/>
                  </a:cubicBezTo>
                  <a:cubicBezTo>
                    <a:pt x="458818" y="368256"/>
                    <a:pt x="454142" y="299111"/>
                    <a:pt x="456300" y="229605"/>
                  </a:cubicBezTo>
                  <a:cubicBezTo>
                    <a:pt x="457739" y="165861"/>
                    <a:pt x="456300" y="101397"/>
                    <a:pt x="459537" y="37654"/>
                  </a:cubicBezTo>
                  <a:close/>
                  <a:moveTo>
                    <a:pt x="659445" y="35684"/>
                  </a:moveTo>
                  <a:cubicBezTo>
                    <a:pt x="657644" y="37482"/>
                    <a:pt x="655843" y="39279"/>
                    <a:pt x="654042" y="40718"/>
                  </a:cubicBezTo>
                  <a:cubicBezTo>
                    <a:pt x="651521" y="43234"/>
                    <a:pt x="649000" y="45032"/>
                    <a:pt x="646839" y="47908"/>
                  </a:cubicBezTo>
                  <a:cubicBezTo>
                    <a:pt x="647199" y="48987"/>
                    <a:pt x="646839" y="50425"/>
                    <a:pt x="646478" y="51144"/>
                  </a:cubicBezTo>
                  <a:cubicBezTo>
                    <a:pt x="651161" y="62290"/>
                    <a:pt x="651521" y="74873"/>
                    <a:pt x="655123" y="86738"/>
                  </a:cubicBezTo>
                  <a:cubicBezTo>
                    <a:pt x="660165" y="100400"/>
                    <a:pt x="662686" y="112984"/>
                    <a:pt x="663046" y="128084"/>
                  </a:cubicBezTo>
                  <a:cubicBezTo>
                    <a:pt x="664487" y="166195"/>
                    <a:pt x="673851" y="205744"/>
                    <a:pt x="681055" y="243135"/>
                  </a:cubicBezTo>
                  <a:cubicBezTo>
                    <a:pt x="687538" y="277291"/>
                    <a:pt x="695101" y="311806"/>
                    <a:pt x="700504" y="345962"/>
                  </a:cubicBezTo>
                  <a:cubicBezTo>
                    <a:pt x="705186" y="376882"/>
                    <a:pt x="705186" y="409959"/>
                    <a:pt x="715631" y="439800"/>
                  </a:cubicBezTo>
                  <a:cubicBezTo>
                    <a:pt x="716711" y="438003"/>
                    <a:pt x="718152" y="436564"/>
                    <a:pt x="719233" y="435486"/>
                  </a:cubicBezTo>
                  <a:cubicBezTo>
                    <a:pt x="721754" y="432250"/>
                    <a:pt x="724275" y="429014"/>
                    <a:pt x="726796" y="425778"/>
                  </a:cubicBezTo>
                  <a:lnTo>
                    <a:pt x="727156" y="425778"/>
                  </a:lnTo>
                  <a:cubicBezTo>
                    <a:pt x="719953" y="393420"/>
                    <a:pt x="710949" y="362500"/>
                    <a:pt x="705546" y="329783"/>
                  </a:cubicBezTo>
                  <a:cubicBezTo>
                    <a:pt x="699783" y="294548"/>
                    <a:pt x="693661" y="259314"/>
                    <a:pt x="688618" y="224080"/>
                  </a:cubicBezTo>
                  <a:cubicBezTo>
                    <a:pt x="683216" y="189565"/>
                    <a:pt x="677813" y="154690"/>
                    <a:pt x="673851" y="119815"/>
                  </a:cubicBezTo>
                  <a:cubicBezTo>
                    <a:pt x="670610" y="91771"/>
                    <a:pt x="659084" y="63728"/>
                    <a:pt x="659445" y="35684"/>
                  </a:cubicBezTo>
                  <a:close/>
                  <a:moveTo>
                    <a:pt x="327539" y="35493"/>
                  </a:moveTo>
                  <a:cubicBezTo>
                    <a:pt x="327179" y="35853"/>
                    <a:pt x="327179" y="36213"/>
                    <a:pt x="327179" y="36213"/>
                  </a:cubicBezTo>
                  <a:cubicBezTo>
                    <a:pt x="325021" y="38374"/>
                    <a:pt x="323223" y="40535"/>
                    <a:pt x="321065" y="42696"/>
                  </a:cubicBezTo>
                  <a:cubicBezTo>
                    <a:pt x="320345" y="43416"/>
                    <a:pt x="319626" y="44496"/>
                    <a:pt x="318547" y="45577"/>
                  </a:cubicBezTo>
                  <a:cubicBezTo>
                    <a:pt x="318547" y="47377"/>
                    <a:pt x="317468" y="48818"/>
                    <a:pt x="316029" y="50258"/>
                  </a:cubicBezTo>
                  <a:cubicBezTo>
                    <a:pt x="314591" y="78709"/>
                    <a:pt x="319986" y="108600"/>
                    <a:pt x="319986" y="137051"/>
                  </a:cubicBezTo>
                  <a:cubicBezTo>
                    <a:pt x="319986" y="161900"/>
                    <a:pt x="318547" y="187109"/>
                    <a:pt x="319266" y="212319"/>
                  </a:cubicBezTo>
                  <a:cubicBezTo>
                    <a:pt x="320345" y="210878"/>
                    <a:pt x="321065" y="209798"/>
                    <a:pt x="322503" y="208717"/>
                  </a:cubicBezTo>
                  <a:cubicBezTo>
                    <a:pt x="325381" y="205836"/>
                    <a:pt x="327898" y="201875"/>
                    <a:pt x="331495" y="198994"/>
                  </a:cubicBezTo>
                  <a:cubicBezTo>
                    <a:pt x="329337" y="168382"/>
                    <a:pt x="328258" y="137411"/>
                    <a:pt x="327539" y="106439"/>
                  </a:cubicBezTo>
                  <a:cubicBezTo>
                    <a:pt x="327179" y="83391"/>
                    <a:pt x="324302" y="58902"/>
                    <a:pt x="327539" y="35493"/>
                  </a:cubicBezTo>
                  <a:close/>
                  <a:moveTo>
                    <a:pt x="396595" y="32612"/>
                  </a:moveTo>
                  <a:cubicBezTo>
                    <a:pt x="392998" y="36573"/>
                    <a:pt x="388682" y="40175"/>
                    <a:pt x="385086" y="44136"/>
                  </a:cubicBezTo>
                  <a:cubicBezTo>
                    <a:pt x="404148" y="38734"/>
                    <a:pt x="429325" y="36934"/>
                    <a:pt x="447668" y="41255"/>
                  </a:cubicBezTo>
                  <a:cubicBezTo>
                    <a:pt x="448387" y="41255"/>
                    <a:pt x="448747" y="41615"/>
                    <a:pt x="449107" y="41615"/>
                  </a:cubicBezTo>
                  <a:cubicBezTo>
                    <a:pt x="450186" y="40535"/>
                    <a:pt x="451265" y="39454"/>
                    <a:pt x="451984" y="38014"/>
                  </a:cubicBezTo>
                  <a:cubicBezTo>
                    <a:pt x="453063" y="36573"/>
                    <a:pt x="454502" y="35133"/>
                    <a:pt x="455581" y="33692"/>
                  </a:cubicBezTo>
                  <a:cubicBezTo>
                    <a:pt x="455940" y="33332"/>
                    <a:pt x="455940" y="33332"/>
                    <a:pt x="456300" y="32972"/>
                  </a:cubicBezTo>
                  <a:cubicBezTo>
                    <a:pt x="436518" y="31532"/>
                    <a:pt x="416017" y="35133"/>
                    <a:pt x="396955" y="32612"/>
                  </a:cubicBezTo>
                  <a:cubicBezTo>
                    <a:pt x="396595" y="32612"/>
                    <a:pt x="396595" y="32612"/>
                    <a:pt x="396595" y="32612"/>
                  </a:cubicBezTo>
                  <a:close/>
                  <a:moveTo>
                    <a:pt x="133095" y="31563"/>
                  </a:moveTo>
                  <a:cubicBezTo>
                    <a:pt x="123423" y="30843"/>
                    <a:pt x="113436" y="31563"/>
                    <a:pt x="101199" y="32463"/>
                  </a:cubicBezTo>
                  <a:cubicBezTo>
                    <a:pt x="95801" y="32823"/>
                    <a:pt x="88963" y="34984"/>
                    <a:pt x="82125" y="38584"/>
                  </a:cubicBezTo>
                  <a:cubicBezTo>
                    <a:pt x="91122" y="36064"/>
                    <a:pt x="100840" y="35344"/>
                    <a:pt x="111277" y="37144"/>
                  </a:cubicBezTo>
                  <a:cubicBezTo>
                    <a:pt x="137549" y="40745"/>
                    <a:pt x="159143" y="49747"/>
                    <a:pt x="176778" y="69911"/>
                  </a:cubicBezTo>
                  <a:cubicBezTo>
                    <a:pt x="184696" y="78913"/>
                    <a:pt x="195853" y="88635"/>
                    <a:pt x="201251" y="99798"/>
                  </a:cubicBezTo>
                  <a:cubicBezTo>
                    <a:pt x="206290" y="110240"/>
                    <a:pt x="205930" y="120322"/>
                    <a:pt x="208449" y="131485"/>
                  </a:cubicBezTo>
                  <a:cubicBezTo>
                    <a:pt x="208809" y="131125"/>
                    <a:pt x="209169" y="130764"/>
                    <a:pt x="209169" y="130404"/>
                  </a:cubicBezTo>
                  <a:cubicBezTo>
                    <a:pt x="212408" y="127164"/>
                    <a:pt x="216007" y="123563"/>
                    <a:pt x="219246" y="119602"/>
                  </a:cubicBezTo>
                  <a:cubicBezTo>
                    <a:pt x="215647" y="80353"/>
                    <a:pt x="201251" y="55868"/>
                    <a:pt x="163102" y="39304"/>
                  </a:cubicBezTo>
                  <a:cubicBezTo>
                    <a:pt x="152125" y="34443"/>
                    <a:pt x="142768" y="32283"/>
                    <a:pt x="133095" y="31563"/>
                  </a:cubicBezTo>
                  <a:close/>
                  <a:moveTo>
                    <a:pt x="1204805" y="31218"/>
                  </a:moveTo>
                  <a:cubicBezTo>
                    <a:pt x="1201931" y="33375"/>
                    <a:pt x="1198698" y="35531"/>
                    <a:pt x="1195465" y="37688"/>
                  </a:cubicBezTo>
                  <a:cubicBezTo>
                    <a:pt x="1192950" y="39485"/>
                    <a:pt x="1190795" y="41642"/>
                    <a:pt x="1188640" y="43798"/>
                  </a:cubicBezTo>
                  <a:cubicBezTo>
                    <a:pt x="1190077" y="45955"/>
                    <a:pt x="1189358" y="49549"/>
                    <a:pt x="1187562" y="50987"/>
                  </a:cubicBezTo>
                  <a:cubicBezTo>
                    <a:pt x="1188280" y="69318"/>
                    <a:pt x="1187921" y="87290"/>
                    <a:pt x="1188999" y="105261"/>
                  </a:cubicBezTo>
                  <a:cubicBezTo>
                    <a:pt x="1190436" y="104183"/>
                    <a:pt x="1191873" y="103105"/>
                    <a:pt x="1193669" y="102386"/>
                  </a:cubicBezTo>
                  <a:cubicBezTo>
                    <a:pt x="1197620" y="99510"/>
                    <a:pt x="1201213" y="96276"/>
                    <a:pt x="1205164" y="93760"/>
                  </a:cubicBezTo>
                  <a:cubicBezTo>
                    <a:pt x="1205164" y="93400"/>
                    <a:pt x="1205164" y="93041"/>
                    <a:pt x="1204805" y="93041"/>
                  </a:cubicBezTo>
                  <a:cubicBezTo>
                    <a:pt x="1201213" y="72912"/>
                    <a:pt x="1206242" y="51706"/>
                    <a:pt x="1204805" y="31218"/>
                  </a:cubicBezTo>
                  <a:close/>
                  <a:moveTo>
                    <a:pt x="577326" y="30651"/>
                  </a:moveTo>
                  <a:cubicBezTo>
                    <a:pt x="573364" y="35684"/>
                    <a:pt x="567962" y="39279"/>
                    <a:pt x="564360" y="43953"/>
                  </a:cubicBezTo>
                  <a:cubicBezTo>
                    <a:pt x="573364" y="41437"/>
                    <a:pt x="584890" y="43234"/>
                    <a:pt x="593894" y="43234"/>
                  </a:cubicBezTo>
                  <a:cubicBezTo>
                    <a:pt x="610101" y="43594"/>
                    <a:pt x="626309" y="41796"/>
                    <a:pt x="642517" y="43234"/>
                  </a:cubicBezTo>
                  <a:cubicBezTo>
                    <a:pt x="643237" y="43234"/>
                    <a:pt x="644317" y="43594"/>
                    <a:pt x="645038" y="43953"/>
                  </a:cubicBezTo>
                  <a:cubicBezTo>
                    <a:pt x="646478" y="42156"/>
                    <a:pt x="648279" y="39998"/>
                    <a:pt x="650080" y="38201"/>
                  </a:cubicBezTo>
                  <a:cubicBezTo>
                    <a:pt x="651161" y="36763"/>
                    <a:pt x="652241" y="35684"/>
                    <a:pt x="653682" y="33886"/>
                  </a:cubicBezTo>
                  <a:cubicBezTo>
                    <a:pt x="628110" y="33886"/>
                    <a:pt x="602178" y="33527"/>
                    <a:pt x="577326" y="30651"/>
                  </a:cubicBezTo>
                  <a:close/>
                  <a:moveTo>
                    <a:pt x="264597" y="30451"/>
                  </a:moveTo>
                  <a:cubicBezTo>
                    <a:pt x="264597" y="30811"/>
                    <a:pt x="264237" y="31532"/>
                    <a:pt x="263877" y="32252"/>
                  </a:cubicBezTo>
                  <a:cubicBezTo>
                    <a:pt x="261719" y="34773"/>
                    <a:pt x="259921" y="38014"/>
                    <a:pt x="257044" y="40175"/>
                  </a:cubicBezTo>
                  <a:cubicBezTo>
                    <a:pt x="256684" y="40535"/>
                    <a:pt x="255965" y="41255"/>
                    <a:pt x="255245" y="41615"/>
                  </a:cubicBezTo>
                  <a:cubicBezTo>
                    <a:pt x="265676" y="39094"/>
                    <a:pt x="276825" y="39094"/>
                    <a:pt x="287256" y="39094"/>
                  </a:cubicBezTo>
                  <a:cubicBezTo>
                    <a:pt x="296967" y="38734"/>
                    <a:pt x="306318" y="37654"/>
                    <a:pt x="314950" y="41255"/>
                  </a:cubicBezTo>
                  <a:cubicBezTo>
                    <a:pt x="315670" y="40535"/>
                    <a:pt x="316389" y="39815"/>
                    <a:pt x="316749" y="39094"/>
                  </a:cubicBezTo>
                  <a:cubicBezTo>
                    <a:pt x="318187" y="36573"/>
                    <a:pt x="320345" y="34052"/>
                    <a:pt x="322503" y="32252"/>
                  </a:cubicBezTo>
                  <a:cubicBezTo>
                    <a:pt x="303081" y="31532"/>
                    <a:pt x="283659" y="32612"/>
                    <a:pt x="264597" y="30451"/>
                  </a:cubicBezTo>
                  <a:close/>
                  <a:moveTo>
                    <a:pt x="780679" y="30138"/>
                  </a:moveTo>
                  <a:cubicBezTo>
                    <a:pt x="780679" y="30497"/>
                    <a:pt x="780319" y="30857"/>
                    <a:pt x="779959" y="31216"/>
                  </a:cubicBezTo>
                  <a:cubicBezTo>
                    <a:pt x="777800" y="34810"/>
                    <a:pt x="773841" y="36966"/>
                    <a:pt x="770242" y="38762"/>
                  </a:cubicBezTo>
                  <a:cubicBezTo>
                    <a:pt x="767723" y="40200"/>
                    <a:pt x="765203" y="41997"/>
                    <a:pt x="762684" y="43793"/>
                  </a:cubicBezTo>
                  <a:cubicBezTo>
                    <a:pt x="763404" y="44153"/>
                    <a:pt x="763764" y="44512"/>
                    <a:pt x="763764" y="45231"/>
                  </a:cubicBezTo>
                  <a:cubicBezTo>
                    <a:pt x="782478" y="41997"/>
                    <a:pt x="802993" y="44872"/>
                    <a:pt x="821707" y="45231"/>
                  </a:cubicBezTo>
                  <a:cubicBezTo>
                    <a:pt x="842582" y="45231"/>
                    <a:pt x="863456" y="45590"/>
                    <a:pt x="883970" y="48106"/>
                  </a:cubicBezTo>
                  <a:cubicBezTo>
                    <a:pt x="908083" y="50981"/>
                    <a:pt x="936155" y="62121"/>
                    <a:pt x="946233" y="85838"/>
                  </a:cubicBezTo>
                  <a:cubicBezTo>
                    <a:pt x="962068" y="122493"/>
                    <a:pt x="961348" y="171725"/>
                    <a:pt x="957389" y="210895"/>
                  </a:cubicBezTo>
                  <a:cubicBezTo>
                    <a:pt x="955230" y="231379"/>
                    <a:pt x="949112" y="250784"/>
                    <a:pt x="936515" y="265518"/>
                  </a:cubicBezTo>
                  <a:cubicBezTo>
                    <a:pt x="936515" y="265877"/>
                    <a:pt x="936515" y="265877"/>
                    <a:pt x="936515" y="265877"/>
                  </a:cubicBezTo>
                  <a:cubicBezTo>
                    <a:pt x="962428" y="244675"/>
                    <a:pt x="967466" y="210536"/>
                    <a:pt x="969986" y="176038"/>
                  </a:cubicBezTo>
                  <a:cubicBezTo>
                    <a:pt x="972145" y="155554"/>
                    <a:pt x="972865" y="133633"/>
                    <a:pt x="971425" y="112790"/>
                  </a:cubicBezTo>
                  <a:cubicBezTo>
                    <a:pt x="969986" y="108478"/>
                    <a:pt x="969266" y="104166"/>
                    <a:pt x="968186" y="99854"/>
                  </a:cubicBezTo>
                  <a:cubicBezTo>
                    <a:pt x="967466" y="94463"/>
                    <a:pt x="966387" y="89073"/>
                    <a:pt x="965307" y="83682"/>
                  </a:cubicBezTo>
                  <a:cubicBezTo>
                    <a:pt x="964947" y="83323"/>
                    <a:pt x="964587" y="82604"/>
                    <a:pt x="964587" y="81886"/>
                  </a:cubicBezTo>
                  <a:cubicBezTo>
                    <a:pt x="956670" y="43075"/>
                    <a:pt x="905924" y="37325"/>
                    <a:pt x="874253" y="35888"/>
                  </a:cubicBezTo>
                  <a:cubicBezTo>
                    <a:pt x="856618" y="35169"/>
                    <a:pt x="838263" y="35528"/>
                    <a:pt x="820628" y="34091"/>
                  </a:cubicBezTo>
                  <a:cubicBezTo>
                    <a:pt x="806952" y="33013"/>
                    <a:pt x="793995" y="29419"/>
                    <a:pt x="780679" y="30138"/>
                  </a:cubicBezTo>
                  <a:close/>
                  <a:moveTo>
                    <a:pt x="71133" y="29816"/>
                  </a:moveTo>
                  <a:cubicBezTo>
                    <a:pt x="72903" y="29091"/>
                    <a:pt x="73966" y="31266"/>
                    <a:pt x="72549" y="32353"/>
                  </a:cubicBezTo>
                  <a:cubicBezTo>
                    <a:pt x="63342" y="37066"/>
                    <a:pt x="54489" y="43229"/>
                    <a:pt x="46698" y="50841"/>
                  </a:cubicBezTo>
                  <a:cubicBezTo>
                    <a:pt x="40677" y="57366"/>
                    <a:pt x="32532" y="65704"/>
                    <a:pt x="28991" y="74404"/>
                  </a:cubicBezTo>
                  <a:cubicBezTo>
                    <a:pt x="28637" y="74766"/>
                    <a:pt x="28283" y="74404"/>
                    <a:pt x="28283" y="74041"/>
                  </a:cubicBezTo>
                  <a:cubicBezTo>
                    <a:pt x="30408" y="65341"/>
                    <a:pt x="39261" y="55916"/>
                    <a:pt x="45635" y="49754"/>
                  </a:cubicBezTo>
                  <a:cubicBezTo>
                    <a:pt x="53426" y="41779"/>
                    <a:pt x="61925" y="35253"/>
                    <a:pt x="71133" y="29816"/>
                  </a:cubicBezTo>
                  <a:close/>
                  <a:moveTo>
                    <a:pt x="64673" y="29459"/>
                  </a:moveTo>
                  <a:cubicBezTo>
                    <a:pt x="66504" y="29091"/>
                    <a:pt x="67604" y="31297"/>
                    <a:pt x="66138" y="32032"/>
                  </a:cubicBezTo>
                  <a:cubicBezTo>
                    <a:pt x="58811" y="34973"/>
                    <a:pt x="52950" y="40487"/>
                    <a:pt x="47088" y="45634"/>
                  </a:cubicBezTo>
                  <a:cubicBezTo>
                    <a:pt x="41227" y="50781"/>
                    <a:pt x="35731" y="56663"/>
                    <a:pt x="31335" y="62913"/>
                  </a:cubicBezTo>
                  <a:cubicBezTo>
                    <a:pt x="30969" y="63648"/>
                    <a:pt x="29870" y="62913"/>
                    <a:pt x="30236" y="62545"/>
                  </a:cubicBezTo>
                  <a:cubicBezTo>
                    <a:pt x="34632" y="54825"/>
                    <a:pt x="40494" y="47840"/>
                    <a:pt x="47088" y="42326"/>
                  </a:cubicBezTo>
                  <a:cubicBezTo>
                    <a:pt x="52950" y="37546"/>
                    <a:pt x="58079" y="32400"/>
                    <a:pt x="64673" y="29459"/>
                  </a:cubicBezTo>
                  <a:close/>
                  <a:moveTo>
                    <a:pt x="939865" y="29091"/>
                  </a:moveTo>
                  <a:cubicBezTo>
                    <a:pt x="948795" y="29821"/>
                    <a:pt x="957010" y="36761"/>
                    <a:pt x="963796" y="41875"/>
                  </a:cubicBezTo>
                  <a:cubicBezTo>
                    <a:pt x="972369" y="48450"/>
                    <a:pt x="975940" y="56851"/>
                    <a:pt x="980941" y="66348"/>
                  </a:cubicBezTo>
                  <a:cubicBezTo>
                    <a:pt x="982013" y="68174"/>
                    <a:pt x="979155" y="70001"/>
                    <a:pt x="978084" y="68174"/>
                  </a:cubicBezTo>
                  <a:cubicBezTo>
                    <a:pt x="972726" y="58312"/>
                    <a:pt x="969154" y="49546"/>
                    <a:pt x="959867" y="42606"/>
                  </a:cubicBezTo>
                  <a:cubicBezTo>
                    <a:pt x="954152" y="38223"/>
                    <a:pt x="947366" y="31282"/>
                    <a:pt x="939865" y="29821"/>
                  </a:cubicBezTo>
                  <a:cubicBezTo>
                    <a:pt x="939508" y="29456"/>
                    <a:pt x="939508" y="29091"/>
                    <a:pt x="939865" y="29091"/>
                  </a:cubicBezTo>
                  <a:close/>
                  <a:moveTo>
                    <a:pt x="912884" y="27504"/>
                  </a:moveTo>
                  <a:cubicBezTo>
                    <a:pt x="930346" y="27504"/>
                    <a:pt x="947445" y="34766"/>
                    <a:pt x="960542" y="46385"/>
                  </a:cubicBezTo>
                  <a:cubicBezTo>
                    <a:pt x="966726" y="51831"/>
                    <a:pt x="973275" y="58730"/>
                    <a:pt x="976549" y="66718"/>
                  </a:cubicBezTo>
                  <a:cubicBezTo>
                    <a:pt x="980187" y="75069"/>
                    <a:pt x="980187" y="83784"/>
                    <a:pt x="982006" y="92861"/>
                  </a:cubicBezTo>
                  <a:cubicBezTo>
                    <a:pt x="982006" y="94677"/>
                    <a:pt x="979823" y="95403"/>
                    <a:pt x="979459" y="93587"/>
                  </a:cubicBezTo>
                  <a:cubicBezTo>
                    <a:pt x="977277" y="85236"/>
                    <a:pt x="977640" y="76159"/>
                    <a:pt x="973639" y="68171"/>
                  </a:cubicBezTo>
                  <a:cubicBezTo>
                    <a:pt x="969637" y="60909"/>
                    <a:pt x="964180" y="54373"/>
                    <a:pt x="957995" y="48563"/>
                  </a:cubicBezTo>
                  <a:cubicBezTo>
                    <a:pt x="944898" y="38034"/>
                    <a:pt x="929619" y="31135"/>
                    <a:pt x="912884" y="28593"/>
                  </a:cubicBezTo>
                  <a:cubicBezTo>
                    <a:pt x="912520" y="28230"/>
                    <a:pt x="912520" y="27504"/>
                    <a:pt x="912884" y="27504"/>
                  </a:cubicBezTo>
                  <a:close/>
                  <a:moveTo>
                    <a:pt x="1037042" y="26905"/>
                  </a:moveTo>
                  <a:cubicBezTo>
                    <a:pt x="1037042" y="26905"/>
                    <a:pt x="1036683" y="27624"/>
                    <a:pt x="1036324" y="27983"/>
                  </a:cubicBezTo>
                  <a:cubicBezTo>
                    <a:pt x="1029498" y="33734"/>
                    <a:pt x="1021236" y="39126"/>
                    <a:pt x="1013692" y="44158"/>
                  </a:cubicBezTo>
                  <a:cubicBezTo>
                    <a:pt x="1069014" y="36250"/>
                    <a:pt x="1128288" y="41282"/>
                    <a:pt x="1183970" y="41282"/>
                  </a:cubicBezTo>
                  <a:cubicBezTo>
                    <a:pt x="1184688" y="41282"/>
                    <a:pt x="1185406" y="41282"/>
                    <a:pt x="1186125" y="41642"/>
                  </a:cubicBezTo>
                  <a:cubicBezTo>
                    <a:pt x="1189358" y="37328"/>
                    <a:pt x="1193310" y="32656"/>
                    <a:pt x="1197620" y="29061"/>
                  </a:cubicBezTo>
                  <a:cubicBezTo>
                    <a:pt x="1164930" y="28702"/>
                    <a:pt x="1132599" y="28702"/>
                    <a:pt x="1099909" y="27983"/>
                  </a:cubicBezTo>
                  <a:cubicBezTo>
                    <a:pt x="1084462" y="27624"/>
                    <a:pt x="1068655" y="27624"/>
                    <a:pt x="1052848" y="27624"/>
                  </a:cubicBezTo>
                  <a:cubicBezTo>
                    <a:pt x="1048538" y="27264"/>
                    <a:pt x="1042071" y="28343"/>
                    <a:pt x="1037042" y="26905"/>
                  </a:cubicBezTo>
                  <a:close/>
                  <a:moveTo>
                    <a:pt x="764293" y="26276"/>
                  </a:moveTo>
                  <a:cubicBezTo>
                    <a:pt x="765381" y="25916"/>
                    <a:pt x="766107" y="27357"/>
                    <a:pt x="765018" y="28077"/>
                  </a:cubicBezTo>
                  <a:cubicBezTo>
                    <a:pt x="758124" y="32759"/>
                    <a:pt x="752318" y="38883"/>
                    <a:pt x="745424" y="44286"/>
                  </a:cubicBezTo>
                  <a:cubicBezTo>
                    <a:pt x="745787" y="44646"/>
                    <a:pt x="745787" y="45006"/>
                    <a:pt x="745424" y="45726"/>
                  </a:cubicBezTo>
                  <a:cubicBezTo>
                    <a:pt x="744698" y="51129"/>
                    <a:pt x="746150" y="57252"/>
                    <a:pt x="745787" y="63015"/>
                  </a:cubicBezTo>
                  <a:cubicBezTo>
                    <a:pt x="745424" y="67698"/>
                    <a:pt x="745424" y="72740"/>
                    <a:pt x="745424" y="77423"/>
                  </a:cubicBezTo>
                  <a:cubicBezTo>
                    <a:pt x="745061" y="88589"/>
                    <a:pt x="744698" y="99394"/>
                    <a:pt x="744336" y="110200"/>
                  </a:cubicBezTo>
                  <a:cubicBezTo>
                    <a:pt x="743973" y="111281"/>
                    <a:pt x="742884" y="111281"/>
                    <a:pt x="742884" y="110200"/>
                  </a:cubicBezTo>
                  <a:cubicBezTo>
                    <a:pt x="742158" y="96873"/>
                    <a:pt x="742158" y="83546"/>
                    <a:pt x="742521" y="69859"/>
                  </a:cubicBezTo>
                  <a:cubicBezTo>
                    <a:pt x="742521" y="62295"/>
                    <a:pt x="741070" y="53290"/>
                    <a:pt x="742158" y="45726"/>
                  </a:cubicBezTo>
                  <a:cubicBezTo>
                    <a:pt x="741433" y="45006"/>
                    <a:pt x="741070" y="44286"/>
                    <a:pt x="741796" y="43565"/>
                  </a:cubicBezTo>
                  <a:cubicBezTo>
                    <a:pt x="749416" y="37802"/>
                    <a:pt x="755947" y="31319"/>
                    <a:pt x="764293" y="26276"/>
                  </a:cubicBezTo>
                  <a:close/>
                  <a:moveTo>
                    <a:pt x="328258" y="26130"/>
                  </a:moveTo>
                  <a:cubicBezTo>
                    <a:pt x="331495" y="26490"/>
                    <a:pt x="331855" y="30091"/>
                    <a:pt x="330416" y="31892"/>
                  </a:cubicBezTo>
                  <a:cubicBezTo>
                    <a:pt x="334732" y="58542"/>
                    <a:pt x="334013" y="86992"/>
                    <a:pt x="334372" y="114362"/>
                  </a:cubicBezTo>
                  <a:cubicBezTo>
                    <a:pt x="334732" y="142813"/>
                    <a:pt x="337609" y="171263"/>
                    <a:pt x="336171" y="200074"/>
                  </a:cubicBezTo>
                  <a:lnTo>
                    <a:pt x="335811" y="200434"/>
                  </a:lnTo>
                  <a:cubicBezTo>
                    <a:pt x="349479" y="201154"/>
                    <a:pt x="363146" y="199354"/>
                    <a:pt x="376454" y="198633"/>
                  </a:cubicBezTo>
                  <a:cubicBezTo>
                    <a:pt x="375015" y="177025"/>
                    <a:pt x="379331" y="155057"/>
                    <a:pt x="378252" y="133089"/>
                  </a:cubicBezTo>
                  <a:cubicBezTo>
                    <a:pt x="376454" y="104639"/>
                    <a:pt x="377892" y="76908"/>
                    <a:pt x="378252" y="48818"/>
                  </a:cubicBezTo>
                  <a:cubicBezTo>
                    <a:pt x="377533" y="47738"/>
                    <a:pt x="377533" y="46657"/>
                    <a:pt x="378612" y="45937"/>
                  </a:cubicBezTo>
                  <a:cubicBezTo>
                    <a:pt x="378971" y="45577"/>
                    <a:pt x="379331" y="45217"/>
                    <a:pt x="379331" y="45217"/>
                  </a:cubicBezTo>
                  <a:cubicBezTo>
                    <a:pt x="380410" y="42696"/>
                    <a:pt x="382568" y="40175"/>
                    <a:pt x="384366" y="38014"/>
                  </a:cubicBezTo>
                  <a:cubicBezTo>
                    <a:pt x="386884" y="35493"/>
                    <a:pt x="389042" y="32972"/>
                    <a:pt x="391560" y="30451"/>
                  </a:cubicBezTo>
                  <a:cubicBezTo>
                    <a:pt x="391200" y="29371"/>
                    <a:pt x="391919" y="28290"/>
                    <a:pt x="393358" y="28290"/>
                  </a:cubicBezTo>
                  <a:cubicBezTo>
                    <a:pt x="415298" y="28650"/>
                    <a:pt x="436878" y="25049"/>
                    <a:pt x="458818" y="26850"/>
                  </a:cubicBezTo>
                  <a:cubicBezTo>
                    <a:pt x="460616" y="27210"/>
                    <a:pt x="461335" y="28650"/>
                    <a:pt x="461695" y="29731"/>
                  </a:cubicBezTo>
                  <a:cubicBezTo>
                    <a:pt x="462414" y="29731"/>
                    <a:pt x="463493" y="30451"/>
                    <a:pt x="463493" y="31532"/>
                  </a:cubicBezTo>
                  <a:cubicBezTo>
                    <a:pt x="467450" y="97796"/>
                    <a:pt x="465292" y="163701"/>
                    <a:pt x="463853" y="229965"/>
                  </a:cubicBezTo>
                  <a:cubicBezTo>
                    <a:pt x="462055" y="298030"/>
                    <a:pt x="463853" y="366095"/>
                    <a:pt x="466011" y="434521"/>
                  </a:cubicBezTo>
                  <a:cubicBezTo>
                    <a:pt x="467810" y="435241"/>
                    <a:pt x="469248" y="437402"/>
                    <a:pt x="467090" y="439203"/>
                  </a:cubicBezTo>
                  <a:cubicBezTo>
                    <a:pt x="467090" y="439563"/>
                    <a:pt x="466371" y="439923"/>
                    <a:pt x="466371" y="439923"/>
                  </a:cubicBezTo>
                  <a:cubicBezTo>
                    <a:pt x="466371" y="442084"/>
                    <a:pt x="464573" y="443164"/>
                    <a:pt x="463134" y="443164"/>
                  </a:cubicBezTo>
                  <a:cubicBezTo>
                    <a:pt x="458458" y="447126"/>
                    <a:pt x="453423" y="451808"/>
                    <a:pt x="448387" y="455409"/>
                  </a:cubicBezTo>
                  <a:cubicBezTo>
                    <a:pt x="447668" y="455769"/>
                    <a:pt x="446949" y="455769"/>
                    <a:pt x="446589" y="455409"/>
                  </a:cubicBezTo>
                  <a:cubicBezTo>
                    <a:pt x="445870" y="455769"/>
                    <a:pt x="445150" y="455769"/>
                    <a:pt x="444071" y="455769"/>
                  </a:cubicBezTo>
                  <a:cubicBezTo>
                    <a:pt x="434001" y="455769"/>
                    <a:pt x="424290" y="454689"/>
                    <a:pt x="414938" y="453608"/>
                  </a:cubicBezTo>
                  <a:cubicBezTo>
                    <a:pt x="403788" y="452168"/>
                    <a:pt x="392998" y="452888"/>
                    <a:pt x="382208" y="451447"/>
                  </a:cubicBezTo>
                  <a:cubicBezTo>
                    <a:pt x="379331" y="451447"/>
                    <a:pt x="378252" y="446766"/>
                    <a:pt x="381489" y="446045"/>
                  </a:cubicBezTo>
                  <a:cubicBezTo>
                    <a:pt x="381489" y="446045"/>
                    <a:pt x="381849" y="446045"/>
                    <a:pt x="382208" y="446045"/>
                  </a:cubicBezTo>
                  <a:cubicBezTo>
                    <a:pt x="375375" y="421196"/>
                    <a:pt x="376454" y="391665"/>
                    <a:pt x="377533" y="366095"/>
                  </a:cubicBezTo>
                  <a:cubicBezTo>
                    <a:pt x="377892" y="339806"/>
                    <a:pt x="380050" y="313876"/>
                    <a:pt x="381849" y="287947"/>
                  </a:cubicBezTo>
                  <a:cubicBezTo>
                    <a:pt x="381129" y="287947"/>
                    <a:pt x="380410" y="287947"/>
                    <a:pt x="379331" y="287947"/>
                  </a:cubicBezTo>
                  <a:cubicBezTo>
                    <a:pt x="367102" y="284705"/>
                    <a:pt x="353795" y="287226"/>
                    <a:pt x="341206" y="285065"/>
                  </a:cubicBezTo>
                  <a:cubicBezTo>
                    <a:pt x="337969" y="284705"/>
                    <a:pt x="335451" y="284345"/>
                    <a:pt x="332214" y="283985"/>
                  </a:cubicBezTo>
                  <a:cubicBezTo>
                    <a:pt x="335092" y="309915"/>
                    <a:pt x="336530" y="335124"/>
                    <a:pt x="337250" y="361054"/>
                  </a:cubicBezTo>
                  <a:cubicBezTo>
                    <a:pt x="337969" y="384102"/>
                    <a:pt x="335451" y="411112"/>
                    <a:pt x="340127" y="434161"/>
                  </a:cubicBezTo>
                  <a:cubicBezTo>
                    <a:pt x="340487" y="436322"/>
                    <a:pt x="339048" y="437402"/>
                    <a:pt x="337250" y="437402"/>
                  </a:cubicBezTo>
                  <a:cubicBezTo>
                    <a:pt x="337250" y="437762"/>
                    <a:pt x="336890" y="438122"/>
                    <a:pt x="336530" y="438483"/>
                  </a:cubicBezTo>
                  <a:cubicBezTo>
                    <a:pt x="332214" y="443524"/>
                    <a:pt x="325381" y="446406"/>
                    <a:pt x="319626" y="450367"/>
                  </a:cubicBezTo>
                  <a:cubicBezTo>
                    <a:pt x="318907" y="453968"/>
                    <a:pt x="314591" y="454689"/>
                    <a:pt x="311713" y="452528"/>
                  </a:cubicBezTo>
                  <a:cubicBezTo>
                    <a:pt x="311354" y="452888"/>
                    <a:pt x="310994" y="452888"/>
                    <a:pt x="310634" y="452888"/>
                  </a:cubicBezTo>
                  <a:cubicBezTo>
                    <a:pt x="292651" y="452168"/>
                    <a:pt x="274308" y="451447"/>
                    <a:pt x="256324" y="451447"/>
                  </a:cubicBezTo>
                  <a:cubicBezTo>
                    <a:pt x="254886" y="452888"/>
                    <a:pt x="252368" y="452888"/>
                    <a:pt x="250929" y="451808"/>
                  </a:cubicBezTo>
                  <a:cubicBezTo>
                    <a:pt x="249850" y="451808"/>
                    <a:pt x="248412" y="451808"/>
                    <a:pt x="247333" y="451808"/>
                  </a:cubicBezTo>
                  <a:cubicBezTo>
                    <a:pt x="244096" y="451808"/>
                    <a:pt x="243736" y="447126"/>
                    <a:pt x="246613" y="446045"/>
                  </a:cubicBezTo>
                  <a:cubicBezTo>
                    <a:pt x="247692" y="446045"/>
                    <a:pt x="248412" y="445685"/>
                    <a:pt x="248771" y="445685"/>
                  </a:cubicBezTo>
                  <a:cubicBezTo>
                    <a:pt x="241938" y="379060"/>
                    <a:pt x="251289" y="312436"/>
                    <a:pt x="248412" y="245811"/>
                  </a:cubicBezTo>
                  <a:cubicBezTo>
                    <a:pt x="246613" y="210878"/>
                    <a:pt x="245534" y="175945"/>
                    <a:pt x="245175" y="141012"/>
                  </a:cubicBezTo>
                  <a:cubicBezTo>
                    <a:pt x="244815" y="110041"/>
                    <a:pt x="239420" y="77629"/>
                    <a:pt x="246973" y="47377"/>
                  </a:cubicBezTo>
                  <a:cubicBezTo>
                    <a:pt x="246254" y="46297"/>
                    <a:pt x="246254" y="45217"/>
                    <a:pt x="246973" y="44856"/>
                  </a:cubicBezTo>
                  <a:cubicBezTo>
                    <a:pt x="246973" y="44496"/>
                    <a:pt x="246973" y="44136"/>
                    <a:pt x="246973" y="44136"/>
                  </a:cubicBezTo>
                  <a:cubicBezTo>
                    <a:pt x="248412" y="41255"/>
                    <a:pt x="250929" y="38734"/>
                    <a:pt x="253447" y="36213"/>
                  </a:cubicBezTo>
                  <a:cubicBezTo>
                    <a:pt x="255965" y="33692"/>
                    <a:pt x="257403" y="30451"/>
                    <a:pt x="259921" y="27930"/>
                  </a:cubicBezTo>
                  <a:cubicBezTo>
                    <a:pt x="260281" y="27930"/>
                    <a:pt x="260281" y="27930"/>
                    <a:pt x="260640" y="27930"/>
                  </a:cubicBezTo>
                  <a:cubicBezTo>
                    <a:pt x="260640" y="27210"/>
                    <a:pt x="261360" y="26850"/>
                    <a:pt x="261719" y="26850"/>
                  </a:cubicBezTo>
                  <a:cubicBezTo>
                    <a:pt x="284019" y="24329"/>
                    <a:pt x="306318" y="24689"/>
                    <a:pt x="328258" y="26130"/>
                  </a:cubicBezTo>
                  <a:close/>
                  <a:moveTo>
                    <a:pt x="136155" y="25532"/>
                  </a:moveTo>
                  <a:cubicBezTo>
                    <a:pt x="147177" y="26792"/>
                    <a:pt x="157884" y="29943"/>
                    <a:pt x="170660" y="35344"/>
                  </a:cubicBezTo>
                  <a:cubicBezTo>
                    <a:pt x="209529" y="52267"/>
                    <a:pt x="222845" y="81074"/>
                    <a:pt x="226804" y="120682"/>
                  </a:cubicBezTo>
                  <a:cubicBezTo>
                    <a:pt x="226804" y="122843"/>
                    <a:pt x="225365" y="124283"/>
                    <a:pt x="223565" y="124283"/>
                  </a:cubicBezTo>
                  <a:cubicBezTo>
                    <a:pt x="220326" y="127884"/>
                    <a:pt x="216007" y="130764"/>
                    <a:pt x="212408" y="134005"/>
                  </a:cubicBezTo>
                  <a:cubicBezTo>
                    <a:pt x="211688" y="134365"/>
                    <a:pt x="209529" y="136886"/>
                    <a:pt x="207370" y="137966"/>
                  </a:cubicBezTo>
                  <a:cubicBezTo>
                    <a:pt x="206290" y="139046"/>
                    <a:pt x="204490" y="140127"/>
                    <a:pt x="202331" y="140127"/>
                  </a:cubicBezTo>
                  <a:cubicBezTo>
                    <a:pt x="201611" y="141567"/>
                    <a:pt x="200532" y="142647"/>
                    <a:pt x="198372" y="142647"/>
                  </a:cubicBezTo>
                  <a:cubicBezTo>
                    <a:pt x="184696" y="143007"/>
                    <a:pt x="170660" y="147328"/>
                    <a:pt x="157344" y="149128"/>
                  </a:cubicBezTo>
                  <a:cubicBezTo>
                    <a:pt x="152305" y="149489"/>
                    <a:pt x="145467" y="151289"/>
                    <a:pt x="140428" y="149489"/>
                  </a:cubicBezTo>
                  <a:cubicBezTo>
                    <a:pt x="138989" y="149849"/>
                    <a:pt x="137189" y="149489"/>
                    <a:pt x="136829" y="147328"/>
                  </a:cubicBezTo>
                  <a:cubicBezTo>
                    <a:pt x="133590" y="134725"/>
                    <a:pt x="128192" y="115281"/>
                    <a:pt x="115955" y="107719"/>
                  </a:cubicBezTo>
                  <a:cubicBezTo>
                    <a:pt x="90762" y="104119"/>
                    <a:pt x="95081" y="155610"/>
                    <a:pt x="100120" y="165692"/>
                  </a:cubicBezTo>
                  <a:cubicBezTo>
                    <a:pt x="109477" y="184416"/>
                    <a:pt x="123513" y="198819"/>
                    <a:pt x="137909" y="213583"/>
                  </a:cubicBezTo>
                  <a:cubicBezTo>
                    <a:pt x="167421" y="244549"/>
                    <a:pt x="194053" y="276236"/>
                    <a:pt x="211688" y="315845"/>
                  </a:cubicBezTo>
                  <a:cubicBezTo>
                    <a:pt x="223925" y="343571"/>
                    <a:pt x="231123" y="376338"/>
                    <a:pt x="213488" y="404064"/>
                  </a:cubicBezTo>
                  <a:cubicBezTo>
                    <a:pt x="204490" y="418107"/>
                    <a:pt x="193693" y="424949"/>
                    <a:pt x="180377" y="435031"/>
                  </a:cubicBezTo>
                  <a:cubicBezTo>
                    <a:pt x="172100" y="441513"/>
                    <a:pt x="148346" y="450875"/>
                    <a:pt x="136110" y="452315"/>
                  </a:cubicBezTo>
                  <a:cubicBezTo>
                    <a:pt x="123153" y="455916"/>
                    <a:pt x="109117" y="457356"/>
                    <a:pt x="94361" y="455916"/>
                  </a:cubicBezTo>
                  <a:lnTo>
                    <a:pt x="75144" y="451282"/>
                  </a:lnTo>
                  <a:lnTo>
                    <a:pt x="90841" y="455737"/>
                  </a:lnTo>
                  <a:cubicBezTo>
                    <a:pt x="93009" y="456093"/>
                    <a:pt x="92286" y="458947"/>
                    <a:pt x="90119" y="458591"/>
                  </a:cubicBezTo>
                  <a:cubicBezTo>
                    <a:pt x="68806" y="455023"/>
                    <a:pt x="44604" y="448602"/>
                    <a:pt x="33045" y="428267"/>
                  </a:cubicBezTo>
                  <a:cubicBezTo>
                    <a:pt x="33045" y="427911"/>
                    <a:pt x="33406" y="427554"/>
                    <a:pt x="33767" y="427911"/>
                  </a:cubicBezTo>
                  <a:lnTo>
                    <a:pt x="58756" y="446194"/>
                  </a:lnTo>
                  <a:lnTo>
                    <a:pt x="34618" y="425309"/>
                  </a:lnTo>
                  <a:cubicBezTo>
                    <a:pt x="18783" y="400823"/>
                    <a:pt x="1507" y="371657"/>
                    <a:pt x="68" y="341771"/>
                  </a:cubicBezTo>
                  <a:cubicBezTo>
                    <a:pt x="-292" y="339610"/>
                    <a:pt x="788" y="337810"/>
                    <a:pt x="2587" y="337090"/>
                  </a:cubicBezTo>
                  <a:cubicBezTo>
                    <a:pt x="2947" y="334929"/>
                    <a:pt x="4746" y="332408"/>
                    <a:pt x="6186" y="330608"/>
                  </a:cubicBezTo>
                  <a:cubicBezTo>
                    <a:pt x="8345" y="328088"/>
                    <a:pt x="10865" y="325207"/>
                    <a:pt x="13024" y="322686"/>
                  </a:cubicBezTo>
                  <a:cubicBezTo>
                    <a:pt x="13744" y="321966"/>
                    <a:pt x="14824" y="321966"/>
                    <a:pt x="15543" y="322326"/>
                  </a:cubicBezTo>
                  <a:cubicBezTo>
                    <a:pt x="15543" y="322326"/>
                    <a:pt x="15543" y="321966"/>
                    <a:pt x="15903" y="321966"/>
                  </a:cubicBezTo>
                  <a:cubicBezTo>
                    <a:pt x="23821" y="322326"/>
                    <a:pt x="32819" y="319086"/>
                    <a:pt x="41096" y="318365"/>
                  </a:cubicBezTo>
                  <a:cubicBezTo>
                    <a:pt x="50814" y="317645"/>
                    <a:pt x="60891" y="317645"/>
                    <a:pt x="70608" y="317285"/>
                  </a:cubicBezTo>
                  <a:cubicBezTo>
                    <a:pt x="72407" y="317285"/>
                    <a:pt x="73127" y="318365"/>
                    <a:pt x="73487" y="319446"/>
                  </a:cubicBezTo>
                  <a:cubicBezTo>
                    <a:pt x="74207" y="319806"/>
                    <a:pt x="74567" y="320886"/>
                    <a:pt x="74567" y="321966"/>
                  </a:cubicBezTo>
                  <a:cubicBezTo>
                    <a:pt x="77806" y="347532"/>
                    <a:pt x="100840" y="395062"/>
                    <a:pt x="131431" y="370937"/>
                  </a:cubicBezTo>
                  <a:cubicBezTo>
                    <a:pt x="131791" y="370577"/>
                    <a:pt x="132151" y="370217"/>
                    <a:pt x="132511" y="370217"/>
                  </a:cubicBezTo>
                  <a:cubicBezTo>
                    <a:pt x="136829" y="361935"/>
                    <a:pt x="138629" y="352573"/>
                    <a:pt x="136110" y="342851"/>
                  </a:cubicBezTo>
                  <a:cubicBezTo>
                    <a:pt x="127472" y="305763"/>
                    <a:pt x="95801" y="286318"/>
                    <a:pt x="69168" y="262193"/>
                  </a:cubicBezTo>
                  <a:cubicBezTo>
                    <a:pt x="47574" y="242749"/>
                    <a:pt x="31739" y="216823"/>
                    <a:pt x="18063" y="191258"/>
                  </a:cubicBezTo>
                  <a:cubicBezTo>
                    <a:pt x="4027" y="165692"/>
                    <a:pt x="3307" y="139406"/>
                    <a:pt x="13384" y="112040"/>
                  </a:cubicBezTo>
                  <a:cubicBezTo>
                    <a:pt x="19502" y="96557"/>
                    <a:pt x="27420" y="81434"/>
                    <a:pt x="37857" y="68471"/>
                  </a:cubicBezTo>
                  <a:cubicBezTo>
                    <a:pt x="47215" y="51907"/>
                    <a:pt x="78166" y="30303"/>
                    <a:pt x="99760" y="27062"/>
                  </a:cubicBezTo>
                  <a:cubicBezTo>
                    <a:pt x="113796" y="24901"/>
                    <a:pt x="125133" y="24271"/>
                    <a:pt x="136155" y="25532"/>
                  </a:cubicBezTo>
                  <a:close/>
                  <a:moveTo>
                    <a:pt x="807222" y="25421"/>
                  </a:moveTo>
                  <a:cubicBezTo>
                    <a:pt x="817299" y="26454"/>
                    <a:pt x="827466" y="28341"/>
                    <a:pt x="836463" y="28700"/>
                  </a:cubicBezTo>
                  <a:cubicBezTo>
                    <a:pt x="861296" y="29060"/>
                    <a:pt x="887209" y="27982"/>
                    <a:pt x="912042" y="31575"/>
                  </a:cubicBezTo>
                  <a:cubicBezTo>
                    <a:pt x="935076" y="34810"/>
                    <a:pt x="964587" y="51699"/>
                    <a:pt x="971425" y="75058"/>
                  </a:cubicBezTo>
                  <a:cubicBezTo>
                    <a:pt x="971425" y="75417"/>
                    <a:pt x="971785" y="75776"/>
                    <a:pt x="971785" y="75776"/>
                  </a:cubicBezTo>
                  <a:cubicBezTo>
                    <a:pt x="974305" y="83323"/>
                    <a:pt x="973945" y="91588"/>
                    <a:pt x="975384" y="99854"/>
                  </a:cubicBezTo>
                  <a:cubicBezTo>
                    <a:pt x="976104" y="103447"/>
                    <a:pt x="976824" y="107400"/>
                    <a:pt x="976824" y="111353"/>
                  </a:cubicBezTo>
                  <a:cubicBezTo>
                    <a:pt x="976824" y="112790"/>
                    <a:pt x="976824" y="113869"/>
                    <a:pt x="976824" y="114947"/>
                  </a:cubicBezTo>
                  <a:cubicBezTo>
                    <a:pt x="977544" y="118540"/>
                    <a:pt x="977904" y="122852"/>
                    <a:pt x="978263" y="126446"/>
                  </a:cubicBezTo>
                  <a:cubicBezTo>
                    <a:pt x="980063" y="150164"/>
                    <a:pt x="978623" y="173881"/>
                    <a:pt x="975744" y="197240"/>
                  </a:cubicBezTo>
                  <a:cubicBezTo>
                    <a:pt x="971065" y="228863"/>
                    <a:pt x="963148" y="257253"/>
                    <a:pt x="937955" y="274861"/>
                  </a:cubicBezTo>
                  <a:cubicBezTo>
                    <a:pt x="942274" y="298938"/>
                    <a:pt x="950551" y="322297"/>
                    <a:pt x="955590" y="346014"/>
                  </a:cubicBezTo>
                  <a:cubicBezTo>
                    <a:pt x="961708" y="372248"/>
                    <a:pt x="966027" y="401356"/>
                    <a:pt x="977904" y="426151"/>
                  </a:cubicBezTo>
                  <a:cubicBezTo>
                    <a:pt x="979343" y="426511"/>
                    <a:pt x="980423" y="428667"/>
                    <a:pt x="979343" y="430104"/>
                  </a:cubicBezTo>
                  <a:cubicBezTo>
                    <a:pt x="979343" y="431183"/>
                    <a:pt x="978263" y="432261"/>
                    <a:pt x="977544" y="432620"/>
                  </a:cubicBezTo>
                  <a:cubicBezTo>
                    <a:pt x="973945" y="436933"/>
                    <a:pt x="970346" y="441245"/>
                    <a:pt x="966747" y="445557"/>
                  </a:cubicBezTo>
                  <a:cubicBezTo>
                    <a:pt x="967107" y="448432"/>
                    <a:pt x="965307" y="451666"/>
                    <a:pt x="961348" y="451666"/>
                  </a:cubicBezTo>
                  <a:cubicBezTo>
                    <a:pt x="946233" y="452026"/>
                    <a:pt x="931117" y="452026"/>
                    <a:pt x="916361" y="452026"/>
                  </a:cubicBezTo>
                  <a:cubicBezTo>
                    <a:pt x="911682" y="452026"/>
                    <a:pt x="901965" y="452026"/>
                    <a:pt x="898006" y="448432"/>
                  </a:cubicBezTo>
                  <a:cubicBezTo>
                    <a:pt x="896207" y="448073"/>
                    <a:pt x="894047" y="446995"/>
                    <a:pt x="893327" y="444838"/>
                  </a:cubicBezTo>
                  <a:cubicBezTo>
                    <a:pt x="889009" y="432261"/>
                    <a:pt x="888289" y="418964"/>
                    <a:pt x="883970" y="406027"/>
                  </a:cubicBezTo>
                  <a:cubicBezTo>
                    <a:pt x="880011" y="395247"/>
                    <a:pt x="876052" y="384825"/>
                    <a:pt x="873173" y="373685"/>
                  </a:cubicBezTo>
                  <a:cubicBezTo>
                    <a:pt x="867775" y="350686"/>
                    <a:pt x="857337" y="325890"/>
                    <a:pt x="857697" y="302173"/>
                  </a:cubicBezTo>
                  <a:cubicBezTo>
                    <a:pt x="853019" y="302173"/>
                    <a:pt x="847980" y="301454"/>
                    <a:pt x="842942" y="300735"/>
                  </a:cubicBezTo>
                  <a:cubicBezTo>
                    <a:pt x="849060" y="343140"/>
                    <a:pt x="845821" y="386622"/>
                    <a:pt x="846900" y="429745"/>
                  </a:cubicBezTo>
                  <a:cubicBezTo>
                    <a:pt x="846900" y="432261"/>
                    <a:pt x="844381" y="432979"/>
                    <a:pt x="842582" y="432261"/>
                  </a:cubicBezTo>
                  <a:cubicBezTo>
                    <a:pt x="842582" y="432620"/>
                    <a:pt x="842582" y="433339"/>
                    <a:pt x="841862" y="433698"/>
                  </a:cubicBezTo>
                  <a:cubicBezTo>
                    <a:pt x="837543" y="438729"/>
                    <a:pt x="830345" y="441964"/>
                    <a:pt x="825666" y="446995"/>
                  </a:cubicBezTo>
                  <a:cubicBezTo>
                    <a:pt x="825666" y="449151"/>
                    <a:pt x="824227" y="450948"/>
                    <a:pt x="821707" y="451666"/>
                  </a:cubicBezTo>
                  <a:cubicBezTo>
                    <a:pt x="811270" y="454182"/>
                    <a:pt x="799394" y="452744"/>
                    <a:pt x="788957" y="452385"/>
                  </a:cubicBezTo>
                  <a:cubicBezTo>
                    <a:pt x="778160" y="451666"/>
                    <a:pt x="767363" y="451666"/>
                    <a:pt x="756566" y="449151"/>
                  </a:cubicBezTo>
                  <a:cubicBezTo>
                    <a:pt x="754766" y="448432"/>
                    <a:pt x="754406" y="445557"/>
                    <a:pt x="755846" y="444479"/>
                  </a:cubicBezTo>
                  <a:cubicBezTo>
                    <a:pt x="755846" y="444479"/>
                    <a:pt x="755846" y="444120"/>
                    <a:pt x="755846" y="443760"/>
                  </a:cubicBezTo>
                  <a:cubicBezTo>
                    <a:pt x="749008" y="412136"/>
                    <a:pt x="759085" y="379435"/>
                    <a:pt x="759085" y="347452"/>
                  </a:cubicBezTo>
                  <a:cubicBezTo>
                    <a:pt x="758725" y="312594"/>
                    <a:pt x="757645" y="277736"/>
                    <a:pt x="755486" y="242878"/>
                  </a:cubicBezTo>
                  <a:cubicBezTo>
                    <a:pt x="753327" y="205505"/>
                    <a:pt x="756926" y="168491"/>
                    <a:pt x="756566" y="131118"/>
                  </a:cubicBezTo>
                  <a:cubicBezTo>
                    <a:pt x="756206" y="106322"/>
                    <a:pt x="751527" y="77214"/>
                    <a:pt x="755846" y="52059"/>
                  </a:cubicBezTo>
                  <a:cubicBezTo>
                    <a:pt x="754406" y="50621"/>
                    <a:pt x="754766" y="47746"/>
                    <a:pt x="756926" y="46668"/>
                  </a:cubicBezTo>
                  <a:cubicBezTo>
                    <a:pt x="756926" y="46309"/>
                    <a:pt x="757286" y="45590"/>
                    <a:pt x="757286" y="44872"/>
                  </a:cubicBezTo>
                  <a:cubicBezTo>
                    <a:pt x="757286" y="44872"/>
                    <a:pt x="757286" y="44512"/>
                    <a:pt x="757645" y="44153"/>
                  </a:cubicBezTo>
                  <a:cubicBezTo>
                    <a:pt x="759445" y="40559"/>
                    <a:pt x="762684" y="37684"/>
                    <a:pt x="766283" y="35169"/>
                  </a:cubicBezTo>
                  <a:cubicBezTo>
                    <a:pt x="769522" y="32653"/>
                    <a:pt x="772761" y="29778"/>
                    <a:pt x="776360" y="27263"/>
                  </a:cubicBezTo>
                  <a:cubicBezTo>
                    <a:pt x="777080" y="26904"/>
                    <a:pt x="777800" y="26904"/>
                    <a:pt x="778520" y="27263"/>
                  </a:cubicBezTo>
                  <a:cubicBezTo>
                    <a:pt x="787157" y="24208"/>
                    <a:pt x="797144" y="24388"/>
                    <a:pt x="807222" y="25421"/>
                  </a:cubicBezTo>
                  <a:close/>
                  <a:moveTo>
                    <a:pt x="575885" y="25258"/>
                  </a:moveTo>
                  <a:cubicBezTo>
                    <a:pt x="576966" y="22741"/>
                    <a:pt x="580928" y="24898"/>
                    <a:pt x="579847" y="27055"/>
                  </a:cubicBezTo>
                  <a:cubicBezTo>
                    <a:pt x="605779" y="23819"/>
                    <a:pt x="632432" y="27774"/>
                    <a:pt x="658724" y="27415"/>
                  </a:cubicBezTo>
                  <a:cubicBezTo>
                    <a:pt x="659805" y="27415"/>
                    <a:pt x="660885" y="28134"/>
                    <a:pt x="661245" y="28853"/>
                  </a:cubicBezTo>
                  <a:cubicBezTo>
                    <a:pt x="663046" y="29572"/>
                    <a:pt x="663767" y="31729"/>
                    <a:pt x="662326" y="33167"/>
                  </a:cubicBezTo>
                  <a:cubicBezTo>
                    <a:pt x="664127" y="49706"/>
                    <a:pt x="670250" y="64806"/>
                    <a:pt x="674211" y="80985"/>
                  </a:cubicBezTo>
                  <a:cubicBezTo>
                    <a:pt x="677813" y="96445"/>
                    <a:pt x="679614" y="111905"/>
                    <a:pt x="681415" y="127365"/>
                  </a:cubicBezTo>
                  <a:cubicBezTo>
                    <a:pt x="685737" y="164757"/>
                    <a:pt x="692940" y="201429"/>
                    <a:pt x="697983" y="238461"/>
                  </a:cubicBezTo>
                  <a:cubicBezTo>
                    <a:pt x="702305" y="270819"/>
                    <a:pt x="708788" y="302458"/>
                    <a:pt x="713470" y="334816"/>
                  </a:cubicBezTo>
                  <a:cubicBezTo>
                    <a:pt x="718512" y="366455"/>
                    <a:pt x="727877" y="396296"/>
                    <a:pt x="734000" y="427216"/>
                  </a:cubicBezTo>
                  <a:cubicBezTo>
                    <a:pt x="734360" y="430093"/>
                    <a:pt x="732199" y="431531"/>
                    <a:pt x="730038" y="431171"/>
                  </a:cubicBezTo>
                  <a:cubicBezTo>
                    <a:pt x="727877" y="434047"/>
                    <a:pt x="725355" y="436564"/>
                    <a:pt x="722834" y="439081"/>
                  </a:cubicBezTo>
                  <a:cubicBezTo>
                    <a:pt x="720313" y="442317"/>
                    <a:pt x="717432" y="445193"/>
                    <a:pt x="714550" y="448070"/>
                  </a:cubicBezTo>
                  <a:cubicBezTo>
                    <a:pt x="714190" y="448429"/>
                    <a:pt x="713830" y="448789"/>
                    <a:pt x="713470" y="448789"/>
                  </a:cubicBezTo>
                  <a:cubicBezTo>
                    <a:pt x="712389" y="449508"/>
                    <a:pt x="711669" y="449867"/>
                    <a:pt x="710228" y="449867"/>
                  </a:cubicBezTo>
                  <a:cubicBezTo>
                    <a:pt x="690419" y="449867"/>
                    <a:pt x="670610" y="449867"/>
                    <a:pt x="651161" y="449148"/>
                  </a:cubicBezTo>
                  <a:cubicBezTo>
                    <a:pt x="649000" y="450227"/>
                    <a:pt x="645758" y="449867"/>
                    <a:pt x="644317" y="447350"/>
                  </a:cubicBezTo>
                  <a:cubicBezTo>
                    <a:pt x="638195" y="434047"/>
                    <a:pt x="638915" y="416790"/>
                    <a:pt x="636034" y="402408"/>
                  </a:cubicBezTo>
                  <a:cubicBezTo>
                    <a:pt x="633873" y="388746"/>
                    <a:pt x="633152" y="375084"/>
                    <a:pt x="630631" y="361422"/>
                  </a:cubicBezTo>
                  <a:cubicBezTo>
                    <a:pt x="618745" y="358905"/>
                    <a:pt x="605779" y="360343"/>
                    <a:pt x="594254" y="360703"/>
                  </a:cubicBezTo>
                  <a:cubicBezTo>
                    <a:pt x="591373" y="360703"/>
                    <a:pt x="588851" y="360703"/>
                    <a:pt x="586330" y="360703"/>
                  </a:cubicBezTo>
                  <a:lnTo>
                    <a:pt x="586690" y="361062"/>
                  </a:lnTo>
                  <a:cubicBezTo>
                    <a:pt x="585250" y="385870"/>
                    <a:pt x="580568" y="410318"/>
                    <a:pt x="580207" y="435126"/>
                  </a:cubicBezTo>
                  <a:cubicBezTo>
                    <a:pt x="580207" y="437643"/>
                    <a:pt x="577326" y="438722"/>
                    <a:pt x="575525" y="437643"/>
                  </a:cubicBezTo>
                  <a:cubicBezTo>
                    <a:pt x="570483" y="441957"/>
                    <a:pt x="566521" y="447710"/>
                    <a:pt x="560758" y="450946"/>
                  </a:cubicBezTo>
                  <a:cubicBezTo>
                    <a:pt x="560398" y="450946"/>
                    <a:pt x="560038" y="450946"/>
                    <a:pt x="559678" y="450946"/>
                  </a:cubicBezTo>
                  <a:cubicBezTo>
                    <a:pt x="557877" y="452024"/>
                    <a:pt x="555356" y="451305"/>
                    <a:pt x="553915" y="449867"/>
                  </a:cubicBezTo>
                  <a:cubicBezTo>
                    <a:pt x="532665" y="452743"/>
                    <a:pt x="511055" y="454182"/>
                    <a:pt x="490165" y="452024"/>
                  </a:cubicBezTo>
                  <a:cubicBezTo>
                    <a:pt x="489805" y="452024"/>
                    <a:pt x="489805" y="452024"/>
                    <a:pt x="489445" y="452024"/>
                  </a:cubicBezTo>
                  <a:cubicBezTo>
                    <a:pt x="487644" y="452384"/>
                    <a:pt x="485483" y="450946"/>
                    <a:pt x="485843" y="448789"/>
                  </a:cubicBezTo>
                  <a:cubicBezTo>
                    <a:pt x="488004" y="414633"/>
                    <a:pt x="496648" y="380117"/>
                    <a:pt x="503851" y="346321"/>
                  </a:cubicBezTo>
                  <a:cubicBezTo>
                    <a:pt x="512135" y="309289"/>
                    <a:pt x="515737" y="271538"/>
                    <a:pt x="521500" y="233787"/>
                  </a:cubicBezTo>
                  <a:cubicBezTo>
                    <a:pt x="526182" y="201070"/>
                    <a:pt x="530864" y="167992"/>
                    <a:pt x="539508" y="135994"/>
                  </a:cubicBezTo>
                  <a:cubicBezTo>
                    <a:pt x="544551" y="117298"/>
                    <a:pt x="550313" y="98962"/>
                    <a:pt x="552114" y="79907"/>
                  </a:cubicBezTo>
                  <a:cubicBezTo>
                    <a:pt x="553195" y="68761"/>
                    <a:pt x="553195" y="57975"/>
                    <a:pt x="557517" y="47549"/>
                  </a:cubicBezTo>
                  <a:cubicBezTo>
                    <a:pt x="558237" y="46470"/>
                    <a:pt x="558957" y="45391"/>
                    <a:pt x="560038" y="45032"/>
                  </a:cubicBezTo>
                  <a:cubicBezTo>
                    <a:pt x="563640" y="36763"/>
                    <a:pt x="571563" y="32808"/>
                    <a:pt x="575885" y="25258"/>
                  </a:cubicBezTo>
                  <a:close/>
                  <a:moveTo>
                    <a:pt x="772969" y="24329"/>
                  </a:moveTo>
                  <a:cubicBezTo>
                    <a:pt x="773328" y="24329"/>
                    <a:pt x="774048" y="24691"/>
                    <a:pt x="773688" y="25052"/>
                  </a:cubicBezTo>
                  <a:cubicBezTo>
                    <a:pt x="768650" y="33012"/>
                    <a:pt x="758215" y="36630"/>
                    <a:pt x="752098" y="44590"/>
                  </a:cubicBezTo>
                  <a:cubicBezTo>
                    <a:pt x="752458" y="44590"/>
                    <a:pt x="752458" y="44590"/>
                    <a:pt x="752458" y="44590"/>
                  </a:cubicBezTo>
                  <a:cubicBezTo>
                    <a:pt x="752098" y="67022"/>
                    <a:pt x="750299" y="90177"/>
                    <a:pt x="750658" y="112970"/>
                  </a:cubicBezTo>
                  <a:cubicBezTo>
                    <a:pt x="751018" y="134679"/>
                    <a:pt x="754617" y="156749"/>
                    <a:pt x="753177" y="178457"/>
                  </a:cubicBezTo>
                  <a:cubicBezTo>
                    <a:pt x="753177" y="179542"/>
                    <a:pt x="752098" y="179180"/>
                    <a:pt x="752098" y="178457"/>
                  </a:cubicBezTo>
                  <a:cubicBezTo>
                    <a:pt x="750299" y="155301"/>
                    <a:pt x="747420" y="132146"/>
                    <a:pt x="747420" y="108629"/>
                  </a:cubicBezTo>
                  <a:cubicBezTo>
                    <a:pt x="747780" y="87282"/>
                    <a:pt x="748859" y="65936"/>
                    <a:pt x="748859" y="44590"/>
                  </a:cubicBezTo>
                  <a:cubicBezTo>
                    <a:pt x="748859" y="43504"/>
                    <a:pt x="749219" y="43143"/>
                    <a:pt x="749939" y="43143"/>
                  </a:cubicBezTo>
                  <a:cubicBezTo>
                    <a:pt x="753177" y="38801"/>
                    <a:pt x="757495" y="35907"/>
                    <a:pt x="761813" y="32650"/>
                  </a:cubicBezTo>
                  <a:cubicBezTo>
                    <a:pt x="765412" y="30118"/>
                    <a:pt x="769010" y="26500"/>
                    <a:pt x="772969" y="24329"/>
                  </a:cubicBezTo>
                  <a:close/>
                  <a:moveTo>
                    <a:pt x="1116433" y="21154"/>
                  </a:moveTo>
                  <a:cubicBezTo>
                    <a:pt x="1145891" y="21513"/>
                    <a:pt x="1175348" y="21513"/>
                    <a:pt x="1204805" y="21513"/>
                  </a:cubicBezTo>
                  <a:cubicBezTo>
                    <a:pt x="1207320" y="21513"/>
                    <a:pt x="1208397" y="23670"/>
                    <a:pt x="1208038" y="25467"/>
                  </a:cubicBezTo>
                  <a:cubicBezTo>
                    <a:pt x="1208757" y="26545"/>
                    <a:pt x="1208757" y="27624"/>
                    <a:pt x="1208397" y="28702"/>
                  </a:cubicBezTo>
                  <a:cubicBezTo>
                    <a:pt x="1213786" y="48471"/>
                    <a:pt x="1207320" y="71115"/>
                    <a:pt x="1211990" y="91243"/>
                  </a:cubicBezTo>
                  <a:cubicBezTo>
                    <a:pt x="1212349" y="92681"/>
                    <a:pt x="1211631" y="94119"/>
                    <a:pt x="1210553" y="94838"/>
                  </a:cubicBezTo>
                  <a:cubicBezTo>
                    <a:pt x="1210912" y="96276"/>
                    <a:pt x="1210912" y="97713"/>
                    <a:pt x="1209475" y="98432"/>
                  </a:cubicBezTo>
                  <a:cubicBezTo>
                    <a:pt x="1205164" y="100948"/>
                    <a:pt x="1201213" y="104183"/>
                    <a:pt x="1197261" y="106340"/>
                  </a:cubicBezTo>
                  <a:cubicBezTo>
                    <a:pt x="1193669" y="108137"/>
                    <a:pt x="1190077" y="109934"/>
                    <a:pt x="1186843" y="112091"/>
                  </a:cubicBezTo>
                  <a:cubicBezTo>
                    <a:pt x="1185766" y="112810"/>
                    <a:pt x="1184688" y="112091"/>
                    <a:pt x="1184329" y="111372"/>
                  </a:cubicBezTo>
                  <a:cubicBezTo>
                    <a:pt x="1183970" y="111372"/>
                    <a:pt x="1183610" y="111372"/>
                    <a:pt x="1183251" y="111012"/>
                  </a:cubicBezTo>
                  <a:cubicBezTo>
                    <a:pt x="1182892" y="111731"/>
                    <a:pt x="1181814" y="111731"/>
                    <a:pt x="1181096" y="111731"/>
                  </a:cubicBezTo>
                  <a:cubicBezTo>
                    <a:pt x="1153075" y="112091"/>
                    <a:pt x="1125055" y="113169"/>
                    <a:pt x="1097035" y="112450"/>
                  </a:cubicBezTo>
                  <a:cubicBezTo>
                    <a:pt x="1097394" y="127906"/>
                    <a:pt x="1099190" y="143002"/>
                    <a:pt x="1099549" y="158458"/>
                  </a:cubicBezTo>
                  <a:cubicBezTo>
                    <a:pt x="1099909" y="169960"/>
                    <a:pt x="1097394" y="182899"/>
                    <a:pt x="1101346" y="193682"/>
                  </a:cubicBezTo>
                  <a:cubicBezTo>
                    <a:pt x="1101705" y="194401"/>
                    <a:pt x="1101705" y="194760"/>
                    <a:pt x="1101705" y="195120"/>
                  </a:cubicBezTo>
                  <a:cubicBezTo>
                    <a:pt x="1125414" y="195839"/>
                    <a:pt x="1149483" y="193323"/>
                    <a:pt x="1173192" y="192963"/>
                  </a:cubicBezTo>
                  <a:cubicBezTo>
                    <a:pt x="1174629" y="192963"/>
                    <a:pt x="1175707" y="193682"/>
                    <a:pt x="1176066" y="194760"/>
                  </a:cubicBezTo>
                  <a:cubicBezTo>
                    <a:pt x="1176785" y="195120"/>
                    <a:pt x="1177503" y="195479"/>
                    <a:pt x="1177503" y="196558"/>
                  </a:cubicBezTo>
                  <a:cubicBezTo>
                    <a:pt x="1179299" y="217045"/>
                    <a:pt x="1177144" y="238252"/>
                    <a:pt x="1180377" y="258740"/>
                  </a:cubicBezTo>
                  <a:cubicBezTo>
                    <a:pt x="1181096" y="259818"/>
                    <a:pt x="1181096" y="261615"/>
                    <a:pt x="1180018" y="262693"/>
                  </a:cubicBezTo>
                  <a:cubicBezTo>
                    <a:pt x="1173192" y="269163"/>
                    <a:pt x="1163852" y="272758"/>
                    <a:pt x="1156668" y="278509"/>
                  </a:cubicBezTo>
                  <a:cubicBezTo>
                    <a:pt x="1156308" y="278868"/>
                    <a:pt x="1155590" y="278868"/>
                    <a:pt x="1155231" y="278868"/>
                  </a:cubicBezTo>
                  <a:cubicBezTo>
                    <a:pt x="1154872" y="278868"/>
                    <a:pt x="1154512" y="279227"/>
                    <a:pt x="1154153" y="279227"/>
                  </a:cubicBezTo>
                  <a:cubicBezTo>
                    <a:pt x="1153435" y="279946"/>
                    <a:pt x="1152716" y="279946"/>
                    <a:pt x="1151638" y="280306"/>
                  </a:cubicBezTo>
                  <a:cubicBezTo>
                    <a:pt x="1133677" y="281384"/>
                    <a:pt x="1115356" y="281743"/>
                    <a:pt x="1097394" y="281025"/>
                  </a:cubicBezTo>
                  <a:cubicBezTo>
                    <a:pt x="1098831" y="309060"/>
                    <a:pt x="1099909" y="337456"/>
                    <a:pt x="1102064" y="365851"/>
                  </a:cubicBezTo>
                  <a:cubicBezTo>
                    <a:pt x="1102064" y="365851"/>
                    <a:pt x="1102064" y="365851"/>
                    <a:pt x="1102064" y="366210"/>
                  </a:cubicBezTo>
                  <a:cubicBezTo>
                    <a:pt x="1118050" y="364413"/>
                    <a:pt x="1134036" y="363874"/>
                    <a:pt x="1149977" y="363560"/>
                  </a:cubicBezTo>
                  <a:lnTo>
                    <a:pt x="1168195" y="363061"/>
                  </a:lnTo>
                  <a:lnTo>
                    <a:pt x="1148184" y="362863"/>
                  </a:lnTo>
                  <a:cubicBezTo>
                    <a:pt x="1147827" y="362863"/>
                    <a:pt x="1147470" y="362069"/>
                    <a:pt x="1147827" y="362069"/>
                  </a:cubicBezTo>
                  <a:cubicBezTo>
                    <a:pt x="1167805" y="359291"/>
                    <a:pt x="1188496" y="357704"/>
                    <a:pt x="1208830" y="357704"/>
                  </a:cubicBezTo>
                  <a:cubicBezTo>
                    <a:pt x="1210614" y="358101"/>
                    <a:pt x="1210614" y="361672"/>
                    <a:pt x="1208473" y="361672"/>
                  </a:cubicBezTo>
                  <a:lnTo>
                    <a:pt x="1195290" y="362320"/>
                  </a:lnTo>
                  <a:lnTo>
                    <a:pt x="1197620" y="362257"/>
                  </a:lnTo>
                  <a:cubicBezTo>
                    <a:pt x="1199057" y="362257"/>
                    <a:pt x="1199776" y="362616"/>
                    <a:pt x="1200494" y="363694"/>
                  </a:cubicBezTo>
                  <a:cubicBezTo>
                    <a:pt x="1201213" y="363335"/>
                    <a:pt x="1201572" y="362616"/>
                    <a:pt x="1202291" y="362257"/>
                  </a:cubicBezTo>
                  <a:cubicBezTo>
                    <a:pt x="1205524" y="360100"/>
                    <a:pt x="1208038" y="364054"/>
                    <a:pt x="1206601" y="366929"/>
                  </a:cubicBezTo>
                  <a:cubicBezTo>
                    <a:pt x="1208038" y="385979"/>
                    <a:pt x="1206601" y="406108"/>
                    <a:pt x="1209475" y="425158"/>
                  </a:cubicBezTo>
                  <a:cubicBezTo>
                    <a:pt x="1209475" y="425517"/>
                    <a:pt x="1209475" y="425517"/>
                    <a:pt x="1209475" y="425517"/>
                  </a:cubicBezTo>
                  <a:cubicBezTo>
                    <a:pt x="1209834" y="426955"/>
                    <a:pt x="1209834" y="428752"/>
                    <a:pt x="1208757" y="429830"/>
                  </a:cubicBezTo>
                  <a:cubicBezTo>
                    <a:pt x="1201931" y="437379"/>
                    <a:pt x="1192950" y="442411"/>
                    <a:pt x="1185766" y="449599"/>
                  </a:cubicBezTo>
                  <a:cubicBezTo>
                    <a:pt x="1185406" y="450318"/>
                    <a:pt x="1185047" y="450318"/>
                    <a:pt x="1184688" y="450318"/>
                  </a:cubicBezTo>
                  <a:cubicBezTo>
                    <a:pt x="1184329" y="450678"/>
                    <a:pt x="1183610" y="450678"/>
                    <a:pt x="1182892" y="450678"/>
                  </a:cubicBezTo>
                  <a:cubicBezTo>
                    <a:pt x="1127210" y="452115"/>
                    <a:pt x="1069733" y="458945"/>
                    <a:pt x="1014410" y="450318"/>
                  </a:cubicBezTo>
                  <a:cubicBezTo>
                    <a:pt x="1014051" y="450318"/>
                    <a:pt x="1013692" y="450318"/>
                    <a:pt x="1013333" y="450318"/>
                  </a:cubicBezTo>
                  <a:cubicBezTo>
                    <a:pt x="1012614" y="449959"/>
                    <a:pt x="1011896" y="449599"/>
                    <a:pt x="1010818" y="449599"/>
                  </a:cubicBezTo>
                  <a:cubicBezTo>
                    <a:pt x="1008303" y="449240"/>
                    <a:pt x="1008303" y="445286"/>
                    <a:pt x="1010099" y="443848"/>
                  </a:cubicBezTo>
                  <a:cubicBezTo>
                    <a:pt x="1009022" y="430549"/>
                    <a:pt x="1006148" y="419047"/>
                    <a:pt x="1006507" y="405029"/>
                  </a:cubicBezTo>
                  <a:cubicBezTo>
                    <a:pt x="1006866" y="388855"/>
                    <a:pt x="1006507" y="372321"/>
                    <a:pt x="1006507" y="356146"/>
                  </a:cubicBezTo>
                  <a:cubicBezTo>
                    <a:pt x="1006507" y="320922"/>
                    <a:pt x="1005070" y="286416"/>
                    <a:pt x="1004352" y="251192"/>
                  </a:cubicBezTo>
                  <a:cubicBezTo>
                    <a:pt x="1003274" y="216327"/>
                    <a:pt x="1005070" y="181461"/>
                    <a:pt x="1006507" y="146596"/>
                  </a:cubicBezTo>
                  <a:cubicBezTo>
                    <a:pt x="1006866" y="139048"/>
                    <a:pt x="1006866" y="131860"/>
                    <a:pt x="1006866" y="124671"/>
                  </a:cubicBezTo>
                  <a:cubicBezTo>
                    <a:pt x="1005789" y="125390"/>
                    <a:pt x="1005070" y="126109"/>
                    <a:pt x="1003993" y="126827"/>
                  </a:cubicBezTo>
                  <a:cubicBezTo>
                    <a:pt x="1003274" y="127187"/>
                    <a:pt x="1000400" y="129703"/>
                    <a:pt x="1000400" y="129703"/>
                  </a:cubicBezTo>
                  <a:cubicBezTo>
                    <a:pt x="1000041" y="130422"/>
                    <a:pt x="999322" y="130422"/>
                    <a:pt x="998963" y="129703"/>
                  </a:cubicBezTo>
                  <a:cubicBezTo>
                    <a:pt x="998245" y="127906"/>
                    <a:pt x="1003633" y="123952"/>
                    <a:pt x="1006866" y="121436"/>
                  </a:cubicBezTo>
                  <a:cubicBezTo>
                    <a:pt x="1006866" y="119279"/>
                    <a:pt x="1006866" y="116763"/>
                    <a:pt x="1006866" y="114607"/>
                  </a:cubicBezTo>
                  <a:cubicBezTo>
                    <a:pt x="1004711" y="116404"/>
                    <a:pt x="1002196" y="118201"/>
                    <a:pt x="1000041" y="119639"/>
                  </a:cubicBezTo>
                  <a:cubicBezTo>
                    <a:pt x="999322" y="119998"/>
                    <a:pt x="998245" y="118920"/>
                    <a:pt x="998963" y="118201"/>
                  </a:cubicBezTo>
                  <a:cubicBezTo>
                    <a:pt x="1001478" y="115685"/>
                    <a:pt x="1004352" y="113169"/>
                    <a:pt x="1006866" y="111012"/>
                  </a:cubicBezTo>
                  <a:cubicBezTo>
                    <a:pt x="1006507" y="89446"/>
                    <a:pt x="1006148" y="68240"/>
                    <a:pt x="1007944" y="47033"/>
                  </a:cubicBezTo>
                  <a:cubicBezTo>
                    <a:pt x="1007944" y="45236"/>
                    <a:pt x="1009022" y="44517"/>
                    <a:pt x="1010099" y="43798"/>
                  </a:cubicBezTo>
                  <a:cubicBezTo>
                    <a:pt x="1016566" y="36250"/>
                    <a:pt x="1024110" y="29421"/>
                    <a:pt x="1032013" y="23670"/>
                  </a:cubicBezTo>
                  <a:cubicBezTo>
                    <a:pt x="1032372" y="22951"/>
                    <a:pt x="1033091" y="22951"/>
                    <a:pt x="1033809" y="22592"/>
                  </a:cubicBezTo>
                  <a:cubicBezTo>
                    <a:pt x="1034168" y="22232"/>
                    <a:pt x="1034527" y="21873"/>
                    <a:pt x="1035246" y="21873"/>
                  </a:cubicBezTo>
                  <a:cubicBezTo>
                    <a:pt x="1061471" y="24389"/>
                    <a:pt x="1089850" y="21154"/>
                    <a:pt x="1116433" y="21154"/>
                  </a:cubicBezTo>
                  <a:close/>
                  <a:moveTo>
                    <a:pt x="305898" y="20313"/>
                  </a:moveTo>
                  <a:cubicBezTo>
                    <a:pt x="307326" y="20313"/>
                    <a:pt x="307326" y="22554"/>
                    <a:pt x="305898" y="22928"/>
                  </a:cubicBezTo>
                  <a:cubicBezTo>
                    <a:pt x="291980" y="23301"/>
                    <a:pt x="277705" y="23675"/>
                    <a:pt x="263786" y="25169"/>
                  </a:cubicBezTo>
                  <a:cubicBezTo>
                    <a:pt x="262002" y="25542"/>
                    <a:pt x="261645" y="22181"/>
                    <a:pt x="263429" y="22181"/>
                  </a:cubicBezTo>
                  <a:cubicBezTo>
                    <a:pt x="276991" y="19566"/>
                    <a:pt x="291980" y="19939"/>
                    <a:pt x="305898" y="20313"/>
                  </a:cubicBezTo>
                  <a:close/>
                  <a:moveTo>
                    <a:pt x="578492" y="17979"/>
                  </a:moveTo>
                  <a:cubicBezTo>
                    <a:pt x="596510" y="18268"/>
                    <a:pt x="614888" y="18268"/>
                    <a:pt x="633266" y="18845"/>
                  </a:cubicBezTo>
                  <a:cubicBezTo>
                    <a:pt x="634348" y="18845"/>
                    <a:pt x="634348" y="20288"/>
                    <a:pt x="633266" y="20288"/>
                  </a:cubicBezTo>
                  <a:cubicBezTo>
                    <a:pt x="614888" y="20577"/>
                    <a:pt x="596510" y="20865"/>
                    <a:pt x="578132" y="20577"/>
                  </a:cubicBezTo>
                  <a:cubicBezTo>
                    <a:pt x="575970" y="20577"/>
                    <a:pt x="575970" y="17979"/>
                    <a:pt x="578492" y="17979"/>
                  </a:cubicBezTo>
                  <a:close/>
                  <a:moveTo>
                    <a:pt x="301490" y="15201"/>
                  </a:moveTo>
                  <a:cubicBezTo>
                    <a:pt x="302562" y="15201"/>
                    <a:pt x="302562" y="16391"/>
                    <a:pt x="301490" y="16391"/>
                  </a:cubicBezTo>
                  <a:cubicBezTo>
                    <a:pt x="289691" y="17185"/>
                    <a:pt x="277534" y="18376"/>
                    <a:pt x="266093" y="20360"/>
                  </a:cubicBezTo>
                  <a:cubicBezTo>
                    <a:pt x="263948" y="20757"/>
                    <a:pt x="263233" y="17185"/>
                    <a:pt x="265378" y="17185"/>
                  </a:cubicBezTo>
                  <a:cubicBezTo>
                    <a:pt x="277177" y="14804"/>
                    <a:pt x="289333" y="14804"/>
                    <a:pt x="301490" y="15201"/>
                  </a:cubicBezTo>
                  <a:close/>
                  <a:moveTo>
                    <a:pt x="1038522" y="14553"/>
                  </a:moveTo>
                  <a:cubicBezTo>
                    <a:pt x="1066825" y="13216"/>
                    <a:pt x="1095854" y="13216"/>
                    <a:pt x="1124157" y="15555"/>
                  </a:cubicBezTo>
                  <a:cubicBezTo>
                    <a:pt x="1124882" y="15890"/>
                    <a:pt x="1124882" y="16892"/>
                    <a:pt x="1124157" y="17226"/>
                  </a:cubicBezTo>
                  <a:cubicBezTo>
                    <a:pt x="1095854" y="19232"/>
                    <a:pt x="1066825" y="16558"/>
                    <a:pt x="1038522" y="17561"/>
                  </a:cubicBezTo>
                  <a:cubicBezTo>
                    <a:pt x="1036345" y="17561"/>
                    <a:pt x="1036345" y="14553"/>
                    <a:pt x="1038522" y="14553"/>
                  </a:cubicBezTo>
                  <a:close/>
                  <a:moveTo>
                    <a:pt x="584461" y="14010"/>
                  </a:moveTo>
                  <a:cubicBezTo>
                    <a:pt x="598737" y="13613"/>
                    <a:pt x="613012" y="13216"/>
                    <a:pt x="626930" y="14010"/>
                  </a:cubicBezTo>
                  <a:cubicBezTo>
                    <a:pt x="628001" y="14010"/>
                    <a:pt x="628001" y="15597"/>
                    <a:pt x="626930" y="15597"/>
                  </a:cubicBezTo>
                  <a:cubicBezTo>
                    <a:pt x="612655" y="16391"/>
                    <a:pt x="598737" y="17582"/>
                    <a:pt x="584461" y="17582"/>
                  </a:cubicBezTo>
                  <a:cubicBezTo>
                    <a:pt x="582320" y="17582"/>
                    <a:pt x="582677" y="14010"/>
                    <a:pt x="584461" y="14010"/>
                  </a:cubicBezTo>
                  <a:close/>
                  <a:moveTo>
                    <a:pt x="276592" y="8851"/>
                  </a:moveTo>
                  <a:cubicBezTo>
                    <a:pt x="282657" y="8454"/>
                    <a:pt x="288722" y="8454"/>
                    <a:pt x="294786" y="9248"/>
                  </a:cubicBezTo>
                  <a:cubicBezTo>
                    <a:pt x="296213" y="9644"/>
                    <a:pt x="296213" y="11629"/>
                    <a:pt x="294786" y="11629"/>
                  </a:cubicBezTo>
                  <a:cubicBezTo>
                    <a:pt x="286224" y="10835"/>
                    <a:pt x="275522" y="10835"/>
                    <a:pt x="267317" y="13613"/>
                  </a:cubicBezTo>
                  <a:cubicBezTo>
                    <a:pt x="265533" y="14407"/>
                    <a:pt x="264820" y="11232"/>
                    <a:pt x="266247" y="10438"/>
                  </a:cubicBezTo>
                  <a:cubicBezTo>
                    <a:pt x="269458" y="8851"/>
                    <a:pt x="273025" y="9248"/>
                    <a:pt x="276592" y="8851"/>
                  </a:cubicBezTo>
                  <a:close/>
                  <a:moveTo>
                    <a:pt x="1072169" y="8537"/>
                  </a:moveTo>
                  <a:cubicBezTo>
                    <a:pt x="1084088" y="8537"/>
                    <a:pt x="1096368" y="7869"/>
                    <a:pt x="1107926" y="8537"/>
                  </a:cubicBezTo>
                  <a:cubicBezTo>
                    <a:pt x="1109009" y="8537"/>
                    <a:pt x="1109009" y="9874"/>
                    <a:pt x="1107926" y="9874"/>
                  </a:cubicBezTo>
                  <a:cubicBezTo>
                    <a:pt x="1096368" y="10876"/>
                    <a:pt x="1084088" y="11545"/>
                    <a:pt x="1071808" y="11879"/>
                  </a:cubicBezTo>
                  <a:cubicBezTo>
                    <a:pt x="1062779" y="11879"/>
                    <a:pt x="1053027" y="10208"/>
                    <a:pt x="1043636" y="12213"/>
                  </a:cubicBezTo>
                  <a:cubicBezTo>
                    <a:pt x="1041830" y="12882"/>
                    <a:pt x="1041108" y="10208"/>
                    <a:pt x="1042914" y="9540"/>
                  </a:cubicBezTo>
                  <a:cubicBezTo>
                    <a:pt x="1052665" y="6866"/>
                    <a:pt x="1062418" y="8871"/>
                    <a:pt x="1072169" y="8537"/>
                  </a:cubicBezTo>
                  <a:close/>
                  <a:moveTo>
                    <a:pt x="1068682" y="1197"/>
                  </a:moveTo>
                  <a:cubicBezTo>
                    <a:pt x="1079362" y="441"/>
                    <a:pt x="1089686" y="-1071"/>
                    <a:pt x="1100009" y="1197"/>
                  </a:cubicBezTo>
                  <a:cubicBezTo>
                    <a:pt x="1101077" y="1575"/>
                    <a:pt x="1100721" y="3464"/>
                    <a:pt x="1099653" y="3464"/>
                  </a:cubicBezTo>
                  <a:cubicBezTo>
                    <a:pt x="1089330" y="2330"/>
                    <a:pt x="1079362" y="4220"/>
                    <a:pt x="1068682" y="4976"/>
                  </a:cubicBezTo>
                  <a:cubicBezTo>
                    <a:pt x="1061207" y="5732"/>
                    <a:pt x="1053374" y="3842"/>
                    <a:pt x="1045543" y="5732"/>
                  </a:cubicBezTo>
                  <a:cubicBezTo>
                    <a:pt x="1043407" y="6488"/>
                    <a:pt x="1042695" y="3086"/>
                    <a:pt x="1044831" y="2330"/>
                  </a:cubicBezTo>
                  <a:cubicBezTo>
                    <a:pt x="1052662" y="-315"/>
                    <a:pt x="1060851" y="1952"/>
                    <a:pt x="1068682" y="119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8CC5D806-A8AD-7F4F-909E-8154CA1E19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54471" y="5324116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B47B190-C6D8-ED4D-AB06-0F42A11FF9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75145" y="2532104"/>
              <a:ext cx="234786" cy="1228781"/>
            </a:xfrm>
            <a:custGeom>
              <a:avLst/>
              <a:gdLst>
                <a:gd name="connsiteX0" fmla="*/ 177504 w 258808"/>
                <a:gd name="connsiteY0" fmla="*/ 1332541 h 1354504"/>
                <a:gd name="connsiteX1" fmla="*/ 178952 w 258808"/>
                <a:gd name="connsiteY1" fmla="*/ 1334402 h 1354504"/>
                <a:gd name="connsiteX2" fmla="*/ 140211 w 258808"/>
                <a:gd name="connsiteY2" fmla="*/ 1354494 h 1354504"/>
                <a:gd name="connsiteX3" fmla="*/ 140211 w 258808"/>
                <a:gd name="connsiteY3" fmla="*/ 1353006 h 1354504"/>
                <a:gd name="connsiteX4" fmla="*/ 177504 w 258808"/>
                <a:gd name="connsiteY4" fmla="*/ 1332541 h 1354504"/>
                <a:gd name="connsiteX5" fmla="*/ 92655 w 258808"/>
                <a:gd name="connsiteY5" fmla="*/ 1300029 h 1354504"/>
                <a:gd name="connsiteX6" fmla="*/ 94819 w 258808"/>
                <a:gd name="connsiteY6" fmla="*/ 1300029 h 1354504"/>
                <a:gd name="connsiteX7" fmla="*/ 97345 w 258808"/>
                <a:gd name="connsiteY7" fmla="*/ 1300383 h 1354504"/>
                <a:gd name="connsiteX8" fmla="*/ 131982 w 258808"/>
                <a:gd name="connsiteY8" fmla="*/ 1303217 h 1354504"/>
                <a:gd name="connsiteX9" fmla="*/ 155794 w 258808"/>
                <a:gd name="connsiteY9" fmla="*/ 1301092 h 1354504"/>
                <a:gd name="connsiteX10" fmla="*/ 172752 w 258808"/>
                <a:gd name="connsiteY10" fmla="*/ 1308883 h 1354504"/>
                <a:gd name="connsiteX11" fmla="*/ 170226 w 258808"/>
                <a:gd name="connsiteY11" fmla="*/ 1326236 h 1354504"/>
                <a:gd name="connsiteX12" fmla="*/ 158554 w 258808"/>
                <a:gd name="connsiteY12" fmla="*/ 1334372 h 1354504"/>
                <a:gd name="connsiteX13" fmla="*/ 177502 w 258808"/>
                <a:gd name="connsiteY13" fmla="*/ 1324560 h 1354504"/>
                <a:gd name="connsiteX14" fmla="*/ 178951 w 258808"/>
                <a:gd name="connsiteY14" fmla="*/ 1326346 h 1354504"/>
                <a:gd name="connsiteX15" fmla="*/ 127150 w 258808"/>
                <a:gd name="connsiteY15" fmla="*/ 1351706 h 1354504"/>
                <a:gd name="connsiteX16" fmla="*/ 127150 w 258808"/>
                <a:gd name="connsiteY16" fmla="*/ 1350634 h 1354504"/>
                <a:gd name="connsiteX17" fmla="*/ 145362 w 258808"/>
                <a:gd name="connsiteY17" fmla="*/ 1341203 h 1354504"/>
                <a:gd name="connsiteX18" fmla="*/ 120797 w 258808"/>
                <a:gd name="connsiteY18" fmla="*/ 1345359 h 1354504"/>
                <a:gd name="connsiteX19" fmla="*/ 88325 w 258808"/>
                <a:gd name="connsiteY19" fmla="*/ 1341109 h 1354504"/>
                <a:gd name="connsiteX20" fmla="*/ 73532 w 258808"/>
                <a:gd name="connsiteY20" fmla="*/ 1317382 h 1354504"/>
                <a:gd name="connsiteX21" fmla="*/ 92655 w 258808"/>
                <a:gd name="connsiteY21" fmla="*/ 1300029 h 1354504"/>
                <a:gd name="connsiteX22" fmla="*/ 43726 w 258808"/>
                <a:gd name="connsiteY22" fmla="*/ 1244836 h 1354504"/>
                <a:gd name="connsiteX23" fmla="*/ 58822 w 258808"/>
                <a:gd name="connsiteY23" fmla="*/ 1277352 h 1354504"/>
                <a:gd name="connsiteX24" fmla="*/ 58243 w 258808"/>
                <a:gd name="connsiteY24" fmla="*/ 1284022 h 1354504"/>
                <a:gd name="connsiteX25" fmla="*/ 60412 w 258808"/>
                <a:gd name="connsiteY25" fmla="*/ 1277833 h 1354504"/>
                <a:gd name="connsiteX26" fmla="*/ 53577 w 258808"/>
                <a:gd name="connsiteY26" fmla="*/ 1255956 h 1354504"/>
                <a:gd name="connsiteX27" fmla="*/ 53930 w 258808"/>
                <a:gd name="connsiteY27" fmla="*/ 1255591 h 1354504"/>
                <a:gd name="connsiteX28" fmla="*/ 54635 w 258808"/>
                <a:gd name="connsiteY28" fmla="*/ 1299802 h 1354504"/>
                <a:gd name="connsiteX29" fmla="*/ 53224 w 258808"/>
                <a:gd name="connsiteY29" fmla="*/ 1298340 h 1354504"/>
                <a:gd name="connsiteX30" fmla="*/ 56037 w 258808"/>
                <a:gd name="connsiteY30" fmla="*/ 1290315 h 1354504"/>
                <a:gd name="connsiteX31" fmla="*/ 49836 w 258808"/>
                <a:gd name="connsiteY31" fmla="*/ 1295778 h 1354504"/>
                <a:gd name="connsiteX32" fmla="*/ 49117 w 258808"/>
                <a:gd name="connsiteY32" fmla="*/ 1293249 h 1354504"/>
                <a:gd name="connsiteX33" fmla="*/ 51633 w 258808"/>
                <a:gd name="connsiteY33" fmla="*/ 1266152 h 1354504"/>
                <a:gd name="connsiteX34" fmla="*/ 42288 w 258808"/>
                <a:gd name="connsiteY34" fmla="*/ 1245197 h 1354504"/>
                <a:gd name="connsiteX35" fmla="*/ 43726 w 258808"/>
                <a:gd name="connsiteY35" fmla="*/ 1244836 h 1354504"/>
                <a:gd name="connsiteX36" fmla="*/ 20264 w 258808"/>
                <a:gd name="connsiteY36" fmla="*/ 1193313 h 1354504"/>
                <a:gd name="connsiteX37" fmla="*/ 38711 w 258808"/>
                <a:gd name="connsiteY37" fmla="*/ 1211274 h 1354504"/>
                <a:gd name="connsiteX38" fmla="*/ 39073 w 258808"/>
                <a:gd name="connsiteY38" fmla="*/ 1222050 h 1354504"/>
                <a:gd name="connsiteX39" fmla="*/ 50647 w 258808"/>
                <a:gd name="connsiteY39" fmla="*/ 1270904 h 1354504"/>
                <a:gd name="connsiteX40" fmla="*/ 52456 w 258808"/>
                <a:gd name="connsiteY40" fmla="*/ 1284554 h 1354504"/>
                <a:gd name="connsiteX41" fmla="*/ 41243 w 258808"/>
                <a:gd name="connsiteY41" fmla="*/ 1291379 h 1354504"/>
                <a:gd name="connsiteX42" fmla="*/ 38349 w 258808"/>
                <a:gd name="connsiteY42" fmla="*/ 1291020 h 1354504"/>
                <a:gd name="connsiteX43" fmla="*/ 10136 w 258808"/>
                <a:gd name="connsiteY43" fmla="*/ 1269826 h 1354504"/>
                <a:gd name="connsiteX44" fmla="*/ 3264 w 258808"/>
                <a:gd name="connsiteY44" fmla="*/ 1206245 h 1354504"/>
                <a:gd name="connsiteX45" fmla="*/ 20264 w 258808"/>
                <a:gd name="connsiteY45" fmla="*/ 1193313 h 1354504"/>
                <a:gd name="connsiteX46" fmla="*/ 235654 w 258808"/>
                <a:gd name="connsiteY46" fmla="*/ 1191988 h 1354504"/>
                <a:gd name="connsiteX47" fmla="*/ 252014 w 258808"/>
                <a:gd name="connsiteY47" fmla="*/ 1198195 h 1354504"/>
                <a:gd name="connsiteX48" fmla="*/ 249897 w 258808"/>
                <a:gd name="connsiteY48" fmla="*/ 1199981 h 1354504"/>
                <a:gd name="connsiteX49" fmla="*/ 244764 w 258808"/>
                <a:gd name="connsiteY49" fmla="*/ 1200375 h 1354504"/>
                <a:gd name="connsiteX50" fmla="*/ 252334 w 258808"/>
                <a:gd name="connsiteY50" fmla="*/ 1204269 h 1354504"/>
                <a:gd name="connsiteX51" fmla="*/ 258693 w 258808"/>
                <a:gd name="connsiteY51" fmla="*/ 1217021 h 1354504"/>
                <a:gd name="connsiteX52" fmla="*/ 256167 w 258808"/>
                <a:gd name="connsiteY52" fmla="*/ 1217750 h 1354504"/>
                <a:gd name="connsiteX53" fmla="*/ 250800 w 258808"/>
                <a:gd name="connsiteY53" fmla="*/ 1206045 h 1354504"/>
                <a:gd name="connsiteX54" fmla="*/ 240450 w 258808"/>
                <a:gd name="connsiteY54" fmla="*/ 1200707 h 1354504"/>
                <a:gd name="connsiteX55" fmla="*/ 240190 w 258808"/>
                <a:gd name="connsiteY55" fmla="*/ 1200727 h 1354504"/>
                <a:gd name="connsiteX56" fmla="*/ 231729 w 258808"/>
                <a:gd name="connsiteY56" fmla="*/ 1209107 h 1354504"/>
                <a:gd name="connsiteX57" fmla="*/ 239259 w 258808"/>
                <a:gd name="connsiteY57" fmla="*/ 1204425 h 1354504"/>
                <a:gd name="connsiteX58" fmla="*/ 249452 w 258808"/>
                <a:gd name="connsiteY58" fmla="*/ 1210536 h 1354504"/>
                <a:gd name="connsiteX59" fmla="*/ 255640 w 258808"/>
                <a:gd name="connsiteY59" fmla="*/ 1251511 h 1354504"/>
                <a:gd name="connsiteX60" fmla="*/ 247632 w 258808"/>
                <a:gd name="connsiteY60" fmla="*/ 1275952 h 1354504"/>
                <a:gd name="connsiteX61" fmla="*/ 242900 w 258808"/>
                <a:gd name="connsiteY61" fmla="*/ 1286376 h 1354504"/>
                <a:gd name="connsiteX62" fmla="*/ 222879 w 258808"/>
                <a:gd name="connsiteY62" fmla="*/ 1299316 h 1354504"/>
                <a:gd name="connsiteX63" fmla="*/ 204678 w 258808"/>
                <a:gd name="connsiteY63" fmla="*/ 1290330 h 1354504"/>
                <a:gd name="connsiteX64" fmla="*/ 203950 w 258808"/>
                <a:gd name="connsiteY64" fmla="*/ 1273796 h 1354504"/>
                <a:gd name="connsiteX65" fmla="*/ 210138 w 258808"/>
                <a:gd name="connsiteY65" fmla="*/ 1261575 h 1354504"/>
                <a:gd name="connsiteX66" fmla="*/ 218875 w 258808"/>
                <a:gd name="connsiteY66" fmla="*/ 1241087 h 1354504"/>
                <a:gd name="connsiteX67" fmla="*/ 219967 w 258808"/>
                <a:gd name="connsiteY67" fmla="*/ 1238212 h 1354504"/>
                <a:gd name="connsiteX68" fmla="*/ 228993 w 258808"/>
                <a:gd name="connsiteY68" fmla="*/ 1211817 h 1354504"/>
                <a:gd name="connsiteX69" fmla="*/ 221531 w 258808"/>
                <a:gd name="connsiteY69" fmla="*/ 1219207 h 1354504"/>
                <a:gd name="connsiteX70" fmla="*/ 220088 w 258808"/>
                <a:gd name="connsiteY70" fmla="*/ 1218843 h 1354504"/>
                <a:gd name="connsiteX71" fmla="*/ 226672 w 258808"/>
                <a:gd name="connsiteY71" fmla="*/ 1204907 h 1354504"/>
                <a:gd name="connsiteX72" fmla="*/ 234066 w 258808"/>
                <a:gd name="connsiteY72" fmla="*/ 1201198 h 1354504"/>
                <a:gd name="connsiteX73" fmla="*/ 222028 w 258808"/>
                <a:gd name="connsiteY73" fmla="*/ 1202124 h 1354504"/>
                <a:gd name="connsiteX74" fmla="*/ 221675 w 258808"/>
                <a:gd name="connsiteY74" fmla="*/ 1202124 h 1354504"/>
                <a:gd name="connsiteX75" fmla="*/ 235654 w 258808"/>
                <a:gd name="connsiteY75" fmla="*/ 1191988 h 1354504"/>
                <a:gd name="connsiteX76" fmla="*/ 178334 w 258808"/>
                <a:gd name="connsiteY76" fmla="*/ 1143251 h 1354504"/>
                <a:gd name="connsiteX77" fmla="*/ 192013 w 258808"/>
                <a:gd name="connsiteY77" fmla="*/ 1155435 h 1354504"/>
                <a:gd name="connsiteX78" fmla="*/ 202734 w 258808"/>
                <a:gd name="connsiteY78" fmla="*/ 1170940 h 1354504"/>
                <a:gd name="connsiteX79" fmla="*/ 200886 w 258808"/>
                <a:gd name="connsiteY79" fmla="*/ 1172417 h 1354504"/>
                <a:gd name="connsiteX80" fmla="*/ 190165 w 258808"/>
                <a:gd name="connsiteY80" fmla="*/ 1156911 h 1354504"/>
                <a:gd name="connsiteX81" fmla="*/ 177595 w 258808"/>
                <a:gd name="connsiteY81" fmla="*/ 1143621 h 1354504"/>
                <a:gd name="connsiteX82" fmla="*/ 178334 w 258808"/>
                <a:gd name="connsiteY82" fmla="*/ 1143251 h 1354504"/>
                <a:gd name="connsiteX83" fmla="*/ 225540 w 258808"/>
                <a:gd name="connsiteY83" fmla="*/ 1114304 h 1354504"/>
                <a:gd name="connsiteX84" fmla="*/ 239690 w 258808"/>
                <a:gd name="connsiteY84" fmla="*/ 1130057 h 1354504"/>
                <a:gd name="connsiteX85" fmla="*/ 237964 w 258808"/>
                <a:gd name="connsiteY85" fmla="*/ 1131523 h 1354504"/>
                <a:gd name="connsiteX86" fmla="*/ 225195 w 258808"/>
                <a:gd name="connsiteY86" fmla="*/ 1114671 h 1354504"/>
                <a:gd name="connsiteX87" fmla="*/ 225540 w 258808"/>
                <a:gd name="connsiteY87" fmla="*/ 1114304 h 1354504"/>
                <a:gd name="connsiteX88" fmla="*/ 209708 w 258808"/>
                <a:gd name="connsiteY88" fmla="*/ 1107588 h 1354504"/>
                <a:gd name="connsiteX89" fmla="*/ 240481 w 258808"/>
                <a:gd name="connsiteY89" fmla="*/ 1137733 h 1354504"/>
                <a:gd name="connsiteX90" fmla="*/ 238650 w 258808"/>
                <a:gd name="connsiteY90" fmla="*/ 1139507 h 1354504"/>
                <a:gd name="connsiteX91" fmla="*/ 224362 w 258808"/>
                <a:gd name="connsiteY91" fmla="*/ 1122483 h 1354504"/>
                <a:gd name="connsiteX92" fmla="*/ 208975 w 258808"/>
                <a:gd name="connsiteY92" fmla="*/ 1108297 h 1354504"/>
                <a:gd name="connsiteX93" fmla="*/ 209708 w 258808"/>
                <a:gd name="connsiteY93" fmla="*/ 1107588 h 1354504"/>
                <a:gd name="connsiteX94" fmla="*/ 176397 w 258808"/>
                <a:gd name="connsiteY94" fmla="*/ 1098063 h 1354504"/>
                <a:gd name="connsiteX95" fmla="*/ 206861 w 258808"/>
                <a:gd name="connsiteY95" fmla="*/ 1109462 h 1354504"/>
                <a:gd name="connsiteX96" fmla="*/ 235511 w 258808"/>
                <a:gd name="connsiteY96" fmla="*/ 1139385 h 1354504"/>
                <a:gd name="connsiteX97" fmla="*/ 234061 w 258808"/>
                <a:gd name="connsiteY97" fmla="*/ 1159689 h 1354504"/>
                <a:gd name="connsiteX98" fmla="*/ 215928 w 258808"/>
                <a:gd name="connsiteY98" fmla="*/ 1170732 h 1354504"/>
                <a:gd name="connsiteX99" fmla="*/ 201421 w 258808"/>
                <a:gd name="connsiteY99" fmla="*/ 1163251 h 1354504"/>
                <a:gd name="connsiteX100" fmla="*/ 184013 w 258808"/>
                <a:gd name="connsiteY100" fmla="*/ 1144015 h 1354504"/>
                <a:gd name="connsiteX101" fmla="*/ 180387 w 258808"/>
                <a:gd name="connsiteY101" fmla="*/ 1140809 h 1354504"/>
                <a:gd name="connsiteX102" fmla="*/ 169507 w 258808"/>
                <a:gd name="connsiteY102" fmla="*/ 1131904 h 1354504"/>
                <a:gd name="connsiteX103" fmla="*/ 160077 w 258808"/>
                <a:gd name="connsiteY103" fmla="*/ 1124780 h 1354504"/>
                <a:gd name="connsiteX104" fmla="*/ 155363 w 258808"/>
                <a:gd name="connsiteY104" fmla="*/ 1113024 h 1354504"/>
                <a:gd name="connsiteX105" fmla="*/ 163341 w 258808"/>
                <a:gd name="connsiteY105" fmla="*/ 1100913 h 1354504"/>
                <a:gd name="connsiteX106" fmla="*/ 176397 w 258808"/>
                <a:gd name="connsiteY106" fmla="*/ 1098063 h 1354504"/>
                <a:gd name="connsiteX107" fmla="*/ 99187 w 258808"/>
                <a:gd name="connsiteY107" fmla="*/ 1085589 h 1354504"/>
                <a:gd name="connsiteX108" fmla="*/ 98452 w 258808"/>
                <a:gd name="connsiteY108" fmla="*/ 1088129 h 1354504"/>
                <a:gd name="connsiteX109" fmla="*/ 88323 w 258808"/>
                <a:gd name="connsiteY109" fmla="*/ 1090599 h 1354504"/>
                <a:gd name="connsiteX110" fmla="*/ 103990 w 258808"/>
                <a:gd name="connsiteY110" fmla="*/ 1089596 h 1354504"/>
                <a:gd name="connsiteX111" fmla="*/ 103270 w 258808"/>
                <a:gd name="connsiteY111" fmla="*/ 1091713 h 1354504"/>
                <a:gd name="connsiteX112" fmla="*/ 96214 w 258808"/>
                <a:gd name="connsiteY112" fmla="*/ 1093649 h 1354504"/>
                <a:gd name="connsiteX113" fmla="*/ 106773 w 258808"/>
                <a:gd name="connsiteY113" fmla="*/ 1095123 h 1354504"/>
                <a:gd name="connsiteX114" fmla="*/ 114749 w 258808"/>
                <a:gd name="connsiteY114" fmla="*/ 1107573 h 1354504"/>
                <a:gd name="connsiteX115" fmla="*/ 101844 w 258808"/>
                <a:gd name="connsiteY115" fmla="*/ 1131200 h 1354504"/>
                <a:gd name="connsiteX116" fmla="*/ 72091 w 258808"/>
                <a:gd name="connsiteY116" fmla="*/ 1145740 h 1354504"/>
                <a:gd name="connsiteX117" fmla="*/ 67073 w 258808"/>
                <a:gd name="connsiteY117" fmla="*/ 1149375 h 1354504"/>
                <a:gd name="connsiteX118" fmla="*/ 54527 w 258808"/>
                <a:gd name="connsiteY118" fmla="*/ 1160280 h 1354504"/>
                <a:gd name="connsiteX119" fmla="*/ 43414 w 258808"/>
                <a:gd name="connsiteY119" fmla="*/ 1167550 h 1354504"/>
                <a:gd name="connsiteX120" fmla="*/ 28717 w 258808"/>
                <a:gd name="connsiteY120" fmla="*/ 1153010 h 1354504"/>
                <a:gd name="connsiteX121" fmla="*/ 50046 w 258808"/>
                <a:gd name="connsiteY121" fmla="*/ 1114706 h 1354504"/>
                <a:gd name="connsiteX122" fmla="*/ 84351 w 258808"/>
                <a:gd name="connsiteY122" fmla="*/ 1096903 h 1354504"/>
                <a:gd name="connsiteX123" fmla="*/ 60829 w 258808"/>
                <a:gd name="connsiteY123" fmla="*/ 1103355 h 1354504"/>
                <a:gd name="connsiteX124" fmla="*/ 60110 w 258808"/>
                <a:gd name="connsiteY124" fmla="*/ 1102649 h 1354504"/>
                <a:gd name="connsiteX125" fmla="*/ 76219 w 258808"/>
                <a:gd name="connsiteY125" fmla="*/ 1093551 h 1354504"/>
                <a:gd name="connsiteX126" fmla="*/ 67203 w 258808"/>
                <a:gd name="connsiteY126" fmla="*/ 1095749 h 1354504"/>
                <a:gd name="connsiteX127" fmla="*/ 66468 w 258808"/>
                <a:gd name="connsiteY127" fmla="*/ 1094661 h 1354504"/>
                <a:gd name="connsiteX128" fmla="*/ 99187 w 258808"/>
                <a:gd name="connsiteY128" fmla="*/ 1085589 h 1354504"/>
                <a:gd name="connsiteX129" fmla="*/ 113725 w 258808"/>
                <a:gd name="connsiteY129" fmla="*/ 924171 h 1354504"/>
                <a:gd name="connsiteX130" fmla="*/ 115313 w 258808"/>
                <a:gd name="connsiteY130" fmla="*/ 924171 h 1354504"/>
                <a:gd name="connsiteX131" fmla="*/ 116503 w 258808"/>
                <a:gd name="connsiteY131" fmla="*/ 964102 h 1354504"/>
                <a:gd name="connsiteX132" fmla="*/ 113725 w 258808"/>
                <a:gd name="connsiteY132" fmla="*/ 964102 h 1354504"/>
                <a:gd name="connsiteX133" fmla="*/ 113725 w 258808"/>
                <a:gd name="connsiteY133" fmla="*/ 924171 h 1354504"/>
                <a:gd name="connsiteX134" fmla="*/ 118777 w 258808"/>
                <a:gd name="connsiteY134" fmla="*/ 916220 h 1354504"/>
                <a:gd name="connsiteX135" fmla="*/ 119931 w 258808"/>
                <a:gd name="connsiteY135" fmla="*/ 916220 h 1354504"/>
                <a:gd name="connsiteX136" fmla="*/ 121374 w 258808"/>
                <a:gd name="connsiteY136" fmla="*/ 975253 h 1354504"/>
                <a:gd name="connsiteX137" fmla="*/ 119354 w 258808"/>
                <a:gd name="connsiteY137" fmla="*/ 975253 h 1354504"/>
                <a:gd name="connsiteX138" fmla="*/ 118777 w 258808"/>
                <a:gd name="connsiteY138" fmla="*/ 916220 h 1354504"/>
                <a:gd name="connsiteX139" fmla="*/ 138652 w 258808"/>
                <a:gd name="connsiteY139" fmla="*/ 906902 h 1354504"/>
                <a:gd name="connsiteX140" fmla="*/ 150604 w 258808"/>
                <a:gd name="connsiteY140" fmla="*/ 919997 h 1354504"/>
                <a:gd name="connsiteX141" fmla="*/ 142178 w 258808"/>
                <a:gd name="connsiteY141" fmla="*/ 1016083 h 1354504"/>
                <a:gd name="connsiteX142" fmla="*/ 129356 w 258808"/>
                <a:gd name="connsiteY142" fmla="*/ 1014277 h 1354504"/>
                <a:gd name="connsiteX143" fmla="*/ 124960 w 258808"/>
                <a:gd name="connsiteY143" fmla="*/ 962983 h 1354504"/>
                <a:gd name="connsiteX144" fmla="*/ 124227 w 258808"/>
                <a:gd name="connsiteY144" fmla="*/ 916023 h 1354504"/>
                <a:gd name="connsiteX145" fmla="*/ 138652 w 258808"/>
                <a:gd name="connsiteY145" fmla="*/ 906902 h 1354504"/>
                <a:gd name="connsiteX146" fmla="*/ 158899 w 258808"/>
                <a:gd name="connsiteY146" fmla="*/ 832435 h 1354504"/>
                <a:gd name="connsiteX147" fmla="*/ 161000 w 258808"/>
                <a:gd name="connsiteY147" fmla="*/ 832435 h 1354504"/>
                <a:gd name="connsiteX148" fmla="*/ 154347 w 258808"/>
                <a:gd name="connsiteY148" fmla="*/ 853152 h 1354504"/>
                <a:gd name="connsiteX149" fmla="*/ 137538 w 258808"/>
                <a:gd name="connsiteY149" fmla="*/ 855652 h 1354504"/>
                <a:gd name="connsiteX150" fmla="*/ 137888 w 258808"/>
                <a:gd name="connsiteY150" fmla="*/ 854580 h 1354504"/>
                <a:gd name="connsiteX151" fmla="*/ 155047 w 258808"/>
                <a:gd name="connsiteY151" fmla="*/ 849223 h 1354504"/>
                <a:gd name="connsiteX152" fmla="*/ 158899 w 258808"/>
                <a:gd name="connsiteY152" fmla="*/ 832435 h 1354504"/>
                <a:gd name="connsiteX153" fmla="*/ 157822 w 258808"/>
                <a:gd name="connsiteY153" fmla="*/ 813778 h 1354504"/>
                <a:gd name="connsiteX154" fmla="*/ 159939 w 258808"/>
                <a:gd name="connsiteY154" fmla="*/ 814145 h 1354504"/>
                <a:gd name="connsiteX155" fmla="*/ 151825 w 258808"/>
                <a:gd name="connsiteY155" fmla="*/ 849314 h 1354504"/>
                <a:gd name="connsiteX156" fmla="*/ 132775 w 258808"/>
                <a:gd name="connsiteY156" fmla="*/ 846383 h 1354504"/>
                <a:gd name="connsiteX157" fmla="*/ 134186 w 258808"/>
                <a:gd name="connsiteY157" fmla="*/ 846017 h 1354504"/>
                <a:gd name="connsiteX158" fmla="*/ 146181 w 258808"/>
                <a:gd name="connsiteY158" fmla="*/ 849680 h 1354504"/>
                <a:gd name="connsiteX159" fmla="*/ 155353 w 258808"/>
                <a:gd name="connsiteY159" fmla="*/ 838323 h 1354504"/>
                <a:gd name="connsiteX160" fmla="*/ 157822 w 258808"/>
                <a:gd name="connsiteY160" fmla="*/ 813778 h 1354504"/>
                <a:gd name="connsiteX161" fmla="*/ 140535 w 258808"/>
                <a:gd name="connsiteY161" fmla="*/ 732938 h 1354504"/>
                <a:gd name="connsiteX162" fmla="*/ 146936 w 258808"/>
                <a:gd name="connsiteY162" fmla="*/ 735084 h 1354504"/>
                <a:gd name="connsiteX163" fmla="*/ 157604 w 258808"/>
                <a:gd name="connsiteY163" fmla="*/ 742953 h 1354504"/>
                <a:gd name="connsiteX164" fmla="*/ 158671 w 258808"/>
                <a:gd name="connsiteY164" fmla="*/ 787663 h 1354504"/>
                <a:gd name="connsiteX165" fmla="*/ 150848 w 258808"/>
                <a:gd name="connsiteY165" fmla="*/ 841314 h 1354504"/>
                <a:gd name="connsiteX166" fmla="*/ 145514 w 258808"/>
                <a:gd name="connsiteY166" fmla="*/ 846679 h 1354504"/>
                <a:gd name="connsiteX167" fmla="*/ 135201 w 258808"/>
                <a:gd name="connsiteY167" fmla="*/ 842745 h 1354504"/>
                <a:gd name="connsiteX168" fmla="*/ 119555 w 258808"/>
                <a:gd name="connsiteY168" fmla="*/ 748676 h 1354504"/>
                <a:gd name="connsiteX169" fmla="*/ 135201 w 258808"/>
                <a:gd name="connsiteY169" fmla="*/ 734369 h 1354504"/>
                <a:gd name="connsiteX170" fmla="*/ 140535 w 258808"/>
                <a:gd name="connsiteY170" fmla="*/ 732938 h 1354504"/>
                <a:gd name="connsiteX171" fmla="*/ 112369 w 258808"/>
                <a:gd name="connsiteY171" fmla="*/ 644403 h 1354504"/>
                <a:gd name="connsiteX172" fmla="*/ 112733 w 258808"/>
                <a:gd name="connsiteY172" fmla="*/ 644403 h 1354504"/>
                <a:gd name="connsiteX173" fmla="*/ 126194 w 258808"/>
                <a:gd name="connsiteY173" fmla="*/ 676899 h 1354504"/>
                <a:gd name="connsiteX174" fmla="*/ 125103 w 258808"/>
                <a:gd name="connsiteY174" fmla="*/ 679090 h 1354504"/>
                <a:gd name="connsiteX175" fmla="*/ 112369 w 258808"/>
                <a:gd name="connsiteY175" fmla="*/ 644403 h 1354504"/>
                <a:gd name="connsiteX176" fmla="*/ 114415 w 258808"/>
                <a:gd name="connsiteY176" fmla="*/ 625348 h 1354504"/>
                <a:gd name="connsiteX177" fmla="*/ 128220 w 258808"/>
                <a:gd name="connsiteY177" fmla="*/ 672906 h 1354504"/>
                <a:gd name="connsiteX178" fmla="*/ 126149 w 258808"/>
                <a:gd name="connsiteY178" fmla="*/ 673987 h 1354504"/>
                <a:gd name="connsiteX179" fmla="*/ 113725 w 258808"/>
                <a:gd name="connsiteY179" fmla="*/ 625709 h 1354504"/>
                <a:gd name="connsiteX180" fmla="*/ 114415 w 258808"/>
                <a:gd name="connsiteY180" fmla="*/ 625348 h 1354504"/>
                <a:gd name="connsiteX181" fmla="*/ 134860 w 258808"/>
                <a:gd name="connsiteY181" fmla="*/ 555500 h 1354504"/>
                <a:gd name="connsiteX182" fmla="*/ 152708 w 258808"/>
                <a:gd name="connsiteY182" fmla="*/ 560928 h 1354504"/>
                <a:gd name="connsiteX183" fmla="*/ 164131 w 258808"/>
                <a:gd name="connsiteY183" fmla="*/ 577937 h 1354504"/>
                <a:gd name="connsiteX184" fmla="*/ 157348 w 258808"/>
                <a:gd name="connsiteY184" fmla="*/ 629688 h 1354504"/>
                <a:gd name="connsiteX185" fmla="*/ 142713 w 258808"/>
                <a:gd name="connsiteY185" fmla="*/ 668772 h 1354504"/>
                <a:gd name="connsiteX186" fmla="*/ 141643 w 258808"/>
                <a:gd name="connsiteY186" fmla="*/ 669134 h 1354504"/>
                <a:gd name="connsiteX187" fmla="*/ 141286 w 258808"/>
                <a:gd name="connsiteY187" fmla="*/ 670219 h 1354504"/>
                <a:gd name="connsiteX188" fmla="*/ 133433 w 258808"/>
                <a:gd name="connsiteY188" fmla="*/ 672029 h 1354504"/>
                <a:gd name="connsiteX189" fmla="*/ 133076 w 258808"/>
                <a:gd name="connsiteY189" fmla="*/ 671667 h 1354504"/>
                <a:gd name="connsiteX190" fmla="*/ 128792 w 258808"/>
                <a:gd name="connsiteY190" fmla="*/ 668410 h 1354504"/>
                <a:gd name="connsiteX191" fmla="*/ 128078 w 258808"/>
                <a:gd name="connsiteY191" fmla="*/ 667324 h 1354504"/>
                <a:gd name="connsiteX192" fmla="*/ 119511 w 258808"/>
                <a:gd name="connsiteY192" fmla="*/ 631497 h 1354504"/>
                <a:gd name="connsiteX193" fmla="*/ 117727 w 258808"/>
                <a:gd name="connsiteY193" fmla="*/ 622812 h 1354504"/>
                <a:gd name="connsiteX194" fmla="*/ 108803 w 258808"/>
                <a:gd name="connsiteY194" fmla="*/ 578299 h 1354504"/>
                <a:gd name="connsiteX195" fmla="*/ 118798 w 258808"/>
                <a:gd name="connsiteY195" fmla="*/ 561290 h 1354504"/>
                <a:gd name="connsiteX196" fmla="*/ 125223 w 258808"/>
                <a:gd name="connsiteY196" fmla="*/ 557309 h 1354504"/>
                <a:gd name="connsiteX197" fmla="*/ 134860 w 258808"/>
                <a:gd name="connsiteY197" fmla="*/ 555500 h 1354504"/>
                <a:gd name="connsiteX198" fmla="*/ 128427 w 258808"/>
                <a:gd name="connsiteY198" fmla="*/ 377541 h 1354504"/>
                <a:gd name="connsiteX199" fmla="*/ 160315 w 258808"/>
                <a:gd name="connsiteY199" fmla="*/ 383630 h 1354504"/>
                <a:gd name="connsiteX200" fmla="*/ 164664 w 258808"/>
                <a:gd name="connsiteY200" fmla="*/ 397239 h 1354504"/>
                <a:gd name="connsiteX201" fmla="*/ 165026 w 258808"/>
                <a:gd name="connsiteY201" fmla="*/ 404761 h 1354504"/>
                <a:gd name="connsiteX202" fmla="*/ 158503 w 258808"/>
                <a:gd name="connsiteY202" fmla="*/ 455619 h 1354504"/>
                <a:gd name="connsiteX203" fmla="*/ 143284 w 258808"/>
                <a:gd name="connsiteY203" fmla="*/ 488927 h 1354504"/>
                <a:gd name="connsiteX204" fmla="*/ 141835 w 258808"/>
                <a:gd name="connsiteY204" fmla="*/ 489285 h 1354504"/>
                <a:gd name="connsiteX205" fmla="*/ 137849 w 258808"/>
                <a:gd name="connsiteY205" fmla="*/ 492151 h 1354504"/>
                <a:gd name="connsiteX206" fmla="*/ 133138 w 258808"/>
                <a:gd name="connsiteY206" fmla="*/ 491434 h 1354504"/>
                <a:gd name="connsiteX207" fmla="*/ 128427 w 258808"/>
                <a:gd name="connsiteY207" fmla="*/ 488927 h 1354504"/>
                <a:gd name="connsiteX208" fmla="*/ 111034 w 258808"/>
                <a:gd name="connsiteY208" fmla="*/ 445949 h 1354504"/>
                <a:gd name="connsiteX209" fmla="*/ 100163 w 258808"/>
                <a:gd name="connsiteY209" fmla="*/ 400105 h 1354504"/>
                <a:gd name="connsiteX210" fmla="*/ 109584 w 258808"/>
                <a:gd name="connsiteY210" fmla="*/ 386495 h 1354504"/>
                <a:gd name="connsiteX211" fmla="*/ 128427 w 258808"/>
                <a:gd name="connsiteY211" fmla="*/ 377541 h 1354504"/>
                <a:gd name="connsiteX212" fmla="*/ 133574 w 258808"/>
                <a:gd name="connsiteY212" fmla="*/ 369037 h 1354504"/>
                <a:gd name="connsiteX213" fmla="*/ 162357 w 258808"/>
                <a:gd name="connsiteY213" fmla="*/ 374692 h 1354504"/>
                <a:gd name="connsiteX214" fmla="*/ 170698 w 258808"/>
                <a:gd name="connsiteY214" fmla="*/ 422809 h 1354504"/>
                <a:gd name="connsiteX215" fmla="*/ 167797 w 258808"/>
                <a:gd name="connsiteY215" fmla="*/ 422809 h 1354504"/>
                <a:gd name="connsiteX216" fmla="*/ 161995 w 258808"/>
                <a:gd name="connsiteY216" fmla="*/ 378283 h 1354504"/>
                <a:gd name="connsiteX217" fmla="*/ 107238 w 258808"/>
                <a:gd name="connsiteY217" fmla="*/ 380797 h 1354504"/>
                <a:gd name="connsiteX218" fmla="*/ 106151 w 258808"/>
                <a:gd name="connsiteY218" fmla="*/ 380078 h 1354504"/>
                <a:gd name="connsiteX219" fmla="*/ 133574 w 258808"/>
                <a:gd name="connsiteY219" fmla="*/ 369037 h 1354504"/>
                <a:gd name="connsiteX220" fmla="*/ 158542 w 258808"/>
                <a:gd name="connsiteY220" fmla="*/ 363600 h 1354504"/>
                <a:gd name="connsiteX221" fmla="*/ 171008 w 258808"/>
                <a:gd name="connsiteY221" fmla="*/ 376703 h 1354504"/>
                <a:gd name="connsiteX222" fmla="*/ 174926 w 258808"/>
                <a:gd name="connsiteY222" fmla="*/ 401138 h 1354504"/>
                <a:gd name="connsiteX223" fmla="*/ 172433 w 258808"/>
                <a:gd name="connsiteY223" fmla="*/ 401846 h 1354504"/>
                <a:gd name="connsiteX224" fmla="*/ 168515 w 258808"/>
                <a:gd name="connsiteY224" fmla="*/ 378119 h 1354504"/>
                <a:gd name="connsiteX225" fmla="*/ 153555 w 258808"/>
                <a:gd name="connsiteY225" fmla="*/ 364662 h 1354504"/>
                <a:gd name="connsiteX226" fmla="*/ 121144 w 258808"/>
                <a:gd name="connsiteY226" fmla="*/ 366433 h 1354504"/>
                <a:gd name="connsiteX227" fmla="*/ 120787 w 258808"/>
                <a:gd name="connsiteY227" fmla="*/ 365017 h 1354504"/>
                <a:gd name="connsiteX228" fmla="*/ 158542 w 258808"/>
                <a:gd name="connsiteY228" fmla="*/ 363600 h 1354504"/>
                <a:gd name="connsiteX229" fmla="*/ 108304 w 258808"/>
                <a:gd name="connsiteY229" fmla="*/ 213582 h 1354504"/>
                <a:gd name="connsiteX230" fmla="*/ 101880 w 258808"/>
                <a:gd name="connsiteY230" fmla="*/ 226619 h 1354504"/>
                <a:gd name="connsiteX231" fmla="*/ 107375 w 258808"/>
                <a:gd name="connsiteY231" fmla="*/ 259396 h 1354504"/>
                <a:gd name="connsiteX232" fmla="*/ 104811 w 258808"/>
                <a:gd name="connsiteY232" fmla="*/ 260853 h 1354504"/>
                <a:gd name="connsiteX233" fmla="*/ 99682 w 258808"/>
                <a:gd name="connsiteY233" fmla="*/ 239366 h 1354504"/>
                <a:gd name="connsiteX234" fmla="*/ 100781 w 258808"/>
                <a:gd name="connsiteY234" fmla="*/ 219335 h 1354504"/>
                <a:gd name="connsiteX235" fmla="*/ 116718 w 258808"/>
                <a:gd name="connsiteY235" fmla="*/ 207148 h 1354504"/>
                <a:gd name="connsiteX236" fmla="*/ 108304 w 258808"/>
                <a:gd name="connsiteY236" fmla="*/ 213582 h 1354504"/>
                <a:gd name="connsiteX237" fmla="*/ 109619 w 258808"/>
                <a:gd name="connsiteY237" fmla="*/ 210913 h 1354504"/>
                <a:gd name="connsiteX238" fmla="*/ 139588 w 258808"/>
                <a:gd name="connsiteY238" fmla="*/ 202510 h 1354504"/>
                <a:gd name="connsiteX239" fmla="*/ 162748 w 258808"/>
                <a:gd name="connsiteY239" fmla="*/ 204091 h 1354504"/>
                <a:gd name="connsiteX240" fmla="*/ 173101 w 258808"/>
                <a:gd name="connsiteY240" fmla="*/ 215288 h 1354504"/>
                <a:gd name="connsiteX241" fmla="*/ 177028 w 258808"/>
                <a:gd name="connsiteY241" fmla="*/ 230097 h 1354504"/>
                <a:gd name="connsiteX242" fmla="*/ 146326 w 258808"/>
                <a:gd name="connsiteY242" fmla="*/ 320036 h 1354504"/>
                <a:gd name="connsiteX243" fmla="*/ 144898 w 258808"/>
                <a:gd name="connsiteY243" fmla="*/ 321842 h 1354504"/>
                <a:gd name="connsiteX244" fmla="*/ 135616 w 258808"/>
                <a:gd name="connsiteY244" fmla="*/ 324732 h 1354504"/>
                <a:gd name="connsiteX245" fmla="*/ 127405 w 258808"/>
                <a:gd name="connsiteY245" fmla="*/ 318230 h 1354504"/>
                <a:gd name="connsiteX246" fmla="*/ 105985 w 258808"/>
                <a:gd name="connsiteY246" fmla="*/ 229375 h 1354504"/>
                <a:gd name="connsiteX247" fmla="*/ 116695 w 258808"/>
                <a:gd name="connsiteY247" fmla="*/ 212037 h 1354504"/>
                <a:gd name="connsiteX248" fmla="*/ 139588 w 258808"/>
                <a:gd name="connsiteY248" fmla="*/ 202510 h 1354504"/>
                <a:gd name="connsiteX249" fmla="*/ 124593 w 258808"/>
                <a:gd name="connsiteY249" fmla="*/ 201125 h 1354504"/>
                <a:gd name="connsiteX250" fmla="*/ 125326 w 258808"/>
                <a:gd name="connsiteY250" fmla="*/ 202582 h 1354504"/>
                <a:gd name="connsiteX251" fmla="*/ 116718 w 258808"/>
                <a:gd name="connsiteY251" fmla="*/ 207148 h 1354504"/>
                <a:gd name="connsiteX252" fmla="*/ 115088 w 258808"/>
                <a:gd name="connsiteY252" fmla="*/ 199538 h 1354504"/>
                <a:gd name="connsiteX253" fmla="*/ 115451 w 258808"/>
                <a:gd name="connsiteY253" fmla="*/ 200963 h 1354504"/>
                <a:gd name="connsiteX254" fmla="*/ 104580 w 258808"/>
                <a:gd name="connsiteY254" fmla="*/ 269713 h 1354504"/>
                <a:gd name="connsiteX255" fmla="*/ 101681 w 258808"/>
                <a:gd name="connsiteY255" fmla="*/ 270426 h 1354504"/>
                <a:gd name="connsiteX256" fmla="*/ 115088 w 258808"/>
                <a:gd name="connsiteY256" fmla="*/ 199538 h 1354504"/>
                <a:gd name="connsiteX257" fmla="*/ 135911 w 258808"/>
                <a:gd name="connsiteY257" fmla="*/ 23371 h 1354504"/>
                <a:gd name="connsiteX258" fmla="*/ 179299 w 258808"/>
                <a:gd name="connsiteY258" fmla="*/ 34149 h 1354504"/>
                <a:gd name="connsiteX259" fmla="*/ 183276 w 258808"/>
                <a:gd name="connsiteY259" fmla="*/ 55436 h 1354504"/>
                <a:gd name="connsiteX260" fmla="*/ 175683 w 258808"/>
                <a:gd name="connsiteY260" fmla="*/ 79249 h 1354504"/>
                <a:gd name="connsiteX261" fmla="*/ 170260 w 258808"/>
                <a:gd name="connsiteY261" fmla="*/ 104143 h 1354504"/>
                <a:gd name="connsiteX262" fmla="*/ 147843 w 258808"/>
                <a:gd name="connsiteY262" fmla="*/ 143470 h 1354504"/>
                <a:gd name="connsiteX263" fmla="*/ 146758 w 258808"/>
                <a:gd name="connsiteY263" fmla="*/ 144192 h 1354504"/>
                <a:gd name="connsiteX264" fmla="*/ 131211 w 258808"/>
                <a:gd name="connsiteY264" fmla="*/ 145274 h 1354504"/>
                <a:gd name="connsiteX265" fmla="*/ 128680 w 258808"/>
                <a:gd name="connsiteY265" fmla="*/ 142748 h 1354504"/>
                <a:gd name="connsiteX266" fmla="*/ 102285 w 258808"/>
                <a:gd name="connsiteY266" fmla="*/ 83217 h 1354504"/>
                <a:gd name="connsiteX267" fmla="*/ 95777 w 258808"/>
                <a:gd name="connsiteY267" fmla="*/ 37757 h 1354504"/>
                <a:gd name="connsiteX268" fmla="*/ 135911 w 258808"/>
                <a:gd name="connsiteY268" fmla="*/ 23371 h 1354504"/>
                <a:gd name="connsiteX269" fmla="*/ 128317 w 258808"/>
                <a:gd name="connsiteY269" fmla="*/ 19274 h 1354504"/>
                <a:gd name="connsiteX270" fmla="*/ 187763 w 258808"/>
                <a:gd name="connsiteY270" fmla="*/ 30291 h 1354504"/>
                <a:gd name="connsiteX271" fmla="*/ 186322 w 258808"/>
                <a:gd name="connsiteY271" fmla="*/ 32779 h 1354504"/>
                <a:gd name="connsiteX272" fmla="*/ 138044 w 258808"/>
                <a:gd name="connsiteY272" fmla="*/ 21762 h 1354504"/>
                <a:gd name="connsiteX273" fmla="*/ 106339 w 258808"/>
                <a:gd name="connsiteY273" fmla="*/ 26382 h 1354504"/>
                <a:gd name="connsiteX274" fmla="*/ 90126 w 258808"/>
                <a:gd name="connsiteY274" fmla="*/ 40954 h 1354504"/>
                <a:gd name="connsiteX275" fmla="*/ 88325 w 258808"/>
                <a:gd name="connsiteY275" fmla="*/ 40243 h 1354504"/>
                <a:gd name="connsiteX276" fmla="*/ 128317 w 258808"/>
                <a:gd name="connsiteY276" fmla="*/ 19274 h 1354504"/>
                <a:gd name="connsiteX277" fmla="*/ 157582 w 258808"/>
                <a:gd name="connsiteY277" fmla="*/ 4963 h 1354504"/>
                <a:gd name="connsiteX278" fmla="*/ 156128 w 258808"/>
                <a:gd name="connsiteY278" fmla="*/ 7556 h 1354504"/>
                <a:gd name="connsiteX279" fmla="*/ 141469 w 258808"/>
                <a:gd name="connsiteY279" fmla="*/ 7173 h 1354504"/>
                <a:gd name="connsiteX280" fmla="*/ 166786 w 258808"/>
                <a:gd name="connsiteY280" fmla="*/ 12914 h 1354504"/>
                <a:gd name="connsiteX281" fmla="*/ 166071 w 258808"/>
                <a:gd name="connsiteY281" fmla="*/ 15868 h 1354504"/>
                <a:gd name="connsiteX282" fmla="*/ 159730 w 258808"/>
                <a:gd name="connsiteY282" fmla="*/ 15758 h 1354504"/>
                <a:gd name="connsiteX283" fmla="*/ 175058 w 258808"/>
                <a:gd name="connsiteY283" fmla="*/ 20272 h 1354504"/>
                <a:gd name="connsiteX284" fmla="*/ 174336 w 258808"/>
                <a:gd name="connsiteY284" fmla="*/ 23203 h 1354504"/>
                <a:gd name="connsiteX285" fmla="*/ 135580 w 258808"/>
                <a:gd name="connsiteY285" fmla="*/ 15340 h 1354504"/>
                <a:gd name="connsiteX286" fmla="*/ 133970 w 258808"/>
                <a:gd name="connsiteY286" fmla="*/ 15312 h 1354504"/>
                <a:gd name="connsiteX287" fmla="*/ 93810 w 258808"/>
                <a:gd name="connsiteY287" fmla="*/ 25767 h 1354504"/>
                <a:gd name="connsiteX288" fmla="*/ 93449 w 258808"/>
                <a:gd name="connsiteY288" fmla="*/ 25035 h 1354504"/>
                <a:gd name="connsiteX289" fmla="*/ 123594 w 258808"/>
                <a:gd name="connsiteY289" fmla="*/ 15132 h 1354504"/>
                <a:gd name="connsiteX290" fmla="*/ 102097 w 258808"/>
                <a:gd name="connsiteY290" fmla="*/ 14760 h 1354504"/>
                <a:gd name="connsiteX291" fmla="*/ 101382 w 258808"/>
                <a:gd name="connsiteY291" fmla="*/ 14022 h 1354504"/>
                <a:gd name="connsiteX292" fmla="*/ 128536 w 258808"/>
                <a:gd name="connsiteY292" fmla="*/ 6836 h 1354504"/>
                <a:gd name="connsiteX293" fmla="*/ 113592 w 258808"/>
                <a:gd name="connsiteY293" fmla="*/ 6445 h 1354504"/>
                <a:gd name="connsiteX294" fmla="*/ 112865 w 258808"/>
                <a:gd name="connsiteY294" fmla="*/ 5334 h 1354504"/>
                <a:gd name="connsiteX295" fmla="*/ 157582 w 258808"/>
                <a:gd name="connsiteY295" fmla="*/ 4963 h 135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</a:cxnLst>
              <a:rect l="l" t="t" r="r" b="b"/>
              <a:pathLst>
                <a:path w="258808" h="1354504">
                  <a:moveTo>
                    <a:pt x="177504" y="1332541"/>
                  </a:moveTo>
                  <a:cubicBezTo>
                    <a:pt x="178590" y="1331425"/>
                    <a:pt x="180038" y="1332913"/>
                    <a:pt x="178952" y="1334402"/>
                  </a:cubicBezTo>
                  <a:cubicBezTo>
                    <a:pt x="169176" y="1344820"/>
                    <a:pt x="155056" y="1354866"/>
                    <a:pt x="140211" y="1354494"/>
                  </a:cubicBezTo>
                  <a:cubicBezTo>
                    <a:pt x="139125" y="1354494"/>
                    <a:pt x="139125" y="1353006"/>
                    <a:pt x="140211" y="1353006"/>
                  </a:cubicBezTo>
                  <a:cubicBezTo>
                    <a:pt x="154332" y="1352634"/>
                    <a:pt x="168090" y="1342587"/>
                    <a:pt x="177504" y="1332541"/>
                  </a:cubicBezTo>
                  <a:close/>
                  <a:moveTo>
                    <a:pt x="92655" y="1300029"/>
                  </a:moveTo>
                  <a:cubicBezTo>
                    <a:pt x="93376" y="1300029"/>
                    <a:pt x="94098" y="1300029"/>
                    <a:pt x="94819" y="1300029"/>
                  </a:cubicBezTo>
                  <a:lnTo>
                    <a:pt x="97345" y="1300383"/>
                  </a:lnTo>
                  <a:cubicBezTo>
                    <a:pt x="109973" y="1301800"/>
                    <a:pt x="120797" y="1303217"/>
                    <a:pt x="131982" y="1303217"/>
                  </a:cubicBezTo>
                  <a:cubicBezTo>
                    <a:pt x="140280" y="1303217"/>
                    <a:pt x="147857" y="1302508"/>
                    <a:pt x="155794" y="1301092"/>
                  </a:cubicBezTo>
                  <a:cubicBezTo>
                    <a:pt x="163010" y="1299675"/>
                    <a:pt x="169505" y="1302508"/>
                    <a:pt x="172752" y="1308883"/>
                  </a:cubicBezTo>
                  <a:cubicBezTo>
                    <a:pt x="175277" y="1314549"/>
                    <a:pt x="174556" y="1321278"/>
                    <a:pt x="170226" y="1326236"/>
                  </a:cubicBezTo>
                  <a:lnTo>
                    <a:pt x="158554" y="1334372"/>
                  </a:lnTo>
                  <a:lnTo>
                    <a:pt x="177502" y="1324560"/>
                  </a:lnTo>
                  <a:cubicBezTo>
                    <a:pt x="178589" y="1323488"/>
                    <a:pt x="180038" y="1325274"/>
                    <a:pt x="178951" y="1326346"/>
                  </a:cubicBezTo>
                  <a:cubicBezTo>
                    <a:pt x="164823" y="1340633"/>
                    <a:pt x="147798" y="1350634"/>
                    <a:pt x="127150" y="1351706"/>
                  </a:cubicBezTo>
                  <a:cubicBezTo>
                    <a:pt x="126787" y="1351706"/>
                    <a:pt x="126425" y="1350634"/>
                    <a:pt x="127150" y="1350634"/>
                  </a:cubicBezTo>
                  <a:lnTo>
                    <a:pt x="145362" y="1341203"/>
                  </a:lnTo>
                  <a:lnTo>
                    <a:pt x="120797" y="1345359"/>
                  </a:lnTo>
                  <a:cubicBezTo>
                    <a:pt x="107086" y="1345359"/>
                    <a:pt x="95541" y="1342880"/>
                    <a:pt x="88325" y="1341109"/>
                  </a:cubicBezTo>
                  <a:cubicBezTo>
                    <a:pt x="76419" y="1337922"/>
                    <a:pt x="72450" y="1326590"/>
                    <a:pt x="73532" y="1317382"/>
                  </a:cubicBezTo>
                  <a:cubicBezTo>
                    <a:pt x="74976" y="1307112"/>
                    <a:pt x="82552" y="1300029"/>
                    <a:pt x="92655" y="1300029"/>
                  </a:cubicBezTo>
                  <a:close/>
                  <a:moveTo>
                    <a:pt x="43726" y="1244836"/>
                  </a:moveTo>
                  <a:cubicBezTo>
                    <a:pt x="45882" y="1257481"/>
                    <a:pt x="58103" y="1265068"/>
                    <a:pt x="58822" y="1277352"/>
                  </a:cubicBezTo>
                  <a:lnTo>
                    <a:pt x="58243" y="1284022"/>
                  </a:lnTo>
                  <a:lnTo>
                    <a:pt x="60412" y="1277833"/>
                  </a:lnTo>
                  <a:cubicBezTo>
                    <a:pt x="59839" y="1270114"/>
                    <a:pt x="56928" y="1262167"/>
                    <a:pt x="53577" y="1255956"/>
                  </a:cubicBezTo>
                  <a:cubicBezTo>
                    <a:pt x="53224" y="1255591"/>
                    <a:pt x="53930" y="1255225"/>
                    <a:pt x="53930" y="1255591"/>
                  </a:cubicBezTo>
                  <a:cubicBezTo>
                    <a:pt x="64160" y="1267283"/>
                    <a:pt x="67335" y="1289206"/>
                    <a:pt x="54635" y="1299802"/>
                  </a:cubicBezTo>
                  <a:cubicBezTo>
                    <a:pt x="53577" y="1300898"/>
                    <a:pt x="51813" y="1299071"/>
                    <a:pt x="53224" y="1298340"/>
                  </a:cubicBezTo>
                  <a:lnTo>
                    <a:pt x="56037" y="1290315"/>
                  </a:lnTo>
                  <a:lnTo>
                    <a:pt x="49836" y="1295778"/>
                  </a:lnTo>
                  <a:cubicBezTo>
                    <a:pt x="48039" y="1296139"/>
                    <a:pt x="47320" y="1293610"/>
                    <a:pt x="49117" y="1293249"/>
                  </a:cubicBezTo>
                  <a:cubicBezTo>
                    <a:pt x="60979" y="1290719"/>
                    <a:pt x="55946" y="1272655"/>
                    <a:pt x="51633" y="1266152"/>
                  </a:cubicBezTo>
                  <a:cubicBezTo>
                    <a:pt x="46961" y="1259649"/>
                    <a:pt x="43007" y="1253507"/>
                    <a:pt x="42288" y="1245197"/>
                  </a:cubicBezTo>
                  <a:cubicBezTo>
                    <a:pt x="42288" y="1244474"/>
                    <a:pt x="43726" y="1244113"/>
                    <a:pt x="43726" y="1244836"/>
                  </a:cubicBezTo>
                  <a:close/>
                  <a:moveTo>
                    <a:pt x="20264" y="1193313"/>
                  </a:moveTo>
                  <a:cubicBezTo>
                    <a:pt x="28945" y="1193313"/>
                    <a:pt x="38349" y="1199779"/>
                    <a:pt x="38711" y="1211274"/>
                  </a:cubicBezTo>
                  <a:cubicBezTo>
                    <a:pt x="39073" y="1214866"/>
                    <a:pt x="39073" y="1218458"/>
                    <a:pt x="39073" y="1222050"/>
                  </a:cubicBezTo>
                  <a:cubicBezTo>
                    <a:pt x="39434" y="1240011"/>
                    <a:pt x="39796" y="1256894"/>
                    <a:pt x="50647" y="1270904"/>
                  </a:cubicBezTo>
                  <a:cubicBezTo>
                    <a:pt x="53903" y="1275214"/>
                    <a:pt x="54626" y="1280243"/>
                    <a:pt x="52456" y="1284554"/>
                  </a:cubicBezTo>
                  <a:cubicBezTo>
                    <a:pt x="50286" y="1288864"/>
                    <a:pt x="45945" y="1291379"/>
                    <a:pt x="41243" y="1291379"/>
                  </a:cubicBezTo>
                  <a:cubicBezTo>
                    <a:pt x="40158" y="1291379"/>
                    <a:pt x="39073" y="1291379"/>
                    <a:pt x="38349" y="1291020"/>
                  </a:cubicBezTo>
                  <a:cubicBezTo>
                    <a:pt x="26775" y="1288864"/>
                    <a:pt x="17009" y="1281321"/>
                    <a:pt x="10136" y="1269826"/>
                  </a:cubicBezTo>
                  <a:cubicBezTo>
                    <a:pt x="-1439" y="1250069"/>
                    <a:pt x="-2162" y="1222769"/>
                    <a:pt x="3264" y="1206245"/>
                  </a:cubicBezTo>
                  <a:cubicBezTo>
                    <a:pt x="5796" y="1198342"/>
                    <a:pt x="12306" y="1193313"/>
                    <a:pt x="20264" y="1193313"/>
                  </a:cubicBezTo>
                  <a:close/>
                  <a:moveTo>
                    <a:pt x="235654" y="1191988"/>
                  </a:moveTo>
                  <a:cubicBezTo>
                    <a:pt x="241519" y="1191318"/>
                    <a:pt x="247781" y="1193372"/>
                    <a:pt x="252014" y="1198195"/>
                  </a:cubicBezTo>
                  <a:cubicBezTo>
                    <a:pt x="253072" y="1199623"/>
                    <a:pt x="250956" y="1201052"/>
                    <a:pt x="249897" y="1199981"/>
                  </a:cubicBezTo>
                  <a:lnTo>
                    <a:pt x="244764" y="1200375"/>
                  </a:lnTo>
                  <a:lnTo>
                    <a:pt x="252334" y="1204269"/>
                  </a:lnTo>
                  <a:cubicBezTo>
                    <a:pt x="255085" y="1207821"/>
                    <a:pt x="256889" y="1212467"/>
                    <a:pt x="258693" y="1217021"/>
                  </a:cubicBezTo>
                  <a:cubicBezTo>
                    <a:pt x="259414" y="1218843"/>
                    <a:pt x="256528" y="1219571"/>
                    <a:pt x="256167" y="1217750"/>
                  </a:cubicBezTo>
                  <a:cubicBezTo>
                    <a:pt x="254724" y="1214106"/>
                    <a:pt x="253191" y="1209552"/>
                    <a:pt x="250800" y="1206045"/>
                  </a:cubicBezTo>
                  <a:lnTo>
                    <a:pt x="240450" y="1200707"/>
                  </a:lnTo>
                  <a:lnTo>
                    <a:pt x="240190" y="1200727"/>
                  </a:lnTo>
                  <a:lnTo>
                    <a:pt x="231729" y="1209107"/>
                  </a:lnTo>
                  <a:lnTo>
                    <a:pt x="239259" y="1204425"/>
                  </a:lnTo>
                  <a:cubicBezTo>
                    <a:pt x="243992" y="1204425"/>
                    <a:pt x="247996" y="1206941"/>
                    <a:pt x="249452" y="1210536"/>
                  </a:cubicBezTo>
                  <a:cubicBezTo>
                    <a:pt x="255640" y="1223116"/>
                    <a:pt x="257824" y="1237134"/>
                    <a:pt x="255640" y="1251511"/>
                  </a:cubicBezTo>
                  <a:cubicBezTo>
                    <a:pt x="254548" y="1260856"/>
                    <a:pt x="250908" y="1268404"/>
                    <a:pt x="247632" y="1275952"/>
                  </a:cubicBezTo>
                  <a:cubicBezTo>
                    <a:pt x="245812" y="1279547"/>
                    <a:pt x="244356" y="1282782"/>
                    <a:pt x="242900" y="1286376"/>
                  </a:cubicBezTo>
                  <a:cubicBezTo>
                    <a:pt x="239623" y="1294284"/>
                    <a:pt x="232343" y="1299316"/>
                    <a:pt x="222879" y="1299316"/>
                  </a:cubicBezTo>
                  <a:cubicBezTo>
                    <a:pt x="215599" y="1299316"/>
                    <a:pt x="208318" y="1295721"/>
                    <a:pt x="204678" y="1290330"/>
                  </a:cubicBezTo>
                  <a:cubicBezTo>
                    <a:pt x="201766" y="1285657"/>
                    <a:pt x="201038" y="1279547"/>
                    <a:pt x="203950" y="1273796"/>
                  </a:cubicBezTo>
                  <a:cubicBezTo>
                    <a:pt x="205770" y="1269483"/>
                    <a:pt x="207954" y="1265169"/>
                    <a:pt x="210138" y="1261575"/>
                  </a:cubicBezTo>
                  <a:cubicBezTo>
                    <a:pt x="213779" y="1254386"/>
                    <a:pt x="217055" y="1247917"/>
                    <a:pt x="218875" y="1241087"/>
                  </a:cubicBezTo>
                  <a:lnTo>
                    <a:pt x="219967" y="1238212"/>
                  </a:lnTo>
                  <a:lnTo>
                    <a:pt x="228993" y="1211817"/>
                  </a:lnTo>
                  <a:lnTo>
                    <a:pt x="221531" y="1219207"/>
                  </a:lnTo>
                  <a:cubicBezTo>
                    <a:pt x="221531" y="1219936"/>
                    <a:pt x="220088" y="1219571"/>
                    <a:pt x="220088" y="1218843"/>
                  </a:cubicBezTo>
                  <a:cubicBezTo>
                    <a:pt x="220629" y="1214106"/>
                    <a:pt x="223065" y="1208914"/>
                    <a:pt x="226672" y="1204907"/>
                  </a:cubicBezTo>
                  <a:lnTo>
                    <a:pt x="234066" y="1201198"/>
                  </a:lnTo>
                  <a:lnTo>
                    <a:pt x="222028" y="1202124"/>
                  </a:lnTo>
                  <a:cubicBezTo>
                    <a:pt x="222028" y="1202481"/>
                    <a:pt x="221675" y="1202124"/>
                    <a:pt x="221675" y="1202124"/>
                  </a:cubicBezTo>
                  <a:cubicBezTo>
                    <a:pt x="224321" y="1196051"/>
                    <a:pt x="229789" y="1192658"/>
                    <a:pt x="235654" y="1191988"/>
                  </a:cubicBezTo>
                  <a:close/>
                  <a:moveTo>
                    <a:pt x="178334" y="1143251"/>
                  </a:moveTo>
                  <a:cubicBezTo>
                    <a:pt x="183140" y="1146574"/>
                    <a:pt x="187946" y="1150635"/>
                    <a:pt x="192013" y="1155435"/>
                  </a:cubicBezTo>
                  <a:cubicBezTo>
                    <a:pt x="196080" y="1160234"/>
                    <a:pt x="199037" y="1165772"/>
                    <a:pt x="202734" y="1170940"/>
                  </a:cubicBezTo>
                  <a:cubicBezTo>
                    <a:pt x="203843" y="1172048"/>
                    <a:pt x="201995" y="1173894"/>
                    <a:pt x="200886" y="1172417"/>
                  </a:cubicBezTo>
                  <a:cubicBezTo>
                    <a:pt x="197189" y="1167618"/>
                    <a:pt x="194231" y="1161711"/>
                    <a:pt x="190165" y="1156911"/>
                  </a:cubicBezTo>
                  <a:cubicBezTo>
                    <a:pt x="186468" y="1152481"/>
                    <a:pt x="181661" y="1148420"/>
                    <a:pt x="177595" y="1143621"/>
                  </a:cubicBezTo>
                  <a:cubicBezTo>
                    <a:pt x="177225" y="1143251"/>
                    <a:pt x="177964" y="1142513"/>
                    <a:pt x="178334" y="1143251"/>
                  </a:cubicBezTo>
                  <a:close/>
                  <a:moveTo>
                    <a:pt x="225540" y="1114304"/>
                  </a:moveTo>
                  <a:cubicBezTo>
                    <a:pt x="230717" y="1118701"/>
                    <a:pt x="235894" y="1124196"/>
                    <a:pt x="239690" y="1130057"/>
                  </a:cubicBezTo>
                  <a:cubicBezTo>
                    <a:pt x="240380" y="1131156"/>
                    <a:pt x="238654" y="1132622"/>
                    <a:pt x="237964" y="1131523"/>
                  </a:cubicBezTo>
                  <a:cubicBezTo>
                    <a:pt x="233823" y="1126028"/>
                    <a:pt x="228301" y="1120532"/>
                    <a:pt x="225195" y="1114671"/>
                  </a:cubicBezTo>
                  <a:cubicBezTo>
                    <a:pt x="224850" y="1114304"/>
                    <a:pt x="225195" y="1113938"/>
                    <a:pt x="225540" y="1114304"/>
                  </a:cubicBezTo>
                  <a:close/>
                  <a:moveTo>
                    <a:pt x="209708" y="1107588"/>
                  </a:moveTo>
                  <a:cubicBezTo>
                    <a:pt x="222530" y="1114326"/>
                    <a:pt x="230956" y="1127094"/>
                    <a:pt x="240481" y="1137733"/>
                  </a:cubicBezTo>
                  <a:cubicBezTo>
                    <a:pt x="241947" y="1138797"/>
                    <a:pt x="239749" y="1140570"/>
                    <a:pt x="238650" y="1139507"/>
                  </a:cubicBezTo>
                  <a:cubicBezTo>
                    <a:pt x="233521" y="1134187"/>
                    <a:pt x="229124" y="1127803"/>
                    <a:pt x="224362" y="1122483"/>
                  </a:cubicBezTo>
                  <a:cubicBezTo>
                    <a:pt x="219233" y="1117518"/>
                    <a:pt x="214104" y="1112908"/>
                    <a:pt x="208975" y="1108297"/>
                  </a:cubicBezTo>
                  <a:cubicBezTo>
                    <a:pt x="208975" y="1107943"/>
                    <a:pt x="208975" y="1107588"/>
                    <a:pt x="209708" y="1107588"/>
                  </a:cubicBezTo>
                  <a:close/>
                  <a:moveTo>
                    <a:pt x="176397" y="1098063"/>
                  </a:moveTo>
                  <a:cubicBezTo>
                    <a:pt x="185826" y="1098063"/>
                    <a:pt x="197432" y="1102338"/>
                    <a:pt x="206861" y="1109462"/>
                  </a:cubicBezTo>
                  <a:cubicBezTo>
                    <a:pt x="216290" y="1116943"/>
                    <a:pt x="229346" y="1126917"/>
                    <a:pt x="235511" y="1139385"/>
                  </a:cubicBezTo>
                  <a:cubicBezTo>
                    <a:pt x="238775" y="1145797"/>
                    <a:pt x="238413" y="1153277"/>
                    <a:pt x="234061" y="1159689"/>
                  </a:cubicBezTo>
                  <a:cubicBezTo>
                    <a:pt x="230071" y="1166457"/>
                    <a:pt x="223181" y="1170732"/>
                    <a:pt x="215928" y="1170732"/>
                  </a:cubicBezTo>
                  <a:cubicBezTo>
                    <a:pt x="210488" y="1170732"/>
                    <a:pt x="205410" y="1167882"/>
                    <a:pt x="201421" y="1163251"/>
                  </a:cubicBezTo>
                  <a:cubicBezTo>
                    <a:pt x="195981" y="1156127"/>
                    <a:pt x="190178" y="1150427"/>
                    <a:pt x="184013" y="1144015"/>
                  </a:cubicBezTo>
                  <a:lnTo>
                    <a:pt x="180387" y="1140809"/>
                  </a:lnTo>
                  <a:cubicBezTo>
                    <a:pt x="177485" y="1137603"/>
                    <a:pt x="173496" y="1134754"/>
                    <a:pt x="169507" y="1131904"/>
                  </a:cubicBezTo>
                  <a:cubicBezTo>
                    <a:pt x="166243" y="1129767"/>
                    <a:pt x="162979" y="1127629"/>
                    <a:pt x="160077" y="1124780"/>
                  </a:cubicBezTo>
                  <a:cubicBezTo>
                    <a:pt x="156451" y="1121930"/>
                    <a:pt x="155000" y="1117655"/>
                    <a:pt x="155363" y="1113024"/>
                  </a:cubicBezTo>
                  <a:cubicBezTo>
                    <a:pt x="156088" y="1108037"/>
                    <a:pt x="158989" y="1103406"/>
                    <a:pt x="163341" y="1100913"/>
                  </a:cubicBezTo>
                  <a:cubicBezTo>
                    <a:pt x="166968" y="1098776"/>
                    <a:pt x="171320" y="1098063"/>
                    <a:pt x="176397" y="1098063"/>
                  </a:cubicBezTo>
                  <a:close/>
                  <a:moveTo>
                    <a:pt x="99187" y="1085589"/>
                  </a:moveTo>
                  <a:cubicBezTo>
                    <a:pt x="100657" y="1085952"/>
                    <a:pt x="99922" y="1088129"/>
                    <a:pt x="98452" y="1088129"/>
                  </a:cubicBezTo>
                  <a:lnTo>
                    <a:pt x="88323" y="1090599"/>
                  </a:lnTo>
                  <a:lnTo>
                    <a:pt x="103990" y="1089596"/>
                  </a:lnTo>
                  <a:cubicBezTo>
                    <a:pt x="105428" y="1089949"/>
                    <a:pt x="104709" y="1091713"/>
                    <a:pt x="103270" y="1091713"/>
                  </a:cubicBezTo>
                  <a:lnTo>
                    <a:pt x="96214" y="1093649"/>
                  </a:lnTo>
                  <a:lnTo>
                    <a:pt x="106773" y="1095123"/>
                  </a:lnTo>
                  <a:cubicBezTo>
                    <a:pt x="110896" y="1097759"/>
                    <a:pt x="113853" y="1102120"/>
                    <a:pt x="114749" y="1107573"/>
                  </a:cubicBezTo>
                  <a:cubicBezTo>
                    <a:pt x="116542" y="1115933"/>
                    <a:pt x="112957" y="1126838"/>
                    <a:pt x="101844" y="1131200"/>
                  </a:cubicBezTo>
                  <a:cubicBezTo>
                    <a:pt x="90732" y="1135562"/>
                    <a:pt x="81053" y="1139197"/>
                    <a:pt x="72091" y="1145740"/>
                  </a:cubicBezTo>
                  <a:cubicBezTo>
                    <a:pt x="70299" y="1146830"/>
                    <a:pt x="68865" y="1147921"/>
                    <a:pt x="67073" y="1149375"/>
                  </a:cubicBezTo>
                  <a:cubicBezTo>
                    <a:pt x="62054" y="1152646"/>
                    <a:pt x="56677" y="1155554"/>
                    <a:pt x="54527" y="1160280"/>
                  </a:cubicBezTo>
                  <a:cubicBezTo>
                    <a:pt x="52376" y="1164642"/>
                    <a:pt x="48074" y="1167550"/>
                    <a:pt x="43414" y="1167550"/>
                  </a:cubicBezTo>
                  <a:cubicBezTo>
                    <a:pt x="36245" y="1167550"/>
                    <a:pt x="28717" y="1161734"/>
                    <a:pt x="28717" y="1153010"/>
                  </a:cubicBezTo>
                  <a:cubicBezTo>
                    <a:pt x="28358" y="1138288"/>
                    <a:pt x="37499" y="1125112"/>
                    <a:pt x="50046" y="1114706"/>
                  </a:cubicBezTo>
                  <a:lnTo>
                    <a:pt x="84351" y="1096903"/>
                  </a:lnTo>
                  <a:lnTo>
                    <a:pt x="60829" y="1103355"/>
                  </a:lnTo>
                  <a:cubicBezTo>
                    <a:pt x="60469" y="1104060"/>
                    <a:pt x="59750" y="1103002"/>
                    <a:pt x="60110" y="1102649"/>
                  </a:cubicBezTo>
                  <a:lnTo>
                    <a:pt x="76219" y="1093551"/>
                  </a:lnTo>
                  <a:lnTo>
                    <a:pt x="67203" y="1095749"/>
                  </a:lnTo>
                  <a:cubicBezTo>
                    <a:pt x="66468" y="1096112"/>
                    <a:pt x="66100" y="1095024"/>
                    <a:pt x="66468" y="1094661"/>
                  </a:cubicBezTo>
                  <a:cubicBezTo>
                    <a:pt x="76394" y="1088492"/>
                    <a:pt x="87423" y="1083775"/>
                    <a:pt x="99187" y="1085589"/>
                  </a:cubicBezTo>
                  <a:close/>
                  <a:moveTo>
                    <a:pt x="113725" y="924171"/>
                  </a:moveTo>
                  <a:cubicBezTo>
                    <a:pt x="113725" y="923438"/>
                    <a:pt x="114916" y="923438"/>
                    <a:pt x="115313" y="924171"/>
                  </a:cubicBezTo>
                  <a:cubicBezTo>
                    <a:pt x="115710" y="937725"/>
                    <a:pt x="114916" y="950914"/>
                    <a:pt x="116503" y="964102"/>
                  </a:cubicBezTo>
                  <a:cubicBezTo>
                    <a:pt x="116503" y="965934"/>
                    <a:pt x="113725" y="965934"/>
                    <a:pt x="113725" y="964102"/>
                  </a:cubicBezTo>
                  <a:cubicBezTo>
                    <a:pt x="112138" y="950914"/>
                    <a:pt x="113329" y="937725"/>
                    <a:pt x="113725" y="924171"/>
                  </a:cubicBezTo>
                  <a:close/>
                  <a:moveTo>
                    <a:pt x="118777" y="916220"/>
                  </a:moveTo>
                  <a:cubicBezTo>
                    <a:pt x="118777" y="915500"/>
                    <a:pt x="119931" y="915500"/>
                    <a:pt x="119931" y="916220"/>
                  </a:cubicBezTo>
                  <a:cubicBezTo>
                    <a:pt x="120509" y="936018"/>
                    <a:pt x="121086" y="955816"/>
                    <a:pt x="121374" y="975253"/>
                  </a:cubicBezTo>
                  <a:cubicBezTo>
                    <a:pt x="121374" y="977053"/>
                    <a:pt x="119354" y="977053"/>
                    <a:pt x="119354" y="975253"/>
                  </a:cubicBezTo>
                  <a:cubicBezTo>
                    <a:pt x="119354" y="955456"/>
                    <a:pt x="118488" y="936018"/>
                    <a:pt x="118777" y="916220"/>
                  </a:cubicBezTo>
                  <a:close/>
                  <a:moveTo>
                    <a:pt x="138652" y="906902"/>
                  </a:moveTo>
                  <a:cubicBezTo>
                    <a:pt x="145109" y="907896"/>
                    <a:pt x="151154" y="912592"/>
                    <a:pt x="150604" y="919997"/>
                  </a:cubicBezTo>
                  <a:cubicBezTo>
                    <a:pt x="148406" y="951785"/>
                    <a:pt x="159397" y="986463"/>
                    <a:pt x="142178" y="1016083"/>
                  </a:cubicBezTo>
                  <a:cubicBezTo>
                    <a:pt x="138881" y="1021502"/>
                    <a:pt x="131188" y="1019696"/>
                    <a:pt x="129356" y="1014277"/>
                  </a:cubicBezTo>
                  <a:cubicBezTo>
                    <a:pt x="123861" y="997661"/>
                    <a:pt x="125327" y="980322"/>
                    <a:pt x="124960" y="962983"/>
                  </a:cubicBezTo>
                  <a:cubicBezTo>
                    <a:pt x="124227" y="947089"/>
                    <a:pt x="121663" y="931917"/>
                    <a:pt x="124227" y="916023"/>
                  </a:cubicBezTo>
                  <a:cubicBezTo>
                    <a:pt x="125327" y="908618"/>
                    <a:pt x="132196" y="905909"/>
                    <a:pt x="138652" y="906902"/>
                  </a:cubicBezTo>
                  <a:close/>
                  <a:moveTo>
                    <a:pt x="158899" y="832435"/>
                  </a:moveTo>
                  <a:cubicBezTo>
                    <a:pt x="159249" y="831363"/>
                    <a:pt x="161000" y="831363"/>
                    <a:pt x="161000" y="832435"/>
                  </a:cubicBezTo>
                  <a:cubicBezTo>
                    <a:pt x="159949" y="839221"/>
                    <a:pt x="159949" y="848865"/>
                    <a:pt x="154347" y="853152"/>
                  </a:cubicBezTo>
                  <a:cubicBezTo>
                    <a:pt x="149794" y="857081"/>
                    <a:pt x="143141" y="859581"/>
                    <a:pt x="137538" y="855652"/>
                  </a:cubicBezTo>
                  <a:cubicBezTo>
                    <a:pt x="137538" y="855295"/>
                    <a:pt x="137538" y="854580"/>
                    <a:pt x="137888" y="854580"/>
                  </a:cubicBezTo>
                  <a:cubicBezTo>
                    <a:pt x="143841" y="856366"/>
                    <a:pt x="151895" y="854580"/>
                    <a:pt x="155047" y="849223"/>
                  </a:cubicBezTo>
                  <a:cubicBezTo>
                    <a:pt x="157848" y="844222"/>
                    <a:pt x="158549" y="838150"/>
                    <a:pt x="158899" y="832435"/>
                  </a:cubicBezTo>
                  <a:close/>
                  <a:moveTo>
                    <a:pt x="157822" y="813778"/>
                  </a:moveTo>
                  <a:cubicBezTo>
                    <a:pt x="158175" y="812313"/>
                    <a:pt x="160292" y="812679"/>
                    <a:pt x="159939" y="814145"/>
                  </a:cubicBezTo>
                  <a:cubicBezTo>
                    <a:pt x="157822" y="824402"/>
                    <a:pt x="160997" y="842353"/>
                    <a:pt x="151825" y="849314"/>
                  </a:cubicBezTo>
                  <a:cubicBezTo>
                    <a:pt x="145828" y="854076"/>
                    <a:pt x="135597" y="854809"/>
                    <a:pt x="132775" y="846383"/>
                  </a:cubicBezTo>
                  <a:cubicBezTo>
                    <a:pt x="132775" y="845650"/>
                    <a:pt x="133833" y="845284"/>
                    <a:pt x="134186" y="846017"/>
                  </a:cubicBezTo>
                  <a:cubicBezTo>
                    <a:pt x="136656" y="850413"/>
                    <a:pt x="141947" y="851145"/>
                    <a:pt x="146181" y="849680"/>
                  </a:cubicBezTo>
                  <a:cubicBezTo>
                    <a:pt x="151472" y="847848"/>
                    <a:pt x="154295" y="843819"/>
                    <a:pt x="155353" y="838323"/>
                  </a:cubicBezTo>
                  <a:cubicBezTo>
                    <a:pt x="156764" y="830264"/>
                    <a:pt x="156411" y="821838"/>
                    <a:pt x="157822" y="813778"/>
                  </a:cubicBezTo>
                  <a:close/>
                  <a:moveTo>
                    <a:pt x="140535" y="732938"/>
                  </a:moveTo>
                  <a:cubicBezTo>
                    <a:pt x="143024" y="732938"/>
                    <a:pt x="145158" y="733653"/>
                    <a:pt x="146936" y="735084"/>
                  </a:cubicBezTo>
                  <a:cubicBezTo>
                    <a:pt x="151203" y="735084"/>
                    <a:pt x="155826" y="737588"/>
                    <a:pt x="157604" y="742953"/>
                  </a:cubicBezTo>
                  <a:cubicBezTo>
                    <a:pt x="162582" y="756545"/>
                    <a:pt x="158671" y="773713"/>
                    <a:pt x="158671" y="787663"/>
                  </a:cubicBezTo>
                  <a:cubicBezTo>
                    <a:pt x="158671" y="806619"/>
                    <a:pt x="156182" y="822715"/>
                    <a:pt x="150848" y="841314"/>
                  </a:cubicBezTo>
                  <a:cubicBezTo>
                    <a:pt x="150136" y="843818"/>
                    <a:pt x="148003" y="845964"/>
                    <a:pt x="145514" y="846679"/>
                  </a:cubicBezTo>
                  <a:cubicBezTo>
                    <a:pt x="142313" y="848467"/>
                    <a:pt x="137690" y="847037"/>
                    <a:pt x="135201" y="842745"/>
                  </a:cubicBezTo>
                  <a:cubicBezTo>
                    <a:pt x="121333" y="815204"/>
                    <a:pt x="122044" y="778721"/>
                    <a:pt x="119555" y="748676"/>
                  </a:cubicBezTo>
                  <a:cubicBezTo>
                    <a:pt x="118488" y="737946"/>
                    <a:pt x="127378" y="733296"/>
                    <a:pt x="135201" y="734369"/>
                  </a:cubicBezTo>
                  <a:cubicBezTo>
                    <a:pt x="136979" y="733653"/>
                    <a:pt x="138402" y="732938"/>
                    <a:pt x="140535" y="732938"/>
                  </a:cubicBezTo>
                  <a:close/>
                  <a:moveTo>
                    <a:pt x="112369" y="644403"/>
                  </a:moveTo>
                  <a:cubicBezTo>
                    <a:pt x="112369" y="644038"/>
                    <a:pt x="112733" y="644038"/>
                    <a:pt x="112733" y="644403"/>
                  </a:cubicBezTo>
                  <a:cubicBezTo>
                    <a:pt x="114552" y="656087"/>
                    <a:pt x="116007" y="669231"/>
                    <a:pt x="126194" y="676899"/>
                  </a:cubicBezTo>
                  <a:cubicBezTo>
                    <a:pt x="127649" y="677994"/>
                    <a:pt x="126194" y="680185"/>
                    <a:pt x="125103" y="679090"/>
                  </a:cubicBezTo>
                  <a:cubicBezTo>
                    <a:pt x="114916" y="671422"/>
                    <a:pt x="110550" y="656817"/>
                    <a:pt x="112369" y="644403"/>
                  </a:cubicBezTo>
                  <a:close/>
                  <a:moveTo>
                    <a:pt x="114415" y="625348"/>
                  </a:moveTo>
                  <a:cubicBezTo>
                    <a:pt x="117866" y="641921"/>
                    <a:pt x="118211" y="658495"/>
                    <a:pt x="128220" y="672906"/>
                  </a:cubicBezTo>
                  <a:cubicBezTo>
                    <a:pt x="129255" y="674347"/>
                    <a:pt x="126839" y="675428"/>
                    <a:pt x="126149" y="673987"/>
                  </a:cubicBezTo>
                  <a:cubicBezTo>
                    <a:pt x="115796" y="659575"/>
                    <a:pt x="115105" y="642642"/>
                    <a:pt x="113725" y="625709"/>
                  </a:cubicBezTo>
                  <a:cubicBezTo>
                    <a:pt x="113725" y="624988"/>
                    <a:pt x="114415" y="624988"/>
                    <a:pt x="114415" y="625348"/>
                  </a:cubicBezTo>
                  <a:close/>
                  <a:moveTo>
                    <a:pt x="134860" y="555500"/>
                  </a:moveTo>
                  <a:cubicBezTo>
                    <a:pt x="141643" y="555138"/>
                    <a:pt x="147711" y="556948"/>
                    <a:pt x="152708" y="560928"/>
                  </a:cubicBezTo>
                  <a:cubicBezTo>
                    <a:pt x="160561" y="562014"/>
                    <a:pt x="167343" y="568528"/>
                    <a:pt x="164131" y="577937"/>
                  </a:cubicBezTo>
                  <a:cubicBezTo>
                    <a:pt x="159133" y="593499"/>
                    <a:pt x="159490" y="613403"/>
                    <a:pt x="157348" y="629688"/>
                  </a:cubicBezTo>
                  <a:cubicBezTo>
                    <a:pt x="155564" y="643078"/>
                    <a:pt x="153422" y="659725"/>
                    <a:pt x="142713" y="668772"/>
                  </a:cubicBezTo>
                  <a:cubicBezTo>
                    <a:pt x="142356" y="669134"/>
                    <a:pt x="141999" y="669134"/>
                    <a:pt x="141643" y="669134"/>
                  </a:cubicBezTo>
                  <a:cubicBezTo>
                    <a:pt x="141643" y="669496"/>
                    <a:pt x="141643" y="669857"/>
                    <a:pt x="141286" y="670219"/>
                  </a:cubicBezTo>
                  <a:cubicBezTo>
                    <a:pt x="139858" y="672753"/>
                    <a:pt x="135931" y="673838"/>
                    <a:pt x="133433" y="672029"/>
                  </a:cubicBezTo>
                  <a:cubicBezTo>
                    <a:pt x="133076" y="672029"/>
                    <a:pt x="133076" y="671667"/>
                    <a:pt x="133076" y="671667"/>
                  </a:cubicBezTo>
                  <a:cubicBezTo>
                    <a:pt x="130934" y="671305"/>
                    <a:pt x="129506" y="670219"/>
                    <a:pt x="128792" y="668410"/>
                  </a:cubicBezTo>
                  <a:cubicBezTo>
                    <a:pt x="128435" y="668048"/>
                    <a:pt x="128435" y="667686"/>
                    <a:pt x="128078" y="667324"/>
                  </a:cubicBezTo>
                  <a:cubicBezTo>
                    <a:pt x="120225" y="658277"/>
                    <a:pt x="118798" y="645249"/>
                    <a:pt x="119511" y="631497"/>
                  </a:cubicBezTo>
                  <a:cubicBezTo>
                    <a:pt x="118798" y="628602"/>
                    <a:pt x="118441" y="625707"/>
                    <a:pt x="117727" y="622812"/>
                  </a:cubicBezTo>
                  <a:cubicBezTo>
                    <a:pt x="114871" y="607974"/>
                    <a:pt x="111301" y="593137"/>
                    <a:pt x="108803" y="578299"/>
                  </a:cubicBezTo>
                  <a:cubicBezTo>
                    <a:pt x="107375" y="569614"/>
                    <a:pt x="112372" y="563823"/>
                    <a:pt x="118798" y="561290"/>
                  </a:cubicBezTo>
                  <a:cubicBezTo>
                    <a:pt x="120939" y="559843"/>
                    <a:pt x="122724" y="558395"/>
                    <a:pt x="125223" y="557309"/>
                  </a:cubicBezTo>
                  <a:cubicBezTo>
                    <a:pt x="128078" y="555862"/>
                    <a:pt x="131648" y="555862"/>
                    <a:pt x="134860" y="555500"/>
                  </a:cubicBezTo>
                  <a:close/>
                  <a:moveTo>
                    <a:pt x="128427" y="377541"/>
                  </a:moveTo>
                  <a:cubicBezTo>
                    <a:pt x="139660" y="375750"/>
                    <a:pt x="151256" y="376108"/>
                    <a:pt x="160315" y="383630"/>
                  </a:cubicBezTo>
                  <a:cubicBezTo>
                    <a:pt x="164664" y="387569"/>
                    <a:pt x="165751" y="392583"/>
                    <a:pt x="164664" y="397239"/>
                  </a:cubicBezTo>
                  <a:cubicBezTo>
                    <a:pt x="165026" y="399388"/>
                    <a:pt x="165388" y="401895"/>
                    <a:pt x="165026" y="404761"/>
                  </a:cubicBezTo>
                  <a:cubicBezTo>
                    <a:pt x="162127" y="421236"/>
                    <a:pt x="163214" y="438785"/>
                    <a:pt x="158503" y="455619"/>
                  </a:cubicBezTo>
                  <a:cubicBezTo>
                    <a:pt x="155605" y="467080"/>
                    <a:pt x="153793" y="481406"/>
                    <a:pt x="143284" y="488927"/>
                  </a:cubicBezTo>
                  <a:cubicBezTo>
                    <a:pt x="142922" y="488927"/>
                    <a:pt x="142559" y="489285"/>
                    <a:pt x="141835" y="489285"/>
                  </a:cubicBezTo>
                  <a:cubicBezTo>
                    <a:pt x="140748" y="490360"/>
                    <a:pt x="139298" y="491434"/>
                    <a:pt x="137849" y="492151"/>
                  </a:cubicBezTo>
                  <a:cubicBezTo>
                    <a:pt x="136037" y="492867"/>
                    <a:pt x="134587" y="492509"/>
                    <a:pt x="133138" y="491434"/>
                  </a:cubicBezTo>
                  <a:cubicBezTo>
                    <a:pt x="131326" y="490718"/>
                    <a:pt x="129514" y="490002"/>
                    <a:pt x="128427" y="488927"/>
                  </a:cubicBezTo>
                  <a:cubicBezTo>
                    <a:pt x="118281" y="477108"/>
                    <a:pt x="114657" y="460991"/>
                    <a:pt x="111034" y="445949"/>
                  </a:cubicBezTo>
                  <a:cubicBezTo>
                    <a:pt x="107410" y="430548"/>
                    <a:pt x="101612" y="415864"/>
                    <a:pt x="100163" y="400105"/>
                  </a:cubicBezTo>
                  <a:cubicBezTo>
                    <a:pt x="99438" y="392942"/>
                    <a:pt x="103786" y="388286"/>
                    <a:pt x="109584" y="386495"/>
                  </a:cubicBezTo>
                  <a:cubicBezTo>
                    <a:pt x="113570" y="380764"/>
                    <a:pt x="121542" y="378257"/>
                    <a:pt x="128427" y="377541"/>
                  </a:cubicBezTo>
                  <a:close/>
                  <a:moveTo>
                    <a:pt x="133574" y="369037"/>
                  </a:moveTo>
                  <a:cubicBezTo>
                    <a:pt x="144226" y="367960"/>
                    <a:pt x="155105" y="369665"/>
                    <a:pt x="162357" y="374692"/>
                  </a:cubicBezTo>
                  <a:cubicBezTo>
                    <a:pt x="176862" y="384746"/>
                    <a:pt x="170698" y="408446"/>
                    <a:pt x="170698" y="422809"/>
                  </a:cubicBezTo>
                  <a:cubicBezTo>
                    <a:pt x="170698" y="424604"/>
                    <a:pt x="167797" y="424604"/>
                    <a:pt x="167797" y="422809"/>
                  </a:cubicBezTo>
                  <a:cubicBezTo>
                    <a:pt x="167797" y="409882"/>
                    <a:pt x="173599" y="388337"/>
                    <a:pt x="161995" y="378283"/>
                  </a:cubicBezTo>
                  <a:cubicBezTo>
                    <a:pt x="149303" y="367152"/>
                    <a:pt x="119568" y="370024"/>
                    <a:pt x="107238" y="380797"/>
                  </a:cubicBezTo>
                  <a:cubicBezTo>
                    <a:pt x="106513" y="381515"/>
                    <a:pt x="105788" y="380797"/>
                    <a:pt x="106151" y="380078"/>
                  </a:cubicBezTo>
                  <a:cubicBezTo>
                    <a:pt x="112497" y="373974"/>
                    <a:pt x="122922" y="370114"/>
                    <a:pt x="133574" y="369037"/>
                  </a:cubicBezTo>
                  <a:close/>
                  <a:moveTo>
                    <a:pt x="158542" y="363600"/>
                  </a:moveTo>
                  <a:cubicBezTo>
                    <a:pt x="163884" y="366433"/>
                    <a:pt x="168158" y="371391"/>
                    <a:pt x="171008" y="376703"/>
                  </a:cubicBezTo>
                  <a:cubicBezTo>
                    <a:pt x="175282" y="384848"/>
                    <a:pt x="174213" y="392285"/>
                    <a:pt x="174926" y="401138"/>
                  </a:cubicBezTo>
                  <a:cubicBezTo>
                    <a:pt x="175282" y="402909"/>
                    <a:pt x="172789" y="403971"/>
                    <a:pt x="172433" y="401846"/>
                  </a:cubicBezTo>
                  <a:cubicBezTo>
                    <a:pt x="171008" y="393701"/>
                    <a:pt x="173145" y="385556"/>
                    <a:pt x="168515" y="378119"/>
                  </a:cubicBezTo>
                  <a:cubicBezTo>
                    <a:pt x="164953" y="372099"/>
                    <a:pt x="161035" y="366433"/>
                    <a:pt x="153555" y="364662"/>
                  </a:cubicBezTo>
                  <a:cubicBezTo>
                    <a:pt x="142870" y="361829"/>
                    <a:pt x="131829" y="364308"/>
                    <a:pt x="121144" y="366433"/>
                  </a:cubicBezTo>
                  <a:cubicBezTo>
                    <a:pt x="120431" y="366433"/>
                    <a:pt x="120075" y="365371"/>
                    <a:pt x="120787" y="365017"/>
                  </a:cubicBezTo>
                  <a:cubicBezTo>
                    <a:pt x="132185" y="361829"/>
                    <a:pt x="147144" y="358288"/>
                    <a:pt x="158542" y="363600"/>
                  </a:cubicBezTo>
                  <a:close/>
                  <a:moveTo>
                    <a:pt x="108304" y="213582"/>
                  </a:moveTo>
                  <a:lnTo>
                    <a:pt x="101880" y="226619"/>
                  </a:lnTo>
                  <a:cubicBezTo>
                    <a:pt x="101880" y="236816"/>
                    <a:pt x="102979" y="249563"/>
                    <a:pt x="107375" y="259396"/>
                  </a:cubicBezTo>
                  <a:cubicBezTo>
                    <a:pt x="108108" y="260853"/>
                    <a:pt x="105543" y="262674"/>
                    <a:pt x="104811" y="260853"/>
                  </a:cubicBezTo>
                  <a:cubicBezTo>
                    <a:pt x="101880" y="254297"/>
                    <a:pt x="100781" y="246285"/>
                    <a:pt x="99682" y="239366"/>
                  </a:cubicBezTo>
                  <a:cubicBezTo>
                    <a:pt x="98949" y="232810"/>
                    <a:pt x="97850" y="225526"/>
                    <a:pt x="100781" y="219335"/>
                  </a:cubicBezTo>
                  <a:close/>
                  <a:moveTo>
                    <a:pt x="116718" y="207148"/>
                  </a:moveTo>
                  <a:lnTo>
                    <a:pt x="108304" y="213582"/>
                  </a:lnTo>
                  <a:lnTo>
                    <a:pt x="109619" y="210913"/>
                  </a:lnTo>
                  <a:close/>
                  <a:moveTo>
                    <a:pt x="139588" y="202510"/>
                  </a:moveTo>
                  <a:cubicBezTo>
                    <a:pt x="147754" y="200840"/>
                    <a:pt x="155965" y="201020"/>
                    <a:pt x="162748" y="204091"/>
                  </a:cubicBezTo>
                  <a:cubicBezTo>
                    <a:pt x="168817" y="206619"/>
                    <a:pt x="171673" y="210953"/>
                    <a:pt x="173101" y="215288"/>
                  </a:cubicBezTo>
                  <a:cubicBezTo>
                    <a:pt x="176314" y="218900"/>
                    <a:pt x="178456" y="223595"/>
                    <a:pt x="177028" y="230097"/>
                  </a:cubicBezTo>
                  <a:cubicBezTo>
                    <a:pt x="169531" y="261883"/>
                    <a:pt x="159892" y="290418"/>
                    <a:pt x="146326" y="320036"/>
                  </a:cubicBezTo>
                  <a:cubicBezTo>
                    <a:pt x="145969" y="321120"/>
                    <a:pt x="145612" y="321481"/>
                    <a:pt x="144898" y="321842"/>
                  </a:cubicBezTo>
                  <a:cubicBezTo>
                    <a:pt x="142756" y="325093"/>
                    <a:pt x="138829" y="326177"/>
                    <a:pt x="135616" y="324732"/>
                  </a:cubicBezTo>
                  <a:cubicBezTo>
                    <a:pt x="132046" y="324732"/>
                    <a:pt x="128119" y="322565"/>
                    <a:pt x="127405" y="318230"/>
                  </a:cubicBezTo>
                  <a:cubicBezTo>
                    <a:pt x="109555" y="292585"/>
                    <a:pt x="110983" y="258993"/>
                    <a:pt x="105985" y="229375"/>
                  </a:cubicBezTo>
                  <a:cubicBezTo>
                    <a:pt x="104200" y="220345"/>
                    <a:pt x="109912" y="214204"/>
                    <a:pt x="116695" y="212037"/>
                  </a:cubicBezTo>
                  <a:cubicBezTo>
                    <a:pt x="123300" y="207703"/>
                    <a:pt x="131421" y="204181"/>
                    <a:pt x="139588" y="202510"/>
                  </a:cubicBezTo>
                  <a:close/>
                  <a:moveTo>
                    <a:pt x="124593" y="201125"/>
                  </a:moveTo>
                  <a:cubicBezTo>
                    <a:pt x="125692" y="201125"/>
                    <a:pt x="126059" y="202218"/>
                    <a:pt x="125326" y="202582"/>
                  </a:cubicBezTo>
                  <a:lnTo>
                    <a:pt x="116718" y="207148"/>
                  </a:lnTo>
                  <a:close/>
                  <a:moveTo>
                    <a:pt x="115088" y="199538"/>
                  </a:moveTo>
                  <a:cubicBezTo>
                    <a:pt x="116175" y="199538"/>
                    <a:pt x="116538" y="200963"/>
                    <a:pt x="115451" y="200963"/>
                  </a:cubicBezTo>
                  <a:cubicBezTo>
                    <a:pt x="86462" y="211650"/>
                    <a:pt x="99507" y="248696"/>
                    <a:pt x="104580" y="269713"/>
                  </a:cubicBezTo>
                  <a:cubicBezTo>
                    <a:pt x="105304" y="271494"/>
                    <a:pt x="102043" y="272207"/>
                    <a:pt x="101681" y="270426"/>
                  </a:cubicBezTo>
                  <a:cubicBezTo>
                    <a:pt x="96608" y="249053"/>
                    <a:pt x="83563" y="208087"/>
                    <a:pt x="115088" y="199538"/>
                  </a:cubicBezTo>
                  <a:close/>
                  <a:moveTo>
                    <a:pt x="135911" y="23371"/>
                  </a:moveTo>
                  <a:cubicBezTo>
                    <a:pt x="152633" y="23867"/>
                    <a:pt x="169898" y="28557"/>
                    <a:pt x="179299" y="34149"/>
                  </a:cubicBezTo>
                  <a:cubicBezTo>
                    <a:pt x="187977" y="39561"/>
                    <a:pt x="187977" y="48942"/>
                    <a:pt x="183276" y="55436"/>
                  </a:cubicBezTo>
                  <a:cubicBezTo>
                    <a:pt x="181468" y="63374"/>
                    <a:pt x="177853" y="70590"/>
                    <a:pt x="175683" y="79249"/>
                  </a:cubicBezTo>
                  <a:cubicBezTo>
                    <a:pt x="173514" y="87186"/>
                    <a:pt x="172429" y="95845"/>
                    <a:pt x="170260" y="104143"/>
                  </a:cubicBezTo>
                  <a:cubicBezTo>
                    <a:pt x="165921" y="119297"/>
                    <a:pt x="160859" y="133729"/>
                    <a:pt x="147843" y="143470"/>
                  </a:cubicBezTo>
                  <a:cubicBezTo>
                    <a:pt x="147481" y="143831"/>
                    <a:pt x="147481" y="144192"/>
                    <a:pt x="146758" y="144192"/>
                  </a:cubicBezTo>
                  <a:cubicBezTo>
                    <a:pt x="143142" y="149243"/>
                    <a:pt x="134826" y="149964"/>
                    <a:pt x="131211" y="145274"/>
                  </a:cubicBezTo>
                  <a:cubicBezTo>
                    <a:pt x="130488" y="144552"/>
                    <a:pt x="129403" y="143470"/>
                    <a:pt x="128680" y="142748"/>
                  </a:cubicBezTo>
                  <a:cubicBezTo>
                    <a:pt x="117833" y="124348"/>
                    <a:pt x="109878" y="103061"/>
                    <a:pt x="102285" y="83217"/>
                  </a:cubicBezTo>
                  <a:cubicBezTo>
                    <a:pt x="97223" y="69868"/>
                    <a:pt x="86738" y="51828"/>
                    <a:pt x="95777" y="37757"/>
                  </a:cubicBezTo>
                  <a:cubicBezTo>
                    <a:pt x="103008" y="26573"/>
                    <a:pt x="119189" y="22875"/>
                    <a:pt x="135911" y="23371"/>
                  </a:cubicBezTo>
                  <a:close/>
                  <a:moveTo>
                    <a:pt x="128317" y="19274"/>
                  </a:moveTo>
                  <a:cubicBezTo>
                    <a:pt x="147051" y="18563"/>
                    <a:pt x="171551" y="19629"/>
                    <a:pt x="187763" y="30291"/>
                  </a:cubicBezTo>
                  <a:cubicBezTo>
                    <a:pt x="189565" y="31358"/>
                    <a:pt x="187763" y="33845"/>
                    <a:pt x="186322" y="32779"/>
                  </a:cubicBezTo>
                  <a:cubicBezTo>
                    <a:pt x="173352" y="23894"/>
                    <a:pt x="153176" y="21762"/>
                    <a:pt x="138044" y="21762"/>
                  </a:cubicBezTo>
                  <a:cubicBezTo>
                    <a:pt x="127956" y="21762"/>
                    <a:pt x="115707" y="21406"/>
                    <a:pt x="106339" y="26382"/>
                  </a:cubicBezTo>
                  <a:cubicBezTo>
                    <a:pt x="100214" y="29936"/>
                    <a:pt x="91928" y="33135"/>
                    <a:pt x="90126" y="40954"/>
                  </a:cubicBezTo>
                  <a:cubicBezTo>
                    <a:pt x="89766" y="42020"/>
                    <a:pt x="88325" y="41309"/>
                    <a:pt x="88325" y="40243"/>
                  </a:cubicBezTo>
                  <a:cubicBezTo>
                    <a:pt x="90847" y="24960"/>
                    <a:pt x="115707" y="19629"/>
                    <a:pt x="128317" y="19274"/>
                  </a:cubicBezTo>
                  <a:close/>
                  <a:moveTo>
                    <a:pt x="157582" y="4963"/>
                  </a:moveTo>
                  <a:cubicBezTo>
                    <a:pt x="159400" y="6075"/>
                    <a:pt x="157582" y="8668"/>
                    <a:pt x="156128" y="7556"/>
                  </a:cubicBezTo>
                  <a:lnTo>
                    <a:pt x="141469" y="7173"/>
                  </a:lnTo>
                  <a:lnTo>
                    <a:pt x="166786" y="12914"/>
                  </a:lnTo>
                  <a:cubicBezTo>
                    <a:pt x="168931" y="13652"/>
                    <a:pt x="167858" y="16606"/>
                    <a:pt x="166071" y="15868"/>
                  </a:cubicBezTo>
                  <a:lnTo>
                    <a:pt x="159730" y="15758"/>
                  </a:lnTo>
                  <a:lnTo>
                    <a:pt x="175058" y="20272"/>
                  </a:lnTo>
                  <a:cubicBezTo>
                    <a:pt x="176864" y="20639"/>
                    <a:pt x="176142" y="23569"/>
                    <a:pt x="174336" y="23203"/>
                  </a:cubicBezTo>
                  <a:lnTo>
                    <a:pt x="135580" y="15340"/>
                  </a:lnTo>
                  <a:lnTo>
                    <a:pt x="133970" y="15312"/>
                  </a:lnTo>
                  <a:lnTo>
                    <a:pt x="93810" y="25767"/>
                  </a:lnTo>
                  <a:cubicBezTo>
                    <a:pt x="93449" y="26134"/>
                    <a:pt x="93088" y="25401"/>
                    <a:pt x="93449" y="25035"/>
                  </a:cubicBezTo>
                  <a:lnTo>
                    <a:pt x="123594" y="15132"/>
                  </a:lnTo>
                  <a:lnTo>
                    <a:pt x="102097" y="14760"/>
                  </a:lnTo>
                  <a:cubicBezTo>
                    <a:pt x="101382" y="15498"/>
                    <a:pt x="101025" y="14391"/>
                    <a:pt x="101382" y="14022"/>
                  </a:cubicBezTo>
                  <a:lnTo>
                    <a:pt x="128536" y="6836"/>
                  </a:lnTo>
                  <a:lnTo>
                    <a:pt x="113592" y="6445"/>
                  </a:lnTo>
                  <a:cubicBezTo>
                    <a:pt x="112502" y="6816"/>
                    <a:pt x="112138" y="5704"/>
                    <a:pt x="112865" y="5334"/>
                  </a:cubicBezTo>
                  <a:cubicBezTo>
                    <a:pt x="126316" y="-1334"/>
                    <a:pt x="144130" y="-2075"/>
                    <a:pt x="157582" y="496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CAA43D5-6E4D-0846-9F3F-C3EDB09D86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64188" y="0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A37D490-CE9E-6D41-8569-59BCF89F53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90797" y="2216269"/>
              <a:ext cx="149797" cy="351575"/>
            </a:xfrm>
            <a:custGeom>
              <a:avLst/>
              <a:gdLst>
                <a:gd name="connsiteX0" fmla="*/ 70071 w 165124"/>
                <a:gd name="connsiteY0" fmla="*/ 359133 h 387546"/>
                <a:gd name="connsiteX1" fmla="*/ 72380 w 165124"/>
                <a:gd name="connsiteY1" fmla="*/ 383460 h 387546"/>
                <a:gd name="connsiteX2" fmla="*/ 72092 w 165124"/>
                <a:gd name="connsiteY2" fmla="*/ 383460 h 387546"/>
                <a:gd name="connsiteX3" fmla="*/ 69494 w 165124"/>
                <a:gd name="connsiteY3" fmla="*/ 359491 h 387546"/>
                <a:gd name="connsiteX4" fmla="*/ 70071 w 165124"/>
                <a:gd name="connsiteY4" fmla="*/ 359133 h 387546"/>
                <a:gd name="connsiteX5" fmla="*/ 72669 w 165124"/>
                <a:gd name="connsiteY5" fmla="*/ 357921 h 387546"/>
                <a:gd name="connsiteX6" fmla="*/ 75050 w 165124"/>
                <a:gd name="connsiteY6" fmla="*/ 384664 h 387546"/>
                <a:gd name="connsiteX7" fmla="*/ 74653 w 165124"/>
                <a:gd name="connsiteY7" fmla="*/ 384664 h 387546"/>
                <a:gd name="connsiteX8" fmla="*/ 71082 w 165124"/>
                <a:gd name="connsiteY8" fmla="*/ 358287 h 387546"/>
                <a:gd name="connsiteX9" fmla="*/ 72669 w 165124"/>
                <a:gd name="connsiteY9" fmla="*/ 357921 h 387546"/>
                <a:gd name="connsiteX10" fmla="*/ 58854 w 165124"/>
                <a:gd name="connsiteY10" fmla="*/ 251090 h 387546"/>
                <a:gd name="connsiteX11" fmla="*/ 58854 w 165124"/>
                <a:gd name="connsiteY11" fmla="*/ 252148 h 387546"/>
                <a:gd name="connsiteX12" fmla="*/ 42878 w 165124"/>
                <a:gd name="connsiteY12" fmla="*/ 251884 h 387546"/>
                <a:gd name="connsiteX13" fmla="*/ 42878 w 165124"/>
                <a:gd name="connsiteY13" fmla="*/ 251619 h 387546"/>
                <a:gd name="connsiteX14" fmla="*/ 58854 w 165124"/>
                <a:gd name="connsiteY14" fmla="*/ 251090 h 387546"/>
                <a:gd name="connsiteX15" fmla="*/ 108604 w 165124"/>
                <a:gd name="connsiteY15" fmla="*/ 249104 h 387546"/>
                <a:gd name="connsiteX16" fmla="*/ 110408 w 165124"/>
                <a:gd name="connsiteY16" fmla="*/ 249104 h 387546"/>
                <a:gd name="connsiteX17" fmla="*/ 106800 w 165124"/>
                <a:gd name="connsiteY17" fmla="*/ 265457 h 387546"/>
                <a:gd name="connsiteX18" fmla="*/ 104275 w 165124"/>
                <a:gd name="connsiteY18" fmla="*/ 277086 h 387546"/>
                <a:gd name="connsiteX19" fmla="*/ 103193 w 165124"/>
                <a:gd name="connsiteY19" fmla="*/ 276723 h 387546"/>
                <a:gd name="connsiteX20" fmla="*/ 105357 w 165124"/>
                <a:gd name="connsiteY20" fmla="*/ 263277 h 387546"/>
                <a:gd name="connsiteX21" fmla="*/ 108604 w 165124"/>
                <a:gd name="connsiteY21" fmla="*/ 249104 h 387546"/>
                <a:gd name="connsiteX22" fmla="*/ 105523 w 165124"/>
                <a:gd name="connsiteY22" fmla="*/ 249100 h 387546"/>
                <a:gd name="connsiteX23" fmla="*/ 107249 w 165124"/>
                <a:gd name="connsiteY23" fmla="*/ 249100 h 387546"/>
                <a:gd name="connsiteX24" fmla="*/ 101037 w 165124"/>
                <a:gd name="connsiteY24" fmla="*/ 279901 h 387546"/>
                <a:gd name="connsiteX25" fmla="*/ 100002 w 165124"/>
                <a:gd name="connsiteY25" fmla="*/ 279539 h 387546"/>
                <a:gd name="connsiteX26" fmla="*/ 105523 w 165124"/>
                <a:gd name="connsiteY26" fmla="*/ 249100 h 387546"/>
                <a:gd name="connsiteX27" fmla="*/ 113664 w 165124"/>
                <a:gd name="connsiteY27" fmla="*/ 248730 h 387546"/>
                <a:gd name="connsiteX28" fmla="*/ 114785 w 165124"/>
                <a:gd name="connsiteY28" fmla="*/ 249089 h 387546"/>
                <a:gd name="connsiteX29" fmla="*/ 109929 w 165124"/>
                <a:gd name="connsiteY29" fmla="*/ 273559 h 387546"/>
                <a:gd name="connsiteX30" fmla="*/ 109555 w 165124"/>
                <a:gd name="connsiteY30" fmla="*/ 273559 h 387546"/>
                <a:gd name="connsiteX31" fmla="*/ 111423 w 165124"/>
                <a:gd name="connsiteY31" fmla="*/ 259525 h 387546"/>
                <a:gd name="connsiteX32" fmla="*/ 113664 w 165124"/>
                <a:gd name="connsiteY32" fmla="*/ 248730 h 387546"/>
                <a:gd name="connsiteX33" fmla="*/ 116753 w 165124"/>
                <a:gd name="connsiteY33" fmla="*/ 248367 h 387546"/>
                <a:gd name="connsiteX34" fmla="*/ 114921 w 165124"/>
                <a:gd name="connsiteY34" fmla="*/ 259121 h 387546"/>
                <a:gd name="connsiteX35" fmla="*/ 113456 w 165124"/>
                <a:gd name="connsiteY35" fmla="*/ 269517 h 387546"/>
                <a:gd name="connsiteX36" fmla="*/ 113089 w 165124"/>
                <a:gd name="connsiteY36" fmla="*/ 269517 h 387546"/>
                <a:gd name="connsiteX37" fmla="*/ 113456 w 165124"/>
                <a:gd name="connsiteY37" fmla="*/ 261989 h 387546"/>
                <a:gd name="connsiteX38" fmla="*/ 115287 w 165124"/>
                <a:gd name="connsiteY38" fmla="*/ 248726 h 387546"/>
                <a:gd name="connsiteX39" fmla="*/ 116753 w 165124"/>
                <a:gd name="connsiteY39" fmla="*/ 248367 h 387546"/>
                <a:gd name="connsiteX40" fmla="*/ 117264 w 165124"/>
                <a:gd name="connsiteY40" fmla="*/ 248356 h 387546"/>
                <a:gd name="connsiteX41" fmla="*/ 118418 w 165124"/>
                <a:gd name="connsiteY41" fmla="*/ 248708 h 387546"/>
                <a:gd name="connsiteX42" fmla="*/ 116109 w 165124"/>
                <a:gd name="connsiteY42" fmla="*/ 265642 h 387546"/>
                <a:gd name="connsiteX43" fmla="*/ 115532 w 165124"/>
                <a:gd name="connsiteY43" fmla="*/ 265642 h 387546"/>
                <a:gd name="connsiteX44" fmla="*/ 117264 w 165124"/>
                <a:gd name="connsiteY44" fmla="*/ 248356 h 387546"/>
                <a:gd name="connsiteX45" fmla="*/ 58897 w 165124"/>
                <a:gd name="connsiteY45" fmla="*/ 247650 h 387546"/>
                <a:gd name="connsiteX46" fmla="*/ 58897 w 165124"/>
                <a:gd name="connsiteY46" fmla="*/ 248709 h 387546"/>
                <a:gd name="connsiteX47" fmla="*/ 32108 w 165124"/>
                <a:gd name="connsiteY47" fmla="*/ 248709 h 387546"/>
                <a:gd name="connsiteX48" fmla="*/ 32108 w 165124"/>
                <a:gd name="connsiteY48" fmla="*/ 248179 h 387546"/>
                <a:gd name="connsiteX49" fmla="*/ 58897 w 165124"/>
                <a:gd name="connsiteY49" fmla="*/ 247650 h 387546"/>
                <a:gd name="connsiteX50" fmla="*/ 38274 w 165124"/>
                <a:gd name="connsiteY50" fmla="*/ 236935 h 387546"/>
                <a:gd name="connsiteX51" fmla="*/ 37921 w 165124"/>
                <a:gd name="connsiteY51" fmla="*/ 238919 h 387546"/>
                <a:gd name="connsiteX52" fmla="*/ 22399 w 165124"/>
                <a:gd name="connsiteY52" fmla="*/ 240110 h 387546"/>
                <a:gd name="connsiteX53" fmla="*/ 8640 w 165124"/>
                <a:gd name="connsiteY53" fmla="*/ 240903 h 387546"/>
                <a:gd name="connsiteX54" fmla="*/ 8287 w 165124"/>
                <a:gd name="connsiteY54" fmla="*/ 238919 h 387546"/>
                <a:gd name="connsiteX55" fmla="*/ 24515 w 165124"/>
                <a:gd name="connsiteY55" fmla="*/ 237729 h 387546"/>
                <a:gd name="connsiteX56" fmla="*/ 38274 w 165124"/>
                <a:gd name="connsiteY56" fmla="*/ 236935 h 387546"/>
                <a:gd name="connsiteX57" fmla="*/ 42642 w 165124"/>
                <a:gd name="connsiteY57" fmla="*/ 234229 h 387546"/>
                <a:gd name="connsiteX58" fmla="*/ 42642 w 165124"/>
                <a:gd name="connsiteY58" fmla="*/ 235384 h 387546"/>
                <a:gd name="connsiteX59" fmla="*/ 7082 w 165124"/>
                <a:gd name="connsiteY59" fmla="*/ 235961 h 387546"/>
                <a:gd name="connsiteX60" fmla="*/ 7082 w 165124"/>
                <a:gd name="connsiteY60" fmla="*/ 234806 h 387546"/>
                <a:gd name="connsiteX61" fmla="*/ 42642 w 165124"/>
                <a:gd name="connsiteY61" fmla="*/ 234229 h 387546"/>
                <a:gd name="connsiteX62" fmla="*/ 7069 w 165124"/>
                <a:gd name="connsiteY62" fmla="*/ 228997 h 387546"/>
                <a:gd name="connsiteX63" fmla="*/ 49368 w 165124"/>
                <a:gd name="connsiteY63" fmla="*/ 230585 h 387546"/>
                <a:gd name="connsiteX64" fmla="*/ 49368 w 165124"/>
                <a:gd name="connsiteY64" fmla="*/ 231775 h 387546"/>
                <a:gd name="connsiteX65" fmla="*/ 7069 w 165124"/>
                <a:gd name="connsiteY65" fmla="*/ 231379 h 387546"/>
                <a:gd name="connsiteX66" fmla="*/ 7069 w 165124"/>
                <a:gd name="connsiteY66" fmla="*/ 228997 h 387546"/>
                <a:gd name="connsiteX67" fmla="*/ 6584 w 165124"/>
                <a:gd name="connsiteY67" fmla="*/ 224518 h 387546"/>
                <a:gd name="connsiteX68" fmla="*/ 21824 w 165124"/>
                <a:gd name="connsiteY68" fmla="*/ 224518 h 387546"/>
                <a:gd name="connsiteX69" fmla="*/ 37064 w 165124"/>
                <a:gd name="connsiteY69" fmla="*/ 224859 h 387546"/>
                <a:gd name="connsiteX70" fmla="*/ 67181 w 165124"/>
                <a:gd name="connsiteY70" fmla="*/ 225539 h 387546"/>
                <a:gd name="connsiteX71" fmla="*/ 67181 w 165124"/>
                <a:gd name="connsiteY71" fmla="*/ 226559 h 387546"/>
                <a:gd name="connsiteX72" fmla="*/ 34161 w 165124"/>
                <a:gd name="connsiteY72" fmla="*/ 226899 h 387546"/>
                <a:gd name="connsiteX73" fmla="*/ 15655 w 165124"/>
                <a:gd name="connsiteY73" fmla="*/ 226899 h 387546"/>
                <a:gd name="connsiteX74" fmla="*/ 5858 w 165124"/>
                <a:gd name="connsiteY74" fmla="*/ 226559 h 387546"/>
                <a:gd name="connsiteX75" fmla="*/ 6584 w 165124"/>
                <a:gd name="connsiteY75" fmla="*/ 224518 h 387546"/>
                <a:gd name="connsiteX76" fmla="*/ 4546 w 165124"/>
                <a:gd name="connsiteY76" fmla="*/ 222788 h 387546"/>
                <a:gd name="connsiteX77" fmla="*/ 4906 w 165124"/>
                <a:gd name="connsiteY77" fmla="*/ 230340 h 387546"/>
                <a:gd name="connsiteX78" fmla="*/ 5627 w 165124"/>
                <a:gd name="connsiteY78" fmla="*/ 240410 h 387546"/>
                <a:gd name="connsiteX79" fmla="*/ 5266 w 165124"/>
                <a:gd name="connsiteY79" fmla="*/ 242927 h 387546"/>
                <a:gd name="connsiteX80" fmla="*/ 83130 w 165124"/>
                <a:gd name="connsiteY80" fmla="*/ 242927 h 387546"/>
                <a:gd name="connsiteX81" fmla="*/ 156308 w 165124"/>
                <a:gd name="connsiteY81" fmla="*/ 241489 h 387546"/>
                <a:gd name="connsiteX82" fmla="*/ 156668 w 165124"/>
                <a:gd name="connsiteY82" fmla="*/ 224945 h 387546"/>
                <a:gd name="connsiteX83" fmla="*/ 135400 w 165124"/>
                <a:gd name="connsiteY83" fmla="*/ 224945 h 387546"/>
                <a:gd name="connsiteX84" fmla="*/ 133958 w 165124"/>
                <a:gd name="connsiteY84" fmla="*/ 224945 h 387546"/>
                <a:gd name="connsiteX85" fmla="*/ 76642 w 165124"/>
                <a:gd name="connsiteY85" fmla="*/ 225305 h 387546"/>
                <a:gd name="connsiteX86" fmla="*/ 36989 w 165124"/>
                <a:gd name="connsiteY86" fmla="*/ 223867 h 387546"/>
                <a:gd name="connsiteX87" fmla="*/ 4546 w 165124"/>
                <a:gd name="connsiteY87" fmla="*/ 222788 h 387546"/>
                <a:gd name="connsiteX88" fmla="*/ 147635 w 165124"/>
                <a:gd name="connsiteY88" fmla="*/ 218571 h 387546"/>
                <a:gd name="connsiteX89" fmla="*/ 161040 w 165124"/>
                <a:gd name="connsiteY89" fmla="*/ 218571 h 387546"/>
                <a:gd name="connsiteX90" fmla="*/ 161393 w 165124"/>
                <a:gd name="connsiteY90" fmla="*/ 218571 h 387546"/>
                <a:gd name="connsiteX91" fmla="*/ 161746 w 165124"/>
                <a:gd name="connsiteY91" fmla="*/ 219292 h 387546"/>
                <a:gd name="connsiteX92" fmla="*/ 162099 w 165124"/>
                <a:gd name="connsiteY92" fmla="*/ 232642 h 387546"/>
                <a:gd name="connsiteX93" fmla="*/ 161393 w 165124"/>
                <a:gd name="connsiteY93" fmla="*/ 232642 h 387546"/>
                <a:gd name="connsiteX94" fmla="*/ 161040 w 165124"/>
                <a:gd name="connsiteY94" fmla="*/ 220014 h 387546"/>
                <a:gd name="connsiteX95" fmla="*/ 147635 w 165124"/>
                <a:gd name="connsiteY95" fmla="*/ 219292 h 387546"/>
                <a:gd name="connsiteX96" fmla="*/ 147635 w 165124"/>
                <a:gd name="connsiteY96" fmla="*/ 218571 h 387546"/>
                <a:gd name="connsiteX97" fmla="*/ 153985 w 165124"/>
                <a:gd name="connsiteY97" fmla="*/ 216266 h 387546"/>
                <a:gd name="connsiteX98" fmla="*/ 163157 w 165124"/>
                <a:gd name="connsiteY98" fmla="*/ 216266 h 387546"/>
                <a:gd name="connsiteX99" fmla="*/ 163863 w 165124"/>
                <a:gd name="connsiteY99" fmla="*/ 216266 h 387546"/>
                <a:gd name="connsiteX100" fmla="*/ 164215 w 165124"/>
                <a:gd name="connsiteY100" fmla="*/ 216633 h 387546"/>
                <a:gd name="connsiteX101" fmla="*/ 164921 w 165124"/>
                <a:gd name="connsiteY101" fmla="*/ 229455 h 387546"/>
                <a:gd name="connsiteX102" fmla="*/ 164568 w 165124"/>
                <a:gd name="connsiteY102" fmla="*/ 229455 h 387546"/>
                <a:gd name="connsiteX103" fmla="*/ 163863 w 165124"/>
                <a:gd name="connsiteY103" fmla="*/ 223960 h 387546"/>
                <a:gd name="connsiteX104" fmla="*/ 163510 w 165124"/>
                <a:gd name="connsiteY104" fmla="*/ 217366 h 387546"/>
                <a:gd name="connsiteX105" fmla="*/ 163157 w 165124"/>
                <a:gd name="connsiteY105" fmla="*/ 217366 h 387546"/>
                <a:gd name="connsiteX106" fmla="*/ 153985 w 165124"/>
                <a:gd name="connsiteY106" fmla="*/ 216633 h 387546"/>
                <a:gd name="connsiteX107" fmla="*/ 153985 w 165124"/>
                <a:gd name="connsiteY107" fmla="*/ 216266 h 387546"/>
                <a:gd name="connsiteX108" fmla="*/ 124880 w 165124"/>
                <a:gd name="connsiteY108" fmla="*/ 207080 h 387546"/>
                <a:gd name="connsiteX109" fmla="*/ 126291 w 165124"/>
                <a:gd name="connsiteY109" fmla="*/ 207433 h 387546"/>
                <a:gd name="connsiteX110" fmla="*/ 123116 w 165124"/>
                <a:gd name="connsiteY110" fmla="*/ 217311 h 387546"/>
                <a:gd name="connsiteX111" fmla="*/ 120647 w 165124"/>
                <a:gd name="connsiteY111" fmla="*/ 216606 h 387546"/>
                <a:gd name="connsiteX112" fmla="*/ 124880 w 165124"/>
                <a:gd name="connsiteY112" fmla="*/ 207080 h 387546"/>
                <a:gd name="connsiteX113" fmla="*/ 123036 w 165124"/>
                <a:gd name="connsiteY113" fmla="*/ 196313 h 387546"/>
                <a:gd name="connsiteX114" fmla="*/ 124383 w 165124"/>
                <a:gd name="connsiteY114" fmla="*/ 196313 h 387546"/>
                <a:gd name="connsiteX115" fmla="*/ 116638 w 165124"/>
                <a:gd name="connsiteY115" fmla="*/ 216974 h 387546"/>
                <a:gd name="connsiteX116" fmla="*/ 114617 w 165124"/>
                <a:gd name="connsiteY116" fmla="*/ 215573 h 387546"/>
                <a:gd name="connsiteX117" fmla="*/ 123036 w 165124"/>
                <a:gd name="connsiteY117" fmla="*/ 196313 h 387546"/>
                <a:gd name="connsiteX118" fmla="*/ 123949 w 165124"/>
                <a:gd name="connsiteY118" fmla="*/ 183280 h 387546"/>
                <a:gd name="connsiteX119" fmla="*/ 124688 w 165124"/>
                <a:gd name="connsiteY119" fmla="*/ 183280 h 387546"/>
                <a:gd name="connsiteX120" fmla="*/ 119519 w 165124"/>
                <a:gd name="connsiteY120" fmla="*/ 197618 h 387546"/>
                <a:gd name="connsiteX121" fmla="*/ 111766 w 165124"/>
                <a:gd name="connsiteY121" fmla="*/ 214108 h 387546"/>
                <a:gd name="connsiteX122" fmla="*/ 109920 w 165124"/>
                <a:gd name="connsiteY122" fmla="*/ 213391 h 387546"/>
                <a:gd name="connsiteX123" fmla="*/ 116566 w 165124"/>
                <a:gd name="connsiteY123" fmla="*/ 200128 h 387546"/>
                <a:gd name="connsiteX124" fmla="*/ 123949 w 165124"/>
                <a:gd name="connsiteY124" fmla="*/ 183280 h 387546"/>
                <a:gd name="connsiteX125" fmla="*/ 124097 w 165124"/>
                <a:gd name="connsiteY125" fmla="*/ 172893 h 387546"/>
                <a:gd name="connsiteX126" fmla="*/ 125552 w 165124"/>
                <a:gd name="connsiteY126" fmla="*/ 173254 h 387546"/>
                <a:gd name="connsiteX127" fmla="*/ 112092 w 165124"/>
                <a:gd name="connsiteY127" fmla="*/ 201757 h 387546"/>
                <a:gd name="connsiteX128" fmla="*/ 110273 w 165124"/>
                <a:gd name="connsiteY128" fmla="*/ 200314 h 387546"/>
                <a:gd name="connsiteX129" fmla="*/ 124097 w 165124"/>
                <a:gd name="connsiteY129" fmla="*/ 172893 h 387546"/>
                <a:gd name="connsiteX130" fmla="*/ 125631 w 165124"/>
                <a:gd name="connsiteY130" fmla="*/ 155068 h 387546"/>
                <a:gd name="connsiteX131" fmla="*/ 127117 w 165124"/>
                <a:gd name="connsiteY131" fmla="*/ 155788 h 387546"/>
                <a:gd name="connsiteX132" fmla="*/ 114113 w 165124"/>
                <a:gd name="connsiteY132" fmla="*/ 187113 h 387546"/>
                <a:gd name="connsiteX133" fmla="*/ 111512 w 165124"/>
                <a:gd name="connsiteY133" fmla="*/ 186032 h 387546"/>
                <a:gd name="connsiteX134" fmla="*/ 125631 w 165124"/>
                <a:gd name="connsiteY134" fmla="*/ 155068 h 387546"/>
                <a:gd name="connsiteX135" fmla="*/ 124880 w 165124"/>
                <a:gd name="connsiteY135" fmla="*/ 143592 h 387546"/>
                <a:gd name="connsiteX136" fmla="*/ 125938 w 165124"/>
                <a:gd name="connsiteY136" fmla="*/ 144309 h 387546"/>
                <a:gd name="connsiteX137" fmla="*/ 113591 w 165124"/>
                <a:gd name="connsiteY137" fmla="*/ 174062 h 387546"/>
                <a:gd name="connsiteX138" fmla="*/ 111474 w 165124"/>
                <a:gd name="connsiteY138" fmla="*/ 172987 h 387546"/>
                <a:gd name="connsiteX139" fmla="*/ 124880 w 165124"/>
                <a:gd name="connsiteY139" fmla="*/ 143592 h 387546"/>
                <a:gd name="connsiteX140" fmla="*/ 124573 w 165124"/>
                <a:gd name="connsiteY140" fmla="*/ 134938 h 387546"/>
                <a:gd name="connsiteX141" fmla="*/ 125263 w 165124"/>
                <a:gd name="connsiteY141" fmla="*/ 135303 h 387546"/>
                <a:gd name="connsiteX142" fmla="*/ 121467 w 165124"/>
                <a:gd name="connsiteY142" fmla="*/ 145521 h 387546"/>
                <a:gd name="connsiteX143" fmla="*/ 113530 w 165124"/>
                <a:gd name="connsiteY143" fmla="*/ 164863 h 387546"/>
                <a:gd name="connsiteX144" fmla="*/ 111459 w 165124"/>
                <a:gd name="connsiteY144" fmla="*/ 163768 h 387546"/>
                <a:gd name="connsiteX145" fmla="*/ 119742 w 165124"/>
                <a:gd name="connsiteY145" fmla="*/ 145521 h 387546"/>
                <a:gd name="connsiteX146" fmla="*/ 124573 w 165124"/>
                <a:gd name="connsiteY146" fmla="*/ 134938 h 387546"/>
                <a:gd name="connsiteX147" fmla="*/ 127590 w 165124"/>
                <a:gd name="connsiteY147" fmla="*/ 120127 h 387546"/>
                <a:gd name="connsiteX148" fmla="*/ 129076 w 165124"/>
                <a:gd name="connsiteY148" fmla="*/ 120481 h 387546"/>
                <a:gd name="connsiteX149" fmla="*/ 115701 w 165124"/>
                <a:gd name="connsiteY149" fmla="*/ 150627 h 387546"/>
                <a:gd name="connsiteX150" fmla="*/ 113100 w 165124"/>
                <a:gd name="connsiteY150" fmla="*/ 149917 h 387546"/>
                <a:gd name="connsiteX151" fmla="*/ 127590 w 165124"/>
                <a:gd name="connsiteY151" fmla="*/ 120127 h 387546"/>
                <a:gd name="connsiteX152" fmla="*/ 125552 w 165124"/>
                <a:gd name="connsiteY152" fmla="*/ 113071 h 387546"/>
                <a:gd name="connsiteX153" fmla="*/ 126280 w 165124"/>
                <a:gd name="connsiteY153" fmla="*/ 113430 h 387546"/>
                <a:gd name="connsiteX154" fmla="*/ 122278 w 165124"/>
                <a:gd name="connsiteY154" fmla="*/ 124542 h 387546"/>
                <a:gd name="connsiteX155" fmla="*/ 112092 w 165124"/>
                <a:gd name="connsiteY155" fmla="*/ 144258 h 387546"/>
                <a:gd name="connsiteX156" fmla="*/ 109909 w 165124"/>
                <a:gd name="connsiteY156" fmla="*/ 142824 h 387546"/>
                <a:gd name="connsiteX157" fmla="*/ 120823 w 165124"/>
                <a:gd name="connsiteY157" fmla="*/ 122750 h 387546"/>
                <a:gd name="connsiteX158" fmla="*/ 125552 w 165124"/>
                <a:gd name="connsiteY158" fmla="*/ 113071 h 387546"/>
                <a:gd name="connsiteX159" fmla="*/ 124786 w 165124"/>
                <a:gd name="connsiteY159" fmla="*/ 107428 h 387546"/>
                <a:gd name="connsiteX160" fmla="*/ 125901 w 165124"/>
                <a:gd name="connsiteY160" fmla="*/ 107783 h 387546"/>
                <a:gd name="connsiteX161" fmla="*/ 112154 w 165124"/>
                <a:gd name="connsiteY161" fmla="*/ 131930 h 387546"/>
                <a:gd name="connsiteX162" fmla="*/ 109925 w 165124"/>
                <a:gd name="connsiteY162" fmla="*/ 130509 h 387546"/>
                <a:gd name="connsiteX163" fmla="*/ 124786 w 165124"/>
                <a:gd name="connsiteY163" fmla="*/ 107428 h 387546"/>
                <a:gd name="connsiteX164" fmla="*/ 123293 w 165124"/>
                <a:gd name="connsiteY164" fmla="*/ 102317 h 387546"/>
                <a:gd name="connsiteX165" fmla="*/ 124351 w 165124"/>
                <a:gd name="connsiteY165" fmla="*/ 103034 h 387546"/>
                <a:gd name="connsiteX166" fmla="*/ 111651 w 165124"/>
                <a:gd name="connsiteY166" fmla="*/ 122749 h 387546"/>
                <a:gd name="connsiteX167" fmla="*/ 109887 w 165124"/>
                <a:gd name="connsiteY167" fmla="*/ 121674 h 387546"/>
                <a:gd name="connsiteX168" fmla="*/ 123293 w 165124"/>
                <a:gd name="connsiteY168" fmla="*/ 102317 h 387546"/>
                <a:gd name="connsiteX169" fmla="*/ 124429 w 165124"/>
                <a:gd name="connsiteY169" fmla="*/ 91193 h 387546"/>
                <a:gd name="connsiteX170" fmla="*/ 125906 w 165124"/>
                <a:gd name="connsiteY170" fmla="*/ 92252 h 387546"/>
                <a:gd name="connsiteX171" fmla="*/ 113722 w 165124"/>
                <a:gd name="connsiteY171" fmla="*/ 111302 h 387546"/>
                <a:gd name="connsiteX172" fmla="*/ 111507 w 165124"/>
                <a:gd name="connsiteY172" fmla="*/ 110243 h 387546"/>
                <a:gd name="connsiteX173" fmla="*/ 124429 w 165124"/>
                <a:gd name="connsiteY173" fmla="*/ 91193 h 387546"/>
                <a:gd name="connsiteX174" fmla="*/ 121677 w 165124"/>
                <a:gd name="connsiteY174" fmla="*/ 84494 h 387546"/>
                <a:gd name="connsiteX175" fmla="*/ 122752 w 165124"/>
                <a:gd name="connsiteY175" fmla="*/ 84851 h 387546"/>
                <a:gd name="connsiteX176" fmla="*/ 114866 w 165124"/>
                <a:gd name="connsiteY176" fmla="*/ 100174 h 387546"/>
                <a:gd name="connsiteX177" fmla="*/ 112715 w 165124"/>
                <a:gd name="connsiteY177" fmla="*/ 99105 h 387546"/>
                <a:gd name="connsiteX178" fmla="*/ 117375 w 165124"/>
                <a:gd name="connsiteY178" fmla="*/ 91622 h 387546"/>
                <a:gd name="connsiteX179" fmla="*/ 121677 w 165124"/>
                <a:gd name="connsiteY179" fmla="*/ 84494 h 387546"/>
                <a:gd name="connsiteX180" fmla="*/ 120228 w 165124"/>
                <a:gd name="connsiteY180" fmla="*/ 80127 h 387546"/>
                <a:gd name="connsiteX181" fmla="*/ 121220 w 165124"/>
                <a:gd name="connsiteY181" fmla="*/ 80503 h 387546"/>
                <a:gd name="connsiteX182" fmla="*/ 116259 w 165124"/>
                <a:gd name="connsiteY182" fmla="*/ 92159 h 387546"/>
                <a:gd name="connsiteX183" fmla="*/ 114605 w 165124"/>
                <a:gd name="connsiteY183" fmla="*/ 91031 h 387546"/>
                <a:gd name="connsiteX184" fmla="*/ 120228 w 165124"/>
                <a:gd name="connsiteY184" fmla="*/ 80127 h 387546"/>
                <a:gd name="connsiteX185" fmla="*/ 16814 w 165124"/>
                <a:gd name="connsiteY185" fmla="*/ 44450 h 387546"/>
                <a:gd name="connsiteX186" fmla="*/ 17190 w 165124"/>
                <a:gd name="connsiteY186" fmla="*/ 44815 h 387546"/>
                <a:gd name="connsiteX187" fmla="*/ 18318 w 165124"/>
                <a:gd name="connsiteY187" fmla="*/ 46276 h 387546"/>
                <a:gd name="connsiteX188" fmla="*/ 17566 w 165124"/>
                <a:gd name="connsiteY188" fmla="*/ 66366 h 387546"/>
                <a:gd name="connsiteX189" fmla="*/ 16814 w 165124"/>
                <a:gd name="connsiteY189" fmla="*/ 83899 h 387546"/>
                <a:gd name="connsiteX190" fmla="*/ 14934 w 165124"/>
                <a:gd name="connsiteY190" fmla="*/ 83899 h 387546"/>
                <a:gd name="connsiteX191" fmla="*/ 15310 w 165124"/>
                <a:gd name="connsiteY191" fmla="*/ 60522 h 387546"/>
                <a:gd name="connsiteX192" fmla="*/ 15686 w 165124"/>
                <a:gd name="connsiteY192" fmla="*/ 46641 h 387546"/>
                <a:gd name="connsiteX193" fmla="*/ 4783 w 165124"/>
                <a:gd name="connsiteY193" fmla="*/ 46641 h 387546"/>
                <a:gd name="connsiteX194" fmla="*/ 4783 w 165124"/>
                <a:gd name="connsiteY194" fmla="*/ 45546 h 387546"/>
                <a:gd name="connsiteX195" fmla="*/ 16814 w 165124"/>
                <a:gd name="connsiteY195" fmla="*/ 44450 h 387546"/>
                <a:gd name="connsiteX196" fmla="*/ 23212 w 165124"/>
                <a:gd name="connsiteY196" fmla="*/ 39688 h 387546"/>
                <a:gd name="connsiteX197" fmla="*/ 23945 w 165124"/>
                <a:gd name="connsiteY197" fmla="*/ 41862 h 387546"/>
                <a:gd name="connsiteX198" fmla="*/ 21747 w 165124"/>
                <a:gd name="connsiteY198" fmla="*/ 105638 h 387546"/>
                <a:gd name="connsiteX199" fmla="*/ 21014 w 165124"/>
                <a:gd name="connsiteY199" fmla="*/ 105638 h 387546"/>
                <a:gd name="connsiteX200" fmla="*/ 21747 w 165124"/>
                <a:gd name="connsiteY200" fmla="*/ 41862 h 387546"/>
                <a:gd name="connsiteX201" fmla="*/ 1965 w 165124"/>
                <a:gd name="connsiteY201" fmla="*/ 41500 h 387546"/>
                <a:gd name="connsiteX202" fmla="*/ 1965 w 165124"/>
                <a:gd name="connsiteY202" fmla="*/ 40775 h 387546"/>
                <a:gd name="connsiteX203" fmla="*/ 23212 w 165124"/>
                <a:gd name="connsiteY203" fmla="*/ 39688 h 387546"/>
                <a:gd name="connsiteX204" fmla="*/ 80607 w 165124"/>
                <a:gd name="connsiteY204" fmla="*/ 36497 h 387546"/>
                <a:gd name="connsiteX205" fmla="*/ 55734 w 165124"/>
                <a:gd name="connsiteY205" fmla="*/ 36857 h 387546"/>
                <a:gd name="connsiteX206" fmla="*/ 55013 w 165124"/>
                <a:gd name="connsiteY206" fmla="*/ 42611 h 387546"/>
                <a:gd name="connsiteX207" fmla="*/ 53931 w 165124"/>
                <a:gd name="connsiteY207" fmla="*/ 42251 h 387546"/>
                <a:gd name="connsiteX208" fmla="*/ 54652 w 165124"/>
                <a:gd name="connsiteY208" fmla="*/ 36857 h 387546"/>
                <a:gd name="connsiteX209" fmla="*/ 51768 w 165124"/>
                <a:gd name="connsiteY209" fmla="*/ 36857 h 387546"/>
                <a:gd name="connsiteX210" fmla="*/ 51408 w 165124"/>
                <a:gd name="connsiteY210" fmla="*/ 44050 h 387546"/>
                <a:gd name="connsiteX211" fmla="*/ 50687 w 165124"/>
                <a:gd name="connsiteY211" fmla="*/ 44050 h 387546"/>
                <a:gd name="connsiteX212" fmla="*/ 51047 w 165124"/>
                <a:gd name="connsiteY212" fmla="*/ 36857 h 387546"/>
                <a:gd name="connsiteX213" fmla="*/ 48164 w 165124"/>
                <a:gd name="connsiteY213" fmla="*/ 36857 h 387546"/>
                <a:gd name="connsiteX214" fmla="*/ 47443 w 165124"/>
                <a:gd name="connsiteY214" fmla="*/ 46567 h 387546"/>
                <a:gd name="connsiteX215" fmla="*/ 46722 w 165124"/>
                <a:gd name="connsiteY215" fmla="*/ 46207 h 387546"/>
                <a:gd name="connsiteX216" fmla="*/ 47082 w 165124"/>
                <a:gd name="connsiteY216" fmla="*/ 36857 h 387546"/>
                <a:gd name="connsiteX217" fmla="*/ 44559 w 165124"/>
                <a:gd name="connsiteY217" fmla="*/ 36857 h 387546"/>
                <a:gd name="connsiteX218" fmla="*/ 44559 w 165124"/>
                <a:gd name="connsiteY218" fmla="*/ 45848 h 387546"/>
                <a:gd name="connsiteX219" fmla="*/ 43838 w 165124"/>
                <a:gd name="connsiteY219" fmla="*/ 52321 h 387546"/>
                <a:gd name="connsiteX220" fmla="*/ 43117 w 165124"/>
                <a:gd name="connsiteY220" fmla="*/ 51962 h 387546"/>
                <a:gd name="connsiteX221" fmla="*/ 43477 w 165124"/>
                <a:gd name="connsiteY221" fmla="*/ 42251 h 387546"/>
                <a:gd name="connsiteX222" fmla="*/ 43477 w 165124"/>
                <a:gd name="connsiteY222" fmla="*/ 36857 h 387546"/>
                <a:gd name="connsiteX223" fmla="*/ 40954 w 165124"/>
                <a:gd name="connsiteY223" fmla="*/ 36857 h 387546"/>
                <a:gd name="connsiteX224" fmla="*/ 40954 w 165124"/>
                <a:gd name="connsiteY224" fmla="*/ 56637 h 387546"/>
                <a:gd name="connsiteX225" fmla="*/ 40233 w 165124"/>
                <a:gd name="connsiteY225" fmla="*/ 56637 h 387546"/>
                <a:gd name="connsiteX226" fmla="*/ 39512 w 165124"/>
                <a:gd name="connsiteY226" fmla="*/ 36857 h 387546"/>
                <a:gd name="connsiteX227" fmla="*/ 38070 w 165124"/>
                <a:gd name="connsiteY227" fmla="*/ 37217 h 387546"/>
                <a:gd name="connsiteX228" fmla="*/ 38431 w 165124"/>
                <a:gd name="connsiteY228" fmla="*/ 57356 h 387546"/>
                <a:gd name="connsiteX229" fmla="*/ 38070 w 165124"/>
                <a:gd name="connsiteY229" fmla="*/ 57356 h 387546"/>
                <a:gd name="connsiteX230" fmla="*/ 36989 w 165124"/>
                <a:gd name="connsiteY230" fmla="*/ 37217 h 387546"/>
                <a:gd name="connsiteX231" fmla="*/ 35907 w 165124"/>
                <a:gd name="connsiteY231" fmla="*/ 37217 h 387546"/>
                <a:gd name="connsiteX232" fmla="*/ 35907 w 165124"/>
                <a:gd name="connsiteY232" fmla="*/ 37576 h 387546"/>
                <a:gd name="connsiteX233" fmla="*/ 35547 w 165124"/>
                <a:gd name="connsiteY233" fmla="*/ 62031 h 387546"/>
                <a:gd name="connsiteX234" fmla="*/ 35186 w 165124"/>
                <a:gd name="connsiteY234" fmla="*/ 62031 h 387546"/>
                <a:gd name="connsiteX235" fmla="*/ 34826 w 165124"/>
                <a:gd name="connsiteY235" fmla="*/ 37576 h 387546"/>
                <a:gd name="connsiteX236" fmla="*/ 34826 w 165124"/>
                <a:gd name="connsiteY236" fmla="*/ 37217 h 387546"/>
                <a:gd name="connsiteX237" fmla="*/ 33384 w 165124"/>
                <a:gd name="connsiteY237" fmla="*/ 37576 h 387546"/>
                <a:gd name="connsiteX238" fmla="*/ 33384 w 165124"/>
                <a:gd name="connsiteY238" fmla="*/ 43690 h 387546"/>
                <a:gd name="connsiteX239" fmla="*/ 33384 w 165124"/>
                <a:gd name="connsiteY239" fmla="*/ 51242 h 387546"/>
                <a:gd name="connsiteX240" fmla="*/ 33023 w 165124"/>
                <a:gd name="connsiteY240" fmla="*/ 65628 h 387546"/>
                <a:gd name="connsiteX241" fmla="*/ 32303 w 165124"/>
                <a:gd name="connsiteY241" fmla="*/ 65628 h 387546"/>
                <a:gd name="connsiteX242" fmla="*/ 31942 w 165124"/>
                <a:gd name="connsiteY242" fmla="*/ 48006 h 387546"/>
                <a:gd name="connsiteX243" fmla="*/ 31942 w 165124"/>
                <a:gd name="connsiteY243" fmla="*/ 37576 h 387546"/>
                <a:gd name="connsiteX244" fmla="*/ 30140 w 165124"/>
                <a:gd name="connsiteY244" fmla="*/ 37576 h 387546"/>
                <a:gd name="connsiteX245" fmla="*/ 30500 w 165124"/>
                <a:gd name="connsiteY245" fmla="*/ 37936 h 387546"/>
                <a:gd name="connsiteX246" fmla="*/ 27256 w 165124"/>
                <a:gd name="connsiteY246" fmla="*/ 219551 h 387546"/>
                <a:gd name="connsiteX247" fmla="*/ 40233 w 165124"/>
                <a:gd name="connsiteY247" fmla="*/ 220270 h 387546"/>
                <a:gd name="connsiteX248" fmla="*/ 80246 w 165124"/>
                <a:gd name="connsiteY248" fmla="*/ 221349 h 387546"/>
                <a:gd name="connsiteX249" fmla="*/ 132156 w 165124"/>
                <a:gd name="connsiteY249" fmla="*/ 220630 h 387546"/>
                <a:gd name="connsiteX250" fmla="*/ 132516 w 165124"/>
                <a:gd name="connsiteY250" fmla="*/ 178193 h 387546"/>
                <a:gd name="connsiteX251" fmla="*/ 133237 w 165124"/>
                <a:gd name="connsiteY251" fmla="*/ 132519 h 387546"/>
                <a:gd name="connsiteX252" fmla="*/ 132516 w 165124"/>
                <a:gd name="connsiteY252" fmla="*/ 36857 h 387546"/>
                <a:gd name="connsiteX253" fmla="*/ 122062 w 165124"/>
                <a:gd name="connsiteY253" fmla="*/ 36857 h 387546"/>
                <a:gd name="connsiteX254" fmla="*/ 117015 w 165124"/>
                <a:gd name="connsiteY254" fmla="*/ 42971 h 387546"/>
                <a:gd name="connsiteX255" fmla="*/ 114853 w 165124"/>
                <a:gd name="connsiteY255" fmla="*/ 42611 h 387546"/>
                <a:gd name="connsiteX256" fmla="*/ 118097 w 165124"/>
                <a:gd name="connsiteY256" fmla="*/ 36857 h 387546"/>
                <a:gd name="connsiteX257" fmla="*/ 115213 w 165124"/>
                <a:gd name="connsiteY257" fmla="*/ 36857 h 387546"/>
                <a:gd name="connsiteX258" fmla="*/ 110887 w 165124"/>
                <a:gd name="connsiteY258" fmla="*/ 41532 h 387546"/>
                <a:gd name="connsiteX259" fmla="*/ 109445 w 165124"/>
                <a:gd name="connsiteY259" fmla="*/ 40453 h 387546"/>
                <a:gd name="connsiteX260" fmla="*/ 111608 w 165124"/>
                <a:gd name="connsiteY260" fmla="*/ 36857 h 387546"/>
                <a:gd name="connsiteX261" fmla="*/ 80607 w 165124"/>
                <a:gd name="connsiteY261" fmla="*/ 36497 h 387546"/>
                <a:gd name="connsiteX262" fmla="*/ 142784 w 165124"/>
                <a:gd name="connsiteY262" fmla="*/ 22556 h 387546"/>
                <a:gd name="connsiteX263" fmla="*/ 143578 w 165124"/>
                <a:gd name="connsiteY263" fmla="*/ 22556 h 387546"/>
                <a:gd name="connsiteX264" fmla="*/ 143578 w 165124"/>
                <a:gd name="connsiteY264" fmla="*/ 25863 h 387546"/>
                <a:gd name="connsiteX265" fmla="*/ 143842 w 165124"/>
                <a:gd name="connsiteY265" fmla="*/ 28840 h 387546"/>
                <a:gd name="connsiteX266" fmla="*/ 142519 w 165124"/>
                <a:gd name="connsiteY266" fmla="*/ 28840 h 387546"/>
                <a:gd name="connsiteX267" fmla="*/ 142519 w 165124"/>
                <a:gd name="connsiteY267" fmla="*/ 25202 h 387546"/>
                <a:gd name="connsiteX268" fmla="*/ 142784 w 165124"/>
                <a:gd name="connsiteY268" fmla="*/ 22556 h 387546"/>
                <a:gd name="connsiteX269" fmla="*/ 144901 w 165124"/>
                <a:gd name="connsiteY269" fmla="*/ 20975 h 387546"/>
                <a:gd name="connsiteX270" fmla="*/ 145694 w 165124"/>
                <a:gd name="connsiteY270" fmla="*/ 20975 h 387546"/>
                <a:gd name="connsiteX271" fmla="*/ 146488 w 165124"/>
                <a:gd name="connsiteY271" fmla="*/ 30066 h 387546"/>
                <a:gd name="connsiteX272" fmla="*/ 144504 w 165124"/>
                <a:gd name="connsiteY272" fmla="*/ 30066 h 387546"/>
                <a:gd name="connsiteX273" fmla="*/ 144901 w 165124"/>
                <a:gd name="connsiteY273" fmla="*/ 20975 h 387546"/>
                <a:gd name="connsiteX274" fmla="*/ 150280 w 165124"/>
                <a:gd name="connsiteY274" fmla="*/ 19416 h 387546"/>
                <a:gd name="connsiteX275" fmla="*/ 151338 w 165124"/>
                <a:gd name="connsiteY275" fmla="*/ 19783 h 387546"/>
                <a:gd name="connsiteX276" fmla="*/ 151338 w 165124"/>
                <a:gd name="connsiteY276" fmla="*/ 31506 h 387546"/>
                <a:gd name="connsiteX277" fmla="*/ 149222 w 165124"/>
                <a:gd name="connsiteY277" fmla="*/ 31506 h 387546"/>
                <a:gd name="connsiteX278" fmla="*/ 150280 w 165124"/>
                <a:gd name="connsiteY278" fmla="*/ 19416 h 387546"/>
                <a:gd name="connsiteX279" fmla="*/ 152397 w 165124"/>
                <a:gd name="connsiteY279" fmla="*/ 18160 h 387546"/>
                <a:gd name="connsiteX280" fmla="*/ 153455 w 165124"/>
                <a:gd name="connsiteY280" fmla="*/ 18160 h 387546"/>
                <a:gd name="connsiteX281" fmla="*/ 153808 w 165124"/>
                <a:gd name="connsiteY281" fmla="*/ 30356 h 387546"/>
                <a:gd name="connsiteX282" fmla="*/ 152044 w 165124"/>
                <a:gd name="connsiteY282" fmla="*/ 30008 h 387546"/>
                <a:gd name="connsiteX283" fmla="*/ 152397 w 165124"/>
                <a:gd name="connsiteY283" fmla="*/ 18160 h 387546"/>
                <a:gd name="connsiteX284" fmla="*/ 3825 w 165124"/>
                <a:gd name="connsiteY284" fmla="*/ 13481 h 387546"/>
                <a:gd name="connsiteX285" fmla="*/ 4185 w 165124"/>
                <a:gd name="connsiteY285" fmla="*/ 19595 h 387546"/>
                <a:gd name="connsiteX286" fmla="*/ 3825 w 165124"/>
                <a:gd name="connsiteY286" fmla="*/ 35778 h 387546"/>
                <a:gd name="connsiteX287" fmla="*/ 3825 w 165124"/>
                <a:gd name="connsiteY287" fmla="*/ 36497 h 387546"/>
                <a:gd name="connsiteX288" fmla="*/ 80607 w 165124"/>
                <a:gd name="connsiteY288" fmla="*/ 32182 h 387546"/>
                <a:gd name="connsiteX289" fmla="*/ 115213 w 165124"/>
                <a:gd name="connsiteY289" fmla="*/ 32182 h 387546"/>
                <a:gd name="connsiteX290" fmla="*/ 118097 w 165124"/>
                <a:gd name="connsiteY290" fmla="*/ 29305 h 387546"/>
                <a:gd name="connsiteX291" fmla="*/ 120620 w 165124"/>
                <a:gd name="connsiteY291" fmla="*/ 31462 h 387546"/>
                <a:gd name="connsiteX292" fmla="*/ 119539 w 165124"/>
                <a:gd name="connsiteY292" fmla="*/ 32182 h 387546"/>
                <a:gd name="connsiteX293" fmla="*/ 122062 w 165124"/>
                <a:gd name="connsiteY293" fmla="*/ 32182 h 387546"/>
                <a:gd name="connsiteX294" fmla="*/ 125667 w 165124"/>
                <a:gd name="connsiteY294" fmla="*/ 28585 h 387546"/>
                <a:gd name="connsiteX295" fmla="*/ 127830 w 165124"/>
                <a:gd name="connsiteY295" fmla="*/ 31103 h 387546"/>
                <a:gd name="connsiteX296" fmla="*/ 126748 w 165124"/>
                <a:gd name="connsiteY296" fmla="*/ 32182 h 387546"/>
                <a:gd name="connsiteX297" fmla="*/ 158110 w 165124"/>
                <a:gd name="connsiteY297" fmla="*/ 32541 h 387546"/>
                <a:gd name="connsiteX298" fmla="*/ 158110 w 165124"/>
                <a:gd name="connsiteY298" fmla="*/ 14919 h 387546"/>
                <a:gd name="connsiteX299" fmla="*/ 77363 w 165124"/>
                <a:gd name="connsiteY299" fmla="*/ 14919 h 387546"/>
                <a:gd name="connsiteX300" fmla="*/ 3825 w 165124"/>
                <a:gd name="connsiteY300" fmla="*/ 13481 h 387546"/>
                <a:gd name="connsiteX301" fmla="*/ 2383 w 165124"/>
                <a:gd name="connsiteY301" fmla="*/ 10244 h 387546"/>
                <a:gd name="connsiteX302" fmla="*/ 3104 w 165124"/>
                <a:gd name="connsiteY302" fmla="*/ 10244 h 387546"/>
                <a:gd name="connsiteX303" fmla="*/ 80607 w 165124"/>
                <a:gd name="connsiteY303" fmla="*/ 10604 h 387546"/>
                <a:gd name="connsiteX304" fmla="*/ 158471 w 165124"/>
                <a:gd name="connsiteY304" fmla="*/ 10244 h 387546"/>
                <a:gd name="connsiteX305" fmla="*/ 158831 w 165124"/>
                <a:gd name="connsiteY305" fmla="*/ 10244 h 387546"/>
                <a:gd name="connsiteX306" fmla="*/ 159913 w 165124"/>
                <a:gd name="connsiteY306" fmla="*/ 10604 h 387546"/>
                <a:gd name="connsiteX307" fmla="*/ 160273 w 165124"/>
                <a:gd name="connsiteY307" fmla="*/ 14200 h 387546"/>
                <a:gd name="connsiteX308" fmla="*/ 160273 w 165124"/>
                <a:gd name="connsiteY308" fmla="*/ 20674 h 387546"/>
                <a:gd name="connsiteX309" fmla="*/ 161355 w 165124"/>
                <a:gd name="connsiteY309" fmla="*/ 32182 h 387546"/>
                <a:gd name="connsiteX310" fmla="*/ 160994 w 165124"/>
                <a:gd name="connsiteY310" fmla="*/ 34699 h 387546"/>
                <a:gd name="connsiteX311" fmla="*/ 158471 w 165124"/>
                <a:gd name="connsiteY311" fmla="*/ 37217 h 387546"/>
                <a:gd name="connsiteX312" fmla="*/ 136121 w 165124"/>
                <a:gd name="connsiteY312" fmla="*/ 36857 h 387546"/>
                <a:gd name="connsiteX313" fmla="*/ 136481 w 165124"/>
                <a:gd name="connsiteY313" fmla="*/ 132160 h 387546"/>
                <a:gd name="connsiteX314" fmla="*/ 136481 w 165124"/>
                <a:gd name="connsiteY314" fmla="*/ 220630 h 387546"/>
                <a:gd name="connsiteX315" fmla="*/ 157029 w 165124"/>
                <a:gd name="connsiteY315" fmla="*/ 220270 h 387546"/>
                <a:gd name="connsiteX316" fmla="*/ 158831 w 165124"/>
                <a:gd name="connsiteY316" fmla="*/ 221709 h 387546"/>
                <a:gd name="connsiteX317" fmla="*/ 159913 w 165124"/>
                <a:gd name="connsiteY317" fmla="*/ 224226 h 387546"/>
                <a:gd name="connsiteX318" fmla="*/ 160994 w 165124"/>
                <a:gd name="connsiteY318" fmla="*/ 240050 h 387546"/>
                <a:gd name="connsiteX319" fmla="*/ 160994 w 165124"/>
                <a:gd name="connsiteY319" fmla="*/ 241848 h 387546"/>
                <a:gd name="connsiteX320" fmla="*/ 159913 w 165124"/>
                <a:gd name="connsiteY320" fmla="*/ 246164 h 387546"/>
                <a:gd name="connsiteX321" fmla="*/ 114853 w 165124"/>
                <a:gd name="connsiteY321" fmla="*/ 246883 h 387546"/>
                <a:gd name="connsiteX322" fmla="*/ 103678 w 165124"/>
                <a:gd name="connsiteY322" fmla="*/ 246883 h 387546"/>
                <a:gd name="connsiteX323" fmla="*/ 83491 w 165124"/>
                <a:gd name="connsiteY323" fmla="*/ 384982 h 387546"/>
                <a:gd name="connsiteX324" fmla="*/ 76642 w 165124"/>
                <a:gd name="connsiteY324" fmla="*/ 384982 h 387546"/>
                <a:gd name="connsiteX325" fmla="*/ 61501 w 165124"/>
                <a:gd name="connsiteY325" fmla="*/ 247243 h 387546"/>
                <a:gd name="connsiteX326" fmla="*/ 46001 w 165124"/>
                <a:gd name="connsiteY326" fmla="*/ 246883 h 387546"/>
                <a:gd name="connsiteX327" fmla="*/ 3464 w 165124"/>
                <a:gd name="connsiteY327" fmla="*/ 246523 h 387546"/>
                <a:gd name="connsiteX328" fmla="*/ 2383 w 165124"/>
                <a:gd name="connsiteY328" fmla="*/ 243646 h 387546"/>
                <a:gd name="connsiteX329" fmla="*/ 2022 w 165124"/>
                <a:gd name="connsiteY329" fmla="*/ 242567 h 387546"/>
                <a:gd name="connsiteX330" fmla="*/ 2022 w 165124"/>
                <a:gd name="connsiteY330" fmla="*/ 221709 h 387546"/>
                <a:gd name="connsiteX331" fmla="*/ 2743 w 165124"/>
                <a:gd name="connsiteY331" fmla="*/ 220630 h 387546"/>
                <a:gd name="connsiteX332" fmla="*/ 3825 w 165124"/>
                <a:gd name="connsiteY332" fmla="*/ 219911 h 387546"/>
                <a:gd name="connsiteX333" fmla="*/ 22930 w 165124"/>
                <a:gd name="connsiteY333" fmla="*/ 219551 h 387546"/>
                <a:gd name="connsiteX334" fmla="*/ 25453 w 165124"/>
                <a:gd name="connsiteY334" fmla="*/ 125686 h 387546"/>
                <a:gd name="connsiteX335" fmla="*/ 26174 w 165124"/>
                <a:gd name="connsiteY335" fmla="*/ 37936 h 387546"/>
                <a:gd name="connsiteX336" fmla="*/ 2022 w 165124"/>
                <a:gd name="connsiteY336" fmla="*/ 38296 h 387546"/>
                <a:gd name="connsiteX337" fmla="*/ 1662 w 165124"/>
                <a:gd name="connsiteY337" fmla="*/ 36497 h 387546"/>
                <a:gd name="connsiteX338" fmla="*/ 1301 w 165124"/>
                <a:gd name="connsiteY338" fmla="*/ 11683 h 387546"/>
                <a:gd name="connsiteX339" fmla="*/ 2383 w 165124"/>
                <a:gd name="connsiteY339" fmla="*/ 10244 h 387546"/>
                <a:gd name="connsiteX340" fmla="*/ 1069 w 165124"/>
                <a:gd name="connsiteY340" fmla="*/ 4763 h 387546"/>
                <a:gd name="connsiteX341" fmla="*/ 68781 w 165124"/>
                <a:gd name="connsiteY341" fmla="*/ 5917 h 387546"/>
                <a:gd name="connsiteX342" fmla="*/ 68781 w 165124"/>
                <a:gd name="connsiteY342" fmla="*/ 6783 h 387546"/>
                <a:gd name="connsiteX343" fmla="*/ 1069 w 165124"/>
                <a:gd name="connsiteY343" fmla="*/ 6783 h 387546"/>
                <a:gd name="connsiteX344" fmla="*/ 1069 w 165124"/>
                <a:gd name="connsiteY344" fmla="*/ 4763 h 387546"/>
                <a:gd name="connsiteX345" fmla="*/ 1068 w 165124"/>
                <a:gd name="connsiteY345" fmla="*/ 0 h 387546"/>
                <a:gd name="connsiteX346" fmla="*/ 56958 w 165124"/>
                <a:gd name="connsiteY346" fmla="*/ 2381 h 387546"/>
                <a:gd name="connsiteX347" fmla="*/ 56958 w 165124"/>
                <a:gd name="connsiteY347" fmla="*/ 4366 h 387546"/>
                <a:gd name="connsiteX348" fmla="*/ 1068 w 165124"/>
                <a:gd name="connsiteY348" fmla="*/ 2381 h 387546"/>
                <a:gd name="connsiteX349" fmla="*/ 1068 w 165124"/>
                <a:gd name="connsiteY349" fmla="*/ 0 h 38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</a:cxnLst>
              <a:rect l="l" t="t" r="r" b="b"/>
              <a:pathLst>
                <a:path w="165124" h="387546">
                  <a:moveTo>
                    <a:pt x="70071" y="359133"/>
                  </a:moveTo>
                  <a:cubicBezTo>
                    <a:pt x="70648" y="364857"/>
                    <a:pt x="71803" y="378093"/>
                    <a:pt x="72380" y="383460"/>
                  </a:cubicBezTo>
                  <a:cubicBezTo>
                    <a:pt x="72380" y="383817"/>
                    <a:pt x="72092" y="383817"/>
                    <a:pt x="72092" y="383460"/>
                  </a:cubicBezTo>
                  <a:cubicBezTo>
                    <a:pt x="71226" y="378093"/>
                    <a:pt x="70071" y="364499"/>
                    <a:pt x="69494" y="359491"/>
                  </a:cubicBezTo>
                  <a:cubicBezTo>
                    <a:pt x="69494" y="358775"/>
                    <a:pt x="70071" y="358775"/>
                    <a:pt x="70071" y="359133"/>
                  </a:cubicBezTo>
                  <a:close/>
                  <a:moveTo>
                    <a:pt x="72669" y="357921"/>
                  </a:moveTo>
                  <a:cubicBezTo>
                    <a:pt x="73463" y="367079"/>
                    <a:pt x="74257" y="375872"/>
                    <a:pt x="75050" y="384664"/>
                  </a:cubicBezTo>
                  <a:cubicBezTo>
                    <a:pt x="75447" y="385030"/>
                    <a:pt x="74653" y="385397"/>
                    <a:pt x="74653" y="384664"/>
                  </a:cubicBezTo>
                  <a:cubicBezTo>
                    <a:pt x="73463" y="375872"/>
                    <a:pt x="71876" y="367079"/>
                    <a:pt x="71082" y="358287"/>
                  </a:cubicBezTo>
                  <a:cubicBezTo>
                    <a:pt x="71082" y="357188"/>
                    <a:pt x="72669" y="357188"/>
                    <a:pt x="72669" y="357921"/>
                  </a:cubicBezTo>
                  <a:close/>
                  <a:moveTo>
                    <a:pt x="58854" y="251090"/>
                  </a:moveTo>
                  <a:cubicBezTo>
                    <a:pt x="59597" y="251090"/>
                    <a:pt x="59597" y="252148"/>
                    <a:pt x="58854" y="252148"/>
                  </a:cubicBezTo>
                  <a:cubicBezTo>
                    <a:pt x="53653" y="252148"/>
                    <a:pt x="48451" y="251619"/>
                    <a:pt x="42878" y="251884"/>
                  </a:cubicBezTo>
                  <a:cubicBezTo>
                    <a:pt x="42507" y="251884"/>
                    <a:pt x="42507" y="251619"/>
                    <a:pt x="42878" y="251619"/>
                  </a:cubicBezTo>
                  <a:cubicBezTo>
                    <a:pt x="48080" y="250825"/>
                    <a:pt x="53653" y="251090"/>
                    <a:pt x="58854" y="251090"/>
                  </a:cubicBezTo>
                  <a:close/>
                  <a:moveTo>
                    <a:pt x="108604" y="249104"/>
                  </a:moveTo>
                  <a:cubicBezTo>
                    <a:pt x="108604" y="247650"/>
                    <a:pt x="110408" y="248014"/>
                    <a:pt x="110408" y="249104"/>
                  </a:cubicBezTo>
                  <a:cubicBezTo>
                    <a:pt x="109326" y="254555"/>
                    <a:pt x="107522" y="260006"/>
                    <a:pt x="106800" y="265457"/>
                  </a:cubicBezTo>
                  <a:cubicBezTo>
                    <a:pt x="106079" y="269455"/>
                    <a:pt x="105357" y="273452"/>
                    <a:pt x="104275" y="277086"/>
                  </a:cubicBezTo>
                  <a:cubicBezTo>
                    <a:pt x="103914" y="277450"/>
                    <a:pt x="102832" y="277450"/>
                    <a:pt x="103193" y="276723"/>
                  </a:cubicBezTo>
                  <a:cubicBezTo>
                    <a:pt x="104275" y="272362"/>
                    <a:pt x="104636" y="267638"/>
                    <a:pt x="105357" y="263277"/>
                  </a:cubicBezTo>
                  <a:cubicBezTo>
                    <a:pt x="106440" y="258552"/>
                    <a:pt x="107522" y="253828"/>
                    <a:pt x="108604" y="249104"/>
                  </a:cubicBezTo>
                  <a:close/>
                  <a:moveTo>
                    <a:pt x="105523" y="249100"/>
                  </a:moveTo>
                  <a:cubicBezTo>
                    <a:pt x="105523" y="247650"/>
                    <a:pt x="107249" y="248012"/>
                    <a:pt x="107249" y="249100"/>
                  </a:cubicBezTo>
                  <a:cubicBezTo>
                    <a:pt x="104833" y="259608"/>
                    <a:pt x="102763" y="269392"/>
                    <a:pt x="101037" y="279901"/>
                  </a:cubicBezTo>
                  <a:cubicBezTo>
                    <a:pt x="101037" y="280626"/>
                    <a:pt x="99657" y="280626"/>
                    <a:pt x="100002" y="279539"/>
                  </a:cubicBezTo>
                  <a:cubicBezTo>
                    <a:pt x="101382" y="269030"/>
                    <a:pt x="103798" y="259246"/>
                    <a:pt x="105523" y="249100"/>
                  </a:cubicBezTo>
                  <a:close/>
                  <a:moveTo>
                    <a:pt x="113664" y="248730"/>
                  </a:moveTo>
                  <a:cubicBezTo>
                    <a:pt x="113664" y="247650"/>
                    <a:pt x="115158" y="248370"/>
                    <a:pt x="114785" y="249089"/>
                  </a:cubicBezTo>
                  <a:cubicBezTo>
                    <a:pt x="111797" y="257006"/>
                    <a:pt x="111797" y="265642"/>
                    <a:pt x="109929" y="273559"/>
                  </a:cubicBezTo>
                  <a:cubicBezTo>
                    <a:pt x="109555" y="274278"/>
                    <a:pt x="109182" y="273918"/>
                    <a:pt x="109555" y="273559"/>
                  </a:cubicBezTo>
                  <a:cubicBezTo>
                    <a:pt x="109555" y="268881"/>
                    <a:pt x="110676" y="264203"/>
                    <a:pt x="111423" y="259525"/>
                  </a:cubicBezTo>
                  <a:cubicBezTo>
                    <a:pt x="111797" y="255926"/>
                    <a:pt x="112544" y="252328"/>
                    <a:pt x="113664" y="248730"/>
                  </a:cubicBezTo>
                  <a:close/>
                  <a:moveTo>
                    <a:pt x="116753" y="248367"/>
                  </a:moveTo>
                  <a:cubicBezTo>
                    <a:pt x="116753" y="252310"/>
                    <a:pt x="115654" y="255536"/>
                    <a:pt x="114921" y="259121"/>
                  </a:cubicBezTo>
                  <a:cubicBezTo>
                    <a:pt x="114555" y="262706"/>
                    <a:pt x="114188" y="265932"/>
                    <a:pt x="113456" y="269517"/>
                  </a:cubicBezTo>
                  <a:lnTo>
                    <a:pt x="113089" y="269517"/>
                  </a:lnTo>
                  <a:cubicBezTo>
                    <a:pt x="112357" y="267007"/>
                    <a:pt x="113089" y="264140"/>
                    <a:pt x="113456" y="261989"/>
                  </a:cubicBezTo>
                  <a:cubicBezTo>
                    <a:pt x="114188" y="257329"/>
                    <a:pt x="115287" y="253027"/>
                    <a:pt x="115287" y="248726"/>
                  </a:cubicBezTo>
                  <a:cubicBezTo>
                    <a:pt x="115287" y="247650"/>
                    <a:pt x="116753" y="247650"/>
                    <a:pt x="116753" y="248367"/>
                  </a:cubicBezTo>
                  <a:close/>
                  <a:moveTo>
                    <a:pt x="117264" y="248356"/>
                  </a:moveTo>
                  <a:cubicBezTo>
                    <a:pt x="117264" y="247650"/>
                    <a:pt x="118418" y="247650"/>
                    <a:pt x="118418" y="248708"/>
                  </a:cubicBezTo>
                  <a:cubicBezTo>
                    <a:pt x="117552" y="254000"/>
                    <a:pt x="116975" y="259997"/>
                    <a:pt x="116109" y="265642"/>
                  </a:cubicBezTo>
                  <a:cubicBezTo>
                    <a:pt x="116109" y="266347"/>
                    <a:pt x="115532" y="265995"/>
                    <a:pt x="115532" y="265642"/>
                  </a:cubicBezTo>
                  <a:cubicBezTo>
                    <a:pt x="116109" y="259997"/>
                    <a:pt x="116686" y="254000"/>
                    <a:pt x="117264" y="248356"/>
                  </a:cubicBezTo>
                  <a:close/>
                  <a:moveTo>
                    <a:pt x="58897" y="247650"/>
                  </a:moveTo>
                  <a:cubicBezTo>
                    <a:pt x="59612" y="247650"/>
                    <a:pt x="59612" y="248709"/>
                    <a:pt x="58897" y="248709"/>
                  </a:cubicBezTo>
                  <a:cubicBezTo>
                    <a:pt x="49610" y="248709"/>
                    <a:pt x="41038" y="248973"/>
                    <a:pt x="32108" y="248709"/>
                  </a:cubicBezTo>
                  <a:cubicBezTo>
                    <a:pt x="31394" y="248709"/>
                    <a:pt x="31394" y="248179"/>
                    <a:pt x="32108" y="248179"/>
                  </a:cubicBezTo>
                  <a:cubicBezTo>
                    <a:pt x="41038" y="247915"/>
                    <a:pt x="49610" y="247650"/>
                    <a:pt x="58897" y="247650"/>
                  </a:cubicBezTo>
                  <a:close/>
                  <a:moveTo>
                    <a:pt x="38274" y="236935"/>
                  </a:moveTo>
                  <a:cubicBezTo>
                    <a:pt x="38979" y="237332"/>
                    <a:pt x="38979" y="238919"/>
                    <a:pt x="37921" y="238919"/>
                  </a:cubicBezTo>
                  <a:cubicBezTo>
                    <a:pt x="32982" y="238919"/>
                    <a:pt x="27337" y="239713"/>
                    <a:pt x="22399" y="240110"/>
                  </a:cubicBezTo>
                  <a:cubicBezTo>
                    <a:pt x="17812" y="240506"/>
                    <a:pt x="13226" y="240506"/>
                    <a:pt x="8640" y="240903"/>
                  </a:cubicBezTo>
                  <a:cubicBezTo>
                    <a:pt x="7582" y="240903"/>
                    <a:pt x="7582" y="239316"/>
                    <a:pt x="8287" y="238919"/>
                  </a:cubicBezTo>
                  <a:cubicBezTo>
                    <a:pt x="13579" y="237729"/>
                    <a:pt x="19224" y="238125"/>
                    <a:pt x="24515" y="237729"/>
                  </a:cubicBezTo>
                  <a:cubicBezTo>
                    <a:pt x="29101" y="237332"/>
                    <a:pt x="33687" y="236538"/>
                    <a:pt x="38274" y="236935"/>
                  </a:cubicBezTo>
                  <a:close/>
                  <a:moveTo>
                    <a:pt x="42642" y="234229"/>
                  </a:moveTo>
                  <a:cubicBezTo>
                    <a:pt x="43731" y="234229"/>
                    <a:pt x="43731" y="235384"/>
                    <a:pt x="42642" y="235384"/>
                  </a:cubicBezTo>
                  <a:cubicBezTo>
                    <a:pt x="31031" y="236249"/>
                    <a:pt x="18694" y="235961"/>
                    <a:pt x="7082" y="235961"/>
                  </a:cubicBezTo>
                  <a:cubicBezTo>
                    <a:pt x="5994" y="235961"/>
                    <a:pt x="5994" y="234806"/>
                    <a:pt x="7082" y="234806"/>
                  </a:cubicBezTo>
                  <a:cubicBezTo>
                    <a:pt x="18694" y="234518"/>
                    <a:pt x="31031" y="233363"/>
                    <a:pt x="42642" y="234229"/>
                  </a:cubicBezTo>
                  <a:close/>
                  <a:moveTo>
                    <a:pt x="7069" y="228997"/>
                  </a:moveTo>
                  <a:cubicBezTo>
                    <a:pt x="21050" y="230982"/>
                    <a:pt x="35388" y="228997"/>
                    <a:pt x="49368" y="230585"/>
                  </a:cubicBezTo>
                  <a:cubicBezTo>
                    <a:pt x="50085" y="230585"/>
                    <a:pt x="50085" y="231775"/>
                    <a:pt x="49368" y="231775"/>
                  </a:cubicBezTo>
                  <a:cubicBezTo>
                    <a:pt x="35747" y="232966"/>
                    <a:pt x="20691" y="232966"/>
                    <a:pt x="7069" y="231379"/>
                  </a:cubicBezTo>
                  <a:cubicBezTo>
                    <a:pt x="5994" y="230982"/>
                    <a:pt x="5994" y="228600"/>
                    <a:pt x="7069" y="228997"/>
                  </a:cubicBezTo>
                  <a:close/>
                  <a:moveTo>
                    <a:pt x="6584" y="224518"/>
                  </a:moveTo>
                  <a:cubicBezTo>
                    <a:pt x="10938" y="225539"/>
                    <a:pt x="17107" y="224518"/>
                    <a:pt x="21824" y="224518"/>
                  </a:cubicBezTo>
                  <a:cubicBezTo>
                    <a:pt x="26904" y="224518"/>
                    <a:pt x="31984" y="224859"/>
                    <a:pt x="37064" y="224859"/>
                  </a:cubicBezTo>
                  <a:cubicBezTo>
                    <a:pt x="47224" y="224859"/>
                    <a:pt x="57021" y="225539"/>
                    <a:pt x="67181" y="225539"/>
                  </a:cubicBezTo>
                  <a:cubicBezTo>
                    <a:pt x="67544" y="225539"/>
                    <a:pt x="67544" y="226219"/>
                    <a:pt x="67181" y="226559"/>
                  </a:cubicBezTo>
                  <a:cubicBezTo>
                    <a:pt x="56658" y="228260"/>
                    <a:pt x="44684" y="227580"/>
                    <a:pt x="34161" y="226899"/>
                  </a:cubicBezTo>
                  <a:cubicBezTo>
                    <a:pt x="27993" y="226899"/>
                    <a:pt x="21824" y="226899"/>
                    <a:pt x="15655" y="226899"/>
                  </a:cubicBezTo>
                  <a:cubicBezTo>
                    <a:pt x="12390" y="226899"/>
                    <a:pt x="9124" y="227580"/>
                    <a:pt x="5858" y="226559"/>
                  </a:cubicBezTo>
                  <a:cubicBezTo>
                    <a:pt x="4407" y="225879"/>
                    <a:pt x="5133" y="223838"/>
                    <a:pt x="6584" y="224518"/>
                  </a:cubicBezTo>
                  <a:close/>
                  <a:moveTo>
                    <a:pt x="4546" y="222788"/>
                  </a:moveTo>
                  <a:cubicBezTo>
                    <a:pt x="4906" y="225305"/>
                    <a:pt x="4906" y="227822"/>
                    <a:pt x="4906" y="230340"/>
                  </a:cubicBezTo>
                  <a:cubicBezTo>
                    <a:pt x="4906" y="233936"/>
                    <a:pt x="5266" y="237173"/>
                    <a:pt x="5627" y="240410"/>
                  </a:cubicBezTo>
                  <a:cubicBezTo>
                    <a:pt x="5987" y="241489"/>
                    <a:pt x="5627" y="242208"/>
                    <a:pt x="5266" y="242927"/>
                  </a:cubicBezTo>
                  <a:cubicBezTo>
                    <a:pt x="31221" y="242208"/>
                    <a:pt x="57176" y="242927"/>
                    <a:pt x="83130" y="242927"/>
                  </a:cubicBezTo>
                  <a:cubicBezTo>
                    <a:pt x="107643" y="243287"/>
                    <a:pt x="131795" y="241848"/>
                    <a:pt x="156308" y="241489"/>
                  </a:cubicBezTo>
                  <a:cubicBezTo>
                    <a:pt x="154866" y="236094"/>
                    <a:pt x="155948" y="230340"/>
                    <a:pt x="156668" y="224945"/>
                  </a:cubicBezTo>
                  <a:cubicBezTo>
                    <a:pt x="149459" y="224945"/>
                    <a:pt x="142609" y="224945"/>
                    <a:pt x="135400" y="224945"/>
                  </a:cubicBezTo>
                  <a:cubicBezTo>
                    <a:pt x="135039" y="224945"/>
                    <a:pt x="134318" y="224945"/>
                    <a:pt x="133958" y="224945"/>
                  </a:cubicBezTo>
                  <a:cubicBezTo>
                    <a:pt x="114853" y="225305"/>
                    <a:pt x="95747" y="225665"/>
                    <a:pt x="76642" y="225305"/>
                  </a:cubicBezTo>
                  <a:cubicBezTo>
                    <a:pt x="63664" y="224945"/>
                    <a:pt x="50327" y="224226"/>
                    <a:pt x="36989" y="223867"/>
                  </a:cubicBezTo>
                  <a:cubicBezTo>
                    <a:pt x="26174" y="223507"/>
                    <a:pt x="14999" y="221709"/>
                    <a:pt x="4546" y="222788"/>
                  </a:cubicBezTo>
                  <a:close/>
                  <a:moveTo>
                    <a:pt x="147635" y="218571"/>
                  </a:moveTo>
                  <a:cubicBezTo>
                    <a:pt x="151868" y="218210"/>
                    <a:pt x="156807" y="217488"/>
                    <a:pt x="161040" y="218571"/>
                  </a:cubicBezTo>
                  <a:cubicBezTo>
                    <a:pt x="161393" y="218571"/>
                    <a:pt x="161393" y="218571"/>
                    <a:pt x="161393" y="218571"/>
                  </a:cubicBezTo>
                  <a:cubicBezTo>
                    <a:pt x="161746" y="218571"/>
                    <a:pt x="161746" y="218931"/>
                    <a:pt x="161746" y="219292"/>
                  </a:cubicBezTo>
                  <a:cubicBezTo>
                    <a:pt x="162804" y="223622"/>
                    <a:pt x="162452" y="227951"/>
                    <a:pt x="162099" y="232642"/>
                  </a:cubicBezTo>
                  <a:cubicBezTo>
                    <a:pt x="162099" y="233002"/>
                    <a:pt x="161393" y="233002"/>
                    <a:pt x="161393" y="232642"/>
                  </a:cubicBezTo>
                  <a:cubicBezTo>
                    <a:pt x="161393" y="228312"/>
                    <a:pt x="161746" y="223982"/>
                    <a:pt x="161040" y="220014"/>
                  </a:cubicBezTo>
                  <a:cubicBezTo>
                    <a:pt x="156454" y="219292"/>
                    <a:pt x="152221" y="220014"/>
                    <a:pt x="147635" y="219292"/>
                  </a:cubicBezTo>
                  <a:cubicBezTo>
                    <a:pt x="147282" y="219292"/>
                    <a:pt x="147282" y="218571"/>
                    <a:pt x="147635" y="218571"/>
                  </a:cubicBezTo>
                  <a:close/>
                  <a:moveTo>
                    <a:pt x="153985" y="216266"/>
                  </a:moveTo>
                  <a:cubicBezTo>
                    <a:pt x="156807" y="215900"/>
                    <a:pt x="159982" y="216266"/>
                    <a:pt x="163157" y="216266"/>
                  </a:cubicBezTo>
                  <a:cubicBezTo>
                    <a:pt x="163510" y="216266"/>
                    <a:pt x="163510" y="216266"/>
                    <a:pt x="163863" y="216266"/>
                  </a:cubicBezTo>
                  <a:cubicBezTo>
                    <a:pt x="163863" y="216266"/>
                    <a:pt x="163863" y="216266"/>
                    <a:pt x="164215" y="216633"/>
                  </a:cubicBezTo>
                  <a:cubicBezTo>
                    <a:pt x="165979" y="220296"/>
                    <a:pt x="164568" y="225425"/>
                    <a:pt x="164921" y="229455"/>
                  </a:cubicBezTo>
                  <a:cubicBezTo>
                    <a:pt x="164921" y="229822"/>
                    <a:pt x="164568" y="229822"/>
                    <a:pt x="164568" y="229455"/>
                  </a:cubicBezTo>
                  <a:cubicBezTo>
                    <a:pt x="163863" y="227624"/>
                    <a:pt x="163863" y="225792"/>
                    <a:pt x="163863" y="223960"/>
                  </a:cubicBezTo>
                  <a:cubicBezTo>
                    <a:pt x="163863" y="221762"/>
                    <a:pt x="163863" y="219564"/>
                    <a:pt x="163510" y="217366"/>
                  </a:cubicBezTo>
                  <a:cubicBezTo>
                    <a:pt x="163510" y="217366"/>
                    <a:pt x="163510" y="217366"/>
                    <a:pt x="163157" y="217366"/>
                  </a:cubicBezTo>
                  <a:cubicBezTo>
                    <a:pt x="159982" y="217366"/>
                    <a:pt x="156807" y="216633"/>
                    <a:pt x="153985" y="216633"/>
                  </a:cubicBezTo>
                  <a:cubicBezTo>
                    <a:pt x="153632" y="216633"/>
                    <a:pt x="153632" y="216266"/>
                    <a:pt x="153985" y="216266"/>
                  </a:cubicBezTo>
                  <a:close/>
                  <a:moveTo>
                    <a:pt x="124880" y="207080"/>
                  </a:moveTo>
                  <a:cubicBezTo>
                    <a:pt x="124880" y="206375"/>
                    <a:pt x="126291" y="206728"/>
                    <a:pt x="126291" y="207433"/>
                  </a:cubicBezTo>
                  <a:cubicBezTo>
                    <a:pt x="125586" y="210608"/>
                    <a:pt x="124174" y="214136"/>
                    <a:pt x="123116" y="217311"/>
                  </a:cubicBezTo>
                  <a:cubicBezTo>
                    <a:pt x="122763" y="218722"/>
                    <a:pt x="120294" y="218017"/>
                    <a:pt x="120647" y="216606"/>
                  </a:cubicBezTo>
                  <a:cubicBezTo>
                    <a:pt x="121705" y="213430"/>
                    <a:pt x="124174" y="210608"/>
                    <a:pt x="124880" y="207080"/>
                  </a:cubicBezTo>
                  <a:close/>
                  <a:moveTo>
                    <a:pt x="123036" y="196313"/>
                  </a:moveTo>
                  <a:cubicBezTo>
                    <a:pt x="123373" y="195263"/>
                    <a:pt x="124720" y="195613"/>
                    <a:pt x="124383" y="196313"/>
                  </a:cubicBezTo>
                  <a:cubicBezTo>
                    <a:pt x="123373" y="203667"/>
                    <a:pt x="119669" y="210320"/>
                    <a:pt x="116638" y="216974"/>
                  </a:cubicBezTo>
                  <a:cubicBezTo>
                    <a:pt x="116301" y="218725"/>
                    <a:pt x="113944" y="217324"/>
                    <a:pt x="114617" y="215573"/>
                  </a:cubicBezTo>
                  <a:cubicBezTo>
                    <a:pt x="117648" y="209270"/>
                    <a:pt x="121689" y="203317"/>
                    <a:pt x="123036" y="196313"/>
                  </a:cubicBezTo>
                  <a:close/>
                  <a:moveTo>
                    <a:pt x="123949" y="183280"/>
                  </a:moveTo>
                  <a:cubicBezTo>
                    <a:pt x="123949" y="182563"/>
                    <a:pt x="124688" y="182563"/>
                    <a:pt x="124688" y="183280"/>
                  </a:cubicBezTo>
                  <a:cubicBezTo>
                    <a:pt x="124319" y="188298"/>
                    <a:pt x="121734" y="192958"/>
                    <a:pt x="119519" y="197618"/>
                  </a:cubicBezTo>
                  <a:cubicBezTo>
                    <a:pt x="116935" y="202995"/>
                    <a:pt x="115458" y="209448"/>
                    <a:pt x="111766" y="214108"/>
                  </a:cubicBezTo>
                  <a:cubicBezTo>
                    <a:pt x="110659" y="215541"/>
                    <a:pt x="109182" y="214466"/>
                    <a:pt x="109920" y="213391"/>
                  </a:cubicBezTo>
                  <a:cubicBezTo>
                    <a:pt x="112505" y="209089"/>
                    <a:pt x="114350" y="204429"/>
                    <a:pt x="116566" y="200128"/>
                  </a:cubicBezTo>
                  <a:cubicBezTo>
                    <a:pt x="119519" y="194392"/>
                    <a:pt x="123211" y="189015"/>
                    <a:pt x="123949" y="183280"/>
                  </a:cubicBezTo>
                  <a:close/>
                  <a:moveTo>
                    <a:pt x="124097" y="172893"/>
                  </a:moveTo>
                  <a:cubicBezTo>
                    <a:pt x="124461" y="171450"/>
                    <a:pt x="126280" y="172171"/>
                    <a:pt x="125552" y="173254"/>
                  </a:cubicBezTo>
                  <a:cubicBezTo>
                    <a:pt x="121551" y="182635"/>
                    <a:pt x="119004" y="193819"/>
                    <a:pt x="112092" y="201757"/>
                  </a:cubicBezTo>
                  <a:cubicBezTo>
                    <a:pt x="111001" y="202839"/>
                    <a:pt x="109182" y="201396"/>
                    <a:pt x="110273" y="200314"/>
                  </a:cubicBezTo>
                  <a:cubicBezTo>
                    <a:pt x="116094" y="191654"/>
                    <a:pt x="119732" y="182274"/>
                    <a:pt x="124097" y="172893"/>
                  </a:cubicBezTo>
                  <a:close/>
                  <a:moveTo>
                    <a:pt x="125631" y="155068"/>
                  </a:moveTo>
                  <a:cubicBezTo>
                    <a:pt x="126003" y="153988"/>
                    <a:pt x="127860" y="154708"/>
                    <a:pt x="127117" y="155788"/>
                  </a:cubicBezTo>
                  <a:cubicBezTo>
                    <a:pt x="124145" y="166230"/>
                    <a:pt x="118200" y="176311"/>
                    <a:pt x="114113" y="187113"/>
                  </a:cubicBezTo>
                  <a:cubicBezTo>
                    <a:pt x="113370" y="188553"/>
                    <a:pt x="110769" y="187833"/>
                    <a:pt x="111512" y="186032"/>
                  </a:cubicBezTo>
                  <a:cubicBezTo>
                    <a:pt x="115599" y="175591"/>
                    <a:pt x="122287" y="165870"/>
                    <a:pt x="125631" y="155068"/>
                  </a:cubicBezTo>
                  <a:close/>
                  <a:moveTo>
                    <a:pt x="124880" y="143592"/>
                  </a:moveTo>
                  <a:cubicBezTo>
                    <a:pt x="125233" y="142875"/>
                    <a:pt x="126291" y="143233"/>
                    <a:pt x="125938" y="144309"/>
                  </a:cubicBezTo>
                  <a:cubicBezTo>
                    <a:pt x="124174" y="155063"/>
                    <a:pt x="117824" y="164383"/>
                    <a:pt x="113591" y="174062"/>
                  </a:cubicBezTo>
                  <a:cubicBezTo>
                    <a:pt x="112886" y="175854"/>
                    <a:pt x="110769" y="174421"/>
                    <a:pt x="111474" y="172987"/>
                  </a:cubicBezTo>
                  <a:cubicBezTo>
                    <a:pt x="116413" y="163308"/>
                    <a:pt x="122763" y="154346"/>
                    <a:pt x="124880" y="143592"/>
                  </a:cubicBezTo>
                  <a:close/>
                  <a:moveTo>
                    <a:pt x="124573" y="134938"/>
                  </a:moveTo>
                  <a:cubicBezTo>
                    <a:pt x="124573" y="134938"/>
                    <a:pt x="125263" y="134938"/>
                    <a:pt x="125263" y="135303"/>
                  </a:cubicBezTo>
                  <a:cubicBezTo>
                    <a:pt x="126299" y="138222"/>
                    <a:pt x="122848" y="143332"/>
                    <a:pt x="121467" y="145521"/>
                  </a:cubicBezTo>
                  <a:cubicBezTo>
                    <a:pt x="118706" y="152090"/>
                    <a:pt x="116981" y="158659"/>
                    <a:pt x="113530" y="164863"/>
                  </a:cubicBezTo>
                  <a:cubicBezTo>
                    <a:pt x="112840" y="166323"/>
                    <a:pt x="110769" y="164863"/>
                    <a:pt x="111459" y="163768"/>
                  </a:cubicBezTo>
                  <a:cubicBezTo>
                    <a:pt x="114565" y="157929"/>
                    <a:pt x="116981" y="151360"/>
                    <a:pt x="119742" y="145521"/>
                  </a:cubicBezTo>
                  <a:cubicBezTo>
                    <a:pt x="121122" y="142237"/>
                    <a:pt x="122503" y="138222"/>
                    <a:pt x="124573" y="134938"/>
                  </a:cubicBezTo>
                  <a:close/>
                  <a:moveTo>
                    <a:pt x="127590" y="120127"/>
                  </a:moveTo>
                  <a:cubicBezTo>
                    <a:pt x="127961" y="119063"/>
                    <a:pt x="129447" y="119418"/>
                    <a:pt x="129076" y="120481"/>
                  </a:cubicBezTo>
                  <a:cubicBezTo>
                    <a:pt x="124989" y="130766"/>
                    <a:pt x="119788" y="140342"/>
                    <a:pt x="115701" y="150627"/>
                  </a:cubicBezTo>
                  <a:cubicBezTo>
                    <a:pt x="114958" y="152045"/>
                    <a:pt x="112357" y="151691"/>
                    <a:pt x="113100" y="149917"/>
                  </a:cubicBezTo>
                  <a:cubicBezTo>
                    <a:pt x="117187" y="139633"/>
                    <a:pt x="123131" y="130412"/>
                    <a:pt x="127590" y="120127"/>
                  </a:cubicBezTo>
                  <a:close/>
                  <a:moveTo>
                    <a:pt x="125552" y="113071"/>
                  </a:moveTo>
                  <a:cubicBezTo>
                    <a:pt x="125916" y="112713"/>
                    <a:pt x="126280" y="112713"/>
                    <a:pt x="126280" y="113430"/>
                  </a:cubicBezTo>
                  <a:cubicBezTo>
                    <a:pt x="125916" y="117014"/>
                    <a:pt x="123734" y="120958"/>
                    <a:pt x="122278" y="124542"/>
                  </a:cubicBezTo>
                  <a:cubicBezTo>
                    <a:pt x="119368" y="130994"/>
                    <a:pt x="115730" y="137805"/>
                    <a:pt x="112092" y="144258"/>
                  </a:cubicBezTo>
                  <a:cubicBezTo>
                    <a:pt x="111365" y="145691"/>
                    <a:pt x="109182" y="144258"/>
                    <a:pt x="109909" y="142824"/>
                  </a:cubicBezTo>
                  <a:cubicBezTo>
                    <a:pt x="113547" y="136371"/>
                    <a:pt x="117549" y="129919"/>
                    <a:pt x="120823" y="122750"/>
                  </a:cubicBezTo>
                  <a:cubicBezTo>
                    <a:pt x="122278" y="119882"/>
                    <a:pt x="123370" y="115581"/>
                    <a:pt x="125552" y="113071"/>
                  </a:cubicBezTo>
                  <a:close/>
                  <a:moveTo>
                    <a:pt x="124786" y="107428"/>
                  </a:moveTo>
                  <a:cubicBezTo>
                    <a:pt x="125158" y="106363"/>
                    <a:pt x="126272" y="107073"/>
                    <a:pt x="125901" y="107783"/>
                  </a:cubicBezTo>
                  <a:cubicBezTo>
                    <a:pt x="121814" y="116305"/>
                    <a:pt x="117356" y="124117"/>
                    <a:pt x="112154" y="131930"/>
                  </a:cubicBezTo>
                  <a:cubicBezTo>
                    <a:pt x="111411" y="132995"/>
                    <a:pt x="109182" y="131930"/>
                    <a:pt x="109925" y="130509"/>
                  </a:cubicBezTo>
                  <a:cubicBezTo>
                    <a:pt x="115869" y="123052"/>
                    <a:pt x="120699" y="115240"/>
                    <a:pt x="124786" y="107428"/>
                  </a:cubicBezTo>
                  <a:close/>
                  <a:moveTo>
                    <a:pt x="123293" y="102317"/>
                  </a:moveTo>
                  <a:cubicBezTo>
                    <a:pt x="123646" y="101600"/>
                    <a:pt x="124704" y="102317"/>
                    <a:pt x="124351" y="103034"/>
                  </a:cubicBezTo>
                  <a:cubicBezTo>
                    <a:pt x="120824" y="109486"/>
                    <a:pt x="116237" y="116297"/>
                    <a:pt x="111651" y="122749"/>
                  </a:cubicBezTo>
                  <a:cubicBezTo>
                    <a:pt x="110593" y="123466"/>
                    <a:pt x="109182" y="122749"/>
                    <a:pt x="109887" y="121674"/>
                  </a:cubicBezTo>
                  <a:cubicBezTo>
                    <a:pt x="114121" y="115222"/>
                    <a:pt x="119412" y="109128"/>
                    <a:pt x="123293" y="102317"/>
                  </a:cubicBezTo>
                  <a:close/>
                  <a:moveTo>
                    <a:pt x="124429" y="91193"/>
                  </a:moveTo>
                  <a:cubicBezTo>
                    <a:pt x="125167" y="90488"/>
                    <a:pt x="126275" y="91193"/>
                    <a:pt x="125906" y="92252"/>
                  </a:cubicBezTo>
                  <a:cubicBezTo>
                    <a:pt x="122583" y="98955"/>
                    <a:pt x="118522" y="105657"/>
                    <a:pt x="113722" y="111302"/>
                  </a:cubicBezTo>
                  <a:cubicBezTo>
                    <a:pt x="112984" y="112360"/>
                    <a:pt x="110769" y="111302"/>
                    <a:pt x="111507" y="110243"/>
                  </a:cubicBezTo>
                  <a:cubicBezTo>
                    <a:pt x="115937" y="103893"/>
                    <a:pt x="120737" y="98249"/>
                    <a:pt x="124429" y="91193"/>
                  </a:cubicBezTo>
                  <a:close/>
                  <a:moveTo>
                    <a:pt x="121677" y="84494"/>
                  </a:moveTo>
                  <a:cubicBezTo>
                    <a:pt x="122035" y="84138"/>
                    <a:pt x="123110" y="84138"/>
                    <a:pt x="122752" y="84851"/>
                  </a:cubicBezTo>
                  <a:cubicBezTo>
                    <a:pt x="120960" y="90196"/>
                    <a:pt x="117734" y="95898"/>
                    <a:pt x="114866" y="100174"/>
                  </a:cubicBezTo>
                  <a:cubicBezTo>
                    <a:pt x="113791" y="101244"/>
                    <a:pt x="112357" y="100174"/>
                    <a:pt x="112715" y="99105"/>
                  </a:cubicBezTo>
                  <a:cubicBezTo>
                    <a:pt x="114149" y="96611"/>
                    <a:pt x="115941" y="94116"/>
                    <a:pt x="117375" y="91622"/>
                  </a:cubicBezTo>
                  <a:cubicBezTo>
                    <a:pt x="119167" y="89483"/>
                    <a:pt x="120601" y="86989"/>
                    <a:pt x="121677" y="84494"/>
                  </a:cubicBezTo>
                  <a:close/>
                  <a:moveTo>
                    <a:pt x="120228" y="80127"/>
                  </a:moveTo>
                  <a:cubicBezTo>
                    <a:pt x="120559" y="79375"/>
                    <a:pt x="121551" y="79751"/>
                    <a:pt x="121220" y="80503"/>
                  </a:cubicBezTo>
                  <a:cubicBezTo>
                    <a:pt x="119897" y="84639"/>
                    <a:pt x="117913" y="88399"/>
                    <a:pt x="116259" y="92159"/>
                  </a:cubicBezTo>
                  <a:cubicBezTo>
                    <a:pt x="115598" y="93287"/>
                    <a:pt x="113944" y="92159"/>
                    <a:pt x="114605" y="91031"/>
                  </a:cubicBezTo>
                  <a:cubicBezTo>
                    <a:pt x="116590" y="87271"/>
                    <a:pt x="118244" y="83511"/>
                    <a:pt x="120228" y="80127"/>
                  </a:cubicBezTo>
                  <a:close/>
                  <a:moveTo>
                    <a:pt x="16814" y="44450"/>
                  </a:moveTo>
                  <a:cubicBezTo>
                    <a:pt x="16814" y="44450"/>
                    <a:pt x="17190" y="44450"/>
                    <a:pt x="17190" y="44815"/>
                  </a:cubicBezTo>
                  <a:cubicBezTo>
                    <a:pt x="17942" y="44815"/>
                    <a:pt x="18318" y="45546"/>
                    <a:pt x="18318" y="46276"/>
                  </a:cubicBezTo>
                  <a:cubicBezTo>
                    <a:pt x="16814" y="52486"/>
                    <a:pt x="17942" y="59791"/>
                    <a:pt x="17566" y="66366"/>
                  </a:cubicBezTo>
                  <a:cubicBezTo>
                    <a:pt x="17190" y="72210"/>
                    <a:pt x="16814" y="78054"/>
                    <a:pt x="16814" y="83899"/>
                  </a:cubicBezTo>
                  <a:cubicBezTo>
                    <a:pt x="16814" y="85360"/>
                    <a:pt x="14934" y="84994"/>
                    <a:pt x="14934" y="83899"/>
                  </a:cubicBezTo>
                  <a:cubicBezTo>
                    <a:pt x="14934" y="76228"/>
                    <a:pt x="14934" y="68192"/>
                    <a:pt x="15310" y="60522"/>
                  </a:cubicBezTo>
                  <a:cubicBezTo>
                    <a:pt x="15310" y="55773"/>
                    <a:pt x="14934" y="51390"/>
                    <a:pt x="15686" y="46641"/>
                  </a:cubicBezTo>
                  <a:cubicBezTo>
                    <a:pt x="11926" y="46641"/>
                    <a:pt x="8543" y="46641"/>
                    <a:pt x="4783" y="46641"/>
                  </a:cubicBezTo>
                  <a:cubicBezTo>
                    <a:pt x="4407" y="46276"/>
                    <a:pt x="4407" y="45911"/>
                    <a:pt x="4783" y="45546"/>
                  </a:cubicBezTo>
                  <a:cubicBezTo>
                    <a:pt x="8543" y="44815"/>
                    <a:pt x="12678" y="44450"/>
                    <a:pt x="16814" y="44450"/>
                  </a:cubicBezTo>
                  <a:close/>
                  <a:moveTo>
                    <a:pt x="23212" y="39688"/>
                  </a:moveTo>
                  <a:cubicBezTo>
                    <a:pt x="24678" y="39688"/>
                    <a:pt x="24678" y="41500"/>
                    <a:pt x="23945" y="41862"/>
                  </a:cubicBezTo>
                  <a:cubicBezTo>
                    <a:pt x="23945" y="63242"/>
                    <a:pt x="22480" y="84259"/>
                    <a:pt x="21747" y="105638"/>
                  </a:cubicBezTo>
                  <a:cubicBezTo>
                    <a:pt x="21747" y="106001"/>
                    <a:pt x="21380" y="106001"/>
                    <a:pt x="21014" y="105638"/>
                  </a:cubicBezTo>
                  <a:cubicBezTo>
                    <a:pt x="19549" y="84259"/>
                    <a:pt x="21747" y="63242"/>
                    <a:pt x="21747" y="41862"/>
                  </a:cubicBezTo>
                  <a:cubicBezTo>
                    <a:pt x="15153" y="41862"/>
                    <a:pt x="8559" y="41862"/>
                    <a:pt x="1965" y="41500"/>
                  </a:cubicBezTo>
                  <a:cubicBezTo>
                    <a:pt x="1232" y="41500"/>
                    <a:pt x="1232" y="40775"/>
                    <a:pt x="1965" y="40775"/>
                  </a:cubicBezTo>
                  <a:cubicBezTo>
                    <a:pt x="9291" y="40413"/>
                    <a:pt x="16252" y="39688"/>
                    <a:pt x="23212" y="39688"/>
                  </a:cubicBezTo>
                  <a:close/>
                  <a:moveTo>
                    <a:pt x="80607" y="36497"/>
                  </a:moveTo>
                  <a:cubicBezTo>
                    <a:pt x="72316" y="36497"/>
                    <a:pt x="64025" y="36497"/>
                    <a:pt x="55734" y="36857"/>
                  </a:cubicBezTo>
                  <a:cubicBezTo>
                    <a:pt x="55373" y="38655"/>
                    <a:pt x="55373" y="40453"/>
                    <a:pt x="55013" y="42611"/>
                  </a:cubicBezTo>
                  <a:cubicBezTo>
                    <a:pt x="55013" y="42971"/>
                    <a:pt x="53931" y="42971"/>
                    <a:pt x="53931" y="42251"/>
                  </a:cubicBezTo>
                  <a:cubicBezTo>
                    <a:pt x="54292" y="40453"/>
                    <a:pt x="54292" y="38655"/>
                    <a:pt x="54652" y="36857"/>
                  </a:cubicBezTo>
                  <a:cubicBezTo>
                    <a:pt x="53931" y="36857"/>
                    <a:pt x="52850" y="36857"/>
                    <a:pt x="51768" y="36857"/>
                  </a:cubicBezTo>
                  <a:cubicBezTo>
                    <a:pt x="51768" y="39374"/>
                    <a:pt x="51408" y="41532"/>
                    <a:pt x="51408" y="44050"/>
                  </a:cubicBezTo>
                  <a:cubicBezTo>
                    <a:pt x="51408" y="44769"/>
                    <a:pt x="50687" y="44769"/>
                    <a:pt x="50687" y="44050"/>
                  </a:cubicBezTo>
                  <a:cubicBezTo>
                    <a:pt x="50687" y="41532"/>
                    <a:pt x="50687" y="39374"/>
                    <a:pt x="51047" y="36857"/>
                  </a:cubicBezTo>
                  <a:cubicBezTo>
                    <a:pt x="49606" y="36857"/>
                    <a:pt x="48885" y="36857"/>
                    <a:pt x="48164" y="36857"/>
                  </a:cubicBezTo>
                  <a:cubicBezTo>
                    <a:pt x="48164" y="40094"/>
                    <a:pt x="48524" y="43690"/>
                    <a:pt x="47443" y="46567"/>
                  </a:cubicBezTo>
                  <a:cubicBezTo>
                    <a:pt x="47443" y="46927"/>
                    <a:pt x="46722" y="46567"/>
                    <a:pt x="46722" y="46207"/>
                  </a:cubicBezTo>
                  <a:cubicBezTo>
                    <a:pt x="47443" y="42971"/>
                    <a:pt x="46722" y="40094"/>
                    <a:pt x="47082" y="36857"/>
                  </a:cubicBezTo>
                  <a:lnTo>
                    <a:pt x="44559" y="36857"/>
                  </a:lnTo>
                  <a:cubicBezTo>
                    <a:pt x="44198" y="39734"/>
                    <a:pt x="44559" y="42611"/>
                    <a:pt x="44559" y="45848"/>
                  </a:cubicBezTo>
                  <a:cubicBezTo>
                    <a:pt x="44559" y="47646"/>
                    <a:pt x="44198" y="49804"/>
                    <a:pt x="43838" y="52321"/>
                  </a:cubicBezTo>
                  <a:cubicBezTo>
                    <a:pt x="43838" y="52681"/>
                    <a:pt x="43117" y="52321"/>
                    <a:pt x="43117" y="51962"/>
                  </a:cubicBezTo>
                  <a:cubicBezTo>
                    <a:pt x="43838" y="48725"/>
                    <a:pt x="43838" y="45488"/>
                    <a:pt x="43477" y="42251"/>
                  </a:cubicBezTo>
                  <a:cubicBezTo>
                    <a:pt x="43477" y="40453"/>
                    <a:pt x="43117" y="38655"/>
                    <a:pt x="43477" y="36857"/>
                  </a:cubicBezTo>
                  <a:cubicBezTo>
                    <a:pt x="42756" y="36857"/>
                    <a:pt x="42035" y="36857"/>
                    <a:pt x="40954" y="36857"/>
                  </a:cubicBezTo>
                  <a:cubicBezTo>
                    <a:pt x="40954" y="43690"/>
                    <a:pt x="42035" y="49804"/>
                    <a:pt x="40954" y="56637"/>
                  </a:cubicBezTo>
                  <a:cubicBezTo>
                    <a:pt x="40954" y="56996"/>
                    <a:pt x="40233" y="56996"/>
                    <a:pt x="40233" y="56637"/>
                  </a:cubicBezTo>
                  <a:cubicBezTo>
                    <a:pt x="40954" y="49804"/>
                    <a:pt x="39512" y="43690"/>
                    <a:pt x="39512" y="36857"/>
                  </a:cubicBezTo>
                  <a:cubicBezTo>
                    <a:pt x="39152" y="36857"/>
                    <a:pt x="38431" y="37217"/>
                    <a:pt x="38070" y="37217"/>
                  </a:cubicBezTo>
                  <a:cubicBezTo>
                    <a:pt x="38431" y="44050"/>
                    <a:pt x="38791" y="50883"/>
                    <a:pt x="38431" y="57356"/>
                  </a:cubicBezTo>
                  <a:cubicBezTo>
                    <a:pt x="38431" y="58075"/>
                    <a:pt x="38070" y="58075"/>
                    <a:pt x="38070" y="57356"/>
                  </a:cubicBezTo>
                  <a:cubicBezTo>
                    <a:pt x="37710" y="50883"/>
                    <a:pt x="36989" y="44050"/>
                    <a:pt x="36989" y="37217"/>
                  </a:cubicBezTo>
                  <a:cubicBezTo>
                    <a:pt x="36628" y="37217"/>
                    <a:pt x="36268" y="37217"/>
                    <a:pt x="35907" y="37217"/>
                  </a:cubicBezTo>
                  <a:lnTo>
                    <a:pt x="35907" y="37576"/>
                  </a:lnTo>
                  <a:cubicBezTo>
                    <a:pt x="36989" y="45848"/>
                    <a:pt x="35907" y="53760"/>
                    <a:pt x="35547" y="62031"/>
                  </a:cubicBezTo>
                  <a:cubicBezTo>
                    <a:pt x="35547" y="62391"/>
                    <a:pt x="35186" y="62391"/>
                    <a:pt x="35186" y="62031"/>
                  </a:cubicBezTo>
                  <a:cubicBezTo>
                    <a:pt x="34826" y="53760"/>
                    <a:pt x="35907" y="45848"/>
                    <a:pt x="34826" y="37576"/>
                  </a:cubicBezTo>
                  <a:cubicBezTo>
                    <a:pt x="34826" y="37576"/>
                    <a:pt x="34826" y="37576"/>
                    <a:pt x="34826" y="37217"/>
                  </a:cubicBezTo>
                  <a:cubicBezTo>
                    <a:pt x="34465" y="37217"/>
                    <a:pt x="33744" y="37576"/>
                    <a:pt x="33384" y="37576"/>
                  </a:cubicBezTo>
                  <a:cubicBezTo>
                    <a:pt x="33023" y="39374"/>
                    <a:pt x="33384" y="41532"/>
                    <a:pt x="33384" y="43690"/>
                  </a:cubicBezTo>
                  <a:cubicBezTo>
                    <a:pt x="33384" y="46207"/>
                    <a:pt x="33384" y="48725"/>
                    <a:pt x="33384" y="51242"/>
                  </a:cubicBezTo>
                  <a:cubicBezTo>
                    <a:pt x="33384" y="55918"/>
                    <a:pt x="33384" y="60952"/>
                    <a:pt x="33023" y="65628"/>
                  </a:cubicBezTo>
                  <a:cubicBezTo>
                    <a:pt x="33023" y="65987"/>
                    <a:pt x="32303" y="65987"/>
                    <a:pt x="32303" y="65628"/>
                  </a:cubicBezTo>
                  <a:cubicBezTo>
                    <a:pt x="31942" y="59874"/>
                    <a:pt x="31942" y="53760"/>
                    <a:pt x="31942" y="48006"/>
                  </a:cubicBezTo>
                  <a:cubicBezTo>
                    <a:pt x="31942" y="44769"/>
                    <a:pt x="31221" y="40813"/>
                    <a:pt x="31942" y="37576"/>
                  </a:cubicBezTo>
                  <a:cubicBezTo>
                    <a:pt x="31221" y="37576"/>
                    <a:pt x="30861" y="37576"/>
                    <a:pt x="30140" y="37576"/>
                  </a:cubicBezTo>
                  <a:cubicBezTo>
                    <a:pt x="30500" y="37576"/>
                    <a:pt x="30500" y="37936"/>
                    <a:pt x="30500" y="37936"/>
                  </a:cubicBezTo>
                  <a:cubicBezTo>
                    <a:pt x="29779" y="96556"/>
                    <a:pt x="32303" y="161290"/>
                    <a:pt x="27256" y="219551"/>
                  </a:cubicBezTo>
                  <a:cubicBezTo>
                    <a:pt x="31582" y="219911"/>
                    <a:pt x="35907" y="219911"/>
                    <a:pt x="40233" y="220270"/>
                  </a:cubicBezTo>
                  <a:cubicBezTo>
                    <a:pt x="53571" y="220270"/>
                    <a:pt x="66909" y="220630"/>
                    <a:pt x="80246" y="221349"/>
                  </a:cubicBezTo>
                  <a:cubicBezTo>
                    <a:pt x="97549" y="221709"/>
                    <a:pt x="114853" y="221349"/>
                    <a:pt x="132156" y="220630"/>
                  </a:cubicBezTo>
                  <a:cubicBezTo>
                    <a:pt x="130353" y="206604"/>
                    <a:pt x="131795" y="192219"/>
                    <a:pt x="132516" y="178193"/>
                  </a:cubicBezTo>
                  <a:cubicBezTo>
                    <a:pt x="132877" y="163088"/>
                    <a:pt x="132877" y="147624"/>
                    <a:pt x="133237" y="132519"/>
                  </a:cubicBezTo>
                  <a:cubicBezTo>
                    <a:pt x="133597" y="100872"/>
                    <a:pt x="132516" y="68864"/>
                    <a:pt x="132516" y="36857"/>
                  </a:cubicBezTo>
                  <a:cubicBezTo>
                    <a:pt x="129272" y="36857"/>
                    <a:pt x="125667" y="36857"/>
                    <a:pt x="122062" y="36857"/>
                  </a:cubicBezTo>
                  <a:cubicBezTo>
                    <a:pt x="120260" y="38655"/>
                    <a:pt x="118097" y="40453"/>
                    <a:pt x="117015" y="42971"/>
                  </a:cubicBezTo>
                  <a:cubicBezTo>
                    <a:pt x="116655" y="44769"/>
                    <a:pt x="114492" y="44050"/>
                    <a:pt x="114853" y="42611"/>
                  </a:cubicBezTo>
                  <a:cubicBezTo>
                    <a:pt x="115213" y="40453"/>
                    <a:pt x="116655" y="38655"/>
                    <a:pt x="118097" y="36857"/>
                  </a:cubicBezTo>
                  <a:cubicBezTo>
                    <a:pt x="117015" y="36857"/>
                    <a:pt x="115934" y="36857"/>
                    <a:pt x="115213" y="36857"/>
                  </a:cubicBezTo>
                  <a:cubicBezTo>
                    <a:pt x="113771" y="38296"/>
                    <a:pt x="112329" y="39734"/>
                    <a:pt x="110887" y="41532"/>
                  </a:cubicBezTo>
                  <a:cubicBezTo>
                    <a:pt x="110166" y="42611"/>
                    <a:pt x="108724" y="41532"/>
                    <a:pt x="109445" y="40453"/>
                  </a:cubicBezTo>
                  <a:cubicBezTo>
                    <a:pt x="110166" y="39015"/>
                    <a:pt x="110887" y="38296"/>
                    <a:pt x="111608" y="36857"/>
                  </a:cubicBezTo>
                  <a:cubicBezTo>
                    <a:pt x="101515" y="36497"/>
                    <a:pt x="91061" y="36497"/>
                    <a:pt x="80607" y="36497"/>
                  </a:cubicBezTo>
                  <a:close/>
                  <a:moveTo>
                    <a:pt x="142784" y="22556"/>
                  </a:moveTo>
                  <a:cubicBezTo>
                    <a:pt x="142784" y="22225"/>
                    <a:pt x="143313" y="22225"/>
                    <a:pt x="143578" y="22556"/>
                  </a:cubicBezTo>
                  <a:cubicBezTo>
                    <a:pt x="143578" y="23548"/>
                    <a:pt x="143578" y="24540"/>
                    <a:pt x="143578" y="25863"/>
                  </a:cubicBezTo>
                  <a:cubicBezTo>
                    <a:pt x="143578" y="26855"/>
                    <a:pt x="143842" y="27848"/>
                    <a:pt x="143842" y="28840"/>
                  </a:cubicBezTo>
                  <a:cubicBezTo>
                    <a:pt x="143842" y="29832"/>
                    <a:pt x="142519" y="29832"/>
                    <a:pt x="142519" y="28840"/>
                  </a:cubicBezTo>
                  <a:cubicBezTo>
                    <a:pt x="142519" y="27517"/>
                    <a:pt x="142519" y="26525"/>
                    <a:pt x="142519" y="25202"/>
                  </a:cubicBezTo>
                  <a:cubicBezTo>
                    <a:pt x="142519" y="24540"/>
                    <a:pt x="142519" y="23548"/>
                    <a:pt x="142784" y="22556"/>
                  </a:cubicBezTo>
                  <a:close/>
                  <a:moveTo>
                    <a:pt x="144901" y="20975"/>
                  </a:moveTo>
                  <a:cubicBezTo>
                    <a:pt x="144901" y="20638"/>
                    <a:pt x="145694" y="20638"/>
                    <a:pt x="145694" y="20975"/>
                  </a:cubicBezTo>
                  <a:cubicBezTo>
                    <a:pt x="146488" y="24005"/>
                    <a:pt x="146488" y="27036"/>
                    <a:pt x="146488" y="30066"/>
                  </a:cubicBezTo>
                  <a:cubicBezTo>
                    <a:pt x="146885" y="31413"/>
                    <a:pt x="144107" y="31076"/>
                    <a:pt x="144504" y="30066"/>
                  </a:cubicBezTo>
                  <a:cubicBezTo>
                    <a:pt x="144901" y="27036"/>
                    <a:pt x="145297" y="24005"/>
                    <a:pt x="144901" y="20975"/>
                  </a:cubicBezTo>
                  <a:close/>
                  <a:moveTo>
                    <a:pt x="150280" y="19416"/>
                  </a:moveTo>
                  <a:cubicBezTo>
                    <a:pt x="150280" y="19050"/>
                    <a:pt x="151338" y="19050"/>
                    <a:pt x="151338" y="19783"/>
                  </a:cubicBezTo>
                  <a:cubicBezTo>
                    <a:pt x="150986" y="23446"/>
                    <a:pt x="151691" y="27842"/>
                    <a:pt x="151338" y="31506"/>
                  </a:cubicBezTo>
                  <a:cubicBezTo>
                    <a:pt x="150986" y="32972"/>
                    <a:pt x="148869" y="32972"/>
                    <a:pt x="149222" y="31506"/>
                  </a:cubicBezTo>
                  <a:cubicBezTo>
                    <a:pt x="149574" y="27842"/>
                    <a:pt x="148869" y="23446"/>
                    <a:pt x="150280" y="19416"/>
                  </a:cubicBezTo>
                  <a:close/>
                  <a:moveTo>
                    <a:pt x="152397" y="18160"/>
                  </a:moveTo>
                  <a:cubicBezTo>
                    <a:pt x="152397" y="17463"/>
                    <a:pt x="153455" y="17463"/>
                    <a:pt x="153455" y="18160"/>
                  </a:cubicBezTo>
                  <a:cubicBezTo>
                    <a:pt x="153808" y="21993"/>
                    <a:pt x="154866" y="26523"/>
                    <a:pt x="153808" y="30356"/>
                  </a:cubicBezTo>
                  <a:cubicBezTo>
                    <a:pt x="153808" y="31401"/>
                    <a:pt x="152044" y="31053"/>
                    <a:pt x="152044" y="30008"/>
                  </a:cubicBezTo>
                  <a:cubicBezTo>
                    <a:pt x="152044" y="26174"/>
                    <a:pt x="152397" y="21993"/>
                    <a:pt x="152397" y="18160"/>
                  </a:cubicBezTo>
                  <a:close/>
                  <a:moveTo>
                    <a:pt x="3825" y="13481"/>
                  </a:moveTo>
                  <a:cubicBezTo>
                    <a:pt x="4185" y="15639"/>
                    <a:pt x="4185" y="17796"/>
                    <a:pt x="4185" y="19595"/>
                  </a:cubicBezTo>
                  <a:cubicBezTo>
                    <a:pt x="4185" y="24989"/>
                    <a:pt x="3825" y="30743"/>
                    <a:pt x="3825" y="35778"/>
                  </a:cubicBezTo>
                  <a:cubicBezTo>
                    <a:pt x="3825" y="36138"/>
                    <a:pt x="3825" y="36138"/>
                    <a:pt x="3825" y="36497"/>
                  </a:cubicBezTo>
                  <a:cubicBezTo>
                    <a:pt x="29419" y="34340"/>
                    <a:pt x="55013" y="32182"/>
                    <a:pt x="80607" y="32182"/>
                  </a:cubicBezTo>
                  <a:cubicBezTo>
                    <a:pt x="92142" y="32182"/>
                    <a:pt x="103678" y="32182"/>
                    <a:pt x="115213" y="32182"/>
                  </a:cubicBezTo>
                  <a:cubicBezTo>
                    <a:pt x="116294" y="31462"/>
                    <a:pt x="117015" y="30384"/>
                    <a:pt x="118097" y="29305"/>
                  </a:cubicBezTo>
                  <a:cubicBezTo>
                    <a:pt x="119539" y="28226"/>
                    <a:pt x="121702" y="29664"/>
                    <a:pt x="120620" y="31462"/>
                  </a:cubicBezTo>
                  <a:cubicBezTo>
                    <a:pt x="120260" y="31822"/>
                    <a:pt x="120260" y="31822"/>
                    <a:pt x="119539" y="32182"/>
                  </a:cubicBezTo>
                  <a:cubicBezTo>
                    <a:pt x="120620" y="32182"/>
                    <a:pt x="120981" y="32182"/>
                    <a:pt x="122062" y="32182"/>
                  </a:cubicBezTo>
                  <a:cubicBezTo>
                    <a:pt x="123144" y="31103"/>
                    <a:pt x="124225" y="29664"/>
                    <a:pt x="125667" y="28585"/>
                  </a:cubicBezTo>
                  <a:cubicBezTo>
                    <a:pt x="127109" y="27507"/>
                    <a:pt x="129272" y="29305"/>
                    <a:pt x="127830" y="31103"/>
                  </a:cubicBezTo>
                  <a:cubicBezTo>
                    <a:pt x="127469" y="31462"/>
                    <a:pt x="127109" y="31822"/>
                    <a:pt x="126748" y="32182"/>
                  </a:cubicBezTo>
                  <a:cubicBezTo>
                    <a:pt x="136842" y="32182"/>
                    <a:pt x="147296" y="32541"/>
                    <a:pt x="158110" y="32541"/>
                  </a:cubicBezTo>
                  <a:cubicBezTo>
                    <a:pt x="157029" y="27507"/>
                    <a:pt x="157389" y="20674"/>
                    <a:pt x="158110" y="14919"/>
                  </a:cubicBezTo>
                  <a:cubicBezTo>
                    <a:pt x="131435" y="14919"/>
                    <a:pt x="104038" y="14200"/>
                    <a:pt x="77363" y="14919"/>
                  </a:cubicBezTo>
                  <a:cubicBezTo>
                    <a:pt x="52850" y="15639"/>
                    <a:pt x="28337" y="17077"/>
                    <a:pt x="3825" y="13481"/>
                  </a:cubicBezTo>
                  <a:close/>
                  <a:moveTo>
                    <a:pt x="2383" y="10244"/>
                  </a:moveTo>
                  <a:cubicBezTo>
                    <a:pt x="2383" y="10244"/>
                    <a:pt x="2743" y="10244"/>
                    <a:pt x="3104" y="10244"/>
                  </a:cubicBezTo>
                  <a:cubicBezTo>
                    <a:pt x="28698" y="12402"/>
                    <a:pt x="54652" y="10963"/>
                    <a:pt x="80607" y="10604"/>
                  </a:cubicBezTo>
                  <a:cubicBezTo>
                    <a:pt x="106561" y="10244"/>
                    <a:pt x="132516" y="10244"/>
                    <a:pt x="158471" y="10244"/>
                  </a:cubicBezTo>
                  <a:cubicBezTo>
                    <a:pt x="158831" y="10244"/>
                    <a:pt x="158831" y="10244"/>
                    <a:pt x="158831" y="10244"/>
                  </a:cubicBezTo>
                  <a:cubicBezTo>
                    <a:pt x="158831" y="9885"/>
                    <a:pt x="159913" y="9885"/>
                    <a:pt x="159913" y="10604"/>
                  </a:cubicBezTo>
                  <a:cubicBezTo>
                    <a:pt x="160994" y="11323"/>
                    <a:pt x="160994" y="13121"/>
                    <a:pt x="160273" y="14200"/>
                  </a:cubicBezTo>
                  <a:cubicBezTo>
                    <a:pt x="160273" y="16358"/>
                    <a:pt x="160273" y="18516"/>
                    <a:pt x="160273" y="20674"/>
                  </a:cubicBezTo>
                  <a:cubicBezTo>
                    <a:pt x="160634" y="24629"/>
                    <a:pt x="160994" y="28226"/>
                    <a:pt x="161355" y="32182"/>
                  </a:cubicBezTo>
                  <a:cubicBezTo>
                    <a:pt x="161715" y="33261"/>
                    <a:pt x="161355" y="34340"/>
                    <a:pt x="160994" y="34699"/>
                  </a:cubicBezTo>
                  <a:cubicBezTo>
                    <a:pt x="160994" y="35778"/>
                    <a:pt x="160273" y="37217"/>
                    <a:pt x="158471" y="37217"/>
                  </a:cubicBezTo>
                  <a:cubicBezTo>
                    <a:pt x="151261" y="36857"/>
                    <a:pt x="143691" y="36857"/>
                    <a:pt x="136121" y="36857"/>
                  </a:cubicBezTo>
                  <a:cubicBezTo>
                    <a:pt x="136842" y="68505"/>
                    <a:pt x="136481" y="100512"/>
                    <a:pt x="136481" y="132160"/>
                  </a:cubicBezTo>
                  <a:cubicBezTo>
                    <a:pt x="136481" y="161650"/>
                    <a:pt x="134679" y="191499"/>
                    <a:pt x="136481" y="220630"/>
                  </a:cubicBezTo>
                  <a:cubicBezTo>
                    <a:pt x="143330" y="220630"/>
                    <a:pt x="150180" y="220270"/>
                    <a:pt x="157029" y="220270"/>
                  </a:cubicBezTo>
                  <a:cubicBezTo>
                    <a:pt x="158110" y="220270"/>
                    <a:pt x="158471" y="220989"/>
                    <a:pt x="158831" y="221709"/>
                  </a:cubicBezTo>
                  <a:cubicBezTo>
                    <a:pt x="159552" y="222068"/>
                    <a:pt x="159913" y="223147"/>
                    <a:pt x="159913" y="224226"/>
                  </a:cubicBezTo>
                  <a:cubicBezTo>
                    <a:pt x="160273" y="229261"/>
                    <a:pt x="159913" y="235015"/>
                    <a:pt x="160994" y="240050"/>
                  </a:cubicBezTo>
                  <a:cubicBezTo>
                    <a:pt x="160994" y="240769"/>
                    <a:pt x="160994" y="241129"/>
                    <a:pt x="160994" y="241848"/>
                  </a:cubicBezTo>
                  <a:cubicBezTo>
                    <a:pt x="162797" y="242927"/>
                    <a:pt x="162436" y="246164"/>
                    <a:pt x="159913" y="246164"/>
                  </a:cubicBezTo>
                  <a:cubicBezTo>
                    <a:pt x="140807" y="246523"/>
                    <a:pt x="138284" y="246883"/>
                    <a:pt x="114853" y="246883"/>
                  </a:cubicBezTo>
                  <a:lnTo>
                    <a:pt x="103678" y="246883"/>
                  </a:lnTo>
                  <a:cubicBezTo>
                    <a:pt x="90340" y="319529"/>
                    <a:pt x="95026" y="287162"/>
                    <a:pt x="83491" y="384982"/>
                  </a:cubicBezTo>
                  <a:cubicBezTo>
                    <a:pt x="83130" y="388579"/>
                    <a:pt x="77002" y="388219"/>
                    <a:pt x="76642" y="384982"/>
                  </a:cubicBezTo>
                  <a:cubicBezTo>
                    <a:pt x="69792" y="315573"/>
                    <a:pt x="71595" y="320608"/>
                    <a:pt x="61501" y="247243"/>
                  </a:cubicBezTo>
                  <a:lnTo>
                    <a:pt x="46001" y="246883"/>
                  </a:lnTo>
                  <a:cubicBezTo>
                    <a:pt x="22209" y="246523"/>
                    <a:pt x="27256" y="247243"/>
                    <a:pt x="3464" y="246523"/>
                  </a:cubicBezTo>
                  <a:cubicBezTo>
                    <a:pt x="1662" y="246523"/>
                    <a:pt x="1301" y="244366"/>
                    <a:pt x="2383" y="243646"/>
                  </a:cubicBezTo>
                  <a:cubicBezTo>
                    <a:pt x="2022" y="243287"/>
                    <a:pt x="2022" y="242927"/>
                    <a:pt x="2022" y="242567"/>
                  </a:cubicBezTo>
                  <a:cubicBezTo>
                    <a:pt x="-501" y="236094"/>
                    <a:pt x="941" y="228182"/>
                    <a:pt x="2022" y="221709"/>
                  </a:cubicBezTo>
                  <a:cubicBezTo>
                    <a:pt x="2383" y="221349"/>
                    <a:pt x="2383" y="220989"/>
                    <a:pt x="2743" y="220630"/>
                  </a:cubicBezTo>
                  <a:cubicBezTo>
                    <a:pt x="3104" y="220270"/>
                    <a:pt x="3464" y="220270"/>
                    <a:pt x="3825" y="219911"/>
                  </a:cubicBezTo>
                  <a:cubicBezTo>
                    <a:pt x="10313" y="219191"/>
                    <a:pt x="16441" y="219191"/>
                    <a:pt x="22930" y="219551"/>
                  </a:cubicBezTo>
                  <a:cubicBezTo>
                    <a:pt x="23651" y="190420"/>
                    <a:pt x="25093" y="154817"/>
                    <a:pt x="25453" y="125686"/>
                  </a:cubicBezTo>
                  <a:cubicBezTo>
                    <a:pt x="25814" y="96556"/>
                    <a:pt x="25453" y="67426"/>
                    <a:pt x="26174" y="37936"/>
                  </a:cubicBezTo>
                  <a:cubicBezTo>
                    <a:pt x="18244" y="38296"/>
                    <a:pt x="10313" y="38655"/>
                    <a:pt x="2022" y="38296"/>
                  </a:cubicBezTo>
                  <a:cubicBezTo>
                    <a:pt x="1301" y="38296"/>
                    <a:pt x="941" y="37217"/>
                    <a:pt x="1662" y="36497"/>
                  </a:cubicBezTo>
                  <a:cubicBezTo>
                    <a:pt x="-1943" y="29305"/>
                    <a:pt x="2383" y="19595"/>
                    <a:pt x="1301" y="11683"/>
                  </a:cubicBezTo>
                  <a:cubicBezTo>
                    <a:pt x="941" y="10604"/>
                    <a:pt x="1662" y="9525"/>
                    <a:pt x="2383" y="10244"/>
                  </a:cubicBezTo>
                  <a:close/>
                  <a:moveTo>
                    <a:pt x="1069" y="4763"/>
                  </a:moveTo>
                  <a:cubicBezTo>
                    <a:pt x="23521" y="5052"/>
                    <a:pt x="46329" y="5340"/>
                    <a:pt x="68781" y="5917"/>
                  </a:cubicBezTo>
                  <a:cubicBezTo>
                    <a:pt x="69137" y="5917"/>
                    <a:pt x="69137" y="6783"/>
                    <a:pt x="68781" y="6783"/>
                  </a:cubicBezTo>
                  <a:cubicBezTo>
                    <a:pt x="46329" y="7649"/>
                    <a:pt x="23878" y="6783"/>
                    <a:pt x="1069" y="6783"/>
                  </a:cubicBezTo>
                  <a:cubicBezTo>
                    <a:pt x="-356" y="6783"/>
                    <a:pt x="0" y="4763"/>
                    <a:pt x="1069" y="4763"/>
                  </a:cubicBezTo>
                  <a:close/>
                  <a:moveTo>
                    <a:pt x="1068" y="0"/>
                  </a:moveTo>
                  <a:cubicBezTo>
                    <a:pt x="19935" y="0"/>
                    <a:pt x="38447" y="1588"/>
                    <a:pt x="56958" y="2381"/>
                  </a:cubicBezTo>
                  <a:cubicBezTo>
                    <a:pt x="58026" y="2381"/>
                    <a:pt x="58026" y="4366"/>
                    <a:pt x="56958" y="4366"/>
                  </a:cubicBezTo>
                  <a:cubicBezTo>
                    <a:pt x="38447" y="3969"/>
                    <a:pt x="19579" y="2778"/>
                    <a:pt x="1068" y="2381"/>
                  </a:cubicBezTo>
                  <a:cubicBezTo>
                    <a:pt x="-356" y="2381"/>
                    <a:pt x="-356" y="0"/>
                    <a:pt x="10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714EFE09-51B0-B74B-893D-F25CB141BB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80702" y="3507205"/>
              <a:ext cx="513644" cy="560425"/>
            </a:xfrm>
            <a:custGeom>
              <a:avLst/>
              <a:gdLst>
                <a:gd name="connsiteX0" fmla="*/ 257392 w 566197"/>
                <a:gd name="connsiteY0" fmla="*/ 609331 h 617765"/>
                <a:gd name="connsiteX1" fmla="*/ 306005 w 566197"/>
                <a:gd name="connsiteY1" fmla="*/ 611414 h 617765"/>
                <a:gd name="connsiteX2" fmla="*/ 306720 w 566197"/>
                <a:gd name="connsiteY2" fmla="*/ 614887 h 617765"/>
                <a:gd name="connsiteX3" fmla="*/ 256319 w 566197"/>
                <a:gd name="connsiteY3" fmla="*/ 611414 h 617765"/>
                <a:gd name="connsiteX4" fmla="*/ 257392 w 566197"/>
                <a:gd name="connsiteY4" fmla="*/ 609331 h 617765"/>
                <a:gd name="connsiteX5" fmla="*/ 321124 w 566197"/>
                <a:gd name="connsiteY5" fmla="*/ 597669 h 617765"/>
                <a:gd name="connsiteX6" fmla="*/ 322930 w 566197"/>
                <a:gd name="connsiteY6" fmla="*/ 600786 h 617765"/>
                <a:gd name="connsiteX7" fmla="*/ 249619 w 566197"/>
                <a:gd name="connsiteY7" fmla="*/ 600440 h 617765"/>
                <a:gd name="connsiteX8" fmla="*/ 250341 w 566197"/>
                <a:gd name="connsiteY8" fmla="*/ 599054 h 617765"/>
                <a:gd name="connsiteX9" fmla="*/ 286455 w 566197"/>
                <a:gd name="connsiteY9" fmla="*/ 605635 h 617765"/>
                <a:gd name="connsiteX10" fmla="*/ 321124 w 566197"/>
                <a:gd name="connsiteY10" fmla="*/ 597669 h 617765"/>
                <a:gd name="connsiteX11" fmla="*/ 339457 w 566197"/>
                <a:gd name="connsiteY11" fmla="*/ 574264 h 617765"/>
                <a:gd name="connsiteX12" fmla="*/ 342343 w 566197"/>
                <a:gd name="connsiteY12" fmla="*/ 577131 h 617765"/>
                <a:gd name="connsiteX13" fmla="*/ 290749 w 566197"/>
                <a:gd name="connsiteY13" fmla="*/ 600073 h 617765"/>
                <a:gd name="connsiteX14" fmla="*/ 234104 w 566197"/>
                <a:gd name="connsiteY14" fmla="*/ 583942 h 617765"/>
                <a:gd name="connsiteX15" fmla="*/ 235547 w 566197"/>
                <a:gd name="connsiteY15" fmla="*/ 582150 h 617765"/>
                <a:gd name="connsiteX16" fmla="*/ 339457 w 566197"/>
                <a:gd name="connsiteY16" fmla="*/ 574264 h 617765"/>
                <a:gd name="connsiteX17" fmla="*/ 344805 w 566197"/>
                <a:gd name="connsiteY17" fmla="*/ 556610 h 617765"/>
                <a:gd name="connsiteX18" fmla="*/ 345524 w 566197"/>
                <a:gd name="connsiteY18" fmla="*/ 559281 h 617765"/>
                <a:gd name="connsiteX19" fmla="*/ 278294 w 566197"/>
                <a:gd name="connsiteY19" fmla="*/ 590260 h 617765"/>
                <a:gd name="connsiteX20" fmla="*/ 225804 w 566197"/>
                <a:gd name="connsiteY20" fmla="*/ 563554 h 617765"/>
                <a:gd name="connsiteX21" fmla="*/ 227242 w 566197"/>
                <a:gd name="connsiteY21" fmla="*/ 562842 h 617765"/>
                <a:gd name="connsiteX22" fmla="*/ 282968 w 566197"/>
                <a:gd name="connsiteY22" fmla="*/ 586343 h 617765"/>
                <a:gd name="connsiteX23" fmla="*/ 341929 w 566197"/>
                <a:gd name="connsiteY23" fmla="*/ 557145 h 617765"/>
                <a:gd name="connsiteX24" fmla="*/ 344805 w 566197"/>
                <a:gd name="connsiteY24" fmla="*/ 556610 h 617765"/>
                <a:gd name="connsiteX25" fmla="*/ 212677 w 566197"/>
                <a:gd name="connsiteY25" fmla="*/ 375621 h 617765"/>
                <a:gd name="connsiteX26" fmla="*/ 212677 w 566197"/>
                <a:gd name="connsiteY26" fmla="*/ 379193 h 617765"/>
                <a:gd name="connsiteX27" fmla="*/ 157903 w 566197"/>
                <a:gd name="connsiteY27" fmla="*/ 381971 h 617765"/>
                <a:gd name="connsiteX28" fmla="*/ 157903 w 566197"/>
                <a:gd name="connsiteY28" fmla="*/ 379986 h 617765"/>
                <a:gd name="connsiteX29" fmla="*/ 212677 w 566197"/>
                <a:gd name="connsiteY29" fmla="*/ 375621 h 617765"/>
                <a:gd name="connsiteX30" fmla="*/ 213384 w 566197"/>
                <a:gd name="connsiteY30" fmla="*/ 369271 h 617765"/>
                <a:gd name="connsiteX31" fmla="*/ 213747 w 566197"/>
                <a:gd name="connsiteY31" fmla="*/ 372202 h 617765"/>
                <a:gd name="connsiteX32" fmla="*/ 172040 w 566197"/>
                <a:gd name="connsiteY32" fmla="*/ 375499 h 617765"/>
                <a:gd name="connsiteX33" fmla="*/ 132873 w 566197"/>
                <a:gd name="connsiteY33" fmla="*/ 376964 h 617765"/>
                <a:gd name="connsiteX34" fmla="*/ 133235 w 566197"/>
                <a:gd name="connsiteY34" fmla="*/ 374034 h 617765"/>
                <a:gd name="connsiteX35" fmla="*/ 172040 w 566197"/>
                <a:gd name="connsiteY35" fmla="*/ 371836 h 617765"/>
                <a:gd name="connsiteX36" fmla="*/ 213384 w 566197"/>
                <a:gd name="connsiteY36" fmla="*/ 369271 h 617765"/>
                <a:gd name="connsiteX37" fmla="*/ 418460 w 566197"/>
                <a:gd name="connsiteY37" fmla="*/ 366373 h 617765"/>
                <a:gd name="connsiteX38" fmla="*/ 482411 w 566197"/>
                <a:gd name="connsiteY38" fmla="*/ 369656 h 617765"/>
                <a:gd name="connsiteX39" fmla="*/ 482770 w 566197"/>
                <a:gd name="connsiteY39" fmla="*/ 371003 h 617765"/>
                <a:gd name="connsiteX40" fmla="*/ 421018 w 566197"/>
                <a:gd name="connsiteY40" fmla="*/ 370666 h 617765"/>
                <a:gd name="connsiteX41" fmla="*/ 354598 w 566197"/>
                <a:gd name="connsiteY41" fmla="*/ 372013 h 617765"/>
                <a:gd name="connsiteX42" fmla="*/ 354239 w 566197"/>
                <a:gd name="connsiteY42" fmla="*/ 368645 h 617765"/>
                <a:gd name="connsiteX43" fmla="*/ 418460 w 566197"/>
                <a:gd name="connsiteY43" fmla="*/ 366373 h 617765"/>
                <a:gd name="connsiteX44" fmla="*/ 214974 w 566197"/>
                <a:gd name="connsiteY44" fmla="*/ 362921 h 617765"/>
                <a:gd name="connsiteX45" fmla="*/ 214974 w 566197"/>
                <a:gd name="connsiteY45" fmla="*/ 365898 h 617765"/>
                <a:gd name="connsiteX46" fmla="*/ 103071 w 566197"/>
                <a:gd name="connsiteY46" fmla="*/ 370527 h 617765"/>
                <a:gd name="connsiteX47" fmla="*/ 103071 w 566197"/>
                <a:gd name="connsiteY47" fmla="*/ 368212 h 617765"/>
                <a:gd name="connsiteX48" fmla="*/ 214974 w 566197"/>
                <a:gd name="connsiteY48" fmla="*/ 362921 h 617765"/>
                <a:gd name="connsiteX49" fmla="*/ 531049 w 566197"/>
                <a:gd name="connsiteY49" fmla="*/ 316723 h 617765"/>
                <a:gd name="connsiteX50" fmla="*/ 533568 w 566197"/>
                <a:gd name="connsiteY50" fmla="*/ 317436 h 617765"/>
                <a:gd name="connsiteX51" fmla="*/ 496145 w 566197"/>
                <a:gd name="connsiteY51" fmla="*/ 342408 h 617765"/>
                <a:gd name="connsiteX52" fmla="*/ 459082 w 566197"/>
                <a:gd name="connsiteY52" fmla="*/ 345262 h 617765"/>
                <a:gd name="connsiteX53" fmla="*/ 427417 w 566197"/>
                <a:gd name="connsiteY53" fmla="*/ 344192 h 617765"/>
                <a:gd name="connsiteX54" fmla="*/ 427777 w 566197"/>
                <a:gd name="connsiteY54" fmla="*/ 342765 h 617765"/>
                <a:gd name="connsiteX55" fmla="*/ 482111 w 566197"/>
                <a:gd name="connsiteY55" fmla="*/ 340625 h 617765"/>
                <a:gd name="connsiteX56" fmla="*/ 531049 w 566197"/>
                <a:gd name="connsiteY56" fmla="*/ 316723 h 617765"/>
                <a:gd name="connsiteX57" fmla="*/ 540188 w 566197"/>
                <a:gd name="connsiteY57" fmla="*/ 303527 h 617765"/>
                <a:gd name="connsiteX58" fmla="*/ 543448 w 566197"/>
                <a:gd name="connsiteY58" fmla="*/ 303887 h 617765"/>
                <a:gd name="connsiteX59" fmla="*/ 530770 w 566197"/>
                <a:gd name="connsiteY59" fmla="*/ 334832 h 617765"/>
                <a:gd name="connsiteX60" fmla="*/ 501793 w 566197"/>
                <a:gd name="connsiteY60" fmla="*/ 349226 h 617765"/>
                <a:gd name="connsiteX61" fmla="*/ 416310 w 566197"/>
                <a:gd name="connsiteY61" fmla="*/ 350665 h 617765"/>
                <a:gd name="connsiteX62" fmla="*/ 416310 w 566197"/>
                <a:gd name="connsiteY62" fmla="*/ 349226 h 617765"/>
                <a:gd name="connsiteX63" fmla="*/ 484769 w 566197"/>
                <a:gd name="connsiteY63" fmla="*/ 348146 h 617765"/>
                <a:gd name="connsiteX64" fmla="*/ 522439 w 566197"/>
                <a:gd name="connsiteY64" fmla="*/ 336631 h 617765"/>
                <a:gd name="connsiteX65" fmla="*/ 540188 w 566197"/>
                <a:gd name="connsiteY65" fmla="*/ 303527 h 617765"/>
                <a:gd name="connsiteX66" fmla="*/ 67187 w 566197"/>
                <a:gd name="connsiteY66" fmla="*/ 279147 h 617765"/>
                <a:gd name="connsiteX67" fmla="*/ 68254 w 566197"/>
                <a:gd name="connsiteY67" fmla="*/ 282785 h 617765"/>
                <a:gd name="connsiteX68" fmla="*/ 57236 w 566197"/>
                <a:gd name="connsiteY68" fmla="*/ 287151 h 617765"/>
                <a:gd name="connsiteX69" fmla="*/ 49773 w 566197"/>
                <a:gd name="connsiteY69" fmla="*/ 294063 h 617765"/>
                <a:gd name="connsiteX70" fmla="*/ 47285 w 566197"/>
                <a:gd name="connsiteY70" fmla="*/ 294063 h 617765"/>
                <a:gd name="connsiteX71" fmla="*/ 67187 w 566197"/>
                <a:gd name="connsiteY71" fmla="*/ 279147 h 617765"/>
                <a:gd name="connsiteX72" fmla="*/ 79721 w 566197"/>
                <a:gd name="connsiteY72" fmla="*/ 269994 h 617765"/>
                <a:gd name="connsiteX73" fmla="*/ 79721 w 566197"/>
                <a:gd name="connsiteY73" fmla="*/ 274040 h 617765"/>
                <a:gd name="connsiteX74" fmla="*/ 39893 w 566197"/>
                <a:gd name="connsiteY74" fmla="*/ 297582 h 617765"/>
                <a:gd name="connsiteX75" fmla="*/ 38115 w 566197"/>
                <a:gd name="connsiteY75" fmla="*/ 297214 h 617765"/>
                <a:gd name="connsiteX76" fmla="*/ 79721 w 566197"/>
                <a:gd name="connsiteY76" fmla="*/ 269994 h 617765"/>
                <a:gd name="connsiteX77" fmla="*/ 462722 w 566197"/>
                <a:gd name="connsiteY77" fmla="*/ 265201 h 617765"/>
                <a:gd name="connsiteX78" fmla="*/ 464187 w 566197"/>
                <a:gd name="connsiteY78" fmla="*/ 267671 h 617765"/>
                <a:gd name="connsiteX79" fmla="*/ 440008 w 566197"/>
                <a:gd name="connsiteY79" fmla="*/ 279313 h 617765"/>
                <a:gd name="connsiteX80" fmla="*/ 438909 w 566197"/>
                <a:gd name="connsiteY80" fmla="*/ 277549 h 617765"/>
                <a:gd name="connsiteX81" fmla="*/ 462722 w 566197"/>
                <a:gd name="connsiteY81" fmla="*/ 265201 h 617765"/>
                <a:gd name="connsiteX82" fmla="*/ 506955 w 566197"/>
                <a:gd name="connsiteY82" fmla="*/ 264402 h 617765"/>
                <a:gd name="connsiteX83" fmla="*/ 508718 w 566197"/>
                <a:gd name="connsiteY83" fmla="*/ 267390 h 617765"/>
                <a:gd name="connsiteX84" fmla="*/ 487905 w 566197"/>
                <a:gd name="connsiteY84" fmla="*/ 280837 h 617765"/>
                <a:gd name="connsiteX85" fmla="*/ 486493 w 566197"/>
                <a:gd name="connsiteY85" fmla="*/ 278970 h 617765"/>
                <a:gd name="connsiteX86" fmla="*/ 506955 w 566197"/>
                <a:gd name="connsiteY86" fmla="*/ 264402 h 617765"/>
                <a:gd name="connsiteX87" fmla="*/ 520861 w 566197"/>
                <a:gd name="connsiteY87" fmla="*/ 263632 h 617765"/>
                <a:gd name="connsiteX88" fmla="*/ 522992 w 566197"/>
                <a:gd name="connsiteY88" fmla="*/ 266891 h 617765"/>
                <a:gd name="connsiteX89" fmla="*/ 502396 w 566197"/>
                <a:gd name="connsiteY89" fmla="*/ 281736 h 617765"/>
                <a:gd name="connsiteX90" fmla="*/ 499200 w 566197"/>
                <a:gd name="connsiteY90" fmla="*/ 279563 h 617765"/>
                <a:gd name="connsiteX91" fmla="*/ 508078 w 566197"/>
                <a:gd name="connsiteY91" fmla="*/ 271960 h 617765"/>
                <a:gd name="connsiteX92" fmla="*/ 520861 w 566197"/>
                <a:gd name="connsiteY92" fmla="*/ 263632 h 617765"/>
                <a:gd name="connsiteX93" fmla="*/ 480999 w 566197"/>
                <a:gd name="connsiteY93" fmla="*/ 263607 h 617765"/>
                <a:gd name="connsiteX94" fmla="*/ 482067 w 566197"/>
                <a:gd name="connsiteY94" fmla="*/ 266406 h 617765"/>
                <a:gd name="connsiteX95" fmla="*/ 446815 w 566197"/>
                <a:gd name="connsiteY95" fmla="*/ 282846 h 617765"/>
                <a:gd name="connsiteX96" fmla="*/ 446459 w 566197"/>
                <a:gd name="connsiteY96" fmla="*/ 281797 h 617765"/>
                <a:gd name="connsiteX97" fmla="*/ 480999 w 566197"/>
                <a:gd name="connsiteY97" fmla="*/ 263607 h 617765"/>
                <a:gd name="connsiteX98" fmla="*/ 84053 w 566197"/>
                <a:gd name="connsiteY98" fmla="*/ 261675 h 617765"/>
                <a:gd name="connsiteX99" fmla="*/ 83688 w 566197"/>
                <a:gd name="connsiteY99" fmla="*/ 265217 h 617765"/>
                <a:gd name="connsiteX100" fmla="*/ 46476 w 566197"/>
                <a:gd name="connsiteY100" fmla="*/ 272656 h 617765"/>
                <a:gd name="connsiteX101" fmla="*/ 31153 w 566197"/>
                <a:gd name="connsiteY101" fmla="*/ 302766 h 617765"/>
                <a:gd name="connsiteX102" fmla="*/ 29329 w 566197"/>
                <a:gd name="connsiteY102" fmla="*/ 302766 h 617765"/>
                <a:gd name="connsiteX103" fmla="*/ 42098 w 566197"/>
                <a:gd name="connsiteY103" fmla="*/ 271594 h 617765"/>
                <a:gd name="connsiteX104" fmla="*/ 84053 w 566197"/>
                <a:gd name="connsiteY104" fmla="*/ 261675 h 617765"/>
                <a:gd name="connsiteX105" fmla="*/ 456372 w 566197"/>
                <a:gd name="connsiteY105" fmla="*/ 260438 h 617765"/>
                <a:gd name="connsiteX106" fmla="*/ 457837 w 566197"/>
                <a:gd name="connsiteY106" fmla="*/ 262908 h 617765"/>
                <a:gd name="connsiteX107" fmla="*/ 423767 w 566197"/>
                <a:gd name="connsiteY107" fmla="*/ 278077 h 617765"/>
                <a:gd name="connsiteX108" fmla="*/ 422668 w 566197"/>
                <a:gd name="connsiteY108" fmla="*/ 276666 h 617765"/>
                <a:gd name="connsiteX109" fmla="*/ 456372 w 566197"/>
                <a:gd name="connsiteY109" fmla="*/ 260438 h 617765"/>
                <a:gd name="connsiteX110" fmla="*/ 498596 w 566197"/>
                <a:gd name="connsiteY110" fmla="*/ 259196 h 617765"/>
                <a:gd name="connsiteX111" fmla="*/ 500746 w 566197"/>
                <a:gd name="connsiteY111" fmla="*/ 262348 h 617765"/>
                <a:gd name="connsiteX112" fmla="*/ 488200 w 566197"/>
                <a:gd name="connsiteY112" fmla="*/ 269702 h 617765"/>
                <a:gd name="connsiteX113" fmla="*/ 472786 w 566197"/>
                <a:gd name="connsiteY113" fmla="*/ 280207 h 617765"/>
                <a:gd name="connsiteX114" fmla="*/ 470994 w 566197"/>
                <a:gd name="connsiteY114" fmla="*/ 278106 h 617765"/>
                <a:gd name="connsiteX115" fmla="*/ 498596 w 566197"/>
                <a:gd name="connsiteY115" fmla="*/ 259196 h 617765"/>
                <a:gd name="connsiteX116" fmla="*/ 88843 w 566197"/>
                <a:gd name="connsiteY116" fmla="*/ 255552 h 617765"/>
                <a:gd name="connsiteX117" fmla="*/ 88843 w 566197"/>
                <a:gd name="connsiteY117" fmla="*/ 259168 h 617765"/>
                <a:gd name="connsiteX118" fmla="*/ 39316 w 566197"/>
                <a:gd name="connsiteY118" fmla="*/ 266039 h 617765"/>
                <a:gd name="connsiteX119" fmla="*/ 25579 w 566197"/>
                <a:gd name="connsiteY119" fmla="*/ 316301 h 617765"/>
                <a:gd name="connsiteX120" fmla="*/ 23771 w 566197"/>
                <a:gd name="connsiteY120" fmla="*/ 317024 h 617765"/>
                <a:gd name="connsiteX121" fmla="*/ 32086 w 566197"/>
                <a:gd name="connsiteY121" fmla="*/ 267485 h 617765"/>
                <a:gd name="connsiteX122" fmla="*/ 88843 w 566197"/>
                <a:gd name="connsiteY122" fmla="*/ 255552 h 617765"/>
                <a:gd name="connsiteX123" fmla="*/ 486077 w 566197"/>
                <a:gd name="connsiteY123" fmla="*/ 251796 h 617765"/>
                <a:gd name="connsiteX124" fmla="*/ 486077 w 566197"/>
                <a:gd name="connsiteY124" fmla="*/ 254971 h 617765"/>
                <a:gd name="connsiteX125" fmla="*/ 409712 w 566197"/>
                <a:gd name="connsiteY125" fmla="*/ 254971 h 617765"/>
                <a:gd name="connsiteX126" fmla="*/ 349634 w 566197"/>
                <a:gd name="connsiteY126" fmla="*/ 254618 h 617765"/>
                <a:gd name="connsiteX127" fmla="*/ 349996 w 566197"/>
                <a:gd name="connsiteY127" fmla="*/ 252854 h 617765"/>
                <a:gd name="connsiteX128" fmla="*/ 486077 w 566197"/>
                <a:gd name="connsiteY128" fmla="*/ 251796 h 617765"/>
                <a:gd name="connsiteX129" fmla="*/ 384209 w 566197"/>
                <a:gd name="connsiteY129" fmla="*/ 205985 h 617765"/>
                <a:gd name="connsiteX130" fmla="*/ 387197 w 566197"/>
                <a:gd name="connsiteY130" fmla="*/ 205985 h 617765"/>
                <a:gd name="connsiteX131" fmla="*/ 388691 w 566197"/>
                <a:gd name="connsiteY131" fmla="*/ 219048 h 617765"/>
                <a:gd name="connsiteX132" fmla="*/ 389438 w 566197"/>
                <a:gd name="connsiteY132" fmla="*/ 227394 h 617765"/>
                <a:gd name="connsiteX133" fmla="*/ 385703 w 566197"/>
                <a:gd name="connsiteY133" fmla="*/ 227394 h 617765"/>
                <a:gd name="connsiteX134" fmla="*/ 384956 w 566197"/>
                <a:gd name="connsiteY134" fmla="*/ 216508 h 617765"/>
                <a:gd name="connsiteX135" fmla="*/ 384209 w 566197"/>
                <a:gd name="connsiteY135" fmla="*/ 205985 h 617765"/>
                <a:gd name="connsiteX136" fmla="*/ 377167 w 566197"/>
                <a:gd name="connsiteY136" fmla="*/ 200138 h 617765"/>
                <a:gd name="connsiteX137" fmla="*/ 377802 w 566197"/>
                <a:gd name="connsiteY137" fmla="*/ 200138 h 617765"/>
                <a:gd name="connsiteX138" fmla="*/ 380343 w 566197"/>
                <a:gd name="connsiteY138" fmla="*/ 228238 h 617765"/>
                <a:gd name="connsiteX139" fmla="*/ 376215 w 566197"/>
                <a:gd name="connsiteY139" fmla="*/ 227873 h 617765"/>
                <a:gd name="connsiteX140" fmla="*/ 377167 w 566197"/>
                <a:gd name="connsiteY140" fmla="*/ 200138 h 617765"/>
                <a:gd name="connsiteX141" fmla="*/ 368595 w 566197"/>
                <a:gd name="connsiteY141" fmla="*/ 193297 h 617765"/>
                <a:gd name="connsiteX142" fmla="*/ 370817 w 566197"/>
                <a:gd name="connsiteY142" fmla="*/ 193297 h 617765"/>
                <a:gd name="connsiteX143" fmla="*/ 372087 w 566197"/>
                <a:gd name="connsiteY143" fmla="*/ 229824 h 617765"/>
                <a:gd name="connsiteX144" fmla="*/ 368595 w 566197"/>
                <a:gd name="connsiteY144" fmla="*/ 229824 h 617765"/>
                <a:gd name="connsiteX145" fmla="*/ 368595 w 566197"/>
                <a:gd name="connsiteY145" fmla="*/ 193297 h 617765"/>
                <a:gd name="connsiteX146" fmla="*/ 360816 w 566197"/>
                <a:gd name="connsiteY146" fmla="*/ 186199 h 617765"/>
                <a:gd name="connsiteX147" fmla="*/ 362801 w 566197"/>
                <a:gd name="connsiteY147" fmla="*/ 186199 h 617765"/>
                <a:gd name="connsiteX148" fmla="*/ 363991 w 566197"/>
                <a:gd name="connsiteY148" fmla="*/ 231459 h 617765"/>
                <a:gd name="connsiteX149" fmla="*/ 360022 w 566197"/>
                <a:gd name="connsiteY149" fmla="*/ 231459 h 617765"/>
                <a:gd name="connsiteX150" fmla="*/ 360816 w 566197"/>
                <a:gd name="connsiteY150" fmla="*/ 186199 h 617765"/>
                <a:gd name="connsiteX151" fmla="*/ 355073 w 566197"/>
                <a:gd name="connsiteY151" fmla="*/ 171556 h 617765"/>
                <a:gd name="connsiteX152" fmla="*/ 356194 w 566197"/>
                <a:gd name="connsiteY152" fmla="*/ 171556 h 617765"/>
                <a:gd name="connsiteX153" fmla="*/ 355820 w 566197"/>
                <a:gd name="connsiteY153" fmla="*/ 233390 h 617765"/>
                <a:gd name="connsiteX154" fmla="*/ 352085 w 566197"/>
                <a:gd name="connsiteY154" fmla="*/ 233028 h 617765"/>
                <a:gd name="connsiteX155" fmla="*/ 355073 w 566197"/>
                <a:gd name="connsiteY155" fmla="*/ 171556 h 617765"/>
                <a:gd name="connsiteX156" fmla="*/ 216971 w 566197"/>
                <a:gd name="connsiteY156" fmla="*/ 95723 h 617765"/>
                <a:gd name="connsiteX157" fmla="*/ 218382 w 566197"/>
                <a:gd name="connsiteY157" fmla="*/ 95723 h 617765"/>
                <a:gd name="connsiteX158" fmla="*/ 216265 w 566197"/>
                <a:gd name="connsiteY158" fmla="*/ 152051 h 617765"/>
                <a:gd name="connsiteX159" fmla="*/ 212385 w 566197"/>
                <a:gd name="connsiteY159" fmla="*/ 152051 h 617765"/>
                <a:gd name="connsiteX160" fmla="*/ 216971 w 566197"/>
                <a:gd name="connsiteY160" fmla="*/ 95723 h 617765"/>
                <a:gd name="connsiteX161" fmla="*/ 274766 w 566197"/>
                <a:gd name="connsiteY161" fmla="*/ 54638 h 617765"/>
                <a:gd name="connsiteX162" fmla="*/ 290461 w 566197"/>
                <a:gd name="connsiteY162" fmla="*/ 56659 h 617765"/>
                <a:gd name="connsiteX163" fmla="*/ 289378 w 566197"/>
                <a:gd name="connsiteY163" fmla="*/ 60794 h 617765"/>
                <a:gd name="connsiteX164" fmla="*/ 264844 w 566197"/>
                <a:gd name="connsiteY164" fmla="*/ 64178 h 617765"/>
                <a:gd name="connsiteX165" fmla="*/ 262318 w 566197"/>
                <a:gd name="connsiteY165" fmla="*/ 63050 h 617765"/>
                <a:gd name="connsiteX166" fmla="*/ 274766 w 566197"/>
                <a:gd name="connsiteY166" fmla="*/ 54638 h 617765"/>
                <a:gd name="connsiteX167" fmla="*/ 273427 w 566197"/>
                <a:gd name="connsiteY167" fmla="*/ 42498 h 617765"/>
                <a:gd name="connsiteX168" fmla="*/ 314651 w 566197"/>
                <a:gd name="connsiteY168" fmla="*/ 60168 h 617765"/>
                <a:gd name="connsiteX169" fmla="*/ 311424 w 566197"/>
                <a:gd name="connsiteY169" fmla="*/ 63481 h 617765"/>
                <a:gd name="connsiteX170" fmla="*/ 280955 w 566197"/>
                <a:gd name="connsiteY170" fmla="*/ 46548 h 617765"/>
                <a:gd name="connsiteX171" fmla="*/ 253353 w 566197"/>
                <a:gd name="connsiteY171" fmla="*/ 63113 h 617765"/>
                <a:gd name="connsiteX172" fmla="*/ 251560 w 566197"/>
                <a:gd name="connsiteY172" fmla="*/ 63113 h 617765"/>
                <a:gd name="connsiteX173" fmla="*/ 273427 w 566197"/>
                <a:gd name="connsiteY173" fmla="*/ 42498 h 617765"/>
                <a:gd name="connsiteX174" fmla="*/ 279087 w 566197"/>
                <a:gd name="connsiteY174" fmla="*/ 31499 h 617765"/>
                <a:gd name="connsiteX175" fmla="*/ 328409 w 566197"/>
                <a:gd name="connsiteY175" fmla="*/ 64104 h 617765"/>
                <a:gd name="connsiteX176" fmla="*/ 324420 w 566197"/>
                <a:gd name="connsiteY176" fmla="*/ 66302 h 617765"/>
                <a:gd name="connsiteX177" fmla="*/ 283439 w 566197"/>
                <a:gd name="connsiteY177" fmla="*/ 35895 h 617765"/>
                <a:gd name="connsiteX178" fmla="*/ 255876 w 566197"/>
                <a:gd name="connsiteY178" fmla="*/ 42123 h 617765"/>
                <a:gd name="connsiteX179" fmla="*/ 246810 w 566197"/>
                <a:gd name="connsiteY179" fmla="*/ 59708 h 617765"/>
                <a:gd name="connsiteX180" fmla="*/ 245722 w 566197"/>
                <a:gd name="connsiteY180" fmla="*/ 59342 h 617765"/>
                <a:gd name="connsiteX181" fmla="*/ 279087 w 566197"/>
                <a:gd name="connsiteY181" fmla="*/ 31499 h 617765"/>
                <a:gd name="connsiteX182" fmla="*/ 285444 w 566197"/>
                <a:gd name="connsiteY182" fmla="*/ 26894 h 617765"/>
                <a:gd name="connsiteX183" fmla="*/ 239675 w 566197"/>
                <a:gd name="connsiteY183" fmla="*/ 54232 h 617765"/>
                <a:gd name="connsiteX184" fmla="*/ 236072 w 566197"/>
                <a:gd name="connsiteY184" fmla="*/ 117901 h 617765"/>
                <a:gd name="connsiteX185" fmla="*/ 234270 w 566197"/>
                <a:gd name="connsiteY185" fmla="*/ 145959 h 617765"/>
                <a:gd name="connsiteX186" fmla="*/ 239315 w 566197"/>
                <a:gd name="connsiteY186" fmla="*/ 143441 h 617765"/>
                <a:gd name="connsiteX187" fmla="*/ 242198 w 566197"/>
                <a:gd name="connsiteY187" fmla="*/ 147038 h 617765"/>
                <a:gd name="connsiteX188" fmla="*/ 233909 w 566197"/>
                <a:gd name="connsiteY188" fmla="*/ 152794 h 617765"/>
                <a:gd name="connsiteX189" fmla="*/ 233909 w 566197"/>
                <a:gd name="connsiteY189" fmla="*/ 153513 h 617765"/>
                <a:gd name="connsiteX190" fmla="*/ 240757 w 566197"/>
                <a:gd name="connsiteY190" fmla="*/ 150995 h 617765"/>
                <a:gd name="connsiteX191" fmla="*/ 241838 w 566197"/>
                <a:gd name="connsiteY191" fmla="*/ 155671 h 617765"/>
                <a:gd name="connsiteX192" fmla="*/ 233188 w 566197"/>
                <a:gd name="connsiteY192" fmla="*/ 161787 h 617765"/>
                <a:gd name="connsiteX193" fmla="*/ 232107 w 566197"/>
                <a:gd name="connsiteY193" fmla="*/ 181931 h 617765"/>
                <a:gd name="connsiteX194" fmla="*/ 230666 w 566197"/>
                <a:gd name="connsiteY194" fmla="*/ 245600 h 617765"/>
                <a:gd name="connsiteX195" fmla="*/ 222017 w 566197"/>
                <a:gd name="connsiteY195" fmla="*/ 249917 h 617765"/>
                <a:gd name="connsiteX196" fmla="*/ 174446 w 566197"/>
                <a:gd name="connsiteY196" fmla="*/ 250996 h 617765"/>
                <a:gd name="connsiteX197" fmla="*/ 108135 w 566197"/>
                <a:gd name="connsiteY197" fmla="*/ 251356 h 617765"/>
                <a:gd name="connsiteX198" fmla="*/ 69935 w 566197"/>
                <a:gd name="connsiteY198" fmla="*/ 252075 h 617765"/>
                <a:gd name="connsiteX199" fmla="*/ 38221 w 566197"/>
                <a:gd name="connsiteY199" fmla="*/ 256751 h 617765"/>
                <a:gd name="connsiteX200" fmla="*/ 14436 w 566197"/>
                <a:gd name="connsiteY200" fmla="*/ 300277 h 617765"/>
                <a:gd name="connsiteX201" fmla="*/ 43627 w 566197"/>
                <a:gd name="connsiteY201" fmla="*/ 341644 h 617765"/>
                <a:gd name="connsiteX202" fmla="*/ 91918 w 566197"/>
                <a:gd name="connsiteY202" fmla="*/ 347040 h 617765"/>
                <a:gd name="connsiteX203" fmla="*/ 162914 w 566197"/>
                <a:gd name="connsiteY203" fmla="*/ 345241 h 617765"/>
                <a:gd name="connsiteX204" fmla="*/ 225260 w 566197"/>
                <a:gd name="connsiteY204" fmla="*/ 345241 h 617765"/>
                <a:gd name="connsiteX205" fmla="*/ 229945 w 566197"/>
                <a:gd name="connsiteY205" fmla="*/ 357471 h 617765"/>
                <a:gd name="connsiteX206" fmla="*/ 232468 w 566197"/>
                <a:gd name="connsiteY206" fmla="*/ 381573 h 617765"/>
                <a:gd name="connsiteX207" fmla="*/ 261298 w 566197"/>
                <a:gd name="connsiteY207" fmla="*/ 350637 h 617765"/>
                <a:gd name="connsiteX208" fmla="*/ 263100 w 566197"/>
                <a:gd name="connsiteY208" fmla="*/ 352435 h 617765"/>
                <a:gd name="connsiteX209" fmla="*/ 248325 w 566197"/>
                <a:gd name="connsiteY209" fmla="*/ 368983 h 617765"/>
                <a:gd name="connsiteX210" fmla="*/ 232468 w 566197"/>
                <a:gd name="connsiteY210" fmla="*/ 386609 h 617765"/>
                <a:gd name="connsiteX211" fmla="*/ 232468 w 566197"/>
                <a:gd name="connsiteY211" fmla="*/ 399558 h 617765"/>
                <a:gd name="connsiteX212" fmla="*/ 259136 w 566197"/>
                <a:gd name="connsiteY212" fmla="*/ 371141 h 617765"/>
                <a:gd name="connsiteX213" fmla="*/ 260938 w 566197"/>
                <a:gd name="connsiteY213" fmla="*/ 372580 h 617765"/>
                <a:gd name="connsiteX214" fmla="*/ 232468 w 566197"/>
                <a:gd name="connsiteY214" fmla="*/ 404594 h 617765"/>
                <a:gd name="connsiteX215" fmla="*/ 232468 w 566197"/>
                <a:gd name="connsiteY215" fmla="*/ 412148 h 617765"/>
                <a:gd name="connsiteX216" fmla="*/ 268146 w 566197"/>
                <a:gd name="connsiteY216" fmla="*/ 375457 h 617765"/>
                <a:gd name="connsiteX217" fmla="*/ 269587 w 566197"/>
                <a:gd name="connsiteY217" fmla="*/ 377256 h 617765"/>
                <a:gd name="connsiteX218" fmla="*/ 232107 w 566197"/>
                <a:gd name="connsiteY218" fmla="*/ 417904 h 617765"/>
                <a:gd name="connsiteX219" fmla="*/ 232107 w 566197"/>
                <a:gd name="connsiteY219" fmla="*/ 421501 h 617765"/>
                <a:gd name="connsiteX220" fmla="*/ 231747 w 566197"/>
                <a:gd name="connsiteY220" fmla="*/ 429415 h 617765"/>
                <a:gd name="connsiteX221" fmla="*/ 246162 w 566197"/>
                <a:gd name="connsiteY221" fmla="*/ 413587 h 617765"/>
                <a:gd name="connsiteX222" fmla="*/ 268146 w 566197"/>
                <a:gd name="connsiteY222" fmla="*/ 389486 h 617765"/>
                <a:gd name="connsiteX223" fmla="*/ 270308 w 566197"/>
                <a:gd name="connsiteY223" fmla="*/ 391285 h 617765"/>
                <a:gd name="connsiteX224" fmla="*/ 248685 w 566197"/>
                <a:gd name="connsiteY224" fmla="*/ 416105 h 617765"/>
                <a:gd name="connsiteX225" fmla="*/ 231747 w 566197"/>
                <a:gd name="connsiteY225" fmla="*/ 434810 h 617765"/>
                <a:gd name="connsiteX226" fmla="*/ 232107 w 566197"/>
                <a:gd name="connsiteY226" fmla="*/ 447760 h 617765"/>
                <a:gd name="connsiteX227" fmla="*/ 247604 w 566197"/>
                <a:gd name="connsiteY227" fmla="*/ 429415 h 617765"/>
                <a:gd name="connsiteX228" fmla="*/ 269587 w 566197"/>
                <a:gd name="connsiteY228" fmla="*/ 404235 h 617765"/>
                <a:gd name="connsiteX229" fmla="*/ 271389 w 566197"/>
                <a:gd name="connsiteY229" fmla="*/ 405314 h 617765"/>
                <a:gd name="connsiteX230" fmla="*/ 252289 w 566197"/>
                <a:gd name="connsiteY230" fmla="*/ 429415 h 617765"/>
                <a:gd name="connsiteX231" fmla="*/ 232468 w 566197"/>
                <a:gd name="connsiteY231" fmla="*/ 453156 h 617765"/>
                <a:gd name="connsiteX232" fmla="*/ 232828 w 566197"/>
                <a:gd name="connsiteY232" fmla="*/ 464307 h 617765"/>
                <a:gd name="connsiteX233" fmla="*/ 272831 w 566197"/>
                <a:gd name="connsiteY233" fmla="*/ 415386 h 617765"/>
                <a:gd name="connsiteX234" fmla="*/ 274993 w 566197"/>
                <a:gd name="connsiteY234" fmla="*/ 416465 h 617765"/>
                <a:gd name="connsiteX235" fmla="*/ 235351 w 566197"/>
                <a:gd name="connsiteY235" fmla="*/ 468264 h 617765"/>
                <a:gd name="connsiteX236" fmla="*/ 233188 w 566197"/>
                <a:gd name="connsiteY236" fmla="*/ 468624 h 617765"/>
                <a:gd name="connsiteX237" fmla="*/ 233909 w 566197"/>
                <a:gd name="connsiteY237" fmla="*/ 482293 h 617765"/>
                <a:gd name="connsiteX238" fmla="*/ 272470 w 566197"/>
                <a:gd name="connsiteY238" fmla="*/ 436249 h 617765"/>
                <a:gd name="connsiteX239" fmla="*/ 274272 w 566197"/>
                <a:gd name="connsiteY239" fmla="*/ 437328 h 617765"/>
                <a:gd name="connsiteX240" fmla="*/ 234270 w 566197"/>
                <a:gd name="connsiteY240" fmla="*/ 489127 h 617765"/>
                <a:gd name="connsiteX241" fmla="*/ 234630 w 566197"/>
                <a:gd name="connsiteY241" fmla="*/ 500278 h 617765"/>
                <a:gd name="connsiteX242" fmla="*/ 273912 w 566197"/>
                <a:gd name="connsiteY242" fmla="*/ 454235 h 617765"/>
                <a:gd name="connsiteX243" fmla="*/ 276074 w 566197"/>
                <a:gd name="connsiteY243" fmla="*/ 455314 h 617765"/>
                <a:gd name="connsiteX244" fmla="*/ 254811 w 566197"/>
                <a:gd name="connsiteY244" fmla="*/ 481573 h 617765"/>
                <a:gd name="connsiteX245" fmla="*/ 234630 w 566197"/>
                <a:gd name="connsiteY245" fmla="*/ 506394 h 617765"/>
                <a:gd name="connsiteX246" fmla="*/ 234630 w 566197"/>
                <a:gd name="connsiteY246" fmla="*/ 518624 h 617765"/>
                <a:gd name="connsiteX247" fmla="*/ 276795 w 566197"/>
                <a:gd name="connsiteY247" fmla="*/ 468624 h 617765"/>
                <a:gd name="connsiteX248" fmla="*/ 278957 w 566197"/>
                <a:gd name="connsiteY248" fmla="*/ 470062 h 617765"/>
                <a:gd name="connsiteX249" fmla="*/ 236072 w 566197"/>
                <a:gd name="connsiteY249" fmla="*/ 524020 h 617765"/>
                <a:gd name="connsiteX250" fmla="*/ 235351 w 566197"/>
                <a:gd name="connsiteY250" fmla="*/ 524739 h 617765"/>
                <a:gd name="connsiteX251" fmla="*/ 236792 w 566197"/>
                <a:gd name="connsiteY251" fmla="*/ 533732 h 617765"/>
                <a:gd name="connsiteX252" fmla="*/ 276795 w 566197"/>
                <a:gd name="connsiteY252" fmla="*/ 493084 h 617765"/>
                <a:gd name="connsiteX253" fmla="*/ 278236 w 566197"/>
                <a:gd name="connsiteY253" fmla="*/ 494163 h 617765"/>
                <a:gd name="connsiteX254" fmla="*/ 256974 w 566197"/>
                <a:gd name="connsiteY254" fmla="*/ 518264 h 617765"/>
                <a:gd name="connsiteX255" fmla="*/ 238234 w 566197"/>
                <a:gd name="connsiteY255" fmla="*/ 538768 h 617765"/>
                <a:gd name="connsiteX256" fmla="*/ 242198 w 566197"/>
                <a:gd name="connsiteY256" fmla="*/ 547401 h 617765"/>
                <a:gd name="connsiteX257" fmla="*/ 243279 w 566197"/>
                <a:gd name="connsiteY257" fmla="*/ 549200 h 617765"/>
                <a:gd name="connsiteX258" fmla="*/ 259496 w 566197"/>
                <a:gd name="connsiteY258" fmla="*/ 530495 h 617765"/>
                <a:gd name="connsiteX259" fmla="*/ 274633 w 566197"/>
                <a:gd name="connsiteY259" fmla="*/ 512509 h 617765"/>
                <a:gd name="connsiteX260" fmla="*/ 277516 w 566197"/>
                <a:gd name="connsiteY260" fmla="*/ 514307 h 617765"/>
                <a:gd name="connsiteX261" fmla="*/ 262019 w 566197"/>
                <a:gd name="connsiteY261" fmla="*/ 533013 h 617765"/>
                <a:gd name="connsiteX262" fmla="*/ 245442 w 566197"/>
                <a:gd name="connsiteY262" fmla="*/ 552437 h 617765"/>
                <a:gd name="connsiteX263" fmla="*/ 251928 w 566197"/>
                <a:gd name="connsiteY263" fmla="*/ 558552 h 617765"/>
                <a:gd name="connsiteX264" fmla="*/ 262740 w 566197"/>
                <a:gd name="connsiteY264" fmla="*/ 544883 h 617765"/>
                <a:gd name="connsiteX265" fmla="*/ 275353 w 566197"/>
                <a:gd name="connsiteY265" fmla="*/ 528336 h 617765"/>
                <a:gd name="connsiteX266" fmla="*/ 277876 w 566197"/>
                <a:gd name="connsiteY266" fmla="*/ 529415 h 617765"/>
                <a:gd name="connsiteX267" fmla="*/ 266344 w 566197"/>
                <a:gd name="connsiteY267" fmla="*/ 545962 h 617765"/>
                <a:gd name="connsiteX268" fmla="*/ 255172 w 566197"/>
                <a:gd name="connsiteY268" fmla="*/ 561070 h 617765"/>
                <a:gd name="connsiteX269" fmla="*/ 262740 w 566197"/>
                <a:gd name="connsiteY269" fmla="*/ 565027 h 617765"/>
                <a:gd name="connsiteX270" fmla="*/ 280038 w 566197"/>
                <a:gd name="connsiteY270" fmla="*/ 541286 h 617765"/>
                <a:gd name="connsiteX271" fmla="*/ 282201 w 566197"/>
                <a:gd name="connsiteY271" fmla="*/ 542725 h 617765"/>
                <a:gd name="connsiteX272" fmla="*/ 266704 w 566197"/>
                <a:gd name="connsiteY272" fmla="*/ 566106 h 617765"/>
                <a:gd name="connsiteX273" fmla="*/ 274993 w 566197"/>
                <a:gd name="connsiteY273" fmla="*/ 567905 h 617765"/>
                <a:gd name="connsiteX274" fmla="*/ 285444 w 566197"/>
                <a:gd name="connsiteY274" fmla="*/ 550998 h 617765"/>
                <a:gd name="connsiteX275" fmla="*/ 288688 w 566197"/>
                <a:gd name="connsiteY275" fmla="*/ 552077 h 617765"/>
                <a:gd name="connsiteX276" fmla="*/ 279318 w 566197"/>
                <a:gd name="connsiteY276" fmla="*/ 568265 h 617765"/>
                <a:gd name="connsiteX277" fmla="*/ 285084 w 566197"/>
                <a:gd name="connsiteY277" fmla="*/ 568265 h 617765"/>
                <a:gd name="connsiteX278" fmla="*/ 285084 w 566197"/>
                <a:gd name="connsiteY278" fmla="*/ 567905 h 617765"/>
                <a:gd name="connsiteX279" fmla="*/ 293373 w 566197"/>
                <a:gd name="connsiteY279" fmla="*/ 555675 h 617765"/>
                <a:gd name="connsiteX280" fmla="*/ 295895 w 566197"/>
                <a:gd name="connsiteY280" fmla="*/ 556754 h 617765"/>
                <a:gd name="connsiteX281" fmla="*/ 289769 w 566197"/>
                <a:gd name="connsiteY281" fmla="*/ 567905 h 617765"/>
                <a:gd name="connsiteX282" fmla="*/ 298058 w 566197"/>
                <a:gd name="connsiteY282" fmla="*/ 566466 h 617765"/>
                <a:gd name="connsiteX283" fmla="*/ 298418 w 566197"/>
                <a:gd name="connsiteY283" fmla="*/ 565027 h 617765"/>
                <a:gd name="connsiteX284" fmla="*/ 302382 w 566197"/>
                <a:gd name="connsiteY284" fmla="*/ 557833 h 617765"/>
                <a:gd name="connsiteX285" fmla="*/ 304905 w 566197"/>
                <a:gd name="connsiteY285" fmla="*/ 558552 h 617765"/>
                <a:gd name="connsiteX286" fmla="*/ 302382 w 566197"/>
                <a:gd name="connsiteY286" fmla="*/ 565387 h 617765"/>
                <a:gd name="connsiteX287" fmla="*/ 310311 w 566197"/>
                <a:gd name="connsiteY287" fmla="*/ 561790 h 617765"/>
                <a:gd name="connsiteX288" fmla="*/ 309229 w 566197"/>
                <a:gd name="connsiteY288" fmla="*/ 559991 h 617765"/>
                <a:gd name="connsiteX289" fmla="*/ 309950 w 566197"/>
                <a:gd name="connsiteY289" fmla="*/ 557833 h 617765"/>
                <a:gd name="connsiteX290" fmla="*/ 312833 w 566197"/>
                <a:gd name="connsiteY290" fmla="*/ 558552 h 617765"/>
                <a:gd name="connsiteX291" fmla="*/ 312473 w 566197"/>
                <a:gd name="connsiteY291" fmla="*/ 560351 h 617765"/>
                <a:gd name="connsiteX292" fmla="*/ 332654 w 566197"/>
                <a:gd name="connsiteY292" fmla="*/ 480494 h 617765"/>
                <a:gd name="connsiteX293" fmla="*/ 329051 w 566197"/>
                <a:gd name="connsiteY293" fmla="*/ 417904 h 617765"/>
                <a:gd name="connsiteX294" fmla="*/ 329771 w 566197"/>
                <a:gd name="connsiteY294" fmla="*/ 386609 h 617765"/>
                <a:gd name="connsiteX295" fmla="*/ 331934 w 566197"/>
                <a:gd name="connsiteY295" fmla="*/ 359630 h 617765"/>
                <a:gd name="connsiteX296" fmla="*/ 343466 w 566197"/>
                <a:gd name="connsiteY296" fmla="*/ 351356 h 617765"/>
                <a:gd name="connsiteX297" fmla="*/ 411939 w 566197"/>
                <a:gd name="connsiteY297" fmla="*/ 352795 h 617765"/>
                <a:gd name="connsiteX298" fmla="*/ 475727 w 566197"/>
                <a:gd name="connsiteY298" fmla="*/ 354594 h 617765"/>
                <a:gd name="connsiteX299" fmla="*/ 549966 w 566197"/>
                <a:gd name="connsiteY299" fmla="*/ 305313 h 617765"/>
                <a:gd name="connsiteX300" fmla="*/ 527983 w 566197"/>
                <a:gd name="connsiteY300" fmla="*/ 259989 h 617765"/>
                <a:gd name="connsiteX301" fmla="*/ 462753 w 566197"/>
                <a:gd name="connsiteY301" fmla="*/ 249557 h 617765"/>
                <a:gd name="connsiteX302" fmla="*/ 391758 w 566197"/>
                <a:gd name="connsiteY302" fmla="*/ 247399 h 617765"/>
                <a:gd name="connsiteX303" fmla="*/ 361485 w 566197"/>
                <a:gd name="connsiteY303" fmla="*/ 248838 h 617765"/>
                <a:gd name="connsiteX304" fmla="*/ 343826 w 566197"/>
                <a:gd name="connsiteY304" fmla="*/ 248478 h 617765"/>
                <a:gd name="connsiteX305" fmla="*/ 330492 w 566197"/>
                <a:gd name="connsiteY305" fmla="*/ 240564 h 617765"/>
                <a:gd name="connsiteX306" fmla="*/ 330492 w 566197"/>
                <a:gd name="connsiteY306" fmla="*/ 111427 h 617765"/>
                <a:gd name="connsiteX307" fmla="*/ 330852 w 566197"/>
                <a:gd name="connsiteY307" fmla="*/ 78333 h 617765"/>
                <a:gd name="connsiteX308" fmla="*/ 326528 w 566197"/>
                <a:gd name="connsiteY308" fmla="*/ 49915 h 617765"/>
                <a:gd name="connsiteX309" fmla="*/ 285444 w 566197"/>
                <a:gd name="connsiteY309" fmla="*/ 26894 h 617765"/>
                <a:gd name="connsiteX310" fmla="*/ 286165 w 566197"/>
                <a:gd name="connsiteY310" fmla="*/ 10706 h 617765"/>
                <a:gd name="connsiteX311" fmla="*/ 335898 w 566197"/>
                <a:gd name="connsiteY311" fmla="*/ 31210 h 617765"/>
                <a:gd name="connsiteX312" fmla="*/ 349953 w 566197"/>
                <a:gd name="connsiteY312" fmla="*/ 88405 h 617765"/>
                <a:gd name="connsiteX313" fmla="*/ 348872 w 566197"/>
                <a:gd name="connsiteY313" fmla="*/ 236607 h 617765"/>
                <a:gd name="connsiteX314" fmla="*/ 361485 w 566197"/>
                <a:gd name="connsiteY314" fmla="*/ 235888 h 617765"/>
                <a:gd name="connsiteX315" fmla="*/ 401848 w 566197"/>
                <a:gd name="connsiteY315" fmla="*/ 232650 h 617765"/>
                <a:gd name="connsiteX316" fmla="*/ 486178 w 566197"/>
                <a:gd name="connsiteY316" fmla="*/ 234089 h 617765"/>
                <a:gd name="connsiteX317" fmla="*/ 551408 w 566197"/>
                <a:gd name="connsiteY317" fmla="*/ 255672 h 617765"/>
                <a:gd name="connsiteX318" fmla="*/ 565823 w 566197"/>
                <a:gd name="connsiteY318" fmla="*/ 302435 h 617765"/>
                <a:gd name="connsiteX319" fmla="*/ 545281 w 566197"/>
                <a:gd name="connsiteY319" fmla="*/ 349917 h 617765"/>
                <a:gd name="connsiteX320" fmla="*/ 495548 w 566197"/>
                <a:gd name="connsiteY320" fmla="*/ 365026 h 617765"/>
                <a:gd name="connsiteX321" fmla="*/ 346349 w 566197"/>
                <a:gd name="connsiteY321" fmla="*/ 364666 h 617765"/>
                <a:gd name="connsiteX322" fmla="*/ 344907 w 566197"/>
                <a:gd name="connsiteY322" fmla="*/ 386968 h 617765"/>
                <a:gd name="connsiteX323" fmla="*/ 344547 w 566197"/>
                <a:gd name="connsiteY323" fmla="*/ 427976 h 617765"/>
                <a:gd name="connsiteX324" fmla="*/ 347790 w 566197"/>
                <a:gd name="connsiteY324" fmla="*/ 497041 h 617765"/>
                <a:gd name="connsiteX325" fmla="*/ 293373 w 566197"/>
                <a:gd name="connsiteY325" fmla="*/ 582653 h 617765"/>
                <a:gd name="connsiteX326" fmla="*/ 237513 w 566197"/>
                <a:gd name="connsiteY326" fmla="*/ 566466 h 617765"/>
                <a:gd name="connsiteX327" fmla="*/ 219494 w 566197"/>
                <a:gd name="connsiteY327" fmla="*/ 515746 h 617765"/>
                <a:gd name="connsiteX328" fmla="*/ 220935 w 566197"/>
                <a:gd name="connsiteY328" fmla="*/ 361428 h 617765"/>
                <a:gd name="connsiteX329" fmla="*/ 66691 w 566197"/>
                <a:gd name="connsiteY329" fmla="*/ 363587 h 617765"/>
                <a:gd name="connsiteX330" fmla="*/ 18760 w 566197"/>
                <a:gd name="connsiteY330" fmla="*/ 346320 h 617765"/>
                <a:gd name="connsiteX331" fmla="*/ 20 w 566197"/>
                <a:gd name="connsiteY331" fmla="*/ 299917 h 617765"/>
                <a:gd name="connsiteX332" fmla="*/ 18039 w 566197"/>
                <a:gd name="connsiteY332" fmla="*/ 253154 h 617765"/>
                <a:gd name="connsiteX333" fmla="*/ 74980 w 566197"/>
                <a:gd name="connsiteY333" fmla="*/ 238046 h 617765"/>
                <a:gd name="connsiteX334" fmla="*/ 155706 w 566197"/>
                <a:gd name="connsiteY334" fmla="*/ 236607 h 617765"/>
                <a:gd name="connsiteX335" fmla="*/ 196429 w 566197"/>
                <a:gd name="connsiteY335" fmla="*/ 236607 h 617765"/>
                <a:gd name="connsiteX336" fmla="*/ 218773 w 566197"/>
                <a:gd name="connsiteY336" fmla="*/ 238406 h 617765"/>
                <a:gd name="connsiteX337" fmla="*/ 218052 w 566197"/>
                <a:gd name="connsiteY337" fmla="*/ 171139 h 617765"/>
                <a:gd name="connsiteX338" fmla="*/ 212286 w 566197"/>
                <a:gd name="connsiteY338" fmla="*/ 174736 h 617765"/>
                <a:gd name="connsiteX339" fmla="*/ 209764 w 566197"/>
                <a:gd name="connsiteY339" fmla="*/ 172218 h 617765"/>
                <a:gd name="connsiteX340" fmla="*/ 218413 w 566197"/>
                <a:gd name="connsiteY340" fmla="*/ 165384 h 617765"/>
                <a:gd name="connsiteX341" fmla="*/ 218773 w 566197"/>
                <a:gd name="connsiteY341" fmla="*/ 161787 h 617765"/>
                <a:gd name="connsiteX342" fmla="*/ 218773 w 566197"/>
                <a:gd name="connsiteY342" fmla="*/ 161067 h 617765"/>
                <a:gd name="connsiteX343" fmla="*/ 211205 w 566197"/>
                <a:gd name="connsiteY343" fmla="*/ 166463 h 617765"/>
                <a:gd name="connsiteX344" fmla="*/ 208682 w 566197"/>
                <a:gd name="connsiteY344" fmla="*/ 162866 h 617765"/>
                <a:gd name="connsiteX345" fmla="*/ 219134 w 566197"/>
                <a:gd name="connsiteY345" fmla="*/ 155312 h 617765"/>
                <a:gd name="connsiteX346" fmla="*/ 222377 w 566197"/>
                <a:gd name="connsiteY346" fmla="*/ 83369 h 617765"/>
                <a:gd name="connsiteX347" fmla="*/ 235351 w 566197"/>
                <a:gd name="connsiteY347" fmla="*/ 27973 h 617765"/>
                <a:gd name="connsiteX348" fmla="*/ 286165 w 566197"/>
                <a:gd name="connsiteY348" fmla="*/ 10706 h 617765"/>
                <a:gd name="connsiteX349" fmla="*/ 284014 w 566197"/>
                <a:gd name="connsiteY349" fmla="*/ 110 h 617765"/>
                <a:gd name="connsiteX350" fmla="*/ 341611 w 566197"/>
                <a:gd name="connsiteY350" fmla="*/ 23731 h 617765"/>
                <a:gd name="connsiteX351" fmla="*/ 338713 w 566197"/>
                <a:gd name="connsiteY351" fmla="*/ 27002 h 617765"/>
                <a:gd name="connsiteX352" fmla="*/ 288361 w 566197"/>
                <a:gd name="connsiteY352" fmla="*/ 4834 h 617765"/>
                <a:gd name="connsiteX353" fmla="*/ 239095 w 566197"/>
                <a:gd name="connsiteY353" fmla="*/ 18280 h 617765"/>
                <a:gd name="connsiteX354" fmla="*/ 237284 w 566197"/>
                <a:gd name="connsiteY354" fmla="*/ 16827 h 617765"/>
                <a:gd name="connsiteX355" fmla="*/ 284014 w 566197"/>
                <a:gd name="connsiteY355" fmla="*/ 110 h 6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566197" h="617765">
                  <a:moveTo>
                    <a:pt x="257392" y="609331"/>
                  </a:moveTo>
                  <a:cubicBezTo>
                    <a:pt x="273477" y="614540"/>
                    <a:pt x="289205" y="616276"/>
                    <a:pt x="306005" y="611414"/>
                  </a:cubicBezTo>
                  <a:cubicBezTo>
                    <a:pt x="308150" y="610720"/>
                    <a:pt x="308864" y="614192"/>
                    <a:pt x="306720" y="614887"/>
                  </a:cubicBezTo>
                  <a:cubicBezTo>
                    <a:pt x="289562" y="619749"/>
                    <a:pt x="272762" y="618360"/>
                    <a:pt x="256319" y="611414"/>
                  </a:cubicBezTo>
                  <a:cubicBezTo>
                    <a:pt x="255247" y="610720"/>
                    <a:pt x="255962" y="608983"/>
                    <a:pt x="257392" y="609331"/>
                  </a:cubicBezTo>
                  <a:close/>
                  <a:moveTo>
                    <a:pt x="321124" y="597669"/>
                  </a:moveTo>
                  <a:cubicBezTo>
                    <a:pt x="322930" y="596283"/>
                    <a:pt x="324736" y="599401"/>
                    <a:pt x="322930" y="600786"/>
                  </a:cubicBezTo>
                  <a:cubicBezTo>
                    <a:pt x="301623" y="614987"/>
                    <a:pt x="271287" y="610138"/>
                    <a:pt x="249619" y="600440"/>
                  </a:cubicBezTo>
                  <a:cubicBezTo>
                    <a:pt x="248897" y="600093"/>
                    <a:pt x="249619" y="598708"/>
                    <a:pt x="250341" y="599054"/>
                  </a:cubicBezTo>
                  <a:cubicBezTo>
                    <a:pt x="262620" y="601479"/>
                    <a:pt x="273454" y="605635"/>
                    <a:pt x="286455" y="605635"/>
                  </a:cubicBezTo>
                  <a:cubicBezTo>
                    <a:pt x="298373" y="605635"/>
                    <a:pt x="311013" y="604250"/>
                    <a:pt x="321124" y="597669"/>
                  </a:cubicBezTo>
                  <a:close/>
                  <a:moveTo>
                    <a:pt x="339457" y="574264"/>
                  </a:moveTo>
                  <a:cubicBezTo>
                    <a:pt x="341261" y="572471"/>
                    <a:pt x="343786" y="574980"/>
                    <a:pt x="342343" y="577131"/>
                  </a:cubicBezTo>
                  <a:cubicBezTo>
                    <a:pt x="328633" y="591111"/>
                    <a:pt x="310232" y="600073"/>
                    <a:pt x="290749" y="600073"/>
                  </a:cubicBezTo>
                  <a:cubicBezTo>
                    <a:pt x="270184" y="600431"/>
                    <a:pt x="249258" y="598997"/>
                    <a:pt x="234104" y="583942"/>
                  </a:cubicBezTo>
                  <a:cubicBezTo>
                    <a:pt x="233022" y="583225"/>
                    <a:pt x="234465" y="581433"/>
                    <a:pt x="235547" y="582150"/>
                  </a:cubicBezTo>
                  <a:cubicBezTo>
                    <a:pt x="264772" y="605450"/>
                    <a:pt x="313840" y="600790"/>
                    <a:pt x="339457" y="574264"/>
                  </a:cubicBezTo>
                  <a:close/>
                  <a:moveTo>
                    <a:pt x="344805" y="556610"/>
                  </a:moveTo>
                  <a:cubicBezTo>
                    <a:pt x="345704" y="557145"/>
                    <a:pt x="346243" y="558213"/>
                    <a:pt x="345524" y="559281"/>
                  </a:cubicBezTo>
                  <a:cubicBezTo>
                    <a:pt x="328986" y="579933"/>
                    <a:pt x="304898" y="592752"/>
                    <a:pt x="278294" y="590260"/>
                  </a:cubicBezTo>
                  <a:cubicBezTo>
                    <a:pt x="259239" y="588479"/>
                    <a:pt x="232994" y="583494"/>
                    <a:pt x="225804" y="563554"/>
                  </a:cubicBezTo>
                  <a:cubicBezTo>
                    <a:pt x="225085" y="562842"/>
                    <a:pt x="226523" y="562130"/>
                    <a:pt x="227242" y="562842"/>
                  </a:cubicBezTo>
                  <a:cubicBezTo>
                    <a:pt x="237668" y="581002"/>
                    <a:pt x="263554" y="586343"/>
                    <a:pt x="282968" y="586343"/>
                  </a:cubicBezTo>
                  <a:cubicBezTo>
                    <a:pt x="306696" y="587055"/>
                    <a:pt x="327548" y="576017"/>
                    <a:pt x="341929" y="557145"/>
                  </a:cubicBezTo>
                  <a:cubicBezTo>
                    <a:pt x="342648" y="556076"/>
                    <a:pt x="343906" y="556076"/>
                    <a:pt x="344805" y="556610"/>
                  </a:cubicBezTo>
                  <a:close/>
                  <a:moveTo>
                    <a:pt x="212677" y="375621"/>
                  </a:moveTo>
                  <a:cubicBezTo>
                    <a:pt x="215200" y="375621"/>
                    <a:pt x="214839" y="379193"/>
                    <a:pt x="212677" y="379193"/>
                  </a:cubicBezTo>
                  <a:cubicBezTo>
                    <a:pt x="194299" y="379590"/>
                    <a:pt x="176281" y="383161"/>
                    <a:pt x="157903" y="381971"/>
                  </a:cubicBezTo>
                  <a:cubicBezTo>
                    <a:pt x="156822" y="381971"/>
                    <a:pt x="157182" y="380383"/>
                    <a:pt x="157903" y="379986"/>
                  </a:cubicBezTo>
                  <a:cubicBezTo>
                    <a:pt x="176281" y="378399"/>
                    <a:pt x="194299" y="375621"/>
                    <a:pt x="212677" y="375621"/>
                  </a:cubicBezTo>
                  <a:close/>
                  <a:moveTo>
                    <a:pt x="213384" y="369271"/>
                  </a:moveTo>
                  <a:cubicBezTo>
                    <a:pt x="214835" y="369271"/>
                    <a:pt x="215197" y="372202"/>
                    <a:pt x="213747" y="372202"/>
                  </a:cubicBezTo>
                  <a:cubicBezTo>
                    <a:pt x="199603" y="374400"/>
                    <a:pt x="185821" y="374400"/>
                    <a:pt x="172040" y="375499"/>
                  </a:cubicBezTo>
                  <a:cubicBezTo>
                    <a:pt x="158984" y="375865"/>
                    <a:pt x="145566" y="378430"/>
                    <a:pt x="132873" y="376964"/>
                  </a:cubicBezTo>
                  <a:cubicBezTo>
                    <a:pt x="131422" y="376598"/>
                    <a:pt x="131422" y="374034"/>
                    <a:pt x="133235" y="374034"/>
                  </a:cubicBezTo>
                  <a:cubicBezTo>
                    <a:pt x="145566" y="374766"/>
                    <a:pt x="158984" y="372568"/>
                    <a:pt x="172040" y="371836"/>
                  </a:cubicBezTo>
                  <a:cubicBezTo>
                    <a:pt x="185821" y="371103"/>
                    <a:pt x="199240" y="370370"/>
                    <a:pt x="213384" y="369271"/>
                  </a:cubicBezTo>
                  <a:close/>
                  <a:moveTo>
                    <a:pt x="418460" y="366373"/>
                  </a:moveTo>
                  <a:cubicBezTo>
                    <a:pt x="440046" y="367130"/>
                    <a:pt x="461588" y="368814"/>
                    <a:pt x="482411" y="369656"/>
                  </a:cubicBezTo>
                  <a:cubicBezTo>
                    <a:pt x="483129" y="369992"/>
                    <a:pt x="483488" y="371003"/>
                    <a:pt x="482770" y="371003"/>
                  </a:cubicBezTo>
                  <a:cubicBezTo>
                    <a:pt x="462306" y="373696"/>
                    <a:pt x="441482" y="371676"/>
                    <a:pt x="421018" y="370666"/>
                  </a:cubicBezTo>
                  <a:cubicBezTo>
                    <a:pt x="398399" y="369656"/>
                    <a:pt x="376499" y="369656"/>
                    <a:pt x="354598" y="372013"/>
                  </a:cubicBezTo>
                  <a:cubicBezTo>
                    <a:pt x="352803" y="372013"/>
                    <a:pt x="352085" y="368645"/>
                    <a:pt x="354239" y="368645"/>
                  </a:cubicBezTo>
                  <a:cubicBezTo>
                    <a:pt x="375242" y="365783"/>
                    <a:pt x="396873" y="365615"/>
                    <a:pt x="418460" y="366373"/>
                  </a:cubicBezTo>
                  <a:close/>
                  <a:moveTo>
                    <a:pt x="214974" y="362921"/>
                  </a:moveTo>
                  <a:cubicBezTo>
                    <a:pt x="216785" y="362921"/>
                    <a:pt x="216785" y="365898"/>
                    <a:pt x="214974" y="365898"/>
                  </a:cubicBezTo>
                  <a:cubicBezTo>
                    <a:pt x="177311" y="366228"/>
                    <a:pt x="140010" y="370197"/>
                    <a:pt x="103071" y="370527"/>
                  </a:cubicBezTo>
                  <a:cubicBezTo>
                    <a:pt x="101260" y="370527"/>
                    <a:pt x="101260" y="368212"/>
                    <a:pt x="103071" y="368212"/>
                  </a:cubicBezTo>
                  <a:cubicBezTo>
                    <a:pt x="140372" y="367882"/>
                    <a:pt x="177311" y="363583"/>
                    <a:pt x="214974" y="362921"/>
                  </a:cubicBezTo>
                  <a:close/>
                  <a:moveTo>
                    <a:pt x="531049" y="316723"/>
                  </a:moveTo>
                  <a:cubicBezTo>
                    <a:pt x="531768" y="315296"/>
                    <a:pt x="534287" y="316009"/>
                    <a:pt x="533568" y="317436"/>
                  </a:cubicBezTo>
                  <a:cubicBezTo>
                    <a:pt x="527450" y="332063"/>
                    <a:pt x="511978" y="339911"/>
                    <a:pt x="496145" y="342408"/>
                  </a:cubicBezTo>
                  <a:cubicBezTo>
                    <a:pt x="484270" y="343835"/>
                    <a:pt x="471676" y="344549"/>
                    <a:pt x="459082" y="345262"/>
                  </a:cubicBezTo>
                  <a:cubicBezTo>
                    <a:pt x="449007" y="345262"/>
                    <a:pt x="437132" y="346689"/>
                    <a:pt x="427417" y="344192"/>
                  </a:cubicBezTo>
                  <a:cubicBezTo>
                    <a:pt x="426697" y="343835"/>
                    <a:pt x="426697" y="342765"/>
                    <a:pt x="427777" y="342765"/>
                  </a:cubicBezTo>
                  <a:cubicBezTo>
                    <a:pt x="445408" y="343478"/>
                    <a:pt x="464480" y="342408"/>
                    <a:pt x="482111" y="340625"/>
                  </a:cubicBezTo>
                  <a:cubicBezTo>
                    <a:pt x="500463" y="339198"/>
                    <a:pt x="523132" y="335630"/>
                    <a:pt x="531049" y="316723"/>
                  </a:cubicBezTo>
                  <a:close/>
                  <a:moveTo>
                    <a:pt x="540188" y="303527"/>
                  </a:moveTo>
                  <a:cubicBezTo>
                    <a:pt x="540550" y="301008"/>
                    <a:pt x="543810" y="301728"/>
                    <a:pt x="543448" y="303887"/>
                  </a:cubicBezTo>
                  <a:cubicBezTo>
                    <a:pt x="541637" y="315041"/>
                    <a:pt x="540188" y="326916"/>
                    <a:pt x="530770" y="334832"/>
                  </a:cubicBezTo>
                  <a:cubicBezTo>
                    <a:pt x="522439" y="341669"/>
                    <a:pt x="512659" y="347067"/>
                    <a:pt x="501793" y="349226"/>
                  </a:cubicBezTo>
                  <a:cubicBezTo>
                    <a:pt x="474626" y="354623"/>
                    <a:pt x="444200" y="352464"/>
                    <a:pt x="416310" y="350665"/>
                  </a:cubicBezTo>
                  <a:cubicBezTo>
                    <a:pt x="415585" y="350665"/>
                    <a:pt x="415585" y="349226"/>
                    <a:pt x="416310" y="349226"/>
                  </a:cubicBezTo>
                  <a:cubicBezTo>
                    <a:pt x="439129" y="347786"/>
                    <a:pt x="462311" y="349945"/>
                    <a:pt x="484769" y="348146"/>
                  </a:cubicBezTo>
                  <a:cubicBezTo>
                    <a:pt x="497808" y="347426"/>
                    <a:pt x="511573" y="344548"/>
                    <a:pt x="522439" y="336631"/>
                  </a:cubicBezTo>
                  <a:cubicBezTo>
                    <a:pt x="534754" y="327995"/>
                    <a:pt x="538014" y="317560"/>
                    <a:pt x="540188" y="303527"/>
                  </a:cubicBezTo>
                  <a:close/>
                  <a:moveTo>
                    <a:pt x="67187" y="279147"/>
                  </a:moveTo>
                  <a:cubicBezTo>
                    <a:pt x="69675" y="278783"/>
                    <a:pt x="70741" y="282785"/>
                    <a:pt x="68254" y="282785"/>
                  </a:cubicBezTo>
                  <a:cubicBezTo>
                    <a:pt x="63989" y="283512"/>
                    <a:pt x="60790" y="284968"/>
                    <a:pt x="57236" y="287151"/>
                  </a:cubicBezTo>
                  <a:cubicBezTo>
                    <a:pt x="54393" y="288606"/>
                    <a:pt x="50128" y="290425"/>
                    <a:pt x="49773" y="294063"/>
                  </a:cubicBezTo>
                  <a:cubicBezTo>
                    <a:pt x="49417" y="295882"/>
                    <a:pt x="47285" y="295882"/>
                    <a:pt x="47285" y="294063"/>
                  </a:cubicBezTo>
                  <a:cubicBezTo>
                    <a:pt x="47996" y="285695"/>
                    <a:pt x="60790" y="280238"/>
                    <a:pt x="67187" y="279147"/>
                  </a:cubicBezTo>
                  <a:close/>
                  <a:moveTo>
                    <a:pt x="79721" y="269994"/>
                  </a:moveTo>
                  <a:cubicBezTo>
                    <a:pt x="81854" y="269994"/>
                    <a:pt x="81854" y="273672"/>
                    <a:pt x="79721" y="274040"/>
                  </a:cubicBezTo>
                  <a:cubicBezTo>
                    <a:pt x="62296" y="274775"/>
                    <a:pt x="45227" y="278454"/>
                    <a:pt x="39893" y="297582"/>
                  </a:cubicBezTo>
                  <a:cubicBezTo>
                    <a:pt x="39538" y="299053"/>
                    <a:pt x="37760" y="298685"/>
                    <a:pt x="38115" y="297214"/>
                  </a:cubicBezTo>
                  <a:cubicBezTo>
                    <a:pt x="40249" y="276247"/>
                    <a:pt x="61585" y="269258"/>
                    <a:pt x="79721" y="269994"/>
                  </a:cubicBezTo>
                  <a:close/>
                  <a:moveTo>
                    <a:pt x="462722" y="265201"/>
                  </a:moveTo>
                  <a:cubicBezTo>
                    <a:pt x="464187" y="264496"/>
                    <a:pt x="466019" y="266965"/>
                    <a:pt x="464187" y="267671"/>
                  </a:cubicBezTo>
                  <a:cubicBezTo>
                    <a:pt x="456127" y="271904"/>
                    <a:pt x="448068" y="275432"/>
                    <a:pt x="440008" y="279313"/>
                  </a:cubicBezTo>
                  <a:cubicBezTo>
                    <a:pt x="438543" y="280018"/>
                    <a:pt x="437810" y="278254"/>
                    <a:pt x="438909" y="277549"/>
                  </a:cubicBezTo>
                  <a:cubicBezTo>
                    <a:pt x="446602" y="273315"/>
                    <a:pt x="454296" y="268729"/>
                    <a:pt x="462722" y="265201"/>
                  </a:cubicBezTo>
                  <a:close/>
                  <a:moveTo>
                    <a:pt x="506955" y="264402"/>
                  </a:moveTo>
                  <a:cubicBezTo>
                    <a:pt x="509071" y="262908"/>
                    <a:pt x="510482" y="266270"/>
                    <a:pt x="508718" y="267390"/>
                  </a:cubicBezTo>
                  <a:cubicBezTo>
                    <a:pt x="502368" y="272246"/>
                    <a:pt x="494607" y="275981"/>
                    <a:pt x="487905" y="280837"/>
                  </a:cubicBezTo>
                  <a:cubicBezTo>
                    <a:pt x="486846" y="281584"/>
                    <a:pt x="485435" y="279717"/>
                    <a:pt x="486493" y="278970"/>
                  </a:cubicBezTo>
                  <a:cubicBezTo>
                    <a:pt x="492843" y="273367"/>
                    <a:pt x="499899" y="268511"/>
                    <a:pt x="506955" y="264402"/>
                  </a:cubicBezTo>
                  <a:close/>
                  <a:moveTo>
                    <a:pt x="520861" y="263632"/>
                  </a:moveTo>
                  <a:cubicBezTo>
                    <a:pt x="522636" y="262908"/>
                    <a:pt x="524767" y="265080"/>
                    <a:pt x="522992" y="266891"/>
                  </a:cubicBezTo>
                  <a:cubicBezTo>
                    <a:pt x="516955" y="272322"/>
                    <a:pt x="507368" y="274856"/>
                    <a:pt x="502396" y="281736"/>
                  </a:cubicBezTo>
                  <a:cubicBezTo>
                    <a:pt x="500976" y="283184"/>
                    <a:pt x="498135" y="281736"/>
                    <a:pt x="499200" y="279563"/>
                  </a:cubicBezTo>
                  <a:cubicBezTo>
                    <a:pt x="501686" y="276304"/>
                    <a:pt x="504527" y="274132"/>
                    <a:pt x="508078" y="271960"/>
                  </a:cubicBezTo>
                  <a:cubicBezTo>
                    <a:pt x="511984" y="269063"/>
                    <a:pt x="516245" y="266167"/>
                    <a:pt x="520861" y="263632"/>
                  </a:cubicBezTo>
                  <a:close/>
                  <a:moveTo>
                    <a:pt x="480999" y="263607"/>
                  </a:moveTo>
                  <a:cubicBezTo>
                    <a:pt x="482779" y="262908"/>
                    <a:pt x="483491" y="266056"/>
                    <a:pt x="482067" y="266406"/>
                  </a:cubicBezTo>
                  <a:cubicBezTo>
                    <a:pt x="469604" y="270953"/>
                    <a:pt x="458210" y="276550"/>
                    <a:pt x="446815" y="282846"/>
                  </a:cubicBezTo>
                  <a:cubicBezTo>
                    <a:pt x="446459" y="283196"/>
                    <a:pt x="445747" y="282147"/>
                    <a:pt x="446459" y="281797"/>
                  </a:cubicBezTo>
                  <a:cubicBezTo>
                    <a:pt x="457498" y="275151"/>
                    <a:pt x="468892" y="268155"/>
                    <a:pt x="480999" y="263607"/>
                  </a:cubicBezTo>
                  <a:close/>
                  <a:moveTo>
                    <a:pt x="84053" y="261675"/>
                  </a:moveTo>
                  <a:cubicBezTo>
                    <a:pt x="86607" y="261321"/>
                    <a:pt x="86242" y="265217"/>
                    <a:pt x="83688" y="265217"/>
                  </a:cubicBezTo>
                  <a:cubicBezTo>
                    <a:pt x="70920" y="265926"/>
                    <a:pt x="57421" y="265217"/>
                    <a:pt x="46476" y="272656"/>
                  </a:cubicBezTo>
                  <a:cubicBezTo>
                    <a:pt x="35896" y="280095"/>
                    <a:pt x="32613" y="291076"/>
                    <a:pt x="31153" y="302766"/>
                  </a:cubicBezTo>
                  <a:cubicBezTo>
                    <a:pt x="30789" y="303829"/>
                    <a:pt x="29329" y="303829"/>
                    <a:pt x="29329" y="302766"/>
                  </a:cubicBezTo>
                  <a:cubicBezTo>
                    <a:pt x="28235" y="290722"/>
                    <a:pt x="32613" y="279387"/>
                    <a:pt x="42098" y="271594"/>
                  </a:cubicBezTo>
                  <a:cubicBezTo>
                    <a:pt x="53408" y="261675"/>
                    <a:pt x="69825" y="261675"/>
                    <a:pt x="84053" y="261675"/>
                  </a:cubicBezTo>
                  <a:close/>
                  <a:moveTo>
                    <a:pt x="456372" y="260438"/>
                  </a:moveTo>
                  <a:cubicBezTo>
                    <a:pt x="458203" y="259733"/>
                    <a:pt x="459669" y="262202"/>
                    <a:pt x="457837" y="262908"/>
                  </a:cubicBezTo>
                  <a:cubicBezTo>
                    <a:pt x="446114" y="267847"/>
                    <a:pt x="434757" y="272433"/>
                    <a:pt x="423767" y="278077"/>
                  </a:cubicBezTo>
                  <a:cubicBezTo>
                    <a:pt x="422668" y="278430"/>
                    <a:pt x="421935" y="277019"/>
                    <a:pt x="422668" y="276666"/>
                  </a:cubicBezTo>
                  <a:cubicBezTo>
                    <a:pt x="434025" y="271022"/>
                    <a:pt x="444649" y="265025"/>
                    <a:pt x="456372" y="260438"/>
                  </a:cubicBezTo>
                  <a:close/>
                  <a:moveTo>
                    <a:pt x="498596" y="259196"/>
                  </a:moveTo>
                  <a:cubicBezTo>
                    <a:pt x="500388" y="258146"/>
                    <a:pt x="502539" y="260597"/>
                    <a:pt x="500746" y="262348"/>
                  </a:cubicBezTo>
                  <a:cubicBezTo>
                    <a:pt x="496803" y="265149"/>
                    <a:pt x="492143" y="266900"/>
                    <a:pt x="488200" y="269702"/>
                  </a:cubicBezTo>
                  <a:cubicBezTo>
                    <a:pt x="482823" y="273203"/>
                    <a:pt x="477805" y="276355"/>
                    <a:pt x="472786" y="280207"/>
                  </a:cubicBezTo>
                  <a:cubicBezTo>
                    <a:pt x="471711" y="281608"/>
                    <a:pt x="469560" y="279507"/>
                    <a:pt x="470994" y="278106"/>
                  </a:cubicBezTo>
                  <a:cubicBezTo>
                    <a:pt x="479239" y="270752"/>
                    <a:pt x="488917" y="265149"/>
                    <a:pt x="498596" y="259196"/>
                  </a:cubicBezTo>
                  <a:close/>
                  <a:moveTo>
                    <a:pt x="88843" y="255552"/>
                  </a:moveTo>
                  <a:cubicBezTo>
                    <a:pt x="91373" y="255552"/>
                    <a:pt x="91373" y="259168"/>
                    <a:pt x="88843" y="259168"/>
                  </a:cubicBezTo>
                  <a:cubicBezTo>
                    <a:pt x="73659" y="259530"/>
                    <a:pt x="52330" y="256999"/>
                    <a:pt x="39316" y="266039"/>
                  </a:cubicBezTo>
                  <a:cubicBezTo>
                    <a:pt x="22686" y="277972"/>
                    <a:pt x="22686" y="298583"/>
                    <a:pt x="25579" y="316301"/>
                  </a:cubicBezTo>
                  <a:cubicBezTo>
                    <a:pt x="25579" y="317386"/>
                    <a:pt x="24133" y="318109"/>
                    <a:pt x="23771" y="317024"/>
                  </a:cubicBezTo>
                  <a:cubicBezTo>
                    <a:pt x="18710" y="300752"/>
                    <a:pt x="18710" y="280141"/>
                    <a:pt x="32086" y="267485"/>
                  </a:cubicBezTo>
                  <a:cubicBezTo>
                    <a:pt x="46908" y="253383"/>
                    <a:pt x="70044" y="255552"/>
                    <a:pt x="88843" y="255552"/>
                  </a:cubicBezTo>
                  <a:close/>
                  <a:moveTo>
                    <a:pt x="486077" y="251796"/>
                  </a:moveTo>
                  <a:cubicBezTo>
                    <a:pt x="488248" y="251796"/>
                    <a:pt x="487886" y="254971"/>
                    <a:pt x="486077" y="254971"/>
                  </a:cubicBezTo>
                  <a:cubicBezTo>
                    <a:pt x="460381" y="254971"/>
                    <a:pt x="435046" y="254971"/>
                    <a:pt x="409712" y="254971"/>
                  </a:cubicBezTo>
                  <a:cubicBezTo>
                    <a:pt x="390169" y="254971"/>
                    <a:pt x="368816" y="257793"/>
                    <a:pt x="349634" y="254618"/>
                  </a:cubicBezTo>
                  <a:cubicBezTo>
                    <a:pt x="348910" y="254265"/>
                    <a:pt x="348910" y="252854"/>
                    <a:pt x="349996" y="252854"/>
                  </a:cubicBezTo>
                  <a:cubicBezTo>
                    <a:pt x="395236" y="253913"/>
                    <a:pt x="440837" y="251796"/>
                    <a:pt x="486077" y="251796"/>
                  </a:cubicBezTo>
                  <a:close/>
                  <a:moveTo>
                    <a:pt x="384209" y="205985"/>
                  </a:moveTo>
                  <a:cubicBezTo>
                    <a:pt x="383835" y="204171"/>
                    <a:pt x="386823" y="204534"/>
                    <a:pt x="387197" y="205985"/>
                  </a:cubicBezTo>
                  <a:cubicBezTo>
                    <a:pt x="387570" y="210339"/>
                    <a:pt x="388317" y="214694"/>
                    <a:pt x="388691" y="219048"/>
                  </a:cubicBezTo>
                  <a:cubicBezTo>
                    <a:pt x="389438" y="221951"/>
                    <a:pt x="389812" y="224491"/>
                    <a:pt x="389438" y="227394"/>
                  </a:cubicBezTo>
                  <a:cubicBezTo>
                    <a:pt x="389065" y="229208"/>
                    <a:pt x="386076" y="228845"/>
                    <a:pt x="385703" y="227394"/>
                  </a:cubicBezTo>
                  <a:cubicBezTo>
                    <a:pt x="384582" y="223765"/>
                    <a:pt x="384956" y="220137"/>
                    <a:pt x="384956" y="216508"/>
                  </a:cubicBezTo>
                  <a:cubicBezTo>
                    <a:pt x="384582" y="212879"/>
                    <a:pt x="384582" y="209614"/>
                    <a:pt x="384209" y="205985"/>
                  </a:cubicBezTo>
                  <a:close/>
                  <a:moveTo>
                    <a:pt x="377167" y="200138"/>
                  </a:moveTo>
                  <a:cubicBezTo>
                    <a:pt x="377167" y="199773"/>
                    <a:pt x="377802" y="199408"/>
                    <a:pt x="377802" y="200138"/>
                  </a:cubicBezTo>
                  <a:cubicBezTo>
                    <a:pt x="379390" y="209261"/>
                    <a:pt x="379708" y="218750"/>
                    <a:pt x="380343" y="228238"/>
                  </a:cubicBezTo>
                  <a:cubicBezTo>
                    <a:pt x="380343" y="230793"/>
                    <a:pt x="376532" y="230793"/>
                    <a:pt x="376215" y="227873"/>
                  </a:cubicBezTo>
                  <a:cubicBezTo>
                    <a:pt x="375897" y="218750"/>
                    <a:pt x="376215" y="209261"/>
                    <a:pt x="377167" y="200138"/>
                  </a:cubicBezTo>
                  <a:close/>
                  <a:moveTo>
                    <a:pt x="368595" y="193297"/>
                  </a:moveTo>
                  <a:cubicBezTo>
                    <a:pt x="368595" y="191471"/>
                    <a:pt x="370817" y="191471"/>
                    <a:pt x="370817" y="193297"/>
                  </a:cubicBezTo>
                  <a:cubicBezTo>
                    <a:pt x="371452" y="205351"/>
                    <a:pt x="372405" y="217405"/>
                    <a:pt x="372087" y="229824"/>
                  </a:cubicBezTo>
                  <a:cubicBezTo>
                    <a:pt x="372087" y="232381"/>
                    <a:pt x="368595" y="232015"/>
                    <a:pt x="368595" y="229824"/>
                  </a:cubicBezTo>
                  <a:cubicBezTo>
                    <a:pt x="367960" y="217405"/>
                    <a:pt x="368278" y="205351"/>
                    <a:pt x="368595" y="193297"/>
                  </a:cubicBezTo>
                  <a:close/>
                  <a:moveTo>
                    <a:pt x="360816" y="186199"/>
                  </a:moveTo>
                  <a:cubicBezTo>
                    <a:pt x="360816" y="185121"/>
                    <a:pt x="362801" y="185121"/>
                    <a:pt x="362801" y="186199"/>
                  </a:cubicBezTo>
                  <a:cubicBezTo>
                    <a:pt x="363197" y="201285"/>
                    <a:pt x="364388" y="216372"/>
                    <a:pt x="363991" y="231459"/>
                  </a:cubicBezTo>
                  <a:cubicBezTo>
                    <a:pt x="363991" y="233974"/>
                    <a:pt x="360022" y="233974"/>
                    <a:pt x="360022" y="231459"/>
                  </a:cubicBezTo>
                  <a:cubicBezTo>
                    <a:pt x="360022" y="216372"/>
                    <a:pt x="360816" y="201285"/>
                    <a:pt x="360816" y="186199"/>
                  </a:cubicBezTo>
                  <a:close/>
                  <a:moveTo>
                    <a:pt x="355073" y="171556"/>
                  </a:moveTo>
                  <a:cubicBezTo>
                    <a:pt x="355073" y="170833"/>
                    <a:pt x="356194" y="171194"/>
                    <a:pt x="356194" y="171556"/>
                  </a:cubicBezTo>
                  <a:cubicBezTo>
                    <a:pt x="358062" y="192167"/>
                    <a:pt x="357315" y="212778"/>
                    <a:pt x="355820" y="233390"/>
                  </a:cubicBezTo>
                  <a:cubicBezTo>
                    <a:pt x="355820" y="235559"/>
                    <a:pt x="352085" y="235559"/>
                    <a:pt x="352085" y="233028"/>
                  </a:cubicBezTo>
                  <a:cubicBezTo>
                    <a:pt x="352832" y="212778"/>
                    <a:pt x="353206" y="192167"/>
                    <a:pt x="355073" y="171556"/>
                  </a:cubicBezTo>
                  <a:close/>
                  <a:moveTo>
                    <a:pt x="216971" y="95723"/>
                  </a:moveTo>
                  <a:cubicBezTo>
                    <a:pt x="216971" y="94633"/>
                    <a:pt x="218382" y="94633"/>
                    <a:pt x="218382" y="95723"/>
                  </a:cubicBezTo>
                  <a:cubicBezTo>
                    <a:pt x="218382" y="114257"/>
                    <a:pt x="217324" y="133517"/>
                    <a:pt x="216265" y="152051"/>
                  </a:cubicBezTo>
                  <a:cubicBezTo>
                    <a:pt x="215913" y="154594"/>
                    <a:pt x="212385" y="154594"/>
                    <a:pt x="212385" y="152051"/>
                  </a:cubicBezTo>
                  <a:cubicBezTo>
                    <a:pt x="213443" y="133517"/>
                    <a:pt x="216265" y="114257"/>
                    <a:pt x="216971" y="95723"/>
                  </a:cubicBezTo>
                  <a:close/>
                  <a:moveTo>
                    <a:pt x="274766" y="54638"/>
                  </a:moveTo>
                  <a:cubicBezTo>
                    <a:pt x="280358" y="54121"/>
                    <a:pt x="286492" y="55343"/>
                    <a:pt x="290461" y="56659"/>
                  </a:cubicBezTo>
                  <a:cubicBezTo>
                    <a:pt x="292986" y="57410"/>
                    <a:pt x="291904" y="61546"/>
                    <a:pt x="289378" y="60794"/>
                  </a:cubicBezTo>
                  <a:cubicBezTo>
                    <a:pt x="282523" y="58914"/>
                    <a:pt x="269174" y="55155"/>
                    <a:pt x="264844" y="64178"/>
                  </a:cubicBezTo>
                  <a:cubicBezTo>
                    <a:pt x="264122" y="65682"/>
                    <a:pt x="261597" y="64554"/>
                    <a:pt x="262318" y="63050"/>
                  </a:cubicBezTo>
                  <a:cubicBezTo>
                    <a:pt x="264122" y="57411"/>
                    <a:pt x="269174" y="55155"/>
                    <a:pt x="274766" y="54638"/>
                  </a:cubicBezTo>
                  <a:close/>
                  <a:moveTo>
                    <a:pt x="273427" y="42498"/>
                  </a:moveTo>
                  <a:cubicBezTo>
                    <a:pt x="289558" y="40658"/>
                    <a:pt x="303538" y="48020"/>
                    <a:pt x="314651" y="60168"/>
                  </a:cubicBezTo>
                  <a:cubicBezTo>
                    <a:pt x="316801" y="62377"/>
                    <a:pt x="313575" y="65690"/>
                    <a:pt x="311424" y="63481"/>
                  </a:cubicBezTo>
                  <a:cubicBezTo>
                    <a:pt x="303538" y="55383"/>
                    <a:pt x="293143" y="46916"/>
                    <a:pt x="280955" y="46548"/>
                  </a:cubicBezTo>
                  <a:cubicBezTo>
                    <a:pt x="270918" y="46180"/>
                    <a:pt x="254786" y="49493"/>
                    <a:pt x="253353" y="63113"/>
                  </a:cubicBezTo>
                  <a:cubicBezTo>
                    <a:pt x="253353" y="63849"/>
                    <a:pt x="251919" y="63849"/>
                    <a:pt x="251560" y="63113"/>
                  </a:cubicBezTo>
                  <a:cubicBezTo>
                    <a:pt x="250485" y="51701"/>
                    <a:pt x="263748" y="43235"/>
                    <a:pt x="273427" y="42498"/>
                  </a:cubicBezTo>
                  <a:close/>
                  <a:moveTo>
                    <a:pt x="279087" y="31499"/>
                  </a:moveTo>
                  <a:cubicBezTo>
                    <a:pt x="303023" y="32232"/>
                    <a:pt x="317529" y="43955"/>
                    <a:pt x="328409" y="64104"/>
                  </a:cubicBezTo>
                  <a:cubicBezTo>
                    <a:pt x="329497" y="66668"/>
                    <a:pt x="325871" y="68867"/>
                    <a:pt x="324420" y="66302"/>
                  </a:cubicBezTo>
                  <a:cubicBezTo>
                    <a:pt x="315353" y="49817"/>
                    <a:pt x="303023" y="36994"/>
                    <a:pt x="283439" y="35895"/>
                  </a:cubicBezTo>
                  <a:cubicBezTo>
                    <a:pt x="274735" y="35163"/>
                    <a:pt x="262404" y="35163"/>
                    <a:pt x="255876" y="42123"/>
                  </a:cubicBezTo>
                  <a:cubicBezTo>
                    <a:pt x="250799" y="47252"/>
                    <a:pt x="248986" y="53114"/>
                    <a:pt x="246810" y="59708"/>
                  </a:cubicBezTo>
                  <a:cubicBezTo>
                    <a:pt x="246447" y="60074"/>
                    <a:pt x="245722" y="60074"/>
                    <a:pt x="245722" y="59342"/>
                  </a:cubicBezTo>
                  <a:cubicBezTo>
                    <a:pt x="246085" y="40658"/>
                    <a:pt x="262042" y="31133"/>
                    <a:pt x="279087" y="31499"/>
                  </a:cubicBezTo>
                  <a:close/>
                  <a:moveTo>
                    <a:pt x="285444" y="26894"/>
                  </a:moveTo>
                  <a:cubicBezTo>
                    <a:pt x="263821" y="25095"/>
                    <a:pt x="244000" y="30491"/>
                    <a:pt x="239675" y="54232"/>
                  </a:cubicBezTo>
                  <a:cubicBezTo>
                    <a:pt x="236072" y="75095"/>
                    <a:pt x="236792" y="96678"/>
                    <a:pt x="236072" y="117901"/>
                  </a:cubicBezTo>
                  <a:cubicBezTo>
                    <a:pt x="236072" y="127254"/>
                    <a:pt x="234990" y="136607"/>
                    <a:pt x="234270" y="145959"/>
                  </a:cubicBezTo>
                  <a:cubicBezTo>
                    <a:pt x="236072" y="144880"/>
                    <a:pt x="237513" y="144161"/>
                    <a:pt x="239315" y="143441"/>
                  </a:cubicBezTo>
                  <a:cubicBezTo>
                    <a:pt x="241838" y="142362"/>
                    <a:pt x="244000" y="145240"/>
                    <a:pt x="242198" y="147038"/>
                  </a:cubicBezTo>
                  <a:cubicBezTo>
                    <a:pt x="239675" y="149556"/>
                    <a:pt x="236792" y="151355"/>
                    <a:pt x="233909" y="152794"/>
                  </a:cubicBezTo>
                  <a:cubicBezTo>
                    <a:pt x="233909" y="153153"/>
                    <a:pt x="233909" y="153513"/>
                    <a:pt x="233909" y="153513"/>
                  </a:cubicBezTo>
                  <a:cubicBezTo>
                    <a:pt x="236072" y="152074"/>
                    <a:pt x="238234" y="150995"/>
                    <a:pt x="240757" y="150995"/>
                  </a:cubicBezTo>
                  <a:cubicBezTo>
                    <a:pt x="243279" y="150995"/>
                    <a:pt x="243640" y="153873"/>
                    <a:pt x="241838" y="155671"/>
                  </a:cubicBezTo>
                  <a:cubicBezTo>
                    <a:pt x="238955" y="157470"/>
                    <a:pt x="236072" y="159628"/>
                    <a:pt x="233188" y="161787"/>
                  </a:cubicBezTo>
                  <a:cubicBezTo>
                    <a:pt x="232468" y="168261"/>
                    <a:pt x="232468" y="175096"/>
                    <a:pt x="232107" y="181931"/>
                  </a:cubicBezTo>
                  <a:cubicBezTo>
                    <a:pt x="231747" y="203154"/>
                    <a:pt x="233909" y="224737"/>
                    <a:pt x="230666" y="245600"/>
                  </a:cubicBezTo>
                  <a:cubicBezTo>
                    <a:pt x="230305" y="250996"/>
                    <a:pt x="225260" y="252075"/>
                    <a:pt x="222017" y="249917"/>
                  </a:cubicBezTo>
                  <a:cubicBezTo>
                    <a:pt x="207601" y="254953"/>
                    <a:pt x="188861" y="250996"/>
                    <a:pt x="174446" y="250996"/>
                  </a:cubicBezTo>
                  <a:cubicBezTo>
                    <a:pt x="152463" y="250996"/>
                    <a:pt x="130119" y="251356"/>
                    <a:pt x="108135" y="251356"/>
                  </a:cubicBezTo>
                  <a:cubicBezTo>
                    <a:pt x="95522" y="251356"/>
                    <a:pt x="82548" y="251356"/>
                    <a:pt x="69935" y="252075"/>
                  </a:cubicBezTo>
                  <a:cubicBezTo>
                    <a:pt x="59484" y="252794"/>
                    <a:pt x="47591" y="252435"/>
                    <a:pt x="38221" y="256751"/>
                  </a:cubicBezTo>
                  <a:cubicBezTo>
                    <a:pt x="21283" y="265384"/>
                    <a:pt x="13354" y="281572"/>
                    <a:pt x="14436" y="300277"/>
                  </a:cubicBezTo>
                  <a:cubicBezTo>
                    <a:pt x="15877" y="318982"/>
                    <a:pt x="24887" y="335889"/>
                    <a:pt x="43627" y="341644"/>
                  </a:cubicBezTo>
                  <a:cubicBezTo>
                    <a:pt x="59123" y="346680"/>
                    <a:pt x="75340" y="347040"/>
                    <a:pt x="91918" y="347040"/>
                  </a:cubicBezTo>
                  <a:cubicBezTo>
                    <a:pt x="115343" y="347040"/>
                    <a:pt x="139128" y="346680"/>
                    <a:pt x="162914" y="345241"/>
                  </a:cubicBezTo>
                  <a:cubicBezTo>
                    <a:pt x="183816" y="343802"/>
                    <a:pt x="204718" y="341644"/>
                    <a:pt x="225260" y="345241"/>
                  </a:cubicBezTo>
                  <a:cubicBezTo>
                    <a:pt x="231026" y="346320"/>
                    <a:pt x="232468" y="353155"/>
                    <a:pt x="229945" y="357471"/>
                  </a:cubicBezTo>
                  <a:cubicBezTo>
                    <a:pt x="231026" y="365385"/>
                    <a:pt x="231747" y="373299"/>
                    <a:pt x="232468" y="381573"/>
                  </a:cubicBezTo>
                  <a:cubicBezTo>
                    <a:pt x="241838" y="371501"/>
                    <a:pt x="251928" y="361069"/>
                    <a:pt x="261298" y="350637"/>
                  </a:cubicBezTo>
                  <a:cubicBezTo>
                    <a:pt x="262019" y="349917"/>
                    <a:pt x="263821" y="351356"/>
                    <a:pt x="263100" y="352435"/>
                  </a:cubicBezTo>
                  <a:cubicBezTo>
                    <a:pt x="258415" y="358191"/>
                    <a:pt x="253370" y="363587"/>
                    <a:pt x="248325" y="368983"/>
                  </a:cubicBezTo>
                  <a:cubicBezTo>
                    <a:pt x="242919" y="375098"/>
                    <a:pt x="237873" y="381213"/>
                    <a:pt x="232468" y="386609"/>
                  </a:cubicBezTo>
                  <a:cubicBezTo>
                    <a:pt x="232468" y="390925"/>
                    <a:pt x="232468" y="395242"/>
                    <a:pt x="232468" y="399558"/>
                  </a:cubicBezTo>
                  <a:cubicBezTo>
                    <a:pt x="241117" y="389846"/>
                    <a:pt x="250487" y="380493"/>
                    <a:pt x="259136" y="371141"/>
                  </a:cubicBezTo>
                  <a:cubicBezTo>
                    <a:pt x="260217" y="370062"/>
                    <a:pt x="261659" y="371860"/>
                    <a:pt x="260938" y="372580"/>
                  </a:cubicBezTo>
                  <a:cubicBezTo>
                    <a:pt x="251208" y="383371"/>
                    <a:pt x="242558" y="394882"/>
                    <a:pt x="232468" y="404594"/>
                  </a:cubicBezTo>
                  <a:cubicBezTo>
                    <a:pt x="232468" y="407112"/>
                    <a:pt x="232468" y="409630"/>
                    <a:pt x="232468" y="412148"/>
                  </a:cubicBezTo>
                  <a:cubicBezTo>
                    <a:pt x="244360" y="400278"/>
                    <a:pt x="255893" y="387688"/>
                    <a:pt x="268146" y="375457"/>
                  </a:cubicBezTo>
                  <a:cubicBezTo>
                    <a:pt x="269227" y="374378"/>
                    <a:pt x="270668" y="376177"/>
                    <a:pt x="269587" y="377256"/>
                  </a:cubicBezTo>
                  <a:cubicBezTo>
                    <a:pt x="257334" y="390565"/>
                    <a:pt x="246162" y="406033"/>
                    <a:pt x="232107" y="417904"/>
                  </a:cubicBezTo>
                  <a:cubicBezTo>
                    <a:pt x="232107" y="418983"/>
                    <a:pt x="232107" y="420062"/>
                    <a:pt x="232107" y="421501"/>
                  </a:cubicBezTo>
                  <a:cubicBezTo>
                    <a:pt x="231747" y="424019"/>
                    <a:pt x="231747" y="426537"/>
                    <a:pt x="231747" y="429415"/>
                  </a:cubicBezTo>
                  <a:cubicBezTo>
                    <a:pt x="237153" y="424379"/>
                    <a:pt x="241477" y="418623"/>
                    <a:pt x="246162" y="413587"/>
                  </a:cubicBezTo>
                  <a:cubicBezTo>
                    <a:pt x="253730" y="405673"/>
                    <a:pt x="261659" y="397760"/>
                    <a:pt x="268146" y="389486"/>
                  </a:cubicBezTo>
                  <a:cubicBezTo>
                    <a:pt x="269227" y="388047"/>
                    <a:pt x="271029" y="389846"/>
                    <a:pt x="270308" y="391285"/>
                  </a:cubicBezTo>
                  <a:cubicBezTo>
                    <a:pt x="263461" y="399918"/>
                    <a:pt x="255893" y="407832"/>
                    <a:pt x="248685" y="416105"/>
                  </a:cubicBezTo>
                  <a:cubicBezTo>
                    <a:pt x="243279" y="422220"/>
                    <a:pt x="238594" y="429774"/>
                    <a:pt x="231747" y="434810"/>
                  </a:cubicBezTo>
                  <a:cubicBezTo>
                    <a:pt x="231747" y="438767"/>
                    <a:pt x="232107" y="443084"/>
                    <a:pt x="232107" y="447760"/>
                  </a:cubicBezTo>
                  <a:cubicBezTo>
                    <a:pt x="237873" y="442005"/>
                    <a:pt x="242558" y="435170"/>
                    <a:pt x="247604" y="429415"/>
                  </a:cubicBezTo>
                  <a:cubicBezTo>
                    <a:pt x="255172" y="420782"/>
                    <a:pt x="262740" y="412868"/>
                    <a:pt x="269587" y="404235"/>
                  </a:cubicBezTo>
                  <a:cubicBezTo>
                    <a:pt x="270308" y="403155"/>
                    <a:pt x="272470" y="404235"/>
                    <a:pt x="271389" y="405314"/>
                  </a:cubicBezTo>
                  <a:cubicBezTo>
                    <a:pt x="265263" y="413227"/>
                    <a:pt x="258776" y="421141"/>
                    <a:pt x="252289" y="429415"/>
                  </a:cubicBezTo>
                  <a:cubicBezTo>
                    <a:pt x="245802" y="436969"/>
                    <a:pt x="240036" y="445962"/>
                    <a:pt x="232468" y="453156"/>
                  </a:cubicBezTo>
                  <a:cubicBezTo>
                    <a:pt x="232468" y="456753"/>
                    <a:pt x="232828" y="460710"/>
                    <a:pt x="232828" y="464307"/>
                  </a:cubicBezTo>
                  <a:cubicBezTo>
                    <a:pt x="246883" y="448839"/>
                    <a:pt x="261298" y="432292"/>
                    <a:pt x="272831" y="415386"/>
                  </a:cubicBezTo>
                  <a:cubicBezTo>
                    <a:pt x="273912" y="413947"/>
                    <a:pt x="276074" y="415386"/>
                    <a:pt x="274993" y="416465"/>
                  </a:cubicBezTo>
                  <a:cubicBezTo>
                    <a:pt x="263461" y="434810"/>
                    <a:pt x="249045" y="451717"/>
                    <a:pt x="235351" y="468264"/>
                  </a:cubicBezTo>
                  <a:cubicBezTo>
                    <a:pt x="234630" y="468983"/>
                    <a:pt x="233909" y="469343"/>
                    <a:pt x="233188" y="468624"/>
                  </a:cubicBezTo>
                  <a:cubicBezTo>
                    <a:pt x="233549" y="473300"/>
                    <a:pt x="233549" y="477616"/>
                    <a:pt x="233909" y="482293"/>
                  </a:cubicBezTo>
                  <a:cubicBezTo>
                    <a:pt x="246162" y="466465"/>
                    <a:pt x="259857" y="451717"/>
                    <a:pt x="272470" y="436249"/>
                  </a:cubicBezTo>
                  <a:cubicBezTo>
                    <a:pt x="273191" y="435170"/>
                    <a:pt x="274993" y="436249"/>
                    <a:pt x="274272" y="437328"/>
                  </a:cubicBezTo>
                  <a:cubicBezTo>
                    <a:pt x="260938" y="454595"/>
                    <a:pt x="246883" y="471142"/>
                    <a:pt x="234270" y="489127"/>
                  </a:cubicBezTo>
                  <a:cubicBezTo>
                    <a:pt x="234270" y="492724"/>
                    <a:pt x="234630" y="496322"/>
                    <a:pt x="234630" y="500278"/>
                  </a:cubicBezTo>
                  <a:cubicBezTo>
                    <a:pt x="248325" y="485170"/>
                    <a:pt x="262740" y="470422"/>
                    <a:pt x="273912" y="454235"/>
                  </a:cubicBezTo>
                  <a:cubicBezTo>
                    <a:pt x="274633" y="452796"/>
                    <a:pt x="277155" y="453875"/>
                    <a:pt x="276074" y="455314"/>
                  </a:cubicBezTo>
                  <a:cubicBezTo>
                    <a:pt x="269948" y="465026"/>
                    <a:pt x="262380" y="473300"/>
                    <a:pt x="254811" y="481573"/>
                  </a:cubicBezTo>
                  <a:cubicBezTo>
                    <a:pt x="247964" y="489487"/>
                    <a:pt x="241477" y="498480"/>
                    <a:pt x="234630" y="506394"/>
                  </a:cubicBezTo>
                  <a:cubicBezTo>
                    <a:pt x="234630" y="510710"/>
                    <a:pt x="234630" y="514667"/>
                    <a:pt x="234630" y="518624"/>
                  </a:cubicBezTo>
                  <a:cubicBezTo>
                    <a:pt x="247243" y="500638"/>
                    <a:pt x="265623" y="487688"/>
                    <a:pt x="276795" y="468624"/>
                  </a:cubicBezTo>
                  <a:cubicBezTo>
                    <a:pt x="277516" y="467185"/>
                    <a:pt x="279678" y="468624"/>
                    <a:pt x="278957" y="470062"/>
                  </a:cubicBezTo>
                  <a:cubicBezTo>
                    <a:pt x="267425" y="489847"/>
                    <a:pt x="250126" y="506034"/>
                    <a:pt x="236072" y="524020"/>
                  </a:cubicBezTo>
                  <a:cubicBezTo>
                    <a:pt x="236072" y="524379"/>
                    <a:pt x="235711" y="524379"/>
                    <a:pt x="235351" y="524739"/>
                  </a:cubicBezTo>
                  <a:cubicBezTo>
                    <a:pt x="235711" y="527617"/>
                    <a:pt x="236072" y="530854"/>
                    <a:pt x="236792" y="533732"/>
                  </a:cubicBezTo>
                  <a:cubicBezTo>
                    <a:pt x="249406" y="519703"/>
                    <a:pt x="264181" y="507473"/>
                    <a:pt x="276795" y="493084"/>
                  </a:cubicBezTo>
                  <a:cubicBezTo>
                    <a:pt x="277516" y="492365"/>
                    <a:pt x="278597" y="493444"/>
                    <a:pt x="278236" y="494163"/>
                  </a:cubicBezTo>
                  <a:cubicBezTo>
                    <a:pt x="272831" y="503156"/>
                    <a:pt x="264181" y="510710"/>
                    <a:pt x="256974" y="518264"/>
                  </a:cubicBezTo>
                  <a:cubicBezTo>
                    <a:pt x="250126" y="524739"/>
                    <a:pt x="244000" y="531574"/>
                    <a:pt x="238234" y="538768"/>
                  </a:cubicBezTo>
                  <a:cubicBezTo>
                    <a:pt x="239315" y="541646"/>
                    <a:pt x="240757" y="544883"/>
                    <a:pt x="242198" y="547401"/>
                  </a:cubicBezTo>
                  <a:cubicBezTo>
                    <a:pt x="242558" y="548121"/>
                    <a:pt x="242919" y="548480"/>
                    <a:pt x="243279" y="549200"/>
                  </a:cubicBezTo>
                  <a:cubicBezTo>
                    <a:pt x="248685" y="543085"/>
                    <a:pt x="253730" y="536610"/>
                    <a:pt x="259496" y="530495"/>
                  </a:cubicBezTo>
                  <a:cubicBezTo>
                    <a:pt x="264542" y="524739"/>
                    <a:pt x="271029" y="519343"/>
                    <a:pt x="274633" y="512509"/>
                  </a:cubicBezTo>
                  <a:cubicBezTo>
                    <a:pt x="275714" y="510710"/>
                    <a:pt x="278236" y="512509"/>
                    <a:pt x="277516" y="514307"/>
                  </a:cubicBezTo>
                  <a:cubicBezTo>
                    <a:pt x="273912" y="521142"/>
                    <a:pt x="267065" y="526897"/>
                    <a:pt x="262019" y="533013"/>
                  </a:cubicBezTo>
                  <a:cubicBezTo>
                    <a:pt x="256253" y="539128"/>
                    <a:pt x="251928" y="547041"/>
                    <a:pt x="245442" y="552437"/>
                  </a:cubicBezTo>
                  <a:cubicBezTo>
                    <a:pt x="247604" y="554595"/>
                    <a:pt x="249766" y="556754"/>
                    <a:pt x="251928" y="558552"/>
                  </a:cubicBezTo>
                  <a:cubicBezTo>
                    <a:pt x="255172" y="554236"/>
                    <a:pt x="258415" y="549200"/>
                    <a:pt x="262740" y="544883"/>
                  </a:cubicBezTo>
                  <a:cubicBezTo>
                    <a:pt x="267065" y="539847"/>
                    <a:pt x="272110" y="534811"/>
                    <a:pt x="275353" y="528336"/>
                  </a:cubicBezTo>
                  <a:cubicBezTo>
                    <a:pt x="276074" y="526897"/>
                    <a:pt x="278236" y="527976"/>
                    <a:pt x="277876" y="529415"/>
                  </a:cubicBezTo>
                  <a:cubicBezTo>
                    <a:pt x="274993" y="535531"/>
                    <a:pt x="270668" y="540567"/>
                    <a:pt x="266344" y="545962"/>
                  </a:cubicBezTo>
                  <a:cubicBezTo>
                    <a:pt x="262380" y="550639"/>
                    <a:pt x="259136" y="556034"/>
                    <a:pt x="255172" y="561070"/>
                  </a:cubicBezTo>
                  <a:cubicBezTo>
                    <a:pt x="257334" y="562509"/>
                    <a:pt x="259857" y="563948"/>
                    <a:pt x="262740" y="565027"/>
                  </a:cubicBezTo>
                  <a:cubicBezTo>
                    <a:pt x="268146" y="556754"/>
                    <a:pt x="275353" y="549919"/>
                    <a:pt x="280038" y="541286"/>
                  </a:cubicBezTo>
                  <a:cubicBezTo>
                    <a:pt x="280759" y="539847"/>
                    <a:pt x="283282" y="541286"/>
                    <a:pt x="282201" y="542725"/>
                  </a:cubicBezTo>
                  <a:cubicBezTo>
                    <a:pt x="278236" y="550998"/>
                    <a:pt x="271750" y="558193"/>
                    <a:pt x="266704" y="566106"/>
                  </a:cubicBezTo>
                  <a:cubicBezTo>
                    <a:pt x="269227" y="566826"/>
                    <a:pt x="272110" y="567545"/>
                    <a:pt x="274993" y="567905"/>
                  </a:cubicBezTo>
                  <a:cubicBezTo>
                    <a:pt x="278597" y="562149"/>
                    <a:pt x="283282" y="557113"/>
                    <a:pt x="285444" y="550998"/>
                  </a:cubicBezTo>
                  <a:cubicBezTo>
                    <a:pt x="286525" y="549200"/>
                    <a:pt x="289769" y="549919"/>
                    <a:pt x="288688" y="552077"/>
                  </a:cubicBezTo>
                  <a:cubicBezTo>
                    <a:pt x="286525" y="558193"/>
                    <a:pt x="282561" y="562869"/>
                    <a:pt x="279318" y="568265"/>
                  </a:cubicBezTo>
                  <a:cubicBezTo>
                    <a:pt x="281119" y="568624"/>
                    <a:pt x="283282" y="568624"/>
                    <a:pt x="285084" y="568265"/>
                  </a:cubicBezTo>
                  <a:lnTo>
                    <a:pt x="285084" y="567905"/>
                  </a:lnTo>
                  <a:cubicBezTo>
                    <a:pt x="287606" y="563588"/>
                    <a:pt x="291210" y="560351"/>
                    <a:pt x="293373" y="555675"/>
                  </a:cubicBezTo>
                  <a:cubicBezTo>
                    <a:pt x="293733" y="554236"/>
                    <a:pt x="296616" y="554955"/>
                    <a:pt x="295895" y="556754"/>
                  </a:cubicBezTo>
                  <a:cubicBezTo>
                    <a:pt x="294454" y="560711"/>
                    <a:pt x="291931" y="564308"/>
                    <a:pt x="289769" y="567905"/>
                  </a:cubicBezTo>
                  <a:cubicBezTo>
                    <a:pt x="292652" y="567905"/>
                    <a:pt x="295535" y="567185"/>
                    <a:pt x="298058" y="566466"/>
                  </a:cubicBezTo>
                  <a:cubicBezTo>
                    <a:pt x="298058" y="566106"/>
                    <a:pt x="298058" y="565747"/>
                    <a:pt x="298418" y="565027"/>
                  </a:cubicBezTo>
                  <a:cubicBezTo>
                    <a:pt x="299859" y="562869"/>
                    <a:pt x="301661" y="560351"/>
                    <a:pt x="302382" y="557833"/>
                  </a:cubicBezTo>
                  <a:cubicBezTo>
                    <a:pt x="302743" y="556034"/>
                    <a:pt x="305265" y="556754"/>
                    <a:pt x="304905" y="558552"/>
                  </a:cubicBezTo>
                  <a:cubicBezTo>
                    <a:pt x="304544" y="560711"/>
                    <a:pt x="303463" y="563229"/>
                    <a:pt x="302382" y="565387"/>
                  </a:cubicBezTo>
                  <a:cubicBezTo>
                    <a:pt x="305265" y="564308"/>
                    <a:pt x="307427" y="563229"/>
                    <a:pt x="310311" y="561790"/>
                  </a:cubicBezTo>
                  <a:cubicBezTo>
                    <a:pt x="309590" y="561430"/>
                    <a:pt x="308869" y="560711"/>
                    <a:pt x="309229" y="559991"/>
                  </a:cubicBezTo>
                  <a:cubicBezTo>
                    <a:pt x="309590" y="559272"/>
                    <a:pt x="309950" y="558552"/>
                    <a:pt x="309950" y="557833"/>
                  </a:cubicBezTo>
                  <a:cubicBezTo>
                    <a:pt x="310671" y="556034"/>
                    <a:pt x="313194" y="557113"/>
                    <a:pt x="312833" y="558552"/>
                  </a:cubicBezTo>
                  <a:cubicBezTo>
                    <a:pt x="312473" y="559272"/>
                    <a:pt x="312473" y="559631"/>
                    <a:pt x="312473" y="560351"/>
                  </a:cubicBezTo>
                  <a:cubicBezTo>
                    <a:pt x="335177" y="544164"/>
                    <a:pt x="333375" y="508552"/>
                    <a:pt x="332654" y="480494"/>
                  </a:cubicBezTo>
                  <a:cubicBezTo>
                    <a:pt x="332294" y="459271"/>
                    <a:pt x="328690" y="438767"/>
                    <a:pt x="329051" y="417904"/>
                  </a:cubicBezTo>
                  <a:cubicBezTo>
                    <a:pt x="329411" y="407832"/>
                    <a:pt x="329411" y="397040"/>
                    <a:pt x="329771" y="386609"/>
                  </a:cubicBezTo>
                  <a:cubicBezTo>
                    <a:pt x="329771" y="378335"/>
                    <a:pt x="332654" y="367903"/>
                    <a:pt x="331934" y="359630"/>
                  </a:cubicBezTo>
                  <a:cubicBezTo>
                    <a:pt x="330852" y="352435"/>
                    <a:pt x="339141" y="348838"/>
                    <a:pt x="343466" y="351356"/>
                  </a:cubicBezTo>
                  <a:cubicBezTo>
                    <a:pt x="366170" y="352076"/>
                    <a:pt x="389235" y="351356"/>
                    <a:pt x="411939" y="352795"/>
                  </a:cubicBezTo>
                  <a:cubicBezTo>
                    <a:pt x="433562" y="353874"/>
                    <a:pt x="454464" y="354594"/>
                    <a:pt x="475727" y="354594"/>
                  </a:cubicBezTo>
                  <a:cubicBezTo>
                    <a:pt x="510324" y="354953"/>
                    <a:pt x="547804" y="346320"/>
                    <a:pt x="549966" y="305313"/>
                  </a:cubicBezTo>
                  <a:cubicBezTo>
                    <a:pt x="551047" y="285528"/>
                    <a:pt x="545281" y="270420"/>
                    <a:pt x="527983" y="259989"/>
                  </a:cubicBezTo>
                  <a:cubicBezTo>
                    <a:pt x="508161" y="247758"/>
                    <a:pt x="485097" y="249557"/>
                    <a:pt x="462753" y="249557"/>
                  </a:cubicBezTo>
                  <a:cubicBezTo>
                    <a:pt x="438968" y="249197"/>
                    <a:pt x="415543" y="246320"/>
                    <a:pt x="391758" y="247399"/>
                  </a:cubicBezTo>
                  <a:cubicBezTo>
                    <a:pt x="381667" y="247758"/>
                    <a:pt x="371576" y="248838"/>
                    <a:pt x="361485" y="248838"/>
                  </a:cubicBezTo>
                  <a:cubicBezTo>
                    <a:pt x="355719" y="248838"/>
                    <a:pt x="349953" y="248478"/>
                    <a:pt x="343826" y="248478"/>
                  </a:cubicBezTo>
                  <a:cubicBezTo>
                    <a:pt x="338420" y="250996"/>
                    <a:pt x="330492" y="248118"/>
                    <a:pt x="330492" y="240564"/>
                  </a:cubicBezTo>
                  <a:cubicBezTo>
                    <a:pt x="330492" y="197398"/>
                    <a:pt x="329771" y="154592"/>
                    <a:pt x="330492" y="111427"/>
                  </a:cubicBezTo>
                  <a:cubicBezTo>
                    <a:pt x="330852" y="100275"/>
                    <a:pt x="331573" y="89484"/>
                    <a:pt x="330852" y="78333"/>
                  </a:cubicBezTo>
                  <a:cubicBezTo>
                    <a:pt x="330132" y="69700"/>
                    <a:pt x="331213" y="58189"/>
                    <a:pt x="326528" y="49915"/>
                  </a:cubicBezTo>
                  <a:cubicBezTo>
                    <a:pt x="318960" y="35167"/>
                    <a:pt x="302022" y="27973"/>
                    <a:pt x="285444" y="26894"/>
                  </a:cubicBezTo>
                  <a:close/>
                  <a:moveTo>
                    <a:pt x="286165" y="10706"/>
                  </a:moveTo>
                  <a:cubicBezTo>
                    <a:pt x="303463" y="12145"/>
                    <a:pt x="324005" y="16822"/>
                    <a:pt x="335898" y="31210"/>
                  </a:cubicBezTo>
                  <a:cubicBezTo>
                    <a:pt x="349592" y="46678"/>
                    <a:pt x="349953" y="68261"/>
                    <a:pt x="349953" y="88405"/>
                  </a:cubicBezTo>
                  <a:cubicBezTo>
                    <a:pt x="349953" y="137686"/>
                    <a:pt x="348872" y="187326"/>
                    <a:pt x="348872" y="236607"/>
                  </a:cubicBezTo>
                  <a:cubicBezTo>
                    <a:pt x="353196" y="236248"/>
                    <a:pt x="357521" y="236607"/>
                    <a:pt x="361485" y="235888"/>
                  </a:cubicBezTo>
                  <a:cubicBezTo>
                    <a:pt x="375180" y="234449"/>
                    <a:pt x="388154" y="233010"/>
                    <a:pt x="401848" y="232650"/>
                  </a:cubicBezTo>
                  <a:cubicBezTo>
                    <a:pt x="429958" y="231931"/>
                    <a:pt x="458068" y="233370"/>
                    <a:pt x="486178" y="234089"/>
                  </a:cubicBezTo>
                  <a:cubicBezTo>
                    <a:pt x="509603" y="234449"/>
                    <a:pt x="534109" y="237686"/>
                    <a:pt x="551408" y="255672"/>
                  </a:cubicBezTo>
                  <a:cubicBezTo>
                    <a:pt x="562940" y="268262"/>
                    <a:pt x="567625" y="285528"/>
                    <a:pt x="565823" y="302435"/>
                  </a:cubicBezTo>
                  <a:cubicBezTo>
                    <a:pt x="564021" y="318982"/>
                    <a:pt x="558615" y="338407"/>
                    <a:pt x="545281" y="349917"/>
                  </a:cubicBezTo>
                  <a:cubicBezTo>
                    <a:pt x="530866" y="361788"/>
                    <a:pt x="513928" y="365385"/>
                    <a:pt x="495548" y="365026"/>
                  </a:cubicBezTo>
                  <a:cubicBezTo>
                    <a:pt x="445815" y="365026"/>
                    <a:pt x="396082" y="363227"/>
                    <a:pt x="346349" y="364666"/>
                  </a:cubicBezTo>
                  <a:cubicBezTo>
                    <a:pt x="346349" y="372220"/>
                    <a:pt x="344907" y="379414"/>
                    <a:pt x="344907" y="386968"/>
                  </a:cubicBezTo>
                  <a:cubicBezTo>
                    <a:pt x="344547" y="400637"/>
                    <a:pt x="344547" y="414307"/>
                    <a:pt x="344547" y="427976"/>
                  </a:cubicBezTo>
                  <a:cubicBezTo>
                    <a:pt x="344547" y="451357"/>
                    <a:pt x="347790" y="474019"/>
                    <a:pt x="347790" y="497041"/>
                  </a:cubicBezTo>
                  <a:cubicBezTo>
                    <a:pt x="347790" y="534811"/>
                    <a:pt x="338060" y="577617"/>
                    <a:pt x="293373" y="582653"/>
                  </a:cubicBezTo>
                  <a:cubicBezTo>
                    <a:pt x="273912" y="584812"/>
                    <a:pt x="251208" y="581934"/>
                    <a:pt x="237513" y="566466"/>
                  </a:cubicBezTo>
                  <a:cubicBezTo>
                    <a:pt x="224539" y="552077"/>
                    <a:pt x="220575" y="534451"/>
                    <a:pt x="219494" y="515746"/>
                  </a:cubicBezTo>
                  <a:cubicBezTo>
                    <a:pt x="218052" y="463947"/>
                    <a:pt x="213728" y="412868"/>
                    <a:pt x="220935" y="361428"/>
                  </a:cubicBezTo>
                  <a:cubicBezTo>
                    <a:pt x="169761" y="356392"/>
                    <a:pt x="117866" y="368263"/>
                    <a:pt x="66691" y="363587"/>
                  </a:cubicBezTo>
                  <a:cubicBezTo>
                    <a:pt x="49753" y="361788"/>
                    <a:pt x="31734" y="358191"/>
                    <a:pt x="18760" y="346320"/>
                  </a:cubicBezTo>
                  <a:cubicBezTo>
                    <a:pt x="6507" y="334090"/>
                    <a:pt x="20" y="317543"/>
                    <a:pt x="20" y="299917"/>
                  </a:cubicBezTo>
                  <a:cubicBezTo>
                    <a:pt x="-340" y="283010"/>
                    <a:pt x="3984" y="264665"/>
                    <a:pt x="18039" y="253154"/>
                  </a:cubicBezTo>
                  <a:cubicBezTo>
                    <a:pt x="34617" y="239485"/>
                    <a:pt x="54078" y="238406"/>
                    <a:pt x="74980" y="238046"/>
                  </a:cubicBezTo>
                  <a:cubicBezTo>
                    <a:pt x="102009" y="236967"/>
                    <a:pt x="128677" y="236967"/>
                    <a:pt x="155706" y="236607"/>
                  </a:cubicBezTo>
                  <a:cubicBezTo>
                    <a:pt x="169040" y="236607"/>
                    <a:pt x="183095" y="235528"/>
                    <a:pt x="196429" y="236607"/>
                  </a:cubicBezTo>
                  <a:cubicBezTo>
                    <a:pt x="203997" y="236967"/>
                    <a:pt x="211205" y="238406"/>
                    <a:pt x="218773" y="238406"/>
                  </a:cubicBezTo>
                  <a:cubicBezTo>
                    <a:pt x="216971" y="216104"/>
                    <a:pt x="216611" y="193082"/>
                    <a:pt x="218052" y="171139"/>
                  </a:cubicBezTo>
                  <a:cubicBezTo>
                    <a:pt x="215890" y="171859"/>
                    <a:pt x="214088" y="173297"/>
                    <a:pt x="212286" y="174736"/>
                  </a:cubicBezTo>
                  <a:cubicBezTo>
                    <a:pt x="210484" y="176175"/>
                    <a:pt x="208322" y="174017"/>
                    <a:pt x="209764" y="172218"/>
                  </a:cubicBezTo>
                  <a:cubicBezTo>
                    <a:pt x="212286" y="169700"/>
                    <a:pt x="215530" y="167542"/>
                    <a:pt x="218413" y="165384"/>
                  </a:cubicBezTo>
                  <a:cubicBezTo>
                    <a:pt x="218413" y="164305"/>
                    <a:pt x="218413" y="163225"/>
                    <a:pt x="218773" y="161787"/>
                  </a:cubicBezTo>
                  <a:cubicBezTo>
                    <a:pt x="218773" y="161787"/>
                    <a:pt x="218773" y="161427"/>
                    <a:pt x="218773" y="161067"/>
                  </a:cubicBezTo>
                  <a:cubicBezTo>
                    <a:pt x="216250" y="162866"/>
                    <a:pt x="213728" y="164664"/>
                    <a:pt x="211205" y="166463"/>
                  </a:cubicBezTo>
                  <a:cubicBezTo>
                    <a:pt x="209043" y="167902"/>
                    <a:pt x="206880" y="164305"/>
                    <a:pt x="208682" y="162866"/>
                  </a:cubicBezTo>
                  <a:cubicBezTo>
                    <a:pt x="212286" y="160348"/>
                    <a:pt x="215530" y="157470"/>
                    <a:pt x="219134" y="155312"/>
                  </a:cubicBezTo>
                  <a:cubicBezTo>
                    <a:pt x="220935" y="131211"/>
                    <a:pt x="221296" y="107470"/>
                    <a:pt x="222377" y="83369"/>
                  </a:cubicBezTo>
                  <a:cubicBezTo>
                    <a:pt x="223098" y="64304"/>
                    <a:pt x="223098" y="43800"/>
                    <a:pt x="235351" y="27973"/>
                  </a:cubicBezTo>
                  <a:cubicBezTo>
                    <a:pt x="246883" y="13224"/>
                    <a:pt x="268146" y="8908"/>
                    <a:pt x="286165" y="10706"/>
                  </a:cubicBezTo>
                  <a:close/>
                  <a:moveTo>
                    <a:pt x="284014" y="110"/>
                  </a:moveTo>
                  <a:cubicBezTo>
                    <a:pt x="304300" y="837"/>
                    <a:pt x="327846" y="8468"/>
                    <a:pt x="341611" y="23731"/>
                  </a:cubicBezTo>
                  <a:cubicBezTo>
                    <a:pt x="343785" y="25912"/>
                    <a:pt x="340524" y="29182"/>
                    <a:pt x="338713" y="27002"/>
                  </a:cubicBezTo>
                  <a:cubicBezTo>
                    <a:pt x="326759" y="14283"/>
                    <a:pt x="305386" y="5561"/>
                    <a:pt x="288361" y="4834"/>
                  </a:cubicBezTo>
                  <a:cubicBezTo>
                    <a:pt x="273146" y="4107"/>
                    <a:pt x="248876" y="4471"/>
                    <a:pt x="239095" y="18280"/>
                  </a:cubicBezTo>
                  <a:cubicBezTo>
                    <a:pt x="238008" y="19734"/>
                    <a:pt x="236197" y="18280"/>
                    <a:pt x="237284" y="16827"/>
                  </a:cubicBezTo>
                  <a:cubicBezTo>
                    <a:pt x="245253" y="1927"/>
                    <a:pt x="268437" y="-617"/>
                    <a:pt x="284014" y="1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F243284-036E-F643-8E97-484D958D37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93543" y="118535"/>
              <a:ext cx="300501" cy="235814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FC6296AA-F571-0944-A674-691D2731E6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29937" y="4136242"/>
              <a:ext cx="1396855" cy="82750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1" name="Freeform 1042">
              <a:extLst>
                <a:ext uri="{FF2B5EF4-FFF2-40B4-BE49-F238E27FC236}">
                  <a16:creationId xmlns:a16="http://schemas.microsoft.com/office/drawing/2014/main" id="{DBF960FC-43EF-4C4A-A21D-4686C7BD5B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9774" y="3152368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5A5C20F4-DC4B-7241-90E4-A510AC2ACB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5084" y="2107509"/>
              <a:ext cx="305806" cy="232125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F234A453-4215-9444-98DD-B4468D5E54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62305" y="6473646"/>
              <a:ext cx="1013384" cy="484944"/>
            </a:xfrm>
            <a:custGeom>
              <a:avLst/>
              <a:gdLst>
                <a:gd name="connsiteX0" fmla="*/ 1018981 w 1117068"/>
                <a:gd name="connsiteY0" fmla="*/ 414019 h 534561"/>
                <a:gd name="connsiteX1" fmla="*/ 1021022 w 1117068"/>
                <a:gd name="connsiteY1" fmla="*/ 415118 h 534561"/>
                <a:gd name="connsiteX2" fmla="*/ 1020341 w 1117068"/>
                <a:gd name="connsiteY2" fmla="*/ 418415 h 534561"/>
                <a:gd name="connsiteX3" fmla="*/ 1017960 w 1117068"/>
                <a:gd name="connsiteY3" fmla="*/ 421346 h 534561"/>
                <a:gd name="connsiteX4" fmla="*/ 1014898 w 1117068"/>
                <a:gd name="connsiteY4" fmla="*/ 416584 h 534561"/>
                <a:gd name="connsiteX5" fmla="*/ 1018981 w 1117068"/>
                <a:gd name="connsiteY5" fmla="*/ 414019 h 534561"/>
                <a:gd name="connsiteX6" fmla="*/ 587450 w 1117068"/>
                <a:gd name="connsiteY6" fmla="*/ 331305 h 534561"/>
                <a:gd name="connsiteX7" fmla="*/ 594922 w 1117068"/>
                <a:gd name="connsiteY7" fmla="*/ 358347 h 534561"/>
                <a:gd name="connsiteX8" fmla="*/ 603817 w 1117068"/>
                <a:gd name="connsiteY8" fmla="*/ 389659 h 534561"/>
                <a:gd name="connsiteX9" fmla="*/ 602394 w 1117068"/>
                <a:gd name="connsiteY9" fmla="*/ 390371 h 534561"/>
                <a:gd name="connsiteX10" fmla="*/ 592787 w 1117068"/>
                <a:gd name="connsiteY10" fmla="*/ 361549 h 534561"/>
                <a:gd name="connsiteX11" fmla="*/ 584959 w 1117068"/>
                <a:gd name="connsiteY11" fmla="*/ 333084 h 534561"/>
                <a:gd name="connsiteX12" fmla="*/ 587450 w 1117068"/>
                <a:gd name="connsiteY12" fmla="*/ 331305 h 534561"/>
                <a:gd name="connsiteX13" fmla="*/ 593477 w 1117068"/>
                <a:gd name="connsiteY13" fmla="*/ 328507 h 534561"/>
                <a:gd name="connsiteX14" fmla="*/ 606776 w 1117068"/>
                <a:gd name="connsiteY14" fmla="*/ 376420 h 534561"/>
                <a:gd name="connsiteX15" fmla="*/ 627264 w 1117068"/>
                <a:gd name="connsiteY15" fmla="*/ 418568 h 534561"/>
                <a:gd name="connsiteX16" fmla="*/ 626185 w 1117068"/>
                <a:gd name="connsiteY16" fmla="*/ 419649 h 534561"/>
                <a:gd name="connsiteX17" fmla="*/ 606057 w 1117068"/>
                <a:gd name="connsiteY17" fmla="*/ 383264 h 534561"/>
                <a:gd name="connsiteX18" fmla="*/ 590961 w 1117068"/>
                <a:gd name="connsiteY18" fmla="*/ 329948 h 534561"/>
                <a:gd name="connsiteX19" fmla="*/ 593477 w 1117068"/>
                <a:gd name="connsiteY19" fmla="*/ 328507 h 534561"/>
                <a:gd name="connsiteX20" fmla="*/ 600157 w 1117068"/>
                <a:gd name="connsiteY20" fmla="*/ 327293 h 534561"/>
                <a:gd name="connsiteX21" fmla="*/ 623333 w 1117068"/>
                <a:gd name="connsiteY21" fmla="*/ 398287 h 534561"/>
                <a:gd name="connsiteX22" fmla="*/ 662197 w 1117068"/>
                <a:gd name="connsiteY22" fmla="*/ 451895 h 534561"/>
                <a:gd name="connsiteX23" fmla="*/ 661128 w 1117068"/>
                <a:gd name="connsiteY23" fmla="*/ 452620 h 534561"/>
                <a:gd name="connsiteX24" fmla="*/ 619768 w 1117068"/>
                <a:gd name="connsiteY24" fmla="*/ 397200 h 534561"/>
                <a:gd name="connsiteX25" fmla="*/ 607288 w 1117068"/>
                <a:gd name="connsiteY25" fmla="*/ 364601 h 534561"/>
                <a:gd name="connsiteX26" fmla="*/ 597305 w 1117068"/>
                <a:gd name="connsiteY26" fmla="*/ 328017 h 534561"/>
                <a:gd name="connsiteX27" fmla="*/ 600157 w 1117068"/>
                <a:gd name="connsiteY27" fmla="*/ 327293 h 534561"/>
                <a:gd name="connsiteX28" fmla="*/ 1064461 w 1117068"/>
                <a:gd name="connsiteY28" fmla="*/ 312647 h 534561"/>
                <a:gd name="connsiteX29" fmla="*/ 1067717 w 1117068"/>
                <a:gd name="connsiteY29" fmla="*/ 313011 h 534561"/>
                <a:gd name="connsiteX30" fmla="*/ 1052158 w 1117068"/>
                <a:gd name="connsiteY30" fmla="*/ 354783 h 534561"/>
                <a:gd name="connsiteX31" fmla="*/ 1026828 w 1117068"/>
                <a:gd name="connsiteY31" fmla="*/ 392924 h 534561"/>
                <a:gd name="connsiteX32" fmla="*/ 1022124 w 1117068"/>
                <a:gd name="connsiteY32" fmla="*/ 387838 h 534561"/>
                <a:gd name="connsiteX33" fmla="*/ 1046730 w 1117068"/>
                <a:gd name="connsiteY33" fmla="*/ 351514 h 534561"/>
                <a:gd name="connsiteX34" fmla="*/ 1064461 w 1117068"/>
                <a:gd name="connsiteY34" fmla="*/ 312647 h 534561"/>
                <a:gd name="connsiteX35" fmla="*/ 222736 w 1117068"/>
                <a:gd name="connsiteY35" fmla="*/ 309244 h 534561"/>
                <a:gd name="connsiteX36" fmla="*/ 223132 w 1117068"/>
                <a:gd name="connsiteY36" fmla="*/ 309244 h 534561"/>
                <a:gd name="connsiteX37" fmla="*/ 225117 w 1117068"/>
                <a:gd name="connsiteY37" fmla="*/ 309244 h 534561"/>
                <a:gd name="connsiteX38" fmla="*/ 225911 w 1117068"/>
                <a:gd name="connsiteY38" fmla="*/ 309244 h 534561"/>
                <a:gd name="connsiteX39" fmla="*/ 226307 w 1117068"/>
                <a:gd name="connsiteY39" fmla="*/ 309244 h 534561"/>
                <a:gd name="connsiteX40" fmla="*/ 226307 w 1117068"/>
                <a:gd name="connsiteY40" fmla="*/ 311625 h 534561"/>
                <a:gd name="connsiteX41" fmla="*/ 225911 w 1117068"/>
                <a:gd name="connsiteY41" fmla="*/ 311625 h 534561"/>
                <a:gd name="connsiteX42" fmla="*/ 225117 w 1117068"/>
                <a:gd name="connsiteY42" fmla="*/ 312022 h 534561"/>
                <a:gd name="connsiteX43" fmla="*/ 223132 w 1117068"/>
                <a:gd name="connsiteY43" fmla="*/ 312022 h 534561"/>
                <a:gd name="connsiteX44" fmla="*/ 222736 w 1117068"/>
                <a:gd name="connsiteY44" fmla="*/ 312022 h 534561"/>
                <a:gd name="connsiteX45" fmla="*/ 221942 w 1117068"/>
                <a:gd name="connsiteY45" fmla="*/ 310832 h 534561"/>
                <a:gd name="connsiteX46" fmla="*/ 221942 w 1117068"/>
                <a:gd name="connsiteY46" fmla="*/ 310434 h 534561"/>
                <a:gd name="connsiteX47" fmla="*/ 222736 w 1117068"/>
                <a:gd name="connsiteY47" fmla="*/ 309244 h 534561"/>
                <a:gd name="connsiteX48" fmla="*/ 231675 w 1117068"/>
                <a:gd name="connsiteY48" fmla="*/ 307534 h 534561"/>
                <a:gd name="connsiteX49" fmla="*/ 329411 w 1117068"/>
                <a:gd name="connsiteY49" fmla="*/ 311198 h 534561"/>
                <a:gd name="connsiteX50" fmla="*/ 422117 w 1117068"/>
                <a:gd name="connsiteY50" fmla="*/ 311198 h 534561"/>
                <a:gd name="connsiteX51" fmla="*/ 422117 w 1117068"/>
                <a:gd name="connsiteY51" fmla="*/ 312663 h 534561"/>
                <a:gd name="connsiteX52" fmla="*/ 326177 w 1117068"/>
                <a:gd name="connsiteY52" fmla="*/ 314495 h 534561"/>
                <a:gd name="connsiteX53" fmla="*/ 231675 w 1117068"/>
                <a:gd name="connsiteY53" fmla="*/ 310465 h 534561"/>
                <a:gd name="connsiteX54" fmla="*/ 231675 w 1117068"/>
                <a:gd name="connsiteY54" fmla="*/ 307534 h 534561"/>
                <a:gd name="connsiteX55" fmla="*/ 1076829 w 1117068"/>
                <a:gd name="connsiteY55" fmla="*/ 289169 h 534561"/>
                <a:gd name="connsiteX56" fmla="*/ 1080420 w 1117068"/>
                <a:gd name="connsiteY56" fmla="*/ 289527 h 534561"/>
                <a:gd name="connsiteX57" fmla="*/ 1060671 w 1117068"/>
                <a:gd name="connsiteY57" fmla="*/ 363700 h 534561"/>
                <a:gd name="connsiteX58" fmla="*/ 1039844 w 1117068"/>
                <a:gd name="connsiteY58" fmla="*/ 395949 h 534561"/>
                <a:gd name="connsiteX59" fmla="*/ 1027636 w 1117068"/>
                <a:gd name="connsiteY59" fmla="*/ 410281 h 534561"/>
                <a:gd name="connsiteX60" fmla="*/ 1024404 w 1117068"/>
                <a:gd name="connsiteY60" fmla="*/ 404190 h 534561"/>
                <a:gd name="connsiteX61" fmla="*/ 1039844 w 1117068"/>
                <a:gd name="connsiteY61" fmla="*/ 382332 h 534561"/>
                <a:gd name="connsiteX62" fmla="*/ 1058157 w 1117068"/>
                <a:gd name="connsiteY62" fmla="*/ 355817 h 534561"/>
                <a:gd name="connsiteX63" fmla="*/ 1076829 w 1117068"/>
                <a:gd name="connsiteY63" fmla="*/ 289169 h 534561"/>
                <a:gd name="connsiteX64" fmla="*/ 27410 w 1117068"/>
                <a:gd name="connsiteY64" fmla="*/ 267969 h 534561"/>
                <a:gd name="connsiteX65" fmla="*/ 36998 w 1117068"/>
                <a:gd name="connsiteY65" fmla="*/ 271336 h 534561"/>
                <a:gd name="connsiteX66" fmla="*/ 47296 w 1117068"/>
                <a:gd name="connsiteY66" fmla="*/ 274367 h 534561"/>
                <a:gd name="connsiteX67" fmla="*/ 47296 w 1117068"/>
                <a:gd name="connsiteY67" fmla="*/ 278407 h 534561"/>
                <a:gd name="connsiteX68" fmla="*/ 35577 w 1117068"/>
                <a:gd name="connsiteY68" fmla="*/ 275713 h 534561"/>
                <a:gd name="connsiteX69" fmla="*/ 25990 w 1117068"/>
                <a:gd name="connsiteY69" fmla="*/ 272683 h 534561"/>
                <a:gd name="connsiteX70" fmla="*/ 27410 w 1117068"/>
                <a:gd name="connsiteY70" fmla="*/ 267969 h 534561"/>
                <a:gd name="connsiteX71" fmla="*/ 39593 w 1117068"/>
                <a:gd name="connsiteY71" fmla="*/ 262147 h 534561"/>
                <a:gd name="connsiteX72" fmla="*/ 54721 w 1117068"/>
                <a:gd name="connsiteY72" fmla="*/ 265675 h 534561"/>
                <a:gd name="connsiteX73" fmla="*/ 77772 w 1117068"/>
                <a:gd name="connsiteY73" fmla="*/ 276611 h 534561"/>
                <a:gd name="connsiteX74" fmla="*/ 76332 w 1117068"/>
                <a:gd name="connsiteY74" fmla="*/ 280845 h 534561"/>
                <a:gd name="connsiteX75" fmla="*/ 57242 w 1117068"/>
                <a:gd name="connsiteY75" fmla="*/ 272731 h 534561"/>
                <a:gd name="connsiteX76" fmla="*/ 46076 w 1117068"/>
                <a:gd name="connsiteY76" fmla="*/ 267792 h 534561"/>
                <a:gd name="connsiteX77" fmla="*/ 39593 w 1117068"/>
                <a:gd name="connsiteY77" fmla="*/ 266028 h 534561"/>
                <a:gd name="connsiteX78" fmla="*/ 39593 w 1117068"/>
                <a:gd name="connsiteY78" fmla="*/ 262147 h 534561"/>
                <a:gd name="connsiteX79" fmla="*/ 88930 w 1117068"/>
                <a:gd name="connsiteY79" fmla="*/ 261519 h 534561"/>
                <a:gd name="connsiteX80" fmla="*/ 125364 w 1117068"/>
                <a:gd name="connsiteY80" fmla="*/ 278263 h 534561"/>
                <a:gd name="connsiteX81" fmla="*/ 123542 w 1117068"/>
                <a:gd name="connsiteY81" fmla="*/ 282355 h 534561"/>
                <a:gd name="connsiteX82" fmla="*/ 86744 w 1117068"/>
                <a:gd name="connsiteY82" fmla="*/ 266728 h 534561"/>
                <a:gd name="connsiteX83" fmla="*/ 88930 w 1117068"/>
                <a:gd name="connsiteY83" fmla="*/ 261519 h 534561"/>
                <a:gd name="connsiteX84" fmla="*/ 61306 w 1117068"/>
                <a:gd name="connsiteY84" fmla="*/ 261474 h 534561"/>
                <a:gd name="connsiteX85" fmla="*/ 79650 w 1117068"/>
                <a:gd name="connsiteY85" fmla="*/ 266525 h 534561"/>
                <a:gd name="connsiteX86" fmla="*/ 101949 w 1117068"/>
                <a:gd name="connsiteY86" fmla="*/ 278793 h 534561"/>
                <a:gd name="connsiteX87" fmla="*/ 101230 w 1117068"/>
                <a:gd name="connsiteY87" fmla="*/ 282401 h 534561"/>
                <a:gd name="connsiteX88" fmla="*/ 61306 w 1117068"/>
                <a:gd name="connsiteY88" fmla="*/ 266525 h 534561"/>
                <a:gd name="connsiteX89" fmla="*/ 61306 w 1117068"/>
                <a:gd name="connsiteY89" fmla="*/ 261474 h 534561"/>
                <a:gd name="connsiteX90" fmla="*/ 115515 w 1117068"/>
                <a:gd name="connsiteY90" fmla="*/ 259909 h 534561"/>
                <a:gd name="connsiteX91" fmla="*/ 152737 w 1117068"/>
                <a:gd name="connsiteY91" fmla="*/ 277860 h 534561"/>
                <a:gd name="connsiteX92" fmla="*/ 151653 w 1117068"/>
                <a:gd name="connsiteY92" fmla="*/ 281157 h 534561"/>
                <a:gd name="connsiteX93" fmla="*/ 113708 w 1117068"/>
                <a:gd name="connsiteY93" fmla="*/ 265038 h 534561"/>
                <a:gd name="connsiteX94" fmla="*/ 115515 w 1117068"/>
                <a:gd name="connsiteY94" fmla="*/ 259909 h 534561"/>
                <a:gd name="connsiteX95" fmla="*/ 254766 w 1117068"/>
                <a:gd name="connsiteY95" fmla="*/ 256333 h 534561"/>
                <a:gd name="connsiteX96" fmla="*/ 294429 w 1117068"/>
                <a:gd name="connsiteY96" fmla="*/ 281527 h 534561"/>
                <a:gd name="connsiteX97" fmla="*/ 292658 w 1117068"/>
                <a:gd name="connsiteY97" fmla="*/ 284011 h 534561"/>
                <a:gd name="connsiteX98" fmla="*/ 256537 w 1117068"/>
                <a:gd name="connsiteY98" fmla="*/ 262366 h 534561"/>
                <a:gd name="connsiteX99" fmla="*/ 254766 w 1117068"/>
                <a:gd name="connsiteY99" fmla="*/ 262366 h 534561"/>
                <a:gd name="connsiteX100" fmla="*/ 252642 w 1117068"/>
                <a:gd name="connsiteY100" fmla="*/ 260946 h 534561"/>
                <a:gd name="connsiteX101" fmla="*/ 254766 w 1117068"/>
                <a:gd name="connsiteY101" fmla="*/ 256333 h 534561"/>
                <a:gd name="connsiteX102" fmla="*/ 180955 w 1117068"/>
                <a:gd name="connsiteY102" fmla="*/ 255624 h 534561"/>
                <a:gd name="connsiteX103" fmla="*/ 221003 w 1117068"/>
                <a:gd name="connsiteY103" fmla="*/ 275171 h 534561"/>
                <a:gd name="connsiteX104" fmla="*/ 219921 w 1117068"/>
                <a:gd name="connsiteY104" fmla="*/ 278725 h 534561"/>
                <a:gd name="connsiteX105" fmla="*/ 178790 w 1117068"/>
                <a:gd name="connsiteY105" fmla="*/ 260244 h 534561"/>
                <a:gd name="connsiteX106" fmla="*/ 180955 w 1117068"/>
                <a:gd name="connsiteY106" fmla="*/ 255624 h 534561"/>
                <a:gd name="connsiteX107" fmla="*/ 270122 w 1117068"/>
                <a:gd name="connsiteY107" fmla="*/ 255512 h 534561"/>
                <a:gd name="connsiteX108" fmla="*/ 283695 w 1117068"/>
                <a:gd name="connsiteY108" fmla="*/ 262839 h 534561"/>
                <a:gd name="connsiteX109" fmla="*/ 309770 w 1117068"/>
                <a:gd name="connsiteY109" fmla="*/ 280790 h 534561"/>
                <a:gd name="connsiteX110" fmla="*/ 309413 w 1117068"/>
                <a:gd name="connsiteY110" fmla="*/ 281889 h 534561"/>
                <a:gd name="connsiteX111" fmla="*/ 286553 w 1117068"/>
                <a:gd name="connsiteY111" fmla="*/ 269434 h 534561"/>
                <a:gd name="connsiteX112" fmla="*/ 269765 w 1117068"/>
                <a:gd name="connsiteY112" fmla="*/ 259176 h 534561"/>
                <a:gd name="connsiteX113" fmla="*/ 270122 w 1117068"/>
                <a:gd name="connsiteY113" fmla="*/ 255512 h 534561"/>
                <a:gd name="connsiteX114" fmla="*/ 132398 w 1117068"/>
                <a:gd name="connsiteY114" fmla="*/ 255140 h 534561"/>
                <a:gd name="connsiteX115" fmla="*/ 173408 w 1117068"/>
                <a:gd name="connsiteY115" fmla="*/ 275928 h 534561"/>
                <a:gd name="connsiteX116" fmla="*/ 172694 w 1117068"/>
                <a:gd name="connsiteY116" fmla="*/ 279210 h 534561"/>
                <a:gd name="connsiteX117" fmla="*/ 129545 w 1117068"/>
                <a:gd name="connsiteY117" fmla="*/ 259516 h 534561"/>
                <a:gd name="connsiteX118" fmla="*/ 132398 w 1117068"/>
                <a:gd name="connsiteY118" fmla="*/ 255140 h 534561"/>
                <a:gd name="connsiteX119" fmla="*/ 158198 w 1117068"/>
                <a:gd name="connsiteY119" fmla="*/ 255101 h 534561"/>
                <a:gd name="connsiteX120" fmla="*/ 198071 w 1117068"/>
                <a:gd name="connsiteY120" fmla="*/ 275697 h 534561"/>
                <a:gd name="connsiteX121" fmla="*/ 196634 w 1117068"/>
                <a:gd name="connsiteY121" fmla="*/ 279603 h 534561"/>
                <a:gd name="connsiteX122" fmla="*/ 155325 w 1117068"/>
                <a:gd name="connsiteY122" fmla="*/ 259718 h 534561"/>
                <a:gd name="connsiteX123" fmla="*/ 158198 w 1117068"/>
                <a:gd name="connsiteY123" fmla="*/ 255101 h 534561"/>
                <a:gd name="connsiteX124" fmla="*/ 292998 w 1117068"/>
                <a:gd name="connsiteY124" fmla="*/ 254404 h 534561"/>
                <a:gd name="connsiteX125" fmla="*/ 307603 w 1117068"/>
                <a:gd name="connsiteY125" fmla="*/ 264894 h 534561"/>
                <a:gd name="connsiteX126" fmla="*/ 322573 w 1117068"/>
                <a:gd name="connsiteY126" fmla="*/ 277554 h 534561"/>
                <a:gd name="connsiteX127" fmla="*/ 320382 w 1117068"/>
                <a:gd name="connsiteY127" fmla="*/ 280809 h 534561"/>
                <a:gd name="connsiteX128" fmla="*/ 306508 w 1117068"/>
                <a:gd name="connsiteY128" fmla="*/ 270319 h 534561"/>
                <a:gd name="connsiteX129" fmla="*/ 291173 w 1117068"/>
                <a:gd name="connsiteY129" fmla="*/ 258745 h 534561"/>
                <a:gd name="connsiteX130" fmla="*/ 292998 w 1117068"/>
                <a:gd name="connsiteY130" fmla="*/ 254404 h 534561"/>
                <a:gd name="connsiteX131" fmla="*/ 228394 w 1117068"/>
                <a:gd name="connsiteY131" fmla="*/ 253918 h 534561"/>
                <a:gd name="connsiteX132" fmla="*/ 247393 w 1117068"/>
                <a:gd name="connsiteY132" fmla="*/ 268151 h 534561"/>
                <a:gd name="connsiteX133" fmla="*/ 264600 w 1117068"/>
                <a:gd name="connsiteY133" fmla="*/ 278370 h 534561"/>
                <a:gd name="connsiteX134" fmla="*/ 264958 w 1117068"/>
                <a:gd name="connsiteY134" fmla="*/ 280559 h 534561"/>
                <a:gd name="connsiteX135" fmla="*/ 247752 w 1117068"/>
                <a:gd name="connsiteY135" fmla="*/ 273990 h 534561"/>
                <a:gd name="connsiteX136" fmla="*/ 225168 w 1117068"/>
                <a:gd name="connsiteY136" fmla="*/ 259028 h 534561"/>
                <a:gd name="connsiteX137" fmla="*/ 228394 w 1117068"/>
                <a:gd name="connsiteY137" fmla="*/ 253918 h 534561"/>
                <a:gd name="connsiteX138" fmla="*/ 201937 w 1117068"/>
                <a:gd name="connsiteY138" fmla="*/ 253559 h 534561"/>
                <a:gd name="connsiteX139" fmla="*/ 240061 w 1117068"/>
                <a:gd name="connsiteY139" fmla="*/ 276273 h 534561"/>
                <a:gd name="connsiteX140" fmla="*/ 238982 w 1117068"/>
                <a:gd name="connsiteY140" fmla="*/ 279570 h 534561"/>
                <a:gd name="connsiteX141" fmla="*/ 199060 w 1117068"/>
                <a:gd name="connsiteY141" fmla="*/ 257955 h 534561"/>
                <a:gd name="connsiteX142" fmla="*/ 201937 w 1117068"/>
                <a:gd name="connsiteY142" fmla="*/ 253559 h 534561"/>
                <a:gd name="connsiteX143" fmla="*/ 651945 w 1117068"/>
                <a:gd name="connsiteY143" fmla="*/ 240471 h 534561"/>
                <a:gd name="connsiteX144" fmla="*/ 654113 w 1117068"/>
                <a:gd name="connsiteY144" fmla="*/ 240471 h 534561"/>
                <a:gd name="connsiteX145" fmla="*/ 681207 w 1117068"/>
                <a:gd name="connsiteY145" fmla="*/ 368978 h 534561"/>
                <a:gd name="connsiteX146" fmla="*/ 754543 w 1117068"/>
                <a:gd name="connsiteY146" fmla="*/ 456922 h 534561"/>
                <a:gd name="connsiteX147" fmla="*/ 751292 w 1117068"/>
                <a:gd name="connsiteY147" fmla="*/ 462307 h 534561"/>
                <a:gd name="connsiteX148" fmla="*/ 673260 w 1117068"/>
                <a:gd name="connsiteY148" fmla="*/ 366465 h 534561"/>
                <a:gd name="connsiteX149" fmla="*/ 651945 w 1117068"/>
                <a:gd name="connsiteY149" fmla="*/ 296468 h 534561"/>
                <a:gd name="connsiteX150" fmla="*/ 651945 w 1117068"/>
                <a:gd name="connsiteY150" fmla="*/ 240471 h 534561"/>
                <a:gd name="connsiteX151" fmla="*/ 49400 w 1117068"/>
                <a:gd name="connsiteY151" fmla="*/ 239966 h 534561"/>
                <a:gd name="connsiteX152" fmla="*/ 23833 w 1117068"/>
                <a:gd name="connsiteY152" fmla="*/ 242078 h 534561"/>
                <a:gd name="connsiteX153" fmla="*/ 22753 w 1117068"/>
                <a:gd name="connsiteY153" fmla="*/ 289538 h 534561"/>
                <a:gd name="connsiteX154" fmla="*/ 78207 w 1117068"/>
                <a:gd name="connsiteY154" fmla="*/ 289898 h 534561"/>
                <a:gd name="connsiteX155" fmla="*/ 144825 w 1117068"/>
                <a:gd name="connsiteY155" fmla="*/ 290617 h 534561"/>
                <a:gd name="connsiteX156" fmla="*/ 280940 w 1117068"/>
                <a:gd name="connsiteY156" fmla="*/ 290976 h 534561"/>
                <a:gd name="connsiteX157" fmla="*/ 554612 w 1117068"/>
                <a:gd name="connsiteY157" fmla="*/ 292774 h 534561"/>
                <a:gd name="connsiteX158" fmla="*/ 556052 w 1117068"/>
                <a:gd name="connsiteY158" fmla="*/ 254302 h 534561"/>
                <a:gd name="connsiteX159" fmla="*/ 556052 w 1117068"/>
                <a:gd name="connsiteY159" fmla="*/ 253943 h 534561"/>
                <a:gd name="connsiteX160" fmla="*/ 556412 w 1117068"/>
                <a:gd name="connsiteY160" fmla="*/ 247471 h 534561"/>
                <a:gd name="connsiteX161" fmla="*/ 419936 w 1117068"/>
                <a:gd name="connsiteY161" fmla="*/ 249269 h 534561"/>
                <a:gd name="connsiteX162" fmla="*/ 280220 w 1117068"/>
                <a:gd name="connsiteY162" fmla="*/ 243516 h 534561"/>
                <a:gd name="connsiteX163" fmla="*/ 139423 w 1117068"/>
                <a:gd name="connsiteY163" fmla="*/ 242078 h 534561"/>
                <a:gd name="connsiteX164" fmla="*/ 74966 w 1117068"/>
                <a:gd name="connsiteY164" fmla="*/ 241359 h 534561"/>
                <a:gd name="connsiteX165" fmla="*/ 49400 w 1117068"/>
                <a:gd name="connsiteY165" fmla="*/ 239966 h 534561"/>
                <a:gd name="connsiteX166" fmla="*/ 581259 w 1117068"/>
                <a:gd name="connsiteY166" fmla="*/ 235606 h 534561"/>
                <a:gd name="connsiteX167" fmla="*/ 568655 w 1117068"/>
                <a:gd name="connsiteY167" fmla="*/ 246033 h 534561"/>
                <a:gd name="connsiteX168" fmla="*/ 568295 w 1117068"/>
                <a:gd name="connsiteY168" fmla="*/ 252145 h 534561"/>
                <a:gd name="connsiteX169" fmla="*/ 581259 w 1117068"/>
                <a:gd name="connsiteY169" fmla="*/ 264010 h 534561"/>
                <a:gd name="connsiteX170" fmla="*/ 580178 w 1117068"/>
                <a:gd name="connsiteY170" fmla="*/ 265448 h 534561"/>
                <a:gd name="connsiteX171" fmla="*/ 572976 w 1117068"/>
                <a:gd name="connsiteY171" fmla="*/ 259696 h 534561"/>
                <a:gd name="connsiteX172" fmla="*/ 569375 w 1117068"/>
                <a:gd name="connsiteY172" fmla="*/ 256460 h 534561"/>
                <a:gd name="connsiteX173" fmla="*/ 568295 w 1117068"/>
                <a:gd name="connsiteY173" fmla="*/ 255381 h 534561"/>
                <a:gd name="connsiteX174" fmla="*/ 568295 w 1117068"/>
                <a:gd name="connsiteY174" fmla="*/ 257898 h 534561"/>
                <a:gd name="connsiteX175" fmla="*/ 568295 w 1117068"/>
                <a:gd name="connsiteY175" fmla="*/ 260055 h 534561"/>
                <a:gd name="connsiteX176" fmla="*/ 581979 w 1117068"/>
                <a:gd name="connsiteY176" fmla="*/ 270482 h 534561"/>
                <a:gd name="connsiteX177" fmla="*/ 581619 w 1117068"/>
                <a:gd name="connsiteY177" fmla="*/ 271920 h 534561"/>
                <a:gd name="connsiteX178" fmla="*/ 568295 w 1117068"/>
                <a:gd name="connsiteY178" fmla="*/ 262932 h 534561"/>
                <a:gd name="connsiteX179" fmla="*/ 568295 w 1117068"/>
                <a:gd name="connsiteY179" fmla="*/ 268684 h 534561"/>
                <a:gd name="connsiteX180" fmla="*/ 574777 w 1117068"/>
                <a:gd name="connsiteY180" fmla="*/ 273358 h 534561"/>
                <a:gd name="connsiteX181" fmla="*/ 582699 w 1117068"/>
                <a:gd name="connsiteY181" fmla="*/ 280190 h 534561"/>
                <a:gd name="connsiteX182" fmla="*/ 582699 w 1117068"/>
                <a:gd name="connsiteY182" fmla="*/ 280909 h 534561"/>
                <a:gd name="connsiteX183" fmla="*/ 575857 w 1117068"/>
                <a:gd name="connsiteY183" fmla="*/ 276235 h 534561"/>
                <a:gd name="connsiteX184" fmla="*/ 567935 w 1117068"/>
                <a:gd name="connsiteY184" fmla="*/ 271201 h 534561"/>
                <a:gd name="connsiteX185" fmla="*/ 567575 w 1117068"/>
                <a:gd name="connsiteY185" fmla="*/ 275156 h 534561"/>
                <a:gd name="connsiteX186" fmla="*/ 582339 w 1117068"/>
                <a:gd name="connsiteY186" fmla="*/ 286662 h 534561"/>
                <a:gd name="connsiteX187" fmla="*/ 581979 w 1117068"/>
                <a:gd name="connsiteY187" fmla="*/ 288100 h 534561"/>
                <a:gd name="connsiteX188" fmla="*/ 567575 w 1117068"/>
                <a:gd name="connsiteY188" fmla="*/ 278033 h 534561"/>
                <a:gd name="connsiteX189" fmla="*/ 567575 w 1117068"/>
                <a:gd name="connsiteY189" fmla="*/ 284145 h 534561"/>
                <a:gd name="connsiteX190" fmla="*/ 569015 w 1117068"/>
                <a:gd name="connsiteY190" fmla="*/ 283785 h 534561"/>
                <a:gd name="connsiteX191" fmla="*/ 575497 w 1117068"/>
                <a:gd name="connsiteY191" fmla="*/ 289179 h 534561"/>
                <a:gd name="connsiteX192" fmla="*/ 582699 w 1117068"/>
                <a:gd name="connsiteY192" fmla="*/ 293853 h 534561"/>
                <a:gd name="connsiteX193" fmla="*/ 581979 w 1117068"/>
                <a:gd name="connsiteY193" fmla="*/ 294572 h 534561"/>
                <a:gd name="connsiteX194" fmla="*/ 575137 w 1117068"/>
                <a:gd name="connsiteY194" fmla="*/ 290976 h 534561"/>
                <a:gd name="connsiteX195" fmla="*/ 567575 w 1117068"/>
                <a:gd name="connsiteY195" fmla="*/ 285943 h 534561"/>
                <a:gd name="connsiteX196" fmla="*/ 568295 w 1117068"/>
                <a:gd name="connsiteY196" fmla="*/ 290976 h 534561"/>
                <a:gd name="connsiteX197" fmla="*/ 582699 w 1117068"/>
                <a:gd name="connsiteY197" fmla="*/ 302122 h 534561"/>
                <a:gd name="connsiteX198" fmla="*/ 581619 w 1117068"/>
                <a:gd name="connsiteY198" fmla="*/ 303561 h 534561"/>
                <a:gd name="connsiteX199" fmla="*/ 569015 w 1117068"/>
                <a:gd name="connsiteY199" fmla="*/ 294572 h 534561"/>
                <a:gd name="connsiteX200" fmla="*/ 573336 w 1117068"/>
                <a:gd name="connsiteY200" fmla="*/ 303561 h 534561"/>
                <a:gd name="connsiteX201" fmla="*/ 582699 w 1117068"/>
                <a:gd name="connsiteY201" fmla="*/ 308954 h 534561"/>
                <a:gd name="connsiteX202" fmla="*/ 588100 w 1117068"/>
                <a:gd name="connsiteY202" fmla="*/ 307516 h 534561"/>
                <a:gd name="connsiteX203" fmla="*/ 600704 w 1117068"/>
                <a:gd name="connsiteY203" fmla="*/ 294572 h 534561"/>
                <a:gd name="connsiteX204" fmla="*/ 600704 w 1117068"/>
                <a:gd name="connsiteY204" fmla="*/ 287740 h 534561"/>
                <a:gd name="connsiteX205" fmla="*/ 601064 w 1117068"/>
                <a:gd name="connsiteY205" fmla="*/ 247830 h 534561"/>
                <a:gd name="connsiteX206" fmla="*/ 599263 w 1117068"/>
                <a:gd name="connsiteY206" fmla="*/ 245673 h 534561"/>
                <a:gd name="connsiteX207" fmla="*/ 581259 w 1117068"/>
                <a:gd name="connsiteY207" fmla="*/ 235606 h 534561"/>
                <a:gd name="connsiteX208" fmla="*/ 38916 w 1117068"/>
                <a:gd name="connsiteY208" fmla="*/ 223376 h 534561"/>
                <a:gd name="connsiteX209" fmla="*/ 74456 w 1117068"/>
                <a:gd name="connsiteY209" fmla="*/ 223738 h 534561"/>
                <a:gd name="connsiteX210" fmla="*/ 74456 w 1117068"/>
                <a:gd name="connsiteY210" fmla="*/ 225183 h 534561"/>
                <a:gd name="connsiteX211" fmla="*/ 42147 w 1117068"/>
                <a:gd name="connsiteY211" fmla="*/ 226267 h 534561"/>
                <a:gd name="connsiteX212" fmla="*/ 10198 w 1117068"/>
                <a:gd name="connsiteY212" fmla="*/ 227351 h 534561"/>
                <a:gd name="connsiteX213" fmla="*/ 7326 w 1117068"/>
                <a:gd name="connsiteY213" fmla="*/ 264935 h 534561"/>
                <a:gd name="connsiteX214" fmla="*/ 5531 w 1117068"/>
                <a:gd name="connsiteY214" fmla="*/ 264935 h 534561"/>
                <a:gd name="connsiteX215" fmla="*/ 7326 w 1117068"/>
                <a:gd name="connsiteY215" fmla="*/ 225545 h 534561"/>
                <a:gd name="connsiteX216" fmla="*/ 9839 w 1117068"/>
                <a:gd name="connsiteY216" fmla="*/ 224099 h 534561"/>
                <a:gd name="connsiteX217" fmla="*/ 38916 w 1117068"/>
                <a:gd name="connsiteY217" fmla="*/ 223376 h 534561"/>
                <a:gd name="connsiteX218" fmla="*/ 3259 w 1117068"/>
                <a:gd name="connsiteY218" fmla="*/ 216311 h 534561"/>
                <a:gd name="connsiteX219" fmla="*/ 62122 w 1117068"/>
                <a:gd name="connsiteY219" fmla="*/ 219962 h 534561"/>
                <a:gd name="connsiteX220" fmla="*/ 62122 w 1117068"/>
                <a:gd name="connsiteY220" fmla="*/ 221058 h 534561"/>
                <a:gd name="connsiteX221" fmla="*/ 4330 w 1117068"/>
                <a:gd name="connsiteY221" fmla="*/ 219962 h 534561"/>
                <a:gd name="connsiteX222" fmla="*/ 2546 w 1117068"/>
                <a:gd name="connsiteY222" fmla="*/ 250268 h 534561"/>
                <a:gd name="connsiteX223" fmla="*/ 762 w 1117068"/>
                <a:gd name="connsiteY223" fmla="*/ 250268 h 534561"/>
                <a:gd name="connsiteX224" fmla="*/ 1119 w 1117068"/>
                <a:gd name="connsiteY224" fmla="*/ 218867 h 534561"/>
                <a:gd name="connsiteX225" fmla="*/ 1832 w 1117068"/>
                <a:gd name="connsiteY225" fmla="*/ 217772 h 534561"/>
                <a:gd name="connsiteX226" fmla="*/ 3259 w 1117068"/>
                <a:gd name="connsiteY226" fmla="*/ 216311 h 534561"/>
                <a:gd name="connsiteX227" fmla="*/ 558653 w 1117068"/>
                <a:gd name="connsiteY227" fmla="*/ 213994 h 534561"/>
                <a:gd name="connsiteX228" fmla="*/ 559010 w 1117068"/>
                <a:gd name="connsiteY228" fmla="*/ 215093 h 534561"/>
                <a:gd name="connsiteX229" fmla="*/ 546181 w 1117068"/>
                <a:gd name="connsiteY229" fmla="*/ 231212 h 534561"/>
                <a:gd name="connsiteX230" fmla="*/ 543330 w 1117068"/>
                <a:gd name="connsiteY230" fmla="*/ 229747 h 534561"/>
                <a:gd name="connsiteX231" fmla="*/ 558653 w 1117068"/>
                <a:gd name="connsiteY231" fmla="*/ 213994 h 534561"/>
                <a:gd name="connsiteX232" fmla="*/ 574869 w 1117068"/>
                <a:gd name="connsiteY232" fmla="*/ 212270 h 534561"/>
                <a:gd name="connsiteX233" fmla="*/ 574869 w 1117068"/>
                <a:gd name="connsiteY233" fmla="*/ 213359 h 534561"/>
                <a:gd name="connsiteX234" fmla="*/ 551358 w 1117068"/>
                <a:gd name="connsiteY234" fmla="*/ 234042 h 534561"/>
                <a:gd name="connsiteX235" fmla="*/ 548102 w 1117068"/>
                <a:gd name="connsiteY235" fmla="*/ 232953 h 534561"/>
                <a:gd name="connsiteX236" fmla="*/ 574869 w 1117068"/>
                <a:gd name="connsiteY236" fmla="*/ 212270 h 534561"/>
                <a:gd name="connsiteX237" fmla="*/ 648704 w 1117068"/>
                <a:gd name="connsiteY237" fmla="*/ 202371 h 534561"/>
                <a:gd name="connsiteX238" fmla="*/ 650859 w 1117068"/>
                <a:gd name="connsiteY238" fmla="*/ 203448 h 534561"/>
                <a:gd name="connsiteX239" fmla="*/ 644392 w 1117068"/>
                <a:gd name="connsiteY239" fmla="*/ 235045 h 534561"/>
                <a:gd name="connsiteX240" fmla="*/ 641159 w 1117068"/>
                <a:gd name="connsiteY240" fmla="*/ 277772 h 534561"/>
                <a:gd name="connsiteX241" fmla="*/ 661997 w 1117068"/>
                <a:gd name="connsiteY241" fmla="*/ 363945 h 534561"/>
                <a:gd name="connsiteX242" fmla="*/ 707984 w 1117068"/>
                <a:gd name="connsiteY242" fmla="*/ 435038 h 534561"/>
                <a:gd name="connsiteX243" fmla="*/ 767265 w 1117068"/>
                <a:gd name="connsiteY243" fmla="*/ 476329 h 534561"/>
                <a:gd name="connsiteX244" fmla="*/ 764031 w 1117068"/>
                <a:gd name="connsiteY244" fmla="*/ 482074 h 534561"/>
                <a:gd name="connsiteX245" fmla="*/ 651578 w 1117068"/>
                <a:gd name="connsiteY245" fmla="*/ 355687 h 534561"/>
                <a:gd name="connsiteX246" fmla="*/ 635770 w 1117068"/>
                <a:gd name="connsiteY246" fmla="*/ 271309 h 534561"/>
                <a:gd name="connsiteX247" fmla="*/ 648704 w 1117068"/>
                <a:gd name="connsiteY247" fmla="*/ 202371 h 534561"/>
                <a:gd name="connsiteX248" fmla="*/ 876581 w 1117068"/>
                <a:gd name="connsiteY248" fmla="*/ 36640 h 534561"/>
                <a:gd name="connsiteX249" fmla="*/ 750863 w 1117068"/>
                <a:gd name="connsiteY249" fmla="*/ 64461 h 534561"/>
                <a:gd name="connsiteX250" fmla="*/ 769228 w 1117068"/>
                <a:gd name="connsiteY250" fmla="*/ 92505 h 534561"/>
                <a:gd name="connsiteX251" fmla="*/ 763106 w 1117068"/>
                <a:gd name="connsiteY251" fmla="*/ 96101 h 534561"/>
                <a:gd name="connsiteX252" fmla="*/ 744021 w 1117068"/>
                <a:gd name="connsiteY252" fmla="*/ 68416 h 534561"/>
                <a:gd name="connsiteX253" fmla="*/ 739340 w 1117068"/>
                <a:gd name="connsiteY253" fmla="*/ 71292 h 534561"/>
                <a:gd name="connsiteX254" fmla="*/ 750143 w 1117068"/>
                <a:gd name="connsiteY254" fmla="*/ 91786 h 534561"/>
                <a:gd name="connsiteX255" fmla="*/ 743661 w 1117068"/>
                <a:gd name="connsiteY255" fmla="*/ 93224 h 534561"/>
                <a:gd name="connsiteX256" fmla="*/ 733218 w 1117068"/>
                <a:gd name="connsiteY256" fmla="*/ 75607 h 534561"/>
                <a:gd name="connsiteX257" fmla="*/ 717014 w 1117068"/>
                <a:gd name="connsiteY257" fmla="*/ 87472 h 534561"/>
                <a:gd name="connsiteX258" fmla="*/ 630952 w 1117068"/>
                <a:gd name="connsiteY258" fmla="*/ 222662 h 534561"/>
                <a:gd name="connsiteX259" fmla="*/ 660119 w 1117068"/>
                <a:gd name="connsiteY259" fmla="*/ 390572 h 534561"/>
                <a:gd name="connsiteX260" fmla="*/ 789753 w 1117068"/>
                <a:gd name="connsiteY260" fmla="*/ 498437 h 534561"/>
                <a:gd name="connsiteX261" fmla="*/ 961158 w 1117068"/>
                <a:gd name="connsiteY261" fmla="*/ 479740 h 534561"/>
                <a:gd name="connsiteX262" fmla="*/ 1060184 w 1117068"/>
                <a:gd name="connsiteY262" fmla="*/ 381583 h 534561"/>
                <a:gd name="connsiteX263" fmla="*/ 1090072 w 1117068"/>
                <a:gd name="connsiteY263" fmla="*/ 260055 h 534561"/>
                <a:gd name="connsiteX264" fmla="*/ 1087551 w 1117068"/>
                <a:gd name="connsiteY264" fmla="*/ 231291 h 534561"/>
                <a:gd name="connsiteX265" fmla="*/ 1059824 w 1117068"/>
                <a:gd name="connsiteY265" fmla="*/ 147157 h 534561"/>
                <a:gd name="connsiteX266" fmla="*/ 1058743 w 1117068"/>
                <a:gd name="connsiteY266" fmla="*/ 145359 h 534561"/>
                <a:gd name="connsiteX267" fmla="*/ 1058383 w 1117068"/>
                <a:gd name="connsiteY267" fmla="*/ 144999 h 534561"/>
                <a:gd name="connsiteX268" fmla="*/ 999328 w 1117068"/>
                <a:gd name="connsiteY268" fmla="*/ 84595 h 534561"/>
                <a:gd name="connsiteX269" fmla="*/ 876581 w 1117068"/>
                <a:gd name="connsiteY269" fmla="*/ 36640 h 534561"/>
                <a:gd name="connsiteX270" fmla="*/ 894062 w 1117068"/>
                <a:gd name="connsiteY270" fmla="*/ 11455 h 534561"/>
                <a:gd name="connsiteX271" fmla="*/ 1071347 w 1117068"/>
                <a:gd name="connsiteY271" fmla="*/ 118393 h 534561"/>
                <a:gd name="connsiteX272" fmla="*/ 1115638 w 1117068"/>
                <a:gd name="connsiteY272" fmla="*/ 273718 h 534561"/>
                <a:gd name="connsiteX273" fmla="*/ 1072427 w 1117068"/>
                <a:gd name="connsiteY273" fmla="*/ 413223 h 534561"/>
                <a:gd name="connsiteX274" fmla="*/ 1058383 w 1117068"/>
                <a:gd name="connsiteY274" fmla="*/ 431560 h 534561"/>
                <a:gd name="connsiteX275" fmla="*/ 1020934 w 1117068"/>
                <a:gd name="connsiteY275" fmla="*/ 468234 h 534561"/>
                <a:gd name="connsiteX276" fmla="*/ 701530 w 1117068"/>
                <a:gd name="connsiteY276" fmla="*/ 484414 h 534561"/>
                <a:gd name="connsiteX277" fmla="*/ 605745 w 1117068"/>
                <a:gd name="connsiteY277" fmla="*/ 314348 h 534561"/>
                <a:gd name="connsiteX278" fmla="*/ 602504 w 1117068"/>
                <a:gd name="connsiteY278" fmla="*/ 317943 h 534561"/>
                <a:gd name="connsiteX279" fmla="*/ 595302 w 1117068"/>
                <a:gd name="connsiteY279" fmla="*/ 321179 h 534561"/>
                <a:gd name="connsiteX280" fmla="*/ 582339 w 1117068"/>
                <a:gd name="connsiteY280" fmla="*/ 323696 h 534561"/>
                <a:gd name="connsiteX281" fmla="*/ 568295 w 1117068"/>
                <a:gd name="connsiteY281" fmla="*/ 321538 h 534561"/>
                <a:gd name="connsiteX282" fmla="*/ 567935 w 1117068"/>
                <a:gd name="connsiteY282" fmla="*/ 320460 h 534561"/>
                <a:gd name="connsiteX283" fmla="*/ 556412 w 1117068"/>
                <a:gd name="connsiteY283" fmla="*/ 305358 h 534561"/>
                <a:gd name="connsiteX284" fmla="*/ 556052 w 1117068"/>
                <a:gd name="connsiteY284" fmla="*/ 303920 h 534561"/>
                <a:gd name="connsiteX285" fmla="*/ 287062 w 1117068"/>
                <a:gd name="connsiteY285" fmla="*/ 304639 h 534561"/>
                <a:gd name="connsiteX286" fmla="*/ 151306 w 1117068"/>
                <a:gd name="connsiteY286" fmla="*/ 303920 h 534561"/>
                <a:gd name="connsiteX287" fmla="*/ 83969 w 1117068"/>
                <a:gd name="connsiteY287" fmla="*/ 303920 h 534561"/>
                <a:gd name="connsiteX288" fmla="*/ 22033 w 1117068"/>
                <a:gd name="connsiteY288" fmla="*/ 302482 h 534561"/>
                <a:gd name="connsiteX289" fmla="*/ 16271 w 1117068"/>
                <a:gd name="connsiteY289" fmla="*/ 300684 h 534561"/>
                <a:gd name="connsiteX290" fmla="*/ 9789 w 1117068"/>
                <a:gd name="connsiteY290" fmla="*/ 294212 h 534561"/>
                <a:gd name="connsiteX291" fmla="*/ 9069 w 1117068"/>
                <a:gd name="connsiteY291" fmla="*/ 259336 h 534561"/>
                <a:gd name="connsiteX292" fmla="*/ 11950 w 1117068"/>
                <a:gd name="connsiteY292" fmla="*/ 235965 h 534561"/>
                <a:gd name="connsiteX293" fmla="*/ 17351 w 1117068"/>
                <a:gd name="connsiteY293" fmla="*/ 231651 h 534561"/>
                <a:gd name="connsiteX294" fmla="*/ 68845 w 1117068"/>
                <a:gd name="connsiteY294" fmla="*/ 229134 h 534561"/>
                <a:gd name="connsiteX295" fmla="*/ 139783 w 1117068"/>
                <a:gd name="connsiteY295" fmla="*/ 229853 h 534561"/>
                <a:gd name="connsiteX296" fmla="*/ 280220 w 1117068"/>
                <a:gd name="connsiteY296" fmla="*/ 231291 h 534561"/>
                <a:gd name="connsiteX297" fmla="*/ 420297 w 1117068"/>
                <a:gd name="connsiteY297" fmla="*/ 237763 h 534561"/>
                <a:gd name="connsiteX298" fmla="*/ 558213 w 1117068"/>
                <a:gd name="connsiteY298" fmla="*/ 237404 h 534561"/>
                <a:gd name="connsiteX299" fmla="*/ 565846 w 1117068"/>
                <a:gd name="connsiteY299" fmla="*/ 226799 h 534561"/>
                <a:gd name="connsiteX300" fmla="*/ 557773 w 1117068"/>
                <a:gd name="connsiteY300" fmla="*/ 235655 h 534561"/>
                <a:gd name="connsiteX301" fmla="*/ 554832 w 1117068"/>
                <a:gd name="connsiteY301" fmla="*/ 234580 h 534561"/>
                <a:gd name="connsiteX302" fmla="*/ 566596 w 1117068"/>
                <a:gd name="connsiteY302" fmla="*/ 220958 h 534561"/>
                <a:gd name="connsiteX303" fmla="*/ 587183 w 1117068"/>
                <a:gd name="connsiteY303" fmla="*/ 216656 h 534561"/>
                <a:gd name="connsiteX304" fmla="*/ 587551 w 1117068"/>
                <a:gd name="connsiteY304" fmla="*/ 217732 h 534561"/>
                <a:gd name="connsiteX305" fmla="*/ 569537 w 1117068"/>
                <a:gd name="connsiteY305" fmla="*/ 222750 h 534561"/>
                <a:gd name="connsiteX306" fmla="*/ 566735 w 1117068"/>
                <a:gd name="connsiteY306" fmla="*/ 225824 h 534561"/>
                <a:gd name="connsiteX307" fmla="*/ 585310 w 1117068"/>
                <a:gd name="connsiteY307" fmla="*/ 220145 h 534561"/>
                <a:gd name="connsiteX308" fmla="*/ 604665 w 1117068"/>
                <a:gd name="connsiteY308" fmla="*/ 225179 h 534561"/>
                <a:gd name="connsiteX309" fmla="*/ 610786 w 1117068"/>
                <a:gd name="connsiteY309" fmla="*/ 198572 h 534561"/>
                <a:gd name="connsiteX310" fmla="*/ 718454 w 1117068"/>
                <a:gd name="connsiteY310" fmla="*/ 54034 h 534561"/>
                <a:gd name="connsiteX311" fmla="*/ 704771 w 1117068"/>
                <a:gd name="connsiteY311" fmla="*/ 39652 h 534561"/>
                <a:gd name="connsiteX312" fmla="*/ 709092 w 1117068"/>
                <a:gd name="connsiteY312" fmla="*/ 35337 h 534561"/>
                <a:gd name="connsiteX313" fmla="*/ 723856 w 1117068"/>
                <a:gd name="connsiteY313" fmla="*/ 50438 h 534561"/>
                <a:gd name="connsiteX314" fmla="*/ 729977 w 1117068"/>
                <a:gd name="connsiteY314" fmla="*/ 46843 h 534561"/>
                <a:gd name="connsiteX315" fmla="*/ 718454 w 1117068"/>
                <a:gd name="connsiteY315" fmla="*/ 30663 h 534561"/>
                <a:gd name="connsiteX316" fmla="*/ 722775 w 1117068"/>
                <a:gd name="connsiteY316" fmla="*/ 27427 h 534561"/>
                <a:gd name="connsiteX317" fmla="*/ 735019 w 1117068"/>
                <a:gd name="connsiteY317" fmla="*/ 43607 h 534561"/>
                <a:gd name="connsiteX318" fmla="*/ 822882 w 1117068"/>
                <a:gd name="connsiteY318" fmla="*/ 11607 h 534561"/>
                <a:gd name="connsiteX319" fmla="*/ 894062 w 1117068"/>
                <a:gd name="connsiteY319" fmla="*/ 11455 h 534561"/>
                <a:gd name="connsiteX320" fmla="*/ 955213 w 1117068"/>
                <a:gd name="connsiteY320" fmla="*/ 2856 h 534561"/>
                <a:gd name="connsiteX321" fmla="*/ 1047369 w 1117068"/>
                <a:gd name="connsiteY321" fmla="*/ 52866 h 534561"/>
                <a:gd name="connsiteX322" fmla="*/ 1115141 w 1117068"/>
                <a:gd name="connsiteY322" fmla="*/ 150008 h 534561"/>
                <a:gd name="connsiteX323" fmla="*/ 1109762 w 1117068"/>
                <a:gd name="connsiteY323" fmla="*/ 152886 h 534561"/>
                <a:gd name="connsiteX324" fmla="*/ 1082139 w 1117068"/>
                <a:gd name="connsiteY324" fmla="*/ 112343 h 534561"/>
                <a:gd name="connsiteX325" fmla="*/ 1116726 w 1117068"/>
                <a:gd name="connsiteY325" fmla="*/ 175417 h 534561"/>
                <a:gd name="connsiteX326" fmla="*/ 1110983 w 1117068"/>
                <a:gd name="connsiteY326" fmla="*/ 178291 h 534561"/>
                <a:gd name="connsiteX327" fmla="*/ 1078678 w 1117068"/>
                <a:gd name="connsiteY327" fmla="*/ 117209 h 534561"/>
                <a:gd name="connsiteX328" fmla="*/ 1034888 w 1117068"/>
                <a:gd name="connsiteY328" fmla="*/ 67264 h 534561"/>
                <a:gd name="connsiteX329" fmla="*/ 924694 w 1117068"/>
                <a:gd name="connsiteY329" fmla="*/ 9415 h 534561"/>
                <a:gd name="connsiteX330" fmla="*/ 925053 w 1117068"/>
                <a:gd name="connsiteY330" fmla="*/ 7978 h 534561"/>
                <a:gd name="connsiteX331" fmla="*/ 990020 w 1117068"/>
                <a:gd name="connsiteY331" fmla="*/ 28099 h 534561"/>
                <a:gd name="connsiteX332" fmla="*/ 1035247 w 1117068"/>
                <a:gd name="connsiteY332" fmla="*/ 59719 h 534561"/>
                <a:gd name="connsiteX333" fmla="*/ 1078876 w 1117068"/>
                <a:gd name="connsiteY333" fmla="*/ 107553 h 534561"/>
                <a:gd name="connsiteX334" fmla="*/ 1047010 w 1117068"/>
                <a:gd name="connsiteY334" fmla="*/ 60781 h 534561"/>
                <a:gd name="connsiteX335" fmla="*/ 954855 w 1117068"/>
                <a:gd name="connsiteY335" fmla="*/ 5014 h 534561"/>
                <a:gd name="connsiteX336" fmla="*/ 955213 w 1117068"/>
                <a:gd name="connsiteY336" fmla="*/ 2856 h 534561"/>
                <a:gd name="connsiteX337" fmla="*/ 994406 w 1117068"/>
                <a:gd name="connsiteY337" fmla="*/ 40 h 534561"/>
                <a:gd name="connsiteX338" fmla="*/ 1069856 w 1117068"/>
                <a:gd name="connsiteY338" fmla="*/ 53136 h 534561"/>
                <a:gd name="connsiteX339" fmla="*/ 1114260 w 1117068"/>
                <a:gd name="connsiteY339" fmla="*/ 120941 h 534561"/>
                <a:gd name="connsiteX340" fmla="*/ 1108123 w 1117068"/>
                <a:gd name="connsiteY340" fmla="*/ 122376 h 534561"/>
                <a:gd name="connsiteX341" fmla="*/ 1062275 w 1117068"/>
                <a:gd name="connsiteY341" fmla="*/ 53136 h 534561"/>
                <a:gd name="connsiteX342" fmla="*/ 993323 w 1117068"/>
                <a:gd name="connsiteY342" fmla="*/ 2551 h 534561"/>
                <a:gd name="connsiteX343" fmla="*/ 994406 w 1117068"/>
                <a:gd name="connsiteY343" fmla="*/ 40 h 53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1117068" h="534561">
                  <a:moveTo>
                    <a:pt x="1018981" y="414019"/>
                  </a:moveTo>
                  <a:cubicBezTo>
                    <a:pt x="1020001" y="414019"/>
                    <a:pt x="1021022" y="414386"/>
                    <a:pt x="1021022" y="415118"/>
                  </a:cubicBezTo>
                  <a:cubicBezTo>
                    <a:pt x="1021702" y="416217"/>
                    <a:pt x="1021022" y="417316"/>
                    <a:pt x="1020341" y="418415"/>
                  </a:cubicBezTo>
                  <a:cubicBezTo>
                    <a:pt x="1020001" y="419514"/>
                    <a:pt x="1019321" y="420613"/>
                    <a:pt x="1017960" y="421346"/>
                  </a:cubicBezTo>
                  <a:cubicBezTo>
                    <a:pt x="1015578" y="423178"/>
                    <a:pt x="1012517" y="418782"/>
                    <a:pt x="1014898" y="416584"/>
                  </a:cubicBezTo>
                  <a:cubicBezTo>
                    <a:pt x="1015919" y="415485"/>
                    <a:pt x="1017620" y="414752"/>
                    <a:pt x="1018981" y="414019"/>
                  </a:cubicBezTo>
                  <a:close/>
                  <a:moveTo>
                    <a:pt x="587450" y="331305"/>
                  </a:moveTo>
                  <a:cubicBezTo>
                    <a:pt x="591720" y="339488"/>
                    <a:pt x="592787" y="349451"/>
                    <a:pt x="594922" y="358347"/>
                  </a:cubicBezTo>
                  <a:cubicBezTo>
                    <a:pt x="597413" y="369022"/>
                    <a:pt x="599548" y="379696"/>
                    <a:pt x="603817" y="389659"/>
                  </a:cubicBezTo>
                  <a:cubicBezTo>
                    <a:pt x="604173" y="390727"/>
                    <a:pt x="602750" y="391438"/>
                    <a:pt x="602394" y="390371"/>
                  </a:cubicBezTo>
                  <a:cubicBezTo>
                    <a:pt x="597768" y="381475"/>
                    <a:pt x="595278" y="371512"/>
                    <a:pt x="592787" y="361549"/>
                  </a:cubicBezTo>
                  <a:cubicBezTo>
                    <a:pt x="590652" y="351942"/>
                    <a:pt x="589585" y="341268"/>
                    <a:pt x="584959" y="333084"/>
                  </a:cubicBezTo>
                  <a:cubicBezTo>
                    <a:pt x="583892" y="331305"/>
                    <a:pt x="586383" y="329881"/>
                    <a:pt x="587450" y="331305"/>
                  </a:cubicBezTo>
                  <a:close/>
                  <a:moveTo>
                    <a:pt x="593477" y="328507"/>
                  </a:moveTo>
                  <a:cubicBezTo>
                    <a:pt x="599947" y="343638"/>
                    <a:pt x="602463" y="360569"/>
                    <a:pt x="606776" y="376420"/>
                  </a:cubicBezTo>
                  <a:cubicBezTo>
                    <a:pt x="611089" y="391190"/>
                    <a:pt x="615402" y="407761"/>
                    <a:pt x="627264" y="418568"/>
                  </a:cubicBezTo>
                  <a:cubicBezTo>
                    <a:pt x="627982" y="418928"/>
                    <a:pt x="626904" y="420009"/>
                    <a:pt x="626185" y="419649"/>
                  </a:cubicBezTo>
                  <a:cubicBezTo>
                    <a:pt x="614683" y="411363"/>
                    <a:pt x="609651" y="396233"/>
                    <a:pt x="606057" y="383264"/>
                  </a:cubicBezTo>
                  <a:cubicBezTo>
                    <a:pt x="600665" y="365973"/>
                    <a:pt x="598149" y="346880"/>
                    <a:pt x="590961" y="329948"/>
                  </a:cubicBezTo>
                  <a:cubicBezTo>
                    <a:pt x="590242" y="328147"/>
                    <a:pt x="592758" y="326706"/>
                    <a:pt x="593477" y="328507"/>
                  </a:cubicBezTo>
                  <a:close/>
                  <a:moveTo>
                    <a:pt x="600157" y="327293"/>
                  </a:moveTo>
                  <a:cubicBezTo>
                    <a:pt x="608358" y="351199"/>
                    <a:pt x="612280" y="375467"/>
                    <a:pt x="623333" y="398287"/>
                  </a:cubicBezTo>
                  <a:cubicBezTo>
                    <a:pt x="632960" y="418571"/>
                    <a:pt x="645083" y="437044"/>
                    <a:pt x="662197" y="451895"/>
                  </a:cubicBezTo>
                  <a:cubicBezTo>
                    <a:pt x="662910" y="452257"/>
                    <a:pt x="661841" y="453344"/>
                    <a:pt x="661128" y="452620"/>
                  </a:cubicBezTo>
                  <a:cubicBezTo>
                    <a:pt x="642587" y="438493"/>
                    <a:pt x="629395" y="418933"/>
                    <a:pt x="619768" y="397200"/>
                  </a:cubicBezTo>
                  <a:cubicBezTo>
                    <a:pt x="614776" y="386696"/>
                    <a:pt x="610497" y="375830"/>
                    <a:pt x="607288" y="364601"/>
                  </a:cubicBezTo>
                  <a:cubicBezTo>
                    <a:pt x="603723" y="352286"/>
                    <a:pt x="601584" y="339970"/>
                    <a:pt x="597305" y="328017"/>
                  </a:cubicBezTo>
                  <a:cubicBezTo>
                    <a:pt x="596592" y="326206"/>
                    <a:pt x="599444" y="325119"/>
                    <a:pt x="600157" y="327293"/>
                  </a:cubicBezTo>
                  <a:close/>
                  <a:moveTo>
                    <a:pt x="1064461" y="312647"/>
                  </a:moveTo>
                  <a:cubicBezTo>
                    <a:pt x="1064822" y="310831"/>
                    <a:pt x="1067717" y="311194"/>
                    <a:pt x="1067717" y="313011"/>
                  </a:cubicBezTo>
                  <a:cubicBezTo>
                    <a:pt x="1066994" y="328267"/>
                    <a:pt x="1059757" y="341707"/>
                    <a:pt x="1052158" y="354783"/>
                  </a:cubicBezTo>
                  <a:cubicBezTo>
                    <a:pt x="1044921" y="368223"/>
                    <a:pt x="1037683" y="381663"/>
                    <a:pt x="1026828" y="392924"/>
                  </a:cubicBezTo>
                  <a:cubicBezTo>
                    <a:pt x="1023933" y="396193"/>
                    <a:pt x="1018867" y="391108"/>
                    <a:pt x="1022124" y="387838"/>
                  </a:cubicBezTo>
                  <a:cubicBezTo>
                    <a:pt x="1032979" y="376941"/>
                    <a:pt x="1039131" y="364591"/>
                    <a:pt x="1046730" y="351514"/>
                  </a:cubicBezTo>
                  <a:cubicBezTo>
                    <a:pt x="1054329" y="339164"/>
                    <a:pt x="1061566" y="326814"/>
                    <a:pt x="1064461" y="312647"/>
                  </a:cubicBezTo>
                  <a:close/>
                  <a:moveTo>
                    <a:pt x="222736" y="309244"/>
                  </a:moveTo>
                  <a:cubicBezTo>
                    <a:pt x="223132" y="309244"/>
                    <a:pt x="223132" y="309244"/>
                    <a:pt x="223132" y="309244"/>
                  </a:cubicBezTo>
                  <a:cubicBezTo>
                    <a:pt x="223926" y="309244"/>
                    <a:pt x="224720" y="309244"/>
                    <a:pt x="225117" y="309244"/>
                  </a:cubicBezTo>
                  <a:cubicBezTo>
                    <a:pt x="225514" y="309244"/>
                    <a:pt x="225514" y="309244"/>
                    <a:pt x="225911" y="309244"/>
                  </a:cubicBezTo>
                  <a:cubicBezTo>
                    <a:pt x="226307" y="309244"/>
                    <a:pt x="226307" y="309244"/>
                    <a:pt x="226307" y="309244"/>
                  </a:cubicBezTo>
                  <a:cubicBezTo>
                    <a:pt x="227895" y="309641"/>
                    <a:pt x="227498" y="311625"/>
                    <a:pt x="226307" y="311625"/>
                  </a:cubicBezTo>
                  <a:cubicBezTo>
                    <a:pt x="226307" y="311625"/>
                    <a:pt x="226307" y="311625"/>
                    <a:pt x="225911" y="311625"/>
                  </a:cubicBezTo>
                  <a:cubicBezTo>
                    <a:pt x="225514" y="312022"/>
                    <a:pt x="225514" y="312022"/>
                    <a:pt x="225117" y="312022"/>
                  </a:cubicBezTo>
                  <a:lnTo>
                    <a:pt x="223132" y="312022"/>
                  </a:lnTo>
                  <a:cubicBezTo>
                    <a:pt x="223132" y="312022"/>
                    <a:pt x="223132" y="312022"/>
                    <a:pt x="222736" y="312022"/>
                  </a:cubicBezTo>
                  <a:cubicBezTo>
                    <a:pt x="222339" y="312022"/>
                    <a:pt x="221942" y="311229"/>
                    <a:pt x="221942" y="310832"/>
                  </a:cubicBezTo>
                  <a:cubicBezTo>
                    <a:pt x="221942" y="310434"/>
                    <a:pt x="221942" y="310434"/>
                    <a:pt x="221942" y="310434"/>
                  </a:cubicBezTo>
                  <a:cubicBezTo>
                    <a:pt x="221942" y="310038"/>
                    <a:pt x="222339" y="309244"/>
                    <a:pt x="222736" y="309244"/>
                  </a:cubicBezTo>
                  <a:close/>
                  <a:moveTo>
                    <a:pt x="231675" y="307534"/>
                  </a:moveTo>
                  <a:cubicBezTo>
                    <a:pt x="264374" y="307534"/>
                    <a:pt x="296713" y="312297"/>
                    <a:pt x="329411" y="311198"/>
                  </a:cubicBezTo>
                  <a:cubicBezTo>
                    <a:pt x="360313" y="310465"/>
                    <a:pt x="391574" y="306069"/>
                    <a:pt x="422117" y="311198"/>
                  </a:cubicBezTo>
                  <a:cubicBezTo>
                    <a:pt x="423195" y="311198"/>
                    <a:pt x="422835" y="312663"/>
                    <a:pt x="422117" y="312663"/>
                  </a:cubicBezTo>
                  <a:cubicBezTo>
                    <a:pt x="390137" y="309000"/>
                    <a:pt x="358157" y="313763"/>
                    <a:pt x="326177" y="314495"/>
                  </a:cubicBezTo>
                  <a:cubicBezTo>
                    <a:pt x="294557" y="315228"/>
                    <a:pt x="263296" y="310832"/>
                    <a:pt x="231675" y="310465"/>
                  </a:cubicBezTo>
                  <a:cubicBezTo>
                    <a:pt x="229879" y="310465"/>
                    <a:pt x="229879" y="307534"/>
                    <a:pt x="231675" y="307534"/>
                  </a:cubicBezTo>
                  <a:close/>
                  <a:moveTo>
                    <a:pt x="1076829" y="289169"/>
                  </a:moveTo>
                  <a:cubicBezTo>
                    <a:pt x="1076829" y="287019"/>
                    <a:pt x="1080420" y="287377"/>
                    <a:pt x="1080420" y="289527"/>
                  </a:cubicBezTo>
                  <a:cubicBezTo>
                    <a:pt x="1079343" y="314968"/>
                    <a:pt x="1075034" y="341842"/>
                    <a:pt x="1060671" y="363700"/>
                  </a:cubicBezTo>
                  <a:cubicBezTo>
                    <a:pt x="1053848" y="374808"/>
                    <a:pt x="1045949" y="384482"/>
                    <a:pt x="1039844" y="395949"/>
                  </a:cubicBezTo>
                  <a:cubicBezTo>
                    <a:pt x="1036613" y="401682"/>
                    <a:pt x="1033740" y="407415"/>
                    <a:pt x="1027636" y="410281"/>
                  </a:cubicBezTo>
                  <a:cubicBezTo>
                    <a:pt x="1023686" y="412073"/>
                    <a:pt x="1020454" y="406340"/>
                    <a:pt x="1024404" y="404190"/>
                  </a:cubicBezTo>
                  <a:cubicBezTo>
                    <a:pt x="1031945" y="400248"/>
                    <a:pt x="1034817" y="389140"/>
                    <a:pt x="1039844" y="382332"/>
                  </a:cubicBezTo>
                  <a:cubicBezTo>
                    <a:pt x="1045949" y="373733"/>
                    <a:pt x="1053130" y="365491"/>
                    <a:pt x="1058157" y="355817"/>
                  </a:cubicBezTo>
                  <a:cubicBezTo>
                    <a:pt x="1069648" y="334317"/>
                    <a:pt x="1072520" y="312460"/>
                    <a:pt x="1076829" y="289169"/>
                  </a:cubicBezTo>
                  <a:close/>
                  <a:moveTo>
                    <a:pt x="27410" y="267969"/>
                  </a:moveTo>
                  <a:cubicBezTo>
                    <a:pt x="30606" y="268305"/>
                    <a:pt x="33802" y="269989"/>
                    <a:pt x="36998" y="271336"/>
                  </a:cubicBezTo>
                  <a:cubicBezTo>
                    <a:pt x="40194" y="272346"/>
                    <a:pt x="43745" y="273693"/>
                    <a:pt x="47296" y="274367"/>
                  </a:cubicBezTo>
                  <a:cubicBezTo>
                    <a:pt x="49782" y="274703"/>
                    <a:pt x="50137" y="278744"/>
                    <a:pt x="47296" y="278407"/>
                  </a:cubicBezTo>
                  <a:cubicBezTo>
                    <a:pt x="43035" y="278071"/>
                    <a:pt x="39129" y="277060"/>
                    <a:pt x="35577" y="275713"/>
                  </a:cubicBezTo>
                  <a:cubicBezTo>
                    <a:pt x="32382" y="274703"/>
                    <a:pt x="29186" y="274030"/>
                    <a:pt x="25990" y="272683"/>
                  </a:cubicBezTo>
                  <a:cubicBezTo>
                    <a:pt x="23504" y="271673"/>
                    <a:pt x="24924" y="267969"/>
                    <a:pt x="27410" y="267969"/>
                  </a:cubicBezTo>
                  <a:close/>
                  <a:moveTo>
                    <a:pt x="39593" y="262147"/>
                  </a:moveTo>
                  <a:cubicBezTo>
                    <a:pt x="43915" y="260031"/>
                    <a:pt x="50759" y="263911"/>
                    <a:pt x="54721" y="265675"/>
                  </a:cubicBezTo>
                  <a:cubicBezTo>
                    <a:pt x="62284" y="269556"/>
                    <a:pt x="69488" y="273789"/>
                    <a:pt x="77772" y="276611"/>
                  </a:cubicBezTo>
                  <a:cubicBezTo>
                    <a:pt x="80294" y="278022"/>
                    <a:pt x="79213" y="281903"/>
                    <a:pt x="76332" y="280845"/>
                  </a:cubicBezTo>
                  <a:cubicBezTo>
                    <a:pt x="69848" y="278728"/>
                    <a:pt x="63725" y="275553"/>
                    <a:pt x="57242" y="272731"/>
                  </a:cubicBezTo>
                  <a:cubicBezTo>
                    <a:pt x="53640" y="270967"/>
                    <a:pt x="50038" y="269203"/>
                    <a:pt x="46076" y="267792"/>
                  </a:cubicBezTo>
                  <a:cubicBezTo>
                    <a:pt x="43915" y="267439"/>
                    <a:pt x="41754" y="267439"/>
                    <a:pt x="39593" y="266028"/>
                  </a:cubicBezTo>
                  <a:cubicBezTo>
                    <a:pt x="37792" y="265322"/>
                    <a:pt x="38152" y="263206"/>
                    <a:pt x="39593" y="262147"/>
                  </a:cubicBezTo>
                  <a:close/>
                  <a:moveTo>
                    <a:pt x="88930" y="261519"/>
                  </a:moveTo>
                  <a:cubicBezTo>
                    <a:pt x="101317" y="266728"/>
                    <a:pt x="113341" y="272681"/>
                    <a:pt x="125364" y="278263"/>
                  </a:cubicBezTo>
                  <a:cubicBezTo>
                    <a:pt x="127915" y="279379"/>
                    <a:pt x="126093" y="283472"/>
                    <a:pt x="123542" y="282355"/>
                  </a:cubicBezTo>
                  <a:cubicBezTo>
                    <a:pt x="111519" y="277146"/>
                    <a:pt x="98767" y="272681"/>
                    <a:pt x="86744" y="266728"/>
                  </a:cubicBezTo>
                  <a:cubicBezTo>
                    <a:pt x="83829" y="265240"/>
                    <a:pt x="86015" y="260031"/>
                    <a:pt x="88930" y="261519"/>
                  </a:cubicBezTo>
                  <a:close/>
                  <a:moveTo>
                    <a:pt x="61306" y="261474"/>
                  </a:moveTo>
                  <a:cubicBezTo>
                    <a:pt x="67421" y="260031"/>
                    <a:pt x="74614" y="263639"/>
                    <a:pt x="79650" y="266525"/>
                  </a:cubicBezTo>
                  <a:cubicBezTo>
                    <a:pt x="87203" y="270855"/>
                    <a:pt x="94396" y="275545"/>
                    <a:pt x="101949" y="278793"/>
                  </a:cubicBezTo>
                  <a:cubicBezTo>
                    <a:pt x="104107" y="279875"/>
                    <a:pt x="103388" y="283483"/>
                    <a:pt x="101230" y="282401"/>
                  </a:cubicBezTo>
                  <a:cubicBezTo>
                    <a:pt x="87203" y="278071"/>
                    <a:pt x="76053" y="268690"/>
                    <a:pt x="61306" y="266525"/>
                  </a:cubicBezTo>
                  <a:cubicBezTo>
                    <a:pt x="58429" y="265804"/>
                    <a:pt x="59148" y="262196"/>
                    <a:pt x="61306" y="261474"/>
                  </a:cubicBezTo>
                  <a:close/>
                  <a:moveTo>
                    <a:pt x="115515" y="259909"/>
                  </a:moveTo>
                  <a:cubicBezTo>
                    <a:pt x="128163" y="264672"/>
                    <a:pt x="139727" y="272365"/>
                    <a:pt x="152737" y="277860"/>
                  </a:cubicBezTo>
                  <a:cubicBezTo>
                    <a:pt x="154905" y="278592"/>
                    <a:pt x="153821" y="281889"/>
                    <a:pt x="151653" y="281157"/>
                  </a:cubicBezTo>
                  <a:cubicBezTo>
                    <a:pt x="138643" y="276394"/>
                    <a:pt x="126718" y="270167"/>
                    <a:pt x="113708" y="265038"/>
                  </a:cubicBezTo>
                  <a:cubicBezTo>
                    <a:pt x="110817" y="263572"/>
                    <a:pt x="112262" y="258444"/>
                    <a:pt x="115515" y="259909"/>
                  </a:cubicBezTo>
                  <a:close/>
                  <a:moveTo>
                    <a:pt x="254766" y="256333"/>
                  </a:moveTo>
                  <a:cubicBezTo>
                    <a:pt x="269286" y="262721"/>
                    <a:pt x="281326" y="273011"/>
                    <a:pt x="294429" y="281527"/>
                  </a:cubicBezTo>
                  <a:cubicBezTo>
                    <a:pt x="296200" y="282592"/>
                    <a:pt x="294429" y="285076"/>
                    <a:pt x="292658" y="284011"/>
                  </a:cubicBezTo>
                  <a:cubicBezTo>
                    <a:pt x="280618" y="276560"/>
                    <a:pt x="269640" y="267334"/>
                    <a:pt x="256537" y="262366"/>
                  </a:cubicBezTo>
                  <a:cubicBezTo>
                    <a:pt x="255829" y="262366"/>
                    <a:pt x="255475" y="262366"/>
                    <a:pt x="254766" y="262366"/>
                  </a:cubicBezTo>
                  <a:cubicBezTo>
                    <a:pt x="254058" y="262011"/>
                    <a:pt x="253350" y="261301"/>
                    <a:pt x="252642" y="260946"/>
                  </a:cubicBezTo>
                  <a:cubicBezTo>
                    <a:pt x="250517" y="259527"/>
                    <a:pt x="251933" y="255269"/>
                    <a:pt x="254766" y="256333"/>
                  </a:cubicBezTo>
                  <a:close/>
                  <a:moveTo>
                    <a:pt x="180955" y="255624"/>
                  </a:moveTo>
                  <a:cubicBezTo>
                    <a:pt x="195387" y="259889"/>
                    <a:pt x="205850" y="271973"/>
                    <a:pt x="221003" y="275171"/>
                  </a:cubicBezTo>
                  <a:cubicBezTo>
                    <a:pt x="223168" y="275882"/>
                    <a:pt x="222086" y="278725"/>
                    <a:pt x="219921" y="278725"/>
                  </a:cubicBezTo>
                  <a:cubicBezTo>
                    <a:pt x="205128" y="276238"/>
                    <a:pt x="192140" y="266286"/>
                    <a:pt x="178790" y="260244"/>
                  </a:cubicBezTo>
                  <a:cubicBezTo>
                    <a:pt x="175904" y="259178"/>
                    <a:pt x="178069" y="255269"/>
                    <a:pt x="180955" y="255624"/>
                  </a:cubicBezTo>
                  <a:close/>
                  <a:moveTo>
                    <a:pt x="270122" y="255512"/>
                  </a:moveTo>
                  <a:cubicBezTo>
                    <a:pt x="275123" y="253681"/>
                    <a:pt x="280481" y="259542"/>
                    <a:pt x="283695" y="262839"/>
                  </a:cubicBezTo>
                  <a:cubicBezTo>
                    <a:pt x="291911" y="269800"/>
                    <a:pt x="300483" y="276028"/>
                    <a:pt x="309770" y="280790"/>
                  </a:cubicBezTo>
                  <a:cubicBezTo>
                    <a:pt x="310485" y="281157"/>
                    <a:pt x="310127" y="281889"/>
                    <a:pt x="309413" y="281889"/>
                  </a:cubicBezTo>
                  <a:cubicBezTo>
                    <a:pt x="300841" y="280424"/>
                    <a:pt x="293697" y="274562"/>
                    <a:pt x="286553" y="269434"/>
                  </a:cubicBezTo>
                  <a:cubicBezTo>
                    <a:pt x="281195" y="265770"/>
                    <a:pt x="275123" y="262839"/>
                    <a:pt x="269765" y="259176"/>
                  </a:cubicBezTo>
                  <a:cubicBezTo>
                    <a:pt x="267979" y="258077"/>
                    <a:pt x="268336" y="255879"/>
                    <a:pt x="270122" y="255512"/>
                  </a:cubicBezTo>
                  <a:close/>
                  <a:moveTo>
                    <a:pt x="132398" y="255140"/>
                  </a:moveTo>
                  <a:cubicBezTo>
                    <a:pt x="146305" y="261704"/>
                    <a:pt x="158787" y="270457"/>
                    <a:pt x="173408" y="275928"/>
                  </a:cubicBezTo>
                  <a:cubicBezTo>
                    <a:pt x="175547" y="276657"/>
                    <a:pt x="174477" y="280304"/>
                    <a:pt x="172694" y="279210"/>
                  </a:cubicBezTo>
                  <a:cubicBezTo>
                    <a:pt x="157717" y="274104"/>
                    <a:pt x="143452" y="267539"/>
                    <a:pt x="129545" y="259516"/>
                  </a:cubicBezTo>
                  <a:cubicBezTo>
                    <a:pt x="126692" y="258057"/>
                    <a:pt x="129545" y="253681"/>
                    <a:pt x="132398" y="255140"/>
                  </a:cubicBezTo>
                  <a:close/>
                  <a:moveTo>
                    <a:pt x="158198" y="255101"/>
                  </a:moveTo>
                  <a:cubicBezTo>
                    <a:pt x="171849" y="261493"/>
                    <a:pt x="182984" y="272146"/>
                    <a:pt x="198071" y="275697"/>
                  </a:cubicBezTo>
                  <a:cubicBezTo>
                    <a:pt x="200945" y="276407"/>
                    <a:pt x="199508" y="280314"/>
                    <a:pt x="196634" y="279603"/>
                  </a:cubicBezTo>
                  <a:cubicBezTo>
                    <a:pt x="181547" y="276763"/>
                    <a:pt x="168616" y="267175"/>
                    <a:pt x="155325" y="259718"/>
                  </a:cubicBezTo>
                  <a:cubicBezTo>
                    <a:pt x="152092" y="257942"/>
                    <a:pt x="154966" y="253681"/>
                    <a:pt x="158198" y="255101"/>
                  </a:cubicBezTo>
                  <a:close/>
                  <a:moveTo>
                    <a:pt x="292998" y="254404"/>
                  </a:moveTo>
                  <a:cubicBezTo>
                    <a:pt x="298475" y="255851"/>
                    <a:pt x="303222" y="260553"/>
                    <a:pt x="307603" y="264894"/>
                  </a:cubicBezTo>
                  <a:cubicBezTo>
                    <a:pt x="311985" y="269234"/>
                    <a:pt x="316731" y="273936"/>
                    <a:pt x="322573" y="277554"/>
                  </a:cubicBezTo>
                  <a:cubicBezTo>
                    <a:pt x="324764" y="279000"/>
                    <a:pt x="322573" y="281894"/>
                    <a:pt x="320382" y="280809"/>
                  </a:cubicBezTo>
                  <a:cubicBezTo>
                    <a:pt x="315271" y="278277"/>
                    <a:pt x="310889" y="274298"/>
                    <a:pt x="306508" y="270319"/>
                  </a:cubicBezTo>
                  <a:cubicBezTo>
                    <a:pt x="301761" y="265617"/>
                    <a:pt x="297015" y="262000"/>
                    <a:pt x="291173" y="258745"/>
                  </a:cubicBezTo>
                  <a:cubicBezTo>
                    <a:pt x="288617" y="257298"/>
                    <a:pt x="290442" y="253681"/>
                    <a:pt x="292998" y="254404"/>
                  </a:cubicBezTo>
                  <a:close/>
                  <a:moveTo>
                    <a:pt x="228394" y="253918"/>
                  </a:moveTo>
                  <a:cubicBezTo>
                    <a:pt x="235564" y="257203"/>
                    <a:pt x="241299" y="263407"/>
                    <a:pt x="247393" y="268151"/>
                  </a:cubicBezTo>
                  <a:cubicBezTo>
                    <a:pt x="251336" y="271071"/>
                    <a:pt x="259223" y="279099"/>
                    <a:pt x="264600" y="278370"/>
                  </a:cubicBezTo>
                  <a:cubicBezTo>
                    <a:pt x="265675" y="278370"/>
                    <a:pt x="266033" y="280194"/>
                    <a:pt x="264958" y="280559"/>
                  </a:cubicBezTo>
                  <a:cubicBezTo>
                    <a:pt x="259939" y="283479"/>
                    <a:pt x="251695" y="276545"/>
                    <a:pt x="247752" y="273990"/>
                  </a:cubicBezTo>
                  <a:cubicBezTo>
                    <a:pt x="240224" y="268881"/>
                    <a:pt x="233054" y="263407"/>
                    <a:pt x="225168" y="259028"/>
                  </a:cubicBezTo>
                  <a:cubicBezTo>
                    <a:pt x="221942" y="257203"/>
                    <a:pt x="225168" y="252094"/>
                    <a:pt x="228394" y="253918"/>
                  </a:cubicBezTo>
                  <a:close/>
                  <a:moveTo>
                    <a:pt x="201937" y="253559"/>
                  </a:moveTo>
                  <a:cubicBezTo>
                    <a:pt x="214885" y="260886"/>
                    <a:pt x="225675" y="271144"/>
                    <a:pt x="240061" y="276273"/>
                  </a:cubicBezTo>
                  <a:cubicBezTo>
                    <a:pt x="242219" y="277005"/>
                    <a:pt x="241140" y="280302"/>
                    <a:pt x="238982" y="279570"/>
                  </a:cubicBezTo>
                  <a:cubicBezTo>
                    <a:pt x="224596" y="275540"/>
                    <a:pt x="212007" y="266015"/>
                    <a:pt x="199060" y="257955"/>
                  </a:cubicBezTo>
                  <a:cubicBezTo>
                    <a:pt x="196542" y="256124"/>
                    <a:pt x="199060" y="252094"/>
                    <a:pt x="201937" y="253559"/>
                  </a:cubicBezTo>
                  <a:close/>
                  <a:moveTo>
                    <a:pt x="651945" y="240471"/>
                  </a:moveTo>
                  <a:cubicBezTo>
                    <a:pt x="652307" y="239394"/>
                    <a:pt x="654113" y="239753"/>
                    <a:pt x="654113" y="240471"/>
                  </a:cubicBezTo>
                  <a:cubicBezTo>
                    <a:pt x="650500" y="284622"/>
                    <a:pt x="662783" y="329492"/>
                    <a:pt x="681207" y="368978"/>
                  </a:cubicBezTo>
                  <a:cubicBezTo>
                    <a:pt x="697825" y="404156"/>
                    <a:pt x="720223" y="437180"/>
                    <a:pt x="754543" y="456922"/>
                  </a:cubicBezTo>
                  <a:cubicBezTo>
                    <a:pt x="758156" y="458717"/>
                    <a:pt x="754904" y="464460"/>
                    <a:pt x="751292" y="462307"/>
                  </a:cubicBezTo>
                  <a:cubicBezTo>
                    <a:pt x="714082" y="441128"/>
                    <a:pt x="689516" y="404873"/>
                    <a:pt x="673260" y="366465"/>
                  </a:cubicBezTo>
                  <a:cubicBezTo>
                    <a:pt x="663144" y="343492"/>
                    <a:pt x="655919" y="320877"/>
                    <a:pt x="651945" y="296468"/>
                  </a:cubicBezTo>
                  <a:cubicBezTo>
                    <a:pt x="649055" y="278161"/>
                    <a:pt x="645804" y="258060"/>
                    <a:pt x="651945" y="240471"/>
                  </a:cubicBezTo>
                  <a:close/>
                  <a:moveTo>
                    <a:pt x="49400" y="239966"/>
                  </a:moveTo>
                  <a:cubicBezTo>
                    <a:pt x="40577" y="239651"/>
                    <a:pt x="31755" y="239921"/>
                    <a:pt x="23833" y="242078"/>
                  </a:cubicBezTo>
                  <a:cubicBezTo>
                    <a:pt x="20592" y="257898"/>
                    <a:pt x="23113" y="273718"/>
                    <a:pt x="22753" y="289538"/>
                  </a:cubicBezTo>
                  <a:cubicBezTo>
                    <a:pt x="41478" y="286302"/>
                    <a:pt x="59482" y="287740"/>
                    <a:pt x="78207" y="289898"/>
                  </a:cubicBezTo>
                  <a:cubicBezTo>
                    <a:pt x="100893" y="292055"/>
                    <a:pt x="122499" y="291695"/>
                    <a:pt x="144825" y="290617"/>
                  </a:cubicBezTo>
                  <a:cubicBezTo>
                    <a:pt x="190557" y="289179"/>
                    <a:pt x="235568" y="289898"/>
                    <a:pt x="280940" y="290976"/>
                  </a:cubicBezTo>
                  <a:cubicBezTo>
                    <a:pt x="372404" y="293493"/>
                    <a:pt x="463148" y="288100"/>
                    <a:pt x="554612" y="292774"/>
                  </a:cubicBezTo>
                  <a:cubicBezTo>
                    <a:pt x="554612" y="279830"/>
                    <a:pt x="554612" y="266527"/>
                    <a:pt x="556052" y="254302"/>
                  </a:cubicBezTo>
                  <a:cubicBezTo>
                    <a:pt x="556052" y="253943"/>
                    <a:pt x="556052" y="253943"/>
                    <a:pt x="556052" y="253943"/>
                  </a:cubicBezTo>
                  <a:cubicBezTo>
                    <a:pt x="556412" y="251786"/>
                    <a:pt x="556412" y="249628"/>
                    <a:pt x="556412" y="247471"/>
                  </a:cubicBezTo>
                  <a:cubicBezTo>
                    <a:pt x="511040" y="249988"/>
                    <a:pt x="465668" y="249988"/>
                    <a:pt x="419936" y="249269"/>
                  </a:cubicBezTo>
                  <a:cubicBezTo>
                    <a:pt x="373124" y="248190"/>
                    <a:pt x="326672" y="245314"/>
                    <a:pt x="280220" y="243516"/>
                  </a:cubicBezTo>
                  <a:cubicBezTo>
                    <a:pt x="233048" y="241718"/>
                    <a:pt x="186596" y="242078"/>
                    <a:pt x="139423" y="242078"/>
                  </a:cubicBezTo>
                  <a:cubicBezTo>
                    <a:pt x="117818" y="242078"/>
                    <a:pt x="96572" y="241718"/>
                    <a:pt x="74966" y="241359"/>
                  </a:cubicBezTo>
                  <a:cubicBezTo>
                    <a:pt x="67044" y="241179"/>
                    <a:pt x="58222" y="240280"/>
                    <a:pt x="49400" y="239966"/>
                  </a:cubicBezTo>
                  <a:close/>
                  <a:moveTo>
                    <a:pt x="581259" y="235606"/>
                  </a:moveTo>
                  <a:cubicBezTo>
                    <a:pt x="574057" y="236325"/>
                    <a:pt x="570456" y="240280"/>
                    <a:pt x="568655" y="246033"/>
                  </a:cubicBezTo>
                  <a:cubicBezTo>
                    <a:pt x="568295" y="247830"/>
                    <a:pt x="568295" y="249988"/>
                    <a:pt x="568295" y="252145"/>
                  </a:cubicBezTo>
                  <a:cubicBezTo>
                    <a:pt x="572256" y="256100"/>
                    <a:pt x="576217" y="260415"/>
                    <a:pt x="581259" y="264010"/>
                  </a:cubicBezTo>
                  <a:cubicBezTo>
                    <a:pt x="581979" y="264370"/>
                    <a:pt x="581259" y="266167"/>
                    <a:pt x="580178" y="265448"/>
                  </a:cubicBezTo>
                  <a:cubicBezTo>
                    <a:pt x="577658" y="264010"/>
                    <a:pt x="575137" y="261853"/>
                    <a:pt x="572976" y="259696"/>
                  </a:cubicBezTo>
                  <a:cubicBezTo>
                    <a:pt x="571536" y="258617"/>
                    <a:pt x="570456" y="257538"/>
                    <a:pt x="569375" y="256460"/>
                  </a:cubicBezTo>
                  <a:cubicBezTo>
                    <a:pt x="569375" y="256460"/>
                    <a:pt x="569015" y="255741"/>
                    <a:pt x="568295" y="255381"/>
                  </a:cubicBezTo>
                  <a:cubicBezTo>
                    <a:pt x="568295" y="256460"/>
                    <a:pt x="568295" y="257179"/>
                    <a:pt x="568295" y="257898"/>
                  </a:cubicBezTo>
                  <a:cubicBezTo>
                    <a:pt x="568295" y="258617"/>
                    <a:pt x="568295" y="259336"/>
                    <a:pt x="568295" y="260055"/>
                  </a:cubicBezTo>
                  <a:cubicBezTo>
                    <a:pt x="572976" y="263651"/>
                    <a:pt x="577298" y="267606"/>
                    <a:pt x="581979" y="270482"/>
                  </a:cubicBezTo>
                  <a:cubicBezTo>
                    <a:pt x="582699" y="271201"/>
                    <a:pt x="581979" y="272280"/>
                    <a:pt x="581619" y="271920"/>
                  </a:cubicBezTo>
                  <a:cubicBezTo>
                    <a:pt x="577298" y="269044"/>
                    <a:pt x="572256" y="266167"/>
                    <a:pt x="568295" y="262932"/>
                  </a:cubicBezTo>
                  <a:cubicBezTo>
                    <a:pt x="568295" y="264729"/>
                    <a:pt x="568295" y="266887"/>
                    <a:pt x="568295" y="268684"/>
                  </a:cubicBezTo>
                  <a:cubicBezTo>
                    <a:pt x="570816" y="269403"/>
                    <a:pt x="572976" y="271561"/>
                    <a:pt x="574777" y="273358"/>
                  </a:cubicBezTo>
                  <a:cubicBezTo>
                    <a:pt x="577658" y="275516"/>
                    <a:pt x="580178" y="278033"/>
                    <a:pt x="582699" y="280190"/>
                  </a:cubicBezTo>
                  <a:cubicBezTo>
                    <a:pt x="583059" y="280549"/>
                    <a:pt x="583059" y="280909"/>
                    <a:pt x="582699" y="280909"/>
                  </a:cubicBezTo>
                  <a:cubicBezTo>
                    <a:pt x="580178" y="279830"/>
                    <a:pt x="577658" y="278033"/>
                    <a:pt x="575857" y="276235"/>
                  </a:cubicBezTo>
                  <a:cubicBezTo>
                    <a:pt x="573336" y="274078"/>
                    <a:pt x="570816" y="272639"/>
                    <a:pt x="567935" y="271201"/>
                  </a:cubicBezTo>
                  <a:cubicBezTo>
                    <a:pt x="567935" y="272639"/>
                    <a:pt x="567575" y="273718"/>
                    <a:pt x="567575" y="275156"/>
                  </a:cubicBezTo>
                  <a:cubicBezTo>
                    <a:pt x="572976" y="278752"/>
                    <a:pt x="576937" y="283785"/>
                    <a:pt x="582339" y="286662"/>
                  </a:cubicBezTo>
                  <a:cubicBezTo>
                    <a:pt x="583059" y="287021"/>
                    <a:pt x="582699" y="288100"/>
                    <a:pt x="581979" y="288100"/>
                  </a:cubicBezTo>
                  <a:cubicBezTo>
                    <a:pt x="576577" y="285583"/>
                    <a:pt x="572616" y="280909"/>
                    <a:pt x="567575" y="278033"/>
                  </a:cubicBezTo>
                  <a:cubicBezTo>
                    <a:pt x="567575" y="280190"/>
                    <a:pt x="567575" y="281988"/>
                    <a:pt x="567575" y="284145"/>
                  </a:cubicBezTo>
                  <a:cubicBezTo>
                    <a:pt x="567935" y="283785"/>
                    <a:pt x="568295" y="283785"/>
                    <a:pt x="569015" y="283785"/>
                  </a:cubicBezTo>
                  <a:cubicBezTo>
                    <a:pt x="571176" y="285224"/>
                    <a:pt x="573697" y="287381"/>
                    <a:pt x="575497" y="289179"/>
                  </a:cubicBezTo>
                  <a:cubicBezTo>
                    <a:pt x="578018" y="290976"/>
                    <a:pt x="580178" y="292415"/>
                    <a:pt x="582699" y="293853"/>
                  </a:cubicBezTo>
                  <a:cubicBezTo>
                    <a:pt x="583059" y="294212"/>
                    <a:pt x="582699" y="294572"/>
                    <a:pt x="581979" y="294572"/>
                  </a:cubicBezTo>
                  <a:cubicBezTo>
                    <a:pt x="579458" y="294212"/>
                    <a:pt x="577298" y="292415"/>
                    <a:pt x="575137" y="290976"/>
                  </a:cubicBezTo>
                  <a:cubicBezTo>
                    <a:pt x="572976" y="289179"/>
                    <a:pt x="570456" y="287740"/>
                    <a:pt x="567575" y="285943"/>
                  </a:cubicBezTo>
                  <a:cubicBezTo>
                    <a:pt x="567575" y="287740"/>
                    <a:pt x="567935" y="289538"/>
                    <a:pt x="568295" y="290976"/>
                  </a:cubicBezTo>
                  <a:cubicBezTo>
                    <a:pt x="573336" y="294572"/>
                    <a:pt x="577658" y="298886"/>
                    <a:pt x="582699" y="302122"/>
                  </a:cubicBezTo>
                  <a:cubicBezTo>
                    <a:pt x="583059" y="302841"/>
                    <a:pt x="582699" y="303920"/>
                    <a:pt x="581619" y="303561"/>
                  </a:cubicBezTo>
                  <a:cubicBezTo>
                    <a:pt x="577298" y="301044"/>
                    <a:pt x="572976" y="297808"/>
                    <a:pt x="569015" y="294572"/>
                  </a:cubicBezTo>
                  <a:cubicBezTo>
                    <a:pt x="569736" y="298167"/>
                    <a:pt x="571176" y="301403"/>
                    <a:pt x="573336" y="303561"/>
                  </a:cubicBezTo>
                  <a:cubicBezTo>
                    <a:pt x="575857" y="305718"/>
                    <a:pt x="579098" y="307875"/>
                    <a:pt x="582699" y="308954"/>
                  </a:cubicBezTo>
                  <a:cubicBezTo>
                    <a:pt x="584499" y="308954"/>
                    <a:pt x="585940" y="308235"/>
                    <a:pt x="588100" y="307516"/>
                  </a:cubicBezTo>
                  <a:cubicBezTo>
                    <a:pt x="594942" y="304639"/>
                    <a:pt x="598903" y="300325"/>
                    <a:pt x="600704" y="294572"/>
                  </a:cubicBezTo>
                  <a:cubicBezTo>
                    <a:pt x="600704" y="292055"/>
                    <a:pt x="600704" y="289538"/>
                    <a:pt x="600704" y="287740"/>
                  </a:cubicBezTo>
                  <a:cubicBezTo>
                    <a:pt x="600704" y="274797"/>
                    <a:pt x="601784" y="260774"/>
                    <a:pt x="601064" y="247830"/>
                  </a:cubicBezTo>
                  <a:cubicBezTo>
                    <a:pt x="599983" y="247471"/>
                    <a:pt x="599623" y="246752"/>
                    <a:pt x="599263" y="245673"/>
                  </a:cubicBezTo>
                  <a:cubicBezTo>
                    <a:pt x="597103" y="238482"/>
                    <a:pt x="588821" y="234527"/>
                    <a:pt x="581259" y="235606"/>
                  </a:cubicBezTo>
                  <a:close/>
                  <a:moveTo>
                    <a:pt x="38916" y="223376"/>
                  </a:moveTo>
                  <a:cubicBezTo>
                    <a:pt x="50763" y="223376"/>
                    <a:pt x="62609" y="223738"/>
                    <a:pt x="74456" y="223738"/>
                  </a:cubicBezTo>
                  <a:cubicBezTo>
                    <a:pt x="75533" y="223738"/>
                    <a:pt x="75533" y="225183"/>
                    <a:pt x="74456" y="225183"/>
                  </a:cubicBezTo>
                  <a:cubicBezTo>
                    <a:pt x="63686" y="225906"/>
                    <a:pt x="52917" y="226267"/>
                    <a:pt x="42147" y="226267"/>
                  </a:cubicBezTo>
                  <a:cubicBezTo>
                    <a:pt x="31737" y="226267"/>
                    <a:pt x="20608" y="225183"/>
                    <a:pt x="10198" y="227351"/>
                  </a:cubicBezTo>
                  <a:cubicBezTo>
                    <a:pt x="10198" y="240000"/>
                    <a:pt x="8403" y="252648"/>
                    <a:pt x="7326" y="264935"/>
                  </a:cubicBezTo>
                  <a:cubicBezTo>
                    <a:pt x="6967" y="266019"/>
                    <a:pt x="5531" y="266019"/>
                    <a:pt x="5531" y="264935"/>
                  </a:cubicBezTo>
                  <a:cubicBezTo>
                    <a:pt x="4454" y="251925"/>
                    <a:pt x="7326" y="238554"/>
                    <a:pt x="7326" y="225545"/>
                  </a:cubicBezTo>
                  <a:cubicBezTo>
                    <a:pt x="7326" y="224099"/>
                    <a:pt x="8762" y="223738"/>
                    <a:pt x="9839" y="224099"/>
                  </a:cubicBezTo>
                  <a:cubicBezTo>
                    <a:pt x="19172" y="221931"/>
                    <a:pt x="29224" y="223376"/>
                    <a:pt x="38916" y="223376"/>
                  </a:cubicBezTo>
                  <a:close/>
                  <a:moveTo>
                    <a:pt x="3259" y="216311"/>
                  </a:moveTo>
                  <a:cubicBezTo>
                    <a:pt x="22880" y="216311"/>
                    <a:pt x="42858" y="215581"/>
                    <a:pt x="62122" y="219962"/>
                  </a:cubicBezTo>
                  <a:cubicBezTo>
                    <a:pt x="62835" y="219962"/>
                    <a:pt x="62478" y="221058"/>
                    <a:pt x="62122" y="221058"/>
                  </a:cubicBezTo>
                  <a:cubicBezTo>
                    <a:pt x="42858" y="219962"/>
                    <a:pt x="23594" y="219597"/>
                    <a:pt x="4330" y="219962"/>
                  </a:cubicBezTo>
                  <a:cubicBezTo>
                    <a:pt x="2903" y="229821"/>
                    <a:pt x="2903" y="240044"/>
                    <a:pt x="2546" y="250268"/>
                  </a:cubicBezTo>
                  <a:cubicBezTo>
                    <a:pt x="2546" y="251729"/>
                    <a:pt x="762" y="251363"/>
                    <a:pt x="762" y="250268"/>
                  </a:cubicBezTo>
                  <a:cubicBezTo>
                    <a:pt x="-308" y="239679"/>
                    <a:pt x="-308" y="229091"/>
                    <a:pt x="1119" y="218867"/>
                  </a:cubicBezTo>
                  <a:cubicBezTo>
                    <a:pt x="1119" y="218502"/>
                    <a:pt x="1476" y="218137"/>
                    <a:pt x="1832" y="217772"/>
                  </a:cubicBezTo>
                  <a:cubicBezTo>
                    <a:pt x="1832" y="217406"/>
                    <a:pt x="2189" y="216311"/>
                    <a:pt x="3259" y="216311"/>
                  </a:cubicBezTo>
                  <a:close/>
                  <a:moveTo>
                    <a:pt x="558653" y="213994"/>
                  </a:moveTo>
                  <a:cubicBezTo>
                    <a:pt x="559010" y="213994"/>
                    <a:pt x="559723" y="214726"/>
                    <a:pt x="559010" y="215093"/>
                  </a:cubicBezTo>
                  <a:cubicBezTo>
                    <a:pt x="552595" y="218390"/>
                    <a:pt x="549744" y="224618"/>
                    <a:pt x="546181" y="231212"/>
                  </a:cubicBezTo>
                  <a:cubicBezTo>
                    <a:pt x="545468" y="232677"/>
                    <a:pt x="542617" y="231578"/>
                    <a:pt x="543330" y="229747"/>
                  </a:cubicBezTo>
                  <a:cubicBezTo>
                    <a:pt x="545824" y="223519"/>
                    <a:pt x="551882" y="215093"/>
                    <a:pt x="558653" y="213994"/>
                  </a:cubicBezTo>
                  <a:close/>
                  <a:moveTo>
                    <a:pt x="574869" y="212270"/>
                  </a:moveTo>
                  <a:cubicBezTo>
                    <a:pt x="575592" y="212270"/>
                    <a:pt x="575592" y="213359"/>
                    <a:pt x="574869" y="213359"/>
                  </a:cubicBezTo>
                  <a:cubicBezTo>
                    <a:pt x="563294" y="213722"/>
                    <a:pt x="554975" y="223156"/>
                    <a:pt x="551358" y="234042"/>
                  </a:cubicBezTo>
                  <a:cubicBezTo>
                    <a:pt x="550634" y="235856"/>
                    <a:pt x="547379" y="235130"/>
                    <a:pt x="548102" y="232953"/>
                  </a:cubicBezTo>
                  <a:cubicBezTo>
                    <a:pt x="552081" y="221704"/>
                    <a:pt x="562209" y="210819"/>
                    <a:pt x="574869" y="212270"/>
                  </a:cubicBezTo>
                  <a:close/>
                  <a:moveTo>
                    <a:pt x="648704" y="202371"/>
                  </a:moveTo>
                  <a:cubicBezTo>
                    <a:pt x="649781" y="201294"/>
                    <a:pt x="651578" y="202371"/>
                    <a:pt x="650859" y="203448"/>
                  </a:cubicBezTo>
                  <a:cubicBezTo>
                    <a:pt x="645470" y="213143"/>
                    <a:pt x="645829" y="224632"/>
                    <a:pt x="644392" y="235045"/>
                  </a:cubicBezTo>
                  <a:cubicBezTo>
                    <a:pt x="641877" y="249407"/>
                    <a:pt x="640800" y="263410"/>
                    <a:pt x="641159" y="277772"/>
                  </a:cubicBezTo>
                  <a:cubicBezTo>
                    <a:pt x="641877" y="307574"/>
                    <a:pt x="648704" y="337016"/>
                    <a:pt x="661997" y="363945"/>
                  </a:cubicBezTo>
                  <a:cubicBezTo>
                    <a:pt x="673494" y="388720"/>
                    <a:pt x="689302" y="414213"/>
                    <a:pt x="707984" y="435038"/>
                  </a:cubicBezTo>
                  <a:cubicBezTo>
                    <a:pt x="724511" y="453709"/>
                    <a:pt x="744990" y="465558"/>
                    <a:pt x="767265" y="476329"/>
                  </a:cubicBezTo>
                  <a:cubicBezTo>
                    <a:pt x="770858" y="478483"/>
                    <a:pt x="767624" y="483510"/>
                    <a:pt x="764031" y="482074"/>
                  </a:cubicBezTo>
                  <a:cubicBezTo>
                    <a:pt x="709781" y="456940"/>
                    <a:pt x="674572" y="409904"/>
                    <a:pt x="651578" y="355687"/>
                  </a:cubicBezTo>
                  <a:cubicBezTo>
                    <a:pt x="640440" y="329117"/>
                    <a:pt x="634692" y="300033"/>
                    <a:pt x="635770" y="271309"/>
                  </a:cubicBezTo>
                  <a:cubicBezTo>
                    <a:pt x="636129" y="251202"/>
                    <a:pt x="636129" y="219246"/>
                    <a:pt x="648704" y="202371"/>
                  </a:cubicBezTo>
                  <a:close/>
                  <a:moveTo>
                    <a:pt x="876581" y="36640"/>
                  </a:moveTo>
                  <a:cubicBezTo>
                    <a:pt x="833684" y="33090"/>
                    <a:pt x="790293" y="42169"/>
                    <a:pt x="750863" y="64461"/>
                  </a:cubicBezTo>
                  <a:cubicBezTo>
                    <a:pt x="757344" y="73809"/>
                    <a:pt x="763826" y="82798"/>
                    <a:pt x="769228" y="92505"/>
                  </a:cubicBezTo>
                  <a:cubicBezTo>
                    <a:pt x="771748" y="96460"/>
                    <a:pt x="765627" y="99696"/>
                    <a:pt x="763106" y="96101"/>
                  </a:cubicBezTo>
                  <a:cubicBezTo>
                    <a:pt x="756624" y="87112"/>
                    <a:pt x="750143" y="77764"/>
                    <a:pt x="744021" y="68416"/>
                  </a:cubicBezTo>
                  <a:cubicBezTo>
                    <a:pt x="742581" y="69494"/>
                    <a:pt x="741140" y="70573"/>
                    <a:pt x="739340" y="71292"/>
                  </a:cubicBezTo>
                  <a:cubicBezTo>
                    <a:pt x="744381" y="77404"/>
                    <a:pt x="750143" y="83876"/>
                    <a:pt x="750143" y="91786"/>
                  </a:cubicBezTo>
                  <a:cubicBezTo>
                    <a:pt x="750503" y="95382"/>
                    <a:pt x="745101" y="96101"/>
                    <a:pt x="743661" y="93224"/>
                  </a:cubicBezTo>
                  <a:cubicBezTo>
                    <a:pt x="740060" y="87472"/>
                    <a:pt x="736819" y="81359"/>
                    <a:pt x="733218" y="75607"/>
                  </a:cubicBezTo>
                  <a:cubicBezTo>
                    <a:pt x="727817" y="79202"/>
                    <a:pt x="722415" y="83157"/>
                    <a:pt x="717014" y="87472"/>
                  </a:cubicBezTo>
                  <a:cubicBezTo>
                    <a:pt x="675603" y="121629"/>
                    <a:pt x="640674" y="168730"/>
                    <a:pt x="630952" y="222662"/>
                  </a:cubicBezTo>
                  <a:cubicBezTo>
                    <a:pt x="620869" y="280549"/>
                    <a:pt x="634192" y="338078"/>
                    <a:pt x="660119" y="390572"/>
                  </a:cubicBezTo>
                  <a:cubicBezTo>
                    <a:pt x="686766" y="445942"/>
                    <a:pt x="731418" y="480459"/>
                    <a:pt x="789753" y="498437"/>
                  </a:cubicBezTo>
                  <a:cubicBezTo>
                    <a:pt x="848088" y="516774"/>
                    <a:pt x="907144" y="508144"/>
                    <a:pt x="961158" y="479740"/>
                  </a:cubicBezTo>
                  <a:cubicBezTo>
                    <a:pt x="996807" y="461403"/>
                    <a:pt x="1040379" y="413943"/>
                    <a:pt x="1060184" y="381583"/>
                  </a:cubicBezTo>
                  <a:cubicBezTo>
                    <a:pt x="1083950" y="334123"/>
                    <a:pt x="1089351" y="313269"/>
                    <a:pt x="1090072" y="260055"/>
                  </a:cubicBezTo>
                  <a:cubicBezTo>
                    <a:pt x="1089712" y="253224"/>
                    <a:pt x="1088271" y="238123"/>
                    <a:pt x="1087551" y="231291"/>
                  </a:cubicBezTo>
                  <a:cubicBezTo>
                    <a:pt x="1083590" y="202527"/>
                    <a:pt x="1076748" y="171606"/>
                    <a:pt x="1059824" y="147157"/>
                  </a:cubicBezTo>
                  <a:cubicBezTo>
                    <a:pt x="1059104" y="146797"/>
                    <a:pt x="1058743" y="146078"/>
                    <a:pt x="1058743" y="145359"/>
                  </a:cubicBezTo>
                  <a:lnTo>
                    <a:pt x="1058383" y="144999"/>
                  </a:lnTo>
                  <a:cubicBezTo>
                    <a:pt x="1041819" y="122348"/>
                    <a:pt x="1021654" y="101854"/>
                    <a:pt x="999328" y="84595"/>
                  </a:cubicBezTo>
                  <a:cubicBezTo>
                    <a:pt x="961878" y="56371"/>
                    <a:pt x="919477" y="40191"/>
                    <a:pt x="876581" y="36640"/>
                  </a:cubicBezTo>
                  <a:close/>
                  <a:moveTo>
                    <a:pt x="894062" y="11455"/>
                  </a:moveTo>
                  <a:cubicBezTo>
                    <a:pt x="963588" y="21921"/>
                    <a:pt x="1026785" y="62573"/>
                    <a:pt x="1071347" y="118393"/>
                  </a:cubicBezTo>
                  <a:cubicBezTo>
                    <a:pt x="1104836" y="161179"/>
                    <a:pt x="1118519" y="220505"/>
                    <a:pt x="1115638" y="273718"/>
                  </a:cubicBezTo>
                  <a:cubicBezTo>
                    <a:pt x="1112758" y="334842"/>
                    <a:pt x="1101235" y="360010"/>
                    <a:pt x="1072427" y="413223"/>
                  </a:cubicBezTo>
                  <a:cubicBezTo>
                    <a:pt x="1070627" y="416459"/>
                    <a:pt x="1062705" y="427605"/>
                    <a:pt x="1058383" y="431560"/>
                  </a:cubicBezTo>
                  <a:cubicBezTo>
                    <a:pt x="1050101" y="441987"/>
                    <a:pt x="1030656" y="459246"/>
                    <a:pt x="1020934" y="468234"/>
                  </a:cubicBezTo>
                  <a:cubicBezTo>
                    <a:pt x="934871" y="548773"/>
                    <a:pt x="795514" y="558122"/>
                    <a:pt x="701530" y="484414"/>
                  </a:cubicBezTo>
                  <a:cubicBezTo>
                    <a:pt x="652197" y="445583"/>
                    <a:pt x="617628" y="380864"/>
                    <a:pt x="605745" y="314348"/>
                  </a:cubicBezTo>
                  <a:cubicBezTo>
                    <a:pt x="604665" y="315426"/>
                    <a:pt x="603584" y="316864"/>
                    <a:pt x="602504" y="317943"/>
                  </a:cubicBezTo>
                  <a:cubicBezTo>
                    <a:pt x="600344" y="319381"/>
                    <a:pt x="597823" y="320460"/>
                    <a:pt x="595302" y="321179"/>
                  </a:cubicBezTo>
                  <a:cubicBezTo>
                    <a:pt x="591341" y="322617"/>
                    <a:pt x="586300" y="323336"/>
                    <a:pt x="582339" y="323696"/>
                  </a:cubicBezTo>
                  <a:cubicBezTo>
                    <a:pt x="577658" y="324055"/>
                    <a:pt x="572256" y="324415"/>
                    <a:pt x="568295" y="321538"/>
                  </a:cubicBezTo>
                  <a:cubicBezTo>
                    <a:pt x="568295" y="321179"/>
                    <a:pt x="567935" y="320819"/>
                    <a:pt x="567935" y="320460"/>
                  </a:cubicBezTo>
                  <a:cubicBezTo>
                    <a:pt x="562174" y="318662"/>
                    <a:pt x="556052" y="311831"/>
                    <a:pt x="556412" y="305358"/>
                  </a:cubicBezTo>
                  <a:cubicBezTo>
                    <a:pt x="556052" y="304639"/>
                    <a:pt x="556052" y="304280"/>
                    <a:pt x="556052" y="303920"/>
                  </a:cubicBezTo>
                  <a:cubicBezTo>
                    <a:pt x="466749" y="308594"/>
                    <a:pt x="376365" y="307516"/>
                    <a:pt x="287062" y="304639"/>
                  </a:cubicBezTo>
                  <a:cubicBezTo>
                    <a:pt x="242050" y="303920"/>
                    <a:pt x="196678" y="302482"/>
                    <a:pt x="151306" y="303920"/>
                  </a:cubicBezTo>
                  <a:cubicBezTo>
                    <a:pt x="128620" y="304639"/>
                    <a:pt x="106655" y="306437"/>
                    <a:pt x="83969" y="303920"/>
                  </a:cubicBezTo>
                  <a:cubicBezTo>
                    <a:pt x="63443" y="301763"/>
                    <a:pt x="42558" y="298886"/>
                    <a:pt x="22033" y="302482"/>
                  </a:cubicBezTo>
                  <a:cubicBezTo>
                    <a:pt x="19512" y="302841"/>
                    <a:pt x="17712" y="302122"/>
                    <a:pt x="16271" y="300684"/>
                  </a:cubicBezTo>
                  <a:cubicBezTo>
                    <a:pt x="13030" y="300684"/>
                    <a:pt x="9429" y="298886"/>
                    <a:pt x="9789" y="294212"/>
                  </a:cubicBezTo>
                  <a:cubicBezTo>
                    <a:pt x="8709" y="283785"/>
                    <a:pt x="7629" y="271201"/>
                    <a:pt x="9069" y="259336"/>
                  </a:cubicBezTo>
                  <a:cubicBezTo>
                    <a:pt x="9069" y="251426"/>
                    <a:pt x="9789" y="243516"/>
                    <a:pt x="11950" y="235965"/>
                  </a:cubicBezTo>
                  <a:cubicBezTo>
                    <a:pt x="12310" y="232729"/>
                    <a:pt x="14831" y="231651"/>
                    <a:pt x="17351" y="231651"/>
                  </a:cubicBezTo>
                  <a:cubicBezTo>
                    <a:pt x="33196" y="225898"/>
                    <a:pt x="52281" y="228774"/>
                    <a:pt x="68845" y="229134"/>
                  </a:cubicBezTo>
                  <a:cubicBezTo>
                    <a:pt x="92611" y="229493"/>
                    <a:pt x="116017" y="229853"/>
                    <a:pt x="139783" y="229853"/>
                  </a:cubicBezTo>
                  <a:cubicBezTo>
                    <a:pt x="186596" y="229853"/>
                    <a:pt x="233408" y="229134"/>
                    <a:pt x="280220" y="231291"/>
                  </a:cubicBezTo>
                  <a:cubicBezTo>
                    <a:pt x="327032" y="232729"/>
                    <a:pt x="373484" y="236325"/>
                    <a:pt x="420297" y="237763"/>
                  </a:cubicBezTo>
                  <a:cubicBezTo>
                    <a:pt x="466028" y="238842"/>
                    <a:pt x="512481" y="235606"/>
                    <a:pt x="558213" y="237404"/>
                  </a:cubicBezTo>
                  <a:lnTo>
                    <a:pt x="565846" y="226799"/>
                  </a:lnTo>
                  <a:lnTo>
                    <a:pt x="557773" y="235655"/>
                  </a:lnTo>
                  <a:cubicBezTo>
                    <a:pt x="557405" y="237447"/>
                    <a:pt x="553729" y="236730"/>
                    <a:pt x="554832" y="234580"/>
                  </a:cubicBezTo>
                  <a:cubicBezTo>
                    <a:pt x="557038" y="228127"/>
                    <a:pt x="559979" y="223826"/>
                    <a:pt x="566596" y="220958"/>
                  </a:cubicBezTo>
                  <a:cubicBezTo>
                    <a:pt x="572846" y="218448"/>
                    <a:pt x="580198" y="215581"/>
                    <a:pt x="587183" y="216656"/>
                  </a:cubicBezTo>
                  <a:cubicBezTo>
                    <a:pt x="587919" y="216656"/>
                    <a:pt x="588286" y="217732"/>
                    <a:pt x="587551" y="217732"/>
                  </a:cubicBezTo>
                  <a:cubicBezTo>
                    <a:pt x="581301" y="218448"/>
                    <a:pt x="575419" y="220241"/>
                    <a:pt x="569537" y="222750"/>
                  </a:cubicBezTo>
                  <a:lnTo>
                    <a:pt x="566735" y="225824"/>
                  </a:lnTo>
                  <a:lnTo>
                    <a:pt x="585310" y="220145"/>
                  </a:lnTo>
                  <a:cubicBezTo>
                    <a:pt x="592241" y="219965"/>
                    <a:pt x="599263" y="221583"/>
                    <a:pt x="604665" y="225179"/>
                  </a:cubicBezTo>
                  <a:cubicBezTo>
                    <a:pt x="606105" y="216190"/>
                    <a:pt x="607905" y="207201"/>
                    <a:pt x="610786" y="198572"/>
                  </a:cubicBezTo>
                  <a:cubicBezTo>
                    <a:pt x="628431" y="140685"/>
                    <a:pt x="667681" y="88910"/>
                    <a:pt x="718454" y="54034"/>
                  </a:cubicBezTo>
                  <a:cubicBezTo>
                    <a:pt x="714493" y="49000"/>
                    <a:pt x="709812" y="43966"/>
                    <a:pt x="704771" y="39652"/>
                  </a:cubicBezTo>
                  <a:cubicBezTo>
                    <a:pt x="701890" y="36775"/>
                    <a:pt x="706211" y="32820"/>
                    <a:pt x="709092" y="35337"/>
                  </a:cubicBezTo>
                  <a:cubicBezTo>
                    <a:pt x="714493" y="40011"/>
                    <a:pt x="719535" y="45045"/>
                    <a:pt x="723856" y="50438"/>
                  </a:cubicBezTo>
                  <a:cubicBezTo>
                    <a:pt x="725656" y="49359"/>
                    <a:pt x="727817" y="48281"/>
                    <a:pt x="729977" y="46843"/>
                  </a:cubicBezTo>
                  <a:cubicBezTo>
                    <a:pt x="726376" y="41449"/>
                    <a:pt x="722415" y="36056"/>
                    <a:pt x="718454" y="30663"/>
                  </a:cubicBezTo>
                  <a:cubicBezTo>
                    <a:pt x="717014" y="28506"/>
                    <a:pt x="720975" y="25629"/>
                    <a:pt x="722775" y="27427"/>
                  </a:cubicBezTo>
                  <a:cubicBezTo>
                    <a:pt x="726737" y="33180"/>
                    <a:pt x="730698" y="38213"/>
                    <a:pt x="735019" y="43607"/>
                  </a:cubicBezTo>
                  <a:cubicBezTo>
                    <a:pt x="762026" y="27787"/>
                    <a:pt x="791914" y="16640"/>
                    <a:pt x="822882" y="11607"/>
                  </a:cubicBezTo>
                  <a:cubicBezTo>
                    <a:pt x="847008" y="7832"/>
                    <a:pt x="870887" y="7966"/>
                    <a:pt x="894062" y="11455"/>
                  </a:cubicBezTo>
                  <a:close/>
                  <a:moveTo>
                    <a:pt x="955213" y="2856"/>
                  </a:moveTo>
                  <a:cubicBezTo>
                    <a:pt x="987844" y="5014"/>
                    <a:pt x="1024420" y="30919"/>
                    <a:pt x="1047369" y="52866"/>
                  </a:cubicBezTo>
                  <a:cubicBezTo>
                    <a:pt x="1077131" y="81289"/>
                    <a:pt x="1096853" y="113310"/>
                    <a:pt x="1115141" y="150008"/>
                  </a:cubicBezTo>
                  <a:cubicBezTo>
                    <a:pt x="1116934" y="153606"/>
                    <a:pt x="1111555" y="156484"/>
                    <a:pt x="1109762" y="152886"/>
                  </a:cubicBezTo>
                  <a:lnTo>
                    <a:pt x="1082139" y="112343"/>
                  </a:lnTo>
                  <a:lnTo>
                    <a:pt x="1116726" y="175417"/>
                  </a:lnTo>
                  <a:cubicBezTo>
                    <a:pt x="1118520" y="179010"/>
                    <a:pt x="1112777" y="181884"/>
                    <a:pt x="1110983" y="178291"/>
                  </a:cubicBezTo>
                  <a:cubicBezTo>
                    <a:pt x="1100932" y="157451"/>
                    <a:pt x="1092318" y="135893"/>
                    <a:pt x="1078678" y="117209"/>
                  </a:cubicBezTo>
                  <a:cubicBezTo>
                    <a:pt x="1065756" y="98884"/>
                    <a:pt x="1051040" y="83074"/>
                    <a:pt x="1034888" y="67264"/>
                  </a:cubicBezTo>
                  <a:cubicBezTo>
                    <a:pt x="1004737" y="37801"/>
                    <a:pt x="965613" y="19835"/>
                    <a:pt x="924694" y="9415"/>
                  </a:cubicBezTo>
                  <a:cubicBezTo>
                    <a:pt x="923617" y="9415"/>
                    <a:pt x="923976" y="7619"/>
                    <a:pt x="925053" y="7978"/>
                  </a:cubicBezTo>
                  <a:cubicBezTo>
                    <a:pt x="947666" y="8697"/>
                    <a:pt x="969561" y="19476"/>
                    <a:pt x="990020" y="28099"/>
                  </a:cubicBezTo>
                  <a:cubicBezTo>
                    <a:pt x="1006890" y="35286"/>
                    <a:pt x="1022325" y="47143"/>
                    <a:pt x="1035247" y="59719"/>
                  </a:cubicBezTo>
                  <a:lnTo>
                    <a:pt x="1078876" y="107553"/>
                  </a:lnTo>
                  <a:lnTo>
                    <a:pt x="1047010" y="60781"/>
                  </a:lnTo>
                  <a:cubicBezTo>
                    <a:pt x="1022985" y="37395"/>
                    <a:pt x="988203" y="11491"/>
                    <a:pt x="954855" y="5014"/>
                  </a:cubicBezTo>
                  <a:cubicBezTo>
                    <a:pt x="953779" y="4655"/>
                    <a:pt x="953779" y="2856"/>
                    <a:pt x="955213" y="2856"/>
                  </a:cubicBezTo>
                  <a:close/>
                  <a:moveTo>
                    <a:pt x="994406" y="40"/>
                  </a:moveTo>
                  <a:cubicBezTo>
                    <a:pt x="1023287" y="10443"/>
                    <a:pt x="1051445" y="28740"/>
                    <a:pt x="1069856" y="53136"/>
                  </a:cubicBezTo>
                  <a:cubicBezTo>
                    <a:pt x="1086463" y="74661"/>
                    <a:pt x="1105596" y="94751"/>
                    <a:pt x="1114260" y="120941"/>
                  </a:cubicBezTo>
                  <a:cubicBezTo>
                    <a:pt x="1115343" y="124528"/>
                    <a:pt x="1109206" y="126322"/>
                    <a:pt x="1108123" y="122376"/>
                  </a:cubicBezTo>
                  <a:cubicBezTo>
                    <a:pt x="1099820" y="96545"/>
                    <a:pt x="1079965" y="73226"/>
                    <a:pt x="1062275" y="53136"/>
                  </a:cubicBezTo>
                  <a:cubicBezTo>
                    <a:pt x="1043142" y="30893"/>
                    <a:pt x="1019316" y="15825"/>
                    <a:pt x="993323" y="2551"/>
                  </a:cubicBezTo>
                  <a:cubicBezTo>
                    <a:pt x="991879" y="1833"/>
                    <a:pt x="992962" y="-319"/>
                    <a:pt x="994406" y="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4" name="Freeform 1262">
              <a:extLst>
                <a:ext uri="{FF2B5EF4-FFF2-40B4-BE49-F238E27FC236}">
                  <a16:creationId xmlns:a16="http://schemas.microsoft.com/office/drawing/2014/main" id="{AB4E8750-A82E-604F-80AC-C2E6C79054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59964" y="1442909"/>
              <a:ext cx="701354" cy="313953"/>
            </a:xfrm>
            <a:custGeom>
              <a:avLst/>
              <a:gdLst>
                <a:gd name="T0" fmla="*/ 2052 w 2146"/>
                <a:gd name="T1" fmla="*/ 47 h 962"/>
                <a:gd name="T2" fmla="*/ 2052 w 2146"/>
                <a:gd name="T3" fmla="*/ 47 h 962"/>
                <a:gd name="T4" fmla="*/ 2017 w 2146"/>
                <a:gd name="T5" fmla="*/ 106 h 962"/>
                <a:gd name="T6" fmla="*/ 2017 w 2146"/>
                <a:gd name="T7" fmla="*/ 106 h 962"/>
                <a:gd name="T8" fmla="*/ 1930 w 2146"/>
                <a:gd name="T9" fmla="*/ 100 h 962"/>
                <a:gd name="T10" fmla="*/ 1930 w 2146"/>
                <a:gd name="T11" fmla="*/ 100 h 962"/>
                <a:gd name="T12" fmla="*/ 1723 w 2146"/>
                <a:gd name="T13" fmla="*/ 81 h 962"/>
                <a:gd name="T14" fmla="*/ 1723 w 2146"/>
                <a:gd name="T15" fmla="*/ 81 h 962"/>
                <a:gd name="T16" fmla="*/ 1569 w 2146"/>
                <a:gd name="T17" fmla="*/ 258 h 962"/>
                <a:gd name="T18" fmla="*/ 1569 w 2146"/>
                <a:gd name="T19" fmla="*/ 258 h 962"/>
                <a:gd name="T20" fmla="*/ 1544 w 2146"/>
                <a:gd name="T21" fmla="*/ 332 h 962"/>
                <a:gd name="T22" fmla="*/ 1544 w 2146"/>
                <a:gd name="T23" fmla="*/ 332 h 962"/>
                <a:gd name="T24" fmla="*/ 1421 w 2146"/>
                <a:gd name="T25" fmla="*/ 319 h 962"/>
                <a:gd name="T26" fmla="*/ 1421 w 2146"/>
                <a:gd name="T27" fmla="*/ 319 h 962"/>
                <a:gd name="T28" fmla="*/ 1323 w 2146"/>
                <a:gd name="T29" fmla="*/ 268 h 962"/>
                <a:gd name="T30" fmla="*/ 1323 w 2146"/>
                <a:gd name="T31" fmla="*/ 268 h 962"/>
                <a:gd name="T32" fmla="*/ 1200 w 2146"/>
                <a:gd name="T33" fmla="*/ 255 h 962"/>
                <a:gd name="T34" fmla="*/ 1200 w 2146"/>
                <a:gd name="T35" fmla="*/ 255 h 962"/>
                <a:gd name="T36" fmla="*/ 1028 w 2146"/>
                <a:gd name="T37" fmla="*/ 439 h 962"/>
                <a:gd name="T38" fmla="*/ 1028 w 2146"/>
                <a:gd name="T39" fmla="*/ 439 h 962"/>
                <a:gd name="T40" fmla="*/ 982 w 2146"/>
                <a:gd name="T41" fmla="*/ 557 h 962"/>
                <a:gd name="T42" fmla="*/ 982 w 2146"/>
                <a:gd name="T43" fmla="*/ 557 h 962"/>
                <a:gd name="T44" fmla="*/ 835 w 2146"/>
                <a:gd name="T45" fmla="*/ 627 h 962"/>
                <a:gd name="T46" fmla="*/ 835 w 2146"/>
                <a:gd name="T47" fmla="*/ 627 h 962"/>
                <a:gd name="T48" fmla="*/ 582 w 2146"/>
                <a:gd name="T49" fmla="*/ 568 h 962"/>
                <a:gd name="T50" fmla="*/ 582 w 2146"/>
                <a:gd name="T51" fmla="*/ 568 h 962"/>
                <a:gd name="T52" fmla="*/ 180 w 2146"/>
                <a:gd name="T53" fmla="*/ 600 h 962"/>
                <a:gd name="T54" fmla="*/ 180 w 2146"/>
                <a:gd name="T55" fmla="*/ 600 h 962"/>
                <a:gd name="T56" fmla="*/ 36 w 2146"/>
                <a:gd name="T57" fmla="*/ 927 h 962"/>
                <a:gd name="T58" fmla="*/ 36 w 2146"/>
                <a:gd name="T59" fmla="*/ 927 h 962"/>
                <a:gd name="T60" fmla="*/ 89 w 2146"/>
                <a:gd name="T61" fmla="*/ 915 h 962"/>
                <a:gd name="T62" fmla="*/ 89 w 2146"/>
                <a:gd name="T63" fmla="*/ 915 h 962"/>
                <a:gd name="T64" fmla="*/ 136 w 2146"/>
                <a:gd name="T65" fmla="*/ 713 h 962"/>
                <a:gd name="T66" fmla="*/ 136 w 2146"/>
                <a:gd name="T67" fmla="*/ 713 h 962"/>
                <a:gd name="T68" fmla="*/ 320 w 2146"/>
                <a:gd name="T69" fmla="*/ 634 h 962"/>
                <a:gd name="T70" fmla="*/ 320 w 2146"/>
                <a:gd name="T71" fmla="*/ 634 h 962"/>
                <a:gd name="T72" fmla="*/ 536 w 2146"/>
                <a:gd name="T73" fmla="*/ 637 h 962"/>
                <a:gd name="T74" fmla="*/ 536 w 2146"/>
                <a:gd name="T75" fmla="*/ 637 h 962"/>
                <a:gd name="T76" fmla="*/ 775 w 2146"/>
                <a:gd name="T77" fmla="*/ 701 h 962"/>
                <a:gd name="T78" fmla="*/ 775 w 2146"/>
                <a:gd name="T79" fmla="*/ 701 h 962"/>
                <a:gd name="T80" fmla="*/ 1043 w 2146"/>
                <a:gd name="T81" fmla="*/ 607 h 962"/>
                <a:gd name="T82" fmla="*/ 1043 w 2146"/>
                <a:gd name="T83" fmla="*/ 607 h 962"/>
                <a:gd name="T84" fmla="*/ 1147 w 2146"/>
                <a:gd name="T85" fmla="*/ 371 h 962"/>
                <a:gd name="T86" fmla="*/ 1147 w 2146"/>
                <a:gd name="T87" fmla="*/ 371 h 962"/>
                <a:gd name="T88" fmla="*/ 1266 w 2146"/>
                <a:gd name="T89" fmla="*/ 328 h 962"/>
                <a:gd name="T90" fmla="*/ 1266 w 2146"/>
                <a:gd name="T91" fmla="*/ 328 h 962"/>
                <a:gd name="T92" fmla="*/ 1370 w 2146"/>
                <a:gd name="T93" fmla="*/ 383 h 962"/>
                <a:gd name="T94" fmla="*/ 1370 w 2146"/>
                <a:gd name="T95" fmla="*/ 383 h 962"/>
                <a:gd name="T96" fmla="*/ 1602 w 2146"/>
                <a:gd name="T97" fmla="*/ 386 h 962"/>
                <a:gd name="T98" fmla="*/ 1602 w 2146"/>
                <a:gd name="T99" fmla="*/ 386 h 962"/>
                <a:gd name="T100" fmla="*/ 1674 w 2146"/>
                <a:gd name="T101" fmla="*/ 211 h 962"/>
                <a:gd name="T102" fmla="*/ 1674 w 2146"/>
                <a:gd name="T103" fmla="*/ 211 h 962"/>
                <a:gd name="T104" fmla="*/ 1842 w 2146"/>
                <a:gd name="T105" fmla="*/ 156 h 962"/>
                <a:gd name="T106" fmla="*/ 1842 w 2146"/>
                <a:gd name="T107" fmla="*/ 156 h 962"/>
                <a:gd name="T108" fmla="*/ 2023 w 2146"/>
                <a:gd name="T109" fmla="*/ 187 h 962"/>
                <a:gd name="T110" fmla="*/ 2023 w 2146"/>
                <a:gd name="T111" fmla="*/ 187 h 962"/>
                <a:gd name="T112" fmla="*/ 2137 w 2146"/>
                <a:gd name="T113" fmla="*/ 62 h 962"/>
                <a:gd name="T114" fmla="*/ 2137 w 2146"/>
                <a:gd name="T115" fmla="*/ 62 h 962"/>
                <a:gd name="T116" fmla="*/ 2052 w 2146"/>
                <a:gd name="T117" fmla="*/ 47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6" h="962">
                  <a:moveTo>
                    <a:pt x="2052" y="47"/>
                  </a:moveTo>
                  <a:lnTo>
                    <a:pt x="2052" y="47"/>
                  </a:lnTo>
                  <a:cubicBezTo>
                    <a:pt x="2047" y="68"/>
                    <a:pt x="2041" y="99"/>
                    <a:pt x="2017" y="106"/>
                  </a:cubicBezTo>
                  <a:lnTo>
                    <a:pt x="2017" y="106"/>
                  </a:lnTo>
                  <a:cubicBezTo>
                    <a:pt x="1990" y="115"/>
                    <a:pt x="1957" y="106"/>
                    <a:pt x="1930" y="100"/>
                  </a:cubicBezTo>
                  <a:lnTo>
                    <a:pt x="1930" y="100"/>
                  </a:lnTo>
                  <a:cubicBezTo>
                    <a:pt x="1862" y="85"/>
                    <a:pt x="1793" y="63"/>
                    <a:pt x="1723" y="81"/>
                  </a:cubicBezTo>
                  <a:lnTo>
                    <a:pt x="1723" y="81"/>
                  </a:lnTo>
                  <a:cubicBezTo>
                    <a:pt x="1643" y="102"/>
                    <a:pt x="1594" y="185"/>
                    <a:pt x="1569" y="258"/>
                  </a:cubicBezTo>
                  <a:lnTo>
                    <a:pt x="1569" y="258"/>
                  </a:lnTo>
                  <a:cubicBezTo>
                    <a:pt x="1561" y="279"/>
                    <a:pt x="1560" y="315"/>
                    <a:pt x="1544" y="332"/>
                  </a:cubicBezTo>
                  <a:lnTo>
                    <a:pt x="1544" y="332"/>
                  </a:lnTo>
                  <a:cubicBezTo>
                    <a:pt x="1523" y="353"/>
                    <a:pt x="1445" y="327"/>
                    <a:pt x="1421" y="319"/>
                  </a:cubicBezTo>
                  <a:lnTo>
                    <a:pt x="1421" y="319"/>
                  </a:lnTo>
                  <a:cubicBezTo>
                    <a:pt x="1386" y="308"/>
                    <a:pt x="1356" y="284"/>
                    <a:pt x="1323" y="268"/>
                  </a:cubicBezTo>
                  <a:lnTo>
                    <a:pt x="1323" y="268"/>
                  </a:lnTo>
                  <a:cubicBezTo>
                    <a:pt x="1283" y="249"/>
                    <a:pt x="1243" y="245"/>
                    <a:pt x="1200" y="255"/>
                  </a:cubicBezTo>
                  <a:lnTo>
                    <a:pt x="1200" y="255"/>
                  </a:lnTo>
                  <a:cubicBezTo>
                    <a:pt x="1106" y="276"/>
                    <a:pt x="1057" y="354"/>
                    <a:pt x="1028" y="439"/>
                  </a:cubicBezTo>
                  <a:lnTo>
                    <a:pt x="1028" y="439"/>
                  </a:lnTo>
                  <a:cubicBezTo>
                    <a:pt x="1013" y="479"/>
                    <a:pt x="1002" y="520"/>
                    <a:pt x="982" y="557"/>
                  </a:cubicBezTo>
                  <a:lnTo>
                    <a:pt x="982" y="557"/>
                  </a:lnTo>
                  <a:cubicBezTo>
                    <a:pt x="954" y="608"/>
                    <a:pt x="891" y="627"/>
                    <a:pt x="835" y="627"/>
                  </a:cubicBezTo>
                  <a:lnTo>
                    <a:pt x="835" y="627"/>
                  </a:lnTo>
                  <a:cubicBezTo>
                    <a:pt x="749" y="626"/>
                    <a:pt x="665" y="586"/>
                    <a:pt x="582" y="568"/>
                  </a:cubicBezTo>
                  <a:lnTo>
                    <a:pt x="582" y="568"/>
                  </a:lnTo>
                  <a:cubicBezTo>
                    <a:pt x="452" y="539"/>
                    <a:pt x="302" y="543"/>
                    <a:pt x="180" y="600"/>
                  </a:cubicBezTo>
                  <a:lnTo>
                    <a:pt x="180" y="600"/>
                  </a:lnTo>
                  <a:cubicBezTo>
                    <a:pt x="49" y="661"/>
                    <a:pt x="0" y="791"/>
                    <a:pt x="36" y="927"/>
                  </a:cubicBezTo>
                  <a:lnTo>
                    <a:pt x="36" y="927"/>
                  </a:lnTo>
                  <a:cubicBezTo>
                    <a:pt x="45" y="961"/>
                    <a:pt x="97" y="950"/>
                    <a:pt x="89" y="915"/>
                  </a:cubicBezTo>
                  <a:lnTo>
                    <a:pt x="89" y="915"/>
                  </a:lnTo>
                  <a:cubicBezTo>
                    <a:pt x="74" y="842"/>
                    <a:pt x="80" y="767"/>
                    <a:pt x="136" y="713"/>
                  </a:cubicBezTo>
                  <a:lnTo>
                    <a:pt x="136" y="713"/>
                  </a:lnTo>
                  <a:cubicBezTo>
                    <a:pt x="184" y="665"/>
                    <a:pt x="256" y="645"/>
                    <a:pt x="320" y="634"/>
                  </a:cubicBezTo>
                  <a:lnTo>
                    <a:pt x="320" y="634"/>
                  </a:lnTo>
                  <a:cubicBezTo>
                    <a:pt x="391" y="623"/>
                    <a:pt x="466" y="625"/>
                    <a:pt x="536" y="637"/>
                  </a:cubicBezTo>
                  <a:lnTo>
                    <a:pt x="536" y="637"/>
                  </a:lnTo>
                  <a:cubicBezTo>
                    <a:pt x="617" y="652"/>
                    <a:pt x="694" y="685"/>
                    <a:pt x="775" y="701"/>
                  </a:cubicBezTo>
                  <a:lnTo>
                    <a:pt x="775" y="701"/>
                  </a:lnTo>
                  <a:cubicBezTo>
                    <a:pt x="872" y="719"/>
                    <a:pt x="986" y="694"/>
                    <a:pt x="1043" y="607"/>
                  </a:cubicBezTo>
                  <a:lnTo>
                    <a:pt x="1043" y="607"/>
                  </a:lnTo>
                  <a:cubicBezTo>
                    <a:pt x="1090" y="535"/>
                    <a:pt x="1090" y="437"/>
                    <a:pt x="1147" y="371"/>
                  </a:cubicBezTo>
                  <a:lnTo>
                    <a:pt x="1147" y="371"/>
                  </a:lnTo>
                  <a:cubicBezTo>
                    <a:pt x="1175" y="339"/>
                    <a:pt x="1224" y="318"/>
                    <a:pt x="1266" y="328"/>
                  </a:cubicBezTo>
                  <a:lnTo>
                    <a:pt x="1266" y="328"/>
                  </a:lnTo>
                  <a:cubicBezTo>
                    <a:pt x="1304" y="337"/>
                    <a:pt x="1336" y="367"/>
                    <a:pt x="1370" y="383"/>
                  </a:cubicBezTo>
                  <a:lnTo>
                    <a:pt x="1370" y="383"/>
                  </a:lnTo>
                  <a:cubicBezTo>
                    <a:pt x="1432" y="413"/>
                    <a:pt x="1547" y="442"/>
                    <a:pt x="1602" y="386"/>
                  </a:cubicBezTo>
                  <a:lnTo>
                    <a:pt x="1602" y="386"/>
                  </a:lnTo>
                  <a:cubicBezTo>
                    <a:pt x="1646" y="342"/>
                    <a:pt x="1644" y="263"/>
                    <a:pt x="1674" y="211"/>
                  </a:cubicBezTo>
                  <a:lnTo>
                    <a:pt x="1674" y="211"/>
                  </a:lnTo>
                  <a:cubicBezTo>
                    <a:pt x="1712" y="144"/>
                    <a:pt x="1773" y="141"/>
                    <a:pt x="1842" y="156"/>
                  </a:cubicBezTo>
                  <a:lnTo>
                    <a:pt x="1842" y="156"/>
                  </a:lnTo>
                  <a:cubicBezTo>
                    <a:pt x="1901" y="169"/>
                    <a:pt x="1962" y="194"/>
                    <a:pt x="2023" y="187"/>
                  </a:cubicBezTo>
                  <a:lnTo>
                    <a:pt x="2023" y="187"/>
                  </a:lnTo>
                  <a:cubicBezTo>
                    <a:pt x="2091" y="180"/>
                    <a:pt x="2126" y="125"/>
                    <a:pt x="2137" y="62"/>
                  </a:cubicBezTo>
                  <a:lnTo>
                    <a:pt x="2137" y="62"/>
                  </a:lnTo>
                  <a:cubicBezTo>
                    <a:pt x="2145" y="13"/>
                    <a:pt x="2064" y="0"/>
                    <a:pt x="2052" y="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738AF632-50B9-5C45-89DA-FB55C0DA72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0579" y="3678902"/>
              <a:ext cx="978365" cy="1742805"/>
            </a:xfrm>
            <a:custGeom>
              <a:avLst/>
              <a:gdLst>
                <a:gd name="connsiteX0" fmla="*/ 575396 w 1078466"/>
                <a:gd name="connsiteY0" fmla="*/ 1912388 h 1921120"/>
                <a:gd name="connsiteX1" fmla="*/ 663786 w 1078466"/>
                <a:gd name="connsiteY1" fmla="*/ 1915143 h 1921120"/>
                <a:gd name="connsiteX2" fmla="*/ 663786 w 1078466"/>
                <a:gd name="connsiteY2" fmla="*/ 1921120 h 1921120"/>
                <a:gd name="connsiteX3" fmla="*/ 487007 w 1078466"/>
                <a:gd name="connsiteY3" fmla="*/ 1915143 h 1921120"/>
                <a:gd name="connsiteX4" fmla="*/ 487007 w 1078466"/>
                <a:gd name="connsiteY4" fmla="*/ 1913276 h 1921120"/>
                <a:gd name="connsiteX5" fmla="*/ 575396 w 1078466"/>
                <a:gd name="connsiteY5" fmla="*/ 1912388 h 1921120"/>
                <a:gd name="connsiteX6" fmla="*/ 485977 w 1078466"/>
                <a:gd name="connsiteY6" fmla="*/ 1899533 h 1921120"/>
                <a:gd name="connsiteX7" fmla="*/ 566186 w 1078466"/>
                <a:gd name="connsiteY7" fmla="*/ 1902090 h 1921120"/>
                <a:gd name="connsiteX8" fmla="*/ 713377 w 1078466"/>
                <a:gd name="connsiteY8" fmla="*/ 1905265 h 1921120"/>
                <a:gd name="connsiteX9" fmla="*/ 713018 w 1078466"/>
                <a:gd name="connsiteY9" fmla="*/ 1910910 h 1921120"/>
                <a:gd name="connsiteX10" fmla="*/ 406038 w 1078466"/>
                <a:gd name="connsiteY10" fmla="*/ 1905618 h 1921120"/>
                <a:gd name="connsiteX11" fmla="*/ 406038 w 1078466"/>
                <a:gd name="connsiteY11" fmla="*/ 1903854 h 1921120"/>
                <a:gd name="connsiteX12" fmla="*/ 485977 w 1078466"/>
                <a:gd name="connsiteY12" fmla="*/ 1899533 h 1921120"/>
                <a:gd name="connsiteX13" fmla="*/ 981444 w 1078466"/>
                <a:gd name="connsiteY13" fmla="*/ 1874229 h 1921120"/>
                <a:gd name="connsiteX14" fmla="*/ 982886 w 1078466"/>
                <a:gd name="connsiteY14" fmla="*/ 1880002 h 1921120"/>
                <a:gd name="connsiteX15" fmla="*/ 907549 w 1078466"/>
                <a:gd name="connsiteY15" fmla="*/ 1883610 h 1921120"/>
                <a:gd name="connsiteX16" fmla="*/ 831131 w 1078466"/>
                <a:gd name="connsiteY16" fmla="*/ 1885414 h 1921120"/>
                <a:gd name="connsiteX17" fmla="*/ 831131 w 1078466"/>
                <a:gd name="connsiteY17" fmla="*/ 1883971 h 1921120"/>
                <a:gd name="connsiteX18" fmla="*/ 907549 w 1078466"/>
                <a:gd name="connsiteY18" fmla="*/ 1878559 h 1921120"/>
                <a:gd name="connsiteX19" fmla="*/ 981444 w 1078466"/>
                <a:gd name="connsiteY19" fmla="*/ 1874229 h 1921120"/>
                <a:gd name="connsiteX20" fmla="*/ 991193 w 1078466"/>
                <a:gd name="connsiteY20" fmla="*/ 1863134 h 1921120"/>
                <a:gd name="connsiteX21" fmla="*/ 991193 w 1078466"/>
                <a:gd name="connsiteY21" fmla="*/ 1869182 h 1921120"/>
                <a:gd name="connsiteX22" fmla="*/ 859194 w 1078466"/>
                <a:gd name="connsiteY22" fmla="*/ 1875985 h 1921120"/>
                <a:gd name="connsiteX23" fmla="*/ 859194 w 1078466"/>
                <a:gd name="connsiteY23" fmla="*/ 1872962 h 1921120"/>
                <a:gd name="connsiteX24" fmla="*/ 991193 w 1078466"/>
                <a:gd name="connsiteY24" fmla="*/ 1863134 h 1921120"/>
                <a:gd name="connsiteX25" fmla="*/ 986536 w 1078466"/>
                <a:gd name="connsiteY25" fmla="*/ 1850753 h 1921120"/>
                <a:gd name="connsiteX26" fmla="*/ 988349 w 1078466"/>
                <a:gd name="connsiteY26" fmla="*/ 1855980 h 1921120"/>
                <a:gd name="connsiteX27" fmla="*/ 945206 w 1078466"/>
                <a:gd name="connsiteY27" fmla="*/ 1859465 h 1921120"/>
                <a:gd name="connsiteX28" fmla="*/ 889012 w 1078466"/>
                <a:gd name="connsiteY28" fmla="*/ 1863995 h 1921120"/>
                <a:gd name="connsiteX29" fmla="*/ 889012 w 1078466"/>
                <a:gd name="connsiteY29" fmla="*/ 1861556 h 1921120"/>
                <a:gd name="connsiteX30" fmla="*/ 944844 w 1078466"/>
                <a:gd name="connsiteY30" fmla="*/ 1855283 h 1921120"/>
                <a:gd name="connsiteX31" fmla="*/ 986536 w 1078466"/>
                <a:gd name="connsiteY31" fmla="*/ 1850753 h 1921120"/>
                <a:gd name="connsiteX32" fmla="*/ 347485 w 1078466"/>
                <a:gd name="connsiteY32" fmla="*/ 1764532 h 1921120"/>
                <a:gd name="connsiteX33" fmla="*/ 417779 w 1078466"/>
                <a:gd name="connsiteY33" fmla="*/ 1830715 h 1921120"/>
                <a:gd name="connsiteX34" fmla="*/ 414568 w 1078466"/>
                <a:gd name="connsiteY34" fmla="*/ 1836439 h 1921120"/>
                <a:gd name="connsiteX35" fmla="*/ 344631 w 1078466"/>
                <a:gd name="connsiteY35" fmla="*/ 1765247 h 1921120"/>
                <a:gd name="connsiteX36" fmla="*/ 347485 w 1078466"/>
                <a:gd name="connsiteY36" fmla="*/ 1764532 h 1921120"/>
                <a:gd name="connsiteX37" fmla="*/ 565276 w 1078466"/>
                <a:gd name="connsiteY37" fmla="*/ 1764144 h 1921120"/>
                <a:gd name="connsiteX38" fmla="*/ 569359 w 1078466"/>
                <a:gd name="connsiteY38" fmla="*/ 1764144 h 1921120"/>
                <a:gd name="connsiteX39" fmla="*/ 569359 w 1078466"/>
                <a:gd name="connsiteY39" fmla="*/ 1770121 h 1921120"/>
                <a:gd name="connsiteX40" fmla="*/ 564936 w 1078466"/>
                <a:gd name="connsiteY40" fmla="*/ 1770121 h 1921120"/>
                <a:gd name="connsiteX41" fmla="*/ 565276 w 1078466"/>
                <a:gd name="connsiteY41" fmla="*/ 1764144 h 1921120"/>
                <a:gd name="connsiteX42" fmla="*/ 556601 w 1078466"/>
                <a:gd name="connsiteY42" fmla="*/ 1762214 h 1921120"/>
                <a:gd name="connsiteX43" fmla="*/ 560967 w 1078466"/>
                <a:gd name="connsiteY43" fmla="*/ 1763348 h 1921120"/>
                <a:gd name="connsiteX44" fmla="*/ 560173 w 1078466"/>
                <a:gd name="connsiteY44" fmla="*/ 1771663 h 1921120"/>
                <a:gd name="connsiteX45" fmla="*/ 555808 w 1078466"/>
                <a:gd name="connsiteY45" fmla="*/ 1771663 h 1921120"/>
                <a:gd name="connsiteX46" fmla="*/ 556601 w 1078466"/>
                <a:gd name="connsiteY46" fmla="*/ 1762214 h 1921120"/>
                <a:gd name="connsiteX47" fmla="*/ 964810 w 1078466"/>
                <a:gd name="connsiteY47" fmla="*/ 1758885 h 1921120"/>
                <a:gd name="connsiteX48" fmla="*/ 968338 w 1078466"/>
                <a:gd name="connsiteY48" fmla="*/ 1760665 h 1921120"/>
                <a:gd name="connsiteX49" fmla="*/ 937646 w 1078466"/>
                <a:gd name="connsiteY49" fmla="*/ 1811927 h 1921120"/>
                <a:gd name="connsiteX50" fmla="*/ 933413 w 1078466"/>
                <a:gd name="connsiteY50" fmla="*/ 1809435 h 1921120"/>
                <a:gd name="connsiteX51" fmla="*/ 964810 w 1078466"/>
                <a:gd name="connsiteY51" fmla="*/ 1758885 h 1921120"/>
                <a:gd name="connsiteX52" fmla="*/ 549160 w 1078466"/>
                <a:gd name="connsiteY52" fmla="*/ 1757117 h 1921120"/>
                <a:gd name="connsiteX53" fmla="*/ 551442 w 1078466"/>
                <a:gd name="connsiteY53" fmla="*/ 1759290 h 1921120"/>
                <a:gd name="connsiteX54" fmla="*/ 549061 w 1078466"/>
                <a:gd name="connsiteY54" fmla="*/ 1774859 h 1921120"/>
                <a:gd name="connsiteX55" fmla="*/ 544696 w 1078466"/>
                <a:gd name="connsiteY55" fmla="*/ 1774135 h 1921120"/>
                <a:gd name="connsiteX56" fmla="*/ 545489 w 1078466"/>
                <a:gd name="connsiteY56" fmla="*/ 1766531 h 1921120"/>
                <a:gd name="connsiteX57" fmla="*/ 546283 w 1078466"/>
                <a:gd name="connsiteY57" fmla="*/ 1759290 h 1921120"/>
                <a:gd name="connsiteX58" fmla="*/ 549160 w 1078466"/>
                <a:gd name="connsiteY58" fmla="*/ 1757117 h 1921120"/>
                <a:gd name="connsiteX59" fmla="*/ 536493 w 1078466"/>
                <a:gd name="connsiteY59" fmla="*/ 1754474 h 1921120"/>
                <a:gd name="connsiteX60" fmla="*/ 540793 w 1078466"/>
                <a:gd name="connsiteY60" fmla="*/ 1754830 h 1921120"/>
                <a:gd name="connsiteX61" fmla="*/ 537816 w 1078466"/>
                <a:gd name="connsiteY61" fmla="*/ 1772600 h 1921120"/>
                <a:gd name="connsiteX62" fmla="*/ 533517 w 1078466"/>
                <a:gd name="connsiteY62" fmla="*/ 1772245 h 1921120"/>
                <a:gd name="connsiteX63" fmla="*/ 536493 w 1078466"/>
                <a:gd name="connsiteY63" fmla="*/ 1754474 h 1921120"/>
                <a:gd name="connsiteX64" fmla="*/ 525633 w 1078466"/>
                <a:gd name="connsiteY64" fmla="*/ 1748985 h 1921120"/>
                <a:gd name="connsiteX65" fmla="*/ 529001 w 1078466"/>
                <a:gd name="connsiteY65" fmla="*/ 1750043 h 1921120"/>
                <a:gd name="connsiteX66" fmla="*/ 525633 w 1078466"/>
                <a:gd name="connsiteY66" fmla="*/ 1762038 h 1921120"/>
                <a:gd name="connsiteX67" fmla="*/ 522266 w 1078466"/>
                <a:gd name="connsiteY67" fmla="*/ 1772974 h 1921120"/>
                <a:gd name="connsiteX68" fmla="*/ 518899 w 1078466"/>
                <a:gd name="connsiteY68" fmla="*/ 1772268 h 1921120"/>
                <a:gd name="connsiteX69" fmla="*/ 525633 w 1078466"/>
                <a:gd name="connsiteY69" fmla="*/ 1748985 h 1921120"/>
                <a:gd name="connsiteX70" fmla="*/ 509043 w 1078466"/>
                <a:gd name="connsiteY70" fmla="*/ 1738330 h 1921120"/>
                <a:gd name="connsiteX71" fmla="*/ 513044 w 1078466"/>
                <a:gd name="connsiteY71" fmla="*/ 1739433 h 1921120"/>
                <a:gd name="connsiteX72" fmla="*/ 507224 w 1078466"/>
                <a:gd name="connsiteY72" fmla="*/ 1753035 h 1921120"/>
                <a:gd name="connsiteX73" fmla="*/ 500676 w 1078466"/>
                <a:gd name="connsiteY73" fmla="*/ 1768108 h 1921120"/>
                <a:gd name="connsiteX74" fmla="*/ 497038 w 1078466"/>
                <a:gd name="connsiteY74" fmla="*/ 1766270 h 1921120"/>
                <a:gd name="connsiteX75" fmla="*/ 502858 w 1078466"/>
                <a:gd name="connsiteY75" fmla="*/ 1752667 h 1921120"/>
                <a:gd name="connsiteX76" fmla="*/ 509043 w 1078466"/>
                <a:gd name="connsiteY76" fmla="*/ 1738330 h 1921120"/>
                <a:gd name="connsiteX77" fmla="*/ 491735 w 1078466"/>
                <a:gd name="connsiteY77" fmla="*/ 1730365 h 1921120"/>
                <a:gd name="connsiteX78" fmla="*/ 494910 w 1078466"/>
                <a:gd name="connsiteY78" fmla="*/ 1732548 h 1921120"/>
                <a:gd name="connsiteX79" fmla="*/ 482563 w 1078466"/>
                <a:gd name="connsiteY79" fmla="*/ 1759469 h 1921120"/>
                <a:gd name="connsiteX80" fmla="*/ 478329 w 1078466"/>
                <a:gd name="connsiteY80" fmla="*/ 1758014 h 1921120"/>
                <a:gd name="connsiteX81" fmla="*/ 491735 w 1078466"/>
                <a:gd name="connsiteY81" fmla="*/ 1730365 h 1921120"/>
                <a:gd name="connsiteX82" fmla="*/ 339221 w 1078466"/>
                <a:gd name="connsiteY82" fmla="*/ 1726078 h 1921120"/>
                <a:gd name="connsiteX83" fmla="*/ 462184 w 1078466"/>
                <a:gd name="connsiteY83" fmla="*/ 1836175 h 1921120"/>
                <a:gd name="connsiteX84" fmla="*/ 460381 w 1078466"/>
                <a:gd name="connsiteY84" fmla="*/ 1842272 h 1921120"/>
                <a:gd name="connsiteX85" fmla="*/ 336697 w 1078466"/>
                <a:gd name="connsiteY85" fmla="*/ 1726795 h 1921120"/>
                <a:gd name="connsiteX86" fmla="*/ 339221 w 1078466"/>
                <a:gd name="connsiteY86" fmla="*/ 1726078 h 1921120"/>
                <a:gd name="connsiteX87" fmla="*/ 976545 w 1078466"/>
                <a:gd name="connsiteY87" fmla="*/ 1715332 h 1921120"/>
                <a:gd name="connsiteX88" fmla="*/ 979782 w 1078466"/>
                <a:gd name="connsiteY88" fmla="*/ 1716412 h 1921120"/>
                <a:gd name="connsiteX89" fmla="*/ 959641 w 1078466"/>
                <a:gd name="connsiteY89" fmla="*/ 1750257 h 1921120"/>
                <a:gd name="connsiteX90" fmla="*/ 940938 w 1078466"/>
                <a:gd name="connsiteY90" fmla="*/ 1779781 h 1921120"/>
                <a:gd name="connsiteX91" fmla="*/ 935903 w 1078466"/>
                <a:gd name="connsiteY91" fmla="*/ 1778341 h 1921120"/>
                <a:gd name="connsiteX92" fmla="*/ 953886 w 1078466"/>
                <a:gd name="connsiteY92" fmla="*/ 1751337 h 1921120"/>
                <a:gd name="connsiteX93" fmla="*/ 976545 w 1078466"/>
                <a:gd name="connsiteY93" fmla="*/ 1715332 h 1921120"/>
                <a:gd name="connsiteX94" fmla="*/ 478814 w 1078466"/>
                <a:gd name="connsiteY94" fmla="*/ 1713277 h 1921120"/>
                <a:gd name="connsiteX95" fmla="*/ 482868 w 1078466"/>
                <a:gd name="connsiteY95" fmla="*/ 1714373 h 1921120"/>
                <a:gd name="connsiteX96" fmla="*/ 468864 w 1078466"/>
                <a:gd name="connsiteY96" fmla="*/ 1743947 h 1921120"/>
                <a:gd name="connsiteX97" fmla="*/ 464810 w 1078466"/>
                <a:gd name="connsiteY97" fmla="*/ 1741391 h 1921120"/>
                <a:gd name="connsiteX98" fmla="*/ 478814 w 1078466"/>
                <a:gd name="connsiteY98" fmla="*/ 1713277 h 1921120"/>
                <a:gd name="connsiteX99" fmla="*/ 462630 w 1078466"/>
                <a:gd name="connsiteY99" fmla="*/ 1703858 h 1921120"/>
                <a:gd name="connsiteX100" fmla="*/ 465453 w 1078466"/>
                <a:gd name="connsiteY100" fmla="*/ 1704939 h 1921120"/>
                <a:gd name="connsiteX101" fmla="*/ 452400 w 1078466"/>
                <a:gd name="connsiteY101" fmla="*/ 1734103 h 1921120"/>
                <a:gd name="connsiteX102" fmla="*/ 448519 w 1078466"/>
                <a:gd name="connsiteY102" fmla="*/ 1732303 h 1921120"/>
                <a:gd name="connsiteX103" fmla="*/ 462630 w 1078466"/>
                <a:gd name="connsiteY103" fmla="*/ 1703858 h 1921120"/>
                <a:gd name="connsiteX104" fmla="*/ 973095 w 1078466"/>
                <a:gd name="connsiteY104" fmla="*/ 1685670 h 1921120"/>
                <a:gd name="connsiteX105" fmla="*/ 973803 w 1078466"/>
                <a:gd name="connsiteY105" fmla="*/ 1686026 h 1921120"/>
                <a:gd name="connsiteX106" fmla="*/ 953263 w 1078466"/>
                <a:gd name="connsiteY106" fmla="*/ 1724546 h 1921120"/>
                <a:gd name="connsiteX107" fmla="*/ 933786 w 1078466"/>
                <a:gd name="connsiteY107" fmla="*/ 1762352 h 1921120"/>
                <a:gd name="connsiteX108" fmla="*/ 928828 w 1078466"/>
                <a:gd name="connsiteY108" fmla="*/ 1761995 h 1921120"/>
                <a:gd name="connsiteX109" fmla="*/ 945827 w 1078466"/>
                <a:gd name="connsiteY109" fmla="*/ 1729539 h 1921120"/>
                <a:gd name="connsiteX110" fmla="*/ 973095 w 1078466"/>
                <a:gd name="connsiteY110" fmla="*/ 1685670 h 1921120"/>
                <a:gd name="connsiteX111" fmla="*/ 455437 w 1078466"/>
                <a:gd name="connsiteY111" fmla="*/ 1683553 h 1921120"/>
                <a:gd name="connsiteX112" fmla="*/ 458707 w 1078466"/>
                <a:gd name="connsiteY112" fmla="*/ 1685325 h 1921120"/>
                <a:gd name="connsiteX113" fmla="*/ 435086 w 1078466"/>
                <a:gd name="connsiteY113" fmla="*/ 1718988 h 1921120"/>
                <a:gd name="connsiteX114" fmla="*/ 431089 w 1078466"/>
                <a:gd name="connsiteY114" fmla="*/ 1716507 h 1921120"/>
                <a:gd name="connsiteX115" fmla="*/ 455437 w 1078466"/>
                <a:gd name="connsiteY115" fmla="*/ 1683553 h 1921120"/>
                <a:gd name="connsiteX116" fmla="*/ 448462 w 1078466"/>
                <a:gd name="connsiteY116" fmla="*/ 1666987 h 1921120"/>
                <a:gd name="connsiteX117" fmla="*/ 449549 w 1078466"/>
                <a:gd name="connsiteY117" fmla="*/ 1667707 h 1921120"/>
                <a:gd name="connsiteX118" fmla="*/ 422010 w 1078466"/>
                <a:gd name="connsiteY118" fmla="*/ 1706247 h 1921120"/>
                <a:gd name="connsiteX119" fmla="*/ 418386 w 1078466"/>
                <a:gd name="connsiteY119" fmla="*/ 1704086 h 1921120"/>
                <a:gd name="connsiteX120" fmla="*/ 448462 w 1078466"/>
                <a:gd name="connsiteY120" fmla="*/ 1666987 h 1921120"/>
                <a:gd name="connsiteX121" fmla="*/ 743007 w 1078466"/>
                <a:gd name="connsiteY121" fmla="*/ 1664538 h 1921120"/>
                <a:gd name="connsiteX122" fmla="*/ 745548 w 1078466"/>
                <a:gd name="connsiteY122" fmla="*/ 1664538 h 1921120"/>
                <a:gd name="connsiteX123" fmla="*/ 724128 w 1078466"/>
                <a:gd name="connsiteY123" fmla="*/ 1725951 h 1921120"/>
                <a:gd name="connsiteX124" fmla="*/ 677485 w 1078466"/>
                <a:gd name="connsiteY124" fmla="*/ 1768143 h 1921120"/>
                <a:gd name="connsiteX125" fmla="*/ 672210 w 1078466"/>
                <a:gd name="connsiteY125" fmla="*/ 1772914 h 1921120"/>
                <a:gd name="connsiteX126" fmla="*/ 667854 w 1078466"/>
                <a:gd name="connsiteY126" fmla="*/ 1768941 h 1921120"/>
                <a:gd name="connsiteX127" fmla="*/ 671684 w 1078466"/>
                <a:gd name="connsiteY127" fmla="*/ 1766081 h 1921120"/>
                <a:gd name="connsiteX128" fmla="*/ 695673 w 1078466"/>
                <a:gd name="connsiteY128" fmla="*/ 1748168 h 1921120"/>
                <a:gd name="connsiteX129" fmla="*/ 719408 w 1078466"/>
                <a:gd name="connsiteY129" fmla="*/ 1723061 h 1921120"/>
                <a:gd name="connsiteX130" fmla="*/ 743007 w 1078466"/>
                <a:gd name="connsiteY130" fmla="*/ 1664538 h 1921120"/>
                <a:gd name="connsiteX131" fmla="*/ 971360 w 1078466"/>
                <a:gd name="connsiteY131" fmla="*/ 1658527 h 1921120"/>
                <a:gd name="connsiteX132" fmla="*/ 974641 w 1078466"/>
                <a:gd name="connsiteY132" fmla="*/ 1659600 h 1921120"/>
                <a:gd name="connsiteX133" fmla="*/ 932719 w 1078466"/>
                <a:gd name="connsiteY133" fmla="*/ 1729719 h 1921120"/>
                <a:gd name="connsiteX134" fmla="*/ 928344 w 1078466"/>
                <a:gd name="connsiteY134" fmla="*/ 1727215 h 1921120"/>
                <a:gd name="connsiteX135" fmla="*/ 971360 w 1078466"/>
                <a:gd name="connsiteY135" fmla="*/ 1658527 h 1921120"/>
                <a:gd name="connsiteX136" fmla="*/ 438779 w 1078466"/>
                <a:gd name="connsiteY136" fmla="*/ 1656609 h 1921120"/>
                <a:gd name="connsiteX137" fmla="*/ 441273 w 1078466"/>
                <a:gd name="connsiteY137" fmla="*/ 1658062 h 1921120"/>
                <a:gd name="connsiteX138" fmla="*/ 413476 w 1078466"/>
                <a:gd name="connsiteY138" fmla="*/ 1693297 h 1921120"/>
                <a:gd name="connsiteX139" fmla="*/ 413120 w 1078466"/>
                <a:gd name="connsiteY139" fmla="*/ 1695477 h 1921120"/>
                <a:gd name="connsiteX140" fmla="*/ 410981 w 1078466"/>
                <a:gd name="connsiteY140" fmla="*/ 1696930 h 1921120"/>
                <a:gd name="connsiteX141" fmla="*/ 408487 w 1078466"/>
                <a:gd name="connsiteY141" fmla="*/ 1693661 h 1921120"/>
                <a:gd name="connsiteX142" fmla="*/ 438779 w 1078466"/>
                <a:gd name="connsiteY142" fmla="*/ 1656609 h 1921120"/>
                <a:gd name="connsiteX143" fmla="*/ 112601 w 1078466"/>
                <a:gd name="connsiteY143" fmla="*/ 1656229 h 1921120"/>
                <a:gd name="connsiteX144" fmla="*/ 114752 w 1078466"/>
                <a:gd name="connsiteY144" fmla="*/ 1656229 h 1921120"/>
                <a:gd name="connsiteX145" fmla="*/ 114393 w 1078466"/>
                <a:gd name="connsiteY145" fmla="*/ 1750278 h 1921120"/>
                <a:gd name="connsiteX146" fmla="*/ 114752 w 1078466"/>
                <a:gd name="connsiteY146" fmla="*/ 1792637 h 1921120"/>
                <a:gd name="connsiteX147" fmla="*/ 114752 w 1078466"/>
                <a:gd name="connsiteY147" fmla="*/ 1833559 h 1921120"/>
                <a:gd name="connsiteX148" fmla="*/ 109375 w 1078466"/>
                <a:gd name="connsiteY148" fmla="*/ 1834995 h 1921120"/>
                <a:gd name="connsiteX149" fmla="*/ 109017 w 1078466"/>
                <a:gd name="connsiteY149" fmla="*/ 1798380 h 1921120"/>
                <a:gd name="connsiteX150" fmla="*/ 109017 w 1078466"/>
                <a:gd name="connsiteY150" fmla="*/ 1750278 h 1921120"/>
                <a:gd name="connsiteX151" fmla="*/ 112601 w 1078466"/>
                <a:gd name="connsiteY151" fmla="*/ 1656229 h 1921120"/>
                <a:gd name="connsiteX152" fmla="*/ 750268 w 1078466"/>
                <a:gd name="connsiteY152" fmla="*/ 1651474 h 1921120"/>
                <a:gd name="connsiteX153" fmla="*/ 752775 w 1078466"/>
                <a:gd name="connsiteY153" fmla="*/ 1651474 h 1921120"/>
                <a:gd name="connsiteX154" fmla="*/ 728067 w 1078466"/>
                <a:gd name="connsiteY154" fmla="*/ 1735179 h 1921120"/>
                <a:gd name="connsiteX155" fmla="*/ 664686 w 1078466"/>
                <a:gd name="connsiteY155" fmla="*/ 1790020 h 1921120"/>
                <a:gd name="connsiteX156" fmla="*/ 661822 w 1078466"/>
                <a:gd name="connsiteY156" fmla="*/ 1786051 h 1921120"/>
                <a:gd name="connsiteX157" fmla="*/ 723770 w 1078466"/>
                <a:gd name="connsiteY157" fmla="*/ 1732653 h 1921120"/>
                <a:gd name="connsiteX158" fmla="*/ 750268 w 1078466"/>
                <a:gd name="connsiteY158" fmla="*/ 1651474 h 1921120"/>
                <a:gd name="connsiteX159" fmla="*/ 436031 w 1078466"/>
                <a:gd name="connsiteY159" fmla="*/ 1648258 h 1921120"/>
                <a:gd name="connsiteX160" fmla="*/ 438208 w 1078466"/>
                <a:gd name="connsiteY160" fmla="*/ 1652113 h 1921120"/>
                <a:gd name="connsiteX161" fmla="*/ 416074 w 1078466"/>
                <a:gd name="connsiteY161" fmla="*/ 1667184 h 1921120"/>
                <a:gd name="connsiteX162" fmla="*/ 405188 w 1078466"/>
                <a:gd name="connsiteY162" fmla="*/ 1673493 h 1921120"/>
                <a:gd name="connsiteX163" fmla="*/ 403011 w 1078466"/>
                <a:gd name="connsiteY163" fmla="*/ 1671039 h 1921120"/>
                <a:gd name="connsiteX164" fmla="*/ 404099 w 1078466"/>
                <a:gd name="connsiteY164" fmla="*/ 1669287 h 1921120"/>
                <a:gd name="connsiteX165" fmla="*/ 436031 w 1078466"/>
                <a:gd name="connsiteY165" fmla="*/ 1648258 h 1921120"/>
                <a:gd name="connsiteX166" fmla="*/ 423825 w 1078466"/>
                <a:gd name="connsiteY166" fmla="*/ 1643175 h 1921120"/>
                <a:gd name="connsiteX167" fmla="*/ 425589 w 1078466"/>
                <a:gd name="connsiteY167" fmla="*/ 1646422 h 1921120"/>
                <a:gd name="connsiteX168" fmla="*/ 403716 w 1078466"/>
                <a:gd name="connsiteY168" fmla="*/ 1656885 h 1921120"/>
                <a:gd name="connsiteX169" fmla="*/ 402658 w 1078466"/>
                <a:gd name="connsiteY169" fmla="*/ 1652195 h 1921120"/>
                <a:gd name="connsiteX170" fmla="*/ 423825 w 1078466"/>
                <a:gd name="connsiteY170" fmla="*/ 1643175 h 1921120"/>
                <a:gd name="connsiteX171" fmla="*/ 422918 w 1078466"/>
                <a:gd name="connsiteY171" fmla="*/ 1633315 h 1921120"/>
                <a:gd name="connsiteX172" fmla="*/ 424338 w 1078466"/>
                <a:gd name="connsiteY172" fmla="*/ 1637050 h 1921120"/>
                <a:gd name="connsiteX173" fmla="*/ 409069 w 1078466"/>
                <a:gd name="connsiteY173" fmla="*/ 1642653 h 1921120"/>
                <a:gd name="connsiteX174" fmla="*/ 402322 w 1078466"/>
                <a:gd name="connsiteY174" fmla="*/ 1644894 h 1921120"/>
                <a:gd name="connsiteX175" fmla="*/ 400191 w 1078466"/>
                <a:gd name="connsiteY175" fmla="*/ 1643774 h 1921120"/>
                <a:gd name="connsiteX176" fmla="*/ 401256 w 1078466"/>
                <a:gd name="connsiteY176" fmla="*/ 1639665 h 1921120"/>
                <a:gd name="connsiteX177" fmla="*/ 403742 w 1078466"/>
                <a:gd name="connsiteY177" fmla="*/ 1639665 h 1921120"/>
                <a:gd name="connsiteX178" fmla="*/ 405162 w 1078466"/>
                <a:gd name="connsiteY178" fmla="*/ 1639291 h 1921120"/>
                <a:gd name="connsiteX179" fmla="*/ 409069 w 1078466"/>
                <a:gd name="connsiteY179" fmla="*/ 1637797 h 1921120"/>
                <a:gd name="connsiteX180" fmla="*/ 422918 w 1078466"/>
                <a:gd name="connsiteY180" fmla="*/ 1633315 h 1921120"/>
                <a:gd name="connsiteX181" fmla="*/ 974122 w 1078466"/>
                <a:gd name="connsiteY181" fmla="*/ 1631193 h 1921120"/>
                <a:gd name="connsiteX182" fmla="*/ 976617 w 1078466"/>
                <a:gd name="connsiteY182" fmla="*/ 1632634 h 1921120"/>
                <a:gd name="connsiteX183" fmla="*/ 931001 w 1078466"/>
                <a:gd name="connsiteY183" fmla="*/ 1703940 h 1921120"/>
                <a:gd name="connsiteX184" fmla="*/ 926725 w 1078466"/>
                <a:gd name="connsiteY184" fmla="*/ 1701419 h 1921120"/>
                <a:gd name="connsiteX185" fmla="*/ 974122 w 1078466"/>
                <a:gd name="connsiteY185" fmla="*/ 1631193 h 1921120"/>
                <a:gd name="connsiteX186" fmla="*/ 123566 w 1078466"/>
                <a:gd name="connsiteY186" fmla="*/ 1627298 h 1921120"/>
                <a:gd name="connsiteX187" fmla="*/ 125743 w 1078466"/>
                <a:gd name="connsiteY187" fmla="*/ 1733567 h 1921120"/>
                <a:gd name="connsiteX188" fmla="*/ 125380 w 1078466"/>
                <a:gd name="connsiteY188" fmla="*/ 1852444 h 1921120"/>
                <a:gd name="connsiteX189" fmla="*/ 119575 w 1078466"/>
                <a:gd name="connsiteY189" fmla="*/ 1852444 h 1921120"/>
                <a:gd name="connsiteX190" fmla="*/ 120300 w 1078466"/>
                <a:gd name="connsiteY190" fmla="*/ 1733567 h 1921120"/>
                <a:gd name="connsiteX191" fmla="*/ 121752 w 1078466"/>
                <a:gd name="connsiteY191" fmla="*/ 1628019 h 1921120"/>
                <a:gd name="connsiteX192" fmla="*/ 123566 w 1078466"/>
                <a:gd name="connsiteY192" fmla="*/ 1627298 h 1921120"/>
                <a:gd name="connsiteX193" fmla="*/ 417266 w 1078466"/>
                <a:gd name="connsiteY193" fmla="*/ 1621801 h 1921120"/>
                <a:gd name="connsiteX194" fmla="*/ 417979 w 1078466"/>
                <a:gd name="connsiteY194" fmla="*/ 1624907 h 1921120"/>
                <a:gd name="connsiteX195" fmla="*/ 404793 w 1078466"/>
                <a:gd name="connsiteY195" fmla="*/ 1628357 h 1921120"/>
                <a:gd name="connsiteX196" fmla="*/ 404793 w 1078466"/>
                <a:gd name="connsiteY196" fmla="*/ 1624907 h 1921120"/>
                <a:gd name="connsiteX197" fmla="*/ 417266 w 1078466"/>
                <a:gd name="connsiteY197" fmla="*/ 1621801 h 1921120"/>
                <a:gd name="connsiteX198" fmla="*/ 413937 w 1078466"/>
                <a:gd name="connsiteY198" fmla="*/ 1613915 h 1921120"/>
                <a:gd name="connsiteX199" fmla="*/ 415058 w 1078466"/>
                <a:gd name="connsiteY199" fmla="*/ 1617487 h 1921120"/>
                <a:gd name="connsiteX200" fmla="*/ 407961 w 1078466"/>
                <a:gd name="connsiteY200" fmla="*/ 1620265 h 1921120"/>
                <a:gd name="connsiteX201" fmla="*/ 407214 w 1078466"/>
                <a:gd name="connsiteY201" fmla="*/ 1616296 h 1921120"/>
                <a:gd name="connsiteX202" fmla="*/ 413937 w 1078466"/>
                <a:gd name="connsiteY202" fmla="*/ 1613915 h 1921120"/>
                <a:gd name="connsiteX203" fmla="*/ 568993 w 1078466"/>
                <a:gd name="connsiteY203" fmla="*/ 1612666 h 1921120"/>
                <a:gd name="connsiteX204" fmla="*/ 574638 w 1078466"/>
                <a:gd name="connsiteY204" fmla="*/ 1612666 h 1921120"/>
                <a:gd name="connsiteX205" fmla="*/ 586632 w 1078466"/>
                <a:gd name="connsiteY205" fmla="*/ 1632886 h 1921120"/>
                <a:gd name="connsiteX206" fmla="*/ 570052 w 1078466"/>
                <a:gd name="connsiteY206" fmla="*/ 1646488 h 1921120"/>
                <a:gd name="connsiteX207" fmla="*/ 555235 w 1078466"/>
                <a:gd name="connsiteY207" fmla="*/ 1623327 h 1921120"/>
                <a:gd name="connsiteX208" fmla="*/ 562291 w 1078466"/>
                <a:gd name="connsiteY208" fmla="*/ 1613034 h 1921120"/>
                <a:gd name="connsiteX209" fmla="*/ 568993 w 1078466"/>
                <a:gd name="connsiteY209" fmla="*/ 1612666 h 1921120"/>
                <a:gd name="connsiteX210" fmla="*/ 977837 w 1078466"/>
                <a:gd name="connsiteY210" fmla="*/ 1601175 h 1921120"/>
                <a:gd name="connsiteX211" fmla="*/ 978915 w 1078466"/>
                <a:gd name="connsiteY211" fmla="*/ 1601889 h 1921120"/>
                <a:gd name="connsiteX212" fmla="*/ 958080 w 1078466"/>
                <a:gd name="connsiteY212" fmla="*/ 1636518 h 1921120"/>
                <a:gd name="connsiteX213" fmla="*/ 942634 w 1078466"/>
                <a:gd name="connsiteY213" fmla="*/ 1657938 h 1921120"/>
                <a:gd name="connsiteX214" fmla="*/ 934731 w 1078466"/>
                <a:gd name="connsiteY214" fmla="*/ 1672575 h 1921120"/>
                <a:gd name="connsiteX215" fmla="*/ 930780 w 1078466"/>
                <a:gd name="connsiteY215" fmla="*/ 1672218 h 1921120"/>
                <a:gd name="connsiteX216" fmla="*/ 948741 w 1078466"/>
                <a:gd name="connsiteY216" fmla="*/ 1643301 h 1921120"/>
                <a:gd name="connsiteX217" fmla="*/ 977837 w 1078466"/>
                <a:gd name="connsiteY217" fmla="*/ 1601175 h 1921120"/>
                <a:gd name="connsiteX218" fmla="*/ 420077 w 1078466"/>
                <a:gd name="connsiteY218" fmla="*/ 1600223 h 1921120"/>
                <a:gd name="connsiteX219" fmla="*/ 421506 w 1078466"/>
                <a:gd name="connsiteY219" fmla="*/ 1602869 h 1921120"/>
                <a:gd name="connsiteX220" fmla="*/ 412576 w 1078466"/>
                <a:gd name="connsiteY220" fmla="*/ 1606176 h 1921120"/>
                <a:gd name="connsiteX221" fmla="*/ 411147 w 1078466"/>
                <a:gd name="connsiteY221" fmla="*/ 1602869 h 1921120"/>
                <a:gd name="connsiteX222" fmla="*/ 420077 w 1078466"/>
                <a:gd name="connsiteY222" fmla="*/ 1600223 h 1921120"/>
                <a:gd name="connsiteX223" fmla="*/ 422590 w 1078466"/>
                <a:gd name="connsiteY223" fmla="*/ 1590896 h 1921120"/>
                <a:gd name="connsiteX224" fmla="*/ 421834 w 1078466"/>
                <a:gd name="connsiteY224" fmla="*/ 1595262 h 1921120"/>
                <a:gd name="connsiteX225" fmla="*/ 412763 w 1078466"/>
                <a:gd name="connsiteY225" fmla="*/ 1595262 h 1921120"/>
                <a:gd name="connsiteX226" fmla="*/ 411629 w 1078466"/>
                <a:gd name="connsiteY226" fmla="*/ 1591293 h 1921120"/>
                <a:gd name="connsiteX227" fmla="*/ 422590 w 1078466"/>
                <a:gd name="connsiteY227" fmla="*/ 1590896 h 1921120"/>
                <a:gd name="connsiteX228" fmla="*/ 976679 w 1078466"/>
                <a:gd name="connsiteY228" fmla="*/ 1583438 h 1921120"/>
                <a:gd name="connsiteX229" fmla="*/ 977453 w 1078466"/>
                <a:gd name="connsiteY229" fmla="*/ 1586462 h 1921120"/>
                <a:gd name="connsiteX230" fmla="*/ 947225 w 1078466"/>
                <a:gd name="connsiteY230" fmla="*/ 1629795 h 1921120"/>
                <a:gd name="connsiteX231" fmla="*/ 923917 w 1078466"/>
                <a:gd name="connsiteY231" fmla="*/ 1663740 h 1921120"/>
                <a:gd name="connsiteX232" fmla="*/ 920275 w 1078466"/>
                <a:gd name="connsiteY232" fmla="*/ 1663378 h 1921120"/>
                <a:gd name="connsiteX233" fmla="*/ 941398 w 1078466"/>
                <a:gd name="connsiteY233" fmla="*/ 1629795 h 1921120"/>
                <a:gd name="connsiteX234" fmla="*/ 973447 w 1078466"/>
                <a:gd name="connsiteY234" fmla="*/ 1583934 h 1921120"/>
                <a:gd name="connsiteX235" fmla="*/ 976679 w 1078466"/>
                <a:gd name="connsiteY235" fmla="*/ 1583438 h 1921120"/>
                <a:gd name="connsiteX236" fmla="*/ 570783 w 1078466"/>
                <a:gd name="connsiteY236" fmla="*/ 1569459 h 1921120"/>
                <a:gd name="connsiteX237" fmla="*/ 516158 w 1078466"/>
                <a:gd name="connsiteY237" fmla="*/ 1601269 h 1921120"/>
                <a:gd name="connsiteX238" fmla="*/ 515081 w 1078466"/>
                <a:gd name="connsiteY238" fmla="*/ 1649345 h 1921120"/>
                <a:gd name="connsiteX239" fmla="*/ 572893 w 1078466"/>
                <a:gd name="connsiteY239" fmla="*/ 1684770 h 1921120"/>
                <a:gd name="connsiteX240" fmla="*/ 625677 w 1078466"/>
                <a:gd name="connsiteY240" fmla="*/ 1594039 h 1921120"/>
                <a:gd name="connsiteX241" fmla="*/ 570783 w 1078466"/>
                <a:gd name="connsiteY241" fmla="*/ 1569459 h 1921120"/>
                <a:gd name="connsiteX242" fmla="*/ 127871 w 1078466"/>
                <a:gd name="connsiteY242" fmla="*/ 1567127 h 1921120"/>
                <a:gd name="connsiteX243" fmla="*/ 121388 w 1078466"/>
                <a:gd name="connsiteY243" fmla="*/ 1570367 h 1921120"/>
                <a:gd name="connsiteX244" fmla="*/ 122108 w 1078466"/>
                <a:gd name="connsiteY244" fmla="*/ 1570727 h 1921120"/>
                <a:gd name="connsiteX245" fmla="*/ 127871 w 1078466"/>
                <a:gd name="connsiteY245" fmla="*/ 1571807 h 1921120"/>
                <a:gd name="connsiteX246" fmla="*/ 127871 w 1078466"/>
                <a:gd name="connsiteY246" fmla="*/ 1567127 h 1921120"/>
                <a:gd name="connsiteX247" fmla="*/ 570957 w 1078466"/>
                <a:gd name="connsiteY247" fmla="*/ 1564732 h 1921120"/>
                <a:gd name="connsiteX248" fmla="*/ 639681 w 1078466"/>
                <a:gd name="connsiteY248" fmla="*/ 1615005 h 1921120"/>
                <a:gd name="connsiteX249" fmla="*/ 544884 w 1078466"/>
                <a:gd name="connsiteY249" fmla="*/ 1684770 h 1921120"/>
                <a:gd name="connsiteX250" fmla="*/ 502513 w 1078466"/>
                <a:gd name="connsiteY250" fmla="*/ 1631633 h 1921120"/>
                <a:gd name="connsiteX251" fmla="*/ 501436 w 1078466"/>
                <a:gd name="connsiteY251" fmla="*/ 1630548 h 1921120"/>
                <a:gd name="connsiteX252" fmla="*/ 502513 w 1078466"/>
                <a:gd name="connsiteY252" fmla="*/ 1621873 h 1921120"/>
                <a:gd name="connsiteX253" fmla="*/ 539139 w 1078466"/>
                <a:gd name="connsiteY253" fmla="*/ 1573435 h 1921120"/>
                <a:gd name="connsiteX254" fmla="*/ 540575 w 1078466"/>
                <a:gd name="connsiteY254" fmla="*/ 1573074 h 1921120"/>
                <a:gd name="connsiteX255" fmla="*/ 570957 w 1078466"/>
                <a:gd name="connsiteY255" fmla="*/ 1564732 h 1921120"/>
                <a:gd name="connsiteX256" fmla="*/ 127871 w 1078466"/>
                <a:gd name="connsiteY256" fmla="*/ 1557766 h 1921120"/>
                <a:gd name="connsiteX257" fmla="*/ 120667 w 1078466"/>
                <a:gd name="connsiteY257" fmla="*/ 1562086 h 1921120"/>
                <a:gd name="connsiteX258" fmla="*/ 120667 w 1078466"/>
                <a:gd name="connsiteY258" fmla="*/ 1566047 h 1921120"/>
                <a:gd name="connsiteX259" fmla="*/ 126790 w 1078466"/>
                <a:gd name="connsiteY259" fmla="*/ 1562806 h 1921120"/>
                <a:gd name="connsiteX260" fmla="*/ 127871 w 1078466"/>
                <a:gd name="connsiteY260" fmla="*/ 1562446 h 1921120"/>
                <a:gd name="connsiteX261" fmla="*/ 127871 w 1078466"/>
                <a:gd name="connsiteY261" fmla="*/ 1557766 h 1921120"/>
                <a:gd name="connsiteX262" fmla="*/ 1025770 w 1078466"/>
                <a:gd name="connsiteY262" fmla="*/ 1557406 h 1921120"/>
                <a:gd name="connsiteX263" fmla="*/ 1022529 w 1078466"/>
                <a:gd name="connsiteY263" fmla="*/ 1558486 h 1921120"/>
                <a:gd name="connsiteX264" fmla="*/ 1025770 w 1078466"/>
                <a:gd name="connsiteY264" fmla="*/ 1558486 h 1921120"/>
                <a:gd name="connsiteX265" fmla="*/ 1025770 w 1078466"/>
                <a:gd name="connsiteY265" fmla="*/ 1557406 h 1921120"/>
                <a:gd name="connsiteX266" fmla="*/ 584058 w 1078466"/>
                <a:gd name="connsiteY266" fmla="*/ 1550658 h 1921120"/>
                <a:gd name="connsiteX267" fmla="*/ 491995 w 1078466"/>
                <a:gd name="connsiteY267" fmla="*/ 1632106 h 1921120"/>
                <a:gd name="connsiteX268" fmla="*/ 530626 w 1078466"/>
                <a:gd name="connsiteY268" fmla="*/ 1696332 h 1921120"/>
                <a:gd name="connsiteX269" fmla="*/ 646877 w 1078466"/>
                <a:gd name="connsiteY269" fmla="*/ 1657222 h 1921120"/>
                <a:gd name="connsiteX270" fmla="*/ 584058 w 1078466"/>
                <a:gd name="connsiteY270" fmla="*/ 1550658 h 1921120"/>
                <a:gd name="connsiteX271" fmla="*/ 1025410 w 1078466"/>
                <a:gd name="connsiteY271" fmla="*/ 1550205 h 1921120"/>
                <a:gd name="connsiteX272" fmla="*/ 1016766 w 1078466"/>
                <a:gd name="connsiteY272" fmla="*/ 1553806 h 1921120"/>
                <a:gd name="connsiteX273" fmla="*/ 1016766 w 1078466"/>
                <a:gd name="connsiteY273" fmla="*/ 1557406 h 1921120"/>
                <a:gd name="connsiteX274" fmla="*/ 1021088 w 1078466"/>
                <a:gd name="connsiteY274" fmla="*/ 1555246 h 1921120"/>
                <a:gd name="connsiteX275" fmla="*/ 1025770 w 1078466"/>
                <a:gd name="connsiteY275" fmla="*/ 1553086 h 1921120"/>
                <a:gd name="connsiteX276" fmla="*/ 1025410 w 1078466"/>
                <a:gd name="connsiteY276" fmla="*/ 1550205 h 1921120"/>
                <a:gd name="connsiteX277" fmla="*/ 127871 w 1078466"/>
                <a:gd name="connsiteY277" fmla="*/ 1548765 h 1921120"/>
                <a:gd name="connsiteX278" fmla="*/ 124989 w 1078466"/>
                <a:gd name="connsiteY278" fmla="*/ 1550205 h 1921120"/>
                <a:gd name="connsiteX279" fmla="*/ 121162 w 1078466"/>
                <a:gd name="connsiteY279" fmla="*/ 1552292 h 1921120"/>
                <a:gd name="connsiteX280" fmla="*/ 121028 w 1078466"/>
                <a:gd name="connsiteY280" fmla="*/ 1552366 h 1921120"/>
                <a:gd name="connsiteX281" fmla="*/ 120667 w 1078466"/>
                <a:gd name="connsiteY281" fmla="*/ 1557766 h 1921120"/>
                <a:gd name="connsiteX282" fmla="*/ 120893 w 1078466"/>
                <a:gd name="connsiteY282" fmla="*/ 1557620 h 1921120"/>
                <a:gd name="connsiteX283" fmla="*/ 126790 w 1078466"/>
                <a:gd name="connsiteY283" fmla="*/ 1553806 h 1921120"/>
                <a:gd name="connsiteX284" fmla="*/ 127871 w 1078466"/>
                <a:gd name="connsiteY284" fmla="*/ 1553806 h 1921120"/>
                <a:gd name="connsiteX285" fmla="*/ 127871 w 1078466"/>
                <a:gd name="connsiteY285" fmla="*/ 1548765 h 1921120"/>
                <a:gd name="connsiteX286" fmla="*/ 127871 w 1078466"/>
                <a:gd name="connsiteY286" fmla="*/ 1540485 h 1921120"/>
                <a:gd name="connsiteX287" fmla="*/ 122108 w 1078466"/>
                <a:gd name="connsiteY287" fmla="*/ 1543725 h 1921120"/>
                <a:gd name="connsiteX288" fmla="*/ 121582 w 1078466"/>
                <a:gd name="connsiteY288" fmla="*/ 1543988 h 1921120"/>
                <a:gd name="connsiteX289" fmla="*/ 121388 w 1078466"/>
                <a:gd name="connsiteY289" fmla="*/ 1544085 h 1921120"/>
                <a:gd name="connsiteX290" fmla="*/ 121388 w 1078466"/>
                <a:gd name="connsiteY290" fmla="*/ 1547829 h 1921120"/>
                <a:gd name="connsiteX291" fmla="*/ 121388 w 1078466"/>
                <a:gd name="connsiteY291" fmla="*/ 1548045 h 1921120"/>
                <a:gd name="connsiteX292" fmla="*/ 127871 w 1078466"/>
                <a:gd name="connsiteY292" fmla="*/ 1545165 h 1921120"/>
                <a:gd name="connsiteX293" fmla="*/ 1025050 w 1078466"/>
                <a:gd name="connsiteY293" fmla="*/ 1540125 h 1921120"/>
                <a:gd name="connsiteX294" fmla="*/ 1021809 w 1078466"/>
                <a:gd name="connsiteY294" fmla="*/ 1541925 h 1921120"/>
                <a:gd name="connsiteX295" fmla="*/ 1016766 w 1078466"/>
                <a:gd name="connsiteY295" fmla="*/ 1544085 h 1921120"/>
                <a:gd name="connsiteX296" fmla="*/ 1016766 w 1078466"/>
                <a:gd name="connsiteY296" fmla="*/ 1549485 h 1921120"/>
                <a:gd name="connsiteX297" fmla="*/ 1025410 w 1078466"/>
                <a:gd name="connsiteY297" fmla="*/ 1545165 h 1921120"/>
                <a:gd name="connsiteX298" fmla="*/ 1025050 w 1078466"/>
                <a:gd name="connsiteY298" fmla="*/ 1540125 h 1921120"/>
                <a:gd name="connsiteX299" fmla="*/ 562661 w 1078466"/>
                <a:gd name="connsiteY299" fmla="*/ 1533789 h 1921120"/>
                <a:gd name="connsiteX300" fmla="*/ 605720 w 1078466"/>
                <a:gd name="connsiteY300" fmla="*/ 1534154 h 1921120"/>
                <a:gd name="connsiteX301" fmla="*/ 660235 w 1078466"/>
                <a:gd name="connsiteY301" fmla="*/ 1674804 h 1921120"/>
                <a:gd name="connsiteX302" fmla="*/ 590376 w 1078466"/>
                <a:gd name="connsiteY302" fmla="*/ 1720865 h 1921120"/>
                <a:gd name="connsiteX303" fmla="*/ 550650 w 1078466"/>
                <a:gd name="connsiteY303" fmla="*/ 1723058 h 1921120"/>
                <a:gd name="connsiteX304" fmla="*/ 548237 w 1078466"/>
                <a:gd name="connsiteY304" fmla="*/ 1723191 h 1921120"/>
                <a:gd name="connsiteX305" fmla="*/ 535953 w 1078466"/>
                <a:gd name="connsiteY305" fmla="*/ 1717834 h 1921120"/>
                <a:gd name="connsiteX306" fmla="*/ 509686 w 1078466"/>
                <a:gd name="connsiteY306" fmla="*/ 1706378 h 1921120"/>
                <a:gd name="connsiteX307" fmla="*/ 496689 w 1078466"/>
                <a:gd name="connsiteY307" fmla="*/ 1692744 h 1921120"/>
                <a:gd name="connsiteX308" fmla="*/ 475388 w 1078466"/>
                <a:gd name="connsiteY308" fmla="*/ 1617395 h 1921120"/>
                <a:gd name="connsiteX309" fmla="*/ 562661 w 1078466"/>
                <a:gd name="connsiteY309" fmla="*/ 1533789 h 1921120"/>
                <a:gd name="connsiteX310" fmla="*/ 127871 w 1078466"/>
                <a:gd name="connsiteY310" fmla="*/ 1532924 h 1921120"/>
                <a:gd name="connsiteX311" fmla="*/ 122001 w 1078466"/>
                <a:gd name="connsiteY311" fmla="*/ 1535685 h 1921120"/>
                <a:gd name="connsiteX312" fmla="*/ 121748 w 1078466"/>
                <a:gd name="connsiteY312" fmla="*/ 1535804 h 1921120"/>
                <a:gd name="connsiteX313" fmla="*/ 121748 w 1078466"/>
                <a:gd name="connsiteY313" fmla="*/ 1539765 h 1921120"/>
                <a:gd name="connsiteX314" fmla="*/ 121797 w 1078466"/>
                <a:gd name="connsiteY314" fmla="*/ 1539735 h 1921120"/>
                <a:gd name="connsiteX315" fmla="*/ 127150 w 1078466"/>
                <a:gd name="connsiteY315" fmla="*/ 1536524 h 1921120"/>
                <a:gd name="connsiteX316" fmla="*/ 127871 w 1078466"/>
                <a:gd name="connsiteY316" fmla="*/ 1536524 h 1921120"/>
                <a:gd name="connsiteX317" fmla="*/ 1025050 w 1078466"/>
                <a:gd name="connsiteY317" fmla="*/ 1531844 h 1921120"/>
                <a:gd name="connsiteX318" fmla="*/ 1020728 w 1078466"/>
                <a:gd name="connsiteY318" fmla="*/ 1533644 h 1921120"/>
                <a:gd name="connsiteX319" fmla="*/ 1016766 w 1078466"/>
                <a:gd name="connsiteY319" fmla="*/ 1536164 h 1921120"/>
                <a:gd name="connsiteX320" fmla="*/ 1016766 w 1078466"/>
                <a:gd name="connsiteY320" fmla="*/ 1540125 h 1921120"/>
                <a:gd name="connsiteX321" fmla="*/ 1025050 w 1078466"/>
                <a:gd name="connsiteY321" fmla="*/ 1535444 h 1921120"/>
                <a:gd name="connsiteX322" fmla="*/ 1025050 w 1078466"/>
                <a:gd name="connsiteY322" fmla="*/ 1531844 h 1921120"/>
                <a:gd name="connsiteX323" fmla="*/ 121388 w 1078466"/>
                <a:gd name="connsiteY323" fmla="*/ 1525724 h 1921120"/>
                <a:gd name="connsiteX324" fmla="*/ 121748 w 1078466"/>
                <a:gd name="connsiteY324" fmla="*/ 1531844 h 1921120"/>
                <a:gd name="connsiteX325" fmla="*/ 122208 w 1078466"/>
                <a:gd name="connsiteY325" fmla="*/ 1531600 h 1921120"/>
                <a:gd name="connsiteX326" fmla="*/ 127871 w 1078466"/>
                <a:gd name="connsiteY326" fmla="*/ 1528604 h 1921120"/>
                <a:gd name="connsiteX327" fmla="*/ 127871 w 1078466"/>
                <a:gd name="connsiteY327" fmla="*/ 1527164 h 1921120"/>
                <a:gd name="connsiteX328" fmla="*/ 122468 w 1078466"/>
                <a:gd name="connsiteY328" fmla="*/ 1526444 h 1921120"/>
                <a:gd name="connsiteX329" fmla="*/ 121388 w 1078466"/>
                <a:gd name="connsiteY329" fmla="*/ 1525724 h 1921120"/>
                <a:gd name="connsiteX330" fmla="*/ 1025410 w 1078466"/>
                <a:gd name="connsiteY330" fmla="*/ 1523203 h 1921120"/>
                <a:gd name="connsiteX331" fmla="*/ 1016406 w 1078466"/>
                <a:gd name="connsiteY331" fmla="*/ 1525724 h 1921120"/>
                <a:gd name="connsiteX332" fmla="*/ 1016406 w 1078466"/>
                <a:gd name="connsiteY332" fmla="*/ 1531124 h 1921120"/>
                <a:gd name="connsiteX333" fmla="*/ 1025050 w 1078466"/>
                <a:gd name="connsiteY333" fmla="*/ 1527164 h 1921120"/>
                <a:gd name="connsiteX334" fmla="*/ 1025410 w 1078466"/>
                <a:gd name="connsiteY334" fmla="*/ 1523203 h 1921120"/>
                <a:gd name="connsiteX335" fmla="*/ 567333 w 1078466"/>
                <a:gd name="connsiteY335" fmla="*/ 1450595 h 1921120"/>
                <a:gd name="connsiteX336" fmla="*/ 567333 w 1078466"/>
                <a:gd name="connsiteY336" fmla="*/ 1456401 h 1921120"/>
                <a:gd name="connsiteX337" fmla="*/ 516308 w 1078466"/>
                <a:gd name="connsiteY337" fmla="*/ 1469101 h 1921120"/>
                <a:gd name="connsiteX338" fmla="*/ 467799 w 1078466"/>
                <a:gd name="connsiteY338" fmla="*/ 1497766 h 1921120"/>
                <a:gd name="connsiteX339" fmla="*/ 466002 w 1078466"/>
                <a:gd name="connsiteY339" fmla="*/ 1496315 h 1921120"/>
                <a:gd name="connsiteX340" fmla="*/ 514512 w 1078466"/>
                <a:gd name="connsiteY340" fmla="*/ 1464021 h 1921120"/>
                <a:gd name="connsiteX341" fmla="*/ 567333 w 1078466"/>
                <a:gd name="connsiteY341" fmla="*/ 1450595 h 1921120"/>
                <a:gd name="connsiteX342" fmla="*/ 857750 w 1078466"/>
                <a:gd name="connsiteY342" fmla="*/ 1441917 h 1921120"/>
                <a:gd name="connsiteX343" fmla="*/ 859890 w 1078466"/>
                <a:gd name="connsiteY343" fmla="*/ 1441917 h 1921120"/>
                <a:gd name="connsiteX344" fmla="*/ 867382 w 1078466"/>
                <a:gd name="connsiteY344" fmla="*/ 1458793 h 1921120"/>
                <a:gd name="connsiteX345" fmla="*/ 885219 w 1078466"/>
                <a:gd name="connsiteY345" fmla="*/ 1465616 h 1921120"/>
                <a:gd name="connsiteX346" fmla="*/ 885219 w 1078466"/>
                <a:gd name="connsiteY346" fmla="*/ 1470284 h 1921120"/>
                <a:gd name="connsiteX347" fmla="*/ 864171 w 1078466"/>
                <a:gd name="connsiteY347" fmla="*/ 1461666 h 1921120"/>
                <a:gd name="connsiteX348" fmla="*/ 857750 w 1078466"/>
                <a:gd name="connsiteY348" fmla="*/ 1441917 h 1921120"/>
                <a:gd name="connsiteX349" fmla="*/ 569990 w 1078466"/>
                <a:gd name="connsiteY349" fmla="*/ 1440881 h 1921120"/>
                <a:gd name="connsiteX350" fmla="*/ 604558 w 1078466"/>
                <a:gd name="connsiteY350" fmla="*/ 1442669 h 1921120"/>
                <a:gd name="connsiteX351" fmla="*/ 601677 w 1078466"/>
                <a:gd name="connsiteY351" fmla="*/ 1447317 h 1921120"/>
                <a:gd name="connsiteX352" fmla="*/ 563508 w 1078466"/>
                <a:gd name="connsiteY352" fmla="*/ 1446959 h 1921120"/>
                <a:gd name="connsiteX353" fmla="*/ 507335 w 1078466"/>
                <a:gd name="connsiteY353" fmla="*/ 1462691 h 1921120"/>
                <a:gd name="connsiteX354" fmla="*/ 427396 w 1078466"/>
                <a:gd name="connsiteY354" fmla="*/ 1515608 h 1921120"/>
                <a:gd name="connsiteX355" fmla="*/ 426316 w 1078466"/>
                <a:gd name="connsiteY355" fmla="*/ 1514178 h 1921120"/>
                <a:gd name="connsiteX356" fmla="*/ 520658 w 1078466"/>
                <a:gd name="connsiteY356" fmla="*/ 1451250 h 1921120"/>
                <a:gd name="connsiteX357" fmla="*/ 569990 w 1078466"/>
                <a:gd name="connsiteY357" fmla="*/ 1440881 h 1921120"/>
                <a:gd name="connsiteX358" fmla="*/ 555964 w 1078466"/>
                <a:gd name="connsiteY358" fmla="*/ 1438831 h 1921120"/>
                <a:gd name="connsiteX359" fmla="*/ 410612 w 1078466"/>
                <a:gd name="connsiteY359" fmla="*/ 1523035 h 1921120"/>
                <a:gd name="connsiteX360" fmla="*/ 373626 w 1078466"/>
                <a:gd name="connsiteY360" fmla="*/ 1630019 h 1921120"/>
                <a:gd name="connsiteX361" fmla="*/ 377553 w 1078466"/>
                <a:gd name="connsiteY361" fmla="*/ 1661528 h 1921120"/>
                <a:gd name="connsiteX362" fmla="*/ 380631 w 1078466"/>
                <a:gd name="connsiteY362" fmla="*/ 1686229 h 1921120"/>
                <a:gd name="connsiteX363" fmla="*/ 409174 w 1078466"/>
                <a:gd name="connsiteY363" fmla="*/ 1736193 h 1921120"/>
                <a:gd name="connsiteX364" fmla="*/ 605830 w 1078466"/>
                <a:gd name="connsiteY364" fmla="*/ 1807125 h 1921120"/>
                <a:gd name="connsiteX365" fmla="*/ 654983 w 1078466"/>
                <a:gd name="connsiteY365" fmla="*/ 1796543 h 1921120"/>
                <a:gd name="connsiteX366" fmla="*/ 696341 w 1078466"/>
                <a:gd name="connsiteY366" fmla="*/ 1774846 h 1921120"/>
                <a:gd name="connsiteX367" fmla="*/ 697868 w 1078466"/>
                <a:gd name="connsiteY367" fmla="*/ 1774045 h 1921120"/>
                <a:gd name="connsiteX368" fmla="*/ 752155 w 1078466"/>
                <a:gd name="connsiteY368" fmla="*/ 1693706 h 1921120"/>
                <a:gd name="connsiteX369" fmla="*/ 757188 w 1078466"/>
                <a:gd name="connsiteY369" fmla="*/ 1595408 h 1921120"/>
                <a:gd name="connsiteX370" fmla="*/ 753953 w 1078466"/>
                <a:gd name="connsiteY370" fmla="*/ 1584246 h 1921120"/>
                <a:gd name="connsiteX371" fmla="*/ 753593 w 1078466"/>
                <a:gd name="connsiteY371" fmla="*/ 1579205 h 1921120"/>
                <a:gd name="connsiteX372" fmla="*/ 702901 w 1078466"/>
                <a:gd name="connsiteY372" fmla="*/ 1484508 h 1921120"/>
                <a:gd name="connsiteX373" fmla="*/ 692475 w 1078466"/>
                <a:gd name="connsiteY373" fmla="*/ 1474067 h 1921120"/>
                <a:gd name="connsiteX374" fmla="*/ 612661 w 1078466"/>
                <a:gd name="connsiteY374" fmla="*/ 1440221 h 1921120"/>
                <a:gd name="connsiteX375" fmla="*/ 555964 w 1078466"/>
                <a:gd name="connsiteY375" fmla="*/ 1438831 h 1921120"/>
                <a:gd name="connsiteX376" fmla="*/ 863847 w 1078466"/>
                <a:gd name="connsiteY376" fmla="*/ 1414569 h 1921120"/>
                <a:gd name="connsiteX377" fmla="*/ 865664 w 1078466"/>
                <a:gd name="connsiteY377" fmla="*/ 1414928 h 1921120"/>
                <a:gd name="connsiteX378" fmla="*/ 875844 w 1078466"/>
                <a:gd name="connsiteY378" fmla="*/ 1455475 h 1921120"/>
                <a:gd name="connsiteX379" fmla="*/ 904201 w 1078466"/>
                <a:gd name="connsiteY379" fmla="*/ 1459422 h 1921120"/>
                <a:gd name="connsiteX380" fmla="*/ 904201 w 1078466"/>
                <a:gd name="connsiteY380" fmla="*/ 1464087 h 1921120"/>
                <a:gd name="connsiteX381" fmla="*/ 868936 w 1078466"/>
                <a:gd name="connsiteY381" fmla="*/ 1455834 h 1921120"/>
                <a:gd name="connsiteX382" fmla="*/ 863847 w 1078466"/>
                <a:gd name="connsiteY382" fmla="*/ 1414569 h 1921120"/>
                <a:gd name="connsiteX383" fmla="*/ 927130 w 1078466"/>
                <a:gd name="connsiteY383" fmla="*/ 1401570 h 1921120"/>
                <a:gd name="connsiteX384" fmla="*/ 886751 w 1078466"/>
                <a:gd name="connsiteY384" fmla="*/ 1402296 h 1921120"/>
                <a:gd name="connsiteX385" fmla="*/ 881205 w 1078466"/>
                <a:gd name="connsiteY385" fmla="*/ 1408783 h 1921120"/>
                <a:gd name="connsiteX386" fmla="*/ 875574 w 1078466"/>
                <a:gd name="connsiteY386" fmla="*/ 1415368 h 1921120"/>
                <a:gd name="connsiteX387" fmla="*/ 874493 w 1078466"/>
                <a:gd name="connsiteY387" fmla="*/ 1427350 h 1921120"/>
                <a:gd name="connsiteX388" fmla="*/ 894277 w 1078466"/>
                <a:gd name="connsiteY388" fmla="*/ 1450497 h 1921120"/>
                <a:gd name="connsiteX389" fmla="*/ 925970 w 1078466"/>
                <a:gd name="connsiteY389" fmla="*/ 1449290 h 1921120"/>
                <a:gd name="connsiteX390" fmla="*/ 930015 w 1078466"/>
                <a:gd name="connsiteY390" fmla="*/ 1449136 h 1921120"/>
                <a:gd name="connsiteX391" fmla="*/ 955612 w 1078466"/>
                <a:gd name="connsiteY391" fmla="*/ 1434249 h 1921120"/>
                <a:gd name="connsiteX392" fmla="*/ 945878 w 1078466"/>
                <a:gd name="connsiteY392" fmla="*/ 1402659 h 1921120"/>
                <a:gd name="connsiteX393" fmla="*/ 944075 w 1078466"/>
                <a:gd name="connsiteY393" fmla="*/ 1403022 h 1921120"/>
                <a:gd name="connsiteX394" fmla="*/ 927130 w 1078466"/>
                <a:gd name="connsiteY394" fmla="*/ 1401570 h 1921120"/>
                <a:gd name="connsiteX395" fmla="*/ 884588 w 1078466"/>
                <a:gd name="connsiteY395" fmla="*/ 1395761 h 1921120"/>
                <a:gd name="connsiteX396" fmla="*/ 939028 w 1078466"/>
                <a:gd name="connsiteY396" fmla="*/ 1395761 h 1921120"/>
                <a:gd name="connsiteX397" fmla="*/ 944436 w 1078466"/>
                <a:gd name="connsiteY397" fmla="*/ 1396124 h 1921120"/>
                <a:gd name="connsiteX398" fmla="*/ 961020 w 1078466"/>
                <a:gd name="connsiteY398" fmla="*/ 1416457 h 1921120"/>
                <a:gd name="connsiteX399" fmla="*/ 956694 w 1078466"/>
                <a:gd name="connsiteY399" fmla="*/ 1449862 h 1921120"/>
                <a:gd name="connsiteX400" fmla="*/ 941101 w 1078466"/>
                <a:gd name="connsiteY400" fmla="*/ 1455308 h 1921120"/>
                <a:gd name="connsiteX401" fmla="*/ 932621 w 1078466"/>
                <a:gd name="connsiteY401" fmla="*/ 1455308 h 1921120"/>
                <a:gd name="connsiteX402" fmla="*/ 923886 w 1078466"/>
                <a:gd name="connsiteY402" fmla="*/ 1455308 h 1921120"/>
                <a:gd name="connsiteX403" fmla="*/ 879901 w 1078466"/>
                <a:gd name="connsiteY403" fmla="*/ 1453856 h 1921120"/>
                <a:gd name="connsiteX404" fmla="*/ 869085 w 1078466"/>
                <a:gd name="connsiteY404" fmla="*/ 1418999 h 1921120"/>
                <a:gd name="connsiteX405" fmla="*/ 873867 w 1078466"/>
                <a:gd name="connsiteY405" fmla="*/ 1402143 h 1921120"/>
                <a:gd name="connsiteX406" fmla="*/ 874132 w 1078466"/>
                <a:gd name="connsiteY406" fmla="*/ 1401207 h 1921120"/>
                <a:gd name="connsiteX407" fmla="*/ 877377 w 1078466"/>
                <a:gd name="connsiteY407" fmla="*/ 1398302 h 1921120"/>
                <a:gd name="connsiteX408" fmla="*/ 884588 w 1078466"/>
                <a:gd name="connsiteY408" fmla="*/ 1395761 h 1921120"/>
                <a:gd name="connsiteX409" fmla="*/ 561037 w 1078466"/>
                <a:gd name="connsiteY409" fmla="*/ 1393306 h 1921120"/>
                <a:gd name="connsiteX410" fmla="*/ 702901 w 1078466"/>
                <a:gd name="connsiteY410" fmla="*/ 1428699 h 1921120"/>
                <a:gd name="connsiteX411" fmla="*/ 793140 w 1078466"/>
                <a:gd name="connsiteY411" fmla="*/ 1554001 h 1921120"/>
                <a:gd name="connsiteX412" fmla="*/ 763716 w 1078466"/>
                <a:gd name="connsiteY412" fmla="*/ 1772689 h 1921120"/>
                <a:gd name="connsiteX413" fmla="*/ 742139 w 1078466"/>
                <a:gd name="connsiteY413" fmla="*/ 1791125 h 1921120"/>
                <a:gd name="connsiteX414" fmla="*/ 706137 w 1078466"/>
                <a:gd name="connsiteY414" fmla="*/ 1821888 h 1921120"/>
                <a:gd name="connsiteX415" fmla="*/ 354167 w 1078466"/>
                <a:gd name="connsiteY415" fmla="*/ 1735473 h 1921120"/>
                <a:gd name="connsiteX416" fmla="*/ 334034 w 1078466"/>
                <a:gd name="connsiteY416" fmla="*/ 1677475 h 1921120"/>
                <a:gd name="connsiteX417" fmla="*/ 332008 w 1078466"/>
                <a:gd name="connsiteY417" fmla="*/ 1645338 h 1921120"/>
                <a:gd name="connsiteX418" fmla="*/ 330349 w 1078466"/>
                <a:gd name="connsiteY418" fmla="*/ 1619037 h 1921120"/>
                <a:gd name="connsiteX419" fmla="*/ 366391 w 1078466"/>
                <a:gd name="connsiteY419" fmla="*/ 1510433 h 1921120"/>
                <a:gd name="connsiteX420" fmla="*/ 509120 w 1078466"/>
                <a:gd name="connsiteY420" fmla="*/ 1402774 h 1921120"/>
                <a:gd name="connsiteX421" fmla="*/ 561037 w 1078466"/>
                <a:gd name="connsiteY421" fmla="*/ 1393306 h 1921120"/>
                <a:gd name="connsiteX422" fmla="*/ 500789 w 1078466"/>
                <a:gd name="connsiteY422" fmla="*/ 1391987 h 1921120"/>
                <a:gd name="connsiteX423" fmla="*/ 502232 w 1078466"/>
                <a:gd name="connsiteY423" fmla="*/ 1397378 h 1921120"/>
                <a:gd name="connsiteX424" fmla="*/ 403055 w 1078466"/>
                <a:gd name="connsiteY424" fmla="*/ 1453809 h 1921120"/>
                <a:gd name="connsiteX425" fmla="*/ 360860 w 1078466"/>
                <a:gd name="connsiteY425" fmla="*/ 1500895 h 1921120"/>
                <a:gd name="connsiteX426" fmla="*/ 338500 w 1078466"/>
                <a:gd name="connsiteY426" fmla="*/ 1542230 h 1921120"/>
                <a:gd name="connsiteX427" fmla="*/ 336697 w 1078466"/>
                <a:gd name="connsiteY427" fmla="*/ 1541152 h 1921120"/>
                <a:gd name="connsiteX428" fmla="*/ 363024 w 1078466"/>
                <a:gd name="connsiteY428" fmla="*/ 1489034 h 1921120"/>
                <a:gd name="connsiteX429" fmla="*/ 408104 w 1078466"/>
                <a:gd name="connsiteY429" fmla="*/ 1441589 h 1921120"/>
                <a:gd name="connsiteX430" fmla="*/ 500789 w 1078466"/>
                <a:gd name="connsiteY430" fmla="*/ 1391987 h 1921120"/>
                <a:gd name="connsiteX431" fmla="*/ 194096 w 1078466"/>
                <a:gd name="connsiteY431" fmla="*/ 1384051 h 1921120"/>
                <a:gd name="connsiteX432" fmla="*/ 195882 w 1078466"/>
                <a:gd name="connsiteY432" fmla="*/ 1390174 h 1921120"/>
                <a:gd name="connsiteX433" fmla="*/ 169450 w 1078466"/>
                <a:gd name="connsiteY433" fmla="*/ 1400620 h 1921120"/>
                <a:gd name="connsiteX434" fmla="*/ 160521 w 1078466"/>
                <a:gd name="connsiteY434" fmla="*/ 1424392 h 1921120"/>
                <a:gd name="connsiteX435" fmla="*/ 158020 w 1078466"/>
                <a:gd name="connsiteY435" fmla="*/ 1424392 h 1921120"/>
                <a:gd name="connsiteX436" fmla="*/ 165164 w 1078466"/>
                <a:gd name="connsiteY436" fmla="*/ 1397018 h 1921120"/>
                <a:gd name="connsiteX437" fmla="*/ 194096 w 1078466"/>
                <a:gd name="connsiteY437" fmla="*/ 1384051 h 1921120"/>
                <a:gd name="connsiteX438" fmla="*/ 945042 w 1078466"/>
                <a:gd name="connsiteY438" fmla="*/ 1374793 h 1921120"/>
                <a:gd name="connsiteX439" fmla="*/ 973559 w 1078466"/>
                <a:gd name="connsiteY439" fmla="*/ 1379807 h 1921120"/>
                <a:gd name="connsiteX440" fmla="*/ 993710 w 1078466"/>
                <a:gd name="connsiteY440" fmla="*/ 1411247 h 1921120"/>
                <a:gd name="connsiteX441" fmla="*/ 987952 w 1078466"/>
                <a:gd name="connsiteY441" fmla="*/ 1412693 h 1921120"/>
                <a:gd name="connsiteX442" fmla="*/ 982915 w 1078466"/>
                <a:gd name="connsiteY442" fmla="*/ 1394262 h 1921120"/>
                <a:gd name="connsiteX443" fmla="*/ 951969 w 1078466"/>
                <a:gd name="connsiteY443" fmla="*/ 1380168 h 1921120"/>
                <a:gd name="connsiteX444" fmla="*/ 915985 w 1078466"/>
                <a:gd name="connsiteY444" fmla="*/ 1379445 h 1921120"/>
                <a:gd name="connsiteX445" fmla="*/ 915985 w 1078466"/>
                <a:gd name="connsiteY445" fmla="*/ 1376554 h 1921120"/>
                <a:gd name="connsiteX446" fmla="*/ 945042 w 1078466"/>
                <a:gd name="connsiteY446" fmla="*/ 1374793 h 1921120"/>
                <a:gd name="connsiteX447" fmla="*/ 208234 w 1078466"/>
                <a:gd name="connsiteY447" fmla="*/ 1372218 h 1921120"/>
                <a:gd name="connsiteX448" fmla="*/ 207878 w 1078466"/>
                <a:gd name="connsiteY448" fmla="*/ 1378727 h 1921120"/>
                <a:gd name="connsiteX449" fmla="*/ 161193 w 1078466"/>
                <a:gd name="connsiteY449" fmla="*/ 1392106 h 1921120"/>
                <a:gd name="connsiteX450" fmla="*/ 147294 w 1078466"/>
                <a:gd name="connsiteY450" fmla="*/ 1435859 h 1921120"/>
                <a:gd name="connsiteX451" fmla="*/ 145512 w 1078466"/>
                <a:gd name="connsiteY451" fmla="*/ 1435859 h 1921120"/>
                <a:gd name="connsiteX452" fmla="*/ 157272 w 1078466"/>
                <a:gd name="connsiteY452" fmla="*/ 1387767 h 1921120"/>
                <a:gd name="connsiteX453" fmla="*/ 208234 w 1078466"/>
                <a:gd name="connsiteY453" fmla="*/ 1372218 h 1921120"/>
                <a:gd name="connsiteX454" fmla="*/ 613377 w 1078466"/>
                <a:gd name="connsiteY454" fmla="*/ 1369112 h 1921120"/>
                <a:gd name="connsiteX455" fmla="*/ 215752 w 1078466"/>
                <a:gd name="connsiteY455" fmla="*/ 1369832 h 1921120"/>
                <a:gd name="connsiteX456" fmla="*/ 144799 w 1078466"/>
                <a:gd name="connsiteY456" fmla="*/ 1398634 h 1921120"/>
                <a:gd name="connsiteX457" fmla="*/ 140117 w 1078466"/>
                <a:gd name="connsiteY457" fmla="*/ 1464519 h 1921120"/>
                <a:gd name="connsiteX458" fmla="*/ 140892 w 1078466"/>
                <a:gd name="connsiteY458" fmla="*/ 1577404 h 1921120"/>
                <a:gd name="connsiteX459" fmla="*/ 141197 w 1078466"/>
                <a:gd name="connsiteY459" fmla="*/ 1621851 h 1921120"/>
                <a:gd name="connsiteX460" fmla="*/ 145159 w 1078466"/>
                <a:gd name="connsiteY460" fmla="*/ 1793584 h 1921120"/>
                <a:gd name="connsiteX461" fmla="*/ 164248 w 1078466"/>
                <a:gd name="connsiteY461" fmla="*/ 1881071 h 1921120"/>
                <a:gd name="connsiteX462" fmla="*/ 199544 w 1078466"/>
                <a:gd name="connsiteY462" fmla="*/ 1887912 h 1921120"/>
                <a:gd name="connsiteX463" fmla="*/ 200985 w 1078466"/>
                <a:gd name="connsiteY463" fmla="*/ 1887552 h 1921120"/>
                <a:gd name="connsiteX464" fmla="*/ 303273 w 1078466"/>
                <a:gd name="connsiteY464" fmla="*/ 1883231 h 1921120"/>
                <a:gd name="connsiteX465" fmla="*/ 401599 w 1078466"/>
                <a:gd name="connsiteY465" fmla="*/ 1883591 h 1921120"/>
                <a:gd name="connsiteX466" fmla="*/ 609416 w 1078466"/>
                <a:gd name="connsiteY466" fmla="*/ 1884671 h 1921120"/>
                <a:gd name="connsiteX467" fmla="*/ 822275 w 1078466"/>
                <a:gd name="connsiteY467" fmla="*/ 1890072 h 1921120"/>
                <a:gd name="connsiteX468" fmla="*/ 930326 w 1078466"/>
                <a:gd name="connsiteY468" fmla="*/ 1889352 h 1921120"/>
                <a:gd name="connsiteX469" fmla="*/ 990114 w 1078466"/>
                <a:gd name="connsiteY469" fmla="*/ 1879271 h 1921120"/>
                <a:gd name="connsiteX470" fmla="*/ 1002720 w 1078466"/>
                <a:gd name="connsiteY470" fmla="*/ 1831747 h 1921120"/>
                <a:gd name="connsiteX471" fmla="*/ 1001279 w 1078466"/>
                <a:gd name="connsiteY471" fmla="*/ 1814826 h 1921120"/>
                <a:gd name="connsiteX472" fmla="*/ 1000919 w 1078466"/>
                <a:gd name="connsiteY472" fmla="*/ 1813746 h 1921120"/>
                <a:gd name="connsiteX473" fmla="*/ 1000919 w 1078466"/>
                <a:gd name="connsiteY473" fmla="*/ 1812306 h 1921120"/>
                <a:gd name="connsiteX474" fmla="*/ 1001279 w 1078466"/>
                <a:gd name="connsiteY474" fmla="*/ 1744981 h 1921120"/>
                <a:gd name="connsiteX475" fmla="*/ 1002720 w 1078466"/>
                <a:gd name="connsiteY475" fmla="*/ 1634452 h 1921120"/>
                <a:gd name="connsiteX476" fmla="*/ 1002720 w 1078466"/>
                <a:gd name="connsiteY476" fmla="*/ 1518739 h 1921120"/>
                <a:gd name="connsiteX477" fmla="*/ 1002720 w 1078466"/>
                <a:gd name="connsiteY477" fmla="*/ 1516363 h 1921120"/>
                <a:gd name="connsiteX478" fmla="*/ 1002359 w 1078466"/>
                <a:gd name="connsiteY478" fmla="*/ 1424196 h 1921120"/>
                <a:gd name="connsiteX479" fmla="*/ 986152 w 1078466"/>
                <a:gd name="connsiteY479" fmla="*/ 1382073 h 1921120"/>
                <a:gd name="connsiteX480" fmla="*/ 932127 w 1078466"/>
                <a:gd name="connsiteY480" fmla="*/ 1370552 h 1921120"/>
                <a:gd name="connsiteX481" fmla="*/ 838240 w 1078466"/>
                <a:gd name="connsiteY481" fmla="*/ 1369905 h 1921120"/>
                <a:gd name="connsiteX482" fmla="*/ 827678 w 1078466"/>
                <a:gd name="connsiteY482" fmla="*/ 1369832 h 1921120"/>
                <a:gd name="connsiteX483" fmla="*/ 613377 w 1078466"/>
                <a:gd name="connsiteY483" fmla="*/ 1369112 h 1921120"/>
                <a:gd name="connsiteX484" fmla="*/ 935473 w 1078466"/>
                <a:gd name="connsiteY484" fmla="*/ 1349857 h 1921120"/>
                <a:gd name="connsiteX485" fmla="*/ 980933 w 1078466"/>
                <a:gd name="connsiteY485" fmla="*/ 1353486 h 1921120"/>
                <a:gd name="connsiteX486" fmla="*/ 1024229 w 1078466"/>
                <a:gd name="connsiteY486" fmla="*/ 1419889 h 1921120"/>
                <a:gd name="connsiteX487" fmla="*/ 1019178 w 1078466"/>
                <a:gd name="connsiteY487" fmla="*/ 1420977 h 1921120"/>
                <a:gd name="connsiteX488" fmla="*/ 1001499 w 1078466"/>
                <a:gd name="connsiteY488" fmla="*/ 1373080 h 1921120"/>
                <a:gd name="connsiteX489" fmla="*/ 954956 w 1078466"/>
                <a:gd name="connsiteY489" fmla="*/ 1354211 h 1921120"/>
                <a:gd name="connsiteX490" fmla="*/ 913465 w 1078466"/>
                <a:gd name="connsiteY490" fmla="*/ 1356026 h 1921120"/>
                <a:gd name="connsiteX491" fmla="*/ 883879 w 1078466"/>
                <a:gd name="connsiteY491" fmla="*/ 1357477 h 1921120"/>
                <a:gd name="connsiteX492" fmla="*/ 884601 w 1078466"/>
                <a:gd name="connsiteY492" fmla="*/ 1354937 h 1921120"/>
                <a:gd name="connsiteX493" fmla="*/ 908053 w 1078466"/>
                <a:gd name="connsiteY493" fmla="*/ 1352397 h 1921120"/>
                <a:gd name="connsiteX494" fmla="*/ 935473 w 1078466"/>
                <a:gd name="connsiteY494" fmla="*/ 1349857 h 1921120"/>
                <a:gd name="connsiteX495" fmla="*/ 202176 w 1078466"/>
                <a:gd name="connsiteY495" fmla="*/ 1348406 h 1921120"/>
                <a:gd name="connsiteX496" fmla="*/ 201813 w 1078466"/>
                <a:gd name="connsiteY496" fmla="*/ 1354539 h 1921120"/>
                <a:gd name="connsiteX497" fmla="*/ 138050 w 1078466"/>
                <a:gd name="connsiteY497" fmla="*/ 1379073 h 1921120"/>
                <a:gd name="connsiteX498" fmla="*/ 121385 w 1078466"/>
                <a:gd name="connsiteY498" fmla="*/ 1441491 h 1921120"/>
                <a:gd name="connsiteX499" fmla="*/ 118849 w 1078466"/>
                <a:gd name="connsiteY499" fmla="*/ 1441491 h 1921120"/>
                <a:gd name="connsiteX500" fmla="*/ 139862 w 1078466"/>
                <a:gd name="connsiteY500" fmla="*/ 1367528 h 1921120"/>
                <a:gd name="connsiteX501" fmla="*/ 202176 w 1078466"/>
                <a:gd name="connsiteY501" fmla="*/ 1348406 h 1921120"/>
                <a:gd name="connsiteX502" fmla="*/ 168957 w 1078466"/>
                <a:gd name="connsiteY502" fmla="*/ 1342780 h 1921120"/>
                <a:gd name="connsiteX503" fmla="*/ 170411 w 1078466"/>
                <a:gd name="connsiteY503" fmla="*/ 1348213 h 1921120"/>
                <a:gd name="connsiteX504" fmla="*/ 115505 w 1078466"/>
                <a:gd name="connsiteY504" fmla="*/ 1414495 h 1921120"/>
                <a:gd name="connsiteX505" fmla="*/ 112960 w 1078466"/>
                <a:gd name="connsiteY505" fmla="*/ 1414495 h 1921120"/>
                <a:gd name="connsiteX506" fmla="*/ 168957 w 1078466"/>
                <a:gd name="connsiteY506" fmla="*/ 1342780 h 1921120"/>
                <a:gd name="connsiteX507" fmla="*/ 272298 w 1078466"/>
                <a:gd name="connsiteY507" fmla="*/ 1337789 h 1921120"/>
                <a:gd name="connsiteX508" fmla="*/ 255010 w 1078466"/>
                <a:gd name="connsiteY508" fmla="*/ 1348230 h 1921120"/>
                <a:gd name="connsiteX509" fmla="*/ 255731 w 1078466"/>
                <a:gd name="connsiteY509" fmla="*/ 1359031 h 1921120"/>
                <a:gd name="connsiteX510" fmla="*/ 298951 w 1078466"/>
                <a:gd name="connsiteY510" fmla="*/ 1359391 h 1921120"/>
                <a:gd name="connsiteX511" fmla="*/ 294989 w 1078466"/>
                <a:gd name="connsiteY511" fmla="*/ 1339949 h 1921120"/>
                <a:gd name="connsiteX512" fmla="*/ 287785 w 1078466"/>
                <a:gd name="connsiteY512" fmla="*/ 1338149 h 1921120"/>
                <a:gd name="connsiteX513" fmla="*/ 272298 w 1078466"/>
                <a:gd name="connsiteY513" fmla="*/ 1337789 h 1921120"/>
                <a:gd name="connsiteX514" fmla="*/ 290154 w 1078466"/>
                <a:gd name="connsiteY514" fmla="*/ 1319652 h 1921120"/>
                <a:gd name="connsiteX515" fmla="*/ 305497 w 1078466"/>
                <a:gd name="connsiteY515" fmla="*/ 1324427 h 1921120"/>
                <a:gd name="connsiteX516" fmla="*/ 312675 w 1078466"/>
                <a:gd name="connsiteY516" fmla="*/ 1349894 h 1921120"/>
                <a:gd name="connsiteX517" fmla="*/ 308368 w 1078466"/>
                <a:gd name="connsiteY517" fmla="*/ 1349894 h 1921120"/>
                <a:gd name="connsiteX518" fmla="*/ 297601 w 1078466"/>
                <a:gd name="connsiteY518" fmla="*/ 1326246 h 1921120"/>
                <a:gd name="connsiteX519" fmla="*/ 274272 w 1078466"/>
                <a:gd name="connsiteY519" fmla="*/ 1323700 h 1921120"/>
                <a:gd name="connsiteX520" fmla="*/ 274272 w 1078466"/>
                <a:gd name="connsiteY520" fmla="*/ 1321153 h 1921120"/>
                <a:gd name="connsiteX521" fmla="*/ 290154 w 1078466"/>
                <a:gd name="connsiteY521" fmla="*/ 1319652 h 1921120"/>
                <a:gd name="connsiteX522" fmla="*/ 289769 w 1078466"/>
                <a:gd name="connsiteY522" fmla="*/ 1314883 h 1921120"/>
                <a:gd name="connsiteX523" fmla="*/ 310936 w 1078466"/>
                <a:gd name="connsiteY523" fmla="*/ 1317336 h 1921120"/>
                <a:gd name="connsiteX524" fmla="*/ 319755 w 1078466"/>
                <a:gd name="connsiteY524" fmla="*/ 1335211 h 1921120"/>
                <a:gd name="connsiteX525" fmla="*/ 314111 w 1078466"/>
                <a:gd name="connsiteY525" fmla="*/ 1336612 h 1921120"/>
                <a:gd name="connsiteX526" fmla="*/ 305644 w 1078466"/>
                <a:gd name="connsiteY526" fmla="*/ 1320490 h 1921120"/>
                <a:gd name="connsiteX527" fmla="*/ 289769 w 1078466"/>
                <a:gd name="connsiteY527" fmla="*/ 1316986 h 1921120"/>
                <a:gd name="connsiteX528" fmla="*/ 289769 w 1078466"/>
                <a:gd name="connsiteY528" fmla="*/ 1314883 h 1921120"/>
                <a:gd name="connsiteX529" fmla="*/ 287065 w 1078466"/>
                <a:gd name="connsiteY529" fmla="*/ 930238 h 1921120"/>
                <a:gd name="connsiteX530" fmla="*/ 234841 w 1078466"/>
                <a:gd name="connsiteY530" fmla="*/ 975241 h 1921120"/>
                <a:gd name="connsiteX531" fmla="*/ 70964 w 1078466"/>
                <a:gd name="connsiteY531" fmla="*/ 1156695 h 1921120"/>
                <a:gd name="connsiteX532" fmla="*/ 127871 w 1078466"/>
                <a:gd name="connsiteY532" fmla="*/ 1510242 h 1921120"/>
                <a:gd name="connsiteX533" fmla="*/ 129311 w 1078466"/>
                <a:gd name="connsiteY533" fmla="*/ 1411595 h 1921120"/>
                <a:gd name="connsiteX534" fmla="*/ 242044 w 1078466"/>
                <a:gd name="connsiteY534" fmla="*/ 1359751 h 1921120"/>
                <a:gd name="connsiteX535" fmla="*/ 248167 w 1078466"/>
                <a:gd name="connsiteY535" fmla="*/ 1359391 h 1921120"/>
                <a:gd name="connsiteX536" fmla="*/ 249968 w 1078466"/>
                <a:gd name="connsiteY536" fmla="*/ 1334189 h 1921120"/>
                <a:gd name="connsiteX537" fmla="*/ 268336 w 1078466"/>
                <a:gd name="connsiteY537" fmla="*/ 1328788 h 1921120"/>
                <a:gd name="connsiteX538" fmla="*/ 300391 w 1078466"/>
                <a:gd name="connsiteY538" fmla="*/ 1332029 h 1921120"/>
                <a:gd name="connsiteX539" fmla="*/ 305794 w 1078466"/>
                <a:gd name="connsiteY539" fmla="*/ 1359751 h 1921120"/>
                <a:gd name="connsiteX540" fmla="*/ 429692 w 1078466"/>
                <a:gd name="connsiteY540" fmla="*/ 1361551 h 1921120"/>
                <a:gd name="connsiteX541" fmla="*/ 676767 w 1078466"/>
                <a:gd name="connsiteY541" fmla="*/ 1357951 h 1921120"/>
                <a:gd name="connsiteX542" fmla="*/ 799225 w 1078466"/>
                <a:gd name="connsiteY542" fmla="*/ 1360201 h 1921120"/>
                <a:gd name="connsiteX543" fmla="*/ 827131 w 1078466"/>
                <a:gd name="connsiteY543" fmla="*/ 1359852 h 1921120"/>
                <a:gd name="connsiteX544" fmla="*/ 921682 w 1078466"/>
                <a:gd name="connsiteY544" fmla="*/ 1358671 h 1921120"/>
                <a:gd name="connsiteX545" fmla="*/ 989754 w 1078466"/>
                <a:gd name="connsiteY545" fmla="*/ 1368392 h 1921120"/>
                <a:gd name="connsiteX546" fmla="*/ 1012804 w 1078466"/>
                <a:gd name="connsiteY546" fmla="*/ 1412675 h 1921120"/>
                <a:gd name="connsiteX547" fmla="*/ 1013165 w 1078466"/>
                <a:gd name="connsiteY547" fmla="*/ 1412675 h 1921120"/>
                <a:gd name="connsiteX548" fmla="*/ 1016046 w 1078466"/>
                <a:gd name="connsiteY548" fmla="*/ 1498721 h 1921120"/>
                <a:gd name="connsiteX549" fmla="*/ 974627 w 1078466"/>
                <a:gd name="connsiteY549" fmla="*/ 1232661 h 1921120"/>
                <a:gd name="connsiteX550" fmla="*/ 678568 w 1078466"/>
                <a:gd name="connsiteY550" fmla="*/ 1136534 h 1921120"/>
                <a:gd name="connsiteX551" fmla="*/ 569938 w 1078466"/>
                <a:gd name="connsiteY551" fmla="*/ 1105667 h 1921120"/>
                <a:gd name="connsiteX552" fmla="*/ 526571 w 1078466"/>
                <a:gd name="connsiteY552" fmla="*/ 1087883 h 1921120"/>
                <a:gd name="connsiteX553" fmla="*/ 465123 w 1078466"/>
                <a:gd name="connsiteY553" fmla="*/ 1062683 h 1921120"/>
                <a:gd name="connsiteX554" fmla="*/ 287065 w 1078466"/>
                <a:gd name="connsiteY554" fmla="*/ 930238 h 1921120"/>
                <a:gd name="connsiteX555" fmla="*/ 544023 w 1078466"/>
                <a:gd name="connsiteY555" fmla="*/ 22562 h 1921120"/>
                <a:gd name="connsiteX556" fmla="*/ 198824 w 1078466"/>
                <a:gd name="connsiteY556" fmla="*/ 482724 h 1921120"/>
                <a:gd name="connsiteX557" fmla="*/ 252489 w 1078466"/>
                <a:gd name="connsiteY557" fmla="*/ 839871 h 1921120"/>
                <a:gd name="connsiteX558" fmla="*/ 291387 w 1078466"/>
                <a:gd name="connsiteY558" fmla="*/ 897475 h 1921120"/>
                <a:gd name="connsiteX559" fmla="*/ 304508 w 1078466"/>
                <a:gd name="connsiteY559" fmla="*/ 886942 h 1921120"/>
                <a:gd name="connsiteX560" fmla="*/ 421003 w 1078466"/>
                <a:gd name="connsiteY560" fmla="*/ 793427 h 1921120"/>
                <a:gd name="connsiteX561" fmla="*/ 548187 w 1078466"/>
                <a:gd name="connsiteY561" fmla="*/ 687219 h 1921120"/>
                <a:gd name="connsiteX562" fmla="*/ 789500 w 1078466"/>
                <a:gd name="connsiteY562" fmla="*/ 323952 h 1921120"/>
                <a:gd name="connsiteX563" fmla="*/ 640390 w 1078466"/>
                <a:gd name="connsiteY563" fmla="*/ 38810 h 1921120"/>
                <a:gd name="connsiteX564" fmla="*/ 544023 w 1078466"/>
                <a:gd name="connsiteY564" fmla="*/ 22562 h 1921120"/>
                <a:gd name="connsiteX565" fmla="*/ 529818 w 1078466"/>
                <a:gd name="connsiteY565" fmla="*/ 287 h 1921120"/>
                <a:gd name="connsiteX566" fmla="*/ 793462 w 1078466"/>
                <a:gd name="connsiteY566" fmla="*/ 155819 h 1921120"/>
                <a:gd name="connsiteX567" fmla="*/ 426810 w 1078466"/>
                <a:gd name="connsiteY567" fmla="*/ 817909 h 1921120"/>
                <a:gd name="connsiteX568" fmla="*/ 321239 w 1078466"/>
                <a:gd name="connsiteY568" fmla="*/ 902082 h 1921120"/>
                <a:gd name="connsiteX569" fmla="*/ 305794 w 1078466"/>
                <a:gd name="connsiteY569" fmla="*/ 914397 h 1921120"/>
                <a:gd name="connsiteX570" fmla="*/ 429557 w 1078466"/>
                <a:gd name="connsiteY570" fmla="*/ 1016689 h 1921120"/>
                <a:gd name="connsiteX571" fmla="*/ 465993 w 1078466"/>
                <a:gd name="connsiteY571" fmla="*/ 1033067 h 1921120"/>
                <a:gd name="connsiteX572" fmla="*/ 578441 w 1078466"/>
                <a:gd name="connsiteY572" fmla="*/ 1083610 h 1921120"/>
                <a:gd name="connsiteX573" fmla="*/ 788059 w 1078466"/>
                <a:gd name="connsiteY573" fmla="*/ 1133294 h 1921120"/>
                <a:gd name="connsiteX574" fmla="*/ 980029 w 1078466"/>
                <a:gd name="connsiteY574" fmla="*/ 1203859 h 1921120"/>
                <a:gd name="connsiteX575" fmla="*/ 1027571 w 1078466"/>
                <a:gd name="connsiteY575" fmla="*/ 1521043 h 1921120"/>
                <a:gd name="connsiteX576" fmla="*/ 1028292 w 1078466"/>
                <a:gd name="connsiteY576" fmla="*/ 1528244 h 1921120"/>
                <a:gd name="connsiteX577" fmla="*/ 1029732 w 1078466"/>
                <a:gd name="connsiteY577" fmla="*/ 1558846 h 1921120"/>
                <a:gd name="connsiteX578" fmla="*/ 1028652 w 1078466"/>
                <a:gd name="connsiteY578" fmla="*/ 1560646 h 1921120"/>
                <a:gd name="connsiteX579" fmla="*/ 1027571 w 1078466"/>
                <a:gd name="connsiteY579" fmla="*/ 1562446 h 1921120"/>
                <a:gd name="connsiteX580" fmla="*/ 1017126 w 1078466"/>
                <a:gd name="connsiteY580" fmla="*/ 1563166 h 1921120"/>
                <a:gd name="connsiteX581" fmla="*/ 1016766 w 1078466"/>
                <a:gd name="connsiteY581" fmla="*/ 1610690 h 1921120"/>
                <a:gd name="connsiteX582" fmla="*/ 1014965 w 1078466"/>
                <a:gd name="connsiteY582" fmla="*/ 1732740 h 1921120"/>
                <a:gd name="connsiteX583" fmla="*/ 1016046 w 1078466"/>
                <a:gd name="connsiteY583" fmla="*/ 1829227 h 1921120"/>
                <a:gd name="connsiteX584" fmla="*/ 1016406 w 1078466"/>
                <a:gd name="connsiteY584" fmla="*/ 1832467 h 1921120"/>
                <a:gd name="connsiteX585" fmla="*/ 1017847 w 1078466"/>
                <a:gd name="connsiteY585" fmla="*/ 1843268 h 1921120"/>
                <a:gd name="connsiteX586" fmla="*/ 1017487 w 1078466"/>
                <a:gd name="connsiteY586" fmla="*/ 1846508 h 1921120"/>
                <a:gd name="connsiteX587" fmla="*/ 1008122 w 1078466"/>
                <a:gd name="connsiteY587" fmla="*/ 1881791 h 1921120"/>
                <a:gd name="connsiteX588" fmla="*/ 942211 w 1078466"/>
                <a:gd name="connsiteY588" fmla="*/ 1902673 h 1921120"/>
                <a:gd name="connsiteX589" fmla="*/ 683971 w 1078466"/>
                <a:gd name="connsiteY589" fmla="*/ 1900873 h 1921120"/>
                <a:gd name="connsiteX590" fmla="*/ 426090 w 1078466"/>
                <a:gd name="connsiteY590" fmla="*/ 1897992 h 1921120"/>
                <a:gd name="connsiteX591" fmla="*/ 302913 w 1078466"/>
                <a:gd name="connsiteY591" fmla="*/ 1897272 h 1921120"/>
                <a:gd name="connsiteX592" fmla="*/ 181176 w 1078466"/>
                <a:gd name="connsiteY592" fmla="*/ 1899072 h 1921120"/>
                <a:gd name="connsiteX593" fmla="*/ 131112 w 1078466"/>
                <a:gd name="connsiteY593" fmla="*/ 1862710 h 1921120"/>
                <a:gd name="connsiteX594" fmla="*/ 132193 w 1078466"/>
                <a:gd name="connsiteY594" fmla="*/ 1757222 h 1921120"/>
                <a:gd name="connsiteX595" fmla="*/ 129311 w 1078466"/>
                <a:gd name="connsiteY595" fmla="*/ 1634092 h 1921120"/>
                <a:gd name="connsiteX596" fmla="*/ 127871 w 1078466"/>
                <a:gd name="connsiteY596" fmla="*/ 1575767 h 1921120"/>
                <a:gd name="connsiteX597" fmla="*/ 118867 w 1078466"/>
                <a:gd name="connsiteY597" fmla="*/ 1575767 h 1921120"/>
                <a:gd name="connsiteX598" fmla="*/ 116345 w 1078466"/>
                <a:gd name="connsiteY598" fmla="*/ 1573967 h 1921120"/>
                <a:gd name="connsiteX599" fmla="*/ 115985 w 1078466"/>
                <a:gd name="connsiteY599" fmla="*/ 1571807 h 1921120"/>
                <a:gd name="connsiteX600" fmla="*/ 115985 w 1078466"/>
                <a:gd name="connsiteY600" fmla="*/ 1570007 h 1921120"/>
                <a:gd name="connsiteX601" fmla="*/ 114905 w 1078466"/>
                <a:gd name="connsiteY601" fmla="*/ 1522483 h 1921120"/>
                <a:gd name="connsiteX602" fmla="*/ 68803 w 1078466"/>
                <a:gd name="connsiteY602" fmla="*/ 1120333 h 1921120"/>
                <a:gd name="connsiteX603" fmla="*/ 273019 w 1078466"/>
                <a:gd name="connsiteY603" fmla="*/ 912957 h 1921120"/>
                <a:gd name="connsiteX604" fmla="*/ 224396 w 1078466"/>
                <a:gd name="connsiteY604" fmla="*/ 836271 h 1921120"/>
                <a:gd name="connsiteX605" fmla="*/ 175053 w 1078466"/>
                <a:gd name="connsiteY605" fmla="*/ 496405 h 1921120"/>
                <a:gd name="connsiteX606" fmla="*/ 285624 w 1078466"/>
                <a:gd name="connsiteY606" fmla="*/ 164820 h 1921120"/>
                <a:gd name="connsiteX607" fmla="*/ 529818 w 1078466"/>
                <a:gd name="connsiteY607" fmla="*/ 287 h 192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1078466" h="1921120">
                  <a:moveTo>
                    <a:pt x="575396" y="1912388"/>
                  </a:moveTo>
                  <a:cubicBezTo>
                    <a:pt x="604859" y="1913369"/>
                    <a:pt x="634323" y="1914956"/>
                    <a:pt x="663786" y="1915143"/>
                  </a:cubicBezTo>
                  <a:cubicBezTo>
                    <a:pt x="667763" y="1915143"/>
                    <a:pt x="667763" y="1921120"/>
                    <a:pt x="663786" y="1921120"/>
                  </a:cubicBezTo>
                  <a:cubicBezTo>
                    <a:pt x="604859" y="1921120"/>
                    <a:pt x="545572" y="1919626"/>
                    <a:pt x="487007" y="1915143"/>
                  </a:cubicBezTo>
                  <a:cubicBezTo>
                    <a:pt x="485561" y="1915143"/>
                    <a:pt x="485561" y="1913276"/>
                    <a:pt x="487007" y="1913276"/>
                  </a:cubicBezTo>
                  <a:cubicBezTo>
                    <a:pt x="516470" y="1911034"/>
                    <a:pt x="545933" y="1911408"/>
                    <a:pt x="575396" y="1912388"/>
                  </a:cubicBezTo>
                  <a:close/>
                  <a:moveTo>
                    <a:pt x="485977" y="1899533"/>
                  </a:moveTo>
                  <a:cubicBezTo>
                    <a:pt x="512743" y="1899886"/>
                    <a:pt x="539554" y="1901385"/>
                    <a:pt x="566186" y="1902090"/>
                  </a:cubicBezTo>
                  <a:cubicBezTo>
                    <a:pt x="615130" y="1903149"/>
                    <a:pt x="664433" y="1905618"/>
                    <a:pt x="713377" y="1905265"/>
                  </a:cubicBezTo>
                  <a:cubicBezTo>
                    <a:pt x="716976" y="1904913"/>
                    <a:pt x="716616" y="1910910"/>
                    <a:pt x="713018" y="1910910"/>
                  </a:cubicBezTo>
                  <a:cubicBezTo>
                    <a:pt x="610811" y="1911615"/>
                    <a:pt x="508245" y="1902443"/>
                    <a:pt x="406038" y="1905618"/>
                  </a:cubicBezTo>
                  <a:cubicBezTo>
                    <a:pt x="404959" y="1905618"/>
                    <a:pt x="404599" y="1903854"/>
                    <a:pt x="406038" y="1903854"/>
                  </a:cubicBezTo>
                  <a:cubicBezTo>
                    <a:pt x="432490" y="1899974"/>
                    <a:pt x="459211" y="1899180"/>
                    <a:pt x="485977" y="1899533"/>
                  </a:cubicBezTo>
                  <a:close/>
                  <a:moveTo>
                    <a:pt x="981444" y="1874229"/>
                  </a:moveTo>
                  <a:cubicBezTo>
                    <a:pt x="985409" y="1873868"/>
                    <a:pt x="986851" y="1879641"/>
                    <a:pt x="982886" y="1880002"/>
                  </a:cubicBezTo>
                  <a:cubicBezTo>
                    <a:pt x="958014" y="1883249"/>
                    <a:pt x="932421" y="1882527"/>
                    <a:pt x="907549" y="1883610"/>
                  </a:cubicBezTo>
                  <a:cubicBezTo>
                    <a:pt x="882677" y="1885053"/>
                    <a:pt x="855642" y="1889382"/>
                    <a:pt x="831131" y="1885414"/>
                  </a:cubicBezTo>
                  <a:cubicBezTo>
                    <a:pt x="830049" y="1885053"/>
                    <a:pt x="830410" y="1883971"/>
                    <a:pt x="831131" y="1883971"/>
                  </a:cubicBezTo>
                  <a:cubicBezTo>
                    <a:pt x="856002" y="1885774"/>
                    <a:pt x="882677" y="1880363"/>
                    <a:pt x="907549" y="1878559"/>
                  </a:cubicBezTo>
                  <a:cubicBezTo>
                    <a:pt x="932060" y="1876755"/>
                    <a:pt x="956932" y="1877476"/>
                    <a:pt x="981444" y="1874229"/>
                  </a:cubicBezTo>
                  <a:close/>
                  <a:moveTo>
                    <a:pt x="991193" y="1863134"/>
                  </a:moveTo>
                  <a:cubicBezTo>
                    <a:pt x="994789" y="1862756"/>
                    <a:pt x="994789" y="1868804"/>
                    <a:pt x="991193" y="1869182"/>
                  </a:cubicBezTo>
                  <a:cubicBezTo>
                    <a:pt x="946953" y="1870694"/>
                    <a:pt x="903074" y="1878253"/>
                    <a:pt x="859194" y="1875985"/>
                  </a:cubicBezTo>
                  <a:cubicBezTo>
                    <a:pt x="857036" y="1875985"/>
                    <a:pt x="857036" y="1872962"/>
                    <a:pt x="859194" y="1872962"/>
                  </a:cubicBezTo>
                  <a:cubicBezTo>
                    <a:pt x="903074" y="1871450"/>
                    <a:pt x="946953" y="1864268"/>
                    <a:pt x="991193" y="1863134"/>
                  </a:cubicBezTo>
                  <a:close/>
                  <a:moveTo>
                    <a:pt x="986536" y="1850753"/>
                  </a:moveTo>
                  <a:cubicBezTo>
                    <a:pt x="990161" y="1850056"/>
                    <a:pt x="991612" y="1855283"/>
                    <a:pt x="988349" y="1855980"/>
                  </a:cubicBezTo>
                  <a:cubicBezTo>
                    <a:pt x="974210" y="1859116"/>
                    <a:pt x="959708" y="1858071"/>
                    <a:pt x="945206" y="1859465"/>
                  </a:cubicBezTo>
                  <a:cubicBezTo>
                    <a:pt x="926354" y="1860859"/>
                    <a:pt x="907864" y="1862601"/>
                    <a:pt x="889012" y="1863995"/>
                  </a:cubicBezTo>
                  <a:cubicBezTo>
                    <a:pt x="887199" y="1863995"/>
                    <a:pt x="887562" y="1861556"/>
                    <a:pt x="889012" y="1861556"/>
                  </a:cubicBezTo>
                  <a:cubicBezTo>
                    <a:pt x="907864" y="1860162"/>
                    <a:pt x="926354" y="1857026"/>
                    <a:pt x="944844" y="1855283"/>
                  </a:cubicBezTo>
                  <a:cubicBezTo>
                    <a:pt x="958620" y="1853192"/>
                    <a:pt x="973122" y="1853541"/>
                    <a:pt x="986536" y="1850753"/>
                  </a:cubicBezTo>
                  <a:close/>
                  <a:moveTo>
                    <a:pt x="347485" y="1764532"/>
                  </a:moveTo>
                  <a:cubicBezTo>
                    <a:pt x="356049" y="1797802"/>
                    <a:pt x="389590" y="1816047"/>
                    <a:pt x="417779" y="1830715"/>
                  </a:cubicBezTo>
                  <a:cubicBezTo>
                    <a:pt x="421704" y="1832862"/>
                    <a:pt x="418136" y="1838585"/>
                    <a:pt x="414568" y="1836439"/>
                  </a:cubicBezTo>
                  <a:cubicBezTo>
                    <a:pt x="386379" y="1821771"/>
                    <a:pt x="348913" y="1800307"/>
                    <a:pt x="344631" y="1765247"/>
                  </a:cubicBezTo>
                  <a:cubicBezTo>
                    <a:pt x="344274" y="1763459"/>
                    <a:pt x="346772" y="1762743"/>
                    <a:pt x="347485" y="1764532"/>
                  </a:cubicBezTo>
                  <a:close/>
                  <a:moveTo>
                    <a:pt x="565276" y="1764144"/>
                  </a:moveTo>
                  <a:cubicBezTo>
                    <a:pt x="565276" y="1761156"/>
                    <a:pt x="569359" y="1761156"/>
                    <a:pt x="569359" y="1764144"/>
                  </a:cubicBezTo>
                  <a:cubicBezTo>
                    <a:pt x="569359" y="1766012"/>
                    <a:pt x="569359" y="1768253"/>
                    <a:pt x="569359" y="1770121"/>
                  </a:cubicBezTo>
                  <a:cubicBezTo>
                    <a:pt x="569359" y="1773483"/>
                    <a:pt x="564936" y="1773109"/>
                    <a:pt x="564936" y="1770121"/>
                  </a:cubicBezTo>
                  <a:cubicBezTo>
                    <a:pt x="564936" y="1768253"/>
                    <a:pt x="565276" y="1766012"/>
                    <a:pt x="565276" y="1764144"/>
                  </a:cubicBezTo>
                  <a:close/>
                  <a:moveTo>
                    <a:pt x="556601" y="1762214"/>
                  </a:moveTo>
                  <a:cubicBezTo>
                    <a:pt x="556998" y="1759568"/>
                    <a:pt x="561364" y="1761080"/>
                    <a:pt x="560967" y="1763348"/>
                  </a:cubicBezTo>
                  <a:cubicBezTo>
                    <a:pt x="560173" y="1766372"/>
                    <a:pt x="560967" y="1769396"/>
                    <a:pt x="560173" y="1771663"/>
                  </a:cubicBezTo>
                  <a:cubicBezTo>
                    <a:pt x="560173" y="1775065"/>
                    <a:pt x="555808" y="1774687"/>
                    <a:pt x="555808" y="1771663"/>
                  </a:cubicBezTo>
                  <a:cubicBezTo>
                    <a:pt x="555411" y="1768640"/>
                    <a:pt x="555808" y="1765616"/>
                    <a:pt x="556601" y="1762214"/>
                  </a:cubicBezTo>
                  <a:close/>
                  <a:moveTo>
                    <a:pt x="964810" y="1758885"/>
                  </a:moveTo>
                  <a:cubicBezTo>
                    <a:pt x="965869" y="1756393"/>
                    <a:pt x="969396" y="1758529"/>
                    <a:pt x="968338" y="1760665"/>
                  </a:cubicBezTo>
                  <a:cubicBezTo>
                    <a:pt x="959519" y="1778820"/>
                    <a:pt x="947877" y="1795196"/>
                    <a:pt x="937646" y="1811927"/>
                  </a:cubicBezTo>
                  <a:cubicBezTo>
                    <a:pt x="936235" y="1814775"/>
                    <a:pt x="931649" y="1812283"/>
                    <a:pt x="933413" y="1809435"/>
                  </a:cubicBezTo>
                  <a:cubicBezTo>
                    <a:pt x="943644" y="1791992"/>
                    <a:pt x="955991" y="1776685"/>
                    <a:pt x="964810" y="1758885"/>
                  </a:cubicBezTo>
                  <a:close/>
                  <a:moveTo>
                    <a:pt x="549160" y="1757117"/>
                  </a:moveTo>
                  <a:cubicBezTo>
                    <a:pt x="550450" y="1757117"/>
                    <a:pt x="551641" y="1757842"/>
                    <a:pt x="551442" y="1759290"/>
                  </a:cubicBezTo>
                  <a:cubicBezTo>
                    <a:pt x="551045" y="1764359"/>
                    <a:pt x="551045" y="1770514"/>
                    <a:pt x="549061" y="1774859"/>
                  </a:cubicBezTo>
                  <a:cubicBezTo>
                    <a:pt x="548267" y="1776669"/>
                    <a:pt x="545093" y="1775945"/>
                    <a:pt x="544696" y="1774135"/>
                  </a:cubicBezTo>
                  <a:cubicBezTo>
                    <a:pt x="544299" y="1771600"/>
                    <a:pt x="544696" y="1769066"/>
                    <a:pt x="545489" y="1766531"/>
                  </a:cubicBezTo>
                  <a:lnTo>
                    <a:pt x="546283" y="1759290"/>
                  </a:lnTo>
                  <a:cubicBezTo>
                    <a:pt x="546482" y="1757842"/>
                    <a:pt x="547871" y="1757117"/>
                    <a:pt x="549160" y="1757117"/>
                  </a:cubicBezTo>
                  <a:close/>
                  <a:moveTo>
                    <a:pt x="536493" y="1754474"/>
                  </a:moveTo>
                  <a:cubicBezTo>
                    <a:pt x="536824" y="1751631"/>
                    <a:pt x="540793" y="1751631"/>
                    <a:pt x="540793" y="1754830"/>
                  </a:cubicBezTo>
                  <a:cubicBezTo>
                    <a:pt x="540132" y="1760872"/>
                    <a:pt x="539139" y="1766914"/>
                    <a:pt x="537816" y="1772600"/>
                  </a:cubicBezTo>
                  <a:cubicBezTo>
                    <a:pt x="537155" y="1775088"/>
                    <a:pt x="533186" y="1774732"/>
                    <a:pt x="533517" y="1772245"/>
                  </a:cubicBezTo>
                  <a:cubicBezTo>
                    <a:pt x="534178" y="1766203"/>
                    <a:pt x="536163" y="1760516"/>
                    <a:pt x="536493" y="1754474"/>
                  </a:cubicBezTo>
                  <a:close/>
                  <a:moveTo>
                    <a:pt x="525633" y="1748985"/>
                  </a:moveTo>
                  <a:cubicBezTo>
                    <a:pt x="526307" y="1746868"/>
                    <a:pt x="529674" y="1747927"/>
                    <a:pt x="529001" y="1750043"/>
                  </a:cubicBezTo>
                  <a:cubicBezTo>
                    <a:pt x="528327" y="1753924"/>
                    <a:pt x="526980" y="1758157"/>
                    <a:pt x="525633" y="1762038"/>
                  </a:cubicBezTo>
                  <a:cubicBezTo>
                    <a:pt x="524623" y="1765565"/>
                    <a:pt x="523950" y="1769446"/>
                    <a:pt x="522266" y="1772974"/>
                  </a:cubicBezTo>
                  <a:cubicBezTo>
                    <a:pt x="521593" y="1775090"/>
                    <a:pt x="518899" y="1774032"/>
                    <a:pt x="518899" y="1772268"/>
                  </a:cubicBezTo>
                  <a:cubicBezTo>
                    <a:pt x="518899" y="1764507"/>
                    <a:pt x="523950" y="1756393"/>
                    <a:pt x="525633" y="1748985"/>
                  </a:cubicBezTo>
                  <a:close/>
                  <a:moveTo>
                    <a:pt x="509043" y="1738330"/>
                  </a:moveTo>
                  <a:cubicBezTo>
                    <a:pt x="510134" y="1735756"/>
                    <a:pt x="513772" y="1737227"/>
                    <a:pt x="513044" y="1739433"/>
                  </a:cubicBezTo>
                  <a:cubicBezTo>
                    <a:pt x="511226" y="1744212"/>
                    <a:pt x="509407" y="1748623"/>
                    <a:pt x="507224" y="1753035"/>
                  </a:cubicBezTo>
                  <a:cubicBezTo>
                    <a:pt x="505041" y="1757814"/>
                    <a:pt x="503586" y="1763329"/>
                    <a:pt x="500676" y="1768108"/>
                  </a:cubicBezTo>
                  <a:cubicBezTo>
                    <a:pt x="499584" y="1770314"/>
                    <a:pt x="496674" y="1768475"/>
                    <a:pt x="497038" y="1766270"/>
                  </a:cubicBezTo>
                  <a:cubicBezTo>
                    <a:pt x="498129" y="1761490"/>
                    <a:pt x="500676" y="1757079"/>
                    <a:pt x="502858" y="1752667"/>
                  </a:cubicBezTo>
                  <a:cubicBezTo>
                    <a:pt x="505041" y="1747888"/>
                    <a:pt x="507224" y="1743109"/>
                    <a:pt x="509043" y="1738330"/>
                  </a:cubicBezTo>
                  <a:close/>
                  <a:moveTo>
                    <a:pt x="491735" y="1730365"/>
                  </a:moveTo>
                  <a:cubicBezTo>
                    <a:pt x="492793" y="1727818"/>
                    <a:pt x="496321" y="1730001"/>
                    <a:pt x="494910" y="1732548"/>
                  </a:cubicBezTo>
                  <a:cubicBezTo>
                    <a:pt x="490677" y="1741279"/>
                    <a:pt x="486796" y="1750738"/>
                    <a:pt x="482563" y="1759469"/>
                  </a:cubicBezTo>
                  <a:cubicBezTo>
                    <a:pt x="481504" y="1762379"/>
                    <a:pt x="477624" y="1760197"/>
                    <a:pt x="478329" y="1758014"/>
                  </a:cubicBezTo>
                  <a:cubicBezTo>
                    <a:pt x="481857" y="1748191"/>
                    <a:pt x="487149" y="1739460"/>
                    <a:pt x="491735" y="1730365"/>
                  </a:cubicBezTo>
                  <a:close/>
                  <a:moveTo>
                    <a:pt x="339221" y="1726078"/>
                  </a:moveTo>
                  <a:cubicBezTo>
                    <a:pt x="357611" y="1777002"/>
                    <a:pt x="409537" y="1822906"/>
                    <a:pt x="462184" y="1836175"/>
                  </a:cubicBezTo>
                  <a:cubicBezTo>
                    <a:pt x="466150" y="1837251"/>
                    <a:pt x="463987" y="1843348"/>
                    <a:pt x="460381" y="1842272"/>
                  </a:cubicBezTo>
                  <a:cubicBezTo>
                    <a:pt x="406652" y="1828644"/>
                    <a:pt x="351120" y="1780947"/>
                    <a:pt x="336697" y="1726795"/>
                  </a:cubicBezTo>
                  <a:cubicBezTo>
                    <a:pt x="336336" y="1725002"/>
                    <a:pt x="338860" y="1724643"/>
                    <a:pt x="339221" y="1726078"/>
                  </a:cubicBezTo>
                  <a:close/>
                  <a:moveTo>
                    <a:pt x="976545" y="1715332"/>
                  </a:moveTo>
                  <a:cubicBezTo>
                    <a:pt x="977264" y="1713531"/>
                    <a:pt x="980501" y="1714251"/>
                    <a:pt x="979782" y="1716412"/>
                  </a:cubicBezTo>
                  <a:cubicBezTo>
                    <a:pt x="974747" y="1728653"/>
                    <a:pt x="967554" y="1739455"/>
                    <a:pt x="959641" y="1750257"/>
                  </a:cubicBezTo>
                  <a:cubicBezTo>
                    <a:pt x="953167" y="1759258"/>
                    <a:pt x="944535" y="1768979"/>
                    <a:pt x="940938" y="1779781"/>
                  </a:cubicBezTo>
                  <a:cubicBezTo>
                    <a:pt x="939859" y="1783021"/>
                    <a:pt x="934824" y="1781941"/>
                    <a:pt x="935903" y="1778341"/>
                  </a:cubicBezTo>
                  <a:cubicBezTo>
                    <a:pt x="939140" y="1768259"/>
                    <a:pt x="947053" y="1759618"/>
                    <a:pt x="953886" y="1751337"/>
                  </a:cubicBezTo>
                  <a:cubicBezTo>
                    <a:pt x="962518" y="1739815"/>
                    <a:pt x="971150" y="1728653"/>
                    <a:pt x="976545" y="1715332"/>
                  </a:cubicBezTo>
                  <a:close/>
                  <a:moveTo>
                    <a:pt x="478814" y="1713277"/>
                  </a:moveTo>
                  <a:cubicBezTo>
                    <a:pt x="479551" y="1710356"/>
                    <a:pt x="483605" y="1711452"/>
                    <a:pt x="482868" y="1714373"/>
                  </a:cubicBezTo>
                  <a:cubicBezTo>
                    <a:pt x="481026" y="1725326"/>
                    <a:pt x="473655" y="1734089"/>
                    <a:pt x="468864" y="1743947"/>
                  </a:cubicBezTo>
                  <a:cubicBezTo>
                    <a:pt x="467390" y="1746503"/>
                    <a:pt x="463336" y="1743947"/>
                    <a:pt x="464810" y="1741391"/>
                  </a:cubicBezTo>
                  <a:cubicBezTo>
                    <a:pt x="469601" y="1731898"/>
                    <a:pt x="476972" y="1723501"/>
                    <a:pt x="478814" y="1713277"/>
                  </a:cubicBezTo>
                  <a:close/>
                  <a:moveTo>
                    <a:pt x="462630" y="1703858"/>
                  </a:moveTo>
                  <a:cubicBezTo>
                    <a:pt x="463336" y="1702418"/>
                    <a:pt x="466158" y="1703138"/>
                    <a:pt x="465453" y="1704939"/>
                  </a:cubicBezTo>
                  <a:cubicBezTo>
                    <a:pt x="462983" y="1715020"/>
                    <a:pt x="456633" y="1724381"/>
                    <a:pt x="452400" y="1734103"/>
                  </a:cubicBezTo>
                  <a:cubicBezTo>
                    <a:pt x="451341" y="1736983"/>
                    <a:pt x="447461" y="1735183"/>
                    <a:pt x="448519" y="1732303"/>
                  </a:cubicBezTo>
                  <a:cubicBezTo>
                    <a:pt x="452753" y="1722581"/>
                    <a:pt x="458750" y="1713940"/>
                    <a:pt x="462630" y="1703858"/>
                  </a:cubicBezTo>
                  <a:close/>
                  <a:moveTo>
                    <a:pt x="973095" y="1685670"/>
                  </a:moveTo>
                  <a:cubicBezTo>
                    <a:pt x="973449" y="1684956"/>
                    <a:pt x="974157" y="1685313"/>
                    <a:pt x="973803" y="1686026"/>
                  </a:cubicBezTo>
                  <a:cubicBezTo>
                    <a:pt x="970262" y="1699936"/>
                    <a:pt x="961054" y="1712776"/>
                    <a:pt x="953263" y="1724546"/>
                  </a:cubicBezTo>
                  <a:cubicBezTo>
                    <a:pt x="946181" y="1735959"/>
                    <a:pt x="934494" y="1748442"/>
                    <a:pt x="933786" y="1762352"/>
                  </a:cubicBezTo>
                  <a:cubicBezTo>
                    <a:pt x="933786" y="1765562"/>
                    <a:pt x="928474" y="1765562"/>
                    <a:pt x="928828" y="1761995"/>
                  </a:cubicBezTo>
                  <a:cubicBezTo>
                    <a:pt x="929891" y="1749512"/>
                    <a:pt x="938744" y="1739882"/>
                    <a:pt x="945827" y="1729539"/>
                  </a:cubicBezTo>
                  <a:cubicBezTo>
                    <a:pt x="955742" y="1714916"/>
                    <a:pt x="964241" y="1700293"/>
                    <a:pt x="973095" y="1685670"/>
                  </a:cubicBezTo>
                  <a:close/>
                  <a:moveTo>
                    <a:pt x="455437" y="1683553"/>
                  </a:moveTo>
                  <a:cubicBezTo>
                    <a:pt x="456890" y="1681781"/>
                    <a:pt x="459797" y="1683553"/>
                    <a:pt x="458707" y="1685325"/>
                  </a:cubicBezTo>
                  <a:cubicBezTo>
                    <a:pt x="450713" y="1696664"/>
                    <a:pt x="443081" y="1708003"/>
                    <a:pt x="435086" y="1718988"/>
                  </a:cubicBezTo>
                  <a:cubicBezTo>
                    <a:pt x="433269" y="1721114"/>
                    <a:pt x="429999" y="1718988"/>
                    <a:pt x="431089" y="1716507"/>
                  </a:cubicBezTo>
                  <a:cubicBezTo>
                    <a:pt x="437630" y="1704814"/>
                    <a:pt x="447805" y="1694538"/>
                    <a:pt x="455437" y="1683553"/>
                  </a:cubicBezTo>
                  <a:close/>
                  <a:moveTo>
                    <a:pt x="448462" y="1666987"/>
                  </a:moveTo>
                  <a:cubicBezTo>
                    <a:pt x="448824" y="1665906"/>
                    <a:pt x="450274" y="1666627"/>
                    <a:pt x="449549" y="1667707"/>
                  </a:cubicBezTo>
                  <a:cubicBezTo>
                    <a:pt x="442664" y="1681754"/>
                    <a:pt x="430706" y="1692920"/>
                    <a:pt x="422010" y="1706247"/>
                  </a:cubicBezTo>
                  <a:cubicBezTo>
                    <a:pt x="420560" y="1708408"/>
                    <a:pt x="417299" y="1706607"/>
                    <a:pt x="418386" y="1704086"/>
                  </a:cubicBezTo>
                  <a:cubicBezTo>
                    <a:pt x="426720" y="1690759"/>
                    <a:pt x="439040" y="1679593"/>
                    <a:pt x="448462" y="1666987"/>
                  </a:cubicBezTo>
                  <a:close/>
                  <a:moveTo>
                    <a:pt x="743007" y="1664538"/>
                  </a:moveTo>
                  <a:cubicBezTo>
                    <a:pt x="743370" y="1662731"/>
                    <a:pt x="745548" y="1663454"/>
                    <a:pt x="745548" y="1664538"/>
                  </a:cubicBezTo>
                  <a:cubicBezTo>
                    <a:pt x="745548" y="1685129"/>
                    <a:pt x="736109" y="1709695"/>
                    <a:pt x="724128" y="1725951"/>
                  </a:cubicBezTo>
                  <a:lnTo>
                    <a:pt x="677485" y="1768143"/>
                  </a:lnTo>
                  <a:lnTo>
                    <a:pt x="672210" y="1772914"/>
                  </a:lnTo>
                  <a:cubicBezTo>
                    <a:pt x="668943" y="1775082"/>
                    <a:pt x="664949" y="1770747"/>
                    <a:pt x="667854" y="1768941"/>
                  </a:cubicBezTo>
                  <a:lnTo>
                    <a:pt x="671684" y="1766081"/>
                  </a:lnTo>
                  <a:lnTo>
                    <a:pt x="695673" y="1748168"/>
                  </a:lnTo>
                  <a:cubicBezTo>
                    <a:pt x="704613" y="1740943"/>
                    <a:pt x="712873" y="1732996"/>
                    <a:pt x="719408" y="1723061"/>
                  </a:cubicBezTo>
                  <a:cubicBezTo>
                    <a:pt x="730663" y="1705721"/>
                    <a:pt x="739376" y="1684407"/>
                    <a:pt x="743007" y="1664538"/>
                  </a:cubicBezTo>
                  <a:close/>
                  <a:moveTo>
                    <a:pt x="971360" y="1658527"/>
                  </a:moveTo>
                  <a:cubicBezTo>
                    <a:pt x="972089" y="1656381"/>
                    <a:pt x="975735" y="1657454"/>
                    <a:pt x="974641" y="1659600"/>
                  </a:cubicBezTo>
                  <a:cubicBezTo>
                    <a:pt x="965892" y="1685359"/>
                    <a:pt x="947300" y="1706824"/>
                    <a:pt x="932719" y="1729719"/>
                  </a:cubicBezTo>
                  <a:cubicBezTo>
                    <a:pt x="930896" y="1732223"/>
                    <a:pt x="926886" y="1729719"/>
                    <a:pt x="928344" y="1727215"/>
                  </a:cubicBezTo>
                  <a:cubicBezTo>
                    <a:pt x="941832" y="1703604"/>
                    <a:pt x="962247" y="1684643"/>
                    <a:pt x="971360" y="1658527"/>
                  </a:cubicBezTo>
                  <a:close/>
                  <a:moveTo>
                    <a:pt x="438779" y="1656609"/>
                  </a:moveTo>
                  <a:cubicBezTo>
                    <a:pt x="439848" y="1654793"/>
                    <a:pt x="442342" y="1656609"/>
                    <a:pt x="441273" y="1658062"/>
                  </a:cubicBezTo>
                  <a:cubicBezTo>
                    <a:pt x="433789" y="1671139"/>
                    <a:pt x="420603" y="1679857"/>
                    <a:pt x="413476" y="1693297"/>
                  </a:cubicBezTo>
                  <a:cubicBezTo>
                    <a:pt x="413832" y="1694024"/>
                    <a:pt x="413832" y="1695114"/>
                    <a:pt x="413120" y="1695477"/>
                  </a:cubicBezTo>
                  <a:cubicBezTo>
                    <a:pt x="412407" y="1696203"/>
                    <a:pt x="412050" y="1696567"/>
                    <a:pt x="410981" y="1696930"/>
                  </a:cubicBezTo>
                  <a:cubicBezTo>
                    <a:pt x="408843" y="1697293"/>
                    <a:pt x="407774" y="1695114"/>
                    <a:pt x="408487" y="1693661"/>
                  </a:cubicBezTo>
                  <a:cubicBezTo>
                    <a:pt x="415258" y="1678767"/>
                    <a:pt x="430226" y="1670050"/>
                    <a:pt x="438779" y="1656609"/>
                  </a:cubicBezTo>
                  <a:close/>
                  <a:moveTo>
                    <a:pt x="112601" y="1656229"/>
                  </a:moveTo>
                  <a:cubicBezTo>
                    <a:pt x="112601" y="1654793"/>
                    <a:pt x="114752" y="1654793"/>
                    <a:pt x="114752" y="1656229"/>
                  </a:cubicBezTo>
                  <a:cubicBezTo>
                    <a:pt x="116902" y="1687459"/>
                    <a:pt x="114752" y="1719048"/>
                    <a:pt x="114393" y="1750278"/>
                  </a:cubicBezTo>
                  <a:cubicBezTo>
                    <a:pt x="114393" y="1764278"/>
                    <a:pt x="114752" y="1778278"/>
                    <a:pt x="114752" y="1792637"/>
                  </a:cubicBezTo>
                  <a:cubicBezTo>
                    <a:pt x="114752" y="1805918"/>
                    <a:pt x="111526" y="1820277"/>
                    <a:pt x="114752" y="1833559"/>
                  </a:cubicBezTo>
                  <a:cubicBezTo>
                    <a:pt x="115827" y="1837148"/>
                    <a:pt x="110450" y="1838584"/>
                    <a:pt x="109375" y="1834995"/>
                  </a:cubicBezTo>
                  <a:cubicBezTo>
                    <a:pt x="106149" y="1822790"/>
                    <a:pt x="108658" y="1810944"/>
                    <a:pt x="109017" y="1798380"/>
                  </a:cubicBezTo>
                  <a:cubicBezTo>
                    <a:pt x="109017" y="1782226"/>
                    <a:pt x="108658" y="1766073"/>
                    <a:pt x="109017" y="1750278"/>
                  </a:cubicBezTo>
                  <a:cubicBezTo>
                    <a:pt x="109733" y="1718689"/>
                    <a:pt x="110450" y="1687459"/>
                    <a:pt x="112601" y="1656229"/>
                  </a:cubicBezTo>
                  <a:close/>
                  <a:moveTo>
                    <a:pt x="750268" y="1651474"/>
                  </a:moveTo>
                  <a:cubicBezTo>
                    <a:pt x="750626" y="1650031"/>
                    <a:pt x="752775" y="1650031"/>
                    <a:pt x="752775" y="1651474"/>
                  </a:cubicBezTo>
                  <a:cubicBezTo>
                    <a:pt x="753491" y="1678895"/>
                    <a:pt x="744539" y="1713170"/>
                    <a:pt x="728067" y="1735179"/>
                  </a:cubicBezTo>
                  <a:cubicBezTo>
                    <a:pt x="710521" y="1759352"/>
                    <a:pt x="687962" y="1772702"/>
                    <a:pt x="664686" y="1790020"/>
                  </a:cubicBezTo>
                  <a:cubicBezTo>
                    <a:pt x="661822" y="1792545"/>
                    <a:pt x="658599" y="1788216"/>
                    <a:pt x="661822" y="1786051"/>
                  </a:cubicBezTo>
                  <a:cubicBezTo>
                    <a:pt x="683665" y="1770176"/>
                    <a:pt x="708731" y="1756105"/>
                    <a:pt x="723770" y="1732653"/>
                  </a:cubicBezTo>
                  <a:cubicBezTo>
                    <a:pt x="738452" y="1709562"/>
                    <a:pt x="748836" y="1678895"/>
                    <a:pt x="750268" y="1651474"/>
                  </a:cubicBezTo>
                  <a:close/>
                  <a:moveTo>
                    <a:pt x="436031" y="1648258"/>
                  </a:moveTo>
                  <a:cubicBezTo>
                    <a:pt x="438571" y="1646856"/>
                    <a:pt x="440748" y="1650711"/>
                    <a:pt x="438208" y="1652113"/>
                  </a:cubicBezTo>
                  <a:cubicBezTo>
                    <a:pt x="430951" y="1657020"/>
                    <a:pt x="423331" y="1662277"/>
                    <a:pt x="416074" y="1667184"/>
                  </a:cubicBezTo>
                  <a:cubicBezTo>
                    <a:pt x="412808" y="1669287"/>
                    <a:pt x="409179" y="1673142"/>
                    <a:pt x="405188" y="1673493"/>
                  </a:cubicBezTo>
                  <a:cubicBezTo>
                    <a:pt x="404099" y="1673493"/>
                    <a:pt x="403011" y="1672441"/>
                    <a:pt x="403011" y="1671039"/>
                  </a:cubicBezTo>
                  <a:cubicBezTo>
                    <a:pt x="403011" y="1669988"/>
                    <a:pt x="403374" y="1669637"/>
                    <a:pt x="404099" y="1669287"/>
                  </a:cubicBezTo>
                  <a:cubicBezTo>
                    <a:pt x="414259" y="1662277"/>
                    <a:pt x="425508" y="1655267"/>
                    <a:pt x="436031" y="1648258"/>
                  </a:cubicBezTo>
                  <a:close/>
                  <a:moveTo>
                    <a:pt x="423825" y="1643175"/>
                  </a:moveTo>
                  <a:cubicBezTo>
                    <a:pt x="426294" y="1642093"/>
                    <a:pt x="428058" y="1645340"/>
                    <a:pt x="425589" y="1646422"/>
                  </a:cubicBezTo>
                  <a:cubicBezTo>
                    <a:pt x="418886" y="1650391"/>
                    <a:pt x="411830" y="1654721"/>
                    <a:pt x="403716" y="1656885"/>
                  </a:cubicBezTo>
                  <a:cubicBezTo>
                    <a:pt x="400894" y="1657607"/>
                    <a:pt x="399836" y="1652917"/>
                    <a:pt x="402658" y="1652195"/>
                  </a:cubicBezTo>
                  <a:cubicBezTo>
                    <a:pt x="410419" y="1650391"/>
                    <a:pt x="417122" y="1646783"/>
                    <a:pt x="423825" y="1643175"/>
                  </a:cubicBezTo>
                  <a:close/>
                  <a:moveTo>
                    <a:pt x="422918" y="1633315"/>
                  </a:moveTo>
                  <a:cubicBezTo>
                    <a:pt x="425048" y="1632568"/>
                    <a:pt x="426469" y="1636303"/>
                    <a:pt x="424338" y="1637050"/>
                  </a:cubicBezTo>
                  <a:cubicBezTo>
                    <a:pt x="419367" y="1639291"/>
                    <a:pt x="414395" y="1641159"/>
                    <a:pt x="409069" y="1642653"/>
                  </a:cubicBezTo>
                  <a:cubicBezTo>
                    <a:pt x="406938" y="1643400"/>
                    <a:pt x="404452" y="1644894"/>
                    <a:pt x="402322" y="1644894"/>
                  </a:cubicBezTo>
                  <a:cubicBezTo>
                    <a:pt x="401611" y="1644894"/>
                    <a:pt x="400546" y="1644521"/>
                    <a:pt x="400191" y="1643774"/>
                  </a:cubicBezTo>
                  <a:cubicBezTo>
                    <a:pt x="399836" y="1642280"/>
                    <a:pt x="400191" y="1640785"/>
                    <a:pt x="401256" y="1639665"/>
                  </a:cubicBezTo>
                  <a:cubicBezTo>
                    <a:pt x="401967" y="1639291"/>
                    <a:pt x="403032" y="1639291"/>
                    <a:pt x="403742" y="1639665"/>
                  </a:cubicBezTo>
                  <a:cubicBezTo>
                    <a:pt x="404097" y="1639291"/>
                    <a:pt x="404807" y="1639291"/>
                    <a:pt x="405162" y="1639291"/>
                  </a:cubicBezTo>
                  <a:cubicBezTo>
                    <a:pt x="406228" y="1638544"/>
                    <a:pt x="407648" y="1638171"/>
                    <a:pt x="409069" y="1637797"/>
                  </a:cubicBezTo>
                  <a:cubicBezTo>
                    <a:pt x="414040" y="1636303"/>
                    <a:pt x="418301" y="1635182"/>
                    <a:pt x="422918" y="1633315"/>
                  </a:cubicBezTo>
                  <a:close/>
                  <a:moveTo>
                    <a:pt x="974122" y="1631193"/>
                  </a:moveTo>
                  <a:cubicBezTo>
                    <a:pt x="975192" y="1629393"/>
                    <a:pt x="977330" y="1631193"/>
                    <a:pt x="976617" y="1632634"/>
                  </a:cubicBezTo>
                  <a:cubicBezTo>
                    <a:pt x="963431" y="1657483"/>
                    <a:pt x="946325" y="1680172"/>
                    <a:pt x="931001" y="1703940"/>
                  </a:cubicBezTo>
                  <a:cubicBezTo>
                    <a:pt x="929576" y="1706821"/>
                    <a:pt x="925299" y="1704300"/>
                    <a:pt x="926725" y="1701419"/>
                  </a:cubicBezTo>
                  <a:cubicBezTo>
                    <a:pt x="941692" y="1677290"/>
                    <a:pt x="960937" y="1656402"/>
                    <a:pt x="974122" y="1631193"/>
                  </a:cubicBezTo>
                  <a:close/>
                  <a:moveTo>
                    <a:pt x="123566" y="1627298"/>
                  </a:moveTo>
                  <a:cubicBezTo>
                    <a:pt x="131186" y="1661881"/>
                    <a:pt x="126106" y="1698625"/>
                    <a:pt x="125743" y="1733567"/>
                  </a:cubicBezTo>
                  <a:cubicBezTo>
                    <a:pt x="125018" y="1773193"/>
                    <a:pt x="125380" y="1812818"/>
                    <a:pt x="125380" y="1852444"/>
                  </a:cubicBezTo>
                  <a:cubicBezTo>
                    <a:pt x="125380" y="1856046"/>
                    <a:pt x="119575" y="1856046"/>
                    <a:pt x="119575" y="1852444"/>
                  </a:cubicBezTo>
                  <a:cubicBezTo>
                    <a:pt x="119575" y="1812818"/>
                    <a:pt x="118849" y="1773193"/>
                    <a:pt x="120300" y="1733567"/>
                  </a:cubicBezTo>
                  <a:cubicBezTo>
                    <a:pt x="121752" y="1698985"/>
                    <a:pt x="126469" y="1662601"/>
                    <a:pt x="121752" y="1628019"/>
                  </a:cubicBezTo>
                  <a:cubicBezTo>
                    <a:pt x="121389" y="1626578"/>
                    <a:pt x="123203" y="1626218"/>
                    <a:pt x="123566" y="1627298"/>
                  </a:cubicBezTo>
                  <a:close/>
                  <a:moveTo>
                    <a:pt x="417266" y="1621801"/>
                  </a:moveTo>
                  <a:cubicBezTo>
                    <a:pt x="419405" y="1621456"/>
                    <a:pt x="420117" y="1624562"/>
                    <a:pt x="417979" y="1624907"/>
                  </a:cubicBezTo>
                  <a:cubicBezTo>
                    <a:pt x="414059" y="1626632"/>
                    <a:pt x="409426" y="1629048"/>
                    <a:pt x="404793" y="1628357"/>
                  </a:cubicBezTo>
                  <a:cubicBezTo>
                    <a:pt x="403011" y="1628012"/>
                    <a:pt x="403011" y="1625252"/>
                    <a:pt x="404793" y="1624907"/>
                  </a:cubicBezTo>
                  <a:cubicBezTo>
                    <a:pt x="409069" y="1623871"/>
                    <a:pt x="412990" y="1623181"/>
                    <a:pt x="417266" y="1621801"/>
                  </a:cubicBezTo>
                  <a:close/>
                  <a:moveTo>
                    <a:pt x="413937" y="1613915"/>
                  </a:moveTo>
                  <a:cubicBezTo>
                    <a:pt x="416178" y="1613518"/>
                    <a:pt x="416925" y="1617090"/>
                    <a:pt x="415058" y="1617487"/>
                  </a:cubicBezTo>
                  <a:cubicBezTo>
                    <a:pt x="412443" y="1618281"/>
                    <a:pt x="410575" y="1619471"/>
                    <a:pt x="407961" y="1620265"/>
                  </a:cubicBezTo>
                  <a:cubicBezTo>
                    <a:pt x="405719" y="1621059"/>
                    <a:pt x="404599" y="1617090"/>
                    <a:pt x="407214" y="1616296"/>
                  </a:cubicBezTo>
                  <a:cubicBezTo>
                    <a:pt x="409455" y="1615502"/>
                    <a:pt x="411696" y="1614312"/>
                    <a:pt x="413937" y="1613915"/>
                  </a:cubicBezTo>
                  <a:close/>
                  <a:moveTo>
                    <a:pt x="568993" y="1612666"/>
                  </a:moveTo>
                  <a:cubicBezTo>
                    <a:pt x="570757" y="1611931"/>
                    <a:pt x="572521" y="1611931"/>
                    <a:pt x="574638" y="1612666"/>
                  </a:cubicBezTo>
                  <a:cubicBezTo>
                    <a:pt x="583457" y="1614504"/>
                    <a:pt x="588396" y="1624063"/>
                    <a:pt x="586632" y="1632886"/>
                  </a:cubicBezTo>
                  <a:cubicBezTo>
                    <a:pt x="585221" y="1640974"/>
                    <a:pt x="577813" y="1646488"/>
                    <a:pt x="570052" y="1646488"/>
                  </a:cubicBezTo>
                  <a:cubicBezTo>
                    <a:pt x="558410" y="1646120"/>
                    <a:pt x="553824" y="1633989"/>
                    <a:pt x="555235" y="1623327"/>
                  </a:cubicBezTo>
                  <a:cubicBezTo>
                    <a:pt x="555941" y="1619283"/>
                    <a:pt x="558410" y="1614504"/>
                    <a:pt x="562291" y="1613034"/>
                  </a:cubicBezTo>
                  <a:cubicBezTo>
                    <a:pt x="564760" y="1611931"/>
                    <a:pt x="566877" y="1611931"/>
                    <a:pt x="568993" y="1612666"/>
                  </a:cubicBezTo>
                  <a:close/>
                  <a:moveTo>
                    <a:pt x="977837" y="1601175"/>
                  </a:moveTo>
                  <a:cubicBezTo>
                    <a:pt x="977837" y="1600818"/>
                    <a:pt x="978915" y="1601175"/>
                    <a:pt x="978915" y="1601889"/>
                  </a:cubicBezTo>
                  <a:cubicBezTo>
                    <a:pt x="974245" y="1614741"/>
                    <a:pt x="965624" y="1625451"/>
                    <a:pt x="958080" y="1636518"/>
                  </a:cubicBezTo>
                  <a:cubicBezTo>
                    <a:pt x="952692" y="1644015"/>
                    <a:pt x="947663" y="1650798"/>
                    <a:pt x="942634" y="1657938"/>
                  </a:cubicBezTo>
                  <a:cubicBezTo>
                    <a:pt x="940119" y="1662222"/>
                    <a:pt x="935090" y="1667220"/>
                    <a:pt x="934731" y="1672575"/>
                  </a:cubicBezTo>
                  <a:cubicBezTo>
                    <a:pt x="934372" y="1675074"/>
                    <a:pt x="930780" y="1675074"/>
                    <a:pt x="930780" y="1672218"/>
                  </a:cubicBezTo>
                  <a:cubicBezTo>
                    <a:pt x="930061" y="1662579"/>
                    <a:pt x="943711" y="1650441"/>
                    <a:pt x="948741" y="1643301"/>
                  </a:cubicBezTo>
                  <a:cubicBezTo>
                    <a:pt x="959158" y="1629735"/>
                    <a:pt x="970294" y="1616526"/>
                    <a:pt x="977837" y="1601175"/>
                  </a:cubicBezTo>
                  <a:close/>
                  <a:moveTo>
                    <a:pt x="420077" y="1600223"/>
                  </a:moveTo>
                  <a:cubicBezTo>
                    <a:pt x="421863" y="1599231"/>
                    <a:pt x="423292" y="1602538"/>
                    <a:pt x="421506" y="1602869"/>
                  </a:cubicBezTo>
                  <a:cubicBezTo>
                    <a:pt x="418648" y="1604191"/>
                    <a:pt x="415433" y="1605514"/>
                    <a:pt x="412576" y="1606176"/>
                  </a:cubicBezTo>
                  <a:cubicBezTo>
                    <a:pt x="410432" y="1606837"/>
                    <a:pt x="409361" y="1604191"/>
                    <a:pt x="411147" y="1602869"/>
                  </a:cubicBezTo>
                  <a:cubicBezTo>
                    <a:pt x="414004" y="1601876"/>
                    <a:pt x="417219" y="1601215"/>
                    <a:pt x="420077" y="1600223"/>
                  </a:cubicBezTo>
                  <a:close/>
                  <a:moveTo>
                    <a:pt x="422590" y="1590896"/>
                  </a:moveTo>
                  <a:cubicBezTo>
                    <a:pt x="424858" y="1591293"/>
                    <a:pt x="424102" y="1595659"/>
                    <a:pt x="421834" y="1595262"/>
                  </a:cubicBezTo>
                  <a:cubicBezTo>
                    <a:pt x="418810" y="1594865"/>
                    <a:pt x="415786" y="1595659"/>
                    <a:pt x="412763" y="1595262"/>
                  </a:cubicBezTo>
                  <a:cubicBezTo>
                    <a:pt x="410873" y="1595262"/>
                    <a:pt x="409361" y="1592087"/>
                    <a:pt x="411629" y="1591293"/>
                  </a:cubicBezTo>
                  <a:cubicBezTo>
                    <a:pt x="415031" y="1589706"/>
                    <a:pt x="418810" y="1590103"/>
                    <a:pt x="422590" y="1590896"/>
                  </a:cubicBezTo>
                  <a:close/>
                  <a:moveTo>
                    <a:pt x="976679" y="1583438"/>
                  </a:moveTo>
                  <a:cubicBezTo>
                    <a:pt x="977635" y="1584025"/>
                    <a:pt x="978182" y="1585198"/>
                    <a:pt x="977453" y="1586462"/>
                  </a:cubicBezTo>
                  <a:cubicBezTo>
                    <a:pt x="967256" y="1600906"/>
                    <a:pt x="957058" y="1615351"/>
                    <a:pt x="947225" y="1629795"/>
                  </a:cubicBezTo>
                  <a:cubicBezTo>
                    <a:pt x="939577" y="1640267"/>
                    <a:pt x="929744" y="1652184"/>
                    <a:pt x="923917" y="1663740"/>
                  </a:cubicBezTo>
                  <a:cubicBezTo>
                    <a:pt x="922824" y="1665545"/>
                    <a:pt x="920639" y="1664823"/>
                    <a:pt x="920275" y="1663378"/>
                  </a:cubicBezTo>
                  <a:cubicBezTo>
                    <a:pt x="917361" y="1656517"/>
                    <a:pt x="937756" y="1634851"/>
                    <a:pt x="941398" y="1629795"/>
                  </a:cubicBezTo>
                  <a:cubicBezTo>
                    <a:pt x="951960" y="1614267"/>
                    <a:pt x="962885" y="1599462"/>
                    <a:pt x="973447" y="1583934"/>
                  </a:cubicBezTo>
                  <a:cubicBezTo>
                    <a:pt x="974358" y="1582851"/>
                    <a:pt x="975723" y="1582851"/>
                    <a:pt x="976679" y="1583438"/>
                  </a:cubicBezTo>
                  <a:close/>
                  <a:moveTo>
                    <a:pt x="570783" y="1569459"/>
                  </a:moveTo>
                  <a:cubicBezTo>
                    <a:pt x="549912" y="1572080"/>
                    <a:pt x="529085" y="1584099"/>
                    <a:pt x="516158" y="1601269"/>
                  </a:cubicBezTo>
                  <a:cubicBezTo>
                    <a:pt x="507899" y="1616089"/>
                    <a:pt x="506463" y="1634524"/>
                    <a:pt x="515081" y="1649345"/>
                  </a:cubicBezTo>
                  <a:cubicBezTo>
                    <a:pt x="527290" y="1669226"/>
                    <a:pt x="548834" y="1685131"/>
                    <a:pt x="572893" y="1684770"/>
                  </a:cubicBezTo>
                  <a:cubicBezTo>
                    <a:pt x="616341" y="1683685"/>
                    <a:pt x="651890" y="1633801"/>
                    <a:pt x="625677" y="1594039"/>
                  </a:cubicBezTo>
                  <a:cubicBezTo>
                    <a:pt x="612571" y="1573616"/>
                    <a:pt x="591654" y="1566838"/>
                    <a:pt x="570783" y="1569459"/>
                  </a:cubicBezTo>
                  <a:close/>
                  <a:moveTo>
                    <a:pt x="127871" y="1567127"/>
                  </a:moveTo>
                  <a:cubicBezTo>
                    <a:pt x="125710" y="1568207"/>
                    <a:pt x="123909" y="1569287"/>
                    <a:pt x="121388" y="1570367"/>
                  </a:cubicBezTo>
                  <a:cubicBezTo>
                    <a:pt x="121748" y="1570727"/>
                    <a:pt x="121748" y="1570727"/>
                    <a:pt x="122108" y="1570727"/>
                  </a:cubicBezTo>
                  <a:cubicBezTo>
                    <a:pt x="123909" y="1571087"/>
                    <a:pt x="126070" y="1571447"/>
                    <a:pt x="127871" y="1571807"/>
                  </a:cubicBezTo>
                  <a:cubicBezTo>
                    <a:pt x="127871" y="1570367"/>
                    <a:pt x="127871" y="1568927"/>
                    <a:pt x="127871" y="1567127"/>
                  </a:cubicBezTo>
                  <a:close/>
                  <a:moveTo>
                    <a:pt x="570957" y="1564732"/>
                  </a:moveTo>
                  <a:cubicBezTo>
                    <a:pt x="602247" y="1562071"/>
                    <a:pt x="633487" y="1577050"/>
                    <a:pt x="639681" y="1615005"/>
                  </a:cubicBezTo>
                  <a:cubicBezTo>
                    <a:pt x="648299" y="1666696"/>
                    <a:pt x="590487" y="1706820"/>
                    <a:pt x="544884" y="1684770"/>
                  </a:cubicBezTo>
                  <a:cubicBezTo>
                    <a:pt x="524417" y="1675010"/>
                    <a:pt x="505027" y="1655128"/>
                    <a:pt x="502513" y="1631633"/>
                  </a:cubicBezTo>
                  <a:cubicBezTo>
                    <a:pt x="501795" y="1631271"/>
                    <a:pt x="501436" y="1631271"/>
                    <a:pt x="501436" y="1630548"/>
                  </a:cubicBezTo>
                  <a:cubicBezTo>
                    <a:pt x="501795" y="1627656"/>
                    <a:pt x="501795" y="1624765"/>
                    <a:pt x="502513" y="1621873"/>
                  </a:cubicBezTo>
                  <a:cubicBezTo>
                    <a:pt x="504309" y="1600907"/>
                    <a:pt x="519749" y="1580665"/>
                    <a:pt x="539139" y="1573435"/>
                  </a:cubicBezTo>
                  <a:cubicBezTo>
                    <a:pt x="539498" y="1573074"/>
                    <a:pt x="540216" y="1573074"/>
                    <a:pt x="540575" y="1573074"/>
                  </a:cubicBezTo>
                  <a:cubicBezTo>
                    <a:pt x="550091" y="1568465"/>
                    <a:pt x="560527" y="1565618"/>
                    <a:pt x="570957" y="1564732"/>
                  </a:cubicBezTo>
                  <a:close/>
                  <a:moveTo>
                    <a:pt x="127871" y="1557766"/>
                  </a:moveTo>
                  <a:cubicBezTo>
                    <a:pt x="125350" y="1558846"/>
                    <a:pt x="122828" y="1560646"/>
                    <a:pt x="120667" y="1562086"/>
                  </a:cubicBezTo>
                  <a:cubicBezTo>
                    <a:pt x="120667" y="1563526"/>
                    <a:pt x="120667" y="1564967"/>
                    <a:pt x="120667" y="1566047"/>
                  </a:cubicBezTo>
                  <a:cubicBezTo>
                    <a:pt x="122468" y="1564967"/>
                    <a:pt x="124629" y="1563526"/>
                    <a:pt x="126790" y="1562806"/>
                  </a:cubicBezTo>
                  <a:cubicBezTo>
                    <a:pt x="127150" y="1562446"/>
                    <a:pt x="127511" y="1562446"/>
                    <a:pt x="127871" y="1562446"/>
                  </a:cubicBezTo>
                  <a:cubicBezTo>
                    <a:pt x="127871" y="1561006"/>
                    <a:pt x="127871" y="1559206"/>
                    <a:pt x="127871" y="1557766"/>
                  </a:cubicBezTo>
                  <a:close/>
                  <a:moveTo>
                    <a:pt x="1025770" y="1557406"/>
                  </a:moveTo>
                  <a:cubicBezTo>
                    <a:pt x="1025050" y="1558126"/>
                    <a:pt x="1023609" y="1558486"/>
                    <a:pt x="1022529" y="1558486"/>
                  </a:cubicBezTo>
                  <a:cubicBezTo>
                    <a:pt x="1023609" y="1558486"/>
                    <a:pt x="1025050" y="1558486"/>
                    <a:pt x="1025770" y="1558486"/>
                  </a:cubicBezTo>
                  <a:cubicBezTo>
                    <a:pt x="1025770" y="1558126"/>
                    <a:pt x="1025770" y="1558126"/>
                    <a:pt x="1025770" y="1557406"/>
                  </a:cubicBezTo>
                  <a:close/>
                  <a:moveTo>
                    <a:pt x="584058" y="1550658"/>
                  </a:moveTo>
                  <a:cubicBezTo>
                    <a:pt x="538207" y="1550300"/>
                    <a:pt x="487302" y="1580439"/>
                    <a:pt x="491995" y="1632106"/>
                  </a:cubicBezTo>
                  <a:cubicBezTo>
                    <a:pt x="494162" y="1659734"/>
                    <a:pt x="508964" y="1682338"/>
                    <a:pt x="530626" y="1696332"/>
                  </a:cubicBezTo>
                  <a:cubicBezTo>
                    <a:pt x="568534" y="1716066"/>
                    <a:pt x="628825" y="1695973"/>
                    <a:pt x="646877" y="1657222"/>
                  </a:cubicBezTo>
                  <a:cubicBezTo>
                    <a:pt x="668900" y="1609143"/>
                    <a:pt x="640017" y="1550658"/>
                    <a:pt x="584058" y="1550658"/>
                  </a:cubicBezTo>
                  <a:close/>
                  <a:moveTo>
                    <a:pt x="1025410" y="1550205"/>
                  </a:moveTo>
                  <a:cubicBezTo>
                    <a:pt x="1022889" y="1551646"/>
                    <a:pt x="1019287" y="1552726"/>
                    <a:pt x="1016766" y="1553806"/>
                  </a:cubicBezTo>
                  <a:cubicBezTo>
                    <a:pt x="1016766" y="1554886"/>
                    <a:pt x="1016766" y="1556326"/>
                    <a:pt x="1016766" y="1557406"/>
                  </a:cubicBezTo>
                  <a:cubicBezTo>
                    <a:pt x="1018207" y="1556686"/>
                    <a:pt x="1019648" y="1555966"/>
                    <a:pt x="1021088" y="1555246"/>
                  </a:cubicBezTo>
                  <a:cubicBezTo>
                    <a:pt x="1022529" y="1554526"/>
                    <a:pt x="1023970" y="1553806"/>
                    <a:pt x="1025770" y="1553086"/>
                  </a:cubicBezTo>
                  <a:cubicBezTo>
                    <a:pt x="1025770" y="1552366"/>
                    <a:pt x="1025410" y="1551285"/>
                    <a:pt x="1025410" y="1550205"/>
                  </a:cubicBezTo>
                  <a:close/>
                  <a:moveTo>
                    <a:pt x="127871" y="1548765"/>
                  </a:moveTo>
                  <a:cubicBezTo>
                    <a:pt x="126790" y="1549125"/>
                    <a:pt x="126070" y="1549485"/>
                    <a:pt x="124989" y="1550205"/>
                  </a:cubicBezTo>
                  <a:lnTo>
                    <a:pt x="121162" y="1552292"/>
                  </a:lnTo>
                  <a:lnTo>
                    <a:pt x="121028" y="1552366"/>
                  </a:lnTo>
                  <a:cubicBezTo>
                    <a:pt x="121028" y="1553446"/>
                    <a:pt x="120667" y="1555606"/>
                    <a:pt x="120667" y="1557766"/>
                  </a:cubicBezTo>
                  <a:lnTo>
                    <a:pt x="120893" y="1557620"/>
                  </a:lnTo>
                  <a:lnTo>
                    <a:pt x="126790" y="1553806"/>
                  </a:lnTo>
                  <a:cubicBezTo>
                    <a:pt x="127150" y="1553806"/>
                    <a:pt x="127511" y="1553806"/>
                    <a:pt x="127871" y="1553806"/>
                  </a:cubicBezTo>
                  <a:cubicBezTo>
                    <a:pt x="127871" y="1552006"/>
                    <a:pt x="127871" y="1550565"/>
                    <a:pt x="127871" y="1548765"/>
                  </a:cubicBezTo>
                  <a:close/>
                  <a:moveTo>
                    <a:pt x="127871" y="1540485"/>
                  </a:moveTo>
                  <a:cubicBezTo>
                    <a:pt x="126070" y="1541565"/>
                    <a:pt x="123909" y="1543005"/>
                    <a:pt x="122108" y="1543725"/>
                  </a:cubicBezTo>
                  <a:lnTo>
                    <a:pt x="121582" y="1543988"/>
                  </a:lnTo>
                  <a:lnTo>
                    <a:pt x="121388" y="1544085"/>
                  </a:lnTo>
                  <a:lnTo>
                    <a:pt x="121388" y="1547829"/>
                  </a:lnTo>
                  <a:lnTo>
                    <a:pt x="121388" y="1548045"/>
                  </a:lnTo>
                  <a:cubicBezTo>
                    <a:pt x="123189" y="1546605"/>
                    <a:pt x="125710" y="1545525"/>
                    <a:pt x="127871" y="1545165"/>
                  </a:cubicBezTo>
                  <a:close/>
                  <a:moveTo>
                    <a:pt x="1025050" y="1540125"/>
                  </a:moveTo>
                  <a:cubicBezTo>
                    <a:pt x="1023970" y="1540845"/>
                    <a:pt x="1022889" y="1541205"/>
                    <a:pt x="1021809" y="1541925"/>
                  </a:cubicBezTo>
                  <a:cubicBezTo>
                    <a:pt x="1020008" y="1542645"/>
                    <a:pt x="1018207" y="1543725"/>
                    <a:pt x="1016766" y="1544085"/>
                  </a:cubicBezTo>
                  <a:cubicBezTo>
                    <a:pt x="1016766" y="1545885"/>
                    <a:pt x="1016766" y="1547685"/>
                    <a:pt x="1016766" y="1549485"/>
                  </a:cubicBezTo>
                  <a:cubicBezTo>
                    <a:pt x="1019287" y="1547685"/>
                    <a:pt x="1022169" y="1545885"/>
                    <a:pt x="1025410" y="1545165"/>
                  </a:cubicBezTo>
                  <a:cubicBezTo>
                    <a:pt x="1025050" y="1543365"/>
                    <a:pt x="1025050" y="1541925"/>
                    <a:pt x="1025050" y="1540125"/>
                  </a:cubicBezTo>
                  <a:close/>
                  <a:moveTo>
                    <a:pt x="562661" y="1533789"/>
                  </a:moveTo>
                  <a:cubicBezTo>
                    <a:pt x="577131" y="1531328"/>
                    <a:pt x="591910" y="1531373"/>
                    <a:pt x="605720" y="1534154"/>
                  </a:cubicBezTo>
                  <a:cubicBezTo>
                    <a:pt x="664928" y="1546353"/>
                    <a:pt x="696338" y="1624571"/>
                    <a:pt x="660235" y="1674804"/>
                  </a:cubicBezTo>
                  <a:cubicBezTo>
                    <a:pt x="644350" y="1696691"/>
                    <a:pt x="618265" y="1713823"/>
                    <a:pt x="590376" y="1720865"/>
                  </a:cubicBezTo>
                  <a:lnTo>
                    <a:pt x="550650" y="1723058"/>
                  </a:lnTo>
                  <a:lnTo>
                    <a:pt x="548237" y="1723191"/>
                  </a:lnTo>
                  <a:lnTo>
                    <a:pt x="535953" y="1717834"/>
                  </a:lnTo>
                  <a:lnTo>
                    <a:pt x="509686" y="1706378"/>
                  </a:lnTo>
                  <a:cubicBezTo>
                    <a:pt x="507159" y="1704225"/>
                    <a:pt x="501743" y="1699202"/>
                    <a:pt x="496689" y="1692744"/>
                  </a:cubicBezTo>
                  <a:cubicBezTo>
                    <a:pt x="474666" y="1669780"/>
                    <a:pt x="472861" y="1648970"/>
                    <a:pt x="475388" y="1617395"/>
                  </a:cubicBezTo>
                  <a:cubicBezTo>
                    <a:pt x="478637" y="1571110"/>
                    <a:pt x="519253" y="1541173"/>
                    <a:pt x="562661" y="1533789"/>
                  </a:cubicBezTo>
                  <a:close/>
                  <a:moveTo>
                    <a:pt x="127871" y="1532924"/>
                  </a:moveTo>
                  <a:lnTo>
                    <a:pt x="122001" y="1535685"/>
                  </a:lnTo>
                  <a:lnTo>
                    <a:pt x="121748" y="1535804"/>
                  </a:lnTo>
                  <a:cubicBezTo>
                    <a:pt x="121748" y="1537244"/>
                    <a:pt x="121748" y="1538685"/>
                    <a:pt x="121748" y="1539765"/>
                  </a:cubicBezTo>
                  <a:lnTo>
                    <a:pt x="121797" y="1539735"/>
                  </a:lnTo>
                  <a:lnTo>
                    <a:pt x="127150" y="1536524"/>
                  </a:lnTo>
                  <a:cubicBezTo>
                    <a:pt x="127511" y="1536524"/>
                    <a:pt x="127511" y="1536524"/>
                    <a:pt x="127871" y="1536524"/>
                  </a:cubicBezTo>
                  <a:close/>
                  <a:moveTo>
                    <a:pt x="1025050" y="1531844"/>
                  </a:moveTo>
                  <a:cubicBezTo>
                    <a:pt x="1023249" y="1532564"/>
                    <a:pt x="1021809" y="1532924"/>
                    <a:pt x="1020728" y="1533644"/>
                  </a:cubicBezTo>
                  <a:cubicBezTo>
                    <a:pt x="1019287" y="1534364"/>
                    <a:pt x="1017847" y="1535444"/>
                    <a:pt x="1016766" y="1536164"/>
                  </a:cubicBezTo>
                  <a:cubicBezTo>
                    <a:pt x="1016766" y="1537244"/>
                    <a:pt x="1016766" y="1538685"/>
                    <a:pt x="1016766" y="1540125"/>
                  </a:cubicBezTo>
                  <a:cubicBezTo>
                    <a:pt x="1019287" y="1538324"/>
                    <a:pt x="1021809" y="1536524"/>
                    <a:pt x="1025050" y="1535444"/>
                  </a:cubicBezTo>
                  <a:cubicBezTo>
                    <a:pt x="1025050" y="1534364"/>
                    <a:pt x="1025050" y="1532924"/>
                    <a:pt x="1025050" y="1531844"/>
                  </a:cubicBezTo>
                  <a:close/>
                  <a:moveTo>
                    <a:pt x="121388" y="1525724"/>
                  </a:moveTo>
                  <a:cubicBezTo>
                    <a:pt x="121748" y="1527884"/>
                    <a:pt x="121748" y="1529684"/>
                    <a:pt x="121748" y="1531844"/>
                  </a:cubicBezTo>
                  <a:lnTo>
                    <a:pt x="122208" y="1531600"/>
                  </a:lnTo>
                  <a:lnTo>
                    <a:pt x="127871" y="1528604"/>
                  </a:lnTo>
                  <a:cubicBezTo>
                    <a:pt x="127871" y="1528244"/>
                    <a:pt x="127871" y="1527884"/>
                    <a:pt x="127871" y="1527164"/>
                  </a:cubicBezTo>
                  <a:cubicBezTo>
                    <a:pt x="126070" y="1527524"/>
                    <a:pt x="124269" y="1527164"/>
                    <a:pt x="122468" y="1526444"/>
                  </a:cubicBezTo>
                  <a:cubicBezTo>
                    <a:pt x="122108" y="1526084"/>
                    <a:pt x="121748" y="1526084"/>
                    <a:pt x="121388" y="1525724"/>
                  </a:cubicBezTo>
                  <a:close/>
                  <a:moveTo>
                    <a:pt x="1025410" y="1523203"/>
                  </a:moveTo>
                  <a:cubicBezTo>
                    <a:pt x="1022169" y="1525364"/>
                    <a:pt x="1019287" y="1526084"/>
                    <a:pt x="1016406" y="1525724"/>
                  </a:cubicBezTo>
                  <a:cubicBezTo>
                    <a:pt x="1016406" y="1527524"/>
                    <a:pt x="1016406" y="1529324"/>
                    <a:pt x="1016406" y="1531124"/>
                  </a:cubicBezTo>
                  <a:cubicBezTo>
                    <a:pt x="1019287" y="1529324"/>
                    <a:pt x="1022169" y="1527884"/>
                    <a:pt x="1025050" y="1527164"/>
                  </a:cubicBezTo>
                  <a:cubicBezTo>
                    <a:pt x="1025050" y="1525724"/>
                    <a:pt x="1025050" y="1524643"/>
                    <a:pt x="1025410" y="1523203"/>
                  </a:cubicBezTo>
                  <a:close/>
                  <a:moveTo>
                    <a:pt x="567333" y="1450595"/>
                  </a:moveTo>
                  <a:cubicBezTo>
                    <a:pt x="570927" y="1451321"/>
                    <a:pt x="570927" y="1456763"/>
                    <a:pt x="567333" y="1456401"/>
                  </a:cubicBezTo>
                  <a:cubicBezTo>
                    <a:pt x="549367" y="1454586"/>
                    <a:pt x="532478" y="1462569"/>
                    <a:pt x="516308" y="1469101"/>
                  </a:cubicBezTo>
                  <a:cubicBezTo>
                    <a:pt x="498701" y="1475995"/>
                    <a:pt x="480375" y="1482889"/>
                    <a:pt x="467799" y="1497766"/>
                  </a:cubicBezTo>
                  <a:cubicBezTo>
                    <a:pt x="467080" y="1498855"/>
                    <a:pt x="464924" y="1497403"/>
                    <a:pt x="466002" y="1496315"/>
                  </a:cubicBezTo>
                  <a:cubicBezTo>
                    <a:pt x="476782" y="1478898"/>
                    <a:pt x="496545" y="1471641"/>
                    <a:pt x="514512" y="1464021"/>
                  </a:cubicBezTo>
                  <a:cubicBezTo>
                    <a:pt x="531041" y="1457489"/>
                    <a:pt x="549007" y="1448418"/>
                    <a:pt x="567333" y="1450595"/>
                  </a:cubicBezTo>
                  <a:close/>
                  <a:moveTo>
                    <a:pt x="857750" y="1441917"/>
                  </a:moveTo>
                  <a:cubicBezTo>
                    <a:pt x="857750" y="1440481"/>
                    <a:pt x="859533" y="1440840"/>
                    <a:pt x="859890" y="1441917"/>
                  </a:cubicBezTo>
                  <a:cubicBezTo>
                    <a:pt x="860247" y="1447662"/>
                    <a:pt x="863814" y="1454125"/>
                    <a:pt x="867382" y="1458793"/>
                  </a:cubicBezTo>
                  <a:cubicBezTo>
                    <a:pt x="872019" y="1463820"/>
                    <a:pt x="878797" y="1464898"/>
                    <a:pt x="885219" y="1465616"/>
                  </a:cubicBezTo>
                  <a:cubicBezTo>
                    <a:pt x="888429" y="1465616"/>
                    <a:pt x="888073" y="1470284"/>
                    <a:pt x="885219" y="1470284"/>
                  </a:cubicBezTo>
                  <a:cubicBezTo>
                    <a:pt x="878084" y="1469566"/>
                    <a:pt x="869165" y="1467770"/>
                    <a:pt x="864171" y="1461666"/>
                  </a:cubicBezTo>
                  <a:cubicBezTo>
                    <a:pt x="860247" y="1456280"/>
                    <a:pt x="857036" y="1449098"/>
                    <a:pt x="857750" y="1441917"/>
                  </a:cubicBezTo>
                  <a:close/>
                  <a:moveTo>
                    <a:pt x="569990" y="1440881"/>
                  </a:moveTo>
                  <a:cubicBezTo>
                    <a:pt x="581153" y="1439809"/>
                    <a:pt x="594116" y="1437306"/>
                    <a:pt x="604558" y="1442669"/>
                  </a:cubicBezTo>
                  <a:cubicBezTo>
                    <a:pt x="607439" y="1444099"/>
                    <a:pt x="604558" y="1448390"/>
                    <a:pt x="601677" y="1447317"/>
                  </a:cubicBezTo>
                  <a:cubicBezTo>
                    <a:pt x="590155" y="1442311"/>
                    <a:pt x="575391" y="1445887"/>
                    <a:pt x="563508" y="1446959"/>
                  </a:cubicBezTo>
                  <a:cubicBezTo>
                    <a:pt x="543704" y="1449105"/>
                    <a:pt x="525700" y="1454110"/>
                    <a:pt x="507335" y="1462691"/>
                  </a:cubicBezTo>
                  <a:cubicBezTo>
                    <a:pt x="477808" y="1476636"/>
                    <a:pt x="451522" y="1493440"/>
                    <a:pt x="427396" y="1515608"/>
                  </a:cubicBezTo>
                  <a:cubicBezTo>
                    <a:pt x="426676" y="1516323"/>
                    <a:pt x="425236" y="1515251"/>
                    <a:pt x="426316" y="1514178"/>
                  </a:cubicBezTo>
                  <a:cubicBezTo>
                    <a:pt x="449722" y="1485574"/>
                    <a:pt x="485730" y="1464122"/>
                    <a:pt x="520658" y="1451250"/>
                  </a:cubicBezTo>
                  <a:cubicBezTo>
                    <a:pt x="536862" y="1445529"/>
                    <a:pt x="553066" y="1443026"/>
                    <a:pt x="569990" y="1440881"/>
                  </a:cubicBezTo>
                  <a:close/>
                  <a:moveTo>
                    <a:pt x="555964" y="1438831"/>
                  </a:moveTo>
                  <a:cubicBezTo>
                    <a:pt x="498919" y="1445734"/>
                    <a:pt x="443238" y="1476587"/>
                    <a:pt x="410612" y="1523035"/>
                  </a:cubicBezTo>
                  <a:cubicBezTo>
                    <a:pt x="389221" y="1553461"/>
                    <a:pt x="375379" y="1591807"/>
                    <a:pt x="373626" y="1630019"/>
                  </a:cubicBezTo>
                  <a:lnTo>
                    <a:pt x="377553" y="1661528"/>
                  </a:lnTo>
                  <a:lnTo>
                    <a:pt x="380631" y="1686229"/>
                  </a:lnTo>
                  <a:cubicBezTo>
                    <a:pt x="386367" y="1704260"/>
                    <a:pt x="395692" y="1721251"/>
                    <a:pt x="409174" y="1736193"/>
                  </a:cubicBezTo>
                  <a:cubicBezTo>
                    <a:pt x="457709" y="1789482"/>
                    <a:pt x="535005" y="1813247"/>
                    <a:pt x="605830" y="1807125"/>
                  </a:cubicBezTo>
                  <a:cubicBezTo>
                    <a:pt x="622908" y="1805595"/>
                    <a:pt x="639468" y="1802062"/>
                    <a:pt x="654983" y="1796543"/>
                  </a:cubicBezTo>
                  <a:lnTo>
                    <a:pt x="696341" y="1774846"/>
                  </a:lnTo>
                  <a:lnTo>
                    <a:pt x="697868" y="1774045"/>
                  </a:lnTo>
                  <a:cubicBezTo>
                    <a:pt x="723663" y="1755096"/>
                    <a:pt x="743167" y="1728272"/>
                    <a:pt x="752155" y="1693706"/>
                  </a:cubicBezTo>
                  <a:cubicBezTo>
                    <a:pt x="760783" y="1662020"/>
                    <a:pt x="762221" y="1628174"/>
                    <a:pt x="757188" y="1595408"/>
                  </a:cubicBezTo>
                  <a:cubicBezTo>
                    <a:pt x="755031" y="1592527"/>
                    <a:pt x="753953" y="1588927"/>
                    <a:pt x="753953" y="1584246"/>
                  </a:cubicBezTo>
                  <a:cubicBezTo>
                    <a:pt x="753953" y="1582806"/>
                    <a:pt x="753953" y="1580645"/>
                    <a:pt x="753593" y="1579205"/>
                  </a:cubicBezTo>
                  <a:cubicBezTo>
                    <a:pt x="745324" y="1543919"/>
                    <a:pt x="728427" y="1510793"/>
                    <a:pt x="702901" y="1484508"/>
                  </a:cubicBezTo>
                  <a:cubicBezTo>
                    <a:pt x="699665" y="1480908"/>
                    <a:pt x="696070" y="1477307"/>
                    <a:pt x="692475" y="1474067"/>
                  </a:cubicBezTo>
                  <a:cubicBezTo>
                    <a:pt x="669106" y="1457144"/>
                    <a:pt x="641063" y="1445262"/>
                    <a:pt x="612661" y="1440221"/>
                  </a:cubicBezTo>
                  <a:cubicBezTo>
                    <a:pt x="594146" y="1436890"/>
                    <a:pt x="574979" y="1436530"/>
                    <a:pt x="555964" y="1438831"/>
                  </a:cubicBezTo>
                  <a:close/>
                  <a:moveTo>
                    <a:pt x="863847" y="1414569"/>
                  </a:moveTo>
                  <a:cubicBezTo>
                    <a:pt x="864210" y="1413493"/>
                    <a:pt x="865664" y="1413852"/>
                    <a:pt x="865664" y="1414928"/>
                  </a:cubicBezTo>
                  <a:cubicBezTo>
                    <a:pt x="866391" y="1426410"/>
                    <a:pt x="863847" y="1449016"/>
                    <a:pt x="875844" y="1455475"/>
                  </a:cubicBezTo>
                  <a:cubicBezTo>
                    <a:pt x="884569" y="1460140"/>
                    <a:pt x="894748" y="1459422"/>
                    <a:pt x="904201" y="1459422"/>
                  </a:cubicBezTo>
                  <a:cubicBezTo>
                    <a:pt x="907473" y="1459422"/>
                    <a:pt x="907473" y="1464087"/>
                    <a:pt x="904201" y="1464087"/>
                  </a:cubicBezTo>
                  <a:cubicBezTo>
                    <a:pt x="893294" y="1464087"/>
                    <a:pt x="876571" y="1465522"/>
                    <a:pt x="868936" y="1455834"/>
                  </a:cubicBezTo>
                  <a:cubicBezTo>
                    <a:pt x="860211" y="1444710"/>
                    <a:pt x="861665" y="1427846"/>
                    <a:pt x="863847" y="1414569"/>
                  </a:cubicBezTo>
                  <a:close/>
                  <a:moveTo>
                    <a:pt x="927130" y="1401570"/>
                  </a:moveTo>
                  <a:cubicBezTo>
                    <a:pt x="913791" y="1401933"/>
                    <a:pt x="900091" y="1403022"/>
                    <a:pt x="886751" y="1402296"/>
                  </a:cubicBezTo>
                  <a:lnTo>
                    <a:pt x="881205" y="1408783"/>
                  </a:lnTo>
                  <a:lnTo>
                    <a:pt x="875574" y="1415368"/>
                  </a:lnTo>
                  <a:cubicBezTo>
                    <a:pt x="875214" y="1419362"/>
                    <a:pt x="874853" y="1423356"/>
                    <a:pt x="874493" y="1427350"/>
                  </a:cubicBezTo>
                  <a:cubicBezTo>
                    <a:pt x="873952" y="1443689"/>
                    <a:pt x="882785" y="1449135"/>
                    <a:pt x="894277" y="1450497"/>
                  </a:cubicBezTo>
                  <a:lnTo>
                    <a:pt x="925970" y="1449290"/>
                  </a:lnTo>
                  <a:lnTo>
                    <a:pt x="930015" y="1449136"/>
                  </a:lnTo>
                  <a:cubicBezTo>
                    <a:pt x="941191" y="1449136"/>
                    <a:pt x="955973" y="1450588"/>
                    <a:pt x="955612" y="1434249"/>
                  </a:cubicBezTo>
                  <a:cubicBezTo>
                    <a:pt x="955612" y="1423356"/>
                    <a:pt x="957415" y="1407016"/>
                    <a:pt x="945878" y="1402659"/>
                  </a:cubicBezTo>
                  <a:cubicBezTo>
                    <a:pt x="945157" y="1403022"/>
                    <a:pt x="944436" y="1403022"/>
                    <a:pt x="944075" y="1403022"/>
                  </a:cubicBezTo>
                  <a:cubicBezTo>
                    <a:pt x="938307" y="1401933"/>
                    <a:pt x="932899" y="1401570"/>
                    <a:pt x="927130" y="1401570"/>
                  </a:cubicBezTo>
                  <a:close/>
                  <a:moveTo>
                    <a:pt x="884588" y="1395761"/>
                  </a:moveTo>
                  <a:cubicBezTo>
                    <a:pt x="900812" y="1392856"/>
                    <a:pt x="921722" y="1393582"/>
                    <a:pt x="939028" y="1395761"/>
                  </a:cubicBezTo>
                  <a:cubicBezTo>
                    <a:pt x="940831" y="1396124"/>
                    <a:pt x="942633" y="1396124"/>
                    <a:pt x="944436" y="1396124"/>
                  </a:cubicBezTo>
                  <a:cubicBezTo>
                    <a:pt x="954891" y="1397576"/>
                    <a:pt x="959939" y="1406653"/>
                    <a:pt x="961020" y="1416457"/>
                  </a:cubicBezTo>
                  <a:cubicBezTo>
                    <a:pt x="962102" y="1426987"/>
                    <a:pt x="964626" y="1441874"/>
                    <a:pt x="956694" y="1449862"/>
                  </a:cubicBezTo>
                  <a:cubicBezTo>
                    <a:pt x="952908" y="1453856"/>
                    <a:pt x="947140" y="1455036"/>
                    <a:pt x="941101" y="1455308"/>
                  </a:cubicBezTo>
                  <a:lnTo>
                    <a:pt x="932621" y="1455308"/>
                  </a:lnTo>
                  <a:lnTo>
                    <a:pt x="923886" y="1455308"/>
                  </a:lnTo>
                  <a:cubicBezTo>
                    <a:pt x="910546" y="1456398"/>
                    <a:pt x="892880" y="1460755"/>
                    <a:pt x="879901" y="1453856"/>
                  </a:cubicBezTo>
                  <a:cubicBezTo>
                    <a:pt x="866561" y="1446231"/>
                    <a:pt x="867643" y="1432796"/>
                    <a:pt x="869085" y="1418999"/>
                  </a:cubicBezTo>
                  <a:lnTo>
                    <a:pt x="873867" y="1402143"/>
                  </a:lnTo>
                  <a:lnTo>
                    <a:pt x="874132" y="1401207"/>
                  </a:lnTo>
                  <a:lnTo>
                    <a:pt x="877377" y="1398302"/>
                  </a:lnTo>
                  <a:cubicBezTo>
                    <a:pt x="879180" y="1397213"/>
                    <a:pt x="881343" y="1396487"/>
                    <a:pt x="884588" y="1395761"/>
                  </a:cubicBezTo>
                  <a:close/>
                  <a:moveTo>
                    <a:pt x="561037" y="1393306"/>
                  </a:moveTo>
                  <a:cubicBezTo>
                    <a:pt x="612369" y="1389002"/>
                    <a:pt x="661376" y="1400344"/>
                    <a:pt x="702901" y="1428699"/>
                  </a:cubicBezTo>
                  <a:cubicBezTo>
                    <a:pt x="749279" y="1455703"/>
                    <a:pt x="784871" y="1498191"/>
                    <a:pt x="793140" y="1554001"/>
                  </a:cubicBezTo>
                  <a:cubicBezTo>
                    <a:pt x="815790" y="1627454"/>
                    <a:pt x="808509" y="1713262"/>
                    <a:pt x="763716" y="1772689"/>
                  </a:cubicBezTo>
                  <a:lnTo>
                    <a:pt x="742139" y="1791125"/>
                  </a:lnTo>
                  <a:lnTo>
                    <a:pt x="706137" y="1821888"/>
                  </a:lnTo>
                  <a:cubicBezTo>
                    <a:pt x="597562" y="1879858"/>
                    <a:pt x="414926" y="1854294"/>
                    <a:pt x="354167" y="1735473"/>
                  </a:cubicBezTo>
                  <a:cubicBezTo>
                    <a:pt x="344550" y="1716479"/>
                    <a:pt x="337922" y="1697014"/>
                    <a:pt x="334034" y="1677475"/>
                  </a:cubicBezTo>
                  <a:lnTo>
                    <a:pt x="332008" y="1645338"/>
                  </a:lnTo>
                  <a:lnTo>
                    <a:pt x="330349" y="1619037"/>
                  </a:lnTo>
                  <a:cubicBezTo>
                    <a:pt x="333046" y="1580465"/>
                    <a:pt x="345719" y="1543199"/>
                    <a:pt x="366391" y="1510433"/>
                  </a:cubicBezTo>
                  <a:cubicBezTo>
                    <a:pt x="391917" y="1456063"/>
                    <a:pt x="450518" y="1419337"/>
                    <a:pt x="509120" y="1402774"/>
                  </a:cubicBezTo>
                  <a:cubicBezTo>
                    <a:pt x="526557" y="1397913"/>
                    <a:pt x="543926" y="1394740"/>
                    <a:pt x="561037" y="1393306"/>
                  </a:cubicBezTo>
                  <a:close/>
                  <a:moveTo>
                    <a:pt x="500789" y="1391987"/>
                  </a:moveTo>
                  <a:cubicBezTo>
                    <a:pt x="504396" y="1391268"/>
                    <a:pt x="505838" y="1397019"/>
                    <a:pt x="502232" y="1397378"/>
                  </a:cubicBezTo>
                  <a:cubicBezTo>
                    <a:pt x="463643" y="1403489"/>
                    <a:pt x="430464" y="1426852"/>
                    <a:pt x="403055" y="1453809"/>
                  </a:cubicBezTo>
                  <a:cubicBezTo>
                    <a:pt x="388629" y="1468187"/>
                    <a:pt x="371679" y="1483283"/>
                    <a:pt x="360860" y="1500895"/>
                  </a:cubicBezTo>
                  <a:cubicBezTo>
                    <a:pt x="352204" y="1514194"/>
                    <a:pt x="346073" y="1528572"/>
                    <a:pt x="338500" y="1542230"/>
                  </a:cubicBezTo>
                  <a:cubicBezTo>
                    <a:pt x="337779" y="1543308"/>
                    <a:pt x="336336" y="1542230"/>
                    <a:pt x="336697" y="1541152"/>
                  </a:cubicBezTo>
                  <a:cubicBezTo>
                    <a:pt x="344631" y="1523899"/>
                    <a:pt x="350762" y="1504130"/>
                    <a:pt x="363024" y="1489034"/>
                  </a:cubicBezTo>
                  <a:cubicBezTo>
                    <a:pt x="376728" y="1472140"/>
                    <a:pt x="392236" y="1456325"/>
                    <a:pt x="408104" y="1441589"/>
                  </a:cubicBezTo>
                  <a:cubicBezTo>
                    <a:pt x="434070" y="1417506"/>
                    <a:pt x="465807" y="1397738"/>
                    <a:pt x="500789" y="1391987"/>
                  </a:cubicBezTo>
                  <a:close/>
                  <a:moveTo>
                    <a:pt x="194096" y="1384051"/>
                  </a:moveTo>
                  <a:cubicBezTo>
                    <a:pt x="198025" y="1383331"/>
                    <a:pt x="199454" y="1389454"/>
                    <a:pt x="195882" y="1390174"/>
                  </a:cubicBezTo>
                  <a:cubicBezTo>
                    <a:pt x="185524" y="1391255"/>
                    <a:pt x="176594" y="1392335"/>
                    <a:pt x="169450" y="1400620"/>
                  </a:cubicBezTo>
                  <a:cubicBezTo>
                    <a:pt x="163378" y="1407463"/>
                    <a:pt x="161950" y="1415747"/>
                    <a:pt x="160521" y="1424392"/>
                  </a:cubicBezTo>
                  <a:cubicBezTo>
                    <a:pt x="160521" y="1425833"/>
                    <a:pt x="158020" y="1425833"/>
                    <a:pt x="158020" y="1424392"/>
                  </a:cubicBezTo>
                  <a:cubicBezTo>
                    <a:pt x="156949" y="1414667"/>
                    <a:pt x="158735" y="1404942"/>
                    <a:pt x="165164" y="1397018"/>
                  </a:cubicBezTo>
                  <a:cubicBezTo>
                    <a:pt x="172665" y="1387653"/>
                    <a:pt x="183023" y="1385852"/>
                    <a:pt x="194096" y="1384051"/>
                  </a:cubicBezTo>
                  <a:close/>
                  <a:moveTo>
                    <a:pt x="945042" y="1374793"/>
                  </a:moveTo>
                  <a:cubicBezTo>
                    <a:pt x="954937" y="1374838"/>
                    <a:pt x="964743" y="1376012"/>
                    <a:pt x="973559" y="1379807"/>
                  </a:cubicBezTo>
                  <a:cubicBezTo>
                    <a:pt x="988312" y="1386673"/>
                    <a:pt x="989752" y="1396792"/>
                    <a:pt x="993710" y="1411247"/>
                  </a:cubicBezTo>
                  <a:cubicBezTo>
                    <a:pt x="994789" y="1414861"/>
                    <a:pt x="988672" y="1416306"/>
                    <a:pt x="987952" y="1412693"/>
                  </a:cubicBezTo>
                  <a:cubicBezTo>
                    <a:pt x="986153" y="1406910"/>
                    <a:pt x="986153" y="1399321"/>
                    <a:pt x="982915" y="1394262"/>
                  </a:cubicBezTo>
                  <a:cubicBezTo>
                    <a:pt x="975718" y="1384143"/>
                    <a:pt x="963484" y="1380891"/>
                    <a:pt x="951969" y="1380168"/>
                  </a:cubicBezTo>
                  <a:cubicBezTo>
                    <a:pt x="940094" y="1379445"/>
                    <a:pt x="927860" y="1379807"/>
                    <a:pt x="915985" y="1379445"/>
                  </a:cubicBezTo>
                  <a:cubicBezTo>
                    <a:pt x="914186" y="1379445"/>
                    <a:pt x="914546" y="1376554"/>
                    <a:pt x="915985" y="1376554"/>
                  </a:cubicBezTo>
                  <a:cubicBezTo>
                    <a:pt x="925161" y="1375831"/>
                    <a:pt x="935147" y="1374747"/>
                    <a:pt x="945042" y="1374793"/>
                  </a:cubicBezTo>
                  <a:close/>
                  <a:moveTo>
                    <a:pt x="208234" y="1372218"/>
                  </a:moveTo>
                  <a:cubicBezTo>
                    <a:pt x="212155" y="1372218"/>
                    <a:pt x="212155" y="1378727"/>
                    <a:pt x="207878" y="1378727"/>
                  </a:cubicBezTo>
                  <a:cubicBezTo>
                    <a:pt x="192910" y="1379088"/>
                    <a:pt x="172240" y="1379088"/>
                    <a:pt x="161193" y="1392106"/>
                  </a:cubicBezTo>
                  <a:cubicBezTo>
                    <a:pt x="150145" y="1404762"/>
                    <a:pt x="150501" y="1420311"/>
                    <a:pt x="147294" y="1435859"/>
                  </a:cubicBezTo>
                  <a:cubicBezTo>
                    <a:pt x="147294" y="1436944"/>
                    <a:pt x="145868" y="1436944"/>
                    <a:pt x="145512" y="1435859"/>
                  </a:cubicBezTo>
                  <a:cubicBezTo>
                    <a:pt x="142661" y="1421034"/>
                    <a:pt x="145868" y="1398615"/>
                    <a:pt x="157272" y="1387767"/>
                  </a:cubicBezTo>
                  <a:cubicBezTo>
                    <a:pt x="171171" y="1374387"/>
                    <a:pt x="189703" y="1372941"/>
                    <a:pt x="208234" y="1372218"/>
                  </a:cubicBezTo>
                  <a:close/>
                  <a:moveTo>
                    <a:pt x="613377" y="1369112"/>
                  </a:moveTo>
                  <a:cubicBezTo>
                    <a:pt x="481556" y="1369112"/>
                    <a:pt x="348654" y="1372712"/>
                    <a:pt x="215752" y="1369832"/>
                  </a:cubicBezTo>
                  <a:cubicBezTo>
                    <a:pt x="188019" y="1370552"/>
                    <a:pt x="153443" y="1365151"/>
                    <a:pt x="144799" y="1398634"/>
                  </a:cubicBezTo>
                  <a:cubicBezTo>
                    <a:pt x="139036" y="1420595"/>
                    <a:pt x="140117" y="1442197"/>
                    <a:pt x="140117" y="1464519"/>
                  </a:cubicBezTo>
                  <a:lnTo>
                    <a:pt x="140892" y="1577404"/>
                  </a:lnTo>
                  <a:lnTo>
                    <a:pt x="141197" y="1621851"/>
                  </a:lnTo>
                  <a:cubicBezTo>
                    <a:pt x="143718" y="1679096"/>
                    <a:pt x="146239" y="1736340"/>
                    <a:pt x="145159" y="1793584"/>
                  </a:cubicBezTo>
                  <a:cubicBezTo>
                    <a:pt x="144799" y="1818426"/>
                    <a:pt x="132913" y="1871350"/>
                    <a:pt x="164248" y="1881071"/>
                  </a:cubicBezTo>
                  <a:cubicBezTo>
                    <a:pt x="173972" y="1884311"/>
                    <a:pt x="186938" y="1886471"/>
                    <a:pt x="199544" y="1887912"/>
                  </a:cubicBezTo>
                  <a:cubicBezTo>
                    <a:pt x="200265" y="1887552"/>
                    <a:pt x="200625" y="1887552"/>
                    <a:pt x="200985" y="1887552"/>
                  </a:cubicBezTo>
                  <a:cubicBezTo>
                    <a:pt x="230879" y="1891512"/>
                    <a:pt x="272658" y="1883231"/>
                    <a:pt x="303273" y="1883231"/>
                  </a:cubicBezTo>
                  <a:cubicBezTo>
                    <a:pt x="336048" y="1883591"/>
                    <a:pt x="368823" y="1883591"/>
                    <a:pt x="401599" y="1883591"/>
                  </a:cubicBezTo>
                  <a:cubicBezTo>
                    <a:pt x="471111" y="1883591"/>
                    <a:pt x="540263" y="1883231"/>
                    <a:pt x="609416" y="1884671"/>
                  </a:cubicBezTo>
                  <a:cubicBezTo>
                    <a:pt x="680369" y="1886111"/>
                    <a:pt x="751322" y="1889712"/>
                    <a:pt x="822275" y="1890072"/>
                  </a:cubicBezTo>
                  <a:cubicBezTo>
                    <a:pt x="858292" y="1890432"/>
                    <a:pt x="894669" y="1891872"/>
                    <a:pt x="930326" y="1889352"/>
                  </a:cubicBezTo>
                  <a:cubicBezTo>
                    <a:pt x="946894" y="1887912"/>
                    <a:pt x="975707" y="1889712"/>
                    <a:pt x="990114" y="1879271"/>
                  </a:cubicBezTo>
                  <a:cubicBezTo>
                    <a:pt x="1001999" y="1870990"/>
                    <a:pt x="1003440" y="1849029"/>
                    <a:pt x="1002720" y="1831747"/>
                  </a:cubicBezTo>
                  <a:cubicBezTo>
                    <a:pt x="1001639" y="1825987"/>
                    <a:pt x="1001279" y="1820226"/>
                    <a:pt x="1001279" y="1814826"/>
                  </a:cubicBezTo>
                  <a:cubicBezTo>
                    <a:pt x="1000919" y="1814466"/>
                    <a:pt x="1000919" y="1814106"/>
                    <a:pt x="1000919" y="1813746"/>
                  </a:cubicBezTo>
                  <a:cubicBezTo>
                    <a:pt x="1000919" y="1813026"/>
                    <a:pt x="1000919" y="1812666"/>
                    <a:pt x="1000919" y="1812306"/>
                  </a:cubicBezTo>
                  <a:cubicBezTo>
                    <a:pt x="999838" y="1789984"/>
                    <a:pt x="1001279" y="1766942"/>
                    <a:pt x="1001279" y="1744981"/>
                  </a:cubicBezTo>
                  <a:cubicBezTo>
                    <a:pt x="1001279" y="1707898"/>
                    <a:pt x="1001639" y="1671175"/>
                    <a:pt x="1002720" y="1634452"/>
                  </a:cubicBezTo>
                  <a:lnTo>
                    <a:pt x="1002720" y="1518739"/>
                  </a:lnTo>
                  <a:lnTo>
                    <a:pt x="1002720" y="1516363"/>
                  </a:lnTo>
                  <a:cubicBezTo>
                    <a:pt x="1001999" y="1485040"/>
                    <a:pt x="1006681" y="1455518"/>
                    <a:pt x="1002359" y="1424196"/>
                  </a:cubicBezTo>
                  <a:cubicBezTo>
                    <a:pt x="999838" y="1409795"/>
                    <a:pt x="996957" y="1391793"/>
                    <a:pt x="986152" y="1382073"/>
                  </a:cubicBezTo>
                  <a:cubicBezTo>
                    <a:pt x="970304" y="1368031"/>
                    <a:pt x="951576" y="1369832"/>
                    <a:pt x="932127" y="1370552"/>
                  </a:cubicBezTo>
                  <a:lnTo>
                    <a:pt x="838240" y="1369905"/>
                  </a:lnTo>
                  <a:lnTo>
                    <a:pt x="827678" y="1369832"/>
                  </a:lnTo>
                  <a:cubicBezTo>
                    <a:pt x="756365" y="1369112"/>
                    <a:pt x="684691" y="1368752"/>
                    <a:pt x="613377" y="1369112"/>
                  </a:cubicBezTo>
                  <a:close/>
                  <a:moveTo>
                    <a:pt x="935473" y="1349857"/>
                  </a:moveTo>
                  <a:cubicBezTo>
                    <a:pt x="950266" y="1348769"/>
                    <a:pt x="966501" y="1348406"/>
                    <a:pt x="980933" y="1353486"/>
                  </a:cubicBezTo>
                  <a:cubicBezTo>
                    <a:pt x="1011962" y="1364734"/>
                    <a:pt x="1016652" y="1390860"/>
                    <a:pt x="1024229" y="1419889"/>
                  </a:cubicBezTo>
                  <a:cubicBezTo>
                    <a:pt x="1024950" y="1423154"/>
                    <a:pt x="1020260" y="1424243"/>
                    <a:pt x="1019178" y="1420977"/>
                  </a:cubicBezTo>
                  <a:cubicBezTo>
                    <a:pt x="1013405" y="1404649"/>
                    <a:pt x="1013405" y="1386506"/>
                    <a:pt x="1001499" y="1373080"/>
                  </a:cubicBezTo>
                  <a:cubicBezTo>
                    <a:pt x="989232" y="1359291"/>
                    <a:pt x="972996" y="1354574"/>
                    <a:pt x="954956" y="1354211"/>
                  </a:cubicBezTo>
                  <a:cubicBezTo>
                    <a:pt x="940885" y="1353849"/>
                    <a:pt x="927175" y="1354937"/>
                    <a:pt x="913465" y="1356026"/>
                  </a:cubicBezTo>
                  <a:cubicBezTo>
                    <a:pt x="905166" y="1357114"/>
                    <a:pt x="891817" y="1360743"/>
                    <a:pt x="883879" y="1357477"/>
                  </a:cubicBezTo>
                  <a:cubicBezTo>
                    <a:pt x="882436" y="1356751"/>
                    <a:pt x="882797" y="1354574"/>
                    <a:pt x="884601" y="1354937"/>
                  </a:cubicBezTo>
                  <a:cubicBezTo>
                    <a:pt x="891817" y="1356389"/>
                    <a:pt x="900837" y="1353123"/>
                    <a:pt x="908053" y="1352397"/>
                  </a:cubicBezTo>
                  <a:cubicBezTo>
                    <a:pt x="917072" y="1351309"/>
                    <a:pt x="926092" y="1350220"/>
                    <a:pt x="935473" y="1349857"/>
                  </a:cubicBezTo>
                  <a:close/>
                  <a:moveTo>
                    <a:pt x="202176" y="1348406"/>
                  </a:moveTo>
                  <a:cubicBezTo>
                    <a:pt x="205799" y="1348406"/>
                    <a:pt x="205799" y="1354539"/>
                    <a:pt x="201813" y="1354539"/>
                  </a:cubicBezTo>
                  <a:cubicBezTo>
                    <a:pt x="178265" y="1354539"/>
                    <a:pt x="151817" y="1357065"/>
                    <a:pt x="138050" y="1379073"/>
                  </a:cubicBezTo>
                  <a:cubicBezTo>
                    <a:pt x="126095" y="1398196"/>
                    <a:pt x="123559" y="1419482"/>
                    <a:pt x="121385" y="1441491"/>
                  </a:cubicBezTo>
                  <a:cubicBezTo>
                    <a:pt x="121385" y="1443295"/>
                    <a:pt x="118849" y="1443295"/>
                    <a:pt x="118849" y="1441491"/>
                  </a:cubicBezTo>
                  <a:cubicBezTo>
                    <a:pt x="118849" y="1416596"/>
                    <a:pt x="120660" y="1386289"/>
                    <a:pt x="139862" y="1367528"/>
                  </a:cubicBezTo>
                  <a:cubicBezTo>
                    <a:pt x="156527" y="1350931"/>
                    <a:pt x="179351" y="1348767"/>
                    <a:pt x="202176" y="1348406"/>
                  </a:cubicBezTo>
                  <a:close/>
                  <a:moveTo>
                    <a:pt x="168957" y="1342780"/>
                  </a:moveTo>
                  <a:cubicBezTo>
                    <a:pt x="172593" y="1342056"/>
                    <a:pt x="174047" y="1347489"/>
                    <a:pt x="170411" y="1348213"/>
                  </a:cubicBezTo>
                  <a:cubicBezTo>
                    <a:pt x="139868" y="1356181"/>
                    <a:pt x="115505" y="1381535"/>
                    <a:pt x="115505" y="1414495"/>
                  </a:cubicBezTo>
                  <a:cubicBezTo>
                    <a:pt x="115505" y="1416306"/>
                    <a:pt x="112960" y="1416306"/>
                    <a:pt x="112960" y="1414495"/>
                  </a:cubicBezTo>
                  <a:cubicBezTo>
                    <a:pt x="109324" y="1378637"/>
                    <a:pt x="136231" y="1351835"/>
                    <a:pt x="168957" y="1342780"/>
                  </a:cubicBezTo>
                  <a:close/>
                  <a:moveTo>
                    <a:pt x="272298" y="1337789"/>
                  </a:moveTo>
                  <a:cubicBezTo>
                    <a:pt x="263654" y="1337069"/>
                    <a:pt x="253930" y="1336349"/>
                    <a:pt x="255010" y="1348230"/>
                  </a:cubicBezTo>
                  <a:cubicBezTo>
                    <a:pt x="255010" y="1351830"/>
                    <a:pt x="255731" y="1355431"/>
                    <a:pt x="255731" y="1359031"/>
                  </a:cubicBezTo>
                  <a:cubicBezTo>
                    <a:pt x="270137" y="1359031"/>
                    <a:pt x="284544" y="1359031"/>
                    <a:pt x="298951" y="1359391"/>
                  </a:cubicBezTo>
                  <a:cubicBezTo>
                    <a:pt x="298591" y="1352910"/>
                    <a:pt x="299671" y="1344270"/>
                    <a:pt x="294989" y="1339949"/>
                  </a:cubicBezTo>
                  <a:cubicBezTo>
                    <a:pt x="293188" y="1338869"/>
                    <a:pt x="291027" y="1337789"/>
                    <a:pt x="287785" y="1338149"/>
                  </a:cubicBezTo>
                  <a:cubicBezTo>
                    <a:pt x="282383" y="1338149"/>
                    <a:pt x="277701" y="1338509"/>
                    <a:pt x="272298" y="1337789"/>
                  </a:cubicBezTo>
                  <a:close/>
                  <a:moveTo>
                    <a:pt x="290154" y="1319652"/>
                  </a:moveTo>
                  <a:cubicBezTo>
                    <a:pt x="295896" y="1320153"/>
                    <a:pt x="301549" y="1321699"/>
                    <a:pt x="305497" y="1324427"/>
                  </a:cubicBezTo>
                  <a:cubicBezTo>
                    <a:pt x="313752" y="1330248"/>
                    <a:pt x="313034" y="1341162"/>
                    <a:pt x="312675" y="1349894"/>
                  </a:cubicBezTo>
                  <a:cubicBezTo>
                    <a:pt x="312316" y="1352804"/>
                    <a:pt x="308368" y="1352804"/>
                    <a:pt x="308368" y="1349894"/>
                  </a:cubicBezTo>
                  <a:cubicBezTo>
                    <a:pt x="308009" y="1341162"/>
                    <a:pt x="308368" y="1328793"/>
                    <a:pt x="297601" y="1326246"/>
                  </a:cubicBezTo>
                  <a:cubicBezTo>
                    <a:pt x="290064" y="1324791"/>
                    <a:pt x="282168" y="1323336"/>
                    <a:pt x="274272" y="1323700"/>
                  </a:cubicBezTo>
                  <a:cubicBezTo>
                    <a:pt x="272836" y="1323700"/>
                    <a:pt x="272836" y="1321517"/>
                    <a:pt x="274272" y="1321153"/>
                  </a:cubicBezTo>
                  <a:cubicBezTo>
                    <a:pt x="278579" y="1319698"/>
                    <a:pt x="284411" y="1319152"/>
                    <a:pt x="290154" y="1319652"/>
                  </a:cubicBezTo>
                  <a:close/>
                  <a:moveTo>
                    <a:pt x="289769" y="1314883"/>
                  </a:moveTo>
                  <a:cubicBezTo>
                    <a:pt x="296472" y="1313831"/>
                    <a:pt x="305291" y="1313481"/>
                    <a:pt x="310936" y="1317336"/>
                  </a:cubicBezTo>
                  <a:cubicBezTo>
                    <a:pt x="316933" y="1321542"/>
                    <a:pt x="318697" y="1328201"/>
                    <a:pt x="319755" y="1335211"/>
                  </a:cubicBezTo>
                  <a:cubicBezTo>
                    <a:pt x="320108" y="1338715"/>
                    <a:pt x="314816" y="1340117"/>
                    <a:pt x="314111" y="1336612"/>
                  </a:cubicBezTo>
                  <a:cubicBezTo>
                    <a:pt x="313053" y="1329953"/>
                    <a:pt x="312700" y="1323294"/>
                    <a:pt x="305644" y="1320490"/>
                  </a:cubicBezTo>
                  <a:cubicBezTo>
                    <a:pt x="300705" y="1318037"/>
                    <a:pt x="295061" y="1317687"/>
                    <a:pt x="289769" y="1316986"/>
                  </a:cubicBezTo>
                  <a:cubicBezTo>
                    <a:pt x="288711" y="1316635"/>
                    <a:pt x="289064" y="1314883"/>
                    <a:pt x="289769" y="1314883"/>
                  </a:cubicBezTo>
                  <a:close/>
                  <a:moveTo>
                    <a:pt x="287065" y="930238"/>
                  </a:moveTo>
                  <a:cubicBezTo>
                    <a:pt x="269417" y="944999"/>
                    <a:pt x="252129" y="960120"/>
                    <a:pt x="234841" y="975241"/>
                  </a:cubicBezTo>
                  <a:cubicBezTo>
                    <a:pt x="175773" y="1029246"/>
                    <a:pt x="113104" y="1087930"/>
                    <a:pt x="70964" y="1156695"/>
                  </a:cubicBezTo>
                  <a:cubicBezTo>
                    <a:pt x="371" y="1272984"/>
                    <a:pt x="-5752" y="1438957"/>
                    <a:pt x="127871" y="1510242"/>
                  </a:cubicBezTo>
                  <a:cubicBezTo>
                    <a:pt x="127871" y="1477480"/>
                    <a:pt x="125710" y="1444357"/>
                    <a:pt x="129311" y="1411595"/>
                  </a:cubicBezTo>
                  <a:cubicBezTo>
                    <a:pt x="135795" y="1360471"/>
                    <a:pt x="176133" y="1356151"/>
                    <a:pt x="242044" y="1359751"/>
                  </a:cubicBezTo>
                  <a:cubicBezTo>
                    <a:pt x="244205" y="1359391"/>
                    <a:pt x="246006" y="1359391"/>
                    <a:pt x="248167" y="1359391"/>
                  </a:cubicBezTo>
                  <a:cubicBezTo>
                    <a:pt x="245646" y="1351830"/>
                    <a:pt x="244205" y="1339589"/>
                    <a:pt x="249968" y="1334189"/>
                  </a:cubicBezTo>
                  <a:cubicBezTo>
                    <a:pt x="255010" y="1329509"/>
                    <a:pt x="261853" y="1328788"/>
                    <a:pt x="268336" y="1328788"/>
                  </a:cubicBezTo>
                  <a:cubicBezTo>
                    <a:pt x="278421" y="1325548"/>
                    <a:pt x="291747" y="1326988"/>
                    <a:pt x="300391" y="1332029"/>
                  </a:cubicBezTo>
                  <a:cubicBezTo>
                    <a:pt x="307595" y="1336349"/>
                    <a:pt x="306154" y="1351470"/>
                    <a:pt x="305794" y="1359751"/>
                  </a:cubicBezTo>
                  <a:cubicBezTo>
                    <a:pt x="347213" y="1360471"/>
                    <a:pt x="388633" y="1362271"/>
                    <a:pt x="429692" y="1361551"/>
                  </a:cubicBezTo>
                  <a:cubicBezTo>
                    <a:pt x="511810" y="1360111"/>
                    <a:pt x="594289" y="1357591"/>
                    <a:pt x="676767" y="1357951"/>
                  </a:cubicBezTo>
                  <a:cubicBezTo>
                    <a:pt x="717286" y="1357951"/>
                    <a:pt x="758255" y="1359391"/>
                    <a:pt x="799225" y="1360201"/>
                  </a:cubicBezTo>
                  <a:lnTo>
                    <a:pt x="827131" y="1359852"/>
                  </a:lnTo>
                  <a:lnTo>
                    <a:pt x="921682" y="1358671"/>
                  </a:lnTo>
                  <a:cubicBezTo>
                    <a:pt x="942932" y="1357591"/>
                    <a:pt x="972466" y="1352910"/>
                    <a:pt x="989754" y="1368392"/>
                  </a:cubicBezTo>
                  <a:cubicBezTo>
                    <a:pt x="1003440" y="1380632"/>
                    <a:pt x="1009203" y="1395754"/>
                    <a:pt x="1012804" y="1412675"/>
                  </a:cubicBezTo>
                  <a:lnTo>
                    <a:pt x="1013165" y="1412675"/>
                  </a:lnTo>
                  <a:cubicBezTo>
                    <a:pt x="1021809" y="1437157"/>
                    <a:pt x="1016766" y="1471359"/>
                    <a:pt x="1016046" y="1498721"/>
                  </a:cubicBezTo>
                  <a:cubicBezTo>
                    <a:pt x="1086639" y="1425276"/>
                    <a:pt x="1045940" y="1297106"/>
                    <a:pt x="974627" y="1232661"/>
                  </a:cubicBezTo>
                  <a:cubicBezTo>
                    <a:pt x="895029" y="1161736"/>
                    <a:pt x="777254" y="1160296"/>
                    <a:pt x="678568" y="1136534"/>
                  </a:cubicBezTo>
                  <a:cubicBezTo>
                    <a:pt x="642281" y="1127983"/>
                    <a:pt x="605791" y="1117835"/>
                    <a:pt x="569938" y="1105667"/>
                  </a:cubicBezTo>
                  <a:lnTo>
                    <a:pt x="526571" y="1087883"/>
                  </a:lnTo>
                  <a:lnTo>
                    <a:pt x="465123" y="1062683"/>
                  </a:lnTo>
                  <a:cubicBezTo>
                    <a:pt x="397637" y="1029426"/>
                    <a:pt x="336048" y="986402"/>
                    <a:pt x="287065" y="930238"/>
                  </a:cubicBezTo>
                  <a:close/>
                  <a:moveTo>
                    <a:pt x="544023" y="22562"/>
                  </a:moveTo>
                  <a:cubicBezTo>
                    <a:pt x="333707" y="25033"/>
                    <a:pt x="224351" y="293709"/>
                    <a:pt x="198824" y="482724"/>
                  </a:cubicBezTo>
                  <a:cubicBezTo>
                    <a:pt x="182616" y="605493"/>
                    <a:pt x="190540" y="730063"/>
                    <a:pt x="252489" y="839871"/>
                  </a:cubicBezTo>
                  <a:cubicBezTo>
                    <a:pt x="264014" y="860393"/>
                    <a:pt x="277341" y="879474"/>
                    <a:pt x="291387" y="897475"/>
                  </a:cubicBezTo>
                  <a:lnTo>
                    <a:pt x="304508" y="886942"/>
                  </a:lnTo>
                  <a:lnTo>
                    <a:pt x="421003" y="793427"/>
                  </a:lnTo>
                  <a:cubicBezTo>
                    <a:pt x="464268" y="758865"/>
                    <a:pt x="507128" y="723942"/>
                    <a:pt x="548187" y="687219"/>
                  </a:cubicBezTo>
                  <a:cubicBezTo>
                    <a:pt x="655517" y="591092"/>
                    <a:pt x="772212" y="474443"/>
                    <a:pt x="789500" y="323952"/>
                  </a:cubicBezTo>
                  <a:cubicBezTo>
                    <a:pt x="802466" y="208383"/>
                    <a:pt x="759966" y="79133"/>
                    <a:pt x="640390" y="38810"/>
                  </a:cubicBezTo>
                  <a:cubicBezTo>
                    <a:pt x="606174" y="27289"/>
                    <a:pt x="574069" y="22209"/>
                    <a:pt x="544023" y="22562"/>
                  </a:cubicBezTo>
                  <a:close/>
                  <a:moveTo>
                    <a:pt x="529818" y="287"/>
                  </a:moveTo>
                  <a:cubicBezTo>
                    <a:pt x="642551" y="-4393"/>
                    <a:pt x="750242" y="48171"/>
                    <a:pt x="793462" y="155819"/>
                  </a:cubicBezTo>
                  <a:cubicBezTo>
                    <a:pt x="905834" y="435560"/>
                    <a:pt x="618060" y="667058"/>
                    <a:pt x="426810" y="817909"/>
                  </a:cubicBezTo>
                  <a:lnTo>
                    <a:pt x="321239" y="902082"/>
                  </a:lnTo>
                  <a:lnTo>
                    <a:pt x="305794" y="914397"/>
                  </a:lnTo>
                  <a:cubicBezTo>
                    <a:pt x="341271" y="955080"/>
                    <a:pt x="383320" y="988832"/>
                    <a:pt x="429557" y="1016689"/>
                  </a:cubicBezTo>
                  <a:lnTo>
                    <a:pt x="465993" y="1033067"/>
                  </a:lnTo>
                  <a:lnTo>
                    <a:pt x="578441" y="1083610"/>
                  </a:lnTo>
                  <a:cubicBezTo>
                    <a:pt x="646873" y="1105571"/>
                    <a:pt x="717106" y="1119973"/>
                    <a:pt x="788059" y="1133294"/>
                  </a:cubicBezTo>
                  <a:cubicBezTo>
                    <a:pt x="854330" y="1145534"/>
                    <a:pt x="926364" y="1159936"/>
                    <a:pt x="980029" y="1203859"/>
                  </a:cubicBezTo>
                  <a:cubicBezTo>
                    <a:pt x="1070431" y="1278385"/>
                    <a:pt x="1123376" y="1434277"/>
                    <a:pt x="1027571" y="1521043"/>
                  </a:cubicBezTo>
                  <a:cubicBezTo>
                    <a:pt x="1027571" y="1523563"/>
                    <a:pt x="1027931" y="1526084"/>
                    <a:pt x="1028292" y="1528244"/>
                  </a:cubicBezTo>
                  <a:cubicBezTo>
                    <a:pt x="1029372" y="1538685"/>
                    <a:pt x="1030092" y="1548765"/>
                    <a:pt x="1029732" y="1558846"/>
                  </a:cubicBezTo>
                  <a:cubicBezTo>
                    <a:pt x="1029732" y="1559926"/>
                    <a:pt x="1029372" y="1560646"/>
                    <a:pt x="1028652" y="1560646"/>
                  </a:cubicBezTo>
                  <a:cubicBezTo>
                    <a:pt x="1029012" y="1561726"/>
                    <a:pt x="1028652" y="1562446"/>
                    <a:pt x="1027571" y="1562446"/>
                  </a:cubicBezTo>
                  <a:cubicBezTo>
                    <a:pt x="1023970" y="1563166"/>
                    <a:pt x="1020368" y="1563526"/>
                    <a:pt x="1017126" y="1563166"/>
                  </a:cubicBezTo>
                  <a:cubicBezTo>
                    <a:pt x="1017126" y="1579008"/>
                    <a:pt x="1017126" y="1594849"/>
                    <a:pt x="1016766" y="1610690"/>
                  </a:cubicBezTo>
                  <a:cubicBezTo>
                    <a:pt x="1016046" y="1651373"/>
                    <a:pt x="1014965" y="1692057"/>
                    <a:pt x="1014965" y="1732740"/>
                  </a:cubicBezTo>
                  <a:cubicBezTo>
                    <a:pt x="1014965" y="1764422"/>
                    <a:pt x="1012444" y="1797185"/>
                    <a:pt x="1016046" y="1829227"/>
                  </a:cubicBezTo>
                  <a:cubicBezTo>
                    <a:pt x="1016046" y="1830307"/>
                    <a:pt x="1016046" y="1831387"/>
                    <a:pt x="1016406" y="1832467"/>
                  </a:cubicBezTo>
                  <a:cubicBezTo>
                    <a:pt x="1016766" y="1836068"/>
                    <a:pt x="1017126" y="1839668"/>
                    <a:pt x="1017847" y="1843268"/>
                  </a:cubicBezTo>
                  <a:cubicBezTo>
                    <a:pt x="1018207" y="1844348"/>
                    <a:pt x="1017847" y="1845428"/>
                    <a:pt x="1017487" y="1846508"/>
                  </a:cubicBezTo>
                  <a:cubicBezTo>
                    <a:pt x="1018207" y="1859469"/>
                    <a:pt x="1016406" y="1872430"/>
                    <a:pt x="1008122" y="1881791"/>
                  </a:cubicBezTo>
                  <a:cubicBezTo>
                    <a:pt x="992275" y="1900153"/>
                    <a:pt x="964902" y="1901233"/>
                    <a:pt x="942211" y="1902673"/>
                  </a:cubicBezTo>
                  <a:cubicBezTo>
                    <a:pt x="856491" y="1908433"/>
                    <a:pt x="769691" y="1903393"/>
                    <a:pt x="683971" y="1900873"/>
                  </a:cubicBezTo>
                  <a:cubicBezTo>
                    <a:pt x="597890" y="1897992"/>
                    <a:pt x="512170" y="1897632"/>
                    <a:pt x="426090" y="1897992"/>
                  </a:cubicBezTo>
                  <a:cubicBezTo>
                    <a:pt x="385031" y="1897992"/>
                    <a:pt x="343972" y="1897632"/>
                    <a:pt x="302913" y="1897272"/>
                  </a:cubicBezTo>
                  <a:cubicBezTo>
                    <a:pt x="271578" y="1896552"/>
                    <a:pt x="211790" y="1908073"/>
                    <a:pt x="181176" y="1899072"/>
                  </a:cubicBezTo>
                  <a:cubicBezTo>
                    <a:pt x="158125" y="1896552"/>
                    <a:pt x="136515" y="1886832"/>
                    <a:pt x="131112" y="1862710"/>
                  </a:cubicBezTo>
                  <a:cubicBezTo>
                    <a:pt x="124269" y="1830307"/>
                    <a:pt x="131833" y="1789984"/>
                    <a:pt x="132193" y="1757222"/>
                  </a:cubicBezTo>
                  <a:cubicBezTo>
                    <a:pt x="132553" y="1715818"/>
                    <a:pt x="131472" y="1675135"/>
                    <a:pt x="129311" y="1634092"/>
                  </a:cubicBezTo>
                  <a:cubicBezTo>
                    <a:pt x="128591" y="1614650"/>
                    <a:pt x="128231" y="1595209"/>
                    <a:pt x="127871" y="1575767"/>
                  </a:cubicBezTo>
                  <a:cubicBezTo>
                    <a:pt x="124989" y="1575767"/>
                    <a:pt x="121748" y="1575767"/>
                    <a:pt x="118867" y="1575767"/>
                  </a:cubicBezTo>
                  <a:cubicBezTo>
                    <a:pt x="117786" y="1575767"/>
                    <a:pt x="116706" y="1575047"/>
                    <a:pt x="116345" y="1573967"/>
                  </a:cubicBezTo>
                  <a:cubicBezTo>
                    <a:pt x="115985" y="1573247"/>
                    <a:pt x="115985" y="1572167"/>
                    <a:pt x="115985" y="1571807"/>
                  </a:cubicBezTo>
                  <a:cubicBezTo>
                    <a:pt x="115625" y="1571087"/>
                    <a:pt x="115625" y="1570367"/>
                    <a:pt x="115985" y="1570007"/>
                  </a:cubicBezTo>
                  <a:cubicBezTo>
                    <a:pt x="114184" y="1554166"/>
                    <a:pt x="117786" y="1537964"/>
                    <a:pt x="114905" y="1522483"/>
                  </a:cubicBezTo>
                  <a:cubicBezTo>
                    <a:pt x="-36726" y="1444357"/>
                    <a:pt x="-23400" y="1242742"/>
                    <a:pt x="68803" y="1120333"/>
                  </a:cubicBezTo>
                  <a:cubicBezTo>
                    <a:pt x="128231" y="1041847"/>
                    <a:pt x="198464" y="975601"/>
                    <a:pt x="273019" y="912957"/>
                  </a:cubicBezTo>
                  <a:cubicBezTo>
                    <a:pt x="254290" y="889915"/>
                    <a:pt x="238082" y="864353"/>
                    <a:pt x="224396" y="836271"/>
                  </a:cubicBezTo>
                  <a:cubicBezTo>
                    <a:pt x="171451" y="729343"/>
                    <a:pt x="159926" y="613774"/>
                    <a:pt x="175053" y="496405"/>
                  </a:cubicBezTo>
                  <a:cubicBezTo>
                    <a:pt x="189460" y="381196"/>
                    <a:pt x="222235" y="263107"/>
                    <a:pt x="285624" y="164820"/>
                  </a:cubicBezTo>
                  <a:cubicBezTo>
                    <a:pt x="340370" y="79493"/>
                    <a:pt x="423209" y="4607"/>
                    <a:pt x="529818" y="2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B7F66B3-C211-404A-A9AB-9331068E9C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91625" y="-67732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DAF2933D-D2BE-0A40-8BCF-9524AA0EE0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00154" y="-178690"/>
              <a:ext cx="466283" cy="857667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AFFD4749-BF59-B34D-9D57-BEACCE4371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4300" y="6375921"/>
              <a:ext cx="922505" cy="252426"/>
            </a:xfrm>
            <a:custGeom>
              <a:avLst/>
              <a:gdLst>
                <a:gd name="connsiteX0" fmla="*/ 448953 w 1016891"/>
                <a:gd name="connsiteY0" fmla="*/ 76048 h 278253"/>
                <a:gd name="connsiteX1" fmla="*/ 427296 w 1016891"/>
                <a:gd name="connsiteY1" fmla="*/ 151921 h 278253"/>
                <a:gd name="connsiteX2" fmla="*/ 458338 w 1016891"/>
                <a:gd name="connsiteY2" fmla="*/ 149044 h 278253"/>
                <a:gd name="connsiteX3" fmla="*/ 454007 w 1016891"/>
                <a:gd name="connsiteY3" fmla="*/ 124232 h 278253"/>
                <a:gd name="connsiteX4" fmla="*/ 448953 w 1016891"/>
                <a:gd name="connsiteY4" fmla="*/ 76048 h 278253"/>
                <a:gd name="connsiteX5" fmla="*/ 610968 w 1016891"/>
                <a:gd name="connsiteY5" fmla="*/ 30147 h 278253"/>
                <a:gd name="connsiteX6" fmla="*/ 587694 w 1016891"/>
                <a:gd name="connsiteY6" fmla="*/ 38307 h 278253"/>
                <a:gd name="connsiteX7" fmla="*/ 597741 w 1016891"/>
                <a:gd name="connsiteY7" fmla="*/ 123605 h 278253"/>
                <a:gd name="connsiteX8" fmla="*/ 656233 w 1016891"/>
                <a:gd name="connsiteY8" fmla="*/ 73218 h 278253"/>
                <a:gd name="connsiteX9" fmla="*/ 610968 w 1016891"/>
                <a:gd name="connsiteY9" fmla="*/ 30147 h 278253"/>
                <a:gd name="connsiteX10" fmla="*/ 447267 w 1016891"/>
                <a:gd name="connsiteY10" fmla="*/ 8967 h 278253"/>
                <a:gd name="connsiteX11" fmla="*/ 467723 w 1016891"/>
                <a:gd name="connsiteY11" fmla="*/ 28941 h 278253"/>
                <a:gd name="connsiteX12" fmla="*/ 473137 w 1016891"/>
                <a:gd name="connsiteY12" fmla="*/ 63102 h 278253"/>
                <a:gd name="connsiteX13" fmla="*/ 484327 w 1016891"/>
                <a:gd name="connsiteY13" fmla="*/ 124592 h 278253"/>
                <a:gd name="connsiteX14" fmla="*/ 520422 w 1016891"/>
                <a:gd name="connsiteY14" fmla="*/ 241818 h 278253"/>
                <a:gd name="connsiteX15" fmla="*/ 491185 w 1016891"/>
                <a:gd name="connsiteY15" fmla="*/ 258359 h 278253"/>
                <a:gd name="connsiteX16" fmla="*/ 465557 w 1016891"/>
                <a:gd name="connsiteY16" fmla="*/ 181407 h 278253"/>
                <a:gd name="connsiteX17" fmla="*/ 421160 w 1016891"/>
                <a:gd name="connsiteY17" fmla="*/ 175294 h 278253"/>
                <a:gd name="connsiteX18" fmla="*/ 387591 w 1016891"/>
                <a:gd name="connsiteY18" fmla="*/ 268068 h 278253"/>
                <a:gd name="connsiteX19" fmla="*/ 369543 w 1016891"/>
                <a:gd name="connsiteY19" fmla="*/ 260157 h 278253"/>
                <a:gd name="connsiteX20" fmla="*/ 438846 w 1016891"/>
                <a:gd name="connsiteY20" fmla="*/ 16715 h 278253"/>
                <a:gd name="connsiteX21" fmla="*/ 447267 w 1016891"/>
                <a:gd name="connsiteY21" fmla="*/ 8967 h 278253"/>
                <a:gd name="connsiteX22" fmla="*/ 278178 w 1016891"/>
                <a:gd name="connsiteY22" fmla="*/ 7315 h 278253"/>
                <a:gd name="connsiteX23" fmla="*/ 312751 w 1016891"/>
                <a:gd name="connsiteY23" fmla="*/ 35654 h 278253"/>
                <a:gd name="connsiteX24" fmla="*/ 296206 w 1016891"/>
                <a:gd name="connsiteY24" fmla="*/ 52207 h 278253"/>
                <a:gd name="connsiteX25" fmla="*/ 276065 w 1016891"/>
                <a:gd name="connsiteY25" fmla="*/ 42851 h 278253"/>
                <a:gd name="connsiteX26" fmla="*/ 251608 w 1016891"/>
                <a:gd name="connsiteY26" fmla="*/ 37813 h 278253"/>
                <a:gd name="connsiteX27" fmla="*/ 221036 w 1016891"/>
                <a:gd name="connsiteY27" fmla="*/ 36733 h 278253"/>
                <a:gd name="connsiteX28" fmla="*/ 225352 w 1016891"/>
                <a:gd name="connsiteY28" fmla="*/ 132096 h 278253"/>
                <a:gd name="connsiteX29" fmla="*/ 311312 w 1016891"/>
                <a:gd name="connsiteY29" fmla="*/ 133536 h 278253"/>
                <a:gd name="connsiteX30" fmla="*/ 310593 w 1016891"/>
                <a:gd name="connsiteY30" fmla="*/ 165923 h 278253"/>
                <a:gd name="connsiteX31" fmla="*/ 226431 w 1016891"/>
                <a:gd name="connsiteY31" fmla="*/ 156926 h 278253"/>
                <a:gd name="connsiteX32" fmla="*/ 228229 w 1016891"/>
                <a:gd name="connsiteY32" fmla="*/ 242573 h 278253"/>
                <a:gd name="connsiteX33" fmla="*/ 314549 w 1016891"/>
                <a:gd name="connsiteY33" fmla="*/ 239694 h 278253"/>
                <a:gd name="connsiteX34" fmla="*/ 314190 w 1016891"/>
                <a:gd name="connsiteY34" fmla="*/ 272082 h 278253"/>
                <a:gd name="connsiteX35" fmla="*/ 217080 w 1016891"/>
                <a:gd name="connsiteY35" fmla="*/ 267763 h 278253"/>
                <a:gd name="connsiteX36" fmla="*/ 205211 w 1016891"/>
                <a:gd name="connsiteY36" fmla="*/ 265604 h 278253"/>
                <a:gd name="connsiteX37" fmla="*/ 198377 w 1016891"/>
                <a:gd name="connsiteY37" fmla="*/ 251210 h 278253"/>
                <a:gd name="connsiteX38" fmla="*/ 201254 w 1016891"/>
                <a:gd name="connsiteY38" fmla="*/ 32775 h 278253"/>
                <a:gd name="connsiteX39" fmla="*/ 201614 w 1016891"/>
                <a:gd name="connsiteY39" fmla="*/ 16941 h 278253"/>
                <a:gd name="connsiteX40" fmla="*/ 218518 w 1016891"/>
                <a:gd name="connsiteY40" fmla="*/ 11903 h 278253"/>
                <a:gd name="connsiteX41" fmla="*/ 278178 w 1016891"/>
                <a:gd name="connsiteY41" fmla="*/ 7315 h 278253"/>
                <a:gd name="connsiteX42" fmla="*/ 1003498 w 1016891"/>
                <a:gd name="connsiteY42" fmla="*/ 6330 h 278253"/>
                <a:gd name="connsiteX43" fmla="*/ 1009590 w 1016891"/>
                <a:gd name="connsiteY43" fmla="*/ 12846 h 278253"/>
                <a:gd name="connsiteX44" fmla="*/ 1010306 w 1016891"/>
                <a:gd name="connsiteY44" fmla="*/ 138301 h 278253"/>
                <a:gd name="connsiteX45" fmla="*/ 1011381 w 1016891"/>
                <a:gd name="connsiteY45" fmla="*/ 164902 h 278253"/>
                <a:gd name="connsiteX46" fmla="*/ 1008515 w 1016891"/>
                <a:gd name="connsiteY46" fmla="*/ 252973 h 278253"/>
                <a:gd name="connsiteX47" fmla="*/ 983431 w 1016891"/>
                <a:gd name="connsiteY47" fmla="*/ 252254 h 278253"/>
                <a:gd name="connsiteX48" fmla="*/ 981640 w 1016891"/>
                <a:gd name="connsiteY48" fmla="*/ 195817 h 278253"/>
                <a:gd name="connsiteX49" fmla="*/ 983431 w 1016891"/>
                <a:gd name="connsiteY49" fmla="*/ 164902 h 278253"/>
                <a:gd name="connsiteX50" fmla="*/ 913556 w 1016891"/>
                <a:gd name="connsiteY50" fmla="*/ 158072 h 278253"/>
                <a:gd name="connsiteX51" fmla="*/ 917140 w 1016891"/>
                <a:gd name="connsiteY51" fmla="*/ 200490 h 278253"/>
                <a:gd name="connsiteX52" fmla="*/ 927173 w 1016891"/>
                <a:gd name="connsiteY52" fmla="*/ 252973 h 278253"/>
                <a:gd name="connsiteX53" fmla="*/ 901731 w 1016891"/>
                <a:gd name="connsiteY53" fmla="*/ 263398 h 278253"/>
                <a:gd name="connsiteX54" fmla="*/ 886323 w 1016891"/>
                <a:gd name="connsiteY54" fmla="*/ 136504 h 278253"/>
                <a:gd name="connsiteX55" fmla="*/ 901731 w 1016891"/>
                <a:gd name="connsiteY55" fmla="*/ 12846 h 278253"/>
                <a:gd name="connsiteX56" fmla="*/ 916781 w 1016891"/>
                <a:gd name="connsiteY56" fmla="*/ 15362 h 278253"/>
                <a:gd name="connsiteX57" fmla="*/ 912840 w 1016891"/>
                <a:gd name="connsiteY57" fmla="*/ 136864 h 278253"/>
                <a:gd name="connsiteX58" fmla="*/ 912840 w 1016891"/>
                <a:gd name="connsiteY58" fmla="*/ 137942 h 278253"/>
                <a:gd name="connsiteX59" fmla="*/ 985223 w 1016891"/>
                <a:gd name="connsiteY59" fmla="*/ 130753 h 278253"/>
                <a:gd name="connsiteX60" fmla="*/ 996331 w 1016891"/>
                <a:gd name="connsiteY60" fmla="*/ 12486 h 278253"/>
                <a:gd name="connsiteX61" fmla="*/ 1003498 w 1016891"/>
                <a:gd name="connsiteY61" fmla="*/ 6330 h 278253"/>
                <a:gd name="connsiteX62" fmla="*/ 615678 w 1016891"/>
                <a:gd name="connsiteY62" fmla="*/ 6005 h 278253"/>
                <a:gd name="connsiteX63" fmla="*/ 686376 w 1016891"/>
                <a:gd name="connsiteY63" fmla="*/ 63500 h 278253"/>
                <a:gd name="connsiteX64" fmla="*/ 629320 w 1016891"/>
                <a:gd name="connsiteY64" fmla="*/ 152398 h 278253"/>
                <a:gd name="connsiteX65" fmla="*/ 664845 w 1016891"/>
                <a:gd name="connsiteY65" fmla="*/ 197387 h 278253"/>
                <a:gd name="connsiteX66" fmla="*/ 704677 w 1016891"/>
                <a:gd name="connsiteY66" fmla="*/ 256772 h 278253"/>
                <a:gd name="connsiteX67" fmla="*/ 673099 w 1016891"/>
                <a:gd name="connsiteY67" fmla="*/ 265050 h 278253"/>
                <a:gd name="connsiteX68" fmla="*/ 636855 w 1016891"/>
                <a:gd name="connsiteY68" fmla="*/ 212863 h 278253"/>
                <a:gd name="connsiteX69" fmla="*/ 602047 w 1016891"/>
                <a:gd name="connsiteY69" fmla="*/ 168954 h 278253"/>
                <a:gd name="connsiteX70" fmla="*/ 606712 w 1016891"/>
                <a:gd name="connsiteY70" fmla="*/ 258572 h 278253"/>
                <a:gd name="connsiteX71" fmla="*/ 578005 w 1016891"/>
                <a:gd name="connsiteY71" fmla="*/ 258212 h 278253"/>
                <a:gd name="connsiteX72" fmla="*/ 568316 w 1016891"/>
                <a:gd name="connsiteY72" fmla="*/ 41546 h 278253"/>
                <a:gd name="connsiteX73" fmla="*/ 568316 w 1016891"/>
                <a:gd name="connsiteY73" fmla="*/ 28229 h 278253"/>
                <a:gd name="connsiteX74" fmla="*/ 569393 w 1016891"/>
                <a:gd name="connsiteY74" fmla="*/ 27869 h 278253"/>
                <a:gd name="connsiteX75" fmla="*/ 569751 w 1016891"/>
                <a:gd name="connsiteY75" fmla="*/ 21031 h 278253"/>
                <a:gd name="connsiteX76" fmla="*/ 583746 w 1016891"/>
                <a:gd name="connsiteY76" fmla="*/ 16352 h 278253"/>
                <a:gd name="connsiteX77" fmla="*/ 615678 w 1016891"/>
                <a:gd name="connsiteY77" fmla="*/ 6005 h 278253"/>
                <a:gd name="connsiteX78" fmla="*/ 797737 w 1016891"/>
                <a:gd name="connsiteY78" fmla="*/ 3987 h 278253"/>
                <a:gd name="connsiteX79" fmla="*/ 849166 w 1016891"/>
                <a:gd name="connsiteY79" fmla="*/ 70605 h 278253"/>
                <a:gd name="connsiteX80" fmla="*/ 835072 w 1016891"/>
                <a:gd name="connsiteY80" fmla="*/ 76377 h 278253"/>
                <a:gd name="connsiteX81" fmla="*/ 769662 w 1016891"/>
                <a:gd name="connsiteY81" fmla="*/ 40298 h 278253"/>
                <a:gd name="connsiteX82" fmla="*/ 755207 w 1016891"/>
                <a:gd name="connsiteY82" fmla="*/ 114982 h 278253"/>
                <a:gd name="connsiteX83" fmla="*/ 758459 w 1016891"/>
                <a:gd name="connsiteY83" fmla="*/ 191110 h 278253"/>
                <a:gd name="connsiteX84" fmla="*/ 775444 w 1016891"/>
                <a:gd name="connsiteY84" fmla="*/ 234045 h 278253"/>
                <a:gd name="connsiteX85" fmla="*/ 822063 w 1016891"/>
                <a:gd name="connsiteY85" fmla="*/ 223582 h 278253"/>
                <a:gd name="connsiteX86" fmla="*/ 851334 w 1016891"/>
                <a:gd name="connsiteY86" fmla="*/ 232241 h 278253"/>
                <a:gd name="connsiteX87" fmla="*/ 747256 w 1016891"/>
                <a:gd name="connsiteY87" fmla="*/ 242704 h 278253"/>
                <a:gd name="connsiteX88" fmla="*/ 728826 w 1016891"/>
                <a:gd name="connsiteY88" fmla="*/ 114622 h 278253"/>
                <a:gd name="connsiteX89" fmla="*/ 767494 w 1016891"/>
                <a:gd name="connsiteY89" fmla="*/ 7826 h 278253"/>
                <a:gd name="connsiteX90" fmla="*/ 797737 w 1016891"/>
                <a:gd name="connsiteY90" fmla="*/ 3987 h 278253"/>
                <a:gd name="connsiteX91" fmla="*/ 73231 w 1016891"/>
                <a:gd name="connsiteY91" fmla="*/ 195 h 278253"/>
                <a:gd name="connsiteX92" fmla="*/ 145379 w 1016891"/>
                <a:gd name="connsiteY92" fmla="*/ 40875 h 278253"/>
                <a:gd name="connsiteX93" fmla="*/ 131654 w 1016891"/>
                <a:gd name="connsiteY93" fmla="*/ 51338 h 278253"/>
                <a:gd name="connsiteX94" fmla="*/ 29798 w 1016891"/>
                <a:gd name="connsiteY94" fmla="*/ 54946 h 278253"/>
                <a:gd name="connsiteX95" fmla="*/ 74224 w 1016891"/>
                <a:gd name="connsiteY95" fmla="*/ 110509 h 278253"/>
                <a:gd name="connsiteX96" fmla="*/ 172108 w 1016891"/>
                <a:gd name="connsiteY96" fmla="*/ 202511 h 278253"/>
                <a:gd name="connsiteX97" fmla="*/ 5237 w 1016891"/>
                <a:gd name="connsiteY97" fmla="*/ 201429 h 278253"/>
                <a:gd name="connsiteX98" fmla="*/ 32687 w 1016891"/>
                <a:gd name="connsiteY98" fmla="*/ 202151 h 278253"/>
                <a:gd name="connsiteX99" fmla="*/ 120818 w 1016891"/>
                <a:gd name="connsiteY99" fmla="*/ 233901 h 278253"/>
                <a:gd name="connsiteX100" fmla="*/ 139962 w 1016891"/>
                <a:gd name="connsiteY100" fmla="*/ 186636 h 278253"/>
                <a:gd name="connsiteX101" fmla="*/ 83977 w 1016891"/>
                <a:gd name="connsiteY101" fmla="*/ 145867 h 278253"/>
                <a:gd name="connsiteX102" fmla="*/ 5959 w 1016891"/>
                <a:gd name="connsiteY102" fmla="*/ 41236 h 278253"/>
                <a:gd name="connsiteX103" fmla="*/ 73231 w 1016891"/>
                <a:gd name="connsiteY103" fmla="*/ 195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16891" h="278253">
                  <a:moveTo>
                    <a:pt x="448953" y="76048"/>
                  </a:moveTo>
                  <a:cubicBezTo>
                    <a:pt x="440651" y="100859"/>
                    <a:pt x="434154" y="126390"/>
                    <a:pt x="427296" y="151921"/>
                  </a:cubicBezTo>
                  <a:cubicBezTo>
                    <a:pt x="437764" y="151561"/>
                    <a:pt x="447870" y="150482"/>
                    <a:pt x="458338" y="149044"/>
                  </a:cubicBezTo>
                  <a:cubicBezTo>
                    <a:pt x="456533" y="140773"/>
                    <a:pt x="455089" y="132503"/>
                    <a:pt x="454007" y="124232"/>
                  </a:cubicBezTo>
                  <a:cubicBezTo>
                    <a:pt x="452202" y="108410"/>
                    <a:pt x="450036" y="92229"/>
                    <a:pt x="448953" y="76048"/>
                  </a:cubicBezTo>
                  <a:close/>
                  <a:moveTo>
                    <a:pt x="610968" y="30147"/>
                  </a:moveTo>
                  <a:cubicBezTo>
                    <a:pt x="603348" y="30726"/>
                    <a:pt x="595409" y="33358"/>
                    <a:pt x="587694" y="38307"/>
                  </a:cubicBezTo>
                  <a:cubicBezTo>
                    <a:pt x="590564" y="66380"/>
                    <a:pt x="594153" y="95172"/>
                    <a:pt x="597741" y="123605"/>
                  </a:cubicBezTo>
                  <a:cubicBezTo>
                    <a:pt x="631114" y="126485"/>
                    <a:pt x="659822" y="110289"/>
                    <a:pt x="656233" y="73218"/>
                  </a:cubicBezTo>
                  <a:cubicBezTo>
                    <a:pt x="653811" y="45145"/>
                    <a:pt x="633828" y="28409"/>
                    <a:pt x="610968" y="30147"/>
                  </a:cubicBezTo>
                  <a:close/>
                  <a:moveTo>
                    <a:pt x="447267" y="8967"/>
                  </a:moveTo>
                  <a:cubicBezTo>
                    <a:pt x="457233" y="6018"/>
                    <a:pt x="469889" y="16266"/>
                    <a:pt x="467723" y="28941"/>
                  </a:cubicBezTo>
                  <a:cubicBezTo>
                    <a:pt x="472054" y="39010"/>
                    <a:pt x="471693" y="51955"/>
                    <a:pt x="473137" y="63102"/>
                  </a:cubicBezTo>
                  <a:cubicBezTo>
                    <a:pt x="476025" y="83958"/>
                    <a:pt x="479995" y="104095"/>
                    <a:pt x="484327" y="124592"/>
                  </a:cubicBezTo>
                  <a:cubicBezTo>
                    <a:pt x="493350" y="164506"/>
                    <a:pt x="504540" y="204420"/>
                    <a:pt x="520422" y="241818"/>
                  </a:cubicBezTo>
                  <a:cubicBezTo>
                    <a:pt x="528724" y="261595"/>
                    <a:pt x="499848" y="278136"/>
                    <a:pt x="491185" y="258359"/>
                  </a:cubicBezTo>
                  <a:cubicBezTo>
                    <a:pt x="480717" y="233547"/>
                    <a:pt x="472054" y="208016"/>
                    <a:pt x="465557" y="181407"/>
                  </a:cubicBezTo>
                  <a:cubicBezTo>
                    <a:pt x="450397" y="179968"/>
                    <a:pt x="435237" y="179609"/>
                    <a:pt x="421160" y="175294"/>
                  </a:cubicBezTo>
                  <a:cubicBezTo>
                    <a:pt x="412497" y="206938"/>
                    <a:pt x="402751" y="238581"/>
                    <a:pt x="387591" y="268068"/>
                  </a:cubicBezTo>
                  <a:cubicBezTo>
                    <a:pt x="382538" y="278496"/>
                    <a:pt x="365573" y="270944"/>
                    <a:pt x="369543" y="260157"/>
                  </a:cubicBezTo>
                  <a:cubicBezTo>
                    <a:pt x="397337" y="179968"/>
                    <a:pt x="403473" y="94027"/>
                    <a:pt x="438846" y="16715"/>
                  </a:cubicBezTo>
                  <a:cubicBezTo>
                    <a:pt x="440922" y="12400"/>
                    <a:pt x="443945" y="9951"/>
                    <a:pt x="447267" y="8967"/>
                  </a:cubicBezTo>
                  <a:close/>
                  <a:moveTo>
                    <a:pt x="278178" y="7315"/>
                  </a:moveTo>
                  <a:cubicBezTo>
                    <a:pt x="297915" y="9294"/>
                    <a:pt x="313470" y="16761"/>
                    <a:pt x="312751" y="35654"/>
                  </a:cubicBezTo>
                  <a:cubicBezTo>
                    <a:pt x="312391" y="44290"/>
                    <a:pt x="305198" y="53287"/>
                    <a:pt x="296206" y="52207"/>
                  </a:cubicBezTo>
                  <a:cubicBezTo>
                    <a:pt x="287934" y="51128"/>
                    <a:pt x="283618" y="45730"/>
                    <a:pt x="276065" y="42851"/>
                  </a:cubicBezTo>
                  <a:cubicBezTo>
                    <a:pt x="268152" y="39972"/>
                    <a:pt x="259880" y="38173"/>
                    <a:pt x="251608" y="37813"/>
                  </a:cubicBezTo>
                  <a:cubicBezTo>
                    <a:pt x="241537" y="37093"/>
                    <a:pt x="231107" y="37093"/>
                    <a:pt x="221036" y="36733"/>
                  </a:cubicBezTo>
                  <a:cubicBezTo>
                    <a:pt x="222834" y="68401"/>
                    <a:pt x="224273" y="100428"/>
                    <a:pt x="225352" y="132096"/>
                  </a:cubicBezTo>
                  <a:cubicBezTo>
                    <a:pt x="252687" y="129577"/>
                    <a:pt x="284697" y="128497"/>
                    <a:pt x="311312" y="133536"/>
                  </a:cubicBezTo>
                  <a:cubicBezTo>
                    <a:pt x="326418" y="136774"/>
                    <a:pt x="326059" y="163404"/>
                    <a:pt x="310593" y="165923"/>
                  </a:cubicBezTo>
                  <a:cubicBezTo>
                    <a:pt x="284337" y="170601"/>
                    <a:pt x="253406" y="161605"/>
                    <a:pt x="226431" y="156926"/>
                  </a:cubicBezTo>
                  <a:cubicBezTo>
                    <a:pt x="227150" y="185715"/>
                    <a:pt x="227870" y="214144"/>
                    <a:pt x="228229" y="242573"/>
                  </a:cubicBezTo>
                  <a:cubicBezTo>
                    <a:pt x="256643" y="239334"/>
                    <a:pt x="286855" y="236815"/>
                    <a:pt x="314549" y="239694"/>
                  </a:cubicBezTo>
                  <a:cubicBezTo>
                    <a:pt x="335050" y="241494"/>
                    <a:pt x="333612" y="270282"/>
                    <a:pt x="314190" y="272082"/>
                  </a:cubicBezTo>
                  <a:cubicBezTo>
                    <a:pt x="282899" y="275320"/>
                    <a:pt x="248730" y="272082"/>
                    <a:pt x="217080" y="267763"/>
                  </a:cubicBezTo>
                  <a:cubicBezTo>
                    <a:pt x="213123" y="268843"/>
                    <a:pt x="208807" y="268123"/>
                    <a:pt x="205211" y="265604"/>
                  </a:cubicBezTo>
                  <a:cubicBezTo>
                    <a:pt x="200175" y="263085"/>
                    <a:pt x="197298" y="256248"/>
                    <a:pt x="198377" y="251210"/>
                  </a:cubicBezTo>
                  <a:cubicBezTo>
                    <a:pt x="198377" y="178158"/>
                    <a:pt x="198017" y="105466"/>
                    <a:pt x="201254" y="32775"/>
                  </a:cubicBezTo>
                  <a:cubicBezTo>
                    <a:pt x="197298" y="28456"/>
                    <a:pt x="197658" y="20899"/>
                    <a:pt x="201614" y="16941"/>
                  </a:cubicBezTo>
                  <a:cubicBezTo>
                    <a:pt x="202333" y="6505"/>
                    <a:pt x="213843" y="5065"/>
                    <a:pt x="218518" y="11903"/>
                  </a:cubicBezTo>
                  <a:cubicBezTo>
                    <a:pt x="234523" y="8844"/>
                    <a:pt x="258441" y="5335"/>
                    <a:pt x="278178" y="7315"/>
                  </a:cubicBezTo>
                  <a:close/>
                  <a:moveTo>
                    <a:pt x="1003498" y="6330"/>
                  </a:moveTo>
                  <a:cubicBezTo>
                    <a:pt x="1006723" y="6375"/>
                    <a:pt x="1009769" y="8532"/>
                    <a:pt x="1009590" y="12846"/>
                  </a:cubicBezTo>
                  <a:cubicBezTo>
                    <a:pt x="1009590" y="54544"/>
                    <a:pt x="1009948" y="96243"/>
                    <a:pt x="1010306" y="138301"/>
                  </a:cubicBezTo>
                  <a:cubicBezTo>
                    <a:pt x="1019265" y="145131"/>
                    <a:pt x="1018548" y="158072"/>
                    <a:pt x="1011381" y="164902"/>
                  </a:cubicBezTo>
                  <a:cubicBezTo>
                    <a:pt x="1012815" y="194379"/>
                    <a:pt x="1016040" y="226013"/>
                    <a:pt x="1008515" y="252973"/>
                  </a:cubicBezTo>
                  <a:cubicBezTo>
                    <a:pt x="1005290" y="265555"/>
                    <a:pt x="986656" y="264836"/>
                    <a:pt x="983431" y="252254"/>
                  </a:cubicBezTo>
                  <a:cubicBezTo>
                    <a:pt x="978415" y="234281"/>
                    <a:pt x="980565" y="214150"/>
                    <a:pt x="981640" y="195817"/>
                  </a:cubicBezTo>
                  <a:cubicBezTo>
                    <a:pt x="982356" y="185392"/>
                    <a:pt x="982715" y="174968"/>
                    <a:pt x="983431" y="164902"/>
                  </a:cubicBezTo>
                  <a:cubicBezTo>
                    <a:pt x="959781" y="159510"/>
                    <a:pt x="937565" y="158432"/>
                    <a:pt x="913556" y="158072"/>
                  </a:cubicBezTo>
                  <a:cubicBezTo>
                    <a:pt x="913915" y="172092"/>
                    <a:pt x="914990" y="186471"/>
                    <a:pt x="917140" y="200490"/>
                  </a:cubicBezTo>
                  <a:cubicBezTo>
                    <a:pt x="919648" y="218104"/>
                    <a:pt x="925023" y="235719"/>
                    <a:pt x="927173" y="252973"/>
                  </a:cubicBezTo>
                  <a:cubicBezTo>
                    <a:pt x="928965" y="267712"/>
                    <a:pt x="909973" y="278496"/>
                    <a:pt x="901731" y="263398"/>
                  </a:cubicBezTo>
                  <a:cubicBezTo>
                    <a:pt x="883098" y="227810"/>
                    <a:pt x="884890" y="175327"/>
                    <a:pt x="886323" y="136504"/>
                  </a:cubicBezTo>
                  <a:cubicBezTo>
                    <a:pt x="888115" y="94805"/>
                    <a:pt x="893490" y="53825"/>
                    <a:pt x="901731" y="12846"/>
                  </a:cubicBezTo>
                  <a:cubicBezTo>
                    <a:pt x="903523" y="4578"/>
                    <a:pt x="917498" y="6735"/>
                    <a:pt x="916781" y="15362"/>
                  </a:cubicBezTo>
                  <a:cubicBezTo>
                    <a:pt x="913556" y="55982"/>
                    <a:pt x="912123" y="96243"/>
                    <a:pt x="912840" y="136864"/>
                  </a:cubicBezTo>
                  <a:cubicBezTo>
                    <a:pt x="912840" y="137223"/>
                    <a:pt x="912840" y="137583"/>
                    <a:pt x="912840" y="137942"/>
                  </a:cubicBezTo>
                  <a:cubicBezTo>
                    <a:pt x="934698" y="131472"/>
                    <a:pt x="961931" y="127517"/>
                    <a:pt x="985223" y="130753"/>
                  </a:cubicBezTo>
                  <a:cubicBezTo>
                    <a:pt x="987731" y="91211"/>
                    <a:pt x="992031" y="51669"/>
                    <a:pt x="996331" y="12486"/>
                  </a:cubicBezTo>
                  <a:cubicBezTo>
                    <a:pt x="996869" y="8352"/>
                    <a:pt x="1000273" y="6285"/>
                    <a:pt x="1003498" y="6330"/>
                  </a:cubicBezTo>
                  <a:close/>
                  <a:moveTo>
                    <a:pt x="615678" y="6005"/>
                  </a:moveTo>
                  <a:cubicBezTo>
                    <a:pt x="648025" y="3710"/>
                    <a:pt x="679110" y="24900"/>
                    <a:pt x="686376" y="63500"/>
                  </a:cubicBezTo>
                  <a:cubicBezTo>
                    <a:pt x="694988" y="108129"/>
                    <a:pt x="668075" y="143041"/>
                    <a:pt x="629320" y="152398"/>
                  </a:cubicBezTo>
                  <a:cubicBezTo>
                    <a:pt x="641879" y="166435"/>
                    <a:pt x="654080" y="181551"/>
                    <a:pt x="664845" y="197387"/>
                  </a:cubicBezTo>
                  <a:cubicBezTo>
                    <a:pt x="678481" y="217182"/>
                    <a:pt x="698936" y="233018"/>
                    <a:pt x="704677" y="256772"/>
                  </a:cubicBezTo>
                  <a:cubicBezTo>
                    <a:pt x="709701" y="276927"/>
                    <a:pt x="678123" y="284845"/>
                    <a:pt x="673099" y="265050"/>
                  </a:cubicBezTo>
                  <a:cubicBezTo>
                    <a:pt x="668075" y="245615"/>
                    <a:pt x="647980" y="229419"/>
                    <a:pt x="636855" y="212863"/>
                  </a:cubicBezTo>
                  <a:cubicBezTo>
                    <a:pt x="626090" y="197387"/>
                    <a:pt x="614607" y="182631"/>
                    <a:pt x="602047" y="168954"/>
                  </a:cubicBezTo>
                  <a:cubicBezTo>
                    <a:pt x="604918" y="198827"/>
                    <a:pt x="606712" y="229059"/>
                    <a:pt x="606712" y="258572"/>
                  </a:cubicBezTo>
                  <a:cubicBezTo>
                    <a:pt x="606354" y="276567"/>
                    <a:pt x="578364" y="276207"/>
                    <a:pt x="578005" y="258212"/>
                  </a:cubicBezTo>
                  <a:cubicBezTo>
                    <a:pt x="576928" y="186230"/>
                    <a:pt x="564728" y="113528"/>
                    <a:pt x="568316" y="41546"/>
                  </a:cubicBezTo>
                  <a:cubicBezTo>
                    <a:pt x="565086" y="38307"/>
                    <a:pt x="564010" y="32908"/>
                    <a:pt x="568316" y="28229"/>
                  </a:cubicBezTo>
                  <a:cubicBezTo>
                    <a:pt x="568675" y="28229"/>
                    <a:pt x="569034" y="27869"/>
                    <a:pt x="569393" y="27869"/>
                  </a:cubicBezTo>
                  <a:cubicBezTo>
                    <a:pt x="569393" y="25350"/>
                    <a:pt x="569393" y="23190"/>
                    <a:pt x="569751" y="21031"/>
                  </a:cubicBezTo>
                  <a:cubicBezTo>
                    <a:pt x="570469" y="12753"/>
                    <a:pt x="579440" y="11673"/>
                    <a:pt x="583746" y="16352"/>
                  </a:cubicBezTo>
                  <a:cubicBezTo>
                    <a:pt x="593973" y="10144"/>
                    <a:pt x="604896" y="6770"/>
                    <a:pt x="615678" y="6005"/>
                  </a:cubicBezTo>
                  <a:close/>
                  <a:moveTo>
                    <a:pt x="797737" y="3987"/>
                  </a:moveTo>
                  <a:cubicBezTo>
                    <a:pt x="824841" y="9856"/>
                    <a:pt x="842390" y="41651"/>
                    <a:pt x="849166" y="70605"/>
                  </a:cubicBezTo>
                  <a:cubicBezTo>
                    <a:pt x="850973" y="78903"/>
                    <a:pt x="839047" y="84315"/>
                    <a:pt x="835072" y="76377"/>
                  </a:cubicBezTo>
                  <a:cubicBezTo>
                    <a:pt x="824954" y="56894"/>
                    <a:pt x="792068" y="610"/>
                    <a:pt x="769662" y="40298"/>
                  </a:cubicBezTo>
                  <a:cubicBezTo>
                    <a:pt x="757014" y="62306"/>
                    <a:pt x="755568" y="90088"/>
                    <a:pt x="755207" y="114982"/>
                  </a:cubicBezTo>
                  <a:cubicBezTo>
                    <a:pt x="754845" y="140238"/>
                    <a:pt x="754123" y="166576"/>
                    <a:pt x="758459" y="191110"/>
                  </a:cubicBezTo>
                  <a:cubicBezTo>
                    <a:pt x="761350" y="205542"/>
                    <a:pt x="764603" y="223582"/>
                    <a:pt x="775444" y="234045"/>
                  </a:cubicBezTo>
                  <a:cubicBezTo>
                    <a:pt x="791706" y="250281"/>
                    <a:pt x="813751" y="245590"/>
                    <a:pt x="822063" y="223582"/>
                  </a:cubicBezTo>
                  <a:cubicBezTo>
                    <a:pt x="829290" y="205181"/>
                    <a:pt x="858923" y="213840"/>
                    <a:pt x="851334" y="232241"/>
                  </a:cubicBezTo>
                  <a:cubicBezTo>
                    <a:pt x="832181" y="277701"/>
                    <a:pt x="773999" y="289607"/>
                    <a:pt x="747256" y="242704"/>
                  </a:cubicBezTo>
                  <a:cubicBezTo>
                    <a:pt x="725935" y="205181"/>
                    <a:pt x="727742" y="156835"/>
                    <a:pt x="728826" y="114622"/>
                  </a:cubicBezTo>
                  <a:cubicBezTo>
                    <a:pt x="729910" y="82150"/>
                    <a:pt x="732440" y="23340"/>
                    <a:pt x="767494" y="7826"/>
                  </a:cubicBezTo>
                  <a:cubicBezTo>
                    <a:pt x="778606" y="2955"/>
                    <a:pt x="788702" y="2030"/>
                    <a:pt x="797737" y="3987"/>
                  </a:cubicBezTo>
                  <a:close/>
                  <a:moveTo>
                    <a:pt x="73231" y="195"/>
                  </a:moveTo>
                  <a:cubicBezTo>
                    <a:pt x="101133" y="2089"/>
                    <a:pt x="129848" y="17604"/>
                    <a:pt x="145379" y="40875"/>
                  </a:cubicBezTo>
                  <a:cubicBezTo>
                    <a:pt x="151158" y="49173"/>
                    <a:pt x="138517" y="58554"/>
                    <a:pt x="131654" y="51338"/>
                  </a:cubicBezTo>
                  <a:cubicBezTo>
                    <a:pt x="108538" y="26804"/>
                    <a:pt x="43523" y="9847"/>
                    <a:pt x="29798" y="54946"/>
                  </a:cubicBezTo>
                  <a:cubicBezTo>
                    <a:pt x="19323" y="89222"/>
                    <a:pt x="48580" y="101489"/>
                    <a:pt x="74224" y="110509"/>
                  </a:cubicBezTo>
                  <a:cubicBezTo>
                    <a:pt x="113233" y="124219"/>
                    <a:pt x="177887" y="144423"/>
                    <a:pt x="172108" y="202511"/>
                  </a:cubicBezTo>
                  <a:cubicBezTo>
                    <a:pt x="162717" y="295236"/>
                    <a:pt x="-2710" y="311832"/>
                    <a:pt x="5237" y="201429"/>
                  </a:cubicBezTo>
                  <a:cubicBezTo>
                    <a:pt x="6320" y="182668"/>
                    <a:pt x="34132" y="183389"/>
                    <a:pt x="32687" y="202151"/>
                  </a:cubicBezTo>
                  <a:cubicBezTo>
                    <a:pt x="27992" y="259156"/>
                    <a:pt x="86866" y="258074"/>
                    <a:pt x="120818" y="233901"/>
                  </a:cubicBezTo>
                  <a:cubicBezTo>
                    <a:pt x="134905" y="223798"/>
                    <a:pt x="149714" y="205759"/>
                    <a:pt x="139962" y="186636"/>
                  </a:cubicBezTo>
                  <a:cubicBezTo>
                    <a:pt x="127681" y="162102"/>
                    <a:pt x="107454" y="154165"/>
                    <a:pt x="83977" y="145867"/>
                  </a:cubicBezTo>
                  <a:cubicBezTo>
                    <a:pt x="37744" y="129631"/>
                    <a:pt x="-18602" y="104014"/>
                    <a:pt x="5959" y="41236"/>
                  </a:cubicBezTo>
                  <a:cubicBezTo>
                    <a:pt x="18240" y="10027"/>
                    <a:pt x="45329" y="-1699"/>
                    <a:pt x="73231" y="1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021B4CB8-F798-6943-BB1C-A20C6E0330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08421" y="5300821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dirty="0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F21C37DD-E096-E74A-87BE-6C6E9EA8C2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2547" y="3863364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07DAD241-4D39-AE4C-8B09-A7AF5D5EF1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6397" y="4943158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83CE1DFC-089F-3A48-8001-AFC6F0A23A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72384" y="3259761"/>
              <a:ext cx="587504" cy="498284"/>
            </a:xfrm>
            <a:custGeom>
              <a:avLst/>
              <a:gdLst>
                <a:gd name="connsiteX0" fmla="*/ 594824 w 647614"/>
                <a:gd name="connsiteY0" fmla="*/ 511396 h 549266"/>
                <a:gd name="connsiteX1" fmla="*/ 596865 w 647614"/>
                <a:gd name="connsiteY1" fmla="*/ 513276 h 549266"/>
                <a:gd name="connsiteX2" fmla="*/ 592782 w 647614"/>
                <a:gd name="connsiteY2" fmla="*/ 520044 h 549266"/>
                <a:gd name="connsiteX3" fmla="*/ 588700 w 647614"/>
                <a:gd name="connsiteY3" fmla="*/ 521172 h 549266"/>
                <a:gd name="connsiteX4" fmla="*/ 594824 w 647614"/>
                <a:gd name="connsiteY4" fmla="*/ 511396 h 549266"/>
                <a:gd name="connsiteX5" fmla="*/ 390147 w 647614"/>
                <a:gd name="connsiteY5" fmla="*/ 510104 h 549266"/>
                <a:gd name="connsiteX6" fmla="*/ 392683 w 647614"/>
                <a:gd name="connsiteY6" fmla="*/ 510460 h 549266"/>
                <a:gd name="connsiteX7" fmla="*/ 452111 w 647614"/>
                <a:gd name="connsiteY7" fmla="*/ 545330 h 549266"/>
                <a:gd name="connsiteX8" fmla="*/ 451386 w 647614"/>
                <a:gd name="connsiteY8" fmla="*/ 549244 h 549266"/>
                <a:gd name="connsiteX9" fmla="*/ 390147 w 647614"/>
                <a:gd name="connsiteY9" fmla="*/ 510104 h 549266"/>
                <a:gd name="connsiteX10" fmla="*/ 317351 w 647614"/>
                <a:gd name="connsiteY10" fmla="*/ 495121 h 549266"/>
                <a:gd name="connsiteX11" fmla="*/ 318428 w 647614"/>
                <a:gd name="connsiteY11" fmla="*/ 499850 h 549266"/>
                <a:gd name="connsiteX12" fmla="*/ 262053 w 647614"/>
                <a:gd name="connsiteY12" fmla="*/ 501306 h 549266"/>
                <a:gd name="connsiteX13" fmla="*/ 263131 w 647614"/>
                <a:gd name="connsiteY13" fmla="*/ 499850 h 549266"/>
                <a:gd name="connsiteX14" fmla="*/ 317351 w 647614"/>
                <a:gd name="connsiteY14" fmla="*/ 495121 h 549266"/>
                <a:gd name="connsiteX15" fmla="*/ 327841 w 647614"/>
                <a:gd name="connsiteY15" fmla="*/ 479090 h 549266"/>
                <a:gd name="connsiteX16" fmla="*/ 331463 w 647614"/>
                <a:gd name="connsiteY16" fmla="*/ 482688 h 549266"/>
                <a:gd name="connsiteX17" fmla="*/ 239472 w 647614"/>
                <a:gd name="connsiteY17" fmla="*/ 483048 h 549266"/>
                <a:gd name="connsiteX18" fmla="*/ 240921 w 647614"/>
                <a:gd name="connsiteY18" fmla="*/ 481609 h 549266"/>
                <a:gd name="connsiteX19" fmla="*/ 327841 w 647614"/>
                <a:gd name="connsiteY19" fmla="*/ 479090 h 549266"/>
                <a:gd name="connsiteX20" fmla="*/ 283561 w 647614"/>
                <a:gd name="connsiteY20" fmla="*/ 461184 h 549266"/>
                <a:gd name="connsiteX21" fmla="*/ 286622 w 647614"/>
                <a:gd name="connsiteY21" fmla="*/ 463244 h 549266"/>
                <a:gd name="connsiteX22" fmla="*/ 283561 w 647614"/>
                <a:gd name="connsiteY22" fmla="*/ 469422 h 549266"/>
                <a:gd name="connsiteX23" fmla="*/ 280159 w 647614"/>
                <a:gd name="connsiteY23" fmla="*/ 467706 h 549266"/>
                <a:gd name="connsiteX24" fmla="*/ 283561 w 647614"/>
                <a:gd name="connsiteY24" fmla="*/ 461184 h 549266"/>
                <a:gd name="connsiteX25" fmla="*/ 276681 w 647614"/>
                <a:gd name="connsiteY25" fmla="*/ 456904 h 549266"/>
                <a:gd name="connsiteX26" fmla="*/ 280209 w 647614"/>
                <a:gd name="connsiteY26" fmla="*/ 459102 h 549266"/>
                <a:gd name="connsiteX27" fmla="*/ 276681 w 647614"/>
                <a:gd name="connsiteY27" fmla="*/ 466429 h 549266"/>
                <a:gd name="connsiteX28" fmla="*/ 273154 w 647614"/>
                <a:gd name="connsiteY28" fmla="*/ 464963 h 549266"/>
                <a:gd name="connsiteX29" fmla="*/ 276681 w 647614"/>
                <a:gd name="connsiteY29" fmla="*/ 456904 h 549266"/>
                <a:gd name="connsiteX30" fmla="*/ 270437 w 647614"/>
                <a:gd name="connsiteY30" fmla="*/ 455619 h 549266"/>
                <a:gd name="connsiteX31" fmla="*/ 274512 w 647614"/>
                <a:gd name="connsiteY31" fmla="*/ 456690 h 549266"/>
                <a:gd name="connsiteX32" fmla="*/ 269326 w 647614"/>
                <a:gd name="connsiteY32" fmla="*/ 464906 h 549266"/>
                <a:gd name="connsiteX33" fmla="*/ 265621 w 647614"/>
                <a:gd name="connsiteY33" fmla="*/ 462763 h 549266"/>
                <a:gd name="connsiteX34" fmla="*/ 270437 w 647614"/>
                <a:gd name="connsiteY34" fmla="*/ 455619 h 549266"/>
                <a:gd name="connsiteX35" fmla="*/ 262190 w 647614"/>
                <a:gd name="connsiteY35" fmla="*/ 452060 h 549266"/>
                <a:gd name="connsiteX36" fmla="*/ 265487 w 647614"/>
                <a:gd name="connsiteY36" fmla="*/ 454176 h 549266"/>
                <a:gd name="connsiteX37" fmla="*/ 261824 w 647614"/>
                <a:gd name="connsiteY37" fmla="*/ 460879 h 549266"/>
                <a:gd name="connsiteX38" fmla="*/ 258160 w 647614"/>
                <a:gd name="connsiteY38" fmla="*/ 460174 h 549266"/>
                <a:gd name="connsiteX39" fmla="*/ 262190 w 647614"/>
                <a:gd name="connsiteY39" fmla="*/ 452060 h 549266"/>
                <a:gd name="connsiteX40" fmla="*/ 254986 w 647614"/>
                <a:gd name="connsiteY40" fmla="*/ 452003 h 549266"/>
                <a:gd name="connsiteX41" fmla="*/ 258387 w 647614"/>
                <a:gd name="connsiteY41" fmla="*/ 453376 h 549266"/>
                <a:gd name="connsiteX42" fmla="*/ 254645 w 647614"/>
                <a:gd name="connsiteY42" fmla="*/ 460240 h 549266"/>
                <a:gd name="connsiteX43" fmla="*/ 251584 w 647614"/>
                <a:gd name="connsiteY43" fmla="*/ 458181 h 549266"/>
                <a:gd name="connsiteX44" fmla="*/ 254986 w 647614"/>
                <a:gd name="connsiteY44" fmla="*/ 452003 h 549266"/>
                <a:gd name="connsiteX45" fmla="*/ 249608 w 647614"/>
                <a:gd name="connsiteY45" fmla="*/ 448966 h 549266"/>
                <a:gd name="connsiteX46" fmla="*/ 253193 w 647614"/>
                <a:gd name="connsiteY46" fmla="*/ 451164 h 549266"/>
                <a:gd name="connsiteX47" fmla="*/ 248533 w 647614"/>
                <a:gd name="connsiteY47" fmla="*/ 458492 h 549266"/>
                <a:gd name="connsiteX48" fmla="*/ 244948 w 647614"/>
                <a:gd name="connsiteY48" fmla="*/ 456293 h 549266"/>
                <a:gd name="connsiteX49" fmla="*/ 249608 w 647614"/>
                <a:gd name="connsiteY49" fmla="*/ 448966 h 549266"/>
                <a:gd name="connsiteX50" fmla="*/ 243271 w 647614"/>
                <a:gd name="connsiteY50" fmla="*/ 445770 h 549266"/>
                <a:gd name="connsiteX51" fmla="*/ 246719 w 647614"/>
                <a:gd name="connsiteY51" fmla="*/ 447947 h 549266"/>
                <a:gd name="connsiteX52" fmla="*/ 242504 w 647614"/>
                <a:gd name="connsiteY52" fmla="*/ 453753 h 549266"/>
                <a:gd name="connsiteX53" fmla="*/ 241355 w 647614"/>
                <a:gd name="connsiteY53" fmla="*/ 455205 h 549266"/>
                <a:gd name="connsiteX54" fmla="*/ 240972 w 647614"/>
                <a:gd name="connsiteY54" fmla="*/ 455205 h 549266"/>
                <a:gd name="connsiteX55" fmla="*/ 237906 w 647614"/>
                <a:gd name="connsiteY55" fmla="*/ 453753 h 549266"/>
                <a:gd name="connsiteX56" fmla="*/ 239439 w 647614"/>
                <a:gd name="connsiteY56" fmla="*/ 450487 h 549266"/>
                <a:gd name="connsiteX57" fmla="*/ 243271 w 647614"/>
                <a:gd name="connsiteY57" fmla="*/ 445770 h 549266"/>
                <a:gd name="connsiteX58" fmla="*/ 237767 w 647614"/>
                <a:gd name="connsiteY58" fmla="*/ 443048 h 549266"/>
                <a:gd name="connsiteX59" fmla="*/ 239599 w 647614"/>
                <a:gd name="connsiteY59" fmla="*/ 444090 h 549266"/>
                <a:gd name="connsiteX60" fmla="*/ 234470 w 647614"/>
                <a:gd name="connsiteY60" fmla="*/ 452076 h 549266"/>
                <a:gd name="connsiteX61" fmla="*/ 231906 w 647614"/>
                <a:gd name="connsiteY61" fmla="*/ 450340 h 549266"/>
                <a:gd name="connsiteX62" fmla="*/ 237767 w 647614"/>
                <a:gd name="connsiteY62" fmla="*/ 443048 h 549266"/>
                <a:gd name="connsiteX63" fmla="*/ 231627 w 647614"/>
                <a:gd name="connsiteY63" fmla="*/ 438332 h 549266"/>
                <a:gd name="connsiteX64" fmla="*/ 233668 w 647614"/>
                <a:gd name="connsiteY64" fmla="*/ 439420 h 549266"/>
                <a:gd name="connsiteX65" fmla="*/ 228565 w 647614"/>
                <a:gd name="connsiteY65" fmla="*/ 447766 h 549266"/>
                <a:gd name="connsiteX66" fmla="*/ 225843 w 647614"/>
                <a:gd name="connsiteY66" fmla="*/ 445952 h 549266"/>
                <a:gd name="connsiteX67" fmla="*/ 231627 w 647614"/>
                <a:gd name="connsiteY67" fmla="*/ 438332 h 549266"/>
                <a:gd name="connsiteX68" fmla="*/ 228651 w 647614"/>
                <a:gd name="connsiteY68" fmla="*/ 435479 h 549266"/>
                <a:gd name="connsiteX69" fmla="*/ 231266 w 647614"/>
                <a:gd name="connsiteY69" fmla="*/ 437596 h 549266"/>
                <a:gd name="connsiteX70" fmla="*/ 224169 w 647614"/>
                <a:gd name="connsiteY70" fmla="*/ 445004 h 549266"/>
                <a:gd name="connsiteX71" fmla="*/ 221180 w 647614"/>
                <a:gd name="connsiteY71" fmla="*/ 442888 h 549266"/>
                <a:gd name="connsiteX72" fmla="*/ 228651 w 647614"/>
                <a:gd name="connsiteY72" fmla="*/ 435479 h 549266"/>
                <a:gd name="connsiteX73" fmla="*/ 415927 w 647614"/>
                <a:gd name="connsiteY73" fmla="*/ 434414 h 549266"/>
                <a:gd name="connsiteX74" fmla="*/ 438946 w 647614"/>
                <a:gd name="connsiteY74" fmla="*/ 441688 h 549266"/>
                <a:gd name="connsiteX75" fmla="*/ 456850 w 647614"/>
                <a:gd name="connsiteY75" fmla="*/ 447230 h 549266"/>
                <a:gd name="connsiteX76" fmla="*/ 454658 w 647614"/>
                <a:gd name="connsiteY76" fmla="*/ 451386 h 549266"/>
                <a:gd name="connsiteX77" fmla="*/ 414831 w 647614"/>
                <a:gd name="connsiteY77" fmla="*/ 436839 h 549266"/>
                <a:gd name="connsiteX78" fmla="*/ 415927 w 647614"/>
                <a:gd name="connsiteY78" fmla="*/ 434414 h 549266"/>
                <a:gd name="connsiteX79" fmla="*/ 223389 w 647614"/>
                <a:gd name="connsiteY79" fmla="*/ 432864 h 549266"/>
                <a:gd name="connsiteX80" fmla="*/ 224106 w 647614"/>
                <a:gd name="connsiteY80" fmla="*/ 433247 h 549266"/>
                <a:gd name="connsiteX81" fmla="*/ 216936 w 647614"/>
                <a:gd name="connsiteY81" fmla="*/ 442444 h 549266"/>
                <a:gd name="connsiteX82" fmla="*/ 214785 w 647614"/>
                <a:gd name="connsiteY82" fmla="*/ 440528 h 549266"/>
                <a:gd name="connsiteX83" fmla="*/ 223389 w 647614"/>
                <a:gd name="connsiteY83" fmla="*/ 432864 h 549266"/>
                <a:gd name="connsiteX84" fmla="*/ 393690 w 647614"/>
                <a:gd name="connsiteY84" fmla="*/ 431608 h 549266"/>
                <a:gd name="connsiteX85" fmla="*/ 460539 w 647614"/>
                <a:gd name="connsiteY85" fmla="*/ 453396 h 549266"/>
                <a:gd name="connsiteX86" fmla="*/ 459812 w 647614"/>
                <a:gd name="connsiteY86" fmla="*/ 458397 h 549266"/>
                <a:gd name="connsiteX87" fmla="*/ 392600 w 647614"/>
                <a:gd name="connsiteY87" fmla="*/ 433036 h 549266"/>
                <a:gd name="connsiteX88" fmla="*/ 393690 w 647614"/>
                <a:gd name="connsiteY88" fmla="*/ 431608 h 549266"/>
                <a:gd name="connsiteX89" fmla="*/ 215181 w 647614"/>
                <a:gd name="connsiteY89" fmla="*/ 429091 h 549266"/>
                <a:gd name="connsiteX90" fmla="*/ 217969 w 647614"/>
                <a:gd name="connsiteY90" fmla="*/ 431494 h 549266"/>
                <a:gd name="connsiteX91" fmla="*/ 209258 w 647614"/>
                <a:gd name="connsiteY91" fmla="*/ 439388 h 549266"/>
                <a:gd name="connsiteX92" fmla="*/ 206818 w 647614"/>
                <a:gd name="connsiteY92" fmla="*/ 436986 h 549266"/>
                <a:gd name="connsiteX93" fmla="*/ 215181 w 647614"/>
                <a:gd name="connsiteY93" fmla="*/ 429091 h 549266"/>
                <a:gd name="connsiteX94" fmla="*/ 365080 w 647614"/>
                <a:gd name="connsiteY94" fmla="*/ 425274 h 549266"/>
                <a:gd name="connsiteX95" fmla="*/ 401902 w 647614"/>
                <a:gd name="connsiteY95" fmla="*/ 443172 h 549266"/>
                <a:gd name="connsiteX96" fmla="*/ 453381 w 647614"/>
                <a:gd name="connsiteY96" fmla="*/ 459974 h 549266"/>
                <a:gd name="connsiteX97" fmla="*/ 453023 w 647614"/>
                <a:gd name="connsiteY97" fmla="*/ 465088 h 549266"/>
                <a:gd name="connsiteX98" fmla="*/ 404047 w 647614"/>
                <a:gd name="connsiteY98" fmla="*/ 449016 h 549266"/>
                <a:gd name="connsiteX99" fmla="*/ 363650 w 647614"/>
                <a:gd name="connsiteY99" fmla="*/ 427100 h 549266"/>
                <a:gd name="connsiteX100" fmla="*/ 365080 w 647614"/>
                <a:gd name="connsiteY100" fmla="*/ 425274 h 549266"/>
                <a:gd name="connsiteX101" fmla="*/ 499130 w 647614"/>
                <a:gd name="connsiteY101" fmla="*/ 398816 h 549266"/>
                <a:gd name="connsiteX102" fmla="*/ 449480 w 647614"/>
                <a:gd name="connsiteY102" fmla="*/ 418888 h 549266"/>
                <a:gd name="connsiteX103" fmla="*/ 449480 w 647614"/>
                <a:gd name="connsiteY103" fmla="*/ 419248 h 549266"/>
                <a:gd name="connsiteX104" fmla="*/ 452001 w 647614"/>
                <a:gd name="connsiteY104" fmla="*/ 419968 h 549266"/>
                <a:gd name="connsiteX105" fmla="*/ 475768 w 647614"/>
                <a:gd name="connsiteY105" fmla="*/ 431129 h 549266"/>
                <a:gd name="connsiteX106" fmla="*/ 443718 w 647614"/>
                <a:gd name="connsiteY106" fmla="*/ 478293 h 549266"/>
                <a:gd name="connsiteX107" fmla="*/ 556072 w 647614"/>
                <a:gd name="connsiteY107" fmla="*/ 489094 h 549266"/>
                <a:gd name="connsiteX108" fmla="*/ 559314 w 647614"/>
                <a:gd name="connsiteY108" fmla="*/ 486730 h 549266"/>
                <a:gd name="connsiteX109" fmla="*/ 528723 w 647614"/>
                <a:gd name="connsiteY109" fmla="*/ 489420 h 549266"/>
                <a:gd name="connsiteX110" fmla="*/ 496138 w 647614"/>
                <a:gd name="connsiteY110" fmla="*/ 490722 h 549266"/>
                <a:gd name="connsiteX111" fmla="*/ 496138 w 647614"/>
                <a:gd name="connsiteY111" fmla="*/ 488986 h 549266"/>
                <a:gd name="connsiteX112" fmla="*/ 561308 w 647614"/>
                <a:gd name="connsiteY112" fmla="*/ 482040 h 549266"/>
                <a:gd name="connsiteX113" fmla="*/ 561308 w 647614"/>
                <a:gd name="connsiteY113" fmla="*/ 485277 h 549266"/>
                <a:gd name="connsiteX114" fmla="*/ 572479 w 647614"/>
                <a:gd name="connsiteY114" fmla="*/ 477134 h 549266"/>
                <a:gd name="connsiteX115" fmla="*/ 562554 w 647614"/>
                <a:gd name="connsiteY115" fmla="*/ 410607 h 549266"/>
                <a:gd name="connsiteX116" fmla="*/ 499130 w 647614"/>
                <a:gd name="connsiteY116" fmla="*/ 398816 h 549266"/>
                <a:gd name="connsiteX117" fmla="*/ 556830 w 647614"/>
                <a:gd name="connsiteY117" fmla="*/ 380455 h 549266"/>
                <a:gd name="connsiteX118" fmla="*/ 606326 w 647614"/>
                <a:gd name="connsiteY118" fmla="*/ 417023 h 549266"/>
                <a:gd name="connsiteX119" fmla="*/ 601268 w 647614"/>
                <a:gd name="connsiteY119" fmla="*/ 418110 h 549266"/>
                <a:gd name="connsiteX120" fmla="*/ 601025 w 647614"/>
                <a:gd name="connsiteY120" fmla="*/ 417769 h 549266"/>
                <a:gd name="connsiteX121" fmla="*/ 604735 w 647614"/>
                <a:gd name="connsiteY121" fmla="*/ 441915 h 549266"/>
                <a:gd name="connsiteX122" fmla="*/ 599657 w 647614"/>
                <a:gd name="connsiteY122" fmla="*/ 441553 h 549266"/>
                <a:gd name="connsiteX123" fmla="*/ 590227 w 647614"/>
                <a:gd name="connsiteY123" fmla="*/ 407081 h 549266"/>
                <a:gd name="connsiteX124" fmla="*/ 564477 w 647614"/>
                <a:gd name="connsiteY124" fmla="*/ 394018 h 549266"/>
                <a:gd name="connsiteX125" fmla="*/ 510073 w 647614"/>
                <a:gd name="connsiteY125" fmla="*/ 384947 h 549266"/>
                <a:gd name="connsiteX126" fmla="*/ 510436 w 647614"/>
                <a:gd name="connsiteY126" fmla="*/ 383133 h 549266"/>
                <a:gd name="connsiteX127" fmla="*/ 584062 w 647614"/>
                <a:gd name="connsiteY127" fmla="*/ 397647 h 549266"/>
                <a:gd name="connsiteX128" fmla="*/ 596684 w 647614"/>
                <a:gd name="connsiteY128" fmla="*/ 411678 h 549266"/>
                <a:gd name="connsiteX129" fmla="*/ 584333 w 647614"/>
                <a:gd name="connsiteY129" fmla="*/ 394349 h 549266"/>
                <a:gd name="connsiteX130" fmla="*/ 556830 w 647614"/>
                <a:gd name="connsiteY130" fmla="*/ 383352 h 549266"/>
                <a:gd name="connsiteX131" fmla="*/ 556830 w 647614"/>
                <a:gd name="connsiteY131" fmla="*/ 380455 h 549266"/>
                <a:gd name="connsiteX132" fmla="*/ 313360 w 647614"/>
                <a:gd name="connsiteY132" fmla="*/ 371724 h 549266"/>
                <a:gd name="connsiteX133" fmla="*/ 284191 w 647614"/>
                <a:gd name="connsiteY133" fmla="*/ 395846 h 549266"/>
                <a:gd name="connsiteX134" fmla="*/ 289593 w 647614"/>
                <a:gd name="connsiteY134" fmla="*/ 400886 h 549266"/>
                <a:gd name="connsiteX135" fmla="*/ 340368 w 647614"/>
                <a:gd name="connsiteY135" fmla="*/ 423928 h 549266"/>
                <a:gd name="connsiteX136" fmla="*/ 387542 w 647614"/>
                <a:gd name="connsiteY136" fmla="*/ 443730 h 549266"/>
                <a:gd name="connsiteX137" fmla="*/ 468206 w 647614"/>
                <a:gd name="connsiteY137" fmla="*/ 453451 h 549266"/>
                <a:gd name="connsiteX138" fmla="*/ 457048 w 647614"/>
                <a:gd name="connsiteY138" fmla="*/ 438313 h 549266"/>
                <a:gd name="connsiteX139" fmla="*/ 449893 w 647614"/>
                <a:gd name="connsiteY139" fmla="*/ 434825 h 549266"/>
                <a:gd name="connsiteX140" fmla="*/ 431880 w 647614"/>
                <a:gd name="connsiteY140" fmla="*/ 426044 h 549266"/>
                <a:gd name="connsiteX141" fmla="*/ 382860 w 647614"/>
                <a:gd name="connsiteY141" fmla="*/ 408087 h 549266"/>
                <a:gd name="connsiteX142" fmla="*/ 340368 w 647614"/>
                <a:gd name="connsiteY142" fmla="*/ 383245 h 549266"/>
                <a:gd name="connsiteX143" fmla="*/ 313360 w 647614"/>
                <a:gd name="connsiteY143" fmla="*/ 371724 h 549266"/>
                <a:gd name="connsiteX144" fmla="*/ 468206 w 647614"/>
                <a:gd name="connsiteY144" fmla="*/ 364523 h 549266"/>
                <a:gd name="connsiteX145" fmla="*/ 423192 w 647614"/>
                <a:gd name="connsiteY145" fmla="*/ 409887 h 549266"/>
                <a:gd name="connsiteX146" fmla="*/ 441558 w 647614"/>
                <a:gd name="connsiteY146" fmla="*/ 416368 h 549266"/>
                <a:gd name="connsiteX147" fmla="*/ 508178 w 647614"/>
                <a:gd name="connsiteY147" fmla="*/ 388645 h 549266"/>
                <a:gd name="connsiteX148" fmla="*/ 591722 w 647614"/>
                <a:gd name="connsiteY148" fmla="*/ 428249 h 549266"/>
                <a:gd name="connsiteX149" fmla="*/ 584880 w 647614"/>
                <a:gd name="connsiteY149" fmla="*/ 485853 h 549266"/>
                <a:gd name="connsiteX150" fmla="*/ 545629 w 647614"/>
                <a:gd name="connsiteY150" fmla="*/ 501335 h 549266"/>
                <a:gd name="connsiteX151" fmla="*/ 447320 w 647614"/>
                <a:gd name="connsiteY151" fmla="*/ 504935 h 549266"/>
                <a:gd name="connsiteX152" fmla="*/ 429674 w 647614"/>
                <a:gd name="connsiteY152" fmla="*/ 475773 h 549266"/>
                <a:gd name="connsiteX153" fmla="*/ 429674 w 647614"/>
                <a:gd name="connsiteY153" fmla="*/ 475053 h 549266"/>
                <a:gd name="connsiteX154" fmla="*/ 413830 w 647614"/>
                <a:gd name="connsiteY154" fmla="*/ 470012 h 549266"/>
                <a:gd name="connsiteX155" fmla="*/ 418871 w 647614"/>
                <a:gd name="connsiteY155" fmla="*/ 513936 h 549266"/>
                <a:gd name="connsiteX156" fmla="*/ 452721 w 647614"/>
                <a:gd name="connsiteY156" fmla="*/ 521496 h 549266"/>
                <a:gd name="connsiteX157" fmla="*/ 499895 w 647614"/>
                <a:gd name="connsiteY157" fmla="*/ 521856 h 549266"/>
                <a:gd name="connsiteX158" fmla="*/ 507097 w 647614"/>
                <a:gd name="connsiteY158" fmla="*/ 521856 h 549266"/>
                <a:gd name="connsiteX159" fmla="*/ 507097 w 647614"/>
                <a:gd name="connsiteY159" fmla="*/ 520776 h 549266"/>
                <a:gd name="connsiteX160" fmla="*/ 515380 w 647614"/>
                <a:gd name="connsiteY160" fmla="*/ 513216 h 549266"/>
                <a:gd name="connsiteX161" fmla="*/ 524382 w 647614"/>
                <a:gd name="connsiteY161" fmla="*/ 506015 h 549266"/>
                <a:gd name="connsiteX162" fmla="*/ 526543 w 647614"/>
                <a:gd name="connsiteY162" fmla="*/ 508175 h 549266"/>
                <a:gd name="connsiteX163" fmla="*/ 517900 w 647614"/>
                <a:gd name="connsiteY163" fmla="*/ 516096 h 549266"/>
                <a:gd name="connsiteX164" fmla="*/ 510698 w 647614"/>
                <a:gd name="connsiteY164" fmla="*/ 522216 h 549266"/>
                <a:gd name="connsiteX165" fmla="*/ 522222 w 647614"/>
                <a:gd name="connsiteY165" fmla="*/ 522216 h 549266"/>
                <a:gd name="connsiteX166" fmla="*/ 522582 w 647614"/>
                <a:gd name="connsiteY166" fmla="*/ 521496 h 549266"/>
                <a:gd name="connsiteX167" fmla="*/ 536626 w 647614"/>
                <a:gd name="connsiteY167" fmla="*/ 508535 h 549266"/>
                <a:gd name="connsiteX168" fmla="*/ 538427 w 647614"/>
                <a:gd name="connsiteY168" fmla="*/ 510696 h 549266"/>
                <a:gd name="connsiteX169" fmla="*/ 526543 w 647614"/>
                <a:gd name="connsiteY169" fmla="*/ 522216 h 549266"/>
                <a:gd name="connsiteX170" fmla="*/ 534465 w 647614"/>
                <a:gd name="connsiteY170" fmla="*/ 522216 h 549266"/>
                <a:gd name="connsiteX171" fmla="*/ 548149 w 647614"/>
                <a:gd name="connsiteY171" fmla="*/ 509975 h 549266"/>
                <a:gd name="connsiteX172" fmla="*/ 550310 w 647614"/>
                <a:gd name="connsiteY172" fmla="*/ 512496 h 549266"/>
                <a:gd name="connsiteX173" fmla="*/ 543108 w 647614"/>
                <a:gd name="connsiteY173" fmla="*/ 518976 h 549266"/>
                <a:gd name="connsiteX174" fmla="*/ 539507 w 647614"/>
                <a:gd name="connsiteY174" fmla="*/ 522216 h 549266"/>
                <a:gd name="connsiteX175" fmla="*/ 545629 w 647614"/>
                <a:gd name="connsiteY175" fmla="*/ 522216 h 549266"/>
                <a:gd name="connsiteX176" fmla="*/ 558232 w 647614"/>
                <a:gd name="connsiteY176" fmla="*/ 509975 h 549266"/>
                <a:gd name="connsiteX177" fmla="*/ 560033 w 647614"/>
                <a:gd name="connsiteY177" fmla="*/ 511776 h 549266"/>
                <a:gd name="connsiteX178" fmla="*/ 550670 w 647614"/>
                <a:gd name="connsiteY178" fmla="*/ 522216 h 549266"/>
                <a:gd name="connsiteX179" fmla="*/ 556432 w 647614"/>
                <a:gd name="connsiteY179" fmla="*/ 522216 h 549266"/>
                <a:gd name="connsiteX180" fmla="*/ 556792 w 647614"/>
                <a:gd name="connsiteY180" fmla="*/ 522216 h 549266"/>
                <a:gd name="connsiteX181" fmla="*/ 567595 w 647614"/>
                <a:gd name="connsiteY181" fmla="*/ 510336 h 549266"/>
                <a:gd name="connsiteX182" fmla="*/ 570476 w 647614"/>
                <a:gd name="connsiteY182" fmla="*/ 512136 h 549266"/>
                <a:gd name="connsiteX183" fmla="*/ 562554 w 647614"/>
                <a:gd name="connsiteY183" fmla="*/ 522216 h 549266"/>
                <a:gd name="connsiteX184" fmla="*/ 565795 w 647614"/>
                <a:gd name="connsiteY184" fmla="*/ 522216 h 549266"/>
                <a:gd name="connsiteX185" fmla="*/ 576238 w 647614"/>
                <a:gd name="connsiteY185" fmla="*/ 511416 h 549266"/>
                <a:gd name="connsiteX186" fmla="*/ 578038 w 647614"/>
                <a:gd name="connsiteY186" fmla="*/ 513216 h 549266"/>
                <a:gd name="connsiteX187" fmla="*/ 572637 w 647614"/>
                <a:gd name="connsiteY187" fmla="*/ 520056 h 549266"/>
                <a:gd name="connsiteX188" fmla="*/ 570836 w 647614"/>
                <a:gd name="connsiteY188" fmla="*/ 522216 h 549266"/>
                <a:gd name="connsiteX189" fmla="*/ 575878 w 647614"/>
                <a:gd name="connsiteY189" fmla="*/ 522216 h 549266"/>
                <a:gd name="connsiteX190" fmla="*/ 585961 w 647614"/>
                <a:gd name="connsiteY190" fmla="*/ 511416 h 549266"/>
                <a:gd name="connsiteX191" fmla="*/ 588481 w 647614"/>
                <a:gd name="connsiteY191" fmla="*/ 514296 h 549266"/>
                <a:gd name="connsiteX192" fmla="*/ 581639 w 647614"/>
                <a:gd name="connsiteY192" fmla="*/ 522216 h 549266"/>
                <a:gd name="connsiteX193" fmla="*/ 594603 w 647614"/>
                <a:gd name="connsiteY193" fmla="*/ 522216 h 549266"/>
                <a:gd name="connsiteX194" fmla="*/ 594963 w 647614"/>
                <a:gd name="connsiteY194" fmla="*/ 521496 h 549266"/>
                <a:gd name="connsiteX195" fmla="*/ 602886 w 647614"/>
                <a:gd name="connsiteY195" fmla="*/ 512136 h 549266"/>
                <a:gd name="connsiteX196" fmla="*/ 604686 w 647614"/>
                <a:gd name="connsiteY196" fmla="*/ 513576 h 549266"/>
                <a:gd name="connsiteX197" fmla="*/ 598924 w 647614"/>
                <a:gd name="connsiteY197" fmla="*/ 521856 h 549266"/>
                <a:gd name="connsiteX198" fmla="*/ 604326 w 647614"/>
                <a:gd name="connsiteY198" fmla="*/ 521496 h 549266"/>
                <a:gd name="connsiteX199" fmla="*/ 623052 w 647614"/>
                <a:gd name="connsiteY199" fmla="*/ 479733 h 549266"/>
                <a:gd name="connsiteX200" fmla="*/ 627373 w 647614"/>
                <a:gd name="connsiteY200" fmla="*/ 458851 h 549266"/>
                <a:gd name="connsiteX201" fmla="*/ 598204 w 647614"/>
                <a:gd name="connsiteY201" fmla="*/ 374964 h 549266"/>
                <a:gd name="connsiteX202" fmla="*/ 530504 w 647614"/>
                <a:gd name="connsiteY202" fmla="*/ 370644 h 549266"/>
                <a:gd name="connsiteX203" fmla="*/ 468206 w 647614"/>
                <a:gd name="connsiteY203" fmla="*/ 364523 h 549266"/>
                <a:gd name="connsiteX204" fmla="*/ 208414 w 647614"/>
                <a:gd name="connsiteY204" fmla="*/ 348861 h 549266"/>
                <a:gd name="connsiteX205" fmla="*/ 216892 w 647614"/>
                <a:gd name="connsiteY205" fmla="*/ 356060 h 549266"/>
                <a:gd name="connsiteX206" fmla="*/ 213250 w 647614"/>
                <a:gd name="connsiteY206" fmla="*/ 354803 h 549266"/>
                <a:gd name="connsiteX207" fmla="*/ 367245 w 647614"/>
                <a:gd name="connsiteY207" fmla="*/ 343777 h 549266"/>
                <a:gd name="connsiteX208" fmla="*/ 369785 w 647614"/>
                <a:gd name="connsiteY208" fmla="*/ 343777 h 549266"/>
                <a:gd name="connsiteX209" fmla="*/ 362527 w 647614"/>
                <a:gd name="connsiteY209" fmla="*/ 371603 h 549266"/>
                <a:gd name="connsiteX210" fmla="*/ 359625 w 647614"/>
                <a:gd name="connsiteY210" fmla="*/ 369105 h 549266"/>
                <a:gd name="connsiteX211" fmla="*/ 366156 w 647614"/>
                <a:gd name="connsiteY211" fmla="*/ 357333 h 549266"/>
                <a:gd name="connsiteX212" fmla="*/ 367245 w 647614"/>
                <a:gd name="connsiteY212" fmla="*/ 343777 h 549266"/>
                <a:gd name="connsiteX213" fmla="*/ 173975 w 647614"/>
                <a:gd name="connsiteY213" fmla="*/ 336724 h 549266"/>
                <a:gd name="connsiteX214" fmla="*/ 175801 w 647614"/>
                <a:gd name="connsiteY214" fmla="*/ 338165 h 549266"/>
                <a:gd name="connsiteX215" fmla="*/ 193692 w 647614"/>
                <a:gd name="connsiteY215" fmla="*/ 381039 h 549266"/>
                <a:gd name="connsiteX216" fmla="*/ 190771 w 647614"/>
                <a:gd name="connsiteY216" fmla="*/ 384281 h 549266"/>
                <a:gd name="connsiteX217" fmla="*/ 173975 w 647614"/>
                <a:gd name="connsiteY217" fmla="*/ 336724 h 549266"/>
                <a:gd name="connsiteX218" fmla="*/ 314252 w 647614"/>
                <a:gd name="connsiteY218" fmla="*/ 331933 h 549266"/>
                <a:gd name="connsiteX219" fmla="*/ 320602 w 647614"/>
                <a:gd name="connsiteY219" fmla="*/ 347003 h 549266"/>
                <a:gd name="connsiteX220" fmla="*/ 310724 w 647614"/>
                <a:gd name="connsiteY220" fmla="*/ 356817 h 549266"/>
                <a:gd name="connsiteX221" fmla="*/ 310371 w 647614"/>
                <a:gd name="connsiteY221" fmla="*/ 353662 h 549266"/>
                <a:gd name="connsiteX222" fmla="*/ 315663 w 647614"/>
                <a:gd name="connsiteY222" fmla="*/ 349807 h 549266"/>
                <a:gd name="connsiteX223" fmla="*/ 316721 w 647614"/>
                <a:gd name="connsiteY223" fmla="*/ 344550 h 549266"/>
                <a:gd name="connsiteX224" fmla="*/ 312488 w 647614"/>
                <a:gd name="connsiteY224" fmla="*/ 334035 h 549266"/>
                <a:gd name="connsiteX225" fmla="*/ 314252 w 647614"/>
                <a:gd name="connsiteY225" fmla="*/ 331933 h 549266"/>
                <a:gd name="connsiteX226" fmla="*/ 369372 w 647614"/>
                <a:gd name="connsiteY226" fmla="*/ 331243 h 549266"/>
                <a:gd name="connsiteX227" fmla="*/ 368679 w 647614"/>
                <a:gd name="connsiteY227" fmla="*/ 377560 h 549266"/>
                <a:gd name="connsiteX228" fmla="*/ 365909 w 647614"/>
                <a:gd name="connsiteY228" fmla="*/ 375389 h 549266"/>
                <a:gd name="connsiteX229" fmla="*/ 375607 w 647614"/>
                <a:gd name="connsiteY229" fmla="*/ 352230 h 549266"/>
                <a:gd name="connsiteX230" fmla="*/ 368679 w 647614"/>
                <a:gd name="connsiteY230" fmla="*/ 331605 h 549266"/>
                <a:gd name="connsiteX231" fmla="*/ 369372 w 647614"/>
                <a:gd name="connsiteY231" fmla="*/ 331243 h 549266"/>
                <a:gd name="connsiteX232" fmla="*/ 309700 w 647614"/>
                <a:gd name="connsiteY232" fmla="*/ 319768 h 549266"/>
                <a:gd name="connsiteX233" fmla="*/ 320051 w 647614"/>
                <a:gd name="connsiteY233" fmla="*/ 358013 h 549266"/>
                <a:gd name="connsiteX234" fmla="*/ 318203 w 647614"/>
                <a:gd name="connsiteY234" fmla="*/ 355127 h 549266"/>
                <a:gd name="connsiteX235" fmla="*/ 309330 w 647614"/>
                <a:gd name="connsiteY235" fmla="*/ 320851 h 549266"/>
                <a:gd name="connsiteX236" fmla="*/ 309700 w 647614"/>
                <a:gd name="connsiteY236" fmla="*/ 319768 h 549266"/>
                <a:gd name="connsiteX237" fmla="*/ 183361 w 647614"/>
                <a:gd name="connsiteY237" fmla="*/ 318080 h 549266"/>
                <a:gd name="connsiteX238" fmla="*/ 208414 w 647614"/>
                <a:gd name="connsiteY238" fmla="*/ 348861 h 549266"/>
                <a:gd name="connsiteX239" fmla="*/ 179091 w 647614"/>
                <a:gd name="connsiteY239" fmla="*/ 323959 h 549266"/>
                <a:gd name="connsiteX240" fmla="*/ 169677 w 647614"/>
                <a:gd name="connsiteY240" fmla="*/ 290717 h 549266"/>
                <a:gd name="connsiteX241" fmla="*/ 173278 w 647614"/>
                <a:gd name="connsiteY241" fmla="*/ 298998 h 549266"/>
                <a:gd name="connsiteX242" fmla="*/ 179040 w 647614"/>
                <a:gd name="connsiteY242" fmla="*/ 310519 h 549266"/>
                <a:gd name="connsiteX243" fmla="*/ 171651 w 647614"/>
                <a:gd name="connsiteY243" fmla="*/ 317641 h 549266"/>
                <a:gd name="connsiteX244" fmla="*/ 154949 w 647614"/>
                <a:gd name="connsiteY244" fmla="*/ 303457 h 549266"/>
                <a:gd name="connsiteX245" fmla="*/ 256365 w 647614"/>
                <a:gd name="connsiteY245" fmla="*/ 289998 h 549266"/>
                <a:gd name="connsiteX246" fmla="*/ 270739 w 647614"/>
                <a:gd name="connsiteY246" fmla="*/ 378251 h 549266"/>
                <a:gd name="connsiteX247" fmla="*/ 271365 w 647614"/>
                <a:gd name="connsiteY247" fmla="*/ 382094 h 549266"/>
                <a:gd name="connsiteX248" fmla="*/ 268127 w 647614"/>
                <a:gd name="connsiteY248" fmla="*/ 390952 h 549266"/>
                <a:gd name="connsiteX249" fmla="*/ 275189 w 647614"/>
                <a:gd name="connsiteY249" fmla="*/ 405567 h 549266"/>
                <a:gd name="connsiteX250" fmla="*/ 216892 w 647614"/>
                <a:gd name="connsiteY250" fmla="*/ 356060 h 549266"/>
                <a:gd name="connsiteX251" fmla="*/ 231559 w 647614"/>
                <a:gd name="connsiteY251" fmla="*/ 361126 h 549266"/>
                <a:gd name="connsiteX252" fmla="*/ 247911 w 647614"/>
                <a:gd name="connsiteY252" fmla="*/ 356513 h 549266"/>
                <a:gd name="connsiteX253" fmla="*/ 253013 w 647614"/>
                <a:gd name="connsiteY253" fmla="*/ 350451 h 549266"/>
                <a:gd name="connsiteX254" fmla="*/ 258725 w 647614"/>
                <a:gd name="connsiteY254" fmla="*/ 343664 h 549266"/>
                <a:gd name="connsiteX255" fmla="*/ 260424 w 647614"/>
                <a:gd name="connsiteY255" fmla="*/ 325280 h 549266"/>
                <a:gd name="connsiteX256" fmla="*/ 260064 w 647614"/>
                <a:gd name="connsiteY256" fmla="*/ 319160 h 549266"/>
                <a:gd name="connsiteX257" fmla="*/ 246740 w 647614"/>
                <a:gd name="connsiteY257" fmla="*/ 297198 h 549266"/>
                <a:gd name="connsiteX258" fmla="*/ 246740 w 647614"/>
                <a:gd name="connsiteY258" fmla="*/ 296838 h 549266"/>
                <a:gd name="connsiteX259" fmla="*/ 42101 w 647614"/>
                <a:gd name="connsiteY259" fmla="*/ 250624 h 549266"/>
                <a:gd name="connsiteX260" fmla="*/ 63161 w 647614"/>
                <a:gd name="connsiteY260" fmla="*/ 270379 h 549266"/>
                <a:gd name="connsiteX261" fmla="*/ 97785 w 647614"/>
                <a:gd name="connsiteY261" fmla="*/ 276729 h 549266"/>
                <a:gd name="connsiteX262" fmla="*/ 96357 w 647614"/>
                <a:gd name="connsiteY262" fmla="*/ 280610 h 549266"/>
                <a:gd name="connsiteX263" fmla="*/ 61019 w 647614"/>
                <a:gd name="connsiteY263" fmla="*/ 273554 h 549266"/>
                <a:gd name="connsiteX264" fmla="*/ 41030 w 647614"/>
                <a:gd name="connsiteY264" fmla="*/ 251329 h 549266"/>
                <a:gd name="connsiteX265" fmla="*/ 42101 w 647614"/>
                <a:gd name="connsiteY265" fmla="*/ 250624 h 549266"/>
                <a:gd name="connsiteX266" fmla="*/ 210071 w 647614"/>
                <a:gd name="connsiteY266" fmla="*/ 249798 h 549266"/>
                <a:gd name="connsiteX267" fmla="*/ 211449 w 647614"/>
                <a:gd name="connsiteY267" fmla="*/ 255074 h 549266"/>
                <a:gd name="connsiteX268" fmla="*/ 246020 w 647614"/>
                <a:gd name="connsiteY268" fmla="*/ 326720 h 549266"/>
                <a:gd name="connsiteX269" fmla="*/ 240978 w 647614"/>
                <a:gd name="connsiteY269" fmla="*/ 331577 h 549266"/>
                <a:gd name="connsiteX270" fmla="*/ 239806 w 647614"/>
                <a:gd name="connsiteY270" fmla="*/ 332706 h 549266"/>
                <a:gd name="connsiteX271" fmla="*/ 239806 w 647614"/>
                <a:gd name="connsiteY271" fmla="*/ 333625 h 549266"/>
                <a:gd name="connsiteX272" fmla="*/ 238256 w 647614"/>
                <a:gd name="connsiteY272" fmla="*/ 334200 h 549266"/>
                <a:gd name="connsiteX273" fmla="*/ 229950 w 647614"/>
                <a:gd name="connsiteY273" fmla="*/ 342202 h 549266"/>
                <a:gd name="connsiteX274" fmla="*/ 212530 w 647614"/>
                <a:gd name="connsiteY274" fmla="*/ 333921 h 549266"/>
                <a:gd name="connsiteX275" fmla="*/ 201366 w 647614"/>
                <a:gd name="connsiteY275" fmla="*/ 320600 h 549266"/>
                <a:gd name="connsiteX276" fmla="*/ 195965 w 647614"/>
                <a:gd name="connsiteY276" fmla="*/ 311599 h 549266"/>
                <a:gd name="connsiteX277" fmla="*/ 178680 w 647614"/>
                <a:gd name="connsiteY277" fmla="*/ 275236 h 549266"/>
                <a:gd name="connsiteX278" fmla="*/ 172366 w 647614"/>
                <a:gd name="connsiteY278" fmla="*/ 261504 h 549266"/>
                <a:gd name="connsiteX279" fmla="*/ 168120 w 647614"/>
                <a:gd name="connsiteY279" fmla="*/ 251075 h 549266"/>
                <a:gd name="connsiteX280" fmla="*/ 189237 w 647614"/>
                <a:gd name="connsiteY280" fmla="*/ 250432 h 549266"/>
                <a:gd name="connsiteX281" fmla="*/ 235773 w 647614"/>
                <a:gd name="connsiteY281" fmla="*/ 249015 h 549266"/>
                <a:gd name="connsiteX282" fmla="*/ 228374 w 647614"/>
                <a:gd name="connsiteY282" fmla="*/ 254714 h 549266"/>
                <a:gd name="connsiteX283" fmla="*/ 226767 w 647614"/>
                <a:gd name="connsiteY283" fmla="*/ 249290 h 549266"/>
                <a:gd name="connsiteX284" fmla="*/ 249621 w 647614"/>
                <a:gd name="connsiteY284" fmla="*/ 248594 h 549266"/>
                <a:gd name="connsiteX285" fmla="*/ 254244 w 647614"/>
                <a:gd name="connsiteY285" fmla="*/ 276979 h 549266"/>
                <a:gd name="connsiteX286" fmla="*/ 240618 w 647614"/>
                <a:gd name="connsiteY286" fmla="*/ 284597 h 549266"/>
                <a:gd name="connsiteX287" fmla="*/ 230535 w 647614"/>
                <a:gd name="connsiteY287" fmla="*/ 259755 h 549266"/>
                <a:gd name="connsiteX288" fmla="*/ 249621 w 647614"/>
                <a:gd name="connsiteY288" fmla="*/ 248594 h 549266"/>
                <a:gd name="connsiteX289" fmla="*/ 267469 w 647614"/>
                <a:gd name="connsiteY289" fmla="*/ 231172 h 549266"/>
                <a:gd name="connsiteX290" fmla="*/ 283831 w 647614"/>
                <a:gd name="connsiteY290" fmla="*/ 235993 h 549266"/>
                <a:gd name="connsiteX291" fmla="*/ 337487 w 647614"/>
                <a:gd name="connsiteY291" fmla="*/ 281357 h 549266"/>
                <a:gd name="connsiteX292" fmla="*/ 400146 w 647614"/>
                <a:gd name="connsiteY292" fmla="*/ 357683 h 549266"/>
                <a:gd name="connsiteX293" fmla="*/ 398705 w 647614"/>
                <a:gd name="connsiteY293" fmla="*/ 361643 h 549266"/>
                <a:gd name="connsiteX294" fmla="*/ 397985 w 647614"/>
                <a:gd name="connsiteY294" fmla="*/ 363443 h 549266"/>
                <a:gd name="connsiteX295" fmla="*/ 396905 w 647614"/>
                <a:gd name="connsiteY295" fmla="*/ 365604 h 549266"/>
                <a:gd name="connsiteX296" fmla="*/ 394744 w 647614"/>
                <a:gd name="connsiteY296" fmla="*/ 368844 h 549266"/>
                <a:gd name="connsiteX297" fmla="*/ 383221 w 647614"/>
                <a:gd name="connsiteY297" fmla="*/ 392606 h 549266"/>
                <a:gd name="connsiteX298" fmla="*/ 390063 w 647614"/>
                <a:gd name="connsiteY298" fmla="*/ 396206 h 549266"/>
                <a:gd name="connsiteX299" fmla="*/ 415630 w 647614"/>
                <a:gd name="connsiteY299" fmla="*/ 407007 h 549266"/>
                <a:gd name="connsiteX300" fmla="*/ 442278 w 647614"/>
                <a:gd name="connsiteY300" fmla="*/ 355883 h 549266"/>
                <a:gd name="connsiteX301" fmla="*/ 551030 w 647614"/>
                <a:gd name="connsiteY301" fmla="*/ 355883 h 549266"/>
                <a:gd name="connsiteX302" fmla="*/ 637456 w 647614"/>
                <a:gd name="connsiteY302" fmla="*/ 374964 h 549266"/>
                <a:gd name="connsiteX303" fmla="*/ 642857 w 647614"/>
                <a:gd name="connsiteY303" fmla="*/ 463532 h 549266"/>
                <a:gd name="connsiteX304" fmla="*/ 600365 w 647614"/>
                <a:gd name="connsiteY304" fmla="*/ 535178 h 549266"/>
                <a:gd name="connsiteX305" fmla="*/ 484771 w 647614"/>
                <a:gd name="connsiteY305" fmla="*/ 536618 h 549266"/>
                <a:gd name="connsiteX306" fmla="*/ 405547 w 647614"/>
                <a:gd name="connsiteY306" fmla="*/ 524737 h 549266"/>
                <a:gd name="connsiteX307" fmla="*/ 398705 w 647614"/>
                <a:gd name="connsiteY307" fmla="*/ 464972 h 549266"/>
                <a:gd name="connsiteX308" fmla="*/ 398705 w 647614"/>
                <a:gd name="connsiteY308" fmla="*/ 464252 h 549266"/>
                <a:gd name="connsiteX309" fmla="*/ 362334 w 647614"/>
                <a:gd name="connsiteY309" fmla="*/ 449130 h 549266"/>
                <a:gd name="connsiteX310" fmla="*/ 324883 w 647614"/>
                <a:gd name="connsiteY310" fmla="*/ 473612 h 549266"/>
                <a:gd name="connsiteX311" fmla="*/ 307598 w 647614"/>
                <a:gd name="connsiteY311" fmla="*/ 479373 h 549266"/>
                <a:gd name="connsiteX312" fmla="*/ 308678 w 647614"/>
                <a:gd name="connsiteY312" fmla="*/ 479733 h 549266"/>
                <a:gd name="connsiteX313" fmla="*/ 198486 w 647614"/>
                <a:gd name="connsiteY313" fmla="*/ 451651 h 549266"/>
                <a:gd name="connsiteX314" fmla="*/ 113860 w 647614"/>
                <a:gd name="connsiteY314" fmla="*/ 355883 h 549266"/>
                <a:gd name="connsiteX315" fmla="*/ 128805 w 647614"/>
                <a:gd name="connsiteY315" fmla="*/ 313624 h 549266"/>
                <a:gd name="connsiteX316" fmla="*/ 148778 w 647614"/>
                <a:gd name="connsiteY316" fmla="*/ 298217 h 549266"/>
                <a:gd name="connsiteX317" fmla="*/ 154949 w 647614"/>
                <a:gd name="connsiteY317" fmla="*/ 303457 h 549266"/>
                <a:gd name="connsiteX318" fmla="*/ 149477 w 647614"/>
                <a:gd name="connsiteY318" fmla="*/ 308190 h 549266"/>
                <a:gd name="connsiteX319" fmla="*/ 134387 w 647614"/>
                <a:gd name="connsiteY319" fmla="*/ 375324 h 549266"/>
                <a:gd name="connsiteX320" fmla="*/ 217571 w 647614"/>
                <a:gd name="connsiteY320" fmla="*/ 448050 h 549266"/>
                <a:gd name="connsiteX321" fmla="*/ 270507 w 647614"/>
                <a:gd name="connsiteY321" fmla="*/ 472532 h 549266"/>
                <a:gd name="connsiteX322" fmla="*/ 282031 w 647614"/>
                <a:gd name="connsiteY322" fmla="*/ 474693 h 549266"/>
                <a:gd name="connsiteX323" fmla="*/ 322363 w 647614"/>
                <a:gd name="connsiteY323" fmla="*/ 459211 h 549266"/>
                <a:gd name="connsiteX324" fmla="*/ 347570 w 647614"/>
                <a:gd name="connsiteY324" fmla="*/ 442650 h 549266"/>
                <a:gd name="connsiteX325" fmla="*/ 345769 w 647614"/>
                <a:gd name="connsiteY325" fmla="*/ 441930 h 549266"/>
                <a:gd name="connsiteX326" fmla="*/ 302197 w 647614"/>
                <a:gd name="connsiteY326" fmla="*/ 425368 h 549266"/>
                <a:gd name="connsiteX327" fmla="*/ 301186 w 647614"/>
                <a:gd name="connsiteY327" fmla="*/ 426000 h 549266"/>
                <a:gd name="connsiteX328" fmla="*/ 290673 w 647614"/>
                <a:gd name="connsiteY328" fmla="*/ 432569 h 549266"/>
                <a:gd name="connsiteX329" fmla="*/ 283831 w 647614"/>
                <a:gd name="connsiteY329" fmla="*/ 435809 h 549266"/>
                <a:gd name="connsiteX330" fmla="*/ 234857 w 647614"/>
                <a:gd name="connsiteY330" fmla="*/ 427889 h 549266"/>
                <a:gd name="connsiteX331" fmla="*/ 172918 w 647614"/>
                <a:gd name="connsiteY331" fmla="*/ 389726 h 549266"/>
                <a:gd name="connsiteX332" fmla="*/ 161524 w 647614"/>
                <a:gd name="connsiteY332" fmla="*/ 327401 h 549266"/>
                <a:gd name="connsiteX333" fmla="*/ 171651 w 647614"/>
                <a:gd name="connsiteY333" fmla="*/ 317641 h 549266"/>
                <a:gd name="connsiteX334" fmla="*/ 179091 w 647614"/>
                <a:gd name="connsiteY334" fmla="*/ 323959 h 549266"/>
                <a:gd name="connsiteX335" fmla="*/ 167246 w 647614"/>
                <a:gd name="connsiteY335" fmla="*/ 340266 h 549266"/>
                <a:gd name="connsiteX336" fmla="*/ 167876 w 647614"/>
                <a:gd name="connsiteY336" fmla="*/ 364883 h 549266"/>
                <a:gd name="connsiteX337" fmla="*/ 198486 w 647614"/>
                <a:gd name="connsiteY337" fmla="*/ 391166 h 549266"/>
                <a:gd name="connsiteX338" fmla="*/ 276629 w 647614"/>
                <a:gd name="connsiteY338" fmla="*/ 423928 h 549266"/>
                <a:gd name="connsiteX339" fmla="*/ 276989 w 647614"/>
                <a:gd name="connsiteY339" fmla="*/ 423568 h 549266"/>
                <a:gd name="connsiteX340" fmla="*/ 279870 w 647614"/>
                <a:gd name="connsiteY340" fmla="*/ 422128 h 549266"/>
                <a:gd name="connsiteX341" fmla="*/ 281310 w 647614"/>
                <a:gd name="connsiteY341" fmla="*/ 420328 h 549266"/>
                <a:gd name="connsiteX342" fmla="*/ 281310 w 647614"/>
                <a:gd name="connsiteY342" fmla="*/ 420688 h 549266"/>
                <a:gd name="connsiteX343" fmla="*/ 285992 w 647614"/>
                <a:gd name="connsiteY343" fmla="*/ 416368 h 549266"/>
                <a:gd name="connsiteX344" fmla="*/ 279150 w 647614"/>
                <a:gd name="connsiteY344" fmla="*/ 410607 h 549266"/>
                <a:gd name="connsiteX345" fmla="*/ 275189 w 647614"/>
                <a:gd name="connsiteY345" fmla="*/ 405567 h 549266"/>
                <a:gd name="connsiteX346" fmla="*/ 271365 w 647614"/>
                <a:gd name="connsiteY346" fmla="*/ 382094 h 549266"/>
                <a:gd name="connsiteX347" fmla="*/ 272030 w 647614"/>
                <a:gd name="connsiteY347" fmla="*/ 380275 h 549266"/>
                <a:gd name="connsiteX348" fmla="*/ 274333 w 647614"/>
                <a:gd name="connsiteY348" fmla="*/ 373974 h 549266"/>
                <a:gd name="connsiteX349" fmla="*/ 309399 w 647614"/>
                <a:gd name="connsiteY349" fmla="*/ 358043 h 549266"/>
                <a:gd name="connsiteX350" fmla="*/ 324883 w 647614"/>
                <a:gd name="connsiteY350" fmla="*/ 362723 h 549266"/>
                <a:gd name="connsiteX351" fmla="*/ 328124 w 647614"/>
                <a:gd name="connsiteY351" fmla="*/ 358763 h 549266"/>
                <a:gd name="connsiteX352" fmla="*/ 330285 w 647614"/>
                <a:gd name="connsiteY352" fmla="*/ 342202 h 549266"/>
                <a:gd name="connsiteX353" fmla="*/ 330285 w 647614"/>
                <a:gd name="connsiteY353" fmla="*/ 341842 h 549266"/>
                <a:gd name="connsiteX354" fmla="*/ 299676 w 647614"/>
                <a:gd name="connsiteY354" fmla="*/ 303318 h 549266"/>
                <a:gd name="connsiteX355" fmla="*/ 260632 w 647614"/>
                <a:gd name="connsiteY355" fmla="*/ 286965 h 549266"/>
                <a:gd name="connsiteX356" fmla="*/ 256365 w 647614"/>
                <a:gd name="connsiteY356" fmla="*/ 289998 h 549266"/>
                <a:gd name="connsiteX357" fmla="*/ 254244 w 647614"/>
                <a:gd name="connsiteY357" fmla="*/ 276979 h 549266"/>
                <a:gd name="connsiteX358" fmla="*/ 262675 w 647614"/>
                <a:gd name="connsiteY358" fmla="*/ 272266 h 549266"/>
                <a:gd name="connsiteX359" fmla="*/ 287432 w 647614"/>
                <a:gd name="connsiteY359" fmla="*/ 277756 h 549266"/>
                <a:gd name="connsiteX360" fmla="*/ 337847 w 647614"/>
                <a:gd name="connsiteY360" fmla="*/ 326000 h 549266"/>
                <a:gd name="connsiteX361" fmla="*/ 340008 w 647614"/>
                <a:gd name="connsiteY361" fmla="*/ 329961 h 549266"/>
                <a:gd name="connsiteX362" fmla="*/ 345049 w 647614"/>
                <a:gd name="connsiteY362" fmla="*/ 347602 h 549266"/>
                <a:gd name="connsiteX363" fmla="*/ 338927 w 647614"/>
                <a:gd name="connsiteY363" fmla="*/ 368484 h 549266"/>
                <a:gd name="connsiteX364" fmla="*/ 369537 w 647614"/>
                <a:gd name="connsiteY364" fmla="*/ 385045 h 549266"/>
                <a:gd name="connsiteX365" fmla="*/ 382500 w 647614"/>
                <a:gd name="connsiteY365" fmla="*/ 365604 h 549266"/>
                <a:gd name="connsiteX366" fmla="*/ 385021 w 647614"/>
                <a:gd name="connsiteY366" fmla="*/ 360563 h 549266"/>
                <a:gd name="connsiteX367" fmla="*/ 323083 w 647614"/>
                <a:gd name="connsiteY367" fmla="*/ 286757 h 549266"/>
                <a:gd name="connsiteX368" fmla="*/ 286712 w 647614"/>
                <a:gd name="connsiteY368" fmla="*/ 252554 h 549266"/>
                <a:gd name="connsiteX369" fmla="*/ 249621 w 647614"/>
                <a:gd name="connsiteY369" fmla="*/ 248594 h 549266"/>
                <a:gd name="connsiteX370" fmla="*/ 235773 w 647614"/>
                <a:gd name="connsiteY370" fmla="*/ 249015 h 549266"/>
                <a:gd name="connsiteX371" fmla="*/ 253672 w 647614"/>
                <a:gd name="connsiteY371" fmla="*/ 235228 h 549266"/>
                <a:gd name="connsiteX372" fmla="*/ 267469 w 647614"/>
                <a:gd name="connsiteY372" fmla="*/ 231172 h 549266"/>
                <a:gd name="connsiteX373" fmla="*/ 38946 w 647614"/>
                <a:gd name="connsiteY373" fmla="*/ 230000 h 549266"/>
                <a:gd name="connsiteX374" fmla="*/ 71532 w 647614"/>
                <a:gd name="connsiteY374" fmla="*/ 267358 h 549266"/>
                <a:gd name="connsiteX375" fmla="*/ 93617 w 647614"/>
                <a:gd name="connsiteY375" fmla="*/ 269827 h 549266"/>
                <a:gd name="connsiteX376" fmla="*/ 112190 w 647614"/>
                <a:gd name="connsiteY376" fmla="*/ 267146 h 549266"/>
                <a:gd name="connsiteX377" fmla="*/ 106739 w 647614"/>
                <a:gd name="connsiteY377" fmla="*/ 262517 h 549266"/>
                <a:gd name="connsiteX378" fmla="*/ 117192 w 647614"/>
                <a:gd name="connsiteY378" fmla="*/ 261735 h 549266"/>
                <a:gd name="connsiteX379" fmla="*/ 139623 w 647614"/>
                <a:gd name="connsiteY379" fmla="*/ 251942 h 549266"/>
                <a:gd name="connsiteX380" fmla="*/ 152452 w 647614"/>
                <a:gd name="connsiteY380" fmla="*/ 251551 h 549266"/>
                <a:gd name="connsiteX381" fmla="*/ 166436 w 647614"/>
                <a:gd name="connsiteY381" fmla="*/ 284597 h 549266"/>
                <a:gd name="connsiteX382" fmla="*/ 148778 w 647614"/>
                <a:gd name="connsiteY382" fmla="*/ 298217 h 549266"/>
                <a:gd name="connsiteX383" fmla="*/ 116687 w 647614"/>
                <a:gd name="connsiteY383" fmla="*/ 270965 h 549266"/>
                <a:gd name="connsiteX384" fmla="*/ 90992 w 647614"/>
                <a:gd name="connsiteY384" fmla="*/ 274721 h 549266"/>
                <a:gd name="connsiteX385" fmla="*/ 65739 w 647614"/>
                <a:gd name="connsiteY385" fmla="*/ 268794 h 549266"/>
                <a:gd name="connsiteX386" fmla="*/ 37860 w 647614"/>
                <a:gd name="connsiteY386" fmla="*/ 230359 h 549266"/>
                <a:gd name="connsiteX387" fmla="*/ 38946 w 647614"/>
                <a:gd name="connsiteY387" fmla="*/ 230000 h 549266"/>
                <a:gd name="connsiteX388" fmla="*/ 274548 w 647614"/>
                <a:gd name="connsiteY388" fmla="*/ 227948 h 549266"/>
                <a:gd name="connsiteX389" fmla="*/ 290776 w 647614"/>
                <a:gd name="connsiteY389" fmla="*/ 229344 h 549266"/>
                <a:gd name="connsiteX390" fmla="*/ 290414 w 647614"/>
                <a:gd name="connsiteY390" fmla="*/ 230054 h 549266"/>
                <a:gd name="connsiteX391" fmla="*/ 274024 w 647614"/>
                <a:gd name="connsiteY391" fmla="*/ 227879 h 549266"/>
                <a:gd name="connsiteX392" fmla="*/ 274548 w 647614"/>
                <a:gd name="connsiteY392" fmla="*/ 227948 h 549266"/>
                <a:gd name="connsiteX393" fmla="*/ 273931 w 647614"/>
                <a:gd name="connsiteY393" fmla="*/ 227895 h 549266"/>
                <a:gd name="connsiteX394" fmla="*/ 259800 w 647614"/>
                <a:gd name="connsiteY394" fmla="*/ 226680 h 549266"/>
                <a:gd name="connsiteX395" fmla="*/ 273931 w 647614"/>
                <a:gd name="connsiteY395" fmla="*/ 227895 h 549266"/>
                <a:gd name="connsiteX396" fmla="*/ 257904 w 647614"/>
                <a:gd name="connsiteY396" fmla="*/ 230764 h 549266"/>
                <a:gd name="connsiteX397" fmla="*/ 234785 w 647614"/>
                <a:gd name="connsiteY397" fmla="*/ 244968 h 549266"/>
                <a:gd name="connsiteX398" fmla="*/ 232618 w 647614"/>
                <a:gd name="connsiteY398" fmla="*/ 243192 h 549266"/>
                <a:gd name="connsiteX399" fmla="*/ 259800 w 647614"/>
                <a:gd name="connsiteY399" fmla="*/ 226680 h 549266"/>
                <a:gd name="connsiteX400" fmla="*/ 169898 w 647614"/>
                <a:gd name="connsiteY400" fmla="*/ 181586 h 549266"/>
                <a:gd name="connsiteX401" fmla="*/ 160586 w 647614"/>
                <a:gd name="connsiteY401" fmla="*/ 182368 h 549266"/>
                <a:gd name="connsiteX402" fmla="*/ 151461 w 647614"/>
                <a:gd name="connsiteY402" fmla="*/ 191826 h 549266"/>
                <a:gd name="connsiteX403" fmla="*/ 174707 w 647614"/>
                <a:gd name="connsiteY403" fmla="*/ 167801 h 549266"/>
                <a:gd name="connsiteX404" fmla="*/ 174351 w 647614"/>
                <a:gd name="connsiteY404" fmla="*/ 171409 h 549266"/>
                <a:gd name="connsiteX405" fmla="*/ 153002 w 647614"/>
                <a:gd name="connsiteY405" fmla="*/ 175378 h 549266"/>
                <a:gd name="connsiteX406" fmla="*/ 138414 w 647614"/>
                <a:gd name="connsiteY406" fmla="*/ 186923 h 549266"/>
                <a:gd name="connsiteX407" fmla="*/ 136635 w 647614"/>
                <a:gd name="connsiteY407" fmla="*/ 185480 h 549266"/>
                <a:gd name="connsiteX408" fmla="*/ 174707 w 647614"/>
                <a:gd name="connsiteY408" fmla="*/ 167801 h 549266"/>
                <a:gd name="connsiteX409" fmla="*/ 115517 w 647614"/>
                <a:gd name="connsiteY409" fmla="*/ 72478 h 549266"/>
                <a:gd name="connsiteX410" fmla="*/ 115517 w 647614"/>
                <a:gd name="connsiteY410" fmla="*/ 76438 h 549266"/>
                <a:gd name="connsiteX411" fmla="*/ 95654 w 647614"/>
                <a:gd name="connsiteY411" fmla="*/ 86520 h 549266"/>
                <a:gd name="connsiteX412" fmla="*/ 91976 w 647614"/>
                <a:gd name="connsiteY412" fmla="*/ 104523 h 549266"/>
                <a:gd name="connsiteX413" fmla="*/ 89034 w 647614"/>
                <a:gd name="connsiteY413" fmla="*/ 104523 h 549266"/>
                <a:gd name="connsiteX414" fmla="*/ 93447 w 647614"/>
                <a:gd name="connsiteY414" fmla="*/ 82919 h 549266"/>
                <a:gd name="connsiteX415" fmla="*/ 115517 w 647614"/>
                <a:gd name="connsiteY415" fmla="*/ 72478 h 549266"/>
                <a:gd name="connsiteX416" fmla="*/ 122502 w 647614"/>
                <a:gd name="connsiteY416" fmla="*/ 62953 h 549266"/>
                <a:gd name="connsiteX417" fmla="*/ 124273 w 647614"/>
                <a:gd name="connsiteY417" fmla="*/ 66556 h 549266"/>
                <a:gd name="connsiteX418" fmla="*/ 93109 w 647614"/>
                <a:gd name="connsiteY418" fmla="*/ 79166 h 549266"/>
                <a:gd name="connsiteX419" fmla="*/ 85672 w 647614"/>
                <a:gd name="connsiteY419" fmla="*/ 111591 h 549266"/>
                <a:gd name="connsiteX420" fmla="*/ 84255 w 647614"/>
                <a:gd name="connsiteY420" fmla="*/ 111952 h 549266"/>
                <a:gd name="connsiteX421" fmla="*/ 89213 w 647614"/>
                <a:gd name="connsiteY421" fmla="*/ 79166 h 549266"/>
                <a:gd name="connsiteX422" fmla="*/ 122502 w 647614"/>
                <a:gd name="connsiteY422" fmla="*/ 62953 h 549266"/>
                <a:gd name="connsiteX423" fmla="*/ 191554 w 647614"/>
                <a:gd name="connsiteY423" fmla="*/ 47202 h 549266"/>
                <a:gd name="connsiteX424" fmla="*/ 169677 w 647614"/>
                <a:gd name="connsiteY424" fmla="*/ 48057 h 549266"/>
                <a:gd name="connsiteX425" fmla="*/ 123943 w 647614"/>
                <a:gd name="connsiteY425" fmla="*/ 59578 h 549266"/>
                <a:gd name="connsiteX426" fmla="*/ 77850 w 647614"/>
                <a:gd name="connsiteY426" fmla="*/ 97021 h 549266"/>
                <a:gd name="connsiteX427" fmla="*/ 85772 w 647614"/>
                <a:gd name="connsiteY427" fmla="*/ 155706 h 549266"/>
                <a:gd name="connsiteX428" fmla="*/ 95135 w 647614"/>
                <a:gd name="connsiteY428" fmla="*/ 200350 h 549266"/>
                <a:gd name="connsiteX429" fmla="*/ 142309 w 647614"/>
                <a:gd name="connsiteY429" fmla="*/ 206830 h 549266"/>
                <a:gd name="connsiteX430" fmla="*/ 147151 w 647614"/>
                <a:gd name="connsiteY430" fmla="*/ 196294 h 549266"/>
                <a:gd name="connsiteX431" fmla="*/ 139699 w 647614"/>
                <a:gd name="connsiteY431" fmla="*/ 204018 h 549266"/>
                <a:gd name="connsiteX432" fmla="*/ 137510 w 647614"/>
                <a:gd name="connsiteY432" fmla="*/ 203656 h 549266"/>
                <a:gd name="connsiteX433" fmla="*/ 193329 w 647614"/>
                <a:gd name="connsiteY433" fmla="*/ 175754 h 549266"/>
                <a:gd name="connsiteX434" fmla="*/ 191870 w 647614"/>
                <a:gd name="connsiteY434" fmla="*/ 179740 h 549266"/>
                <a:gd name="connsiteX435" fmla="*/ 178832 w 647614"/>
                <a:gd name="connsiteY435" fmla="*/ 180835 h 549266"/>
                <a:gd name="connsiteX436" fmla="*/ 202447 w 647614"/>
                <a:gd name="connsiteY436" fmla="*/ 188109 h 549266"/>
                <a:gd name="connsiteX437" fmla="*/ 205328 w 647614"/>
                <a:gd name="connsiteY437" fmla="*/ 184508 h 549266"/>
                <a:gd name="connsiteX438" fmla="*/ 228014 w 647614"/>
                <a:gd name="connsiteY438" fmla="*/ 159666 h 549266"/>
                <a:gd name="connsiteX439" fmla="*/ 221532 w 647614"/>
                <a:gd name="connsiteY439" fmla="*/ 124023 h 549266"/>
                <a:gd name="connsiteX440" fmla="*/ 211449 w 647614"/>
                <a:gd name="connsiteY440" fmla="*/ 83700 h 549266"/>
                <a:gd name="connsiteX441" fmla="*/ 207488 w 647614"/>
                <a:gd name="connsiteY441" fmla="*/ 60658 h 549266"/>
                <a:gd name="connsiteX442" fmla="*/ 191554 w 647614"/>
                <a:gd name="connsiteY442" fmla="*/ 47202 h 549266"/>
                <a:gd name="connsiteX443" fmla="*/ 32003 w 647614"/>
                <a:gd name="connsiteY443" fmla="*/ 16067 h 549266"/>
                <a:gd name="connsiteX444" fmla="*/ 34201 w 647614"/>
                <a:gd name="connsiteY444" fmla="*/ 20463 h 549266"/>
                <a:gd name="connsiteX445" fmla="*/ 2329 w 647614"/>
                <a:gd name="connsiteY445" fmla="*/ 55999 h 549266"/>
                <a:gd name="connsiteX446" fmla="*/ 131 w 647614"/>
                <a:gd name="connsiteY446" fmla="*/ 55266 h 549266"/>
                <a:gd name="connsiteX447" fmla="*/ 32003 w 647614"/>
                <a:gd name="connsiteY447" fmla="*/ 16067 h 549266"/>
                <a:gd name="connsiteX448" fmla="*/ 74808 w 647614"/>
                <a:gd name="connsiteY448" fmla="*/ 13742 h 549266"/>
                <a:gd name="connsiteX449" fmla="*/ 75889 w 647614"/>
                <a:gd name="connsiteY449" fmla="*/ 18080 h 549266"/>
                <a:gd name="connsiteX450" fmla="*/ 27589 w 647614"/>
                <a:gd name="connsiteY450" fmla="*/ 43019 h 549266"/>
                <a:gd name="connsiteX451" fmla="*/ 8846 w 647614"/>
                <a:gd name="connsiteY451" fmla="*/ 92897 h 549266"/>
                <a:gd name="connsiteX452" fmla="*/ 7043 w 647614"/>
                <a:gd name="connsiteY452" fmla="*/ 92897 h 549266"/>
                <a:gd name="connsiteX453" fmla="*/ 25381 w 647614"/>
                <a:gd name="connsiteY453" fmla="*/ 40443 h 549266"/>
                <a:gd name="connsiteX454" fmla="*/ 38547 w 647614"/>
                <a:gd name="connsiteY454" fmla="*/ 30147 h 549266"/>
                <a:gd name="connsiteX455" fmla="*/ 20102 w 647614"/>
                <a:gd name="connsiteY455" fmla="*/ 42703 h 549266"/>
                <a:gd name="connsiteX456" fmla="*/ 4362 w 647614"/>
                <a:gd name="connsiteY456" fmla="*/ 71028 h 549266"/>
                <a:gd name="connsiteX457" fmla="*/ 3288 w 647614"/>
                <a:gd name="connsiteY457" fmla="*/ 71028 h 549266"/>
                <a:gd name="connsiteX458" fmla="*/ 8297 w 647614"/>
                <a:gd name="connsiteY458" fmla="*/ 55776 h 549266"/>
                <a:gd name="connsiteX459" fmla="*/ 19029 w 647614"/>
                <a:gd name="connsiteY459" fmla="*/ 37619 h 549266"/>
                <a:gd name="connsiteX460" fmla="*/ 49438 w 647614"/>
                <a:gd name="connsiteY460" fmla="*/ 17645 h 549266"/>
                <a:gd name="connsiteX461" fmla="*/ 50511 w 647614"/>
                <a:gd name="connsiteY461" fmla="*/ 22003 h 549266"/>
                <a:gd name="connsiteX462" fmla="*/ 50248 w 647614"/>
                <a:gd name="connsiteY462" fmla="*/ 22182 h 549266"/>
                <a:gd name="connsiteX463" fmla="*/ 176879 w 647614"/>
                <a:gd name="connsiteY463" fmla="*/ 173 h 549266"/>
                <a:gd name="connsiteX464" fmla="*/ 245660 w 647614"/>
                <a:gd name="connsiteY464" fmla="*/ 30415 h 549266"/>
                <a:gd name="connsiteX465" fmla="*/ 275189 w 647614"/>
                <a:gd name="connsiteY465" fmla="*/ 161106 h 549266"/>
                <a:gd name="connsiteX466" fmla="*/ 267626 w 647614"/>
                <a:gd name="connsiteY466" fmla="*/ 202510 h 549266"/>
                <a:gd name="connsiteX467" fmla="*/ 220812 w 647614"/>
                <a:gd name="connsiteY467" fmla="*/ 225192 h 549266"/>
                <a:gd name="connsiteX468" fmla="*/ 219732 w 647614"/>
                <a:gd name="connsiteY468" fmla="*/ 225552 h 549266"/>
                <a:gd name="connsiteX469" fmla="*/ 226767 w 647614"/>
                <a:gd name="connsiteY469" fmla="*/ 249290 h 549266"/>
                <a:gd name="connsiteX470" fmla="*/ 210071 w 647614"/>
                <a:gd name="connsiteY470" fmla="*/ 249798 h 549266"/>
                <a:gd name="connsiteX471" fmla="*/ 201006 w 647614"/>
                <a:gd name="connsiteY471" fmla="*/ 215111 h 549266"/>
                <a:gd name="connsiteX472" fmla="*/ 158874 w 647614"/>
                <a:gd name="connsiteY472" fmla="*/ 194949 h 549266"/>
                <a:gd name="connsiteX473" fmla="*/ 157073 w 647614"/>
                <a:gd name="connsiteY473" fmla="*/ 199990 h 549266"/>
                <a:gd name="connsiteX474" fmla="*/ 162475 w 647614"/>
                <a:gd name="connsiteY474" fmla="*/ 237208 h 549266"/>
                <a:gd name="connsiteX475" fmla="*/ 168120 w 647614"/>
                <a:gd name="connsiteY475" fmla="*/ 251075 h 549266"/>
                <a:gd name="connsiteX476" fmla="*/ 152452 w 647614"/>
                <a:gd name="connsiteY476" fmla="*/ 251551 h 549266"/>
                <a:gd name="connsiteX477" fmla="*/ 150591 w 647614"/>
                <a:gd name="connsiteY477" fmla="*/ 247154 h 549266"/>
                <a:gd name="connsiteX478" fmla="*/ 139623 w 647614"/>
                <a:gd name="connsiteY478" fmla="*/ 251942 h 549266"/>
                <a:gd name="connsiteX479" fmla="*/ 95855 w 647614"/>
                <a:gd name="connsiteY479" fmla="*/ 253274 h 549266"/>
                <a:gd name="connsiteX480" fmla="*/ 148071 w 647614"/>
                <a:gd name="connsiteY480" fmla="*/ 239593 h 549266"/>
                <a:gd name="connsiteX481" fmla="*/ 142309 w 647614"/>
                <a:gd name="connsiteY481" fmla="*/ 213671 h 549266"/>
                <a:gd name="connsiteX482" fmla="*/ 95135 w 647614"/>
                <a:gd name="connsiteY482" fmla="*/ 218351 h 549266"/>
                <a:gd name="connsiteX483" fmla="*/ 75689 w 647614"/>
                <a:gd name="connsiteY483" fmla="*/ 165787 h 549266"/>
                <a:gd name="connsiteX484" fmla="*/ 69567 w 647614"/>
                <a:gd name="connsiteY484" fmla="*/ 76499 h 549266"/>
                <a:gd name="connsiteX485" fmla="*/ 114941 w 647614"/>
                <a:gd name="connsiteY485" fmla="*/ 48777 h 549266"/>
                <a:gd name="connsiteX486" fmla="*/ 222613 w 647614"/>
                <a:gd name="connsiteY486" fmla="*/ 72539 h 549266"/>
                <a:gd name="connsiteX487" fmla="*/ 227654 w 647614"/>
                <a:gd name="connsiteY487" fmla="*/ 96301 h 549266"/>
                <a:gd name="connsiteX488" fmla="*/ 233416 w 647614"/>
                <a:gd name="connsiteY488" fmla="*/ 81180 h 549266"/>
                <a:gd name="connsiteX489" fmla="*/ 236657 w 647614"/>
                <a:gd name="connsiteY489" fmla="*/ 81900 h 549266"/>
                <a:gd name="connsiteX490" fmla="*/ 229455 w 647614"/>
                <a:gd name="connsiteY490" fmla="*/ 102421 h 549266"/>
                <a:gd name="connsiteX491" fmla="*/ 231256 w 647614"/>
                <a:gd name="connsiteY491" fmla="*/ 108902 h 549266"/>
                <a:gd name="connsiteX492" fmla="*/ 238818 w 647614"/>
                <a:gd name="connsiteY492" fmla="*/ 90540 h 549266"/>
                <a:gd name="connsiteX493" fmla="*/ 241339 w 647614"/>
                <a:gd name="connsiteY493" fmla="*/ 90900 h 549266"/>
                <a:gd name="connsiteX494" fmla="*/ 233776 w 647614"/>
                <a:gd name="connsiteY494" fmla="*/ 111422 h 549266"/>
                <a:gd name="connsiteX495" fmla="*/ 232336 w 647614"/>
                <a:gd name="connsiteY495" fmla="*/ 112142 h 549266"/>
                <a:gd name="connsiteX496" fmla="*/ 233776 w 647614"/>
                <a:gd name="connsiteY496" fmla="*/ 117903 h 549266"/>
                <a:gd name="connsiteX497" fmla="*/ 239898 w 647614"/>
                <a:gd name="connsiteY497" fmla="*/ 103141 h 549266"/>
                <a:gd name="connsiteX498" fmla="*/ 242419 w 647614"/>
                <a:gd name="connsiteY498" fmla="*/ 103141 h 549266"/>
                <a:gd name="connsiteX499" fmla="*/ 235217 w 647614"/>
                <a:gd name="connsiteY499" fmla="*/ 122943 h 549266"/>
                <a:gd name="connsiteX500" fmla="*/ 236657 w 647614"/>
                <a:gd name="connsiteY500" fmla="*/ 127624 h 549266"/>
                <a:gd name="connsiteX501" fmla="*/ 240978 w 647614"/>
                <a:gd name="connsiteY501" fmla="*/ 117903 h 549266"/>
                <a:gd name="connsiteX502" fmla="*/ 244219 w 647614"/>
                <a:gd name="connsiteY502" fmla="*/ 118623 h 549266"/>
                <a:gd name="connsiteX503" fmla="*/ 237737 w 647614"/>
                <a:gd name="connsiteY503" fmla="*/ 133744 h 549266"/>
                <a:gd name="connsiteX504" fmla="*/ 239538 w 647614"/>
                <a:gd name="connsiteY504" fmla="*/ 145265 h 549266"/>
                <a:gd name="connsiteX505" fmla="*/ 242779 w 647614"/>
                <a:gd name="connsiteY505" fmla="*/ 139865 h 549266"/>
                <a:gd name="connsiteX506" fmla="*/ 246740 w 647614"/>
                <a:gd name="connsiteY506" fmla="*/ 130864 h 549266"/>
                <a:gd name="connsiteX507" fmla="*/ 248541 w 647614"/>
                <a:gd name="connsiteY507" fmla="*/ 131224 h 549266"/>
                <a:gd name="connsiteX508" fmla="*/ 240978 w 647614"/>
                <a:gd name="connsiteY508" fmla="*/ 148865 h 549266"/>
                <a:gd name="connsiteX509" fmla="*/ 239898 w 647614"/>
                <a:gd name="connsiteY509" fmla="*/ 149225 h 549266"/>
                <a:gd name="connsiteX510" fmla="*/ 240258 w 647614"/>
                <a:gd name="connsiteY510" fmla="*/ 152466 h 549266"/>
                <a:gd name="connsiteX511" fmla="*/ 239898 w 647614"/>
                <a:gd name="connsiteY511" fmla="*/ 156066 h 549266"/>
                <a:gd name="connsiteX512" fmla="*/ 247100 w 647614"/>
                <a:gd name="connsiteY512" fmla="*/ 147065 h 549266"/>
                <a:gd name="connsiteX513" fmla="*/ 249621 w 647614"/>
                <a:gd name="connsiteY513" fmla="*/ 148505 h 549266"/>
                <a:gd name="connsiteX514" fmla="*/ 243859 w 647614"/>
                <a:gd name="connsiteY514" fmla="*/ 157506 h 549266"/>
                <a:gd name="connsiteX515" fmla="*/ 238458 w 647614"/>
                <a:gd name="connsiteY515" fmla="*/ 166867 h 549266"/>
                <a:gd name="connsiteX516" fmla="*/ 211449 w 647614"/>
                <a:gd name="connsiteY516" fmla="*/ 195309 h 549266"/>
                <a:gd name="connsiteX517" fmla="*/ 209289 w 647614"/>
                <a:gd name="connsiteY517" fmla="*/ 196389 h 549266"/>
                <a:gd name="connsiteX518" fmla="*/ 216131 w 647614"/>
                <a:gd name="connsiteY518" fmla="*/ 212591 h 549266"/>
                <a:gd name="connsiteX519" fmla="*/ 262225 w 647614"/>
                <a:gd name="connsiteY519" fmla="*/ 185228 h 549266"/>
                <a:gd name="connsiteX520" fmla="*/ 256463 w 647614"/>
                <a:gd name="connsiteY520" fmla="*/ 135544 h 549266"/>
                <a:gd name="connsiteX521" fmla="*/ 237737 w 647614"/>
                <a:gd name="connsiteY521" fmla="*/ 47337 h 549266"/>
                <a:gd name="connsiteX522" fmla="*/ 146270 w 647614"/>
                <a:gd name="connsiteY522" fmla="*/ 18174 h 549266"/>
                <a:gd name="connsiteX523" fmla="*/ 72448 w 647614"/>
                <a:gd name="connsiteY523" fmla="*/ 35456 h 549266"/>
                <a:gd name="connsiteX524" fmla="*/ 27075 w 647614"/>
                <a:gd name="connsiteY524" fmla="*/ 110342 h 549266"/>
                <a:gd name="connsiteX525" fmla="*/ 42919 w 647614"/>
                <a:gd name="connsiteY525" fmla="*/ 192429 h 549266"/>
                <a:gd name="connsiteX526" fmla="*/ 95855 w 647614"/>
                <a:gd name="connsiteY526" fmla="*/ 253274 h 549266"/>
                <a:gd name="connsiteX527" fmla="*/ 106739 w 647614"/>
                <a:gd name="connsiteY527" fmla="*/ 262517 h 549266"/>
                <a:gd name="connsiteX528" fmla="*/ 81091 w 647614"/>
                <a:gd name="connsiteY528" fmla="*/ 264435 h 549266"/>
                <a:gd name="connsiteX529" fmla="*/ 34997 w 647614"/>
                <a:gd name="connsiteY529" fmla="*/ 210070 h 549266"/>
                <a:gd name="connsiteX530" fmla="*/ 13391 w 647614"/>
                <a:gd name="connsiteY530" fmla="*/ 88380 h 549266"/>
                <a:gd name="connsiteX531" fmla="*/ 57684 w 647614"/>
                <a:gd name="connsiteY531" fmla="*/ 26815 h 549266"/>
                <a:gd name="connsiteX532" fmla="*/ 176879 w 647614"/>
                <a:gd name="connsiteY532" fmla="*/ 173 h 54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647614" h="549266">
                  <a:moveTo>
                    <a:pt x="594824" y="511396"/>
                  </a:moveTo>
                  <a:cubicBezTo>
                    <a:pt x="595504" y="510268"/>
                    <a:pt x="597545" y="511772"/>
                    <a:pt x="596865" y="513276"/>
                  </a:cubicBezTo>
                  <a:cubicBezTo>
                    <a:pt x="595844" y="514780"/>
                    <a:pt x="592442" y="518540"/>
                    <a:pt x="592782" y="520044"/>
                  </a:cubicBezTo>
                  <a:cubicBezTo>
                    <a:pt x="593803" y="523052"/>
                    <a:pt x="589381" y="524180"/>
                    <a:pt x="588700" y="521172"/>
                  </a:cubicBezTo>
                  <a:cubicBezTo>
                    <a:pt x="588360" y="517036"/>
                    <a:pt x="592442" y="514028"/>
                    <a:pt x="594824" y="511396"/>
                  </a:cubicBezTo>
                  <a:close/>
                  <a:moveTo>
                    <a:pt x="390147" y="510104"/>
                  </a:moveTo>
                  <a:cubicBezTo>
                    <a:pt x="390509" y="508681"/>
                    <a:pt x="392683" y="509037"/>
                    <a:pt x="392683" y="510460"/>
                  </a:cubicBezTo>
                  <a:cubicBezTo>
                    <a:pt x="394495" y="536791"/>
                    <a:pt x="431819" y="541061"/>
                    <a:pt x="452111" y="545330"/>
                  </a:cubicBezTo>
                  <a:cubicBezTo>
                    <a:pt x="454648" y="545686"/>
                    <a:pt x="453923" y="549600"/>
                    <a:pt x="451386" y="549244"/>
                  </a:cubicBezTo>
                  <a:cubicBezTo>
                    <a:pt x="430007" y="546398"/>
                    <a:pt x="388335" y="538926"/>
                    <a:pt x="390147" y="510104"/>
                  </a:cubicBezTo>
                  <a:close/>
                  <a:moveTo>
                    <a:pt x="317351" y="495121"/>
                  </a:moveTo>
                  <a:cubicBezTo>
                    <a:pt x="320224" y="494393"/>
                    <a:pt x="321301" y="498759"/>
                    <a:pt x="318428" y="499850"/>
                  </a:cubicBezTo>
                  <a:cubicBezTo>
                    <a:pt x="300834" y="504216"/>
                    <a:pt x="279648" y="511492"/>
                    <a:pt x="262053" y="501306"/>
                  </a:cubicBezTo>
                  <a:cubicBezTo>
                    <a:pt x="261335" y="500942"/>
                    <a:pt x="262053" y="499850"/>
                    <a:pt x="263131" y="499850"/>
                  </a:cubicBezTo>
                  <a:cubicBezTo>
                    <a:pt x="282162" y="503852"/>
                    <a:pt x="298320" y="499487"/>
                    <a:pt x="317351" y="495121"/>
                  </a:cubicBezTo>
                  <a:close/>
                  <a:moveTo>
                    <a:pt x="327841" y="479090"/>
                  </a:moveTo>
                  <a:cubicBezTo>
                    <a:pt x="330376" y="476931"/>
                    <a:pt x="333998" y="480889"/>
                    <a:pt x="331463" y="482688"/>
                  </a:cubicBezTo>
                  <a:cubicBezTo>
                    <a:pt x="307198" y="501040"/>
                    <a:pt x="263013" y="503558"/>
                    <a:pt x="239472" y="483048"/>
                  </a:cubicBezTo>
                  <a:cubicBezTo>
                    <a:pt x="239110" y="482329"/>
                    <a:pt x="240197" y="481249"/>
                    <a:pt x="240921" y="481609"/>
                  </a:cubicBezTo>
                  <a:cubicBezTo>
                    <a:pt x="264824" y="497081"/>
                    <a:pt x="305387" y="498161"/>
                    <a:pt x="327841" y="479090"/>
                  </a:cubicBezTo>
                  <a:close/>
                  <a:moveTo>
                    <a:pt x="283561" y="461184"/>
                  </a:moveTo>
                  <a:cubicBezTo>
                    <a:pt x="284921" y="459468"/>
                    <a:pt x="287983" y="461184"/>
                    <a:pt x="286622" y="463244"/>
                  </a:cubicBezTo>
                  <a:cubicBezTo>
                    <a:pt x="285602" y="465303"/>
                    <a:pt x="284581" y="467706"/>
                    <a:pt x="283561" y="469422"/>
                  </a:cubicBezTo>
                  <a:cubicBezTo>
                    <a:pt x="282200" y="471825"/>
                    <a:pt x="278798" y="469765"/>
                    <a:pt x="280159" y="467706"/>
                  </a:cubicBezTo>
                  <a:cubicBezTo>
                    <a:pt x="281179" y="465303"/>
                    <a:pt x="282200" y="463244"/>
                    <a:pt x="283561" y="461184"/>
                  </a:cubicBezTo>
                  <a:close/>
                  <a:moveTo>
                    <a:pt x="276681" y="456904"/>
                  </a:moveTo>
                  <a:cubicBezTo>
                    <a:pt x="278093" y="454706"/>
                    <a:pt x="281620" y="456904"/>
                    <a:pt x="280209" y="459102"/>
                  </a:cubicBezTo>
                  <a:cubicBezTo>
                    <a:pt x="279151" y="461666"/>
                    <a:pt x="278093" y="464231"/>
                    <a:pt x="276681" y="466429"/>
                  </a:cubicBezTo>
                  <a:cubicBezTo>
                    <a:pt x="275623" y="468627"/>
                    <a:pt x="272448" y="467161"/>
                    <a:pt x="273154" y="464963"/>
                  </a:cubicBezTo>
                  <a:cubicBezTo>
                    <a:pt x="274212" y="462033"/>
                    <a:pt x="275270" y="459835"/>
                    <a:pt x="276681" y="456904"/>
                  </a:cubicBezTo>
                  <a:close/>
                  <a:moveTo>
                    <a:pt x="270437" y="455619"/>
                  </a:moveTo>
                  <a:cubicBezTo>
                    <a:pt x="271548" y="453118"/>
                    <a:pt x="275253" y="454190"/>
                    <a:pt x="274512" y="456690"/>
                  </a:cubicBezTo>
                  <a:cubicBezTo>
                    <a:pt x="273401" y="459905"/>
                    <a:pt x="271178" y="462405"/>
                    <a:pt x="269326" y="464906"/>
                  </a:cubicBezTo>
                  <a:cubicBezTo>
                    <a:pt x="267844" y="467049"/>
                    <a:pt x="264510" y="464906"/>
                    <a:pt x="265621" y="462763"/>
                  </a:cubicBezTo>
                  <a:cubicBezTo>
                    <a:pt x="267474" y="460619"/>
                    <a:pt x="269326" y="458476"/>
                    <a:pt x="270437" y="455619"/>
                  </a:cubicBezTo>
                  <a:close/>
                  <a:moveTo>
                    <a:pt x="262190" y="452060"/>
                  </a:moveTo>
                  <a:cubicBezTo>
                    <a:pt x="263655" y="449943"/>
                    <a:pt x="267319" y="452060"/>
                    <a:pt x="265487" y="454176"/>
                  </a:cubicBezTo>
                  <a:cubicBezTo>
                    <a:pt x="264022" y="456293"/>
                    <a:pt x="263655" y="459115"/>
                    <a:pt x="261824" y="460879"/>
                  </a:cubicBezTo>
                  <a:cubicBezTo>
                    <a:pt x="260725" y="462290"/>
                    <a:pt x="258526" y="461938"/>
                    <a:pt x="258160" y="460174"/>
                  </a:cubicBezTo>
                  <a:cubicBezTo>
                    <a:pt x="258160" y="456999"/>
                    <a:pt x="260358" y="454176"/>
                    <a:pt x="262190" y="452060"/>
                  </a:cubicBezTo>
                  <a:close/>
                  <a:moveTo>
                    <a:pt x="254986" y="452003"/>
                  </a:moveTo>
                  <a:cubicBezTo>
                    <a:pt x="256006" y="449943"/>
                    <a:pt x="259408" y="451659"/>
                    <a:pt x="258387" y="453376"/>
                  </a:cubicBezTo>
                  <a:cubicBezTo>
                    <a:pt x="257367" y="455778"/>
                    <a:pt x="256006" y="457838"/>
                    <a:pt x="254645" y="460240"/>
                  </a:cubicBezTo>
                  <a:cubicBezTo>
                    <a:pt x="253625" y="462300"/>
                    <a:pt x="250223" y="460584"/>
                    <a:pt x="251584" y="458181"/>
                  </a:cubicBezTo>
                  <a:cubicBezTo>
                    <a:pt x="252604" y="456122"/>
                    <a:pt x="253965" y="454062"/>
                    <a:pt x="254986" y="452003"/>
                  </a:cubicBezTo>
                  <a:close/>
                  <a:moveTo>
                    <a:pt x="249608" y="448966"/>
                  </a:moveTo>
                  <a:cubicBezTo>
                    <a:pt x="251042" y="446768"/>
                    <a:pt x="254627" y="448966"/>
                    <a:pt x="253193" y="451164"/>
                  </a:cubicBezTo>
                  <a:cubicBezTo>
                    <a:pt x="251401" y="453729"/>
                    <a:pt x="249967" y="456293"/>
                    <a:pt x="248533" y="458492"/>
                  </a:cubicBezTo>
                  <a:cubicBezTo>
                    <a:pt x="246741" y="460690"/>
                    <a:pt x="243873" y="458858"/>
                    <a:pt x="244948" y="456293"/>
                  </a:cubicBezTo>
                  <a:cubicBezTo>
                    <a:pt x="246024" y="453729"/>
                    <a:pt x="248175" y="451531"/>
                    <a:pt x="249608" y="448966"/>
                  </a:cubicBezTo>
                  <a:close/>
                  <a:moveTo>
                    <a:pt x="243271" y="445770"/>
                  </a:moveTo>
                  <a:cubicBezTo>
                    <a:pt x="244803" y="443593"/>
                    <a:pt x="248252" y="445407"/>
                    <a:pt x="246719" y="447947"/>
                  </a:cubicBezTo>
                  <a:cubicBezTo>
                    <a:pt x="245570" y="449762"/>
                    <a:pt x="243654" y="451939"/>
                    <a:pt x="242504" y="453753"/>
                  </a:cubicBezTo>
                  <a:cubicBezTo>
                    <a:pt x="242121" y="454479"/>
                    <a:pt x="242121" y="455205"/>
                    <a:pt x="241355" y="455205"/>
                  </a:cubicBezTo>
                  <a:lnTo>
                    <a:pt x="240972" y="455205"/>
                  </a:lnTo>
                  <a:cubicBezTo>
                    <a:pt x="239822" y="455930"/>
                    <a:pt x="238289" y="455567"/>
                    <a:pt x="237906" y="453753"/>
                  </a:cubicBezTo>
                  <a:cubicBezTo>
                    <a:pt x="237523" y="452302"/>
                    <a:pt x="238289" y="451939"/>
                    <a:pt x="239439" y="450487"/>
                  </a:cubicBezTo>
                  <a:cubicBezTo>
                    <a:pt x="240205" y="448673"/>
                    <a:pt x="241738" y="447222"/>
                    <a:pt x="243271" y="445770"/>
                  </a:cubicBezTo>
                  <a:close/>
                  <a:moveTo>
                    <a:pt x="237767" y="443048"/>
                  </a:moveTo>
                  <a:cubicBezTo>
                    <a:pt x="238500" y="442006"/>
                    <a:pt x="240332" y="443048"/>
                    <a:pt x="239599" y="444090"/>
                  </a:cubicBezTo>
                  <a:cubicBezTo>
                    <a:pt x="238134" y="446868"/>
                    <a:pt x="236668" y="449993"/>
                    <a:pt x="234470" y="452076"/>
                  </a:cubicBezTo>
                  <a:cubicBezTo>
                    <a:pt x="233371" y="452771"/>
                    <a:pt x="231173" y="451729"/>
                    <a:pt x="231906" y="450340"/>
                  </a:cubicBezTo>
                  <a:cubicBezTo>
                    <a:pt x="233005" y="447562"/>
                    <a:pt x="235936" y="445479"/>
                    <a:pt x="237767" y="443048"/>
                  </a:cubicBezTo>
                  <a:close/>
                  <a:moveTo>
                    <a:pt x="231627" y="438332"/>
                  </a:moveTo>
                  <a:cubicBezTo>
                    <a:pt x="232307" y="437243"/>
                    <a:pt x="234008" y="437969"/>
                    <a:pt x="233668" y="439420"/>
                  </a:cubicBezTo>
                  <a:cubicBezTo>
                    <a:pt x="232307" y="442323"/>
                    <a:pt x="230606" y="445226"/>
                    <a:pt x="228565" y="447766"/>
                  </a:cubicBezTo>
                  <a:cubicBezTo>
                    <a:pt x="227204" y="449580"/>
                    <a:pt x="224823" y="448129"/>
                    <a:pt x="225843" y="445952"/>
                  </a:cubicBezTo>
                  <a:cubicBezTo>
                    <a:pt x="227204" y="443049"/>
                    <a:pt x="229926" y="441235"/>
                    <a:pt x="231627" y="438332"/>
                  </a:cubicBezTo>
                  <a:close/>
                  <a:moveTo>
                    <a:pt x="228651" y="435479"/>
                  </a:moveTo>
                  <a:cubicBezTo>
                    <a:pt x="229398" y="434068"/>
                    <a:pt x="232387" y="435832"/>
                    <a:pt x="231266" y="437596"/>
                  </a:cubicBezTo>
                  <a:cubicBezTo>
                    <a:pt x="229025" y="440065"/>
                    <a:pt x="226783" y="443240"/>
                    <a:pt x="224169" y="445004"/>
                  </a:cubicBezTo>
                  <a:cubicBezTo>
                    <a:pt x="222301" y="446415"/>
                    <a:pt x="220060" y="445004"/>
                    <a:pt x="221180" y="442888"/>
                  </a:cubicBezTo>
                  <a:cubicBezTo>
                    <a:pt x="222675" y="440065"/>
                    <a:pt x="226410" y="437949"/>
                    <a:pt x="228651" y="435479"/>
                  </a:cubicBezTo>
                  <a:close/>
                  <a:moveTo>
                    <a:pt x="415927" y="434414"/>
                  </a:moveTo>
                  <a:cubicBezTo>
                    <a:pt x="423600" y="437185"/>
                    <a:pt x="431273" y="439264"/>
                    <a:pt x="438946" y="441688"/>
                  </a:cubicBezTo>
                  <a:cubicBezTo>
                    <a:pt x="445158" y="443420"/>
                    <a:pt x="451369" y="444113"/>
                    <a:pt x="456850" y="447230"/>
                  </a:cubicBezTo>
                  <a:cubicBezTo>
                    <a:pt x="459408" y="448615"/>
                    <a:pt x="457215" y="452772"/>
                    <a:pt x="454658" y="451386"/>
                  </a:cubicBezTo>
                  <a:cubicBezTo>
                    <a:pt x="441504" y="446191"/>
                    <a:pt x="427620" y="443420"/>
                    <a:pt x="414831" y="436839"/>
                  </a:cubicBezTo>
                  <a:cubicBezTo>
                    <a:pt x="413735" y="436146"/>
                    <a:pt x="414466" y="434068"/>
                    <a:pt x="415927" y="434414"/>
                  </a:cubicBezTo>
                  <a:close/>
                  <a:moveTo>
                    <a:pt x="223389" y="432864"/>
                  </a:moveTo>
                  <a:cubicBezTo>
                    <a:pt x="223747" y="432481"/>
                    <a:pt x="224464" y="432864"/>
                    <a:pt x="224106" y="433247"/>
                  </a:cubicBezTo>
                  <a:cubicBezTo>
                    <a:pt x="221955" y="436696"/>
                    <a:pt x="219804" y="439761"/>
                    <a:pt x="216936" y="442444"/>
                  </a:cubicBezTo>
                  <a:cubicBezTo>
                    <a:pt x="215861" y="443210"/>
                    <a:pt x="213710" y="442060"/>
                    <a:pt x="214785" y="440528"/>
                  </a:cubicBezTo>
                  <a:cubicBezTo>
                    <a:pt x="216936" y="437079"/>
                    <a:pt x="220880" y="435930"/>
                    <a:pt x="223389" y="432864"/>
                  </a:cubicBezTo>
                  <a:close/>
                  <a:moveTo>
                    <a:pt x="393690" y="431608"/>
                  </a:moveTo>
                  <a:cubicBezTo>
                    <a:pt x="414399" y="441609"/>
                    <a:pt x="437287" y="449824"/>
                    <a:pt x="460539" y="453396"/>
                  </a:cubicBezTo>
                  <a:cubicBezTo>
                    <a:pt x="464172" y="453753"/>
                    <a:pt x="463445" y="459111"/>
                    <a:pt x="459812" y="458397"/>
                  </a:cubicBezTo>
                  <a:cubicBezTo>
                    <a:pt x="436924" y="455182"/>
                    <a:pt x="410765" y="447324"/>
                    <a:pt x="392600" y="433036"/>
                  </a:cubicBezTo>
                  <a:cubicBezTo>
                    <a:pt x="391510" y="432322"/>
                    <a:pt x="392600" y="430893"/>
                    <a:pt x="393690" y="431608"/>
                  </a:cubicBezTo>
                  <a:close/>
                  <a:moveTo>
                    <a:pt x="215181" y="429091"/>
                  </a:moveTo>
                  <a:cubicBezTo>
                    <a:pt x="217272" y="427718"/>
                    <a:pt x="219711" y="430464"/>
                    <a:pt x="217969" y="431494"/>
                  </a:cubicBezTo>
                  <a:cubicBezTo>
                    <a:pt x="214833" y="434240"/>
                    <a:pt x="212394" y="437329"/>
                    <a:pt x="209258" y="439388"/>
                  </a:cubicBezTo>
                  <a:cubicBezTo>
                    <a:pt x="207864" y="440075"/>
                    <a:pt x="205773" y="438359"/>
                    <a:pt x="206818" y="436986"/>
                  </a:cubicBezTo>
                  <a:cubicBezTo>
                    <a:pt x="209258" y="434240"/>
                    <a:pt x="212394" y="431494"/>
                    <a:pt x="215181" y="429091"/>
                  </a:cubicBezTo>
                  <a:close/>
                  <a:moveTo>
                    <a:pt x="365080" y="425274"/>
                  </a:moveTo>
                  <a:cubicBezTo>
                    <a:pt x="376162" y="432944"/>
                    <a:pt x="390105" y="437693"/>
                    <a:pt x="401902" y="443172"/>
                  </a:cubicBezTo>
                  <a:cubicBezTo>
                    <a:pt x="417631" y="450477"/>
                    <a:pt x="435864" y="458878"/>
                    <a:pt x="453381" y="459974"/>
                  </a:cubicBezTo>
                  <a:cubicBezTo>
                    <a:pt x="456241" y="460339"/>
                    <a:pt x="456241" y="465453"/>
                    <a:pt x="453023" y="465088"/>
                  </a:cubicBezTo>
                  <a:cubicBezTo>
                    <a:pt x="436221" y="463992"/>
                    <a:pt x="419061" y="456321"/>
                    <a:pt x="404047" y="449016"/>
                  </a:cubicBezTo>
                  <a:cubicBezTo>
                    <a:pt x="391177" y="442806"/>
                    <a:pt x="373302" y="437327"/>
                    <a:pt x="363650" y="427100"/>
                  </a:cubicBezTo>
                  <a:cubicBezTo>
                    <a:pt x="362935" y="426004"/>
                    <a:pt x="364365" y="424543"/>
                    <a:pt x="365080" y="425274"/>
                  </a:cubicBezTo>
                  <a:close/>
                  <a:moveTo>
                    <a:pt x="499130" y="398816"/>
                  </a:moveTo>
                  <a:cubicBezTo>
                    <a:pt x="475048" y="397376"/>
                    <a:pt x="453261" y="401247"/>
                    <a:pt x="449480" y="418888"/>
                  </a:cubicBezTo>
                  <a:cubicBezTo>
                    <a:pt x="449480" y="418888"/>
                    <a:pt x="449480" y="418888"/>
                    <a:pt x="449480" y="419248"/>
                  </a:cubicBezTo>
                  <a:cubicBezTo>
                    <a:pt x="450200" y="419248"/>
                    <a:pt x="451281" y="419608"/>
                    <a:pt x="452001" y="419968"/>
                  </a:cubicBezTo>
                  <a:cubicBezTo>
                    <a:pt x="458483" y="422488"/>
                    <a:pt x="471087" y="425008"/>
                    <a:pt x="475768" y="431129"/>
                  </a:cubicBezTo>
                  <a:cubicBezTo>
                    <a:pt x="497374" y="459931"/>
                    <a:pt x="471447" y="481173"/>
                    <a:pt x="443718" y="478293"/>
                  </a:cubicBezTo>
                  <a:cubicBezTo>
                    <a:pt x="452001" y="504935"/>
                    <a:pt x="538427" y="490174"/>
                    <a:pt x="556072" y="489094"/>
                  </a:cubicBezTo>
                  <a:lnTo>
                    <a:pt x="559314" y="486730"/>
                  </a:lnTo>
                  <a:lnTo>
                    <a:pt x="528723" y="489420"/>
                  </a:lnTo>
                  <a:cubicBezTo>
                    <a:pt x="517831" y="490636"/>
                    <a:pt x="506940" y="491591"/>
                    <a:pt x="496138" y="490722"/>
                  </a:cubicBezTo>
                  <a:cubicBezTo>
                    <a:pt x="495058" y="490722"/>
                    <a:pt x="494698" y="488986"/>
                    <a:pt x="496138" y="488986"/>
                  </a:cubicBezTo>
                  <a:cubicBezTo>
                    <a:pt x="517741" y="486208"/>
                    <a:pt x="539345" y="482735"/>
                    <a:pt x="561308" y="482040"/>
                  </a:cubicBezTo>
                  <a:lnTo>
                    <a:pt x="561308" y="485277"/>
                  </a:lnTo>
                  <a:lnTo>
                    <a:pt x="572479" y="477134"/>
                  </a:lnTo>
                  <a:cubicBezTo>
                    <a:pt x="583957" y="456376"/>
                    <a:pt x="580649" y="415468"/>
                    <a:pt x="562554" y="410607"/>
                  </a:cubicBezTo>
                  <a:cubicBezTo>
                    <a:pt x="549590" y="407007"/>
                    <a:pt x="523212" y="400256"/>
                    <a:pt x="499130" y="398816"/>
                  </a:cubicBezTo>
                  <a:close/>
                  <a:moveTo>
                    <a:pt x="556830" y="380455"/>
                  </a:moveTo>
                  <a:cubicBezTo>
                    <a:pt x="577784" y="382628"/>
                    <a:pt x="601268" y="395300"/>
                    <a:pt x="606326" y="417023"/>
                  </a:cubicBezTo>
                  <a:cubicBezTo>
                    <a:pt x="607049" y="420282"/>
                    <a:pt x="602352" y="421006"/>
                    <a:pt x="601268" y="418110"/>
                  </a:cubicBezTo>
                  <a:lnTo>
                    <a:pt x="601025" y="417769"/>
                  </a:lnTo>
                  <a:lnTo>
                    <a:pt x="604735" y="441915"/>
                  </a:lnTo>
                  <a:cubicBezTo>
                    <a:pt x="604372" y="444818"/>
                    <a:pt x="599657" y="444818"/>
                    <a:pt x="599657" y="441553"/>
                  </a:cubicBezTo>
                  <a:cubicBezTo>
                    <a:pt x="600383" y="431755"/>
                    <a:pt x="598569" y="414338"/>
                    <a:pt x="590227" y="407081"/>
                  </a:cubicBezTo>
                  <a:cubicBezTo>
                    <a:pt x="582974" y="400913"/>
                    <a:pt x="573544" y="397284"/>
                    <a:pt x="564477" y="394018"/>
                  </a:cubicBezTo>
                  <a:cubicBezTo>
                    <a:pt x="547067" y="387487"/>
                    <a:pt x="528933" y="386035"/>
                    <a:pt x="510073" y="384947"/>
                  </a:cubicBezTo>
                  <a:cubicBezTo>
                    <a:pt x="508985" y="384947"/>
                    <a:pt x="508985" y="383133"/>
                    <a:pt x="510436" y="383133"/>
                  </a:cubicBezTo>
                  <a:cubicBezTo>
                    <a:pt x="536187" y="381681"/>
                    <a:pt x="560487" y="384947"/>
                    <a:pt x="584062" y="397647"/>
                  </a:cubicBezTo>
                  <a:lnTo>
                    <a:pt x="596684" y="411678"/>
                  </a:lnTo>
                  <a:lnTo>
                    <a:pt x="584333" y="394349"/>
                  </a:lnTo>
                  <a:cubicBezTo>
                    <a:pt x="576249" y="388330"/>
                    <a:pt x="566404" y="384438"/>
                    <a:pt x="556830" y="383352"/>
                  </a:cubicBezTo>
                  <a:cubicBezTo>
                    <a:pt x="555023" y="383352"/>
                    <a:pt x="555023" y="380093"/>
                    <a:pt x="556830" y="380455"/>
                  </a:cubicBezTo>
                  <a:close/>
                  <a:moveTo>
                    <a:pt x="313360" y="371724"/>
                  </a:moveTo>
                  <a:cubicBezTo>
                    <a:pt x="288873" y="377124"/>
                    <a:pt x="279510" y="383245"/>
                    <a:pt x="284191" y="395846"/>
                  </a:cubicBezTo>
                  <a:cubicBezTo>
                    <a:pt x="286352" y="398726"/>
                    <a:pt x="287792" y="399086"/>
                    <a:pt x="289593" y="400886"/>
                  </a:cubicBezTo>
                  <a:cubicBezTo>
                    <a:pt x="303997" y="413127"/>
                    <a:pt x="323083" y="416728"/>
                    <a:pt x="340368" y="423928"/>
                  </a:cubicBezTo>
                  <a:cubicBezTo>
                    <a:pt x="356213" y="430049"/>
                    <a:pt x="372057" y="436889"/>
                    <a:pt x="387542" y="443730"/>
                  </a:cubicBezTo>
                  <a:cubicBezTo>
                    <a:pt x="396905" y="448050"/>
                    <a:pt x="468926" y="486574"/>
                    <a:pt x="468206" y="453451"/>
                  </a:cubicBezTo>
                  <a:cubicBezTo>
                    <a:pt x="468026" y="447870"/>
                    <a:pt x="463704" y="442852"/>
                    <a:pt x="457048" y="438313"/>
                  </a:cubicBezTo>
                  <a:lnTo>
                    <a:pt x="449893" y="434825"/>
                  </a:lnTo>
                  <a:lnTo>
                    <a:pt x="431880" y="426044"/>
                  </a:lnTo>
                  <a:cubicBezTo>
                    <a:pt x="412839" y="418708"/>
                    <a:pt x="391683" y="412948"/>
                    <a:pt x="382860" y="408087"/>
                  </a:cubicBezTo>
                  <a:cubicBezTo>
                    <a:pt x="368816" y="399806"/>
                    <a:pt x="354772" y="391166"/>
                    <a:pt x="340368" y="383245"/>
                  </a:cubicBezTo>
                  <a:cubicBezTo>
                    <a:pt x="331725" y="378925"/>
                    <a:pt x="322723" y="373524"/>
                    <a:pt x="313360" y="371724"/>
                  </a:cubicBezTo>
                  <a:close/>
                  <a:moveTo>
                    <a:pt x="468206" y="364523"/>
                  </a:moveTo>
                  <a:cubicBezTo>
                    <a:pt x="436876" y="366324"/>
                    <a:pt x="428594" y="382885"/>
                    <a:pt x="423192" y="409887"/>
                  </a:cubicBezTo>
                  <a:cubicBezTo>
                    <a:pt x="429314" y="412047"/>
                    <a:pt x="435436" y="414208"/>
                    <a:pt x="441558" y="416368"/>
                  </a:cubicBezTo>
                  <a:cubicBezTo>
                    <a:pt x="438677" y="382525"/>
                    <a:pt x="485491" y="385765"/>
                    <a:pt x="508178" y="388645"/>
                  </a:cubicBezTo>
                  <a:cubicBezTo>
                    <a:pt x="540227" y="392606"/>
                    <a:pt x="584880" y="387925"/>
                    <a:pt x="591722" y="428249"/>
                  </a:cubicBezTo>
                  <a:cubicBezTo>
                    <a:pt x="594603" y="445530"/>
                    <a:pt x="592803" y="470012"/>
                    <a:pt x="584880" y="485853"/>
                  </a:cubicBezTo>
                  <a:cubicBezTo>
                    <a:pt x="576958" y="502415"/>
                    <a:pt x="562554" y="500255"/>
                    <a:pt x="545629" y="501335"/>
                  </a:cubicBezTo>
                  <a:cubicBezTo>
                    <a:pt x="513939" y="503135"/>
                    <a:pt x="478649" y="511416"/>
                    <a:pt x="447320" y="504935"/>
                  </a:cubicBezTo>
                  <a:cubicBezTo>
                    <a:pt x="432915" y="502055"/>
                    <a:pt x="430395" y="487654"/>
                    <a:pt x="429674" y="475773"/>
                  </a:cubicBezTo>
                  <a:cubicBezTo>
                    <a:pt x="429314" y="475413"/>
                    <a:pt x="429674" y="475053"/>
                    <a:pt x="429674" y="475053"/>
                  </a:cubicBezTo>
                  <a:cubicBezTo>
                    <a:pt x="424273" y="473612"/>
                    <a:pt x="418871" y="472172"/>
                    <a:pt x="413830" y="470012"/>
                  </a:cubicBezTo>
                  <a:cubicBezTo>
                    <a:pt x="410589" y="481533"/>
                    <a:pt x="404827" y="506375"/>
                    <a:pt x="418871" y="513936"/>
                  </a:cubicBezTo>
                  <a:cubicBezTo>
                    <a:pt x="429314" y="519336"/>
                    <a:pt x="440838" y="521136"/>
                    <a:pt x="452721" y="521496"/>
                  </a:cubicBezTo>
                  <a:cubicBezTo>
                    <a:pt x="468566" y="521856"/>
                    <a:pt x="484411" y="521496"/>
                    <a:pt x="499895" y="521856"/>
                  </a:cubicBezTo>
                  <a:cubicBezTo>
                    <a:pt x="502416" y="521856"/>
                    <a:pt x="504577" y="521856"/>
                    <a:pt x="507097" y="521856"/>
                  </a:cubicBezTo>
                  <a:cubicBezTo>
                    <a:pt x="507097" y="521856"/>
                    <a:pt x="507097" y="521496"/>
                    <a:pt x="507097" y="520776"/>
                  </a:cubicBezTo>
                  <a:cubicBezTo>
                    <a:pt x="509258" y="517896"/>
                    <a:pt x="512139" y="515736"/>
                    <a:pt x="515380" y="513216"/>
                  </a:cubicBezTo>
                  <a:cubicBezTo>
                    <a:pt x="518261" y="511056"/>
                    <a:pt x="521502" y="508535"/>
                    <a:pt x="524382" y="506015"/>
                  </a:cubicBezTo>
                  <a:cubicBezTo>
                    <a:pt x="525823" y="504215"/>
                    <a:pt x="528344" y="506735"/>
                    <a:pt x="526543" y="508175"/>
                  </a:cubicBezTo>
                  <a:cubicBezTo>
                    <a:pt x="523662" y="511056"/>
                    <a:pt x="520781" y="513576"/>
                    <a:pt x="517900" y="516096"/>
                  </a:cubicBezTo>
                  <a:cubicBezTo>
                    <a:pt x="515380" y="517896"/>
                    <a:pt x="513219" y="520416"/>
                    <a:pt x="510698" y="522216"/>
                  </a:cubicBezTo>
                  <a:cubicBezTo>
                    <a:pt x="514659" y="522216"/>
                    <a:pt x="518261" y="522216"/>
                    <a:pt x="522222" y="522216"/>
                  </a:cubicBezTo>
                  <a:cubicBezTo>
                    <a:pt x="522582" y="521856"/>
                    <a:pt x="522582" y="521856"/>
                    <a:pt x="522582" y="521496"/>
                  </a:cubicBezTo>
                  <a:cubicBezTo>
                    <a:pt x="526543" y="516456"/>
                    <a:pt x="531945" y="512496"/>
                    <a:pt x="536626" y="508535"/>
                  </a:cubicBezTo>
                  <a:cubicBezTo>
                    <a:pt x="537706" y="507095"/>
                    <a:pt x="539867" y="508895"/>
                    <a:pt x="538427" y="510696"/>
                  </a:cubicBezTo>
                  <a:cubicBezTo>
                    <a:pt x="534825" y="514296"/>
                    <a:pt x="530864" y="518616"/>
                    <a:pt x="526543" y="522216"/>
                  </a:cubicBezTo>
                  <a:cubicBezTo>
                    <a:pt x="529424" y="522216"/>
                    <a:pt x="531945" y="522216"/>
                    <a:pt x="534465" y="522216"/>
                  </a:cubicBezTo>
                  <a:cubicBezTo>
                    <a:pt x="537706" y="517536"/>
                    <a:pt x="543828" y="514296"/>
                    <a:pt x="548149" y="509975"/>
                  </a:cubicBezTo>
                  <a:cubicBezTo>
                    <a:pt x="549590" y="508895"/>
                    <a:pt x="551750" y="511056"/>
                    <a:pt x="550310" y="512496"/>
                  </a:cubicBezTo>
                  <a:cubicBezTo>
                    <a:pt x="547789" y="514656"/>
                    <a:pt x="545629" y="516816"/>
                    <a:pt x="543108" y="518976"/>
                  </a:cubicBezTo>
                  <a:cubicBezTo>
                    <a:pt x="541668" y="520056"/>
                    <a:pt x="540587" y="521496"/>
                    <a:pt x="539507" y="522216"/>
                  </a:cubicBezTo>
                  <a:cubicBezTo>
                    <a:pt x="541307" y="522216"/>
                    <a:pt x="543468" y="522216"/>
                    <a:pt x="545629" y="522216"/>
                  </a:cubicBezTo>
                  <a:cubicBezTo>
                    <a:pt x="549590" y="518256"/>
                    <a:pt x="554271" y="514656"/>
                    <a:pt x="558232" y="509975"/>
                  </a:cubicBezTo>
                  <a:cubicBezTo>
                    <a:pt x="558953" y="508895"/>
                    <a:pt x="561113" y="510696"/>
                    <a:pt x="560033" y="511776"/>
                  </a:cubicBezTo>
                  <a:cubicBezTo>
                    <a:pt x="557512" y="515736"/>
                    <a:pt x="554271" y="518976"/>
                    <a:pt x="550670" y="522216"/>
                  </a:cubicBezTo>
                  <a:cubicBezTo>
                    <a:pt x="552471" y="522216"/>
                    <a:pt x="554631" y="522216"/>
                    <a:pt x="556432" y="522216"/>
                  </a:cubicBezTo>
                  <a:cubicBezTo>
                    <a:pt x="556792" y="522216"/>
                    <a:pt x="556792" y="522216"/>
                    <a:pt x="556792" y="522216"/>
                  </a:cubicBezTo>
                  <a:cubicBezTo>
                    <a:pt x="559313" y="517896"/>
                    <a:pt x="563994" y="514656"/>
                    <a:pt x="567595" y="510336"/>
                  </a:cubicBezTo>
                  <a:cubicBezTo>
                    <a:pt x="568676" y="508535"/>
                    <a:pt x="571556" y="509975"/>
                    <a:pt x="570476" y="512136"/>
                  </a:cubicBezTo>
                  <a:cubicBezTo>
                    <a:pt x="568676" y="515736"/>
                    <a:pt x="565435" y="519336"/>
                    <a:pt x="562554" y="522216"/>
                  </a:cubicBezTo>
                  <a:cubicBezTo>
                    <a:pt x="563634" y="522216"/>
                    <a:pt x="564714" y="522216"/>
                    <a:pt x="565795" y="522216"/>
                  </a:cubicBezTo>
                  <a:cubicBezTo>
                    <a:pt x="568676" y="518256"/>
                    <a:pt x="572997" y="515016"/>
                    <a:pt x="576238" y="511416"/>
                  </a:cubicBezTo>
                  <a:cubicBezTo>
                    <a:pt x="577318" y="510696"/>
                    <a:pt x="578758" y="511776"/>
                    <a:pt x="578038" y="513216"/>
                  </a:cubicBezTo>
                  <a:cubicBezTo>
                    <a:pt x="576598" y="515736"/>
                    <a:pt x="574797" y="517896"/>
                    <a:pt x="572637" y="520056"/>
                  </a:cubicBezTo>
                  <a:cubicBezTo>
                    <a:pt x="572277" y="520776"/>
                    <a:pt x="571556" y="521856"/>
                    <a:pt x="570836" y="522216"/>
                  </a:cubicBezTo>
                  <a:cubicBezTo>
                    <a:pt x="572637" y="522216"/>
                    <a:pt x="574077" y="522216"/>
                    <a:pt x="575878" y="522216"/>
                  </a:cubicBezTo>
                  <a:cubicBezTo>
                    <a:pt x="578398" y="518256"/>
                    <a:pt x="582720" y="515016"/>
                    <a:pt x="585961" y="511416"/>
                  </a:cubicBezTo>
                  <a:cubicBezTo>
                    <a:pt x="587401" y="509975"/>
                    <a:pt x="590282" y="512496"/>
                    <a:pt x="588481" y="514296"/>
                  </a:cubicBezTo>
                  <a:cubicBezTo>
                    <a:pt x="586321" y="516816"/>
                    <a:pt x="584160" y="519696"/>
                    <a:pt x="581639" y="522216"/>
                  </a:cubicBezTo>
                  <a:cubicBezTo>
                    <a:pt x="585961" y="522577"/>
                    <a:pt x="590282" y="522577"/>
                    <a:pt x="594603" y="522216"/>
                  </a:cubicBezTo>
                  <a:cubicBezTo>
                    <a:pt x="594603" y="521856"/>
                    <a:pt x="594603" y="521856"/>
                    <a:pt x="594963" y="521496"/>
                  </a:cubicBezTo>
                  <a:cubicBezTo>
                    <a:pt x="597484" y="518256"/>
                    <a:pt x="600005" y="515016"/>
                    <a:pt x="602886" y="512136"/>
                  </a:cubicBezTo>
                  <a:cubicBezTo>
                    <a:pt x="603606" y="511056"/>
                    <a:pt x="605406" y="512496"/>
                    <a:pt x="604686" y="513576"/>
                  </a:cubicBezTo>
                  <a:cubicBezTo>
                    <a:pt x="602886" y="516456"/>
                    <a:pt x="601085" y="519336"/>
                    <a:pt x="598924" y="521856"/>
                  </a:cubicBezTo>
                  <a:cubicBezTo>
                    <a:pt x="600725" y="521496"/>
                    <a:pt x="602526" y="521496"/>
                    <a:pt x="604326" y="521496"/>
                  </a:cubicBezTo>
                  <a:cubicBezTo>
                    <a:pt x="616210" y="508895"/>
                    <a:pt x="622331" y="495214"/>
                    <a:pt x="623052" y="479733"/>
                  </a:cubicBezTo>
                  <a:cubicBezTo>
                    <a:pt x="624132" y="472532"/>
                    <a:pt x="625932" y="466052"/>
                    <a:pt x="627373" y="458851"/>
                  </a:cubicBezTo>
                  <a:cubicBezTo>
                    <a:pt x="633135" y="430049"/>
                    <a:pt x="638896" y="377845"/>
                    <a:pt x="598204" y="374964"/>
                  </a:cubicBezTo>
                  <a:cubicBezTo>
                    <a:pt x="575878" y="373164"/>
                    <a:pt x="553191" y="372084"/>
                    <a:pt x="530504" y="370644"/>
                  </a:cubicBezTo>
                  <a:cubicBezTo>
                    <a:pt x="509978" y="368844"/>
                    <a:pt x="488732" y="363443"/>
                    <a:pt x="468206" y="364523"/>
                  </a:cubicBezTo>
                  <a:close/>
                  <a:moveTo>
                    <a:pt x="208414" y="348861"/>
                  </a:moveTo>
                  <a:lnTo>
                    <a:pt x="216892" y="356060"/>
                  </a:lnTo>
                  <a:lnTo>
                    <a:pt x="213250" y="354803"/>
                  </a:lnTo>
                  <a:close/>
                  <a:moveTo>
                    <a:pt x="367245" y="343777"/>
                  </a:moveTo>
                  <a:cubicBezTo>
                    <a:pt x="367245" y="341993"/>
                    <a:pt x="369422" y="341993"/>
                    <a:pt x="369785" y="343777"/>
                  </a:cubicBezTo>
                  <a:cubicBezTo>
                    <a:pt x="370510" y="353409"/>
                    <a:pt x="370510" y="364111"/>
                    <a:pt x="362527" y="371603"/>
                  </a:cubicBezTo>
                  <a:cubicBezTo>
                    <a:pt x="361076" y="373386"/>
                    <a:pt x="358173" y="371246"/>
                    <a:pt x="359625" y="369105"/>
                  </a:cubicBezTo>
                  <a:cubicBezTo>
                    <a:pt x="361802" y="365181"/>
                    <a:pt x="365067" y="361971"/>
                    <a:pt x="366156" y="357333"/>
                  </a:cubicBezTo>
                  <a:cubicBezTo>
                    <a:pt x="367245" y="352695"/>
                    <a:pt x="367245" y="348414"/>
                    <a:pt x="367245" y="343777"/>
                  </a:cubicBezTo>
                  <a:close/>
                  <a:moveTo>
                    <a:pt x="173975" y="336724"/>
                  </a:moveTo>
                  <a:cubicBezTo>
                    <a:pt x="174705" y="335643"/>
                    <a:pt x="176531" y="337084"/>
                    <a:pt x="175801" y="338165"/>
                  </a:cubicBezTo>
                  <a:cubicBezTo>
                    <a:pt x="165577" y="355819"/>
                    <a:pt x="180912" y="369870"/>
                    <a:pt x="193692" y="381039"/>
                  </a:cubicBezTo>
                  <a:cubicBezTo>
                    <a:pt x="195883" y="383201"/>
                    <a:pt x="192597" y="386083"/>
                    <a:pt x="190771" y="384281"/>
                  </a:cubicBezTo>
                  <a:cubicBezTo>
                    <a:pt x="176531" y="372752"/>
                    <a:pt x="159735" y="354738"/>
                    <a:pt x="173975" y="336724"/>
                  </a:cubicBezTo>
                  <a:close/>
                  <a:moveTo>
                    <a:pt x="314252" y="331933"/>
                  </a:moveTo>
                  <a:cubicBezTo>
                    <a:pt x="318485" y="335788"/>
                    <a:pt x="321307" y="341746"/>
                    <a:pt x="320602" y="347003"/>
                  </a:cubicBezTo>
                  <a:cubicBezTo>
                    <a:pt x="319896" y="352260"/>
                    <a:pt x="316368" y="357518"/>
                    <a:pt x="310724" y="356817"/>
                  </a:cubicBezTo>
                  <a:cubicBezTo>
                    <a:pt x="308960" y="356466"/>
                    <a:pt x="308960" y="354013"/>
                    <a:pt x="310371" y="353662"/>
                  </a:cubicBezTo>
                  <a:cubicBezTo>
                    <a:pt x="312135" y="352260"/>
                    <a:pt x="314605" y="352260"/>
                    <a:pt x="315663" y="349807"/>
                  </a:cubicBezTo>
                  <a:cubicBezTo>
                    <a:pt x="316721" y="348055"/>
                    <a:pt x="316721" y="346302"/>
                    <a:pt x="316721" y="344550"/>
                  </a:cubicBezTo>
                  <a:cubicBezTo>
                    <a:pt x="316368" y="340695"/>
                    <a:pt x="314957" y="336839"/>
                    <a:pt x="312488" y="334035"/>
                  </a:cubicBezTo>
                  <a:cubicBezTo>
                    <a:pt x="311430" y="332634"/>
                    <a:pt x="313193" y="330881"/>
                    <a:pt x="314252" y="331933"/>
                  </a:cubicBezTo>
                  <a:close/>
                  <a:moveTo>
                    <a:pt x="369372" y="331243"/>
                  </a:moveTo>
                  <a:cubicBezTo>
                    <a:pt x="383227" y="346441"/>
                    <a:pt x="380802" y="362724"/>
                    <a:pt x="368679" y="377560"/>
                  </a:cubicBezTo>
                  <a:cubicBezTo>
                    <a:pt x="367640" y="379731"/>
                    <a:pt x="364523" y="376836"/>
                    <a:pt x="365909" y="375389"/>
                  </a:cubicBezTo>
                  <a:cubicBezTo>
                    <a:pt x="370411" y="368876"/>
                    <a:pt x="376646" y="360553"/>
                    <a:pt x="375607" y="352230"/>
                  </a:cubicBezTo>
                  <a:cubicBezTo>
                    <a:pt x="374914" y="344632"/>
                    <a:pt x="371797" y="338118"/>
                    <a:pt x="368679" y="331605"/>
                  </a:cubicBezTo>
                  <a:cubicBezTo>
                    <a:pt x="368679" y="331243"/>
                    <a:pt x="369372" y="330881"/>
                    <a:pt x="369372" y="331243"/>
                  </a:cubicBezTo>
                  <a:close/>
                  <a:moveTo>
                    <a:pt x="309700" y="319768"/>
                  </a:moveTo>
                  <a:cubicBezTo>
                    <a:pt x="324857" y="323737"/>
                    <a:pt x="335578" y="348993"/>
                    <a:pt x="320051" y="358013"/>
                  </a:cubicBezTo>
                  <a:cubicBezTo>
                    <a:pt x="318203" y="359095"/>
                    <a:pt x="316354" y="356209"/>
                    <a:pt x="318203" y="355127"/>
                  </a:cubicBezTo>
                  <a:cubicBezTo>
                    <a:pt x="332621" y="347911"/>
                    <a:pt x="317833" y="326984"/>
                    <a:pt x="309330" y="320851"/>
                  </a:cubicBezTo>
                  <a:cubicBezTo>
                    <a:pt x="308960" y="320490"/>
                    <a:pt x="309330" y="319768"/>
                    <a:pt x="309700" y="319768"/>
                  </a:cubicBezTo>
                  <a:close/>
                  <a:moveTo>
                    <a:pt x="183361" y="318080"/>
                  </a:moveTo>
                  <a:lnTo>
                    <a:pt x="208414" y="348861"/>
                  </a:lnTo>
                  <a:lnTo>
                    <a:pt x="179091" y="323959"/>
                  </a:lnTo>
                  <a:close/>
                  <a:moveTo>
                    <a:pt x="169677" y="290717"/>
                  </a:moveTo>
                  <a:cubicBezTo>
                    <a:pt x="171478" y="294318"/>
                    <a:pt x="172918" y="297558"/>
                    <a:pt x="173278" y="298998"/>
                  </a:cubicBezTo>
                  <a:cubicBezTo>
                    <a:pt x="175439" y="302958"/>
                    <a:pt x="177239" y="306559"/>
                    <a:pt x="179040" y="310519"/>
                  </a:cubicBezTo>
                  <a:lnTo>
                    <a:pt x="171651" y="317641"/>
                  </a:lnTo>
                  <a:lnTo>
                    <a:pt x="154949" y="303457"/>
                  </a:lnTo>
                  <a:close/>
                  <a:moveTo>
                    <a:pt x="256365" y="289998"/>
                  </a:moveTo>
                  <a:lnTo>
                    <a:pt x="270739" y="378251"/>
                  </a:lnTo>
                  <a:lnTo>
                    <a:pt x="271365" y="382094"/>
                  </a:lnTo>
                  <a:lnTo>
                    <a:pt x="268127" y="390952"/>
                  </a:lnTo>
                  <a:cubicBezTo>
                    <a:pt x="268031" y="396566"/>
                    <a:pt x="270147" y="401787"/>
                    <a:pt x="275189" y="405567"/>
                  </a:cubicBezTo>
                  <a:lnTo>
                    <a:pt x="216892" y="356060"/>
                  </a:lnTo>
                  <a:lnTo>
                    <a:pt x="231559" y="361126"/>
                  </a:lnTo>
                  <a:cubicBezTo>
                    <a:pt x="237535" y="361261"/>
                    <a:pt x="243184" y="359573"/>
                    <a:pt x="247911" y="356513"/>
                  </a:cubicBezTo>
                  <a:lnTo>
                    <a:pt x="253013" y="350451"/>
                  </a:lnTo>
                  <a:lnTo>
                    <a:pt x="258725" y="343664"/>
                  </a:lnTo>
                  <a:cubicBezTo>
                    <a:pt x="261009" y="338309"/>
                    <a:pt x="261775" y="332031"/>
                    <a:pt x="260424" y="325280"/>
                  </a:cubicBezTo>
                  <a:cubicBezTo>
                    <a:pt x="261504" y="323480"/>
                    <a:pt x="261504" y="321320"/>
                    <a:pt x="260064" y="319160"/>
                  </a:cubicBezTo>
                  <a:cubicBezTo>
                    <a:pt x="254662" y="311959"/>
                    <a:pt x="250341" y="304398"/>
                    <a:pt x="246740" y="297198"/>
                  </a:cubicBezTo>
                  <a:cubicBezTo>
                    <a:pt x="246740" y="296838"/>
                    <a:pt x="246740" y="296838"/>
                    <a:pt x="246740" y="296838"/>
                  </a:cubicBezTo>
                  <a:close/>
                  <a:moveTo>
                    <a:pt x="42101" y="250624"/>
                  </a:moveTo>
                  <a:cubicBezTo>
                    <a:pt x="50311" y="255915"/>
                    <a:pt x="53523" y="265793"/>
                    <a:pt x="63161" y="270379"/>
                  </a:cubicBezTo>
                  <a:cubicBezTo>
                    <a:pt x="74226" y="276024"/>
                    <a:pt x="86006" y="274613"/>
                    <a:pt x="97785" y="276729"/>
                  </a:cubicBezTo>
                  <a:cubicBezTo>
                    <a:pt x="100641" y="277082"/>
                    <a:pt x="99570" y="281315"/>
                    <a:pt x="96357" y="280610"/>
                  </a:cubicBezTo>
                  <a:cubicBezTo>
                    <a:pt x="85292" y="279199"/>
                    <a:pt x="71014" y="280610"/>
                    <a:pt x="61019" y="273554"/>
                  </a:cubicBezTo>
                  <a:cubicBezTo>
                    <a:pt x="52452" y="266851"/>
                    <a:pt x="47455" y="260149"/>
                    <a:pt x="41030" y="251329"/>
                  </a:cubicBezTo>
                  <a:cubicBezTo>
                    <a:pt x="40673" y="250976"/>
                    <a:pt x="41744" y="249918"/>
                    <a:pt x="42101" y="250624"/>
                  </a:cubicBezTo>
                  <a:close/>
                  <a:moveTo>
                    <a:pt x="210071" y="249798"/>
                  </a:moveTo>
                  <a:lnTo>
                    <a:pt x="211449" y="255074"/>
                  </a:lnTo>
                  <a:cubicBezTo>
                    <a:pt x="220452" y="279916"/>
                    <a:pt x="229455" y="305839"/>
                    <a:pt x="246020" y="326720"/>
                  </a:cubicBezTo>
                  <a:lnTo>
                    <a:pt x="240978" y="331577"/>
                  </a:lnTo>
                  <a:lnTo>
                    <a:pt x="239806" y="332706"/>
                  </a:lnTo>
                  <a:lnTo>
                    <a:pt x="239806" y="333625"/>
                  </a:lnTo>
                  <a:lnTo>
                    <a:pt x="238256" y="334200"/>
                  </a:lnTo>
                  <a:lnTo>
                    <a:pt x="229950" y="342202"/>
                  </a:lnTo>
                  <a:cubicBezTo>
                    <a:pt x="224413" y="343372"/>
                    <a:pt x="218652" y="340581"/>
                    <a:pt x="212530" y="333921"/>
                  </a:cubicBezTo>
                  <a:cubicBezTo>
                    <a:pt x="208208" y="329961"/>
                    <a:pt x="204607" y="325280"/>
                    <a:pt x="201366" y="320600"/>
                  </a:cubicBezTo>
                  <a:cubicBezTo>
                    <a:pt x="199566" y="317360"/>
                    <a:pt x="197765" y="314479"/>
                    <a:pt x="195965" y="311599"/>
                  </a:cubicBezTo>
                  <a:cubicBezTo>
                    <a:pt x="189483" y="299718"/>
                    <a:pt x="184081" y="287837"/>
                    <a:pt x="178680" y="275236"/>
                  </a:cubicBezTo>
                  <a:cubicBezTo>
                    <a:pt x="177869" y="273616"/>
                    <a:pt x="175416" y="268440"/>
                    <a:pt x="172366" y="261504"/>
                  </a:cubicBezTo>
                  <a:lnTo>
                    <a:pt x="168120" y="251075"/>
                  </a:lnTo>
                  <a:lnTo>
                    <a:pt x="189237" y="250432"/>
                  </a:lnTo>
                  <a:close/>
                  <a:moveTo>
                    <a:pt x="235773" y="249015"/>
                  </a:moveTo>
                  <a:lnTo>
                    <a:pt x="228374" y="254714"/>
                  </a:lnTo>
                  <a:lnTo>
                    <a:pt x="226767" y="249290"/>
                  </a:lnTo>
                  <a:close/>
                  <a:moveTo>
                    <a:pt x="249621" y="248594"/>
                  </a:moveTo>
                  <a:lnTo>
                    <a:pt x="254244" y="276979"/>
                  </a:lnTo>
                  <a:lnTo>
                    <a:pt x="240618" y="284597"/>
                  </a:lnTo>
                  <a:cubicBezTo>
                    <a:pt x="237017" y="276316"/>
                    <a:pt x="233776" y="268035"/>
                    <a:pt x="230535" y="259755"/>
                  </a:cubicBezTo>
                  <a:cubicBezTo>
                    <a:pt x="237377" y="257235"/>
                    <a:pt x="243499" y="253274"/>
                    <a:pt x="249621" y="248594"/>
                  </a:cubicBezTo>
                  <a:close/>
                  <a:moveTo>
                    <a:pt x="267469" y="231172"/>
                  </a:moveTo>
                  <a:cubicBezTo>
                    <a:pt x="272420" y="231087"/>
                    <a:pt x="277799" y="232483"/>
                    <a:pt x="283831" y="235993"/>
                  </a:cubicBezTo>
                  <a:cubicBezTo>
                    <a:pt x="303997" y="248234"/>
                    <a:pt x="318761" y="266955"/>
                    <a:pt x="337487" y="281357"/>
                  </a:cubicBezTo>
                  <a:cubicBezTo>
                    <a:pt x="355852" y="295038"/>
                    <a:pt x="406627" y="328160"/>
                    <a:pt x="400146" y="357683"/>
                  </a:cubicBezTo>
                  <a:cubicBezTo>
                    <a:pt x="399425" y="359483"/>
                    <a:pt x="399785" y="359843"/>
                    <a:pt x="398705" y="361643"/>
                  </a:cubicBezTo>
                  <a:lnTo>
                    <a:pt x="397985" y="363443"/>
                  </a:lnTo>
                  <a:cubicBezTo>
                    <a:pt x="397625" y="364523"/>
                    <a:pt x="397625" y="364523"/>
                    <a:pt x="396905" y="365604"/>
                  </a:cubicBezTo>
                  <a:cubicBezTo>
                    <a:pt x="396545" y="366684"/>
                    <a:pt x="395464" y="368484"/>
                    <a:pt x="394744" y="368844"/>
                  </a:cubicBezTo>
                  <a:cubicBezTo>
                    <a:pt x="390423" y="379285"/>
                    <a:pt x="389342" y="385045"/>
                    <a:pt x="383221" y="392606"/>
                  </a:cubicBezTo>
                  <a:cubicBezTo>
                    <a:pt x="385381" y="393686"/>
                    <a:pt x="387542" y="395126"/>
                    <a:pt x="390063" y="396206"/>
                  </a:cubicBezTo>
                  <a:cubicBezTo>
                    <a:pt x="398345" y="400526"/>
                    <a:pt x="406988" y="404127"/>
                    <a:pt x="415630" y="407007"/>
                  </a:cubicBezTo>
                  <a:cubicBezTo>
                    <a:pt x="416710" y="387205"/>
                    <a:pt x="420312" y="362363"/>
                    <a:pt x="442278" y="355883"/>
                  </a:cubicBezTo>
                  <a:cubicBezTo>
                    <a:pt x="477208" y="345082"/>
                    <a:pt x="515740" y="354803"/>
                    <a:pt x="551030" y="355883"/>
                  </a:cubicBezTo>
                  <a:cubicBezTo>
                    <a:pt x="571556" y="356963"/>
                    <a:pt x="624492" y="351922"/>
                    <a:pt x="637456" y="374964"/>
                  </a:cubicBezTo>
                  <a:cubicBezTo>
                    <a:pt x="651500" y="399086"/>
                    <a:pt x="648619" y="436889"/>
                    <a:pt x="642857" y="463532"/>
                  </a:cubicBezTo>
                  <a:cubicBezTo>
                    <a:pt x="635655" y="495214"/>
                    <a:pt x="639617" y="530497"/>
                    <a:pt x="600365" y="535178"/>
                  </a:cubicBezTo>
                  <a:cubicBezTo>
                    <a:pt x="562554" y="540218"/>
                    <a:pt x="522942" y="535898"/>
                    <a:pt x="484771" y="536618"/>
                  </a:cubicBezTo>
                  <a:cubicBezTo>
                    <a:pt x="458843" y="537338"/>
                    <a:pt x="427514" y="541658"/>
                    <a:pt x="405547" y="524737"/>
                  </a:cubicBezTo>
                  <a:cubicBezTo>
                    <a:pt x="387542" y="511056"/>
                    <a:pt x="392943" y="482973"/>
                    <a:pt x="398705" y="464972"/>
                  </a:cubicBezTo>
                  <a:cubicBezTo>
                    <a:pt x="398705" y="464612"/>
                    <a:pt x="398705" y="464612"/>
                    <a:pt x="398705" y="464252"/>
                  </a:cubicBezTo>
                  <a:cubicBezTo>
                    <a:pt x="386822" y="459571"/>
                    <a:pt x="374578" y="454171"/>
                    <a:pt x="362334" y="449130"/>
                  </a:cubicBezTo>
                  <a:cubicBezTo>
                    <a:pt x="351171" y="458851"/>
                    <a:pt x="338567" y="467492"/>
                    <a:pt x="324883" y="473612"/>
                  </a:cubicBezTo>
                  <a:cubicBezTo>
                    <a:pt x="318761" y="476493"/>
                    <a:pt x="313360" y="478293"/>
                    <a:pt x="307598" y="479373"/>
                  </a:cubicBezTo>
                  <a:lnTo>
                    <a:pt x="308678" y="479733"/>
                  </a:lnTo>
                  <a:cubicBezTo>
                    <a:pt x="275189" y="502055"/>
                    <a:pt x="226934" y="470012"/>
                    <a:pt x="198486" y="451651"/>
                  </a:cubicBezTo>
                  <a:cubicBezTo>
                    <a:pt x="164636" y="429329"/>
                    <a:pt x="122143" y="397646"/>
                    <a:pt x="113860" y="355883"/>
                  </a:cubicBezTo>
                  <a:cubicBezTo>
                    <a:pt x="110620" y="339141"/>
                    <a:pt x="117822" y="325280"/>
                    <a:pt x="128805" y="313624"/>
                  </a:cubicBezTo>
                  <a:lnTo>
                    <a:pt x="148778" y="298217"/>
                  </a:lnTo>
                  <a:lnTo>
                    <a:pt x="154949" y="303457"/>
                  </a:lnTo>
                  <a:lnTo>
                    <a:pt x="149477" y="308190"/>
                  </a:lnTo>
                  <a:cubicBezTo>
                    <a:pt x="129863" y="326518"/>
                    <a:pt x="115211" y="347782"/>
                    <a:pt x="134387" y="375324"/>
                  </a:cubicBezTo>
                  <a:cubicBezTo>
                    <a:pt x="155273" y="405927"/>
                    <a:pt x="185162" y="430049"/>
                    <a:pt x="217571" y="448050"/>
                  </a:cubicBezTo>
                  <a:cubicBezTo>
                    <a:pt x="233776" y="457411"/>
                    <a:pt x="251782" y="467852"/>
                    <a:pt x="270507" y="472532"/>
                  </a:cubicBezTo>
                  <a:lnTo>
                    <a:pt x="282031" y="474693"/>
                  </a:lnTo>
                  <a:cubicBezTo>
                    <a:pt x="295715" y="470012"/>
                    <a:pt x="310119" y="466412"/>
                    <a:pt x="322363" y="459211"/>
                  </a:cubicBezTo>
                  <a:cubicBezTo>
                    <a:pt x="331365" y="454171"/>
                    <a:pt x="339648" y="448770"/>
                    <a:pt x="347570" y="442650"/>
                  </a:cubicBezTo>
                  <a:cubicBezTo>
                    <a:pt x="346850" y="442290"/>
                    <a:pt x="346130" y="441930"/>
                    <a:pt x="345769" y="441930"/>
                  </a:cubicBezTo>
                  <a:cubicBezTo>
                    <a:pt x="331365" y="436169"/>
                    <a:pt x="315881" y="431849"/>
                    <a:pt x="302197" y="425368"/>
                  </a:cubicBezTo>
                  <a:lnTo>
                    <a:pt x="301186" y="426000"/>
                  </a:lnTo>
                  <a:lnTo>
                    <a:pt x="290673" y="432569"/>
                  </a:lnTo>
                  <a:cubicBezTo>
                    <a:pt x="288152" y="433649"/>
                    <a:pt x="285992" y="435089"/>
                    <a:pt x="283831" y="435809"/>
                  </a:cubicBezTo>
                  <a:cubicBezTo>
                    <a:pt x="268707" y="446250"/>
                    <a:pt x="249261" y="436889"/>
                    <a:pt x="234857" y="427889"/>
                  </a:cubicBezTo>
                  <a:cubicBezTo>
                    <a:pt x="214330" y="415288"/>
                    <a:pt x="192004" y="404487"/>
                    <a:pt x="172918" y="389726"/>
                  </a:cubicBezTo>
                  <a:cubicBezTo>
                    <a:pt x="150231" y="372444"/>
                    <a:pt x="148611" y="346859"/>
                    <a:pt x="161524" y="327401"/>
                  </a:cubicBezTo>
                  <a:lnTo>
                    <a:pt x="171651" y="317641"/>
                  </a:lnTo>
                  <a:lnTo>
                    <a:pt x="179091" y="323959"/>
                  </a:lnTo>
                  <a:lnTo>
                    <a:pt x="167246" y="340266"/>
                  </a:lnTo>
                  <a:cubicBezTo>
                    <a:pt x="163825" y="348592"/>
                    <a:pt x="163195" y="357323"/>
                    <a:pt x="167876" y="364883"/>
                  </a:cubicBezTo>
                  <a:cubicBezTo>
                    <a:pt x="175079" y="376764"/>
                    <a:pt x="186602" y="384325"/>
                    <a:pt x="198486" y="391166"/>
                  </a:cubicBezTo>
                  <a:cubicBezTo>
                    <a:pt x="215411" y="400886"/>
                    <a:pt x="256103" y="434009"/>
                    <a:pt x="276629" y="423928"/>
                  </a:cubicBezTo>
                  <a:cubicBezTo>
                    <a:pt x="276629" y="423928"/>
                    <a:pt x="276989" y="423928"/>
                    <a:pt x="276989" y="423568"/>
                  </a:cubicBezTo>
                  <a:cubicBezTo>
                    <a:pt x="278069" y="423208"/>
                    <a:pt x="278790" y="422488"/>
                    <a:pt x="279870" y="422128"/>
                  </a:cubicBezTo>
                  <a:cubicBezTo>
                    <a:pt x="280230" y="421408"/>
                    <a:pt x="280950" y="421048"/>
                    <a:pt x="281310" y="420328"/>
                  </a:cubicBezTo>
                  <a:lnTo>
                    <a:pt x="281310" y="420688"/>
                  </a:lnTo>
                  <a:cubicBezTo>
                    <a:pt x="283111" y="419248"/>
                    <a:pt x="284551" y="417808"/>
                    <a:pt x="285992" y="416368"/>
                  </a:cubicBezTo>
                  <a:cubicBezTo>
                    <a:pt x="283831" y="414568"/>
                    <a:pt x="281310" y="412767"/>
                    <a:pt x="279150" y="410607"/>
                  </a:cubicBezTo>
                  <a:cubicBezTo>
                    <a:pt x="276989" y="408807"/>
                    <a:pt x="277709" y="407727"/>
                    <a:pt x="275189" y="405567"/>
                  </a:cubicBezTo>
                  <a:lnTo>
                    <a:pt x="271365" y="382094"/>
                  </a:lnTo>
                  <a:lnTo>
                    <a:pt x="272030" y="380275"/>
                  </a:lnTo>
                  <a:lnTo>
                    <a:pt x="274333" y="373974"/>
                  </a:lnTo>
                  <a:cubicBezTo>
                    <a:pt x="281941" y="363263"/>
                    <a:pt x="295535" y="355163"/>
                    <a:pt x="309399" y="358043"/>
                  </a:cubicBezTo>
                  <a:cubicBezTo>
                    <a:pt x="314440" y="359123"/>
                    <a:pt x="319842" y="360923"/>
                    <a:pt x="324883" y="362723"/>
                  </a:cubicBezTo>
                  <a:cubicBezTo>
                    <a:pt x="325243" y="361283"/>
                    <a:pt x="326324" y="359843"/>
                    <a:pt x="328124" y="358763"/>
                  </a:cubicBezTo>
                  <a:cubicBezTo>
                    <a:pt x="333526" y="355523"/>
                    <a:pt x="331365" y="346882"/>
                    <a:pt x="330285" y="342202"/>
                  </a:cubicBezTo>
                  <a:cubicBezTo>
                    <a:pt x="330285" y="341842"/>
                    <a:pt x="330285" y="341842"/>
                    <a:pt x="330285" y="341842"/>
                  </a:cubicBezTo>
                  <a:cubicBezTo>
                    <a:pt x="325243" y="326360"/>
                    <a:pt x="311559" y="314119"/>
                    <a:pt x="299676" y="303318"/>
                  </a:cubicBezTo>
                  <a:cubicBezTo>
                    <a:pt x="287522" y="292247"/>
                    <a:pt x="274356" y="282392"/>
                    <a:pt x="260632" y="286965"/>
                  </a:cubicBezTo>
                  <a:lnTo>
                    <a:pt x="256365" y="289998"/>
                  </a:lnTo>
                  <a:lnTo>
                    <a:pt x="254244" y="276979"/>
                  </a:lnTo>
                  <a:lnTo>
                    <a:pt x="262675" y="272266"/>
                  </a:lnTo>
                  <a:cubicBezTo>
                    <a:pt x="270597" y="270826"/>
                    <a:pt x="278970" y="272356"/>
                    <a:pt x="287432" y="277756"/>
                  </a:cubicBezTo>
                  <a:cubicBezTo>
                    <a:pt x="305077" y="288557"/>
                    <a:pt x="328124" y="306919"/>
                    <a:pt x="337847" y="326000"/>
                  </a:cubicBezTo>
                  <a:lnTo>
                    <a:pt x="340008" y="329961"/>
                  </a:lnTo>
                  <a:cubicBezTo>
                    <a:pt x="344689" y="335361"/>
                    <a:pt x="343969" y="339681"/>
                    <a:pt x="345049" y="347602"/>
                  </a:cubicBezTo>
                  <a:cubicBezTo>
                    <a:pt x="346130" y="355883"/>
                    <a:pt x="343969" y="363083"/>
                    <a:pt x="338927" y="368484"/>
                  </a:cubicBezTo>
                  <a:cubicBezTo>
                    <a:pt x="349371" y="373164"/>
                    <a:pt x="359454" y="378925"/>
                    <a:pt x="369537" y="385045"/>
                  </a:cubicBezTo>
                  <a:cubicBezTo>
                    <a:pt x="373138" y="377485"/>
                    <a:pt x="377459" y="372804"/>
                    <a:pt x="382500" y="365604"/>
                  </a:cubicBezTo>
                  <a:cubicBezTo>
                    <a:pt x="384301" y="362723"/>
                    <a:pt x="384301" y="362003"/>
                    <a:pt x="385021" y="360563"/>
                  </a:cubicBezTo>
                  <a:cubicBezTo>
                    <a:pt x="396545" y="334281"/>
                    <a:pt x="340008" y="299718"/>
                    <a:pt x="323083" y="286757"/>
                  </a:cubicBezTo>
                  <a:cubicBezTo>
                    <a:pt x="310119" y="276316"/>
                    <a:pt x="300036" y="262275"/>
                    <a:pt x="286712" y="252554"/>
                  </a:cubicBezTo>
                  <a:cubicBezTo>
                    <a:pt x="274468" y="243913"/>
                    <a:pt x="264025" y="239233"/>
                    <a:pt x="249621" y="248594"/>
                  </a:cubicBezTo>
                  <a:lnTo>
                    <a:pt x="235773" y="249015"/>
                  </a:lnTo>
                  <a:lnTo>
                    <a:pt x="253672" y="235228"/>
                  </a:lnTo>
                  <a:cubicBezTo>
                    <a:pt x="257993" y="232820"/>
                    <a:pt x="262517" y="231256"/>
                    <a:pt x="267469" y="231172"/>
                  </a:cubicBezTo>
                  <a:close/>
                  <a:moveTo>
                    <a:pt x="38946" y="230000"/>
                  </a:moveTo>
                  <a:cubicBezTo>
                    <a:pt x="47998" y="245446"/>
                    <a:pt x="52342" y="260892"/>
                    <a:pt x="71532" y="267358"/>
                  </a:cubicBezTo>
                  <a:cubicBezTo>
                    <a:pt x="79316" y="269872"/>
                    <a:pt x="86467" y="270321"/>
                    <a:pt x="93617" y="269827"/>
                  </a:cubicBezTo>
                  <a:lnTo>
                    <a:pt x="112190" y="267146"/>
                  </a:lnTo>
                  <a:lnTo>
                    <a:pt x="106739" y="262517"/>
                  </a:lnTo>
                  <a:lnTo>
                    <a:pt x="117192" y="261735"/>
                  </a:lnTo>
                  <a:lnTo>
                    <a:pt x="139623" y="251942"/>
                  </a:lnTo>
                  <a:lnTo>
                    <a:pt x="152452" y="251551"/>
                  </a:lnTo>
                  <a:lnTo>
                    <a:pt x="166436" y="284597"/>
                  </a:lnTo>
                  <a:lnTo>
                    <a:pt x="148778" y="298217"/>
                  </a:lnTo>
                  <a:lnTo>
                    <a:pt x="116687" y="270965"/>
                  </a:lnTo>
                  <a:lnTo>
                    <a:pt x="90992" y="274721"/>
                  </a:lnTo>
                  <a:cubicBezTo>
                    <a:pt x="82484" y="274901"/>
                    <a:pt x="74066" y="273464"/>
                    <a:pt x="65739" y="268794"/>
                  </a:cubicBezTo>
                  <a:cubicBezTo>
                    <a:pt x="49084" y="260173"/>
                    <a:pt x="42567" y="247960"/>
                    <a:pt x="37860" y="230359"/>
                  </a:cubicBezTo>
                  <a:cubicBezTo>
                    <a:pt x="37498" y="229640"/>
                    <a:pt x="38584" y="229281"/>
                    <a:pt x="38946" y="230000"/>
                  </a:cubicBezTo>
                  <a:close/>
                  <a:moveTo>
                    <a:pt x="274548" y="227948"/>
                  </a:moveTo>
                  <a:lnTo>
                    <a:pt x="290776" y="229344"/>
                  </a:lnTo>
                  <a:cubicBezTo>
                    <a:pt x="291137" y="229699"/>
                    <a:pt x="290776" y="230054"/>
                    <a:pt x="290414" y="230054"/>
                  </a:cubicBezTo>
                  <a:close/>
                  <a:moveTo>
                    <a:pt x="274024" y="227879"/>
                  </a:moveTo>
                  <a:lnTo>
                    <a:pt x="274548" y="227948"/>
                  </a:lnTo>
                  <a:lnTo>
                    <a:pt x="273931" y="227895"/>
                  </a:lnTo>
                  <a:close/>
                  <a:moveTo>
                    <a:pt x="259800" y="226680"/>
                  </a:moveTo>
                  <a:lnTo>
                    <a:pt x="273931" y="227895"/>
                  </a:lnTo>
                  <a:lnTo>
                    <a:pt x="257904" y="230764"/>
                  </a:lnTo>
                  <a:cubicBezTo>
                    <a:pt x="249596" y="234315"/>
                    <a:pt x="241649" y="238931"/>
                    <a:pt x="234785" y="244968"/>
                  </a:cubicBezTo>
                  <a:cubicBezTo>
                    <a:pt x="232979" y="246388"/>
                    <a:pt x="231173" y="244613"/>
                    <a:pt x="232618" y="243192"/>
                  </a:cubicBezTo>
                  <a:cubicBezTo>
                    <a:pt x="240565" y="235203"/>
                    <a:pt x="249867" y="229344"/>
                    <a:pt x="259800" y="226680"/>
                  </a:cubicBezTo>
                  <a:close/>
                  <a:moveTo>
                    <a:pt x="169898" y="181586"/>
                  </a:moveTo>
                  <a:lnTo>
                    <a:pt x="160586" y="182368"/>
                  </a:lnTo>
                  <a:lnTo>
                    <a:pt x="151461" y="191826"/>
                  </a:lnTo>
                  <a:close/>
                  <a:moveTo>
                    <a:pt x="174707" y="167801"/>
                  </a:moveTo>
                  <a:cubicBezTo>
                    <a:pt x="176842" y="168523"/>
                    <a:pt x="176130" y="171048"/>
                    <a:pt x="174351" y="171409"/>
                  </a:cubicBezTo>
                  <a:cubicBezTo>
                    <a:pt x="166523" y="172131"/>
                    <a:pt x="159763" y="172131"/>
                    <a:pt x="153002" y="175378"/>
                  </a:cubicBezTo>
                  <a:cubicBezTo>
                    <a:pt x="147309" y="178264"/>
                    <a:pt x="142328" y="181872"/>
                    <a:pt x="138414" y="186923"/>
                  </a:cubicBezTo>
                  <a:cubicBezTo>
                    <a:pt x="137702" y="187645"/>
                    <a:pt x="135923" y="186563"/>
                    <a:pt x="136635" y="185480"/>
                  </a:cubicBezTo>
                  <a:cubicBezTo>
                    <a:pt x="144107" y="173574"/>
                    <a:pt x="160830" y="164193"/>
                    <a:pt x="174707" y="167801"/>
                  </a:cubicBezTo>
                  <a:close/>
                  <a:moveTo>
                    <a:pt x="115517" y="72478"/>
                  </a:moveTo>
                  <a:cubicBezTo>
                    <a:pt x="118092" y="72118"/>
                    <a:pt x="118092" y="76438"/>
                    <a:pt x="115517" y="76438"/>
                  </a:cubicBezTo>
                  <a:cubicBezTo>
                    <a:pt x="108896" y="77159"/>
                    <a:pt x="99333" y="80399"/>
                    <a:pt x="95654" y="86520"/>
                  </a:cubicBezTo>
                  <a:cubicBezTo>
                    <a:pt x="91976" y="91921"/>
                    <a:pt x="92344" y="98402"/>
                    <a:pt x="91976" y="104523"/>
                  </a:cubicBezTo>
                  <a:cubicBezTo>
                    <a:pt x="91976" y="106683"/>
                    <a:pt x="89034" y="106323"/>
                    <a:pt x="89034" y="104523"/>
                  </a:cubicBezTo>
                  <a:cubicBezTo>
                    <a:pt x="88666" y="97682"/>
                    <a:pt x="88298" y="88680"/>
                    <a:pt x="93447" y="82919"/>
                  </a:cubicBezTo>
                  <a:cubicBezTo>
                    <a:pt x="99333" y="77159"/>
                    <a:pt x="107425" y="72838"/>
                    <a:pt x="115517" y="72478"/>
                  </a:cubicBezTo>
                  <a:close/>
                  <a:moveTo>
                    <a:pt x="122502" y="62953"/>
                  </a:moveTo>
                  <a:cubicBezTo>
                    <a:pt x="124627" y="62593"/>
                    <a:pt x="126044" y="65835"/>
                    <a:pt x="124273" y="66556"/>
                  </a:cubicBezTo>
                  <a:cubicBezTo>
                    <a:pt x="114357" y="70879"/>
                    <a:pt x="101254" y="71600"/>
                    <a:pt x="93109" y="79166"/>
                  </a:cubicBezTo>
                  <a:cubicBezTo>
                    <a:pt x="83547" y="88173"/>
                    <a:pt x="85672" y="99702"/>
                    <a:pt x="85672" y="111591"/>
                  </a:cubicBezTo>
                  <a:cubicBezTo>
                    <a:pt x="85672" y="113033"/>
                    <a:pt x="84255" y="113033"/>
                    <a:pt x="84255" y="111952"/>
                  </a:cubicBezTo>
                  <a:cubicBezTo>
                    <a:pt x="82131" y="101143"/>
                    <a:pt x="80360" y="87813"/>
                    <a:pt x="89213" y="79166"/>
                  </a:cubicBezTo>
                  <a:cubicBezTo>
                    <a:pt x="98421" y="70159"/>
                    <a:pt x="110816" y="67277"/>
                    <a:pt x="122502" y="62953"/>
                  </a:cubicBezTo>
                  <a:close/>
                  <a:moveTo>
                    <a:pt x="191554" y="47202"/>
                  </a:moveTo>
                  <a:cubicBezTo>
                    <a:pt x="184712" y="45717"/>
                    <a:pt x="176879" y="46617"/>
                    <a:pt x="169677" y="48057"/>
                  </a:cubicBezTo>
                  <a:cubicBezTo>
                    <a:pt x="154192" y="51297"/>
                    <a:pt x="139068" y="56698"/>
                    <a:pt x="123943" y="59578"/>
                  </a:cubicBezTo>
                  <a:cubicBezTo>
                    <a:pt x="102337" y="64258"/>
                    <a:pt x="77490" y="69299"/>
                    <a:pt x="77850" y="97021"/>
                  </a:cubicBezTo>
                  <a:cubicBezTo>
                    <a:pt x="78210" y="116823"/>
                    <a:pt x="82891" y="135904"/>
                    <a:pt x="85772" y="155706"/>
                  </a:cubicBezTo>
                  <a:cubicBezTo>
                    <a:pt x="88293" y="169747"/>
                    <a:pt x="87933" y="187749"/>
                    <a:pt x="95135" y="200350"/>
                  </a:cubicBezTo>
                  <a:cubicBezTo>
                    <a:pt x="104858" y="217991"/>
                    <a:pt x="126464" y="211871"/>
                    <a:pt x="142309" y="206830"/>
                  </a:cubicBezTo>
                  <a:lnTo>
                    <a:pt x="147151" y="196294"/>
                  </a:lnTo>
                  <a:lnTo>
                    <a:pt x="139699" y="204018"/>
                  </a:lnTo>
                  <a:cubicBezTo>
                    <a:pt x="139334" y="205106"/>
                    <a:pt x="137510" y="204743"/>
                    <a:pt x="137510" y="203656"/>
                  </a:cubicBezTo>
                  <a:cubicBezTo>
                    <a:pt x="140429" y="179016"/>
                    <a:pt x="172899" y="172131"/>
                    <a:pt x="193329" y="175754"/>
                  </a:cubicBezTo>
                  <a:cubicBezTo>
                    <a:pt x="195883" y="176479"/>
                    <a:pt x="194424" y="180465"/>
                    <a:pt x="191870" y="179740"/>
                  </a:cubicBezTo>
                  <a:lnTo>
                    <a:pt x="178832" y="180835"/>
                  </a:lnTo>
                  <a:lnTo>
                    <a:pt x="202447" y="188109"/>
                  </a:lnTo>
                  <a:cubicBezTo>
                    <a:pt x="202807" y="186668"/>
                    <a:pt x="203887" y="185588"/>
                    <a:pt x="205328" y="184508"/>
                  </a:cubicBezTo>
                  <a:cubicBezTo>
                    <a:pt x="215050" y="178388"/>
                    <a:pt x="228374" y="173707"/>
                    <a:pt x="228014" y="159666"/>
                  </a:cubicBezTo>
                  <a:cubicBezTo>
                    <a:pt x="227654" y="147065"/>
                    <a:pt x="225133" y="135904"/>
                    <a:pt x="221532" y="124023"/>
                  </a:cubicBezTo>
                  <a:cubicBezTo>
                    <a:pt x="217211" y="110702"/>
                    <a:pt x="212890" y="97741"/>
                    <a:pt x="211449" y="83700"/>
                  </a:cubicBezTo>
                  <a:cubicBezTo>
                    <a:pt x="210369" y="76499"/>
                    <a:pt x="210009" y="67859"/>
                    <a:pt x="207488" y="60658"/>
                  </a:cubicBezTo>
                  <a:cubicBezTo>
                    <a:pt x="204247" y="52557"/>
                    <a:pt x="198396" y="48687"/>
                    <a:pt x="191554" y="47202"/>
                  </a:cubicBezTo>
                  <a:close/>
                  <a:moveTo>
                    <a:pt x="32003" y="16067"/>
                  </a:moveTo>
                  <a:cubicBezTo>
                    <a:pt x="34567" y="14968"/>
                    <a:pt x="37132" y="18998"/>
                    <a:pt x="34201" y="20463"/>
                  </a:cubicBezTo>
                  <a:cubicBezTo>
                    <a:pt x="19181" y="26691"/>
                    <a:pt x="6725" y="39880"/>
                    <a:pt x="2329" y="55999"/>
                  </a:cubicBezTo>
                  <a:cubicBezTo>
                    <a:pt x="1962" y="57465"/>
                    <a:pt x="-602" y="56732"/>
                    <a:pt x="131" y="55266"/>
                  </a:cubicBezTo>
                  <a:cubicBezTo>
                    <a:pt x="3794" y="38414"/>
                    <a:pt x="16250" y="22661"/>
                    <a:pt x="32003" y="16067"/>
                  </a:cubicBezTo>
                  <a:close/>
                  <a:moveTo>
                    <a:pt x="74808" y="13742"/>
                  </a:moveTo>
                  <a:cubicBezTo>
                    <a:pt x="77331" y="13381"/>
                    <a:pt x="78412" y="17357"/>
                    <a:pt x="75889" y="18080"/>
                  </a:cubicBezTo>
                  <a:cubicBezTo>
                    <a:pt x="58227" y="21694"/>
                    <a:pt x="39844" y="29284"/>
                    <a:pt x="27589" y="43019"/>
                  </a:cubicBezTo>
                  <a:cubicBezTo>
                    <a:pt x="15334" y="57115"/>
                    <a:pt x="11369" y="74464"/>
                    <a:pt x="8846" y="92897"/>
                  </a:cubicBezTo>
                  <a:cubicBezTo>
                    <a:pt x="8846" y="93981"/>
                    <a:pt x="7043" y="93981"/>
                    <a:pt x="7043" y="92897"/>
                  </a:cubicBezTo>
                  <a:cubicBezTo>
                    <a:pt x="5602" y="72476"/>
                    <a:pt x="12901" y="54314"/>
                    <a:pt x="25381" y="40443"/>
                  </a:cubicBezTo>
                  <a:lnTo>
                    <a:pt x="38547" y="30147"/>
                  </a:lnTo>
                  <a:lnTo>
                    <a:pt x="20102" y="42703"/>
                  </a:lnTo>
                  <a:cubicBezTo>
                    <a:pt x="14021" y="51055"/>
                    <a:pt x="7224" y="61223"/>
                    <a:pt x="4362" y="71028"/>
                  </a:cubicBezTo>
                  <a:cubicBezTo>
                    <a:pt x="4362" y="71755"/>
                    <a:pt x="3646" y="71755"/>
                    <a:pt x="3288" y="71028"/>
                  </a:cubicBezTo>
                  <a:cubicBezTo>
                    <a:pt x="2573" y="64855"/>
                    <a:pt x="5793" y="60860"/>
                    <a:pt x="8297" y="55776"/>
                  </a:cubicBezTo>
                  <a:cubicBezTo>
                    <a:pt x="11159" y="49239"/>
                    <a:pt x="14379" y="43066"/>
                    <a:pt x="19029" y="37619"/>
                  </a:cubicBezTo>
                  <a:cubicBezTo>
                    <a:pt x="26900" y="27814"/>
                    <a:pt x="37632" y="21277"/>
                    <a:pt x="49438" y="17645"/>
                  </a:cubicBezTo>
                  <a:cubicBezTo>
                    <a:pt x="52300" y="16556"/>
                    <a:pt x="53015" y="20914"/>
                    <a:pt x="50511" y="22003"/>
                  </a:cubicBezTo>
                  <a:lnTo>
                    <a:pt x="50248" y="22182"/>
                  </a:lnTo>
                  <a:close/>
                  <a:moveTo>
                    <a:pt x="176879" y="173"/>
                  </a:moveTo>
                  <a:cubicBezTo>
                    <a:pt x="203527" y="-907"/>
                    <a:pt x="234496" y="2333"/>
                    <a:pt x="245660" y="30415"/>
                  </a:cubicBezTo>
                  <a:cubicBezTo>
                    <a:pt x="262225" y="70379"/>
                    <a:pt x="269427" y="118623"/>
                    <a:pt x="275189" y="161106"/>
                  </a:cubicBezTo>
                  <a:cubicBezTo>
                    <a:pt x="277349" y="174427"/>
                    <a:pt x="278430" y="192429"/>
                    <a:pt x="267626" y="202510"/>
                  </a:cubicBezTo>
                  <a:cubicBezTo>
                    <a:pt x="256103" y="213311"/>
                    <a:pt x="234857" y="218711"/>
                    <a:pt x="220812" y="225192"/>
                  </a:cubicBezTo>
                  <a:cubicBezTo>
                    <a:pt x="220452" y="225192"/>
                    <a:pt x="220092" y="225192"/>
                    <a:pt x="219732" y="225552"/>
                  </a:cubicBezTo>
                  <a:lnTo>
                    <a:pt x="226767" y="249290"/>
                  </a:lnTo>
                  <a:lnTo>
                    <a:pt x="210071" y="249798"/>
                  </a:lnTo>
                  <a:lnTo>
                    <a:pt x="201006" y="215111"/>
                  </a:lnTo>
                  <a:cubicBezTo>
                    <a:pt x="196685" y="198549"/>
                    <a:pt x="174719" y="185228"/>
                    <a:pt x="158874" y="194949"/>
                  </a:cubicBezTo>
                  <a:cubicBezTo>
                    <a:pt x="159594" y="197109"/>
                    <a:pt x="159234" y="198909"/>
                    <a:pt x="157073" y="199990"/>
                  </a:cubicBezTo>
                  <a:cubicBezTo>
                    <a:pt x="151492" y="202690"/>
                    <a:pt x="156083" y="219881"/>
                    <a:pt x="162475" y="237208"/>
                  </a:cubicBezTo>
                  <a:lnTo>
                    <a:pt x="168120" y="251075"/>
                  </a:lnTo>
                  <a:lnTo>
                    <a:pt x="152452" y="251551"/>
                  </a:lnTo>
                  <a:lnTo>
                    <a:pt x="150591" y="247154"/>
                  </a:lnTo>
                  <a:lnTo>
                    <a:pt x="139623" y="251942"/>
                  </a:lnTo>
                  <a:lnTo>
                    <a:pt x="95855" y="253274"/>
                  </a:lnTo>
                  <a:cubicBezTo>
                    <a:pt x="113500" y="251834"/>
                    <a:pt x="131866" y="247514"/>
                    <a:pt x="148071" y="239593"/>
                  </a:cubicBezTo>
                  <a:cubicBezTo>
                    <a:pt x="145190" y="230232"/>
                    <a:pt x="142669" y="221232"/>
                    <a:pt x="142309" y="213671"/>
                  </a:cubicBezTo>
                  <a:cubicBezTo>
                    <a:pt x="128985" y="220872"/>
                    <a:pt x="108459" y="229152"/>
                    <a:pt x="95135" y="218351"/>
                  </a:cubicBezTo>
                  <a:cubicBezTo>
                    <a:pt x="79290" y="205390"/>
                    <a:pt x="78930" y="184508"/>
                    <a:pt x="75689" y="165787"/>
                  </a:cubicBezTo>
                  <a:cubicBezTo>
                    <a:pt x="71008" y="137704"/>
                    <a:pt x="59124" y="104582"/>
                    <a:pt x="69567" y="76499"/>
                  </a:cubicBezTo>
                  <a:cubicBezTo>
                    <a:pt x="76049" y="58498"/>
                    <a:pt x="98016" y="52377"/>
                    <a:pt x="114941" y="48777"/>
                  </a:cubicBezTo>
                  <a:cubicBezTo>
                    <a:pt x="154192" y="40496"/>
                    <a:pt x="215411" y="11694"/>
                    <a:pt x="222613" y="72539"/>
                  </a:cubicBezTo>
                  <a:cubicBezTo>
                    <a:pt x="223333" y="80100"/>
                    <a:pt x="225133" y="88380"/>
                    <a:pt x="227654" y="96301"/>
                  </a:cubicBezTo>
                  <a:cubicBezTo>
                    <a:pt x="229815" y="91261"/>
                    <a:pt x="232336" y="86220"/>
                    <a:pt x="233416" y="81180"/>
                  </a:cubicBezTo>
                  <a:cubicBezTo>
                    <a:pt x="233776" y="79019"/>
                    <a:pt x="236657" y="80100"/>
                    <a:pt x="236657" y="81900"/>
                  </a:cubicBezTo>
                  <a:cubicBezTo>
                    <a:pt x="235217" y="89100"/>
                    <a:pt x="231616" y="95941"/>
                    <a:pt x="229455" y="102421"/>
                  </a:cubicBezTo>
                  <a:cubicBezTo>
                    <a:pt x="229815" y="104942"/>
                    <a:pt x="230535" y="106742"/>
                    <a:pt x="231256" y="108902"/>
                  </a:cubicBezTo>
                  <a:cubicBezTo>
                    <a:pt x="233056" y="102421"/>
                    <a:pt x="236657" y="96661"/>
                    <a:pt x="238818" y="90540"/>
                  </a:cubicBezTo>
                  <a:cubicBezTo>
                    <a:pt x="239178" y="88740"/>
                    <a:pt x="241699" y="89460"/>
                    <a:pt x="241339" y="90900"/>
                  </a:cubicBezTo>
                  <a:cubicBezTo>
                    <a:pt x="239538" y="98101"/>
                    <a:pt x="237017" y="105302"/>
                    <a:pt x="233776" y="111422"/>
                  </a:cubicBezTo>
                  <a:cubicBezTo>
                    <a:pt x="233416" y="112142"/>
                    <a:pt x="233056" y="112502"/>
                    <a:pt x="232336" y="112142"/>
                  </a:cubicBezTo>
                  <a:cubicBezTo>
                    <a:pt x="233056" y="113942"/>
                    <a:pt x="233416" y="116103"/>
                    <a:pt x="233776" y="117903"/>
                  </a:cubicBezTo>
                  <a:cubicBezTo>
                    <a:pt x="236657" y="113222"/>
                    <a:pt x="239178" y="108542"/>
                    <a:pt x="239898" y="103141"/>
                  </a:cubicBezTo>
                  <a:cubicBezTo>
                    <a:pt x="240258" y="101341"/>
                    <a:pt x="242419" y="101341"/>
                    <a:pt x="242419" y="103141"/>
                  </a:cubicBezTo>
                  <a:cubicBezTo>
                    <a:pt x="241699" y="109622"/>
                    <a:pt x="238458" y="116823"/>
                    <a:pt x="235217" y="122943"/>
                  </a:cubicBezTo>
                  <a:cubicBezTo>
                    <a:pt x="235937" y="124743"/>
                    <a:pt x="236297" y="126183"/>
                    <a:pt x="236657" y="127624"/>
                  </a:cubicBezTo>
                  <a:cubicBezTo>
                    <a:pt x="238458" y="124743"/>
                    <a:pt x="240258" y="121503"/>
                    <a:pt x="240978" y="117903"/>
                  </a:cubicBezTo>
                  <a:cubicBezTo>
                    <a:pt x="241699" y="116103"/>
                    <a:pt x="244579" y="116823"/>
                    <a:pt x="244219" y="118623"/>
                  </a:cubicBezTo>
                  <a:cubicBezTo>
                    <a:pt x="242419" y="123663"/>
                    <a:pt x="240618" y="129064"/>
                    <a:pt x="237737" y="133744"/>
                  </a:cubicBezTo>
                  <a:cubicBezTo>
                    <a:pt x="238458" y="137704"/>
                    <a:pt x="239178" y="141305"/>
                    <a:pt x="239538" y="145265"/>
                  </a:cubicBezTo>
                  <a:cubicBezTo>
                    <a:pt x="240618" y="143465"/>
                    <a:pt x="241699" y="141665"/>
                    <a:pt x="242779" y="139865"/>
                  </a:cubicBezTo>
                  <a:cubicBezTo>
                    <a:pt x="244579" y="136984"/>
                    <a:pt x="245660" y="134104"/>
                    <a:pt x="246740" y="130864"/>
                  </a:cubicBezTo>
                  <a:cubicBezTo>
                    <a:pt x="247100" y="129784"/>
                    <a:pt x="248901" y="130144"/>
                    <a:pt x="248541" y="131224"/>
                  </a:cubicBezTo>
                  <a:cubicBezTo>
                    <a:pt x="247820" y="136984"/>
                    <a:pt x="244579" y="144185"/>
                    <a:pt x="240978" y="148865"/>
                  </a:cubicBezTo>
                  <a:cubicBezTo>
                    <a:pt x="240618" y="149225"/>
                    <a:pt x="240258" y="149225"/>
                    <a:pt x="239898" y="149225"/>
                  </a:cubicBezTo>
                  <a:cubicBezTo>
                    <a:pt x="239898" y="150305"/>
                    <a:pt x="240258" y="151385"/>
                    <a:pt x="240258" y="152466"/>
                  </a:cubicBezTo>
                  <a:cubicBezTo>
                    <a:pt x="240258" y="153906"/>
                    <a:pt x="239898" y="154986"/>
                    <a:pt x="239898" y="156066"/>
                  </a:cubicBezTo>
                  <a:cubicBezTo>
                    <a:pt x="242059" y="152826"/>
                    <a:pt x="244940" y="149945"/>
                    <a:pt x="247100" y="147065"/>
                  </a:cubicBezTo>
                  <a:cubicBezTo>
                    <a:pt x="248181" y="145265"/>
                    <a:pt x="250701" y="146705"/>
                    <a:pt x="249621" y="148505"/>
                  </a:cubicBezTo>
                  <a:cubicBezTo>
                    <a:pt x="247820" y="151746"/>
                    <a:pt x="245660" y="154266"/>
                    <a:pt x="243859" y="157506"/>
                  </a:cubicBezTo>
                  <a:cubicBezTo>
                    <a:pt x="241699" y="160386"/>
                    <a:pt x="240258" y="163627"/>
                    <a:pt x="238458" y="166867"/>
                  </a:cubicBezTo>
                  <a:cubicBezTo>
                    <a:pt x="234857" y="179828"/>
                    <a:pt x="225494" y="186308"/>
                    <a:pt x="211449" y="195309"/>
                  </a:cubicBezTo>
                  <a:cubicBezTo>
                    <a:pt x="210729" y="196029"/>
                    <a:pt x="209649" y="196029"/>
                    <a:pt x="209289" y="196389"/>
                  </a:cubicBezTo>
                  <a:cubicBezTo>
                    <a:pt x="212170" y="201430"/>
                    <a:pt x="214330" y="206830"/>
                    <a:pt x="216131" y="212591"/>
                  </a:cubicBezTo>
                  <a:cubicBezTo>
                    <a:pt x="230175" y="207190"/>
                    <a:pt x="258984" y="201070"/>
                    <a:pt x="262225" y="185228"/>
                  </a:cubicBezTo>
                  <a:cubicBezTo>
                    <a:pt x="265466" y="168307"/>
                    <a:pt x="259344" y="151746"/>
                    <a:pt x="256463" y="135544"/>
                  </a:cubicBezTo>
                  <a:cubicBezTo>
                    <a:pt x="250701" y="106022"/>
                    <a:pt x="247460" y="75779"/>
                    <a:pt x="237737" y="47337"/>
                  </a:cubicBezTo>
                  <a:cubicBezTo>
                    <a:pt x="223693" y="5933"/>
                    <a:pt x="182281" y="10614"/>
                    <a:pt x="146270" y="18174"/>
                  </a:cubicBezTo>
                  <a:cubicBezTo>
                    <a:pt x="121783" y="23215"/>
                    <a:pt x="95855" y="27895"/>
                    <a:pt x="72448" y="35456"/>
                  </a:cubicBezTo>
                  <a:cubicBezTo>
                    <a:pt x="34997" y="47697"/>
                    <a:pt x="22754" y="71819"/>
                    <a:pt x="27075" y="110342"/>
                  </a:cubicBezTo>
                  <a:cubicBezTo>
                    <a:pt x="30316" y="137704"/>
                    <a:pt x="34997" y="166147"/>
                    <a:pt x="42919" y="192429"/>
                  </a:cubicBezTo>
                  <a:cubicBezTo>
                    <a:pt x="51202" y="220151"/>
                    <a:pt x="60565" y="255794"/>
                    <a:pt x="95855" y="253274"/>
                  </a:cubicBezTo>
                  <a:lnTo>
                    <a:pt x="106739" y="262517"/>
                  </a:lnTo>
                  <a:lnTo>
                    <a:pt x="81091" y="264435"/>
                  </a:lnTo>
                  <a:cubicBezTo>
                    <a:pt x="53363" y="261915"/>
                    <a:pt x="42919" y="233113"/>
                    <a:pt x="34997" y="210070"/>
                  </a:cubicBezTo>
                  <a:cubicBezTo>
                    <a:pt x="22754" y="173347"/>
                    <a:pt x="10510" y="127263"/>
                    <a:pt x="13391" y="88380"/>
                  </a:cubicBezTo>
                  <a:cubicBezTo>
                    <a:pt x="15551" y="57778"/>
                    <a:pt x="28515" y="37616"/>
                    <a:pt x="57684" y="26815"/>
                  </a:cubicBezTo>
                  <a:cubicBezTo>
                    <a:pt x="94055" y="13134"/>
                    <a:pt x="137988" y="1613"/>
                    <a:pt x="176879" y="1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3" name="Freeform 1618">
              <a:extLst>
                <a:ext uri="{FF2B5EF4-FFF2-40B4-BE49-F238E27FC236}">
                  <a16:creationId xmlns:a16="http://schemas.microsoft.com/office/drawing/2014/main" id="{9894059F-64FF-BA4A-94FF-0693083D4A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92457" y="3503765"/>
              <a:ext cx="254907" cy="217463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619">
              <a:extLst>
                <a:ext uri="{FF2B5EF4-FFF2-40B4-BE49-F238E27FC236}">
                  <a16:creationId xmlns:a16="http://schemas.microsoft.com/office/drawing/2014/main" id="{F198EA32-80A4-6448-BD7E-3B4312538C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55910" y="2796651"/>
              <a:ext cx="145456" cy="149776"/>
            </a:xfrm>
            <a:custGeom>
              <a:avLst/>
              <a:gdLst>
                <a:gd name="T0" fmla="*/ 401 w 445"/>
                <a:gd name="T1" fmla="*/ 281 h 459"/>
                <a:gd name="T2" fmla="*/ 401 w 445"/>
                <a:gd name="T3" fmla="*/ 281 h 459"/>
                <a:gd name="T4" fmla="*/ 288 w 445"/>
                <a:gd name="T5" fmla="*/ 221 h 459"/>
                <a:gd name="T6" fmla="*/ 288 w 445"/>
                <a:gd name="T7" fmla="*/ 221 h 459"/>
                <a:gd name="T8" fmla="*/ 392 w 445"/>
                <a:gd name="T9" fmla="*/ 93 h 459"/>
                <a:gd name="T10" fmla="*/ 392 w 445"/>
                <a:gd name="T11" fmla="*/ 93 h 459"/>
                <a:gd name="T12" fmla="*/ 338 w 445"/>
                <a:gd name="T13" fmla="*/ 37 h 459"/>
                <a:gd name="T14" fmla="*/ 338 w 445"/>
                <a:gd name="T15" fmla="*/ 37 h 459"/>
                <a:gd name="T16" fmla="*/ 220 w 445"/>
                <a:gd name="T17" fmla="*/ 184 h 459"/>
                <a:gd name="T18" fmla="*/ 220 w 445"/>
                <a:gd name="T19" fmla="*/ 184 h 459"/>
                <a:gd name="T20" fmla="*/ 199 w 445"/>
                <a:gd name="T21" fmla="*/ 173 h 459"/>
                <a:gd name="T22" fmla="*/ 199 w 445"/>
                <a:gd name="T23" fmla="*/ 173 h 459"/>
                <a:gd name="T24" fmla="*/ 13 w 445"/>
                <a:gd name="T25" fmla="*/ 115 h 459"/>
                <a:gd name="T26" fmla="*/ 13 w 445"/>
                <a:gd name="T27" fmla="*/ 115 h 459"/>
                <a:gd name="T28" fmla="*/ 8 w 445"/>
                <a:gd name="T29" fmla="*/ 143 h 459"/>
                <a:gd name="T30" fmla="*/ 8 w 445"/>
                <a:gd name="T31" fmla="*/ 143 h 459"/>
                <a:gd name="T32" fmla="*/ 172 w 445"/>
                <a:gd name="T33" fmla="*/ 246 h 459"/>
                <a:gd name="T34" fmla="*/ 172 w 445"/>
                <a:gd name="T35" fmla="*/ 246 h 459"/>
                <a:gd name="T36" fmla="*/ 176 w 445"/>
                <a:gd name="T37" fmla="*/ 249 h 459"/>
                <a:gd name="T38" fmla="*/ 176 w 445"/>
                <a:gd name="T39" fmla="*/ 249 h 459"/>
                <a:gd name="T40" fmla="*/ 67 w 445"/>
                <a:gd name="T41" fmla="*/ 401 h 459"/>
                <a:gd name="T42" fmla="*/ 67 w 445"/>
                <a:gd name="T43" fmla="*/ 401 h 459"/>
                <a:gd name="T44" fmla="*/ 100 w 445"/>
                <a:gd name="T45" fmla="*/ 436 h 459"/>
                <a:gd name="T46" fmla="*/ 100 w 445"/>
                <a:gd name="T47" fmla="*/ 436 h 459"/>
                <a:gd name="T48" fmla="*/ 234 w 445"/>
                <a:gd name="T49" fmla="*/ 288 h 459"/>
                <a:gd name="T50" fmla="*/ 234 w 445"/>
                <a:gd name="T51" fmla="*/ 288 h 459"/>
                <a:gd name="T52" fmla="*/ 367 w 445"/>
                <a:gd name="T53" fmla="*/ 358 h 459"/>
                <a:gd name="T54" fmla="*/ 367 w 445"/>
                <a:gd name="T55" fmla="*/ 358 h 459"/>
                <a:gd name="T56" fmla="*/ 401 w 445"/>
                <a:gd name="T57" fmla="*/ 281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5" h="459">
                  <a:moveTo>
                    <a:pt x="401" y="281"/>
                  </a:moveTo>
                  <a:lnTo>
                    <a:pt x="401" y="281"/>
                  </a:lnTo>
                  <a:cubicBezTo>
                    <a:pt x="363" y="261"/>
                    <a:pt x="326" y="241"/>
                    <a:pt x="288" y="221"/>
                  </a:cubicBezTo>
                  <a:lnTo>
                    <a:pt x="288" y="221"/>
                  </a:lnTo>
                  <a:cubicBezTo>
                    <a:pt x="322" y="178"/>
                    <a:pt x="357" y="135"/>
                    <a:pt x="392" y="93"/>
                  </a:cubicBezTo>
                  <a:lnTo>
                    <a:pt x="392" y="93"/>
                  </a:lnTo>
                  <a:cubicBezTo>
                    <a:pt x="425" y="55"/>
                    <a:pt x="374" y="0"/>
                    <a:pt x="338" y="37"/>
                  </a:cubicBezTo>
                  <a:lnTo>
                    <a:pt x="338" y="37"/>
                  </a:lnTo>
                  <a:cubicBezTo>
                    <a:pt x="294" y="82"/>
                    <a:pt x="256" y="132"/>
                    <a:pt x="220" y="184"/>
                  </a:cubicBezTo>
                  <a:lnTo>
                    <a:pt x="220" y="184"/>
                  </a:lnTo>
                  <a:cubicBezTo>
                    <a:pt x="213" y="180"/>
                    <a:pt x="206" y="177"/>
                    <a:pt x="199" y="173"/>
                  </a:cubicBezTo>
                  <a:lnTo>
                    <a:pt x="199" y="173"/>
                  </a:lnTo>
                  <a:cubicBezTo>
                    <a:pt x="154" y="148"/>
                    <a:pt x="65" y="90"/>
                    <a:pt x="13" y="115"/>
                  </a:cubicBezTo>
                  <a:lnTo>
                    <a:pt x="13" y="115"/>
                  </a:lnTo>
                  <a:cubicBezTo>
                    <a:pt x="3" y="119"/>
                    <a:pt x="0" y="135"/>
                    <a:pt x="8" y="143"/>
                  </a:cubicBezTo>
                  <a:lnTo>
                    <a:pt x="8" y="143"/>
                  </a:lnTo>
                  <a:cubicBezTo>
                    <a:pt x="56" y="183"/>
                    <a:pt x="118" y="214"/>
                    <a:pt x="172" y="246"/>
                  </a:cubicBezTo>
                  <a:lnTo>
                    <a:pt x="172" y="246"/>
                  </a:lnTo>
                  <a:cubicBezTo>
                    <a:pt x="173" y="248"/>
                    <a:pt x="175" y="248"/>
                    <a:pt x="176" y="249"/>
                  </a:cubicBezTo>
                  <a:lnTo>
                    <a:pt x="176" y="249"/>
                  </a:lnTo>
                  <a:cubicBezTo>
                    <a:pt x="141" y="301"/>
                    <a:pt x="106" y="353"/>
                    <a:pt x="67" y="401"/>
                  </a:cubicBezTo>
                  <a:lnTo>
                    <a:pt x="67" y="401"/>
                  </a:lnTo>
                  <a:cubicBezTo>
                    <a:pt x="48" y="424"/>
                    <a:pt x="77" y="458"/>
                    <a:pt x="100" y="436"/>
                  </a:cubicBezTo>
                  <a:lnTo>
                    <a:pt x="100" y="436"/>
                  </a:lnTo>
                  <a:cubicBezTo>
                    <a:pt x="149" y="390"/>
                    <a:pt x="192" y="339"/>
                    <a:pt x="234" y="288"/>
                  </a:cubicBezTo>
                  <a:lnTo>
                    <a:pt x="234" y="288"/>
                  </a:lnTo>
                  <a:cubicBezTo>
                    <a:pt x="276" y="316"/>
                    <a:pt x="321" y="345"/>
                    <a:pt x="367" y="358"/>
                  </a:cubicBezTo>
                  <a:lnTo>
                    <a:pt x="367" y="358"/>
                  </a:lnTo>
                  <a:cubicBezTo>
                    <a:pt x="412" y="370"/>
                    <a:pt x="444" y="304"/>
                    <a:pt x="401" y="2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620">
              <a:extLst>
                <a:ext uri="{FF2B5EF4-FFF2-40B4-BE49-F238E27FC236}">
                  <a16:creationId xmlns:a16="http://schemas.microsoft.com/office/drawing/2014/main" id="{EE3F56B9-CC11-9E40-BABD-BC18866B6E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70131" y="2728963"/>
              <a:ext cx="108011" cy="100811"/>
            </a:xfrm>
            <a:custGeom>
              <a:avLst/>
              <a:gdLst>
                <a:gd name="T0" fmla="*/ 299 w 330"/>
                <a:gd name="T1" fmla="*/ 267 h 310"/>
                <a:gd name="T2" fmla="*/ 273 w 330"/>
                <a:gd name="T3" fmla="*/ 288 h 310"/>
                <a:gd name="T4" fmla="*/ 256 w 330"/>
                <a:gd name="T5" fmla="*/ 282 h 310"/>
                <a:gd name="T6" fmla="*/ 155 w 330"/>
                <a:gd name="T7" fmla="*/ 206 h 310"/>
                <a:gd name="T8" fmla="*/ 142 w 330"/>
                <a:gd name="T9" fmla="*/ 207 h 310"/>
                <a:gd name="T10" fmla="*/ 72 w 330"/>
                <a:gd name="T11" fmla="*/ 279 h 310"/>
                <a:gd name="T12" fmla="*/ 50 w 330"/>
                <a:gd name="T13" fmla="*/ 291 h 310"/>
                <a:gd name="T14" fmla="*/ 19 w 330"/>
                <a:gd name="T15" fmla="*/ 268 h 310"/>
                <a:gd name="T16" fmla="*/ 19 w 330"/>
                <a:gd name="T17" fmla="*/ 262 h 310"/>
                <a:gd name="T18" fmla="*/ 24 w 330"/>
                <a:gd name="T19" fmla="*/ 250 h 310"/>
                <a:gd name="T20" fmla="*/ 34 w 330"/>
                <a:gd name="T21" fmla="*/ 237 h 310"/>
                <a:gd name="T22" fmla="*/ 74 w 330"/>
                <a:gd name="T23" fmla="*/ 196 h 310"/>
                <a:gd name="T24" fmla="*/ 102 w 330"/>
                <a:gd name="T25" fmla="*/ 170 h 310"/>
                <a:gd name="T26" fmla="*/ 102 w 330"/>
                <a:gd name="T27" fmla="*/ 157 h 310"/>
                <a:gd name="T28" fmla="*/ 32 w 330"/>
                <a:gd name="T29" fmla="*/ 72 h 310"/>
                <a:gd name="T30" fmla="*/ 29 w 330"/>
                <a:gd name="T31" fmla="*/ 39 h 310"/>
                <a:gd name="T32" fmla="*/ 67 w 330"/>
                <a:gd name="T33" fmla="*/ 17 h 310"/>
                <a:gd name="T34" fmla="*/ 97 w 330"/>
                <a:gd name="T35" fmla="*/ 35 h 310"/>
                <a:gd name="T36" fmla="*/ 112 w 330"/>
                <a:gd name="T37" fmla="*/ 60 h 310"/>
                <a:gd name="T38" fmla="*/ 114 w 330"/>
                <a:gd name="T39" fmla="*/ 62 h 310"/>
                <a:gd name="T40" fmla="*/ 168 w 330"/>
                <a:gd name="T41" fmla="*/ 110 h 310"/>
                <a:gd name="T42" fmla="*/ 188 w 330"/>
                <a:gd name="T43" fmla="*/ 92 h 310"/>
                <a:gd name="T44" fmla="*/ 211 w 330"/>
                <a:gd name="T45" fmla="*/ 72 h 310"/>
                <a:gd name="T46" fmla="*/ 258 w 330"/>
                <a:gd name="T47" fmla="*/ 31 h 310"/>
                <a:gd name="T48" fmla="*/ 306 w 330"/>
                <a:gd name="T49" fmla="*/ 44 h 310"/>
                <a:gd name="T50" fmla="*/ 297 w 330"/>
                <a:gd name="T51" fmla="*/ 69 h 310"/>
                <a:gd name="T52" fmla="*/ 246 w 330"/>
                <a:gd name="T53" fmla="*/ 115 h 310"/>
                <a:gd name="T54" fmla="*/ 206 w 330"/>
                <a:gd name="T55" fmla="*/ 150 h 310"/>
                <a:gd name="T56" fmla="*/ 212 w 330"/>
                <a:gd name="T57" fmla="*/ 156 h 310"/>
                <a:gd name="T58" fmla="*/ 287 w 330"/>
                <a:gd name="T59" fmla="*/ 227 h 310"/>
                <a:gd name="T60" fmla="*/ 299 w 330"/>
                <a:gd name="T61" fmla="*/ 213 h 310"/>
                <a:gd name="T62" fmla="*/ 232 w 330"/>
                <a:gd name="T63" fmla="*/ 150 h 310"/>
                <a:gd name="T64" fmla="*/ 258 w 330"/>
                <a:gd name="T65" fmla="*/ 128 h 310"/>
                <a:gd name="T66" fmla="*/ 310 w 330"/>
                <a:gd name="T67" fmla="*/ 83 h 310"/>
                <a:gd name="T68" fmla="*/ 322 w 330"/>
                <a:gd name="T69" fmla="*/ 37 h 310"/>
                <a:gd name="T70" fmla="*/ 276 w 330"/>
                <a:gd name="T71" fmla="*/ 6 h 310"/>
                <a:gd name="T72" fmla="*/ 247 w 330"/>
                <a:gd name="T73" fmla="*/ 16 h 310"/>
                <a:gd name="T74" fmla="*/ 199 w 330"/>
                <a:gd name="T75" fmla="*/ 59 h 310"/>
                <a:gd name="T76" fmla="*/ 176 w 330"/>
                <a:gd name="T77" fmla="*/ 79 h 310"/>
                <a:gd name="T78" fmla="*/ 168 w 330"/>
                <a:gd name="T79" fmla="*/ 86 h 310"/>
                <a:gd name="T80" fmla="*/ 126 w 330"/>
                <a:gd name="T81" fmla="*/ 48 h 310"/>
                <a:gd name="T82" fmla="*/ 112 w 330"/>
                <a:gd name="T83" fmla="*/ 26 h 310"/>
                <a:gd name="T84" fmla="*/ 67 w 330"/>
                <a:gd name="T85" fmla="*/ 0 h 310"/>
                <a:gd name="T86" fmla="*/ 13 w 330"/>
                <a:gd name="T87" fmla="*/ 31 h 310"/>
                <a:gd name="T88" fmla="*/ 17 w 330"/>
                <a:gd name="T89" fmla="*/ 82 h 310"/>
                <a:gd name="T90" fmla="*/ 83 w 330"/>
                <a:gd name="T91" fmla="*/ 163 h 310"/>
                <a:gd name="T92" fmla="*/ 62 w 330"/>
                <a:gd name="T93" fmla="*/ 182 h 310"/>
                <a:gd name="T94" fmla="*/ 20 w 330"/>
                <a:gd name="T95" fmla="*/ 226 h 310"/>
                <a:gd name="T96" fmla="*/ 10 w 330"/>
                <a:gd name="T97" fmla="*/ 240 h 310"/>
                <a:gd name="T98" fmla="*/ 1 w 330"/>
                <a:gd name="T99" fmla="*/ 258 h 310"/>
                <a:gd name="T100" fmla="*/ 1 w 330"/>
                <a:gd name="T101" fmla="*/ 271 h 310"/>
                <a:gd name="T102" fmla="*/ 50 w 330"/>
                <a:gd name="T103" fmla="*/ 309 h 310"/>
                <a:gd name="T104" fmla="*/ 87 w 330"/>
                <a:gd name="T105" fmla="*/ 289 h 310"/>
                <a:gd name="T106" fmla="*/ 149 w 330"/>
                <a:gd name="T107" fmla="*/ 225 h 310"/>
                <a:gd name="T108" fmla="*/ 246 w 330"/>
                <a:gd name="T109" fmla="*/ 298 h 310"/>
                <a:gd name="T110" fmla="*/ 273 w 330"/>
                <a:gd name="T111" fmla="*/ 306 h 310"/>
                <a:gd name="T112" fmla="*/ 316 w 330"/>
                <a:gd name="T113" fmla="*/ 273 h 310"/>
                <a:gd name="T114" fmla="*/ 299 w 330"/>
                <a:gd name="T115" fmla="*/ 2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10">
                  <a:moveTo>
                    <a:pt x="299" y="267"/>
                  </a:moveTo>
                  <a:lnTo>
                    <a:pt x="299" y="267"/>
                  </a:lnTo>
                  <a:cubicBezTo>
                    <a:pt x="294" y="280"/>
                    <a:pt x="284" y="288"/>
                    <a:pt x="273" y="288"/>
                  </a:cubicBezTo>
                  <a:lnTo>
                    <a:pt x="273" y="288"/>
                  </a:lnTo>
                  <a:lnTo>
                    <a:pt x="273" y="288"/>
                  </a:lnTo>
                  <a:cubicBezTo>
                    <a:pt x="267" y="288"/>
                    <a:pt x="262" y="287"/>
                    <a:pt x="256" y="282"/>
                  </a:cubicBezTo>
                  <a:lnTo>
                    <a:pt x="256" y="282"/>
                  </a:lnTo>
                  <a:cubicBezTo>
                    <a:pt x="220" y="259"/>
                    <a:pt x="186" y="234"/>
                    <a:pt x="155" y="206"/>
                  </a:cubicBezTo>
                  <a:lnTo>
                    <a:pt x="148" y="202"/>
                  </a:lnTo>
                  <a:lnTo>
                    <a:pt x="142" y="207"/>
                  </a:lnTo>
                  <a:lnTo>
                    <a:pt x="142" y="207"/>
                  </a:lnTo>
                  <a:cubicBezTo>
                    <a:pt x="117" y="229"/>
                    <a:pt x="91" y="251"/>
                    <a:pt x="72" y="279"/>
                  </a:cubicBezTo>
                  <a:lnTo>
                    <a:pt x="72" y="279"/>
                  </a:lnTo>
                  <a:cubicBezTo>
                    <a:pt x="65" y="289"/>
                    <a:pt x="57" y="291"/>
                    <a:pt x="50" y="291"/>
                  </a:cubicBezTo>
                  <a:lnTo>
                    <a:pt x="50" y="291"/>
                  </a:lnTo>
                  <a:cubicBezTo>
                    <a:pt x="36" y="291"/>
                    <a:pt x="21" y="280"/>
                    <a:pt x="19" y="268"/>
                  </a:cubicBezTo>
                  <a:lnTo>
                    <a:pt x="18" y="264"/>
                  </a:lnTo>
                  <a:lnTo>
                    <a:pt x="19" y="262"/>
                  </a:lnTo>
                  <a:lnTo>
                    <a:pt x="19" y="262"/>
                  </a:lnTo>
                  <a:cubicBezTo>
                    <a:pt x="20" y="258"/>
                    <a:pt x="21" y="254"/>
                    <a:pt x="24" y="250"/>
                  </a:cubicBezTo>
                  <a:lnTo>
                    <a:pt x="24" y="250"/>
                  </a:lnTo>
                  <a:cubicBezTo>
                    <a:pt x="27" y="246"/>
                    <a:pt x="31" y="241"/>
                    <a:pt x="34" y="237"/>
                  </a:cubicBezTo>
                  <a:lnTo>
                    <a:pt x="34" y="237"/>
                  </a:lnTo>
                  <a:cubicBezTo>
                    <a:pt x="44" y="223"/>
                    <a:pt x="57" y="210"/>
                    <a:pt x="74" y="196"/>
                  </a:cubicBezTo>
                  <a:lnTo>
                    <a:pt x="74" y="196"/>
                  </a:lnTo>
                  <a:cubicBezTo>
                    <a:pt x="83" y="187"/>
                    <a:pt x="92" y="178"/>
                    <a:pt x="102" y="170"/>
                  </a:cubicBezTo>
                  <a:lnTo>
                    <a:pt x="109" y="164"/>
                  </a:lnTo>
                  <a:lnTo>
                    <a:pt x="102" y="157"/>
                  </a:lnTo>
                  <a:lnTo>
                    <a:pt x="102" y="157"/>
                  </a:lnTo>
                  <a:cubicBezTo>
                    <a:pt x="75" y="129"/>
                    <a:pt x="51" y="100"/>
                    <a:pt x="32" y="72"/>
                  </a:cubicBezTo>
                  <a:lnTo>
                    <a:pt x="32" y="72"/>
                  </a:lnTo>
                  <a:cubicBezTo>
                    <a:pt x="22" y="58"/>
                    <a:pt x="26" y="46"/>
                    <a:pt x="29" y="39"/>
                  </a:cubicBezTo>
                  <a:lnTo>
                    <a:pt x="29" y="39"/>
                  </a:lnTo>
                  <a:cubicBezTo>
                    <a:pt x="36" y="26"/>
                    <a:pt x="51" y="17"/>
                    <a:pt x="67" y="17"/>
                  </a:cubicBezTo>
                  <a:lnTo>
                    <a:pt x="67" y="17"/>
                  </a:lnTo>
                  <a:cubicBezTo>
                    <a:pt x="75" y="17"/>
                    <a:pt x="88" y="21"/>
                    <a:pt x="97" y="35"/>
                  </a:cubicBezTo>
                  <a:lnTo>
                    <a:pt x="97" y="35"/>
                  </a:lnTo>
                  <a:cubicBezTo>
                    <a:pt x="101" y="44"/>
                    <a:pt x="107" y="52"/>
                    <a:pt x="112" y="60"/>
                  </a:cubicBezTo>
                  <a:lnTo>
                    <a:pt x="114" y="62"/>
                  </a:lnTo>
                  <a:lnTo>
                    <a:pt x="114" y="62"/>
                  </a:lnTo>
                  <a:cubicBezTo>
                    <a:pt x="129" y="73"/>
                    <a:pt x="144" y="87"/>
                    <a:pt x="162" y="105"/>
                  </a:cubicBezTo>
                  <a:lnTo>
                    <a:pt x="168" y="110"/>
                  </a:lnTo>
                  <a:lnTo>
                    <a:pt x="188" y="92"/>
                  </a:lnTo>
                  <a:lnTo>
                    <a:pt x="188" y="92"/>
                  </a:lnTo>
                  <a:cubicBezTo>
                    <a:pt x="195" y="85"/>
                    <a:pt x="203" y="79"/>
                    <a:pt x="211" y="72"/>
                  </a:cubicBezTo>
                  <a:lnTo>
                    <a:pt x="211" y="72"/>
                  </a:lnTo>
                  <a:cubicBezTo>
                    <a:pt x="229" y="54"/>
                    <a:pt x="243" y="41"/>
                    <a:pt x="258" y="31"/>
                  </a:cubicBezTo>
                  <a:lnTo>
                    <a:pt x="258" y="31"/>
                  </a:lnTo>
                  <a:cubicBezTo>
                    <a:pt x="274" y="18"/>
                    <a:pt x="299" y="26"/>
                    <a:pt x="306" y="44"/>
                  </a:cubicBezTo>
                  <a:lnTo>
                    <a:pt x="306" y="44"/>
                  </a:lnTo>
                  <a:cubicBezTo>
                    <a:pt x="308" y="50"/>
                    <a:pt x="309" y="59"/>
                    <a:pt x="297" y="69"/>
                  </a:cubicBezTo>
                  <a:lnTo>
                    <a:pt x="297" y="69"/>
                  </a:lnTo>
                  <a:cubicBezTo>
                    <a:pt x="281" y="85"/>
                    <a:pt x="263" y="99"/>
                    <a:pt x="246" y="115"/>
                  </a:cubicBezTo>
                  <a:lnTo>
                    <a:pt x="246" y="115"/>
                  </a:lnTo>
                  <a:cubicBezTo>
                    <a:pt x="235" y="124"/>
                    <a:pt x="224" y="133"/>
                    <a:pt x="213" y="143"/>
                  </a:cubicBezTo>
                  <a:lnTo>
                    <a:pt x="206" y="150"/>
                  </a:lnTo>
                  <a:lnTo>
                    <a:pt x="212" y="156"/>
                  </a:lnTo>
                  <a:lnTo>
                    <a:pt x="212" y="156"/>
                  </a:lnTo>
                  <a:cubicBezTo>
                    <a:pt x="234" y="179"/>
                    <a:pt x="260" y="205"/>
                    <a:pt x="287" y="227"/>
                  </a:cubicBezTo>
                  <a:lnTo>
                    <a:pt x="287" y="227"/>
                  </a:lnTo>
                  <a:cubicBezTo>
                    <a:pt x="303" y="238"/>
                    <a:pt x="303" y="256"/>
                    <a:pt x="299" y="267"/>
                  </a:cubicBezTo>
                  <a:close/>
                  <a:moveTo>
                    <a:pt x="299" y="213"/>
                  </a:moveTo>
                  <a:lnTo>
                    <a:pt x="299" y="213"/>
                  </a:lnTo>
                  <a:cubicBezTo>
                    <a:pt x="274" y="194"/>
                    <a:pt x="252" y="172"/>
                    <a:pt x="232" y="150"/>
                  </a:cubicBezTo>
                  <a:lnTo>
                    <a:pt x="232" y="150"/>
                  </a:lnTo>
                  <a:cubicBezTo>
                    <a:pt x="240" y="143"/>
                    <a:pt x="249" y="136"/>
                    <a:pt x="258" y="128"/>
                  </a:cubicBezTo>
                  <a:lnTo>
                    <a:pt x="258" y="128"/>
                  </a:lnTo>
                  <a:cubicBezTo>
                    <a:pt x="275" y="113"/>
                    <a:pt x="293" y="98"/>
                    <a:pt x="310" y="83"/>
                  </a:cubicBezTo>
                  <a:lnTo>
                    <a:pt x="310" y="83"/>
                  </a:lnTo>
                  <a:cubicBezTo>
                    <a:pt x="324" y="70"/>
                    <a:pt x="329" y="54"/>
                    <a:pt x="322" y="37"/>
                  </a:cubicBezTo>
                  <a:lnTo>
                    <a:pt x="322" y="37"/>
                  </a:lnTo>
                  <a:cubicBezTo>
                    <a:pt x="315" y="19"/>
                    <a:pt x="296" y="6"/>
                    <a:pt x="276" y="6"/>
                  </a:cubicBezTo>
                  <a:lnTo>
                    <a:pt x="276" y="6"/>
                  </a:lnTo>
                  <a:cubicBezTo>
                    <a:pt x="266" y="6"/>
                    <a:pt x="256" y="9"/>
                    <a:pt x="247" y="16"/>
                  </a:cubicBezTo>
                  <a:lnTo>
                    <a:pt x="247" y="16"/>
                  </a:lnTo>
                  <a:cubicBezTo>
                    <a:pt x="232" y="27"/>
                    <a:pt x="217" y="40"/>
                    <a:pt x="199" y="59"/>
                  </a:cubicBezTo>
                  <a:lnTo>
                    <a:pt x="199" y="59"/>
                  </a:lnTo>
                  <a:cubicBezTo>
                    <a:pt x="191" y="65"/>
                    <a:pt x="183" y="72"/>
                    <a:pt x="176" y="79"/>
                  </a:cubicBezTo>
                  <a:lnTo>
                    <a:pt x="168" y="86"/>
                  </a:lnTo>
                  <a:lnTo>
                    <a:pt x="168" y="86"/>
                  </a:lnTo>
                  <a:cubicBezTo>
                    <a:pt x="153" y="71"/>
                    <a:pt x="139" y="59"/>
                    <a:pt x="126" y="48"/>
                  </a:cubicBezTo>
                  <a:lnTo>
                    <a:pt x="126" y="48"/>
                  </a:lnTo>
                  <a:cubicBezTo>
                    <a:pt x="121" y="41"/>
                    <a:pt x="117" y="34"/>
                    <a:pt x="112" y="26"/>
                  </a:cubicBezTo>
                  <a:lnTo>
                    <a:pt x="112" y="26"/>
                  </a:lnTo>
                  <a:cubicBezTo>
                    <a:pt x="101" y="9"/>
                    <a:pt x="85" y="0"/>
                    <a:pt x="67" y="0"/>
                  </a:cubicBezTo>
                  <a:lnTo>
                    <a:pt x="67" y="0"/>
                  </a:lnTo>
                  <a:cubicBezTo>
                    <a:pt x="44" y="0"/>
                    <a:pt x="23" y="12"/>
                    <a:pt x="13" y="31"/>
                  </a:cubicBezTo>
                  <a:lnTo>
                    <a:pt x="13" y="31"/>
                  </a:lnTo>
                  <a:cubicBezTo>
                    <a:pt x="5" y="47"/>
                    <a:pt x="6" y="65"/>
                    <a:pt x="17" y="82"/>
                  </a:cubicBezTo>
                  <a:lnTo>
                    <a:pt x="17" y="82"/>
                  </a:lnTo>
                  <a:cubicBezTo>
                    <a:pt x="36" y="108"/>
                    <a:pt x="58" y="136"/>
                    <a:pt x="83" y="163"/>
                  </a:cubicBezTo>
                  <a:lnTo>
                    <a:pt x="83" y="163"/>
                  </a:lnTo>
                  <a:cubicBezTo>
                    <a:pt x="76" y="169"/>
                    <a:pt x="69" y="176"/>
                    <a:pt x="62" y="182"/>
                  </a:cubicBezTo>
                  <a:lnTo>
                    <a:pt x="62" y="182"/>
                  </a:lnTo>
                  <a:cubicBezTo>
                    <a:pt x="44" y="197"/>
                    <a:pt x="31" y="211"/>
                    <a:pt x="20" y="226"/>
                  </a:cubicBezTo>
                  <a:lnTo>
                    <a:pt x="20" y="226"/>
                  </a:lnTo>
                  <a:cubicBezTo>
                    <a:pt x="17" y="230"/>
                    <a:pt x="13" y="235"/>
                    <a:pt x="10" y="240"/>
                  </a:cubicBezTo>
                  <a:lnTo>
                    <a:pt x="10" y="240"/>
                  </a:lnTo>
                  <a:cubicBezTo>
                    <a:pt x="6" y="246"/>
                    <a:pt x="2" y="252"/>
                    <a:pt x="1" y="258"/>
                  </a:cubicBezTo>
                  <a:lnTo>
                    <a:pt x="1" y="258"/>
                  </a:lnTo>
                  <a:cubicBezTo>
                    <a:pt x="0" y="262"/>
                    <a:pt x="0" y="267"/>
                    <a:pt x="1" y="271"/>
                  </a:cubicBezTo>
                  <a:lnTo>
                    <a:pt x="1" y="271"/>
                  </a:lnTo>
                  <a:cubicBezTo>
                    <a:pt x="6" y="292"/>
                    <a:pt x="27" y="309"/>
                    <a:pt x="50" y="309"/>
                  </a:cubicBezTo>
                  <a:lnTo>
                    <a:pt x="50" y="309"/>
                  </a:lnTo>
                  <a:cubicBezTo>
                    <a:pt x="65" y="309"/>
                    <a:pt x="78" y="302"/>
                    <a:pt x="87" y="289"/>
                  </a:cubicBezTo>
                  <a:lnTo>
                    <a:pt x="87" y="289"/>
                  </a:lnTo>
                  <a:cubicBezTo>
                    <a:pt x="103" y="266"/>
                    <a:pt x="126" y="245"/>
                    <a:pt x="149" y="225"/>
                  </a:cubicBezTo>
                  <a:lnTo>
                    <a:pt x="149" y="225"/>
                  </a:lnTo>
                  <a:cubicBezTo>
                    <a:pt x="179" y="251"/>
                    <a:pt x="212" y="276"/>
                    <a:pt x="246" y="298"/>
                  </a:cubicBezTo>
                  <a:lnTo>
                    <a:pt x="246" y="298"/>
                  </a:lnTo>
                  <a:cubicBezTo>
                    <a:pt x="255" y="303"/>
                    <a:pt x="264" y="306"/>
                    <a:pt x="273" y="306"/>
                  </a:cubicBezTo>
                  <a:lnTo>
                    <a:pt x="273" y="306"/>
                  </a:lnTo>
                  <a:lnTo>
                    <a:pt x="273" y="306"/>
                  </a:lnTo>
                  <a:cubicBezTo>
                    <a:pt x="292" y="306"/>
                    <a:pt x="309" y="293"/>
                    <a:pt x="316" y="273"/>
                  </a:cubicBezTo>
                  <a:lnTo>
                    <a:pt x="316" y="273"/>
                  </a:lnTo>
                  <a:cubicBezTo>
                    <a:pt x="324" y="251"/>
                    <a:pt x="317" y="227"/>
                    <a:pt x="299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621">
              <a:extLst>
                <a:ext uri="{FF2B5EF4-FFF2-40B4-BE49-F238E27FC236}">
                  <a16:creationId xmlns:a16="http://schemas.microsoft.com/office/drawing/2014/main" id="{FE01C826-2C5D-E14B-9DE1-777D0EBF7D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06316" y="2628153"/>
              <a:ext cx="105131" cy="102251"/>
            </a:xfrm>
            <a:custGeom>
              <a:avLst/>
              <a:gdLst>
                <a:gd name="T0" fmla="*/ 240 w 323"/>
                <a:gd name="T1" fmla="*/ 282 h 312"/>
                <a:gd name="T2" fmla="*/ 214 w 323"/>
                <a:gd name="T3" fmla="*/ 292 h 312"/>
                <a:gd name="T4" fmla="*/ 201 w 323"/>
                <a:gd name="T5" fmla="*/ 282 h 312"/>
                <a:gd name="T6" fmla="*/ 142 w 323"/>
                <a:gd name="T7" fmla="*/ 194 h 312"/>
                <a:gd name="T8" fmla="*/ 132 w 323"/>
                <a:gd name="T9" fmla="*/ 191 h 312"/>
                <a:gd name="T10" fmla="*/ 57 w 323"/>
                <a:gd name="T11" fmla="*/ 229 h 312"/>
                <a:gd name="T12" fmla="*/ 36 w 323"/>
                <a:gd name="T13" fmla="*/ 233 h 312"/>
                <a:gd name="T14" fmla="*/ 17 w 323"/>
                <a:gd name="T15" fmla="*/ 205 h 312"/>
                <a:gd name="T16" fmla="*/ 19 w 323"/>
                <a:gd name="T17" fmla="*/ 201 h 312"/>
                <a:gd name="T18" fmla="*/ 26 w 323"/>
                <a:gd name="T19" fmla="*/ 193 h 312"/>
                <a:gd name="T20" fmla="*/ 38 w 323"/>
                <a:gd name="T21" fmla="*/ 185 h 312"/>
                <a:gd name="T22" fmla="*/ 81 w 323"/>
                <a:gd name="T23" fmla="*/ 163 h 312"/>
                <a:gd name="T24" fmla="*/ 110 w 323"/>
                <a:gd name="T25" fmla="*/ 151 h 312"/>
                <a:gd name="T26" fmla="*/ 114 w 323"/>
                <a:gd name="T27" fmla="*/ 141 h 312"/>
                <a:gd name="T28" fmla="*/ 81 w 323"/>
                <a:gd name="T29" fmla="*/ 53 h 312"/>
                <a:gd name="T30" fmla="*/ 88 w 323"/>
                <a:gd name="T31" fmla="*/ 27 h 312"/>
                <a:gd name="T32" fmla="*/ 124 w 323"/>
                <a:gd name="T33" fmla="*/ 20 h 312"/>
                <a:gd name="T34" fmla="*/ 143 w 323"/>
                <a:gd name="T35" fmla="*/ 43 h 312"/>
                <a:gd name="T36" fmla="*/ 148 w 323"/>
                <a:gd name="T37" fmla="*/ 66 h 312"/>
                <a:gd name="T38" fmla="*/ 150 w 323"/>
                <a:gd name="T39" fmla="*/ 68 h 312"/>
                <a:gd name="T40" fmla="*/ 179 w 323"/>
                <a:gd name="T41" fmla="*/ 121 h 312"/>
                <a:gd name="T42" fmla="*/ 199 w 323"/>
                <a:gd name="T43" fmla="*/ 113 h 312"/>
                <a:gd name="T44" fmla="*/ 224 w 323"/>
                <a:gd name="T45" fmla="*/ 103 h 312"/>
                <a:gd name="T46" fmla="*/ 272 w 323"/>
                <a:gd name="T47" fmla="*/ 83 h 312"/>
                <a:gd name="T48" fmla="*/ 306 w 323"/>
                <a:gd name="T49" fmla="*/ 106 h 312"/>
                <a:gd name="T50" fmla="*/ 293 w 323"/>
                <a:gd name="T51" fmla="*/ 125 h 312"/>
                <a:gd name="T52" fmla="*/ 240 w 323"/>
                <a:gd name="T53" fmla="*/ 146 h 312"/>
                <a:gd name="T54" fmla="*/ 198 w 323"/>
                <a:gd name="T55" fmla="*/ 163 h 312"/>
                <a:gd name="T56" fmla="*/ 201 w 323"/>
                <a:gd name="T57" fmla="*/ 170 h 312"/>
                <a:gd name="T58" fmla="*/ 242 w 323"/>
                <a:gd name="T59" fmla="*/ 247 h 312"/>
                <a:gd name="T60" fmla="*/ 255 w 323"/>
                <a:gd name="T61" fmla="*/ 239 h 312"/>
                <a:gd name="T62" fmla="*/ 218 w 323"/>
                <a:gd name="T63" fmla="*/ 171 h 312"/>
                <a:gd name="T64" fmla="*/ 245 w 323"/>
                <a:gd name="T65" fmla="*/ 160 h 312"/>
                <a:gd name="T66" fmla="*/ 299 w 323"/>
                <a:gd name="T67" fmla="*/ 138 h 312"/>
                <a:gd name="T68" fmla="*/ 322 w 323"/>
                <a:gd name="T69" fmla="*/ 105 h 312"/>
                <a:gd name="T70" fmla="*/ 293 w 323"/>
                <a:gd name="T71" fmla="*/ 69 h 312"/>
                <a:gd name="T72" fmla="*/ 268 w 323"/>
                <a:gd name="T73" fmla="*/ 69 h 312"/>
                <a:gd name="T74" fmla="*/ 217 w 323"/>
                <a:gd name="T75" fmla="*/ 89 h 312"/>
                <a:gd name="T76" fmla="*/ 194 w 323"/>
                <a:gd name="T77" fmla="*/ 99 h 312"/>
                <a:gd name="T78" fmla="*/ 186 w 323"/>
                <a:gd name="T79" fmla="*/ 102 h 312"/>
                <a:gd name="T80" fmla="*/ 162 w 323"/>
                <a:gd name="T81" fmla="*/ 61 h 312"/>
                <a:gd name="T82" fmla="*/ 157 w 323"/>
                <a:gd name="T83" fmla="*/ 40 h 312"/>
                <a:gd name="T84" fmla="*/ 128 w 323"/>
                <a:gd name="T85" fmla="*/ 6 h 312"/>
                <a:gd name="T86" fmla="*/ 78 w 323"/>
                <a:gd name="T87" fmla="*/ 16 h 312"/>
                <a:gd name="T88" fmla="*/ 67 w 323"/>
                <a:gd name="T89" fmla="*/ 57 h 312"/>
                <a:gd name="T90" fmla="*/ 97 w 323"/>
                <a:gd name="T91" fmla="*/ 140 h 312"/>
                <a:gd name="T92" fmla="*/ 75 w 323"/>
                <a:gd name="T93" fmla="*/ 150 h 312"/>
                <a:gd name="T94" fmla="*/ 30 w 323"/>
                <a:gd name="T95" fmla="*/ 173 h 312"/>
                <a:gd name="T96" fmla="*/ 17 w 323"/>
                <a:gd name="T97" fmla="*/ 181 h 312"/>
                <a:gd name="T98" fmla="*/ 6 w 323"/>
                <a:gd name="T99" fmla="*/ 193 h 312"/>
                <a:gd name="T100" fmla="*/ 3 w 323"/>
                <a:gd name="T101" fmla="*/ 204 h 312"/>
                <a:gd name="T102" fmla="*/ 30 w 323"/>
                <a:gd name="T103" fmla="*/ 247 h 312"/>
                <a:gd name="T104" fmla="*/ 66 w 323"/>
                <a:gd name="T105" fmla="*/ 241 h 312"/>
                <a:gd name="T106" fmla="*/ 132 w 323"/>
                <a:gd name="T107" fmla="*/ 207 h 312"/>
                <a:gd name="T108" fmla="*/ 190 w 323"/>
                <a:gd name="T109" fmla="*/ 292 h 312"/>
                <a:gd name="T110" fmla="*/ 208 w 323"/>
                <a:gd name="T111" fmla="*/ 306 h 312"/>
                <a:gd name="T112" fmla="*/ 252 w 323"/>
                <a:gd name="T113" fmla="*/ 291 h 312"/>
                <a:gd name="T114" fmla="*/ 255 w 323"/>
                <a:gd name="T115" fmla="*/ 23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3" h="312">
                  <a:moveTo>
                    <a:pt x="240" y="282"/>
                  </a:moveTo>
                  <a:lnTo>
                    <a:pt x="240" y="282"/>
                  </a:lnTo>
                  <a:cubicBezTo>
                    <a:pt x="233" y="291"/>
                    <a:pt x="222" y="295"/>
                    <a:pt x="214" y="292"/>
                  </a:cubicBezTo>
                  <a:lnTo>
                    <a:pt x="214" y="292"/>
                  </a:lnTo>
                  <a:lnTo>
                    <a:pt x="214" y="292"/>
                  </a:lnTo>
                  <a:cubicBezTo>
                    <a:pt x="209" y="290"/>
                    <a:pt x="205" y="287"/>
                    <a:pt x="201" y="282"/>
                  </a:cubicBezTo>
                  <a:lnTo>
                    <a:pt x="201" y="282"/>
                  </a:lnTo>
                  <a:cubicBezTo>
                    <a:pt x="180" y="254"/>
                    <a:pt x="160" y="224"/>
                    <a:pt x="142" y="194"/>
                  </a:cubicBezTo>
                  <a:lnTo>
                    <a:pt x="138" y="189"/>
                  </a:lnTo>
                  <a:lnTo>
                    <a:pt x="132" y="191"/>
                  </a:lnTo>
                  <a:lnTo>
                    <a:pt x="132" y="191"/>
                  </a:lnTo>
                  <a:cubicBezTo>
                    <a:pt x="106" y="202"/>
                    <a:pt x="79" y="213"/>
                    <a:pt x="57" y="229"/>
                  </a:cubicBezTo>
                  <a:lnTo>
                    <a:pt x="57" y="229"/>
                  </a:lnTo>
                  <a:cubicBezTo>
                    <a:pt x="49" y="235"/>
                    <a:pt x="40" y="235"/>
                    <a:pt x="36" y="233"/>
                  </a:cubicBezTo>
                  <a:lnTo>
                    <a:pt x="36" y="233"/>
                  </a:lnTo>
                  <a:cubicBezTo>
                    <a:pt x="24" y="229"/>
                    <a:pt x="16" y="216"/>
                    <a:pt x="17" y="205"/>
                  </a:cubicBezTo>
                  <a:lnTo>
                    <a:pt x="18" y="203"/>
                  </a:lnTo>
                  <a:lnTo>
                    <a:pt x="19" y="201"/>
                  </a:lnTo>
                  <a:lnTo>
                    <a:pt x="19" y="201"/>
                  </a:lnTo>
                  <a:cubicBezTo>
                    <a:pt x="20" y="198"/>
                    <a:pt x="23" y="195"/>
                    <a:pt x="26" y="193"/>
                  </a:cubicBezTo>
                  <a:lnTo>
                    <a:pt x="26" y="193"/>
                  </a:lnTo>
                  <a:cubicBezTo>
                    <a:pt x="30" y="191"/>
                    <a:pt x="34" y="188"/>
                    <a:pt x="38" y="185"/>
                  </a:cubicBezTo>
                  <a:lnTo>
                    <a:pt x="38" y="185"/>
                  </a:lnTo>
                  <a:cubicBezTo>
                    <a:pt x="50" y="177"/>
                    <a:pt x="63" y="170"/>
                    <a:pt x="81" y="163"/>
                  </a:cubicBezTo>
                  <a:lnTo>
                    <a:pt x="81" y="163"/>
                  </a:lnTo>
                  <a:cubicBezTo>
                    <a:pt x="90" y="159"/>
                    <a:pt x="100" y="155"/>
                    <a:pt x="110" y="151"/>
                  </a:cubicBezTo>
                  <a:lnTo>
                    <a:pt x="117" y="148"/>
                  </a:lnTo>
                  <a:lnTo>
                    <a:pt x="114" y="141"/>
                  </a:lnTo>
                  <a:lnTo>
                    <a:pt x="114" y="141"/>
                  </a:lnTo>
                  <a:cubicBezTo>
                    <a:pt x="100" y="111"/>
                    <a:pt x="89" y="82"/>
                    <a:pt x="81" y="53"/>
                  </a:cubicBezTo>
                  <a:lnTo>
                    <a:pt x="81" y="53"/>
                  </a:lnTo>
                  <a:cubicBezTo>
                    <a:pt x="78" y="40"/>
                    <a:pt x="83" y="32"/>
                    <a:pt x="88" y="27"/>
                  </a:cubicBezTo>
                  <a:lnTo>
                    <a:pt x="88" y="27"/>
                  </a:lnTo>
                  <a:cubicBezTo>
                    <a:pt x="97" y="19"/>
                    <a:pt x="111" y="16"/>
                    <a:pt x="124" y="20"/>
                  </a:cubicBezTo>
                  <a:lnTo>
                    <a:pt x="124" y="20"/>
                  </a:lnTo>
                  <a:cubicBezTo>
                    <a:pt x="131" y="23"/>
                    <a:pt x="140" y="29"/>
                    <a:pt x="143" y="43"/>
                  </a:cubicBezTo>
                  <a:lnTo>
                    <a:pt x="143" y="43"/>
                  </a:lnTo>
                  <a:cubicBezTo>
                    <a:pt x="144" y="50"/>
                    <a:pt x="146" y="59"/>
                    <a:pt x="148" y="66"/>
                  </a:cubicBezTo>
                  <a:lnTo>
                    <a:pt x="150" y="68"/>
                  </a:lnTo>
                  <a:lnTo>
                    <a:pt x="150" y="68"/>
                  </a:lnTo>
                  <a:cubicBezTo>
                    <a:pt x="158" y="82"/>
                    <a:pt x="166" y="96"/>
                    <a:pt x="176" y="115"/>
                  </a:cubicBezTo>
                  <a:lnTo>
                    <a:pt x="179" y="121"/>
                  </a:lnTo>
                  <a:lnTo>
                    <a:pt x="199" y="113"/>
                  </a:lnTo>
                  <a:lnTo>
                    <a:pt x="199" y="113"/>
                  </a:lnTo>
                  <a:cubicBezTo>
                    <a:pt x="208" y="109"/>
                    <a:pt x="215" y="106"/>
                    <a:pt x="224" y="103"/>
                  </a:cubicBezTo>
                  <a:lnTo>
                    <a:pt x="224" y="103"/>
                  </a:lnTo>
                  <a:cubicBezTo>
                    <a:pt x="242" y="94"/>
                    <a:pt x="258" y="87"/>
                    <a:pt x="272" y="83"/>
                  </a:cubicBezTo>
                  <a:lnTo>
                    <a:pt x="272" y="83"/>
                  </a:lnTo>
                  <a:cubicBezTo>
                    <a:pt x="289" y="77"/>
                    <a:pt x="306" y="91"/>
                    <a:pt x="306" y="106"/>
                  </a:cubicBezTo>
                  <a:lnTo>
                    <a:pt x="306" y="106"/>
                  </a:lnTo>
                  <a:cubicBezTo>
                    <a:pt x="307" y="112"/>
                    <a:pt x="305" y="120"/>
                    <a:pt x="293" y="125"/>
                  </a:cubicBezTo>
                  <a:lnTo>
                    <a:pt x="293" y="125"/>
                  </a:lnTo>
                  <a:cubicBezTo>
                    <a:pt x="275" y="132"/>
                    <a:pt x="258" y="139"/>
                    <a:pt x="240" y="146"/>
                  </a:cubicBezTo>
                  <a:lnTo>
                    <a:pt x="240" y="146"/>
                  </a:lnTo>
                  <a:cubicBezTo>
                    <a:pt x="228" y="151"/>
                    <a:pt x="217" y="155"/>
                    <a:pt x="205" y="160"/>
                  </a:cubicBezTo>
                  <a:lnTo>
                    <a:pt x="198" y="163"/>
                  </a:lnTo>
                  <a:lnTo>
                    <a:pt x="201" y="170"/>
                  </a:lnTo>
                  <a:lnTo>
                    <a:pt x="201" y="170"/>
                  </a:lnTo>
                  <a:cubicBezTo>
                    <a:pt x="212" y="194"/>
                    <a:pt x="226" y="222"/>
                    <a:pt x="242" y="247"/>
                  </a:cubicBezTo>
                  <a:lnTo>
                    <a:pt x="242" y="247"/>
                  </a:lnTo>
                  <a:cubicBezTo>
                    <a:pt x="250" y="260"/>
                    <a:pt x="247" y="274"/>
                    <a:pt x="240" y="282"/>
                  </a:cubicBezTo>
                  <a:close/>
                  <a:moveTo>
                    <a:pt x="255" y="239"/>
                  </a:moveTo>
                  <a:lnTo>
                    <a:pt x="255" y="239"/>
                  </a:lnTo>
                  <a:cubicBezTo>
                    <a:pt x="241" y="217"/>
                    <a:pt x="229" y="194"/>
                    <a:pt x="218" y="171"/>
                  </a:cubicBezTo>
                  <a:lnTo>
                    <a:pt x="218" y="171"/>
                  </a:lnTo>
                  <a:cubicBezTo>
                    <a:pt x="228" y="167"/>
                    <a:pt x="237" y="164"/>
                    <a:pt x="245" y="160"/>
                  </a:cubicBezTo>
                  <a:lnTo>
                    <a:pt x="245" y="160"/>
                  </a:lnTo>
                  <a:cubicBezTo>
                    <a:pt x="263" y="153"/>
                    <a:pt x="281" y="146"/>
                    <a:pt x="299" y="138"/>
                  </a:cubicBezTo>
                  <a:lnTo>
                    <a:pt x="299" y="138"/>
                  </a:lnTo>
                  <a:cubicBezTo>
                    <a:pt x="313" y="133"/>
                    <a:pt x="322" y="120"/>
                    <a:pt x="322" y="105"/>
                  </a:cubicBezTo>
                  <a:lnTo>
                    <a:pt x="322" y="105"/>
                  </a:lnTo>
                  <a:cubicBezTo>
                    <a:pt x="321" y="90"/>
                    <a:pt x="309" y="74"/>
                    <a:pt x="293" y="69"/>
                  </a:cubicBezTo>
                  <a:lnTo>
                    <a:pt x="293" y="69"/>
                  </a:lnTo>
                  <a:cubicBezTo>
                    <a:pt x="285" y="66"/>
                    <a:pt x="277" y="66"/>
                    <a:pt x="268" y="69"/>
                  </a:cubicBezTo>
                  <a:lnTo>
                    <a:pt x="268" y="69"/>
                  </a:lnTo>
                  <a:cubicBezTo>
                    <a:pt x="252" y="73"/>
                    <a:pt x="237" y="80"/>
                    <a:pt x="217" y="89"/>
                  </a:cubicBezTo>
                  <a:lnTo>
                    <a:pt x="217" y="89"/>
                  </a:lnTo>
                  <a:cubicBezTo>
                    <a:pt x="209" y="92"/>
                    <a:pt x="202" y="95"/>
                    <a:pt x="194" y="99"/>
                  </a:cubicBezTo>
                  <a:lnTo>
                    <a:pt x="186" y="102"/>
                  </a:lnTo>
                  <a:lnTo>
                    <a:pt x="186" y="102"/>
                  </a:lnTo>
                  <a:cubicBezTo>
                    <a:pt x="178" y="86"/>
                    <a:pt x="170" y="73"/>
                    <a:pt x="162" y="61"/>
                  </a:cubicBezTo>
                  <a:lnTo>
                    <a:pt x="162" y="61"/>
                  </a:lnTo>
                  <a:cubicBezTo>
                    <a:pt x="161" y="54"/>
                    <a:pt x="159" y="47"/>
                    <a:pt x="157" y="40"/>
                  </a:cubicBezTo>
                  <a:lnTo>
                    <a:pt x="157" y="40"/>
                  </a:lnTo>
                  <a:cubicBezTo>
                    <a:pt x="154" y="23"/>
                    <a:pt x="144" y="11"/>
                    <a:pt x="128" y="6"/>
                  </a:cubicBezTo>
                  <a:lnTo>
                    <a:pt x="128" y="6"/>
                  </a:lnTo>
                  <a:cubicBezTo>
                    <a:pt x="111" y="0"/>
                    <a:pt x="91" y="4"/>
                    <a:pt x="78" y="16"/>
                  </a:cubicBezTo>
                  <a:lnTo>
                    <a:pt x="78" y="16"/>
                  </a:lnTo>
                  <a:cubicBezTo>
                    <a:pt x="67" y="27"/>
                    <a:pt x="63" y="41"/>
                    <a:pt x="67" y="57"/>
                  </a:cubicBezTo>
                  <a:lnTo>
                    <a:pt x="67" y="57"/>
                  </a:lnTo>
                  <a:cubicBezTo>
                    <a:pt x="74" y="84"/>
                    <a:pt x="84" y="112"/>
                    <a:pt x="97" y="140"/>
                  </a:cubicBezTo>
                  <a:lnTo>
                    <a:pt x="97" y="140"/>
                  </a:lnTo>
                  <a:cubicBezTo>
                    <a:pt x="90" y="143"/>
                    <a:pt x="82" y="146"/>
                    <a:pt x="75" y="150"/>
                  </a:cubicBezTo>
                  <a:lnTo>
                    <a:pt x="75" y="150"/>
                  </a:lnTo>
                  <a:cubicBezTo>
                    <a:pt x="57" y="157"/>
                    <a:pt x="42" y="164"/>
                    <a:pt x="30" y="173"/>
                  </a:cubicBezTo>
                  <a:lnTo>
                    <a:pt x="30" y="173"/>
                  </a:lnTo>
                  <a:cubicBezTo>
                    <a:pt x="26" y="175"/>
                    <a:pt x="22" y="178"/>
                    <a:pt x="17" y="181"/>
                  </a:cubicBezTo>
                  <a:lnTo>
                    <a:pt x="17" y="181"/>
                  </a:lnTo>
                  <a:cubicBezTo>
                    <a:pt x="13" y="184"/>
                    <a:pt x="9" y="188"/>
                    <a:pt x="6" y="193"/>
                  </a:cubicBezTo>
                  <a:lnTo>
                    <a:pt x="6" y="193"/>
                  </a:lnTo>
                  <a:cubicBezTo>
                    <a:pt x="4" y="196"/>
                    <a:pt x="2" y="200"/>
                    <a:pt x="3" y="204"/>
                  </a:cubicBezTo>
                  <a:lnTo>
                    <a:pt x="3" y="204"/>
                  </a:lnTo>
                  <a:cubicBezTo>
                    <a:pt x="0" y="221"/>
                    <a:pt x="12" y="241"/>
                    <a:pt x="30" y="247"/>
                  </a:cubicBezTo>
                  <a:lnTo>
                    <a:pt x="30" y="247"/>
                  </a:lnTo>
                  <a:cubicBezTo>
                    <a:pt x="43" y="251"/>
                    <a:pt x="55" y="249"/>
                    <a:pt x="66" y="241"/>
                  </a:cubicBezTo>
                  <a:lnTo>
                    <a:pt x="66" y="241"/>
                  </a:lnTo>
                  <a:cubicBezTo>
                    <a:pt x="85" y="226"/>
                    <a:pt x="108" y="217"/>
                    <a:pt x="132" y="207"/>
                  </a:cubicBezTo>
                  <a:lnTo>
                    <a:pt x="132" y="207"/>
                  </a:lnTo>
                  <a:cubicBezTo>
                    <a:pt x="149" y="236"/>
                    <a:pt x="168" y="265"/>
                    <a:pt x="190" y="292"/>
                  </a:cubicBezTo>
                  <a:lnTo>
                    <a:pt x="190" y="292"/>
                  </a:lnTo>
                  <a:cubicBezTo>
                    <a:pt x="195" y="299"/>
                    <a:pt x="201" y="304"/>
                    <a:pt x="208" y="306"/>
                  </a:cubicBezTo>
                  <a:lnTo>
                    <a:pt x="208" y="306"/>
                  </a:lnTo>
                  <a:lnTo>
                    <a:pt x="208" y="306"/>
                  </a:lnTo>
                  <a:cubicBezTo>
                    <a:pt x="224" y="311"/>
                    <a:pt x="241" y="305"/>
                    <a:pt x="252" y="291"/>
                  </a:cubicBezTo>
                  <a:lnTo>
                    <a:pt x="252" y="291"/>
                  </a:lnTo>
                  <a:cubicBezTo>
                    <a:pt x="264" y="276"/>
                    <a:pt x="265" y="255"/>
                    <a:pt x="255" y="2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B2A907F8-828A-3343-AB3F-298769A7E4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35965" y="5590903"/>
              <a:ext cx="1220905" cy="745295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49A27BC4-7E08-0A49-98A6-2B7DCF7336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755620" y="4397933"/>
              <a:ext cx="197139" cy="190630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FB162F6C-3ACF-0B49-8FF0-750256DBE5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92884" y="3878649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1E01C7D-3B59-9F40-93F4-70574EF3BB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921017" y="3563518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E7053ECB-99EA-D04E-B336-1952EF655D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34970" y="4380992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E83DFB0C-1219-084A-9FDD-D81382CBE5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7632" y="2894493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B8688A70-30D9-D240-985D-E5A4CD5B1B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12245" y="5548935"/>
              <a:ext cx="454200" cy="403607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BB3B6ABA-2E3A-6B49-B228-A738A46E36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94155" y="4822496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9A0328DE-3F85-EF4E-B188-064E119481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66622" y="6559109"/>
              <a:ext cx="1189238" cy="341663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7603E8D4-C2E8-454F-9593-B4200C7790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03526" y="5492985"/>
              <a:ext cx="684935" cy="987246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432E99E3-9680-5B4D-831F-7400264EF8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26253" y="651886"/>
              <a:ext cx="1422442" cy="1092604"/>
            </a:xfrm>
            <a:custGeom>
              <a:avLst/>
              <a:gdLst>
                <a:gd name="connsiteX0" fmla="*/ 339927 w 1567979"/>
                <a:gd name="connsiteY0" fmla="*/ 1008887 h 1204394"/>
                <a:gd name="connsiteX1" fmla="*/ 344952 w 1567979"/>
                <a:gd name="connsiteY1" fmla="*/ 1018200 h 1204394"/>
                <a:gd name="connsiteX2" fmla="*/ 151139 w 1567979"/>
                <a:gd name="connsiteY2" fmla="*/ 1131385 h 1204394"/>
                <a:gd name="connsiteX3" fmla="*/ 148267 w 1567979"/>
                <a:gd name="connsiteY3" fmla="*/ 1126370 h 1204394"/>
                <a:gd name="connsiteX4" fmla="*/ 339927 w 1567979"/>
                <a:gd name="connsiteY4" fmla="*/ 1008887 h 1204394"/>
                <a:gd name="connsiteX5" fmla="*/ 332303 w 1567979"/>
                <a:gd name="connsiteY5" fmla="*/ 995144 h 1204394"/>
                <a:gd name="connsiteX6" fmla="*/ 337348 w 1567979"/>
                <a:gd name="connsiteY6" fmla="*/ 1004211 h 1204394"/>
                <a:gd name="connsiteX7" fmla="*/ 183486 w 1567979"/>
                <a:gd name="connsiteY7" fmla="*/ 1086541 h 1204394"/>
                <a:gd name="connsiteX8" fmla="*/ 178802 w 1567979"/>
                <a:gd name="connsiteY8" fmla="*/ 1081826 h 1204394"/>
                <a:gd name="connsiteX9" fmla="*/ 332303 w 1567979"/>
                <a:gd name="connsiteY9" fmla="*/ 995144 h 1204394"/>
                <a:gd name="connsiteX10" fmla="*/ 320808 w 1567979"/>
                <a:gd name="connsiteY10" fmla="*/ 976413 h 1204394"/>
                <a:gd name="connsiteX11" fmla="*/ 326223 w 1567979"/>
                <a:gd name="connsiteY11" fmla="*/ 985342 h 1204394"/>
                <a:gd name="connsiteX12" fmla="*/ 205652 w 1567979"/>
                <a:gd name="connsiteY12" fmla="*/ 1043921 h 1204394"/>
                <a:gd name="connsiteX13" fmla="*/ 203847 w 1567979"/>
                <a:gd name="connsiteY13" fmla="*/ 1039634 h 1204394"/>
                <a:gd name="connsiteX14" fmla="*/ 320808 w 1567979"/>
                <a:gd name="connsiteY14" fmla="*/ 976413 h 1204394"/>
                <a:gd name="connsiteX15" fmla="*/ 312208 w 1567979"/>
                <a:gd name="connsiteY15" fmla="*/ 950292 h 1204394"/>
                <a:gd name="connsiteX16" fmla="*/ 316547 w 1567979"/>
                <a:gd name="connsiteY16" fmla="*/ 957772 h 1204394"/>
                <a:gd name="connsiteX17" fmla="*/ 227602 w 1567979"/>
                <a:gd name="connsiteY17" fmla="*/ 1001580 h 1204394"/>
                <a:gd name="connsiteX18" fmla="*/ 223986 w 1567979"/>
                <a:gd name="connsiteY18" fmla="*/ 995881 h 1204394"/>
                <a:gd name="connsiteX19" fmla="*/ 312208 w 1567979"/>
                <a:gd name="connsiteY19" fmla="*/ 950292 h 1204394"/>
                <a:gd name="connsiteX20" fmla="*/ 272704 w 1567979"/>
                <a:gd name="connsiteY20" fmla="*/ 942160 h 1204394"/>
                <a:gd name="connsiteX21" fmla="*/ 274126 w 1567979"/>
                <a:gd name="connsiteY21" fmla="*/ 950682 h 1204394"/>
                <a:gd name="connsiteX22" fmla="*/ 253867 w 1567979"/>
                <a:gd name="connsiteY22" fmla="*/ 958139 h 1204394"/>
                <a:gd name="connsiteX23" fmla="*/ 238585 w 1567979"/>
                <a:gd name="connsiteY23" fmla="*/ 966662 h 1204394"/>
                <a:gd name="connsiteX24" fmla="*/ 235030 w 1567979"/>
                <a:gd name="connsiteY24" fmla="*/ 960625 h 1204394"/>
                <a:gd name="connsiteX25" fmla="*/ 254578 w 1567979"/>
                <a:gd name="connsiteY25" fmla="*/ 949972 h 1204394"/>
                <a:gd name="connsiteX26" fmla="*/ 272704 w 1567979"/>
                <a:gd name="connsiteY26" fmla="*/ 942160 h 1204394"/>
                <a:gd name="connsiteX27" fmla="*/ 75060 w 1567979"/>
                <a:gd name="connsiteY27" fmla="*/ 795456 h 1204394"/>
                <a:gd name="connsiteX28" fmla="*/ 80050 w 1567979"/>
                <a:gd name="connsiteY28" fmla="*/ 796894 h 1204394"/>
                <a:gd name="connsiteX29" fmla="*/ 49401 w 1567979"/>
                <a:gd name="connsiteY29" fmla="*/ 995330 h 1204394"/>
                <a:gd name="connsiteX30" fmla="*/ 65438 w 1567979"/>
                <a:gd name="connsiteY30" fmla="*/ 1106771 h 1204394"/>
                <a:gd name="connsiteX31" fmla="*/ 100720 w 1567979"/>
                <a:gd name="connsiteY31" fmla="*/ 1194485 h 1204394"/>
                <a:gd name="connsiteX32" fmla="*/ 92523 w 1567979"/>
                <a:gd name="connsiteY32" fmla="*/ 1202394 h 1204394"/>
                <a:gd name="connsiteX33" fmla="*/ 58311 w 1567979"/>
                <a:gd name="connsiteY33" fmla="*/ 1120791 h 1204394"/>
                <a:gd name="connsiteX34" fmla="*/ 39779 w 1567979"/>
                <a:gd name="connsiteY34" fmla="*/ 1017618 h 1204394"/>
                <a:gd name="connsiteX35" fmla="*/ 75060 w 1567979"/>
                <a:gd name="connsiteY35" fmla="*/ 795456 h 1204394"/>
                <a:gd name="connsiteX36" fmla="*/ 734142 w 1567979"/>
                <a:gd name="connsiteY36" fmla="*/ 587285 h 1204394"/>
                <a:gd name="connsiteX37" fmla="*/ 737029 w 1567979"/>
                <a:gd name="connsiteY37" fmla="*/ 597369 h 1204394"/>
                <a:gd name="connsiteX38" fmla="*/ 406540 w 1567979"/>
                <a:gd name="connsiteY38" fmla="*/ 774905 h 1204394"/>
                <a:gd name="connsiteX39" fmla="*/ 403653 w 1567979"/>
                <a:gd name="connsiteY39" fmla="*/ 773104 h 1204394"/>
                <a:gd name="connsiteX40" fmla="*/ 734142 w 1567979"/>
                <a:gd name="connsiteY40" fmla="*/ 587285 h 1204394"/>
                <a:gd name="connsiteX41" fmla="*/ 753578 w 1567979"/>
                <a:gd name="connsiteY41" fmla="*/ 584910 h 1204394"/>
                <a:gd name="connsiteX42" fmla="*/ 762123 w 1567979"/>
                <a:gd name="connsiteY42" fmla="*/ 584910 h 1204394"/>
                <a:gd name="connsiteX43" fmla="*/ 757293 w 1567979"/>
                <a:gd name="connsiteY43" fmla="*/ 593557 h 1204394"/>
                <a:gd name="connsiteX44" fmla="*/ 753206 w 1567979"/>
                <a:gd name="connsiteY44" fmla="*/ 590926 h 1204394"/>
                <a:gd name="connsiteX45" fmla="*/ 753578 w 1567979"/>
                <a:gd name="connsiteY45" fmla="*/ 584910 h 1204394"/>
                <a:gd name="connsiteX46" fmla="*/ 686993 w 1567979"/>
                <a:gd name="connsiteY46" fmla="*/ 518541 h 1204394"/>
                <a:gd name="connsiteX47" fmla="*/ 685913 w 1567979"/>
                <a:gd name="connsiteY47" fmla="*/ 519622 h 1204394"/>
                <a:gd name="connsiteX48" fmla="*/ 686376 w 1567979"/>
                <a:gd name="connsiteY48" fmla="*/ 518789 h 1204394"/>
                <a:gd name="connsiteX49" fmla="*/ 1270204 w 1567979"/>
                <a:gd name="connsiteY49" fmla="*/ 401373 h 1204394"/>
                <a:gd name="connsiteX50" fmla="*/ 1272094 w 1567979"/>
                <a:gd name="connsiteY50" fmla="*/ 408055 h 1204394"/>
                <a:gd name="connsiteX51" fmla="*/ 1071482 w 1567979"/>
                <a:gd name="connsiteY51" fmla="*/ 523575 h 1204394"/>
                <a:gd name="connsiteX52" fmla="*/ 1070762 w 1567979"/>
                <a:gd name="connsiteY52" fmla="*/ 521063 h 1204394"/>
                <a:gd name="connsiteX53" fmla="*/ 1263450 w 1567979"/>
                <a:gd name="connsiteY53" fmla="*/ 403032 h 1204394"/>
                <a:gd name="connsiteX54" fmla="*/ 1270204 w 1567979"/>
                <a:gd name="connsiteY54" fmla="*/ 401373 h 1204394"/>
                <a:gd name="connsiteX55" fmla="*/ 281844 w 1567979"/>
                <a:gd name="connsiteY55" fmla="*/ 259532 h 1204394"/>
                <a:gd name="connsiteX56" fmla="*/ 347378 w 1567979"/>
                <a:gd name="connsiteY56" fmla="*/ 448176 h 1204394"/>
                <a:gd name="connsiteX57" fmla="*/ 299128 w 1567979"/>
                <a:gd name="connsiteY57" fmla="*/ 269992 h 1204394"/>
                <a:gd name="connsiteX58" fmla="*/ 281844 w 1567979"/>
                <a:gd name="connsiteY58" fmla="*/ 259532 h 1204394"/>
                <a:gd name="connsiteX59" fmla="*/ 1218716 w 1567979"/>
                <a:gd name="connsiteY59" fmla="*/ 246898 h 1204394"/>
                <a:gd name="connsiteX60" fmla="*/ 1220455 w 1567979"/>
                <a:gd name="connsiteY60" fmla="*/ 253006 h 1204394"/>
                <a:gd name="connsiteX61" fmla="*/ 1161950 w 1567979"/>
                <a:gd name="connsiteY61" fmla="*/ 329898 h 1204394"/>
                <a:gd name="connsiteX62" fmla="*/ 1160879 w 1567979"/>
                <a:gd name="connsiteY62" fmla="*/ 328461 h 1204394"/>
                <a:gd name="connsiteX63" fmla="*/ 1212964 w 1567979"/>
                <a:gd name="connsiteY63" fmla="*/ 248335 h 1204394"/>
                <a:gd name="connsiteX64" fmla="*/ 1218716 w 1567979"/>
                <a:gd name="connsiteY64" fmla="*/ 246898 h 1204394"/>
                <a:gd name="connsiteX65" fmla="*/ 1238055 w 1567979"/>
                <a:gd name="connsiteY65" fmla="*/ 241071 h 1204394"/>
                <a:gd name="connsiteX66" fmla="*/ 1240924 w 1567979"/>
                <a:gd name="connsiteY66" fmla="*/ 246128 h 1204394"/>
                <a:gd name="connsiteX67" fmla="*/ 1149108 w 1567979"/>
                <a:gd name="connsiteY67" fmla="*/ 357386 h 1204394"/>
                <a:gd name="connsiteX68" fmla="*/ 1147314 w 1567979"/>
                <a:gd name="connsiteY68" fmla="*/ 354496 h 1204394"/>
                <a:gd name="connsiteX69" fmla="*/ 1233034 w 1567979"/>
                <a:gd name="connsiteY69" fmla="*/ 243599 h 1204394"/>
                <a:gd name="connsiteX70" fmla="*/ 1238055 w 1567979"/>
                <a:gd name="connsiteY70" fmla="*/ 241071 h 1204394"/>
                <a:gd name="connsiteX71" fmla="*/ 314971 w 1567979"/>
                <a:gd name="connsiteY71" fmla="*/ 235365 h 1204394"/>
                <a:gd name="connsiteX72" fmla="*/ 315691 w 1567979"/>
                <a:gd name="connsiteY72" fmla="*/ 235365 h 1204394"/>
                <a:gd name="connsiteX73" fmla="*/ 442077 w 1567979"/>
                <a:gd name="connsiteY73" fmla="*/ 321933 h 1204394"/>
                <a:gd name="connsiteX74" fmla="*/ 348098 w 1567979"/>
                <a:gd name="connsiteY74" fmla="*/ 479557 h 1204394"/>
                <a:gd name="connsiteX75" fmla="*/ 213070 w 1567979"/>
                <a:gd name="connsiteY75" fmla="*/ 371709 h 1204394"/>
                <a:gd name="connsiteX76" fmla="*/ 314971 w 1567979"/>
                <a:gd name="connsiteY76" fmla="*/ 235365 h 1204394"/>
                <a:gd name="connsiteX77" fmla="*/ 695527 w 1567979"/>
                <a:gd name="connsiteY77" fmla="*/ 153370 h 1204394"/>
                <a:gd name="connsiteX78" fmla="*/ 693366 w 1567979"/>
                <a:gd name="connsiteY78" fmla="*/ 286667 h 1204394"/>
                <a:gd name="connsiteX79" fmla="*/ 769716 w 1567979"/>
                <a:gd name="connsiteY79" fmla="*/ 238163 h 1204394"/>
                <a:gd name="connsiteX80" fmla="*/ 751349 w 1567979"/>
                <a:gd name="connsiteY80" fmla="*/ 178161 h 1204394"/>
                <a:gd name="connsiteX81" fmla="*/ 716055 w 1567979"/>
                <a:gd name="connsiteY81" fmla="*/ 159478 h 1204394"/>
                <a:gd name="connsiteX82" fmla="*/ 695527 w 1567979"/>
                <a:gd name="connsiteY82" fmla="*/ 153370 h 1204394"/>
                <a:gd name="connsiteX83" fmla="*/ 1448901 w 1567979"/>
                <a:gd name="connsiteY83" fmla="*/ 149138 h 1204394"/>
                <a:gd name="connsiteX84" fmla="*/ 1511294 w 1567979"/>
                <a:gd name="connsiteY84" fmla="*/ 201845 h 1204394"/>
                <a:gd name="connsiteX85" fmla="*/ 1566157 w 1567979"/>
                <a:gd name="connsiteY85" fmla="*/ 257079 h 1204394"/>
                <a:gd name="connsiteX86" fmla="*/ 1567233 w 1567979"/>
                <a:gd name="connsiteY86" fmla="*/ 263216 h 1204394"/>
                <a:gd name="connsiteX87" fmla="*/ 1562930 w 1567979"/>
                <a:gd name="connsiteY87" fmla="*/ 271519 h 1204394"/>
                <a:gd name="connsiteX88" fmla="*/ 1408023 w 1567979"/>
                <a:gd name="connsiteY88" fmla="*/ 262133 h 1204394"/>
                <a:gd name="connsiteX89" fmla="*/ 1407664 w 1567979"/>
                <a:gd name="connsiteY89" fmla="*/ 259606 h 1204394"/>
                <a:gd name="connsiteX90" fmla="*/ 1554682 w 1567979"/>
                <a:gd name="connsiteY90" fmla="*/ 260689 h 1204394"/>
                <a:gd name="connsiteX91" fmla="*/ 1498385 w 1567979"/>
                <a:gd name="connsiteY91" fmla="*/ 203650 h 1204394"/>
                <a:gd name="connsiteX92" fmla="*/ 1446749 w 1567979"/>
                <a:gd name="connsiteY92" fmla="*/ 150582 h 1204394"/>
                <a:gd name="connsiteX93" fmla="*/ 1448901 w 1567979"/>
                <a:gd name="connsiteY93" fmla="*/ 149138 h 1204394"/>
                <a:gd name="connsiteX94" fmla="*/ 713303 w 1567979"/>
                <a:gd name="connsiteY94" fmla="*/ 125071 h 1204394"/>
                <a:gd name="connsiteX95" fmla="*/ 763593 w 1567979"/>
                <a:gd name="connsiteY95" fmla="*/ 143310 h 1204394"/>
                <a:gd name="connsiteX96" fmla="*/ 803569 w 1567979"/>
                <a:gd name="connsiteY96" fmla="*/ 223791 h 1204394"/>
                <a:gd name="connsiteX97" fmla="*/ 701649 w 1567979"/>
                <a:gd name="connsiteY97" fmla="*/ 322955 h 1204394"/>
                <a:gd name="connsiteX98" fmla="*/ 616656 w 1567979"/>
                <a:gd name="connsiteY98" fmla="*/ 209419 h 1204394"/>
                <a:gd name="connsiteX99" fmla="*/ 696967 w 1567979"/>
                <a:gd name="connsiteY99" fmla="*/ 136125 h 1204394"/>
                <a:gd name="connsiteX100" fmla="*/ 697688 w 1567979"/>
                <a:gd name="connsiteY100" fmla="*/ 135047 h 1204394"/>
                <a:gd name="connsiteX101" fmla="*/ 713303 w 1567979"/>
                <a:gd name="connsiteY101" fmla="*/ 125071 h 1204394"/>
                <a:gd name="connsiteX102" fmla="*/ 1002828 w 1567979"/>
                <a:gd name="connsiteY102" fmla="*/ 57615 h 1204394"/>
                <a:gd name="connsiteX103" fmla="*/ 1015662 w 1567979"/>
                <a:gd name="connsiteY103" fmla="*/ 58653 h 1204394"/>
                <a:gd name="connsiteX104" fmla="*/ 1053522 w 1567979"/>
                <a:gd name="connsiteY104" fmla="*/ 143468 h 1204394"/>
                <a:gd name="connsiteX105" fmla="*/ 1033330 w 1567979"/>
                <a:gd name="connsiteY105" fmla="*/ 230087 h 1204394"/>
                <a:gd name="connsiteX106" fmla="*/ 966625 w 1567979"/>
                <a:gd name="connsiteY106" fmla="*/ 231170 h 1204394"/>
                <a:gd name="connsiteX107" fmla="*/ 906050 w 1567979"/>
                <a:gd name="connsiteY107" fmla="*/ 262569 h 1204394"/>
                <a:gd name="connsiteX108" fmla="*/ 843311 w 1567979"/>
                <a:gd name="connsiteY108" fmla="*/ 117843 h 1204394"/>
                <a:gd name="connsiteX109" fmla="*/ 858094 w 1567979"/>
                <a:gd name="connsiteY109" fmla="*/ 120008 h 1204394"/>
                <a:gd name="connsiteX110" fmla="*/ 902083 w 1567979"/>
                <a:gd name="connsiteY110" fmla="*/ 228644 h 1204394"/>
                <a:gd name="connsiteX111" fmla="*/ 943188 w 1567979"/>
                <a:gd name="connsiteY111" fmla="*/ 193996 h 1204394"/>
                <a:gd name="connsiteX112" fmla="*/ 937058 w 1567979"/>
                <a:gd name="connsiteY112" fmla="*/ 147799 h 1204394"/>
                <a:gd name="connsiteX113" fmla="*/ 969509 w 1567979"/>
                <a:gd name="connsiteY113" fmla="*/ 143829 h 1204394"/>
                <a:gd name="connsiteX114" fmla="*/ 976000 w 1567979"/>
                <a:gd name="connsiteY114" fmla="*/ 194357 h 1204394"/>
                <a:gd name="connsiteX115" fmla="*/ 984293 w 1567979"/>
                <a:gd name="connsiteY115" fmla="*/ 205184 h 1204394"/>
                <a:gd name="connsiteX116" fmla="*/ 1019268 w 1567979"/>
                <a:gd name="connsiteY116" fmla="*/ 188582 h 1204394"/>
                <a:gd name="connsiteX117" fmla="*/ 999076 w 1567979"/>
                <a:gd name="connsiteY117" fmla="*/ 86443 h 1204394"/>
                <a:gd name="connsiteX118" fmla="*/ 1002828 w 1567979"/>
                <a:gd name="connsiteY118" fmla="*/ 57615 h 1204394"/>
                <a:gd name="connsiteX119" fmla="*/ 1301567 w 1567979"/>
                <a:gd name="connsiteY119" fmla="*/ 47802 h 1204394"/>
                <a:gd name="connsiteX120" fmla="*/ 1301207 w 1567979"/>
                <a:gd name="connsiteY120" fmla="*/ 48162 h 1204394"/>
                <a:gd name="connsiteX121" fmla="*/ 1200758 w 1567979"/>
                <a:gd name="connsiteY121" fmla="*/ 149369 h 1204394"/>
                <a:gd name="connsiteX122" fmla="*/ 1092749 w 1567979"/>
                <a:gd name="connsiteY122" fmla="*/ 248415 h 1204394"/>
                <a:gd name="connsiteX123" fmla="*/ 1249002 w 1567979"/>
                <a:gd name="connsiteY123" fmla="*/ 217081 h 1204394"/>
                <a:gd name="connsiteX124" fmla="*/ 1251163 w 1567979"/>
                <a:gd name="connsiteY124" fmla="*/ 217081 h 1204394"/>
                <a:gd name="connsiteX125" fmla="*/ 1251163 w 1567979"/>
                <a:gd name="connsiteY125" fmla="*/ 215640 h 1204394"/>
                <a:gd name="connsiteX126" fmla="*/ 1256563 w 1567979"/>
                <a:gd name="connsiteY126" fmla="*/ 214559 h 1204394"/>
                <a:gd name="connsiteX127" fmla="*/ 1091669 w 1567979"/>
                <a:gd name="connsiteY127" fmla="*/ 428860 h 1204394"/>
                <a:gd name="connsiteX128" fmla="*/ 836046 w 1567979"/>
                <a:gd name="connsiteY128" fmla="*/ 484325 h 1204394"/>
                <a:gd name="connsiteX129" fmla="*/ 822725 w 1567979"/>
                <a:gd name="connsiteY129" fmla="*/ 500893 h 1204394"/>
                <a:gd name="connsiteX130" fmla="*/ 815164 w 1567979"/>
                <a:gd name="connsiteY130" fmla="*/ 494410 h 1204394"/>
                <a:gd name="connsiteX131" fmla="*/ 820205 w 1567979"/>
                <a:gd name="connsiteY131" fmla="*/ 486486 h 1204394"/>
                <a:gd name="connsiteX132" fmla="*/ 805083 w 1567979"/>
                <a:gd name="connsiteY132" fmla="*/ 488287 h 1204394"/>
                <a:gd name="connsiteX133" fmla="*/ 796803 w 1567979"/>
                <a:gd name="connsiteY133" fmla="*/ 496211 h 1204394"/>
                <a:gd name="connsiteX134" fmla="*/ 789602 w 1567979"/>
                <a:gd name="connsiteY134" fmla="*/ 490448 h 1204394"/>
                <a:gd name="connsiteX135" fmla="*/ 769800 w 1567979"/>
                <a:gd name="connsiteY135" fmla="*/ 492970 h 1204394"/>
                <a:gd name="connsiteX136" fmla="*/ 759720 w 1567979"/>
                <a:gd name="connsiteY136" fmla="*/ 505936 h 1204394"/>
                <a:gd name="connsiteX137" fmla="*/ 752879 w 1567979"/>
                <a:gd name="connsiteY137" fmla="*/ 500533 h 1204394"/>
                <a:gd name="connsiteX138" fmla="*/ 758279 w 1567979"/>
                <a:gd name="connsiteY138" fmla="*/ 494410 h 1204394"/>
                <a:gd name="connsiteX139" fmla="*/ 737758 w 1567979"/>
                <a:gd name="connsiteY139" fmla="*/ 496931 h 1204394"/>
                <a:gd name="connsiteX140" fmla="*/ 717956 w 1567979"/>
                <a:gd name="connsiteY140" fmla="*/ 514219 h 1204394"/>
                <a:gd name="connsiteX141" fmla="*/ 713275 w 1567979"/>
                <a:gd name="connsiteY141" fmla="*/ 509177 h 1204394"/>
                <a:gd name="connsiteX142" fmla="*/ 722996 w 1567979"/>
                <a:gd name="connsiteY142" fmla="*/ 499092 h 1204394"/>
                <a:gd name="connsiteX143" fmla="*/ 702475 w 1567979"/>
                <a:gd name="connsiteY143" fmla="*/ 501614 h 1204394"/>
                <a:gd name="connsiteX144" fmla="*/ 698154 w 1567979"/>
                <a:gd name="connsiteY144" fmla="*/ 506296 h 1204394"/>
                <a:gd name="connsiteX145" fmla="*/ 687713 w 1567979"/>
                <a:gd name="connsiteY145" fmla="*/ 516380 h 1204394"/>
                <a:gd name="connsiteX146" fmla="*/ 686376 w 1567979"/>
                <a:gd name="connsiteY146" fmla="*/ 518789 h 1204394"/>
                <a:gd name="connsiteX147" fmla="*/ 679793 w 1567979"/>
                <a:gd name="connsiteY147" fmla="*/ 521423 h 1204394"/>
                <a:gd name="connsiteX148" fmla="*/ 679073 w 1567979"/>
                <a:gd name="connsiteY148" fmla="*/ 521063 h 1204394"/>
                <a:gd name="connsiteX149" fmla="*/ 678352 w 1567979"/>
                <a:gd name="connsiteY149" fmla="*/ 512779 h 1204394"/>
                <a:gd name="connsiteX150" fmla="*/ 685913 w 1567979"/>
                <a:gd name="connsiteY150" fmla="*/ 504135 h 1204394"/>
                <a:gd name="connsiteX151" fmla="*/ 503737 w 1567979"/>
                <a:gd name="connsiteY151" fmla="*/ 539791 h 1204394"/>
                <a:gd name="connsiteX152" fmla="*/ 145506 w 1567979"/>
                <a:gd name="connsiteY152" fmla="*/ 777863 h 1204394"/>
                <a:gd name="connsiteX153" fmla="*/ 93302 w 1567979"/>
                <a:gd name="connsiteY153" fmla="*/ 964430 h 1204394"/>
                <a:gd name="connsiteX154" fmla="*/ 132905 w 1567979"/>
                <a:gd name="connsiteY154" fmla="*/ 1161442 h 1204394"/>
                <a:gd name="connsiteX155" fmla="*/ 369806 w 1567979"/>
                <a:gd name="connsiteY155" fmla="*/ 1025658 h 1204394"/>
                <a:gd name="connsiteX156" fmla="*/ 366205 w 1567979"/>
                <a:gd name="connsiteY156" fmla="*/ 734282 h 1204394"/>
                <a:gd name="connsiteX157" fmla="*/ 627228 w 1567979"/>
                <a:gd name="connsiteY157" fmla="*/ 571486 h 1204394"/>
                <a:gd name="connsiteX158" fmla="*/ 1039824 w 1567979"/>
                <a:gd name="connsiteY158" fmla="*/ 487207 h 1204394"/>
                <a:gd name="connsiteX159" fmla="*/ 1306247 w 1567979"/>
                <a:gd name="connsiteY159" fmla="*/ 227526 h 1204394"/>
                <a:gd name="connsiteX160" fmla="*/ 1323169 w 1567979"/>
                <a:gd name="connsiteY160" fmla="*/ 225725 h 1204394"/>
                <a:gd name="connsiteX161" fmla="*/ 1387254 w 1567979"/>
                <a:gd name="connsiteY161" fmla="*/ 227886 h 1204394"/>
                <a:gd name="connsiteX162" fmla="*/ 1486623 w 1567979"/>
                <a:gd name="connsiteY162" fmla="*/ 232928 h 1204394"/>
                <a:gd name="connsiteX163" fmla="*/ 1389415 w 1567979"/>
                <a:gd name="connsiteY163" fmla="*/ 139644 h 1204394"/>
                <a:gd name="connsiteX164" fmla="*/ 1336850 w 1567979"/>
                <a:gd name="connsiteY164" fmla="*/ 84539 h 1204394"/>
                <a:gd name="connsiteX165" fmla="*/ 1301567 w 1567979"/>
                <a:gd name="connsiteY165" fmla="*/ 47802 h 1204394"/>
                <a:gd name="connsiteX166" fmla="*/ 452923 w 1567979"/>
                <a:gd name="connsiteY166" fmla="*/ 40119 h 1204394"/>
                <a:gd name="connsiteX167" fmla="*/ 462292 w 1567979"/>
                <a:gd name="connsiteY167" fmla="*/ 49146 h 1204394"/>
                <a:gd name="connsiteX168" fmla="*/ 511300 w 1567979"/>
                <a:gd name="connsiteY168" fmla="*/ 238129 h 1204394"/>
                <a:gd name="connsiteX169" fmla="*/ 530038 w 1567979"/>
                <a:gd name="connsiteY169" fmla="*/ 311423 h 1204394"/>
                <a:gd name="connsiteX170" fmla="*/ 554542 w 1567979"/>
                <a:gd name="connsiteY170" fmla="*/ 376094 h 1204394"/>
                <a:gd name="connsiteX171" fmla="*/ 534002 w 1567979"/>
                <a:gd name="connsiteY171" fmla="*/ 391184 h 1204394"/>
                <a:gd name="connsiteX172" fmla="*/ 501210 w 1567979"/>
                <a:gd name="connsiteY172" fmla="*/ 327591 h 1204394"/>
                <a:gd name="connsiteX173" fmla="*/ 481751 w 1567979"/>
                <a:gd name="connsiteY173" fmla="*/ 245674 h 1204394"/>
                <a:gd name="connsiteX174" fmla="*/ 443554 w 1567979"/>
                <a:gd name="connsiteY174" fmla="*/ 49146 h 1204394"/>
                <a:gd name="connsiteX175" fmla="*/ 452923 w 1567979"/>
                <a:gd name="connsiteY175" fmla="*/ 40119 h 1204394"/>
                <a:gd name="connsiteX176" fmla="*/ 1293736 w 1567979"/>
                <a:gd name="connsiteY176" fmla="*/ 35691 h 1204394"/>
                <a:gd name="connsiteX177" fmla="*/ 1301567 w 1567979"/>
                <a:gd name="connsiteY177" fmla="*/ 39518 h 1204394"/>
                <a:gd name="connsiteX178" fmla="*/ 1339730 w 1567979"/>
                <a:gd name="connsiteY178" fmla="*/ 68331 h 1204394"/>
                <a:gd name="connsiteX179" fmla="*/ 1394815 w 1567979"/>
                <a:gd name="connsiteY179" fmla="*/ 119475 h 1204394"/>
                <a:gd name="connsiteX180" fmla="*/ 1515425 w 1567979"/>
                <a:gd name="connsiteY180" fmla="*/ 235449 h 1204394"/>
                <a:gd name="connsiteX181" fmla="*/ 1504265 w 1567979"/>
                <a:gd name="connsiteY181" fmla="*/ 250936 h 1204394"/>
                <a:gd name="connsiteX182" fmla="*/ 1498144 w 1567979"/>
                <a:gd name="connsiteY182" fmla="*/ 251297 h 1204394"/>
                <a:gd name="connsiteX183" fmla="*/ 1324249 w 1567979"/>
                <a:gd name="connsiteY183" fmla="*/ 236530 h 1204394"/>
                <a:gd name="connsiteX184" fmla="*/ 1150714 w 1567979"/>
                <a:gd name="connsiteY184" fmla="*/ 472800 h 1204394"/>
                <a:gd name="connsiteX185" fmla="*/ 748919 w 1567979"/>
                <a:gd name="connsiteY185" fmla="*/ 575448 h 1204394"/>
                <a:gd name="connsiteX186" fmla="*/ 434251 w 1567979"/>
                <a:gd name="connsiteY186" fmla="*/ 704748 h 1204394"/>
                <a:gd name="connsiteX187" fmla="*/ 410129 w 1567979"/>
                <a:gd name="connsiteY187" fmla="*/ 1025658 h 1204394"/>
                <a:gd name="connsiteX188" fmla="*/ 392488 w 1567979"/>
                <a:gd name="connsiteY188" fmla="*/ 1049069 h 1204394"/>
                <a:gd name="connsiteX189" fmla="*/ 126425 w 1567979"/>
                <a:gd name="connsiteY189" fmla="*/ 1190255 h 1204394"/>
                <a:gd name="connsiteX190" fmla="*/ 110583 w 1567979"/>
                <a:gd name="connsiteY190" fmla="*/ 1184853 h 1204394"/>
                <a:gd name="connsiteX191" fmla="*/ 106263 w 1567979"/>
                <a:gd name="connsiteY191" fmla="*/ 1180531 h 1204394"/>
                <a:gd name="connsiteX192" fmla="*/ 61619 w 1567979"/>
                <a:gd name="connsiteY192" fmla="*/ 989281 h 1204394"/>
                <a:gd name="connsiteX193" fmla="*/ 95462 w 1567979"/>
                <a:gd name="connsiteY193" fmla="*/ 810278 h 1204394"/>
                <a:gd name="connsiteX194" fmla="*/ 367286 w 1567979"/>
                <a:gd name="connsiteY194" fmla="*/ 564643 h 1204394"/>
                <a:gd name="connsiteX195" fmla="*/ 699594 w 1567979"/>
                <a:gd name="connsiteY195" fmla="*/ 490448 h 1204394"/>
                <a:gd name="connsiteX196" fmla="*/ 744598 w 1567979"/>
                <a:gd name="connsiteY196" fmla="*/ 452271 h 1204394"/>
                <a:gd name="connsiteX197" fmla="*/ 750359 w 1567979"/>
                <a:gd name="connsiteY197" fmla="*/ 458393 h 1204394"/>
                <a:gd name="connsiteX198" fmla="*/ 716876 w 1567979"/>
                <a:gd name="connsiteY198" fmla="*/ 487567 h 1204394"/>
                <a:gd name="connsiteX199" fmla="*/ 742438 w 1567979"/>
                <a:gd name="connsiteY199" fmla="*/ 484325 h 1204394"/>
                <a:gd name="connsiteX200" fmla="*/ 775201 w 1567979"/>
                <a:gd name="connsiteY200" fmla="*/ 455872 h 1204394"/>
                <a:gd name="connsiteX201" fmla="*/ 777721 w 1567979"/>
                <a:gd name="connsiteY201" fmla="*/ 458754 h 1204394"/>
                <a:gd name="connsiteX202" fmla="*/ 752519 w 1567979"/>
                <a:gd name="connsiteY202" fmla="*/ 483245 h 1204394"/>
                <a:gd name="connsiteX203" fmla="*/ 772321 w 1567979"/>
                <a:gd name="connsiteY203" fmla="*/ 480364 h 1204394"/>
                <a:gd name="connsiteX204" fmla="*/ 801123 w 1567979"/>
                <a:gd name="connsiteY204" fmla="*/ 452991 h 1204394"/>
                <a:gd name="connsiteX205" fmla="*/ 803283 w 1567979"/>
                <a:gd name="connsiteY205" fmla="*/ 455512 h 1204394"/>
                <a:gd name="connsiteX206" fmla="*/ 782041 w 1567979"/>
                <a:gd name="connsiteY206" fmla="*/ 479283 h 1204394"/>
                <a:gd name="connsiteX207" fmla="*/ 801123 w 1567979"/>
                <a:gd name="connsiteY207" fmla="*/ 476402 h 1204394"/>
                <a:gd name="connsiteX208" fmla="*/ 811924 w 1567979"/>
                <a:gd name="connsiteY208" fmla="*/ 465957 h 1204394"/>
                <a:gd name="connsiteX209" fmla="*/ 833166 w 1567979"/>
                <a:gd name="connsiteY209" fmla="*/ 443266 h 1204394"/>
                <a:gd name="connsiteX210" fmla="*/ 836046 w 1567979"/>
                <a:gd name="connsiteY210" fmla="*/ 445067 h 1204394"/>
                <a:gd name="connsiteX211" fmla="*/ 819125 w 1567979"/>
                <a:gd name="connsiteY211" fmla="*/ 468838 h 1204394"/>
                <a:gd name="connsiteX212" fmla="*/ 814444 w 1567979"/>
                <a:gd name="connsiteY212" fmla="*/ 474601 h 1204394"/>
                <a:gd name="connsiteX213" fmla="*/ 832806 w 1567979"/>
                <a:gd name="connsiteY213" fmla="*/ 471720 h 1204394"/>
                <a:gd name="connsiteX214" fmla="*/ 866649 w 1567979"/>
                <a:gd name="connsiteY214" fmla="*/ 438224 h 1204394"/>
                <a:gd name="connsiteX215" fmla="*/ 871330 w 1567979"/>
                <a:gd name="connsiteY215" fmla="*/ 441826 h 1204394"/>
                <a:gd name="connsiteX216" fmla="*/ 848288 w 1567979"/>
                <a:gd name="connsiteY216" fmla="*/ 469198 h 1204394"/>
                <a:gd name="connsiteX217" fmla="*/ 980419 w 1567979"/>
                <a:gd name="connsiteY217" fmla="*/ 441465 h 1204394"/>
                <a:gd name="connsiteX218" fmla="*/ 1251163 w 1567979"/>
                <a:gd name="connsiteY218" fmla="*/ 232928 h 1204394"/>
                <a:gd name="connsiteX219" fmla="*/ 1075827 w 1567979"/>
                <a:gd name="connsiteY219" fmla="*/ 260661 h 1204394"/>
                <a:gd name="connsiteX220" fmla="*/ 1072947 w 1567979"/>
                <a:gd name="connsiteY220" fmla="*/ 252737 h 1204394"/>
                <a:gd name="connsiteX221" fmla="*/ 1074387 w 1567979"/>
                <a:gd name="connsiteY221" fmla="*/ 249856 h 1204394"/>
                <a:gd name="connsiteX222" fmla="*/ 1285366 w 1567979"/>
                <a:gd name="connsiteY222" fmla="*/ 39158 h 1204394"/>
                <a:gd name="connsiteX223" fmla="*/ 1293736 w 1567979"/>
                <a:gd name="connsiteY223" fmla="*/ 35691 h 1204394"/>
                <a:gd name="connsiteX224" fmla="*/ 517148 w 1567979"/>
                <a:gd name="connsiteY224" fmla="*/ 33546 h 1204394"/>
                <a:gd name="connsiteX225" fmla="*/ 526529 w 1567979"/>
                <a:gd name="connsiteY225" fmla="*/ 39092 h 1204394"/>
                <a:gd name="connsiteX226" fmla="*/ 573927 w 1567979"/>
                <a:gd name="connsiteY226" fmla="*/ 218733 h 1204394"/>
                <a:gd name="connsiteX227" fmla="*/ 620248 w 1567979"/>
                <a:gd name="connsiteY227" fmla="*/ 365188 h 1204394"/>
                <a:gd name="connsiteX228" fmla="*/ 595112 w 1567979"/>
                <a:gd name="connsiteY228" fmla="*/ 383585 h 1204394"/>
                <a:gd name="connsiteX229" fmla="*/ 549869 w 1567979"/>
                <a:gd name="connsiteY229" fmla="*/ 237852 h 1204394"/>
                <a:gd name="connsiteX230" fmla="*/ 510729 w 1567979"/>
                <a:gd name="connsiteY230" fmla="*/ 43421 h 1204394"/>
                <a:gd name="connsiteX231" fmla="*/ 517148 w 1567979"/>
                <a:gd name="connsiteY231" fmla="*/ 33546 h 1204394"/>
                <a:gd name="connsiteX232" fmla="*/ 169557 w 1567979"/>
                <a:gd name="connsiteY232" fmla="*/ 22998 h 1204394"/>
                <a:gd name="connsiteX233" fmla="*/ 248592 w 1567979"/>
                <a:gd name="connsiteY233" fmla="*/ 65574 h 1204394"/>
                <a:gd name="connsiteX234" fmla="*/ 217695 w 1567979"/>
                <a:gd name="connsiteY234" fmla="*/ 94037 h 1204394"/>
                <a:gd name="connsiteX235" fmla="*/ 63565 w 1567979"/>
                <a:gd name="connsiteY235" fmla="*/ 118897 h 1204394"/>
                <a:gd name="connsiteX236" fmla="*/ 45960 w 1567979"/>
                <a:gd name="connsiteY236" fmla="*/ 273462 h 1204394"/>
                <a:gd name="connsiteX237" fmla="*/ 66798 w 1567979"/>
                <a:gd name="connsiteY237" fmla="*/ 334351 h 1204394"/>
                <a:gd name="connsiteX238" fmla="*/ 80092 w 1567979"/>
                <a:gd name="connsiteY238" fmla="*/ 327505 h 1204394"/>
                <a:gd name="connsiteX239" fmla="*/ 150869 w 1567979"/>
                <a:gd name="connsiteY239" fmla="*/ 293638 h 1204394"/>
                <a:gd name="connsiteX240" fmla="*/ 164162 w 1567979"/>
                <a:gd name="connsiteY240" fmla="*/ 329307 h 1204394"/>
                <a:gd name="connsiteX241" fmla="*/ 87636 w 1567979"/>
                <a:gd name="connsiteY241" fmla="*/ 361012 h 1204394"/>
                <a:gd name="connsiteX242" fmla="*/ 79373 w 1567979"/>
                <a:gd name="connsiteY242" fmla="*/ 364615 h 1204394"/>
                <a:gd name="connsiteX243" fmla="*/ 169551 w 1567979"/>
                <a:gd name="connsiteY243" fmla="*/ 558451 h 1204394"/>
                <a:gd name="connsiteX244" fmla="*/ 147995 w 1567979"/>
                <a:gd name="connsiteY244" fmla="*/ 566377 h 1204394"/>
                <a:gd name="connsiteX245" fmla="*/ 45242 w 1567979"/>
                <a:gd name="connsiteY245" fmla="*/ 377586 h 1204394"/>
                <a:gd name="connsiteX246" fmla="*/ 33386 w 1567979"/>
                <a:gd name="connsiteY246" fmla="*/ 378306 h 1204394"/>
                <a:gd name="connsiteX247" fmla="*/ 26919 w 1567979"/>
                <a:gd name="connsiteY247" fmla="*/ 365696 h 1204394"/>
                <a:gd name="connsiteX248" fmla="*/ 34464 w 1567979"/>
                <a:gd name="connsiteY248" fmla="*/ 355248 h 1204394"/>
                <a:gd name="connsiteX249" fmla="*/ 1769 w 1567979"/>
                <a:gd name="connsiteY249" fmla="*/ 184470 h 1204394"/>
                <a:gd name="connsiteX250" fmla="*/ 169557 w 1567979"/>
                <a:gd name="connsiteY250" fmla="*/ 22998 h 1204394"/>
                <a:gd name="connsiteX251" fmla="*/ 1284458 w 1567979"/>
                <a:gd name="connsiteY251" fmla="*/ 21486 h 1204394"/>
                <a:gd name="connsiteX252" fmla="*/ 1291296 w 1567979"/>
                <a:gd name="connsiteY252" fmla="*/ 28698 h 1204394"/>
                <a:gd name="connsiteX253" fmla="*/ 1156698 w 1567979"/>
                <a:gd name="connsiteY253" fmla="*/ 154189 h 1204394"/>
                <a:gd name="connsiteX254" fmla="*/ 1154899 w 1567979"/>
                <a:gd name="connsiteY254" fmla="*/ 152025 h 1204394"/>
                <a:gd name="connsiteX255" fmla="*/ 1284458 w 1567979"/>
                <a:gd name="connsiteY255" fmla="*/ 21486 h 1204394"/>
                <a:gd name="connsiteX256" fmla="*/ 1288691 w 1567979"/>
                <a:gd name="connsiteY256" fmla="*/ 865 h 1204394"/>
                <a:gd name="connsiteX257" fmla="*/ 1293740 w 1567979"/>
                <a:gd name="connsiteY257" fmla="*/ 9561 h 1204394"/>
                <a:gd name="connsiteX258" fmla="*/ 1174382 w 1567979"/>
                <a:gd name="connsiteY258" fmla="*/ 115718 h 1204394"/>
                <a:gd name="connsiteX259" fmla="*/ 1171498 w 1567979"/>
                <a:gd name="connsiteY259" fmla="*/ 112457 h 1204394"/>
                <a:gd name="connsiteX260" fmla="*/ 1288691 w 1567979"/>
                <a:gd name="connsiteY260" fmla="*/ 865 h 120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1567979" h="1204394">
                  <a:moveTo>
                    <a:pt x="339927" y="1008887"/>
                  </a:moveTo>
                  <a:cubicBezTo>
                    <a:pt x="346028" y="1005305"/>
                    <a:pt x="351412" y="1014618"/>
                    <a:pt x="344952" y="1018200"/>
                  </a:cubicBezTo>
                  <a:cubicBezTo>
                    <a:pt x="279988" y="1055450"/>
                    <a:pt x="214307" y="1090194"/>
                    <a:pt x="151139" y="1131385"/>
                  </a:cubicBezTo>
                  <a:cubicBezTo>
                    <a:pt x="147908" y="1133534"/>
                    <a:pt x="145396" y="1128519"/>
                    <a:pt x="148267" y="1126370"/>
                  </a:cubicBezTo>
                  <a:cubicBezTo>
                    <a:pt x="210359" y="1082314"/>
                    <a:pt x="274964" y="1047212"/>
                    <a:pt x="339927" y="1008887"/>
                  </a:cubicBezTo>
                  <a:close/>
                  <a:moveTo>
                    <a:pt x="332303" y="995144"/>
                  </a:moveTo>
                  <a:cubicBezTo>
                    <a:pt x="338429" y="992605"/>
                    <a:pt x="343474" y="1001310"/>
                    <a:pt x="337348" y="1004211"/>
                  </a:cubicBezTo>
                  <a:cubicBezTo>
                    <a:pt x="285460" y="1030687"/>
                    <a:pt x="230329" y="1051360"/>
                    <a:pt x="183486" y="1086541"/>
                  </a:cubicBezTo>
                  <a:cubicBezTo>
                    <a:pt x="180243" y="1089079"/>
                    <a:pt x="175559" y="1084364"/>
                    <a:pt x="178802" y="1081826"/>
                  </a:cubicBezTo>
                  <a:cubicBezTo>
                    <a:pt x="226005" y="1045920"/>
                    <a:pt x="279335" y="1020532"/>
                    <a:pt x="332303" y="995144"/>
                  </a:cubicBezTo>
                  <a:close/>
                  <a:moveTo>
                    <a:pt x="320808" y="976413"/>
                  </a:moveTo>
                  <a:cubicBezTo>
                    <a:pt x="326945" y="973555"/>
                    <a:pt x="332360" y="982128"/>
                    <a:pt x="326223" y="985342"/>
                  </a:cubicBezTo>
                  <a:cubicBezTo>
                    <a:pt x="287236" y="1004987"/>
                    <a:pt x="247888" y="1031776"/>
                    <a:pt x="205652" y="1043921"/>
                  </a:cubicBezTo>
                  <a:cubicBezTo>
                    <a:pt x="203125" y="1044635"/>
                    <a:pt x="200959" y="1040349"/>
                    <a:pt x="203847" y="1039634"/>
                  </a:cubicBezTo>
                  <a:cubicBezTo>
                    <a:pt x="245000" y="1022847"/>
                    <a:pt x="280016" y="993557"/>
                    <a:pt x="320808" y="976413"/>
                  </a:cubicBezTo>
                  <a:close/>
                  <a:moveTo>
                    <a:pt x="312208" y="950292"/>
                  </a:moveTo>
                  <a:cubicBezTo>
                    <a:pt x="317270" y="948155"/>
                    <a:pt x="321247" y="954922"/>
                    <a:pt x="316547" y="957772"/>
                  </a:cubicBezTo>
                  <a:cubicBezTo>
                    <a:pt x="289430" y="975224"/>
                    <a:pt x="257250" y="988758"/>
                    <a:pt x="227602" y="1001580"/>
                  </a:cubicBezTo>
                  <a:cubicBezTo>
                    <a:pt x="223625" y="1003361"/>
                    <a:pt x="220009" y="997306"/>
                    <a:pt x="223986" y="995881"/>
                  </a:cubicBezTo>
                  <a:cubicBezTo>
                    <a:pt x="254358" y="982703"/>
                    <a:pt x="281475" y="962758"/>
                    <a:pt x="312208" y="950292"/>
                  </a:cubicBezTo>
                  <a:close/>
                  <a:moveTo>
                    <a:pt x="272704" y="942160"/>
                  </a:moveTo>
                  <a:cubicBezTo>
                    <a:pt x="278035" y="941805"/>
                    <a:pt x="278391" y="949262"/>
                    <a:pt x="274126" y="950682"/>
                  </a:cubicBezTo>
                  <a:cubicBezTo>
                    <a:pt x="267017" y="953168"/>
                    <a:pt x="260620" y="954943"/>
                    <a:pt x="253867" y="958139"/>
                  </a:cubicBezTo>
                  <a:cubicBezTo>
                    <a:pt x="248891" y="960980"/>
                    <a:pt x="243560" y="964176"/>
                    <a:pt x="238585" y="966662"/>
                  </a:cubicBezTo>
                  <a:cubicBezTo>
                    <a:pt x="234320" y="968437"/>
                    <a:pt x="231121" y="962755"/>
                    <a:pt x="235030" y="960625"/>
                  </a:cubicBezTo>
                  <a:cubicBezTo>
                    <a:pt x="241783" y="957074"/>
                    <a:pt x="248181" y="953523"/>
                    <a:pt x="254578" y="949972"/>
                  </a:cubicBezTo>
                  <a:cubicBezTo>
                    <a:pt x="260265" y="946421"/>
                    <a:pt x="266307" y="942870"/>
                    <a:pt x="272704" y="942160"/>
                  </a:cubicBezTo>
                  <a:close/>
                  <a:moveTo>
                    <a:pt x="75060" y="795456"/>
                  </a:moveTo>
                  <a:cubicBezTo>
                    <a:pt x="76486" y="792580"/>
                    <a:pt x="81119" y="793659"/>
                    <a:pt x="80050" y="796894"/>
                  </a:cubicBezTo>
                  <a:cubicBezTo>
                    <a:pt x="59736" y="860523"/>
                    <a:pt x="47263" y="928106"/>
                    <a:pt x="49401" y="995330"/>
                  </a:cubicBezTo>
                  <a:cubicBezTo>
                    <a:pt x="50470" y="1033436"/>
                    <a:pt x="54747" y="1070463"/>
                    <a:pt x="65438" y="1106771"/>
                  </a:cubicBezTo>
                  <a:cubicBezTo>
                    <a:pt x="74348" y="1136608"/>
                    <a:pt x="81119" y="1169681"/>
                    <a:pt x="100720" y="1194485"/>
                  </a:cubicBezTo>
                  <a:cubicBezTo>
                    <a:pt x="105353" y="1200237"/>
                    <a:pt x="97156" y="1208146"/>
                    <a:pt x="92523" y="1202394"/>
                  </a:cubicBezTo>
                  <a:cubicBezTo>
                    <a:pt x="73991" y="1179027"/>
                    <a:pt x="66507" y="1149190"/>
                    <a:pt x="58311" y="1120791"/>
                  </a:cubicBezTo>
                  <a:cubicBezTo>
                    <a:pt x="48689" y="1086999"/>
                    <a:pt x="41561" y="1052848"/>
                    <a:pt x="39779" y="1017618"/>
                  </a:cubicBezTo>
                  <a:cubicBezTo>
                    <a:pt x="35859" y="941407"/>
                    <a:pt x="45838" y="866275"/>
                    <a:pt x="75060" y="795456"/>
                  </a:cubicBezTo>
                  <a:close/>
                  <a:moveTo>
                    <a:pt x="734142" y="587285"/>
                  </a:moveTo>
                  <a:cubicBezTo>
                    <a:pt x="740997" y="586205"/>
                    <a:pt x="743523" y="596648"/>
                    <a:pt x="737029" y="597369"/>
                  </a:cubicBezTo>
                  <a:cubicBezTo>
                    <a:pt x="606781" y="615374"/>
                    <a:pt x="488080" y="668671"/>
                    <a:pt x="406540" y="774905"/>
                  </a:cubicBezTo>
                  <a:cubicBezTo>
                    <a:pt x="405457" y="776345"/>
                    <a:pt x="402571" y="774905"/>
                    <a:pt x="403653" y="773104"/>
                  </a:cubicBezTo>
                  <a:cubicBezTo>
                    <a:pt x="476173" y="661469"/>
                    <a:pt x="605699" y="603851"/>
                    <a:pt x="734142" y="587285"/>
                  </a:cubicBezTo>
                  <a:close/>
                  <a:moveTo>
                    <a:pt x="753578" y="584910"/>
                  </a:moveTo>
                  <a:cubicBezTo>
                    <a:pt x="756178" y="584158"/>
                    <a:pt x="759894" y="583030"/>
                    <a:pt x="762123" y="584910"/>
                  </a:cubicBezTo>
                  <a:cubicBezTo>
                    <a:pt x="767324" y="588670"/>
                    <a:pt x="762866" y="596941"/>
                    <a:pt x="757293" y="593557"/>
                  </a:cubicBezTo>
                  <a:cubicBezTo>
                    <a:pt x="755807" y="592429"/>
                    <a:pt x="754692" y="591677"/>
                    <a:pt x="753206" y="590926"/>
                  </a:cubicBezTo>
                  <a:cubicBezTo>
                    <a:pt x="750234" y="589798"/>
                    <a:pt x="750605" y="586038"/>
                    <a:pt x="753578" y="584910"/>
                  </a:cubicBezTo>
                  <a:close/>
                  <a:moveTo>
                    <a:pt x="686993" y="518541"/>
                  </a:moveTo>
                  <a:cubicBezTo>
                    <a:pt x="686633" y="519262"/>
                    <a:pt x="686273" y="519262"/>
                    <a:pt x="685913" y="519622"/>
                  </a:cubicBezTo>
                  <a:lnTo>
                    <a:pt x="686376" y="518789"/>
                  </a:lnTo>
                  <a:close/>
                  <a:moveTo>
                    <a:pt x="1270204" y="401373"/>
                  </a:moveTo>
                  <a:cubicBezTo>
                    <a:pt x="1272365" y="402673"/>
                    <a:pt x="1273715" y="405364"/>
                    <a:pt x="1272094" y="408055"/>
                  </a:cubicBezTo>
                  <a:cubicBezTo>
                    <a:pt x="1230675" y="474784"/>
                    <a:pt x="1143875" y="507789"/>
                    <a:pt x="1071482" y="523575"/>
                  </a:cubicBezTo>
                  <a:cubicBezTo>
                    <a:pt x="1070041" y="523933"/>
                    <a:pt x="1069321" y="521422"/>
                    <a:pt x="1070762" y="521063"/>
                  </a:cubicBezTo>
                  <a:cubicBezTo>
                    <a:pt x="1138473" y="500614"/>
                    <a:pt x="1224553" y="466532"/>
                    <a:pt x="1263450" y="403032"/>
                  </a:cubicBezTo>
                  <a:cubicBezTo>
                    <a:pt x="1265071" y="400162"/>
                    <a:pt x="1268043" y="400072"/>
                    <a:pt x="1270204" y="401373"/>
                  </a:cubicBezTo>
                  <a:close/>
                  <a:moveTo>
                    <a:pt x="281844" y="259532"/>
                  </a:moveTo>
                  <a:cubicBezTo>
                    <a:pt x="207309" y="312554"/>
                    <a:pt x="232514" y="486050"/>
                    <a:pt x="347378" y="448176"/>
                  </a:cubicBezTo>
                  <a:cubicBezTo>
                    <a:pt x="459361" y="411385"/>
                    <a:pt x="418672" y="228512"/>
                    <a:pt x="299128" y="269992"/>
                  </a:cubicBezTo>
                  <a:cubicBezTo>
                    <a:pt x="289766" y="273239"/>
                    <a:pt x="283285" y="267107"/>
                    <a:pt x="281844" y="259532"/>
                  </a:cubicBezTo>
                  <a:close/>
                  <a:moveTo>
                    <a:pt x="1218716" y="246898"/>
                  </a:moveTo>
                  <a:cubicBezTo>
                    <a:pt x="1220544" y="248066"/>
                    <a:pt x="1221704" y="250491"/>
                    <a:pt x="1220455" y="253006"/>
                  </a:cubicBezTo>
                  <a:cubicBezTo>
                    <a:pt x="1206899" y="282829"/>
                    <a:pt x="1193700" y="316245"/>
                    <a:pt x="1161950" y="329898"/>
                  </a:cubicBezTo>
                  <a:cubicBezTo>
                    <a:pt x="1160879" y="330258"/>
                    <a:pt x="1159809" y="328820"/>
                    <a:pt x="1160879" y="328461"/>
                  </a:cubicBezTo>
                  <a:cubicBezTo>
                    <a:pt x="1188705" y="307262"/>
                    <a:pt x="1196910" y="277799"/>
                    <a:pt x="1212964" y="248335"/>
                  </a:cubicBezTo>
                  <a:cubicBezTo>
                    <a:pt x="1214391" y="245820"/>
                    <a:pt x="1216888" y="245730"/>
                    <a:pt x="1218716" y="246898"/>
                  </a:cubicBezTo>
                  <a:close/>
                  <a:moveTo>
                    <a:pt x="1238055" y="241071"/>
                  </a:moveTo>
                  <a:cubicBezTo>
                    <a:pt x="1239938" y="241703"/>
                    <a:pt x="1241462" y="243599"/>
                    <a:pt x="1240924" y="246128"/>
                  </a:cubicBezTo>
                  <a:cubicBezTo>
                    <a:pt x="1229806" y="297061"/>
                    <a:pt x="1193223" y="333184"/>
                    <a:pt x="1149108" y="357386"/>
                  </a:cubicBezTo>
                  <a:cubicBezTo>
                    <a:pt x="1146956" y="358831"/>
                    <a:pt x="1145521" y="355580"/>
                    <a:pt x="1147314" y="354496"/>
                  </a:cubicBezTo>
                  <a:cubicBezTo>
                    <a:pt x="1188560" y="327765"/>
                    <a:pt x="1218329" y="290559"/>
                    <a:pt x="1233034" y="243599"/>
                  </a:cubicBezTo>
                  <a:cubicBezTo>
                    <a:pt x="1233931" y="241071"/>
                    <a:pt x="1236172" y="240438"/>
                    <a:pt x="1238055" y="241071"/>
                  </a:cubicBezTo>
                  <a:close/>
                  <a:moveTo>
                    <a:pt x="314971" y="235365"/>
                  </a:moveTo>
                  <a:cubicBezTo>
                    <a:pt x="315331" y="235365"/>
                    <a:pt x="315331" y="235365"/>
                    <a:pt x="315691" y="235365"/>
                  </a:cubicBezTo>
                  <a:cubicBezTo>
                    <a:pt x="372943" y="227430"/>
                    <a:pt x="428034" y="261336"/>
                    <a:pt x="442077" y="321933"/>
                  </a:cubicBezTo>
                  <a:cubicBezTo>
                    <a:pt x="457560" y="388661"/>
                    <a:pt x="420113" y="466933"/>
                    <a:pt x="348098" y="479557"/>
                  </a:cubicBezTo>
                  <a:cubicBezTo>
                    <a:pt x="276443" y="492181"/>
                    <a:pt x="212350" y="447094"/>
                    <a:pt x="213070" y="371709"/>
                  </a:cubicBezTo>
                  <a:cubicBezTo>
                    <a:pt x="213790" y="310751"/>
                    <a:pt x="244037" y="235005"/>
                    <a:pt x="314971" y="235365"/>
                  </a:cubicBezTo>
                  <a:close/>
                  <a:moveTo>
                    <a:pt x="695527" y="153370"/>
                  </a:moveTo>
                  <a:cubicBezTo>
                    <a:pt x="628901" y="159478"/>
                    <a:pt x="628181" y="266546"/>
                    <a:pt x="693366" y="286667"/>
                  </a:cubicBezTo>
                  <a:cubicBezTo>
                    <a:pt x="732261" y="298523"/>
                    <a:pt x="770076" y="284152"/>
                    <a:pt x="769716" y="238163"/>
                  </a:cubicBezTo>
                  <a:cubicBezTo>
                    <a:pt x="769355" y="218402"/>
                    <a:pt x="765754" y="193251"/>
                    <a:pt x="751349" y="178161"/>
                  </a:cubicBezTo>
                  <a:cubicBezTo>
                    <a:pt x="743786" y="170616"/>
                    <a:pt x="727939" y="152293"/>
                    <a:pt x="716055" y="159478"/>
                  </a:cubicBezTo>
                  <a:cubicBezTo>
                    <a:pt x="706691" y="164868"/>
                    <a:pt x="699128" y="160197"/>
                    <a:pt x="695527" y="153370"/>
                  </a:cubicBezTo>
                  <a:close/>
                  <a:moveTo>
                    <a:pt x="1448901" y="149138"/>
                  </a:moveTo>
                  <a:cubicBezTo>
                    <a:pt x="1468264" y="168632"/>
                    <a:pt x="1490496" y="183795"/>
                    <a:pt x="1511294" y="201845"/>
                  </a:cubicBezTo>
                  <a:cubicBezTo>
                    <a:pt x="1531375" y="218451"/>
                    <a:pt x="1546435" y="240112"/>
                    <a:pt x="1566157" y="257079"/>
                  </a:cubicBezTo>
                  <a:cubicBezTo>
                    <a:pt x="1568308" y="259245"/>
                    <a:pt x="1568308" y="261411"/>
                    <a:pt x="1567233" y="263216"/>
                  </a:cubicBezTo>
                  <a:cubicBezTo>
                    <a:pt x="1569026" y="266465"/>
                    <a:pt x="1567591" y="271519"/>
                    <a:pt x="1562930" y="271519"/>
                  </a:cubicBezTo>
                  <a:cubicBezTo>
                    <a:pt x="1511294" y="270797"/>
                    <a:pt x="1458941" y="268992"/>
                    <a:pt x="1408023" y="262133"/>
                  </a:cubicBezTo>
                  <a:cubicBezTo>
                    <a:pt x="1406588" y="261772"/>
                    <a:pt x="1405871" y="259967"/>
                    <a:pt x="1407664" y="259606"/>
                  </a:cubicBezTo>
                  <a:cubicBezTo>
                    <a:pt x="1456072" y="253830"/>
                    <a:pt x="1505557" y="259967"/>
                    <a:pt x="1554682" y="260689"/>
                  </a:cubicBezTo>
                  <a:cubicBezTo>
                    <a:pt x="1534602" y="243000"/>
                    <a:pt x="1518824" y="221339"/>
                    <a:pt x="1498385" y="203650"/>
                  </a:cubicBezTo>
                  <a:cubicBezTo>
                    <a:pt x="1479380" y="187766"/>
                    <a:pt x="1459300" y="172242"/>
                    <a:pt x="1446749" y="150582"/>
                  </a:cubicBezTo>
                  <a:cubicBezTo>
                    <a:pt x="1446391" y="149138"/>
                    <a:pt x="1447825" y="148055"/>
                    <a:pt x="1448901" y="149138"/>
                  </a:cubicBezTo>
                  <a:close/>
                  <a:moveTo>
                    <a:pt x="713303" y="125071"/>
                  </a:moveTo>
                  <a:cubicBezTo>
                    <a:pt x="730370" y="120945"/>
                    <a:pt x="750628" y="132532"/>
                    <a:pt x="763593" y="143310"/>
                  </a:cubicBezTo>
                  <a:cubicBezTo>
                    <a:pt x="788083" y="163430"/>
                    <a:pt x="801048" y="192174"/>
                    <a:pt x="803569" y="223791"/>
                  </a:cubicBezTo>
                  <a:cubicBezTo>
                    <a:pt x="808611" y="285948"/>
                    <a:pt x="767555" y="336608"/>
                    <a:pt x="701649" y="322955"/>
                  </a:cubicBezTo>
                  <a:cubicBezTo>
                    <a:pt x="645828" y="311458"/>
                    <a:pt x="610534" y="266546"/>
                    <a:pt x="616656" y="209419"/>
                  </a:cubicBezTo>
                  <a:cubicBezTo>
                    <a:pt x="621338" y="164868"/>
                    <a:pt x="654471" y="132532"/>
                    <a:pt x="696967" y="136125"/>
                  </a:cubicBezTo>
                  <a:cubicBezTo>
                    <a:pt x="697328" y="135765"/>
                    <a:pt x="697688" y="135406"/>
                    <a:pt x="697688" y="135047"/>
                  </a:cubicBezTo>
                  <a:cubicBezTo>
                    <a:pt x="702279" y="129568"/>
                    <a:pt x="707614" y="126446"/>
                    <a:pt x="713303" y="125071"/>
                  </a:cubicBezTo>
                  <a:close/>
                  <a:moveTo>
                    <a:pt x="1002828" y="57615"/>
                  </a:moveTo>
                  <a:cubicBezTo>
                    <a:pt x="1006625" y="56307"/>
                    <a:pt x="1011065" y="56397"/>
                    <a:pt x="1015662" y="58653"/>
                  </a:cubicBezTo>
                  <a:cubicBezTo>
                    <a:pt x="1043065" y="72729"/>
                    <a:pt x="1049916" y="116399"/>
                    <a:pt x="1053522" y="143468"/>
                  </a:cubicBezTo>
                  <a:cubicBezTo>
                    <a:pt x="1057849" y="171619"/>
                    <a:pt x="1056046" y="208793"/>
                    <a:pt x="1033330" y="230087"/>
                  </a:cubicBezTo>
                  <a:cubicBezTo>
                    <a:pt x="1008090" y="253186"/>
                    <a:pt x="984293" y="248133"/>
                    <a:pt x="966625" y="231170"/>
                  </a:cubicBezTo>
                  <a:cubicBezTo>
                    <a:pt x="955808" y="253547"/>
                    <a:pt x="936337" y="268344"/>
                    <a:pt x="906050" y="262569"/>
                  </a:cubicBezTo>
                  <a:cubicBezTo>
                    <a:pt x="844392" y="250298"/>
                    <a:pt x="829609" y="169815"/>
                    <a:pt x="843311" y="117843"/>
                  </a:cubicBezTo>
                  <a:cubicBezTo>
                    <a:pt x="845474" y="109542"/>
                    <a:pt x="858094" y="111707"/>
                    <a:pt x="858094" y="120008"/>
                  </a:cubicBezTo>
                  <a:cubicBezTo>
                    <a:pt x="857733" y="151769"/>
                    <a:pt x="864224" y="217816"/>
                    <a:pt x="902083" y="228644"/>
                  </a:cubicBezTo>
                  <a:cubicBezTo>
                    <a:pt x="930208" y="236223"/>
                    <a:pt x="941385" y="217094"/>
                    <a:pt x="943188" y="193996"/>
                  </a:cubicBezTo>
                  <a:cubicBezTo>
                    <a:pt x="937779" y="178476"/>
                    <a:pt x="935256" y="161874"/>
                    <a:pt x="937058" y="147799"/>
                  </a:cubicBezTo>
                  <a:cubicBezTo>
                    <a:pt x="939582" y="128670"/>
                    <a:pt x="962659" y="126144"/>
                    <a:pt x="969509" y="143829"/>
                  </a:cubicBezTo>
                  <a:cubicBezTo>
                    <a:pt x="975279" y="158265"/>
                    <a:pt x="977803" y="176311"/>
                    <a:pt x="976000" y="194357"/>
                  </a:cubicBezTo>
                  <a:cubicBezTo>
                    <a:pt x="978163" y="198688"/>
                    <a:pt x="981048" y="202297"/>
                    <a:pt x="984293" y="205184"/>
                  </a:cubicBezTo>
                  <a:cubicBezTo>
                    <a:pt x="1000879" y="219621"/>
                    <a:pt x="1014580" y="206989"/>
                    <a:pt x="1019268" y="188582"/>
                  </a:cubicBezTo>
                  <a:cubicBezTo>
                    <a:pt x="1026119" y="164040"/>
                    <a:pt x="1023955" y="101963"/>
                    <a:pt x="999076" y="86443"/>
                  </a:cubicBezTo>
                  <a:cubicBezTo>
                    <a:pt x="985825" y="78052"/>
                    <a:pt x="991436" y="61540"/>
                    <a:pt x="1002828" y="57615"/>
                  </a:cubicBezTo>
                  <a:close/>
                  <a:moveTo>
                    <a:pt x="1301567" y="47802"/>
                  </a:moveTo>
                  <a:cubicBezTo>
                    <a:pt x="1301567" y="48162"/>
                    <a:pt x="1301207" y="48162"/>
                    <a:pt x="1301207" y="48162"/>
                  </a:cubicBezTo>
                  <a:cubicBezTo>
                    <a:pt x="1270244" y="84539"/>
                    <a:pt x="1234961" y="115873"/>
                    <a:pt x="1200758" y="149369"/>
                  </a:cubicBezTo>
                  <a:cubicBezTo>
                    <a:pt x="1165835" y="183225"/>
                    <a:pt x="1131992" y="218521"/>
                    <a:pt x="1092749" y="248415"/>
                  </a:cubicBezTo>
                  <a:cubicBezTo>
                    <a:pt x="1144953" y="237610"/>
                    <a:pt x="1197158" y="228246"/>
                    <a:pt x="1249002" y="217081"/>
                  </a:cubicBezTo>
                  <a:cubicBezTo>
                    <a:pt x="1249722" y="217081"/>
                    <a:pt x="1250442" y="217081"/>
                    <a:pt x="1251163" y="217081"/>
                  </a:cubicBezTo>
                  <a:cubicBezTo>
                    <a:pt x="1251163" y="216720"/>
                    <a:pt x="1251163" y="216000"/>
                    <a:pt x="1251163" y="215640"/>
                  </a:cubicBezTo>
                  <a:cubicBezTo>
                    <a:pt x="1251163" y="213119"/>
                    <a:pt x="1255483" y="212038"/>
                    <a:pt x="1256563" y="214559"/>
                  </a:cubicBezTo>
                  <a:cubicBezTo>
                    <a:pt x="1301567" y="316127"/>
                    <a:pt x="1176276" y="393563"/>
                    <a:pt x="1091669" y="428860"/>
                  </a:cubicBezTo>
                  <a:cubicBezTo>
                    <a:pt x="1026863" y="455512"/>
                    <a:pt x="933255" y="471359"/>
                    <a:pt x="836046" y="484325"/>
                  </a:cubicBezTo>
                  <a:cubicBezTo>
                    <a:pt x="831726" y="489728"/>
                    <a:pt x="827405" y="495491"/>
                    <a:pt x="822725" y="500893"/>
                  </a:cubicBezTo>
                  <a:cubicBezTo>
                    <a:pt x="819125" y="505215"/>
                    <a:pt x="812644" y="499453"/>
                    <a:pt x="815164" y="494410"/>
                  </a:cubicBezTo>
                  <a:cubicBezTo>
                    <a:pt x="816604" y="491889"/>
                    <a:pt x="818405" y="489008"/>
                    <a:pt x="820205" y="486486"/>
                  </a:cubicBezTo>
                  <a:cubicBezTo>
                    <a:pt x="815164" y="487207"/>
                    <a:pt x="810124" y="487567"/>
                    <a:pt x="805083" y="488287"/>
                  </a:cubicBezTo>
                  <a:cubicBezTo>
                    <a:pt x="802203" y="491169"/>
                    <a:pt x="799683" y="493690"/>
                    <a:pt x="796803" y="496211"/>
                  </a:cubicBezTo>
                  <a:cubicBezTo>
                    <a:pt x="792842" y="499453"/>
                    <a:pt x="786722" y="495131"/>
                    <a:pt x="789602" y="490448"/>
                  </a:cubicBezTo>
                  <a:cubicBezTo>
                    <a:pt x="783122" y="491169"/>
                    <a:pt x="776281" y="491889"/>
                    <a:pt x="769800" y="492970"/>
                  </a:cubicBezTo>
                  <a:cubicBezTo>
                    <a:pt x="766200" y="496931"/>
                    <a:pt x="762960" y="501614"/>
                    <a:pt x="759720" y="505936"/>
                  </a:cubicBezTo>
                  <a:cubicBezTo>
                    <a:pt x="756119" y="510978"/>
                    <a:pt x="748919" y="505215"/>
                    <a:pt x="752879" y="500533"/>
                  </a:cubicBezTo>
                  <a:cubicBezTo>
                    <a:pt x="754679" y="498372"/>
                    <a:pt x="756479" y="496571"/>
                    <a:pt x="758279" y="494410"/>
                  </a:cubicBezTo>
                  <a:cubicBezTo>
                    <a:pt x="751439" y="495491"/>
                    <a:pt x="744598" y="496211"/>
                    <a:pt x="737758" y="496931"/>
                  </a:cubicBezTo>
                  <a:cubicBezTo>
                    <a:pt x="731277" y="503054"/>
                    <a:pt x="725157" y="509537"/>
                    <a:pt x="717956" y="514219"/>
                  </a:cubicBezTo>
                  <a:cubicBezTo>
                    <a:pt x="715076" y="516380"/>
                    <a:pt x="711475" y="512419"/>
                    <a:pt x="713275" y="509177"/>
                  </a:cubicBezTo>
                  <a:cubicBezTo>
                    <a:pt x="716156" y="505575"/>
                    <a:pt x="719396" y="501974"/>
                    <a:pt x="722996" y="499092"/>
                  </a:cubicBezTo>
                  <a:cubicBezTo>
                    <a:pt x="716156" y="499813"/>
                    <a:pt x="709315" y="500533"/>
                    <a:pt x="702475" y="501614"/>
                  </a:cubicBezTo>
                  <a:cubicBezTo>
                    <a:pt x="701394" y="503054"/>
                    <a:pt x="699594" y="504855"/>
                    <a:pt x="698154" y="506296"/>
                  </a:cubicBezTo>
                  <a:cubicBezTo>
                    <a:pt x="697074" y="507736"/>
                    <a:pt x="689513" y="514219"/>
                    <a:pt x="687713" y="516380"/>
                  </a:cubicBezTo>
                  <a:lnTo>
                    <a:pt x="686376" y="518789"/>
                  </a:lnTo>
                  <a:lnTo>
                    <a:pt x="679793" y="521423"/>
                  </a:lnTo>
                  <a:cubicBezTo>
                    <a:pt x="679793" y="521063"/>
                    <a:pt x="679433" y="521063"/>
                    <a:pt x="679073" y="521063"/>
                  </a:cubicBezTo>
                  <a:cubicBezTo>
                    <a:pt x="676192" y="519262"/>
                    <a:pt x="676192" y="515660"/>
                    <a:pt x="678352" y="512779"/>
                  </a:cubicBezTo>
                  <a:cubicBezTo>
                    <a:pt x="680513" y="509537"/>
                    <a:pt x="683393" y="506656"/>
                    <a:pt x="685913" y="504135"/>
                  </a:cubicBezTo>
                  <a:cubicBezTo>
                    <a:pt x="616787" y="513499"/>
                    <a:pt x="552702" y="524304"/>
                    <a:pt x="503737" y="539791"/>
                  </a:cubicBezTo>
                  <a:cubicBezTo>
                    <a:pt x="367646" y="583012"/>
                    <a:pt x="220753" y="657566"/>
                    <a:pt x="145506" y="777863"/>
                  </a:cubicBezTo>
                  <a:cubicBezTo>
                    <a:pt x="109863" y="835490"/>
                    <a:pt x="92582" y="898159"/>
                    <a:pt x="93302" y="964430"/>
                  </a:cubicBezTo>
                  <a:cubicBezTo>
                    <a:pt x="94382" y="1030701"/>
                    <a:pt x="96902" y="1102374"/>
                    <a:pt x="132905" y="1161442"/>
                  </a:cubicBezTo>
                  <a:cubicBezTo>
                    <a:pt x="211752" y="1115700"/>
                    <a:pt x="289879" y="1069599"/>
                    <a:pt x="369806" y="1025658"/>
                  </a:cubicBezTo>
                  <a:cubicBezTo>
                    <a:pt x="307520" y="937057"/>
                    <a:pt x="298520" y="824685"/>
                    <a:pt x="366205" y="734282"/>
                  </a:cubicBezTo>
                  <a:cubicBezTo>
                    <a:pt x="428131" y="652164"/>
                    <a:pt x="525699" y="599219"/>
                    <a:pt x="627228" y="571486"/>
                  </a:cubicBezTo>
                  <a:cubicBezTo>
                    <a:pt x="762960" y="534749"/>
                    <a:pt x="906253" y="531147"/>
                    <a:pt x="1039824" y="487207"/>
                  </a:cubicBezTo>
                  <a:cubicBezTo>
                    <a:pt x="1168355" y="444707"/>
                    <a:pt x="1293286" y="365110"/>
                    <a:pt x="1306247" y="227526"/>
                  </a:cubicBezTo>
                  <a:cubicBezTo>
                    <a:pt x="1307327" y="217441"/>
                    <a:pt x="1320649" y="217441"/>
                    <a:pt x="1323169" y="225725"/>
                  </a:cubicBezTo>
                  <a:cubicBezTo>
                    <a:pt x="1341530" y="220682"/>
                    <a:pt x="1373573" y="226805"/>
                    <a:pt x="1387254" y="227886"/>
                  </a:cubicBezTo>
                  <a:cubicBezTo>
                    <a:pt x="1420017" y="230047"/>
                    <a:pt x="1453860" y="228246"/>
                    <a:pt x="1486623" y="232928"/>
                  </a:cubicBezTo>
                  <a:cubicBezTo>
                    <a:pt x="1455660" y="200873"/>
                    <a:pt x="1420017" y="172420"/>
                    <a:pt x="1389415" y="139644"/>
                  </a:cubicBezTo>
                  <a:cubicBezTo>
                    <a:pt x="1372133" y="121276"/>
                    <a:pt x="1355212" y="101827"/>
                    <a:pt x="1336850" y="84539"/>
                  </a:cubicBezTo>
                  <a:cubicBezTo>
                    <a:pt x="1326409" y="74454"/>
                    <a:pt x="1314168" y="57526"/>
                    <a:pt x="1301567" y="47802"/>
                  </a:cubicBezTo>
                  <a:close/>
                  <a:moveTo>
                    <a:pt x="452923" y="40119"/>
                  </a:moveTo>
                  <a:cubicBezTo>
                    <a:pt x="457517" y="40164"/>
                    <a:pt x="462112" y="43218"/>
                    <a:pt x="462292" y="49146"/>
                  </a:cubicBezTo>
                  <a:cubicBezTo>
                    <a:pt x="464094" y="114895"/>
                    <a:pt x="491481" y="176692"/>
                    <a:pt x="511300" y="238129"/>
                  </a:cubicBezTo>
                  <a:cubicBezTo>
                    <a:pt x="518867" y="262201"/>
                    <a:pt x="523552" y="286992"/>
                    <a:pt x="530038" y="311423"/>
                  </a:cubicBezTo>
                  <a:cubicBezTo>
                    <a:pt x="535804" y="334058"/>
                    <a:pt x="548777" y="354178"/>
                    <a:pt x="554542" y="376094"/>
                  </a:cubicBezTo>
                  <a:cubicBezTo>
                    <a:pt x="557786" y="388310"/>
                    <a:pt x="544092" y="396933"/>
                    <a:pt x="534002" y="391184"/>
                  </a:cubicBezTo>
                  <a:cubicBezTo>
                    <a:pt x="513462" y="380046"/>
                    <a:pt x="506615" y="348429"/>
                    <a:pt x="501210" y="327591"/>
                  </a:cubicBezTo>
                  <a:cubicBezTo>
                    <a:pt x="494363" y="300285"/>
                    <a:pt x="489679" y="272620"/>
                    <a:pt x="481751" y="245674"/>
                  </a:cubicBezTo>
                  <a:cubicBezTo>
                    <a:pt x="463373" y="181362"/>
                    <a:pt x="440671" y="116691"/>
                    <a:pt x="443554" y="49146"/>
                  </a:cubicBezTo>
                  <a:cubicBezTo>
                    <a:pt x="443734" y="43038"/>
                    <a:pt x="448328" y="40074"/>
                    <a:pt x="452923" y="40119"/>
                  </a:cubicBezTo>
                  <a:close/>
                  <a:moveTo>
                    <a:pt x="1293736" y="35691"/>
                  </a:moveTo>
                  <a:cubicBezTo>
                    <a:pt x="1296796" y="35916"/>
                    <a:pt x="1299767" y="37357"/>
                    <a:pt x="1301567" y="39518"/>
                  </a:cubicBezTo>
                  <a:cubicBezTo>
                    <a:pt x="1315968" y="45641"/>
                    <a:pt x="1327489" y="58967"/>
                    <a:pt x="1339730" y="68331"/>
                  </a:cubicBezTo>
                  <a:cubicBezTo>
                    <a:pt x="1359892" y="83818"/>
                    <a:pt x="1377534" y="101467"/>
                    <a:pt x="1394815" y="119475"/>
                  </a:cubicBezTo>
                  <a:cubicBezTo>
                    <a:pt x="1433338" y="159814"/>
                    <a:pt x="1478342" y="194390"/>
                    <a:pt x="1515425" y="235449"/>
                  </a:cubicBezTo>
                  <a:cubicBezTo>
                    <a:pt x="1522986" y="243733"/>
                    <a:pt x="1512185" y="254898"/>
                    <a:pt x="1504265" y="250936"/>
                  </a:cubicBezTo>
                  <a:cubicBezTo>
                    <a:pt x="1502464" y="251297"/>
                    <a:pt x="1500304" y="252017"/>
                    <a:pt x="1498144" y="251297"/>
                  </a:cubicBezTo>
                  <a:cubicBezTo>
                    <a:pt x="1440539" y="243373"/>
                    <a:pt x="1381854" y="245534"/>
                    <a:pt x="1324249" y="236530"/>
                  </a:cubicBezTo>
                  <a:cubicBezTo>
                    <a:pt x="1328209" y="339898"/>
                    <a:pt x="1244682" y="427779"/>
                    <a:pt x="1150714" y="472800"/>
                  </a:cubicBezTo>
                  <a:cubicBezTo>
                    <a:pt x="1026143" y="532948"/>
                    <a:pt x="885011" y="551677"/>
                    <a:pt x="748919" y="575448"/>
                  </a:cubicBezTo>
                  <a:cubicBezTo>
                    <a:pt x="635149" y="594897"/>
                    <a:pt x="518139" y="625872"/>
                    <a:pt x="434251" y="704748"/>
                  </a:cubicBezTo>
                  <a:cubicBezTo>
                    <a:pt x="337763" y="795871"/>
                    <a:pt x="331642" y="921210"/>
                    <a:pt x="410129" y="1025658"/>
                  </a:cubicBezTo>
                  <a:cubicBezTo>
                    <a:pt x="418770" y="1036824"/>
                    <a:pt x="404369" y="1050510"/>
                    <a:pt x="392488" y="1049069"/>
                  </a:cubicBezTo>
                  <a:cubicBezTo>
                    <a:pt x="304640" y="1096972"/>
                    <a:pt x="217152" y="1146675"/>
                    <a:pt x="126425" y="1190255"/>
                  </a:cubicBezTo>
                  <a:cubicBezTo>
                    <a:pt x="119224" y="1193857"/>
                    <a:pt x="112743" y="1190255"/>
                    <a:pt x="110583" y="1184853"/>
                  </a:cubicBezTo>
                  <a:cubicBezTo>
                    <a:pt x="108783" y="1183772"/>
                    <a:pt x="107343" y="1182332"/>
                    <a:pt x="106263" y="1180531"/>
                  </a:cubicBezTo>
                  <a:cubicBezTo>
                    <a:pt x="69540" y="1123984"/>
                    <a:pt x="62339" y="1054112"/>
                    <a:pt x="61619" y="989281"/>
                  </a:cubicBezTo>
                  <a:cubicBezTo>
                    <a:pt x="61259" y="926972"/>
                    <a:pt x="68820" y="868265"/>
                    <a:pt x="95462" y="810278"/>
                  </a:cubicBezTo>
                  <a:cubicBezTo>
                    <a:pt x="146946" y="700426"/>
                    <a:pt x="255316" y="618308"/>
                    <a:pt x="367286" y="564643"/>
                  </a:cubicBezTo>
                  <a:cubicBezTo>
                    <a:pt x="449013" y="525745"/>
                    <a:pt x="575384" y="506656"/>
                    <a:pt x="699594" y="490448"/>
                  </a:cubicBezTo>
                  <a:cubicBezTo>
                    <a:pt x="713636" y="476402"/>
                    <a:pt x="729477" y="464156"/>
                    <a:pt x="744598" y="452271"/>
                  </a:cubicBezTo>
                  <a:cubicBezTo>
                    <a:pt x="748919" y="448669"/>
                    <a:pt x="754679" y="454792"/>
                    <a:pt x="750359" y="458393"/>
                  </a:cubicBezTo>
                  <a:cubicBezTo>
                    <a:pt x="738838" y="467758"/>
                    <a:pt x="727677" y="477482"/>
                    <a:pt x="716876" y="487567"/>
                  </a:cubicBezTo>
                  <a:cubicBezTo>
                    <a:pt x="725517" y="486847"/>
                    <a:pt x="734157" y="485766"/>
                    <a:pt x="742438" y="484325"/>
                  </a:cubicBezTo>
                  <a:cubicBezTo>
                    <a:pt x="754319" y="475681"/>
                    <a:pt x="765120" y="466677"/>
                    <a:pt x="775201" y="455872"/>
                  </a:cubicBezTo>
                  <a:cubicBezTo>
                    <a:pt x="777001" y="454432"/>
                    <a:pt x="779521" y="456953"/>
                    <a:pt x="777721" y="458754"/>
                  </a:cubicBezTo>
                  <a:cubicBezTo>
                    <a:pt x="769800" y="467398"/>
                    <a:pt x="761160" y="475321"/>
                    <a:pt x="752519" y="483245"/>
                  </a:cubicBezTo>
                  <a:cubicBezTo>
                    <a:pt x="759359" y="482164"/>
                    <a:pt x="765840" y="481084"/>
                    <a:pt x="772321" y="480364"/>
                  </a:cubicBezTo>
                  <a:cubicBezTo>
                    <a:pt x="782041" y="471359"/>
                    <a:pt x="792122" y="462715"/>
                    <a:pt x="801123" y="452991"/>
                  </a:cubicBezTo>
                  <a:cubicBezTo>
                    <a:pt x="802563" y="451550"/>
                    <a:pt x="804723" y="454071"/>
                    <a:pt x="803283" y="455512"/>
                  </a:cubicBezTo>
                  <a:cubicBezTo>
                    <a:pt x="796443" y="463436"/>
                    <a:pt x="789242" y="471359"/>
                    <a:pt x="782041" y="479283"/>
                  </a:cubicBezTo>
                  <a:cubicBezTo>
                    <a:pt x="788522" y="478203"/>
                    <a:pt x="795003" y="477122"/>
                    <a:pt x="801123" y="476402"/>
                  </a:cubicBezTo>
                  <a:cubicBezTo>
                    <a:pt x="804723" y="472800"/>
                    <a:pt x="808324" y="469559"/>
                    <a:pt x="811924" y="465957"/>
                  </a:cubicBezTo>
                  <a:cubicBezTo>
                    <a:pt x="819485" y="458754"/>
                    <a:pt x="825965" y="450830"/>
                    <a:pt x="833166" y="443266"/>
                  </a:cubicBezTo>
                  <a:cubicBezTo>
                    <a:pt x="834246" y="442186"/>
                    <a:pt x="836406" y="443626"/>
                    <a:pt x="836046" y="445067"/>
                  </a:cubicBezTo>
                  <a:cubicBezTo>
                    <a:pt x="832446" y="454071"/>
                    <a:pt x="825245" y="461635"/>
                    <a:pt x="819125" y="468838"/>
                  </a:cubicBezTo>
                  <a:cubicBezTo>
                    <a:pt x="817685" y="470639"/>
                    <a:pt x="815884" y="472440"/>
                    <a:pt x="814444" y="474601"/>
                  </a:cubicBezTo>
                  <a:cubicBezTo>
                    <a:pt x="820565" y="473520"/>
                    <a:pt x="826685" y="472440"/>
                    <a:pt x="832806" y="471720"/>
                  </a:cubicBezTo>
                  <a:cubicBezTo>
                    <a:pt x="843967" y="460194"/>
                    <a:pt x="857288" y="450110"/>
                    <a:pt x="866649" y="438224"/>
                  </a:cubicBezTo>
                  <a:cubicBezTo>
                    <a:pt x="868809" y="435343"/>
                    <a:pt x="873490" y="438944"/>
                    <a:pt x="871330" y="441826"/>
                  </a:cubicBezTo>
                  <a:cubicBezTo>
                    <a:pt x="864489" y="451550"/>
                    <a:pt x="856208" y="460554"/>
                    <a:pt x="848288" y="469198"/>
                  </a:cubicBezTo>
                  <a:cubicBezTo>
                    <a:pt x="897612" y="461635"/>
                    <a:pt x="942976" y="452631"/>
                    <a:pt x="980419" y="441465"/>
                  </a:cubicBezTo>
                  <a:cubicBezTo>
                    <a:pt x="1087348" y="409050"/>
                    <a:pt x="1243962" y="354665"/>
                    <a:pt x="1251163" y="232928"/>
                  </a:cubicBezTo>
                  <a:cubicBezTo>
                    <a:pt x="1193198" y="244814"/>
                    <a:pt x="1134872" y="256339"/>
                    <a:pt x="1075827" y="260661"/>
                  </a:cubicBezTo>
                  <a:cubicBezTo>
                    <a:pt x="1070787" y="261021"/>
                    <a:pt x="1069707" y="254898"/>
                    <a:pt x="1072947" y="252737"/>
                  </a:cubicBezTo>
                  <a:cubicBezTo>
                    <a:pt x="1073307" y="251657"/>
                    <a:pt x="1073307" y="250576"/>
                    <a:pt x="1074387" y="249856"/>
                  </a:cubicBezTo>
                  <a:cubicBezTo>
                    <a:pt x="1145313" y="181424"/>
                    <a:pt x="1222360" y="114433"/>
                    <a:pt x="1285366" y="39158"/>
                  </a:cubicBezTo>
                  <a:cubicBezTo>
                    <a:pt x="1287526" y="36456"/>
                    <a:pt x="1290676" y="35466"/>
                    <a:pt x="1293736" y="35691"/>
                  </a:cubicBezTo>
                  <a:close/>
                  <a:moveTo>
                    <a:pt x="517148" y="33546"/>
                  </a:moveTo>
                  <a:cubicBezTo>
                    <a:pt x="521053" y="32509"/>
                    <a:pt x="525451" y="34042"/>
                    <a:pt x="526529" y="39092"/>
                  </a:cubicBezTo>
                  <a:cubicBezTo>
                    <a:pt x="538737" y="100055"/>
                    <a:pt x="556332" y="159214"/>
                    <a:pt x="573927" y="218733"/>
                  </a:cubicBezTo>
                  <a:cubicBezTo>
                    <a:pt x="587572" y="266349"/>
                    <a:pt x="594753" y="321901"/>
                    <a:pt x="620248" y="365188"/>
                  </a:cubicBezTo>
                  <a:cubicBezTo>
                    <a:pt x="629225" y="380699"/>
                    <a:pt x="607321" y="396931"/>
                    <a:pt x="595112" y="383585"/>
                  </a:cubicBezTo>
                  <a:cubicBezTo>
                    <a:pt x="562436" y="349676"/>
                    <a:pt x="559923" y="281499"/>
                    <a:pt x="549869" y="237852"/>
                  </a:cubicBezTo>
                  <a:cubicBezTo>
                    <a:pt x="534787" y="173643"/>
                    <a:pt x="522220" y="108351"/>
                    <a:pt x="510729" y="43421"/>
                  </a:cubicBezTo>
                  <a:cubicBezTo>
                    <a:pt x="509832" y="38191"/>
                    <a:pt x="513243" y="34583"/>
                    <a:pt x="517148" y="33546"/>
                  </a:cubicBezTo>
                  <a:close/>
                  <a:moveTo>
                    <a:pt x="169557" y="22998"/>
                  </a:moveTo>
                  <a:cubicBezTo>
                    <a:pt x="196250" y="26168"/>
                    <a:pt x="223353" y="39363"/>
                    <a:pt x="248592" y="65574"/>
                  </a:cubicBezTo>
                  <a:cubicBezTo>
                    <a:pt x="267275" y="85030"/>
                    <a:pt x="236377" y="113853"/>
                    <a:pt x="217695" y="94037"/>
                  </a:cubicBezTo>
                  <a:cubicBezTo>
                    <a:pt x="167755" y="39994"/>
                    <a:pt x="100570" y="59449"/>
                    <a:pt x="63565" y="118897"/>
                  </a:cubicBezTo>
                  <a:cubicBezTo>
                    <a:pt x="34104" y="166456"/>
                    <a:pt x="31949" y="220139"/>
                    <a:pt x="45960" y="273462"/>
                  </a:cubicBezTo>
                  <a:cubicBezTo>
                    <a:pt x="51709" y="294359"/>
                    <a:pt x="58894" y="314535"/>
                    <a:pt x="66798" y="334351"/>
                  </a:cubicBezTo>
                  <a:cubicBezTo>
                    <a:pt x="71469" y="332189"/>
                    <a:pt x="75780" y="330027"/>
                    <a:pt x="80092" y="327505"/>
                  </a:cubicBezTo>
                  <a:cubicBezTo>
                    <a:pt x="102367" y="315976"/>
                    <a:pt x="126079" y="299403"/>
                    <a:pt x="150869" y="293638"/>
                  </a:cubicBezTo>
                  <a:cubicBezTo>
                    <a:pt x="173504" y="288594"/>
                    <a:pt x="180330" y="317417"/>
                    <a:pt x="164162" y="329307"/>
                  </a:cubicBezTo>
                  <a:cubicBezTo>
                    <a:pt x="142606" y="344439"/>
                    <a:pt x="112067" y="350924"/>
                    <a:pt x="87636" y="361012"/>
                  </a:cubicBezTo>
                  <a:cubicBezTo>
                    <a:pt x="84762" y="362093"/>
                    <a:pt x="82247" y="363174"/>
                    <a:pt x="79373" y="364615"/>
                  </a:cubicBezTo>
                  <a:cubicBezTo>
                    <a:pt x="108475" y="429467"/>
                    <a:pt x="144761" y="491077"/>
                    <a:pt x="169551" y="558451"/>
                  </a:cubicBezTo>
                  <a:cubicBezTo>
                    <a:pt x="173863" y="570701"/>
                    <a:pt x="153743" y="577907"/>
                    <a:pt x="147995" y="566377"/>
                  </a:cubicBezTo>
                  <a:cubicBezTo>
                    <a:pt x="119612" y="506569"/>
                    <a:pt x="77577" y="443519"/>
                    <a:pt x="45242" y="377586"/>
                  </a:cubicBezTo>
                  <a:cubicBezTo>
                    <a:pt x="41290" y="378306"/>
                    <a:pt x="37338" y="379027"/>
                    <a:pt x="33386" y="378306"/>
                  </a:cubicBezTo>
                  <a:cubicBezTo>
                    <a:pt x="26919" y="377946"/>
                    <a:pt x="23685" y="371100"/>
                    <a:pt x="26919" y="365696"/>
                  </a:cubicBezTo>
                  <a:cubicBezTo>
                    <a:pt x="28715" y="361733"/>
                    <a:pt x="31230" y="358130"/>
                    <a:pt x="34464" y="355248"/>
                  </a:cubicBezTo>
                  <a:cubicBezTo>
                    <a:pt x="10033" y="300123"/>
                    <a:pt x="-5416" y="242837"/>
                    <a:pt x="1769" y="184470"/>
                  </a:cubicBezTo>
                  <a:cubicBezTo>
                    <a:pt x="13087" y="94218"/>
                    <a:pt x="89478" y="13490"/>
                    <a:pt x="169557" y="22998"/>
                  </a:cubicBezTo>
                  <a:close/>
                  <a:moveTo>
                    <a:pt x="1284458" y="21486"/>
                  </a:moveTo>
                  <a:cubicBezTo>
                    <a:pt x="1289496" y="17880"/>
                    <a:pt x="1295974" y="24732"/>
                    <a:pt x="1291296" y="28698"/>
                  </a:cubicBezTo>
                  <a:cubicBezTo>
                    <a:pt x="1242351" y="65480"/>
                    <a:pt x="1201324" y="112359"/>
                    <a:pt x="1156698" y="154189"/>
                  </a:cubicBezTo>
                  <a:cubicBezTo>
                    <a:pt x="1155259" y="155631"/>
                    <a:pt x="1153459" y="153468"/>
                    <a:pt x="1154899" y="152025"/>
                  </a:cubicBezTo>
                  <a:cubicBezTo>
                    <a:pt x="1197365" y="107671"/>
                    <a:pt x="1235153" y="59350"/>
                    <a:pt x="1284458" y="21486"/>
                  </a:cubicBezTo>
                  <a:close/>
                  <a:moveTo>
                    <a:pt x="1288691" y="865"/>
                  </a:moveTo>
                  <a:cubicBezTo>
                    <a:pt x="1294461" y="-2758"/>
                    <a:pt x="1299149" y="5938"/>
                    <a:pt x="1293740" y="9561"/>
                  </a:cubicBezTo>
                  <a:cubicBezTo>
                    <a:pt x="1248665" y="38184"/>
                    <a:pt x="1214769" y="80936"/>
                    <a:pt x="1174382" y="115718"/>
                  </a:cubicBezTo>
                  <a:cubicBezTo>
                    <a:pt x="1172219" y="117530"/>
                    <a:pt x="1169334" y="114631"/>
                    <a:pt x="1171498" y="112457"/>
                  </a:cubicBezTo>
                  <a:cubicBezTo>
                    <a:pt x="1211524" y="75864"/>
                    <a:pt x="1243256" y="31300"/>
                    <a:pt x="1288691" y="8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</p:grpSp>
      <p:sp>
        <p:nvSpPr>
          <p:cNvPr id="18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6896493" y="2002096"/>
            <a:ext cx="3679505" cy="207782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6906847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161387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TIFY -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>
            <a:extLst>
              <a:ext uri="{FF2B5EF4-FFF2-40B4-BE49-F238E27FC236}">
                <a16:creationId xmlns:a16="http://schemas.microsoft.com/office/drawing/2014/main" id="{FB19D93A-78EA-AF4D-983D-EF61D38D458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107" y="-2"/>
            <a:ext cx="12272230" cy="7282188"/>
            <a:chOff x="48107" y="-2"/>
            <a:chExt cx="12272230" cy="7282188"/>
          </a:xfrm>
          <a:solidFill>
            <a:schemeClr val="accent6">
              <a:alpha val="65000"/>
            </a:schemeClr>
          </a:solidFill>
        </p:grpSpPr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C0F183A-ADC6-EA4D-9F53-C1C149C195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74762" y="1253124"/>
              <a:ext cx="2776557" cy="1182342"/>
            </a:xfrm>
            <a:custGeom>
              <a:avLst/>
              <a:gdLst>
                <a:gd name="connsiteX0" fmla="*/ 1199437 w 1554981"/>
                <a:gd name="connsiteY0" fmla="*/ 524160 h 662158"/>
                <a:gd name="connsiteX1" fmla="*/ 1177486 w 1554981"/>
                <a:gd name="connsiteY1" fmla="*/ 607912 h 662158"/>
                <a:gd name="connsiteX2" fmla="*/ 1216350 w 1554981"/>
                <a:gd name="connsiteY2" fmla="*/ 649066 h 662158"/>
                <a:gd name="connsiteX3" fmla="*/ 1277884 w 1554981"/>
                <a:gd name="connsiteY3" fmla="*/ 618381 h 662158"/>
                <a:gd name="connsiteX4" fmla="*/ 1223547 w 1554981"/>
                <a:gd name="connsiteY4" fmla="*/ 529214 h 662158"/>
                <a:gd name="connsiteX5" fmla="*/ 1199437 w 1554981"/>
                <a:gd name="connsiteY5" fmla="*/ 524160 h 662158"/>
                <a:gd name="connsiteX6" fmla="*/ 769059 w 1554981"/>
                <a:gd name="connsiteY6" fmla="*/ 432827 h 662158"/>
                <a:gd name="connsiteX7" fmla="*/ 730195 w 1554981"/>
                <a:gd name="connsiteY7" fmla="*/ 513330 h 662158"/>
                <a:gd name="connsiteX8" fmla="*/ 741711 w 1554981"/>
                <a:gd name="connsiteY8" fmla="*/ 562787 h 662158"/>
                <a:gd name="connsiteX9" fmla="*/ 753586 w 1554981"/>
                <a:gd name="connsiteY9" fmla="*/ 579754 h 662158"/>
                <a:gd name="connsiteX10" fmla="*/ 833472 w 1554981"/>
                <a:gd name="connsiteY10" fmla="*/ 499251 h 662158"/>
                <a:gd name="connsiteX11" fmla="*/ 815119 w 1554981"/>
                <a:gd name="connsiteY11" fmla="*/ 444018 h 662158"/>
                <a:gd name="connsiteX12" fmla="*/ 769059 w 1554981"/>
                <a:gd name="connsiteY12" fmla="*/ 432827 h 662158"/>
                <a:gd name="connsiteX13" fmla="*/ 518468 w 1554981"/>
                <a:gd name="connsiteY13" fmla="*/ 425707 h 662158"/>
                <a:gd name="connsiteX14" fmla="*/ 508741 w 1554981"/>
                <a:gd name="connsiteY14" fmla="*/ 429666 h 662158"/>
                <a:gd name="connsiteX15" fmla="*/ 515226 w 1554981"/>
                <a:gd name="connsiteY15" fmla="*/ 434706 h 662158"/>
                <a:gd name="connsiteX16" fmla="*/ 518468 w 1554981"/>
                <a:gd name="connsiteY16" fmla="*/ 425707 h 662158"/>
                <a:gd name="connsiteX17" fmla="*/ 773017 w 1554981"/>
                <a:gd name="connsiteY17" fmla="*/ 420192 h 662158"/>
                <a:gd name="connsiteX18" fmla="*/ 846426 w 1554981"/>
                <a:gd name="connsiteY18" fmla="*/ 492753 h 662158"/>
                <a:gd name="connsiteX19" fmla="*/ 763301 w 1554981"/>
                <a:gd name="connsiteY19" fmla="*/ 588779 h 662158"/>
                <a:gd name="connsiteX20" fmla="*/ 789210 w 1554981"/>
                <a:gd name="connsiteY20" fmla="*/ 605024 h 662158"/>
                <a:gd name="connsiteX21" fmla="*/ 938188 w 1554981"/>
                <a:gd name="connsiteY21" fmla="*/ 594555 h 662158"/>
                <a:gd name="connsiteX22" fmla="*/ 1009797 w 1554981"/>
                <a:gd name="connsiteY22" fmla="*/ 560982 h 662158"/>
                <a:gd name="connsiteX23" fmla="*/ 1063774 w 1554981"/>
                <a:gd name="connsiteY23" fmla="*/ 532824 h 662158"/>
                <a:gd name="connsiteX24" fmla="*/ 1171009 w 1554981"/>
                <a:gd name="connsiteY24" fmla="*/ 509720 h 662158"/>
                <a:gd name="connsiteX25" fmla="*/ 1195119 w 1554981"/>
                <a:gd name="connsiteY25" fmla="*/ 510442 h 662158"/>
                <a:gd name="connsiteX26" fmla="*/ 1289759 w 1554981"/>
                <a:gd name="connsiteY26" fmla="*/ 455209 h 662158"/>
                <a:gd name="connsiteX27" fmla="*/ 1550289 w 1554981"/>
                <a:gd name="connsiteY27" fmla="*/ 449433 h 662158"/>
                <a:gd name="connsiteX28" fmla="*/ 1546690 w 1554981"/>
                <a:gd name="connsiteY28" fmla="*/ 461346 h 662158"/>
                <a:gd name="connsiteX29" fmla="*/ 1313869 w 1554981"/>
                <a:gd name="connsiteY29" fmla="*/ 461707 h 662158"/>
                <a:gd name="connsiteX30" fmla="*/ 1212751 w 1554981"/>
                <a:gd name="connsiteY30" fmla="*/ 509720 h 662158"/>
                <a:gd name="connsiteX31" fmla="*/ 1209873 w 1554981"/>
                <a:gd name="connsiteY31" fmla="*/ 512608 h 662158"/>
                <a:gd name="connsiteX32" fmla="*/ 1268168 w 1554981"/>
                <a:gd name="connsiteY32" fmla="*/ 540766 h 662158"/>
                <a:gd name="connsiteX33" fmla="*/ 1274285 w 1554981"/>
                <a:gd name="connsiteY33" fmla="*/ 645817 h 662158"/>
                <a:gd name="connsiteX34" fmla="*/ 1171009 w 1554981"/>
                <a:gd name="connsiteY34" fmla="*/ 628128 h 662158"/>
                <a:gd name="connsiteX35" fmla="*/ 1185403 w 1554981"/>
                <a:gd name="connsiteY35" fmla="*/ 522716 h 662158"/>
                <a:gd name="connsiteX36" fmla="*/ 1110555 w 1554981"/>
                <a:gd name="connsiteY36" fmla="*/ 531380 h 662158"/>
                <a:gd name="connsiteX37" fmla="*/ 1002960 w 1554981"/>
                <a:gd name="connsiteY37" fmla="*/ 579393 h 662158"/>
                <a:gd name="connsiteX38" fmla="*/ 859381 w 1554981"/>
                <a:gd name="connsiteY38" fmla="*/ 628128 h 662158"/>
                <a:gd name="connsiteX39" fmla="*/ 749267 w 1554981"/>
                <a:gd name="connsiteY39" fmla="*/ 593472 h 662158"/>
                <a:gd name="connsiteX40" fmla="*/ 748188 w 1554981"/>
                <a:gd name="connsiteY40" fmla="*/ 593833 h 662158"/>
                <a:gd name="connsiteX41" fmla="*/ 603889 w 1554981"/>
                <a:gd name="connsiteY41" fmla="*/ 578671 h 662158"/>
                <a:gd name="connsiteX42" fmla="*/ 518964 w 1554981"/>
                <a:gd name="connsiteY42" fmla="*/ 469649 h 662158"/>
                <a:gd name="connsiteX43" fmla="*/ 525441 w 1554981"/>
                <a:gd name="connsiteY43" fmla="*/ 467844 h 662158"/>
                <a:gd name="connsiteX44" fmla="*/ 603889 w 1554981"/>
                <a:gd name="connsiteY44" fmla="*/ 567480 h 662158"/>
                <a:gd name="connsiteX45" fmla="*/ 732714 w 1554981"/>
                <a:gd name="connsiteY45" fmla="*/ 586252 h 662158"/>
                <a:gd name="connsiteX46" fmla="*/ 740631 w 1554981"/>
                <a:gd name="connsiteY46" fmla="*/ 584086 h 662158"/>
                <a:gd name="connsiteX47" fmla="*/ 737392 w 1554981"/>
                <a:gd name="connsiteY47" fmla="*/ 579393 h 662158"/>
                <a:gd name="connsiteX48" fmla="*/ 720479 w 1554981"/>
                <a:gd name="connsiteY48" fmla="*/ 484450 h 662158"/>
                <a:gd name="connsiteX49" fmla="*/ 773017 w 1554981"/>
                <a:gd name="connsiteY49" fmla="*/ 420192 h 662158"/>
                <a:gd name="connsiteX50" fmla="*/ 519909 w 1554981"/>
                <a:gd name="connsiteY50" fmla="*/ 414548 h 662158"/>
                <a:gd name="connsiteX51" fmla="*/ 511263 w 1554981"/>
                <a:gd name="connsiteY51" fmla="*/ 417428 h 662158"/>
                <a:gd name="connsiteX52" fmla="*/ 500456 w 1554981"/>
                <a:gd name="connsiteY52" fmla="*/ 421387 h 662158"/>
                <a:gd name="connsiteX53" fmla="*/ 505499 w 1554981"/>
                <a:gd name="connsiteY53" fmla="*/ 426787 h 662158"/>
                <a:gd name="connsiteX54" fmla="*/ 519548 w 1554981"/>
                <a:gd name="connsiteY54" fmla="*/ 419227 h 662158"/>
                <a:gd name="connsiteX55" fmla="*/ 519909 w 1554981"/>
                <a:gd name="connsiteY55" fmla="*/ 414548 h 662158"/>
                <a:gd name="connsiteX56" fmla="*/ 522430 w 1554981"/>
                <a:gd name="connsiteY56" fmla="*/ 399429 h 662158"/>
                <a:gd name="connsiteX57" fmla="*/ 506580 w 1554981"/>
                <a:gd name="connsiteY57" fmla="*/ 405189 h 662158"/>
                <a:gd name="connsiteX58" fmla="*/ 490370 w 1554981"/>
                <a:gd name="connsiteY58" fmla="*/ 410948 h 662158"/>
                <a:gd name="connsiteX59" fmla="*/ 497214 w 1554981"/>
                <a:gd name="connsiteY59" fmla="*/ 418148 h 662158"/>
                <a:gd name="connsiteX60" fmla="*/ 520989 w 1554981"/>
                <a:gd name="connsiteY60" fmla="*/ 408069 h 662158"/>
                <a:gd name="connsiteX61" fmla="*/ 522430 w 1554981"/>
                <a:gd name="connsiteY61" fmla="*/ 399429 h 662158"/>
                <a:gd name="connsiteX62" fmla="*/ 525672 w 1554981"/>
                <a:gd name="connsiteY62" fmla="*/ 385031 h 662158"/>
                <a:gd name="connsiteX63" fmla="*/ 501537 w 1554981"/>
                <a:gd name="connsiteY63" fmla="*/ 393670 h 662158"/>
                <a:gd name="connsiteX64" fmla="*/ 479563 w 1554981"/>
                <a:gd name="connsiteY64" fmla="*/ 401589 h 662158"/>
                <a:gd name="connsiteX65" fmla="*/ 487127 w 1554981"/>
                <a:gd name="connsiteY65" fmla="*/ 408069 h 662158"/>
                <a:gd name="connsiteX66" fmla="*/ 523871 w 1554981"/>
                <a:gd name="connsiteY66" fmla="*/ 392590 h 662158"/>
                <a:gd name="connsiteX67" fmla="*/ 525672 w 1554981"/>
                <a:gd name="connsiteY67" fmla="*/ 385031 h 662158"/>
                <a:gd name="connsiteX68" fmla="*/ 529995 w 1554981"/>
                <a:gd name="connsiteY68" fmla="*/ 368113 h 662158"/>
                <a:gd name="connsiteX69" fmla="*/ 501537 w 1554981"/>
                <a:gd name="connsiteY69" fmla="*/ 381071 h 662158"/>
                <a:gd name="connsiteX70" fmla="*/ 469476 w 1554981"/>
                <a:gd name="connsiteY70" fmla="*/ 393670 h 662158"/>
                <a:gd name="connsiteX71" fmla="*/ 477401 w 1554981"/>
                <a:gd name="connsiteY71" fmla="*/ 399789 h 662158"/>
                <a:gd name="connsiteX72" fmla="*/ 503698 w 1554981"/>
                <a:gd name="connsiteY72" fmla="*/ 387911 h 662158"/>
                <a:gd name="connsiteX73" fmla="*/ 527113 w 1554981"/>
                <a:gd name="connsiteY73" fmla="*/ 378911 h 662158"/>
                <a:gd name="connsiteX74" fmla="*/ 529995 w 1554981"/>
                <a:gd name="connsiteY74" fmla="*/ 368113 h 662158"/>
                <a:gd name="connsiteX75" fmla="*/ 195119 w 1554981"/>
                <a:gd name="connsiteY75" fmla="*/ 363833 h 662158"/>
                <a:gd name="connsiteX76" fmla="*/ 227964 w 1554981"/>
                <a:gd name="connsiteY76" fmla="*/ 437036 h 662158"/>
                <a:gd name="connsiteX77" fmla="*/ 241319 w 1554981"/>
                <a:gd name="connsiteY77" fmla="*/ 467327 h 662158"/>
                <a:gd name="connsiteX78" fmla="*/ 251064 w 1554981"/>
                <a:gd name="connsiteY78" fmla="*/ 494733 h 662158"/>
                <a:gd name="connsiteX79" fmla="*/ 252147 w 1554981"/>
                <a:gd name="connsiteY79" fmla="*/ 494012 h 662158"/>
                <a:gd name="connsiteX80" fmla="*/ 311342 w 1554981"/>
                <a:gd name="connsiteY80" fmla="*/ 464082 h 662158"/>
                <a:gd name="connsiteX81" fmla="*/ 368731 w 1554981"/>
                <a:gd name="connsiteY81" fmla="*/ 438479 h 662158"/>
                <a:gd name="connsiteX82" fmla="*/ 369814 w 1554981"/>
                <a:gd name="connsiteY82" fmla="*/ 443167 h 662158"/>
                <a:gd name="connsiteX83" fmla="*/ 310620 w 1554981"/>
                <a:gd name="connsiteY83" fmla="*/ 471294 h 662158"/>
                <a:gd name="connsiteX84" fmla="*/ 255035 w 1554981"/>
                <a:gd name="connsiteY84" fmla="*/ 500142 h 662158"/>
                <a:gd name="connsiteX85" fmla="*/ 251786 w 1554981"/>
                <a:gd name="connsiteY85" fmla="*/ 499782 h 662158"/>
                <a:gd name="connsiteX86" fmla="*/ 248538 w 1554981"/>
                <a:gd name="connsiteY86" fmla="*/ 499782 h 662158"/>
                <a:gd name="connsiteX87" fmla="*/ 236627 w 1554981"/>
                <a:gd name="connsiteY87" fmla="*/ 472015 h 662158"/>
                <a:gd name="connsiteX88" fmla="*/ 221106 w 1554981"/>
                <a:gd name="connsiteY88" fmla="*/ 436315 h 662158"/>
                <a:gd name="connsiteX89" fmla="*/ 194036 w 1554981"/>
                <a:gd name="connsiteY89" fmla="*/ 364194 h 662158"/>
                <a:gd name="connsiteX90" fmla="*/ 195119 w 1554981"/>
                <a:gd name="connsiteY90" fmla="*/ 363833 h 662158"/>
                <a:gd name="connsiteX91" fmla="*/ 534678 w 1554981"/>
                <a:gd name="connsiteY91" fmla="*/ 352634 h 662158"/>
                <a:gd name="connsiteX92" fmla="*/ 496854 w 1554981"/>
                <a:gd name="connsiteY92" fmla="*/ 370632 h 662158"/>
                <a:gd name="connsiteX93" fmla="*/ 460830 w 1554981"/>
                <a:gd name="connsiteY93" fmla="*/ 386831 h 662158"/>
                <a:gd name="connsiteX94" fmla="*/ 467675 w 1554981"/>
                <a:gd name="connsiteY94" fmla="*/ 392230 h 662158"/>
                <a:gd name="connsiteX95" fmla="*/ 531796 w 1554981"/>
                <a:gd name="connsiteY95" fmla="*/ 361273 h 662158"/>
                <a:gd name="connsiteX96" fmla="*/ 532157 w 1554981"/>
                <a:gd name="connsiteY96" fmla="*/ 360913 h 662158"/>
                <a:gd name="connsiteX97" fmla="*/ 534678 w 1554981"/>
                <a:gd name="connsiteY97" fmla="*/ 352634 h 662158"/>
                <a:gd name="connsiteX98" fmla="*/ 539001 w 1554981"/>
                <a:gd name="connsiteY98" fmla="*/ 339315 h 662158"/>
                <a:gd name="connsiteX99" fmla="*/ 529346 w 1554981"/>
                <a:gd name="connsiteY99" fmla="*/ 343614 h 662158"/>
                <a:gd name="connsiteX100" fmla="*/ 466234 w 1554981"/>
                <a:gd name="connsiteY100" fmla="*/ 371712 h 662158"/>
                <a:gd name="connsiteX101" fmla="*/ 451104 w 1554981"/>
                <a:gd name="connsiteY101" fmla="*/ 378911 h 662158"/>
                <a:gd name="connsiteX102" fmla="*/ 459029 w 1554981"/>
                <a:gd name="connsiteY102" fmla="*/ 385031 h 662158"/>
                <a:gd name="connsiteX103" fmla="*/ 498295 w 1554981"/>
                <a:gd name="connsiteY103" fmla="*/ 364873 h 662158"/>
                <a:gd name="connsiteX104" fmla="*/ 534175 w 1554981"/>
                <a:gd name="connsiteY104" fmla="*/ 347117 h 662158"/>
                <a:gd name="connsiteX105" fmla="*/ 536119 w 1554981"/>
                <a:gd name="connsiteY105" fmla="*/ 346155 h 662158"/>
                <a:gd name="connsiteX106" fmla="*/ 536840 w 1554981"/>
                <a:gd name="connsiteY106" fmla="*/ 345795 h 662158"/>
                <a:gd name="connsiteX107" fmla="*/ 539001 w 1554981"/>
                <a:gd name="connsiteY107" fmla="*/ 339315 h 662158"/>
                <a:gd name="connsiteX108" fmla="*/ 179239 w 1554981"/>
                <a:gd name="connsiteY108" fmla="*/ 300330 h 662158"/>
                <a:gd name="connsiteX109" fmla="*/ 221709 w 1554981"/>
                <a:gd name="connsiteY109" fmla="*/ 393583 h 662158"/>
                <a:gd name="connsiteX110" fmla="*/ 242943 w 1554981"/>
                <a:gd name="connsiteY110" fmla="*/ 438417 h 662158"/>
                <a:gd name="connsiteX111" fmla="*/ 258419 w 1554981"/>
                <a:gd name="connsiteY111" fmla="*/ 475718 h 662158"/>
                <a:gd name="connsiteX112" fmla="*/ 259139 w 1554981"/>
                <a:gd name="connsiteY112" fmla="*/ 475360 h 662158"/>
                <a:gd name="connsiteX113" fmla="*/ 322483 w 1554981"/>
                <a:gd name="connsiteY113" fmla="*/ 443079 h 662158"/>
                <a:gd name="connsiteX114" fmla="*/ 381148 w 1554981"/>
                <a:gd name="connsiteY114" fmla="*/ 422277 h 662158"/>
                <a:gd name="connsiteX115" fmla="*/ 381508 w 1554981"/>
                <a:gd name="connsiteY115" fmla="*/ 423353 h 662158"/>
                <a:gd name="connsiteX116" fmla="*/ 317804 w 1554981"/>
                <a:gd name="connsiteY116" fmla="*/ 451329 h 662158"/>
                <a:gd name="connsiteX117" fmla="*/ 262378 w 1554981"/>
                <a:gd name="connsiteY117" fmla="*/ 480740 h 662158"/>
                <a:gd name="connsiteX118" fmla="*/ 258419 w 1554981"/>
                <a:gd name="connsiteY118" fmla="*/ 480381 h 662158"/>
                <a:gd name="connsiteX119" fmla="*/ 254460 w 1554981"/>
                <a:gd name="connsiteY119" fmla="*/ 479664 h 662158"/>
                <a:gd name="connsiteX120" fmla="*/ 236465 w 1554981"/>
                <a:gd name="connsiteY120" fmla="*/ 437341 h 662158"/>
                <a:gd name="connsiteX121" fmla="*/ 215590 w 1554981"/>
                <a:gd name="connsiteY121" fmla="*/ 392149 h 662158"/>
                <a:gd name="connsiteX122" fmla="*/ 178160 w 1554981"/>
                <a:gd name="connsiteY122" fmla="*/ 301047 h 662158"/>
                <a:gd name="connsiteX123" fmla="*/ 179239 w 1554981"/>
                <a:gd name="connsiteY123" fmla="*/ 300330 h 662158"/>
                <a:gd name="connsiteX124" fmla="*/ 436694 w 1554981"/>
                <a:gd name="connsiteY124" fmla="*/ 280921 h 662158"/>
                <a:gd name="connsiteX125" fmla="*/ 514306 w 1554981"/>
                <a:gd name="connsiteY125" fmla="*/ 329645 h 662158"/>
                <a:gd name="connsiteX126" fmla="*/ 512518 w 1554981"/>
                <a:gd name="connsiteY126" fmla="*/ 334661 h 662158"/>
                <a:gd name="connsiteX127" fmla="*/ 511087 w 1554981"/>
                <a:gd name="connsiteY127" fmla="*/ 334303 h 662158"/>
                <a:gd name="connsiteX128" fmla="*/ 509299 w 1554981"/>
                <a:gd name="connsiteY128" fmla="*/ 335736 h 662158"/>
                <a:gd name="connsiteX129" fmla="*/ 468526 w 1554981"/>
                <a:gd name="connsiteY129" fmla="*/ 355440 h 662158"/>
                <a:gd name="connsiteX130" fmla="*/ 429184 w 1554981"/>
                <a:gd name="connsiteY130" fmla="*/ 371921 h 662158"/>
                <a:gd name="connsiteX131" fmla="*/ 428111 w 1554981"/>
                <a:gd name="connsiteY131" fmla="*/ 369771 h 662158"/>
                <a:gd name="connsiteX132" fmla="*/ 473891 w 1554981"/>
                <a:gd name="connsiteY132" fmla="*/ 347558 h 662158"/>
                <a:gd name="connsiteX133" fmla="*/ 505007 w 1554981"/>
                <a:gd name="connsiteY133" fmla="*/ 331436 h 662158"/>
                <a:gd name="connsiteX134" fmla="*/ 435621 w 1554981"/>
                <a:gd name="connsiteY134" fmla="*/ 283070 h 662158"/>
                <a:gd name="connsiteX135" fmla="*/ 436694 w 1554981"/>
                <a:gd name="connsiteY135" fmla="*/ 280921 h 662158"/>
                <a:gd name="connsiteX136" fmla="*/ 630034 w 1554981"/>
                <a:gd name="connsiteY136" fmla="*/ 233299 h 662158"/>
                <a:gd name="connsiteX137" fmla="*/ 631109 w 1554981"/>
                <a:gd name="connsiteY137" fmla="*/ 234024 h 662158"/>
                <a:gd name="connsiteX138" fmla="*/ 591712 w 1554981"/>
                <a:gd name="connsiteY138" fmla="*/ 285463 h 662158"/>
                <a:gd name="connsiteX139" fmla="*/ 591712 w 1554981"/>
                <a:gd name="connsiteY139" fmla="*/ 286550 h 662158"/>
                <a:gd name="connsiteX140" fmla="*/ 574521 w 1554981"/>
                <a:gd name="connsiteY140" fmla="*/ 339438 h 662158"/>
                <a:gd name="connsiteX141" fmla="*/ 573088 w 1554981"/>
                <a:gd name="connsiteY141" fmla="*/ 339438 h 662158"/>
                <a:gd name="connsiteX142" fmla="*/ 579177 w 1554981"/>
                <a:gd name="connsiteY142" fmla="*/ 315530 h 662158"/>
                <a:gd name="connsiteX143" fmla="*/ 588131 w 1554981"/>
                <a:gd name="connsiteY143" fmla="*/ 285826 h 662158"/>
                <a:gd name="connsiteX144" fmla="*/ 588131 w 1554981"/>
                <a:gd name="connsiteY144" fmla="*/ 284739 h 662158"/>
                <a:gd name="connsiteX145" fmla="*/ 607829 w 1554981"/>
                <a:gd name="connsiteY145" fmla="*/ 258657 h 662158"/>
                <a:gd name="connsiteX146" fmla="*/ 630034 w 1554981"/>
                <a:gd name="connsiteY146" fmla="*/ 233299 h 662158"/>
                <a:gd name="connsiteX147" fmla="*/ 555597 w 1554981"/>
                <a:gd name="connsiteY147" fmla="*/ 226093 h 662158"/>
                <a:gd name="connsiteX148" fmla="*/ 557732 w 1554981"/>
                <a:gd name="connsiteY148" fmla="*/ 227552 h 662158"/>
                <a:gd name="connsiteX149" fmla="*/ 548481 w 1554981"/>
                <a:gd name="connsiteY149" fmla="*/ 240317 h 662158"/>
                <a:gd name="connsiteX150" fmla="*/ 541721 w 1554981"/>
                <a:gd name="connsiteY150" fmla="*/ 250528 h 662158"/>
                <a:gd name="connsiteX151" fmla="*/ 539586 w 1554981"/>
                <a:gd name="connsiteY151" fmla="*/ 247976 h 662158"/>
                <a:gd name="connsiteX152" fmla="*/ 555597 w 1554981"/>
                <a:gd name="connsiteY152" fmla="*/ 226093 h 662158"/>
                <a:gd name="connsiteX153" fmla="*/ 572728 w 1554981"/>
                <a:gd name="connsiteY153" fmla="*/ 221824 h 662158"/>
                <a:gd name="connsiteX154" fmla="*/ 572728 w 1554981"/>
                <a:gd name="connsiteY154" fmla="*/ 222180 h 662158"/>
                <a:gd name="connsiteX155" fmla="*/ 550058 w 1554981"/>
                <a:gd name="connsiteY155" fmla="*/ 254255 h 662158"/>
                <a:gd name="connsiteX156" fmla="*/ 547179 w 1554981"/>
                <a:gd name="connsiteY156" fmla="*/ 252473 h 662158"/>
                <a:gd name="connsiteX157" fmla="*/ 563372 w 1554981"/>
                <a:gd name="connsiteY157" fmla="*/ 231446 h 662158"/>
                <a:gd name="connsiteX158" fmla="*/ 572728 w 1554981"/>
                <a:gd name="connsiteY158" fmla="*/ 221824 h 662158"/>
                <a:gd name="connsiteX159" fmla="*/ 585788 w 1554981"/>
                <a:gd name="connsiteY159" fmla="*/ 216573 h 662158"/>
                <a:gd name="connsiteX160" fmla="*/ 587199 w 1554981"/>
                <a:gd name="connsiteY160" fmla="*/ 218405 h 662158"/>
                <a:gd name="connsiteX161" fmla="*/ 568854 w 1554981"/>
                <a:gd name="connsiteY161" fmla="*/ 238188 h 662158"/>
                <a:gd name="connsiteX162" fmla="*/ 554743 w 1554981"/>
                <a:gd name="connsiteY162" fmla="*/ 256139 h 662158"/>
                <a:gd name="connsiteX163" fmla="*/ 551921 w 1554981"/>
                <a:gd name="connsiteY163" fmla="*/ 254307 h 662158"/>
                <a:gd name="connsiteX164" fmla="*/ 566385 w 1554981"/>
                <a:gd name="connsiteY164" fmla="*/ 235624 h 662158"/>
                <a:gd name="connsiteX165" fmla="*/ 585788 w 1554981"/>
                <a:gd name="connsiteY165" fmla="*/ 216573 h 662158"/>
                <a:gd name="connsiteX166" fmla="*/ 602175 w 1554981"/>
                <a:gd name="connsiteY166" fmla="*/ 212299 h 662158"/>
                <a:gd name="connsiteX167" fmla="*/ 602533 w 1554981"/>
                <a:gd name="connsiteY167" fmla="*/ 213372 h 662158"/>
                <a:gd name="connsiteX168" fmla="*/ 563818 w 1554981"/>
                <a:gd name="connsiteY168" fmla="*/ 260595 h 662158"/>
                <a:gd name="connsiteX169" fmla="*/ 560234 w 1554981"/>
                <a:gd name="connsiteY169" fmla="*/ 258449 h 662158"/>
                <a:gd name="connsiteX170" fmla="*/ 582818 w 1554981"/>
                <a:gd name="connsiteY170" fmla="*/ 230186 h 662158"/>
                <a:gd name="connsiteX171" fmla="*/ 602175 w 1554981"/>
                <a:gd name="connsiteY171" fmla="*/ 212299 h 662158"/>
                <a:gd name="connsiteX172" fmla="*/ 614676 w 1554981"/>
                <a:gd name="connsiteY172" fmla="*/ 206665 h 662158"/>
                <a:gd name="connsiteX173" fmla="*/ 616107 w 1554981"/>
                <a:gd name="connsiteY173" fmla="*/ 208098 h 662158"/>
                <a:gd name="connsiteX174" fmla="*/ 571031 w 1554981"/>
                <a:gd name="connsiteY174" fmla="*/ 262180 h 662158"/>
                <a:gd name="connsiteX175" fmla="*/ 567811 w 1554981"/>
                <a:gd name="connsiteY175" fmla="*/ 260031 h 662158"/>
                <a:gd name="connsiteX176" fmla="*/ 614676 w 1554981"/>
                <a:gd name="connsiteY176" fmla="*/ 206665 h 662158"/>
                <a:gd name="connsiteX177" fmla="*/ 627352 w 1554981"/>
                <a:gd name="connsiteY177" fmla="*/ 200677 h 662158"/>
                <a:gd name="connsiteX178" fmla="*/ 629156 w 1554981"/>
                <a:gd name="connsiteY178" fmla="*/ 202114 h 662158"/>
                <a:gd name="connsiteX179" fmla="*/ 604982 w 1554981"/>
                <a:gd name="connsiteY179" fmla="*/ 230137 h 662158"/>
                <a:gd name="connsiteX180" fmla="*/ 579005 w 1554981"/>
                <a:gd name="connsiteY180" fmla="*/ 265347 h 662158"/>
                <a:gd name="connsiteX181" fmla="*/ 575397 w 1554981"/>
                <a:gd name="connsiteY181" fmla="*/ 263551 h 662158"/>
                <a:gd name="connsiteX182" fmla="*/ 597406 w 1554981"/>
                <a:gd name="connsiteY182" fmla="*/ 233731 h 662158"/>
                <a:gd name="connsiteX183" fmla="*/ 627352 w 1554981"/>
                <a:gd name="connsiteY183" fmla="*/ 200677 h 662158"/>
                <a:gd name="connsiteX184" fmla="*/ 52206 w 1554981"/>
                <a:gd name="connsiteY184" fmla="*/ 41056 h 662158"/>
                <a:gd name="connsiteX185" fmla="*/ 133123 w 1554981"/>
                <a:gd name="connsiteY185" fmla="*/ 99174 h 662158"/>
                <a:gd name="connsiteX186" fmla="*/ 131672 w 1554981"/>
                <a:gd name="connsiteY186" fmla="*/ 101686 h 662158"/>
                <a:gd name="connsiteX187" fmla="*/ 48941 w 1554981"/>
                <a:gd name="connsiteY187" fmla="*/ 46078 h 662158"/>
                <a:gd name="connsiteX188" fmla="*/ 52206 w 1554981"/>
                <a:gd name="connsiteY188" fmla="*/ 41056 h 662158"/>
                <a:gd name="connsiteX189" fmla="*/ 2186 w 1554981"/>
                <a:gd name="connsiteY189" fmla="*/ 18466 h 662158"/>
                <a:gd name="connsiteX190" fmla="*/ 23318 w 1554981"/>
                <a:gd name="connsiteY190" fmla="*/ 50989 h 662158"/>
                <a:gd name="connsiteX191" fmla="*/ 42264 w 1554981"/>
                <a:gd name="connsiteY191" fmla="*/ 79581 h 662158"/>
                <a:gd name="connsiteX192" fmla="*/ 37892 w 1554981"/>
                <a:gd name="connsiteY192" fmla="*/ 82082 h 662158"/>
                <a:gd name="connsiteX193" fmla="*/ 14574 w 1554981"/>
                <a:gd name="connsiteY193" fmla="*/ 46700 h 662158"/>
                <a:gd name="connsiteX194" fmla="*/ 0 w 1554981"/>
                <a:gd name="connsiteY194" fmla="*/ 18824 h 662158"/>
                <a:gd name="connsiteX195" fmla="*/ 2186 w 1554981"/>
                <a:gd name="connsiteY195" fmla="*/ 18466 h 662158"/>
                <a:gd name="connsiteX196" fmla="*/ 23507 w 1554981"/>
                <a:gd name="connsiteY196" fmla="*/ 17507 h 662158"/>
                <a:gd name="connsiteX197" fmla="*/ 91951 w 1554981"/>
                <a:gd name="connsiteY197" fmla="*/ 116497 h 662158"/>
                <a:gd name="connsiteX198" fmla="*/ 162197 w 1554981"/>
                <a:gd name="connsiteY198" fmla="*/ 233846 h 662158"/>
                <a:gd name="connsiteX199" fmla="*/ 223797 w 1554981"/>
                <a:gd name="connsiteY199" fmla="*/ 347595 h 662158"/>
                <a:gd name="connsiteX200" fmla="*/ 247212 w 1554981"/>
                <a:gd name="connsiteY200" fmla="*/ 405189 h 662158"/>
                <a:gd name="connsiteX201" fmla="*/ 267385 w 1554981"/>
                <a:gd name="connsiteY201" fmla="*/ 457744 h 662158"/>
                <a:gd name="connsiteX202" fmla="*/ 320699 w 1554981"/>
                <a:gd name="connsiteY202" fmla="*/ 428946 h 662158"/>
                <a:gd name="connsiteX203" fmla="*/ 392386 w 1554981"/>
                <a:gd name="connsiteY203" fmla="*/ 395110 h 662158"/>
                <a:gd name="connsiteX204" fmla="*/ 468395 w 1554981"/>
                <a:gd name="connsiteY204" fmla="*/ 359113 h 662158"/>
                <a:gd name="connsiteX205" fmla="*/ 519041 w 1554981"/>
                <a:gd name="connsiteY205" fmla="*/ 336138 h 662158"/>
                <a:gd name="connsiteX206" fmla="*/ 527113 w 1554981"/>
                <a:gd name="connsiteY206" fmla="*/ 332476 h 662158"/>
                <a:gd name="connsiteX207" fmla="*/ 477761 w 1554981"/>
                <a:gd name="connsiteY207" fmla="*/ 302239 h 662158"/>
                <a:gd name="connsiteX208" fmla="*/ 410758 w 1554981"/>
                <a:gd name="connsiteY208" fmla="*/ 257244 h 662158"/>
                <a:gd name="connsiteX209" fmla="*/ 408538 w 1554981"/>
                <a:gd name="connsiteY209" fmla="*/ 255976 h 662158"/>
                <a:gd name="connsiteX210" fmla="*/ 277111 w 1554981"/>
                <a:gd name="connsiteY210" fmla="*/ 180931 h 662158"/>
                <a:gd name="connsiteX211" fmla="*/ 142744 w 1554981"/>
                <a:gd name="connsiteY211" fmla="*/ 98139 h 662158"/>
                <a:gd name="connsiteX212" fmla="*/ 23507 w 1554981"/>
                <a:gd name="connsiteY212" fmla="*/ 17507 h 662158"/>
                <a:gd name="connsiteX213" fmla="*/ 33954 w 1554981"/>
                <a:gd name="connsiteY213" fmla="*/ 16068 h 662158"/>
                <a:gd name="connsiteX214" fmla="*/ 147787 w 1554981"/>
                <a:gd name="connsiteY214" fmla="*/ 90220 h 662158"/>
                <a:gd name="connsiteX215" fmla="*/ 278552 w 1554981"/>
                <a:gd name="connsiteY215" fmla="*/ 170132 h 662158"/>
                <a:gd name="connsiteX216" fmla="*/ 325172 w 1554981"/>
                <a:gd name="connsiteY216" fmla="*/ 195499 h 662158"/>
                <a:gd name="connsiteX217" fmla="*/ 346276 w 1554981"/>
                <a:gd name="connsiteY217" fmla="*/ 206983 h 662158"/>
                <a:gd name="connsiteX218" fmla="*/ 412919 w 1554981"/>
                <a:gd name="connsiteY218" fmla="*/ 245725 h 662158"/>
                <a:gd name="connsiteX219" fmla="*/ 479923 w 1554981"/>
                <a:gd name="connsiteY219" fmla="*/ 290360 h 662158"/>
                <a:gd name="connsiteX220" fmla="*/ 540802 w 1554981"/>
                <a:gd name="connsiteY220" fmla="*/ 325637 h 662158"/>
                <a:gd name="connsiteX221" fmla="*/ 543684 w 1554981"/>
                <a:gd name="connsiteY221" fmla="*/ 327437 h 662158"/>
                <a:gd name="connsiteX222" fmla="*/ 543684 w 1554981"/>
                <a:gd name="connsiteY222" fmla="*/ 337516 h 662158"/>
                <a:gd name="connsiteX223" fmla="*/ 541213 w 1554981"/>
                <a:gd name="connsiteY223" fmla="*/ 352223 h 662158"/>
                <a:gd name="connsiteX224" fmla="*/ 535399 w 1554981"/>
                <a:gd name="connsiteY224" fmla="*/ 386831 h 662158"/>
                <a:gd name="connsiteX225" fmla="*/ 548727 w 1554981"/>
                <a:gd name="connsiteY225" fmla="*/ 357674 h 662158"/>
                <a:gd name="connsiteX226" fmla="*/ 577907 w 1554981"/>
                <a:gd name="connsiteY226" fmla="*/ 281001 h 662158"/>
                <a:gd name="connsiteX227" fmla="*/ 577546 w 1554981"/>
                <a:gd name="connsiteY227" fmla="*/ 280281 h 662158"/>
                <a:gd name="connsiteX228" fmla="*/ 575745 w 1554981"/>
                <a:gd name="connsiteY228" fmla="*/ 280281 h 662158"/>
                <a:gd name="connsiteX229" fmla="*/ 429130 w 1554981"/>
                <a:gd name="connsiteY229" fmla="*/ 217287 h 662158"/>
                <a:gd name="connsiteX230" fmla="*/ 282515 w 1554981"/>
                <a:gd name="connsiteY230" fmla="*/ 144935 h 662158"/>
                <a:gd name="connsiteX231" fmla="*/ 185225 w 1554981"/>
                <a:gd name="connsiteY231" fmla="*/ 93978 h 662158"/>
                <a:gd name="connsiteX232" fmla="*/ 133378 w 1554981"/>
                <a:gd name="connsiteY232" fmla="*/ 66822 h 662158"/>
                <a:gd name="connsiteX233" fmla="*/ 76101 w 1554981"/>
                <a:gd name="connsiteY233" fmla="*/ 38745 h 662158"/>
                <a:gd name="connsiteX234" fmla="*/ 33954 w 1554981"/>
                <a:gd name="connsiteY234" fmla="*/ 16068 h 662158"/>
                <a:gd name="connsiteX235" fmla="*/ 23147 w 1554981"/>
                <a:gd name="connsiteY235" fmla="*/ 9228 h 662158"/>
                <a:gd name="connsiteX236" fmla="*/ 127254 w 1554981"/>
                <a:gd name="connsiteY236" fmla="*/ 54944 h 662158"/>
                <a:gd name="connsiteX237" fmla="*/ 141606 w 1554981"/>
                <a:gd name="connsiteY237" fmla="*/ 62335 h 662158"/>
                <a:gd name="connsiteX238" fmla="*/ 243970 w 1554981"/>
                <a:gd name="connsiteY238" fmla="*/ 115058 h 662158"/>
                <a:gd name="connsiteX239" fmla="*/ 255857 w 1554981"/>
                <a:gd name="connsiteY239" fmla="*/ 113978 h 662158"/>
                <a:gd name="connsiteX240" fmla="*/ 255857 w 1554981"/>
                <a:gd name="connsiteY240" fmla="*/ 116137 h 662158"/>
                <a:gd name="connsiteX241" fmla="*/ 249733 w 1554981"/>
                <a:gd name="connsiteY241" fmla="*/ 116857 h 662158"/>
                <a:gd name="connsiteX242" fmla="*/ 248653 w 1554981"/>
                <a:gd name="connsiteY242" fmla="*/ 117217 h 662158"/>
                <a:gd name="connsiteX243" fmla="*/ 254777 w 1554981"/>
                <a:gd name="connsiteY243" fmla="*/ 120457 h 662158"/>
                <a:gd name="connsiteX244" fmla="*/ 268105 w 1554981"/>
                <a:gd name="connsiteY244" fmla="*/ 117937 h 662158"/>
                <a:gd name="connsiteX245" fmla="*/ 269186 w 1554981"/>
                <a:gd name="connsiteY245" fmla="*/ 120457 h 662158"/>
                <a:gd name="connsiteX246" fmla="*/ 259460 w 1554981"/>
                <a:gd name="connsiteY246" fmla="*/ 122617 h 662158"/>
                <a:gd name="connsiteX247" fmla="*/ 264863 w 1554981"/>
                <a:gd name="connsiteY247" fmla="*/ 125137 h 662158"/>
                <a:gd name="connsiteX248" fmla="*/ 287198 w 1554981"/>
                <a:gd name="connsiteY248" fmla="*/ 123697 h 662158"/>
                <a:gd name="connsiteX249" fmla="*/ 287198 w 1554981"/>
                <a:gd name="connsiteY249" fmla="*/ 125137 h 662158"/>
                <a:gd name="connsiteX250" fmla="*/ 270267 w 1554981"/>
                <a:gd name="connsiteY250" fmla="*/ 127656 h 662158"/>
                <a:gd name="connsiteX251" fmla="*/ 275670 w 1554981"/>
                <a:gd name="connsiteY251" fmla="*/ 130536 h 662158"/>
                <a:gd name="connsiteX252" fmla="*/ 278552 w 1554981"/>
                <a:gd name="connsiteY252" fmla="*/ 131976 h 662158"/>
                <a:gd name="connsiteX253" fmla="*/ 310253 w 1554981"/>
                <a:gd name="connsiteY253" fmla="*/ 127296 h 662158"/>
                <a:gd name="connsiteX254" fmla="*/ 310253 w 1554981"/>
                <a:gd name="connsiteY254" fmla="*/ 129456 h 662158"/>
                <a:gd name="connsiteX255" fmla="*/ 282875 w 1554981"/>
                <a:gd name="connsiteY255" fmla="*/ 134136 h 662158"/>
                <a:gd name="connsiteX256" fmla="*/ 292601 w 1554981"/>
                <a:gd name="connsiteY256" fmla="*/ 138815 h 662158"/>
                <a:gd name="connsiteX257" fmla="*/ 325743 w 1554981"/>
                <a:gd name="connsiteY257" fmla="*/ 133776 h 662158"/>
                <a:gd name="connsiteX258" fmla="*/ 326103 w 1554981"/>
                <a:gd name="connsiteY258" fmla="*/ 135576 h 662158"/>
                <a:gd name="connsiteX259" fmla="*/ 296924 w 1554981"/>
                <a:gd name="connsiteY259" fmla="*/ 140975 h 662158"/>
                <a:gd name="connsiteX260" fmla="*/ 304489 w 1554981"/>
                <a:gd name="connsiteY260" fmla="*/ 144575 h 662158"/>
                <a:gd name="connsiteX261" fmla="*/ 344115 w 1554981"/>
                <a:gd name="connsiteY261" fmla="*/ 138095 h 662158"/>
                <a:gd name="connsiteX262" fmla="*/ 344115 w 1554981"/>
                <a:gd name="connsiteY262" fmla="*/ 140615 h 662158"/>
                <a:gd name="connsiteX263" fmla="*/ 308812 w 1554981"/>
                <a:gd name="connsiteY263" fmla="*/ 146734 h 662158"/>
                <a:gd name="connsiteX264" fmla="*/ 317457 w 1554981"/>
                <a:gd name="connsiteY264" fmla="*/ 151054 h 662158"/>
                <a:gd name="connsiteX265" fmla="*/ 362487 w 1554981"/>
                <a:gd name="connsiteY265" fmla="*/ 142775 h 662158"/>
                <a:gd name="connsiteX266" fmla="*/ 363207 w 1554981"/>
                <a:gd name="connsiteY266" fmla="*/ 145295 h 662158"/>
                <a:gd name="connsiteX267" fmla="*/ 322140 w 1554981"/>
                <a:gd name="connsiteY267" fmla="*/ 153214 h 662158"/>
                <a:gd name="connsiteX268" fmla="*/ 332947 w 1554981"/>
                <a:gd name="connsiteY268" fmla="*/ 158613 h 662158"/>
                <a:gd name="connsiteX269" fmla="*/ 383020 w 1554981"/>
                <a:gd name="connsiteY269" fmla="*/ 148894 h 662158"/>
                <a:gd name="connsiteX270" fmla="*/ 383380 w 1554981"/>
                <a:gd name="connsiteY270" fmla="*/ 150334 h 662158"/>
                <a:gd name="connsiteX271" fmla="*/ 337630 w 1554981"/>
                <a:gd name="connsiteY271" fmla="*/ 160773 h 662158"/>
                <a:gd name="connsiteX272" fmla="*/ 348077 w 1554981"/>
                <a:gd name="connsiteY272" fmla="*/ 166172 h 662158"/>
                <a:gd name="connsiteX273" fmla="*/ 348437 w 1554981"/>
                <a:gd name="connsiteY273" fmla="*/ 165812 h 662158"/>
                <a:gd name="connsiteX274" fmla="*/ 376896 w 1554981"/>
                <a:gd name="connsiteY274" fmla="*/ 159333 h 662158"/>
                <a:gd name="connsiteX275" fmla="*/ 403553 w 1554981"/>
                <a:gd name="connsiteY275" fmla="*/ 155374 h 662158"/>
                <a:gd name="connsiteX276" fmla="*/ 403553 w 1554981"/>
                <a:gd name="connsiteY276" fmla="*/ 157173 h 662158"/>
                <a:gd name="connsiteX277" fmla="*/ 352040 w 1554981"/>
                <a:gd name="connsiteY277" fmla="*/ 167972 h 662158"/>
                <a:gd name="connsiteX278" fmla="*/ 361046 w 1554981"/>
                <a:gd name="connsiteY278" fmla="*/ 172292 h 662158"/>
                <a:gd name="connsiteX279" fmla="*/ 421925 w 1554981"/>
                <a:gd name="connsiteY279" fmla="*/ 162573 h 662158"/>
                <a:gd name="connsiteX280" fmla="*/ 421925 w 1554981"/>
                <a:gd name="connsiteY280" fmla="*/ 163293 h 662158"/>
                <a:gd name="connsiteX281" fmla="*/ 366449 w 1554981"/>
                <a:gd name="connsiteY281" fmla="*/ 174811 h 662158"/>
                <a:gd name="connsiteX282" fmla="*/ 379778 w 1554981"/>
                <a:gd name="connsiteY282" fmla="*/ 181651 h 662158"/>
                <a:gd name="connsiteX283" fmla="*/ 440657 w 1554981"/>
                <a:gd name="connsiteY283" fmla="*/ 170852 h 662158"/>
                <a:gd name="connsiteX284" fmla="*/ 441018 w 1554981"/>
                <a:gd name="connsiteY284" fmla="*/ 172292 h 662158"/>
                <a:gd name="connsiteX285" fmla="*/ 384821 w 1554981"/>
                <a:gd name="connsiteY285" fmla="*/ 184171 h 662158"/>
                <a:gd name="connsiteX286" fmla="*/ 397429 w 1554981"/>
                <a:gd name="connsiteY286" fmla="*/ 189930 h 662158"/>
                <a:gd name="connsiteX287" fmla="*/ 455427 w 1554981"/>
                <a:gd name="connsiteY287" fmla="*/ 180211 h 662158"/>
                <a:gd name="connsiteX288" fmla="*/ 455427 w 1554981"/>
                <a:gd name="connsiteY288" fmla="*/ 181291 h 662158"/>
                <a:gd name="connsiteX289" fmla="*/ 402473 w 1554981"/>
                <a:gd name="connsiteY289" fmla="*/ 192450 h 662158"/>
                <a:gd name="connsiteX290" fmla="*/ 412919 w 1554981"/>
                <a:gd name="connsiteY290" fmla="*/ 197129 h 662158"/>
                <a:gd name="connsiteX291" fmla="*/ 439577 w 1554981"/>
                <a:gd name="connsiteY291" fmla="*/ 192090 h 662158"/>
                <a:gd name="connsiteX292" fmla="*/ 470196 w 1554981"/>
                <a:gd name="connsiteY292" fmla="*/ 186690 h 662158"/>
                <a:gd name="connsiteX293" fmla="*/ 470557 w 1554981"/>
                <a:gd name="connsiteY293" fmla="*/ 187770 h 662158"/>
                <a:gd name="connsiteX294" fmla="*/ 439577 w 1554981"/>
                <a:gd name="connsiteY294" fmla="*/ 194969 h 662158"/>
                <a:gd name="connsiteX295" fmla="*/ 417602 w 1554981"/>
                <a:gd name="connsiteY295" fmla="*/ 199649 h 662158"/>
                <a:gd name="connsiteX296" fmla="*/ 431651 w 1554981"/>
                <a:gd name="connsiteY296" fmla="*/ 206128 h 662158"/>
                <a:gd name="connsiteX297" fmla="*/ 482805 w 1554981"/>
                <a:gd name="connsiteY297" fmla="*/ 197129 h 662158"/>
                <a:gd name="connsiteX298" fmla="*/ 483525 w 1554981"/>
                <a:gd name="connsiteY298" fmla="*/ 198929 h 662158"/>
                <a:gd name="connsiteX299" fmla="*/ 449303 w 1554981"/>
                <a:gd name="connsiteY299" fmla="*/ 205768 h 662158"/>
                <a:gd name="connsiteX300" fmla="*/ 436334 w 1554981"/>
                <a:gd name="connsiteY300" fmla="*/ 208288 h 662158"/>
                <a:gd name="connsiteX301" fmla="*/ 578987 w 1554981"/>
                <a:gd name="connsiteY301" fmla="*/ 269842 h 662158"/>
                <a:gd name="connsiteX302" fmla="*/ 580068 w 1554981"/>
                <a:gd name="connsiteY302" fmla="*/ 270562 h 662158"/>
                <a:gd name="connsiteX303" fmla="*/ 648513 w 1554981"/>
                <a:gd name="connsiteY303" fmla="*/ 179851 h 662158"/>
                <a:gd name="connsiteX304" fmla="*/ 646711 w 1554981"/>
                <a:gd name="connsiteY304" fmla="*/ 179491 h 662158"/>
                <a:gd name="connsiteX305" fmla="*/ 573224 w 1554981"/>
                <a:gd name="connsiteY305" fmla="*/ 159333 h 662158"/>
                <a:gd name="connsiteX306" fmla="*/ 493612 w 1554981"/>
                <a:gd name="connsiteY306" fmla="*/ 138455 h 662158"/>
                <a:gd name="connsiteX307" fmla="*/ 333668 w 1554981"/>
                <a:gd name="connsiteY307" fmla="*/ 92740 h 662158"/>
                <a:gd name="connsiteX308" fmla="*/ 274590 w 1554981"/>
                <a:gd name="connsiteY308" fmla="*/ 77261 h 662158"/>
                <a:gd name="connsiteX309" fmla="*/ 250454 w 1554981"/>
                <a:gd name="connsiteY309" fmla="*/ 88060 h 662158"/>
                <a:gd name="connsiteX310" fmla="*/ 249373 w 1554981"/>
                <a:gd name="connsiteY310" fmla="*/ 85181 h 662158"/>
                <a:gd name="connsiteX311" fmla="*/ 265944 w 1554981"/>
                <a:gd name="connsiteY311" fmla="*/ 75102 h 662158"/>
                <a:gd name="connsiteX312" fmla="*/ 259460 w 1554981"/>
                <a:gd name="connsiteY312" fmla="*/ 73302 h 662158"/>
                <a:gd name="connsiteX313" fmla="*/ 246491 w 1554981"/>
                <a:gd name="connsiteY313" fmla="*/ 80501 h 662158"/>
                <a:gd name="connsiteX314" fmla="*/ 244690 w 1554981"/>
                <a:gd name="connsiteY314" fmla="*/ 76901 h 662158"/>
                <a:gd name="connsiteX315" fmla="*/ 252615 w 1554981"/>
                <a:gd name="connsiteY315" fmla="*/ 71862 h 662158"/>
                <a:gd name="connsiteX316" fmla="*/ 171923 w 1554981"/>
                <a:gd name="connsiteY316" fmla="*/ 50984 h 662158"/>
                <a:gd name="connsiteX317" fmla="*/ 95193 w 1554981"/>
                <a:gd name="connsiteY317" fmla="*/ 28666 h 662158"/>
                <a:gd name="connsiteX318" fmla="*/ 23147 w 1554981"/>
                <a:gd name="connsiteY318" fmla="*/ 9228 h 662158"/>
                <a:gd name="connsiteX319" fmla="*/ 18464 w 1554981"/>
                <a:gd name="connsiteY319" fmla="*/ 6349 h 662158"/>
                <a:gd name="connsiteX320" fmla="*/ 93392 w 1554981"/>
                <a:gd name="connsiteY320" fmla="*/ 20387 h 662158"/>
                <a:gd name="connsiteX321" fmla="*/ 170122 w 1554981"/>
                <a:gd name="connsiteY321" fmla="*/ 41265 h 662158"/>
                <a:gd name="connsiteX322" fmla="*/ 264503 w 1554981"/>
                <a:gd name="connsiteY322" fmla="*/ 64303 h 662158"/>
                <a:gd name="connsiteX323" fmla="*/ 279273 w 1554981"/>
                <a:gd name="connsiteY323" fmla="*/ 55304 h 662158"/>
                <a:gd name="connsiteX324" fmla="*/ 282515 w 1554981"/>
                <a:gd name="connsiteY324" fmla="*/ 59623 h 662158"/>
                <a:gd name="connsiteX325" fmla="*/ 272788 w 1554981"/>
                <a:gd name="connsiteY325" fmla="*/ 66103 h 662158"/>
                <a:gd name="connsiteX326" fmla="*/ 277832 w 1554981"/>
                <a:gd name="connsiteY326" fmla="*/ 67182 h 662158"/>
                <a:gd name="connsiteX327" fmla="*/ 286477 w 1554981"/>
                <a:gd name="connsiteY327" fmla="*/ 63223 h 662158"/>
                <a:gd name="connsiteX328" fmla="*/ 289359 w 1554981"/>
                <a:gd name="connsiteY328" fmla="*/ 68262 h 662158"/>
                <a:gd name="connsiteX329" fmla="*/ 287198 w 1554981"/>
                <a:gd name="connsiteY329" fmla="*/ 69702 h 662158"/>
                <a:gd name="connsiteX330" fmla="*/ 332587 w 1554981"/>
                <a:gd name="connsiteY330" fmla="*/ 81221 h 662158"/>
                <a:gd name="connsiteX331" fmla="*/ 497214 w 1554981"/>
                <a:gd name="connsiteY331" fmla="*/ 127656 h 662158"/>
                <a:gd name="connsiteX332" fmla="*/ 576466 w 1554981"/>
                <a:gd name="connsiteY332" fmla="*/ 148174 h 662158"/>
                <a:gd name="connsiteX333" fmla="*/ 650314 w 1554981"/>
                <a:gd name="connsiteY333" fmla="*/ 167972 h 662158"/>
                <a:gd name="connsiteX334" fmla="*/ 652475 w 1554981"/>
                <a:gd name="connsiteY334" fmla="*/ 169772 h 662158"/>
                <a:gd name="connsiteX335" fmla="*/ 658599 w 1554981"/>
                <a:gd name="connsiteY335" fmla="*/ 173012 h 662158"/>
                <a:gd name="connsiteX336" fmla="*/ 585832 w 1554981"/>
                <a:gd name="connsiteY336" fmla="*/ 280641 h 662158"/>
                <a:gd name="connsiteX337" fmla="*/ 582230 w 1554981"/>
                <a:gd name="connsiteY337" fmla="*/ 283161 h 662158"/>
                <a:gd name="connsiteX338" fmla="*/ 555212 w 1554981"/>
                <a:gd name="connsiteY338" fmla="*/ 364153 h 662158"/>
                <a:gd name="connsiteX339" fmla="*/ 528554 w 1554981"/>
                <a:gd name="connsiteY339" fmla="*/ 429666 h 662158"/>
                <a:gd name="connsiteX340" fmla="*/ 527113 w 1554981"/>
                <a:gd name="connsiteY340" fmla="*/ 440105 h 662158"/>
                <a:gd name="connsiteX341" fmla="*/ 522791 w 1554981"/>
                <a:gd name="connsiteY341" fmla="*/ 443705 h 662158"/>
                <a:gd name="connsiteX342" fmla="*/ 514505 w 1554981"/>
                <a:gd name="connsiteY342" fmla="*/ 445145 h 662158"/>
                <a:gd name="connsiteX343" fmla="*/ 512704 w 1554981"/>
                <a:gd name="connsiteY343" fmla="*/ 444785 h 662158"/>
                <a:gd name="connsiteX344" fmla="*/ 480283 w 1554981"/>
                <a:gd name="connsiteY344" fmla="*/ 414188 h 662158"/>
                <a:gd name="connsiteX345" fmla="*/ 445701 w 1554981"/>
                <a:gd name="connsiteY345" fmla="*/ 381431 h 662158"/>
                <a:gd name="connsiteX346" fmla="*/ 393106 w 1554981"/>
                <a:gd name="connsiteY346" fmla="*/ 405189 h 662158"/>
                <a:gd name="connsiteX347" fmla="*/ 325022 w 1554981"/>
                <a:gd name="connsiteY347" fmla="*/ 436506 h 662158"/>
                <a:gd name="connsiteX348" fmla="*/ 264143 w 1554981"/>
                <a:gd name="connsiteY348" fmla="*/ 468542 h 662158"/>
                <a:gd name="connsiteX349" fmla="*/ 258739 w 1554981"/>
                <a:gd name="connsiteY349" fmla="*/ 464583 h 662158"/>
                <a:gd name="connsiteX350" fmla="*/ 258379 w 1554981"/>
                <a:gd name="connsiteY350" fmla="*/ 464223 h 662158"/>
                <a:gd name="connsiteX351" fmla="*/ 238206 w 1554981"/>
                <a:gd name="connsiteY351" fmla="*/ 411308 h 662158"/>
                <a:gd name="connsiteX352" fmla="*/ 212990 w 1554981"/>
                <a:gd name="connsiteY352" fmla="*/ 349034 h 662158"/>
                <a:gd name="connsiteX353" fmla="*/ 151390 w 1554981"/>
                <a:gd name="connsiteY353" fmla="*/ 234926 h 662158"/>
                <a:gd name="connsiteX354" fmla="*/ 81865 w 1554981"/>
                <a:gd name="connsiteY354" fmla="*/ 116857 h 662158"/>
                <a:gd name="connsiteX355" fmla="*/ 13420 w 1554981"/>
                <a:gd name="connsiteY355" fmla="*/ 11748 h 662158"/>
                <a:gd name="connsiteX356" fmla="*/ 15222 w 1554981"/>
                <a:gd name="connsiteY356" fmla="*/ 8148 h 662158"/>
                <a:gd name="connsiteX357" fmla="*/ 17383 w 1554981"/>
                <a:gd name="connsiteY357" fmla="*/ 7068 h 662158"/>
                <a:gd name="connsiteX358" fmla="*/ 18464 w 1554981"/>
                <a:gd name="connsiteY358" fmla="*/ 6349 h 662158"/>
                <a:gd name="connsiteX359" fmla="*/ 3364 w 1554981"/>
                <a:gd name="connsiteY359" fmla="*/ 300 h 662158"/>
                <a:gd name="connsiteX360" fmla="*/ 27165 w 1554981"/>
                <a:gd name="connsiteY360" fmla="*/ 42754 h 662158"/>
                <a:gd name="connsiteX361" fmla="*/ 50967 w 1554981"/>
                <a:gd name="connsiteY361" fmla="*/ 83031 h 662158"/>
                <a:gd name="connsiteX362" fmla="*/ 47059 w 1554981"/>
                <a:gd name="connsiteY362" fmla="*/ 85208 h 662158"/>
                <a:gd name="connsiteX363" fmla="*/ 21126 w 1554981"/>
                <a:gd name="connsiteY363" fmla="*/ 41302 h 662158"/>
                <a:gd name="connsiteX364" fmla="*/ 1943 w 1554981"/>
                <a:gd name="connsiteY364" fmla="*/ 1025 h 662158"/>
                <a:gd name="connsiteX365" fmla="*/ 3364 w 1554981"/>
                <a:gd name="connsiteY365" fmla="*/ 300 h 6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54981" h="662158">
                  <a:moveTo>
                    <a:pt x="1199437" y="524160"/>
                  </a:moveTo>
                  <a:cubicBezTo>
                    <a:pt x="1181085" y="547625"/>
                    <a:pt x="1170289" y="577949"/>
                    <a:pt x="1177486" y="607912"/>
                  </a:cubicBezTo>
                  <a:cubicBezTo>
                    <a:pt x="1181805" y="627767"/>
                    <a:pt x="1194399" y="646539"/>
                    <a:pt x="1216350" y="649066"/>
                  </a:cubicBezTo>
                  <a:cubicBezTo>
                    <a:pt x="1239020" y="651593"/>
                    <a:pt x="1270687" y="642929"/>
                    <a:pt x="1277884" y="618381"/>
                  </a:cubicBezTo>
                  <a:cubicBezTo>
                    <a:pt x="1289039" y="579032"/>
                    <a:pt x="1259892" y="540405"/>
                    <a:pt x="1223547" y="529214"/>
                  </a:cubicBezTo>
                  <a:cubicBezTo>
                    <a:pt x="1215990" y="526687"/>
                    <a:pt x="1207714" y="524882"/>
                    <a:pt x="1199437" y="524160"/>
                  </a:cubicBezTo>
                  <a:close/>
                  <a:moveTo>
                    <a:pt x="769059" y="432827"/>
                  </a:moveTo>
                  <a:cubicBezTo>
                    <a:pt x="737032" y="441852"/>
                    <a:pt x="729476" y="484811"/>
                    <a:pt x="730195" y="513330"/>
                  </a:cubicBezTo>
                  <a:cubicBezTo>
                    <a:pt x="730915" y="529936"/>
                    <a:pt x="733794" y="547625"/>
                    <a:pt x="741711" y="562787"/>
                  </a:cubicBezTo>
                  <a:cubicBezTo>
                    <a:pt x="744589" y="568924"/>
                    <a:pt x="748907" y="574700"/>
                    <a:pt x="753586" y="579754"/>
                  </a:cubicBezTo>
                  <a:cubicBezTo>
                    <a:pt x="790650" y="566036"/>
                    <a:pt x="825915" y="538961"/>
                    <a:pt x="833472" y="499251"/>
                  </a:cubicBezTo>
                  <a:cubicBezTo>
                    <a:pt x="837790" y="479035"/>
                    <a:pt x="833472" y="455931"/>
                    <a:pt x="815119" y="444018"/>
                  </a:cubicBezTo>
                  <a:cubicBezTo>
                    <a:pt x="802525" y="435715"/>
                    <a:pt x="784892" y="428495"/>
                    <a:pt x="769059" y="432827"/>
                  </a:cubicBezTo>
                  <a:close/>
                  <a:moveTo>
                    <a:pt x="518468" y="425707"/>
                  </a:moveTo>
                  <a:cubicBezTo>
                    <a:pt x="515226" y="427507"/>
                    <a:pt x="511984" y="428586"/>
                    <a:pt x="508741" y="429666"/>
                  </a:cubicBezTo>
                  <a:cubicBezTo>
                    <a:pt x="510903" y="431466"/>
                    <a:pt x="512704" y="433266"/>
                    <a:pt x="515226" y="434706"/>
                  </a:cubicBezTo>
                  <a:cubicBezTo>
                    <a:pt x="516306" y="431826"/>
                    <a:pt x="517387" y="428586"/>
                    <a:pt x="518468" y="425707"/>
                  </a:cubicBezTo>
                  <a:close/>
                  <a:moveTo>
                    <a:pt x="773017" y="420192"/>
                  </a:moveTo>
                  <a:cubicBezTo>
                    <a:pt x="814400" y="415499"/>
                    <a:pt x="852184" y="450877"/>
                    <a:pt x="846426" y="492753"/>
                  </a:cubicBezTo>
                  <a:cubicBezTo>
                    <a:pt x="840669" y="538600"/>
                    <a:pt x="804324" y="572173"/>
                    <a:pt x="763301" y="588779"/>
                  </a:cubicBezTo>
                  <a:cubicBezTo>
                    <a:pt x="771218" y="595277"/>
                    <a:pt x="780214" y="601053"/>
                    <a:pt x="789210" y="605024"/>
                  </a:cubicBezTo>
                  <a:cubicBezTo>
                    <a:pt x="837070" y="626323"/>
                    <a:pt x="892127" y="612605"/>
                    <a:pt x="938188" y="594555"/>
                  </a:cubicBezTo>
                  <a:cubicBezTo>
                    <a:pt x="962657" y="584808"/>
                    <a:pt x="986407" y="573256"/>
                    <a:pt x="1009797" y="560982"/>
                  </a:cubicBezTo>
                  <a:cubicBezTo>
                    <a:pt x="1027790" y="551596"/>
                    <a:pt x="1045062" y="540766"/>
                    <a:pt x="1063774" y="532824"/>
                  </a:cubicBezTo>
                  <a:cubicBezTo>
                    <a:pt x="1097600" y="518745"/>
                    <a:pt x="1134305" y="510081"/>
                    <a:pt x="1171009" y="509720"/>
                  </a:cubicBezTo>
                  <a:cubicBezTo>
                    <a:pt x="1178926" y="509720"/>
                    <a:pt x="1186842" y="509720"/>
                    <a:pt x="1195119" y="510442"/>
                  </a:cubicBezTo>
                  <a:cubicBezTo>
                    <a:pt x="1219589" y="483006"/>
                    <a:pt x="1254854" y="466039"/>
                    <a:pt x="1289759" y="455209"/>
                  </a:cubicBezTo>
                  <a:cubicBezTo>
                    <a:pt x="1372524" y="430300"/>
                    <a:pt x="1466444" y="430300"/>
                    <a:pt x="1550289" y="449433"/>
                  </a:cubicBezTo>
                  <a:cubicBezTo>
                    <a:pt x="1558565" y="450877"/>
                    <a:pt x="1554967" y="463151"/>
                    <a:pt x="1546690" y="461346"/>
                  </a:cubicBezTo>
                  <a:cubicBezTo>
                    <a:pt x="1471842" y="444379"/>
                    <a:pt x="1388357" y="443296"/>
                    <a:pt x="1313869" y="461707"/>
                  </a:cubicBezTo>
                  <a:cubicBezTo>
                    <a:pt x="1277884" y="470371"/>
                    <a:pt x="1240460" y="484089"/>
                    <a:pt x="1212751" y="509720"/>
                  </a:cubicBezTo>
                  <a:cubicBezTo>
                    <a:pt x="1212032" y="510442"/>
                    <a:pt x="1210952" y="511525"/>
                    <a:pt x="1209873" y="512608"/>
                  </a:cubicBezTo>
                  <a:cubicBezTo>
                    <a:pt x="1231823" y="516218"/>
                    <a:pt x="1252695" y="524882"/>
                    <a:pt x="1268168" y="540766"/>
                  </a:cubicBezTo>
                  <a:cubicBezTo>
                    <a:pt x="1292278" y="566758"/>
                    <a:pt x="1306672" y="620186"/>
                    <a:pt x="1274285" y="645817"/>
                  </a:cubicBezTo>
                  <a:cubicBezTo>
                    <a:pt x="1242619" y="670726"/>
                    <a:pt x="1188642" y="668921"/>
                    <a:pt x="1171009" y="628128"/>
                  </a:cubicBezTo>
                  <a:cubicBezTo>
                    <a:pt x="1155896" y="593111"/>
                    <a:pt x="1164172" y="553040"/>
                    <a:pt x="1185403" y="522716"/>
                  </a:cubicBezTo>
                  <a:cubicBezTo>
                    <a:pt x="1160214" y="521272"/>
                    <a:pt x="1134664" y="524882"/>
                    <a:pt x="1110555" y="531380"/>
                  </a:cubicBezTo>
                  <a:cubicBezTo>
                    <a:pt x="1071331" y="541127"/>
                    <a:pt x="1038585" y="560982"/>
                    <a:pt x="1002960" y="579393"/>
                  </a:cubicBezTo>
                  <a:cubicBezTo>
                    <a:pt x="957979" y="602136"/>
                    <a:pt x="910119" y="624157"/>
                    <a:pt x="859381" y="628128"/>
                  </a:cubicBezTo>
                  <a:cubicBezTo>
                    <a:pt x="820157" y="631377"/>
                    <a:pt x="778055" y="621269"/>
                    <a:pt x="749267" y="593472"/>
                  </a:cubicBezTo>
                  <a:cubicBezTo>
                    <a:pt x="748907" y="593472"/>
                    <a:pt x="748907" y="593833"/>
                    <a:pt x="748188" y="593833"/>
                  </a:cubicBezTo>
                  <a:cubicBezTo>
                    <a:pt x="701767" y="607190"/>
                    <a:pt x="646711" y="602136"/>
                    <a:pt x="603889" y="578671"/>
                  </a:cubicBezTo>
                  <a:cubicBezTo>
                    <a:pt x="561426" y="555206"/>
                    <a:pt x="532638" y="516218"/>
                    <a:pt x="518964" y="469649"/>
                  </a:cubicBezTo>
                  <a:cubicBezTo>
                    <a:pt x="517525" y="465317"/>
                    <a:pt x="524362" y="463873"/>
                    <a:pt x="525441" y="467844"/>
                  </a:cubicBezTo>
                  <a:cubicBezTo>
                    <a:pt x="538756" y="509720"/>
                    <a:pt x="565385" y="546542"/>
                    <a:pt x="603889" y="567480"/>
                  </a:cubicBezTo>
                  <a:cubicBezTo>
                    <a:pt x="641673" y="588057"/>
                    <a:pt x="690612" y="595999"/>
                    <a:pt x="732714" y="586252"/>
                  </a:cubicBezTo>
                  <a:cubicBezTo>
                    <a:pt x="735233" y="585530"/>
                    <a:pt x="738112" y="584447"/>
                    <a:pt x="740631" y="584086"/>
                  </a:cubicBezTo>
                  <a:cubicBezTo>
                    <a:pt x="739192" y="582642"/>
                    <a:pt x="738472" y="580837"/>
                    <a:pt x="737392" y="579393"/>
                  </a:cubicBezTo>
                  <a:cubicBezTo>
                    <a:pt x="718320" y="553401"/>
                    <a:pt x="714722" y="515496"/>
                    <a:pt x="720479" y="484450"/>
                  </a:cubicBezTo>
                  <a:cubicBezTo>
                    <a:pt x="725158" y="455931"/>
                    <a:pt x="740991" y="423802"/>
                    <a:pt x="773017" y="420192"/>
                  </a:cubicBezTo>
                  <a:close/>
                  <a:moveTo>
                    <a:pt x="519909" y="414548"/>
                  </a:moveTo>
                  <a:cubicBezTo>
                    <a:pt x="517027" y="415628"/>
                    <a:pt x="513785" y="416348"/>
                    <a:pt x="511263" y="417428"/>
                  </a:cubicBezTo>
                  <a:cubicBezTo>
                    <a:pt x="507661" y="418867"/>
                    <a:pt x="504058" y="420307"/>
                    <a:pt x="500456" y="421387"/>
                  </a:cubicBezTo>
                  <a:cubicBezTo>
                    <a:pt x="501897" y="423187"/>
                    <a:pt x="503698" y="424987"/>
                    <a:pt x="505499" y="426787"/>
                  </a:cubicBezTo>
                  <a:cubicBezTo>
                    <a:pt x="510182" y="424627"/>
                    <a:pt x="514865" y="421747"/>
                    <a:pt x="519548" y="419227"/>
                  </a:cubicBezTo>
                  <a:cubicBezTo>
                    <a:pt x="519548" y="417788"/>
                    <a:pt x="519909" y="415988"/>
                    <a:pt x="519909" y="414548"/>
                  </a:cubicBezTo>
                  <a:close/>
                  <a:moveTo>
                    <a:pt x="522430" y="399429"/>
                  </a:moveTo>
                  <a:cubicBezTo>
                    <a:pt x="517387" y="401229"/>
                    <a:pt x="511984" y="403029"/>
                    <a:pt x="506580" y="405189"/>
                  </a:cubicBezTo>
                  <a:cubicBezTo>
                    <a:pt x="501537" y="407349"/>
                    <a:pt x="496133" y="409508"/>
                    <a:pt x="490370" y="410948"/>
                  </a:cubicBezTo>
                  <a:cubicBezTo>
                    <a:pt x="492891" y="413108"/>
                    <a:pt x="495053" y="415628"/>
                    <a:pt x="497214" y="418148"/>
                  </a:cubicBezTo>
                  <a:cubicBezTo>
                    <a:pt x="505139" y="414908"/>
                    <a:pt x="513064" y="411308"/>
                    <a:pt x="520989" y="408069"/>
                  </a:cubicBezTo>
                  <a:cubicBezTo>
                    <a:pt x="521710" y="405189"/>
                    <a:pt x="522070" y="402309"/>
                    <a:pt x="522430" y="399429"/>
                  </a:cubicBezTo>
                  <a:close/>
                  <a:moveTo>
                    <a:pt x="525672" y="385031"/>
                  </a:moveTo>
                  <a:cubicBezTo>
                    <a:pt x="517747" y="386831"/>
                    <a:pt x="509102" y="391150"/>
                    <a:pt x="501537" y="393670"/>
                  </a:cubicBezTo>
                  <a:cubicBezTo>
                    <a:pt x="493972" y="396190"/>
                    <a:pt x="486767" y="399429"/>
                    <a:pt x="479563" y="401589"/>
                  </a:cubicBezTo>
                  <a:cubicBezTo>
                    <a:pt x="482084" y="403749"/>
                    <a:pt x="484606" y="405909"/>
                    <a:pt x="487127" y="408069"/>
                  </a:cubicBezTo>
                  <a:cubicBezTo>
                    <a:pt x="499736" y="403749"/>
                    <a:pt x="511984" y="398350"/>
                    <a:pt x="523871" y="392590"/>
                  </a:cubicBezTo>
                  <a:cubicBezTo>
                    <a:pt x="524592" y="390070"/>
                    <a:pt x="524952" y="387551"/>
                    <a:pt x="525672" y="385031"/>
                  </a:cubicBezTo>
                  <a:close/>
                  <a:moveTo>
                    <a:pt x="529995" y="368113"/>
                  </a:moveTo>
                  <a:cubicBezTo>
                    <a:pt x="520989" y="372792"/>
                    <a:pt x="510903" y="376392"/>
                    <a:pt x="501537" y="381071"/>
                  </a:cubicBezTo>
                  <a:cubicBezTo>
                    <a:pt x="491090" y="385751"/>
                    <a:pt x="480283" y="390070"/>
                    <a:pt x="469476" y="393670"/>
                  </a:cubicBezTo>
                  <a:cubicBezTo>
                    <a:pt x="471998" y="395830"/>
                    <a:pt x="474879" y="397630"/>
                    <a:pt x="477401" y="399789"/>
                  </a:cubicBezTo>
                  <a:cubicBezTo>
                    <a:pt x="486047" y="396190"/>
                    <a:pt x="494332" y="391510"/>
                    <a:pt x="503698" y="387911"/>
                  </a:cubicBezTo>
                  <a:cubicBezTo>
                    <a:pt x="511263" y="385031"/>
                    <a:pt x="518828" y="379991"/>
                    <a:pt x="527113" y="378911"/>
                  </a:cubicBezTo>
                  <a:cubicBezTo>
                    <a:pt x="528194" y="375312"/>
                    <a:pt x="529275" y="371712"/>
                    <a:pt x="529995" y="368113"/>
                  </a:cubicBezTo>
                  <a:close/>
                  <a:moveTo>
                    <a:pt x="195119" y="363833"/>
                  </a:moveTo>
                  <a:cubicBezTo>
                    <a:pt x="204864" y="389076"/>
                    <a:pt x="215692" y="413236"/>
                    <a:pt x="227964" y="437036"/>
                  </a:cubicBezTo>
                  <a:cubicBezTo>
                    <a:pt x="233017" y="446773"/>
                    <a:pt x="238432" y="456509"/>
                    <a:pt x="241319" y="467327"/>
                  </a:cubicBezTo>
                  <a:cubicBezTo>
                    <a:pt x="243846" y="476703"/>
                    <a:pt x="246011" y="486079"/>
                    <a:pt x="251064" y="494733"/>
                  </a:cubicBezTo>
                  <a:cubicBezTo>
                    <a:pt x="251425" y="494373"/>
                    <a:pt x="251786" y="494373"/>
                    <a:pt x="252147" y="494012"/>
                  </a:cubicBezTo>
                  <a:cubicBezTo>
                    <a:pt x="271277" y="483194"/>
                    <a:pt x="291129" y="473097"/>
                    <a:pt x="311342" y="464082"/>
                  </a:cubicBezTo>
                  <a:cubicBezTo>
                    <a:pt x="330111" y="455067"/>
                    <a:pt x="348519" y="443167"/>
                    <a:pt x="368731" y="438479"/>
                  </a:cubicBezTo>
                  <a:cubicBezTo>
                    <a:pt x="371619" y="438118"/>
                    <a:pt x="372702" y="442085"/>
                    <a:pt x="369814" y="443167"/>
                  </a:cubicBezTo>
                  <a:cubicBezTo>
                    <a:pt x="349241" y="448576"/>
                    <a:pt x="330111" y="462279"/>
                    <a:pt x="310620" y="471294"/>
                  </a:cubicBezTo>
                  <a:cubicBezTo>
                    <a:pt x="291851" y="480309"/>
                    <a:pt x="273443" y="490045"/>
                    <a:pt x="255035" y="500142"/>
                  </a:cubicBezTo>
                  <a:cubicBezTo>
                    <a:pt x="253952" y="500503"/>
                    <a:pt x="252869" y="500503"/>
                    <a:pt x="251786" y="499782"/>
                  </a:cubicBezTo>
                  <a:cubicBezTo>
                    <a:pt x="250704" y="500503"/>
                    <a:pt x="249260" y="500864"/>
                    <a:pt x="248538" y="499782"/>
                  </a:cubicBezTo>
                  <a:cubicBezTo>
                    <a:pt x="242041" y="491488"/>
                    <a:pt x="239153" y="481752"/>
                    <a:pt x="236627" y="472015"/>
                  </a:cubicBezTo>
                  <a:cubicBezTo>
                    <a:pt x="233017" y="459033"/>
                    <a:pt x="226881" y="448215"/>
                    <a:pt x="221106" y="436315"/>
                  </a:cubicBezTo>
                  <a:cubicBezTo>
                    <a:pt x="209556" y="413597"/>
                    <a:pt x="197645" y="389436"/>
                    <a:pt x="194036" y="364194"/>
                  </a:cubicBezTo>
                  <a:cubicBezTo>
                    <a:pt x="193675" y="363473"/>
                    <a:pt x="194758" y="363112"/>
                    <a:pt x="195119" y="363833"/>
                  </a:cubicBezTo>
                  <a:close/>
                  <a:moveTo>
                    <a:pt x="534678" y="352634"/>
                  </a:moveTo>
                  <a:cubicBezTo>
                    <a:pt x="522070" y="358754"/>
                    <a:pt x="509822" y="365233"/>
                    <a:pt x="496854" y="370632"/>
                  </a:cubicBezTo>
                  <a:cubicBezTo>
                    <a:pt x="484606" y="375672"/>
                    <a:pt x="472358" y="380711"/>
                    <a:pt x="460830" y="386831"/>
                  </a:cubicBezTo>
                  <a:cubicBezTo>
                    <a:pt x="462992" y="388631"/>
                    <a:pt x="465513" y="390430"/>
                    <a:pt x="467675" y="392230"/>
                  </a:cubicBezTo>
                  <a:cubicBezTo>
                    <a:pt x="489649" y="383951"/>
                    <a:pt x="510903" y="371712"/>
                    <a:pt x="531796" y="361273"/>
                  </a:cubicBezTo>
                  <a:cubicBezTo>
                    <a:pt x="531796" y="360913"/>
                    <a:pt x="532157" y="360913"/>
                    <a:pt x="532157" y="360913"/>
                  </a:cubicBezTo>
                  <a:cubicBezTo>
                    <a:pt x="532877" y="358394"/>
                    <a:pt x="533598" y="355514"/>
                    <a:pt x="534678" y="352634"/>
                  </a:cubicBezTo>
                  <a:close/>
                  <a:moveTo>
                    <a:pt x="539001" y="339315"/>
                  </a:moveTo>
                  <a:lnTo>
                    <a:pt x="529346" y="343614"/>
                  </a:lnTo>
                  <a:lnTo>
                    <a:pt x="466234" y="371712"/>
                  </a:lnTo>
                  <a:cubicBezTo>
                    <a:pt x="461191" y="373872"/>
                    <a:pt x="456147" y="376392"/>
                    <a:pt x="451104" y="378911"/>
                  </a:cubicBezTo>
                  <a:cubicBezTo>
                    <a:pt x="453626" y="381071"/>
                    <a:pt x="456508" y="382871"/>
                    <a:pt x="459029" y="385031"/>
                  </a:cubicBezTo>
                  <a:cubicBezTo>
                    <a:pt x="471277" y="377112"/>
                    <a:pt x="484606" y="370992"/>
                    <a:pt x="498295" y="364873"/>
                  </a:cubicBezTo>
                  <a:lnTo>
                    <a:pt x="534175" y="347117"/>
                  </a:lnTo>
                  <a:lnTo>
                    <a:pt x="536119" y="346155"/>
                  </a:lnTo>
                  <a:cubicBezTo>
                    <a:pt x="536479" y="346155"/>
                    <a:pt x="536479" y="345795"/>
                    <a:pt x="536840" y="345795"/>
                  </a:cubicBezTo>
                  <a:cubicBezTo>
                    <a:pt x="537200" y="343635"/>
                    <a:pt x="538281" y="341475"/>
                    <a:pt x="539001" y="339315"/>
                  </a:cubicBezTo>
                  <a:close/>
                  <a:moveTo>
                    <a:pt x="179239" y="300330"/>
                  </a:moveTo>
                  <a:cubicBezTo>
                    <a:pt x="195435" y="330458"/>
                    <a:pt x="207312" y="362738"/>
                    <a:pt x="221709" y="393583"/>
                  </a:cubicBezTo>
                  <a:cubicBezTo>
                    <a:pt x="228547" y="408647"/>
                    <a:pt x="236465" y="423353"/>
                    <a:pt x="242943" y="438417"/>
                  </a:cubicBezTo>
                  <a:cubicBezTo>
                    <a:pt x="248342" y="450611"/>
                    <a:pt x="251941" y="464241"/>
                    <a:pt x="258419" y="475718"/>
                  </a:cubicBezTo>
                  <a:cubicBezTo>
                    <a:pt x="258779" y="475718"/>
                    <a:pt x="259139" y="475360"/>
                    <a:pt x="259139" y="475360"/>
                  </a:cubicBezTo>
                  <a:cubicBezTo>
                    <a:pt x="280014" y="464600"/>
                    <a:pt x="300888" y="452405"/>
                    <a:pt x="322483" y="443079"/>
                  </a:cubicBezTo>
                  <a:cubicBezTo>
                    <a:pt x="341558" y="434830"/>
                    <a:pt x="361713" y="429091"/>
                    <a:pt x="381148" y="422277"/>
                  </a:cubicBezTo>
                  <a:cubicBezTo>
                    <a:pt x="381868" y="421918"/>
                    <a:pt x="382228" y="422994"/>
                    <a:pt x="381508" y="423353"/>
                  </a:cubicBezTo>
                  <a:cubicBezTo>
                    <a:pt x="359914" y="431602"/>
                    <a:pt x="338319" y="440927"/>
                    <a:pt x="317804" y="451329"/>
                  </a:cubicBezTo>
                  <a:cubicBezTo>
                    <a:pt x="299449" y="461013"/>
                    <a:pt x="281453" y="472490"/>
                    <a:pt x="262378" y="480740"/>
                  </a:cubicBezTo>
                  <a:cubicBezTo>
                    <a:pt x="260939" y="481816"/>
                    <a:pt x="259499" y="481098"/>
                    <a:pt x="258419" y="480381"/>
                  </a:cubicBezTo>
                  <a:cubicBezTo>
                    <a:pt x="257340" y="481098"/>
                    <a:pt x="255540" y="481098"/>
                    <a:pt x="254460" y="479664"/>
                  </a:cubicBezTo>
                  <a:cubicBezTo>
                    <a:pt x="246542" y="466752"/>
                    <a:pt x="242943" y="451329"/>
                    <a:pt x="236465" y="437341"/>
                  </a:cubicBezTo>
                  <a:cubicBezTo>
                    <a:pt x="229627" y="422277"/>
                    <a:pt x="222069" y="407571"/>
                    <a:pt x="215590" y="392149"/>
                  </a:cubicBezTo>
                  <a:cubicBezTo>
                    <a:pt x="201914" y="362379"/>
                    <a:pt x="188237" y="331892"/>
                    <a:pt x="178160" y="301047"/>
                  </a:cubicBezTo>
                  <a:cubicBezTo>
                    <a:pt x="177800" y="300330"/>
                    <a:pt x="179239" y="299612"/>
                    <a:pt x="179239" y="300330"/>
                  </a:cubicBezTo>
                  <a:close/>
                  <a:moveTo>
                    <a:pt x="436694" y="280921"/>
                  </a:moveTo>
                  <a:cubicBezTo>
                    <a:pt x="464234" y="294535"/>
                    <a:pt x="485336" y="318539"/>
                    <a:pt x="514306" y="329645"/>
                  </a:cubicBezTo>
                  <a:cubicBezTo>
                    <a:pt x="517167" y="330720"/>
                    <a:pt x="515736" y="336094"/>
                    <a:pt x="512518" y="334661"/>
                  </a:cubicBezTo>
                  <a:cubicBezTo>
                    <a:pt x="512160" y="334661"/>
                    <a:pt x="511445" y="334303"/>
                    <a:pt x="511087" y="334303"/>
                  </a:cubicBezTo>
                  <a:cubicBezTo>
                    <a:pt x="510729" y="334661"/>
                    <a:pt x="510014" y="335377"/>
                    <a:pt x="509299" y="335736"/>
                  </a:cubicBezTo>
                  <a:cubicBezTo>
                    <a:pt x="495350" y="340751"/>
                    <a:pt x="482117" y="349350"/>
                    <a:pt x="468526" y="355440"/>
                  </a:cubicBezTo>
                  <a:cubicBezTo>
                    <a:pt x="455650" y="361173"/>
                    <a:pt x="442417" y="366905"/>
                    <a:pt x="429184" y="371921"/>
                  </a:cubicBezTo>
                  <a:cubicBezTo>
                    <a:pt x="427753" y="372279"/>
                    <a:pt x="427038" y="370488"/>
                    <a:pt x="428111" y="369771"/>
                  </a:cubicBezTo>
                  <a:cubicBezTo>
                    <a:pt x="443132" y="362247"/>
                    <a:pt x="458869" y="355440"/>
                    <a:pt x="473891" y="347558"/>
                  </a:cubicBezTo>
                  <a:cubicBezTo>
                    <a:pt x="484620" y="342184"/>
                    <a:pt x="494277" y="336094"/>
                    <a:pt x="505007" y="331436"/>
                  </a:cubicBezTo>
                  <a:cubicBezTo>
                    <a:pt x="479613" y="319255"/>
                    <a:pt x="458511" y="298834"/>
                    <a:pt x="435621" y="283070"/>
                  </a:cubicBezTo>
                  <a:cubicBezTo>
                    <a:pt x="434191" y="282354"/>
                    <a:pt x="435621" y="280562"/>
                    <a:pt x="436694" y="280921"/>
                  </a:cubicBezTo>
                  <a:close/>
                  <a:moveTo>
                    <a:pt x="630034" y="233299"/>
                  </a:moveTo>
                  <a:cubicBezTo>
                    <a:pt x="630751" y="232937"/>
                    <a:pt x="631467" y="233299"/>
                    <a:pt x="631109" y="234024"/>
                  </a:cubicBezTo>
                  <a:cubicBezTo>
                    <a:pt x="619648" y="252499"/>
                    <a:pt x="602099" y="266626"/>
                    <a:pt x="591712" y="285463"/>
                  </a:cubicBezTo>
                  <a:cubicBezTo>
                    <a:pt x="592070" y="286188"/>
                    <a:pt x="592070" y="286550"/>
                    <a:pt x="591712" y="286550"/>
                  </a:cubicBezTo>
                  <a:cubicBezTo>
                    <a:pt x="585624" y="303576"/>
                    <a:pt x="577744" y="322050"/>
                    <a:pt x="574521" y="339438"/>
                  </a:cubicBezTo>
                  <a:cubicBezTo>
                    <a:pt x="574163" y="340525"/>
                    <a:pt x="573088" y="340163"/>
                    <a:pt x="573088" y="339438"/>
                  </a:cubicBezTo>
                  <a:cubicBezTo>
                    <a:pt x="573805" y="331107"/>
                    <a:pt x="577028" y="323499"/>
                    <a:pt x="579177" y="315530"/>
                  </a:cubicBezTo>
                  <a:cubicBezTo>
                    <a:pt x="582042" y="305749"/>
                    <a:pt x="584907" y="295606"/>
                    <a:pt x="588131" y="285826"/>
                  </a:cubicBezTo>
                  <a:cubicBezTo>
                    <a:pt x="588131" y="285463"/>
                    <a:pt x="588131" y="285101"/>
                    <a:pt x="588131" y="284739"/>
                  </a:cubicBezTo>
                  <a:cubicBezTo>
                    <a:pt x="593145" y="275320"/>
                    <a:pt x="600666" y="266264"/>
                    <a:pt x="607829" y="258657"/>
                  </a:cubicBezTo>
                  <a:cubicBezTo>
                    <a:pt x="615708" y="250325"/>
                    <a:pt x="622513" y="241269"/>
                    <a:pt x="630034" y="233299"/>
                  </a:cubicBezTo>
                  <a:close/>
                  <a:moveTo>
                    <a:pt x="555597" y="226093"/>
                  </a:moveTo>
                  <a:cubicBezTo>
                    <a:pt x="556665" y="224999"/>
                    <a:pt x="558444" y="226458"/>
                    <a:pt x="557732" y="227552"/>
                  </a:cubicBezTo>
                  <a:cubicBezTo>
                    <a:pt x="554174" y="231563"/>
                    <a:pt x="551684" y="236305"/>
                    <a:pt x="548481" y="240317"/>
                  </a:cubicBezTo>
                  <a:cubicBezTo>
                    <a:pt x="545991" y="243599"/>
                    <a:pt x="544567" y="247246"/>
                    <a:pt x="541721" y="250528"/>
                  </a:cubicBezTo>
                  <a:cubicBezTo>
                    <a:pt x="540298" y="251623"/>
                    <a:pt x="538163" y="249434"/>
                    <a:pt x="539586" y="247976"/>
                  </a:cubicBezTo>
                  <a:cubicBezTo>
                    <a:pt x="544923" y="240681"/>
                    <a:pt x="549904" y="233023"/>
                    <a:pt x="555597" y="226093"/>
                  </a:cubicBezTo>
                  <a:close/>
                  <a:moveTo>
                    <a:pt x="572728" y="221824"/>
                  </a:moveTo>
                  <a:cubicBezTo>
                    <a:pt x="572728" y="221824"/>
                    <a:pt x="572728" y="221824"/>
                    <a:pt x="572728" y="222180"/>
                  </a:cubicBezTo>
                  <a:cubicBezTo>
                    <a:pt x="567330" y="233941"/>
                    <a:pt x="555815" y="242851"/>
                    <a:pt x="550058" y="254255"/>
                  </a:cubicBezTo>
                  <a:cubicBezTo>
                    <a:pt x="549338" y="256393"/>
                    <a:pt x="546100" y="254611"/>
                    <a:pt x="547179" y="252473"/>
                  </a:cubicBezTo>
                  <a:cubicBezTo>
                    <a:pt x="550778" y="244632"/>
                    <a:pt x="557974" y="237861"/>
                    <a:pt x="563372" y="231446"/>
                  </a:cubicBezTo>
                  <a:cubicBezTo>
                    <a:pt x="565171" y="229664"/>
                    <a:pt x="569489" y="222180"/>
                    <a:pt x="572728" y="221824"/>
                  </a:cubicBezTo>
                  <a:close/>
                  <a:moveTo>
                    <a:pt x="585788" y="216573"/>
                  </a:moveTo>
                  <a:cubicBezTo>
                    <a:pt x="586847" y="215474"/>
                    <a:pt x="588610" y="217306"/>
                    <a:pt x="587199" y="218405"/>
                  </a:cubicBezTo>
                  <a:cubicBezTo>
                    <a:pt x="580849" y="224633"/>
                    <a:pt x="574499" y="231227"/>
                    <a:pt x="568854" y="238188"/>
                  </a:cubicBezTo>
                  <a:cubicBezTo>
                    <a:pt x="564268" y="244050"/>
                    <a:pt x="558271" y="249545"/>
                    <a:pt x="554743" y="256139"/>
                  </a:cubicBezTo>
                  <a:cubicBezTo>
                    <a:pt x="553685" y="257971"/>
                    <a:pt x="550863" y="256139"/>
                    <a:pt x="551921" y="254307"/>
                  </a:cubicBezTo>
                  <a:cubicBezTo>
                    <a:pt x="555096" y="247347"/>
                    <a:pt x="561446" y="241119"/>
                    <a:pt x="566385" y="235624"/>
                  </a:cubicBezTo>
                  <a:cubicBezTo>
                    <a:pt x="572735" y="229029"/>
                    <a:pt x="579085" y="222434"/>
                    <a:pt x="585788" y="216573"/>
                  </a:cubicBezTo>
                  <a:close/>
                  <a:moveTo>
                    <a:pt x="602175" y="212299"/>
                  </a:moveTo>
                  <a:cubicBezTo>
                    <a:pt x="602533" y="212299"/>
                    <a:pt x="602892" y="213014"/>
                    <a:pt x="602533" y="213372"/>
                  </a:cubicBezTo>
                  <a:cubicBezTo>
                    <a:pt x="587119" y="225893"/>
                    <a:pt x="575290" y="244496"/>
                    <a:pt x="563818" y="260595"/>
                  </a:cubicBezTo>
                  <a:cubicBezTo>
                    <a:pt x="562384" y="262742"/>
                    <a:pt x="558800" y="260595"/>
                    <a:pt x="560234" y="258449"/>
                  </a:cubicBezTo>
                  <a:cubicBezTo>
                    <a:pt x="567403" y="248432"/>
                    <a:pt x="574573" y="239130"/>
                    <a:pt x="582818" y="230186"/>
                  </a:cubicBezTo>
                  <a:cubicBezTo>
                    <a:pt x="587478" y="224820"/>
                    <a:pt x="594647" y="214445"/>
                    <a:pt x="602175" y="212299"/>
                  </a:cubicBezTo>
                  <a:close/>
                  <a:moveTo>
                    <a:pt x="614676" y="206665"/>
                  </a:moveTo>
                  <a:cubicBezTo>
                    <a:pt x="615750" y="205949"/>
                    <a:pt x="617181" y="207381"/>
                    <a:pt x="616107" y="208098"/>
                  </a:cubicBezTo>
                  <a:cubicBezTo>
                    <a:pt x="600366" y="225289"/>
                    <a:pt x="583552" y="242481"/>
                    <a:pt x="571031" y="262180"/>
                  </a:cubicBezTo>
                  <a:cubicBezTo>
                    <a:pt x="569957" y="264329"/>
                    <a:pt x="566738" y="262180"/>
                    <a:pt x="567811" y="260031"/>
                  </a:cubicBezTo>
                  <a:cubicBezTo>
                    <a:pt x="580333" y="240332"/>
                    <a:pt x="598220" y="223140"/>
                    <a:pt x="614676" y="206665"/>
                  </a:cubicBezTo>
                  <a:close/>
                  <a:moveTo>
                    <a:pt x="627352" y="200677"/>
                  </a:moveTo>
                  <a:cubicBezTo>
                    <a:pt x="628073" y="199599"/>
                    <a:pt x="629877" y="200677"/>
                    <a:pt x="629156" y="202114"/>
                  </a:cubicBezTo>
                  <a:cubicBezTo>
                    <a:pt x="623022" y="212892"/>
                    <a:pt x="612920" y="220796"/>
                    <a:pt x="604982" y="230137"/>
                  </a:cubicBezTo>
                  <a:cubicBezTo>
                    <a:pt x="595602" y="240916"/>
                    <a:pt x="586221" y="253132"/>
                    <a:pt x="579005" y="265347"/>
                  </a:cubicBezTo>
                  <a:cubicBezTo>
                    <a:pt x="577562" y="267503"/>
                    <a:pt x="574675" y="265347"/>
                    <a:pt x="575397" y="263551"/>
                  </a:cubicBezTo>
                  <a:cubicBezTo>
                    <a:pt x="581530" y="253132"/>
                    <a:pt x="589468" y="242713"/>
                    <a:pt x="597406" y="233731"/>
                  </a:cubicBezTo>
                  <a:cubicBezTo>
                    <a:pt x="606786" y="222593"/>
                    <a:pt x="619053" y="212892"/>
                    <a:pt x="627352" y="200677"/>
                  </a:cubicBezTo>
                  <a:close/>
                  <a:moveTo>
                    <a:pt x="52206" y="41056"/>
                  </a:moveTo>
                  <a:cubicBezTo>
                    <a:pt x="80146" y="59352"/>
                    <a:pt x="104458" y="82671"/>
                    <a:pt x="133123" y="99174"/>
                  </a:cubicBezTo>
                  <a:cubicBezTo>
                    <a:pt x="134575" y="100251"/>
                    <a:pt x="133486" y="102403"/>
                    <a:pt x="131672" y="101686"/>
                  </a:cubicBezTo>
                  <a:cubicBezTo>
                    <a:pt x="102281" y="85900"/>
                    <a:pt x="76881" y="64016"/>
                    <a:pt x="48941" y="46078"/>
                  </a:cubicBezTo>
                  <a:cubicBezTo>
                    <a:pt x="46038" y="43926"/>
                    <a:pt x="48941" y="39262"/>
                    <a:pt x="52206" y="41056"/>
                  </a:cubicBezTo>
                  <a:close/>
                  <a:moveTo>
                    <a:pt x="2186" y="18466"/>
                  </a:moveTo>
                  <a:cubicBezTo>
                    <a:pt x="5829" y="30260"/>
                    <a:pt x="16031" y="40982"/>
                    <a:pt x="23318" y="50989"/>
                  </a:cubicBezTo>
                  <a:cubicBezTo>
                    <a:pt x="29876" y="60281"/>
                    <a:pt x="36434" y="69931"/>
                    <a:pt x="42264" y="79581"/>
                  </a:cubicBezTo>
                  <a:cubicBezTo>
                    <a:pt x="44085" y="82440"/>
                    <a:pt x="39713" y="84941"/>
                    <a:pt x="37892" y="82082"/>
                  </a:cubicBezTo>
                  <a:cubicBezTo>
                    <a:pt x="30605" y="69931"/>
                    <a:pt x="22225" y="58137"/>
                    <a:pt x="14574" y="46700"/>
                  </a:cubicBezTo>
                  <a:cubicBezTo>
                    <a:pt x="8744" y="38123"/>
                    <a:pt x="1457" y="29188"/>
                    <a:pt x="0" y="18824"/>
                  </a:cubicBezTo>
                  <a:cubicBezTo>
                    <a:pt x="0" y="17752"/>
                    <a:pt x="1822" y="17037"/>
                    <a:pt x="2186" y="18466"/>
                  </a:cubicBezTo>
                  <a:close/>
                  <a:moveTo>
                    <a:pt x="23507" y="17507"/>
                  </a:moveTo>
                  <a:cubicBezTo>
                    <a:pt x="45841" y="50984"/>
                    <a:pt x="70697" y="82301"/>
                    <a:pt x="91951" y="116497"/>
                  </a:cubicBezTo>
                  <a:cubicBezTo>
                    <a:pt x="115366" y="155374"/>
                    <a:pt x="139502" y="194250"/>
                    <a:pt x="162197" y="233846"/>
                  </a:cubicBezTo>
                  <a:cubicBezTo>
                    <a:pt x="183450" y="271282"/>
                    <a:pt x="205064" y="309078"/>
                    <a:pt x="223797" y="347595"/>
                  </a:cubicBezTo>
                  <a:cubicBezTo>
                    <a:pt x="232802" y="366673"/>
                    <a:pt x="240007" y="385751"/>
                    <a:pt x="247212" y="405189"/>
                  </a:cubicBezTo>
                  <a:cubicBezTo>
                    <a:pt x="253336" y="422827"/>
                    <a:pt x="257659" y="441185"/>
                    <a:pt x="267385" y="457744"/>
                  </a:cubicBezTo>
                  <a:cubicBezTo>
                    <a:pt x="283595" y="445505"/>
                    <a:pt x="302328" y="437226"/>
                    <a:pt x="320699" y="428946"/>
                  </a:cubicBezTo>
                  <a:cubicBezTo>
                    <a:pt x="344835" y="417788"/>
                    <a:pt x="368611" y="406269"/>
                    <a:pt x="392386" y="395110"/>
                  </a:cubicBezTo>
                  <a:cubicBezTo>
                    <a:pt x="417963" y="382871"/>
                    <a:pt x="443539" y="371712"/>
                    <a:pt x="468395" y="359113"/>
                  </a:cubicBezTo>
                  <a:lnTo>
                    <a:pt x="519041" y="336138"/>
                  </a:lnTo>
                  <a:lnTo>
                    <a:pt x="527113" y="332476"/>
                  </a:lnTo>
                  <a:cubicBezTo>
                    <a:pt x="509462" y="324557"/>
                    <a:pt x="493251" y="313398"/>
                    <a:pt x="477761" y="302239"/>
                  </a:cubicBezTo>
                  <a:cubicBezTo>
                    <a:pt x="455787" y="286761"/>
                    <a:pt x="433453" y="271642"/>
                    <a:pt x="410758" y="257244"/>
                  </a:cubicBezTo>
                  <a:lnTo>
                    <a:pt x="408538" y="255976"/>
                  </a:lnTo>
                  <a:lnTo>
                    <a:pt x="277111" y="180931"/>
                  </a:lnTo>
                  <a:cubicBezTo>
                    <a:pt x="231001" y="155374"/>
                    <a:pt x="186693" y="127296"/>
                    <a:pt x="142744" y="98139"/>
                  </a:cubicBezTo>
                  <a:cubicBezTo>
                    <a:pt x="103118" y="71502"/>
                    <a:pt x="62412" y="45945"/>
                    <a:pt x="23507" y="17507"/>
                  </a:cubicBezTo>
                  <a:close/>
                  <a:moveTo>
                    <a:pt x="33954" y="16068"/>
                  </a:moveTo>
                  <a:cubicBezTo>
                    <a:pt x="72859" y="38745"/>
                    <a:pt x="109963" y="65743"/>
                    <a:pt x="147787" y="90220"/>
                  </a:cubicBezTo>
                  <a:cubicBezTo>
                    <a:pt x="190655" y="117937"/>
                    <a:pt x="233883" y="145295"/>
                    <a:pt x="278552" y="170132"/>
                  </a:cubicBezTo>
                  <a:lnTo>
                    <a:pt x="325172" y="195499"/>
                  </a:lnTo>
                  <a:lnTo>
                    <a:pt x="346276" y="206983"/>
                  </a:lnTo>
                  <a:cubicBezTo>
                    <a:pt x="368791" y="219267"/>
                    <a:pt x="391125" y="231866"/>
                    <a:pt x="412919" y="245725"/>
                  </a:cubicBezTo>
                  <a:cubicBezTo>
                    <a:pt x="435614" y="259763"/>
                    <a:pt x="457948" y="274882"/>
                    <a:pt x="479923" y="290360"/>
                  </a:cubicBezTo>
                  <a:cubicBezTo>
                    <a:pt x="499015" y="303319"/>
                    <a:pt x="518828" y="317718"/>
                    <a:pt x="540802" y="325637"/>
                  </a:cubicBezTo>
                  <a:cubicBezTo>
                    <a:pt x="541883" y="325997"/>
                    <a:pt x="542964" y="326717"/>
                    <a:pt x="543684" y="327437"/>
                  </a:cubicBezTo>
                  <a:cubicBezTo>
                    <a:pt x="547647" y="328517"/>
                    <a:pt x="548727" y="335716"/>
                    <a:pt x="543684" y="337516"/>
                  </a:cubicBezTo>
                  <a:lnTo>
                    <a:pt x="541213" y="352223"/>
                  </a:lnTo>
                  <a:lnTo>
                    <a:pt x="535399" y="386831"/>
                  </a:lnTo>
                  <a:cubicBezTo>
                    <a:pt x="539722" y="377112"/>
                    <a:pt x="544405" y="367393"/>
                    <a:pt x="548727" y="357674"/>
                  </a:cubicBezTo>
                  <a:cubicBezTo>
                    <a:pt x="559534" y="332476"/>
                    <a:pt x="569981" y="307279"/>
                    <a:pt x="577907" y="281001"/>
                  </a:cubicBezTo>
                  <a:cubicBezTo>
                    <a:pt x="577907" y="280641"/>
                    <a:pt x="577907" y="280641"/>
                    <a:pt x="577546" y="280281"/>
                  </a:cubicBezTo>
                  <a:cubicBezTo>
                    <a:pt x="576826" y="280281"/>
                    <a:pt x="576466" y="280281"/>
                    <a:pt x="575745" y="280281"/>
                  </a:cubicBezTo>
                  <a:cubicBezTo>
                    <a:pt x="525672" y="263363"/>
                    <a:pt x="476681" y="239965"/>
                    <a:pt x="429130" y="217287"/>
                  </a:cubicBezTo>
                  <a:cubicBezTo>
                    <a:pt x="380138" y="193170"/>
                    <a:pt x="331146" y="169412"/>
                    <a:pt x="282515" y="144935"/>
                  </a:cubicBezTo>
                  <a:lnTo>
                    <a:pt x="185225" y="93978"/>
                  </a:lnTo>
                  <a:lnTo>
                    <a:pt x="133378" y="66822"/>
                  </a:lnTo>
                  <a:cubicBezTo>
                    <a:pt x="115006" y="56743"/>
                    <a:pt x="94113" y="48824"/>
                    <a:pt x="76101" y="38745"/>
                  </a:cubicBezTo>
                  <a:cubicBezTo>
                    <a:pt x="61692" y="30106"/>
                    <a:pt x="49444" y="22187"/>
                    <a:pt x="33954" y="16068"/>
                  </a:cubicBezTo>
                  <a:close/>
                  <a:moveTo>
                    <a:pt x="23147" y="9228"/>
                  </a:moveTo>
                  <a:cubicBezTo>
                    <a:pt x="54127" y="16068"/>
                    <a:pt x="95193" y="38025"/>
                    <a:pt x="127254" y="54944"/>
                  </a:cubicBezTo>
                  <a:lnTo>
                    <a:pt x="141606" y="62335"/>
                  </a:lnTo>
                  <a:lnTo>
                    <a:pt x="243970" y="115058"/>
                  </a:lnTo>
                  <a:cubicBezTo>
                    <a:pt x="247572" y="113978"/>
                    <a:pt x="252255" y="113978"/>
                    <a:pt x="255857" y="113978"/>
                  </a:cubicBezTo>
                  <a:cubicBezTo>
                    <a:pt x="257298" y="113978"/>
                    <a:pt x="257298" y="115778"/>
                    <a:pt x="255857" y="116137"/>
                  </a:cubicBezTo>
                  <a:cubicBezTo>
                    <a:pt x="253696" y="116497"/>
                    <a:pt x="251895" y="116857"/>
                    <a:pt x="249733" y="116857"/>
                  </a:cubicBezTo>
                  <a:cubicBezTo>
                    <a:pt x="249373" y="116857"/>
                    <a:pt x="249013" y="117217"/>
                    <a:pt x="248653" y="117217"/>
                  </a:cubicBezTo>
                  <a:cubicBezTo>
                    <a:pt x="250814" y="118297"/>
                    <a:pt x="252976" y="119377"/>
                    <a:pt x="254777" y="120457"/>
                  </a:cubicBezTo>
                  <a:cubicBezTo>
                    <a:pt x="259460" y="120097"/>
                    <a:pt x="264143" y="119377"/>
                    <a:pt x="268105" y="117937"/>
                  </a:cubicBezTo>
                  <a:cubicBezTo>
                    <a:pt x="269907" y="117577"/>
                    <a:pt x="270627" y="120097"/>
                    <a:pt x="269186" y="120457"/>
                  </a:cubicBezTo>
                  <a:cubicBezTo>
                    <a:pt x="265944" y="121537"/>
                    <a:pt x="262702" y="122257"/>
                    <a:pt x="259460" y="122617"/>
                  </a:cubicBezTo>
                  <a:cubicBezTo>
                    <a:pt x="261621" y="123697"/>
                    <a:pt x="263422" y="124417"/>
                    <a:pt x="264863" y="125137"/>
                  </a:cubicBezTo>
                  <a:cubicBezTo>
                    <a:pt x="272428" y="124417"/>
                    <a:pt x="279633" y="124057"/>
                    <a:pt x="287198" y="123697"/>
                  </a:cubicBezTo>
                  <a:cubicBezTo>
                    <a:pt x="288278" y="123337"/>
                    <a:pt x="288278" y="125137"/>
                    <a:pt x="287198" y="125137"/>
                  </a:cubicBezTo>
                  <a:cubicBezTo>
                    <a:pt x="281434" y="126216"/>
                    <a:pt x="275670" y="127296"/>
                    <a:pt x="270267" y="127656"/>
                  </a:cubicBezTo>
                  <a:cubicBezTo>
                    <a:pt x="271708" y="128736"/>
                    <a:pt x="273869" y="129816"/>
                    <a:pt x="275670" y="130536"/>
                  </a:cubicBezTo>
                  <a:cubicBezTo>
                    <a:pt x="276391" y="130896"/>
                    <a:pt x="277471" y="131256"/>
                    <a:pt x="278552" y="131976"/>
                  </a:cubicBezTo>
                  <a:cubicBezTo>
                    <a:pt x="289359" y="130536"/>
                    <a:pt x="299806" y="128736"/>
                    <a:pt x="310253" y="127296"/>
                  </a:cubicBezTo>
                  <a:cubicBezTo>
                    <a:pt x="311694" y="127296"/>
                    <a:pt x="311694" y="129096"/>
                    <a:pt x="310253" y="129456"/>
                  </a:cubicBezTo>
                  <a:cubicBezTo>
                    <a:pt x="301247" y="130896"/>
                    <a:pt x="292241" y="133056"/>
                    <a:pt x="282875" y="134136"/>
                  </a:cubicBezTo>
                  <a:cubicBezTo>
                    <a:pt x="286117" y="135936"/>
                    <a:pt x="289359" y="137375"/>
                    <a:pt x="292601" y="138815"/>
                  </a:cubicBezTo>
                  <a:cubicBezTo>
                    <a:pt x="303408" y="136655"/>
                    <a:pt x="314936" y="135216"/>
                    <a:pt x="325743" y="133776"/>
                  </a:cubicBezTo>
                  <a:cubicBezTo>
                    <a:pt x="326463" y="133416"/>
                    <a:pt x="327184" y="135216"/>
                    <a:pt x="326103" y="135576"/>
                  </a:cubicBezTo>
                  <a:cubicBezTo>
                    <a:pt x="316377" y="137375"/>
                    <a:pt x="306650" y="139535"/>
                    <a:pt x="296924" y="140975"/>
                  </a:cubicBezTo>
                  <a:cubicBezTo>
                    <a:pt x="299446" y="142055"/>
                    <a:pt x="301967" y="143495"/>
                    <a:pt x="304489" y="144575"/>
                  </a:cubicBezTo>
                  <a:cubicBezTo>
                    <a:pt x="317457" y="142775"/>
                    <a:pt x="330786" y="140615"/>
                    <a:pt x="344115" y="138095"/>
                  </a:cubicBezTo>
                  <a:cubicBezTo>
                    <a:pt x="345556" y="138095"/>
                    <a:pt x="345556" y="140255"/>
                    <a:pt x="344115" y="140615"/>
                  </a:cubicBezTo>
                  <a:cubicBezTo>
                    <a:pt x="332227" y="142415"/>
                    <a:pt x="320699" y="145295"/>
                    <a:pt x="308812" y="146734"/>
                  </a:cubicBezTo>
                  <a:cubicBezTo>
                    <a:pt x="311694" y="148174"/>
                    <a:pt x="314576" y="149614"/>
                    <a:pt x="317457" y="151054"/>
                  </a:cubicBezTo>
                  <a:cubicBezTo>
                    <a:pt x="332227" y="148534"/>
                    <a:pt x="347717" y="147094"/>
                    <a:pt x="362487" y="142775"/>
                  </a:cubicBezTo>
                  <a:cubicBezTo>
                    <a:pt x="363928" y="142415"/>
                    <a:pt x="365008" y="144935"/>
                    <a:pt x="363207" y="145295"/>
                  </a:cubicBezTo>
                  <a:cubicBezTo>
                    <a:pt x="349878" y="149254"/>
                    <a:pt x="335829" y="151414"/>
                    <a:pt x="322140" y="153214"/>
                  </a:cubicBezTo>
                  <a:cubicBezTo>
                    <a:pt x="325743" y="155014"/>
                    <a:pt x="329345" y="156813"/>
                    <a:pt x="332947" y="158613"/>
                  </a:cubicBezTo>
                  <a:cubicBezTo>
                    <a:pt x="349518" y="155374"/>
                    <a:pt x="366089" y="150694"/>
                    <a:pt x="383020" y="148894"/>
                  </a:cubicBezTo>
                  <a:cubicBezTo>
                    <a:pt x="384461" y="148534"/>
                    <a:pt x="384461" y="150334"/>
                    <a:pt x="383380" y="150334"/>
                  </a:cubicBezTo>
                  <a:cubicBezTo>
                    <a:pt x="367890" y="152854"/>
                    <a:pt x="353121" y="157893"/>
                    <a:pt x="337630" y="160773"/>
                  </a:cubicBezTo>
                  <a:cubicBezTo>
                    <a:pt x="341233" y="162573"/>
                    <a:pt x="344475" y="164373"/>
                    <a:pt x="348077" y="166172"/>
                  </a:cubicBezTo>
                  <a:cubicBezTo>
                    <a:pt x="348077" y="166172"/>
                    <a:pt x="348077" y="165812"/>
                    <a:pt x="348437" y="165812"/>
                  </a:cubicBezTo>
                  <a:cubicBezTo>
                    <a:pt x="357443" y="162933"/>
                    <a:pt x="367170" y="161493"/>
                    <a:pt x="376896" y="159333"/>
                  </a:cubicBezTo>
                  <a:cubicBezTo>
                    <a:pt x="385542" y="157173"/>
                    <a:pt x="394187" y="155374"/>
                    <a:pt x="403553" y="155374"/>
                  </a:cubicBezTo>
                  <a:cubicBezTo>
                    <a:pt x="404634" y="155374"/>
                    <a:pt x="404634" y="156813"/>
                    <a:pt x="403553" y="157173"/>
                  </a:cubicBezTo>
                  <a:cubicBezTo>
                    <a:pt x="385902" y="157893"/>
                    <a:pt x="369331" y="164733"/>
                    <a:pt x="352040" y="167972"/>
                  </a:cubicBezTo>
                  <a:cubicBezTo>
                    <a:pt x="355282" y="169412"/>
                    <a:pt x="358164" y="170852"/>
                    <a:pt x="361046" y="172292"/>
                  </a:cubicBezTo>
                  <a:cubicBezTo>
                    <a:pt x="381219" y="169412"/>
                    <a:pt x="401752" y="163653"/>
                    <a:pt x="421925" y="162573"/>
                  </a:cubicBezTo>
                  <a:cubicBezTo>
                    <a:pt x="422285" y="162573"/>
                    <a:pt x="422646" y="163293"/>
                    <a:pt x="421925" y="163293"/>
                  </a:cubicBezTo>
                  <a:cubicBezTo>
                    <a:pt x="404274" y="168692"/>
                    <a:pt x="384821" y="173012"/>
                    <a:pt x="366449" y="174811"/>
                  </a:cubicBezTo>
                  <a:cubicBezTo>
                    <a:pt x="370772" y="177331"/>
                    <a:pt x="375455" y="179491"/>
                    <a:pt x="379778" y="181651"/>
                  </a:cubicBezTo>
                  <a:cubicBezTo>
                    <a:pt x="399951" y="177331"/>
                    <a:pt x="420484" y="175171"/>
                    <a:pt x="440657" y="170852"/>
                  </a:cubicBezTo>
                  <a:cubicBezTo>
                    <a:pt x="441738" y="170852"/>
                    <a:pt x="442098" y="171932"/>
                    <a:pt x="441018" y="172292"/>
                  </a:cubicBezTo>
                  <a:cubicBezTo>
                    <a:pt x="423366" y="178051"/>
                    <a:pt x="403913" y="182011"/>
                    <a:pt x="384821" y="184171"/>
                  </a:cubicBezTo>
                  <a:cubicBezTo>
                    <a:pt x="389144" y="185970"/>
                    <a:pt x="393106" y="187770"/>
                    <a:pt x="397429" y="189930"/>
                  </a:cubicBezTo>
                  <a:cubicBezTo>
                    <a:pt x="416522" y="186690"/>
                    <a:pt x="435614" y="182371"/>
                    <a:pt x="455427" y="180211"/>
                  </a:cubicBezTo>
                  <a:cubicBezTo>
                    <a:pt x="455787" y="180211"/>
                    <a:pt x="456147" y="180931"/>
                    <a:pt x="455427" y="181291"/>
                  </a:cubicBezTo>
                  <a:cubicBezTo>
                    <a:pt x="437775" y="184531"/>
                    <a:pt x="420124" y="188850"/>
                    <a:pt x="402473" y="192450"/>
                  </a:cubicBezTo>
                  <a:cubicBezTo>
                    <a:pt x="405715" y="193890"/>
                    <a:pt x="409317" y="195329"/>
                    <a:pt x="412919" y="197129"/>
                  </a:cubicBezTo>
                  <a:cubicBezTo>
                    <a:pt x="421565" y="195689"/>
                    <a:pt x="430571" y="193170"/>
                    <a:pt x="439577" y="192090"/>
                  </a:cubicBezTo>
                  <a:cubicBezTo>
                    <a:pt x="449663" y="190650"/>
                    <a:pt x="460110" y="189570"/>
                    <a:pt x="470196" y="186690"/>
                  </a:cubicBezTo>
                  <a:cubicBezTo>
                    <a:pt x="470917" y="186330"/>
                    <a:pt x="471277" y="187410"/>
                    <a:pt x="470557" y="187770"/>
                  </a:cubicBezTo>
                  <a:cubicBezTo>
                    <a:pt x="460470" y="191370"/>
                    <a:pt x="450023" y="193170"/>
                    <a:pt x="439577" y="194969"/>
                  </a:cubicBezTo>
                  <a:cubicBezTo>
                    <a:pt x="432012" y="196049"/>
                    <a:pt x="425167" y="197849"/>
                    <a:pt x="417602" y="199649"/>
                  </a:cubicBezTo>
                  <a:cubicBezTo>
                    <a:pt x="422285" y="201809"/>
                    <a:pt x="427329" y="203969"/>
                    <a:pt x="431651" y="206128"/>
                  </a:cubicBezTo>
                  <a:cubicBezTo>
                    <a:pt x="448943" y="203249"/>
                    <a:pt x="466234" y="200729"/>
                    <a:pt x="482805" y="197129"/>
                  </a:cubicBezTo>
                  <a:cubicBezTo>
                    <a:pt x="483885" y="197129"/>
                    <a:pt x="484606" y="198569"/>
                    <a:pt x="483525" y="198929"/>
                  </a:cubicBezTo>
                  <a:cubicBezTo>
                    <a:pt x="472718" y="202529"/>
                    <a:pt x="460470" y="203249"/>
                    <a:pt x="449303" y="205768"/>
                  </a:cubicBezTo>
                  <a:cubicBezTo>
                    <a:pt x="445340" y="206488"/>
                    <a:pt x="440657" y="207208"/>
                    <a:pt x="436334" y="208288"/>
                  </a:cubicBezTo>
                  <a:cubicBezTo>
                    <a:pt x="483165" y="230246"/>
                    <a:pt x="530355" y="251124"/>
                    <a:pt x="578987" y="269842"/>
                  </a:cubicBezTo>
                  <a:cubicBezTo>
                    <a:pt x="579348" y="270202"/>
                    <a:pt x="579708" y="270202"/>
                    <a:pt x="580068" y="270562"/>
                  </a:cubicBezTo>
                  <a:cubicBezTo>
                    <a:pt x="600601" y="238526"/>
                    <a:pt x="633022" y="214767"/>
                    <a:pt x="648513" y="179851"/>
                  </a:cubicBezTo>
                  <a:cubicBezTo>
                    <a:pt x="648152" y="179851"/>
                    <a:pt x="647432" y="179851"/>
                    <a:pt x="646711" y="179491"/>
                  </a:cubicBezTo>
                  <a:cubicBezTo>
                    <a:pt x="623296" y="169412"/>
                    <a:pt x="598080" y="164373"/>
                    <a:pt x="573224" y="159333"/>
                  </a:cubicBezTo>
                  <a:cubicBezTo>
                    <a:pt x="546566" y="153934"/>
                    <a:pt x="519909" y="146014"/>
                    <a:pt x="493612" y="138455"/>
                  </a:cubicBezTo>
                  <a:cubicBezTo>
                    <a:pt x="440657" y="122977"/>
                    <a:pt x="387343" y="106778"/>
                    <a:pt x="333668" y="92740"/>
                  </a:cubicBezTo>
                  <a:cubicBezTo>
                    <a:pt x="313855" y="87340"/>
                    <a:pt x="294402" y="82301"/>
                    <a:pt x="274590" y="77261"/>
                  </a:cubicBezTo>
                  <a:cubicBezTo>
                    <a:pt x="266664" y="81581"/>
                    <a:pt x="258739" y="85541"/>
                    <a:pt x="250454" y="88060"/>
                  </a:cubicBezTo>
                  <a:cubicBezTo>
                    <a:pt x="248653" y="89140"/>
                    <a:pt x="247212" y="85901"/>
                    <a:pt x="249373" y="85181"/>
                  </a:cubicBezTo>
                  <a:cubicBezTo>
                    <a:pt x="255137" y="82301"/>
                    <a:pt x="260540" y="78701"/>
                    <a:pt x="265944" y="75102"/>
                  </a:cubicBezTo>
                  <a:cubicBezTo>
                    <a:pt x="263783" y="74382"/>
                    <a:pt x="261621" y="74022"/>
                    <a:pt x="259460" y="73302"/>
                  </a:cubicBezTo>
                  <a:cubicBezTo>
                    <a:pt x="254777" y="75462"/>
                    <a:pt x="250454" y="77981"/>
                    <a:pt x="246491" y="80501"/>
                  </a:cubicBezTo>
                  <a:cubicBezTo>
                    <a:pt x="244330" y="81581"/>
                    <a:pt x="242529" y="78701"/>
                    <a:pt x="244690" y="76901"/>
                  </a:cubicBezTo>
                  <a:cubicBezTo>
                    <a:pt x="247212" y="75462"/>
                    <a:pt x="249733" y="73302"/>
                    <a:pt x="252615" y="71862"/>
                  </a:cubicBezTo>
                  <a:cubicBezTo>
                    <a:pt x="225598" y="64663"/>
                    <a:pt x="198941" y="58183"/>
                    <a:pt x="171923" y="50984"/>
                  </a:cubicBezTo>
                  <a:cubicBezTo>
                    <a:pt x="146346" y="44145"/>
                    <a:pt x="120770" y="36945"/>
                    <a:pt x="95193" y="28666"/>
                  </a:cubicBezTo>
                  <a:cubicBezTo>
                    <a:pt x="71778" y="21107"/>
                    <a:pt x="48003" y="10668"/>
                    <a:pt x="23147" y="9228"/>
                  </a:cubicBezTo>
                  <a:close/>
                  <a:moveTo>
                    <a:pt x="18464" y="6349"/>
                  </a:moveTo>
                  <a:cubicBezTo>
                    <a:pt x="43680" y="2749"/>
                    <a:pt x="69617" y="13548"/>
                    <a:pt x="93392" y="20387"/>
                  </a:cubicBezTo>
                  <a:cubicBezTo>
                    <a:pt x="118969" y="27586"/>
                    <a:pt x="144545" y="34786"/>
                    <a:pt x="170122" y="41265"/>
                  </a:cubicBezTo>
                  <a:cubicBezTo>
                    <a:pt x="201822" y="48824"/>
                    <a:pt x="233163" y="56383"/>
                    <a:pt x="264503" y="64303"/>
                  </a:cubicBezTo>
                  <a:cubicBezTo>
                    <a:pt x="269186" y="61063"/>
                    <a:pt x="274590" y="58183"/>
                    <a:pt x="279273" y="55304"/>
                  </a:cubicBezTo>
                  <a:cubicBezTo>
                    <a:pt x="282154" y="54224"/>
                    <a:pt x="285036" y="57463"/>
                    <a:pt x="282515" y="59623"/>
                  </a:cubicBezTo>
                  <a:cubicBezTo>
                    <a:pt x="279633" y="62143"/>
                    <a:pt x="276391" y="64303"/>
                    <a:pt x="272788" y="66103"/>
                  </a:cubicBezTo>
                  <a:cubicBezTo>
                    <a:pt x="274590" y="66822"/>
                    <a:pt x="276031" y="67182"/>
                    <a:pt x="277832" y="67182"/>
                  </a:cubicBezTo>
                  <a:cubicBezTo>
                    <a:pt x="280714" y="65743"/>
                    <a:pt x="283595" y="64303"/>
                    <a:pt x="286477" y="63223"/>
                  </a:cubicBezTo>
                  <a:cubicBezTo>
                    <a:pt x="290080" y="61783"/>
                    <a:pt x="292962" y="66103"/>
                    <a:pt x="289359" y="68262"/>
                  </a:cubicBezTo>
                  <a:cubicBezTo>
                    <a:pt x="288639" y="68622"/>
                    <a:pt x="287918" y="69342"/>
                    <a:pt x="287198" y="69702"/>
                  </a:cubicBezTo>
                  <a:cubicBezTo>
                    <a:pt x="302328" y="73302"/>
                    <a:pt x="317457" y="77261"/>
                    <a:pt x="332587" y="81221"/>
                  </a:cubicBezTo>
                  <a:cubicBezTo>
                    <a:pt x="387703" y="95260"/>
                    <a:pt x="442458" y="111818"/>
                    <a:pt x="497214" y="127656"/>
                  </a:cubicBezTo>
                  <a:cubicBezTo>
                    <a:pt x="523151" y="134856"/>
                    <a:pt x="549448" y="143135"/>
                    <a:pt x="576466" y="148174"/>
                  </a:cubicBezTo>
                  <a:cubicBezTo>
                    <a:pt x="601322" y="153214"/>
                    <a:pt x="626538" y="157893"/>
                    <a:pt x="650314" y="167972"/>
                  </a:cubicBezTo>
                  <a:cubicBezTo>
                    <a:pt x="651034" y="168692"/>
                    <a:pt x="651755" y="169412"/>
                    <a:pt x="652475" y="169772"/>
                  </a:cubicBezTo>
                  <a:cubicBezTo>
                    <a:pt x="654276" y="166532"/>
                    <a:pt x="660040" y="168692"/>
                    <a:pt x="658599" y="173012"/>
                  </a:cubicBezTo>
                  <a:cubicBezTo>
                    <a:pt x="645991" y="216207"/>
                    <a:pt x="607446" y="242485"/>
                    <a:pt x="585832" y="280641"/>
                  </a:cubicBezTo>
                  <a:cubicBezTo>
                    <a:pt x="585111" y="282081"/>
                    <a:pt x="583670" y="282801"/>
                    <a:pt x="582230" y="283161"/>
                  </a:cubicBezTo>
                  <a:cubicBezTo>
                    <a:pt x="576466" y="310878"/>
                    <a:pt x="566019" y="337876"/>
                    <a:pt x="555212" y="364153"/>
                  </a:cubicBezTo>
                  <a:cubicBezTo>
                    <a:pt x="545845" y="385751"/>
                    <a:pt x="537560" y="408069"/>
                    <a:pt x="528554" y="429666"/>
                  </a:cubicBezTo>
                  <a:cubicBezTo>
                    <a:pt x="528194" y="433266"/>
                    <a:pt x="527474" y="436866"/>
                    <a:pt x="527113" y="440105"/>
                  </a:cubicBezTo>
                  <a:cubicBezTo>
                    <a:pt x="526753" y="442985"/>
                    <a:pt x="524592" y="443705"/>
                    <a:pt x="522791" y="443705"/>
                  </a:cubicBezTo>
                  <a:cubicBezTo>
                    <a:pt x="520989" y="447305"/>
                    <a:pt x="516306" y="447305"/>
                    <a:pt x="514505" y="445145"/>
                  </a:cubicBezTo>
                  <a:cubicBezTo>
                    <a:pt x="513785" y="445145"/>
                    <a:pt x="513064" y="445145"/>
                    <a:pt x="512704" y="444785"/>
                  </a:cubicBezTo>
                  <a:cubicBezTo>
                    <a:pt x="499015" y="437586"/>
                    <a:pt x="491450" y="424267"/>
                    <a:pt x="480283" y="414188"/>
                  </a:cubicBezTo>
                  <a:cubicBezTo>
                    <a:pt x="468395" y="403749"/>
                    <a:pt x="455787" y="393670"/>
                    <a:pt x="445701" y="381431"/>
                  </a:cubicBezTo>
                  <a:cubicBezTo>
                    <a:pt x="428409" y="389350"/>
                    <a:pt x="410758" y="397270"/>
                    <a:pt x="393106" y="405189"/>
                  </a:cubicBezTo>
                  <a:cubicBezTo>
                    <a:pt x="370772" y="415628"/>
                    <a:pt x="348077" y="426787"/>
                    <a:pt x="325022" y="436506"/>
                  </a:cubicBezTo>
                  <a:cubicBezTo>
                    <a:pt x="303769" y="445145"/>
                    <a:pt x="282154" y="453784"/>
                    <a:pt x="264143" y="468542"/>
                  </a:cubicBezTo>
                  <a:cubicBezTo>
                    <a:pt x="260901" y="470702"/>
                    <a:pt x="256938" y="467463"/>
                    <a:pt x="258739" y="464583"/>
                  </a:cubicBezTo>
                  <a:cubicBezTo>
                    <a:pt x="258739" y="464223"/>
                    <a:pt x="258379" y="464223"/>
                    <a:pt x="258379" y="464223"/>
                  </a:cubicBezTo>
                  <a:cubicBezTo>
                    <a:pt x="248653" y="448025"/>
                    <a:pt x="244330" y="429306"/>
                    <a:pt x="238206" y="411308"/>
                  </a:cubicBezTo>
                  <a:cubicBezTo>
                    <a:pt x="230641" y="390070"/>
                    <a:pt x="223076" y="369192"/>
                    <a:pt x="212990" y="349034"/>
                  </a:cubicBezTo>
                  <a:cubicBezTo>
                    <a:pt x="193897" y="310518"/>
                    <a:pt x="172643" y="272362"/>
                    <a:pt x="151390" y="234926"/>
                  </a:cubicBezTo>
                  <a:cubicBezTo>
                    <a:pt x="128695" y="195329"/>
                    <a:pt x="105280" y="156093"/>
                    <a:pt x="81865" y="116857"/>
                  </a:cubicBezTo>
                  <a:cubicBezTo>
                    <a:pt x="60611" y="81221"/>
                    <a:pt x="31072" y="49544"/>
                    <a:pt x="13420" y="11748"/>
                  </a:cubicBezTo>
                  <a:cubicBezTo>
                    <a:pt x="12700" y="9948"/>
                    <a:pt x="13781" y="8508"/>
                    <a:pt x="15222" y="8148"/>
                  </a:cubicBezTo>
                  <a:cubicBezTo>
                    <a:pt x="15942" y="7428"/>
                    <a:pt x="16302" y="7068"/>
                    <a:pt x="17383" y="7068"/>
                  </a:cubicBezTo>
                  <a:cubicBezTo>
                    <a:pt x="17383" y="6708"/>
                    <a:pt x="18103" y="6349"/>
                    <a:pt x="18464" y="6349"/>
                  </a:cubicBezTo>
                  <a:close/>
                  <a:moveTo>
                    <a:pt x="3364" y="300"/>
                  </a:moveTo>
                  <a:cubicBezTo>
                    <a:pt x="10469" y="14814"/>
                    <a:pt x="19350" y="28602"/>
                    <a:pt x="27165" y="42754"/>
                  </a:cubicBezTo>
                  <a:cubicBezTo>
                    <a:pt x="34981" y="56180"/>
                    <a:pt x="44572" y="68517"/>
                    <a:pt x="50967" y="83031"/>
                  </a:cubicBezTo>
                  <a:cubicBezTo>
                    <a:pt x="52033" y="85571"/>
                    <a:pt x="48125" y="88111"/>
                    <a:pt x="47059" y="85208"/>
                  </a:cubicBezTo>
                  <a:cubicBezTo>
                    <a:pt x="39599" y="69968"/>
                    <a:pt x="29297" y="56180"/>
                    <a:pt x="21126" y="41302"/>
                  </a:cubicBezTo>
                  <a:cubicBezTo>
                    <a:pt x="14377" y="28602"/>
                    <a:pt x="5496" y="15177"/>
                    <a:pt x="1943" y="1025"/>
                  </a:cubicBezTo>
                  <a:cubicBezTo>
                    <a:pt x="1588" y="300"/>
                    <a:pt x="3009" y="-426"/>
                    <a:pt x="3364" y="3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8E9278E4-B0FE-434A-8898-B2F7DFE6BF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56663" y="4065083"/>
              <a:ext cx="1073089" cy="267641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A82FFDC5-AE66-A44D-8FDC-791F70E9AB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3541" y="-2"/>
              <a:ext cx="2165412" cy="511250"/>
            </a:xfrm>
            <a:custGeom>
              <a:avLst/>
              <a:gdLst>
                <a:gd name="connsiteX0" fmla="*/ 1270479 w 2165412"/>
                <a:gd name="connsiteY0" fmla="*/ 504148 h 511250"/>
                <a:gd name="connsiteX1" fmla="*/ 1270479 w 2165412"/>
                <a:gd name="connsiteY1" fmla="*/ 510037 h 511250"/>
                <a:gd name="connsiteX2" fmla="*/ 1235810 w 2165412"/>
                <a:gd name="connsiteY2" fmla="*/ 510690 h 511250"/>
                <a:gd name="connsiteX3" fmla="*/ 1208990 w 2165412"/>
                <a:gd name="connsiteY3" fmla="*/ 510037 h 511250"/>
                <a:gd name="connsiteX4" fmla="*/ 1208337 w 2165412"/>
                <a:gd name="connsiteY4" fmla="*/ 507419 h 511250"/>
                <a:gd name="connsiteX5" fmla="*/ 1235810 w 2165412"/>
                <a:gd name="connsiteY5" fmla="*/ 505457 h 511250"/>
                <a:gd name="connsiteX6" fmla="*/ 1270479 w 2165412"/>
                <a:gd name="connsiteY6" fmla="*/ 504148 h 511250"/>
                <a:gd name="connsiteX7" fmla="*/ 727066 w 2165412"/>
                <a:gd name="connsiteY7" fmla="*/ 494143 h 511250"/>
                <a:gd name="connsiteX8" fmla="*/ 794356 w 2165412"/>
                <a:gd name="connsiteY8" fmla="*/ 497479 h 511250"/>
                <a:gd name="connsiteX9" fmla="*/ 794356 w 2165412"/>
                <a:gd name="connsiteY9" fmla="*/ 503482 h 511250"/>
                <a:gd name="connsiteX10" fmla="*/ 727066 w 2165412"/>
                <a:gd name="connsiteY10" fmla="*/ 496811 h 511250"/>
                <a:gd name="connsiteX11" fmla="*/ 727066 w 2165412"/>
                <a:gd name="connsiteY11" fmla="*/ 494143 h 511250"/>
                <a:gd name="connsiteX12" fmla="*/ 1269948 w 2165412"/>
                <a:gd name="connsiteY12" fmla="*/ 489976 h 511250"/>
                <a:gd name="connsiteX13" fmla="*/ 1271225 w 2165412"/>
                <a:gd name="connsiteY13" fmla="*/ 495014 h 511250"/>
                <a:gd name="connsiteX14" fmla="*/ 1186906 w 2165412"/>
                <a:gd name="connsiteY14" fmla="*/ 496275 h 511250"/>
                <a:gd name="connsiteX15" fmla="*/ 1186267 w 2165412"/>
                <a:gd name="connsiteY15" fmla="*/ 493756 h 511250"/>
                <a:gd name="connsiteX16" fmla="*/ 1269948 w 2165412"/>
                <a:gd name="connsiteY16" fmla="*/ 489976 h 511250"/>
                <a:gd name="connsiteX17" fmla="*/ 711605 w 2165412"/>
                <a:gd name="connsiteY17" fmla="*/ 485337 h 511250"/>
                <a:gd name="connsiteX18" fmla="*/ 800057 w 2165412"/>
                <a:gd name="connsiteY18" fmla="*/ 487913 h 511250"/>
                <a:gd name="connsiteX19" fmla="*/ 800057 w 2165412"/>
                <a:gd name="connsiteY19" fmla="*/ 493713 h 511250"/>
                <a:gd name="connsiteX20" fmla="*/ 712242 w 2165412"/>
                <a:gd name="connsiteY20" fmla="*/ 486626 h 511250"/>
                <a:gd name="connsiteX21" fmla="*/ 711605 w 2165412"/>
                <a:gd name="connsiteY21" fmla="*/ 485337 h 511250"/>
                <a:gd name="connsiteX22" fmla="*/ 1224462 w 2165412"/>
                <a:gd name="connsiteY22" fmla="*/ 481421 h 511250"/>
                <a:gd name="connsiteX23" fmla="*/ 1273400 w 2165412"/>
                <a:gd name="connsiteY23" fmla="*/ 482012 h 511250"/>
                <a:gd name="connsiteX24" fmla="*/ 1272757 w 2165412"/>
                <a:gd name="connsiteY24" fmla="*/ 488085 h 511250"/>
                <a:gd name="connsiteX25" fmla="*/ 1176487 w 2165412"/>
                <a:gd name="connsiteY25" fmla="*/ 488760 h 511250"/>
                <a:gd name="connsiteX26" fmla="*/ 1176487 w 2165412"/>
                <a:gd name="connsiteY26" fmla="*/ 487411 h 511250"/>
                <a:gd name="connsiteX27" fmla="*/ 1224462 w 2165412"/>
                <a:gd name="connsiteY27" fmla="*/ 481421 h 511250"/>
                <a:gd name="connsiteX28" fmla="*/ 60925 w 2165412"/>
                <a:gd name="connsiteY28" fmla="*/ 456614 h 511250"/>
                <a:gd name="connsiteX29" fmla="*/ 94211 w 2165412"/>
                <a:gd name="connsiteY29" fmla="*/ 479508 h 511250"/>
                <a:gd name="connsiteX30" fmla="*/ 134535 w 2165412"/>
                <a:gd name="connsiteY30" fmla="*/ 491938 h 511250"/>
                <a:gd name="connsiteX31" fmla="*/ 134535 w 2165412"/>
                <a:gd name="connsiteY31" fmla="*/ 497170 h 511250"/>
                <a:gd name="connsiteX32" fmla="*/ 60286 w 2165412"/>
                <a:gd name="connsiteY32" fmla="*/ 458576 h 511250"/>
                <a:gd name="connsiteX33" fmla="*/ 60925 w 2165412"/>
                <a:gd name="connsiteY33" fmla="*/ 456614 h 511250"/>
                <a:gd name="connsiteX34" fmla="*/ 1509964 w 2165412"/>
                <a:gd name="connsiteY34" fmla="*/ 450951 h 511250"/>
                <a:gd name="connsiteX35" fmla="*/ 1511886 w 2165412"/>
                <a:gd name="connsiteY35" fmla="*/ 451609 h 511250"/>
                <a:gd name="connsiteX36" fmla="*/ 1493951 w 2165412"/>
                <a:gd name="connsiteY36" fmla="*/ 474713 h 511250"/>
                <a:gd name="connsiteX37" fmla="*/ 1470894 w 2165412"/>
                <a:gd name="connsiteY37" fmla="*/ 496497 h 511250"/>
                <a:gd name="connsiteX38" fmla="*/ 1467050 w 2165412"/>
                <a:gd name="connsiteY38" fmla="*/ 492537 h 511250"/>
                <a:gd name="connsiteX39" fmla="*/ 1380581 w 2165412"/>
                <a:gd name="connsiteY39" fmla="*/ 488576 h 511250"/>
                <a:gd name="connsiteX40" fmla="*/ 1380581 w 2165412"/>
                <a:gd name="connsiteY40" fmla="*/ 486596 h 511250"/>
                <a:gd name="connsiteX41" fmla="*/ 1472174 w 2165412"/>
                <a:gd name="connsiteY41" fmla="*/ 485936 h 511250"/>
                <a:gd name="connsiteX42" fmla="*/ 1474096 w 2165412"/>
                <a:gd name="connsiteY42" fmla="*/ 486596 h 511250"/>
                <a:gd name="connsiteX43" fmla="*/ 1490750 w 2165412"/>
                <a:gd name="connsiteY43" fmla="*/ 471413 h 511250"/>
                <a:gd name="connsiteX44" fmla="*/ 1509964 w 2165412"/>
                <a:gd name="connsiteY44" fmla="*/ 450951 h 511250"/>
                <a:gd name="connsiteX45" fmla="*/ 1898404 w 2165412"/>
                <a:gd name="connsiteY45" fmla="*/ 448842 h 511250"/>
                <a:gd name="connsiteX46" fmla="*/ 1900203 w 2165412"/>
                <a:gd name="connsiteY46" fmla="*/ 451769 h 511250"/>
                <a:gd name="connsiteX47" fmla="*/ 1898241 w 2165412"/>
                <a:gd name="connsiteY47" fmla="*/ 457931 h 511250"/>
                <a:gd name="connsiteX48" fmla="*/ 1893662 w 2165412"/>
                <a:gd name="connsiteY48" fmla="*/ 457315 h 511250"/>
                <a:gd name="connsiteX49" fmla="*/ 1895623 w 2165412"/>
                <a:gd name="connsiteY49" fmla="*/ 450537 h 511250"/>
                <a:gd name="connsiteX50" fmla="*/ 1898404 w 2165412"/>
                <a:gd name="connsiteY50" fmla="*/ 448842 h 511250"/>
                <a:gd name="connsiteX51" fmla="*/ 2095418 w 2165412"/>
                <a:gd name="connsiteY51" fmla="*/ 447455 h 511250"/>
                <a:gd name="connsiteX52" fmla="*/ 2095418 w 2165412"/>
                <a:gd name="connsiteY52" fmla="*/ 452494 h 511250"/>
                <a:gd name="connsiteX53" fmla="*/ 1942486 w 2165412"/>
                <a:gd name="connsiteY53" fmla="*/ 455014 h 511250"/>
                <a:gd name="connsiteX54" fmla="*/ 1942486 w 2165412"/>
                <a:gd name="connsiteY54" fmla="*/ 453755 h 511250"/>
                <a:gd name="connsiteX55" fmla="*/ 2095418 w 2165412"/>
                <a:gd name="connsiteY55" fmla="*/ 447455 h 511250"/>
                <a:gd name="connsiteX56" fmla="*/ 2089063 w 2165412"/>
                <a:gd name="connsiteY56" fmla="*/ 433949 h 511250"/>
                <a:gd name="connsiteX57" fmla="*/ 2089063 w 2165412"/>
                <a:gd name="connsiteY57" fmla="*/ 440620 h 511250"/>
                <a:gd name="connsiteX58" fmla="*/ 1985667 w 2165412"/>
                <a:gd name="connsiteY58" fmla="*/ 442620 h 511250"/>
                <a:gd name="connsiteX59" fmla="*/ 1985667 w 2165412"/>
                <a:gd name="connsiteY59" fmla="*/ 439952 h 511250"/>
                <a:gd name="connsiteX60" fmla="*/ 2089063 w 2165412"/>
                <a:gd name="connsiteY60" fmla="*/ 433949 h 511250"/>
                <a:gd name="connsiteX61" fmla="*/ 535658 w 2165412"/>
                <a:gd name="connsiteY61" fmla="*/ 433401 h 511250"/>
                <a:gd name="connsiteX62" fmla="*/ 540238 w 2165412"/>
                <a:gd name="connsiteY62" fmla="*/ 433401 h 511250"/>
                <a:gd name="connsiteX63" fmla="*/ 538276 w 2165412"/>
                <a:gd name="connsiteY63" fmla="*/ 441077 h 511250"/>
                <a:gd name="connsiteX64" fmla="*/ 533696 w 2165412"/>
                <a:gd name="connsiteY64" fmla="*/ 439897 h 511250"/>
                <a:gd name="connsiteX65" fmla="*/ 535658 w 2165412"/>
                <a:gd name="connsiteY65" fmla="*/ 433401 h 511250"/>
                <a:gd name="connsiteX66" fmla="*/ 528135 w 2165412"/>
                <a:gd name="connsiteY66" fmla="*/ 426618 h 511250"/>
                <a:gd name="connsiteX67" fmla="*/ 531680 w 2165412"/>
                <a:gd name="connsiteY67" fmla="*/ 426618 h 511250"/>
                <a:gd name="connsiteX68" fmla="*/ 528135 w 2165412"/>
                <a:gd name="connsiteY68" fmla="*/ 437037 h 511250"/>
                <a:gd name="connsiteX69" fmla="*/ 523175 w 2165412"/>
                <a:gd name="connsiteY69" fmla="*/ 445004 h 511250"/>
                <a:gd name="connsiteX70" fmla="*/ 518924 w 2165412"/>
                <a:gd name="connsiteY70" fmla="*/ 443165 h 511250"/>
                <a:gd name="connsiteX71" fmla="*/ 523175 w 2165412"/>
                <a:gd name="connsiteY71" fmla="*/ 435197 h 511250"/>
                <a:gd name="connsiteX72" fmla="*/ 528135 w 2165412"/>
                <a:gd name="connsiteY72" fmla="*/ 426618 h 511250"/>
                <a:gd name="connsiteX73" fmla="*/ 2093461 w 2165412"/>
                <a:gd name="connsiteY73" fmla="*/ 420527 h 511250"/>
                <a:gd name="connsiteX74" fmla="*/ 2094755 w 2165412"/>
                <a:gd name="connsiteY74" fmla="*/ 427614 h 511250"/>
                <a:gd name="connsiteX75" fmla="*/ 2020320 w 2165412"/>
                <a:gd name="connsiteY75" fmla="*/ 431157 h 511250"/>
                <a:gd name="connsiteX76" fmla="*/ 2019025 w 2165412"/>
                <a:gd name="connsiteY76" fmla="*/ 427614 h 511250"/>
                <a:gd name="connsiteX77" fmla="*/ 2093461 w 2165412"/>
                <a:gd name="connsiteY77" fmla="*/ 420527 h 511250"/>
                <a:gd name="connsiteX78" fmla="*/ 969314 w 2165412"/>
                <a:gd name="connsiteY78" fmla="*/ 420382 h 511250"/>
                <a:gd name="connsiteX79" fmla="*/ 973271 w 2165412"/>
                <a:gd name="connsiteY79" fmla="*/ 422291 h 511250"/>
                <a:gd name="connsiteX80" fmla="*/ 952176 w 2165412"/>
                <a:gd name="connsiteY80" fmla="*/ 447109 h 511250"/>
                <a:gd name="connsiteX81" fmla="*/ 948219 w 2165412"/>
                <a:gd name="connsiteY81" fmla="*/ 443927 h 511250"/>
                <a:gd name="connsiteX82" fmla="*/ 969314 w 2165412"/>
                <a:gd name="connsiteY82" fmla="*/ 420382 h 511250"/>
                <a:gd name="connsiteX83" fmla="*/ 521870 w 2165412"/>
                <a:gd name="connsiteY83" fmla="*/ 410606 h 511250"/>
                <a:gd name="connsiteX84" fmla="*/ 517841 w 2165412"/>
                <a:gd name="connsiteY84" fmla="*/ 423096 h 511250"/>
                <a:gd name="connsiteX85" fmla="*/ 504416 w 2165412"/>
                <a:gd name="connsiteY85" fmla="*/ 444332 h 511250"/>
                <a:gd name="connsiteX86" fmla="*/ 499716 w 2165412"/>
                <a:gd name="connsiteY86" fmla="*/ 441834 h 511250"/>
                <a:gd name="connsiteX87" fmla="*/ 520527 w 2165412"/>
                <a:gd name="connsiteY87" fmla="*/ 411231 h 511250"/>
                <a:gd name="connsiteX88" fmla="*/ 521870 w 2165412"/>
                <a:gd name="connsiteY88" fmla="*/ 410606 h 511250"/>
                <a:gd name="connsiteX89" fmla="*/ 2086240 w 2165412"/>
                <a:gd name="connsiteY89" fmla="*/ 407771 h 511250"/>
                <a:gd name="connsiteX90" fmla="*/ 2086240 w 2165412"/>
                <a:gd name="connsiteY90" fmla="*/ 413440 h 511250"/>
                <a:gd name="connsiteX91" fmla="*/ 2040168 w 2165412"/>
                <a:gd name="connsiteY91" fmla="*/ 415708 h 511250"/>
                <a:gd name="connsiteX92" fmla="*/ 2040168 w 2165412"/>
                <a:gd name="connsiteY92" fmla="*/ 411740 h 511250"/>
                <a:gd name="connsiteX93" fmla="*/ 2086240 w 2165412"/>
                <a:gd name="connsiteY93" fmla="*/ 407771 h 511250"/>
                <a:gd name="connsiteX94" fmla="*/ 1778738 w 2165412"/>
                <a:gd name="connsiteY94" fmla="*/ 397725 h 511250"/>
                <a:gd name="connsiteX95" fmla="*/ 1780692 w 2165412"/>
                <a:gd name="connsiteY95" fmla="*/ 397725 h 511250"/>
                <a:gd name="connsiteX96" fmla="*/ 1784597 w 2165412"/>
                <a:gd name="connsiteY96" fmla="*/ 452032 h 511250"/>
                <a:gd name="connsiteX97" fmla="*/ 1785249 w 2165412"/>
                <a:gd name="connsiteY97" fmla="*/ 499871 h 511250"/>
                <a:gd name="connsiteX98" fmla="*/ 1821050 w 2165412"/>
                <a:gd name="connsiteY98" fmla="*/ 499225 h 511250"/>
                <a:gd name="connsiteX99" fmla="*/ 1861406 w 2165412"/>
                <a:gd name="connsiteY99" fmla="*/ 495993 h 511250"/>
                <a:gd name="connsiteX100" fmla="*/ 1861406 w 2165412"/>
                <a:gd name="connsiteY100" fmla="*/ 499871 h 511250"/>
                <a:gd name="connsiteX101" fmla="*/ 1784597 w 2165412"/>
                <a:gd name="connsiteY101" fmla="*/ 505044 h 511250"/>
                <a:gd name="connsiteX102" fmla="*/ 1780040 w 2165412"/>
                <a:gd name="connsiteY102" fmla="*/ 503751 h 511250"/>
                <a:gd name="connsiteX103" fmla="*/ 1778738 w 2165412"/>
                <a:gd name="connsiteY103" fmla="*/ 452032 h 511250"/>
                <a:gd name="connsiteX104" fmla="*/ 1778738 w 2165412"/>
                <a:gd name="connsiteY104" fmla="*/ 397725 h 511250"/>
                <a:gd name="connsiteX105" fmla="*/ 972332 w 2165412"/>
                <a:gd name="connsiteY105" fmla="*/ 392688 h 511250"/>
                <a:gd name="connsiteX106" fmla="*/ 974876 w 2165412"/>
                <a:gd name="connsiteY106" fmla="*/ 395897 h 511250"/>
                <a:gd name="connsiteX107" fmla="*/ 923969 w 2165412"/>
                <a:gd name="connsiteY107" fmla="*/ 452376 h 511250"/>
                <a:gd name="connsiteX108" fmla="*/ 923333 w 2165412"/>
                <a:gd name="connsiteY108" fmla="*/ 453660 h 511250"/>
                <a:gd name="connsiteX109" fmla="*/ 921425 w 2165412"/>
                <a:gd name="connsiteY109" fmla="*/ 455585 h 511250"/>
                <a:gd name="connsiteX110" fmla="*/ 916334 w 2165412"/>
                <a:gd name="connsiteY110" fmla="*/ 451734 h 511250"/>
                <a:gd name="connsiteX111" fmla="*/ 972332 w 2165412"/>
                <a:gd name="connsiteY111" fmla="*/ 392688 h 511250"/>
                <a:gd name="connsiteX112" fmla="*/ 515611 w 2165412"/>
                <a:gd name="connsiteY112" fmla="*/ 385724 h 511250"/>
                <a:gd name="connsiteX113" fmla="*/ 517565 w 2165412"/>
                <a:gd name="connsiteY113" fmla="*/ 386353 h 511250"/>
                <a:gd name="connsiteX114" fmla="*/ 503901 w 2165412"/>
                <a:gd name="connsiteY114" fmla="*/ 414699 h 511250"/>
                <a:gd name="connsiteX115" fmla="*/ 485687 w 2165412"/>
                <a:gd name="connsiteY115" fmla="*/ 449345 h 511250"/>
                <a:gd name="connsiteX116" fmla="*/ 481132 w 2165412"/>
                <a:gd name="connsiteY116" fmla="*/ 446195 h 511250"/>
                <a:gd name="connsiteX117" fmla="*/ 497396 w 2165412"/>
                <a:gd name="connsiteY117" fmla="*/ 415329 h 511250"/>
                <a:gd name="connsiteX118" fmla="*/ 515611 w 2165412"/>
                <a:gd name="connsiteY118" fmla="*/ 385724 h 511250"/>
                <a:gd name="connsiteX119" fmla="*/ 317661 w 2165412"/>
                <a:gd name="connsiteY119" fmla="*/ 380717 h 511250"/>
                <a:gd name="connsiteX120" fmla="*/ 303171 w 2165412"/>
                <a:gd name="connsiteY120" fmla="*/ 413017 h 511250"/>
                <a:gd name="connsiteX121" fmla="*/ 221602 w 2165412"/>
                <a:gd name="connsiteY121" fmla="*/ 458151 h 511250"/>
                <a:gd name="connsiteX122" fmla="*/ 221602 w 2165412"/>
                <a:gd name="connsiteY122" fmla="*/ 452359 h 511250"/>
                <a:gd name="connsiteX123" fmla="*/ 300035 w 2165412"/>
                <a:gd name="connsiteY123" fmla="*/ 407949 h 511250"/>
                <a:gd name="connsiteX124" fmla="*/ 977294 w 2165412"/>
                <a:gd name="connsiteY124" fmla="*/ 361540 h 511250"/>
                <a:gd name="connsiteX125" fmla="*/ 979870 w 2165412"/>
                <a:gd name="connsiteY125" fmla="*/ 364804 h 511250"/>
                <a:gd name="connsiteX126" fmla="*/ 905783 w 2165412"/>
                <a:gd name="connsiteY126" fmla="*/ 446375 h 511250"/>
                <a:gd name="connsiteX127" fmla="*/ 899985 w 2165412"/>
                <a:gd name="connsiteY127" fmla="*/ 443113 h 511250"/>
                <a:gd name="connsiteX128" fmla="*/ 977294 w 2165412"/>
                <a:gd name="connsiteY128" fmla="*/ 361540 h 511250"/>
                <a:gd name="connsiteX129" fmla="*/ 746118 w 2165412"/>
                <a:gd name="connsiteY129" fmla="*/ 358667 h 511250"/>
                <a:gd name="connsiteX130" fmla="*/ 748954 w 2165412"/>
                <a:gd name="connsiteY130" fmla="*/ 358667 h 511250"/>
                <a:gd name="connsiteX131" fmla="*/ 752921 w 2165412"/>
                <a:gd name="connsiteY131" fmla="*/ 450839 h 511250"/>
                <a:gd name="connsiteX132" fmla="*/ 747252 w 2165412"/>
                <a:gd name="connsiteY132" fmla="*/ 450839 h 511250"/>
                <a:gd name="connsiteX133" fmla="*/ 746118 w 2165412"/>
                <a:gd name="connsiteY133" fmla="*/ 358667 h 511250"/>
                <a:gd name="connsiteX134" fmla="*/ 610542 w 2165412"/>
                <a:gd name="connsiteY134" fmla="*/ 349543 h 511250"/>
                <a:gd name="connsiteX135" fmla="*/ 612487 w 2165412"/>
                <a:gd name="connsiteY135" fmla="*/ 349543 h 511250"/>
                <a:gd name="connsiteX136" fmla="*/ 618965 w 2165412"/>
                <a:gd name="connsiteY136" fmla="*/ 446250 h 511250"/>
                <a:gd name="connsiteX137" fmla="*/ 618965 w 2165412"/>
                <a:gd name="connsiteY137" fmla="*/ 450145 h 511250"/>
                <a:gd name="connsiteX138" fmla="*/ 600175 w 2165412"/>
                <a:gd name="connsiteY138" fmla="*/ 467668 h 511250"/>
                <a:gd name="connsiteX139" fmla="*/ 578794 w 2165412"/>
                <a:gd name="connsiteY139" fmla="*/ 485194 h 511250"/>
                <a:gd name="connsiteX140" fmla="*/ 576203 w 2165412"/>
                <a:gd name="connsiteY140" fmla="*/ 483896 h 511250"/>
                <a:gd name="connsiteX141" fmla="*/ 595640 w 2165412"/>
                <a:gd name="connsiteY141" fmla="*/ 465722 h 511250"/>
                <a:gd name="connsiteX142" fmla="*/ 613133 w 2165412"/>
                <a:gd name="connsiteY142" fmla="*/ 448846 h 511250"/>
                <a:gd name="connsiteX143" fmla="*/ 613133 w 2165412"/>
                <a:gd name="connsiteY143" fmla="*/ 447548 h 511250"/>
                <a:gd name="connsiteX144" fmla="*/ 610542 w 2165412"/>
                <a:gd name="connsiteY144" fmla="*/ 349543 h 511250"/>
                <a:gd name="connsiteX145" fmla="*/ 321584 w 2165412"/>
                <a:gd name="connsiteY145" fmla="*/ 347329 h 511250"/>
                <a:gd name="connsiteX146" fmla="*/ 324814 w 2165412"/>
                <a:gd name="connsiteY146" fmla="*/ 347970 h 511250"/>
                <a:gd name="connsiteX147" fmla="*/ 243404 w 2165412"/>
                <a:gd name="connsiteY147" fmla="*/ 442700 h 511250"/>
                <a:gd name="connsiteX148" fmla="*/ 240818 w 2165412"/>
                <a:gd name="connsiteY148" fmla="*/ 438220 h 511250"/>
                <a:gd name="connsiteX149" fmla="*/ 321584 w 2165412"/>
                <a:gd name="connsiteY149" fmla="*/ 347329 h 511250"/>
                <a:gd name="connsiteX150" fmla="*/ 333051 w 2165412"/>
                <a:gd name="connsiteY150" fmla="*/ 346413 h 511250"/>
                <a:gd name="connsiteX151" fmla="*/ 325028 w 2165412"/>
                <a:gd name="connsiteY151" fmla="*/ 369332 h 511250"/>
                <a:gd name="connsiteX152" fmla="*/ 317661 w 2165412"/>
                <a:gd name="connsiteY152" fmla="*/ 380717 h 511250"/>
                <a:gd name="connsiteX153" fmla="*/ 521913 w 2165412"/>
                <a:gd name="connsiteY153" fmla="*/ 346052 h 511250"/>
                <a:gd name="connsiteX154" fmla="*/ 523227 w 2165412"/>
                <a:gd name="connsiteY154" fmla="*/ 346052 h 511250"/>
                <a:gd name="connsiteX155" fmla="*/ 499582 w 2165412"/>
                <a:gd name="connsiteY155" fmla="*/ 394240 h 511250"/>
                <a:gd name="connsiteX156" fmla="*/ 477251 w 2165412"/>
                <a:gd name="connsiteY156" fmla="*/ 438574 h 511250"/>
                <a:gd name="connsiteX157" fmla="*/ 472654 w 2165412"/>
                <a:gd name="connsiteY157" fmla="*/ 435362 h 511250"/>
                <a:gd name="connsiteX158" fmla="*/ 496298 w 2165412"/>
                <a:gd name="connsiteY158" fmla="*/ 392313 h 511250"/>
                <a:gd name="connsiteX159" fmla="*/ 521913 w 2165412"/>
                <a:gd name="connsiteY159" fmla="*/ 346052 h 511250"/>
                <a:gd name="connsiteX160" fmla="*/ 760576 w 2165412"/>
                <a:gd name="connsiteY160" fmla="*/ 335990 h 511250"/>
                <a:gd name="connsiteX161" fmla="*/ 763410 w 2165412"/>
                <a:gd name="connsiteY161" fmla="*/ 335990 h 511250"/>
                <a:gd name="connsiteX162" fmla="*/ 769079 w 2165412"/>
                <a:gd name="connsiteY162" fmla="*/ 448004 h 511250"/>
                <a:gd name="connsiteX163" fmla="*/ 761992 w 2165412"/>
                <a:gd name="connsiteY163" fmla="*/ 448004 h 511250"/>
                <a:gd name="connsiteX164" fmla="*/ 760576 w 2165412"/>
                <a:gd name="connsiteY164" fmla="*/ 335990 h 511250"/>
                <a:gd name="connsiteX165" fmla="*/ 979281 w 2165412"/>
                <a:gd name="connsiteY165" fmla="*/ 333169 h 511250"/>
                <a:gd name="connsiteX166" fmla="*/ 980551 w 2165412"/>
                <a:gd name="connsiteY166" fmla="*/ 335746 h 511250"/>
                <a:gd name="connsiteX167" fmla="*/ 941820 w 2165412"/>
                <a:gd name="connsiteY167" fmla="*/ 375045 h 511250"/>
                <a:gd name="connsiteX168" fmla="*/ 910072 w 2165412"/>
                <a:gd name="connsiteY168" fmla="*/ 413054 h 511250"/>
                <a:gd name="connsiteX169" fmla="*/ 905627 w 2165412"/>
                <a:gd name="connsiteY169" fmla="*/ 409189 h 511250"/>
                <a:gd name="connsiteX170" fmla="*/ 946264 w 2165412"/>
                <a:gd name="connsiteY170" fmla="*/ 363449 h 511250"/>
                <a:gd name="connsiteX171" fmla="*/ 979281 w 2165412"/>
                <a:gd name="connsiteY171" fmla="*/ 333169 h 511250"/>
                <a:gd name="connsiteX172" fmla="*/ 1095464 w 2165412"/>
                <a:gd name="connsiteY172" fmla="*/ 331878 h 511250"/>
                <a:gd name="connsiteX173" fmla="*/ 1105335 w 2165412"/>
                <a:gd name="connsiteY173" fmla="*/ 331878 h 511250"/>
                <a:gd name="connsiteX174" fmla="*/ 1106651 w 2165412"/>
                <a:gd name="connsiteY174" fmla="*/ 333160 h 511250"/>
                <a:gd name="connsiteX175" fmla="*/ 1111915 w 2165412"/>
                <a:gd name="connsiteY175" fmla="*/ 334442 h 511250"/>
                <a:gd name="connsiteX176" fmla="*/ 1118495 w 2165412"/>
                <a:gd name="connsiteY176" fmla="*/ 381889 h 511250"/>
                <a:gd name="connsiteX177" fmla="*/ 1115206 w 2165412"/>
                <a:gd name="connsiteY177" fmla="*/ 383171 h 511250"/>
                <a:gd name="connsiteX178" fmla="*/ 1105994 w 2165412"/>
                <a:gd name="connsiteY178" fmla="*/ 335724 h 511250"/>
                <a:gd name="connsiteX179" fmla="*/ 1105335 w 2165412"/>
                <a:gd name="connsiteY179" fmla="*/ 336365 h 511250"/>
                <a:gd name="connsiteX180" fmla="*/ 1094148 w 2165412"/>
                <a:gd name="connsiteY180" fmla="*/ 336365 h 511250"/>
                <a:gd name="connsiteX181" fmla="*/ 1083620 w 2165412"/>
                <a:gd name="connsiteY181" fmla="*/ 337008 h 511250"/>
                <a:gd name="connsiteX182" fmla="*/ 1082961 w 2165412"/>
                <a:gd name="connsiteY182" fmla="*/ 335083 h 511250"/>
                <a:gd name="connsiteX183" fmla="*/ 1095464 w 2165412"/>
                <a:gd name="connsiteY183" fmla="*/ 331878 h 511250"/>
                <a:gd name="connsiteX184" fmla="*/ 2148080 w 2165412"/>
                <a:gd name="connsiteY184" fmla="*/ 330808 h 511250"/>
                <a:gd name="connsiteX185" fmla="*/ 2119857 w 2165412"/>
                <a:gd name="connsiteY185" fmla="*/ 353914 h 511250"/>
                <a:gd name="connsiteX186" fmla="*/ 2114084 w 2165412"/>
                <a:gd name="connsiteY186" fmla="*/ 362258 h 511250"/>
                <a:gd name="connsiteX187" fmla="*/ 2119214 w 2165412"/>
                <a:gd name="connsiteY187" fmla="*/ 457885 h 511250"/>
                <a:gd name="connsiteX188" fmla="*/ 2121139 w 2165412"/>
                <a:gd name="connsiteY188" fmla="*/ 461096 h 511250"/>
                <a:gd name="connsiteX189" fmla="*/ 2146155 w 2165412"/>
                <a:gd name="connsiteY189" fmla="*/ 432214 h 511250"/>
                <a:gd name="connsiteX190" fmla="*/ 2145514 w 2165412"/>
                <a:gd name="connsiteY190" fmla="*/ 371884 h 511250"/>
                <a:gd name="connsiteX191" fmla="*/ 2148080 w 2165412"/>
                <a:gd name="connsiteY191" fmla="*/ 330808 h 511250"/>
                <a:gd name="connsiteX192" fmla="*/ 1965909 w 2165412"/>
                <a:gd name="connsiteY192" fmla="*/ 328884 h 511250"/>
                <a:gd name="connsiteX193" fmla="*/ 1965268 w 2165412"/>
                <a:gd name="connsiteY193" fmla="*/ 330167 h 511250"/>
                <a:gd name="connsiteX194" fmla="*/ 1933195 w 2165412"/>
                <a:gd name="connsiteY194" fmla="*/ 350062 h 511250"/>
                <a:gd name="connsiteX195" fmla="*/ 1989002 w 2165412"/>
                <a:gd name="connsiteY195" fmla="*/ 349421 h 511250"/>
                <a:gd name="connsiteX196" fmla="*/ 2110876 w 2165412"/>
                <a:gd name="connsiteY196" fmla="*/ 344286 h 511250"/>
                <a:gd name="connsiteX197" fmla="*/ 2114725 w 2165412"/>
                <a:gd name="connsiteY197" fmla="*/ 344929 h 511250"/>
                <a:gd name="connsiteX198" fmla="*/ 2131403 w 2165412"/>
                <a:gd name="connsiteY198" fmla="*/ 329525 h 511250"/>
                <a:gd name="connsiteX199" fmla="*/ 1965909 w 2165412"/>
                <a:gd name="connsiteY199" fmla="*/ 328884 h 511250"/>
                <a:gd name="connsiteX200" fmla="*/ 339897 w 2165412"/>
                <a:gd name="connsiteY200" fmla="*/ 326855 h 511250"/>
                <a:gd name="connsiteX201" fmla="*/ 341825 w 2165412"/>
                <a:gd name="connsiteY201" fmla="*/ 326855 h 511250"/>
                <a:gd name="connsiteX202" fmla="*/ 333051 w 2165412"/>
                <a:gd name="connsiteY202" fmla="*/ 346413 h 511250"/>
                <a:gd name="connsiteX203" fmla="*/ 209019 w 2165412"/>
                <a:gd name="connsiteY203" fmla="*/ 320418 h 511250"/>
                <a:gd name="connsiteX204" fmla="*/ 195718 w 2165412"/>
                <a:gd name="connsiteY204" fmla="*/ 323788 h 511250"/>
                <a:gd name="connsiteX205" fmla="*/ 195718 w 2165412"/>
                <a:gd name="connsiteY205" fmla="*/ 321809 h 511250"/>
                <a:gd name="connsiteX206" fmla="*/ 1116950 w 2165412"/>
                <a:gd name="connsiteY206" fmla="*/ 319899 h 511250"/>
                <a:gd name="connsiteX207" fmla="*/ 1118839 w 2165412"/>
                <a:gd name="connsiteY207" fmla="*/ 320550 h 511250"/>
                <a:gd name="connsiteX208" fmla="*/ 1121359 w 2165412"/>
                <a:gd name="connsiteY208" fmla="*/ 322504 h 511250"/>
                <a:gd name="connsiteX209" fmla="*/ 1130808 w 2165412"/>
                <a:gd name="connsiteY209" fmla="*/ 413670 h 511250"/>
                <a:gd name="connsiteX210" fmla="*/ 1127028 w 2165412"/>
                <a:gd name="connsiteY210" fmla="*/ 413670 h 511250"/>
                <a:gd name="connsiteX211" fmla="*/ 1116320 w 2165412"/>
                <a:gd name="connsiteY211" fmla="*/ 325759 h 511250"/>
                <a:gd name="connsiteX212" fmla="*/ 1073485 w 2165412"/>
                <a:gd name="connsiteY212" fmla="*/ 326411 h 511250"/>
                <a:gd name="connsiteX213" fmla="*/ 1073485 w 2165412"/>
                <a:gd name="connsiteY213" fmla="*/ 323154 h 511250"/>
                <a:gd name="connsiteX214" fmla="*/ 1116950 w 2165412"/>
                <a:gd name="connsiteY214" fmla="*/ 319899 h 511250"/>
                <a:gd name="connsiteX215" fmla="*/ 211124 w 2165412"/>
                <a:gd name="connsiteY215" fmla="*/ 319884 h 511250"/>
                <a:gd name="connsiteX216" fmla="*/ 210681 w 2165412"/>
                <a:gd name="connsiteY216" fmla="*/ 320243 h 511250"/>
                <a:gd name="connsiteX217" fmla="*/ 209019 w 2165412"/>
                <a:gd name="connsiteY217" fmla="*/ 320418 h 511250"/>
                <a:gd name="connsiteX218" fmla="*/ 1788125 w 2165412"/>
                <a:gd name="connsiteY218" fmla="*/ 312681 h 511250"/>
                <a:gd name="connsiteX219" fmla="*/ 1790698 w 2165412"/>
                <a:gd name="connsiteY219" fmla="*/ 312681 h 511250"/>
                <a:gd name="connsiteX220" fmla="*/ 1796487 w 2165412"/>
                <a:gd name="connsiteY220" fmla="*/ 413827 h 511250"/>
                <a:gd name="connsiteX221" fmla="*/ 1797775 w 2165412"/>
                <a:gd name="connsiteY221" fmla="*/ 484049 h 511250"/>
                <a:gd name="connsiteX222" fmla="*/ 1797775 w 2165412"/>
                <a:gd name="connsiteY222" fmla="*/ 485337 h 511250"/>
                <a:gd name="connsiteX223" fmla="*/ 1836374 w 2165412"/>
                <a:gd name="connsiteY223" fmla="*/ 485981 h 511250"/>
                <a:gd name="connsiteX224" fmla="*/ 1875616 w 2165412"/>
                <a:gd name="connsiteY224" fmla="*/ 488558 h 511250"/>
                <a:gd name="connsiteX225" fmla="*/ 1875616 w 2165412"/>
                <a:gd name="connsiteY225" fmla="*/ 491779 h 511250"/>
                <a:gd name="connsiteX226" fmla="*/ 1824151 w 2165412"/>
                <a:gd name="connsiteY226" fmla="*/ 492424 h 511250"/>
                <a:gd name="connsiteX227" fmla="*/ 1794559 w 2165412"/>
                <a:gd name="connsiteY227" fmla="*/ 491136 h 511250"/>
                <a:gd name="connsiteX228" fmla="*/ 1792629 w 2165412"/>
                <a:gd name="connsiteY228" fmla="*/ 486626 h 511250"/>
                <a:gd name="connsiteX229" fmla="*/ 1791341 w 2165412"/>
                <a:gd name="connsiteY229" fmla="*/ 484049 h 511250"/>
                <a:gd name="connsiteX230" fmla="*/ 1790055 w 2165412"/>
                <a:gd name="connsiteY230" fmla="*/ 406741 h 511250"/>
                <a:gd name="connsiteX231" fmla="*/ 1788125 w 2165412"/>
                <a:gd name="connsiteY231" fmla="*/ 312681 h 511250"/>
                <a:gd name="connsiteX232" fmla="*/ 979199 w 2165412"/>
                <a:gd name="connsiteY232" fmla="*/ 312676 h 511250"/>
                <a:gd name="connsiteX233" fmla="*/ 981145 w 2165412"/>
                <a:gd name="connsiteY233" fmla="*/ 315238 h 511250"/>
                <a:gd name="connsiteX234" fmla="*/ 913043 w 2165412"/>
                <a:gd name="connsiteY234" fmla="*/ 381248 h 511250"/>
                <a:gd name="connsiteX235" fmla="*/ 909152 w 2165412"/>
                <a:gd name="connsiteY235" fmla="*/ 377403 h 511250"/>
                <a:gd name="connsiteX236" fmla="*/ 979199 w 2165412"/>
                <a:gd name="connsiteY236" fmla="*/ 312676 h 511250"/>
                <a:gd name="connsiteX237" fmla="*/ 1023792 w 2165412"/>
                <a:gd name="connsiteY237" fmla="*/ 310705 h 511250"/>
                <a:gd name="connsiteX238" fmla="*/ 1011574 w 2165412"/>
                <a:gd name="connsiteY238" fmla="*/ 393520 h 511250"/>
                <a:gd name="connsiteX239" fmla="*/ 1005142 w 2165412"/>
                <a:gd name="connsiteY239" fmla="*/ 460287 h 511250"/>
                <a:gd name="connsiteX240" fmla="*/ 1023150 w 2165412"/>
                <a:gd name="connsiteY240" fmla="*/ 442309 h 511250"/>
                <a:gd name="connsiteX241" fmla="*/ 1025078 w 2165412"/>
                <a:gd name="connsiteY241" fmla="*/ 441026 h 511250"/>
                <a:gd name="connsiteX242" fmla="*/ 1041800 w 2165412"/>
                <a:gd name="connsiteY242" fmla="*/ 313915 h 511250"/>
                <a:gd name="connsiteX243" fmla="*/ 1023792 w 2165412"/>
                <a:gd name="connsiteY243" fmla="*/ 310705 h 511250"/>
                <a:gd name="connsiteX244" fmla="*/ 519973 w 2165412"/>
                <a:gd name="connsiteY244" fmla="*/ 309842 h 511250"/>
                <a:gd name="connsiteX245" fmla="*/ 521929 w 2165412"/>
                <a:gd name="connsiteY245" fmla="*/ 311122 h 511250"/>
                <a:gd name="connsiteX246" fmla="*/ 474359 w 2165412"/>
                <a:gd name="connsiteY246" fmla="*/ 398257 h 511250"/>
                <a:gd name="connsiteX247" fmla="*/ 468495 w 2165412"/>
                <a:gd name="connsiteY247" fmla="*/ 395054 h 511250"/>
                <a:gd name="connsiteX248" fmla="*/ 519973 w 2165412"/>
                <a:gd name="connsiteY248" fmla="*/ 309842 h 511250"/>
                <a:gd name="connsiteX249" fmla="*/ 2162795 w 2165412"/>
                <a:gd name="connsiteY249" fmla="*/ 296315 h 511250"/>
                <a:gd name="connsiteX250" fmla="*/ 2161504 w 2165412"/>
                <a:gd name="connsiteY250" fmla="*/ 303118 h 511250"/>
                <a:gd name="connsiteX251" fmla="*/ 2080739 w 2165412"/>
                <a:gd name="connsiteY251" fmla="*/ 303798 h 511250"/>
                <a:gd name="connsiteX252" fmla="*/ 2081385 w 2165412"/>
                <a:gd name="connsiteY252" fmla="*/ 302437 h 511250"/>
                <a:gd name="connsiteX253" fmla="*/ 2162795 w 2165412"/>
                <a:gd name="connsiteY253" fmla="*/ 296315 h 511250"/>
                <a:gd name="connsiteX254" fmla="*/ 981499 w 2165412"/>
                <a:gd name="connsiteY254" fmla="*/ 287815 h 511250"/>
                <a:gd name="connsiteX255" fmla="*/ 983397 w 2165412"/>
                <a:gd name="connsiteY255" fmla="*/ 289749 h 511250"/>
                <a:gd name="connsiteX256" fmla="*/ 939120 w 2165412"/>
                <a:gd name="connsiteY256" fmla="*/ 329046 h 511250"/>
                <a:gd name="connsiteX257" fmla="*/ 915084 w 2165412"/>
                <a:gd name="connsiteY257" fmla="*/ 353526 h 511250"/>
                <a:gd name="connsiteX258" fmla="*/ 910024 w 2165412"/>
                <a:gd name="connsiteY258" fmla="*/ 350950 h 511250"/>
                <a:gd name="connsiteX259" fmla="*/ 932163 w 2165412"/>
                <a:gd name="connsiteY259" fmla="*/ 329046 h 511250"/>
                <a:gd name="connsiteX260" fmla="*/ 981499 w 2165412"/>
                <a:gd name="connsiteY260" fmla="*/ 287815 h 511250"/>
                <a:gd name="connsiteX261" fmla="*/ 769551 w 2165412"/>
                <a:gd name="connsiteY261" fmla="*/ 287797 h 511250"/>
                <a:gd name="connsiteX262" fmla="*/ 772700 w 2165412"/>
                <a:gd name="connsiteY262" fmla="*/ 287797 h 511250"/>
                <a:gd name="connsiteX263" fmla="*/ 776480 w 2165412"/>
                <a:gd name="connsiteY263" fmla="*/ 367588 h 511250"/>
                <a:gd name="connsiteX264" fmla="*/ 778370 w 2165412"/>
                <a:gd name="connsiteY264" fmla="*/ 448657 h 511250"/>
                <a:gd name="connsiteX265" fmla="*/ 772700 w 2165412"/>
                <a:gd name="connsiteY265" fmla="*/ 448657 h 511250"/>
                <a:gd name="connsiteX266" fmla="*/ 769551 w 2165412"/>
                <a:gd name="connsiteY266" fmla="*/ 287797 h 511250"/>
                <a:gd name="connsiteX267" fmla="*/ 517249 w 2165412"/>
                <a:gd name="connsiteY267" fmla="*/ 281492 h 511250"/>
                <a:gd name="connsiteX268" fmla="*/ 519782 w 2165412"/>
                <a:gd name="connsiteY268" fmla="*/ 283410 h 511250"/>
                <a:gd name="connsiteX269" fmla="*/ 474161 w 2165412"/>
                <a:gd name="connsiteY269" fmla="*/ 360776 h 511250"/>
                <a:gd name="connsiteX270" fmla="*/ 468459 w 2165412"/>
                <a:gd name="connsiteY270" fmla="*/ 359497 h 511250"/>
                <a:gd name="connsiteX271" fmla="*/ 517249 w 2165412"/>
                <a:gd name="connsiteY271" fmla="*/ 281492 h 511250"/>
                <a:gd name="connsiteX272" fmla="*/ 1068591 w 2165412"/>
                <a:gd name="connsiteY272" fmla="*/ 275879 h 511250"/>
                <a:gd name="connsiteX273" fmla="*/ 1120036 w 2165412"/>
                <a:gd name="connsiteY273" fmla="*/ 275879 h 511250"/>
                <a:gd name="connsiteX274" fmla="*/ 1120036 w 2165412"/>
                <a:gd name="connsiteY274" fmla="*/ 277212 h 511250"/>
                <a:gd name="connsiteX275" fmla="*/ 1074451 w 2165412"/>
                <a:gd name="connsiteY275" fmla="*/ 281214 h 511250"/>
                <a:gd name="connsiteX276" fmla="*/ 1029519 w 2165412"/>
                <a:gd name="connsiteY276" fmla="*/ 284549 h 511250"/>
                <a:gd name="connsiteX277" fmla="*/ 1028867 w 2165412"/>
                <a:gd name="connsiteY277" fmla="*/ 279214 h 511250"/>
                <a:gd name="connsiteX278" fmla="*/ 1068591 w 2165412"/>
                <a:gd name="connsiteY278" fmla="*/ 275879 h 511250"/>
                <a:gd name="connsiteX279" fmla="*/ 221334 w 2165412"/>
                <a:gd name="connsiteY279" fmla="*/ 273110 h 511250"/>
                <a:gd name="connsiteX280" fmla="*/ 224342 w 2165412"/>
                <a:gd name="connsiteY280" fmla="*/ 275005 h 511250"/>
                <a:gd name="connsiteX281" fmla="*/ 224342 w 2165412"/>
                <a:gd name="connsiteY281" fmla="*/ 316536 h 511250"/>
                <a:gd name="connsiteX282" fmla="*/ 211124 w 2165412"/>
                <a:gd name="connsiteY282" fmla="*/ 319884 h 511250"/>
                <a:gd name="connsiteX283" fmla="*/ 221741 w 2165412"/>
                <a:gd name="connsiteY283" fmla="*/ 311262 h 511250"/>
                <a:gd name="connsiteX284" fmla="*/ 219789 w 2165412"/>
                <a:gd name="connsiteY284" fmla="*/ 275664 h 511250"/>
                <a:gd name="connsiteX285" fmla="*/ 221334 w 2165412"/>
                <a:gd name="connsiteY285" fmla="*/ 273110 h 511250"/>
                <a:gd name="connsiteX286" fmla="*/ 984309 w 2165412"/>
                <a:gd name="connsiteY286" fmla="*/ 269506 h 511250"/>
                <a:gd name="connsiteX287" fmla="*/ 986218 w 2165412"/>
                <a:gd name="connsiteY287" fmla="*/ 273284 h 511250"/>
                <a:gd name="connsiteX288" fmla="*/ 926453 w 2165412"/>
                <a:gd name="connsiteY288" fmla="*/ 322418 h 511250"/>
                <a:gd name="connsiteX289" fmla="*/ 923273 w 2165412"/>
                <a:gd name="connsiteY289" fmla="*/ 319268 h 511250"/>
                <a:gd name="connsiteX290" fmla="*/ 984309 w 2165412"/>
                <a:gd name="connsiteY290" fmla="*/ 269506 h 511250"/>
                <a:gd name="connsiteX291" fmla="*/ 230559 w 2165412"/>
                <a:gd name="connsiteY291" fmla="*/ 264900 h 511250"/>
                <a:gd name="connsiteX292" fmla="*/ 233972 w 2165412"/>
                <a:gd name="connsiteY292" fmla="*/ 267077 h 511250"/>
                <a:gd name="connsiteX293" fmla="*/ 230072 w 2165412"/>
                <a:gd name="connsiteY293" fmla="*/ 327734 h 511250"/>
                <a:gd name="connsiteX294" fmla="*/ 179360 w 2165412"/>
                <a:gd name="connsiteY294" fmla="*/ 326443 h 511250"/>
                <a:gd name="connsiteX295" fmla="*/ 181310 w 2165412"/>
                <a:gd name="connsiteY295" fmla="*/ 324507 h 511250"/>
                <a:gd name="connsiteX296" fmla="*/ 234622 w 2165412"/>
                <a:gd name="connsiteY296" fmla="*/ 310956 h 511250"/>
                <a:gd name="connsiteX297" fmla="*/ 228121 w 2165412"/>
                <a:gd name="connsiteY297" fmla="*/ 269013 h 511250"/>
                <a:gd name="connsiteX298" fmla="*/ 230559 w 2165412"/>
                <a:gd name="connsiteY298" fmla="*/ 264900 h 511250"/>
                <a:gd name="connsiteX299" fmla="*/ 1109704 w 2165412"/>
                <a:gd name="connsiteY299" fmla="*/ 263206 h 511250"/>
                <a:gd name="connsiteX300" fmla="*/ 1109074 w 2165412"/>
                <a:gd name="connsiteY300" fmla="*/ 269583 h 511250"/>
                <a:gd name="connsiteX301" fmla="*/ 1054272 w 2165412"/>
                <a:gd name="connsiteY301" fmla="*/ 271000 h 511250"/>
                <a:gd name="connsiteX302" fmla="*/ 1053642 w 2165412"/>
                <a:gd name="connsiteY302" fmla="*/ 266749 h 511250"/>
                <a:gd name="connsiteX303" fmla="*/ 1109704 w 2165412"/>
                <a:gd name="connsiteY303" fmla="*/ 263206 h 511250"/>
                <a:gd name="connsiteX304" fmla="*/ 977837 w 2165412"/>
                <a:gd name="connsiteY304" fmla="*/ 259426 h 511250"/>
                <a:gd name="connsiteX305" fmla="*/ 980465 w 2165412"/>
                <a:gd name="connsiteY305" fmla="*/ 261946 h 511250"/>
                <a:gd name="connsiteX306" fmla="*/ 935802 w 2165412"/>
                <a:gd name="connsiteY306" fmla="*/ 299741 h 511250"/>
                <a:gd name="connsiteX307" fmla="*/ 931861 w 2165412"/>
                <a:gd name="connsiteY307" fmla="*/ 295961 h 511250"/>
                <a:gd name="connsiteX308" fmla="*/ 977837 w 2165412"/>
                <a:gd name="connsiteY308" fmla="*/ 259426 h 511250"/>
                <a:gd name="connsiteX309" fmla="*/ 514388 w 2165412"/>
                <a:gd name="connsiteY309" fmla="*/ 255996 h 511250"/>
                <a:gd name="connsiteX310" fmla="*/ 516938 w 2165412"/>
                <a:gd name="connsiteY310" fmla="*/ 257291 h 511250"/>
                <a:gd name="connsiteX311" fmla="*/ 494616 w 2165412"/>
                <a:gd name="connsiteY311" fmla="*/ 295481 h 511250"/>
                <a:gd name="connsiteX312" fmla="*/ 473570 w 2165412"/>
                <a:gd name="connsiteY312" fmla="*/ 333669 h 511250"/>
                <a:gd name="connsiteX313" fmla="*/ 468466 w 2165412"/>
                <a:gd name="connsiteY313" fmla="*/ 330434 h 511250"/>
                <a:gd name="connsiteX314" fmla="*/ 514388 w 2165412"/>
                <a:gd name="connsiteY314" fmla="*/ 255996 h 511250"/>
                <a:gd name="connsiteX315" fmla="*/ 129933 w 2165412"/>
                <a:gd name="connsiteY315" fmla="*/ 249248 h 511250"/>
                <a:gd name="connsiteX316" fmla="*/ 110654 w 2165412"/>
                <a:gd name="connsiteY316" fmla="*/ 266608 h 511250"/>
                <a:gd name="connsiteX317" fmla="*/ 110654 w 2165412"/>
                <a:gd name="connsiteY317" fmla="*/ 267251 h 511250"/>
                <a:gd name="connsiteX318" fmla="*/ 145357 w 2165412"/>
                <a:gd name="connsiteY318" fmla="*/ 341833 h 511250"/>
                <a:gd name="connsiteX319" fmla="*/ 216689 w 2165412"/>
                <a:gd name="connsiteY319" fmla="*/ 355335 h 511250"/>
                <a:gd name="connsiteX320" fmla="*/ 162708 w 2165412"/>
                <a:gd name="connsiteY320" fmla="*/ 336046 h 511250"/>
                <a:gd name="connsiteX321" fmla="*/ 129933 w 2165412"/>
                <a:gd name="connsiteY321" fmla="*/ 249248 h 511250"/>
                <a:gd name="connsiteX322" fmla="*/ 119652 w 2165412"/>
                <a:gd name="connsiteY322" fmla="*/ 247320 h 511250"/>
                <a:gd name="connsiteX323" fmla="*/ 65670 w 2165412"/>
                <a:gd name="connsiteY323" fmla="*/ 249248 h 511250"/>
                <a:gd name="connsiteX324" fmla="*/ 30969 w 2165412"/>
                <a:gd name="connsiteY324" fmla="*/ 249891 h 511250"/>
                <a:gd name="connsiteX325" fmla="*/ 30326 w 2165412"/>
                <a:gd name="connsiteY325" fmla="*/ 251820 h 511250"/>
                <a:gd name="connsiteX326" fmla="*/ 17473 w 2165412"/>
                <a:gd name="connsiteY326" fmla="*/ 264679 h 511250"/>
                <a:gd name="connsiteX327" fmla="*/ 11047 w 2165412"/>
                <a:gd name="connsiteY327" fmla="*/ 271107 h 511250"/>
                <a:gd name="connsiteX328" fmla="*/ 12975 w 2165412"/>
                <a:gd name="connsiteY328" fmla="*/ 271752 h 511250"/>
                <a:gd name="connsiteX329" fmla="*/ 102301 w 2165412"/>
                <a:gd name="connsiteY329" fmla="*/ 261463 h 511250"/>
                <a:gd name="connsiteX330" fmla="*/ 106156 w 2165412"/>
                <a:gd name="connsiteY330" fmla="*/ 261463 h 511250"/>
                <a:gd name="connsiteX331" fmla="*/ 115154 w 2165412"/>
                <a:gd name="connsiteY331" fmla="*/ 252462 h 511250"/>
                <a:gd name="connsiteX332" fmla="*/ 115672 w 2165412"/>
                <a:gd name="connsiteY332" fmla="*/ 251871 h 511250"/>
                <a:gd name="connsiteX333" fmla="*/ 1125728 w 2165412"/>
                <a:gd name="connsiteY333" fmla="*/ 246199 h 511250"/>
                <a:gd name="connsiteX334" fmla="*/ 1125728 w 2165412"/>
                <a:gd name="connsiteY334" fmla="*/ 249032 h 511250"/>
                <a:gd name="connsiteX335" fmla="*/ 1042096 w 2165412"/>
                <a:gd name="connsiteY335" fmla="*/ 256119 h 511250"/>
                <a:gd name="connsiteX336" fmla="*/ 1040166 w 2165412"/>
                <a:gd name="connsiteY336" fmla="*/ 250450 h 511250"/>
                <a:gd name="connsiteX337" fmla="*/ 1079410 w 2165412"/>
                <a:gd name="connsiteY337" fmla="*/ 249032 h 511250"/>
                <a:gd name="connsiteX338" fmla="*/ 1125728 w 2165412"/>
                <a:gd name="connsiteY338" fmla="*/ 246199 h 511250"/>
                <a:gd name="connsiteX339" fmla="*/ 972958 w 2165412"/>
                <a:gd name="connsiteY339" fmla="*/ 241810 h 511250"/>
                <a:gd name="connsiteX340" fmla="*/ 975508 w 2165412"/>
                <a:gd name="connsiteY340" fmla="*/ 244370 h 511250"/>
                <a:gd name="connsiteX341" fmla="*/ 931501 w 2165412"/>
                <a:gd name="connsiteY341" fmla="*/ 277653 h 511250"/>
                <a:gd name="connsiteX342" fmla="*/ 928951 w 2165412"/>
                <a:gd name="connsiteY342" fmla="*/ 273173 h 511250"/>
                <a:gd name="connsiteX343" fmla="*/ 972958 w 2165412"/>
                <a:gd name="connsiteY343" fmla="*/ 241810 h 511250"/>
                <a:gd name="connsiteX344" fmla="*/ 1131415 w 2165412"/>
                <a:gd name="connsiteY344" fmla="*/ 232025 h 511250"/>
                <a:gd name="connsiteX345" fmla="*/ 1131415 w 2165412"/>
                <a:gd name="connsiteY345" fmla="*/ 234387 h 511250"/>
                <a:gd name="connsiteX346" fmla="*/ 1082976 w 2165412"/>
                <a:gd name="connsiteY346" fmla="*/ 239703 h 511250"/>
                <a:gd name="connsiteX347" fmla="*/ 1029437 w 2165412"/>
                <a:gd name="connsiteY347" fmla="*/ 244427 h 511250"/>
                <a:gd name="connsiteX348" fmla="*/ 1028162 w 2165412"/>
                <a:gd name="connsiteY348" fmla="*/ 239703 h 511250"/>
                <a:gd name="connsiteX349" fmla="*/ 1075964 w 2165412"/>
                <a:gd name="connsiteY349" fmla="*/ 236158 h 511250"/>
                <a:gd name="connsiteX350" fmla="*/ 1131415 w 2165412"/>
                <a:gd name="connsiteY350" fmla="*/ 232025 h 511250"/>
                <a:gd name="connsiteX351" fmla="*/ 965171 w 2165412"/>
                <a:gd name="connsiteY351" fmla="*/ 227587 h 511250"/>
                <a:gd name="connsiteX352" fmla="*/ 967045 w 2165412"/>
                <a:gd name="connsiteY352" fmla="*/ 230053 h 511250"/>
                <a:gd name="connsiteX353" fmla="*/ 936440 w 2165412"/>
                <a:gd name="connsiteY353" fmla="*/ 253469 h 511250"/>
                <a:gd name="connsiteX354" fmla="*/ 933942 w 2165412"/>
                <a:gd name="connsiteY354" fmla="*/ 249771 h 511250"/>
                <a:gd name="connsiteX355" fmla="*/ 950181 w 2165412"/>
                <a:gd name="connsiteY355" fmla="*/ 237447 h 511250"/>
                <a:gd name="connsiteX356" fmla="*/ 965171 w 2165412"/>
                <a:gd name="connsiteY356" fmla="*/ 227587 h 511250"/>
                <a:gd name="connsiteX357" fmla="*/ 101749 w 2165412"/>
                <a:gd name="connsiteY357" fmla="*/ 226355 h 511250"/>
                <a:gd name="connsiteX358" fmla="*/ 102403 w 2165412"/>
                <a:gd name="connsiteY358" fmla="*/ 228971 h 511250"/>
                <a:gd name="connsiteX359" fmla="*/ 27376 w 2165412"/>
                <a:gd name="connsiteY359" fmla="*/ 242054 h 511250"/>
                <a:gd name="connsiteX360" fmla="*/ 26071 w 2165412"/>
                <a:gd name="connsiteY360" fmla="*/ 236167 h 511250"/>
                <a:gd name="connsiteX361" fmla="*/ 101749 w 2165412"/>
                <a:gd name="connsiteY361" fmla="*/ 226355 h 511250"/>
                <a:gd name="connsiteX362" fmla="*/ 516540 w 2165412"/>
                <a:gd name="connsiteY362" fmla="*/ 219770 h 511250"/>
                <a:gd name="connsiteX363" fmla="*/ 519761 w 2165412"/>
                <a:gd name="connsiteY363" fmla="*/ 221049 h 511250"/>
                <a:gd name="connsiteX364" fmla="*/ 494636 w 2165412"/>
                <a:gd name="connsiteY364" fmla="*/ 261971 h 511250"/>
                <a:gd name="connsiteX365" fmla="*/ 472088 w 2165412"/>
                <a:gd name="connsiteY365" fmla="*/ 299054 h 511250"/>
                <a:gd name="connsiteX366" fmla="*/ 466290 w 2165412"/>
                <a:gd name="connsiteY366" fmla="*/ 295857 h 511250"/>
                <a:gd name="connsiteX367" fmla="*/ 490770 w 2165412"/>
                <a:gd name="connsiteY367" fmla="*/ 259412 h 511250"/>
                <a:gd name="connsiteX368" fmla="*/ 516540 w 2165412"/>
                <a:gd name="connsiteY368" fmla="*/ 219770 h 511250"/>
                <a:gd name="connsiteX369" fmla="*/ 84734 w 2165412"/>
                <a:gd name="connsiteY369" fmla="*/ 218506 h 511250"/>
                <a:gd name="connsiteX370" fmla="*/ 85390 w 2165412"/>
                <a:gd name="connsiteY370" fmla="*/ 220468 h 511250"/>
                <a:gd name="connsiteX371" fmla="*/ 25208 w 2165412"/>
                <a:gd name="connsiteY371" fmla="*/ 233551 h 511250"/>
                <a:gd name="connsiteX372" fmla="*/ 23246 w 2165412"/>
                <a:gd name="connsiteY372" fmla="*/ 227011 h 511250"/>
                <a:gd name="connsiteX373" fmla="*/ 59224 w 2165412"/>
                <a:gd name="connsiteY373" fmla="*/ 220468 h 511250"/>
                <a:gd name="connsiteX374" fmla="*/ 84734 w 2165412"/>
                <a:gd name="connsiteY374" fmla="*/ 218506 h 511250"/>
                <a:gd name="connsiteX375" fmla="*/ 1134529 w 2165412"/>
                <a:gd name="connsiteY375" fmla="*/ 217852 h 511250"/>
                <a:gd name="connsiteX376" fmla="*/ 1134529 w 2165412"/>
                <a:gd name="connsiteY376" fmla="*/ 224230 h 511250"/>
                <a:gd name="connsiteX377" fmla="*/ 1073266 w 2165412"/>
                <a:gd name="connsiteY377" fmla="*/ 229189 h 511250"/>
                <a:gd name="connsiteX378" fmla="*/ 1018384 w 2165412"/>
                <a:gd name="connsiteY378" fmla="*/ 231316 h 511250"/>
                <a:gd name="connsiteX379" fmla="*/ 1018384 w 2165412"/>
                <a:gd name="connsiteY379" fmla="*/ 228482 h 511250"/>
                <a:gd name="connsiteX380" fmla="*/ 1073266 w 2165412"/>
                <a:gd name="connsiteY380" fmla="*/ 224230 h 511250"/>
                <a:gd name="connsiteX381" fmla="*/ 1134529 w 2165412"/>
                <a:gd name="connsiteY381" fmla="*/ 217852 h 511250"/>
                <a:gd name="connsiteX382" fmla="*/ 1521939 w 2165412"/>
                <a:gd name="connsiteY382" fmla="*/ 216446 h 511250"/>
                <a:gd name="connsiteX383" fmla="*/ 1525201 w 2165412"/>
                <a:gd name="connsiteY383" fmla="*/ 218194 h 511250"/>
                <a:gd name="connsiteX384" fmla="*/ 1540471 w 2165412"/>
                <a:gd name="connsiteY384" fmla="*/ 273496 h 511250"/>
                <a:gd name="connsiteX385" fmla="*/ 1549381 w 2165412"/>
                <a:gd name="connsiteY385" fmla="*/ 317355 h 511250"/>
                <a:gd name="connsiteX386" fmla="*/ 1547471 w 2165412"/>
                <a:gd name="connsiteY386" fmla="*/ 317991 h 511250"/>
                <a:gd name="connsiteX387" fmla="*/ 1520110 w 2165412"/>
                <a:gd name="connsiteY387" fmla="*/ 219466 h 511250"/>
                <a:gd name="connsiteX388" fmla="*/ 1521939 w 2165412"/>
                <a:gd name="connsiteY388" fmla="*/ 216446 h 511250"/>
                <a:gd name="connsiteX389" fmla="*/ 1510465 w 2165412"/>
                <a:gd name="connsiteY389" fmla="*/ 216047 h 511250"/>
                <a:gd name="connsiteX390" fmla="*/ 1514091 w 2165412"/>
                <a:gd name="connsiteY390" fmla="*/ 217555 h 511250"/>
                <a:gd name="connsiteX391" fmla="*/ 1526615 w 2165412"/>
                <a:gd name="connsiteY391" fmla="*/ 261343 h 511250"/>
                <a:gd name="connsiteX392" fmla="*/ 1534527 w 2165412"/>
                <a:gd name="connsiteY392" fmla="*/ 297515 h 511250"/>
                <a:gd name="connsiteX393" fmla="*/ 1531231 w 2165412"/>
                <a:gd name="connsiteY393" fmla="*/ 297515 h 511250"/>
                <a:gd name="connsiteX394" fmla="*/ 1518705 w 2165412"/>
                <a:gd name="connsiteY394" fmla="*/ 252458 h 511250"/>
                <a:gd name="connsiteX395" fmla="*/ 1508816 w 2165412"/>
                <a:gd name="connsiteY395" fmla="*/ 218823 h 511250"/>
                <a:gd name="connsiteX396" fmla="*/ 1510465 w 2165412"/>
                <a:gd name="connsiteY396" fmla="*/ 216047 h 511250"/>
                <a:gd name="connsiteX397" fmla="*/ 962034 w 2165412"/>
                <a:gd name="connsiteY397" fmla="*/ 215656 h 511250"/>
                <a:gd name="connsiteX398" fmla="*/ 964059 w 2165412"/>
                <a:gd name="connsiteY398" fmla="*/ 218217 h 511250"/>
                <a:gd name="connsiteX399" fmla="*/ 949210 w 2165412"/>
                <a:gd name="connsiteY399" fmla="*/ 227819 h 511250"/>
                <a:gd name="connsiteX400" fmla="*/ 939763 w 2165412"/>
                <a:gd name="connsiteY400" fmla="*/ 231019 h 511250"/>
                <a:gd name="connsiteX401" fmla="*/ 941112 w 2165412"/>
                <a:gd name="connsiteY401" fmla="*/ 227819 h 511250"/>
                <a:gd name="connsiteX402" fmla="*/ 942462 w 2165412"/>
                <a:gd name="connsiteY402" fmla="*/ 227819 h 511250"/>
                <a:gd name="connsiteX403" fmla="*/ 945162 w 2165412"/>
                <a:gd name="connsiteY403" fmla="*/ 225898 h 511250"/>
                <a:gd name="connsiteX404" fmla="*/ 951235 w 2165412"/>
                <a:gd name="connsiteY404" fmla="*/ 222698 h 511250"/>
                <a:gd name="connsiteX405" fmla="*/ 962034 w 2165412"/>
                <a:gd name="connsiteY405" fmla="*/ 215656 h 511250"/>
                <a:gd name="connsiteX406" fmla="*/ 1117504 w 2165412"/>
                <a:gd name="connsiteY406" fmla="*/ 210001 h 511250"/>
                <a:gd name="connsiteX407" fmla="*/ 1117504 w 2165412"/>
                <a:gd name="connsiteY407" fmla="*/ 215235 h 511250"/>
                <a:gd name="connsiteX408" fmla="*/ 1029728 w 2165412"/>
                <a:gd name="connsiteY408" fmla="*/ 214581 h 511250"/>
                <a:gd name="connsiteX409" fmla="*/ 1029087 w 2165412"/>
                <a:gd name="connsiteY409" fmla="*/ 213272 h 511250"/>
                <a:gd name="connsiteX410" fmla="*/ 1117504 w 2165412"/>
                <a:gd name="connsiteY410" fmla="*/ 210001 h 511250"/>
                <a:gd name="connsiteX411" fmla="*/ 955554 w 2165412"/>
                <a:gd name="connsiteY411" fmla="*/ 208285 h 511250"/>
                <a:gd name="connsiteX412" fmla="*/ 957984 w 2165412"/>
                <a:gd name="connsiteY412" fmla="*/ 211239 h 511250"/>
                <a:gd name="connsiteX413" fmla="*/ 948266 w 2165412"/>
                <a:gd name="connsiteY413" fmla="*/ 218915 h 511250"/>
                <a:gd name="connsiteX414" fmla="*/ 945837 w 2165412"/>
                <a:gd name="connsiteY414" fmla="*/ 215370 h 511250"/>
                <a:gd name="connsiteX415" fmla="*/ 955554 w 2165412"/>
                <a:gd name="connsiteY415" fmla="*/ 208285 h 511250"/>
                <a:gd name="connsiteX416" fmla="*/ 1469160 w 2165412"/>
                <a:gd name="connsiteY416" fmla="*/ 201703 h 511250"/>
                <a:gd name="connsiteX417" fmla="*/ 1474944 w 2165412"/>
                <a:gd name="connsiteY417" fmla="*/ 321694 h 511250"/>
                <a:gd name="connsiteX418" fmla="*/ 1473017 w 2165412"/>
                <a:gd name="connsiteY418" fmla="*/ 459654 h 511250"/>
                <a:gd name="connsiteX419" fmla="*/ 1496151 w 2165412"/>
                <a:gd name="connsiteY419" fmla="*/ 436553 h 511250"/>
                <a:gd name="connsiteX420" fmla="*/ 1501292 w 2165412"/>
                <a:gd name="connsiteY420" fmla="*/ 435911 h 511250"/>
                <a:gd name="connsiteX421" fmla="*/ 1501292 w 2165412"/>
                <a:gd name="connsiteY421" fmla="*/ 207479 h 511250"/>
                <a:gd name="connsiteX422" fmla="*/ 1501935 w 2165412"/>
                <a:gd name="connsiteY422" fmla="*/ 206195 h 511250"/>
                <a:gd name="connsiteX423" fmla="*/ 1469160 w 2165412"/>
                <a:gd name="connsiteY423" fmla="*/ 201703 h 511250"/>
                <a:gd name="connsiteX424" fmla="*/ 1383109 w 2165412"/>
                <a:gd name="connsiteY424" fmla="*/ 200729 h 511250"/>
                <a:gd name="connsiteX425" fmla="*/ 1387111 w 2165412"/>
                <a:gd name="connsiteY425" fmla="*/ 201410 h 511250"/>
                <a:gd name="connsiteX426" fmla="*/ 1381775 w 2165412"/>
                <a:gd name="connsiteY426" fmla="*/ 211614 h 511250"/>
                <a:gd name="connsiteX427" fmla="*/ 1378440 w 2165412"/>
                <a:gd name="connsiteY427" fmla="*/ 209573 h 511250"/>
                <a:gd name="connsiteX428" fmla="*/ 1383109 w 2165412"/>
                <a:gd name="connsiteY428" fmla="*/ 200729 h 511250"/>
                <a:gd name="connsiteX429" fmla="*/ 517270 w 2165412"/>
                <a:gd name="connsiteY429" fmla="*/ 196484 h 511250"/>
                <a:gd name="connsiteX430" fmla="*/ 519790 w 2165412"/>
                <a:gd name="connsiteY430" fmla="*/ 197791 h 511250"/>
                <a:gd name="connsiteX431" fmla="*/ 495854 w 2165412"/>
                <a:gd name="connsiteY431" fmla="*/ 237040 h 511250"/>
                <a:gd name="connsiteX432" fmla="*/ 476327 w 2165412"/>
                <a:gd name="connsiteY432" fmla="*/ 268438 h 511250"/>
                <a:gd name="connsiteX433" fmla="*/ 471916 w 2165412"/>
                <a:gd name="connsiteY433" fmla="*/ 264513 h 511250"/>
                <a:gd name="connsiteX434" fmla="*/ 494593 w 2165412"/>
                <a:gd name="connsiteY434" fmla="*/ 231153 h 511250"/>
                <a:gd name="connsiteX435" fmla="*/ 517270 w 2165412"/>
                <a:gd name="connsiteY435" fmla="*/ 196484 h 511250"/>
                <a:gd name="connsiteX436" fmla="*/ 660431 w 2165412"/>
                <a:gd name="connsiteY436" fmla="*/ 193631 h 511250"/>
                <a:gd name="connsiteX437" fmla="*/ 664967 w 2165412"/>
                <a:gd name="connsiteY437" fmla="*/ 196211 h 511250"/>
                <a:gd name="connsiteX438" fmla="*/ 659783 w 2165412"/>
                <a:gd name="connsiteY438" fmla="*/ 268483 h 511250"/>
                <a:gd name="connsiteX439" fmla="*/ 655896 w 2165412"/>
                <a:gd name="connsiteY439" fmla="*/ 268483 h 511250"/>
                <a:gd name="connsiteX440" fmla="*/ 659135 w 2165412"/>
                <a:gd name="connsiteY440" fmla="*/ 198793 h 511250"/>
                <a:gd name="connsiteX441" fmla="*/ 620909 w 2165412"/>
                <a:gd name="connsiteY441" fmla="*/ 196857 h 511250"/>
                <a:gd name="connsiteX442" fmla="*/ 620909 w 2165412"/>
                <a:gd name="connsiteY442" fmla="*/ 194920 h 511250"/>
                <a:gd name="connsiteX443" fmla="*/ 660431 w 2165412"/>
                <a:gd name="connsiteY443" fmla="*/ 193631 h 511250"/>
                <a:gd name="connsiteX444" fmla="*/ 627817 w 2165412"/>
                <a:gd name="connsiteY444" fmla="*/ 182369 h 511250"/>
                <a:gd name="connsiteX445" fmla="*/ 643077 w 2165412"/>
                <a:gd name="connsiteY445" fmla="*/ 182932 h 511250"/>
                <a:gd name="connsiteX446" fmla="*/ 673118 w 2165412"/>
                <a:gd name="connsiteY446" fmla="*/ 185505 h 511250"/>
                <a:gd name="connsiteX447" fmla="*/ 673118 w 2165412"/>
                <a:gd name="connsiteY447" fmla="*/ 190653 h 511250"/>
                <a:gd name="connsiteX448" fmla="*/ 669922 w 2165412"/>
                <a:gd name="connsiteY448" fmla="*/ 241485 h 511250"/>
                <a:gd name="connsiteX449" fmla="*/ 666727 w 2165412"/>
                <a:gd name="connsiteY449" fmla="*/ 282666 h 511250"/>
                <a:gd name="connsiteX450" fmla="*/ 663531 w 2165412"/>
                <a:gd name="connsiteY450" fmla="*/ 282023 h 511250"/>
                <a:gd name="connsiteX451" fmla="*/ 665449 w 2165412"/>
                <a:gd name="connsiteY451" fmla="*/ 235694 h 511250"/>
                <a:gd name="connsiteX452" fmla="*/ 668004 w 2165412"/>
                <a:gd name="connsiteY452" fmla="*/ 190010 h 511250"/>
                <a:gd name="connsiteX453" fmla="*/ 613037 w 2165412"/>
                <a:gd name="connsiteY453" fmla="*/ 186792 h 511250"/>
                <a:gd name="connsiteX454" fmla="*/ 613037 w 2165412"/>
                <a:gd name="connsiteY454" fmla="*/ 184219 h 511250"/>
                <a:gd name="connsiteX455" fmla="*/ 627817 w 2165412"/>
                <a:gd name="connsiteY455" fmla="*/ 182369 h 511250"/>
                <a:gd name="connsiteX456" fmla="*/ 1091966 w 2165412"/>
                <a:gd name="connsiteY456" fmla="*/ 176593 h 511250"/>
                <a:gd name="connsiteX457" fmla="*/ 1077087 w 2165412"/>
                <a:gd name="connsiteY457" fmla="*/ 177320 h 511250"/>
                <a:gd name="connsiteX458" fmla="*/ 1076442 w 2165412"/>
                <a:gd name="connsiteY458" fmla="*/ 177320 h 511250"/>
                <a:gd name="connsiteX459" fmla="*/ 1051349 w 2165412"/>
                <a:gd name="connsiteY459" fmla="*/ 192168 h 511250"/>
                <a:gd name="connsiteX460" fmla="*/ 1109902 w 2165412"/>
                <a:gd name="connsiteY460" fmla="*/ 189587 h 511250"/>
                <a:gd name="connsiteX461" fmla="*/ 1107328 w 2165412"/>
                <a:gd name="connsiteY461" fmla="*/ 177320 h 511250"/>
                <a:gd name="connsiteX462" fmla="*/ 1091966 w 2165412"/>
                <a:gd name="connsiteY462" fmla="*/ 176593 h 511250"/>
                <a:gd name="connsiteX463" fmla="*/ 514340 w 2165412"/>
                <a:gd name="connsiteY463" fmla="*/ 173802 h 511250"/>
                <a:gd name="connsiteX464" fmla="*/ 516922 w 2165412"/>
                <a:gd name="connsiteY464" fmla="*/ 175107 h 511250"/>
                <a:gd name="connsiteX465" fmla="*/ 495609 w 2165412"/>
                <a:gd name="connsiteY465" fmla="*/ 212283 h 511250"/>
                <a:gd name="connsiteX466" fmla="*/ 473004 w 2165412"/>
                <a:gd name="connsiteY466" fmla="*/ 242938 h 511250"/>
                <a:gd name="connsiteX467" fmla="*/ 469775 w 2165412"/>
                <a:gd name="connsiteY467" fmla="*/ 239024 h 511250"/>
                <a:gd name="connsiteX468" fmla="*/ 491734 w 2165412"/>
                <a:gd name="connsiteY468" fmla="*/ 209674 h 511250"/>
                <a:gd name="connsiteX469" fmla="*/ 514340 w 2165412"/>
                <a:gd name="connsiteY469" fmla="*/ 173802 h 511250"/>
                <a:gd name="connsiteX470" fmla="*/ 560446 w 2165412"/>
                <a:gd name="connsiteY470" fmla="*/ 171784 h 511250"/>
                <a:gd name="connsiteX471" fmla="*/ 573932 w 2165412"/>
                <a:gd name="connsiteY471" fmla="*/ 326759 h 511250"/>
                <a:gd name="connsiteX472" fmla="*/ 572006 w 2165412"/>
                <a:gd name="connsiteY472" fmla="*/ 464372 h 511250"/>
                <a:gd name="connsiteX473" fmla="*/ 593199 w 2165412"/>
                <a:gd name="connsiteY473" fmla="*/ 444438 h 511250"/>
                <a:gd name="connsiteX474" fmla="*/ 597052 w 2165412"/>
                <a:gd name="connsiteY474" fmla="*/ 443150 h 511250"/>
                <a:gd name="connsiteX475" fmla="*/ 591915 w 2165412"/>
                <a:gd name="connsiteY475" fmla="*/ 313897 h 511250"/>
                <a:gd name="connsiteX476" fmla="*/ 588062 w 2165412"/>
                <a:gd name="connsiteY476" fmla="*/ 176286 h 511250"/>
                <a:gd name="connsiteX477" fmla="*/ 560446 w 2165412"/>
                <a:gd name="connsiteY477" fmla="*/ 171784 h 511250"/>
                <a:gd name="connsiteX478" fmla="*/ 1916518 w 2165412"/>
                <a:gd name="connsiteY478" fmla="*/ 168433 h 511250"/>
                <a:gd name="connsiteX479" fmla="*/ 1917163 w 2165412"/>
                <a:gd name="connsiteY479" fmla="*/ 168479 h 511250"/>
                <a:gd name="connsiteX480" fmla="*/ 1919084 w 2165412"/>
                <a:gd name="connsiteY480" fmla="*/ 203732 h 511250"/>
                <a:gd name="connsiteX481" fmla="*/ 1922291 w 2165412"/>
                <a:gd name="connsiteY481" fmla="*/ 199882 h 511250"/>
                <a:gd name="connsiteX482" fmla="*/ 1934479 w 2165412"/>
                <a:gd name="connsiteY482" fmla="*/ 179985 h 511250"/>
                <a:gd name="connsiteX483" fmla="*/ 1935761 w 2165412"/>
                <a:gd name="connsiteY483" fmla="*/ 179985 h 511250"/>
                <a:gd name="connsiteX484" fmla="*/ 1919084 w 2165412"/>
                <a:gd name="connsiteY484" fmla="*/ 213360 h 511250"/>
                <a:gd name="connsiteX485" fmla="*/ 1919084 w 2165412"/>
                <a:gd name="connsiteY485" fmla="*/ 230046 h 511250"/>
                <a:gd name="connsiteX486" fmla="*/ 1944100 w 2165412"/>
                <a:gd name="connsiteY486" fmla="*/ 192181 h 511250"/>
                <a:gd name="connsiteX487" fmla="*/ 1946025 w 2165412"/>
                <a:gd name="connsiteY487" fmla="*/ 193463 h 511250"/>
                <a:gd name="connsiteX488" fmla="*/ 1920368 w 2165412"/>
                <a:gd name="connsiteY488" fmla="*/ 242883 h 511250"/>
                <a:gd name="connsiteX489" fmla="*/ 1919084 w 2165412"/>
                <a:gd name="connsiteY489" fmla="*/ 244167 h 511250"/>
                <a:gd name="connsiteX490" fmla="*/ 1918443 w 2165412"/>
                <a:gd name="connsiteY490" fmla="*/ 265345 h 511250"/>
                <a:gd name="connsiteX491" fmla="*/ 1942177 w 2165412"/>
                <a:gd name="connsiteY491" fmla="*/ 222986 h 511250"/>
                <a:gd name="connsiteX492" fmla="*/ 1944743 w 2165412"/>
                <a:gd name="connsiteY492" fmla="*/ 224270 h 511250"/>
                <a:gd name="connsiteX493" fmla="*/ 1921009 w 2165412"/>
                <a:gd name="connsiteY493" fmla="*/ 275614 h 511250"/>
                <a:gd name="connsiteX494" fmla="*/ 1918443 w 2165412"/>
                <a:gd name="connsiteY494" fmla="*/ 277539 h 511250"/>
                <a:gd name="connsiteX495" fmla="*/ 1918443 w 2165412"/>
                <a:gd name="connsiteY495" fmla="*/ 289733 h 511250"/>
                <a:gd name="connsiteX496" fmla="*/ 1928706 w 2165412"/>
                <a:gd name="connsiteY496" fmla="*/ 272406 h 511250"/>
                <a:gd name="connsiteX497" fmla="*/ 1938968 w 2165412"/>
                <a:gd name="connsiteY497" fmla="*/ 251225 h 511250"/>
                <a:gd name="connsiteX498" fmla="*/ 1940893 w 2165412"/>
                <a:gd name="connsiteY498" fmla="*/ 251868 h 511250"/>
                <a:gd name="connsiteX499" fmla="*/ 1932554 w 2165412"/>
                <a:gd name="connsiteY499" fmla="*/ 271122 h 511250"/>
                <a:gd name="connsiteX500" fmla="*/ 1919725 w 2165412"/>
                <a:gd name="connsiteY500" fmla="*/ 297436 h 511250"/>
                <a:gd name="connsiteX501" fmla="*/ 1919084 w 2165412"/>
                <a:gd name="connsiteY501" fmla="*/ 298077 h 511250"/>
                <a:gd name="connsiteX502" fmla="*/ 1920368 w 2165412"/>
                <a:gd name="connsiteY502" fmla="*/ 317331 h 511250"/>
                <a:gd name="connsiteX503" fmla="*/ 1924216 w 2165412"/>
                <a:gd name="connsiteY503" fmla="*/ 311555 h 511250"/>
                <a:gd name="connsiteX504" fmla="*/ 1938327 w 2165412"/>
                <a:gd name="connsiteY504" fmla="*/ 282674 h 511250"/>
                <a:gd name="connsiteX505" fmla="*/ 1942818 w 2165412"/>
                <a:gd name="connsiteY505" fmla="*/ 283315 h 511250"/>
                <a:gd name="connsiteX506" fmla="*/ 1922934 w 2165412"/>
                <a:gd name="connsiteY506" fmla="*/ 326959 h 511250"/>
                <a:gd name="connsiteX507" fmla="*/ 1921009 w 2165412"/>
                <a:gd name="connsiteY507" fmla="*/ 328243 h 511250"/>
                <a:gd name="connsiteX508" fmla="*/ 1922934 w 2165412"/>
                <a:gd name="connsiteY508" fmla="*/ 341077 h 511250"/>
                <a:gd name="connsiteX509" fmla="*/ 1934479 w 2165412"/>
                <a:gd name="connsiteY509" fmla="*/ 324391 h 511250"/>
                <a:gd name="connsiteX510" fmla="*/ 1944100 w 2165412"/>
                <a:gd name="connsiteY510" fmla="*/ 305778 h 511250"/>
                <a:gd name="connsiteX511" fmla="*/ 1948591 w 2165412"/>
                <a:gd name="connsiteY511" fmla="*/ 307062 h 511250"/>
                <a:gd name="connsiteX512" fmla="*/ 1938327 w 2165412"/>
                <a:gd name="connsiteY512" fmla="*/ 326959 h 511250"/>
                <a:gd name="connsiteX513" fmla="*/ 1926782 w 2165412"/>
                <a:gd name="connsiteY513" fmla="*/ 343645 h 511250"/>
                <a:gd name="connsiteX514" fmla="*/ 1923575 w 2165412"/>
                <a:gd name="connsiteY514" fmla="*/ 343645 h 511250"/>
                <a:gd name="connsiteX515" fmla="*/ 1924216 w 2165412"/>
                <a:gd name="connsiteY515" fmla="*/ 345570 h 511250"/>
                <a:gd name="connsiteX516" fmla="*/ 1955647 w 2165412"/>
                <a:gd name="connsiteY516" fmla="*/ 323748 h 511250"/>
                <a:gd name="connsiteX517" fmla="*/ 1955005 w 2165412"/>
                <a:gd name="connsiteY517" fmla="*/ 322466 h 511250"/>
                <a:gd name="connsiteX518" fmla="*/ 1953081 w 2165412"/>
                <a:gd name="connsiteY518" fmla="*/ 171000 h 511250"/>
                <a:gd name="connsiteX519" fmla="*/ 1917163 w 2165412"/>
                <a:gd name="connsiteY519" fmla="*/ 168479 h 511250"/>
                <a:gd name="connsiteX520" fmla="*/ 1917161 w 2165412"/>
                <a:gd name="connsiteY520" fmla="*/ 168433 h 511250"/>
                <a:gd name="connsiteX521" fmla="*/ 1916518 w 2165412"/>
                <a:gd name="connsiteY521" fmla="*/ 168433 h 511250"/>
                <a:gd name="connsiteX522" fmla="*/ 1667734 w 2165412"/>
                <a:gd name="connsiteY522" fmla="*/ 165769 h 511250"/>
                <a:gd name="connsiteX523" fmla="*/ 1647812 w 2165412"/>
                <a:gd name="connsiteY523" fmla="*/ 176036 h 511250"/>
                <a:gd name="connsiteX524" fmla="*/ 1647169 w 2165412"/>
                <a:gd name="connsiteY524" fmla="*/ 176678 h 511250"/>
                <a:gd name="connsiteX525" fmla="*/ 1658095 w 2165412"/>
                <a:gd name="connsiteY525" fmla="*/ 204911 h 511250"/>
                <a:gd name="connsiteX526" fmla="*/ 1672232 w 2165412"/>
                <a:gd name="connsiteY526" fmla="*/ 266512 h 511250"/>
                <a:gd name="connsiteX527" fmla="*/ 1696010 w 2165412"/>
                <a:gd name="connsiteY527" fmla="*/ 370462 h 511250"/>
                <a:gd name="connsiteX528" fmla="*/ 1715288 w 2165412"/>
                <a:gd name="connsiteY528" fmla="*/ 456445 h 511250"/>
                <a:gd name="connsiteX529" fmla="*/ 1716573 w 2165412"/>
                <a:gd name="connsiteY529" fmla="*/ 456445 h 511250"/>
                <a:gd name="connsiteX530" fmla="*/ 1721714 w 2165412"/>
                <a:gd name="connsiteY530" fmla="*/ 457729 h 511250"/>
                <a:gd name="connsiteX531" fmla="*/ 1737138 w 2165412"/>
                <a:gd name="connsiteY531" fmla="*/ 436553 h 511250"/>
                <a:gd name="connsiteX532" fmla="*/ 1695368 w 2165412"/>
                <a:gd name="connsiteY532" fmla="*/ 290253 h 511250"/>
                <a:gd name="connsiteX533" fmla="*/ 1667734 w 2165412"/>
                <a:gd name="connsiteY533" fmla="*/ 165769 h 511250"/>
                <a:gd name="connsiteX534" fmla="*/ 2111538 w 2165412"/>
                <a:gd name="connsiteY534" fmla="*/ 147647 h 511250"/>
                <a:gd name="connsiteX535" fmla="*/ 2112824 w 2165412"/>
                <a:gd name="connsiteY535" fmla="*/ 148970 h 511250"/>
                <a:gd name="connsiteX536" fmla="*/ 2066563 w 2165412"/>
                <a:gd name="connsiteY536" fmla="*/ 182701 h 511250"/>
                <a:gd name="connsiteX537" fmla="*/ 2065277 w 2165412"/>
                <a:gd name="connsiteY537" fmla="*/ 182701 h 511250"/>
                <a:gd name="connsiteX538" fmla="*/ 2063992 w 2165412"/>
                <a:gd name="connsiteY538" fmla="*/ 183364 h 511250"/>
                <a:gd name="connsiteX539" fmla="*/ 2019659 w 2165412"/>
                <a:gd name="connsiteY539" fmla="*/ 184687 h 511250"/>
                <a:gd name="connsiteX540" fmla="*/ 2018373 w 2165412"/>
                <a:gd name="connsiteY540" fmla="*/ 182041 h 511250"/>
                <a:gd name="connsiteX541" fmla="*/ 2062708 w 2165412"/>
                <a:gd name="connsiteY541" fmla="*/ 178071 h 511250"/>
                <a:gd name="connsiteX542" fmla="*/ 2063349 w 2165412"/>
                <a:gd name="connsiteY542" fmla="*/ 178071 h 511250"/>
                <a:gd name="connsiteX543" fmla="*/ 2063349 w 2165412"/>
                <a:gd name="connsiteY543" fmla="*/ 177411 h 511250"/>
                <a:gd name="connsiteX544" fmla="*/ 2111538 w 2165412"/>
                <a:gd name="connsiteY544" fmla="*/ 147647 h 511250"/>
                <a:gd name="connsiteX545" fmla="*/ 1535822 w 2165412"/>
                <a:gd name="connsiteY545" fmla="*/ 112970 h 511250"/>
                <a:gd name="connsiteX546" fmla="*/ 1537718 w 2165412"/>
                <a:gd name="connsiteY546" fmla="*/ 119348 h 511250"/>
                <a:gd name="connsiteX547" fmla="*/ 1466243 w 2165412"/>
                <a:gd name="connsiteY547" fmla="*/ 122183 h 511250"/>
                <a:gd name="connsiteX548" fmla="*/ 1466243 w 2165412"/>
                <a:gd name="connsiteY548" fmla="*/ 119348 h 511250"/>
                <a:gd name="connsiteX549" fmla="*/ 1502929 w 2165412"/>
                <a:gd name="connsiteY549" fmla="*/ 120057 h 511250"/>
                <a:gd name="connsiteX550" fmla="*/ 1535822 w 2165412"/>
                <a:gd name="connsiteY550" fmla="*/ 112970 h 511250"/>
                <a:gd name="connsiteX551" fmla="*/ 1175410 w 2165412"/>
                <a:gd name="connsiteY551" fmla="*/ 101632 h 511250"/>
                <a:gd name="connsiteX552" fmla="*/ 1176717 w 2165412"/>
                <a:gd name="connsiteY552" fmla="*/ 102914 h 511250"/>
                <a:gd name="connsiteX553" fmla="*/ 1185876 w 2165412"/>
                <a:gd name="connsiteY553" fmla="*/ 147181 h 511250"/>
                <a:gd name="connsiteX554" fmla="*/ 1202883 w 2165412"/>
                <a:gd name="connsiteY554" fmla="*/ 217106 h 511250"/>
                <a:gd name="connsiteX555" fmla="*/ 1196343 w 2165412"/>
                <a:gd name="connsiteY555" fmla="*/ 218390 h 511250"/>
                <a:gd name="connsiteX556" fmla="*/ 1178026 w 2165412"/>
                <a:gd name="connsiteY556" fmla="*/ 137556 h 511250"/>
                <a:gd name="connsiteX557" fmla="*/ 1175410 w 2165412"/>
                <a:gd name="connsiteY557" fmla="*/ 101632 h 511250"/>
                <a:gd name="connsiteX558" fmla="*/ 1552797 w 2165412"/>
                <a:gd name="connsiteY558" fmla="*/ 99999 h 511250"/>
                <a:gd name="connsiteX559" fmla="*/ 1554706 w 2165412"/>
                <a:gd name="connsiteY559" fmla="*/ 105411 h 511250"/>
                <a:gd name="connsiteX560" fmla="*/ 1461216 w 2165412"/>
                <a:gd name="connsiteY560" fmla="*/ 112025 h 511250"/>
                <a:gd name="connsiteX561" fmla="*/ 1461216 w 2165412"/>
                <a:gd name="connsiteY561" fmla="*/ 109018 h 511250"/>
                <a:gd name="connsiteX562" fmla="*/ 1552797 w 2165412"/>
                <a:gd name="connsiteY562" fmla="*/ 99999 h 511250"/>
                <a:gd name="connsiteX563" fmla="*/ 760746 w 2165412"/>
                <a:gd name="connsiteY563" fmla="*/ 67617 h 511250"/>
                <a:gd name="connsiteX564" fmla="*/ 762106 w 2165412"/>
                <a:gd name="connsiteY564" fmla="*/ 71397 h 511250"/>
                <a:gd name="connsiteX565" fmla="*/ 751902 w 2165412"/>
                <a:gd name="connsiteY565" fmla="*/ 77066 h 511250"/>
                <a:gd name="connsiteX566" fmla="*/ 749861 w 2165412"/>
                <a:gd name="connsiteY566" fmla="*/ 73916 h 511250"/>
                <a:gd name="connsiteX567" fmla="*/ 760746 w 2165412"/>
                <a:gd name="connsiteY567" fmla="*/ 67617 h 511250"/>
                <a:gd name="connsiteX568" fmla="*/ 1575258 w 2165412"/>
                <a:gd name="connsiteY568" fmla="*/ 54815 h 511250"/>
                <a:gd name="connsiteX569" fmla="*/ 1508627 w 2165412"/>
                <a:gd name="connsiteY569" fmla="*/ 66975 h 511250"/>
                <a:gd name="connsiteX570" fmla="*/ 1482750 w 2165412"/>
                <a:gd name="connsiteY570" fmla="*/ 84257 h 511250"/>
                <a:gd name="connsiteX571" fmla="*/ 1575258 w 2165412"/>
                <a:gd name="connsiteY571" fmla="*/ 54815 h 511250"/>
                <a:gd name="connsiteX572" fmla="*/ 1087381 w 2165412"/>
                <a:gd name="connsiteY572" fmla="*/ 51421 h 511250"/>
                <a:gd name="connsiteX573" fmla="*/ 1080947 w 2165412"/>
                <a:gd name="connsiteY573" fmla="*/ 168279 h 511250"/>
                <a:gd name="connsiteX574" fmla="*/ 1104755 w 2165412"/>
                <a:gd name="connsiteY574" fmla="*/ 166344 h 511250"/>
                <a:gd name="connsiteX575" fmla="*/ 1088025 w 2165412"/>
                <a:gd name="connsiteY575" fmla="*/ 57232 h 511250"/>
                <a:gd name="connsiteX576" fmla="*/ 1087381 w 2165412"/>
                <a:gd name="connsiteY576" fmla="*/ 51421 h 511250"/>
                <a:gd name="connsiteX577" fmla="*/ 760346 w 2165412"/>
                <a:gd name="connsiteY577" fmla="*/ 49084 h 511250"/>
                <a:gd name="connsiteX578" fmla="*/ 762906 w 2165412"/>
                <a:gd name="connsiteY578" fmla="*/ 52354 h 511250"/>
                <a:gd name="connsiteX579" fmla="*/ 748184 w 2165412"/>
                <a:gd name="connsiteY579" fmla="*/ 62821 h 511250"/>
                <a:gd name="connsiteX580" fmla="*/ 746265 w 2165412"/>
                <a:gd name="connsiteY580" fmla="*/ 61512 h 511250"/>
                <a:gd name="connsiteX581" fmla="*/ 760346 w 2165412"/>
                <a:gd name="connsiteY581" fmla="*/ 49084 h 511250"/>
                <a:gd name="connsiteX582" fmla="*/ 1174326 w 2165412"/>
                <a:gd name="connsiteY582" fmla="*/ 45586 h 511250"/>
                <a:gd name="connsiteX583" fmla="*/ 1197332 w 2165412"/>
                <a:gd name="connsiteY583" fmla="*/ 150845 h 511250"/>
                <a:gd name="connsiteX584" fmla="*/ 1217052 w 2165412"/>
                <a:gd name="connsiteY584" fmla="*/ 257394 h 511250"/>
                <a:gd name="connsiteX585" fmla="*/ 1211136 w 2165412"/>
                <a:gd name="connsiteY585" fmla="*/ 258685 h 511250"/>
                <a:gd name="connsiteX586" fmla="*/ 1191416 w 2165412"/>
                <a:gd name="connsiteY586" fmla="*/ 152136 h 511250"/>
                <a:gd name="connsiteX587" fmla="*/ 1173012 w 2165412"/>
                <a:gd name="connsiteY587" fmla="*/ 46231 h 511250"/>
                <a:gd name="connsiteX588" fmla="*/ 1174326 w 2165412"/>
                <a:gd name="connsiteY588" fmla="*/ 45586 h 511250"/>
                <a:gd name="connsiteX589" fmla="*/ 597052 w 2165412"/>
                <a:gd name="connsiteY589" fmla="*/ 34816 h 511250"/>
                <a:gd name="connsiteX590" fmla="*/ 583565 w 2165412"/>
                <a:gd name="connsiteY590" fmla="*/ 47675 h 511250"/>
                <a:gd name="connsiteX591" fmla="*/ 572648 w 2165412"/>
                <a:gd name="connsiteY591" fmla="*/ 55393 h 511250"/>
                <a:gd name="connsiteX592" fmla="*/ 640724 w 2165412"/>
                <a:gd name="connsiteY592" fmla="*/ 54750 h 511250"/>
                <a:gd name="connsiteX593" fmla="*/ 676046 w 2165412"/>
                <a:gd name="connsiteY593" fmla="*/ 52177 h 511250"/>
                <a:gd name="connsiteX594" fmla="*/ 672834 w 2165412"/>
                <a:gd name="connsiteY594" fmla="*/ 34816 h 511250"/>
                <a:gd name="connsiteX595" fmla="*/ 624668 w 2165412"/>
                <a:gd name="connsiteY595" fmla="*/ 38030 h 511250"/>
                <a:gd name="connsiteX596" fmla="*/ 597052 w 2165412"/>
                <a:gd name="connsiteY596" fmla="*/ 34816 h 511250"/>
                <a:gd name="connsiteX597" fmla="*/ 2095482 w 2165412"/>
                <a:gd name="connsiteY597" fmla="*/ 32371 h 511250"/>
                <a:gd name="connsiteX598" fmla="*/ 2078805 w 2165412"/>
                <a:gd name="connsiteY598" fmla="*/ 44567 h 511250"/>
                <a:gd name="connsiteX599" fmla="*/ 2066616 w 2165412"/>
                <a:gd name="connsiteY599" fmla="*/ 53552 h 511250"/>
                <a:gd name="connsiteX600" fmla="*/ 2064050 w 2165412"/>
                <a:gd name="connsiteY600" fmla="*/ 61253 h 511250"/>
                <a:gd name="connsiteX601" fmla="*/ 2066616 w 2165412"/>
                <a:gd name="connsiteY601" fmla="*/ 104894 h 511250"/>
                <a:gd name="connsiteX602" fmla="*/ 2068541 w 2165412"/>
                <a:gd name="connsiteY602" fmla="*/ 152389 h 511250"/>
                <a:gd name="connsiteX603" fmla="*/ 2094839 w 2165412"/>
                <a:gd name="connsiteY603" fmla="*/ 132492 h 511250"/>
                <a:gd name="connsiteX604" fmla="*/ 2095482 w 2165412"/>
                <a:gd name="connsiteY604" fmla="*/ 32371 h 511250"/>
                <a:gd name="connsiteX605" fmla="*/ 762731 w 2165412"/>
                <a:gd name="connsiteY605" fmla="*/ 31439 h 511250"/>
                <a:gd name="connsiteX606" fmla="*/ 765195 w 2165412"/>
                <a:gd name="connsiteY606" fmla="*/ 34796 h 511250"/>
                <a:gd name="connsiteX607" fmla="*/ 752871 w 2165412"/>
                <a:gd name="connsiteY607" fmla="*/ 44865 h 511250"/>
                <a:gd name="connsiteX608" fmla="*/ 741779 w 2165412"/>
                <a:gd name="connsiteY608" fmla="*/ 54264 h 511250"/>
                <a:gd name="connsiteX609" fmla="*/ 740547 w 2165412"/>
                <a:gd name="connsiteY609" fmla="*/ 52921 h 511250"/>
                <a:gd name="connsiteX610" fmla="*/ 762731 w 2165412"/>
                <a:gd name="connsiteY610" fmla="*/ 31439 h 511250"/>
                <a:gd name="connsiteX611" fmla="*/ 1963343 w 2165412"/>
                <a:gd name="connsiteY611" fmla="*/ 24029 h 511250"/>
                <a:gd name="connsiteX612" fmla="*/ 1923575 w 2165412"/>
                <a:gd name="connsiteY612" fmla="*/ 49059 h 511250"/>
                <a:gd name="connsiteX613" fmla="*/ 1922934 w 2165412"/>
                <a:gd name="connsiteY613" fmla="*/ 49700 h 511250"/>
                <a:gd name="connsiteX614" fmla="*/ 1922934 w 2165412"/>
                <a:gd name="connsiteY614" fmla="*/ 50343 h 511250"/>
                <a:gd name="connsiteX615" fmla="*/ 1973607 w 2165412"/>
                <a:gd name="connsiteY615" fmla="*/ 46491 h 511250"/>
                <a:gd name="connsiteX616" fmla="*/ 2056996 w 2165412"/>
                <a:gd name="connsiteY616" fmla="*/ 44567 h 511250"/>
                <a:gd name="connsiteX617" fmla="*/ 2062127 w 2165412"/>
                <a:gd name="connsiteY617" fmla="*/ 45850 h 511250"/>
                <a:gd name="connsiteX618" fmla="*/ 2073032 w 2165412"/>
                <a:gd name="connsiteY618" fmla="*/ 36223 h 511250"/>
                <a:gd name="connsiteX619" fmla="*/ 2083937 w 2165412"/>
                <a:gd name="connsiteY619" fmla="*/ 27238 h 511250"/>
                <a:gd name="connsiteX620" fmla="*/ 1963343 w 2165412"/>
                <a:gd name="connsiteY620" fmla="*/ 24029 h 511250"/>
                <a:gd name="connsiteX621" fmla="*/ 834798 w 2165412"/>
                <a:gd name="connsiteY621" fmla="*/ 17238 h 511250"/>
                <a:gd name="connsiteX622" fmla="*/ 835990 w 2165412"/>
                <a:gd name="connsiteY622" fmla="*/ 17238 h 511250"/>
                <a:gd name="connsiteX623" fmla="*/ 838974 w 2165412"/>
                <a:gd name="connsiteY623" fmla="*/ 219009 h 511250"/>
                <a:gd name="connsiteX624" fmla="*/ 833007 w 2165412"/>
                <a:gd name="connsiteY624" fmla="*/ 219009 h 511250"/>
                <a:gd name="connsiteX625" fmla="*/ 834798 w 2165412"/>
                <a:gd name="connsiteY625" fmla="*/ 17238 h 511250"/>
                <a:gd name="connsiteX626" fmla="*/ 768920 w 2165412"/>
                <a:gd name="connsiteY626" fmla="*/ 10924 h 511250"/>
                <a:gd name="connsiteX627" fmla="*/ 770811 w 2165412"/>
                <a:gd name="connsiteY627" fmla="*/ 15290 h 511250"/>
                <a:gd name="connsiteX628" fmla="*/ 737426 w 2165412"/>
                <a:gd name="connsiteY628" fmla="*/ 39612 h 511250"/>
                <a:gd name="connsiteX629" fmla="*/ 734905 w 2165412"/>
                <a:gd name="connsiteY629" fmla="*/ 37117 h 511250"/>
                <a:gd name="connsiteX630" fmla="*/ 754434 w 2165412"/>
                <a:gd name="connsiteY630" fmla="*/ 20902 h 511250"/>
                <a:gd name="connsiteX631" fmla="*/ 768920 w 2165412"/>
                <a:gd name="connsiteY631" fmla="*/ 10924 h 511250"/>
                <a:gd name="connsiteX632" fmla="*/ 91932 w 2165412"/>
                <a:gd name="connsiteY632" fmla="*/ 9939 h 511250"/>
                <a:gd name="connsiteX633" fmla="*/ 95203 w 2165412"/>
                <a:gd name="connsiteY633" fmla="*/ 9939 h 511250"/>
                <a:gd name="connsiteX634" fmla="*/ 82120 w 2165412"/>
                <a:gd name="connsiteY634" fmla="*/ 34589 h 511250"/>
                <a:gd name="connsiteX635" fmla="*/ 79503 w 2165412"/>
                <a:gd name="connsiteY635" fmla="*/ 32739 h 511250"/>
                <a:gd name="connsiteX636" fmla="*/ 91932 w 2165412"/>
                <a:gd name="connsiteY636" fmla="*/ 9939 h 511250"/>
                <a:gd name="connsiteX637" fmla="*/ 1487971 w 2165412"/>
                <a:gd name="connsiteY637" fmla="*/ 4329 h 511250"/>
                <a:gd name="connsiteX638" fmla="*/ 1491750 w 2165412"/>
                <a:gd name="connsiteY638" fmla="*/ 33600 h 511250"/>
                <a:gd name="connsiteX639" fmla="*/ 1494899 w 2165412"/>
                <a:gd name="connsiteY639" fmla="*/ 59691 h 511250"/>
                <a:gd name="connsiteX640" fmla="*/ 1490491 w 2165412"/>
                <a:gd name="connsiteY640" fmla="*/ 60964 h 511250"/>
                <a:gd name="connsiteX641" fmla="*/ 1487341 w 2165412"/>
                <a:gd name="connsiteY641" fmla="*/ 34238 h 511250"/>
                <a:gd name="connsiteX642" fmla="*/ 1485452 w 2165412"/>
                <a:gd name="connsiteY642" fmla="*/ 4965 h 511250"/>
                <a:gd name="connsiteX643" fmla="*/ 1487971 w 2165412"/>
                <a:gd name="connsiteY643" fmla="*/ 4329 h 511250"/>
                <a:gd name="connsiteX644" fmla="*/ 1794567 w 2165412"/>
                <a:gd name="connsiteY644" fmla="*/ 1 h 511250"/>
                <a:gd name="connsiteX645" fmla="*/ 1813239 w 2165412"/>
                <a:gd name="connsiteY645" fmla="*/ 1 h 511250"/>
                <a:gd name="connsiteX646" fmla="*/ 1812604 w 2165412"/>
                <a:gd name="connsiteY646" fmla="*/ 119015 h 511250"/>
                <a:gd name="connsiteX647" fmla="*/ 1813245 w 2165412"/>
                <a:gd name="connsiteY647" fmla="*/ 181269 h 511250"/>
                <a:gd name="connsiteX648" fmla="*/ 1852373 w 2165412"/>
                <a:gd name="connsiteY648" fmla="*/ 122866 h 511250"/>
                <a:gd name="connsiteX649" fmla="*/ 1855579 w 2165412"/>
                <a:gd name="connsiteY649" fmla="*/ 124791 h 511250"/>
                <a:gd name="connsiteX650" fmla="*/ 1813886 w 2165412"/>
                <a:gd name="connsiteY650" fmla="*/ 190897 h 511250"/>
                <a:gd name="connsiteX651" fmla="*/ 1813886 w 2165412"/>
                <a:gd name="connsiteY651" fmla="*/ 209508 h 511250"/>
                <a:gd name="connsiteX652" fmla="*/ 1853015 w 2165412"/>
                <a:gd name="connsiteY652" fmla="*/ 147254 h 511250"/>
                <a:gd name="connsiteX653" fmla="*/ 1856222 w 2165412"/>
                <a:gd name="connsiteY653" fmla="*/ 149179 h 511250"/>
                <a:gd name="connsiteX654" fmla="*/ 1813886 w 2165412"/>
                <a:gd name="connsiteY654" fmla="*/ 221061 h 511250"/>
                <a:gd name="connsiteX655" fmla="*/ 1813886 w 2165412"/>
                <a:gd name="connsiteY655" fmla="*/ 251868 h 511250"/>
                <a:gd name="connsiteX656" fmla="*/ 1856222 w 2165412"/>
                <a:gd name="connsiteY656" fmla="*/ 182553 h 511250"/>
                <a:gd name="connsiteX657" fmla="*/ 1859429 w 2165412"/>
                <a:gd name="connsiteY657" fmla="*/ 183837 h 511250"/>
                <a:gd name="connsiteX658" fmla="*/ 1814527 w 2165412"/>
                <a:gd name="connsiteY658" fmla="*/ 263420 h 511250"/>
                <a:gd name="connsiteX659" fmla="*/ 1813886 w 2165412"/>
                <a:gd name="connsiteY659" fmla="*/ 264704 h 511250"/>
                <a:gd name="connsiteX660" fmla="*/ 1813886 w 2165412"/>
                <a:gd name="connsiteY660" fmla="*/ 286524 h 511250"/>
                <a:gd name="connsiteX661" fmla="*/ 1856863 w 2165412"/>
                <a:gd name="connsiteY661" fmla="*/ 214001 h 511250"/>
                <a:gd name="connsiteX662" fmla="*/ 1860070 w 2165412"/>
                <a:gd name="connsiteY662" fmla="*/ 214644 h 511250"/>
                <a:gd name="connsiteX663" fmla="*/ 1840186 w 2165412"/>
                <a:gd name="connsiteY663" fmla="*/ 253152 h 511250"/>
                <a:gd name="connsiteX664" fmla="*/ 1813886 w 2165412"/>
                <a:gd name="connsiteY664" fmla="*/ 297436 h 511250"/>
                <a:gd name="connsiteX665" fmla="*/ 1813886 w 2165412"/>
                <a:gd name="connsiteY665" fmla="*/ 305778 h 511250"/>
                <a:gd name="connsiteX666" fmla="*/ 1813886 w 2165412"/>
                <a:gd name="connsiteY666" fmla="*/ 323107 h 511250"/>
                <a:gd name="connsiteX667" fmla="*/ 1837620 w 2165412"/>
                <a:gd name="connsiteY667" fmla="*/ 287167 h 511250"/>
                <a:gd name="connsiteX668" fmla="*/ 1859429 w 2165412"/>
                <a:gd name="connsiteY668" fmla="*/ 248659 h 511250"/>
                <a:gd name="connsiteX669" fmla="*/ 1862636 w 2165412"/>
                <a:gd name="connsiteY669" fmla="*/ 248659 h 511250"/>
                <a:gd name="connsiteX670" fmla="*/ 1844677 w 2165412"/>
                <a:gd name="connsiteY670" fmla="*/ 285883 h 511250"/>
                <a:gd name="connsiteX671" fmla="*/ 1814527 w 2165412"/>
                <a:gd name="connsiteY671" fmla="*/ 331451 h 511250"/>
                <a:gd name="connsiteX672" fmla="*/ 1813245 w 2165412"/>
                <a:gd name="connsiteY672" fmla="*/ 332092 h 511250"/>
                <a:gd name="connsiteX673" fmla="*/ 1812604 w 2165412"/>
                <a:gd name="connsiteY673" fmla="*/ 353271 h 511250"/>
                <a:gd name="connsiteX674" fmla="*/ 1830563 w 2165412"/>
                <a:gd name="connsiteY674" fmla="*/ 328884 h 511250"/>
                <a:gd name="connsiteX675" fmla="*/ 1862636 w 2165412"/>
                <a:gd name="connsiteY675" fmla="*/ 285883 h 511250"/>
                <a:gd name="connsiteX676" fmla="*/ 1865843 w 2165412"/>
                <a:gd name="connsiteY676" fmla="*/ 286524 h 511250"/>
                <a:gd name="connsiteX677" fmla="*/ 1843393 w 2165412"/>
                <a:gd name="connsiteY677" fmla="*/ 321182 h 511250"/>
                <a:gd name="connsiteX678" fmla="*/ 1812604 w 2165412"/>
                <a:gd name="connsiteY678" fmla="*/ 365467 h 511250"/>
                <a:gd name="connsiteX679" fmla="*/ 1811320 w 2165412"/>
                <a:gd name="connsiteY679" fmla="*/ 382794 h 511250"/>
                <a:gd name="connsiteX680" fmla="*/ 1808754 w 2165412"/>
                <a:gd name="connsiteY680" fmla="*/ 401407 h 511250"/>
                <a:gd name="connsiteX681" fmla="*/ 1865843 w 2165412"/>
                <a:gd name="connsiteY681" fmla="*/ 325675 h 511250"/>
                <a:gd name="connsiteX682" fmla="*/ 1868409 w 2165412"/>
                <a:gd name="connsiteY682" fmla="*/ 328243 h 511250"/>
                <a:gd name="connsiteX683" fmla="*/ 1810038 w 2165412"/>
                <a:gd name="connsiteY683" fmla="*/ 410392 h 511250"/>
                <a:gd name="connsiteX684" fmla="*/ 1807472 w 2165412"/>
                <a:gd name="connsiteY684" fmla="*/ 412317 h 511250"/>
                <a:gd name="connsiteX685" fmla="*/ 1808754 w 2165412"/>
                <a:gd name="connsiteY685" fmla="*/ 448900 h 511250"/>
                <a:gd name="connsiteX686" fmla="*/ 1828640 w 2165412"/>
                <a:gd name="connsiteY686" fmla="*/ 416809 h 511250"/>
                <a:gd name="connsiteX687" fmla="*/ 1867127 w 2165412"/>
                <a:gd name="connsiteY687" fmla="*/ 361615 h 511250"/>
                <a:gd name="connsiteX688" fmla="*/ 1869050 w 2165412"/>
                <a:gd name="connsiteY688" fmla="*/ 362899 h 511250"/>
                <a:gd name="connsiteX689" fmla="*/ 1812604 w 2165412"/>
                <a:gd name="connsiteY689" fmla="*/ 451468 h 511250"/>
                <a:gd name="connsiteX690" fmla="*/ 1809397 w 2165412"/>
                <a:gd name="connsiteY690" fmla="*/ 452110 h 511250"/>
                <a:gd name="connsiteX691" fmla="*/ 1813886 w 2165412"/>
                <a:gd name="connsiteY691" fmla="*/ 461096 h 511250"/>
                <a:gd name="connsiteX692" fmla="*/ 1824150 w 2165412"/>
                <a:gd name="connsiteY692" fmla="*/ 459812 h 511250"/>
                <a:gd name="connsiteX693" fmla="*/ 1868409 w 2165412"/>
                <a:gd name="connsiteY693" fmla="*/ 384721 h 511250"/>
                <a:gd name="connsiteX694" fmla="*/ 1870975 w 2165412"/>
                <a:gd name="connsiteY694" fmla="*/ 384721 h 511250"/>
                <a:gd name="connsiteX695" fmla="*/ 1831206 w 2165412"/>
                <a:gd name="connsiteY695" fmla="*/ 459169 h 511250"/>
                <a:gd name="connsiteX696" fmla="*/ 1844677 w 2165412"/>
                <a:gd name="connsiteY696" fmla="*/ 458528 h 511250"/>
                <a:gd name="connsiteX697" fmla="*/ 1844677 w 2165412"/>
                <a:gd name="connsiteY697" fmla="*/ 457885 h 511250"/>
                <a:gd name="connsiteX698" fmla="*/ 1869693 w 2165412"/>
                <a:gd name="connsiteY698" fmla="*/ 416168 h 511250"/>
                <a:gd name="connsiteX699" fmla="*/ 1873541 w 2165412"/>
                <a:gd name="connsiteY699" fmla="*/ 417452 h 511250"/>
                <a:gd name="connsiteX700" fmla="*/ 1849807 w 2165412"/>
                <a:gd name="connsiteY700" fmla="*/ 458528 h 511250"/>
                <a:gd name="connsiteX701" fmla="*/ 1866563 w 2165412"/>
                <a:gd name="connsiteY701" fmla="*/ 458528 h 511250"/>
                <a:gd name="connsiteX702" fmla="*/ 1865841 w 2165412"/>
                <a:gd name="connsiteY702" fmla="*/ 456083 h 511250"/>
                <a:gd name="connsiteX703" fmla="*/ 1876471 w 2165412"/>
                <a:gd name="connsiteY703" fmla="*/ 434515 h 511250"/>
                <a:gd name="connsiteX704" fmla="*/ 1878242 w 2165412"/>
                <a:gd name="connsiteY704" fmla="*/ 435131 h 511250"/>
                <a:gd name="connsiteX705" fmla="*/ 1869384 w 2165412"/>
                <a:gd name="connsiteY705" fmla="*/ 457931 h 511250"/>
                <a:gd name="connsiteX706" fmla="*/ 1868014 w 2165412"/>
                <a:gd name="connsiteY706" fmla="*/ 458528 h 511250"/>
                <a:gd name="connsiteX707" fmla="*/ 1879313 w 2165412"/>
                <a:gd name="connsiteY707" fmla="*/ 458528 h 511250"/>
                <a:gd name="connsiteX708" fmla="*/ 1879313 w 2165412"/>
                <a:gd name="connsiteY708" fmla="*/ 457244 h 511250"/>
                <a:gd name="connsiteX709" fmla="*/ 1887652 w 2165412"/>
                <a:gd name="connsiteY709" fmla="*/ 438631 h 511250"/>
                <a:gd name="connsiteX710" fmla="*/ 1891502 w 2165412"/>
                <a:gd name="connsiteY710" fmla="*/ 439915 h 511250"/>
                <a:gd name="connsiteX711" fmla="*/ 1883804 w 2165412"/>
                <a:gd name="connsiteY711" fmla="*/ 457885 h 511250"/>
                <a:gd name="connsiteX712" fmla="*/ 1883163 w 2165412"/>
                <a:gd name="connsiteY712" fmla="*/ 458528 h 511250"/>
                <a:gd name="connsiteX713" fmla="*/ 1958854 w 2165412"/>
                <a:gd name="connsiteY713" fmla="*/ 460453 h 511250"/>
                <a:gd name="connsiteX714" fmla="*/ 2100614 w 2165412"/>
                <a:gd name="connsiteY714" fmla="*/ 455319 h 511250"/>
                <a:gd name="connsiteX715" fmla="*/ 2104462 w 2165412"/>
                <a:gd name="connsiteY715" fmla="*/ 363540 h 511250"/>
                <a:gd name="connsiteX716" fmla="*/ 1920368 w 2165412"/>
                <a:gd name="connsiteY716" fmla="*/ 362258 h 511250"/>
                <a:gd name="connsiteX717" fmla="*/ 1907538 w 2165412"/>
                <a:gd name="connsiteY717" fmla="*/ 356482 h 511250"/>
                <a:gd name="connsiteX718" fmla="*/ 1905613 w 2165412"/>
                <a:gd name="connsiteY718" fmla="*/ 269838 h 511250"/>
                <a:gd name="connsiteX719" fmla="*/ 1908179 w 2165412"/>
                <a:gd name="connsiteY719" fmla="*/ 168433 h 511250"/>
                <a:gd name="connsiteX720" fmla="*/ 1908179 w 2165412"/>
                <a:gd name="connsiteY720" fmla="*/ 167792 h 511250"/>
                <a:gd name="connsiteX721" fmla="*/ 1907538 w 2165412"/>
                <a:gd name="connsiteY721" fmla="*/ 158166 h 511250"/>
                <a:gd name="connsiteX722" fmla="*/ 2049939 w 2165412"/>
                <a:gd name="connsiteY722" fmla="*/ 152389 h 511250"/>
                <a:gd name="connsiteX723" fmla="*/ 2050580 w 2165412"/>
                <a:gd name="connsiteY723" fmla="*/ 93343 h 511250"/>
                <a:gd name="connsiteX724" fmla="*/ 2052505 w 2165412"/>
                <a:gd name="connsiteY724" fmla="*/ 64462 h 511250"/>
                <a:gd name="connsiteX725" fmla="*/ 1972966 w 2165412"/>
                <a:gd name="connsiteY725" fmla="*/ 66386 h 511250"/>
                <a:gd name="connsiteX726" fmla="*/ 1919084 w 2165412"/>
                <a:gd name="connsiteY726" fmla="*/ 59969 h 511250"/>
                <a:gd name="connsiteX727" fmla="*/ 1908179 w 2165412"/>
                <a:gd name="connsiteY727" fmla="*/ 57401 h 511250"/>
                <a:gd name="connsiteX728" fmla="*/ 1901525 w 2165412"/>
                <a:gd name="connsiteY728" fmla="*/ 10230 h 511250"/>
                <a:gd name="connsiteX729" fmla="*/ 1902243 w 2165412"/>
                <a:gd name="connsiteY729" fmla="*/ 1 h 511250"/>
                <a:gd name="connsiteX730" fmla="*/ 1918163 w 2165412"/>
                <a:gd name="connsiteY730" fmla="*/ 1 h 511250"/>
                <a:gd name="connsiteX731" fmla="*/ 1917802 w 2165412"/>
                <a:gd name="connsiteY731" fmla="*/ 5416 h 511250"/>
                <a:gd name="connsiteX732" fmla="*/ 1921158 w 2165412"/>
                <a:gd name="connsiteY732" fmla="*/ 1 h 511250"/>
                <a:gd name="connsiteX733" fmla="*/ 1928846 w 2165412"/>
                <a:gd name="connsiteY733" fmla="*/ 1 h 511250"/>
                <a:gd name="connsiteX734" fmla="*/ 1918443 w 2165412"/>
                <a:gd name="connsiteY734" fmla="*/ 20820 h 511250"/>
                <a:gd name="connsiteX735" fmla="*/ 1919084 w 2165412"/>
                <a:gd name="connsiteY735" fmla="*/ 33655 h 511250"/>
                <a:gd name="connsiteX736" fmla="*/ 1939611 w 2165412"/>
                <a:gd name="connsiteY736" fmla="*/ 2207 h 511250"/>
                <a:gd name="connsiteX737" fmla="*/ 1942177 w 2165412"/>
                <a:gd name="connsiteY737" fmla="*/ 4132 h 511250"/>
                <a:gd name="connsiteX738" fmla="*/ 1922291 w 2165412"/>
                <a:gd name="connsiteY738" fmla="*/ 39431 h 511250"/>
                <a:gd name="connsiteX739" fmla="*/ 1920368 w 2165412"/>
                <a:gd name="connsiteY739" fmla="*/ 40715 h 511250"/>
                <a:gd name="connsiteX740" fmla="*/ 1921009 w 2165412"/>
                <a:gd name="connsiteY740" fmla="*/ 43924 h 511250"/>
                <a:gd name="connsiteX741" fmla="*/ 1953723 w 2165412"/>
                <a:gd name="connsiteY741" fmla="*/ 17610 h 511250"/>
                <a:gd name="connsiteX742" fmla="*/ 1951653 w 2165412"/>
                <a:gd name="connsiteY742" fmla="*/ 1 h 511250"/>
                <a:gd name="connsiteX743" fmla="*/ 1964521 w 2165412"/>
                <a:gd name="connsiteY743" fmla="*/ 1 h 511250"/>
                <a:gd name="connsiteX744" fmla="*/ 1966552 w 2165412"/>
                <a:gd name="connsiteY744" fmla="*/ 15685 h 511250"/>
                <a:gd name="connsiteX745" fmla="*/ 1967193 w 2165412"/>
                <a:gd name="connsiteY745" fmla="*/ 18252 h 511250"/>
                <a:gd name="connsiteX746" fmla="*/ 2094839 w 2165412"/>
                <a:gd name="connsiteY746" fmla="*/ 14401 h 511250"/>
                <a:gd name="connsiteX747" fmla="*/ 2099971 w 2165412"/>
                <a:gd name="connsiteY747" fmla="*/ 17610 h 511250"/>
                <a:gd name="connsiteX748" fmla="*/ 2102537 w 2165412"/>
                <a:gd name="connsiteY748" fmla="*/ 20820 h 511250"/>
                <a:gd name="connsiteX749" fmla="*/ 2107669 w 2165412"/>
                <a:gd name="connsiteY749" fmla="*/ 131851 h 511250"/>
                <a:gd name="connsiteX750" fmla="*/ 2107028 w 2165412"/>
                <a:gd name="connsiteY750" fmla="*/ 138910 h 511250"/>
                <a:gd name="connsiteX751" fmla="*/ 2065334 w 2165412"/>
                <a:gd name="connsiteY751" fmla="*/ 167151 h 511250"/>
                <a:gd name="connsiteX752" fmla="*/ 2062768 w 2165412"/>
                <a:gd name="connsiteY752" fmla="*/ 167792 h 511250"/>
                <a:gd name="connsiteX753" fmla="*/ 2060844 w 2165412"/>
                <a:gd name="connsiteY753" fmla="*/ 168433 h 511250"/>
                <a:gd name="connsiteX754" fmla="*/ 2056353 w 2165412"/>
                <a:gd name="connsiteY754" fmla="*/ 170359 h 511250"/>
                <a:gd name="connsiteX755" fmla="*/ 1959495 w 2165412"/>
                <a:gd name="connsiteY755" fmla="*/ 171643 h 511250"/>
                <a:gd name="connsiteX756" fmla="*/ 1967834 w 2165412"/>
                <a:gd name="connsiteY756" fmla="*/ 323107 h 511250"/>
                <a:gd name="connsiteX757" fmla="*/ 1967834 w 2165412"/>
                <a:gd name="connsiteY757" fmla="*/ 323748 h 511250"/>
                <a:gd name="connsiteX758" fmla="*/ 2053387 w 2165412"/>
                <a:gd name="connsiteY758" fmla="*/ 319016 h 511250"/>
                <a:gd name="connsiteX759" fmla="*/ 2085917 w 2165412"/>
                <a:gd name="connsiteY759" fmla="*/ 318125 h 511250"/>
                <a:gd name="connsiteX760" fmla="*/ 2050185 w 2165412"/>
                <a:gd name="connsiteY760" fmla="*/ 317772 h 511250"/>
                <a:gd name="connsiteX761" fmla="*/ 2049548 w 2165412"/>
                <a:gd name="connsiteY761" fmla="*/ 316354 h 511250"/>
                <a:gd name="connsiteX762" fmla="*/ 2158474 w 2165412"/>
                <a:gd name="connsiteY762" fmla="*/ 308560 h 511250"/>
                <a:gd name="connsiteX763" fmla="*/ 2157837 w 2165412"/>
                <a:gd name="connsiteY763" fmla="*/ 315645 h 511250"/>
                <a:gd name="connsiteX764" fmla="*/ 2134297 w 2165412"/>
                <a:gd name="connsiteY764" fmla="*/ 316802 h 511250"/>
                <a:gd name="connsiteX765" fmla="*/ 2138458 w 2165412"/>
                <a:gd name="connsiteY765" fmla="*/ 316690 h 511250"/>
                <a:gd name="connsiteX766" fmla="*/ 2143589 w 2165412"/>
                <a:gd name="connsiteY766" fmla="*/ 319256 h 511250"/>
                <a:gd name="connsiteX767" fmla="*/ 2146798 w 2165412"/>
                <a:gd name="connsiteY767" fmla="*/ 316690 h 511250"/>
                <a:gd name="connsiteX768" fmla="*/ 2154494 w 2165412"/>
                <a:gd name="connsiteY768" fmla="*/ 325032 h 511250"/>
                <a:gd name="connsiteX769" fmla="*/ 2159626 w 2165412"/>
                <a:gd name="connsiteY769" fmla="*/ 429005 h 511250"/>
                <a:gd name="connsiteX770" fmla="*/ 2159626 w 2165412"/>
                <a:gd name="connsiteY770" fmla="*/ 429646 h 511250"/>
                <a:gd name="connsiteX771" fmla="*/ 2158344 w 2165412"/>
                <a:gd name="connsiteY771" fmla="*/ 437347 h 511250"/>
                <a:gd name="connsiteX772" fmla="*/ 2117291 w 2165412"/>
                <a:gd name="connsiteY772" fmla="*/ 472646 h 511250"/>
                <a:gd name="connsiteX773" fmla="*/ 2115366 w 2165412"/>
                <a:gd name="connsiteY773" fmla="*/ 473930 h 511250"/>
                <a:gd name="connsiteX774" fmla="*/ 2112160 w 2165412"/>
                <a:gd name="connsiteY774" fmla="*/ 474573 h 511250"/>
                <a:gd name="connsiteX775" fmla="*/ 1811320 w 2165412"/>
                <a:gd name="connsiteY775" fmla="*/ 473930 h 511250"/>
                <a:gd name="connsiteX776" fmla="*/ 1809397 w 2165412"/>
                <a:gd name="connsiteY776" fmla="*/ 473930 h 511250"/>
                <a:gd name="connsiteX777" fmla="*/ 1804906 w 2165412"/>
                <a:gd name="connsiteY777" fmla="*/ 472646 h 511250"/>
                <a:gd name="connsiteX778" fmla="*/ 1803622 w 2165412"/>
                <a:gd name="connsiteY778" fmla="*/ 462378 h 511250"/>
                <a:gd name="connsiteX779" fmla="*/ 1797209 w 2165412"/>
                <a:gd name="connsiteY779" fmla="*/ 393063 h 511250"/>
                <a:gd name="connsiteX780" fmla="*/ 1797209 w 2165412"/>
                <a:gd name="connsiteY780" fmla="*/ 305778 h 511250"/>
                <a:gd name="connsiteX781" fmla="*/ 1793361 w 2165412"/>
                <a:gd name="connsiteY781" fmla="*/ 118374 h 511250"/>
                <a:gd name="connsiteX782" fmla="*/ 1793601 w 2165412"/>
                <a:gd name="connsiteY782" fmla="*/ 24991 h 511250"/>
                <a:gd name="connsiteX783" fmla="*/ 1056319 w 2165412"/>
                <a:gd name="connsiteY783" fmla="*/ 1 h 511250"/>
                <a:gd name="connsiteX784" fmla="*/ 1071865 w 2165412"/>
                <a:gd name="connsiteY784" fmla="*/ 1 h 511250"/>
                <a:gd name="connsiteX785" fmla="*/ 1061000 w 2165412"/>
                <a:gd name="connsiteY785" fmla="*/ 63042 h 511250"/>
                <a:gd name="connsiteX786" fmla="*/ 1046201 w 2165412"/>
                <a:gd name="connsiteY786" fmla="*/ 185712 h 511250"/>
                <a:gd name="connsiteX787" fmla="*/ 1068721 w 2165412"/>
                <a:gd name="connsiteY787" fmla="*/ 170216 h 511250"/>
                <a:gd name="connsiteX788" fmla="*/ 1074512 w 2165412"/>
                <a:gd name="connsiteY788" fmla="*/ 94677 h 511250"/>
                <a:gd name="connsiteX789" fmla="*/ 1082235 w 2165412"/>
                <a:gd name="connsiteY789" fmla="*/ 22368 h 511250"/>
                <a:gd name="connsiteX790" fmla="*/ 1079050 w 2165412"/>
                <a:gd name="connsiteY790" fmla="*/ 1 h 511250"/>
                <a:gd name="connsiteX791" fmla="*/ 1093890 w 2165412"/>
                <a:gd name="connsiteY791" fmla="*/ 1 h 511250"/>
                <a:gd name="connsiteX792" fmla="*/ 1107328 w 2165412"/>
                <a:gd name="connsiteY792" fmla="*/ 66270 h 511250"/>
                <a:gd name="connsiteX793" fmla="*/ 1126632 w 2165412"/>
                <a:gd name="connsiteY793" fmla="*/ 191522 h 511250"/>
                <a:gd name="connsiteX794" fmla="*/ 1126632 w 2165412"/>
                <a:gd name="connsiteY794" fmla="*/ 192813 h 511250"/>
                <a:gd name="connsiteX795" fmla="*/ 1118911 w 2165412"/>
                <a:gd name="connsiteY795" fmla="*/ 208955 h 511250"/>
                <a:gd name="connsiteX796" fmla="*/ 1030760 w 2165412"/>
                <a:gd name="connsiteY796" fmla="*/ 205080 h 511250"/>
                <a:gd name="connsiteX797" fmla="*/ 1027542 w 2165412"/>
                <a:gd name="connsiteY797" fmla="*/ 199270 h 511250"/>
                <a:gd name="connsiteX798" fmla="*/ 1026255 w 2165412"/>
                <a:gd name="connsiteY798" fmla="*/ 191522 h 511250"/>
                <a:gd name="connsiteX799" fmla="*/ 1042984 w 2165412"/>
                <a:gd name="connsiteY799" fmla="*/ 60460 h 511250"/>
                <a:gd name="connsiteX800" fmla="*/ 944533 w 2165412"/>
                <a:gd name="connsiteY800" fmla="*/ 1 h 511250"/>
                <a:gd name="connsiteX801" fmla="*/ 966015 w 2165412"/>
                <a:gd name="connsiteY801" fmla="*/ 1 h 511250"/>
                <a:gd name="connsiteX802" fmla="*/ 963742 w 2165412"/>
                <a:gd name="connsiteY802" fmla="*/ 10740 h 511250"/>
                <a:gd name="connsiteX803" fmla="*/ 948548 w 2165412"/>
                <a:gd name="connsiteY803" fmla="*/ 103987 h 511250"/>
                <a:gd name="connsiteX804" fmla="*/ 917036 w 2165412"/>
                <a:gd name="connsiteY804" fmla="*/ 294013 h 511250"/>
                <a:gd name="connsiteX805" fmla="*/ 879735 w 2165412"/>
                <a:gd name="connsiteY805" fmla="*/ 462854 h 511250"/>
                <a:gd name="connsiteX806" fmla="*/ 985849 w 2165412"/>
                <a:gd name="connsiteY806" fmla="*/ 462211 h 511250"/>
                <a:gd name="connsiteX807" fmla="*/ 995496 w 2165412"/>
                <a:gd name="connsiteY807" fmla="*/ 379396 h 511250"/>
                <a:gd name="connsiteX808" fmla="*/ 1014789 w 2165412"/>
                <a:gd name="connsiteY808" fmla="*/ 306210 h 511250"/>
                <a:gd name="connsiteX809" fmla="*/ 1014147 w 2165412"/>
                <a:gd name="connsiteY809" fmla="*/ 305569 h 511250"/>
                <a:gd name="connsiteX810" fmla="*/ 1016075 w 2165412"/>
                <a:gd name="connsiteY810" fmla="*/ 299148 h 511250"/>
                <a:gd name="connsiteX811" fmla="*/ 1016718 w 2165412"/>
                <a:gd name="connsiteY811" fmla="*/ 299148 h 511250"/>
                <a:gd name="connsiteX812" fmla="*/ 1021219 w 2165412"/>
                <a:gd name="connsiteY812" fmla="*/ 297864 h 511250"/>
                <a:gd name="connsiteX813" fmla="*/ 1131192 w 2165412"/>
                <a:gd name="connsiteY813" fmla="*/ 297223 h 511250"/>
                <a:gd name="connsiteX814" fmla="*/ 1135695 w 2165412"/>
                <a:gd name="connsiteY814" fmla="*/ 311988 h 511250"/>
                <a:gd name="connsiteX815" fmla="*/ 1166564 w 2165412"/>
                <a:gd name="connsiteY815" fmla="*/ 460928 h 511250"/>
                <a:gd name="connsiteX816" fmla="*/ 1265604 w 2165412"/>
                <a:gd name="connsiteY816" fmla="*/ 453225 h 511250"/>
                <a:gd name="connsiteX817" fmla="*/ 1234090 w 2165412"/>
                <a:gd name="connsiteY817" fmla="*/ 292086 h 511250"/>
                <a:gd name="connsiteX818" fmla="*/ 1197434 w 2165412"/>
                <a:gd name="connsiteY818" fmla="*/ 108482 h 511250"/>
                <a:gd name="connsiteX819" fmla="*/ 1179587 w 2165412"/>
                <a:gd name="connsiteY819" fmla="*/ 17160 h 511250"/>
                <a:gd name="connsiteX820" fmla="*/ 1177166 w 2165412"/>
                <a:gd name="connsiteY820" fmla="*/ 1 h 511250"/>
                <a:gd name="connsiteX821" fmla="*/ 1195940 w 2165412"/>
                <a:gd name="connsiteY821" fmla="*/ 1 h 511250"/>
                <a:gd name="connsiteX822" fmla="*/ 1196147 w 2165412"/>
                <a:gd name="connsiteY822" fmla="*/ 1753 h 511250"/>
                <a:gd name="connsiteX823" fmla="*/ 1216084 w 2165412"/>
                <a:gd name="connsiteY823" fmla="*/ 103987 h 511250"/>
                <a:gd name="connsiteX824" fmla="*/ 1250812 w 2165412"/>
                <a:gd name="connsiteY824" fmla="*/ 287594 h 511250"/>
                <a:gd name="connsiteX825" fmla="*/ 1277823 w 2165412"/>
                <a:gd name="connsiteY825" fmla="*/ 455150 h 511250"/>
                <a:gd name="connsiteX826" fmla="*/ 1284254 w 2165412"/>
                <a:gd name="connsiteY826" fmla="*/ 447446 h 511250"/>
                <a:gd name="connsiteX827" fmla="*/ 1297759 w 2165412"/>
                <a:gd name="connsiteY827" fmla="*/ 430112 h 511250"/>
                <a:gd name="connsiteX828" fmla="*/ 1298402 w 2165412"/>
                <a:gd name="connsiteY828" fmla="*/ 430112 h 511250"/>
                <a:gd name="connsiteX829" fmla="*/ 1259815 w 2165412"/>
                <a:gd name="connsiteY829" fmla="*/ 258705 h 511250"/>
                <a:gd name="connsiteX830" fmla="*/ 1229589 w 2165412"/>
                <a:gd name="connsiteY830" fmla="*/ 69963 h 511250"/>
                <a:gd name="connsiteX831" fmla="*/ 1219680 w 2165412"/>
                <a:gd name="connsiteY831" fmla="*/ 1 h 511250"/>
                <a:gd name="connsiteX832" fmla="*/ 1231546 w 2165412"/>
                <a:gd name="connsiteY832" fmla="*/ 1 h 511250"/>
                <a:gd name="connsiteX833" fmla="*/ 1246311 w 2165412"/>
                <a:gd name="connsiteY833" fmla="*/ 95642 h 511250"/>
                <a:gd name="connsiteX834" fmla="*/ 1273964 w 2165412"/>
                <a:gd name="connsiteY834" fmla="*/ 267692 h 511250"/>
                <a:gd name="connsiteX835" fmla="*/ 1310622 w 2165412"/>
                <a:gd name="connsiteY835" fmla="*/ 432680 h 511250"/>
                <a:gd name="connsiteX836" fmla="*/ 1303548 w 2165412"/>
                <a:gd name="connsiteY836" fmla="*/ 439742 h 511250"/>
                <a:gd name="connsiteX837" fmla="*/ 1290684 w 2165412"/>
                <a:gd name="connsiteY837" fmla="*/ 453866 h 511250"/>
                <a:gd name="connsiteX838" fmla="*/ 1275892 w 2165412"/>
                <a:gd name="connsiteY838" fmla="*/ 469916 h 511250"/>
                <a:gd name="connsiteX839" fmla="*/ 1273964 w 2165412"/>
                <a:gd name="connsiteY839" fmla="*/ 471200 h 511250"/>
                <a:gd name="connsiteX840" fmla="*/ 1268175 w 2165412"/>
                <a:gd name="connsiteY840" fmla="*/ 473125 h 511250"/>
                <a:gd name="connsiteX841" fmla="*/ 1162706 w 2165412"/>
                <a:gd name="connsiteY841" fmla="*/ 471841 h 511250"/>
                <a:gd name="connsiteX842" fmla="*/ 1150485 w 2165412"/>
                <a:gd name="connsiteY842" fmla="*/ 468631 h 511250"/>
                <a:gd name="connsiteX843" fmla="*/ 1135695 w 2165412"/>
                <a:gd name="connsiteY843" fmla="*/ 388383 h 511250"/>
                <a:gd name="connsiteX844" fmla="*/ 1126048 w 2165412"/>
                <a:gd name="connsiteY844" fmla="*/ 315199 h 511250"/>
                <a:gd name="connsiteX845" fmla="*/ 1061093 w 2165412"/>
                <a:gd name="connsiteY845" fmla="*/ 313915 h 511250"/>
                <a:gd name="connsiteX846" fmla="*/ 1046944 w 2165412"/>
                <a:gd name="connsiteY846" fmla="*/ 313915 h 511250"/>
                <a:gd name="connsiteX847" fmla="*/ 1047587 w 2165412"/>
                <a:gd name="connsiteY847" fmla="*/ 314556 h 511250"/>
                <a:gd name="connsiteX848" fmla="*/ 1036011 w 2165412"/>
                <a:gd name="connsiteY848" fmla="*/ 446804 h 511250"/>
                <a:gd name="connsiteX849" fmla="*/ 1027651 w 2165412"/>
                <a:gd name="connsiteY849" fmla="*/ 451298 h 511250"/>
                <a:gd name="connsiteX850" fmla="*/ 1001283 w 2165412"/>
                <a:gd name="connsiteY850" fmla="*/ 475052 h 511250"/>
                <a:gd name="connsiteX851" fmla="*/ 999355 w 2165412"/>
                <a:gd name="connsiteY851" fmla="*/ 475052 h 511250"/>
                <a:gd name="connsiteX852" fmla="*/ 989064 w 2165412"/>
                <a:gd name="connsiteY852" fmla="*/ 473125 h 511250"/>
                <a:gd name="connsiteX853" fmla="*/ 875233 w 2165412"/>
                <a:gd name="connsiteY853" fmla="*/ 476977 h 511250"/>
                <a:gd name="connsiteX854" fmla="*/ 873948 w 2165412"/>
                <a:gd name="connsiteY854" fmla="*/ 476977 h 511250"/>
                <a:gd name="connsiteX855" fmla="*/ 867516 w 2165412"/>
                <a:gd name="connsiteY855" fmla="*/ 471200 h 511250"/>
                <a:gd name="connsiteX856" fmla="*/ 899671 w 2165412"/>
                <a:gd name="connsiteY856" fmla="*/ 288235 h 511250"/>
                <a:gd name="connsiteX857" fmla="*/ 931185 w 2165412"/>
                <a:gd name="connsiteY857" fmla="*/ 87296 h 511250"/>
                <a:gd name="connsiteX858" fmla="*/ 207937 w 2165412"/>
                <a:gd name="connsiteY858" fmla="*/ 1 h 511250"/>
                <a:gd name="connsiteX859" fmla="*/ 210682 w 2165412"/>
                <a:gd name="connsiteY859" fmla="*/ 1 h 511250"/>
                <a:gd name="connsiteX860" fmla="*/ 227700 w 2165412"/>
                <a:gd name="connsiteY860" fmla="*/ 19533 h 511250"/>
                <a:gd name="connsiteX861" fmla="*/ 248350 w 2165412"/>
                <a:gd name="connsiteY861" fmla="*/ 39062 h 511250"/>
                <a:gd name="connsiteX862" fmla="*/ 283194 w 2165412"/>
                <a:gd name="connsiteY862" fmla="*/ 78766 h 511250"/>
                <a:gd name="connsiteX863" fmla="*/ 280614 w 2165412"/>
                <a:gd name="connsiteY863" fmla="*/ 82021 h 511250"/>
                <a:gd name="connsiteX864" fmla="*/ 237379 w 2165412"/>
                <a:gd name="connsiteY864" fmla="*/ 34505 h 511250"/>
                <a:gd name="connsiteX865" fmla="*/ 220280 w 2165412"/>
                <a:gd name="connsiteY865" fmla="*/ 18070 h 511250"/>
                <a:gd name="connsiteX866" fmla="*/ 85630 w 2165412"/>
                <a:gd name="connsiteY866" fmla="*/ 1 h 511250"/>
                <a:gd name="connsiteX867" fmla="*/ 89670 w 2165412"/>
                <a:gd name="connsiteY867" fmla="*/ 1 h 511250"/>
                <a:gd name="connsiteX868" fmla="*/ 74880 w 2165412"/>
                <a:gd name="connsiteY868" fmla="*/ 24597 h 511250"/>
                <a:gd name="connsiteX869" fmla="*/ 71641 w 2165412"/>
                <a:gd name="connsiteY869" fmla="*/ 23263 h 511250"/>
                <a:gd name="connsiteX870" fmla="*/ 73447 w 2165412"/>
                <a:gd name="connsiteY870" fmla="*/ 1 h 511250"/>
                <a:gd name="connsiteX871" fmla="*/ 77678 w 2165412"/>
                <a:gd name="connsiteY871" fmla="*/ 1 h 511250"/>
                <a:gd name="connsiteX872" fmla="*/ 66250 w 2165412"/>
                <a:gd name="connsiteY872" fmla="*/ 16158 h 511250"/>
                <a:gd name="connsiteX873" fmla="*/ 63100 w 2165412"/>
                <a:gd name="connsiteY873" fmla="*/ 14196 h 511250"/>
                <a:gd name="connsiteX874" fmla="*/ 27510 w 2165412"/>
                <a:gd name="connsiteY874" fmla="*/ 1 h 511250"/>
                <a:gd name="connsiteX875" fmla="*/ 50431 w 2165412"/>
                <a:gd name="connsiteY875" fmla="*/ 1 h 511250"/>
                <a:gd name="connsiteX876" fmla="*/ 89287 w 2165412"/>
                <a:gd name="connsiteY876" fmla="*/ 67293 h 511250"/>
                <a:gd name="connsiteX877" fmla="*/ 146000 w 2165412"/>
                <a:gd name="connsiteY877" fmla="*/ 134160 h 511250"/>
                <a:gd name="connsiteX878" fmla="*/ 241109 w 2165412"/>
                <a:gd name="connsiteY878" fmla="*/ 356621 h 511250"/>
                <a:gd name="connsiteX879" fmla="*/ 101658 w 2165412"/>
                <a:gd name="connsiteY879" fmla="*/ 279466 h 511250"/>
                <a:gd name="connsiteX880" fmla="*/ 19402 w 2165412"/>
                <a:gd name="connsiteY880" fmla="*/ 282682 h 511250"/>
                <a:gd name="connsiteX881" fmla="*/ 65670 w 2165412"/>
                <a:gd name="connsiteY881" fmla="*/ 397127 h 511250"/>
                <a:gd name="connsiteX882" fmla="*/ 140859 w 2165412"/>
                <a:gd name="connsiteY882" fmla="*/ 460137 h 511250"/>
                <a:gd name="connsiteX883" fmla="*/ 300875 w 2165412"/>
                <a:gd name="connsiteY883" fmla="*/ 426702 h 511250"/>
                <a:gd name="connsiteX884" fmla="*/ 324009 w 2165412"/>
                <a:gd name="connsiteY884" fmla="*/ 227387 h 511250"/>
                <a:gd name="connsiteX885" fmla="*/ 205763 w 2165412"/>
                <a:gd name="connsiteY885" fmla="*/ 82723 h 511250"/>
                <a:gd name="connsiteX886" fmla="*/ 156201 w 2165412"/>
                <a:gd name="connsiteY886" fmla="*/ 27028 h 511250"/>
                <a:gd name="connsiteX887" fmla="*/ 138253 w 2165412"/>
                <a:gd name="connsiteY887" fmla="*/ 1 h 511250"/>
                <a:gd name="connsiteX888" fmla="*/ 164572 w 2165412"/>
                <a:gd name="connsiteY888" fmla="*/ 1 h 511250"/>
                <a:gd name="connsiteX889" fmla="*/ 169858 w 2165412"/>
                <a:gd name="connsiteY889" fmla="*/ 9507 h 511250"/>
                <a:gd name="connsiteX890" fmla="*/ 229542 w 2165412"/>
                <a:gd name="connsiteY890" fmla="*/ 76937 h 511250"/>
                <a:gd name="connsiteX891" fmla="*/ 367065 w 2165412"/>
                <a:gd name="connsiteY891" fmla="*/ 348905 h 511250"/>
                <a:gd name="connsiteX892" fmla="*/ 321437 w 2165412"/>
                <a:gd name="connsiteY892" fmla="*/ 433131 h 511250"/>
                <a:gd name="connsiteX893" fmla="*/ 367065 w 2165412"/>
                <a:gd name="connsiteY893" fmla="*/ 395198 h 511250"/>
                <a:gd name="connsiteX894" fmla="*/ 380560 w 2165412"/>
                <a:gd name="connsiteY894" fmla="*/ 270465 h 511250"/>
                <a:gd name="connsiteX895" fmla="*/ 236611 w 2165412"/>
                <a:gd name="connsiteY895" fmla="*/ 60864 h 511250"/>
                <a:gd name="connsiteX896" fmla="*/ 206457 w 2165412"/>
                <a:gd name="connsiteY896" fmla="*/ 29610 h 511250"/>
                <a:gd name="connsiteX897" fmla="*/ 183275 w 2165412"/>
                <a:gd name="connsiteY897" fmla="*/ 1 h 511250"/>
                <a:gd name="connsiteX898" fmla="*/ 201706 w 2165412"/>
                <a:gd name="connsiteY898" fmla="*/ 1 h 511250"/>
                <a:gd name="connsiteX899" fmla="*/ 209138 w 2165412"/>
                <a:gd name="connsiteY899" fmla="*/ 11115 h 511250"/>
                <a:gd name="connsiteX900" fmla="*/ 246250 w 2165412"/>
                <a:gd name="connsiteY900" fmla="*/ 51220 h 511250"/>
                <a:gd name="connsiteX901" fmla="*/ 377989 w 2165412"/>
                <a:gd name="connsiteY901" fmla="*/ 233817 h 511250"/>
                <a:gd name="connsiteX902" fmla="*/ 381203 w 2165412"/>
                <a:gd name="connsiteY902" fmla="*/ 391340 h 511250"/>
                <a:gd name="connsiteX903" fmla="*/ 322080 w 2165412"/>
                <a:gd name="connsiteY903" fmla="*/ 446634 h 511250"/>
                <a:gd name="connsiteX904" fmla="*/ 243038 w 2165412"/>
                <a:gd name="connsiteY904" fmla="*/ 477496 h 511250"/>
                <a:gd name="connsiteX905" fmla="*/ 168491 w 2165412"/>
                <a:gd name="connsiteY905" fmla="*/ 483926 h 511250"/>
                <a:gd name="connsiteX906" fmla="*/ 134177 w 2165412"/>
                <a:gd name="connsiteY906" fmla="*/ 475652 h 511250"/>
                <a:gd name="connsiteX907" fmla="*/ 162206 w 2165412"/>
                <a:gd name="connsiteY907" fmla="*/ 483606 h 511250"/>
                <a:gd name="connsiteX908" fmla="*/ 160917 w 2165412"/>
                <a:gd name="connsiteY908" fmla="*/ 488702 h 511250"/>
                <a:gd name="connsiteX909" fmla="*/ 59006 w 2165412"/>
                <a:gd name="connsiteY909" fmla="*/ 434556 h 511250"/>
                <a:gd name="connsiteX910" fmla="*/ 60295 w 2165412"/>
                <a:gd name="connsiteY910" fmla="*/ 433921 h 511250"/>
                <a:gd name="connsiteX911" fmla="*/ 104915 w 2165412"/>
                <a:gd name="connsiteY911" fmla="*/ 466567 h 511250"/>
                <a:gd name="connsiteX912" fmla="*/ 61815 w 2165412"/>
                <a:gd name="connsiteY912" fmla="*/ 429275 h 511250"/>
                <a:gd name="connsiteX913" fmla="*/ 123 w 2165412"/>
                <a:gd name="connsiteY913" fmla="*/ 280110 h 511250"/>
                <a:gd name="connsiteX914" fmla="*/ 4620 w 2165412"/>
                <a:gd name="connsiteY914" fmla="*/ 271752 h 511250"/>
                <a:gd name="connsiteX915" fmla="*/ 11047 w 2165412"/>
                <a:gd name="connsiteY915" fmla="*/ 260178 h 511250"/>
                <a:gd name="connsiteX916" fmla="*/ 23257 w 2165412"/>
                <a:gd name="connsiteY916" fmla="*/ 246032 h 511250"/>
                <a:gd name="connsiteX917" fmla="*/ 27755 w 2165412"/>
                <a:gd name="connsiteY917" fmla="*/ 245390 h 511250"/>
                <a:gd name="connsiteX918" fmla="*/ 28397 w 2165412"/>
                <a:gd name="connsiteY918" fmla="*/ 244747 h 511250"/>
                <a:gd name="connsiteX919" fmla="*/ 73382 w 2165412"/>
                <a:gd name="connsiteY919" fmla="*/ 238317 h 511250"/>
                <a:gd name="connsiteX920" fmla="*/ 126078 w 2165412"/>
                <a:gd name="connsiteY920" fmla="*/ 236389 h 511250"/>
                <a:gd name="connsiteX921" fmla="*/ 131219 w 2165412"/>
                <a:gd name="connsiteY921" fmla="*/ 240247 h 511250"/>
                <a:gd name="connsiteX922" fmla="*/ 133147 w 2165412"/>
                <a:gd name="connsiteY922" fmla="*/ 244747 h 511250"/>
                <a:gd name="connsiteX923" fmla="*/ 234683 w 2165412"/>
                <a:gd name="connsiteY923" fmla="*/ 332189 h 511250"/>
                <a:gd name="connsiteX924" fmla="*/ 236611 w 2165412"/>
                <a:gd name="connsiteY924" fmla="*/ 330903 h 511250"/>
                <a:gd name="connsiteX925" fmla="*/ 243038 w 2165412"/>
                <a:gd name="connsiteY925" fmla="*/ 282039 h 511250"/>
                <a:gd name="connsiteX926" fmla="*/ 123507 w 2165412"/>
                <a:gd name="connsiteY926" fmla="*/ 138017 h 511250"/>
                <a:gd name="connsiteX927" fmla="*/ 32254 w 2165412"/>
                <a:gd name="connsiteY927" fmla="*/ 11357 h 511250"/>
                <a:gd name="connsiteX928" fmla="*/ 754336 w 2165412"/>
                <a:gd name="connsiteY928" fmla="*/ 1 h 511250"/>
                <a:gd name="connsiteX929" fmla="*/ 764269 w 2165412"/>
                <a:gd name="connsiteY929" fmla="*/ 1 h 511250"/>
                <a:gd name="connsiteX930" fmla="*/ 754905 w 2165412"/>
                <a:gd name="connsiteY930" fmla="*/ 5571 h 511250"/>
                <a:gd name="connsiteX931" fmla="*/ 739022 w 2165412"/>
                <a:gd name="connsiteY931" fmla="*/ 17540 h 511250"/>
                <a:gd name="connsiteX932" fmla="*/ 737751 w 2165412"/>
                <a:gd name="connsiteY932" fmla="*/ 15649 h 511250"/>
                <a:gd name="connsiteX933" fmla="*/ 751332 w 2165412"/>
                <a:gd name="connsiteY933" fmla="*/ 1791 h 511250"/>
                <a:gd name="connsiteX934" fmla="*/ 620022 w 2165412"/>
                <a:gd name="connsiteY934" fmla="*/ 1 h 511250"/>
                <a:gd name="connsiteX935" fmla="*/ 626575 w 2165412"/>
                <a:gd name="connsiteY935" fmla="*/ 1 h 511250"/>
                <a:gd name="connsiteX936" fmla="*/ 628091 w 2165412"/>
                <a:gd name="connsiteY936" fmla="*/ 17820 h 511250"/>
                <a:gd name="connsiteX937" fmla="*/ 621341 w 2165412"/>
                <a:gd name="connsiteY937" fmla="*/ 17820 h 511250"/>
                <a:gd name="connsiteX938" fmla="*/ 607462 w 2165412"/>
                <a:gd name="connsiteY938" fmla="*/ 1 h 511250"/>
                <a:gd name="connsiteX939" fmla="*/ 612585 w 2165412"/>
                <a:gd name="connsiteY939" fmla="*/ 1 h 511250"/>
                <a:gd name="connsiteX940" fmla="*/ 613458 w 2165412"/>
                <a:gd name="connsiteY940" fmla="*/ 19926 h 511250"/>
                <a:gd name="connsiteX941" fmla="*/ 607789 w 2165412"/>
                <a:gd name="connsiteY941" fmla="*/ 19926 h 511250"/>
                <a:gd name="connsiteX942" fmla="*/ 549410 w 2165412"/>
                <a:gd name="connsiteY942" fmla="*/ 1 h 511250"/>
                <a:gd name="connsiteX943" fmla="*/ 570547 w 2165412"/>
                <a:gd name="connsiteY943" fmla="*/ 1 h 511250"/>
                <a:gd name="connsiteX944" fmla="*/ 570079 w 2165412"/>
                <a:gd name="connsiteY944" fmla="*/ 48963 h 511250"/>
                <a:gd name="connsiteX945" fmla="*/ 575859 w 2165412"/>
                <a:gd name="connsiteY945" fmla="*/ 42531 h 511250"/>
                <a:gd name="connsiteX946" fmla="*/ 591915 w 2165412"/>
                <a:gd name="connsiteY946" fmla="*/ 25170 h 511250"/>
                <a:gd name="connsiteX947" fmla="*/ 590839 w 2165412"/>
                <a:gd name="connsiteY947" fmla="*/ 1 h 511250"/>
                <a:gd name="connsiteX948" fmla="*/ 600122 w 2165412"/>
                <a:gd name="connsiteY948" fmla="*/ 1 h 511250"/>
                <a:gd name="connsiteX949" fmla="*/ 600264 w 2165412"/>
                <a:gd name="connsiteY949" fmla="*/ 27098 h 511250"/>
                <a:gd name="connsiteX950" fmla="*/ 599621 w 2165412"/>
                <a:gd name="connsiteY950" fmla="*/ 27741 h 511250"/>
                <a:gd name="connsiteX951" fmla="*/ 672193 w 2165412"/>
                <a:gd name="connsiteY951" fmla="*/ 24525 h 511250"/>
                <a:gd name="connsiteX952" fmla="*/ 672767 w 2165412"/>
                <a:gd name="connsiteY952" fmla="*/ 1 h 511250"/>
                <a:gd name="connsiteX953" fmla="*/ 691717 w 2165412"/>
                <a:gd name="connsiteY953" fmla="*/ 1 h 511250"/>
                <a:gd name="connsiteX954" fmla="*/ 691500 w 2165412"/>
                <a:gd name="connsiteY954" fmla="*/ 11103 h 511250"/>
                <a:gd name="connsiteX955" fmla="*/ 695313 w 2165412"/>
                <a:gd name="connsiteY955" fmla="*/ 49606 h 511250"/>
                <a:gd name="connsiteX956" fmla="*/ 695313 w 2165412"/>
                <a:gd name="connsiteY956" fmla="*/ 55393 h 511250"/>
                <a:gd name="connsiteX957" fmla="*/ 694027 w 2165412"/>
                <a:gd name="connsiteY957" fmla="*/ 63108 h 511250"/>
                <a:gd name="connsiteX958" fmla="*/ 559805 w 2165412"/>
                <a:gd name="connsiteY958" fmla="*/ 74041 h 511250"/>
                <a:gd name="connsiteX959" fmla="*/ 550812 w 2165412"/>
                <a:gd name="connsiteY959" fmla="*/ 63753 h 511250"/>
                <a:gd name="connsiteX960" fmla="*/ 549529 w 2165412"/>
                <a:gd name="connsiteY960" fmla="*/ 58608 h 511250"/>
                <a:gd name="connsiteX961" fmla="*/ 440204 w 2165412"/>
                <a:gd name="connsiteY961" fmla="*/ 1 h 511250"/>
                <a:gd name="connsiteX962" fmla="*/ 459181 w 2165412"/>
                <a:gd name="connsiteY962" fmla="*/ 1 h 511250"/>
                <a:gd name="connsiteX963" fmla="*/ 462829 w 2165412"/>
                <a:gd name="connsiteY963" fmla="*/ 108766 h 511250"/>
                <a:gd name="connsiteX964" fmla="*/ 461544 w 2165412"/>
                <a:gd name="connsiteY964" fmla="*/ 292034 h 511250"/>
                <a:gd name="connsiteX965" fmla="*/ 460260 w 2165412"/>
                <a:gd name="connsiteY965" fmla="*/ 461799 h 511250"/>
                <a:gd name="connsiteX966" fmla="*/ 553382 w 2165412"/>
                <a:gd name="connsiteY966" fmla="*/ 457299 h 511250"/>
                <a:gd name="connsiteX967" fmla="*/ 554666 w 2165412"/>
                <a:gd name="connsiteY967" fmla="*/ 313897 h 511250"/>
                <a:gd name="connsiteX968" fmla="*/ 551455 w 2165412"/>
                <a:gd name="connsiteY968" fmla="*/ 170499 h 511250"/>
                <a:gd name="connsiteX969" fmla="*/ 552098 w 2165412"/>
                <a:gd name="connsiteY969" fmla="*/ 162138 h 511250"/>
                <a:gd name="connsiteX970" fmla="*/ 627880 w 2165412"/>
                <a:gd name="connsiteY970" fmla="*/ 161496 h 511250"/>
                <a:gd name="connsiteX971" fmla="*/ 683110 w 2165412"/>
                <a:gd name="connsiteY971" fmla="*/ 163424 h 511250"/>
                <a:gd name="connsiteX972" fmla="*/ 683753 w 2165412"/>
                <a:gd name="connsiteY972" fmla="*/ 164067 h 511250"/>
                <a:gd name="connsiteX973" fmla="*/ 692743 w 2165412"/>
                <a:gd name="connsiteY973" fmla="*/ 165997 h 511250"/>
                <a:gd name="connsiteX974" fmla="*/ 692743 w 2165412"/>
                <a:gd name="connsiteY974" fmla="*/ 324188 h 511250"/>
                <a:gd name="connsiteX975" fmla="*/ 700450 w 2165412"/>
                <a:gd name="connsiteY975" fmla="*/ 462444 h 511250"/>
                <a:gd name="connsiteX976" fmla="*/ 701093 w 2165412"/>
                <a:gd name="connsiteY976" fmla="*/ 464372 h 511250"/>
                <a:gd name="connsiteX977" fmla="*/ 788435 w 2165412"/>
                <a:gd name="connsiteY977" fmla="*/ 462444 h 511250"/>
                <a:gd name="connsiteX978" fmla="*/ 782655 w 2165412"/>
                <a:gd name="connsiteY978" fmla="*/ 285605 h 511250"/>
                <a:gd name="connsiteX979" fmla="*/ 780728 w 2165412"/>
                <a:gd name="connsiteY979" fmla="*/ 98477 h 511250"/>
                <a:gd name="connsiteX980" fmla="*/ 781996 w 2165412"/>
                <a:gd name="connsiteY980" fmla="*/ 1 h 511250"/>
                <a:gd name="connsiteX981" fmla="*/ 801306 w 2165412"/>
                <a:gd name="connsiteY981" fmla="*/ 1 h 511250"/>
                <a:gd name="connsiteX982" fmla="*/ 799352 w 2165412"/>
                <a:gd name="connsiteY982" fmla="*/ 112624 h 511250"/>
                <a:gd name="connsiteX983" fmla="*/ 802562 w 2165412"/>
                <a:gd name="connsiteY983" fmla="*/ 470159 h 511250"/>
                <a:gd name="connsiteX984" fmla="*/ 803205 w 2165412"/>
                <a:gd name="connsiteY984" fmla="*/ 472089 h 511250"/>
                <a:gd name="connsiteX985" fmla="*/ 821829 w 2165412"/>
                <a:gd name="connsiteY985" fmla="*/ 450868 h 511250"/>
                <a:gd name="connsiteX986" fmla="*/ 814765 w 2165412"/>
                <a:gd name="connsiteY986" fmla="*/ 79828 h 511250"/>
                <a:gd name="connsiteX987" fmla="*/ 815550 w 2165412"/>
                <a:gd name="connsiteY987" fmla="*/ 1 h 511250"/>
                <a:gd name="connsiteX988" fmla="*/ 829747 w 2165412"/>
                <a:gd name="connsiteY988" fmla="*/ 1 h 511250"/>
                <a:gd name="connsiteX989" fmla="*/ 828252 w 2165412"/>
                <a:gd name="connsiteY989" fmla="*/ 80471 h 511250"/>
                <a:gd name="connsiteX990" fmla="*/ 832105 w 2165412"/>
                <a:gd name="connsiteY990" fmla="*/ 445723 h 511250"/>
                <a:gd name="connsiteX991" fmla="*/ 834032 w 2165412"/>
                <a:gd name="connsiteY991" fmla="*/ 454084 h 511250"/>
                <a:gd name="connsiteX992" fmla="*/ 832748 w 2165412"/>
                <a:gd name="connsiteY992" fmla="*/ 455369 h 511250"/>
                <a:gd name="connsiteX993" fmla="*/ 826968 w 2165412"/>
                <a:gd name="connsiteY993" fmla="*/ 461156 h 511250"/>
                <a:gd name="connsiteX994" fmla="*/ 800636 w 2165412"/>
                <a:gd name="connsiteY994" fmla="*/ 483021 h 511250"/>
                <a:gd name="connsiteX995" fmla="*/ 797425 w 2165412"/>
                <a:gd name="connsiteY995" fmla="*/ 483021 h 511250"/>
                <a:gd name="connsiteX996" fmla="*/ 792929 w 2165412"/>
                <a:gd name="connsiteY996" fmla="*/ 483664 h 511250"/>
                <a:gd name="connsiteX997" fmla="*/ 740910 w 2165412"/>
                <a:gd name="connsiteY997" fmla="*/ 479805 h 511250"/>
                <a:gd name="connsiteX998" fmla="*/ 682467 w 2165412"/>
                <a:gd name="connsiteY998" fmla="*/ 475946 h 511250"/>
                <a:gd name="connsiteX999" fmla="*/ 681184 w 2165412"/>
                <a:gd name="connsiteY999" fmla="*/ 466300 h 511250"/>
                <a:gd name="connsiteX1000" fmla="*/ 682467 w 2165412"/>
                <a:gd name="connsiteY1000" fmla="*/ 466300 h 511250"/>
                <a:gd name="connsiteX1001" fmla="*/ 674120 w 2165412"/>
                <a:gd name="connsiteY1001" fmla="*/ 323543 h 511250"/>
                <a:gd name="connsiteX1002" fmla="*/ 681826 w 2165412"/>
                <a:gd name="connsiteY1002" fmla="*/ 184003 h 511250"/>
                <a:gd name="connsiteX1003" fmla="*/ 677330 w 2165412"/>
                <a:gd name="connsiteY1003" fmla="*/ 184003 h 511250"/>
                <a:gd name="connsiteX1004" fmla="*/ 609255 w 2165412"/>
                <a:gd name="connsiteY1004" fmla="*/ 178857 h 511250"/>
                <a:gd name="connsiteX1005" fmla="*/ 593199 w 2165412"/>
                <a:gd name="connsiteY1005" fmla="*/ 176928 h 511250"/>
                <a:gd name="connsiteX1006" fmla="*/ 602191 w 2165412"/>
                <a:gd name="connsiteY1006" fmla="*/ 314542 h 511250"/>
                <a:gd name="connsiteX1007" fmla="*/ 607328 w 2165412"/>
                <a:gd name="connsiteY1007" fmla="*/ 445081 h 511250"/>
                <a:gd name="connsiteX1008" fmla="*/ 602191 w 2165412"/>
                <a:gd name="connsiteY1008" fmla="*/ 450868 h 511250"/>
                <a:gd name="connsiteX1009" fmla="*/ 600905 w 2165412"/>
                <a:gd name="connsiteY1009" fmla="*/ 452798 h 511250"/>
                <a:gd name="connsiteX1010" fmla="*/ 570722 w 2165412"/>
                <a:gd name="connsiteY1010" fmla="*/ 474018 h 511250"/>
                <a:gd name="connsiteX1011" fmla="*/ 556592 w 2165412"/>
                <a:gd name="connsiteY1011" fmla="*/ 477876 h 511250"/>
                <a:gd name="connsiteX1012" fmla="*/ 554666 w 2165412"/>
                <a:gd name="connsiteY1012" fmla="*/ 478519 h 511250"/>
                <a:gd name="connsiteX1013" fmla="*/ 457690 w 2165412"/>
                <a:gd name="connsiteY1013" fmla="*/ 475946 h 511250"/>
                <a:gd name="connsiteX1014" fmla="*/ 448057 w 2165412"/>
                <a:gd name="connsiteY1014" fmla="*/ 476591 h 511250"/>
                <a:gd name="connsiteX1015" fmla="*/ 441636 w 2165412"/>
                <a:gd name="connsiteY1015" fmla="*/ 476591 h 511250"/>
                <a:gd name="connsiteX1016" fmla="*/ 440350 w 2165412"/>
                <a:gd name="connsiteY1016" fmla="*/ 466300 h 511250"/>
                <a:gd name="connsiteX1017" fmla="*/ 444204 w 2165412"/>
                <a:gd name="connsiteY1017" fmla="*/ 465658 h 511250"/>
                <a:gd name="connsiteX1018" fmla="*/ 443563 w 2165412"/>
                <a:gd name="connsiteY1018" fmla="*/ 108766 h 511250"/>
                <a:gd name="connsiteX1019" fmla="*/ 1477109 w 2165412"/>
                <a:gd name="connsiteY1019" fmla="*/ 0 h 511250"/>
                <a:gd name="connsiteX1020" fmla="*/ 1480121 w 2165412"/>
                <a:gd name="connsiteY1020" fmla="*/ 0 h 511250"/>
                <a:gd name="connsiteX1021" fmla="*/ 1480942 w 2165412"/>
                <a:gd name="connsiteY1021" fmla="*/ 22468 h 511250"/>
                <a:gd name="connsiteX1022" fmla="*/ 1484225 w 2165412"/>
                <a:gd name="connsiteY1022" fmla="*/ 63739 h 511250"/>
                <a:gd name="connsiteX1023" fmla="*/ 1478854 w 2165412"/>
                <a:gd name="connsiteY1023" fmla="*/ 63093 h 511250"/>
                <a:gd name="connsiteX1024" fmla="*/ 1476467 w 2165412"/>
                <a:gd name="connsiteY1024" fmla="*/ 22064 h 511250"/>
                <a:gd name="connsiteX1025" fmla="*/ 1457275 w 2165412"/>
                <a:gd name="connsiteY1025" fmla="*/ 0 h 511250"/>
                <a:gd name="connsiteX1026" fmla="*/ 1474916 w 2165412"/>
                <a:gd name="connsiteY1026" fmla="*/ 0 h 511250"/>
                <a:gd name="connsiteX1027" fmla="*/ 1474017 w 2165412"/>
                <a:gd name="connsiteY1027" fmla="*/ 28251 h 511250"/>
                <a:gd name="connsiteX1028" fmla="*/ 1476281 w 2165412"/>
                <a:gd name="connsiteY1028" fmla="*/ 79136 h 511250"/>
                <a:gd name="connsiteX1029" fmla="*/ 1502158 w 2165412"/>
                <a:gd name="connsiteY1029" fmla="*/ 59295 h 511250"/>
                <a:gd name="connsiteX1030" fmla="*/ 1497648 w 2165412"/>
                <a:gd name="connsiteY1030" fmla="*/ 0 h 511250"/>
                <a:gd name="connsiteX1031" fmla="*/ 1510407 w 2165412"/>
                <a:gd name="connsiteY1031" fmla="*/ 0 h 511250"/>
                <a:gd name="connsiteX1032" fmla="*/ 1512509 w 2165412"/>
                <a:gd name="connsiteY1032" fmla="*/ 56095 h 511250"/>
                <a:gd name="connsiteX1033" fmla="*/ 1513802 w 2165412"/>
                <a:gd name="connsiteY1033" fmla="*/ 59295 h 511250"/>
                <a:gd name="connsiteX1034" fmla="*/ 1578494 w 2165412"/>
                <a:gd name="connsiteY1034" fmla="*/ 34332 h 511250"/>
                <a:gd name="connsiteX1035" fmla="*/ 1579140 w 2165412"/>
                <a:gd name="connsiteY1035" fmla="*/ 33691 h 511250"/>
                <a:gd name="connsiteX1036" fmla="*/ 1579889 w 2165412"/>
                <a:gd name="connsiteY1036" fmla="*/ 0 h 511250"/>
                <a:gd name="connsiteX1037" fmla="*/ 1600488 w 2165412"/>
                <a:gd name="connsiteY1037" fmla="*/ 0 h 511250"/>
                <a:gd name="connsiteX1038" fmla="*/ 1600488 w 2165412"/>
                <a:gd name="connsiteY1038" fmla="*/ 28491 h 511250"/>
                <a:gd name="connsiteX1039" fmla="*/ 1584963 w 2165412"/>
                <a:gd name="connsiteY1039" fmla="*/ 77217 h 511250"/>
                <a:gd name="connsiteX1040" fmla="*/ 1472399 w 2165412"/>
                <a:gd name="connsiteY1040" fmla="*/ 104101 h 511250"/>
                <a:gd name="connsiteX1041" fmla="*/ 1463343 w 2165412"/>
                <a:gd name="connsiteY1041" fmla="*/ 97699 h 511250"/>
                <a:gd name="connsiteX1042" fmla="*/ 1460109 w 2165412"/>
                <a:gd name="connsiteY1042" fmla="*/ 92578 h 511250"/>
                <a:gd name="connsiteX1043" fmla="*/ 1456147 w 2165412"/>
                <a:gd name="connsiteY1043" fmla="*/ 41932 h 511250"/>
                <a:gd name="connsiteX1044" fmla="*/ 1348830 w 2165412"/>
                <a:gd name="connsiteY1044" fmla="*/ 0 h 511250"/>
                <a:gd name="connsiteX1045" fmla="*/ 1369069 w 2165412"/>
                <a:gd name="connsiteY1045" fmla="*/ 0 h 511250"/>
                <a:gd name="connsiteX1046" fmla="*/ 1368830 w 2165412"/>
                <a:gd name="connsiteY1046" fmla="*/ 11047 h 511250"/>
                <a:gd name="connsiteX1047" fmla="*/ 1370196 w 2165412"/>
                <a:gd name="connsiteY1047" fmla="*/ 103527 h 511250"/>
                <a:gd name="connsiteX1048" fmla="*/ 1374694 w 2165412"/>
                <a:gd name="connsiteY1048" fmla="*/ 220312 h 511250"/>
                <a:gd name="connsiteX1049" fmla="*/ 1386261 w 2165412"/>
                <a:gd name="connsiteY1049" fmla="*/ 206836 h 511250"/>
                <a:gd name="connsiteX1050" fmla="*/ 1389475 w 2165412"/>
                <a:gd name="connsiteY1050" fmla="*/ 208120 h 511250"/>
                <a:gd name="connsiteX1051" fmla="*/ 1375979 w 2165412"/>
                <a:gd name="connsiteY1051" fmla="*/ 224162 h 511250"/>
                <a:gd name="connsiteX1052" fmla="*/ 1374694 w 2165412"/>
                <a:gd name="connsiteY1052" fmla="*/ 224803 h 511250"/>
                <a:gd name="connsiteX1053" fmla="*/ 1375336 w 2165412"/>
                <a:gd name="connsiteY1053" fmla="*/ 237636 h 511250"/>
                <a:gd name="connsiteX1054" fmla="*/ 1390759 w 2165412"/>
                <a:gd name="connsiteY1054" fmla="*/ 217744 h 511250"/>
                <a:gd name="connsiteX1055" fmla="*/ 1393973 w 2165412"/>
                <a:gd name="connsiteY1055" fmla="*/ 219669 h 511250"/>
                <a:gd name="connsiteX1056" fmla="*/ 1375336 w 2165412"/>
                <a:gd name="connsiteY1056" fmla="*/ 244053 h 511250"/>
                <a:gd name="connsiteX1057" fmla="*/ 1375336 w 2165412"/>
                <a:gd name="connsiteY1057" fmla="*/ 269719 h 511250"/>
                <a:gd name="connsiteX1058" fmla="*/ 1382406 w 2165412"/>
                <a:gd name="connsiteY1058" fmla="*/ 256245 h 511250"/>
                <a:gd name="connsiteX1059" fmla="*/ 1398471 w 2165412"/>
                <a:gd name="connsiteY1059" fmla="*/ 232504 h 511250"/>
                <a:gd name="connsiteX1060" fmla="*/ 1401042 w 2165412"/>
                <a:gd name="connsiteY1060" fmla="*/ 235711 h 511250"/>
                <a:gd name="connsiteX1061" fmla="*/ 1384334 w 2165412"/>
                <a:gd name="connsiteY1061" fmla="*/ 263944 h 511250"/>
                <a:gd name="connsiteX1062" fmla="*/ 1375336 w 2165412"/>
                <a:gd name="connsiteY1062" fmla="*/ 279986 h 511250"/>
                <a:gd name="connsiteX1063" fmla="*/ 1375336 w 2165412"/>
                <a:gd name="connsiteY1063" fmla="*/ 290894 h 511250"/>
                <a:gd name="connsiteX1064" fmla="*/ 1374694 w 2165412"/>
                <a:gd name="connsiteY1064" fmla="*/ 299237 h 511250"/>
                <a:gd name="connsiteX1065" fmla="*/ 1407468 w 2165412"/>
                <a:gd name="connsiteY1065" fmla="*/ 247903 h 511250"/>
                <a:gd name="connsiteX1066" fmla="*/ 1408111 w 2165412"/>
                <a:gd name="connsiteY1066" fmla="*/ 248546 h 511250"/>
                <a:gd name="connsiteX1067" fmla="*/ 1374051 w 2165412"/>
                <a:gd name="connsiteY1067" fmla="*/ 310145 h 511250"/>
                <a:gd name="connsiteX1068" fmla="*/ 1372765 w 2165412"/>
                <a:gd name="connsiteY1068" fmla="*/ 326827 h 511250"/>
                <a:gd name="connsiteX1069" fmla="*/ 1401685 w 2165412"/>
                <a:gd name="connsiteY1069" fmla="*/ 282554 h 511250"/>
                <a:gd name="connsiteX1070" fmla="*/ 1404254 w 2165412"/>
                <a:gd name="connsiteY1070" fmla="*/ 283195 h 511250"/>
                <a:gd name="connsiteX1071" fmla="*/ 1371481 w 2165412"/>
                <a:gd name="connsiteY1071" fmla="*/ 339662 h 511250"/>
                <a:gd name="connsiteX1072" fmla="*/ 1368910 w 2165412"/>
                <a:gd name="connsiteY1072" fmla="*/ 360836 h 511250"/>
                <a:gd name="connsiteX1073" fmla="*/ 1404897 w 2165412"/>
                <a:gd name="connsiteY1073" fmla="*/ 308861 h 511250"/>
                <a:gd name="connsiteX1074" fmla="*/ 1407468 w 2165412"/>
                <a:gd name="connsiteY1074" fmla="*/ 310145 h 511250"/>
                <a:gd name="connsiteX1075" fmla="*/ 1366982 w 2165412"/>
                <a:gd name="connsiteY1075" fmla="*/ 374953 h 511250"/>
                <a:gd name="connsiteX1076" fmla="*/ 1365055 w 2165412"/>
                <a:gd name="connsiteY1076" fmla="*/ 398695 h 511250"/>
                <a:gd name="connsiteX1077" fmla="*/ 1399756 w 2165412"/>
                <a:gd name="connsiteY1077" fmla="*/ 347362 h 511250"/>
                <a:gd name="connsiteX1078" fmla="*/ 1402327 w 2165412"/>
                <a:gd name="connsiteY1078" fmla="*/ 348645 h 511250"/>
                <a:gd name="connsiteX1079" fmla="*/ 1364412 w 2165412"/>
                <a:gd name="connsiteY1079" fmla="*/ 414094 h 511250"/>
                <a:gd name="connsiteX1080" fmla="*/ 1364412 w 2165412"/>
                <a:gd name="connsiteY1080" fmla="*/ 430136 h 511250"/>
                <a:gd name="connsiteX1081" fmla="*/ 1402970 w 2165412"/>
                <a:gd name="connsiteY1081" fmla="*/ 375595 h 511250"/>
                <a:gd name="connsiteX1082" fmla="*/ 1405540 w 2165412"/>
                <a:gd name="connsiteY1082" fmla="*/ 378802 h 511250"/>
                <a:gd name="connsiteX1083" fmla="*/ 1364412 w 2165412"/>
                <a:gd name="connsiteY1083" fmla="*/ 439119 h 511250"/>
                <a:gd name="connsiteX1084" fmla="*/ 1366339 w 2165412"/>
                <a:gd name="connsiteY1084" fmla="*/ 453879 h 511250"/>
                <a:gd name="connsiteX1085" fmla="*/ 1401042 w 2165412"/>
                <a:gd name="connsiteY1085" fmla="*/ 405752 h 511250"/>
                <a:gd name="connsiteX1086" fmla="*/ 1403611 w 2165412"/>
                <a:gd name="connsiteY1086" fmla="*/ 408961 h 511250"/>
                <a:gd name="connsiteX1087" fmla="*/ 1368910 w 2165412"/>
                <a:gd name="connsiteY1087" fmla="*/ 460295 h 511250"/>
                <a:gd name="connsiteX1088" fmla="*/ 1374694 w 2165412"/>
                <a:gd name="connsiteY1088" fmla="*/ 459654 h 511250"/>
                <a:gd name="connsiteX1089" fmla="*/ 1404254 w 2165412"/>
                <a:gd name="connsiteY1089" fmla="*/ 426286 h 511250"/>
                <a:gd name="connsiteX1090" fmla="*/ 1406825 w 2165412"/>
                <a:gd name="connsiteY1090" fmla="*/ 428852 h 511250"/>
                <a:gd name="connsiteX1091" fmla="*/ 1381120 w 2165412"/>
                <a:gd name="connsiteY1091" fmla="*/ 459654 h 511250"/>
                <a:gd name="connsiteX1092" fmla="*/ 1389475 w 2165412"/>
                <a:gd name="connsiteY1092" fmla="*/ 459013 h 511250"/>
                <a:gd name="connsiteX1093" fmla="*/ 1392687 w 2165412"/>
                <a:gd name="connsiteY1093" fmla="*/ 454520 h 511250"/>
                <a:gd name="connsiteX1094" fmla="*/ 1402327 w 2165412"/>
                <a:gd name="connsiteY1094" fmla="*/ 441687 h 511250"/>
                <a:gd name="connsiteX1095" fmla="*/ 1406183 w 2165412"/>
                <a:gd name="connsiteY1095" fmla="*/ 443612 h 511250"/>
                <a:gd name="connsiteX1096" fmla="*/ 1397828 w 2165412"/>
                <a:gd name="connsiteY1096" fmla="*/ 457086 h 511250"/>
                <a:gd name="connsiteX1097" fmla="*/ 1396544 w 2165412"/>
                <a:gd name="connsiteY1097" fmla="*/ 459654 h 511250"/>
                <a:gd name="connsiteX1098" fmla="*/ 1456950 w 2165412"/>
                <a:gd name="connsiteY1098" fmla="*/ 457729 h 511250"/>
                <a:gd name="connsiteX1099" fmla="*/ 1455665 w 2165412"/>
                <a:gd name="connsiteY1099" fmla="*/ 321694 h 511250"/>
                <a:gd name="connsiteX1100" fmla="*/ 1458879 w 2165412"/>
                <a:gd name="connsiteY1100" fmla="*/ 197853 h 511250"/>
                <a:gd name="connsiteX1101" fmla="*/ 1459522 w 2165412"/>
                <a:gd name="connsiteY1101" fmla="*/ 195287 h 511250"/>
                <a:gd name="connsiteX1102" fmla="*/ 1464020 w 2165412"/>
                <a:gd name="connsiteY1102" fmla="*/ 191437 h 511250"/>
                <a:gd name="connsiteX1103" fmla="*/ 1537279 w 2165412"/>
                <a:gd name="connsiteY1103" fmla="*/ 190794 h 511250"/>
                <a:gd name="connsiteX1104" fmla="*/ 1541136 w 2165412"/>
                <a:gd name="connsiteY1104" fmla="*/ 208761 h 511250"/>
                <a:gd name="connsiteX1105" fmla="*/ 1563627 w 2165412"/>
                <a:gd name="connsiteY1105" fmla="*/ 276777 h 511250"/>
                <a:gd name="connsiteX1106" fmla="*/ 1582263 w 2165412"/>
                <a:gd name="connsiteY1106" fmla="*/ 346078 h 511250"/>
                <a:gd name="connsiteX1107" fmla="*/ 1613752 w 2165412"/>
                <a:gd name="connsiteY1107" fmla="*/ 459654 h 511250"/>
                <a:gd name="connsiteX1108" fmla="*/ 1613752 w 2165412"/>
                <a:gd name="connsiteY1108" fmla="*/ 460295 h 511250"/>
                <a:gd name="connsiteX1109" fmla="*/ 1701794 w 2165412"/>
                <a:gd name="connsiteY1109" fmla="*/ 456445 h 511250"/>
                <a:gd name="connsiteX1110" fmla="*/ 1653595 w 2165412"/>
                <a:gd name="connsiteY1110" fmla="*/ 256886 h 511250"/>
                <a:gd name="connsiteX1111" fmla="*/ 1632390 w 2165412"/>
                <a:gd name="connsiteY1111" fmla="*/ 171544 h 511250"/>
                <a:gd name="connsiteX1112" fmla="*/ 1630461 w 2165412"/>
                <a:gd name="connsiteY1112" fmla="*/ 151653 h 511250"/>
                <a:gd name="connsiteX1113" fmla="*/ 1687575 w 2165412"/>
                <a:gd name="connsiteY1113" fmla="*/ 36514 h 511250"/>
                <a:gd name="connsiteX1114" fmla="*/ 1688693 w 2165412"/>
                <a:gd name="connsiteY1114" fmla="*/ 0 h 511250"/>
                <a:gd name="connsiteX1115" fmla="*/ 1710853 w 2165412"/>
                <a:gd name="connsiteY1115" fmla="*/ 0 h 511250"/>
                <a:gd name="connsiteX1116" fmla="*/ 1709504 w 2165412"/>
                <a:gd name="connsiteY1116" fmla="*/ 46419 h 511250"/>
                <a:gd name="connsiteX1117" fmla="*/ 1672232 w 2165412"/>
                <a:gd name="connsiteY1117" fmla="*/ 143953 h 511250"/>
                <a:gd name="connsiteX1118" fmla="*/ 1672232 w 2165412"/>
                <a:gd name="connsiteY1118" fmla="*/ 144594 h 511250"/>
                <a:gd name="connsiteX1119" fmla="*/ 1727267 w 2165412"/>
                <a:gd name="connsiteY1119" fmla="*/ 29907 h 511250"/>
                <a:gd name="connsiteX1120" fmla="*/ 1730361 w 2165412"/>
                <a:gd name="connsiteY1120" fmla="*/ 0 h 511250"/>
                <a:gd name="connsiteX1121" fmla="*/ 1744162 w 2165412"/>
                <a:gd name="connsiteY1121" fmla="*/ 0 h 511250"/>
                <a:gd name="connsiteX1122" fmla="*/ 1742278 w 2165412"/>
                <a:gd name="connsiteY1122" fmla="*/ 22037 h 511250"/>
                <a:gd name="connsiteX1123" fmla="*/ 1674803 w 2165412"/>
                <a:gd name="connsiteY1123" fmla="*/ 160636 h 511250"/>
                <a:gd name="connsiteX1124" fmla="*/ 1706292 w 2165412"/>
                <a:gd name="connsiteY1124" fmla="*/ 287686 h 511250"/>
                <a:gd name="connsiteX1125" fmla="*/ 1746135 w 2165412"/>
                <a:gd name="connsiteY1125" fmla="*/ 430777 h 511250"/>
                <a:gd name="connsiteX1126" fmla="*/ 1748705 w 2165412"/>
                <a:gd name="connsiteY1126" fmla="*/ 437835 h 511250"/>
                <a:gd name="connsiteX1127" fmla="*/ 1745493 w 2165412"/>
                <a:gd name="connsiteY1127" fmla="*/ 442328 h 511250"/>
                <a:gd name="connsiteX1128" fmla="*/ 1726214 w 2165412"/>
                <a:gd name="connsiteY1128" fmla="*/ 465428 h 511250"/>
                <a:gd name="connsiteX1129" fmla="*/ 1716573 w 2165412"/>
                <a:gd name="connsiteY1129" fmla="*/ 476336 h 511250"/>
                <a:gd name="connsiteX1130" fmla="*/ 1636245 w 2165412"/>
                <a:gd name="connsiteY1130" fmla="*/ 476979 h 511250"/>
                <a:gd name="connsiteX1131" fmla="*/ 1603470 w 2165412"/>
                <a:gd name="connsiteY1131" fmla="*/ 470562 h 511250"/>
                <a:gd name="connsiteX1132" fmla="*/ 1595116 w 2165412"/>
                <a:gd name="connsiteY1132" fmla="*/ 464144 h 511250"/>
                <a:gd name="connsiteX1133" fmla="*/ 1578408 w 2165412"/>
                <a:gd name="connsiteY1133" fmla="*/ 394844 h 511250"/>
                <a:gd name="connsiteX1134" fmla="*/ 1559129 w 2165412"/>
                <a:gd name="connsiteY1134" fmla="*/ 337095 h 511250"/>
                <a:gd name="connsiteX1135" fmla="*/ 1531495 w 2165412"/>
                <a:gd name="connsiteY1135" fmla="*/ 209404 h 511250"/>
                <a:gd name="connsiteX1136" fmla="*/ 1505149 w 2165412"/>
                <a:gd name="connsiteY1136" fmla="*/ 206836 h 511250"/>
                <a:gd name="connsiteX1137" fmla="*/ 1512216 w 2165412"/>
                <a:gd name="connsiteY1137" fmla="*/ 437194 h 511250"/>
                <a:gd name="connsiteX1138" fmla="*/ 1504506 w 2165412"/>
                <a:gd name="connsiteY1138" fmla="*/ 441687 h 511250"/>
                <a:gd name="connsiteX1139" fmla="*/ 1503220 w 2165412"/>
                <a:gd name="connsiteY1139" fmla="*/ 444253 h 511250"/>
                <a:gd name="connsiteX1140" fmla="*/ 1474301 w 2165412"/>
                <a:gd name="connsiteY1140" fmla="*/ 467996 h 511250"/>
                <a:gd name="connsiteX1141" fmla="*/ 1467232 w 2165412"/>
                <a:gd name="connsiteY1141" fmla="*/ 476336 h 511250"/>
                <a:gd name="connsiteX1142" fmla="*/ 1408754 w 2165412"/>
                <a:gd name="connsiteY1142" fmla="*/ 477620 h 511250"/>
                <a:gd name="connsiteX1143" fmla="*/ 1350917 w 2165412"/>
                <a:gd name="connsiteY1143" fmla="*/ 471846 h 511250"/>
                <a:gd name="connsiteX1144" fmla="*/ 1349631 w 2165412"/>
                <a:gd name="connsiteY1144" fmla="*/ 463503 h 511250"/>
                <a:gd name="connsiteX1145" fmla="*/ 1349631 w 2165412"/>
                <a:gd name="connsiteY1145" fmla="*/ 462219 h 511250"/>
                <a:gd name="connsiteX1146" fmla="*/ 1355415 w 2165412"/>
                <a:gd name="connsiteY1146" fmla="*/ 290253 h 511250"/>
                <a:gd name="connsiteX1147" fmla="*/ 1348988 w 2165412"/>
                <a:gd name="connsiteY1147" fmla="*/ 103527 h 511250"/>
                <a:gd name="connsiteX1148" fmla="*/ 1348748 w 2165412"/>
                <a:gd name="connsiteY1148" fmla="*/ 3749 h 51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</a:cxnLst>
              <a:rect l="l" t="t" r="r" b="b"/>
              <a:pathLst>
                <a:path w="2165412" h="511250">
                  <a:moveTo>
                    <a:pt x="1270479" y="504148"/>
                  </a:moveTo>
                  <a:cubicBezTo>
                    <a:pt x="1274405" y="504148"/>
                    <a:pt x="1274405" y="510037"/>
                    <a:pt x="1270479" y="510037"/>
                  </a:cubicBezTo>
                  <a:cubicBezTo>
                    <a:pt x="1258704" y="510690"/>
                    <a:pt x="1246930" y="511999"/>
                    <a:pt x="1235810" y="510690"/>
                  </a:cubicBezTo>
                  <a:cubicBezTo>
                    <a:pt x="1226651" y="510037"/>
                    <a:pt x="1217493" y="509381"/>
                    <a:pt x="1208990" y="510037"/>
                  </a:cubicBezTo>
                  <a:cubicBezTo>
                    <a:pt x="1207028" y="510037"/>
                    <a:pt x="1207028" y="507419"/>
                    <a:pt x="1208337" y="507419"/>
                  </a:cubicBezTo>
                  <a:cubicBezTo>
                    <a:pt x="1217493" y="504148"/>
                    <a:pt x="1226651" y="504803"/>
                    <a:pt x="1235810" y="505457"/>
                  </a:cubicBezTo>
                  <a:cubicBezTo>
                    <a:pt x="1246930" y="505457"/>
                    <a:pt x="1258704" y="504148"/>
                    <a:pt x="1270479" y="504148"/>
                  </a:cubicBezTo>
                  <a:close/>
                  <a:moveTo>
                    <a:pt x="727066" y="494143"/>
                  </a:moveTo>
                  <a:cubicBezTo>
                    <a:pt x="749497" y="492809"/>
                    <a:pt x="771927" y="497479"/>
                    <a:pt x="794356" y="497479"/>
                  </a:cubicBezTo>
                  <a:cubicBezTo>
                    <a:pt x="798202" y="497479"/>
                    <a:pt x="798202" y="503482"/>
                    <a:pt x="794356" y="503482"/>
                  </a:cubicBezTo>
                  <a:cubicBezTo>
                    <a:pt x="771927" y="502814"/>
                    <a:pt x="749497" y="498145"/>
                    <a:pt x="727066" y="496811"/>
                  </a:cubicBezTo>
                  <a:cubicBezTo>
                    <a:pt x="725143" y="496811"/>
                    <a:pt x="725143" y="494811"/>
                    <a:pt x="727066" y="494143"/>
                  </a:cubicBezTo>
                  <a:close/>
                  <a:moveTo>
                    <a:pt x="1269948" y="489976"/>
                  </a:moveTo>
                  <a:cubicBezTo>
                    <a:pt x="1273143" y="489976"/>
                    <a:pt x="1274419" y="494386"/>
                    <a:pt x="1271225" y="495014"/>
                  </a:cubicBezTo>
                  <a:cubicBezTo>
                    <a:pt x="1243757" y="500684"/>
                    <a:pt x="1215013" y="496275"/>
                    <a:pt x="1186906" y="496275"/>
                  </a:cubicBezTo>
                  <a:cubicBezTo>
                    <a:pt x="1184990" y="496275"/>
                    <a:pt x="1184351" y="493756"/>
                    <a:pt x="1186267" y="493756"/>
                  </a:cubicBezTo>
                  <a:cubicBezTo>
                    <a:pt x="1214374" y="489976"/>
                    <a:pt x="1242481" y="495645"/>
                    <a:pt x="1269948" y="489976"/>
                  </a:cubicBezTo>
                  <a:close/>
                  <a:moveTo>
                    <a:pt x="711605" y="485337"/>
                  </a:moveTo>
                  <a:cubicBezTo>
                    <a:pt x="740240" y="481471"/>
                    <a:pt x="770786" y="489847"/>
                    <a:pt x="800057" y="487913"/>
                  </a:cubicBezTo>
                  <a:cubicBezTo>
                    <a:pt x="803875" y="487913"/>
                    <a:pt x="803239" y="493068"/>
                    <a:pt x="800057" y="493713"/>
                  </a:cubicBezTo>
                  <a:cubicBezTo>
                    <a:pt x="770149" y="495000"/>
                    <a:pt x="741513" y="488558"/>
                    <a:pt x="712242" y="486626"/>
                  </a:cubicBezTo>
                  <a:cubicBezTo>
                    <a:pt x="710969" y="486626"/>
                    <a:pt x="710969" y="485337"/>
                    <a:pt x="711605" y="485337"/>
                  </a:cubicBezTo>
                  <a:close/>
                  <a:moveTo>
                    <a:pt x="1224462" y="481421"/>
                  </a:moveTo>
                  <a:cubicBezTo>
                    <a:pt x="1240988" y="481167"/>
                    <a:pt x="1257676" y="482012"/>
                    <a:pt x="1273400" y="482012"/>
                  </a:cubicBezTo>
                  <a:cubicBezTo>
                    <a:pt x="1277250" y="482012"/>
                    <a:pt x="1277250" y="488085"/>
                    <a:pt x="1272757" y="488085"/>
                  </a:cubicBezTo>
                  <a:cubicBezTo>
                    <a:pt x="1241309" y="488085"/>
                    <a:pt x="1207937" y="492134"/>
                    <a:pt x="1176487" y="488760"/>
                  </a:cubicBezTo>
                  <a:cubicBezTo>
                    <a:pt x="1175846" y="488760"/>
                    <a:pt x="1175846" y="487411"/>
                    <a:pt x="1176487" y="487411"/>
                  </a:cubicBezTo>
                  <a:cubicBezTo>
                    <a:pt x="1191570" y="483024"/>
                    <a:pt x="1207937" y="481674"/>
                    <a:pt x="1224462" y="481421"/>
                  </a:cubicBezTo>
                  <a:close/>
                  <a:moveTo>
                    <a:pt x="60925" y="456614"/>
                  </a:moveTo>
                  <a:cubicBezTo>
                    <a:pt x="72448" y="464465"/>
                    <a:pt x="82049" y="473621"/>
                    <a:pt x="94211" y="479508"/>
                  </a:cubicBezTo>
                  <a:cubicBezTo>
                    <a:pt x="107011" y="485396"/>
                    <a:pt x="120453" y="489976"/>
                    <a:pt x="134535" y="491938"/>
                  </a:cubicBezTo>
                  <a:cubicBezTo>
                    <a:pt x="137734" y="491938"/>
                    <a:pt x="137734" y="497825"/>
                    <a:pt x="134535" y="497170"/>
                  </a:cubicBezTo>
                  <a:cubicBezTo>
                    <a:pt x="103171" y="493245"/>
                    <a:pt x="82688" y="478855"/>
                    <a:pt x="60286" y="458576"/>
                  </a:cubicBezTo>
                  <a:cubicBezTo>
                    <a:pt x="59006" y="457923"/>
                    <a:pt x="60286" y="455960"/>
                    <a:pt x="60925" y="456614"/>
                  </a:cubicBezTo>
                  <a:close/>
                  <a:moveTo>
                    <a:pt x="1509964" y="450951"/>
                  </a:moveTo>
                  <a:cubicBezTo>
                    <a:pt x="1511247" y="450290"/>
                    <a:pt x="1512527" y="450951"/>
                    <a:pt x="1511886" y="451609"/>
                  </a:cubicBezTo>
                  <a:cubicBezTo>
                    <a:pt x="1509325" y="461512"/>
                    <a:pt x="1500997" y="468114"/>
                    <a:pt x="1493951" y="474713"/>
                  </a:cubicBezTo>
                  <a:cubicBezTo>
                    <a:pt x="1486266" y="481314"/>
                    <a:pt x="1479220" y="489896"/>
                    <a:pt x="1470894" y="496497"/>
                  </a:cubicBezTo>
                  <a:cubicBezTo>
                    <a:pt x="1468971" y="497817"/>
                    <a:pt x="1466410" y="494517"/>
                    <a:pt x="1467050" y="492537"/>
                  </a:cubicBezTo>
                  <a:cubicBezTo>
                    <a:pt x="1438227" y="493198"/>
                    <a:pt x="1409404" y="490557"/>
                    <a:pt x="1380581" y="488576"/>
                  </a:cubicBezTo>
                  <a:cubicBezTo>
                    <a:pt x="1379940" y="488576"/>
                    <a:pt x="1379940" y="487255"/>
                    <a:pt x="1380581" y="486596"/>
                  </a:cubicBezTo>
                  <a:cubicBezTo>
                    <a:pt x="1411325" y="483955"/>
                    <a:pt x="1441430" y="487255"/>
                    <a:pt x="1472174" y="485936"/>
                  </a:cubicBezTo>
                  <a:cubicBezTo>
                    <a:pt x="1472815" y="485936"/>
                    <a:pt x="1473455" y="485936"/>
                    <a:pt x="1474096" y="486596"/>
                  </a:cubicBezTo>
                  <a:cubicBezTo>
                    <a:pt x="1479861" y="481975"/>
                    <a:pt x="1484984" y="476035"/>
                    <a:pt x="1490750" y="471413"/>
                  </a:cubicBezTo>
                  <a:cubicBezTo>
                    <a:pt x="1498435" y="464812"/>
                    <a:pt x="1505481" y="459532"/>
                    <a:pt x="1509964" y="450951"/>
                  </a:cubicBezTo>
                  <a:close/>
                  <a:moveTo>
                    <a:pt x="1898404" y="448842"/>
                  </a:moveTo>
                  <a:cubicBezTo>
                    <a:pt x="1899549" y="449150"/>
                    <a:pt x="1900530" y="450228"/>
                    <a:pt x="1900203" y="451769"/>
                  </a:cubicBezTo>
                  <a:cubicBezTo>
                    <a:pt x="1899548" y="453617"/>
                    <a:pt x="1898894" y="456083"/>
                    <a:pt x="1898241" y="457931"/>
                  </a:cubicBezTo>
                  <a:cubicBezTo>
                    <a:pt x="1896932" y="461013"/>
                    <a:pt x="1893007" y="459781"/>
                    <a:pt x="1893662" y="457315"/>
                  </a:cubicBezTo>
                  <a:cubicBezTo>
                    <a:pt x="1893662" y="454851"/>
                    <a:pt x="1894970" y="453001"/>
                    <a:pt x="1895623" y="450537"/>
                  </a:cubicBezTo>
                  <a:cubicBezTo>
                    <a:pt x="1895951" y="448996"/>
                    <a:pt x="1897259" y="448534"/>
                    <a:pt x="1898404" y="448842"/>
                  </a:cubicBezTo>
                  <a:close/>
                  <a:moveTo>
                    <a:pt x="2095418" y="447455"/>
                  </a:moveTo>
                  <a:cubicBezTo>
                    <a:pt x="2099289" y="447455"/>
                    <a:pt x="2099289" y="452494"/>
                    <a:pt x="2095418" y="452494"/>
                  </a:cubicBezTo>
                  <a:cubicBezTo>
                    <a:pt x="2044439" y="453125"/>
                    <a:pt x="1992818" y="458164"/>
                    <a:pt x="1942486" y="455014"/>
                  </a:cubicBezTo>
                  <a:cubicBezTo>
                    <a:pt x="1941195" y="455014"/>
                    <a:pt x="1941195" y="453755"/>
                    <a:pt x="1942486" y="453755"/>
                  </a:cubicBezTo>
                  <a:cubicBezTo>
                    <a:pt x="1992818" y="449975"/>
                    <a:pt x="2044439" y="447455"/>
                    <a:pt x="2095418" y="447455"/>
                  </a:cubicBezTo>
                  <a:close/>
                  <a:moveTo>
                    <a:pt x="2089063" y="433949"/>
                  </a:moveTo>
                  <a:cubicBezTo>
                    <a:pt x="2093614" y="433283"/>
                    <a:pt x="2093614" y="440620"/>
                    <a:pt x="2089063" y="440620"/>
                  </a:cubicBezTo>
                  <a:cubicBezTo>
                    <a:pt x="2054598" y="443954"/>
                    <a:pt x="2020132" y="443954"/>
                    <a:pt x="1985667" y="442620"/>
                  </a:cubicBezTo>
                  <a:cubicBezTo>
                    <a:pt x="1983715" y="442620"/>
                    <a:pt x="1983715" y="439952"/>
                    <a:pt x="1985667" y="439952"/>
                  </a:cubicBezTo>
                  <a:cubicBezTo>
                    <a:pt x="2020132" y="438619"/>
                    <a:pt x="2054598" y="437285"/>
                    <a:pt x="2089063" y="433949"/>
                  </a:cubicBezTo>
                  <a:close/>
                  <a:moveTo>
                    <a:pt x="535658" y="433401"/>
                  </a:moveTo>
                  <a:cubicBezTo>
                    <a:pt x="536313" y="430448"/>
                    <a:pt x="540238" y="430448"/>
                    <a:pt x="540238" y="433401"/>
                  </a:cubicBezTo>
                  <a:cubicBezTo>
                    <a:pt x="540238" y="436353"/>
                    <a:pt x="539583" y="438715"/>
                    <a:pt x="538276" y="441077"/>
                  </a:cubicBezTo>
                  <a:cubicBezTo>
                    <a:pt x="537620" y="444031"/>
                    <a:pt x="532389" y="442259"/>
                    <a:pt x="533696" y="439897"/>
                  </a:cubicBezTo>
                  <a:cubicBezTo>
                    <a:pt x="534351" y="437535"/>
                    <a:pt x="535658" y="435172"/>
                    <a:pt x="535658" y="433401"/>
                  </a:cubicBezTo>
                  <a:close/>
                  <a:moveTo>
                    <a:pt x="528135" y="426618"/>
                  </a:moveTo>
                  <a:cubicBezTo>
                    <a:pt x="528844" y="424778"/>
                    <a:pt x="531680" y="424778"/>
                    <a:pt x="531680" y="426618"/>
                  </a:cubicBezTo>
                  <a:cubicBezTo>
                    <a:pt x="531680" y="430294"/>
                    <a:pt x="529553" y="433358"/>
                    <a:pt x="528135" y="437037"/>
                  </a:cubicBezTo>
                  <a:cubicBezTo>
                    <a:pt x="526719" y="439488"/>
                    <a:pt x="525302" y="443165"/>
                    <a:pt x="523175" y="445004"/>
                  </a:cubicBezTo>
                  <a:cubicBezTo>
                    <a:pt x="521048" y="446843"/>
                    <a:pt x="518215" y="445004"/>
                    <a:pt x="518924" y="443165"/>
                  </a:cubicBezTo>
                  <a:cubicBezTo>
                    <a:pt x="519632" y="440101"/>
                    <a:pt x="521757" y="437649"/>
                    <a:pt x="523175" y="435197"/>
                  </a:cubicBezTo>
                  <a:cubicBezTo>
                    <a:pt x="525302" y="432133"/>
                    <a:pt x="526719" y="429069"/>
                    <a:pt x="528135" y="426618"/>
                  </a:cubicBezTo>
                  <a:close/>
                  <a:moveTo>
                    <a:pt x="2093461" y="420527"/>
                  </a:moveTo>
                  <a:cubicBezTo>
                    <a:pt x="2097344" y="419109"/>
                    <a:pt x="2099287" y="426196"/>
                    <a:pt x="2094755" y="427614"/>
                  </a:cubicBezTo>
                  <a:cubicBezTo>
                    <a:pt x="2070159" y="432574"/>
                    <a:pt x="2044916" y="423361"/>
                    <a:pt x="2020320" y="431157"/>
                  </a:cubicBezTo>
                  <a:cubicBezTo>
                    <a:pt x="2018379" y="431865"/>
                    <a:pt x="2017731" y="428323"/>
                    <a:pt x="2019025" y="427614"/>
                  </a:cubicBezTo>
                  <a:cubicBezTo>
                    <a:pt x="2043622" y="419109"/>
                    <a:pt x="2068864" y="425487"/>
                    <a:pt x="2093461" y="420527"/>
                  </a:cubicBezTo>
                  <a:close/>
                  <a:moveTo>
                    <a:pt x="969314" y="420382"/>
                  </a:moveTo>
                  <a:cubicBezTo>
                    <a:pt x="970634" y="419109"/>
                    <a:pt x="973930" y="420382"/>
                    <a:pt x="973271" y="422291"/>
                  </a:cubicBezTo>
                  <a:cubicBezTo>
                    <a:pt x="968655" y="431837"/>
                    <a:pt x="958767" y="439472"/>
                    <a:pt x="952176" y="447109"/>
                  </a:cubicBezTo>
                  <a:cubicBezTo>
                    <a:pt x="950198" y="449655"/>
                    <a:pt x="946242" y="446473"/>
                    <a:pt x="948219" y="443927"/>
                  </a:cubicBezTo>
                  <a:cubicBezTo>
                    <a:pt x="953494" y="435019"/>
                    <a:pt x="963382" y="429926"/>
                    <a:pt x="969314" y="420382"/>
                  </a:cubicBezTo>
                  <a:close/>
                  <a:moveTo>
                    <a:pt x="521870" y="410606"/>
                  </a:moveTo>
                  <a:cubicBezTo>
                    <a:pt x="523213" y="414977"/>
                    <a:pt x="519856" y="419975"/>
                    <a:pt x="517841" y="423096"/>
                  </a:cubicBezTo>
                  <a:cubicBezTo>
                    <a:pt x="513142" y="430592"/>
                    <a:pt x="509114" y="437461"/>
                    <a:pt x="504416" y="444332"/>
                  </a:cubicBezTo>
                  <a:cubicBezTo>
                    <a:pt x="502401" y="446830"/>
                    <a:pt x="498373" y="444957"/>
                    <a:pt x="499716" y="441834"/>
                  </a:cubicBezTo>
                  <a:cubicBezTo>
                    <a:pt x="505758" y="431217"/>
                    <a:pt x="515827" y="422473"/>
                    <a:pt x="520527" y="411231"/>
                  </a:cubicBezTo>
                  <a:cubicBezTo>
                    <a:pt x="520527" y="410606"/>
                    <a:pt x="521198" y="410606"/>
                    <a:pt x="521870" y="410606"/>
                  </a:cubicBezTo>
                  <a:close/>
                  <a:moveTo>
                    <a:pt x="2086240" y="407771"/>
                  </a:moveTo>
                  <a:cubicBezTo>
                    <a:pt x="2090783" y="407771"/>
                    <a:pt x="2090783" y="412874"/>
                    <a:pt x="2086240" y="413440"/>
                  </a:cubicBezTo>
                  <a:cubicBezTo>
                    <a:pt x="2070666" y="414008"/>
                    <a:pt x="2055742" y="415142"/>
                    <a:pt x="2040168" y="415708"/>
                  </a:cubicBezTo>
                  <a:cubicBezTo>
                    <a:pt x="2037572" y="415708"/>
                    <a:pt x="2037572" y="411740"/>
                    <a:pt x="2040168" y="411740"/>
                  </a:cubicBezTo>
                  <a:cubicBezTo>
                    <a:pt x="2055742" y="410606"/>
                    <a:pt x="2071316" y="408337"/>
                    <a:pt x="2086240" y="407771"/>
                  </a:cubicBezTo>
                  <a:close/>
                  <a:moveTo>
                    <a:pt x="1778738" y="397725"/>
                  </a:moveTo>
                  <a:cubicBezTo>
                    <a:pt x="1778738" y="396432"/>
                    <a:pt x="1780692" y="396432"/>
                    <a:pt x="1780692" y="397725"/>
                  </a:cubicBezTo>
                  <a:cubicBezTo>
                    <a:pt x="1781994" y="415827"/>
                    <a:pt x="1784597" y="433930"/>
                    <a:pt x="1784597" y="452032"/>
                  </a:cubicBezTo>
                  <a:cubicBezTo>
                    <a:pt x="1783947" y="468193"/>
                    <a:pt x="1782645" y="483710"/>
                    <a:pt x="1785249" y="499871"/>
                  </a:cubicBezTo>
                  <a:cubicBezTo>
                    <a:pt x="1796966" y="499871"/>
                    <a:pt x="1809333" y="500518"/>
                    <a:pt x="1821050" y="499225"/>
                  </a:cubicBezTo>
                  <a:cubicBezTo>
                    <a:pt x="1834718" y="497932"/>
                    <a:pt x="1847737" y="495993"/>
                    <a:pt x="1861406" y="495993"/>
                  </a:cubicBezTo>
                  <a:cubicBezTo>
                    <a:pt x="1864009" y="495993"/>
                    <a:pt x="1863359" y="499871"/>
                    <a:pt x="1861406" y="499871"/>
                  </a:cubicBezTo>
                  <a:cubicBezTo>
                    <a:pt x="1835368" y="502459"/>
                    <a:pt x="1810634" y="505044"/>
                    <a:pt x="1784597" y="505044"/>
                  </a:cubicBezTo>
                  <a:cubicBezTo>
                    <a:pt x="1782645" y="506337"/>
                    <a:pt x="1780040" y="506337"/>
                    <a:pt x="1780040" y="503751"/>
                  </a:cubicBezTo>
                  <a:cubicBezTo>
                    <a:pt x="1776787" y="486295"/>
                    <a:pt x="1778738" y="469486"/>
                    <a:pt x="1778738" y="452032"/>
                  </a:cubicBezTo>
                  <a:cubicBezTo>
                    <a:pt x="1778738" y="433930"/>
                    <a:pt x="1777437" y="415827"/>
                    <a:pt x="1778738" y="397725"/>
                  </a:cubicBezTo>
                  <a:close/>
                  <a:moveTo>
                    <a:pt x="972332" y="392688"/>
                  </a:moveTo>
                  <a:cubicBezTo>
                    <a:pt x="974240" y="390763"/>
                    <a:pt x="976785" y="393331"/>
                    <a:pt x="974876" y="395897"/>
                  </a:cubicBezTo>
                  <a:cubicBezTo>
                    <a:pt x="958333" y="415151"/>
                    <a:pt x="938605" y="431839"/>
                    <a:pt x="923969" y="452376"/>
                  </a:cubicBezTo>
                  <a:lnTo>
                    <a:pt x="923333" y="453660"/>
                  </a:lnTo>
                  <a:lnTo>
                    <a:pt x="921425" y="455585"/>
                  </a:lnTo>
                  <a:cubicBezTo>
                    <a:pt x="918878" y="458153"/>
                    <a:pt x="915061" y="454944"/>
                    <a:pt x="916334" y="451734"/>
                  </a:cubicBezTo>
                  <a:cubicBezTo>
                    <a:pt x="930969" y="428628"/>
                    <a:pt x="953878" y="412585"/>
                    <a:pt x="972332" y="392688"/>
                  </a:cubicBezTo>
                  <a:close/>
                  <a:moveTo>
                    <a:pt x="515611" y="385724"/>
                  </a:moveTo>
                  <a:cubicBezTo>
                    <a:pt x="515611" y="385094"/>
                    <a:pt x="517565" y="385094"/>
                    <a:pt x="517565" y="386353"/>
                  </a:cubicBezTo>
                  <a:cubicBezTo>
                    <a:pt x="516263" y="397063"/>
                    <a:pt x="509106" y="405882"/>
                    <a:pt x="503901" y="414699"/>
                  </a:cubicBezTo>
                  <a:cubicBezTo>
                    <a:pt x="496747" y="426037"/>
                    <a:pt x="492841" y="438006"/>
                    <a:pt x="485687" y="449345"/>
                  </a:cubicBezTo>
                  <a:cubicBezTo>
                    <a:pt x="483735" y="452494"/>
                    <a:pt x="478530" y="449345"/>
                    <a:pt x="481132" y="446195"/>
                  </a:cubicBezTo>
                  <a:cubicBezTo>
                    <a:pt x="486986" y="436117"/>
                    <a:pt x="490890" y="425409"/>
                    <a:pt x="497396" y="415329"/>
                  </a:cubicBezTo>
                  <a:cubicBezTo>
                    <a:pt x="503901" y="405882"/>
                    <a:pt x="511058" y="397063"/>
                    <a:pt x="515611" y="385724"/>
                  </a:cubicBezTo>
                  <a:close/>
                  <a:moveTo>
                    <a:pt x="317661" y="380717"/>
                  </a:moveTo>
                  <a:lnTo>
                    <a:pt x="303171" y="413017"/>
                  </a:lnTo>
                  <a:cubicBezTo>
                    <a:pt x="281392" y="437715"/>
                    <a:pt x="252462" y="455576"/>
                    <a:pt x="221602" y="458151"/>
                  </a:cubicBezTo>
                  <a:cubicBezTo>
                    <a:pt x="217745" y="458151"/>
                    <a:pt x="217745" y="453001"/>
                    <a:pt x="221602" y="452359"/>
                  </a:cubicBezTo>
                  <a:cubicBezTo>
                    <a:pt x="251176" y="449784"/>
                    <a:pt x="282035" y="431119"/>
                    <a:pt x="300035" y="407949"/>
                  </a:cubicBezTo>
                  <a:close/>
                  <a:moveTo>
                    <a:pt x="977294" y="361540"/>
                  </a:moveTo>
                  <a:cubicBezTo>
                    <a:pt x="979226" y="359583"/>
                    <a:pt x="982447" y="362845"/>
                    <a:pt x="979870" y="364804"/>
                  </a:cubicBezTo>
                  <a:cubicBezTo>
                    <a:pt x="952812" y="390254"/>
                    <a:pt x="927687" y="416358"/>
                    <a:pt x="905783" y="446375"/>
                  </a:cubicBezTo>
                  <a:cubicBezTo>
                    <a:pt x="903206" y="449639"/>
                    <a:pt x="898053" y="446375"/>
                    <a:pt x="899985" y="443113"/>
                  </a:cubicBezTo>
                  <a:cubicBezTo>
                    <a:pt x="921246" y="412442"/>
                    <a:pt x="949592" y="386338"/>
                    <a:pt x="977294" y="361540"/>
                  </a:cubicBezTo>
                  <a:close/>
                  <a:moveTo>
                    <a:pt x="746118" y="358667"/>
                  </a:moveTo>
                  <a:cubicBezTo>
                    <a:pt x="746118" y="356748"/>
                    <a:pt x="748954" y="356748"/>
                    <a:pt x="748954" y="358667"/>
                  </a:cubicBezTo>
                  <a:cubicBezTo>
                    <a:pt x="748386" y="389392"/>
                    <a:pt x="752921" y="420115"/>
                    <a:pt x="752921" y="450839"/>
                  </a:cubicBezTo>
                  <a:cubicBezTo>
                    <a:pt x="752921" y="455321"/>
                    <a:pt x="747252" y="455321"/>
                    <a:pt x="747252" y="450839"/>
                  </a:cubicBezTo>
                  <a:cubicBezTo>
                    <a:pt x="746684" y="420115"/>
                    <a:pt x="744984" y="389392"/>
                    <a:pt x="746118" y="358667"/>
                  </a:cubicBezTo>
                  <a:close/>
                  <a:moveTo>
                    <a:pt x="610542" y="349543"/>
                  </a:moveTo>
                  <a:cubicBezTo>
                    <a:pt x="610542" y="348245"/>
                    <a:pt x="612487" y="348245"/>
                    <a:pt x="612487" y="349543"/>
                  </a:cubicBezTo>
                  <a:cubicBezTo>
                    <a:pt x="613133" y="381994"/>
                    <a:pt x="615077" y="414447"/>
                    <a:pt x="618965" y="446250"/>
                  </a:cubicBezTo>
                  <a:cubicBezTo>
                    <a:pt x="619613" y="447548"/>
                    <a:pt x="619613" y="448846"/>
                    <a:pt x="618965" y="450145"/>
                  </a:cubicBezTo>
                  <a:cubicBezTo>
                    <a:pt x="613133" y="456635"/>
                    <a:pt x="606655" y="463126"/>
                    <a:pt x="600175" y="467668"/>
                  </a:cubicBezTo>
                  <a:cubicBezTo>
                    <a:pt x="592401" y="473511"/>
                    <a:pt x="584626" y="478053"/>
                    <a:pt x="578794" y="485194"/>
                  </a:cubicBezTo>
                  <a:cubicBezTo>
                    <a:pt x="577498" y="486492"/>
                    <a:pt x="574907" y="485194"/>
                    <a:pt x="576203" y="483896"/>
                  </a:cubicBezTo>
                  <a:cubicBezTo>
                    <a:pt x="581385" y="476107"/>
                    <a:pt x="588513" y="471563"/>
                    <a:pt x="595640" y="465722"/>
                  </a:cubicBezTo>
                  <a:cubicBezTo>
                    <a:pt x="602119" y="461179"/>
                    <a:pt x="607303" y="454689"/>
                    <a:pt x="613133" y="448846"/>
                  </a:cubicBezTo>
                  <a:cubicBezTo>
                    <a:pt x="613133" y="448198"/>
                    <a:pt x="613133" y="448198"/>
                    <a:pt x="613133" y="447548"/>
                  </a:cubicBezTo>
                  <a:cubicBezTo>
                    <a:pt x="609246" y="414447"/>
                    <a:pt x="609246" y="381994"/>
                    <a:pt x="610542" y="349543"/>
                  </a:cubicBezTo>
                  <a:close/>
                  <a:moveTo>
                    <a:pt x="321584" y="347329"/>
                  </a:moveTo>
                  <a:cubicBezTo>
                    <a:pt x="322230" y="345409"/>
                    <a:pt x="324814" y="346048"/>
                    <a:pt x="324814" y="347970"/>
                  </a:cubicBezTo>
                  <a:cubicBezTo>
                    <a:pt x="318998" y="385735"/>
                    <a:pt x="278294" y="427980"/>
                    <a:pt x="243404" y="442700"/>
                  </a:cubicBezTo>
                  <a:cubicBezTo>
                    <a:pt x="240172" y="443981"/>
                    <a:pt x="237588" y="438861"/>
                    <a:pt x="240818" y="438220"/>
                  </a:cubicBezTo>
                  <a:cubicBezTo>
                    <a:pt x="274416" y="423498"/>
                    <a:pt x="313831" y="383174"/>
                    <a:pt x="321584" y="347329"/>
                  </a:cubicBezTo>
                  <a:close/>
                  <a:moveTo>
                    <a:pt x="333051" y="346413"/>
                  </a:moveTo>
                  <a:lnTo>
                    <a:pt x="325028" y="369332"/>
                  </a:lnTo>
                  <a:lnTo>
                    <a:pt x="317661" y="380717"/>
                  </a:lnTo>
                  <a:close/>
                  <a:moveTo>
                    <a:pt x="521913" y="346052"/>
                  </a:moveTo>
                  <a:cubicBezTo>
                    <a:pt x="521913" y="345409"/>
                    <a:pt x="523227" y="345409"/>
                    <a:pt x="523227" y="346052"/>
                  </a:cubicBezTo>
                  <a:cubicBezTo>
                    <a:pt x="518629" y="363399"/>
                    <a:pt x="508121" y="379462"/>
                    <a:pt x="499582" y="394240"/>
                  </a:cubicBezTo>
                  <a:cubicBezTo>
                    <a:pt x="491700" y="408376"/>
                    <a:pt x="486447" y="425080"/>
                    <a:pt x="477251" y="438574"/>
                  </a:cubicBezTo>
                  <a:cubicBezTo>
                    <a:pt x="475282" y="441143"/>
                    <a:pt x="470027" y="438574"/>
                    <a:pt x="472654" y="435362"/>
                  </a:cubicBezTo>
                  <a:cubicBezTo>
                    <a:pt x="481849" y="421868"/>
                    <a:pt x="487760" y="405805"/>
                    <a:pt x="496298" y="392313"/>
                  </a:cubicBezTo>
                  <a:cubicBezTo>
                    <a:pt x="505494" y="376893"/>
                    <a:pt x="516002" y="362115"/>
                    <a:pt x="521913" y="346052"/>
                  </a:cubicBezTo>
                  <a:close/>
                  <a:moveTo>
                    <a:pt x="760576" y="335990"/>
                  </a:moveTo>
                  <a:cubicBezTo>
                    <a:pt x="760576" y="334071"/>
                    <a:pt x="763410" y="334071"/>
                    <a:pt x="763410" y="335990"/>
                  </a:cubicBezTo>
                  <a:cubicBezTo>
                    <a:pt x="764828" y="373755"/>
                    <a:pt x="769788" y="410879"/>
                    <a:pt x="769079" y="448004"/>
                  </a:cubicBezTo>
                  <a:cubicBezTo>
                    <a:pt x="769079" y="452485"/>
                    <a:pt x="761992" y="452485"/>
                    <a:pt x="761992" y="448004"/>
                  </a:cubicBezTo>
                  <a:cubicBezTo>
                    <a:pt x="761283" y="410879"/>
                    <a:pt x="759158" y="373755"/>
                    <a:pt x="760576" y="335990"/>
                  </a:cubicBezTo>
                  <a:close/>
                  <a:moveTo>
                    <a:pt x="979281" y="333169"/>
                  </a:moveTo>
                  <a:cubicBezTo>
                    <a:pt x="980551" y="331237"/>
                    <a:pt x="982456" y="334458"/>
                    <a:pt x="980551" y="335746"/>
                  </a:cubicBezTo>
                  <a:cubicBezTo>
                    <a:pt x="966582" y="346054"/>
                    <a:pt x="953883" y="362160"/>
                    <a:pt x="941820" y="375045"/>
                  </a:cubicBezTo>
                  <a:cubicBezTo>
                    <a:pt x="930390" y="387285"/>
                    <a:pt x="921501" y="401459"/>
                    <a:pt x="910072" y="413054"/>
                  </a:cubicBezTo>
                  <a:cubicBezTo>
                    <a:pt x="906897" y="415631"/>
                    <a:pt x="903722" y="411765"/>
                    <a:pt x="905627" y="409189"/>
                  </a:cubicBezTo>
                  <a:cubicBezTo>
                    <a:pt x="918960" y="393083"/>
                    <a:pt x="931660" y="378266"/>
                    <a:pt x="946264" y="363449"/>
                  </a:cubicBezTo>
                  <a:cubicBezTo>
                    <a:pt x="957058" y="353785"/>
                    <a:pt x="967218" y="340256"/>
                    <a:pt x="979281" y="333169"/>
                  </a:cubicBezTo>
                  <a:close/>
                  <a:moveTo>
                    <a:pt x="1095464" y="331878"/>
                  </a:moveTo>
                  <a:cubicBezTo>
                    <a:pt x="1098755" y="331878"/>
                    <a:pt x="1102044" y="331237"/>
                    <a:pt x="1105335" y="331878"/>
                  </a:cubicBezTo>
                  <a:cubicBezTo>
                    <a:pt x="1106651" y="331878"/>
                    <a:pt x="1106651" y="332519"/>
                    <a:pt x="1106651" y="333160"/>
                  </a:cubicBezTo>
                  <a:cubicBezTo>
                    <a:pt x="1108626" y="331878"/>
                    <a:pt x="1111258" y="331878"/>
                    <a:pt x="1111915" y="334442"/>
                  </a:cubicBezTo>
                  <a:cubicBezTo>
                    <a:pt x="1115863" y="349830"/>
                    <a:pt x="1116522" y="366501"/>
                    <a:pt x="1118495" y="381889"/>
                  </a:cubicBezTo>
                  <a:cubicBezTo>
                    <a:pt x="1118495" y="384453"/>
                    <a:pt x="1115206" y="384453"/>
                    <a:pt x="1115206" y="383171"/>
                  </a:cubicBezTo>
                  <a:cubicBezTo>
                    <a:pt x="1111915" y="367142"/>
                    <a:pt x="1110599" y="351112"/>
                    <a:pt x="1105994" y="335724"/>
                  </a:cubicBezTo>
                  <a:cubicBezTo>
                    <a:pt x="1105994" y="336365"/>
                    <a:pt x="1105994" y="336365"/>
                    <a:pt x="1105335" y="336365"/>
                  </a:cubicBezTo>
                  <a:cubicBezTo>
                    <a:pt x="1102044" y="337649"/>
                    <a:pt x="1098096" y="336365"/>
                    <a:pt x="1094148" y="336365"/>
                  </a:cubicBezTo>
                  <a:cubicBezTo>
                    <a:pt x="1090859" y="336365"/>
                    <a:pt x="1086909" y="337008"/>
                    <a:pt x="1083620" y="337008"/>
                  </a:cubicBezTo>
                  <a:cubicBezTo>
                    <a:pt x="1082961" y="337008"/>
                    <a:pt x="1082304" y="335724"/>
                    <a:pt x="1082961" y="335083"/>
                  </a:cubicBezTo>
                  <a:cubicBezTo>
                    <a:pt x="1086909" y="333801"/>
                    <a:pt x="1091516" y="333160"/>
                    <a:pt x="1095464" y="331878"/>
                  </a:cubicBezTo>
                  <a:close/>
                  <a:moveTo>
                    <a:pt x="2148080" y="330808"/>
                  </a:moveTo>
                  <a:cubicBezTo>
                    <a:pt x="2138458" y="338510"/>
                    <a:pt x="2130119" y="346854"/>
                    <a:pt x="2119857" y="353914"/>
                  </a:cubicBezTo>
                  <a:cubicBezTo>
                    <a:pt x="2119214" y="357123"/>
                    <a:pt x="2117291" y="360331"/>
                    <a:pt x="2114084" y="362258"/>
                  </a:cubicBezTo>
                  <a:cubicBezTo>
                    <a:pt x="2117291" y="394347"/>
                    <a:pt x="2119857" y="425794"/>
                    <a:pt x="2119214" y="457885"/>
                  </a:cubicBezTo>
                  <a:cubicBezTo>
                    <a:pt x="2120498" y="459169"/>
                    <a:pt x="2120498" y="459812"/>
                    <a:pt x="2121139" y="461096"/>
                  </a:cubicBezTo>
                  <a:cubicBezTo>
                    <a:pt x="2129478" y="451468"/>
                    <a:pt x="2137817" y="441840"/>
                    <a:pt x="2146155" y="432214"/>
                  </a:cubicBezTo>
                  <a:cubicBezTo>
                    <a:pt x="2144232" y="412317"/>
                    <a:pt x="2146155" y="392422"/>
                    <a:pt x="2145514" y="371884"/>
                  </a:cubicBezTo>
                  <a:cubicBezTo>
                    <a:pt x="2144873" y="358406"/>
                    <a:pt x="2144232" y="344286"/>
                    <a:pt x="2148080" y="330808"/>
                  </a:cubicBezTo>
                  <a:close/>
                  <a:moveTo>
                    <a:pt x="1965909" y="328884"/>
                  </a:moveTo>
                  <a:cubicBezTo>
                    <a:pt x="1965909" y="329525"/>
                    <a:pt x="1965268" y="329525"/>
                    <a:pt x="1965268" y="330167"/>
                  </a:cubicBezTo>
                  <a:cubicBezTo>
                    <a:pt x="1954364" y="337228"/>
                    <a:pt x="1944100" y="344286"/>
                    <a:pt x="1933195" y="350062"/>
                  </a:cubicBezTo>
                  <a:cubicBezTo>
                    <a:pt x="1951157" y="348138"/>
                    <a:pt x="1971041" y="349421"/>
                    <a:pt x="1989002" y="349421"/>
                  </a:cubicBezTo>
                  <a:cubicBezTo>
                    <a:pt x="2030055" y="349421"/>
                    <a:pt x="2070466" y="345570"/>
                    <a:pt x="2110876" y="344286"/>
                  </a:cubicBezTo>
                  <a:cubicBezTo>
                    <a:pt x="2112801" y="344286"/>
                    <a:pt x="2114084" y="344286"/>
                    <a:pt x="2114725" y="344929"/>
                  </a:cubicBezTo>
                  <a:cubicBezTo>
                    <a:pt x="2120498" y="339153"/>
                    <a:pt x="2125630" y="334017"/>
                    <a:pt x="2131403" y="329525"/>
                  </a:cubicBezTo>
                  <a:cubicBezTo>
                    <a:pt x="2076880" y="334660"/>
                    <a:pt x="2019791" y="332092"/>
                    <a:pt x="1965909" y="328884"/>
                  </a:cubicBezTo>
                  <a:close/>
                  <a:moveTo>
                    <a:pt x="339897" y="326855"/>
                  </a:moveTo>
                  <a:cubicBezTo>
                    <a:pt x="340540" y="325568"/>
                    <a:pt x="341825" y="325568"/>
                    <a:pt x="341825" y="326855"/>
                  </a:cubicBezTo>
                  <a:lnTo>
                    <a:pt x="333051" y="346413"/>
                  </a:lnTo>
                  <a:close/>
                  <a:moveTo>
                    <a:pt x="209019" y="320418"/>
                  </a:moveTo>
                  <a:lnTo>
                    <a:pt x="195718" y="323788"/>
                  </a:lnTo>
                  <a:cubicBezTo>
                    <a:pt x="195068" y="323788"/>
                    <a:pt x="195068" y="321809"/>
                    <a:pt x="195718" y="321809"/>
                  </a:cubicBezTo>
                  <a:close/>
                  <a:moveTo>
                    <a:pt x="1116950" y="319899"/>
                  </a:moveTo>
                  <a:cubicBezTo>
                    <a:pt x="1117579" y="319899"/>
                    <a:pt x="1118209" y="320550"/>
                    <a:pt x="1118839" y="320550"/>
                  </a:cubicBezTo>
                  <a:cubicBezTo>
                    <a:pt x="1119470" y="320550"/>
                    <a:pt x="1121359" y="320550"/>
                    <a:pt x="1121359" y="322504"/>
                  </a:cubicBezTo>
                  <a:cubicBezTo>
                    <a:pt x="1126398" y="352459"/>
                    <a:pt x="1132697" y="383064"/>
                    <a:pt x="1130808" y="413670"/>
                  </a:cubicBezTo>
                  <a:cubicBezTo>
                    <a:pt x="1130808" y="415624"/>
                    <a:pt x="1127658" y="415624"/>
                    <a:pt x="1127028" y="413670"/>
                  </a:cubicBezTo>
                  <a:cubicBezTo>
                    <a:pt x="1125769" y="383715"/>
                    <a:pt x="1121359" y="355062"/>
                    <a:pt x="1116320" y="325759"/>
                  </a:cubicBezTo>
                  <a:cubicBezTo>
                    <a:pt x="1101832" y="327062"/>
                    <a:pt x="1087343" y="327062"/>
                    <a:pt x="1073485" y="326411"/>
                  </a:cubicBezTo>
                  <a:cubicBezTo>
                    <a:pt x="1070966" y="325759"/>
                    <a:pt x="1071596" y="323154"/>
                    <a:pt x="1073485" y="323154"/>
                  </a:cubicBezTo>
                  <a:cubicBezTo>
                    <a:pt x="1087974" y="321852"/>
                    <a:pt x="1102462" y="320550"/>
                    <a:pt x="1116950" y="319899"/>
                  </a:cubicBezTo>
                  <a:close/>
                  <a:moveTo>
                    <a:pt x="211124" y="319884"/>
                  </a:moveTo>
                  <a:lnTo>
                    <a:pt x="210681" y="320243"/>
                  </a:lnTo>
                  <a:lnTo>
                    <a:pt x="209019" y="320418"/>
                  </a:lnTo>
                  <a:close/>
                  <a:moveTo>
                    <a:pt x="1788125" y="312681"/>
                  </a:moveTo>
                  <a:cubicBezTo>
                    <a:pt x="1788125" y="311394"/>
                    <a:pt x="1790055" y="311394"/>
                    <a:pt x="1790698" y="312681"/>
                  </a:cubicBezTo>
                  <a:cubicBezTo>
                    <a:pt x="1793271" y="346827"/>
                    <a:pt x="1793914" y="380326"/>
                    <a:pt x="1796487" y="413827"/>
                  </a:cubicBezTo>
                  <a:cubicBezTo>
                    <a:pt x="1797775" y="437663"/>
                    <a:pt x="1795202" y="460856"/>
                    <a:pt x="1797775" y="484049"/>
                  </a:cubicBezTo>
                  <a:cubicBezTo>
                    <a:pt x="1797775" y="484694"/>
                    <a:pt x="1797775" y="484694"/>
                    <a:pt x="1797775" y="485337"/>
                  </a:cubicBezTo>
                  <a:cubicBezTo>
                    <a:pt x="1809997" y="488558"/>
                    <a:pt x="1823507" y="485981"/>
                    <a:pt x="1836374" y="485981"/>
                  </a:cubicBezTo>
                  <a:cubicBezTo>
                    <a:pt x="1849241" y="485981"/>
                    <a:pt x="1862750" y="486626"/>
                    <a:pt x="1875616" y="488558"/>
                  </a:cubicBezTo>
                  <a:cubicBezTo>
                    <a:pt x="1878189" y="488558"/>
                    <a:pt x="1878189" y="491779"/>
                    <a:pt x="1875616" y="491779"/>
                  </a:cubicBezTo>
                  <a:cubicBezTo>
                    <a:pt x="1858890" y="492424"/>
                    <a:pt x="1841520" y="491779"/>
                    <a:pt x="1824151" y="492424"/>
                  </a:cubicBezTo>
                  <a:cubicBezTo>
                    <a:pt x="1814500" y="493068"/>
                    <a:pt x="1804208" y="495000"/>
                    <a:pt x="1794559" y="491136"/>
                  </a:cubicBezTo>
                  <a:cubicBezTo>
                    <a:pt x="1792629" y="490492"/>
                    <a:pt x="1791984" y="487915"/>
                    <a:pt x="1792629" y="486626"/>
                  </a:cubicBezTo>
                  <a:cubicBezTo>
                    <a:pt x="1791984" y="485981"/>
                    <a:pt x="1791341" y="484694"/>
                    <a:pt x="1791341" y="484049"/>
                  </a:cubicBezTo>
                  <a:cubicBezTo>
                    <a:pt x="1788768" y="458924"/>
                    <a:pt x="1790698" y="431865"/>
                    <a:pt x="1790055" y="406741"/>
                  </a:cubicBezTo>
                  <a:cubicBezTo>
                    <a:pt x="1788125" y="375173"/>
                    <a:pt x="1788768" y="343606"/>
                    <a:pt x="1788125" y="312681"/>
                  </a:cubicBezTo>
                  <a:close/>
                  <a:moveTo>
                    <a:pt x="979199" y="312676"/>
                  </a:moveTo>
                  <a:cubicBezTo>
                    <a:pt x="980497" y="311394"/>
                    <a:pt x="982443" y="313958"/>
                    <a:pt x="981145" y="315238"/>
                  </a:cubicBezTo>
                  <a:cubicBezTo>
                    <a:pt x="957147" y="335747"/>
                    <a:pt x="934447" y="356896"/>
                    <a:pt x="913043" y="381248"/>
                  </a:cubicBezTo>
                  <a:cubicBezTo>
                    <a:pt x="911098" y="384453"/>
                    <a:pt x="906558" y="379967"/>
                    <a:pt x="909152" y="377403"/>
                  </a:cubicBezTo>
                  <a:cubicBezTo>
                    <a:pt x="929906" y="353050"/>
                    <a:pt x="954553" y="332542"/>
                    <a:pt x="979199" y="312676"/>
                  </a:cubicBezTo>
                  <a:close/>
                  <a:moveTo>
                    <a:pt x="1023792" y="310705"/>
                  </a:moveTo>
                  <a:cubicBezTo>
                    <a:pt x="1023792" y="339594"/>
                    <a:pt x="1013502" y="365272"/>
                    <a:pt x="1011574" y="393520"/>
                  </a:cubicBezTo>
                  <a:cubicBezTo>
                    <a:pt x="1009643" y="416631"/>
                    <a:pt x="1009001" y="438458"/>
                    <a:pt x="1005142" y="460287"/>
                  </a:cubicBezTo>
                  <a:cubicBezTo>
                    <a:pt x="1010288" y="453866"/>
                    <a:pt x="1016718" y="447446"/>
                    <a:pt x="1023150" y="442309"/>
                  </a:cubicBezTo>
                  <a:cubicBezTo>
                    <a:pt x="1023792" y="441668"/>
                    <a:pt x="1023792" y="441668"/>
                    <a:pt x="1025078" y="441026"/>
                  </a:cubicBezTo>
                  <a:cubicBezTo>
                    <a:pt x="1026365" y="398013"/>
                    <a:pt x="1033440" y="356285"/>
                    <a:pt x="1041800" y="313915"/>
                  </a:cubicBezTo>
                  <a:cubicBezTo>
                    <a:pt x="1035368" y="313915"/>
                    <a:pt x="1028937" y="313272"/>
                    <a:pt x="1023792" y="310705"/>
                  </a:cubicBezTo>
                  <a:close/>
                  <a:moveTo>
                    <a:pt x="519973" y="309842"/>
                  </a:moveTo>
                  <a:cubicBezTo>
                    <a:pt x="520625" y="308560"/>
                    <a:pt x="523232" y="309842"/>
                    <a:pt x="521929" y="311122"/>
                  </a:cubicBezTo>
                  <a:cubicBezTo>
                    <a:pt x="506940" y="340595"/>
                    <a:pt x="490651" y="370066"/>
                    <a:pt x="474359" y="398257"/>
                  </a:cubicBezTo>
                  <a:cubicBezTo>
                    <a:pt x="472404" y="401461"/>
                    <a:pt x="467191" y="398898"/>
                    <a:pt x="468495" y="395054"/>
                  </a:cubicBezTo>
                  <a:cubicBezTo>
                    <a:pt x="484785" y="366222"/>
                    <a:pt x="503684" y="338672"/>
                    <a:pt x="519973" y="309842"/>
                  </a:cubicBezTo>
                  <a:close/>
                  <a:moveTo>
                    <a:pt x="2162795" y="296315"/>
                  </a:moveTo>
                  <a:cubicBezTo>
                    <a:pt x="2167318" y="296995"/>
                    <a:pt x="2165381" y="303118"/>
                    <a:pt x="2161504" y="303118"/>
                  </a:cubicBezTo>
                  <a:cubicBezTo>
                    <a:pt x="2134367" y="297675"/>
                    <a:pt x="2107876" y="307880"/>
                    <a:pt x="2080739" y="303798"/>
                  </a:cubicBezTo>
                  <a:cubicBezTo>
                    <a:pt x="2080092" y="303798"/>
                    <a:pt x="2080092" y="302437"/>
                    <a:pt x="2081385" y="302437"/>
                  </a:cubicBezTo>
                  <a:cubicBezTo>
                    <a:pt x="2109169" y="304478"/>
                    <a:pt x="2135013" y="291552"/>
                    <a:pt x="2162795" y="296315"/>
                  </a:cubicBezTo>
                  <a:close/>
                  <a:moveTo>
                    <a:pt x="981499" y="287815"/>
                  </a:moveTo>
                  <a:cubicBezTo>
                    <a:pt x="982765" y="285883"/>
                    <a:pt x="985295" y="288460"/>
                    <a:pt x="983397" y="289749"/>
                  </a:cubicBezTo>
                  <a:cubicBezTo>
                    <a:pt x="969482" y="303921"/>
                    <a:pt x="954301" y="316161"/>
                    <a:pt x="939120" y="329046"/>
                  </a:cubicBezTo>
                  <a:cubicBezTo>
                    <a:pt x="930897" y="336133"/>
                    <a:pt x="919512" y="343863"/>
                    <a:pt x="915084" y="353526"/>
                  </a:cubicBezTo>
                  <a:cubicBezTo>
                    <a:pt x="913186" y="356103"/>
                    <a:pt x="909391" y="354171"/>
                    <a:pt x="910024" y="350950"/>
                  </a:cubicBezTo>
                  <a:cubicBezTo>
                    <a:pt x="911922" y="341931"/>
                    <a:pt x="924573" y="334844"/>
                    <a:pt x="932163" y="329046"/>
                  </a:cubicBezTo>
                  <a:cubicBezTo>
                    <a:pt x="948608" y="314872"/>
                    <a:pt x="965686" y="301989"/>
                    <a:pt x="981499" y="287815"/>
                  </a:cubicBezTo>
                  <a:close/>
                  <a:moveTo>
                    <a:pt x="769551" y="287797"/>
                  </a:moveTo>
                  <a:cubicBezTo>
                    <a:pt x="770181" y="285883"/>
                    <a:pt x="772700" y="285883"/>
                    <a:pt x="772700" y="287797"/>
                  </a:cubicBezTo>
                  <a:cubicBezTo>
                    <a:pt x="773331" y="314608"/>
                    <a:pt x="776480" y="340779"/>
                    <a:pt x="776480" y="367588"/>
                  </a:cubicBezTo>
                  <a:cubicBezTo>
                    <a:pt x="777111" y="394399"/>
                    <a:pt x="778370" y="421847"/>
                    <a:pt x="778370" y="448657"/>
                  </a:cubicBezTo>
                  <a:cubicBezTo>
                    <a:pt x="778370" y="452487"/>
                    <a:pt x="772700" y="452487"/>
                    <a:pt x="772700" y="448657"/>
                  </a:cubicBezTo>
                  <a:cubicBezTo>
                    <a:pt x="772070" y="395036"/>
                    <a:pt x="767661" y="341417"/>
                    <a:pt x="769551" y="287797"/>
                  </a:cubicBezTo>
                  <a:close/>
                  <a:moveTo>
                    <a:pt x="517249" y="281492"/>
                  </a:moveTo>
                  <a:cubicBezTo>
                    <a:pt x="517883" y="280214"/>
                    <a:pt x="520416" y="281492"/>
                    <a:pt x="519782" y="283410"/>
                  </a:cubicBezTo>
                  <a:cubicBezTo>
                    <a:pt x="507110" y="310265"/>
                    <a:pt x="484933" y="332005"/>
                    <a:pt x="474161" y="360776"/>
                  </a:cubicBezTo>
                  <a:cubicBezTo>
                    <a:pt x="472895" y="364613"/>
                    <a:pt x="467191" y="362695"/>
                    <a:pt x="468459" y="359497"/>
                  </a:cubicBezTo>
                  <a:cubicBezTo>
                    <a:pt x="479864" y="330725"/>
                    <a:pt x="503309" y="308987"/>
                    <a:pt x="517249" y="281492"/>
                  </a:cubicBezTo>
                  <a:close/>
                  <a:moveTo>
                    <a:pt x="1068591" y="275879"/>
                  </a:moveTo>
                  <a:cubicBezTo>
                    <a:pt x="1085522" y="275211"/>
                    <a:pt x="1103105" y="274545"/>
                    <a:pt x="1120036" y="275879"/>
                  </a:cubicBezTo>
                  <a:cubicBezTo>
                    <a:pt x="1121337" y="275879"/>
                    <a:pt x="1120686" y="277212"/>
                    <a:pt x="1120036" y="277212"/>
                  </a:cubicBezTo>
                  <a:cubicBezTo>
                    <a:pt x="1105058" y="278546"/>
                    <a:pt x="1090081" y="280548"/>
                    <a:pt x="1074451" y="281214"/>
                  </a:cubicBezTo>
                  <a:cubicBezTo>
                    <a:pt x="1060126" y="281882"/>
                    <a:pt x="1044496" y="280548"/>
                    <a:pt x="1029519" y="284549"/>
                  </a:cubicBezTo>
                  <a:cubicBezTo>
                    <a:pt x="1026914" y="285215"/>
                    <a:pt x="1025612" y="280548"/>
                    <a:pt x="1028867" y="279214"/>
                  </a:cubicBezTo>
                  <a:cubicBezTo>
                    <a:pt x="1041241" y="274545"/>
                    <a:pt x="1055567" y="276545"/>
                    <a:pt x="1068591" y="275879"/>
                  </a:cubicBezTo>
                  <a:close/>
                  <a:moveTo>
                    <a:pt x="221334" y="273110"/>
                  </a:moveTo>
                  <a:cubicBezTo>
                    <a:pt x="222554" y="272863"/>
                    <a:pt x="224018" y="273357"/>
                    <a:pt x="224342" y="275005"/>
                  </a:cubicBezTo>
                  <a:cubicBezTo>
                    <a:pt x="228246" y="288849"/>
                    <a:pt x="234103" y="303352"/>
                    <a:pt x="224342" y="316536"/>
                  </a:cubicBezTo>
                  <a:lnTo>
                    <a:pt x="211124" y="319884"/>
                  </a:lnTo>
                  <a:lnTo>
                    <a:pt x="221741" y="311262"/>
                  </a:lnTo>
                  <a:cubicBezTo>
                    <a:pt x="228246" y="298738"/>
                    <a:pt x="223043" y="288190"/>
                    <a:pt x="219789" y="275664"/>
                  </a:cubicBezTo>
                  <a:cubicBezTo>
                    <a:pt x="219139" y="274346"/>
                    <a:pt x="220115" y="273357"/>
                    <a:pt x="221334" y="273110"/>
                  </a:cubicBezTo>
                  <a:close/>
                  <a:moveTo>
                    <a:pt x="984309" y="269506"/>
                  </a:moveTo>
                  <a:cubicBezTo>
                    <a:pt x="986218" y="268875"/>
                    <a:pt x="988125" y="272025"/>
                    <a:pt x="986218" y="273284"/>
                  </a:cubicBezTo>
                  <a:cubicBezTo>
                    <a:pt x="965236" y="288403"/>
                    <a:pt x="946798" y="306041"/>
                    <a:pt x="926453" y="322418"/>
                  </a:cubicBezTo>
                  <a:cubicBezTo>
                    <a:pt x="924544" y="324937"/>
                    <a:pt x="920730" y="321157"/>
                    <a:pt x="923273" y="319268"/>
                  </a:cubicBezTo>
                  <a:cubicBezTo>
                    <a:pt x="942346" y="301002"/>
                    <a:pt x="962693" y="284623"/>
                    <a:pt x="984309" y="269506"/>
                  </a:cubicBezTo>
                  <a:close/>
                  <a:moveTo>
                    <a:pt x="230559" y="264900"/>
                  </a:moveTo>
                  <a:cubicBezTo>
                    <a:pt x="232022" y="264497"/>
                    <a:pt x="233647" y="265142"/>
                    <a:pt x="233972" y="267077"/>
                  </a:cubicBezTo>
                  <a:cubicBezTo>
                    <a:pt x="238524" y="287081"/>
                    <a:pt x="248277" y="310956"/>
                    <a:pt x="230072" y="327734"/>
                  </a:cubicBezTo>
                  <a:cubicBezTo>
                    <a:pt x="213818" y="341929"/>
                    <a:pt x="194314" y="341929"/>
                    <a:pt x="179360" y="326443"/>
                  </a:cubicBezTo>
                  <a:cubicBezTo>
                    <a:pt x="178060" y="325154"/>
                    <a:pt x="180010" y="323863"/>
                    <a:pt x="181310" y="324507"/>
                  </a:cubicBezTo>
                  <a:cubicBezTo>
                    <a:pt x="197564" y="338704"/>
                    <a:pt x="229422" y="336767"/>
                    <a:pt x="234622" y="310956"/>
                  </a:cubicBezTo>
                  <a:cubicBezTo>
                    <a:pt x="237874" y="296115"/>
                    <a:pt x="232022" y="282564"/>
                    <a:pt x="228121" y="269013"/>
                  </a:cubicBezTo>
                  <a:cubicBezTo>
                    <a:pt x="227796" y="266755"/>
                    <a:pt x="229096" y="265303"/>
                    <a:pt x="230559" y="264900"/>
                  </a:cubicBezTo>
                  <a:close/>
                  <a:moveTo>
                    <a:pt x="1109704" y="263206"/>
                  </a:moveTo>
                  <a:cubicBezTo>
                    <a:pt x="1112854" y="263206"/>
                    <a:pt x="1112854" y="269583"/>
                    <a:pt x="1109074" y="269583"/>
                  </a:cubicBezTo>
                  <a:cubicBezTo>
                    <a:pt x="1090807" y="269583"/>
                    <a:pt x="1072539" y="268875"/>
                    <a:pt x="1054272" y="271000"/>
                  </a:cubicBezTo>
                  <a:cubicBezTo>
                    <a:pt x="1051753" y="271000"/>
                    <a:pt x="1051123" y="266749"/>
                    <a:pt x="1053642" y="266749"/>
                  </a:cubicBezTo>
                  <a:cubicBezTo>
                    <a:pt x="1072539" y="263206"/>
                    <a:pt x="1090807" y="263206"/>
                    <a:pt x="1109704" y="263206"/>
                  </a:cubicBezTo>
                  <a:close/>
                  <a:moveTo>
                    <a:pt x="977837" y="259426"/>
                  </a:moveTo>
                  <a:cubicBezTo>
                    <a:pt x="979808" y="257537"/>
                    <a:pt x="982435" y="260056"/>
                    <a:pt x="980465" y="261946"/>
                  </a:cubicBezTo>
                  <a:cubicBezTo>
                    <a:pt x="966671" y="275175"/>
                    <a:pt x="950908" y="287142"/>
                    <a:pt x="935802" y="299741"/>
                  </a:cubicBezTo>
                  <a:cubicBezTo>
                    <a:pt x="933176" y="302261"/>
                    <a:pt x="929235" y="298480"/>
                    <a:pt x="931861" y="295961"/>
                  </a:cubicBezTo>
                  <a:cubicBezTo>
                    <a:pt x="946967" y="283364"/>
                    <a:pt x="963388" y="272656"/>
                    <a:pt x="977837" y="259426"/>
                  </a:cubicBezTo>
                  <a:close/>
                  <a:moveTo>
                    <a:pt x="514388" y="255996"/>
                  </a:moveTo>
                  <a:cubicBezTo>
                    <a:pt x="515026" y="254701"/>
                    <a:pt x="517577" y="255996"/>
                    <a:pt x="516938" y="257291"/>
                  </a:cubicBezTo>
                  <a:cubicBezTo>
                    <a:pt x="510562" y="270882"/>
                    <a:pt x="502269" y="283182"/>
                    <a:pt x="494616" y="295481"/>
                  </a:cubicBezTo>
                  <a:cubicBezTo>
                    <a:pt x="486963" y="307778"/>
                    <a:pt x="480585" y="320723"/>
                    <a:pt x="473570" y="333669"/>
                  </a:cubicBezTo>
                  <a:cubicBezTo>
                    <a:pt x="471655" y="336258"/>
                    <a:pt x="467191" y="333669"/>
                    <a:pt x="468466" y="330434"/>
                  </a:cubicBezTo>
                  <a:cubicBezTo>
                    <a:pt x="481223" y="303894"/>
                    <a:pt x="500357" y="281887"/>
                    <a:pt x="514388" y="255996"/>
                  </a:cubicBezTo>
                  <a:close/>
                  <a:moveTo>
                    <a:pt x="129933" y="249248"/>
                  </a:moveTo>
                  <a:cubicBezTo>
                    <a:pt x="124150" y="256321"/>
                    <a:pt x="117080" y="261463"/>
                    <a:pt x="110654" y="266608"/>
                  </a:cubicBezTo>
                  <a:cubicBezTo>
                    <a:pt x="110654" y="266608"/>
                    <a:pt x="110654" y="266608"/>
                    <a:pt x="110654" y="267251"/>
                  </a:cubicBezTo>
                  <a:cubicBezTo>
                    <a:pt x="116439" y="291040"/>
                    <a:pt x="130576" y="321902"/>
                    <a:pt x="145357" y="341833"/>
                  </a:cubicBezTo>
                  <a:cubicBezTo>
                    <a:pt x="167207" y="372052"/>
                    <a:pt x="196125" y="370766"/>
                    <a:pt x="216689" y="355335"/>
                  </a:cubicBezTo>
                  <a:cubicBezTo>
                    <a:pt x="198053" y="359835"/>
                    <a:pt x="179417" y="352762"/>
                    <a:pt x="162708" y="336046"/>
                  </a:cubicBezTo>
                  <a:cubicBezTo>
                    <a:pt x="140216" y="314829"/>
                    <a:pt x="130576" y="280753"/>
                    <a:pt x="129933" y="249248"/>
                  </a:cubicBezTo>
                  <a:close/>
                  <a:moveTo>
                    <a:pt x="119652" y="247320"/>
                  </a:moveTo>
                  <a:cubicBezTo>
                    <a:pt x="101658" y="247320"/>
                    <a:pt x="83665" y="247963"/>
                    <a:pt x="65670" y="249248"/>
                  </a:cubicBezTo>
                  <a:cubicBezTo>
                    <a:pt x="54745" y="249248"/>
                    <a:pt x="41893" y="252462"/>
                    <a:pt x="30969" y="249891"/>
                  </a:cubicBezTo>
                  <a:cubicBezTo>
                    <a:pt x="30969" y="250534"/>
                    <a:pt x="30969" y="251177"/>
                    <a:pt x="30326" y="251820"/>
                  </a:cubicBezTo>
                  <a:cubicBezTo>
                    <a:pt x="26471" y="256964"/>
                    <a:pt x="21971" y="260178"/>
                    <a:pt x="17473" y="264679"/>
                  </a:cubicBezTo>
                  <a:cubicBezTo>
                    <a:pt x="15545" y="266608"/>
                    <a:pt x="13618" y="269179"/>
                    <a:pt x="11047" y="271107"/>
                  </a:cubicBezTo>
                  <a:cubicBezTo>
                    <a:pt x="12332" y="271107"/>
                    <a:pt x="12975" y="271752"/>
                    <a:pt x="12975" y="271752"/>
                  </a:cubicBezTo>
                  <a:cubicBezTo>
                    <a:pt x="42536" y="265322"/>
                    <a:pt x="72096" y="262106"/>
                    <a:pt x="102301" y="261463"/>
                  </a:cubicBezTo>
                  <a:cubicBezTo>
                    <a:pt x="104228" y="260821"/>
                    <a:pt x="105513" y="261463"/>
                    <a:pt x="106156" y="261463"/>
                  </a:cubicBezTo>
                  <a:cubicBezTo>
                    <a:pt x="109370" y="258249"/>
                    <a:pt x="112582" y="255678"/>
                    <a:pt x="115154" y="252462"/>
                  </a:cubicBezTo>
                  <a:lnTo>
                    <a:pt x="115672" y="251871"/>
                  </a:lnTo>
                  <a:close/>
                  <a:moveTo>
                    <a:pt x="1125728" y="246199"/>
                  </a:moveTo>
                  <a:cubicBezTo>
                    <a:pt x="1127015" y="246199"/>
                    <a:pt x="1127015" y="249032"/>
                    <a:pt x="1125728" y="249032"/>
                  </a:cubicBezTo>
                  <a:cubicBezTo>
                    <a:pt x="1097423" y="253993"/>
                    <a:pt x="1069759" y="252577"/>
                    <a:pt x="1042096" y="256119"/>
                  </a:cubicBezTo>
                  <a:cubicBezTo>
                    <a:pt x="1038236" y="256828"/>
                    <a:pt x="1036950" y="251159"/>
                    <a:pt x="1040166" y="250450"/>
                  </a:cubicBezTo>
                  <a:cubicBezTo>
                    <a:pt x="1053033" y="248323"/>
                    <a:pt x="1066543" y="249741"/>
                    <a:pt x="1079410" y="249032"/>
                  </a:cubicBezTo>
                  <a:cubicBezTo>
                    <a:pt x="1094848" y="248323"/>
                    <a:pt x="1110288" y="247616"/>
                    <a:pt x="1125728" y="246199"/>
                  </a:cubicBezTo>
                  <a:close/>
                  <a:moveTo>
                    <a:pt x="972958" y="241810"/>
                  </a:moveTo>
                  <a:cubicBezTo>
                    <a:pt x="974871" y="240529"/>
                    <a:pt x="976785" y="243090"/>
                    <a:pt x="975508" y="244370"/>
                  </a:cubicBezTo>
                  <a:cubicBezTo>
                    <a:pt x="961477" y="256532"/>
                    <a:pt x="947446" y="268692"/>
                    <a:pt x="931501" y="277653"/>
                  </a:cubicBezTo>
                  <a:cubicBezTo>
                    <a:pt x="928951" y="279573"/>
                    <a:pt x="926399" y="275093"/>
                    <a:pt x="928951" y="273173"/>
                  </a:cubicBezTo>
                  <a:cubicBezTo>
                    <a:pt x="944894" y="264853"/>
                    <a:pt x="958925" y="253330"/>
                    <a:pt x="972958" y="241810"/>
                  </a:cubicBezTo>
                  <a:close/>
                  <a:moveTo>
                    <a:pt x="1131415" y="232025"/>
                  </a:moveTo>
                  <a:cubicBezTo>
                    <a:pt x="1132053" y="232025"/>
                    <a:pt x="1132690" y="233796"/>
                    <a:pt x="1131415" y="234387"/>
                  </a:cubicBezTo>
                  <a:cubicBezTo>
                    <a:pt x="1114843" y="236158"/>
                    <a:pt x="1098909" y="237929"/>
                    <a:pt x="1082976" y="239703"/>
                  </a:cubicBezTo>
                  <a:cubicBezTo>
                    <a:pt x="1066404" y="241474"/>
                    <a:pt x="1045369" y="239703"/>
                    <a:pt x="1029437" y="244427"/>
                  </a:cubicBezTo>
                  <a:cubicBezTo>
                    <a:pt x="1026249" y="245607"/>
                    <a:pt x="1025612" y="240292"/>
                    <a:pt x="1028162" y="239703"/>
                  </a:cubicBezTo>
                  <a:cubicBezTo>
                    <a:pt x="1042821" y="235567"/>
                    <a:pt x="1061304" y="236749"/>
                    <a:pt x="1075964" y="236158"/>
                  </a:cubicBezTo>
                  <a:cubicBezTo>
                    <a:pt x="1094448" y="234387"/>
                    <a:pt x="1112931" y="233205"/>
                    <a:pt x="1131415" y="232025"/>
                  </a:cubicBezTo>
                  <a:close/>
                  <a:moveTo>
                    <a:pt x="965171" y="227587"/>
                  </a:moveTo>
                  <a:cubicBezTo>
                    <a:pt x="967045" y="226355"/>
                    <a:pt x="968294" y="228819"/>
                    <a:pt x="967045" y="230053"/>
                  </a:cubicBezTo>
                  <a:cubicBezTo>
                    <a:pt x="955802" y="236831"/>
                    <a:pt x="947683" y="247307"/>
                    <a:pt x="936440" y="253469"/>
                  </a:cubicBezTo>
                  <a:cubicBezTo>
                    <a:pt x="934566" y="254085"/>
                    <a:pt x="932068" y="251620"/>
                    <a:pt x="933942" y="249771"/>
                  </a:cubicBezTo>
                  <a:cubicBezTo>
                    <a:pt x="938939" y="245457"/>
                    <a:pt x="944560" y="241761"/>
                    <a:pt x="950181" y="237447"/>
                  </a:cubicBezTo>
                  <a:cubicBezTo>
                    <a:pt x="955178" y="233749"/>
                    <a:pt x="959550" y="230053"/>
                    <a:pt x="965171" y="227587"/>
                  </a:cubicBezTo>
                  <a:close/>
                  <a:moveTo>
                    <a:pt x="101749" y="226355"/>
                  </a:moveTo>
                  <a:cubicBezTo>
                    <a:pt x="103708" y="226355"/>
                    <a:pt x="103708" y="228971"/>
                    <a:pt x="102403" y="228971"/>
                  </a:cubicBezTo>
                  <a:cubicBezTo>
                    <a:pt x="77612" y="232242"/>
                    <a:pt x="52819" y="237476"/>
                    <a:pt x="27376" y="242054"/>
                  </a:cubicBezTo>
                  <a:cubicBezTo>
                    <a:pt x="23462" y="242709"/>
                    <a:pt x="22157" y="236821"/>
                    <a:pt x="26071" y="236167"/>
                  </a:cubicBezTo>
                  <a:cubicBezTo>
                    <a:pt x="51515" y="231589"/>
                    <a:pt x="76306" y="227009"/>
                    <a:pt x="101749" y="226355"/>
                  </a:cubicBezTo>
                  <a:close/>
                  <a:moveTo>
                    <a:pt x="516540" y="219770"/>
                  </a:moveTo>
                  <a:cubicBezTo>
                    <a:pt x="517184" y="217852"/>
                    <a:pt x="520406" y="218492"/>
                    <a:pt x="519761" y="221049"/>
                  </a:cubicBezTo>
                  <a:cubicBezTo>
                    <a:pt x="513319" y="235755"/>
                    <a:pt x="503655" y="248543"/>
                    <a:pt x="494636" y="261971"/>
                  </a:cubicBezTo>
                  <a:cubicBezTo>
                    <a:pt x="486906" y="274118"/>
                    <a:pt x="480464" y="287546"/>
                    <a:pt x="472088" y="299054"/>
                  </a:cubicBezTo>
                  <a:cubicBezTo>
                    <a:pt x="468866" y="302252"/>
                    <a:pt x="464358" y="299054"/>
                    <a:pt x="466290" y="295857"/>
                  </a:cubicBezTo>
                  <a:cubicBezTo>
                    <a:pt x="475309" y="283708"/>
                    <a:pt x="481751" y="270922"/>
                    <a:pt x="490770" y="259412"/>
                  </a:cubicBezTo>
                  <a:cubicBezTo>
                    <a:pt x="500434" y="246625"/>
                    <a:pt x="510097" y="234476"/>
                    <a:pt x="516540" y="219770"/>
                  </a:cubicBezTo>
                  <a:close/>
                  <a:moveTo>
                    <a:pt x="84734" y="218506"/>
                  </a:moveTo>
                  <a:cubicBezTo>
                    <a:pt x="86043" y="218506"/>
                    <a:pt x="86699" y="220468"/>
                    <a:pt x="85390" y="220468"/>
                  </a:cubicBezTo>
                  <a:cubicBezTo>
                    <a:pt x="65111" y="223086"/>
                    <a:pt x="44178" y="227664"/>
                    <a:pt x="25208" y="233551"/>
                  </a:cubicBezTo>
                  <a:cubicBezTo>
                    <a:pt x="21284" y="234207"/>
                    <a:pt x="19321" y="228318"/>
                    <a:pt x="23246" y="227011"/>
                  </a:cubicBezTo>
                  <a:cubicBezTo>
                    <a:pt x="35020" y="223739"/>
                    <a:pt x="47450" y="222431"/>
                    <a:pt x="59224" y="220468"/>
                  </a:cubicBezTo>
                  <a:cubicBezTo>
                    <a:pt x="67727" y="219161"/>
                    <a:pt x="76231" y="217852"/>
                    <a:pt x="84734" y="218506"/>
                  </a:cubicBezTo>
                  <a:close/>
                  <a:moveTo>
                    <a:pt x="1134529" y="217852"/>
                  </a:moveTo>
                  <a:cubicBezTo>
                    <a:pt x="1138358" y="217852"/>
                    <a:pt x="1138358" y="224230"/>
                    <a:pt x="1134529" y="224230"/>
                  </a:cubicBezTo>
                  <a:cubicBezTo>
                    <a:pt x="1114107" y="224938"/>
                    <a:pt x="1093687" y="227773"/>
                    <a:pt x="1073266" y="229189"/>
                  </a:cubicBezTo>
                  <a:cubicBezTo>
                    <a:pt x="1054758" y="230607"/>
                    <a:pt x="1036252" y="229189"/>
                    <a:pt x="1018384" y="231316"/>
                  </a:cubicBezTo>
                  <a:cubicBezTo>
                    <a:pt x="1017107" y="231316"/>
                    <a:pt x="1017107" y="228482"/>
                    <a:pt x="1018384" y="228482"/>
                  </a:cubicBezTo>
                  <a:cubicBezTo>
                    <a:pt x="1036252" y="224938"/>
                    <a:pt x="1054758" y="225646"/>
                    <a:pt x="1073266" y="224230"/>
                  </a:cubicBezTo>
                  <a:cubicBezTo>
                    <a:pt x="1093687" y="221395"/>
                    <a:pt x="1114107" y="219270"/>
                    <a:pt x="1134529" y="217852"/>
                  </a:cubicBezTo>
                  <a:close/>
                  <a:moveTo>
                    <a:pt x="1521939" y="216446"/>
                  </a:moveTo>
                  <a:cubicBezTo>
                    <a:pt x="1523291" y="216128"/>
                    <a:pt x="1524882" y="216605"/>
                    <a:pt x="1525201" y="218194"/>
                  </a:cubicBezTo>
                  <a:cubicBezTo>
                    <a:pt x="1530927" y="236627"/>
                    <a:pt x="1534745" y="255061"/>
                    <a:pt x="1540471" y="273496"/>
                  </a:cubicBezTo>
                  <a:cubicBezTo>
                    <a:pt x="1544291" y="288114"/>
                    <a:pt x="1548744" y="302735"/>
                    <a:pt x="1549381" y="317355"/>
                  </a:cubicBezTo>
                  <a:cubicBezTo>
                    <a:pt x="1549381" y="319262"/>
                    <a:pt x="1547471" y="319262"/>
                    <a:pt x="1547471" y="317991"/>
                  </a:cubicBezTo>
                  <a:cubicBezTo>
                    <a:pt x="1541109" y="285573"/>
                    <a:pt x="1530927" y="251247"/>
                    <a:pt x="1520110" y="219466"/>
                  </a:cubicBezTo>
                  <a:cubicBezTo>
                    <a:pt x="1519474" y="217877"/>
                    <a:pt x="1520587" y="216764"/>
                    <a:pt x="1521939" y="216446"/>
                  </a:cubicBezTo>
                  <a:close/>
                  <a:moveTo>
                    <a:pt x="1510465" y="216047"/>
                  </a:moveTo>
                  <a:cubicBezTo>
                    <a:pt x="1511783" y="215809"/>
                    <a:pt x="1513431" y="216286"/>
                    <a:pt x="1514091" y="217555"/>
                  </a:cubicBezTo>
                  <a:cubicBezTo>
                    <a:pt x="1518046" y="232784"/>
                    <a:pt x="1522001" y="247381"/>
                    <a:pt x="1526615" y="261343"/>
                  </a:cubicBezTo>
                  <a:cubicBezTo>
                    <a:pt x="1531231" y="273401"/>
                    <a:pt x="1535186" y="284823"/>
                    <a:pt x="1534527" y="297515"/>
                  </a:cubicBezTo>
                  <a:cubicBezTo>
                    <a:pt x="1534527" y="299419"/>
                    <a:pt x="1531231" y="299419"/>
                    <a:pt x="1531231" y="297515"/>
                  </a:cubicBezTo>
                  <a:cubicBezTo>
                    <a:pt x="1531231" y="281016"/>
                    <a:pt x="1523980" y="267689"/>
                    <a:pt x="1518705" y="252458"/>
                  </a:cubicBezTo>
                  <a:cubicBezTo>
                    <a:pt x="1515409" y="241669"/>
                    <a:pt x="1512113" y="230247"/>
                    <a:pt x="1508816" y="218823"/>
                  </a:cubicBezTo>
                  <a:cubicBezTo>
                    <a:pt x="1508158" y="217237"/>
                    <a:pt x="1509146" y="216285"/>
                    <a:pt x="1510465" y="216047"/>
                  </a:cubicBezTo>
                  <a:close/>
                  <a:moveTo>
                    <a:pt x="962034" y="215656"/>
                  </a:moveTo>
                  <a:cubicBezTo>
                    <a:pt x="964059" y="215017"/>
                    <a:pt x="965409" y="217577"/>
                    <a:pt x="964059" y="218217"/>
                  </a:cubicBezTo>
                  <a:cubicBezTo>
                    <a:pt x="957984" y="220777"/>
                    <a:pt x="953935" y="224618"/>
                    <a:pt x="949210" y="227819"/>
                  </a:cubicBezTo>
                  <a:cubicBezTo>
                    <a:pt x="947187" y="229739"/>
                    <a:pt x="942462" y="234219"/>
                    <a:pt x="939763" y="231019"/>
                  </a:cubicBezTo>
                  <a:cubicBezTo>
                    <a:pt x="937738" y="229739"/>
                    <a:pt x="939763" y="227819"/>
                    <a:pt x="941112" y="227819"/>
                  </a:cubicBezTo>
                  <a:cubicBezTo>
                    <a:pt x="939763" y="227819"/>
                    <a:pt x="941787" y="227819"/>
                    <a:pt x="942462" y="227819"/>
                  </a:cubicBezTo>
                  <a:cubicBezTo>
                    <a:pt x="943137" y="227178"/>
                    <a:pt x="944487" y="227178"/>
                    <a:pt x="945162" y="225898"/>
                  </a:cubicBezTo>
                  <a:cubicBezTo>
                    <a:pt x="947187" y="225259"/>
                    <a:pt x="949210" y="223979"/>
                    <a:pt x="951235" y="222698"/>
                  </a:cubicBezTo>
                  <a:cubicBezTo>
                    <a:pt x="954610" y="220138"/>
                    <a:pt x="957984" y="217577"/>
                    <a:pt x="962034" y="215656"/>
                  </a:cubicBezTo>
                  <a:close/>
                  <a:moveTo>
                    <a:pt x="1117504" y="210001"/>
                  </a:moveTo>
                  <a:cubicBezTo>
                    <a:pt x="1121348" y="209348"/>
                    <a:pt x="1121348" y="215235"/>
                    <a:pt x="1117504" y="215235"/>
                  </a:cubicBezTo>
                  <a:cubicBezTo>
                    <a:pt x="1088031" y="217197"/>
                    <a:pt x="1059199" y="216544"/>
                    <a:pt x="1029728" y="214581"/>
                  </a:cubicBezTo>
                  <a:cubicBezTo>
                    <a:pt x="1029087" y="214581"/>
                    <a:pt x="1028446" y="213928"/>
                    <a:pt x="1029087" y="213272"/>
                  </a:cubicBezTo>
                  <a:cubicBezTo>
                    <a:pt x="1058560" y="209348"/>
                    <a:pt x="1088031" y="211310"/>
                    <a:pt x="1117504" y="210001"/>
                  </a:cubicBezTo>
                  <a:close/>
                  <a:moveTo>
                    <a:pt x="955554" y="208285"/>
                  </a:moveTo>
                  <a:cubicBezTo>
                    <a:pt x="957377" y="206514"/>
                    <a:pt x="959808" y="209465"/>
                    <a:pt x="957984" y="211239"/>
                  </a:cubicBezTo>
                  <a:cubicBezTo>
                    <a:pt x="954947" y="213599"/>
                    <a:pt x="951910" y="216552"/>
                    <a:pt x="948266" y="218915"/>
                  </a:cubicBezTo>
                  <a:cubicBezTo>
                    <a:pt x="945837" y="220095"/>
                    <a:pt x="943407" y="216552"/>
                    <a:pt x="945837" y="215370"/>
                  </a:cubicBezTo>
                  <a:cubicBezTo>
                    <a:pt x="949482" y="213599"/>
                    <a:pt x="952519" y="210648"/>
                    <a:pt x="955554" y="208285"/>
                  </a:cubicBezTo>
                  <a:close/>
                  <a:moveTo>
                    <a:pt x="1469160" y="201703"/>
                  </a:moveTo>
                  <a:cubicBezTo>
                    <a:pt x="1479443" y="238278"/>
                    <a:pt x="1474301" y="283836"/>
                    <a:pt x="1474944" y="321694"/>
                  </a:cubicBezTo>
                  <a:cubicBezTo>
                    <a:pt x="1476872" y="367253"/>
                    <a:pt x="1476229" y="414094"/>
                    <a:pt x="1473017" y="459654"/>
                  </a:cubicBezTo>
                  <a:cubicBezTo>
                    <a:pt x="1479443" y="450670"/>
                    <a:pt x="1488439" y="443612"/>
                    <a:pt x="1496151" y="436553"/>
                  </a:cubicBezTo>
                  <a:cubicBezTo>
                    <a:pt x="1498080" y="435270"/>
                    <a:pt x="1500006" y="435270"/>
                    <a:pt x="1501292" y="435911"/>
                  </a:cubicBezTo>
                  <a:cubicBezTo>
                    <a:pt x="1496151" y="362120"/>
                    <a:pt x="1491653" y="281270"/>
                    <a:pt x="1501292" y="207479"/>
                  </a:cubicBezTo>
                  <a:cubicBezTo>
                    <a:pt x="1501292" y="206836"/>
                    <a:pt x="1501935" y="206836"/>
                    <a:pt x="1501935" y="206195"/>
                  </a:cubicBezTo>
                  <a:cubicBezTo>
                    <a:pt x="1491010" y="204911"/>
                    <a:pt x="1479443" y="202345"/>
                    <a:pt x="1469160" y="201703"/>
                  </a:cubicBezTo>
                  <a:close/>
                  <a:moveTo>
                    <a:pt x="1383109" y="200729"/>
                  </a:moveTo>
                  <a:cubicBezTo>
                    <a:pt x="1384443" y="198008"/>
                    <a:pt x="1387777" y="199369"/>
                    <a:pt x="1387111" y="201410"/>
                  </a:cubicBezTo>
                  <a:cubicBezTo>
                    <a:pt x="1385777" y="204811"/>
                    <a:pt x="1383775" y="208213"/>
                    <a:pt x="1381775" y="211614"/>
                  </a:cubicBezTo>
                  <a:cubicBezTo>
                    <a:pt x="1380441" y="214336"/>
                    <a:pt x="1377106" y="211614"/>
                    <a:pt x="1378440" y="209573"/>
                  </a:cubicBezTo>
                  <a:cubicBezTo>
                    <a:pt x="1379774" y="206852"/>
                    <a:pt x="1381775" y="203451"/>
                    <a:pt x="1383109" y="200729"/>
                  </a:cubicBezTo>
                  <a:close/>
                  <a:moveTo>
                    <a:pt x="517270" y="196484"/>
                  </a:moveTo>
                  <a:cubicBezTo>
                    <a:pt x="518531" y="195175"/>
                    <a:pt x="520420" y="196484"/>
                    <a:pt x="519790" y="197791"/>
                  </a:cubicBezTo>
                  <a:cubicBezTo>
                    <a:pt x="512861" y="211528"/>
                    <a:pt x="504042" y="223957"/>
                    <a:pt x="495854" y="237040"/>
                  </a:cubicBezTo>
                  <a:cubicBezTo>
                    <a:pt x="488924" y="247506"/>
                    <a:pt x="483885" y="258626"/>
                    <a:pt x="476327" y="268438"/>
                  </a:cubicBezTo>
                  <a:cubicBezTo>
                    <a:pt x="474436" y="271056"/>
                    <a:pt x="470027" y="267129"/>
                    <a:pt x="471916" y="264513"/>
                  </a:cubicBezTo>
                  <a:cubicBezTo>
                    <a:pt x="480105" y="254048"/>
                    <a:pt x="487035" y="241618"/>
                    <a:pt x="494593" y="231153"/>
                  </a:cubicBezTo>
                  <a:cubicBezTo>
                    <a:pt x="502782" y="219379"/>
                    <a:pt x="510971" y="208912"/>
                    <a:pt x="517270" y="196484"/>
                  </a:cubicBezTo>
                  <a:close/>
                  <a:moveTo>
                    <a:pt x="660431" y="193631"/>
                  </a:moveTo>
                  <a:cubicBezTo>
                    <a:pt x="661728" y="192340"/>
                    <a:pt x="664967" y="192984"/>
                    <a:pt x="664967" y="196211"/>
                  </a:cubicBezTo>
                  <a:cubicBezTo>
                    <a:pt x="664319" y="220086"/>
                    <a:pt x="661080" y="244608"/>
                    <a:pt x="659783" y="268483"/>
                  </a:cubicBezTo>
                  <a:cubicBezTo>
                    <a:pt x="659783" y="271063"/>
                    <a:pt x="656544" y="271063"/>
                    <a:pt x="655896" y="268483"/>
                  </a:cubicBezTo>
                  <a:cubicBezTo>
                    <a:pt x="653952" y="245252"/>
                    <a:pt x="658487" y="222022"/>
                    <a:pt x="659135" y="198793"/>
                  </a:cubicBezTo>
                  <a:cubicBezTo>
                    <a:pt x="646825" y="199438"/>
                    <a:pt x="633867" y="198793"/>
                    <a:pt x="620909" y="196857"/>
                  </a:cubicBezTo>
                  <a:cubicBezTo>
                    <a:pt x="620261" y="196857"/>
                    <a:pt x="620261" y="194920"/>
                    <a:pt x="620909" y="194920"/>
                  </a:cubicBezTo>
                  <a:cubicBezTo>
                    <a:pt x="633867" y="192984"/>
                    <a:pt x="647473" y="194275"/>
                    <a:pt x="660431" y="193631"/>
                  </a:cubicBezTo>
                  <a:close/>
                  <a:moveTo>
                    <a:pt x="627817" y="182369"/>
                  </a:moveTo>
                  <a:cubicBezTo>
                    <a:pt x="633171" y="182449"/>
                    <a:pt x="638604" y="182932"/>
                    <a:pt x="643077" y="182932"/>
                  </a:cubicBezTo>
                  <a:cubicBezTo>
                    <a:pt x="653303" y="183574"/>
                    <a:pt x="663531" y="183574"/>
                    <a:pt x="673118" y="185505"/>
                  </a:cubicBezTo>
                  <a:cubicBezTo>
                    <a:pt x="676314" y="186149"/>
                    <a:pt x="675675" y="190010"/>
                    <a:pt x="673118" y="190653"/>
                  </a:cubicBezTo>
                  <a:cubicBezTo>
                    <a:pt x="672479" y="207382"/>
                    <a:pt x="669922" y="224755"/>
                    <a:pt x="669922" y="241485"/>
                  </a:cubicBezTo>
                  <a:cubicBezTo>
                    <a:pt x="669922" y="255641"/>
                    <a:pt x="670561" y="269154"/>
                    <a:pt x="666727" y="282666"/>
                  </a:cubicBezTo>
                  <a:cubicBezTo>
                    <a:pt x="666727" y="285240"/>
                    <a:pt x="662892" y="283953"/>
                    <a:pt x="663531" y="282023"/>
                  </a:cubicBezTo>
                  <a:cubicBezTo>
                    <a:pt x="666727" y="266579"/>
                    <a:pt x="664810" y="251137"/>
                    <a:pt x="665449" y="235694"/>
                  </a:cubicBezTo>
                  <a:cubicBezTo>
                    <a:pt x="666088" y="220252"/>
                    <a:pt x="668004" y="205451"/>
                    <a:pt x="668004" y="190010"/>
                  </a:cubicBezTo>
                  <a:cubicBezTo>
                    <a:pt x="650109" y="187435"/>
                    <a:pt x="630934" y="187435"/>
                    <a:pt x="613037" y="186792"/>
                  </a:cubicBezTo>
                  <a:cubicBezTo>
                    <a:pt x="611758" y="186792"/>
                    <a:pt x="611758" y="184862"/>
                    <a:pt x="613037" y="184219"/>
                  </a:cubicBezTo>
                  <a:cubicBezTo>
                    <a:pt x="617191" y="182610"/>
                    <a:pt x="622464" y="182288"/>
                    <a:pt x="627817" y="182369"/>
                  </a:cubicBezTo>
                  <a:close/>
                  <a:moveTo>
                    <a:pt x="1091966" y="176593"/>
                  </a:moveTo>
                  <a:cubicBezTo>
                    <a:pt x="1086899" y="176189"/>
                    <a:pt x="1081913" y="176028"/>
                    <a:pt x="1077087" y="177320"/>
                  </a:cubicBezTo>
                  <a:lnTo>
                    <a:pt x="1076442" y="177320"/>
                  </a:lnTo>
                  <a:cubicBezTo>
                    <a:pt x="1068079" y="182483"/>
                    <a:pt x="1059713" y="187003"/>
                    <a:pt x="1051349" y="192168"/>
                  </a:cubicBezTo>
                  <a:cubicBezTo>
                    <a:pt x="1070652" y="190231"/>
                    <a:pt x="1090598" y="189587"/>
                    <a:pt x="1109902" y="189587"/>
                  </a:cubicBezTo>
                  <a:cubicBezTo>
                    <a:pt x="1108615" y="185712"/>
                    <a:pt x="1107972" y="181839"/>
                    <a:pt x="1107328" y="177320"/>
                  </a:cubicBezTo>
                  <a:cubicBezTo>
                    <a:pt x="1102181" y="177642"/>
                    <a:pt x="1097034" y="176996"/>
                    <a:pt x="1091966" y="176593"/>
                  </a:cubicBezTo>
                  <a:close/>
                  <a:moveTo>
                    <a:pt x="514340" y="173802"/>
                  </a:moveTo>
                  <a:cubicBezTo>
                    <a:pt x="514985" y="172498"/>
                    <a:pt x="517568" y="173150"/>
                    <a:pt x="516922" y="175107"/>
                  </a:cubicBezTo>
                  <a:cubicBezTo>
                    <a:pt x="513047" y="189456"/>
                    <a:pt x="504651" y="200543"/>
                    <a:pt x="495609" y="212283"/>
                  </a:cubicBezTo>
                  <a:cubicBezTo>
                    <a:pt x="487860" y="222066"/>
                    <a:pt x="482046" y="234458"/>
                    <a:pt x="473004" y="242938"/>
                  </a:cubicBezTo>
                  <a:cubicBezTo>
                    <a:pt x="471066" y="245547"/>
                    <a:pt x="467191" y="242285"/>
                    <a:pt x="469775" y="239024"/>
                  </a:cubicBezTo>
                  <a:cubicBezTo>
                    <a:pt x="478171" y="230546"/>
                    <a:pt x="483983" y="218806"/>
                    <a:pt x="491734" y="209674"/>
                  </a:cubicBezTo>
                  <a:cubicBezTo>
                    <a:pt x="501421" y="198586"/>
                    <a:pt x="509819" y="187499"/>
                    <a:pt x="514340" y="173802"/>
                  </a:cubicBezTo>
                  <a:close/>
                  <a:moveTo>
                    <a:pt x="560446" y="171784"/>
                  </a:moveTo>
                  <a:cubicBezTo>
                    <a:pt x="564299" y="223872"/>
                    <a:pt x="573932" y="274671"/>
                    <a:pt x="573932" y="326759"/>
                  </a:cubicBezTo>
                  <a:cubicBezTo>
                    <a:pt x="573932" y="372416"/>
                    <a:pt x="572648" y="418715"/>
                    <a:pt x="572006" y="464372"/>
                  </a:cubicBezTo>
                  <a:cubicBezTo>
                    <a:pt x="579071" y="457942"/>
                    <a:pt x="586778" y="451510"/>
                    <a:pt x="593199" y="444438"/>
                  </a:cubicBezTo>
                  <a:cubicBezTo>
                    <a:pt x="594484" y="443150"/>
                    <a:pt x="595768" y="442508"/>
                    <a:pt x="597052" y="443150"/>
                  </a:cubicBezTo>
                  <a:cubicBezTo>
                    <a:pt x="594484" y="400066"/>
                    <a:pt x="592558" y="356339"/>
                    <a:pt x="591915" y="313897"/>
                  </a:cubicBezTo>
                  <a:cubicBezTo>
                    <a:pt x="590631" y="268242"/>
                    <a:pt x="584851" y="221299"/>
                    <a:pt x="588062" y="176286"/>
                  </a:cubicBezTo>
                  <a:cubicBezTo>
                    <a:pt x="579071" y="174357"/>
                    <a:pt x="569438" y="173713"/>
                    <a:pt x="560446" y="171784"/>
                  </a:cubicBezTo>
                  <a:close/>
                  <a:moveTo>
                    <a:pt x="1916518" y="168433"/>
                  </a:moveTo>
                  <a:lnTo>
                    <a:pt x="1917163" y="168479"/>
                  </a:lnTo>
                  <a:lnTo>
                    <a:pt x="1919084" y="203732"/>
                  </a:lnTo>
                  <a:cubicBezTo>
                    <a:pt x="1920368" y="202448"/>
                    <a:pt x="1921009" y="201166"/>
                    <a:pt x="1922291" y="199882"/>
                  </a:cubicBezTo>
                  <a:cubicBezTo>
                    <a:pt x="1927423" y="193463"/>
                    <a:pt x="1931272" y="187687"/>
                    <a:pt x="1934479" y="179985"/>
                  </a:cubicBezTo>
                  <a:cubicBezTo>
                    <a:pt x="1934479" y="179344"/>
                    <a:pt x="1935761" y="179344"/>
                    <a:pt x="1935761" y="179985"/>
                  </a:cubicBezTo>
                  <a:cubicBezTo>
                    <a:pt x="1937686" y="192181"/>
                    <a:pt x="1922291" y="201807"/>
                    <a:pt x="1919084" y="213360"/>
                  </a:cubicBezTo>
                  <a:cubicBezTo>
                    <a:pt x="1919084" y="219136"/>
                    <a:pt x="1919084" y="224270"/>
                    <a:pt x="1919084" y="230046"/>
                  </a:cubicBezTo>
                  <a:cubicBezTo>
                    <a:pt x="1925500" y="216569"/>
                    <a:pt x="1940252" y="206300"/>
                    <a:pt x="1944100" y="192181"/>
                  </a:cubicBezTo>
                  <a:cubicBezTo>
                    <a:pt x="1944100" y="190897"/>
                    <a:pt x="1946666" y="191538"/>
                    <a:pt x="1946025" y="193463"/>
                  </a:cubicBezTo>
                  <a:cubicBezTo>
                    <a:pt x="1942177" y="211435"/>
                    <a:pt x="1925500" y="224270"/>
                    <a:pt x="1920368" y="242883"/>
                  </a:cubicBezTo>
                  <a:cubicBezTo>
                    <a:pt x="1920368" y="243524"/>
                    <a:pt x="1919725" y="244167"/>
                    <a:pt x="1919084" y="244167"/>
                  </a:cubicBezTo>
                  <a:cubicBezTo>
                    <a:pt x="1919084" y="251225"/>
                    <a:pt x="1918443" y="258285"/>
                    <a:pt x="1918443" y="265345"/>
                  </a:cubicBezTo>
                  <a:cubicBezTo>
                    <a:pt x="1924857" y="250584"/>
                    <a:pt x="1935120" y="237106"/>
                    <a:pt x="1942177" y="222986"/>
                  </a:cubicBezTo>
                  <a:cubicBezTo>
                    <a:pt x="1942818" y="221702"/>
                    <a:pt x="1944743" y="222345"/>
                    <a:pt x="1944743" y="224270"/>
                  </a:cubicBezTo>
                  <a:cubicBezTo>
                    <a:pt x="1938327" y="242240"/>
                    <a:pt x="1925500" y="257001"/>
                    <a:pt x="1921009" y="275614"/>
                  </a:cubicBezTo>
                  <a:cubicBezTo>
                    <a:pt x="1920368" y="277539"/>
                    <a:pt x="1919725" y="277539"/>
                    <a:pt x="1918443" y="277539"/>
                  </a:cubicBezTo>
                  <a:cubicBezTo>
                    <a:pt x="1918443" y="281391"/>
                    <a:pt x="1918443" y="285883"/>
                    <a:pt x="1918443" y="289733"/>
                  </a:cubicBezTo>
                  <a:cubicBezTo>
                    <a:pt x="1921650" y="283315"/>
                    <a:pt x="1924857" y="278182"/>
                    <a:pt x="1928706" y="272406"/>
                  </a:cubicBezTo>
                  <a:cubicBezTo>
                    <a:pt x="1932554" y="265345"/>
                    <a:pt x="1937686" y="258928"/>
                    <a:pt x="1938968" y="251225"/>
                  </a:cubicBezTo>
                  <a:cubicBezTo>
                    <a:pt x="1938968" y="249300"/>
                    <a:pt x="1941534" y="249943"/>
                    <a:pt x="1940893" y="251868"/>
                  </a:cubicBezTo>
                  <a:cubicBezTo>
                    <a:pt x="1940252" y="258928"/>
                    <a:pt x="1935761" y="264704"/>
                    <a:pt x="1932554" y="271122"/>
                  </a:cubicBezTo>
                  <a:cubicBezTo>
                    <a:pt x="1928065" y="279466"/>
                    <a:pt x="1923575" y="287808"/>
                    <a:pt x="1919725" y="297436"/>
                  </a:cubicBezTo>
                  <a:cubicBezTo>
                    <a:pt x="1919084" y="297436"/>
                    <a:pt x="1919084" y="298077"/>
                    <a:pt x="1919084" y="298077"/>
                  </a:cubicBezTo>
                  <a:cubicBezTo>
                    <a:pt x="1919084" y="305137"/>
                    <a:pt x="1919725" y="311555"/>
                    <a:pt x="1920368" y="317331"/>
                  </a:cubicBezTo>
                  <a:cubicBezTo>
                    <a:pt x="1921650" y="315406"/>
                    <a:pt x="1922934" y="312838"/>
                    <a:pt x="1924216" y="311555"/>
                  </a:cubicBezTo>
                  <a:cubicBezTo>
                    <a:pt x="1929347" y="301286"/>
                    <a:pt x="1935120" y="292943"/>
                    <a:pt x="1938327" y="282674"/>
                  </a:cubicBezTo>
                  <a:cubicBezTo>
                    <a:pt x="1939611" y="280107"/>
                    <a:pt x="1943459" y="280748"/>
                    <a:pt x="1942818" y="283315"/>
                  </a:cubicBezTo>
                  <a:cubicBezTo>
                    <a:pt x="1937686" y="299361"/>
                    <a:pt x="1927423" y="312197"/>
                    <a:pt x="1922934" y="326959"/>
                  </a:cubicBezTo>
                  <a:cubicBezTo>
                    <a:pt x="1922291" y="327600"/>
                    <a:pt x="1922291" y="328243"/>
                    <a:pt x="1921009" y="328243"/>
                  </a:cubicBezTo>
                  <a:cubicBezTo>
                    <a:pt x="1921650" y="332735"/>
                    <a:pt x="1922291" y="336585"/>
                    <a:pt x="1922934" y="341077"/>
                  </a:cubicBezTo>
                  <a:cubicBezTo>
                    <a:pt x="1925500" y="334660"/>
                    <a:pt x="1930630" y="329525"/>
                    <a:pt x="1934479" y="324391"/>
                  </a:cubicBezTo>
                  <a:cubicBezTo>
                    <a:pt x="1938327" y="318615"/>
                    <a:pt x="1942177" y="312838"/>
                    <a:pt x="1944100" y="305778"/>
                  </a:cubicBezTo>
                  <a:cubicBezTo>
                    <a:pt x="1944743" y="303212"/>
                    <a:pt x="1948591" y="304494"/>
                    <a:pt x="1948591" y="307062"/>
                  </a:cubicBezTo>
                  <a:cubicBezTo>
                    <a:pt x="1946666" y="314763"/>
                    <a:pt x="1942818" y="321182"/>
                    <a:pt x="1938327" y="326959"/>
                  </a:cubicBezTo>
                  <a:cubicBezTo>
                    <a:pt x="1934479" y="332092"/>
                    <a:pt x="1931272" y="338510"/>
                    <a:pt x="1926782" y="343645"/>
                  </a:cubicBezTo>
                  <a:cubicBezTo>
                    <a:pt x="1925500" y="344929"/>
                    <a:pt x="1924857" y="344286"/>
                    <a:pt x="1923575" y="343645"/>
                  </a:cubicBezTo>
                  <a:cubicBezTo>
                    <a:pt x="1924216" y="344286"/>
                    <a:pt x="1924216" y="344929"/>
                    <a:pt x="1924216" y="345570"/>
                  </a:cubicBezTo>
                  <a:cubicBezTo>
                    <a:pt x="1934479" y="338510"/>
                    <a:pt x="1945384" y="331451"/>
                    <a:pt x="1955647" y="323748"/>
                  </a:cubicBezTo>
                  <a:cubicBezTo>
                    <a:pt x="1955647" y="323107"/>
                    <a:pt x="1955647" y="323107"/>
                    <a:pt x="1955005" y="322466"/>
                  </a:cubicBezTo>
                  <a:cubicBezTo>
                    <a:pt x="1951798" y="271763"/>
                    <a:pt x="1950516" y="221702"/>
                    <a:pt x="1953081" y="171000"/>
                  </a:cubicBezTo>
                  <a:lnTo>
                    <a:pt x="1917163" y="168479"/>
                  </a:lnTo>
                  <a:lnTo>
                    <a:pt x="1917161" y="168433"/>
                  </a:lnTo>
                  <a:cubicBezTo>
                    <a:pt x="1917161" y="168433"/>
                    <a:pt x="1917161" y="168433"/>
                    <a:pt x="1916518" y="168433"/>
                  </a:cubicBezTo>
                  <a:close/>
                  <a:moveTo>
                    <a:pt x="1667734" y="165769"/>
                  </a:moveTo>
                  <a:cubicBezTo>
                    <a:pt x="1661307" y="169619"/>
                    <a:pt x="1654881" y="172828"/>
                    <a:pt x="1647812" y="176036"/>
                  </a:cubicBezTo>
                  <a:cubicBezTo>
                    <a:pt x="1647169" y="176678"/>
                    <a:pt x="1647169" y="176678"/>
                    <a:pt x="1647169" y="176678"/>
                  </a:cubicBezTo>
                  <a:cubicBezTo>
                    <a:pt x="1651026" y="186304"/>
                    <a:pt x="1654881" y="195928"/>
                    <a:pt x="1658095" y="204911"/>
                  </a:cubicBezTo>
                  <a:cubicBezTo>
                    <a:pt x="1663879" y="224803"/>
                    <a:pt x="1667734" y="245337"/>
                    <a:pt x="1672232" y="266512"/>
                  </a:cubicBezTo>
                  <a:cubicBezTo>
                    <a:pt x="1679301" y="301161"/>
                    <a:pt x="1688298" y="335811"/>
                    <a:pt x="1696010" y="370462"/>
                  </a:cubicBezTo>
                  <a:cubicBezTo>
                    <a:pt x="1701794" y="398053"/>
                    <a:pt x="1702437" y="430777"/>
                    <a:pt x="1715288" y="456445"/>
                  </a:cubicBezTo>
                  <a:cubicBezTo>
                    <a:pt x="1715930" y="456445"/>
                    <a:pt x="1716573" y="456445"/>
                    <a:pt x="1716573" y="456445"/>
                  </a:cubicBezTo>
                  <a:cubicBezTo>
                    <a:pt x="1718502" y="456445"/>
                    <a:pt x="1720430" y="457086"/>
                    <a:pt x="1721714" y="457729"/>
                  </a:cubicBezTo>
                  <a:cubicBezTo>
                    <a:pt x="1726214" y="450029"/>
                    <a:pt x="1731354" y="442969"/>
                    <a:pt x="1737138" y="436553"/>
                  </a:cubicBezTo>
                  <a:cubicBezTo>
                    <a:pt x="1714004" y="391637"/>
                    <a:pt x="1706292" y="338378"/>
                    <a:pt x="1695368" y="290253"/>
                  </a:cubicBezTo>
                  <a:cubicBezTo>
                    <a:pt x="1687013" y="250470"/>
                    <a:pt x="1669019" y="207479"/>
                    <a:pt x="1667734" y="165769"/>
                  </a:cubicBezTo>
                  <a:close/>
                  <a:moveTo>
                    <a:pt x="2111538" y="147647"/>
                  </a:moveTo>
                  <a:cubicBezTo>
                    <a:pt x="2112824" y="146986"/>
                    <a:pt x="2113465" y="148309"/>
                    <a:pt x="2112824" y="148970"/>
                  </a:cubicBezTo>
                  <a:cubicBezTo>
                    <a:pt x="2101259" y="164183"/>
                    <a:pt x="2081983" y="171457"/>
                    <a:pt x="2066563" y="182701"/>
                  </a:cubicBezTo>
                  <a:cubicBezTo>
                    <a:pt x="2065920" y="182701"/>
                    <a:pt x="2065277" y="182701"/>
                    <a:pt x="2065277" y="182701"/>
                  </a:cubicBezTo>
                  <a:cubicBezTo>
                    <a:pt x="2064634" y="183364"/>
                    <a:pt x="2064634" y="183364"/>
                    <a:pt x="2063992" y="183364"/>
                  </a:cubicBezTo>
                  <a:cubicBezTo>
                    <a:pt x="2049214" y="186008"/>
                    <a:pt x="2033794" y="179394"/>
                    <a:pt x="2019659" y="184687"/>
                  </a:cubicBezTo>
                  <a:cubicBezTo>
                    <a:pt x="2018373" y="184687"/>
                    <a:pt x="2017731" y="182701"/>
                    <a:pt x="2018373" y="182041"/>
                  </a:cubicBezTo>
                  <a:cubicBezTo>
                    <a:pt x="2031224" y="174104"/>
                    <a:pt x="2047928" y="179394"/>
                    <a:pt x="2062708" y="178071"/>
                  </a:cubicBezTo>
                  <a:cubicBezTo>
                    <a:pt x="2062708" y="178071"/>
                    <a:pt x="2062708" y="178071"/>
                    <a:pt x="2063349" y="178071"/>
                  </a:cubicBezTo>
                  <a:cubicBezTo>
                    <a:pt x="2063349" y="177411"/>
                    <a:pt x="2063349" y="177411"/>
                    <a:pt x="2063349" y="177411"/>
                  </a:cubicBezTo>
                  <a:cubicBezTo>
                    <a:pt x="2078769" y="166167"/>
                    <a:pt x="2096118" y="158891"/>
                    <a:pt x="2111538" y="147647"/>
                  </a:cubicBezTo>
                  <a:close/>
                  <a:moveTo>
                    <a:pt x="1535822" y="112970"/>
                  </a:moveTo>
                  <a:cubicBezTo>
                    <a:pt x="1539616" y="112970"/>
                    <a:pt x="1540882" y="118639"/>
                    <a:pt x="1537718" y="119348"/>
                  </a:cubicBezTo>
                  <a:cubicBezTo>
                    <a:pt x="1512418" y="123599"/>
                    <a:pt x="1490912" y="126435"/>
                    <a:pt x="1466243" y="122183"/>
                  </a:cubicBezTo>
                  <a:cubicBezTo>
                    <a:pt x="1464978" y="121474"/>
                    <a:pt x="1465610" y="119348"/>
                    <a:pt x="1466243" y="119348"/>
                  </a:cubicBezTo>
                  <a:cubicBezTo>
                    <a:pt x="1478261" y="119348"/>
                    <a:pt x="1490912" y="120765"/>
                    <a:pt x="1502929" y="120057"/>
                  </a:cubicBezTo>
                  <a:cubicBezTo>
                    <a:pt x="1514316" y="119348"/>
                    <a:pt x="1525069" y="115096"/>
                    <a:pt x="1535822" y="112970"/>
                  </a:cubicBezTo>
                  <a:close/>
                  <a:moveTo>
                    <a:pt x="1175410" y="101632"/>
                  </a:moveTo>
                  <a:cubicBezTo>
                    <a:pt x="1176064" y="101632"/>
                    <a:pt x="1176717" y="102273"/>
                    <a:pt x="1176717" y="102914"/>
                  </a:cubicBezTo>
                  <a:cubicBezTo>
                    <a:pt x="1176064" y="116386"/>
                    <a:pt x="1183260" y="133708"/>
                    <a:pt x="1185876" y="147181"/>
                  </a:cubicBezTo>
                  <a:cubicBezTo>
                    <a:pt x="1190456" y="170916"/>
                    <a:pt x="1198959" y="193370"/>
                    <a:pt x="1202883" y="217106"/>
                  </a:cubicBezTo>
                  <a:cubicBezTo>
                    <a:pt x="1203539" y="220956"/>
                    <a:pt x="1197650" y="222881"/>
                    <a:pt x="1196343" y="218390"/>
                  </a:cubicBezTo>
                  <a:cubicBezTo>
                    <a:pt x="1192418" y="191445"/>
                    <a:pt x="1181951" y="165142"/>
                    <a:pt x="1178026" y="137556"/>
                  </a:cubicBezTo>
                  <a:cubicBezTo>
                    <a:pt x="1177373" y="133067"/>
                    <a:pt x="1170177" y="105482"/>
                    <a:pt x="1175410" y="101632"/>
                  </a:cubicBezTo>
                  <a:close/>
                  <a:moveTo>
                    <a:pt x="1552797" y="99999"/>
                  </a:moveTo>
                  <a:cubicBezTo>
                    <a:pt x="1556613" y="98797"/>
                    <a:pt x="1557886" y="104809"/>
                    <a:pt x="1554706" y="105411"/>
                  </a:cubicBezTo>
                  <a:cubicBezTo>
                    <a:pt x="1524815" y="112627"/>
                    <a:pt x="1491109" y="118037"/>
                    <a:pt x="1461216" y="112025"/>
                  </a:cubicBezTo>
                  <a:cubicBezTo>
                    <a:pt x="1459309" y="112025"/>
                    <a:pt x="1459945" y="109018"/>
                    <a:pt x="1461216" y="109018"/>
                  </a:cubicBezTo>
                  <a:cubicBezTo>
                    <a:pt x="1491744" y="112025"/>
                    <a:pt x="1523542" y="107215"/>
                    <a:pt x="1552797" y="99999"/>
                  </a:cubicBezTo>
                  <a:close/>
                  <a:moveTo>
                    <a:pt x="760746" y="67617"/>
                  </a:moveTo>
                  <a:cubicBezTo>
                    <a:pt x="762106" y="67617"/>
                    <a:pt x="764147" y="69506"/>
                    <a:pt x="762106" y="71397"/>
                  </a:cubicBezTo>
                  <a:cubicBezTo>
                    <a:pt x="759385" y="73286"/>
                    <a:pt x="755303" y="75175"/>
                    <a:pt x="751902" y="77066"/>
                  </a:cubicBezTo>
                  <a:cubicBezTo>
                    <a:pt x="749861" y="78325"/>
                    <a:pt x="747820" y="75175"/>
                    <a:pt x="749861" y="73916"/>
                  </a:cubicBezTo>
                  <a:cubicBezTo>
                    <a:pt x="753262" y="72025"/>
                    <a:pt x="756664" y="68247"/>
                    <a:pt x="760746" y="67617"/>
                  </a:cubicBezTo>
                  <a:close/>
                  <a:moveTo>
                    <a:pt x="1575258" y="54815"/>
                  </a:moveTo>
                  <a:cubicBezTo>
                    <a:pt x="1559086" y="69535"/>
                    <a:pt x="1529976" y="71457"/>
                    <a:pt x="1508627" y="66975"/>
                  </a:cubicBezTo>
                  <a:cubicBezTo>
                    <a:pt x="1501512" y="74017"/>
                    <a:pt x="1491160" y="77856"/>
                    <a:pt x="1482750" y="84257"/>
                  </a:cubicBezTo>
                  <a:cubicBezTo>
                    <a:pt x="1516389" y="84257"/>
                    <a:pt x="1561673" y="84898"/>
                    <a:pt x="1575258" y="54815"/>
                  </a:cubicBezTo>
                  <a:close/>
                  <a:moveTo>
                    <a:pt x="1087381" y="51421"/>
                  </a:moveTo>
                  <a:cubicBezTo>
                    <a:pt x="1086095" y="90158"/>
                    <a:pt x="1077730" y="129543"/>
                    <a:pt x="1080947" y="168279"/>
                  </a:cubicBezTo>
                  <a:cubicBezTo>
                    <a:pt x="1088668" y="166344"/>
                    <a:pt x="1097034" y="165697"/>
                    <a:pt x="1104755" y="166344"/>
                  </a:cubicBezTo>
                  <a:cubicBezTo>
                    <a:pt x="1098319" y="130834"/>
                    <a:pt x="1095103" y="92742"/>
                    <a:pt x="1088025" y="57232"/>
                  </a:cubicBezTo>
                  <a:cubicBezTo>
                    <a:pt x="1088025" y="55294"/>
                    <a:pt x="1088025" y="53357"/>
                    <a:pt x="1087381" y="51421"/>
                  </a:cubicBezTo>
                  <a:close/>
                  <a:moveTo>
                    <a:pt x="760346" y="49084"/>
                  </a:moveTo>
                  <a:cubicBezTo>
                    <a:pt x="762267" y="47775"/>
                    <a:pt x="764187" y="50391"/>
                    <a:pt x="762906" y="52354"/>
                  </a:cubicBezTo>
                  <a:cubicBezTo>
                    <a:pt x="757787" y="56278"/>
                    <a:pt x="752666" y="58896"/>
                    <a:pt x="748184" y="62821"/>
                  </a:cubicBezTo>
                  <a:cubicBezTo>
                    <a:pt x="746265" y="64129"/>
                    <a:pt x="744984" y="62165"/>
                    <a:pt x="746265" y="61512"/>
                  </a:cubicBezTo>
                  <a:cubicBezTo>
                    <a:pt x="750105" y="56278"/>
                    <a:pt x="755227" y="52354"/>
                    <a:pt x="760346" y="49084"/>
                  </a:cubicBezTo>
                  <a:close/>
                  <a:moveTo>
                    <a:pt x="1174326" y="45586"/>
                  </a:moveTo>
                  <a:cubicBezTo>
                    <a:pt x="1186815" y="79164"/>
                    <a:pt x="1188788" y="115972"/>
                    <a:pt x="1197332" y="150845"/>
                  </a:cubicBezTo>
                  <a:cubicBezTo>
                    <a:pt x="1205878" y="186360"/>
                    <a:pt x="1209820" y="221877"/>
                    <a:pt x="1217052" y="257394"/>
                  </a:cubicBezTo>
                  <a:cubicBezTo>
                    <a:pt x="1217709" y="261269"/>
                    <a:pt x="1212451" y="262560"/>
                    <a:pt x="1211136" y="258685"/>
                  </a:cubicBezTo>
                  <a:cubicBezTo>
                    <a:pt x="1204562" y="223814"/>
                    <a:pt x="1199962" y="187006"/>
                    <a:pt x="1191416" y="152136"/>
                  </a:cubicBezTo>
                  <a:cubicBezTo>
                    <a:pt x="1182872" y="117265"/>
                    <a:pt x="1182213" y="81101"/>
                    <a:pt x="1173012" y="46231"/>
                  </a:cubicBezTo>
                  <a:cubicBezTo>
                    <a:pt x="1173012" y="44940"/>
                    <a:pt x="1173669" y="44940"/>
                    <a:pt x="1174326" y="45586"/>
                  </a:cubicBezTo>
                  <a:close/>
                  <a:moveTo>
                    <a:pt x="597052" y="34816"/>
                  </a:moveTo>
                  <a:cubicBezTo>
                    <a:pt x="593199" y="39317"/>
                    <a:pt x="588062" y="44461"/>
                    <a:pt x="583565" y="47675"/>
                  </a:cubicBezTo>
                  <a:cubicBezTo>
                    <a:pt x="579712" y="50248"/>
                    <a:pt x="575859" y="52820"/>
                    <a:pt x="572648" y="55393"/>
                  </a:cubicBezTo>
                  <a:cubicBezTo>
                    <a:pt x="595125" y="56035"/>
                    <a:pt x="618245" y="56678"/>
                    <a:pt x="640724" y="54750"/>
                  </a:cubicBezTo>
                  <a:cubicBezTo>
                    <a:pt x="652284" y="53462"/>
                    <a:pt x="664487" y="52177"/>
                    <a:pt x="676046" y="52177"/>
                  </a:cubicBezTo>
                  <a:cubicBezTo>
                    <a:pt x="674761" y="46390"/>
                    <a:pt x="674120" y="41245"/>
                    <a:pt x="672834" y="34816"/>
                  </a:cubicBezTo>
                  <a:cubicBezTo>
                    <a:pt x="656780" y="36101"/>
                    <a:pt x="640724" y="37387"/>
                    <a:pt x="624668" y="38030"/>
                  </a:cubicBezTo>
                  <a:cubicBezTo>
                    <a:pt x="615035" y="38030"/>
                    <a:pt x="605401" y="38672"/>
                    <a:pt x="597052" y="34816"/>
                  </a:cubicBezTo>
                  <a:close/>
                  <a:moveTo>
                    <a:pt x="2095482" y="32371"/>
                  </a:moveTo>
                  <a:cubicBezTo>
                    <a:pt x="2089709" y="36223"/>
                    <a:pt x="2084578" y="40074"/>
                    <a:pt x="2078805" y="44567"/>
                  </a:cubicBezTo>
                  <a:cubicBezTo>
                    <a:pt x="2074314" y="47133"/>
                    <a:pt x="2070466" y="50343"/>
                    <a:pt x="2066616" y="53552"/>
                  </a:cubicBezTo>
                  <a:cubicBezTo>
                    <a:pt x="2066616" y="56119"/>
                    <a:pt x="2065975" y="59328"/>
                    <a:pt x="2064050" y="61253"/>
                  </a:cubicBezTo>
                  <a:cubicBezTo>
                    <a:pt x="2067900" y="75373"/>
                    <a:pt x="2065975" y="90135"/>
                    <a:pt x="2066616" y="104894"/>
                  </a:cubicBezTo>
                  <a:cubicBezTo>
                    <a:pt x="2067257" y="120299"/>
                    <a:pt x="2068541" y="136344"/>
                    <a:pt x="2068541" y="152389"/>
                  </a:cubicBezTo>
                  <a:cubicBezTo>
                    <a:pt x="2076239" y="144686"/>
                    <a:pt x="2086501" y="138910"/>
                    <a:pt x="2094839" y="132492"/>
                  </a:cubicBezTo>
                  <a:cubicBezTo>
                    <a:pt x="2089709" y="99761"/>
                    <a:pt x="2093557" y="65104"/>
                    <a:pt x="2095482" y="32371"/>
                  </a:cubicBezTo>
                  <a:close/>
                  <a:moveTo>
                    <a:pt x="762731" y="31439"/>
                  </a:moveTo>
                  <a:cubicBezTo>
                    <a:pt x="765195" y="30768"/>
                    <a:pt x="767045" y="33453"/>
                    <a:pt x="765195" y="34796"/>
                  </a:cubicBezTo>
                  <a:cubicBezTo>
                    <a:pt x="761499" y="38824"/>
                    <a:pt x="756569" y="41508"/>
                    <a:pt x="752871" y="44865"/>
                  </a:cubicBezTo>
                  <a:cubicBezTo>
                    <a:pt x="749175" y="48222"/>
                    <a:pt x="745477" y="50907"/>
                    <a:pt x="741779" y="54264"/>
                  </a:cubicBezTo>
                  <a:cubicBezTo>
                    <a:pt x="740547" y="55607"/>
                    <a:pt x="739315" y="53593"/>
                    <a:pt x="740547" y="52921"/>
                  </a:cubicBezTo>
                  <a:cubicBezTo>
                    <a:pt x="747325" y="45536"/>
                    <a:pt x="754103" y="36139"/>
                    <a:pt x="762731" y="31439"/>
                  </a:cubicBezTo>
                  <a:close/>
                  <a:moveTo>
                    <a:pt x="1963343" y="24029"/>
                  </a:moveTo>
                  <a:cubicBezTo>
                    <a:pt x="1950516" y="33655"/>
                    <a:pt x="1935120" y="38147"/>
                    <a:pt x="1923575" y="49059"/>
                  </a:cubicBezTo>
                  <a:cubicBezTo>
                    <a:pt x="1922934" y="49700"/>
                    <a:pt x="1922934" y="49700"/>
                    <a:pt x="1922934" y="49700"/>
                  </a:cubicBezTo>
                  <a:cubicBezTo>
                    <a:pt x="1922934" y="49700"/>
                    <a:pt x="1922934" y="49700"/>
                    <a:pt x="1922934" y="50343"/>
                  </a:cubicBezTo>
                  <a:cubicBezTo>
                    <a:pt x="1938968" y="46491"/>
                    <a:pt x="1956929" y="46491"/>
                    <a:pt x="1973607" y="46491"/>
                  </a:cubicBezTo>
                  <a:cubicBezTo>
                    <a:pt x="2001830" y="45850"/>
                    <a:pt x="2029414" y="44567"/>
                    <a:pt x="2056996" y="44567"/>
                  </a:cubicBezTo>
                  <a:cubicBezTo>
                    <a:pt x="2059561" y="44567"/>
                    <a:pt x="2060844" y="45208"/>
                    <a:pt x="2062127" y="45850"/>
                  </a:cubicBezTo>
                  <a:cubicBezTo>
                    <a:pt x="2065334" y="42640"/>
                    <a:pt x="2069182" y="39431"/>
                    <a:pt x="2073032" y="36223"/>
                  </a:cubicBezTo>
                  <a:cubicBezTo>
                    <a:pt x="2076239" y="33655"/>
                    <a:pt x="2080087" y="29805"/>
                    <a:pt x="2083937" y="27238"/>
                  </a:cubicBezTo>
                  <a:cubicBezTo>
                    <a:pt x="2043525" y="27238"/>
                    <a:pt x="2003755" y="28521"/>
                    <a:pt x="1963343" y="24029"/>
                  </a:cubicBezTo>
                  <a:close/>
                  <a:moveTo>
                    <a:pt x="834798" y="17238"/>
                  </a:moveTo>
                  <a:cubicBezTo>
                    <a:pt x="834798" y="16594"/>
                    <a:pt x="835990" y="16594"/>
                    <a:pt x="835990" y="17238"/>
                  </a:cubicBezTo>
                  <a:cubicBezTo>
                    <a:pt x="840765" y="84280"/>
                    <a:pt x="838974" y="151966"/>
                    <a:pt x="838974" y="219009"/>
                  </a:cubicBezTo>
                  <a:cubicBezTo>
                    <a:pt x="838974" y="222877"/>
                    <a:pt x="833007" y="222877"/>
                    <a:pt x="833007" y="219009"/>
                  </a:cubicBezTo>
                  <a:cubicBezTo>
                    <a:pt x="833007" y="151966"/>
                    <a:pt x="830023" y="84280"/>
                    <a:pt x="834798" y="17238"/>
                  </a:cubicBezTo>
                  <a:close/>
                  <a:moveTo>
                    <a:pt x="768920" y="10924"/>
                  </a:moveTo>
                  <a:cubicBezTo>
                    <a:pt x="771441" y="10924"/>
                    <a:pt x="772700" y="14042"/>
                    <a:pt x="770811" y="15290"/>
                  </a:cubicBezTo>
                  <a:cubicBezTo>
                    <a:pt x="759473" y="22774"/>
                    <a:pt x="746874" y="30880"/>
                    <a:pt x="737426" y="39612"/>
                  </a:cubicBezTo>
                  <a:cubicBezTo>
                    <a:pt x="736165" y="41483"/>
                    <a:pt x="733646" y="38988"/>
                    <a:pt x="734905" y="37117"/>
                  </a:cubicBezTo>
                  <a:cubicBezTo>
                    <a:pt x="740574" y="30880"/>
                    <a:pt x="747504" y="26514"/>
                    <a:pt x="754434" y="20902"/>
                  </a:cubicBezTo>
                  <a:cubicBezTo>
                    <a:pt x="758212" y="17785"/>
                    <a:pt x="763251" y="12171"/>
                    <a:pt x="768920" y="10924"/>
                  </a:cubicBezTo>
                  <a:close/>
                  <a:moveTo>
                    <a:pt x="91932" y="9939"/>
                  </a:moveTo>
                  <a:cubicBezTo>
                    <a:pt x="91932" y="8091"/>
                    <a:pt x="95203" y="8091"/>
                    <a:pt x="95203" y="9939"/>
                  </a:cubicBezTo>
                  <a:cubicBezTo>
                    <a:pt x="94548" y="18567"/>
                    <a:pt x="88007" y="27809"/>
                    <a:pt x="82120" y="34589"/>
                  </a:cubicBezTo>
                  <a:cubicBezTo>
                    <a:pt x="81465" y="35821"/>
                    <a:pt x="78849" y="33971"/>
                    <a:pt x="79503" y="32739"/>
                  </a:cubicBezTo>
                  <a:cubicBezTo>
                    <a:pt x="82120" y="24113"/>
                    <a:pt x="90623" y="19183"/>
                    <a:pt x="91932" y="9939"/>
                  </a:cubicBezTo>
                  <a:close/>
                  <a:moveTo>
                    <a:pt x="1487971" y="4329"/>
                  </a:moveTo>
                  <a:cubicBezTo>
                    <a:pt x="1491121" y="13875"/>
                    <a:pt x="1490491" y="24056"/>
                    <a:pt x="1491750" y="33600"/>
                  </a:cubicBezTo>
                  <a:cubicBezTo>
                    <a:pt x="1493010" y="42510"/>
                    <a:pt x="1493010" y="51419"/>
                    <a:pt x="1494899" y="59691"/>
                  </a:cubicBezTo>
                  <a:cubicBezTo>
                    <a:pt x="1495530" y="62873"/>
                    <a:pt x="1491121" y="64145"/>
                    <a:pt x="1490491" y="60964"/>
                  </a:cubicBezTo>
                  <a:cubicBezTo>
                    <a:pt x="1488602" y="52054"/>
                    <a:pt x="1487971" y="43146"/>
                    <a:pt x="1487341" y="34238"/>
                  </a:cubicBezTo>
                  <a:cubicBezTo>
                    <a:pt x="1486711" y="24056"/>
                    <a:pt x="1487971" y="13875"/>
                    <a:pt x="1485452" y="4965"/>
                  </a:cubicBezTo>
                  <a:cubicBezTo>
                    <a:pt x="1484822" y="3056"/>
                    <a:pt x="1487341" y="2420"/>
                    <a:pt x="1487971" y="4329"/>
                  </a:cubicBezTo>
                  <a:close/>
                  <a:moveTo>
                    <a:pt x="1794567" y="1"/>
                  </a:moveTo>
                  <a:lnTo>
                    <a:pt x="1813239" y="1"/>
                  </a:lnTo>
                  <a:lnTo>
                    <a:pt x="1812604" y="119015"/>
                  </a:lnTo>
                  <a:cubicBezTo>
                    <a:pt x="1812604" y="139553"/>
                    <a:pt x="1812604" y="160090"/>
                    <a:pt x="1813245" y="181269"/>
                  </a:cubicBezTo>
                  <a:cubicBezTo>
                    <a:pt x="1826715" y="162015"/>
                    <a:pt x="1841468" y="144045"/>
                    <a:pt x="1852373" y="122866"/>
                  </a:cubicBezTo>
                  <a:cubicBezTo>
                    <a:pt x="1853656" y="120940"/>
                    <a:pt x="1856863" y="122866"/>
                    <a:pt x="1855579" y="124791"/>
                  </a:cubicBezTo>
                  <a:cubicBezTo>
                    <a:pt x="1844034" y="148538"/>
                    <a:pt x="1827997" y="170359"/>
                    <a:pt x="1813886" y="190897"/>
                  </a:cubicBezTo>
                  <a:cubicBezTo>
                    <a:pt x="1813886" y="197315"/>
                    <a:pt x="1813886" y="203732"/>
                    <a:pt x="1813886" y="209508"/>
                  </a:cubicBezTo>
                  <a:cubicBezTo>
                    <a:pt x="1825432" y="188329"/>
                    <a:pt x="1839545" y="167792"/>
                    <a:pt x="1853015" y="147254"/>
                  </a:cubicBezTo>
                  <a:cubicBezTo>
                    <a:pt x="1854297" y="144686"/>
                    <a:pt x="1858145" y="146613"/>
                    <a:pt x="1856222" y="149179"/>
                  </a:cubicBezTo>
                  <a:cubicBezTo>
                    <a:pt x="1841468" y="172925"/>
                    <a:pt x="1827997" y="196674"/>
                    <a:pt x="1813886" y="221061"/>
                  </a:cubicBezTo>
                  <a:cubicBezTo>
                    <a:pt x="1813886" y="231330"/>
                    <a:pt x="1813886" y="241599"/>
                    <a:pt x="1813886" y="251868"/>
                  </a:cubicBezTo>
                  <a:cubicBezTo>
                    <a:pt x="1826074" y="227478"/>
                    <a:pt x="1845318" y="207583"/>
                    <a:pt x="1856222" y="182553"/>
                  </a:cubicBezTo>
                  <a:cubicBezTo>
                    <a:pt x="1857504" y="181269"/>
                    <a:pt x="1860070" y="182553"/>
                    <a:pt x="1859429" y="183837"/>
                  </a:cubicBezTo>
                  <a:cubicBezTo>
                    <a:pt x="1847241" y="212076"/>
                    <a:pt x="1824150" y="234539"/>
                    <a:pt x="1814527" y="263420"/>
                  </a:cubicBezTo>
                  <a:cubicBezTo>
                    <a:pt x="1814527" y="264062"/>
                    <a:pt x="1814527" y="264704"/>
                    <a:pt x="1813886" y="264704"/>
                  </a:cubicBezTo>
                  <a:cubicBezTo>
                    <a:pt x="1813886" y="271763"/>
                    <a:pt x="1813886" y="279466"/>
                    <a:pt x="1813886" y="286524"/>
                  </a:cubicBezTo>
                  <a:cubicBezTo>
                    <a:pt x="1827997" y="262137"/>
                    <a:pt x="1847884" y="240956"/>
                    <a:pt x="1856863" y="214001"/>
                  </a:cubicBezTo>
                  <a:cubicBezTo>
                    <a:pt x="1857504" y="212076"/>
                    <a:pt x="1860711" y="212717"/>
                    <a:pt x="1860070" y="214644"/>
                  </a:cubicBezTo>
                  <a:cubicBezTo>
                    <a:pt x="1855579" y="228762"/>
                    <a:pt x="1847884" y="240956"/>
                    <a:pt x="1840186" y="253152"/>
                  </a:cubicBezTo>
                  <a:cubicBezTo>
                    <a:pt x="1830563" y="267270"/>
                    <a:pt x="1822867" y="282674"/>
                    <a:pt x="1813886" y="297436"/>
                  </a:cubicBezTo>
                  <a:cubicBezTo>
                    <a:pt x="1813886" y="300002"/>
                    <a:pt x="1813886" y="302569"/>
                    <a:pt x="1813886" y="305778"/>
                  </a:cubicBezTo>
                  <a:cubicBezTo>
                    <a:pt x="1813886" y="311555"/>
                    <a:pt x="1813886" y="317331"/>
                    <a:pt x="1813886" y="323107"/>
                  </a:cubicBezTo>
                  <a:cubicBezTo>
                    <a:pt x="1821584" y="311555"/>
                    <a:pt x="1828640" y="298720"/>
                    <a:pt x="1837620" y="287167"/>
                  </a:cubicBezTo>
                  <a:cubicBezTo>
                    <a:pt x="1846600" y="274971"/>
                    <a:pt x="1856222" y="263420"/>
                    <a:pt x="1859429" y="248659"/>
                  </a:cubicBezTo>
                  <a:cubicBezTo>
                    <a:pt x="1860070" y="247375"/>
                    <a:pt x="1862636" y="247375"/>
                    <a:pt x="1862636" y="248659"/>
                  </a:cubicBezTo>
                  <a:cubicBezTo>
                    <a:pt x="1860711" y="262778"/>
                    <a:pt x="1852373" y="274330"/>
                    <a:pt x="1844677" y="285883"/>
                  </a:cubicBezTo>
                  <a:cubicBezTo>
                    <a:pt x="1833772" y="300645"/>
                    <a:pt x="1825432" y="316690"/>
                    <a:pt x="1814527" y="331451"/>
                  </a:cubicBezTo>
                  <a:cubicBezTo>
                    <a:pt x="1813886" y="332092"/>
                    <a:pt x="1813886" y="332092"/>
                    <a:pt x="1813245" y="332092"/>
                  </a:cubicBezTo>
                  <a:cubicBezTo>
                    <a:pt x="1813245" y="339153"/>
                    <a:pt x="1813245" y="346854"/>
                    <a:pt x="1812604" y="353271"/>
                  </a:cubicBezTo>
                  <a:cubicBezTo>
                    <a:pt x="1818377" y="344929"/>
                    <a:pt x="1824150" y="336585"/>
                    <a:pt x="1830563" y="328884"/>
                  </a:cubicBezTo>
                  <a:cubicBezTo>
                    <a:pt x="1842111" y="315406"/>
                    <a:pt x="1855579" y="302569"/>
                    <a:pt x="1862636" y="285883"/>
                  </a:cubicBezTo>
                  <a:cubicBezTo>
                    <a:pt x="1863277" y="283315"/>
                    <a:pt x="1866484" y="284599"/>
                    <a:pt x="1865843" y="286524"/>
                  </a:cubicBezTo>
                  <a:cubicBezTo>
                    <a:pt x="1860711" y="300002"/>
                    <a:pt x="1852373" y="310271"/>
                    <a:pt x="1843393" y="321182"/>
                  </a:cubicBezTo>
                  <a:cubicBezTo>
                    <a:pt x="1831847" y="334660"/>
                    <a:pt x="1821584" y="350062"/>
                    <a:pt x="1812604" y="365467"/>
                  </a:cubicBezTo>
                  <a:cubicBezTo>
                    <a:pt x="1811963" y="371243"/>
                    <a:pt x="1811320" y="377018"/>
                    <a:pt x="1811320" y="382794"/>
                  </a:cubicBezTo>
                  <a:cubicBezTo>
                    <a:pt x="1810679" y="387929"/>
                    <a:pt x="1810038" y="394347"/>
                    <a:pt x="1808754" y="401407"/>
                  </a:cubicBezTo>
                  <a:cubicBezTo>
                    <a:pt x="1826074" y="375093"/>
                    <a:pt x="1847241" y="351346"/>
                    <a:pt x="1865843" y="325675"/>
                  </a:cubicBezTo>
                  <a:cubicBezTo>
                    <a:pt x="1867127" y="323748"/>
                    <a:pt x="1869693" y="325675"/>
                    <a:pt x="1868409" y="328243"/>
                  </a:cubicBezTo>
                  <a:cubicBezTo>
                    <a:pt x="1849166" y="355839"/>
                    <a:pt x="1827997" y="382153"/>
                    <a:pt x="1810038" y="410392"/>
                  </a:cubicBezTo>
                  <a:cubicBezTo>
                    <a:pt x="1808754" y="411676"/>
                    <a:pt x="1808113" y="411676"/>
                    <a:pt x="1807472" y="412317"/>
                  </a:cubicBezTo>
                  <a:cubicBezTo>
                    <a:pt x="1806188" y="424512"/>
                    <a:pt x="1806188" y="437990"/>
                    <a:pt x="1808754" y="448900"/>
                  </a:cubicBezTo>
                  <a:cubicBezTo>
                    <a:pt x="1810679" y="436706"/>
                    <a:pt x="1821584" y="426437"/>
                    <a:pt x="1828640" y="416809"/>
                  </a:cubicBezTo>
                  <a:cubicBezTo>
                    <a:pt x="1842752" y="398839"/>
                    <a:pt x="1854938" y="380228"/>
                    <a:pt x="1867127" y="361615"/>
                  </a:cubicBezTo>
                  <a:cubicBezTo>
                    <a:pt x="1868409" y="360331"/>
                    <a:pt x="1869693" y="361615"/>
                    <a:pt x="1869050" y="362899"/>
                  </a:cubicBezTo>
                  <a:cubicBezTo>
                    <a:pt x="1853656" y="394347"/>
                    <a:pt x="1827997" y="419377"/>
                    <a:pt x="1812604" y="451468"/>
                  </a:cubicBezTo>
                  <a:cubicBezTo>
                    <a:pt x="1812604" y="452751"/>
                    <a:pt x="1810679" y="452751"/>
                    <a:pt x="1809397" y="452110"/>
                  </a:cubicBezTo>
                  <a:cubicBezTo>
                    <a:pt x="1810679" y="455319"/>
                    <a:pt x="1811320" y="457885"/>
                    <a:pt x="1813886" y="461096"/>
                  </a:cubicBezTo>
                  <a:cubicBezTo>
                    <a:pt x="1817093" y="460453"/>
                    <a:pt x="1820943" y="460453"/>
                    <a:pt x="1824150" y="459812"/>
                  </a:cubicBezTo>
                  <a:cubicBezTo>
                    <a:pt x="1837620" y="434781"/>
                    <a:pt x="1863277" y="414244"/>
                    <a:pt x="1868409" y="384721"/>
                  </a:cubicBezTo>
                  <a:cubicBezTo>
                    <a:pt x="1868409" y="383437"/>
                    <a:pt x="1870975" y="384078"/>
                    <a:pt x="1870975" y="384721"/>
                  </a:cubicBezTo>
                  <a:cubicBezTo>
                    <a:pt x="1868409" y="412960"/>
                    <a:pt x="1844677" y="435422"/>
                    <a:pt x="1831206" y="459169"/>
                  </a:cubicBezTo>
                  <a:cubicBezTo>
                    <a:pt x="1835054" y="459169"/>
                    <a:pt x="1840186" y="459169"/>
                    <a:pt x="1844677" y="458528"/>
                  </a:cubicBezTo>
                  <a:lnTo>
                    <a:pt x="1844677" y="457885"/>
                  </a:lnTo>
                  <a:cubicBezTo>
                    <a:pt x="1853015" y="443766"/>
                    <a:pt x="1863920" y="431571"/>
                    <a:pt x="1869693" y="416168"/>
                  </a:cubicBezTo>
                  <a:cubicBezTo>
                    <a:pt x="1870975" y="413601"/>
                    <a:pt x="1874825" y="414885"/>
                    <a:pt x="1873541" y="417452"/>
                  </a:cubicBezTo>
                  <a:cubicBezTo>
                    <a:pt x="1868409" y="432214"/>
                    <a:pt x="1858145" y="444407"/>
                    <a:pt x="1849807" y="458528"/>
                  </a:cubicBezTo>
                  <a:lnTo>
                    <a:pt x="1866563" y="458528"/>
                  </a:lnTo>
                  <a:lnTo>
                    <a:pt x="1865841" y="456083"/>
                  </a:lnTo>
                  <a:cubicBezTo>
                    <a:pt x="1869384" y="449305"/>
                    <a:pt x="1874700" y="442527"/>
                    <a:pt x="1876471" y="434515"/>
                  </a:cubicBezTo>
                  <a:cubicBezTo>
                    <a:pt x="1876471" y="433283"/>
                    <a:pt x="1878242" y="433899"/>
                    <a:pt x="1878242" y="435131"/>
                  </a:cubicBezTo>
                  <a:cubicBezTo>
                    <a:pt x="1878242" y="443759"/>
                    <a:pt x="1872928" y="450537"/>
                    <a:pt x="1869384" y="457931"/>
                  </a:cubicBezTo>
                  <a:lnTo>
                    <a:pt x="1868014" y="458528"/>
                  </a:lnTo>
                  <a:lnTo>
                    <a:pt x="1879313" y="458528"/>
                  </a:lnTo>
                  <a:cubicBezTo>
                    <a:pt x="1879313" y="457885"/>
                    <a:pt x="1879313" y="457244"/>
                    <a:pt x="1879313" y="457244"/>
                  </a:cubicBezTo>
                  <a:cubicBezTo>
                    <a:pt x="1881879" y="450827"/>
                    <a:pt x="1885086" y="445048"/>
                    <a:pt x="1887652" y="438631"/>
                  </a:cubicBezTo>
                  <a:cubicBezTo>
                    <a:pt x="1888293" y="436706"/>
                    <a:pt x="1892143" y="437990"/>
                    <a:pt x="1891502" y="439915"/>
                  </a:cubicBezTo>
                  <a:cubicBezTo>
                    <a:pt x="1888936" y="446332"/>
                    <a:pt x="1885729" y="452110"/>
                    <a:pt x="1883804" y="457885"/>
                  </a:cubicBezTo>
                  <a:lnTo>
                    <a:pt x="1883163" y="458528"/>
                  </a:lnTo>
                  <a:cubicBezTo>
                    <a:pt x="1908179" y="459169"/>
                    <a:pt x="1933838" y="460453"/>
                    <a:pt x="1958854" y="460453"/>
                  </a:cubicBezTo>
                  <a:cubicBezTo>
                    <a:pt x="2005680" y="459812"/>
                    <a:pt x="2053146" y="456603"/>
                    <a:pt x="2100614" y="455319"/>
                  </a:cubicBezTo>
                  <a:cubicBezTo>
                    <a:pt x="2099971" y="424512"/>
                    <a:pt x="2099971" y="393706"/>
                    <a:pt x="2104462" y="363540"/>
                  </a:cubicBezTo>
                  <a:cubicBezTo>
                    <a:pt x="2045448" y="366751"/>
                    <a:pt x="1977457" y="378301"/>
                    <a:pt x="1920368" y="362258"/>
                  </a:cubicBezTo>
                  <a:cubicBezTo>
                    <a:pt x="1915236" y="364824"/>
                    <a:pt x="1908179" y="363540"/>
                    <a:pt x="1907538" y="356482"/>
                  </a:cubicBezTo>
                  <a:cubicBezTo>
                    <a:pt x="1901124" y="327600"/>
                    <a:pt x="1904972" y="299361"/>
                    <a:pt x="1905613" y="269838"/>
                  </a:cubicBezTo>
                  <a:cubicBezTo>
                    <a:pt x="1906256" y="235822"/>
                    <a:pt x="1904972" y="202448"/>
                    <a:pt x="1908179" y="168433"/>
                  </a:cubicBezTo>
                  <a:cubicBezTo>
                    <a:pt x="1908179" y="167792"/>
                    <a:pt x="1908179" y="167792"/>
                    <a:pt x="1908179" y="167792"/>
                  </a:cubicBezTo>
                  <a:cubicBezTo>
                    <a:pt x="1903690" y="166508"/>
                    <a:pt x="1902406" y="159448"/>
                    <a:pt x="1907538" y="158166"/>
                  </a:cubicBezTo>
                  <a:cubicBezTo>
                    <a:pt x="1955005" y="153030"/>
                    <a:pt x="2002473" y="155598"/>
                    <a:pt x="2049939" y="152389"/>
                  </a:cubicBezTo>
                  <a:cubicBezTo>
                    <a:pt x="2049298" y="133135"/>
                    <a:pt x="2047373" y="111955"/>
                    <a:pt x="2050580" y="93343"/>
                  </a:cubicBezTo>
                  <a:cubicBezTo>
                    <a:pt x="2051223" y="86283"/>
                    <a:pt x="2050580" y="73447"/>
                    <a:pt x="2052505" y="64462"/>
                  </a:cubicBezTo>
                  <a:cubicBezTo>
                    <a:pt x="2026205" y="65104"/>
                    <a:pt x="1999907" y="66386"/>
                    <a:pt x="1972966" y="66386"/>
                  </a:cubicBezTo>
                  <a:cubicBezTo>
                    <a:pt x="1955647" y="65745"/>
                    <a:pt x="1935761" y="67029"/>
                    <a:pt x="1919084" y="59969"/>
                  </a:cubicBezTo>
                  <a:cubicBezTo>
                    <a:pt x="1915877" y="62537"/>
                    <a:pt x="1910104" y="61894"/>
                    <a:pt x="1908179" y="57401"/>
                  </a:cubicBezTo>
                  <a:cubicBezTo>
                    <a:pt x="1901766" y="43603"/>
                    <a:pt x="1900804" y="27077"/>
                    <a:pt x="1901525" y="10230"/>
                  </a:cubicBezTo>
                  <a:lnTo>
                    <a:pt x="1902243" y="1"/>
                  </a:lnTo>
                  <a:lnTo>
                    <a:pt x="1918163" y="1"/>
                  </a:lnTo>
                  <a:lnTo>
                    <a:pt x="1917802" y="5416"/>
                  </a:lnTo>
                  <a:lnTo>
                    <a:pt x="1921158" y="1"/>
                  </a:lnTo>
                  <a:lnTo>
                    <a:pt x="1928846" y="1"/>
                  </a:lnTo>
                  <a:lnTo>
                    <a:pt x="1918443" y="20820"/>
                  </a:lnTo>
                  <a:cubicBezTo>
                    <a:pt x="1918443" y="25313"/>
                    <a:pt x="1918443" y="29162"/>
                    <a:pt x="1919084" y="33655"/>
                  </a:cubicBezTo>
                  <a:cubicBezTo>
                    <a:pt x="1925500" y="22745"/>
                    <a:pt x="1933195" y="13117"/>
                    <a:pt x="1939611" y="2207"/>
                  </a:cubicBezTo>
                  <a:cubicBezTo>
                    <a:pt x="1940252" y="282"/>
                    <a:pt x="1943459" y="2207"/>
                    <a:pt x="1942177" y="4132"/>
                  </a:cubicBezTo>
                  <a:cubicBezTo>
                    <a:pt x="1935761" y="15685"/>
                    <a:pt x="1928065" y="27238"/>
                    <a:pt x="1922291" y="39431"/>
                  </a:cubicBezTo>
                  <a:cubicBezTo>
                    <a:pt x="1921650" y="40074"/>
                    <a:pt x="1921009" y="40715"/>
                    <a:pt x="1920368" y="40715"/>
                  </a:cubicBezTo>
                  <a:cubicBezTo>
                    <a:pt x="1920368" y="41358"/>
                    <a:pt x="1921009" y="42640"/>
                    <a:pt x="1921009" y="43924"/>
                  </a:cubicBezTo>
                  <a:cubicBezTo>
                    <a:pt x="1930630" y="33655"/>
                    <a:pt x="1942177" y="25313"/>
                    <a:pt x="1953723" y="17610"/>
                  </a:cubicBezTo>
                  <a:lnTo>
                    <a:pt x="1951653" y="1"/>
                  </a:lnTo>
                  <a:lnTo>
                    <a:pt x="1964521" y="1"/>
                  </a:lnTo>
                  <a:lnTo>
                    <a:pt x="1966552" y="15685"/>
                  </a:lnTo>
                  <a:cubicBezTo>
                    <a:pt x="1967193" y="16969"/>
                    <a:pt x="1967193" y="17610"/>
                    <a:pt x="1967193" y="18252"/>
                  </a:cubicBezTo>
                  <a:cubicBezTo>
                    <a:pt x="2009528" y="19536"/>
                    <a:pt x="2052505" y="15044"/>
                    <a:pt x="2094839" y="14401"/>
                  </a:cubicBezTo>
                  <a:cubicBezTo>
                    <a:pt x="2097405" y="14401"/>
                    <a:pt x="2099330" y="15685"/>
                    <a:pt x="2099971" y="17610"/>
                  </a:cubicBezTo>
                  <a:cubicBezTo>
                    <a:pt x="2101255" y="18252"/>
                    <a:pt x="2102537" y="18893"/>
                    <a:pt x="2102537" y="20820"/>
                  </a:cubicBezTo>
                  <a:cubicBezTo>
                    <a:pt x="2105744" y="57401"/>
                    <a:pt x="2101896" y="95268"/>
                    <a:pt x="2107669" y="131851"/>
                  </a:cubicBezTo>
                  <a:cubicBezTo>
                    <a:pt x="2108953" y="133776"/>
                    <a:pt x="2108953" y="136985"/>
                    <a:pt x="2107028" y="138910"/>
                  </a:cubicBezTo>
                  <a:cubicBezTo>
                    <a:pt x="2094839" y="150463"/>
                    <a:pt x="2078162" y="156882"/>
                    <a:pt x="2065334" y="167151"/>
                  </a:cubicBezTo>
                  <a:cubicBezTo>
                    <a:pt x="2064691" y="167792"/>
                    <a:pt x="2063409" y="167792"/>
                    <a:pt x="2062768" y="167792"/>
                  </a:cubicBezTo>
                  <a:cubicBezTo>
                    <a:pt x="2062127" y="167792"/>
                    <a:pt x="2061485" y="168433"/>
                    <a:pt x="2060844" y="168433"/>
                  </a:cubicBezTo>
                  <a:cubicBezTo>
                    <a:pt x="2059561" y="169717"/>
                    <a:pt x="2058278" y="169717"/>
                    <a:pt x="2056353" y="170359"/>
                  </a:cubicBezTo>
                  <a:cubicBezTo>
                    <a:pt x="2024282" y="172284"/>
                    <a:pt x="1991568" y="172925"/>
                    <a:pt x="1959495" y="171643"/>
                  </a:cubicBezTo>
                  <a:cubicBezTo>
                    <a:pt x="1962061" y="221702"/>
                    <a:pt x="1963986" y="272406"/>
                    <a:pt x="1967834" y="323107"/>
                  </a:cubicBezTo>
                  <a:cubicBezTo>
                    <a:pt x="1967834" y="323107"/>
                    <a:pt x="1967834" y="323107"/>
                    <a:pt x="1967834" y="323748"/>
                  </a:cubicBezTo>
                  <a:cubicBezTo>
                    <a:pt x="1996378" y="320540"/>
                    <a:pt x="2024923" y="319577"/>
                    <a:pt x="2053387" y="319016"/>
                  </a:cubicBezTo>
                  <a:lnTo>
                    <a:pt x="2085917" y="318125"/>
                  </a:lnTo>
                  <a:lnTo>
                    <a:pt x="2050185" y="317772"/>
                  </a:lnTo>
                  <a:cubicBezTo>
                    <a:pt x="2049548" y="317772"/>
                    <a:pt x="2048910" y="316354"/>
                    <a:pt x="2049548" y="316354"/>
                  </a:cubicBezTo>
                  <a:cubicBezTo>
                    <a:pt x="2085220" y="311394"/>
                    <a:pt x="2122166" y="308560"/>
                    <a:pt x="2158474" y="308560"/>
                  </a:cubicBezTo>
                  <a:cubicBezTo>
                    <a:pt x="2161660" y="309269"/>
                    <a:pt x="2161660" y="315645"/>
                    <a:pt x="2157837" y="315645"/>
                  </a:cubicBezTo>
                  <a:lnTo>
                    <a:pt x="2134297" y="316802"/>
                  </a:lnTo>
                  <a:lnTo>
                    <a:pt x="2138458" y="316690"/>
                  </a:lnTo>
                  <a:cubicBezTo>
                    <a:pt x="2141024" y="316690"/>
                    <a:pt x="2142307" y="317331"/>
                    <a:pt x="2143589" y="319256"/>
                  </a:cubicBezTo>
                  <a:cubicBezTo>
                    <a:pt x="2144873" y="318615"/>
                    <a:pt x="2145514" y="317331"/>
                    <a:pt x="2146798" y="316690"/>
                  </a:cubicBezTo>
                  <a:cubicBezTo>
                    <a:pt x="2152571" y="312838"/>
                    <a:pt x="2157060" y="319899"/>
                    <a:pt x="2154494" y="325032"/>
                  </a:cubicBezTo>
                  <a:cubicBezTo>
                    <a:pt x="2157060" y="359048"/>
                    <a:pt x="2154494" y="394990"/>
                    <a:pt x="2159626" y="429005"/>
                  </a:cubicBezTo>
                  <a:cubicBezTo>
                    <a:pt x="2159626" y="429646"/>
                    <a:pt x="2159626" y="429646"/>
                    <a:pt x="2159626" y="429646"/>
                  </a:cubicBezTo>
                  <a:cubicBezTo>
                    <a:pt x="2160267" y="432214"/>
                    <a:pt x="2160267" y="435422"/>
                    <a:pt x="2158344" y="437347"/>
                  </a:cubicBezTo>
                  <a:cubicBezTo>
                    <a:pt x="2146155" y="450827"/>
                    <a:pt x="2130119" y="459812"/>
                    <a:pt x="2117291" y="472646"/>
                  </a:cubicBezTo>
                  <a:cubicBezTo>
                    <a:pt x="2116648" y="473930"/>
                    <a:pt x="2116007" y="473930"/>
                    <a:pt x="2115366" y="473930"/>
                  </a:cubicBezTo>
                  <a:cubicBezTo>
                    <a:pt x="2114725" y="474573"/>
                    <a:pt x="2113442" y="474573"/>
                    <a:pt x="2112160" y="474573"/>
                  </a:cubicBezTo>
                  <a:cubicBezTo>
                    <a:pt x="2012734" y="477139"/>
                    <a:pt x="1910104" y="489335"/>
                    <a:pt x="1811320" y="473930"/>
                  </a:cubicBezTo>
                  <a:cubicBezTo>
                    <a:pt x="1810679" y="473930"/>
                    <a:pt x="1810038" y="473930"/>
                    <a:pt x="1809397" y="473930"/>
                  </a:cubicBezTo>
                  <a:cubicBezTo>
                    <a:pt x="1808113" y="473289"/>
                    <a:pt x="1806831" y="472646"/>
                    <a:pt x="1804906" y="472646"/>
                  </a:cubicBezTo>
                  <a:cubicBezTo>
                    <a:pt x="1800415" y="472005"/>
                    <a:pt x="1800415" y="464945"/>
                    <a:pt x="1803622" y="462378"/>
                  </a:cubicBezTo>
                  <a:cubicBezTo>
                    <a:pt x="1801699" y="438631"/>
                    <a:pt x="1796568" y="418093"/>
                    <a:pt x="1797209" y="393063"/>
                  </a:cubicBezTo>
                  <a:cubicBezTo>
                    <a:pt x="1797850" y="364183"/>
                    <a:pt x="1797209" y="334660"/>
                    <a:pt x="1797209" y="305778"/>
                  </a:cubicBezTo>
                  <a:cubicBezTo>
                    <a:pt x="1797209" y="242883"/>
                    <a:pt x="1794643" y="181269"/>
                    <a:pt x="1793361" y="118374"/>
                  </a:cubicBezTo>
                  <a:cubicBezTo>
                    <a:pt x="1792399" y="87247"/>
                    <a:pt x="1792719" y="56119"/>
                    <a:pt x="1793601" y="24991"/>
                  </a:cubicBezTo>
                  <a:close/>
                  <a:moveTo>
                    <a:pt x="1056319" y="1"/>
                  </a:moveTo>
                  <a:lnTo>
                    <a:pt x="1071865" y="1"/>
                  </a:lnTo>
                  <a:lnTo>
                    <a:pt x="1061000" y="63042"/>
                  </a:lnTo>
                  <a:cubicBezTo>
                    <a:pt x="1055853" y="103718"/>
                    <a:pt x="1054567" y="145038"/>
                    <a:pt x="1046201" y="185712"/>
                  </a:cubicBezTo>
                  <a:cubicBezTo>
                    <a:pt x="1053280" y="179901"/>
                    <a:pt x="1061000" y="174736"/>
                    <a:pt x="1068721" y="170216"/>
                  </a:cubicBezTo>
                  <a:cubicBezTo>
                    <a:pt x="1067436" y="145683"/>
                    <a:pt x="1071939" y="118567"/>
                    <a:pt x="1074512" y="94677"/>
                  </a:cubicBezTo>
                  <a:cubicBezTo>
                    <a:pt x="1075799" y="70790"/>
                    <a:pt x="1079017" y="46256"/>
                    <a:pt x="1082235" y="22368"/>
                  </a:cubicBezTo>
                  <a:lnTo>
                    <a:pt x="1079050" y="1"/>
                  </a:lnTo>
                  <a:lnTo>
                    <a:pt x="1093890" y="1"/>
                  </a:lnTo>
                  <a:lnTo>
                    <a:pt x="1107328" y="66270"/>
                  </a:lnTo>
                  <a:cubicBezTo>
                    <a:pt x="1113763" y="107591"/>
                    <a:pt x="1116980" y="151493"/>
                    <a:pt x="1126632" y="191522"/>
                  </a:cubicBezTo>
                  <a:cubicBezTo>
                    <a:pt x="1126632" y="192168"/>
                    <a:pt x="1126632" y="192168"/>
                    <a:pt x="1126632" y="192813"/>
                  </a:cubicBezTo>
                  <a:cubicBezTo>
                    <a:pt x="1129849" y="198625"/>
                    <a:pt x="1127274" y="207664"/>
                    <a:pt x="1118911" y="208955"/>
                  </a:cubicBezTo>
                  <a:cubicBezTo>
                    <a:pt x="1089956" y="211537"/>
                    <a:pt x="1059070" y="210892"/>
                    <a:pt x="1030760" y="205080"/>
                  </a:cubicBezTo>
                  <a:cubicBezTo>
                    <a:pt x="1028185" y="204435"/>
                    <a:pt x="1026899" y="201207"/>
                    <a:pt x="1027542" y="199270"/>
                  </a:cubicBezTo>
                  <a:cubicBezTo>
                    <a:pt x="1026255" y="197334"/>
                    <a:pt x="1025612" y="194750"/>
                    <a:pt x="1026255" y="191522"/>
                  </a:cubicBezTo>
                  <a:cubicBezTo>
                    <a:pt x="1035263" y="148266"/>
                    <a:pt x="1035906" y="103718"/>
                    <a:pt x="1042984" y="60460"/>
                  </a:cubicBezTo>
                  <a:close/>
                  <a:moveTo>
                    <a:pt x="944533" y="1"/>
                  </a:moveTo>
                  <a:lnTo>
                    <a:pt x="966015" y="1"/>
                  </a:lnTo>
                  <a:lnTo>
                    <a:pt x="963742" y="10740"/>
                  </a:lnTo>
                  <a:cubicBezTo>
                    <a:pt x="958195" y="41715"/>
                    <a:pt x="953372" y="72851"/>
                    <a:pt x="948548" y="103987"/>
                  </a:cubicBezTo>
                  <a:cubicBezTo>
                    <a:pt x="938902" y="166901"/>
                    <a:pt x="932470" y="231741"/>
                    <a:pt x="917036" y="294013"/>
                  </a:cubicBezTo>
                  <a:cubicBezTo>
                    <a:pt x="903531" y="349223"/>
                    <a:pt x="890668" y="406358"/>
                    <a:pt x="879735" y="462854"/>
                  </a:cubicBezTo>
                  <a:cubicBezTo>
                    <a:pt x="915107" y="466063"/>
                    <a:pt x="951121" y="459644"/>
                    <a:pt x="985849" y="462211"/>
                  </a:cubicBezTo>
                  <a:cubicBezTo>
                    <a:pt x="990995" y="435247"/>
                    <a:pt x="989064" y="406358"/>
                    <a:pt x="995496" y="379396"/>
                  </a:cubicBezTo>
                  <a:cubicBezTo>
                    <a:pt x="1000640" y="354359"/>
                    <a:pt x="1007715" y="330605"/>
                    <a:pt x="1014789" y="306210"/>
                  </a:cubicBezTo>
                  <a:cubicBezTo>
                    <a:pt x="1014147" y="306210"/>
                    <a:pt x="1014147" y="305569"/>
                    <a:pt x="1014147" y="305569"/>
                  </a:cubicBezTo>
                  <a:cubicBezTo>
                    <a:pt x="1011574" y="303643"/>
                    <a:pt x="1013502" y="299148"/>
                    <a:pt x="1016075" y="299148"/>
                  </a:cubicBezTo>
                  <a:lnTo>
                    <a:pt x="1016718" y="299148"/>
                  </a:lnTo>
                  <a:cubicBezTo>
                    <a:pt x="1018005" y="297223"/>
                    <a:pt x="1019934" y="297223"/>
                    <a:pt x="1021219" y="297864"/>
                  </a:cubicBezTo>
                  <a:cubicBezTo>
                    <a:pt x="1055949" y="293370"/>
                    <a:pt x="1097751" y="288235"/>
                    <a:pt x="1131192" y="297223"/>
                  </a:cubicBezTo>
                  <a:cubicBezTo>
                    <a:pt x="1138909" y="299148"/>
                    <a:pt x="1139554" y="306853"/>
                    <a:pt x="1135695" y="311988"/>
                  </a:cubicBezTo>
                  <a:cubicBezTo>
                    <a:pt x="1159490" y="355001"/>
                    <a:pt x="1149200" y="415347"/>
                    <a:pt x="1166564" y="460928"/>
                  </a:cubicBezTo>
                  <a:cubicBezTo>
                    <a:pt x="1199362" y="456433"/>
                    <a:pt x="1232804" y="453866"/>
                    <a:pt x="1265604" y="453225"/>
                  </a:cubicBezTo>
                  <a:cubicBezTo>
                    <a:pt x="1243095" y="402507"/>
                    <a:pt x="1245023" y="346013"/>
                    <a:pt x="1234090" y="292086"/>
                  </a:cubicBezTo>
                  <a:cubicBezTo>
                    <a:pt x="1221228" y="231100"/>
                    <a:pt x="1208367" y="170111"/>
                    <a:pt x="1197434" y="108482"/>
                  </a:cubicBezTo>
                  <a:cubicBezTo>
                    <a:pt x="1191968" y="78309"/>
                    <a:pt x="1185376" y="47815"/>
                    <a:pt x="1179587" y="17160"/>
                  </a:cubicBezTo>
                  <a:lnTo>
                    <a:pt x="1177166" y="1"/>
                  </a:lnTo>
                  <a:lnTo>
                    <a:pt x="1195940" y="1"/>
                  </a:lnTo>
                  <a:lnTo>
                    <a:pt x="1196147" y="1753"/>
                  </a:lnTo>
                  <a:cubicBezTo>
                    <a:pt x="1202257" y="36259"/>
                    <a:pt x="1209653" y="70605"/>
                    <a:pt x="1216084" y="103987"/>
                  </a:cubicBezTo>
                  <a:cubicBezTo>
                    <a:pt x="1227660" y="164976"/>
                    <a:pt x="1241165" y="226605"/>
                    <a:pt x="1250812" y="287594"/>
                  </a:cubicBezTo>
                  <a:cubicBezTo>
                    <a:pt x="1259172" y="342804"/>
                    <a:pt x="1259172" y="401866"/>
                    <a:pt x="1277823" y="455150"/>
                  </a:cubicBezTo>
                  <a:cubicBezTo>
                    <a:pt x="1279751" y="451941"/>
                    <a:pt x="1282324" y="449371"/>
                    <a:pt x="1284254" y="447446"/>
                  </a:cubicBezTo>
                  <a:cubicBezTo>
                    <a:pt x="1288756" y="441668"/>
                    <a:pt x="1293257" y="435890"/>
                    <a:pt x="1297759" y="430112"/>
                  </a:cubicBezTo>
                  <a:lnTo>
                    <a:pt x="1298402" y="430112"/>
                  </a:lnTo>
                  <a:cubicBezTo>
                    <a:pt x="1285540" y="372334"/>
                    <a:pt x="1269463" y="317124"/>
                    <a:pt x="1259815" y="258705"/>
                  </a:cubicBezTo>
                  <a:cubicBezTo>
                    <a:pt x="1249525" y="195790"/>
                    <a:pt x="1238593" y="132876"/>
                    <a:pt x="1229589" y="69963"/>
                  </a:cubicBezTo>
                  <a:lnTo>
                    <a:pt x="1219680" y="1"/>
                  </a:lnTo>
                  <a:lnTo>
                    <a:pt x="1231546" y="1"/>
                  </a:lnTo>
                  <a:lnTo>
                    <a:pt x="1246311" y="95642"/>
                  </a:lnTo>
                  <a:cubicBezTo>
                    <a:pt x="1254028" y="153419"/>
                    <a:pt x="1265604" y="209914"/>
                    <a:pt x="1273964" y="267692"/>
                  </a:cubicBezTo>
                  <a:cubicBezTo>
                    <a:pt x="1282967" y="324186"/>
                    <a:pt x="1299689" y="377469"/>
                    <a:pt x="1310622" y="432680"/>
                  </a:cubicBezTo>
                  <a:cubicBezTo>
                    <a:pt x="1311265" y="437817"/>
                    <a:pt x="1307406" y="440385"/>
                    <a:pt x="1303548" y="439742"/>
                  </a:cubicBezTo>
                  <a:cubicBezTo>
                    <a:pt x="1299689" y="444877"/>
                    <a:pt x="1295186" y="449371"/>
                    <a:pt x="1290684" y="453866"/>
                  </a:cubicBezTo>
                  <a:cubicBezTo>
                    <a:pt x="1286183" y="459644"/>
                    <a:pt x="1281039" y="464779"/>
                    <a:pt x="1275892" y="469916"/>
                  </a:cubicBezTo>
                  <a:cubicBezTo>
                    <a:pt x="1275250" y="470557"/>
                    <a:pt x="1274607" y="471200"/>
                    <a:pt x="1273964" y="471200"/>
                  </a:cubicBezTo>
                  <a:cubicBezTo>
                    <a:pt x="1272034" y="472484"/>
                    <a:pt x="1270748" y="473125"/>
                    <a:pt x="1268175" y="473125"/>
                  </a:cubicBezTo>
                  <a:cubicBezTo>
                    <a:pt x="1232804" y="473125"/>
                    <a:pt x="1197434" y="473125"/>
                    <a:pt x="1162706" y="471841"/>
                  </a:cubicBezTo>
                  <a:cubicBezTo>
                    <a:pt x="1158847" y="473768"/>
                    <a:pt x="1153058" y="473125"/>
                    <a:pt x="1150485" y="468631"/>
                  </a:cubicBezTo>
                  <a:cubicBezTo>
                    <a:pt x="1139554" y="444877"/>
                    <a:pt x="1140839" y="414063"/>
                    <a:pt x="1135695" y="388383"/>
                  </a:cubicBezTo>
                  <a:cubicBezTo>
                    <a:pt x="1131837" y="363988"/>
                    <a:pt x="1130549" y="339594"/>
                    <a:pt x="1126048" y="315199"/>
                  </a:cubicBezTo>
                  <a:cubicBezTo>
                    <a:pt x="1104824" y="310705"/>
                    <a:pt x="1081672" y="313272"/>
                    <a:pt x="1061093" y="313915"/>
                  </a:cubicBezTo>
                  <a:cubicBezTo>
                    <a:pt x="1055949" y="313915"/>
                    <a:pt x="1051446" y="313915"/>
                    <a:pt x="1046944" y="313915"/>
                  </a:cubicBezTo>
                  <a:lnTo>
                    <a:pt x="1047587" y="314556"/>
                  </a:lnTo>
                  <a:cubicBezTo>
                    <a:pt x="1045016" y="358853"/>
                    <a:pt x="1036656" y="402507"/>
                    <a:pt x="1036011" y="446804"/>
                  </a:cubicBezTo>
                  <a:cubicBezTo>
                    <a:pt x="1036011" y="451298"/>
                    <a:pt x="1030867" y="453225"/>
                    <a:pt x="1027651" y="451298"/>
                  </a:cubicBezTo>
                  <a:cubicBezTo>
                    <a:pt x="1018648" y="459001"/>
                    <a:pt x="1011574" y="469273"/>
                    <a:pt x="1001283" y="475052"/>
                  </a:cubicBezTo>
                  <a:cubicBezTo>
                    <a:pt x="1000640" y="475052"/>
                    <a:pt x="999998" y="475052"/>
                    <a:pt x="999355" y="475052"/>
                  </a:cubicBezTo>
                  <a:cubicBezTo>
                    <a:pt x="996139" y="476977"/>
                    <a:pt x="991637" y="475693"/>
                    <a:pt x="989064" y="473125"/>
                  </a:cubicBezTo>
                  <a:cubicBezTo>
                    <a:pt x="951121" y="478260"/>
                    <a:pt x="912534" y="480830"/>
                    <a:pt x="875233" y="476977"/>
                  </a:cubicBezTo>
                  <a:cubicBezTo>
                    <a:pt x="874590" y="476977"/>
                    <a:pt x="874590" y="476977"/>
                    <a:pt x="873948" y="476977"/>
                  </a:cubicBezTo>
                  <a:cubicBezTo>
                    <a:pt x="870732" y="477619"/>
                    <a:pt x="866873" y="475052"/>
                    <a:pt x="867516" y="471200"/>
                  </a:cubicBezTo>
                  <a:cubicBezTo>
                    <a:pt x="871375" y="410212"/>
                    <a:pt x="886809" y="348580"/>
                    <a:pt x="899671" y="288235"/>
                  </a:cubicBezTo>
                  <a:cubicBezTo>
                    <a:pt x="914463" y="222111"/>
                    <a:pt x="920894" y="154703"/>
                    <a:pt x="931185" y="87296"/>
                  </a:cubicBezTo>
                  <a:close/>
                  <a:moveTo>
                    <a:pt x="207937" y="1"/>
                  </a:moveTo>
                  <a:lnTo>
                    <a:pt x="210682" y="1"/>
                  </a:lnTo>
                  <a:lnTo>
                    <a:pt x="227700" y="19533"/>
                  </a:lnTo>
                  <a:cubicBezTo>
                    <a:pt x="234798" y="26043"/>
                    <a:pt x="242219" y="32227"/>
                    <a:pt x="248350" y="39062"/>
                  </a:cubicBezTo>
                  <a:cubicBezTo>
                    <a:pt x="261254" y="52079"/>
                    <a:pt x="272225" y="63796"/>
                    <a:pt x="283194" y="78766"/>
                  </a:cubicBezTo>
                  <a:cubicBezTo>
                    <a:pt x="285129" y="80719"/>
                    <a:pt x="281905" y="83973"/>
                    <a:pt x="280614" y="82021"/>
                  </a:cubicBezTo>
                  <a:cubicBezTo>
                    <a:pt x="267063" y="64446"/>
                    <a:pt x="252221" y="49475"/>
                    <a:pt x="237379" y="34505"/>
                  </a:cubicBezTo>
                  <a:cubicBezTo>
                    <a:pt x="231895" y="28973"/>
                    <a:pt x="225765" y="23765"/>
                    <a:pt x="220280" y="18070"/>
                  </a:cubicBezTo>
                  <a:close/>
                  <a:moveTo>
                    <a:pt x="85630" y="1"/>
                  </a:moveTo>
                  <a:lnTo>
                    <a:pt x="89670" y="1"/>
                  </a:lnTo>
                  <a:lnTo>
                    <a:pt x="74880" y="24597"/>
                  </a:lnTo>
                  <a:cubicBezTo>
                    <a:pt x="73583" y="27264"/>
                    <a:pt x="70344" y="25264"/>
                    <a:pt x="71641" y="23263"/>
                  </a:cubicBezTo>
                  <a:close/>
                  <a:moveTo>
                    <a:pt x="73447" y="1"/>
                  </a:moveTo>
                  <a:lnTo>
                    <a:pt x="77678" y="1"/>
                  </a:lnTo>
                  <a:lnTo>
                    <a:pt x="66250" y="16158"/>
                  </a:lnTo>
                  <a:cubicBezTo>
                    <a:pt x="65622" y="18776"/>
                    <a:pt x="61841" y="16158"/>
                    <a:pt x="63100" y="14196"/>
                  </a:cubicBezTo>
                  <a:close/>
                  <a:moveTo>
                    <a:pt x="27510" y="1"/>
                  </a:moveTo>
                  <a:lnTo>
                    <a:pt x="50431" y="1"/>
                  </a:lnTo>
                  <a:lnTo>
                    <a:pt x="89287" y="67293"/>
                  </a:lnTo>
                  <a:cubicBezTo>
                    <a:pt x="105514" y="91725"/>
                    <a:pt x="123829" y="114550"/>
                    <a:pt x="146000" y="134160"/>
                  </a:cubicBezTo>
                  <a:cubicBezTo>
                    <a:pt x="201266" y="182382"/>
                    <a:pt x="312442" y="273680"/>
                    <a:pt x="241109" y="356621"/>
                  </a:cubicBezTo>
                  <a:cubicBezTo>
                    <a:pt x="181987" y="426059"/>
                    <a:pt x="108727" y="348263"/>
                    <a:pt x="101658" y="279466"/>
                  </a:cubicBezTo>
                  <a:cubicBezTo>
                    <a:pt x="74024" y="280753"/>
                    <a:pt x="47034" y="281396"/>
                    <a:pt x="19402" y="282682"/>
                  </a:cubicBezTo>
                  <a:cubicBezTo>
                    <a:pt x="23899" y="321902"/>
                    <a:pt x="45750" y="363694"/>
                    <a:pt x="65670" y="397127"/>
                  </a:cubicBezTo>
                  <a:cubicBezTo>
                    <a:pt x="84308" y="427989"/>
                    <a:pt x="103587" y="452421"/>
                    <a:pt x="140859" y="460137"/>
                  </a:cubicBezTo>
                  <a:cubicBezTo>
                    <a:pt x="194196" y="471066"/>
                    <a:pt x="262317" y="470423"/>
                    <a:pt x="300875" y="426702"/>
                  </a:cubicBezTo>
                  <a:cubicBezTo>
                    <a:pt x="354855" y="366908"/>
                    <a:pt x="359995" y="298755"/>
                    <a:pt x="324009" y="227387"/>
                  </a:cubicBezTo>
                  <a:cubicBezTo>
                    <a:pt x="293805" y="169522"/>
                    <a:pt x="248821" y="129659"/>
                    <a:pt x="205763" y="82723"/>
                  </a:cubicBezTo>
                  <a:cubicBezTo>
                    <a:pt x="190662" y="65364"/>
                    <a:pt x="172026" y="47039"/>
                    <a:pt x="156201" y="27028"/>
                  </a:cubicBezTo>
                  <a:lnTo>
                    <a:pt x="138253" y="1"/>
                  </a:lnTo>
                  <a:lnTo>
                    <a:pt x="164572" y="1"/>
                  </a:lnTo>
                  <a:lnTo>
                    <a:pt x="169858" y="9507"/>
                  </a:lnTo>
                  <a:cubicBezTo>
                    <a:pt x="187128" y="33698"/>
                    <a:pt x="209299" y="55398"/>
                    <a:pt x="229542" y="76937"/>
                  </a:cubicBezTo>
                  <a:cubicBezTo>
                    <a:pt x="296375" y="147018"/>
                    <a:pt x="392770" y="240247"/>
                    <a:pt x="367065" y="348905"/>
                  </a:cubicBezTo>
                  <a:cubicBezTo>
                    <a:pt x="359353" y="382982"/>
                    <a:pt x="343288" y="411272"/>
                    <a:pt x="321437" y="433131"/>
                  </a:cubicBezTo>
                  <a:cubicBezTo>
                    <a:pt x="343288" y="419631"/>
                    <a:pt x="361281" y="404842"/>
                    <a:pt x="367065" y="395198"/>
                  </a:cubicBezTo>
                  <a:cubicBezTo>
                    <a:pt x="390200" y="357264"/>
                    <a:pt x="397268" y="312256"/>
                    <a:pt x="380560" y="270465"/>
                  </a:cubicBezTo>
                  <a:cubicBezTo>
                    <a:pt x="349071" y="189453"/>
                    <a:pt x="297018" y="121943"/>
                    <a:pt x="236611" y="60864"/>
                  </a:cubicBezTo>
                  <a:cubicBezTo>
                    <a:pt x="226811" y="51059"/>
                    <a:pt x="216408" y="40651"/>
                    <a:pt x="206457" y="29610"/>
                  </a:cubicBezTo>
                  <a:lnTo>
                    <a:pt x="183275" y="1"/>
                  </a:lnTo>
                  <a:lnTo>
                    <a:pt x="201706" y="1"/>
                  </a:lnTo>
                  <a:lnTo>
                    <a:pt x="209138" y="11115"/>
                  </a:lnTo>
                  <a:cubicBezTo>
                    <a:pt x="220706" y="25019"/>
                    <a:pt x="233398" y="38039"/>
                    <a:pt x="246250" y="51220"/>
                  </a:cubicBezTo>
                  <a:cubicBezTo>
                    <a:pt x="298946" y="106512"/>
                    <a:pt x="346500" y="163092"/>
                    <a:pt x="377989" y="233817"/>
                  </a:cubicBezTo>
                  <a:cubicBezTo>
                    <a:pt x="399839" y="283324"/>
                    <a:pt x="412692" y="341833"/>
                    <a:pt x="381203" y="391340"/>
                  </a:cubicBezTo>
                  <a:cubicBezTo>
                    <a:pt x="365136" y="416415"/>
                    <a:pt x="345857" y="428632"/>
                    <a:pt x="322080" y="446634"/>
                  </a:cubicBezTo>
                  <a:cubicBezTo>
                    <a:pt x="307301" y="458208"/>
                    <a:pt x="264886" y="474925"/>
                    <a:pt x="243038" y="477496"/>
                  </a:cubicBezTo>
                  <a:cubicBezTo>
                    <a:pt x="219902" y="483926"/>
                    <a:pt x="194839" y="486497"/>
                    <a:pt x="168491" y="483926"/>
                  </a:cubicBezTo>
                  <a:lnTo>
                    <a:pt x="134177" y="475652"/>
                  </a:lnTo>
                  <a:lnTo>
                    <a:pt x="162206" y="483606"/>
                  </a:lnTo>
                  <a:cubicBezTo>
                    <a:pt x="166077" y="484242"/>
                    <a:pt x="164786" y="489338"/>
                    <a:pt x="160917" y="488702"/>
                  </a:cubicBezTo>
                  <a:cubicBezTo>
                    <a:pt x="122860" y="482331"/>
                    <a:pt x="79646" y="470866"/>
                    <a:pt x="59006" y="434556"/>
                  </a:cubicBezTo>
                  <a:cubicBezTo>
                    <a:pt x="59006" y="433921"/>
                    <a:pt x="59650" y="433283"/>
                    <a:pt x="60295" y="433921"/>
                  </a:cubicBezTo>
                  <a:lnTo>
                    <a:pt x="104915" y="466567"/>
                  </a:lnTo>
                  <a:lnTo>
                    <a:pt x="61815" y="429275"/>
                  </a:lnTo>
                  <a:cubicBezTo>
                    <a:pt x="33540" y="385553"/>
                    <a:pt x="2692" y="333474"/>
                    <a:pt x="123" y="280110"/>
                  </a:cubicBezTo>
                  <a:cubicBezTo>
                    <a:pt x="-520" y="276252"/>
                    <a:pt x="1408" y="273038"/>
                    <a:pt x="4620" y="271752"/>
                  </a:cubicBezTo>
                  <a:cubicBezTo>
                    <a:pt x="5263" y="267893"/>
                    <a:pt x="8476" y="263392"/>
                    <a:pt x="11047" y="260178"/>
                  </a:cubicBezTo>
                  <a:cubicBezTo>
                    <a:pt x="14902" y="255678"/>
                    <a:pt x="19402" y="250534"/>
                    <a:pt x="23257" y="246032"/>
                  </a:cubicBezTo>
                  <a:cubicBezTo>
                    <a:pt x="24542" y="244747"/>
                    <a:pt x="26471" y="244747"/>
                    <a:pt x="27755" y="245390"/>
                  </a:cubicBezTo>
                  <a:cubicBezTo>
                    <a:pt x="27755" y="245390"/>
                    <a:pt x="27755" y="244747"/>
                    <a:pt x="28397" y="244747"/>
                  </a:cubicBezTo>
                  <a:cubicBezTo>
                    <a:pt x="42536" y="245390"/>
                    <a:pt x="58602" y="239604"/>
                    <a:pt x="73382" y="238317"/>
                  </a:cubicBezTo>
                  <a:cubicBezTo>
                    <a:pt x="90734" y="237031"/>
                    <a:pt x="108727" y="237031"/>
                    <a:pt x="126078" y="236389"/>
                  </a:cubicBezTo>
                  <a:cubicBezTo>
                    <a:pt x="129290" y="236389"/>
                    <a:pt x="130576" y="238317"/>
                    <a:pt x="131219" y="240247"/>
                  </a:cubicBezTo>
                  <a:cubicBezTo>
                    <a:pt x="132504" y="240890"/>
                    <a:pt x="133147" y="242818"/>
                    <a:pt x="133147" y="244747"/>
                  </a:cubicBezTo>
                  <a:cubicBezTo>
                    <a:pt x="138931" y="290397"/>
                    <a:pt x="180060" y="375266"/>
                    <a:pt x="234683" y="332189"/>
                  </a:cubicBezTo>
                  <a:cubicBezTo>
                    <a:pt x="235326" y="331546"/>
                    <a:pt x="235968" y="330903"/>
                    <a:pt x="236611" y="330903"/>
                  </a:cubicBezTo>
                  <a:cubicBezTo>
                    <a:pt x="244321" y="316115"/>
                    <a:pt x="247535" y="299398"/>
                    <a:pt x="243038" y="282039"/>
                  </a:cubicBezTo>
                  <a:cubicBezTo>
                    <a:pt x="227614" y="215815"/>
                    <a:pt x="171062" y="181094"/>
                    <a:pt x="123507" y="138017"/>
                  </a:cubicBezTo>
                  <a:cubicBezTo>
                    <a:pt x="84949" y="103298"/>
                    <a:pt x="56674" y="57005"/>
                    <a:pt x="32254" y="11357"/>
                  </a:cubicBezTo>
                  <a:close/>
                  <a:moveTo>
                    <a:pt x="754336" y="1"/>
                  </a:moveTo>
                  <a:lnTo>
                    <a:pt x="764269" y="1"/>
                  </a:lnTo>
                  <a:lnTo>
                    <a:pt x="754905" y="5571"/>
                  </a:lnTo>
                  <a:cubicBezTo>
                    <a:pt x="749188" y="9350"/>
                    <a:pt x="744106" y="13130"/>
                    <a:pt x="739022" y="17540"/>
                  </a:cubicBezTo>
                  <a:cubicBezTo>
                    <a:pt x="738387" y="18799"/>
                    <a:pt x="736481" y="16910"/>
                    <a:pt x="737751" y="15649"/>
                  </a:cubicBezTo>
                  <a:cubicBezTo>
                    <a:pt x="741246" y="11240"/>
                    <a:pt x="746011" y="6200"/>
                    <a:pt x="751332" y="1791"/>
                  </a:cubicBezTo>
                  <a:close/>
                  <a:moveTo>
                    <a:pt x="620022" y="1"/>
                  </a:moveTo>
                  <a:lnTo>
                    <a:pt x="626575" y="1"/>
                  </a:lnTo>
                  <a:lnTo>
                    <a:pt x="628091" y="17820"/>
                  </a:lnTo>
                  <a:cubicBezTo>
                    <a:pt x="628091" y="21627"/>
                    <a:pt x="621341" y="21627"/>
                    <a:pt x="621341" y="17820"/>
                  </a:cubicBezTo>
                  <a:close/>
                  <a:moveTo>
                    <a:pt x="607462" y="1"/>
                  </a:moveTo>
                  <a:lnTo>
                    <a:pt x="612585" y="1"/>
                  </a:lnTo>
                  <a:lnTo>
                    <a:pt x="613458" y="19926"/>
                  </a:lnTo>
                  <a:cubicBezTo>
                    <a:pt x="613458" y="24452"/>
                    <a:pt x="607789" y="24452"/>
                    <a:pt x="607789" y="19926"/>
                  </a:cubicBezTo>
                  <a:close/>
                  <a:moveTo>
                    <a:pt x="549410" y="1"/>
                  </a:moveTo>
                  <a:lnTo>
                    <a:pt x="570547" y="1"/>
                  </a:lnTo>
                  <a:lnTo>
                    <a:pt x="570079" y="48963"/>
                  </a:lnTo>
                  <a:cubicBezTo>
                    <a:pt x="572006" y="46390"/>
                    <a:pt x="573291" y="44461"/>
                    <a:pt x="575859" y="42531"/>
                  </a:cubicBezTo>
                  <a:cubicBezTo>
                    <a:pt x="580998" y="37387"/>
                    <a:pt x="585492" y="30314"/>
                    <a:pt x="591915" y="25170"/>
                  </a:cubicBezTo>
                  <a:lnTo>
                    <a:pt x="590839" y="1"/>
                  </a:lnTo>
                  <a:lnTo>
                    <a:pt x="600122" y="1"/>
                  </a:lnTo>
                  <a:lnTo>
                    <a:pt x="600264" y="27098"/>
                  </a:lnTo>
                  <a:lnTo>
                    <a:pt x="599621" y="27741"/>
                  </a:lnTo>
                  <a:cubicBezTo>
                    <a:pt x="624027" y="29027"/>
                    <a:pt x="648430" y="25813"/>
                    <a:pt x="672193" y="24525"/>
                  </a:cubicBezTo>
                  <a:lnTo>
                    <a:pt x="672767" y="1"/>
                  </a:lnTo>
                  <a:lnTo>
                    <a:pt x="691717" y="1"/>
                  </a:lnTo>
                  <a:lnTo>
                    <a:pt x="691500" y="11103"/>
                  </a:lnTo>
                  <a:cubicBezTo>
                    <a:pt x="691821" y="24044"/>
                    <a:pt x="692905" y="36906"/>
                    <a:pt x="695313" y="49606"/>
                  </a:cubicBezTo>
                  <a:cubicBezTo>
                    <a:pt x="695954" y="52177"/>
                    <a:pt x="695954" y="54107"/>
                    <a:pt x="695313" y="55393"/>
                  </a:cubicBezTo>
                  <a:cubicBezTo>
                    <a:pt x="698523" y="57321"/>
                    <a:pt x="697881" y="61823"/>
                    <a:pt x="694027" y="63108"/>
                  </a:cubicBezTo>
                  <a:cubicBezTo>
                    <a:pt x="652927" y="77900"/>
                    <a:pt x="602832" y="74684"/>
                    <a:pt x="559805" y="74041"/>
                  </a:cubicBezTo>
                  <a:cubicBezTo>
                    <a:pt x="553382" y="74041"/>
                    <a:pt x="550171" y="68897"/>
                    <a:pt x="550812" y="63753"/>
                  </a:cubicBezTo>
                  <a:cubicBezTo>
                    <a:pt x="550171" y="62465"/>
                    <a:pt x="549529" y="60537"/>
                    <a:pt x="549529" y="58608"/>
                  </a:cubicBezTo>
                  <a:close/>
                  <a:moveTo>
                    <a:pt x="440204" y="1"/>
                  </a:moveTo>
                  <a:lnTo>
                    <a:pt x="459181" y="1"/>
                  </a:lnTo>
                  <a:lnTo>
                    <a:pt x="462829" y="108766"/>
                  </a:lnTo>
                  <a:cubicBezTo>
                    <a:pt x="464113" y="169856"/>
                    <a:pt x="463470" y="230944"/>
                    <a:pt x="461544" y="292034"/>
                  </a:cubicBezTo>
                  <a:cubicBezTo>
                    <a:pt x="458976" y="347980"/>
                    <a:pt x="453837" y="405855"/>
                    <a:pt x="460260" y="461799"/>
                  </a:cubicBezTo>
                  <a:cubicBezTo>
                    <a:pt x="490443" y="456655"/>
                    <a:pt x="521913" y="457299"/>
                    <a:pt x="553382" y="457299"/>
                  </a:cubicBezTo>
                  <a:cubicBezTo>
                    <a:pt x="553382" y="409069"/>
                    <a:pt x="555308" y="360840"/>
                    <a:pt x="554666" y="313897"/>
                  </a:cubicBezTo>
                  <a:cubicBezTo>
                    <a:pt x="554666" y="265669"/>
                    <a:pt x="548886" y="218084"/>
                    <a:pt x="551455" y="170499"/>
                  </a:cubicBezTo>
                  <a:cubicBezTo>
                    <a:pt x="547602" y="169211"/>
                    <a:pt x="547602" y="162781"/>
                    <a:pt x="552098" y="162138"/>
                  </a:cubicBezTo>
                  <a:cubicBezTo>
                    <a:pt x="577144" y="158280"/>
                    <a:pt x="602832" y="160853"/>
                    <a:pt x="627880" y="161496"/>
                  </a:cubicBezTo>
                  <a:cubicBezTo>
                    <a:pt x="646504" y="161496"/>
                    <a:pt x="665128" y="158280"/>
                    <a:pt x="683110" y="163424"/>
                  </a:cubicBezTo>
                  <a:cubicBezTo>
                    <a:pt x="683753" y="163424"/>
                    <a:pt x="683753" y="164067"/>
                    <a:pt x="683753" y="164067"/>
                  </a:cubicBezTo>
                  <a:cubicBezTo>
                    <a:pt x="685680" y="160210"/>
                    <a:pt x="692101" y="161496"/>
                    <a:pt x="692743" y="165997"/>
                  </a:cubicBezTo>
                  <a:cubicBezTo>
                    <a:pt x="696597" y="219370"/>
                    <a:pt x="692743" y="271457"/>
                    <a:pt x="692743" y="324188"/>
                  </a:cubicBezTo>
                  <a:cubicBezTo>
                    <a:pt x="692743" y="368558"/>
                    <a:pt x="690174" y="420002"/>
                    <a:pt x="700450" y="462444"/>
                  </a:cubicBezTo>
                  <a:cubicBezTo>
                    <a:pt x="701093" y="463086"/>
                    <a:pt x="701093" y="463729"/>
                    <a:pt x="701093" y="464372"/>
                  </a:cubicBezTo>
                  <a:cubicBezTo>
                    <a:pt x="729993" y="461799"/>
                    <a:pt x="758892" y="461799"/>
                    <a:pt x="788435" y="462444"/>
                  </a:cubicBezTo>
                  <a:cubicBezTo>
                    <a:pt x="788435" y="403282"/>
                    <a:pt x="783296" y="344765"/>
                    <a:pt x="782655" y="285605"/>
                  </a:cubicBezTo>
                  <a:cubicBezTo>
                    <a:pt x="782012" y="223229"/>
                    <a:pt x="781369" y="160853"/>
                    <a:pt x="780728" y="98477"/>
                  </a:cubicBezTo>
                  <a:lnTo>
                    <a:pt x="781996" y="1"/>
                  </a:lnTo>
                  <a:lnTo>
                    <a:pt x="801306" y="1"/>
                  </a:lnTo>
                  <a:lnTo>
                    <a:pt x="799352" y="112624"/>
                  </a:lnTo>
                  <a:cubicBezTo>
                    <a:pt x="799352" y="231587"/>
                    <a:pt x="799352" y="350552"/>
                    <a:pt x="802562" y="470159"/>
                  </a:cubicBezTo>
                  <a:cubicBezTo>
                    <a:pt x="802562" y="470802"/>
                    <a:pt x="803205" y="470802"/>
                    <a:pt x="803205" y="472089"/>
                  </a:cubicBezTo>
                  <a:cubicBezTo>
                    <a:pt x="808985" y="464372"/>
                    <a:pt x="814765" y="457299"/>
                    <a:pt x="821829" y="450868"/>
                  </a:cubicBezTo>
                  <a:cubicBezTo>
                    <a:pt x="819261" y="327402"/>
                    <a:pt x="810912" y="203937"/>
                    <a:pt x="814765" y="79828"/>
                  </a:cubicBezTo>
                  <a:lnTo>
                    <a:pt x="815550" y="1"/>
                  </a:lnTo>
                  <a:lnTo>
                    <a:pt x="829747" y="1"/>
                  </a:lnTo>
                  <a:lnTo>
                    <a:pt x="828252" y="80471"/>
                  </a:lnTo>
                  <a:cubicBezTo>
                    <a:pt x="825041" y="202007"/>
                    <a:pt x="828252" y="323543"/>
                    <a:pt x="832105" y="445723"/>
                  </a:cubicBezTo>
                  <a:cubicBezTo>
                    <a:pt x="835317" y="447009"/>
                    <a:pt x="837885" y="450868"/>
                    <a:pt x="834032" y="454084"/>
                  </a:cubicBezTo>
                  <a:cubicBezTo>
                    <a:pt x="834032" y="454726"/>
                    <a:pt x="832748" y="455369"/>
                    <a:pt x="832748" y="455369"/>
                  </a:cubicBezTo>
                  <a:cubicBezTo>
                    <a:pt x="832748" y="459228"/>
                    <a:pt x="829537" y="461156"/>
                    <a:pt x="826968" y="461156"/>
                  </a:cubicBezTo>
                  <a:cubicBezTo>
                    <a:pt x="818619" y="468231"/>
                    <a:pt x="809628" y="476591"/>
                    <a:pt x="800636" y="483021"/>
                  </a:cubicBezTo>
                  <a:cubicBezTo>
                    <a:pt x="799352" y="483664"/>
                    <a:pt x="798068" y="483664"/>
                    <a:pt x="797425" y="483021"/>
                  </a:cubicBezTo>
                  <a:cubicBezTo>
                    <a:pt x="796142" y="483664"/>
                    <a:pt x="794856" y="483664"/>
                    <a:pt x="792929" y="483664"/>
                  </a:cubicBezTo>
                  <a:cubicBezTo>
                    <a:pt x="774948" y="483664"/>
                    <a:pt x="757609" y="481735"/>
                    <a:pt x="740910" y="479805"/>
                  </a:cubicBezTo>
                  <a:cubicBezTo>
                    <a:pt x="721000" y="477234"/>
                    <a:pt x="701734" y="478519"/>
                    <a:pt x="682467" y="475946"/>
                  </a:cubicBezTo>
                  <a:cubicBezTo>
                    <a:pt x="677330" y="475946"/>
                    <a:pt x="675404" y="467588"/>
                    <a:pt x="681184" y="466300"/>
                  </a:cubicBezTo>
                  <a:cubicBezTo>
                    <a:pt x="681184" y="466300"/>
                    <a:pt x="681826" y="466300"/>
                    <a:pt x="682467" y="466300"/>
                  </a:cubicBezTo>
                  <a:cubicBezTo>
                    <a:pt x="670266" y="421930"/>
                    <a:pt x="672193" y="369200"/>
                    <a:pt x="674120" y="323543"/>
                  </a:cubicBezTo>
                  <a:cubicBezTo>
                    <a:pt x="674761" y="276602"/>
                    <a:pt x="678614" y="230301"/>
                    <a:pt x="681826" y="184003"/>
                  </a:cubicBezTo>
                  <a:cubicBezTo>
                    <a:pt x="680541" y="184003"/>
                    <a:pt x="679257" y="184003"/>
                    <a:pt x="677330" y="184003"/>
                  </a:cubicBezTo>
                  <a:cubicBezTo>
                    <a:pt x="655494" y="178214"/>
                    <a:pt x="631733" y="182716"/>
                    <a:pt x="609255" y="178857"/>
                  </a:cubicBezTo>
                  <a:cubicBezTo>
                    <a:pt x="603475" y="178214"/>
                    <a:pt x="598979" y="177571"/>
                    <a:pt x="593199" y="176928"/>
                  </a:cubicBezTo>
                  <a:cubicBezTo>
                    <a:pt x="598338" y="223229"/>
                    <a:pt x="600905" y="268242"/>
                    <a:pt x="602191" y="314542"/>
                  </a:cubicBezTo>
                  <a:cubicBezTo>
                    <a:pt x="603475" y="355696"/>
                    <a:pt x="598979" y="403925"/>
                    <a:pt x="607328" y="445081"/>
                  </a:cubicBezTo>
                  <a:cubicBezTo>
                    <a:pt x="607971" y="448939"/>
                    <a:pt x="605401" y="450868"/>
                    <a:pt x="602191" y="450868"/>
                  </a:cubicBezTo>
                  <a:cubicBezTo>
                    <a:pt x="602191" y="451510"/>
                    <a:pt x="601548" y="452153"/>
                    <a:pt x="600905" y="452798"/>
                  </a:cubicBezTo>
                  <a:cubicBezTo>
                    <a:pt x="593199" y="461799"/>
                    <a:pt x="580998" y="466945"/>
                    <a:pt x="570722" y="474018"/>
                  </a:cubicBezTo>
                  <a:cubicBezTo>
                    <a:pt x="569438" y="480448"/>
                    <a:pt x="561731" y="481735"/>
                    <a:pt x="556592" y="477876"/>
                  </a:cubicBezTo>
                  <a:cubicBezTo>
                    <a:pt x="555951" y="478519"/>
                    <a:pt x="555308" y="478519"/>
                    <a:pt x="554666" y="478519"/>
                  </a:cubicBezTo>
                  <a:cubicBezTo>
                    <a:pt x="522555" y="477234"/>
                    <a:pt x="489802" y="475946"/>
                    <a:pt x="457690" y="475946"/>
                  </a:cubicBezTo>
                  <a:cubicBezTo>
                    <a:pt x="455123" y="478519"/>
                    <a:pt x="450627" y="478519"/>
                    <a:pt x="448057" y="476591"/>
                  </a:cubicBezTo>
                  <a:cubicBezTo>
                    <a:pt x="446130" y="476591"/>
                    <a:pt x="443563" y="476591"/>
                    <a:pt x="441636" y="476591"/>
                  </a:cubicBezTo>
                  <a:cubicBezTo>
                    <a:pt x="435856" y="476591"/>
                    <a:pt x="435213" y="468231"/>
                    <a:pt x="440350" y="466300"/>
                  </a:cubicBezTo>
                  <a:cubicBezTo>
                    <a:pt x="442277" y="466300"/>
                    <a:pt x="443563" y="465658"/>
                    <a:pt x="444204" y="465658"/>
                  </a:cubicBezTo>
                  <a:cubicBezTo>
                    <a:pt x="432003" y="346693"/>
                    <a:pt x="448700" y="227730"/>
                    <a:pt x="443563" y="108766"/>
                  </a:cubicBezTo>
                  <a:close/>
                  <a:moveTo>
                    <a:pt x="1477109" y="0"/>
                  </a:moveTo>
                  <a:lnTo>
                    <a:pt x="1480121" y="0"/>
                  </a:lnTo>
                  <a:lnTo>
                    <a:pt x="1480942" y="22468"/>
                  </a:lnTo>
                  <a:cubicBezTo>
                    <a:pt x="1482285" y="36117"/>
                    <a:pt x="1483926" y="49848"/>
                    <a:pt x="1484225" y="63739"/>
                  </a:cubicBezTo>
                  <a:cubicBezTo>
                    <a:pt x="1484225" y="66969"/>
                    <a:pt x="1478854" y="66969"/>
                    <a:pt x="1478854" y="63093"/>
                  </a:cubicBezTo>
                  <a:cubicBezTo>
                    <a:pt x="1478556" y="49525"/>
                    <a:pt x="1477213" y="35794"/>
                    <a:pt x="1476467" y="22064"/>
                  </a:cubicBezTo>
                  <a:close/>
                  <a:moveTo>
                    <a:pt x="1457275" y="0"/>
                  </a:moveTo>
                  <a:lnTo>
                    <a:pt x="1474916" y="0"/>
                  </a:lnTo>
                  <a:lnTo>
                    <a:pt x="1474017" y="28251"/>
                  </a:lnTo>
                  <a:cubicBezTo>
                    <a:pt x="1473694" y="45533"/>
                    <a:pt x="1474017" y="62815"/>
                    <a:pt x="1476281" y="79136"/>
                  </a:cubicBezTo>
                  <a:cubicBezTo>
                    <a:pt x="1484691" y="72096"/>
                    <a:pt x="1495042" y="67616"/>
                    <a:pt x="1502158" y="59295"/>
                  </a:cubicBezTo>
                  <a:lnTo>
                    <a:pt x="1497648" y="0"/>
                  </a:lnTo>
                  <a:lnTo>
                    <a:pt x="1510407" y="0"/>
                  </a:lnTo>
                  <a:lnTo>
                    <a:pt x="1512509" y="56095"/>
                  </a:lnTo>
                  <a:cubicBezTo>
                    <a:pt x="1513155" y="56734"/>
                    <a:pt x="1513802" y="58015"/>
                    <a:pt x="1513802" y="59295"/>
                  </a:cubicBezTo>
                  <a:cubicBezTo>
                    <a:pt x="1538384" y="55454"/>
                    <a:pt x="1566848" y="61855"/>
                    <a:pt x="1578494" y="34332"/>
                  </a:cubicBezTo>
                  <a:cubicBezTo>
                    <a:pt x="1579140" y="34332"/>
                    <a:pt x="1579140" y="33691"/>
                    <a:pt x="1579140" y="33691"/>
                  </a:cubicBezTo>
                  <a:lnTo>
                    <a:pt x="1579889" y="0"/>
                  </a:lnTo>
                  <a:lnTo>
                    <a:pt x="1600488" y="0"/>
                  </a:lnTo>
                  <a:lnTo>
                    <a:pt x="1600488" y="28491"/>
                  </a:lnTo>
                  <a:cubicBezTo>
                    <a:pt x="1599841" y="46813"/>
                    <a:pt x="1596607" y="64415"/>
                    <a:pt x="1584963" y="77217"/>
                  </a:cubicBezTo>
                  <a:cubicBezTo>
                    <a:pt x="1559086" y="106659"/>
                    <a:pt x="1508627" y="104740"/>
                    <a:pt x="1472399" y="104101"/>
                  </a:cubicBezTo>
                  <a:cubicBezTo>
                    <a:pt x="1467225" y="104101"/>
                    <a:pt x="1464637" y="101540"/>
                    <a:pt x="1463343" y="97699"/>
                  </a:cubicBezTo>
                  <a:cubicBezTo>
                    <a:pt x="1461402" y="96419"/>
                    <a:pt x="1460755" y="95139"/>
                    <a:pt x="1460109" y="92578"/>
                  </a:cubicBezTo>
                  <a:cubicBezTo>
                    <a:pt x="1456875" y="76256"/>
                    <a:pt x="1456066" y="59134"/>
                    <a:pt x="1456147" y="41932"/>
                  </a:cubicBezTo>
                  <a:close/>
                  <a:moveTo>
                    <a:pt x="1348830" y="0"/>
                  </a:moveTo>
                  <a:lnTo>
                    <a:pt x="1369069" y="0"/>
                  </a:lnTo>
                  <a:lnTo>
                    <a:pt x="1368830" y="11047"/>
                  </a:lnTo>
                  <a:cubicBezTo>
                    <a:pt x="1368268" y="41928"/>
                    <a:pt x="1368268" y="72728"/>
                    <a:pt x="1370196" y="103527"/>
                  </a:cubicBezTo>
                  <a:cubicBezTo>
                    <a:pt x="1372122" y="142669"/>
                    <a:pt x="1374051" y="181170"/>
                    <a:pt x="1374694" y="220312"/>
                  </a:cubicBezTo>
                  <a:cubicBezTo>
                    <a:pt x="1378549" y="215819"/>
                    <a:pt x="1383048" y="211329"/>
                    <a:pt x="1386261" y="206836"/>
                  </a:cubicBezTo>
                  <a:cubicBezTo>
                    <a:pt x="1388189" y="204911"/>
                    <a:pt x="1390759" y="206836"/>
                    <a:pt x="1389475" y="208120"/>
                  </a:cubicBezTo>
                  <a:cubicBezTo>
                    <a:pt x="1385618" y="213894"/>
                    <a:pt x="1381120" y="219669"/>
                    <a:pt x="1375979" y="224162"/>
                  </a:cubicBezTo>
                  <a:cubicBezTo>
                    <a:pt x="1375979" y="224803"/>
                    <a:pt x="1375336" y="224803"/>
                    <a:pt x="1374694" y="224803"/>
                  </a:cubicBezTo>
                  <a:cubicBezTo>
                    <a:pt x="1374694" y="229295"/>
                    <a:pt x="1375336" y="233145"/>
                    <a:pt x="1375336" y="237636"/>
                  </a:cubicBezTo>
                  <a:cubicBezTo>
                    <a:pt x="1380477" y="231220"/>
                    <a:pt x="1385618" y="224162"/>
                    <a:pt x="1390759" y="217744"/>
                  </a:cubicBezTo>
                  <a:cubicBezTo>
                    <a:pt x="1392044" y="215819"/>
                    <a:pt x="1395258" y="217744"/>
                    <a:pt x="1393973" y="219669"/>
                  </a:cubicBezTo>
                  <a:cubicBezTo>
                    <a:pt x="1388189" y="228011"/>
                    <a:pt x="1382406" y="236995"/>
                    <a:pt x="1375336" y="244053"/>
                  </a:cubicBezTo>
                  <a:cubicBezTo>
                    <a:pt x="1375336" y="253036"/>
                    <a:pt x="1375336" y="261379"/>
                    <a:pt x="1375336" y="269719"/>
                  </a:cubicBezTo>
                  <a:cubicBezTo>
                    <a:pt x="1377908" y="265228"/>
                    <a:pt x="1379834" y="260736"/>
                    <a:pt x="1382406" y="256245"/>
                  </a:cubicBezTo>
                  <a:cubicBezTo>
                    <a:pt x="1387546" y="247903"/>
                    <a:pt x="1391401" y="238919"/>
                    <a:pt x="1398471" y="232504"/>
                  </a:cubicBezTo>
                  <a:cubicBezTo>
                    <a:pt x="1400399" y="230577"/>
                    <a:pt x="1402970" y="233786"/>
                    <a:pt x="1401042" y="235711"/>
                  </a:cubicBezTo>
                  <a:cubicBezTo>
                    <a:pt x="1393973" y="242769"/>
                    <a:pt x="1388832" y="254320"/>
                    <a:pt x="1384334" y="263944"/>
                  </a:cubicBezTo>
                  <a:cubicBezTo>
                    <a:pt x="1382406" y="268437"/>
                    <a:pt x="1379834" y="276136"/>
                    <a:pt x="1375336" y="279986"/>
                  </a:cubicBezTo>
                  <a:cubicBezTo>
                    <a:pt x="1375336" y="283195"/>
                    <a:pt x="1375336" y="287686"/>
                    <a:pt x="1375336" y="290894"/>
                  </a:cubicBezTo>
                  <a:cubicBezTo>
                    <a:pt x="1375336" y="293462"/>
                    <a:pt x="1374694" y="296028"/>
                    <a:pt x="1374694" y="299237"/>
                  </a:cubicBezTo>
                  <a:cubicBezTo>
                    <a:pt x="1384975" y="281911"/>
                    <a:pt x="1399113" y="266512"/>
                    <a:pt x="1407468" y="247903"/>
                  </a:cubicBezTo>
                  <a:cubicBezTo>
                    <a:pt x="1407468" y="247262"/>
                    <a:pt x="1408754" y="247903"/>
                    <a:pt x="1408111" y="248546"/>
                  </a:cubicBezTo>
                  <a:cubicBezTo>
                    <a:pt x="1401685" y="270362"/>
                    <a:pt x="1386261" y="290253"/>
                    <a:pt x="1374051" y="310145"/>
                  </a:cubicBezTo>
                  <a:cubicBezTo>
                    <a:pt x="1373408" y="315278"/>
                    <a:pt x="1373408" y="321053"/>
                    <a:pt x="1372765" y="326827"/>
                  </a:cubicBezTo>
                  <a:cubicBezTo>
                    <a:pt x="1381763" y="311429"/>
                    <a:pt x="1392044" y="296669"/>
                    <a:pt x="1401685" y="282554"/>
                  </a:cubicBezTo>
                  <a:cubicBezTo>
                    <a:pt x="1402970" y="281270"/>
                    <a:pt x="1404897" y="281911"/>
                    <a:pt x="1404254" y="283195"/>
                  </a:cubicBezTo>
                  <a:cubicBezTo>
                    <a:pt x="1392687" y="301802"/>
                    <a:pt x="1382406" y="321053"/>
                    <a:pt x="1371481" y="339662"/>
                  </a:cubicBezTo>
                  <a:cubicBezTo>
                    <a:pt x="1370839" y="346719"/>
                    <a:pt x="1369553" y="353777"/>
                    <a:pt x="1368910" y="360836"/>
                  </a:cubicBezTo>
                  <a:cubicBezTo>
                    <a:pt x="1379192" y="342869"/>
                    <a:pt x="1392044" y="325545"/>
                    <a:pt x="1404897" y="308861"/>
                  </a:cubicBezTo>
                  <a:cubicBezTo>
                    <a:pt x="1405540" y="306936"/>
                    <a:pt x="1408754" y="308861"/>
                    <a:pt x="1407468" y="310145"/>
                  </a:cubicBezTo>
                  <a:cubicBezTo>
                    <a:pt x="1392687" y="331320"/>
                    <a:pt x="1379834" y="353136"/>
                    <a:pt x="1366982" y="374953"/>
                  </a:cubicBezTo>
                  <a:cubicBezTo>
                    <a:pt x="1366339" y="383295"/>
                    <a:pt x="1365696" y="390994"/>
                    <a:pt x="1365055" y="398695"/>
                  </a:cubicBezTo>
                  <a:cubicBezTo>
                    <a:pt x="1374051" y="380086"/>
                    <a:pt x="1388189" y="364044"/>
                    <a:pt x="1399756" y="347362"/>
                  </a:cubicBezTo>
                  <a:cubicBezTo>
                    <a:pt x="1401042" y="345437"/>
                    <a:pt x="1404254" y="346719"/>
                    <a:pt x="1402327" y="348645"/>
                  </a:cubicBezTo>
                  <a:cubicBezTo>
                    <a:pt x="1388189" y="369819"/>
                    <a:pt x="1373408" y="389712"/>
                    <a:pt x="1364412" y="414094"/>
                  </a:cubicBezTo>
                  <a:cubicBezTo>
                    <a:pt x="1363769" y="419228"/>
                    <a:pt x="1363769" y="424361"/>
                    <a:pt x="1364412" y="430136"/>
                  </a:cubicBezTo>
                  <a:cubicBezTo>
                    <a:pt x="1375336" y="410886"/>
                    <a:pt x="1388832" y="392278"/>
                    <a:pt x="1402970" y="375595"/>
                  </a:cubicBezTo>
                  <a:cubicBezTo>
                    <a:pt x="1404254" y="373670"/>
                    <a:pt x="1406825" y="376877"/>
                    <a:pt x="1405540" y="378802"/>
                  </a:cubicBezTo>
                  <a:cubicBezTo>
                    <a:pt x="1390118" y="397412"/>
                    <a:pt x="1378549" y="418587"/>
                    <a:pt x="1364412" y="439119"/>
                  </a:cubicBezTo>
                  <a:cubicBezTo>
                    <a:pt x="1365055" y="444253"/>
                    <a:pt x="1365696" y="448745"/>
                    <a:pt x="1366339" y="453879"/>
                  </a:cubicBezTo>
                  <a:cubicBezTo>
                    <a:pt x="1374694" y="436553"/>
                    <a:pt x="1388189" y="419869"/>
                    <a:pt x="1401042" y="405752"/>
                  </a:cubicBezTo>
                  <a:cubicBezTo>
                    <a:pt x="1402970" y="404470"/>
                    <a:pt x="1404897" y="407036"/>
                    <a:pt x="1403611" y="408961"/>
                  </a:cubicBezTo>
                  <a:cubicBezTo>
                    <a:pt x="1388832" y="424361"/>
                    <a:pt x="1379834" y="442328"/>
                    <a:pt x="1368910" y="460295"/>
                  </a:cubicBezTo>
                  <a:cubicBezTo>
                    <a:pt x="1370839" y="460295"/>
                    <a:pt x="1372765" y="459654"/>
                    <a:pt x="1374694" y="459654"/>
                  </a:cubicBezTo>
                  <a:cubicBezTo>
                    <a:pt x="1377908" y="446178"/>
                    <a:pt x="1393973" y="435270"/>
                    <a:pt x="1404254" y="426286"/>
                  </a:cubicBezTo>
                  <a:cubicBezTo>
                    <a:pt x="1405540" y="424361"/>
                    <a:pt x="1408754" y="427570"/>
                    <a:pt x="1406825" y="428852"/>
                  </a:cubicBezTo>
                  <a:cubicBezTo>
                    <a:pt x="1398471" y="437194"/>
                    <a:pt x="1384975" y="447462"/>
                    <a:pt x="1381120" y="459654"/>
                  </a:cubicBezTo>
                  <a:cubicBezTo>
                    <a:pt x="1383691" y="459654"/>
                    <a:pt x="1386904" y="459013"/>
                    <a:pt x="1389475" y="459013"/>
                  </a:cubicBezTo>
                  <a:cubicBezTo>
                    <a:pt x="1390759" y="457729"/>
                    <a:pt x="1392044" y="455804"/>
                    <a:pt x="1392687" y="454520"/>
                  </a:cubicBezTo>
                  <a:cubicBezTo>
                    <a:pt x="1395901" y="450029"/>
                    <a:pt x="1399113" y="446178"/>
                    <a:pt x="1402327" y="441687"/>
                  </a:cubicBezTo>
                  <a:cubicBezTo>
                    <a:pt x="1404254" y="439119"/>
                    <a:pt x="1407468" y="441044"/>
                    <a:pt x="1406183" y="443612"/>
                  </a:cubicBezTo>
                  <a:cubicBezTo>
                    <a:pt x="1403611" y="448103"/>
                    <a:pt x="1400399" y="452595"/>
                    <a:pt x="1397828" y="457086"/>
                  </a:cubicBezTo>
                  <a:cubicBezTo>
                    <a:pt x="1397185" y="457729"/>
                    <a:pt x="1396544" y="459013"/>
                    <a:pt x="1396544" y="459654"/>
                  </a:cubicBezTo>
                  <a:cubicBezTo>
                    <a:pt x="1416464" y="459654"/>
                    <a:pt x="1437029" y="460937"/>
                    <a:pt x="1456950" y="457729"/>
                  </a:cubicBezTo>
                  <a:cubicBezTo>
                    <a:pt x="1453738" y="412169"/>
                    <a:pt x="1456950" y="366612"/>
                    <a:pt x="1455665" y="321694"/>
                  </a:cubicBezTo>
                  <a:cubicBezTo>
                    <a:pt x="1454381" y="279986"/>
                    <a:pt x="1460805" y="238919"/>
                    <a:pt x="1458879" y="197853"/>
                  </a:cubicBezTo>
                  <a:cubicBezTo>
                    <a:pt x="1458879" y="197212"/>
                    <a:pt x="1458879" y="195928"/>
                    <a:pt x="1459522" y="195287"/>
                  </a:cubicBezTo>
                  <a:cubicBezTo>
                    <a:pt x="1460164" y="193362"/>
                    <a:pt x="1461448" y="192078"/>
                    <a:pt x="1464020" y="191437"/>
                  </a:cubicBezTo>
                  <a:cubicBezTo>
                    <a:pt x="1488439" y="188869"/>
                    <a:pt x="1512859" y="189511"/>
                    <a:pt x="1537279" y="190794"/>
                  </a:cubicBezTo>
                  <a:cubicBezTo>
                    <a:pt x="1548205" y="191437"/>
                    <a:pt x="1549490" y="205552"/>
                    <a:pt x="1541136" y="208761"/>
                  </a:cubicBezTo>
                  <a:cubicBezTo>
                    <a:pt x="1546276" y="232504"/>
                    <a:pt x="1557200" y="253677"/>
                    <a:pt x="1563627" y="276777"/>
                  </a:cubicBezTo>
                  <a:cubicBezTo>
                    <a:pt x="1570053" y="300520"/>
                    <a:pt x="1575196" y="323620"/>
                    <a:pt x="1582263" y="346078"/>
                  </a:cubicBezTo>
                  <a:cubicBezTo>
                    <a:pt x="1594473" y="383936"/>
                    <a:pt x="1602828" y="421153"/>
                    <a:pt x="1613752" y="459654"/>
                  </a:cubicBezTo>
                  <a:cubicBezTo>
                    <a:pt x="1613752" y="459654"/>
                    <a:pt x="1613752" y="459654"/>
                    <a:pt x="1613752" y="460295"/>
                  </a:cubicBezTo>
                  <a:cubicBezTo>
                    <a:pt x="1642671" y="459654"/>
                    <a:pt x="1672232" y="457086"/>
                    <a:pt x="1701794" y="456445"/>
                  </a:cubicBezTo>
                  <a:cubicBezTo>
                    <a:pt x="1676089" y="394203"/>
                    <a:pt x="1665805" y="322978"/>
                    <a:pt x="1653595" y="256886"/>
                  </a:cubicBezTo>
                  <a:cubicBezTo>
                    <a:pt x="1649740" y="236354"/>
                    <a:pt x="1633674" y="198496"/>
                    <a:pt x="1632390" y="171544"/>
                  </a:cubicBezTo>
                  <a:cubicBezTo>
                    <a:pt x="1625321" y="168978"/>
                    <a:pt x="1621464" y="156786"/>
                    <a:pt x="1630461" y="151653"/>
                  </a:cubicBezTo>
                  <a:cubicBezTo>
                    <a:pt x="1671911" y="126629"/>
                    <a:pt x="1684081" y="81752"/>
                    <a:pt x="1687575" y="36514"/>
                  </a:cubicBezTo>
                  <a:lnTo>
                    <a:pt x="1688693" y="0"/>
                  </a:lnTo>
                  <a:lnTo>
                    <a:pt x="1710853" y="0"/>
                  </a:lnTo>
                  <a:lnTo>
                    <a:pt x="1709504" y="46419"/>
                  </a:lnTo>
                  <a:cubicBezTo>
                    <a:pt x="1705649" y="82995"/>
                    <a:pt x="1694725" y="117644"/>
                    <a:pt x="1672232" y="143953"/>
                  </a:cubicBezTo>
                  <a:cubicBezTo>
                    <a:pt x="1672232" y="144594"/>
                    <a:pt x="1672232" y="144594"/>
                    <a:pt x="1672232" y="144594"/>
                  </a:cubicBezTo>
                  <a:cubicBezTo>
                    <a:pt x="1706935" y="116201"/>
                    <a:pt x="1720670" y="74813"/>
                    <a:pt x="1727267" y="29907"/>
                  </a:cubicBezTo>
                  <a:lnTo>
                    <a:pt x="1730361" y="0"/>
                  </a:lnTo>
                  <a:lnTo>
                    <a:pt x="1744162" y="0"/>
                  </a:lnTo>
                  <a:lnTo>
                    <a:pt x="1742278" y="22037"/>
                  </a:lnTo>
                  <a:cubicBezTo>
                    <a:pt x="1733924" y="78502"/>
                    <a:pt x="1719787" y="129195"/>
                    <a:pt x="1674803" y="160636"/>
                  </a:cubicBezTo>
                  <a:cubicBezTo>
                    <a:pt x="1682515" y="203627"/>
                    <a:pt x="1697294" y="245337"/>
                    <a:pt x="1706292" y="287686"/>
                  </a:cubicBezTo>
                  <a:cubicBezTo>
                    <a:pt x="1717216" y="334529"/>
                    <a:pt x="1724928" y="386503"/>
                    <a:pt x="1746135" y="430777"/>
                  </a:cubicBezTo>
                  <a:cubicBezTo>
                    <a:pt x="1748705" y="431420"/>
                    <a:pt x="1750633" y="435270"/>
                    <a:pt x="1748705" y="437835"/>
                  </a:cubicBezTo>
                  <a:cubicBezTo>
                    <a:pt x="1748705" y="439762"/>
                    <a:pt x="1746776" y="441687"/>
                    <a:pt x="1745493" y="442328"/>
                  </a:cubicBezTo>
                  <a:cubicBezTo>
                    <a:pt x="1739066" y="450029"/>
                    <a:pt x="1732640" y="457729"/>
                    <a:pt x="1726214" y="465428"/>
                  </a:cubicBezTo>
                  <a:cubicBezTo>
                    <a:pt x="1726856" y="470562"/>
                    <a:pt x="1723642" y="476336"/>
                    <a:pt x="1716573" y="476336"/>
                  </a:cubicBezTo>
                  <a:cubicBezTo>
                    <a:pt x="1689584" y="476979"/>
                    <a:pt x="1662593" y="476979"/>
                    <a:pt x="1636245" y="476979"/>
                  </a:cubicBezTo>
                  <a:cubicBezTo>
                    <a:pt x="1627890" y="476979"/>
                    <a:pt x="1610540" y="476979"/>
                    <a:pt x="1603470" y="470562"/>
                  </a:cubicBezTo>
                  <a:cubicBezTo>
                    <a:pt x="1600258" y="469921"/>
                    <a:pt x="1596401" y="467996"/>
                    <a:pt x="1595116" y="464144"/>
                  </a:cubicBezTo>
                  <a:cubicBezTo>
                    <a:pt x="1587405" y="441687"/>
                    <a:pt x="1586120" y="417944"/>
                    <a:pt x="1578408" y="394844"/>
                  </a:cubicBezTo>
                  <a:cubicBezTo>
                    <a:pt x="1571339" y="375595"/>
                    <a:pt x="1564270" y="356986"/>
                    <a:pt x="1559129" y="337095"/>
                  </a:cubicBezTo>
                  <a:cubicBezTo>
                    <a:pt x="1549490" y="296028"/>
                    <a:pt x="1530852" y="251752"/>
                    <a:pt x="1531495" y="209404"/>
                  </a:cubicBezTo>
                  <a:cubicBezTo>
                    <a:pt x="1523142" y="209404"/>
                    <a:pt x="1514145" y="208120"/>
                    <a:pt x="1505149" y="206836"/>
                  </a:cubicBezTo>
                  <a:cubicBezTo>
                    <a:pt x="1516073" y="282554"/>
                    <a:pt x="1510289" y="360195"/>
                    <a:pt x="1512216" y="437194"/>
                  </a:cubicBezTo>
                  <a:cubicBezTo>
                    <a:pt x="1512216" y="441687"/>
                    <a:pt x="1507718" y="442969"/>
                    <a:pt x="1504506" y="441687"/>
                  </a:cubicBezTo>
                  <a:cubicBezTo>
                    <a:pt x="1504506" y="442328"/>
                    <a:pt x="1504506" y="443612"/>
                    <a:pt x="1503220" y="444253"/>
                  </a:cubicBezTo>
                  <a:cubicBezTo>
                    <a:pt x="1495508" y="453236"/>
                    <a:pt x="1482656" y="459013"/>
                    <a:pt x="1474301" y="467996"/>
                  </a:cubicBezTo>
                  <a:cubicBezTo>
                    <a:pt x="1474301" y="471846"/>
                    <a:pt x="1471731" y="475054"/>
                    <a:pt x="1467232" y="476336"/>
                  </a:cubicBezTo>
                  <a:cubicBezTo>
                    <a:pt x="1448596" y="480829"/>
                    <a:pt x="1427390" y="478261"/>
                    <a:pt x="1408754" y="477620"/>
                  </a:cubicBezTo>
                  <a:cubicBezTo>
                    <a:pt x="1389475" y="476336"/>
                    <a:pt x="1370196" y="476336"/>
                    <a:pt x="1350917" y="471846"/>
                  </a:cubicBezTo>
                  <a:cubicBezTo>
                    <a:pt x="1347703" y="470562"/>
                    <a:pt x="1347060" y="465428"/>
                    <a:pt x="1349631" y="463503"/>
                  </a:cubicBezTo>
                  <a:cubicBezTo>
                    <a:pt x="1349631" y="463503"/>
                    <a:pt x="1349631" y="462862"/>
                    <a:pt x="1349631" y="462219"/>
                  </a:cubicBezTo>
                  <a:cubicBezTo>
                    <a:pt x="1337421" y="405752"/>
                    <a:pt x="1355415" y="347362"/>
                    <a:pt x="1355415" y="290253"/>
                  </a:cubicBezTo>
                  <a:cubicBezTo>
                    <a:pt x="1354772" y="228011"/>
                    <a:pt x="1352843" y="165769"/>
                    <a:pt x="1348988" y="103527"/>
                  </a:cubicBezTo>
                  <a:cubicBezTo>
                    <a:pt x="1347061" y="70161"/>
                    <a:pt x="1347704" y="36955"/>
                    <a:pt x="1348748" y="374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C037C8B-9150-B14E-A592-6B49D68EEC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36577" y="0"/>
              <a:ext cx="942806" cy="755637"/>
            </a:xfrm>
            <a:custGeom>
              <a:avLst/>
              <a:gdLst>
                <a:gd name="connsiteX0" fmla="*/ 212980 w 942806"/>
                <a:gd name="connsiteY0" fmla="*/ 621126 h 755637"/>
                <a:gd name="connsiteX1" fmla="*/ 218018 w 942806"/>
                <a:gd name="connsiteY1" fmla="*/ 623645 h 755637"/>
                <a:gd name="connsiteX2" fmla="*/ 216129 w 942806"/>
                <a:gd name="connsiteY2" fmla="*/ 639393 h 755637"/>
                <a:gd name="connsiteX3" fmla="*/ 209199 w 942806"/>
                <a:gd name="connsiteY3" fmla="*/ 636243 h 755637"/>
                <a:gd name="connsiteX4" fmla="*/ 210460 w 942806"/>
                <a:gd name="connsiteY4" fmla="*/ 630574 h 755637"/>
                <a:gd name="connsiteX5" fmla="*/ 210460 w 942806"/>
                <a:gd name="connsiteY5" fmla="*/ 625535 h 755637"/>
                <a:gd name="connsiteX6" fmla="*/ 212980 w 942806"/>
                <a:gd name="connsiteY6" fmla="*/ 621126 h 755637"/>
                <a:gd name="connsiteX7" fmla="*/ 196758 w 942806"/>
                <a:gd name="connsiteY7" fmla="*/ 612587 h 755637"/>
                <a:gd name="connsiteX8" fmla="*/ 199436 w 942806"/>
                <a:gd name="connsiteY8" fmla="*/ 615651 h 755637"/>
                <a:gd name="connsiteX9" fmla="*/ 196286 w 942806"/>
                <a:gd name="connsiteY9" fmla="*/ 631586 h 755637"/>
                <a:gd name="connsiteX10" fmla="*/ 191247 w 942806"/>
                <a:gd name="connsiteY10" fmla="*/ 632813 h 755637"/>
                <a:gd name="connsiteX11" fmla="*/ 189356 w 942806"/>
                <a:gd name="connsiteY11" fmla="*/ 627909 h 755637"/>
                <a:gd name="connsiteX12" fmla="*/ 191247 w 942806"/>
                <a:gd name="connsiteY12" fmla="*/ 621780 h 755637"/>
                <a:gd name="connsiteX13" fmla="*/ 193136 w 942806"/>
                <a:gd name="connsiteY13" fmla="*/ 615039 h 755637"/>
                <a:gd name="connsiteX14" fmla="*/ 196758 w 942806"/>
                <a:gd name="connsiteY14" fmla="*/ 612587 h 755637"/>
                <a:gd name="connsiteX15" fmla="*/ 185560 w 942806"/>
                <a:gd name="connsiteY15" fmla="*/ 598436 h 755637"/>
                <a:gd name="connsiteX16" fmla="*/ 188681 w 942806"/>
                <a:gd name="connsiteY16" fmla="*/ 601554 h 755637"/>
                <a:gd name="connsiteX17" fmla="*/ 186656 w 942806"/>
                <a:gd name="connsiteY17" fmla="*/ 613402 h 755637"/>
                <a:gd name="connsiteX18" fmla="*/ 183958 w 942806"/>
                <a:gd name="connsiteY18" fmla="*/ 623379 h 755637"/>
                <a:gd name="connsiteX19" fmla="*/ 175859 w 942806"/>
                <a:gd name="connsiteY19" fmla="*/ 622133 h 755637"/>
                <a:gd name="connsiteX20" fmla="*/ 181934 w 942806"/>
                <a:gd name="connsiteY20" fmla="*/ 600931 h 755637"/>
                <a:gd name="connsiteX21" fmla="*/ 185560 w 942806"/>
                <a:gd name="connsiteY21" fmla="*/ 598436 h 755637"/>
                <a:gd name="connsiteX22" fmla="*/ 176803 w 942806"/>
                <a:gd name="connsiteY22" fmla="*/ 576161 h 755637"/>
                <a:gd name="connsiteX23" fmla="*/ 178869 w 942806"/>
                <a:gd name="connsiteY23" fmla="*/ 579793 h 755637"/>
                <a:gd name="connsiteX24" fmla="*/ 168947 w 942806"/>
                <a:gd name="connsiteY24" fmla="*/ 618078 h 755637"/>
                <a:gd name="connsiteX25" fmla="*/ 161010 w 942806"/>
                <a:gd name="connsiteY25" fmla="*/ 616758 h 755637"/>
                <a:gd name="connsiteX26" fmla="*/ 172256 w 942806"/>
                <a:gd name="connsiteY26" fmla="*/ 578472 h 755637"/>
                <a:gd name="connsiteX27" fmla="*/ 176803 w 942806"/>
                <a:gd name="connsiteY27" fmla="*/ 576161 h 755637"/>
                <a:gd name="connsiteX28" fmla="*/ 163512 w 942806"/>
                <a:gd name="connsiteY28" fmla="*/ 555731 h 755637"/>
                <a:gd name="connsiteX29" fmla="*/ 165345 w 942806"/>
                <a:gd name="connsiteY29" fmla="*/ 558593 h 755637"/>
                <a:gd name="connsiteX30" fmla="*/ 160010 w 942806"/>
                <a:gd name="connsiteY30" fmla="*/ 578872 h 755637"/>
                <a:gd name="connsiteX31" fmla="*/ 152673 w 942806"/>
                <a:gd name="connsiteY31" fmla="*/ 601113 h 755637"/>
                <a:gd name="connsiteX32" fmla="*/ 144670 w 942806"/>
                <a:gd name="connsiteY32" fmla="*/ 599804 h 755637"/>
                <a:gd name="connsiteX33" fmla="*/ 160676 w 942806"/>
                <a:gd name="connsiteY33" fmla="*/ 557286 h 755637"/>
                <a:gd name="connsiteX34" fmla="*/ 163512 w 942806"/>
                <a:gd name="connsiteY34" fmla="*/ 555731 h 755637"/>
                <a:gd name="connsiteX35" fmla="*/ 379686 w 942806"/>
                <a:gd name="connsiteY35" fmla="*/ 549313 h 755637"/>
                <a:gd name="connsiteX36" fmla="*/ 386974 w 942806"/>
                <a:gd name="connsiteY36" fmla="*/ 550135 h 755637"/>
                <a:gd name="connsiteX37" fmla="*/ 376736 w 942806"/>
                <a:gd name="connsiteY37" fmla="*/ 549640 h 755637"/>
                <a:gd name="connsiteX38" fmla="*/ 391828 w 942806"/>
                <a:gd name="connsiteY38" fmla="*/ 547970 h 755637"/>
                <a:gd name="connsiteX39" fmla="*/ 391435 w 942806"/>
                <a:gd name="connsiteY39" fmla="*/ 548199 h 755637"/>
                <a:gd name="connsiteX40" fmla="*/ 390999 w 942806"/>
                <a:gd name="connsiteY40" fmla="*/ 548063 h 755637"/>
                <a:gd name="connsiteX41" fmla="*/ 394867 w 942806"/>
                <a:gd name="connsiteY41" fmla="*/ 531991 h 755637"/>
                <a:gd name="connsiteX42" fmla="*/ 399120 w 942806"/>
                <a:gd name="connsiteY42" fmla="*/ 531991 h 755637"/>
                <a:gd name="connsiteX43" fmla="*/ 398411 w 942806"/>
                <a:gd name="connsiteY43" fmla="*/ 534354 h 755637"/>
                <a:gd name="connsiteX44" fmla="*/ 394867 w 942806"/>
                <a:gd name="connsiteY44" fmla="*/ 533409 h 755637"/>
                <a:gd name="connsiteX45" fmla="*/ 394867 w 942806"/>
                <a:gd name="connsiteY45" fmla="*/ 531991 h 755637"/>
                <a:gd name="connsiteX46" fmla="*/ 148447 w 942806"/>
                <a:gd name="connsiteY46" fmla="*/ 531205 h 755637"/>
                <a:gd name="connsiteX47" fmla="*/ 151209 w 942806"/>
                <a:gd name="connsiteY47" fmla="*/ 535457 h 755637"/>
                <a:gd name="connsiteX48" fmla="*/ 131719 w 942806"/>
                <a:gd name="connsiteY48" fmla="*/ 585850 h 755637"/>
                <a:gd name="connsiteX49" fmla="*/ 123275 w 942806"/>
                <a:gd name="connsiteY49" fmla="*/ 582700 h 755637"/>
                <a:gd name="connsiteX50" fmla="*/ 144711 w 942806"/>
                <a:gd name="connsiteY50" fmla="*/ 533568 h 755637"/>
                <a:gd name="connsiteX51" fmla="*/ 148447 w 942806"/>
                <a:gd name="connsiteY51" fmla="*/ 531205 h 755637"/>
                <a:gd name="connsiteX52" fmla="*/ 377150 w 942806"/>
                <a:gd name="connsiteY52" fmla="*/ 530188 h 755637"/>
                <a:gd name="connsiteX53" fmla="*/ 379277 w 942806"/>
                <a:gd name="connsiteY53" fmla="*/ 532250 h 755637"/>
                <a:gd name="connsiteX54" fmla="*/ 377859 w 942806"/>
                <a:gd name="connsiteY54" fmla="*/ 533280 h 755637"/>
                <a:gd name="connsiteX55" fmla="*/ 375734 w 942806"/>
                <a:gd name="connsiteY55" fmla="*/ 531220 h 755637"/>
                <a:gd name="connsiteX56" fmla="*/ 377150 w 942806"/>
                <a:gd name="connsiteY56" fmla="*/ 530188 h 755637"/>
                <a:gd name="connsiteX57" fmla="*/ 405046 w 942806"/>
                <a:gd name="connsiteY57" fmla="*/ 527456 h 755637"/>
                <a:gd name="connsiteX58" fmla="*/ 406077 w 942806"/>
                <a:gd name="connsiteY58" fmla="*/ 529157 h 755637"/>
                <a:gd name="connsiteX59" fmla="*/ 404016 w 942806"/>
                <a:gd name="connsiteY59" fmla="*/ 530857 h 755637"/>
                <a:gd name="connsiteX60" fmla="*/ 402986 w 942806"/>
                <a:gd name="connsiteY60" fmla="*/ 529157 h 755637"/>
                <a:gd name="connsiteX61" fmla="*/ 405046 w 942806"/>
                <a:gd name="connsiteY61" fmla="*/ 527456 h 755637"/>
                <a:gd name="connsiteX62" fmla="*/ 366319 w 942806"/>
                <a:gd name="connsiteY62" fmla="*/ 521869 h 755637"/>
                <a:gd name="connsiteX63" fmla="*/ 367129 w 942806"/>
                <a:gd name="connsiteY63" fmla="*/ 526727 h 755637"/>
                <a:gd name="connsiteX64" fmla="*/ 363888 w 942806"/>
                <a:gd name="connsiteY64" fmla="*/ 526727 h 755637"/>
                <a:gd name="connsiteX65" fmla="*/ 362269 w 942806"/>
                <a:gd name="connsiteY65" fmla="*/ 522476 h 755637"/>
                <a:gd name="connsiteX66" fmla="*/ 366319 w 942806"/>
                <a:gd name="connsiteY66" fmla="*/ 521869 h 755637"/>
                <a:gd name="connsiteX67" fmla="*/ 384237 w 942806"/>
                <a:gd name="connsiteY67" fmla="*/ 521126 h 755637"/>
                <a:gd name="connsiteX68" fmla="*/ 391324 w 942806"/>
                <a:gd name="connsiteY68" fmla="*/ 521597 h 755637"/>
                <a:gd name="connsiteX69" fmla="*/ 390615 w 942806"/>
                <a:gd name="connsiteY69" fmla="*/ 523015 h 755637"/>
                <a:gd name="connsiteX70" fmla="*/ 384237 w 942806"/>
                <a:gd name="connsiteY70" fmla="*/ 522070 h 755637"/>
                <a:gd name="connsiteX71" fmla="*/ 384237 w 942806"/>
                <a:gd name="connsiteY71" fmla="*/ 521126 h 755637"/>
                <a:gd name="connsiteX72" fmla="*/ 373607 w 942806"/>
                <a:gd name="connsiteY72" fmla="*/ 513284 h 755637"/>
                <a:gd name="connsiteX73" fmla="*/ 374741 w 942806"/>
                <a:gd name="connsiteY73" fmla="*/ 514985 h 755637"/>
                <a:gd name="connsiteX74" fmla="*/ 373040 w 942806"/>
                <a:gd name="connsiteY74" fmla="*/ 516685 h 755637"/>
                <a:gd name="connsiteX75" fmla="*/ 371340 w 942806"/>
                <a:gd name="connsiteY75" fmla="*/ 514985 h 755637"/>
                <a:gd name="connsiteX76" fmla="*/ 373607 w 942806"/>
                <a:gd name="connsiteY76" fmla="*/ 513284 h 755637"/>
                <a:gd name="connsiteX77" fmla="*/ 141077 w 942806"/>
                <a:gd name="connsiteY77" fmla="*/ 505534 h 755637"/>
                <a:gd name="connsiteX78" fmla="*/ 144918 w 942806"/>
                <a:gd name="connsiteY78" fmla="*/ 508684 h 755637"/>
                <a:gd name="connsiteX79" fmla="*/ 117395 w 942806"/>
                <a:gd name="connsiteY79" fmla="*/ 560337 h 755637"/>
                <a:gd name="connsiteX80" fmla="*/ 109074 w 942806"/>
                <a:gd name="connsiteY80" fmla="*/ 556557 h 755637"/>
                <a:gd name="connsiteX81" fmla="*/ 141077 w 942806"/>
                <a:gd name="connsiteY81" fmla="*/ 505534 h 755637"/>
                <a:gd name="connsiteX82" fmla="*/ 341211 w 942806"/>
                <a:gd name="connsiteY82" fmla="*/ 504861 h 755637"/>
                <a:gd name="connsiteX83" fmla="*/ 343642 w 942806"/>
                <a:gd name="connsiteY83" fmla="*/ 506075 h 755637"/>
                <a:gd name="connsiteX84" fmla="*/ 343642 w 942806"/>
                <a:gd name="connsiteY84" fmla="*/ 510327 h 755637"/>
                <a:gd name="connsiteX85" fmla="*/ 341211 w 942806"/>
                <a:gd name="connsiteY85" fmla="*/ 510936 h 755637"/>
                <a:gd name="connsiteX86" fmla="*/ 341211 w 942806"/>
                <a:gd name="connsiteY86" fmla="*/ 504861 h 755637"/>
                <a:gd name="connsiteX87" fmla="*/ 391088 w 942806"/>
                <a:gd name="connsiteY87" fmla="*/ 504779 h 755637"/>
                <a:gd name="connsiteX88" fmla="*/ 392977 w 942806"/>
                <a:gd name="connsiteY88" fmla="*/ 504779 h 755637"/>
                <a:gd name="connsiteX89" fmla="*/ 392977 w 942806"/>
                <a:gd name="connsiteY89" fmla="*/ 509882 h 755637"/>
                <a:gd name="connsiteX90" fmla="*/ 391088 w 942806"/>
                <a:gd name="connsiteY90" fmla="*/ 509882 h 755637"/>
                <a:gd name="connsiteX91" fmla="*/ 391088 w 942806"/>
                <a:gd name="connsiteY91" fmla="*/ 504779 h 755637"/>
                <a:gd name="connsiteX92" fmla="*/ 329198 w 942806"/>
                <a:gd name="connsiteY92" fmla="*/ 502700 h 755637"/>
                <a:gd name="connsiteX93" fmla="*/ 327309 w 942806"/>
                <a:gd name="connsiteY93" fmla="*/ 505222 h 755637"/>
                <a:gd name="connsiteX94" fmla="*/ 326679 w 942806"/>
                <a:gd name="connsiteY94" fmla="*/ 505222 h 755637"/>
                <a:gd name="connsiteX95" fmla="*/ 329198 w 942806"/>
                <a:gd name="connsiteY95" fmla="*/ 502700 h 755637"/>
                <a:gd name="connsiteX96" fmla="*/ 399118 w 942806"/>
                <a:gd name="connsiteY96" fmla="*/ 494433 h 755637"/>
                <a:gd name="connsiteX97" fmla="*/ 401954 w 942806"/>
                <a:gd name="connsiteY97" fmla="*/ 494433 h 755637"/>
                <a:gd name="connsiteX98" fmla="*/ 402662 w 942806"/>
                <a:gd name="connsiteY98" fmla="*/ 497269 h 755637"/>
                <a:gd name="connsiteX99" fmla="*/ 399827 w 942806"/>
                <a:gd name="connsiteY99" fmla="*/ 497976 h 755637"/>
                <a:gd name="connsiteX100" fmla="*/ 399118 w 942806"/>
                <a:gd name="connsiteY100" fmla="*/ 494433 h 755637"/>
                <a:gd name="connsiteX101" fmla="*/ 4500 w 942806"/>
                <a:gd name="connsiteY101" fmla="*/ 492049 h 755637"/>
                <a:gd name="connsiteX102" fmla="*/ 33605 w 942806"/>
                <a:gd name="connsiteY102" fmla="*/ 574511 h 755637"/>
                <a:gd name="connsiteX103" fmla="*/ 57648 w 942806"/>
                <a:gd name="connsiteY103" fmla="*/ 609300 h 755637"/>
                <a:gd name="connsiteX104" fmla="*/ 66506 w 942806"/>
                <a:gd name="connsiteY104" fmla="*/ 620253 h 755637"/>
                <a:gd name="connsiteX105" fmla="*/ 58914 w 942806"/>
                <a:gd name="connsiteY105" fmla="*/ 626051 h 755637"/>
                <a:gd name="connsiteX106" fmla="*/ 24746 w 942806"/>
                <a:gd name="connsiteY106" fmla="*/ 578377 h 755637"/>
                <a:gd name="connsiteX107" fmla="*/ 70 w 942806"/>
                <a:gd name="connsiteY107" fmla="*/ 493339 h 755637"/>
                <a:gd name="connsiteX108" fmla="*/ 4500 w 942806"/>
                <a:gd name="connsiteY108" fmla="*/ 492049 h 755637"/>
                <a:gd name="connsiteX109" fmla="*/ 326129 w 942806"/>
                <a:gd name="connsiteY109" fmla="*/ 487268 h 755637"/>
                <a:gd name="connsiteX110" fmla="*/ 331798 w 942806"/>
                <a:gd name="connsiteY110" fmla="*/ 488526 h 755637"/>
                <a:gd name="connsiteX111" fmla="*/ 330380 w 942806"/>
                <a:gd name="connsiteY111" fmla="*/ 491048 h 755637"/>
                <a:gd name="connsiteX112" fmla="*/ 324711 w 942806"/>
                <a:gd name="connsiteY112" fmla="*/ 489157 h 755637"/>
                <a:gd name="connsiteX113" fmla="*/ 326129 w 942806"/>
                <a:gd name="connsiteY113" fmla="*/ 487268 h 755637"/>
                <a:gd name="connsiteX114" fmla="*/ 742333 w 942806"/>
                <a:gd name="connsiteY114" fmla="*/ 473808 h 755637"/>
                <a:gd name="connsiteX115" fmla="*/ 747397 w 942806"/>
                <a:gd name="connsiteY115" fmla="*/ 482488 h 755637"/>
                <a:gd name="connsiteX116" fmla="*/ 723608 w 942806"/>
                <a:gd name="connsiteY116" fmla="*/ 535205 h 755637"/>
                <a:gd name="connsiteX117" fmla="*/ 683101 w 942806"/>
                <a:gd name="connsiteY117" fmla="*/ 594996 h 755637"/>
                <a:gd name="connsiteX118" fmla="*/ 601447 w 942806"/>
                <a:gd name="connsiteY118" fmla="*/ 677931 h 755637"/>
                <a:gd name="connsiteX119" fmla="*/ 491503 w 942806"/>
                <a:gd name="connsiteY119" fmla="*/ 718433 h 755637"/>
                <a:gd name="connsiteX120" fmla="*/ 364197 w 942806"/>
                <a:gd name="connsiteY120" fmla="*/ 695289 h 755637"/>
                <a:gd name="connsiteX121" fmla="*/ 366770 w 942806"/>
                <a:gd name="connsiteY121" fmla="*/ 690789 h 755637"/>
                <a:gd name="connsiteX122" fmla="*/ 491503 w 942806"/>
                <a:gd name="connsiteY122" fmla="*/ 707504 h 755637"/>
                <a:gd name="connsiteX123" fmla="*/ 573141 w 942806"/>
                <a:gd name="connsiteY123" fmla="*/ 675417 h 755637"/>
                <a:gd name="connsiteX124" fmla="*/ 498547 w 942806"/>
                <a:gd name="connsiteY124" fmla="*/ 696676 h 755637"/>
                <a:gd name="connsiteX125" fmla="*/ 405818 w 942806"/>
                <a:gd name="connsiteY125" fmla="*/ 686441 h 755637"/>
                <a:gd name="connsiteX126" fmla="*/ 405818 w 942806"/>
                <a:gd name="connsiteY126" fmla="*/ 680682 h 755637"/>
                <a:gd name="connsiteX127" fmla="*/ 490821 w 942806"/>
                <a:gd name="connsiteY127" fmla="*/ 687719 h 755637"/>
                <a:gd name="connsiteX128" fmla="*/ 579686 w 942806"/>
                <a:gd name="connsiteY128" fmla="*/ 662132 h 755637"/>
                <a:gd name="connsiteX129" fmla="*/ 693022 w 942806"/>
                <a:gd name="connsiteY129" fmla="*/ 539944 h 755637"/>
                <a:gd name="connsiteX130" fmla="*/ 700750 w 942806"/>
                <a:gd name="connsiteY130" fmla="*/ 544422 h 755637"/>
                <a:gd name="connsiteX131" fmla="*/ 645933 w 942806"/>
                <a:gd name="connsiteY131" fmla="*/ 616551 h 755637"/>
                <a:gd name="connsiteX132" fmla="*/ 578071 w 942806"/>
                <a:gd name="connsiteY132" fmla="*/ 673479 h 755637"/>
                <a:gd name="connsiteX133" fmla="*/ 602732 w 942806"/>
                <a:gd name="connsiteY133" fmla="*/ 663787 h 755637"/>
                <a:gd name="connsiteX134" fmla="*/ 683101 w 942806"/>
                <a:gd name="connsiteY134" fmla="*/ 576352 h 755637"/>
                <a:gd name="connsiteX135" fmla="*/ 715249 w 942806"/>
                <a:gd name="connsiteY135" fmla="*/ 522990 h 755637"/>
                <a:gd name="connsiteX136" fmla="*/ 733894 w 942806"/>
                <a:gd name="connsiteY136" fmla="*/ 478631 h 755637"/>
                <a:gd name="connsiteX137" fmla="*/ 742333 w 942806"/>
                <a:gd name="connsiteY137" fmla="*/ 473808 h 755637"/>
                <a:gd name="connsiteX138" fmla="*/ 126953 w 942806"/>
                <a:gd name="connsiteY138" fmla="*/ 472215 h 755637"/>
                <a:gd name="connsiteX139" fmla="*/ 131394 w 942806"/>
                <a:gd name="connsiteY139" fmla="*/ 473508 h 755637"/>
                <a:gd name="connsiteX140" fmla="*/ 101570 w 942806"/>
                <a:gd name="connsiteY140" fmla="*/ 536866 h 755637"/>
                <a:gd name="connsiteX141" fmla="*/ 92049 w 942806"/>
                <a:gd name="connsiteY141" fmla="*/ 534279 h 755637"/>
                <a:gd name="connsiteX142" fmla="*/ 126953 w 942806"/>
                <a:gd name="connsiteY142" fmla="*/ 472215 h 755637"/>
                <a:gd name="connsiteX143" fmla="*/ 323418 w 942806"/>
                <a:gd name="connsiteY143" fmla="*/ 467505 h 755637"/>
                <a:gd name="connsiteX144" fmla="*/ 324752 w 942806"/>
                <a:gd name="connsiteY144" fmla="*/ 468214 h 755637"/>
                <a:gd name="connsiteX145" fmla="*/ 318081 w 942806"/>
                <a:gd name="connsiteY145" fmla="*/ 476009 h 755637"/>
                <a:gd name="connsiteX146" fmla="*/ 316081 w 942806"/>
                <a:gd name="connsiteY146" fmla="*/ 473883 h 755637"/>
                <a:gd name="connsiteX147" fmla="*/ 323418 w 942806"/>
                <a:gd name="connsiteY147" fmla="*/ 467505 h 755637"/>
                <a:gd name="connsiteX148" fmla="*/ 367595 w 942806"/>
                <a:gd name="connsiteY148" fmla="*/ 457986 h 755637"/>
                <a:gd name="connsiteX149" fmla="*/ 356234 w 942806"/>
                <a:gd name="connsiteY149" fmla="*/ 465217 h 755637"/>
                <a:gd name="connsiteX150" fmla="*/ 359435 w 942806"/>
                <a:gd name="connsiteY150" fmla="*/ 494149 h 755637"/>
                <a:gd name="connsiteX151" fmla="*/ 386317 w 942806"/>
                <a:gd name="connsiteY151" fmla="*/ 487719 h 755637"/>
                <a:gd name="connsiteX152" fmla="*/ 379916 w 942806"/>
                <a:gd name="connsiteY152" fmla="*/ 460075 h 755637"/>
                <a:gd name="connsiteX153" fmla="*/ 379916 w 942806"/>
                <a:gd name="connsiteY153" fmla="*/ 459432 h 755637"/>
                <a:gd name="connsiteX154" fmla="*/ 367595 w 942806"/>
                <a:gd name="connsiteY154" fmla="*/ 457986 h 755637"/>
                <a:gd name="connsiteX155" fmla="*/ 332421 w 942806"/>
                <a:gd name="connsiteY155" fmla="*/ 453252 h 755637"/>
                <a:gd name="connsiteX156" fmla="*/ 340426 w 942806"/>
                <a:gd name="connsiteY156" fmla="*/ 455141 h 755637"/>
                <a:gd name="connsiteX157" fmla="*/ 339092 w 942806"/>
                <a:gd name="connsiteY157" fmla="*/ 457661 h 755637"/>
                <a:gd name="connsiteX158" fmla="*/ 332421 w 942806"/>
                <a:gd name="connsiteY158" fmla="*/ 454511 h 755637"/>
                <a:gd name="connsiteX159" fmla="*/ 332421 w 942806"/>
                <a:gd name="connsiteY159" fmla="*/ 453252 h 755637"/>
                <a:gd name="connsiteX160" fmla="*/ 366155 w 942806"/>
                <a:gd name="connsiteY160" fmla="*/ 452601 h 755637"/>
                <a:gd name="connsiteX161" fmla="*/ 381196 w 942806"/>
                <a:gd name="connsiteY161" fmla="*/ 455575 h 755637"/>
                <a:gd name="connsiteX162" fmla="*/ 383757 w 942806"/>
                <a:gd name="connsiteY162" fmla="*/ 455575 h 755637"/>
                <a:gd name="connsiteX163" fmla="*/ 389517 w 942806"/>
                <a:gd name="connsiteY163" fmla="*/ 495435 h 755637"/>
                <a:gd name="connsiteX164" fmla="*/ 353673 w 942806"/>
                <a:gd name="connsiteY164" fmla="*/ 499292 h 755637"/>
                <a:gd name="connsiteX165" fmla="*/ 351114 w 942806"/>
                <a:gd name="connsiteY165" fmla="*/ 460718 h 755637"/>
                <a:gd name="connsiteX166" fmla="*/ 366155 w 942806"/>
                <a:gd name="connsiteY166" fmla="*/ 452601 h 755637"/>
                <a:gd name="connsiteX167" fmla="*/ 384728 w 942806"/>
                <a:gd name="connsiteY167" fmla="*/ 447661 h 755637"/>
                <a:gd name="connsiteX168" fmla="*/ 387999 w 942806"/>
                <a:gd name="connsiteY168" fmla="*/ 450497 h 755637"/>
                <a:gd name="connsiteX169" fmla="*/ 386690 w 942806"/>
                <a:gd name="connsiteY169" fmla="*/ 453331 h 755637"/>
                <a:gd name="connsiteX170" fmla="*/ 383419 w 942806"/>
                <a:gd name="connsiteY170" fmla="*/ 449788 h 755637"/>
                <a:gd name="connsiteX171" fmla="*/ 384728 w 942806"/>
                <a:gd name="connsiteY171" fmla="*/ 447661 h 755637"/>
                <a:gd name="connsiteX172" fmla="*/ 120499 w 942806"/>
                <a:gd name="connsiteY172" fmla="*/ 445721 h 755637"/>
                <a:gd name="connsiteX173" fmla="*/ 122207 w 942806"/>
                <a:gd name="connsiteY173" fmla="*/ 449245 h 755637"/>
                <a:gd name="connsiteX174" fmla="*/ 87694 w 942806"/>
                <a:gd name="connsiteY174" fmla="*/ 511411 h 755637"/>
                <a:gd name="connsiteX175" fmla="*/ 79228 w 942806"/>
                <a:gd name="connsiteY175" fmla="*/ 506284 h 755637"/>
                <a:gd name="connsiteX176" fmla="*/ 116347 w 942806"/>
                <a:gd name="connsiteY176" fmla="*/ 447965 h 755637"/>
                <a:gd name="connsiteX177" fmla="*/ 120499 w 942806"/>
                <a:gd name="connsiteY177" fmla="*/ 445721 h 755637"/>
                <a:gd name="connsiteX178" fmla="*/ 355891 w 942806"/>
                <a:gd name="connsiteY178" fmla="*/ 436748 h 755637"/>
                <a:gd name="connsiteX179" fmla="*/ 358016 w 942806"/>
                <a:gd name="connsiteY179" fmla="*/ 437882 h 755637"/>
                <a:gd name="connsiteX180" fmla="*/ 356600 w 942806"/>
                <a:gd name="connsiteY180" fmla="*/ 441283 h 755637"/>
                <a:gd name="connsiteX181" fmla="*/ 353764 w 942806"/>
                <a:gd name="connsiteY181" fmla="*/ 441283 h 755637"/>
                <a:gd name="connsiteX182" fmla="*/ 355891 w 942806"/>
                <a:gd name="connsiteY182" fmla="*/ 436748 h 755637"/>
                <a:gd name="connsiteX183" fmla="*/ 339024 w 942806"/>
                <a:gd name="connsiteY183" fmla="*/ 436644 h 755637"/>
                <a:gd name="connsiteX184" fmla="*/ 344127 w 942806"/>
                <a:gd name="connsiteY184" fmla="*/ 438707 h 755637"/>
                <a:gd name="connsiteX185" fmla="*/ 342427 w 942806"/>
                <a:gd name="connsiteY185" fmla="*/ 440253 h 755637"/>
                <a:gd name="connsiteX186" fmla="*/ 338458 w 942806"/>
                <a:gd name="connsiteY186" fmla="*/ 438191 h 755637"/>
                <a:gd name="connsiteX187" fmla="*/ 339024 w 942806"/>
                <a:gd name="connsiteY187" fmla="*/ 436644 h 755637"/>
                <a:gd name="connsiteX188" fmla="*/ 381707 w 942806"/>
                <a:gd name="connsiteY188" fmla="*/ 431161 h 755637"/>
                <a:gd name="connsiteX189" fmla="*/ 383326 w 942806"/>
                <a:gd name="connsiteY189" fmla="*/ 431768 h 755637"/>
                <a:gd name="connsiteX190" fmla="*/ 381707 w 942806"/>
                <a:gd name="connsiteY190" fmla="*/ 436019 h 755637"/>
                <a:gd name="connsiteX191" fmla="*/ 380087 w 942806"/>
                <a:gd name="connsiteY191" fmla="*/ 436019 h 755637"/>
                <a:gd name="connsiteX192" fmla="*/ 381707 w 942806"/>
                <a:gd name="connsiteY192" fmla="*/ 431161 h 755637"/>
                <a:gd name="connsiteX193" fmla="*/ 372649 w 942806"/>
                <a:gd name="connsiteY193" fmla="*/ 409507 h 755637"/>
                <a:gd name="connsiteX194" fmla="*/ 410549 w 942806"/>
                <a:gd name="connsiteY194" fmla="*/ 426270 h 755637"/>
                <a:gd name="connsiteX195" fmla="*/ 410549 w 942806"/>
                <a:gd name="connsiteY195" fmla="*/ 430141 h 755637"/>
                <a:gd name="connsiteX196" fmla="*/ 412460 w 942806"/>
                <a:gd name="connsiteY196" fmla="*/ 430786 h 755637"/>
                <a:gd name="connsiteX197" fmla="*/ 411185 w 942806"/>
                <a:gd name="connsiteY197" fmla="*/ 435302 h 755637"/>
                <a:gd name="connsiteX198" fmla="*/ 401629 w 942806"/>
                <a:gd name="connsiteY198" fmla="*/ 446915 h 755637"/>
                <a:gd name="connsiteX199" fmla="*/ 412460 w 942806"/>
                <a:gd name="connsiteY199" fmla="*/ 459171 h 755637"/>
                <a:gd name="connsiteX200" fmla="*/ 413097 w 942806"/>
                <a:gd name="connsiteY200" fmla="*/ 466269 h 755637"/>
                <a:gd name="connsiteX201" fmla="*/ 405452 w 942806"/>
                <a:gd name="connsiteY201" fmla="*/ 479816 h 755637"/>
                <a:gd name="connsiteX202" fmla="*/ 419468 w 942806"/>
                <a:gd name="connsiteY202" fmla="*/ 487557 h 755637"/>
                <a:gd name="connsiteX203" fmla="*/ 420743 w 942806"/>
                <a:gd name="connsiteY203" fmla="*/ 494008 h 755637"/>
                <a:gd name="connsiteX204" fmla="*/ 419468 w 942806"/>
                <a:gd name="connsiteY204" fmla="*/ 494008 h 755637"/>
                <a:gd name="connsiteX205" fmla="*/ 411185 w 942806"/>
                <a:gd name="connsiteY205" fmla="*/ 508202 h 755637"/>
                <a:gd name="connsiteX206" fmla="*/ 425839 w 942806"/>
                <a:gd name="connsiteY206" fmla="*/ 524974 h 755637"/>
                <a:gd name="connsiteX207" fmla="*/ 427752 w 942806"/>
                <a:gd name="connsiteY207" fmla="*/ 530781 h 755637"/>
                <a:gd name="connsiteX208" fmla="*/ 413097 w 942806"/>
                <a:gd name="connsiteY208" fmla="*/ 545619 h 755637"/>
                <a:gd name="connsiteX209" fmla="*/ 391828 w 942806"/>
                <a:gd name="connsiteY209" fmla="*/ 547970 h 755637"/>
                <a:gd name="connsiteX210" fmla="*/ 409275 w 942806"/>
                <a:gd name="connsiteY210" fmla="*/ 537877 h 755637"/>
                <a:gd name="connsiteX211" fmla="*/ 413097 w 942806"/>
                <a:gd name="connsiteY211" fmla="*/ 537232 h 755637"/>
                <a:gd name="connsiteX212" fmla="*/ 418831 w 942806"/>
                <a:gd name="connsiteY212" fmla="*/ 530136 h 755637"/>
                <a:gd name="connsiteX213" fmla="*/ 403541 w 942806"/>
                <a:gd name="connsiteY213" fmla="*/ 509491 h 755637"/>
                <a:gd name="connsiteX214" fmla="*/ 413735 w 942806"/>
                <a:gd name="connsiteY214" fmla="*/ 494008 h 755637"/>
                <a:gd name="connsiteX215" fmla="*/ 398443 w 942806"/>
                <a:gd name="connsiteY215" fmla="*/ 480461 h 755637"/>
                <a:gd name="connsiteX216" fmla="*/ 402266 w 942806"/>
                <a:gd name="connsiteY216" fmla="*/ 464978 h 755637"/>
                <a:gd name="connsiteX217" fmla="*/ 405452 w 942806"/>
                <a:gd name="connsiteY217" fmla="*/ 430141 h 755637"/>
                <a:gd name="connsiteX218" fmla="*/ 356812 w 942806"/>
                <a:gd name="connsiteY218" fmla="*/ 426268 h 755637"/>
                <a:gd name="connsiteX219" fmla="*/ 341658 w 942806"/>
                <a:gd name="connsiteY219" fmla="*/ 425061 h 755637"/>
                <a:gd name="connsiteX220" fmla="*/ 304146 w 942806"/>
                <a:gd name="connsiteY220" fmla="*/ 480461 h 755637"/>
                <a:gd name="connsiteX221" fmla="*/ 304146 w 942806"/>
                <a:gd name="connsiteY221" fmla="*/ 481106 h 755637"/>
                <a:gd name="connsiteX222" fmla="*/ 303509 w 942806"/>
                <a:gd name="connsiteY222" fmla="*/ 482397 h 755637"/>
                <a:gd name="connsiteX223" fmla="*/ 303509 w 942806"/>
                <a:gd name="connsiteY223" fmla="*/ 487557 h 755637"/>
                <a:gd name="connsiteX224" fmla="*/ 313065 w 942806"/>
                <a:gd name="connsiteY224" fmla="*/ 495299 h 755637"/>
                <a:gd name="connsiteX225" fmla="*/ 320711 w 942806"/>
                <a:gd name="connsiteY225" fmla="*/ 511427 h 755637"/>
                <a:gd name="connsiteX226" fmla="*/ 328995 w 942806"/>
                <a:gd name="connsiteY226" fmla="*/ 516587 h 755637"/>
                <a:gd name="connsiteX227" fmla="*/ 330905 w 942806"/>
                <a:gd name="connsiteY227" fmla="*/ 522394 h 755637"/>
                <a:gd name="connsiteX228" fmla="*/ 348747 w 942806"/>
                <a:gd name="connsiteY228" fmla="*/ 532070 h 755637"/>
                <a:gd name="connsiteX229" fmla="*/ 357666 w 942806"/>
                <a:gd name="connsiteY229" fmla="*/ 536586 h 755637"/>
                <a:gd name="connsiteX230" fmla="*/ 360851 w 942806"/>
                <a:gd name="connsiteY230" fmla="*/ 541103 h 755637"/>
                <a:gd name="connsiteX231" fmla="*/ 374868 w 942806"/>
                <a:gd name="connsiteY231" fmla="*/ 543037 h 755637"/>
                <a:gd name="connsiteX232" fmla="*/ 390999 w 942806"/>
                <a:gd name="connsiteY232" fmla="*/ 548063 h 755637"/>
                <a:gd name="connsiteX233" fmla="*/ 379686 w 942806"/>
                <a:gd name="connsiteY233" fmla="*/ 549313 h 755637"/>
                <a:gd name="connsiteX234" fmla="*/ 369772 w 942806"/>
                <a:gd name="connsiteY234" fmla="*/ 548199 h 755637"/>
                <a:gd name="connsiteX235" fmla="*/ 360214 w 942806"/>
                <a:gd name="connsiteY235" fmla="*/ 545619 h 755637"/>
                <a:gd name="connsiteX236" fmla="*/ 343649 w 942806"/>
                <a:gd name="connsiteY236" fmla="*/ 536586 h 755637"/>
                <a:gd name="connsiteX237" fmla="*/ 337915 w 942806"/>
                <a:gd name="connsiteY237" fmla="*/ 535296 h 755637"/>
                <a:gd name="connsiteX238" fmla="*/ 329632 w 942806"/>
                <a:gd name="connsiteY238" fmla="*/ 529490 h 755637"/>
                <a:gd name="connsiteX239" fmla="*/ 321986 w 942806"/>
                <a:gd name="connsiteY239" fmla="*/ 515298 h 755637"/>
                <a:gd name="connsiteX240" fmla="*/ 314340 w 942806"/>
                <a:gd name="connsiteY240" fmla="*/ 511427 h 755637"/>
                <a:gd name="connsiteX241" fmla="*/ 310517 w 942806"/>
                <a:gd name="connsiteY241" fmla="*/ 502395 h 755637"/>
                <a:gd name="connsiteX242" fmla="*/ 303509 w 942806"/>
                <a:gd name="connsiteY242" fmla="*/ 490137 h 755637"/>
                <a:gd name="connsiteX243" fmla="*/ 307332 w 942806"/>
                <a:gd name="connsiteY243" fmla="*/ 506911 h 755637"/>
                <a:gd name="connsiteX244" fmla="*/ 346834 w 942806"/>
                <a:gd name="connsiteY244" fmla="*/ 548199 h 755637"/>
                <a:gd name="connsiteX245" fmla="*/ 376736 w 942806"/>
                <a:gd name="connsiteY245" fmla="*/ 549640 h 755637"/>
                <a:gd name="connsiteX246" fmla="*/ 337278 w 942806"/>
                <a:gd name="connsiteY246" fmla="*/ 554004 h 755637"/>
                <a:gd name="connsiteX247" fmla="*/ 295863 w 942806"/>
                <a:gd name="connsiteY247" fmla="*/ 491428 h 755637"/>
                <a:gd name="connsiteX248" fmla="*/ 334330 w 942806"/>
                <a:gd name="connsiteY248" fmla="*/ 420385 h 755637"/>
                <a:gd name="connsiteX249" fmla="*/ 372649 w 942806"/>
                <a:gd name="connsiteY249" fmla="*/ 409507 h 755637"/>
                <a:gd name="connsiteX250" fmla="*/ 11162 w 942806"/>
                <a:gd name="connsiteY250" fmla="*/ 383684 h 755637"/>
                <a:gd name="connsiteX251" fmla="*/ 18892 w 942806"/>
                <a:gd name="connsiteY251" fmla="*/ 449813 h 755637"/>
                <a:gd name="connsiteX252" fmla="*/ 47240 w 942806"/>
                <a:gd name="connsiteY252" fmla="*/ 539696 h 755637"/>
                <a:gd name="connsiteX253" fmla="*/ 142585 w 942806"/>
                <a:gd name="connsiteY253" fmla="*/ 668103 h 755637"/>
                <a:gd name="connsiteX254" fmla="*/ 136144 w 942806"/>
                <a:gd name="connsiteY254" fmla="*/ 678376 h 755637"/>
                <a:gd name="connsiteX255" fmla="*/ 40797 w 942806"/>
                <a:gd name="connsiteY255" fmla="*/ 551252 h 755637"/>
                <a:gd name="connsiteX256" fmla="*/ 13094 w 942806"/>
                <a:gd name="connsiteY256" fmla="*/ 473567 h 755637"/>
                <a:gd name="connsiteX257" fmla="*/ 7941 w 942806"/>
                <a:gd name="connsiteY257" fmla="*/ 384968 h 755637"/>
                <a:gd name="connsiteX258" fmla="*/ 11162 w 942806"/>
                <a:gd name="connsiteY258" fmla="*/ 383684 h 755637"/>
                <a:gd name="connsiteX259" fmla="*/ 108101 w 942806"/>
                <a:gd name="connsiteY259" fmla="*/ 379395 h 755637"/>
                <a:gd name="connsiteX260" fmla="*/ 108915 w 942806"/>
                <a:gd name="connsiteY260" fmla="*/ 384907 h 755637"/>
                <a:gd name="connsiteX261" fmla="*/ 74402 w 942806"/>
                <a:gd name="connsiteY261" fmla="*/ 438450 h 755637"/>
                <a:gd name="connsiteX262" fmla="*/ 67238 w 942806"/>
                <a:gd name="connsiteY262" fmla="*/ 434041 h 755637"/>
                <a:gd name="connsiteX263" fmla="*/ 102403 w 942806"/>
                <a:gd name="connsiteY263" fmla="*/ 380498 h 755637"/>
                <a:gd name="connsiteX264" fmla="*/ 108101 w 942806"/>
                <a:gd name="connsiteY264" fmla="*/ 379395 h 755637"/>
                <a:gd name="connsiteX265" fmla="*/ 100803 w 942806"/>
                <a:gd name="connsiteY265" fmla="*/ 356042 h 755637"/>
                <a:gd name="connsiteX266" fmla="*/ 101702 w 942806"/>
                <a:gd name="connsiteY266" fmla="*/ 359789 h 755637"/>
                <a:gd name="connsiteX267" fmla="*/ 69649 w 942806"/>
                <a:gd name="connsiteY267" fmla="*/ 400608 h 755637"/>
                <a:gd name="connsiteX268" fmla="*/ 63762 w 942806"/>
                <a:gd name="connsiteY268" fmla="*/ 396144 h 755637"/>
                <a:gd name="connsiteX269" fmla="*/ 96468 w 942806"/>
                <a:gd name="connsiteY269" fmla="*/ 356600 h 755637"/>
                <a:gd name="connsiteX270" fmla="*/ 100803 w 942806"/>
                <a:gd name="connsiteY270" fmla="*/ 356042 h 755637"/>
                <a:gd name="connsiteX271" fmla="*/ 144711 w 942806"/>
                <a:gd name="connsiteY271" fmla="*/ 86842 h 755637"/>
                <a:gd name="connsiteX272" fmla="*/ 147152 w 942806"/>
                <a:gd name="connsiteY272" fmla="*/ 91803 h 755637"/>
                <a:gd name="connsiteX273" fmla="*/ 137074 w 942806"/>
                <a:gd name="connsiteY273" fmla="*/ 125086 h 755637"/>
                <a:gd name="connsiteX274" fmla="*/ 126995 w 942806"/>
                <a:gd name="connsiteY274" fmla="*/ 159650 h 755637"/>
                <a:gd name="connsiteX275" fmla="*/ 122586 w 942806"/>
                <a:gd name="connsiteY275" fmla="*/ 159650 h 755637"/>
                <a:gd name="connsiteX276" fmla="*/ 128885 w 942806"/>
                <a:gd name="connsiteY276" fmla="*/ 122526 h 755637"/>
                <a:gd name="connsiteX277" fmla="*/ 138963 w 942806"/>
                <a:gd name="connsiteY277" fmla="*/ 88601 h 755637"/>
                <a:gd name="connsiteX278" fmla="*/ 144711 w 942806"/>
                <a:gd name="connsiteY278" fmla="*/ 86842 h 755637"/>
                <a:gd name="connsiteX279" fmla="*/ 166308 w 942806"/>
                <a:gd name="connsiteY279" fmla="*/ 33817 h 755637"/>
                <a:gd name="connsiteX280" fmla="*/ 168992 w 942806"/>
                <a:gd name="connsiteY280" fmla="*/ 40597 h 755637"/>
                <a:gd name="connsiteX281" fmla="*/ 150866 w 942806"/>
                <a:gd name="connsiteY281" fmla="*/ 78704 h 755637"/>
                <a:gd name="connsiteX282" fmla="*/ 146838 w 942806"/>
                <a:gd name="connsiteY282" fmla="*/ 77413 h 755637"/>
                <a:gd name="connsiteX283" fmla="*/ 159594 w 942806"/>
                <a:gd name="connsiteY283" fmla="*/ 36723 h 755637"/>
                <a:gd name="connsiteX284" fmla="*/ 166308 w 942806"/>
                <a:gd name="connsiteY284" fmla="*/ 33817 h 755637"/>
                <a:gd name="connsiteX285" fmla="*/ 142089 w 942806"/>
                <a:gd name="connsiteY285" fmla="*/ 0 h 755637"/>
                <a:gd name="connsiteX286" fmla="*/ 164780 w 942806"/>
                <a:gd name="connsiteY286" fmla="*/ 0 h 755637"/>
                <a:gd name="connsiteX287" fmla="*/ 104444 w 942806"/>
                <a:gd name="connsiteY287" fmla="*/ 159573 h 755637"/>
                <a:gd name="connsiteX288" fmla="*/ 57048 w 942806"/>
                <a:gd name="connsiteY288" fmla="*/ 425077 h 755637"/>
                <a:gd name="connsiteX289" fmla="*/ 67356 w 942806"/>
                <a:gd name="connsiteY289" fmla="*/ 473374 h 755637"/>
                <a:gd name="connsiteX290" fmla="*/ 109953 w 942806"/>
                <a:gd name="connsiteY290" fmla="*/ 411127 h 755637"/>
                <a:gd name="connsiteX291" fmla="*/ 115865 w 942806"/>
                <a:gd name="connsiteY291" fmla="*/ 414342 h 755637"/>
                <a:gd name="connsiteX292" fmla="*/ 75143 w 942806"/>
                <a:gd name="connsiteY292" fmla="*/ 478659 h 755637"/>
                <a:gd name="connsiteX293" fmla="*/ 68984 w 942806"/>
                <a:gd name="connsiteY293" fmla="*/ 479704 h 755637"/>
                <a:gd name="connsiteX294" fmla="*/ 67797 w 942806"/>
                <a:gd name="connsiteY294" fmla="*/ 475440 h 755637"/>
                <a:gd name="connsiteX295" fmla="*/ 76143 w 942806"/>
                <a:gd name="connsiteY295" fmla="*/ 514542 h 755637"/>
                <a:gd name="connsiteX296" fmla="*/ 180984 w 942806"/>
                <a:gd name="connsiteY296" fmla="*/ 644442 h 755637"/>
                <a:gd name="connsiteX297" fmla="*/ 272961 w 942806"/>
                <a:gd name="connsiteY297" fmla="*/ 688812 h 755637"/>
                <a:gd name="connsiteX298" fmla="*/ 284539 w 942806"/>
                <a:gd name="connsiteY298" fmla="*/ 693314 h 755637"/>
                <a:gd name="connsiteX299" fmla="*/ 312196 w 942806"/>
                <a:gd name="connsiteY299" fmla="*/ 705533 h 755637"/>
                <a:gd name="connsiteX300" fmla="*/ 354003 w 942806"/>
                <a:gd name="connsiteY300" fmla="*/ 722251 h 755637"/>
                <a:gd name="connsiteX301" fmla="*/ 364937 w 942806"/>
                <a:gd name="connsiteY301" fmla="*/ 725467 h 755637"/>
                <a:gd name="connsiteX302" fmla="*/ 590697 w 942806"/>
                <a:gd name="connsiteY302" fmla="*/ 703602 h 755637"/>
                <a:gd name="connsiteX303" fmla="*/ 791374 w 942806"/>
                <a:gd name="connsiteY303" fmla="*/ 410368 h 755637"/>
                <a:gd name="connsiteX304" fmla="*/ 866628 w 942806"/>
                <a:gd name="connsiteY304" fmla="*/ 189155 h 755637"/>
                <a:gd name="connsiteX305" fmla="*/ 900074 w 942806"/>
                <a:gd name="connsiteY305" fmla="*/ 84094 h 755637"/>
                <a:gd name="connsiteX306" fmla="*/ 921911 w 942806"/>
                <a:gd name="connsiteY306" fmla="*/ 0 h 755637"/>
                <a:gd name="connsiteX307" fmla="*/ 942806 w 942806"/>
                <a:gd name="connsiteY307" fmla="*/ 0 h 755637"/>
                <a:gd name="connsiteX308" fmla="*/ 938023 w 942806"/>
                <a:gd name="connsiteY308" fmla="*/ 22602 h 755637"/>
                <a:gd name="connsiteX309" fmla="*/ 795233 w 942806"/>
                <a:gd name="connsiteY309" fmla="*/ 453452 h 755637"/>
                <a:gd name="connsiteX310" fmla="*/ 600347 w 942806"/>
                <a:gd name="connsiteY310" fmla="*/ 719037 h 755637"/>
                <a:gd name="connsiteX311" fmla="*/ 357862 w 942806"/>
                <a:gd name="connsiteY311" fmla="*/ 740900 h 755637"/>
                <a:gd name="connsiteX312" fmla="*/ 329561 w 942806"/>
                <a:gd name="connsiteY312" fmla="*/ 731254 h 755637"/>
                <a:gd name="connsiteX313" fmla="*/ 83219 w 942806"/>
                <a:gd name="connsiteY313" fmla="*/ 582064 h 755637"/>
                <a:gd name="connsiteX314" fmla="*/ 40124 w 942806"/>
                <a:gd name="connsiteY314" fmla="*/ 310693 h 755637"/>
                <a:gd name="connsiteX315" fmla="*/ 95358 w 942806"/>
                <a:gd name="connsiteY315" fmla="*/ 113595 h 75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942806" h="755637">
                  <a:moveTo>
                    <a:pt x="212980" y="621126"/>
                  </a:moveTo>
                  <a:cubicBezTo>
                    <a:pt x="214869" y="619865"/>
                    <a:pt x="217388" y="621755"/>
                    <a:pt x="218018" y="623645"/>
                  </a:cubicBezTo>
                  <a:cubicBezTo>
                    <a:pt x="218649" y="628684"/>
                    <a:pt x="219908" y="634984"/>
                    <a:pt x="216129" y="639393"/>
                  </a:cubicBezTo>
                  <a:cubicBezTo>
                    <a:pt x="213610" y="641912"/>
                    <a:pt x="209199" y="640023"/>
                    <a:pt x="209199" y="636243"/>
                  </a:cubicBezTo>
                  <a:cubicBezTo>
                    <a:pt x="209199" y="634354"/>
                    <a:pt x="210460" y="632464"/>
                    <a:pt x="210460" y="630574"/>
                  </a:cubicBezTo>
                  <a:cubicBezTo>
                    <a:pt x="210460" y="628684"/>
                    <a:pt x="210460" y="627424"/>
                    <a:pt x="210460" y="625535"/>
                  </a:cubicBezTo>
                  <a:cubicBezTo>
                    <a:pt x="209830" y="623645"/>
                    <a:pt x="210460" y="621126"/>
                    <a:pt x="212980" y="621126"/>
                  </a:cubicBezTo>
                  <a:close/>
                  <a:moveTo>
                    <a:pt x="196758" y="612587"/>
                  </a:moveTo>
                  <a:cubicBezTo>
                    <a:pt x="198333" y="612740"/>
                    <a:pt x="199750" y="613812"/>
                    <a:pt x="199436" y="615651"/>
                  </a:cubicBezTo>
                  <a:cubicBezTo>
                    <a:pt x="198806" y="621167"/>
                    <a:pt x="198806" y="626683"/>
                    <a:pt x="196286" y="631586"/>
                  </a:cubicBezTo>
                  <a:cubicBezTo>
                    <a:pt x="195656" y="633425"/>
                    <a:pt x="192506" y="633425"/>
                    <a:pt x="191247" y="632813"/>
                  </a:cubicBezTo>
                  <a:cubicBezTo>
                    <a:pt x="189356" y="631586"/>
                    <a:pt x="189356" y="630361"/>
                    <a:pt x="189356" y="627909"/>
                  </a:cubicBezTo>
                  <a:cubicBezTo>
                    <a:pt x="189987" y="626070"/>
                    <a:pt x="191247" y="624231"/>
                    <a:pt x="191247" y="621780"/>
                  </a:cubicBezTo>
                  <a:cubicBezTo>
                    <a:pt x="191876" y="619328"/>
                    <a:pt x="192506" y="616876"/>
                    <a:pt x="193136" y="615039"/>
                  </a:cubicBezTo>
                  <a:cubicBezTo>
                    <a:pt x="193451" y="613200"/>
                    <a:pt x="195183" y="612434"/>
                    <a:pt x="196758" y="612587"/>
                  </a:cubicBezTo>
                  <a:close/>
                  <a:moveTo>
                    <a:pt x="185560" y="598436"/>
                  </a:moveTo>
                  <a:cubicBezTo>
                    <a:pt x="187163" y="598592"/>
                    <a:pt x="188681" y="599683"/>
                    <a:pt x="188681" y="601554"/>
                  </a:cubicBezTo>
                  <a:cubicBezTo>
                    <a:pt x="188006" y="605295"/>
                    <a:pt x="187331" y="609038"/>
                    <a:pt x="186656" y="613402"/>
                  </a:cubicBezTo>
                  <a:cubicBezTo>
                    <a:pt x="185308" y="616521"/>
                    <a:pt x="185308" y="620262"/>
                    <a:pt x="183958" y="623379"/>
                  </a:cubicBezTo>
                  <a:cubicBezTo>
                    <a:pt x="182608" y="627745"/>
                    <a:pt x="176534" y="626497"/>
                    <a:pt x="175859" y="622133"/>
                  </a:cubicBezTo>
                  <a:cubicBezTo>
                    <a:pt x="175184" y="615273"/>
                    <a:pt x="179909" y="607789"/>
                    <a:pt x="181934" y="600931"/>
                  </a:cubicBezTo>
                  <a:cubicBezTo>
                    <a:pt x="182271" y="599060"/>
                    <a:pt x="183958" y="598280"/>
                    <a:pt x="185560" y="598436"/>
                  </a:cubicBezTo>
                  <a:close/>
                  <a:moveTo>
                    <a:pt x="176803" y="576161"/>
                  </a:moveTo>
                  <a:cubicBezTo>
                    <a:pt x="178373" y="576492"/>
                    <a:pt x="179531" y="577812"/>
                    <a:pt x="178869" y="579793"/>
                  </a:cubicBezTo>
                  <a:cubicBezTo>
                    <a:pt x="173577" y="592335"/>
                    <a:pt x="171593" y="604877"/>
                    <a:pt x="168947" y="618078"/>
                  </a:cubicBezTo>
                  <a:cubicBezTo>
                    <a:pt x="167626" y="622038"/>
                    <a:pt x="161010" y="621380"/>
                    <a:pt x="161010" y="616758"/>
                  </a:cubicBezTo>
                  <a:cubicBezTo>
                    <a:pt x="162333" y="603556"/>
                    <a:pt x="167626" y="589694"/>
                    <a:pt x="172256" y="578472"/>
                  </a:cubicBezTo>
                  <a:cubicBezTo>
                    <a:pt x="173247" y="576492"/>
                    <a:pt x="175232" y="575831"/>
                    <a:pt x="176803" y="576161"/>
                  </a:cubicBezTo>
                  <a:close/>
                  <a:moveTo>
                    <a:pt x="163512" y="555731"/>
                  </a:moveTo>
                  <a:cubicBezTo>
                    <a:pt x="164679" y="555976"/>
                    <a:pt x="165679" y="556958"/>
                    <a:pt x="165345" y="558593"/>
                  </a:cubicBezTo>
                  <a:cubicBezTo>
                    <a:pt x="164679" y="565135"/>
                    <a:pt x="162678" y="571676"/>
                    <a:pt x="160010" y="578872"/>
                  </a:cubicBezTo>
                  <a:cubicBezTo>
                    <a:pt x="157342" y="586068"/>
                    <a:pt x="156009" y="593917"/>
                    <a:pt x="152673" y="601113"/>
                  </a:cubicBezTo>
                  <a:cubicBezTo>
                    <a:pt x="151339" y="605038"/>
                    <a:pt x="144002" y="604383"/>
                    <a:pt x="144670" y="599804"/>
                  </a:cubicBezTo>
                  <a:cubicBezTo>
                    <a:pt x="146004" y="585412"/>
                    <a:pt x="155341" y="571022"/>
                    <a:pt x="160676" y="557286"/>
                  </a:cubicBezTo>
                  <a:cubicBezTo>
                    <a:pt x="161010" y="555977"/>
                    <a:pt x="162344" y="555486"/>
                    <a:pt x="163512" y="555731"/>
                  </a:cubicBezTo>
                  <a:close/>
                  <a:moveTo>
                    <a:pt x="379686" y="549313"/>
                  </a:moveTo>
                  <a:lnTo>
                    <a:pt x="386974" y="550135"/>
                  </a:lnTo>
                  <a:lnTo>
                    <a:pt x="376736" y="549640"/>
                  </a:lnTo>
                  <a:close/>
                  <a:moveTo>
                    <a:pt x="391828" y="547970"/>
                  </a:moveTo>
                  <a:lnTo>
                    <a:pt x="391435" y="548199"/>
                  </a:lnTo>
                  <a:lnTo>
                    <a:pt x="390999" y="548063"/>
                  </a:lnTo>
                  <a:close/>
                  <a:moveTo>
                    <a:pt x="394867" y="531991"/>
                  </a:moveTo>
                  <a:cubicBezTo>
                    <a:pt x="396284" y="531991"/>
                    <a:pt x="397702" y="531991"/>
                    <a:pt x="399120" y="531991"/>
                  </a:cubicBezTo>
                  <a:cubicBezTo>
                    <a:pt x="401245" y="531991"/>
                    <a:pt x="400536" y="534354"/>
                    <a:pt x="398411" y="534354"/>
                  </a:cubicBezTo>
                  <a:cubicBezTo>
                    <a:pt x="397702" y="533882"/>
                    <a:pt x="396284" y="533882"/>
                    <a:pt x="394867" y="533409"/>
                  </a:cubicBezTo>
                  <a:cubicBezTo>
                    <a:pt x="393449" y="533409"/>
                    <a:pt x="393449" y="531991"/>
                    <a:pt x="394867" y="531991"/>
                  </a:cubicBezTo>
                  <a:close/>
                  <a:moveTo>
                    <a:pt x="148447" y="531205"/>
                  </a:moveTo>
                  <a:cubicBezTo>
                    <a:pt x="150071" y="531677"/>
                    <a:pt x="151533" y="533252"/>
                    <a:pt x="151209" y="535457"/>
                  </a:cubicBezTo>
                  <a:cubicBezTo>
                    <a:pt x="147961" y="553095"/>
                    <a:pt x="138215" y="568842"/>
                    <a:pt x="131719" y="585850"/>
                  </a:cubicBezTo>
                  <a:cubicBezTo>
                    <a:pt x="129771" y="590889"/>
                    <a:pt x="121325" y="588369"/>
                    <a:pt x="123275" y="582700"/>
                  </a:cubicBezTo>
                  <a:cubicBezTo>
                    <a:pt x="128471" y="566323"/>
                    <a:pt x="140165" y="551204"/>
                    <a:pt x="144711" y="533568"/>
                  </a:cubicBezTo>
                  <a:cubicBezTo>
                    <a:pt x="145036" y="531363"/>
                    <a:pt x="146823" y="530732"/>
                    <a:pt x="148447" y="531205"/>
                  </a:cubicBezTo>
                  <a:close/>
                  <a:moveTo>
                    <a:pt x="377150" y="530188"/>
                  </a:moveTo>
                  <a:cubicBezTo>
                    <a:pt x="379277" y="529157"/>
                    <a:pt x="381401" y="531220"/>
                    <a:pt x="379277" y="532250"/>
                  </a:cubicBezTo>
                  <a:cubicBezTo>
                    <a:pt x="379277" y="532766"/>
                    <a:pt x="378568" y="533280"/>
                    <a:pt x="377859" y="533280"/>
                  </a:cubicBezTo>
                  <a:cubicBezTo>
                    <a:pt x="375734" y="534311"/>
                    <a:pt x="373607" y="532250"/>
                    <a:pt x="375734" y="531220"/>
                  </a:cubicBezTo>
                  <a:cubicBezTo>
                    <a:pt x="375734" y="530704"/>
                    <a:pt x="377150" y="530188"/>
                    <a:pt x="377150" y="530188"/>
                  </a:cubicBezTo>
                  <a:close/>
                  <a:moveTo>
                    <a:pt x="405046" y="527456"/>
                  </a:moveTo>
                  <a:cubicBezTo>
                    <a:pt x="406077" y="526322"/>
                    <a:pt x="407109" y="528590"/>
                    <a:pt x="406077" y="529157"/>
                  </a:cubicBezTo>
                  <a:cubicBezTo>
                    <a:pt x="405562" y="529724"/>
                    <a:pt x="405046" y="530857"/>
                    <a:pt x="404016" y="530857"/>
                  </a:cubicBezTo>
                  <a:cubicBezTo>
                    <a:pt x="402986" y="531425"/>
                    <a:pt x="401954" y="529724"/>
                    <a:pt x="402986" y="529157"/>
                  </a:cubicBezTo>
                  <a:cubicBezTo>
                    <a:pt x="403500" y="528590"/>
                    <a:pt x="404016" y="528024"/>
                    <a:pt x="405046" y="527456"/>
                  </a:cubicBezTo>
                  <a:close/>
                  <a:moveTo>
                    <a:pt x="366319" y="521869"/>
                  </a:moveTo>
                  <a:cubicBezTo>
                    <a:pt x="366319" y="523083"/>
                    <a:pt x="367129" y="524906"/>
                    <a:pt x="367129" y="526727"/>
                  </a:cubicBezTo>
                  <a:cubicBezTo>
                    <a:pt x="367129" y="527943"/>
                    <a:pt x="364699" y="528550"/>
                    <a:pt x="363888" y="526727"/>
                  </a:cubicBezTo>
                  <a:cubicBezTo>
                    <a:pt x="363080" y="525513"/>
                    <a:pt x="363080" y="523690"/>
                    <a:pt x="362269" y="522476"/>
                  </a:cubicBezTo>
                  <a:cubicBezTo>
                    <a:pt x="362269" y="520653"/>
                    <a:pt x="366319" y="520653"/>
                    <a:pt x="366319" y="521869"/>
                  </a:cubicBezTo>
                  <a:close/>
                  <a:moveTo>
                    <a:pt x="384237" y="521126"/>
                  </a:moveTo>
                  <a:cubicBezTo>
                    <a:pt x="386362" y="520653"/>
                    <a:pt x="388488" y="521126"/>
                    <a:pt x="391324" y="521597"/>
                  </a:cubicBezTo>
                  <a:cubicBezTo>
                    <a:pt x="392740" y="521597"/>
                    <a:pt x="392031" y="523015"/>
                    <a:pt x="390615" y="523015"/>
                  </a:cubicBezTo>
                  <a:cubicBezTo>
                    <a:pt x="388488" y="523015"/>
                    <a:pt x="386362" y="522070"/>
                    <a:pt x="384237" y="522070"/>
                  </a:cubicBezTo>
                  <a:cubicBezTo>
                    <a:pt x="382819" y="522070"/>
                    <a:pt x="382110" y="521126"/>
                    <a:pt x="384237" y="521126"/>
                  </a:cubicBezTo>
                  <a:close/>
                  <a:moveTo>
                    <a:pt x="373607" y="513284"/>
                  </a:moveTo>
                  <a:cubicBezTo>
                    <a:pt x="374741" y="512150"/>
                    <a:pt x="375875" y="513851"/>
                    <a:pt x="374741" y="514985"/>
                  </a:cubicBezTo>
                  <a:cubicBezTo>
                    <a:pt x="374741" y="514985"/>
                    <a:pt x="373607" y="516119"/>
                    <a:pt x="373040" y="516685"/>
                  </a:cubicBezTo>
                  <a:cubicBezTo>
                    <a:pt x="371906" y="517253"/>
                    <a:pt x="370772" y="516685"/>
                    <a:pt x="371340" y="514985"/>
                  </a:cubicBezTo>
                  <a:cubicBezTo>
                    <a:pt x="371906" y="514417"/>
                    <a:pt x="373040" y="513851"/>
                    <a:pt x="373607" y="513284"/>
                  </a:cubicBezTo>
                  <a:close/>
                  <a:moveTo>
                    <a:pt x="141077" y="505534"/>
                  </a:moveTo>
                  <a:cubicBezTo>
                    <a:pt x="142997" y="503645"/>
                    <a:pt x="146199" y="506164"/>
                    <a:pt x="144918" y="508684"/>
                  </a:cubicBezTo>
                  <a:cubicBezTo>
                    <a:pt x="132116" y="524433"/>
                    <a:pt x="126355" y="542699"/>
                    <a:pt x="117395" y="560337"/>
                  </a:cubicBezTo>
                  <a:cubicBezTo>
                    <a:pt x="115474" y="565376"/>
                    <a:pt x="107153" y="561598"/>
                    <a:pt x="109074" y="556557"/>
                  </a:cubicBezTo>
                  <a:cubicBezTo>
                    <a:pt x="116754" y="538921"/>
                    <a:pt x="125716" y="518133"/>
                    <a:pt x="141077" y="505534"/>
                  </a:cubicBezTo>
                  <a:close/>
                  <a:moveTo>
                    <a:pt x="341211" y="504861"/>
                  </a:moveTo>
                  <a:cubicBezTo>
                    <a:pt x="342022" y="503645"/>
                    <a:pt x="344452" y="504861"/>
                    <a:pt x="343642" y="506075"/>
                  </a:cubicBezTo>
                  <a:cubicBezTo>
                    <a:pt x="343642" y="507898"/>
                    <a:pt x="343642" y="509112"/>
                    <a:pt x="343642" y="510327"/>
                  </a:cubicBezTo>
                  <a:cubicBezTo>
                    <a:pt x="342833" y="511543"/>
                    <a:pt x="342022" y="511543"/>
                    <a:pt x="341211" y="510936"/>
                  </a:cubicBezTo>
                  <a:cubicBezTo>
                    <a:pt x="339592" y="509112"/>
                    <a:pt x="340403" y="506682"/>
                    <a:pt x="341211" y="504861"/>
                  </a:cubicBezTo>
                  <a:close/>
                  <a:moveTo>
                    <a:pt x="391088" y="504779"/>
                  </a:moveTo>
                  <a:cubicBezTo>
                    <a:pt x="391088" y="503645"/>
                    <a:pt x="392977" y="503645"/>
                    <a:pt x="392977" y="504779"/>
                  </a:cubicBezTo>
                  <a:cubicBezTo>
                    <a:pt x="392504" y="507047"/>
                    <a:pt x="392977" y="508180"/>
                    <a:pt x="392977" y="509882"/>
                  </a:cubicBezTo>
                  <a:cubicBezTo>
                    <a:pt x="392504" y="511584"/>
                    <a:pt x="391088" y="511584"/>
                    <a:pt x="391088" y="509882"/>
                  </a:cubicBezTo>
                  <a:cubicBezTo>
                    <a:pt x="391088" y="508180"/>
                    <a:pt x="390615" y="506481"/>
                    <a:pt x="391088" y="504779"/>
                  </a:cubicBezTo>
                  <a:close/>
                  <a:moveTo>
                    <a:pt x="329198" y="502700"/>
                  </a:moveTo>
                  <a:cubicBezTo>
                    <a:pt x="330457" y="503961"/>
                    <a:pt x="328568" y="505850"/>
                    <a:pt x="327309" y="505222"/>
                  </a:cubicBezTo>
                  <a:lnTo>
                    <a:pt x="326679" y="505222"/>
                  </a:lnTo>
                  <a:cubicBezTo>
                    <a:pt x="325418" y="503961"/>
                    <a:pt x="327937" y="500811"/>
                    <a:pt x="329198" y="502700"/>
                  </a:cubicBezTo>
                  <a:close/>
                  <a:moveTo>
                    <a:pt x="399118" y="494433"/>
                  </a:moveTo>
                  <a:cubicBezTo>
                    <a:pt x="399118" y="493015"/>
                    <a:pt x="401954" y="492307"/>
                    <a:pt x="401954" y="494433"/>
                  </a:cubicBezTo>
                  <a:cubicBezTo>
                    <a:pt x="401954" y="495142"/>
                    <a:pt x="402662" y="496560"/>
                    <a:pt x="402662" y="497269"/>
                  </a:cubicBezTo>
                  <a:cubicBezTo>
                    <a:pt x="404078" y="499394"/>
                    <a:pt x="400536" y="500102"/>
                    <a:pt x="399827" y="497976"/>
                  </a:cubicBezTo>
                  <a:cubicBezTo>
                    <a:pt x="399827" y="497269"/>
                    <a:pt x="399827" y="495851"/>
                    <a:pt x="399118" y="494433"/>
                  </a:cubicBezTo>
                  <a:close/>
                  <a:moveTo>
                    <a:pt x="4500" y="492049"/>
                  </a:moveTo>
                  <a:cubicBezTo>
                    <a:pt x="12092" y="519753"/>
                    <a:pt x="21582" y="548099"/>
                    <a:pt x="33605" y="574511"/>
                  </a:cubicBezTo>
                  <a:cubicBezTo>
                    <a:pt x="39933" y="588041"/>
                    <a:pt x="46259" y="600281"/>
                    <a:pt x="57648" y="609300"/>
                  </a:cubicBezTo>
                  <a:cubicBezTo>
                    <a:pt x="62078" y="613166"/>
                    <a:pt x="63976" y="615742"/>
                    <a:pt x="66506" y="620253"/>
                  </a:cubicBezTo>
                  <a:cubicBezTo>
                    <a:pt x="69670" y="624761"/>
                    <a:pt x="62078" y="630559"/>
                    <a:pt x="58914" y="626051"/>
                  </a:cubicBezTo>
                  <a:cubicBezTo>
                    <a:pt x="46259" y="609300"/>
                    <a:pt x="32339" y="599636"/>
                    <a:pt x="24746" y="578377"/>
                  </a:cubicBezTo>
                  <a:cubicBezTo>
                    <a:pt x="14622" y="550031"/>
                    <a:pt x="4500" y="522329"/>
                    <a:pt x="70" y="493339"/>
                  </a:cubicBezTo>
                  <a:cubicBezTo>
                    <a:pt x="-562" y="490117"/>
                    <a:pt x="3234" y="489473"/>
                    <a:pt x="4500" y="492049"/>
                  </a:cubicBezTo>
                  <a:close/>
                  <a:moveTo>
                    <a:pt x="326129" y="487268"/>
                  </a:moveTo>
                  <a:cubicBezTo>
                    <a:pt x="328253" y="487268"/>
                    <a:pt x="329671" y="487898"/>
                    <a:pt x="331798" y="488526"/>
                  </a:cubicBezTo>
                  <a:cubicBezTo>
                    <a:pt x="333214" y="489157"/>
                    <a:pt x="332505" y="491676"/>
                    <a:pt x="330380" y="491048"/>
                  </a:cubicBezTo>
                  <a:cubicBezTo>
                    <a:pt x="328253" y="490417"/>
                    <a:pt x="326836" y="489787"/>
                    <a:pt x="324711" y="489157"/>
                  </a:cubicBezTo>
                  <a:cubicBezTo>
                    <a:pt x="322584" y="488526"/>
                    <a:pt x="324002" y="486637"/>
                    <a:pt x="326129" y="487268"/>
                  </a:cubicBezTo>
                  <a:close/>
                  <a:moveTo>
                    <a:pt x="742333" y="473808"/>
                  </a:moveTo>
                  <a:cubicBezTo>
                    <a:pt x="745790" y="474772"/>
                    <a:pt x="748683" y="477988"/>
                    <a:pt x="747397" y="482488"/>
                  </a:cubicBezTo>
                  <a:cubicBezTo>
                    <a:pt x="742253" y="501133"/>
                    <a:pt x="731966" y="517848"/>
                    <a:pt x="723608" y="535205"/>
                  </a:cubicBezTo>
                  <a:cubicBezTo>
                    <a:pt x="712678" y="557064"/>
                    <a:pt x="697890" y="575710"/>
                    <a:pt x="683101" y="594996"/>
                  </a:cubicBezTo>
                  <a:cubicBezTo>
                    <a:pt x="659312" y="625213"/>
                    <a:pt x="634880" y="657357"/>
                    <a:pt x="601447" y="677931"/>
                  </a:cubicBezTo>
                  <a:cubicBezTo>
                    <a:pt x="567370" y="698503"/>
                    <a:pt x="532009" y="718433"/>
                    <a:pt x="491503" y="718433"/>
                  </a:cubicBezTo>
                  <a:cubicBezTo>
                    <a:pt x="448425" y="717791"/>
                    <a:pt x="402132" y="717148"/>
                    <a:pt x="364197" y="695289"/>
                  </a:cubicBezTo>
                  <a:cubicBezTo>
                    <a:pt x="362269" y="693360"/>
                    <a:pt x="364197" y="689503"/>
                    <a:pt x="366770" y="690789"/>
                  </a:cubicBezTo>
                  <a:cubicBezTo>
                    <a:pt x="407276" y="703004"/>
                    <a:pt x="448425" y="709432"/>
                    <a:pt x="491503" y="707504"/>
                  </a:cubicBezTo>
                  <a:lnTo>
                    <a:pt x="573141" y="675417"/>
                  </a:lnTo>
                  <a:lnTo>
                    <a:pt x="498547" y="696676"/>
                  </a:lnTo>
                  <a:cubicBezTo>
                    <a:pt x="466349" y="698596"/>
                    <a:pt x="437373" y="691559"/>
                    <a:pt x="405818" y="686441"/>
                  </a:cubicBezTo>
                  <a:cubicBezTo>
                    <a:pt x="401954" y="686441"/>
                    <a:pt x="401954" y="680682"/>
                    <a:pt x="405818" y="680682"/>
                  </a:cubicBezTo>
                  <a:cubicBezTo>
                    <a:pt x="434151" y="681324"/>
                    <a:pt x="462487" y="689639"/>
                    <a:pt x="490821" y="687719"/>
                  </a:cubicBezTo>
                  <a:cubicBezTo>
                    <a:pt x="521086" y="685161"/>
                    <a:pt x="553929" y="679404"/>
                    <a:pt x="579686" y="662132"/>
                  </a:cubicBezTo>
                  <a:cubicBezTo>
                    <a:pt x="628627" y="630145"/>
                    <a:pt x="659537" y="586005"/>
                    <a:pt x="693022" y="539944"/>
                  </a:cubicBezTo>
                  <a:cubicBezTo>
                    <a:pt x="696242" y="534827"/>
                    <a:pt x="704614" y="539944"/>
                    <a:pt x="700750" y="544422"/>
                  </a:cubicBezTo>
                  <a:cubicBezTo>
                    <a:pt x="683362" y="568412"/>
                    <a:pt x="665815" y="593682"/>
                    <a:pt x="645933" y="616551"/>
                  </a:cubicBezTo>
                  <a:lnTo>
                    <a:pt x="578071" y="673479"/>
                  </a:lnTo>
                  <a:lnTo>
                    <a:pt x="602732" y="663787"/>
                  </a:lnTo>
                  <a:cubicBezTo>
                    <a:pt x="635523" y="640000"/>
                    <a:pt x="658669" y="608497"/>
                    <a:pt x="683101" y="576352"/>
                  </a:cubicBezTo>
                  <a:cubicBezTo>
                    <a:pt x="695961" y="559636"/>
                    <a:pt x="708177" y="542921"/>
                    <a:pt x="715249" y="522990"/>
                  </a:cubicBezTo>
                  <a:cubicBezTo>
                    <a:pt x="721036" y="507561"/>
                    <a:pt x="730037" y="494703"/>
                    <a:pt x="733894" y="478631"/>
                  </a:cubicBezTo>
                  <a:cubicBezTo>
                    <a:pt x="734859" y="474129"/>
                    <a:pt x="738878" y="472844"/>
                    <a:pt x="742333" y="473808"/>
                  </a:cubicBezTo>
                  <a:close/>
                  <a:moveTo>
                    <a:pt x="126953" y="472215"/>
                  </a:moveTo>
                  <a:cubicBezTo>
                    <a:pt x="128221" y="469630"/>
                    <a:pt x="132030" y="470922"/>
                    <a:pt x="131394" y="473508"/>
                  </a:cubicBezTo>
                  <a:cubicBezTo>
                    <a:pt x="125684" y="496137"/>
                    <a:pt x="109819" y="514884"/>
                    <a:pt x="101570" y="536866"/>
                  </a:cubicBezTo>
                  <a:cubicBezTo>
                    <a:pt x="99664" y="542683"/>
                    <a:pt x="90145" y="539451"/>
                    <a:pt x="92049" y="534279"/>
                  </a:cubicBezTo>
                  <a:cubicBezTo>
                    <a:pt x="100934" y="511652"/>
                    <a:pt x="118702" y="494844"/>
                    <a:pt x="126953" y="472215"/>
                  </a:cubicBezTo>
                  <a:close/>
                  <a:moveTo>
                    <a:pt x="323418" y="467505"/>
                  </a:moveTo>
                  <a:cubicBezTo>
                    <a:pt x="323418" y="466796"/>
                    <a:pt x="324752" y="467505"/>
                    <a:pt x="324752" y="468214"/>
                  </a:cubicBezTo>
                  <a:cubicBezTo>
                    <a:pt x="322750" y="471756"/>
                    <a:pt x="320083" y="473883"/>
                    <a:pt x="318081" y="476009"/>
                  </a:cubicBezTo>
                  <a:cubicBezTo>
                    <a:pt x="316747" y="477425"/>
                    <a:pt x="314079" y="475301"/>
                    <a:pt x="316081" y="473883"/>
                  </a:cubicBezTo>
                  <a:cubicBezTo>
                    <a:pt x="318749" y="471756"/>
                    <a:pt x="320750" y="470340"/>
                    <a:pt x="323418" y="467505"/>
                  </a:cubicBezTo>
                  <a:close/>
                  <a:moveTo>
                    <a:pt x="367595" y="457986"/>
                  </a:moveTo>
                  <a:cubicBezTo>
                    <a:pt x="363435" y="458789"/>
                    <a:pt x="359435" y="461039"/>
                    <a:pt x="356234" y="465217"/>
                  </a:cubicBezTo>
                  <a:cubicBezTo>
                    <a:pt x="348554" y="473576"/>
                    <a:pt x="351754" y="486434"/>
                    <a:pt x="359435" y="494149"/>
                  </a:cubicBezTo>
                  <a:cubicBezTo>
                    <a:pt x="369036" y="502506"/>
                    <a:pt x="381196" y="499935"/>
                    <a:pt x="386317" y="487719"/>
                  </a:cubicBezTo>
                  <a:cubicBezTo>
                    <a:pt x="390158" y="476147"/>
                    <a:pt x="388878" y="467790"/>
                    <a:pt x="379916" y="460075"/>
                  </a:cubicBezTo>
                  <a:lnTo>
                    <a:pt x="379916" y="459432"/>
                  </a:lnTo>
                  <a:cubicBezTo>
                    <a:pt x="376076" y="457825"/>
                    <a:pt x="371756" y="457182"/>
                    <a:pt x="367595" y="457986"/>
                  </a:cubicBezTo>
                  <a:close/>
                  <a:moveTo>
                    <a:pt x="332421" y="453252"/>
                  </a:moveTo>
                  <a:cubicBezTo>
                    <a:pt x="335089" y="453252"/>
                    <a:pt x="338424" y="453882"/>
                    <a:pt x="340426" y="455141"/>
                  </a:cubicBezTo>
                  <a:cubicBezTo>
                    <a:pt x="341760" y="455772"/>
                    <a:pt x="340426" y="457661"/>
                    <a:pt x="339092" y="457661"/>
                  </a:cubicBezTo>
                  <a:cubicBezTo>
                    <a:pt x="336423" y="457032"/>
                    <a:pt x="335089" y="455772"/>
                    <a:pt x="332421" y="454511"/>
                  </a:cubicBezTo>
                  <a:cubicBezTo>
                    <a:pt x="331087" y="454511"/>
                    <a:pt x="331087" y="452622"/>
                    <a:pt x="332421" y="453252"/>
                  </a:cubicBezTo>
                  <a:close/>
                  <a:moveTo>
                    <a:pt x="366155" y="452601"/>
                  </a:moveTo>
                  <a:cubicBezTo>
                    <a:pt x="371275" y="451717"/>
                    <a:pt x="376395" y="452682"/>
                    <a:pt x="381196" y="455575"/>
                  </a:cubicBezTo>
                  <a:cubicBezTo>
                    <a:pt x="381837" y="454288"/>
                    <a:pt x="382476" y="454288"/>
                    <a:pt x="383757" y="455575"/>
                  </a:cubicBezTo>
                  <a:cubicBezTo>
                    <a:pt x="396558" y="465217"/>
                    <a:pt x="398479" y="481934"/>
                    <a:pt x="389517" y="495435"/>
                  </a:cubicBezTo>
                  <a:cubicBezTo>
                    <a:pt x="381196" y="508293"/>
                    <a:pt x="365195" y="511507"/>
                    <a:pt x="353673" y="499292"/>
                  </a:cubicBezTo>
                  <a:cubicBezTo>
                    <a:pt x="344713" y="489005"/>
                    <a:pt x="339592" y="471004"/>
                    <a:pt x="351114" y="460718"/>
                  </a:cubicBezTo>
                  <a:cubicBezTo>
                    <a:pt x="355915" y="456218"/>
                    <a:pt x="361035" y="453485"/>
                    <a:pt x="366155" y="452601"/>
                  </a:cubicBezTo>
                  <a:close/>
                  <a:moveTo>
                    <a:pt x="384728" y="447661"/>
                  </a:moveTo>
                  <a:cubicBezTo>
                    <a:pt x="385382" y="449079"/>
                    <a:pt x="387344" y="449788"/>
                    <a:pt x="387999" y="450497"/>
                  </a:cubicBezTo>
                  <a:cubicBezTo>
                    <a:pt x="389962" y="451915"/>
                    <a:pt x="387999" y="454748"/>
                    <a:pt x="386690" y="453331"/>
                  </a:cubicBezTo>
                  <a:cubicBezTo>
                    <a:pt x="385382" y="452622"/>
                    <a:pt x="384073" y="451206"/>
                    <a:pt x="383419" y="449788"/>
                  </a:cubicBezTo>
                  <a:cubicBezTo>
                    <a:pt x="382110" y="449079"/>
                    <a:pt x="383419" y="446953"/>
                    <a:pt x="384728" y="447661"/>
                  </a:cubicBezTo>
                  <a:close/>
                  <a:moveTo>
                    <a:pt x="120499" y="445721"/>
                  </a:moveTo>
                  <a:cubicBezTo>
                    <a:pt x="121883" y="446042"/>
                    <a:pt x="122859" y="447323"/>
                    <a:pt x="122207" y="449245"/>
                  </a:cubicBezTo>
                  <a:cubicBezTo>
                    <a:pt x="115044" y="472317"/>
                    <a:pt x="99416" y="490903"/>
                    <a:pt x="87694" y="511411"/>
                  </a:cubicBezTo>
                  <a:cubicBezTo>
                    <a:pt x="84437" y="517178"/>
                    <a:pt x="75971" y="512052"/>
                    <a:pt x="79228" y="506284"/>
                  </a:cubicBezTo>
                  <a:cubicBezTo>
                    <a:pt x="91601" y="486416"/>
                    <a:pt x="108532" y="469755"/>
                    <a:pt x="116347" y="447965"/>
                  </a:cubicBezTo>
                  <a:cubicBezTo>
                    <a:pt x="117324" y="446042"/>
                    <a:pt x="119115" y="445401"/>
                    <a:pt x="120499" y="445721"/>
                  </a:cubicBezTo>
                  <a:close/>
                  <a:moveTo>
                    <a:pt x="355891" y="436748"/>
                  </a:moveTo>
                  <a:cubicBezTo>
                    <a:pt x="356600" y="435614"/>
                    <a:pt x="358725" y="436748"/>
                    <a:pt x="358016" y="437882"/>
                  </a:cubicBezTo>
                  <a:cubicBezTo>
                    <a:pt x="357309" y="439016"/>
                    <a:pt x="356600" y="440150"/>
                    <a:pt x="356600" y="441283"/>
                  </a:cubicBezTo>
                  <a:cubicBezTo>
                    <a:pt x="355891" y="443553"/>
                    <a:pt x="353764" y="442985"/>
                    <a:pt x="353764" y="441283"/>
                  </a:cubicBezTo>
                  <a:cubicBezTo>
                    <a:pt x="353764" y="439583"/>
                    <a:pt x="355182" y="437882"/>
                    <a:pt x="355891" y="436748"/>
                  </a:cubicBezTo>
                  <a:close/>
                  <a:moveTo>
                    <a:pt x="339024" y="436644"/>
                  </a:moveTo>
                  <a:cubicBezTo>
                    <a:pt x="340726" y="437160"/>
                    <a:pt x="342427" y="437676"/>
                    <a:pt x="344127" y="438707"/>
                  </a:cubicBezTo>
                  <a:cubicBezTo>
                    <a:pt x="344695" y="439737"/>
                    <a:pt x="344127" y="440767"/>
                    <a:pt x="342427" y="440253"/>
                  </a:cubicBezTo>
                  <a:cubicBezTo>
                    <a:pt x="340726" y="440253"/>
                    <a:pt x="339592" y="439223"/>
                    <a:pt x="338458" y="438191"/>
                  </a:cubicBezTo>
                  <a:cubicBezTo>
                    <a:pt x="336756" y="437676"/>
                    <a:pt x="337890" y="435614"/>
                    <a:pt x="339024" y="436644"/>
                  </a:cubicBezTo>
                  <a:close/>
                  <a:moveTo>
                    <a:pt x="381707" y="431161"/>
                  </a:moveTo>
                  <a:cubicBezTo>
                    <a:pt x="381707" y="429945"/>
                    <a:pt x="384137" y="431161"/>
                    <a:pt x="383326" y="431768"/>
                  </a:cubicBezTo>
                  <a:cubicBezTo>
                    <a:pt x="383326" y="433589"/>
                    <a:pt x="382517" y="434805"/>
                    <a:pt x="381707" y="436019"/>
                  </a:cubicBezTo>
                  <a:cubicBezTo>
                    <a:pt x="381707" y="437843"/>
                    <a:pt x="379277" y="437235"/>
                    <a:pt x="380087" y="436019"/>
                  </a:cubicBezTo>
                  <a:cubicBezTo>
                    <a:pt x="380087" y="434198"/>
                    <a:pt x="380896" y="432375"/>
                    <a:pt x="381707" y="431161"/>
                  </a:cubicBezTo>
                  <a:close/>
                  <a:moveTo>
                    <a:pt x="372649" y="409507"/>
                  </a:moveTo>
                  <a:cubicBezTo>
                    <a:pt x="385899" y="410021"/>
                    <a:pt x="399081" y="415142"/>
                    <a:pt x="410549" y="426270"/>
                  </a:cubicBezTo>
                  <a:cubicBezTo>
                    <a:pt x="411185" y="427561"/>
                    <a:pt x="411185" y="428852"/>
                    <a:pt x="410549" y="430141"/>
                  </a:cubicBezTo>
                  <a:cubicBezTo>
                    <a:pt x="411185" y="430141"/>
                    <a:pt x="411823" y="430141"/>
                    <a:pt x="412460" y="430786"/>
                  </a:cubicBezTo>
                  <a:cubicBezTo>
                    <a:pt x="415008" y="431432"/>
                    <a:pt x="413735" y="435302"/>
                    <a:pt x="411185" y="435302"/>
                  </a:cubicBezTo>
                  <a:cubicBezTo>
                    <a:pt x="404814" y="434657"/>
                    <a:pt x="402266" y="441753"/>
                    <a:pt x="401629" y="446915"/>
                  </a:cubicBezTo>
                  <a:cubicBezTo>
                    <a:pt x="401629" y="454656"/>
                    <a:pt x="405452" y="457882"/>
                    <a:pt x="412460" y="459171"/>
                  </a:cubicBezTo>
                  <a:cubicBezTo>
                    <a:pt x="415645" y="459818"/>
                    <a:pt x="416920" y="464978"/>
                    <a:pt x="413097" y="466269"/>
                  </a:cubicBezTo>
                  <a:cubicBezTo>
                    <a:pt x="406726" y="468203"/>
                    <a:pt x="402266" y="472074"/>
                    <a:pt x="405452" y="479816"/>
                  </a:cubicBezTo>
                  <a:cubicBezTo>
                    <a:pt x="408637" y="485621"/>
                    <a:pt x="413097" y="488848"/>
                    <a:pt x="419468" y="487557"/>
                  </a:cubicBezTo>
                  <a:cubicBezTo>
                    <a:pt x="423291" y="486912"/>
                    <a:pt x="424566" y="493364"/>
                    <a:pt x="420743" y="494008"/>
                  </a:cubicBezTo>
                  <a:cubicBezTo>
                    <a:pt x="420106" y="494008"/>
                    <a:pt x="419468" y="494008"/>
                    <a:pt x="419468" y="494008"/>
                  </a:cubicBezTo>
                  <a:cubicBezTo>
                    <a:pt x="415645" y="497879"/>
                    <a:pt x="411185" y="503040"/>
                    <a:pt x="411185" y="508202"/>
                  </a:cubicBezTo>
                  <a:cubicBezTo>
                    <a:pt x="410549" y="517878"/>
                    <a:pt x="419468" y="521103"/>
                    <a:pt x="425839" y="524974"/>
                  </a:cubicBezTo>
                  <a:cubicBezTo>
                    <a:pt x="428389" y="526265"/>
                    <a:pt x="429662" y="528845"/>
                    <a:pt x="427752" y="530781"/>
                  </a:cubicBezTo>
                  <a:cubicBezTo>
                    <a:pt x="423291" y="535296"/>
                    <a:pt x="419468" y="543037"/>
                    <a:pt x="413097" y="545619"/>
                  </a:cubicBezTo>
                  <a:lnTo>
                    <a:pt x="391828" y="547970"/>
                  </a:lnTo>
                  <a:lnTo>
                    <a:pt x="409275" y="537877"/>
                  </a:lnTo>
                  <a:cubicBezTo>
                    <a:pt x="410549" y="537232"/>
                    <a:pt x="411823" y="537232"/>
                    <a:pt x="413097" y="537232"/>
                  </a:cubicBezTo>
                  <a:cubicBezTo>
                    <a:pt x="415008" y="535296"/>
                    <a:pt x="416920" y="532716"/>
                    <a:pt x="418831" y="530136"/>
                  </a:cubicBezTo>
                  <a:cubicBezTo>
                    <a:pt x="410549" y="526265"/>
                    <a:pt x="404177" y="519814"/>
                    <a:pt x="403541" y="509491"/>
                  </a:cubicBezTo>
                  <a:cubicBezTo>
                    <a:pt x="403541" y="503040"/>
                    <a:pt x="408637" y="497879"/>
                    <a:pt x="413735" y="494008"/>
                  </a:cubicBezTo>
                  <a:cubicBezTo>
                    <a:pt x="406726" y="493364"/>
                    <a:pt x="400991" y="487557"/>
                    <a:pt x="398443" y="480461"/>
                  </a:cubicBezTo>
                  <a:cubicBezTo>
                    <a:pt x="396531" y="474010"/>
                    <a:pt x="398443" y="468203"/>
                    <a:pt x="402266" y="464978"/>
                  </a:cubicBezTo>
                  <a:cubicBezTo>
                    <a:pt x="388887" y="457236"/>
                    <a:pt x="395258" y="433368"/>
                    <a:pt x="405452" y="430141"/>
                  </a:cubicBezTo>
                  <a:lnTo>
                    <a:pt x="356812" y="426268"/>
                  </a:lnTo>
                  <a:lnTo>
                    <a:pt x="341658" y="425061"/>
                  </a:lnTo>
                  <a:cubicBezTo>
                    <a:pt x="321827" y="436109"/>
                    <a:pt x="306376" y="457236"/>
                    <a:pt x="304146" y="480461"/>
                  </a:cubicBezTo>
                  <a:cubicBezTo>
                    <a:pt x="304146" y="480461"/>
                    <a:pt x="304146" y="480461"/>
                    <a:pt x="304146" y="481106"/>
                  </a:cubicBezTo>
                  <a:cubicBezTo>
                    <a:pt x="304146" y="481106"/>
                    <a:pt x="304146" y="481752"/>
                    <a:pt x="303509" y="482397"/>
                  </a:cubicBezTo>
                  <a:cubicBezTo>
                    <a:pt x="303509" y="483686"/>
                    <a:pt x="303509" y="485621"/>
                    <a:pt x="303509" y="487557"/>
                  </a:cubicBezTo>
                  <a:cubicBezTo>
                    <a:pt x="305419" y="490783"/>
                    <a:pt x="311792" y="491428"/>
                    <a:pt x="313065" y="495299"/>
                  </a:cubicBezTo>
                  <a:cubicBezTo>
                    <a:pt x="315615" y="501104"/>
                    <a:pt x="314340" y="508846"/>
                    <a:pt x="320711" y="511427"/>
                  </a:cubicBezTo>
                  <a:cubicBezTo>
                    <a:pt x="323261" y="512071"/>
                    <a:pt x="327720" y="514007"/>
                    <a:pt x="328995" y="516587"/>
                  </a:cubicBezTo>
                  <a:cubicBezTo>
                    <a:pt x="330905" y="520458"/>
                    <a:pt x="329632" y="518523"/>
                    <a:pt x="330905" y="522394"/>
                  </a:cubicBezTo>
                  <a:cubicBezTo>
                    <a:pt x="332817" y="536586"/>
                    <a:pt x="342374" y="533361"/>
                    <a:pt x="348747" y="532070"/>
                  </a:cubicBezTo>
                  <a:cubicBezTo>
                    <a:pt x="352570" y="531425"/>
                    <a:pt x="355118" y="534005"/>
                    <a:pt x="357666" y="536586"/>
                  </a:cubicBezTo>
                  <a:cubicBezTo>
                    <a:pt x="358941" y="537877"/>
                    <a:pt x="359578" y="539812"/>
                    <a:pt x="360851" y="541103"/>
                  </a:cubicBezTo>
                  <a:cubicBezTo>
                    <a:pt x="366586" y="548844"/>
                    <a:pt x="369772" y="544328"/>
                    <a:pt x="374868" y="543037"/>
                  </a:cubicBezTo>
                  <a:lnTo>
                    <a:pt x="390999" y="548063"/>
                  </a:lnTo>
                  <a:lnTo>
                    <a:pt x="379686" y="549313"/>
                  </a:lnTo>
                  <a:lnTo>
                    <a:pt x="369772" y="548199"/>
                  </a:lnTo>
                  <a:cubicBezTo>
                    <a:pt x="366586" y="549488"/>
                    <a:pt x="362126" y="548199"/>
                    <a:pt x="360214" y="545619"/>
                  </a:cubicBezTo>
                  <a:cubicBezTo>
                    <a:pt x="355118" y="539168"/>
                    <a:pt x="355118" y="533361"/>
                    <a:pt x="343649" y="536586"/>
                  </a:cubicBezTo>
                  <a:cubicBezTo>
                    <a:pt x="341736" y="536586"/>
                    <a:pt x="339826" y="535941"/>
                    <a:pt x="337915" y="535296"/>
                  </a:cubicBezTo>
                  <a:cubicBezTo>
                    <a:pt x="334728" y="534652"/>
                    <a:pt x="330905" y="532070"/>
                    <a:pt x="329632" y="529490"/>
                  </a:cubicBezTo>
                  <a:cubicBezTo>
                    <a:pt x="327720" y="524974"/>
                    <a:pt x="327720" y="517233"/>
                    <a:pt x="321986" y="515298"/>
                  </a:cubicBezTo>
                  <a:cubicBezTo>
                    <a:pt x="319438" y="514653"/>
                    <a:pt x="316251" y="513362"/>
                    <a:pt x="314340" y="511427"/>
                  </a:cubicBezTo>
                  <a:cubicBezTo>
                    <a:pt x="311155" y="509491"/>
                    <a:pt x="309880" y="505620"/>
                    <a:pt x="310517" y="502395"/>
                  </a:cubicBezTo>
                  <a:cubicBezTo>
                    <a:pt x="311155" y="497235"/>
                    <a:pt x="306694" y="494008"/>
                    <a:pt x="303509" y="490137"/>
                  </a:cubicBezTo>
                  <a:cubicBezTo>
                    <a:pt x="304146" y="495944"/>
                    <a:pt x="305419" y="501751"/>
                    <a:pt x="307332" y="506911"/>
                  </a:cubicBezTo>
                  <a:cubicBezTo>
                    <a:pt x="314340" y="524329"/>
                    <a:pt x="328357" y="541748"/>
                    <a:pt x="346834" y="548199"/>
                  </a:cubicBezTo>
                  <a:lnTo>
                    <a:pt x="376736" y="549640"/>
                  </a:lnTo>
                  <a:lnTo>
                    <a:pt x="337278" y="554004"/>
                  </a:lnTo>
                  <a:cubicBezTo>
                    <a:pt x="313065" y="542392"/>
                    <a:pt x="297775" y="517233"/>
                    <a:pt x="295863" y="491428"/>
                  </a:cubicBezTo>
                  <a:cubicBezTo>
                    <a:pt x="293633" y="462398"/>
                    <a:pt x="310837" y="434980"/>
                    <a:pt x="334330" y="420385"/>
                  </a:cubicBezTo>
                  <a:cubicBezTo>
                    <a:pt x="346077" y="413087"/>
                    <a:pt x="359398" y="408995"/>
                    <a:pt x="372649" y="409507"/>
                  </a:cubicBezTo>
                  <a:close/>
                  <a:moveTo>
                    <a:pt x="11162" y="383684"/>
                  </a:moveTo>
                  <a:cubicBezTo>
                    <a:pt x="19536" y="404870"/>
                    <a:pt x="16960" y="427984"/>
                    <a:pt x="18892" y="449813"/>
                  </a:cubicBezTo>
                  <a:cubicBezTo>
                    <a:pt x="22113" y="481914"/>
                    <a:pt x="32421" y="510805"/>
                    <a:pt x="47240" y="539696"/>
                  </a:cubicBezTo>
                  <a:cubicBezTo>
                    <a:pt x="71075" y="587850"/>
                    <a:pt x="94913" y="639210"/>
                    <a:pt x="142585" y="668103"/>
                  </a:cubicBezTo>
                  <a:cubicBezTo>
                    <a:pt x="149027" y="671955"/>
                    <a:pt x="142585" y="681586"/>
                    <a:pt x="136144" y="678376"/>
                  </a:cubicBezTo>
                  <a:cubicBezTo>
                    <a:pt x="88471" y="650769"/>
                    <a:pt x="63345" y="598122"/>
                    <a:pt x="40797" y="551252"/>
                  </a:cubicBezTo>
                  <a:cubicBezTo>
                    <a:pt x="28557" y="526856"/>
                    <a:pt x="16960" y="500533"/>
                    <a:pt x="13094" y="473567"/>
                  </a:cubicBezTo>
                  <a:cubicBezTo>
                    <a:pt x="9228" y="444035"/>
                    <a:pt x="13094" y="413859"/>
                    <a:pt x="7941" y="384968"/>
                  </a:cubicBezTo>
                  <a:cubicBezTo>
                    <a:pt x="7941" y="383041"/>
                    <a:pt x="10517" y="381757"/>
                    <a:pt x="11162" y="383684"/>
                  </a:cubicBezTo>
                  <a:close/>
                  <a:moveTo>
                    <a:pt x="108101" y="379395"/>
                  </a:moveTo>
                  <a:cubicBezTo>
                    <a:pt x="109730" y="380498"/>
                    <a:pt x="110544" y="382702"/>
                    <a:pt x="108915" y="384907"/>
                  </a:cubicBezTo>
                  <a:cubicBezTo>
                    <a:pt x="96543" y="401915"/>
                    <a:pt x="84821" y="419553"/>
                    <a:pt x="74402" y="438450"/>
                  </a:cubicBezTo>
                  <a:cubicBezTo>
                    <a:pt x="72448" y="443489"/>
                    <a:pt x="64633" y="439080"/>
                    <a:pt x="67238" y="434041"/>
                  </a:cubicBezTo>
                  <a:cubicBezTo>
                    <a:pt x="76355" y="415142"/>
                    <a:pt x="89379" y="397506"/>
                    <a:pt x="102403" y="380498"/>
                  </a:cubicBezTo>
                  <a:cubicBezTo>
                    <a:pt x="104032" y="378293"/>
                    <a:pt x="106475" y="378293"/>
                    <a:pt x="108101" y="379395"/>
                  </a:cubicBezTo>
                  <a:close/>
                  <a:moveTo>
                    <a:pt x="100803" y="356042"/>
                  </a:moveTo>
                  <a:cubicBezTo>
                    <a:pt x="102029" y="356919"/>
                    <a:pt x="102683" y="358514"/>
                    <a:pt x="101702" y="359789"/>
                  </a:cubicBezTo>
                  <a:cubicBezTo>
                    <a:pt x="90581" y="373820"/>
                    <a:pt x="81423" y="387851"/>
                    <a:pt x="69649" y="400608"/>
                  </a:cubicBezTo>
                  <a:cubicBezTo>
                    <a:pt x="67033" y="403797"/>
                    <a:pt x="61799" y="399970"/>
                    <a:pt x="63762" y="396144"/>
                  </a:cubicBezTo>
                  <a:cubicBezTo>
                    <a:pt x="73573" y="382113"/>
                    <a:pt x="85348" y="368719"/>
                    <a:pt x="96468" y="356600"/>
                  </a:cubicBezTo>
                  <a:cubicBezTo>
                    <a:pt x="97777" y="355006"/>
                    <a:pt x="99576" y="355165"/>
                    <a:pt x="100803" y="356042"/>
                  </a:cubicBezTo>
                  <a:close/>
                  <a:moveTo>
                    <a:pt x="144711" y="86842"/>
                  </a:moveTo>
                  <a:cubicBezTo>
                    <a:pt x="146681" y="87642"/>
                    <a:pt x="148097" y="89562"/>
                    <a:pt x="147152" y="91803"/>
                  </a:cubicBezTo>
                  <a:cubicBezTo>
                    <a:pt x="142743" y="102684"/>
                    <a:pt x="140224" y="114205"/>
                    <a:pt x="137074" y="125086"/>
                  </a:cubicBezTo>
                  <a:cubicBezTo>
                    <a:pt x="133294" y="136607"/>
                    <a:pt x="128255" y="147488"/>
                    <a:pt x="126995" y="159650"/>
                  </a:cubicBezTo>
                  <a:cubicBezTo>
                    <a:pt x="126995" y="162851"/>
                    <a:pt x="122586" y="162851"/>
                    <a:pt x="122586" y="159650"/>
                  </a:cubicBezTo>
                  <a:cubicBezTo>
                    <a:pt x="121325" y="146849"/>
                    <a:pt x="125736" y="134687"/>
                    <a:pt x="128885" y="122526"/>
                  </a:cubicBezTo>
                  <a:cubicBezTo>
                    <a:pt x="132033" y="111005"/>
                    <a:pt x="133294" y="98843"/>
                    <a:pt x="138963" y="88601"/>
                  </a:cubicBezTo>
                  <a:cubicBezTo>
                    <a:pt x="140224" y="86362"/>
                    <a:pt x="142743" y="86041"/>
                    <a:pt x="144711" y="86842"/>
                  </a:cubicBezTo>
                  <a:close/>
                  <a:moveTo>
                    <a:pt x="166308" y="33817"/>
                  </a:moveTo>
                  <a:cubicBezTo>
                    <a:pt x="168656" y="34785"/>
                    <a:pt x="170334" y="37369"/>
                    <a:pt x="168992" y="40597"/>
                  </a:cubicBezTo>
                  <a:cubicBezTo>
                    <a:pt x="162951" y="53516"/>
                    <a:pt x="157580" y="66433"/>
                    <a:pt x="150866" y="78704"/>
                  </a:cubicBezTo>
                  <a:cubicBezTo>
                    <a:pt x="150195" y="80641"/>
                    <a:pt x="146838" y="79350"/>
                    <a:pt x="146838" y="77413"/>
                  </a:cubicBezTo>
                  <a:cubicBezTo>
                    <a:pt x="148852" y="63849"/>
                    <a:pt x="153552" y="49640"/>
                    <a:pt x="159594" y="36723"/>
                  </a:cubicBezTo>
                  <a:cubicBezTo>
                    <a:pt x="160937" y="33494"/>
                    <a:pt x="163958" y="32848"/>
                    <a:pt x="166308" y="33817"/>
                  </a:cubicBezTo>
                  <a:close/>
                  <a:moveTo>
                    <a:pt x="142089" y="0"/>
                  </a:moveTo>
                  <a:lnTo>
                    <a:pt x="164780" y="0"/>
                  </a:lnTo>
                  <a:lnTo>
                    <a:pt x="104444" y="159573"/>
                  </a:lnTo>
                  <a:cubicBezTo>
                    <a:pt x="77430" y="245904"/>
                    <a:pt x="50416" y="335491"/>
                    <a:pt x="57048" y="425077"/>
                  </a:cubicBezTo>
                  <a:lnTo>
                    <a:pt x="67356" y="473374"/>
                  </a:lnTo>
                  <a:lnTo>
                    <a:pt x="109953" y="411127"/>
                  </a:lnTo>
                  <a:cubicBezTo>
                    <a:pt x="112581" y="407268"/>
                    <a:pt x="117834" y="410484"/>
                    <a:pt x="115865" y="414342"/>
                  </a:cubicBezTo>
                  <a:cubicBezTo>
                    <a:pt x="102728" y="436210"/>
                    <a:pt x="88935" y="457434"/>
                    <a:pt x="75143" y="478659"/>
                  </a:cubicBezTo>
                  <a:cubicBezTo>
                    <a:pt x="73500" y="480909"/>
                    <a:pt x="70874" y="480909"/>
                    <a:pt x="68984" y="479704"/>
                  </a:cubicBezTo>
                  <a:lnTo>
                    <a:pt x="67797" y="475440"/>
                  </a:lnTo>
                  <a:lnTo>
                    <a:pt x="76143" y="514542"/>
                  </a:lnTo>
                  <a:cubicBezTo>
                    <a:pt x="96082" y="567917"/>
                    <a:pt x="129528" y="617433"/>
                    <a:pt x="180984" y="644442"/>
                  </a:cubicBezTo>
                  <a:cubicBezTo>
                    <a:pt x="211856" y="660518"/>
                    <a:pt x="240801" y="675308"/>
                    <a:pt x="272961" y="688812"/>
                  </a:cubicBezTo>
                  <a:cubicBezTo>
                    <a:pt x="280678" y="692028"/>
                    <a:pt x="281321" y="692028"/>
                    <a:pt x="284539" y="693314"/>
                  </a:cubicBezTo>
                  <a:cubicBezTo>
                    <a:pt x="294186" y="699101"/>
                    <a:pt x="304477" y="701031"/>
                    <a:pt x="312196" y="705533"/>
                  </a:cubicBezTo>
                  <a:cubicBezTo>
                    <a:pt x="330205" y="712605"/>
                    <a:pt x="332134" y="714535"/>
                    <a:pt x="354003" y="722251"/>
                  </a:cubicBezTo>
                  <a:cubicBezTo>
                    <a:pt x="357219" y="723538"/>
                    <a:pt x="360435" y="723538"/>
                    <a:pt x="364937" y="725467"/>
                  </a:cubicBezTo>
                  <a:cubicBezTo>
                    <a:pt x="439547" y="747974"/>
                    <a:pt x="524449" y="742187"/>
                    <a:pt x="590697" y="703602"/>
                  </a:cubicBezTo>
                  <a:cubicBezTo>
                    <a:pt x="698111" y="642512"/>
                    <a:pt x="752139" y="522260"/>
                    <a:pt x="791374" y="410368"/>
                  </a:cubicBezTo>
                  <a:cubicBezTo>
                    <a:pt x="817745" y="337059"/>
                    <a:pt x="842829" y="263749"/>
                    <a:pt x="866628" y="189155"/>
                  </a:cubicBezTo>
                  <a:cubicBezTo>
                    <a:pt x="877562" y="154430"/>
                    <a:pt x="889301" y="119382"/>
                    <a:pt x="900074" y="84094"/>
                  </a:cubicBezTo>
                  <a:lnTo>
                    <a:pt x="921911" y="0"/>
                  </a:lnTo>
                  <a:lnTo>
                    <a:pt x="942806" y="0"/>
                  </a:lnTo>
                  <a:lnTo>
                    <a:pt x="938023" y="22602"/>
                  </a:lnTo>
                  <a:cubicBezTo>
                    <a:pt x="896215" y="167933"/>
                    <a:pt x="851191" y="313266"/>
                    <a:pt x="795233" y="453452"/>
                  </a:cubicBezTo>
                  <a:cubicBezTo>
                    <a:pt x="755355" y="555056"/>
                    <a:pt x="700041" y="665019"/>
                    <a:pt x="600347" y="719037"/>
                  </a:cubicBezTo>
                  <a:cubicBezTo>
                    <a:pt x="528309" y="758263"/>
                    <a:pt x="436974" y="766623"/>
                    <a:pt x="357862" y="740900"/>
                  </a:cubicBezTo>
                  <a:cubicBezTo>
                    <a:pt x="352716" y="740257"/>
                    <a:pt x="332134" y="733184"/>
                    <a:pt x="329561" y="731254"/>
                  </a:cubicBezTo>
                  <a:cubicBezTo>
                    <a:pt x="234369" y="695244"/>
                    <a:pt x="139176" y="674022"/>
                    <a:pt x="83219" y="582064"/>
                  </a:cubicBezTo>
                  <a:cubicBezTo>
                    <a:pt x="34980" y="502325"/>
                    <a:pt x="22115" y="401365"/>
                    <a:pt x="40124" y="310693"/>
                  </a:cubicBezTo>
                  <a:cubicBezTo>
                    <a:pt x="53953" y="244458"/>
                    <a:pt x="72766" y="178383"/>
                    <a:pt x="95358" y="1135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05401DB-762D-9149-8698-AA8FBA6B94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107" y="0"/>
              <a:ext cx="462125" cy="988205"/>
            </a:xfrm>
            <a:custGeom>
              <a:avLst/>
              <a:gdLst>
                <a:gd name="connsiteX0" fmla="*/ 316949 w 462125"/>
                <a:gd name="connsiteY0" fmla="*/ 948989 h 988205"/>
                <a:gd name="connsiteX1" fmla="*/ 319535 w 462125"/>
                <a:gd name="connsiteY1" fmla="*/ 952312 h 988205"/>
                <a:gd name="connsiteX2" fmla="*/ 250359 w 462125"/>
                <a:gd name="connsiteY2" fmla="*/ 988188 h 988205"/>
                <a:gd name="connsiteX3" fmla="*/ 250359 w 462125"/>
                <a:gd name="connsiteY3" fmla="*/ 985531 h 988205"/>
                <a:gd name="connsiteX4" fmla="*/ 316949 w 462125"/>
                <a:gd name="connsiteY4" fmla="*/ 948989 h 988205"/>
                <a:gd name="connsiteX5" fmla="*/ 165444 w 462125"/>
                <a:gd name="connsiteY5" fmla="*/ 890936 h 988205"/>
                <a:gd name="connsiteX6" fmla="*/ 169308 w 462125"/>
                <a:gd name="connsiteY6" fmla="*/ 890936 h 988205"/>
                <a:gd name="connsiteX7" fmla="*/ 173818 w 462125"/>
                <a:gd name="connsiteY7" fmla="*/ 891568 h 988205"/>
                <a:gd name="connsiteX8" fmla="*/ 235666 w 462125"/>
                <a:gd name="connsiteY8" fmla="*/ 896629 h 988205"/>
                <a:gd name="connsiteX9" fmla="*/ 278184 w 462125"/>
                <a:gd name="connsiteY9" fmla="*/ 892834 h 988205"/>
                <a:gd name="connsiteX10" fmla="*/ 308464 w 462125"/>
                <a:gd name="connsiteY10" fmla="*/ 906746 h 988205"/>
                <a:gd name="connsiteX11" fmla="*/ 303954 w 462125"/>
                <a:gd name="connsiteY11" fmla="*/ 937731 h 988205"/>
                <a:gd name="connsiteX12" fmla="*/ 283112 w 462125"/>
                <a:gd name="connsiteY12" fmla="*/ 952259 h 988205"/>
                <a:gd name="connsiteX13" fmla="*/ 316946 w 462125"/>
                <a:gd name="connsiteY13" fmla="*/ 934739 h 988205"/>
                <a:gd name="connsiteX14" fmla="*/ 319533 w 462125"/>
                <a:gd name="connsiteY14" fmla="*/ 937928 h 988205"/>
                <a:gd name="connsiteX15" fmla="*/ 227038 w 462125"/>
                <a:gd name="connsiteY15" fmla="*/ 983210 h 988205"/>
                <a:gd name="connsiteX16" fmla="*/ 227038 w 462125"/>
                <a:gd name="connsiteY16" fmla="*/ 981296 h 988205"/>
                <a:gd name="connsiteX17" fmla="*/ 259557 w 462125"/>
                <a:gd name="connsiteY17" fmla="*/ 964456 h 988205"/>
                <a:gd name="connsiteX18" fmla="*/ 215694 w 462125"/>
                <a:gd name="connsiteY18" fmla="*/ 971877 h 988205"/>
                <a:gd name="connsiteX19" fmla="*/ 157712 w 462125"/>
                <a:gd name="connsiteY19" fmla="*/ 964288 h 988205"/>
                <a:gd name="connsiteX20" fmla="*/ 131298 w 462125"/>
                <a:gd name="connsiteY20" fmla="*/ 921922 h 988205"/>
                <a:gd name="connsiteX21" fmla="*/ 165444 w 462125"/>
                <a:gd name="connsiteY21" fmla="*/ 890936 h 988205"/>
                <a:gd name="connsiteX22" fmla="*/ 78077 w 462125"/>
                <a:gd name="connsiteY22" fmla="*/ 792384 h 988205"/>
                <a:gd name="connsiteX23" fmla="*/ 105032 w 462125"/>
                <a:gd name="connsiteY23" fmla="*/ 850445 h 988205"/>
                <a:gd name="connsiteX24" fmla="*/ 103998 w 462125"/>
                <a:gd name="connsiteY24" fmla="*/ 862354 h 988205"/>
                <a:gd name="connsiteX25" fmla="*/ 107871 w 462125"/>
                <a:gd name="connsiteY25" fmla="*/ 851303 h 988205"/>
                <a:gd name="connsiteX26" fmla="*/ 95667 w 462125"/>
                <a:gd name="connsiteY26" fmla="*/ 812240 h 988205"/>
                <a:gd name="connsiteX27" fmla="*/ 96297 w 462125"/>
                <a:gd name="connsiteY27" fmla="*/ 811588 h 988205"/>
                <a:gd name="connsiteX28" fmla="*/ 97556 w 462125"/>
                <a:gd name="connsiteY28" fmla="*/ 890531 h 988205"/>
                <a:gd name="connsiteX29" fmla="*/ 95036 w 462125"/>
                <a:gd name="connsiteY29" fmla="*/ 887920 h 988205"/>
                <a:gd name="connsiteX30" fmla="*/ 100059 w 462125"/>
                <a:gd name="connsiteY30" fmla="*/ 873591 h 988205"/>
                <a:gd name="connsiteX31" fmla="*/ 88987 w 462125"/>
                <a:gd name="connsiteY31" fmla="*/ 883346 h 988205"/>
                <a:gd name="connsiteX32" fmla="*/ 87703 w 462125"/>
                <a:gd name="connsiteY32" fmla="*/ 878830 h 988205"/>
                <a:gd name="connsiteX33" fmla="*/ 92195 w 462125"/>
                <a:gd name="connsiteY33" fmla="*/ 830446 h 988205"/>
                <a:gd name="connsiteX34" fmla="*/ 75509 w 462125"/>
                <a:gd name="connsiteY34" fmla="*/ 793029 h 988205"/>
                <a:gd name="connsiteX35" fmla="*/ 78077 w 462125"/>
                <a:gd name="connsiteY35" fmla="*/ 792384 h 988205"/>
                <a:gd name="connsiteX36" fmla="*/ 36183 w 462125"/>
                <a:gd name="connsiteY36" fmla="*/ 700386 h 988205"/>
                <a:gd name="connsiteX37" fmla="*/ 69122 w 462125"/>
                <a:gd name="connsiteY37" fmla="*/ 732456 h 988205"/>
                <a:gd name="connsiteX38" fmla="*/ 69768 w 462125"/>
                <a:gd name="connsiteY38" fmla="*/ 751698 h 988205"/>
                <a:gd name="connsiteX39" fmla="*/ 90435 w 462125"/>
                <a:gd name="connsiteY39" fmla="*/ 838931 h 988205"/>
                <a:gd name="connsiteX40" fmla="*/ 93665 w 462125"/>
                <a:gd name="connsiteY40" fmla="*/ 863304 h 988205"/>
                <a:gd name="connsiteX41" fmla="*/ 73643 w 462125"/>
                <a:gd name="connsiteY41" fmla="*/ 875491 h 988205"/>
                <a:gd name="connsiteX42" fmla="*/ 68476 w 462125"/>
                <a:gd name="connsiteY42" fmla="*/ 874850 h 988205"/>
                <a:gd name="connsiteX43" fmla="*/ 18099 w 462125"/>
                <a:gd name="connsiteY43" fmla="*/ 837006 h 988205"/>
                <a:gd name="connsiteX44" fmla="*/ 5828 w 462125"/>
                <a:gd name="connsiteY44" fmla="*/ 723477 h 988205"/>
                <a:gd name="connsiteX45" fmla="*/ 36183 w 462125"/>
                <a:gd name="connsiteY45" fmla="*/ 700386 h 988205"/>
                <a:gd name="connsiteX46" fmla="*/ 420781 w 462125"/>
                <a:gd name="connsiteY46" fmla="*/ 698020 h 988205"/>
                <a:gd name="connsiteX47" fmla="*/ 449994 w 462125"/>
                <a:gd name="connsiteY47" fmla="*/ 709103 h 988205"/>
                <a:gd name="connsiteX48" fmla="*/ 446214 w 462125"/>
                <a:gd name="connsiteY48" fmla="*/ 712292 h 988205"/>
                <a:gd name="connsiteX49" fmla="*/ 437048 w 462125"/>
                <a:gd name="connsiteY49" fmla="*/ 712995 h 988205"/>
                <a:gd name="connsiteX50" fmla="*/ 450565 w 462125"/>
                <a:gd name="connsiteY50" fmla="*/ 719948 h 988205"/>
                <a:gd name="connsiteX51" fmla="*/ 461920 w 462125"/>
                <a:gd name="connsiteY51" fmla="*/ 742718 h 988205"/>
                <a:gd name="connsiteX52" fmla="*/ 457409 w 462125"/>
                <a:gd name="connsiteY52" fmla="*/ 744020 h 988205"/>
                <a:gd name="connsiteX53" fmla="*/ 447826 w 462125"/>
                <a:gd name="connsiteY53" fmla="*/ 723120 h 988205"/>
                <a:gd name="connsiteX54" fmla="*/ 429345 w 462125"/>
                <a:gd name="connsiteY54" fmla="*/ 713588 h 988205"/>
                <a:gd name="connsiteX55" fmla="*/ 428881 w 462125"/>
                <a:gd name="connsiteY55" fmla="*/ 713624 h 988205"/>
                <a:gd name="connsiteX56" fmla="*/ 413773 w 462125"/>
                <a:gd name="connsiteY56" fmla="*/ 728587 h 988205"/>
                <a:gd name="connsiteX57" fmla="*/ 427219 w 462125"/>
                <a:gd name="connsiteY57" fmla="*/ 720227 h 988205"/>
                <a:gd name="connsiteX58" fmla="*/ 445419 w 462125"/>
                <a:gd name="connsiteY58" fmla="*/ 731139 h 988205"/>
                <a:gd name="connsiteX59" fmla="*/ 456468 w 462125"/>
                <a:gd name="connsiteY59" fmla="*/ 804303 h 988205"/>
                <a:gd name="connsiteX60" fmla="*/ 442169 w 462125"/>
                <a:gd name="connsiteY60" fmla="*/ 847945 h 988205"/>
                <a:gd name="connsiteX61" fmla="*/ 433720 w 462125"/>
                <a:gd name="connsiteY61" fmla="*/ 866558 h 988205"/>
                <a:gd name="connsiteX62" fmla="*/ 397971 w 462125"/>
                <a:gd name="connsiteY62" fmla="*/ 889663 h 988205"/>
                <a:gd name="connsiteX63" fmla="*/ 365471 w 462125"/>
                <a:gd name="connsiteY63" fmla="*/ 873618 h 988205"/>
                <a:gd name="connsiteX64" fmla="*/ 364171 w 462125"/>
                <a:gd name="connsiteY64" fmla="*/ 844095 h 988205"/>
                <a:gd name="connsiteX65" fmla="*/ 375220 w 462125"/>
                <a:gd name="connsiteY65" fmla="*/ 822273 h 988205"/>
                <a:gd name="connsiteX66" fmla="*/ 390821 w 462125"/>
                <a:gd name="connsiteY66" fmla="*/ 785690 h 988205"/>
                <a:gd name="connsiteX67" fmla="*/ 392771 w 462125"/>
                <a:gd name="connsiteY67" fmla="*/ 780557 h 988205"/>
                <a:gd name="connsiteX68" fmla="*/ 408888 w 462125"/>
                <a:gd name="connsiteY68" fmla="*/ 733426 h 988205"/>
                <a:gd name="connsiteX69" fmla="*/ 395564 w 462125"/>
                <a:gd name="connsiteY69" fmla="*/ 746622 h 988205"/>
                <a:gd name="connsiteX70" fmla="*/ 392987 w 462125"/>
                <a:gd name="connsiteY70" fmla="*/ 745972 h 988205"/>
                <a:gd name="connsiteX71" fmla="*/ 404743 w 462125"/>
                <a:gd name="connsiteY71" fmla="*/ 721088 h 988205"/>
                <a:gd name="connsiteX72" fmla="*/ 417946 w 462125"/>
                <a:gd name="connsiteY72" fmla="*/ 714465 h 988205"/>
                <a:gd name="connsiteX73" fmla="*/ 396451 w 462125"/>
                <a:gd name="connsiteY73" fmla="*/ 716118 h 988205"/>
                <a:gd name="connsiteX74" fmla="*/ 395821 w 462125"/>
                <a:gd name="connsiteY74" fmla="*/ 716118 h 988205"/>
                <a:gd name="connsiteX75" fmla="*/ 420781 w 462125"/>
                <a:gd name="connsiteY75" fmla="*/ 698020 h 988205"/>
                <a:gd name="connsiteX76" fmla="*/ 318431 w 462125"/>
                <a:gd name="connsiteY76" fmla="*/ 610995 h 988205"/>
                <a:gd name="connsiteX77" fmla="*/ 342857 w 462125"/>
                <a:gd name="connsiteY77" fmla="*/ 632751 h 988205"/>
                <a:gd name="connsiteX78" fmla="*/ 362000 w 462125"/>
                <a:gd name="connsiteY78" fmla="*/ 660437 h 988205"/>
                <a:gd name="connsiteX79" fmla="*/ 358700 w 462125"/>
                <a:gd name="connsiteY79" fmla="*/ 663074 h 988205"/>
                <a:gd name="connsiteX80" fmla="*/ 339557 w 462125"/>
                <a:gd name="connsiteY80" fmla="*/ 635387 h 988205"/>
                <a:gd name="connsiteX81" fmla="*/ 317112 w 462125"/>
                <a:gd name="connsiteY81" fmla="*/ 611656 h 988205"/>
                <a:gd name="connsiteX82" fmla="*/ 318431 w 462125"/>
                <a:gd name="connsiteY82" fmla="*/ 610995 h 988205"/>
                <a:gd name="connsiteX83" fmla="*/ 402722 w 462125"/>
                <a:gd name="connsiteY83" fmla="*/ 559308 h 988205"/>
                <a:gd name="connsiteX84" fmla="*/ 427988 w 462125"/>
                <a:gd name="connsiteY84" fmla="*/ 587436 h 988205"/>
                <a:gd name="connsiteX85" fmla="*/ 424906 w 462125"/>
                <a:gd name="connsiteY85" fmla="*/ 590054 h 988205"/>
                <a:gd name="connsiteX86" fmla="*/ 402106 w 462125"/>
                <a:gd name="connsiteY86" fmla="*/ 559963 h 988205"/>
                <a:gd name="connsiteX87" fmla="*/ 402722 w 462125"/>
                <a:gd name="connsiteY87" fmla="*/ 559308 h 988205"/>
                <a:gd name="connsiteX88" fmla="*/ 374453 w 462125"/>
                <a:gd name="connsiteY88" fmla="*/ 547316 h 988205"/>
                <a:gd name="connsiteX89" fmla="*/ 429401 w 462125"/>
                <a:gd name="connsiteY89" fmla="*/ 601143 h 988205"/>
                <a:gd name="connsiteX90" fmla="*/ 426131 w 462125"/>
                <a:gd name="connsiteY90" fmla="*/ 604310 h 988205"/>
                <a:gd name="connsiteX91" fmla="*/ 400619 w 462125"/>
                <a:gd name="connsiteY91" fmla="*/ 573912 h 988205"/>
                <a:gd name="connsiteX92" fmla="*/ 373144 w 462125"/>
                <a:gd name="connsiteY92" fmla="*/ 548582 h 988205"/>
                <a:gd name="connsiteX93" fmla="*/ 374453 w 462125"/>
                <a:gd name="connsiteY93" fmla="*/ 547316 h 988205"/>
                <a:gd name="connsiteX94" fmla="*/ 314973 w 462125"/>
                <a:gd name="connsiteY94" fmla="*/ 530308 h 988205"/>
                <a:gd name="connsiteX95" fmla="*/ 369369 w 462125"/>
                <a:gd name="connsiteY95" fmla="*/ 550662 h 988205"/>
                <a:gd name="connsiteX96" fmla="*/ 420526 w 462125"/>
                <a:gd name="connsiteY96" fmla="*/ 604092 h 988205"/>
                <a:gd name="connsiteX97" fmla="*/ 417937 w 462125"/>
                <a:gd name="connsiteY97" fmla="*/ 640347 h 988205"/>
                <a:gd name="connsiteX98" fmla="*/ 385559 w 462125"/>
                <a:gd name="connsiteY98" fmla="*/ 660065 h 988205"/>
                <a:gd name="connsiteX99" fmla="*/ 359655 w 462125"/>
                <a:gd name="connsiteY99" fmla="*/ 646707 h 988205"/>
                <a:gd name="connsiteX100" fmla="*/ 328572 w 462125"/>
                <a:gd name="connsiteY100" fmla="*/ 612360 h 988205"/>
                <a:gd name="connsiteX101" fmla="*/ 322097 w 462125"/>
                <a:gd name="connsiteY101" fmla="*/ 606635 h 988205"/>
                <a:gd name="connsiteX102" fmla="*/ 302670 w 462125"/>
                <a:gd name="connsiteY102" fmla="*/ 590734 h 988205"/>
                <a:gd name="connsiteX103" fmla="*/ 285832 w 462125"/>
                <a:gd name="connsiteY103" fmla="*/ 578014 h 988205"/>
                <a:gd name="connsiteX104" fmla="*/ 277415 w 462125"/>
                <a:gd name="connsiteY104" fmla="*/ 557022 h 988205"/>
                <a:gd name="connsiteX105" fmla="*/ 291660 w 462125"/>
                <a:gd name="connsiteY105" fmla="*/ 535397 h 988205"/>
                <a:gd name="connsiteX106" fmla="*/ 314973 w 462125"/>
                <a:gd name="connsiteY106" fmla="*/ 530308 h 988205"/>
                <a:gd name="connsiteX107" fmla="*/ 177107 w 462125"/>
                <a:gd name="connsiteY107" fmla="*/ 508035 h 988205"/>
                <a:gd name="connsiteX108" fmla="*/ 175795 w 462125"/>
                <a:gd name="connsiteY108" fmla="*/ 512570 h 988205"/>
                <a:gd name="connsiteX109" fmla="*/ 157709 w 462125"/>
                <a:gd name="connsiteY109" fmla="*/ 516981 h 988205"/>
                <a:gd name="connsiteX110" fmla="*/ 185684 w 462125"/>
                <a:gd name="connsiteY110" fmla="*/ 515190 h 988205"/>
                <a:gd name="connsiteX111" fmla="*/ 184398 w 462125"/>
                <a:gd name="connsiteY111" fmla="*/ 518970 h 988205"/>
                <a:gd name="connsiteX112" fmla="*/ 171799 w 462125"/>
                <a:gd name="connsiteY112" fmla="*/ 522427 h 988205"/>
                <a:gd name="connsiteX113" fmla="*/ 190653 w 462125"/>
                <a:gd name="connsiteY113" fmla="*/ 525059 h 988205"/>
                <a:gd name="connsiteX114" fmla="*/ 204895 w 462125"/>
                <a:gd name="connsiteY114" fmla="*/ 547289 h 988205"/>
                <a:gd name="connsiteX115" fmla="*/ 181852 w 462125"/>
                <a:gd name="connsiteY115" fmla="*/ 589477 h 988205"/>
                <a:gd name="connsiteX116" fmla="*/ 128725 w 462125"/>
                <a:gd name="connsiteY116" fmla="*/ 615440 h 988205"/>
                <a:gd name="connsiteX117" fmla="*/ 119765 w 462125"/>
                <a:gd name="connsiteY117" fmla="*/ 621930 h 988205"/>
                <a:gd name="connsiteX118" fmla="*/ 97363 w 462125"/>
                <a:gd name="connsiteY118" fmla="*/ 641402 h 988205"/>
                <a:gd name="connsiteX119" fmla="*/ 77520 w 462125"/>
                <a:gd name="connsiteY119" fmla="*/ 654383 h 988205"/>
                <a:gd name="connsiteX120" fmla="*/ 51277 w 462125"/>
                <a:gd name="connsiteY120" fmla="*/ 628421 h 988205"/>
                <a:gd name="connsiteX121" fmla="*/ 89362 w 462125"/>
                <a:gd name="connsiteY121" fmla="*/ 560026 h 988205"/>
                <a:gd name="connsiteX122" fmla="*/ 150616 w 462125"/>
                <a:gd name="connsiteY122" fmla="*/ 528237 h 988205"/>
                <a:gd name="connsiteX123" fmla="*/ 108616 w 462125"/>
                <a:gd name="connsiteY123" fmla="*/ 539758 h 988205"/>
                <a:gd name="connsiteX124" fmla="*/ 107332 w 462125"/>
                <a:gd name="connsiteY124" fmla="*/ 538497 h 988205"/>
                <a:gd name="connsiteX125" fmla="*/ 136096 w 462125"/>
                <a:gd name="connsiteY125" fmla="*/ 522252 h 988205"/>
                <a:gd name="connsiteX126" fmla="*/ 119997 w 462125"/>
                <a:gd name="connsiteY126" fmla="*/ 526176 h 988205"/>
                <a:gd name="connsiteX127" fmla="*/ 118685 w 462125"/>
                <a:gd name="connsiteY127" fmla="*/ 524234 h 988205"/>
                <a:gd name="connsiteX128" fmla="*/ 177107 w 462125"/>
                <a:gd name="connsiteY128" fmla="*/ 508035 h 988205"/>
                <a:gd name="connsiteX129" fmla="*/ 203066 w 462125"/>
                <a:gd name="connsiteY129" fmla="*/ 219809 h 988205"/>
                <a:gd name="connsiteX130" fmla="*/ 205902 w 462125"/>
                <a:gd name="connsiteY130" fmla="*/ 219809 h 988205"/>
                <a:gd name="connsiteX131" fmla="*/ 208027 w 462125"/>
                <a:gd name="connsiteY131" fmla="*/ 291109 h 988205"/>
                <a:gd name="connsiteX132" fmla="*/ 203066 w 462125"/>
                <a:gd name="connsiteY132" fmla="*/ 291109 h 988205"/>
                <a:gd name="connsiteX133" fmla="*/ 203066 w 462125"/>
                <a:gd name="connsiteY133" fmla="*/ 219809 h 988205"/>
                <a:gd name="connsiteX134" fmla="*/ 212087 w 462125"/>
                <a:gd name="connsiteY134" fmla="*/ 205612 h 988205"/>
                <a:gd name="connsiteX135" fmla="*/ 214148 w 462125"/>
                <a:gd name="connsiteY135" fmla="*/ 205612 h 988205"/>
                <a:gd name="connsiteX136" fmla="*/ 216724 w 462125"/>
                <a:gd name="connsiteY136" fmla="*/ 311020 h 988205"/>
                <a:gd name="connsiteX137" fmla="*/ 213117 w 462125"/>
                <a:gd name="connsiteY137" fmla="*/ 311020 h 988205"/>
                <a:gd name="connsiteX138" fmla="*/ 212087 w 462125"/>
                <a:gd name="connsiteY138" fmla="*/ 205612 h 988205"/>
                <a:gd name="connsiteX139" fmla="*/ 247576 w 462125"/>
                <a:gd name="connsiteY139" fmla="*/ 188974 h 988205"/>
                <a:gd name="connsiteX140" fmla="*/ 268917 w 462125"/>
                <a:gd name="connsiteY140" fmla="*/ 212356 h 988205"/>
                <a:gd name="connsiteX141" fmla="*/ 253872 w 462125"/>
                <a:gd name="connsiteY141" fmla="*/ 383926 h 988205"/>
                <a:gd name="connsiteX142" fmla="*/ 230977 w 462125"/>
                <a:gd name="connsiteY142" fmla="*/ 380701 h 988205"/>
                <a:gd name="connsiteX143" fmla="*/ 223127 w 462125"/>
                <a:gd name="connsiteY143" fmla="*/ 289111 h 988205"/>
                <a:gd name="connsiteX144" fmla="*/ 221819 w 462125"/>
                <a:gd name="connsiteY144" fmla="*/ 205260 h 988205"/>
                <a:gd name="connsiteX145" fmla="*/ 247576 w 462125"/>
                <a:gd name="connsiteY145" fmla="*/ 188974 h 988205"/>
                <a:gd name="connsiteX146" fmla="*/ 246211 w 462125"/>
                <a:gd name="connsiteY146" fmla="*/ 95548 h 988205"/>
                <a:gd name="connsiteX147" fmla="*/ 258454 w 462125"/>
                <a:gd name="connsiteY147" fmla="*/ 95548 h 988205"/>
                <a:gd name="connsiteX148" fmla="*/ 245587 w 462125"/>
                <a:gd name="connsiteY148" fmla="*/ 97462 h 988205"/>
                <a:gd name="connsiteX149" fmla="*/ 246211 w 462125"/>
                <a:gd name="connsiteY149" fmla="*/ 95548 h 988205"/>
                <a:gd name="connsiteX150" fmla="*/ 264715 w 462125"/>
                <a:gd name="connsiteY150" fmla="*/ 94617 h 988205"/>
                <a:gd name="connsiteX151" fmla="*/ 263406 w 462125"/>
                <a:gd name="connsiteY151" fmla="*/ 95548 h 988205"/>
                <a:gd name="connsiteX152" fmla="*/ 258454 w 462125"/>
                <a:gd name="connsiteY152" fmla="*/ 95548 h 988205"/>
                <a:gd name="connsiteX153" fmla="*/ 280150 w 462125"/>
                <a:gd name="connsiteY153" fmla="*/ 71602 h 988205"/>
                <a:gd name="connsiteX154" fmla="*/ 279738 w 462125"/>
                <a:gd name="connsiteY154" fmla="*/ 73395 h 988205"/>
                <a:gd name="connsiteX155" fmla="*/ 279645 w 462125"/>
                <a:gd name="connsiteY155" fmla="*/ 73800 h 988205"/>
                <a:gd name="connsiteX156" fmla="*/ 279645 w 462125"/>
                <a:gd name="connsiteY156" fmla="*/ 73800 h 988205"/>
                <a:gd name="connsiteX157" fmla="*/ 279738 w 462125"/>
                <a:gd name="connsiteY157" fmla="*/ 73395 h 988205"/>
                <a:gd name="connsiteX158" fmla="*/ 280150 w 462125"/>
                <a:gd name="connsiteY158" fmla="*/ 71603 h 988205"/>
                <a:gd name="connsiteX159" fmla="*/ 281805 w 462125"/>
                <a:gd name="connsiteY159" fmla="*/ 22693 h 988205"/>
                <a:gd name="connsiteX160" fmla="*/ 285586 w 462125"/>
                <a:gd name="connsiteY160" fmla="*/ 23348 h 988205"/>
                <a:gd name="connsiteX161" fmla="*/ 283065 w 462125"/>
                <a:gd name="connsiteY161" fmla="*/ 56954 h 988205"/>
                <a:gd name="connsiteX162" fmla="*/ 280150 w 462125"/>
                <a:gd name="connsiteY162" fmla="*/ 71602 h 988205"/>
                <a:gd name="connsiteX163" fmla="*/ 283728 w 462125"/>
                <a:gd name="connsiteY163" fmla="*/ 56006 h 988205"/>
                <a:gd name="connsiteX164" fmla="*/ 287480 w 462125"/>
                <a:gd name="connsiteY164" fmla="*/ 56006 h 988205"/>
                <a:gd name="connsiteX165" fmla="*/ 275600 w 462125"/>
                <a:gd name="connsiteY165" fmla="*/ 92998 h 988205"/>
                <a:gd name="connsiteX166" fmla="*/ 264715 w 462125"/>
                <a:gd name="connsiteY166" fmla="*/ 94617 h 988205"/>
                <a:gd name="connsiteX167" fmla="*/ 276850 w 462125"/>
                <a:gd name="connsiteY167" fmla="*/ 85983 h 988205"/>
                <a:gd name="connsiteX168" fmla="*/ 279645 w 462125"/>
                <a:gd name="connsiteY168" fmla="*/ 73800 h 988205"/>
                <a:gd name="connsiteX169" fmla="*/ 271097 w 462125"/>
                <a:gd name="connsiteY169" fmla="*/ 86145 h 988205"/>
                <a:gd name="connsiteX170" fmla="*/ 237082 w 462125"/>
                <a:gd name="connsiteY170" fmla="*/ 80912 h 988205"/>
                <a:gd name="connsiteX171" fmla="*/ 239601 w 462125"/>
                <a:gd name="connsiteY171" fmla="*/ 80258 h 988205"/>
                <a:gd name="connsiteX172" fmla="*/ 261019 w 462125"/>
                <a:gd name="connsiteY172" fmla="*/ 86799 h 988205"/>
                <a:gd name="connsiteX173" fmla="*/ 277397 w 462125"/>
                <a:gd name="connsiteY173" fmla="*/ 66520 h 988205"/>
                <a:gd name="connsiteX174" fmla="*/ 281805 w 462125"/>
                <a:gd name="connsiteY174" fmla="*/ 22693 h 988205"/>
                <a:gd name="connsiteX175" fmla="*/ 221189 w 462125"/>
                <a:gd name="connsiteY175" fmla="*/ 0 h 988205"/>
                <a:gd name="connsiteX176" fmla="*/ 281624 w 462125"/>
                <a:gd name="connsiteY176" fmla="*/ 0 h 988205"/>
                <a:gd name="connsiteX177" fmla="*/ 279909 w 462125"/>
                <a:gd name="connsiteY177" fmla="*/ 24200 h 988205"/>
                <a:gd name="connsiteX178" fmla="*/ 269353 w 462125"/>
                <a:gd name="connsiteY178" fmla="*/ 71861 h 988205"/>
                <a:gd name="connsiteX179" fmla="*/ 259828 w 462125"/>
                <a:gd name="connsiteY179" fmla="*/ 81440 h 988205"/>
                <a:gd name="connsiteX180" fmla="*/ 241414 w 462125"/>
                <a:gd name="connsiteY180" fmla="*/ 74416 h 988205"/>
                <a:gd name="connsiteX181" fmla="*/ 227227 w 462125"/>
                <a:gd name="connsiteY181" fmla="*/ 34969 h 98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462125" h="988205">
                  <a:moveTo>
                    <a:pt x="316949" y="948989"/>
                  </a:moveTo>
                  <a:cubicBezTo>
                    <a:pt x="318889" y="946997"/>
                    <a:pt x="321474" y="949654"/>
                    <a:pt x="319535" y="952312"/>
                  </a:cubicBezTo>
                  <a:cubicBezTo>
                    <a:pt x="302079" y="970914"/>
                    <a:pt x="276866" y="988853"/>
                    <a:pt x="250359" y="988188"/>
                  </a:cubicBezTo>
                  <a:cubicBezTo>
                    <a:pt x="248420" y="988188"/>
                    <a:pt x="248420" y="985531"/>
                    <a:pt x="250359" y="985531"/>
                  </a:cubicBezTo>
                  <a:cubicBezTo>
                    <a:pt x="275574" y="984867"/>
                    <a:pt x="300140" y="966927"/>
                    <a:pt x="316949" y="948989"/>
                  </a:cubicBezTo>
                  <a:close/>
                  <a:moveTo>
                    <a:pt x="165444" y="890936"/>
                  </a:moveTo>
                  <a:cubicBezTo>
                    <a:pt x="166731" y="890936"/>
                    <a:pt x="168020" y="890936"/>
                    <a:pt x="169308" y="890936"/>
                  </a:cubicBezTo>
                  <a:lnTo>
                    <a:pt x="173818" y="891568"/>
                  </a:lnTo>
                  <a:cubicBezTo>
                    <a:pt x="196367" y="894099"/>
                    <a:pt x="215694" y="896629"/>
                    <a:pt x="235666" y="896629"/>
                  </a:cubicBezTo>
                  <a:cubicBezTo>
                    <a:pt x="250483" y="896629"/>
                    <a:pt x="264012" y="895363"/>
                    <a:pt x="278184" y="892834"/>
                  </a:cubicBezTo>
                  <a:cubicBezTo>
                    <a:pt x="291069" y="890304"/>
                    <a:pt x="302666" y="895363"/>
                    <a:pt x="308464" y="906746"/>
                  </a:cubicBezTo>
                  <a:cubicBezTo>
                    <a:pt x="312973" y="916863"/>
                    <a:pt x="311685" y="928878"/>
                    <a:pt x="303954" y="937731"/>
                  </a:cubicBezTo>
                  <a:lnTo>
                    <a:pt x="283112" y="952259"/>
                  </a:lnTo>
                  <a:lnTo>
                    <a:pt x="316946" y="934739"/>
                  </a:lnTo>
                  <a:cubicBezTo>
                    <a:pt x="318887" y="932824"/>
                    <a:pt x="321474" y="936013"/>
                    <a:pt x="319533" y="937928"/>
                  </a:cubicBezTo>
                  <a:cubicBezTo>
                    <a:pt x="294306" y="963438"/>
                    <a:pt x="263907" y="981296"/>
                    <a:pt x="227038" y="983210"/>
                  </a:cubicBezTo>
                  <a:cubicBezTo>
                    <a:pt x="226390" y="983210"/>
                    <a:pt x="225743" y="981296"/>
                    <a:pt x="227038" y="981296"/>
                  </a:cubicBezTo>
                  <a:lnTo>
                    <a:pt x="259557" y="964456"/>
                  </a:lnTo>
                  <a:lnTo>
                    <a:pt x="215694" y="971877"/>
                  </a:lnTo>
                  <a:cubicBezTo>
                    <a:pt x="191212" y="971877"/>
                    <a:pt x="170597" y="967450"/>
                    <a:pt x="157712" y="964288"/>
                  </a:cubicBezTo>
                  <a:cubicBezTo>
                    <a:pt x="136453" y="958598"/>
                    <a:pt x="129366" y="938363"/>
                    <a:pt x="131298" y="921922"/>
                  </a:cubicBezTo>
                  <a:cubicBezTo>
                    <a:pt x="133876" y="903584"/>
                    <a:pt x="147404" y="890936"/>
                    <a:pt x="165444" y="890936"/>
                  </a:cubicBezTo>
                  <a:close/>
                  <a:moveTo>
                    <a:pt x="78077" y="792384"/>
                  </a:moveTo>
                  <a:cubicBezTo>
                    <a:pt x="81926" y="814963"/>
                    <a:pt x="103748" y="828510"/>
                    <a:pt x="105032" y="850445"/>
                  </a:cubicBezTo>
                  <a:lnTo>
                    <a:pt x="103998" y="862354"/>
                  </a:lnTo>
                  <a:lnTo>
                    <a:pt x="107871" y="851303"/>
                  </a:lnTo>
                  <a:cubicBezTo>
                    <a:pt x="106848" y="837520"/>
                    <a:pt x="101650" y="823330"/>
                    <a:pt x="95667" y="812240"/>
                  </a:cubicBezTo>
                  <a:cubicBezTo>
                    <a:pt x="95036" y="811588"/>
                    <a:pt x="96297" y="810935"/>
                    <a:pt x="96297" y="811588"/>
                  </a:cubicBezTo>
                  <a:cubicBezTo>
                    <a:pt x="114563" y="832465"/>
                    <a:pt x="120233" y="871611"/>
                    <a:pt x="97556" y="890531"/>
                  </a:cubicBezTo>
                  <a:cubicBezTo>
                    <a:pt x="95667" y="892488"/>
                    <a:pt x="92517" y="889226"/>
                    <a:pt x="95036" y="887920"/>
                  </a:cubicBezTo>
                  <a:lnTo>
                    <a:pt x="100059" y="873591"/>
                  </a:lnTo>
                  <a:lnTo>
                    <a:pt x="88987" y="883346"/>
                  </a:lnTo>
                  <a:cubicBezTo>
                    <a:pt x="85778" y="883990"/>
                    <a:pt x="84494" y="879475"/>
                    <a:pt x="87703" y="878830"/>
                  </a:cubicBezTo>
                  <a:cubicBezTo>
                    <a:pt x="108884" y="874312"/>
                    <a:pt x="99897" y="842058"/>
                    <a:pt x="92195" y="830446"/>
                  </a:cubicBezTo>
                  <a:cubicBezTo>
                    <a:pt x="83853" y="818834"/>
                    <a:pt x="76793" y="807867"/>
                    <a:pt x="75509" y="793029"/>
                  </a:cubicBezTo>
                  <a:cubicBezTo>
                    <a:pt x="75509" y="791738"/>
                    <a:pt x="78077" y="791093"/>
                    <a:pt x="78077" y="792384"/>
                  </a:cubicBezTo>
                  <a:close/>
                  <a:moveTo>
                    <a:pt x="36183" y="700386"/>
                  </a:moveTo>
                  <a:cubicBezTo>
                    <a:pt x="51684" y="700386"/>
                    <a:pt x="68476" y="711931"/>
                    <a:pt x="69122" y="732456"/>
                  </a:cubicBezTo>
                  <a:cubicBezTo>
                    <a:pt x="69768" y="738870"/>
                    <a:pt x="69768" y="745284"/>
                    <a:pt x="69768" y="751698"/>
                  </a:cubicBezTo>
                  <a:cubicBezTo>
                    <a:pt x="70413" y="783769"/>
                    <a:pt x="71059" y="813915"/>
                    <a:pt x="90435" y="838931"/>
                  </a:cubicBezTo>
                  <a:cubicBezTo>
                    <a:pt x="96249" y="846627"/>
                    <a:pt x="97540" y="855607"/>
                    <a:pt x="93665" y="863304"/>
                  </a:cubicBezTo>
                  <a:cubicBezTo>
                    <a:pt x="89790" y="871000"/>
                    <a:pt x="82039" y="875491"/>
                    <a:pt x="73643" y="875491"/>
                  </a:cubicBezTo>
                  <a:cubicBezTo>
                    <a:pt x="71706" y="875491"/>
                    <a:pt x="69768" y="875491"/>
                    <a:pt x="68476" y="874850"/>
                  </a:cubicBezTo>
                  <a:cubicBezTo>
                    <a:pt x="47809" y="871000"/>
                    <a:pt x="30371" y="857531"/>
                    <a:pt x="18099" y="837006"/>
                  </a:cubicBezTo>
                  <a:cubicBezTo>
                    <a:pt x="-2569" y="801728"/>
                    <a:pt x="-3860" y="752982"/>
                    <a:pt x="5828" y="723477"/>
                  </a:cubicBezTo>
                  <a:cubicBezTo>
                    <a:pt x="10349" y="709365"/>
                    <a:pt x="21973" y="700386"/>
                    <a:pt x="36183" y="700386"/>
                  </a:cubicBezTo>
                  <a:close/>
                  <a:moveTo>
                    <a:pt x="420781" y="698020"/>
                  </a:moveTo>
                  <a:cubicBezTo>
                    <a:pt x="431254" y="696823"/>
                    <a:pt x="442435" y="700491"/>
                    <a:pt x="449994" y="709103"/>
                  </a:cubicBezTo>
                  <a:cubicBezTo>
                    <a:pt x="451883" y="711653"/>
                    <a:pt x="448105" y="714204"/>
                    <a:pt x="446214" y="712292"/>
                  </a:cubicBezTo>
                  <a:lnTo>
                    <a:pt x="437048" y="712995"/>
                  </a:lnTo>
                  <a:lnTo>
                    <a:pt x="450565" y="719948"/>
                  </a:lnTo>
                  <a:cubicBezTo>
                    <a:pt x="455477" y="726291"/>
                    <a:pt x="458698" y="734587"/>
                    <a:pt x="461920" y="742718"/>
                  </a:cubicBezTo>
                  <a:cubicBezTo>
                    <a:pt x="463207" y="745972"/>
                    <a:pt x="458054" y="747271"/>
                    <a:pt x="457409" y="744020"/>
                  </a:cubicBezTo>
                  <a:cubicBezTo>
                    <a:pt x="454833" y="737513"/>
                    <a:pt x="452095" y="729382"/>
                    <a:pt x="447826" y="723120"/>
                  </a:cubicBezTo>
                  <a:lnTo>
                    <a:pt x="429345" y="713588"/>
                  </a:lnTo>
                  <a:lnTo>
                    <a:pt x="428881" y="713624"/>
                  </a:lnTo>
                  <a:lnTo>
                    <a:pt x="413773" y="728587"/>
                  </a:lnTo>
                  <a:lnTo>
                    <a:pt x="427219" y="720227"/>
                  </a:lnTo>
                  <a:cubicBezTo>
                    <a:pt x="435670" y="720227"/>
                    <a:pt x="442819" y="724720"/>
                    <a:pt x="445419" y="731139"/>
                  </a:cubicBezTo>
                  <a:cubicBezTo>
                    <a:pt x="456468" y="753601"/>
                    <a:pt x="460368" y="778632"/>
                    <a:pt x="456468" y="804303"/>
                  </a:cubicBezTo>
                  <a:cubicBezTo>
                    <a:pt x="454518" y="820989"/>
                    <a:pt x="448019" y="834467"/>
                    <a:pt x="442169" y="847945"/>
                  </a:cubicBezTo>
                  <a:cubicBezTo>
                    <a:pt x="438919" y="854364"/>
                    <a:pt x="436320" y="860140"/>
                    <a:pt x="433720" y="866558"/>
                  </a:cubicBezTo>
                  <a:cubicBezTo>
                    <a:pt x="427868" y="880678"/>
                    <a:pt x="414869" y="889663"/>
                    <a:pt x="397971" y="889663"/>
                  </a:cubicBezTo>
                  <a:cubicBezTo>
                    <a:pt x="384971" y="889663"/>
                    <a:pt x="371971" y="883244"/>
                    <a:pt x="365471" y="873618"/>
                  </a:cubicBezTo>
                  <a:cubicBezTo>
                    <a:pt x="360271" y="865274"/>
                    <a:pt x="358971" y="854364"/>
                    <a:pt x="364171" y="844095"/>
                  </a:cubicBezTo>
                  <a:cubicBezTo>
                    <a:pt x="367421" y="836394"/>
                    <a:pt x="371321" y="828691"/>
                    <a:pt x="375220" y="822273"/>
                  </a:cubicBezTo>
                  <a:cubicBezTo>
                    <a:pt x="381722" y="809437"/>
                    <a:pt x="387571" y="797886"/>
                    <a:pt x="390821" y="785690"/>
                  </a:cubicBezTo>
                  <a:lnTo>
                    <a:pt x="392771" y="780557"/>
                  </a:lnTo>
                  <a:lnTo>
                    <a:pt x="408888" y="733426"/>
                  </a:lnTo>
                  <a:lnTo>
                    <a:pt x="395564" y="746622"/>
                  </a:lnTo>
                  <a:cubicBezTo>
                    <a:pt x="395564" y="747923"/>
                    <a:pt x="392987" y="747271"/>
                    <a:pt x="392987" y="745972"/>
                  </a:cubicBezTo>
                  <a:cubicBezTo>
                    <a:pt x="393953" y="737513"/>
                    <a:pt x="398303" y="728242"/>
                    <a:pt x="404743" y="721088"/>
                  </a:cubicBezTo>
                  <a:lnTo>
                    <a:pt x="417946" y="714465"/>
                  </a:lnTo>
                  <a:lnTo>
                    <a:pt x="396451" y="716118"/>
                  </a:lnTo>
                  <a:cubicBezTo>
                    <a:pt x="396451" y="716756"/>
                    <a:pt x="395821" y="716118"/>
                    <a:pt x="395821" y="716118"/>
                  </a:cubicBezTo>
                  <a:cubicBezTo>
                    <a:pt x="400545" y="705274"/>
                    <a:pt x="410309" y="699216"/>
                    <a:pt x="420781" y="698020"/>
                  </a:cubicBezTo>
                  <a:close/>
                  <a:moveTo>
                    <a:pt x="318431" y="610995"/>
                  </a:moveTo>
                  <a:cubicBezTo>
                    <a:pt x="327013" y="616929"/>
                    <a:pt x="335595" y="624180"/>
                    <a:pt x="342857" y="632751"/>
                  </a:cubicBezTo>
                  <a:cubicBezTo>
                    <a:pt x="350119" y="641320"/>
                    <a:pt x="355399" y="651209"/>
                    <a:pt x="362000" y="660437"/>
                  </a:cubicBezTo>
                  <a:cubicBezTo>
                    <a:pt x="363980" y="662415"/>
                    <a:pt x="360680" y="665711"/>
                    <a:pt x="358700" y="663074"/>
                  </a:cubicBezTo>
                  <a:cubicBezTo>
                    <a:pt x="352099" y="654505"/>
                    <a:pt x="346817" y="643957"/>
                    <a:pt x="339557" y="635387"/>
                  </a:cubicBezTo>
                  <a:cubicBezTo>
                    <a:pt x="332955" y="627476"/>
                    <a:pt x="324372" y="620225"/>
                    <a:pt x="317112" y="611656"/>
                  </a:cubicBezTo>
                  <a:cubicBezTo>
                    <a:pt x="316451" y="610995"/>
                    <a:pt x="317771" y="609678"/>
                    <a:pt x="318431" y="610995"/>
                  </a:cubicBezTo>
                  <a:close/>
                  <a:moveTo>
                    <a:pt x="402722" y="559308"/>
                  </a:moveTo>
                  <a:cubicBezTo>
                    <a:pt x="411966" y="567159"/>
                    <a:pt x="421210" y="576971"/>
                    <a:pt x="427988" y="587436"/>
                  </a:cubicBezTo>
                  <a:cubicBezTo>
                    <a:pt x="429220" y="589399"/>
                    <a:pt x="426138" y="592016"/>
                    <a:pt x="424906" y="590054"/>
                  </a:cubicBezTo>
                  <a:cubicBezTo>
                    <a:pt x="417512" y="580242"/>
                    <a:pt x="407652" y="570429"/>
                    <a:pt x="402106" y="559963"/>
                  </a:cubicBezTo>
                  <a:cubicBezTo>
                    <a:pt x="401490" y="559308"/>
                    <a:pt x="402106" y="558654"/>
                    <a:pt x="402722" y="559308"/>
                  </a:cubicBezTo>
                  <a:close/>
                  <a:moveTo>
                    <a:pt x="374453" y="547316"/>
                  </a:moveTo>
                  <a:cubicBezTo>
                    <a:pt x="397347" y="559347"/>
                    <a:pt x="412393" y="582146"/>
                    <a:pt x="429401" y="601143"/>
                  </a:cubicBezTo>
                  <a:cubicBezTo>
                    <a:pt x="432018" y="603042"/>
                    <a:pt x="428093" y="606208"/>
                    <a:pt x="426131" y="604310"/>
                  </a:cubicBezTo>
                  <a:cubicBezTo>
                    <a:pt x="416973" y="594811"/>
                    <a:pt x="409122" y="583412"/>
                    <a:pt x="400619" y="573912"/>
                  </a:cubicBezTo>
                  <a:cubicBezTo>
                    <a:pt x="391460" y="565047"/>
                    <a:pt x="382302" y="556815"/>
                    <a:pt x="373144" y="548582"/>
                  </a:cubicBezTo>
                  <a:cubicBezTo>
                    <a:pt x="373144" y="547950"/>
                    <a:pt x="373144" y="547316"/>
                    <a:pt x="374453" y="547316"/>
                  </a:cubicBezTo>
                  <a:close/>
                  <a:moveTo>
                    <a:pt x="314973" y="530308"/>
                  </a:moveTo>
                  <a:cubicBezTo>
                    <a:pt x="331809" y="530308"/>
                    <a:pt x="352533" y="537942"/>
                    <a:pt x="369369" y="550662"/>
                  </a:cubicBezTo>
                  <a:cubicBezTo>
                    <a:pt x="386205" y="564020"/>
                    <a:pt x="409518" y="581830"/>
                    <a:pt x="420526" y="604092"/>
                  </a:cubicBezTo>
                  <a:cubicBezTo>
                    <a:pt x="426354" y="615542"/>
                    <a:pt x="425708" y="628898"/>
                    <a:pt x="417937" y="640347"/>
                  </a:cubicBezTo>
                  <a:cubicBezTo>
                    <a:pt x="410813" y="652432"/>
                    <a:pt x="398510" y="660065"/>
                    <a:pt x="385559" y="660065"/>
                  </a:cubicBezTo>
                  <a:cubicBezTo>
                    <a:pt x="375845" y="660065"/>
                    <a:pt x="366778" y="654976"/>
                    <a:pt x="359655" y="646707"/>
                  </a:cubicBezTo>
                  <a:cubicBezTo>
                    <a:pt x="349942" y="633987"/>
                    <a:pt x="339580" y="623809"/>
                    <a:pt x="328572" y="612360"/>
                  </a:cubicBezTo>
                  <a:lnTo>
                    <a:pt x="322097" y="606635"/>
                  </a:lnTo>
                  <a:cubicBezTo>
                    <a:pt x="316915" y="600910"/>
                    <a:pt x="309793" y="595823"/>
                    <a:pt x="302670" y="590734"/>
                  </a:cubicBezTo>
                  <a:cubicBezTo>
                    <a:pt x="296842" y="586919"/>
                    <a:pt x="291014" y="583101"/>
                    <a:pt x="285832" y="578014"/>
                  </a:cubicBezTo>
                  <a:cubicBezTo>
                    <a:pt x="279357" y="572925"/>
                    <a:pt x="276766" y="565292"/>
                    <a:pt x="277415" y="557022"/>
                  </a:cubicBezTo>
                  <a:cubicBezTo>
                    <a:pt x="278709" y="548118"/>
                    <a:pt x="283889" y="539849"/>
                    <a:pt x="291660" y="535397"/>
                  </a:cubicBezTo>
                  <a:cubicBezTo>
                    <a:pt x="298136" y="531581"/>
                    <a:pt x="305907" y="530308"/>
                    <a:pt x="314973" y="530308"/>
                  </a:cubicBezTo>
                  <a:close/>
                  <a:moveTo>
                    <a:pt x="177107" y="508035"/>
                  </a:moveTo>
                  <a:cubicBezTo>
                    <a:pt x="179732" y="508683"/>
                    <a:pt x="178420" y="512570"/>
                    <a:pt x="175795" y="512570"/>
                  </a:cubicBezTo>
                  <a:lnTo>
                    <a:pt x="157709" y="516981"/>
                  </a:lnTo>
                  <a:lnTo>
                    <a:pt x="185684" y="515190"/>
                  </a:lnTo>
                  <a:cubicBezTo>
                    <a:pt x="188251" y="515820"/>
                    <a:pt x="186967" y="518970"/>
                    <a:pt x="184398" y="518970"/>
                  </a:cubicBezTo>
                  <a:lnTo>
                    <a:pt x="171799" y="522427"/>
                  </a:lnTo>
                  <a:lnTo>
                    <a:pt x="190653" y="525059"/>
                  </a:lnTo>
                  <a:cubicBezTo>
                    <a:pt x="198015" y="529765"/>
                    <a:pt x="203295" y="537552"/>
                    <a:pt x="204895" y="547289"/>
                  </a:cubicBezTo>
                  <a:cubicBezTo>
                    <a:pt x="208096" y="562217"/>
                    <a:pt x="201695" y="581689"/>
                    <a:pt x="181852" y="589477"/>
                  </a:cubicBezTo>
                  <a:cubicBezTo>
                    <a:pt x="162010" y="597266"/>
                    <a:pt x="144727" y="603757"/>
                    <a:pt x="128725" y="615440"/>
                  </a:cubicBezTo>
                  <a:cubicBezTo>
                    <a:pt x="125525" y="617386"/>
                    <a:pt x="122965" y="619334"/>
                    <a:pt x="119765" y="621930"/>
                  </a:cubicBezTo>
                  <a:cubicBezTo>
                    <a:pt x="110803" y="627771"/>
                    <a:pt x="101202" y="632963"/>
                    <a:pt x="97363" y="641402"/>
                  </a:cubicBezTo>
                  <a:cubicBezTo>
                    <a:pt x="93522" y="649191"/>
                    <a:pt x="85840" y="654383"/>
                    <a:pt x="77520" y="654383"/>
                  </a:cubicBezTo>
                  <a:cubicBezTo>
                    <a:pt x="64719" y="654383"/>
                    <a:pt x="51277" y="643998"/>
                    <a:pt x="51277" y="628421"/>
                  </a:cubicBezTo>
                  <a:cubicBezTo>
                    <a:pt x="50636" y="602134"/>
                    <a:pt x="66958" y="578607"/>
                    <a:pt x="89362" y="560026"/>
                  </a:cubicBezTo>
                  <a:lnTo>
                    <a:pt x="150616" y="528237"/>
                  </a:lnTo>
                  <a:lnTo>
                    <a:pt x="108616" y="539758"/>
                  </a:lnTo>
                  <a:cubicBezTo>
                    <a:pt x="107973" y="541016"/>
                    <a:pt x="106689" y="539127"/>
                    <a:pt x="107332" y="538497"/>
                  </a:cubicBezTo>
                  <a:lnTo>
                    <a:pt x="136096" y="522252"/>
                  </a:lnTo>
                  <a:lnTo>
                    <a:pt x="119997" y="526176"/>
                  </a:lnTo>
                  <a:cubicBezTo>
                    <a:pt x="118685" y="526825"/>
                    <a:pt x="118028" y="524882"/>
                    <a:pt x="118685" y="524234"/>
                  </a:cubicBezTo>
                  <a:cubicBezTo>
                    <a:pt x="136408" y="513218"/>
                    <a:pt x="156102" y="504796"/>
                    <a:pt x="177107" y="508035"/>
                  </a:cubicBezTo>
                  <a:close/>
                  <a:moveTo>
                    <a:pt x="203066" y="219809"/>
                  </a:moveTo>
                  <a:cubicBezTo>
                    <a:pt x="203066" y="218500"/>
                    <a:pt x="205193" y="218500"/>
                    <a:pt x="205902" y="219809"/>
                  </a:cubicBezTo>
                  <a:cubicBezTo>
                    <a:pt x="206611" y="244011"/>
                    <a:pt x="205193" y="267561"/>
                    <a:pt x="208027" y="291109"/>
                  </a:cubicBezTo>
                  <a:cubicBezTo>
                    <a:pt x="208027" y="294380"/>
                    <a:pt x="203066" y="294380"/>
                    <a:pt x="203066" y="291109"/>
                  </a:cubicBezTo>
                  <a:cubicBezTo>
                    <a:pt x="200233" y="267561"/>
                    <a:pt x="202359" y="244011"/>
                    <a:pt x="203066" y="219809"/>
                  </a:cubicBezTo>
                  <a:close/>
                  <a:moveTo>
                    <a:pt x="212087" y="205612"/>
                  </a:moveTo>
                  <a:cubicBezTo>
                    <a:pt x="212087" y="204326"/>
                    <a:pt x="214148" y="204326"/>
                    <a:pt x="214148" y="205612"/>
                  </a:cubicBezTo>
                  <a:cubicBezTo>
                    <a:pt x="215180" y="240963"/>
                    <a:pt x="216210" y="276314"/>
                    <a:pt x="216724" y="311020"/>
                  </a:cubicBezTo>
                  <a:cubicBezTo>
                    <a:pt x="216724" y="314234"/>
                    <a:pt x="213117" y="314234"/>
                    <a:pt x="213117" y="311020"/>
                  </a:cubicBezTo>
                  <a:cubicBezTo>
                    <a:pt x="213117" y="275671"/>
                    <a:pt x="211571" y="240963"/>
                    <a:pt x="212087" y="205612"/>
                  </a:cubicBezTo>
                  <a:close/>
                  <a:moveTo>
                    <a:pt x="247576" y="188974"/>
                  </a:moveTo>
                  <a:cubicBezTo>
                    <a:pt x="259105" y="190749"/>
                    <a:pt x="269899" y="199134"/>
                    <a:pt x="268917" y="212356"/>
                  </a:cubicBezTo>
                  <a:cubicBezTo>
                    <a:pt x="264992" y="269116"/>
                    <a:pt x="284618" y="331037"/>
                    <a:pt x="253872" y="383926"/>
                  </a:cubicBezTo>
                  <a:cubicBezTo>
                    <a:pt x="247985" y="393602"/>
                    <a:pt x="234248" y="390377"/>
                    <a:pt x="230977" y="380701"/>
                  </a:cubicBezTo>
                  <a:cubicBezTo>
                    <a:pt x="221165" y="351032"/>
                    <a:pt x="223783" y="320071"/>
                    <a:pt x="223127" y="289111"/>
                  </a:cubicBezTo>
                  <a:cubicBezTo>
                    <a:pt x="221819" y="260731"/>
                    <a:pt x="217240" y="233640"/>
                    <a:pt x="221819" y="205260"/>
                  </a:cubicBezTo>
                  <a:cubicBezTo>
                    <a:pt x="223783" y="192038"/>
                    <a:pt x="236048" y="187201"/>
                    <a:pt x="247576" y="188974"/>
                  </a:cubicBezTo>
                  <a:close/>
                  <a:moveTo>
                    <a:pt x="246211" y="95548"/>
                  </a:moveTo>
                  <a:lnTo>
                    <a:pt x="258454" y="95548"/>
                  </a:lnTo>
                  <a:lnTo>
                    <a:pt x="245587" y="97462"/>
                  </a:lnTo>
                  <a:cubicBezTo>
                    <a:pt x="245587" y="96825"/>
                    <a:pt x="245587" y="95548"/>
                    <a:pt x="246211" y="95548"/>
                  </a:cubicBezTo>
                  <a:close/>
                  <a:moveTo>
                    <a:pt x="264715" y="94617"/>
                  </a:moveTo>
                  <a:lnTo>
                    <a:pt x="263406" y="95548"/>
                  </a:lnTo>
                  <a:lnTo>
                    <a:pt x="258454" y="95548"/>
                  </a:lnTo>
                  <a:close/>
                  <a:moveTo>
                    <a:pt x="280150" y="71602"/>
                  </a:moveTo>
                  <a:lnTo>
                    <a:pt x="279738" y="73395"/>
                  </a:lnTo>
                  <a:lnTo>
                    <a:pt x="279645" y="73800"/>
                  </a:lnTo>
                  <a:lnTo>
                    <a:pt x="279645" y="73800"/>
                  </a:lnTo>
                  <a:lnTo>
                    <a:pt x="279738" y="73395"/>
                  </a:lnTo>
                  <a:lnTo>
                    <a:pt x="280150" y="71603"/>
                  </a:lnTo>
                  <a:close/>
                  <a:moveTo>
                    <a:pt x="281805" y="22693"/>
                  </a:moveTo>
                  <a:cubicBezTo>
                    <a:pt x="282436" y="20077"/>
                    <a:pt x="286216" y="20730"/>
                    <a:pt x="285586" y="23348"/>
                  </a:cubicBezTo>
                  <a:cubicBezTo>
                    <a:pt x="283696" y="32506"/>
                    <a:pt x="284168" y="45098"/>
                    <a:pt x="283065" y="56954"/>
                  </a:cubicBezTo>
                  <a:lnTo>
                    <a:pt x="280150" y="71602"/>
                  </a:lnTo>
                  <a:lnTo>
                    <a:pt x="283728" y="56006"/>
                  </a:lnTo>
                  <a:cubicBezTo>
                    <a:pt x="284353" y="54092"/>
                    <a:pt x="287480" y="54092"/>
                    <a:pt x="287480" y="56006"/>
                  </a:cubicBezTo>
                  <a:cubicBezTo>
                    <a:pt x="285603" y="68123"/>
                    <a:pt x="285603" y="85344"/>
                    <a:pt x="275600" y="92998"/>
                  </a:cubicBezTo>
                  <a:lnTo>
                    <a:pt x="264715" y="94617"/>
                  </a:lnTo>
                  <a:lnTo>
                    <a:pt x="276850" y="85983"/>
                  </a:lnTo>
                  <a:lnTo>
                    <a:pt x="279645" y="73800"/>
                  </a:lnTo>
                  <a:lnTo>
                    <a:pt x="271097" y="86145"/>
                  </a:lnTo>
                  <a:cubicBezTo>
                    <a:pt x="260389" y="94648"/>
                    <a:pt x="242121" y="95957"/>
                    <a:pt x="237082" y="80912"/>
                  </a:cubicBezTo>
                  <a:cubicBezTo>
                    <a:pt x="237082" y="79603"/>
                    <a:pt x="238971" y="78949"/>
                    <a:pt x="239601" y="80258"/>
                  </a:cubicBezTo>
                  <a:cubicBezTo>
                    <a:pt x="244012" y="88108"/>
                    <a:pt x="253459" y="89415"/>
                    <a:pt x="261019" y="86799"/>
                  </a:cubicBezTo>
                  <a:cubicBezTo>
                    <a:pt x="270467" y="83528"/>
                    <a:pt x="275508" y="76333"/>
                    <a:pt x="277397" y="66520"/>
                  </a:cubicBezTo>
                  <a:cubicBezTo>
                    <a:pt x="279916" y="52130"/>
                    <a:pt x="279286" y="37084"/>
                    <a:pt x="281805" y="22693"/>
                  </a:cubicBezTo>
                  <a:close/>
                  <a:moveTo>
                    <a:pt x="221189" y="0"/>
                  </a:moveTo>
                  <a:lnTo>
                    <a:pt x="281624" y="0"/>
                  </a:lnTo>
                  <a:lnTo>
                    <a:pt x="279909" y="24200"/>
                  </a:lnTo>
                  <a:cubicBezTo>
                    <a:pt x="277607" y="39768"/>
                    <a:pt x="274115" y="55256"/>
                    <a:pt x="269353" y="71861"/>
                  </a:cubicBezTo>
                  <a:cubicBezTo>
                    <a:pt x="268081" y="76332"/>
                    <a:pt x="264273" y="80164"/>
                    <a:pt x="259828" y="81440"/>
                  </a:cubicBezTo>
                  <a:cubicBezTo>
                    <a:pt x="254113" y="84633"/>
                    <a:pt x="245858" y="82079"/>
                    <a:pt x="241414" y="74416"/>
                  </a:cubicBezTo>
                  <a:cubicBezTo>
                    <a:pt x="235223" y="62122"/>
                    <a:pt x="230660" y="48830"/>
                    <a:pt x="227227" y="349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6121D2E2-7C71-8440-934D-8E8F8334DD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98055" y="-1"/>
              <a:ext cx="2812888" cy="1221771"/>
            </a:xfrm>
            <a:custGeom>
              <a:avLst/>
              <a:gdLst>
                <a:gd name="connsiteX0" fmla="*/ 2343078 w 2812888"/>
                <a:gd name="connsiteY0" fmla="*/ 1009517 h 1221771"/>
                <a:gd name="connsiteX1" fmla="*/ 2350351 w 2812888"/>
                <a:gd name="connsiteY1" fmla="*/ 1016867 h 1221771"/>
                <a:gd name="connsiteX2" fmla="*/ 2333911 w 2812888"/>
                <a:gd name="connsiteY2" fmla="*/ 1138351 h 1221771"/>
                <a:gd name="connsiteX3" fmla="*/ 2274512 w 2812888"/>
                <a:gd name="connsiteY3" fmla="*/ 1215840 h 1221771"/>
                <a:gd name="connsiteX4" fmla="*/ 2322642 w 2812888"/>
                <a:gd name="connsiteY4" fmla="*/ 1206884 h 1221771"/>
                <a:gd name="connsiteX5" fmla="*/ 2369187 w 2812888"/>
                <a:gd name="connsiteY5" fmla="*/ 1190135 h 1221771"/>
                <a:gd name="connsiteX6" fmla="*/ 2441089 w 2812888"/>
                <a:gd name="connsiteY6" fmla="*/ 1138596 h 1221771"/>
                <a:gd name="connsiteX7" fmla="*/ 2450078 w 2812888"/>
                <a:gd name="connsiteY7" fmla="*/ 1148259 h 1221771"/>
                <a:gd name="connsiteX8" fmla="*/ 2274172 w 2812888"/>
                <a:gd name="connsiteY8" fmla="*/ 1219126 h 1221771"/>
                <a:gd name="connsiteX9" fmla="*/ 2274172 w 2812888"/>
                <a:gd name="connsiteY9" fmla="*/ 1215904 h 1221771"/>
                <a:gd name="connsiteX10" fmla="*/ 2274419 w 2812888"/>
                <a:gd name="connsiteY10" fmla="*/ 1215858 h 1221771"/>
                <a:gd name="connsiteX11" fmla="*/ 2270678 w 2812888"/>
                <a:gd name="connsiteY11" fmla="*/ 1213308 h 1221771"/>
                <a:gd name="connsiteX12" fmla="*/ 2325690 w 2812888"/>
                <a:gd name="connsiteY12" fmla="*/ 1122841 h 1221771"/>
                <a:gd name="connsiteX13" fmla="*/ 2335808 w 2812888"/>
                <a:gd name="connsiteY13" fmla="*/ 1016220 h 1221771"/>
                <a:gd name="connsiteX14" fmla="*/ 2343078 w 2812888"/>
                <a:gd name="connsiteY14" fmla="*/ 1009517 h 1221771"/>
                <a:gd name="connsiteX15" fmla="*/ 2754015 w 2812888"/>
                <a:gd name="connsiteY15" fmla="*/ 824202 h 1221771"/>
                <a:gd name="connsiteX16" fmla="*/ 2757230 w 2812888"/>
                <a:gd name="connsiteY16" fmla="*/ 828691 h 1221771"/>
                <a:gd name="connsiteX17" fmla="*/ 2674294 w 2812888"/>
                <a:gd name="connsiteY17" fmla="*/ 889626 h 1221771"/>
                <a:gd name="connsiteX18" fmla="*/ 2583645 w 2812888"/>
                <a:gd name="connsiteY18" fmla="*/ 907585 h 1221771"/>
                <a:gd name="connsiteX19" fmla="*/ 2581074 w 2812888"/>
                <a:gd name="connsiteY19" fmla="*/ 894757 h 1221771"/>
                <a:gd name="connsiteX20" fmla="*/ 2679438 w 2812888"/>
                <a:gd name="connsiteY20" fmla="*/ 874232 h 1221771"/>
                <a:gd name="connsiteX21" fmla="*/ 2754015 w 2812888"/>
                <a:gd name="connsiteY21" fmla="*/ 824202 h 1221771"/>
                <a:gd name="connsiteX22" fmla="*/ 1937354 w 2812888"/>
                <a:gd name="connsiteY22" fmla="*/ 795900 h 1221771"/>
                <a:gd name="connsiteX23" fmla="*/ 2301004 w 2812888"/>
                <a:gd name="connsiteY23" fmla="*/ 807660 h 1221771"/>
                <a:gd name="connsiteX24" fmla="*/ 2299719 w 2812888"/>
                <a:gd name="connsiteY24" fmla="*/ 823882 h 1221771"/>
                <a:gd name="connsiteX25" fmla="*/ 1577881 w 2812888"/>
                <a:gd name="connsiteY25" fmla="*/ 832317 h 1221771"/>
                <a:gd name="connsiteX26" fmla="*/ 1576595 w 2812888"/>
                <a:gd name="connsiteY26" fmla="*/ 826478 h 1221771"/>
                <a:gd name="connsiteX27" fmla="*/ 1937354 w 2812888"/>
                <a:gd name="connsiteY27" fmla="*/ 795900 h 1221771"/>
                <a:gd name="connsiteX28" fmla="*/ 2778356 w 2812888"/>
                <a:gd name="connsiteY28" fmla="*/ 730354 h 1221771"/>
                <a:gd name="connsiteX29" fmla="*/ 2781185 w 2812888"/>
                <a:gd name="connsiteY29" fmla="*/ 733915 h 1221771"/>
                <a:gd name="connsiteX30" fmla="*/ 2585899 w 2812888"/>
                <a:gd name="connsiteY30" fmla="*/ 877675 h 1221771"/>
                <a:gd name="connsiteX31" fmla="*/ 2587192 w 2812888"/>
                <a:gd name="connsiteY31" fmla="*/ 862133 h 1221771"/>
                <a:gd name="connsiteX32" fmla="*/ 2774071 w 2812888"/>
                <a:gd name="connsiteY32" fmla="*/ 732621 h 1221771"/>
                <a:gd name="connsiteX33" fmla="*/ 2778356 w 2812888"/>
                <a:gd name="connsiteY33" fmla="*/ 730354 h 1221771"/>
                <a:gd name="connsiteX34" fmla="*/ 146833 w 2812888"/>
                <a:gd name="connsiteY34" fmla="*/ 671837 h 1221771"/>
                <a:gd name="connsiteX35" fmla="*/ 151186 w 2812888"/>
                <a:gd name="connsiteY35" fmla="*/ 673032 h 1221771"/>
                <a:gd name="connsiteX36" fmla="*/ 390435 w 2812888"/>
                <a:gd name="connsiteY36" fmla="*/ 783949 h 1221771"/>
                <a:gd name="connsiteX37" fmla="*/ 385274 w 2812888"/>
                <a:gd name="connsiteY37" fmla="*/ 799886 h 1221771"/>
                <a:gd name="connsiteX38" fmla="*/ 145382 w 2812888"/>
                <a:gd name="connsiteY38" fmla="*/ 676857 h 1221771"/>
                <a:gd name="connsiteX39" fmla="*/ 146833 w 2812888"/>
                <a:gd name="connsiteY39" fmla="*/ 671837 h 1221771"/>
                <a:gd name="connsiteX40" fmla="*/ 90152 w 2812888"/>
                <a:gd name="connsiteY40" fmla="*/ 612892 h 1221771"/>
                <a:gd name="connsiteX41" fmla="*/ 95279 w 2812888"/>
                <a:gd name="connsiteY41" fmla="*/ 612892 h 1221771"/>
                <a:gd name="connsiteX42" fmla="*/ 439335 w 2812888"/>
                <a:gd name="connsiteY42" fmla="*/ 836383 h 1221771"/>
                <a:gd name="connsiteX43" fmla="*/ 433569 w 2812888"/>
                <a:gd name="connsiteY43" fmla="*/ 852439 h 1221771"/>
                <a:gd name="connsiteX44" fmla="*/ 90152 w 2812888"/>
                <a:gd name="connsiteY44" fmla="*/ 612892 h 1221771"/>
                <a:gd name="connsiteX45" fmla="*/ 1921409 w 2812888"/>
                <a:gd name="connsiteY45" fmla="*/ 382194 h 1221771"/>
                <a:gd name="connsiteX46" fmla="*/ 1918197 w 2812888"/>
                <a:gd name="connsiteY46" fmla="*/ 386055 h 1221771"/>
                <a:gd name="connsiteX47" fmla="*/ 1905344 w 2812888"/>
                <a:gd name="connsiteY47" fmla="*/ 415649 h 1221771"/>
                <a:gd name="connsiteX48" fmla="*/ 1921409 w 2812888"/>
                <a:gd name="connsiteY48" fmla="*/ 382194 h 1221771"/>
                <a:gd name="connsiteX49" fmla="*/ 1324954 w 2812888"/>
                <a:gd name="connsiteY49" fmla="*/ 242404 h 1221771"/>
                <a:gd name="connsiteX50" fmla="*/ 1306338 w 2812888"/>
                <a:gd name="connsiteY50" fmla="*/ 273154 h 1221771"/>
                <a:gd name="connsiteX51" fmla="*/ 1266538 w 2812888"/>
                <a:gd name="connsiteY51" fmla="*/ 323122 h 1221771"/>
                <a:gd name="connsiteX52" fmla="*/ 1299276 w 2812888"/>
                <a:gd name="connsiteY52" fmla="*/ 334012 h 1221771"/>
                <a:gd name="connsiteX53" fmla="*/ 1325595 w 2812888"/>
                <a:gd name="connsiteY53" fmla="*/ 285326 h 1221771"/>
                <a:gd name="connsiteX54" fmla="*/ 1324954 w 2812888"/>
                <a:gd name="connsiteY54" fmla="*/ 242404 h 1221771"/>
                <a:gd name="connsiteX55" fmla="*/ 1171774 w 2812888"/>
                <a:gd name="connsiteY55" fmla="*/ 186108 h 1221771"/>
                <a:gd name="connsiteX56" fmla="*/ 1140721 w 2812888"/>
                <a:gd name="connsiteY56" fmla="*/ 197561 h 1221771"/>
                <a:gd name="connsiteX57" fmla="*/ 1102204 w 2812888"/>
                <a:gd name="connsiteY57" fmla="*/ 252013 h 1221771"/>
                <a:gd name="connsiteX58" fmla="*/ 1099636 w 2812888"/>
                <a:gd name="connsiteY58" fmla="*/ 258419 h 1221771"/>
                <a:gd name="connsiteX59" fmla="*/ 1173458 w 2812888"/>
                <a:gd name="connsiteY59" fmla="*/ 207810 h 1221771"/>
                <a:gd name="connsiteX60" fmla="*/ 1171774 w 2812888"/>
                <a:gd name="connsiteY60" fmla="*/ 186108 h 1221771"/>
                <a:gd name="connsiteX61" fmla="*/ 1953841 w 2812888"/>
                <a:gd name="connsiteY61" fmla="*/ 177380 h 1221771"/>
                <a:gd name="connsiteX62" fmla="*/ 1880281 w 2812888"/>
                <a:gd name="connsiteY62" fmla="*/ 232932 h 1221771"/>
                <a:gd name="connsiteX63" fmla="*/ 1871286 w 2812888"/>
                <a:gd name="connsiteY63" fmla="*/ 247729 h 1221771"/>
                <a:gd name="connsiteX64" fmla="*/ 1905987 w 2812888"/>
                <a:gd name="connsiteY64" fmla="*/ 282471 h 1221771"/>
                <a:gd name="connsiteX65" fmla="*/ 1965106 w 2812888"/>
                <a:gd name="connsiteY65" fmla="*/ 202695 h 1221771"/>
                <a:gd name="connsiteX66" fmla="*/ 1975389 w 2812888"/>
                <a:gd name="connsiteY66" fmla="*/ 187253 h 1221771"/>
                <a:gd name="connsiteX67" fmla="*/ 1953841 w 2812888"/>
                <a:gd name="connsiteY67" fmla="*/ 177380 h 1221771"/>
                <a:gd name="connsiteX68" fmla="*/ 2210342 w 2812888"/>
                <a:gd name="connsiteY68" fmla="*/ 156291 h 1221771"/>
                <a:gd name="connsiteX69" fmla="*/ 2177811 w 2812888"/>
                <a:gd name="connsiteY69" fmla="*/ 162805 h 1221771"/>
                <a:gd name="connsiteX70" fmla="*/ 2129614 w 2812888"/>
                <a:gd name="connsiteY70" fmla="*/ 198834 h 1221771"/>
                <a:gd name="connsiteX71" fmla="*/ 2109051 w 2812888"/>
                <a:gd name="connsiteY71" fmla="*/ 250304 h 1221771"/>
                <a:gd name="connsiteX72" fmla="*/ 2210583 w 2812888"/>
                <a:gd name="connsiteY72" fmla="*/ 184035 h 1221771"/>
                <a:gd name="connsiteX73" fmla="*/ 2210342 w 2812888"/>
                <a:gd name="connsiteY73" fmla="*/ 156291 h 1221771"/>
                <a:gd name="connsiteX74" fmla="*/ 1303127 w 2812888"/>
                <a:gd name="connsiteY74" fmla="*/ 101466 h 1221771"/>
                <a:gd name="connsiteX75" fmla="*/ 1348704 w 2812888"/>
                <a:gd name="connsiteY75" fmla="*/ 123889 h 1221771"/>
                <a:gd name="connsiteX76" fmla="*/ 1348704 w 2812888"/>
                <a:gd name="connsiteY76" fmla="*/ 184107 h 1221771"/>
                <a:gd name="connsiteX77" fmla="*/ 1356407 w 2812888"/>
                <a:gd name="connsiteY77" fmla="*/ 189872 h 1221771"/>
                <a:gd name="connsiteX78" fmla="*/ 1380159 w 2812888"/>
                <a:gd name="connsiteY78" fmla="*/ 289169 h 1221771"/>
                <a:gd name="connsiteX79" fmla="*/ 1450129 w 2812888"/>
                <a:gd name="connsiteY79" fmla="*/ 208451 h 1221771"/>
                <a:gd name="connsiteX80" fmla="*/ 1459759 w 2812888"/>
                <a:gd name="connsiteY80" fmla="*/ 200763 h 1221771"/>
                <a:gd name="connsiteX81" fmla="*/ 1484152 w 2812888"/>
                <a:gd name="connsiteY81" fmla="*/ 102748 h 1221771"/>
                <a:gd name="connsiteX82" fmla="*/ 1543208 w 2812888"/>
                <a:gd name="connsiteY82" fmla="*/ 178982 h 1221771"/>
                <a:gd name="connsiteX83" fmla="*/ 1525877 w 2812888"/>
                <a:gd name="connsiteY83" fmla="*/ 202686 h 1221771"/>
                <a:gd name="connsiteX84" fmla="*/ 1539357 w 2812888"/>
                <a:gd name="connsiteY84" fmla="*/ 222545 h 1221771"/>
                <a:gd name="connsiteX85" fmla="*/ 1559900 w 2812888"/>
                <a:gd name="connsiteY85" fmla="*/ 278279 h 1221771"/>
                <a:gd name="connsiteX86" fmla="*/ 1538073 w 2812888"/>
                <a:gd name="connsiteY86" fmla="*/ 386544 h 1221771"/>
                <a:gd name="connsiteX87" fmla="*/ 1436007 w 2812888"/>
                <a:gd name="connsiteY87" fmla="*/ 369247 h 1221771"/>
                <a:gd name="connsiteX88" fmla="*/ 1480300 w 2812888"/>
                <a:gd name="connsiteY88" fmla="*/ 343622 h 1221771"/>
                <a:gd name="connsiteX89" fmla="*/ 1511755 w 2812888"/>
                <a:gd name="connsiteY89" fmla="*/ 323122 h 1221771"/>
                <a:gd name="connsiteX90" fmla="*/ 1506620 w 2812888"/>
                <a:gd name="connsiteY90" fmla="*/ 282762 h 1221771"/>
                <a:gd name="connsiteX91" fmla="*/ 1485436 w 2812888"/>
                <a:gd name="connsiteY91" fmla="*/ 235998 h 1221771"/>
                <a:gd name="connsiteX92" fmla="*/ 1401984 w 2812888"/>
                <a:gd name="connsiteY92" fmla="*/ 312873 h 1221771"/>
                <a:gd name="connsiteX93" fmla="*/ 1377591 w 2812888"/>
                <a:gd name="connsiteY93" fmla="*/ 310310 h 1221771"/>
                <a:gd name="connsiteX94" fmla="*/ 1327522 w 2812888"/>
                <a:gd name="connsiteY94" fmla="*/ 396793 h 1221771"/>
                <a:gd name="connsiteX95" fmla="*/ 1251132 w 2812888"/>
                <a:gd name="connsiteY95" fmla="*/ 354512 h 1221771"/>
                <a:gd name="connsiteX96" fmla="*/ 1251132 w 2812888"/>
                <a:gd name="connsiteY96" fmla="*/ 339139 h 1221771"/>
                <a:gd name="connsiteX97" fmla="*/ 1115042 w 2812888"/>
                <a:gd name="connsiteY97" fmla="*/ 382700 h 1221771"/>
                <a:gd name="connsiteX98" fmla="*/ 1046999 w 2812888"/>
                <a:gd name="connsiteY98" fmla="*/ 306466 h 1221771"/>
                <a:gd name="connsiteX99" fmla="*/ 1045715 w 2812888"/>
                <a:gd name="connsiteY99" fmla="*/ 269310 h 1221771"/>
                <a:gd name="connsiteX100" fmla="*/ 1055343 w 2812888"/>
                <a:gd name="connsiteY100" fmla="*/ 236639 h 1221771"/>
                <a:gd name="connsiteX101" fmla="*/ 1176668 w 2812888"/>
                <a:gd name="connsiteY101" fmla="*/ 134139 h 1221771"/>
                <a:gd name="connsiteX102" fmla="*/ 1207480 w 2812888"/>
                <a:gd name="connsiteY102" fmla="*/ 241122 h 1221771"/>
                <a:gd name="connsiteX103" fmla="*/ 1095784 w 2812888"/>
                <a:gd name="connsiteY103" fmla="*/ 304545 h 1221771"/>
                <a:gd name="connsiteX104" fmla="*/ 1115042 w 2812888"/>
                <a:gd name="connsiteY104" fmla="*/ 326966 h 1221771"/>
                <a:gd name="connsiteX105" fmla="*/ 1211974 w 2812888"/>
                <a:gd name="connsiteY105" fmla="*/ 303263 h 1221771"/>
                <a:gd name="connsiteX106" fmla="*/ 1283228 w 2812888"/>
                <a:gd name="connsiteY106" fmla="*/ 205248 h 1221771"/>
                <a:gd name="connsiteX107" fmla="*/ 1267180 w 2812888"/>
                <a:gd name="connsiteY107" fmla="*/ 162967 h 1221771"/>
                <a:gd name="connsiteX108" fmla="*/ 1303127 w 2812888"/>
                <a:gd name="connsiteY108" fmla="*/ 101466 h 1221771"/>
                <a:gd name="connsiteX109" fmla="*/ 2215765 w 2812888"/>
                <a:gd name="connsiteY109" fmla="*/ 99523 h 1221771"/>
                <a:gd name="connsiteX110" fmla="*/ 2276130 w 2812888"/>
                <a:gd name="connsiteY110" fmla="*/ 166022 h 1221771"/>
                <a:gd name="connsiteX111" fmla="*/ 2152105 w 2812888"/>
                <a:gd name="connsiteY111" fmla="*/ 299200 h 1221771"/>
                <a:gd name="connsiteX112" fmla="*/ 2115477 w 2812888"/>
                <a:gd name="connsiteY112" fmla="*/ 307564 h 1221771"/>
                <a:gd name="connsiteX113" fmla="*/ 2132185 w 2812888"/>
                <a:gd name="connsiteY113" fmla="*/ 311424 h 1221771"/>
                <a:gd name="connsiteX114" fmla="*/ 2267775 w 2812888"/>
                <a:gd name="connsiteY114" fmla="*/ 237435 h 1221771"/>
                <a:gd name="connsiteX115" fmla="*/ 2326897 w 2812888"/>
                <a:gd name="connsiteY115" fmla="*/ 252877 h 1221771"/>
                <a:gd name="connsiteX116" fmla="*/ 2058285 w 2812888"/>
                <a:gd name="connsiteY116" fmla="*/ 329437 h 1221771"/>
                <a:gd name="connsiteX117" fmla="*/ 2054430 w 2812888"/>
                <a:gd name="connsiteY117" fmla="*/ 317858 h 1221771"/>
                <a:gd name="connsiteX118" fmla="*/ 2002378 w 2812888"/>
                <a:gd name="connsiteY118" fmla="*/ 331368 h 1221771"/>
                <a:gd name="connsiteX119" fmla="*/ 1962537 w 2812888"/>
                <a:gd name="connsiteY119" fmla="*/ 435594 h 1221771"/>
                <a:gd name="connsiteX120" fmla="*/ 1865502 w 2812888"/>
                <a:gd name="connsiteY120" fmla="*/ 478057 h 1221771"/>
                <a:gd name="connsiteX121" fmla="*/ 1881567 w 2812888"/>
                <a:gd name="connsiteY121" fmla="*/ 341019 h 1221771"/>
                <a:gd name="connsiteX122" fmla="*/ 1880924 w 2812888"/>
                <a:gd name="connsiteY122" fmla="*/ 340376 h 1221771"/>
                <a:gd name="connsiteX123" fmla="*/ 1832087 w 2812888"/>
                <a:gd name="connsiteY123" fmla="*/ 313353 h 1221771"/>
                <a:gd name="connsiteX124" fmla="*/ 1758187 w 2812888"/>
                <a:gd name="connsiteY124" fmla="*/ 375118 h 1221771"/>
                <a:gd name="connsiteX125" fmla="*/ 1715773 w 2812888"/>
                <a:gd name="connsiteY125" fmla="*/ 356459 h 1221771"/>
                <a:gd name="connsiteX126" fmla="*/ 1693282 w 2812888"/>
                <a:gd name="connsiteY126" fmla="*/ 369327 h 1221771"/>
                <a:gd name="connsiteX127" fmla="*/ 1581469 w 2812888"/>
                <a:gd name="connsiteY127" fmla="*/ 321718 h 1221771"/>
                <a:gd name="connsiteX128" fmla="*/ 1654726 w 2812888"/>
                <a:gd name="connsiteY128" fmla="*/ 155084 h 1221771"/>
                <a:gd name="connsiteX129" fmla="*/ 1759472 w 2812888"/>
                <a:gd name="connsiteY129" fmla="*/ 194974 h 1221771"/>
                <a:gd name="connsiteX130" fmla="*/ 1720914 w 2812888"/>
                <a:gd name="connsiteY130" fmla="*/ 194974 h 1221771"/>
                <a:gd name="connsiteX131" fmla="*/ 1678503 w 2812888"/>
                <a:gd name="connsiteY131" fmla="*/ 194329 h 1221771"/>
                <a:gd name="connsiteX132" fmla="*/ 1647016 w 2812888"/>
                <a:gd name="connsiteY132" fmla="*/ 232932 h 1221771"/>
                <a:gd name="connsiteX133" fmla="*/ 1646373 w 2812888"/>
                <a:gd name="connsiteY133" fmla="*/ 323647 h 1221771"/>
                <a:gd name="connsiteX134" fmla="*/ 1700351 w 2812888"/>
                <a:gd name="connsiteY134" fmla="*/ 301131 h 1221771"/>
                <a:gd name="connsiteX135" fmla="*/ 1753046 w 2812888"/>
                <a:gd name="connsiteY135" fmla="*/ 216847 h 1221771"/>
                <a:gd name="connsiteX136" fmla="*/ 1794173 w 2812888"/>
                <a:gd name="connsiteY136" fmla="*/ 240010 h 1221771"/>
                <a:gd name="connsiteX137" fmla="*/ 1765899 w 2812888"/>
                <a:gd name="connsiteY137" fmla="*/ 310780 h 1221771"/>
                <a:gd name="connsiteX138" fmla="*/ 1776823 w 2812888"/>
                <a:gd name="connsiteY138" fmla="*/ 296625 h 1221771"/>
                <a:gd name="connsiteX139" fmla="*/ 1801883 w 2812888"/>
                <a:gd name="connsiteY139" fmla="*/ 254164 h 1221771"/>
                <a:gd name="connsiteX140" fmla="*/ 1817949 w 2812888"/>
                <a:gd name="connsiteY140" fmla="*/ 225211 h 1221771"/>
                <a:gd name="connsiteX141" fmla="*/ 1819877 w 2812888"/>
                <a:gd name="connsiteY141" fmla="*/ 221352 h 1221771"/>
                <a:gd name="connsiteX142" fmla="*/ 2030010 w 2812888"/>
                <a:gd name="connsiteY142" fmla="*/ 163447 h 1221771"/>
                <a:gd name="connsiteX143" fmla="*/ 2020372 w 2812888"/>
                <a:gd name="connsiteY143" fmla="*/ 193686 h 1221771"/>
                <a:gd name="connsiteX144" fmla="*/ 2024227 w 2812888"/>
                <a:gd name="connsiteY144" fmla="*/ 210414 h 1221771"/>
                <a:gd name="connsiteX145" fmla="*/ 2017158 w 2812888"/>
                <a:gd name="connsiteY145" fmla="*/ 265744 h 1221771"/>
                <a:gd name="connsiteX146" fmla="*/ 2048004 w 2812888"/>
                <a:gd name="connsiteY146" fmla="*/ 260598 h 1221771"/>
                <a:gd name="connsiteX147" fmla="*/ 2179739 w 2812888"/>
                <a:gd name="connsiteY147" fmla="*/ 101684 h 1221771"/>
                <a:gd name="connsiteX148" fmla="*/ 2215765 w 2812888"/>
                <a:gd name="connsiteY148" fmla="*/ 99523 h 1221771"/>
                <a:gd name="connsiteX149" fmla="*/ 4091 w 2812888"/>
                <a:gd name="connsiteY149" fmla="*/ 1 h 1221771"/>
                <a:gd name="connsiteX150" fmla="*/ 13109 w 2812888"/>
                <a:gd name="connsiteY150" fmla="*/ 1 h 1221771"/>
                <a:gd name="connsiteX151" fmla="*/ 6612 w 2812888"/>
                <a:gd name="connsiteY151" fmla="*/ 26919 h 1221771"/>
                <a:gd name="connsiteX152" fmla="*/ 169 w 2812888"/>
                <a:gd name="connsiteY152" fmla="*/ 24990 h 1221771"/>
                <a:gd name="connsiteX153" fmla="*/ 32625 w 2812888"/>
                <a:gd name="connsiteY153" fmla="*/ 1 h 1221771"/>
                <a:gd name="connsiteX154" fmla="*/ 77315 w 2812888"/>
                <a:gd name="connsiteY154" fmla="*/ 1 h 1221771"/>
                <a:gd name="connsiteX155" fmla="*/ 56239 w 2812888"/>
                <a:gd name="connsiteY155" fmla="*/ 153304 h 1221771"/>
                <a:gd name="connsiteX156" fmla="*/ 51096 w 2812888"/>
                <a:gd name="connsiteY156" fmla="*/ 449784 h 1221771"/>
                <a:gd name="connsiteX157" fmla="*/ 174512 w 2812888"/>
                <a:gd name="connsiteY157" fmla="*/ 788065 h 1221771"/>
                <a:gd name="connsiteX158" fmla="*/ 409776 w 2812888"/>
                <a:gd name="connsiteY158" fmla="*/ 854950 h 1221771"/>
                <a:gd name="connsiteX159" fmla="*/ 646968 w 2812888"/>
                <a:gd name="connsiteY159" fmla="*/ 876173 h 1221771"/>
                <a:gd name="connsiteX160" fmla="*/ 1189490 w 2812888"/>
                <a:gd name="connsiteY160" fmla="*/ 868456 h 1221771"/>
                <a:gd name="connsiteX161" fmla="*/ 1739725 w 2812888"/>
                <a:gd name="connsiteY161" fmla="*/ 844659 h 1221771"/>
                <a:gd name="connsiteX162" fmla="*/ 2028983 w 2812888"/>
                <a:gd name="connsiteY162" fmla="*/ 833726 h 1221771"/>
                <a:gd name="connsiteX163" fmla="*/ 2325314 w 2812888"/>
                <a:gd name="connsiteY163" fmla="*/ 839515 h 1221771"/>
                <a:gd name="connsiteX164" fmla="*/ 2326598 w 2812888"/>
                <a:gd name="connsiteY164" fmla="*/ 839515 h 1221771"/>
                <a:gd name="connsiteX165" fmla="*/ 2336240 w 2812888"/>
                <a:gd name="connsiteY165" fmla="*/ 844016 h 1221771"/>
                <a:gd name="connsiteX166" fmla="*/ 2359381 w 2812888"/>
                <a:gd name="connsiteY166" fmla="*/ 1164290 h 1221771"/>
                <a:gd name="connsiteX167" fmla="*/ 2542578 w 2812888"/>
                <a:gd name="connsiteY167" fmla="*/ 842731 h 1221771"/>
                <a:gd name="connsiteX168" fmla="*/ 2545792 w 2812888"/>
                <a:gd name="connsiteY168" fmla="*/ 833726 h 1221771"/>
                <a:gd name="connsiteX169" fmla="*/ 2567006 w 2812888"/>
                <a:gd name="connsiteY169" fmla="*/ 802857 h 1221771"/>
                <a:gd name="connsiteX170" fmla="*/ 2751487 w 2812888"/>
                <a:gd name="connsiteY170" fmla="*/ 586126 h 1221771"/>
                <a:gd name="connsiteX171" fmla="*/ 2764986 w 2812888"/>
                <a:gd name="connsiteY171" fmla="*/ 265852 h 1221771"/>
                <a:gd name="connsiteX172" fmla="*/ 2763540 w 2812888"/>
                <a:gd name="connsiteY172" fmla="*/ 123642 h 1221771"/>
                <a:gd name="connsiteX173" fmla="*/ 2748290 w 2812888"/>
                <a:gd name="connsiteY173" fmla="*/ 1 h 1221771"/>
                <a:gd name="connsiteX174" fmla="*/ 2796836 w 2812888"/>
                <a:gd name="connsiteY174" fmla="*/ 1 h 1221771"/>
                <a:gd name="connsiteX175" fmla="*/ 2808255 w 2812888"/>
                <a:gd name="connsiteY175" fmla="*/ 70865 h 1221771"/>
                <a:gd name="connsiteX176" fmla="*/ 2803555 w 2812888"/>
                <a:gd name="connsiteY176" fmla="*/ 427917 h 1221771"/>
                <a:gd name="connsiteX177" fmla="*/ 2571503 w 2812888"/>
                <a:gd name="connsiteY177" fmla="*/ 846589 h 1221771"/>
                <a:gd name="connsiteX178" fmla="*/ 2346524 w 2812888"/>
                <a:gd name="connsiteY178" fmla="*/ 1193874 h 1221771"/>
                <a:gd name="connsiteX179" fmla="*/ 2336240 w 2812888"/>
                <a:gd name="connsiteY179" fmla="*/ 1188087 h 1221771"/>
                <a:gd name="connsiteX180" fmla="*/ 2327240 w 2812888"/>
                <a:gd name="connsiteY180" fmla="*/ 1177796 h 1221771"/>
                <a:gd name="connsiteX181" fmla="*/ 2314386 w 2812888"/>
                <a:gd name="connsiteY181" fmla="*/ 859451 h 1221771"/>
                <a:gd name="connsiteX182" fmla="*/ 2048910 w 2812888"/>
                <a:gd name="connsiteY182" fmla="*/ 865240 h 1221771"/>
                <a:gd name="connsiteX183" fmla="*/ 1782148 w 2812888"/>
                <a:gd name="connsiteY183" fmla="*/ 876816 h 1221771"/>
                <a:gd name="connsiteX184" fmla="*/ 1251198 w 2812888"/>
                <a:gd name="connsiteY184" fmla="*/ 905757 h 1221771"/>
                <a:gd name="connsiteX185" fmla="*/ 241363 w 2812888"/>
                <a:gd name="connsiteY185" fmla="*/ 858808 h 1221771"/>
                <a:gd name="connsiteX186" fmla="*/ 31812 w 2812888"/>
                <a:gd name="connsiteY186" fmla="*/ 640791 h 1221771"/>
                <a:gd name="connsiteX187" fmla="*/ 9313 w 2812888"/>
                <a:gd name="connsiteY187" fmla="*/ 339166 h 1221771"/>
                <a:gd name="connsiteX188" fmla="*/ 25705 w 2812888"/>
                <a:gd name="connsiteY188" fmla="*/ 35372 h 1221771"/>
                <a:gd name="connsiteX189" fmla="*/ 772178 w 2812888"/>
                <a:gd name="connsiteY189" fmla="*/ 0 h 1221771"/>
                <a:gd name="connsiteX190" fmla="*/ 832032 w 2812888"/>
                <a:gd name="connsiteY190" fmla="*/ 0 h 1221771"/>
                <a:gd name="connsiteX191" fmla="*/ 833507 w 2812888"/>
                <a:gd name="connsiteY191" fmla="*/ 12015 h 1221771"/>
                <a:gd name="connsiteX192" fmla="*/ 828180 w 2812888"/>
                <a:gd name="connsiteY192" fmla="*/ 158228 h 1221771"/>
                <a:gd name="connsiteX193" fmla="*/ 830107 w 2812888"/>
                <a:gd name="connsiteY193" fmla="*/ 288758 h 1221771"/>
                <a:gd name="connsiteX194" fmla="*/ 900082 w 2812888"/>
                <a:gd name="connsiteY194" fmla="*/ 129935 h 1221771"/>
                <a:gd name="connsiteX195" fmla="*/ 956899 w 2812888"/>
                <a:gd name="connsiteY195" fmla="*/ 27215 h 1221771"/>
                <a:gd name="connsiteX196" fmla="*/ 971306 w 2812888"/>
                <a:gd name="connsiteY196" fmla="*/ 0 h 1221771"/>
                <a:gd name="connsiteX197" fmla="*/ 1048559 w 2812888"/>
                <a:gd name="connsiteY197" fmla="*/ 0 h 1221771"/>
                <a:gd name="connsiteX198" fmla="*/ 1040759 w 2812888"/>
                <a:gd name="connsiteY198" fmla="*/ 49640 h 1221771"/>
                <a:gd name="connsiteX199" fmla="*/ 1017567 w 2812888"/>
                <a:gd name="connsiteY199" fmla="*/ 162085 h 1221771"/>
                <a:gd name="connsiteX200" fmla="*/ 1021418 w 2812888"/>
                <a:gd name="connsiteY200" fmla="*/ 353702 h 1221771"/>
                <a:gd name="connsiteX201" fmla="*/ 1022061 w 2812888"/>
                <a:gd name="connsiteY201" fmla="*/ 410930 h 1221771"/>
                <a:gd name="connsiteX202" fmla="*/ 946949 w 2812888"/>
                <a:gd name="connsiteY202" fmla="*/ 267538 h 1221771"/>
                <a:gd name="connsiteX203" fmla="*/ 982257 w 2812888"/>
                <a:gd name="connsiteY203" fmla="*/ 80425 h 1221771"/>
                <a:gd name="connsiteX204" fmla="*/ 951443 w 2812888"/>
                <a:gd name="connsiteY204" fmla="*/ 138294 h 1221771"/>
                <a:gd name="connsiteX205" fmla="*/ 858353 w 2812888"/>
                <a:gd name="connsiteY205" fmla="*/ 354345 h 1221771"/>
                <a:gd name="connsiteX206" fmla="*/ 817267 w 2812888"/>
                <a:gd name="connsiteY206" fmla="*/ 365276 h 1221771"/>
                <a:gd name="connsiteX207" fmla="*/ 779389 w 2812888"/>
                <a:gd name="connsiteY207" fmla="*/ 214169 h 1221771"/>
                <a:gd name="connsiteX208" fmla="*/ 789662 w 2812888"/>
                <a:gd name="connsiteY208" fmla="*/ 82996 h 1221771"/>
                <a:gd name="connsiteX209" fmla="*/ 663190 w 2812888"/>
                <a:gd name="connsiteY209" fmla="*/ 369135 h 1221771"/>
                <a:gd name="connsiteX210" fmla="*/ 555978 w 2812888"/>
                <a:gd name="connsiteY210" fmla="*/ 424433 h 1221771"/>
                <a:gd name="connsiteX211" fmla="*/ 514890 w 2812888"/>
                <a:gd name="connsiteY211" fmla="*/ 337626 h 1221771"/>
                <a:gd name="connsiteX212" fmla="*/ 539928 w 2812888"/>
                <a:gd name="connsiteY212" fmla="*/ 341485 h 1221771"/>
                <a:gd name="connsiteX213" fmla="*/ 612472 w 2812888"/>
                <a:gd name="connsiteY213" fmla="*/ 363348 h 1221771"/>
                <a:gd name="connsiteX214" fmla="*/ 648423 w 2812888"/>
                <a:gd name="connsiteY214" fmla="*/ 313835 h 1221771"/>
                <a:gd name="connsiteX215" fmla="*/ 702350 w 2812888"/>
                <a:gd name="connsiteY215" fmla="*/ 204525 h 1221771"/>
                <a:gd name="connsiteX216" fmla="*/ 742555 w 2812888"/>
                <a:gd name="connsiteY216" fmla="*/ 83478 h 122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812888" h="1221771">
                  <a:moveTo>
                    <a:pt x="2343078" y="1009517"/>
                  </a:moveTo>
                  <a:cubicBezTo>
                    <a:pt x="2346714" y="1009760"/>
                    <a:pt x="2350351" y="1012344"/>
                    <a:pt x="2350351" y="1016867"/>
                  </a:cubicBezTo>
                  <a:cubicBezTo>
                    <a:pt x="2350351" y="1059515"/>
                    <a:pt x="2350983" y="1098932"/>
                    <a:pt x="2333911" y="1138351"/>
                  </a:cubicBezTo>
                  <a:lnTo>
                    <a:pt x="2274512" y="1215840"/>
                  </a:lnTo>
                  <a:lnTo>
                    <a:pt x="2322642" y="1206884"/>
                  </a:lnTo>
                  <a:cubicBezTo>
                    <a:pt x="2338532" y="1203180"/>
                    <a:pt x="2354099" y="1198188"/>
                    <a:pt x="2369187" y="1190135"/>
                  </a:cubicBezTo>
                  <a:cubicBezTo>
                    <a:pt x="2395508" y="1175961"/>
                    <a:pt x="2417336" y="1157278"/>
                    <a:pt x="2441089" y="1138596"/>
                  </a:cubicBezTo>
                  <a:cubicBezTo>
                    <a:pt x="2447510" y="1134085"/>
                    <a:pt x="2455856" y="1142461"/>
                    <a:pt x="2450078" y="1148259"/>
                  </a:cubicBezTo>
                  <a:cubicBezTo>
                    <a:pt x="2406422" y="1192067"/>
                    <a:pt x="2337088" y="1232653"/>
                    <a:pt x="2274172" y="1219126"/>
                  </a:cubicBezTo>
                  <a:cubicBezTo>
                    <a:pt x="2272246" y="1218481"/>
                    <a:pt x="2272246" y="1216547"/>
                    <a:pt x="2274172" y="1215904"/>
                  </a:cubicBezTo>
                  <a:lnTo>
                    <a:pt x="2274419" y="1215858"/>
                  </a:lnTo>
                  <a:lnTo>
                    <a:pt x="2270678" y="1213308"/>
                  </a:lnTo>
                  <a:cubicBezTo>
                    <a:pt x="2289646" y="1184876"/>
                    <a:pt x="2315573" y="1155798"/>
                    <a:pt x="2325690" y="1122841"/>
                  </a:cubicBezTo>
                  <a:cubicBezTo>
                    <a:pt x="2337072" y="1087301"/>
                    <a:pt x="2336440" y="1052407"/>
                    <a:pt x="2335808" y="1016220"/>
                  </a:cubicBezTo>
                  <a:cubicBezTo>
                    <a:pt x="2335808" y="1011374"/>
                    <a:pt x="2339443" y="1009274"/>
                    <a:pt x="2343078" y="1009517"/>
                  </a:cubicBezTo>
                  <a:close/>
                  <a:moveTo>
                    <a:pt x="2754015" y="824202"/>
                  </a:moveTo>
                  <a:cubicBezTo>
                    <a:pt x="2757230" y="822277"/>
                    <a:pt x="2759158" y="826768"/>
                    <a:pt x="2757230" y="828691"/>
                  </a:cubicBezTo>
                  <a:cubicBezTo>
                    <a:pt x="2732156" y="850500"/>
                    <a:pt x="2705797" y="876798"/>
                    <a:pt x="2674294" y="889626"/>
                  </a:cubicBezTo>
                  <a:cubicBezTo>
                    <a:pt x="2645364" y="901171"/>
                    <a:pt x="2614506" y="903096"/>
                    <a:pt x="2583645" y="907585"/>
                  </a:cubicBezTo>
                  <a:cubicBezTo>
                    <a:pt x="2575287" y="909510"/>
                    <a:pt x="2572716" y="896040"/>
                    <a:pt x="2581074" y="894757"/>
                  </a:cubicBezTo>
                  <a:cubicBezTo>
                    <a:pt x="2614506" y="889626"/>
                    <a:pt x="2648578" y="891551"/>
                    <a:pt x="2679438" y="874232"/>
                  </a:cubicBezTo>
                  <a:cubicBezTo>
                    <a:pt x="2705797" y="859480"/>
                    <a:pt x="2728942" y="840236"/>
                    <a:pt x="2754015" y="824202"/>
                  </a:cubicBezTo>
                  <a:close/>
                  <a:moveTo>
                    <a:pt x="1937354" y="795900"/>
                  </a:moveTo>
                  <a:cubicBezTo>
                    <a:pt x="2058677" y="795818"/>
                    <a:pt x="2180483" y="802794"/>
                    <a:pt x="2301004" y="807660"/>
                  </a:cubicBezTo>
                  <a:cubicBezTo>
                    <a:pt x="2311288" y="807660"/>
                    <a:pt x="2310002" y="824532"/>
                    <a:pt x="2299719" y="823882"/>
                  </a:cubicBezTo>
                  <a:cubicBezTo>
                    <a:pt x="2058677" y="812851"/>
                    <a:pt x="1817637" y="800523"/>
                    <a:pt x="1577881" y="832317"/>
                  </a:cubicBezTo>
                  <a:cubicBezTo>
                    <a:pt x="1573381" y="832967"/>
                    <a:pt x="1572095" y="827127"/>
                    <a:pt x="1576595" y="826478"/>
                  </a:cubicBezTo>
                  <a:cubicBezTo>
                    <a:pt x="1695188" y="803119"/>
                    <a:pt x="1816030" y="795981"/>
                    <a:pt x="1937354" y="795900"/>
                  </a:cubicBezTo>
                  <a:close/>
                  <a:moveTo>
                    <a:pt x="2778356" y="730354"/>
                  </a:moveTo>
                  <a:cubicBezTo>
                    <a:pt x="2780053" y="730678"/>
                    <a:pt x="2781508" y="731973"/>
                    <a:pt x="2781185" y="733915"/>
                  </a:cubicBezTo>
                  <a:cubicBezTo>
                    <a:pt x="2765664" y="825869"/>
                    <a:pt x="2673842" y="878321"/>
                    <a:pt x="2585899" y="877675"/>
                  </a:cubicBezTo>
                  <a:cubicBezTo>
                    <a:pt x="2575551" y="877675"/>
                    <a:pt x="2576846" y="861485"/>
                    <a:pt x="2587192" y="862133"/>
                  </a:cubicBezTo>
                  <a:cubicBezTo>
                    <a:pt x="2670609" y="866018"/>
                    <a:pt x="2750146" y="813567"/>
                    <a:pt x="2774071" y="732621"/>
                  </a:cubicBezTo>
                  <a:cubicBezTo>
                    <a:pt x="2774718" y="730678"/>
                    <a:pt x="2776658" y="730030"/>
                    <a:pt x="2778356" y="730354"/>
                  </a:cubicBezTo>
                  <a:close/>
                  <a:moveTo>
                    <a:pt x="146833" y="671837"/>
                  </a:moveTo>
                  <a:cubicBezTo>
                    <a:pt x="148284" y="670960"/>
                    <a:pt x="150219" y="671120"/>
                    <a:pt x="151186" y="673032"/>
                  </a:cubicBezTo>
                  <a:cubicBezTo>
                    <a:pt x="196972" y="755264"/>
                    <a:pt x="309180" y="765463"/>
                    <a:pt x="390435" y="783949"/>
                  </a:cubicBezTo>
                  <a:cubicBezTo>
                    <a:pt x="400752" y="785862"/>
                    <a:pt x="395593" y="801798"/>
                    <a:pt x="385274" y="799886"/>
                  </a:cubicBezTo>
                  <a:cubicBezTo>
                    <a:pt x="302086" y="780762"/>
                    <a:pt x="182785" y="768013"/>
                    <a:pt x="145382" y="676857"/>
                  </a:cubicBezTo>
                  <a:cubicBezTo>
                    <a:pt x="144415" y="674626"/>
                    <a:pt x="145382" y="672714"/>
                    <a:pt x="146833" y="671837"/>
                  </a:cubicBezTo>
                  <a:close/>
                  <a:moveTo>
                    <a:pt x="90152" y="612892"/>
                  </a:moveTo>
                  <a:cubicBezTo>
                    <a:pt x="90793" y="610324"/>
                    <a:pt x="94638" y="609681"/>
                    <a:pt x="95279" y="612892"/>
                  </a:cubicBezTo>
                  <a:cubicBezTo>
                    <a:pt x="136924" y="783080"/>
                    <a:pt x="300304" y="787576"/>
                    <a:pt x="439335" y="836383"/>
                  </a:cubicBezTo>
                  <a:cubicBezTo>
                    <a:pt x="448945" y="840236"/>
                    <a:pt x="443820" y="855650"/>
                    <a:pt x="433569" y="852439"/>
                  </a:cubicBezTo>
                  <a:cubicBezTo>
                    <a:pt x="322086" y="813906"/>
                    <a:pt x="75416" y="785649"/>
                    <a:pt x="90152" y="612892"/>
                  </a:cubicBezTo>
                  <a:close/>
                  <a:moveTo>
                    <a:pt x="1921409" y="382194"/>
                  </a:moveTo>
                  <a:cubicBezTo>
                    <a:pt x="1920123" y="382837"/>
                    <a:pt x="1918839" y="384125"/>
                    <a:pt x="1918197" y="386055"/>
                  </a:cubicBezTo>
                  <a:cubicBezTo>
                    <a:pt x="1911770" y="393131"/>
                    <a:pt x="1892491" y="441385"/>
                    <a:pt x="1905344" y="415649"/>
                  </a:cubicBezTo>
                  <a:cubicBezTo>
                    <a:pt x="1910485" y="404712"/>
                    <a:pt x="1916268" y="393131"/>
                    <a:pt x="1921409" y="382194"/>
                  </a:cubicBezTo>
                  <a:close/>
                  <a:moveTo>
                    <a:pt x="1324954" y="242404"/>
                  </a:moveTo>
                  <a:cubicBezTo>
                    <a:pt x="1319176" y="254575"/>
                    <a:pt x="1312757" y="264826"/>
                    <a:pt x="1306338" y="273154"/>
                  </a:cubicBezTo>
                  <a:cubicBezTo>
                    <a:pt x="1296067" y="288528"/>
                    <a:pt x="1281944" y="306466"/>
                    <a:pt x="1266538" y="323122"/>
                  </a:cubicBezTo>
                  <a:cubicBezTo>
                    <a:pt x="1277450" y="319918"/>
                    <a:pt x="1290931" y="322481"/>
                    <a:pt x="1299276" y="334012"/>
                  </a:cubicBezTo>
                  <a:cubicBezTo>
                    <a:pt x="1317892" y="358998"/>
                    <a:pt x="1325595" y="289169"/>
                    <a:pt x="1325595" y="285326"/>
                  </a:cubicBezTo>
                  <a:cubicBezTo>
                    <a:pt x="1326238" y="274434"/>
                    <a:pt x="1328806" y="255857"/>
                    <a:pt x="1324954" y="242404"/>
                  </a:cubicBezTo>
                  <a:close/>
                  <a:moveTo>
                    <a:pt x="1171774" y="186108"/>
                  </a:moveTo>
                  <a:cubicBezTo>
                    <a:pt x="1162706" y="185067"/>
                    <a:pt x="1148745" y="189553"/>
                    <a:pt x="1140721" y="197561"/>
                  </a:cubicBezTo>
                  <a:cubicBezTo>
                    <a:pt x="1124672" y="213576"/>
                    <a:pt x="1111190" y="231514"/>
                    <a:pt x="1102204" y="252013"/>
                  </a:cubicBezTo>
                  <a:cubicBezTo>
                    <a:pt x="1100920" y="254575"/>
                    <a:pt x="1100279" y="255857"/>
                    <a:pt x="1099636" y="258419"/>
                  </a:cubicBezTo>
                  <a:cubicBezTo>
                    <a:pt x="1128523" y="247529"/>
                    <a:pt x="1157410" y="227670"/>
                    <a:pt x="1173458" y="207810"/>
                  </a:cubicBezTo>
                  <a:cubicBezTo>
                    <a:pt x="1185014" y="193717"/>
                    <a:pt x="1180841" y="187149"/>
                    <a:pt x="1171774" y="186108"/>
                  </a:cubicBezTo>
                  <a:close/>
                  <a:moveTo>
                    <a:pt x="1953841" y="177380"/>
                  </a:moveTo>
                  <a:cubicBezTo>
                    <a:pt x="1926791" y="181784"/>
                    <a:pt x="1887993" y="221834"/>
                    <a:pt x="1880281" y="232932"/>
                  </a:cubicBezTo>
                  <a:cubicBezTo>
                    <a:pt x="1877069" y="237435"/>
                    <a:pt x="1873857" y="242583"/>
                    <a:pt x="1871286" y="247729"/>
                  </a:cubicBezTo>
                  <a:cubicBezTo>
                    <a:pt x="1866788" y="270247"/>
                    <a:pt x="1871929" y="294695"/>
                    <a:pt x="1905987" y="282471"/>
                  </a:cubicBezTo>
                  <a:cubicBezTo>
                    <a:pt x="1942615" y="269604"/>
                    <a:pt x="1955467" y="237435"/>
                    <a:pt x="1965106" y="202695"/>
                  </a:cubicBezTo>
                  <a:cubicBezTo>
                    <a:pt x="1967034" y="195617"/>
                    <a:pt x="1970889" y="191113"/>
                    <a:pt x="1975389" y="187253"/>
                  </a:cubicBezTo>
                  <a:cubicBezTo>
                    <a:pt x="1970570" y="178407"/>
                    <a:pt x="1962858" y="175913"/>
                    <a:pt x="1953841" y="177380"/>
                  </a:cubicBezTo>
                  <a:close/>
                  <a:moveTo>
                    <a:pt x="2210342" y="156291"/>
                  </a:moveTo>
                  <a:cubicBezTo>
                    <a:pt x="2203353" y="154119"/>
                    <a:pt x="2190983" y="157659"/>
                    <a:pt x="2177811" y="162805"/>
                  </a:cubicBezTo>
                  <a:cubicBezTo>
                    <a:pt x="2158531" y="169883"/>
                    <a:pt x="2140538" y="180177"/>
                    <a:pt x="2129614" y="198834"/>
                  </a:cubicBezTo>
                  <a:cubicBezTo>
                    <a:pt x="2124473" y="207198"/>
                    <a:pt x="2114835" y="228429"/>
                    <a:pt x="2109051" y="250304"/>
                  </a:cubicBezTo>
                  <a:cubicBezTo>
                    <a:pt x="2152105" y="241295"/>
                    <a:pt x="2191306" y="224568"/>
                    <a:pt x="2210583" y="184035"/>
                  </a:cubicBezTo>
                  <a:cubicBezTo>
                    <a:pt x="2218938" y="166344"/>
                    <a:pt x="2217331" y="158462"/>
                    <a:pt x="2210342" y="156291"/>
                  </a:cubicBezTo>
                  <a:close/>
                  <a:moveTo>
                    <a:pt x="1303127" y="101466"/>
                  </a:moveTo>
                  <a:cubicBezTo>
                    <a:pt x="1321744" y="94420"/>
                    <a:pt x="1341644" y="106592"/>
                    <a:pt x="1348704" y="123889"/>
                  </a:cubicBezTo>
                  <a:cubicBezTo>
                    <a:pt x="1355766" y="141185"/>
                    <a:pt x="1354482" y="162326"/>
                    <a:pt x="1348704" y="184107"/>
                  </a:cubicBezTo>
                  <a:cubicBezTo>
                    <a:pt x="1351272" y="185389"/>
                    <a:pt x="1353840" y="187310"/>
                    <a:pt x="1356407" y="189872"/>
                  </a:cubicBezTo>
                  <a:cubicBezTo>
                    <a:pt x="1380802" y="213576"/>
                    <a:pt x="1382727" y="254575"/>
                    <a:pt x="1380159" y="289169"/>
                  </a:cubicBezTo>
                  <a:cubicBezTo>
                    <a:pt x="1405195" y="264185"/>
                    <a:pt x="1424452" y="231514"/>
                    <a:pt x="1450129" y="208451"/>
                  </a:cubicBezTo>
                  <a:cubicBezTo>
                    <a:pt x="1453340" y="205889"/>
                    <a:pt x="1455907" y="203325"/>
                    <a:pt x="1459759" y="200763"/>
                  </a:cubicBezTo>
                  <a:cubicBezTo>
                    <a:pt x="1439858" y="166810"/>
                    <a:pt x="1434723" y="112997"/>
                    <a:pt x="1484152" y="102748"/>
                  </a:cubicBezTo>
                  <a:cubicBezTo>
                    <a:pt x="1528445" y="93779"/>
                    <a:pt x="1565676" y="136060"/>
                    <a:pt x="1543208" y="178982"/>
                  </a:cubicBezTo>
                  <a:cubicBezTo>
                    <a:pt x="1538716" y="188592"/>
                    <a:pt x="1532938" y="196279"/>
                    <a:pt x="1525877" y="202686"/>
                  </a:cubicBezTo>
                  <a:cubicBezTo>
                    <a:pt x="1531654" y="208451"/>
                    <a:pt x="1536148" y="214856"/>
                    <a:pt x="1539357" y="222545"/>
                  </a:cubicBezTo>
                  <a:cubicBezTo>
                    <a:pt x="1547702" y="239842"/>
                    <a:pt x="1556048" y="258419"/>
                    <a:pt x="1559900" y="278279"/>
                  </a:cubicBezTo>
                  <a:cubicBezTo>
                    <a:pt x="1567603" y="315435"/>
                    <a:pt x="1571454" y="360278"/>
                    <a:pt x="1538073" y="386544"/>
                  </a:cubicBezTo>
                  <a:cubicBezTo>
                    <a:pt x="1502768" y="413449"/>
                    <a:pt x="1460400" y="403841"/>
                    <a:pt x="1436007" y="369247"/>
                  </a:cubicBezTo>
                  <a:cubicBezTo>
                    <a:pt x="1416106" y="341701"/>
                    <a:pt x="1461043" y="317356"/>
                    <a:pt x="1480300" y="343622"/>
                  </a:cubicBezTo>
                  <a:cubicBezTo>
                    <a:pt x="1495065" y="361560"/>
                    <a:pt x="1511755" y="335294"/>
                    <a:pt x="1511755" y="323122"/>
                  </a:cubicBezTo>
                  <a:cubicBezTo>
                    <a:pt x="1511755" y="309669"/>
                    <a:pt x="1510471" y="296217"/>
                    <a:pt x="1506620" y="282762"/>
                  </a:cubicBezTo>
                  <a:cubicBezTo>
                    <a:pt x="1501484" y="264185"/>
                    <a:pt x="1495065" y="250091"/>
                    <a:pt x="1485436" y="235998"/>
                  </a:cubicBezTo>
                  <a:cubicBezTo>
                    <a:pt x="1455264" y="259060"/>
                    <a:pt x="1431514" y="289169"/>
                    <a:pt x="1401984" y="312873"/>
                  </a:cubicBezTo>
                  <a:cubicBezTo>
                    <a:pt x="1393640" y="319918"/>
                    <a:pt x="1383370" y="316715"/>
                    <a:pt x="1377591" y="310310"/>
                  </a:cubicBezTo>
                  <a:cubicBezTo>
                    <a:pt x="1373740" y="344904"/>
                    <a:pt x="1362185" y="382700"/>
                    <a:pt x="1327522" y="396793"/>
                  </a:cubicBezTo>
                  <a:cubicBezTo>
                    <a:pt x="1291572" y="412169"/>
                    <a:pt x="1260119" y="389747"/>
                    <a:pt x="1251132" y="354512"/>
                  </a:cubicBezTo>
                  <a:cubicBezTo>
                    <a:pt x="1249206" y="348747"/>
                    <a:pt x="1249206" y="343622"/>
                    <a:pt x="1251132" y="339139"/>
                  </a:cubicBezTo>
                  <a:cubicBezTo>
                    <a:pt x="1212616" y="374372"/>
                    <a:pt x="1163830" y="401279"/>
                    <a:pt x="1115042" y="382700"/>
                  </a:cubicBezTo>
                  <a:cubicBezTo>
                    <a:pt x="1077811" y="367965"/>
                    <a:pt x="1054059" y="339778"/>
                    <a:pt x="1046999" y="306466"/>
                  </a:cubicBezTo>
                  <a:cubicBezTo>
                    <a:pt x="1034160" y="298138"/>
                    <a:pt x="1033518" y="277638"/>
                    <a:pt x="1045715" y="269310"/>
                  </a:cubicBezTo>
                  <a:cubicBezTo>
                    <a:pt x="1046999" y="258419"/>
                    <a:pt x="1050207" y="247529"/>
                    <a:pt x="1055343" y="236639"/>
                  </a:cubicBezTo>
                  <a:cubicBezTo>
                    <a:pt x="1075243" y="191154"/>
                    <a:pt x="1118894" y="126452"/>
                    <a:pt x="1176668" y="134139"/>
                  </a:cubicBezTo>
                  <a:cubicBezTo>
                    <a:pt x="1233157" y="141185"/>
                    <a:pt x="1245354" y="205248"/>
                    <a:pt x="1207480" y="241122"/>
                  </a:cubicBezTo>
                  <a:cubicBezTo>
                    <a:pt x="1179236" y="267388"/>
                    <a:pt x="1137510" y="293654"/>
                    <a:pt x="1095784" y="304545"/>
                  </a:cubicBezTo>
                  <a:cubicBezTo>
                    <a:pt x="1098995" y="313514"/>
                    <a:pt x="1104771" y="321842"/>
                    <a:pt x="1115042" y="326966"/>
                  </a:cubicBezTo>
                  <a:cubicBezTo>
                    <a:pt x="1149065" y="345543"/>
                    <a:pt x="1186298" y="328246"/>
                    <a:pt x="1211974" y="303263"/>
                  </a:cubicBezTo>
                  <a:cubicBezTo>
                    <a:pt x="1241503" y="274434"/>
                    <a:pt x="1267822" y="241763"/>
                    <a:pt x="1283228" y="205248"/>
                  </a:cubicBezTo>
                  <a:cubicBezTo>
                    <a:pt x="1273599" y="194358"/>
                    <a:pt x="1267822" y="180264"/>
                    <a:pt x="1267180" y="162967"/>
                  </a:cubicBezTo>
                  <a:cubicBezTo>
                    <a:pt x="1265896" y="132857"/>
                    <a:pt x="1274242" y="112997"/>
                    <a:pt x="1303127" y="101466"/>
                  </a:cubicBezTo>
                  <a:close/>
                  <a:moveTo>
                    <a:pt x="2215765" y="99523"/>
                  </a:moveTo>
                  <a:cubicBezTo>
                    <a:pt x="2249983" y="102690"/>
                    <a:pt x="2276611" y="122593"/>
                    <a:pt x="2276130" y="166022"/>
                  </a:cubicBezTo>
                  <a:cubicBezTo>
                    <a:pt x="2274845" y="226498"/>
                    <a:pt x="2207371" y="284401"/>
                    <a:pt x="2152105" y="299200"/>
                  </a:cubicBezTo>
                  <a:cubicBezTo>
                    <a:pt x="2139897" y="302416"/>
                    <a:pt x="2127687" y="305634"/>
                    <a:pt x="2115477" y="307564"/>
                  </a:cubicBezTo>
                  <a:cubicBezTo>
                    <a:pt x="2119333" y="310137"/>
                    <a:pt x="2124473" y="311424"/>
                    <a:pt x="2132185" y="311424"/>
                  </a:cubicBezTo>
                  <a:cubicBezTo>
                    <a:pt x="2176525" y="308850"/>
                    <a:pt x="2256209" y="286976"/>
                    <a:pt x="2267775" y="237435"/>
                  </a:cubicBezTo>
                  <a:cubicBezTo>
                    <a:pt x="2276771" y="198190"/>
                    <a:pt x="2333964" y="214917"/>
                    <a:pt x="2326897" y="252877"/>
                  </a:cubicBezTo>
                  <a:cubicBezTo>
                    <a:pt x="2310830" y="336516"/>
                    <a:pt x="2103267" y="433664"/>
                    <a:pt x="2058285" y="329437"/>
                  </a:cubicBezTo>
                  <a:cubicBezTo>
                    <a:pt x="2056999" y="326222"/>
                    <a:pt x="2055714" y="321718"/>
                    <a:pt x="2054430" y="317858"/>
                  </a:cubicBezTo>
                  <a:cubicBezTo>
                    <a:pt x="2036437" y="321718"/>
                    <a:pt x="2019086" y="325577"/>
                    <a:pt x="2002378" y="331368"/>
                  </a:cubicBezTo>
                  <a:cubicBezTo>
                    <a:pt x="1992097" y="366754"/>
                    <a:pt x="1978601" y="401495"/>
                    <a:pt x="1962537" y="435594"/>
                  </a:cubicBezTo>
                  <a:cubicBezTo>
                    <a:pt x="1947755" y="465833"/>
                    <a:pt x="1902132" y="521163"/>
                    <a:pt x="1865502" y="478057"/>
                  </a:cubicBezTo>
                  <a:cubicBezTo>
                    <a:pt x="1825660" y="430448"/>
                    <a:pt x="1844297" y="380264"/>
                    <a:pt x="1881567" y="341019"/>
                  </a:cubicBezTo>
                  <a:cubicBezTo>
                    <a:pt x="1881567" y="340376"/>
                    <a:pt x="1880924" y="340376"/>
                    <a:pt x="1880924" y="340376"/>
                  </a:cubicBezTo>
                  <a:cubicBezTo>
                    <a:pt x="1860361" y="336516"/>
                    <a:pt x="1843654" y="326864"/>
                    <a:pt x="1832087" y="313353"/>
                  </a:cubicBezTo>
                  <a:cubicBezTo>
                    <a:pt x="1816665" y="338446"/>
                    <a:pt x="1790959" y="377691"/>
                    <a:pt x="1758187" y="375118"/>
                  </a:cubicBezTo>
                  <a:cubicBezTo>
                    <a:pt x="1739551" y="373188"/>
                    <a:pt x="1725414" y="366110"/>
                    <a:pt x="1715773" y="356459"/>
                  </a:cubicBezTo>
                  <a:cubicBezTo>
                    <a:pt x="1708706" y="360964"/>
                    <a:pt x="1700994" y="365467"/>
                    <a:pt x="1693282" y="369327"/>
                  </a:cubicBezTo>
                  <a:cubicBezTo>
                    <a:pt x="1648300" y="389915"/>
                    <a:pt x="1592393" y="375118"/>
                    <a:pt x="1581469" y="321718"/>
                  </a:cubicBezTo>
                  <a:cubicBezTo>
                    <a:pt x="1569259" y="267031"/>
                    <a:pt x="1599462" y="178889"/>
                    <a:pt x="1654726" y="155084"/>
                  </a:cubicBezTo>
                  <a:cubicBezTo>
                    <a:pt x="1689427" y="140287"/>
                    <a:pt x="1765899" y="139644"/>
                    <a:pt x="1759472" y="194974"/>
                  </a:cubicBezTo>
                  <a:cubicBezTo>
                    <a:pt x="1756901" y="219422"/>
                    <a:pt x="1722200" y="220708"/>
                    <a:pt x="1720914" y="194974"/>
                  </a:cubicBezTo>
                  <a:cubicBezTo>
                    <a:pt x="1720273" y="184680"/>
                    <a:pt x="1681715" y="191756"/>
                    <a:pt x="1678503" y="194329"/>
                  </a:cubicBezTo>
                  <a:cubicBezTo>
                    <a:pt x="1664365" y="204623"/>
                    <a:pt x="1654083" y="218135"/>
                    <a:pt x="1647016" y="232932"/>
                  </a:cubicBezTo>
                  <a:cubicBezTo>
                    <a:pt x="1639304" y="249016"/>
                    <a:pt x="1611029" y="317858"/>
                    <a:pt x="1646373" y="323647"/>
                  </a:cubicBezTo>
                  <a:cubicBezTo>
                    <a:pt x="1665007" y="326864"/>
                    <a:pt x="1684287" y="316571"/>
                    <a:pt x="1700351" y="301131"/>
                  </a:cubicBezTo>
                  <a:cubicBezTo>
                    <a:pt x="1704207" y="268319"/>
                    <a:pt x="1724771" y="232932"/>
                    <a:pt x="1753046" y="216847"/>
                  </a:cubicBezTo>
                  <a:cubicBezTo>
                    <a:pt x="1769754" y="207198"/>
                    <a:pt x="1796743" y="218777"/>
                    <a:pt x="1794173" y="240010"/>
                  </a:cubicBezTo>
                  <a:cubicBezTo>
                    <a:pt x="1791602" y="265744"/>
                    <a:pt x="1781321" y="289549"/>
                    <a:pt x="1765899" y="310780"/>
                  </a:cubicBezTo>
                  <a:cubicBezTo>
                    <a:pt x="1769754" y="310780"/>
                    <a:pt x="1773609" y="306277"/>
                    <a:pt x="1776823" y="296625"/>
                  </a:cubicBezTo>
                  <a:cubicBezTo>
                    <a:pt x="1785176" y="282471"/>
                    <a:pt x="1793531" y="268961"/>
                    <a:pt x="1801883" y="254164"/>
                  </a:cubicBezTo>
                  <a:cubicBezTo>
                    <a:pt x="1807024" y="244513"/>
                    <a:pt x="1812808" y="234862"/>
                    <a:pt x="1817949" y="225211"/>
                  </a:cubicBezTo>
                  <a:cubicBezTo>
                    <a:pt x="1818591" y="223925"/>
                    <a:pt x="1819234" y="222638"/>
                    <a:pt x="1819877" y="221352"/>
                  </a:cubicBezTo>
                  <a:cubicBezTo>
                    <a:pt x="1847509" y="157014"/>
                    <a:pt x="2001093" y="39920"/>
                    <a:pt x="2030010" y="163447"/>
                  </a:cubicBezTo>
                  <a:cubicBezTo>
                    <a:pt x="2033223" y="175672"/>
                    <a:pt x="2028082" y="186610"/>
                    <a:pt x="2020372" y="193686"/>
                  </a:cubicBezTo>
                  <a:cubicBezTo>
                    <a:pt x="2022941" y="198190"/>
                    <a:pt x="2024869" y="203337"/>
                    <a:pt x="2024227" y="210414"/>
                  </a:cubicBezTo>
                  <a:cubicBezTo>
                    <a:pt x="2022941" y="229071"/>
                    <a:pt x="2020372" y="247729"/>
                    <a:pt x="2017158" y="265744"/>
                  </a:cubicBezTo>
                  <a:cubicBezTo>
                    <a:pt x="2026798" y="264458"/>
                    <a:pt x="2037722" y="262528"/>
                    <a:pt x="2048004" y="260598"/>
                  </a:cubicBezTo>
                  <a:cubicBezTo>
                    <a:pt x="2053787" y="187896"/>
                    <a:pt x="2107765" y="116481"/>
                    <a:pt x="2179739" y="101684"/>
                  </a:cubicBezTo>
                  <a:cubicBezTo>
                    <a:pt x="2192109" y="99272"/>
                    <a:pt x="2204359" y="98468"/>
                    <a:pt x="2215765" y="99523"/>
                  </a:cubicBezTo>
                  <a:close/>
                  <a:moveTo>
                    <a:pt x="4091" y="1"/>
                  </a:moveTo>
                  <a:lnTo>
                    <a:pt x="13109" y="1"/>
                  </a:lnTo>
                  <a:lnTo>
                    <a:pt x="6612" y="26919"/>
                  </a:lnTo>
                  <a:cubicBezTo>
                    <a:pt x="5324" y="30776"/>
                    <a:pt x="-1120" y="29490"/>
                    <a:pt x="169" y="24990"/>
                  </a:cubicBezTo>
                  <a:close/>
                  <a:moveTo>
                    <a:pt x="32625" y="1"/>
                  </a:moveTo>
                  <a:lnTo>
                    <a:pt x="77315" y="1"/>
                  </a:lnTo>
                  <a:lnTo>
                    <a:pt x="56239" y="153304"/>
                  </a:lnTo>
                  <a:cubicBezTo>
                    <a:pt x="48525" y="252346"/>
                    <a:pt x="48525" y="350742"/>
                    <a:pt x="51096" y="449784"/>
                  </a:cubicBezTo>
                  <a:cubicBezTo>
                    <a:pt x="53025" y="562974"/>
                    <a:pt x="63310" y="723753"/>
                    <a:pt x="174512" y="788065"/>
                  </a:cubicBezTo>
                  <a:cubicBezTo>
                    <a:pt x="243291" y="827296"/>
                    <a:pt x="332641" y="841445"/>
                    <a:pt x="409776" y="854950"/>
                  </a:cubicBezTo>
                  <a:cubicBezTo>
                    <a:pt x="488197" y="869099"/>
                    <a:pt x="566619" y="874243"/>
                    <a:pt x="646968" y="876173"/>
                  </a:cubicBezTo>
                  <a:cubicBezTo>
                    <a:pt x="827595" y="880032"/>
                    <a:pt x="1008221" y="869099"/>
                    <a:pt x="1189490" y="868456"/>
                  </a:cubicBezTo>
                  <a:cubicBezTo>
                    <a:pt x="1373972" y="867168"/>
                    <a:pt x="1555884" y="857523"/>
                    <a:pt x="1739725" y="844659"/>
                  </a:cubicBezTo>
                  <a:cubicBezTo>
                    <a:pt x="1836145" y="838229"/>
                    <a:pt x="1932563" y="831798"/>
                    <a:pt x="2028983" y="833726"/>
                  </a:cubicBezTo>
                  <a:cubicBezTo>
                    <a:pt x="2119618" y="835656"/>
                    <a:pt x="2234036" y="847232"/>
                    <a:pt x="2325314" y="839515"/>
                  </a:cubicBezTo>
                  <a:cubicBezTo>
                    <a:pt x="2325314" y="839515"/>
                    <a:pt x="2325956" y="839515"/>
                    <a:pt x="2326598" y="839515"/>
                  </a:cubicBezTo>
                  <a:cubicBezTo>
                    <a:pt x="2329812" y="839515"/>
                    <a:pt x="2333668" y="840801"/>
                    <a:pt x="2336240" y="844016"/>
                  </a:cubicBezTo>
                  <a:cubicBezTo>
                    <a:pt x="2395378" y="928266"/>
                    <a:pt x="2427517" y="1076184"/>
                    <a:pt x="2359381" y="1164290"/>
                  </a:cubicBezTo>
                  <a:cubicBezTo>
                    <a:pt x="2459015" y="1077470"/>
                    <a:pt x="2532936" y="981001"/>
                    <a:pt x="2542578" y="842731"/>
                  </a:cubicBezTo>
                  <a:cubicBezTo>
                    <a:pt x="2542578" y="838872"/>
                    <a:pt x="2543864" y="835656"/>
                    <a:pt x="2545792" y="833726"/>
                  </a:cubicBezTo>
                  <a:cubicBezTo>
                    <a:pt x="2540650" y="820222"/>
                    <a:pt x="2548364" y="801571"/>
                    <a:pt x="2567006" y="802857"/>
                  </a:cubicBezTo>
                  <a:cubicBezTo>
                    <a:pt x="2700707" y="809289"/>
                    <a:pt x="2741845" y="701244"/>
                    <a:pt x="2751487" y="586126"/>
                  </a:cubicBezTo>
                  <a:cubicBezTo>
                    <a:pt x="2760486" y="480010"/>
                    <a:pt x="2762415" y="371966"/>
                    <a:pt x="2764986" y="265852"/>
                  </a:cubicBezTo>
                  <a:cubicBezTo>
                    <a:pt x="2765950" y="220512"/>
                    <a:pt x="2766111" y="172278"/>
                    <a:pt x="2763540" y="123642"/>
                  </a:cubicBezTo>
                  <a:lnTo>
                    <a:pt x="2748290" y="1"/>
                  </a:lnTo>
                  <a:lnTo>
                    <a:pt x="2796836" y="1"/>
                  </a:lnTo>
                  <a:lnTo>
                    <a:pt x="2808255" y="70865"/>
                  </a:lnTo>
                  <a:cubicBezTo>
                    <a:pt x="2818981" y="189883"/>
                    <a:pt x="2808376" y="313603"/>
                    <a:pt x="2803555" y="427917"/>
                  </a:cubicBezTo>
                  <a:cubicBezTo>
                    <a:pt x="2797126" y="597059"/>
                    <a:pt x="2800984" y="852377"/>
                    <a:pt x="2571503" y="846589"/>
                  </a:cubicBezTo>
                  <a:cubicBezTo>
                    <a:pt x="2568932" y="991935"/>
                    <a:pt x="2474442" y="1127634"/>
                    <a:pt x="2346524" y="1193874"/>
                  </a:cubicBezTo>
                  <a:cubicBezTo>
                    <a:pt x="2342025" y="1195804"/>
                    <a:pt x="2336882" y="1192588"/>
                    <a:pt x="2336240" y="1188087"/>
                  </a:cubicBezTo>
                  <a:cubicBezTo>
                    <a:pt x="2329812" y="1193874"/>
                    <a:pt x="2321457" y="1184228"/>
                    <a:pt x="2327240" y="1177796"/>
                  </a:cubicBezTo>
                  <a:cubicBezTo>
                    <a:pt x="2403092" y="1092904"/>
                    <a:pt x="2372237" y="944986"/>
                    <a:pt x="2314386" y="859451"/>
                  </a:cubicBezTo>
                  <a:cubicBezTo>
                    <a:pt x="2230822" y="869741"/>
                    <a:pt x="2130545" y="864597"/>
                    <a:pt x="2048910" y="865240"/>
                  </a:cubicBezTo>
                  <a:cubicBezTo>
                    <a:pt x="1960204" y="866526"/>
                    <a:pt x="1870855" y="870384"/>
                    <a:pt x="1782148" y="876816"/>
                  </a:cubicBezTo>
                  <a:cubicBezTo>
                    <a:pt x="1604736" y="890322"/>
                    <a:pt x="1429254" y="906399"/>
                    <a:pt x="1251198" y="905757"/>
                  </a:cubicBezTo>
                  <a:cubicBezTo>
                    <a:pt x="918229" y="905757"/>
                    <a:pt x="565333" y="957849"/>
                    <a:pt x="241363" y="858808"/>
                  </a:cubicBezTo>
                  <a:cubicBezTo>
                    <a:pt x="130160" y="824723"/>
                    <a:pt x="60738" y="755266"/>
                    <a:pt x="31812" y="640791"/>
                  </a:cubicBezTo>
                  <a:cubicBezTo>
                    <a:pt x="7385" y="542393"/>
                    <a:pt x="9313" y="439493"/>
                    <a:pt x="9313" y="339166"/>
                  </a:cubicBezTo>
                  <a:cubicBezTo>
                    <a:pt x="9313" y="244628"/>
                    <a:pt x="9956" y="138030"/>
                    <a:pt x="25705" y="35372"/>
                  </a:cubicBezTo>
                  <a:close/>
                  <a:moveTo>
                    <a:pt x="772178" y="0"/>
                  </a:moveTo>
                  <a:lnTo>
                    <a:pt x="832032" y="0"/>
                  </a:lnTo>
                  <a:lnTo>
                    <a:pt x="833507" y="12015"/>
                  </a:lnTo>
                  <a:cubicBezTo>
                    <a:pt x="836246" y="60572"/>
                    <a:pt x="830588" y="109039"/>
                    <a:pt x="828180" y="158228"/>
                  </a:cubicBezTo>
                  <a:cubicBezTo>
                    <a:pt x="826254" y="194236"/>
                    <a:pt x="819834" y="246963"/>
                    <a:pt x="830107" y="288758"/>
                  </a:cubicBezTo>
                  <a:cubicBezTo>
                    <a:pt x="850650" y="234746"/>
                    <a:pt x="875045" y="182019"/>
                    <a:pt x="900082" y="129935"/>
                  </a:cubicBezTo>
                  <a:cubicBezTo>
                    <a:pt x="917095" y="94570"/>
                    <a:pt x="937158" y="60973"/>
                    <a:pt x="956899" y="27215"/>
                  </a:cubicBezTo>
                  <a:lnTo>
                    <a:pt x="971306" y="0"/>
                  </a:lnTo>
                  <a:lnTo>
                    <a:pt x="1048559" y="0"/>
                  </a:lnTo>
                  <a:lnTo>
                    <a:pt x="1040759" y="49640"/>
                  </a:lnTo>
                  <a:cubicBezTo>
                    <a:pt x="1033295" y="87176"/>
                    <a:pt x="1024950" y="124470"/>
                    <a:pt x="1017567" y="162085"/>
                  </a:cubicBezTo>
                  <a:cubicBezTo>
                    <a:pt x="1011148" y="192951"/>
                    <a:pt x="966849" y="351131"/>
                    <a:pt x="1021418" y="353702"/>
                  </a:cubicBezTo>
                  <a:cubicBezTo>
                    <a:pt x="1059296" y="354987"/>
                    <a:pt x="1059296" y="413501"/>
                    <a:pt x="1022061" y="410930"/>
                  </a:cubicBezTo>
                  <a:cubicBezTo>
                    <a:pt x="936676" y="405143"/>
                    <a:pt x="938603" y="335698"/>
                    <a:pt x="946949" y="267538"/>
                  </a:cubicBezTo>
                  <a:cubicBezTo>
                    <a:pt x="954011" y="203882"/>
                    <a:pt x="968776" y="142795"/>
                    <a:pt x="982257" y="80425"/>
                  </a:cubicBezTo>
                  <a:cubicBezTo>
                    <a:pt x="971343" y="99714"/>
                    <a:pt x="961073" y="118361"/>
                    <a:pt x="951443" y="138294"/>
                  </a:cubicBezTo>
                  <a:cubicBezTo>
                    <a:pt x="916774" y="208382"/>
                    <a:pt x="884676" y="279755"/>
                    <a:pt x="858353" y="354345"/>
                  </a:cubicBezTo>
                  <a:cubicBezTo>
                    <a:pt x="852577" y="371706"/>
                    <a:pt x="830748" y="379421"/>
                    <a:pt x="817267" y="365276"/>
                  </a:cubicBezTo>
                  <a:cubicBezTo>
                    <a:pt x="778105" y="324766"/>
                    <a:pt x="778748" y="267538"/>
                    <a:pt x="779389" y="214169"/>
                  </a:cubicBezTo>
                  <a:cubicBezTo>
                    <a:pt x="780673" y="171088"/>
                    <a:pt x="787094" y="126720"/>
                    <a:pt x="789662" y="82996"/>
                  </a:cubicBezTo>
                  <a:cubicBezTo>
                    <a:pt x="757562" y="183305"/>
                    <a:pt x="726104" y="283614"/>
                    <a:pt x="663190" y="369135"/>
                  </a:cubicBezTo>
                  <a:cubicBezTo>
                    <a:pt x="642004" y="398713"/>
                    <a:pt x="597064" y="441794"/>
                    <a:pt x="555978" y="424433"/>
                  </a:cubicBezTo>
                  <a:cubicBezTo>
                    <a:pt x="516817" y="408357"/>
                    <a:pt x="509112" y="378136"/>
                    <a:pt x="514890" y="337626"/>
                  </a:cubicBezTo>
                  <a:cubicBezTo>
                    <a:pt x="517458" y="322838"/>
                    <a:pt x="539928" y="327339"/>
                    <a:pt x="539928" y="341485"/>
                  </a:cubicBezTo>
                  <a:cubicBezTo>
                    <a:pt x="541211" y="387782"/>
                    <a:pt x="584867" y="393569"/>
                    <a:pt x="612472" y="363348"/>
                  </a:cubicBezTo>
                  <a:cubicBezTo>
                    <a:pt x="625953" y="348558"/>
                    <a:pt x="638153" y="332482"/>
                    <a:pt x="648423" y="313835"/>
                  </a:cubicBezTo>
                  <a:cubicBezTo>
                    <a:pt x="668966" y="279112"/>
                    <a:pt x="688228" y="243104"/>
                    <a:pt x="702350" y="204525"/>
                  </a:cubicBezTo>
                  <a:cubicBezTo>
                    <a:pt x="717116" y="164658"/>
                    <a:pt x="729635" y="123988"/>
                    <a:pt x="742555" y="8347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8DB1DDBA-A301-074C-B805-C4818ACD5D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79681" y="1"/>
              <a:ext cx="2196328" cy="1770023"/>
            </a:xfrm>
            <a:custGeom>
              <a:avLst/>
              <a:gdLst>
                <a:gd name="connsiteX0" fmla="*/ 1311209 w 2196328"/>
                <a:gd name="connsiteY0" fmla="*/ 1725441 h 1770023"/>
                <a:gd name="connsiteX1" fmla="*/ 1317626 w 2196328"/>
                <a:gd name="connsiteY1" fmla="*/ 1749038 h 1770023"/>
                <a:gd name="connsiteX2" fmla="*/ 1090455 w 2196328"/>
                <a:gd name="connsiteY2" fmla="*/ 1769447 h 1770023"/>
                <a:gd name="connsiteX3" fmla="*/ 982644 w 2196328"/>
                <a:gd name="connsiteY3" fmla="*/ 1763071 h 1770023"/>
                <a:gd name="connsiteX4" fmla="*/ 931948 w 2196328"/>
                <a:gd name="connsiteY4" fmla="*/ 1755416 h 1770023"/>
                <a:gd name="connsiteX5" fmla="*/ 877402 w 2196328"/>
                <a:gd name="connsiteY5" fmla="*/ 1741385 h 1770023"/>
                <a:gd name="connsiteX6" fmla="*/ 877402 w 2196328"/>
                <a:gd name="connsiteY6" fmla="*/ 1733732 h 1770023"/>
                <a:gd name="connsiteX7" fmla="*/ 919756 w 2196328"/>
                <a:gd name="connsiteY7" fmla="*/ 1740110 h 1770023"/>
                <a:gd name="connsiteX8" fmla="*/ 976227 w 2196328"/>
                <a:gd name="connsiteY8" fmla="*/ 1747126 h 1770023"/>
                <a:gd name="connsiteX9" fmla="*/ 1080828 w 2196328"/>
                <a:gd name="connsiteY9" fmla="*/ 1750952 h 1770023"/>
                <a:gd name="connsiteX10" fmla="*/ 1311209 w 2196328"/>
                <a:gd name="connsiteY10" fmla="*/ 1725441 h 1770023"/>
                <a:gd name="connsiteX11" fmla="*/ 1475629 w 2196328"/>
                <a:gd name="connsiteY11" fmla="*/ 1615528 h 1770023"/>
                <a:gd name="connsiteX12" fmla="*/ 1477890 w 2196328"/>
                <a:gd name="connsiteY12" fmla="*/ 1642020 h 1770023"/>
                <a:gd name="connsiteX13" fmla="*/ 1078759 w 2196328"/>
                <a:gd name="connsiteY13" fmla="*/ 1729066 h 1770023"/>
                <a:gd name="connsiteX14" fmla="*/ 864090 w 2196328"/>
                <a:gd name="connsiteY14" fmla="*/ 1701134 h 1770023"/>
                <a:gd name="connsiteX15" fmla="*/ 751614 w 2196328"/>
                <a:gd name="connsiteY15" fmla="*/ 1668004 h 1770023"/>
                <a:gd name="connsiteX16" fmla="*/ 678344 w 2196328"/>
                <a:gd name="connsiteY16" fmla="*/ 1636823 h 1770023"/>
                <a:gd name="connsiteX17" fmla="*/ 683485 w 2196328"/>
                <a:gd name="connsiteY17" fmla="*/ 1629029 h 1770023"/>
                <a:gd name="connsiteX18" fmla="*/ 776037 w 2196328"/>
                <a:gd name="connsiteY18" fmla="*/ 1653063 h 1770023"/>
                <a:gd name="connsiteX19" fmla="*/ 880802 w 2196328"/>
                <a:gd name="connsiteY19" fmla="*/ 1677748 h 1770023"/>
                <a:gd name="connsiteX20" fmla="*/ 1087115 w 2196328"/>
                <a:gd name="connsiteY20" fmla="*/ 1701134 h 1770023"/>
                <a:gd name="connsiteX21" fmla="*/ 1464392 w 2196328"/>
                <a:gd name="connsiteY21" fmla="*/ 1616685 h 1770023"/>
                <a:gd name="connsiteX22" fmla="*/ 1475629 w 2196328"/>
                <a:gd name="connsiteY22" fmla="*/ 1615528 h 1770023"/>
                <a:gd name="connsiteX23" fmla="*/ 1168834 w 2196328"/>
                <a:gd name="connsiteY23" fmla="*/ 1579619 h 1770023"/>
                <a:gd name="connsiteX24" fmla="*/ 1121889 w 2196328"/>
                <a:gd name="connsiteY24" fmla="*/ 1613031 h 1770023"/>
                <a:gd name="connsiteX25" fmla="*/ 1188127 w 2196328"/>
                <a:gd name="connsiteY25" fmla="*/ 1605964 h 1770023"/>
                <a:gd name="connsiteX26" fmla="*/ 1177837 w 2196328"/>
                <a:gd name="connsiteY26" fmla="*/ 1593113 h 1770023"/>
                <a:gd name="connsiteX27" fmla="*/ 1168834 w 2196328"/>
                <a:gd name="connsiteY27" fmla="*/ 1579619 h 1770023"/>
                <a:gd name="connsiteX28" fmla="*/ 1212565 w 2196328"/>
                <a:gd name="connsiteY28" fmla="*/ 1551991 h 1770023"/>
                <a:gd name="connsiteX29" fmla="*/ 1181052 w 2196328"/>
                <a:gd name="connsiteY29" fmla="*/ 1571909 h 1770023"/>
                <a:gd name="connsiteX30" fmla="*/ 1190698 w 2196328"/>
                <a:gd name="connsiteY30" fmla="*/ 1583475 h 1770023"/>
                <a:gd name="connsiteX31" fmla="*/ 1215136 w 2196328"/>
                <a:gd name="connsiteY31" fmla="*/ 1603393 h 1770023"/>
                <a:gd name="connsiteX32" fmla="*/ 1218352 w 2196328"/>
                <a:gd name="connsiteY32" fmla="*/ 1602752 h 1770023"/>
                <a:gd name="connsiteX33" fmla="*/ 1252435 w 2196328"/>
                <a:gd name="connsiteY33" fmla="*/ 1598897 h 1770023"/>
                <a:gd name="connsiteX34" fmla="*/ 1212565 w 2196328"/>
                <a:gd name="connsiteY34" fmla="*/ 1551991 h 1770023"/>
                <a:gd name="connsiteX35" fmla="*/ 1262081 w 2196328"/>
                <a:gd name="connsiteY35" fmla="*/ 1520508 h 1770023"/>
                <a:gd name="connsiteX36" fmla="*/ 1222210 w 2196328"/>
                <a:gd name="connsiteY36" fmla="*/ 1545567 h 1770023"/>
                <a:gd name="connsiteX37" fmla="*/ 1247933 w 2196328"/>
                <a:gd name="connsiteY37" fmla="*/ 1571909 h 1770023"/>
                <a:gd name="connsiteX38" fmla="*/ 1279446 w 2196328"/>
                <a:gd name="connsiteY38" fmla="*/ 1595042 h 1770023"/>
                <a:gd name="connsiteX39" fmla="*/ 1318673 w 2196328"/>
                <a:gd name="connsiteY39" fmla="*/ 1587330 h 1770023"/>
                <a:gd name="connsiteX40" fmla="*/ 1262081 w 2196328"/>
                <a:gd name="connsiteY40" fmla="*/ 1520508 h 1770023"/>
                <a:gd name="connsiteX41" fmla="*/ 1318030 w 2196328"/>
                <a:gd name="connsiteY41" fmla="*/ 1483241 h 1770023"/>
                <a:gd name="connsiteX42" fmla="*/ 1273657 w 2196328"/>
                <a:gd name="connsiteY42" fmla="*/ 1512797 h 1770023"/>
                <a:gd name="connsiteX43" fmla="*/ 1348255 w 2196328"/>
                <a:gd name="connsiteY43" fmla="*/ 1578978 h 1770023"/>
                <a:gd name="connsiteX44" fmla="*/ 1348898 w 2196328"/>
                <a:gd name="connsiteY44" fmla="*/ 1579619 h 1770023"/>
                <a:gd name="connsiteX45" fmla="*/ 1366261 w 2196328"/>
                <a:gd name="connsiteY45" fmla="*/ 1575764 h 1770023"/>
                <a:gd name="connsiteX46" fmla="*/ 1390056 w 2196328"/>
                <a:gd name="connsiteY46" fmla="*/ 1567411 h 1770023"/>
                <a:gd name="connsiteX47" fmla="*/ 1318030 w 2196328"/>
                <a:gd name="connsiteY47" fmla="*/ 1483241 h 1770023"/>
                <a:gd name="connsiteX48" fmla="*/ 1369477 w 2196328"/>
                <a:gd name="connsiteY48" fmla="*/ 1443404 h 1770023"/>
                <a:gd name="connsiteX49" fmla="*/ 1325105 w 2196328"/>
                <a:gd name="connsiteY49" fmla="*/ 1477459 h 1770023"/>
                <a:gd name="connsiteX50" fmla="*/ 1417709 w 2196328"/>
                <a:gd name="connsiteY50" fmla="*/ 1556489 h 1770023"/>
                <a:gd name="connsiteX51" fmla="*/ 1467225 w 2196328"/>
                <a:gd name="connsiteY51" fmla="*/ 1536571 h 1770023"/>
                <a:gd name="connsiteX52" fmla="*/ 1369477 w 2196328"/>
                <a:gd name="connsiteY52" fmla="*/ 1443404 h 1770023"/>
                <a:gd name="connsiteX53" fmla="*/ 1422210 w 2196328"/>
                <a:gd name="connsiteY53" fmla="*/ 1397786 h 1770023"/>
                <a:gd name="connsiteX54" fmla="*/ 1381695 w 2196328"/>
                <a:gd name="connsiteY54" fmla="*/ 1433767 h 1770023"/>
                <a:gd name="connsiteX55" fmla="*/ 1432499 w 2196328"/>
                <a:gd name="connsiteY55" fmla="*/ 1480671 h 1770023"/>
                <a:gd name="connsiteX56" fmla="*/ 1489734 w 2196328"/>
                <a:gd name="connsiteY56" fmla="*/ 1520508 h 1770023"/>
                <a:gd name="connsiteX57" fmla="*/ 1494236 w 2196328"/>
                <a:gd name="connsiteY57" fmla="*/ 1525005 h 1770023"/>
                <a:gd name="connsiteX58" fmla="*/ 1548898 w 2196328"/>
                <a:gd name="connsiteY58" fmla="*/ 1500589 h 1770023"/>
                <a:gd name="connsiteX59" fmla="*/ 1524460 w 2196328"/>
                <a:gd name="connsiteY59" fmla="*/ 1485169 h 1770023"/>
                <a:gd name="connsiteX60" fmla="*/ 1478158 w 2196328"/>
                <a:gd name="connsiteY60" fmla="*/ 1454969 h 1770023"/>
                <a:gd name="connsiteX61" fmla="*/ 1422210 w 2196328"/>
                <a:gd name="connsiteY61" fmla="*/ 1397786 h 1770023"/>
                <a:gd name="connsiteX62" fmla="*/ 675769 w 2196328"/>
                <a:gd name="connsiteY62" fmla="*/ 1390776 h 1770023"/>
                <a:gd name="connsiteX63" fmla="*/ 679621 w 2196328"/>
                <a:gd name="connsiteY63" fmla="*/ 1392549 h 1770023"/>
                <a:gd name="connsiteX64" fmla="*/ 753427 w 2196328"/>
                <a:gd name="connsiteY64" fmla="*/ 1489954 h 1770023"/>
                <a:gd name="connsiteX65" fmla="*/ 834294 w 2196328"/>
                <a:gd name="connsiteY65" fmla="*/ 1571231 h 1770023"/>
                <a:gd name="connsiteX66" fmla="*/ 826593 w 2196328"/>
                <a:gd name="connsiteY66" fmla="*/ 1584778 h 1770023"/>
                <a:gd name="connsiteX67" fmla="*/ 732248 w 2196328"/>
                <a:gd name="connsiteY67" fmla="*/ 1488663 h 1770023"/>
                <a:gd name="connsiteX68" fmla="*/ 673845 w 2196328"/>
                <a:gd name="connsiteY68" fmla="*/ 1393840 h 1770023"/>
                <a:gd name="connsiteX69" fmla="*/ 675769 w 2196328"/>
                <a:gd name="connsiteY69" fmla="*/ 1390776 h 1770023"/>
                <a:gd name="connsiteX70" fmla="*/ 1465939 w 2196328"/>
                <a:gd name="connsiteY70" fmla="*/ 1354735 h 1770023"/>
                <a:gd name="connsiteX71" fmla="*/ 1438286 w 2196328"/>
                <a:gd name="connsiteY71" fmla="*/ 1383007 h 1770023"/>
                <a:gd name="connsiteX72" fmla="*/ 1430571 w 2196328"/>
                <a:gd name="connsiteY72" fmla="*/ 1390076 h 1770023"/>
                <a:gd name="connsiteX73" fmla="*/ 1509026 w 2196328"/>
                <a:gd name="connsiteY73" fmla="*/ 1449830 h 1770023"/>
                <a:gd name="connsiteX74" fmla="*/ 1573335 w 2196328"/>
                <a:gd name="connsiteY74" fmla="*/ 1487096 h 1770023"/>
                <a:gd name="connsiteX75" fmla="*/ 1582338 w 2196328"/>
                <a:gd name="connsiteY75" fmla="*/ 1481314 h 1770023"/>
                <a:gd name="connsiteX76" fmla="*/ 1614493 w 2196328"/>
                <a:gd name="connsiteY76" fmla="*/ 1460110 h 1770023"/>
                <a:gd name="connsiteX77" fmla="*/ 1531535 w 2196328"/>
                <a:gd name="connsiteY77" fmla="*/ 1408066 h 1770023"/>
                <a:gd name="connsiteX78" fmla="*/ 1465939 w 2196328"/>
                <a:gd name="connsiteY78" fmla="*/ 1354735 h 1770023"/>
                <a:gd name="connsiteX79" fmla="*/ 664924 w 2196328"/>
                <a:gd name="connsiteY79" fmla="*/ 1321351 h 1770023"/>
                <a:gd name="connsiteX80" fmla="*/ 668950 w 2196328"/>
                <a:gd name="connsiteY80" fmla="*/ 1321672 h 1770023"/>
                <a:gd name="connsiteX81" fmla="*/ 770740 w 2196328"/>
                <a:gd name="connsiteY81" fmla="*/ 1459151 h 1770023"/>
                <a:gd name="connsiteX82" fmla="*/ 878969 w 2196328"/>
                <a:gd name="connsiteY82" fmla="*/ 1571575 h 1770023"/>
                <a:gd name="connsiteX83" fmla="*/ 866729 w 2196328"/>
                <a:gd name="connsiteY83" fmla="*/ 1583780 h 1770023"/>
                <a:gd name="connsiteX84" fmla="*/ 753344 w 2196328"/>
                <a:gd name="connsiteY84" fmla="*/ 1462362 h 1770023"/>
                <a:gd name="connsiteX85" fmla="*/ 663797 w 2196328"/>
                <a:gd name="connsiteY85" fmla="*/ 1324884 h 1770023"/>
                <a:gd name="connsiteX86" fmla="*/ 664924 w 2196328"/>
                <a:gd name="connsiteY86" fmla="*/ 1321351 h 1770023"/>
                <a:gd name="connsiteX87" fmla="*/ 1505812 w 2196328"/>
                <a:gd name="connsiteY87" fmla="*/ 1309760 h 1770023"/>
                <a:gd name="connsiteX88" fmla="*/ 1474300 w 2196328"/>
                <a:gd name="connsiteY88" fmla="*/ 1345741 h 1770023"/>
                <a:gd name="connsiteX89" fmla="*/ 1557258 w 2196328"/>
                <a:gd name="connsiteY89" fmla="*/ 1399070 h 1770023"/>
                <a:gd name="connsiteX90" fmla="*/ 1638929 w 2196328"/>
                <a:gd name="connsiteY90" fmla="*/ 1443404 h 1770023"/>
                <a:gd name="connsiteX91" fmla="*/ 1673657 w 2196328"/>
                <a:gd name="connsiteY91" fmla="*/ 1417061 h 1770023"/>
                <a:gd name="connsiteX92" fmla="*/ 1673016 w 2196328"/>
                <a:gd name="connsiteY92" fmla="*/ 1416752 h 1770023"/>
                <a:gd name="connsiteX93" fmla="*/ 1621727 w 2196328"/>
                <a:gd name="connsiteY93" fmla="*/ 1392002 h 1770023"/>
                <a:gd name="connsiteX94" fmla="*/ 1574621 w 2196328"/>
                <a:gd name="connsiteY94" fmla="*/ 1359233 h 1770023"/>
                <a:gd name="connsiteX95" fmla="*/ 1505812 w 2196328"/>
                <a:gd name="connsiteY95" fmla="*/ 1309760 h 1770023"/>
                <a:gd name="connsiteX96" fmla="*/ 1543109 w 2196328"/>
                <a:gd name="connsiteY96" fmla="*/ 1261571 h 1770023"/>
                <a:gd name="connsiteX97" fmla="*/ 1514815 w 2196328"/>
                <a:gd name="connsiteY97" fmla="*/ 1298836 h 1770023"/>
                <a:gd name="connsiteX98" fmla="*/ 1593914 w 2196328"/>
                <a:gd name="connsiteY98" fmla="*/ 1345099 h 1770023"/>
                <a:gd name="connsiteX99" fmla="*/ 1696807 w 2196328"/>
                <a:gd name="connsiteY99" fmla="*/ 1395857 h 1770023"/>
                <a:gd name="connsiteX100" fmla="*/ 1698093 w 2196328"/>
                <a:gd name="connsiteY100" fmla="*/ 1397143 h 1770023"/>
                <a:gd name="connsiteX101" fmla="*/ 1735392 w 2196328"/>
                <a:gd name="connsiteY101" fmla="*/ 1364374 h 1770023"/>
                <a:gd name="connsiteX102" fmla="*/ 1581053 w 2196328"/>
                <a:gd name="connsiteY102" fmla="*/ 1279560 h 1770023"/>
                <a:gd name="connsiteX103" fmla="*/ 1543109 w 2196328"/>
                <a:gd name="connsiteY103" fmla="*/ 1261571 h 1770023"/>
                <a:gd name="connsiteX104" fmla="*/ 1209703 w 2196328"/>
                <a:gd name="connsiteY104" fmla="*/ 1193736 h 1770023"/>
                <a:gd name="connsiteX105" fmla="*/ 1431370 w 2196328"/>
                <a:gd name="connsiteY105" fmla="*/ 1261149 h 1770023"/>
                <a:gd name="connsiteX106" fmla="*/ 1414021 w 2196328"/>
                <a:gd name="connsiteY106" fmla="*/ 1282771 h 1770023"/>
                <a:gd name="connsiteX107" fmla="*/ 1208418 w 2196328"/>
                <a:gd name="connsiteY107" fmla="*/ 1203276 h 1770023"/>
                <a:gd name="connsiteX108" fmla="*/ 1209703 w 2196328"/>
                <a:gd name="connsiteY108" fmla="*/ 1193736 h 1770023"/>
                <a:gd name="connsiteX109" fmla="*/ 618996 w 2196328"/>
                <a:gd name="connsiteY109" fmla="*/ 1176114 h 1770023"/>
                <a:gd name="connsiteX110" fmla="*/ 612566 w 2196328"/>
                <a:gd name="connsiteY110" fmla="*/ 1177400 h 1770023"/>
                <a:gd name="connsiteX111" fmla="*/ 464342 w 2196328"/>
                <a:gd name="connsiteY111" fmla="*/ 1222843 h 1770023"/>
                <a:gd name="connsiteX112" fmla="*/ 434430 w 2196328"/>
                <a:gd name="connsiteY112" fmla="*/ 1232014 h 1770023"/>
                <a:gd name="connsiteX113" fmla="*/ 312244 w 2196328"/>
                <a:gd name="connsiteY113" fmla="*/ 1289842 h 1770023"/>
                <a:gd name="connsiteX114" fmla="*/ 388771 w 2196328"/>
                <a:gd name="connsiteY114" fmla="*/ 1369515 h 1770023"/>
                <a:gd name="connsiteX115" fmla="*/ 739896 w 2196328"/>
                <a:gd name="connsiteY115" fmla="*/ 1573195 h 1770023"/>
                <a:gd name="connsiteX116" fmla="*/ 923176 w 2196328"/>
                <a:gd name="connsiteY116" fmla="*/ 1617529 h 1770023"/>
                <a:gd name="connsiteX117" fmla="*/ 954686 w 2196328"/>
                <a:gd name="connsiteY117" fmla="*/ 1619456 h 1770023"/>
                <a:gd name="connsiteX118" fmla="*/ 797131 w 2196328"/>
                <a:gd name="connsiteY118" fmla="*/ 1451114 h 1770023"/>
                <a:gd name="connsiteX119" fmla="*/ 618996 w 2196328"/>
                <a:gd name="connsiteY119" fmla="*/ 1176114 h 1770023"/>
                <a:gd name="connsiteX120" fmla="*/ 1058224 w 2196328"/>
                <a:gd name="connsiteY120" fmla="*/ 1142702 h 1770023"/>
                <a:gd name="connsiteX121" fmla="*/ 1069800 w 2196328"/>
                <a:gd name="connsiteY121" fmla="*/ 1582191 h 1770023"/>
                <a:gd name="connsiteX122" fmla="*/ 1342468 w 2196328"/>
                <a:gd name="connsiteY122" fmla="*/ 1393288 h 1770023"/>
                <a:gd name="connsiteX123" fmla="*/ 1488447 w 2196328"/>
                <a:gd name="connsiteY123" fmla="*/ 1238438 h 1770023"/>
                <a:gd name="connsiteX124" fmla="*/ 1374621 w 2196328"/>
                <a:gd name="connsiteY124" fmla="*/ 1201173 h 1770023"/>
                <a:gd name="connsiteX125" fmla="*/ 1058224 w 2196328"/>
                <a:gd name="connsiteY125" fmla="*/ 1142702 h 1770023"/>
                <a:gd name="connsiteX126" fmla="*/ 990057 w 2196328"/>
                <a:gd name="connsiteY126" fmla="*/ 1138847 h 1770023"/>
                <a:gd name="connsiteX127" fmla="*/ 678802 w 2196328"/>
                <a:gd name="connsiteY127" fmla="*/ 1163263 h 1770023"/>
                <a:gd name="connsiteX128" fmla="*/ 751472 w 2196328"/>
                <a:gd name="connsiteY128" fmla="*/ 1282132 h 1770023"/>
                <a:gd name="connsiteX129" fmla="*/ 1018351 w 2196328"/>
                <a:gd name="connsiteY129" fmla="*/ 1596325 h 1770023"/>
                <a:gd name="connsiteX130" fmla="*/ 1006777 w 2196328"/>
                <a:gd name="connsiteY130" fmla="*/ 1139490 h 1770023"/>
                <a:gd name="connsiteX131" fmla="*/ 990057 w 2196328"/>
                <a:gd name="connsiteY131" fmla="*/ 1138847 h 1770023"/>
                <a:gd name="connsiteX132" fmla="*/ 1135571 w 2196328"/>
                <a:gd name="connsiteY132" fmla="*/ 849435 h 1770023"/>
                <a:gd name="connsiteX133" fmla="*/ 1140099 w 2196328"/>
                <a:gd name="connsiteY133" fmla="*/ 852399 h 1770023"/>
                <a:gd name="connsiteX134" fmla="*/ 1153839 w 2196328"/>
                <a:gd name="connsiteY134" fmla="*/ 1066516 h 1770023"/>
                <a:gd name="connsiteX135" fmla="*/ 1130105 w 2196328"/>
                <a:gd name="connsiteY135" fmla="*/ 1069082 h 1770023"/>
                <a:gd name="connsiteX136" fmla="*/ 1131978 w 2196328"/>
                <a:gd name="connsiteY136" fmla="*/ 853682 h 1770023"/>
                <a:gd name="connsiteX137" fmla="*/ 1135571 w 2196328"/>
                <a:gd name="connsiteY137" fmla="*/ 849435 h 1770023"/>
                <a:gd name="connsiteX138" fmla="*/ 1825915 w 2196328"/>
                <a:gd name="connsiteY138" fmla="*/ 848535 h 1770023"/>
                <a:gd name="connsiteX139" fmla="*/ 1830000 w 2196328"/>
                <a:gd name="connsiteY139" fmla="*/ 856015 h 1770023"/>
                <a:gd name="connsiteX140" fmla="*/ 1676872 w 2196328"/>
                <a:gd name="connsiteY140" fmla="*/ 1237560 h 1770023"/>
                <a:gd name="connsiteX141" fmla="*/ 1655729 w 2196328"/>
                <a:gd name="connsiteY141" fmla="*/ 1220188 h 1770023"/>
                <a:gd name="connsiteX142" fmla="*/ 1818467 w 2196328"/>
                <a:gd name="connsiteY142" fmla="*/ 852155 h 1770023"/>
                <a:gd name="connsiteX143" fmla="*/ 1825915 w 2196328"/>
                <a:gd name="connsiteY143" fmla="*/ 848535 h 1770023"/>
                <a:gd name="connsiteX144" fmla="*/ 1102175 w 2196328"/>
                <a:gd name="connsiteY144" fmla="*/ 787082 h 1770023"/>
                <a:gd name="connsiteX145" fmla="*/ 1106143 w 2196328"/>
                <a:gd name="connsiteY145" fmla="*/ 790707 h 1770023"/>
                <a:gd name="connsiteX146" fmla="*/ 1107466 w 2196328"/>
                <a:gd name="connsiteY146" fmla="*/ 922187 h 1770023"/>
                <a:gd name="connsiteX147" fmla="*/ 1110773 w 2196328"/>
                <a:gd name="connsiteY147" fmla="*/ 1055603 h 1770023"/>
                <a:gd name="connsiteX148" fmla="*/ 1086301 w 2196328"/>
                <a:gd name="connsiteY148" fmla="*/ 1061403 h 1770023"/>
                <a:gd name="connsiteX149" fmla="*/ 1084978 w 2196328"/>
                <a:gd name="connsiteY149" fmla="*/ 931856 h 1770023"/>
                <a:gd name="connsiteX150" fmla="*/ 1098206 w 2196328"/>
                <a:gd name="connsiteY150" fmla="*/ 790707 h 1770023"/>
                <a:gd name="connsiteX151" fmla="*/ 1102175 w 2196328"/>
                <a:gd name="connsiteY151" fmla="*/ 787082 h 1770023"/>
                <a:gd name="connsiteX152" fmla="*/ 1793389 w 2196328"/>
                <a:gd name="connsiteY152" fmla="*/ 712068 h 1770023"/>
                <a:gd name="connsiteX153" fmla="*/ 1799463 w 2196328"/>
                <a:gd name="connsiteY153" fmla="*/ 719296 h 1770023"/>
                <a:gd name="connsiteX154" fmla="*/ 1751504 w 2196328"/>
                <a:gd name="connsiteY154" fmla="*/ 984695 h 1770023"/>
                <a:gd name="connsiteX155" fmla="*/ 1704184 w 2196328"/>
                <a:gd name="connsiteY155" fmla="*/ 1098436 h 1770023"/>
                <a:gd name="connsiteX156" fmla="*/ 1670933 w 2196328"/>
                <a:gd name="connsiteY156" fmla="*/ 1153701 h 1770023"/>
                <a:gd name="connsiteX157" fmla="*/ 1640239 w 2196328"/>
                <a:gd name="connsiteY157" fmla="*/ 1203825 h 1770023"/>
                <a:gd name="connsiteX158" fmla="*/ 1616578 w 2196328"/>
                <a:gd name="connsiteY158" fmla="*/ 1197398 h 1770023"/>
                <a:gd name="connsiteX159" fmla="*/ 1674129 w 2196328"/>
                <a:gd name="connsiteY159" fmla="*/ 1101650 h 1770023"/>
                <a:gd name="connsiteX160" fmla="*/ 1727204 w 2196328"/>
                <a:gd name="connsiteY160" fmla="*/ 976984 h 1770023"/>
                <a:gd name="connsiteX161" fmla="*/ 1785395 w 2196328"/>
                <a:gd name="connsiteY161" fmla="*/ 717370 h 1770023"/>
                <a:gd name="connsiteX162" fmla="*/ 1793389 w 2196328"/>
                <a:gd name="connsiteY162" fmla="*/ 712068 h 1770023"/>
                <a:gd name="connsiteX163" fmla="*/ 1076230 w 2196328"/>
                <a:gd name="connsiteY163" fmla="*/ 680727 h 1770023"/>
                <a:gd name="connsiteX164" fmla="*/ 1058866 w 2196328"/>
                <a:gd name="connsiteY164" fmla="*/ 1086803 h 1770023"/>
                <a:gd name="connsiteX165" fmla="*/ 1400989 w 2196328"/>
                <a:gd name="connsiteY165" fmla="*/ 1146557 h 1770023"/>
                <a:gd name="connsiteX166" fmla="*/ 1522532 w 2196328"/>
                <a:gd name="connsiteY166" fmla="*/ 1190249 h 1770023"/>
                <a:gd name="connsiteX167" fmla="*/ 1561760 w 2196328"/>
                <a:gd name="connsiteY167" fmla="*/ 1124712 h 1770023"/>
                <a:gd name="connsiteX168" fmla="*/ 1700023 w 2196328"/>
                <a:gd name="connsiteY168" fmla="*/ 683298 h 1770023"/>
                <a:gd name="connsiteX169" fmla="*/ 1584267 w 2196328"/>
                <a:gd name="connsiteY169" fmla="*/ 686510 h 1770023"/>
                <a:gd name="connsiteX170" fmla="*/ 1076230 w 2196328"/>
                <a:gd name="connsiteY170" fmla="*/ 680727 h 1770023"/>
                <a:gd name="connsiteX171" fmla="*/ 2089733 w 2196328"/>
                <a:gd name="connsiteY171" fmla="*/ 671733 h 1770023"/>
                <a:gd name="connsiteX172" fmla="*/ 1757901 w 2196328"/>
                <a:gd name="connsiteY172" fmla="*/ 681370 h 1770023"/>
                <a:gd name="connsiteX173" fmla="*/ 1670441 w 2196328"/>
                <a:gd name="connsiteY173" fmla="*/ 1032831 h 1770023"/>
                <a:gd name="connsiteX174" fmla="*/ 1576550 w 2196328"/>
                <a:gd name="connsiteY174" fmla="*/ 1212095 h 1770023"/>
                <a:gd name="connsiteX175" fmla="*/ 1614493 w 2196328"/>
                <a:gd name="connsiteY175" fmla="*/ 1228159 h 1770023"/>
                <a:gd name="connsiteX176" fmla="*/ 1780408 w 2196328"/>
                <a:gd name="connsiteY176" fmla="*/ 1319397 h 1770023"/>
                <a:gd name="connsiteX177" fmla="*/ 2038929 w 2196328"/>
                <a:gd name="connsiteY177" fmla="*/ 897257 h 1770023"/>
                <a:gd name="connsiteX178" fmla="*/ 2085874 w 2196328"/>
                <a:gd name="connsiteY178" fmla="*/ 725704 h 1770023"/>
                <a:gd name="connsiteX179" fmla="*/ 2089733 w 2196328"/>
                <a:gd name="connsiteY179" fmla="*/ 671733 h 1770023"/>
                <a:gd name="connsiteX180" fmla="*/ 97025 w 2196328"/>
                <a:gd name="connsiteY180" fmla="*/ 659517 h 1770023"/>
                <a:gd name="connsiteX181" fmla="*/ 110183 w 2196328"/>
                <a:gd name="connsiteY181" fmla="*/ 666779 h 1770023"/>
                <a:gd name="connsiteX182" fmla="*/ 120452 w 2196328"/>
                <a:gd name="connsiteY182" fmla="*/ 661615 h 1770023"/>
                <a:gd name="connsiteX183" fmla="*/ 282828 w 2196328"/>
                <a:gd name="connsiteY183" fmla="*/ 663550 h 1770023"/>
                <a:gd name="connsiteX184" fmla="*/ 282828 w 2196328"/>
                <a:gd name="connsiteY184" fmla="*/ 673880 h 1770023"/>
                <a:gd name="connsiteX185" fmla="*/ 120452 w 2196328"/>
                <a:gd name="connsiteY185" fmla="*/ 686792 h 1770023"/>
                <a:gd name="connsiteX186" fmla="*/ 114032 w 2196328"/>
                <a:gd name="connsiteY186" fmla="*/ 684210 h 1770023"/>
                <a:gd name="connsiteX187" fmla="*/ 136497 w 2196328"/>
                <a:gd name="connsiteY187" fmla="*/ 814613 h 1770023"/>
                <a:gd name="connsiteX188" fmla="*/ 168586 w 2196328"/>
                <a:gd name="connsiteY188" fmla="*/ 961156 h 1770023"/>
                <a:gd name="connsiteX189" fmla="*/ 162168 w 2196328"/>
                <a:gd name="connsiteY189" fmla="*/ 962447 h 1770023"/>
                <a:gd name="connsiteX190" fmla="*/ 113391 w 2196328"/>
                <a:gd name="connsiteY190" fmla="*/ 810740 h 1770023"/>
                <a:gd name="connsiteX191" fmla="*/ 87720 w 2196328"/>
                <a:gd name="connsiteY191" fmla="*/ 670652 h 1770023"/>
                <a:gd name="connsiteX192" fmla="*/ 97025 w 2196328"/>
                <a:gd name="connsiteY192" fmla="*/ 659517 h 1770023"/>
                <a:gd name="connsiteX193" fmla="*/ 495524 w 2196328"/>
                <a:gd name="connsiteY193" fmla="*/ 651815 h 1770023"/>
                <a:gd name="connsiteX194" fmla="*/ 534109 w 2196328"/>
                <a:gd name="connsiteY194" fmla="*/ 831721 h 1770023"/>
                <a:gd name="connsiteX195" fmla="*/ 655009 w 2196328"/>
                <a:gd name="connsiteY195" fmla="*/ 1118929 h 1770023"/>
                <a:gd name="connsiteX196" fmla="*/ 990700 w 2196328"/>
                <a:gd name="connsiteY196" fmla="*/ 1084233 h 1770023"/>
                <a:gd name="connsiteX197" fmla="*/ 1007420 w 2196328"/>
                <a:gd name="connsiteY197" fmla="*/ 1084233 h 1770023"/>
                <a:gd name="connsiteX198" fmla="*/ 1020282 w 2196328"/>
                <a:gd name="connsiteY198" fmla="*/ 788673 h 1770023"/>
                <a:gd name="connsiteX199" fmla="*/ 1024140 w 2196328"/>
                <a:gd name="connsiteY199" fmla="*/ 679443 h 1770023"/>
                <a:gd name="connsiteX200" fmla="*/ 537968 w 2196328"/>
                <a:gd name="connsiteY200" fmla="*/ 655027 h 1770023"/>
                <a:gd name="connsiteX201" fmla="*/ 495524 w 2196328"/>
                <a:gd name="connsiteY201" fmla="*/ 651815 h 1770023"/>
                <a:gd name="connsiteX202" fmla="*/ 58225 w 2196328"/>
                <a:gd name="connsiteY202" fmla="*/ 635752 h 1770023"/>
                <a:gd name="connsiteX203" fmla="*/ 62726 w 2196328"/>
                <a:gd name="connsiteY203" fmla="*/ 712212 h 1770023"/>
                <a:gd name="connsiteX204" fmla="*/ 175266 w 2196328"/>
                <a:gd name="connsiteY204" fmla="*/ 1076523 h 1770023"/>
                <a:gd name="connsiteX205" fmla="*/ 297454 w 2196328"/>
                <a:gd name="connsiteY205" fmla="*/ 1271207 h 1770023"/>
                <a:gd name="connsiteX206" fmla="*/ 421569 w 2196328"/>
                <a:gd name="connsiteY206" fmla="*/ 1200530 h 1770023"/>
                <a:gd name="connsiteX207" fmla="*/ 440966 w 2196328"/>
                <a:gd name="connsiteY207" fmla="*/ 1193120 h 1770023"/>
                <a:gd name="connsiteX208" fmla="*/ 596488 w 2196328"/>
                <a:gd name="connsiteY208" fmla="*/ 1133708 h 1770023"/>
                <a:gd name="connsiteX209" fmla="*/ 438932 w 2196328"/>
                <a:gd name="connsiteY209" fmla="*/ 647960 h 1770023"/>
                <a:gd name="connsiteX210" fmla="*/ 58225 w 2196328"/>
                <a:gd name="connsiteY210" fmla="*/ 635752 h 1770023"/>
                <a:gd name="connsiteX211" fmla="*/ 291579 w 2196328"/>
                <a:gd name="connsiteY211" fmla="*/ 506519 h 1770023"/>
                <a:gd name="connsiteX212" fmla="*/ 295827 w 2196328"/>
                <a:gd name="connsiteY212" fmla="*/ 514973 h 1770023"/>
                <a:gd name="connsiteX213" fmla="*/ 281080 w 2196328"/>
                <a:gd name="connsiteY213" fmla="*/ 544607 h 1770023"/>
                <a:gd name="connsiteX214" fmla="*/ 262486 w 2196328"/>
                <a:gd name="connsiteY214" fmla="*/ 568445 h 1770023"/>
                <a:gd name="connsiteX215" fmla="*/ 250305 w 2196328"/>
                <a:gd name="connsiteY215" fmla="*/ 555560 h 1770023"/>
                <a:gd name="connsiteX216" fmla="*/ 267616 w 2196328"/>
                <a:gd name="connsiteY216" fmla="*/ 533011 h 1770023"/>
                <a:gd name="connsiteX217" fmla="*/ 283003 w 2196328"/>
                <a:gd name="connsiteY217" fmla="*/ 509175 h 1770023"/>
                <a:gd name="connsiteX218" fmla="*/ 291579 w 2196328"/>
                <a:gd name="connsiteY218" fmla="*/ 506519 h 1770023"/>
                <a:gd name="connsiteX219" fmla="*/ 292807 w 2196328"/>
                <a:gd name="connsiteY219" fmla="*/ 468680 h 1770023"/>
                <a:gd name="connsiteX220" fmla="*/ 293211 w 2196328"/>
                <a:gd name="connsiteY220" fmla="*/ 477658 h 1770023"/>
                <a:gd name="connsiteX221" fmla="*/ 253108 w 2196328"/>
                <a:gd name="connsiteY221" fmla="*/ 522153 h 1770023"/>
                <a:gd name="connsiteX222" fmla="*/ 218179 w 2196328"/>
                <a:gd name="connsiteY222" fmla="*/ 562199 h 1770023"/>
                <a:gd name="connsiteX223" fmla="*/ 205888 w 2196328"/>
                <a:gd name="connsiteY223" fmla="*/ 554570 h 1770023"/>
                <a:gd name="connsiteX224" fmla="*/ 242757 w 2196328"/>
                <a:gd name="connsiteY224" fmla="*/ 511984 h 1770023"/>
                <a:gd name="connsiteX225" fmla="*/ 284156 w 2196328"/>
                <a:gd name="connsiteY225" fmla="*/ 468760 h 1770023"/>
                <a:gd name="connsiteX226" fmla="*/ 292807 w 2196328"/>
                <a:gd name="connsiteY226" fmla="*/ 468680 h 1770023"/>
                <a:gd name="connsiteX227" fmla="*/ 279506 w 2196328"/>
                <a:gd name="connsiteY227" fmla="*/ 420528 h 1770023"/>
                <a:gd name="connsiteX228" fmla="*/ 281024 w 2196328"/>
                <a:gd name="connsiteY228" fmla="*/ 426758 h 1770023"/>
                <a:gd name="connsiteX229" fmla="*/ 215815 w 2196328"/>
                <a:gd name="connsiteY229" fmla="*/ 504433 h 1770023"/>
                <a:gd name="connsiteX230" fmla="*/ 156360 w 2196328"/>
                <a:gd name="connsiteY230" fmla="*/ 573691 h 1770023"/>
                <a:gd name="connsiteX231" fmla="*/ 144212 w 2196328"/>
                <a:gd name="connsiteY231" fmla="*/ 556861 h 1770023"/>
                <a:gd name="connsiteX232" fmla="*/ 204946 w 2196328"/>
                <a:gd name="connsiteY232" fmla="*/ 493428 h 1770023"/>
                <a:gd name="connsiteX233" fmla="*/ 272714 w 2196328"/>
                <a:gd name="connsiteY233" fmla="*/ 421580 h 1770023"/>
                <a:gd name="connsiteX234" fmla="*/ 279506 w 2196328"/>
                <a:gd name="connsiteY234" fmla="*/ 420528 h 1770023"/>
                <a:gd name="connsiteX235" fmla="*/ 274624 w 2196328"/>
                <a:gd name="connsiteY235" fmla="*/ 360456 h 1770023"/>
                <a:gd name="connsiteX236" fmla="*/ 280292 w 2196328"/>
                <a:gd name="connsiteY236" fmla="*/ 376553 h 1770023"/>
                <a:gd name="connsiteX237" fmla="*/ 112667 w 2196328"/>
                <a:gd name="connsiteY237" fmla="*/ 559831 h 1770023"/>
                <a:gd name="connsiteX238" fmla="*/ 94112 w 2196328"/>
                <a:gd name="connsiteY238" fmla="*/ 545039 h 1770023"/>
                <a:gd name="connsiteX239" fmla="*/ 267497 w 2196328"/>
                <a:gd name="connsiteY239" fmla="*/ 363048 h 1770023"/>
                <a:gd name="connsiteX240" fmla="*/ 274624 w 2196328"/>
                <a:gd name="connsiteY240" fmla="*/ 360456 h 1770023"/>
                <a:gd name="connsiteX241" fmla="*/ 952620 w 2196328"/>
                <a:gd name="connsiteY241" fmla="*/ 344481 h 1770023"/>
                <a:gd name="connsiteX242" fmla="*/ 956505 w 2196328"/>
                <a:gd name="connsiteY242" fmla="*/ 347873 h 1770023"/>
                <a:gd name="connsiteX243" fmla="*/ 951325 w 2196328"/>
                <a:gd name="connsiteY243" fmla="*/ 543021 h 1770023"/>
                <a:gd name="connsiteX244" fmla="*/ 936430 w 2196328"/>
                <a:gd name="connsiteY244" fmla="*/ 553362 h 1770023"/>
                <a:gd name="connsiteX245" fmla="*/ 798489 w 2196328"/>
                <a:gd name="connsiteY245" fmla="*/ 545607 h 1770023"/>
                <a:gd name="connsiteX246" fmla="*/ 798489 w 2196328"/>
                <a:gd name="connsiteY246" fmla="*/ 532036 h 1770023"/>
                <a:gd name="connsiteX247" fmla="*/ 929305 w 2196328"/>
                <a:gd name="connsiteY247" fmla="*/ 530744 h 1770023"/>
                <a:gd name="connsiteX248" fmla="*/ 948734 w 2196328"/>
                <a:gd name="connsiteY248" fmla="*/ 347873 h 1770023"/>
                <a:gd name="connsiteX249" fmla="*/ 952620 w 2196328"/>
                <a:gd name="connsiteY249" fmla="*/ 344481 h 1770023"/>
                <a:gd name="connsiteX250" fmla="*/ 264854 w 2196328"/>
                <a:gd name="connsiteY250" fmla="*/ 324489 h 1770023"/>
                <a:gd name="connsiteX251" fmla="*/ 271245 w 2196328"/>
                <a:gd name="connsiteY251" fmla="*/ 332758 h 1770023"/>
                <a:gd name="connsiteX252" fmla="*/ 138341 w 2196328"/>
                <a:gd name="connsiteY252" fmla="*/ 445341 h 1770023"/>
                <a:gd name="connsiteX253" fmla="*/ 128758 w 2196328"/>
                <a:gd name="connsiteY253" fmla="*/ 431347 h 1770023"/>
                <a:gd name="connsiteX254" fmla="*/ 264854 w 2196328"/>
                <a:gd name="connsiteY254" fmla="*/ 324489 h 1770023"/>
                <a:gd name="connsiteX255" fmla="*/ 277736 w 2196328"/>
                <a:gd name="connsiteY255" fmla="*/ 288992 h 1770023"/>
                <a:gd name="connsiteX256" fmla="*/ 279551 w 2196328"/>
                <a:gd name="connsiteY256" fmla="*/ 305836 h 1770023"/>
                <a:gd name="connsiteX257" fmla="*/ 214333 w 2196328"/>
                <a:gd name="connsiteY257" fmla="*/ 351162 h 1770023"/>
                <a:gd name="connsiteX258" fmla="*/ 145239 w 2196328"/>
                <a:gd name="connsiteY258" fmla="*/ 402315 h 1770023"/>
                <a:gd name="connsiteX259" fmla="*/ 132326 w 2196328"/>
                <a:gd name="connsiteY259" fmla="*/ 388070 h 1770023"/>
                <a:gd name="connsiteX260" fmla="*/ 197544 w 2196328"/>
                <a:gd name="connsiteY260" fmla="*/ 340802 h 1770023"/>
                <a:gd name="connsiteX261" fmla="*/ 270512 w 2196328"/>
                <a:gd name="connsiteY261" fmla="*/ 289650 h 1770023"/>
                <a:gd name="connsiteX262" fmla="*/ 277736 w 2196328"/>
                <a:gd name="connsiteY262" fmla="*/ 288992 h 1770023"/>
                <a:gd name="connsiteX263" fmla="*/ 2119512 w 2196328"/>
                <a:gd name="connsiteY263" fmla="*/ 286394 h 1770023"/>
                <a:gd name="connsiteX264" fmla="*/ 2123633 w 2196328"/>
                <a:gd name="connsiteY264" fmla="*/ 288322 h 1770023"/>
                <a:gd name="connsiteX265" fmla="*/ 2194648 w 2196328"/>
                <a:gd name="connsiteY265" fmla="*/ 607760 h 1770023"/>
                <a:gd name="connsiteX266" fmla="*/ 2157874 w 2196328"/>
                <a:gd name="connsiteY266" fmla="*/ 929769 h 1770023"/>
                <a:gd name="connsiteX267" fmla="*/ 2133145 w 2196328"/>
                <a:gd name="connsiteY267" fmla="*/ 921414 h 1770023"/>
                <a:gd name="connsiteX268" fmla="*/ 2117293 w 2196328"/>
                <a:gd name="connsiteY268" fmla="*/ 290248 h 1770023"/>
                <a:gd name="connsiteX269" fmla="*/ 2119512 w 2196328"/>
                <a:gd name="connsiteY269" fmla="*/ 286394 h 1770023"/>
                <a:gd name="connsiteX270" fmla="*/ 997411 w 2196328"/>
                <a:gd name="connsiteY270" fmla="*/ 269393 h 1770023"/>
                <a:gd name="connsiteX271" fmla="*/ 1005132 w 2196328"/>
                <a:gd name="connsiteY271" fmla="*/ 433735 h 1770023"/>
                <a:gd name="connsiteX272" fmla="*/ 1001272 w 2196328"/>
                <a:gd name="connsiteY272" fmla="*/ 514939 h 1770023"/>
                <a:gd name="connsiteX273" fmla="*/ 1001272 w 2196328"/>
                <a:gd name="connsiteY273" fmla="*/ 575522 h 1770023"/>
                <a:gd name="connsiteX274" fmla="*/ 1005775 w 2196328"/>
                <a:gd name="connsiteY274" fmla="*/ 576165 h 1770023"/>
                <a:gd name="connsiteX275" fmla="*/ 1005132 w 2196328"/>
                <a:gd name="connsiteY275" fmla="*/ 599367 h 1770023"/>
                <a:gd name="connsiteX276" fmla="*/ 998054 w 2196328"/>
                <a:gd name="connsiteY276" fmla="*/ 599367 h 1770023"/>
                <a:gd name="connsiteX277" fmla="*/ 989046 w 2196328"/>
                <a:gd name="connsiteY277" fmla="*/ 599367 h 1770023"/>
                <a:gd name="connsiteX278" fmla="*/ 852636 w 2196328"/>
                <a:gd name="connsiteY278" fmla="*/ 589699 h 1770023"/>
                <a:gd name="connsiteX279" fmla="*/ 714295 w 2196328"/>
                <a:gd name="connsiteY279" fmla="*/ 581321 h 1770023"/>
                <a:gd name="connsiteX280" fmla="*/ 711722 w 2196328"/>
                <a:gd name="connsiteY280" fmla="*/ 572943 h 1770023"/>
                <a:gd name="connsiteX281" fmla="*/ 716870 w 2196328"/>
                <a:gd name="connsiteY281" fmla="*/ 571009 h 1770023"/>
                <a:gd name="connsiteX282" fmla="*/ 718800 w 2196328"/>
                <a:gd name="connsiteY282" fmla="*/ 571654 h 1770023"/>
                <a:gd name="connsiteX283" fmla="*/ 979395 w 2196328"/>
                <a:gd name="connsiteY283" fmla="*/ 574877 h 1770023"/>
                <a:gd name="connsiteX284" fmla="*/ 982612 w 2196328"/>
                <a:gd name="connsiteY284" fmla="*/ 453714 h 1770023"/>
                <a:gd name="connsiteX285" fmla="*/ 992263 w 2196328"/>
                <a:gd name="connsiteY285" fmla="*/ 270038 h 1770023"/>
                <a:gd name="connsiteX286" fmla="*/ 997411 w 2196328"/>
                <a:gd name="connsiteY286" fmla="*/ 269393 h 1770023"/>
                <a:gd name="connsiteX287" fmla="*/ 272352 w 2196328"/>
                <a:gd name="connsiteY287" fmla="*/ 242941 h 1770023"/>
                <a:gd name="connsiteX288" fmla="*/ 278744 w 2196328"/>
                <a:gd name="connsiteY288" fmla="*/ 255083 h 1770023"/>
                <a:gd name="connsiteX289" fmla="*/ 154081 w 2196328"/>
                <a:gd name="connsiteY289" fmla="*/ 343269 h 1770023"/>
                <a:gd name="connsiteX290" fmla="*/ 146409 w 2196328"/>
                <a:gd name="connsiteY290" fmla="*/ 328570 h 1770023"/>
                <a:gd name="connsiteX291" fmla="*/ 272352 w 2196328"/>
                <a:gd name="connsiteY291" fmla="*/ 242941 h 1770023"/>
                <a:gd name="connsiteX292" fmla="*/ 273921 w 2196328"/>
                <a:gd name="connsiteY292" fmla="*/ 204793 h 1770023"/>
                <a:gd name="connsiteX293" fmla="*/ 279712 w 2196328"/>
                <a:gd name="connsiteY293" fmla="*/ 213048 h 1770023"/>
                <a:gd name="connsiteX294" fmla="*/ 193489 w 2196328"/>
                <a:gd name="connsiteY294" fmla="*/ 277179 h 1770023"/>
                <a:gd name="connsiteX295" fmla="*/ 185768 w 2196328"/>
                <a:gd name="connsiteY295" fmla="*/ 267020 h 1770023"/>
                <a:gd name="connsiteX296" fmla="*/ 273921 w 2196328"/>
                <a:gd name="connsiteY296" fmla="*/ 204793 h 1770023"/>
                <a:gd name="connsiteX297" fmla="*/ 275850 w 2196328"/>
                <a:gd name="connsiteY297" fmla="*/ 167822 h 1770023"/>
                <a:gd name="connsiteX298" fmla="*/ 284147 w 2196328"/>
                <a:gd name="connsiteY298" fmla="*/ 176979 h 1770023"/>
                <a:gd name="connsiteX299" fmla="*/ 210745 w 2196328"/>
                <a:gd name="connsiteY299" fmla="*/ 233888 h 1770023"/>
                <a:gd name="connsiteX300" fmla="*/ 202449 w 2196328"/>
                <a:gd name="connsiteY300" fmla="*/ 219498 h 1770023"/>
                <a:gd name="connsiteX301" fmla="*/ 241382 w 2196328"/>
                <a:gd name="connsiteY301" fmla="*/ 195294 h 1770023"/>
                <a:gd name="connsiteX302" fmla="*/ 275850 w 2196328"/>
                <a:gd name="connsiteY302" fmla="*/ 167822 h 1770023"/>
                <a:gd name="connsiteX303" fmla="*/ 563691 w 2196328"/>
                <a:gd name="connsiteY303" fmla="*/ 159639 h 1770023"/>
                <a:gd name="connsiteX304" fmla="*/ 503884 w 2196328"/>
                <a:gd name="connsiteY304" fmla="*/ 351754 h 1770023"/>
                <a:gd name="connsiteX305" fmla="*/ 490380 w 2196328"/>
                <a:gd name="connsiteY305" fmla="*/ 604909 h 1770023"/>
                <a:gd name="connsiteX306" fmla="*/ 538610 w 2196328"/>
                <a:gd name="connsiteY306" fmla="*/ 607480 h 1770023"/>
                <a:gd name="connsiteX307" fmla="*/ 1026069 w 2196328"/>
                <a:gd name="connsiteY307" fmla="*/ 626756 h 1770023"/>
                <a:gd name="connsiteX308" fmla="*/ 1026712 w 2196328"/>
                <a:gd name="connsiteY308" fmla="*/ 608764 h 1770023"/>
                <a:gd name="connsiteX309" fmla="*/ 1028642 w 2196328"/>
                <a:gd name="connsiteY309" fmla="*/ 554150 h 1770023"/>
                <a:gd name="connsiteX310" fmla="*/ 1026712 w 2196328"/>
                <a:gd name="connsiteY310" fmla="*/ 217467 h 1770023"/>
                <a:gd name="connsiteX311" fmla="*/ 1022210 w 2196328"/>
                <a:gd name="connsiteY311" fmla="*/ 217467 h 1770023"/>
                <a:gd name="connsiteX312" fmla="*/ 563691 w 2196328"/>
                <a:gd name="connsiteY312" fmla="*/ 159639 h 1770023"/>
                <a:gd name="connsiteX313" fmla="*/ 278819 w 2196328"/>
                <a:gd name="connsiteY313" fmla="*/ 128102 h 1770023"/>
                <a:gd name="connsiteX314" fmla="*/ 287040 w 2196328"/>
                <a:gd name="connsiteY314" fmla="*/ 136553 h 1770023"/>
                <a:gd name="connsiteX315" fmla="*/ 225703 w 2196328"/>
                <a:gd name="connsiteY315" fmla="*/ 187914 h 1770023"/>
                <a:gd name="connsiteX316" fmla="*/ 218747 w 2196328"/>
                <a:gd name="connsiteY316" fmla="*/ 174911 h 1770023"/>
                <a:gd name="connsiteX317" fmla="*/ 278819 w 2196328"/>
                <a:gd name="connsiteY317" fmla="*/ 128102 h 1770023"/>
                <a:gd name="connsiteX318" fmla="*/ 1581696 w 2196328"/>
                <a:gd name="connsiteY318" fmla="*/ 116590 h 1770023"/>
                <a:gd name="connsiteX319" fmla="*/ 1442145 w 2196328"/>
                <a:gd name="connsiteY319" fmla="*/ 160924 h 1770023"/>
                <a:gd name="connsiteX320" fmla="*/ 1087163 w 2196328"/>
                <a:gd name="connsiteY320" fmla="*/ 215538 h 1770023"/>
                <a:gd name="connsiteX321" fmla="*/ 1078803 w 2196328"/>
                <a:gd name="connsiteY321" fmla="*/ 454557 h 1770023"/>
                <a:gd name="connsiteX322" fmla="*/ 1078160 w 2196328"/>
                <a:gd name="connsiteY322" fmla="*/ 601697 h 1770023"/>
                <a:gd name="connsiteX323" fmla="*/ 1077515 w 2196328"/>
                <a:gd name="connsiteY323" fmla="*/ 628041 h 1770023"/>
                <a:gd name="connsiteX324" fmla="*/ 1584910 w 2196328"/>
                <a:gd name="connsiteY324" fmla="*/ 631254 h 1770023"/>
                <a:gd name="connsiteX325" fmla="*/ 1703882 w 2196328"/>
                <a:gd name="connsiteY325" fmla="*/ 626756 h 1770023"/>
                <a:gd name="connsiteX326" fmla="*/ 1683946 w 2196328"/>
                <a:gd name="connsiteY326" fmla="*/ 369745 h 1770023"/>
                <a:gd name="connsiteX327" fmla="*/ 1649862 w 2196328"/>
                <a:gd name="connsiteY327" fmla="*/ 416649 h 1770023"/>
                <a:gd name="connsiteX328" fmla="*/ 1627355 w 2196328"/>
                <a:gd name="connsiteY328" fmla="*/ 403155 h 1770023"/>
                <a:gd name="connsiteX329" fmla="*/ 1677516 w 2196328"/>
                <a:gd name="connsiteY329" fmla="*/ 341474 h 1770023"/>
                <a:gd name="connsiteX330" fmla="*/ 1665297 w 2196328"/>
                <a:gd name="connsiteY330" fmla="*/ 299709 h 1770023"/>
                <a:gd name="connsiteX331" fmla="*/ 1596486 w 2196328"/>
                <a:gd name="connsiteY331" fmla="*/ 375526 h 1770023"/>
                <a:gd name="connsiteX332" fmla="*/ 1578480 w 2196328"/>
                <a:gd name="connsiteY332" fmla="*/ 360749 h 1770023"/>
                <a:gd name="connsiteX333" fmla="*/ 1655649 w 2196328"/>
                <a:gd name="connsiteY333" fmla="*/ 270795 h 1770023"/>
                <a:gd name="connsiteX334" fmla="*/ 1581696 w 2196328"/>
                <a:gd name="connsiteY334" fmla="*/ 116590 h 1770023"/>
                <a:gd name="connsiteX335" fmla="*/ 279899 w 2196328"/>
                <a:gd name="connsiteY335" fmla="*/ 100518 h 1770023"/>
                <a:gd name="connsiteX336" fmla="*/ 286952 w 2196328"/>
                <a:gd name="connsiteY336" fmla="*/ 109965 h 1770023"/>
                <a:gd name="connsiteX337" fmla="*/ 251048 w 2196328"/>
                <a:gd name="connsiteY337" fmla="*/ 142722 h 1770023"/>
                <a:gd name="connsiteX338" fmla="*/ 243352 w 2196328"/>
                <a:gd name="connsiteY338" fmla="*/ 132642 h 1770023"/>
                <a:gd name="connsiteX339" fmla="*/ 279899 w 2196328"/>
                <a:gd name="connsiteY339" fmla="*/ 100518 h 1770023"/>
                <a:gd name="connsiteX340" fmla="*/ 604206 w 2196328"/>
                <a:gd name="connsiteY340" fmla="*/ 79323 h 1770023"/>
                <a:gd name="connsiteX341" fmla="*/ 582984 w 2196328"/>
                <a:gd name="connsiteY341" fmla="*/ 120445 h 1770023"/>
                <a:gd name="connsiteX342" fmla="*/ 633145 w 2196328"/>
                <a:gd name="connsiteY342" fmla="*/ 132010 h 1770023"/>
                <a:gd name="connsiteX343" fmla="*/ 1026712 w 2196328"/>
                <a:gd name="connsiteY343" fmla="*/ 166063 h 1770023"/>
                <a:gd name="connsiteX344" fmla="*/ 1026712 w 2196328"/>
                <a:gd name="connsiteY344" fmla="*/ 117233 h 1770023"/>
                <a:gd name="connsiteX345" fmla="*/ 1018351 w 2196328"/>
                <a:gd name="connsiteY345" fmla="*/ 119802 h 1770023"/>
                <a:gd name="connsiteX346" fmla="*/ 761118 w 2196328"/>
                <a:gd name="connsiteY346" fmla="*/ 101811 h 1770023"/>
                <a:gd name="connsiteX347" fmla="*/ 669157 w 2196328"/>
                <a:gd name="connsiteY347" fmla="*/ 88319 h 1770023"/>
                <a:gd name="connsiteX348" fmla="*/ 604206 w 2196328"/>
                <a:gd name="connsiteY348" fmla="*/ 79323 h 1770023"/>
                <a:gd name="connsiteX349" fmla="*/ 634430 w 2196328"/>
                <a:gd name="connsiteY349" fmla="*/ 30491 h 1770023"/>
                <a:gd name="connsiteX350" fmla="*/ 613852 w 2196328"/>
                <a:gd name="connsiteY350" fmla="*/ 63260 h 1770023"/>
                <a:gd name="connsiteX351" fmla="*/ 652436 w 2196328"/>
                <a:gd name="connsiteY351" fmla="*/ 65829 h 1770023"/>
                <a:gd name="connsiteX352" fmla="*/ 751472 w 2196328"/>
                <a:gd name="connsiteY352" fmla="*/ 76754 h 1770023"/>
                <a:gd name="connsiteX353" fmla="*/ 885877 w 2196328"/>
                <a:gd name="connsiteY353" fmla="*/ 90888 h 1770023"/>
                <a:gd name="connsiteX354" fmla="*/ 1019639 w 2196328"/>
                <a:gd name="connsiteY354" fmla="*/ 91531 h 1770023"/>
                <a:gd name="connsiteX355" fmla="*/ 1026712 w 2196328"/>
                <a:gd name="connsiteY355" fmla="*/ 94100 h 1770023"/>
                <a:gd name="connsiteX356" fmla="*/ 1027356 w 2196328"/>
                <a:gd name="connsiteY356" fmla="*/ 61333 h 1770023"/>
                <a:gd name="connsiteX357" fmla="*/ 825426 w 2196328"/>
                <a:gd name="connsiteY357" fmla="*/ 60690 h 1770023"/>
                <a:gd name="connsiteX358" fmla="*/ 634430 w 2196328"/>
                <a:gd name="connsiteY358" fmla="*/ 30491 h 1770023"/>
                <a:gd name="connsiteX359" fmla="*/ 291023 w 2196328"/>
                <a:gd name="connsiteY359" fmla="*/ 28564 h 1770023"/>
                <a:gd name="connsiteX360" fmla="*/ 109028 w 2196328"/>
                <a:gd name="connsiteY360" fmla="*/ 362035 h 1770023"/>
                <a:gd name="connsiteX361" fmla="*/ 62726 w 2196328"/>
                <a:gd name="connsiteY361" fmla="*/ 533589 h 1770023"/>
                <a:gd name="connsiteX362" fmla="*/ 57582 w 2196328"/>
                <a:gd name="connsiteY362" fmla="*/ 606837 h 1770023"/>
                <a:gd name="connsiteX363" fmla="*/ 435073 w 2196328"/>
                <a:gd name="connsiteY363" fmla="*/ 601054 h 1770023"/>
                <a:gd name="connsiteX364" fmla="*/ 491023 w 2196328"/>
                <a:gd name="connsiteY364" fmla="*/ 203973 h 1770023"/>
                <a:gd name="connsiteX365" fmla="*/ 516103 w 2196328"/>
                <a:gd name="connsiteY365" fmla="*/ 144218 h 1770023"/>
                <a:gd name="connsiteX366" fmla="*/ 291023 w 2196328"/>
                <a:gd name="connsiteY366" fmla="*/ 28564 h 1770023"/>
                <a:gd name="connsiteX367" fmla="*/ 245105 w 2196328"/>
                <a:gd name="connsiteY367" fmla="*/ 0 h 1770023"/>
                <a:gd name="connsiteX368" fmla="*/ 315738 w 2196328"/>
                <a:gd name="connsiteY368" fmla="*/ 0 h 1770023"/>
                <a:gd name="connsiteX369" fmla="*/ 305814 w 2196328"/>
                <a:gd name="connsiteY369" fmla="*/ 10572 h 1770023"/>
                <a:gd name="connsiteX370" fmla="*/ 534109 w 2196328"/>
                <a:gd name="connsiteY370" fmla="*/ 106951 h 1770023"/>
                <a:gd name="connsiteX371" fmla="*/ 599627 w 2196328"/>
                <a:gd name="connsiteY371" fmla="*/ 0 h 1770023"/>
                <a:gd name="connsiteX372" fmla="*/ 656150 w 2196328"/>
                <a:gd name="connsiteY372" fmla="*/ 0 h 1770023"/>
                <a:gd name="connsiteX373" fmla="*/ 643433 w 2196328"/>
                <a:gd name="connsiteY373" fmla="*/ 16999 h 1770023"/>
                <a:gd name="connsiteX374" fmla="*/ 835716 w 2196328"/>
                <a:gd name="connsiteY374" fmla="*/ 33703 h 1770023"/>
                <a:gd name="connsiteX375" fmla="*/ 1027356 w 2196328"/>
                <a:gd name="connsiteY375" fmla="*/ 29848 h 1770023"/>
                <a:gd name="connsiteX376" fmla="*/ 1027999 w 2196328"/>
                <a:gd name="connsiteY376" fmla="*/ 15070 h 1770023"/>
                <a:gd name="connsiteX377" fmla="*/ 941825 w 2196328"/>
                <a:gd name="connsiteY377" fmla="*/ 8646 h 1770023"/>
                <a:gd name="connsiteX378" fmla="*/ 853079 w 2196328"/>
                <a:gd name="connsiteY378" fmla="*/ 293 h 1770023"/>
                <a:gd name="connsiteX379" fmla="*/ 851624 w 2196328"/>
                <a:gd name="connsiteY379" fmla="*/ 0 h 1770023"/>
                <a:gd name="connsiteX380" fmla="*/ 1089386 w 2196328"/>
                <a:gd name="connsiteY380" fmla="*/ 0 h 1770023"/>
                <a:gd name="connsiteX381" fmla="*/ 1089734 w 2196328"/>
                <a:gd name="connsiteY381" fmla="*/ 130725 h 1770023"/>
                <a:gd name="connsiteX382" fmla="*/ 1089091 w 2196328"/>
                <a:gd name="connsiteY382" fmla="*/ 163494 h 1770023"/>
                <a:gd name="connsiteX383" fmla="*/ 1438286 w 2196328"/>
                <a:gd name="connsiteY383" fmla="*/ 106309 h 1770023"/>
                <a:gd name="connsiteX384" fmla="*/ 1550826 w 2196328"/>
                <a:gd name="connsiteY384" fmla="*/ 69043 h 1770023"/>
                <a:gd name="connsiteX385" fmla="*/ 1497103 w 2196328"/>
                <a:gd name="connsiteY385" fmla="*/ 0 h 1770023"/>
                <a:gd name="connsiteX386" fmla="*/ 1560814 w 2196328"/>
                <a:gd name="connsiteY386" fmla="*/ 0 h 1770023"/>
                <a:gd name="connsiteX387" fmla="*/ 1601630 w 2196328"/>
                <a:gd name="connsiteY387" fmla="*/ 49766 h 1770023"/>
                <a:gd name="connsiteX388" fmla="*/ 1711598 w 2196328"/>
                <a:gd name="connsiteY388" fmla="*/ 2139 h 1770023"/>
                <a:gd name="connsiteX389" fmla="*/ 1716045 w 2196328"/>
                <a:gd name="connsiteY389" fmla="*/ 0 h 1770023"/>
                <a:gd name="connsiteX390" fmla="*/ 1846183 w 2196328"/>
                <a:gd name="connsiteY390" fmla="*/ 0 h 1770023"/>
                <a:gd name="connsiteX391" fmla="*/ 1745923 w 2196328"/>
                <a:gd name="connsiteY391" fmla="*/ 48080 h 1770023"/>
                <a:gd name="connsiteX392" fmla="*/ 1633142 w 2196328"/>
                <a:gd name="connsiteY392" fmla="*/ 96672 h 1770023"/>
                <a:gd name="connsiteX393" fmla="*/ 1683946 w 2196328"/>
                <a:gd name="connsiteY393" fmla="*/ 193051 h 1770023"/>
                <a:gd name="connsiteX394" fmla="*/ 1697450 w 2196328"/>
                <a:gd name="connsiteY394" fmla="*/ 227104 h 1770023"/>
                <a:gd name="connsiteX395" fmla="*/ 1772691 w 2196328"/>
                <a:gd name="connsiteY395" fmla="*/ 148073 h 1770023"/>
                <a:gd name="connsiteX396" fmla="*/ 1787483 w 2196328"/>
                <a:gd name="connsiteY396" fmla="*/ 163494 h 1770023"/>
                <a:gd name="connsiteX397" fmla="*/ 1707097 w 2196328"/>
                <a:gd name="connsiteY397" fmla="*/ 252805 h 1770023"/>
                <a:gd name="connsiteX398" fmla="*/ 1721245 w 2196328"/>
                <a:gd name="connsiteY398" fmla="*/ 296497 h 1770023"/>
                <a:gd name="connsiteX399" fmla="*/ 1797771 w 2196328"/>
                <a:gd name="connsiteY399" fmla="*/ 193051 h 1770023"/>
                <a:gd name="connsiteX400" fmla="*/ 1812563 w 2196328"/>
                <a:gd name="connsiteY400" fmla="*/ 196906 h 1770023"/>
                <a:gd name="connsiteX401" fmla="*/ 1748253 w 2196328"/>
                <a:gd name="connsiteY401" fmla="*/ 299709 h 1770023"/>
                <a:gd name="connsiteX402" fmla="*/ 1728962 w 2196328"/>
                <a:gd name="connsiteY402" fmla="*/ 321556 h 1770023"/>
                <a:gd name="connsiteX403" fmla="*/ 1761760 w 2196328"/>
                <a:gd name="connsiteY403" fmla="*/ 624186 h 1770023"/>
                <a:gd name="connsiteX404" fmla="*/ 2090376 w 2196328"/>
                <a:gd name="connsiteY404" fmla="*/ 613262 h 1770023"/>
                <a:gd name="connsiteX405" fmla="*/ 2085231 w 2196328"/>
                <a:gd name="connsiteY405" fmla="*/ 547083 h 1770023"/>
                <a:gd name="connsiteX406" fmla="*/ 1973334 w 2196328"/>
                <a:gd name="connsiteY406" fmla="*/ 182126 h 1770023"/>
                <a:gd name="connsiteX407" fmla="*/ 1919154 w 2196328"/>
                <a:gd name="connsiteY407" fmla="*/ 85989 h 1770023"/>
                <a:gd name="connsiteX408" fmla="*/ 1859647 w 2196328"/>
                <a:gd name="connsiteY408" fmla="*/ 0 h 1770023"/>
                <a:gd name="connsiteX409" fmla="*/ 1928060 w 2196328"/>
                <a:gd name="connsiteY409" fmla="*/ 0 h 1770023"/>
                <a:gd name="connsiteX410" fmla="*/ 1994556 w 2196328"/>
                <a:gd name="connsiteY410" fmla="*/ 99884 h 1770023"/>
                <a:gd name="connsiteX411" fmla="*/ 2128960 w 2196328"/>
                <a:gd name="connsiteY411" fmla="*/ 458414 h 1770023"/>
                <a:gd name="connsiteX412" fmla="*/ 2126389 w 2196328"/>
                <a:gd name="connsiteY412" fmla="*/ 814372 h 1770023"/>
                <a:gd name="connsiteX413" fmla="*/ 1973977 w 2196328"/>
                <a:gd name="connsiteY413" fmla="*/ 1159408 h 1770023"/>
                <a:gd name="connsiteX414" fmla="*/ 1885874 w 2196328"/>
                <a:gd name="connsiteY414" fmla="*/ 1282773 h 1770023"/>
                <a:gd name="connsiteX415" fmla="*/ 1883303 w 2196328"/>
                <a:gd name="connsiteY415" fmla="*/ 1285987 h 1770023"/>
                <a:gd name="connsiteX416" fmla="*/ 1872370 w 2196328"/>
                <a:gd name="connsiteY416" fmla="*/ 1298836 h 1770023"/>
                <a:gd name="connsiteX417" fmla="*/ 1867868 w 2196328"/>
                <a:gd name="connsiteY417" fmla="*/ 1304619 h 1770023"/>
                <a:gd name="connsiteX418" fmla="*/ 1404847 w 2196328"/>
                <a:gd name="connsiteY418" fmla="*/ 1623313 h 1770023"/>
                <a:gd name="connsiteX419" fmla="*/ 1208063 w 2196328"/>
                <a:gd name="connsiteY419" fmla="*/ 1661221 h 1770023"/>
                <a:gd name="connsiteX420" fmla="*/ 1188127 w 2196328"/>
                <a:gd name="connsiteY420" fmla="*/ 1663149 h 1770023"/>
                <a:gd name="connsiteX421" fmla="*/ 1163047 w 2196328"/>
                <a:gd name="connsiteY421" fmla="*/ 1666362 h 1770023"/>
                <a:gd name="connsiteX422" fmla="*/ 1046648 w 2196328"/>
                <a:gd name="connsiteY422" fmla="*/ 1672143 h 1770023"/>
                <a:gd name="connsiteX423" fmla="*/ 988127 w 2196328"/>
                <a:gd name="connsiteY423" fmla="*/ 1670859 h 1770023"/>
                <a:gd name="connsiteX424" fmla="*/ 864655 w 2196328"/>
                <a:gd name="connsiteY424" fmla="*/ 1654796 h 1770023"/>
                <a:gd name="connsiteX425" fmla="*/ 378482 w 2196328"/>
                <a:gd name="connsiteY425" fmla="*/ 1434410 h 1770023"/>
                <a:gd name="connsiteX426" fmla="*/ 154045 w 2196328"/>
                <a:gd name="connsiteY426" fmla="*/ 1159408 h 1770023"/>
                <a:gd name="connsiteX427" fmla="*/ 18997 w 2196328"/>
                <a:gd name="connsiteY427" fmla="*/ 800237 h 1770023"/>
                <a:gd name="connsiteX428" fmla="*/ 21568 w 2196328"/>
                <a:gd name="connsiteY428" fmla="*/ 444920 h 1770023"/>
                <a:gd name="connsiteX429" fmla="*/ 173981 w 2196328"/>
                <a:gd name="connsiteY429" fmla="*/ 99884 h 1770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</a:cxnLst>
              <a:rect l="l" t="t" r="r" b="b"/>
              <a:pathLst>
                <a:path w="2196328" h="1770023">
                  <a:moveTo>
                    <a:pt x="1311209" y="1725441"/>
                  </a:moveTo>
                  <a:cubicBezTo>
                    <a:pt x="1326611" y="1720976"/>
                    <a:pt x="1333028" y="1745211"/>
                    <a:pt x="1317626" y="1749038"/>
                  </a:cubicBezTo>
                  <a:cubicBezTo>
                    <a:pt x="1242544" y="1769447"/>
                    <a:pt x="1167462" y="1771361"/>
                    <a:pt x="1090455" y="1769447"/>
                  </a:cubicBezTo>
                  <a:cubicBezTo>
                    <a:pt x="1054518" y="1768810"/>
                    <a:pt x="1017940" y="1768172"/>
                    <a:pt x="982644" y="1763071"/>
                  </a:cubicBezTo>
                  <a:cubicBezTo>
                    <a:pt x="965319" y="1760519"/>
                    <a:pt x="947991" y="1758605"/>
                    <a:pt x="931948" y="1755416"/>
                  </a:cubicBezTo>
                  <a:cubicBezTo>
                    <a:pt x="913338" y="1752227"/>
                    <a:pt x="896654" y="1742022"/>
                    <a:pt x="877402" y="1741385"/>
                  </a:cubicBezTo>
                  <a:cubicBezTo>
                    <a:pt x="871625" y="1740747"/>
                    <a:pt x="872268" y="1733732"/>
                    <a:pt x="877402" y="1733732"/>
                  </a:cubicBezTo>
                  <a:cubicBezTo>
                    <a:pt x="892802" y="1732457"/>
                    <a:pt x="904996" y="1736283"/>
                    <a:pt x="919756" y="1740110"/>
                  </a:cubicBezTo>
                  <a:cubicBezTo>
                    <a:pt x="937724" y="1744574"/>
                    <a:pt x="957618" y="1745211"/>
                    <a:pt x="976227" y="1747126"/>
                  </a:cubicBezTo>
                  <a:cubicBezTo>
                    <a:pt x="1010882" y="1750952"/>
                    <a:pt x="1045535" y="1751590"/>
                    <a:pt x="1080828" y="1750952"/>
                  </a:cubicBezTo>
                  <a:cubicBezTo>
                    <a:pt x="1159119" y="1750315"/>
                    <a:pt x="1235485" y="1747126"/>
                    <a:pt x="1311209" y="1725441"/>
                  </a:cubicBezTo>
                  <a:close/>
                  <a:moveTo>
                    <a:pt x="1475629" y="1615528"/>
                  </a:moveTo>
                  <a:cubicBezTo>
                    <a:pt x="1485601" y="1619243"/>
                    <a:pt x="1490422" y="1635199"/>
                    <a:pt x="1477890" y="1642020"/>
                  </a:cubicBezTo>
                  <a:cubicBezTo>
                    <a:pt x="1357057" y="1708280"/>
                    <a:pt x="1215015" y="1731664"/>
                    <a:pt x="1078759" y="1729066"/>
                  </a:cubicBezTo>
                  <a:cubicBezTo>
                    <a:pt x="1005489" y="1727768"/>
                    <a:pt x="934791" y="1718024"/>
                    <a:pt x="864090" y="1701134"/>
                  </a:cubicBezTo>
                  <a:cubicBezTo>
                    <a:pt x="825527" y="1691390"/>
                    <a:pt x="788892" y="1680346"/>
                    <a:pt x="751614" y="1668004"/>
                  </a:cubicBezTo>
                  <a:cubicBezTo>
                    <a:pt x="727191" y="1659559"/>
                    <a:pt x="699554" y="1653063"/>
                    <a:pt x="678344" y="1636823"/>
                  </a:cubicBezTo>
                  <a:cubicBezTo>
                    <a:pt x="673202" y="1633575"/>
                    <a:pt x="677702" y="1625781"/>
                    <a:pt x="683485" y="1629029"/>
                  </a:cubicBezTo>
                  <a:cubicBezTo>
                    <a:pt x="710480" y="1642670"/>
                    <a:pt x="747115" y="1645268"/>
                    <a:pt x="776037" y="1653063"/>
                  </a:cubicBezTo>
                  <a:cubicBezTo>
                    <a:pt x="810744" y="1662158"/>
                    <a:pt x="845452" y="1669952"/>
                    <a:pt x="880802" y="1677748"/>
                  </a:cubicBezTo>
                  <a:cubicBezTo>
                    <a:pt x="948286" y="1691390"/>
                    <a:pt x="1017701" y="1701134"/>
                    <a:pt x="1087115" y="1701134"/>
                  </a:cubicBezTo>
                  <a:cubicBezTo>
                    <a:pt x="1216944" y="1701134"/>
                    <a:pt x="1349345" y="1679696"/>
                    <a:pt x="1464392" y="1616685"/>
                  </a:cubicBezTo>
                  <a:cubicBezTo>
                    <a:pt x="1468409" y="1614412"/>
                    <a:pt x="1472305" y="1614290"/>
                    <a:pt x="1475629" y="1615528"/>
                  </a:cubicBezTo>
                  <a:close/>
                  <a:moveTo>
                    <a:pt x="1168834" y="1579619"/>
                  </a:moveTo>
                  <a:cubicBezTo>
                    <a:pt x="1152756" y="1589901"/>
                    <a:pt x="1136681" y="1601466"/>
                    <a:pt x="1121889" y="1613031"/>
                  </a:cubicBezTo>
                  <a:cubicBezTo>
                    <a:pt x="1143753" y="1610462"/>
                    <a:pt x="1166262" y="1608533"/>
                    <a:pt x="1188127" y="1605964"/>
                  </a:cubicBezTo>
                  <a:cubicBezTo>
                    <a:pt x="1184268" y="1602109"/>
                    <a:pt x="1181052" y="1597611"/>
                    <a:pt x="1177837" y="1593113"/>
                  </a:cubicBezTo>
                  <a:cubicBezTo>
                    <a:pt x="1175265" y="1588615"/>
                    <a:pt x="1172050" y="1584117"/>
                    <a:pt x="1168834" y="1579619"/>
                  </a:cubicBezTo>
                  <a:close/>
                  <a:moveTo>
                    <a:pt x="1212565" y="1551991"/>
                  </a:moveTo>
                  <a:cubicBezTo>
                    <a:pt x="1201631" y="1558417"/>
                    <a:pt x="1191343" y="1564842"/>
                    <a:pt x="1181052" y="1571909"/>
                  </a:cubicBezTo>
                  <a:cubicBezTo>
                    <a:pt x="1184268" y="1575764"/>
                    <a:pt x="1187484" y="1579619"/>
                    <a:pt x="1190698" y="1583475"/>
                  </a:cubicBezTo>
                  <a:cubicBezTo>
                    <a:pt x="1198416" y="1591186"/>
                    <a:pt x="1207418" y="1596325"/>
                    <a:pt x="1215136" y="1603393"/>
                  </a:cubicBezTo>
                  <a:cubicBezTo>
                    <a:pt x="1215779" y="1602752"/>
                    <a:pt x="1217066" y="1602752"/>
                    <a:pt x="1218352" y="1602752"/>
                  </a:cubicBezTo>
                  <a:cubicBezTo>
                    <a:pt x="1229928" y="1602109"/>
                    <a:pt x="1240859" y="1600181"/>
                    <a:pt x="1252435" y="1598897"/>
                  </a:cubicBezTo>
                  <a:cubicBezTo>
                    <a:pt x="1237002" y="1585403"/>
                    <a:pt x="1222853" y="1568697"/>
                    <a:pt x="1212565" y="1551991"/>
                  </a:cubicBezTo>
                  <a:close/>
                  <a:moveTo>
                    <a:pt x="1262081" y="1520508"/>
                  </a:moveTo>
                  <a:cubicBezTo>
                    <a:pt x="1248576" y="1528861"/>
                    <a:pt x="1235715" y="1537214"/>
                    <a:pt x="1222210" y="1545567"/>
                  </a:cubicBezTo>
                  <a:cubicBezTo>
                    <a:pt x="1229928" y="1555203"/>
                    <a:pt x="1238288" y="1564199"/>
                    <a:pt x="1247933" y="1571909"/>
                  </a:cubicBezTo>
                  <a:cubicBezTo>
                    <a:pt x="1257579" y="1580262"/>
                    <a:pt x="1269155" y="1586689"/>
                    <a:pt x="1279446" y="1595042"/>
                  </a:cubicBezTo>
                  <a:cubicBezTo>
                    <a:pt x="1292307" y="1592470"/>
                    <a:pt x="1305812" y="1589901"/>
                    <a:pt x="1318673" y="1587330"/>
                  </a:cubicBezTo>
                  <a:cubicBezTo>
                    <a:pt x="1296166" y="1569340"/>
                    <a:pt x="1278158" y="1544281"/>
                    <a:pt x="1262081" y="1520508"/>
                  </a:cubicBezTo>
                  <a:close/>
                  <a:moveTo>
                    <a:pt x="1318030" y="1483241"/>
                  </a:moveTo>
                  <a:cubicBezTo>
                    <a:pt x="1303238" y="1493522"/>
                    <a:pt x="1288448" y="1503159"/>
                    <a:pt x="1273657" y="1512797"/>
                  </a:cubicBezTo>
                  <a:cubicBezTo>
                    <a:pt x="1296166" y="1537856"/>
                    <a:pt x="1319316" y="1560344"/>
                    <a:pt x="1348255" y="1578978"/>
                  </a:cubicBezTo>
                  <a:cubicBezTo>
                    <a:pt x="1348255" y="1579619"/>
                    <a:pt x="1348898" y="1579619"/>
                    <a:pt x="1348898" y="1579619"/>
                  </a:cubicBezTo>
                  <a:cubicBezTo>
                    <a:pt x="1354687" y="1578336"/>
                    <a:pt x="1361117" y="1577050"/>
                    <a:pt x="1366261" y="1575764"/>
                  </a:cubicBezTo>
                  <a:cubicBezTo>
                    <a:pt x="1374621" y="1572552"/>
                    <a:pt x="1382338" y="1569983"/>
                    <a:pt x="1390056" y="1567411"/>
                  </a:cubicBezTo>
                  <a:cubicBezTo>
                    <a:pt x="1361117" y="1544924"/>
                    <a:pt x="1336679" y="1514083"/>
                    <a:pt x="1318030" y="1483241"/>
                  </a:cubicBezTo>
                  <a:close/>
                  <a:moveTo>
                    <a:pt x="1369477" y="1443404"/>
                  </a:moveTo>
                  <a:cubicBezTo>
                    <a:pt x="1355329" y="1455612"/>
                    <a:pt x="1339895" y="1466536"/>
                    <a:pt x="1325105" y="1477459"/>
                  </a:cubicBezTo>
                  <a:cubicBezTo>
                    <a:pt x="1350828" y="1510228"/>
                    <a:pt x="1382338" y="1535928"/>
                    <a:pt x="1417709" y="1556489"/>
                  </a:cubicBezTo>
                  <a:cubicBezTo>
                    <a:pt x="1434429" y="1550064"/>
                    <a:pt x="1451149" y="1543638"/>
                    <a:pt x="1467225" y="1536571"/>
                  </a:cubicBezTo>
                  <a:cubicBezTo>
                    <a:pt x="1430571" y="1513440"/>
                    <a:pt x="1393271" y="1480671"/>
                    <a:pt x="1369477" y="1443404"/>
                  </a:cubicBezTo>
                  <a:close/>
                  <a:moveTo>
                    <a:pt x="1422210" y="1397786"/>
                  </a:moveTo>
                  <a:cubicBezTo>
                    <a:pt x="1409349" y="1410635"/>
                    <a:pt x="1395843" y="1422202"/>
                    <a:pt x="1381695" y="1433767"/>
                  </a:cubicBezTo>
                  <a:cubicBezTo>
                    <a:pt x="1397130" y="1450473"/>
                    <a:pt x="1413850" y="1466536"/>
                    <a:pt x="1432499" y="1480671"/>
                  </a:cubicBezTo>
                  <a:cubicBezTo>
                    <a:pt x="1450505" y="1494808"/>
                    <a:pt x="1470441" y="1507016"/>
                    <a:pt x="1489734" y="1520508"/>
                  </a:cubicBezTo>
                  <a:cubicBezTo>
                    <a:pt x="1491663" y="1521793"/>
                    <a:pt x="1492950" y="1523720"/>
                    <a:pt x="1494236" y="1525005"/>
                  </a:cubicBezTo>
                  <a:cubicBezTo>
                    <a:pt x="1512242" y="1517295"/>
                    <a:pt x="1530892" y="1508942"/>
                    <a:pt x="1548898" y="1500589"/>
                  </a:cubicBezTo>
                  <a:cubicBezTo>
                    <a:pt x="1540538" y="1496091"/>
                    <a:pt x="1532178" y="1489667"/>
                    <a:pt x="1524460" y="1485169"/>
                  </a:cubicBezTo>
                  <a:cubicBezTo>
                    <a:pt x="1509026" y="1475530"/>
                    <a:pt x="1492950" y="1465894"/>
                    <a:pt x="1478158" y="1454969"/>
                  </a:cubicBezTo>
                  <a:cubicBezTo>
                    <a:pt x="1456937" y="1438906"/>
                    <a:pt x="1437000" y="1420916"/>
                    <a:pt x="1422210" y="1397786"/>
                  </a:cubicBezTo>
                  <a:close/>
                  <a:moveTo>
                    <a:pt x="675769" y="1390776"/>
                  </a:moveTo>
                  <a:cubicBezTo>
                    <a:pt x="677053" y="1390453"/>
                    <a:pt x="678658" y="1390937"/>
                    <a:pt x="679621" y="1392549"/>
                  </a:cubicBezTo>
                  <a:cubicBezTo>
                    <a:pt x="693740" y="1431253"/>
                    <a:pt x="727114" y="1460281"/>
                    <a:pt x="753427" y="1489954"/>
                  </a:cubicBezTo>
                  <a:cubicBezTo>
                    <a:pt x="779100" y="1518981"/>
                    <a:pt x="801562" y="1550589"/>
                    <a:pt x="834294" y="1571231"/>
                  </a:cubicBezTo>
                  <a:cubicBezTo>
                    <a:pt x="842638" y="1577037"/>
                    <a:pt x="834937" y="1589938"/>
                    <a:pt x="826593" y="1584778"/>
                  </a:cubicBezTo>
                  <a:cubicBezTo>
                    <a:pt x="789369" y="1561555"/>
                    <a:pt x="761771" y="1520916"/>
                    <a:pt x="732248" y="1488663"/>
                  </a:cubicBezTo>
                  <a:cubicBezTo>
                    <a:pt x="707217" y="1461571"/>
                    <a:pt x="682187" y="1431253"/>
                    <a:pt x="673845" y="1393840"/>
                  </a:cubicBezTo>
                  <a:cubicBezTo>
                    <a:pt x="673524" y="1392228"/>
                    <a:pt x="674486" y="1391099"/>
                    <a:pt x="675769" y="1390776"/>
                  </a:cubicBezTo>
                  <a:close/>
                  <a:moveTo>
                    <a:pt x="1465939" y="1354735"/>
                  </a:moveTo>
                  <a:cubicBezTo>
                    <a:pt x="1456937" y="1364374"/>
                    <a:pt x="1447934" y="1374013"/>
                    <a:pt x="1438286" y="1383007"/>
                  </a:cubicBezTo>
                  <a:cubicBezTo>
                    <a:pt x="1435715" y="1385578"/>
                    <a:pt x="1433142" y="1388147"/>
                    <a:pt x="1430571" y="1390076"/>
                  </a:cubicBezTo>
                  <a:cubicBezTo>
                    <a:pt x="1450505" y="1417061"/>
                    <a:pt x="1479444" y="1434410"/>
                    <a:pt x="1509026" y="1449830"/>
                  </a:cubicBezTo>
                  <a:cubicBezTo>
                    <a:pt x="1528962" y="1461396"/>
                    <a:pt x="1556615" y="1470391"/>
                    <a:pt x="1573335" y="1487096"/>
                  </a:cubicBezTo>
                  <a:cubicBezTo>
                    <a:pt x="1575907" y="1485169"/>
                    <a:pt x="1579123" y="1483241"/>
                    <a:pt x="1582338" y="1481314"/>
                  </a:cubicBezTo>
                  <a:cubicBezTo>
                    <a:pt x="1593270" y="1474889"/>
                    <a:pt x="1604203" y="1467177"/>
                    <a:pt x="1614493" y="1460110"/>
                  </a:cubicBezTo>
                  <a:cubicBezTo>
                    <a:pt x="1586197" y="1445333"/>
                    <a:pt x="1557901" y="1426057"/>
                    <a:pt x="1531535" y="1408066"/>
                  </a:cubicBezTo>
                  <a:cubicBezTo>
                    <a:pt x="1508383" y="1392002"/>
                    <a:pt x="1485876" y="1374654"/>
                    <a:pt x="1465939" y="1354735"/>
                  </a:cubicBezTo>
                  <a:close/>
                  <a:moveTo>
                    <a:pt x="664924" y="1321351"/>
                  </a:moveTo>
                  <a:cubicBezTo>
                    <a:pt x="666212" y="1320387"/>
                    <a:pt x="667984" y="1320066"/>
                    <a:pt x="668950" y="1321672"/>
                  </a:cubicBezTo>
                  <a:cubicBezTo>
                    <a:pt x="703094" y="1367284"/>
                    <a:pt x="735306" y="1414181"/>
                    <a:pt x="770740" y="1459151"/>
                  </a:cubicBezTo>
                  <a:cubicBezTo>
                    <a:pt x="803594" y="1501550"/>
                    <a:pt x="839672" y="1535599"/>
                    <a:pt x="878969" y="1571575"/>
                  </a:cubicBezTo>
                  <a:cubicBezTo>
                    <a:pt x="887988" y="1579284"/>
                    <a:pt x="874461" y="1592774"/>
                    <a:pt x="866729" y="1583780"/>
                  </a:cubicBezTo>
                  <a:cubicBezTo>
                    <a:pt x="828075" y="1543951"/>
                    <a:pt x="786846" y="1507332"/>
                    <a:pt x="753344" y="1462362"/>
                  </a:cubicBezTo>
                  <a:cubicBezTo>
                    <a:pt x="719845" y="1419320"/>
                    <a:pt x="692786" y="1371781"/>
                    <a:pt x="663797" y="1324884"/>
                  </a:cubicBezTo>
                  <a:cubicBezTo>
                    <a:pt x="662830" y="1323921"/>
                    <a:pt x="663635" y="1322314"/>
                    <a:pt x="664924" y="1321351"/>
                  </a:cubicBezTo>
                  <a:close/>
                  <a:moveTo>
                    <a:pt x="1505812" y="1309760"/>
                  </a:moveTo>
                  <a:cubicBezTo>
                    <a:pt x="1495521" y="1321968"/>
                    <a:pt x="1485233" y="1334176"/>
                    <a:pt x="1474300" y="1345741"/>
                  </a:cubicBezTo>
                  <a:cubicBezTo>
                    <a:pt x="1500023" y="1366943"/>
                    <a:pt x="1528319" y="1383007"/>
                    <a:pt x="1557258" y="1399070"/>
                  </a:cubicBezTo>
                  <a:cubicBezTo>
                    <a:pt x="1584267" y="1412563"/>
                    <a:pt x="1614493" y="1424771"/>
                    <a:pt x="1638929" y="1443404"/>
                  </a:cubicBezTo>
                  <a:cubicBezTo>
                    <a:pt x="1651148" y="1435051"/>
                    <a:pt x="1662724" y="1426057"/>
                    <a:pt x="1673657" y="1417061"/>
                  </a:cubicBezTo>
                  <a:lnTo>
                    <a:pt x="1673016" y="1416752"/>
                  </a:lnTo>
                  <a:lnTo>
                    <a:pt x="1621727" y="1392002"/>
                  </a:lnTo>
                  <a:cubicBezTo>
                    <a:pt x="1605167" y="1382044"/>
                    <a:pt x="1589413" y="1370799"/>
                    <a:pt x="1574621" y="1359233"/>
                  </a:cubicBezTo>
                  <a:cubicBezTo>
                    <a:pt x="1552757" y="1342527"/>
                    <a:pt x="1527676" y="1327750"/>
                    <a:pt x="1505812" y="1309760"/>
                  </a:cubicBezTo>
                  <a:close/>
                  <a:moveTo>
                    <a:pt x="1543109" y="1261571"/>
                  </a:moveTo>
                  <a:cubicBezTo>
                    <a:pt x="1534106" y="1274420"/>
                    <a:pt x="1524460" y="1286628"/>
                    <a:pt x="1514815" y="1298836"/>
                  </a:cubicBezTo>
                  <a:cubicBezTo>
                    <a:pt x="1539895" y="1316185"/>
                    <a:pt x="1568189" y="1329035"/>
                    <a:pt x="1593914" y="1345099"/>
                  </a:cubicBezTo>
                  <a:cubicBezTo>
                    <a:pt x="1626710" y="1365660"/>
                    <a:pt x="1664652" y="1375939"/>
                    <a:pt x="1696807" y="1395857"/>
                  </a:cubicBezTo>
                  <a:cubicBezTo>
                    <a:pt x="1697450" y="1396500"/>
                    <a:pt x="1697450" y="1397143"/>
                    <a:pt x="1698093" y="1397143"/>
                  </a:cubicBezTo>
                  <a:cubicBezTo>
                    <a:pt x="1710956" y="1386221"/>
                    <a:pt x="1723173" y="1375939"/>
                    <a:pt x="1735392" y="1364374"/>
                  </a:cubicBezTo>
                  <a:cubicBezTo>
                    <a:pt x="1683303" y="1338031"/>
                    <a:pt x="1633785" y="1305262"/>
                    <a:pt x="1581053" y="1279560"/>
                  </a:cubicBezTo>
                  <a:cubicBezTo>
                    <a:pt x="1568834" y="1273779"/>
                    <a:pt x="1555972" y="1267352"/>
                    <a:pt x="1543109" y="1261571"/>
                  </a:cubicBezTo>
                  <a:close/>
                  <a:moveTo>
                    <a:pt x="1209703" y="1193736"/>
                  </a:moveTo>
                  <a:cubicBezTo>
                    <a:pt x="1286162" y="1200096"/>
                    <a:pt x="1369688" y="1212179"/>
                    <a:pt x="1431370" y="1261149"/>
                  </a:cubicBezTo>
                  <a:cubicBezTo>
                    <a:pt x="1443576" y="1271323"/>
                    <a:pt x="1426872" y="1292311"/>
                    <a:pt x="1414021" y="1282771"/>
                  </a:cubicBezTo>
                  <a:cubicBezTo>
                    <a:pt x="1351697" y="1239526"/>
                    <a:pt x="1281664" y="1219175"/>
                    <a:pt x="1208418" y="1203276"/>
                  </a:cubicBezTo>
                  <a:cubicBezTo>
                    <a:pt x="1203277" y="1202003"/>
                    <a:pt x="1203920" y="1193736"/>
                    <a:pt x="1209703" y="1193736"/>
                  </a:cubicBezTo>
                  <a:close/>
                  <a:moveTo>
                    <a:pt x="618996" y="1176114"/>
                  </a:moveTo>
                  <a:cubicBezTo>
                    <a:pt x="617067" y="1176114"/>
                    <a:pt x="615137" y="1177400"/>
                    <a:pt x="612566" y="1177400"/>
                  </a:cubicBezTo>
                  <a:lnTo>
                    <a:pt x="464342" y="1222843"/>
                  </a:lnTo>
                  <a:lnTo>
                    <a:pt x="434430" y="1232014"/>
                  </a:lnTo>
                  <a:cubicBezTo>
                    <a:pt x="392630" y="1248720"/>
                    <a:pt x="352759" y="1269281"/>
                    <a:pt x="312244" y="1289842"/>
                  </a:cubicBezTo>
                  <a:cubicBezTo>
                    <a:pt x="336682" y="1318113"/>
                    <a:pt x="361119" y="1345099"/>
                    <a:pt x="388771" y="1369515"/>
                  </a:cubicBezTo>
                  <a:cubicBezTo>
                    <a:pt x="487807" y="1461396"/>
                    <a:pt x="611921" y="1530146"/>
                    <a:pt x="739896" y="1573195"/>
                  </a:cubicBezTo>
                  <a:cubicBezTo>
                    <a:pt x="799703" y="1593113"/>
                    <a:pt x="860797" y="1608533"/>
                    <a:pt x="923176" y="1617529"/>
                  </a:cubicBezTo>
                  <a:cubicBezTo>
                    <a:pt x="934107" y="1618172"/>
                    <a:pt x="944398" y="1619456"/>
                    <a:pt x="954686" y="1619456"/>
                  </a:cubicBezTo>
                  <a:cubicBezTo>
                    <a:pt x="894237" y="1572552"/>
                    <a:pt x="843433" y="1514726"/>
                    <a:pt x="797131" y="1451114"/>
                  </a:cubicBezTo>
                  <a:cubicBezTo>
                    <a:pt x="732822" y="1362447"/>
                    <a:pt x="672372" y="1271207"/>
                    <a:pt x="618996" y="1176114"/>
                  </a:cubicBezTo>
                  <a:close/>
                  <a:moveTo>
                    <a:pt x="1058224" y="1142702"/>
                  </a:moveTo>
                  <a:cubicBezTo>
                    <a:pt x="1056938" y="1288556"/>
                    <a:pt x="1059509" y="1435694"/>
                    <a:pt x="1069800" y="1582191"/>
                  </a:cubicBezTo>
                  <a:cubicBezTo>
                    <a:pt x="1156615" y="1513440"/>
                    <a:pt x="1257579" y="1464608"/>
                    <a:pt x="1342468" y="1393288"/>
                  </a:cubicBezTo>
                  <a:cubicBezTo>
                    <a:pt x="1397130" y="1347668"/>
                    <a:pt x="1446003" y="1295623"/>
                    <a:pt x="1488447" y="1238438"/>
                  </a:cubicBezTo>
                  <a:cubicBezTo>
                    <a:pt x="1451149" y="1223661"/>
                    <a:pt x="1413208" y="1211453"/>
                    <a:pt x="1374621" y="1201173"/>
                  </a:cubicBezTo>
                  <a:cubicBezTo>
                    <a:pt x="1271728" y="1171616"/>
                    <a:pt x="1164975" y="1150412"/>
                    <a:pt x="1058224" y="1142702"/>
                  </a:cubicBezTo>
                  <a:close/>
                  <a:moveTo>
                    <a:pt x="990057" y="1138847"/>
                  </a:moveTo>
                  <a:cubicBezTo>
                    <a:pt x="886520" y="1135635"/>
                    <a:pt x="781697" y="1143345"/>
                    <a:pt x="678802" y="1163263"/>
                  </a:cubicBezTo>
                  <a:cubicBezTo>
                    <a:pt x="701954" y="1203742"/>
                    <a:pt x="726392" y="1242936"/>
                    <a:pt x="751472" y="1282132"/>
                  </a:cubicBezTo>
                  <a:cubicBezTo>
                    <a:pt x="826070" y="1397786"/>
                    <a:pt x="904526" y="1517295"/>
                    <a:pt x="1018351" y="1596325"/>
                  </a:cubicBezTo>
                  <a:cubicBezTo>
                    <a:pt x="1010636" y="1443404"/>
                    <a:pt x="1005490" y="1291126"/>
                    <a:pt x="1006777" y="1139490"/>
                  </a:cubicBezTo>
                  <a:cubicBezTo>
                    <a:pt x="1000988" y="1138847"/>
                    <a:pt x="995844" y="1138847"/>
                    <a:pt x="990057" y="1138847"/>
                  </a:cubicBezTo>
                  <a:close/>
                  <a:moveTo>
                    <a:pt x="1135571" y="849435"/>
                  </a:moveTo>
                  <a:cubicBezTo>
                    <a:pt x="1137601" y="849194"/>
                    <a:pt x="1139787" y="850156"/>
                    <a:pt x="1140099" y="852399"/>
                  </a:cubicBezTo>
                  <a:cubicBezTo>
                    <a:pt x="1151341" y="922918"/>
                    <a:pt x="1146343" y="995359"/>
                    <a:pt x="1153839" y="1066516"/>
                  </a:cubicBezTo>
                  <a:cubicBezTo>
                    <a:pt x="1154462" y="1079980"/>
                    <a:pt x="1131978" y="1082544"/>
                    <a:pt x="1130105" y="1069082"/>
                  </a:cubicBezTo>
                  <a:cubicBezTo>
                    <a:pt x="1118238" y="997282"/>
                    <a:pt x="1140099" y="925482"/>
                    <a:pt x="1131978" y="853682"/>
                  </a:cubicBezTo>
                  <a:cubicBezTo>
                    <a:pt x="1131667" y="851118"/>
                    <a:pt x="1133541" y="849675"/>
                    <a:pt x="1135571" y="849435"/>
                  </a:cubicBezTo>
                  <a:close/>
                  <a:moveTo>
                    <a:pt x="1825915" y="848535"/>
                  </a:moveTo>
                  <a:cubicBezTo>
                    <a:pt x="1828718" y="849419"/>
                    <a:pt x="1830961" y="852155"/>
                    <a:pt x="1830000" y="856015"/>
                  </a:cubicBezTo>
                  <a:cubicBezTo>
                    <a:pt x="1796683" y="991133"/>
                    <a:pt x="1767853" y="1128180"/>
                    <a:pt x="1676872" y="1237560"/>
                  </a:cubicBezTo>
                  <a:cubicBezTo>
                    <a:pt x="1666621" y="1249786"/>
                    <a:pt x="1645478" y="1232414"/>
                    <a:pt x="1655729" y="1220188"/>
                  </a:cubicBezTo>
                  <a:cubicBezTo>
                    <a:pt x="1739662" y="1115311"/>
                    <a:pt x="1774901" y="978264"/>
                    <a:pt x="1818467" y="852155"/>
                  </a:cubicBezTo>
                  <a:cubicBezTo>
                    <a:pt x="1819749" y="848616"/>
                    <a:pt x="1823113" y="847652"/>
                    <a:pt x="1825915" y="848535"/>
                  </a:cubicBezTo>
                  <a:close/>
                  <a:moveTo>
                    <a:pt x="1102175" y="787082"/>
                  </a:moveTo>
                  <a:cubicBezTo>
                    <a:pt x="1104159" y="787162"/>
                    <a:pt x="1106143" y="788451"/>
                    <a:pt x="1106143" y="790707"/>
                  </a:cubicBezTo>
                  <a:cubicBezTo>
                    <a:pt x="1110112" y="834535"/>
                    <a:pt x="1109450" y="878360"/>
                    <a:pt x="1107466" y="922187"/>
                  </a:cubicBezTo>
                  <a:cubicBezTo>
                    <a:pt x="1106143" y="964725"/>
                    <a:pt x="1100191" y="1013709"/>
                    <a:pt x="1110773" y="1055603"/>
                  </a:cubicBezTo>
                  <a:cubicBezTo>
                    <a:pt x="1114742" y="1070427"/>
                    <a:pt x="1090269" y="1076871"/>
                    <a:pt x="1086301" y="1061403"/>
                  </a:cubicBezTo>
                  <a:cubicBezTo>
                    <a:pt x="1075718" y="1020798"/>
                    <a:pt x="1081671" y="973105"/>
                    <a:pt x="1084978" y="931856"/>
                  </a:cubicBezTo>
                  <a:cubicBezTo>
                    <a:pt x="1089608" y="885451"/>
                    <a:pt x="1095561" y="838400"/>
                    <a:pt x="1098206" y="790707"/>
                  </a:cubicBezTo>
                  <a:cubicBezTo>
                    <a:pt x="1098206" y="788129"/>
                    <a:pt x="1100190" y="787001"/>
                    <a:pt x="1102175" y="787082"/>
                  </a:cubicBezTo>
                  <a:close/>
                  <a:moveTo>
                    <a:pt x="1793389" y="712068"/>
                  </a:moveTo>
                  <a:cubicBezTo>
                    <a:pt x="1796905" y="712550"/>
                    <a:pt x="1800103" y="715120"/>
                    <a:pt x="1799463" y="719296"/>
                  </a:cubicBezTo>
                  <a:cubicBezTo>
                    <a:pt x="1789871" y="809261"/>
                    <a:pt x="1780918" y="899228"/>
                    <a:pt x="1751504" y="984695"/>
                  </a:cubicBezTo>
                  <a:cubicBezTo>
                    <a:pt x="1738075" y="1023252"/>
                    <a:pt x="1722728" y="1062451"/>
                    <a:pt x="1704184" y="1098436"/>
                  </a:cubicBezTo>
                  <a:cubicBezTo>
                    <a:pt x="1694592" y="1117715"/>
                    <a:pt x="1682443" y="1135708"/>
                    <a:pt x="1670933" y="1153701"/>
                  </a:cubicBezTo>
                  <a:cubicBezTo>
                    <a:pt x="1660702" y="1169766"/>
                    <a:pt x="1646633" y="1185188"/>
                    <a:pt x="1640239" y="1203825"/>
                  </a:cubicBezTo>
                  <a:cubicBezTo>
                    <a:pt x="1635123" y="1218604"/>
                    <a:pt x="1611462" y="1211537"/>
                    <a:pt x="1616578" y="1197398"/>
                  </a:cubicBezTo>
                  <a:cubicBezTo>
                    <a:pt x="1628729" y="1162054"/>
                    <a:pt x="1656865" y="1134422"/>
                    <a:pt x="1674129" y="1101650"/>
                  </a:cubicBezTo>
                  <a:cubicBezTo>
                    <a:pt x="1695231" y="1062451"/>
                    <a:pt x="1713137" y="1020038"/>
                    <a:pt x="1727204" y="976984"/>
                  </a:cubicBezTo>
                  <a:cubicBezTo>
                    <a:pt x="1754061" y="892802"/>
                    <a:pt x="1768769" y="804764"/>
                    <a:pt x="1785395" y="717370"/>
                  </a:cubicBezTo>
                  <a:cubicBezTo>
                    <a:pt x="1786034" y="713191"/>
                    <a:pt x="1789871" y="711586"/>
                    <a:pt x="1793389" y="712068"/>
                  </a:cubicBezTo>
                  <a:close/>
                  <a:moveTo>
                    <a:pt x="1076230" y="680727"/>
                  </a:moveTo>
                  <a:cubicBezTo>
                    <a:pt x="1071085" y="816300"/>
                    <a:pt x="1060795" y="951873"/>
                    <a:pt x="1058866" y="1086803"/>
                  </a:cubicBezTo>
                  <a:cubicBezTo>
                    <a:pt x="1174623" y="1094513"/>
                    <a:pt x="1290377" y="1114431"/>
                    <a:pt x="1400989" y="1146557"/>
                  </a:cubicBezTo>
                  <a:cubicBezTo>
                    <a:pt x="1442789" y="1158765"/>
                    <a:pt x="1482660" y="1173545"/>
                    <a:pt x="1522532" y="1190249"/>
                  </a:cubicBezTo>
                  <a:cubicBezTo>
                    <a:pt x="1536679" y="1169047"/>
                    <a:pt x="1549541" y="1147200"/>
                    <a:pt x="1561760" y="1124712"/>
                  </a:cubicBezTo>
                  <a:cubicBezTo>
                    <a:pt x="1634428" y="992352"/>
                    <a:pt x="1683946" y="838788"/>
                    <a:pt x="1700023" y="683298"/>
                  </a:cubicBezTo>
                  <a:cubicBezTo>
                    <a:pt x="1661438" y="684582"/>
                    <a:pt x="1622853" y="685868"/>
                    <a:pt x="1584267" y="686510"/>
                  </a:cubicBezTo>
                  <a:cubicBezTo>
                    <a:pt x="1415136" y="689723"/>
                    <a:pt x="1245362" y="686510"/>
                    <a:pt x="1076230" y="680727"/>
                  </a:cubicBezTo>
                  <a:close/>
                  <a:moveTo>
                    <a:pt x="2089733" y="671733"/>
                  </a:moveTo>
                  <a:cubicBezTo>
                    <a:pt x="1979121" y="672376"/>
                    <a:pt x="1868511" y="676872"/>
                    <a:pt x="1757901" y="681370"/>
                  </a:cubicBezTo>
                  <a:cubicBezTo>
                    <a:pt x="1746968" y="802165"/>
                    <a:pt x="1716743" y="921673"/>
                    <a:pt x="1670441" y="1032831"/>
                  </a:cubicBezTo>
                  <a:cubicBezTo>
                    <a:pt x="1644718" y="1095156"/>
                    <a:pt x="1613206" y="1155553"/>
                    <a:pt x="1576550" y="1212095"/>
                  </a:cubicBezTo>
                  <a:cubicBezTo>
                    <a:pt x="1589413" y="1217236"/>
                    <a:pt x="1601630" y="1222375"/>
                    <a:pt x="1614493" y="1228159"/>
                  </a:cubicBezTo>
                  <a:cubicBezTo>
                    <a:pt x="1673012" y="1253218"/>
                    <a:pt x="1723818" y="1291126"/>
                    <a:pt x="1780408" y="1319397"/>
                  </a:cubicBezTo>
                  <a:cubicBezTo>
                    <a:pt x="1894877" y="1199887"/>
                    <a:pt x="1982337" y="1052107"/>
                    <a:pt x="2038929" y="897257"/>
                  </a:cubicBezTo>
                  <a:cubicBezTo>
                    <a:pt x="2059508" y="841357"/>
                    <a:pt x="2078800" y="784175"/>
                    <a:pt x="2085874" y="725704"/>
                  </a:cubicBezTo>
                  <a:cubicBezTo>
                    <a:pt x="2087160" y="707071"/>
                    <a:pt x="2089090" y="689723"/>
                    <a:pt x="2089733" y="671733"/>
                  </a:cubicBezTo>
                  <a:close/>
                  <a:moveTo>
                    <a:pt x="97025" y="659517"/>
                  </a:moveTo>
                  <a:cubicBezTo>
                    <a:pt x="102321" y="658710"/>
                    <a:pt x="108258" y="660968"/>
                    <a:pt x="110183" y="666779"/>
                  </a:cubicBezTo>
                  <a:cubicBezTo>
                    <a:pt x="112108" y="663550"/>
                    <a:pt x="115316" y="660968"/>
                    <a:pt x="120452" y="661615"/>
                  </a:cubicBezTo>
                  <a:cubicBezTo>
                    <a:pt x="175005" y="665488"/>
                    <a:pt x="228915" y="656449"/>
                    <a:pt x="282828" y="663550"/>
                  </a:cubicBezTo>
                  <a:cubicBezTo>
                    <a:pt x="289888" y="664841"/>
                    <a:pt x="289245" y="673234"/>
                    <a:pt x="282828" y="673880"/>
                  </a:cubicBezTo>
                  <a:cubicBezTo>
                    <a:pt x="228915" y="679044"/>
                    <a:pt x="174362" y="695184"/>
                    <a:pt x="120452" y="686792"/>
                  </a:cubicBezTo>
                  <a:cubicBezTo>
                    <a:pt x="117243" y="686145"/>
                    <a:pt x="115959" y="685501"/>
                    <a:pt x="114032" y="684210"/>
                  </a:cubicBezTo>
                  <a:cubicBezTo>
                    <a:pt x="123018" y="726815"/>
                    <a:pt x="128153" y="771361"/>
                    <a:pt x="136497" y="814613"/>
                  </a:cubicBezTo>
                  <a:cubicBezTo>
                    <a:pt x="146766" y="863675"/>
                    <a:pt x="155751" y="912740"/>
                    <a:pt x="168586" y="961156"/>
                  </a:cubicBezTo>
                  <a:cubicBezTo>
                    <a:pt x="169229" y="965675"/>
                    <a:pt x="163452" y="966322"/>
                    <a:pt x="162168" y="962447"/>
                  </a:cubicBezTo>
                  <a:cubicBezTo>
                    <a:pt x="144198" y="912093"/>
                    <a:pt x="124944" y="862384"/>
                    <a:pt x="113391" y="810740"/>
                  </a:cubicBezTo>
                  <a:cubicBezTo>
                    <a:pt x="101839" y="764904"/>
                    <a:pt x="89002" y="717132"/>
                    <a:pt x="87720" y="670652"/>
                  </a:cubicBezTo>
                  <a:cubicBezTo>
                    <a:pt x="87077" y="664197"/>
                    <a:pt x="91730" y="660324"/>
                    <a:pt x="97025" y="659517"/>
                  </a:cubicBezTo>
                  <a:close/>
                  <a:moveTo>
                    <a:pt x="495524" y="651815"/>
                  </a:moveTo>
                  <a:cubicBezTo>
                    <a:pt x="503241" y="712853"/>
                    <a:pt x="516103" y="773251"/>
                    <a:pt x="534109" y="831721"/>
                  </a:cubicBezTo>
                  <a:cubicBezTo>
                    <a:pt x="564334" y="931312"/>
                    <a:pt x="605491" y="1027048"/>
                    <a:pt x="655009" y="1118929"/>
                  </a:cubicBezTo>
                  <a:cubicBezTo>
                    <a:pt x="764977" y="1093229"/>
                    <a:pt x="878160" y="1081662"/>
                    <a:pt x="990700" y="1084233"/>
                  </a:cubicBezTo>
                  <a:cubicBezTo>
                    <a:pt x="996487" y="1084233"/>
                    <a:pt x="1001631" y="1084233"/>
                    <a:pt x="1007420" y="1084233"/>
                  </a:cubicBezTo>
                  <a:cubicBezTo>
                    <a:pt x="1009349" y="985285"/>
                    <a:pt x="1015137" y="886977"/>
                    <a:pt x="1020282" y="788673"/>
                  </a:cubicBezTo>
                  <a:cubicBezTo>
                    <a:pt x="1021567" y="752049"/>
                    <a:pt x="1022853" y="715424"/>
                    <a:pt x="1024140" y="679443"/>
                  </a:cubicBezTo>
                  <a:cubicBezTo>
                    <a:pt x="862725" y="674302"/>
                    <a:pt x="700026" y="667878"/>
                    <a:pt x="537968" y="655027"/>
                  </a:cubicBezTo>
                  <a:cubicBezTo>
                    <a:pt x="523819" y="654384"/>
                    <a:pt x="509671" y="653098"/>
                    <a:pt x="495524" y="651815"/>
                  </a:cubicBezTo>
                  <a:close/>
                  <a:moveTo>
                    <a:pt x="58225" y="635752"/>
                  </a:moveTo>
                  <a:cubicBezTo>
                    <a:pt x="58225" y="661451"/>
                    <a:pt x="60153" y="687153"/>
                    <a:pt x="62726" y="712212"/>
                  </a:cubicBezTo>
                  <a:cubicBezTo>
                    <a:pt x="77518" y="838788"/>
                    <a:pt x="118031" y="963438"/>
                    <a:pt x="175266" y="1076523"/>
                  </a:cubicBezTo>
                  <a:cubicBezTo>
                    <a:pt x="209350" y="1145273"/>
                    <a:pt x="249865" y="1210810"/>
                    <a:pt x="297454" y="1271207"/>
                  </a:cubicBezTo>
                  <a:cubicBezTo>
                    <a:pt x="336039" y="1242936"/>
                    <a:pt x="379768" y="1219806"/>
                    <a:pt x="421569" y="1200530"/>
                  </a:cubicBezTo>
                  <a:lnTo>
                    <a:pt x="440966" y="1193120"/>
                  </a:lnTo>
                  <a:lnTo>
                    <a:pt x="596488" y="1133708"/>
                  </a:lnTo>
                  <a:cubicBezTo>
                    <a:pt x="517389" y="982713"/>
                    <a:pt x="458868" y="816941"/>
                    <a:pt x="438932" y="647960"/>
                  </a:cubicBezTo>
                  <a:cubicBezTo>
                    <a:pt x="312244" y="638963"/>
                    <a:pt x="185555" y="631896"/>
                    <a:pt x="58225" y="635752"/>
                  </a:cubicBezTo>
                  <a:close/>
                  <a:moveTo>
                    <a:pt x="291579" y="506519"/>
                  </a:moveTo>
                  <a:cubicBezTo>
                    <a:pt x="294705" y="507886"/>
                    <a:pt x="297109" y="511107"/>
                    <a:pt x="295827" y="514973"/>
                  </a:cubicBezTo>
                  <a:cubicBezTo>
                    <a:pt x="291979" y="525281"/>
                    <a:pt x="286851" y="535588"/>
                    <a:pt x="281080" y="544607"/>
                  </a:cubicBezTo>
                  <a:cubicBezTo>
                    <a:pt x="276592" y="552983"/>
                    <a:pt x="271462" y="563934"/>
                    <a:pt x="262486" y="568445"/>
                  </a:cubicBezTo>
                  <a:cubicBezTo>
                    <a:pt x="254151" y="572309"/>
                    <a:pt x="245175" y="563290"/>
                    <a:pt x="250305" y="555560"/>
                  </a:cubicBezTo>
                  <a:cubicBezTo>
                    <a:pt x="255433" y="547184"/>
                    <a:pt x="262486" y="540743"/>
                    <a:pt x="267616" y="533011"/>
                  </a:cubicBezTo>
                  <a:cubicBezTo>
                    <a:pt x="272744" y="525281"/>
                    <a:pt x="278515" y="517550"/>
                    <a:pt x="283003" y="509175"/>
                  </a:cubicBezTo>
                  <a:cubicBezTo>
                    <a:pt x="284606" y="505633"/>
                    <a:pt x="288454" y="505149"/>
                    <a:pt x="291579" y="506519"/>
                  </a:cubicBezTo>
                  <a:close/>
                  <a:moveTo>
                    <a:pt x="292807" y="468680"/>
                  </a:moveTo>
                  <a:cubicBezTo>
                    <a:pt x="294989" y="470985"/>
                    <a:pt x="295798" y="474799"/>
                    <a:pt x="293211" y="477658"/>
                  </a:cubicBezTo>
                  <a:cubicBezTo>
                    <a:pt x="280274" y="492914"/>
                    <a:pt x="266045" y="506899"/>
                    <a:pt x="253108" y="522153"/>
                  </a:cubicBezTo>
                  <a:cubicBezTo>
                    <a:pt x="241465" y="534867"/>
                    <a:pt x="231762" y="551394"/>
                    <a:pt x="218179" y="562199"/>
                  </a:cubicBezTo>
                  <a:cubicBezTo>
                    <a:pt x="213004" y="566648"/>
                    <a:pt x="202655" y="562199"/>
                    <a:pt x="205888" y="554570"/>
                  </a:cubicBezTo>
                  <a:cubicBezTo>
                    <a:pt x="213004" y="538045"/>
                    <a:pt x="229821" y="524696"/>
                    <a:pt x="242757" y="511984"/>
                  </a:cubicBezTo>
                  <a:cubicBezTo>
                    <a:pt x="256988" y="497364"/>
                    <a:pt x="270571" y="483379"/>
                    <a:pt x="284156" y="468760"/>
                  </a:cubicBezTo>
                  <a:cubicBezTo>
                    <a:pt x="287067" y="465582"/>
                    <a:pt x="290624" y="466377"/>
                    <a:pt x="292807" y="468680"/>
                  </a:cubicBezTo>
                  <a:close/>
                  <a:moveTo>
                    <a:pt x="279506" y="420528"/>
                  </a:moveTo>
                  <a:cubicBezTo>
                    <a:pt x="281505" y="421742"/>
                    <a:pt x="282622" y="424169"/>
                    <a:pt x="281024" y="426758"/>
                  </a:cubicBezTo>
                  <a:cubicBezTo>
                    <a:pt x="262484" y="455238"/>
                    <a:pt x="238829" y="479835"/>
                    <a:pt x="215815" y="504433"/>
                  </a:cubicBezTo>
                  <a:cubicBezTo>
                    <a:pt x="195996" y="527087"/>
                    <a:pt x="180653" y="556861"/>
                    <a:pt x="156360" y="573691"/>
                  </a:cubicBezTo>
                  <a:cubicBezTo>
                    <a:pt x="146769" y="580812"/>
                    <a:pt x="134624" y="564629"/>
                    <a:pt x="144212" y="556861"/>
                  </a:cubicBezTo>
                  <a:cubicBezTo>
                    <a:pt x="166588" y="540032"/>
                    <a:pt x="184488" y="514141"/>
                    <a:pt x="204946" y="493428"/>
                  </a:cubicBezTo>
                  <a:cubicBezTo>
                    <a:pt x="229240" y="470773"/>
                    <a:pt x="252896" y="448765"/>
                    <a:pt x="272714" y="421580"/>
                  </a:cubicBezTo>
                  <a:cubicBezTo>
                    <a:pt x="274632" y="419316"/>
                    <a:pt x="277508" y="419316"/>
                    <a:pt x="279506" y="420528"/>
                  </a:cubicBezTo>
                  <a:close/>
                  <a:moveTo>
                    <a:pt x="274624" y="360456"/>
                  </a:moveTo>
                  <a:cubicBezTo>
                    <a:pt x="281732" y="361119"/>
                    <a:pt x="287491" y="370283"/>
                    <a:pt x="280292" y="376553"/>
                  </a:cubicBezTo>
                  <a:cubicBezTo>
                    <a:pt x="221432" y="435074"/>
                    <a:pt x="168329" y="498094"/>
                    <a:pt x="112667" y="559831"/>
                  </a:cubicBezTo>
                  <a:cubicBezTo>
                    <a:pt x="103710" y="569477"/>
                    <a:pt x="86436" y="555972"/>
                    <a:pt x="94112" y="545039"/>
                  </a:cubicBezTo>
                  <a:cubicBezTo>
                    <a:pt x="143377" y="478160"/>
                    <a:pt x="207356" y="419639"/>
                    <a:pt x="267497" y="363048"/>
                  </a:cubicBezTo>
                  <a:cubicBezTo>
                    <a:pt x="269736" y="360958"/>
                    <a:pt x="272255" y="360235"/>
                    <a:pt x="274624" y="360456"/>
                  </a:cubicBezTo>
                  <a:close/>
                  <a:moveTo>
                    <a:pt x="952620" y="344481"/>
                  </a:moveTo>
                  <a:cubicBezTo>
                    <a:pt x="954400" y="344481"/>
                    <a:pt x="956181" y="345612"/>
                    <a:pt x="956505" y="347873"/>
                  </a:cubicBezTo>
                  <a:cubicBezTo>
                    <a:pt x="961687" y="413138"/>
                    <a:pt x="953914" y="477756"/>
                    <a:pt x="951325" y="543021"/>
                  </a:cubicBezTo>
                  <a:cubicBezTo>
                    <a:pt x="951325" y="552069"/>
                    <a:pt x="942906" y="555299"/>
                    <a:pt x="936430" y="553362"/>
                  </a:cubicBezTo>
                  <a:cubicBezTo>
                    <a:pt x="890449" y="546900"/>
                    <a:pt x="844470" y="547546"/>
                    <a:pt x="798489" y="545607"/>
                  </a:cubicBezTo>
                  <a:cubicBezTo>
                    <a:pt x="789422" y="545607"/>
                    <a:pt x="789422" y="532683"/>
                    <a:pt x="798489" y="532036"/>
                  </a:cubicBezTo>
                  <a:cubicBezTo>
                    <a:pt x="841879" y="530099"/>
                    <a:pt x="885915" y="523637"/>
                    <a:pt x="929305" y="530744"/>
                  </a:cubicBezTo>
                  <a:cubicBezTo>
                    <a:pt x="931248" y="469357"/>
                    <a:pt x="946143" y="409261"/>
                    <a:pt x="948734" y="347873"/>
                  </a:cubicBezTo>
                  <a:cubicBezTo>
                    <a:pt x="949058" y="345612"/>
                    <a:pt x="950839" y="344481"/>
                    <a:pt x="952620" y="344481"/>
                  </a:cubicBezTo>
                  <a:close/>
                  <a:moveTo>
                    <a:pt x="264854" y="324489"/>
                  </a:moveTo>
                  <a:cubicBezTo>
                    <a:pt x="269966" y="320673"/>
                    <a:pt x="275716" y="328942"/>
                    <a:pt x="271245" y="332758"/>
                  </a:cubicBezTo>
                  <a:cubicBezTo>
                    <a:pt x="226517" y="368377"/>
                    <a:pt x="186902" y="414173"/>
                    <a:pt x="138341" y="445341"/>
                  </a:cubicBezTo>
                  <a:cubicBezTo>
                    <a:pt x="130674" y="450430"/>
                    <a:pt x="120452" y="437707"/>
                    <a:pt x="128758" y="431347"/>
                  </a:cubicBezTo>
                  <a:cubicBezTo>
                    <a:pt x="172205" y="394455"/>
                    <a:pt x="218850" y="357565"/>
                    <a:pt x="264854" y="324489"/>
                  </a:cubicBezTo>
                  <a:close/>
                  <a:moveTo>
                    <a:pt x="277736" y="288992"/>
                  </a:moveTo>
                  <a:cubicBezTo>
                    <a:pt x="284153" y="291511"/>
                    <a:pt x="287301" y="301951"/>
                    <a:pt x="279551" y="305836"/>
                  </a:cubicBezTo>
                  <a:cubicBezTo>
                    <a:pt x="255660" y="318139"/>
                    <a:pt x="236288" y="336916"/>
                    <a:pt x="214333" y="351162"/>
                  </a:cubicBezTo>
                  <a:cubicBezTo>
                    <a:pt x="190441" y="367350"/>
                    <a:pt x="165904" y="381595"/>
                    <a:pt x="145239" y="402315"/>
                  </a:cubicBezTo>
                  <a:cubicBezTo>
                    <a:pt x="136845" y="410732"/>
                    <a:pt x="123285" y="397135"/>
                    <a:pt x="132326" y="388070"/>
                  </a:cubicBezTo>
                  <a:cubicBezTo>
                    <a:pt x="151698" y="369293"/>
                    <a:pt x="174942" y="355047"/>
                    <a:pt x="197544" y="340802"/>
                  </a:cubicBezTo>
                  <a:cubicBezTo>
                    <a:pt x="222727" y="324615"/>
                    <a:pt x="244682" y="304542"/>
                    <a:pt x="270512" y="289650"/>
                  </a:cubicBezTo>
                  <a:cubicBezTo>
                    <a:pt x="273095" y="288193"/>
                    <a:pt x="275597" y="288152"/>
                    <a:pt x="277736" y="288992"/>
                  </a:cubicBezTo>
                  <a:close/>
                  <a:moveTo>
                    <a:pt x="2119512" y="286394"/>
                  </a:moveTo>
                  <a:cubicBezTo>
                    <a:pt x="2121097" y="285750"/>
                    <a:pt x="2122999" y="286072"/>
                    <a:pt x="2123633" y="288322"/>
                  </a:cubicBezTo>
                  <a:cubicBezTo>
                    <a:pt x="2162311" y="389873"/>
                    <a:pt x="2187673" y="499137"/>
                    <a:pt x="2194648" y="607760"/>
                  </a:cubicBezTo>
                  <a:cubicBezTo>
                    <a:pt x="2201624" y="718311"/>
                    <a:pt x="2186406" y="823077"/>
                    <a:pt x="2157874" y="929769"/>
                  </a:cubicBezTo>
                  <a:cubicBezTo>
                    <a:pt x="2152801" y="946480"/>
                    <a:pt x="2126804" y="937483"/>
                    <a:pt x="2133145" y="921414"/>
                  </a:cubicBezTo>
                  <a:cubicBezTo>
                    <a:pt x="2211768" y="718311"/>
                    <a:pt x="2161043" y="494639"/>
                    <a:pt x="2117293" y="290248"/>
                  </a:cubicBezTo>
                  <a:cubicBezTo>
                    <a:pt x="2116659" y="288642"/>
                    <a:pt x="2117927" y="287036"/>
                    <a:pt x="2119512" y="286394"/>
                  </a:cubicBezTo>
                  <a:close/>
                  <a:moveTo>
                    <a:pt x="997411" y="269393"/>
                  </a:moveTo>
                  <a:cubicBezTo>
                    <a:pt x="1006419" y="323528"/>
                    <a:pt x="1008350" y="378954"/>
                    <a:pt x="1005132" y="433735"/>
                  </a:cubicBezTo>
                  <a:cubicBezTo>
                    <a:pt x="1003845" y="460802"/>
                    <a:pt x="1003845" y="487871"/>
                    <a:pt x="1001272" y="514939"/>
                  </a:cubicBezTo>
                  <a:cubicBezTo>
                    <a:pt x="999341" y="534275"/>
                    <a:pt x="996124" y="556186"/>
                    <a:pt x="1001272" y="575522"/>
                  </a:cubicBezTo>
                  <a:cubicBezTo>
                    <a:pt x="1003202" y="575522"/>
                    <a:pt x="1005132" y="576165"/>
                    <a:pt x="1005775" y="576165"/>
                  </a:cubicBezTo>
                  <a:cubicBezTo>
                    <a:pt x="1021218" y="575522"/>
                    <a:pt x="1020576" y="599367"/>
                    <a:pt x="1005132" y="599367"/>
                  </a:cubicBezTo>
                  <a:cubicBezTo>
                    <a:pt x="1002559" y="599367"/>
                    <a:pt x="1000629" y="599367"/>
                    <a:pt x="998054" y="599367"/>
                  </a:cubicBezTo>
                  <a:cubicBezTo>
                    <a:pt x="994836" y="600656"/>
                    <a:pt x="991620" y="600656"/>
                    <a:pt x="989046" y="599367"/>
                  </a:cubicBezTo>
                  <a:cubicBezTo>
                    <a:pt x="943361" y="597435"/>
                    <a:pt x="898320" y="592278"/>
                    <a:pt x="852636" y="589699"/>
                  </a:cubicBezTo>
                  <a:cubicBezTo>
                    <a:pt x="806951" y="586478"/>
                    <a:pt x="759980" y="588409"/>
                    <a:pt x="714295" y="581321"/>
                  </a:cubicBezTo>
                  <a:cubicBezTo>
                    <a:pt x="710435" y="581321"/>
                    <a:pt x="707217" y="574877"/>
                    <a:pt x="711722" y="572943"/>
                  </a:cubicBezTo>
                  <a:lnTo>
                    <a:pt x="716870" y="571009"/>
                  </a:lnTo>
                  <a:cubicBezTo>
                    <a:pt x="718156" y="570364"/>
                    <a:pt x="718800" y="571009"/>
                    <a:pt x="718800" y="571654"/>
                  </a:cubicBezTo>
                  <a:cubicBezTo>
                    <a:pt x="718800" y="563276"/>
                    <a:pt x="907973" y="572298"/>
                    <a:pt x="979395" y="574877"/>
                  </a:cubicBezTo>
                  <a:cubicBezTo>
                    <a:pt x="971029" y="536852"/>
                    <a:pt x="980037" y="491093"/>
                    <a:pt x="982612" y="453714"/>
                  </a:cubicBezTo>
                  <a:cubicBezTo>
                    <a:pt x="987758" y="392488"/>
                    <a:pt x="995481" y="331907"/>
                    <a:pt x="992263" y="270038"/>
                  </a:cubicBezTo>
                  <a:cubicBezTo>
                    <a:pt x="992263" y="267460"/>
                    <a:pt x="996767" y="266815"/>
                    <a:pt x="997411" y="269393"/>
                  </a:cubicBezTo>
                  <a:close/>
                  <a:moveTo>
                    <a:pt x="272352" y="242941"/>
                  </a:moveTo>
                  <a:cubicBezTo>
                    <a:pt x="280023" y="238468"/>
                    <a:pt x="287054" y="249971"/>
                    <a:pt x="278744" y="255083"/>
                  </a:cubicBezTo>
                  <a:cubicBezTo>
                    <a:pt x="235270" y="281284"/>
                    <a:pt x="198193" y="317707"/>
                    <a:pt x="154081" y="343269"/>
                  </a:cubicBezTo>
                  <a:cubicBezTo>
                    <a:pt x="144491" y="348381"/>
                    <a:pt x="137459" y="334322"/>
                    <a:pt x="146409" y="328570"/>
                  </a:cubicBezTo>
                  <a:cubicBezTo>
                    <a:pt x="187324" y="299175"/>
                    <a:pt x="228239" y="267863"/>
                    <a:pt x="272352" y="242941"/>
                  </a:cubicBezTo>
                  <a:close/>
                  <a:moveTo>
                    <a:pt x="273921" y="204793"/>
                  </a:moveTo>
                  <a:cubicBezTo>
                    <a:pt x="278426" y="201619"/>
                    <a:pt x="284217" y="209238"/>
                    <a:pt x="279712" y="213048"/>
                  </a:cubicBezTo>
                  <a:cubicBezTo>
                    <a:pt x="251401" y="234636"/>
                    <a:pt x="223732" y="258765"/>
                    <a:pt x="193489" y="277179"/>
                  </a:cubicBezTo>
                  <a:cubicBezTo>
                    <a:pt x="187056" y="280353"/>
                    <a:pt x="179978" y="271465"/>
                    <a:pt x="185768" y="267020"/>
                  </a:cubicBezTo>
                  <a:cubicBezTo>
                    <a:pt x="214081" y="245430"/>
                    <a:pt x="244321" y="225747"/>
                    <a:pt x="273921" y="204793"/>
                  </a:cubicBezTo>
                  <a:close/>
                  <a:moveTo>
                    <a:pt x="275850" y="167822"/>
                  </a:moveTo>
                  <a:cubicBezTo>
                    <a:pt x="281594" y="161935"/>
                    <a:pt x="289891" y="171093"/>
                    <a:pt x="284147" y="176979"/>
                  </a:cubicBezTo>
                  <a:cubicBezTo>
                    <a:pt x="263722" y="197912"/>
                    <a:pt x="238192" y="222114"/>
                    <a:pt x="210745" y="233888"/>
                  </a:cubicBezTo>
                  <a:cubicBezTo>
                    <a:pt x="201173" y="237814"/>
                    <a:pt x="194152" y="225385"/>
                    <a:pt x="202449" y="219498"/>
                  </a:cubicBezTo>
                  <a:cubicBezTo>
                    <a:pt x="215215" y="210339"/>
                    <a:pt x="228617" y="203799"/>
                    <a:pt x="241382" y="195294"/>
                  </a:cubicBezTo>
                  <a:cubicBezTo>
                    <a:pt x="253510" y="186791"/>
                    <a:pt x="264361" y="177633"/>
                    <a:pt x="275850" y="167822"/>
                  </a:cubicBezTo>
                  <a:close/>
                  <a:moveTo>
                    <a:pt x="563691" y="159639"/>
                  </a:moveTo>
                  <a:cubicBezTo>
                    <a:pt x="536682" y="221322"/>
                    <a:pt x="516746" y="285574"/>
                    <a:pt x="503884" y="351754"/>
                  </a:cubicBezTo>
                  <a:cubicBezTo>
                    <a:pt x="487164" y="435282"/>
                    <a:pt x="483948" y="520095"/>
                    <a:pt x="490380" y="604909"/>
                  </a:cubicBezTo>
                  <a:cubicBezTo>
                    <a:pt x="506456" y="605552"/>
                    <a:pt x="523176" y="606837"/>
                    <a:pt x="538610" y="607480"/>
                  </a:cubicBezTo>
                  <a:cubicBezTo>
                    <a:pt x="701311" y="616474"/>
                    <a:pt x="864012" y="622258"/>
                    <a:pt x="1026069" y="626756"/>
                  </a:cubicBezTo>
                  <a:cubicBezTo>
                    <a:pt x="1026069" y="620329"/>
                    <a:pt x="1026712" y="614548"/>
                    <a:pt x="1026712" y="608764"/>
                  </a:cubicBezTo>
                  <a:cubicBezTo>
                    <a:pt x="1027356" y="590131"/>
                    <a:pt x="1027999" y="572140"/>
                    <a:pt x="1028642" y="554150"/>
                  </a:cubicBezTo>
                  <a:cubicBezTo>
                    <a:pt x="1029927" y="441708"/>
                    <a:pt x="1027356" y="329266"/>
                    <a:pt x="1026712" y="217467"/>
                  </a:cubicBezTo>
                  <a:cubicBezTo>
                    <a:pt x="1025426" y="217467"/>
                    <a:pt x="1023498" y="217467"/>
                    <a:pt x="1022210" y="217467"/>
                  </a:cubicBezTo>
                  <a:cubicBezTo>
                    <a:pt x="873015" y="219393"/>
                    <a:pt x="712887" y="204616"/>
                    <a:pt x="563691" y="159639"/>
                  </a:cubicBezTo>
                  <a:close/>
                  <a:moveTo>
                    <a:pt x="278819" y="128102"/>
                  </a:moveTo>
                  <a:cubicBezTo>
                    <a:pt x="284510" y="122250"/>
                    <a:pt x="292731" y="131351"/>
                    <a:pt x="287040" y="136553"/>
                  </a:cubicBezTo>
                  <a:cubicBezTo>
                    <a:pt x="269334" y="156057"/>
                    <a:pt x="248468" y="175561"/>
                    <a:pt x="225703" y="187914"/>
                  </a:cubicBezTo>
                  <a:cubicBezTo>
                    <a:pt x="217482" y="192465"/>
                    <a:pt x="211160" y="180112"/>
                    <a:pt x="218747" y="174911"/>
                  </a:cubicBezTo>
                  <a:cubicBezTo>
                    <a:pt x="238983" y="159308"/>
                    <a:pt x="260481" y="146306"/>
                    <a:pt x="278819" y="128102"/>
                  </a:cubicBezTo>
                  <a:close/>
                  <a:moveTo>
                    <a:pt x="1581696" y="116590"/>
                  </a:moveTo>
                  <a:cubicBezTo>
                    <a:pt x="1536036" y="133296"/>
                    <a:pt x="1489734" y="148716"/>
                    <a:pt x="1442145" y="160924"/>
                  </a:cubicBezTo>
                  <a:cubicBezTo>
                    <a:pt x="1327033" y="192408"/>
                    <a:pt x="1207418" y="209114"/>
                    <a:pt x="1087163" y="215538"/>
                  </a:cubicBezTo>
                  <a:cubicBezTo>
                    <a:pt x="1085232" y="295211"/>
                    <a:pt x="1082018" y="374884"/>
                    <a:pt x="1078803" y="454557"/>
                  </a:cubicBezTo>
                  <a:cubicBezTo>
                    <a:pt x="1078803" y="504032"/>
                    <a:pt x="1078803" y="552864"/>
                    <a:pt x="1078160" y="601697"/>
                  </a:cubicBezTo>
                  <a:cubicBezTo>
                    <a:pt x="1078160" y="610050"/>
                    <a:pt x="1078160" y="619046"/>
                    <a:pt x="1077515" y="628041"/>
                  </a:cubicBezTo>
                  <a:cubicBezTo>
                    <a:pt x="1246648" y="632537"/>
                    <a:pt x="1415779" y="635752"/>
                    <a:pt x="1584910" y="631254"/>
                  </a:cubicBezTo>
                  <a:cubicBezTo>
                    <a:pt x="1624782" y="629968"/>
                    <a:pt x="1664652" y="628682"/>
                    <a:pt x="1703882" y="626756"/>
                  </a:cubicBezTo>
                  <a:cubicBezTo>
                    <a:pt x="1709026" y="540014"/>
                    <a:pt x="1702596" y="453273"/>
                    <a:pt x="1683946" y="369745"/>
                  </a:cubicBezTo>
                  <a:cubicBezTo>
                    <a:pt x="1671084" y="384523"/>
                    <a:pt x="1659508" y="399300"/>
                    <a:pt x="1649862" y="416649"/>
                  </a:cubicBezTo>
                  <a:cubicBezTo>
                    <a:pt x="1641502" y="431427"/>
                    <a:pt x="1618350" y="417292"/>
                    <a:pt x="1627355" y="403155"/>
                  </a:cubicBezTo>
                  <a:cubicBezTo>
                    <a:pt x="1641502" y="380025"/>
                    <a:pt x="1658865" y="360749"/>
                    <a:pt x="1677516" y="341474"/>
                  </a:cubicBezTo>
                  <a:cubicBezTo>
                    <a:pt x="1673657" y="327338"/>
                    <a:pt x="1669155" y="313203"/>
                    <a:pt x="1665297" y="299709"/>
                  </a:cubicBezTo>
                  <a:cubicBezTo>
                    <a:pt x="1642145" y="324768"/>
                    <a:pt x="1619638" y="349827"/>
                    <a:pt x="1596486" y="375526"/>
                  </a:cubicBezTo>
                  <a:cubicBezTo>
                    <a:pt x="1587483" y="385808"/>
                    <a:pt x="1570120" y="371672"/>
                    <a:pt x="1578480" y="360749"/>
                  </a:cubicBezTo>
                  <a:cubicBezTo>
                    <a:pt x="1602275" y="329266"/>
                    <a:pt x="1628641" y="300352"/>
                    <a:pt x="1655649" y="270795"/>
                  </a:cubicBezTo>
                  <a:cubicBezTo>
                    <a:pt x="1636358" y="216824"/>
                    <a:pt x="1611277" y="165422"/>
                    <a:pt x="1581696" y="116590"/>
                  </a:cubicBezTo>
                  <a:close/>
                  <a:moveTo>
                    <a:pt x="279899" y="100518"/>
                  </a:moveTo>
                  <a:cubicBezTo>
                    <a:pt x="285669" y="96738"/>
                    <a:pt x="292722" y="105557"/>
                    <a:pt x="286952" y="109965"/>
                  </a:cubicBezTo>
                  <a:cubicBezTo>
                    <a:pt x="274128" y="119415"/>
                    <a:pt x="265152" y="133903"/>
                    <a:pt x="251048" y="142722"/>
                  </a:cubicBezTo>
                  <a:cubicBezTo>
                    <a:pt x="244634" y="147131"/>
                    <a:pt x="239506" y="137681"/>
                    <a:pt x="243352" y="132642"/>
                  </a:cubicBezTo>
                  <a:cubicBezTo>
                    <a:pt x="253612" y="120045"/>
                    <a:pt x="267075" y="109335"/>
                    <a:pt x="279899" y="100518"/>
                  </a:cubicBezTo>
                  <a:close/>
                  <a:moveTo>
                    <a:pt x="604206" y="79323"/>
                  </a:moveTo>
                  <a:cubicBezTo>
                    <a:pt x="596488" y="92817"/>
                    <a:pt x="589414" y="106309"/>
                    <a:pt x="582984" y="120445"/>
                  </a:cubicBezTo>
                  <a:cubicBezTo>
                    <a:pt x="599060" y="124943"/>
                    <a:pt x="615780" y="128798"/>
                    <a:pt x="633145" y="132010"/>
                  </a:cubicBezTo>
                  <a:cubicBezTo>
                    <a:pt x="763048" y="158996"/>
                    <a:pt x="894237" y="170561"/>
                    <a:pt x="1026712" y="166063"/>
                  </a:cubicBezTo>
                  <a:cubicBezTo>
                    <a:pt x="1026712" y="150000"/>
                    <a:pt x="1026712" y="133937"/>
                    <a:pt x="1026712" y="117233"/>
                  </a:cubicBezTo>
                  <a:cubicBezTo>
                    <a:pt x="1024783" y="118517"/>
                    <a:pt x="1022210" y="119802"/>
                    <a:pt x="1018351" y="119802"/>
                  </a:cubicBezTo>
                  <a:cubicBezTo>
                    <a:pt x="932179" y="120445"/>
                    <a:pt x="847292" y="114019"/>
                    <a:pt x="761118" y="101811"/>
                  </a:cubicBezTo>
                  <a:cubicBezTo>
                    <a:pt x="730250" y="97956"/>
                    <a:pt x="699381" y="94100"/>
                    <a:pt x="669157" y="88319"/>
                  </a:cubicBezTo>
                  <a:cubicBezTo>
                    <a:pt x="647292" y="83178"/>
                    <a:pt x="626713" y="79323"/>
                    <a:pt x="604206" y="79323"/>
                  </a:cubicBezTo>
                  <a:close/>
                  <a:moveTo>
                    <a:pt x="634430" y="30491"/>
                  </a:moveTo>
                  <a:cubicBezTo>
                    <a:pt x="627356" y="41413"/>
                    <a:pt x="620281" y="52337"/>
                    <a:pt x="613852" y="63260"/>
                  </a:cubicBezTo>
                  <a:cubicBezTo>
                    <a:pt x="626713" y="61974"/>
                    <a:pt x="641505" y="64545"/>
                    <a:pt x="652436" y="65829"/>
                  </a:cubicBezTo>
                  <a:cubicBezTo>
                    <a:pt x="685234" y="69684"/>
                    <a:pt x="718032" y="72898"/>
                    <a:pt x="751472" y="76754"/>
                  </a:cubicBezTo>
                  <a:cubicBezTo>
                    <a:pt x="795844" y="81892"/>
                    <a:pt x="840860" y="88962"/>
                    <a:pt x="885877" y="90888"/>
                  </a:cubicBezTo>
                  <a:cubicBezTo>
                    <a:pt x="930249" y="92817"/>
                    <a:pt x="974622" y="91531"/>
                    <a:pt x="1019639" y="91531"/>
                  </a:cubicBezTo>
                  <a:cubicBezTo>
                    <a:pt x="1022210" y="91531"/>
                    <a:pt x="1024783" y="92817"/>
                    <a:pt x="1026712" y="94100"/>
                  </a:cubicBezTo>
                  <a:cubicBezTo>
                    <a:pt x="1026712" y="83178"/>
                    <a:pt x="1027356" y="72256"/>
                    <a:pt x="1027356" y="61333"/>
                  </a:cubicBezTo>
                  <a:cubicBezTo>
                    <a:pt x="959831" y="66472"/>
                    <a:pt x="892950" y="65188"/>
                    <a:pt x="825426" y="60690"/>
                  </a:cubicBezTo>
                  <a:cubicBezTo>
                    <a:pt x="761761" y="55550"/>
                    <a:pt x="694880" y="49766"/>
                    <a:pt x="634430" y="30491"/>
                  </a:cubicBezTo>
                  <a:close/>
                  <a:moveTo>
                    <a:pt x="291023" y="28564"/>
                  </a:moveTo>
                  <a:cubicBezTo>
                    <a:pt x="213851" y="129441"/>
                    <a:pt x="152759" y="243810"/>
                    <a:pt x="109028" y="362035"/>
                  </a:cubicBezTo>
                  <a:cubicBezTo>
                    <a:pt x="88449" y="417292"/>
                    <a:pt x="69801" y="475118"/>
                    <a:pt x="62726" y="533589"/>
                  </a:cubicBezTo>
                  <a:cubicBezTo>
                    <a:pt x="60153" y="558005"/>
                    <a:pt x="58225" y="582421"/>
                    <a:pt x="57582" y="606837"/>
                  </a:cubicBezTo>
                  <a:cubicBezTo>
                    <a:pt x="182341" y="590773"/>
                    <a:pt x="309028" y="594629"/>
                    <a:pt x="435073" y="601054"/>
                  </a:cubicBezTo>
                  <a:cubicBezTo>
                    <a:pt x="425427" y="468051"/>
                    <a:pt x="440862" y="333764"/>
                    <a:pt x="491023" y="203973"/>
                  </a:cubicBezTo>
                  <a:cubicBezTo>
                    <a:pt x="498740" y="183412"/>
                    <a:pt x="507100" y="164137"/>
                    <a:pt x="516103" y="144218"/>
                  </a:cubicBezTo>
                  <a:cubicBezTo>
                    <a:pt x="435716" y="115947"/>
                    <a:pt x="359189" y="78037"/>
                    <a:pt x="291023" y="28564"/>
                  </a:cubicBezTo>
                  <a:close/>
                  <a:moveTo>
                    <a:pt x="245105" y="0"/>
                  </a:moveTo>
                  <a:lnTo>
                    <a:pt x="315738" y="0"/>
                  </a:lnTo>
                  <a:lnTo>
                    <a:pt x="305814" y="10572"/>
                  </a:lnTo>
                  <a:cubicBezTo>
                    <a:pt x="378482" y="49766"/>
                    <a:pt x="454366" y="82535"/>
                    <a:pt x="534109" y="106951"/>
                  </a:cubicBezTo>
                  <a:lnTo>
                    <a:pt x="599627" y="0"/>
                  </a:lnTo>
                  <a:lnTo>
                    <a:pt x="656150" y="0"/>
                  </a:lnTo>
                  <a:lnTo>
                    <a:pt x="643433" y="16999"/>
                  </a:lnTo>
                  <a:cubicBezTo>
                    <a:pt x="707741" y="20854"/>
                    <a:pt x="771408" y="31134"/>
                    <a:pt x="835716" y="33703"/>
                  </a:cubicBezTo>
                  <a:cubicBezTo>
                    <a:pt x="900667" y="36274"/>
                    <a:pt x="963689" y="33703"/>
                    <a:pt x="1027356" y="29848"/>
                  </a:cubicBezTo>
                  <a:cubicBezTo>
                    <a:pt x="1027999" y="24709"/>
                    <a:pt x="1027999" y="19568"/>
                    <a:pt x="1027999" y="15070"/>
                  </a:cubicBezTo>
                  <a:cubicBezTo>
                    <a:pt x="999703" y="16356"/>
                    <a:pt x="969478" y="10572"/>
                    <a:pt x="941825" y="8646"/>
                  </a:cubicBezTo>
                  <a:cubicBezTo>
                    <a:pt x="912243" y="6717"/>
                    <a:pt x="882661" y="4148"/>
                    <a:pt x="853079" y="293"/>
                  </a:cubicBezTo>
                  <a:lnTo>
                    <a:pt x="851624" y="0"/>
                  </a:lnTo>
                  <a:lnTo>
                    <a:pt x="1089386" y="0"/>
                  </a:lnTo>
                  <a:lnTo>
                    <a:pt x="1089734" y="130725"/>
                  </a:lnTo>
                  <a:cubicBezTo>
                    <a:pt x="1089091" y="141647"/>
                    <a:pt x="1089091" y="152571"/>
                    <a:pt x="1089091" y="163494"/>
                  </a:cubicBezTo>
                  <a:cubicBezTo>
                    <a:pt x="1206776" y="156426"/>
                    <a:pt x="1325105" y="139720"/>
                    <a:pt x="1438286" y="106309"/>
                  </a:cubicBezTo>
                  <a:cubicBezTo>
                    <a:pt x="1476230" y="95386"/>
                    <a:pt x="1513527" y="82535"/>
                    <a:pt x="1550826" y="69043"/>
                  </a:cubicBezTo>
                  <a:lnTo>
                    <a:pt x="1497103" y="0"/>
                  </a:lnTo>
                  <a:lnTo>
                    <a:pt x="1560814" y="0"/>
                  </a:lnTo>
                  <a:lnTo>
                    <a:pt x="1601630" y="49766"/>
                  </a:lnTo>
                  <a:cubicBezTo>
                    <a:pt x="1638608" y="34989"/>
                    <a:pt x="1675263" y="18925"/>
                    <a:pt x="1711598" y="2139"/>
                  </a:cubicBezTo>
                  <a:lnTo>
                    <a:pt x="1716045" y="0"/>
                  </a:lnTo>
                  <a:lnTo>
                    <a:pt x="1846183" y="0"/>
                  </a:lnTo>
                  <a:lnTo>
                    <a:pt x="1745923" y="48080"/>
                  </a:lnTo>
                  <a:cubicBezTo>
                    <a:pt x="1708705" y="65188"/>
                    <a:pt x="1671084" y="81572"/>
                    <a:pt x="1633142" y="96672"/>
                  </a:cubicBezTo>
                  <a:cubicBezTo>
                    <a:pt x="1652435" y="127512"/>
                    <a:pt x="1669155" y="159639"/>
                    <a:pt x="1683946" y="193051"/>
                  </a:cubicBezTo>
                  <a:cubicBezTo>
                    <a:pt x="1688447" y="204616"/>
                    <a:pt x="1692948" y="215538"/>
                    <a:pt x="1697450" y="227104"/>
                  </a:cubicBezTo>
                  <a:cubicBezTo>
                    <a:pt x="1723173" y="200761"/>
                    <a:pt x="1748253" y="175059"/>
                    <a:pt x="1772691" y="148073"/>
                  </a:cubicBezTo>
                  <a:cubicBezTo>
                    <a:pt x="1781694" y="137792"/>
                    <a:pt x="1796486" y="153214"/>
                    <a:pt x="1787483" y="163494"/>
                  </a:cubicBezTo>
                  <a:cubicBezTo>
                    <a:pt x="1761115" y="193051"/>
                    <a:pt x="1734106" y="222606"/>
                    <a:pt x="1707097" y="252805"/>
                  </a:cubicBezTo>
                  <a:cubicBezTo>
                    <a:pt x="1712242" y="267583"/>
                    <a:pt x="1717386" y="281719"/>
                    <a:pt x="1721245" y="296497"/>
                  </a:cubicBezTo>
                  <a:cubicBezTo>
                    <a:pt x="1750827" y="266297"/>
                    <a:pt x="1783624" y="232244"/>
                    <a:pt x="1797771" y="193051"/>
                  </a:cubicBezTo>
                  <a:cubicBezTo>
                    <a:pt x="1800987" y="183412"/>
                    <a:pt x="1814492" y="187910"/>
                    <a:pt x="1812563" y="196906"/>
                  </a:cubicBezTo>
                  <a:cubicBezTo>
                    <a:pt x="1805489" y="236742"/>
                    <a:pt x="1772691" y="270152"/>
                    <a:pt x="1748253" y="299709"/>
                  </a:cubicBezTo>
                  <a:cubicBezTo>
                    <a:pt x="1741824" y="306777"/>
                    <a:pt x="1735392" y="314487"/>
                    <a:pt x="1728962" y="321556"/>
                  </a:cubicBezTo>
                  <a:cubicBezTo>
                    <a:pt x="1755328" y="419861"/>
                    <a:pt x="1765618" y="522024"/>
                    <a:pt x="1761760" y="624186"/>
                  </a:cubicBezTo>
                  <a:cubicBezTo>
                    <a:pt x="1871084" y="619688"/>
                    <a:pt x="1980409" y="613905"/>
                    <a:pt x="2090376" y="613262"/>
                  </a:cubicBezTo>
                  <a:cubicBezTo>
                    <a:pt x="2089090" y="590773"/>
                    <a:pt x="2087803" y="568928"/>
                    <a:pt x="2085231" y="547083"/>
                  </a:cubicBezTo>
                  <a:cubicBezTo>
                    <a:pt x="2070440" y="420504"/>
                    <a:pt x="2029926" y="295854"/>
                    <a:pt x="1973334" y="182126"/>
                  </a:cubicBezTo>
                  <a:cubicBezTo>
                    <a:pt x="1956614" y="149358"/>
                    <a:pt x="1938608" y="117232"/>
                    <a:pt x="1919154" y="85989"/>
                  </a:cubicBezTo>
                  <a:lnTo>
                    <a:pt x="1859647" y="0"/>
                  </a:lnTo>
                  <a:lnTo>
                    <a:pt x="1928060" y="0"/>
                  </a:lnTo>
                  <a:lnTo>
                    <a:pt x="1994556" y="99884"/>
                  </a:lnTo>
                  <a:cubicBezTo>
                    <a:pt x="2056935" y="211683"/>
                    <a:pt x="2105166" y="333764"/>
                    <a:pt x="2128960" y="458414"/>
                  </a:cubicBezTo>
                  <a:cubicBezTo>
                    <a:pt x="2151470" y="575354"/>
                    <a:pt x="2157899" y="698718"/>
                    <a:pt x="2126389" y="814372"/>
                  </a:cubicBezTo>
                  <a:cubicBezTo>
                    <a:pt x="2092949" y="935167"/>
                    <a:pt x="2040215" y="1052750"/>
                    <a:pt x="1973977" y="1159408"/>
                  </a:cubicBezTo>
                  <a:cubicBezTo>
                    <a:pt x="1947611" y="1202457"/>
                    <a:pt x="1918029" y="1243579"/>
                    <a:pt x="1885874" y="1282773"/>
                  </a:cubicBezTo>
                  <a:cubicBezTo>
                    <a:pt x="1885231" y="1284058"/>
                    <a:pt x="1883946" y="1285344"/>
                    <a:pt x="1883303" y="1285987"/>
                  </a:cubicBezTo>
                  <a:cubicBezTo>
                    <a:pt x="1879444" y="1291126"/>
                    <a:pt x="1876228" y="1294981"/>
                    <a:pt x="1872370" y="1298836"/>
                  </a:cubicBezTo>
                  <a:cubicBezTo>
                    <a:pt x="1871084" y="1301407"/>
                    <a:pt x="1869797" y="1303334"/>
                    <a:pt x="1867868" y="1304619"/>
                  </a:cubicBezTo>
                  <a:cubicBezTo>
                    <a:pt x="1745039" y="1449830"/>
                    <a:pt x="1588126" y="1566128"/>
                    <a:pt x="1404847" y="1623313"/>
                  </a:cubicBezTo>
                  <a:cubicBezTo>
                    <a:pt x="1340538" y="1643231"/>
                    <a:pt x="1274944" y="1654154"/>
                    <a:pt x="1208063" y="1661221"/>
                  </a:cubicBezTo>
                  <a:cubicBezTo>
                    <a:pt x="1201631" y="1661864"/>
                    <a:pt x="1194557" y="1662507"/>
                    <a:pt x="1188127" y="1663149"/>
                  </a:cubicBezTo>
                  <a:cubicBezTo>
                    <a:pt x="1179767" y="1664433"/>
                    <a:pt x="1171407" y="1665076"/>
                    <a:pt x="1163047" y="1666362"/>
                  </a:cubicBezTo>
                  <a:cubicBezTo>
                    <a:pt x="1124462" y="1670217"/>
                    <a:pt x="1085232" y="1672143"/>
                    <a:pt x="1046648" y="1672143"/>
                  </a:cubicBezTo>
                  <a:cubicBezTo>
                    <a:pt x="1027356" y="1672143"/>
                    <a:pt x="1007420" y="1672143"/>
                    <a:pt x="988127" y="1670859"/>
                  </a:cubicBezTo>
                  <a:cubicBezTo>
                    <a:pt x="946969" y="1668931"/>
                    <a:pt x="905813" y="1663790"/>
                    <a:pt x="864655" y="1654796"/>
                  </a:cubicBezTo>
                  <a:cubicBezTo>
                    <a:pt x="687807" y="1622670"/>
                    <a:pt x="518031" y="1546209"/>
                    <a:pt x="378482" y="1434410"/>
                  </a:cubicBezTo>
                  <a:cubicBezTo>
                    <a:pt x="285878" y="1359233"/>
                    <a:pt x="211923" y="1262212"/>
                    <a:pt x="154045" y="1159408"/>
                  </a:cubicBezTo>
                  <a:cubicBezTo>
                    <a:pt x="91022" y="1047609"/>
                    <a:pt x="43433" y="926171"/>
                    <a:pt x="18997" y="800237"/>
                  </a:cubicBezTo>
                  <a:cubicBezTo>
                    <a:pt x="-3512" y="683941"/>
                    <a:pt x="-9942" y="560575"/>
                    <a:pt x="21568" y="444920"/>
                  </a:cubicBezTo>
                  <a:cubicBezTo>
                    <a:pt x="55009" y="324125"/>
                    <a:pt x="107743" y="205900"/>
                    <a:pt x="173981" y="998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FFE6BE3D-034B-5445-A703-9CA070DD76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86113" y="586168"/>
              <a:ext cx="1010995" cy="1103073"/>
            </a:xfrm>
            <a:custGeom>
              <a:avLst/>
              <a:gdLst>
                <a:gd name="connsiteX0" fmla="*/ 257392 w 566197"/>
                <a:gd name="connsiteY0" fmla="*/ 609331 h 617765"/>
                <a:gd name="connsiteX1" fmla="*/ 306005 w 566197"/>
                <a:gd name="connsiteY1" fmla="*/ 611414 h 617765"/>
                <a:gd name="connsiteX2" fmla="*/ 306720 w 566197"/>
                <a:gd name="connsiteY2" fmla="*/ 614887 h 617765"/>
                <a:gd name="connsiteX3" fmla="*/ 256319 w 566197"/>
                <a:gd name="connsiteY3" fmla="*/ 611414 h 617765"/>
                <a:gd name="connsiteX4" fmla="*/ 257392 w 566197"/>
                <a:gd name="connsiteY4" fmla="*/ 609331 h 617765"/>
                <a:gd name="connsiteX5" fmla="*/ 321124 w 566197"/>
                <a:gd name="connsiteY5" fmla="*/ 597669 h 617765"/>
                <a:gd name="connsiteX6" fmla="*/ 322930 w 566197"/>
                <a:gd name="connsiteY6" fmla="*/ 600786 h 617765"/>
                <a:gd name="connsiteX7" fmla="*/ 249619 w 566197"/>
                <a:gd name="connsiteY7" fmla="*/ 600440 h 617765"/>
                <a:gd name="connsiteX8" fmla="*/ 250341 w 566197"/>
                <a:gd name="connsiteY8" fmla="*/ 599054 h 617765"/>
                <a:gd name="connsiteX9" fmla="*/ 286455 w 566197"/>
                <a:gd name="connsiteY9" fmla="*/ 605635 h 617765"/>
                <a:gd name="connsiteX10" fmla="*/ 321124 w 566197"/>
                <a:gd name="connsiteY10" fmla="*/ 597669 h 617765"/>
                <a:gd name="connsiteX11" fmla="*/ 339457 w 566197"/>
                <a:gd name="connsiteY11" fmla="*/ 574264 h 617765"/>
                <a:gd name="connsiteX12" fmla="*/ 342343 w 566197"/>
                <a:gd name="connsiteY12" fmla="*/ 577131 h 617765"/>
                <a:gd name="connsiteX13" fmla="*/ 290749 w 566197"/>
                <a:gd name="connsiteY13" fmla="*/ 600073 h 617765"/>
                <a:gd name="connsiteX14" fmla="*/ 234104 w 566197"/>
                <a:gd name="connsiteY14" fmla="*/ 583942 h 617765"/>
                <a:gd name="connsiteX15" fmla="*/ 235547 w 566197"/>
                <a:gd name="connsiteY15" fmla="*/ 582150 h 617765"/>
                <a:gd name="connsiteX16" fmla="*/ 339457 w 566197"/>
                <a:gd name="connsiteY16" fmla="*/ 574264 h 617765"/>
                <a:gd name="connsiteX17" fmla="*/ 344805 w 566197"/>
                <a:gd name="connsiteY17" fmla="*/ 556610 h 617765"/>
                <a:gd name="connsiteX18" fmla="*/ 345524 w 566197"/>
                <a:gd name="connsiteY18" fmla="*/ 559281 h 617765"/>
                <a:gd name="connsiteX19" fmla="*/ 278294 w 566197"/>
                <a:gd name="connsiteY19" fmla="*/ 590260 h 617765"/>
                <a:gd name="connsiteX20" fmla="*/ 225804 w 566197"/>
                <a:gd name="connsiteY20" fmla="*/ 563554 h 617765"/>
                <a:gd name="connsiteX21" fmla="*/ 227242 w 566197"/>
                <a:gd name="connsiteY21" fmla="*/ 562842 h 617765"/>
                <a:gd name="connsiteX22" fmla="*/ 282968 w 566197"/>
                <a:gd name="connsiteY22" fmla="*/ 586343 h 617765"/>
                <a:gd name="connsiteX23" fmla="*/ 341929 w 566197"/>
                <a:gd name="connsiteY23" fmla="*/ 557145 h 617765"/>
                <a:gd name="connsiteX24" fmla="*/ 344805 w 566197"/>
                <a:gd name="connsiteY24" fmla="*/ 556610 h 617765"/>
                <a:gd name="connsiteX25" fmla="*/ 212677 w 566197"/>
                <a:gd name="connsiteY25" fmla="*/ 375621 h 617765"/>
                <a:gd name="connsiteX26" fmla="*/ 212677 w 566197"/>
                <a:gd name="connsiteY26" fmla="*/ 379193 h 617765"/>
                <a:gd name="connsiteX27" fmla="*/ 157903 w 566197"/>
                <a:gd name="connsiteY27" fmla="*/ 381971 h 617765"/>
                <a:gd name="connsiteX28" fmla="*/ 157903 w 566197"/>
                <a:gd name="connsiteY28" fmla="*/ 379986 h 617765"/>
                <a:gd name="connsiteX29" fmla="*/ 212677 w 566197"/>
                <a:gd name="connsiteY29" fmla="*/ 375621 h 617765"/>
                <a:gd name="connsiteX30" fmla="*/ 213384 w 566197"/>
                <a:gd name="connsiteY30" fmla="*/ 369271 h 617765"/>
                <a:gd name="connsiteX31" fmla="*/ 213747 w 566197"/>
                <a:gd name="connsiteY31" fmla="*/ 372202 h 617765"/>
                <a:gd name="connsiteX32" fmla="*/ 172040 w 566197"/>
                <a:gd name="connsiteY32" fmla="*/ 375499 h 617765"/>
                <a:gd name="connsiteX33" fmla="*/ 132873 w 566197"/>
                <a:gd name="connsiteY33" fmla="*/ 376964 h 617765"/>
                <a:gd name="connsiteX34" fmla="*/ 133235 w 566197"/>
                <a:gd name="connsiteY34" fmla="*/ 374034 h 617765"/>
                <a:gd name="connsiteX35" fmla="*/ 172040 w 566197"/>
                <a:gd name="connsiteY35" fmla="*/ 371836 h 617765"/>
                <a:gd name="connsiteX36" fmla="*/ 213384 w 566197"/>
                <a:gd name="connsiteY36" fmla="*/ 369271 h 617765"/>
                <a:gd name="connsiteX37" fmla="*/ 418460 w 566197"/>
                <a:gd name="connsiteY37" fmla="*/ 366373 h 617765"/>
                <a:gd name="connsiteX38" fmla="*/ 482411 w 566197"/>
                <a:gd name="connsiteY38" fmla="*/ 369656 h 617765"/>
                <a:gd name="connsiteX39" fmla="*/ 482770 w 566197"/>
                <a:gd name="connsiteY39" fmla="*/ 371003 h 617765"/>
                <a:gd name="connsiteX40" fmla="*/ 421018 w 566197"/>
                <a:gd name="connsiteY40" fmla="*/ 370666 h 617765"/>
                <a:gd name="connsiteX41" fmla="*/ 354598 w 566197"/>
                <a:gd name="connsiteY41" fmla="*/ 372013 h 617765"/>
                <a:gd name="connsiteX42" fmla="*/ 354239 w 566197"/>
                <a:gd name="connsiteY42" fmla="*/ 368645 h 617765"/>
                <a:gd name="connsiteX43" fmla="*/ 418460 w 566197"/>
                <a:gd name="connsiteY43" fmla="*/ 366373 h 617765"/>
                <a:gd name="connsiteX44" fmla="*/ 214974 w 566197"/>
                <a:gd name="connsiteY44" fmla="*/ 362921 h 617765"/>
                <a:gd name="connsiteX45" fmla="*/ 214974 w 566197"/>
                <a:gd name="connsiteY45" fmla="*/ 365898 h 617765"/>
                <a:gd name="connsiteX46" fmla="*/ 103071 w 566197"/>
                <a:gd name="connsiteY46" fmla="*/ 370527 h 617765"/>
                <a:gd name="connsiteX47" fmla="*/ 103071 w 566197"/>
                <a:gd name="connsiteY47" fmla="*/ 368212 h 617765"/>
                <a:gd name="connsiteX48" fmla="*/ 214974 w 566197"/>
                <a:gd name="connsiteY48" fmla="*/ 362921 h 617765"/>
                <a:gd name="connsiteX49" fmla="*/ 531049 w 566197"/>
                <a:gd name="connsiteY49" fmla="*/ 316723 h 617765"/>
                <a:gd name="connsiteX50" fmla="*/ 533568 w 566197"/>
                <a:gd name="connsiteY50" fmla="*/ 317436 h 617765"/>
                <a:gd name="connsiteX51" fmla="*/ 496145 w 566197"/>
                <a:gd name="connsiteY51" fmla="*/ 342408 h 617765"/>
                <a:gd name="connsiteX52" fmla="*/ 459082 w 566197"/>
                <a:gd name="connsiteY52" fmla="*/ 345262 h 617765"/>
                <a:gd name="connsiteX53" fmla="*/ 427417 w 566197"/>
                <a:gd name="connsiteY53" fmla="*/ 344192 h 617765"/>
                <a:gd name="connsiteX54" fmla="*/ 427777 w 566197"/>
                <a:gd name="connsiteY54" fmla="*/ 342765 h 617765"/>
                <a:gd name="connsiteX55" fmla="*/ 482111 w 566197"/>
                <a:gd name="connsiteY55" fmla="*/ 340625 h 617765"/>
                <a:gd name="connsiteX56" fmla="*/ 531049 w 566197"/>
                <a:gd name="connsiteY56" fmla="*/ 316723 h 617765"/>
                <a:gd name="connsiteX57" fmla="*/ 540188 w 566197"/>
                <a:gd name="connsiteY57" fmla="*/ 303527 h 617765"/>
                <a:gd name="connsiteX58" fmla="*/ 543448 w 566197"/>
                <a:gd name="connsiteY58" fmla="*/ 303887 h 617765"/>
                <a:gd name="connsiteX59" fmla="*/ 530770 w 566197"/>
                <a:gd name="connsiteY59" fmla="*/ 334832 h 617765"/>
                <a:gd name="connsiteX60" fmla="*/ 501793 w 566197"/>
                <a:gd name="connsiteY60" fmla="*/ 349226 h 617765"/>
                <a:gd name="connsiteX61" fmla="*/ 416310 w 566197"/>
                <a:gd name="connsiteY61" fmla="*/ 350665 h 617765"/>
                <a:gd name="connsiteX62" fmla="*/ 416310 w 566197"/>
                <a:gd name="connsiteY62" fmla="*/ 349226 h 617765"/>
                <a:gd name="connsiteX63" fmla="*/ 484769 w 566197"/>
                <a:gd name="connsiteY63" fmla="*/ 348146 h 617765"/>
                <a:gd name="connsiteX64" fmla="*/ 522439 w 566197"/>
                <a:gd name="connsiteY64" fmla="*/ 336631 h 617765"/>
                <a:gd name="connsiteX65" fmla="*/ 540188 w 566197"/>
                <a:gd name="connsiteY65" fmla="*/ 303527 h 617765"/>
                <a:gd name="connsiteX66" fmla="*/ 67187 w 566197"/>
                <a:gd name="connsiteY66" fmla="*/ 279147 h 617765"/>
                <a:gd name="connsiteX67" fmla="*/ 68254 w 566197"/>
                <a:gd name="connsiteY67" fmla="*/ 282785 h 617765"/>
                <a:gd name="connsiteX68" fmla="*/ 57236 w 566197"/>
                <a:gd name="connsiteY68" fmla="*/ 287151 h 617765"/>
                <a:gd name="connsiteX69" fmla="*/ 49773 w 566197"/>
                <a:gd name="connsiteY69" fmla="*/ 294063 h 617765"/>
                <a:gd name="connsiteX70" fmla="*/ 47285 w 566197"/>
                <a:gd name="connsiteY70" fmla="*/ 294063 h 617765"/>
                <a:gd name="connsiteX71" fmla="*/ 67187 w 566197"/>
                <a:gd name="connsiteY71" fmla="*/ 279147 h 617765"/>
                <a:gd name="connsiteX72" fmla="*/ 79721 w 566197"/>
                <a:gd name="connsiteY72" fmla="*/ 269994 h 617765"/>
                <a:gd name="connsiteX73" fmla="*/ 79721 w 566197"/>
                <a:gd name="connsiteY73" fmla="*/ 274040 h 617765"/>
                <a:gd name="connsiteX74" fmla="*/ 39893 w 566197"/>
                <a:gd name="connsiteY74" fmla="*/ 297582 h 617765"/>
                <a:gd name="connsiteX75" fmla="*/ 38115 w 566197"/>
                <a:gd name="connsiteY75" fmla="*/ 297214 h 617765"/>
                <a:gd name="connsiteX76" fmla="*/ 79721 w 566197"/>
                <a:gd name="connsiteY76" fmla="*/ 269994 h 617765"/>
                <a:gd name="connsiteX77" fmla="*/ 462722 w 566197"/>
                <a:gd name="connsiteY77" fmla="*/ 265201 h 617765"/>
                <a:gd name="connsiteX78" fmla="*/ 464187 w 566197"/>
                <a:gd name="connsiteY78" fmla="*/ 267671 h 617765"/>
                <a:gd name="connsiteX79" fmla="*/ 440008 w 566197"/>
                <a:gd name="connsiteY79" fmla="*/ 279313 h 617765"/>
                <a:gd name="connsiteX80" fmla="*/ 438909 w 566197"/>
                <a:gd name="connsiteY80" fmla="*/ 277549 h 617765"/>
                <a:gd name="connsiteX81" fmla="*/ 462722 w 566197"/>
                <a:gd name="connsiteY81" fmla="*/ 265201 h 617765"/>
                <a:gd name="connsiteX82" fmla="*/ 506955 w 566197"/>
                <a:gd name="connsiteY82" fmla="*/ 264402 h 617765"/>
                <a:gd name="connsiteX83" fmla="*/ 508718 w 566197"/>
                <a:gd name="connsiteY83" fmla="*/ 267390 h 617765"/>
                <a:gd name="connsiteX84" fmla="*/ 487905 w 566197"/>
                <a:gd name="connsiteY84" fmla="*/ 280837 h 617765"/>
                <a:gd name="connsiteX85" fmla="*/ 486493 w 566197"/>
                <a:gd name="connsiteY85" fmla="*/ 278970 h 617765"/>
                <a:gd name="connsiteX86" fmla="*/ 506955 w 566197"/>
                <a:gd name="connsiteY86" fmla="*/ 264402 h 617765"/>
                <a:gd name="connsiteX87" fmla="*/ 520861 w 566197"/>
                <a:gd name="connsiteY87" fmla="*/ 263632 h 617765"/>
                <a:gd name="connsiteX88" fmla="*/ 522992 w 566197"/>
                <a:gd name="connsiteY88" fmla="*/ 266891 h 617765"/>
                <a:gd name="connsiteX89" fmla="*/ 502396 w 566197"/>
                <a:gd name="connsiteY89" fmla="*/ 281736 h 617765"/>
                <a:gd name="connsiteX90" fmla="*/ 499200 w 566197"/>
                <a:gd name="connsiteY90" fmla="*/ 279563 h 617765"/>
                <a:gd name="connsiteX91" fmla="*/ 508078 w 566197"/>
                <a:gd name="connsiteY91" fmla="*/ 271960 h 617765"/>
                <a:gd name="connsiteX92" fmla="*/ 520861 w 566197"/>
                <a:gd name="connsiteY92" fmla="*/ 263632 h 617765"/>
                <a:gd name="connsiteX93" fmla="*/ 480999 w 566197"/>
                <a:gd name="connsiteY93" fmla="*/ 263607 h 617765"/>
                <a:gd name="connsiteX94" fmla="*/ 482067 w 566197"/>
                <a:gd name="connsiteY94" fmla="*/ 266406 h 617765"/>
                <a:gd name="connsiteX95" fmla="*/ 446815 w 566197"/>
                <a:gd name="connsiteY95" fmla="*/ 282846 h 617765"/>
                <a:gd name="connsiteX96" fmla="*/ 446459 w 566197"/>
                <a:gd name="connsiteY96" fmla="*/ 281797 h 617765"/>
                <a:gd name="connsiteX97" fmla="*/ 480999 w 566197"/>
                <a:gd name="connsiteY97" fmla="*/ 263607 h 617765"/>
                <a:gd name="connsiteX98" fmla="*/ 84053 w 566197"/>
                <a:gd name="connsiteY98" fmla="*/ 261675 h 617765"/>
                <a:gd name="connsiteX99" fmla="*/ 83688 w 566197"/>
                <a:gd name="connsiteY99" fmla="*/ 265217 h 617765"/>
                <a:gd name="connsiteX100" fmla="*/ 46476 w 566197"/>
                <a:gd name="connsiteY100" fmla="*/ 272656 h 617765"/>
                <a:gd name="connsiteX101" fmla="*/ 31153 w 566197"/>
                <a:gd name="connsiteY101" fmla="*/ 302766 h 617765"/>
                <a:gd name="connsiteX102" fmla="*/ 29329 w 566197"/>
                <a:gd name="connsiteY102" fmla="*/ 302766 h 617765"/>
                <a:gd name="connsiteX103" fmla="*/ 42098 w 566197"/>
                <a:gd name="connsiteY103" fmla="*/ 271594 h 617765"/>
                <a:gd name="connsiteX104" fmla="*/ 84053 w 566197"/>
                <a:gd name="connsiteY104" fmla="*/ 261675 h 617765"/>
                <a:gd name="connsiteX105" fmla="*/ 456372 w 566197"/>
                <a:gd name="connsiteY105" fmla="*/ 260438 h 617765"/>
                <a:gd name="connsiteX106" fmla="*/ 457837 w 566197"/>
                <a:gd name="connsiteY106" fmla="*/ 262908 h 617765"/>
                <a:gd name="connsiteX107" fmla="*/ 423767 w 566197"/>
                <a:gd name="connsiteY107" fmla="*/ 278077 h 617765"/>
                <a:gd name="connsiteX108" fmla="*/ 422668 w 566197"/>
                <a:gd name="connsiteY108" fmla="*/ 276666 h 617765"/>
                <a:gd name="connsiteX109" fmla="*/ 456372 w 566197"/>
                <a:gd name="connsiteY109" fmla="*/ 260438 h 617765"/>
                <a:gd name="connsiteX110" fmla="*/ 498596 w 566197"/>
                <a:gd name="connsiteY110" fmla="*/ 259196 h 617765"/>
                <a:gd name="connsiteX111" fmla="*/ 500746 w 566197"/>
                <a:gd name="connsiteY111" fmla="*/ 262348 h 617765"/>
                <a:gd name="connsiteX112" fmla="*/ 488200 w 566197"/>
                <a:gd name="connsiteY112" fmla="*/ 269702 h 617765"/>
                <a:gd name="connsiteX113" fmla="*/ 472786 w 566197"/>
                <a:gd name="connsiteY113" fmla="*/ 280207 h 617765"/>
                <a:gd name="connsiteX114" fmla="*/ 470994 w 566197"/>
                <a:gd name="connsiteY114" fmla="*/ 278106 h 617765"/>
                <a:gd name="connsiteX115" fmla="*/ 498596 w 566197"/>
                <a:gd name="connsiteY115" fmla="*/ 259196 h 617765"/>
                <a:gd name="connsiteX116" fmla="*/ 88843 w 566197"/>
                <a:gd name="connsiteY116" fmla="*/ 255552 h 617765"/>
                <a:gd name="connsiteX117" fmla="*/ 88843 w 566197"/>
                <a:gd name="connsiteY117" fmla="*/ 259168 h 617765"/>
                <a:gd name="connsiteX118" fmla="*/ 39316 w 566197"/>
                <a:gd name="connsiteY118" fmla="*/ 266039 h 617765"/>
                <a:gd name="connsiteX119" fmla="*/ 25579 w 566197"/>
                <a:gd name="connsiteY119" fmla="*/ 316301 h 617765"/>
                <a:gd name="connsiteX120" fmla="*/ 23771 w 566197"/>
                <a:gd name="connsiteY120" fmla="*/ 317024 h 617765"/>
                <a:gd name="connsiteX121" fmla="*/ 32086 w 566197"/>
                <a:gd name="connsiteY121" fmla="*/ 267485 h 617765"/>
                <a:gd name="connsiteX122" fmla="*/ 88843 w 566197"/>
                <a:gd name="connsiteY122" fmla="*/ 255552 h 617765"/>
                <a:gd name="connsiteX123" fmla="*/ 486077 w 566197"/>
                <a:gd name="connsiteY123" fmla="*/ 251796 h 617765"/>
                <a:gd name="connsiteX124" fmla="*/ 486077 w 566197"/>
                <a:gd name="connsiteY124" fmla="*/ 254971 h 617765"/>
                <a:gd name="connsiteX125" fmla="*/ 409712 w 566197"/>
                <a:gd name="connsiteY125" fmla="*/ 254971 h 617765"/>
                <a:gd name="connsiteX126" fmla="*/ 349634 w 566197"/>
                <a:gd name="connsiteY126" fmla="*/ 254618 h 617765"/>
                <a:gd name="connsiteX127" fmla="*/ 349996 w 566197"/>
                <a:gd name="connsiteY127" fmla="*/ 252854 h 617765"/>
                <a:gd name="connsiteX128" fmla="*/ 486077 w 566197"/>
                <a:gd name="connsiteY128" fmla="*/ 251796 h 617765"/>
                <a:gd name="connsiteX129" fmla="*/ 384209 w 566197"/>
                <a:gd name="connsiteY129" fmla="*/ 205985 h 617765"/>
                <a:gd name="connsiteX130" fmla="*/ 387197 w 566197"/>
                <a:gd name="connsiteY130" fmla="*/ 205985 h 617765"/>
                <a:gd name="connsiteX131" fmla="*/ 388691 w 566197"/>
                <a:gd name="connsiteY131" fmla="*/ 219048 h 617765"/>
                <a:gd name="connsiteX132" fmla="*/ 389438 w 566197"/>
                <a:gd name="connsiteY132" fmla="*/ 227394 h 617765"/>
                <a:gd name="connsiteX133" fmla="*/ 385703 w 566197"/>
                <a:gd name="connsiteY133" fmla="*/ 227394 h 617765"/>
                <a:gd name="connsiteX134" fmla="*/ 384956 w 566197"/>
                <a:gd name="connsiteY134" fmla="*/ 216508 h 617765"/>
                <a:gd name="connsiteX135" fmla="*/ 384209 w 566197"/>
                <a:gd name="connsiteY135" fmla="*/ 205985 h 617765"/>
                <a:gd name="connsiteX136" fmla="*/ 377167 w 566197"/>
                <a:gd name="connsiteY136" fmla="*/ 200138 h 617765"/>
                <a:gd name="connsiteX137" fmla="*/ 377802 w 566197"/>
                <a:gd name="connsiteY137" fmla="*/ 200138 h 617765"/>
                <a:gd name="connsiteX138" fmla="*/ 380343 w 566197"/>
                <a:gd name="connsiteY138" fmla="*/ 228238 h 617765"/>
                <a:gd name="connsiteX139" fmla="*/ 376215 w 566197"/>
                <a:gd name="connsiteY139" fmla="*/ 227873 h 617765"/>
                <a:gd name="connsiteX140" fmla="*/ 377167 w 566197"/>
                <a:gd name="connsiteY140" fmla="*/ 200138 h 617765"/>
                <a:gd name="connsiteX141" fmla="*/ 368595 w 566197"/>
                <a:gd name="connsiteY141" fmla="*/ 193297 h 617765"/>
                <a:gd name="connsiteX142" fmla="*/ 370817 w 566197"/>
                <a:gd name="connsiteY142" fmla="*/ 193297 h 617765"/>
                <a:gd name="connsiteX143" fmla="*/ 372087 w 566197"/>
                <a:gd name="connsiteY143" fmla="*/ 229824 h 617765"/>
                <a:gd name="connsiteX144" fmla="*/ 368595 w 566197"/>
                <a:gd name="connsiteY144" fmla="*/ 229824 h 617765"/>
                <a:gd name="connsiteX145" fmla="*/ 368595 w 566197"/>
                <a:gd name="connsiteY145" fmla="*/ 193297 h 617765"/>
                <a:gd name="connsiteX146" fmla="*/ 360816 w 566197"/>
                <a:gd name="connsiteY146" fmla="*/ 186199 h 617765"/>
                <a:gd name="connsiteX147" fmla="*/ 362801 w 566197"/>
                <a:gd name="connsiteY147" fmla="*/ 186199 h 617765"/>
                <a:gd name="connsiteX148" fmla="*/ 363991 w 566197"/>
                <a:gd name="connsiteY148" fmla="*/ 231459 h 617765"/>
                <a:gd name="connsiteX149" fmla="*/ 360022 w 566197"/>
                <a:gd name="connsiteY149" fmla="*/ 231459 h 617765"/>
                <a:gd name="connsiteX150" fmla="*/ 360816 w 566197"/>
                <a:gd name="connsiteY150" fmla="*/ 186199 h 617765"/>
                <a:gd name="connsiteX151" fmla="*/ 355073 w 566197"/>
                <a:gd name="connsiteY151" fmla="*/ 171556 h 617765"/>
                <a:gd name="connsiteX152" fmla="*/ 356194 w 566197"/>
                <a:gd name="connsiteY152" fmla="*/ 171556 h 617765"/>
                <a:gd name="connsiteX153" fmla="*/ 355820 w 566197"/>
                <a:gd name="connsiteY153" fmla="*/ 233390 h 617765"/>
                <a:gd name="connsiteX154" fmla="*/ 352085 w 566197"/>
                <a:gd name="connsiteY154" fmla="*/ 233028 h 617765"/>
                <a:gd name="connsiteX155" fmla="*/ 355073 w 566197"/>
                <a:gd name="connsiteY155" fmla="*/ 171556 h 617765"/>
                <a:gd name="connsiteX156" fmla="*/ 216971 w 566197"/>
                <a:gd name="connsiteY156" fmla="*/ 95723 h 617765"/>
                <a:gd name="connsiteX157" fmla="*/ 218382 w 566197"/>
                <a:gd name="connsiteY157" fmla="*/ 95723 h 617765"/>
                <a:gd name="connsiteX158" fmla="*/ 216265 w 566197"/>
                <a:gd name="connsiteY158" fmla="*/ 152051 h 617765"/>
                <a:gd name="connsiteX159" fmla="*/ 212385 w 566197"/>
                <a:gd name="connsiteY159" fmla="*/ 152051 h 617765"/>
                <a:gd name="connsiteX160" fmla="*/ 216971 w 566197"/>
                <a:gd name="connsiteY160" fmla="*/ 95723 h 617765"/>
                <a:gd name="connsiteX161" fmla="*/ 274766 w 566197"/>
                <a:gd name="connsiteY161" fmla="*/ 54638 h 617765"/>
                <a:gd name="connsiteX162" fmla="*/ 290461 w 566197"/>
                <a:gd name="connsiteY162" fmla="*/ 56659 h 617765"/>
                <a:gd name="connsiteX163" fmla="*/ 289378 w 566197"/>
                <a:gd name="connsiteY163" fmla="*/ 60794 h 617765"/>
                <a:gd name="connsiteX164" fmla="*/ 264844 w 566197"/>
                <a:gd name="connsiteY164" fmla="*/ 64178 h 617765"/>
                <a:gd name="connsiteX165" fmla="*/ 262318 w 566197"/>
                <a:gd name="connsiteY165" fmla="*/ 63050 h 617765"/>
                <a:gd name="connsiteX166" fmla="*/ 274766 w 566197"/>
                <a:gd name="connsiteY166" fmla="*/ 54638 h 617765"/>
                <a:gd name="connsiteX167" fmla="*/ 273427 w 566197"/>
                <a:gd name="connsiteY167" fmla="*/ 42498 h 617765"/>
                <a:gd name="connsiteX168" fmla="*/ 314651 w 566197"/>
                <a:gd name="connsiteY168" fmla="*/ 60168 h 617765"/>
                <a:gd name="connsiteX169" fmla="*/ 311424 w 566197"/>
                <a:gd name="connsiteY169" fmla="*/ 63481 h 617765"/>
                <a:gd name="connsiteX170" fmla="*/ 280955 w 566197"/>
                <a:gd name="connsiteY170" fmla="*/ 46548 h 617765"/>
                <a:gd name="connsiteX171" fmla="*/ 253353 w 566197"/>
                <a:gd name="connsiteY171" fmla="*/ 63113 h 617765"/>
                <a:gd name="connsiteX172" fmla="*/ 251560 w 566197"/>
                <a:gd name="connsiteY172" fmla="*/ 63113 h 617765"/>
                <a:gd name="connsiteX173" fmla="*/ 273427 w 566197"/>
                <a:gd name="connsiteY173" fmla="*/ 42498 h 617765"/>
                <a:gd name="connsiteX174" fmla="*/ 279087 w 566197"/>
                <a:gd name="connsiteY174" fmla="*/ 31499 h 617765"/>
                <a:gd name="connsiteX175" fmla="*/ 328409 w 566197"/>
                <a:gd name="connsiteY175" fmla="*/ 64104 h 617765"/>
                <a:gd name="connsiteX176" fmla="*/ 324420 w 566197"/>
                <a:gd name="connsiteY176" fmla="*/ 66302 h 617765"/>
                <a:gd name="connsiteX177" fmla="*/ 283439 w 566197"/>
                <a:gd name="connsiteY177" fmla="*/ 35895 h 617765"/>
                <a:gd name="connsiteX178" fmla="*/ 255876 w 566197"/>
                <a:gd name="connsiteY178" fmla="*/ 42123 h 617765"/>
                <a:gd name="connsiteX179" fmla="*/ 246810 w 566197"/>
                <a:gd name="connsiteY179" fmla="*/ 59708 h 617765"/>
                <a:gd name="connsiteX180" fmla="*/ 245722 w 566197"/>
                <a:gd name="connsiteY180" fmla="*/ 59342 h 617765"/>
                <a:gd name="connsiteX181" fmla="*/ 279087 w 566197"/>
                <a:gd name="connsiteY181" fmla="*/ 31499 h 617765"/>
                <a:gd name="connsiteX182" fmla="*/ 285444 w 566197"/>
                <a:gd name="connsiteY182" fmla="*/ 26894 h 617765"/>
                <a:gd name="connsiteX183" fmla="*/ 239675 w 566197"/>
                <a:gd name="connsiteY183" fmla="*/ 54232 h 617765"/>
                <a:gd name="connsiteX184" fmla="*/ 236072 w 566197"/>
                <a:gd name="connsiteY184" fmla="*/ 117901 h 617765"/>
                <a:gd name="connsiteX185" fmla="*/ 234270 w 566197"/>
                <a:gd name="connsiteY185" fmla="*/ 145959 h 617765"/>
                <a:gd name="connsiteX186" fmla="*/ 239315 w 566197"/>
                <a:gd name="connsiteY186" fmla="*/ 143441 h 617765"/>
                <a:gd name="connsiteX187" fmla="*/ 242198 w 566197"/>
                <a:gd name="connsiteY187" fmla="*/ 147038 h 617765"/>
                <a:gd name="connsiteX188" fmla="*/ 233909 w 566197"/>
                <a:gd name="connsiteY188" fmla="*/ 152794 h 617765"/>
                <a:gd name="connsiteX189" fmla="*/ 233909 w 566197"/>
                <a:gd name="connsiteY189" fmla="*/ 153513 h 617765"/>
                <a:gd name="connsiteX190" fmla="*/ 240757 w 566197"/>
                <a:gd name="connsiteY190" fmla="*/ 150995 h 617765"/>
                <a:gd name="connsiteX191" fmla="*/ 241838 w 566197"/>
                <a:gd name="connsiteY191" fmla="*/ 155671 h 617765"/>
                <a:gd name="connsiteX192" fmla="*/ 233188 w 566197"/>
                <a:gd name="connsiteY192" fmla="*/ 161787 h 617765"/>
                <a:gd name="connsiteX193" fmla="*/ 232107 w 566197"/>
                <a:gd name="connsiteY193" fmla="*/ 181931 h 617765"/>
                <a:gd name="connsiteX194" fmla="*/ 230666 w 566197"/>
                <a:gd name="connsiteY194" fmla="*/ 245600 h 617765"/>
                <a:gd name="connsiteX195" fmla="*/ 222017 w 566197"/>
                <a:gd name="connsiteY195" fmla="*/ 249917 h 617765"/>
                <a:gd name="connsiteX196" fmla="*/ 174446 w 566197"/>
                <a:gd name="connsiteY196" fmla="*/ 250996 h 617765"/>
                <a:gd name="connsiteX197" fmla="*/ 108135 w 566197"/>
                <a:gd name="connsiteY197" fmla="*/ 251356 h 617765"/>
                <a:gd name="connsiteX198" fmla="*/ 69935 w 566197"/>
                <a:gd name="connsiteY198" fmla="*/ 252075 h 617765"/>
                <a:gd name="connsiteX199" fmla="*/ 38221 w 566197"/>
                <a:gd name="connsiteY199" fmla="*/ 256751 h 617765"/>
                <a:gd name="connsiteX200" fmla="*/ 14436 w 566197"/>
                <a:gd name="connsiteY200" fmla="*/ 300277 h 617765"/>
                <a:gd name="connsiteX201" fmla="*/ 43627 w 566197"/>
                <a:gd name="connsiteY201" fmla="*/ 341644 h 617765"/>
                <a:gd name="connsiteX202" fmla="*/ 91918 w 566197"/>
                <a:gd name="connsiteY202" fmla="*/ 347040 h 617765"/>
                <a:gd name="connsiteX203" fmla="*/ 162914 w 566197"/>
                <a:gd name="connsiteY203" fmla="*/ 345241 h 617765"/>
                <a:gd name="connsiteX204" fmla="*/ 225260 w 566197"/>
                <a:gd name="connsiteY204" fmla="*/ 345241 h 617765"/>
                <a:gd name="connsiteX205" fmla="*/ 229945 w 566197"/>
                <a:gd name="connsiteY205" fmla="*/ 357471 h 617765"/>
                <a:gd name="connsiteX206" fmla="*/ 232468 w 566197"/>
                <a:gd name="connsiteY206" fmla="*/ 381573 h 617765"/>
                <a:gd name="connsiteX207" fmla="*/ 261298 w 566197"/>
                <a:gd name="connsiteY207" fmla="*/ 350637 h 617765"/>
                <a:gd name="connsiteX208" fmla="*/ 263100 w 566197"/>
                <a:gd name="connsiteY208" fmla="*/ 352435 h 617765"/>
                <a:gd name="connsiteX209" fmla="*/ 248325 w 566197"/>
                <a:gd name="connsiteY209" fmla="*/ 368983 h 617765"/>
                <a:gd name="connsiteX210" fmla="*/ 232468 w 566197"/>
                <a:gd name="connsiteY210" fmla="*/ 386609 h 617765"/>
                <a:gd name="connsiteX211" fmla="*/ 232468 w 566197"/>
                <a:gd name="connsiteY211" fmla="*/ 399558 h 617765"/>
                <a:gd name="connsiteX212" fmla="*/ 259136 w 566197"/>
                <a:gd name="connsiteY212" fmla="*/ 371141 h 617765"/>
                <a:gd name="connsiteX213" fmla="*/ 260938 w 566197"/>
                <a:gd name="connsiteY213" fmla="*/ 372580 h 617765"/>
                <a:gd name="connsiteX214" fmla="*/ 232468 w 566197"/>
                <a:gd name="connsiteY214" fmla="*/ 404594 h 617765"/>
                <a:gd name="connsiteX215" fmla="*/ 232468 w 566197"/>
                <a:gd name="connsiteY215" fmla="*/ 412148 h 617765"/>
                <a:gd name="connsiteX216" fmla="*/ 268146 w 566197"/>
                <a:gd name="connsiteY216" fmla="*/ 375457 h 617765"/>
                <a:gd name="connsiteX217" fmla="*/ 269587 w 566197"/>
                <a:gd name="connsiteY217" fmla="*/ 377256 h 617765"/>
                <a:gd name="connsiteX218" fmla="*/ 232107 w 566197"/>
                <a:gd name="connsiteY218" fmla="*/ 417904 h 617765"/>
                <a:gd name="connsiteX219" fmla="*/ 232107 w 566197"/>
                <a:gd name="connsiteY219" fmla="*/ 421501 h 617765"/>
                <a:gd name="connsiteX220" fmla="*/ 231747 w 566197"/>
                <a:gd name="connsiteY220" fmla="*/ 429415 h 617765"/>
                <a:gd name="connsiteX221" fmla="*/ 246162 w 566197"/>
                <a:gd name="connsiteY221" fmla="*/ 413587 h 617765"/>
                <a:gd name="connsiteX222" fmla="*/ 268146 w 566197"/>
                <a:gd name="connsiteY222" fmla="*/ 389486 h 617765"/>
                <a:gd name="connsiteX223" fmla="*/ 270308 w 566197"/>
                <a:gd name="connsiteY223" fmla="*/ 391285 h 617765"/>
                <a:gd name="connsiteX224" fmla="*/ 248685 w 566197"/>
                <a:gd name="connsiteY224" fmla="*/ 416105 h 617765"/>
                <a:gd name="connsiteX225" fmla="*/ 231747 w 566197"/>
                <a:gd name="connsiteY225" fmla="*/ 434810 h 617765"/>
                <a:gd name="connsiteX226" fmla="*/ 232107 w 566197"/>
                <a:gd name="connsiteY226" fmla="*/ 447760 h 617765"/>
                <a:gd name="connsiteX227" fmla="*/ 247604 w 566197"/>
                <a:gd name="connsiteY227" fmla="*/ 429415 h 617765"/>
                <a:gd name="connsiteX228" fmla="*/ 269587 w 566197"/>
                <a:gd name="connsiteY228" fmla="*/ 404235 h 617765"/>
                <a:gd name="connsiteX229" fmla="*/ 271389 w 566197"/>
                <a:gd name="connsiteY229" fmla="*/ 405314 h 617765"/>
                <a:gd name="connsiteX230" fmla="*/ 252289 w 566197"/>
                <a:gd name="connsiteY230" fmla="*/ 429415 h 617765"/>
                <a:gd name="connsiteX231" fmla="*/ 232468 w 566197"/>
                <a:gd name="connsiteY231" fmla="*/ 453156 h 617765"/>
                <a:gd name="connsiteX232" fmla="*/ 232828 w 566197"/>
                <a:gd name="connsiteY232" fmla="*/ 464307 h 617765"/>
                <a:gd name="connsiteX233" fmla="*/ 272831 w 566197"/>
                <a:gd name="connsiteY233" fmla="*/ 415386 h 617765"/>
                <a:gd name="connsiteX234" fmla="*/ 274993 w 566197"/>
                <a:gd name="connsiteY234" fmla="*/ 416465 h 617765"/>
                <a:gd name="connsiteX235" fmla="*/ 235351 w 566197"/>
                <a:gd name="connsiteY235" fmla="*/ 468264 h 617765"/>
                <a:gd name="connsiteX236" fmla="*/ 233188 w 566197"/>
                <a:gd name="connsiteY236" fmla="*/ 468624 h 617765"/>
                <a:gd name="connsiteX237" fmla="*/ 233909 w 566197"/>
                <a:gd name="connsiteY237" fmla="*/ 482293 h 617765"/>
                <a:gd name="connsiteX238" fmla="*/ 272470 w 566197"/>
                <a:gd name="connsiteY238" fmla="*/ 436249 h 617765"/>
                <a:gd name="connsiteX239" fmla="*/ 274272 w 566197"/>
                <a:gd name="connsiteY239" fmla="*/ 437328 h 617765"/>
                <a:gd name="connsiteX240" fmla="*/ 234270 w 566197"/>
                <a:gd name="connsiteY240" fmla="*/ 489127 h 617765"/>
                <a:gd name="connsiteX241" fmla="*/ 234630 w 566197"/>
                <a:gd name="connsiteY241" fmla="*/ 500278 h 617765"/>
                <a:gd name="connsiteX242" fmla="*/ 273912 w 566197"/>
                <a:gd name="connsiteY242" fmla="*/ 454235 h 617765"/>
                <a:gd name="connsiteX243" fmla="*/ 276074 w 566197"/>
                <a:gd name="connsiteY243" fmla="*/ 455314 h 617765"/>
                <a:gd name="connsiteX244" fmla="*/ 254811 w 566197"/>
                <a:gd name="connsiteY244" fmla="*/ 481573 h 617765"/>
                <a:gd name="connsiteX245" fmla="*/ 234630 w 566197"/>
                <a:gd name="connsiteY245" fmla="*/ 506394 h 617765"/>
                <a:gd name="connsiteX246" fmla="*/ 234630 w 566197"/>
                <a:gd name="connsiteY246" fmla="*/ 518624 h 617765"/>
                <a:gd name="connsiteX247" fmla="*/ 276795 w 566197"/>
                <a:gd name="connsiteY247" fmla="*/ 468624 h 617765"/>
                <a:gd name="connsiteX248" fmla="*/ 278957 w 566197"/>
                <a:gd name="connsiteY248" fmla="*/ 470062 h 617765"/>
                <a:gd name="connsiteX249" fmla="*/ 236072 w 566197"/>
                <a:gd name="connsiteY249" fmla="*/ 524020 h 617765"/>
                <a:gd name="connsiteX250" fmla="*/ 235351 w 566197"/>
                <a:gd name="connsiteY250" fmla="*/ 524739 h 617765"/>
                <a:gd name="connsiteX251" fmla="*/ 236792 w 566197"/>
                <a:gd name="connsiteY251" fmla="*/ 533732 h 617765"/>
                <a:gd name="connsiteX252" fmla="*/ 276795 w 566197"/>
                <a:gd name="connsiteY252" fmla="*/ 493084 h 617765"/>
                <a:gd name="connsiteX253" fmla="*/ 278236 w 566197"/>
                <a:gd name="connsiteY253" fmla="*/ 494163 h 617765"/>
                <a:gd name="connsiteX254" fmla="*/ 256974 w 566197"/>
                <a:gd name="connsiteY254" fmla="*/ 518264 h 617765"/>
                <a:gd name="connsiteX255" fmla="*/ 238234 w 566197"/>
                <a:gd name="connsiteY255" fmla="*/ 538768 h 617765"/>
                <a:gd name="connsiteX256" fmla="*/ 242198 w 566197"/>
                <a:gd name="connsiteY256" fmla="*/ 547401 h 617765"/>
                <a:gd name="connsiteX257" fmla="*/ 243279 w 566197"/>
                <a:gd name="connsiteY257" fmla="*/ 549200 h 617765"/>
                <a:gd name="connsiteX258" fmla="*/ 259496 w 566197"/>
                <a:gd name="connsiteY258" fmla="*/ 530495 h 617765"/>
                <a:gd name="connsiteX259" fmla="*/ 274633 w 566197"/>
                <a:gd name="connsiteY259" fmla="*/ 512509 h 617765"/>
                <a:gd name="connsiteX260" fmla="*/ 277516 w 566197"/>
                <a:gd name="connsiteY260" fmla="*/ 514307 h 617765"/>
                <a:gd name="connsiteX261" fmla="*/ 262019 w 566197"/>
                <a:gd name="connsiteY261" fmla="*/ 533013 h 617765"/>
                <a:gd name="connsiteX262" fmla="*/ 245442 w 566197"/>
                <a:gd name="connsiteY262" fmla="*/ 552437 h 617765"/>
                <a:gd name="connsiteX263" fmla="*/ 251928 w 566197"/>
                <a:gd name="connsiteY263" fmla="*/ 558552 h 617765"/>
                <a:gd name="connsiteX264" fmla="*/ 262740 w 566197"/>
                <a:gd name="connsiteY264" fmla="*/ 544883 h 617765"/>
                <a:gd name="connsiteX265" fmla="*/ 275353 w 566197"/>
                <a:gd name="connsiteY265" fmla="*/ 528336 h 617765"/>
                <a:gd name="connsiteX266" fmla="*/ 277876 w 566197"/>
                <a:gd name="connsiteY266" fmla="*/ 529415 h 617765"/>
                <a:gd name="connsiteX267" fmla="*/ 266344 w 566197"/>
                <a:gd name="connsiteY267" fmla="*/ 545962 h 617765"/>
                <a:gd name="connsiteX268" fmla="*/ 255172 w 566197"/>
                <a:gd name="connsiteY268" fmla="*/ 561070 h 617765"/>
                <a:gd name="connsiteX269" fmla="*/ 262740 w 566197"/>
                <a:gd name="connsiteY269" fmla="*/ 565027 h 617765"/>
                <a:gd name="connsiteX270" fmla="*/ 280038 w 566197"/>
                <a:gd name="connsiteY270" fmla="*/ 541286 h 617765"/>
                <a:gd name="connsiteX271" fmla="*/ 282201 w 566197"/>
                <a:gd name="connsiteY271" fmla="*/ 542725 h 617765"/>
                <a:gd name="connsiteX272" fmla="*/ 266704 w 566197"/>
                <a:gd name="connsiteY272" fmla="*/ 566106 h 617765"/>
                <a:gd name="connsiteX273" fmla="*/ 274993 w 566197"/>
                <a:gd name="connsiteY273" fmla="*/ 567905 h 617765"/>
                <a:gd name="connsiteX274" fmla="*/ 285444 w 566197"/>
                <a:gd name="connsiteY274" fmla="*/ 550998 h 617765"/>
                <a:gd name="connsiteX275" fmla="*/ 288688 w 566197"/>
                <a:gd name="connsiteY275" fmla="*/ 552077 h 617765"/>
                <a:gd name="connsiteX276" fmla="*/ 279318 w 566197"/>
                <a:gd name="connsiteY276" fmla="*/ 568265 h 617765"/>
                <a:gd name="connsiteX277" fmla="*/ 285084 w 566197"/>
                <a:gd name="connsiteY277" fmla="*/ 568265 h 617765"/>
                <a:gd name="connsiteX278" fmla="*/ 285084 w 566197"/>
                <a:gd name="connsiteY278" fmla="*/ 567905 h 617765"/>
                <a:gd name="connsiteX279" fmla="*/ 293373 w 566197"/>
                <a:gd name="connsiteY279" fmla="*/ 555675 h 617765"/>
                <a:gd name="connsiteX280" fmla="*/ 295895 w 566197"/>
                <a:gd name="connsiteY280" fmla="*/ 556754 h 617765"/>
                <a:gd name="connsiteX281" fmla="*/ 289769 w 566197"/>
                <a:gd name="connsiteY281" fmla="*/ 567905 h 617765"/>
                <a:gd name="connsiteX282" fmla="*/ 298058 w 566197"/>
                <a:gd name="connsiteY282" fmla="*/ 566466 h 617765"/>
                <a:gd name="connsiteX283" fmla="*/ 298418 w 566197"/>
                <a:gd name="connsiteY283" fmla="*/ 565027 h 617765"/>
                <a:gd name="connsiteX284" fmla="*/ 302382 w 566197"/>
                <a:gd name="connsiteY284" fmla="*/ 557833 h 617765"/>
                <a:gd name="connsiteX285" fmla="*/ 304905 w 566197"/>
                <a:gd name="connsiteY285" fmla="*/ 558552 h 617765"/>
                <a:gd name="connsiteX286" fmla="*/ 302382 w 566197"/>
                <a:gd name="connsiteY286" fmla="*/ 565387 h 617765"/>
                <a:gd name="connsiteX287" fmla="*/ 310311 w 566197"/>
                <a:gd name="connsiteY287" fmla="*/ 561790 h 617765"/>
                <a:gd name="connsiteX288" fmla="*/ 309229 w 566197"/>
                <a:gd name="connsiteY288" fmla="*/ 559991 h 617765"/>
                <a:gd name="connsiteX289" fmla="*/ 309950 w 566197"/>
                <a:gd name="connsiteY289" fmla="*/ 557833 h 617765"/>
                <a:gd name="connsiteX290" fmla="*/ 312833 w 566197"/>
                <a:gd name="connsiteY290" fmla="*/ 558552 h 617765"/>
                <a:gd name="connsiteX291" fmla="*/ 312473 w 566197"/>
                <a:gd name="connsiteY291" fmla="*/ 560351 h 617765"/>
                <a:gd name="connsiteX292" fmla="*/ 332654 w 566197"/>
                <a:gd name="connsiteY292" fmla="*/ 480494 h 617765"/>
                <a:gd name="connsiteX293" fmla="*/ 329051 w 566197"/>
                <a:gd name="connsiteY293" fmla="*/ 417904 h 617765"/>
                <a:gd name="connsiteX294" fmla="*/ 329771 w 566197"/>
                <a:gd name="connsiteY294" fmla="*/ 386609 h 617765"/>
                <a:gd name="connsiteX295" fmla="*/ 331934 w 566197"/>
                <a:gd name="connsiteY295" fmla="*/ 359630 h 617765"/>
                <a:gd name="connsiteX296" fmla="*/ 343466 w 566197"/>
                <a:gd name="connsiteY296" fmla="*/ 351356 h 617765"/>
                <a:gd name="connsiteX297" fmla="*/ 411939 w 566197"/>
                <a:gd name="connsiteY297" fmla="*/ 352795 h 617765"/>
                <a:gd name="connsiteX298" fmla="*/ 475727 w 566197"/>
                <a:gd name="connsiteY298" fmla="*/ 354594 h 617765"/>
                <a:gd name="connsiteX299" fmla="*/ 549966 w 566197"/>
                <a:gd name="connsiteY299" fmla="*/ 305313 h 617765"/>
                <a:gd name="connsiteX300" fmla="*/ 527983 w 566197"/>
                <a:gd name="connsiteY300" fmla="*/ 259989 h 617765"/>
                <a:gd name="connsiteX301" fmla="*/ 462753 w 566197"/>
                <a:gd name="connsiteY301" fmla="*/ 249557 h 617765"/>
                <a:gd name="connsiteX302" fmla="*/ 391758 w 566197"/>
                <a:gd name="connsiteY302" fmla="*/ 247399 h 617765"/>
                <a:gd name="connsiteX303" fmla="*/ 361485 w 566197"/>
                <a:gd name="connsiteY303" fmla="*/ 248838 h 617765"/>
                <a:gd name="connsiteX304" fmla="*/ 343826 w 566197"/>
                <a:gd name="connsiteY304" fmla="*/ 248478 h 617765"/>
                <a:gd name="connsiteX305" fmla="*/ 330492 w 566197"/>
                <a:gd name="connsiteY305" fmla="*/ 240564 h 617765"/>
                <a:gd name="connsiteX306" fmla="*/ 330492 w 566197"/>
                <a:gd name="connsiteY306" fmla="*/ 111427 h 617765"/>
                <a:gd name="connsiteX307" fmla="*/ 330852 w 566197"/>
                <a:gd name="connsiteY307" fmla="*/ 78333 h 617765"/>
                <a:gd name="connsiteX308" fmla="*/ 326528 w 566197"/>
                <a:gd name="connsiteY308" fmla="*/ 49915 h 617765"/>
                <a:gd name="connsiteX309" fmla="*/ 285444 w 566197"/>
                <a:gd name="connsiteY309" fmla="*/ 26894 h 617765"/>
                <a:gd name="connsiteX310" fmla="*/ 286165 w 566197"/>
                <a:gd name="connsiteY310" fmla="*/ 10706 h 617765"/>
                <a:gd name="connsiteX311" fmla="*/ 335898 w 566197"/>
                <a:gd name="connsiteY311" fmla="*/ 31210 h 617765"/>
                <a:gd name="connsiteX312" fmla="*/ 349953 w 566197"/>
                <a:gd name="connsiteY312" fmla="*/ 88405 h 617765"/>
                <a:gd name="connsiteX313" fmla="*/ 348872 w 566197"/>
                <a:gd name="connsiteY313" fmla="*/ 236607 h 617765"/>
                <a:gd name="connsiteX314" fmla="*/ 361485 w 566197"/>
                <a:gd name="connsiteY314" fmla="*/ 235888 h 617765"/>
                <a:gd name="connsiteX315" fmla="*/ 401848 w 566197"/>
                <a:gd name="connsiteY315" fmla="*/ 232650 h 617765"/>
                <a:gd name="connsiteX316" fmla="*/ 486178 w 566197"/>
                <a:gd name="connsiteY316" fmla="*/ 234089 h 617765"/>
                <a:gd name="connsiteX317" fmla="*/ 551408 w 566197"/>
                <a:gd name="connsiteY317" fmla="*/ 255672 h 617765"/>
                <a:gd name="connsiteX318" fmla="*/ 565823 w 566197"/>
                <a:gd name="connsiteY318" fmla="*/ 302435 h 617765"/>
                <a:gd name="connsiteX319" fmla="*/ 545281 w 566197"/>
                <a:gd name="connsiteY319" fmla="*/ 349917 h 617765"/>
                <a:gd name="connsiteX320" fmla="*/ 495548 w 566197"/>
                <a:gd name="connsiteY320" fmla="*/ 365026 h 617765"/>
                <a:gd name="connsiteX321" fmla="*/ 346349 w 566197"/>
                <a:gd name="connsiteY321" fmla="*/ 364666 h 617765"/>
                <a:gd name="connsiteX322" fmla="*/ 344907 w 566197"/>
                <a:gd name="connsiteY322" fmla="*/ 386968 h 617765"/>
                <a:gd name="connsiteX323" fmla="*/ 344547 w 566197"/>
                <a:gd name="connsiteY323" fmla="*/ 427976 h 617765"/>
                <a:gd name="connsiteX324" fmla="*/ 347790 w 566197"/>
                <a:gd name="connsiteY324" fmla="*/ 497041 h 617765"/>
                <a:gd name="connsiteX325" fmla="*/ 293373 w 566197"/>
                <a:gd name="connsiteY325" fmla="*/ 582653 h 617765"/>
                <a:gd name="connsiteX326" fmla="*/ 237513 w 566197"/>
                <a:gd name="connsiteY326" fmla="*/ 566466 h 617765"/>
                <a:gd name="connsiteX327" fmla="*/ 219494 w 566197"/>
                <a:gd name="connsiteY327" fmla="*/ 515746 h 617765"/>
                <a:gd name="connsiteX328" fmla="*/ 220935 w 566197"/>
                <a:gd name="connsiteY328" fmla="*/ 361428 h 617765"/>
                <a:gd name="connsiteX329" fmla="*/ 66691 w 566197"/>
                <a:gd name="connsiteY329" fmla="*/ 363587 h 617765"/>
                <a:gd name="connsiteX330" fmla="*/ 18760 w 566197"/>
                <a:gd name="connsiteY330" fmla="*/ 346320 h 617765"/>
                <a:gd name="connsiteX331" fmla="*/ 20 w 566197"/>
                <a:gd name="connsiteY331" fmla="*/ 299917 h 617765"/>
                <a:gd name="connsiteX332" fmla="*/ 18039 w 566197"/>
                <a:gd name="connsiteY332" fmla="*/ 253154 h 617765"/>
                <a:gd name="connsiteX333" fmla="*/ 74980 w 566197"/>
                <a:gd name="connsiteY333" fmla="*/ 238046 h 617765"/>
                <a:gd name="connsiteX334" fmla="*/ 155706 w 566197"/>
                <a:gd name="connsiteY334" fmla="*/ 236607 h 617765"/>
                <a:gd name="connsiteX335" fmla="*/ 196429 w 566197"/>
                <a:gd name="connsiteY335" fmla="*/ 236607 h 617765"/>
                <a:gd name="connsiteX336" fmla="*/ 218773 w 566197"/>
                <a:gd name="connsiteY336" fmla="*/ 238406 h 617765"/>
                <a:gd name="connsiteX337" fmla="*/ 218052 w 566197"/>
                <a:gd name="connsiteY337" fmla="*/ 171139 h 617765"/>
                <a:gd name="connsiteX338" fmla="*/ 212286 w 566197"/>
                <a:gd name="connsiteY338" fmla="*/ 174736 h 617765"/>
                <a:gd name="connsiteX339" fmla="*/ 209764 w 566197"/>
                <a:gd name="connsiteY339" fmla="*/ 172218 h 617765"/>
                <a:gd name="connsiteX340" fmla="*/ 218413 w 566197"/>
                <a:gd name="connsiteY340" fmla="*/ 165384 h 617765"/>
                <a:gd name="connsiteX341" fmla="*/ 218773 w 566197"/>
                <a:gd name="connsiteY341" fmla="*/ 161787 h 617765"/>
                <a:gd name="connsiteX342" fmla="*/ 218773 w 566197"/>
                <a:gd name="connsiteY342" fmla="*/ 161067 h 617765"/>
                <a:gd name="connsiteX343" fmla="*/ 211205 w 566197"/>
                <a:gd name="connsiteY343" fmla="*/ 166463 h 617765"/>
                <a:gd name="connsiteX344" fmla="*/ 208682 w 566197"/>
                <a:gd name="connsiteY344" fmla="*/ 162866 h 617765"/>
                <a:gd name="connsiteX345" fmla="*/ 219134 w 566197"/>
                <a:gd name="connsiteY345" fmla="*/ 155312 h 617765"/>
                <a:gd name="connsiteX346" fmla="*/ 222377 w 566197"/>
                <a:gd name="connsiteY346" fmla="*/ 83369 h 617765"/>
                <a:gd name="connsiteX347" fmla="*/ 235351 w 566197"/>
                <a:gd name="connsiteY347" fmla="*/ 27973 h 617765"/>
                <a:gd name="connsiteX348" fmla="*/ 286165 w 566197"/>
                <a:gd name="connsiteY348" fmla="*/ 10706 h 617765"/>
                <a:gd name="connsiteX349" fmla="*/ 284014 w 566197"/>
                <a:gd name="connsiteY349" fmla="*/ 110 h 617765"/>
                <a:gd name="connsiteX350" fmla="*/ 341611 w 566197"/>
                <a:gd name="connsiteY350" fmla="*/ 23731 h 617765"/>
                <a:gd name="connsiteX351" fmla="*/ 338713 w 566197"/>
                <a:gd name="connsiteY351" fmla="*/ 27002 h 617765"/>
                <a:gd name="connsiteX352" fmla="*/ 288361 w 566197"/>
                <a:gd name="connsiteY352" fmla="*/ 4834 h 617765"/>
                <a:gd name="connsiteX353" fmla="*/ 239095 w 566197"/>
                <a:gd name="connsiteY353" fmla="*/ 18280 h 617765"/>
                <a:gd name="connsiteX354" fmla="*/ 237284 w 566197"/>
                <a:gd name="connsiteY354" fmla="*/ 16827 h 617765"/>
                <a:gd name="connsiteX355" fmla="*/ 284014 w 566197"/>
                <a:gd name="connsiteY355" fmla="*/ 110 h 6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566197" h="617765">
                  <a:moveTo>
                    <a:pt x="257392" y="609331"/>
                  </a:moveTo>
                  <a:cubicBezTo>
                    <a:pt x="273477" y="614540"/>
                    <a:pt x="289205" y="616276"/>
                    <a:pt x="306005" y="611414"/>
                  </a:cubicBezTo>
                  <a:cubicBezTo>
                    <a:pt x="308150" y="610720"/>
                    <a:pt x="308864" y="614192"/>
                    <a:pt x="306720" y="614887"/>
                  </a:cubicBezTo>
                  <a:cubicBezTo>
                    <a:pt x="289562" y="619749"/>
                    <a:pt x="272762" y="618360"/>
                    <a:pt x="256319" y="611414"/>
                  </a:cubicBezTo>
                  <a:cubicBezTo>
                    <a:pt x="255247" y="610720"/>
                    <a:pt x="255962" y="608983"/>
                    <a:pt x="257392" y="609331"/>
                  </a:cubicBezTo>
                  <a:close/>
                  <a:moveTo>
                    <a:pt x="321124" y="597669"/>
                  </a:moveTo>
                  <a:cubicBezTo>
                    <a:pt x="322930" y="596283"/>
                    <a:pt x="324736" y="599401"/>
                    <a:pt x="322930" y="600786"/>
                  </a:cubicBezTo>
                  <a:cubicBezTo>
                    <a:pt x="301623" y="614987"/>
                    <a:pt x="271287" y="610138"/>
                    <a:pt x="249619" y="600440"/>
                  </a:cubicBezTo>
                  <a:cubicBezTo>
                    <a:pt x="248897" y="600093"/>
                    <a:pt x="249619" y="598708"/>
                    <a:pt x="250341" y="599054"/>
                  </a:cubicBezTo>
                  <a:cubicBezTo>
                    <a:pt x="262620" y="601479"/>
                    <a:pt x="273454" y="605635"/>
                    <a:pt x="286455" y="605635"/>
                  </a:cubicBezTo>
                  <a:cubicBezTo>
                    <a:pt x="298373" y="605635"/>
                    <a:pt x="311013" y="604250"/>
                    <a:pt x="321124" y="597669"/>
                  </a:cubicBezTo>
                  <a:close/>
                  <a:moveTo>
                    <a:pt x="339457" y="574264"/>
                  </a:moveTo>
                  <a:cubicBezTo>
                    <a:pt x="341261" y="572471"/>
                    <a:pt x="343786" y="574980"/>
                    <a:pt x="342343" y="577131"/>
                  </a:cubicBezTo>
                  <a:cubicBezTo>
                    <a:pt x="328633" y="591111"/>
                    <a:pt x="310232" y="600073"/>
                    <a:pt x="290749" y="600073"/>
                  </a:cubicBezTo>
                  <a:cubicBezTo>
                    <a:pt x="270184" y="600431"/>
                    <a:pt x="249258" y="598997"/>
                    <a:pt x="234104" y="583942"/>
                  </a:cubicBezTo>
                  <a:cubicBezTo>
                    <a:pt x="233022" y="583225"/>
                    <a:pt x="234465" y="581433"/>
                    <a:pt x="235547" y="582150"/>
                  </a:cubicBezTo>
                  <a:cubicBezTo>
                    <a:pt x="264772" y="605450"/>
                    <a:pt x="313840" y="600790"/>
                    <a:pt x="339457" y="574264"/>
                  </a:cubicBezTo>
                  <a:close/>
                  <a:moveTo>
                    <a:pt x="344805" y="556610"/>
                  </a:moveTo>
                  <a:cubicBezTo>
                    <a:pt x="345704" y="557145"/>
                    <a:pt x="346243" y="558213"/>
                    <a:pt x="345524" y="559281"/>
                  </a:cubicBezTo>
                  <a:cubicBezTo>
                    <a:pt x="328986" y="579933"/>
                    <a:pt x="304898" y="592752"/>
                    <a:pt x="278294" y="590260"/>
                  </a:cubicBezTo>
                  <a:cubicBezTo>
                    <a:pt x="259239" y="588479"/>
                    <a:pt x="232994" y="583494"/>
                    <a:pt x="225804" y="563554"/>
                  </a:cubicBezTo>
                  <a:cubicBezTo>
                    <a:pt x="225085" y="562842"/>
                    <a:pt x="226523" y="562130"/>
                    <a:pt x="227242" y="562842"/>
                  </a:cubicBezTo>
                  <a:cubicBezTo>
                    <a:pt x="237668" y="581002"/>
                    <a:pt x="263554" y="586343"/>
                    <a:pt x="282968" y="586343"/>
                  </a:cubicBezTo>
                  <a:cubicBezTo>
                    <a:pt x="306696" y="587055"/>
                    <a:pt x="327548" y="576017"/>
                    <a:pt x="341929" y="557145"/>
                  </a:cubicBezTo>
                  <a:cubicBezTo>
                    <a:pt x="342648" y="556076"/>
                    <a:pt x="343906" y="556076"/>
                    <a:pt x="344805" y="556610"/>
                  </a:cubicBezTo>
                  <a:close/>
                  <a:moveTo>
                    <a:pt x="212677" y="375621"/>
                  </a:moveTo>
                  <a:cubicBezTo>
                    <a:pt x="215200" y="375621"/>
                    <a:pt x="214839" y="379193"/>
                    <a:pt x="212677" y="379193"/>
                  </a:cubicBezTo>
                  <a:cubicBezTo>
                    <a:pt x="194299" y="379590"/>
                    <a:pt x="176281" y="383161"/>
                    <a:pt x="157903" y="381971"/>
                  </a:cubicBezTo>
                  <a:cubicBezTo>
                    <a:pt x="156822" y="381971"/>
                    <a:pt x="157182" y="380383"/>
                    <a:pt x="157903" y="379986"/>
                  </a:cubicBezTo>
                  <a:cubicBezTo>
                    <a:pt x="176281" y="378399"/>
                    <a:pt x="194299" y="375621"/>
                    <a:pt x="212677" y="375621"/>
                  </a:cubicBezTo>
                  <a:close/>
                  <a:moveTo>
                    <a:pt x="213384" y="369271"/>
                  </a:moveTo>
                  <a:cubicBezTo>
                    <a:pt x="214835" y="369271"/>
                    <a:pt x="215197" y="372202"/>
                    <a:pt x="213747" y="372202"/>
                  </a:cubicBezTo>
                  <a:cubicBezTo>
                    <a:pt x="199603" y="374400"/>
                    <a:pt x="185821" y="374400"/>
                    <a:pt x="172040" y="375499"/>
                  </a:cubicBezTo>
                  <a:cubicBezTo>
                    <a:pt x="158984" y="375865"/>
                    <a:pt x="145566" y="378430"/>
                    <a:pt x="132873" y="376964"/>
                  </a:cubicBezTo>
                  <a:cubicBezTo>
                    <a:pt x="131422" y="376598"/>
                    <a:pt x="131422" y="374034"/>
                    <a:pt x="133235" y="374034"/>
                  </a:cubicBezTo>
                  <a:cubicBezTo>
                    <a:pt x="145566" y="374766"/>
                    <a:pt x="158984" y="372568"/>
                    <a:pt x="172040" y="371836"/>
                  </a:cubicBezTo>
                  <a:cubicBezTo>
                    <a:pt x="185821" y="371103"/>
                    <a:pt x="199240" y="370370"/>
                    <a:pt x="213384" y="369271"/>
                  </a:cubicBezTo>
                  <a:close/>
                  <a:moveTo>
                    <a:pt x="418460" y="366373"/>
                  </a:moveTo>
                  <a:cubicBezTo>
                    <a:pt x="440046" y="367130"/>
                    <a:pt x="461588" y="368814"/>
                    <a:pt x="482411" y="369656"/>
                  </a:cubicBezTo>
                  <a:cubicBezTo>
                    <a:pt x="483129" y="369992"/>
                    <a:pt x="483488" y="371003"/>
                    <a:pt x="482770" y="371003"/>
                  </a:cubicBezTo>
                  <a:cubicBezTo>
                    <a:pt x="462306" y="373696"/>
                    <a:pt x="441482" y="371676"/>
                    <a:pt x="421018" y="370666"/>
                  </a:cubicBezTo>
                  <a:cubicBezTo>
                    <a:pt x="398399" y="369656"/>
                    <a:pt x="376499" y="369656"/>
                    <a:pt x="354598" y="372013"/>
                  </a:cubicBezTo>
                  <a:cubicBezTo>
                    <a:pt x="352803" y="372013"/>
                    <a:pt x="352085" y="368645"/>
                    <a:pt x="354239" y="368645"/>
                  </a:cubicBezTo>
                  <a:cubicBezTo>
                    <a:pt x="375242" y="365783"/>
                    <a:pt x="396873" y="365615"/>
                    <a:pt x="418460" y="366373"/>
                  </a:cubicBezTo>
                  <a:close/>
                  <a:moveTo>
                    <a:pt x="214974" y="362921"/>
                  </a:moveTo>
                  <a:cubicBezTo>
                    <a:pt x="216785" y="362921"/>
                    <a:pt x="216785" y="365898"/>
                    <a:pt x="214974" y="365898"/>
                  </a:cubicBezTo>
                  <a:cubicBezTo>
                    <a:pt x="177311" y="366228"/>
                    <a:pt x="140010" y="370197"/>
                    <a:pt x="103071" y="370527"/>
                  </a:cubicBezTo>
                  <a:cubicBezTo>
                    <a:pt x="101260" y="370527"/>
                    <a:pt x="101260" y="368212"/>
                    <a:pt x="103071" y="368212"/>
                  </a:cubicBezTo>
                  <a:cubicBezTo>
                    <a:pt x="140372" y="367882"/>
                    <a:pt x="177311" y="363583"/>
                    <a:pt x="214974" y="362921"/>
                  </a:cubicBezTo>
                  <a:close/>
                  <a:moveTo>
                    <a:pt x="531049" y="316723"/>
                  </a:moveTo>
                  <a:cubicBezTo>
                    <a:pt x="531768" y="315296"/>
                    <a:pt x="534287" y="316009"/>
                    <a:pt x="533568" y="317436"/>
                  </a:cubicBezTo>
                  <a:cubicBezTo>
                    <a:pt x="527450" y="332063"/>
                    <a:pt x="511978" y="339911"/>
                    <a:pt x="496145" y="342408"/>
                  </a:cubicBezTo>
                  <a:cubicBezTo>
                    <a:pt x="484270" y="343835"/>
                    <a:pt x="471676" y="344549"/>
                    <a:pt x="459082" y="345262"/>
                  </a:cubicBezTo>
                  <a:cubicBezTo>
                    <a:pt x="449007" y="345262"/>
                    <a:pt x="437132" y="346689"/>
                    <a:pt x="427417" y="344192"/>
                  </a:cubicBezTo>
                  <a:cubicBezTo>
                    <a:pt x="426697" y="343835"/>
                    <a:pt x="426697" y="342765"/>
                    <a:pt x="427777" y="342765"/>
                  </a:cubicBezTo>
                  <a:cubicBezTo>
                    <a:pt x="445408" y="343478"/>
                    <a:pt x="464480" y="342408"/>
                    <a:pt x="482111" y="340625"/>
                  </a:cubicBezTo>
                  <a:cubicBezTo>
                    <a:pt x="500463" y="339198"/>
                    <a:pt x="523132" y="335630"/>
                    <a:pt x="531049" y="316723"/>
                  </a:cubicBezTo>
                  <a:close/>
                  <a:moveTo>
                    <a:pt x="540188" y="303527"/>
                  </a:moveTo>
                  <a:cubicBezTo>
                    <a:pt x="540550" y="301008"/>
                    <a:pt x="543810" y="301728"/>
                    <a:pt x="543448" y="303887"/>
                  </a:cubicBezTo>
                  <a:cubicBezTo>
                    <a:pt x="541637" y="315041"/>
                    <a:pt x="540188" y="326916"/>
                    <a:pt x="530770" y="334832"/>
                  </a:cubicBezTo>
                  <a:cubicBezTo>
                    <a:pt x="522439" y="341669"/>
                    <a:pt x="512659" y="347067"/>
                    <a:pt x="501793" y="349226"/>
                  </a:cubicBezTo>
                  <a:cubicBezTo>
                    <a:pt x="474626" y="354623"/>
                    <a:pt x="444200" y="352464"/>
                    <a:pt x="416310" y="350665"/>
                  </a:cubicBezTo>
                  <a:cubicBezTo>
                    <a:pt x="415585" y="350665"/>
                    <a:pt x="415585" y="349226"/>
                    <a:pt x="416310" y="349226"/>
                  </a:cubicBezTo>
                  <a:cubicBezTo>
                    <a:pt x="439129" y="347786"/>
                    <a:pt x="462311" y="349945"/>
                    <a:pt x="484769" y="348146"/>
                  </a:cubicBezTo>
                  <a:cubicBezTo>
                    <a:pt x="497808" y="347426"/>
                    <a:pt x="511573" y="344548"/>
                    <a:pt x="522439" y="336631"/>
                  </a:cubicBezTo>
                  <a:cubicBezTo>
                    <a:pt x="534754" y="327995"/>
                    <a:pt x="538014" y="317560"/>
                    <a:pt x="540188" y="303527"/>
                  </a:cubicBezTo>
                  <a:close/>
                  <a:moveTo>
                    <a:pt x="67187" y="279147"/>
                  </a:moveTo>
                  <a:cubicBezTo>
                    <a:pt x="69675" y="278783"/>
                    <a:pt x="70741" y="282785"/>
                    <a:pt x="68254" y="282785"/>
                  </a:cubicBezTo>
                  <a:cubicBezTo>
                    <a:pt x="63989" y="283512"/>
                    <a:pt x="60790" y="284968"/>
                    <a:pt x="57236" y="287151"/>
                  </a:cubicBezTo>
                  <a:cubicBezTo>
                    <a:pt x="54393" y="288606"/>
                    <a:pt x="50128" y="290425"/>
                    <a:pt x="49773" y="294063"/>
                  </a:cubicBezTo>
                  <a:cubicBezTo>
                    <a:pt x="49417" y="295882"/>
                    <a:pt x="47285" y="295882"/>
                    <a:pt x="47285" y="294063"/>
                  </a:cubicBezTo>
                  <a:cubicBezTo>
                    <a:pt x="47996" y="285695"/>
                    <a:pt x="60790" y="280238"/>
                    <a:pt x="67187" y="279147"/>
                  </a:cubicBezTo>
                  <a:close/>
                  <a:moveTo>
                    <a:pt x="79721" y="269994"/>
                  </a:moveTo>
                  <a:cubicBezTo>
                    <a:pt x="81854" y="269994"/>
                    <a:pt x="81854" y="273672"/>
                    <a:pt x="79721" y="274040"/>
                  </a:cubicBezTo>
                  <a:cubicBezTo>
                    <a:pt x="62296" y="274775"/>
                    <a:pt x="45227" y="278454"/>
                    <a:pt x="39893" y="297582"/>
                  </a:cubicBezTo>
                  <a:cubicBezTo>
                    <a:pt x="39538" y="299053"/>
                    <a:pt x="37760" y="298685"/>
                    <a:pt x="38115" y="297214"/>
                  </a:cubicBezTo>
                  <a:cubicBezTo>
                    <a:pt x="40249" y="276247"/>
                    <a:pt x="61585" y="269258"/>
                    <a:pt x="79721" y="269994"/>
                  </a:cubicBezTo>
                  <a:close/>
                  <a:moveTo>
                    <a:pt x="462722" y="265201"/>
                  </a:moveTo>
                  <a:cubicBezTo>
                    <a:pt x="464187" y="264496"/>
                    <a:pt x="466019" y="266965"/>
                    <a:pt x="464187" y="267671"/>
                  </a:cubicBezTo>
                  <a:cubicBezTo>
                    <a:pt x="456127" y="271904"/>
                    <a:pt x="448068" y="275432"/>
                    <a:pt x="440008" y="279313"/>
                  </a:cubicBezTo>
                  <a:cubicBezTo>
                    <a:pt x="438543" y="280018"/>
                    <a:pt x="437810" y="278254"/>
                    <a:pt x="438909" y="277549"/>
                  </a:cubicBezTo>
                  <a:cubicBezTo>
                    <a:pt x="446602" y="273315"/>
                    <a:pt x="454296" y="268729"/>
                    <a:pt x="462722" y="265201"/>
                  </a:cubicBezTo>
                  <a:close/>
                  <a:moveTo>
                    <a:pt x="506955" y="264402"/>
                  </a:moveTo>
                  <a:cubicBezTo>
                    <a:pt x="509071" y="262908"/>
                    <a:pt x="510482" y="266270"/>
                    <a:pt x="508718" y="267390"/>
                  </a:cubicBezTo>
                  <a:cubicBezTo>
                    <a:pt x="502368" y="272246"/>
                    <a:pt x="494607" y="275981"/>
                    <a:pt x="487905" y="280837"/>
                  </a:cubicBezTo>
                  <a:cubicBezTo>
                    <a:pt x="486846" y="281584"/>
                    <a:pt x="485435" y="279717"/>
                    <a:pt x="486493" y="278970"/>
                  </a:cubicBezTo>
                  <a:cubicBezTo>
                    <a:pt x="492843" y="273367"/>
                    <a:pt x="499899" y="268511"/>
                    <a:pt x="506955" y="264402"/>
                  </a:cubicBezTo>
                  <a:close/>
                  <a:moveTo>
                    <a:pt x="520861" y="263632"/>
                  </a:moveTo>
                  <a:cubicBezTo>
                    <a:pt x="522636" y="262908"/>
                    <a:pt x="524767" y="265080"/>
                    <a:pt x="522992" y="266891"/>
                  </a:cubicBezTo>
                  <a:cubicBezTo>
                    <a:pt x="516955" y="272322"/>
                    <a:pt x="507368" y="274856"/>
                    <a:pt x="502396" y="281736"/>
                  </a:cubicBezTo>
                  <a:cubicBezTo>
                    <a:pt x="500976" y="283184"/>
                    <a:pt x="498135" y="281736"/>
                    <a:pt x="499200" y="279563"/>
                  </a:cubicBezTo>
                  <a:cubicBezTo>
                    <a:pt x="501686" y="276304"/>
                    <a:pt x="504527" y="274132"/>
                    <a:pt x="508078" y="271960"/>
                  </a:cubicBezTo>
                  <a:cubicBezTo>
                    <a:pt x="511984" y="269063"/>
                    <a:pt x="516245" y="266167"/>
                    <a:pt x="520861" y="263632"/>
                  </a:cubicBezTo>
                  <a:close/>
                  <a:moveTo>
                    <a:pt x="480999" y="263607"/>
                  </a:moveTo>
                  <a:cubicBezTo>
                    <a:pt x="482779" y="262908"/>
                    <a:pt x="483491" y="266056"/>
                    <a:pt x="482067" y="266406"/>
                  </a:cubicBezTo>
                  <a:cubicBezTo>
                    <a:pt x="469604" y="270953"/>
                    <a:pt x="458210" y="276550"/>
                    <a:pt x="446815" y="282846"/>
                  </a:cubicBezTo>
                  <a:cubicBezTo>
                    <a:pt x="446459" y="283196"/>
                    <a:pt x="445747" y="282147"/>
                    <a:pt x="446459" y="281797"/>
                  </a:cubicBezTo>
                  <a:cubicBezTo>
                    <a:pt x="457498" y="275151"/>
                    <a:pt x="468892" y="268155"/>
                    <a:pt x="480999" y="263607"/>
                  </a:cubicBezTo>
                  <a:close/>
                  <a:moveTo>
                    <a:pt x="84053" y="261675"/>
                  </a:moveTo>
                  <a:cubicBezTo>
                    <a:pt x="86607" y="261321"/>
                    <a:pt x="86242" y="265217"/>
                    <a:pt x="83688" y="265217"/>
                  </a:cubicBezTo>
                  <a:cubicBezTo>
                    <a:pt x="70920" y="265926"/>
                    <a:pt x="57421" y="265217"/>
                    <a:pt x="46476" y="272656"/>
                  </a:cubicBezTo>
                  <a:cubicBezTo>
                    <a:pt x="35896" y="280095"/>
                    <a:pt x="32613" y="291076"/>
                    <a:pt x="31153" y="302766"/>
                  </a:cubicBezTo>
                  <a:cubicBezTo>
                    <a:pt x="30789" y="303829"/>
                    <a:pt x="29329" y="303829"/>
                    <a:pt x="29329" y="302766"/>
                  </a:cubicBezTo>
                  <a:cubicBezTo>
                    <a:pt x="28235" y="290722"/>
                    <a:pt x="32613" y="279387"/>
                    <a:pt x="42098" y="271594"/>
                  </a:cubicBezTo>
                  <a:cubicBezTo>
                    <a:pt x="53408" y="261675"/>
                    <a:pt x="69825" y="261675"/>
                    <a:pt x="84053" y="261675"/>
                  </a:cubicBezTo>
                  <a:close/>
                  <a:moveTo>
                    <a:pt x="456372" y="260438"/>
                  </a:moveTo>
                  <a:cubicBezTo>
                    <a:pt x="458203" y="259733"/>
                    <a:pt x="459669" y="262202"/>
                    <a:pt x="457837" y="262908"/>
                  </a:cubicBezTo>
                  <a:cubicBezTo>
                    <a:pt x="446114" y="267847"/>
                    <a:pt x="434757" y="272433"/>
                    <a:pt x="423767" y="278077"/>
                  </a:cubicBezTo>
                  <a:cubicBezTo>
                    <a:pt x="422668" y="278430"/>
                    <a:pt x="421935" y="277019"/>
                    <a:pt x="422668" y="276666"/>
                  </a:cubicBezTo>
                  <a:cubicBezTo>
                    <a:pt x="434025" y="271022"/>
                    <a:pt x="444649" y="265025"/>
                    <a:pt x="456372" y="260438"/>
                  </a:cubicBezTo>
                  <a:close/>
                  <a:moveTo>
                    <a:pt x="498596" y="259196"/>
                  </a:moveTo>
                  <a:cubicBezTo>
                    <a:pt x="500388" y="258146"/>
                    <a:pt x="502539" y="260597"/>
                    <a:pt x="500746" y="262348"/>
                  </a:cubicBezTo>
                  <a:cubicBezTo>
                    <a:pt x="496803" y="265149"/>
                    <a:pt x="492143" y="266900"/>
                    <a:pt x="488200" y="269702"/>
                  </a:cubicBezTo>
                  <a:cubicBezTo>
                    <a:pt x="482823" y="273203"/>
                    <a:pt x="477805" y="276355"/>
                    <a:pt x="472786" y="280207"/>
                  </a:cubicBezTo>
                  <a:cubicBezTo>
                    <a:pt x="471711" y="281608"/>
                    <a:pt x="469560" y="279507"/>
                    <a:pt x="470994" y="278106"/>
                  </a:cubicBezTo>
                  <a:cubicBezTo>
                    <a:pt x="479239" y="270752"/>
                    <a:pt x="488917" y="265149"/>
                    <a:pt x="498596" y="259196"/>
                  </a:cubicBezTo>
                  <a:close/>
                  <a:moveTo>
                    <a:pt x="88843" y="255552"/>
                  </a:moveTo>
                  <a:cubicBezTo>
                    <a:pt x="91373" y="255552"/>
                    <a:pt x="91373" y="259168"/>
                    <a:pt x="88843" y="259168"/>
                  </a:cubicBezTo>
                  <a:cubicBezTo>
                    <a:pt x="73659" y="259530"/>
                    <a:pt x="52330" y="256999"/>
                    <a:pt x="39316" y="266039"/>
                  </a:cubicBezTo>
                  <a:cubicBezTo>
                    <a:pt x="22686" y="277972"/>
                    <a:pt x="22686" y="298583"/>
                    <a:pt x="25579" y="316301"/>
                  </a:cubicBezTo>
                  <a:cubicBezTo>
                    <a:pt x="25579" y="317386"/>
                    <a:pt x="24133" y="318109"/>
                    <a:pt x="23771" y="317024"/>
                  </a:cubicBezTo>
                  <a:cubicBezTo>
                    <a:pt x="18710" y="300752"/>
                    <a:pt x="18710" y="280141"/>
                    <a:pt x="32086" y="267485"/>
                  </a:cubicBezTo>
                  <a:cubicBezTo>
                    <a:pt x="46908" y="253383"/>
                    <a:pt x="70044" y="255552"/>
                    <a:pt x="88843" y="255552"/>
                  </a:cubicBezTo>
                  <a:close/>
                  <a:moveTo>
                    <a:pt x="486077" y="251796"/>
                  </a:moveTo>
                  <a:cubicBezTo>
                    <a:pt x="488248" y="251796"/>
                    <a:pt x="487886" y="254971"/>
                    <a:pt x="486077" y="254971"/>
                  </a:cubicBezTo>
                  <a:cubicBezTo>
                    <a:pt x="460381" y="254971"/>
                    <a:pt x="435046" y="254971"/>
                    <a:pt x="409712" y="254971"/>
                  </a:cubicBezTo>
                  <a:cubicBezTo>
                    <a:pt x="390169" y="254971"/>
                    <a:pt x="368816" y="257793"/>
                    <a:pt x="349634" y="254618"/>
                  </a:cubicBezTo>
                  <a:cubicBezTo>
                    <a:pt x="348910" y="254265"/>
                    <a:pt x="348910" y="252854"/>
                    <a:pt x="349996" y="252854"/>
                  </a:cubicBezTo>
                  <a:cubicBezTo>
                    <a:pt x="395236" y="253913"/>
                    <a:pt x="440837" y="251796"/>
                    <a:pt x="486077" y="251796"/>
                  </a:cubicBezTo>
                  <a:close/>
                  <a:moveTo>
                    <a:pt x="384209" y="205985"/>
                  </a:moveTo>
                  <a:cubicBezTo>
                    <a:pt x="383835" y="204171"/>
                    <a:pt x="386823" y="204534"/>
                    <a:pt x="387197" y="205985"/>
                  </a:cubicBezTo>
                  <a:cubicBezTo>
                    <a:pt x="387570" y="210339"/>
                    <a:pt x="388317" y="214694"/>
                    <a:pt x="388691" y="219048"/>
                  </a:cubicBezTo>
                  <a:cubicBezTo>
                    <a:pt x="389438" y="221951"/>
                    <a:pt x="389812" y="224491"/>
                    <a:pt x="389438" y="227394"/>
                  </a:cubicBezTo>
                  <a:cubicBezTo>
                    <a:pt x="389065" y="229208"/>
                    <a:pt x="386076" y="228845"/>
                    <a:pt x="385703" y="227394"/>
                  </a:cubicBezTo>
                  <a:cubicBezTo>
                    <a:pt x="384582" y="223765"/>
                    <a:pt x="384956" y="220137"/>
                    <a:pt x="384956" y="216508"/>
                  </a:cubicBezTo>
                  <a:cubicBezTo>
                    <a:pt x="384582" y="212879"/>
                    <a:pt x="384582" y="209614"/>
                    <a:pt x="384209" y="205985"/>
                  </a:cubicBezTo>
                  <a:close/>
                  <a:moveTo>
                    <a:pt x="377167" y="200138"/>
                  </a:moveTo>
                  <a:cubicBezTo>
                    <a:pt x="377167" y="199773"/>
                    <a:pt x="377802" y="199408"/>
                    <a:pt x="377802" y="200138"/>
                  </a:cubicBezTo>
                  <a:cubicBezTo>
                    <a:pt x="379390" y="209261"/>
                    <a:pt x="379708" y="218750"/>
                    <a:pt x="380343" y="228238"/>
                  </a:cubicBezTo>
                  <a:cubicBezTo>
                    <a:pt x="380343" y="230793"/>
                    <a:pt x="376532" y="230793"/>
                    <a:pt x="376215" y="227873"/>
                  </a:cubicBezTo>
                  <a:cubicBezTo>
                    <a:pt x="375897" y="218750"/>
                    <a:pt x="376215" y="209261"/>
                    <a:pt x="377167" y="200138"/>
                  </a:cubicBezTo>
                  <a:close/>
                  <a:moveTo>
                    <a:pt x="368595" y="193297"/>
                  </a:moveTo>
                  <a:cubicBezTo>
                    <a:pt x="368595" y="191471"/>
                    <a:pt x="370817" y="191471"/>
                    <a:pt x="370817" y="193297"/>
                  </a:cubicBezTo>
                  <a:cubicBezTo>
                    <a:pt x="371452" y="205351"/>
                    <a:pt x="372405" y="217405"/>
                    <a:pt x="372087" y="229824"/>
                  </a:cubicBezTo>
                  <a:cubicBezTo>
                    <a:pt x="372087" y="232381"/>
                    <a:pt x="368595" y="232015"/>
                    <a:pt x="368595" y="229824"/>
                  </a:cubicBezTo>
                  <a:cubicBezTo>
                    <a:pt x="367960" y="217405"/>
                    <a:pt x="368278" y="205351"/>
                    <a:pt x="368595" y="193297"/>
                  </a:cubicBezTo>
                  <a:close/>
                  <a:moveTo>
                    <a:pt x="360816" y="186199"/>
                  </a:moveTo>
                  <a:cubicBezTo>
                    <a:pt x="360816" y="185121"/>
                    <a:pt x="362801" y="185121"/>
                    <a:pt x="362801" y="186199"/>
                  </a:cubicBezTo>
                  <a:cubicBezTo>
                    <a:pt x="363197" y="201285"/>
                    <a:pt x="364388" y="216372"/>
                    <a:pt x="363991" y="231459"/>
                  </a:cubicBezTo>
                  <a:cubicBezTo>
                    <a:pt x="363991" y="233974"/>
                    <a:pt x="360022" y="233974"/>
                    <a:pt x="360022" y="231459"/>
                  </a:cubicBezTo>
                  <a:cubicBezTo>
                    <a:pt x="360022" y="216372"/>
                    <a:pt x="360816" y="201285"/>
                    <a:pt x="360816" y="186199"/>
                  </a:cubicBezTo>
                  <a:close/>
                  <a:moveTo>
                    <a:pt x="355073" y="171556"/>
                  </a:moveTo>
                  <a:cubicBezTo>
                    <a:pt x="355073" y="170833"/>
                    <a:pt x="356194" y="171194"/>
                    <a:pt x="356194" y="171556"/>
                  </a:cubicBezTo>
                  <a:cubicBezTo>
                    <a:pt x="358062" y="192167"/>
                    <a:pt x="357315" y="212778"/>
                    <a:pt x="355820" y="233390"/>
                  </a:cubicBezTo>
                  <a:cubicBezTo>
                    <a:pt x="355820" y="235559"/>
                    <a:pt x="352085" y="235559"/>
                    <a:pt x="352085" y="233028"/>
                  </a:cubicBezTo>
                  <a:cubicBezTo>
                    <a:pt x="352832" y="212778"/>
                    <a:pt x="353206" y="192167"/>
                    <a:pt x="355073" y="171556"/>
                  </a:cubicBezTo>
                  <a:close/>
                  <a:moveTo>
                    <a:pt x="216971" y="95723"/>
                  </a:moveTo>
                  <a:cubicBezTo>
                    <a:pt x="216971" y="94633"/>
                    <a:pt x="218382" y="94633"/>
                    <a:pt x="218382" y="95723"/>
                  </a:cubicBezTo>
                  <a:cubicBezTo>
                    <a:pt x="218382" y="114257"/>
                    <a:pt x="217324" y="133517"/>
                    <a:pt x="216265" y="152051"/>
                  </a:cubicBezTo>
                  <a:cubicBezTo>
                    <a:pt x="215913" y="154594"/>
                    <a:pt x="212385" y="154594"/>
                    <a:pt x="212385" y="152051"/>
                  </a:cubicBezTo>
                  <a:cubicBezTo>
                    <a:pt x="213443" y="133517"/>
                    <a:pt x="216265" y="114257"/>
                    <a:pt x="216971" y="95723"/>
                  </a:cubicBezTo>
                  <a:close/>
                  <a:moveTo>
                    <a:pt x="274766" y="54638"/>
                  </a:moveTo>
                  <a:cubicBezTo>
                    <a:pt x="280358" y="54121"/>
                    <a:pt x="286492" y="55343"/>
                    <a:pt x="290461" y="56659"/>
                  </a:cubicBezTo>
                  <a:cubicBezTo>
                    <a:pt x="292986" y="57410"/>
                    <a:pt x="291904" y="61546"/>
                    <a:pt x="289378" y="60794"/>
                  </a:cubicBezTo>
                  <a:cubicBezTo>
                    <a:pt x="282523" y="58914"/>
                    <a:pt x="269174" y="55155"/>
                    <a:pt x="264844" y="64178"/>
                  </a:cubicBezTo>
                  <a:cubicBezTo>
                    <a:pt x="264122" y="65682"/>
                    <a:pt x="261597" y="64554"/>
                    <a:pt x="262318" y="63050"/>
                  </a:cubicBezTo>
                  <a:cubicBezTo>
                    <a:pt x="264122" y="57411"/>
                    <a:pt x="269174" y="55155"/>
                    <a:pt x="274766" y="54638"/>
                  </a:cubicBezTo>
                  <a:close/>
                  <a:moveTo>
                    <a:pt x="273427" y="42498"/>
                  </a:moveTo>
                  <a:cubicBezTo>
                    <a:pt x="289558" y="40658"/>
                    <a:pt x="303538" y="48020"/>
                    <a:pt x="314651" y="60168"/>
                  </a:cubicBezTo>
                  <a:cubicBezTo>
                    <a:pt x="316801" y="62377"/>
                    <a:pt x="313575" y="65690"/>
                    <a:pt x="311424" y="63481"/>
                  </a:cubicBezTo>
                  <a:cubicBezTo>
                    <a:pt x="303538" y="55383"/>
                    <a:pt x="293143" y="46916"/>
                    <a:pt x="280955" y="46548"/>
                  </a:cubicBezTo>
                  <a:cubicBezTo>
                    <a:pt x="270918" y="46180"/>
                    <a:pt x="254786" y="49493"/>
                    <a:pt x="253353" y="63113"/>
                  </a:cubicBezTo>
                  <a:cubicBezTo>
                    <a:pt x="253353" y="63849"/>
                    <a:pt x="251919" y="63849"/>
                    <a:pt x="251560" y="63113"/>
                  </a:cubicBezTo>
                  <a:cubicBezTo>
                    <a:pt x="250485" y="51701"/>
                    <a:pt x="263748" y="43235"/>
                    <a:pt x="273427" y="42498"/>
                  </a:cubicBezTo>
                  <a:close/>
                  <a:moveTo>
                    <a:pt x="279087" y="31499"/>
                  </a:moveTo>
                  <a:cubicBezTo>
                    <a:pt x="303023" y="32232"/>
                    <a:pt x="317529" y="43955"/>
                    <a:pt x="328409" y="64104"/>
                  </a:cubicBezTo>
                  <a:cubicBezTo>
                    <a:pt x="329497" y="66668"/>
                    <a:pt x="325871" y="68867"/>
                    <a:pt x="324420" y="66302"/>
                  </a:cubicBezTo>
                  <a:cubicBezTo>
                    <a:pt x="315353" y="49817"/>
                    <a:pt x="303023" y="36994"/>
                    <a:pt x="283439" y="35895"/>
                  </a:cubicBezTo>
                  <a:cubicBezTo>
                    <a:pt x="274735" y="35163"/>
                    <a:pt x="262404" y="35163"/>
                    <a:pt x="255876" y="42123"/>
                  </a:cubicBezTo>
                  <a:cubicBezTo>
                    <a:pt x="250799" y="47252"/>
                    <a:pt x="248986" y="53114"/>
                    <a:pt x="246810" y="59708"/>
                  </a:cubicBezTo>
                  <a:cubicBezTo>
                    <a:pt x="246447" y="60074"/>
                    <a:pt x="245722" y="60074"/>
                    <a:pt x="245722" y="59342"/>
                  </a:cubicBezTo>
                  <a:cubicBezTo>
                    <a:pt x="246085" y="40658"/>
                    <a:pt x="262042" y="31133"/>
                    <a:pt x="279087" y="31499"/>
                  </a:cubicBezTo>
                  <a:close/>
                  <a:moveTo>
                    <a:pt x="285444" y="26894"/>
                  </a:moveTo>
                  <a:cubicBezTo>
                    <a:pt x="263821" y="25095"/>
                    <a:pt x="244000" y="30491"/>
                    <a:pt x="239675" y="54232"/>
                  </a:cubicBezTo>
                  <a:cubicBezTo>
                    <a:pt x="236072" y="75095"/>
                    <a:pt x="236792" y="96678"/>
                    <a:pt x="236072" y="117901"/>
                  </a:cubicBezTo>
                  <a:cubicBezTo>
                    <a:pt x="236072" y="127254"/>
                    <a:pt x="234990" y="136607"/>
                    <a:pt x="234270" y="145959"/>
                  </a:cubicBezTo>
                  <a:cubicBezTo>
                    <a:pt x="236072" y="144880"/>
                    <a:pt x="237513" y="144161"/>
                    <a:pt x="239315" y="143441"/>
                  </a:cubicBezTo>
                  <a:cubicBezTo>
                    <a:pt x="241838" y="142362"/>
                    <a:pt x="244000" y="145240"/>
                    <a:pt x="242198" y="147038"/>
                  </a:cubicBezTo>
                  <a:cubicBezTo>
                    <a:pt x="239675" y="149556"/>
                    <a:pt x="236792" y="151355"/>
                    <a:pt x="233909" y="152794"/>
                  </a:cubicBezTo>
                  <a:cubicBezTo>
                    <a:pt x="233909" y="153153"/>
                    <a:pt x="233909" y="153513"/>
                    <a:pt x="233909" y="153513"/>
                  </a:cubicBezTo>
                  <a:cubicBezTo>
                    <a:pt x="236072" y="152074"/>
                    <a:pt x="238234" y="150995"/>
                    <a:pt x="240757" y="150995"/>
                  </a:cubicBezTo>
                  <a:cubicBezTo>
                    <a:pt x="243279" y="150995"/>
                    <a:pt x="243640" y="153873"/>
                    <a:pt x="241838" y="155671"/>
                  </a:cubicBezTo>
                  <a:cubicBezTo>
                    <a:pt x="238955" y="157470"/>
                    <a:pt x="236072" y="159628"/>
                    <a:pt x="233188" y="161787"/>
                  </a:cubicBezTo>
                  <a:cubicBezTo>
                    <a:pt x="232468" y="168261"/>
                    <a:pt x="232468" y="175096"/>
                    <a:pt x="232107" y="181931"/>
                  </a:cubicBezTo>
                  <a:cubicBezTo>
                    <a:pt x="231747" y="203154"/>
                    <a:pt x="233909" y="224737"/>
                    <a:pt x="230666" y="245600"/>
                  </a:cubicBezTo>
                  <a:cubicBezTo>
                    <a:pt x="230305" y="250996"/>
                    <a:pt x="225260" y="252075"/>
                    <a:pt x="222017" y="249917"/>
                  </a:cubicBezTo>
                  <a:cubicBezTo>
                    <a:pt x="207601" y="254953"/>
                    <a:pt x="188861" y="250996"/>
                    <a:pt x="174446" y="250996"/>
                  </a:cubicBezTo>
                  <a:cubicBezTo>
                    <a:pt x="152463" y="250996"/>
                    <a:pt x="130119" y="251356"/>
                    <a:pt x="108135" y="251356"/>
                  </a:cubicBezTo>
                  <a:cubicBezTo>
                    <a:pt x="95522" y="251356"/>
                    <a:pt x="82548" y="251356"/>
                    <a:pt x="69935" y="252075"/>
                  </a:cubicBezTo>
                  <a:cubicBezTo>
                    <a:pt x="59484" y="252794"/>
                    <a:pt x="47591" y="252435"/>
                    <a:pt x="38221" y="256751"/>
                  </a:cubicBezTo>
                  <a:cubicBezTo>
                    <a:pt x="21283" y="265384"/>
                    <a:pt x="13354" y="281572"/>
                    <a:pt x="14436" y="300277"/>
                  </a:cubicBezTo>
                  <a:cubicBezTo>
                    <a:pt x="15877" y="318982"/>
                    <a:pt x="24887" y="335889"/>
                    <a:pt x="43627" y="341644"/>
                  </a:cubicBezTo>
                  <a:cubicBezTo>
                    <a:pt x="59123" y="346680"/>
                    <a:pt x="75340" y="347040"/>
                    <a:pt x="91918" y="347040"/>
                  </a:cubicBezTo>
                  <a:cubicBezTo>
                    <a:pt x="115343" y="347040"/>
                    <a:pt x="139128" y="346680"/>
                    <a:pt x="162914" y="345241"/>
                  </a:cubicBezTo>
                  <a:cubicBezTo>
                    <a:pt x="183816" y="343802"/>
                    <a:pt x="204718" y="341644"/>
                    <a:pt x="225260" y="345241"/>
                  </a:cubicBezTo>
                  <a:cubicBezTo>
                    <a:pt x="231026" y="346320"/>
                    <a:pt x="232468" y="353155"/>
                    <a:pt x="229945" y="357471"/>
                  </a:cubicBezTo>
                  <a:cubicBezTo>
                    <a:pt x="231026" y="365385"/>
                    <a:pt x="231747" y="373299"/>
                    <a:pt x="232468" y="381573"/>
                  </a:cubicBezTo>
                  <a:cubicBezTo>
                    <a:pt x="241838" y="371501"/>
                    <a:pt x="251928" y="361069"/>
                    <a:pt x="261298" y="350637"/>
                  </a:cubicBezTo>
                  <a:cubicBezTo>
                    <a:pt x="262019" y="349917"/>
                    <a:pt x="263821" y="351356"/>
                    <a:pt x="263100" y="352435"/>
                  </a:cubicBezTo>
                  <a:cubicBezTo>
                    <a:pt x="258415" y="358191"/>
                    <a:pt x="253370" y="363587"/>
                    <a:pt x="248325" y="368983"/>
                  </a:cubicBezTo>
                  <a:cubicBezTo>
                    <a:pt x="242919" y="375098"/>
                    <a:pt x="237873" y="381213"/>
                    <a:pt x="232468" y="386609"/>
                  </a:cubicBezTo>
                  <a:cubicBezTo>
                    <a:pt x="232468" y="390925"/>
                    <a:pt x="232468" y="395242"/>
                    <a:pt x="232468" y="399558"/>
                  </a:cubicBezTo>
                  <a:cubicBezTo>
                    <a:pt x="241117" y="389846"/>
                    <a:pt x="250487" y="380493"/>
                    <a:pt x="259136" y="371141"/>
                  </a:cubicBezTo>
                  <a:cubicBezTo>
                    <a:pt x="260217" y="370062"/>
                    <a:pt x="261659" y="371860"/>
                    <a:pt x="260938" y="372580"/>
                  </a:cubicBezTo>
                  <a:cubicBezTo>
                    <a:pt x="251208" y="383371"/>
                    <a:pt x="242558" y="394882"/>
                    <a:pt x="232468" y="404594"/>
                  </a:cubicBezTo>
                  <a:cubicBezTo>
                    <a:pt x="232468" y="407112"/>
                    <a:pt x="232468" y="409630"/>
                    <a:pt x="232468" y="412148"/>
                  </a:cubicBezTo>
                  <a:cubicBezTo>
                    <a:pt x="244360" y="400278"/>
                    <a:pt x="255893" y="387688"/>
                    <a:pt x="268146" y="375457"/>
                  </a:cubicBezTo>
                  <a:cubicBezTo>
                    <a:pt x="269227" y="374378"/>
                    <a:pt x="270668" y="376177"/>
                    <a:pt x="269587" y="377256"/>
                  </a:cubicBezTo>
                  <a:cubicBezTo>
                    <a:pt x="257334" y="390565"/>
                    <a:pt x="246162" y="406033"/>
                    <a:pt x="232107" y="417904"/>
                  </a:cubicBezTo>
                  <a:cubicBezTo>
                    <a:pt x="232107" y="418983"/>
                    <a:pt x="232107" y="420062"/>
                    <a:pt x="232107" y="421501"/>
                  </a:cubicBezTo>
                  <a:cubicBezTo>
                    <a:pt x="231747" y="424019"/>
                    <a:pt x="231747" y="426537"/>
                    <a:pt x="231747" y="429415"/>
                  </a:cubicBezTo>
                  <a:cubicBezTo>
                    <a:pt x="237153" y="424379"/>
                    <a:pt x="241477" y="418623"/>
                    <a:pt x="246162" y="413587"/>
                  </a:cubicBezTo>
                  <a:cubicBezTo>
                    <a:pt x="253730" y="405673"/>
                    <a:pt x="261659" y="397760"/>
                    <a:pt x="268146" y="389486"/>
                  </a:cubicBezTo>
                  <a:cubicBezTo>
                    <a:pt x="269227" y="388047"/>
                    <a:pt x="271029" y="389846"/>
                    <a:pt x="270308" y="391285"/>
                  </a:cubicBezTo>
                  <a:cubicBezTo>
                    <a:pt x="263461" y="399918"/>
                    <a:pt x="255893" y="407832"/>
                    <a:pt x="248685" y="416105"/>
                  </a:cubicBezTo>
                  <a:cubicBezTo>
                    <a:pt x="243279" y="422220"/>
                    <a:pt x="238594" y="429774"/>
                    <a:pt x="231747" y="434810"/>
                  </a:cubicBezTo>
                  <a:cubicBezTo>
                    <a:pt x="231747" y="438767"/>
                    <a:pt x="232107" y="443084"/>
                    <a:pt x="232107" y="447760"/>
                  </a:cubicBezTo>
                  <a:cubicBezTo>
                    <a:pt x="237873" y="442005"/>
                    <a:pt x="242558" y="435170"/>
                    <a:pt x="247604" y="429415"/>
                  </a:cubicBezTo>
                  <a:cubicBezTo>
                    <a:pt x="255172" y="420782"/>
                    <a:pt x="262740" y="412868"/>
                    <a:pt x="269587" y="404235"/>
                  </a:cubicBezTo>
                  <a:cubicBezTo>
                    <a:pt x="270308" y="403155"/>
                    <a:pt x="272470" y="404235"/>
                    <a:pt x="271389" y="405314"/>
                  </a:cubicBezTo>
                  <a:cubicBezTo>
                    <a:pt x="265263" y="413227"/>
                    <a:pt x="258776" y="421141"/>
                    <a:pt x="252289" y="429415"/>
                  </a:cubicBezTo>
                  <a:cubicBezTo>
                    <a:pt x="245802" y="436969"/>
                    <a:pt x="240036" y="445962"/>
                    <a:pt x="232468" y="453156"/>
                  </a:cubicBezTo>
                  <a:cubicBezTo>
                    <a:pt x="232468" y="456753"/>
                    <a:pt x="232828" y="460710"/>
                    <a:pt x="232828" y="464307"/>
                  </a:cubicBezTo>
                  <a:cubicBezTo>
                    <a:pt x="246883" y="448839"/>
                    <a:pt x="261298" y="432292"/>
                    <a:pt x="272831" y="415386"/>
                  </a:cubicBezTo>
                  <a:cubicBezTo>
                    <a:pt x="273912" y="413947"/>
                    <a:pt x="276074" y="415386"/>
                    <a:pt x="274993" y="416465"/>
                  </a:cubicBezTo>
                  <a:cubicBezTo>
                    <a:pt x="263461" y="434810"/>
                    <a:pt x="249045" y="451717"/>
                    <a:pt x="235351" y="468264"/>
                  </a:cubicBezTo>
                  <a:cubicBezTo>
                    <a:pt x="234630" y="468983"/>
                    <a:pt x="233909" y="469343"/>
                    <a:pt x="233188" y="468624"/>
                  </a:cubicBezTo>
                  <a:cubicBezTo>
                    <a:pt x="233549" y="473300"/>
                    <a:pt x="233549" y="477616"/>
                    <a:pt x="233909" y="482293"/>
                  </a:cubicBezTo>
                  <a:cubicBezTo>
                    <a:pt x="246162" y="466465"/>
                    <a:pt x="259857" y="451717"/>
                    <a:pt x="272470" y="436249"/>
                  </a:cubicBezTo>
                  <a:cubicBezTo>
                    <a:pt x="273191" y="435170"/>
                    <a:pt x="274993" y="436249"/>
                    <a:pt x="274272" y="437328"/>
                  </a:cubicBezTo>
                  <a:cubicBezTo>
                    <a:pt x="260938" y="454595"/>
                    <a:pt x="246883" y="471142"/>
                    <a:pt x="234270" y="489127"/>
                  </a:cubicBezTo>
                  <a:cubicBezTo>
                    <a:pt x="234270" y="492724"/>
                    <a:pt x="234630" y="496322"/>
                    <a:pt x="234630" y="500278"/>
                  </a:cubicBezTo>
                  <a:cubicBezTo>
                    <a:pt x="248325" y="485170"/>
                    <a:pt x="262740" y="470422"/>
                    <a:pt x="273912" y="454235"/>
                  </a:cubicBezTo>
                  <a:cubicBezTo>
                    <a:pt x="274633" y="452796"/>
                    <a:pt x="277155" y="453875"/>
                    <a:pt x="276074" y="455314"/>
                  </a:cubicBezTo>
                  <a:cubicBezTo>
                    <a:pt x="269948" y="465026"/>
                    <a:pt x="262380" y="473300"/>
                    <a:pt x="254811" y="481573"/>
                  </a:cubicBezTo>
                  <a:cubicBezTo>
                    <a:pt x="247964" y="489487"/>
                    <a:pt x="241477" y="498480"/>
                    <a:pt x="234630" y="506394"/>
                  </a:cubicBezTo>
                  <a:cubicBezTo>
                    <a:pt x="234630" y="510710"/>
                    <a:pt x="234630" y="514667"/>
                    <a:pt x="234630" y="518624"/>
                  </a:cubicBezTo>
                  <a:cubicBezTo>
                    <a:pt x="247243" y="500638"/>
                    <a:pt x="265623" y="487688"/>
                    <a:pt x="276795" y="468624"/>
                  </a:cubicBezTo>
                  <a:cubicBezTo>
                    <a:pt x="277516" y="467185"/>
                    <a:pt x="279678" y="468624"/>
                    <a:pt x="278957" y="470062"/>
                  </a:cubicBezTo>
                  <a:cubicBezTo>
                    <a:pt x="267425" y="489847"/>
                    <a:pt x="250126" y="506034"/>
                    <a:pt x="236072" y="524020"/>
                  </a:cubicBezTo>
                  <a:cubicBezTo>
                    <a:pt x="236072" y="524379"/>
                    <a:pt x="235711" y="524379"/>
                    <a:pt x="235351" y="524739"/>
                  </a:cubicBezTo>
                  <a:cubicBezTo>
                    <a:pt x="235711" y="527617"/>
                    <a:pt x="236072" y="530854"/>
                    <a:pt x="236792" y="533732"/>
                  </a:cubicBezTo>
                  <a:cubicBezTo>
                    <a:pt x="249406" y="519703"/>
                    <a:pt x="264181" y="507473"/>
                    <a:pt x="276795" y="493084"/>
                  </a:cubicBezTo>
                  <a:cubicBezTo>
                    <a:pt x="277516" y="492365"/>
                    <a:pt x="278597" y="493444"/>
                    <a:pt x="278236" y="494163"/>
                  </a:cubicBezTo>
                  <a:cubicBezTo>
                    <a:pt x="272831" y="503156"/>
                    <a:pt x="264181" y="510710"/>
                    <a:pt x="256974" y="518264"/>
                  </a:cubicBezTo>
                  <a:cubicBezTo>
                    <a:pt x="250126" y="524739"/>
                    <a:pt x="244000" y="531574"/>
                    <a:pt x="238234" y="538768"/>
                  </a:cubicBezTo>
                  <a:cubicBezTo>
                    <a:pt x="239315" y="541646"/>
                    <a:pt x="240757" y="544883"/>
                    <a:pt x="242198" y="547401"/>
                  </a:cubicBezTo>
                  <a:cubicBezTo>
                    <a:pt x="242558" y="548121"/>
                    <a:pt x="242919" y="548480"/>
                    <a:pt x="243279" y="549200"/>
                  </a:cubicBezTo>
                  <a:cubicBezTo>
                    <a:pt x="248685" y="543085"/>
                    <a:pt x="253730" y="536610"/>
                    <a:pt x="259496" y="530495"/>
                  </a:cubicBezTo>
                  <a:cubicBezTo>
                    <a:pt x="264542" y="524739"/>
                    <a:pt x="271029" y="519343"/>
                    <a:pt x="274633" y="512509"/>
                  </a:cubicBezTo>
                  <a:cubicBezTo>
                    <a:pt x="275714" y="510710"/>
                    <a:pt x="278236" y="512509"/>
                    <a:pt x="277516" y="514307"/>
                  </a:cubicBezTo>
                  <a:cubicBezTo>
                    <a:pt x="273912" y="521142"/>
                    <a:pt x="267065" y="526897"/>
                    <a:pt x="262019" y="533013"/>
                  </a:cubicBezTo>
                  <a:cubicBezTo>
                    <a:pt x="256253" y="539128"/>
                    <a:pt x="251928" y="547041"/>
                    <a:pt x="245442" y="552437"/>
                  </a:cubicBezTo>
                  <a:cubicBezTo>
                    <a:pt x="247604" y="554595"/>
                    <a:pt x="249766" y="556754"/>
                    <a:pt x="251928" y="558552"/>
                  </a:cubicBezTo>
                  <a:cubicBezTo>
                    <a:pt x="255172" y="554236"/>
                    <a:pt x="258415" y="549200"/>
                    <a:pt x="262740" y="544883"/>
                  </a:cubicBezTo>
                  <a:cubicBezTo>
                    <a:pt x="267065" y="539847"/>
                    <a:pt x="272110" y="534811"/>
                    <a:pt x="275353" y="528336"/>
                  </a:cubicBezTo>
                  <a:cubicBezTo>
                    <a:pt x="276074" y="526897"/>
                    <a:pt x="278236" y="527976"/>
                    <a:pt x="277876" y="529415"/>
                  </a:cubicBezTo>
                  <a:cubicBezTo>
                    <a:pt x="274993" y="535531"/>
                    <a:pt x="270668" y="540567"/>
                    <a:pt x="266344" y="545962"/>
                  </a:cubicBezTo>
                  <a:cubicBezTo>
                    <a:pt x="262380" y="550639"/>
                    <a:pt x="259136" y="556034"/>
                    <a:pt x="255172" y="561070"/>
                  </a:cubicBezTo>
                  <a:cubicBezTo>
                    <a:pt x="257334" y="562509"/>
                    <a:pt x="259857" y="563948"/>
                    <a:pt x="262740" y="565027"/>
                  </a:cubicBezTo>
                  <a:cubicBezTo>
                    <a:pt x="268146" y="556754"/>
                    <a:pt x="275353" y="549919"/>
                    <a:pt x="280038" y="541286"/>
                  </a:cubicBezTo>
                  <a:cubicBezTo>
                    <a:pt x="280759" y="539847"/>
                    <a:pt x="283282" y="541286"/>
                    <a:pt x="282201" y="542725"/>
                  </a:cubicBezTo>
                  <a:cubicBezTo>
                    <a:pt x="278236" y="550998"/>
                    <a:pt x="271750" y="558193"/>
                    <a:pt x="266704" y="566106"/>
                  </a:cubicBezTo>
                  <a:cubicBezTo>
                    <a:pt x="269227" y="566826"/>
                    <a:pt x="272110" y="567545"/>
                    <a:pt x="274993" y="567905"/>
                  </a:cubicBezTo>
                  <a:cubicBezTo>
                    <a:pt x="278597" y="562149"/>
                    <a:pt x="283282" y="557113"/>
                    <a:pt x="285444" y="550998"/>
                  </a:cubicBezTo>
                  <a:cubicBezTo>
                    <a:pt x="286525" y="549200"/>
                    <a:pt x="289769" y="549919"/>
                    <a:pt x="288688" y="552077"/>
                  </a:cubicBezTo>
                  <a:cubicBezTo>
                    <a:pt x="286525" y="558193"/>
                    <a:pt x="282561" y="562869"/>
                    <a:pt x="279318" y="568265"/>
                  </a:cubicBezTo>
                  <a:cubicBezTo>
                    <a:pt x="281119" y="568624"/>
                    <a:pt x="283282" y="568624"/>
                    <a:pt x="285084" y="568265"/>
                  </a:cubicBezTo>
                  <a:lnTo>
                    <a:pt x="285084" y="567905"/>
                  </a:lnTo>
                  <a:cubicBezTo>
                    <a:pt x="287606" y="563588"/>
                    <a:pt x="291210" y="560351"/>
                    <a:pt x="293373" y="555675"/>
                  </a:cubicBezTo>
                  <a:cubicBezTo>
                    <a:pt x="293733" y="554236"/>
                    <a:pt x="296616" y="554955"/>
                    <a:pt x="295895" y="556754"/>
                  </a:cubicBezTo>
                  <a:cubicBezTo>
                    <a:pt x="294454" y="560711"/>
                    <a:pt x="291931" y="564308"/>
                    <a:pt x="289769" y="567905"/>
                  </a:cubicBezTo>
                  <a:cubicBezTo>
                    <a:pt x="292652" y="567905"/>
                    <a:pt x="295535" y="567185"/>
                    <a:pt x="298058" y="566466"/>
                  </a:cubicBezTo>
                  <a:cubicBezTo>
                    <a:pt x="298058" y="566106"/>
                    <a:pt x="298058" y="565747"/>
                    <a:pt x="298418" y="565027"/>
                  </a:cubicBezTo>
                  <a:cubicBezTo>
                    <a:pt x="299859" y="562869"/>
                    <a:pt x="301661" y="560351"/>
                    <a:pt x="302382" y="557833"/>
                  </a:cubicBezTo>
                  <a:cubicBezTo>
                    <a:pt x="302743" y="556034"/>
                    <a:pt x="305265" y="556754"/>
                    <a:pt x="304905" y="558552"/>
                  </a:cubicBezTo>
                  <a:cubicBezTo>
                    <a:pt x="304544" y="560711"/>
                    <a:pt x="303463" y="563229"/>
                    <a:pt x="302382" y="565387"/>
                  </a:cubicBezTo>
                  <a:cubicBezTo>
                    <a:pt x="305265" y="564308"/>
                    <a:pt x="307427" y="563229"/>
                    <a:pt x="310311" y="561790"/>
                  </a:cubicBezTo>
                  <a:cubicBezTo>
                    <a:pt x="309590" y="561430"/>
                    <a:pt x="308869" y="560711"/>
                    <a:pt x="309229" y="559991"/>
                  </a:cubicBezTo>
                  <a:cubicBezTo>
                    <a:pt x="309590" y="559272"/>
                    <a:pt x="309950" y="558552"/>
                    <a:pt x="309950" y="557833"/>
                  </a:cubicBezTo>
                  <a:cubicBezTo>
                    <a:pt x="310671" y="556034"/>
                    <a:pt x="313194" y="557113"/>
                    <a:pt x="312833" y="558552"/>
                  </a:cubicBezTo>
                  <a:cubicBezTo>
                    <a:pt x="312473" y="559272"/>
                    <a:pt x="312473" y="559631"/>
                    <a:pt x="312473" y="560351"/>
                  </a:cubicBezTo>
                  <a:cubicBezTo>
                    <a:pt x="335177" y="544164"/>
                    <a:pt x="333375" y="508552"/>
                    <a:pt x="332654" y="480494"/>
                  </a:cubicBezTo>
                  <a:cubicBezTo>
                    <a:pt x="332294" y="459271"/>
                    <a:pt x="328690" y="438767"/>
                    <a:pt x="329051" y="417904"/>
                  </a:cubicBezTo>
                  <a:cubicBezTo>
                    <a:pt x="329411" y="407832"/>
                    <a:pt x="329411" y="397040"/>
                    <a:pt x="329771" y="386609"/>
                  </a:cubicBezTo>
                  <a:cubicBezTo>
                    <a:pt x="329771" y="378335"/>
                    <a:pt x="332654" y="367903"/>
                    <a:pt x="331934" y="359630"/>
                  </a:cubicBezTo>
                  <a:cubicBezTo>
                    <a:pt x="330852" y="352435"/>
                    <a:pt x="339141" y="348838"/>
                    <a:pt x="343466" y="351356"/>
                  </a:cubicBezTo>
                  <a:cubicBezTo>
                    <a:pt x="366170" y="352076"/>
                    <a:pt x="389235" y="351356"/>
                    <a:pt x="411939" y="352795"/>
                  </a:cubicBezTo>
                  <a:cubicBezTo>
                    <a:pt x="433562" y="353874"/>
                    <a:pt x="454464" y="354594"/>
                    <a:pt x="475727" y="354594"/>
                  </a:cubicBezTo>
                  <a:cubicBezTo>
                    <a:pt x="510324" y="354953"/>
                    <a:pt x="547804" y="346320"/>
                    <a:pt x="549966" y="305313"/>
                  </a:cubicBezTo>
                  <a:cubicBezTo>
                    <a:pt x="551047" y="285528"/>
                    <a:pt x="545281" y="270420"/>
                    <a:pt x="527983" y="259989"/>
                  </a:cubicBezTo>
                  <a:cubicBezTo>
                    <a:pt x="508161" y="247758"/>
                    <a:pt x="485097" y="249557"/>
                    <a:pt x="462753" y="249557"/>
                  </a:cubicBezTo>
                  <a:cubicBezTo>
                    <a:pt x="438968" y="249197"/>
                    <a:pt x="415543" y="246320"/>
                    <a:pt x="391758" y="247399"/>
                  </a:cubicBezTo>
                  <a:cubicBezTo>
                    <a:pt x="381667" y="247758"/>
                    <a:pt x="371576" y="248838"/>
                    <a:pt x="361485" y="248838"/>
                  </a:cubicBezTo>
                  <a:cubicBezTo>
                    <a:pt x="355719" y="248838"/>
                    <a:pt x="349953" y="248478"/>
                    <a:pt x="343826" y="248478"/>
                  </a:cubicBezTo>
                  <a:cubicBezTo>
                    <a:pt x="338420" y="250996"/>
                    <a:pt x="330492" y="248118"/>
                    <a:pt x="330492" y="240564"/>
                  </a:cubicBezTo>
                  <a:cubicBezTo>
                    <a:pt x="330492" y="197398"/>
                    <a:pt x="329771" y="154592"/>
                    <a:pt x="330492" y="111427"/>
                  </a:cubicBezTo>
                  <a:cubicBezTo>
                    <a:pt x="330852" y="100275"/>
                    <a:pt x="331573" y="89484"/>
                    <a:pt x="330852" y="78333"/>
                  </a:cubicBezTo>
                  <a:cubicBezTo>
                    <a:pt x="330132" y="69700"/>
                    <a:pt x="331213" y="58189"/>
                    <a:pt x="326528" y="49915"/>
                  </a:cubicBezTo>
                  <a:cubicBezTo>
                    <a:pt x="318960" y="35167"/>
                    <a:pt x="302022" y="27973"/>
                    <a:pt x="285444" y="26894"/>
                  </a:cubicBezTo>
                  <a:close/>
                  <a:moveTo>
                    <a:pt x="286165" y="10706"/>
                  </a:moveTo>
                  <a:cubicBezTo>
                    <a:pt x="303463" y="12145"/>
                    <a:pt x="324005" y="16822"/>
                    <a:pt x="335898" y="31210"/>
                  </a:cubicBezTo>
                  <a:cubicBezTo>
                    <a:pt x="349592" y="46678"/>
                    <a:pt x="349953" y="68261"/>
                    <a:pt x="349953" y="88405"/>
                  </a:cubicBezTo>
                  <a:cubicBezTo>
                    <a:pt x="349953" y="137686"/>
                    <a:pt x="348872" y="187326"/>
                    <a:pt x="348872" y="236607"/>
                  </a:cubicBezTo>
                  <a:cubicBezTo>
                    <a:pt x="353196" y="236248"/>
                    <a:pt x="357521" y="236607"/>
                    <a:pt x="361485" y="235888"/>
                  </a:cubicBezTo>
                  <a:cubicBezTo>
                    <a:pt x="375180" y="234449"/>
                    <a:pt x="388154" y="233010"/>
                    <a:pt x="401848" y="232650"/>
                  </a:cubicBezTo>
                  <a:cubicBezTo>
                    <a:pt x="429958" y="231931"/>
                    <a:pt x="458068" y="233370"/>
                    <a:pt x="486178" y="234089"/>
                  </a:cubicBezTo>
                  <a:cubicBezTo>
                    <a:pt x="509603" y="234449"/>
                    <a:pt x="534109" y="237686"/>
                    <a:pt x="551408" y="255672"/>
                  </a:cubicBezTo>
                  <a:cubicBezTo>
                    <a:pt x="562940" y="268262"/>
                    <a:pt x="567625" y="285528"/>
                    <a:pt x="565823" y="302435"/>
                  </a:cubicBezTo>
                  <a:cubicBezTo>
                    <a:pt x="564021" y="318982"/>
                    <a:pt x="558615" y="338407"/>
                    <a:pt x="545281" y="349917"/>
                  </a:cubicBezTo>
                  <a:cubicBezTo>
                    <a:pt x="530866" y="361788"/>
                    <a:pt x="513928" y="365385"/>
                    <a:pt x="495548" y="365026"/>
                  </a:cubicBezTo>
                  <a:cubicBezTo>
                    <a:pt x="445815" y="365026"/>
                    <a:pt x="396082" y="363227"/>
                    <a:pt x="346349" y="364666"/>
                  </a:cubicBezTo>
                  <a:cubicBezTo>
                    <a:pt x="346349" y="372220"/>
                    <a:pt x="344907" y="379414"/>
                    <a:pt x="344907" y="386968"/>
                  </a:cubicBezTo>
                  <a:cubicBezTo>
                    <a:pt x="344547" y="400637"/>
                    <a:pt x="344547" y="414307"/>
                    <a:pt x="344547" y="427976"/>
                  </a:cubicBezTo>
                  <a:cubicBezTo>
                    <a:pt x="344547" y="451357"/>
                    <a:pt x="347790" y="474019"/>
                    <a:pt x="347790" y="497041"/>
                  </a:cubicBezTo>
                  <a:cubicBezTo>
                    <a:pt x="347790" y="534811"/>
                    <a:pt x="338060" y="577617"/>
                    <a:pt x="293373" y="582653"/>
                  </a:cubicBezTo>
                  <a:cubicBezTo>
                    <a:pt x="273912" y="584812"/>
                    <a:pt x="251208" y="581934"/>
                    <a:pt x="237513" y="566466"/>
                  </a:cubicBezTo>
                  <a:cubicBezTo>
                    <a:pt x="224539" y="552077"/>
                    <a:pt x="220575" y="534451"/>
                    <a:pt x="219494" y="515746"/>
                  </a:cubicBezTo>
                  <a:cubicBezTo>
                    <a:pt x="218052" y="463947"/>
                    <a:pt x="213728" y="412868"/>
                    <a:pt x="220935" y="361428"/>
                  </a:cubicBezTo>
                  <a:cubicBezTo>
                    <a:pt x="169761" y="356392"/>
                    <a:pt x="117866" y="368263"/>
                    <a:pt x="66691" y="363587"/>
                  </a:cubicBezTo>
                  <a:cubicBezTo>
                    <a:pt x="49753" y="361788"/>
                    <a:pt x="31734" y="358191"/>
                    <a:pt x="18760" y="346320"/>
                  </a:cubicBezTo>
                  <a:cubicBezTo>
                    <a:pt x="6507" y="334090"/>
                    <a:pt x="20" y="317543"/>
                    <a:pt x="20" y="299917"/>
                  </a:cubicBezTo>
                  <a:cubicBezTo>
                    <a:pt x="-340" y="283010"/>
                    <a:pt x="3984" y="264665"/>
                    <a:pt x="18039" y="253154"/>
                  </a:cubicBezTo>
                  <a:cubicBezTo>
                    <a:pt x="34617" y="239485"/>
                    <a:pt x="54078" y="238406"/>
                    <a:pt x="74980" y="238046"/>
                  </a:cubicBezTo>
                  <a:cubicBezTo>
                    <a:pt x="102009" y="236967"/>
                    <a:pt x="128677" y="236967"/>
                    <a:pt x="155706" y="236607"/>
                  </a:cubicBezTo>
                  <a:cubicBezTo>
                    <a:pt x="169040" y="236607"/>
                    <a:pt x="183095" y="235528"/>
                    <a:pt x="196429" y="236607"/>
                  </a:cubicBezTo>
                  <a:cubicBezTo>
                    <a:pt x="203997" y="236967"/>
                    <a:pt x="211205" y="238406"/>
                    <a:pt x="218773" y="238406"/>
                  </a:cubicBezTo>
                  <a:cubicBezTo>
                    <a:pt x="216971" y="216104"/>
                    <a:pt x="216611" y="193082"/>
                    <a:pt x="218052" y="171139"/>
                  </a:cubicBezTo>
                  <a:cubicBezTo>
                    <a:pt x="215890" y="171859"/>
                    <a:pt x="214088" y="173297"/>
                    <a:pt x="212286" y="174736"/>
                  </a:cubicBezTo>
                  <a:cubicBezTo>
                    <a:pt x="210484" y="176175"/>
                    <a:pt x="208322" y="174017"/>
                    <a:pt x="209764" y="172218"/>
                  </a:cubicBezTo>
                  <a:cubicBezTo>
                    <a:pt x="212286" y="169700"/>
                    <a:pt x="215530" y="167542"/>
                    <a:pt x="218413" y="165384"/>
                  </a:cubicBezTo>
                  <a:cubicBezTo>
                    <a:pt x="218413" y="164305"/>
                    <a:pt x="218413" y="163225"/>
                    <a:pt x="218773" y="161787"/>
                  </a:cubicBezTo>
                  <a:cubicBezTo>
                    <a:pt x="218773" y="161787"/>
                    <a:pt x="218773" y="161427"/>
                    <a:pt x="218773" y="161067"/>
                  </a:cubicBezTo>
                  <a:cubicBezTo>
                    <a:pt x="216250" y="162866"/>
                    <a:pt x="213728" y="164664"/>
                    <a:pt x="211205" y="166463"/>
                  </a:cubicBezTo>
                  <a:cubicBezTo>
                    <a:pt x="209043" y="167902"/>
                    <a:pt x="206880" y="164305"/>
                    <a:pt x="208682" y="162866"/>
                  </a:cubicBezTo>
                  <a:cubicBezTo>
                    <a:pt x="212286" y="160348"/>
                    <a:pt x="215530" y="157470"/>
                    <a:pt x="219134" y="155312"/>
                  </a:cubicBezTo>
                  <a:cubicBezTo>
                    <a:pt x="220935" y="131211"/>
                    <a:pt x="221296" y="107470"/>
                    <a:pt x="222377" y="83369"/>
                  </a:cubicBezTo>
                  <a:cubicBezTo>
                    <a:pt x="223098" y="64304"/>
                    <a:pt x="223098" y="43800"/>
                    <a:pt x="235351" y="27973"/>
                  </a:cubicBezTo>
                  <a:cubicBezTo>
                    <a:pt x="246883" y="13224"/>
                    <a:pt x="268146" y="8908"/>
                    <a:pt x="286165" y="10706"/>
                  </a:cubicBezTo>
                  <a:close/>
                  <a:moveTo>
                    <a:pt x="284014" y="110"/>
                  </a:moveTo>
                  <a:cubicBezTo>
                    <a:pt x="304300" y="837"/>
                    <a:pt x="327846" y="8468"/>
                    <a:pt x="341611" y="23731"/>
                  </a:cubicBezTo>
                  <a:cubicBezTo>
                    <a:pt x="343785" y="25912"/>
                    <a:pt x="340524" y="29182"/>
                    <a:pt x="338713" y="27002"/>
                  </a:cubicBezTo>
                  <a:cubicBezTo>
                    <a:pt x="326759" y="14283"/>
                    <a:pt x="305386" y="5561"/>
                    <a:pt x="288361" y="4834"/>
                  </a:cubicBezTo>
                  <a:cubicBezTo>
                    <a:pt x="273146" y="4107"/>
                    <a:pt x="248876" y="4471"/>
                    <a:pt x="239095" y="18280"/>
                  </a:cubicBezTo>
                  <a:cubicBezTo>
                    <a:pt x="238008" y="19734"/>
                    <a:pt x="236197" y="18280"/>
                    <a:pt x="237284" y="16827"/>
                  </a:cubicBezTo>
                  <a:cubicBezTo>
                    <a:pt x="245253" y="1927"/>
                    <a:pt x="268437" y="-617"/>
                    <a:pt x="284014" y="1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33AE64BE-288E-CA40-BF87-77FA5BEA03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27405" y="1727014"/>
              <a:ext cx="2749402" cy="162876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0" name="Freeform 1042">
              <a:extLst>
                <a:ext uri="{FF2B5EF4-FFF2-40B4-BE49-F238E27FC236}">
                  <a16:creationId xmlns:a16="http://schemas.microsoft.com/office/drawing/2014/main" id="{BEF13520-DAE4-AA44-9398-D1F0390FB9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8337" y="9739"/>
              <a:ext cx="875899" cy="677476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95DD3626-8132-C640-ACA2-915262D9E9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9254" y="1029204"/>
              <a:ext cx="943962" cy="18837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D9FEAC0E-F817-8A42-8565-441ACC1B16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97739" y="3951696"/>
              <a:ext cx="3693356" cy="3101400"/>
            </a:xfrm>
            <a:custGeom>
              <a:avLst/>
              <a:gdLst>
                <a:gd name="connsiteX0" fmla="*/ 1162707 w 2068425"/>
                <a:gd name="connsiteY0" fmla="*/ 1722194 h 1736906"/>
                <a:gd name="connsiteX1" fmla="*/ 1372982 w 2068425"/>
                <a:gd name="connsiteY1" fmla="*/ 1725491 h 1736906"/>
                <a:gd name="connsiteX2" fmla="*/ 1372623 w 2068425"/>
                <a:gd name="connsiteY2" fmla="*/ 1736481 h 1736906"/>
                <a:gd name="connsiteX3" fmla="*/ 1093760 w 2068425"/>
                <a:gd name="connsiteY3" fmla="*/ 1732452 h 1736906"/>
                <a:gd name="connsiteX4" fmla="*/ 1093401 w 2068425"/>
                <a:gd name="connsiteY4" fmla="*/ 1728055 h 1736906"/>
                <a:gd name="connsiteX5" fmla="*/ 1162707 w 2068425"/>
                <a:gd name="connsiteY5" fmla="*/ 1722194 h 1736906"/>
                <a:gd name="connsiteX6" fmla="*/ 1385664 w 2068425"/>
                <a:gd name="connsiteY6" fmla="*/ 1701800 h 1736906"/>
                <a:gd name="connsiteX7" fmla="*/ 1386745 w 2068425"/>
                <a:gd name="connsiteY7" fmla="*/ 1711245 h 1736906"/>
                <a:gd name="connsiteX8" fmla="*/ 1191820 w 2068425"/>
                <a:gd name="connsiteY8" fmla="*/ 1719990 h 1736906"/>
                <a:gd name="connsiteX9" fmla="*/ 1088773 w 2068425"/>
                <a:gd name="connsiteY9" fmla="*/ 1716492 h 1736906"/>
                <a:gd name="connsiteX10" fmla="*/ 1023557 w 2068425"/>
                <a:gd name="connsiteY10" fmla="*/ 1714393 h 1736906"/>
                <a:gd name="connsiteX11" fmla="*/ 1024638 w 2068425"/>
                <a:gd name="connsiteY11" fmla="*/ 1710545 h 1736906"/>
                <a:gd name="connsiteX12" fmla="*/ 1108229 w 2068425"/>
                <a:gd name="connsiteY12" fmla="*/ 1708097 h 1736906"/>
                <a:gd name="connsiteX13" fmla="*/ 1202269 w 2068425"/>
                <a:gd name="connsiteY13" fmla="*/ 1710545 h 1736906"/>
                <a:gd name="connsiteX14" fmla="*/ 1295228 w 2068425"/>
                <a:gd name="connsiteY14" fmla="*/ 1711245 h 1736906"/>
                <a:gd name="connsiteX15" fmla="*/ 1385664 w 2068425"/>
                <a:gd name="connsiteY15" fmla="*/ 1701800 h 1736906"/>
                <a:gd name="connsiteX16" fmla="*/ 674522 w 2068425"/>
                <a:gd name="connsiteY16" fmla="*/ 1447579 h 1736906"/>
                <a:gd name="connsiteX17" fmla="*/ 772169 w 2068425"/>
                <a:gd name="connsiteY17" fmla="*/ 1447579 h 1736906"/>
                <a:gd name="connsiteX18" fmla="*/ 771808 w 2068425"/>
                <a:gd name="connsiteY18" fmla="*/ 1459762 h 1736906"/>
                <a:gd name="connsiteX19" fmla="*/ 674162 w 2068425"/>
                <a:gd name="connsiteY19" fmla="*/ 1453855 h 1736906"/>
                <a:gd name="connsiteX20" fmla="*/ 674522 w 2068425"/>
                <a:gd name="connsiteY20" fmla="*/ 1447579 h 1736906"/>
                <a:gd name="connsiteX21" fmla="*/ 771296 w 2068425"/>
                <a:gd name="connsiteY21" fmla="*/ 1423988 h 1736906"/>
                <a:gd name="connsiteX22" fmla="*/ 770936 w 2068425"/>
                <a:gd name="connsiteY22" fmla="*/ 1433599 h 1736906"/>
                <a:gd name="connsiteX23" fmla="*/ 689432 w 2068425"/>
                <a:gd name="connsiteY23" fmla="*/ 1433599 h 1736906"/>
                <a:gd name="connsiteX24" fmla="*/ 619108 w 2068425"/>
                <a:gd name="connsiteY24" fmla="*/ 1433599 h 1736906"/>
                <a:gd name="connsiteX25" fmla="*/ 619108 w 2068425"/>
                <a:gd name="connsiteY25" fmla="*/ 1429480 h 1736906"/>
                <a:gd name="connsiteX26" fmla="*/ 771296 w 2068425"/>
                <a:gd name="connsiteY26" fmla="*/ 1423988 h 1736906"/>
                <a:gd name="connsiteX27" fmla="*/ 617771 w 2068425"/>
                <a:gd name="connsiteY27" fmla="*/ 1405801 h 1736906"/>
                <a:gd name="connsiteX28" fmla="*/ 771298 w 2068425"/>
                <a:gd name="connsiteY28" fmla="*/ 1406400 h 1736906"/>
                <a:gd name="connsiteX29" fmla="*/ 772379 w 2068425"/>
                <a:gd name="connsiteY29" fmla="*/ 1416343 h 1736906"/>
                <a:gd name="connsiteX30" fmla="*/ 568308 w 2068425"/>
                <a:gd name="connsiteY30" fmla="*/ 1414212 h 1736906"/>
                <a:gd name="connsiteX31" fmla="*/ 567226 w 2068425"/>
                <a:gd name="connsiteY31" fmla="*/ 1411016 h 1736906"/>
                <a:gd name="connsiteX32" fmla="*/ 617771 w 2068425"/>
                <a:gd name="connsiteY32" fmla="*/ 1405801 h 1736906"/>
                <a:gd name="connsiteX33" fmla="*/ 478319 w 2068425"/>
                <a:gd name="connsiteY33" fmla="*/ 1387828 h 1736906"/>
                <a:gd name="connsiteX34" fmla="*/ 544056 w 2068425"/>
                <a:gd name="connsiteY34" fmla="*/ 1389945 h 1736906"/>
                <a:gd name="connsiteX35" fmla="*/ 614462 w 2068425"/>
                <a:gd name="connsiteY35" fmla="*/ 1390650 h 1736906"/>
                <a:gd name="connsiteX36" fmla="*/ 765332 w 2068425"/>
                <a:gd name="connsiteY36" fmla="*/ 1388886 h 1736906"/>
                <a:gd name="connsiteX37" fmla="*/ 764973 w 2068425"/>
                <a:gd name="connsiteY37" fmla="*/ 1398411 h 1736906"/>
                <a:gd name="connsiteX38" fmla="*/ 604045 w 2068425"/>
                <a:gd name="connsiteY38" fmla="*/ 1398764 h 1736906"/>
                <a:gd name="connsiteX39" fmla="*/ 477960 w 2068425"/>
                <a:gd name="connsiteY39" fmla="*/ 1389945 h 1736906"/>
                <a:gd name="connsiteX40" fmla="*/ 478319 w 2068425"/>
                <a:gd name="connsiteY40" fmla="*/ 1387828 h 1736906"/>
                <a:gd name="connsiteX41" fmla="*/ 997380 w 2068425"/>
                <a:gd name="connsiteY41" fmla="*/ 1370394 h 1736906"/>
                <a:gd name="connsiteX42" fmla="*/ 798643 w 2068425"/>
                <a:gd name="connsiteY42" fmla="*/ 1378312 h 1736906"/>
                <a:gd name="connsiteX43" fmla="*/ 798643 w 2068425"/>
                <a:gd name="connsiteY43" fmla="*/ 1378672 h 1736906"/>
                <a:gd name="connsiteX44" fmla="*/ 776681 w 2068425"/>
                <a:gd name="connsiteY44" fmla="*/ 1583469 h 1736906"/>
                <a:gd name="connsiteX45" fmla="*/ 661471 w 2068425"/>
                <a:gd name="connsiteY45" fmla="*/ 1657613 h 1736906"/>
                <a:gd name="connsiteX46" fmla="*/ 653550 w 2068425"/>
                <a:gd name="connsiteY46" fmla="*/ 1662652 h 1736906"/>
                <a:gd name="connsiteX47" fmla="*/ 672632 w 2068425"/>
                <a:gd name="connsiteY47" fmla="*/ 1686407 h 1736906"/>
                <a:gd name="connsiteX48" fmla="*/ 716556 w 2068425"/>
                <a:gd name="connsiteY48" fmla="*/ 1687847 h 1736906"/>
                <a:gd name="connsiteX49" fmla="*/ 796122 w 2068425"/>
                <a:gd name="connsiteY49" fmla="*/ 1683528 h 1736906"/>
                <a:gd name="connsiteX50" fmla="*/ 1003140 w 2068425"/>
                <a:gd name="connsiteY50" fmla="*/ 1680289 h 1736906"/>
                <a:gd name="connsiteX51" fmla="*/ 1211238 w 2068425"/>
                <a:gd name="connsiteY51" fmla="*/ 1684608 h 1736906"/>
                <a:gd name="connsiteX52" fmla="*/ 1320688 w 2068425"/>
                <a:gd name="connsiteY52" fmla="*/ 1684608 h 1736906"/>
                <a:gd name="connsiteX53" fmla="*/ 1376132 w 2068425"/>
                <a:gd name="connsiteY53" fmla="*/ 1679929 h 1736906"/>
                <a:gd name="connsiteX54" fmla="*/ 1386213 w 2068425"/>
                <a:gd name="connsiteY54" fmla="*/ 1659773 h 1736906"/>
                <a:gd name="connsiteX55" fmla="*/ 1381893 w 2068425"/>
                <a:gd name="connsiteY55" fmla="*/ 1659773 h 1736906"/>
                <a:gd name="connsiteX56" fmla="*/ 1262363 w 2068425"/>
                <a:gd name="connsiteY56" fmla="*/ 1563673 h 1736906"/>
                <a:gd name="connsiteX57" fmla="*/ 1245441 w 2068425"/>
                <a:gd name="connsiteY57" fmla="*/ 1425102 h 1736906"/>
                <a:gd name="connsiteX58" fmla="*/ 1212318 w 2068425"/>
                <a:gd name="connsiteY58" fmla="*/ 1439499 h 1736906"/>
                <a:gd name="connsiteX59" fmla="*/ 1210878 w 2068425"/>
                <a:gd name="connsiteY59" fmla="*/ 1433380 h 1736906"/>
                <a:gd name="connsiteX60" fmla="*/ 1232480 w 2068425"/>
                <a:gd name="connsiteY60" fmla="*/ 1421863 h 1736906"/>
                <a:gd name="connsiteX61" fmla="*/ 1245081 w 2068425"/>
                <a:gd name="connsiteY61" fmla="*/ 1412865 h 1736906"/>
                <a:gd name="connsiteX62" fmla="*/ 1244361 w 2068425"/>
                <a:gd name="connsiteY62" fmla="*/ 1400987 h 1736906"/>
                <a:gd name="connsiteX63" fmla="*/ 1165514 w 2068425"/>
                <a:gd name="connsiteY63" fmla="*/ 1444538 h 1736906"/>
                <a:gd name="connsiteX64" fmla="*/ 1160474 w 2068425"/>
                <a:gd name="connsiteY64" fmla="*/ 1439499 h 1736906"/>
                <a:gd name="connsiteX65" fmla="*/ 1243281 w 2068425"/>
                <a:gd name="connsiteY65" fmla="*/ 1388030 h 1736906"/>
                <a:gd name="connsiteX66" fmla="*/ 1243641 w 2068425"/>
                <a:gd name="connsiteY66" fmla="*/ 1387310 h 1736906"/>
                <a:gd name="connsiteX67" fmla="*/ 1230680 w 2068425"/>
                <a:gd name="connsiteY67" fmla="*/ 1386590 h 1736906"/>
                <a:gd name="connsiteX68" fmla="*/ 1168034 w 2068425"/>
                <a:gd name="connsiteY68" fmla="*/ 1412505 h 1736906"/>
                <a:gd name="connsiteX69" fmla="*/ 1126631 w 2068425"/>
                <a:gd name="connsiteY69" fmla="*/ 1429781 h 1736906"/>
                <a:gd name="connsiteX70" fmla="*/ 1125191 w 2068425"/>
                <a:gd name="connsiteY70" fmla="*/ 1426182 h 1736906"/>
                <a:gd name="connsiteX71" fmla="*/ 1206198 w 2068425"/>
                <a:gd name="connsiteY71" fmla="*/ 1385151 h 1736906"/>
                <a:gd name="connsiteX72" fmla="*/ 1173075 w 2068425"/>
                <a:gd name="connsiteY72" fmla="*/ 1382631 h 1736906"/>
                <a:gd name="connsiteX73" fmla="*/ 1169835 w 2068425"/>
                <a:gd name="connsiteY73" fmla="*/ 1386230 h 1736906"/>
                <a:gd name="connsiteX74" fmla="*/ 1111870 w 2068425"/>
                <a:gd name="connsiteY74" fmla="*/ 1408186 h 1736906"/>
                <a:gd name="connsiteX75" fmla="*/ 1073346 w 2068425"/>
                <a:gd name="connsiteY75" fmla="*/ 1423662 h 1736906"/>
                <a:gd name="connsiteX76" fmla="*/ 1072266 w 2068425"/>
                <a:gd name="connsiteY76" fmla="*/ 1417904 h 1736906"/>
                <a:gd name="connsiteX77" fmla="*/ 1155433 w 2068425"/>
                <a:gd name="connsiteY77" fmla="*/ 1381191 h 1736906"/>
                <a:gd name="connsiteX78" fmla="*/ 1117270 w 2068425"/>
                <a:gd name="connsiteY78" fmla="*/ 1377592 h 1736906"/>
                <a:gd name="connsiteX79" fmla="*/ 1031943 w 2068425"/>
                <a:gd name="connsiteY79" fmla="*/ 1416104 h 1736906"/>
                <a:gd name="connsiteX80" fmla="*/ 1026902 w 2068425"/>
                <a:gd name="connsiteY80" fmla="*/ 1411065 h 1736906"/>
                <a:gd name="connsiteX81" fmla="*/ 1095308 w 2068425"/>
                <a:gd name="connsiteY81" fmla="*/ 1375793 h 1736906"/>
                <a:gd name="connsiteX82" fmla="*/ 1071546 w 2068425"/>
                <a:gd name="connsiteY82" fmla="*/ 1373633 h 1736906"/>
                <a:gd name="connsiteX83" fmla="*/ 1036983 w 2068425"/>
                <a:gd name="connsiteY83" fmla="*/ 1390909 h 1736906"/>
                <a:gd name="connsiteX84" fmla="*/ 993779 w 2068425"/>
                <a:gd name="connsiteY84" fmla="*/ 1412505 h 1736906"/>
                <a:gd name="connsiteX85" fmla="*/ 992699 w 2068425"/>
                <a:gd name="connsiteY85" fmla="*/ 1409985 h 1736906"/>
                <a:gd name="connsiteX86" fmla="*/ 1057505 w 2068425"/>
                <a:gd name="connsiteY86" fmla="*/ 1372913 h 1736906"/>
                <a:gd name="connsiteX87" fmla="*/ 997380 w 2068425"/>
                <a:gd name="connsiteY87" fmla="*/ 1370394 h 1736906"/>
                <a:gd name="connsiteX88" fmla="*/ 837630 w 2068425"/>
                <a:gd name="connsiteY88" fmla="*/ 1330693 h 1736906"/>
                <a:gd name="connsiteX89" fmla="*/ 837630 w 2068425"/>
                <a:gd name="connsiteY89" fmla="*/ 1340993 h 1736906"/>
                <a:gd name="connsiteX90" fmla="*/ 284857 w 2068425"/>
                <a:gd name="connsiteY90" fmla="*/ 1349085 h 1736906"/>
                <a:gd name="connsiteX91" fmla="*/ 284857 w 2068425"/>
                <a:gd name="connsiteY91" fmla="*/ 1343200 h 1736906"/>
                <a:gd name="connsiteX92" fmla="*/ 837630 w 2068425"/>
                <a:gd name="connsiteY92" fmla="*/ 1330693 h 1736906"/>
                <a:gd name="connsiteX93" fmla="*/ 1036788 w 2068425"/>
                <a:gd name="connsiteY93" fmla="*/ 1276351 h 1736906"/>
                <a:gd name="connsiteX94" fmla="*/ 1038986 w 2068425"/>
                <a:gd name="connsiteY94" fmla="*/ 1277541 h 1736906"/>
                <a:gd name="connsiteX95" fmla="*/ 1038254 w 2068425"/>
                <a:gd name="connsiteY95" fmla="*/ 1279129 h 1736906"/>
                <a:gd name="connsiteX96" fmla="*/ 1036422 w 2068425"/>
                <a:gd name="connsiteY96" fmla="*/ 1277938 h 1736906"/>
                <a:gd name="connsiteX97" fmla="*/ 1036788 w 2068425"/>
                <a:gd name="connsiteY97" fmla="*/ 1276351 h 1736906"/>
                <a:gd name="connsiteX98" fmla="*/ 1026409 w 2068425"/>
                <a:gd name="connsiteY98" fmla="*/ 1272647 h 1736906"/>
                <a:gd name="connsiteX99" fmla="*/ 1028240 w 2068425"/>
                <a:gd name="connsiteY99" fmla="*/ 1275822 h 1736906"/>
                <a:gd name="connsiteX100" fmla="*/ 1026775 w 2068425"/>
                <a:gd name="connsiteY100" fmla="*/ 1276880 h 1736906"/>
                <a:gd name="connsiteX101" fmla="*/ 1024577 w 2068425"/>
                <a:gd name="connsiteY101" fmla="*/ 1273705 h 1736906"/>
                <a:gd name="connsiteX102" fmla="*/ 1026409 w 2068425"/>
                <a:gd name="connsiteY102" fmla="*/ 1272647 h 1736906"/>
                <a:gd name="connsiteX103" fmla="*/ 1051198 w 2068425"/>
                <a:gd name="connsiteY103" fmla="*/ 1270353 h 1736906"/>
                <a:gd name="connsiteX104" fmla="*/ 1051515 w 2068425"/>
                <a:gd name="connsiteY104" fmla="*/ 1272117 h 1736906"/>
                <a:gd name="connsiteX105" fmla="*/ 1049611 w 2068425"/>
                <a:gd name="connsiteY105" fmla="*/ 1272822 h 1736906"/>
                <a:gd name="connsiteX106" fmla="*/ 1048976 w 2068425"/>
                <a:gd name="connsiteY106" fmla="*/ 1271059 h 1736906"/>
                <a:gd name="connsiteX107" fmla="*/ 1051198 w 2068425"/>
                <a:gd name="connsiteY107" fmla="*/ 1270353 h 1736906"/>
                <a:gd name="connsiteX108" fmla="*/ 977741 w 2068425"/>
                <a:gd name="connsiteY108" fmla="*/ 1268021 h 1736906"/>
                <a:gd name="connsiteX109" fmla="*/ 984216 w 2068425"/>
                <a:gd name="connsiteY109" fmla="*/ 1277751 h 1736906"/>
                <a:gd name="connsiteX110" fmla="*/ 1022345 w 2068425"/>
                <a:gd name="connsiteY110" fmla="*/ 1295049 h 1736906"/>
                <a:gd name="connsiteX111" fmla="*/ 1050402 w 2068425"/>
                <a:gd name="connsiteY111" fmla="*/ 1284959 h 1736906"/>
                <a:gd name="connsiteX112" fmla="*/ 1038172 w 2068425"/>
                <a:gd name="connsiteY112" fmla="*/ 1288923 h 1736906"/>
                <a:gd name="connsiteX113" fmla="*/ 1030618 w 2068425"/>
                <a:gd name="connsiteY113" fmla="*/ 1289283 h 1736906"/>
                <a:gd name="connsiteX114" fmla="*/ 1016949 w 2068425"/>
                <a:gd name="connsiteY114" fmla="*/ 1287842 h 1736906"/>
                <a:gd name="connsiteX115" fmla="*/ 1012992 w 2068425"/>
                <a:gd name="connsiteY115" fmla="*/ 1288923 h 1736906"/>
                <a:gd name="connsiteX116" fmla="*/ 1005798 w 2068425"/>
                <a:gd name="connsiteY116" fmla="*/ 1287121 h 1736906"/>
                <a:gd name="connsiteX117" fmla="*/ 997165 w 2068425"/>
                <a:gd name="connsiteY117" fmla="*/ 1279193 h 1736906"/>
                <a:gd name="connsiteX118" fmla="*/ 990331 w 2068425"/>
                <a:gd name="connsiteY118" fmla="*/ 1279193 h 1736906"/>
                <a:gd name="connsiteX119" fmla="*/ 985295 w 2068425"/>
                <a:gd name="connsiteY119" fmla="*/ 1274147 h 1736906"/>
                <a:gd name="connsiteX120" fmla="*/ 977741 w 2068425"/>
                <a:gd name="connsiteY120" fmla="*/ 1268021 h 1736906"/>
                <a:gd name="connsiteX121" fmla="*/ 1006748 w 2068425"/>
                <a:gd name="connsiteY121" fmla="*/ 1267946 h 1736906"/>
                <a:gd name="connsiteX122" fmla="*/ 1008159 w 2068425"/>
                <a:gd name="connsiteY122" fmla="*/ 1267946 h 1736906"/>
                <a:gd name="connsiteX123" fmla="*/ 1009218 w 2068425"/>
                <a:gd name="connsiteY123" fmla="*/ 1271681 h 1736906"/>
                <a:gd name="connsiteX124" fmla="*/ 1008159 w 2068425"/>
                <a:gd name="connsiteY124" fmla="*/ 1272428 h 1736906"/>
                <a:gd name="connsiteX125" fmla="*/ 1006748 w 2068425"/>
                <a:gd name="connsiteY125" fmla="*/ 1267946 h 1736906"/>
                <a:gd name="connsiteX126" fmla="*/ 1044451 w 2068425"/>
                <a:gd name="connsiteY126" fmla="*/ 1265238 h 1736906"/>
                <a:gd name="connsiteX127" fmla="*/ 1044848 w 2068425"/>
                <a:gd name="connsiteY127" fmla="*/ 1266649 h 1736906"/>
                <a:gd name="connsiteX128" fmla="*/ 1040086 w 2068425"/>
                <a:gd name="connsiteY128" fmla="*/ 1267708 h 1736906"/>
                <a:gd name="connsiteX129" fmla="*/ 1039689 w 2068425"/>
                <a:gd name="connsiteY129" fmla="*/ 1266297 h 1736906"/>
                <a:gd name="connsiteX130" fmla="*/ 1044451 w 2068425"/>
                <a:gd name="connsiteY130" fmla="*/ 1265238 h 1736906"/>
                <a:gd name="connsiteX131" fmla="*/ 1031619 w 2068425"/>
                <a:gd name="connsiteY131" fmla="*/ 1264671 h 1736906"/>
                <a:gd name="connsiteX132" fmla="*/ 1033030 w 2068425"/>
                <a:gd name="connsiteY132" fmla="*/ 1265351 h 1736906"/>
                <a:gd name="connsiteX133" fmla="*/ 1032324 w 2068425"/>
                <a:gd name="connsiteY133" fmla="*/ 1267052 h 1736906"/>
                <a:gd name="connsiteX134" fmla="*/ 1030560 w 2068425"/>
                <a:gd name="connsiteY134" fmla="*/ 1266712 h 1736906"/>
                <a:gd name="connsiteX135" fmla="*/ 1031619 w 2068425"/>
                <a:gd name="connsiteY135" fmla="*/ 1264671 h 1736906"/>
                <a:gd name="connsiteX136" fmla="*/ 1056357 w 2068425"/>
                <a:gd name="connsiteY136" fmla="*/ 1264603 h 1736906"/>
                <a:gd name="connsiteX137" fmla="*/ 1058342 w 2068425"/>
                <a:gd name="connsiteY137" fmla="*/ 1265555 h 1736906"/>
                <a:gd name="connsiteX138" fmla="*/ 1056754 w 2068425"/>
                <a:gd name="connsiteY138" fmla="*/ 1267143 h 1736906"/>
                <a:gd name="connsiteX139" fmla="*/ 1055167 w 2068425"/>
                <a:gd name="connsiteY139" fmla="*/ 1266508 h 1736906"/>
                <a:gd name="connsiteX140" fmla="*/ 1056357 w 2068425"/>
                <a:gd name="connsiteY140" fmla="*/ 1264603 h 1736906"/>
                <a:gd name="connsiteX141" fmla="*/ 994298 w 2068425"/>
                <a:gd name="connsiteY141" fmla="*/ 1258888 h 1736906"/>
                <a:gd name="connsiteX142" fmla="*/ 993964 w 2068425"/>
                <a:gd name="connsiteY142" fmla="*/ 1261610 h 1736906"/>
                <a:gd name="connsiteX143" fmla="*/ 990622 w 2068425"/>
                <a:gd name="connsiteY143" fmla="*/ 1261610 h 1736906"/>
                <a:gd name="connsiteX144" fmla="*/ 990622 w 2068425"/>
                <a:gd name="connsiteY144" fmla="*/ 1259342 h 1736906"/>
                <a:gd name="connsiteX145" fmla="*/ 994298 w 2068425"/>
                <a:gd name="connsiteY145" fmla="*/ 1258888 h 1736906"/>
                <a:gd name="connsiteX146" fmla="*/ 1041528 w 2068425"/>
                <a:gd name="connsiteY146" fmla="*/ 1255316 h 1736906"/>
                <a:gd name="connsiteX147" fmla="*/ 1042683 w 2068425"/>
                <a:gd name="connsiteY147" fmla="*/ 1259682 h 1736906"/>
                <a:gd name="connsiteX148" fmla="*/ 1041240 w 2068425"/>
                <a:gd name="connsiteY148" fmla="*/ 1260476 h 1736906"/>
                <a:gd name="connsiteX149" fmla="*/ 1040374 w 2068425"/>
                <a:gd name="connsiteY149" fmla="*/ 1255713 h 1736906"/>
                <a:gd name="connsiteX150" fmla="*/ 1041528 w 2068425"/>
                <a:gd name="connsiteY150" fmla="*/ 1255316 h 1736906"/>
                <a:gd name="connsiteX151" fmla="*/ 992460 w 2068425"/>
                <a:gd name="connsiteY151" fmla="*/ 1247599 h 1736906"/>
                <a:gd name="connsiteX152" fmla="*/ 994048 w 2068425"/>
                <a:gd name="connsiteY152" fmla="*/ 1248305 h 1736906"/>
                <a:gd name="connsiteX153" fmla="*/ 992460 w 2068425"/>
                <a:gd name="connsiteY153" fmla="*/ 1247952 h 1736906"/>
                <a:gd name="connsiteX154" fmla="*/ 983253 w 2068425"/>
                <a:gd name="connsiteY154" fmla="*/ 1246921 h 1736906"/>
                <a:gd name="connsiteX155" fmla="*/ 984206 w 2068425"/>
                <a:gd name="connsiteY155" fmla="*/ 1247287 h 1736906"/>
                <a:gd name="connsiteX156" fmla="*/ 981983 w 2068425"/>
                <a:gd name="connsiteY156" fmla="*/ 1253882 h 1736906"/>
                <a:gd name="connsiteX157" fmla="*/ 980713 w 2068425"/>
                <a:gd name="connsiteY157" fmla="*/ 1253149 h 1736906"/>
                <a:gd name="connsiteX158" fmla="*/ 983253 w 2068425"/>
                <a:gd name="connsiteY158" fmla="*/ 1246921 h 1736906"/>
                <a:gd name="connsiteX159" fmla="*/ 1043714 w 2068425"/>
                <a:gd name="connsiteY159" fmla="*/ 1244034 h 1736906"/>
                <a:gd name="connsiteX160" fmla="*/ 1045075 w 2068425"/>
                <a:gd name="connsiteY160" fmla="*/ 1245394 h 1736906"/>
                <a:gd name="connsiteX161" fmla="*/ 1043714 w 2068425"/>
                <a:gd name="connsiteY161" fmla="*/ 1246415 h 1736906"/>
                <a:gd name="connsiteX162" fmla="*/ 1042013 w 2068425"/>
                <a:gd name="connsiteY162" fmla="*/ 1244374 h 1736906"/>
                <a:gd name="connsiteX163" fmla="*/ 1043714 w 2068425"/>
                <a:gd name="connsiteY163" fmla="*/ 1244034 h 1736906"/>
                <a:gd name="connsiteX164" fmla="*/ 991080 w 2068425"/>
                <a:gd name="connsiteY164" fmla="*/ 1233942 h 1736906"/>
                <a:gd name="connsiteX165" fmla="*/ 990735 w 2068425"/>
                <a:gd name="connsiteY165" fmla="*/ 1236210 h 1736906"/>
                <a:gd name="connsiteX166" fmla="*/ 985559 w 2068425"/>
                <a:gd name="connsiteY166" fmla="*/ 1236210 h 1736906"/>
                <a:gd name="connsiteX167" fmla="*/ 985559 w 2068425"/>
                <a:gd name="connsiteY167" fmla="*/ 1234395 h 1736906"/>
                <a:gd name="connsiteX168" fmla="*/ 991080 w 2068425"/>
                <a:gd name="connsiteY168" fmla="*/ 1233942 h 1736906"/>
                <a:gd name="connsiteX169" fmla="*/ 1955217 w 2068425"/>
                <a:gd name="connsiteY169" fmla="*/ 1231602 h 1736906"/>
                <a:gd name="connsiteX170" fmla="*/ 1960261 w 2068425"/>
                <a:gd name="connsiteY170" fmla="*/ 1231962 h 1736906"/>
                <a:gd name="connsiteX171" fmla="*/ 1860452 w 2068425"/>
                <a:gd name="connsiteY171" fmla="*/ 1338771 h 1736906"/>
                <a:gd name="connsiteX172" fmla="*/ 1860452 w 2068425"/>
                <a:gd name="connsiteY172" fmla="*/ 1326904 h 1736906"/>
                <a:gd name="connsiteX173" fmla="*/ 1955217 w 2068425"/>
                <a:gd name="connsiteY173" fmla="*/ 1231602 h 1736906"/>
                <a:gd name="connsiteX174" fmla="*/ 1019973 w 2068425"/>
                <a:gd name="connsiteY174" fmla="*/ 1227073 h 1736906"/>
                <a:gd name="connsiteX175" fmla="*/ 1005080 w 2068425"/>
                <a:gd name="connsiteY175" fmla="*/ 1237192 h 1736906"/>
                <a:gd name="connsiteX176" fmla="*/ 1015251 w 2068425"/>
                <a:gd name="connsiteY176" fmla="*/ 1255622 h 1736906"/>
                <a:gd name="connsiteX177" fmla="*/ 1031960 w 2068425"/>
                <a:gd name="connsiteY177" fmla="*/ 1244058 h 1736906"/>
                <a:gd name="connsiteX178" fmla="*/ 1020336 w 2068425"/>
                <a:gd name="connsiteY178" fmla="*/ 1227073 h 1736906"/>
                <a:gd name="connsiteX179" fmla="*/ 1019973 w 2068425"/>
                <a:gd name="connsiteY179" fmla="*/ 1227073 h 1736906"/>
                <a:gd name="connsiteX180" fmla="*/ 1021426 w 2068425"/>
                <a:gd name="connsiteY180" fmla="*/ 1223098 h 1736906"/>
                <a:gd name="connsiteX181" fmla="*/ 1036319 w 2068425"/>
                <a:gd name="connsiteY181" fmla="*/ 1248395 h 1736906"/>
                <a:gd name="connsiteX182" fmla="*/ 1013071 w 2068425"/>
                <a:gd name="connsiteY182" fmla="*/ 1261043 h 1736906"/>
                <a:gd name="connsiteX183" fmla="*/ 1000721 w 2068425"/>
                <a:gd name="connsiteY183" fmla="*/ 1235385 h 1736906"/>
                <a:gd name="connsiteX184" fmla="*/ 1019246 w 2068425"/>
                <a:gd name="connsiteY184" fmla="*/ 1223459 h 1736906"/>
                <a:gd name="connsiteX185" fmla="*/ 1021426 w 2068425"/>
                <a:gd name="connsiteY185" fmla="*/ 1223098 h 1736906"/>
                <a:gd name="connsiteX186" fmla="*/ 986111 w 2068425"/>
                <a:gd name="connsiteY186" fmla="*/ 1220788 h 1736906"/>
                <a:gd name="connsiteX187" fmla="*/ 990873 w 2068425"/>
                <a:gd name="connsiteY187" fmla="*/ 1221582 h 1736906"/>
                <a:gd name="connsiteX188" fmla="*/ 990476 w 2068425"/>
                <a:gd name="connsiteY188" fmla="*/ 1223566 h 1736906"/>
                <a:gd name="connsiteX189" fmla="*/ 986111 w 2068425"/>
                <a:gd name="connsiteY189" fmla="*/ 1223169 h 1736906"/>
                <a:gd name="connsiteX190" fmla="*/ 986111 w 2068425"/>
                <a:gd name="connsiteY190" fmla="*/ 1220788 h 1736906"/>
                <a:gd name="connsiteX191" fmla="*/ 1980264 w 2068425"/>
                <a:gd name="connsiteY191" fmla="*/ 1217958 h 1736906"/>
                <a:gd name="connsiteX192" fmla="*/ 1985158 w 2068425"/>
                <a:gd name="connsiteY192" fmla="*/ 1223219 h 1736906"/>
                <a:gd name="connsiteX193" fmla="*/ 1945289 w 2068425"/>
                <a:gd name="connsiteY193" fmla="*/ 1335795 h 1736906"/>
                <a:gd name="connsiteX194" fmla="*/ 1881715 w 2068425"/>
                <a:gd name="connsiteY194" fmla="*/ 1350542 h 1736906"/>
                <a:gd name="connsiteX195" fmla="*/ 1780787 w 2068425"/>
                <a:gd name="connsiteY195" fmla="*/ 1351261 h 1736906"/>
                <a:gd name="connsiteX196" fmla="*/ 1780787 w 2068425"/>
                <a:gd name="connsiteY196" fmla="*/ 1347664 h 1736906"/>
                <a:gd name="connsiteX197" fmla="*/ 1861602 w 2068425"/>
                <a:gd name="connsiteY197" fmla="*/ 1341550 h 1736906"/>
                <a:gd name="connsiteX198" fmla="*/ 1943134 w 2068425"/>
                <a:gd name="connsiteY198" fmla="*/ 1324645 h 1736906"/>
                <a:gd name="connsiteX199" fmla="*/ 1974023 w 2068425"/>
                <a:gd name="connsiteY199" fmla="*/ 1223219 h 1736906"/>
                <a:gd name="connsiteX200" fmla="*/ 1980264 w 2068425"/>
                <a:gd name="connsiteY200" fmla="*/ 1217958 h 1736906"/>
                <a:gd name="connsiteX201" fmla="*/ 1020859 w 2068425"/>
                <a:gd name="connsiteY201" fmla="*/ 1217931 h 1736906"/>
                <a:gd name="connsiteX202" fmla="*/ 1024034 w 2068425"/>
                <a:gd name="connsiteY202" fmla="*/ 1218566 h 1736906"/>
                <a:gd name="connsiteX203" fmla="*/ 1023329 w 2068425"/>
                <a:gd name="connsiteY203" fmla="*/ 1220153 h 1736906"/>
                <a:gd name="connsiteX204" fmla="*/ 1020507 w 2068425"/>
                <a:gd name="connsiteY204" fmla="*/ 1219201 h 1736906"/>
                <a:gd name="connsiteX205" fmla="*/ 1020859 w 2068425"/>
                <a:gd name="connsiteY205" fmla="*/ 1217931 h 1736906"/>
                <a:gd name="connsiteX206" fmla="*/ 997223 w 2068425"/>
                <a:gd name="connsiteY206" fmla="*/ 1216731 h 1736906"/>
                <a:gd name="connsiteX207" fmla="*/ 999491 w 2068425"/>
                <a:gd name="connsiteY207" fmla="*/ 1216731 h 1736906"/>
                <a:gd name="connsiteX208" fmla="*/ 999945 w 2068425"/>
                <a:gd name="connsiteY208" fmla="*/ 1220259 h 1736906"/>
                <a:gd name="connsiteX209" fmla="*/ 997223 w 2068425"/>
                <a:gd name="connsiteY209" fmla="*/ 1220964 h 1736906"/>
                <a:gd name="connsiteX210" fmla="*/ 997223 w 2068425"/>
                <a:gd name="connsiteY210" fmla="*/ 1216731 h 1736906"/>
                <a:gd name="connsiteX211" fmla="*/ 1013098 w 2068425"/>
                <a:gd name="connsiteY211" fmla="*/ 1207621 h 1736906"/>
                <a:gd name="connsiteX212" fmla="*/ 1014156 w 2068425"/>
                <a:gd name="connsiteY212" fmla="*/ 1207621 h 1736906"/>
                <a:gd name="connsiteX213" fmla="*/ 1014421 w 2068425"/>
                <a:gd name="connsiteY213" fmla="*/ 1211356 h 1736906"/>
                <a:gd name="connsiteX214" fmla="*/ 1013363 w 2068425"/>
                <a:gd name="connsiteY214" fmla="*/ 1211356 h 1736906"/>
                <a:gd name="connsiteX215" fmla="*/ 1013098 w 2068425"/>
                <a:gd name="connsiteY215" fmla="*/ 1207621 h 1736906"/>
                <a:gd name="connsiteX216" fmla="*/ 1006748 w 2068425"/>
                <a:gd name="connsiteY216" fmla="*/ 1205202 h 1736906"/>
                <a:gd name="connsiteX217" fmla="*/ 1007145 w 2068425"/>
                <a:gd name="connsiteY217" fmla="*/ 1206356 h 1736906"/>
                <a:gd name="connsiteX218" fmla="*/ 1003970 w 2068425"/>
                <a:gd name="connsiteY218" fmla="*/ 1207222 h 1736906"/>
                <a:gd name="connsiteX219" fmla="*/ 1003176 w 2068425"/>
                <a:gd name="connsiteY219" fmla="*/ 1206068 h 1736906"/>
                <a:gd name="connsiteX220" fmla="*/ 1006748 w 2068425"/>
                <a:gd name="connsiteY220" fmla="*/ 1205202 h 1736906"/>
                <a:gd name="connsiteX221" fmla="*/ 1030258 w 2068425"/>
                <a:gd name="connsiteY221" fmla="*/ 1198827 h 1736906"/>
                <a:gd name="connsiteX222" fmla="*/ 974864 w 2068425"/>
                <a:gd name="connsiteY222" fmla="*/ 1260813 h 1736906"/>
                <a:gd name="connsiteX223" fmla="*/ 975223 w 2068425"/>
                <a:gd name="connsiteY223" fmla="*/ 1261174 h 1736906"/>
                <a:gd name="connsiteX224" fmla="*/ 975223 w 2068425"/>
                <a:gd name="connsiteY224" fmla="*/ 1262255 h 1736906"/>
                <a:gd name="connsiteX225" fmla="*/ 976662 w 2068425"/>
                <a:gd name="connsiteY225" fmla="*/ 1265858 h 1736906"/>
                <a:gd name="connsiteX226" fmla="*/ 985295 w 2068425"/>
                <a:gd name="connsiteY226" fmla="*/ 1268381 h 1736906"/>
                <a:gd name="connsiteX227" fmla="*/ 994647 w 2068425"/>
                <a:gd name="connsiteY227" fmla="*/ 1277030 h 1736906"/>
                <a:gd name="connsiteX228" fmla="*/ 1001842 w 2068425"/>
                <a:gd name="connsiteY228" fmla="*/ 1278832 h 1736906"/>
                <a:gd name="connsiteX229" fmla="*/ 1004360 w 2068425"/>
                <a:gd name="connsiteY229" fmla="*/ 1282076 h 1736906"/>
                <a:gd name="connsiteX230" fmla="*/ 1019467 w 2068425"/>
                <a:gd name="connsiteY230" fmla="*/ 1283517 h 1736906"/>
                <a:gd name="connsiteX231" fmla="*/ 1026302 w 2068425"/>
                <a:gd name="connsiteY231" fmla="*/ 1283878 h 1736906"/>
                <a:gd name="connsiteX232" fmla="*/ 1030258 w 2068425"/>
                <a:gd name="connsiteY232" fmla="*/ 1286400 h 1736906"/>
                <a:gd name="connsiteX233" fmla="*/ 1039970 w 2068425"/>
                <a:gd name="connsiteY233" fmla="*/ 1283517 h 1736906"/>
                <a:gd name="connsiteX234" fmla="*/ 1052920 w 2068425"/>
                <a:gd name="connsiteY234" fmla="*/ 1282796 h 1736906"/>
                <a:gd name="connsiteX235" fmla="*/ 1062632 w 2068425"/>
                <a:gd name="connsiteY235" fmla="*/ 1270904 h 1736906"/>
                <a:gd name="connsiteX236" fmla="*/ 1064431 w 2068425"/>
                <a:gd name="connsiteY236" fmla="*/ 1269462 h 1736906"/>
                <a:gd name="connsiteX237" fmla="*/ 1066589 w 2068425"/>
                <a:gd name="connsiteY237" fmla="*/ 1262975 h 1736906"/>
                <a:gd name="connsiteX238" fmla="*/ 1050762 w 2068425"/>
                <a:gd name="connsiteY238" fmla="*/ 1253606 h 1736906"/>
                <a:gd name="connsiteX239" fmla="*/ 1053280 w 2068425"/>
                <a:gd name="connsiteY239" fmla="*/ 1240271 h 1736906"/>
                <a:gd name="connsiteX240" fmla="*/ 1039251 w 2068425"/>
                <a:gd name="connsiteY240" fmla="*/ 1234866 h 1736906"/>
                <a:gd name="connsiteX241" fmla="*/ 1037453 w 2068425"/>
                <a:gd name="connsiteY241" fmla="*/ 1223333 h 1736906"/>
                <a:gd name="connsiteX242" fmla="*/ 1030258 w 2068425"/>
                <a:gd name="connsiteY242" fmla="*/ 1198827 h 1736906"/>
                <a:gd name="connsiteX243" fmla="*/ 1002606 w 2068425"/>
                <a:gd name="connsiteY243" fmla="*/ 1194525 h 1736906"/>
                <a:gd name="connsiteX244" fmla="*/ 1032776 w 2068425"/>
                <a:gd name="connsiteY244" fmla="*/ 1195584 h 1736906"/>
                <a:gd name="connsiteX245" fmla="*/ 1033855 w 2068425"/>
                <a:gd name="connsiteY245" fmla="*/ 1197746 h 1736906"/>
                <a:gd name="connsiteX246" fmla="*/ 1035294 w 2068425"/>
                <a:gd name="connsiteY246" fmla="*/ 1197746 h 1736906"/>
                <a:gd name="connsiteX247" fmla="*/ 1035654 w 2068425"/>
                <a:gd name="connsiteY247" fmla="*/ 1201350 h 1736906"/>
                <a:gd name="connsiteX248" fmla="*/ 1032417 w 2068425"/>
                <a:gd name="connsiteY248" fmla="*/ 1211441 h 1736906"/>
                <a:gd name="connsiteX249" fmla="*/ 1043208 w 2068425"/>
                <a:gd name="connsiteY249" fmla="*/ 1216847 h 1736906"/>
                <a:gd name="connsiteX250" fmla="*/ 1045366 w 2068425"/>
                <a:gd name="connsiteY250" fmla="*/ 1221531 h 1736906"/>
                <a:gd name="connsiteX251" fmla="*/ 1043927 w 2068425"/>
                <a:gd name="connsiteY251" fmla="*/ 1232703 h 1736906"/>
                <a:gd name="connsiteX252" fmla="*/ 1055438 w 2068425"/>
                <a:gd name="connsiteY252" fmla="*/ 1234145 h 1736906"/>
                <a:gd name="connsiteX253" fmla="*/ 1057956 w 2068425"/>
                <a:gd name="connsiteY253" fmla="*/ 1238109 h 1736906"/>
                <a:gd name="connsiteX254" fmla="*/ 1057236 w 2068425"/>
                <a:gd name="connsiteY254" fmla="*/ 1238830 h 1736906"/>
                <a:gd name="connsiteX255" fmla="*/ 1055078 w 2068425"/>
                <a:gd name="connsiteY255" fmla="*/ 1250002 h 1736906"/>
                <a:gd name="connsiteX256" fmla="*/ 1069826 w 2068425"/>
                <a:gd name="connsiteY256" fmla="*/ 1257209 h 1736906"/>
                <a:gd name="connsiteX257" fmla="*/ 1072704 w 2068425"/>
                <a:gd name="connsiteY257" fmla="*/ 1260813 h 1736906"/>
                <a:gd name="connsiteX258" fmla="*/ 1066949 w 2068425"/>
                <a:gd name="connsiteY258" fmla="*/ 1274868 h 1736906"/>
                <a:gd name="connsiteX259" fmla="*/ 1016949 w 2068425"/>
                <a:gd name="connsiteY259" fmla="*/ 1301176 h 1736906"/>
                <a:gd name="connsiteX260" fmla="*/ 973065 w 2068425"/>
                <a:gd name="connsiteY260" fmla="*/ 1270543 h 1736906"/>
                <a:gd name="connsiteX261" fmla="*/ 1002606 w 2068425"/>
                <a:gd name="connsiteY261" fmla="*/ 1194525 h 1736906"/>
                <a:gd name="connsiteX262" fmla="*/ 103180 w 2068425"/>
                <a:gd name="connsiteY262" fmla="*/ 1118675 h 1736906"/>
                <a:gd name="connsiteX263" fmla="*/ 106462 w 2068425"/>
                <a:gd name="connsiteY263" fmla="*/ 1121899 h 1736906"/>
                <a:gd name="connsiteX264" fmla="*/ 149982 w 2068425"/>
                <a:gd name="connsiteY264" fmla="*/ 1189970 h 1736906"/>
                <a:gd name="connsiteX265" fmla="*/ 228030 w 2068425"/>
                <a:gd name="connsiteY265" fmla="*/ 1195703 h 1736906"/>
                <a:gd name="connsiteX266" fmla="*/ 227670 w 2068425"/>
                <a:gd name="connsiteY266" fmla="*/ 1206451 h 1736906"/>
                <a:gd name="connsiteX267" fmla="*/ 127322 w 2068425"/>
                <a:gd name="connsiteY267" fmla="*/ 1189254 h 1736906"/>
                <a:gd name="connsiteX268" fmla="*/ 99628 w 2068425"/>
                <a:gd name="connsiteY268" fmla="*/ 1121899 h 1736906"/>
                <a:gd name="connsiteX269" fmla="*/ 103180 w 2068425"/>
                <a:gd name="connsiteY269" fmla="*/ 1118675 h 1736906"/>
                <a:gd name="connsiteX270" fmla="*/ 1878744 w 2068425"/>
                <a:gd name="connsiteY270" fmla="*/ 1085769 h 1736906"/>
                <a:gd name="connsiteX271" fmla="*/ 1882117 w 2068425"/>
                <a:gd name="connsiteY271" fmla="*/ 1092140 h 1736906"/>
                <a:gd name="connsiteX272" fmla="*/ 1807638 w 2068425"/>
                <a:gd name="connsiteY272" fmla="*/ 1135457 h 1736906"/>
                <a:gd name="connsiteX273" fmla="*/ 1630618 w 2068425"/>
                <a:gd name="connsiteY273" fmla="*/ 1130361 h 1736906"/>
                <a:gd name="connsiteX274" fmla="*/ 1427332 w 2068425"/>
                <a:gd name="connsiteY274" fmla="*/ 1129633 h 1736906"/>
                <a:gd name="connsiteX275" fmla="*/ 1236279 w 2068425"/>
                <a:gd name="connsiteY275" fmla="*/ 1130361 h 1736906"/>
                <a:gd name="connsiteX276" fmla="*/ 1236279 w 2068425"/>
                <a:gd name="connsiteY276" fmla="*/ 1127085 h 1736906"/>
                <a:gd name="connsiteX277" fmla="*/ 1574129 w 2068425"/>
                <a:gd name="connsiteY277" fmla="*/ 1118348 h 1736906"/>
                <a:gd name="connsiteX278" fmla="*/ 1734959 w 2068425"/>
                <a:gd name="connsiteY278" fmla="*/ 1125265 h 1736906"/>
                <a:gd name="connsiteX279" fmla="*/ 1872402 w 2068425"/>
                <a:gd name="connsiteY279" fmla="*/ 1089227 h 1736906"/>
                <a:gd name="connsiteX280" fmla="*/ 1878744 w 2068425"/>
                <a:gd name="connsiteY280" fmla="*/ 1085769 h 1736906"/>
                <a:gd name="connsiteX281" fmla="*/ 1862646 w 2068425"/>
                <a:gd name="connsiteY281" fmla="*/ 1071442 h 1736906"/>
                <a:gd name="connsiteX282" fmla="*/ 1866243 w 2068425"/>
                <a:gd name="connsiteY282" fmla="*/ 1077729 h 1736906"/>
                <a:gd name="connsiteX283" fmla="*/ 1701526 w 2068425"/>
                <a:gd name="connsiteY283" fmla="*/ 1110423 h 1736906"/>
                <a:gd name="connsiteX284" fmla="*/ 1308075 w 2068425"/>
                <a:gd name="connsiteY284" fmla="*/ 1108986 h 1736906"/>
                <a:gd name="connsiteX285" fmla="*/ 1308435 w 2068425"/>
                <a:gd name="connsiteY285" fmla="*/ 1104316 h 1736906"/>
                <a:gd name="connsiteX286" fmla="*/ 1672395 w 2068425"/>
                <a:gd name="connsiteY286" fmla="*/ 1099645 h 1736906"/>
                <a:gd name="connsiteX287" fmla="*/ 1766621 w 2068425"/>
                <a:gd name="connsiteY287" fmla="*/ 1104675 h 1736906"/>
                <a:gd name="connsiteX288" fmla="*/ 1855813 w 2068425"/>
                <a:gd name="connsiteY288" fmla="*/ 1074855 h 1736906"/>
                <a:gd name="connsiteX289" fmla="*/ 1862646 w 2068425"/>
                <a:gd name="connsiteY289" fmla="*/ 1071442 h 1736906"/>
                <a:gd name="connsiteX290" fmla="*/ 120797 w 2068425"/>
                <a:gd name="connsiteY290" fmla="*/ 1051506 h 1736906"/>
                <a:gd name="connsiteX291" fmla="*/ 123671 w 2068425"/>
                <a:gd name="connsiteY291" fmla="*/ 1051506 h 1736906"/>
                <a:gd name="connsiteX292" fmla="*/ 142712 w 2068425"/>
                <a:gd name="connsiteY292" fmla="*/ 1158827 h 1736906"/>
                <a:gd name="connsiteX293" fmla="*/ 221031 w 2068425"/>
                <a:gd name="connsiteY293" fmla="*/ 1175449 h 1736906"/>
                <a:gd name="connsiteX294" fmla="*/ 283901 w 2068425"/>
                <a:gd name="connsiteY294" fmla="*/ 1174365 h 1736906"/>
                <a:gd name="connsiteX295" fmla="*/ 286775 w 2068425"/>
                <a:gd name="connsiteY295" fmla="*/ 1184844 h 1736906"/>
                <a:gd name="connsiteX296" fmla="*/ 194445 w 2068425"/>
                <a:gd name="connsiteY296" fmla="*/ 1185205 h 1736906"/>
                <a:gd name="connsiteX297" fmla="*/ 135527 w 2068425"/>
                <a:gd name="connsiteY297" fmla="*/ 1166054 h 1736906"/>
                <a:gd name="connsiteX298" fmla="*/ 120797 w 2068425"/>
                <a:gd name="connsiteY298" fmla="*/ 1051506 h 1736906"/>
                <a:gd name="connsiteX299" fmla="*/ 9281 w 2068425"/>
                <a:gd name="connsiteY299" fmla="*/ 690415 h 1736906"/>
                <a:gd name="connsiteX300" fmla="*/ 13711 w 2068425"/>
                <a:gd name="connsiteY300" fmla="*/ 842721 h 1736906"/>
                <a:gd name="connsiteX301" fmla="*/ 10389 w 2068425"/>
                <a:gd name="connsiteY301" fmla="*/ 993947 h 1736906"/>
                <a:gd name="connsiteX302" fmla="*/ 28110 w 2068425"/>
                <a:gd name="connsiteY302" fmla="*/ 1318002 h 1736906"/>
                <a:gd name="connsiteX303" fmla="*/ 17403 w 2068425"/>
                <a:gd name="connsiteY303" fmla="*/ 1318002 h 1736906"/>
                <a:gd name="connsiteX304" fmla="*/ 11866 w 2068425"/>
                <a:gd name="connsiteY304" fmla="*/ 1149493 h 1736906"/>
                <a:gd name="connsiteX305" fmla="*/ 421 w 2068425"/>
                <a:gd name="connsiteY305" fmla="*/ 993947 h 1736906"/>
                <a:gd name="connsiteX306" fmla="*/ 6328 w 2068425"/>
                <a:gd name="connsiteY306" fmla="*/ 690776 h 1736906"/>
                <a:gd name="connsiteX307" fmla="*/ 9281 w 2068425"/>
                <a:gd name="connsiteY307" fmla="*/ 690415 h 1736906"/>
                <a:gd name="connsiteX308" fmla="*/ 1874480 w 2068425"/>
                <a:gd name="connsiteY308" fmla="*/ 216832 h 1736906"/>
                <a:gd name="connsiteX309" fmla="*/ 1878332 w 2068425"/>
                <a:gd name="connsiteY309" fmla="*/ 217911 h 1736906"/>
                <a:gd name="connsiteX310" fmla="*/ 1878682 w 2068425"/>
                <a:gd name="connsiteY310" fmla="*/ 324782 h 1736906"/>
                <a:gd name="connsiteX311" fmla="*/ 1882184 w 2068425"/>
                <a:gd name="connsiteY311" fmla="*/ 427694 h 1736906"/>
                <a:gd name="connsiteX312" fmla="*/ 1883935 w 2068425"/>
                <a:gd name="connsiteY312" fmla="*/ 639276 h 1736906"/>
                <a:gd name="connsiteX313" fmla="*/ 1874480 w 2068425"/>
                <a:gd name="connsiteY313" fmla="*/ 639276 h 1736906"/>
                <a:gd name="connsiteX314" fmla="*/ 1871679 w 2068425"/>
                <a:gd name="connsiteY314" fmla="*/ 406824 h 1736906"/>
                <a:gd name="connsiteX315" fmla="*/ 1874480 w 2068425"/>
                <a:gd name="connsiteY315" fmla="*/ 216832 h 1736906"/>
                <a:gd name="connsiteX316" fmla="*/ 224780 w 2068425"/>
                <a:gd name="connsiteY316" fmla="*/ 160573 h 1736906"/>
                <a:gd name="connsiteX317" fmla="*/ 169324 w 2068425"/>
                <a:gd name="connsiteY317" fmla="*/ 174609 h 1736906"/>
                <a:gd name="connsiteX318" fmla="*/ 142316 w 2068425"/>
                <a:gd name="connsiteY318" fmla="*/ 245868 h 1736906"/>
                <a:gd name="connsiteX319" fmla="*/ 145557 w 2068425"/>
                <a:gd name="connsiteY319" fmla="*/ 449567 h 1736906"/>
                <a:gd name="connsiteX320" fmla="*/ 144477 w 2068425"/>
                <a:gd name="connsiteY320" fmla="*/ 667302 h 1736906"/>
                <a:gd name="connsiteX321" fmla="*/ 140515 w 2068425"/>
                <a:gd name="connsiteY321" fmla="*/ 891155 h 1736906"/>
                <a:gd name="connsiteX322" fmla="*/ 141236 w 2068425"/>
                <a:gd name="connsiteY322" fmla="*/ 1001642 h 1736906"/>
                <a:gd name="connsiteX323" fmla="*/ 149518 w 2068425"/>
                <a:gd name="connsiteY323" fmla="*/ 1096294 h 1736906"/>
                <a:gd name="connsiteX324" fmla="*/ 149158 w 2068425"/>
                <a:gd name="connsiteY324" fmla="*/ 1098813 h 1736906"/>
                <a:gd name="connsiteX325" fmla="*/ 164282 w 2068425"/>
                <a:gd name="connsiteY325" fmla="*/ 1138401 h 1736906"/>
                <a:gd name="connsiteX326" fmla="*/ 232702 w 2068425"/>
                <a:gd name="connsiteY326" fmla="*/ 1147758 h 1736906"/>
                <a:gd name="connsiteX327" fmla="*/ 242785 w 2068425"/>
                <a:gd name="connsiteY327" fmla="*/ 1147039 h 1736906"/>
                <a:gd name="connsiteX328" fmla="*/ 597847 w 2068425"/>
                <a:gd name="connsiteY328" fmla="*/ 1145239 h 1736906"/>
                <a:gd name="connsiteX329" fmla="*/ 801306 w 2068425"/>
                <a:gd name="connsiteY329" fmla="*/ 1136962 h 1736906"/>
                <a:gd name="connsiteX330" fmla="*/ 1005845 w 2068425"/>
                <a:gd name="connsiteY330" fmla="*/ 1140201 h 1736906"/>
                <a:gd name="connsiteX331" fmla="*/ 1421045 w 2068425"/>
                <a:gd name="connsiteY331" fmla="*/ 1142000 h 1736906"/>
                <a:gd name="connsiteX332" fmla="*/ 1628825 w 2068425"/>
                <a:gd name="connsiteY332" fmla="*/ 1146679 h 1736906"/>
                <a:gd name="connsiteX333" fmla="*/ 1780788 w 2068425"/>
                <a:gd name="connsiteY333" fmla="*/ 1152437 h 1736906"/>
                <a:gd name="connsiteX334" fmla="*/ 1860731 w 2068425"/>
                <a:gd name="connsiteY334" fmla="*/ 1135522 h 1736906"/>
                <a:gd name="connsiteX335" fmla="*/ 1896022 w 2068425"/>
                <a:gd name="connsiteY335" fmla="*/ 1051667 h 1736906"/>
                <a:gd name="connsiteX336" fmla="*/ 1894581 w 2068425"/>
                <a:gd name="connsiteY336" fmla="*/ 965653 h 1736906"/>
                <a:gd name="connsiteX337" fmla="*/ 1899983 w 2068425"/>
                <a:gd name="connsiteY337" fmla="*/ 864883 h 1736906"/>
                <a:gd name="connsiteX338" fmla="*/ 1905024 w 2068425"/>
                <a:gd name="connsiteY338" fmla="*/ 635991 h 1736906"/>
                <a:gd name="connsiteX339" fmla="*/ 1896382 w 2068425"/>
                <a:gd name="connsiteY339" fmla="*/ 408539 h 1736906"/>
                <a:gd name="connsiteX340" fmla="*/ 1893501 w 2068425"/>
                <a:gd name="connsiteY340" fmla="*/ 264942 h 1736906"/>
                <a:gd name="connsiteX341" fmla="*/ 1892781 w 2068425"/>
                <a:gd name="connsiteY341" fmla="*/ 222835 h 1736906"/>
                <a:gd name="connsiteX342" fmla="*/ 1875496 w 2068425"/>
                <a:gd name="connsiteY342" fmla="*/ 167771 h 1736906"/>
                <a:gd name="connsiteX343" fmla="*/ 1785830 w 2068425"/>
                <a:gd name="connsiteY343" fmla="*/ 162373 h 1736906"/>
                <a:gd name="connsiteX344" fmla="*/ 1620542 w 2068425"/>
                <a:gd name="connsiteY344" fmla="*/ 169571 h 1736906"/>
                <a:gd name="connsiteX345" fmla="*/ 1420324 w 2068425"/>
                <a:gd name="connsiteY345" fmla="*/ 165252 h 1736906"/>
                <a:gd name="connsiteX346" fmla="*/ 1001884 w 2068425"/>
                <a:gd name="connsiteY346" fmla="*/ 165612 h 1736906"/>
                <a:gd name="connsiteX347" fmla="*/ 579482 w 2068425"/>
                <a:gd name="connsiteY347" fmla="*/ 162013 h 1736906"/>
                <a:gd name="connsiteX348" fmla="*/ 382145 w 2068425"/>
                <a:gd name="connsiteY348" fmla="*/ 161293 h 1736906"/>
                <a:gd name="connsiteX349" fmla="*/ 281676 w 2068425"/>
                <a:gd name="connsiteY349" fmla="*/ 165612 h 1736906"/>
                <a:gd name="connsiteX350" fmla="*/ 279155 w 2068425"/>
                <a:gd name="connsiteY350" fmla="*/ 165612 h 1736906"/>
                <a:gd name="connsiteX351" fmla="*/ 272313 w 2068425"/>
                <a:gd name="connsiteY351" fmla="*/ 165252 h 1736906"/>
                <a:gd name="connsiteX352" fmla="*/ 224780 w 2068425"/>
                <a:gd name="connsiteY352" fmla="*/ 160573 h 1736906"/>
                <a:gd name="connsiteX353" fmla="*/ 401951 w 2068425"/>
                <a:gd name="connsiteY353" fmla="*/ 141859 h 1736906"/>
                <a:gd name="connsiteX354" fmla="*/ 600368 w 2068425"/>
                <a:gd name="connsiteY354" fmla="*/ 142579 h 1736906"/>
                <a:gd name="connsiteX355" fmla="*/ 1012327 w 2068425"/>
                <a:gd name="connsiteY355" fmla="*/ 146178 h 1736906"/>
                <a:gd name="connsiteX356" fmla="*/ 1430767 w 2068425"/>
                <a:gd name="connsiteY356" fmla="*/ 146178 h 1736906"/>
                <a:gd name="connsiteX357" fmla="*/ 1630625 w 2068425"/>
                <a:gd name="connsiteY357" fmla="*/ 150137 h 1736906"/>
                <a:gd name="connsiteX358" fmla="*/ 1811757 w 2068425"/>
                <a:gd name="connsiteY358" fmla="*/ 142579 h 1736906"/>
                <a:gd name="connsiteX359" fmla="*/ 1814278 w 2068425"/>
                <a:gd name="connsiteY359" fmla="*/ 142939 h 1736906"/>
                <a:gd name="connsiteX360" fmla="*/ 1892421 w 2068425"/>
                <a:gd name="connsiteY360" fmla="*/ 159134 h 1736906"/>
                <a:gd name="connsiteX361" fmla="*/ 1909345 w 2068425"/>
                <a:gd name="connsiteY361" fmla="*/ 203401 h 1736906"/>
                <a:gd name="connsiteX362" fmla="*/ 1909706 w 2068425"/>
                <a:gd name="connsiteY362" fmla="*/ 269981 h 1736906"/>
                <a:gd name="connsiteX363" fmla="*/ 1916547 w 2068425"/>
                <a:gd name="connsiteY363" fmla="*/ 416817 h 1736906"/>
                <a:gd name="connsiteX364" fmla="*/ 1925190 w 2068425"/>
                <a:gd name="connsiteY364" fmla="*/ 636351 h 1736906"/>
                <a:gd name="connsiteX365" fmla="*/ 1919428 w 2068425"/>
                <a:gd name="connsiteY365" fmla="*/ 855886 h 1736906"/>
                <a:gd name="connsiteX366" fmla="*/ 1916187 w 2068425"/>
                <a:gd name="connsiteY366" fmla="*/ 957735 h 1736906"/>
                <a:gd name="connsiteX367" fmla="*/ 1914387 w 2068425"/>
                <a:gd name="connsiteY367" fmla="*/ 1045189 h 1736906"/>
                <a:gd name="connsiteX368" fmla="*/ 1903584 w 2068425"/>
                <a:gd name="connsiteY368" fmla="*/ 1109250 h 1736906"/>
                <a:gd name="connsiteX369" fmla="*/ 1876216 w 2068425"/>
                <a:gd name="connsiteY369" fmla="*/ 1144879 h 1736906"/>
                <a:gd name="connsiteX370" fmla="*/ 1786910 w 2068425"/>
                <a:gd name="connsiteY370" fmla="*/ 1168632 h 1736906"/>
                <a:gd name="connsiteX371" fmla="*/ 1638907 w 2068425"/>
                <a:gd name="connsiteY371" fmla="*/ 1164673 h 1736906"/>
                <a:gd name="connsiteX372" fmla="*/ 1431128 w 2068425"/>
                <a:gd name="connsiteY372" fmla="*/ 1159635 h 1736906"/>
                <a:gd name="connsiteX373" fmla="*/ 1015928 w 2068425"/>
                <a:gd name="connsiteY373" fmla="*/ 1157835 h 1736906"/>
                <a:gd name="connsiteX374" fmla="*/ 811029 w 2068425"/>
                <a:gd name="connsiteY374" fmla="*/ 1153876 h 1736906"/>
                <a:gd name="connsiteX375" fmla="*/ 607570 w 2068425"/>
                <a:gd name="connsiteY375" fmla="*/ 1162154 h 1736906"/>
                <a:gd name="connsiteX376" fmla="*/ 355497 w 2068425"/>
                <a:gd name="connsiteY376" fmla="*/ 1157116 h 1736906"/>
                <a:gd name="connsiteX377" fmla="*/ 253948 w 2068425"/>
                <a:gd name="connsiteY377" fmla="*/ 1162514 h 1736906"/>
                <a:gd name="connsiteX378" fmla="*/ 173285 w 2068425"/>
                <a:gd name="connsiteY378" fmla="*/ 1158915 h 1736906"/>
                <a:gd name="connsiteX379" fmla="*/ 134754 w 2068425"/>
                <a:gd name="connsiteY379" fmla="*/ 1098813 h 1736906"/>
                <a:gd name="connsiteX380" fmla="*/ 134034 w 2068425"/>
                <a:gd name="connsiteY380" fmla="*/ 1095934 h 1736906"/>
                <a:gd name="connsiteX381" fmla="*/ 125031 w 2068425"/>
                <a:gd name="connsiteY381" fmla="*/ 992285 h 1736906"/>
                <a:gd name="connsiteX382" fmla="*/ 123951 w 2068425"/>
                <a:gd name="connsiteY382" fmla="*/ 881438 h 1736906"/>
                <a:gd name="connsiteX383" fmla="*/ 128272 w 2068425"/>
                <a:gd name="connsiteY383" fmla="*/ 657945 h 1736906"/>
                <a:gd name="connsiteX384" fmla="*/ 130072 w 2068425"/>
                <a:gd name="connsiteY384" fmla="*/ 440570 h 1736906"/>
                <a:gd name="connsiteX385" fmla="*/ 130072 w 2068425"/>
                <a:gd name="connsiteY385" fmla="*/ 253786 h 1736906"/>
                <a:gd name="connsiteX386" fmla="*/ 159241 w 2068425"/>
                <a:gd name="connsiteY386" fmla="*/ 164532 h 1736906"/>
                <a:gd name="connsiteX387" fmla="*/ 267632 w 2068425"/>
                <a:gd name="connsiteY387" fmla="*/ 149777 h 1736906"/>
                <a:gd name="connsiteX388" fmla="*/ 401951 w 2068425"/>
                <a:gd name="connsiteY388" fmla="*/ 141859 h 1736906"/>
                <a:gd name="connsiteX389" fmla="*/ 1037302 w 2068425"/>
                <a:gd name="connsiteY389" fmla="*/ 103188 h 1736906"/>
                <a:gd name="connsiteX390" fmla="*/ 1035084 w 2068425"/>
                <a:gd name="connsiteY390" fmla="*/ 104246 h 1736906"/>
                <a:gd name="connsiteX391" fmla="*/ 1032126 w 2068425"/>
                <a:gd name="connsiteY391" fmla="*/ 107068 h 1736906"/>
                <a:gd name="connsiteX392" fmla="*/ 1032126 w 2068425"/>
                <a:gd name="connsiteY392" fmla="*/ 113418 h 1736906"/>
                <a:gd name="connsiteX393" fmla="*/ 1035453 w 2068425"/>
                <a:gd name="connsiteY393" fmla="*/ 115182 h 1736906"/>
                <a:gd name="connsiteX394" fmla="*/ 1036563 w 2068425"/>
                <a:gd name="connsiteY394" fmla="*/ 116241 h 1736906"/>
                <a:gd name="connsiteX395" fmla="*/ 1038411 w 2068425"/>
                <a:gd name="connsiteY395" fmla="*/ 115182 h 1736906"/>
                <a:gd name="connsiteX396" fmla="*/ 1040999 w 2068425"/>
                <a:gd name="connsiteY396" fmla="*/ 106010 h 1736906"/>
                <a:gd name="connsiteX397" fmla="*/ 1040260 w 2068425"/>
                <a:gd name="connsiteY397" fmla="*/ 103893 h 1736906"/>
                <a:gd name="connsiteX398" fmla="*/ 1039150 w 2068425"/>
                <a:gd name="connsiteY398" fmla="*/ 103188 h 1736906"/>
                <a:gd name="connsiteX399" fmla="*/ 1038781 w 2068425"/>
                <a:gd name="connsiteY399" fmla="*/ 103188 h 1736906"/>
                <a:gd name="connsiteX400" fmla="*/ 1037302 w 2068425"/>
                <a:gd name="connsiteY400" fmla="*/ 103188 h 1736906"/>
                <a:gd name="connsiteX401" fmla="*/ 1035546 w 2068425"/>
                <a:gd name="connsiteY401" fmla="*/ 96838 h 1736906"/>
                <a:gd name="connsiteX402" fmla="*/ 1044696 w 2068425"/>
                <a:gd name="connsiteY402" fmla="*/ 99307 h 1736906"/>
                <a:gd name="connsiteX403" fmla="*/ 1047284 w 2068425"/>
                <a:gd name="connsiteY403" fmla="*/ 110596 h 1736906"/>
                <a:gd name="connsiteX404" fmla="*/ 1037672 w 2068425"/>
                <a:gd name="connsiteY404" fmla="*/ 121885 h 1736906"/>
                <a:gd name="connsiteX405" fmla="*/ 1034714 w 2068425"/>
                <a:gd name="connsiteY405" fmla="*/ 121885 h 1736906"/>
                <a:gd name="connsiteX406" fmla="*/ 1032496 w 2068425"/>
                <a:gd name="connsiteY406" fmla="*/ 121885 h 1736906"/>
                <a:gd name="connsiteX407" fmla="*/ 1028429 w 2068425"/>
                <a:gd name="connsiteY407" fmla="*/ 120121 h 1736906"/>
                <a:gd name="connsiteX408" fmla="*/ 1026950 w 2068425"/>
                <a:gd name="connsiteY408" fmla="*/ 101777 h 1736906"/>
                <a:gd name="connsiteX409" fmla="*/ 1035546 w 2068425"/>
                <a:gd name="connsiteY409" fmla="*/ 96838 h 1736906"/>
                <a:gd name="connsiteX410" fmla="*/ 1243146 w 2068425"/>
                <a:gd name="connsiteY410" fmla="*/ 58288 h 1736906"/>
                <a:gd name="connsiteX411" fmla="*/ 1028342 w 2068425"/>
                <a:gd name="connsiteY411" fmla="*/ 65667 h 1736906"/>
                <a:gd name="connsiteX412" fmla="*/ 595585 w 2068425"/>
                <a:gd name="connsiteY412" fmla="*/ 72865 h 1736906"/>
                <a:gd name="connsiteX413" fmla="*/ 372366 w 2068425"/>
                <a:gd name="connsiteY413" fmla="*/ 68906 h 1736906"/>
                <a:gd name="connsiteX414" fmla="*/ 161028 w 2068425"/>
                <a:gd name="connsiteY414" fmla="*/ 61707 h 1736906"/>
                <a:gd name="connsiteX415" fmla="*/ 84701 w 2068425"/>
                <a:gd name="connsiteY415" fmla="*/ 75745 h 1736906"/>
                <a:gd name="connsiteX416" fmla="*/ 82901 w 2068425"/>
                <a:gd name="connsiteY416" fmla="*/ 76824 h 1736906"/>
                <a:gd name="connsiteX417" fmla="*/ 79301 w 2068425"/>
                <a:gd name="connsiteY417" fmla="*/ 80064 h 1736906"/>
                <a:gd name="connsiteX418" fmla="*/ 54818 w 2068425"/>
                <a:gd name="connsiteY418" fmla="*/ 112097 h 1736906"/>
                <a:gd name="connsiteX419" fmla="*/ 46898 w 2068425"/>
                <a:gd name="connsiteY419" fmla="*/ 175084 h 1736906"/>
                <a:gd name="connsiteX420" fmla="*/ 46538 w 2068425"/>
                <a:gd name="connsiteY420" fmla="*/ 177243 h 1736906"/>
                <a:gd name="connsiteX421" fmla="*/ 44377 w 2068425"/>
                <a:gd name="connsiteY421" fmla="*/ 403636 h 1736906"/>
                <a:gd name="connsiteX422" fmla="*/ 91542 w 2068425"/>
                <a:gd name="connsiteY422" fmla="*/ 332011 h 1736906"/>
                <a:gd name="connsiteX423" fmla="*/ 97662 w 2068425"/>
                <a:gd name="connsiteY423" fmla="*/ 335610 h 1736906"/>
                <a:gd name="connsiteX424" fmla="*/ 44737 w 2068425"/>
                <a:gd name="connsiteY424" fmla="*/ 421272 h 1736906"/>
                <a:gd name="connsiteX425" fmla="*/ 44017 w 2068425"/>
                <a:gd name="connsiteY425" fmla="*/ 422352 h 1736906"/>
                <a:gd name="connsiteX426" fmla="*/ 43297 w 2068425"/>
                <a:gd name="connsiteY426" fmla="*/ 434229 h 1736906"/>
                <a:gd name="connsiteX427" fmla="*/ 42937 w 2068425"/>
                <a:gd name="connsiteY427" fmla="*/ 452226 h 1736906"/>
                <a:gd name="connsiteX428" fmla="*/ 89741 w 2068425"/>
                <a:gd name="connsiteY428" fmla="*/ 374482 h 1736906"/>
                <a:gd name="connsiteX429" fmla="*/ 94782 w 2068425"/>
                <a:gd name="connsiteY429" fmla="*/ 377001 h 1736906"/>
                <a:gd name="connsiteX430" fmla="*/ 42577 w 2068425"/>
                <a:gd name="connsiteY430" fmla="*/ 470222 h 1736906"/>
                <a:gd name="connsiteX431" fmla="*/ 41857 w 2068425"/>
                <a:gd name="connsiteY431" fmla="*/ 492897 h 1736906"/>
                <a:gd name="connsiteX432" fmla="*/ 98382 w 2068425"/>
                <a:gd name="connsiteY432" fmla="*/ 403996 h 1736906"/>
                <a:gd name="connsiteX433" fmla="*/ 100542 w 2068425"/>
                <a:gd name="connsiteY433" fmla="*/ 405076 h 1736906"/>
                <a:gd name="connsiteX434" fmla="*/ 72820 w 2068425"/>
                <a:gd name="connsiteY434" fmla="*/ 456545 h 1736906"/>
                <a:gd name="connsiteX435" fmla="*/ 41857 w 2068425"/>
                <a:gd name="connsiteY435" fmla="*/ 509094 h 1736906"/>
                <a:gd name="connsiteX436" fmla="*/ 41497 w 2068425"/>
                <a:gd name="connsiteY436" fmla="*/ 509094 h 1736906"/>
                <a:gd name="connsiteX437" fmla="*/ 41137 w 2068425"/>
                <a:gd name="connsiteY437" fmla="*/ 552645 h 1736906"/>
                <a:gd name="connsiteX438" fmla="*/ 93342 w 2068425"/>
                <a:gd name="connsiteY438" fmla="*/ 454745 h 1736906"/>
                <a:gd name="connsiteX439" fmla="*/ 96942 w 2068425"/>
                <a:gd name="connsiteY439" fmla="*/ 456905 h 1736906"/>
                <a:gd name="connsiteX440" fmla="*/ 42217 w 2068425"/>
                <a:gd name="connsiteY440" fmla="*/ 569201 h 1736906"/>
                <a:gd name="connsiteX441" fmla="*/ 41137 w 2068425"/>
                <a:gd name="connsiteY441" fmla="*/ 570281 h 1736906"/>
                <a:gd name="connsiteX442" fmla="*/ 41137 w 2068425"/>
                <a:gd name="connsiteY442" fmla="*/ 603034 h 1736906"/>
                <a:gd name="connsiteX443" fmla="*/ 95502 w 2068425"/>
                <a:gd name="connsiteY443" fmla="*/ 506214 h 1736906"/>
                <a:gd name="connsiteX444" fmla="*/ 100542 w 2068425"/>
                <a:gd name="connsiteY444" fmla="*/ 509454 h 1736906"/>
                <a:gd name="connsiteX445" fmla="*/ 42217 w 2068425"/>
                <a:gd name="connsiteY445" fmla="*/ 620310 h 1736906"/>
                <a:gd name="connsiteX446" fmla="*/ 41137 w 2068425"/>
                <a:gd name="connsiteY446" fmla="*/ 621750 h 1736906"/>
                <a:gd name="connsiteX447" fmla="*/ 41137 w 2068425"/>
                <a:gd name="connsiteY447" fmla="*/ 651624 h 1736906"/>
                <a:gd name="connsiteX448" fmla="*/ 99102 w 2068425"/>
                <a:gd name="connsiteY448" fmla="*/ 553724 h 1736906"/>
                <a:gd name="connsiteX449" fmla="*/ 104863 w 2068425"/>
                <a:gd name="connsiteY449" fmla="*/ 556244 h 1736906"/>
                <a:gd name="connsiteX450" fmla="*/ 42937 w 2068425"/>
                <a:gd name="connsiteY450" fmla="*/ 666741 h 1736906"/>
                <a:gd name="connsiteX451" fmla="*/ 41137 w 2068425"/>
                <a:gd name="connsiteY451" fmla="*/ 668540 h 1736906"/>
                <a:gd name="connsiteX452" fmla="*/ 41497 w 2068425"/>
                <a:gd name="connsiteY452" fmla="*/ 697695 h 1736906"/>
                <a:gd name="connsiteX453" fmla="*/ 62019 w 2068425"/>
                <a:gd name="connsiteY453" fmla="*/ 660262 h 1736906"/>
                <a:gd name="connsiteX454" fmla="*/ 94062 w 2068425"/>
                <a:gd name="connsiteY454" fmla="*/ 603754 h 1736906"/>
                <a:gd name="connsiteX455" fmla="*/ 100542 w 2068425"/>
                <a:gd name="connsiteY455" fmla="*/ 605554 h 1736906"/>
                <a:gd name="connsiteX456" fmla="*/ 68860 w 2068425"/>
                <a:gd name="connsiteY456" fmla="*/ 664581 h 1736906"/>
                <a:gd name="connsiteX457" fmla="*/ 41497 w 2068425"/>
                <a:gd name="connsiteY457" fmla="*/ 716411 h 1736906"/>
                <a:gd name="connsiteX458" fmla="*/ 41497 w 2068425"/>
                <a:gd name="connsiteY458" fmla="*/ 762121 h 1736906"/>
                <a:gd name="connsiteX459" fmla="*/ 94062 w 2068425"/>
                <a:gd name="connsiteY459" fmla="*/ 658822 h 1736906"/>
                <a:gd name="connsiteX460" fmla="*/ 100542 w 2068425"/>
                <a:gd name="connsiteY460" fmla="*/ 660262 h 1736906"/>
                <a:gd name="connsiteX461" fmla="*/ 71020 w 2068425"/>
                <a:gd name="connsiteY461" fmla="*/ 720730 h 1736906"/>
                <a:gd name="connsiteX462" fmla="*/ 41497 w 2068425"/>
                <a:gd name="connsiteY462" fmla="*/ 784796 h 1736906"/>
                <a:gd name="connsiteX463" fmla="*/ 40777 w 2068425"/>
                <a:gd name="connsiteY463" fmla="*/ 822229 h 1736906"/>
                <a:gd name="connsiteX464" fmla="*/ 98022 w 2068425"/>
                <a:gd name="connsiteY464" fmla="*/ 715691 h 1736906"/>
                <a:gd name="connsiteX465" fmla="*/ 103783 w 2068425"/>
                <a:gd name="connsiteY465" fmla="*/ 717491 h 1736906"/>
                <a:gd name="connsiteX466" fmla="*/ 40417 w 2068425"/>
                <a:gd name="connsiteY466" fmla="*/ 845264 h 1736906"/>
                <a:gd name="connsiteX467" fmla="*/ 39697 w 2068425"/>
                <a:gd name="connsiteY467" fmla="*/ 871178 h 1736906"/>
                <a:gd name="connsiteX468" fmla="*/ 99102 w 2068425"/>
                <a:gd name="connsiteY468" fmla="*/ 762841 h 1736906"/>
                <a:gd name="connsiteX469" fmla="*/ 104503 w 2068425"/>
                <a:gd name="connsiteY469" fmla="*/ 765720 h 1736906"/>
                <a:gd name="connsiteX470" fmla="*/ 39337 w 2068425"/>
                <a:gd name="connsiteY470" fmla="*/ 894933 h 1736906"/>
                <a:gd name="connsiteX471" fmla="*/ 37897 w 2068425"/>
                <a:gd name="connsiteY471" fmla="*/ 940284 h 1736906"/>
                <a:gd name="connsiteX472" fmla="*/ 87581 w 2068425"/>
                <a:gd name="connsiteY472" fmla="*/ 837345 h 1736906"/>
                <a:gd name="connsiteX473" fmla="*/ 94782 w 2068425"/>
                <a:gd name="connsiteY473" fmla="*/ 839505 h 1736906"/>
                <a:gd name="connsiteX474" fmla="*/ 43297 w 2068425"/>
                <a:gd name="connsiteY474" fmla="*/ 954321 h 1736906"/>
                <a:gd name="connsiteX475" fmla="*/ 37537 w 2068425"/>
                <a:gd name="connsiteY475" fmla="*/ 957200 h 1736906"/>
                <a:gd name="connsiteX476" fmla="*/ 37537 w 2068425"/>
                <a:gd name="connsiteY476" fmla="*/ 966558 h 1736906"/>
                <a:gd name="connsiteX477" fmla="*/ 37537 w 2068425"/>
                <a:gd name="connsiteY477" fmla="*/ 1007230 h 1736906"/>
                <a:gd name="connsiteX478" fmla="*/ 79661 w 2068425"/>
                <a:gd name="connsiteY478" fmla="*/ 918688 h 1736906"/>
                <a:gd name="connsiteX479" fmla="*/ 84701 w 2068425"/>
                <a:gd name="connsiteY479" fmla="*/ 921928 h 1736906"/>
                <a:gd name="connsiteX480" fmla="*/ 41857 w 2068425"/>
                <a:gd name="connsiteY480" fmla="*/ 1021987 h 1736906"/>
                <a:gd name="connsiteX481" fmla="*/ 37897 w 2068425"/>
                <a:gd name="connsiteY481" fmla="*/ 1024506 h 1736906"/>
                <a:gd name="connsiteX482" fmla="*/ 47258 w 2068425"/>
                <a:gd name="connsiteY482" fmla="*/ 1228583 h 1736906"/>
                <a:gd name="connsiteX483" fmla="*/ 46898 w 2068425"/>
                <a:gd name="connsiteY483" fmla="*/ 1230383 h 1736906"/>
                <a:gd name="connsiteX484" fmla="*/ 46898 w 2068425"/>
                <a:gd name="connsiteY484" fmla="*/ 1255578 h 1736906"/>
                <a:gd name="connsiteX485" fmla="*/ 48338 w 2068425"/>
                <a:gd name="connsiteY485" fmla="*/ 1278253 h 1736906"/>
                <a:gd name="connsiteX486" fmla="*/ 55538 w 2068425"/>
                <a:gd name="connsiteY486" fmla="*/ 1317125 h 1736906"/>
                <a:gd name="connsiteX487" fmla="*/ 152387 w 2068425"/>
                <a:gd name="connsiteY487" fmla="*/ 1365355 h 1736906"/>
                <a:gd name="connsiteX488" fmla="*/ 323762 w 2068425"/>
                <a:gd name="connsiteY488" fmla="*/ 1358516 h 1736906"/>
                <a:gd name="connsiteX489" fmla="*/ 355804 w 2068425"/>
                <a:gd name="connsiteY489" fmla="*/ 1358516 h 1736906"/>
                <a:gd name="connsiteX490" fmla="*/ 568583 w 2068425"/>
                <a:gd name="connsiteY490" fmla="*/ 1364635 h 1736906"/>
                <a:gd name="connsiteX491" fmla="*/ 788922 w 2068425"/>
                <a:gd name="connsiteY491" fmla="*/ 1362115 h 1736906"/>
                <a:gd name="connsiteX492" fmla="*/ 1007461 w 2068425"/>
                <a:gd name="connsiteY492" fmla="*/ 1352757 h 1736906"/>
                <a:gd name="connsiteX493" fmla="*/ 1220599 w 2068425"/>
                <a:gd name="connsiteY493" fmla="*/ 1367154 h 1736906"/>
                <a:gd name="connsiteX494" fmla="*/ 1436618 w 2068425"/>
                <a:gd name="connsiteY494" fmla="*/ 1369314 h 1736906"/>
                <a:gd name="connsiteX495" fmla="*/ 1573429 w 2068425"/>
                <a:gd name="connsiteY495" fmla="*/ 1366434 h 1736906"/>
                <a:gd name="connsiteX496" fmla="*/ 1596831 w 2068425"/>
                <a:gd name="connsiteY496" fmla="*/ 1348438 h 1736906"/>
                <a:gd name="connsiteX497" fmla="*/ 1623474 w 2068425"/>
                <a:gd name="connsiteY497" fmla="*/ 1331522 h 1736906"/>
                <a:gd name="connsiteX498" fmla="*/ 1624194 w 2068425"/>
                <a:gd name="connsiteY498" fmla="*/ 1338360 h 1736906"/>
                <a:gd name="connsiteX499" fmla="*/ 1582790 w 2068425"/>
                <a:gd name="connsiteY499" fmla="*/ 1366434 h 1736906"/>
                <a:gd name="connsiteX500" fmla="*/ 1611593 w 2068425"/>
                <a:gd name="connsiteY500" fmla="*/ 1365715 h 1736906"/>
                <a:gd name="connsiteX501" fmla="*/ 1645436 w 2068425"/>
                <a:gd name="connsiteY501" fmla="*/ 1341600 h 1736906"/>
                <a:gd name="connsiteX502" fmla="*/ 1652276 w 2068425"/>
                <a:gd name="connsiteY502" fmla="*/ 1350598 h 1736906"/>
                <a:gd name="connsiteX503" fmla="*/ 1628874 w 2068425"/>
                <a:gd name="connsiteY503" fmla="*/ 1364995 h 1736906"/>
                <a:gd name="connsiteX504" fmla="*/ 1855334 w 2068425"/>
                <a:gd name="connsiteY504" fmla="*/ 1358516 h 1736906"/>
                <a:gd name="connsiteX505" fmla="*/ 1860734 w 2068425"/>
                <a:gd name="connsiteY505" fmla="*/ 1358156 h 1736906"/>
                <a:gd name="connsiteX506" fmla="*/ 1861454 w 2068425"/>
                <a:gd name="connsiteY506" fmla="*/ 1358156 h 1736906"/>
                <a:gd name="connsiteX507" fmla="*/ 1865055 w 2068425"/>
                <a:gd name="connsiteY507" fmla="*/ 1358876 h 1736906"/>
                <a:gd name="connsiteX508" fmla="*/ 1979544 w 2068425"/>
                <a:gd name="connsiteY508" fmla="*/ 1330442 h 1736906"/>
                <a:gd name="connsiteX509" fmla="*/ 1994666 w 2068425"/>
                <a:gd name="connsiteY509" fmla="*/ 1237222 h 1736906"/>
                <a:gd name="connsiteX510" fmla="*/ 1993946 w 2068425"/>
                <a:gd name="connsiteY510" fmla="*/ 1116287 h 1736906"/>
                <a:gd name="connsiteX511" fmla="*/ 1991065 w 2068425"/>
                <a:gd name="connsiteY511" fmla="*/ 983115 h 1736906"/>
                <a:gd name="connsiteX512" fmla="*/ 1989265 w 2068425"/>
                <a:gd name="connsiteY512" fmla="*/ 708492 h 1736906"/>
                <a:gd name="connsiteX513" fmla="*/ 2000426 w 2068425"/>
                <a:gd name="connsiteY513" fmla="*/ 438189 h 1736906"/>
                <a:gd name="connsiteX514" fmla="*/ 1994666 w 2068425"/>
                <a:gd name="connsiteY514" fmla="*/ 167885 h 1736906"/>
                <a:gd name="connsiteX515" fmla="*/ 1995746 w 2068425"/>
                <a:gd name="connsiteY515" fmla="*/ 164286 h 1736906"/>
                <a:gd name="connsiteX516" fmla="*/ 1956863 w 2068425"/>
                <a:gd name="connsiteY516" fmla="*/ 78624 h 1736906"/>
                <a:gd name="connsiteX517" fmla="*/ 1870095 w 2068425"/>
                <a:gd name="connsiteY517" fmla="*/ 68906 h 1736906"/>
                <a:gd name="connsiteX518" fmla="*/ 1869735 w 2068425"/>
                <a:gd name="connsiteY518" fmla="*/ 68906 h 1736906"/>
                <a:gd name="connsiteX519" fmla="*/ 1458219 w 2068425"/>
                <a:gd name="connsiteY519" fmla="*/ 59548 h 1736906"/>
                <a:gd name="connsiteX520" fmla="*/ 1243146 w 2068425"/>
                <a:gd name="connsiteY520" fmla="*/ 58288 h 1736906"/>
                <a:gd name="connsiteX521" fmla="*/ 1253542 w 2068425"/>
                <a:gd name="connsiteY521" fmla="*/ 39437 h 1736906"/>
                <a:gd name="connsiteX522" fmla="*/ 1468300 w 2068425"/>
                <a:gd name="connsiteY522" fmla="*/ 40832 h 1736906"/>
                <a:gd name="connsiteX523" fmla="*/ 1897817 w 2068425"/>
                <a:gd name="connsiteY523" fmla="*/ 48750 h 1736906"/>
                <a:gd name="connsiteX524" fmla="*/ 1902498 w 2068425"/>
                <a:gd name="connsiteY524" fmla="*/ 50190 h 1736906"/>
                <a:gd name="connsiteX525" fmla="*/ 1978104 w 2068425"/>
                <a:gd name="connsiteY525" fmla="*/ 71066 h 1736906"/>
                <a:gd name="connsiteX526" fmla="*/ 2015548 w 2068425"/>
                <a:gd name="connsiteY526" fmla="*/ 164286 h 1736906"/>
                <a:gd name="connsiteX527" fmla="*/ 2016268 w 2068425"/>
                <a:gd name="connsiteY527" fmla="*/ 167525 h 1736906"/>
                <a:gd name="connsiteX528" fmla="*/ 2021308 w 2068425"/>
                <a:gd name="connsiteY528" fmla="*/ 445747 h 1736906"/>
                <a:gd name="connsiteX529" fmla="*/ 2007987 w 2068425"/>
                <a:gd name="connsiteY529" fmla="*/ 716051 h 1736906"/>
                <a:gd name="connsiteX530" fmla="*/ 2006907 w 2068425"/>
                <a:gd name="connsiteY530" fmla="*/ 998952 h 1736906"/>
                <a:gd name="connsiteX531" fmla="*/ 2009067 w 2068425"/>
                <a:gd name="connsiteY531" fmla="*/ 1129964 h 1736906"/>
                <a:gd name="connsiteX532" fmla="*/ 2010147 w 2068425"/>
                <a:gd name="connsiteY532" fmla="*/ 1195470 h 1736906"/>
                <a:gd name="connsiteX533" fmla="*/ 1985305 w 2068425"/>
                <a:gd name="connsiteY533" fmla="*/ 1351678 h 1736906"/>
                <a:gd name="connsiteX534" fmla="*/ 1834092 w 2068425"/>
                <a:gd name="connsiteY534" fmla="*/ 1379752 h 1736906"/>
                <a:gd name="connsiteX535" fmla="*/ 1595391 w 2068425"/>
                <a:gd name="connsiteY535" fmla="*/ 1385510 h 1736906"/>
                <a:gd name="connsiteX536" fmla="*/ 1546427 w 2068425"/>
                <a:gd name="connsiteY536" fmla="*/ 1421863 h 1736906"/>
                <a:gd name="connsiteX537" fmla="*/ 1542107 w 2068425"/>
                <a:gd name="connsiteY537" fmla="*/ 1417544 h 1736906"/>
                <a:gd name="connsiteX538" fmla="*/ 1581710 w 2068425"/>
                <a:gd name="connsiteY538" fmla="*/ 1385510 h 1736906"/>
                <a:gd name="connsiteX539" fmla="*/ 1555068 w 2068425"/>
                <a:gd name="connsiteY539" fmla="*/ 1386590 h 1736906"/>
                <a:gd name="connsiteX540" fmla="*/ 1526985 w 2068425"/>
                <a:gd name="connsiteY540" fmla="*/ 1407106 h 1736906"/>
                <a:gd name="connsiteX541" fmla="*/ 1523385 w 2068425"/>
                <a:gd name="connsiteY541" fmla="*/ 1403507 h 1736906"/>
                <a:gd name="connsiteX542" fmla="*/ 1546067 w 2068425"/>
                <a:gd name="connsiteY542" fmla="*/ 1386590 h 1736906"/>
                <a:gd name="connsiteX543" fmla="*/ 1426537 w 2068425"/>
                <a:gd name="connsiteY543" fmla="*/ 1388030 h 1736906"/>
                <a:gd name="connsiteX544" fmla="*/ 1257682 w 2068425"/>
                <a:gd name="connsiteY544" fmla="*/ 1387670 h 1736906"/>
                <a:gd name="connsiteX545" fmla="*/ 1269923 w 2068425"/>
                <a:gd name="connsiteY545" fmla="*/ 1539558 h 1736906"/>
                <a:gd name="connsiteX546" fmla="*/ 1386573 w 2068425"/>
                <a:gd name="connsiteY546" fmla="*/ 1642857 h 1736906"/>
                <a:gd name="connsiteX547" fmla="*/ 1388013 w 2068425"/>
                <a:gd name="connsiteY547" fmla="*/ 1643216 h 1736906"/>
                <a:gd name="connsiteX548" fmla="*/ 1389814 w 2068425"/>
                <a:gd name="connsiteY548" fmla="*/ 1643936 h 1736906"/>
                <a:gd name="connsiteX549" fmla="*/ 1401695 w 2068425"/>
                <a:gd name="connsiteY549" fmla="*/ 1686767 h 1736906"/>
                <a:gd name="connsiteX550" fmla="*/ 1298366 w 2068425"/>
                <a:gd name="connsiteY550" fmla="*/ 1701164 h 1736906"/>
                <a:gd name="connsiteX551" fmla="*/ 980458 w 2068425"/>
                <a:gd name="connsiteY551" fmla="*/ 1696125 h 1736906"/>
                <a:gd name="connsiteX552" fmla="*/ 817364 w 2068425"/>
                <a:gd name="connsiteY552" fmla="*/ 1698645 h 1736906"/>
                <a:gd name="connsiteX553" fmla="*/ 688833 w 2068425"/>
                <a:gd name="connsiteY553" fmla="*/ 1702604 h 1736906"/>
                <a:gd name="connsiteX554" fmla="*/ 633748 w 2068425"/>
                <a:gd name="connsiteY554" fmla="*/ 1670571 h 1736906"/>
                <a:gd name="connsiteX555" fmla="*/ 673352 w 2068425"/>
                <a:gd name="connsiteY555" fmla="*/ 1641417 h 1736906"/>
                <a:gd name="connsiteX556" fmla="*/ 777401 w 2068425"/>
                <a:gd name="connsiteY556" fmla="*/ 1540638 h 1736906"/>
                <a:gd name="connsiteX557" fmla="*/ 783881 w 2068425"/>
                <a:gd name="connsiteY557" fmla="*/ 1379032 h 1736906"/>
                <a:gd name="connsiteX558" fmla="*/ 778481 w 2068425"/>
                <a:gd name="connsiteY558" fmla="*/ 1379392 h 1736906"/>
                <a:gd name="connsiteX559" fmla="*/ 558142 w 2068425"/>
                <a:gd name="connsiteY559" fmla="*/ 1381551 h 1736906"/>
                <a:gd name="connsiteX560" fmla="*/ 346084 w 2068425"/>
                <a:gd name="connsiteY560" fmla="*/ 1375073 h 1736906"/>
                <a:gd name="connsiteX561" fmla="*/ 270837 w 2068425"/>
                <a:gd name="connsiteY561" fmla="*/ 1376872 h 1736906"/>
                <a:gd name="connsiteX562" fmla="*/ 207472 w 2068425"/>
                <a:gd name="connsiteY562" fmla="*/ 1381911 h 1736906"/>
                <a:gd name="connsiteX563" fmla="*/ 90462 w 2068425"/>
                <a:gd name="connsiteY563" fmla="*/ 1376872 h 1736906"/>
                <a:gd name="connsiteX564" fmla="*/ 30696 w 2068425"/>
                <a:gd name="connsiteY564" fmla="*/ 1217066 h 1736906"/>
                <a:gd name="connsiteX565" fmla="*/ 20615 w 2068425"/>
                <a:gd name="connsiteY565" fmla="*/ 957200 h 1736906"/>
                <a:gd name="connsiteX566" fmla="*/ 23136 w 2068425"/>
                <a:gd name="connsiteY566" fmla="*/ 691936 h 1736906"/>
                <a:gd name="connsiteX567" fmla="*/ 36097 w 2068425"/>
                <a:gd name="connsiteY567" fmla="*/ 161407 h 1736906"/>
                <a:gd name="connsiteX568" fmla="*/ 36097 w 2068425"/>
                <a:gd name="connsiteY568" fmla="*/ 157087 h 1736906"/>
                <a:gd name="connsiteX569" fmla="*/ 40777 w 2068425"/>
                <a:gd name="connsiteY569" fmla="*/ 120735 h 1736906"/>
                <a:gd name="connsiteX570" fmla="*/ 73900 w 2068425"/>
                <a:gd name="connsiteY570" fmla="*/ 70346 h 1736906"/>
                <a:gd name="connsiteX571" fmla="*/ 77500 w 2068425"/>
                <a:gd name="connsiteY571" fmla="*/ 68546 h 1736906"/>
                <a:gd name="connsiteX572" fmla="*/ 173989 w 2068425"/>
                <a:gd name="connsiteY572" fmla="*/ 51270 h 1736906"/>
                <a:gd name="connsiteX573" fmla="*/ 175069 w 2068425"/>
                <a:gd name="connsiteY573" fmla="*/ 51270 h 1736906"/>
                <a:gd name="connsiteX574" fmla="*/ 382807 w 2068425"/>
                <a:gd name="connsiteY574" fmla="*/ 51630 h 1736906"/>
                <a:gd name="connsiteX575" fmla="*/ 606026 w 2068425"/>
                <a:gd name="connsiteY575" fmla="*/ 55229 h 1736906"/>
                <a:gd name="connsiteX576" fmla="*/ 1038783 w 2068425"/>
                <a:gd name="connsiteY576" fmla="*/ 46951 h 1736906"/>
                <a:gd name="connsiteX577" fmla="*/ 1253542 w 2068425"/>
                <a:gd name="connsiteY577" fmla="*/ 39437 h 1736906"/>
                <a:gd name="connsiteX578" fmla="*/ 172870 w 2068425"/>
                <a:gd name="connsiteY578" fmla="*/ 29319 h 1736906"/>
                <a:gd name="connsiteX579" fmla="*/ 369884 w 2068425"/>
                <a:gd name="connsiteY579" fmla="*/ 31179 h 1736906"/>
                <a:gd name="connsiteX580" fmla="*/ 571579 w 2068425"/>
                <a:gd name="connsiteY580" fmla="*/ 34528 h 1736906"/>
                <a:gd name="connsiteX581" fmla="*/ 770754 w 2068425"/>
                <a:gd name="connsiteY581" fmla="*/ 34528 h 1736906"/>
                <a:gd name="connsiteX582" fmla="*/ 864758 w 2068425"/>
                <a:gd name="connsiteY582" fmla="*/ 33412 h 1736906"/>
                <a:gd name="connsiteX583" fmla="*/ 950119 w 2068425"/>
                <a:gd name="connsiteY583" fmla="*/ 29691 h 1736906"/>
                <a:gd name="connsiteX584" fmla="*/ 952640 w 2068425"/>
                <a:gd name="connsiteY584" fmla="*/ 39365 h 1736906"/>
                <a:gd name="connsiteX585" fmla="*/ 864398 w 2068425"/>
                <a:gd name="connsiteY585" fmla="*/ 43086 h 1736906"/>
                <a:gd name="connsiteX586" fmla="*/ 770754 w 2068425"/>
                <a:gd name="connsiteY586" fmla="*/ 43830 h 1736906"/>
                <a:gd name="connsiteX587" fmla="*/ 560414 w 2068425"/>
                <a:gd name="connsiteY587" fmla="*/ 43458 h 1736906"/>
                <a:gd name="connsiteX588" fmla="*/ 346833 w 2068425"/>
                <a:gd name="connsiteY588" fmla="*/ 40853 h 1736906"/>
                <a:gd name="connsiteX589" fmla="*/ 171430 w 2068425"/>
                <a:gd name="connsiteY589" fmla="*/ 33784 h 1736906"/>
                <a:gd name="connsiteX590" fmla="*/ 172870 w 2068425"/>
                <a:gd name="connsiteY590" fmla="*/ 29319 h 1736906"/>
                <a:gd name="connsiteX591" fmla="*/ 1850055 w 2068425"/>
                <a:gd name="connsiteY591" fmla="*/ 18823 h 1736906"/>
                <a:gd name="connsiteX592" fmla="*/ 1946174 w 2068425"/>
                <a:gd name="connsiteY592" fmla="*/ 27379 h 1736906"/>
                <a:gd name="connsiteX593" fmla="*/ 2031493 w 2068425"/>
                <a:gd name="connsiteY593" fmla="*/ 96189 h 1736906"/>
                <a:gd name="connsiteX594" fmla="*/ 2035813 w 2068425"/>
                <a:gd name="connsiteY594" fmla="*/ 482026 h 1736906"/>
                <a:gd name="connsiteX595" fmla="*/ 2032933 w 2068425"/>
                <a:gd name="connsiteY595" fmla="*/ 481666 h 1736906"/>
                <a:gd name="connsiteX596" fmla="*/ 2025014 w 2068425"/>
                <a:gd name="connsiteY596" fmla="*/ 117444 h 1736906"/>
                <a:gd name="connsiteX597" fmla="*/ 1752495 w 2068425"/>
                <a:gd name="connsiteY597" fmla="*/ 36386 h 1736906"/>
                <a:gd name="connsiteX598" fmla="*/ 1752855 w 2068425"/>
                <a:gd name="connsiteY598" fmla="*/ 24858 h 1736906"/>
                <a:gd name="connsiteX599" fmla="*/ 1850055 w 2068425"/>
                <a:gd name="connsiteY599" fmla="*/ 18823 h 1736906"/>
                <a:gd name="connsiteX600" fmla="*/ 447705 w 2068425"/>
                <a:gd name="connsiteY600" fmla="*/ 8350 h 1736906"/>
                <a:gd name="connsiteX601" fmla="*/ 590754 w 2068425"/>
                <a:gd name="connsiteY601" fmla="*/ 10868 h 1736906"/>
                <a:gd name="connsiteX602" fmla="*/ 878022 w 2068425"/>
                <a:gd name="connsiteY602" fmla="*/ 11235 h 1736906"/>
                <a:gd name="connsiteX603" fmla="*/ 877662 w 2068425"/>
                <a:gd name="connsiteY603" fmla="*/ 21492 h 1736906"/>
                <a:gd name="connsiteX604" fmla="*/ 590754 w 2068425"/>
                <a:gd name="connsiteY604" fmla="*/ 20393 h 1736906"/>
                <a:gd name="connsiteX605" fmla="*/ 304927 w 2068425"/>
                <a:gd name="connsiteY605" fmla="*/ 15997 h 1736906"/>
                <a:gd name="connsiteX606" fmla="*/ 304927 w 2068425"/>
                <a:gd name="connsiteY606" fmla="*/ 13799 h 1736906"/>
                <a:gd name="connsiteX607" fmla="*/ 447705 w 2068425"/>
                <a:gd name="connsiteY607" fmla="*/ 8350 h 1736906"/>
                <a:gd name="connsiteX608" fmla="*/ 1836272 w 2068425"/>
                <a:gd name="connsiteY608" fmla="*/ 0 h 1736906"/>
                <a:gd name="connsiteX609" fmla="*/ 1953608 w 2068425"/>
                <a:gd name="connsiteY609" fmla="*/ 10452 h 1736906"/>
                <a:gd name="connsiteX610" fmla="*/ 2028473 w 2068425"/>
                <a:gd name="connsiteY610" fmla="*/ 36043 h 1736906"/>
                <a:gd name="connsiteX611" fmla="*/ 2057627 w 2068425"/>
                <a:gd name="connsiteY611" fmla="*/ 104526 h 1736906"/>
                <a:gd name="connsiteX612" fmla="*/ 2068425 w 2068425"/>
                <a:gd name="connsiteY612" fmla="*/ 212656 h 1736906"/>
                <a:gd name="connsiteX613" fmla="*/ 2063746 w 2068425"/>
                <a:gd name="connsiteY613" fmla="*/ 212656 h 1736906"/>
                <a:gd name="connsiteX614" fmla="*/ 2050069 w 2068425"/>
                <a:gd name="connsiteY614" fmla="*/ 121466 h 1736906"/>
                <a:gd name="connsiteX615" fmla="*/ 2002918 w 2068425"/>
                <a:gd name="connsiteY615" fmla="*/ 34241 h 1736906"/>
                <a:gd name="connsiteX616" fmla="*/ 1836272 w 2068425"/>
                <a:gd name="connsiteY616" fmla="*/ 11534 h 1736906"/>
                <a:gd name="connsiteX617" fmla="*/ 1836272 w 2068425"/>
                <a:gd name="connsiteY617" fmla="*/ 0 h 173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2068425" h="1736906">
                  <a:moveTo>
                    <a:pt x="1162707" y="1722194"/>
                  </a:moveTo>
                  <a:cubicBezTo>
                    <a:pt x="1232495" y="1719996"/>
                    <a:pt x="1303446" y="1726865"/>
                    <a:pt x="1372982" y="1725491"/>
                  </a:cubicBezTo>
                  <a:cubicBezTo>
                    <a:pt x="1379451" y="1725491"/>
                    <a:pt x="1379451" y="1736481"/>
                    <a:pt x="1372623" y="1736481"/>
                  </a:cubicBezTo>
                  <a:cubicBezTo>
                    <a:pt x="1279908" y="1737947"/>
                    <a:pt x="1186116" y="1735382"/>
                    <a:pt x="1093760" y="1732452"/>
                  </a:cubicBezTo>
                  <a:cubicBezTo>
                    <a:pt x="1091245" y="1732452"/>
                    <a:pt x="1090885" y="1728422"/>
                    <a:pt x="1093401" y="1728055"/>
                  </a:cubicBezTo>
                  <a:cubicBezTo>
                    <a:pt x="1116310" y="1724667"/>
                    <a:pt x="1139444" y="1722926"/>
                    <a:pt x="1162707" y="1722194"/>
                  </a:cubicBezTo>
                  <a:close/>
                  <a:moveTo>
                    <a:pt x="1385664" y="1701800"/>
                  </a:moveTo>
                  <a:cubicBezTo>
                    <a:pt x="1391069" y="1701800"/>
                    <a:pt x="1392150" y="1710895"/>
                    <a:pt x="1386745" y="1711245"/>
                  </a:cubicBezTo>
                  <a:cubicBezTo>
                    <a:pt x="1321170" y="1720339"/>
                    <a:pt x="1258116" y="1722088"/>
                    <a:pt x="1191820" y="1719990"/>
                  </a:cubicBezTo>
                  <a:cubicBezTo>
                    <a:pt x="1157231" y="1718590"/>
                    <a:pt x="1123002" y="1716842"/>
                    <a:pt x="1088773" y="1716492"/>
                  </a:cubicBezTo>
                  <a:cubicBezTo>
                    <a:pt x="1068956" y="1716492"/>
                    <a:pt x="1041933" y="1721739"/>
                    <a:pt x="1023557" y="1714393"/>
                  </a:cubicBezTo>
                  <a:cubicBezTo>
                    <a:pt x="1021035" y="1713344"/>
                    <a:pt x="1021756" y="1709846"/>
                    <a:pt x="1024638" y="1710545"/>
                  </a:cubicBezTo>
                  <a:cubicBezTo>
                    <a:pt x="1049860" y="1716492"/>
                    <a:pt x="1082647" y="1707747"/>
                    <a:pt x="1108229" y="1708097"/>
                  </a:cubicBezTo>
                  <a:cubicBezTo>
                    <a:pt x="1139576" y="1708446"/>
                    <a:pt x="1170922" y="1709496"/>
                    <a:pt x="1202269" y="1710545"/>
                  </a:cubicBezTo>
                  <a:cubicBezTo>
                    <a:pt x="1233255" y="1711245"/>
                    <a:pt x="1264241" y="1711944"/>
                    <a:pt x="1295228" y="1711245"/>
                  </a:cubicBezTo>
                  <a:cubicBezTo>
                    <a:pt x="1325854" y="1710545"/>
                    <a:pt x="1355399" y="1703899"/>
                    <a:pt x="1385664" y="1701800"/>
                  </a:cubicBezTo>
                  <a:close/>
                  <a:moveTo>
                    <a:pt x="674522" y="1447579"/>
                  </a:moveTo>
                  <a:cubicBezTo>
                    <a:pt x="706951" y="1444625"/>
                    <a:pt x="739380" y="1446471"/>
                    <a:pt x="772169" y="1447579"/>
                  </a:cubicBezTo>
                  <a:cubicBezTo>
                    <a:pt x="779375" y="1448317"/>
                    <a:pt x="779015" y="1460131"/>
                    <a:pt x="771808" y="1459762"/>
                  </a:cubicBezTo>
                  <a:cubicBezTo>
                    <a:pt x="739380" y="1456439"/>
                    <a:pt x="706951" y="1452747"/>
                    <a:pt x="674162" y="1453855"/>
                  </a:cubicBezTo>
                  <a:cubicBezTo>
                    <a:pt x="670198" y="1453855"/>
                    <a:pt x="670559" y="1447948"/>
                    <a:pt x="674522" y="1447579"/>
                  </a:cubicBezTo>
                  <a:close/>
                  <a:moveTo>
                    <a:pt x="771296" y="1423988"/>
                  </a:moveTo>
                  <a:cubicBezTo>
                    <a:pt x="777788" y="1423988"/>
                    <a:pt x="777788" y="1433599"/>
                    <a:pt x="770936" y="1433599"/>
                  </a:cubicBezTo>
                  <a:cubicBezTo>
                    <a:pt x="743888" y="1434629"/>
                    <a:pt x="716480" y="1434286"/>
                    <a:pt x="689432" y="1433599"/>
                  </a:cubicBezTo>
                  <a:cubicBezTo>
                    <a:pt x="665630" y="1432913"/>
                    <a:pt x="642550" y="1436345"/>
                    <a:pt x="619108" y="1433599"/>
                  </a:cubicBezTo>
                  <a:cubicBezTo>
                    <a:pt x="616584" y="1433256"/>
                    <a:pt x="616223" y="1429480"/>
                    <a:pt x="619108" y="1429480"/>
                  </a:cubicBezTo>
                  <a:cubicBezTo>
                    <a:pt x="669597" y="1429823"/>
                    <a:pt x="720447" y="1423988"/>
                    <a:pt x="771296" y="1423988"/>
                  </a:cubicBezTo>
                  <a:close/>
                  <a:moveTo>
                    <a:pt x="617771" y="1405801"/>
                  </a:moveTo>
                  <a:cubicBezTo>
                    <a:pt x="668744" y="1404003"/>
                    <a:pt x="720731" y="1410395"/>
                    <a:pt x="771298" y="1406400"/>
                  </a:cubicBezTo>
                  <a:cubicBezTo>
                    <a:pt x="776706" y="1406045"/>
                    <a:pt x="777788" y="1415278"/>
                    <a:pt x="772379" y="1416343"/>
                  </a:cubicBezTo>
                  <a:cubicBezTo>
                    <a:pt x="705317" y="1425220"/>
                    <a:pt x="635010" y="1403204"/>
                    <a:pt x="568308" y="1414212"/>
                  </a:cubicBezTo>
                  <a:cubicBezTo>
                    <a:pt x="566144" y="1414567"/>
                    <a:pt x="565423" y="1411727"/>
                    <a:pt x="567226" y="1411016"/>
                  </a:cubicBezTo>
                  <a:cubicBezTo>
                    <a:pt x="583902" y="1407909"/>
                    <a:pt x="600780" y="1406400"/>
                    <a:pt x="617771" y="1405801"/>
                  </a:cubicBezTo>
                  <a:close/>
                  <a:moveTo>
                    <a:pt x="478319" y="1387828"/>
                  </a:moveTo>
                  <a:cubicBezTo>
                    <a:pt x="500231" y="1393472"/>
                    <a:pt x="521784" y="1389945"/>
                    <a:pt x="544056" y="1389945"/>
                  </a:cubicBezTo>
                  <a:cubicBezTo>
                    <a:pt x="567405" y="1389945"/>
                    <a:pt x="591113" y="1390650"/>
                    <a:pt x="614462" y="1390650"/>
                  </a:cubicBezTo>
                  <a:cubicBezTo>
                    <a:pt x="664752" y="1391003"/>
                    <a:pt x="715042" y="1389592"/>
                    <a:pt x="765332" y="1388886"/>
                  </a:cubicBezTo>
                  <a:cubicBezTo>
                    <a:pt x="771439" y="1388886"/>
                    <a:pt x="771439" y="1398411"/>
                    <a:pt x="764973" y="1398411"/>
                  </a:cubicBezTo>
                  <a:cubicBezTo>
                    <a:pt x="711450" y="1398411"/>
                    <a:pt x="657568" y="1400175"/>
                    <a:pt x="604045" y="1398764"/>
                  </a:cubicBezTo>
                  <a:cubicBezTo>
                    <a:pt x="563453" y="1398059"/>
                    <a:pt x="516755" y="1402997"/>
                    <a:pt x="477960" y="1389945"/>
                  </a:cubicBezTo>
                  <a:cubicBezTo>
                    <a:pt x="476523" y="1389592"/>
                    <a:pt x="477242" y="1387475"/>
                    <a:pt x="478319" y="1387828"/>
                  </a:cubicBezTo>
                  <a:close/>
                  <a:moveTo>
                    <a:pt x="997380" y="1370394"/>
                  </a:moveTo>
                  <a:cubicBezTo>
                    <a:pt x="931494" y="1369674"/>
                    <a:pt x="864888" y="1375793"/>
                    <a:pt x="798643" y="1378312"/>
                  </a:cubicBezTo>
                  <a:cubicBezTo>
                    <a:pt x="798643" y="1378312"/>
                    <a:pt x="798643" y="1378312"/>
                    <a:pt x="798643" y="1378672"/>
                  </a:cubicBezTo>
                  <a:cubicBezTo>
                    <a:pt x="805843" y="1445618"/>
                    <a:pt x="810884" y="1520842"/>
                    <a:pt x="776681" y="1583469"/>
                  </a:cubicBezTo>
                  <a:cubicBezTo>
                    <a:pt x="755799" y="1621621"/>
                    <a:pt x="707915" y="1662292"/>
                    <a:pt x="661471" y="1657613"/>
                  </a:cubicBezTo>
                  <a:cubicBezTo>
                    <a:pt x="658591" y="1658693"/>
                    <a:pt x="655710" y="1660133"/>
                    <a:pt x="653550" y="1662652"/>
                  </a:cubicBezTo>
                  <a:cubicBezTo>
                    <a:pt x="651390" y="1679569"/>
                    <a:pt x="657510" y="1687847"/>
                    <a:pt x="672632" y="1686407"/>
                  </a:cubicBezTo>
                  <a:cubicBezTo>
                    <a:pt x="687393" y="1687847"/>
                    <a:pt x="701794" y="1688207"/>
                    <a:pt x="716556" y="1687847"/>
                  </a:cubicBezTo>
                  <a:cubicBezTo>
                    <a:pt x="743198" y="1686407"/>
                    <a:pt x="769480" y="1684968"/>
                    <a:pt x="796122" y="1683528"/>
                  </a:cubicBezTo>
                  <a:cubicBezTo>
                    <a:pt x="865248" y="1681368"/>
                    <a:pt x="934374" y="1680649"/>
                    <a:pt x="1003140" y="1680289"/>
                  </a:cubicBezTo>
                  <a:cubicBezTo>
                    <a:pt x="1072626" y="1679929"/>
                    <a:pt x="1141752" y="1683168"/>
                    <a:pt x="1211238" y="1684608"/>
                  </a:cubicBezTo>
                  <a:cubicBezTo>
                    <a:pt x="1247601" y="1685328"/>
                    <a:pt x="1284324" y="1686047"/>
                    <a:pt x="1320688" y="1684608"/>
                  </a:cubicBezTo>
                  <a:cubicBezTo>
                    <a:pt x="1338689" y="1683888"/>
                    <a:pt x="1358851" y="1685328"/>
                    <a:pt x="1376132" y="1679929"/>
                  </a:cubicBezTo>
                  <a:cubicBezTo>
                    <a:pt x="1390174" y="1675970"/>
                    <a:pt x="1398814" y="1668411"/>
                    <a:pt x="1386213" y="1659773"/>
                  </a:cubicBezTo>
                  <a:cubicBezTo>
                    <a:pt x="1384773" y="1660133"/>
                    <a:pt x="1383333" y="1660133"/>
                    <a:pt x="1381893" y="1659773"/>
                  </a:cubicBezTo>
                  <a:cubicBezTo>
                    <a:pt x="1324288" y="1648615"/>
                    <a:pt x="1285405" y="1619102"/>
                    <a:pt x="1262363" y="1563673"/>
                  </a:cubicBezTo>
                  <a:cubicBezTo>
                    <a:pt x="1244001" y="1520482"/>
                    <a:pt x="1246521" y="1471892"/>
                    <a:pt x="1245441" y="1425102"/>
                  </a:cubicBezTo>
                  <a:cubicBezTo>
                    <a:pt x="1235000" y="1431941"/>
                    <a:pt x="1224199" y="1439859"/>
                    <a:pt x="1212318" y="1439499"/>
                  </a:cubicBezTo>
                  <a:cubicBezTo>
                    <a:pt x="1209798" y="1439139"/>
                    <a:pt x="1207998" y="1434820"/>
                    <a:pt x="1210878" y="1433380"/>
                  </a:cubicBezTo>
                  <a:cubicBezTo>
                    <a:pt x="1218439" y="1430141"/>
                    <a:pt x="1225279" y="1426902"/>
                    <a:pt x="1232480" y="1421863"/>
                  </a:cubicBezTo>
                  <a:cubicBezTo>
                    <a:pt x="1236800" y="1418983"/>
                    <a:pt x="1240761" y="1415744"/>
                    <a:pt x="1245081" y="1412865"/>
                  </a:cubicBezTo>
                  <a:cubicBezTo>
                    <a:pt x="1245081" y="1408906"/>
                    <a:pt x="1244721" y="1404946"/>
                    <a:pt x="1244361" y="1400987"/>
                  </a:cubicBezTo>
                  <a:cubicBezTo>
                    <a:pt x="1218439" y="1416104"/>
                    <a:pt x="1189276" y="1426902"/>
                    <a:pt x="1165514" y="1444538"/>
                  </a:cubicBezTo>
                  <a:cubicBezTo>
                    <a:pt x="1161554" y="1447417"/>
                    <a:pt x="1156513" y="1442379"/>
                    <a:pt x="1160474" y="1439499"/>
                  </a:cubicBezTo>
                  <a:cubicBezTo>
                    <a:pt x="1186036" y="1419703"/>
                    <a:pt x="1216279" y="1405666"/>
                    <a:pt x="1243281" y="1388030"/>
                  </a:cubicBezTo>
                  <a:cubicBezTo>
                    <a:pt x="1243281" y="1387670"/>
                    <a:pt x="1243641" y="1387670"/>
                    <a:pt x="1243641" y="1387310"/>
                  </a:cubicBezTo>
                  <a:cubicBezTo>
                    <a:pt x="1239321" y="1387310"/>
                    <a:pt x="1235000" y="1386950"/>
                    <a:pt x="1230680" y="1386590"/>
                  </a:cubicBezTo>
                  <a:cubicBezTo>
                    <a:pt x="1209078" y="1394509"/>
                    <a:pt x="1188556" y="1402427"/>
                    <a:pt x="1168034" y="1412505"/>
                  </a:cubicBezTo>
                  <a:cubicBezTo>
                    <a:pt x="1154353" y="1418983"/>
                    <a:pt x="1141392" y="1425462"/>
                    <a:pt x="1126631" y="1429781"/>
                  </a:cubicBezTo>
                  <a:cubicBezTo>
                    <a:pt x="1124471" y="1430501"/>
                    <a:pt x="1123391" y="1427262"/>
                    <a:pt x="1125191" y="1426182"/>
                  </a:cubicBezTo>
                  <a:cubicBezTo>
                    <a:pt x="1151833" y="1411065"/>
                    <a:pt x="1178115" y="1397028"/>
                    <a:pt x="1206198" y="1385151"/>
                  </a:cubicBezTo>
                  <a:cubicBezTo>
                    <a:pt x="1195397" y="1384431"/>
                    <a:pt x="1184236" y="1383711"/>
                    <a:pt x="1173075" y="1382631"/>
                  </a:cubicBezTo>
                  <a:cubicBezTo>
                    <a:pt x="1172715" y="1384071"/>
                    <a:pt x="1171995" y="1385870"/>
                    <a:pt x="1169835" y="1386230"/>
                  </a:cubicBezTo>
                  <a:cubicBezTo>
                    <a:pt x="1150033" y="1391989"/>
                    <a:pt x="1130231" y="1399188"/>
                    <a:pt x="1111870" y="1408186"/>
                  </a:cubicBezTo>
                  <a:cubicBezTo>
                    <a:pt x="1099629" y="1414664"/>
                    <a:pt x="1087387" y="1420783"/>
                    <a:pt x="1073346" y="1423662"/>
                  </a:cubicBezTo>
                  <a:cubicBezTo>
                    <a:pt x="1069746" y="1424382"/>
                    <a:pt x="1068306" y="1418983"/>
                    <a:pt x="1072266" y="1417904"/>
                  </a:cubicBezTo>
                  <a:cubicBezTo>
                    <a:pt x="1101069" y="1409265"/>
                    <a:pt x="1126631" y="1391629"/>
                    <a:pt x="1155433" y="1381191"/>
                  </a:cubicBezTo>
                  <a:cubicBezTo>
                    <a:pt x="1142472" y="1380112"/>
                    <a:pt x="1129871" y="1379032"/>
                    <a:pt x="1117270" y="1377592"/>
                  </a:cubicBezTo>
                  <a:cubicBezTo>
                    <a:pt x="1089548" y="1391989"/>
                    <a:pt x="1056425" y="1395588"/>
                    <a:pt x="1031943" y="1416104"/>
                  </a:cubicBezTo>
                  <a:cubicBezTo>
                    <a:pt x="1028342" y="1418983"/>
                    <a:pt x="1023662" y="1414304"/>
                    <a:pt x="1026902" y="1411065"/>
                  </a:cubicBezTo>
                  <a:cubicBezTo>
                    <a:pt x="1044544" y="1392349"/>
                    <a:pt x="1071186" y="1385151"/>
                    <a:pt x="1095308" y="1375793"/>
                  </a:cubicBezTo>
                  <a:cubicBezTo>
                    <a:pt x="1087387" y="1375073"/>
                    <a:pt x="1079467" y="1374353"/>
                    <a:pt x="1071546" y="1373633"/>
                  </a:cubicBezTo>
                  <a:cubicBezTo>
                    <a:pt x="1063265" y="1381911"/>
                    <a:pt x="1047784" y="1386230"/>
                    <a:pt x="1036983" y="1390909"/>
                  </a:cubicBezTo>
                  <a:cubicBezTo>
                    <a:pt x="1022222" y="1397388"/>
                    <a:pt x="1007821" y="1404227"/>
                    <a:pt x="993779" y="1412505"/>
                  </a:cubicBezTo>
                  <a:cubicBezTo>
                    <a:pt x="992339" y="1413225"/>
                    <a:pt x="991259" y="1410705"/>
                    <a:pt x="992699" y="1409985"/>
                  </a:cubicBezTo>
                  <a:cubicBezTo>
                    <a:pt x="1013941" y="1397028"/>
                    <a:pt x="1035903" y="1385151"/>
                    <a:pt x="1057505" y="1372913"/>
                  </a:cubicBezTo>
                  <a:cubicBezTo>
                    <a:pt x="1037343" y="1371833"/>
                    <a:pt x="1017541" y="1370754"/>
                    <a:pt x="997380" y="1370394"/>
                  </a:cubicBezTo>
                  <a:close/>
                  <a:moveTo>
                    <a:pt x="837630" y="1330693"/>
                  </a:moveTo>
                  <a:cubicBezTo>
                    <a:pt x="844464" y="1330325"/>
                    <a:pt x="844104" y="1340993"/>
                    <a:pt x="837630" y="1340993"/>
                  </a:cubicBezTo>
                  <a:cubicBezTo>
                    <a:pt x="653852" y="1344303"/>
                    <a:pt x="468275" y="1360120"/>
                    <a:pt x="284857" y="1349085"/>
                  </a:cubicBezTo>
                  <a:cubicBezTo>
                    <a:pt x="281260" y="1348717"/>
                    <a:pt x="281260" y="1343568"/>
                    <a:pt x="284857" y="1343200"/>
                  </a:cubicBezTo>
                  <a:cubicBezTo>
                    <a:pt x="469354" y="1340625"/>
                    <a:pt x="653492" y="1334004"/>
                    <a:pt x="837630" y="1330693"/>
                  </a:cubicBezTo>
                  <a:close/>
                  <a:moveTo>
                    <a:pt x="1036788" y="1276351"/>
                  </a:moveTo>
                  <a:cubicBezTo>
                    <a:pt x="1037521" y="1274763"/>
                    <a:pt x="1039719" y="1276351"/>
                    <a:pt x="1038986" y="1277541"/>
                  </a:cubicBezTo>
                  <a:cubicBezTo>
                    <a:pt x="1038620" y="1278335"/>
                    <a:pt x="1038620" y="1278732"/>
                    <a:pt x="1038254" y="1279129"/>
                  </a:cubicBezTo>
                  <a:cubicBezTo>
                    <a:pt x="1037521" y="1280716"/>
                    <a:pt x="1035323" y="1279129"/>
                    <a:pt x="1036422" y="1277938"/>
                  </a:cubicBezTo>
                  <a:cubicBezTo>
                    <a:pt x="1036422" y="1277144"/>
                    <a:pt x="1036788" y="1276748"/>
                    <a:pt x="1036788" y="1276351"/>
                  </a:cubicBezTo>
                  <a:close/>
                  <a:moveTo>
                    <a:pt x="1026409" y="1272647"/>
                  </a:moveTo>
                  <a:cubicBezTo>
                    <a:pt x="1027141" y="1273705"/>
                    <a:pt x="1027508" y="1274763"/>
                    <a:pt x="1028240" y="1275822"/>
                  </a:cubicBezTo>
                  <a:cubicBezTo>
                    <a:pt x="1028607" y="1276880"/>
                    <a:pt x="1027508" y="1277585"/>
                    <a:pt x="1026775" y="1276880"/>
                  </a:cubicBezTo>
                  <a:cubicBezTo>
                    <a:pt x="1025676" y="1275822"/>
                    <a:pt x="1025309" y="1274763"/>
                    <a:pt x="1024577" y="1273705"/>
                  </a:cubicBezTo>
                  <a:cubicBezTo>
                    <a:pt x="1024210" y="1272647"/>
                    <a:pt x="1025676" y="1271588"/>
                    <a:pt x="1026409" y="1272647"/>
                  </a:cubicBezTo>
                  <a:close/>
                  <a:moveTo>
                    <a:pt x="1051198" y="1270353"/>
                  </a:moveTo>
                  <a:cubicBezTo>
                    <a:pt x="1052150" y="1270000"/>
                    <a:pt x="1052468" y="1271764"/>
                    <a:pt x="1051515" y="1272117"/>
                  </a:cubicBezTo>
                  <a:cubicBezTo>
                    <a:pt x="1050880" y="1272470"/>
                    <a:pt x="1050246" y="1272470"/>
                    <a:pt x="1049611" y="1272822"/>
                  </a:cubicBezTo>
                  <a:cubicBezTo>
                    <a:pt x="1048658" y="1272822"/>
                    <a:pt x="1048023" y="1271411"/>
                    <a:pt x="1048976" y="1271059"/>
                  </a:cubicBezTo>
                  <a:cubicBezTo>
                    <a:pt x="1049611" y="1270706"/>
                    <a:pt x="1050246" y="1270706"/>
                    <a:pt x="1051198" y="1270353"/>
                  </a:cubicBezTo>
                  <a:close/>
                  <a:moveTo>
                    <a:pt x="977741" y="1268021"/>
                  </a:moveTo>
                  <a:cubicBezTo>
                    <a:pt x="979180" y="1271264"/>
                    <a:pt x="981698" y="1274508"/>
                    <a:pt x="984216" y="1277751"/>
                  </a:cubicBezTo>
                  <a:cubicBezTo>
                    <a:pt x="993928" y="1287842"/>
                    <a:pt x="1007957" y="1295770"/>
                    <a:pt x="1022345" y="1295049"/>
                  </a:cubicBezTo>
                  <a:cubicBezTo>
                    <a:pt x="1034575" y="1294689"/>
                    <a:pt x="1043208" y="1291446"/>
                    <a:pt x="1050402" y="1284959"/>
                  </a:cubicBezTo>
                  <a:cubicBezTo>
                    <a:pt x="1042848" y="1281715"/>
                    <a:pt x="1042129" y="1285680"/>
                    <a:pt x="1038172" y="1288923"/>
                  </a:cubicBezTo>
                  <a:cubicBezTo>
                    <a:pt x="1036014" y="1290364"/>
                    <a:pt x="1032417" y="1290725"/>
                    <a:pt x="1030618" y="1289283"/>
                  </a:cubicBezTo>
                  <a:cubicBezTo>
                    <a:pt x="1025942" y="1286761"/>
                    <a:pt x="1023784" y="1282796"/>
                    <a:pt x="1016949" y="1287842"/>
                  </a:cubicBezTo>
                  <a:cubicBezTo>
                    <a:pt x="1015870" y="1288563"/>
                    <a:pt x="1014072" y="1288563"/>
                    <a:pt x="1012992" y="1288923"/>
                  </a:cubicBezTo>
                  <a:cubicBezTo>
                    <a:pt x="1010834" y="1289283"/>
                    <a:pt x="1007237" y="1288563"/>
                    <a:pt x="1005798" y="1287121"/>
                  </a:cubicBezTo>
                  <a:cubicBezTo>
                    <a:pt x="1003280" y="1284598"/>
                    <a:pt x="1000762" y="1279193"/>
                    <a:pt x="997165" y="1279193"/>
                  </a:cubicBezTo>
                  <a:cubicBezTo>
                    <a:pt x="995007" y="1279553"/>
                    <a:pt x="992489" y="1279913"/>
                    <a:pt x="990331" y="1279193"/>
                  </a:cubicBezTo>
                  <a:cubicBezTo>
                    <a:pt x="987813" y="1278832"/>
                    <a:pt x="985655" y="1276670"/>
                    <a:pt x="985295" y="1274147"/>
                  </a:cubicBezTo>
                  <a:cubicBezTo>
                    <a:pt x="984216" y="1270543"/>
                    <a:pt x="980619" y="1269462"/>
                    <a:pt x="977741" y="1268021"/>
                  </a:cubicBezTo>
                  <a:close/>
                  <a:moveTo>
                    <a:pt x="1006748" y="1267946"/>
                  </a:moveTo>
                  <a:cubicBezTo>
                    <a:pt x="1006748" y="1266825"/>
                    <a:pt x="1008159" y="1266825"/>
                    <a:pt x="1008159" y="1267946"/>
                  </a:cubicBezTo>
                  <a:cubicBezTo>
                    <a:pt x="1008512" y="1269440"/>
                    <a:pt x="1008865" y="1270561"/>
                    <a:pt x="1009218" y="1271681"/>
                  </a:cubicBezTo>
                  <a:cubicBezTo>
                    <a:pt x="1009570" y="1272055"/>
                    <a:pt x="1008865" y="1272802"/>
                    <a:pt x="1008159" y="1272428"/>
                  </a:cubicBezTo>
                  <a:cubicBezTo>
                    <a:pt x="1006748" y="1271681"/>
                    <a:pt x="1006748" y="1269440"/>
                    <a:pt x="1006748" y="1267946"/>
                  </a:cubicBezTo>
                  <a:close/>
                  <a:moveTo>
                    <a:pt x="1044451" y="1265238"/>
                  </a:moveTo>
                  <a:cubicBezTo>
                    <a:pt x="1045642" y="1265238"/>
                    <a:pt x="1046038" y="1266297"/>
                    <a:pt x="1044848" y="1266649"/>
                  </a:cubicBezTo>
                  <a:cubicBezTo>
                    <a:pt x="1043657" y="1267002"/>
                    <a:pt x="1041673" y="1267002"/>
                    <a:pt x="1040086" y="1267708"/>
                  </a:cubicBezTo>
                  <a:cubicBezTo>
                    <a:pt x="1039292" y="1268060"/>
                    <a:pt x="1038498" y="1266649"/>
                    <a:pt x="1039689" y="1266297"/>
                  </a:cubicBezTo>
                  <a:cubicBezTo>
                    <a:pt x="1040879" y="1265591"/>
                    <a:pt x="1042864" y="1265238"/>
                    <a:pt x="1044451" y="1265238"/>
                  </a:cubicBezTo>
                  <a:close/>
                  <a:moveTo>
                    <a:pt x="1031619" y="1264671"/>
                  </a:moveTo>
                  <a:cubicBezTo>
                    <a:pt x="1031971" y="1263650"/>
                    <a:pt x="1033382" y="1264331"/>
                    <a:pt x="1033030" y="1265351"/>
                  </a:cubicBezTo>
                  <a:cubicBezTo>
                    <a:pt x="1032677" y="1265692"/>
                    <a:pt x="1032677" y="1266372"/>
                    <a:pt x="1032324" y="1267052"/>
                  </a:cubicBezTo>
                  <a:cubicBezTo>
                    <a:pt x="1031971" y="1268073"/>
                    <a:pt x="1030560" y="1267733"/>
                    <a:pt x="1030560" y="1266712"/>
                  </a:cubicBezTo>
                  <a:cubicBezTo>
                    <a:pt x="1030913" y="1265692"/>
                    <a:pt x="1030913" y="1265351"/>
                    <a:pt x="1031619" y="1264671"/>
                  </a:cubicBezTo>
                  <a:close/>
                  <a:moveTo>
                    <a:pt x="1056357" y="1264603"/>
                  </a:moveTo>
                  <a:cubicBezTo>
                    <a:pt x="1057151" y="1263650"/>
                    <a:pt x="1058738" y="1264603"/>
                    <a:pt x="1058342" y="1265555"/>
                  </a:cubicBezTo>
                  <a:cubicBezTo>
                    <a:pt x="1057548" y="1265873"/>
                    <a:pt x="1057151" y="1266826"/>
                    <a:pt x="1056754" y="1267143"/>
                  </a:cubicBezTo>
                  <a:cubicBezTo>
                    <a:pt x="1055961" y="1268096"/>
                    <a:pt x="1054373" y="1267143"/>
                    <a:pt x="1055167" y="1266508"/>
                  </a:cubicBezTo>
                  <a:cubicBezTo>
                    <a:pt x="1055564" y="1265873"/>
                    <a:pt x="1055564" y="1265238"/>
                    <a:pt x="1056357" y="1264603"/>
                  </a:cubicBezTo>
                  <a:close/>
                  <a:moveTo>
                    <a:pt x="994298" y="1258888"/>
                  </a:moveTo>
                  <a:cubicBezTo>
                    <a:pt x="995301" y="1258888"/>
                    <a:pt x="995301" y="1261156"/>
                    <a:pt x="993964" y="1261610"/>
                  </a:cubicBezTo>
                  <a:cubicBezTo>
                    <a:pt x="992962" y="1261610"/>
                    <a:pt x="991625" y="1261610"/>
                    <a:pt x="990622" y="1261610"/>
                  </a:cubicBezTo>
                  <a:cubicBezTo>
                    <a:pt x="989285" y="1261610"/>
                    <a:pt x="989619" y="1259342"/>
                    <a:pt x="990622" y="1259342"/>
                  </a:cubicBezTo>
                  <a:cubicBezTo>
                    <a:pt x="991625" y="1259342"/>
                    <a:pt x="992962" y="1258888"/>
                    <a:pt x="994298" y="1258888"/>
                  </a:cubicBezTo>
                  <a:close/>
                  <a:moveTo>
                    <a:pt x="1041528" y="1255316"/>
                  </a:moveTo>
                  <a:cubicBezTo>
                    <a:pt x="1041817" y="1256904"/>
                    <a:pt x="1042394" y="1258094"/>
                    <a:pt x="1042683" y="1259682"/>
                  </a:cubicBezTo>
                  <a:cubicBezTo>
                    <a:pt x="1042972" y="1260476"/>
                    <a:pt x="1041817" y="1261666"/>
                    <a:pt x="1041240" y="1260476"/>
                  </a:cubicBezTo>
                  <a:cubicBezTo>
                    <a:pt x="1040951" y="1258888"/>
                    <a:pt x="1040374" y="1257300"/>
                    <a:pt x="1040374" y="1255713"/>
                  </a:cubicBezTo>
                  <a:cubicBezTo>
                    <a:pt x="1040085" y="1254522"/>
                    <a:pt x="1041240" y="1254125"/>
                    <a:pt x="1041528" y="1255316"/>
                  </a:cubicBezTo>
                  <a:close/>
                  <a:moveTo>
                    <a:pt x="992460" y="1247599"/>
                  </a:moveTo>
                  <a:cubicBezTo>
                    <a:pt x="992460" y="1246188"/>
                    <a:pt x="995238" y="1246894"/>
                    <a:pt x="994048" y="1248305"/>
                  </a:cubicBezTo>
                  <a:cubicBezTo>
                    <a:pt x="993651" y="1249010"/>
                    <a:pt x="992460" y="1248658"/>
                    <a:pt x="992460" y="1247952"/>
                  </a:cubicBezTo>
                  <a:close/>
                  <a:moveTo>
                    <a:pt x="983253" y="1246921"/>
                  </a:moveTo>
                  <a:cubicBezTo>
                    <a:pt x="983571" y="1246188"/>
                    <a:pt x="984206" y="1246555"/>
                    <a:pt x="984206" y="1247287"/>
                  </a:cubicBezTo>
                  <a:cubicBezTo>
                    <a:pt x="983888" y="1249485"/>
                    <a:pt x="982936" y="1251683"/>
                    <a:pt x="981983" y="1253882"/>
                  </a:cubicBezTo>
                  <a:cubicBezTo>
                    <a:pt x="981665" y="1255347"/>
                    <a:pt x="979760" y="1254248"/>
                    <a:pt x="980713" y="1253149"/>
                  </a:cubicBezTo>
                  <a:cubicBezTo>
                    <a:pt x="981665" y="1250951"/>
                    <a:pt x="982618" y="1249119"/>
                    <a:pt x="983253" y="1246921"/>
                  </a:cubicBezTo>
                  <a:close/>
                  <a:moveTo>
                    <a:pt x="1043714" y="1244034"/>
                  </a:moveTo>
                  <a:cubicBezTo>
                    <a:pt x="1044054" y="1244374"/>
                    <a:pt x="1044394" y="1245054"/>
                    <a:pt x="1045075" y="1245394"/>
                  </a:cubicBezTo>
                  <a:cubicBezTo>
                    <a:pt x="1046095" y="1246415"/>
                    <a:pt x="1044394" y="1247435"/>
                    <a:pt x="1043714" y="1246415"/>
                  </a:cubicBezTo>
                  <a:cubicBezTo>
                    <a:pt x="1043034" y="1245734"/>
                    <a:pt x="1042694" y="1245394"/>
                    <a:pt x="1042013" y="1244374"/>
                  </a:cubicBezTo>
                  <a:cubicBezTo>
                    <a:pt x="1041673" y="1243694"/>
                    <a:pt x="1043034" y="1243013"/>
                    <a:pt x="1043714" y="1244034"/>
                  </a:cubicBezTo>
                  <a:close/>
                  <a:moveTo>
                    <a:pt x="991080" y="1233942"/>
                  </a:moveTo>
                  <a:cubicBezTo>
                    <a:pt x="992115" y="1234395"/>
                    <a:pt x="991770" y="1236210"/>
                    <a:pt x="990735" y="1236210"/>
                  </a:cubicBezTo>
                  <a:cubicBezTo>
                    <a:pt x="989009" y="1236210"/>
                    <a:pt x="987629" y="1236210"/>
                    <a:pt x="985559" y="1236210"/>
                  </a:cubicBezTo>
                  <a:cubicBezTo>
                    <a:pt x="984868" y="1236210"/>
                    <a:pt x="984523" y="1234849"/>
                    <a:pt x="985559" y="1234395"/>
                  </a:cubicBezTo>
                  <a:cubicBezTo>
                    <a:pt x="987284" y="1233942"/>
                    <a:pt x="989009" y="1233488"/>
                    <a:pt x="991080" y="1233942"/>
                  </a:cubicBezTo>
                  <a:close/>
                  <a:moveTo>
                    <a:pt x="1955217" y="1231602"/>
                  </a:moveTo>
                  <a:cubicBezTo>
                    <a:pt x="1955577" y="1228725"/>
                    <a:pt x="1960261" y="1228725"/>
                    <a:pt x="1960261" y="1231962"/>
                  </a:cubicBezTo>
                  <a:cubicBezTo>
                    <a:pt x="1962063" y="1289502"/>
                    <a:pt x="1914861" y="1332298"/>
                    <a:pt x="1860452" y="1338771"/>
                  </a:cubicBezTo>
                  <a:cubicBezTo>
                    <a:pt x="1852885" y="1339491"/>
                    <a:pt x="1853246" y="1327983"/>
                    <a:pt x="1860452" y="1326904"/>
                  </a:cubicBezTo>
                  <a:cubicBezTo>
                    <a:pt x="1912338" y="1321509"/>
                    <a:pt x="1949091" y="1282669"/>
                    <a:pt x="1955217" y="1231602"/>
                  </a:cubicBezTo>
                  <a:close/>
                  <a:moveTo>
                    <a:pt x="1019973" y="1227073"/>
                  </a:moveTo>
                  <a:cubicBezTo>
                    <a:pt x="1013434" y="1226712"/>
                    <a:pt x="1007622" y="1229964"/>
                    <a:pt x="1005080" y="1237192"/>
                  </a:cubicBezTo>
                  <a:cubicBezTo>
                    <a:pt x="1002537" y="1245142"/>
                    <a:pt x="1007986" y="1252731"/>
                    <a:pt x="1015251" y="1255622"/>
                  </a:cubicBezTo>
                  <a:cubicBezTo>
                    <a:pt x="1024332" y="1259236"/>
                    <a:pt x="1031960" y="1254177"/>
                    <a:pt x="1031960" y="1244058"/>
                  </a:cubicBezTo>
                  <a:cubicBezTo>
                    <a:pt x="1031597" y="1235024"/>
                    <a:pt x="1028691" y="1230326"/>
                    <a:pt x="1020336" y="1227073"/>
                  </a:cubicBezTo>
                  <a:cubicBezTo>
                    <a:pt x="1020336" y="1227073"/>
                    <a:pt x="1020336" y="1227073"/>
                    <a:pt x="1019973" y="1227073"/>
                  </a:cubicBezTo>
                  <a:close/>
                  <a:moveTo>
                    <a:pt x="1021426" y="1223098"/>
                  </a:moveTo>
                  <a:cubicBezTo>
                    <a:pt x="1033050" y="1225989"/>
                    <a:pt x="1038135" y="1236831"/>
                    <a:pt x="1036319" y="1248395"/>
                  </a:cubicBezTo>
                  <a:cubicBezTo>
                    <a:pt x="1034503" y="1259598"/>
                    <a:pt x="1023968" y="1266464"/>
                    <a:pt x="1013071" y="1261043"/>
                  </a:cubicBezTo>
                  <a:cubicBezTo>
                    <a:pt x="1003627" y="1256345"/>
                    <a:pt x="995635" y="1245504"/>
                    <a:pt x="1000721" y="1235385"/>
                  </a:cubicBezTo>
                  <a:cubicBezTo>
                    <a:pt x="1004716" y="1226712"/>
                    <a:pt x="1011618" y="1222375"/>
                    <a:pt x="1019246" y="1223459"/>
                  </a:cubicBezTo>
                  <a:cubicBezTo>
                    <a:pt x="1019973" y="1223098"/>
                    <a:pt x="1020699" y="1222737"/>
                    <a:pt x="1021426" y="1223098"/>
                  </a:cubicBezTo>
                  <a:close/>
                  <a:moveTo>
                    <a:pt x="986111" y="1220788"/>
                  </a:moveTo>
                  <a:cubicBezTo>
                    <a:pt x="987698" y="1221185"/>
                    <a:pt x="989285" y="1221185"/>
                    <a:pt x="990873" y="1221582"/>
                  </a:cubicBezTo>
                  <a:cubicBezTo>
                    <a:pt x="992063" y="1221979"/>
                    <a:pt x="991667" y="1223566"/>
                    <a:pt x="990476" y="1223566"/>
                  </a:cubicBezTo>
                  <a:cubicBezTo>
                    <a:pt x="988889" y="1223566"/>
                    <a:pt x="987301" y="1223169"/>
                    <a:pt x="986111" y="1223169"/>
                  </a:cubicBezTo>
                  <a:cubicBezTo>
                    <a:pt x="984523" y="1223169"/>
                    <a:pt x="984523" y="1220788"/>
                    <a:pt x="986111" y="1220788"/>
                  </a:cubicBezTo>
                  <a:close/>
                  <a:moveTo>
                    <a:pt x="1980264" y="1217958"/>
                  </a:moveTo>
                  <a:cubicBezTo>
                    <a:pt x="1983003" y="1218003"/>
                    <a:pt x="1985517" y="1219802"/>
                    <a:pt x="1985158" y="1223219"/>
                  </a:cubicBezTo>
                  <a:cubicBezTo>
                    <a:pt x="1981207" y="1262063"/>
                    <a:pt x="1979052" y="1309899"/>
                    <a:pt x="1945289" y="1335795"/>
                  </a:cubicBezTo>
                  <a:cubicBezTo>
                    <a:pt x="1928408" y="1349103"/>
                    <a:pt x="1902188" y="1350182"/>
                    <a:pt x="1881715" y="1350542"/>
                  </a:cubicBezTo>
                  <a:cubicBezTo>
                    <a:pt x="1847953" y="1351261"/>
                    <a:pt x="1814191" y="1353779"/>
                    <a:pt x="1780787" y="1351261"/>
                  </a:cubicBezTo>
                  <a:cubicBezTo>
                    <a:pt x="1778273" y="1350901"/>
                    <a:pt x="1778632" y="1347664"/>
                    <a:pt x="1780787" y="1347664"/>
                  </a:cubicBezTo>
                  <a:cubicBezTo>
                    <a:pt x="1807366" y="1345147"/>
                    <a:pt x="1834664" y="1341909"/>
                    <a:pt x="1861602" y="1341550"/>
                  </a:cubicBezTo>
                  <a:cubicBezTo>
                    <a:pt x="1886744" y="1340830"/>
                    <a:pt x="1924098" y="1344068"/>
                    <a:pt x="1943134" y="1324645"/>
                  </a:cubicBezTo>
                  <a:cubicBezTo>
                    <a:pt x="1968995" y="1298390"/>
                    <a:pt x="1970791" y="1257747"/>
                    <a:pt x="1974023" y="1223219"/>
                  </a:cubicBezTo>
                  <a:cubicBezTo>
                    <a:pt x="1974562" y="1219622"/>
                    <a:pt x="1977525" y="1217913"/>
                    <a:pt x="1980264" y="1217958"/>
                  </a:cubicBezTo>
                  <a:close/>
                  <a:moveTo>
                    <a:pt x="1020859" y="1217931"/>
                  </a:moveTo>
                  <a:cubicBezTo>
                    <a:pt x="1021918" y="1218248"/>
                    <a:pt x="1022623" y="1218248"/>
                    <a:pt x="1024034" y="1218566"/>
                  </a:cubicBezTo>
                  <a:cubicBezTo>
                    <a:pt x="1025445" y="1218566"/>
                    <a:pt x="1024740" y="1220471"/>
                    <a:pt x="1023329" y="1220153"/>
                  </a:cubicBezTo>
                  <a:cubicBezTo>
                    <a:pt x="1022270" y="1219836"/>
                    <a:pt x="1021212" y="1219518"/>
                    <a:pt x="1020507" y="1219201"/>
                  </a:cubicBezTo>
                  <a:cubicBezTo>
                    <a:pt x="1019448" y="1218883"/>
                    <a:pt x="1019801" y="1217613"/>
                    <a:pt x="1020859" y="1217931"/>
                  </a:cubicBezTo>
                  <a:close/>
                  <a:moveTo>
                    <a:pt x="997223" y="1216731"/>
                  </a:moveTo>
                  <a:cubicBezTo>
                    <a:pt x="997677" y="1216025"/>
                    <a:pt x="999491" y="1216025"/>
                    <a:pt x="999491" y="1216731"/>
                  </a:cubicBezTo>
                  <a:cubicBezTo>
                    <a:pt x="999491" y="1218142"/>
                    <a:pt x="999491" y="1219200"/>
                    <a:pt x="999945" y="1220259"/>
                  </a:cubicBezTo>
                  <a:cubicBezTo>
                    <a:pt x="999945" y="1221670"/>
                    <a:pt x="997677" y="1222022"/>
                    <a:pt x="997223" y="1220964"/>
                  </a:cubicBezTo>
                  <a:cubicBezTo>
                    <a:pt x="997223" y="1219553"/>
                    <a:pt x="997223" y="1218142"/>
                    <a:pt x="997223" y="1216731"/>
                  </a:cubicBezTo>
                  <a:close/>
                  <a:moveTo>
                    <a:pt x="1013098" y="1207621"/>
                  </a:moveTo>
                  <a:cubicBezTo>
                    <a:pt x="1013098" y="1206500"/>
                    <a:pt x="1014156" y="1206874"/>
                    <a:pt x="1014156" y="1207621"/>
                  </a:cubicBezTo>
                  <a:cubicBezTo>
                    <a:pt x="1014156" y="1208741"/>
                    <a:pt x="1014156" y="1209862"/>
                    <a:pt x="1014421" y="1211356"/>
                  </a:cubicBezTo>
                  <a:cubicBezTo>
                    <a:pt x="1014421" y="1212477"/>
                    <a:pt x="1013627" y="1212477"/>
                    <a:pt x="1013363" y="1211356"/>
                  </a:cubicBezTo>
                  <a:cubicBezTo>
                    <a:pt x="1013363" y="1210236"/>
                    <a:pt x="1013098" y="1208741"/>
                    <a:pt x="1013098" y="1207621"/>
                  </a:cubicBezTo>
                  <a:close/>
                  <a:moveTo>
                    <a:pt x="1006748" y="1205202"/>
                  </a:moveTo>
                  <a:cubicBezTo>
                    <a:pt x="1007541" y="1204913"/>
                    <a:pt x="1007938" y="1206068"/>
                    <a:pt x="1007145" y="1206356"/>
                  </a:cubicBezTo>
                  <a:cubicBezTo>
                    <a:pt x="1006351" y="1206645"/>
                    <a:pt x="1005160" y="1206934"/>
                    <a:pt x="1003970" y="1207222"/>
                  </a:cubicBezTo>
                  <a:cubicBezTo>
                    <a:pt x="1002779" y="1207800"/>
                    <a:pt x="1001985" y="1206356"/>
                    <a:pt x="1003176" y="1206068"/>
                  </a:cubicBezTo>
                  <a:cubicBezTo>
                    <a:pt x="1004366" y="1205491"/>
                    <a:pt x="1005557" y="1205202"/>
                    <a:pt x="1006748" y="1205202"/>
                  </a:cubicBezTo>
                  <a:close/>
                  <a:moveTo>
                    <a:pt x="1030258" y="1198827"/>
                  </a:moveTo>
                  <a:cubicBezTo>
                    <a:pt x="994288" y="1187295"/>
                    <a:pt x="965871" y="1228379"/>
                    <a:pt x="974864" y="1260813"/>
                  </a:cubicBezTo>
                  <a:lnTo>
                    <a:pt x="975223" y="1261174"/>
                  </a:lnTo>
                  <a:cubicBezTo>
                    <a:pt x="975223" y="1261894"/>
                    <a:pt x="975223" y="1261894"/>
                    <a:pt x="975223" y="1262255"/>
                  </a:cubicBezTo>
                  <a:cubicBezTo>
                    <a:pt x="975583" y="1263336"/>
                    <a:pt x="976302" y="1264417"/>
                    <a:pt x="976662" y="1265858"/>
                  </a:cubicBezTo>
                  <a:cubicBezTo>
                    <a:pt x="978820" y="1267660"/>
                    <a:pt x="983497" y="1266219"/>
                    <a:pt x="985295" y="1268381"/>
                  </a:cubicBezTo>
                  <a:cubicBezTo>
                    <a:pt x="988532" y="1271985"/>
                    <a:pt x="989252" y="1277030"/>
                    <a:pt x="994647" y="1277030"/>
                  </a:cubicBezTo>
                  <a:cubicBezTo>
                    <a:pt x="996806" y="1277030"/>
                    <a:pt x="1000043" y="1277030"/>
                    <a:pt x="1001842" y="1278832"/>
                  </a:cubicBezTo>
                  <a:cubicBezTo>
                    <a:pt x="1003640" y="1280634"/>
                    <a:pt x="1002921" y="1279913"/>
                    <a:pt x="1004360" y="1282076"/>
                  </a:cubicBezTo>
                  <a:cubicBezTo>
                    <a:pt x="1009755" y="1291085"/>
                    <a:pt x="1015510" y="1286400"/>
                    <a:pt x="1019467" y="1283517"/>
                  </a:cubicBezTo>
                  <a:cubicBezTo>
                    <a:pt x="1021625" y="1282076"/>
                    <a:pt x="1024503" y="1282796"/>
                    <a:pt x="1026302" y="1283878"/>
                  </a:cubicBezTo>
                  <a:cubicBezTo>
                    <a:pt x="1027740" y="1284598"/>
                    <a:pt x="1028820" y="1285680"/>
                    <a:pt x="1030258" y="1286400"/>
                  </a:cubicBezTo>
                  <a:cubicBezTo>
                    <a:pt x="1036014" y="1290004"/>
                    <a:pt x="1037093" y="1286040"/>
                    <a:pt x="1039970" y="1283517"/>
                  </a:cubicBezTo>
                  <a:cubicBezTo>
                    <a:pt x="1045006" y="1279193"/>
                    <a:pt x="1047884" y="1282796"/>
                    <a:pt x="1052920" y="1282796"/>
                  </a:cubicBezTo>
                  <a:cubicBezTo>
                    <a:pt x="1056157" y="1279553"/>
                    <a:pt x="1059395" y="1275589"/>
                    <a:pt x="1062632" y="1270904"/>
                  </a:cubicBezTo>
                  <a:cubicBezTo>
                    <a:pt x="1062992" y="1270183"/>
                    <a:pt x="1063711" y="1269462"/>
                    <a:pt x="1064431" y="1269462"/>
                  </a:cubicBezTo>
                  <a:cubicBezTo>
                    <a:pt x="1065510" y="1267300"/>
                    <a:pt x="1066229" y="1265138"/>
                    <a:pt x="1066589" y="1262975"/>
                  </a:cubicBezTo>
                  <a:cubicBezTo>
                    <a:pt x="1060114" y="1262615"/>
                    <a:pt x="1053639" y="1260092"/>
                    <a:pt x="1050762" y="1253606"/>
                  </a:cubicBezTo>
                  <a:cubicBezTo>
                    <a:pt x="1048963" y="1248921"/>
                    <a:pt x="1050762" y="1244236"/>
                    <a:pt x="1053280" y="1240271"/>
                  </a:cubicBezTo>
                  <a:cubicBezTo>
                    <a:pt x="1048244" y="1241713"/>
                    <a:pt x="1043208" y="1239190"/>
                    <a:pt x="1039251" y="1234866"/>
                  </a:cubicBezTo>
                  <a:cubicBezTo>
                    <a:pt x="1036014" y="1231262"/>
                    <a:pt x="1036014" y="1226937"/>
                    <a:pt x="1037453" y="1223333"/>
                  </a:cubicBezTo>
                  <a:cubicBezTo>
                    <a:pt x="1026661" y="1222252"/>
                    <a:pt x="1024503" y="1204233"/>
                    <a:pt x="1030258" y="1198827"/>
                  </a:cubicBezTo>
                  <a:close/>
                  <a:moveTo>
                    <a:pt x="1002606" y="1194525"/>
                  </a:moveTo>
                  <a:cubicBezTo>
                    <a:pt x="1011689" y="1191282"/>
                    <a:pt x="1021985" y="1191169"/>
                    <a:pt x="1032776" y="1195584"/>
                  </a:cubicBezTo>
                  <a:cubicBezTo>
                    <a:pt x="1033496" y="1195944"/>
                    <a:pt x="1033855" y="1196665"/>
                    <a:pt x="1033855" y="1197746"/>
                  </a:cubicBezTo>
                  <a:cubicBezTo>
                    <a:pt x="1034215" y="1197746"/>
                    <a:pt x="1034575" y="1197746"/>
                    <a:pt x="1035294" y="1197746"/>
                  </a:cubicBezTo>
                  <a:cubicBezTo>
                    <a:pt x="1037093" y="1198107"/>
                    <a:pt x="1037812" y="1200629"/>
                    <a:pt x="1035654" y="1201350"/>
                  </a:cubicBezTo>
                  <a:cubicBezTo>
                    <a:pt x="1031338" y="1202792"/>
                    <a:pt x="1031338" y="1207837"/>
                    <a:pt x="1032417" y="1211441"/>
                  </a:cubicBezTo>
                  <a:cubicBezTo>
                    <a:pt x="1034215" y="1217207"/>
                    <a:pt x="1037812" y="1217928"/>
                    <a:pt x="1043208" y="1216847"/>
                  </a:cubicBezTo>
                  <a:cubicBezTo>
                    <a:pt x="1045366" y="1216486"/>
                    <a:pt x="1047884" y="1219730"/>
                    <a:pt x="1045366" y="1221531"/>
                  </a:cubicBezTo>
                  <a:cubicBezTo>
                    <a:pt x="1041769" y="1224415"/>
                    <a:pt x="1039611" y="1228739"/>
                    <a:pt x="1043927" y="1232703"/>
                  </a:cubicBezTo>
                  <a:cubicBezTo>
                    <a:pt x="1047165" y="1235586"/>
                    <a:pt x="1051121" y="1236668"/>
                    <a:pt x="1055438" y="1234145"/>
                  </a:cubicBezTo>
                  <a:cubicBezTo>
                    <a:pt x="1057596" y="1232703"/>
                    <a:pt x="1060474" y="1236668"/>
                    <a:pt x="1057956" y="1238109"/>
                  </a:cubicBezTo>
                  <a:cubicBezTo>
                    <a:pt x="1057956" y="1238469"/>
                    <a:pt x="1057596" y="1238469"/>
                    <a:pt x="1057236" y="1238830"/>
                  </a:cubicBezTo>
                  <a:cubicBezTo>
                    <a:pt x="1055798" y="1242073"/>
                    <a:pt x="1053999" y="1246758"/>
                    <a:pt x="1055078" y="1250002"/>
                  </a:cubicBezTo>
                  <a:cubicBezTo>
                    <a:pt x="1057596" y="1256849"/>
                    <a:pt x="1064071" y="1256489"/>
                    <a:pt x="1069826" y="1257209"/>
                  </a:cubicBezTo>
                  <a:cubicBezTo>
                    <a:pt x="1071625" y="1257930"/>
                    <a:pt x="1073064" y="1259011"/>
                    <a:pt x="1072704" y="1260813"/>
                  </a:cubicBezTo>
                  <a:cubicBezTo>
                    <a:pt x="1070905" y="1265498"/>
                    <a:pt x="1070186" y="1271264"/>
                    <a:pt x="1066949" y="1274868"/>
                  </a:cubicBezTo>
                  <a:cubicBezTo>
                    <a:pt x="1054718" y="1293608"/>
                    <a:pt x="1040690" y="1302978"/>
                    <a:pt x="1016949" y="1301176"/>
                  </a:cubicBezTo>
                  <a:cubicBezTo>
                    <a:pt x="997885" y="1300095"/>
                    <a:pt x="980619" y="1287481"/>
                    <a:pt x="973065" y="1270543"/>
                  </a:cubicBezTo>
                  <a:cubicBezTo>
                    <a:pt x="959037" y="1242163"/>
                    <a:pt x="975358" y="1204256"/>
                    <a:pt x="1002606" y="1194525"/>
                  </a:cubicBezTo>
                  <a:close/>
                  <a:moveTo>
                    <a:pt x="103180" y="1118675"/>
                  </a:moveTo>
                  <a:cubicBezTo>
                    <a:pt x="104843" y="1118675"/>
                    <a:pt x="106462" y="1119750"/>
                    <a:pt x="106462" y="1121899"/>
                  </a:cubicBezTo>
                  <a:cubicBezTo>
                    <a:pt x="104304" y="1150561"/>
                    <a:pt x="121927" y="1181014"/>
                    <a:pt x="149982" y="1189970"/>
                  </a:cubicBezTo>
                  <a:cubicBezTo>
                    <a:pt x="175518" y="1197852"/>
                    <a:pt x="201414" y="1196061"/>
                    <a:pt x="228030" y="1195703"/>
                  </a:cubicBezTo>
                  <a:cubicBezTo>
                    <a:pt x="234864" y="1195703"/>
                    <a:pt x="234504" y="1206451"/>
                    <a:pt x="227670" y="1206451"/>
                  </a:cubicBezTo>
                  <a:cubicBezTo>
                    <a:pt x="193142" y="1206451"/>
                    <a:pt x="157535" y="1209317"/>
                    <a:pt x="127322" y="1189254"/>
                  </a:cubicBezTo>
                  <a:cubicBezTo>
                    <a:pt x="106821" y="1175640"/>
                    <a:pt x="97110" y="1145545"/>
                    <a:pt x="99628" y="1121899"/>
                  </a:cubicBezTo>
                  <a:cubicBezTo>
                    <a:pt x="99808" y="1119750"/>
                    <a:pt x="101516" y="1118675"/>
                    <a:pt x="103180" y="1118675"/>
                  </a:cubicBezTo>
                  <a:close/>
                  <a:moveTo>
                    <a:pt x="1878744" y="1085769"/>
                  </a:moveTo>
                  <a:cubicBezTo>
                    <a:pt x="1881217" y="1086497"/>
                    <a:pt x="1883196" y="1088864"/>
                    <a:pt x="1882117" y="1092140"/>
                  </a:cubicBezTo>
                  <a:cubicBezTo>
                    <a:pt x="1871682" y="1128177"/>
                    <a:pt x="1841100" y="1133273"/>
                    <a:pt x="1807638" y="1135457"/>
                  </a:cubicBezTo>
                  <a:cubicBezTo>
                    <a:pt x="1748991" y="1139461"/>
                    <a:pt x="1689265" y="1132909"/>
                    <a:pt x="1630618" y="1130361"/>
                  </a:cubicBezTo>
                  <a:cubicBezTo>
                    <a:pt x="1562616" y="1127085"/>
                    <a:pt x="1494974" y="1127813"/>
                    <a:pt x="1427332" y="1129633"/>
                  </a:cubicBezTo>
                  <a:cubicBezTo>
                    <a:pt x="1363647" y="1131453"/>
                    <a:pt x="1299244" y="1136185"/>
                    <a:pt x="1236279" y="1130361"/>
                  </a:cubicBezTo>
                  <a:cubicBezTo>
                    <a:pt x="1233760" y="1130361"/>
                    <a:pt x="1234120" y="1127085"/>
                    <a:pt x="1236279" y="1127085"/>
                  </a:cubicBezTo>
                  <a:cubicBezTo>
                    <a:pt x="1347097" y="1116164"/>
                    <a:pt x="1462592" y="1116164"/>
                    <a:pt x="1574129" y="1118348"/>
                  </a:cubicBezTo>
                  <a:cubicBezTo>
                    <a:pt x="1627739" y="1119441"/>
                    <a:pt x="1681349" y="1123445"/>
                    <a:pt x="1734959" y="1125265"/>
                  </a:cubicBezTo>
                  <a:cubicBezTo>
                    <a:pt x="1774897" y="1126721"/>
                    <a:pt x="1856571" y="1138733"/>
                    <a:pt x="1872402" y="1089227"/>
                  </a:cubicBezTo>
                  <a:cubicBezTo>
                    <a:pt x="1873302" y="1085951"/>
                    <a:pt x="1876270" y="1085041"/>
                    <a:pt x="1878744" y="1085769"/>
                  </a:cubicBezTo>
                  <a:close/>
                  <a:moveTo>
                    <a:pt x="1862646" y="1071442"/>
                  </a:moveTo>
                  <a:cubicBezTo>
                    <a:pt x="1865254" y="1072160"/>
                    <a:pt x="1867322" y="1074496"/>
                    <a:pt x="1866243" y="1077729"/>
                  </a:cubicBezTo>
                  <a:cubicBezTo>
                    <a:pt x="1847182" y="1136291"/>
                    <a:pt x="1746122" y="1112579"/>
                    <a:pt x="1701526" y="1110423"/>
                  </a:cubicBezTo>
                  <a:cubicBezTo>
                    <a:pt x="1570615" y="1104316"/>
                    <a:pt x="1439345" y="1108268"/>
                    <a:pt x="1308075" y="1108986"/>
                  </a:cubicBezTo>
                  <a:cubicBezTo>
                    <a:pt x="1305198" y="1108986"/>
                    <a:pt x="1305198" y="1104675"/>
                    <a:pt x="1308435" y="1104316"/>
                  </a:cubicBezTo>
                  <a:cubicBezTo>
                    <a:pt x="1428916" y="1091741"/>
                    <a:pt x="1551554" y="1098567"/>
                    <a:pt x="1672395" y="1099645"/>
                  </a:cubicBezTo>
                  <a:cubicBezTo>
                    <a:pt x="1704043" y="1100004"/>
                    <a:pt x="1735332" y="1103956"/>
                    <a:pt x="1766621" y="1104675"/>
                  </a:cubicBezTo>
                  <a:cubicBezTo>
                    <a:pt x="1794314" y="1105393"/>
                    <a:pt x="1845024" y="1108268"/>
                    <a:pt x="1855813" y="1074855"/>
                  </a:cubicBezTo>
                  <a:cubicBezTo>
                    <a:pt x="1856892" y="1071622"/>
                    <a:pt x="1860039" y="1070723"/>
                    <a:pt x="1862646" y="1071442"/>
                  </a:cubicBezTo>
                  <a:close/>
                  <a:moveTo>
                    <a:pt x="120797" y="1051506"/>
                  </a:moveTo>
                  <a:cubicBezTo>
                    <a:pt x="121157" y="1049338"/>
                    <a:pt x="123671" y="1049338"/>
                    <a:pt x="123671" y="1051506"/>
                  </a:cubicBezTo>
                  <a:cubicBezTo>
                    <a:pt x="126905" y="1082221"/>
                    <a:pt x="115768" y="1136423"/>
                    <a:pt x="142712" y="1158827"/>
                  </a:cubicBezTo>
                  <a:cubicBezTo>
                    <a:pt x="164986" y="1177255"/>
                    <a:pt x="194445" y="1174003"/>
                    <a:pt x="221031" y="1175449"/>
                  </a:cubicBezTo>
                  <a:cubicBezTo>
                    <a:pt x="242227" y="1176533"/>
                    <a:pt x="263064" y="1178339"/>
                    <a:pt x="283901" y="1174365"/>
                  </a:cubicBezTo>
                  <a:cubicBezTo>
                    <a:pt x="290727" y="1173281"/>
                    <a:pt x="293601" y="1183760"/>
                    <a:pt x="286775" y="1184844"/>
                  </a:cubicBezTo>
                  <a:cubicBezTo>
                    <a:pt x="256597" y="1190264"/>
                    <a:pt x="224982" y="1187012"/>
                    <a:pt x="194445" y="1185205"/>
                  </a:cubicBezTo>
                  <a:cubicBezTo>
                    <a:pt x="175045" y="1184121"/>
                    <a:pt x="149538" y="1182314"/>
                    <a:pt x="135527" y="1166054"/>
                  </a:cubicBezTo>
                  <a:cubicBezTo>
                    <a:pt x="108223" y="1135339"/>
                    <a:pt x="116127" y="1088725"/>
                    <a:pt x="120797" y="1051506"/>
                  </a:cubicBezTo>
                  <a:close/>
                  <a:moveTo>
                    <a:pt x="9281" y="690415"/>
                  </a:moveTo>
                  <a:cubicBezTo>
                    <a:pt x="23680" y="740104"/>
                    <a:pt x="16296" y="791953"/>
                    <a:pt x="13711" y="842721"/>
                  </a:cubicBezTo>
                  <a:cubicBezTo>
                    <a:pt x="11496" y="892770"/>
                    <a:pt x="8174" y="943898"/>
                    <a:pt x="10389" y="993947"/>
                  </a:cubicBezTo>
                  <a:cubicBezTo>
                    <a:pt x="16665" y="1102325"/>
                    <a:pt x="24787" y="1209624"/>
                    <a:pt x="28110" y="1318002"/>
                  </a:cubicBezTo>
                  <a:cubicBezTo>
                    <a:pt x="28479" y="1325203"/>
                    <a:pt x="17403" y="1324843"/>
                    <a:pt x="17403" y="1318002"/>
                  </a:cubicBezTo>
                  <a:cubicBezTo>
                    <a:pt x="15927" y="1261832"/>
                    <a:pt x="14819" y="1205663"/>
                    <a:pt x="11866" y="1149493"/>
                  </a:cubicBezTo>
                  <a:cubicBezTo>
                    <a:pt x="9281" y="1097285"/>
                    <a:pt x="2267" y="1045436"/>
                    <a:pt x="421" y="993947"/>
                  </a:cubicBezTo>
                  <a:cubicBezTo>
                    <a:pt x="-2902" y="892770"/>
                    <a:pt x="14819" y="791593"/>
                    <a:pt x="6328" y="690776"/>
                  </a:cubicBezTo>
                  <a:cubicBezTo>
                    <a:pt x="6328" y="688975"/>
                    <a:pt x="8912" y="688975"/>
                    <a:pt x="9281" y="690415"/>
                  </a:cubicBezTo>
                  <a:close/>
                  <a:moveTo>
                    <a:pt x="1874480" y="216832"/>
                  </a:moveTo>
                  <a:cubicBezTo>
                    <a:pt x="1875180" y="214313"/>
                    <a:pt x="1878682" y="215752"/>
                    <a:pt x="1878332" y="217911"/>
                  </a:cubicBezTo>
                  <a:cubicBezTo>
                    <a:pt x="1873079" y="253535"/>
                    <a:pt x="1876581" y="289158"/>
                    <a:pt x="1878682" y="324782"/>
                  </a:cubicBezTo>
                  <a:cubicBezTo>
                    <a:pt x="1880783" y="358966"/>
                    <a:pt x="1880783" y="393150"/>
                    <a:pt x="1882184" y="427694"/>
                  </a:cubicBezTo>
                  <a:cubicBezTo>
                    <a:pt x="1883585" y="498221"/>
                    <a:pt x="1884285" y="568749"/>
                    <a:pt x="1883935" y="639276"/>
                  </a:cubicBezTo>
                  <a:cubicBezTo>
                    <a:pt x="1883935" y="645753"/>
                    <a:pt x="1874480" y="645393"/>
                    <a:pt x="1874480" y="639276"/>
                  </a:cubicBezTo>
                  <a:cubicBezTo>
                    <a:pt x="1874130" y="561552"/>
                    <a:pt x="1873079" y="484188"/>
                    <a:pt x="1871679" y="406824"/>
                  </a:cubicBezTo>
                  <a:cubicBezTo>
                    <a:pt x="1870278" y="344572"/>
                    <a:pt x="1860823" y="278003"/>
                    <a:pt x="1874480" y="216832"/>
                  </a:cubicBezTo>
                  <a:close/>
                  <a:moveTo>
                    <a:pt x="224780" y="160573"/>
                  </a:moveTo>
                  <a:cubicBezTo>
                    <a:pt x="203894" y="159134"/>
                    <a:pt x="183728" y="161293"/>
                    <a:pt x="169324" y="174609"/>
                  </a:cubicBezTo>
                  <a:cubicBezTo>
                    <a:pt x="146637" y="195483"/>
                    <a:pt x="143036" y="219596"/>
                    <a:pt x="142316" y="245868"/>
                  </a:cubicBezTo>
                  <a:cubicBezTo>
                    <a:pt x="149158" y="313528"/>
                    <a:pt x="150238" y="381907"/>
                    <a:pt x="145557" y="449567"/>
                  </a:cubicBezTo>
                  <a:cubicBezTo>
                    <a:pt x="140155" y="521905"/>
                    <a:pt x="143756" y="594963"/>
                    <a:pt x="144477" y="667302"/>
                  </a:cubicBezTo>
                  <a:cubicBezTo>
                    <a:pt x="144837" y="741800"/>
                    <a:pt x="142316" y="816298"/>
                    <a:pt x="140515" y="891155"/>
                  </a:cubicBezTo>
                  <a:cubicBezTo>
                    <a:pt x="139435" y="927864"/>
                    <a:pt x="139795" y="964573"/>
                    <a:pt x="141236" y="1001642"/>
                  </a:cubicBezTo>
                  <a:cubicBezTo>
                    <a:pt x="142316" y="1033313"/>
                    <a:pt x="149518" y="1064623"/>
                    <a:pt x="149518" y="1096294"/>
                  </a:cubicBezTo>
                  <a:cubicBezTo>
                    <a:pt x="149518" y="1097373"/>
                    <a:pt x="149518" y="1098093"/>
                    <a:pt x="149158" y="1098813"/>
                  </a:cubicBezTo>
                  <a:cubicBezTo>
                    <a:pt x="150238" y="1113928"/>
                    <a:pt x="149158" y="1130483"/>
                    <a:pt x="164282" y="1138401"/>
                  </a:cubicBezTo>
                  <a:cubicBezTo>
                    <a:pt x="185889" y="1150637"/>
                    <a:pt x="208575" y="1148478"/>
                    <a:pt x="232702" y="1147758"/>
                  </a:cubicBezTo>
                  <a:cubicBezTo>
                    <a:pt x="235943" y="1147398"/>
                    <a:pt x="239184" y="1147039"/>
                    <a:pt x="242785" y="1147039"/>
                  </a:cubicBezTo>
                  <a:cubicBezTo>
                    <a:pt x="358738" y="1125805"/>
                    <a:pt x="480814" y="1147758"/>
                    <a:pt x="597847" y="1145239"/>
                  </a:cubicBezTo>
                  <a:cubicBezTo>
                    <a:pt x="665547" y="1143440"/>
                    <a:pt x="733606" y="1138761"/>
                    <a:pt x="801306" y="1136962"/>
                  </a:cubicBezTo>
                  <a:cubicBezTo>
                    <a:pt x="869726" y="1134802"/>
                    <a:pt x="937785" y="1138401"/>
                    <a:pt x="1005845" y="1140201"/>
                  </a:cubicBezTo>
                  <a:cubicBezTo>
                    <a:pt x="1144125" y="1144159"/>
                    <a:pt x="1282765" y="1141280"/>
                    <a:pt x="1421045" y="1142000"/>
                  </a:cubicBezTo>
                  <a:cubicBezTo>
                    <a:pt x="1490545" y="1142360"/>
                    <a:pt x="1559685" y="1143080"/>
                    <a:pt x="1628825" y="1146679"/>
                  </a:cubicBezTo>
                  <a:cubicBezTo>
                    <a:pt x="1677799" y="1149198"/>
                    <a:pt x="1730014" y="1154956"/>
                    <a:pt x="1780788" y="1152437"/>
                  </a:cubicBezTo>
                  <a:cubicBezTo>
                    <a:pt x="1808156" y="1149558"/>
                    <a:pt x="1839125" y="1149198"/>
                    <a:pt x="1860731" y="1135522"/>
                  </a:cubicBezTo>
                  <a:cubicBezTo>
                    <a:pt x="1893141" y="1115368"/>
                    <a:pt x="1889540" y="1085137"/>
                    <a:pt x="1896022" y="1051667"/>
                  </a:cubicBezTo>
                  <a:cubicBezTo>
                    <a:pt x="1896382" y="1017117"/>
                    <a:pt x="1889900" y="995524"/>
                    <a:pt x="1894581" y="965653"/>
                  </a:cubicBezTo>
                  <a:cubicBezTo>
                    <a:pt x="1899983" y="931823"/>
                    <a:pt x="1899983" y="898713"/>
                    <a:pt x="1899983" y="864883"/>
                  </a:cubicBezTo>
                  <a:cubicBezTo>
                    <a:pt x="1899983" y="788586"/>
                    <a:pt x="1906104" y="712289"/>
                    <a:pt x="1905024" y="635991"/>
                  </a:cubicBezTo>
                  <a:cubicBezTo>
                    <a:pt x="1903944" y="560054"/>
                    <a:pt x="1898182" y="484477"/>
                    <a:pt x="1896382" y="408539"/>
                  </a:cubicBezTo>
                  <a:cubicBezTo>
                    <a:pt x="1895301" y="359954"/>
                    <a:pt x="1892421" y="313888"/>
                    <a:pt x="1893501" y="264942"/>
                  </a:cubicBezTo>
                  <a:cubicBezTo>
                    <a:pt x="1893141" y="250906"/>
                    <a:pt x="1892781" y="236871"/>
                    <a:pt x="1892781" y="222835"/>
                  </a:cubicBezTo>
                  <a:cubicBezTo>
                    <a:pt x="1892781" y="203761"/>
                    <a:pt x="1896742" y="177848"/>
                    <a:pt x="1875496" y="167771"/>
                  </a:cubicBezTo>
                  <a:cubicBezTo>
                    <a:pt x="1850648" y="155895"/>
                    <a:pt x="1813198" y="164172"/>
                    <a:pt x="1785830" y="162373"/>
                  </a:cubicBezTo>
                  <a:cubicBezTo>
                    <a:pt x="1730734" y="164172"/>
                    <a:pt x="1675638" y="169211"/>
                    <a:pt x="1620542" y="169571"/>
                  </a:cubicBezTo>
                  <a:cubicBezTo>
                    <a:pt x="1553923" y="170650"/>
                    <a:pt x="1486944" y="167411"/>
                    <a:pt x="1420324" y="165252"/>
                  </a:cubicBezTo>
                  <a:cubicBezTo>
                    <a:pt x="1280964" y="161293"/>
                    <a:pt x="1141244" y="165612"/>
                    <a:pt x="1001884" y="165612"/>
                  </a:cubicBezTo>
                  <a:cubicBezTo>
                    <a:pt x="861443" y="165972"/>
                    <a:pt x="720283" y="162733"/>
                    <a:pt x="579482" y="162013"/>
                  </a:cubicBezTo>
                  <a:cubicBezTo>
                    <a:pt x="513943" y="162013"/>
                    <a:pt x="448044" y="160573"/>
                    <a:pt x="382145" y="161293"/>
                  </a:cubicBezTo>
                  <a:cubicBezTo>
                    <a:pt x="349376" y="161293"/>
                    <a:pt x="315166" y="165252"/>
                    <a:pt x="281676" y="165612"/>
                  </a:cubicBezTo>
                  <a:cubicBezTo>
                    <a:pt x="280956" y="165612"/>
                    <a:pt x="279876" y="165612"/>
                    <a:pt x="279155" y="165612"/>
                  </a:cubicBezTo>
                  <a:cubicBezTo>
                    <a:pt x="276995" y="165612"/>
                    <a:pt x="274474" y="165612"/>
                    <a:pt x="272313" y="165252"/>
                  </a:cubicBezTo>
                  <a:cubicBezTo>
                    <a:pt x="256109" y="165252"/>
                    <a:pt x="240264" y="163813"/>
                    <a:pt x="224780" y="160573"/>
                  </a:cubicBezTo>
                  <a:close/>
                  <a:moveTo>
                    <a:pt x="401951" y="141859"/>
                  </a:moveTo>
                  <a:cubicBezTo>
                    <a:pt x="468210" y="141499"/>
                    <a:pt x="534469" y="142219"/>
                    <a:pt x="600368" y="142579"/>
                  </a:cubicBezTo>
                  <a:cubicBezTo>
                    <a:pt x="737928" y="143659"/>
                    <a:pt x="875487" y="146898"/>
                    <a:pt x="1012327" y="146178"/>
                  </a:cubicBezTo>
                  <a:cubicBezTo>
                    <a:pt x="1151687" y="145818"/>
                    <a:pt x="1291407" y="141499"/>
                    <a:pt x="1430767" y="146178"/>
                  </a:cubicBezTo>
                  <a:cubicBezTo>
                    <a:pt x="1497387" y="148337"/>
                    <a:pt x="1564366" y="152296"/>
                    <a:pt x="1630625" y="150137"/>
                  </a:cubicBezTo>
                  <a:cubicBezTo>
                    <a:pt x="1691483" y="147977"/>
                    <a:pt x="1751260" y="142579"/>
                    <a:pt x="1811757" y="142579"/>
                  </a:cubicBezTo>
                  <a:cubicBezTo>
                    <a:pt x="1812838" y="142579"/>
                    <a:pt x="1813558" y="142579"/>
                    <a:pt x="1814278" y="142939"/>
                  </a:cubicBezTo>
                  <a:cubicBezTo>
                    <a:pt x="1841646" y="141859"/>
                    <a:pt x="1869734" y="142219"/>
                    <a:pt x="1892421" y="159134"/>
                  </a:cubicBezTo>
                  <a:cubicBezTo>
                    <a:pt x="1906465" y="169571"/>
                    <a:pt x="1909345" y="187206"/>
                    <a:pt x="1909345" y="203401"/>
                  </a:cubicBezTo>
                  <a:cubicBezTo>
                    <a:pt x="1909706" y="225714"/>
                    <a:pt x="1910066" y="247667"/>
                    <a:pt x="1909706" y="269981"/>
                  </a:cubicBezTo>
                  <a:cubicBezTo>
                    <a:pt x="1911866" y="319286"/>
                    <a:pt x="1916187" y="367512"/>
                    <a:pt x="1916547" y="416817"/>
                  </a:cubicBezTo>
                  <a:cubicBezTo>
                    <a:pt x="1917268" y="489875"/>
                    <a:pt x="1924830" y="563293"/>
                    <a:pt x="1925190" y="636351"/>
                  </a:cubicBezTo>
                  <a:cubicBezTo>
                    <a:pt x="1925550" y="709769"/>
                    <a:pt x="1919068" y="782468"/>
                    <a:pt x="1919428" y="855886"/>
                  </a:cubicBezTo>
                  <a:cubicBezTo>
                    <a:pt x="1919788" y="890075"/>
                    <a:pt x="1920869" y="923905"/>
                    <a:pt x="1916187" y="957735"/>
                  </a:cubicBezTo>
                  <a:cubicBezTo>
                    <a:pt x="1911506" y="987246"/>
                    <a:pt x="1914027" y="1011719"/>
                    <a:pt x="1914387" y="1045189"/>
                  </a:cubicBezTo>
                  <a:cubicBezTo>
                    <a:pt x="1914387" y="1068942"/>
                    <a:pt x="1914747" y="1086217"/>
                    <a:pt x="1903584" y="1109250"/>
                  </a:cubicBezTo>
                  <a:cubicBezTo>
                    <a:pt x="1897102" y="1122206"/>
                    <a:pt x="1889540" y="1136962"/>
                    <a:pt x="1876216" y="1144879"/>
                  </a:cubicBezTo>
                  <a:cubicBezTo>
                    <a:pt x="1852809" y="1159635"/>
                    <a:pt x="1817879" y="1167192"/>
                    <a:pt x="1786910" y="1168632"/>
                  </a:cubicBezTo>
                  <a:cubicBezTo>
                    <a:pt x="1737936" y="1174390"/>
                    <a:pt x="1687521" y="1167192"/>
                    <a:pt x="1638907" y="1164673"/>
                  </a:cubicBezTo>
                  <a:cubicBezTo>
                    <a:pt x="1569767" y="1161434"/>
                    <a:pt x="1500267" y="1159995"/>
                    <a:pt x="1431128" y="1159635"/>
                  </a:cubicBezTo>
                  <a:cubicBezTo>
                    <a:pt x="1292848" y="1158915"/>
                    <a:pt x="1154208" y="1161794"/>
                    <a:pt x="1015928" y="1157835"/>
                  </a:cubicBezTo>
                  <a:cubicBezTo>
                    <a:pt x="947868" y="1156036"/>
                    <a:pt x="879809" y="1152077"/>
                    <a:pt x="811029" y="1153876"/>
                  </a:cubicBezTo>
                  <a:cubicBezTo>
                    <a:pt x="743329" y="1156036"/>
                    <a:pt x="675630" y="1160355"/>
                    <a:pt x="607570" y="1162154"/>
                  </a:cubicBezTo>
                  <a:cubicBezTo>
                    <a:pt x="523306" y="1163953"/>
                    <a:pt x="439402" y="1157475"/>
                    <a:pt x="355497" y="1157116"/>
                  </a:cubicBezTo>
                  <a:cubicBezTo>
                    <a:pt x="322008" y="1159995"/>
                    <a:pt x="287438" y="1160714"/>
                    <a:pt x="253948" y="1162514"/>
                  </a:cubicBezTo>
                  <a:cubicBezTo>
                    <a:pt x="227300" y="1163594"/>
                    <a:pt x="198852" y="1167552"/>
                    <a:pt x="173285" y="1158915"/>
                  </a:cubicBezTo>
                  <a:cubicBezTo>
                    <a:pt x="140515" y="1148478"/>
                    <a:pt x="129352" y="1126885"/>
                    <a:pt x="134754" y="1098813"/>
                  </a:cubicBezTo>
                  <a:cubicBezTo>
                    <a:pt x="134034" y="1098093"/>
                    <a:pt x="134034" y="1097014"/>
                    <a:pt x="134034" y="1095934"/>
                  </a:cubicBezTo>
                  <a:cubicBezTo>
                    <a:pt x="137635" y="1062104"/>
                    <a:pt x="127192" y="1026115"/>
                    <a:pt x="125031" y="992285"/>
                  </a:cubicBezTo>
                  <a:cubicBezTo>
                    <a:pt x="122510" y="955576"/>
                    <a:pt x="122870" y="918507"/>
                    <a:pt x="123951" y="881438"/>
                  </a:cubicBezTo>
                  <a:cubicBezTo>
                    <a:pt x="126831" y="806940"/>
                    <a:pt x="128272" y="732443"/>
                    <a:pt x="128272" y="657945"/>
                  </a:cubicBezTo>
                  <a:cubicBezTo>
                    <a:pt x="127552" y="585606"/>
                    <a:pt x="122870" y="512548"/>
                    <a:pt x="130072" y="440570"/>
                  </a:cubicBezTo>
                  <a:cubicBezTo>
                    <a:pt x="135834" y="378308"/>
                    <a:pt x="127552" y="316047"/>
                    <a:pt x="130072" y="253786"/>
                  </a:cubicBezTo>
                  <a:cubicBezTo>
                    <a:pt x="126471" y="221395"/>
                    <a:pt x="132233" y="185046"/>
                    <a:pt x="159241" y="164532"/>
                  </a:cubicBezTo>
                  <a:cubicBezTo>
                    <a:pt x="191650" y="139700"/>
                    <a:pt x="229461" y="144738"/>
                    <a:pt x="267632" y="149777"/>
                  </a:cubicBezTo>
                  <a:cubicBezTo>
                    <a:pt x="312285" y="148697"/>
                    <a:pt x="357658" y="142219"/>
                    <a:pt x="401951" y="141859"/>
                  </a:cubicBezTo>
                  <a:close/>
                  <a:moveTo>
                    <a:pt x="1037302" y="103188"/>
                  </a:moveTo>
                  <a:cubicBezTo>
                    <a:pt x="1036563" y="103541"/>
                    <a:pt x="1036193" y="103541"/>
                    <a:pt x="1035084" y="104246"/>
                  </a:cubicBezTo>
                  <a:cubicBezTo>
                    <a:pt x="1033975" y="104952"/>
                    <a:pt x="1032866" y="106010"/>
                    <a:pt x="1032126" y="107068"/>
                  </a:cubicBezTo>
                  <a:cubicBezTo>
                    <a:pt x="1031017" y="109185"/>
                    <a:pt x="1031017" y="111302"/>
                    <a:pt x="1032126" y="113418"/>
                  </a:cubicBezTo>
                  <a:cubicBezTo>
                    <a:pt x="1032866" y="114124"/>
                    <a:pt x="1034344" y="114477"/>
                    <a:pt x="1035453" y="115182"/>
                  </a:cubicBezTo>
                  <a:cubicBezTo>
                    <a:pt x="1036193" y="115535"/>
                    <a:pt x="1036193" y="115888"/>
                    <a:pt x="1036563" y="116241"/>
                  </a:cubicBezTo>
                  <a:cubicBezTo>
                    <a:pt x="1037302" y="116241"/>
                    <a:pt x="1037672" y="115888"/>
                    <a:pt x="1038411" y="115182"/>
                  </a:cubicBezTo>
                  <a:cubicBezTo>
                    <a:pt x="1040629" y="113066"/>
                    <a:pt x="1041738" y="109185"/>
                    <a:pt x="1040999" y="106010"/>
                  </a:cubicBezTo>
                  <a:cubicBezTo>
                    <a:pt x="1040999" y="105304"/>
                    <a:pt x="1040629" y="103893"/>
                    <a:pt x="1040260" y="103893"/>
                  </a:cubicBezTo>
                  <a:cubicBezTo>
                    <a:pt x="1039890" y="103188"/>
                    <a:pt x="1039890" y="103188"/>
                    <a:pt x="1039150" y="103188"/>
                  </a:cubicBezTo>
                  <a:cubicBezTo>
                    <a:pt x="1039890" y="103188"/>
                    <a:pt x="1037672" y="103188"/>
                    <a:pt x="1038781" y="103188"/>
                  </a:cubicBezTo>
                  <a:cubicBezTo>
                    <a:pt x="1038411" y="103188"/>
                    <a:pt x="1037672" y="103188"/>
                    <a:pt x="1037302" y="103188"/>
                  </a:cubicBezTo>
                  <a:close/>
                  <a:moveTo>
                    <a:pt x="1035546" y="96838"/>
                  </a:moveTo>
                  <a:cubicBezTo>
                    <a:pt x="1038873" y="96044"/>
                    <a:pt x="1042293" y="96485"/>
                    <a:pt x="1044696" y="99307"/>
                  </a:cubicBezTo>
                  <a:cubicBezTo>
                    <a:pt x="1047654" y="102482"/>
                    <a:pt x="1047654" y="106716"/>
                    <a:pt x="1047284" y="110596"/>
                  </a:cubicBezTo>
                  <a:cubicBezTo>
                    <a:pt x="1046544" y="115182"/>
                    <a:pt x="1043217" y="121179"/>
                    <a:pt x="1037672" y="121885"/>
                  </a:cubicBezTo>
                  <a:cubicBezTo>
                    <a:pt x="1036563" y="121885"/>
                    <a:pt x="1035823" y="121885"/>
                    <a:pt x="1034714" y="121885"/>
                  </a:cubicBezTo>
                  <a:cubicBezTo>
                    <a:pt x="1033975" y="121885"/>
                    <a:pt x="1033235" y="121885"/>
                    <a:pt x="1032496" y="121885"/>
                  </a:cubicBezTo>
                  <a:cubicBezTo>
                    <a:pt x="1031017" y="121532"/>
                    <a:pt x="1029908" y="120827"/>
                    <a:pt x="1028429" y="120121"/>
                  </a:cubicBezTo>
                  <a:cubicBezTo>
                    <a:pt x="1021405" y="115182"/>
                    <a:pt x="1021035" y="107421"/>
                    <a:pt x="1026950" y="101777"/>
                  </a:cubicBezTo>
                  <a:cubicBezTo>
                    <a:pt x="1028984" y="99660"/>
                    <a:pt x="1032219" y="97632"/>
                    <a:pt x="1035546" y="96838"/>
                  </a:cubicBezTo>
                  <a:close/>
                  <a:moveTo>
                    <a:pt x="1243146" y="58288"/>
                  </a:moveTo>
                  <a:cubicBezTo>
                    <a:pt x="1171545" y="59458"/>
                    <a:pt x="1099988" y="62068"/>
                    <a:pt x="1028342" y="65667"/>
                  </a:cubicBezTo>
                  <a:cubicBezTo>
                    <a:pt x="884330" y="72865"/>
                    <a:pt x="740318" y="74665"/>
                    <a:pt x="595585" y="72865"/>
                  </a:cubicBezTo>
                  <a:cubicBezTo>
                    <a:pt x="521059" y="72145"/>
                    <a:pt x="446532" y="70706"/>
                    <a:pt x="372366" y="68906"/>
                  </a:cubicBezTo>
                  <a:cubicBezTo>
                    <a:pt x="302160" y="67826"/>
                    <a:pt x="231234" y="69266"/>
                    <a:pt x="161028" y="61707"/>
                  </a:cubicBezTo>
                  <a:cubicBezTo>
                    <a:pt x="135105" y="62427"/>
                    <a:pt x="106663" y="62787"/>
                    <a:pt x="84701" y="75745"/>
                  </a:cubicBezTo>
                  <a:cubicBezTo>
                    <a:pt x="83981" y="76104"/>
                    <a:pt x="83261" y="76824"/>
                    <a:pt x="82901" y="76824"/>
                  </a:cubicBezTo>
                  <a:cubicBezTo>
                    <a:pt x="81461" y="77904"/>
                    <a:pt x="80741" y="78984"/>
                    <a:pt x="79301" y="80064"/>
                  </a:cubicBezTo>
                  <a:cubicBezTo>
                    <a:pt x="70660" y="89062"/>
                    <a:pt x="61299" y="100219"/>
                    <a:pt x="54818" y="112097"/>
                  </a:cubicBezTo>
                  <a:cubicBezTo>
                    <a:pt x="47258" y="131533"/>
                    <a:pt x="46178" y="154208"/>
                    <a:pt x="46898" y="175084"/>
                  </a:cubicBezTo>
                  <a:cubicBezTo>
                    <a:pt x="47258" y="175804"/>
                    <a:pt x="46898" y="176883"/>
                    <a:pt x="46538" y="177243"/>
                  </a:cubicBezTo>
                  <a:cubicBezTo>
                    <a:pt x="50498" y="252827"/>
                    <a:pt x="46898" y="328412"/>
                    <a:pt x="44377" y="403636"/>
                  </a:cubicBezTo>
                  <a:cubicBezTo>
                    <a:pt x="58779" y="378801"/>
                    <a:pt x="75700" y="355766"/>
                    <a:pt x="91542" y="332011"/>
                  </a:cubicBezTo>
                  <a:cubicBezTo>
                    <a:pt x="94062" y="328052"/>
                    <a:pt x="100182" y="331651"/>
                    <a:pt x="97662" y="335610"/>
                  </a:cubicBezTo>
                  <a:cubicBezTo>
                    <a:pt x="79661" y="364044"/>
                    <a:pt x="60579" y="391758"/>
                    <a:pt x="44737" y="421272"/>
                  </a:cubicBezTo>
                  <a:cubicBezTo>
                    <a:pt x="44377" y="421632"/>
                    <a:pt x="44017" y="421992"/>
                    <a:pt x="44017" y="422352"/>
                  </a:cubicBezTo>
                  <a:cubicBezTo>
                    <a:pt x="43657" y="426311"/>
                    <a:pt x="43297" y="430270"/>
                    <a:pt x="43297" y="434229"/>
                  </a:cubicBezTo>
                  <a:cubicBezTo>
                    <a:pt x="43297" y="440348"/>
                    <a:pt x="43297" y="446467"/>
                    <a:pt x="42937" y="452226"/>
                  </a:cubicBezTo>
                  <a:cubicBezTo>
                    <a:pt x="57699" y="425951"/>
                    <a:pt x="74620" y="400397"/>
                    <a:pt x="89741" y="374482"/>
                  </a:cubicBezTo>
                  <a:cubicBezTo>
                    <a:pt x="91902" y="371243"/>
                    <a:pt x="96582" y="373762"/>
                    <a:pt x="94782" y="377001"/>
                  </a:cubicBezTo>
                  <a:cubicBezTo>
                    <a:pt x="77500" y="407955"/>
                    <a:pt x="60219" y="439268"/>
                    <a:pt x="42577" y="470222"/>
                  </a:cubicBezTo>
                  <a:cubicBezTo>
                    <a:pt x="42217" y="477780"/>
                    <a:pt x="42217" y="485339"/>
                    <a:pt x="41857" y="492897"/>
                  </a:cubicBezTo>
                  <a:cubicBezTo>
                    <a:pt x="59139" y="461944"/>
                    <a:pt x="85421" y="437109"/>
                    <a:pt x="98382" y="403996"/>
                  </a:cubicBezTo>
                  <a:cubicBezTo>
                    <a:pt x="99102" y="402556"/>
                    <a:pt x="101262" y="403276"/>
                    <a:pt x="100542" y="405076"/>
                  </a:cubicBezTo>
                  <a:cubicBezTo>
                    <a:pt x="96582" y="424511"/>
                    <a:pt x="84341" y="440348"/>
                    <a:pt x="72820" y="456545"/>
                  </a:cubicBezTo>
                  <a:cubicBezTo>
                    <a:pt x="60939" y="473101"/>
                    <a:pt x="53378" y="492537"/>
                    <a:pt x="41857" y="509094"/>
                  </a:cubicBezTo>
                  <a:lnTo>
                    <a:pt x="41497" y="509094"/>
                  </a:lnTo>
                  <a:cubicBezTo>
                    <a:pt x="41497" y="523491"/>
                    <a:pt x="41137" y="538248"/>
                    <a:pt x="41137" y="552645"/>
                  </a:cubicBezTo>
                  <a:cubicBezTo>
                    <a:pt x="56979" y="519532"/>
                    <a:pt x="77500" y="487858"/>
                    <a:pt x="93342" y="454745"/>
                  </a:cubicBezTo>
                  <a:cubicBezTo>
                    <a:pt x="94782" y="452226"/>
                    <a:pt x="98382" y="454385"/>
                    <a:pt x="96942" y="456905"/>
                  </a:cubicBezTo>
                  <a:cubicBezTo>
                    <a:pt x="80381" y="494337"/>
                    <a:pt x="63459" y="533929"/>
                    <a:pt x="42217" y="569201"/>
                  </a:cubicBezTo>
                  <a:cubicBezTo>
                    <a:pt x="41857" y="569561"/>
                    <a:pt x="41497" y="570281"/>
                    <a:pt x="41137" y="570281"/>
                  </a:cubicBezTo>
                  <a:cubicBezTo>
                    <a:pt x="41137" y="581079"/>
                    <a:pt x="41137" y="592236"/>
                    <a:pt x="41137" y="603034"/>
                  </a:cubicBezTo>
                  <a:cubicBezTo>
                    <a:pt x="56258" y="569561"/>
                    <a:pt x="78580" y="538248"/>
                    <a:pt x="95502" y="506214"/>
                  </a:cubicBezTo>
                  <a:cubicBezTo>
                    <a:pt x="97302" y="502615"/>
                    <a:pt x="102703" y="505854"/>
                    <a:pt x="100542" y="509454"/>
                  </a:cubicBezTo>
                  <a:cubicBezTo>
                    <a:pt x="82901" y="546526"/>
                    <a:pt x="64539" y="585758"/>
                    <a:pt x="42217" y="620310"/>
                  </a:cubicBezTo>
                  <a:cubicBezTo>
                    <a:pt x="41857" y="621030"/>
                    <a:pt x="41497" y="621390"/>
                    <a:pt x="41137" y="621750"/>
                  </a:cubicBezTo>
                  <a:cubicBezTo>
                    <a:pt x="41137" y="631468"/>
                    <a:pt x="41137" y="641546"/>
                    <a:pt x="41137" y="651624"/>
                  </a:cubicBezTo>
                  <a:cubicBezTo>
                    <a:pt x="60579" y="619231"/>
                    <a:pt x="83621" y="588277"/>
                    <a:pt x="99102" y="553724"/>
                  </a:cubicBezTo>
                  <a:cubicBezTo>
                    <a:pt x="100542" y="550845"/>
                    <a:pt x="105943" y="553005"/>
                    <a:pt x="104863" y="556244"/>
                  </a:cubicBezTo>
                  <a:cubicBezTo>
                    <a:pt x="88301" y="594396"/>
                    <a:pt x="64899" y="631828"/>
                    <a:pt x="42937" y="666741"/>
                  </a:cubicBezTo>
                  <a:cubicBezTo>
                    <a:pt x="42217" y="667820"/>
                    <a:pt x="41857" y="668180"/>
                    <a:pt x="41137" y="668540"/>
                  </a:cubicBezTo>
                  <a:cubicBezTo>
                    <a:pt x="41137" y="678258"/>
                    <a:pt x="41497" y="687976"/>
                    <a:pt x="41497" y="697695"/>
                  </a:cubicBezTo>
                  <a:cubicBezTo>
                    <a:pt x="48338" y="685457"/>
                    <a:pt x="54098" y="672140"/>
                    <a:pt x="62019" y="660262"/>
                  </a:cubicBezTo>
                  <a:cubicBezTo>
                    <a:pt x="73900" y="641906"/>
                    <a:pt x="85781" y="623910"/>
                    <a:pt x="94062" y="603754"/>
                  </a:cubicBezTo>
                  <a:cubicBezTo>
                    <a:pt x="95502" y="599435"/>
                    <a:pt x="102343" y="601234"/>
                    <a:pt x="100542" y="605554"/>
                  </a:cubicBezTo>
                  <a:cubicBezTo>
                    <a:pt x="92262" y="626429"/>
                    <a:pt x="80741" y="645505"/>
                    <a:pt x="68860" y="664581"/>
                  </a:cubicBezTo>
                  <a:cubicBezTo>
                    <a:pt x="59139" y="681138"/>
                    <a:pt x="53378" y="701294"/>
                    <a:pt x="41497" y="716411"/>
                  </a:cubicBezTo>
                  <a:cubicBezTo>
                    <a:pt x="41497" y="731528"/>
                    <a:pt x="41497" y="746644"/>
                    <a:pt x="41497" y="762121"/>
                  </a:cubicBezTo>
                  <a:cubicBezTo>
                    <a:pt x="58059" y="726849"/>
                    <a:pt x="79301" y="694455"/>
                    <a:pt x="94062" y="658822"/>
                  </a:cubicBezTo>
                  <a:cubicBezTo>
                    <a:pt x="95862" y="654503"/>
                    <a:pt x="102343" y="656303"/>
                    <a:pt x="100542" y="660262"/>
                  </a:cubicBezTo>
                  <a:cubicBezTo>
                    <a:pt x="92262" y="681498"/>
                    <a:pt x="81461" y="700934"/>
                    <a:pt x="71020" y="720730"/>
                  </a:cubicBezTo>
                  <a:cubicBezTo>
                    <a:pt x="59859" y="741605"/>
                    <a:pt x="53018" y="764281"/>
                    <a:pt x="41497" y="784796"/>
                  </a:cubicBezTo>
                  <a:cubicBezTo>
                    <a:pt x="41137" y="797034"/>
                    <a:pt x="41137" y="809631"/>
                    <a:pt x="40777" y="822229"/>
                  </a:cubicBezTo>
                  <a:cubicBezTo>
                    <a:pt x="59499" y="786236"/>
                    <a:pt x="83981" y="753843"/>
                    <a:pt x="98022" y="715691"/>
                  </a:cubicBezTo>
                  <a:cubicBezTo>
                    <a:pt x="99462" y="712092"/>
                    <a:pt x="105223" y="713531"/>
                    <a:pt x="103783" y="717491"/>
                  </a:cubicBezTo>
                  <a:cubicBezTo>
                    <a:pt x="88661" y="762481"/>
                    <a:pt x="62019" y="803153"/>
                    <a:pt x="40417" y="845264"/>
                  </a:cubicBezTo>
                  <a:cubicBezTo>
                    <a:pt x="40417" y="853902"/>
                    <a:pt x="40057" y="862540"/>
                    <a:pt x="39697" y="871178"/>
                  </a:cubicBezTo>
                  <a:cubicBezTo>
                    <a:pt x="59139" y="834826"/>
                    <a:pt x="80741" y="799553"/>
                    <a:pt x="99102" y="762841"/>
                  </a:cubicBezTo>
                  <a:cubicBezTo>
                    <a:pt x="101262" y="759242"/>
                    <a:pt x="106303" y="762481"/>
                    <a:pt x="104503" y="765720"/>
                  </a:cubicBezTo>
                  <a:cubicBezTo>
                    <a:pt x="84341" y="809991"/>
                    <a:pt x="61659" y="852102"/>
                    <a:pt x="39337" y="894933"/>
                  </a:cubicBezTo>
                  <a:cubicBezTo>
                    <a:pt x="38977" y="910050"/>
                    <a:pt x="38617" y="925167"/>
                    <a:pt x="37897" y="940284"/>
                  </a:cubicBezTo>
                  <a:cubicBezTo>
                    <a:pt x="51218" y="904651"/>
                    <a:pt x="73540" y="872978"/>
                    <a:pt x="87581" y="837345"/>
                  </a:cubicBezTo>
                  <a:cubicBezTo>
                    <a:pt x="89021" y="833026"/>
                    <a:pt x="95862" y="835186"/>
                    <a:pt x="94782" y="839505"/>
                  </a:cubicBezTo>
                  <a:cubicBezTo>
                    <a:pt x="80381" y="879097"/>
                    <a:pt x="59499" y="915809"/>
                    <a:pt x="43297" y="954321"/>
                  </a:cubicBezTo>
                  <a:cubicBezTo>
                    <a:pt x="42217" y="956840"/>
                    <a:pt x="39697" y="957560"/>
                    <a:pt x="37537" y="957200"/>
                  </a:cubicBezTo>
                  <a:cubicBezTo>
                    <a:pt x="37537" y="960440"/>
                    <a:pt x="37537" y="963679"/>
                    <a:pt x="37537" y="966558"/>
                  </a:cubicBezTo>
                  <a:cubicBezTo>
                    <a:pt x="37177" y="980235"/>
                    <a:pt x="37177" y="993913"/>
                    <a:pt x="37537" y="1007230"/>
                  </a:cubicBezTo>
                  <a:cubicBezTo>
                    <a:pt x="51938" y="978076"/>
                    <a:pt x="64179" y="947482"/>
                    <a:pt x="79661" y="918688"/>
                  </a:cubicBezTo>
                  <a:cubicBezTo>
                    <a:pt x="81461" y="914729"/>
                    <a:pt x="86861" y="918328"/>
                    <a:pt x="84701" y="921928"/>
                  </a:cubicBezTo>
                  <a:cubicBezTo>
                    <a:pt x="69580" y="954681"/>
                    <a:pt x="58779" y="989953"/>
                    <a:pt x="41857" y="1021987"/>
                  </a:cubicBezTo>
                  <a:cubicBezTo>
                    <a:pt x="40777" y="1023786"/>
                    <a:pt x="39697" y="1024506"/>
                    <a:pt x="37897" y="1024506"/>
                  </a:cubicBezTo>
                  <a:cubicBezTo>
                    <a:pt x="40417" y="1092532"/>
                    <a:pt x="47978" y="1160198"/>
                    <a:pt x="47258" y="1228583"/>
                  </a:cubicBezTo>
                  <a:cubicBezTo>
                    <a:pt x="47258" y="1229303"/>
                    <a:pt x="46898" y="1229663"/>
                    <a:pt x="46898" y="1230383"/>
                  </a:cubicBezTo>
                  <a:cubicBezTo>
                    <a:pt x="47618" y="1238661"/>
                    <a:pt x="47618" y="1247299"/>
                    <a:pt x="46898" y="1255578"/>
                  </a:cubicBezTo>
                  <a:cubicBezTo>
                    <a:pt x="46898" y="1263856"/>
                    <a:pt x="46898" y="1271774"/>
                    <a:pt x="48338" y="1278253"/>
                  </a:cubicBezTo>
                  <a:cubicBezTo>
                    <a:pt x="51578" y="1292290"/>
                    <a:pt x="51938" y="1304887"/>
                    <a:pt x="55538" y="1317125"/>
                  </a:cubicBezTo>
                  <a:cubicBezTo>
                    <a:pt x="68139" y="1359956"/>
                    <a:pt x="113864" y="1365355"/>
                    <a:pt x="152387" y="1365355"/>
                  </a:cubicBezTo>
                  <a:cubicBezTo>
                    <a:pt x="208552" y="1365715"/>
                    <a:pt x="267237" y="1353477"/>
                    <a:pt x="323762" y="1358516"/>
                  </a:cubicBezTo>
                  <a:cubicBezTo>
                    <a:pt x="334203" y="1358156"/>
                    <a:pt x="345003" y="1358156"/>
                    <a:pt x="355804" y="1358516"/>
                  </a:cubicBezTo>
                  <a:cubicBezTo>
                    <a:pt x="427091" y="1359956"/>
                    <a:pt x="497657" y="1364275"/>
                    <a:pt x="568583" y="1364635"/>
                  </a:cubicBezTo>
                  <a:cubicBezTo>
                    <a:pt x="642029" y="1364995"/>
                    <a:pt x="715475" y="1364275"/>
                    <a:pt x="788922" y="1362115"/>
                  </a:cubicBezTo>
                  <a:cubicBezTo>
                    <a:pt x="861648" y="1359236"/>
                    <a:pt x="934734" y="1350958"/>
                    <a:pt x="1007461" y="1352757"/>
                  </a:cubicBezTo>
                  <a:cubicBezTo>
                    <a:pt x="1078387" y="1354197"/>
                    <a:pt x="1149313" y="1363555"/>
                    <a:pt x="1220599" y="1367154"/>
                  </a:cubicBezTo>
                  <a:cubicBezTo>
                    <a:pt x="1292245" y="1370754"/>
                    <a:pt x="1364611" y="1369314"/>
                    <a:pt x="1436618" y="1369314"/>
                  </a:cubicBezTo>
                  <a:cubicBezTo>
                    <a:pt x="1482342" y="1369314"/>
                    <a:pt x="1528066" y="1368234"/>
                    <a:pt x="1573429" y="1366434"/>
                  </a:cubicBezTo>
                  <a:cubicBezTo>
                    <a:pt x="1581710" y="1360676"/>
                    <a:pt x="1589271" y="1354917"/>
                    <a:pt x="1596831" y="1348438"/>
                  </a:cubicBezTo>
                  <a:cubicBezTo>
                    <a:pt x="1602952" y="1343039"/>
                    <a:pt x="1614113" y="1329362"/>
                    <a:pt x="1623474" y="1331522"/>
                  </a:cubicBezTo>
                  <a:cubicBezTo>
                    <a:pt x="1627074" y="1332242"/>
                    <a:pt x="1626714" y="1336921"/>
                    <a:pt x="1624194" y="1338360"/>
                  </a:cubicBezTo>
                  <a:cubicBezTo>
                    <a:pt x="1610513" y="1347358"/>
                    <a:pt x="1596471" y="1356717"/>
                    <a:pt x="1582790" y="1366434"/>
                  </a:cubicBezTo>
                  <a:cubicBezTo>
                    <a:pt x="1592511" y="1366075"/>
                    <a:pt x="1602232" y="1365715"/>
                    <a:pt x="1611593" y="1365715"/>
                  </a:cubicBezTo>
                  <a:cubicBezTo>
                    <a:pt x="1623114" y="1357796"/>
                    <a:pt x="1634275" y="1350238"/>
                    <a:pt x="1645436" y="1341600"/>
                  </a:cubicBezTo>
                  <a:cubicBezTo>
                    <a:pt x="1651916" y="1336561"/>
                    <a:pt x="1659117" y="1346279"/>
                    <a:pt x="1652276" y="1350598"/>
                  </a:cubicBezTo>
                  <a:cubicBezTo>
                    <a:pt x="1644356" y="1355277"/>
                    <a:pt x="1636795" y="1360316"/>
                    <a:pt x="1628874" y="1364995"/>
                  </a:cubicBezTo>
                  <a:cubicBezTo>
                    <a:pt x="1704481" y="1362115"/>
                    <a:pt x="1779727" y="1359236"/>
                    <a:pt x="1855334" y="1358516"/>
                  </a:cubicBezTo>
                  <a:cubicBezTo>
                    <a:pt x="1857134" y="1358156"/>
                    <a:pt x="1859294" y="1358156"/>
                    <a:pt x="1860734" y="1358156"/>
                  </a:cubicBezTo>
                  <a:cubicBezTo>
                    <a:pt x="1860734" y="1358156"/>
                    <a:pt x="1861094" y="1358156"/>
                    <a:pt x="1861454" y="1358156"/>
                  </a:cubicBezTo>
                  <a:cubicBezTo>
                    <a:pt x="1862894" y="1358156"/>
                    <a:pt x="1863974" y="1358516"/>
                    <a:pt x="1865055" y="1358876"/>
                  </a:cubicBezTo>
                  <a:cubicBezTo>
                    <a:pt x="1901778" y="1366075"/>
                    <a:pt x="1958663" y="1366075"/>
                    <a:pt x="1979544" y="1330442"/>
                  </a:cubicBezTo>
                  <a:cubicBezTo>
                    <a:pt x="1996106" y="1301648"/>
                    <a:pt x="1990345" y="1268895"/>
                    <a:pt x="1994666" y="1237222"/>
                  </a:cubicBezTo>
                  <a:cubicBezTo>
                    <a:pt x="1993946" y="1193671"/>
                    <a:pt x="1993226" y="1156598"/>
                    <a:pt x="1993946" y="1116287"/>
                  </a:cubicBezTo>
                  <a:cubicBezTo>
                    <a:pt x="1995026" y="1071656"/>
                    <a:pt x="1987465" y="1027386"/>
                    <a:pt x="1991065" y="983115"/>
                  </a:cubicBezTo>
                  <a:cubicBezTo>
                    <a:pt x="1997546" y="891694"/>
                    <a:pt x="1984225" y="800273"/>
                    <a:pt x="1989265" y="708492"/>
                  </a:cubicBezTo>
                  <a:cubicBezTo>
                    <a:pt x="1994306" y="618151"/>
                    <a:pt x="2002226" y="528170"/>
                    <a:pt x="2000426" y="438189"/>
                  </a:cubicBezTo>
                  <a:cubicBezTo>
                    <a:pt x="1998626" y="348207"/>
                    <a:pt x="1993226" y="258226"/>
                    <a:pt x="1994666" y="167885"/>
                  </a:cubicBezTo>
                  <a:cubicBezTo>
                    <a:pt x="1994666" y="166805"/>
                    <a:pt x="1995026" y="165366"/>
                    <a:pt x="1995746" y="164286"/>
                  </a:cubicBezTo>
                  <a:cubicBezTo>
                    <a:pt x="1998986" y="136212"/>
                    <a:pt x="1984225" y="92301"/>
                    <a:pt x="1956863" y="78624"/>
                  </a:cubicBezTo>
                  <a:cubicBezTo>
                    <a:pt x="1931300" y="66027"/>
                    <a:pt x="1897817" y="73225"/>
                    <a:pt x="1870095" y="68906"/>
                  </a:cubicBezTo>
                  <a:cubicBezTo>
                    <a:pt x="1869735" y="68906"/>
                    <a:pt x="1869735" y="68906"/>
                    <a:pt x="1869735" y="68906"/>
                  </a:cubicBezTo>
                  <a:cubicBezTo>
                    <a:pt x="1732203" y="68186"/>
                    <a:pt x="1595391" y="63867"/>
                    <a:pt x="1458219" y="59548"/>
                  </a:cubicBezTo>
                  <a:cubicBezTo>
                    <a:pt x="1386393" y="57388"/>
                    <a:pt x="1314747" y="57118"/>
                    <a:pt x="1243146" y="58288"/>
                  </a:cubicBezTo>
                  <a:close/>
                  <a:moveTo>
                    <a:pt x="1253542" y="39437"/>
                  </a:moveTo>
                  <a:cubicBezTo>
                    <a:pt x="1325098" y="38312"/>
                    <a:pt x="1396654" y="38672"/>
                    <a:pt x="1468300" y="40832"/>
                  </a:cubicBezTo>
                  <a:cubicBezTo>
                    <a:pt x="1611953" y="45511"/>
                    <a:pt x="1754525" y="49470"/>
                    <a:pt x="1897817" y="48750"/>
                  </a:cubicBezTo>
                  <a:cubicBezTo>
                    <a:pt x="1899618" y="48750"/>
                    <a:pt x="1901058" y="49470"/>
                    <a:pt x="1902498" y="50190"/>
                  </a:cubicBezTo>
                  <a:cubicBezTo>
                    <a:pt x="1929500" y="48030"/>
                    <a:pt x="1959023" y="53429"/>
                    <a:pt x="1978104" y="71066"/>
                  </a:cubicBezTo>
                  <a:cubicBezTo>
                    <a:pt x="2004387" y="94461"/>
                    <a:pt x="2018788" y="129733"/>
                    <a:pt x="2015548" y="164286"/>
                  </a:cubicBezTo>
                  <a:cubicBezTo>
                    <a:pt x="2015908" y="165366"/>
                    <a:pt x="2016268" y="166446"/>
                    <a:pt x="2016268" y="167525"/>
                  </a:cubicBezTo>
                  <a:cubicBezTo>
                    <a:pt x="2014828" y="260386"/>
                    <a:pt x="2020228" y="352886"/>
                    <a:pt x="2021308" y="445747"/>
                  </a:cubicBezTo>
                  <a:cubicBezTo>
                    <a:pt x="2022388" y="535728"/>
                    <a:pt x="2013747" y="626069"/>
                    <a:pt x="2007987" y="716051"/>
                  </a:cubicBezTo>
                  <a:cubicBezTo>
                    <a:pt x="2001866" y="810351"/>
                    <a:pt x="2015188" y="904651"/>
                    <a:pt x="2006907" y="998952"/>
                  </a:cubicBezTo>
                  <a:cubicBezTo>
                    <a:pt x="2002586" y="1042502"/>
                    <a:pt x="2009427" y="1086053"/>
                    <a:pt x="2009067" y="1129964"/>
                  </a:cubicBezTo>
                  <a:cubicBezTo>
                    <a:pt x="2008707" y="1153359"/>
                    <a:pt x="2010507" y="1172795"/>
                    <a:pt x="2010147" y="1195470"/>
                  </a:cubicBezTo>
                  <a:cubicBezTo>
                    <a:pt x="2016628" y="1230743"/>
                    <a:pt x="2013387" y="1324683"/>
                    <a:pt x="1985305" y="1351678"/>
                  </a:cubicBezTo>
                  <a:cubicBezTo>
                    <a:pt x="1951462" y="1384071"/>
                    <a:pt x="1878736" y="1385510"/>
                    <a:pt x="1834092" y="1379752"/>
                  </a:cubicBezTo>
                  <a:cubicBezTo>
                    <a:pt x="1754525" y="1380112"/>
                    <a:pt x="1674958" y="1382991"/>
                    <a:pt x="1595391" y="1385510"/>
                  </a:cubicBezTo>
                  <a:cubicBezTo>
                    <a:pt x="1578110" y="1396308"/>
                    <a:pt x="1561188" y="1407826"/>
                    <a:pt x="1546427" y="1421863"/>
                  </a:cubicBezTo>
                  <a:cubicBezTo>
                    <a:pt x="1543547" y="1424742"/>
                    <a:pt x="1539226" y="1420423"/>
                    <a:pt x="1542107" y="1417544"/>
                  </a:cubicBezTo>
                  <a:cubicBezTo>
                    <a:pt x="1554348" y="1405666"/>
                    <a:pt x="1567669" y="1395228"/>
                    <a:pt x="1581710" y="1385510"/>
                  </a:cubicBezTo>
                  <a:cubicBezTo>
                    <a:pt x="1572709" y="1386230"/>
                    <a:pt x="1564069" y="1386230"/>
                    <a:pt x="1555068" y="1386590"/>
                  </a:cubicBezTo>
                  <a:cubicBezTo>
                    <a:pt x="1545707" y="1393429"/>
                    <a:pt x="1536346" y="1400627"/>
                    <a:pt x="1526985" y="1407106"/>
                  </a:cubicBezTo>
                  <a:cubicBezTo>
                    <a:pt x="1524105" y="1409265"/>
                    <a:pt x="1520505" y="1405666"/>
                    <a:pt x="1523385" y="1403507"/>
                  </a:cubicBezTo>
                  <a:cubicBezTo>
                    <a:pt x="1530586" y="1397748"/>
                    <a:pt x="1538146" y="1392349"/>
                    <a:pt x="1546067" y="1386590"/>
                  </a:cubicBezTo>
                  <a:cubicBezTo>
                    <a:pt x="1506104" y="1387670"/>
                    <a:pt x="1466140" y="1388390"/>
                    <a:pt x="1426537" y="1388030"/>
                  </a:cubicBezTo>
                  <a:cubicBezTo>
                    <a:pt x="1370372" y="1388030"/>
                    <a:pt x="1314207" y="1389470"/>
                    <a:pt x="1257682" y="1387670"/>
                  </a:cubicBezTo>
                  <a:cubicBezTo>
                    <a:pt x="1266683" y="1436980"/>
                    <a:pt x="1254802" y="1491688"/>
                    <a:pt x="1269923" y="1539558"/>
                  </a:cubicBezTo>
                  <a:cubicBezTo>
                    <a:pt x="1289725" y="1599306"/>
                    <a:pt x="1327528" y="1630259"/>
                    <a:pt x="1386573" y="1642857"/>
                  </a:cubicBezTo>
                  <a:cubicBezTo>
                    <a:pt x="1386933" y="1643216"/>
                    <a:pt x="1387293" y="1643216"/>
                    <a:pt x="1388013" y="1643216"/>
                  </a:cubicBezTo>
                  <a:cubicBezTo>
                    <a:pt x="1388373" y="1643576"/>
                    <a:pt x="1389454" y="1643576"/>
                    <a:pt x="1389814" y="1643936"/>
                  </a:cubicBezTo>
                  <a:cubicBezTo>
                    <a:pt x="1409615" y="1653654"/>
                    <a:pt x="1423656" y="1670931"/>
                    <a:pt x="1401695" y="1686767"/>
                  </a:cubicBezTo>
                  <a:cubicBezTo>
                    <a:pt x="1374692" y="1706203"/>
                    <a:pt x="1328968" y="1700804"/>
                    <a:pt x="1298366" y="1701164"/>
                  </a:cubicBezTo>
                  <a:cubicBezTo>
                    <a:pt x="1192517" y="1702604"/>
                    <a:pt x="1086667" y="1695406"/>
                    <a:pt x="980458" y="1696125"/>
                  </a:cubicBezTo>
                  <a:cubicBezTo>
                    <a:pt x="926454" y="1696845"/>
                    <a:pt x="872089" y="1697205"/>
                    <a:pt x="817364" y="1698645"/>
                  </a:cubicBezTo>
                  <a:cubicBezTo>
                    <a:pt x="774881" y="1699725"/>
                    <a:pt x="731317" y="1705123"/>
                    <a:pt x="688833" y="1702604"/>
                  </a:cubicBezTo>
                  <a:cubicBezTo>
                    <a:pt x="668671" y="1701164"/>
                    <a:pt x="631588" y="1699005"/>
                    <a:pt x="633748" y="1670571"/>
                  </a:cubicBezTo>
                  <a:cubicBezTo>
                    <a:pt x="634828" y="1651855"/>
                    <a:pt x="654990" y="1638897"/>
                    <a:pt x="673352" y="1641417"/>
                  </a:cubicBezTo>
                  <a:cubicBezTo>
                    <a:pt x="724476" y="1635298"/>
                    <a:pt x="765160" y="1588508"/>
                    <a:pt x="777401" y="1540638"/>
                  </a:cubicBezTo>
                  <a:cubicBezTo>
                    <a:pt x="790722" y="1487729"/>
                    <a:pt x="784601" y="1433021"/>
                    <a:pt x="783881" y="1379032"/>
                  </a:cubicBezTo>
                  <a:cubicBezTo>
                    <a:pt x="782081" y="1379032"/>
                    <a:pt x="780281" y="1379392"/>
                    <a:pt x="778481" y="1379392"/>
                  </a:cubicBezTo>
                  <a:cubicBezTo>
                    <a:pt x="705035" y="1381551"/>
                    <a:pt x="631948" y="1382271"/>
                    <a:pt x="558142" y="1381551"/>
                  </a:cubicBezTo>
                  <a:cubicBezTo>
                    <a:pt x="487576" y="1380831"/>
                    <a:pt x="416650" y="1375793"/>
                    <a:pt x="346084" y="1375073"/>
                  </a:cubicBezTo>
                  <a:cubicBezTo>
                    <a:pt x="320881" y="1374713"/>
                    <a:pt x="296039" y="1375793"/>
                    <a:pt x="270837" y="1376872"/>
                  </a:cubicBezTo>
                  <a:cubicBezTo>
                    <a:pt x="249235" y="1378312"/>
                    <a:pt x="227273" y="1380112"/>
                    <a:pt x="207472" y="1381911"/>
                  </a:cubicBezTo>
                  <a:cubicBezTo>
                    <a:pt x="171469" y="1385151"/>
                    <a:pt x="125025" y="1391989"/>
                    <a:pt x="90462" y="1376872"/>
                  </a:cubicBezTo>
                  <a:cubicBezTo>
                    <a:pt x="31416" y="1350958"/>
                    <a:pt x="27816" y="1280412"/>
                    <a:pt x="30696" y="1217066"/>
                  </a:cubicBezTo>
                  <a:cubicBezTo>
                    <a:pt x="27816" y="1130684"/>
                    <a:pt x="17735" y="1044302"/>
                    <a:pt x="20615" y="957200"/>
                  </a:cubicBezTo>
                  <a:cubicBezTo>
                    <a:pt x="23496" y="869019"/>
                    <a:pt x="24216" y="780477"/>
                    <a:pt x="23136" y="691936"/>
                  </a:cubicBezTo>
                  <a:cubicBezTo>
                    <a:pt x="20975" y="515212"/>
                    <a:pt x="23856" y="337770"/>
                    <a:pt x="36097" y="161407"/>
                  </a:cubicBezTo>
                  <a:cubicBezTo>
                    <a:pt x="36097" y="159967"/>
                    <a:pt x="36097" y="158887"/>
                    <a:pt x="36097" y="157087"/>
                  </a:cubicBezTo>
                  <a:cubicBezTo>
                    <a:pt x="36097" y="144490"/>
                    <a:pt x="37177" y="132253"/>
                    <a:pt x="40777" y="120735"/>
                  </a:cubicBezTo>
                  <a:cubicBezTo>
                    <a:pt x="45458" y="100219"/>
                    <a:pt x="55538" y="81503"/>
                    <a:pt x="73900" y="70346"/>
                  </a:cubicBezTo>
                  <a:cubicBezTo>
                    <a:pt x="75340" y="69626"/>
                    <a:pt x="76780" y="68906"/>
                    <a:pt x="77500" y="68546"/>
                  </a:cubicBezTo>
                  <a:cubicBezTo>
                    <a:pt x="105943" y="49110"/>
                    <a:pt x="140866" y="50550"/>
                    <a:pt x="173989" y="51270"/>
                  </a:cubicBezTo>
                  <a:cubicBezTo>
                    <a:pt x="174709" y="51270"/>
                    <a:pt x="174709" y="51270"/>
                    <a:pt x="175069" y="51270"/>
                  </a:cubicBezTo>
                  <a:cubicBezTo>
                    <a:pt x="244195" y="46591"/>
                    <a:pt x="313681" y="50550"/>
                    <a:pt x="382807" y="51630"/>
                  </a:cubicBezTo>
                  <a:cubicBezTo>
                    <a:pt x="457333" y="53069"/>
                    <a:pt x="531500" y="54509"/>
                    <a:pt x="606026" y="55229"/>
                  </a:cubicBezTo>
                  <a:cubicBezTo>
                    <a:pt x="750398" y="56669"/>
                    <a:pt x="894771" y="54149"/>
                    <a:pt x="1038783" y="46951"/>
                  </a:cubicBezTo>
                  <a:cubicBezTo>
                    <a:pt x="1110429" y="43172"/>
                    <a:pt x="1181986" y="40562"/>
                    <a:pt x="1253542" y="39437"/>
                  </a:cubicBezTo>
                  <a:close/>
                  <a:moveTo>
                    <a:pt x="172870" y="29319"/>
                  </a:moveTo>
                  <a:cubicBezTo>
                    <a:pt x="238421" y="40481"/>
                    <a:pt x="303612" y="31551"/>
                    <a:pt x="369884" y="31179"/>
                  </a:cubicBezTo>
                  <a:cubicBezTo>
                    <a:pt x="436876" y="31179"/>
                    <a:pt x="504227" y="34156"/>
                    <a:pt x="571579" y="34528"/>
                  </a:cubicBezTo>
                  <a:cubicBezTo>
                    <a:pt x="637851" y="34528"/>
                    <a:pt x="704482" y="34528"/>
                    <a:pt x="770754" y="34528"/>
                  </a:cubicBezTo>
                  <a:cubicBezTo>
                    <a:pt x="801729" y="34528"/>
                    <a:pt x="833424" y="34900"/>
                    <a:pt x="864758" y="33412"/>
                  </a:cubicBezTo>
                  <a:cubicBezTo>
                    <a:pt x="893212" y="31551"/>
                    <a:pt x="922026" y="35272"/>
                    <a:pt x="950119" y="29691"/>
                  </a:cubicBezTo>
                  <a:cubicBezTo>
                    <a:pt x="956242" y="28575"/>
                    <a:pt x="958763" y="38249"/>
                    <a:pt x="952640" y="39365"/>
                  </a:cubicBezTo>
                  <a:cubicBezTo>
                    <a:pt x="923466" y="44946"/>
                    <a:pt x="893572" y="41597"/>
                    <a:pt x="864398" y="43086"/>
                  </a:cubicBezTo>
                  <a:cubicBezTo>
                    <a:pt x="833063" y="44202"/>
                    <a:pt x="801729" y="43830"/>
                    <a:pt x="770754" y="43830"/>
                  </a:cubicBezTo>
                  <a:cubicBezTo>
                    <a:pt x="700521" y="43830"/>
                    <a:pt x="630287" y="44574"/>
                    <a:pt x="560414" y="43458"/>
                  </a:cubicBezTo>
                  <a:cubicBezTo>
                    <a:pt x="489460" y="42714"/>
                    <a:pt x="417786" y="38249"/>
                    <a:pt x="346833" y="40853"/>
                  </a:cubicBezTo>
                  <a:cubicBezTo>
                    <a:pt x="288845" y="42714"/>
                    <a:pt x="227616" y="52016"/>
                    <a:pt x="171430" y="33784"/>
                  </a:cubicBezTo>
                  <a:cubicBezTo>
                    <a:pt x="168548" y="33040"/>
                    <a:pt x="169989" y="28947"/>
                    <a:pt x="172870" y="29319"/>
                  </a:cubicBezTo>
                  <a:close/>
                  <a:moveTo>
                    <a:pt x="1850055" y="18823"/>
                  </a:moveTo>
                  <a:cubicBezTo>
                    <a:pt x="1882814" y="17202"/>
                    <a:pt x="1915394" y="18013"/>
                    <a:pt x="1946174" y="27379"/>
                  </a:cubicBezTo>
                  <a:cubicBezTo>
                    <a:pt x="1982894" y="38547"/>
                    <a:pt x="2019254" y="57281"/>
                    <a:pt x="2031493" y="96189"/>
                  </a:cubicBezTo>
                  <a:cubicBezTo>
                    <a:pt x="2070013" y="219397"/>
                    <a:pt x="2038693" y="355936"/>
                    <a:pt x="2035813" y="482026"/>
                  </a:cubicBezTo>
                  <a:cubicBezTo>
                    <a:pt x="2035813" y="483828"/>
                    <a:pt x="2032933" y="483467"/>
                    <a:pt x="2032933" y="481666"/>
                  </a:cubicBezTo>
                  <a:cubicBezTo>
                    <a:pt x="2031493" y="362060"/>
                    <a:pt x="2052733" y="235249"/>
                    <a:pt x="2025014" y="117444"/>
                  </a:cubicBezTo>
                  <a:cubicBezTo>
                    <a:pt x="1997294" y="0"/>
                    <a:pt x="1840335" y="35305"/>
                    <a:pt x="1752495" y="36386"/>
                  </a:cubicBezTo>
                  <a:cubicBezTo>
                    <a:pt x="1744935" y="36386"/>
                    <a:pt x="1745295" y="24858"/>
                    <a:pt x="1752855" y="24858"/>
                  </a:cubicBezTo>
                  <a:cubicBezTo>
                    <a:pt x="1784355" y="24498"/>
                    <a:pt x="1817295" y="20445"/>
                    <a:pt x="1850055" y="18823"/>
                  </a:cubicBezTo>
                  <a:close/>
                  <a:moveTo>
                    <a:pt x="447705" y="8350"/>
                  </a:moveTo>
                  <a:cubicBezTo>
                    <a:pt x="495689" y="8945"/>
                    <a:pt x="543717" y="10868"/>
                    <a:pt x="590754" y="10868"/>
                  </a:cubicBezTo>
                  <a:cubicBezTo>
                    <a:pt x="686630" y="11235"/>
                    <a:pt x="782146" y="11235"/>
                    <a:pt x="878022" y="11235"/>
                  </a:cubicBezTo>
                  <a:cubicBezTo>
                    <a:pt x="884150" y="11235"/>
                    <a:pt x="884150" y="21492"/>
                    <a:pt x="877662" y="21492"/>
                  </a:cubicBezTo>
                  <a:cubicBezTo>
                    <a:pt x="782146" y="21126"/>
                    <a:pt x="686270" y="20760"/>
                    <a:pt x="590754" y="20393"/>
                  </a:cubicBezTo>
                  <a:cubicBezTo>
                    <a:pt x="496319" y="20027"/>
                    <a:pt x="398641" y="26621"/>
                    <a:pt x="304927" y="15997"/>
                  </a:cubicBezTo>
                  <a:cubicBezTo>
                    <a:pt x="303485" y="15997"/>
                    <a:pt x="303485" y="13799"/>
                    <a:pt x="304927" y="13799"/>
                  </a:cubicBezTo>
                  <a:cubicBezTo>
                    <a:pt x="351784" y="8487"/>
                    <a:pt x="399722" y="7754"/>
                    <a:pt x="447705" y="8350"/>
                  </a:cubicBezTo>
                  <a:close/>
                  <a:moveTo>
                    <a:pt x="1836272" y="0"/>
                  </a:moveTo>
                  <a:cubicBezTo>
                    <a:pt x="1876224" y="0"/>
                    <a:pt x="1914736" y="2523"/>
                    <a:pt x="1953608" y="10452"/>
                  </a:cubicBezTo>
                  <a:cubicBezTo>
                    <a:pt x="1978083" y="15138"/>
                    <a:pt x="2008677" y="18742"/>
                    <a:pt x="2028473" y="36043"/>
                  </a:cubicBezTo>
                  <a:cubicBezTo>
                    <a:pt x="2049709" y="54425"/>
                    <a:pt x="2055468" y="77133"/>
                    <a:pt x="2057627" y="104526"/>
                  </a:cubicBezTo>
                  <a:cubicBezTo>
                    <a:pt x="2060147" y="140569"/>
                    <a:pt x="2068425" y="176252"/>
                    <a:pt x="2068425" y="212656"/>
                  </a:cubicBezTo>
                  <a:cubicBezTo>
                    <a:pt x="2068425" y="215539"/>
                    <a:pt x="2063746" y="215539"/>
                    <a:pt x="2063746" y="212656"/>
                  </a:cubicBezTo>
                  <a:cubicBezTo>
                    <a:pt x="2062307" y="181298"/>
                    <a:pt x="2053668" y="152103"/>
                    <a:pt x="2050069" y="121466"/>
                  </a:cubicBezTo>
                  <a:cubicBezTo>
                    <a:pt x="2045750" y="85423"/>
                    <a:pt x="2042511" y="48298"/>
                    <a:pt x="2002918" y="34241"/>
                  </a:cubicBezTo>
                  <a:cubicBezTo>
                    <a:pt x="1950009" y="15498"/>
                    <a:pt x="1891701" y="11894"/>
                    <a:pt x="1836272" y="11534"/>
                  </a:cubicBezTo>
                  <a:cubicBezTo>
                    <a:pt x="1829073" y="11534"/>
                    <a:pt x="1829073" y="0"/>
                    <a:pt x="183627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747180C-C327-5342-A7BF-2D34EBAAFA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0147" y="6327680"/>
              <a:ext cx="1994624" cy="954506"/>
            </a:xfrm>
            <a:custGeom>
              <a:avLst/>
              <a:gdLst>
                <a:gd name="connsiteX0" fmla="*/ 1018981 w 1117068"/>
                <a:gd name="connsiteY0" fmla="*/ 414019 h 534561"/>
                <a:gd name="connsiteX1" fmla="*/ 1021022 w 1117068"/>
                <a:gd name="connsiteY1" fmla="*/ 415118 h 534561"/>
                <a:gd name="connsiteX2" fmla="*/ 1020341 w 1117068"/>
                <a:gd name="connsiteY2" fmla="*/ 418415 h 534561"/>
                <a:gd name="connsiteX3" fmla="*/ 1017960 w 1117068"/>
                <a:gd name="connsiteY3" fmla="*/ 421346 h 534561"/>
                <a:gd name="connsiteX4" fmla="*/ 1014898 w 1117068"/>
                <a:gd name="connsiteY4" fmla="*/ 416584 h 534561"/>
                <a:gd name="connsiteX5" fmla="*/ 1018981 w 1117068"/>
                <a:gd name="connsiteY5" fmla="*/ 414019 h 534561"/>
                <a:gd name="connsiteX6" fmla="*/ 587450 w 1117068"/>
                <a:gd name="connsiteY6" fmla="*/ 331305 h 534561"/>
                <a:gd name="connsiteX7" fmla="*/ 594922 w 1117068"/>
                <a:gd name="connsiteY7" fmla="*/ 358347 h 534561"/>
                <a:gd name="connsiteX8" fmla="*/ 603817 w 1117068"/>
                <a:gd name="connsiteY8" fmla="*/ 389659 h 534561"/>
                <a:gd name="connsiteX9" fmla="*/ 602394 w 1117068"/>
                <a:gd name="connsiteY9" fmla="*/ 390371 h 534561"/>
                <a:gd name="connsiteX10" fmla="*/ 592787 w 1117068"/>
                <a:gd name="connsiteY10" fmla="*/ 361549 h 534561"/>
                <a:gd name="connsiteX11" fmla="*/ 584959 w 1117068"/>
                <a:gd name="connsiteY11" fmla="*/ 333084 h 534561"/>
                <a:gd name="connsiteX12" fmla="*/ 587450 w 1117068"/>
                <a:gd name="connsiteY12" fmla="*/ 331305 h 534561"/>
                <a:gd name="connsiteX13" fmla="*/ 593477 w 1117068"/>
                <a:gd name="connsiteY13" fmla="*/ 328507 h 534561"/>
                <a:gd name="connsiteX14" fmla="*/ 606776 w 1117068"/>
                <a:gd name="connsiteY14" fmla="*/ 376420 h 534561"/>
                <a:gd name="connsiteX15" fmla="*/ 627264 w 1117068"/>
                <a:gd name="connsiteY15" fmla="*/ 418568 h 534561"/>
                <a:gd name="connsiteX16" fmla="*/ 626185 w 1117068"/>
                <a:gd name="connsiteY16" fmla="*/ 419649 h 534561"/>
                <a:gd name="connsiteX17" fmla="*/ 606057 w 1117068"/>
                <a:gd name="connsiteY17" fmla="*/ 383264 h 534561"/>
                <a:gd name="connsiteX18" fmla="*/ 590961 w 1117068"/>
                <a:gd name="connsiteY18" fmla="*/ 329948 h 534561"/>
                <a:gd name="connsiteX19" fmla="*/ 593477 w 1117068"/>
                <a:gd name="connsiteY19" fmla="*/ 328507 h 534561"/>
                <a:gd name="connsiteX20" fmla="*/ 600157 w 1117068"/>
                <a:gd name="connsiteY20" fmla="*/ 327293 h 534561"/>
                <a:gd name="connsiteX21" fmla="*/ 623333 w 1117068"/>
                <a:gd name="connsiteY21" fmla="*/ 398287 h 534561"/>
                <a:gd name="connsiteX22" fmla="*/ 662197 w 1117068"/>
                <a:gd name="connsiteY22" fmla="*/ 451895 h 534561"/>
                <a:gd name="connsiteX23" fmla="*/ 661128 w 1117068"/>
                <a:gd name="connsiteY23" fmla="*/ 452620 h 534561"/>
                <a:gd name="connsiteX24" fmla="*/ 619768 w 1117068"/>
                <a:gd name="connsiteY24" fmla="*/ 397200 h 534561"/>
                <a:gd name="connsiteX25" fmla="*/ 607288 w 1117068"/>
                <a:gd name="connsiteY25" fmla="*/ 364601 h 534561"/>
                <a:gd name="connsiteX26" fmla="*/ 597305 w 1117068"/>
                <a:gd name="connsiteY26" fmla="*/ 328017 h 534561"/>
                <a:gd name="connsiteX27" fmla="*/ 600157 w 1117068"/>
                <a:gd name="connsiteY27" fmla="*/ 327293 h 534561"/>
                <a:gd name="connsiteX28" fmla="*/ 1064461 w 1117068"/>
                <a:gd name="connsiteY28" fmla="*/ 312647 h 534561"/>
                <a:gd name="connsiteX29" fmla="*/ 1067717 w 1117068"/>
                <a:gd name="connsiteY29" fmla="*/ 313011 h 534561"/>
                <a:gd name="connsiteX30" fmla="*/ 1052158 w 1117068"/>
                <a:gd name="connsiteY30" fmla="*/ 354783 h 534561"/>
                <a:gd name="connsiteX31" fmla="*/ 1026828 w 1117068"/>
                <a:gd name="connsiteY31" fmla="*/ 392924 h 534561"/>
                <a:gd name="connsiteX32" fmla="*/ 1022124 w 1117068"/>
                <a:gd name="connsiteY32" fmla="*/ 387838 h 534561"/>
                <a:gd name="connsiteX33" fmla="*/ 1046730 w 1117068"/>
                <a:gd name="connsiteY33" fmla="*/ 351514 h 534561"/>
                <a:gd name="connsiteX34" fmla="*/ 1064461 w 1117068"/>
                <a:gd name="connsiteY34" fmla="*/ 312647 h 534561"/>
                <a:gd name="connsiteX35" fmla="*/ 222736 w 1117068"/>
                <a:gd name="connsiteY35" fmla="*/ 309244 h 534561"/>
                <a:gd name="connsiteX36" fmla="*/ 223132 w 1117068"/>
                <a:gd name="connsiteY36" fmla="*/ 309244 h 534561"/>
                <a:gd name="connsiteX37" fmla="*/ 225117 w 1117068"/>
                <a:gd name="connsiteY37" fmla="*/ 309244 h 534561"/>
                <a:gd name="connsiteX38" fmla="*/ 225911 w 1117068"/>
                <a:gd name="connsiteY38" fmla="*/ 309244 h 534561"/>
                <a:gd name="connsiteX39" fmla="*/ 226307 w 1117068"/>
                <a:gd name="connsiteY39" fmla="*/ 309244 h 534561"/>
                <a:gd name="connsiteX40" fmla="*/ 226307 w 1117068"/>
                <a:gd name="connsiteY40" fmla="*/ 311625 h 534561"/>
                <a:gd name="connsiteX41" fmla="*/ 225911 w 1117068"/>
                <a:gd name="connsiteY41" fmla="*/ 311625 h 534561"/>
                <a:gd name="connsiteX42" fmla="*/ 225117 w 1117068"/>
                <a:gd name="connsiteY42" fmla="*/ 312022 h 534561"/>
                <a:gd name="connsiteX43" fmla="*/ 223132 w 1117068"/>
                <a:gd name="connsiteY43" fmla="*/ 312022 h 534561"/>
                <a:gd name="connsiteX44" fmla="*/ 222736 w 1117068"/>
                <a:gd name="connsiteY44" fmla="*/ 312022 h 534561"/>
                <a:gd name="connsiteX45" fmla="*/ 221942 w 1117068"/>
                <a:gd name="connsiteY45" fmla="*/ 310832 h 534561"/>
                <a:gd name="connsiteX46" fmla="*/ 221942 w 1117068"/>
                <a:gd name="connsiteY46" fmla="*/ 310434 h 534561"/>
                <a:gd name="connsiteX47" fmla="*/ 222736 w 1117068"/>
                <a:gd name="connsiteY47" fmla="*/ 309244 h 534561"/>
                <a:gd name="connsiteX48" fmla="*/ 231675 w 1117068"/>
                <a:gd name="connsiteY48" fmla="*/ 307534 h 534561"/>
                <a:gd name="connsiteX49" fmla="*/ 329411 w 1117068"/>
                <a:gd name="connsiteY49" fmla="*/ 311198 h 534561"/>
                <a:gd name="connsiteX50" fmla="*/ 422117 w 1117068"/>
                <a:gd name="connsiteY50" fmla="*/ 311198 h 534561"/>
                <a:gd name="connsiteX51" fmla="*/ 422117 w 1117068"/>
                <a:gd name="connsiteY51" fmla="*/ 312663 h 534561"/>
                <a:gd name="connsiteX52" fmla="*/ 326177 w 1117068"/>
                <a:gd name="connsiteY52" fmla="*/ 314495 h 534561"/>
                <a:gd name="connsiteX53" fmla="*/ 231675 w 1117068"/>
                <a:gd name="connsiteY53" fmla="*/ 310465 h 534561"/>
                <a:gd name="connsiteX54" fmla="*/ 231675 w 1117068"/>
                <a:gd name="connsiteY54" fmla="*/ 307534 h 534561"/>
                <a:gd name="connsiteX55" fmla="*/ 1076829 w 1117068"/>
                <a:gd name="connsiteY55" fmla="*/ 289169 h 534561"/>
                <a:gd name="connsiteX56" fmla="*/ 1080420 w 1117068"/>
                <a:gd name="connsiteY56" fmla="*/ 289527 h 534561"/>
                <a:gd name="connsiteX57" fmla="*/ 1060671 w 1117068"/>
                <a:gd name="connsiteY57" fmla="*/ 363700 h 534561"/>
                <a:gd name="connsiteX58" fmla="*/ 1039844 w 1117068"/>
                <a:gd name="connsiteY58" fmla="*/ 395949 h 534561"/>
                <a:gd name="connsiteX59" fmla="*/ 1027636 w 1117068"/>
                <a:gd name="connsiteY59" fmla="*/ 410281 h 534561"/>
                <a:gd name="connsiteX60" fmla="*/ 1024404 w 1117068"/>
                <a:gd name="connsiteY60" fmla="*/ 404190 h 534561"/>
                <a:gd name="connsiteX61" fmla="*/ 1039844 w 1117068"/>
                <a:gd name="connsiteY61" fmla="*/ 382332 h 534561"/>
                <a:gd name="connsiteX62" fmla="*/ 1058157 w 1117068"/>
                <a:gd name="connsiteY62" fmla="*/ 355817 h 534561"/>
                <a:gd name="connsiteX63" fmla="*/ 1076829 w 1117068"/>
                <a:gd name="connsiteY63" fmla="*/ 289169 h 534561"/>
                <a:gd name="connsiteX64" fmla="*/ 27410 w 1117068"/>
                <a:gd name="connsiteY64" fmla="*/ 267969 h 534561"/>
                <a:gd name="connsiteX65" fmla="*/ 36998 w 1117068"/>
                <a:gd name="connsiteY65" fmla="*/ 271336 h 534561"/>
                <a:gd name="connsiteX66" fmla="*/ 47296 w 1117068"/>
                <a:gd name="connsiteY66" fmla="*/ 274367 h 534561"/>
                <a:gd name="connsiteX67" fmla="*/ 47296 w 1117068"/>
                <a:gd name="connsiteY67" fmla="*/ 278407 h 534561"/>
                <a:gd name="connsiteX68" fmla="*/ 35577 w 1117068"/>
                <a:gd name="connsiteY68" fmla="*/ 275713 h 534561"/>
                <a:gd name="connsiteX69" fmla="*/ 25990 w 1117068"/>
                <a:gd name="connsiteY69" fmla="*/ 272683 h 534561"/>
                <a:gd name="connsiteX70" fmla="*/ 27410 w 1117068"/>
                <a:gd name="connsiteY70" fmla="*/ 267969 h 534561"/>
                <a:gd name="connsiteX71" fmla="*/ 39593 w 1117068"/>
                <a:gd name="connsiteY71" fmla="*/ 262147 h 534561"/>
                <a:gd name="connsiteX72" fmla="*/ 54721 w 1117068"/>
                <a:gd name="connsiteY72" fmla="*/ 265675 h 534561"/>
                <a:gd name="connsiteX73" fmla="*/ 77772 w 1117068"/>
                <a:gd name="connsiteY73" fmla="*/ 276611 h 534561"/>
                <a:gd name="connsiteX74" fmla="*/ 76332 w 1117068"/>
                <a:gd name="connsiteY74" fmla="*/ 280845 h 534561"/>
                <a:gd name="connsiteX75" fmla="*/ 57242 w 1117068"/>
                <a:gd name="connsiteY75" fmla="*/ 272731 h 534561"/>
                <a:gd name="connsiteX76" fmla="*/ 46076 w 1117068"/>
                <a:gd name="connsiteY76" fmla="*/ 267792 h 534561"/>
                <a:gd name="connsiteX77" fmla="*/ 39593 w 1117068"/>
                <a:gd name="connsiteY77" fmla="*/ 266028 h 534561"/>
                <a:gd name="connsiteX78" fmla="*/ 39593 w 1117068"/>
                <a:gd name="connsiteY78" fmla="*/ 262147 h 534561"/>
                <a:gd name="connsiteX79" fmla="*/ 88930 w 1117068"/>
                <a:gd name="connsiteY79" fmla="*/ 261519 h 534561"/>
                <a:gd name="connsiteX80" fmla="*/ 125364 w 1117068"/>
                <a:gd name="connsiteY80" fmla="*/ 278263 h 534561"/>
                <a:gd name="connsiteX81" fmla="*/ 123542 w 1117068"/>
                <a:gd name="connsiteY81" fmla="*/ 282355 h 534561"/>
                <a:gd name="connsiteX82" fmla="*/ 86744 w 1117068"/>
                <a:gd name="connsiteY82" fmla="*/ 266728 h 534561"/>
                <a:gd name="connsiteX83" fmla="*/ 88930 w 1117068"/>
                <a:gd name="connsiteY83" fmla="*/ 261519 h 534561"/>
                <a:gd name="connsiteX84" fmla="*/ 61306 w 1117068"/>
                <a:gd name="connsiteY84" fmla="*/ 261474 h 534561"/>
                <a:gd name="connsiteX85" fmla="*/ 79650 w 1117068"/>
                <a:gd name="connsiteY85" fmla="*/ 266525 h 534561"/>
                <a:gd name="connsiteX86" fmla="*/ 101949 w 1117068"/>
                <a:gd name="connsiteY86" fmla="*/ 278793 h 534561"/>
                <a:gd name="connsiteX87" fmla="*/ 101230 w 1117068"/>
                <a:gd name="connsiteY87" fmla="*/ 282401 h 534561"/>
                <a:gd name="connsiteX88" fmla="*/ 61306 w 1117068"/>
                <a:gd name="connsiteY88" fmla="*/ 266525 h 534561"/>
                <a:gd name="connsiteX89" fmla="*/ 61306 w 1117068"/>
                <a:gd name="connsiteY89" fmla="*/ 261474 h 534561"/>
                <a:gd name="connsiteX90" fmla="*/ 115515 w 1117068"/>
                <a:gd name="connsiteY90" fmla="*/ 259909 h 534561"/>
                <a:gd name="connsiteX91" fmla="*/ 152737 w 1117068"/>
                <a:gd name="connsiteY91" fmla="*/ 277860 h 534561"/>
                <a:gd name="connsiteX92" fmla="*/ 151653 w 1117068"/>
                <a:gd name="connsiteY92" fmla="*/ 281157 h 534561"/>
                <a:gd name="connsiteX93" fmla="*/ 113708 w 1117068"/>
                <a:gd name="connsiteY93" fmla="*/ 265038 h 534561"/>
                <a:gd name="connsiteX94" fmla="*/ 115515 w 1117068"/>
                <a:gd name="connsiteY94" fmla="*/ 259909 h 534561"/>
                <a:gd name="connsiteX95" fmla="*/ 254766 w 1117068"/>
                <a:gd name="connsiteY95" fmla="*/ 256333 h 534561"/>
                <a:gd name="connsiteX96" fmla="*/ 294429 w 1117068"/>
                <a:gd name="connsiteY96" fmla="*/ 281527 h 534561"/>
                <a:gd name="connsiteX97" fmla="*/ 292658 w 1117068"/>
                <a:gd name="connsiteY97" fmla="*/ 284011 h 534561"/>
                <a:gd name="connsiteX98" fmla="*/ 256537 w 1117068"/>
                <a:gd name="connsiteY98" fmla="*/ 262366 h 534561"/>
                <a:gd name="connsiteX99" fmla="*/ 254766 w 1117068"/>
                <a:gd name="connsiteY99" fmla="*/ 262366 h 534561"/>
                <a:gd name="connsiteX100" fmla="*/ 252642 w 1117068"/>
                <a:gd name="connsiteY100" fmla="*/ 260946 h 534561"/>
                <a:gd name="connsiteX101" fmla="*/ 254766 w 1117068"/>
                <a:gd name="connsiteY101" fmla="*/ 256333 h 534561"/>
                <a:gd name="connsiteX102" fmla="*/ 180955 w 1117068"/>
                <a:gd name="connsiteY102" fmla="*/ 255624 h 534561"/>
                <a:gd name="connsiteX103" fmla="*/ 221003 w 1117068"/>
                <a:gd name="connsiteY103" fmla="*/ 275171 h 534561"/>
                <a:gd name="connsiteX104" fmla="*/ 219921 w 1117068"/>
                <a:gd name="connsiteY104" fmla="*/ 278725 h 534561"/>
                <a:gd name="connsiteX105" fmla="*/ 178790 w 1117068"/>
                <a:gd name="connsiteY105" fmla="*/ 260244 h 534561"/>
                <a:gd name="connsiteX106" fmla="*/ 180955 w 1117068"/>
                <a:gd name="connsiteY106" fmla="*/ 255624 h 534561"/>
                <a:gd name="connsiteX107" fmla="*/ 270122 w 1117068"/>
                <a:gd name="connsiteY107" fmla="*/ 255512 h 534561"/>
                <a:gd name="connsiteX108" fmla="*/ 283695 w 1117068"/>
                <a:gd name="connsiteY108" fmla="*/ 262839 h 534561"/>
                <a:gd name="connsiteX109" fmla="*/ 309770 w 1117068"/>
                <a:gd name="connsiteY109" fmla="*/ 280790 h 534561"/>
                <a:gd name="connsiteX110" fmla="*/ 309413 w 1117068"/>
                <a:gd name="connsiteY110" fmla="*/ 281889 h 534561"/>
                <a:gd name="connsiteX111" fmla="*/ 286553 w 1117068"/>
                <a:gd name="connsiteY111" fmla="*/ 269434 h 534561"/>
                <a:gd name="connsiteX112" fmla="*/ 269765 w 1117068"/>
                <a:gd name="connsiteY112" fmla="*/ 259176 h 534561"/>
                <a:gd name="connsiteX113" fmla="*/ 270122 w 1117068"/>
                <a:gd name="connsiteY113" fmla="*/ 255512 h 534561"/>
                <a:gd name="connsiteX114" fmla="*/ 132398 w 1117068"/>
                <a:gd name="connsiteY114" fmla="*/ 255140 h 534561"/>
                <a:gd name="connsiteX115" fmla="*/ 173408 w 1117068"/>
                <a:gd name="connsiteY115" fmla="*/ 275928 h 534561"/>
                <a:gd name="connsiteX116" fmla="*/ 172694 w 1117068"/>
                <a:gd name="connsiteY116" fmla="*/ 279210 h 534561"/>
                <a:gd name="connsiteX117" fmla="*/ 129545 w 1117068"/>
                <a:gd name="connsiteY117" fmla="*/ 259516 h 534561"/>
                <a:gd name="connsiteX118" fmla="*/ 132398 w 1117068"/>
                <a:gd name="connsiteY118" fmla="*/ 255140 h 534561"/>
                <a:gd name="connsiteX119" fmla="*/ 158198 w 1117068"/>
                <a:gd name="connsiteY119" fmla="*/ 255101 h 534561"/>
                <a:gd name="connsiteX120" fmla="*/ 198071 w 1117068"/>
                <a:gd name="connsiteY120" fmla="*/ 275697 h 534561"/>
                <a:gd name="connsiteX121" fmla="*/ 196634 w 1117068"/>
                <a:gd name="connsiteY121" fmla="*/ 279603 h 534561"/>
                <a:gd name="connsiteX122" fmla="*/ 155325 w 1117068"/>
                <a:gd name="connsiteY122" fmla="*/ 259718 h 534561"/>
                <a:gd name="connsiteX123" fmla="*/ 158198 w 1117068"/>
                <a:gd name="connsiteY123" fmla="*/ 255101 h 534561"/>
                <a:gd name="connsiteX124" fmla="*/ 292998 w 1117068"/>
                <a:gd name="connsiteY124" fmla="*/ 254404 h 534561"/>
                <a:gd name="connsiteX125" fmla="*/ 307603 w 1117068"/>
                <a:gd name="connsiteY125" fmla="*/ 264894 h 534561"/>
                <a:gd name="connsiteX126" fmla="*/ 322573 w 1117068"/>
                <a:gd name="connsiteY126" fmla="*/ 277554 h 534561"/>
                <a:gd name="connsiteX127" fmla="*/ 320382 w 1117068"/>
                <a:gd name="connsiteY127" fmla="*/ 280809 h 534561"/>
                <a:gd name="connsiteX128" fmla="*/ 306508 w 1117068"/>
                <a:gd name="connsiteY128" fmla="*/ 270319 h 534561"/>
                <a:gd name="connsiteX129" fmla="*/ 291173 w 1117068"/>
                <a:gd name="connsiteY129" fmla="*/ 258745 h 534561"/>
                <a:gd name="connsiteX130" fmla="*/ 292998 w 1117068"/>
                <a:gd name="connsiteY130" fmla="*/ 254404 h 534561"/>
                <a:gd name="connsiteX131" fmla="*/ 228394 w 1117068"/>
                <a:gd name="connsiteY131" fmla="*/ 253918 h 534561"/>
                <a:gd name="connsiteX132" fmla="*/ 247393 w 1117068"/>
                <a:gd name="connsiteY132" fmla="*/ 268151 h 534561"/>
                <a:gd name="connsiteX133" fmla="*/ 264600 w 1117068"/>
                <a:gd name="connsiteY133" fmla="*/ 278370 h 534561"/>
                <a:gd name="connsiteX134" fmla="*/ 264958 w 1117068"/>
                <a:gd name="connsiteY134" fmla="*/ 280559 h 534561"/>
                <a:gd name="connsiteX135" fmla="*/ 247752 w 1117068"/>
                <a:gd name="connsiteY135" fmla="*/ 273990 h 534561"/>
                <a:gd name="connsiteX136" fmla="*/ 225168 w 1117068"/>
                <a:gd name="connsiteY136" fmla="*/ 259028 h 534561"/>
                <a:gd name="connsiteX137" fmla="*/ 228394 w 1117068"/>
                <a:gd name="connsiteY137" fmla="*/ 253918 h 534561"/>
                <a:gd name="connsiteX138" fmla="*/ 201937 w 1117068"/>
                <a:gd name="connsiteY138" fmla="*/ 253559 h 534561"/>
                <a:gd name="connsiteX139" fmla="*/ 240061 w 1117068"/>
                <a:gd name="connsiteY139" fmla="*/ 276273 h 534561"/>
                <a:gd name="connsiteX140" fmla="*/ 238982 w 1117068"/>
                <a:gd name="connsiteY140" fmla="*/ 279570 h 534561"/>
                <a:gd name="connsiteX141" fmla="*/ 199060 w 1117068"/>
                <a:gd name="connsiteY141" fmla="*/ 257955 h 534561"/>
                <a:gd name="connsiteX142" fmla="*/ 201937 w 1117068"/>
                <a:gd name="connsiteY142" fmla="*/ 253559 h 534561"/>
                <a:gd name="connsiteX143" fmla="*/ 651945 w 1117068"/>
                <a:gd name="connsiteY143" fmla="*/ 240471 h 534561"/>
                <a:gd name="connsiteX144" fmla="*/ 654113 w 1117068"/>
                <a:gd name="connsiteY144" fmla="*/ 240471 h 534561"/>
                <a:gd name="connsiteX145" fmla="*/ 681207 w 1117068"/>
                <a:gd name="connsiteY145" fmla="*/ 368978 h 534561"/>
                <a:gd name="connsiteX146" fmla="*/ 754543 w 1117068"/>
                <a:gd name="connsiteY146" fmla="*/ 456922 h 534561"/>
                <a:gd name="connsiteX147" fmla="*/ 751292 w 1117068"/>
                <a:gd name="connsiteY147" fmla="*/ 462307 h 534561"/>
                <a:gd name="connsiteX148" fmla="*/ 673260 w 1117068"/>
                <a:gd name="connsiteY148" fmla="*/ 366465 h 534561"/>
                <a:gd name="connsiteX149" fmla="*/ 651945 w 1117068"/>
                <a:gd name="connsiteY149" fmla="*/ 296468 h 534561"/>
                <a:gd name="connsiteX150" fmla="*/ 651945 w 1117068"/>
                <a:gd name="connsiteY150" fmla="*/ 240471 h 534561"/>
                <a:gd name="connsiteX151" fmla="*/ 49400 w 1117068"/>
                <a:gd name="connsiteY151" fmla="*/ 239966 h 534561"/>
                <a:gd name="connsiteX152" fmla="*/ 23833 w 1117068"/>
                <a:gd name="connsiteY152" fmla="*/ 242078 h 534561"/>
                <a:gd name="connsiteX153" fmla="*/ 22753 w 1117068"/>
                <a:gd name="connsiteY153" fmla="*/ 289538 h 534561"/>
                <a:gd name="connsiteX154" fmla="*/ 78207 w 1117068"/>
                <a:gd name="connsiteY154" fmla="*/ 289898 h 534561"/>
                <a:gd name="connsiteX155" fmla="*/ 144825 w 1117068"/>
                <a:gd name="connsiteY155" fmla="*/ 290617 h 534561"/>
                <a:gd name="connsiteX156" fmla="*/ 280940 w 1117068"/>
                <a:gd name="connsiteY156" fmla="*/ 290976 h 534561"/>
                <a:gd name="connsiteX157" fmla="*/ 554612 w 1117068"/>
                <a:gd name="connsiteY157" fmla="*/ 292774 h 534561"/>
                <a:gd name="connsiteX158" fmla="*/ 556052 w 1117068"/>
                <a:gd name="connsiteY158" fmla="*/ 254302 h 534561"/>
                <a:gd name="connsiteX159" fmla="*/ 556052 w 1117068"/>
                <a:gd name="connsiteY159" fmla="*/ 253943 h 534561"/>
                <a:gd name="connsiteX160" fmla="*/ 556412 w 1117068"/>
                <a:gd name="connsiteY160" fmla="*/ 247471 h 534561"/>
                <a:gd name="connsiteX161" fmla="*/ 419936 w 1117068"/>
                <a:gd name="connsiteY161" fmla="*/ 249269 h 534561"/>
                <a:gd name="connsiteX162" fmla="*/ 280220 w 1117068"/>
                <a:gd name="connsiteY162" fmla="*/ 243516 h 534561"/>
                <a:gd name="connsiteX163" fmla="*/ 139423 w 1117068"/>
                <a:gd name="connsiteY163" fmla="*/ 242078 h 534561"/>
                <a:gd name="connsiteX164" fmla="*/ 74966 w 1117068"/>
                <a:gd name="connsiteY164" fmla="*/ 241359 h 534561"/>
                <a:gd name="connsiteX165" fmla="*/ 49400 w 1117068"/>
                <a:gd name="connsiteY165" fmla="*/ 239966 h 534561"/>
                <a:gd name="connsiteX166" fmla="*/ 581259 w 1117068"/>
                <a:gd name="connsiteY166" fmla="*/ 235606 h 534561"/>
                <a:gd name="connsiteX167" fmla="*/ 568655 w 1117068"/>
                <a:gd name="connsiteY167" fmla="*/ 246033 h 534561"/>
                <a:gd name="connsiteX168" fmla="*/ 568295 w 1117068"/>
                <a:gd name="connsiteY168" fmla="*/ 252145 h 534561"/>
                <a:gd name="connsiteX169" fmla="*/ 581259 w 1117068"/>
                <a:gd name="connsiteY169" fmla="*/ 264010 h 534561"/>
                <a:gd name="connsiteX170" fmla="*/ 580178 w 1117068"/>
                <a:gd name="connsiteY170" fmla="*/ 265448 h 534561"/>
                <a:gd name="connsiteX171" fmla="*/ 572976 w 1117068"/>
                <a:gd name="connsiteY171" fmla="*/ 259696 h 534561"/>
                <a:gd name="connsiteX172" fmla="*/ 569375 w 1117068"/>
                <a:gd name="connsiteY172" fmla="*/ 256460 h 534561"/>
                <a:gd name="connsiteX173" fmla="*/ 568295 w 1117068"/>
                <a:gd name="connsiteY173" fmla="*/ 255381 h 534561"/>
                <a:gd name="connsiteX174" fmla="*/ 568295 w 1117068"/>
                <a:gd name="connsiteY174" fmla="*/ 257898 h 534561"/>
                <a:gd name="connsiteX175" fmla="*/ 568295 w 1117068"/>
                <a:gd name="connsiteY175" fmla="*/ 260055 h 534561"/>
                <a:gd name="connsiteX176" fmla="*/ 581979 w 1117068"/>
                <a:gd name="connsiteY176" fmla="*/ 270482 h 534561"/>
                <a:gd name="connsiteX177" fmla="*/ 581619 w 1117068"/>
                <a:gd name="connsiteY177" fmla="*/ 271920 h 534561"/>
                <a:gd name="connsiteX178" fmla="*/ 568295 w 1117068"/>
                <a:gd name="connsiteY178" fmla="*/ 262932 h 534561"/>
                <a:gd name="connsiteX179" fmla="*/ 568295 w 1117068"/>
                <a:gd name="connsiteY179" fmla="*/ 268684 h 534561"/>
                <a:gd name="connsiteX180" fmla="*/ 574777 w 1117068"/>
                <a:gd name="connsiteY180" fmla="*/ 273358 h 534561"/>
                <a:gd name="connsiteX181" fmla="*/ 582699 w 1117068"/>
                <a:gd name="connsiteY181" fmla="*/ 280190 h 534561"/>
                <a:gd name="connsiteX182" fmla="*/ 582699 w 1117068"/>
                <a:gd name="connsiteY182" fmla="*/ 280909 h 534561"/>
                <a:gd name="connsiteX183" fmla="*/ 575857 w 1117068"/>
                <a:gd name="connsiteY183" fmla="*/ 276235 h 534561"/>
                <a:gd name="connsiteX184" fmla="*/ 567935 w 1117068"/>
                <a:gd name="connsiteY184" fmla="*/ 271201 h 534561"/>
                <a:gd name="connsiteX185" fmla="*/ 567575 w 1117068"/>
                <a:gd name="connsiteY185" fmla="*/ 275156 h 534561"/>
                <a:gd name="connsiteX186" fmla="*/ 582339 w 1117068"/>
                <a:gd name="connsiteY186" fmla="*/ 286662 h 534561"/>
                <a:gd name="connsiteX187" fmla="*/ 581979 w 1117068"/>
                <a:gd name="connsiteY187" fmla="*/ 288100 h 534561"/>
                <a:gd name="connsiteX188" fmla="*/ 567575 w 1117068"/>
                <a:gd name="connsiteY188" fmla="*/ 278033 h 534561"/>
                <a:gd name="connsiteX189" fmla="*/ 567575 w 1117068"/>
                <a:gd name="connsiteY189" fmla="*/ 284145 h 534561"/>
                <a:gd name="connsiteX190" fmla="*/ 569015 w 1117068"/>
                <a:gd name="connsiteY190" fmla="*/ 283785 h 534561"/>
                <a:gd name="connsiteX191" fmla="*/ 575497 w 1117068"/>
                <a:gd name="connsiteY191" fmla="*/ 289179 h 534561"/>
                <a:gd name="connsiteX192" fmla="*/ 582699 w 1117068"/>
                <a:gd name="connsiteY192" fmla="*/ 293853 h 534561"/>
                <a:gd name="connsiteX193" fmla="*/ 581979 w 1117068"/>
                <a:gd name="connsiteY193" fmla="*/ 294572 h 534561"/>
                <a:gd name="connsiteX194" fmla="*/ 575137 w 1117068"/>
                <a:gd name="connsiteY194" fmla="*/ 290976 h 534561"/>
                <a:gd name="connsiteX195" fmla="*/ 567575 w 1117068"/>
                <a:gd name="connsiteY195" fmla="*/ 285943 h 534561"/>
                <a:gd name="connsiteX196" fmla="*/ 568295 w 1117068"/>
                <a:gd name="connsiteY196" fmla="*/ 290976 h 534561"/>
                <a:gd name="connsiteX197" fmla="*/ 582699 w 1117068"/>
                <a:gd name="connsiteY197" fmla="*/ 302122 h 534561"/>
                <a:gd name="connsiteX198" fmla="*/ 581619 w 1117068"/>
                <a:gd name="connsiteY198" fmla="*/ 303561 h 534561"/>
                <a:gd name="connsiteX199" fmla="*/ 569015 w 1117068"/>
                <a:gd name="connsiteY199" fmla="*/ 294572 h 534561"/>
                <a:gd name="connsiteX200" fmla="*/ 573336 w 1117068"/>
                <a:gd name="connsiteY200" fmla="*/ 303561 h 534561"/>
                <a:gd name="connsiteX201" fmla="*/ 582699 w 1117068"/>
                <a:gd name="connsiteY201" fmla="*/ 308954 h 534561"/>
                <a:gd name="connsiteX202" fmla="*/ 588100 w 1117068"/>
                <a:gd name="connsiteY202" fmla="*/ 307516 h 534561"/>
                <a:gd name="connsiteX203" fmla="*/ 600704 w 1117068"/>
                <a:gd name="connsiteY203" fmla="*/ 294572 h 534561"/>
                <a:gd name="connsiteX204" fmla="*/ 600704 w 1117068"/>
                <a:gd name="connsiteY204" fmla="*/ 287740 h 534561"/>
                <a:gd name="connsiteX205" fmla="*/ 601064 w 1117068"/>
                <a:gd name="connsiteY205" fmla="*/ 247830 h 534561"/>
                <a:gd name="connsiteX206" fmla="*/ 599263 w 1117068"/>
                <a:gd name="connsiteY206" fmla="*/ 245673 h 534561"/>
                <a:gd name="connsiteX207" fmla="*/ 581259 w 1117068"/>
                <a:gd name="connsiteY207" fmla="*/ 235606 h 534561"/>
                <a:gd name="connsiteX208" fmla="*/ 38916 w 1117068"/>
                <a:gd name="connsiteY208" fmla="*/ 223376 h 534561"/>
                <a:gd name="connsiteX209" fmla="*/ 74456 w 1117068"/>
                <a:gd name="connsiteY209" fmla="*/ 223738 h 534561"/>
                <a:gd name="connsiteX210" fmla="*/ 74456 w 1117068"/>
                <a:gd name="connsiteY210" fmla="*/ 225183 h 534561"/>
                <a:gd name="connsiteX211" fmla="*/ 42147 w 1117068"/>
                <a:gd name="connsiteY211" fmla="*/ 226267 h 534561"/>
                <a:gd name="connsiteX212" fmla="*/ 10198 w 1117068"/>
                <a:gd name="connsiteY212" fmla="*/ 227351 h 534561"/>
                <a:gd name="connsiteX213" fmla="*/ 7326 w 1117068"/>
                <a:gd name="connsiteY213" fmla="*/ 264935 h 534561"/>
                <a:gd name="connsiteX214" fmla="*/ 5531 w 1117068"/>
                <a:gd name="connsiteY214" fmla="*/ 264935 h 534561"/>
                <a:gd name="connsiteX215" fmla="*/ 7326 w 1117068"/>
                <a:gd name="connsiteY215" fmla="*/ 225545 h 534561"/>
                <a:gd name="connsiteX216" fmla="*/ 9839 w 1117068"/>
                <a:gd name="connsiteY216" fmla="*/ 224099 h 534561"/>
                <a:gd name="connsiteX217" fmla="*/ 38916 w 1117068"/>
                <a:gd name="connsiteY217" fmla="*/ 223376 h 534561"/>
                <a:gd name="connsiteX218" fmla="*/ 3259 w 1117068"/>
                <a:gd name="connsiteY218" fmla="*/ 216311 h 534561"/>
                <a:gd name="connsiteX219" fmla="*/ 62122 w 1117068"/>
                <a:gd name="connsiteY219" fmla="*/ 219962 h 534561"/>
                <a:gd name="connsiteX220" fmla="*/ 62122 w 1117068"/>
                <a:gd name="connsiteY220" fmla="*/ 221058 h 534561"/>
                <a:gd name="connsiteX221" fmla="*/ 4330 w 1117068"/>
                <a:gd name="connsiteY221" fmla="*/ 219962 h 534561"/>
                <a:gd name="connsiteX222" fmla="*/ 2546 w 1117068"/>
                <a:gd name="connsiteY222" fmla="*/ 250268 h 534561"/>
                <a:gd name="connsiteX223" fmla="*/ 762 w 1117068"/>
                <a:gd name="connsiteY223" fmla="*/ 250268 h 534561"/>
                <a:gd name="connsiteX224" fmla="*/ 1119 w 1117068"/>
                <a:gd name="connsiteY224" fmla="*/ 218867 h 534561"/>
                <a:gd name="connsiteX225" fmla="*/ 1832 w 1117068"/>
                <a:gd name="connsiteY225" fmla="*/ 217772 h 534561"/>
                <a:gd name="connsiteX226" fmla="*/ 3259 w 1117068"/>
                <a:gd name="connsiteY226" fmla="*/ 216311 h 534561"/>
                <a:gd name="connsiteX227" fmla="*/ 558653 w 1117068"/>
                <a:gd name="connsiteY227" fmla="*/ 213994 h 534561"/>
                <a:gd name="connsiteX228" fmla="*/ 559010 w 1117068"/>
                <a:gd name="connsiteY228" fmla="*/ 215093 h 534561"/>
                <a:gd name="connsiteX229" fmla="*/ 546181 w 1117068"/>
                <a:gd name="connsiteY229" fmla="*/ 231212 h 534561"/>
                <a:gd name="connsiteX230" fmla="*/ 543330 w 1117068"/>
                <a:gd name="connsiteY230" fmla="*/ 229747 h 534561"/>
                <a:gd name="connsiteX231" fmla="*/ 558653 w 1117068"/>
                <a:gd name="connsiteY231" fmla="*/ 213994 h 534561"/>
                <a:gd name="connsiteX232" fmla="*/ 574869 w 1117068"/>
                <a:gd name="connsiteY232" fmla="*/ 212270 h 534561"/>
                <a:gd name="connsiteX233" fmla="*/ 574869 w 1117068"/>
                <a:gd name="connsiteY233" fmla="*/ 213359 h 534561"/>
                <a:gd name="connsiteX234" fmla="*/ 551358 w 1117068"/>
                <a:gd name="connsiteY234" fmla="*/ 234042 h 534561"/>
                <a:gd name="connsiteX235" fmla="*/ 548102 w 1117068"/>
                <a:gd name="connsiteY235" fmla="*/ 232953 h 534561"/>
                <a:gd name="connsiteX236" fmla="*/ 574869 w 1117068"/>
                <a:gd name="connsiteY236" fmla="*/ 212270 h 534561"/>
                <a:gd name="connsiteX237" fmla="*/ 648704 w 1117068"/>
                <a:gd name="connsiteY237" fmla="*/ 202371 h 534561"/>
                <a:gd name="connsiteX238" fmla="*/ 650859 w 1117068"/>
                <a:gd name="connsiteY238" fmla="*/ 203448 h 534561"/>
                <a:gd name="connsiteX239" fmla="*/ 644392 w 1117068"/>
                <a:gd name="connsiteY239" fmla="*/ 235045 h 534561"/>
                <a:gd name="connsiteX240" fmla="*/ 641159 w 1117068"/>
                <a:gd name="connsiteY240" fmla="*/ 277772 h 534561"/>
                <a:gd name="connsiteX241" fmla="*/ 661997 w 1117068"/>
                <a:gd name="connsiteY241" fmla="*/ 363945 h 534561"/>
                <a:gd name="connsiteX242" fmla="*/ 707984 w 1117068"/>
                <a:gd name="connsiteY242" fmla="*/ 435038 h 534561"/>
                <a:gd name="connsiteX243" fmla="*/ 767265 w 1117068"/>
                <a:gd name="connsiteY243" fmla="*/ 476329 h 534561"/>
                <a:gd name="connsiteX244" fmla="*/ 764031 w 1117068"/>
                <a:gd name="connsiteY244" fmla="*/ 482074 h 534561"/>
                <a:gd name="connsiteX245" fmla="*/ 651578 w 1117068"/>
                <a:gd name="connsiteY245" fmla="*/ 355687 h 534561"/>
                <a:gd name="connsiteX246" fmla="*/ 635770 w 1117068"/>
                <a:gd name="connsiteY246" fmla="*/ 271309 h 534561"/>
                <a:gd name="connsiteX247" fmla="*/ 648704 w 1117068"/>
                <a:gd name="connsiteY247" fmla="*/ 202371 h 534561"/>
                <a:gd name="connsiteX248" fmla="*/ 876581 w 1117068"/>
                <a:gd name="connsiteY248" fmla="*/ 36640 h 534561"/>
                <a:gd name="connsiteX249" fmla="*/ 750863 w 1117068"/>
                <a:gd name="connsiteY249" fmla="*/ 64461 h 534561"/>
                <a:gd name="connsiteX250" fmla="*/ 769228 w 1117068"/>
                <a:gd name="connsiteY250" fmla="*/ 92505 h 534561"/>
                <a:gd name="connsiteX251" fmla="*/ 763106 w 1117068"/>
                <a:gd name="connsiteY251" fmla="*/ 96101 h 534561"/>
                <a:gd name="connsiteX252" fmla="*/ 744021 w 1117068"/>
                <a:gd name="connsiteY252" fmla="*/ 68416 h 534561"/>
                <a:gd name="connsiteX253" fmla="*/ 739340 w 1117068"/>
                <a:gd name="connsiteY253" fmla="*/ 71292 h 534561"/>
                <a:gd name="connsiteX254" fmla="*/ 750143 w 1117068"/>
                <a:gd name="connsiteY254" fmla="*/ 91786 h 534561"/>
                <a:gd name="connsiteX255" fmla="*/ 743661 w 1117068"/>
                <a:gd name="connsiteY255" fmla="*/ 93224 h 534561"/>
                <a:gd name="connsiteX256" fmla="*/ 733218 w 1117068"/>
                <a:gd name="connsiteY256" fmla="*/ 75607 h 534561"/>
                <a:gd name="connsiteX257" fmla="*/ 717014 w 1117068"/>
                <a:gd name="connsiteY257" fmla="*/ 87472 h 534561"/>
                <a:gd name="connsiteX258" fmla="*/ 630952 w 1117068"/>
                <a:gd name="connsiteY258" fmla="*/ 222662 h 534561"/>
                <a:gd name="connsiteX259" fmla="*/ 660119 w 1117068"/>
                <a:gd name="connsiteY259" fmla="*/ 390572 h 534561"/>
                <a:gd name="connsiteX260" fmla="*/ 789753 w 1117068"/>
                <a:gd name="connsiteY260" fmla="*/ 498437 h 534561"/>
                <a:gd name="connsiteX261" fmla="*/ 961158 w 1117068"/>
                <a:gd name="connsiteY261" fmla="*/ 479740 h 534561"/>
                <a:gd name="connsiteX262" fmla="*/ 1060184 w 1117068"/>
                <a:gd name="connsiteY262" fmla="*/ 381583 h 534561"/>
                <a:gd name="connsiteX263" fmla="*/ 1090072 w 1117068"/>
                <a:gd name="connsiteY263" fmla="*/ 260055 h 534561"/>
                <a:gd name="connsiteX264" fmla="*/ 1087551 w 1117068"/>
                <a:gd name="connsiteY264" fmla="*/ 231291 h 534561"/>
                <a:gd name="connsiteX265" fmla="*/ 1059824 w 1117068"/>
                <a:gd name="connsiteY265" fmla="*/ 147157 h 534561"/>
                <a:gd name="connsiteX266" fmla="*/ 1058743 w 1117068"/>
                <a:gd name="connsiteY266" fmla="*/ 145359 h 534561"/>
                <a:gd name="connsiteX267" fmla="*/ 1058383 w 1117068"/>
                <a:gd name="connsiteY267" fmla="*/ 144999 h 534561"/>
                <a:gd name="connsiteX268" fmla="*/ 999328 w 1117068"/>
                <a:gd name="connsiteY268" fmla="*/ 84595 h 534561"/>
                <a:gd name="connsiteX269" fmla="*/ 876581 w 1117068"/>
                <a:gd name="connsiteY269" fmla="*/ 36640 h 534561"/>
                <a:gd name="connsiteX270" fmla="*/ 894062 w 1117068"/>
                <a:gd name="connsiteY270" fmla="*/ 11455 h 534561"/>
                <a:gd name="connsiteX271" fmla="*/ 1071347 w 1117068"/>
                <a:gd name="connsiteY271" fmla="*/ 118393 h 534561"/>
                <a:gd name="connsiteX272" fmla="*/ 1115638 w 1117068"/>
                <a:gd name="connsiteY272" fmla="*/ 273718 h 534561"/>
                <a:gd name="connsiteX273" fmla="*/ 1072427 w 1117068"/>
                <a:gd name="connsiteY273" fmla="*/ 413223 h 534561"/>
                <a:gd name="connsiteX274" fmla="*/ 1058383 w 1117068"/>
                <a:gd name="connsiteY274" fmla="*/ 431560 h 534561"/>
                <a:gd name="connsiteX275" fmla="*/ 1020934 w 1117068"/>
                <a:gd name="connsiteY275" fmla="*/ 468234 h 534561"/>
                <a:gd name="connsiteX276" fmla="*/ 701530 w 1117068"/>
                <a:gd name="connsiteY276" fmla="*/ 484414 h 534561"/>
                <a:gd name="connsiteX277" fmla="*/ 605745 w 1117068"/>
                <a:gd name="connsiteY277" fmla="*/ 314348 h 534561"/>
                <a:gd name="connsiteX278" fmla="*/ 602504 w 1117068"/>
                <a:gd name="connsiteY278" fmla="*/ 317943 h 534561"/>
                <a:gd name="connsiteX279" fmla="*/ 595302 w 1117068"/>
                <a:gd name="connsiteY279" fmla="*/ 321179 h 534561"/>
                <a:gd name="connsiteX280" fmla="*/ 582339 w 1117068"/>
                <a:gd name="connsiteY280" fmla="*/ 323696 h 534561"/>
                <a:gd name="connsiteX281" fmla="*/ 568295 w 1117068"/>
                <a:gd name="connsiteY281" fmla="*/ 321538 h 534561"/>
                <a:gd name="connsiteX282" fmla="*/ 567935 w 1117068"/>
                <a:gd name="connsiteY282" fmla="*/ 320460 h 534561"/>
                <a:gd name="connsiteX283" fmla="*/ 556412 w 1117068"/>
                <a:gd name="connsiteY283" fmla="*/ 305358 h 534561"/>
                <a:gd name="connsiteX284" fmla="*/ 556052 w 1117068"/>
                <a:gd name="connsiteY284" fmla="*/ 303920 h 534561"/>
                <a:gd name="connsiteX285" fmla="*/ 287062 w 1117068"/>
                <a:gd name="connsiteY285" fmla="*/ 304639 h 534561"/>
                <a:gd name="connsiteX286" fmla="*/ 151306 w 1117068"/>
                <a:gd name="connsiteY286" fmla="*/ 303920 h 534561"/>
                <a:gd name="connsiteX287" fmla="*/ 83969 w 1117068"/>
                <a:gd name="connsiteY287" fmla="*/ 303920 h 534561"/>
                <a:gd name="connsiteX288" fmla="*/ 22033 w 1117068"/>
                <a:gd name="connsiteY288" fmla="*/ 302482 h 534561"/>
                <a:gd name="connsiteX289" fmla="*/ 16271 w 1117068"/>
                <a:gd name="connsiteY289" fmla="*/ 300684 h 534561"/>
                <a:gd name="connsiteX290" fmla="*/ 9789 w 1117068"/>
                <a:gd name="connsiteY290" fmla="*/ 294212 h 534561"/>
                <a:gd name="connsiteX291" fmla="*/ 9069 w 1117068"/>
                <a:gd name="connsiteY291" fmla="*/ 259336 h 534561"/>
                <a:gd name="connsiteX292" fmla="*/ 11950 w 1117068"/>
                <a:gd name="connsiteY292" fmla="*/ 235965 h 534561"/>
                <a:gd name="connsiteX293" fmla="*/ 17351 w 1117068"/>
                <a:gd name="connsiteY293" fmla="*/ 231651 h 534561"/>
                <a:gd name="connsiteX294" fmla="*/ 68845 w 1117068"/>
                <a:gd name="connsiteY294" fmla="*/ 229134 h 534561"/>
                <a:gd name="connsiteX295" fmla="*/ 139783 w 1117068"/>
                <a:gd name="connsiteY295" fmla="*/ 229853 h 534561"/>
                <a:gd name="connsiteX296" fmla="*/ 280220 w 1117068"/>
                <a:gd name="connsiteY296" fmla="*/ 231291 h 534561"/>
                <a:gd name="connsiteX297" fmla="*/ 420297 w 1117068"/>
                <a:gd name="connsiteY297" fmla="*/ 237763 h 534561"/>
                <a:gd name="connsiteX298" fmla="*/ 558213 w 1117068"/>
                <a:gd name="connsiteY298" fmla="*/ 237404 h 534561"/>
                <a:gd name="connsiteX299" fmla="*/ 565846 w 1117068"/>
                <a:gd name="connsiteY299" fmla="*/ 226799 h 534561"/>
                <a:gd name="connsiteX300" fmla="*/ 557773 w 1117068"/>
                <a:gd name="connsiteY300" fmla="*/ 235655 h 534561"/>
                <a:gd name="connsiteX301" fmla="*/ 554832 w 1117068"/>
                <a:gd name="connsiteY301" fmla="*/ 234580 h 534561"/>
                <a:gd name="connsiteX302" fmla="*/ 566596 w 1117068"/>
                <a:gd name="connsiteY302" fmla="*/ 220958 h 534561"/>
                <a:gd name="connsiteX303" fmla="*/ 587183 w 1117068"/>
                <a:gd name="connsiteY303" fmla="*/ 216656 h 534561"/>
                <a:gd name="connsiteX304" fmla="*/ 587551 w 1117068"/>
                <a:gd name="connsiteY304" fmla="*/ 217732 h 534561"/>
                <a:gd name="connsiteX305" fmla="*/ 569537 w 1117068"/>
                <a:gd name="connsiteY305" fmla="*/ 222750 h 534561"/>
                <a:gd name="connsiteX306" fmla="*/ 566735 w 1117068"/>
                <a:gd name="connsiteY306" fmla="*/ 225824 h 534561"/>
                <a:gd name="connsiteX307" fmla="*/ 585310 w 1117068"/>
                <a:gd name="connsiteY307" fmla="*/ 220145 h 534561"/>
                <a:gd name="connsiteX308" fmla="*/ 604665 w 1117068"/>
                <a:gd name="connsiteY308" fmla="*/ 225179 h 534561"/>
                <a:gd name="connsiteX309" fmla="*/ 610786 w 1117068"/>
                <a:gd name="connsiteY309" fmla="*/ 198572 h 534561"/>
                <a:gd name="connsiteX310" fmla="*/ 718454 w 1117068"/>
                <a:gd name="connsiteY310" fmla="*/ 54034 h 534561"/>
                <a:gd name="connsiteX311" fmla="*/ 704771 w 1117068"/>
                <a:gd name="connsiteY311" fmla="*/ 39652 h 534561"/>
                <a:gd name="connsiteX312" fmla="*/ 709092 w 1117068"/>
                <a:gd name="connsiteY312" fmla="*/ 35337 h 534561"/>
                <a:gd name="connsiteX313" fmla="*/ 723856 w 1117068"/>
                <a:gd name="connsiteY313" fmla="*/ 50438 h 534561"/>
                <a:gd name="connsiteX314" fmla="*/ 729977 w 1117068"/>
                <a:gd name="connsiteY314" fmla="*/ 46843 h 534561"/>
                <a:gd name="connsiteX315" fmla="*/ 718454 w 1117068"/>
                <a:gd name="connsiteY315" fmla="*/ 30663 h 534561"/>
                <a:gd name="connsiteX316" fmla="*/ 722775 w 1117068"/>
                <a:gd name="connsiteY316" fmla="*/ 27427 h 534561"/>
                <a:gd name="connsiteX317" fmla="*/ 735019 w 1117068"/>
                <a:gd name="connsiteY317" fmla="*/ 43607 h 534561"/>
                <a:gd name="connsiteX318" fmla="*/ 822882 w 1117068"/>
                <a:gd name="connsiteY318" fmla="*/ 11607 h 534561"/>
                <a:gd name="connsiteX319" fmla="*/ 894062 w 1117068"/>
                <a:gd name="connsiteY319" fmla="*/ 11455 h 534561"/>
                <a:gd name="connsiteX320" fmla="*/ 955213 w 1117068"/>
                <a:gd name="connsiteY320" fmla="*/ 2856 h 534561"/>
                <a:gd name="connsiteX321" fmla="*/ 1047369 w 1117068"/>
                <a:gd name="connsiteY321" fmla="*/ 52866 h 534561"/>
                <a:gd name="connsiteX322" fmla="*/ 1115141 w 1117068"/>
                <a:gd name="connsiteY322" fmla="*/ 150008 h 534561"/>
                <a:gd name="connsiteX323" fmla="*/ 1109762 w 1117068"/>
                <a:gd name="connsiteY323" fmla="*/ 152886 h 534561"/>
                <a:gd name="connsiteX324" fmla="*/ 1082139 w 1117068"/>
                <a:gd name="connsiteY324" fmla="*/ 112343 h 534561"/>
                <a:gd name="connsiteX325" fmla="*/ 1116726 w 1117068"/>
                <a:gd name="connsiteY325" fmla="*/ 175417 h 534561"/>
                <a:gd name="connsiteX326" fmla="*/ 1110983 w 1117068"/>
                <a:gd name="connsiteY326" fmla="*/ 178291 h 534561"/>
                <a:gd name="connsiteX327" fmla="*/ 1078678 w 1117068"/>
                <a:gd name="connsiteY327" fmla="*/ 117209 h 534561"/>
                <a:gd name="connsiteX328" fmla="*/ 1034888 w 1117068"/>
                <a:gd name="connsiteY328" fmla="*/ 67264 h 534561"/>
                <a:gd name="connsiteX329" fmla="*/ 924694 w 1117068"/>
                <a:gd name="connsiteY329" fmla="*/ 9415 h 534561"/>
                <a:gd name="connsiteX330" fmla="*/ 925053 w 1117068"/>
                <a:gd name="connsiteY330" fmla="*/ 7978 h 534561"/>
                <a:gd name="connsiteX331" fmla="*/ 990020 w 1117068"/>
                <a:gd name="connsiteY331" fmla="*/ 28099 h 534561"/>
                <a:gd name="connsiteX332" fmla="*/ 1035247 w 1117068"/>
                <a:gd name="connsiteY332" fmla="*/ 59719 h 534561"/>
                <a:gd name="connsiteX333" fmla="*/ 1078876 w 1117068"/>
                <a:gd name="connsiteY333" fmla="*/ 107553 h 534561"/>
                <a:gd name="connsiteX334" fmla="*/ 1047010 w 1117068"/>
                <a:gd name="connsiteY334" fmla="*/ 60781 h 534561"/>
                <a:gd name="connsiteX335" fmla="*/ 954855 w 1117068"/>
                <a:gd name="connsiteY335" fmla="*/ 5014 h 534561"/>
                <a:gd name="connsiteX336" fmla="*/ 955213 w 1117068"/>
                <a:gd name="connsiteY336" fmla="*/ 2856 h 534561"/>
                <a:gd name="connsiteX337" fmla="*/ 994406 w 1117068"/>
                <a:gd name="connsiteY337" fmla="*/ 40 h 534561"/>
                <a:gd name="connsiteX338" fmla="*/ 1069856 w 1117068"/>
                <a:gd name="connsiteY338" fmla="*/ 53136 h 534561"/>
                <a:gd name="connsiteX339" fmla="*/ 1114260 w 1117068"/>
                <a:gd name="connsiteY339" fmla="*/ 120941 h 534561"/>
                <a:gd name="connsiteX340" fmla="*/ 1108123 w 1117068"/>
                <a:gd name="connsiteY340" fmla="*/ 122376 h 534561"/>
                <a:gd name="connsiteX341" fmla="*/ 1062275 w 1117068"/>
                <a:gd name="connsiteY341" fmla="*/ 53136 h 534561"/>
                <a:gd name="connsiteX342" fmla="*/ 993323 w 1117068"/>
                <a:gd name="connsiteY342" fmla="*/ 2551 h 534561"/>
                <a:gd name="connsiteX343" fmla="*/ 994406 w 1117068"/>
                <a:gd name="connsiteY343" fmla="*/ 40 h 53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1117068" h="534561">
                  <a:moveTo>
                    <a:pt x="1018981" y="414019"/>
                  </a:moveTo>
                  <a:cubicBezTo>
                    <a:pt x="1020001" y="414019"/>
                    <a:pt x="1021022" y="414386"/>
                    <a:pt x="1021022" y="415118"/>
                  </a:cubicBezTo>
                  <a:cubicBezTo>
                    <a:pt x="1021702" y="416217"/>
                    <a:pt x="1021022" y="417316"/>
                    <a:pt x="1020341" y="418415"/>
                  </a:cubicBezTo>
                  <a:cubicBezTo>
                    <a:pt x="1020001" y="419514"/>
                    <a:pt x="1019321" y="420613"/>
                    <a:pt x="1017960" y="421346"/>
                  </a:cubicBezTo>
                  <a:cubicBezTo>
                    <a:pt x="1015578" y="423178"/>
                    <a:pt x="1012517" y="418782"/>
                    <a:pt x="1014898" y="416584"/>
                  </a:cubicBezTo>
                  <a:cubicBezTo>
                    <a:pt x="1015919" y="415485"/>
                    <a:pt x="1017620" y="414752"/>
                    <a:pt x="1018981" y="414019"/>
                  </a:cubicBezTo>
                  <a:close/>
                  <a:moveTo>
                    <a:pt x="587450" y="331305"/>
                  </a:moveTo>
                  <a:cubicBezTo>
                    <a:pt x="591720" y="339488"/>
                    <a:pt x="592787" y="349451"/>
                    <a:pt x="594922" y="358347"/>
                  </a:cubicBezTo>
                  <a:cubicBezTo>
                    <a:pt x="597413" y="369022"/>
                    <a:pt x="599548" y="379696"/>
                    <a:pt x="603817" y="389659"/>
                  </a:cubicBezTo>
                  <a:cubicBezTo>
                    <a:pt x="604173" y="390727"/>
                    <a:pt x="602750" y="391438"/>
                    <a:pt x="602394" y="390371"/>
                  </a:cubicBezTo>
                  <a:cubicBezTo>
                    <a:pt x="597768" y="381475"/>
                    <a:pt x="595278" y="371512"/>
                    <a:pt x="592787" y="361549"/>
                  </a:cubicBezTo>
                  <a:cubicBezTo>
                    <a:pt x="590652" y="351942"/>
                    <a:pt x="589585" y="341268"/>
                    <a:pt x="584959" y="333084"/>
                  </a:cubicBezTo>
                  <a:cubicBezTo>
                    <a:pt x="583892" y="331305"/>
                    <a:pt x="586383" y="329881"/>
                    <a:pt x="587450" y="331305"/>
                  </a:cubicBezTo>
                  <a:close/>
                  <a:moveTo>
                    <a:pt x="593477" y="328507"/>
                  </a:moveTo>
                  <a:cubicBezTo>
                    <a:pt x="599947" y="343638"/>
                    <a:pt x="602463" y="360569"/>
                    <a:pt x="606776" y="376420"/>
                  </a:cubicBezTo>
                  <a:cubicBezTo>
                    <a:pt x="611089" y="391190"/>
                    <a:pt x="615402" y="407761"/>
                    <a:pt x="627264" y="418568"/>
                  </a:cubicBezTo>
                  <a:cubicBezTo>
                    <a:pt x="627982" y="418928"/>
                    <a:pt x="626904" y="420009"/>
                    <a:pt x="626185" y="419649"/>
                  </a:cubicBezTo>
                  <a:cubicBezTo>
                    <a:pt x="614683" y="411363"/>
                    <a:pt x="609651" y="396233"/>
                    <a:pt x="606057" y="383264"/>
                  </a:cubicBezTo>
                  <a:cubicBezTo>
                    <a:pt x="600665" y="365973"/>
                    <a:pt x="598149" y="346880"/>
                    <a:pt x="590961" y="329948"/>
                  </a:cubicBezTo>
                  <a:cubicBezTo>
                    <a:pt x="590242" y="328147"/>
                    <a:pt x="592758" y="326706"/>
                    <a:pt x="593477" y="328507"/>
                  </a:cubicBezTo>
                  <a:close/>
                  <a:moveTo>
                    <a:pt x="600157" y="327293"/>
                  </a:moveTo>
                  <a:cubicBezTo>
                    <a:pt x="608358" y="351199"/>
                    <a:pt x="612280" y="375467"/>
                    <a:pt x="623333" y="398287"/>
                  </a:cubicBezTo>
                  <a:cubicBezTo>
                    <a:pt x="632960" y="418571"/>
                    <a:pt x="645083" y="437044"/>
                    <a:pt x="662197" y="451895"/>
                  </a:cubicBezTo>
                  <a:cubicBezTo>
                    <a:pt x="662910" y="452257"/>
                    <a:pt x="661841" y="453344"/>
                    <a:pt x="661128" y="452620"/>
                  </a:cubicBezTo>
                  <a:cubicBezTo>
                    <a:pt x="642587" y="438493"/>
                    <a:pt x="629395" y="418933"/>
                    <a:pt x="619768" y="397200"/>
                  </a:cubicBezTo>
                  <a:cubicBezTo>
                    <a:pt x="614776" y="386696"/>
                    <a:pt x="610497" y="375830"/>
                    <a:pt x="607288" y="364601"/>
                  </a:cubicBezTo>
                  <a:cubicBezTo>
                    <a:pt x="603723" y="352286"/>
                    <a:pt x="601584" y="339970"/>
                    <a:pt x="597305" y="328017"/>
                  </a:cubicBezTo>
                  <a:cubicBezTo>
                    <a:pt x="596592" y="326206"/>
                    <a:pt x="599444" y="325119"/>
                    <a:pt x="600157" y="327293"/>
                  </a:cubicBezTo>
                  <a:close/>
                  <a:moveTo>
                    <a:pt x="1064461" y="312647"/>
                  </a:moveTo>
                  <a:cubicBezTo>
                    <a:pt x="1064822" y="310831"/>
                    <a:pt x="1067717" y="311194"/>
                    <a:pt x="1067717" y="313011"/>
                  </a:cubicBezTo>
                  <a:cubicBezTo>
                    <a:pt x="1066994" y="328267"/>
                    <a:pt x="1059757" y="341707"/>
                    <a:pt x="1052158" y="354783"/>
                  </a:cubicBezTo>
                  <a:cubicBezTo>
                    <a:pt x="1044921" y="368223"/>
                    <a:pt x="1037683" y="381663"/>
                    <a:pt x="1026828" y="392924"/>
                  </a:cubicBezTo>
                  <a:cubicBezTo>
                    <a:pt x="1023933" y="396193"/>
                    <a:pt x="1018867" y="391108"/>
                    <a:pt x="1022124" y="387838"/>
                  </a:cubicBezTo>
                  <a:cubicBezTo>
                    <a:pt x="1032979" y="376941"/>
                    <a:pt x="1039131" y="364591"/>
                    <a:pt x="1046730" y="351514"/>
                  </a:cubicBezTo>
                  <a:cubicBezTo>
                    <a:pt x="1054329" y="339164"/>
                    <a:pt x="1061566" y="326814"/>
                    <a:pt x="1064461" y="312647"/>
                  </a:cubicBezTo>
                  <a:close/>
                  <a:moveTo>
                    <a:pt x="222736" y="309244"/>
                  </a:moveTo>
                  <a:cubicBezTo>
                    <a:pt x="223132" y="309244"/>
                    <a:pt x="223132" y="309244"/>
                    <a:pt x="223132" y="309244"/>
                  </a:cubicBezTo>
                  <a:cubicBezTo>
                    <a:pt x="223926" y="309244"/>
                    <a:pt x="224720" y="309244"/>
                    <a:pt x="225117" y="309244"/>
                  </a:cubicBezTo>
                  <a:cubicBezTo>
                    <a:pt x="225514" y="309244"/>
                    <a:pt x="225514" y="309244"/>
                    <a:pt x="225911" y="309244"/>
                  </a:cubicBezTo>
                  <a:cubicBezTo>
                    <a:pt x="226307" y="309244"/>
                    <a:pt x="226307" y="309244"/>
                    <a:pt x="226307" y="309244"/>
                  </a:cubicBezTo>
                  <a:cubicBezTo>
                    <a:pt x="227895" y="309641"/>
                    <a:pt x="227498" y="311625"/>
                    <a:pt x="226307" y="311625"/>
                  </a:cubicBezTo>
                  <a:cubicBezTo>
                    <a:pt x="226307" y="311625"/>
                    <a:pt x="226307" y="311625"/>
                    <a:pt x="225911" y="311625"/>
                  </a:cubicBezTo>
                  <a:cubicBezTo>
                    <a:pt x="225514" y="312022"/>
                    <a:pt x="225514" y="312022"/>
                    <a:pt x="225117" y="312022"/>
                  </a:cubicBezTo>
                  <a:lnTo>
                    <a:pt x="223132" y="312022"/>
                  </a:lnTo>
                  <a:cubicBezTo>
                    <a:pt x="223132" y="312022"/>
                    <a:pt x="223132" y="312022"/>
                    <a:pt x="222736" y="312022"/>
                  </a:cubicBezTo>
                  <a:cubicBezTo>
                    <a:pt x="222339" y="312022"/>
                    <a:pt x="221942" y="311229"/>
                    <a:pt x="221942" y="310832"/>
                  </a:cubicBezTo>
                  <a:cubicBezTo>
                    <a:pt x="221942" y="310434"/>
                    <a:pt x="221942" y="310434"/>
                    <a:pt x="221942" y="310434"/>
                  </a:cubicBezTo>
                  <a:cubicBezTo>
                    <a:pt x="221942" y="310038"/>
                    <a:pt x="222339" y="309244"/>
                    <a:pt x="222736" y="309244"/>
                  </a:cubicBezTo>
                  <a:close/>
                  <a:moveTo>
                    <a:pt x="231675" y="307534"/>
                  </a:moveTo>
                  <a:cubicBezTo>
                    <a:pt x="264374" y="307534"/>
                    <a:pt x="296713" y="312297"/>
                    <a:pt x="329411" y="311198"/>
                  </a:cubicBezTo>
                  <a:cubicBezTo>
                    <a:pt x="360313" y="310465"/>
                    <a:pt x="391574" y="306069"/>
                    <a:pt x="422117" y="311198"/>
                  </a:cubicBezTo>
                  <a:cubicBezTo>
                    <a:pt x="423195" y="311198"/>
                    <a:pt x="422835" y="312663"/>
                    <a:pt x="422117" y="312663"/>
                  </a:cubicBezTo>
                  <a:cubicBezTo>
                    <a:pt x="390137" y="309000"/>
                    <a:pt x="358157" y="313763"/>
                    <a:pt x="326177" y="314495"/>
                  </a:cubicBezTo>
                  <a:cubicBezTo>
                    <a:pt x="294557" y="315228"/>
                    <a:pt x="263296" y="310832"/>
                    <a:pt x="231675" y="310465"/>
                  </a:cubicBezTo>
                  <a:cubicBezTo>
                    <a:pt x="229879" y="310465"/>
                    <a:pt x="229879" y="307534"/>
                    <a:pt x="231675" y="307534"/>
                  </a:cubicBezTo>
                  <a:close/>
                  <a:moveTo>
                    <a:pt x="1076829" y="289169"/>
                  </a:moveTo>
                  <a:cubicBezTo>
                    <a:pt x="1076829" y="287019"/>
                    <a:pt x="1080420" y="287377"/>
                    <a:pt x="1080420" y="289527"/>
                  </a:cubicBezTo>
                  <a:cubicBezTo>
                    <a:pt x="1079343" y="314968"/>
                    <a:pt x="1075034" y="341842"/>
                    <a:pt x="1060671" y="363700"/>
                  </a:cubicBezTo>
                  <a:cubicBezTo>
                    <a:pt x="1053848" y="374808"/>
                    <a:pt x="1045949" y="384482"/>
                    <a:pt x="1039844" y="395949"/>
                  </a:cubicBezTo>
                  <a:cubicBezTo>
                    <a:pt x="1036613" y="401682"/>
                    <a:pt x="1033740" y="407415"/>
                    <a:pt x="1027636" y="410281"/>
                  </a:cubicBezTo>
                  <a:cubicBezTo>
                    <a:pt x="1023686" y="412073"/>
                    <a:pt x="1020454" y="406340"/>
                    <a:pt x="1024404" y="404190"/>
                  </a:cubicBezTo>
                  <a:cubicBezTo>
                    <a:pt x="1031945" y="400248"/>
                    <a:pt x="1034817" y="389140"/>
                    <a:pt x="1039844" y="382332"/>
                  </a:cubicBezTo>
                  <a:cubicBezTo>
                    <a:pt x="1045949" y="373733"/>
                    <a:pt x="1053130" y="365491"/>
                    <a:pt x="1058157" y="355817"/>
                  </a:cubicBezTo>
                  <a:cubicBezTo>
                    <a:pt x="1069648" y="334317"/>
                    <a:pt x="1072520" y="312460"/>
                    <a:pt x="1076829" y="289169"/>
                  </a:cubicBezTo>
                  <a:close/>
                  <a:moveTo>
                    <a:pt x="27410" y="267969"/>
                  </a:moveTo>
                  <a:cubicBezTo>
                    <a:pt x="30606" y="268305"/>
                    <a:pt x="33802" y="269989"/>
                    <a:pt x="36998" y="271336"/>
                  </a:cubicBezTo>
                  <a:cubicBezTo>
                    <a:pt x="40194" y="272346"/>
                    <a:pt x="43745" y="273693"/>
                    <a:pt x="47296" y="274367"/>
                  </a:cubicBezTo>
                  <a:cubicBezTo>
                    <a:pt x="49782" y="274703"/>
                    <a:pt x="50137" y="278744"/>
                    <a:pt x="47296" y="278407"/>
                  </a:cubicBezTo>
                  <a:cubicBezTo>
                    <a:pt x="43035" y="278071"/>
                    <a:pt x="39129" y="277060"/>
                    <a:pt x="35577" y="275713"/>
                  </a:cubicBezTo>
                  <a:cubicBezTo>
                    <a:pt x="32382" y="274703"/>
                    <a:pt x="29186" y="274030"/>
                    <a:pt x="25990" y="272683"/>
                  </a:cubicBezTo>
                  <a:cubicBezTo>
                    <a:pt x="23504" y="271673"/>
                    <a:pt x="24924" y="267969"/>
                    <a:pt x="27410" y="267969"/>
                  </a:cubicBezTo>
                  <a:close/>
                  <a:moveTo>
                    <a:pt x="39593" y="262147"/>
                  </a:moveTo>
                  <a:cubicBezTo>
                    <a:pt x="43915" y="260031"/>
                    <a:pt x="50759" y="263911"/>
                    <a:pt x="54721" y="265675"/>
                  </a:cubicBezTo>
                  <a:cubicBezTo>
                    <a:pt x="62284" y="269556"/>
                    <a:pt x="69488" y="273789"/>
                    <a:pt x="77772" y="276611"/>
                  </a:cubicBezTo>
                  <a:cubicBezTo>
                    <a:pt x="80294" y="278022"/>
                    <a:pt x="79213" y="281903"/>
                    <a:pt x="76332" y="280845"/>
                  </a:cubicBezTo>
                  <a:cubicBezTo>
                    <a:pt x="69848" y="278728"/>
                    <a:pt x="63725" y="275553"/>
                    <a:pt x="57242" y="272731"/>
                  </a:cubicBezTo>
                  <a:cubicBezTo>
                    <a:pt x="53640" y="270967"/>
                    <a:pt x="50038" y="269203"/>
                    <a:pt x="46076" y="267792"/>
                  </a:cubicBezTo>
                  <a:cubicBezTo>
                    <a:pt x="43915" y="267439"/>
                    <a:pt x="41754" y="267439"/>
                    <a:pt x="39593" y="266028"/>
                  </a:cubicBezTo>
                  <a:cubicBezTo>
                    <a:pt x="37792" y="265322"/>
                    <a:pt x="38152" y="263206"/>
                    <a:pt x="39593" y="262147"/>
                  </a:cubicBezTo>
                  <a:close/>
                  <a:moveTo>
                    <a:pt x="88930" y="261519"/>
                  </a:moveTo>
                  <a:cubicBezTo>
                    <a:pt x="101317" y="266728"/>
                    <a:pt x="113341" y="272681"/>
                    <a:pt x="125364" y="278263"/>
                  </a:cubicBezTo>
                  <a:cubicBezTo>
                    <a:pt x="127915" y="279379"/>
                    <a:pt x="126093" y="283472"/>
                    <a:pt x="123542" y="282355"/>
                  </a:cubicBezTo>
                  <a:cubicBezTo>
                    <a:pt x="111519" y="277146"/>
                    <a:pt x="98767" y="272681"/>
                    <a:pt x="86744" y="266728"/>
                  </a:cubicBezTo>
                  <a:cubicBezTo>
                    <a:pt x="83829" y="265240"/>
                    <a:pt x="86015" y="260031"/>
                    <a:pt x="88930" y="261519"/>
                  </a:cubicBezTo>
                  <a:close/>
                  <a:moveTo>
                    <a:pt x="61306" y="261474"/>
                  </a:moveTo>
                  <a:cubicBezTo>
                    <a:pt x="67421" y="260031"/>
                    <a:pt x="74614" y="263639"/>
                    <a:pt x="79650" y="266525"/>
                  </a:cubicBezTo>
                  <a:cubicBezTo>
                    <a:pt x="87203" y="270855"/>
                    <a:pt x="94396" y="275545"/>
                    <a:pt x="101949" y="278793"/>
                  </a:cubicBezTo>
                  <a:cubicBezTo>
                    <a:pt x="104107" y="279875"/>
                    <a:pt x="103388" y="283483"/>
                    <a:pt x="101230" y="282401"/>
                  </a:cubicBezTo>
                  <a:cubicBezTo>
                    <a:pt x="87203" y="278071"/>
                    <a:pt x="76053" y="268690"/>
                    <a:pt x="61306" y="266525"/>
                  </a:cubicBezTo>
                  <a:cubicBezTo>
                    <a:pt x="58429" y="265804"/>
                    <a:pt x="59148" y="262196"/>
                    <a:pt x="61306" y="261474"/>
                  </a:cubicBezTo>
                  <a:close/>
                  <a:moveTo>
                    <a:pt x="115515" y="259909"/>
                  </a:moveTo>
                  <a:cubicBezTo>
                    <a:pt x="128163" y="264672"/>
                    <a:pt x="139727" y="272365"/>
                    <a:pt x="152737" y="277860"/>
                  </a:cubicBezTo>
                  <a:cubicBezTo>
                    <a:pt x="154905" y="278592"/>
                    <a:pt x="153821" y="281889"/>
                    <a:pt x="151653" y="281157"/>
                  </a:cubicBezTo>
                  <a:cubicBezTo>
                    <a:pt x="138643" y="276394"/>
                    <a:pt x="126718" y="270167"/>
                    <a:pt x="113708" y="265038"/>
                  </a:cubicBezTo>
                  <a:cubicBezTo>
                    <a:pt x="110817" y="263572"/>
                    <a:pt x="112262" y="258444"/>
                    <a:pt x="115515" y="259909"/>
                  </a:cubicBezTo>
                  <a:close/>
                  <a:moveTo>
                    <a:pt x="254766" y="256333"/>
                  </a:moveTo>
                  <a:cubicBezTo>
                    <a:pt x="269286" y="262721"/>
                    <a:pt x="281326" y="273011"/>
                    <a:pt x="294429" y="281527"/>
                  </a:cubicBezTo>
                  <a:cubicBezTo>
                    <a:pt x="296200" y="282592"/>
                    <a:pt x="294429" y="285076"/>
                    <a:pt x="292658" y="284011"/>
                  </a:cubicBezTo>
                  <a:cubicBezTo>
                    <a:pt x="280618" y="276560"/>
                    <a:pt x="269640" y="267334"/>
                    <a:pt x="256537" y="262366"/>
                  </a:cubicBezTo>
                  <a:cubicBezTo>
                    <a:pt x="255829" y="262366"/>
                    <a:pt x="255475" y="262366"/>
                    <a:pt x="254766" y="262366"/>
                  </a:cubicBezTo>
                  <a:cubicBezTo>
                    <a:pt x="254058" y="262011"/>
                    <a:pt x="253350" y="261301"/>
                    <a:pt x="252642" y="260946"/>
                  </a:cubicBezTo>
                  <a:cubicBezTo>
                    <a:pt x="250517" y="259527"/>
                    <a:pt x="251933" y="255269"/>
                    <a:pt x="254766" y="256333"/>
                  </a:cubicBezTo>
                  <a:close/>
                  <a:moveTo>
                    <a:pt x="180955" y="255624"/>
                  </a:moveTo>
                  <a:cubicBezTo>
                    <a:pt x="195387" y="259889"/>
                    <a:pt x="205850" y="271973"/>
                    <a:pt x="221003" y="275171"/>
                  </a:cubicBezTo>
                  <a:cubicBezTo>
                    <a:pt x="223168" y="275882"/>
                    <a:pt x="222086" y="278725"/>
                    <a:pt x="219921" y="278725"/>
                  </a:cubicBezTo>
                  <a:cubicBezTo>
                    <a:pt x="205128" y="276238"/>
                    <a:pt x="192140" y="266286"/>
                    <a:pt x="178790" y="260244"/>
                  </a:cubicBezTo>
                  <a:cubicBezTo>
                    <a:pt x="175904" y="259178"/>
                    <a:pt x="178069" y="255269"/>
                    <a:pt x="180955" y="255624"/>
                  </a:cubicBezTo>
                  <a:close/>
                  <a:moveTo>
                    <a:pt x="270122" y="255512"/>
                  </a:moveTo>
                  <a:cubicBezTo>
                    <a:pt x="275123" y="253681"/>
                    <a:pt x="280481" y="259542"/>
                    <a:pt x="283695" y="262839"/>
                  </a:cubicBezTo>
                  <a:cubicBezTo>
                    <a:pt x="291911" y="269800"/>
                    <a:pt x="300483" y="276028"/>
                    <a:pt x="309770" y="280790"/>
                  </a:cubicBezTo>
                  <a:cubicBezTo>
                    <a:pt x="310485" y="281157"/>
                    <a:pt x="310127" y="281889"/>
                    <a:pt x="309413" y="281889"/>
                  </a:cubicBezTo>
                  <a:cubicBezTo>
                    <a:pt x="300841" y="280424"/>
                    <a:pt x="293697" y="274562"/>
                    <a:pt x="286553" y="269434"/>
                  </a:cubicBezTo>
                  <a:cubicBezTo>
                    <a:pt x="281195" y="265770"/>
                    <a:pt x="275123" y="262839"/>
                    <a:pt x="269765" y="259176"/>
                  </a:cubicBezTo>
                  <a:cubicBezTo>
                    <a:pt x="267979" y="258077"/>
                    <a:pt x="268336" y="255879"/>
                    <a:pt x="270122" y="255512"/>
                  </a:cubicBezTo>
                  <a:close/>
                  <a:moveTo>
                    <a:pt x="132398" y="255140"/>
                  </a:moveTo>
                  <a:cubicBezTo>
                    <a:pt x="146305" y="261704"/>
                    <a:pt x="158787" y="270457"/>
                    <a:pt x="173408" y="275928"/>
                  </a:cubicBezTo>
                  <a:cubicBezTo>
                    <a:pt x="175547" y="276657"/>
                    <a:pt x="174477" y="280304"/>
                    <a:pt x="172694" y="279210"/>
                  </a:cubicBezTo>
                  <a:cubicBezTo>
                    <a:pt x="157717" y="274104"/>
                    <a:pt x="143452" y="267539"/>
                    <a:pt x="129545" y="259516"/>
                  </a:cubicBezTo>
                  <a:cubicBezTo>
                    <a:pt x="126692" y="258057"/>
                    <a:pt x="129545" y="253681"/>
                    <a:pt x="132398" y="255140"/>
                  </a:cubicBezTo>
                  <a:close/>
                  <a:moveTo>
                    <a:pt x="158198" y="255101"/>
                  </a:moveTo>
                  <a:cubicBezTo>
                    <a:pt x="171849" y="261493"/>
                    <a:pt x="182984" y="272146"/>
                    <a:pt x="198071" y="275697"/>
                  </a:cubicBezTo>
                  <a:cubicBezTo>
                    <a:pt x="200945" y="276407"/>
                    <a:pt x="199508" y="280314"/>
                    <a:pt x="196634" y="279603"/>
                  </a:cubicBezTo>
                  <a:cubicBezTo>
                    <a:pt x="181547" y="276763"/>
                    <a:pt x="168616" y="267175"/>
                    <a:pt x="155325" y="259718"/>
                  </a:cubicBezTo>
                  <a:cubicBezTo>
                    <a:pt x="152092" y="257942"/>
                    <a:pt x="154966" y="253681"/>
                    <a:pt x="158198" y="255101"/>
                  </a:cubicBezTo>
                  <a:close/>
                  <a:moveTo>
                    <a:pt x="292998" y="254404"/>
                  </a:moveTo>
                  <a:cubicBezTo>
                    <a:pt x="298475" y="255851"/>
                    <a:pt x="303222" y="260553"/>
                    <a:pt x="307603" y="264894"/>
                  </a:cubicBezTo>
                  <a:cubicBezTo>
                    <a:pt x="311985" y="269234"/>
                    <a:pt x="316731" y="273936"/>
                    <a:pt x="322573" y="277554"/>
                  </a:cubicBezTo>
                  <a:cubicBezTo>
                    <a:pt x="324764" y="279000"/>
                    <a:pt x="322573" y="281894"/>
                    <a:pt x="320382" y="280809"/>
                  </a:cubicBezTo>
                  <a:cubicBezTo>
                    <a:pt x="315271" y="278277"/>
                    <a:pt x="310889" y="274298"/>
                    <a:pt x="306508" y="270319"/>
                  </a:cubicBezTo>
                  <a:cubicBezTo>
                    <a:pt x="301761" y="265617"/>
                    <a:pt x="297015" y="262000"/>
                    <a:pt x="291173" y="258745"/>
                  </a:cubicBezTo>
                  <a:cubicBezTo>
                    <a:pt x="288617" y="257298"/>
                    <a:pt x="290442" y="253681"/>
                    <a:pt x="292998" y="254404"/>
                  </a:cubicBezTo>
                  <a:close/>
                  <a:moveTo>
                    <a:pt x="228394" y="253918"/>
                  </a:moveTo>
                  <a:cubicBezTo>
                    <a:pt x="235564" y="257203"/>
                    <a:pt x="241299" y="263407"/>
                    <a:pt x="247393" y="268151"/>
                  </a:cubicBezTo>
                  <a:cubicBezTo>
                    <a:pt x="251336" y="271071"/>
                    <a:pt x="259223" y="279099"/>
                    <a:pt x="264600" y="278370"/>
                  </a:cubicBezTo>
                  <a:cubicBezTo>
                    <a:pt x="265675" y="278370"/>
                    <a:pt x="266033" y="280194"/>
                    <a:pt x="264958" y="280559"/>
                  </a:cubicBezTo>
                  <a:cubicBezTo>
                    <a:pt x="259939" y="283479"/>
                    <a:pt x="251695" y="276545"/>
                    <a:pt x="247752" y="273990"/>
                  </a:cubicBezTo>
                  <a:cubicBezTo>
                    <a:pt x="240224" y="268881"/>
                    <a:pt x="233054" y="263407"/>
                    <a:pt x="225168" y="259028"/>
                  </a:cubicBezTo>
                  <a:cubicBezTo>
                    <a:pt x="221942" y="257203"/>
                    <a:pt x="225168" y="252094"/>
                    <a:pt x="228394" y="253918"/>
                  </a:cubicBezTo>
                  <a:close/>
                  <a:moveTo>
                    <a:pt x="201937" y="253559"/>
                  </a:moveTo>
                  <a:cubicBezTo>
                    <a:pt x="214885" y="260886"/>
                    <a:pt x="225675" y="271144"/>
                    <a:pt x="240061" y="276273"/>
                  </a:cubicBezTo>
                  <a:cubicBezTo>
                    <a:pt x="242219" y="277005"/>
                    <a:pt x="241140" y="280302"/>
                    <a:pt x="238982" y="279570"/>
                  </a:cubicBezTo>
                  <a:cubicBezTo>
                    <a:pt x="224596" y="275540"/>
                    <a:pt x="212007" y="266015"/>
                    <a:pt x="199060" y="257955"/>
                  </a:cubicBezTo>
                  <a:cubicBezTo>
                    <a:pt x="196542" y="256124"/>
                    <a:pt x="199060" y="252094"/>
                    <a:pt x="201937" y="253559"/>
                  </a:cubicBezTo>
                  <a:close/>
                  <a:moveTo>
                    <a:pt x="651945" y="240471"/>
                  </a:moveTo>
                  <a:cubicBezTo>
                    <a:pt x="652307" y="239394"/>
                    <a:pt x="654113" y="239753"/>
                    <a:pt x="654113" y="240471"/>
                  </a:cubicBezTo>
                  <a:cubicBezTo>
                    <a:pt x="650500" y="284622"/>
                    <a:pt x="662783" y="329492"/>
                    <a:pt x="681207" y="368978"/>
                  </a:cubicBezTo>
                  <a:cubicBezTo>
                    <a:pt x="697825" y="404156"/>
                    <a:pt x="720223" y="437180"/>
                    <a:pt x="754543" y="456922"/>
                  </a:cubicBezTo>
                  <a:cubicBezTo>
                    <a:pt x="758156" y="458717"/>
                    <a:pt x="754904" y="464460"/>
                    <a:pt x="751292" y="462307"/>
                  </a:cubicBezTo>
                  <a:cubicBezTo>
                    <a:pt x="714082" y="441128"/>
                    <a:pt x="689516" y="404873"/>
                    <a:pt x="673260" y="366465"/>
                  </a:cubicBezTo>
                  <a:cubicBezTo>
                    <a:pt x="663144" y="343492"/>
                    <a:pt x="655919" y="320877"/>
                    <a:pt x="651945" y="296468"/>
                  </a:cubicBezTo>
                  <a:cubicBezTo>
                    <a:pt x="649055" y="278161"/>
                    <a:pt x="645804" y="258060"/>
                    <a:pt x="651945" y="240471"/>
                  </a:cubicBezTo>
                  <a:close/>
                  <a:moveTo>
                    <a:pt x="49400" y="239966"/>
                  </a:moveTo>
                  <a:cubicBezTo>
                    <a:pt x="40577" y="239651"/>
                    <a:pt x="31755" y="239921"/>
                    <a:pt x="23833" y="242078"/>
                  </a:cubicBezTo>
                  <a:cubicBezTo>
                    <a:pt x="20592" y="257898"/>
                    <a:pt x="23113" y="273718"/>
                    <a:pt x="22753" y="289538"/>
                  </a:cubicBezTo>
                  <a:cubicBezTo>
                    <a:pt x="41478" y="286302"/>
                    <a:pt x="59482" y="287740"/>
                    <a:pt x="78207" y="289898"/>
                  </a:cubicBezTo>
                  <a:cubicBezTo>
                    <a:pt x="100893" y="292055"/>
                    <a:pt x="122499" y="291695"/>
                    <a:pt x="144825" y="290617"/>
                  </a:cubicBezTo>
                  <a:cubicBezTo>
                    <a:pt x="190557" y="289179"/>
                    <a:pt x="235568" y="289898"/>
                    <a:pt x="280940" y="290976"/>
                  </a:cubicBezTo>
                  <a:cubicBezTo>
                    <a:pt x="372404" y="293493"/>
                    <a:pt x="463148" y="288100"/>
                    <a:pt x="554612" y="292774"/>
                  </a:cubicBezTo>
                  <a:cubicBezTo>
                    <a:pt x="554612" y="279830"/>
                    <a:pt x="554612" y="266527"/>
                    <a:pt x="556052" y="254302"/>
                  </a:cubicBezTo>
                  <a:cubicBezTo>
                    <a:pt x="556052" y="253943"/>
                    <a:pt x="556052" y="253943"/>
                    <a:pt x="556052" y="253943"/>
                  </a:cubicBezTo>
                  <a:cubicBezTo>
                    <a:pt x="556412" y="251786"/>
                    <a:pt x="556412" y="249628"/>
                    <a:pt x="556412" y="247471"/>
                  </a:cubicBezTo>
                  <a:cubicBezTo>
                    <a:pt x="511040" y="249988"/>
                    <a:pt x="465668" y="249988"/>
                    <a:pt x="419936" y="249269"/>
                  </a:cubicBezTo>
                  <a:cubicBezTo>
                    <a:pt x="373124" y="248190"/>
                    <a:pt x="326672" y="245314"/>
                    <a:pt x="280220" y="243516"/>
                  </a:cubicBezTo>
                  <a:cubicBezTo>
                    <a:pt x="233048" y="241718"/>
                    <a:pt x="186596" y="242078"/>
                    <a:pt x="139423" y="242078"/>
                  </a:cubicBezTo>
                  <a:cubicBezTo>
                    <a:pt x="117818" y="242078"/>
                    <a:pt x="96572" y="241718"/>
                    <a:pt x="74966" y="241359"/>
                  </a:cubicBezTo>
                  <a:cubicBezTo>
                    <a:pt x="67044" y="241179"/>
                    <a:pt x="58222" y="240280"/>
                    <a:pt x="49400" y="239966"/>
                  </a:cubicBezTo>
                  <a:close/>
                  <a:moveTo>
                    <a:pt x="581259" y="235606"/>
                  </a:moveTo>
                  <a:cubicBezTo>
                    <a:pt x="574057" y="236325"/>
                    <a:pt x="570456" y="240280"/>
                    <a:pt x="568655" y="246033"/>
                  </a:cubicBezTo>
                  <a:cubicBezTo>
                    <a:pt x="568295" y="247830"/>
                    <a:pt x="568295" y="249988"/>
                    <a:pt x="568295" y="252145"/>
                  </a:cubicBezTo>
                  <a:cubicBezTo>
                    <a:pt x="572256" y="256100"/>
                    <a:pt x="576217" y="260415"/>
                    <a:pt x="581259" y="264010"/>
                  </a:cubicBezTo>
                  <a:cubicBezTo>
                    <a:pt x="581979" y="264370"/>
                    <a:pt x="581259" y="266167"/>
                    <a:pt x="580178" y="265448"/>
                  </a:cubicBezTo>
                  <a:cubicBezTo>
                    <a:pt x="577658" y="264010"/>
                    <a:pt x="575137" y="261853"/>
                    <a:pt x="572976" y="259696"/>
                  </a:cubicBezTo>
                  <a:cubicBezTo>
                    <a:pt x="571536" y="258617"/>
                    <a:pt x="570456" y="257538"/>
                    <a:pt x="569375" y="256460"/>
                  </a:cubicBezTo>
                  <a:cubicBezTo>
                    <a:pt x="569375" y="256460"/>
                    <a:pt x="569015" y="255741"/>
                    <a:pt x="568295" y="255381"/>
                  </a:cubicBezTo>
                  <a:cubicBezTo>
                    <a:pt x="568295" y="256460"/>
                    <a:pt x="568295" y="257179"/>
                    <a:pt x="568295" y="257898"/>
                  </a:cubicBezTo>
                  <a:cubicBezTo>
                    <a:pt x="568295" y="258617"/>
                    <a:pt x="568295" y="259336"/>
                    <a:pt x="568295" y="260055"/>
                  </a:cubicBezTo>
                  <a:cubicBezTo>
                    <a:pt x="572976" y="263651"/>
                    <a:pt x="577298" y="267606"/>
                    <a:pt x="581979" y="270482"/>
                  </a:cubicBezTo>
                  <a:cubicBezTo>
                    <a:pt x="582699" y="271201"/>
                    <a:pt x="581979" y="272280"/>
                    <a:pt x="581619" y="271920"/>
                  </a:cubicBezTo>
                  <a:cubicBezTo>
                    <a:pt x="577298" y="269044"/>
                    <a:pt x="572256" y="266167"/>
                    <a:pt x="568295" y="262932"/>
                  </a:cubicBezTo>
                  <a:cubicBezTo>
                    <a:pt x="568295" y="264729"/>
                    <a:pt x="568295" y="266887"/>
                    <a:pt x="568295" y="268684"/>
                  </a:cubicBezTo>
                  <a:cubicBezTo>
                    <a:pt x="570816" y="269403"/>
                    <a:pt x="572976" y="271561"/>
                    <a:pt x="574777" y="273358"/>
                  </a:cubicBezTo>
                  <a:cubicBezTo>
                    <a:pt x="577658" y="275516"/>
                    <a:pt x="580178" y="278033"/>
                    <a:pt x="582699" y="280190"/>
                  </a:cubicBezTo>
                  <a:cubicBezTo>
                    <a:pt x="583059" y="280549"/>
                    <a:pt x="583059" y="280909"/>
                    <a:pt x="582699" y="280909"/>
                  </a:cubicBezTo>
                  <a:cubicBezTo>
                    <a:pt x="580178" y="279830"/>
                    <a:pt x="577658" y="278033"/>
                    <a:pt x="575857" y="276235"/>
                  </a:cubicBezTo>
                  <a:cubicBezTo>
                    <a:pt x="573336" y="274078"/>
                    <a:pt x="570816" y="272639"/>
                    <a:pt x="567935" y="271201"/>
                  </a:cubicBezTo>
                  <a:cubicBezTo>
                    <a:pt x="567935" y="272639"/>
                    <a:pt x="567575" y="273718"/>
                    <a:pt x="567575" y="275156"/>
                  </a:cubicBezTo>
                  <a:cubicBezTo>
                    <a:pt x="572976" y="278752"/>
                    <a:pt x="576937" y="283785"/>
                    <a:pt x="582339" y="286662"/>
                  </a:cubicBezTo>
                  <a:cubicBezTo>
                    <a:pt x="583059" y="287021"/>
                    <a:pt x="582699" y="288100"/>
                    <a:pt x="581979" y="288100"/>
                  </a:cubicBezTo>
                  <a:cubicBezTo>
                    <a:pt x="576577" y="285583"/>
                    <a:pt x="572616" y="280909"/>
                    <a:pt x="567575" y="278033"/>
                  </a:cubicBezTo>
                  <a:cubicBezTo>
                    <a:pt x="567575" y="280190"/>
                    <a:pt x="567575" y="281988"/>
                    <a:pt x="567575" y="284145"/>
                  </a:cubicBezTo>
                  <a:cubicBezTo>
                    <a:pt x="567935" y="283785"/>
                    <a:pt x="568295" y="283785"/>
                    <a:pt x="569015" y="283785"/>
                  </a:cubicBezTo>
                  <a:cubicBezTo>
                    <a:pt x="571176" y="285224"/>
                    <a:pt x="573697" y="287381"/>
                    <a:pt x="575497" y="289179"/>
                  </a:cubicBezTo>
                  <a:cubicBezTo>
                    <a:pt x="578018" y="290976"/>
                    <a:pt x="580178" y="292415"/>
                    <a:pt x="582699" y="293853"/>
                  </a:cubicBezTo>
                  <a:cubicBezTo>
                    <a:pt x="583059" y="294212"/>
                    <a:pt x="582699" y="294572"/>
                    <a:pt x="581979" y="294572"/>
                  </a:cubicBezTo>
                  <a:cubicBezTo>
                    <a:pt x="579458" y="294212"/>
                    <a:pt x="577298" y="292415"/>
                    <a:pt x="575137" y="290976"/>
                  </a:cubicBezTo>
                  <a:cubicBezTo>
                    <a:pt x="572976" y="289179"/>
                    <a:pt x="570456" y="287740"/>
                    <a:pt x="567575" y="285943"/>
                  </a:cubicBezTo>
                  <a:cubicBezTo>
                    <a:pt x="567575" y="287740"/>
                    <a:pt x="567935" y="289538"/>
                    <a:pt x="568295" y="290976"/>
                  </a:cubicBezTo>
                  <a:cubicBezTo>
                    <a:pt x="573336" y="294572"/>
                    <a:pt x="577658" y="298886"/>
                    <a:pt x="582699" y="302122"/>
                  </a:cubicBezTo>
                  <a:cubicBezTo>
                    <a:pt x="583059" y="302841"/>
                    <a:pt x="582699" y="303920"/>
                    <a:pt x="581619" y="303561"/>
                  </a:cubicBezTo>
                  <a:cubicBezTo>
                    <a:pt x="577298" y="301044"/>
                    <a:pt x="572976" y="297808"/>
                    <a:pt x="569015" y="294572"/>
                  </a:cubicBezTo>
                  <a:cubicBezTo>
                    <a:pt x="569736" y="298167"/>
                    <a:pt x="571176" y="301403"/>
                    <a:pt x="573336" y="303561"/>
                  </a:cubicBezTo>
                  <a:cubicBezTo>
                    <a:pt x="575857" y="305718"/>
                    <a:pt x="579098" y="307875"/>
                    <a:pt x="582699" y="308954"/>
                  </a:cubicBezTo>
                  <a:cubicBezTo>
                    <a:pt x="584499" y="308954"/>
                    <a:pt x="585940" y="308235"/>
                    <a:pt x="588100" y="307516"/>
                  </a:cubicBezTo>
                  <a:cubicBezTo>
                    <a:pt x="594942" y="304639"/>
                    <a:pt x="598903" y="300325"/>
                    <a:pt x="600704" y="294572"/>
                  </a:cubicBezTo>
                  <a:cubicBezTo>
                    <a:pt x="600704" y="292055"/>
                    <a:pt x="600704" y="289538"/>
                    <a:pt x="600704" y="287740"/>
                  </a:cubicBezTo>
                  <a:cubicBezTo>
                    <a:pt x="600704" y="274797"/>
                    <a:pt x="601784" y="260774"/>
                    <a:pt x="601064" y="247830"/>
                  </a:cubicBezTo>
                  <a:cubicBezTo>
                    <a:pt x="599983" y="247471"/>
                    <a:pt x="599623" y="246752"/>
                    <a:pt x="599263" y="245673"/>
                  </a:cubicBezTo>
                  <a:cubicBezTo>
                    <a:pt x="597103" y="238482"/>
                    <a:pt x="588821" y="234527"/>
                    <a:pt x="581259" y="235606"/>
                  </a:cubicBezTo>
                  <a:close/>
                  <a:moveTo>
                    <a:pt x="38916" y="223376"/>
                  </a:moveTo>
                  <a:cubicBezTo>
                    <a:pt x="50763" y="223376"/>
                    <a:pt x="62609" y="223738"/>
                    <a:pt x="74456" y="223738"/>
                  </a:cubicBezTo>
                  <a:cubicBezTo>
                    <a:pt x="75533" y="223738"/>
                    <a:pt x="75533" y="225183"/>
                    <a:pt x="74456" y="225183"/>
                  </a:cubicBezTo>
                  <a:cubicBezTo>
                    <a:pt x="63686" y="225906"/>
                    <a:pt x="52917" y="226267"/>
                    <a:pt x="42147" y="226267"/>
                  </a:cubicBezTo>
                  <a:cubicBezTo>
                    <a:pt x="31737" y="226267"/>
                    <a:pt x="20608" y="225183"/>
                    <a:pt x="10198" y="227351"/>
                  </a:cubicBezTo>
                  <a:cubicBezTo>
                    <a:pt x="10198" y="240000"/>
                    <a:pt x="8403" y="252648"/>
                    <a:pt x="7326" y="264935"/>
                  </a:cubicBezTo>
                  <a:cubicBezTo>
                    <a:pt x="6967" y="266019"/>
                    <a:pt x="5531" y="266019"/>
                    <a:pt x="5531" y="264935"/>
                  </a:cubicBezTo>
                  <a:cubicBezTo>
                    <a:pt x="4454" y="251925"/>
                    <a:pt x="7326" y="238554"/>
                    <a:pt x="7326" y="225545"/>
                  </a:cubicBezTo>
                  <a:cubicBezTo>
                    <a:pt x="7326" y="224099"/>
                    <a:pt x="8762" y="223738"/>
                    <a:pt x="9839" y="224099"/>
                  </a:cubicBezTo>
                  <a:cubicBezTo>
                    <a:pt x="19172" y="221931"/>
                    <a:pt x="29224" y="223376"/>
                    <a:pt x="38916" y="223376"/>
                  </a:cubicBezTo>
                  <a:close/>
                  <a:moveTo>
                    <a:pt x="3259" y="216311"/>
                  </a:moveTo>
                  <a:cubicBezTo>
                    <a:pt x="22880" y="216311"/>
                    <a:pt x="42858" y="215581"/>
                    <a:pt x="62122" y="219962"/>
                  </a:cubicBezTo>
                  <a:cubicBezTo>
                    <a:pt x="62835" y="219962"/>
                    <a:pt x="62478" y="221058"/>
                    <a:pt x="62122" y="221058"/>
                  </a:cubicBezTo>
                  <a:cubicBezTo>
                    <a:pt x="42858" y="219962"/>
                    <a:pt x="23594" y="219597"/>
                    <a:pt x="4330" y="219962"/>
                  </a:cubicBezTo>
                  <a:cubicBezTo>
                    <a:pt x="2903" y="229821"/>
                    <a:pt x="2903" y="240044"/>
                    <a:pt x="2546" y="250268"/>
                  </a:cubicBezTo>
                  <a:cubicBezTo>
                    <a:pt x="2546" y="251729"/>
                    <a:pt x="762" y="251363"/>
                    <a:pt x="762" y="250268"/>
                  </a:cubicBezTo>
                  <a:cubicBezTo>
                    <a:pt x="-308" y="239679"/>
                    <a:pt x="-308" y="229091"/>
                    <a:pt x="1119" y="218867"/>
                  </a:cubicBezTo>
                  <a:cubicBezTo>
                    <a:pt x="1119" y="218502"/>
                    <a:pt x="1476" y="218137"/>
                    <a:pt x="1832" y="217772"/>
                  </a:cubicBezTo>
                  <a:cubicBezTo>
                    <a:pt x="1832" y="217406"/>
                    <a:pt x="2189" y="216311"/>
                    <a:pt x="3259" y="216311"/>
                  </a:cubicBezTo>
                  <a:close/>
                  <a:moveTo>
                    <a:pt x="558653" y="213994"/>
                  </a:moveTo>
                  <a:cubicBezTo>
                    <a:pt x="559010" y="213994"/>
                    <a:pt x="559723" y="214726"/>
                    <a:pt x="559010" y="215093"/>
                  </a:cubicBezTo>
                  <a:cubicBezTo>
                    <a:pt x="552595" y="218390"/>
                    <a:pt x="549744" y="224618"/>
                    <a:pt x="546181" y="231212"/>
                  </a:cubicBezTo>
                  <a:cubicBezTo>
                    <a:pt x="545468" y="232677"/>
                    <a:pt x="542617" y="231578"/>
                    <a:pt x="543330" y="229747"/>
                  </a:cubicBezTo>
                  <a:cubicBezTo>
                    <a:pt x="545824" y="223519"/>
                    <a:pt x="551882" y="215093"/>
                    <a:pt x="558653" y="213994"/>
                  </a:cubicBezTo>
                  <a:close/>
                  <a:moveTo>
                    <a:pt x="574869" y="212270"/>
                  </a:moveTo>
                  <a:cubicBezTo>
                    <a:pt x="575592" y="212270"/>
                    <a:pt x="575592" y="213359"/>
                    <a:pt x="574869" y="213359"/>
                  </a:cubicBezTo>
                  <a:cubicBezTo>
                    <a:pt x="563294" y="213722"/>
                    <a:pt x="554975" y="223156"/>
                    <a:pt x="551358" y="234042"/>
                  </a:cubicBezTo>
                  <a:cubicBezTo>
                    <a:pt x="550634" y="235856"/>
                    <a:pt x="547379" y="235130"/>
                    <a:pt x="548102" y="232953"/>
                  </a:cubicBezTo>
                  <a:cubicBezTo>
                    <a:pt x="552081" y="221704"/>
                    <a:pt x="562209" y="210819"/>
                    <a:pt x="574869" y="212270"/>
                  </a:cubicBezTo>
                  <a:close/>
                  <a:moveTo>
                    <a:pt x="648704" y="202371"/>
                  </a:moveTo>
                  <a:cubicBezTo>
                    <a:pt x="649781" y="201294"/>
                    <a:pt x="651578" y="202371"/>
                    <a:pt x="650859" y="203448"/>
                  </a:cubicBezTo>
                  <a:cubicBezTo>
                    <a:pt x="645470" y="213143"/>
                    <a:pt x="645829" y="224632"/>
                    <a:pt x="644392" y="235045"/>
                  </a:cubicBezTo>
                  <a:cubicBezTo>
                    <a:pt x="641877" y="249407"/>
                    <a:pt x="640800" y="263410"/>
                    <a:pt x="641159" y="277772"/>
                  </a:cubicBezTo>
                  <a:cubicBezTo>
                    <a:pt x="641877" y="307574"/>
                    <a:pt x="648704" y="337016"/>
                    <a:pt x="661997" y="363945"/>
                  </a:cubicBezTo>
                  <a:cubicBezTo>
                    <a:pt x="673494" y="388720"/>
                    <a:pt x="689302" y="414213"/>
                    <a:pt x="707984" y="435038"/>
                  </a:cubicBezTo>
                  <a:cubicBezTo>
                    <a:pt x="724511" y="453709"/>
                    <a:pt x="744990" y="465558"/>
                    <a:pt x="767265" y="476329"/>
                  </a:cubicBezTo>
                  <a:cubicBezTo>
                    <a:pt x="770858" y="478483"/>
                    <a:pt x="767624" y="483510"/>
                    <a:pt x="764031" y="482074"/>
                  </a:cubicBezTo>
                  <a:cubicBezTo>
                    <a:pt x="709781" y="456940"/>
                    <a:pt x="674572" y="409904"/>
                    <a:pt x="651578" y="355687"/>
                  </a:cubicBezTo>
                  <a:cubicBezTo>
                    <a:pt x="640440" y="329117"/>
                    <a:pt x="634692" y="300033"/>
                    <a:pt x="635770" y="271309"/>
                  </a:cubicBezTo>
                  <a:cubicBezTo>
                    <a:pt x="636129" y="251202"/>
                    <a:pt x="636129" y="219246"/>
                    <a:pt x="648704" y="202371"/>
                  </a:cubicBezTo>
                  <a:close/>
                  <a:moveTo>
                    <a:pt x="876581" y="36640"/>
                  </a:moveTo>
                  <a:cubicBezTo>
                    <a:pt x="833684" y="33090"/>
                    <a:pt x="790293" y="42169"/>
                    <a:pt x="750863" y="64461"/>
                  </a:cubicBezTo>
                  <a:cubicBezTo>
                    <a:pt x="757344" y="73809"/>
                    <a:pt x="763826" y="82798"/>
                    <a:pt x="769228" y="92505"/>
                  </a:cubicBezTo>
                  <a:cubicBezTo>
                    <a:pt x="771748" y="96460"/>
                    <a:pt x="765627" y="99696"/>
                    <a:pt x="763106" y="96101"/>
                  </a:cubicBezTo>
                  <a:cubicBezTo>
                    <a:pt x="756624" y="87112"/>
                    <a:pt x="750143" y="77764"/>
                    <a:pt x="744021" y="68416"/>
                  </a:cubicBezTo>
                  <a:cubicBezTo>
                    <a:pt x="742581" y="69494"/>
                    <a:pt x="741140" y="70573"/>
                    <a:pt x="739340" y="71292"/>
                  </a:cubicBezTo>
                  <a:cubicBezTo>
                    <a:pt x="744381" y="77404"/>
                    <a:pt x="750143" y="83876"/>
                    <a:pt x="750143" y="91786"/>
                  </a:cubicBezTo>
                  <a:cubicBezTo>
                    <a:pt x="750503" y="95382"/>
                    <a:pt x="745101" y="96101"/>
                    <a:pt x="743661" y="93224"/>
                  </a:cubicBezTo>
                  <a:cubicBezTo>
                    <a:pt x="740060" y="87472"/>
                    <a:pt x="736819" y="81359"/>
                    <a:pt x="733218" y="75607"/>
                  </a:cubicBezTo>
                  <a:cubicBezTo>
                    <a:pt x="727817" y="79202"/>
                    <a:pt x="722415" y="83157"/>
                    <a:pt x="717014" y="87472"/>
                  </a:cubicBezTo>
                  <a:cubicBezTo>
                    <a:pt x="675603" y="121629"/>
                    <a:pt x="640674" y="168730"/>
                    <a:pt x="630952" y="222662"/>
                  </a:cubicBezTo>
                  <a:cubicBezTo>
                    <a:pt x="620869" y="280549"/>
                    <a:pt x="634192" y="338078"/>
                    <a:pt x="660119" y="390572"/>
                  </a:cubicBezTo>
                  <a:cubicBezTo>
                    <a:pt x="686766" y="445942"/>
                    <a:pt x="731418" y="480459"/>
                    <a:pt x="789753" y="498437"/>
                  </a:cubicBezTo>
                  <a:cubicBezTo>
                    <a:pt x="848088" y="516774"/>
                    <a:pt x="907144" y="508144"/>
                    <a:pt x="961158" y="479740"/>
                  </a:cubicBezTo>
                  <a:cubicBezTo>
                    <a:pt x="996807" y="461403"/>
                    <a:pt x="1040379" y="413943"/>
                    <a:pt x="1060184" y="381583"/>
                  </a:cubicBezTo>
                  <a:cubicBezTo>
                    <a:pt x="1083950" y="334123"/>
                    <a:pt x="1089351" y="313269"/>
                    <a:pt x="1090072" y="260055"/>
                  </a:cubicBezTo>
                  <a:cubicBezTo>
                    <a:pt x="1089712" y="253224"/>
                    <a:pt x="1088271" y="238123"/>
                    <a:pt x="1087551" y="231291"/>
                  </a:cubicBezTo>
                  <a:cubicBezTo>
                    <a:pt x="1083590" y="202527"/>
                    <a:pt x="1076748" y="171606"/>
                    <a:pt x="1059824" y="147157"/>
                  </a:cubicBezTo>
                  <a:cubicBezTo>
                    <a:pt x="1059104" y="146797"/>
                    <a:pt x="1058743" y="146078"/>
                    <a:pt x="1058743" y="145359"/>
                  </a:cubicBezTo>
                  <a:lnTo>
                    <a:pt x="1058383" y="144999"/>
                  </a:lnTo>
                  <a:cubicBezTo>
                    <a:pt x="1041819" y="122348"/>
                    <a:pt x="1021654" y="101854"/>
                    <a:pt x="999328" y="84595"/>
                  </a:cubicBezTo>
                  <a:cubicBezTo>
                    <a:pt x="961878" y="56371"/>
                    <a:pt x="919477" y="40191"/>
                    <a:pt x="876581" y="36640"/>
                  </a:cubicBezTo>
                  <a:close/>
                  <a:moveTo>
                    <a:pt x="894062" y="11455"/>
                  </a:moveTo>
                  <a:cubicBezTo>
                    <a:pt x="963588" y="21921"/>
                    <a:pt x="1026785" y="62573"/>
                    <a:pt x="1071347" y="118393"/>
                  </a:cubicBezTo>
                  <a:cubicBezTo>
                    <a:pt x="1104836" y="161179"/>
                    <a:pt x="1118519" y="220505"/>
                    <a:pt x="1115638" y="273718"/>
                  </a:cubicBezTo>
                  <a:cubicBezTo>
                    <a:pt x="1112758" y="334842"/>
                    <a:pt x="1101235" y="360010"/>
                    <a:pt x="1072427" y="413223"/>
                  </a:cubicBezTo>
                  <a:cubicBezTo>
                    <a:pt x="1070627" y="416459"/>
                    <a:pt x="1062705" y="427605"/>
                    <a:pt x="1058383" y="431560"/>
                  </a:cubicBezTo>
                  <a:cubicBezTo>
                    <a:pt x="1050101" y="441987"/>
                    <a:pt x="1030656" y="459246"/>
                    <a:pt x="1020934" y="468234"/>
                  </a:cubicBezTo>
                  <a:cubicBezTo>
                    <a:pt x="934871" y="548773"/>
                    <a:pt x="795514" y="558122"/>
                    <a:pt x="701530" y="484414"/>
                  </a:cubicBezTo>
                  <a:cubicBezTo>
                    <a:pt x="652197" y="445583"/>
                    <a:pt x="617628" y="380864"/>
                    <a:pt x="605745" y="314348"/>
                  </a:cubicBezTo>
                  <a:cubicBezTo>
                    <a:pt x="604665" y="315426"/>
                    <a:pt x="603584" y="316864"/>
                    <a:pt x="602504" y="317943"/>
                  </a:cubicBezTo>
                  <a:cubicBezTo>
                    <a:pt x="600344" y="319381"/>
                    <a:pt x="597823" y="320460"/>
                    <a:pt x="595302" y="321179"/>
                  </a:cubicBezTo>
                  <a:cubicBezTo>
                    <a:pt x="591341" y="322617"/>
                    <a:pt x="586300" y="323336"/>
                    <a:pt x="582339" y="323696"/>
                  </a:cubicBezTo>
                  <a:cubicBezTo>
                    <a:pt x="577658" y="324055"/>
                    <a:pt x="572256" y="324415"/>
                    <a:pt x="568295" y="321538"/>
                  </a:cubicBezTo>
                  <a:cubicBezTo>
                    <a:pt x="568295" y="321179"/>
                    <a:pt x="567935" y="320819"/>
                    <a:pt x="567935" y="320460"/>
                  </a:cubicBezTo>
                  <a:cubicBezTo>
                    <a:pt x="562174" y="318662"/>
                    <a:pt x="556052" y="311831"/>
                    <a:pt x="556412" y="305358"/>
                  </a:cubicBezTo>
                  <a:cubicBezTo>
                    <a:pt x="556052" y="304639"/>
                    <a:pt x="556052" y="304280"/>
                    <a:pt x="556052" y="303920"/>
                  </a:cubicBezTo>
                  <a:cubicBezTo>
                    <a:pt x="466749" y="308594"/>
                    <a:pt x="376365" y="307516"/>
                    <a:pt x="287062" y="304639"/>
                  </a:cubicBezTo>
                  <a:cubicBezTo>
                    <a:pt x="242050" y="303920"/>
                    <a:pt x="196678" y="302482"/>
                    <a:pt x="151306" y="303920"/>
                  </a:cubicBezTo>
                  <a:cubicBezTo>
                    <a:pt x="128620" y="304639"/>
                    <a:pt x="106655" y="306437"/>
                    <a:pt x="83969" y="303920"/>
                  </a:cubicBezTo>
                  <a:cubicBezTo>
                    <a:pt x="63443" y="301763"/>
                    <a:pt x="42558" y="298886"/>
                    <a:pt x="22033" y="302482"/>
                  </a:cubicBezTo>
                  <a:cubicBezTo>
                    <a:pt x="19512" y="302841"/>
                    <a:pt x="17712" y="302122"/>
                    <a:pt x="16271" y="300684"/>
                  </a:cubicBezTo>
                  <a:cubicBezTo>
                    <a:pt x="13030" y="300684"/>
                    <a:pt x="9429" y="298886"/>
                    <a:pt x="9789" y="294212"/>
                  </a:cubicBezTo>
                  <a:cubicBezTo>
                    <a:pt x="8709" y="283785"/>
                    <a:pt x="7629" y="271201"/>
                    <a:pt x="9069" y="259336"/>
                  </a:cubicBezTo>
                  <a:cubicBezTo>
                    <a:pt x="9069" y="251426"/>
                    <a:pt x="9789" y="243516"/>
                    <a:pt x="11950" y="235965"/>
                  </a:cubicBezTo>
                  <a:cubicBezTo>
                    <a:pt x="12310" y="232729"/>
                    <a:pt x="14831" y="231651"/>
                    <a:pt x="17351" y="231651"/>
                  </a:cubicBezTo>
                  <a:cubicBezTo>
                    <a:pt x="33196" y="225898"/>
                    <a:pt x="52281" y="228774"/>
                    <a:pt x="68845" y="229134"/>
                  </a:cubicBezTo>
                  <a:cubicBezTo>
                    <a:pt x="92611" y="229493"/>
                    <a:pt x="116017" y="229853"/>
                    <a:pt x="139783" y="229853"/>
                  </a:cubicBezTo>
                  <a:cubicBezTo>
                    <a:pt x="186596" y="229853"/>
                    <a:pt x="233408" y="229134"/>
                    <a:pt x="280220" y="231291"/>
                  </a:cubicBezTo>
                  <a:cubicBezTo>
                    <a:pt x="327032" y="232729"/>
                    <a:pt x="373484" y="236325"/>
                    <a:pt x="420297" y="237763"/>
                  </a:cubicBezTo>
                  <a:cubicBezTo>
                    <a:pt x="466028" y="238842"/>
                    <a:pt x="512481" y="235606"/>
                    <a:pt x="558213" y="237404"/>
                  </a:cubicBezTo>
                  <a:lnTo>
                    <a:pt x="565846" y="226799"/>
                  </a:lnTo>
                  <a:lnTo>
                    <a:pt x="557773" y="235655"/>
                  </a:lnTo>
                  <a:cubicBezTo>
                    <a:pt x="557405" y="237447"/>
                    <a:pt x="553729" y="236730"/>
                    <a:pt x="554832" y="234580"/>
                  </a:cubicBezTo>
                  <a:cubicBezTo>
                    <a:pt x="557038" y="228127"/>
                    <a:pt x="559979" y="223826"/>
                    <a:pt x="566596" y="220958"/>
                  </a:cubicBezTo>
                  <a:cubicBezTo>
                    <a:pt x="572846" y="218448"/>
                    <a:pt x="580198" y="215581"/>
                    <a:pt x="587183" y="216656"/>
                  </a:cubicBezTo>
                  <a:cubicBezTo>
                    <a:pt x="587919" y="216656"/>
                    <a:pt x="588286" y="217732"/>
                    <a:pt x="587551" y="217732"/>
                  </a:cubicBezTo>
                  <a:cubicBezTo>
                    <a:pt x="581301" y="218448"/>
                    <a:pt x="575419" y="220241"/>
                    <a:pt x="569537" y="222750"/>
                  </a:cubicBezTo>
                  <a:lnTo>
                    <a:pt x="566735" y="225824"/>
                  </a:lnTo>
                  <a:lnTo>
                    <a:pt x="585310" y="220145"/>
                  </a:lnTo>
                  <a:cubicBezTo>
                    <a:pt x="592241" y="219965"/>
                    <a:pt x="599263" y="221583"/>
                    <a:pt x="604665" y="225179"/>
                  </a:cubicBezTo>
                  <a:cubicBezTo>
                    <a:pt x="606105" y="216190"/>
                    <a:pt x="607905" y="207201"/>
                    <a:pt x="610786" y="198572"/>
                  </a:cubicBezTo>
                  <a:cubicBezTo>
                    <a:pt x="628431" y="140685"/>
                    <a:pt x="667681" y="88910"/>
                    <a:pt x="718454" y="54034"/>
                  </a:cubicBezTo>
                  <a:cubicBezTo>
                    <a:pt x="714493" y="49000"/>
                    <a:pt x="709812" y="43966"/>
                    <a:pt x="704771" y="39652"/>
                  </a:cubicBezTo>
                  <a:cubicBezTo>
                    <a:pt x="701890" y="36775"/>
                    <a:pt x="706211" y="32820"/>
                    <a:pt x="709092" y="35337"/>
                  </a:cubicBezTo>
                  <a:cubicBezTo>
                    <a:pt x="714493" y="40011"/>
                    <a:pt x="719535" y="45045"/>
                    <a:pt x="723856" y="50438"/>
                  </a:cubicBezTo>
                  <a:cubicBezTo>
                    <a:pt x="725656" y="49359"/>
                    <a:pt x="727817" y="48281"/>
                    <a:pt x="729977" y="46843"/>
                  </a:cubicBezTo>
                  <a:cubicBezTo>
                    <a:pt x="726376" y="41449"/>
                    <a:pt x="722415" y="36056"/>
                    <a:pt x="718454" y="30663"/>
                  </a:cubicBezTo>
                  <a:cubicBezTo>
                    <a:pt x="717014" y="28506"/>
                    <a:pt x="720975" y="25629"/>
                    <a:pt x="722775" y="27427"/>
                  </a:cubicBezTo>
                  <a:cubicBezTo>
                    <a:pt x="726737" y="33180"/>
                    <a:pt x="730698" y="38213"/>
                    <a:pt x="735019" y="43607"/>
                  </a:cubicBezTo>
                  <a:cubicBezTo>
                    <a:pt x="762026" y="27787"/>
                    <a:pt x="791914" y="16640"/>
                    <a:pt x="822882" y="11607"/>
                  </a:cubicBezTo>
                  <a:cubicBezTo>
                    <a:pt x="847008" y="7832"/>
                    <a:pt x="870887" y="7966"/>
                    <a:pt x="894062" y="11455"/>
                  </a:cubicBezTo>
                  <a:close/>
                  <a:moveTo>
                    <a:pt x="955213" y="2856"/>
                  </a:moveTo>
                  <a:cubicBezTo>
                    <a:pt x="987844" y="5014"/>
                    <a:pt x="1024420" y="30919"/>
                    <a:pt x="1047369" y="52866"/>
                  </a:cubicBezTo>
                  <a:cubicBezTo>
                    <a:pt x="1077131" y="81289"/>
                    <a:pt x="1096853" y="113310"/>
                    <a:pt x="1115141" y="150008"/>
                  </a:cubicBezTo>
                  <a:cubicBezTo>
                    <a:pt x="1116934" y="153606"/>
                    <a:pt x="1111555" y="156484"/>
                    <a:pt x="1109762" y="152886"/>
                  </a:cubicBezTo>
                  <a:lnTo>
                    <a:pt x="1082139" y="112343"/>
                  </a:lnTo>
                  <a:lnTo>
                    <a:pt x="1116726" y="175417"/>
                  </a:lnTo>
                  <a:cubicBezTo>
                    <a:pt x="1118520" y="179010"/>
                    <a:pt x="1112777" y="181884"/>
                    <a:pt x="1110983" y="178291"/>
                  </a:cubicBezTo>
                  <a:cubicBezTo>
                    <a:pt x="1100932" y="157451"/>
                    <a:pt x="1092318" y="135893"/>
                    <a:pt x="1078678" y="117209"/>
                  </a:cubicBezTo>
                  <a:cubicBezTo>
                    <a:pt x="1065756" y="98884"/>
                    <a:pt x="1051040" y="83074"/>
                    <a:pt x="1034888" y="67264"/>
                  </a:cubicBezTo>
                  <a:cubicBezTo>
                    <a:pt x="1004737" y="37801"/>
                    <a:pt x="965613" y="19835"/>
                    <a:pt x="924694" y="9415"/>
                  </a:cubicBezTo>
                  <a:cubicBezTo>
                    <a:pt x="923617" y="9415"/>
                    <a:pt x="923976" y="7619"/>
                    <a:pt x="925053" y="7978"/>
                  </a:cubicBezTo>
                  <a:cubicBezTo>
                    <a:pt x="947666" y="8697"/>
                    <a:pt x="969561" y="19476"/>
                    <a:pt x="990020" y="28099"/>
                  </a:cubicBezTo>
                  <a:cubicBezTo>
                    <a:pt x="1006890" y="35286"/>
                    <a:pt x="1022325" y="47143"/>
                    <a:pt x="1035247" y="59719"/>
                  </a:cubicBezTo>
                  <a:lnTo>
                    <a:pt x="1078876" y="107553"/>
                  </a:lnTo>
                  <a:lnTo>
                    <a:pt x="1047010" y="60781"/>
                  </a:lnTo>
                  <a:cubicBezTo>
                    <a:pt x="1022985" y="37395"/>
                    <a:pt x="988203" y="11491"/>
                    <a:pt x="954855" y="5014"/>
                  </a:cubicBezTo>
                  <a:cubicBezTo>
                    <a:pt x="953779" y="4655"/>
                    <a:pt x="953779" y="2856"/>
                    <a:pt x="955213" y="2856"/>
                  </a:cubicBezTo>
                  <a:close/>
                  <a:moveTo>
                    <a:pt x="994406" y="40"/>
                  </a:moveTo>
                  <a:cubicBezTo>
                    <a:pt x="1023287" y="10443"/>
                    <a:pt x="1051445" y="28740"/>
                    <a:pt x="1069856" y="53136"/>
                  </a:cubicBezTo>
                  <a:cubicBezTo>
                    <a:pt x="1086463" y="74661"/>
                    <a:pt x="1105596" y="94751"/>
                    <a:pt x="1114260" y="120941"/>
                  </a:cubicBezTo>
                  <a:cubicBezTo>
                    <a:pt x="1115343" y="124528"/>
                    <a:pt x="1109206" y="126322"/>
                    <a:pt x="1108123" y="122376"/>
                  </a:cubicBezTo>
                  <a:cubicBezTo>
                    <a:pt x="1099820" y="96545"/>
                    <a:pt x="1079965" y="73226"/>
                    <a:pt x="1062275" y="53136"/>
                  </a:cubicBezTo>
                  <a:cubicBezTo>
                    <a:pt x="1043142" y="30893"/>
                    <a:pt x="1019316" y="15825"/>
                    <a:pt x="993323" y="2551"/>
                  </a:cubicBezTo>
                  <a:cubicBezTo>
                    <a:pt x="991879" y="1833"/>
                    <a:pt x="992962" y="-319"/>
                    <a:pt x="994406" y="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8CF3F9F3-D616-324E-9064-1A075D0697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594878" y="2590329"/>
              <a:ext cx="472446" cy="1528063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4AAF1480-0462-3746-AA40-E8CA6A6F28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03" y="826841"/>
              <a:ext cx="1925697" cy="3430329"/>
            </a:xfrm>
            <a:custGeom>
              <a:avLst/>
              <a:gdLst>
                <a:gd name="connsiteX0" fmla="*/ 575396 w 1078466"/>
                <a:gd name="connsiteY0" fmla="*/ 1912388 h 1921120"/>
                <a:gd name="connsiteX1" fmla="*/ 663786 w 1078466"/>
                <a:gd name="connsiteY1" fmla="*/ 1915143 h 1921120"/>
                <a:gd name="connsiteX2" fmla="*/ 663786 w 1078466"/>
                <a:gd name="connsiteY2" fmla="*/ 1921120 h 1921120"/>
                <a:gd name="connsiteX3" fmla="*/ 487007 w 1078466"/>
                <a:gd name="connsiteY3" fmla="*/ 1915143 h 1921120"/>
                <a:gd name="connsiteX4" fmla="*/ 487007 w 1078466"/>
                <a:gd name="connsiteY4" fmla="*/ 1913276 h 1921120"/>
                <a:gd name="connsiteX5" fmla="*/ 575396 w 1078466"/>
                <a:gd name="connsiteY5" fmla="*/ 1912388 h 1921120"/>
                <a:gd name="connsiteX6" fmla="*/ 485977 w 1078466"/>
                <a:gd name="connsiteY6" fmla="*/ 1899533 h 1921120"/>
                <a:gd name="connsiteX7" fmla="*/ 566186 w 1078466"/>
                <a:gd name="connsiteY7" fmla="*/ 1902090 h 1921120"/>
                <a:gd name="connsiteX8" fmla="*/ 713377 w 1078466"/>
                <a:gd name="connsiteY8" fmla="*/ 1905265 h 1921120"/>
                <a:gd name="connsiteX9" fmla="*/ 713018 w 1078466"/>
                <a:gd name="connsiteY9" fmla="*/ 1910910 h 1921120"/>
                <a:gd name="connsiteX10" fmla="*/ 406038 w 1078466"/>
                <a:gd name="connsiteY10" fmla="*/ 1905618 h 1921120"/>
                <a:gd name="connsiteX11" fmla="*/ 406038 w 1078466"/>
                <a:gd name="connsiteY11" fmla="*/ 1903854 h 1921120"/>
                <a:gd name="connsiteX12" fmla="*/ 485977 w 1078466"/>
                <a:gd name="connsiteY12" fmla="*/ 1899533 h 1921120"/>
                <a:gd name="connsiteX13" fmla="*/ 981444 w 1078466"/>
                <a:gd name="connsiteY13" fmla="*/ 1874229 h 1921120"/>
                <a:gd name="connsiteX14" fmla="*/ 982886 w 1078466"/>
                <a:gd name="connsiteY14" fmla="*/ 1880002 h 1921120"/>
                <a:gd name="connsiteX15" fmla="*/ 907549 w 1078466"/>
                <a:gd name="connsiteY15" fmla="*/ 1883610 h 1921120"/>
                <a:gd name="connsiteX16" fmla="*/ 831131 w 1078466"/>
                <a:gd name="connsiteY16" fmla="*/ 1885414 h 1921120"/>
                <a:gd name="connsiteX17" fmla="*/ 831131 w 1078466"/>
                <a:gd name="connsiteY17" fmla="*/ 1883971 h 1921120"/>
                <a:gd name="connsiteX18" fmla="*/ 907549 w 1078466"/>
                <a:gd name="connsiteY18" fmla="*/ 1878559 h 1921120"/>
                <a:gd name="connsiteX19" fmla="*/ 981444 w 1078466"/>
                <a:gd name="connsiteY19" fmla="*/ 1874229 h 1921120"/>
                <a:gd name="connsiteX20" fmla="*/ 991193 w 1078466"/>
                <a:gd name="connsiteY20" fmla="*/ 1863134 h 1921120"/>
                <a:gd name="connsiteX21" fmla="*/ 991193 w 1078466"/>
                <a:gd name="connsiteY21" fmla="*/ 1869182 h 1921120"/>
                <a:gd name="connsiteX22" fmla="*/ 859194 w 1078466"/>
                <a:gd name="connsiteY22" fmla="*/ 1875985 h 1921120"/>
                <a:gd name="connsiteX23" fmla="*/ 859194 w 1078466"/>
                <a:gd name="connsiteY23" fmla="*/ 1872962 h 1921120"/>
                <a:gd name="connsiteX24" fmla="*/ 991193 w 1078466"/>
                <a:gd name="connsiteY24" fmla="*/ 1863134 h 1921120"/>
                <a:gd name="connsiteX25" fmla="*/ 986536 w 1078466"/>
                <a:gd name="connsiteY25" fmla="*/ 1850753 h 1921120"/>
                <a:gd name="connsiteX26" fmla="*/ 988349 w 1078466"/>
                <a:gd name="connsiteY26" fmla="*/ 1855980 h 1921120"/>
                <a:gd name="connsiteX27" fmla="*/ 945206 w 1078466"/>
                <a:gd name="connsiteY27" fmla="*/ 1859465 h 1921120"/>
                <a:gd name="connsiteX28" fmla="*/ 889012 w 1078466"/>
                <a:gd name="connsiteY28" fmla="*/ 1863995 h 1921120"/>
                <a:gd name="connsiteX29" fmla="*/ 889012 w 1078466"/>
                <a:gd name="connsiteY29" fmla="*/ 1861556 h 1921120"/>
                <a:gd name="connsiteX30" fmla="*/ 944844 w 1078466"/>
                <a:gd name="connsiteY30" fmla="*/ 1855283 h 1921120"/>
                <a:gd name="connsiteX31" fmla="*/ 986536 w 1078466"/>
                <a:gd name="connsiteY31" fmla="*/ 1850753 h 1921120"/>
                <a:gd name="connsiteX32" fmla="*/ 347485 w 1078466"/>
                <a:gd name="connsiteY32" fmla="*/ 1764532 h 1921120"/>
                <a:gd name="connsiteX33" fmla="*/ 417779 w 1078466"/>
                <a:gd name="connsiteY33" fmla="*/ 1830715 h 1921120"/>
                <a:gd name="connsiteX34" fmla="*/ 414568 w 1078466"/>
                <a:gd name="connsiteY34" fmla="*/ 1836439 h 1921120"/>
                <a:gd name="connsiteX35" fmla="*/ 344631 w 1078466"/>
                <a:gd name="connsiteY35" fmla="*/ 1765247 h 1921120"/>
                <a:gd name="connsiteX36" fmla="*/ 347485 w 1078466"/>
                <a:gd name="connsiteY36" fmla="*/ 1764532 h 1921120"/>
                <a:gd name="connsiteX37" fmla="*/ 565276 w 1078466"/>
                <a:gd name="connsiteY37" fmla="*/ 1764144 h 1921120"/>
                <a:gd name="connsiteX38" fmla="*/ 569359 w 1078466"/>
                <a:gd name="connsiteY38" fmla="*/ 1764144 h 1921120"/>
                <a:gd name="connsiteX39" fmla="*/ 569359 w 1078466"/>
                <a:gd name="connsiteY39" fmla="*/ 1770121 h 1921120"/>
                <a:gd name="connsiteX40" fmla="*/ 564936 w 1078466"/>
                <a:gd name="connsiteY40" fmla="*/ 1770121 h 1921120"/>
                <a:gd name="connsiteX41" fmla="*/ 565276 w 1078466"/>
                <a:gd name="connsiteY41" fmla="*/ 1764144 h 1921120"/>
                <a:gd name="connsiteX42" fmla="*/ 556601 w 1078466"/>
                <a:gd name="connsiteY42" fmla="*/ 1762214 h 1921120"/>
                <a:gd name="connsiteX43" fmla="*/ 560967 w 1078466"/>
                <a:gd name="connsiteY43" fmla="*/ 1763348 h 1921120"/>
                <a:gd name="connsiteX44" fmla="*/ 560173 w 1078466"/>
                <a:gd name="connsiteY44" fmla="*/ 1771663 h 1921120"/>
                <a:gd name="connsiteX45" fmla="*/ 555808 w 1078466"/>
                <a:gd name="connsiteY45" fmla="*/ 1771663 h 1921120"/>
                <a:gd name="connsiteX46" fmla="*/ 556601 w 1078466"/>
                <a:gd name="connsiteY46" fmla="*/ 1762214 h 1921120"/>
                <a:gd name="connsiteX47" fmla="*/ 964810 w 1078466"/>
                <a:gd name="connsiteY47" fmla="*/ 1758885 h 1921120"/>
                <a:gd name="connsiteX48" fmla="*/ 968338 w 1078466"/>
                <a:gd name="connsiteY48" fmla="*/ 1760665 h 1921120"/>
                <a:gd name="connsiteX49" fmla="*/ 937646 w 1078466"/>
                <a:gd name="connsiteY49" fmla="*/ 1811927 h 1921120"/>
                <a:gd name="connsiteX50" fmla="*/ 933413 w 1078466"/>
                <a:gd name="connsiteY50" fmla="*/ 1809435 h 1921120"/>
                <a:gd name="connsiteX51" fmla="*/ 964810 w 1078466"/>
                <a:gd name="connsiteY51" fmla="*/ 1758885 h 1921120"/>
                <a:gd name="connsiteX52" fmla="*/ 549160 w 1078466"/>
                <a:gd name="connsiteY52" fmla="*/ 1757117 h 1921120"/>
                <a:gd name="connsiteX53" fmla="*/ 551442 w 1078466"/>
                <a:gd name="connsiteY53" fmla="*/ 1759290 h 1921120"/>
                <a:gd name="connsiteX54" fmla="*/ 549061 w 1078466"/>
                <a:gd name="connsiteY54" fmla="*/ 1774859 h 1921120"/>
                <a:gd name="connsiteX55" fmla="*/ 544696 w 1078466"/>
                <a:gd name="connsiteY55" fmla="*/ 1774135 h 1921120"/>
                <a:gd name="connsiteX56" fmla="*/ 545489 w 1078466"/>
                <a:gd name="connsiteY56" fmla="*/ 1766531 h 1921120"/>
                <a:gd name="connsiteX57" fmla="*/ 546283 w 1078466"/>
                <a:gd name="connsiteY57" fmla="*/ 1759290 h 1921120"/>
                <a:gd name="connsiteX58" fmla="*/ 549160 w 1078466"/>
                <a:gd name="connsiteY58" fmla="*/ 1757117 h 1921120"/>
                <a:gd name="connsiteX59" fmla="*/ 536493 w 1078466"/>
                <a:gd name="connsiteY59" fmla="*/ 1754474 h 1921120"/>
                <a:gd name="connsiteX60" fmla="*/ 540793 w 1078466"/>
                <a:gd name="connsiteY60" fmla="*/ 1754830 h 1921120"/>
                <a:gd name="connsiteX61" fmla="*/ 537816 w 1078466"/>
                <a:gd name="connsiteY61" fmla="*/ 1772600 h 1921120"/>
                <a:gd name="connsiteX62" fmla="*/ 533517 w 1078466"/>
                <a:gd name="connsiteY62" fmla="*/ 1772245 h 1921120"/>
                <a:gd name="connsiteX63" fmla="*/ 536493 w 1078466"/>
                <a:gd name="connsiteY63" fmla="*/ 1754474 h 1921120"/>
                <a:gd name="connsiteX64" fmla="*/ 525633 w 1078466"/>
                <a:gd name="connsiteY64" fmla="*/ 1748985 h 1921120"/>
                <a:gd name="connsiteX65" fmla="*/ 529001 w 1078466"/>
                <a:gd name="connsiteY65" fmla="*/ 1750043 h 1921120"/>
                <a:gd name="connsiteX66" fmla="*/ 525633 w 1078466"/>
                <a:gd name="connsiteY66" fmla="*/ 1762038 h 1921120"/>
                <a:gd name="connsiteX67" fmla="*/ 522266 w 1078466"/>
                <a:gd name="connsiteY67" fmla="*/ 1772974 h 1921120"/>
                <a:gd name="connsiteX68" fmla="*/ 518899 w 1078466"/>
                <a:gd name="connsiteY68" fmla="*/ 1772268 h 1921120"/>
                <a:gd name="connsiteX69" fmla="*/ 525633 w 1078466"/>
                <a:gd name="connsiteY69" fmla="*/ 1748985 h 1921120"/>
                <a:gd name="connsiteX70" fmla="*/ 509043 w 1078466"/>
                <a:gd name="connsiteY70" fmla="*/ 1738330 h 1921120"/>
                <a:gd name="connsiteX71" fmla="*/ 513044 w 1078466"/>
                <a:gd name="connsiteY71" fmla="*/ 1739433 h 1921120"/>
                <a:gd name="connsiteX72" fmla="*/ 507224 w 1078466"/>
                <a:gd name="connsiteY72" fmla="*/ 1753035 h 1921120"/>
                <a:gd name="connsiteX73" fmla="*/ 500676 w 1078466"/>
                <a:gd name="connsiteY73" fmla="*/ 1768108 h 1921120"/>
                <a:gd name="connsiteX74" fmla="*/ 497038 w 1078466"/>
                <a:gd name="connsiteY74" fmla="*/ 1766270 h 1921120"/>
                <a:gd name="connsiteX75" fmla="*/ 502858 w 1078466"/>
                <a:gd name="connsiteY75" fmla="*/ 1752667 h 1921120"/>
                <a:gd name="connsiteX76" fmla="*/ 509043 w 1078466"/>
                <a:gd name="connsiteY76" fmla="*/ 1738330 h 1921120"/>
                <a:gd name="connsiteX77" fmla="*/ 491735 w 1078466"/>
                <a:gd name="connsiteY77" fmla="*/ 1730365 h 1921120"/>
                <a:gd name="connsiteX78" fmla="*/ 494910 w 1078466"/>
                <a:gd name="connsiteY78" fmla="*/ 1732548 h 1921120"/>
                <a:gd name="connsiteX79" fmla="*/ 482563 w 1078466"/>
                <a:gd name="connsiteY79" fmla="*/ 1759469 h 1921120"/>
                <a:gd name="connsiteX80" fmla="*/ 478329 w 1078466"/>
                <a:gd name="connsiteY80" fmla="*/ 1758014 h 1921120"/>
                <a:gd name="connsiteX81" fmla="*/ 491735 w 1078466"/>
                <a:gd name="connsiteY81" fmla="*/ 1730365 h 1921120"/>
                <a:gd name="connsiteX82" fmla="*/ 339221 w 1078466"/>
                <a:gd name="connsiteY82" fmla="*/ 1726078 h 1921120"/>
                <a:gd name="connsiteX83" fmla="*/ 462184 w 1078466"/>
                <a:gd name="connsiteY83" fmla="*/ 1836175 h 1921120"/>
                <a:gd name="connsiteX84" fmla="*/ 460381 w 1078466"/>
                <a:gd name="connsiteY84" fmla="*/ 1842272 h 1921120"/>
                <a:gd name="connsiteX85" fmla="*/ 336697 w 1078466"/>
                <a:gd name="connsiteY85" fmla="*/ 1726795 h 1921120"/>
                <a:gd name="connsiteX86" fmla="*/ 339221 w 1078466"/>
                <a:gd name="connsiteY86" fmla="*/ 1726078 h 1921120"/>
                <a:gd name="connsiteX87" fmla="*/ 976545 w 1078466"/>
                <a:gd name="connsiteY87" fmla="*/ 1715332 h 1921120"/>
                <a:gd name="connsiteX88" fmla="*/ 979782 w 1078466"/>
                <a:gd name="connsiteY88" fmla="*/ 1716412 h 1921120"/>
                <a:gd name="connsiteX89" fmla="*/ 959641 w 1078466"/>
                <a:gd name="connsiteY89" fmla="*/ 1750257 h 1921120"/>
                <a:gd name="connsiteX90" fmla="*/ 940938 w 1078466"/>
                <a:gd name="connsiteY90" fmla="*/ 1779781 h 1921120"/>
                <a:gd name="connsiteX91" fmla="*/ 935903 w 1078466"/>
                <a:gd name="connsiteY91" fmla="*/ 1778341 h 1921120"/>
                <a:gd name="connsiteX92" fmla="*/ 953886 w 1078466"/>
                <a:gd name="connsiteY92" fmla="*/ 1751337 h 1921120"/>
                <a:gd name="connsiteX93" fmla="*/ 976545 w 1078466"/>
                <a:gd name="connsiteY93" fmla="*/ 1715332 h 1921120"/>
                <a:gd name="connsiteX94" fmla="*/ 478814 w 1078466"/>
                <a:gd name="connsiteY94" fmla="*/ 1713277 h 1921120"/>
                <a:gd name="connsiteX95" fmla="*/ 482868 w 1078466"/>
                <a:gd name="connsiteY95" fmla="*/ 1714373 h 1921120"/>
                <a:gd name="connsiteX96" fmla="*/ 468864 w 1078466"/>
                <a:gd name="connsiteY96" fmla="*/ 1743947 h 1921120"/>
                <a:gd name="connsiteX97" fmla="*/ 464810 w 1078466"/>
                <a:gd name="connsiteY97" fmla="*/ 1741391 h 1921120"/>
                <a:gd name="connsiteX98" fmla="*/ 478814 w 1078466"/>
                <a:gd name="connsiteY98" fmla="*/ 1713277 h 1921120"/>
                <a:gd name="connsiteX99" fmla="*/ 462630 w 1078466"/>
                <a:gd name="connsiteY99" fmla="*/ 1703858 h 1921120"/>
                <a:gd name="connsiteX100" fmla="*/ 465453 w 1078466"/>
                <a:gd name="connsiteY100" fmla="*/ 1704939 h 1921120"/>
                <a:gd name="connsiteX101" fmla="*/ 452400 w 1078466"/>
                <a:gd name="connsiteY101" fmla="*/ 1734103 h 1921120"/>
                <a:gd name="connsiteX102" fmla="*/ 448519 w 1078466"/>
                <a:gd name="connsiteY102" fmla="*/ 1732303 h 1921120"/>
                <a:gd name="connsiteX103" fmla="*/ 462630 w 1078466"/>
                <a:gd name="connsiteY103" fmla="*/ 1703858 h 1921120"/>
                <a:gd name="connsiteX104" fmla="*/ 973095 w 1078466"/>
                <a:gd name="connsiteY104" fmla="*/ 1685670 h 1921120"/>
                <a:gd name="connsiteX105" fmla="*/ 973803 w 1078466"/>
                <a:gd name="connsiteY105" fmla="*/ 1686026 h 1921120"/>
                <a:gd name="connsiteX106" fmla="*/ 953263 w 1078466"/>
                <a:gd name="connsiteY106" fmla="*/ 1724546 h 1921120"/>
                <a:gd name="connsiteX107" fmla="*/ 933786 w 1078466"/>
                <a:gd name="connsiteY107" fmla="*/ 1762352 h 1921120"/>
                <a:gd name="connsiteX108" fmla="*/ 928828 w 1078466"/>
                <a:gd name="connsiteY108" fmla="*/ 1761995 h 1921120"/>
                <a:gd name="connsiteX109" fmla="*/ 945827 w 1078466"/>
                <a:gd name="connsiteY109" fmla="*/ 1729539 h 1921120"/>
                <a:gd name="connsiteX110" fmla="*/ 973095 w 1078466"/>
                <a:gd name="connsiteY110" fmla="*/ 1685670 h 1921120"/>
                <a:gd name="connsiteX111" fmla="*/ 455437 w 1078466"/>
                <a:gd name="connsiteY111" fmla="*/ 1683553 h 1921120"/>
                <a:gd name="connsiteX112" fmla="*/ 458707 w 1078466"/>
                <a:gd name="connsiteY112" fmla="*/ 1685325 h 1921120"/>
                <a:gd name="connsiteX113" fmla="*/ 435086 w 1078466"/>
                <a:gd name="connsiteY113" fmla="*/ 1718988 h 1921120"/>
                <a:gd name="connsiteX114" fmla="*/ 431089 w 1078466"/>
                <a:gd name="connsiteY114" fmla="*/ 1716507 h 1921120"/>
                <a:gd name="connsiteX115" fmla="*/ 455437 w 1078466"/>
                <a:gd name="connsiteY115" fmla="*/ 1683553 h 1921120"/>
                <a:gd name="connsiteX116" fmla="*/ 448462 w 1078466"/>
                <a:gd name="connsiteY116" fmla="*/ 1666987 h 1921120"/>
                <a:gd name="connsiteX117" fmla="*/ 449549 w 1078466"/>
                <a:gd name="connsiteY117" fmla="*/ 1667707 h 1921120"/>
                <a:gd name="connsiteX118" fmla="*/ 422010 w 1078466"/>
                <a:gd name="connsiteY118" fmla="*/ 1706247 h 1921120"/>
                <a:gd name="connsiteX119" fmla="*/ 418386 w 1078466"/>
                <a:gd name="connsiteY119" fmla="*/ 1704086 h 1921120"/>
                <a:gd name="connsiteX120" fmla="*/ 448462 w 1078466"/>
                <a:gd name="connsiteY120" fmla="*/ 1666987 h 1921120"/>
                <a:gd name="connsiteX121" fmla="*/ 743007 w 1078466"/>
                <a:gd name="connsiteY121" fmla="*/ 1664538 h 1921120"/>
                <a:gd name="connsiteX122" fmla="*/ 745548 w 1078466"/>
                <a:gd name="connsiteY122" fmla="*/ 1664538 h 1921120"/>
                <a:gd name="connsiteX123" fmla="*/ 724128 w 1078466"/>
                <a:gd name="connsiteY123" fmla="*/ 1725951 h 1921120"/>
                <a:gd name="connsiteX124" fmla="*/ 677485 w 1078466"/>
                <a:gd name="connsiteY124" fmla="*/ 1768143 h 1921120"/>
                <a:gd name="connsiteX125" fmla="*/ 672210 w 1078466"/>
                <a:gd name="connsiteY125" fmla="*/ 1772914 h 1921120"/>
                <a:gd name="connsiteX126" fmla="*/ 667854 w 1078466"/>
                <a:gd name="connsiteY126" fmla="*/ 1768941 h 1921120"/>
                <a:gd name="connsiteX127" fmla="*/ 671684 w 1078466"/>
                <a:gd name="connsiteY127" fmla="*/ 1766081 h 1921120"/>
                <a:gd name="connsiteX128" fmla="*/ 695673 w 1078466"/>
                <a:gd name="connsiteY128" fmla="*/ 1748168 h 1921120"/>
                <a:gd name="connsiteX129" fmla="*/ 719408 w 1078466"/>
                <a:gd name="connsiteY129" fmla="*/ 1723061 h 1921120"/>
                <a:gd name="connsiteX130" fmla="*/ 743007 w 1078466"/>
                <a:gd name="connsiteY130" fmla="*/ 1664538 h 1921120"/>
                <a:gd name="connsiteX131" fmla="*/ 971360 w 1078466"/>
                <a:gd name="connsiteY131" fmla="*/ 1658527 h 1921120"/>
                <a:gd name="connsiteX132" fmla="*/ 974641 w 1078466"/>
                <a:gd name="connsiteY132" fmla="*/ 1659600 h 1921120"/>
                <a:gd name="connsiteX133" fmla="*/ 932719 w 1078466"/>
                <a:gd name="connsiteY133" fmla="*/ 1729719 h 1921120"/>
                <a:gd name="connsiteX134" fmla="*/ 928344 w 1078466"/>
                <a:gd name="connsiteY134" fmla="*/ 1727215 h 1921120"/>
                <a:gd name="connsiteX135" fmla="*/ 971360 w 1078466"/>
                <a:gd name="connsiteY135" fmla="*/ 1658527 h 1921120"/>
                <a:gd name="connsiteX136" fmla="*/ 438779 w 1078466"/>
                <a:gd name="connsiteY136" fmla="*/ 1656609 h 1921120"/>
                <a:gd name="connsiteX137" fmla="*/ 441273 w 1078466"/>
                <a:gd name="connsiteY137" fmla="*/ 1658062 h 1921120"/>
                <a:gd name="connsiteX138" fmla="*/ 413476 w 1078466"/>
                <a:gd name="connsiteY138" fmla="*/ 1693297 h 1921120"/>
                <a:gd name="connsiteX139" fmla="*/ 413120 w 1078466"/>
                <a:gd name="connsiteY139" fmla="*/ 1695477 h 1921120"/>
                <a:gd name="connsiteX140" fmla="*/ 410981 w 1078466"/>
                <a:gd name="connsiteY140" fmla="*/ 1696930 h 1921120"/>
                <a:gd name="connsiteX141" fmla="*/ 408487 w 1078466"/>
                <a:gd name="connsiteY141" fmla="*/ 1693661 h 1921120"/>
                <a:gd name="connsiteX142" fmla="*/ 438779 w 1078466"/>
                <a:gd name="connsiteY142" fmla="*/ 1656609 h 1921120"/>
                <a:gd name="connsiteX143" fmla="*/ 112601 w 1078466"/>
                <a:gd name="connsiteY143" fmla="*/ 1656229 h 1921120"/>
                <a:gd name="connsiteX144" fmla="*/ 114752 w 1078466"/>
                <a:gd name="connsiteY144" fmla="*/ 1656229 h 1921120"/>
                <a:gd name="connsiteX145" fmla="*/ 114393 w 1078466"/>
                <a:gd name="connsiteY145" fmla="*/ 1750278 h 1921120"/>
                <a:gd name="connsiteX146" fmla="*/ 114752 w 1078466"/>
                <a:gd name="connsiteY146" fmla="*/ 1792637 h 1921120"/>
                <a:gd name="connsiteX147" fmla="*/ 114752 w 1078466"/>
                <a:gd name="connsiteY147" fmla="*/ 1833559 h 1921120"/>
                <a:gd name="connsiteX148" fmla="*/ 109375 w 1078466"/>
                <a:gd name="connsiteY148" fmla="*/ 1834995 h 1921120"/>
                <a:gd name="connsiteX149" fmla="*/ 109017 w 1078466"/>
                <a:gd name="connsiteY149" fmla="*/ 1798380 h 1921120"/>
                <a:gd name="connsiteX150" fmla="*/ 109017 w 1078466"/>
                <a:gd name="connsiteY150" fmla="*/ 1750278 h 1921120"/>
                <a:gd name="connsiteX151" fmla="*/ 112601 w 1078466"/>
                <a:gd name="connsiteY151" fmla="*/ 1656229 h 1921120"/>
                <a:gd name="connsiteX152" fmla="*/ 750268 w 1078466"/>
                <a:gd name="connsiteY152" fmla="*/ 1651474 h 1921120"/>
                <a:gd name="connsiteX153" fmla="*/ 752775 w 1078466"/>
                <a:gd name="connsiteY153" fmla="*/ 1651474 h 1921120"/>
                <a:gd name="connsiteX154" fmla="*/ 728067 w 1078466"/>
                <a:gd name="connsiteY154" fmla="*/ 1735179 h 1921120"/>
                <a:gd name="connsiteX155" fmla="*/ 664686 w 1078466"/>
                <a:gd name="connsiteY155" fmla="*/ 1790020 h 1921120"/>
                <a:gd name="connsiteX156" fmla="*/ 661822 w 1078466"/>
                <a:gd name="connsiteY156" fmla="*/ 1786051 h 1921120"/>
                <a:gd name="connsiteX157" fmla="*/ 723770 w 1078466"/>
                <a:gd name="connsiteY157" fmla="*/ 1732653 h 1921120"/>
                <a:gd name="connsiteX158" fmla="*/ 750268 w 1078466"/>
                <a:gd name="connsiteY158" fmla="*/ 1651474 h 1921120"/>
                <a:gd name="connsiteX159" fmla="*/ 436031 w 1078466"/>
                <a:gd name="connsiteY159" fmla="*/ 1648258 h 1921120"/>
                <a:gd name="connsiteX160" fmla="*/ 438208 w 1078466"/>
                <a:gd name="connsiteY160" fmla="*/ 1652113 h 1921120"/>
                <a:gd name="connsiteX161" fmla="*/ 416074 w 1078466"/>
                <a:gd name="connsiteY161" fmla="*/ 1667184 h 1921120"/>
                <a:gd name="connsiteX162" fmla="*/ 405188 w 1078466"/>
                <a:gd name="connsiteY162" fmla="*/ 1673493 h 1921120"/>
                <a:gd name="connsiteX163" fmla="*/ 403011 w 1078466"/>
                <a:gd name="connsiteY163" fmla="*/ 1671039 h 1921120"/>
                <a:gd name="connsiteX164" fmla="*/ 404099 w 1078466"/>
                <a:gd name="connsiteY164" fmla="*/ 1669287 h 1921120"/>
                <a:gd name="connsiteX165" fmla="*/ 436031 w 1078466"/>
                <a:gd name="connsiteY165" fmla="*/ 1648258 h 1921120"/>
                <a:gd name="connsiteX166" fmla="*/ 423825 w 1078466"/>
                <a:gd name="connsiteY166" fmla="*/ 1643175 h 1921120"/>
                <a:gd name="connsiteX167" fmla="*/ 425589 w 1078466"/>
                <a:gd name="connsiteY167" fmla="*/ 1646422 h 1921120"/>
                <a:gd name="connsiteX168" fmla="*/ 403716 w 1078466"/>
                <a:gd name="connsiteY168" fmla="*/ 1656885 h 1921120"/>
                <a:gd name="connsiteX169" fmla="*/ 402658 w 1078466"/>
                <a:gd name="connsiteY169" fmla="*/ 1652195 h 1921120"/>
                <a:gd name="connsiteX170" fmla="*/ 423825 w 1078466"/>
                <a:gd name="connsiteY170" fmla="*/ 1643175 h 1921120"/>
                <a:gd name="connsiteX171" fmla="*/ 422918 w 1078466"/>
                <a:gd name="connsiteY171" fmla="*/ 1633315 h 1921120"/>
                <a:gd name="connsiteX172" fmla="*/ 424338 w 1078466"/>
                <a:gd name="connsiteY172" fmla="*/ 1637050 h 1921120"/>
                <a:gd name="connsiteX173" fmla="*/ 409069 w 1078466"/>
                <a:gd name="connsiteY173" fmla="*/ 1642653 h 1921120"/>
                <a:gd name="connsiteX174" fmla="*/ 402322 w 1078466"/>
                <a:gd name="connsiteY174" fmla="*/ 1644894 h 1921120"/>
                <a:gd name="connsiteX175" fmla="*/ 400191 w 1078466"/>
                <a:gd name="connsiteY175" fmla="*/ 1643774 h 1921120"/>
                <a:gd name="connsiteX176" fmla="*/ 401256 w 1078466"/>
                <a:gd name="connsiteY176" fmla="*/ 1639665 h 1921120"/>
                <a:gd name="connsiteX177" fmla="*/ 403742 w 1078466"/>
                <a:gd name="connsiteY177" fmla="*/ 1639665 h 1921120"/>
                <a:gd name="connsiteX178" fmla="*/ 405162 w 1078466"/>
                <a:gd name="connsiteY178" fmla="*/ 1639291 h 1921120"/>
                <a:gd name="connsiteX179" fmla="*/ 409069 w 1078466"/>
                <a:gd name="connsiteY179" fmla="*/ 1637797 h 1921120"/>
                <a:gd name="connsiteX180" fmla="*/ 422918 w 1078466"/>
                <a:gd name="connsiteY180" fmla="*/ 1633315 h 1921120"/>
                <a:gd name="connsiteX181" fmla="*/ 974122 w 1078466"/>
                <a:gd name="connsiteY181" fmla="*/ 1631193 h 1921120"/>
                <a:gd name="connsiteX182" fmla="*/ 976617 w 1078466"/>
                <a:gd name="connsiteY182" fmla="*/ 1632634 h 1921120"/>
                <a:gd name="connsiteX183" fmla="*/ 931001 w 1078466"/>
                <a:gd name="connsiteY183" fmla="*/ 1703940 h 1921120"/>
                <a:gd name="connsiteX184" fmla="*/ 926725 w 1078466"/>
                <a:gd name="connsiteY184" fmla="*/ 1701419 h 1921120"/>
                <a:gd name="connsiteX185" fmla="*/ 974122 w 1078466"/>
                <a:gd name="connsiteY185" fmla="*/ 1631193 h 1921120"/>
                <a:gd name="connsiteX186" fmla="*/ 123566 w 1078466"/>
                <a:gd name="connsiteY186" fmla="*/ 1627298 h 1921120"/>
                <a:gd name="connsiteX187" fmla="*/ 125743 w 1078466"/>
                <a:gd name="connsiteY187" fmla="*/ 1733567 h 1921120"/>
                <a:gd name="connsiteX188" fmla="*/ 125380 w 1078466"/>
                <a:gd name="connsiteY188" fmla="*/ 1852444 h 1921120"/>
                <a:gd name="connsiteX189" fmla="*/ 119575 w 1078466"/>
                <a:gd name="connsiteY189" fmla="*/ 1852444 h 1921120"/>
                <a:gd name="connsiteX190" fmla="*/ 120300 w 1078466"/>
                <a:gd name="connsiteY190" fmla="*/ 1733567 h 1921120"/>
                <a:gd name="connsiteX191" fmla="*/ 121752 w 1078466"/>
                <a:gd name="connsiteY191" fmla="*/ 1628019 h 1921120"/>
                <a:gd name="connsiteX192" fmla="*/ 123566 w 1078466"/>
                <a:gd name="connsiteY192" fmla="*/ 1627298 h 1921120"/>
                <a:gd name="connsiteX193" fmla="*/ 417266 w 1078466"/>
                <a:gd name="connsiteY193" fmla="*/ 1621801 h 1921120"/>
                <a:gd name="connsiteX194" fmla="*/ 417979 w 1078466"/>
                <a:gd name="connsiteY194" fmla="*/ 1624907 h 1921120"/>
                <a:gd name="connsiteX195" fmla="*/ 404793 w 1078466"/>
                <a:gd name="connsiteY195" fmla="*/ 1628357 h 1921120"/>
                <a:gd name="connsiteX196" fmla="*/ 404793 w 1078466"/>
                <a:gd name="connsiteY196" fmla="*/ 1624907 h 1921120"/>
                <a:gd name="connsiteX197" fmla="*/ 417266 w 1078466"/>
                <a:gd name="connsiteY197" fmla="*/ 1621801 h 1921120"/>
                <a:gd name="connsiteX198" fmla="*/ 413937 w 1078466"/>
                <a:gd name="connsiteY198" fmla="*/ 1613915 h 1921120"/>
                <a:gd name="connsiteX199" fmla="*/ 415058 w 1078466"/>
                <a:gd name="connsiteY199" fmla="*/ 1617487 h 1921120"/>
                <a:gd name="connsiteX200" fmla="*/ 407961 w 1078466"/>
                <a:gd name="connsiteY200" fmla="*/ 1620265 h 1921120"/>
                <a:gd name="connsiteX201" fmla="*/ 407214 w 1078466"/>
                <a:gd name="connsiteY201" fmla="*/ 1616296 h 1921120"/>
                <a:gd name="connsiteX202" fmla="*/ 413937 w 1078466"/>
                <a:gd name="connsiteY202" fmla="*/ 1613915 h 1921120"/>
                <a:gd name="connsiteX203" fmla="*/ 568993 w 1078466"/>
                <a:gd name="connsiteY203" fmla="*/ 1612666 h 1921120"/>
                <a:gd name="connsiteX204" fmla="*/ 574638 w 1078466"/>
                <a:gd name="connsiteY204" fmla="*/ 1612666 h 1921120"/>
                <a:gd name="connsiteX205" fmla="*/ 586632 w 1078466"/>
                <a:gd name="connsiteY205" fmla="*/ 1632886 h 1921120"/>
                <a:gd name="connsiteX206" fmla="*/ 570052 w 1078466"/>
                <a:gd name="connsiteY206" fmla="*/ 1646488 h 1921120"/>
                <a:gd name="connsiteX207" fmla="*/ 555235 w 1078466"/>
                <a:gd name="connsiteY207" fmla="*/ 1623327 h 1921120"/>
                <a:gd name="connsiteX208" fmla="*/ 562291 w 1078466"/>
                <a:gd name="connsiteY208" fmla="*/ 1613034 h 1921120"/>
                <a:gd name="connsiteX209" fmla="*/ 568993 w 1078466"/>
                <a:gd name="connsiteY209" fmla="*/ 1612666 h 1921120"/>
                <a:gd name="connsiteX210" fmla="*/ 977837 w 1078466"/>
                <a:gd name="connsiteY210" fmla="*/ 1601175 h 1921120"/>
                <a:gd name="connsiteX211" fmla="*/ 978915 w 1078466"/>
                <a:gd name="connsiteY211" fmla="*/ 1601889 h 1921120"/>
                <a:gd name="connsiteX212" fmla="*/ 958080 w 1078466"/>
                <a:gd name="connsiteY212" fmla="*/ 1636518 h 1921120"/>
                <a:gd name="connsiteX213" fmla="*/ 942634 w 1078466"/>
                <a:gd name="connsiteY213" fmla="*/ 1657938 h 1921120"/>
                <a:gd name="connsiteX214" fmla="*/ 934731 w 1078466"/>
                <a:gd name="connsiteY214" fmla="*/ 1672575 h 1921120"/>
                <a:gd name="connsiteX215" fmla="*/ 930780 w 1078466"/>
                <a:gd name="connsiteY215" fmla="*/ 1672218 h 1921120"/>
                <a:gd name="connsiteX216" fmla="*/ 948741 w 1078466"/>
                <a:gd name="connsiteY216" fmla="*/ 1643301 h 1921120"/>
                <a:gd name="connsiteX217" fmla="*/ 977837 w 1078466"/>
                <a:gd name="connsiteY217" fmla="*/ 1601175 h 1921120"/>
                <a:gd name="connsiteX218" fmla="*/ 420077 w 1078466"/>
                <a:gd name="connsiteY218" fmla="*/ 1600223 h 1921120"/>
                <a:gd name="connsiteX219" fmla="*/ 421506 w 1078466"/>
                <a:gd name="connsiteY219" fmla="*/ 1602869 h 1921120"/>
                <a:gd name="connsiteX220" fmla="*/ 412576 w 1078466"/>
                <a:gd name="connsiteY220" fmla="*/ 1606176 h 1921120"/>
                <a:gd name="connsiteX221" fmla="*/ 411147 w 1078466"/>
                <a:gd name="connsiteY221" fmla="*/ 1602869 h 1921120"/>
                <a:gd name="connsiteX222" fmla="*/ 420077 w 1078466"/>
                <a:gd name="connsiteY222" fmla="*/ 1600223 h 1921120"/>
                <a:gd name="connsiteX223" fmla="*/ 422590 w 1078466"/>
                <a:gd name="connsiteY223" fmla="*/ 1590896 h 1921120"/>
                <a:gd name="connsiteX224" fmla="*/ 421834 w 1078466"/>
                <a:gd name="connsiteY224" fmla="*/ 1595262 h 1921120"/>
                <a:gd name="connsiteX225" fmla="*/ 412763 w 1078466"/>
                <a:gd name="connsiteY225" fmla="*/ 1595262 h 1921120"/>
                <a:gd name="connsiteX226" fmla="*/ 411629 w 1078466"/>
                <a:gd name="connsiteY226" fmla="*/ 1591293 h 1921120"/>
                <a:gd name="connsiteX227" fmla="*/ 422590 w 1078466"/>
                <a:gd name="connsiteY227" fmla="*/ 1590896 h 1921120"/>
                <a:gd name="connsiteX228" fmla="*/ 976679 w 1078466"/>
                <a:gd name="connsiteY228" fmla="*/ 1583438 h 1921120"/>
                <a:gd name="connsiteX229" fmla="*/ 977453 w 1078466"/>
                <a:gd name="connsiteY229" fmla="*/ 1586462 h 1921120"/>
                <a:gd name="connsiteX230" fmla="*/ 947225 w 1078466"/>
                <a:gd name="connsiteY230" fmla="*/ 1629795 h 1921120"/>
                <a:gd name="connsiteX231" fmla="*/ 923917 w 1078466"/>
                <a:gd name="connsiteY231" fmla="*/ 1663740 h 1921120"/>
                <a:gd name="connsiteX232" fmla="*/ 920275 w 1078466"/>
                <a:gd name="connsiteY232" fmla="*/ 1663378 h 1921120"/>
                <a:gd name="connsiteX233" fmla="*/ 941398 w 1078466"/>
                <a:gd name="connsiteY233" fmla="*/ 1629795 h 1921120"/>
                <a:gd name="connsiteX234" fmla="*/ 973447 w 1078466"/>
                <a:gd name="connsiteY234" fmla="*/ 1583934 h 1921120"/>
                <a:gd name="connsiteX235" fmla="*/ 976679 w 1078466"/>
                <a:gd name="connsiteY235" fmla="*/ 1583438 h 1921120"/>
                <a:gd name="connsiteX236" fmla="*/ 570783 w 1078466"/>
                <a:gd name="connsiteY236" fmla="*/ 1569459 h 1921120"/>
                <a:gd name="connsiteX237" fmla="*/ 516158 w 1078466"/>
                <a:gd name="connsiteY237" fmla="*/ 1601269 h 1921120"/>
                <a:gd name="connsiteX238" fmla="*/ 515081 w 1078466"/>
                <a:gd name="connsiteY238" fmla="*/ 1649345 h 1921120"/>
                <a:gd name="connsiteX239" fmla="*/ 572893 w 1078466"/>
                <a:gd name="connsiteY239" fmla="*/ 1684770 h 1921120"/>
                <a:gd name="connsiteX240" fmla="*/ 625677 w 1078466"/>
                <a:gd name="connsiteY240" fmla="*/ 1594039 h 1921120"/>
                <a:gd name="connsiteX241" fmla="*/ 570783 w 1078466"/>
                <a:gd name="connsiteY241" fmla="*/ 1569459 h 1921120"/>
                <a:gd name="connsiteX242" fmla="*/ 127871 w 1078466"/>
                <a:gd name="connsiteY242" fmla="*/ 1567127 h 1921120"/>
                <a:gd name="connsiteX243" fmla="*/ 121388 w 1078466"/>
                <a:gd name="connsiteY243" fmla="*/ 1570367 h 1921120"/>
                <a:gd name="connsiteX244" fmla="*/ 122108 w 1078466"/>
                <a:gd name="connsiteY244" fmla="*/ 1570727 h 1921120"/>
                <a:gd name="connsiteX245" fmla="*/ 127871 w 1078466"/>
                <a:gd name="connsiteY245" fmla="*/ 1571807 h 1921120"/>
                <a:gd name="connsiteX246" fmla="*/ 127871 w 1078466"/>
                <a:gd name="connsiteY246" fmla="*/ 1567127 h 1921120"/>
                <a:gd name="connsiteX247" fmla="*/ 570957 w 1078466"/>
                <a:gd name="connsiteY247" fmla="*/ 1564732 h 1921120"/>
                <a:gd name="connsiteX248" fmla="*/ 639681 w 1078466"/>
                <a:gd name="connsiteY248" fmla="*/ 1615005 h 1921120"/>
                <a:gd name="connsiteX249" fmla="*/ 544884 w 1078466"/>
                <a:gd name="connsiteY249" fmla="*/ 1684770 h 1921120"/>
                <a:gd name="connsiteX250" fmla="*/ 502513 w 1078466"/>
                <a:gd name="connsiteY250" fmla="*/ 1631633 h 1921120"/>
                <a:gd name="connsiteX251" fmla="*/ 501436 w 1078466"/>
                <a:gd name="connsiteY251" fmla="*/ 1630548 h 1921120"/>
                <a:gd name="connsiteX252" fmla="*/ 502513 w 1078466"/>
                <a:gd name="connsiteY252" fmla="*/ 1621873 h 1921120"/>
                <a:gd name="connsiteX253" fmla="*/ 539139 w 1078466"/>
                <a:gd name="connsiteY253" fmla="*/ 1573435 h 1921120"/>
                <a:gd name="connsiteX254" fmla="*/ 540575 w 1078466"/>
                <a:gd name="connsiteY254" fmla="*/ 1573074 h 1921120"/>
                <a:gd name="connsiteX255" fmla="*/ 570957 w 1078466"/>
                <a:gd name="connsiteY255" fmla="*/ 1564732 h 1921120"/>
                <a:gd name="connsiteX256" fmla="*/ 127871 w 1078466"/>
                <a:gd name="connsiteY256" fmla="*/ 1557766 h 1921120"/>
                <a:gd name="connsiteX257" fmla="*/ 120667 w 1078466"/>
                <a:gd name="connsiteY257" fmla="*/ 1562086 h 1921120"/>
                <a:gd name="connsiteX258" fmla="*/ 120667 w 1078466"/>
                <a:gd name="connsiteY258" fmla="*/ 1566047 h 1921120"/>
                <a:gd name="connsiteX259" fmla="*/ 126790 w 1078466"/>
                <a:gd name="connsiteY259" fmla="*/ 1562806 h 1921120"/>
                <a:gd name="connsiteX260" fmla="*/ 127871 w 1078466"/>
                <a:gd name="connsiteY260" fmla="*/ 1562446 h 1921120"/>
                <a:gd name="connsiteX261" fmla="*/ 127871 w 1078466"/>
                <a:gd name="connsiteY261" fmla="*/ 1557766 h 1921120"/>
                <a:gd name="connsiteX262" fmla="*/ 1025770 w 1078466"/>
                <a:gd name="connsiteY262" fmla="*/ 1557406 h 1921120"/>
                <a:gd name="connsiteX263" fmla="*/ 1022529 w 1078466"/>
                <a:gd name="connsiteY263" fmla="*/ 1558486 h 1921120"/>
                <a:gd name="connsiteX264" fmla="*/ 1025770 w 1078466"/>
                <a:gd name="connsiteY264" fmla="*/ 1558486 h 1921120"/>
                <a:gd name="connsiteX265" fmla="*/ 1025770 w 1078466"/>
                <a:gd name="connsiteY265" fmla="*/ 1557406 h 1921120"/>
                <a:gd name="connsiteX266" fmla="*/ 584058 w 1078466"/>
                <a:gd name="connsiteY266" fmla="*/ 1550658 h 1921120"/>
                <a:gd name="connsiteX267" fmla="*/ 491995 w 1078466"/>
                <a:gd name="connsiteY267" fmla="*/ 1632106 h 1921120"/>
                <a:gd name="connsiteX268" fmla="*/ 530626 w 1078466"/>
                <a:gd name="connsiteY268" fmla="*/ 1696332 h 1921120"/>
                <a:gd name="connsiteX269" fmla="*/ 646877 w 1078466"/>
                <a:gd name="connsiteY269" fmla="*/ 1657222 h 1921120"/>
                <a:gd name="connsiteX270" fmla="*/ 584058 w 1078466"/>
                <a:gd name="connsiteY270" fmla="*/ 1550658 h 1921120"/>
                <a:gd name="connsiteX271" fmla="*/ 1025410 w 1078466"/>
                <a:gd name="connsiteY271" fmla="*/ 1550205 h 1921120"/>
                <a:gd name="connsiteX272" fmla="*/ 1016766 w 1078466"/>
                <a:gd name="connsiteY272" fmla="*/ 1553806 h 1921120"/>
                <a:gd name="connsiteX273" fmla="*/ 1016766 w 1078466"/>
                <a:gd name="connsiteY273" fmla="*/ 1557406 h 1921120"/>
                <a:gd name="connsiteX274" fmla="*/ 1021088 w 1078466"/>
                <a:gd name="connsiteY274" fmla="*/ 1555246 h 1921120"/>
                <a:gd name="connsiteX275" fmla="*/ 1025770 w 1078466"/>
                <a:gd name="connsiteY275" fmla="*/ 1553086 h 1921120"/>
                <a:gd name="connsiteX276" fmla="*/ 1025410 w 1078466"/>
                <a:gd name="connsiteY276" fmla="*/ 1550205 h 1921120"/>
                <a:gd name="connsiteX277" fmla="*/ 127871 w 1078466"/>
                <a:gd name="connsiteY277" fmla="*/ 1548765 h 1921120"/>
                <a:gd name="connsiteX278" fmla="*/ 124989 w 1078466"/>
                <a:gd name="connsiteY278" fmla="*/ 1550205 h 1921120"/>
                <a:gd name="connsiteX279" fmla="*/ 121162 w 1078466"/>
                <a:gd name="connsiteY279" fmla="*/ 1552292 h 1921120"/>
                <a:gd name="connsiteX280" fmla="*/ 121028 w 1078466"/>
                <a:gd name="connsiteY280" fmla="*/ 1552366 h 1921120"/>
                <a:gd name="connsiteX281" fmla="*/ 120667 w 1078466"/>
                <a:gd name="connsiteY281" fmla="*/ 1557766 h 1921120"/>
                <a:gd name="connsiteX282" fmla="*/ 120893 w 1078466"/>
                <a:gd name="connsiteY282" fmla="*/ 1557620 h 1921120"/>
                <a:gd name="connsiteX283" fmla="*/ 126790 w 1078466"/>
                <a:gd name="connsiteY283" fmla="*/ 1553806 h 1921120"/>
                <a:gd name="connsiteX284" fmla="*/ 127871 w 1078466"/>
                <a:gd name="connsiteY284" fmla="*/ 1553806 h 1921120"/>
                <a:gd name="connsiteX285" fmla="*/ 127871 w 1078466"/>
                <a:gd name="connsiteY285" fmla="*/ 1548765 h 1921120"/>
                <a:gd name="connsiteX286" fmla="*/ 127871 w 1078466"/>
                <a:gd name="connsiteY286" fmla="*/ 1540485 h 1921120"/>
                <a:gd name="connsiteX287" fmla="*/ 122108 w 1078466"/>
                <a:gd name="connsiteY287" fmla="*/ 1543725 h 1921120"/>
                <a:gd name="connsiteX288" fmla="*/ 121582 w 1078466"/>
                <a:gd name="connsiteY288" fmla="*/ 1543988 h 1921120"/>
                <a:gd name="connsiteX289" fmla="*/ 121388 w 1078466"/>
                <a:gd name="connsiteY289" fmla="*/ 1544085 h 1921120"/>
                <a:gd name="connsiteX290" fmla="*/ 121388 w 1078466"/>
                <a:gd name="connsiteY290" fmla="*/ 1547829 h 1921120"/>
                <a:gd name="connsiteX291" fmla="*/ 121388 w 1078466"/>
                <a:gd name="connsiteY291" fmla="*/ 1548045 h 1921120"/>
                <a:gd name="connsiteX292" fmla="*/ 127871 w 1078466"/>
                <a:gd name="connsiteY292" fmla="*/ 1545165 h 1921120"/>
                <a:gd name="connsiteX293" fmla="*/ 1025050 w 1078466"/>
                <a:gd name="connsiteY293" fmla="*/ 1540125 h 1921120"/>
                <a:gd name="connsiteX294" fmla="*/ 1021809 w 1078466"/>
                <a:gd name="connsiteY294" fmla="*/ 1541925 h 1921120"/>
                <a:gd name="connsiteX295" fmla="*/ 1016766 w 1078466"/>
                <a:gd name="connsiteY295" fmla="*/ 1544085 h 1921120"/>
                <a:gd name="connsiteX296" fmla="*/ 1016766 w 1078466"/>
                <a:gd name="connsiteY296" fmla="*/ 1549485 h 1921120"/>
                <a:gd name="connsiteX297" fmla="*/ 1025410 w 1078466"/>
                <a:gd name="connsiteY297" fmla="*/ 1545165 h 1921120"/>
                <a:gd name="connsiteX298" fmla="*/ 1025050 w 1078466"/>
                <a:gd name="connsiteY298" fmla="*/ 1540125 h 1921120"/>
                <a:gd name="connsiteX299" fmla="*/ 562661 w 1078466"/>
                <a:gd name="connsiteY299" fmla="*/ 1533789 h 1921120"/>
                <a:gd name="connsiteX300" fmla="*/ 605720 w 1078466"/>
                <a:gd name="connsiteY300" fmla="*/ 1534154 h 1921120"/>
                <a:gd name="connsiteX301" fmla="*/ 660235 w 1078466"/>
                <a:gd name="connsiteY301" fmla="*/ 1674804 h 1921120"/>
                <a:gd name="connsiteX302" fmla="*/ 590376 w 1078466"/>
                <a:gd name="connsiteY302" fmla="*/ 1720865 h 1921120"/>
                <a:gd name="connsiteX303" fmla="*/ 550650 w 1078466"/>
                <a:gd name="connsiteY303" fmla="*/ 1723058 h 1921120"/>
                <a:gd name="connsiteX304" fmla="*/ 548237 w 1078466"/>
                <a:gd name="connsiteY304" fmla="*/ 1723191 h 1921120"/>
                <a:gd name="connsiteX305" fmla="*/ 535953 w 1078466"/>
                <a:gd name="connsiteY305" fmla="*/ 1717834 h 1921120"/>
                <a:gd name="connsiteX306" fmla="*/ 509686 w 1078466"/>
                <a:gd name="connsiteY306" fmla="*/ 1706378 h 1921120"/>
                <a:gd name="connsiteX307" fmla="*/ 496689 w 1078466"/>
                <a:gd name="connsiteY307" fmla="*/ 1692744 h 1921120"/>
                <a:gd name="connsiteX308" fmla="*/ 475388 w 1078466"/>
                <a:gd name="connsiteY308" fmla="*/ 1617395 h 1921120"/>
                <a:gd name="connsiteX309" fmla="*/ 562661 w 1078466"/>
                <a:gd name="connsiteY309" fmla="*/ 1533789 h 1921120"/>
                <a:gd name="connsiteX310" fmla="*/ 127871 w 1078466"/>
                <a:gd name="connsiteY310" fmla="*/ 1532924 h 1921120"/>
                <a:gd name="connsiteX311" fmla="*/ 122001 w 1078466"/>
                <a:gd name="connsiteY311" fmla="*/ 1535685 h 1921120"/>
                <a:gd name="connsiteX312" fmla="*/ 121748 w 1078466"/>
                <a:gd name="connsiteY312" fmla="*/ 1535804 h 1921120"/>
                <a:gd name="connsiteX313" fmla="*/ 121748 w 1078466"/>
                <a:gd name="connsiteY313" fmla="*/ 1539765 h 1921120"/>
                <a:gd name="connsiteX314" fmla="*/ 121797 w 1078466"/>
                <a:gd name="connsiteY314" fmla="*/ 1539735 h 1921120"/>
                <a:gd name="connsiteX315" fmla="*/ 127150 w 1078466"/>
                <a:gd name="connsiteY315" fmla="*/ 1536524 h 1921120"/>
                <a:gd name="connsiteX316" fmla="*/ 127871 w 1078466"/>
                <a:gd name="connsiteY316" fmla="*/ 1536524 h 1921120"/>
                <a:gd name="connsiteX317" fmla="*/ 1025050 w 1078466"/>
                <a:gd name="connsiteY317" fmla="*/ 1531844 h 1921120"/>
                <a:gd name="connsiteX318" fmla="*/ 1020728 w 1078466"/>
                <a:gd name="connsiteY318" fmla="*/ 1533644 h 1921120"/>
                <a:gd name="connsiteX319" fmla="*/ 1016766 w 1078466"/>
                <a:gd name="connsiteY319" fmla="*/ 1536164 h 1921120"/>
                <a:gd name="connsiteX320" fmla="*/ 1016766 w 1078466"/>
                <a:gd name="connsiteY320" fmla="*/ 1540125 h 1921120"/>
                <a:gd name="connsiteX321" fmla="*/ 1025050 w 1078466"/>
                <a:gd name="connsiteY321" fmla="*/ 1535444 h 1921120"/>
                <a:gd name="connsiteX322" fmla="*/ 1025050 w 1078466"/>
                <a:gd name="connsiteY322" fmla="*/ 1531844 h 1921120"/>
                <a:gd name="connsiteX323" fmla="*/ 121388 w 1078466"/>
                <a:gd name="connsiteY323" fmla="*/ 1525724 h 1921120"/>
                <a:gd name="connsiteX324" fmla="*/ 121748 w 1078466"/>
                <a:gd name="connsiteY324" fmla="*/ 1531844 h 1921120"/>
                <a:gd name="connsiteX325" fmla="*/ 122208 w 1078466"/>
                <a:gd name="connsiteY325" fmla="*/ 1531600 h 1921120"/>
                <a:gd name="connsiteX326" fmla="*/ 127871 w 1078466"/>
                <a:gd name="connsiteY326" fmla="*/ 1528604 h 1921120"/>
                <a:gd name="connsiteX327" fmla="*/ 127871 w 1078466"/>
                <a:gd name="connsiteY327" fmla="*/ 1527164 h 1921120"/>
                <a:gd name="connsiteX328" fmla="*/ 122468 w 1078466"/>
                <a:gd name="connsiteY328" fmla="*/ 1526444 h 1921120"/>
                <a:gd name="connsiteX329" fmla="*/ 121388 w 1078466"/>
                <a:gd name="connsiteY329" fmla="*/ 1525724 h 1921120"/>
                <a:gd name="connsiteX330" fmla="*/ 1025410 w 1078466"/>
                <a:gd name="connsiteY330" fmla="*/ 1523203 h 1921120"/>
                <a:gd name="connsiteX331" fmla="*/ 1016406 w 1078466"/>
                <a:gd name="connsiteY331" fmla="*/ 1525724 h 1921120"/>
                <a:gd name="connsiteX332" fmla="*/ 1016406 w 1078466"/>
                <a:gd name="connsiteY332" fmla="*/ 1531124 h 1921120"/>
                <a:gd name="connsiteX333" fmla="*/ 1025050 w 1078466"/>
                <a:gd name="connsiteY333" fmla="*/ 1527164 h 1921120"/>
                <a:gd name="connsiteX334" fmla="*/ 1025410 w 1078466"/>
                <a:gd name="connsiteY334" fmla="*/ 1523203 h 1921120"/>
                <a:gd name="connsiteX335" fmla="*/ 567333 w 1078466"/>
                <a:gd name="connsiteY335" fmla="*/ 1450595 h 1921120"/>
                <a:gd name="connsiteX336" fmla="*/ 567333 w 1078466"/>
                <a:gd name="connsiteY336" fmla="*/ 1456401 h 1921120"/>
                <a:gd name="connsiteX337" fmla="*/ 516308 w 1078466"/>
                <a:gd name="connsiteY337" fmla="*/ 1469101 h 1921120"/>
                <a:gd name="connsiteX338" fmla="*/ 467799 w 1078466"/>
                <a:gd name="connsiteY338" fmla="*/ 1497766 h 1921120"/>
                <a:gd name="connsiteX339" fmla="*/ 466002 w 1078466"/>
                <a:gd name="connsiteY339" fmla="*/ 1496315 h 1921120"/>
                <a:gd name="connsiteX340" fmla="*/ 514512 w 1078466"/>
                <a:gd name="connsiteY340" fmla="*/ 1464021 h 1921120"/>
                <a:gd name="connsiteX341" fmla="*/ 567333 w 1078466"/>
                <a:gd name="connsiteY341" fmla="*/ 1450595 h 1921120"/>
                <a:gd name="connsiteX342" fmla="*/ 857750 w 1078466"/>
                <a:gd name="connsiteY342" fmla="*/ 1441917 h 1921120"/>
                <a:gd name="connsiteX343" fmla="*/ 859890 w 1078466"/>
                <a:gd name="connsiteY343" fmla="*/ 1441917 h 1921120"/>
                <a:gd name="connsiteX344" fmla="*/ 867382 w 1078466"/>
                <a:gd name="connsiteY344" fmla="*/ 1458793 h 1921120"/>
                <a:gd name="connsiteX345" fmla="*/ 885219 w 1078466"/>
                <a:gd name="connsiteY345" fmla="*/ 1465616 h 1921120"/>
                <a:gd name="connsiteX346" fmla="*/ 885219 w 1078466"/>
                <a:gd name="connsiteY346" fmla="*/ 1470284 h 1921120"/>
                <a:gd name="connsiteX347" fmla="*/ 864171 w 1078466"/>
                <a:gd name="connsiteY347" fmla="*/ 1461666 h 1921120"/>
                <a:gd name="connsiteX348" fmla="*/ 857750 w 1078466"/>
                <a:gd name="connsiteY348" fmla="*/ 1441917 h 1921120"/>
                <a:gd name="connsiteX349" fmla="*/ 569990 w 1078466"/>
                <a:gd name="connsiteY349" fmla="*/ 1440881 h 1921120"/>
                <a:gd name="connsiteX350" fmla="*/ 604558 w 1078466"/>
                <a:gd name="connsiteY350" fmla="*/ 1442669 h 1921120"/>
                <a:gd name="connsiteX351" fmla="*/ 601677 w 1078466"/>
                <a:gd name="connsiteY351" fmla="*/ 1447317 h 1921120"/>
                <a:gd name="connsiteX352" fmla="*/ 563508 w 1078466"/>
                <a:gd name="connsiteY352" fmla="*/ 1446959 h 1921120"/>
                <a:gd name="connsiteX353" fmla="*/ 507335 w 1078466"/>
                <a:gd name="connsiteY353" fmla="*/ 1462691 h 1921120"/>
                <a:gd name="connsiteX354" fmla="*/ 427396 w 1078466"/>
                <a:gd name="connsiteY354" fmla="*/ 1515608 h 1921120"/>
                <a:gd name="connsiteX355" fmla="*/ 426316 w 1078466"/>
                <a:gd name="connsiteY355" fmla="*/ 1514178 h 1921120"/>
                <a:gd name="connsiteX356" fmla="*/ 520658 w 1078466"/>
                <a:gd name="connsiteY356" fmla="*/ 1451250 h 1921120"/>
                <a:gd name="connsiteX357" fmla="*/ 569990 w 1078466"/>
                <a:gd name="connsiteY357" fmla="*/ 1440881 h 1921120"/>
                <a:gd name="connsiteX358" fmla="*/ 555964 w 1078466"/>
                <a:gd name="connsiteY358" fmla="*/ 1438831 h 1921120"/>
                <a:gd name="connsiteX359" fmla="*/ 410612 w 1078466"/>
                <a:gd name="connsiteY359" fmla="*/ 1523035 h 1921120"/>
                <a:gd name="connsiteX360" fmla="*/ 373626 w 1078466"/>
                <a:gd name="connsiteY360" fmla="*/ 1630019 h 1921120"/>
                <a:gd name="connsiteX361" fmla="*/ 377553 w 1078466"/>
                <a:gd name="connsiteY361" fmla="*/ 1661528 h 1921120"/>
                <a:gd name="connsiteX362" fmla="*/ 380631 w 1078466"/>
                <a:gd name="connsiteY362" fmla="*/ 1686229 h 1921120"/>
                <a:gd name="connsiteX363" fmla="*/ 409174 w 1078466"/>
                <a:gd name="connsiteY363" fmla="*/ 1736193 h 1921120"/>
                <a:gd name="connsiteX364" fmla="*/ 605830 w 1078466"/>
                <a:gd name="connsiteY364" fmla="*/ 1807125 h 1921120"/>
                <a:gd name="connsiteX365" fmla="*/ 654983 w 1078466"/>
                <a:gd name="connsiteY365" fmla="*/ 1796543 h 1921120"/>
                <a:gd name="connsiteX366" fmla="*/ 696341 w 1078466"/>
                <a:gd name="connsiteY366" fmla="*/ 1774846 h 1921120"/>
                <a:gd name="connsiteX367" fmla="*/ 697868 w 1078466"/>
                <a:gd name="connsiteY367" fmla="*/ 1774045 h 1921120"/>
                <a:gd name="connsiteX368" fmla="*/ 752155 w 1078466"/>
                <a:gd name="connsiteY368" fmla="*/ 1693706 h 1921120"/>
                <a:gd name="connsiteX369" fmla="*/ 757188 w 1078466"/>
                <a:gd name="connsiteY369" fmla="*/ 1595408 h 1921120"/>
                <a:gd name="connsiteX370" fmla="*/ 753953 w 1078466"/>
                <a:gd name="connsiteY370" fmla="*/ 1584246 h 1921120"/>
                <a:gd name="connsiteX371" fmla="*/ 753593 w 1078466"/>
                <a:gd name="connsiteY371" fmla="*/ 1579205 h 1921120"/>
                <a:gd name="connsiteX372" fmla="*/ 702901 w 1078466"/>
                <a:gd name="connsiteY372" fmla="*/ 1484508 h 1921120"/>
                <a:gd name="connsiteX373" fmla="*/ 692475 w 1078466"/>
                <a:gd name="connsiteY373" fmla="*/ 1474067 h 1921120"/>
                <a:gd name="connsiteX374" fmla="*/ 612661 w 1078466"/>
                <a:gd name="connsiteY374" fmla="*/ 1440221 h 1921120"/>
                <a:gd name="connsiteX375" fmla="*/ 555964 w 1078466"/>
                <a:gd name="connsiteY375" fmla="*/ 1438831 h 1921120"/>
                <a:gd name="connsiteX376" fmla="*/ 863847 w 1078466"/>
                <a:gd name="connsiteY376" fmla="*/ 1414569 h 1921120"/>
                <a:gd name="connsiteX377" fmla="*/ 865664 w 1078466"/>
                <a:gd name="connsiteY377" fmla="*/ 1414928 h 1921120"/>
                <a:gd name="connsiteX378" fmla="*/ 875844 w 1078466"/>
                <a:gd name="connsiteY378" fmla="*/ 1455475 h 1921120"/>
                <a:gd name="connsiteX379" fmla="*/ 904201 w 1078466"/>
                <a:gd name="connsiteY379" fmla="*/ 1459422 h 1921120"/>
                <a:gd name="connsiteX380" fmla="*/ 904201 w 1078466"/>
                <a:gd name="connsiteY380" fmla="*/ 1464087 h 1921120"/>
                <a:gd name="connsiteX381" fmla="*/ 868936 w 1078466"/>
                <a:gd name="connsiteY381" fmla="*/ 1455834 h 1921120"/>
                <a:gd name="connsiteX382" fmla="*/ 863847 w 1078466"/>
                <a:gd name="connsiteY382" fmla="*/ 1414569 h 1921120"/>
                <a:gd name="connsiteX383" fmla="*/ 927130 w 1078466"/>
                <a:gd name="connsiteY383" fmla="*/ 1401570 h 1921120"/>
                <a:gd name="connsiteX384" fmla="*/ 886751 w 1078466"/>
                <a:gd name="connsiteY384" fmla="*/ 1402296 h 1921120"/>
                <a:gd name="connsiteX385" fmla="*/ 881205 w 1078466"/>
                <a:gd name="connsiteY385" fmla="*/ 1408783 h 1921120"/>
                <a:gd name="connsiteX386" fmla="*/ 875574 w 1078466"/>
                <a:gd name="connsiteY386" fmla="*/ 1415368 h 1921120"/>
                <a:gd name="connsiteX387" fmla="*/ 874493 w 1078466"/>
                <a:gd name="connsiteY387" fmla="*/ 1427350 h 1921120"/>
                <a:gd name="connsiteX388" fmla="*/ 894277 w 1078466"/>
                <a:gd name="connsiteY388" fmla="*/ 1450497 h 1921120"/>
                <a:gd name="connsiteX389" fmla="*/ 925970 w 1078466"/>
                <a:gd name="connsiteY389" fmla="*/ 1449290 h 1921120"/>
                <a:gd name="connsiteX390" fmla="*/ 930015 w 1078466"/>
                <a:gd name="connsiteY390" fmla="*/ 1449136 h 1921120"/>
                <a:gd name="connsiteX391" fmla="*/ 955612 w 1078466"/>
                <a:gd name="connsiteY391" fmla="*/ 1434249 h 1921120"/>
                <a:gd name="connsiteX392" fmla="*/ 945878 w 1078466"/>
                <a:gd name="connsiteY392" fmla="*/ 1402659 h 1921120"/>
                <a:gd name="connsiteX393" fmla="*/ 944075 w 1078466"/>
                <a:gd name="connsiteY393" fmla="*/ 1403022 h 1921120"/>
                <a:gd name="connsiteX394" fmla="*/ 927130 w 1078466"/>
                <a:gd name="connsiteY394" fmla="*/ 1401570 h 1921120"/>
                <a:gd name="connsiteX395" fmla="*/ 884588 w 1078466"/>
                <a:gd name="connsiteY395" fmla="*/ 1395761 h 1921120"/>
                <a:gd name="connsiteX396" fmla="*/ 939028 w 1078466"/>
                <a:gd name="connsiteY396" fmla="*/ 1395761 h 1921120"/>
                <a:gd name="connsiteX397" fmla="*/ 944436 w 1078466"/>
                <a:gd name="connsiteY397" fmla="*/ 1396124 h 1921120"/>
                <a:gd name="connsiteX398" fmla="*/ 961020 w 1078466"/>
                <a:gd name="connsiteY398" fmla="*/ 1416457 h 1921120"/>
                <a:gd name="connsiteX399" fmla="*/ 956694 w 1078466"/>
                <a:gd name="connsiteY399" fmla="*/ 1449862 h 1921120"/>
                <a:gd name="connsiteX400" fmla="*/ 941101 w 1078466"/>
                <a:gd name="connsiteY400" fmla="*/ 1455308 h 1921120"/>
                <a:gd name="connsiteX401" fmla="*/ 932621 w 1078466"/>
                <a:gd name="connsiteY401" fmla="*/ 1455308 h 1921120"/>
                <a:gd name="connsiteX402" fmla="*/ 923886 w 1078466"/>
                <a:gd name="connsiteY402" fmla="*/ 1455308 h 1921120"/>
                <a:gd name="connsiteX403" fmla="*/ 879901 w 1078466"/>
                <a:gd name="connsiteY403" fmla="*/ 1453856 h 1921120"/>
                <a:gd name="connsiteX404" fmla="*/ 869085 w 1078466"/>
                <a:gd name="connsiteY404" fmla="*/ 1418999 h 1921120"/>
                <a:gd name="connsiteX405" fmla="*/ 873867 w 1078466"/>
                <a:gd name="connsiteY405" fmla="*/ 1402143 h 1921120"/>
                <a:gd name="connsiteX406" fmla="*/ 874132 w 1078466"/>
                <a:gd name="connsiteY406" fmla="*/ 1401207 h 1921120"/>
                <a:gd name="connsiteX407" fmla="*/ 877377 w 1078466"/>
                <a:gd name="connsiteY407" fmla="*/ 1398302 h 1921120"/>
                <a:gd name="connsiteX408" fmla="*/ 884588 w 1078466"/>
                <a:gd name="connsiteY408" fmla="*/ 1395761 h 1921120"/>
                <a:gd name="connsiteX409" fmla="*/ 561037 w 1078466"/>
                <a:gd name="connsiteY409" fmla="*/ 1393306 h 1921120"/>
                <a:gd name="connsiteX410" fmla="*/ 702901 w 1078466"/>
                <a:gd name="connsiteY410" fmla="*/ 1428699 h 1921120"/>
                <a:gd name="connsiteX411" fmla="*/ 793140 w 1078466"/>
                <a:gd name="connsiteY411" fmla="*/ 1554001 h 1921120"/>
                <a:gd name="connsiteX412" fmla="*/ 763716 w 1078466"/>
                <a:gd name="connsiteY412" fmla="*/ 1772689 h 1921120"/>
                <a:gd name="connsiteX413" fmla="*/ 742139 w 1078466"/>
                <a:gd name="connsiteY413" fmla="*/ 1791125 h 1921120"/>
                <a:gd name="connsiteX414" fmla="*/ 706137 w 1078466"/>
                <a:gd name="connsiteY414" fmla="*/ 1821888 h 1921120"/>
                <a:gd name="connsiteX415" fmla="*/ 354167 w 1078466"/>
                <a:gd name="connsiteY415" fmla="*/ 1735473 h 1921120"/>
                <a:gd name="connsiteX416" fmla="*/ 334034 w 1078466"/>
                <a:gd name="connsiteY416" fmla="*/ 1677475 h 1921120"/>
                <a:gd name="connsiteX417" fmla="*/ 332008 w 1078466"/>
                <a:gd name="connsiteY417" fmla="*/ 1645338 h 1921120"/>
                <a:gd name="connsiteX418" fmla="*/ 330349 w 1078466"/>
                <a:gd name="connsiteY418" fmla="*/ 1619037 h 1921120"/>
                <a:gd name="connsiteX419" fmla="*/ 366391 w 1078466"/>
                <a:gd name="connsiteY419" fmla="*/ 1510433 h 1921120"/>
                <a:gd name="connsiteX420" fmla="*/ 509120 w 1078466"/>
                <a:gd name="connsiteY420" fmla="*/ 1402774 h 1921120"/>
                <a:gd name="connsiteX421" fmla="*/ 561037 w 1078466"/>
                <a:gd name="connsiteY421" fmla="*/ 1393306 h 1921120"/>
                <a:gd name="connsiteX422" fmla="*/ 500789 w 1078466"/>
                <a:gd name="connsiteY422" fmla="*/ 1391987 h 1921120"/>
                <a:gd name="connsiteX423" fmla="*/ 502232 w 1078466"/>
                <a:gd name="connsiteY423" fmla="*/ 1397378 h 1921120"/>
                <a:gd name="connsiteX424" fmla="*/ 403055 w 1078466"/>
                <a:gd name="connsiteY424" fmla="*/ 1453809 h 1921120"/>
                <a:gd name="connsiteX425" fmla="*/ 360860 w 1078466"/>
                <a:gd name="connsiteY425" fmla="*/ 1500895 h 1921120"/>
                <a:gd name="connsiteX426" fmla="*/ 338500 w 1078466"/>
                <a:gd name="connsiteY426" fmla="*/ 1542230 h 1921120"/>
                <a:gd name="connsiteX427" fmla="*/ 336697 w 1078466"/>
                <a:gd name="connsiteY427" fmla="*/ 1541152 h 1921120"/>
                <a:gd name="connsiteX428" fmla="*/ 363024 w 1078466"/>
                <a:gd name="connsiteY428" fmla="*/ 1489034 h 1921120"/>
                <a:gd name="connsiteX429" fmla="*/ 408104 w 1078466"/>
                <a:gd name="connsiteY429" fmla="*/ 1441589 h 1921120"/>
                <a:gd name="connsiteX430" fmla="*/ 500789 w 1078466"/>
                <a:gd name="connsiteY430" fmla="*/ 1391987 h 1921120"/>
                <a:gd name="connsiteX431" fmla="*/ 194096 w 1078466"/>
                <a:gd name="connsiteY431" fmla="*/ 1384051 h 1921120"/>
                <a:gd name="connsiteX432" fmla="*/ 195882 w 1078466"/>
                <a:gd name="connsiteY432" fmla="*/ 1390174 h 1921120"/>
                <a:gd name="connsiteX433" fmla="*/ 169450 w 1078466"/>
                <a:gd name="connsiteY433" fmla="*/ 1400620 h 1921120"/>
                <a:gd name="connsiteX434" fmla="*/ 160521 w 1078466"/>
                <a:gd name="connsiteY434" fmla="*/ 1424392 h 1921120"/>
                <a:gd name="connsiteX435" fmla="*/ 158020 w 1078466"/>
                <a:gd name="connsiteY435" fmla="*/ 1424392 h 1921120"/>
                <a:gd name="connsiteX436" fmla="*/ 165164 w 1078466"/>
                <a:gd name="connsiteY436" fmla="*/ 1397018 h 1921120"/>
                <a:gd name="connsiteX437" fmla="*/ 194096 w 1078466"/>
                <a:gd name="connsiteY437" fmla="*/ 1384051 h 1921120"/>
                <a:gd name="connsiteX438" fmla="*/ 945042 w 1078466"/>
                <a:gd name="connsiteY438" fmla="*/ 1374793 h 1921120"/>
                <a:gd name="connsiteX439" fmla="*/ 973559 w 1078466"/>
                <a:gd name="connsiteY439" fmla="*/ 1379807 h 1921120"/>
                <a:gd name="connsiteX440" fmla="*/ 993710 w 1078466"/>
                <a:gd name="connsiteY440" fmla="*/ 1411247 h 1921120"/>
                <a:gd name="connsiteX441" fmla="*/ 987952 w 1078466"/>
                <a:gd name="connsiteY441" fmla="*/ 1412693 h 1921120"/>
                <a:gd name="connsiteX442" fmla="*/ 982915 w 1078466"/>
                <a:gd name="connsiteY442" fmla="*/ 1394262 h 1921120"/>
                <a:gd name="connsiteX443" fmla="*/ 951969 w 1078466"/>
                <a:gd name="connsiteY443" fmla="*/ 1380168 h 1921120"/>
                <a:gd name="connsiteX444" fmla="*/ 915985 w 1078466"/>
                <a:gd name="connsiteY444" fmla="*/ 1379445 h 1921120"/>
                <a:gd name="connsiteX445" fmla="*/ 915985 w 1078466"/>
                <a:gd name="connsiteY445" fmla="*/ 1376554 h 1921120"/>
                <a:gd name="connsiteX446" fmla="*/ 945042 w 1078466"/>
                <a:gd name="connsiteY446" fmla="*/ 1374793 h 1921120"/>
                <a:gd name="connsiteX447" fmla="*/ 208234 w 1078466"/>
                <a:gd name="connsiteY447" fmla="*/ 1372218 h 1921120"/>
                <a:gd name="connsiteX448" fmla="*/ 207878 w 1078466"/>
                <a:gd name="connsiteY448" fmla="*/ 1378727 h 1921120"/>
                <a:gd name="connsiteX449" fmla="*/ 161193 w 1078466"/>
                <a:gd name="connsiteY449" fmla="*/ 1392106 h 1921120"/>
                <a:gd name="connsiteX450" fmla="*/ 147294 w 1078466"/>
                <a:gd name="connsiteY450" fmla="*/ 1435859 h 1921120"/>
                <a:gd name="connsiteX451" fmla="*/ 145512 w 1078466"/>
                <a:gd name="connsiteY451" fmla="*/ 1435859 h 1921120"/>
                <a:gd name="connsiteX452" fmla="*/ 157272 w 1078466"/>
                <a:gd name="connsiteY452" fmla="*/ 1387767 h 1921120"/>
                <a:gd name="connsiteX453" fmla="*/ 208234 w 1078466"/>
                <a:gd name="connsiteY453" fmla="*/ 1372218 h 1921120"/>
                <a:gd name="connsiteX454" fmla="*/ 613377 w 1078466"/>
                <a:gd name="connsiteY454" fmla="*/ 1369112 h 1921120"/>
                <a:gd name="connsiteX455" fmla="*/ 215752 w 1078466"/>
                <a:gd name="connsiteY455" fmla="*/ 1369832 h 1921120"/>
                <a:gd name="connsiteX456" fmla="*/ 144799 w 1078466"/>
                <a:gd name="connsiteY456" fmla="*/ 1398634 h 1921120"/>
                <a:gd name="connsiteX457" fmla="*/ 140117 w 1078466"/>
                <a:gd name="connsiteY457" fmla="*/ 1464519 h 1921120"/>
                <a:gd name="connsiteX458" fmla="*/ 140892 w 1078466"/>
                <a:gd name="connsiteY458" fmla="*/ 1577404 h 1921120"/>
                <a:gd name="connsiteX459" fmla="*/ 141197 w 1078466"/>
                <a:gd name="connsiteY459" fmla="*/ 1621851 h 1921120"/>
                <a:gd name="connsiteX460" fmla="*/ 145159 w 1078466"/>
                <a:gd name="connsiteY460" fmla="*/ 1793584 h 1921120"/>
                <a:gd name="connsiteX461" fmla="*/ 164248 w 1078466"/>
                <a:gd name="connsiteY461" fmla="*/ 1881071 h 1921120"/>
                <a:gd name="connsiteX462" fmla="*/ 199544 w 1078466"/>
                <a:gd name="connsiteY462" fmla="*/ 1887912 h 1921120"/>
                <a:gd name="connsiteX463" fmla="*/ 200985 w 1078466"/>
                <a:gd name="connsiteY463" fmla="*/ 1887552 h 1921120"/>
                <a:gd name="connsiteX464" fmla="*/ 303273 w 1078466"/>
                <a:gd name="connsiteY464" fmla="*/ 1883231 h 1921120"/>
                <a:gd name="connsiteX465" fmla="*/ 401599 w 1078466"/>
                <a:gd name="connsiteY465" fmla="*/ 1883591 h 1921120"/>
                <a:gd name="connsiteX466" fmla="*/ 609416 w 1078466"/>
                <a:gd name="connsiteY466" fmla="*/ 1884671 h 1921120"/>
                <a:gd name="connsiteX467" fmla="*/ 822275 w 1078466"/>
                <a:gd name="connsiteY467" fmla="*/ 1890072 h 1921120"/>
                <a:gd name="connsiteX468" fmla="*/ 930326 w 1078466"/>
                <a:gd name="connsiteY468" fmla="*/ 1889352 h 1921120"/>
                <a:gd name="connsiteX469" fmla="*/ 990114 w 1078466"/>
                <a:gd name="connsiteY469" fmla="*/ 1879271 h 1921120"/>
                <a:gd name="connsiteX470" fmla="*/ 1002720 w 1078466"/>
                <a:gd name="connsiteY470" fmla="*/ 1831747 h 1921120"/>
                <a:gd name="connsiteX471" fmla="*/ 1001279 w 1078466"/>
                <a:gd name="connsiteY471" fmla="*/ 1814826 h 1921120"/>
                <a:gd name="connsiteX472" fmla="*/ 1000919 w 1078466"/>
                <a:gd name="connsiteY472" fmla="*/ 1813746 h 1921120"/>
                <a:gd name="connsiteX473" fmla="*/ 1000919 w 1078466"/>
                <a:gd name="connsiteY473" fmla="*/ 1812306 h 1921120"/>
                <a:gd name="connsiteX474" fmla="*/ 1001279 w 1078466"/>
                <a:gd name="connsiteY474" fmla="*/ 1744981 h 1921120"/>
                <a:gd name="connsiteX475" fmla="*/ 1002720 w 1078466"/>
                <a:gd name="connsiteY475" fmla="*/ 1634452 h 1921120"/>
                <a:gd name="connsiteX476" fmla="*/ 1002720 w 1078466"/>
                <a:gd name="connsiteY476" fmla="*/ 1518739 h 1921120"/>
                <a:gd name="connsiteX477" fmla="*/ 1002720 w 1078466"/>
                <a:gd name="connsiteY477" fmla="*/ 1516363 h 1921120"/>
                <a:gd name="connsiteX478" fmla="*/ 1002359 w 1078466"/>
                <a:gd name="connsiteY478" fmla="*/ 1424196 h 1921120"/>
                <a:gd name="connsiteX479" fmla="*/ 986152 w 1078466"/>
                <a:gd name="connsiteY479" fmla="*/ 1382073 h 1921120"/>
                <a:gd name="connsiteX480" fmla="*/ 932127 w 1078466"/>
                <a:gd name="connsiteY480" fmla="*/ 1370552 h 1921120"/>
                <a:gd name="connsiteX481" fmla="*/ 838240 w 1078466"/>
                <a:gd name="connsiteY481" fmla="*/ 1369905 h 1921120"/>
                <a:gd name="connsiteX482" fmla="*/ 827678 w 1078466"/>
                <a:gd name="connsiteY482" fmla="*/ 1369832 h 1921120"/>
                <a:gd name="connsiteX483" fmla="*/ 613377 w 1078466"/>
                <a:gd name="connsiteY483" fmla="*/ 1369112 h 1921120"/>
                <a:gd name="connsiteX484" fmla="*/ 935473 w 1078466"/>
                <a:gd name="connsiteY484" fmla="*/ 1349857 h 1921120"/>
                <a:gd name="connsiteX485" fmla="*/ 980933 w 1078466"/>
                <a:gd name="connsiteY485" fmla="*/ 1353486 h 1921120"/>
                <a:gd name="connsiteX486" fmla="*/ 1024229 w 1078466"/>
                <a:gd name="connsiteY486" fmla="*/ 1419889 h 1921120"/>
                <a:gd name="connsiteX487" fmla="*/ 1019178 w 1078466"/>
                <a:gd name="connsiteY487" fmla="*/ 1420977 h 1921120"/>
                <a:gd name="connsiteX488" fmla="*/ 1001499 w 1078466"/>
                <a:gd name="connsiteY488" fmla="*/ 1373080 h 1921120"/>
                <a:gd name="connsiteX489" fmla="*/ 954956 w 1078466"/>
                <a:gd name="connsiteY489" fmla="*/ 1354211 h 1921120"/>
                <a:gd name="connsiteX490" fmla="*/ 913465 w 1078466"/>
                <a:gd name="connsiteY490" fmla="*/ 1356026 h 1921120"/>
                <a:gd name="connsiteX491" fmla="*/ 883879 w 1078466"/>
                <a:gd name="connsiteY491" fmla="*/ 1357477 h 1921120"/>
                <a:gd name="connsiteX492" fmla="*/ 884601 w 1078466"/>
                <a:gd name="connsiteY492" fmla="*/ 1354937 h 1921120"/>
                <a:gd name="connsiteX493" fmla="*/ 908053 w 1078466"/>
                <a:gd name="connsiteY493" fmla="*/ 1352397 h 1921120"/>
                <a:gd name="connsiteX494" fmla="*/ 935473 w 1078466"/>
                <a:gd name="connsiteY494" fmla="*/ 1349857 h 1921120"/>
                <a:gd name="connsiteX495" fmla="*/ 202176 w 1078466"/>
                <a:gd name="connsiteY495" fmla="*/ 1348406 h 1921120"/>
                <a:gd name="connsiteX496" fmla="*/ 201813 w 1078466"/>
                <a:gd name="connsiteY496" fmla="*/ 1354539 h 1921120"/>
                <a:gd name="connsiteX497" fmla="*/ 138050 w 1078466"/>
                <a:gd name="connsiteY497" fmla="*/ 1379073 h 1921120"/>
                <a:gd name="connsiteX498" fmla="*/ 121385 w 1078466"/>
                <a:gd name="connsiteY498" fmla="*/ 1441491 h 1921120"/>
                <a:gd name="connsiteX499" fmla="*/ 118849 w 1078466"/>
                <a:gd name="connsiteY499" fmla="*/ 1441491 h 1921120"/>
                <a:gd name="connsiteX500" fmla="*/ 139862 w 1078466"/>
                <a:gd name="connsiteY500" fmla="*/ 1367528 h 1921120"/>
                <a:gd name="connsiteX501" fmla="*/ 202176 w 1078466"/>
                <a:gd name="connsiteY501" fmla="*/ 1348406 h 1921120"/>
                <a:gd name="connsiteX502" fmla="*/ 168957 w 1078466"/>
                <a:gd name="connsiteY502" fmla="*/ 1342780 h 1921120"/>
                <a:gd name="connsiteX503" fmla="*/ 170411 w 1078466"/>
                <a:gd name="connsiteY503" fmla="*/ 1348213 h 1921120"/>
                <a:gd name="connsiteX504" fmla="*/ 115505 w 1078466"/>
                <a:gd name="connsiteY504" fmla="*/ 1414495 h 1921120"/>
                <a:gd name="connsiteX505" fmla="*/ 112960 w 1078466"/>
                <a:gd name="connsiteY505" fmla="*/ 1414495 h 1921120"/>
                <a:gd name="connsiteX506" fmla="*/ 168957 w 1078466"/>
                <a:gd name="connsiteY506" fmla="*/ 1342780 h 1921120"/>
                <a:gd name="connsiteX507" fmla="*/ 272298 w 1078466"/>
                <a:gd name="connsiteY507" fmla="*/ 1337789 h 1921120"/>
                <a:gd name="connsiteX508" fmla="*/ 255010 w 1078466"/>
                <a:gd name="connsiteY508" fmla="*/ 1348230 h 1921120"/>
                <a:gd name="connsiteX509" fmla="*/ 255731 w 1078466"/>
                <a:gd name="connsiteY509" fmla="*/ 1359031 h 1921120"/>
                <a:gd name="connsiteX510" fmla="*/ 298951 w 1078466"/>
                <a:gd name="connsiteY510" fmla="*/ 1359391 h 1921120"/>
                <a:gd name="connsiteX511" fmla="*/ 294989 w 1078466"/>
                <a:gd name="connsiteY511" fmla="*/ 1339949 h 1921120"/>
                <a:gd name="connsiteX512" fmla="*/ 287785 w 1078466"/>
                <a:gd name="connsiteY512" fmla="*/ 1338149 h 1921120"/>
                <a:gd name="connsiteX513" fmla="*/ 272298 w 1078466"/>
                <a:gd name="connsiteY513" fmla="*/ 1337789 h 1921120"/>
                <a:gd name="connsiteX514" fmla="*/ 290154 w 1078466"/>
                <a:gd name="connsiteY514" fmla="*/ 1319652 h 1921120"/>
                <a:gd name="connsiteX515" fmla="*/ 305497 w 1078466"/>
                <a:gd name="connsiteY515" fmla="*/ 1324427 h 1921120"/>
                <a:gd name="connsiteX516" fmla="*/ 312675 w 1078466"/>
                <a:gd name="connsiteY516" fmla="*/ 1349894 h 1921120"/>
                <a:gd name="connsiteX517" fmla="*/ 308368 w 1078466"/>
                <a:gd name="connsiteY517" fmla="*/ 1349894 h 1921120"/>
                <a:gd name="connsiteX518" fmla="*/ 297601 w 1078466"/>
                <a:gd name="connsiteY518" fmla="*/ 1326246 h 1921120"/>
                <a:gd name="connsiteX519" fmla="*/ 274272 w 1078466"/>
                <a:gd name="connsiteY519" fmla="*/ 1323700 h 1921120"/>
                <a:gd name="connsiteX520" fmla="*/ 274272 w 1078466"/>
                <a:gd name="connsiteY520" fmla="*/ 1321153 h 1921120"/>
                <a:gd name="connsiteX521" fmla="*/ 290154 w 1078466"/>
                <a:gd name="connsiteY521" fmla="*/ 1319652 h 1921120"/>
                <a:gd name="connsiteX522" fmla="*/ 289769 w 1078466"/>
                <a:gd name="connsiteY522" fmla="*/ 1314883 h 1921120"/>
                <a:gd name="connsiteX523" fmla="*/ 310936 w 1078466"/>
                <a:gd name="connsiteY523" fmla="*/ 1317336 h 1921120"/>
                <a:gd name="connsiteX524" fmla="*/ 319755 w 1078466"/>
                <a:gd name="connsiteY524" fmla="*/ 1335211 h 1921120"/>
                <a:gd name="connsiteX525" fmla="*/ 314111 w 1078466"/>
                <a:gd name="connsiteY525" fmla="*/ 1336612 h 1921120"/>
                <a:gd name="connsiteX526" fmla="*/ 305644 w 1078466"/>
                <a:gd name="connsiteY526" fmla="*/ 1320490 h 1921120"/>
                <a:gd name="connsiteX527" fmla="*/ 289769 w 1078466"/>
                <a:gd name="connsiteY527" fmla="*/ 1316986 h 1921120"/>
                <a:gd name="connsiteX528" fmla="*/ 289769 w 1078466"/>
                <a:gd name="connsiteY528" fmla="*/ 1314883 h 1921120"/>
                <a:gd name="connsiteX529" fmla="*/ 287065 w 1078466"/>
                <a:gd name="connsiteY529" fmla="*/ 930238 h 1921120"/>
                <a:gd name="connsiteX530" fmla="*/ 234841 w 1078466"/>
                <a:gd name="connsiteY530" fmla="*/ 975241 h 1921120"/>
                <a:gd name="connsiteX531" fmla="*/ 70964 w 1078466"/>
                <a:gd name="connsiteY531" fmla="*/ 1156695 h 1921120"/>
                <a:gd name="connsiteX532" fmla="*/ 127871 w 1078466"/>
                <a:gd name="connsiteY532" fmla="*/ 1510242 h 1921120"/>
                <a:gd name="connsiteX533" fmla="*/ 129311 w 1078466"/>
                <a:gd name="connsiteY533" fmla="*/ 1411595 h 1921120"/>
                <a:gd name="connsiteX534" fmla="*/ 242044 w 1078466"/>
                <a:gd name="connsiteY534" fmla="*/ 1359751 h 1921120"/>
                <a:gd name="connsiteX535" fmla="*/ 248167 w 1078466"/>
                <a:gd name="connsiteY535" fmla="*/ 1359391 h 1921120"/>
                <a:gd name="connsiteX536" fmla="*/ 249968 w 1078466"/>
                <a:gd name="connsiteY536" fmla="*/ 1334189 h 1921120"/>
                <a:gd name="connsiteX537" fmla="*/ 268336 w 1078466"/>
                <a:gd name="connsiteY537" fmla="*/ 1328788 h 1921120"/>
                <a:gd name="connsiteX538" fmla="*/ 300391 w 1078466"/>
                <a:gd name="connsiteY538" fmla="*/ 1332029 h 1921120"/>
                <a:gd name="connsiteX539" fmla="*/ 305794 w 1078466"/>
                <a:gd name="connsiteY539" fmla="*/ 1359751 h 1921120"/>
                <a:gd name="connsiteX540" fmla="*/ 429692 w 1078466"/>
                <a:gd name="connsiteY540" fmla="*/ 1361551 h 1921120"/>
                <a:gd name="connsiteX541" fmla="*/ 676767 w 1078466"/>
                <a:gd name="connsiteY541" fmla="*/ 1357951 h 1921120"/>
                <a:gd name="connsiteX542" fmla="*/ 799225 w 1078466"/>
                <a:gd name="connsiteY542" fmla="*/ 1360201 h 1921120"/>
                <a:gd name="connsiteX543" fmla="*/ 827131 w 1078466"/>
                <a:gd name="connsiteY543" fmla="*/ 1359852 h 1921120"/>
                <a:gd name="connsiteX544" fmla="*/ 921682 w 1078466"/>
                <a:gd name="connsiteY544" fmla="*/ 1358671 h 1921120"/>
                <a:gd name="connsiteX545" fmla="*/ 989754 w 1078466"/>
                <a:gd name="connsiteY545" fmla="*/ 1368392 h 1921120"/>
                <a:gd name="connsiteX546" fmla="*/ 1012804 w 1078466"/>
                <a:gd name="connsiteY546" fmla="*/ 1412675 h 1921120"/>
                <a:gd name="connsiteX547" fmla="*/ 1013165 w 1078466"/>
                <a:gd name="connsiteY547" fmla="*/ 1412675 h 1921120"/>
                <a:gd name="connsiteX548" fmla="*/ 1016046 w 1078466"/>
                <a:gd name="connsiteY548" fmla="*/ 1498721 h 1921120"/>
                <a:gd name="connsiteX549" fmla="*/ 974627 w 1078466"/>
                <a:gd name="connsiteY549" fmla="*/ 1232661 h 1921120"/>
                <a:gd name="connsiteX550" fmla="*/ 678568 w 1078466"/>
                <a:gd name="connsiteY550" fmla="*/ 1136534 h 1921120"/>
                <a:gd name="connsiteX551" fmla="*/ 569938 w 1078466"/>
                <a:gd name="connsiteY551" fmla="*/ 1105667 h 1921120"/>
                <a:gd name="connsiteX552" fmla="*/ 526571 w 1078466"/>
                <a:gd name="connsiteY552" fmla="*/ 1087883 h 1921120"/>
                <a:gd name="connsiteX553" fmla="*/ 465123 w 1078466"/>
                <a:gd name="connsiteY553" fmla="*/ 1062683 h 1921120"/>
                <a:gd name="connsiteX554" fmla="*/ 287065 w 1078466"/>
                <a:gd name="connsiteY554" fmla="*/ 930238 h 1921120"/>
                <a:gd name="connsiteX555" fmla="*/ 544023 w 1078466"/>
                <a:gd name="connsiteY555" fmla="*/ 22562 h 1921120"/>
                <a:gd name="connsiteX556" fmla="*/ 198824 w 1078466"/>
                <a:gd name="connsiteY556" fmla="*/ 482724 h 1921120"/>
                <a:gd name="connsiteX557" fmla="*/ 252489 w 1078466"/>
                <a:gd name="connsiteY557" fmla="*/ 839871 h 1921120"/>
                <a:gd name="connsiteX558" fmla="*/ 291387 w 1078466"/>
                <a:gd name="connsiteY558" fmla="*/ 897475 h 1921120"/>
                <a:gd name="connsiteX559" fmla="*/ 304508 w 1078466"/>
                <a:gd name="connsiteY559" fmla="*/ 886942 h 1921120"/>
                <a:gd name="connsiteX560" fmla="*/ 421003 w 1078466"/>
                <a:gd name="connsiteY560" fmla="*/ 793427 h 1921120"/>
                <a:gd name="connsiteX561" fmla="*/ 548187 w 1078466"/>
                <a:gd name="connsiteY561" fmla="*/ 687219 h 1921120"/>
                <a:gd name="connsiteX562" fmla="*/ 789500 w 1078466"/>
                <a:gd name="connsiteY562" fmla="*/ 323952 h 1921120"/>
                <a:gd name="connsiteX563" fmla="*/ 640390 w 1078466"/>
                <a:gd name="connsiteY563" fmla="*/ 38810 h 1921120"/>
                <a:gd name="connsiteX564" fmla="*/ 544023 w 1078466"/>
                <a:gd name="connsiteY564" fmla="*/ 22562 h 1921120"/>
                <a:gd name="connsiteX565" fmla="*/ 529818 w 1078466"/>
                <a:gd name="connsiteY565" fmla="*/ 287 h 1921120"/>
                <a:gd name="connsiteX566" fmla="*/ 793462 w 1078466"/>
                <a:gd name="connsiteY566" fmla="*/ 155819 h 1921120"/>
                <a:gd name="connsiteX567" fmla="*/ 426810 w 1078466"/>
                <a:gd name="connsiteY567" fmla="*/ 817909 h 1921120"/>
                <a:gd name="connsiteX568" fmla="*/ 321239 w 1078466"/>
                <a:gd name="connsiteY568" fmla="*/ 902082 h 1921120"/>
                <a:gd name="connsiteX569" fmla="*/ 305794 w 1078466"/>
                <a:gd name="connsiteY569" fmla="*/ 914397 h 1921120"/>
                <a:gd name="connsiteX570" fmla="*/ 429557 w 1078466"/>
                <a:gd name="connsiteY570" fmla="*/ 1016689 h 1921120"/>
                <a:gd name="connsiteX571" fmla="*/ 465993 w 1078466"/>
                <a:gd name="connsiteY571" fmla="*/ 1033067 h 1921120"/>
                <a:gd name="connsiteX572" fmla="*/ 578441 w 1078466"/>
                <a:gd name="connsiteY572" fmla="*/ 1083610 h 1921120"/>
                <a:gd name="connsiteX573" fmla="*/ 788059 w 1078466"/>
                <a:gd name="connsiteY573" fmla="*/ 1133294 h 1921120"/>
                <a:gd name="connsiteX574" fmla="*/ 980029 w 1078466"/>
                <a:gd name="connsiteY574" fmla="*/ 1203859 h 1921120"/>
                <a:gd name="connsiteX575" fmla="*/ 1027571 w 1078466"/>
                <a:gd name="connsiteY575" fmla="*/ 1521043 h 1921120"/>
                <a:gd name="connsiteX576" fmla="*/ 1028292 w 1078466"/>
                <a:gd name="connsiteY576" fmla="*/ 1528244 h 1921120"/>
                <a:gd name="connsiteX577" fmla="*/ 1029732 w 1078466"/>
                <a:gd name="connsiteY577" fmla="*/ 1558846 h 1921120"/>
                <a:gd name="connsiteX578" fmla="*/ 1028652 w 1078466"/>
                <a:gd name="connsiteY578" fmla="*/ 1560646 h 1921120"/>
                <a:gd name="connsiteX579" fmla="*/ 1027571 w 1078466"/>
                <a:gd name="connsiteY579" fmla="*/ 1562446 h 1921120"/>
                <a:gd name="connsiteX580" fmla="*/ 1017126 w 1078466"/>
                <a:gd name="connsiteY580" fmla="*/ 1563166 h 1921120"/>
                <a:gd name="connsiteX581" fmla="*/ 1016766 w 1078466"/>
                <a:gd name="connsiteY581" fmla="*/ 1610690 h 1921120"/>
                <a:gd name="connsiteX582" fmla="*/ 1014965 w 1078466"/>
                <a:gd name="connsiteY582" fmla="*/ 1732740 h 1921120"/>
                <a:gd name="connsiteX583" fmla="*/ 1016046 w 1078466"/>
                <a:gd name="connsiteY583" fmla="*/ 1829227 h 1921120"/>
                <a:gd name="connsiteX584" fmla="*/ 1016406 w 1078466"/>
                <a:gd name="connsiteY584" fmla="*/ 1832467 h 1921120"/>
                <a:gd name="connsiteX585" fmla="*/ 1017847 w 1078466"/>
                <a:gd name="connsiteY585" fmla="*/ 1843268 h 1921120"/>
                <a:gd name="connsiteX586" fmla="*/ 1017487 w 1078466"/>
                <a:gd name="connsiteY586" fmla="*/ 1846508 h 1921120"/>
                <a:gd name="connsiteX587" fmla="*/ 1008122 w 1078466"/>
                <a:gd name="connsiteY587" fmla="*/ 1881791 h 1921120"/>
                <a:gd name="connsiteX588" fmla="*/ 942211 w 1078466"/>
                <a:gd name="connsiteY588" fmla="*/ 1902673 h 1921120"/>
                <a:gd name="connsiteX589" fmla="*/ 683971 w 1078466"/>
                <a:gd name="connsiteY589" fmla="*/ 1900873 h 1921120"/>
                <a:gd name="connsiteX590" fmla="*/ 426090 w 1078466"/>
                <a:gd name="connsiteY590" fmla="*/ 1897992 h 1921120"/>
                <a:gd name="connsiteX591" fmla="*/ 302913 w 1078466"/>
                <a:gd name="connsiteY591" fmla="*/ 1897272 h 1921120"/>
                <a:gd name="connsiteX592" fmla="*/ 181176 w 1078466"/>
                <a:gd name="connsiteY592" fmla="*/ 1899072 h 1921120"/>
                <a:gd name="connsiteX593" fmla="*/ 131112 w 1078466"/>
                <a:gd name="connsiteY593" fmla="*/ 1862710 h 1921120"/>
                <a:gd name="connsiteX594" fmla="*/ 132193 w 1078466"/>
                <a:gd name="connsiteY594" fmla="*/ 1757222 h 1921120"/>
                <a:gd name="connsiteX595" fmla="*/ 129311 w 1078466"/>
                <a:gd name="connsiteY595" fmla="*/ 1634092 h 1921120"/>
                <a:gd name="connsiteX596" fmla="*/ 127871 w 1078466"/>
                <a:gd name="connsiteY596" fmla="*/ 1575767 h 1921120"/>
                <a:gd name="connsiteX597" fmla="*/ 118867 w 1078466"/>
                <a:gd name="connsiteY597" fmla="*/ 1575767 h 1921120"/>
                <a:gd name="connsiteX598" fmla="*/ 116345 w 1078466"/>
                <a:gd name="connsiteY598" fmla="*/ 1573967 h 1921120"/>
                <a:gd name="connsiteX599" fmla="*/ 115985 w 1078466"/>
                <a:gd name="connsiteY599" fmla="*/ 1571807 h 1921120"/>
                <a:gd name="connsiteX600" fmla="*/ 115985 w 1078466"/>
                <a:gd name="connsiteY600" fmla="*/ 1570007 h 1921120"/>
                <a:gd name="connsiteX601" fmla="*/ 114905 w 1078466"/>
                <a:gd name="connsiteY601" fmla="*/ 1522483 h 1921120"/>
                <a:gd name="connsiteX602" fmla="*/ 68803 w 1078466"/>
                <a:gd name="connsiteY602" fmla="*/ 1120333 h 1921120"/>
                <a:gd name="connsiteX603" fmla="*/ 273019 w 1078466"/>
                <a:gd name="connsiteY603" fmla="*/ 912957 h 1921120"/>
                <a:gd name="connsiteX604" fmla="*/ 224396 w 1078466"/>
                <a:gd name="connsiteY604" fmla="*/ 836271 h 1921120"/>
                <a:gd name="connsiteX605" fmla="*/ 175053 w 1078466"/>
                <a:gd name="connsiteY605" fmla="*/ 496405 h 1921120"/>
                <a:gd name="connsiteX606" fmla="*/ 285624 w 1078466"/>
                <a:gd name="connsiteY606" fmla="*/ 164820 h 1921120"/>
                <a:gd name="connsiteX607" fmla="*/ 529818 w 1078466"/>
                <a:gd name="connsiteY607" fmla="*/ 287 h 192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1078466" h="1921120">
                  <a:moveTo>
                    <a:pt x="575396" y="1912388"/>
                  </a:moveTo>
                  <a:cubicBezTo>
                    <a:pt x="604859" y="1913369"/>
                    <a:pt x="634323" y="1914956"/>
                    <a:pt x="663786" y="1915143"/>
                  </a:cubicBezTo>
                  <a:cubicBezTo>
                    <a:pt x="667763" y="1915143"/>
                    <a:pt x="667763" y="1921120"/>
                    <a:pt x="663786" y="1921120"/>
                  </a:cubicBezTo>
                  <a:cubicBezTo>
                    <a:pt x="604859" y="1921120"/>
                    <a:pt x="545572" y="1919626"/>
                    <a:pt x="487007" y="1915143"/>
                  </a:cubicBezTo>
                  <a:cubicBezTo>
                    <a:pt x="485561" y="1915143"/>
                    <a:pt x="485561" y="1913276"/>
                    <a:pt x="487007" y="1913276"/>
                  </a:cubicBezTo>
                  <a:cubicBezTo>
                    <a:pt x="516470" y="1911034"/>
                    <a:pt x="545933" y="1911408"/>
                    <a:pt x="575396" y="1912388"/>
                  </a:cubicBezTo>
                  <a:close/>
                  <a:moveTo>
                    <a:pt x="485977" y="1899533"/>
                  </a:moveTo>
                  <a:cubicBezTo>
                    <a:pt x="512743" y="1899886"/>
                    <a:pt x="539554" y="1901385"/>
                    <a:pt x="566186" y="1902090"/>
                  </a:cubicBezTo>
                  <a:cubicBezTo>
                    <a:pt x="615130" y="1903149"/>
                    <a:pt x="664433" y="1905618"/>
                    <a:pt x="713377" y="1905265"/>
                  </a:cubicBezTo>
                  <a:cubicBezTo>
                    <a:pt x="716976" y="1904913"/>
                    <a:pt x="716616" y="1910910"/>
                    <a:pt x="713018" y="1910910"/>
                  </a:cubicBezTo>
                  <a:cubicBezTo>
                    <a:pt x="610811" y="1911615"/>
                    <a:pt x="508245" y="1902443"/>
                    <a:pt x="406038" y="1905618"/>
                  </a:cubicBezTo>
                  <a:cubicBezTo>
                    <a:pt x="404959" y="1905618"/>
                    <a:pt x="404599" y="1903854"/>
                    <a:pt x="406038" y="1903854"/>
                  </a:cubicBezTo>
                  <a:cubicBezTo>
                    <a:pt x="432490" y="1899974"/>
                    <a:pt x="459211" y="1899180"/>
                    <a:pt x="485977" y="1899533"/>
                  </a:cubicBezTo>
                  <a:close/>
                  <a:moveTo>
                    <a:pt x="981444" y="1874229"/>
                  </a:moveTo>
                  <a:cubicBezTo>
                    <a:pt x="985409" y="1873868"/>
                    <a:pt x="986851" y="1879641"/>
                    <a:pt x="982886" y="1880002"/>
                  </a:cubicBezTo>
                  <a:cubicBezTo>
                    <a:pt x="958014" y="1883249"/>
                    <a:pt x="932421" y="1882527"/>
                    <a:pt x="907549" y="1883610"/>
                  </a:cubicBezTo>
                  <a:cubicBezTo>
                    <a:pt x="882677" y="1885053"/>
                    <a:pt x="855642" y="1889382"/>
                    <a:pt x="831131" y="1885414"/>
                  </a:cubicBezTo>
                  <a:cubicBezTo>
                    <a:pt x="830049" y="1885053"/>
                    <a:pt x="830410" y="1883971"/>
                    <a:pt x="831131" y="1883971"/>
                  </a:cubicBezTo>
                  <a:cubicBezTo>
                    <a:pt x="856002" y="1885774"/>
                    <a:pt x="882677" y="1880363"/>
                    <a:pt x="907549" y="1878559"/>
                  </a:cubicBezTo>
                  <a:cubicBezTo>
                    <a:pt x="932060" y="1876755"/>
                    <a:pt x="956932" y="1877476"/>
                    <a:pt x="981444" y="1874229"/>
                  </a:cubicBezTo>
                  <a:close/>
                  <a:moveTo>
                    <a:pt x="991193" y="1863134"/>
                  </a:moveTo>
                  <a:cubicBezTo>
                    <a:pt x="994789" y="1862756"/>
                    <a:pt x="994789" y="1868804"/>
                    <a:pt x="991193" y="1869182"/>
                  </a:cubicBezTo>
                  <a:cubicBezTo>
                    <a:pt x="946953" y="1870694"/>
                    <a:pt x="903074" y="1878253"/>
                    <a:pt x="859194" y="1875985"/>
                  </a:cubicBezTo>
                  <a:cubicBezTo>
                    <a:pt x="857036" y="1875985"/>
                    <a:pt x="857036" y="1872962"/>
                    <a:pt x="859194" y="1872962"/>
                  </a:cubicBezTo>
                  <a:cubicBezTo>
                    <a:pt x="903074" y="1871450"/>
                    <a:pt x="946953" y="1864268"/>
                    <a:pt x="991193" y="1863134"/>
                  </a:cubicBezTo>
                  <a:close/>
                  <a:moveTo>
                    <a:pt x="986536" y="1850753"/>
                  </a:moveTo>
                  <a:cubicBezTo>
                    <a:pt x="990161" y="1850056"/>
                    <a:pt x="991612" y="1855283"/>
                    <a:pt x="988349" y="1855980"/>
                  </a:cubicBezTo>
                  <a:cubicBezTo>
                    <a:pt x="974210" y="1859116"/>
                    <a:pt x="959708" y="1858071"/>
                    <a:pt x="945206" y="1859465"/>
                  </a:cubicBezTo>
                  <a:cubicBezTo>
                    <a:pt x="926354" y="1860859"/>
                    <a:pt x="907864" y="1862601"/>
                    <a:pt x="889012" y="1863995"/>
                  </a:cubicBezTo>
                  <a:cubicBezTo>
                    <a:pt x="887199" y="1863995"/>
                    <a:pt x="887562" y="1861556"/>
                    <a:pt x="889012" y="1861556"/>
                  </a:cubicBezTo>
                  <a:cubicBezTo>
                    <a:pt x="907864" y="1860162"/>
                    <a:pt x="926354" y="1857026"/>
                    <a:pt x="944844" y="1855283"/>
                  </a:cubicBezTo>
                  <a:cubicBezTo>
                    <a:pt x="958620" y="1853192"/>
                    <a:pt x="973122" y="1853541"/>
                    <a:pt x="986536" y="1850753"/>
                  </a:cubicBezTo>
                  <a:close/>
                  <a:moveTo>
                    <a:pt x="347485" y="1764532"/>
                  </a:moveTo>
                  <a:cubicBezTo>
                    <a:pt x="356049" y="1797802"/>
                    <a:pt x="389590" y="1816047"/>
                    <a:pt x="417779" y="1830715"/>
                  </a:cubicBezTo>
                  <a:cubicBezTo>
                    <a:pt x="421704" y="1832862"/>
                    <a:pt x="418136" y="1838585"/>
                    <a:pt x="414568" y="1836439"/>
                  </a:cubicBezTo>
                  <a:cubicBezTo>
                    <a:pt x="386379" y="1821771"/>
                    <a:pt x="348913" y="1800307"/>
                    <a:pt x="344631" y="1765247"/>
                  </a:cubicBezTo>
                  <a:cubicBezTo>
                    <a:pt x="344274" y="1763459"/>
                    <a:pt x="346772" y="1762743"/>
                    <a:pt x="347485" y="1764532"/>
                  </a:cubicBezTo>
                  <a:close/>
                  <a:moveTo>
                    <a:pt x="565276" y="1764144"/>
                  </a:moveTo>
                  <a:cubicBezTo>
                    <a:pt x="565276" y="1761156"/>
                    <a:pt x="569359" y="1761156"/>
                    <a:pt x="569359" y="1764144"/>
                  </a:cubicBezTo>
                  <a:cubicBezTo>
                    <a:pt x="569359" y="1766012"/>
                    <a:pt x="569359" y="1768253"/>
                    <a:pt x="569359" y="1770121"/>
                  </a:cubicBezTo>
                  <a:cubicBezTo>
                    <a:pt x="569359" y="1773483"/>
                    <a:pt x="564936" y="1773109"/>
                    <a:pt x="564936" y="1770121"/>
                  </a:cubicBezTo>
                  <a:cubicBezTo>
                    <a:pt x="564936" y="1768253"/>
                    <a:pt x="565276" y="1766012"/>
                    <a:pt x="565276" y="1764144"/>
                  </a:cubicBezTo>
                  <a:close/>
                  <a:moveTo>
                    <a:pt x="556601" y="1762214"/>
                  </a:moveTo>
                  <a:cubicBezTo>
                    <a:pt x="556998" y="1759568"/>
                    <a:pt x="561364" y="1761080"/>
                    <a:pt x="560967" y="1763348"/>
                  </a:cubicBezTo>
                  <a:cubicBezTo>
                    <a:pt x="560173" y="1766372"/>
                    <a:pt x="560967" y="1769396"/>
                    <a:pt x="560173" y="1771663"/>
                  </a:cubicBezTo>
                  <a:cubicBezTo>
                    <a:pt x="560173" y="1775065"/>
                    <a:pt x="555808" y="1774687"/>
                    <a:pt x="555808" y="1771663"/>
                  </a:cubicBezTo>
                  <a:cubicBezTo>
                    <a:pt x="555411" y="1768640"/>
                    <a:pt x="555808" y="1765616"/>
                    <a:pt x="556601" y="1762214"/>
                  </a:cubicBezTo>
                  <a:close/>
                  <a:moveTo>
                    <a:pt x="964810" y="1758885"/>
                  </a:moveTo>
                  <a:cubicBezTo>
                    <a:pt x="965869" y="1756393"/>
                    <a:pt x="969396" y="1758529"/>
                    <a:pt x="968338" y="1760665"/>
                  </a:cubicBezTo>
                  <a:cubicBezTo>
                    <a:pt x="959519" y="1778820"/>
                    <a:pt x="947877" y="1795196"/>
                    <a:pt x="937646" y="1811927"/>
                  </a:cubicBezTo>
                  <a:cubicBezTo>
                    <a:pt x="936235" y="1814775"/>
                    <a:pt x="931649" y="1812283"/>
                    <a:pt x="933413" y="1809435"/>
                  </a:cubicBezTo>
                  <a:cubicBezTo>
                    <a:pt x="943644" y="1791992"/>
                    <a:pt x="955991" y="1776685"/>
                    <a:pt x="964810" y="1758885"/>
                  </a:cubicBezTo>
                  <a:close/>
                  <a:moveTo>
                    <a:pt x="549160" y="1757117"/>
                  </a:moveTo>
                  <a:cubicBezTo>
                    <a:pt x="550450" y="1757117"/>
                    <a:pt x="551641" y="1757842"/>
                    <a:pt x="551442" y="1759290"/>
                  </a:cubicBezTo>
                  <a:cubicBezTo>
                    <a:pt x="551045" y="1764359"/>
                    <a:pt x="551045" y="1770514"/>
                    <a:pt x="549061" y="1774859"/>
                  </a:cubicBezTo>
                  <a:cubicBezTo>
                    <a:pt x="548267" y="1776669"/>
                    <a:pt x="545093" y="1775945"/>
                    <a:pt x="544696" y="1774135"/>
                  </a:cubicBezTo>
                  <a:cubicBezTo>
                    <a:pt x="544299" y="1771600"/>
                    <a:pt x="544696" y="1769066"/>
                    <a:pt x="545489" y="1766531"/>
                  </a:cubicBezTo>
                  <a:lnTo>
                    <a:pt x="546283" y="1759290"/>
                  </a:lnTo>
                  <a:cubicBezTo>
                    <a:pt x="546482" y="1757842"/>
                    <a:pt x="547871" y="1757117"/>
                    <a:pt x="549160" y="1757117"/>
                  </a:cubicBezTo>
                  <a:close/>
                  <a:moveTo>
                    <a:pt x="536493" y="1754474"/>
                  </a:moveTo>
                  <a:cubicBezTo>
                    <a:pt x="536824" y="1751631"/>
                    <a:pt x="540793" y="1751631"/>
                    <a:pt x="540793" y="1754830"/>
                  </a:cubicBezTo>
                  <a:cubicBezTo>
                    <a:pt x="540132" y="1760872"/>
                    <a:pt x="539139" y="1766914"/>
                    <a:pt x="537816" y="1772600"/>
                  </a:cubicBezTo>
                  <a:cubicBezTo>
                    <a:pt x="537155" y="1775088"/>
                    <a:pt x="533186" y="1774732"/>
                    <a:pt x="533517" y="1772245"/>
                  </a:cubicBezTo>
                  <a:cubicBezTo>
                    <a:pt x="534178" y="1766203"/>
                    <a:pt x="536163" y="1760516"/>
                    <a:pt x="536493" y="1754474"/>
                  </a:cubicBezTo>
                  <a:close/>
                  <a:moveTo>
                    <a:pt x="525633" y="1748985"/>
                  </a:moveTo>
                  <a:cubicBezTo>
                    <a:pt x="526307" y="1746868"/>
                    <a:pt x="529674" y="1747927"/>
                    <a:pt x="529001" y="1750043"/>
                  </a:cubicBezTo>
                  <a:cubicBezTo>
                    <a:pt x="528327" y="1753924"/>
                    <a:pt x="526980" y="1758157"/>
                    <a:pt x="525633" y="1762038"/>
                  </a:cubicBezTo>
                  <a:cubicBezTo>
                    <a:pt x="524623" y="1765565"/>
                    <a:pt x="523950" y="1769446"/>
                    <a:pt x="522266" y="1772974"/>
                  </a:cubicBezTo>
                  <a:cubicBezTo>
                    <a:pt x="521593" y="1775090"/>
                    <a:pt x="518899" y="1774032"/>
                    <a:pt x="518899" y="1772268"/>
                  </a:cubicBezTo>
                  <a:cubicBezTo>
                    <a:pt x="518899" y="1764507"/>
                    <a:pt x="523950" y="1756393"/>
                    <a:pt x="525633" y="1748985"/>
                  </a:cubicBezTo>
                  <a:close/>
                  <a:moveTo>
                    <a:pt x="509043" y="1738330"/>
                  </a:moveTo>
                  <a:cubicBezTo>
                    <a:pt x="510134" y="1735756"/>
                    <a:pt x="513772" y="1737227"/>
                    <a:pt x="513044" y="1739433"/>
                  </a:cubicBezTo>
                  <a:cubicBezTo>
                    <a:pt x="511226" y="1744212"/>
                    <a:pt x="509407" y="1748623"/>
                    <a:pt x="507224" y="1753035"/>
                  </a:cubicBezTo>
                  <a:cubicBezTo>
                    <a:pt x="505041" y="1757814"/>
                    <a:pt x="503586" y="1763329"/>
                    <a:pt x="500676" y="1768108"/>
                  </a:cubicBezTo>
                  <a:cubicBezTo>
                    <a:pt x="499584" y="1770314"/>
                    <a:pt x="496674" y="1768475"/>
                    <a:pt x="497038" y="1766270"/>
                  </a:cubicBezTo>
                  <a:cubicBezTo>
                    <a:pt x="498129" y="1761490"/>
                    <a:pt x="500676" y="1757079"/>
                    <a:pt x="502858" y="1752667"/>
                  </a:cubicBezTo>
                  <a:cubicBezTo>
                    <a:pt x="505041" y="1747888"/>
                    <a:pt x="507224" y="1743109"/>
                    <a:pt x="509043" y="1738330"/>
                  </a:cubicBezTo>
                  <a:close/>
                  <a:moveTo>
                    <a:pt x="491735" y="1730365"/>
                  </a:moveTo>
                  <a:cubicBezTo>
                    <a:pt x="492793" y="1727818"/>
                    <a:pt x="496321" y="1730001"/>
                    <a:pt x="494910" y="1732548"/>
                  </a:cubicBezTo>
                  <a:cubicBezTo>
                    <a:pt x="490677" y="1741279"/>
                    <a:pt x="486796" y="1750738"/>
                    <a:pt x="482563" y="1759469"/>
                  </a:cubicBezTo>
                  <a:cubicBezTo>
                    <a:pt x="481504" y="1762379"/>
                    <a:pt x="477624" y="1760197"/>
                    <a:pt x="478329" y="1758014"/>
                  </a:cubicBezTo>
                  <a:cubicBezTo>
                    <a:pt x="481857" y="1748191"/>
                    <a:pt x="487149" y="1739460"/>
                    <a:pt x="491735" y="1730365"/>
                  </a:cubicBezTo>
                  <a:close/>
                  <a:moveTo>
                    <a:pt x="339221" y="1726078"/>
                  </a:moveTo>
                  <a:cubicBezTo>
                    <a:pt x="357611" y="1777002"/>
                    <a:pt x="409537" y="1822906"/>
                    <a:pt x="462184" y="1836175"/>
                  </a:cubicBezTo>
                  <a:cubicBezTo>
                    <a:pt x="466150" y="1837251"/>
                    <a:pt x="463987" y="1843348"/>
                    <a:pt x="460381" y="1842272"/>
                  </a:cubicBezTo>
                  <a:cubicBezTo>
                    <a:pt x="406652" y="1828644"/>
                    <a:pt x="351120" y="1780947"/>
                    <a:pt x="336697" y="1726795"/>
                  </a:cubicBezTo>
                  <a:cubicBezTo>
                    <a:pt x="336336" y="1725002"/>
                    <a:pt x="338860" y="1724643"/>
                    <a:pt x="339221" y="1726078"/>
                  </a:cubicBezTo>
                  <a:close/>
                  <a:moveTo>
                    <a:pt x="976545" y="1715332"/>
                  </a:moveTo>
                  <a:cubicBezTo>
                    <a:pt x="977264" y="1713531"/>
                    <a:pt x="980501" y="1714251"/>
                    <a:pt x="979782" y="1716412"/>
                  </a:cubicBezTo>
                  <a:cubicBezTo>
                    <a:pt x="974747" y="1728653"/>
                    <a:pt x="967554" y="1739455"/>
                    <a:pt x="959641" y="1750257"/>
                  </a:cubicBezTo>
                  <a:cubicBezTo>
                    <a:pt x="953167" y="1759258"/>
                    <a:pt x="944535" y="1768979"/>
                    <a:pt x="940938" y="1779781"/>
                  </a:cubicBezTo>
                  <a:cubicBezTo>
                    <a:pt x="939859" y="1783021"/>
                    <a:pt x="934824" y="1781941"/>
                    <a:pt x="935903" y="1778341"/>
                  </a:cubicBezTo>
                  <a:cubicBezTo>
                    <a:pt x="939140" y="1768259"/>
                    <a:pt x="947053" y="1759618"/>
                    <a:pt x="953886" y="1751337"/>
                  </a:cubicBezTo>
                  <a:cubicBezTo>
                    <a:pt x="962518" y="1739815"/>
                    <a:pt x="971150" y="1728653"/>
                    <a:pt x="976545" y="1715332"/>
                  </a:cubicBezTo>
                  <a:close/>
                  <a:moveTo>
                    <a:pt x="478814" y="1713277"/>
                  </a:moveTo>
                  <a:cubicBezTo>
                    <a:pt x="479551" y="1710356"/>
                    <a:pt x="483605" y="1711452"/>
                    <a:pt x="482868" y="1714373"/>
                  </a:cubicBezTo>
                  <a:cubicBezTo>
                    <a:pt x="481026" y="1725326"/>
                    <a:pt x="473655" y="1734089"/>
                    <a:pt x="468864" y="1743947"/>
                  </a:cubicBezTo>
                  <a:cubicBezTo>
                    <a:pt x="467390" y="1746503"/>
                    <a:pt x="463336" y="1743947"/>
                    <a:pt x="464810" y="1741391"/>
                  </a:cubicBezTo>
                  <a:cubicBezTo>
                    <a:pt x="469601" y="1731898"/>
                    <a:pt x="476972" y="1723501"/>
                    <a:pt x="478814" y="1713277"/>
                  </a:cubicBezTo>
                  <a:close/>
                  <a:moveTo>
                    <a:pt x="462630" y="1703858"/>
                  </a:moveTo>
                  <a:cubicBezTo>
                    <a:pt x="463336" y="1702418"/>
                    <a:pt x="466158" y="1703138"/>
                    <a:pt x="465453" y="1704939"/>
                  </a:cubicBezTo>
                  <a:cubicBezTo>
                    <a:pt x="462983" y="1715020"/>
                    <a:pt x="456633" y="1724381"/>
                    <a:pt x="452400" y="1734103"/>
                  </a:cubicBezTo>
                  <a:cubicBezTo>
                    <a:pt x="451341" y="1736983"/>
                    <a:pt x="447461" y="1735183"/>
                    <a:pt x="448519" y="1732303"/>
                  </a:cubicBezTo>
                  <a:cubicBezTo>
                    <a:pt x="452753" y="1722581"/>
                    <a:pt x="458750" y="1713940"/>
                    <a:pt x="462630" y="1703858"/>
                  </a:cubicBezTo>
                  <a:close/>
                  <a:moveTo>
                    <a:pt x="973095" y="1685670"/>
                  </a:moveTo>
                  <a:cubicBezTo>
                    <a:pt x="973449" y="1684956"/>
                    <a:pt x="974157" y="1685313"/>
                    <a:pt x="973803" y="1686026"/>
                  </a:cubicBezTo>
                  <a:cubicBezTo>
                    <a:pt x="970262" y="1699936"/>
                    <a:pt x="961054" y="1712776"/>
                    <a:pt x="953263" y="1724546"/>
                  </a:cubicBezTo>
                  <a:cubicBezTo>
                    <a:pt x="946181" y="1735959"/>
                    <a:pt x="934494" y="1748442"/>
                    <a:pt x="933786" y="1762352"/>
                  </a:cubicBezTo>
                  <a:cubicBezTo>
                    <a:pt x="933786" y="1765562"/>
                    <a:pt x="928474" y="1765562"/>
                    <a:pt x="928828" y="1761995"/>
                  </a:cubicBezTo>
                  <a:cubicBezTo>
                    <a:pt x="929891" y="1749512"/>
                    <a:pt x="938744" y="1739882"/>
                    <a:pt x="945827" y="1729539"/>
                  </a:cubicBezTo>
                  <a:cubicBezTo>
                    <a:pt x="955742" y="1714916"/>
                    <a:pt x="964241" y="1700293"/>
                    <a:pt x="973095" y="1685670"/>
                  </a:cubicBezTo>
                  <a:close/>
                  <a:moveTo>
                    <a:pt x="455437" y="1683553"/>
                  </a:moveTo>
                  <a:cubicBezTo>
                    <a:pt x="456890" y="1681781"/>
                    <a:pt x="459797" y="1683553"/>
                    <a:pt x="458707" y="1685325"/>
                  </a:cubicBezTo>
                  <a:cubicBezTo>
                    <a:pt x="450713" y="1696664"/>
                    <a:pt x="443081" y="1708003"/>
                    <a:pt x="435086" y="1718988"/>
                  </a:cubicBezTo>
                  <a:cubicBezTo>
                    <a:pt x="433269" y="1721114"/>
                    <a:pt x="429999" y="1718988"/>
                    <a:pt x="431089" y="1716507"/>
                  </a:cubicBezTo>
                  <a:cubicBezTo>
                    <a:pt x="437630" y="1704814"/>
                    <a:pt x="447805" y="1694538"/>
                    <a:pt x="455437" y="1683553"/>
                  </a:cubicBezTo>
                  <a:close/>
                  <a:moveTo>
                    <a:pt x="448462" y="1666987"/>
                  </a:moveTo>
                  <a:cubicBezTo>
                    <a:pt x="448824" y="1665906"/>
                    <a:pt x="450274" y="1666627"/>
                    <a:pt x="449549" y="1667707"/>
                  </a:cubicBezTo>
                  <a:cubicBezTo>
                    <a:pt x="442664" y="1681754"/>
                    <a:pt x="430706" y="1692920"/>
                    <a:pt x="422010" y="1706247"/>
                  </a:cubicBezTo>
                  <a:cubicBezTo>
                    <a:pt x="420560" y="1708408"/>
                    <a:pt x="417299" y="1706607"/>
                    <a:pt x="418386" y="1704086"/>
                  </a:cubicBezTo>
                  <a:cubicBezTo>
                    <a:pt x="426720" y="1690759"/>
                    <a:pt x="439040" y="1679593"/>
                    <a:pt x="448462" y="1666987"/>
                  </a:cubicBezTo>
                  <a:close/>
                  <a:moveTo>
                    <a:pt x="743007" y="1664538"/>
                  </a:moveTo>
                  <a:cubicBezTo>
                    <a:pt x="743370" y="1662731"/>
                    <a:pt x="745548" y="1663454"/>
                    <a:pt x="745548" y="1664538"/>
                  </a:cubicBezTo>
                  <a:cubicBezTo>
                    <a:pt x="745548" y="1685129"/>
                    <a:pt x="736109" y="1709695"/>
                    <a:pt x="724128" y="1725951"/>
                  </a:cubicBezTo>
                  <a:lnTo>
                    <a:pt x="677485" y="1768143"/>
                  </a:lnTo>
                  <a:lnTo>
                    <a:pt x="672210" y="1772914"/>
                  </a:lnTo>
                  <a:cubicBezTo>
                    <a:pt x="668943" y="1775082"/>
                    <a:pt x="664949" y="1770747"/>
                    <a:pt x="667854" y="1768941"/>
                  </a:cubicBezTo>
                  <a:lnTo>
                    <a:pt x="671684" y="1766081"/>
                  </a:lnTo>
                  <a:lnTo>
                    <a:pt x="695673" y="1748168"/>
                  </a:lnTo>
                  <a:cubicBezTo>
                    <a:pt x="704613" y="1740943"/>
                    <a:pt x="712873" y="1732996"/>
                    <a:pt x="719408" y="1723061"/>
                  </a:cubicBezTo>
                  <a:cubicBezTo>
                    <a:pt x="730663" y="1705721"/>
                    <a:pt x="739376" y="1684407"/>
                    <a:pt x="743007" y="1664538"/>
                  </a:cubicBezTo>
                  <a:close/>
                  <a:moveTo>
                    <a:pt x="971360" y="1658527"/>
                  </a:moveTo>
                  <a:cubicBezTo>
                    <a:pt x="972089" y="1656381"/>
                    <a:pt x="975735" y="1657454"/>
                    <a:pt x="974641" y="1659600"/>
                  </a:cubicBezTo>
                  <a:cubicBezTo>
                    <a:pt x="965892" y="1685359"/>
                    <a:pt x="947300" y="1706824"/>
                    <a:pt x="932719" y="1729719"/>
                  </a:cubicBezTo>
                  <a:cubicBezTo>
                    <a:pt x="930896" y="1732223"/>
                    <a:pt x="926886" y="1729719"/>
                    <a:pt x="928344" y="1727215"/>
                  </a:cubicBezTo>
                  <a:cubicBezTo>
                    <a:pt x="941832" y="1703604"/>
                    <a:pt x="962247" y="1684643"/>
                    <a:pt x="971360" y="1658527"/>
                  </a:cubicBezTo>
                  <a:close/>
                  <a:moveTo>
                    <a:pt x="438779" y="1656609"/>
                  </a:moveTo>
                  <a:cubicBezTo>
                    <a:pt x="439848" y="1654793"/>
                    <a:pt x="442342" y="1656609"/>
                    <a:pt x="441273" y="1658062"/>
                  </a:cubicBezTo>
                  <a:cubicBezTo>
                    <a:pt x="433789" y="1671139"/>
                    <a:pt x="420603" y="1679857"/>
                    <a:pt x="413476" y="1693297"/>
                  </a:cubicBezTo>
                  <a:cubicBezTo>
                    <a:pt x="413832" y="1694024"/>
                    <a:pt x="413832" y="1695114"/>
                    <a:pt x="413120" y="1695477"/>
                  </a:cubicBezTo>
                  <a:cubicBezTo>
                    <a:pt x="412407" y="1696203"/>
                    <a:pt x="412050" y="1696567"/>
                    <a:pt x="410981" y="1696930"/>
                  </a:cubicBezTo>
                  <a:cubicBezTo>
                    <a:pt x="408843" y="1697293"/>
                    <a:pt x="407774" y="1695114"/>
                    <a:pt x="408487" y="1693661"/>
                  </a:cubicBezTo>
                  <a:cubicBezTo>
                    <a:pt x="415258" y="1678767"/>
                    <a:pt x="430226" y="1670050"/>
                    <a:pt x="438779" y="1656609"/>
                  </a:cubicBezTo>
                  <a:close/>
                  <a:moveTo>
                    <a:pt x="112601" y="1656229"/>
                  </a:moveTo>
                  <a:cubicBezTo>
                    <a:pt x="112601" y="1654793"/>
                    <a:pt x="114752" y="1654793"/>
                    <a:pt x="114752" y="1656229"/>
                  </a:cubicBezTo>
                  <a:cubicBezTo>
                    <a:pt x="116902" y="1687459"/>
                    <a:pt x="114752" y="1719048"/>
                    <a:pt x="114393" y="1750278"/>
                  </a:cubicBezTo>
                  <a:cubicBezTo>
                    <a:pt x="114393" y="1764278"/>
                    <a:pt x="114752" y="1778278"/>
                    <a:pt x="114752" y="1792637"/>
                  </a:cubicBezTo>
                  <a:cubicBezTo>
                    <a:pt x="114752" y="1805918"/>
                    <a:pt x="111526" y="1820277"/>
                    <a:pt x="114752" y="1833559"/>
                  </a:cubicBezTo>
                  <a:cubicBezTo>
                    <a:pt x="115827" y="1837148"/>
                    <a:pt x="110450" y="1838584"/>
                    <a:pt x="109375" y="1834995"/>
                  </a:cubicBezTo>
                  <a:cubicBezTo>
                    <a:pt x="106149" y="1822790"/>
                    <a:pt x="108658" y="1810944"/>
                    <a:pt x="109017" y="1798380"/>
                  </a:cubicBezTo>
                  <a:cubicBezTo>
                    <a:pt x="109017" y="1782226"/>
                    <a:pt x="108658" y="1766073"/>
                    <a:pt x="109017" y="1750278"/>
                  </a:cubicBezTo>
                  <a:cubicBezTo>
                    <a:pt x="109733" y="1718689"/>
                    <a:pt x="110450" y="1687459"/>
                    <a:pt x="112601" y="1656229"/>
                  </a:cubicBezTo>
                  <a:close/>
                  <a:moveTo>
                    <a:pt x="750268" y="1651474"/>
                  </a:moveTo>
                  <a:cubicBezTo>
                    <a:pt x="750626" y="1650031"/>
                    <a:pt x="752775" y="1650031"/>
                    <a:pt x="752775" y="1651474"/>
                  </a:cubicBezTo>
                  <a:cubicBezTo>
                    <a:pt x="753491" y="1678895"/>
                    <a:pt x="744539" y="1713170"/>
                    <a:pt x="728067" y="1735179"/>
                  </a:cubicBezTo>
                  <a:cubicBezTo>
                    <a:pt x="710521" y="1759352"/>
                    <a:pt x="687962" y="1772702"/>
                    <a:pt x="664686" y="1790020"/>
                  </a:cubicBezTo>
                  <a:cubicBezTo>
                    <a:pt x="661822" y="1792545"/>
                    <a:pt x="658599" y="1788216"/>
                    <a:pt x="661822" y="1786051"/>
                  </a:cubicBezTo>
                  <a:cubicBezTo>
                    <a:pt x="683665" y="1770176"/>
                    <a:pt x="708731" y="1756105"/>
                    <a:pt x="723770" y="1732653"/>
                  </a:cubicBezTo>
                  <a:cubicBezTo>
                    <a:pt x="738452" y="1709562"/>
                    <a:pt x="748836" y="1678895"/>
                    <a:pt x="750268" y="1651474"/>
                  </a:cubicBezTo>
                  <a:close/>
                  <a:moveTo>
                    <a:pt x="436031" y="1648258"/>
                  </a:moveTo>
                  <a:cubicBezTo>
                    <a:pt x="438571" y="1646856"/>
                    <a:pt x="440748" y="1650711"/>
                    <a:pt x="438208" y="1652113"/>
                  </a:cubicBezTo>
                  <a:cubicBezTo>
                    <a:pt x="430951" y="1657020"/>
                    <a:pt x="423331" y="1662277"/>
                    <a:pt x="416074" y="1667184"/>
                  </a:cubicBezTo>
                  <a:cubicBezTo>
                    <a:pt x="412808" y="1669287"/>
                    <a:pt x="409179" y="1673142"/>
                    <a:pt x="405188" y="1673493"/>
                  </a:cubicBezTo>
                  <a:cubicBezTo>
                    <a:pt x="404099" y="1673493"/>
                    <a:pt x="403011" y="1672441"/>
                    <a:pt x="403011" y="1671039"/>
                  </a:cubicBezTo>
                  <a:cubicBezTo>
                    <a:pt x="403011" y="1669988"/>
                    <a:pt x="403374" y="1669637"/>
                    <a:pt x="404099" y="1669287"/>
                  </a:cubicBezTo>
                  <a:cubicBezTo>
                    <a:pt x="414259" y="1662277"/>
                    <a:pt x="425508" y="1655267"/>
                    <a:pt x="436031" y="1648258"/>
                  </a:cubicBezTo>
                  <a:close/>
                  <a:moveTo>
                    <a:pt x="423825" y="1643175"/>
                  </a:moveTo>
                  <a:cubicBezTo>
                    <a:pt x="426294" y="1642093"/>
                    <a:pt x="428058" y="1645340"/>
                    <a:pt x="425589" y="1646422"/>
                  </a:cubicBezTo>
                  <a:cubicBezTo>
                    <a:pt x="418886" y="1650391"/>
                    <a:pt x="411830" y="1654721"/>
                    <a:pt x="403716" y="1656885"/>
                  </a:cubicBezTo>
                  <a:cubicBezTo>
                    <a:pt x="400894" y="1657607"/>
                    <a:pt x="399836" y="1652917"/>
                    <a:pt x="402658" y="1652195"/>
                  </a:cubicBezTo>
                  <a:cubicBezTo>
                    <a:pt x="410419" y="1650391"/>
                    <a:pt x="417122" y="1646783"/>
                    <a:pt x="423825" y="1643175"/>
                  </a:cubicBezTo>
                  <a:close/>
                  <a:moveTo>
                    <a:pt x="422918" y="1633315"/>
                  </a:moveTo>
                  <a:cubicBezTo>
                    <a:pt x="425048" y="1632568"/>
                    <a:pt x="426469" y="1636303"/>
                    <a:pt x="424338" y="1637050"/>
                  </a:cubicBezTo>
                  <a:cubicBezTo>
                    <a:pt x="419367" y="1639291"/>
                    <a:pt x="414395" y="1641159"/>
                    <a:pt x="409069" y="1642653"/>
                  </a:cubicBezTo>
                  <a:cubicBezTo>
                    <a:pt x="406938" y="1643400"/>
                    <a:pt x="404452" y="1644894"/>
                    <a:pt x="402322" y="1644894"/>
                  </a:cubicBezTo>
                  <a:cubicBezTo>
                    <a:pt x="401611" y="1644894"/>
                    <a:pt x="400546" y="1644521"/>
                    <a:pt x="400191" y="1643774"/>
                  </a:cubicBezTo>
                  <a:cubicBezTo>
                    <a:pt x="399836" y="1642280"/>
                    <a:pt x="400191" y="1640785"/>
                    <a:pt x="401256" y="1639665"/>
                  </a:cubicBezTo>
                  <a:cubicBezTo>
                    <a:pt x="401967" y="1639291"/>
                    <a:pt x="403032" y="1639291"/>
                    <a:pt x="403742" y="1639665"/>
                  </a:cubicBezTo>
                  <a:cubicBezTo>
                    <a:pt x="404097" y="1639291"/>
                    <a:pt x="404807" y="1639291"/>
                    <a:pt x="405162" y="1639291"/>
                  </a:cubicBezTo>
                  <a:cubicBezTo>
                    <a:pt x="406228" y="1638544"/>
                    <a:pt x="407648" y="1638171"/>
                    <a:pt x="409069" y="1637797"/>
                  </a:cubicBezTo>
                  <a:cubicBezTo>
                    <a:pt x="414040" y="1636303"/>
                    <a:pt x="418301" y="1635182"/>
                    <a:pt x="422918" y="1633315"/>
                  </a:cubicBezTo>
                  <a:close/>
                  <a:moveTo>
                    <a:pt x="974122" y="1631193"/>
                  </a:moveTo>
                  <a:cubicBezTo>
                    <a:pt x="975192" y="1629393"/>
                    <a:pt x="977330" y="1631193"/>
                    <a:pt x="976617" y="1632634"/>
                  </a:cubicBezTo>
                  <a:cubicBezTo>
                    <a:pt x="963431" y="1657483"/>
                    <a:pt x="946325" y="1680172"/>
                    <a:pt x="931001" y="1703940"/>
                  </a:cubicBezTo>
                  <a:cubicBezTo>
                    <a:pt x="929576" y="1706821"/>
                    <a:pt x="925299" y="1704300"/>
                    <a:pt x="926725" y="1701419"/>
                  </a:cubicBezTo>
                  <a:cubicBezTo>
                    <a:pt x="941692" y="1677290"/>
                    <a:pt x="960937" y="1656402"/>
                    <a:pt x="974122" y="1631193"/>
                  </a:cubicBezTo>
                  <a:close/>
                  <a:moveTo>
                    <a:pt x="123566" y="1627298"/>
                  </a:moveTo>
                  <a:cubicBezTo>
                    <a:pt x="131186" y="1661881"/>
                    <a:pt x="126106" y="1698625"/>
                    <a:pt x="125743" y="1733567"/>
                  </a:cubicBezTo>
                  <a:cubicBezTo>
                    <a:pt x="125018" y="1773193"/>
                    <a:pt x="125380" y="1812818"/>
                    <a:pt x="125380" y="1852444"/>
                  </a:cubicBezTo>
                  <a:cubicBezTo>
                    <a:pt x="125380" y="1856046"/>
                    <a:pt x="119575" y="1856046"/>
                    <a:pt x="119575" y="1852444"/>
                  </a:cubicBezTo>
                  <a:cubicBezTo>
                    <a:pt x="119575" y="1812818"/>
                    <a:pt x="118849" y="1773193"/>
                    <a:pt x="120300" y="1733567"/>
                  </a:cubicBezTo>
                  <a:cubicBezTo>
                    <a:pt x="121752" y="1698985"/>
                    <a:pt x="126469" y="1662601"/>
                    <a:pt x="121752" y="1628019"/>
                  </a:cubicBezTo>
                  <a:cubicBezTo>
                    <a:pt x="121389" y="1626578"/>
                    <a:pt x="123203" y="1626218"/>
                    <a:pt x="123566" y="1627298"/>
                  </a:cubicBezTo>
                  <a:close/>
                  <a:moveTo>
                    <a:pt x="417266" y="1621801"/>
                  </a:moveTo>
                  <a:cubicBezTo>
                    <a:pt x="419405" y="1621456"/>
                    <a:pt x="420117" y="1624562"/>
                    <a:pt x="417979" y="1624907"/>
                  </a:cubicBezTo>
                  <a:cubicBezTo>
                    <a:pt x="414059" y="1626632"/>
                    <a:pt x="409426" y="1629048"/>
                    <a:pt x="404793" y="1628357"/>
                  </a:cubicBezTo>
                  <a:cubicBezTo>
                    <a:pt x="403011" y="1628012"/>
                    <a:pt x="403011" y="1625252"/>
                    <a:pt x="404793" y="1624907"/>
                  </a:cubicBezTo>
                  <a:cubicBezTo>
                    <a:pt x="409069" y="1623871"/>
                    <a:pt x="412990" y="1623181"/>
                    <a:pt x="417266" y="1621801"/>
                  </a:cubicBezTo>
                  <a:close/>
                  <a:moveTo>
                    <a:pt x="413937" y="1613915"/>
                  </a:moveTo>
                  <a:cubicBezTo>
                    <a:pt x="416178" y="1613518"/>
                    <a:pt x="416925" y="1617090"/>
                    <a:pt x="415058" y="1617487"/>
                  </a:cubicBezTo>
                  <a:cubicBezTo>
                    <a:pt x="412443" y="1618281"/>
                    <a:pt x="410575" y="1619471"/>
                    <a:pt x="407961" y="1620265"/>
                  </a:cubicBezTo>
                  <a:cubicBezTo>
                    <a:pt x="405719" y="1621059"/>
                    <a:pt x="404599" y="1617090"/>
                    <a:pt x="407214" y="1616296"/>
                  </a:cubicBezTo>
                  <a:cubicBezTo>
                    <a:pt x="409455" y="1615502"/>
                    <a:pt x="411696" y="1614312"/>
                    <a:pt x="413937" y="1613915"/>
                  </a:cubicBezTo>
                  <a:close/>
                  <a:moveTo>
                    <a:pt x="568993" y="1612666"/>
                  </a:moveTo>
                  <a:cubicBezTo>
                    <a:pt x="570757" y="1611931"/>
                    <a:pt x="572521" y="1611931"/>
                    <a:pt x="574638" y="1612666"/>
                  </a:cubicBezTo>
                  <a:cubicBezTo>
                    <a:pt x="583457" y="1614504"/>
                    <a:pt x="588396" y="1624063"/>
                    <a:pt x="586632" y="1632886"/>
                  </a:cubicBezTo>
                  <a:cubicBezTo>
                    <a:pt x="585221" y="1640974"/>
                    <a:pt x="577813" y="1646488"/>
                    <a:pt x="570052" y="1646488"/>
                  </a:cubicBezTo>
                  <a:cubicBezTo>
                    <a:pt x="558410" y="1646120"/>
                    <a:pt x="553824" y="1633989"/>
                    <a:pt x="555235" y="1623327"/>
                  </a:cubicBezTo>
                  <a:cubicBezTo>
                    <a:pt x="555941" y="1619283"/>
                    <a:pt x="558410" y="1614504"/>
                    <a:pt x="562291" y="1613034"/>
                  </a:cubicBezTo>
                  <a:cubicBezTo>
                    <a:pt x="564760" y="1611931"/>
                    <a:pt x="566877" y="1611931"/>
                    <a:pt x="568993" y="1612666"/>
                  </a:cubicBezTo>
                  <a:close/>
                  <a:moveTo>
                    <a:pt x="977837" y="1601175"/>
                  </a:moveTo>
                  <a:cubicBezTo>
                    <a:pt x="977837" y="1600818"/>
                    <a:pt x="978915" y="1601175"/>
                    <a:pt x="978915" y="1601889"/>
                  </a:cubicBezTo>
                  <a:cubicBezTo>
                    <a:pt x="974245" y="1614741"/>
                    <a:pt x="965624" y="1625451"/>
                    <a:pt x="958080" y="1636518"/>
                  </a:cubicBezTo>
                  <a:cubicBezTo>
                    <a:pt x="952692" y="1644015"/>
                    <a:pt x="947663" y="1650798"/>
                    <a:pt x="942634" y="1657938"/>
                  </a:cubicBezTo>
                  <a:cubicBezTo>
                    <a:pt x="940119" y="1662222"/>
                    <a:pt x="935090" y="1667220"/>
                    <a:pt x="934731" y="1672575"/>
                  </a:cubicBezTo>
                  <a:cubicBezTo>
                    <a:pt x="934372" y="1675074"/>
                    <a:pt x="930780" y="1675074"/>
                    <a:pt x="930780" y="1672218"/>
                  </a:cubicBezTo>
                  <a:cubicBezTo>
                    <a:pt x="930061" y="1662579"/>
                    <a:pt x="943711" y="1650441"/>
                    <a:pt x="948741" y="1643301"/>
                  </a:cubicBezTo>
                  <a:cubicBezTo>
                    <a:pt x="959158" y="1629735"/>
                    <a:pt x="970294" y="1616526"/>
                    <a:pt x="977837" y="1601175"/>
                  </a:cubicBezTo>
                  <a:close/>
                  <a:moveTo>
                    <a:pt x="420077" y="1600223"/>
                  </a:moveTo>
                  <a:cubicBezTo>
                    <a:pt x="421863" y="1599231"/>
                    <a:pt x="423292" y="1602538"/>
                    <a:pt x="421506" y="1602869"/>
                  </a:cubicBezTo>
                  <a:cubicBezTo>
                    <a:pt x="418648" y="1604191"/>
                    <a:pt x="415433" y="1605514"/>
                    <a:pt x="412576" y="1606176"/>
                  </a:cubicBezTo>
                  <a:cubicBezTo>
                    <a:pt x="410432" y="1606837"/>
                    <a:pt x="409361" y="1604191"/>
                    <a:pt x="411147" y="1602869"/>
                  </a:cubicBezTo>
                  <a:cubicBezTo>
                    <a:pt x="414004" y="1601876"/>
                    <a:pt x="417219" y="1601215"/>
                    <a:pt x="420077" y="1600223"/>
                  </a:cubicBezTo>
                  <a:close/>
                  <a:moveTo>
                    <a:pt x="422590" y="1590896"/>
                  </a:moveTo>
                  <a:cubicBezTo>
                    <a:pt x="424858" y="1591293"/>
                    <a:pt x="424102" y="1595659"/>
                    <a:pt x="421834" y="1595262"/>
                  </a:cubicBezTo>
                  <a:cubicBezTo>
                    <a:pt x="418810" y="1594865"/>
                    <a:pt x="415786" y="1595659"/>
                    <a:pt x="412763" y="1595262"/>
                  </a:cubicBezTo>
                  <a:cubicBezTo>
                    <a:pt x="410873" y="1595262"/>
                    <a:pt x="409361" y="1592087"/>
                    <a:pt x="411629" y="1591293"/>
                  </a:cubicBezTo>
                  <a:cubicBezTo>
                    <a:pt x="415031" y="1589706"/>
                    <a:pt x="418810" y="1590103"/>
                    <a:pt x="422590" y="1590896"/>
                  </a:cubicBezTo>
                  <a:close/>
                  <a:moveTo>
                    <a:pt x="976679" y="1583438"/>
                  </a:moveTo>
                  <a:cubicBezTo>
                    <a:pt x="977635" y="1584025"/>
                    <a:pt x="978182" y="1585198"/>
                    <a:pt x="977453" y="1586462"/>
                  </a:cubicBezTo>
                  <a:cubicBezTo>
                    <a:pt x="967256" y="1600906"/>
                    <a:pt x="957058" y="1615351"/>
                    <a:pt x="947225" y="1629795"/>
                  </a:cubicBezTo>
                  <a:cubicBezTo>
                    <a:pt x="939577" y="1640267"/>
                    <a:pt x="929744" y="1652184"/>
                    <a:pt x="923917" y="1663740"/>
                  </a:cubicBezTo>
                  <a:cubicBezTo>
                    <a:pt x="922824" y="1665545"/>
                    <a:pt x="920639" y="1664823"/>
                    <a:pt x="920275" y="1663378"/>
                  </a:cubicBezTo>
                  <a:cubicBezTo>
                    <a:pt x="917361" y="1656517"/>
                    <a:pt x="937756" y="1634851"/>
                    <a:pt x="941398" y="1629795"/>
                  </a:cubicBezTo>
                  <a:cubicBezTo>
                    <a:pt x="951960" y="1614267"/>
                    <a:pt x="962885" y="1599462"/>
                    <a:pt x="973447" y="1583934"/>
                  </a:cubicBezTo>
                  <a:cubicBezTo>
                    <a:pt x="974358" y="1582851"/>
                    <a:pt x="975723" y="1582851"/>
                    <a:pt x="976679" y="1583438"/>
                  </a:cubicBezTo>
                  <a:close/>
                  <a:moveTo>
                    <a:pt x="570783" y="1569459"/>
                  </a:moveTo>
                  <a:cubicBezTo>
                    <a:pt x="549912" y="1572080"/>
                    <a:pt x="529085" y="1584099"/>
                    <a:pt x="516158" y="1601269"/>
                  </a:cubicBezTo>
                  <a:cubicBezTo>
                    <a:pt x="507899" y="1616089"/>
                    <a:pt x="506463" y="1634524"/>
                    <a:pt x="515081" y="1649345"/>
                  </a:cubicBezTo>
                  <a:cubicBezTo>
                    <a:pt x="527290" y="1669226"/>
                    <a:pt x="548834" y="1685131"/>
                    <a:pt x="572893" y="1684770"/>
                  </a:cubicBezTo>
                  <a:cubicBezTo>
                    <a:pt x="616341" y="1683685"/>
                    <a:pt x="651890" y="1633801"/>
                    <a:pt x="625677" y="1594039"/>
                  </a:cubicBezTo>
                  <a:cubicBezTo>
                    <a:pt x="612571" y="1573616"/>
                    <a:pt x="591654" y="1566838"/>
                    <a:pt x="570783" y="1569459"/>
                  </a:cubicBezTo>
                  <a:close/>
                  <a:moveTo>
                    <a:pt x="127871" y="1567127"/>
                  </a:moveTo>
                  <a:cubicBezTo>
                    <a:pt x="125710" y="1568207"/>
                    <a:pt x="123909" y="1569287"/>
                    <a:pt x="121388" y="1570367"/>
                  </a:cubicBezTo>
                  <a:cubicBezTo>
                    <a:pt x="121748" y="1570727"/>
                    <a:pt x="121748" y="1570727"/>
                    <a:pt x="122108" y="1570727"/>
                  </a:cubicBezTo>
                  <a:cubicBezTo>
                    <a:pt x="123909" y="1571087"/>
                    <a:pt x="126070" y="1571447"/>
                    <a:pt x="127871" y="1571807"/>
                  </a:cubicBezTo>
                  <a:cubicBezTo>
                    <a:pt x="127871" y="1570367"/>
                    <a:pt x="127871" y="1568927"/>
                    <a:pt x="127871" y="1567127"/>
                  </a:cubicBezTo>
                  <a:close/>
                  <a:moveTo>
                    <a:pt x="570957" y="1564732"/>
                  </a:moveTo>
                  <a:cubicBezTo>
                    <a:pt x="602247" y="1562071"/>
                    <a:pt x="633487" y="1577050"/>
                    <a:pt x="639681" y="1615005"/>
                  </a:cubicBezTo>
                  <a:cubicBezTo>
                    <a:pt x="648299" y="1666696"/>
                    <a:pt x="590487" y="1706820"/>
                    <a:pt x="544884" y="1684770"/>
                  </a:cubicBezTo>
                  <a:cubicBezTo>
                    <a:pt x="524417" y="1675010"/>
                    <a:pt x="505027" y="1655128"/>
                    <a:pt x="502513" y="1631633"/>
                  </a:cubicBezTo>
                  <a:cubicBezTo>
                    <a:pt x="501795" y="1631271"/>
                    <a:pt x="501436" y="1631271"/>
                    <a:pt x="501436" y="1630548"/>
                  </a:cubicBezTo>
                  <a:cubicBezTo>
                    <a:pt x="501795" y="1627656"/>
                    <a:pt x="501795" y="1624765"/>
                    <a:pt x="502513" y="1621873"/>
                  </a:cubicBezTo>
                  <a:cubicBezTo>
                    <a:pt x="504309" y="1600907"/>
                    <a:pt x="519749" y="1580665"/>
                    <a:pt x="539139" y="1573435"/>
                  </a:cubicBezTo>
                  <a:cubicBezTo>
                    <a:pt x="539498" y="1573074"/>
                    <a:pt x="540216" y="1573074"/>
                    <a:pt x="540575" y="1573074"/>
                  </a:cubicBezTo>
                  <a:cubicBezTo>
                    <a:pt x="550091" y="1568465"/>
                    <a:pt x="560527" y="1565618"/>
                    <a:pt x="570957" y="1564732"/>
                  </a:cubicBezTo>
                  <a:close/>
                  <a:moveTo>
                    <a:pt x="127871" y="1557766"/>
                  </a:moveTo>
                  <a:cubicBezTo>
                    <a:pt x="125350" y="1558846"/>
                    <a:pt x="122828" y="1560646"/>
                    <a:pt x="120667" y="1562086"/>
                  </a:cubicBezTo>
                  <a:cubicBezTo>
                    <a:pt x="120667" y="1563526"/>
                    <a:pt x="120667" y="1564967"/>
                    <a:pt x="120667" y="1566047"/>
                  </a:cubicBezTo>
                  <a:cubicBezTo>
                    <a:pt x="122468" y="1564967"/>
                    <a:pt x="124629" y="1563526"/>
                    <a:pt x="126790" y="1562806"/>
                  </a:cubicBezTo>
                  <a:cubicBezTo>
                    <a:pt x="127150" y="1562446"/>
                    <a:pt x="127511" y="1562446"/>
                    <a:pt x="127871" y="1562446"/>
                  </a:cubicBezTo>
                  <a:cubicBezTo>
                    <a:pt x="127871" y="1561006"/>
                    <a:pt x="127871" y="1559206"/>
                    <a:pt x="127871" y="1557766"/>
                  </a:cubicBezTo>
                  <a:close/>
                  <a:moveTo>
                    <a:pt x="1025770" y="1557406"/>
                  </a:moveTo>
                  <a:cubicBezTo>
                    <a:pt x="1025050" y="1558126"/>
                    <a:pt x="1023609" y="1558486"/>
                    <a:pt x="1022529" y="1558486"/>
                  </a:cubicBezTo>
                  <a:cubicBezTo>
                    <a:pt x="1023609" y="1558486"/>
                    <a:pt x="1025050" y="1558486"/>
                    <a:pt x="1025770" y="1558486"/>
                  </a:cubicBezTo>
                  <a:cubicBezTo>
                    <a:pt x="1025770" y="1558126"/>
                    <a:pt x="1025770" y="1558126"/>
                    <a:pt x="1025770" y="1557406"/>
                  </a:cubicBezTo>
                  <a:close/>
                  <a:moveTo>
                    <a:pt x="584058" y="1550658"/>
                  </a:moveTo>
                  <a:cubicBezTo>
                    <a:pt x="538207" y="1550300"/>
                    <a:pt x="487302" y="1580439"/>
                    <a:pt x="491995" y="1632106"/>
                  </a:cubicBezTo>
                  <a:cubicBezTo>
                    <a:pt x="494162" y="1659734"/>
                    <a:pt x="508964" y="1682338"/>
                    <a:pt x="530626" y="1696332"/>
                  </a:cubicBezTo>
                  <a:cubicBezTo>
                    <a:pt x="568534" y="1716066"/>
                    <a:pt x="628825" y="1695973"/>
                    <a:pt x="646877" y="1657222"/>
                  </a:cubicBezTo>
                  <a:cubicBezTo>
                    <a:pt x="668900" y="1609143"/>
                    <a:pt x="640017" y="1550658"/>
                    <a:pt x="584058" y="1550658"/>
                  </a:cubicBezTo>
                  <a:close/>
                  <a:moveTo>
                    <a:pt x="1025410" y="1550205"/>
                  </a:moveTo>
                  <a:cubicBezTo>
                    <a:pt x="1022889" y="1551646"/>
                    <a:pt x="1019287" y="1552726"/>
                    <a:pt x="1016766" y="1553806"/>
                  </a:cubicBezTo>
                  <a:cubicBezTo>
                    <a:pt x="1016766" y="1554886"/>
                    <a:pt x="1016766" y="1556326"/>
                    <a:pt x="1016766" y="1557406"/>
                  </a:cubicBezTo>
                  <a:cubicBezTo>
                    <a:pt x="1018207" y="1556686"/>
                    <a:pt x="1019648" y="1555966"/>
                    <a:pt x="1021088" y="1555246"/>
                  </a:cubicBezTo>
                  <a:cubicBezTo>
                    <a:pt x="1022529" y="1554526"/>
                    <a:pt x="1023970" y="1553806"/>
                    <a:pt x="1025770" y="1553086"/>
                  </a:cubicBezTo>
                  <a:cubicBezTo>
                    <a:pt x="1025770" y="1552366"/>
                    <a:pt x="1025410" y="1551285"/>
                    <a:pt x="1025410" y="1550205"/>
                  </a:cubicBezTo>
                  <a:close/>
                  <a:moveTo>
                    <a:pt x="127871" y="1548765"/>
                  </a:moveTo>
                  <a:cubicBezTo>
                    <a:pt x="126790" y="1549125"/>
                    <a:pt x="126070" y="1549485"/>
                    <a:pt x="124989" y="1550205"/>
                  </a:cubicBezTo>
                  <a:lnTo>
                    <a:pt x="121162" y="1552292"/>
                  </a:lnTo>
                  <a:lnTo>
                    <a:pt x="121028" y="1552366"/>
                  </a:lnTo>
                  <a:cubicBezTo>
                    <a:pt x="121028" y="1553446"/>
                    <a:pt x="120667" y="1555606"/>
                    <a:pt x="120667" y="1557766"/>
                  </a:cubicBezTo>
                  <a:lnTo>
                    <a:pt x="120893" y="1557620"/>
                  </a:lnTo>
                  <a:lnTo>
                    <a:pt x="126790" y="1553806"/>
                  </a:lnTo>
                  <a:cubicBezTo>
                    <a:pt x="127150" y="1553806"/>
                    <a:pt x="127511" y="1553806"/>
                    <a:pt x="127871" y="1553806"/>
                  </a:cubicBezTo>
                  <a:cubicBezTo>
                    <a:pt x="127871" y="1552006"/>
                    <a:pt x="127871" y="1550565"/>
                    <a:pt x="127871" y="1548765"/>
                  </a:cubicBezTo>
                  <a:close/>
                  <a:moveTo>
                    <a:pt x="127871" y="1540485"/>
                  </a:moveTo>
                  <a:cubicBezTo>
                    <a:pt x="126070" y="1541565"/>
                    <a:pt x="123909" y="1543005"/>
                    <a:pt x="122108" y="1543725"/>
                  </a:cubicBezTo>
                  <a:lnTo>
                    <a:pt x="121582" y="1543988"/>
                  </a:lnTo>
                  <a:lnTo>
                    <a:pt x="121388" y="1544085"/>
                  </a:lnTo>
                  <a:lnTo>
                    <a:pt x="121388" y="1547829"/>
                  </a:lnTo>
                  <a:lnTo>
                    <a:pt x="121388" y="1548045"/>
                  </a:lnTo>
                  <a:cubicBezTo>
                    <a:pt x="123189" y="1546605"/>
                    <a:pt x="125710" y="1545525"/>
                    <a:pt x="127871" y="1545165"/>
                  </a:cubicBezTo>
                  <a:close/>
                  <a:moveTo>
                    <a:pt x="1025050" y="1540125"/>
                  </a:moveTo>
                  <a:cubicBezTo>
                    <a:pt x="1023970" y="1540845"/>
                    <a:pt x="1022889" y="1541205"/>
                    <a:pt x="1021809" y="1541925"/>
                  </a:cubicBezTo>
                  <a:cubicBezTo>
                    <a:pt x="1020008" y="1542645"/>
                    <a:pt x="1018207" y="1543725"/>
                    <a:pt x="1016766" y="1544085"/>
                  </a:cubicBezTo>
                  <a:cubicBezTo>
                    <a:pt x="1016766" y="1545885"/>
                    <a:pt x="1016766" y="1547685"/>
                    <a:pt x="1016766" y="1549485"/>
                  </a:cubicBezTo>
                  <a:cubicBezTo>
                    <a:pt x="1019287" y="1547685"/>
                    <a:pt x="1022169" y="1545885"/>
                    <a:pt x="1025410" y="1545165"/>
                  </a:cubicBezTo>
                  <a:cubicBezTo>
                    <a:pt x="1025050" y="1543365"/>
                    <a:pt x="1025050" y="1541925"/>
                    <a:pt x="1025050" y="1540125"/>
                  </a:cubicBezTo>
                  <a:close/>
                  <a:moveTo>
                    <a:pt x="562661" y="1533789"/>
                  </a:moveTo>
                  <a:cubicBezTo>
                    <a:pt x="577131" y="1531328"/>
                    <a:pt x="591910" y="1531373"/>
                    <a:pt x="605720" y="1534154"/>
                  </a:cubicBezTo>
                  <a:cubicBezTo>
                    <a:pt x="664928" y="1546353"/>
                    <a:pt x="696338" y="1624571"/>
                    <a:pt x="660235" y="1674804"/>
                  </a:cubicBezTo>
                  <a:cubicBezTo>
                    <a:pt x="644350" y="1696691"/>
                    <a:pt x="618265" y="1713823"/>
                    <a:pt x="590376" y="1720865"/>
                  </a:cubicBezTo>
                  <a:lnTo>
                    <a:pt x="550650" y="1723058"/>
                  </a:lnTo>
                  <a:lnTo>
                    <a:pt x="548237" y="1723191"/>
                  </a:lnTo>
                  <a:lnTo>
                    <a:pt x="535953" y="1717834"/>
                  </a:lnTo>
                  <a:lnTo>
                    <a:pt x="509686" y="1706378"/>
                  </a:lnTo>
                  <a:cubicBezTo>
                    <a:pt x="507159" y="1704225"/>
                    <a:pt x="501743" y="1699202"/>
                    <a:pt x="496689" y="1692744"/>
                  </a:cubicBezTo>
                  <a:cubicBezTo>
                    <a:pt x="474666" y="1669780"/>
                    <a:pt x="472861" y="1648970"/>
                    <a:pt x="475388" y="1617395"/>
                  </a:cubicBezTo>
                  <a:cubicBezTo>
                    <a:pt x="478637" y="1571110"/>
                    <a:pt x="519253" y="1541173"/>
                    <a:pt x="562661" y="1533789"/>
                  </a:cubicBezTo>
                  <a:close/>
                  <a:moveTo>
                    <a:pt x="127871" y="1532924"/>
                  </a:moveTo>
                  <a:lnTo>
                    <a:pt x="122001" y="1535685"/>
                  </a:lnTo>
                  <a:lnTo>
                    <a:pt x="121748" y="1535804"/>
                  </a:lnTo>
                  <a:cubicBezTo>
                    <a:pt x="121748" y="1537244"/>
                    <a:pt x="121748" y="1538685"/>
                    <a:pt x="121748" y="1539765"/>
                  </a:cubicBezTo>
                  <a:lnTo>
                    <a:pt x="121797" y="1539735"/>
                  </a:lnTo>
                  <a:lnTo>
                    <a:pt x="127150" y="1536524"/>
                  </a:lnTo>
                  <a:cubicBezTo>
                    <a:pt x="127511" y="1536524"/>
                    <a:pt x="127511" y="1536524"/>
                    <a:pt x="127871" y="1536524"/>
                  </a:cubicBezTo>
                  <a:close/>
                  <a:moveTo>
                    <a:pt x="1025050" y="1531844"/>
                  </a:moveTo>
                  <a:cubicBezTo>
                    <a:pt x="1023249" y="1532564"/>
                    <a:pt x="1021809" y="1532924"/>
                    <a:pt x="1020728" y="1533644"/>
                  </a:cubicBezTo>
                  <a:cubicBezTo>
                    <a:pt x="1019287" y="1534364"/>
                    <a:pt x="1017847" y="1535444"/>
                    <a:pt x="1016766" y="1536164"/>
                  </a:cubicBezTo>
                  <a:cubicBezTo>
                    <a:pt x="1016766" y="1537244"/>
                    <a:pt x="1016766" y="1538685"/>
                    <a:pt x="1016766" y="1540125"/>
                  </a:cubicBezTo>
                  <a:cubicBezTo>
                    <a:pt x="1019287" y="1538324"/>
                    <a:pt x="1021809" y="1536524"/>
                    <a:pt x="1025050" y="1535444"/>
                  </a:cubicBezTo>
                  <a:cubicBezTo>
                    <a:pt x="1025050" y="1534364"/>
                    <a:pt x="1025050" y="1532924"/>
                    <a:pt x="1025050" y="1531844"/>
                  </a:cubicBezTo>
                  <a:close/>
                  <a:moveTo>
                    <a:pt x="121388" y="1525724"/>
                  </a:moveTo>
                  <a:cubicBezTo>
                    <a:pt x="121748" y="1527884"/>
                    <a:pt x="121748" y="1529684"/>
                    <a:pt x="121748" y="1531844"/>
                  </a:cubicBezTo>
                  <a:lnTo>
                    <a:pt x="122208" y="1531600"/>
                  </a:lnTo>
                  <a:lnTo>
                    <a:pt x="127871" y="1528604"/>
                  </a:lnTo>
                  <a:cubicBezTo>
                    <a:pt x="127871" y="1528244"/>
                    <a:pt x="127871" y="1527884"/>
                    <a:pt x="127871" y="1527164"/>
                  </a:cubicBezTo>
                  <a:cubicBezTo>
                    <a:pt x="126070" y="1527524"/>
                    <a:pt x="124269" y="1527164"/>
                    <a:pt x="122468" y="1526444"/>
                  </a:cubicBezTo>
                  <a:cubicBezTo>
                    <a:pt x="122108" y="1526084"/>
                    <a:pt x="121748" y="1526084"/>
                    <a:pt x="121388" y="1525724"/>
                  </a:cubicBezTo>
                  <a:close/>
                  <a:moveTo>
                    <a:pt x="1025410" y="1523203"/>
                  </a:moveTo>
                  <a:cubicBezTo>
                    <a:pt x="1022169" y="1525364"/>
                    <a:pt x="1019287" y="1526084"/>
                    <a:pt x="1016406" y="1525724"/>
                  </a:cubicBezTo>
                  <a:cubicBezTo>
                    <a:pt x="1016406" y="1527524"/>
                    <a:pt x="1016406" y="1529324"/>
                    <a:pt x="1016406" y="1531124"/>
                  </a:cubicBezTo>
                  <a:cubicBezTo>
                    <a:pt x="1019287" y="1529324"/>
                    <a:pt x="1022169" y="1527884"/>
                    <a:pt x="1025050" y="1527164"/>
                  </a:cubicBezTo>
                  <a:cubicBezTo>
                    <a:pt x="1025050" y="1525724"/>
                    <a:pt x="1025050" y="1524643"/>
                    <a:pt x="1025410" y="1523203"/>
                  </a:cubicBezTo>
                  <a:close/>
                  <a:moveTo>
                    <a:pt x="567333" y="1450595"/>
                  </a:moveTo>
                  <a:cubicBezTo>
                    <a:pt x="570927" y="1451321"/>
                    <a:pt x="570927" y="1456763"/>
                    <a:pt x="567333" y="1456401"/>
                  </a:cubicBezTo>
                  <a:cubicBezTo>
                    <a:pt x="549367" y="1454586"/>
                    <a:pt x="532478" y="1462569"/>
                    <a:pt x="516308" y="1469101"/>
                  </a:cubicBezTo>
                  <a:cubicBezTo>
                    <a:pt x="498701" y="1475995"/>
                    <a:pt x="480375" y="1482889"/>
                    <a:pt x="467799" y="1497766"/>
                  </a:cubicBezTo>
                  <a:cubicBezTo>
                    <a:pt x="467080" y="1498855"/>
                    <a:pt x="464924" y="1497403"/>
                    <a:pt x="466002" y="1496315"/>
                  </a:cubicBezTo>
                  <a:cubicBezTo>
                    <a:pt x="476782" y="1478898"/>
                    <a:pt x="496545" y="1471641"/>
                    <a:pt x="514512" y="1464021"/>
                  </a:cubicBezTo>
                  <a:cubicBezTo>
                    <a:pt x="531041" y="1457489"/>
                    <a:pt x="549007" y="1448418"/>
                    <a:pt x="567333" y="1450595"/>
                  </a:cubicBezTo>
                  <a:close/>
                  <a:moveTo>
                    <a:pt x="857750" y="1441917"/>
                  </a:moveTo>
                  <a:cubicBezTo>
                    <a:pt x="857750" y="1440481"/>
                    <a:pt x="859533" y="1440840"/>
                    <a:pt x="859890" y="1441917"/>
                  </a:cubicBezTo>
                  <a:cubicBezTo>
                    <a:pt x="860247" y="1447662"/>
                    <a:pt x="863814" y="1454125"/>
                    <a:pt x="867382" y="1458793"/>
                  </a:cubicBezTo>
                  <a:cubicBezTo>
                    <a:pt x="872019" y="1463820"/>
                    <a:pt x="878797" y="1464898"/>
                    <a:pt x="885219" y="1465616"/>
                  </a:cubicBezTo>
                  <a:cubicBezTo>
                    <a:pt x="888429" y="1465616"/>
                    <a:pt x="888073" y="1470284"/>
                    <a:pt x="885219" y="1470284"/>
                  </a:cubicBezTo>
                  <a:cubicBezTo>
                    <a:pt x="878084" y="1469566"/>
                    <a:pt x="869165" y="1467770"/>
                    <a:pt x="864171" y="1461666"/>
                  </a:cubicBezTo>
                  <a:cubicBezTo>
                    <a:pt x="860247" y="1456280"/>
                    <a:pt x="857036" y="1449098"/>
                    <a:pt x="857750" y="1441917"/>
                  </a:cubicBezTo>
                  <a:close/>
                  <a:moveTo>
                    <a:pt x="569990" y="1440881"/>
                  </a:moveTo>
                  <a:cubicBezTo>
                    <a:pt x="581153" y="1439809"/>
                    <a:pt x="594116" y="1437306"/>
                    <a:pt x="604558" y="1442669"/>
                  </a:cubicBezTo>
                  <a:cubicBezTo>
                    <a:pt x="607439" y="1444099"/>
                    <a:pt x="604558" y="1448390"/>
                    <a:pt x="601677" y="1447317"/>
                  </a:cubicBezTo>
                  <a:cubicBezTo>
                    <a:pt x="590155" y="1442311"/>
                    <a:pt x="575391" y="1445887"/>
                    <a:pt x="563508" y="1446959"/>
                  </a:cubicBezTo>
                  <a:cubicBezTo>
                    <a:pt x="543704" y="1449105"/>
                    <a:pt x="525700" y="1454110"/>
                    <a:pt x="507335" y="1462691"/>
                  </a:cubicBezTo>
                  <a:cubicBezTo>
                    <a:pt x="477808" y="1476636"/>
                    <a:pt x="451522" y="1493440"/>
                    <a:pt x="427396" y="1515608"/>
                  </a:cubicBezTo>
                  <a:cubicBezTo>
                    <a:pt x="426676" y="1516323"/>
                    <a:pt x="425236" y="1515251"/>
                    <a:pt x="426316" y="1514178"/>
                  </a:cubicBezTo>
                  <a:cubicBezTo>
                    <a:pt x="449722" y="1485574"/>
                    <a:pt x="485730" y="1464122"/>
                    <a:pt x="520658" y="1451250"/>
                  </a:cubicBezTo>
                  <a:cubicBezTo>
                    <a:pt x="536862" y="1445529"/>
                    <a:pt x="553066" y="1443026"/>
                    <a:pt x="569990" y="1440881"/>
                  </a:cubicBezTo>
                  <a:close/>
                  <a:moveTo>
                    <a:pt x="555964" y="1438831"/>
                  </a:moveTo>
                  <a:cubicBezTo>
                    <a:pt x="498919" y="1445734"/>
                    <a:pt x="443238" y="1476587"/>
                    <a:pt x="410612" y="1523035"/>
                  </a:cubicBezTo>
                  <a:cubicBezTo>
                    <a:pt x="389221" y="1553461"/>
                    <a:pt x="375379" y="1591807"/>
                    <a:pt x="373626" y="1630019"/>
                  </a:cubicBezTo>
                  <a:lnTo>
                    <a:pt x="377553" y="1661528"/>
                  </a:lnTo>
                  <a:lnTo>
                    <a:pt x="380631" y="1686229"/>
                  </a:lnTo>
                  <a:cubicBezTo>
                    <a:pt x="386367" y="1704260"/>
                    <a:pt x="395692" y="1721251"/>
                    <a:pt x="409174" y="1736193"/>
                  </a:cubicBezTo>
                  <a:cubicBezTo>
                    <a:pt x="457709" y="1789482"/>
                    <a:pt x="535005" y="1813247"/>
                    <a:pt x="605830" y="1807125"/>
                  </a:cubicBezTo>
                  <a:cubicBezTo>
                    <a:pt x="622908" y="1805595"/>
                    <a:pt x="639468" y="1802062"/>
                    <a:pt x="654983" y="1796543"/>
                  </a:cubicBezTo>
                  <a:lnTo>
                    <a:pt x="696341" y="1774846"/>
                  </a:lnTo>
                  <a:lnTo>
                    <a:pt x="697868" y="1774045"/>
                  </a:lnTo>
                  <a:cubicBezTo>
                    <a:pt x="723663" y="1755096"/>
                    <a:pt x="743167" y="1728272"/>
                    <a:pt x="752155" y="1693706"/>
                  </a:cubicBezTo>
                  <a:cubicBezTo>
                    <a:pt x="760783" y="1662020"/>
                    <a:pt x="762221" y="1628174"/>
                    <a:pt x="757188" y="1595408"/>
                  </a:cubicBezTo>
                  <a:cubicBezTo>
                    <a:pt x="755031" y="1592527"/>
                    <a:pt x="753953" y="1588927"/>
                    <a:pt x="753953" y="1584246"/>
                  </a:cubicBezTo>
                  <a:cubicBezTo>
                    <a:pt x="753953" y="1582806"/>
                    <a:pt x="753953" y="1580645"/>
                    <a:pt x="753593" y="1579205"/>
                  </a:cubicBezTo>
                  <a:cubicBezTo>
                    <a:pt x="745324" y="1543919"/>
                    <a:pt x="728427" y="1510793"/>
                    <a:pt x="702901" y="1484508"/>
                  </a:cubicBezTo>
                  <a:cubicBezTo>
                    <a:pt x="699665" y="1480908"/>
                    <a:pt x="696070" y="1477307"/>
                    <a:pt x="692475" y="1474067"/>
                  </a:cubicBezTo>
                  <a:cubicBezTo>
                    <a:pt x="669106" y="1457144"/>
                    <a:pt x="641063" y="1445262"/>
                    <a:pt x="612661" y="1440221"/>
                  </a:cubicBezTo>
                  <a:cubicBezTo>
                    <a:pt x="594146" y="1436890"/>
                    <a:pt x="574979" y="1436530"/>
                    <a:pt x="555964" y="1438831"/>
                  </a:cubicBezTo>
                  <a:close/>
                  <a:moveTo>
                    <a:pt x="863847" y="1414569"/>
                  </a:moveTo>
                  <a:cubicBezTo>
                    <a:pt x="864210" y="1413493"/>
                    <a:pt x="865664" y="1413852"/>
                    <a:pt x="865664" y="1414928"/>
                  </a:cubicBezTo>
                  <a:cubicBezTo>
                    <a:pt x="866391" y="1426410"/>
                    <a:pt x="863847" y="1449016"/>
                    <a:pt x="875844" y="1455475"/>
                  </a:cubicBezTo>
                  <a:cubicBezTo>
                    <a:pt x="884569" y="1460140"/>
                    <a:pt x="894748" y="1459422"/>
                    <a:pt x="904201" y="1459422"/>
                  </a:cubicBezTo>
                  <a:cubicBezTo>
                    <a:pt x="907473" y="1459422"/>
                    <a:pt x="907473" y="1464087"/>
                    <a:pt x="904201" y="1464087"/>
                  </a:cubicBezTo>
                  <a:cubicBezTo>
                    <a:pt x="893294" y="1464087"/>
                    <a:pt x="876571" y="1465522"/>
                    <a:pt x="868936" y="1455834"/>
                  </a:cubicBezTo>
                  <a:cubicBezTo>
                    <a:pt x="860211" y="1444710"/>
                    <a:pt x="861665" y="1427846"/>
                    <a:pt x="863847" y="1414569"/>
                  </a:cubicBezTo>
                  <a:close/>
                  <a:moveTo>
                    <a:pt x="927130" y="1401570"/>
                  </a:moveTo>
                  <a:cubicBezTo>
                    <a:pt x="913791" y="1401933"/>
                    <a:pt x="900091" y="1403022"/>
                    <a:pt x="886751" y="1402296"/>
                  </a:cubicBezTo>
                  <a:lnTo>
                    <a:pt x="881205" y="1408783"/>
                  </a:lnTo>
                  <a:lnTo>
                    <a:pt x="875574" y="1415368"/>
                  </a:lnTo>
                  <a:cubicBezTo>
                    <a:pt x="875214" y="1419362"/>
                    <a:pt x="874853" y="1423356"/>
                    <a:pt x="874493" y="1427350"/>
                  </a:cubicBezTo>
                  <a:cubicBezTo>
                    <a:pt x="873952" y="1443689"/>
                    <a:pt x="882785" y="1449135"/>
                    <a:pt x="894277" y="1450497"/>
                  </a:cubicBezTo>
                  <a:lnTo>
                    <a:pt x="925970" y="1449290"/>
                  </a:lnTo>
                  <a:lnTo>
                    <a:pt x="930015" y="1449136"/>
                  </a:lnTo>
                  <a:cubicBezTo>
                    <a:pt x="941191" y="1449136"/>
                    <a:pt x="955973" y="1450588"/>
                    <a:pt x="955612" y="1434249"/>
                  </a:cubicBezTo>
                  <a:cubicBezTo>
                    <a:pt x="955612" y="1423356"/>
                    <a:pt x="957415" y="1407016"/>
                    <a:pt x="945878" y="1402659"/>
                  </a:cubicBezTo>
                  <a:cubicBezTo>
                    <a:pt x="945157" y="1403022"/>
                    <a:pt x="944436" y="1403022"/>
                    <a:pt x="944075" y="1403022"/>
                  </a:cubicBezTo>
                  <a:cubicBezTo>
                    <a:pt x="938307" y="1401933"/>
                    <a:pt x="932899" y="1401570"/>
                    <a:pt x="927130" y="1401570"/>
                  </a:cubicBezTo>
                  <a:close/>
                  <a:moveTo>
                    <a:pt x="884588" y="1395761"/>
                  </a:moveTo>
                  <a:cubicBezTo>
                    <a:pt x="900812" y="1392856"/>
                    <a:pt x="921722" y="1393582"/>
                    <a:pt x="939028" y="1395761"/>
                  </a:cubicBezTo>
                  <a:cubicBezTo>
                    <a:pt x="940831" y="1396124"/>
                    <a:pt x="942633" y="1396124"/>
                    <a:pt x="944436" y="1396124"/>
                  </a:cubicBezTo>
                  <a:cubicBezTo>
                    <a:pt x="954891" y="1397576"/>
                    <a:pt x="959939" y="1406653"/>
                    <a:pt x="961020" y="1416457"/>
                  </a:cubicBezTo>
                  <a:cubicBezTo>
                    <a:pt x="962102" y="1426987"/>
                    <a:pt x="964626" y="1441874"/>
                    <a:pt x="956694" y="1449862"/>
                  </a:cubicBezTo>
                  <a:cubicBezTo>
                    <a:pt x="952908" y="1453856"/>
                    <a:pt x="947140" y="1455036"/>
                    <a:pt x="941101" y="1455308"/>
                  </a:cubicBezTo>
                  <a:lnTo>
                    <a:pt x="932621" y="1455308"/>
                  </a:lnTo>
                  <a:lnTo>
                    <a:pt x="923886" y="1455308"/>
                  </a:lnTo>
                  <a:cubicBezTo>
                    <a:pt x="910546" y="1456398"/>
                    <a:pt x="892880" y="1460755"/>
                    <a:pt x="879901" y="1453856"/>
                  </a:cubicBezTo>
                  <a:cubicBezTo>
                    <a:pt x="866561" y="1446231"/>
                    <a:pt x="867643" y="1432796"/>
                    <a:pt x="869085" y="1418999"/>
                  </a:cubicBezTo>
                  <a:lnTo>
                    <a:pt x="873867" y="1402143"/>
                  </a:lnTo>
                  <a:lnTo>
                    <a:pt x="874132" y="1401207"/>
                  </a:lnTo>
                  <a:lnTo>
                    <a:pt x="877377" y="1398302"/>
                  </a:lnTo>
                  <a:cubicBezTo>
                    <a:pt x="879180" y="1397213"/>
                    <a:pt x="881343" y="1396487"/>
                    <a:pt x="884588" y="1395761"/>
                  </a:cubicBezTo>
                  <a:close/>
                  <a:moveTo>
                    <a:pt x="561037" y="1393306"/>
                  </a:moveTo>
                  <a:cubicBezTo>
                    <a:pt x="612369" y="1389002"/>
                    <a:pt x="661376" y="1400344"/>
                    <a:pt x="702901" y="1428699"/>
                  </a:cubicBezTo>
                  <a:cubicBezTo>
                    <a:pt x="749279" y="1455703"/>
                    <a:pt x="784871" y="1498191"/>
                    <a:pt x="793140" y="1554001"/>
                  </a:cubicBezTo>
                  <a:cubicBezTo>
                    <a:pt x="815790" y="1627454"/>
                    <a:pt x="808509" y="1713262"/>
                    <a:pt x="763716" y="1772689"/>
                  </a:cubicBezTo>
                  <a:lnTo>
                    <a:pt x="742139" y="1791125"/>
                  </a:lnTo>
                  <a:lnTo>
                    <a:pt x="706137" y="1821888"/>
                  </a:lnTo>
                  <a:cubicBezTo>
                    <a:pt x="597562" y="1879858"/>
                    <a:pt x="414926" y="1854294"/>
                    <a:pt x="354167" y="1735473"/>
                  </a:cubicBezTo>
                  <a:cubicBezTo>
                    <a:pt x="344550" y="1716479"/>
                    <a:pt x="337922" y="1697014"/>
                    <a:pt x="334034" y="1677475"/>
                  </a:cubicBezTo>
                  <a:lnTo>
                    <a:pt x="332008" y="1645338"/>
                  </a:lnTo>
                  <a:lnTo>
                    <a:pt x="330349" y="1619037"/>
                  </a:lnTo>
                  <a:cubicBezTo>
                    <a:pt x="333046" y="1580465"/>
                    <a:pt x="345719" y="1543199"/>
                    <a:pt x="366391" y="1510433"/>
                  </a:cubicBezTo>
                  <a:cubicBezTo>
                    <a:pt x="391917" y="1456063"/>
                    <a:pt x="450518" y="1419337"/>
                    <a:pt x="509120" y="1402774"/>
                  </a:cubicBezTo>
                  <a:cubicBezTo>
                    <a:pt x="526557" y="1397913"/>
                    <a:pt x="543926" y="1394740"/>
                    <a:pt x="561037" y="1393306"/>
                  </a:cubicBezTo>
                  <a:close/>
                  <a:moveTo>
                    <a:pt x="500789" y="1391987"/>
                  </a:moveTo>
                  <a:cubicBezTo>
                    <a:pt x="504396" y="1391268"/>
                    <a:pt x="505838" y="1397019"/>
                    <a:pt x="502232" y="1397378"/>
                  </a:cubicBezTo>
                  <a:cubicBezTo>
                    <a:pt x="463643" y="1403489"/>
                    <a:pt x="430464" y="1426852"/>
                    <a:pt x="403055" y="1453809"/>
                  </a:cubicBezTo>
                  <a:cubicBezTo>
                    <a:pt x="388629" y="1468187"/>
                    <a:pt x="371679" y="1483283"/>
                    <a:pt x="360860" y="1500895"/>
                  </a:cubicBezTo>
                  <a:cubicBezTo>
                    <a:pt x="352204" y="1514194"/>
                    <a:pt x="346073" y="1528572"/>
                    <a:pt x="338500" y="1542230"/>
                  </a:cubicBezTo>
                  <a:cubicBezTo>
                    <a:pt x="337779" y="1543308"/>
                    <a:pt x="336336" y="1542230"/>
                    <a:pt x="336697" y="1541152"/>
                  </a:cubicBezTo>
                  <a:cubicBezTo>
                    <a:pt x="344631" y="1523899"/>
                    <a:pt x="350762" y="1504130"/>
                    <a:pt x="363024" y="1489034"/>
                  </a:cubicBezTo>
                  <a:cubicBezTo>
                    <a:pt x="376728" y="1472140"/>
                    <a:pt x="392236" y="1456325"/>
                    <a:pt x="408104" y="1441589"/>
                  </a:cubicBezTo>
                  <a:cubicBezTo>
                    <a:pt x="434070" y="1417506"/>
                    <a:pt x="465807" y="1397738"/>
                    <a:pt x="500789" y="1391987"/>
                  </a:cubicBezTo>
                  <a:close/>
                  <a:moveTo>
                    <a:pt x="194096" y="1384051"/>
                  </a:moveTo>
                  <a:cubicBezTo>
                    <a:pt x="198025" y="1383331"/>
                    <a:pt x="199454" y="1389454"/>
                    <a:pt x="195882" y="1390174"/>
                  </a:cubicBezTo>
                  <a:cubicBezTo>
                    <a:pt x="185524" y="1391255"/>
                    <a:pt x="176594" y="1392335"/>
                    <a:pt x="169450" y="1400620"/>
                  </a:cubicBezTo>
                  <a:cubicBezTo>
                    <a:pt x="163378" y="1407463"/>
                    <a:pt x="161950" y="1415747"/>
                    <a:pt x="160521" y="1424392"/>
                  </a:cubicBezTo>
                  <a:cubicBezTo>
                    <a:pt x="160521" y="1425833"/>
                    <a:pt x="158020" y="1425833"/>
                    <a:pt x="158020" y="1424392"/>
                  </a:cubicBezTo>
                  <a:cubicBezTo>
                    <a:pt x="156949" y="1414667"/>
                    <a:pt x="158735" y="1404942"/>
                    <a:pt x="165164" y="1397018"/>
                  </a:cubicBezTo>
                  <a:cubicBezTo>
                    <a:pt x="172665" y="1387653"/>
                    <a:pt x="183023" y="1385852"/>
                    <a:pt x="194096" y="1384051"/>
                  </a:cubicBezTo>
                  <a:close/>
                  <a:moveTo>
                    <a:pt x="945042" y="1374793"/>
                  </a:moveTo>
                  <a:cubicBezTo>
                    <a:pt x="954937" y="1374838"/>
                    <a:pt x="964743" y="1376012"/>
                    <a:pt x="973559" y="1379807"/>
                  </a:cubicBezTo>
                  <a:cubicBezTo>
                    <a:pt x="988312" y="1386673"/>
                    <a:pt x="989752" y="1396792"/>
                    <a:pt x="993710" y="1411247"/>
                  </a:cubicBezTo>
                  <a:cubicBezTo>
                    <a:pt x="994789" y="1414861"/>
                    <a:pt x="988672" y="1416306"/>
                    <a:pt x="987952" y="1412693"/>
                  </a:cubicBezTo>
                  <a:cubicBezTo>
                    <a:pt x="986153" y="1406910"/>
                    <a:pt x="986153" y="1399321"/>
                    <a:pt x="982915" y="1394262"/>
                  </a:cubicBezTo>
                  <a:cubicBezTo>
                    <a:pt x="975718" y="1384143"/>
                    <a:pt x="963484" y="1380891"/>
                    <a:pt x="951969" y="1380168"/>
                  </a:cubicBezTo>
                  <a:cubicBezTo>
                    <a:pt x="940094" y="1379445"/>
                    <a:pt x="927860" y="1379807"/>
                    <a:pt x="915985" y="1379445"/>
                  </a:cubicBezTo>
                  <a:cubicBezTo>
                    <a:pt x="914186" y="1379445"/>
                    <a:pt x="914546" y="1376554"/>
                    <a:pt x="915985" y="1376554"/>
                  </a:cubicBezTo>
                  <a:cubicBezTo>
                    <a:pt x="925161" y="1375831"/>
                    <a:pt x="935147" y="1374747"/>
                    <a:pt x="945042" y="1374793"/>
                  </a:cubicBezTo>
                  <a:close/>
                  <a:moveTo>
                    <a:pt x="208234" y="1372218"/>
                  </a:moveTo>
                  <a:cubicBezTo>
                    <a:pt x="212155" y="1372218"/>
                    <a:pt x="212155" y="1378727"/>
                    <a:pt x="207878" y="1378727"/>
                  </a:cubicBezTo>
                  <a:cubicBezTo>
                    <a:pt x="192910" y="1379088"/>
                    <a:pt x="172240" y="1379088"/>
                    <a:pt x="161193" y="1392106"/>
                  </a:cubicBezTo>
                  <a:cubicBezTo>
                    <a:pt x="150145" y="1404762"/>
                    <a:pt x="150501" y="1420311"/>
                    <a:pt x="147294" y="1435859"/>
                  </a:cubicBezTo>
                  <a:cubicBezTo>
                    <a:pt x="147294" y="1436944"/>
                    <a:pt x="145868" y="1436944"/>
                    <a:pt x="145512" y="1435859"/>
                  </a:cubicBezTo>
                  <a:cubicBezTo>
                    <a:pt x="142661" y="1421034"/>
                    <a:pt x="145868" y="1398615"/>
                    <a:pt x="157272" y="1387767"/>
                  </a:cubicBezTo>
                  <a:cubicBezTo>
                    <a:pt x="171171" y="1374387"/>
                    <a:pt x="189703" y="1372941"/>
                    <a:pt x="208234" y="1372218"/>
                  </a:cubicBezTo>
                  <a:close/>
                  <a:moveTo>
                    <a:pt x="613377" y="1369112"/>
                  </a:moveTo>
                  <a:cubicBezTo>
                    <a:pt x="481556" y="1369112"/>
                    <a:pt x="348654" y="1372712"/>
                    <a:pt x="215752" y="1369832"/>
                  </a:cubicBezTo>
                  <a:cubicBezTo>
                    <a:pt x="188019" y="1370552"/>
                    <a:pt x="153443" y="1365151"/>
                    <a:pt x="144799" y="1398634"/>
                  </a:cubicBezTo>
                  <a:cubicBezTo>
                    <a:pt x="139036" y="1420595"/>
                    <a:pt x="140117" y="1442197"/>
                    <a:pt x="140117" y="1464519"/>
                  </a:cubicBezTo>
                  <a:lnTo>
                    <a:pt x="140892" y="1577404"/>
                  </a:lnTo>
                  <a:lnTo>
                    <a:pt x="141197" y="1621851"/>
                  </a:lnTo>
                  <a:cubicBezTo>
                    <a:pt x="143718" y="1679096"/>
                    <a:pt x="146239" y="1736340"/>
                    <a:pt x="145159" y="1793584"/>
                  </a:cubicBezTo>
                  <a:cubicBezTo>
                    <a:pt x="144799" y="1818426"/>
                    <a:pt x="132913" y="1871350"/>
                    <a:pt x="164248" y="1881071"/>
                  </a:cubicBezTo>
                  <a:cubicBezTo>
                    <a:pt x="173972" y="1884311"/>
                    <a:pt x="186938" y="1886471"/>
                    <a:pt x="199544" y="1887912"/>
                  </a:cubicBezTo>
                  <a:cubicBezTo>
                    <a:pt x="200265" y="1887552"/>
                    <a:pt x="200625" y="1887552"/>
                    <a:pt x="200985" y="1887552"/>
                  </a:cubicBezTo>
                  <a:cubicBezTo>
                    <a:pt x="230879" y="1891512"/>
                    <a:pt x="272658" y="1883231"/>
                    <a:pt x="303273" y="1883231"/>
                  </a:cubicBezTo>
                  <a:cubicBezTo>
                    <a:pt x="336048" y="1883591"/>
                    <a:pt x="368823" y="1883591"/>
                    <a:pt x="401599" y="1883591"/>
                  </a:cubicBezTo>
                  <a:cubicBezTo>
                    <a:pt x="471111" y="1883591"/>
                    <a:pt x="540263" y="1883231"/>
                    <a:pt x="609416" y="1884671"/>
                  </a:cubicBezTo>
                  <a:cubicBezTo>
                    <a:pt x="680369" y="1886111"/>
                    <a:pt x="751322" y="1889712"/>
                    <a:pt x="822275" y="1890072"/>
                  </a:cubicBezTo>
                  <a:cubicBezTo>
                    <a:pt x="858292" y="1890432"/>
                    <a:pt x="894669" y="1891872"/>
                    <a:pt x="930326" y="1889352"/>
                  </a:cubicBezTo>
                  <a:cubicBezTo>
                    <a:pt x="946894" y="1887912"/>
                    <a:pt x="975707" y="1889712"/>
                    <a:pt x="990114" y="1879271"/>
                  </a:cubicBezTo>
                  <a:cubicBezTo>
                    <a:pt x="1001999" y="1870990"/>
                    <a:pt x="1003440" y="1849029"/>
                    <a:pt x="1002720" y="1831747"/>
                  </a:cubicBezTo>
                  <a:cubicBezTo>
                    <a:pt x="1001639" y="1825987"/>
                    <a:pt x="1001279" y="1820226"/>
                    <a:pt x="1001279" y="1814826"/>
                  </a:cubicBezTo>
                  <a:cubicBezTo>
                    <a:pt x="1000919" y="1814466"/>
                    <a:pt x="1000919" y="1814106"/>
                    <a:pt x="1000919" y="1813746"/>
                  </a:cubicBezTo>
                  <a:cubicBezTo>
                    <a:pt x="1000919" y="1813026"/>
                    <a:pt x="1000919" y="1812666"/>
                    <a:pt x="1000919" y="1812306"/>
                  </a:cubicBezTo>
                  <a:cubicBezTo>
                    <a:pt x="999838" y="1789984"/>
                    <a:pt x="1001279" y="1766942"/>
                    <a:pt x="1001279" y="1744981"/>
                  </a:cubicBezTo>
                  <a:cubicBezTo>
                    <a:pt x="1001279" y="1707898"/>
                    <a:pt x="1001639" y="1671175"/>
                    <a:pt x="1002720" y="1634452"/>
                  </a:cubicBezTo>
                  <a:lnTo>
                    <a:pt x="1002720" y="1518739"/>
                  </a:lnTo>
                  <a:lnTo>
                    <a:pt x="1002720" y="1516363"/>
                  </a:lnTo>
                  <a:cubicBezTo>
                    <a:pt x="1001999" y="1485040"/>
                    <a:pt x="1006681" y="1455518"/>
                    <a:pt x="1002359" y="1424196"/>
                  </a:cubicBezTo>
                  <a:cubicBezTo>
                    <a:pt x="999838" y="1409795"/>
                    <a:pt x="996957" y="1391793"/>
                    <a:pt x="986152" y="1382073"/>
                  </a:cubicBezTo>
                  <a:cubicBezTo>
                    <a:pt x="970304" y="1368031"/>
                    <a:pt x="951576" y="1369832"/>
                    <a:pt x="932127" y="1370552"/>
                  </a:cubicBezTo>
                  <a:lnTo>
                    <a:pt x="838240" y="1369905"/>
                  </a:lnTo>
                  <a:lnTo>
                    <a:pt x="827678" y="1369832"/>
                  </a:lnTo>
                  <a:cubicBezTo>
                    <a:pt x="756365" y="1369112"/>
                    <a:pt x="684691" y="1368752"/>
                    <a:pt x="613377" y="1369112"/>
                  </a:cubicBezTo>
                  <a:close/>
                  <a:moveTo>
                    <a:pt x="935473" y="1349857"/>
                  </a:moveTo>
                  <a:cubicBezTo>
                    <a:pt x="950266" y="1348769"/>
                    <a:pt x="966501" y="1348406"/>
                    <a:pt x="980933" y="1353486"/>
                  </a:cubicBezTo>
                  <a:cubicBezTo>
                    <a:pt x="1011962" y="1364734"/>
                    <a:pt x="1016652" y="1390860"/>
                    <a:pt x="1024229" y="1419889"/>
                  </a:cubicBezTo>
                  <a:cubicBezTo>
                    <a:pt x="1024950" y="1423154"/>
                    <a:pt x="1020260" y="1424243"/>
                    <a:pt x="1019178" y="1420977"/>
                  </a:cubicBezTo>
                  <a:cubicBezTo>
                    <a:pt x="1013405" y="1404649"/>
                    <a:pt x="1013405" y="1386506"/>
                    <a:pt x="1001499" y="1373080"/>
                  </a:cubicBezTo>
                  <a:cubicBezTo>
                    <a:pt x="989232" y="1359291"/>
                    <a:pt x="972996" y="1354574"/>
                    <a:pt x="954956" y="1354211"/>
                  </a:cubicBezTo>
                  <a:cubicBezTo>
                    <a:pt x="940885" y="1353849"/>
                    <a:pt x="927175" y="1354937"/>
                    <a:pt x="913465" y="1356026"/>
                  </a:cubicBezTo>
                  <a:cubicBezTo>
                    <a:pt x="905166" y="1357114"/>
                    <a:pt x="891817" y="1360743"/>
                    <a:pt x="883879" y="1357477"/>
                  </a:cubicBezTo>
                  <a:cubicBezTo>
                    <a:pt x="882436" y="1356751"/>
                    <a:pt x="882797" y="1354574"/>
                    <a:pt x="884601" y="1354937"/>
                  </a:cubicBezTo>
                  <a:cubicBezTo>
                    <a:pt x="891817" y="1356389"/>
                    <a:pt x="900837" y="1353123"/>
                    <a:pt x="908053" y="1352397"/>
                  </a:cubicBezTo>
                  <a:cubicBezTo>
                    <a:pt x="917072" y="1351309"/>
                    <a:pt x="926092" y="1350220"/>
                    <a:pt x="935473" y="1349857"/>
                  </a:cubicBezTo>
                  <a:close/>
                  <a:moveTo>
                    <a:pt x="202176" y="1348406"/>
                  </a:moveTo>
                  <a:cubicBezTo>
                    <a:pt x="205799" y="1348406"/>
                    <a:pt x="205799" y="1354539"/>
                    <a:pt x="201813" y="1354539"/>
                  </a:cubicBezTo>
                  <a:cubicBezTo>
                    <a:pt x="178265" y="1354539"/>
                    <a:pt x="151817" y="1357065"/>
                    <a:pt x="138050" y="1379073"/>
                  </a:cubicBezTo>
                  <a:cubicBezTo>
                    <a:pt x="126095" y="1398196"/>
                    <a:pt x="123559" y="1419482"/>
                    <a:pt x="121385" y="1441491"/>
                  </a:cubicBezTo>
                  <a:cubicBezTo>
                    <a:pt x="121385" y="1443295"/>
                    <a:pt x="118849" y="1443295"/>
                    <a:pt x="118849" y="1441491"/>
                  </a:cubicBezTo>
                  <a:cubicBezTo>
                    <a:pt x="118849" y="1416596"/>
                    <a:pt x="120660" y="1386289"/>
                    <a:pt x="139862" y="1367528"/>
                  </a:cubicBezTo>
                  <a:cubicBezTo>
                    <a:pt x="156527" y="1350931"/>
                    <a:pt x="179351" y="1348767"/>
                    <a:pt x="202176" y="1348406"/>
                  </a:cubicBezTo>
                  <a:close/>
                  <a:moveTo>
                    <a:pt x="168957" y="1342780"/>
                  </a:moveTo>
                  <a:cubicBezTo>
                    <a:pt x="172593" y="1342056"/>
                    <a:pt x="174047" y="1347489"/>
                    <a:pt x="170411" y="1348213"/>
                  </a:cubicBezTo>
                  <a:cubicBezTo>
                    <a:pt x="139868" y="1356181"/>
                    <a:pt x="115505" y="1381535"/>
                    <a:pt x="115505" y="1414495"/>
                  </a:cubicBezTo>
                  <a:cubicBezTo>
                    <a:pt x="115505" y="1416306"/>
                    <a:pt x="112960" y="1416306"/>
                    <a:pt x="112960" y="1414495"/>
                  </a:cubicBezTo>
                  <a:cubicBezTo>
                    <a:pt x="109324" y="1378637"/>
                    <a:pt x="136231" y="1351835"/>
                    <a:pt x="168957" y="1342780"/>
                  </a:cubicBezTo>
                  <a:close/>
                  <a:moveTo>
                    <a:pt x="272298" y="1337789"/>
                  </a:moveTo>
                  <a:cubicBezTo>
                    <a:pt x="263654" y="1337069"/>
                    <a:pt x="253930" y="1336349"/>
                    <a:pt x="255010" y="1348230"/>
                  </a:cubicBezTo>
                  <a:cubicBezTo>
                    <a:pt x="255010" y="1351830"/>
                    <a:pt x="255731" y="1355431"/>
                    <a:pt x="255731" y="1359031"/>
                  </a:cubicBezTo>
                  <a:cubicBezTo>
                    <a:pt x="270137" y="1359031"/>
                    <a:pt x="284544" y="1359031"/>
                    <a:pt x="298951" y="1359391"/>
                  </a:cubicBezTo>
                  <a:cubicBezTo>
                    <a:pt x="298591" y="1352910"/>
                    <a:pt x="299671" y="1344270"/>
                    <a:pt x="294989" y="1339949"/>
                  </a:cubicBezTo>
                  <a:cubicBezTo>
                    <a:pt x="293188" y="1338869"/>
                    <a:pt x="291027" y="1337789"/>
                    <a:pt x="287785" y="1338149"/>
                  </a:cubicBezTo>
                  <a:cubicBezTo>
                    <a:pt x="282383" y="1338149"/>
                    <a:pt x="277701" y="1338509"/>
                    <a:pt x="272298" y="1337789"/>
                  </a:cubicBezTo>
                  <a:close/>
                  <a:moveTo>
                    <a:pt x="290154" y="1319652"/>
                  </a:moveTo>
                  <a:cubicBezTo>
                    <a:pt x="295896" y="1320153"/>
                    <a:pt x="301549" y="1321699"/>
                    <a:pt x="305497" y="1324427"/>
                  </a:cubicBezTo>
                  <a:cubicBezTo>
                    <a:pt x="313752" y="1330248"/>
                    <a:pt x="313034" y="1341162"/>
                    <a:pt x="312675" y="1349894"/>
                  </a:cubicBezTo>
                  <a:cubicBezTo>
                    <a:pt x="312316" y="1352804"/>
                    <a:pt x="308368" y="1352804"/>
                    <a:pt x="308368" y="1349894"/>
                  </a:cubicBezTo>
                  <a:cubicBezTo>
                    <a:pt x="308009" y="1341162"/>
                    <a:pt x="308368" y="1328793"/>
                    <a:pt x="297601" y="1326246"/>
                  </a:cubicBezTo>
                  <a:cubicBezTo>
                    <a:pt x="290064" y="1324791"/>
                    <a:pt x="282168" y="1323336"/>
                    <a:pt x="274272" y="1323700"/>
                  </a:cubicBezTo>
                  <a:cubicBezTo>
                    <a:pt x="272836" y="1323700"/>
                    <a:pt x="272836" y="1321517"/>
                    <a:pt x="274272" y="1321153"/>
                  </a:cubicBezTo>
                  <a:cubicBezTo>
                    <a:pt x="278579" y="1319698"/>
                    <a:pt x="284411" y="1319152"/>
                    <a:pt x="290154" y="1319652"/>
                  </a:cubicBezTo>
                  <a:close/>
                  <a:moveTo>
                    <a:pt x="289769" y="1314883"/>
                  </a:moveTo>
                  <a:cubicBezTo>
                    <a:pt x="296472" y="1313831"/>
                    <a:pt x="305291" y="1313481"/>
                    <a:pt x="310936" y="1317336"/>
                  </a:cubicBezTo>
                  <a:cubicBezTo>
                    <a:pt x="316933" y="1321542"/>
                    <a:pt x="318697" y="1328201"/>
                    <a:pt x="319755" y="1335211"/>
                  </a:cubicBezTo>
                  <a:cubicBezTo>
                    <a:pt x="320108" y="1338715"/>
                    <a:pt x="314816" y="1340117"/>
                    <a:pt x="314111" y="1336612"/>
                  </a:cubicBezTo>
                  <a:cubicBezTo>
                    <a:pt x="313053" y="1329953"/>
                    <a:pt x="312700" y="1323294"/>
                    <a:pt x="305644" y="1320490"/>
                  </a:cubicBezTo>
                  <a:cubicBezTo>
                    <a:pt x="300705" y="1318037"/>
                    <a:pt x="295061" y="1317687"/>
                    <a:pt x="289769" y="1316986"/>
                  </a:cubicBezTo>
                  <a:cubicBezTo>
                    <a:pt x="288711" y="1316635"/>
                    <a:pt x="289064" y="1314883"/>
                    <a:pt x="289769" y="1314883"/>
                  </a:cubicBezTo>
                  <a:close/>
                  <a:moveTo>
                    <a:pt x="287065" y="930238"/>
                  </a:moveTo>
                  <a:cubicBezTo>
                    <a:pt x="269417" y="944999"/>
                    <a:pt x="252129" y="960120"/>
                    <a:pt x="234841" y="975241"/>
                  </a:cubicBezTo>
                  <a:cubicBezTo>
                    <a:pt x="175773" y="1029246"/>
                    <a:pt x="113104" y="1087930"/>
                    <a:pt x="70964" y="1156695"/>
                  </a:cubicBezTo>
                  <a:cubicBezTo>
                    <a:pt x="371" y="1272984"/>
                    <a:pt x="-5752" y="1438957"/>
                    <a:pt x="127871" y="1510242"/>
                  </a:cubicBezTo>
                  <a:cubicBezTo>
                    <a:pt x="127871" y="1477480"/>
                    <a:pt x="125710" y="1444357"/>
                    <a:pt x="129311" y="1411595"/>
                  </a:cubicBezTo>
                  <a:cubicBezTo>
                    <a:pt x="135795" y="1360471"/>
                    <a:pt x="176133" y="1356151"/>
                    <a:pt x="242044" y="1359751"/>
                  </a:cubicBezTo>
                  <a:cubicBezTo>
                    <a:pt x="244205" y="1359391"/>
                    <a:pt x="246006" y="1359391"/>
                    <a:pt x="248167" y="1359391"/>
                  </a:cubicBezTo>
                  <a:cubicBezTo>
                    <a:pt x="245646" y="1351830"/>
                    <a:pt x="244205" y="1339589"/>
                    <a:pt x="249968" y="1334189"/>
                  </a:cubicBezTo>
                  <a:cubicBezTo>
                    <a:pt x="255010" y="1329509"/>
                    <a:pt x="261853" y="1328788"/>
                    <a:pt x="268336" y="1328788"/>
                  </a:cubicBezTo>
                  <a:cubicBezTo>
                    <a:pt x="278421" y="1325548"/>
                    <a:pt x="291747" y="1326988"/>
                    <a:pt x="300391" y="1332029"/>
                  </a:cubicBezTo>
                  <a:cubicBezTo>
                    <a:pt x="307595" y="1336349"/>
                    <a:pt x="306154" y="1351470"/>
                    <a:pt x="305794" y="1359751"/>
                  </a:cubicBezTo>
                  <a:cubicBezTo>
                    <a:pt x="347213" y="1360471"/>
                    <a:pt x="388633" y="1362271"/>
                    <a:pt x="429692" y="1361551"/>
                  </a:cubicBezTo>
                  <a:cubicBezTo>
                    <a:pt x="511810" y="1360111"/>
                    <a:pt x="594289" y="1357591"/>
                    <a:pt x="676767" y="1357951"/>
                  </a:cubicBezTo>
                  <a:cubicBezTo>
                    <a:pt x="717286" y="1357951"/>
                    <a:pt x="758255" y="1359391"/>
                    <a:pt x="799225" y="1360201"/>
                  </a:cubicBezTo>
                  <a:lnTo>
                    <a:pt x="827131" y="1359852"/>
                  </a:lnTo>
                  <a:lnTo>
                    <a:pt x="921682" y="1358671"/>
                  </a:lnTo>
                  <a:cubicBezTo>
                    <a:pt x="942932" y="1357591"/>
                    <a:pt x="972466" y="1352910"/>
                    <a:pt x="989754" y="1368392"/>
                  </a:cubicBezTo>
                  <a:cubicBezTo>
                    <a:pt x="1003440" y="1380632"/>
                    <a:pt x="1009203" y="1395754"/>
                    <a:pt x="1012804" y="1412675"/>
                  </a:cubicBezTo>
                  <a:lnTo>
                    <a:pt x="1013165" y="1412675"/>
                  </a:lnTo>
                  <a:cubicBezTo>
                    <a:pt x="1021809" y="1437157"/>
                    <a:pt x="1016766" y="1471359"/>
                    <a:pt x="1016046" y="1498721"/>
                  </a:cubicBezTo>
                  <a:cubicBezTo>
                    <a:pt x="1086639" y="1425276"/>
                    <a:pt x="1045940" y="1297106"/>
                    <a:pt x="974627" y="1232661"/>
                  </a:cubicBezTo>
                  <a:cubicBezTo>
                    <a:pt x="895029" y="1161736"/>
                    <a:pt x="777254" y="1160296"/>
                    <a:pt x="678568" y="1136534"/>
                  </a:cubicBezTo>
                  <a:cubicBezTo>
                    <a:pt x="642281" y="1127983"/>
                    <a:pt x="605791" y="1117835"/>
                    <a:pt x="569938" y="1105667"/>
                  </a:cubicBezTo>
                  <a:lnTo>
                    <a:pt x="526571" y="1087883"/>
                  </a:lnTo>
                  <a:lnTo>
                    <a:pt x="465123" y="1062683"/>
                  </a:lnTo>
                  <a:cubicBezTo>
                    <a:pt x="397637" y="1029426"/>
                    <a:pt x="336048" y="986402"/>
                    <a:pt x="287065" y="930238"/>
                  </a:cubicBezTo>
                  <a:close/>
                  <a:moveTo>
                    <a:pt x="544023" y="22562"/>
                  </a:moveTo>
                  <a:cubicBezTo>
                    <a:pt x="333707" y="25033"/>
                    <a:pt x="224351" y="293709"/>
                    <a:pt x="198824" y="482724"/>
                  </a:cubicBezTo>
                  <a:cubicBezTo>
                    <a:pt x="182616" y="605493"/>
                    <a:pt x="190540" y="730063"/>
                    <a:pt x="252489" y="839871"/>
                  </a:cubicBezTo>
                  <a:cubicBezTo>
                    <a:pt x="264014" y="860393"/>
                    <a:pt x="277341" y="879474"/>
                    <a:pt x="291387" y="897475"/>
                  </a:cubicBezTo>
                  <a:lnTo>
                    <a:pt x="304508" y="886942"/>
                  </a:lnTo>
                  <a:lnTo>
                    <a:pt x="421003" y="793427"/>
                  </a:lnTo>
                  <a:cubicBezTo>
                    <a:pt x="464268" y="758865"/>
                    <a:pt x="507128" y="723942"/>
                    <a:pt x="548187" y="687219"/>
                  </a:cubicBezTo>
                  <a:cubicBezTo>
                    <a:pt x="655517" y="591092"/>
                    <a:pt x="772212" y="474443"/>
                    <a:pt x="789500" y="323952"/>
                  </a:cubicBezTo>
                  <a:cubicBezTo>
                    <a:pt x="802466" y="208383"/>
                    <a:pt x="759966" y="79133"/>
                    <a:pt x="640390" y="38810"/>
                  </a:cubicBezTo>
                  <a:cubicBezTo>
                    <a:pt x="606174" y="27289"/>
                    <a:pt x="574069" y="22209"/>
                    <a:pt x="544023" y="22562"/>
                  </a:cubicBezTo>
                  <a:close/>
                  <a:moveTo>
                    <a:pt x="529818" y="287"/>
                  </a:moveTo>
                  <a:cubicBezTo>
                    <a:pt x="642551" y="-4393"/>
                    <a:pt x="750242" y="48171"/>
                    <a:pt x="793462" y="155819"/>
                  </a:cubicBezTo>
                  <a:cubicBezTo>
                    <a:pt x="905834" y="435560"/>
                    <a:pt x="618060" y="667058"/>
                    <a:pt x="426810" y="817909"/>
                  </a:cubicBezTo>
                  <a:lnTo>
                    <a:pt x="321239" y="902082"/>
                  </a:lnTo>
                  <a:lnTo>
                    <a:pt x="305794" y="914397"/>
                  </a:lnTo>
                  <a:cubicBezTo>
                    <a:pt x="341271" y="955080"/>
                    <a:pt x="383320" y="988832"/>
                    <a:pt x="429557" y="1016689"/>
                  </a:cubicBezTo>
                  <a:lnTo>
                    <a:pt x="465993" y="1033067"/>
                  </a:lnTo>
                  <a:lnTo>
                    <a:pt x="578441" y="1083610"/>
                  </a:lnTo>
                  <a:cubicBezTo>
                    <a:pt x="646873" y="1105571"/>
                    <a:pt x="717106" y="1119973"/>
                    <a:pt x="788059" y="1133294"/>
                  </a:cubicBezTo>
                  <a:cubicBezTo>
                    <a:pt x="854330" y="1145534"/>
                    <a:pt x="926364" y="1159936"/>
                    <a:pt x="980029" y="1203859"/>
                  </a:cubicBezTo>
                  <a:cubicBezTo>
                    <a:pt x="1070431" y="1278385"/>
                    <a:pt x="1123376" y="1434277"/>
                    <a:pt x="1027571" y="1521043"/>
                  </a:cubicBezTo>
                  <a:cubicBezTo>
                    <a:pt x="1027571" y="1523563"/>
                    <a:pt x="1027931" y="1526084"/>
                    <a:pt x="1028292" y="1528244"/>
                  </a:cubicBezTo>
                  <a:cubicBezTo>
                    <a:pt x="1029372" y="1538685"/>
                    <a:pt x="1030092" y="1548765"/>
                    <a:pt x="1029732" y="1558846"/>
                  </a:cubicBezTo>
                  <a:cubicBezTo>
                    <a:pt x="1029732" y="1559926"/>
                    <a:pt x="1029372" y="1560646"/>
                    <a:pt x="1028652" y="1560646"/>
                  </a:cubicBezTo>
                  <a:cubicBezTo>
                    <a:pt x="1029012" y="1561726"/>
                    <a:pt x="1028652" y="1562446"/>
                    <a:pt x="1027571" y="1562446"/>
                  </a:cubicBezTo>
                  <a:cubicBezTo>
                    <a:pt x="1023970" y="1563166"/>
                    <a:pt x="1020368" y="1563526"/>
                    <a:pt x="1017126" y="1563166"/>
                  </a:cubicBezTo>
                  <a:cubicBezTo>
                    <a:pt x="1017126" y="1579008"/>
                    <a:pt x="1017126" y="1594849"/>
                    <a:pt x="1016766" y="1610690"/>
                  </a:cubicBezTo>
                  <a:cubicBezTo>
                    <a:pt x="1016046" y="1651373"/>
                    <a:pt x="1014965" y="1692057"/>
                    <a:pt x="1014965" y="1732740"/>
                  </a:cubicBezTo>
                  <a:cubicBezTo>
                    <a:pt x="1014965" y="1764422"/>
                    <a:pt x="1012444" y="1797185"/>
                    <a:pt x="1016046" y="1829227"/>
                  </a:cubicBezTo>
                  <a:cubicBezTo>
                    <a:pt x="1016046" y="1830307"/>
                    <a:pt x="1016046" y="1831387"/>
                    <a:pt x="1016406" y="1832467"/>
                  </a:cubicBezTo>
                  <a:cubicBezTo>
                    <a:pt x="1016766" y="1836068"/>
                    <a:pt x="1017126" y="1839668"/>
                    <a:pt x="1017847" y="1843268"/>
                  </a:cubicBezTo>
                  <a:cubicBezTo>
                    <a:pt x="1018207" y="1844348"/>
                    <a:pt x="1017847" y="1845428"/>
                    <a:pt x="1017487" y="1846508"/>
                  </a:cubicBezTo>
                  <a:cubicBezTo>
                    <a:pt x="1018207" y="1859469"/>
                    <a:pt x="1016406" y="1872430"/>
                    <a:pt x="1008122" y="1881791"/>
                  </a:cubicBezTo>
                  <a:cubicBezTo>
                    <a:pt x="992275" y="1900153"/>
                    <a:pt x="964902" y="1901233"/>
                    <a:pt x="942211" y="1902673"/>
                  </a:cubicBezTo>
                  <a:cubicBezTo>
                    <a:pt x="856491" y="1908433"/>
                    <a:pt x="769691" y="1903393"/>
                    <a:pt x="683971" y="1900873"/>
                  </a:cubicBezTo>
                  <a:cubicBezTo>
                    <a:pt x="597890" y="1897992"/>
                    <a:pt x="512170" y="1897632"/>
                    <a:pt x="426090" y="1897992"/>
                  </a:cubicBezTo>
                  <a:cubicBezTo>
                    <a:pt x="385031" y="1897992"/>
                    <a:pt x="343972" y="1897632"/>
                    <a:pt x="302913" y="1897272"/>
                  </a:cubicBezTo>
                  <a:cubicBezTo>
                    <a:pt x="271578" y="1896552"/>
                    <a:pt x="211790" y="1908073"/>
                    <a:pt x="181176" y="1899072"/>
                  </a:cubicBezTo>
                  <a:cubicBezTo>
                    <a:pt x="158125" y="1896552"/>
                    <a:pt x="136515" y="1886832"/>
                    <a:pt x="131112" y="1862710"/>
                  </a:cubicBezTo>
                  <a:cubicBezTo>
                    <a:pt x="124269" y="1830307"/>
                    <a:pt x="131833" y="1789984"/>
                    <a:pt x="132193" y="1757222"/>
                  </a:cubicBezTo>
                  <a:cubicBezTo>
                    <a:pt x="132553" y="1715818"/>
                    <a:pt x="131472" y="1675135"/>
                    <a:pt x="129311" y="1634092"/>
                  </a:cubicBezTo>
                  <a:cubicBezTo>
                    <a:pt x="128591" y="1614650"/>
                    <a:pt x="128231" y="1595209"/>
                    <a:pt x="127871" y="1575767"/>
                  </a:cubicBezTo>
                  <a:cubicBezTo>
                    <a:pt x="124989" y="1575767"/>
                    <a:pt x="121748" y="1575767"/>
                    <a:pt x="118867" y="1575767"/>
                  </a:cubicBezTo>
                  <a:cubicBezTo>
                    <a:pt x="117786" y="1575767"/>
                    <a:pt x="116706" y="1575047"/>
                    <a:pt x="116345" y="1573967"/>
                  </a:cubicBezTo>
                  <a:cubicBezTo>
                    <a:pt x="115985" y="1573247"/>
                    <a:pt x="115985" y="1572167"/>
                    <a:pt x="115985" y="1571807"/>
                  </a:cubicBezTo>
                  <a:cubicBezTo>
                    <a:pt x="115625" y="1571087"/>
                    <a:pt x="115625" y="1570367"/>
                    <a:pt x="115985" y="1570007"/>
                  </a:cubicBezTo>
                  <a:cubicBezTo>
                    <a:pt x="114184" y="1554166"/>
                    <a:pt x="117786" y="1537964"/>
                    <a:pt x="114905" y="1522483"/>
                  </a:cubicBezTo>
                  <a:cubicBezTo>
                    <a:pt x="-36726" y="1444357"/>
                    <a:pt x="-23400" y="1242742"/>
                    <a:pt x="68803" y="1120333"/>
                  </a:cubicBezTo>
                  <a:cubicBezTo>
                    <a:pt x="128231" y="1041847"/>
                    <a:pt x="198464" y="975601"/>
                    <a:pt x="273019" y="912957"/>
                  </a:cubicBezTo>
                  <a:cubicBezTo>
                    <a:pt x="254290" y="889915"/>
                    <a:pt x="238082" y="864353"/>
                    <a:pt x="224396" y="836271"/>
                  </a:cubicBezTo>
                  <a:cubicBezTo>
                    <a:pt x="171451" y="729343"/>
                    <a:pt x="159926" y="613774"/>
                    <a:pt x="175053" y="496405"/>
                  </a:cubicBezTo>
                  <a:cubicBezTo>
                    <a:pt x="189460" y="381196"/>
                    <a:pt x="222235" y="263107"/>
                    <a:pt x="285624" y="164820"/>
                  </a:cubicBezTo>
                  <a:cubicBezTo>
                    <a:pt x="340370" y="79493"/>
                    <a:pt x="423209" y="4607"/>
                    <a:pt x="529818" y="2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6280F01B-7BEE-8943-B5DE-E0BE7EEEF8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2040" y="3139710"/>
              <a:ext cx="2545284" cy="1331404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A2AFBA53-9A78-594D-A1CC-F5B829E19F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222131" y="4632723"/>
              <a:ext cx="917776" cy="1688129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26D98094-B06F-6440-9E94-9FE6B29DD1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127" y="6135330"/>
              <a:ext cx="1815748" cy="496845"/>
            </a:xfrm>
            <a:custGeom>
              <a:avLst/>
              <a:gdLst>
                <a:gd name="connsiteX0" fmla="*/ 448953 w 1016891"/>
                <a:gd name="connsiteY0" fmla="*/ 76048 h 278253"/>
                <a:gd name="connsiteX1" fmla="*/ 427296 w 1016891"/>
                <a:gd name="connsiteY1" fmla="*/ 151921 h 278253"/>
                <a:gd name="connsiteX2" fmla="*/ 458338 w 1016891"/>
                <a:gd name="connsiteY2" fmla="*/ 149044 h 278253"/>
                <a:gd name="connsiteX3" fmla="*/ 454007 w 1016891"/>
                <a:gd name="connsiteY3" fmla="*/ 124232 h 278253"/>
                <a:gd name="connsiteX4" fmla="*/ 448953 w 1016891"/>
                <a:gd name="connsiteY4" fmla="*/ 76048 h 278253"/>
                <a:gd name="connsiteX5" fmla="*/ 610968 w 1016891"/>
                <a:gd name="connsiteY5" fmla="*/ 30147 h 278253"/>
                <a:gd name="connsiteX6" fmla="*/ 587694 w 1016891"/>
                <a:gd name="connsiteY6" fmla="*/ 38307 h 278253"/>
                <a:gd name="connsiteX7" fmla="*/ 597741 w 1016891"/>
                <a:gd name="connsiteY7" fmla="*/ 123605 h 278253"/>
                <a:gd name="connsiteX8" fmla="*/ 656233 w 1016891"/>
                <a:gd name="connsiteY8" fmla="*/ 73218 h 278253"/>
                <a:gd name="connsiteX9" fmla="*/ 610968 w 1016891"/>
                <a:gd name="connsiteY9" fmla="*/ 30147 h 278253"/>
                <a:gd name="connsiteX10" fmla="*/ 447267 w 1016891"/>
                <a:gd name="connsiteY10" fmla="*/ 8967 h 278253"/>
                <a:gd name="connsiteX11" fmla="*/ 467723 w 1016891"/>
                <a:gd name="connsiteY11" fmla="*/ 28941 h 278253"/>
                <a:gd name="connsiteX12" fmla="*/ 473137 w 1016891"/>
                <a:gd name="connsiteY12" fmla="*/ 63102 h 278253"/>
                <a:gd name="connsiteX13" fmla="*/ 484327 w 1016891"/>
                <a:gd name="connsiteY13" fmla="*/ 124592 h 278253"/>
                <a:gd name="connsiteX14" fmla="*/ 520422 w 1016891"/>
                <a:gd name="connsiteY14" fmla="*/ 241818 h 278253"/>
                <a:gd name="connsiteX15" fmla="*/ 491185 w 1016891"/>
                <a:gd name="connsiteY15" fmla="*/ 258359 h 278253"/>
                <a:gd name="connsiteX16" fmla="*/ 465557 w 1016891"/>
                <a:gd name="connsiteY16" fmla="*/ 181407 h 278253"/>
                <a:gd name="connsiteX17" fmla="*/ 421160 w 1016891"/>
                <a:gd name="connsiteY17" fmla="*/ 175294 h 278253"/>
                <a:gd name="connsiteX18" fmla="*/ 387591 w 1016891"/>
                <a:gd name="connsiteY18" fmla="*/ 268068 h 278253"/>
                <a:gd name="connsiteX19" fmla="*/ 369543 w 1016891"/>
                <a:gd name="connsiteY19" fmla="*/ 260157 h 278253"/>
                <a:gd name="connsiteX20" fmla="*/ 438846 w 1016891"/>
                <a:gd name="connsiteY20" fmla="*/ 16715 h 278253"/>
                <a:gd name="connsiteX21" fmla="*/ 447267 w 1016891"/>
                <a:gd name="connsiteY21" fmla="*/ 8967 h 278253"/>
                <a:gd name="connsiteX22" fmla="*/ 278178 w 1016891"/>
                <a:gd name="connsiteY22" fmla="*/ 7315 h 278253"/>
                <a:gd name="connsiteX23" fmla="*/ 312751 w 1016891"/>
                <a:gd name="connsiteY23" fmla="*/ 35654 h 278253"/>
                <a:gd name="connsiteX24" fmla="*/ 296206 w 1016891"/>
                <a:gd name="connsiteY24" fmla="*/ 52207 h 278253"/>
                <a:gd name="connsiteX25" fmla="*/ 276065 w 1016891"/>
                <a:gd name="connsiteY25" fmla="*/ 42851 h 278253"/>
                <a:gd name="connsiteX26" fmla="*/ 251608 w 1016891"/>
                <a:gd name="connsiteY26" fmla="*/ 37813 h 278253"/>
                <a:gd name="connsiteX27" fmla="*/ 221036 w 1016891"/>
                <a:gd name="connsiteY27" fmla="*/ 36733 h 278253"/>
                <a:gd name="connsiteX28" fmla="*/ 225352 w 1016891"/>
                <a:gd name="connsiteY28" fmla="*/ 132096 h 278253"/>
                <a:gd name="connsiteX29" fmla="*/ 311312 w 1016891"/>
                <a:gd name="connsiteY29" fmla="*/ 133536 h 278253"/>
                <a:gd name="connsiteX30" fmla="*/ 310593 w 1016891"/>
                <a:gd name="connsiteY30" fmla="*/ 165923 h 278253"/>
                <a:gd name="connsiteX31" fmla="*/ 226431 w 1016891"/>
                <a:gd name="connsiteY31" fmla="*/ 156926 h 278253"/>
                <a:gd name="connsiteX32" fmla="*/ 228229 w 1016891"/>
                <a:gd name="connsiteY32" fmla="*/ 242573 h 278253"/>
                <a:gd name="connsiteX33" fmla="*/ 314549 w 1016891"/>
                <a:gd name="connsiteY33" fmla="*/ 239694 h 278253"/>
                <a:gd name="connsiteX34" fmla="*/ 314190 w 1016891"/>
                <a:gd name="connsiteY34" fmla="*/ 272082 h 278253"/>
                <a:gd name="connsiteX35" fmla="*/ 217080 w 1016891"/>
                <a:gd name="connsiteY35" fmla="*/ 267763 h 278253"/>
                <a:gd name="connsiteX36" fmla="*/ 205211 w 1016891"/>
                <a:gd name="connsiteY36" fmla="*/ 265604 h 278253"/>
                <a:gd name="connsiteX37" fmla="*/ 198377 w 1016891"/>
                <a:gd name="connsiteY37" fmla="*/ 251210 h 278253"/>
                <a:gd name="connsiteX38" fmla="*/ 201254 w 1016891"/>
                <a:gd name="connsiteY38" fmla="*/ 32775 h 278253"/>
                <a:gd name="connsiteX39" fmla="*/ 201614 w 1016891"/>
                <a:gd name="connsiteY39" fmla="*/ 16941 h 278253"/>
                <a:gd name="connsiteX40" fmla="*/ 218518 w 1016891"/>
                <a:gd name="connsiteY40" fmla="*/ 11903 h 278253"/>
                <a:gd name="connsiteX41" fmla="*/ 278178 w 1016891"/>
                <a:gd name="connsiteY41" fmla="*/ 7315 h 278253"/>
                <a:gd name="connsiteX42" fmla="*/ 1003498 w 1016891"/>
                <a:gd name="connsiteY42" fmla="*/ 6330 h 278253"/>
                <a:gd name="connsiteX43" fmla="*/ 1009590 w 1016891"/>
                <a:gd name="connsiteY43" fmla="*/ 12846 h 278253"/>
                <a:gd name="connsiteX44" fmla="*/ 1010306 w 1016891"/>
                <a:gd name="connsiteY44" fmla="*/ 138301 h 278253"/>
                <a:gd name="connsiteX45" fmla="*/ 1011381 w 1016891"/>
                <a:gd name="connsiteY45" fmla="*/ 164902 h 278253"/>
                <a:gd name="connsiteX46" fmla="*/ 1008515 w 1016891"/>
                <a:gd name="connsiteY46" fmla="*/ 252973 h 278253"/>
                <a:gd name="connsiteX47" fmla="*/ 983431 w 1016891"/>
                <a:gd name="connsiteY47" fmla="*/ 252254 h 278253"/>
                <a:gd name="connsiteX48" fmla="*/ 981640 w 1016891"/>
                <a:gd name="connsiteY48" fmla="*/ 195817 h 278253"/>
                <a:gd name="connsiteX49" fmla="*/ 983431 w 1016891"/>
                <a:gd name="connsiteY49" fmla="*/ 164902 h 278253"/>
                <a:gd name="connsiteX50" fmla="*/ 913556 w 1016891"/>
                <a:gd name="connsiteY50" fmla="*/ 158072 h 278253"/>
                <a:gd name="connsiteX51" fmla="*/ 917140 w 1016891"/>
                <a:gd name="connsiteY51" fmla="*/ 200490 h 278253"/>
                <a:gd name="connsiteX52" fmla="*/ 927173 w 1016891"/>
                <a:gd name="connsiteY52" fmla="*/ 252973 h 278253"/>
                <a:gd name="connsiteX53" fmla="*/ 901731 w 1016891"/>
                <a:gd name="connsiteY53" fmla="*/ 263398 h 278253"/>
                <a:gd name="connsiteX54" fmla="*/ 886323 w 1016891"/>
                <a:gd name="connsiteY54" fmla="*/ 136504 h 278253"/>
                <a:gd name="connsiteX55" fmla="*/ 901731 w 1016891"/>
                <a:gd name="connsiteY55" fmla="*/ 12846 h 278253"/>
                <a:gd name="connsiteX56" fmla="*/ 916781 w 1016891"/>
                <a:gd name="connsiteY56" fmla="*/ 15362 h 278253"/>
                <a:gd name="connsiteX57" fmla="*/ 912840 w 1016891"/>
                <a:gd name="connsiteY57" fmla="*/ 136864 h 278253"/>
                <a:gd name="connsiteX58" fmla="*/ 912840 w 1016891"/>
                <a:gd name="connsiteY58" fmla="*/ 137942 h 278253"/>
                <a:gd name="connsiteX59" fmla="*/ 985223 w 1016891"/>
                <a:gd name="connsiteY59" fmla="*/ 130753 h 278253"/>
                <a:gd name="connsiteX60" fmla="*/ 996331 w 1016891"/>
                <a:gd name="connsiteY60" fmla="*/ 12486 h 278253"/>
                <a:gd name="connsiteX61" fmla="*/ 1003498 w 1016891"/>
                <a:gd name="connsiteY61" fmla="*/ 6330 h 278253"/>
                <a:gd name="connsiteX62" fmla="*/ 615678 w 1016891"/>
                <a:gd name="connsiteY62" fmla="*/ 6005 h 278253"/>
                <a:gd name="connsiteX63" fmla="*/ 686376 w 1016891"/>
                <a:gd name="connsiteY63" fmla="*/ 63500 h 278253"/>
                <a:gd name="connsiteX64" fmla="*/ 629320 w 1016891"/>
                <a:gd name="connsiteY64" fmla="*/ 152398 h 278253"/>
                <a:gd name="connsiteX65" fmla="*/ 664845 w 1016891"/>
                <a:gd name="connsiteY65" fmla="*/ 197387 h 278253"/>
                <a:gd name="connsiteX66" fmla="*/ 704677 w 1016891"/>
                <a:gd name="connsiteY66" fmla="*/ 256772 h 278253"/>
                <a:gd name="connsiteX67" fmla="*/ 673099 w 1016891"/>
                <a:gd name="connsiteY67" fmla="*/ 265050 h 278253"/>
                <a:gd name="connsiteX68" fmla="*/ 636855 w 1016891"/>
                <a:gd name="connsiteY68" fmla="*/ 212863 h 278253"/>
                <a:gd name="connsiteX69" fmla="*/ 602047 w 1016891"/>
                <a:gd name="connsiteY69" fmla="*/ 168954 h 278253"/>
                <a:gd name="connsiteX70" fmla="*/ 606712 w 1016891"/>
                <a:gd name="connsiteY70" fmla="*/ 258572 h 278253"/>
                <a:gd name="connsiteX71" fmla="*/ 578005 w 1016891"/>
                <a:gd name="connsiteY71" fmla="*/ 258212 h 278253"/>
                <a:gd name="connsiteX72" fmla="*/ 568316 w 1016891"/>
                <a:gd name="connsiteY72" fmla="*/ 41546 h 278253"/>
                <a:gd name="connsiteX73" fmla="*/ 568316 w 1016891"/>
                <a:gd name="connsiteY73" fmla="*/ 28229 h 278253"/>
                <a:gd name="connsiteX74" fmla="*/ 569393 w 1016891"/>
                <a:gd name="connsiteY74" fmla="*/ 27869 h 278253"/>
                <a:gd name="connsiteX75" fmla="*/ 569751 w 1016891"/>
                <a:gd name="connsiteY75" fmla="*/ 21031 h 278253"/>
                <a:gd name="connsiteX76" fmla="*/ 583746 w 1016891"/>
                <a:gd name="connsiteY76" fmla="*/ 16352 h 278253"/>
                <a:gd name="connsiteX77" fmla="*/ 615678 w 1016891"/>
                <a:gd name="connsiteY77" fmla="*/ 6005 h 278253"/>
                <a:gd name="connsiteX78" fmla="*/ 797737 w 1016891"/>
                <a:gd name="connsiteY78" fmla="*/ 3987 h 278253"/>
                <a:gd name="connsiteX79" fmla="*/ 849166 w 1016891"/>
                <a:gd name="connsiteY79" fmla="*/ 70605 h 278253"/>
                <a:gd name="connsiteX80" fmla="*/ 835072 w 1016891"/>
                <a:gd name="connsiteY80" fmla="*/ 76377 h 278253"/>
                <a:gd name="connsiteX81" fmla="*/ 769662 w 1016891"/>
                <a:gd name="connsiteY81" fmla="*/ 40298 h 278253"/>
                <a:gd name="connsiteX82" fmla="*/ 755207 w 1016891"/>
                <a:gd name="connsiteY82" fmla="*/ 114982 h 278253"/>
                <a:gd name="connsiteX83" fmla="*/ 758459 w 1016891"/>
                <a:gd name="connsiteY83" fmla="*/ 191110 h 278253"/>
                <a:gd name="connsiteX84" fmla="*/ 775444 w 1016891"/>
                <a:gd name="connsiteY84" fmla="*/ 234045 h 278253"/>
                <a:gd name="connsiteX85" fmla="*/ 822063 w 1016891"/>
                <a:gd name="connsiteY85" fmla="*/ 223582 h 278253"/>
                <a:gd name="connsiteX86" fmla="*/ 851334 w 1016891"/>
                <a:gd name="connsiteY86" fmla="*/ 232241 h 278253"/>
                <a:gd name="connsiteX87" fmla="*/ 747256 w 1016891"/>
                <a:gd name="connsiteY87" fmla="*/ 242704 h 278253"/>
                <a:gd name="connsiteX88" fmla="*/ 728826 w 1016891"/>
                <a:gd name="connsiteY88" fmla="*/ 114622 h 278253"/>
                <a:gd name="connsiteX89" fmla="*/ 767494 w 1016891"/>
                <a:gd name="connsiteY89" fmla="*/ 7826 h 278253"/>
                <a:gd name="connsiteX90" fmla="*/ 797737 w 1016891"/>
                <a:gd name="connsiteY90" fmla="*/ 3987 h 278253"/>
                <a:gd name="connsiteX91" fmla="*/ 73231 w 1016891"/>
                <a:gd name="connsiteY91" fmla="*/ 195 h 278253"/>
                <a:gd name="connsiteX92" fmla="*/ 145379 w 1016891"/>
                <a:gd name="connsiteY92" fmla="*/ 40875 h 278253"/>
                <a:gd name="connsiteX93" fmla="*/ 131654 w 1016891"/>
                <a:gd name="connsiteY93" fmla="*/ 51338 h 278253"/>
                <a:gd name="connsiteX94" fmla="*/ 29798 w 1016891"/>
                <a:gd name="connsiteY94" fmla="*/ 54946 h 278253"/>
                <a:gd name="connsiteX95" fmla="*/ 74224 w 1016891"/>
                <a:gd name="connsiteY95" fmla="*/ 110509 h 278253"/>
                <a:gd name="connsiteX96" fmla="*/ 172108 w 1016891"/>
                <a:gd name="connsiteY96" fmla="*/ 202511 h 278253"/>
                <a:gd name="connsiteX97" fmla="*/ 5237 w 1016891"/>
                <a:gd name="connsiteY97" fmla="*/ 201429 h 278253"/>
                <a:gd name="connsiteX98" fmla="*/ 32687 w 1016891"/>
                <a:gd name="connsiteY98" fmla="*/ 202151 h 278253"/>
                <a:gd name="connsiteX99" fmla="*/ 120818 w 1016891"/>
                <a:gd name="connsiteY99" fmla="*/ 233901 h 278253"/>
                <a:gd name="connsiteX100" fmla="*/ 139962 w 1016891"/>
                <a:gd name="connsiteY100" fmla="*/ 186636 h 278253"/>
                <a:gd name="connsiteX101" fmla="*/ 83977 w 1016891"/>
                <a:gd name="connsiteY101" fmla="*/ 145867 h 278253"/>
                <a:gd name="connsiteX102" fmla="*/ 5959 w 1016891"/>
                <a:gd name="connsiteY102" fmla="*/ 41236 h 278253"/>
                <a:gd name="connsiteX103" fmla="*/ 73231 w 1016891"/>
                <a:gd name="connsiteY103" fmla="*/ 195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16891" h="278253">
                  <a:moveTo>
                    <a:pt x="448953" y="76048"/>
                  </a:moveTo>
                  <a:cubicBezTo>
                    <a:pt x="440651" y="100859"/>
                    <a:pt x="434154" y="126390"/>
                    <a:pt x="427296" y="151921"/>
                  </a:cubicBezTo>
                  <a:cubicBezTo>
                    <a:pt x="437764" y="151561"/>
                    <a:pt x="447870" y="150482"/>
                    <a:pt x="458338" y="149044"/>
                  </a:cubicBezTo>
                  <a:cubicBezTo>
                    <a:pt x="456533" y="140773"/>
                    <a:pt x="455089" y="132503"/>
                    <a:pt x="454007" y="124232"/>
                  </a:cubicBezTo>
                  <a:cubicBezTo>
                    <a:pt x="452202" y="108410"/>
                    <a:pt x="450036" y="92229"/>
                    <a:pt x="448953" y="76048"/>
                  </a:cubicBezTo>
                  <a:close/>
                  <a:moveTo>
                    <a:pt x="610968" y="30147"/>
                  </a:moveTo>
                  <a:cubicBezTo>
                    <a:pt x="603348" y="30726"/>
                    <a:pt x="595409" y="33358"/>
                    <a:pt x="587694" y="38307"/>
                  </a:cubicBezTo>
                  <a:cubicBezTo>
                    <a:pt x="590564" y="66380"/>
                    <a:pt x="594153" y="95172"/>
                    <a:pt x="597741" y="123605"/>
                  </a:cubicBezTo>
                  <a:cubicBezTo>
                    <a:pt x="631114" y="126485"/>
                    <a:pt x="659822" y="110289"/>
                    <a:pt x="656233" y="73218"/>
                  </a:cubicBezTo>
                  <a:cubicBezTo>
                    <a:pt x="653811" y="45145"/>
                    <a:pt x="633828" y="28409"/>
                    <a:pt x="610968" y="30147"/>
                  </a:cubicBezTo>
                  <a:close/>
                  <a:moveTo>
                    <a:pt x="447267" y="8967"/>
                  </a:moveTo>
                  <a:cubicBezTo>
                    <a:pt x="457233" y="6018"/>
                    <a:pt x="469889" y="16266"/>
                    <a:pt x="467723" y="28941"/>
                  </a:cubicBezTo>
                  <a:cubicBezTo>
                    <a:pt x="472054" y="39010"/>
                    <a:pt x="471693" y="51955"/>
                    <a:pt x="473137" y="63102"/>
                  </a:cubicBezTo>
                  <a:cubicBezTo>
                    <a:pt x="476025" y="83958"/>
                    <a:pt x="479995" y="104095"/>
                    <a:pt x="484327" y="124592"/>
                  </a:cubicBezTo>
                  <a:cubicBezTo>
                    <a:pt x="493350" y="164506"/>
                    <a:pt x="504540" y="204420"/>
                    <a:pt x="520422" y="241818"/>
                  </a:cubicBezTo>
                  <a:cubicBezTo>
                    <a:pt x="528724" y="261595"/>
                    <a:pt x="499848" y="278136"/>
                    <a:pt x="491185" y="258359"/>
                  </a:cubicBezTo>
                  <a:cubicBezTo>
                    <a:pt x="480717" y="233547"/>
                    <a:pt x="472054" y="208016"/>
                    <a:pt x="465557" y="181407"/>
                  </a:cubicBezTo>
                  <a:cubicBezTo>
                    <a:pt x="450397" y="179968"/>
                    <a:pt x="435237" y="179609"/>
                    <a:pt x="421160" y="175294"/>
                  </a:cubicBezTo>
                  <a:cubicBezTo>
                    <a:pt x="412497" y="206938"/>
                    <a:pt x="402751" y="238581"/>
                    <a:pt x="387591" y="268068"/>
                  </a:cubicBezTo>
                  <a:cubicBezTo>
                    <a:pt x="382538" y="278496"/>
                    <a:pt x="365573" y="270944"/>
                    <a:pt x="369543" y="260157"/>
                  </a:cubicBezTo>
                  <a:cubicBezTo>
                    <a:pt x="397337" y="179968"/>
                    <a:pt x="403473" y="94027"/>
                    <a:pt x="438846" y="16715"/>
                  </a:cubicBezTo>
                  <a:cubicBezTo>
                    <a:pt x="440922" y="12400"/>
                    <a:pt x="443945" y="9951"/>
                    <a:pt x="447267" y="8967"/>
                  </a:cubicBezTo>
                  <a:close/>
                  <a:moveTo>
                    <a:pt x="278178" y="7315"/>
                  </a:moveTo>
                  <a:cubicBezTo>
                    <a:pt x="297915" y="9294"/>
                    <a:pt x="313470" y="16761"/>
                    <a:pt x="312751" y="35654"/>
                  </a:cubicBezTo>
                  <a:cubicBezTo>
                    <a:pt x="312391" y="44290"/>
                    <a:pt x="305198" y="53287"/>
                    <a:pt x="296206" y="52207"/>
                  </a:cubicBezTo>
                  <a:cubicBezTo>
                    <a:pt x="287934" y="51128"/>
                    <a:pt x="283618" y="45730"/>
                    <a:pt x="276065" y="42851"/>
                  </a:cubicBezTo>
                  <a:cubicBezTo>
                    <a:pt x="268152" y="39972"/>
                    <a:pt x="259880" y="38173"/>
                    <a:pt x="251608" y="37813"/>
                  </a:cubicBezTo>
                  <a:cubicBezTo>
                    <a:pt x="241537" y="37093"/>
                    <a:pt x="231107" y="37093"/>
                    <a:pt x="221036" y="36733"/>
                  </a:cubicBezTo>
                  <a:cubicBezTo>
                    <a:pt x="222834" y="68401"/>
                    <a:pt x="224273" y="100428"/>
                    <a:pt x="225352" y="132096"/>
                  </a:cubicBezTo>
                  <a:cubicBezTo>
                    <a:pt x="252687" y="129577"/>
                    <a:pt x="284697" y="128497"/>
                    <a:pt x="311312" y="133536"/>
                  </a:cubicBezTo>
                  <a:cubicBezTo>
                    <a:pt x="326418" y="136774"/>
                    <a:pt x="326059" y="163404"/>
                    <a:pt x="310593" y="165923"/>
                  </a:cubicBezTo>
                  <a:cubicBezTo>
                    <a:pt x="284337" y="170601"/>
                    <a:pt x="253406" y="161605"/>
                    <a:pt x="226431" y="156926"/>
                  </a:cubicBezTo>
                  <a:cubicBezTo>
                    <a:pt x="227150" y="185715"/>
                    <a:pt x="227870" y="214144"/>
                    <a:pt x="228229" y="242573"/>
                  </a:cubicBezTo>
                  <a:cubicBezTo>
                    <a:pt x="256643" y="239334"/>
                    <a:pt x="286855" y="236815"/>
                    <a:pt x="314549" y="239694"/>
                  </a:cubicBezTo>
                  <a:cubicBezTo>
                    <a:pt x="335050" y="241494"/>
                    <a:pt x="333612" y="270282"/>
                    <a:pt x="314190" y="272082"/>
                  </a:cubicBezTo>
                  <a:cubicBezTo>
                    <a:pt x="282899" y="275320"/>
                    <a:pt x="248730" y="272082"/>
                    <a:pt x="217080" y="267763"/>
                  </a:cubicBezTo>
                  <a:cubicBezTo>
                    <a:pt x="213123" y="268843"/>
                    <a:pt x="208807" y="268123"/>
                    <a:pt x="205211" y="265604"/>
                  </a:cubicBezTo>
                  <a:cubicBezTo>
                    <a:pt x="200175" y="263085"/>
                    <a:pt x="197298" y="256248"/>
                    <a:pt x="198377" y="251210"/>
                  </a:cubicBezTo>
                  <a:cubicBezTo>
                    <a:pt x="198377" y="178158"/>
                    <a:pt x="198017" y="105466"/>
                    <a:pt x="201254" y="32775"/>
                  </a:cubicBezTo>
                  <a:cubicBezTo>
                    <a:pt x="197298" y="28456"/>
                    <a:pt x="197658" y="20899"/>
                    <a:pt x="201614" y="16941"/>
                  </a:cubicBezTo>
                  <a:cubicBezTo>
                    <a:pt x="202333" y="6505"/>
                    <a:pt x="213843" y="5065"/>
                    <a:pt x="218518" y="11903"/>
                  </a:cubicBezTo>
                  <a:cubicBezTo>
                    <a:pt x="234523" y="8844"/>
                    <a:pt x="258441" y="5335"/>
                    <a:pt x="278178" y="7315"/>
                  </a:cubicBezTo>
                  <a:close/>
                  <a:moveTo>
                    <a:pt x="1003498" y="6330"/>
                  </a:moveTo>
                  <a:cubicBezTo>
                    <a:pt x="1006723" y="6375"/>
                    <a:pt x="1009769" y="8532"/>
                    <a:pt x="1009590" y="12846"/>
                  </a:cubicBezTo>
                  <a:cubicBezTo>
                    <a:pt x="1009590" y="54544"/>
                    <a:pt x="1009948" y="96243"/>
                    <a:pt x="1010306" y="138301"/>
                  </a:cubicBezTo>
                  <a:cubicBezTo>
                    <a:pt x="1019265" y="145131"/>
                    <a:pt x="1018548" y="158072"/>
                    <a:pt x="1011381" y="164902"/>
                  </a:cubicBezTo>
                  <a:cubicBezTo>
                    <a:pt x="1012815" y="194379"/>
                    <a:pt x="1016040" y="226013"/>
                    <a:pt x="1008515" y="252973"/>
                  </a:cubicBezTo>
                  <a:cubicBezTo>
                    <a:pt x="1005290" y="265555"/>
                    <a:pt x="986656" y="264836"/>
                    <a:pt x="983431" y="252254"/>
                  </a:cubicBezTo>
                  <a:cubicBezTo>
                    <a:pt x="978415" y="234281"/>
                    <a:pt x="980565" y="214150"/>
                    <a:pt x="981640" y="195817"/>
                  </a:cubicBezTo>
                  <a:cubicBezTo>
                    <a:pt x="982356" y="185392"/>
                    <a:pt x="982715" y="174968"/>
                    <a:pt x="983431" y="164902"/>
                  </a:cubicBezTo>
                  <a:cubicBezTo>
                    <a:pt x="959781" y="159510"/>
                    <a:pt x="937565" y="158432"/>
                    <a:pt x="913556" y="158072"/>
                  </a:cubicBezTo>
                  <a:cubicBezTo>
                    <a:pt x="913915" y="172092"/>
                    <a:pt x="914990" y="186471"/>
                    <a:pt x="917140" y="200490"/>
                  </a:cubicBezTo>
                  <a:cubicBezTo>
                    <a:pt x="919648" y="218104"/>
                    <a:pt x="925023" y="235719"/>
                    <a:pt x="927173" y="252973"/>
                  </a:cubicBezTo>
                  <a:cubicBezTo>
                    <a:pt x="928965" y="267712"/>
                    <a:pt x="909973" y="278496"/>
                    <a:pt x="901731" y="263398"/>
                  </a:cubicBezTo>
                  <a:cubicBezTo>
                    <a:pt x="883098" y="227810"/>
                    <a:pt x="884890" y="175327"/>
                    <a:pt x="886323" y="136504"/>
                  </a:cubicBezTo>
                  <a:cubicBezTo>
                    <a:pt x="888115" y="94805"/>
                    <a:pt x="893490" y="53825"/>
                    <a:pt x="901731" y="12846"/>
                  </a:cubicBezTo>
                  <a:cubicBezTo>
                    <a:pt x="903523" y="4578"/>
                    <a:pt x="917498" y="6735"/>
                    <a:pt x="916781" y="15362"/>
                  </a:cubicBezTo>
                  <a:cubicBezTo>
                    <a:pt x="913556" y="55982"/>
                    <a:pt x="912123" y="96243"/>
                    <a:pt x="912840" y="136864"/>
                  </a:cubicBezTo>
                  <a:cubicBezTo>
                    <a:pt x="912840" y="137223"/>
                    <a:pt x="912840" y="137583"/>
                    <a:pt x="912840" y="137942"/>
                  </a:cubicBezTo>
                  <a:cubicBezTo>
                    <a:pt x="934698" y="131472"/>
                    <a:pt x="961931" y="127517"/>
                    <a:pt x="985223" y="130753"/>
                  </a:cubicBezTo>
                  <a:cubicBezTo>
                    <a:pt x="987731" y="91211"/>
                    <a:pt x="992031" y="51669"/>
                    <a:pt x="996331" y="12486"/>
                  </a:cubicBezTo>
                  <a:cubicBezTo>
                    <a:pt x="996869" y="8352"/>
                    <a:pt x="1000273" y="6285"/>
                    <a:pt x="1003498" y="6330"/>
                  </a:cubicBezTo>
                  <a:close/>
                  <a:moveTo>
                    <a:pt x="615678" y="6005"/>
                  </a:moveTo>
                  <a:cubicBezTo>
                    <a:pt x="648025" y="3710"/>
                    <a:pt x="679110" y="24900"/>
                    <a:pt x="686376" y="63500"/>
                  </a:cubicBezTo>
                  <a:cubicBezTo>
                    <a:pt x="694988" y="108129"/>
                    <a:pt x="668075" y="143041"/>
                    <a:pt x="629320" y="152398"/>
                  </a:cubicBezTo>
                  <a:cubicBezTo>
                    <a:pt x="641879" y="166435"/>
                    <a:pt x="654080" y="181551"/>
                    <a:pt x="664845" y="197387"/>
                  </a:cubicBezTo>
                  <a:cubicBezTo>
                    <a:pt x="678481" y="217182"/>
                    <a:pt x="698936" y="233018"/>
                    <a:pt x="704677" y="256772"/>
                  </a:cubicBezTo>
                  <a:cubicBezTo>
                    <a:pt x="709701" y="276927"/>
                    <a:pt x="678123" y="284845"/>
                    <a:pt x="673099" y="265050"/>
                  </a:cubicBezTo>
                  <a:cubicBezTo>
                    <a:pt x="668075" y="245615"/>
                    <a:pt x="647980" y="229419"/>
                    <a:pt x="636855" y="212863"/>
                  </a:cubicBezTo>
                  <a:cubicBezTo>
                    <a:pt x="626090" y="197387"/>
                    <a:pt x="614607" y="182631"/>
                    <a:pt x="602047" y="168954"/>
                  </a:cubicBezTo>
                  <a:cubicBezTo>
                    <a:pt x="604918" y="198827"/>
                    <a:pt x="606712" y="229059"/>
                    <a:pt x="606712" y="258572"/>
                  </a:cubicBezTo>
                  <a:cubicBezTo>
                    <a:pt x="606354" y="276567"/>
                    <a:pt x="578364" y="276207"/>
                    <a:pt x="578005" y="258212"/>
                  </a:cubicBezTo>
                  <a:cubicBezTo>
                    <a:pt x="576928" y="186230"/>
                    <a:pt x="564728" y="113528"/>
                    <a:pt x="568316" y="41546"/>
                  </a:cubicBezTo>
                  <a:cubicBezTo>
                    <a:pt x="565086" y="38307"/>
                    <a:pt x="564010" y="32908"/>
                    <a:pt x="568316" y="28229"/>
                  </a:cubicBezTo>
                  <a:cubicBezTo>
                    <a:pt x="568675" y="28229"/>
                    <a:pt x="569034" y="27869"/>
                    <a:pt x="569393" y="27869"/>
                  </a:cubicBezTo>
                  <a:cubicBezTo>
                    <a:pt x="569393" y="25350"/>
                    <a:pt x="569393" y="23190"/>
                    <a:pt x="569751" y="21031"/>
                  </a:cubicBezTo>
                  <a:cubicBezTo>
                    <a:pt x="570469" y="12753"/>
                    <a:pt x="579440" y="11673"/>
                    <a:pt x="583746" y="16352"/>
                  </a:cubicBezTo>
                  <a:cubicBezTo>
                    <a:pt x="593973" y="10144"/>
                    <a:pt x="604896" y="6770"/>
                    <a:pt x="615678" y="6005"/>
                  </a:cubicBezTo>
                  <a:close/>
                  <a:moveTo>
                    <a:pt x="797737" y="3987"/>
                  </a:moveTo>
                  <a:cubicBezTo>
                    <a:pt x="824841" y="9856"/>
                    <a:pt x="842390" y="41651"/>
                    <a:pt x="849166" y="70605"/>
                  </a:cubicBezTo>
                  <a:cubicBezTo>
                    <a:pt x="850973" y="78903"/>
                    <a:pt x="839047" y="84315"/>
                    <a:pt x="835072" y="76377"/>
                  </a:cubicBezTo>
                  <a:cubicBezTo>
                    <a:pt x="824954" y="56894"/>
                    <a:pt x="792068" y="610"/>
                    <a:pt x="769662" y="40298"/>
                  </a:cubicBezTo>
                  <a:cubicBezTo>
                    <a:pt x="757014" y="62306"/>
                    <a:pt x="755568" y="90088"/>
                    <a:pt x="755207" y="114982"/>
                  </a:cubicBezTo>
                  <a:cubicBezTo>
                    <a:pt x="754845" y="140238"/>
                    <a:pt x="754123" y="166576"/>
                    <a:pt x="758459" y="191110"/>
                  </a:cubicBezTo>
                  <a:cubicBezTo>
                    <a:pt x="761350" y="205542"/>
                    <a:pt x="764603" y="223582"/>
                    <a:pt x="775444" y="234045"/>
                  </a:cubicBezTo>
                  <a:cubicBezTo>
                    <a:pt x="791706" y="250281"/>
                    <a:pt x="813751" y="245590"/>
                    <a:pt x="822063" y="223582"/>
                  </a:cubicBezTo>
                  <a:cubicBezTo>
                    <a:pt x="829290" y="205181"/>
                    <a:pt x="858923" y="213840"/>
                    <a:pt x="851334" y="232241"/>
                  </a:cubicBezTo>
                  <a:cubicBezTo>
                    <a:pt x="832181" y="277701"/>
                    <a:pt x="773999" y="289607"/>
                    <a:pt x="747256" y="242704"/>
                  </a:cubicBezTo>
                  <a:cubicBezTo>
                    <a:pt x="725935" y="205181"/>
                    <a:pt x="727742" y="156835"/>
                    <a:pt x="728826" y="114622"/>
                  </a:cubicBezTo>
                  <a:cubicBezTo>
                    <a:pt x="729910" y="82150"/>
                    <a:pt x="732440" y="23340"/>
                    <a:pt x="767494" y="7826"/>
                  </a:cubicBezTo>
                  <a:cubicBezTo>
                    <a:pt x="778606" y="2955"/>
                    <a:pt x="788702" y="2030"/>
                    <a:pt x="797737" y="3987"/>
                  </a:cubicBezTo>
                  <a:close/>
                  <a:moveTo>
                    <a:pt x="73231" y="195"/>
                  </a:moveTo>
                  <a:cubicBezTo>
                    <a:pt x="101133" y="2089"/>
                    <a:pt x="129848" y="17604"/>
                    <a:pt x="145379" y="40875"/>
                  </a:cubicBezTo>
                  <a:cubicBezTo>
                    <a:pt x="151158" y="49173"/>
                    <a:pt x="138517" y="58554"/>
                    <a:pt x="131654" y="51338"/>
                  </a:cubicBezTo>
                  <a:cubicBezTo>
                    <a:pt x="108538" y="26804"/>
                    <a:pt x="43523" y="9847"/>
                    <a:pt x="29798" y="54946"/>
                  </a:cubicBezTo>
                  <a:cubicBezTo>
                    <a:pt x="19323" y="89222"/>
                    <a:pt x="48580" y="101489"/>
                    <a:pt x="74224" y="110509"/>
                  </a:cubicBezTo>
                  <a:cubicBezTo>
                    <a:pt x="113233" y="124219"/>
                    <a:pt x="177887" y="144423"/>
                    <a:pt x="172108" y="202511"/>
                  </a:cubicBezTo>
                  <a:cubicBezTo>
                    <a:pt x="162717" y="295236"/>
                    <a:pt x="-2710" y="311832"/>
                    <a:pt x="5237" y="201429"/>
                  </a:cubicBezTo>
                  <a:cubicBezTo>
                    <a:pt x="6320" y="182668"/>
                    <a:pt x="34132" y="183389"/>
                    <a:pt x="32687" y="202151"/>
                  </a:cubicBezTo>
                  <a:cubicBezTo>
                    <a:pt x="27992" y="259156"/>
                    <a:pt x="86866" y="258074"/>
                    <a:pt x="120818" y="233901"/>
                  </a:cubicBezTo>
                  <a:cubicBezTo>
                    <a:pt x="134905" y="223798"/>
                    <a:pt x="149714" y="205759"/>
                    <a:pt x="139962" y="186636"/>
                  </a:cubicBezTo>
                  <a:cubicBezTo>
                    <a:pt x="127681" y="162102"/>
                    <a:pt x="107454" y="154165"/>
                    <a:pt x="83977" y="145867"/>
                  </a:cubicBezTo>
                  <a:cubicBezTo>
                    <a:pt x="37744" y="129631"/>
                    <a:pt x="-18602" y="104014"/>
                    <a:pt x="5959" y="41236"/>
                  </a:cubicBezTo>
                  <a:cubicBezTo>
                    <a:pt x="18240" y="10027"/>
                    <a:pt x="45329" y="-1699"/>
                    <a:pt x="73231" y="1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998442A4-3AB9-474C-8ACA-ECEFBCB68C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261475" y="3710702"/>
              <a:ext cx="880679" cy="780061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0600EC9E-9BB5-A44A-9570-8B16DB2F5A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81104" y="2493100"/>
              <a:ext cx="1843820" cy="1270846"/>
            </a:xfrm>
            <a:custGeom>
              <a:avLst/>
              <a:gdLst>
                <a:gd name="connsiteX0" fmla="*/ 1006009 w 1032612"/>
                <a:gd name="connsiteY0" fmla="*/ 699397 h 711724"/>
                <a:gd name="connsiteX1" fmla="*/ 1006368 w 1032612"/>
                <a:gd name="connsiteY1" fmla="*/ 706868 h 711724"/>
                <a:gd name="connsiteX2" fmla="*/ 880904 w 1032612"/>
                <a:gd name="connsiteY2" fmla="*/ 711724 h 711724"/>
                <a:gd name="connsiteX3" fmla="*/ 880546 w 1032612"/>
                <a:gd name="connsiteY3" fmla="*/ 707988 h 711724"/>
                <a:gd name="connsiteX4" fmla="*/ 1006009 w 1032612"/>
                <a:gd name="connsiteY4" fmla="*/ 699397 h 711724"/>
                <a:gd name="connsiteX5" fmla="*/ 1005284 w 1032612"/>
                <a:gd name="connsiteY5" fmla="*/ 683004 h 711724"/>
                <a:gd name="connsiteX6" fmla="*/ 1006361 w 1032612"/>
                <a:gd name="connsiteY6" fmla="*/ 690132 h 711724"/>
                <a:gd name="connsiteX7" fmla="*/ 860270 w 1032612"/>
                <a:gd name="connsiteY7" fmla="*/ 698685 h 711724"/>
                <a:gd name="connsiteX8" fmla="*/ 859911 w 1032612"/>
                <a:gd name="connsiteY8" fmla="*/ 695477 h 711724"/>
                <a:gd name="connsiteX9" fmla="*/ 1005284 w 1032612"/>
                <a:gd name="connsiteY9" fmla="*/ 683004 h 711724"/>
                <a:gd name="connsiteX10" fmla="*/ 377681 w 1032612"/>
                <a:gd name="connsiteY10" fmla="*/ 679888 h 711724"/>
                <a:gd name="connsiteX11" fmla="*/ 467770 w 1032612"/>
                <a:gd name="connsiteY11" fmla="*/ 682896 h 711724"/>
                <a:gd name="connsiteX12" fmla="*/ 545966 w 1032612"/>
                <a:gd name="connsiteY12" fmla="*/ 684776 h 711724"/>
                <a:gd name="connsiteX13" fmla="*/ 544885 w 1032612"/>
                <a:gd name="connsiteY13" fmla="*/ 691543 h 711724"/>
                <a:gd name="connsiteX14" fmla="*/ 460923 w 1032612"/>
                <a:gd name="connsiteY14" fmla="*/ 689663 h 711724"/>
                <a:gd name="connsiteX15" fmla="*/ 377321 w 1032612"/>
                <a:gd name="connsiteY15" fmla="*/ 683272 h 711724"/>
                <a:gd name="connsiteX16" fmla="*/ 377681 w 1032612"/>
                <a:gd name="connsiteY16" fmla="*/ 679888 h 711724"/>
                <a:gd name="connsiteX17" fmla="*/ 81111 w 1032612"/>
                <a:gd name="connsiteY17" fmla="*/ 496418 h 711724"/>
                <a:gd name="connsiteX18" fmla="*/ 83992 w 1032612"/>
                <a:gd name="connsiteY18" fmla="*/ 496418 h 711724"/>
                <a:gd name="connsiteX19" fmla="*/ 126843 w 1032612"/>
                <a:gd name="connsiteY19" fmla="*/ 585733 h 711724"/>
                <a:gd name="connsiteX20" fmla="*/ 223707 w 1032612"/>
                <a:gd name="connsiteY20" fmla="*/ 616107 h 711724"/>
                <a:gd name="connsiteX21" fmla="*/ 221907 w 1032612"/>
                <a:gd name="connsiteY21" fmla="*/ 623339 h 711724"/>
                <a:gd name="connsiteX22" fmla="*/ 115320 w 1032612"/>
                <a:gd name="connsiteY22" fmla="*/ 584286 h 711724"/>
                <a:gd name="connsiteX23" fmla="*/ 81111 w 1032612"/>
                <a:gd name="connsiteY23" fmla="*/ 496418 h 711724"/>
                <a:gd name="connsiteX24" fmla="*/ 60948 w 1032612"/>
                <a:gd name="connsiteY24" fmla="*/ 449653 h 711724"/>
                <a:gd name="connsiteX25" fmla="*/ 63103 w 1032612"/>
                <a:gd name="connsiteY25" fmla="*/ 449653 h 711724"/>
                <a:gd name="connsiteX26" fmla="*/ 69927 w 1032612"/>
                <a:gd name="connsiteY26" fmla="*/ 529271 h 711724"/>
                <a:gd name="connsiteX27" fmla="*/ 104408 w 1032612"/>
                <a:gd name="connsiteY27" fmla="*/ 597721 h 711724"/>
                <a:gd name="connsiteX28" fmla="*/ 257417 w 1032612"/>
                <a:gd name="connsiteY28" fmla="*/ 636630 h 711724"/>
                <a:gd name="connsiteX29" fmla="*/ 257417 w 1032612"/>
                <a:gd name="connsiteY29" fmla="*/ 643115 h 711724"/>
                <a:gd name="connsiteX30" fmla="*/ 96865 w 1032612"/>
                <a:gd name="connsiteY30" fmla="*/ 599163 h 711724"/>
                <a:gd name="connsiteX31" fmla="*/ 60948 w 1032612"/>
                <a:gd name="connsiteY31" fmla="*/ 449653 h 711724"/>
                <a:gd name="connsiteX32" fmla="*/ 1008788 w 1032612"/>
                <a:gd name="connsiteY32" fmla="*/ 344014 h 711724"/>
                <a:gd name="connsiteX33" fmla="*/ 1014200 w 1032612"/>
                <a:gd name="connsiteY33" fmla="*/ 352673 h 711724"/>
                <a:gd name="connsiteX34" fmla="*/ 1007706 w 1032612"/>
                <a:gd name="connsiteY34" fmla="*/ 353395 h 711724"/>
                <a:gd name="connsiteX35" fmla="*/ 1007706 w 1032612"/>
                <a:gd name="connsiteY35" fmla="*/ 350509 h 711724"/>
                <a:gd name="connsiteX36" fmla="*/ 1007706 w 1032612"/>
                <a:gd name="connsiteY36" fmla="*/ 348344 h 711724"/>
                <a:gd name="connsiteX37" fmla="*/ 1007345 w 1032612"/>
                <a:gd name="connsiteY37" fmla="*/ 347622 h 711724"/>
                <a:gd name="connsiteX38" fmla="*/ 1008788 w 1032612"/>
                <a:gd name="connsiteY38" fmla="*/ 344014 h 711724"/>
                <a:gd name="connsiteX39" fmla="*/ 626137 w 1032612"/>
                <a:gd name="connsiteY39" fmla="*/ 267290 h 711724"/>
                <a:gd name="connsiteX40" fmla="*/ 627864 w 1032612"/>
                <a:gd name="connsiteY40" fmla="*/ 271950 h 711724"/>
                <a:gd name="connsiteX41" fmla="*/ 627864 w 1032612"/>
                <a:gd name="connsiteY41" fmla="*/ 296326 h 711724"/>
                <a:gd name="connsiteX42" fmla="*/ 628985 w 1032612"/>
                <a:gd name="connsiteY42" fmla="*/ 327154 h 711724"/>
                <a:gd name="connsiteX43" fmla="*/ 631600 w 1032612"/>
                <a:gd name="connsiteY43" fmla="*/ 416413 h 711724"/>
                <a:gd name="connsiteX44" fmla="*/ 626744 w 1032612"/>
                <a:gd name="connsiteY44" fmla="*/ 416771 h 711724"/>
                <a:gd name="connsiteX45" fmla="*/ 620394 w 1032612"/>
                <a:gd name="connsiteY45" fmla="*/ 313174 h 711724"/>
                <a:gd name="connsiteX46" fmla="*/ 620767 w 1032612"/>
                <a:gd name="connsiteY46" fmla="*/ 268007 h 711724"/>
                <a:gd name="connsiteX47" fmla="*/ 626137 w 1032612"/>
                <a:gd name="connsiteY47" fmla="*/ 267290 h 711724"/>
                <a:gd name="connsiteX48" fmla="*/ 599254 w 1032612"/>
                <a:gd name="connsiteY48" fmla="*/ 266356 h 711724"/>
                <a:gd name="connsiteX49" fmla="*/ 602517 w 1032612"/>
                <a:gd name="connsiteY49" fmla="*/ 270537 h 711724"/>
                <a:gd name="connsiteX50" fmla="*/ 602870 w 1032612"/>
                <a:gd name="connsiteY50" fmla="*/ 314063 h 711724"/>
                <a:gd name="connsiteX51" fmla="*/ 604633 w 1032612"/>
                <a:gd name="connsiteY51" fmla="*/ 357948 h 711724"/>
                <a:gd name="connsiteX52" fmla="*/ 607456 w 1032612"/>
                <a:gd name="connsiteY52" fmla="*/ 453633 h 711724"/>
                <a:gd name="connsiteX53" fmla="*/ 604281 w 1032612"/>
                <a:gd name="connsiteY53" fmla="*/ 453992 h 711724"/>
                <a:gd name="connsiteX54" fmla="*/ 597225 w 1032612"/>
                <a:gd name="connsiteY54" fmla="*/ 358668 h 711724"/>
                <a:gd name="connsiteX55" fmla="*/ 594756 w 1032612"/>
                <a:gd name="connsiteY55" fmla="*/ 307588 h 711724"/>
                <a:gd name="connsiteX56" fmla="*/ 594403 w 1032612"/>
                <a:gd name="connsiteY56" fmla="*/ 269458 h 711724"/>
                <a:gd name="connsiteX57" fmla="*/ 599254 w 1032612"/>
                <a:gd name="connsiteY57" fmla="*/ 266356 h 711724"/>
                <a:gd name="connsiteX58" fmla="*/ 572430 w 1032612"/>
                <a:gd name="connsiteY58" fmla="*/ 266172 h 711724"/>
                <a:gd name="connsiteX59" fmla="*/ 576316 w 1032612"/>
                <a:gd name="connsiteY59" fmla="*/ 269447 h 711724"/>
                <a:gd name="connsiteX60" fmla="*/ 580856 w 1032612"/>
                <a:gd name="connsiteY60" fmla="*/ 366354 h 711724"/>
                <a:gd name="connsiteX61" fmla="*/ 583301 w 1032612"/>
                <a:gd name="connsiteY61" fmla="*/ 467567 h 711724"/>
                <a:gd name="connsiteX62" fmla="*/ 579110 w 1032612"/>
                <a:gd name="connsiteY62" fmla="*/ 467567 h 711724"/>
                <a:gd name="connsiteX63" fmla="*/ 573522 w 1032612"/>
                <a:gd name="connsiteY63" fmla="*/ 367071 h 711724"/>
                <a:gd name="connsiteX64" fmla="*/ 568283 w 1032612"/>
                <a:gd name="connsiteY64" fmla="*/ 270165 h 711724"/>
                <a:gd name="connsiteX65" fmla="*/ 572430 w 1032612"/>
                <a:gd name="connsiteY65" fmla="*/ 266172 h 711724"/>
                <a:gd name="connsiteX66" fmla="*/ 416864 w 1032612"/>
                <a:gd name="connsiteY66" fmla="*/ 226896 h 711724"/>
                <a:gd name="connsiteX67" fmla="*/ 443185 w 1032612"/>
                <a:gd name="connsiteY67" fmla="*/ 296405 h 711724"/>
                <a:gd name="connsiteX68" fmla="*/ 513853 w 1032612"/>
                <a:gd name="connsiteY68" fmla="*/ 335661 h 711724"/>
                <a:gd name="connsiteX69" fmla="*/ 509887 w 1032612"/>
                <a:gd name="connsiteY69" fmla="*/ 342864 h 711724"/>
                <a:gd name="connsiteX70" fmla="*/ 439219 w 1032612"/>
                <a:gd name="connsiteY70" fmla="*/ 305409 h 711724"/>
                <a:gd name="connsiteX71" fmla="*/ 412898 w 1032612"/>
                <a:gd name="connsiteY71" fmla="*/ 227616 h 711724"/>
                <a:gd name="connsiteX72" fmla="*/ 416864 w 1032612"/>
                <a:gd name="connsiteY72" fmla="*/ 226896 h 711724"/>
                <a:gd name="connsiteX73" fmla="*/ 951312 w 1032612"/>
                <a:gd name="connsiteY73" fmla="*/ 226246 h 711724"/>
                <a:gd name="connsiteX74" fmla="*/ 556692 w 1032612"/>
                <a:gd name="connsiteY74" fmla="*/ 255021 h 711724"/>
                <a:gd name="connsiteX75" fmla="*/ 570721 w 1032612"/>
                <a:gd name="connsiteY75" fmla="*/ 539534 h 711724"/>
                <a:gd name="connsiteX76" fmla="*/ 575713 w 1032612"/>
                <a:gd name="connsiteY76" fmla="*/ 612461 h 711724"/>
                <a:gd name="connsiteX77" fmla="*/ 583965 w 1032612"/>
                <a:gd name="connsiteY77" fmla="*/ 649862 h 711724"/>
                <a:gd name="connsiteX78" fmla="*/ 584531 w 1032612"/>
                <a:gd name="connsiteY78" fmla="*/ 652431 h 711724"/>
                <a:gd name="connsiteX79" fmla="*/ 600938 w 1032612"/>
                <a:gd name="connsiteY79" fmla="*/ 669741 h 711724"/>
                <a:gd name="connsiteX80" fmla="*/ 620723 w 1032612"/>
                <a:gd name="connsiteY80" fmla="*/ 674777 h 711724"/>
                <a:gd name="connsiteX81" fmla="*/ 630436 w 1032612"/>
                <a:gd name="connsiteY81" fmla="*/ 675136 h 711724"/>
                <a:gd name="connsiteX82" fmla="*/ 748786 w 1032612"/>
                <a:gd name="connsiteY82" fmla="*/ 674057 h 711724"/>
                <a:gd name="connsiteX83" fmla="*/ 737634 w 1032612"/>
                <a:gd name="connsiteY83" fmla="*/ 656073 h 711724"/>
                <a:gd name="connsiteX84" fmla="*/ 739070 w 1032612"/>
                <a:gd name="connsiteY84" fmla="*/ 652652 h 711724"/>
                <a:gd name="connsiteX85" fmla="*/ 739163 w 1032612"/>
                <a:gd name="connsiteY85" fmla="*/ 652431 h 711724"/>
                <a:gd name="connsiteX86" fmla="*/ 739832 w 1032612"/>
                <a:gd name="connsiteY86" fmla="*/ 652666 h 711724"/>
                <a:gd name="connsiteX87" fmla="*/ 743390 w 1032612"/>
                <a:gd name="connsiteY87" fmla="*/ 653915 h 711724"/>
                <a:gd name="connsiteX88" fmla="*/ 755261 w 1032612"/>
                <a:gd name="connsiteY88" fmla="*/ 670820 h 711724"/>
                <a:gd name="connsiteX89" fmla="*/ 755980 w 1032612"/>
                <a:gd name="connsiteY89" fmla="*/ 673698 h 711724"/>
                <a:gd name="connsiteX90" fmla="*/ 787636 w 1032612"/>
                <a:gd name="connsiteY90" fmla="*/ 670461 h 711724"/>
                <a:gd name="connsiteX91" fmla="*/ 776290 w 1032612"/>
                <a:gd name="connsiteY91" fmla="*/ 653322 h 711724"/>
                <a:gd name="connsiteX92" fmla="*/ 770729 w 1032612"/>
                <a:gd name="connsiteY92" fmla="*/ 644923 h 711724"/>
                <a:gd name="connsiteX93" fmla="*/ 774686 w 1032612"/>
                <a:gd name="connsiteY93" fmla="*/ 643484 h 711724"/>
                <a:gd name="connsiteX94" fmla="*/ 782317 w 1032612"/>
                <a:gd name="connsiteY94" fmla="*/ 653430 h 711724"/>
                <a:gd name="connsiteX95" fmla="*/ 794831 w 1032612"/>
                <a:gd name="connsiteY95" fmla="*/ 669741 h 711724"/>
                <a:gd name="connsiteX96" fmla="*/ 817853 w 1032612"/>
                <a:gd name="connsiteY96" fmla="*/ 667223 h 711724"/>
                <a:gd name="connsiteX97" fmla="*/ 807627 w 1032612"/>
                <a:gd name="connsiteY97" fmla="*/ 653885 h 711724"/>
                <a:gd name="connsiteX98" fmla="*/ 784759 w 1032612"/>
                <a:gd name="connsiteY98" fmla="*/ 624061 h 711724"/>
                <a:gd name="connsiteX99" fmla="*/ 789795 w 1032612"/>
                <a:gd name="connsiteY99" fmla="*/ 620464 h 711724"/>
                <a:gd name="connsiteX100" fmla="*/ 817802 w 1032612"/>
                <a:gd name="connsiteY100" fmla="*/ 654068 h 711724"/>
                <a:gd name="connsiteX101" fmla="*/ 827566 w 1032612"/>
                <a:gd name="connsiteY101" fmla="*/ 665785 h 711724"/>
                <a:gd name="connsiteX102" fmla="*/ 864618 w 1032612"/>
                <a:gd name="connsiteY102" fmla="*/ 661828 h 711724"/>
                <a:gd name="connsiteX103" fmla="*/ 858130 w 1032612"/>
                <a:gd name="connsiteY103" fmla="*/ 654794 h 711724"/>
                <a:gd name="connsiteX104" fmla="*/ 834761 w 1032612"/>
                <a:gd name="connsiteY104" fmla="*/ 629456 h 711724"/>
                <a:gd name="connsiteX105" fmla="*/ 800227 w 1032612"/>
                <a:gd name="connsiteY105" fmla="*/ 591689 h 711724"/>
                <a:gd name="connsiteX106" fmla="*/ 804903 w 1032612"/>
                <a:gd name="connsiteY106" fmla="*/ 588452 h 711724"/>
                <a:gd name="connsiteX107" fmla="*/ 843394 w 1032612"/>
                <a:gd name="connsiteY107" fmla="*/ 628377 h 711724"/>
                <a:gd name="connsiteX108" fmla="*/ 869124 w 1032612"/>
                <a:gd name="connsiteY108" fmla="*/ 654992 h 711724"/>
                <a:gd name="connsiteX109" fmla="*/ 874690 w 1032612"/>
                <a:gd name="connsiteY109" fmla="*/ 660749 h 711724"/>
                <a:gd name="connsiteX110" fmla="*/ 915339 w 1032612"/>
                <a:gd name="connsiteY110" fmla="*/ 656792 h 711724"/>
                <a:gd name="connsiteX111" fmla="*/ 914395 w 1032612"/>
                <a:gd name="connsiteY111" fmla="*/ 655806 h 711724"/>
                <a:gd name="connsiteX112" fmla="*/ 818213 w 1032612"/>
                <a:gd name="connsiteY112" fmla="*/ 555360 h 711724"/>
                <a:gd name="connsiteX113" fmla="*/ 822530 w 1032612"/>
                <a:gd name="connsiteY113" fmla="*/ 552483 h 711724"/>
                <a:gd name="connsiteX114" fmla="*/ 924692 w 1032612"/>
                <a:gd name="connsiteY114" fmla="*/ 653555 h 711724"/>
                <a:gd name="connsiteX115" fmla="*/ 925771 w 1032612"/>
                <a:gd name="connsiteY115" fmla="*/ 655713 h 711724"/>
                <a:gd name="connsiteX116" fmla="*/ 963543 w 1032612"/>
                <a:gd name="connsiteY116" fmla="*/ 653196 h 711724"/>
                <a:gd name="connsiteX117" fmla="*/ 946995 w 1032612"/>
                <a:gd name="connsiteY117" fmla="*/ 635211 h 711724"/>
                <a:gd name="connsiteX118" fmla="*/ 903828 w 1032612"/>
                <a:gd name="connsiteY118" fmla="*/ 596725 h 711724"/>
                <a:gd name="connsiteX119" fmla="*/ 824688 w 1032612"/>
                <a:gd name="connsiteY119" fmla="*/ 522629 h 711724"/>
                <a:gd name="connsiteX120" fmla="*/ 827926 w 1032612"/>
                <a:gd name="connsiteY120" fmla="*/ 518672 h 711724"/>
                <a:gd name="connsiteX121" fmla="*/ 902749 w 1032612"/>
                <a:gd name="connsiteY121" fmla="*/ 585934 h 711724"/>
                <a:gd name="connsiteX122" fmla="*/ 943758 w 1032612"/>
                <a:gd name="connsiteY122" fmla="*/ 620464 h 711724"/>
                <a:gd name="connsiteX123" fmla="*/ 975773 w 1032612"/>
                <a:gd name="connsiteY123" fmla="*/ 652836 h 711724"/>
                <a:gd name="connsiteX124" fmla="*/ 978291 w 1032612"/>
                <a:gd name="connsiteY124" fmla="*/ 652836 h 711724"/>
                <a:gd name="connsiteX125" fmla="*/ 975414 w 1032612"/>
                <a:gd name="connsiteY125" fmla="*/ 612551 h 711724"/>
                <a:gd name="connsiteX126" fmla="*/ 971816 w 1032612"/>
                <a:gd name="connsiteY126" fmla="*/ 611112 h 711724"/>
                <a:gd name="connsiteX127" fmla="*/ 834401 w 1032612"/>
                <a:gd name="connsiteY127" fmla="*/ 475150 h 711724"/>
                <a:gd name="connsiteX128" fmla="*/ 838358 w 1032612"/>
                <a:gd name="connsiteY128" fmla="*/ 472273 h 711724"/>
                <a:gd name="connsiteX129" fmla="*/ 974334 w 1032612"/>
                <a:gd name="connsiteY129" fmla="*/ 601760 h 711724"/>
                <a:gd name="connsiteX130" fmla="*/ 972176 w 1032612"/>
                <a:gd name="connsiteY130" fmla="*/ 567230 h 711724"/>
                <a:gd name="connsiteX131" fmla="*/ 915339 w 1032612"/>
                <a:gd name="connsiteY131" fmla="*/ 510759 h 711724"/>
                <a:gd name="connsiteX132" fmla="*/ 838358 w 1032612"/>
                <a:gd name="connsiteY132" fmla="*/ 438462 h 711724"/>
                <a:gd name="connsiteX133" fmla="*/ 841595 w 1032612"/>
                <a:gd name="connsiteY133" fmla="*/ 434865 h 711724"/>
                <a:gd name="connsiteX134" fmla="*/ 914620 w 1032612"/>
                <a:gd name="connsiteY134" fmla="*/ 500328 h 711724"/>
                <a:gd name="connsiteX135" fmla="*/ 971816 w 1032612"/>
                <a:gd name="connsiteY135" fmla="*/ 555360 h 711724"/>
                <a:gd name="connsiteX136" fmla="*/ 969658 w 1032612"/>
                <a:gd name="connsiteY136" fmla="*/ 521910 h 711724"/>
                <a:gd name="connsiteX137" fmla="*/ 918937 w 1032612"/>
                <a:gd name="connsiteY137" fmla="*/ 469755 h 711724"/>
                <a:gd name="connsiteX138" fmla="*/ 853107 w 1032612"/>
                <a:gd name="connsiteY138" fmla="*/ 404292 h 711724"/>
                <a:gd name="connsiteX139" fmla="*/ 855625 w 1032612"/>
                <a:gd name="connsiteY139" fmla="*/ 402493 h 711724"/>
                <a:gd name="connsiteX140" fmla="*/ 923973 w 1032612"/>
                <a:gd name="connsiteY140" fmla="*/ 465079 h 711724"/>
                <a:gd name="connsiteX141" fmla="*/ 969298 w 1032612"/>
                <a:gd name="connsiteY141" fmla="*/ 510759 h 711724"/>
                <a:gd name="connsiteX142" fmla="*/ 967500 w 1032612"/>
                <a:gd name="connsiteY142" fmla="*/ 474790 h 711724"/>
                <a:gd name="connsiteX143" fmla="*/ 865337 w 1032612"/>
                <a:gd name="connsiteY143" fmla="*/ 381272 h 711724"/>
                <a:gd name="connsiteX144" fmla="*/ 868215 w 1032612"/>
                <a:gd name="connsiteY144" fmla="*/ 377675 h 711724"/>
                <a:gd name="connsiteX145" fmla="*/ 967140 w 1032612"/>
                <a:gd name="connsiteY145" fmla="*/ 463280 h 711724"/>
                <a:gd name="connsiteX146" fmla="*/ 966061 w 1032612"/>
                <a:gd name="connsiteY146" fmla="*/ 431628 h 711724"/>
                <a:gd name="connsiteX147" fmla="*/ 965701 w 1032612"/>
                <a:gd name="connsiteY147" fmla="*/ 421557 h 711724"/>
                <a:gd name="connsiteX148" fmla="*/ 868575 w 1032612"/>
                <a:gd name="connsiteY148" fmla="*/ 353576 h 711724"/>
                <a:gd name="connsiteX149" fmla="*/ 872172 w 1032612"/>
                <a:gd name="connsiteY149" fmla="*/ 349619 h 711724"/>
                <a:gd name="connsiteX150" fmla="*/ 964982 w 1032612"/>
                <a:gd name="connsiteY150" fmla="*/ 410766 h 711724"/>
                <a:gd name="connsiteX151" fmla="*/ 962823 w 1032612"/>
                <a:gd name="connsiteY151" fmla="*/ 370481 h 711724"/>
                <a:gd name="connsiteX152" fmla="*/ 940160 w 1032612"/>
                <a:gd name="connsiteY152" fmla="*/ 355014 h 711724"/>
                <a:gd name="connsiteX153" fmla="*/ 889439 w 1032612"/>
                <a:gd name="connsiteY153" fmla="*/ 324081 h 711724"/>
                <a:gd name="connsiteX154" fmla="*/ 891957 w 1032612"/>
                <a:gd name="connsiteY154" fmla="*/ 320844 h 711724"/>
                <a:gd name="connsiteX155" fmla="*/ 938002 w 1032612"/>
                <a:gd name="connsiteY155" fmla="*/ 347461 h 711724"/>
                <a:gd name="connsiteX156" fmla="*/ 962463 w 1032612"/>
                <a:gd name="connsiteY156" fmla="*/ 362568 h 711724"/>
                <a:gd name="connsiteX157" fmla="*/ 959945 w 1032612"/>
                <a:gd name="connsiteY157" fmla="*/ 330915 h 711724"/>
                <a:gd name="connsiteX158" fmla="*/ 943038 w 1032612"/>
                <a:gd name="connsiteY158" fmla="*/ 320125 h 711724"/>
                <a:gd name="connsiteX159" fmla="*/ 910303 w 1032612"/>
                <a:gd name="connsiteY159" fmla="*/ 297824 h 711724"/>
                <a:gd name="connsiteX160" fmla="*/ 913900 w 1032612"/>
                <a:gd name="connsiteY160" fmla="*/ 293868 h 711724"/>
                <a:gd name="connsiteX161" fmla="*/ 959586 w 1032612"/>
                <a:gd name="connsiteY161" fmla="*/ 322643 h 711724"/>
                <a:gd name="connsiteX162" fmla="*/ 957787 w 1032612"/>
                <a:gd name="connsiteY162" fmla="*/ 300342 h 711724"/>
                <a:gd name="connsiteX163" fmla="*/ 927930 w 1032612"/>
                <a:gd name="connsiteY163" fmla="*/ 280919 h 711724"/>
                <a:gd name="connsiteX164" fmla="*/ 931527 w 1032612"/>
                <a:gd name="connsiteY164" fmla="*/ 276962 h 711724"/>
                <a:gd name="connsiteX165" fmla="*/ 957068 w 1032612"/>
                <a:gd name="connsiteY165" fmla="*/ 292429 h 711724"/>
                <a:gd name="connsiteX166" fmla="*/ 955988 w 1032612"/>
                <a:gd name="connsiteY166" fmla="*/ 275883 h 711724"/>
                <a:gd name="connsiteX167" fmla="*/ 943758 w 1032612"/>
                <a:gd name="connsiteY167" fmla="*/ 264373 h 711724"/>
                <a:gd name="connsiteX168" fmla="*/ 947355 w 1032612"/>
                <a:gd name="connsiteY168" fmla="*/ 260417 h 711724"/>
                <a:gd name="connsiteX169" fmla="*/ 954909 w 1032612"/>
                <a:gd name="connsiteY169" fmla="*/ 266891 h 711724"/>
                <a:gd name="connsiteX170" fmla="*/ 951312 w 1032612"/>
                <a:gd name="connsiteY170" fmla="*/ 226246 h 711724"/>
                <a:gd name="connsiteX171" fmla="*/ 157158 w 1032612"/>
                <a:gd name="connsiteY171" fmla="*/ 219105 h 711724"/>
                <a:gd name="connsiteX172" fmla="*/ 159667 w 1032612"/>
                <a:gd name="connsiteY172" fmla="*/ 229182 h 711724"/>
                <a:gd name="connsiteX173" fmla="*/ 84388 w 1032612"/>
                <a:gd name="connsiteY173" fmla="*/ 242857 h 711724"/>
                <a:gd name="connsiteX174" fmla="*/ 41014 w 1032612"/>
                <a:gd name="connsiteY174" fmla="*/ 288921 h 711724"/>
                <a:gd name="connsiteX175" fmla="*/ 10185 w 1032612"/>
                <a:gd name="connsiteY175" fmla="*/ 385368 h 711724"/>
                <a:gd name="connsiteX176" fmla="*/ 5525 w 1032612"/>
                <a:gd name="connsiteY176" fmla="*/ 385728 h 711724"/>
                <a:gd name="connsiteX177" fmla="*/ 11261 w 1032612"/>
                <a:gd name="connsiteY177" fmla="*/ 340384 h 711724"/>
                <a:gd name="connsiteX178" fmla="*/ 39221 w 1032612"/>
                <a:gd name="connsiteY178" fmla="*/ 274526 h 711724"/>
                <a:gd name="connsiteX179" fmla="*/ 157158 w 1032612"/>
                <a:gd name="connsiteY179" fmla="*/ 219105 h 711724"/>
                <a:gd name="connsiteX180" fmla="*/ 108829 w 1032612"/>
                <a:gd name="connsiteY180" fmla="*/ 207995 h 711724"/>
                <a:gd name="connsiteX181" fmla="*/ 108829 w 1032612"/>
                <a:gd name="connsiteY181" fmla="*/ 218119 h 711724"/>
                <a:gd name="connsiteX182" fmla="*/ 5768 w 1032612"/>
                <a:gd name="connsiteY182" fmla="*/ 304533 h 711724"/>
                <a:gd name="connsiteX183" fmla="*/ 363 w 1032612"/>
                <a:gd name="connsiteY183" fmla="*/ 301279 h 711724"/>
                <a:gd name="connsiteX184" fmla="*/ 108829 w 1032612"/>
                <a:gd name="connsiteY184" fmla="*/ 207995 h 711724"/>
                <a:gd name="connsiteX185" fmla="*/ 424447 w 1032612"/>
                <a:gd name="connsiteY185" fmla="*/ 195132 h 711724"/>
                <a:gd name="connsiteX186" fmla="*/ 445748 w 1032612"/>
                <a:gd name="connsiteY186" fmla="*/ 268865 h 711724"/>
                <a:gd name="connsiteX187" fmla="*/ 523010 w 1032612"/>
                <a:gd name="connsiteY187" fmla="*/ 318258 h 711724"/>
                <a:gd name="connsiteX188" fmla="*/ 521204 w 1032612"/>
                <a:gd name="connsiteY188" fmla="*/ 326491 h 711724"/>
                <a:gd name="connsiteX189" fmla="*/ 443943 w 1032612"/>
                <a:gd name="connsiteY189" fmla="*/ 282108 h 711724"/>
                <a:gd name="connsiteX190" fmla="*/ 420836 w 1032612"/>
                <a:gd name="connsiteY190" fmla="*/ 195490 h 711724"/>
                <a:gd name="connsiteX191" fmla="*/ 424447 w 1032612"/>
                <a:gd name="connsiteY191" fmla="*/ 195132 h 711724"/>
                <a:gd name="connsiteX192" fmla="*/ 923292 w 1032612"/>
                <a:gd name="connsiteY192" fmla="*/ 189841 h 711724"/>
                <a:gd name="connsiteX193" fmla="*/ 980773 w 1032612"/>
                <a:gd name="connsiteY193" fmla="*/ 208775 h 711724"/>
                <a:gd name="connsiteX194" fmla="*/ 1012611 w 1032612"/>
                <a:gd name="connsiteY194" fmla="*/ 328863 h 711724"/>
                <a:gd name="connsiteX195" fmla="*/ 1004652 w 1032612"/>
                <a:gd name="connsiteY195" fmla="*/ 329223 h 711724"/>
                <a:gd name="connsiteX196" fmla="*/ 987285 w 1032612"/>
                <a:gd name="connsiteY196" fmla="*/ 231133 h 711724"/>
                <a:gd name="connsiteX197" fmla="*/ 860293 w 1032612"/>
                <a:gd name="connsiteY197" fmla="*/ 197955 h 711724"/>
                <a:gd name="connsiteX198" fmla="*/ 859569 w 1032612"/>
                <a:gd name="connsiteY198" fmla="*/ 194710 h 711724"/>
                <a:gd name="connsiteX199" fmla="*/ 923292 w 1032612"/>
                <a:gd name="connsiteY199" fmla="*/ 189841 h 711724"/>
                <a:gd name="connsiteX200" fmla="*/ 930690 w 1032612"/>
                <a:gd name="connsiteY200" fmla="*/ 172829 h 711724"/>
                <a:gd name="connsiteX201" fmla="*/ 959658 w 1032612"/>
                <a:gd name="connsiteY201" fmla="*/ 176878 h 711724"/>
                <a:gd name="connsiteX202" fmla="*/ 1001271 w 1032612"/>
                <a:gd name="connsiteY202" fmla="*/ 207108 h 711724"/>
                <a:gd name="connsiteX203" fmla="*/ 1031405 w 1032612"/>
                <a:gd name="connsiteY203" fmla="*/ 308237 h 711724"/>
                <a:gd name="connsiteX204" fmla="*/ 1023154 w 1032612"/>
                <a:gd name="connsiteY204" fmla="*/ 307157 h 711724"/>
                <a:gd name="connsiteX205" fmla="*/ 1002348 w 1032612"/>
                <a:gd name="connsiteY205" fmla="*/ 220425 h 711724"/>
                <a:gd name="connsiteX206" fmla="*/ 963604 w 1032612"/>
                <a:gd name="connsiteY206" fmla="*/ 184435 h 711724"/>
                <a:gd name="connsiteX207" fmla="*/ 901902 w 1032612"/>
                <a:gd name="connsiteY207" fmla="*/ 178317 h 711724"/>
                <a:gd name="connsiteX208" fmla="*/ 901184 w 1032612"/>
                <a:gd name="connsiteY208" fmla="*/ 174719 h 711724"/>
                <a:gd name="connsiteX209" fmla="*/ 930690 w 1032612"/>
                <a:gd name="connsiteY209" fmla="*/ 172829 h 711724"/>
                <a:gd name="connsiteX210" fmla="*/ 368555 w 1032612"/>
                <a:gd name="connsiteY210" fmla="*/ 70141 h 711724"/>
                <a:gd name="connsiteX211" fmla="*/ 283300 w 1032612"/>
                <a:gd name="connsiteY211" fmla="*/ 236318 h 711724"/>
                <a:gd name="connsiteX212" fmla="*/ 183296 w 1032612"/>
                <a:gd name="connsiteY212" fmla="*/ 258978 h 711724"/>
                <a:gd name="connsiteX213" fmla="*/ 71061 w 1032612"/>
                <a:gd name="connsiteY213" fmla="*/ 310053 h 711724"/>
                <a:gd name="connsiteX214" fmla="*/ 49118 w 1032612"/>
                <a:gd name="connsiteY214" fmla="*/ 421197 h 711724"/>
                <a:gd name="connsiteX215" fmla="*/ 114229 w 1032612"/>
                <a:gd name="connsiteY215" fmla="*/ 633772 h 711724"/>
                <a:gd name="connsiteX216" fmla="*/ 329345 w 1032612"/>
                <a:gd name="connsiteY216" fmla="*/ 645282 h 711724"/>
                <a:gd name="connsiteX217" fmla="*/ 550217 w 1032612"/>
                <a:gd name="connsiteY217" fmla="*/ 645642 h 711724"/>
                <a:gd name="connsiteX218" fmla="*/ 541943 w 1032612"/>
                <a:gd name="connsiteY218" fmla="*/ 583416 h 711724"/>
                <a:gd name="connsiteX219" fmla="*/ 528993 w 1032612"/>
                <a:gd name="connsiteY219" fmla="*/ 306816 h 711724"/>
                <a:gd name="connsiteX220" fmla="*/ 448414 w 1032612"/>
                <a:gd name="connsiteY220" fmla="*/ 256460 h 711724"/>
                <a:gd name="connsiteX221" fmla="*/ 368555 w 1032612"/>
                <a:gd name="connsiteY221" fmla="*/ 70141 h 711724"/>
                <a:gd name="connsiteX222" fmla="*/ 386137 w 1032612"/>
                <a:gd name="connsiteY222" fmla="*/ 50493 h 711724"/>
                <a:gd name="connsiteX223" fmla="*/ 449853 w 1032612"/>
                <a:gd name="connsiteY223" fmla="*/ 92082 h 711724"/>
                <a:gd name="connsiteX224" fmla="*/ 527914 w 1032612"/>
                <a:gd name="connsiteY224" fmla="*/ 283437 h 711724"/>
                <a:gd name="connsiteX225" fmla="*/ 526835 w 1032612"/>
                <a:gd name="connsiteY225" fmla="*/ 244590 h 711724"/>
                <a:gd name="connsiteX226" fmla="*/ 529713 w 1032612"/>
                <a:gd name="connsiteY226" fmla="*/ 238835 h 711724"/>
                <a:gd name="connsiteX227" fmla="*/ 546620 w 1032612"/>
                <a:gd name="connsiteY227" fmla="*/ 232001 h 711724"/>
                <a:gd name="connsiteX228" fmla="*/ 951672 w 1032612"/>
                <a:gd name="connsiteY228" fmla="*/ 207182 h 711724"/>
                <a:gd name="connsiteX229" fmla="*/ 962463 w 1032612"/>
                <a:gd name="connsiteY229" fmla="*/ 215096 h 711724"/>
                <a:gd name="connsiteX230" fmla="*/ 968219 w 1032612"/>
                <a:gd name="connsiteY230" fmla="*/ 219412 h 711724"/>
                <a:gd name="connsiteX231" fmla="*/ 993040 w 1032612"/>
                <a:gd name="connsiteY231" fmla="*/ 428391 h 711724"/>
                <a:gd name="connsiteX232" fmla="*/ 1009228 w 1032612"/>
                <a:gd name="connsiteY232" fmla="*/ 657512 h 711724"/>
                <a:gd name="connsiteX233" fmla="*/ 985126 w 1032612"/>
                <a:gd name="connsiteY233" fmla="*/ 674777 h 711724"/>
                <a:gd name="connsiteX234" fmla="*/ 620004 w 1032612"/>
                <a:gd name="connsiteY234" fmla="*/ 705710 h 711724"/>
                <a:gd name="connsiteX235" fmla="*/ 609932 w 1032612"/>
                <a:gd name="connsiteY235" fmla="*/ 702832 h 711724"/>
                <a:gd name="connsiteX236" fmla="*/ 560289 w 1032612"/>
                <a:gd name="connsiteY236" fmla="*/ 675496 h 711724"/>
                <a:gd name="connsiteX237" fmla="*/ 550936 w 1032612"/>
                <a:gd name="connsiteY237" fmla="*/ 675496 h 711724"/>
                <a:gd name="connsiteX238" fmla="*/ 271789 w 1032612"/>
                <a:gd name="connsiteY238" fmla="*/ 674777 h 711724"/>
                <a:gd name="connsiteX239" fmla="*/ 88328 w 1032612"/>
                <a:gd name="connsiteY239" fmla="*/ 651037 h 711724"/>
                <a:gd name="connsiteX240" fmla="*/ 16743 w 1032612"/>
                <a:gd name="connsiteY240" fmla="*/ 470474 h 711724"/>
                <a:gd name="connsiteX241" fmla="*/ 58471 w 1032612"/>
                <a:gd name="connsiteY241" fmla="*/ 276243 h 711724"/>
                <a:gd name="connsiteX242" fmla="*/ 244090 w 1032612"/>
                <a:gd name="connsiteY242" fmla="*/ 235958 h 711724"/>
                <a:gd name="connsiteX243" fmla="*/ 269630 w 1032612"/>
                <a:gd name="connsiteY243" fmla="*/ 148913 h 711724"/>
                <a:gd name="connsiteX244" fmla="*/ 309200 w 1032612"/>
                <a:gd name="connsiteY244" fmla="*/ 70141 h 711724"/>
                <a:gd name="connsiteX245" fmla="*/ 386137 w 1032612"/>
                <a:gd name="connsiteY245" fmla="*/ 50493 h 711724"/>
                <a:gd name="connsiteX246" fmla="*/ 380886 w 1032612"/>
                <a:gd name="connsiteY246" fmla="*/ 38175 h 711724"/>
                <a:gd name="connsiteX247" fmla="*/ 467385 w 1032612"/>
                <a:gd name="connsiteY247" fmla="*/ 100503 h 711724"/>
                <a:gd name="connsiteX248" fmla="*/ 463795 w 1032612"/>
                <a:gd name="connsiteY248" fmla="*/ 101577 h 711724"/>
                <a:gd name="connsiteX249" fmla="*/ 379451 w 1032612"/>
                <a:gd name="connsiteY249" fmla="*/ 45697 h 711724"/>
                <a:gd name="connsiteX250" fmla="*/ 272854 w 1032612"/>
                <a:gd name="connsiteY250" fmla="*/ 94413 h 711724"/>
                <a:gd name="connsiteX251" fmla="*/ 265675 w 1032612"/>
                <a:gd name="connsiteY251" fmla="*/ 89040 h 711724"/>
                <a:gd name="connsiteX252" fmla="*/ 380886 w 1032612"/>
                <a:gd name="connsiteY252" fmla="*/ 38175 h 711724"/>
                <a:gd name="connsiteX253" fmla="*/ 377525 w 1032612"/>
                <a:gd name="connsiteY253" fmla="*/ 20227 h 711724"/>
                <a:gd name="connsiteX254" fmla="*/ 459445 w 1032612"/>
                <a:gd name="connsiteY254" fmla="*/ 64658 h 711724"/>
                <a:gd name="connsiteX255" fmla="*/ 456569 w 1032612"/>
                <a:gd name="connsiteY255" fmla="*/ 66115 h 711724"/>
                <a:gd name="connsiteX256" fmla="*/ 291202 w 1032612"/>
                <a:gd name="connsiteY256" fmla="*/ 56646 h 711724"/>
                <a:gd name="connsiteX257" fmla="*/ 285091 w 1032612"/>
                <a:gd name="connsiteY257" fmla="*/ 50091 h 711724"/>
                <a:gd name="connsiteX258" fmla="*/ 377525 w 1032612"/>
                <a:gd name="connsiteY258" fmla="*/ 20227 h 711724"/>
                <a:gd name="connsiteX259" fmla="*/ 375215 w 1032612"/>
                <a:gd name="connsiteY259" fmla="*/ 699 h 711724"/>
                <a:gd name="connsiteX260" fmla="*/ 437215 w 1032612"/>
                <a:gd name="connsiteY260" fmla="*/ 22527 h 711724"/>
                <a:gd name="connsiteX261" fmla="*/ 436132 w 1032612"/>
                <a:gd name="connsiteY261" fmla="*/ 23982 h 711724"/>
                <a:gd name="connsiteX262" fmla="*/ 316644 w 1032612"/>
                <a:gd name="connsiteY262" fmla="*/ 20708 h 711724"/>
                <a:gd name="connsiteX263" fmla="*/ 311590 w 1032612"/>
                <a:gd name="connsiteY263" fmla="*/ 13796 h 711724"/>
                <a:gd name="connsiteX264" fmla="*/ 375215 w 1032612"/>
                <a:gd name="connsiteY264" fmla="*/ 699 h 71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032612" h="711724">
                  <a:moveTo>
                    <a:pt x="1006009" y="699397"/>
                  </a:moveTo>
                  <a:cubicBezTo>
                    <a:pt x="1010669" y="699397"/>
                    <a:pt x="1011028" y="706494"/>
                    <a:pt x="1006368" y="706868"/>
                  </a:cubicBezTo>
                  <a:cubicBezTo>
                    <a:pt x="964785" y="710603"/>
                    <a:pt x="922486" y="710230"/>
                    <a:pt x="880904" y="711724"/>
                  </a:cubicBezTo>
                  <a:cubicBezTo>
                    <a:pt x="878395" y="711724"/>
                    <a:pt x="878036" y="708362"/>
                    <a:pt x="880546" y="707988"/>
                  </a:cubicBezTo>
                  <a:cubicBezTo>
                    <a:pt x="922128" y="703880"/>
                    <a:pt x="964069" y="701638"/>
                    <a:pt x="1006009" y="699397"/>
                  </a:cubicBezTo>
                  <a:close/>
                  <a:moveTo>
                    <a:pt x="1005284" y="683004"/>
                  </a:moveTo>
                  <a:cubicBezTo>
                    <a:pt x="1010309" y="683361"/>
                    <a:pt x="1011027" y="690132"/>
                    <a:pt x="1006361" y="690132"/>
                  </a:cubicBezTo>
                  <a:cubicBezTo>
                    <a:pt x="957185" y="690488"/>
                    <a:pt x="909087" y="696546"/>
                    <a:pt x="860270" y="698685"/>
                  </a:cubicBezTo>
                  <a:cubicBezTo>
                    <a:pt x="857757" y="699041"/>
                    <a:pt x="857398" y="695834"/>
                    <a:pt x="859911" y="695477"/>
                  </a:cubicBezTo>
                  <a:cubicBezTo>
                    <a:pt x="906933" y="685855"/>
                    <a:pt x="957544" y="681935"/>
                    <a:pt x="1005284" y="683004"/>
                  </a:cubicBezTo>
                  <a:close/>
                  <a:moveTo>
                    <a:pt x="377681" y="679888"/>
                  </a:moveTo>
                  <a:cubicBezTo>
                    <a:pt x="407951" y="682520"/>
                    <a:pt x="437860" y="683272"/>
                    <a:pt x="467770" y="682896"/>
                  </a:cubicBezTo>
                  <a:cubicBezTo>
                    <a:pt x="493715" y="682896"/>
                    <a:pt x="520742" y="678760"/>
                    <a:pt x="545966" y="684776"/>
                  </a:cubicBezTo>
                  <a:cubicBezTo>
                    <a:pt x="550651" y="685904"/>
                    <a:pt x="549209" y="692671"/>
                    <a:pt x="544885" y="691543"/>
                  </a:cubicBezTo>
                  <a:cubicBezTo>
                    <a:pt x="517859" y="685528"/>
                    <a:pt x="488670" y="689663"/>
                    <a:pt x="460923" y="689663"/>
                  </a:cubicBezTo>
                  <a:cubicBezTo>
                    <a:pt x="432815" y="689663"/>
                    <a:pt x="404708" y="688536"/>
                    <a:pt x="377321" y="683272"/>
                  </a:cubicBezTo>
                  <a:cubicBezTo>
                    <a:pt x="374798" y="682896"/>
                    <a:pt x="375519" y="679888"/>
                    <a:pt x="377681" y="679888"/>
                  </a:cubicBezTo>
                  <a:close/>
                  <a:moveTo>
                    <a:pt x="81111" y="496418"/>
                  </a:moveTo>
                  <a:cubicBezTo>
                    <a:pt x="81111" y="494610"/>
                    <a:pt x="83992" y="494610"/>
                    <a:pt x="83992" y="496418"/>
                  </a:cubicBezTo>
                  <a:cubicBezTo>
                    <a:pt x="86873" y="529685"/>
                    <a:pt x="99476" y="565122"/>
                    <a:pt x="126843" y="585733"/>
                  </a:cubicBezTo>
                  <a:cubicBezTo>
                    <a:pt x="155650" y="607067"/>
                    <a:pt x="189858" y="609598"/>
                    <a:pt x="223707" y="616107"/>
                  </a:cubicBezTo>
                  <a:cubicBezTo>
                    <a:pt x="228388" y="617192"/>
                    <a:pt x="226588" y="624424"/>
                    <a:pt x="221907" y="623339"/>
                  </a:cubicBezTo>
                  <a:cubicBezTo>
                    <a:pt x="184817" y="615745"/>
                    <a:pt x="143407" y="613214"/>
                    <a:pt x="115320" y="584286"/>
                  </a:cubicBezTo>
                  <a:cubicBezTo>
                    <a:pt x="91914" y="560059"/>
                    <a:pt x="82912" y="529685"/>
                    <a:pt x="81111" y="496418"/>
                  </a:cubicBezTo>
                  <a:close/>
                  <a:moveTo>
                    <a:pt x="60948" y="449653"/>
                  </a:moveTo>
                  <a:cubicBezTo>
                    <a:pt x="61307" y="448572"/>
                    <a:pt x="63103" y="448572"/>
                    <a:pt x="63103" y="449653"/>
                  </a:cubicBezTo>
                  <a:cubicBezTo>
                    <a:pt x="62025" y="476313"/>
                    <a:pt x="63103" y="503693"/>
                    <a:pt x="69927" y="529271"/>
                  </a:cubicBezTo>
                  <a:cubicBezTo>
                    <a:pt x="76033" y="553409"/>
                    <a:pt x="85372" y="581149"/>
                    <a:pt x="104408" y="597721"/>
                  </a:cubicBezTo>
                  <a:cubicBezTo>
                    <a:pt x="144995" y="633388"/>
                    <a:pt x="206055" y="636630"/>
                    <a:pt x="257417" y="636630"/>
                  </a:cubicBezTo>
                  <a:cubicBezTo>
                    <a:pt x="261368" y="636630"/>
                    <a:pt x="261727" y="643115"/>
                    <a:pt x="257417" y="643115"/>
                  </a:cubicBezTo>
                  <a:cubicBezTo>
                    <a:pt x="207132" y="643475"/>
                    <a:pt x="133860" y="640593"/>
                    <a:pt x="96865" y="599163"/>
                  </a:cubicBezTo>
                  <a:cubicBezTo>
                    <a:pt x="62384" y="559894"/>
                    <a:pt x="54123" y="499730"/>
                    <a:pt x="60948" y="449653"/>
                  </a:cubicBezTo>
                  <a:close/>
                  <a:moveTo>
                    <a:pt x="1008788" y="344014"/>
                  </a:moveTo>
                  <a:cubicBezTo>
                    <a:pt x="1013840" y="342210"/>
                    <a:pt x="1014200" y="349787"/>
                    <a:pt x="1014200" y="352673"/>
                  </a:cubicBezTo>
                  <a:cubicBezTo>
                    <a:pt x="1013840" y="356642"/>
                    <a:pt x="1007706" y="357724"/>
                    <a:pt x="1007706" y="353395"/>
                  </a:cubicBezTo>
                  <a:cubicBezTo>
                    <a:pt x="1007345" y="352313"/>
                    <a:pt x="1007706" y="351591"/>
                    <a:pt x="1007706" y="350509"/>
                  </a:cubicBezTo>
                  <a:cubicBezTo>
                    <a:pt x="1007706" y="349787"/>
                    <a:pt x="1007706" y="349426"/>
                    <a:pt x="1007706" y="348344"/>
                  </a:cubicBezTo>
                  <a:cubicBezTo>
                    <a:pt x="1007345" y="347983"/>
                    <a:pt x="1007345" y="347622"/>
                    <a:pt x="1007345" y="347622"/>
                  </a:cubicBezTo>
                  <a:cubicBezTo>
                    <a:pt x="1006623" y="346179"/>
                    <a:pt x="1006984" y="344736"/>
                    <a:pt x="1008788" y="344014"/>
                  </a:cubicBezTo>
                  <a:close/>
                  <a:moveTo>
                    <a:pt x="626137" y="267290"/>
                  </a:moveTo>
                  <a:cubicBezTo>
                    <a:pt x="627771" y="268276"/>
                    <a:pt x="628798" y="270158"/>
                    <a:pt x="627864" y="271950"/>
                  </a:cubicBezTo>
                  <a:cubicBezTo>
                    <a:pt x="624876" y="278402"/>
                    <a:pt x="627491" y="289873"/>
                    <a:pt x="627864" y="296326"/>
                  </a:cubicBezTo>
                  <a:cubicBezTo>
                    <a:pt x="628611" y="306721"/>
                    <a:pt x="628985" y="316759"/>
                    <a:pt x="628985" y="327154"/>
                  </a:cubicBezTo>
                  <a:cubicBezTo>
                    <a:pt x="629359" y="356907"/>
                    <a:pt x="630106" y="386660"/>
                    <a:pt x="631600" y="416413"/>
                  </a:cubicBezTo>
                  <a:cubicBezTo>
                    <a:pt x="631600" y="419280"/>
                    <a:pt x="627117" y="419639"/>
                    <a:pt x="626744" y="416771"/>
                  </a:cubicBezTo>
                  <a:cubicBezTo>
                    <a:pt x="623382" y="382358"/>
                    <a:pt x="621514" y="347587"/>
                    <a:pt x="620394" y="313174"/>
                  </a:cubicBezTo>
                  <a:cubicBezTo>
                    <a:pt x="620020" y="300627"/>
                    <a:pt x="612923" y="279119"/>
                    <a:pt x="620767" y="268007"/>
                  </a:cubicBezTo>
                  <a:cubicBezTo>
                    <a:pt x="622262" y="266215"/>
                    <a:pt x="624503" y="266304"/>
                    <a:pt x="626137" y="267290"/>
                  </a:cubicBezTo>
                  <a:close/>
                  <a:moveTo>
                    <a:pt x="599254" y="266356"/>
                  </a:moveTo>
                  <a:cubicBezTo>
                    <a:pt x="601282" y="266671"/>
                    <a:pt x="603046" y="268199"/>
                    <a:pt x="602517" y="270537"/>
                  </a:cubicBezTo>
                  <a:cubicBezTo>
                    <a:pt x="600047" y="284566"/>
                    <a:pt x="602870" y="300394"/>
                    <a:pt x="602870" y="314063"/>
                  </a:cubicBezTo>
                  <a:cubicBezTo>
                    <a:pt x="602870" y="328811"/>
                    <a:pt x="603928" y="343200"/>
                    <a:pt x="604633" y="357948"/>
                  </a:cubicBezTo>
                  <a:cubicBezTo>
                    <a:pt x="606045" y="389963"/>
                    <a:pt x="607808" y="421978"/>
                    <a:pt x="607456" y="453633"/>
                  </a:cubicBezTo>
                  <a:cubicBezTo>
                    <a:pt x="607456" y="455431"/>
                    <a:pt x="604986" y="456151"/>
                    <a:pt x="604281" y="453992"/>
                  </a:cubicBezTo>
                  <a:cubicBezTo>
                    <a:pt x="599695" y="422697"/>
                    <a:pt x="598636" y="390323"/>
                    <a:pt x="597225" y="358668"/>
                  </a:cubicBezTo>
                  <a:cubicBezTo>
                    <a:pt x="596167" y="341761"/>
                    <a:pt x="595108" y="324854"/>
                    <a:pt x="594756" y="307588"/>
                  </a:cubicBezTo>
                  <a:cubicBezTo>
                    <a:pt x="594403" y="295358"/>
                    <a:pt x="592286" y="281689"/>
                    <a:pt x="594403" y="269458"/>
                  </a:cubicBezTo>
                  <a:cubicBezTo>
                    <a:pt x="594932" y="266940"/>
                    <a:pt x="597225" y="266041"/>
                    <a:pt x="599254" y="266356"/>
                  </a:cubicBezTo>
                  <a:close/>
                  <a:moveTo>
                    <a:pt x="572430" y="266172"/>
                  </a:moveTo>
                  <a:cubicBezTo>
                    <a:pt x="574395" y="265948"/>
                    <a:pt x="576316" y="266935"/>
                    <a:pt x="576316" y="269447"/>
                  </a:cubicBezTo>
                  <a:cubicBezTo>
                    <a:pt x="574919" y="302108"/>
                    <a:pt x="577713" y="334051"/>
                    <a:pt x="580856" y="366354"/>
                  </a:cubicBezTo>
                  <a:cubicBezTo>
                    <a:pt x="583999" y="400450"/>
                    <a:pt x="583999" y="433470"/>
                    <a:pt x="583301" y="467567"/>
                  </a:cubicBezTo>
                  <a:cubicBezTo>
                    <a:pt x="583301" y="469721"/>
                    <a:pt x="579808" y="470438"/>
                    <a:pt x="579110" y="467567"/>
                  </a:cubicBezTo>
                  <a:cubicBezTo>
                    <a:pt x="575617" y="434547"/>
                    <a:pt x="576665" y="400450"/>
                    <a:pt x="573522" y="367071"/>
                  </a:cubicBezTo>
                  <a:cubicBezTo>
                    <a:pt x="570379" y="334769"/>
                    <a:pt x="566886" y="302826"/>
                    <a:pt x="568283" y="270165"/>
                  </a:cubicBezTo>
                  <a:cubicBezTo>
                    <a:pt x="568458" y="267832"/>
                    <a:pt x="570466" y="266396"/>
                    <a:pt x="572430" y="266172"/>
                  </a:cubicBezTo>
                  <a:close/>
                  <a:moveTo>
                    <a:pt x="416864" y="226896"/>
                  </a:moveTo>
                  <a:cubicBezTo>
                    <a:pt x="422994" y="251026"/>
                    <a:pt x="429484" y="275156"/>
                    <a:pt x="443185" y="296405"/>
                  </a:cubicBezTo>
                  <a:cubicBezTo>
                    <a:pt x="459770" y="322696"/>
                    <a:pt x="486812" y="324857"/>
                    <a:pt x="513853" y="335661"/>
                  </a:cubicBezTo>
                  <a:cubicBezTo>
                    <a:pt x="518901" y="337822"/>
                    <a:pt x="514935" y="345025"/>
                    <a:pt x="509887" y="342864"/>
                  </a:cubicBezTo>
                  <a:cubicBezTo>
                    <a:pt x="482845" y="332060"/>
                    <a:pt x="457607" y="329179"/>
                    <a:pt x="439219" y="305409"/>
                  </a:cubicBezTo>
                  <a:cubicBezTo>
                    <a:pt x="422273" y="283440"/>
                    <a:pt x="416864" y="254267"/>
                    <a:pt x="412898" y="227616"/>
                  </a:cubicBezTo>
                  <a:cubicBezTo>
                    <a:pt x="412898" y="225456"/>
                    <a:pt x="416504" y="224735"/>
                    <a:pt x="416864" y="226896"/>
                  </a:cubicBezTo>
                  <a:close/>
                  <a:moveTo>
                    <a:pt x="951312" y="226246"/>
                  </a:moveTo>
                  <a:cubicBezTo>
                    <a:pt x="845912" y="244590"/>
                    <a:pt x="664970" y="247828"/>
                    <a:pt x="556692" y="255021"/>
                  </a:cubicBezTo>
                  <a:cubicBezTo>
                    <a:pt x="562448" y="351418"/>
                    <a:pt x="566045" y="441699"/>
                    <a:pt x="570721" y="539534"/>
                  </a:cubicBezTo>
                  <a:cubicBezTo>
                    <a:pt x="571261" y="549785"/>
                    <a:pt x="571801" y="582427"/>
                    <a:pt x="575713" y="612461"/>
                  </a:cubicBezTo>
                  <a:lnTo>
                    <a:pt x="583965" y="649862"/>
                  </a:lnTo>
                  <a:lnTo>
                    <a:pt x="584531" y="652431"/>
                  </a:lnTo>
                  <a:cubicBezTo>
                    <a:pt x="588595" y="663019"/>
                    <a:pt x="593924" y="669831"/>
                    <a:pt x="600938" y="669741"/>
                  </a:cubicBezTo>
                  <a:cubicBezTo>
                    <a:pt x="607773" y="669741"/>
                    <a:pt x="614968" y="671899"/>
                    <a:pt x="620723" y="674777"/>
                  </a:cubicBezTo>
                  <a:cubicBezTo>
                    <a:pt x="623601" y="674777"/>
                    <a:pt x="626839" y="674777"/>
                    <a:pt x="630436" y="675136"/>
                  </a:cubicBezTo>
                  <a:cubicBezTo>
                    <a:pt x="663171" y="679453"/>
                    <a:pt x="704540" y="678374"/>
                    <a:pt x="748786" y="674057"/>
                  </a:cubicBezTo>
                  <a:cubicBezTo>
                    <a:pt x="744109" y="668662"/>
                    <a:pt x="740872" y="662188"/>
                    <a:pt x="737634" y="656073"/>
                  </a:cubicBezTo>
                  <a:lnTo>
                    <a:pt x="739070" y="652652"/>
                  </a:lnTo>
                  <a:lnTo>
                    <a:pt x="739163" y="652431"/>
                  </a:lnTo>
                  <a:lnTo>
                    <a:pt x="739832" y="652666"/>
                  </a:lnTo>
                  <a:lnTo>
                    <a:pt x="743390" y="653915"/>
                  </a:lnTo>
                  <a:cubicBezTo>
                    <a:pt x="746628" y="660389"/>
                    <a:pt x="750585" y="665425"/>
                    <a:pt x="755261" y="670820"/>
                  </a:cubicBezTo>
                  <a:cubicBezTo>
                    <a:pt x="755980" y="671540"/>
                    <a:pt x="755980" y="672619"/>
                    <a:pt x="755980" y="673698"/>
                  </a:cubicBezTo>
                  <a:cubicBezTo>
                    <a:pt x="766413" y="672619"/>
                    <a:pt x="776845" y="671540"/>
                    <a:pt x="787636" y="670461"/>
                  </a:cubicBezTo>
                  <a:lnTo>
                    <a:pt x="776290" y="653322"/>
                  </a:lnTo>
                  <a:lnTo>
                    <a:pt x="770729" y="644923"/>
                  </a:lnTo>
                  <a:cubicBezTo>
                    <a:pt x="769650" y="642405"/>
                    <a:pt x="773607" y="641326"/>
                    <a:pt x="774686" y="643484"/>
                  </a:cubicBezTo>
                  <a:lnTo>
                    <a:pt x="782317" y="653430"/>
                  </a:lnTo>
                  <a:lnTo>
                    <a:pt x="794831" y="669741"/>
                  </a:lnTo>
                  <a:cubicBezTo>
                    <a:pt x="802385" y="668662"/>
                    <a:pt x="810299" y="667943"/>
                    <a:pt x="817853" y="667223"/>
                  </a:cubicBezTo>
                  <a:lnTo>
                    <a:pt x="807627" y="653885"/>
                  </a:lnTo>
                  <a:lnTo>
                    <a:pt x="784759" y="624061"/>
                  </a:lnTo>
                  <a:cubicBezTo>
                    <a:pt x="782960" y="620824"/>
                    <a:pt x="787996" y="617227"/>
                    <a:pt x="789795" y="620464"/>
                  </a:cubicBezTo>
                  <a:lnTo>
                    <a:pt x="817802" y="654068"/>
                  </a:lnTo>
                  <a:lnTo>
                    <a:pt x="827566" y="665785"/>
                  </a:lnTo>
                  <a:cubicBezTo>
                    <a:pt x="839797" y="664706"/>
                    <a:pt x="852387" y="663267"/>
                    <a:pt x="864618" y="661828"/>
                  </a:cubicBezTo>
                  <a:lnTo>
                    <a:pt x="858130" y="654794"/>
                  </a:lnTo>
                  <a:lnTo>
                    <a:pt x="834761" y="629456"/>
                  </a:lnTo>
                  <a:cubicBezTo>
                    <a:pt x="822530" y="617227"/>
                    <a:pt x="810299" y="605357"/>
                    <a:pt x="800227" y="591689"/>
                  </a:cubicBezTo>
                  <a:cubicBezTo>
                    <a:pt x="798428" y="588811"/>
                    <a:pt x="802745" y="585574"/>
                    <a:pt x="804903" y="588452"/>
                  </a:cubicBezTo>
                  <a:cubicBezTo>
                    <a:pt x="816055" y="603199"/>
                    <a:pt x="829724" y="615788"/>
                    <a:pt x="843394" y="628377"/>
                  </a:cubicBezTo>
                  <a:lnTo>
                    <a:pt x="869124" y="654992"/>
                  </a:lnTo>
                  <a:lnTo>
                    <a:pt x="874690" y="660749"/>
                  </a:lnTo>
                  <a:cubicBezTo>
                    <a:pt x="888360" y="659310"/>
                    <a:pt x="902029" y="657512"/>
                    <a:pt x="915339" y="656792"/>
                  </a:cubicBezTo>
                  <a:lnTo>
                    <a:pt x="914395" y="655806"/>
                  </a:lnTo>
                  <a:lnTo>
                    <a:pt x="818213" y="555360"/>
                  </a:lnTo>
                  <a:cubicBezTo>
                    <a:pt x="816055" y="552843"/>
                    <a:pt x="820371" y="550325"/>
                    <a:pt x="822530" y="552483"/>
                  </a:cubicBezTo>
                  <a:cubicBezTo>
                    <a:pt x="854546" y="587013"/>
                    <a:pt x="889439" y="621903"/>
                    <a:pt x="924692" y="653555"/>
                  </a:cubicBezTo>
                  <a:cubicBezTo>
                    <a:pt x="925412" y="653915"/>
                    <a:pt x="925771" y="654634"/>
                    <a:pt x="925771" y="655713"/>
                  </a:cubicBezTo>
                  <a:cubicBezTo>
                    <a:pt x="939081" y="654634"/>
                    <a:pt x="951312" y="653555"/>
                    <a:pt x="963543" y="653196"/>
                  </a:cubicBezTo>
                  <a:cubicBezTo>
                    <a:pt x="957787" y="647440"/>
                    <a:pt x="952391" y="641326"/>
                    <a:pt x="946995" y="635211"/>
                  </a:cubicBezTo>
                  <a:cubicBezTo>
                    <a:pt x="934045" y="620824"/>
                    <a:pt x="918577" y="608954"/>
                    <a:pt x="903828" y="596725"/>
                  </a:cubicBezTo>
                  <a:cubicBezTo>
                    <a:pt x="876129" y="572985"/>
                    <a:pt x="852027" y="546009"/>
                    <a:pt x="824688" y="522629"/>
                  </a:cubicBezTo>
                  <a:cubicBezTo>
                    <a:pt x="822170" y="520471"/>
                    <a:pt x="825408" y="516874"/>
                    <a:pt x="827926" y="518672"/>
                  </a:cubicBezTo>
                  <a:cubicBezTo>
                    <a:pt x="853826" y="539894"/>
                    <a:pt x="876849" y="564353"/>
                    <a:pt x="902749" y="585934"/>
                  </a:cubicBezTo>
                  <a:cubicBezTo>
                    <a:pt x="916418" y="597444"/>
                    <a:pt x="930448" y="608594"/>
                    <a:pt x="943758" y="620464"/>
                  </a:cubicBezTo>
                  <a:cubicBezTo>
                    <a:pt x="955269" y="630535"/>
                    <a:pt x="964622" y="642405"/>
                    <a:pt x="975773" y="652836"/>
                  </a:cubicBezTo>
                  <a:cubicBezTo>
                    <a:pt x="976852" y="652836"/>
                    <a:pt x="977572" y="652836"/>
                    <a:pt x="978291" y="652836"/>
                  </a:cubicBezTo>
                  <a:cubicBezTo>
                    <a:pt x="977572" y="639168"/>
                    <a:pt x="976493" y="625859"/>
                    <a:pt x="975414" y="612551"/>
                  </a:cubicBezTo>
                  <a:cubicBezTo>
                    <a:pt x="973975" y="612551"/>
                    <a:pt x="972895" y="612191"/>
                    <a:pt x="971816" y="611112"/>
                  </a:cubicBezTo>
                  <a:cubicBezTo>
                    <a:pt x="929369" y="562914"/>
                    <a:pt x="872892" y="526226"/>
                    <a:pt x="834401" y="475150"/>
                  </a:cubicBezTo>
                  <a:cubicBezTo>
                    <a:pt x="832602" y="472632"/>
                    <a:pt x="836559" y="470114"/>
                    <a:pt x="838358" y="472273"/>
                  </a:cubicBezTo>
                  <a:cubicBezTo>
                    <a:pt x="876849" y="521190"/>
                    <a:pt x="932246" y="555720"/>
                    <a:pt x="974334" y="601760"/>
                  </a:cubicBezTo>
                  <a:cubicBezTo>
                    <a:pt x="973615" y="590250"/>
                    <a:pt x="972895" y="578740"/>
                    <a:pt x="972176" y="567230"/>
                  </a:cubicBezTo>
                  <a:cubicBezTo>
                    <a:pt x="952751" y="548886"/>
                    <a:pt x="934764" y="529103"/>
                    <a:pt x="915339" y="510759"/>
                  </a:cubicBezTo>
                  <a:cubicBezTo>
                    <a:pt x="889799" y="486300"/>
                    <a:pt x="863179" y="463280"/>
                    <a:pt x="838358" y="438462"/>
                  </a:cubicBezTo>
                  <a:cubicBezTo>
                    <a:pt x="836559" y="436304"/>
                    <a:pt x="839437" y="433067"/>
                    <a:pt x="841595" y="434865"/>
                  </a:cubicBezTo>
                  <a:cubicBezTo>
                    <a:pt x="864978" y="457525"/>
                    <a:pt x="890158" y="478387"/>
                    <a:pt x="914620" y="500328"/>
                  </a:cubicBezTo>
                  <a:cubicBezTo>
                    <a:pt x="934405" y="517953"/>
                    <a:pt x="952751" y="537016"/>
                    <a:pt x="971816" y="555360"/>
                  </a:cubicBezTo>
                  <a:cubicBezTo>
                    <a:pt x="971097" y="544210"/>
                    <a:pt x="970377" y="533060"/>
                    <a:pt x="969658" y="521910"/>
                  </a:cubicBezTo>
                  <a:cubicBezTo>
                    <a:pt x="950592" y="507162"/>
                    <a:pt x="935484" y="487020"/>
                    <a:pt x="918937" y="469755"/>
                  </a:cubicBezTo>
                  <a:cubicBezTo>
                    <a:pt x="898072" y="447814"/>
                    <a:pt x="871453" y="428391"/>
                    <a:pt x="853107" y="404292"/>
                  </a:cubicBezTo>
                  <a:cubicBezTo>
                    <a:pt x="852027" y="402493"/>
                    <a:pt x="854546" y="401054"/>
                    <a:pt x="855625" y="402493"/>
                  </a:cubicBezTo>
                  <a:cubicBezTo>
                    <a:pt x="876849" y="424434"/>
                    <a:pt x="902029" y="443498"/>
                    <a:pt x="923973" y="465079"/>
                  </a:cubicBezTo>
                  <a:cubicBezTo>
                    <a:pt x="939081" y="480545"/>
                    <a:pt x="953111" y="496731"/>
                    <a:pt x="969298" y="510759"/>
                  </a:cubicBezTo>
                  <a:cubicBezTo>
                    <a:pt x="968579" y="498890"/>
                    <a:pt x="968219" y="486660"/>
                    <a:pt x="967500" y="474790"/>
                  </a:cubicBezTo>
                  <a:cubicBezTo>
                    <a:pt x="936203" y="440980"/>
                    <a:pt x="898072" y="413644"/>
                    <a:pt x="865337" y="381272"/>
                  </a:cubicBezTo>
                  <a:cubicBezTo>
                    <a:pt x="863179" y="379114"/>
                    <a:pt x="866057" y="375517"/>
                    <a:pt x="868215" y="377675"/>
                  </a:cubicBezTo>
                  <a:cubicBezTo>
                    <a:pt x="899511" y="407529"/>
                    <a:pt x="937283" y="431628"/>
                    <a:pt x="967140" y="463280"/>
                  </a:cubicBezTo>
                  <a:cubicBezTo>
                    <a:pt x="966780" y="452849"/>
                    <a:pt x="966420" y="442419"/>
                    <a:pt x="966061" y="431628"/>
                  </a:cubicBezTo>
                  <a:cubicBezTo>
                    <a:pt x="965701" y="428391"/>
                    <a:pt x="965701" y="424794"/>
                    <a:pt x="965701" y="421557"/>
                  </a:cubicBezTo>
                  <a:cubicBezTo>
                    <a:pt x="934405" y="397098"/>
                    <a:pt x="900231" y="377315"/>
                    <a:pt x="868575" y="353576"/>
                  </a:cubicBezTo>
                  <a:cubicBezTo>
                    <a:pt x="865697" y="351418"/>
                    <a:pt x="869294" y="347461"/>
                    <a:pt x="872172" y="349619"/>
                  </a:cubicBezTo>
                  <a:cubicBezTo>
                    <a:pt x="902029" y="371200"/>
                    <a:pt x="935484" y="388465"/>
                    <a:pt x="964982" y="410766"/>
                  </a:cubicBezTo>
                  <a:cubicBezTo>
                    <a:pt x="964262" y="397098"/>
                    <a:pt x="963543" y="383789"/>
                    <a:pt x="962823" y="370481"/>
                  </a:cubicBezTo>
                  <a:cubicBezTo>
                    <a:pt x="954909" y="365805"/>
                    <a:pt x="947355" y="359331"/>
                    <a:pt x="940160" y="355014"/>
                  </a:cubicBezTo>
                  <a:cubicBezTo>
                    <a:pt x="922534" y="345303"/>
                    <a:pt x="905267" y="335951"/>
                    <a:pt x="889439" y="324081"/>
                  </a:cubicBezTo>
                  <a:cubicBezTo>
                    <a:pt x="887281" y="322283"/>
                    <a:pt x="889799" y="319046"/>
                    <a:pt x="891957" y="320844"/>
                  </a:cubicBezTo>
                  <a:cubicBezTo>
                    <a:pt x="906346" y="331275"/>
                    <a:pt x="922174" y="339188"/>
                    <a:pt x="938002" y="347461"/>
                  </a:cubicBezTo>
                  <a:cubicBezTo>
                    <a:pt x="945556" y="351418"/>
                    <a:pt x="953830" y="357892"/>
                    <a:pt x="962463" y="362568"/>
                  </a:cubicBezTo>
                  <a:cubicBezTo>
                    <a:pt x="961744" y="352137"/>
                    <a:pt x="961025" y="341706"/>
                    <a:pt x="959945" y="330915"/>
                  </a:cubicBezTo>
                  <a:cubicBezTo>
                    <a:pt x="953830" y="329477"/>
                    <a:pt x="948074" y="323362"/>
                    <a:pt x="943038" y="320125"/>
                  </a:cubicBezTo>
                  <a:cubicBezTo>
                    <a:pt x="931887" y="312931"/>
                    <a:pt x="920375" y="306097"/>
                    <a:pt x="910303" y="297824"/>
                  </a:cubicBezTo>
                  <a:cubicBezTo>
                    <a:pt x="907785" y="295666"/>
                    <a:pt x="911023" y="291709"/>
                    <a:pt x="913900" y="293868"/>
                  </a:cubicBezTo>
                  <a:cubicBezTo>
                    <a:pt x="927930" y="305018"/>
                    <a:pt x="944477" y="312571"/>
                    <a:pt x="959586" y="322643"/>
                  </a:cubicBezTo>
                  <a:cubicBezTo>
                    <a:pt x="958866" y="315449"/>
                    <a:pt x="958506" y="307895"/>
                    <a:pt x="957787" y="300342"/>
                  </a:cubicBezTo>
                  <a:cubicBezTo>
                    <a:pt x="947715" y="294587"/>
                    <a:pt x="938002" y="287033"/>
                    <a:pt x="927930" y="280919"/>
                  </a:cubicBezTo>
                  <a:cubicBezTo>
                    <a:pt x="925052" y="278761"/>
                    <a:pt x="928649" y="274804"/>
                    <a:pt x="931527" y="276962"/>
                  </a:cubicBezTo>
                  <a:cubicBezTo>
                    <a:pt x="940160" y="281998"/>
                    <a:pt x="949154" y="286674"/>
                    <a:pt x="957068" y="292429"/>
                  </a:cubicBezTo>
                  <a:cubicBezTo>
                    <a:pt x="956708" y="287033"/>
                    <a:pt x="956348" y="281278"/>
                    <a:pt x="955988" y="275883"/>
                  </a:cubicBezTo>
                  <a:cubicBezTo>
                    <a:pt x="951672" y="271927"/>
                    <a:pt x="948074" y="267970"/>
                    <a:pt x="943758" y="264373"/>
                  </a:cubicBezTo>
                  <a:cubicBezTo>
                    <a:pt x="941240" y="262215"/>
                    <a:pt x="944477" y="258618"/>
                    <a:pt x="947355" y="260417"/>
                  </a:cubicBezTo>
                  <a:cubicBezTo>
                    <a:pt x="949873" y="262575"/>
                    <a:pt x="952391" y="265093"/>
                    <a:pt x="954909" y="266891"/>
                  </a:cubicBezTo>
                  <a:cubicBezTo>
                    <a:pt x="953830" y="254302"/>
                    <a:pt x="952751" y="240634"/>
                    <a:pt x="951312" y="226246"/>
                  </a:cubicBezTo>
                  <a:close/>
                  <a:moveTo>
                    <a:pt x="157158" y="219105"/>
                  </a:moveTo>
                  <a:cubicBezTo>
                    <a:pt x="163610" y="218385"/>
                    <a:pt x="166478" y="228102"/>
                    <a:pt x="159667" y="229182"/>
                  </a:cubicBezTo>
                  <a:cubicBezTo>
                    <a:pt x="134933" y="232780"/>
                    <a:pt x="106255" y="229182"/>
                    <a:pt x="84388" y="242857"/>
                  </a:cubicBezTo>
                  <a:cubicBezTo>
                    <a:pt x="66107" y="254373"/>
                    <a:pt x="51409" y="269848"/>
                    <a:pt x="41014" y="288921"/>
                  </a:cubicBezTo>
                  <a:cubicBezTo>
                    <a:pt x="27392" y="314832"/>
                    <a:pt x="9468" y="354779"/>
                    <a:pt x="10185" y="385368"/>
                  </a:cubicBezTo>
                  <a:cubicBezTo>
                    <a:pt x="10185" y="387887"/>
                    <a:pt x="6601" y="387887"/>
                    <a:pt x="5525" y="385728"/>
                  </a:cubicBezTo>
                  <a:cubicBezTo>
                    <a:pt x="148" y="370973"/>
                    <a:pt x="6242" y="354779"/>
                    <a:pt x="11261" y="340384"/>
                  </a:cubicBezTo>
                  <a:cubicBezTo>
                    <a:pt x="19147" y="317711"/>
                    <a:pt x="25600" y="294679"/>
                    <a:pt x="39221" y="274526"/>
                  </a:cubicBezTo>
                  <a:cubicBezTo>
                    <a:pt x="70767" y="227742"/>
                    <a:pt x="105180" y="226303"/>
                    <a:pt x="157158" y="219105"/>
                  </a:cubicBezTo>
                  <a:close/>
                  <a:moveTo>
                    <a:pt x="108829" y="207995"/>
                  </a:moveTo>
                  <a:cubicBezTo>
                    <a:pt x="115676" y="207995"/>
                    <a:pt x="114955" y="217396"/>
                    <a:pt x="108829" y="218119"/>
                  </a:cubicBezTo>
                  <a:cubicBezTo>
                    <a:pt x="59101" y="223904"/>
                    <a:pt x="28471" y="262953"/>
                    <a:pt x="5768" y="304533"/>
                  </a:cubicBezTo>
                  <a:cubicBezTo>
                    <a:pt x="3967" y="308511"/>
                    <a:pt x="-1439" y="304895"/>
                    <a:pt x="363" y="301279"/>
                  </a:cubicBezTo>
                  <a:cubicBezTo>
                    <a:pt x="20903" y="258253"/>
                    <a:pt x="55497" y="207272"/>
                    <a:pt x="108829" y="207995"/>
                  </a:cubicBezTo>
                  <a:close/>
                  <a:moveTo>
                    <a:pt x="424447" y="195132"/>
                  </a:moveTo>
                  <a:cubicBezTo>
                    <a:pt x="427696" y="220545"/>
                    <a:pt x="433834" y="245600"/>
                    <a:pt x="445748" y="268865"/>
                  </a:cubicBezTo>
                  <a:cubicBezTo>
                    <a:pt x="460911" y="300004"/>
                    <a:pt x="488711" y="312174"/>
                    <a:pt x="523010" y="318258"/>
                  </a:cubicBezTo>
                  <a:cubicBezTo>
                    <a:pt x="528425" y="319332"/>
                    <a:pt x="526620" y="327564"/>
                    <a:pt x="521204" y="326491"/>
                  </a:cubicBezTo>
                  <a:cubicBezTo>
                    <a:pt x="488350" y="320048"/>
                    <a:pt x="462355" y="309668"/>
                    <a:pt x="443943" y="282108"/>
                  </a:cubicBezTo>
                  <a:cubicBezTo>
                    <a:pt x="426974" y="256696"/>
                    <a:pt x="422280" y="224840"/>
                    <a:pt x="420836" y="195490"/>
                  </a:cubicBezTo>
                  <a:cubicBezTo>
                    <a:pt x="420836" y="193343"/>
                    <a:pt x="424086" y="192985"/>
                    <a:pt x="424447" y="195132"/>
                  </a:cubicBezTo>
                  <a:close/>
                  <a:moveTo>
                    <a:pt x="923292" y="189841"/>
                  </a:moveTo>
                  <a:cubicBezTo>
                    <a:pt x="946221" y="190202"/>
                    <a:pt x="968110" y="194530"/>
                    <a:pt x="980773" y="208775"/>
                  </a:cubicBezTo>
                  <a:cubicBezTo>
                    <a:pt x="1008270" y="239788"/>
                    <a:pt x="1009717" y="290276"/>
                    <a:pt x="1012611" y="328863"/>
                  </a:cubicBezTo>
                  <a:cubicBezTo>
                    <a:pt x="1012611" y="333190"/>
                    <a:pt x="1005014" y="333912"/>
                    <a:pt x="1004652" y="329223"/>
                  </a:cubicBezTo>
                  <a:cubicBezTo>
                    <a:pt x="1002119" y="296407"/>
                    <a:pt x="999948" y="262147"/>
                    <a:pt x="987285" y="231133"/>
                  </a:cubicBezTo>
                  <a:cubicBezTo>
                    <a:pt x="969195" y="186415"/>
                    <a:pt x="900815" y="196874"/>
                    <a:pt x="860293" y="197955"/>
                  </a:cubicBezTo>
                  <a:cubicBezTo>
                    <a:pt x="857760" y="197955"/>
                    <a:pt x="857398" y="195070"/>
                    <a:pt x="859569" y="194710"/>
                  </a:cubicBezTo>
                  <a:cubicBezTo>
                    <a:pt x="876393" y="193087"/>
                    <a:pt x="900362" y="189481"/>
                    <a:pt x="923292" y="189841"/>
                  </a:cubicBezTo>
                  <a:close/>
                  <a:moveTo>
                    <a:pt x="930690" y="172829"/>
                  </a:moveTo>
                  <a:cubicBezTo>
                    <a:pt x="940645" y="172829"/>
                    <a:pt x="950511" y="173819"/>
                    <a:pt x="959658" y="176878"/>
                  </a:cubicBezTo>
                  <a:cubicBezTo>
                    <a:pt x="977236" y="182636"/>
                    <a:pt x="989433" y="194152"/>
                    <a:pt x="1001271" y="207108"/>
                  </a:cubicBezTo>
                  <a:cubicBezTo>
                    <a:pt x="1025665" y="234820"/>
                    <a:pt x="1036428" y="272968"/>
                    <a:pt x="1031405" y="308237"/>
                  </a:cubicBezTo>
                  <a:cubicBezTo>
                    <a:pt x="1030688" y="313275"/>
                    <a:pt x="1022078" y="312196"/>
                    <a:pt x="1023154" y="307157"/>
                  </a:cubicBezTo>
                  <a:cubicBezTo>
                    <a:pt x="1027818" y="276927"/>
                    <a:pt x="1019208" y="245977"/>
                    <a:pt x="1002348" y="220425"/>
                  </a:cubicBezTo>
                  <a:cubicBezTo>
                    <a:pt x="993021" y="205669"/>
                    <a:pt x="979389" y="192713"/>
                    <a:pt x="963604" y="184435"/>
                  </a:cubicBezTo>
                  <a:cubicBezTo>
                    <a:pt x="945668" y="175078"/>
                    <a:pt x="921274" y="177238"/>
                    <a:pt x="901902" y="178317"/>
                  </a:cubicBezTo>
                  <a:cubicBezTo>
                    <a:pt x="899391" y="178317"/>
                    <a:pt x="898673" y="174719"/>
                    <a:pt x="901184" y="174719"/>
                  </a:cubicBezTo>
                  <a:cubicBezTo>
                    <a:pt x="910691" y="173819"/>
                    <a:pt x="920735" y="172829"/>
                    <a:pt x="930690" y="172829"/>
                  </a:cubicBezTo>
                  <a:close/>
                  <a:moveTo>
                    <a:pt x="368555" y="70141"/>
                  </a:moveTo>
                  <a:cubicBezTo>
                    <a:pt x="286538" y="70861"/>
                    <a:pt x="304884" y="193514"/>
                    <a:pt x="283300" y="236318"/>
                  </a:cubicBezTo>
                  <a:cubicBezTo>
                    <a:pt x="261716" y="279480"/>
                    <a:pt x="225024" y="261855"/>
                    <a:pt x="183296" y="258978"/>
                  </a:cubicBezTo>
                  <a:cubicBezTo>
                    <a:pt x="137251" y="255741"/>
                    <a:pt x="90487" y="267610"/>
                    <a:pt x="71061" y="310053"/>
                  </a:cubicBezTo>
                  <a:cubicBezTo>
                    <a:pt x="57752" y="338109"/>
                    <a:pt x="51996" y="390983"/>
                    <a:pt x="49118" y="421197"/>
                  </a:cubicBezTo>
                  <a:cubicBezTo>
                    <a:pt x="43003" y="490617"/>
                    <a:pt x="39405" y="594207"/>
                    <a:pt x="114229" y="633772"/>
                  </a:cubicBezTo>
                  <a:cubicBezTo>
                    <a:pt x="171425" y="663626"/>
                    <a:pt x="266753" y="648879"/>
                    <a:pt x="329345" y="645282"/>
                  </a:cubicBezTo>
                  <a:cubicBezTo>
                    <a:pt x="403089" y="640966"/>
                    <a:pt x="476833" y="637369"/>
                    <a:pt x="550217" y="645642"/>
                  </a:cubicBezTo>
                  <a:cubicBezTo>
                    <a:pt x="544461" y="621183"/>
                    <a:pt x="542663" y="596005"/>
                    <a:pt x="541943" y="583416"/>
                  </a:cubicBezTo>
                  <a:cubicBezTo>
                    <a:pt x="537267" y="491336"/>
                    <a:pt x="532231" y="398896"/>
                    <a:pt x="528993" y="306816"/>
                  </a:cubicBezTo>
                  <a:cubicBezTo>
                    <a:pt x="490143" y="314010"/>
                    <a:pt x="467480" y="293148"/>
                    <a:pt x="448414" y="256460"/>
                  </a:cubicBezTo>
                  <a:cubicBezTo>
                    <a:pt x="423953" y="209341"/>
                    <a:pt x="455609" y="69422"/>
                    <a:pt x="368555" y="70141"/>
                  </a:cubicBezTo>
                  <a:close/>
                  <a:moveTo>
                    <a:pt x="386137" y="50493"/>
                  </a:moveTo>
                  <a:cubicBezTo>
                    <a:pt x="411812" y="53955"/>
                    <a:pt x="435284" y="67624"/>
                    <a:pt x="449853" y="92082"/>
                  </a:cubicBezTo>
                  <a:cubicBezTo>
                    <a:pt x="478991" y="140640"/>
                    <a:pt x="435464" y="289911"/>
                    <a:pt x="527914" y="283437"/>
                  </a:cubicBezTo>
                  <a:cubicBezTo>
                    <a:pt x="527554" y="270488"/>
                    <a:pt x="527194" y="257539"/>
                    <a:pt x="526835" y="244590"/>
                  </a:cubicBezTo>
                  <a:cubicBezTo>
                    <a:pt x="526835" y="242073"/>
                    <a:pt x="527914" y="240274"/>
                    <a:pt x="529713" y="238835"/>
                  </a:cubicBezTo>
                  <a:cubicBezTo>
                    <a:pt x="532231" y="235238"/>
                    <a:pt x="537627" y="232721"/>
                    <a:pt x="546620" y="232001"/>
                  </a:cubicBezTo>
                  <a:cubicBezTo>
                    <a:pt x="654538" y="226246"/>
                    <a:pt x="843034" y="211499"/>
                    <a:pt x="951672" y="207182"/>
                  </a:cubicBezTo>
                  <a:cubicBezTo>
                    <a:pt x="958147" y="206823"/>
                    <a:pt x="961744" y="210780"/>
                    <a:pt x="962463" y="215096"/>
                  </a:cubicBezTo>
                  <a:cubicBezTo>
                    <a:pt x="964982" y="215456"/>
                    <a:pt x="967140" y="216894"/>
                    <a:pt x="968219" y="219412"/>
                  </a:cubicBezTo>
                  <a:cubicBezTo>
                    <a:pt x="993040" y="282717"/>
                    <a:pt x="989083" y="361489"/>
                    <a:pt x="993040" y="428391"/>
                  </a:cubicBezTo>
                  <a:cubicBezTo>
                    <a:pt x="997717" y="505004"/>
                    <a:pt x="1001314" y="581258"/>
                    <a:pt x="1009228" y="657512"/>
                  </a:cubicBezTo>
                  <a:cubicBezTo>
                    <a:pt x="1011026" y="675856"/>
                    <a:pt x="994479" y="682690"/>
                    <a:pt x="985126" y="674777"/>
                  </a:cubicBezTo>
                  <a:cubicBezTo>
                    <a:pt x="888720" y="673698"/>
                    <a:pt x="716051" y="716501"/>
                    <a:pt x="620004" y="705710"/>
                  </a:cubicBezTo>
                  <a:cubicBezTo>
                    <a:pt x="616047" y="704991"/>
                    <a:pt x="612450" y="704271"/>
                    <a:pt x="609932" y="702832"/>
                  </a:cubicBezTo>
                  <a:cubicBezTo>
                    <a:pt x="586190" y="711465"/>
                    <a:pt x="570721" y="697077"/>
                    <a:pt x="560289" y="675496"/>
                  </a:cubicBezTo>
                  <a:cubicBezTo>
                    <a:pt x="557411" y="675856"/>
                    <a:pt x="554534" y="675856"/>
                    <a:pt x="550936" y="675496"/>
                  </a:cubicBezTo>
                  <a:cubicBezTo>
                    <a:pt x="458487" y="663986"/>
                    <a:pt x="364958" y="671899"/>
                    <a:pt x="271789" y="674777"/>
                  </a:cubicBezTo>
                  <a:cubicBezTo>
                    <a:pt x="207398" y="676935"/>
                    <a:pt x="143726" y="685208"/>
                    <a:pt x="88328" y="651037"/>
                  </a:cubicBezTo>
                  <a:cubicBezTo>
                    <a:pt x="26815" y="613270"/>
                    <a:pt x="16023" y="533060"/>
                    <a:pt x="16743" y="470474"/>
                  </a:cubicBezTo>
                  <a:cubicBezTo>
                    <a:pt x="17462" y="407529"/>
                    <a:pt x="18182" y="329836"/>
                    <a:pt x="58471" y="276243"/>
                  </a:cubicBezTo>
                  <a:cubicBezTo>
                    <a:pt x="104876" y="215096"/>
                    <a:pt x="179339" y="242073"/>
                    <a:pt x="244090" y="235958"/>
                  </a:cubicBezTo>
                  <a:cubicBezTo>
                    <a:pt x="274307" y="233440"/>
                    <a:pt x="267112" y="169775"/>
                    <a:pt x="269630" y="148913"/>
                  </a:cubicBezTo>
                  <a:cubicBezTo>
                    <a:pt x="272868" y="120857"/>
                    <a:pt x="284019" y="87406"/>
                    <a:pt x="309200" y="70141"/>
                  </a:cubicBezTo>
                  <a:cubicBezTo>
                    <a:pt x="332583" y="53776"/>
                    <a:pt x="360461" y="47031"/>
                    <a:pt x="386137" y="50493"/>
                  </a:cubicBezTo>
                  <a:close/>
                  <a:moveTo>
                    <a:pt x="380886" y="38175"/>
                  </a:moveTo>
                  <a:cubicBezTo>
                    <a:pt x="421803" y="41757"/>
                    <a:pt x="454464" y="64324"/>
                    <a:pt x="467385" y="100503"/>
                  </a:cubicBezTo>
                  <a:cubicBezTo>
                    <a:pt x="468102" y="102652"/>
                    <a:pt x="464872" y="103727"/>
                    <a:pt x="463795" y="101577"/>
                  </a:cubicBezTo>
                  <a:cubicBezTo>
                    <a:pt x="446926" y="68622"/>
                    <a:pt x="418931" y="49996"/>
                    <a:pt x="379451" y="45697"/>
                  </a:cubicBezTo>
                  <a:cubicBezTo>
                    <a:pt x="334587" y="41041"/>
                    <a:pt x="298695" y="60742"/>
                    <a:pt x="272854" y="94413"/>
                  </a:cubicBezTo>
                  <a:cubicBezTo>
                    <a:pt x="269265" y="99070"/>
                    <a:pt x="262086" y="93339"/>
                    <a:pt x="265675" y="89040"/>
                  </a:cubicBezTo>
                  <a:cubicBezTo>
                    <a:pt x="294388" y="51787"/>
                    <a:pt x="332433" y="34235"/>
                    <a:pt x="380886" y="38175"/>
                  </a:cubicBezTo>
                  <a:close/>
                  <a:moveTo>
                    <a:pt x="377525" y="20227"/>
                  </a:moveTo>
                  <a:cubicBezTo>
                    <a:pt x="411992" y="21502"/>
                    <a:pt x="444706" y="35159"/>
                    <a:pt x="459445" y="64658"/>
                  </a:cubicBezTo>
                  <a:cubicBezTo>
                    <a:pt x="460164" y="66479"/>
                    <a:pt x="457647" y="67208"/>
                    <a:pt x="456569" y="66115"/>
                  </a:cubicBezTo>
                  <a:cubicBezTo>
                    <a:pt x="416665" y="19863"/>
                    <a:pt x="337936" y="15857"/>
                    <a:pt x="291202" y="56646"/>
                  </a:cubicBezTo>
                  <a:cubicBezTo>
                    <a:pt x="287248" y="59924"/>
                    <a:pt x="281136" y="53368"/>
                    <a:pt x="285091" y="50091"/>
                  </a:cubicBezTo>
                  <a:cubicBezTo>
                    <a:pt x="306840" y="30061"/>
                    <a:pt x="343059" y="18953"/>
                    <a:pt x="377525" y="20227"/>
                  </a:cubicBezTo>
                  <a:close/>
                  <a:moveTo>
                    <a:pt x="375215" y="699"/>
                  </a:moveTo>
                  <a:cubicBezTo>
                    <a:pt x="397055" y="3064"/>
                    <a:pt x="418624" y="11249"/>
                    <a:pt x="437215" y="22527"/>
                  </a:cubicBezTo>
                  <a:cubicBezTo>
                    <a:pt x="437937" y="23255"/>
                    <a:pt x="436854" y="24346"/>
                    <a:pt x="436132" y="23982"/>
                  </a:cubicBezTo>
                  <a:cubicBezTo>
                    <a:pt x="398228" y="8339"/>
                    <a:pt x="354548" y="-1484"/>
                    <a:pt x="316644" y="20708"/>
                  </a:cubicBezTo>
                  <a:cubicBezTo>
                    <a:pt x="311951" y="23618"/>
                    <a:pt x="306536" y="17070"/>
                    <a:pt x="311590" y="13796"/>
                  </a:cubicBezTo>
                  <a:cubicBezTo>
                    <a:pt x="331264" y="1790"/>
                    <a:pt x="353375" y="-1666"/>
                    <a:pt x="375215" y="6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E9F845D1-A8F3-634B-9A48-372B5BC7C7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15341" y="695305"/>
              <a:ext cx="1658503" cy="2448964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8C18A7CA-68AF-EF45-8C3F-14161BBEFF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32543" y="1189914"/>
              <a:ext cx="1313298" cy="394617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69DAFD13-3C76-C246-BFF2-EDC6C0EE17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77409" y="6518848"/>
              <a:ext cx="881361" cy="549317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C41B65C-28FF-E64D-856B-23BF7CDFBC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7266" y="3315251"/>
              <a:ext cx="2411933" cy="86038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4CC1D64C-BCF8-9B4A-9511-6A014E0476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53916" y="4522212"/>
              <a:ext cx="531509" cy="357572"/>
            </a:xfrm>
            <a:custGeom>
              <a:avLst/>
              <a:gdLst>
                <a:gd name="connsiteX0" fmla="*/ 261284 w 297666"/>
                <a:gd name="connsiteY0" fmla="*/ 159319 h 200254"/>
                <a:gd name="connsiteX1" fmla="*/ 262778 w 297666"/>
                <a:gd name="connsiteY1" fmla="*/ 159981 h 200254"/>
                <a:gd name="connsiteX2" fmla="*/ 259043 w 297666"/>
                <a:gd name="connsiteY2" fmla="*/ 165272 h 200254"/>
                <a:gd name="connsiteX3" fmla="*/ 257549 w 297666"/>
                <a:gd name="connsiteY3" fmla="*/ 164280 h 200254"/>
                <a:gd name="connsiteX4" fmla="*/ 261284 w 297666"/>
                <a:gd name="connsiteY4" fmla="*/ 159319 h 200254"/>
                <a:gd name="connsiteX5" fmla="*/ 261541 w 297666"/>
                <a:gd name="connsiteY5" fmla="*/ 153931 h 200254"/>
                <a:gd name="connsiteX6" fmla="*/ 262335 w 297666"/>
                <a:gd name="connsiteY6" fmla="*/ 155030 h 200254"/>
                <a:gd name="connsiteX7" fmla="*/ 257572 w 297666"/>
                <a:gd name="connsiteY7" fmla="*/ 161990 h 200254"/>
                <a:gd name="connsiteX8" fmla="*/ 255984 w 297666"/>
                <a:gd name="connsiteY8" fmla="*/ 160891 h 200254"/>
                <a:gd name="connsiteX9" fmla="*/ 261541 w 297666"/>
                <a:gd name="connsiteY9" fmla="*/ 153931 h 200254"/>
                <a:gd name="connsiteX10" fmla="*/ 75332 w 297666"/>
                <a:gd name="connsiteY10" fmla="*/ 150760 h 200254"/>
                <a:gd name="connsiteX11" fmla="*/ 121729 w 297666"/>
                <a:gd name="connsiteY11" fmla="*/ 160390 h 200254"/>
                <a:gd name="connsiteX12" fmla="*/ 165249 w 297666"/>
                <a:gd name="connsiteY12" fmla="*/ 170392 h 200254"/>
                <a:gd name="connsiteX13" fmla="*/ 164889 w 297666"/>
                <a:gd name="connsiteY13" fmla="*/ 171873 h 200254"/>
                <a:gd name="connsiteX14" fmla="*/ 75332 w 297666"/>
                <a:gd name="connsiteY14" fmla="*/ 151871 h 200254"/>
                <a:gd name="connsiteX15" fmla="*/ 75332 w 297666"/>
                <a:gd name="connsiteY15" fmla="*/ 150760 h 200254"/>
                <a:gd name="connsiteX16" fmla="*/ 258152 w 297666"/>
                <a:gd name="connsiteY16" fmla="*/ 149476 h 200254"/>
                <a:gd name="connsiteX17" fmla="*/ 259251 w 297666"/>
                <a:gd name="connsiteY17" fmla="*/ 150486 h 200254"/>
                <a:gd name="connsiteX18" fmla="*/ 255588 w 297666"/>
                <a:gd name="connsiteY18" fmla="*/ 155200 h 200254"/>
                <a:gd name="connsiteX19" fmla="*/ 252291 w 297666"/>
                <a:gd name="connsiteY19" fmla="*/ 159241 h 200254"/>
                <a:gd name="connsiteX20" fmla="*/ 250825 w 297666"/>
                <a:gd name="connsiteY20" fmla="*/ 158904 h 200254"/>
                <a:gd name="connsiteX21" fmla="*/ 254122 w 297666"/>
                <a:gd name="connsiteY21" fmla="*/ 154190 h 200254"/>
                <a:gd name="connsiteX22" fmla="*/ 258152 w 297666"/>
                <a:gd name="connsiteY22" fmla="*/ 149476 h 200254"/>
                <a:gd name="connsiteX23" fmla="*/ 95977 w 297666"/>
                <a:gd name="connsiteY23" fmla="*/ 148802 h 200254"/>
                <a:gd name="connsiteX24" fmla="*/ 127957 w 297666"/>
                <a:gd name="connsiteY24" fmla="*/ 154874 h 200254"/>
                <a:gd name="connsiteX25" fmla="*/ 143220 w 297666"/>
                <a:gd name="connsiteY25" fmla="*/ 158089 h 200254"/>
                <a:gd name="connsiteX26" fmla="*/ 154122 w 297666"/>
                <a:gd name="connsiteY26" fmla="*/ 160589 h 200254"/>
                <a:gd name="connsiteX27" fmla="*/ 153395 w 297666"/>
                <a:gd name="connsiteY27" fmla="*/ 162375 h 200254"/>
                <a:gd name="connsiteX28" fmla="*/ 139222 w 297666"/>
                <a:gd name="connsiteY28" fmla="*/ 159160 h 200254"/>
                <a:gd name="connsiteX29" fmla="*/ 123959 w 297666"/>
                <a:gd name="connsiteY29" fmla="*/ 155589 h 200254"/>
                <a:gd name="connsiteX30" fmla="*/ 95977 w 297666"/>
                <a:gd name="connsiteY30" fmla="*/ 149874 h 200254"/>
                <a:gd name="connsiteX31" fmla="*/ 95977 w 297666"/>
                <a:gd name="connsiteY31" fmla="*/ 148802 h 200254"/>
                <a:gd name="connsiteX32" fmla="*/ 111847 w 297666"/>
                <a:gd name="connsiteY32" fmla="*/ 147575 h 200254"/>
                <a:gd name="connsiteX33" fmla="*/ 149369 w 297666"/>
                <a:gd name="connsiteY33" fmla="*/ 152987 h 200254"/>
                <a:gd name="connsiteX34" fmla="*/ 149008 w 297666"/>
                <a:gd name="connsiteY34" fmla="*/ 154431 h 200254"/>
                <a:gd name="connsiteX35" fmla="*/ 111847 w 297666"/>
                <a:gd name="connsiteY35" fmla="*/ 148297 h 200254"/>
                <a:gd name="connsiteX36" fmla="*/ 111847 w 297666"/>
                <a:gd name="connsiteY36" fmla="*/ 147575 h 200254"/>
                <a:gd name="connsiteX37" fmla="*/ 256910 w 297666"/>
                <a:gd name="connsiteY37" fmla="*/ 144791 h 200254"/>
                <a:gd name="connsiteX38" fmla="*/ 258021 w 297666"/>
                <a:gd name="connsiteY38" fmla="*/ 145919 h 200254"/>
                <a:gd name="connsiteX39" fmla="*/ 249873 w 297666"/>
                <a:gd name="connsiteY39" fmla="*/ 157199 h 200254"/>
                <a:gd name="connsiteX40" fmla="*/ 248021 w 297666"/>
                <a:gd name="connsiteY40" fmla="*/ 156071 h 200254"/>
                <a:gd name="connsiteX41" fmla="*/ 256910 w 297666"/>
                <a:gd name="connsiteY41" fmla="*/ 144791 h 200254"/>
                <a:gd name="connsiteX42" fmla="*/ 253437 w 297666"/>
                <a:gd name="connsiteY42" fmla="*/ 139974 h 200254"/>
                <a:gd name="connsiteX43" fmla="*/ 254512 w 297666"/>
                <a:gd name="connsiteY43" fmla="*/ 141020 h 200254"/>
                <a:gd name="connsiteX44" fmla="*/ 245909 w 297666"/>
                <a:gd name="connsiteY44" fmla="*/ 152519 h 200254"/>
                <a:gd name="connsiteX45" fmla="*/ 244475 w 297666"/>
                <a:gd name="connsiteY45" fmla="*/ 151822 h 200254"/>
                <a:gd name="connsiteX46" fmla="*/ 253437 w 297666"/>
                <a:gd name="connsiteY46" fmla="*/ 139974 h 200254"/>
                <a:gd name="connsiteX47" fmla="*/ 251744 w 297666"/>
                <a:gd name="connsiteY47" fmla="*/ 135257 h 200254"/>
                <a:gd name="connsiteX48" fmla="*/ 253248 w 297666"/>
                <a:gd name="connsiteY48" fmla="*/ 136372 h 200254"/>
                <a:gd name="connsiteX49" fmla="*/ 241592 w 297666"/>
                <a:gd name="connsiteY49" fmla="*/ 150863 h 200254"/>
                <a:gd name="connsiteX50" fmla="*/ 240088 w 297666"/>
                <a:gd name="connsiteY50" fmla="*/ 150119 h 200254"/>
                <a:gd name="connsiteX51" fmla="*/ 251744 w 297666"/>
                <a:gd name="connsiteY51" fmla="*/ 135257 h 200254"/>
                <a:gd name="connsiteX52" fmla="*/ 250144 w 297666"/>
                <a:gd name="connsiteY52" fmla="*/ 128911 h 200254"/>
                <a:gd name="connsiteX53" fmla="*/ 251278 w 297666"/>
                <a:gd name="connsiteY53" fmla="*/ 130032 h 200254"/>
                <a:gd name="connsiteX54" fmla="*/ 238427 w 297666"/>
                <a:gd name="connsiteY54" fmla="*/ 146094 h 200254"/>
                <a:gd name="connsiteX55" fmla="*/ 236915 w 297666"/>
                <a:gd name="connsiteY55" fmla="*/ 145347 h 200254"/>
                <a:gd name="connsiteX56" fmla="*/ 250144 w 297666"/>
                <a:gd name="connsiteY56" fmla="*/ 128911 h 200254"/>
                <a:gd name="connsiteX57" fmla="*/ 249339 w 297666"/>
                <a:gd name="connsiteY57" fmla="*/ 122514 h 200254"/>
                <a:gd name="connsiteX58" fmla="*/ 250082 w 297666"/>
                <a:gd name="connsiteY58" fmla="*/ 123563 h 200254"/>
                <a:gd name="connsiteX59" fmla="*/ 234848 w 297666"/>
                <a:gd name="connsiteY59" fmla="*/ 141403 h 200254"/>
                <a:gd name="connsiteX60" fmla="*/ 233734 w 297666"/>
                <a:gd name="connsiteY60" fmla="*/ 140353 h 200254"/>
                <a:gd name="connsiteX61" fmla="*/ 249339 w 297666"/>
                <a:gd name="connsiteY61" fmla="*/ 122514 h 200254"/>
                <a:gd name="connsiteX62" fmla="*/ 243946 w 297666"/>
                <a:gd name="connsiteY62" fmla="*/ 119358 h 200254"/>
                <a:gd name="connsiteX63" fmla="*/ 245004 w 297666"/>
                <a:gd name="connsiteY63" fmla="*/ 120436 h 200254"/>
                <a:gd name="connsiteX64" fmla="*/ 231598 w 297666"/>
                <a:gd name="connsiteY64" fmla="*/ 136611 h 200254"/>
                <a:gd name="connsiteX65" fmla="*/ 230540 w 297666"/>
                <a:gd name="connsiteY65" fmla="*/ 135533 h 200254"/>
                <a:gd name="connsiteX66" fmla="*/ 243946 w 297666"/>
                <a:gd name="connsiteY66" fmla="*/ 119358 h 200254"/>
                <a:gd name="connsiteX67" fmla="*/ 6425 w 297666"/>
                <a:gd name="connsiteY67" fmla="*/ 111414 h 200254"/>
                <a:gd name="connsiteX68" fmla="*/ 7559 w 297666"/>
                <a:gd name="connsiteY68" fmla="*/ 111770 h 200254"/>
                <a:gd name="connsiteX69" fmla="*/ 1890 w 297666"/>
                <a:gd name="connsiteY69" fmla="*/ 150198 h 200254"/>
                <a:gd name="connsiteX70" fmla="*/ 0 w 297666"/>
                <a:gd name="connsiteY70" fmla="*/ 150198 h 200254"/>
                <a:gd name="connsiteX71" fmla="*/ 6425 w 297666"/>
                <a:gd name="connsiteY71" fmla="*/ 111414 h 200254"/>
                <a:gd name="connsiteX72" fmla="*/ 11557 w 297666"/>
                <a:gd name="connsiteY72" fmla="*/ 96776 h 200254"/>
                <a:gd name="connsiteX73" fmla="*/ 12319 w 297666"/>
                <a:gd name="connsiteY73" fmla="*/ 96776 h 200254"/>
                <a:gd name="connsiteX74" fmla="*/ 8128 w 297666"/>
                <a:gd name="connsiteY74" fmla="*/ 124989 h 200254"/>
                <a:gd name="connsiteX75" fmla="*/ 5080 w 297666"/>
                <a:gd name="connsiteY75" fmla="*/ 151756 h 200254"/>
                <a:gd name="connsiteX76" fmla="*/ 3556 w 297666"/>
                <a:gd name="connsiteY76" fmla="*/ 152117 h 200254"/>
                <a:gd name="connsiteX77" fmla="*/ 6223 w 297666"/>
                <a:gd name="connsiteY77" fmla="*/ 126798 h 200254"/>
                <a:gd name="connsiteX78" fmla="*/ 11557 w 297666"/>
                <a:gd name="connsiteY78" fmla="*/ 96776 h 200254"/>
                <a:gd name="connsiteX79" fmla="*/ 135521 w 297666"/>
                <a:gd name="connsiteY79" fmla="*/ 87015 h 200254"/>
                <a:gd name="connsiteX80" fmla="*/ 104218 w 297666"/>
                <a:gd name="connsiteY80" fmla="*/ 98215 h 200254"/>
                <a:gd name="connsiteX81" fmla="*/ 71475 w 297666"/>
                <a:gd name="connsiteY81" fmla="*/ 115197 h 200254"/>
                <a:gd name="connsiteX82" fmla="*/ 15345 w 297666"/>
                <a:gd name="connsiteY82" fmla="*/ 141573 h 200254"/>
                <a:gd name="connsiteX83" fmla="*/ 14985 w 297666"/>
                <a:gd name="connsiteY83" fmla="*/ 143379 h 200254"/>
                <a:gd name="connsiteX84" fmla="*/ 44130 w 297666"/>
                <a:gd name="connsiteY84" fmla="*/ 148076 h 200254"/>
                <a:gd name="connsiteX85" fmla="*/ 72915 w 297666"/>
                <a:gd name="connsiteY85" fmla="*/ 153496 h 200254"/>
                <a:gd name="connsiteX86" fmla="*/ 134082 w 297666"/>
                <a:gd name="connsiteY86" fmla="*/ 166142 h 200254"/>
                <a:gd name="connsiteX87" fmla="*/ 242024 w 297666"/>
                <a:gd name="connsiteY87" fmla="*/ 190350 h 200254"/>
                <a:gd name="connsiteX88" fmla="*/ 245262 w 297666"/>
                <a:gd name="connsiteY88" fmla="*/ 189627 h 200254"/>
                <a:gd name="connsiteX89" fmla="*/ 258215 w 297666"/>
                <a:gd name="connsiteY89" fmla="*/ 191073 h 200254"/>
                <a:gd name="connsiteX90" fmla="*/ 217557 w 297666"/>
                <a:gd name="connsiteY90" fmla="*/ 145909 h 200254"/>
                <a:gd name="connsiteX91" fmla="*/ 187333 w 297666"/>
                <a:gd name="connsiteY91" fmla="*/ 97493 h 200254"/>
                <a:gd name="connsiteX92" fmla="*/ 165745 w 297666"/>
                <a:gd name="connsiteY92" fmla="*/ 106164 h 200254"/>
                <a:gd name="connsiteX93" fmla="*/ 163946 w 297666"/>
                <a:gd name="connsiteY93" fmla="*/ 106526 h 200254"/>
                <a:gd name="connsiteX94" fmla="*/ 158549 w 297666"/>
                <a:gd name="connsiteY94" fmla="*/ 105803 h 200254"/>
                <a:gd name="connsiteX95" fmla="*/ 135521 w 297666"/>
                <a:gd name="connsiteY95" fmla="*/ 87015 h 200254"/>
                <a:gd name="connsiteX96" fmla="*/ 181131 w 297666"/>
                <a:gd name="connsiteY96" fmla="*/ 79335 h 200254"/>
                <a:gd name="connsiteX97" fmla="*/ 181489 w 297666"/>
                <a:gd name="connsiteY97" fmla="*/ 80485 h 200254"/>
                <a:gd name="connsiteX98" fmla="*/ 158951 w 297666"/>
                <a:gd name="connsiteY98" fmla="*/ 89298 h 200254"/>
                <a:gd name="connsiteX99" fmla="*/ 158235 w 297666"/>
                <a:gd name="connsiteY99" fmla="*/ 87765 h 200254"/>
                <a:gd name="connsiteX100" fmla="*/ 181131 w 297666"/>
                <a:gd name="connsiteY100" fmla="*/ 79335 h 200254"/>
                <a:gd name="connsiteX101" fmla="*/ 191017 w 297666"/>
                <a:gd name="connsiteY101" fmla="*/ 78952 h 200254"/>
                <a:gd name="connsiteX102" fmla="*/ 191017 w 297666"/>
                <a:gd name="connsiteY102" fmla="*/ 80051 h 200254"/>
                <a:gd name="connsiteX103" fmla="*/ 176034 w 297666"/>
                <a:gd name="connsiteY103" fmla="*/ 85913 h 200254"/>
                <a:gd name="connsiteX104" fmla="*/ 161764 w 297666"/>
                <a:gd name="connsiteY104" fmla="*/ 92507 h 200254"/>
                <a:gd name="connsiteX105" fmla="*/ 161407 w 297666"/>
                <a:gd name="connsiteY105" fmla="*/ 90675 h 200254"/>
                <a:gd name="connsiteX106" fmla="*/ 177104 w 297666"/>
                <a:gd name="connsiteY106" fmla="*/ 83715 h 200254"/>
                <a:gd name="connsiteX107" fmla="*/ 191017 w 297666"/>
                <a:gd name="connsiteY107" fmla="*/ 78952 h 200254"/>
                <a:gd name="connsiteX108" fmla="*/ 39159 w 297666"/>
                <a:gd name="connsiteY108" fmla="*/ 78070 h 200254"/>
                <a:gd name="connsiteX109" fmla="*/ 40570 w 297666"/>
                <a:gd name="connsiteY109" fmla="*/ 78775 h 200254"/>
                <a:gd name="connsiteX110" fmla="*/ 37042 w 297666"/>
                <a:gd name="connsiteY110" fmla="*/ 84067 h 200254"/>
                <a:gd name="connsiteX111" fmla="*/ 33161 w 297666"/>
                <a:gd name="connsiteY111" fmla="*/ 89006 h 200254"/>
                <a:gd name="connsiteX112" fmla="*/ 32103 w 297666"/>
                <a:gd name="connsiteY112" fmla="*/ 88300 h 200254"/>
                <a:gd name="connsiteX113" fmla="*/ 35278 w 297666"/>
                <a:gd name="connsiteY113" fmla="*/ 83714 h 200254"/>
                <a:gd name="connsiteX114" fmla="*/ 39159 w 297666"/>
                <a:gd name="connsiteY114" fmla="*/ 78070 h 200254"/>
                <a:gd name="connsiteX115" fmla="*/ 201782 w 297666"/>
                <a:gd name="connsiteY115" fmla="*/ 77731 h 200254"/>
                <a:gd name="connsiteX116" fmla="*/ 202137 w 297666"/>
                <a:gd name="connsiteY116" fmla="*/ 78830 h 200254"/>
                <a:gd name="connsiteX117" fmla="*/ 185830 w 297666"/>
                <a:gd name="connsiteY117" fmla="*/ 87256 h 200254"/>
                <a:gd name="connsiteX118" fmla="*/ 168460 w 297666"/>
                <a:gd name="connsiteY118" fmla="*/ 95682 h 200254"/>
                <a:gd name="connsiteX119" fmla="*/ 167751 w 297666"/>
                <a:gd name="connsiteY119" fmla="*/ 94583 h 200254"/>
                <a:gd name="connsiteX120" fmla="*/ 183703 w 297666"/>
                <a:gd name="connsiteY120" fmla="*/ 86523 h 200254"/>
                <a:gd name="connsiteX121" fmla="*/ 201782 w 297666"/>
                <a:gd name="connsiteY121" fmla="*/ 77731 h 200254"/>
                <a:gd name="connsiteX122" fmla="*/ 173532 w 297666"/>
                <a:gd name="connsiteY122" fmla="*/ 77364 h 200254"/>
                <a:gd name="connsiteX123" fmla="*/ 173897 w 297666"/>
                <a:gd name="connsiteY123" fmla="*/ 78447 h 200254"/>
                <a:gd name="connsiteX124" fmla="*/ 161873 w 297666"/>
                <a:gd name="connsiteY124" fmla="*/ 82055 h 200254"/>
                <a:gd name="connsiteX125" fmla="*/ 153858 w 297666"/>
                <a:gd name="connsiteY125" fmla="*/ 84941 h 200254"/>
                <a:gd name="connsiteX126" fmla="*/ 153858 w 297666"/>
                <a:gd name="connsiteY126" fmla="*/ 83498 h 200254"/>
                <a:gd name="connsiteX127" fmla="*/ 164059 w 297666"/>
                <a:gd name="connsiteY127" fmla="*/ 79890 h 200254"/>
                <a:gd name="connsiteX128" fmla="*/ 173532 w 297666"/>
                <a:gd name="connsiteY128" fmla="*/ 77364 h 200254"/>
                <a:gd name="connsiteX129" fmla="*/ 162413 w 297666"/>
                <a:gd name="connsiteY129" fmla="*/ 75777 h 200254"/>
                <a:gd name="connsiteX130" fmla="*/ 162780 w 297666"/>
                <a:gd name="connsiteY130" fmla="*/ 76571 h 200254"/>
                <a:gd name="connsiteX131" fmla="*/ 150691 w 297666"/>
                <a:gd name="connsiteY131" fmla="*/ 81333 h 200254"/>
                <a:gd name="connsiteX132" fmla="*/ 149958 w 297666"/>
                <a:gd name="connsiteY132" fmla="*/ 80143 h 200254"/>
                <a:gd name="connsiteX133" fmla="*/ 162413 w 297666"/>
                <a:gd name="connsiteY133" fmla="*/ 75777 h 200254"/>
                <a:gd name="connsiteX134" fmla="*/ 154215 w 297666"/>
                <a:gd name="connsiteY134" fmla="*/ 75777 h 200254"/>
                <a:gd name="connsiteX135" fmla="*/ 154555 w 297666"/>
                <a:gd name="connsiteY135" fmla="*/ 76967 h 200254"/>
                <a:gd name="connsiteX136" fmla="*/ 147071 w 297666"/>
                <a:gd name="connsiteY136" fmla="*/ 79746 h 200254"/>
                <a:gd name="connsiteX137" fmla="*/ 147071 w 297666"/>
                <a:gd name="connsiteY137" fmla="*/ 78158 h 200254"/>
                <a:gd name="connsiteX138" fmla="*/ 154215 w 297666"/>
                <a:gd name="connsiteY138" fmla="*/ 75777 h 200254"/>
                <a:gd name="connsiteX139" fmla="*/ 41179 w 297666"/>
                <a:gd name="connsiteY139" fmla="*/ 68577 h 200254"/>
                <a:gd name="connsiteX140" fmla="*/ 42189 w 297666"/>
                <a:gd name="connsiteY140" fmla="*/ 69685 h 200254"/>
                <a:gd name="connsiteX141" fmla="*/ 33434 w 297666"/>
                <a:gd name="connsiteY141" fmla="*/ 82607 h 200254"/>
                <a:gd name="connsiteX142" fmla="*/ 32424 w 297666"/>
                <a:gd name="connsiteY142" fmla="*/ 81868 h 200254"/>
                <a:gd name="connsiteX143" fmla="*/ 41179 w 297666"/>
                <a:gd name="connsiteY143" fmla="*/ 68577 h 200254"/>
                <a:gd name="connsiteX144" fmla="*/ 42209 w 297666"/>
                <a:gd name="connsiteY144" fmla="*/ 62210 h 200254"/>
                <a:gd name="connsiteX145" fmla="*/ 43330 w 297666"/>
                <a:gd name="connsiteY145" fmla="*/ 62932 h 200254"/>
                <a:gd name="connsiteX146" fmla="*/ 33618 w 297666"/>
                <a:gd name="connsiteY146" fmla="*/ 76281 h 200254"/>
                <a:gd name="connsiteX147" fmla="*/ 32497 w 297666"/>
                <a:gd name="connsiteY147" fmla="*/ 75560 h 200254"/>
                <a:gd name="connsiteX148" fmla="*/ 42209 w 297666"/>
                <a:gd name="connsiteY148" fmla="*/ 62210 h 200254"/>
                <a:gd name="connsiteX149" fmla="*/ 288799 w 297666"/>
                <a:gd name="connsiteY149" fmla="*/ 54496 h 200254"/>
                <a:gd name="connsiteX150" fmla="*/ 264692 w 297666"/>
                <a:gd name="connsiteY150" fmla="*/ 64252 h 200254"/>
                <a:gd name="connsiteX151" fmla="*/ 234108 w 297666"/>
                <a:gd name="connsiteY151" fmla="*/ 76536 h 200254"/>
                <a:gd name="connsiteX152" fmla="*/ 190571 w 297666"/>
                <a:gd name="connsiteY152" fmla="*/ 96048 h 200254"/>
                <a:gd name="connsiteX153" fmla="*/ 225832 w 297666"/>
                <a:gd name="connsiteY153" fmla="*/ 144825 h 200254"/>
                <a:gd name="connsiteX154" fmla="*/ 265411 w 297666"/>
                <a:gd name="connsiteY154" fmla="*/ 187459 h 200254"/>
                <a:gd name="connsiteX155" fmla="*/ 266131 w 297666"/>
                <a:gd name="connsiteY155" fmla="*/ 180956 h 200254"/>
                <a:gd name="connsiteX156" fmla="*/ 272607 w 297666"/>
                <a:gd name="connsiteY156" fmla="*/ 137960 h 200254"/>
                <a:gd name="connsiteX157" fmla="*/ 279444 w 297666"/>
                <a:gd name="connsiteY157" fmla="*/ 92073 h 200254"/>
                <a:gd name="connsiteX158" fmla="*/ 288799 w 297666"/>
                <a:gd name="connsiteY158" fmla="*/ 54496 h 200254"/>
                <a:gd name="connsiteX159" fmla="*/ 44223 w 297666"/>
                <a:gd name="connsiteY159" fmla="*/ 52707 h 200254"/>
                <a:gd name="connsiteX160" fmla="*/ 44949 w 297666"/>
                <a:gd name="connsiteY160" fmla="*/ 53078 h 200254"/>
                <a:gd name="connsiteX161" fmla="*/ 34789 w 297666"/>
                <a:gd name="connsiteY161" fmla="*/ 68684 h 200254"/>
                <a:gd name="connsiteX162" fmla="*/ 33700 w 297666"/>
                <a:gd name="connsiteY162" fmla="*/ 67941 h 200254"/>
                <a:gd name="connsiteX163" fmla="*/ 44223 w 297666"/>
                <a:gd name="connsiteY163" fmla="*/ 52707 h 200254"/>
                <a:gd name="connsiteX164" fmla="*/ 46971 w 297666"/>
                <a:gd name="connsiteY164" fmla="*/ 43129 h 200254"/>
                <a:gd name="connsiteX165" fmla="*/ 48465 w 297666"/>
                <a:gd name="connsiteY165" fmla="*/ 43819 h 200254"/>
                <a:gd name="connsiteX166" fmla="*/ 38006 w 297666"/>
                <a:gd name="connsiteY166" fmla="*/ 57278 h 200254"/>
                <a:gd name="connsiteX167" fmla="*/ 36886 w 297666"/>
                <a:gd name="connsiteY167" fmla="*/ 56588 h 200254"/>
                <a:gd name="connsiteX168" fmla="*/ 46971 w 297666"/>
                <a:gd name="connsiteY168" fmla="*/ 43129 h 200254"/>
                <a:gd name="connsiteX169" fmla="*/ 44354 w 297666"/>
                <a:gd name="connsiteY169" fmla="*/ 36460 h 200254"/>
                <a:gd name="connsiteX170" fmla="*/ 45364 w 297666"/>
                <a:gd name="connsiteY170" fmla="*/ 37203 h 200254"/>
                <a:gd name="connsiteX171" fmla="*/ 36609 w 297666"/>
                <a:gd name="connsiteY171" fmla="*/ 52066 h 200254"/>
                <a:gd name="connsiteX172" fmla="*/ 35262 w 297666"/>
                <a:gd name="connsiteY172" fmla="*/ 51322 h 200254"/>
                <a:gd name="connsiteX173" fmla="*/ 44354 w 297666"/>
                <a:gd name="connsiteY173" fmla="*/ 36460 h 200254"/>
                <a:gd name="connsiteX174" fmla="*/ 240429 w 297666"/>
                <a:gd name="connsiteY174" fmla="*/ 31680 h 200254"/>
                <a:gd name="connsiteX175" fmla="*/ 255829 w 297666"/>
                <a:gd name="connsiteY175" fmla="*/ 33443 h 200254"/>
                <a:gd name="connsiteX176" fmla="*/ 269081 w 297666"/>
                <a:gd name="connsiteY176" fmla="*/ 35913 h 200254"/>
                <a:gd name="connsiteX177" fmla="*/ 297018 w 297666"/>
                <a:gd name="connsiteY177" fmla="*/ 41557 h 200254"/>
                <a:gd name="connsiteX178" fmla="*/ 296659 w 297666"/>
                <a:gd name="connsiteY178" fmla="*/ 43674 h 200254"/>
                <a:gd name="connsiteX179" fmla="*/ 266932 w 297666"/>
                <a:gd name="connsiteY179" fmla="*/ 37324 h 200254"/>
                <a:gd name="connsiteX180" fmla="*/ 240070 w 297666"/>
                <a:gd name="connsiteY180" fmla="*/ 32385 h 200254"/>
                <a:gd name="connsiteX181" fmla="*/ 240429 w 297666"/>
                <a:gd name="connsiteY181" fmla="*/ 31680 h 200254"/>
                <a:gd name="connsiteX182" fmla="*/ 249599 w 297666"/>
                <a:gd name="connsiteY182" fmla="*/ 31327 h 200254"/>
                <a:gd name="connsiteX183" fmla="*/ 296641 w 297666"/>
                <a:gd name="connsiteY183" fmla="*/ 38471 h 200254"/>
                <a:gd name="connsiteX184" fmla="*/ 296279 w 297666"/>
                <a:gd name="connsiteY184" fmla="*/ 40171 h 200254"/>
                <a:gd name="connsiteX185" fmla="*/ 249599 w 297666"/>
                <a:gd name="connsiteY185" fmla="*/ 32007 h 200254"/>
                <a:gd name="connsiteX186" fmla="*/ 249599 w 297666"/>
                <a:gd name="connsiteY186" fmla="*/ 31327 h 200254"/>
                <a:gd name="connsiteX187" fmla="*/ 33696 w 297666"/>
                <a:gd name="connsiteY187" fmla="*/ 10777 h 200254"/>
                <a:gd name="connsiteX188" fmla="*/ 16065 w 297666"/>
                <a:gd name="connsiteY188" fmla="*/ 136876 h 200254"/>
                <a:gd name="connsiteX189" fmla="*/ 71475 w 297666"/>
                <a:gd name="connsiteY189" fmla="*/ 108332 h 200254"/>
                <a:gd name="connsiteX190" fmla="*/ 129044 w 297666"/>
                <a:gd name="connsiteY190" fmla="*/ 82318 h 200254"/>
                <a:gd name="connsiteX191" fmla="*/ 92344 w 297666"/>
                <a:gd name="connsiteY191" fmla="*/ 57025 h 200254"/>
                <a:gd name="connsiteX192" fmla="*/ 52765 w 297666"/>
                <a:gd name="connsiteY192" fmla="*/ 25953 h 200254"/>
                <a:gd name="connsiteX193" fmla="*/ 33696 w 297666"/>
                <a:gd name="connsiteY193" fmla="*/ 10777 h 200254"/>
                <a:gd name="connsiteX194" fmla="*/ 35135 w 297666"/>
                <a:gd name="connsiteY194" fmla="*/ 4996 h 200254"/>
                <a:gd name="connsiteX195" fmla="*/ 63919 w 297666"/>
                <a:gd name="connsiteY195" fmla="*/ 25591 h 200254"/>
                <a:gd name="connsiteX196" fmla="*/ 100979 w 297666"/>
                <a:gd name="connsiteY196" fmla="*/ 53412 h 200254"/>
                <a:gd name="connsiteX197" fmla="*/ 164306 w 297666"/>
                <a:gd name="connsiteY197" fmla="*/ 98577 h 200254"/>
                <a:gd name="connsiteX198" fmla="*/ 227991 w 297666"/>
                <a:gd name="connsiteY198" fmla="*/ 71478 h 200254"/>
                <a:gd name="connsiteX199" fmla="*/ 259295 w 297666"/>
                <a:gd name="connsiteY199" fmla="*/ 59555 h 200254"/>
                <a:gd name="connsiteX200" fmla="*/ 281603 w 297666"/>
                <a:gd name="connsiteY200" fmla="*/ 52328 h 200254"/>
                <a:gd name="connsiteX201" fmla="*/ 147395 w 297666"/>
                <a:gd name="connsiteY201" fmla="*/ 28120 h 200254"/>
                <a:gd name="connsiteX202" fmla="*/ 78671 w 297666"/>
                <a:gd name="connsiteY202" fmla="*/ 15113 h 200254"/>
                <a:gd name="connsiteX203" fmla="*/ 47728 w 297666"/>
                <a:gd name="connsiteY203" fmla="*/ 8610 h 200254"/>
                <a:gd name="connsiteX204" fmla="*/ 35135 w 297666"/>
                <a:gd name="connsiteY204" fmla="*/ 4996 h 200254"/>
                <a:gd name="connsiteX205" fmla="*/ 35854 w 297666"/>
                <a:gd name="connsiteY205" fmla="*/ 299 h 200254"/>
                <a:gd name="connsiteX206" fmla="*/ 60321 w 297666"/>
                <a:gd name="connsiteY206" fmla="*/ 4635 h 200254"/>
                <a:gd name="connsiteX207" fmla="*/ 91984 w 297666"/>
                <a:gd name="connsiteY207" fmla="*/ 10777 h 200254"/>
                <a:gd name="connsiteX208" fmla="*/ 157109 w 297666"/>
                <a:gd name="connsiteY208" fmla="*/ 21978 h 200254"/>
                <a:gd name="connsiteX209" fmla="*/ 289159 w 297666"/>
                <a:gd name="connsiteY209" fmla="*/ 45102 h 200254"/>
                <a:gd name="connsiteX210" fmla="*/ 290958 w 297666"/>
                <a:gd name="connsiteY210" fmla="*/ 45825 h 200254"/>
                <a:gd name="connsiteX211" fmla="*/ 294915 w 297666"/>
                <a:gd name="connsiteY211" fmla="*/ 47270 h 200254"/>
                <a:gd name="connsiteX212" fmla="*/ 290238 w 297666"/>
                <a:gd name="connsiteY212" fmla="*/ 74730 h 200254"/>
                <a:gd name="connsiteX213" fmla="*/ 286280 w 297666"/>
                <a:gd name="connsiteY213" fmla="*/ 101106 h 200254"/>
                <a:gd name="connsiteX214" fmla="*/ 278724 w 297666"/>
                <a:gd name="connsiteY214" fmla="*/ 158554 h 200254"/>
                <a:gd name="connsiteX215" fmla="*/ 274766 w 297666"/>
                <a:gd name="connsiteY215" fmla="*/ 185653 h 200254"/>
                <a:gd name="connsiteX216" fmla="*/ 270089 w 297666"/>
                <a:gd name="connsiteY216" fmla="*/ 197215 h 200254"/>
                <a:gd name="connsiteX217" fmla="*/ 251739 w 297666"/>
                <a:gd name="connsiteY217" fmla="*/ 199744 h 200254"/>
                <a:gd name="connsiteX218" fmla="*/ 249220 w 297666"/>
                <a:gd name="connsiteY218" fmla="*/ 200105 h 200254"/>
                <a:gd name="connsiteX219" fmla="*/ 132283 w 297666"/>
                <a:gd name="connsiteY219" fmla="*/ 174813 h 200254"/>
                <a:gd name="connsiteX220" fmla="*/ 71116 w 297666"/>
                <a:gd name="connsiteY220" fmla="*/ 161445 h 200254"/>
                <a:gd name="connsiteX221" fmla="*/ 9588 w 297666"/>
                <a:gd name="connsiteY221" fmla="*/ 149883 h 200254"/>
                <a:gd name="connsiteX222" fmla="*/ 6710 w 297666"/>
                <a:gd name="connsiteY222" fmla="*/ 145547 h 200254"/>
                <a:gd name="connsiteX223" fmla="*/ 7069 w 297666"/>
                <a:gd name="connsiteY223" fmla="*/ 143379 h 200254"/>
                <a:gd name="connsiteX224" fmla="*/ 7429 w 297666"/>
                <a:gd name="connsiteY224" fmla="*/ 141934 h 200254"/>
                <a:gd name="connsiteX225" fmla="*/ 30097 w 297666"/>
                <a:gd name="connsiteY225" fmla="*/ 2829 h 200254"/>
                <a:gd name="connsiteX226" fmla="*/ 32976 w 297666"/>
                <a:gd name="connsiteY226" fmla="*/ 1022 h 200254"/>
                <a:gd name="connsiteX227" fmla="*/ 35854 w 297666"/>
                <a:gd name="connsiteY227" fmla="*/ 299 h 2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297666" h="200254">
                  <a:moveTo>
                    <a:pt x="261284" y="159319"/>
                  </a:moveTo>
                  <a:cubicBezTo>
                    <a:pt x="261658" y="158327"/>
                    <a:pt x="263152" y="159319"/>
                    <a:pt x="262778" y="159981"/>
                  </a:cubicBezTo>
                  <a:cubicBezTo>
                    <a:pt x="261658" y="161634"/>
                    <a:pt x="260537" y="163619"/>
                    <a:pt x="259043" y="165272"/>
                  </a:cubicBezTo>
                  <a:cubicBezTo>
                    <a:pt x="258669" y="165934"/>
                    <a:pt x="257175" y="164941"/>
                    <a:pt x="257549" y="164280"/>
                  </a:cubicBezTo>
                  <a:cubicBezTo>
                    <a:pt x="258669" y="162626"/>
                    <a:pt x="260163" y="160973"/>
                    <a:pt x="261284" y="159319"/>
                  </a:cubicBezTo>
                  <a:close/>
                  <a:moveTo>
                    <a:pt x="261541" y="153931"/>
                  </a:moveTo>
                  <a:cubicBezTo>
                    <a:pt x="261938" y="153564"/>
                    <a:pt x="263128" y="154297"/>
                    <a:pt x="262335" y="155030"/>
                  </a:cubicBezTo>
                  <a:cubicBezTo>
                    <a:pt x="260747" y="157228"/>
                    <a:pt x="259159" y="159792"/>
                    <a:pt x="257572" y="161990"/>
                  </a:cubicBezTo>
                  <a:cubicBezTo>
                    <a:pt x="257175" y="162723"/>
                    <a:pt x="255587" y="161990"/>
                    <a:pt x="255984" y="160891"/>
                  </a:cubicBezTo>
                  <a:cubicBezTo>
                    <a:pt x="257572" y="158693"/>
                    <a:pt x="259556" y="156129"/>
                    <a:pt x="261541" y="153931"/>
                  </a:cubicBezTo>
                  <a:close/>
                  <a:moveTo>
                    <a:pt x="75332" y="150760"/>
                  </a:moveTo>
                  <a:cubicBezTo>
                    <a:pt x="91157" y="152241"/>
                    <a:pt x="106623" y="156686"/>
                    <a:pt x="121729" y="160390"/>
                  </a:cubicBezTo>
                  <a:cubicBezTo>
                    <a:pt x="136115" y="163354"/>
                    <a:pt x="150862" y="166317"/>
                    <a:pt x="165249" y="170392"/>
                  </a:cubicBezTo>
                  <a:cubicBezTo>
                    <a:pt x="166328" y="170392"/>
                    <a:pt x="166328" y="172244"/>
                    <a:pt x="164889" y="171873"/>
                  </a:cubicBezTo>
                  <a:cubicBezTo>
                    <a:pt x="135396" y="164465"/>
                    <a:pt x="105184" y="158538"/>
                    <a:pt x="75332" y="151871"/>
                  </a:cubicBezTo>
                  <a:cubicBezTo>
                    <a:pt x="74612" y="151500"/>
                    <a:pt x="74612" y="150389"/>
                    <a:pt x="75332" y="150760"/>
                  </a:cubicBezTo>
                  <a:close/>
                  <a:moveTo>
                    <a:pt x="258152" y="149476"/>
                  </a:moveTo>
                  <a:cubicBezTo>
                    <a:pt x="258519" y="148802"/>
                    <a:pt x="259984" y="149476"/>
                    <a:pt x="259251" y="150486"/>
                  </a:cubicBezTo>
                  <a:cubicBezTo>
                    <a:pt x="258152" y="152170"/>
                    <a:pt x="256687" y="153516"/>
                    <a:pt x="255588" y="155200"/>
                  </a:cubicBezTo>
                  <a:cubicBezTo>
                    <a:pt x="254122" y="156547"/>
                    <a:pt x="253390" y="158231"/>
                    <a:pt x="252291" y="159241"/>
                  </a:cubicBezTo>
                  <a:cubicBezTo>
                    <a:pt x="251558" y="159578"/>
                    <a:pt x="250825" y="159578"/>
                    <a:pt x="250825" y="158904"/>
                  </a:cubicBezTo>
                  <a:cubicBezTo>
                    <a:pt x="251192" y="156884"/>
                    <a:pt x="253023" y="155537"/>
                    <a:pt x="254122" y="154190"/>
                  </a:cubicBezTo>
                  <a:cubicBezTo>
                    <a:pt x="255588" y="152506"/>
                    <a:pt x="257053" y="151159"/>
                    <a:pt x="258152" y="149476"/>
                  </a:cubicBezTo>
                  <a:close/>
                  <a:moveTo>
                    <a:pt x="95977" y="148802"/>
                  </a:moveTo>
                  <a:cubicBezTo>
                    <a:pt x="106516" y="151660"/>
                    <a:pt x="117418" y="152731"/>
                    <a:pt x="127957" y="154874"/>
                  </a:cubicBezTo>
                  <a:cubicBezTo>
                    <a:pt x="133044" y="155946"/>
                    <a:pt x="138132" y="157017"/>
                    <a:pt x="143220" y="158089"/>
                  </a:cubicBezTo>
                  <a:cubicBezTo>
                    <a:pt x="146854" y="158803"/>
                    <a:pt x="150851" y="159160"/>
                    <a:pt x="154122" y="160589"/>
                  </a:cubicBezTo>
                  <a:cubicBezTo>
                    <a:pt x="155212" y="160946"/>
                    <a:pt x="154485" y="162732"/>
                    <a:pt x="153395" y="162375"/>
                  </a:cubicBezTo>
                  <a:cubicBezTo>
                    <a:pt x="149034" y="160232"/>
                    <a:pt x="143583" y="159875"/>
                    <a:pt x="139222" y="159160"/>
                  </a:cubicBezTo>
                  <a:cubicBezTo>
                    <a:pt x="134134" y="158089"/>
                    <a:pt x="129047" y="157017"/>
                    <a:pt x="123959" y="155589"/>
                  </a:cubicBezTo>
                  <a:cubicBezTo>
                    <a:pt x="114511" y="153803"/>
                    <a:pt x="104699" y="153088"/>
                    <a:pt x="95977" y="149874"/>
                  </a:cubicBezTo>
                  <a:cubicBezTo>
                    <a:pt x="95250" y="149874"/>
                    <a:pt x="95614" y="148802"/>
                    <a:pt x="95977" y="148802"/>
                  </a:cubicBezTo>
                  <a:close/>
                  <a:moveTo>
                    <a:pt x="111847" y="147575"/>
                  </a:moveTo>
                  <a:cubicBezTo>
                    <a:pt x="124475" y="149740"/>
                    <a:pt x="137102" y="150462"/>
                    <a:pt x="149369" y="152987"/>
                  </a:cubicBezTo>
                  <a:cubicBezTo>
                    <a:pt x="150451" y="153348"/>
                    <a:pt x="150091" y="154791"/>
                    <a:pt x="149008" y="154431"/>
                  </a:cubicBezTo>
                  <a:cubicBezTo>
                    <a:pt x="136741" y="153709"/>
                    <a:pt x="123753" y="151183"/>
                    <a:pt x="111847" y="148297"/>
                  </a:cubicBezTo>
                  <a:cubicBezTo>
                    <a:pt x="111125" y="148297"/>
                    <a:pt x="111486" y="147214"/>
                    <a:pt x="111847" y="147575"/>
                  </a:cubicBezTo>
                  <a:close/>
                  <a:moveTo>
                    <a:pt x="256910" y="144791"/>
                  </a:moveTo>
                  <a:cubicBezTo>
                    <a:pt x="257651" y="144039"/>
                    <a:pt x="258392" y="145167"/>
                    <a:pt x="258021" y="145919"/>
                  </a:cubicBezTo>
                  <a:cubicBezTo>
                    <a:pt x="255058" y="149303"/>
                    <a:pt x="252095" y="153063"/>
                    <a:pt x="249873" y="157199"/>
                  </a:cubicBezTo>
                  <a:cubicBezTo>
                    <a:pt x="249132" y="157951"/>
                    <a:pt x="247650" y="157199"/>
                    <a:pt x="248021" y="156071"/>
                  </a:cubicBezTo>
                  <a:cubicBezTo>
                    <a:pt x="250243" y="151935"/>
                    <a:pt x="253947" y="148551"/>
                    <a:pt x="256910" y="144791"/>
                  </a:cubicBezTo>
                  <a:close/>
                  <a:moveTo>
                    <a:pt x="253437" y="139974"/>
                  </a:moveTo>
                  <a:cubicBezTo>
                    <a:pt x="253795" y="139277"/>
                    <a:pt x="255229" y="139974"/>
                    <a:pt x="254512" y="141020"/>
                  </a:cubicBezTo>
                  <a:cubicBezTo>
                    <a:pt x="251644" y="144853"/>
                    <a:pt x="248777" y="148686"/>
                    <a:pt x="245909" y="152519"/>
                  </a:cubicBezTo>
                  <a:cubicBezTo>
                    <a:pt x="245192" y="153216"/>
                    <a:pt x="244475" y="152519"/>
                    <a:pt x="244475" y="151822"/>
                  </a:cubicBezTo>
                  <a:cubicBezTo>
                    <a:pt x="246268" y="147292"/>
                    <a:pt x="250569" y="143807"/>
                    <a:pt x="253437" y="139974"/>
                  </a:cubicBezTo>
                  <a:close/>
                  <a:moveTo>
                    <a:pt x="251744" y="135257"/>
                  </a:moveTo>
                  <a:cubicBezTo>
                    <a:pt x="252496" y="134514"/>
                    <a:pt x="253624" y="135629"/>
                    <a:pt x="253248" y="136372"/>
                  </a:cubicBezTo>
                  <a:cubicBezTo>
                    <a:pt x="249112" y="141202"/>
                    <a:pt x="245352" y="146032"/>
                    <a:pt x="241592" y="150863"/>
                  </a:cubicBezTo>
                  <a:cubicBezTo>
                    <a:pt x="240840" y="151606"/>
                    <a:pt x="239712" y="150491"/>
                    <a:pt x="240088" y="150119"/>
                  </a:cubicBezTo>
                  <a:cubicBezTo>
                    <a:pt x="243096" y="144546"/>
                    <a:pt x="247984" y="140088"/>
                    <a:pt x="251744" y="135257"/>
                  </a:cubicBezTo>
                  <a:close/>
                  <a:moveTo>
                    <a:pt x="250144" y="128911"/>
                  </a:moveTo>
                  <a:cubicBezTo>
                    <a:pt x="250900" y="128164"/>
                    <a:pt x="252034" y="129285"/>
                    <a:pt x="251278" y="130032"/>
                  </a:cubicBezTo>
                  <a:cubicBezTo>
                    <a:pt x="246743" y="134888"/>
                    <a:pt x="242963" y="140864"/>
                    <a:pt x="238427" y="146094"/>
                  </a:cubicBezTo>
                  <a:cubicBezTo>
                    <a:pt x="237671" y="146841"/>
                    <a:pt x="236537" y="146094"/>
                    <a:pt x="236915" y="145347"/>
                  </a:cubicBezTo>
                  <a:cubicBezTo>
                    <a:pt x="240695" y="139370"/>
                    <a:pt x="245609" y="134141"/>
                    <a:pt x="250144" y="128911"/>
                  </a:cubicBezTo>
                  <a:close/>
                  <a:moveTo>
                    <a:pt x="249339" y="122514"/>
                  </a:moveTo>
                  <a:cubicBezTo>
                    <a:pt x="249711" y="121814"/>
                    <a:pt x="250454" y="122864"/>
                    <a:pt x="250082" y="123563"/>
                  </a:cubicBezTo>
                  <a:cubicBezTo>
                    <a:pt x="245252" y="129510"/>
                    <a:pt x="240050" y="135107"/>
                    <a:pt x="234848" y="141403"/>
                  </a:cubicBezTo>
                  <a:cubicBezTo>
                    <a:pt x="234105" y="142102"/>
                    <a:pt x="233362" y="141403"/>
                    <a:pt x="233734" y="140353"/>
                  </a:cubicBezTo>
                  <a:cubicBezTo>
                    <a:pt x="238564" y="134407"/>
                    <a:pt x="244137" y="128810"/>
                    <a:pt x="249339" y="122514"/>
                  </a:cubicBezTo>
                  <a:close/>
                  <a:moveTo>
                    <a:pt x="243946" y="119358"/>
                  </a:moveTo>
                  <a:cubicBezTo>
                    <a:pt x="244651" y="118639"/>
                    <a:pt x="245709" y="119358"/>
                    <a:pt x="245004" y="120436"/>
                  </a:cubicBezTo>
                  <a:cubicBezTo>
                    <a:pt x="240418" y="125468"/>
                    <a:pt x="236184" y="131219"/>
                    <a:pt x="231598" y="136611"/>
                  </a:cubicBezTo>
                  <a:cubicBezTo>
                    <a:pt x="231246" y="137330"/>
                    <a:pt x="230187" y="136252"/>
                    <a:pt x="230540" y="135533"/>
                  </a:cubicBezTo>
                  <a:cubicBezTo>
                    <a:pt x="234773" y="130141"/>
                    <a:pt x="239359" y="124750"/>
                    <a:pt x="243946" y="119358"/>
                  </a:cubicBezTo>
                  <a:close/>
                  <a:moveTo>
                    <a:pt x="6425" y="111414"/>
                  </a:moveTo>
                  <a:cubicBezTo>
                    <a:pt x="6425" y="110702"/>
                    <a:pt x="7559" y="111058"/>
                    <a:pt x="7559" y="111770"/>
                  </a:cubicBezTo>
                  <a:cubicBezTo>
                    <a:pt x="6425" y="124579"/>
                    <a:pt x="1890" y="137389"/>
                    <a:pt x="1890" y="150198"/>
                  </a:cubicBezTo>
                  <a:cubicBezTo>
                    <a:pt x="1890" y="151266"/>
                    <a:pt x="0" y="151621"/>
                    <a:pt x="0" y="150198"/>
                  </a:cubicBezTo>
                  <a:cubicBezTo>
                    <a:pt x="0" y="137389"/>
                    <a:pt x="4157" y="124223"/>
                    <a:pt x="6425" y="111414"/>
                  </a:cubicBezTo>
                  <a:close/>
                  <a:moveTo>
                    <a:pt x="11557" y="96776"/>
                  </a:moveTo>
                  <a:cubicBezTo>
                    <a:pt x="11557" y="96414"/>
                    <a:pt x="12319" y="96414"/>
                    <a:pt x="12319" y="96776"/>
                  </a:cubicBezTo>
                  <a:cubicBezTo>
                    <a:pt x="11557" y="106542"/>
                    <a:pt x="9652" y="115585"/>
                    <a:pt x="8128" y="124989"/>
                  </a:cubicBezTo>
                  <a:cubicBezTo>
                    <a:pt x="6985" y="133670"/>
                    <a:pt x="5080" y="143075"/>
                    <a:pt x="5080" y="151756"/>
                  </a:cubicBezTo>
                  <a:cubicBezTo>
                    <a:pt x="5080" y="152841"/>
                    <a:pt x="3556" y="153203"/>
                    <a:pt x="3556" y="152117"/>
                  </a:cubicBezTo>
                  <a:cubicBezTo>
                    <a:pt x="3175" y="143798"/>
                    <a:pt x="5080" y="134755"/>
                    <a:pt x="6223" y="126798"/>
                  </a:cubicBezTo>
                  <a:cubicBezTo>
                    <a:pt x="7747" y="116670"/>
                    <a:pt x="10033" y="106904"/>
                    <a:pt x="11557" y="96776"/>
                  </a:cubicBezTo>
                  <a:close/>
                  <a:moveTo>
                    <a:pt x="135521" y="87015"/>
                  </a:moveTo>
                  <a:cubicBezTo>
                    <a:pt x="125087" y="90628"/>
                    <a:pt x="114652" y="93880"/>
                    <a:pt x="104218" y="98215"/>
                  </a:cubicBezTo>
                  <a:cubicBezTo>
                    <a:pt x="93064" y="102912"/>
                    <a:pt x="82270" y="109416"/>
                    <a:pt x="71475" y="115197"/>
                  </a:cubicBezTo>
                  <a:cubicBezTo>
                    <a:pt x="53125" y="124952"/>
                    <a:pt x="33696" y="132179"/>
                    <a:pt x="15345" y="141573"/>
                  </a:cubicBezTo>
                  <a:cubicBezTo>
                    <a:pt x="14985" y="142295"/>
                    <a:pt x="14985" y="142657"/>
                    <a:pt x="14985" y="143379"/>
                  </a:cubicBezTo>
                  <a:cubicBezTo>
                    <a:pt x="24340" y="145547"/>
                    <a:pt x="34415" y="146270"/>
                    <a:pt x="44130" y="148076"/>
                  </a:cubicBezTo>
                  <a:cubicBezTo>
                    <a:pt x="53485" y="149883"/>
                    <a:pt x="63200" y="151690"/>
                    <a:pt x="72915" y="153496"/>
                  </a:cubicBezTo>
                  <a:cubicBezTo>
                    <a:pt x="93064" y="157471"/>
                    <a:pt x="113573" y="161806"/>
                    <a:pt x="134082" y="166142"/>
                  </a:cubicBezTo>
                  <a:cubicBezTo>
                    <a:pt x="169703" y="174452"/>
                    <a:pt x="205683" y="186014"/>
                    <a:pt x="242024" y="190350"/>
                  </a:cubicBezTo>
                  <a:cubicBezTo>
                    <a:pt x="243103" y="189989"/>
                    <a:pt x="244183" y="189627"/>
                    <a:pt x="245262" y="189627"/>
                  </a:cubicBezTo>
                  <a:cubicBezTo>
                    <a:pt x="249220" y="190350"/>
                    <a:pt x="253897" y="191073"/>
                    <a:pt x="258215" y="191073"/>
                  </a:cubicBezTo>
                  <a:cubicBezTo>
                    <a:pt x="245622" y="175175"/>
                    <a:pt x="230150" y="161806"/>
                    <a:pt x="217557" y="145909"/>
                  </a:cubicBezTo>
                  <a:cubicBezTo>
                    <a:pt x="205683" y="131095"/>
                    <a:pt x="194529" y="115197"/>
                    <a:pt x="187333" y="97493"/>
                  </a:cubicBezTo>
                  <a:cubicBezTo>
                    <a:pt x="180137" y="100383"/>
                    <a:pt x="172941" y="103274"/>
                    <a:pt x="165745" y="106164"/>
                  </a:cubicBezTo>
                  <a:cubicBezTo>
                    <a:pt x="165025" y="106526"/>
                    <a:pt x="164306" y="106887"/>
                    <a:pt x="163946" y="106526"/>
                  </a:cubicBezTo>
                  <a:cubicBezTo>
                    <a:pt x="162147" y="107248"/>
                    <a:pt x="160348" y="107609"/>
                    <a:pt x="158549" y="105803"/>
                  </a:cubicBezTo>
                  <a:cubicBezTo>
                    <a:pt x="151352" y="98577"/>
                    <a:pt x="143797" y="92434"/>
                    <a:pt x="135521" y="87015"/>
                  </a:cubicBezTo>
                  <a:close/>
                  <a:moveTo>
                    <a:pt x="181131" y="79335"/>
                  </a:moveTo>
                  <a:cubicBezTo>
                    <a:pt x="181847" y="78952"/>
                    <a:pt x="182205" y="80102"/>
                    <a:pt x="181489" y="80485"/>
                  </a:cubicBezTo>
                  <a:cubicBezTo>
                    <a:pt x="173976" y="82784"/>
                    <a:pt x="166464" y="86999"/>
                    <a:pt x="158951" y="89298"/>
                  </a:cubicBezTo>
                  <a:cubicBezTo>
                    <a:pt x="157520" y="89681"/>
                    <a:pt x="157162" y="88148"/>
                    <a:pt x="158235" y="87765"/>
                  </a:cubicBezTo>
                  <a:cubicBezTo>
                    <a:pt x="165748" y="85083"/>
                    <a:pt x="173619" y="81634"/>
                    <a:pt x="181131" y="79335"/>
                  </a:cubicBezTo>
                  <a:close/>
                  <a:moveTo>
                    <a:pt x="191017" y="78952"/>
                  </a:moveTo>
                  <a:cubicBezTo>
                    <a:pt x="191731" y="78952"/>
                    <a:pt x="191731" y="79685"/>
                    <a:pt x="191017" y="80051"/>
                  </a:cubicBezTo>
                  <a:cubicBezTo>
                    <a:pt x="186023" y="80784"/>
                    <a:pt x="180672" y="83715"/>
                    <a:pt x="176034" y="85913"/>
                  </a:cubicBezTo>
                  <a:cubicBezTo>
                    <a:pt x="171396" y="88111"/>
                    <a:pt x="166402" y="90309"/>
                    <a:pt x="161764" y="92507"/>
                  </a:cubicBezTo>
                  <a:cubicBezTo>
                    <a:pt x="160694" y="92873"/>
                    <a:pt x="160337" y="91041"/>
                    <a:pt x="161407" y="90675"/>
                  </a:cubicBezTo>
                  <a:cubicBezTo>
                    <a:pt x="166402" y="88477"/>
                    <a:pt x="171753" y="85913"/>
                    <a:pt x="177104" y="83715"/>
                  </a:cubicBezTo>
                  <a:cubicBezTo>
                    <a:pt x="181742" y="81883"/>
                    <a:pt x="186023" y="79685"/>
                    <a:pt x="191017" y="78952"/>
                  </a:cubicBezTo>
                  <a:close/>
                  <a:moveTo>
                    <a:pt x="39159" y="78070"/>
                  </a:moveTo>
                  <a:cubicBezTo>
                    <a:pt x="39864" y="77364"/>
                    <a:pt x="40922" y="77717"/>
                    <a:pt x="40570" y="78775"/>
                  </a:cubicBezTo>
                  <a:cubicBezTo>
                    <a:pt x="39864" y="80892"/>
                    <a:pt x="38453" y="82303"/>
                    <a:pt x="37042" y="84067"/>
                  </a:cubicBezTo>
                  <a:cubicBezTo>
                    <a:pt x="35984" y="85831"/>
                    <a:pt x="34572" y="87595"/>
                    <a:pt x="33161" y="89006"/>
                  </a:cubicBezTo>
                  <a:cubicBezTo>
                    <a:pt x="32809" y="89711"/>
                    <a:pt x="31750" y="89006"/>
                    <a:pt x="32103" y="88300"/>
                  </a:cubicBezTo>
                  <a:cubicBezTo>
                    <a:pt x="32809" y="86536"/>
                    <a:pt x="33867" y="85125"/>
                    <a:pt x="35278" y="83714"/>
                  </a:cubicBezTo>
                  <a:cubicBezTo>
                    <a:pt x="36689" y="81950"/>
                    <a:pt x="38100" y="80186"/>
                    <a:pt x="39159" y="78070"/>
                  </a:cubicBezTo>
                  <a:close/>
                  <a:moveTo>
                    <a:pt x="201782" y="77731"/>
                  </a:moveTo>
                  <a:cubicBezTo>
                    <a:pt x="202137" y="77364"/>
                    <a:pt x="202846" y="78463"/>
                    <a:pt x="202137" y="78830"/>
                  </a:cubicBezTo>
                  <a:cubicBezTo>
                    <a:pt x="197528" y="82493"/>
                    <a:pt x="191502" y="84325"/>
                    <a:pt x="185830" y="87256"/>
                  </a:cubicBezTo>
                  <a:cubicBezTo>
                    <a:pt x="180158" y="90186"/>
                    <a:pt x="174132" y="92751"/>
                    <a:pt x="168460" y="95682"/>
                  </a:cubicBezTo>
                  <a:cubicBezTo>
                    <a:pt x="167751" y="96048"/>
                    <a:pt x="166687" y="94949"/>
                    <a:pt x="167751" y="94583"/>
                  </a:cubicBezTo>
                  <a:cubicBezTo>
                    <a:pt x="172714" y="91285"/>
                    <a:pt x="178386" y="89087"/>
                    <a:pt x="183703" y="86523"/>
                  </a:cubicBezTo>
                  <a:cubicBezTo>
                    <a:pt x="189729" y="83592"/>
                    <a:pt x="196465" y="81394"/>
                    <a:pt x="201782" y="77731"/>
                  </a:cubicBezTo>
                  <a:close/>
                  <a:moveTo>
                    <a:pt x="173532" y="77364"/>
                  </a:moveTo>
                  <a:cubicBezTo>
                    <a:pt x="173897" y="77364"/>
                    <a:pt x="174261" y="78086"/>
                    <a:pt x="173897" y="78447"/>
                  </a:cubicBezTo>
                  <a:cubicBezTo>
                    <a:pt x="169524" y="79529"/>
                    <a:pt x="165881" y="80612"/>
                    <a:pt x="161873" y="82055"/>
                  </a:cubicBezTo>
                  <a:cubicBezTo>
                    <a:pt x="159323" y="83137"/>
                    <a:pt x="156772" y="84581"/>
                    <a:pt x="153858" y="84941"/>
                  </a:cubicBezTo>
                  <a:cubicBezTo>
                    <a:pt x="152765" y="84941"/>
                    <a:pt x="152400" y="83498"/>
                    <a:pt x="153858" y="83498"/>
                  </a:cubicBezTo>
                  <a:cubicBezTo>
                    <a:pt x="157501" y="82416"/>
                    <a:pt x="160416" y="80972"/>
                    <a:pt x="164059" y="79890"/>
                  </a:cubicBezTo>
                  <a:cubicBezTo>
                    <a:pt x="166974" y="78808"/>
                    <a:pt x="170253" y="78086"/>
                    <a:pt x="173532" y="77364"/>
                  </a:cubicBezTo>
                  <a:close/>
                  <a:moveTo>
                    <a:pt x="162413" y="75777"/>
                  </a:moveTo>
                  <a:cubicBezTo>
                    <a:pt x="163146" y="75777"/>
                    <a:pt x="163146" y="76174"/>
                    <a:pt x="162780" y="76571"/>
                  </a:cubicBezTo>
                  <a:cubicBezTo>
                    <a:pt x="158384" y="77762"/>
                    <a:pt x="154720" y="80540"/>
                    <a:pt x="150691" y="81333"/>
                  </a:cubicBezTo>
                  <a:cubicBezTo>
                    <a:pt x="149592" y="81730"/>
                    <a:pt x="149225" y="80143"/>
                    <a:pt x="149958" y="80143"/>
                  </a:cubicBezTo>
                  <a:cubicBezTo>
                    <a:pt x="154354" y="78952"/>
                    <a:pt x="158384" y="75777"/>
                    <a:pt x="162413" y="75777"/>
                  </a:cubicBezTo>
                  <a:close/>
                  <a:moveTo>
                    <a:pt x="154215" y="75777"/>
                  </a:moveTo>
                  <a:cubicBezTo>
                    <a:pt x="154895" y="75777"/>
                    <a:pt x="155235" y="76967"/>
                    <a:pt x="154555" y="76967"/>
                  </a:cubicBezTo>
                  <a:cubicBezTo>
                    <a:pt x="152173" y="77761"/>
                    <a:pt x="149792" y="79349"/>
                    <a:pt x="147071" y="79746"/>
                  </a:cubicBezTo>
                  <a:cubicBezTo>
                    <a:pt x="146050" y="80142"/>
                    <a:pt x="146050" y="78555"/>
                    <a:pt x="147071" y="78158"/>
                  </a:cubicBezTo>
                  <a:cubicBezTo>
                    <a:pt x="149452" y="77761"/>
                    <a:pt x="151833" y="76570"/>
                    <a:pt x="154215" y="75777"/>
                  </a:cubicBezTo>
                  <a:close/>
                  <a:moveTo>
                    <a:pt x="41179" y="68577"/>
                  </a:moveTo>
                  <a:cubicBezTo>
                    <a:pt x="41515" y="67839"/>
                    <a:pt x="42526" y="68946"/>
                    <a:pt x="42189" y="69685"/>
                  </a:cubicBezTo>
                  <a:cubicBezTo>
                    <a:pt x="39495" y="73746"/>
                    <a:pt x="36801" y="78546"/>
                    <a:pt x="33434" y="82607"/>
                  </a:cubicBezTo>
                  <a:cubicBezTo>
                    <a:pt x="33097" y="83345"/>
                    <a:pt x="31750" y="82607"/>
                    <a:pt x="32424" y="81868"/>
                  </a:cubicBezTo>
                  <a:cubicBezTo>
                    <a:pt x="34781" y="77068"/>
                    <a:pt x="38148" y="72638"/>
                    <a:pt x="41179" y="68577"/>
                  </a:cubicBezTo>
                  <a:close/>
                  <a:moveTo>
                    <a:pt x="42209" y="62210"/>
                  </a:moveTo>
                  <a:cubicBezTo>
                    <a:pt x="42583" y="61489"/>
                    <a:pt x="44077" y="62210"/>
                    <a:pt x="43330" y="62932"/>
                  </a:cubicBezTo>
                  <a:cubicBezTo>
                    <a:pt x="40341" y="67622"/>
                    <a:pt x="37353" y="72313"/>
                    <a:pt x="33618" y="76281"/>
                  </a:cubicBezTo>
                  <a:cubicBezTo>
                    <a:pt x="33244" y="77003"/>
                    <a:pt x="31750" y="76281"/>
                    <a:pt x="32497" y="75560"/>
                  </a:cubicBezTo>
                  <a:cubicBezTo>
                    <a:pt x="35112" y="70869"/>
                    <a:pt x="38847" y="66540"/>
                    <a:pt x="42209" y="62210"/>
                  </a:cubicBezTo>
                  <a:close/>
                  <a:moveTo>
                    <a:pt x="288799" y="54496"/>
                  </a:moveTo>
                  <a:cubicBezTo>
                    <a:pt x="281243" y="58832"/>
                    <a:pt x="272967" y="61722"/>
                    <a:pt x="264692" y="64252"/>
                  </a:cubicBezTo>
                  <a:cubicBezTo>
                    <a:pt x="253897" y="67503"/>
                    <a:pt x="244183" y="71839"/>
                    <a:pt x="234108" y="76536"/>
                  </a:cubicBezTo>
                  <a:cubicBezTo>
                    <a:pt x="219716" y="83040"/>
                    <a:pt x="205323" y="89544"/>
                    <a:pt x="190571" y="96048"/>
                  </a:cubicBezTo>
                  <a:cubicBezTo>
                    <a:pt x="201366" y="113029"/>
                    <a:pt x="212879" y="129650"/>
                    <a:pt x="225832" y="144825"/>
                  </a:cubicBezTo>
                  <a:cubicBezTo>
                    <a:pt x="238426" y="159638"/>
                    <a:pt x="253538" y="171923"/>
                    <a:pt x="265411" y="187459"/>
                  </a:cubicBezTo>
                  <a:cubicBezTo>
                    <a:pt x="266131" y="185653"/>
                    <a:pt x="266131" y="183485"/>
                    <a:pt x="266131" y="180956"/>
                  </a:cubicBezTo>
                  <a:cubicBezTo>
                    <a:pt x="267570" y="166503"/>
                    <a:pt x="270808" y="152051"/>
                    <a:pt x="272607" y="137960"/>
                  </a:cubicBezTo>
                  <a:cubicBezTo>
                    <a:pt x="274766" y="122423"/>
                    <a:pt x="276925" y="107248"/>
                    <a:pt x="279444" y="92073"/>
                  </a:cubicBezTo>
                  <a:cubicBezTo>
                    <a:pt x="281603" y="79427"/>
                    <a:pt x="286280" y="67142"/>
                    <a:pt x="288799" y="54496"/>
                  </a:cubicBezTo>
                  <a:close/>
                  <a:moveTo>
                    <a:pt x="44223" y="52707"/>
                  </a:moveTo>
                  <a:cubicBezTo>
                    <a:pt x="44586" y="51964"/>
                    <a:pt x="45674" y="52707"/>
                    <a:pt x="44949" y="53078"/>
                  </a:cubicBezTo>
                  <a:cubicBezTo>
                    <a:pt x="42046" y="58280"/>
                    <a:pt x="38417" y="63853"/>
                    <a:pt x="34789" y="68684"/>
                  </a:cubicBezTo>
                  <a:cubicBezTo>
                    <a:pt x="34063" y="69055"/>
                    <a:pt x="33337" y="68312"/>
                    <a:pt x="33700" y="67941"/>
                  </a:cubicBezTo>
                  <a:cubicBezTo>
                    <a:pt x="36966" y="62367"/>
                    <a:pt x="40594" y="57537"/>
                    <a:pt x="44223" y="52707"/>
                  </a:cubicBezTo>
                  <a:close/>
                  <a:moveTo>
                    <a:pt x="46971" y="43129"/>
                  </a:moveTo>
                  <a:cubicBezTo>
                    <a:pt x="47718" y="42439"/>
                    <a:pt x="48839" y="43129"/>
                    <a:pt x="48465" y="43819"/>
                  </a:cubicBezTo>
                  <a:cubicBezTo>
                    <a:pt x="45103" y="48306"/>
                    <a:pt x="41742" y="53137"/>
                    <a:pt x="38006" y="57278"/>
                  </a:cubicBezTo>
                  <a:cubicBezTo>
                    <a:pt x="37633" y="57969"/>
                    <a:pt x="36512" y="57278"/>
                    <a:pt x="36886" y="56588"/>
                  </a:cubicBezTo>
                  <a:cubicBezTo>
                    <a:pt x="40248" y="52102"/>
                    <a:pt x="43983" y="47615"/>
                    <a:pt x="46971" y="43129"/>
                  </a:cubicBezTo>
                  <a:close/>
                  <a:moveTo>
                    <a:pt x="44354" y="36460"/>
                  </a:moveTo>
                  <a:cubicBezTo>
                    <a:pt x="44690" y="36089"/>
                    <a:pt x="45701" y="36460"/>
                    <a:pt x="45364" y="37203"/>
                  </a:cubicBezTo>
                  <a:cubicBezTo>
                    <a:pt x="42333" y="42034"/>
                    <a:pt x="39303" y="46864"/>
                    <a:pt x="36609" y="52066"/>
                  </a:cubicBezTo>
                  <a:cubicBezTo>
                    <a:pt x="36272" y="53180"/>
                    <a:pt x="34925" y="52437"/>
                    <a:pt x="35262" y="51322"/>
                  </a:cubicBezTo>
                  <a:cubicBezTo>
                    <a:pt x="38293" y="46492"/>
                    <a:pt x="41323" y="41662"/>
                    <a:pt x="44354" y="36460"/>
                  </a:cubicBezTo>
                  <a:close/>
                  <a:moveTo>
                    <a:pt x="240429" y="31680"/>
                  </a:moveTo>
                  <a:cubicBezTo>
                    <a:pt x="245443" y="33091"/>
                    <a:pt x="250815" y="32738"/>
                    <a:pt x="255829" y="33443"/>
                  </a:cubicBezTo>
                  <a:cubicBezTo>
                    <a:pt x="260127" y="34502"/>
                    <a:pt x="264425" y="35207"/>
                    <a:pt x="269081" y="35913"/>
                  </a:cubicBezTo>
                  <a:cubicBezTo>
                    <a:pt x="278393" y="38030"/>
                    <a:pt x="287347" y="40146"/>
                    <a:pt x="297018" y="41557"/>
                  </a:cubicBezTo>
                  <a:cubicBezTo>
                    <a:pt x="298092" y="41910"/>
                    <a:pt x="297734" y="43674"/>
                    <a:pt x="296659" y="43674"/>
                  </a:cubicBezTo>
                  <a:cubicBezTo>
                    <a:pt x="286631" y="41557"/>
                    <a:pt x="276603" y="39441"/>
                    <a:pt x="266932" y="37324"/>
                  </a:cubicBezTo>
                  <a:cubicBezTo>
                    <a:pt x="258336" y="35560"/>
                    <a:pt x="248666" y="35560"/>
                    <a:pt x="240070" y="32385"/>
                  </a:cubicBezTo>
                  <a:cubicBezTo>
                    <a:pt x="239712" y="32385"/>
                    <a:pt x="240070" y="31327"/>
                    <a:pt x="240429" y="31680"/>
                  </a:cubicBezTo>
                  <a:close/>
                  <a:moveTo>
                    <a:pt x="249599" y="31327"/>
                  </a:moveTo>
                  <a:cubicBezTo>
                    <a:pt x="265521" y="32007"/>
                    <a:pt x="281081" y="35749"/>
                    <a:pt x="296641" y="38471"/>
                  </a:cubicBezTo>
                  <a:cubicBezTo>
                    <a:pt x="298088" y="38811"/>
                    <a:pt x="297727" y="40512"/>
                    <a:pt x="296279" y="40171"/>
                  </a:cubicBezTo>
                  <a:cubicBezTo>
                    <a:pt x="280719" y="37450"/>
                    <a:pt x="265521" y="34048"/>
                    <a:pt x="249599" y="32007"/>
                  </a:cubicBezTo>
                  <a:cubicBezTo>
                    <a:pt x="249237" y="32007"/>
                    <a:pt x="249237" y="31327"/>
                    <a:pt x="249599" y="31327"/>
                  </a:cubicBezTo>
                  <a:close/>
                  <a:moveTo>
                    <a:pt x="33696" y="10777"/>
                  </a:moveTo>
                  <a:cubicBezTo>
                    <a:pt x="29737" y="53051"/>
                    <a:pt x="23980" y="95325"/>
                    <a:pt x="16065" y="136876"/>
                  </a:cubicBezTo>
                  <a:cubicBezTo>
                    <a:pt x="34415" y="127120"/>
                    <a:pt x="53485" y="118810"/>
                    <a:pt x="71475" y="108332"/>
                  </a:cubicBezTo>
                  <a:cubicBezTo>
                    <a:pt x="90185" y="97854"/>
                    <a:pt x="108895" y="88821"/>
                    <a:pt x="129044" y="82318"/>
                  </a:cubicBezTo>
                  <a:cubicBezTo>
                    <a:pt x="116811" y="74007"/>
                    <a:pt x="104218" y="66058"/>
                    <a:pt x="92344" y="57025"/>
                  </a:cubicBezTo>
                  <a:cubicBezTo>
                    <a:pt x="79031" y="46909"/>
                    <a:pt x="66438" y="35708"/>
                    <a:pt x="52765" y="25953"/>
                  </a:cubicBezTo>
                  <a:cubicBezTo>
                    <a:pt x="45929" y="21255"/>
                    <a:pt x="38733" y="17281"/>
                    <a:pt x="33696" y="10777"/>
                  </a:cubicBezTo>
                  <a:close/>
                  <a:moveTo>
                    <a:pt x="35135" y="4996"/>
                  </a:moveTo>
                  <a:cubicBezTo>
                    <a:pt x="42331" y="14391"/>
                    <a:pt x="54924" y="18726"/>
                    <a:pt x="63919" y="25591"/>
                  </a:cubicBezTo>
                  <a:cubicBezTo>
                    <a:pt x="76513" y="34985"/>
                    <a:pt x="88746" y="44018"/>
                    <a:pt x="100979" y="53412"/>
                  </a:cubicBezTo>
                  <a:cubicBezTo>
                    <a:pt x="121848" y="68587"/>
                    <a:pt x="146315" y="79788"/>
                    <a:pt x="164306" y="98577"/>
                  </a:cubicBezTo>
                  <a:cubicBezTo>
                    <a:pt x="185534" y="89905"/>
                    <a:pt x="206763" y="80872"/>
                    <a:pt x="227991" y="71478"/>
                  </a:cubicBezTo>
                  <a:cubicBezTo>
                    <a:pt x="238426" y="66781"/>
                    <a:pt x="248500" y="62445"/>
                    <a:pt x="259295" y="59555"/>
                  </a:cubicBezTo>
                  <a:cubicBezTo>
                    <a:pt x="266850" y="57387"/>
                    <a:pt x="274406" y="55219"/>
                    <a:pt x="281603" y="52328"/>
                  </a:cubicBezTo>
                  <a:cubicBezTo>
                    <a:pt x="236627" y="44018"/>
                    <a:pt x="192370" y="35347"/>
                    <a:pt x="147395" y="28120"/>
                  </a:cubicBezTo>
                  <a:cubicBezTo>
                    <a:pt x="124367" y="24146"/>
                    <a:pt x="101339" y="20172"/>
                    <a:pt x="78671" y="15113"/>
                  </a:cubicBezTo>
                  <a:cubicBezTo>
                    <a:pt x="68597" y="12945"/>
                    <a:pt x="57803" y="10777"/>
                    <a:pt x="47728" y="8610"/>
                  </a:cubicBezTo>
                  <a:cubicBezTo>
                    <a:pt x="43770" y="7887"/>
                    <a:pt x="39093" y="7164"/>
                    <a:pt x="35135" y="4996"/>
                  </a:cubicBezTo>
                  <a:close/>
                  <a:moveTo>
                    <a:pt x="35854" y="299"/>
                  </a:moveTo>
                  <a:cubicBezTo>
                    <a:pt x="43410" y="3551"/>
                    <a:pt x="52046" y="3551"/>
                    <a:pt x="60321" y="4635"/>
                  </a:cubicBezTo>
                  <a:cubicBezTo>
                    <a:pt x="70756" y="6442"/>
                    <a:pt x="81190" y="8610"/>
                    <a:pt x="91984" y="10777"/>
                  </a:cubicBezTo>
                  <a:cubicBezTo>
                    <a:pt x="113573" y="15113"/>
                    <a:pt x="135161" y="18365"/>
                    <a:pt x="157109" y="21978"/>
                  </a:cubicBezTo>
                  <a:cubicBezTo>
                    <a:pt x="201366" y="28843"/>
                    <a:pt x="245262" y="37514"/>
                    <a:pt x="289159" y="45102"/>
                  </a:cubicBezTo>
                  <a:cubicBezTo>
                    <a:pt x="289878" y="45102"/>
                    <a:pt x="290598" y="45102"/>
                    <a:pt x="290958" y="45825"/>
                  </a:cubicBezTo>
                  <a:cubicBezTo>
                    <a:pt x="292397" y="44741"/>
                    <a:pt x="294915" y="45102"/>
                    <a:pt x="294915" y="47270"/>
                  </a:cubicBezTo>
                  <a:cubicBezTo>
                    <a:pt x="294915" y="57025"/>
                    <a:pt x="292397" y="65697"/>
                    <a:pt x="290238" y="74730"/>
                  </a:cubicBezTo>
                  <a:cubicBezTo>
                    <a:pt x="288439" y="83402"/>
                    <a:pt x="287359" y="92434"/>
                    <a:pt x="286280" y="101106"/>
                  </a:cubicBezTo>
                  <a:cubicBezTo>
                    <a:pt x="283761" y="120255"/>
                    <a:pt x="281603" y="139405"/>
                    <a:pt x="278724" y="158554"/>
                  </a:cubicBezTo>
                  <a:cubicBezTo>
                    <a:pt x="277285" y="167587"/>
                    <a:pt x="275846" y="176620"/>
                    <a:pt x="274766" y="185653"/>
                  </a:cubicBezTo>
                  <a:cubicBezTo>
                    <a:pt x="274406" y="189989"/>
                    <a:pt x="273327" y="193963"/>
                    <a:pt x="270089" y="197215"/>
                  </a:cubicBezTo>
                  <a:cubicBezTo>
                    <a:pt x="266850" y="200828"/>
                    <a:pt x="258575" y="200467"/>
                    <a:pt x="251739" y="199744"/>
                  </a:cubicBezTo>
                  <a:cubicBezTo>
                    <a:pt x="251019" y="200105"/>
                    <a:pt x="250299" y="200467"/>
                    <a:pt x="249220" y="200105"/>
                  </a:cubicBezTo>
                  <a:cubicBezTo>
                    <a:pt x="209641" y="196492"/>
                    <a:pt x="171142" y="183485"/>
                    <a:pt x="132283" y="174813"/>
                  </a:cubicBezTo>
                  <a:cubicBezTo>
                    <a:pt x="112133" y="170116"/>
                    <a:pt x="91624" y="165419"/>
                    <a:pt x="71116" y="161445"/>
                  </a:cubicBezTo>
                  <a:cubicBezTo>
                    <a:pt x="51326" y="157471"/>
                    <a:pt x="30097" y="150967"/>
                    <a:pt x="9588" y="149883"/>
                  </a:cubicBezTo>
                  <a:cubicBezTo>
                    <a:pt x="7789" y="149522"/>
                    <a:pt x="6350" y="147354"/>
                    <a:pt x="6710" y="145547"/>
                  </a:cubicBezTo>
                  <a:cubicBezTo>
                    <a:pt x="6710" y="144463"/>
                    <a:pt x="7069" y="144102"/>
                    <a:pt x="7069" y="143379"/>
                  </a:cubicBezTo>
                  <a:cubicBezTo>
                    <a:pt x="7069" y="142657"/>
                    <a:pt x="7069" y="142295"/>
                    <a:pt x="7429" y="141934"/>
                  </a:cubicBezTo>
                  <a:cubicBezTo>
                    <a:pt x="16065" y="95686"/>
                    <a:pt x="23261" y="49438"/>
                    <a:pt x="30097" y="2829"/>
                  </a:cubicBezTo>
                  <a:cubicBezTo>
                    <a:pt x="30457" y="1383"/>
                    <a:pt x="31897" y="1022"/>
                    <a:pt x="32976" y="1022"/>
                  </a:cubicBezTo>
                  <a:cubicBezTo>
                    <a:pt x="33336" y="299"/>
                    <a:pt x="34775" y="-423"/>
                    <a:pt x="35854" y="2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6" name="Freeform 1577">
              <a:extLst>
                <a:ext uri="{FF2B5EF4-FFF2-40B4-BE49-F238E27FC236}">
                  <a16:creationId xmlns:a16="http://schemas.microsoft.com/office/drawing/2014/main" id="{1AB89749-520A-8F42-BD33-CC9676637C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94557" y="4660352"/>
              <a:ext cx="1082826" cy="218267"/>
            </a:xfrm>
            <a:custGeom>
              <a:avLst/>
              <a:gdLst>
                <a:gd name="T0" fmla="*/ 508 w 1685"/>
                <a:gd name="T1" fmla="*/ 228 h 340"/>
                <a:gd name="T2" fmla="*/ 508 w 1685"/>
                <a:gd name="T3" fmla="*/ 228 h 340"/>
                <a:gd name="T4" fmla="*/ 481 w 1685"/>
                <a:gd name="T5" fmla="*/ 77 h 340"/>
                <a:gd name="T6" fmla="*/ 481 w 1685"/>
                <a:gd name="T7" fmla="*/ 77 h 340"/>
                <a:gd name="T8" fmla="*/ 641 w 1685"/>
                <a:gd name="T9" fmla="*/ 57 h 340"/>
                <a:gd name="T10" fmla="*/ 641 w 1685"/>
                <a:gd name="T11" fmla="*/ 57 h 340"/>
                <a:gd name="T12" fmla="*/ 649 w 1685"/>
                <a:gd name="T13" fmla="*/ 198 h 340"/>
                <a:gd name="T14" fmla="*/ 649 w 1685"/>
                <a:gd name="T15" fmla="*/ 198 h 340"/>
                <a:gd name="T16" fmla="*/ 558 w 1685"/>
                <a:gd name="T17" fmla="*/ 268 h 340"/>
                <a:gd name="T18" fmla="*/ 558 w 1685"/>
                <a:gd name="T19" fmla="*/ 268 h 340"/>
                <a:gd name="T20" fmla="*/ 508 w 1685"/>
                <a:gd name="T21" fmla="*/ 228 h 340"/>
                <a:gd name="T22" fmla="*/ 1646 w 1685"/>
                <a:gd name="T23" fmla="*/ 209 h 340"/>
                <a:gd name="T24" fmla="*/ 1646 w 1685"/>
                <a:gd name="T25" fmla="*/ 209 h 340"/>
                <a:gd name="T26" fmla="*/ 1445 w 1685"/>
                <a:gd name="T27" fmla="*/ 241 h 340"/>
                <a:gd name="T28" fmla="*/ 1445 w 1685"/>
                <a:gd name="T29" fmla="*/ 241 h 340"/>
                <a:gd name="T30" fmla="*/ 1254 w 1685"/>
                <a:gd name="T31" fmla="*/ 191 h 340"/>
                <a:gd name="T32" fmla="*/ 1254 w 1685"/>
                <a:gd name="T33" fmla="*/ 191 h 340"/>
                <a:gd name="T34" fmla="*/ 925 w 1685"/>
                <a:gd name="T35" fmla="*/ 257 h 340"/>
                <a:gd name="T36" fmla="*/ 925 w 1685"/>
                <a:gd name="T37" fmla="*/ 257 h 340"/>
                <a:gd name="T38" fmla="*/ 588 w 1685"/>
                <a:gd name="T39" fmla="*/ 284 h 340"/>
                <a:gd name="T40" fmla="*/ 588 w 1685"/>
                <a:gd name="T41" fmla="*/ 284 h 340"/>
                <a:gd name="T42" fmla="*/ 697 w 1685"/>
                <a:gd name="T43" fmla="*/ 141 h 340"/>
                <a:gd name="T44" fmla="*/ 697 w 1685"/>
                <a:gd name="T45" fmla="*/ 141 h 340"/>
                <a:gd name="T46" fmla="*/ 588 w 1685"/>
                <a:gd name="T47" fmla="*/ 5 h 340"/>
                <a:gd name="T48" fmla="*/ 588 w 1685"/>
                <a:gd name="T49" fmla="*/ 5 h 340"/>
                <a:gd name="T50" fmla="*/ 456 w 1685"/>
                <a:gd name="T51" fmla="*/ 63 h 340"/>
                <a:gd name="T52" fmla="*/ 456 w 1685"/>
                <a:gd name="T53" fmla="*/ 63 h 340"/>
                <a:gd name="T54" fmla="*/ 457 w 1685"/>
                <a:gd name="T55" fmla="*/ 204 h 340"/>
                <a:gd name="T56" fmla="*/ 457 w 1685"/>
                <a:gd name="T57" fmla="*/ 204 h 340"/>
                <a:gd name="T58" fmla="*/ 520 w 1685"/>
                <a:gd name="T59" fmla="*/ 279 h 340"/>
                <a:gd name="T60" fmla="*/ 520 w 1685"/>
                <a:gd name="T61" fmla="*/ 279 h 340"/>
                <a:gd name="T62" fmla="*/ 461 w 1685"/>
                <a:gd name="T63" fmla="*/ 288 h 340"/>
                <a:gd name="T64" fmla="*/ 461 w 1685"/>
                <a:gd name="T65" fmla="*/ 288 h 340"/>
                <a:gd name="T66" fmla="*/ 22 w 1685"/>
                <a:gd name="T67" fmla="*/ 75 h 340"/>
                <a:gd name="T68" fmla="*/ 22 w 1685"/>
                <a:gd name="T69" fmla="*/ 75 h 340"/>
                <a:gd name="T70" fmla="*/ 3 w 1685"/>
                <a:gd name="T71" fmla="*/ 76 h 340"/>
                <a:gd name="T72" fmla="*/ 3 w 1685"/>
                <a:gd name="T73" fmla="*/ 76 h 340"/>
                <a:gd name="T74" fmla="*/ 208 w 1685"/>
                <a:gd name="T75" fmla="*/ 287 h 340"/>
                <a:gd name="T76" fmla="*/ 208 w 1685"/>
                <a:gd name="T77" fmla="*/ 287 h 340"/>
                <a:gd name="T78" fmla="*/ 548 w 1685"/>
                <a:gd name="T79" fmla="*/ 299 h 340"/>
                <a:gd name="T80" fmla="*/ 548 w 1685"/>
                <a:gd name="T81" fmla="*/ 299 h 340"/>
                <a:gd name="T82" fmla="*/ 550 w 1685"/>
                <a:gd name="T83" fmla="*/ 298 h 340"/>
                <a:gd name="T84" fmla="*/ 550 w 1685"/>
                <a:gd name="T85" fmla="*/ 298 h 340"/>
                <a:gd name="T86" fmla="*/ 782 w 1685"/>
                <a:gd name="T87" fmla="*/ 325 h 340"/>
                <a:gd name="T88" fmla="*/ 782 w 1685"/>
                <a:gd name="T89" fmla="*/ 325 h 340"/>
                <a:gd name="T90" fmla="*/ 988 w 1685"/>
                <a:gd name="T91" fmla="*/ 267 h 340"/>
                <a:gd name="T92" fmla="*/ 988 w 1685"/>
                <a:gd name="T93" fmla="*/ 267 h 340"/>
                <a:gd name="T94" fmla="*/ 1218 w 1685"/>
                <a:gd name="T95" fmla="*/ 219 h 340"/>
                <a:gd name="T96" fmla="*/ 1218 w 1685"/>
                <a:gd name="T97" fmla="*/ 219 h 340"/>
                <a:gd name="T98" fmla="*/ 1474 w 1685"/>
                <a:gd name="T99" fmla="*/ 281 h 340"/>
                <a:gd name="T100" fmla="*/ 1474 w 1685"/>
                <a:gd name="T101" fmla="*/ 281 h 340"/>
                <a:gd name="T102" fmla="*/ 1672 w 1685"/>
                <a:gd name="T103" fmla="*/ 226 h 340"/>
                <a:gd name="T104" fmla="*/ 1672 w 1685"/>
                <a:gd name="T105" fmla="*/ 226 h 340"/>
                <a:gd name="T106" fmla="*/ 1646 w 1685"/>
                <a:gd name="T107" fmla="*/ 20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5" h="340">
                  <a:moveTo>
                    <a:pt x="508" y="228"/>
                  </a:moveTo>
                  <a:lnTo>
                    <a:pt x="508" y="228"/>
                  </a:lnTo>
                  <a:cubicBezTo>
                    <a:pt x="474" y="190"/>
                    <a:pt x="457" y="126"/>
                    <a:pt x="481" y="77"/>
                  </a:cubicBezTo>
                  <a:lnTo>
                    <a:pt x="481" y="77"/>
                  </a:lnTo>
                  <a:cubicBezTo>
                    <a:pt x="508" y="25"/>
                    <a:pt x="599" y="13"/>
                    <a:pt x="641" y="57"/>
                  </a:cubicBezTo>
                  <a:lnTo>
                    <a:pt x="641" y="57"/>
                  </a:lnTo>
                  <a:cubicBezTo>
                    <a:pt x="677" y="95"/>
                    <a:pt x="675" y="154"/>
                    <a:pt x="649" y="198"/>
                  </a:cubicBezTo>
                  <a:lnTo>
                    <a:pt x="649" y="198"/>
                  </a:lnTo>
                  <a:cubicBezTo>
                    <a:pt x="630" y="233"/>
                    <a:pt x="596" y="255"/>
                    <a:pt x="558" y="268"/>
                  </a:cubicBezTo>
                  <a:lnTo>
                    <a:pt x="558" y="268"/>
                  </a:lnTo>
                  <a:cubicBezTo>
                    <a:pt x="541" y="258"/>
                    <a:pt x="524" y="245"/>
                    <a:pt x="508" y="228"/>
                  </a:cubicBezTo>
                  <a:close/>
                  <a:moveTo>
                    <a:pt x="1646" y="209"/>
                  </a:moveTo>
                  <a:lnTo>
                    <a:pt x="1646" y="209"/>
                  </a:lnTo>
                  <a:cubicBezTo>
                    <a:pt x="1594" y="268"/>
                    <a:pt x="1515" y="262"/>
                    <a:pt x="1445" y="241"/>
                  </a:cubicBezTo>
                  <a:lnTo>
                    <a:pt x="1445" y="241"/>
                  </a:lnTo>
                  <a:cubicBezTo>
                    <a:pt x="1382" y="222"/>
                    <a:pt x="1319" y="199"/>
                    <a:pt x="1254" y="191"/>
                  </a:cubicBezTo>
                  <a:lnTo>
                    <a:pt x="1254" y="191"/>
                  </a:lnTo>
                  <a:cubicBezTo>
                    <a:pt x="1139" y="177"/>
                    <a:pt x="1032" y="221"/>
                    <a:pt x="925" y="257"/>
                  </a:cubicBezTo>
                  <a:lnTo>
                    <a:pt x="925" y="257"/>
                  </a:lnTo>
                  <a:cubicBezTo>
                    <a:pt x="818" y="291"/>
                    <a:pt x="691" y="325"/>
                    <a:pt x="588" y="284"/>
                  </a:cubicBezTo>
                  <a:lnTo>
                    <a:pt x="588" y="284"/>
                  </a:lnTo>
                  <a:cubicBezTo>
                    <a:pt x="649" y="256"/>
                    <a:pt x="692" y="208"/>
                    <a:pt x="697" y="141"/>
                  </a:cubicBezTo>
                  <a:lnTo>
                    <a:pt x="697" y="141"/>
                  </a:lnTo>
                  <a:cubicBezTo>
                    <a:pt x="701" y="77"/>
                    <a:pt x="664" y="12"/>
                    <a:pt x="588" y="5"/>
                  </a:cubicBezTo>
                  <a:lnTo>
                    <a:pt x="588" y="5"/>
                  </a:lnTo>
                  <a:cubicBezTo>
                    <a:pt x="535" y="0"/>
                    <a:pt x="481" y="16"/>
                    <a:pt x="456" y="63"/>
                  </a:cubicBezTo>
                  <a:lnTo>
                    <a:pt x="456" y="63"/>
                  </a:lnTo>
                  <a:cubicBezTo>
                    <a:pt x="433" y="107"/>
                    <a:pt x="436" y="161"/>
                    <a:pt x="457" y="204"/>
                  </a:cubicBezTo>
                  <a:lnTo>
                    <a:pt x="457" y="204"/>
                  </a:lnTo>
                  <a:cubicBezTo>
                    <a:pt x="471" y="235"/>
                    <a:pt x="493" y="260"/>
                    <a:pt x="520" y="279"/>
                  </a:cubicBezTo>
                  <a:lnTo>
                    <a:pt x="520" y="279"/>
                  </a:lnTo>
                  <a:cubicBezTo>
                    <a:pt x="500" y="284"/>
                    <a:pt x="481" y="287"/>
                    <a:pt x="461" y="288"/>
                  </a:cubicBezTo>
                  <a:lnTo>
                    <a:pt x="461" y="288"/>
                  </a:lnTo>
                  <a:cubicBezTo>
                    <a:pt x="304" y="304"/>
                    <a:pt x="37" y="253"/>
                    <a:pt x="22" y="75"/>
                  </a:cubicBezTo>
                  <a:lnTo>
                    <a:pt x="22" y="75"/>
                  </a:lnTo>
                  <a:cubicBezTo>
                    <a:pt x="21" y="66"/>
                    <a:pt x="4" y="66"/>
                    <a:pt x="3" y="76"/>
                  </a:cubicBezTo>
                  <a:lnTo>
                    <a:pt x="3" y="76"/>
                  </a:lnTo>
                  <a:cubicBezTo>
                    <a:pt x="0" y="181"/>
                    <a:pt x="110" y="255"/>
                    <a:pt x="208" y="287"/>
                  </a:cubicBezTo>
                  <a:lnTo>
                    <a:pt x="208" y="287"/>
                  </a:lnTo>
                  <a:cubicBezTo>
                    <a:pt x="314" y="321"/>
                    <a:pt x="437" y="331"/>
                    <a:pt x="548" y="299"/>
                  </a:cubicBezTo>
                  <a:lnTo>
                    <a:pt x="548" y="299"/>
                  </a:lnTo>
                  <a:cubicBezTo>
                    <a:pt x="548" y="299"/>
                    <a:pt x="549" y="298"/>
                    <a:pt x="550" y="298"/>
                  </a:cubicBezTo>
                  <a:lnTo>
                    <a:pt x="550" y="298"/>
                  </a:lnTo>
                  <a:cubicBezTo>
                    <a:pt x="617" y="333"/>
                    <a:pt x="704" y="339"/>
                    <a:pt x="782" y="325"/>
                  </a:cubicBezTo>
                  <a:lnTo>
                    <a:pt x="782" y="325"/>
                  </a:lnTo>
                  <a:cubicBezTo>
                    <a:pt x="853" y="312"/>
                    <a:pt x="921" y="289"/>
                    <a:pt x="988" y="267"/>
                  </a:cubicBezTo>
                  <a:lnTo>
                    <a:pt x="988" y="267"/>
                  </a:lnTo>
                  <a:cubicBezTo>
                    <a:pt x="1062" y="243"/>
                    <a:pt x="1140" y="214"/>
                    <a:pt x="1218" y="219"/>
                  </a:cubicBezTo>
                  <a:lnTo>
                    <a:pt x="1218" y="219"/>
                  </a:lnTo>
                  <a:cubicBezTo>
                    <a:pt x="1308" y="226"/>
                    <a:pt x="1388" y="264"/>
                    <a:pt x="1474" y="281"/>
                  </a:cubicBezTo>
                  <a:lnTo>
                    <a:pt x="1474" y="281"/>
                  </a:lnTo>
                  <a:cubicBezTo>
                    <a:pt x="1549" y="296"/>
                    <a:pt x="1624" y="288"/>
                    <a:pt x="1672" y="226"/>
                  </a:cubicBezTo>
                  <a:lnTo>
                    <a:pt x="1672" y="226"/>
                  </a:lnTo>
                  <a:cubicBezTo>
                    <a:pt x="1684" y="210"/>
                    <a:pt x="1659" y="194"/>
                    <a:pt x="1646" y="2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D780F0A4-616E-224A-BC3D-5AA6E3C730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14125" y="1854"/>
              <a:ext cx="1156373" cy="980763"/>
            </a:xfrm>
            <a:custGeom>
              <a:avLst/>
              <a:gdLst>
                <a:gd name="connsiteX0" fmla="*/ 594824 w 647614"/>
                <a:gd name="connsiteY0" fmla="*/ 511396 h 549266"/>
                <a:gd name="connsiteX1" fmla="*/ 596865 w 647614"/>
                <a:gd name="connsiteY1" fmla="*/ 513276 h 549266"/>
                <a:gd name="connsiteX2" fmla="*/ 592782 w 647614"/>
                <a:gd name="connsiteY2" fmla="*/ 520044 h 549266"/>
                <a:gd name="connsiteX3" fmla="*/ 588700 w 647614"/>
                <a:gd name="connsiteY3" fmla="*/ 521172 h 549266"/>
                <a:gd name="connsiteX4" fmla="*/ 594824 w 647614"/>
                <a:gd name="connsiteY4" fmla="*/ 511396 h 549266"/>
                <a:gd name="connsiteX5" fmla="*/ 390147 w 647614"/>
                <a:gd name="connsiteY5" fmla="*/ 510104 h 549266"/>
                <a:gd name="connsiteX6" fmla="*/ 392683 w 647614"/>
                <a:gd name="connsiteY6" fmla="*/ 510460 h 549266"/>
                <a:gd name="connsiteX7" fmla="*/ 452111 w 647614"/>
                <a:gd name="connsiteY7" fmla="*/ 545330 h 549266"/>
                <a:gd name="connsiteX8" fmla="*/ 451386 w 647614"/>
                <a:gd name="connsiteY8" fmla="*/ 549244 h 549266"/>
                <a:gd name="connsiteX9" fmla="*/ 390147 w 647614"/>
                <a:gd name="connsiteY9" fmla="*/ 510104 h 549266"/>
                <a:gd name="connsiteX10" fmla="*/ 317351 w 647614"/>
                <a:gd name="connsiteY10" fmla="*/ 495121 h 549266"/>
                <a:gd name="connsiteX11" fmla="*/ 318428 w 647614"/>
                <a:gd name="connsiteY11" fmla="*/ 499850 h 549266"/>
                <a:gd name="connsiteX12" fmla="*/ 262053 w 647614"/>
                <a:gd name="connsiteY12" fmla="*/ 501306 h 549266"/>
                <a:gd name="connsiteX13" fmla="*/ 263131 w 647614"/>
                <a:gd name="connsiteY13" fmla="*/ 499850 h 549266"/>
                <a:gd name="connsiteX14" fmla="*/ 317351 w 647614"/>
                <a:gd name="connsiteY14" fmla="*/ 495121 h 549266"/>
                <a:gd name="connsiteX15" fmla="*/ 327841 w 647614"/>
                <a:gd name="connsiteY15" fmla="*/ 479090 h 549266"/>
                <a:gd name="connsiteX16" fmla="*/ 331463 w 647614"/>
                <a:gd name="connsiteY16" fmla="*/ 482688 h 549266"/>
                <a:gd name="connsiteX17" fmla="*/ 239472 w 647614"/>
                <a:gd name="connsiteY17" fmla="*/ 483048 h 549266"/>
                <a:gd name="connsiteX18" fmla="*/ 240921 w 647614"/>
                <a:gd name="connsiteY18" fmla="*/ 481609 h 549266"/>
                <a:gd name="connsiteX19" fmla="*/ 327841 w 647614"/>
                <a:gd name="connsiteY19" fmla="*/ 479090 h 549266"/>
                <a:gd name="connsiteX20" fmla="*/ 283561 w 647614"/>
                <a:gd name="connsiteY20" fmla="*/ 461184 h 549266"/>
                <a:gd name="connsiteX21" fmla="*/ 286622 w 647614"/>
                <a:gd name="connsiteY21" fmla="*/ 463244 h 549266"/>
                <a:gd name="connsiteX22" fmla="*/ 283561 w 647614"/>
                <a:gd name="connsiteY22" fmla="*/ 469422 h 549266"/>
                <a:gd name="connsiteX23" fmla="*/ 280159 w 647614"/>
                <a:gd name="connsiteY23" fmla="*/ 467706 h 549266"/>
                <a:gd name="connsiteX24" fmla="*/ 283561 w 647614"/>
                <a:gd name="connsiteY24" fmla="*/ 461184 h 549266"/>
                <a:gd name="connsiteX25" fmla="*/ 276681 w 647614"/>
                <a:gd name="connsiteY25" fmla="*/ 456904 h 549266"/>
                <a:gd name="connsiteX26" fmla="*/ 280209 w 647614"/>
                <a:gd name="connsiteY26" fmla="*/ 459102 h 549266"/>
                <a:gd name="connsiteX27" fmla="*/ 276681 w 647614"/>
                <a:gd name="connsiteY27" fmla="*/ 466429 h 549266"/>
                <a:gd name="connsiteX28" fmla="*/ 273154 w 647614"/>
                <a:gd name="connsiteY28" fmla="*/ 464963 h 549266"/>
                <a:gd name="connsiteX29" fmla="*/ 276681 w 647614"/>
                <a:gd name="connsiteY29" fmla="*/ 456904 h 549266"/>
                <a:gd name="connsiteX30" fmla="*/ 270437 w 647614"/>
                <a:gd name="connsiteY30" fmla="*/ 455619 h 549266"/>
                <a:gd name="connsiteX31" fmla="*/ 274512 w 647614"/>
                <a:gd name="connsiteY31" fmla="*/ 456690 h 549266"/>
                <a:gd name="connsiteX32" fmla="*/ 269326 w 647614"/>
                <a:gd name="connsiteY32" fmla="*/ 464906 h 549266"/>
                <a:gd name="connsiteX33" fmla="*/ 265621 w 647614"/>
                <a:gd name="connsiteY33" fmla="*/ 462763 h 549266"/>
                <a:gd name="connsiteX34" fmla="*/ 270437 w 647614"/>
                <a:gd name="connsiteY34" fmla="*/ 455619 h 549266"/>
                <a:gd name="connsiteX35" fmla="*/ 262190 w 647614"/>
                <a:gd name="connsiteY35" fmla="*/ 452060 h 549266"/>
                <a:gd name="connsiteX36" fmla="*/ 265487 w 647614"/>
                <a:gd name="connsiteY36" fmla="*/ 454176 h 549266"/>
                <a:gd name="connsiteX37" fmla="*/ 261824 w 647614"/>
                <a:gd name="connsiteY37" fmla="*/ 460879 h 549266"/>
                <a:gd name="connsiteX38" fmla="*/ 258160 w 647614"/>
                <a:gd name="connsiteY38" fmla="*/ 460174 h 549266"/>
                <a:gd name="connsiteX39" fmla="*/ 262190 w 647614"/>
                <a:gd name="connsiteY39" fmla="*/ 452060 h 549266"/>
                <a:gd name="connsiteX40" fmla="*/ 254986 w 647614"/>
                <a:gd name="connsiteY40" fmla="*/ 452003 h 549266"/>
                <a:gd name="connsiteX41" fmla="*/ 258387 w 647614"/>
                <a:gd name="connsiteY41" fmla="*/ 453376 h 549266"/>
                <a:gd name="connsiteX42" fmla="*/ 254645 w 647614"/>
                <a:gd name="connsiteY42" fmla="*/ 460240 h 549266"/>
                <a:gd name="connsiteX43" fmla="*/ 251584 w 647614"/>
                <a:gd name="connsiteY43" fmla="*/ 458181 h 549266"/>
                <a:gd name="connsiteX44" fmla="*/ 254986 w 647614"/>
                <a:gd name="connsiteY44" fmla="*/ 452003 h 549266"/>
                <a:gd name="connsiteX45" fmla="*/ 249608 w 647614"/>
                <a:gd name="connsiteY45" fmla="*/ 448966 h 549266"/>
                <a:gd name="connsiteX46" fmla="*/ 253193 w 647614"/>
                <a:gd name="connsiteY46" fmla="*/ 451164 h 549266"/>
                <a:gd name="connsiteX47" fmla="*/ 248533 w 647614"/>
                <a:gd name="connsiteY47" fmla="*/ 458492 h 549266"/>
                <a:gd name="connsiteX48" fmla="*/ 244948 w 647614"/>
                <a:gd name="connsiteY48" fmla="*/ 456293 h 549266"/>
                <a:gd name="connsiteX49" fmla="*/ 249608 w 647614"/>
                <a:gd name="connsiteY49" fmla="*/ 448966 h 549266"/>
                <a:gd name="connsiteX50" fmla="*/ 243271 w 647614"/>
                <a:gd name="connsiteY50" fmla="*/ 445770 h 549266"/>
                <a:gd name="connsiteX51" fmla="*/ 246719 w 647614"/>
                <a:gd name="connsiteY51" fmla="*/ 447947 h 549266"/>
                <a:gd name="connsiteX52" fmla="*/ 242504 w 647614"/>
                <a:gd name="connsiteY52" fmla="*/ 453753 h 549266"/>
                <a:gd name="connsiteX53" fmla="*/ 241355 w 647614"/>
                <a:gd name="connsiteY53" fmla="*/ 455205 h 549266"/>
                <a:gd name="connsiteX54" fmla="*/ 240972 w 647614"/>
                <a:gd name="connsiteY54" fmla="*/ 455205 h 549266"/>
                <a:gd name="connsiteX55" fmla="*/ 237906 w 647614"/>
                <a:gd name="connsiteY55" fmla="*/ 453753 h 549266"/>
                <a:gd name="connsiteX56" fmla="*/ 239439 w 647614"/>
                <a:gd name="connsiteY56" fmla="*/ 450487 h 549266"/>
                <a:gd name="connsiteX57" fmla="*/ 243271 w 647614"/>
                <a:gd name="connsiteY57" fmla="*/ 445770 h 549266"/>
                <a:gd name="connsiteX58" fmla="*/ 237767 w 647614"/>
                <a:gd name="connsiteY58" fmla="*/ 443048 h 549266"/>
                <a:gd name="connsiteX59" fmla="*/ 239599 w 647614"/>
                <a:gd name="connsiteY59" fmla="*/ 444090 h 549266"/>
                <a:gd name="connsiteX60" fmla="*/ 234470 w 647614"/>
                <a:gd name="connsiteY60" fmla="*/ 452076 h 549266"/>
                <a:gd name="connsiteX61" fmla="*/ 231906 w 647614"/>
                <a:gd name="connsiteY61" fmla="*/ 450340 h 549266"/>
                <a:gd name="connsiteX62" fmla="*/ 237767 w 647614"/>
                <a:gd name="connsiteY62" fmla="*/ 443048 h 549266"/>
                <a:gd name="connsiteX63" fmla="*/ 231627 w 647614"/>
                <a:gd name="connsiteY63" fmla="*/ 438332 h 549266"/>
                <a:gd name="connsiteX64" fmla="*/ 233668 w 647614"/>
                <a:gd name="connsiteY64" fmla="*/ 439420 h 549266"/>
                <a:gd name="connsiteX65" fmla="*/ 228565 w 647614"/>
                <a:gd name="connsiteY65" fmla="*/ 447766 h 549266"/>
                <a:gd name="connsiteX66" fmla="*/ 225843 w 647614"/>
                <a:gd name="connsiteY66" fmla="*/ 445952 h 549266"/>
                <a:gd name="connsiteX67" fmla="*/ 231627 w 647614"/>
                <a:gd name="connsiteY67" fmla="*/ 438332 h 549266"/>
                <a:gd name="connsiteX68" fmla="*/ 228651 w 647614"/>
                <a:gd name="connsiteY68" fmla="*/ 435479 h 549266"/>
                <a:gd name="connsiteX69" fmla="*/ 231266 w 647614"/>
                <a:gd name="connsiteY69" fmla="*/ 437596 h 549266"/>
                <a:gd name="connsiteX70" fmla="*/ 224169 w 647614"/>
                <a:gd name="connsiteY70" fmla="*/ 445004 h 549266"/>
                <a:gd name="connsiteX71" fmla="*/ 221180 w 647614"/>
                <a:gd name="connsiteY71" fmla="*/ 442888 h 549266"/>
                <a:gd name="connsiteX72" fmla="*/ 228651 w 647614"/>
                <a:gd name="connsiteY72" fmla="*/ 435479 h 549266"/>
                <a:gd name="connsiteX73" fmla="*/ 415927 w 647614"/>
                <a:gd name="connsiteY73" fmla="*/ 434414 h 549266"/>
                <a:gd name="connsiteX74" fmla="*/ 438946 w 647614"/>
                <a:gd name="connsiteY74" fmla="*/ 441688 h 549266"/>
                <a:gd name="connsiteX75" fmla="*/ 456850 w 647614"/>
                <a:gd name="connsiteY75" fmla="*/ 447230 h 549266"/>
                <a:gd name="connsiteX76" fmla="*/ 454658 w 647614"/>
                <a:gd name="connsiteY76" fmla="*/ 451386 h 549266"/>
                <a:gd name="connsiteX77" fmla="*/ 414831 w 647614"/>
                <a:gd name="connsiteY77" fmla="*/ 436839 h 549266"/>
                <a:gd name="connsiteX78" fmla="*/ 415927 w 647614"/>
                <a:gd name="connsiteY78" fmla="*/ 434414 h 549266"/>
                <a:gd name="connsiteX79" fmla="*/ 223389 w 647614"/>
                <a:gd name="connsiteY79" fmla="*/ 432864 h 549266"/>
                <a:gd name="connsiteX80" fmla="*/ 224106 w 647614"/>
                <a:gd name="connsiteY80" fmla="*/ 433247 h 549266"/>
                <a:gd name="connsiteX81" fmla="*/ 216936 w 647614"/>
                <a:gd name="connsiteY81" fmla="*/ 442444 h 549266"/>
                <a:gd name="connsiteX82" fmla="*/ 214785 w 647614"/>
                <a:gd name="connsiteY82" fmla="*/ 440528 h 549266"/>
                <a:gd name="connsiteX83" fmla="*/ 223389 w 647614"/>
                <a:gd name="connsiteY83" fmla="*/ 432864 h 549266"/>
                <a:gd name="connsiteX84" fmla="*/ 393690 w 647614"/>
                <a:gd name="connsiteY84" fmla="*/ 431608 h 549266"/>
                <a:gd name="connsiteX85" fmla="*/ 460539 w 647614"/>
                <a:gd name="connsiteY85" fmla="*/ 453396 h 549266"/>
                <a:gd name="connsiteX86" fmla="*/ 459812 w 647614"/>
                <a:gd name="connsiteY86" fmla="*/ 458397 h 549266"/>
                <a:gd name="connsiteX87" fmla="*/ 392600 w 647614"/>
                <a:gd name="connsiteY87" fmla="*/ 433036 h 549266"/>
                <a:gd name="connsiteX88" fmla="*/ 393690 w 647614"/>
                <a:gd name="connsiteY88" fmla="*/ 431608 h 549266"/>
                <a:gd name="connsiteX89" fmla="*/ 215181 w 647614"/>
                <a:gd name="connsiteY89" fmla="*/ 429091 h 549266"/>
                <a:gd name="connsiteX90" fmla="*/ 217969 w 647614"/>
                <a:gd name="connsiteY90" fmla="*/ 431494 h 549266"/>
                <a:gd name="connsiteX91" fmla="*/ 209258 w 647614"/>
                <a:gd name="connsiteY91" fmla="*/ 439388 h 549266"/>
                <a:gd name="connsiteX92" fmla="*/ 206818 w 647614"/>
                <a:gd name="connsiteY92" fmla="*/ 436986 h 549266"/>
                <a:gd name="connsiteX93" fmla="*/ 215181 w 647614"/>
                <a:gd name="connsiteY93" fmla="*/ 429091 h 549266"/>
                <a:gd name="connsiteX94" fmla="*/ 365080 w 647614"/>
                <a:gd name="connsiteY94" fmla="*/ 425274 h 549266"/>
                <a:gd name="connsiteX95" fmla="*/ 401902 w 647614"/>
                <a:gd name="connsiteY95" fmla="*/ 443172 h 549266"/>
                <a:gd name="connsiteX96" fmla="*/ 453381 w 647614"/>
                <a:gd name="connsiteY96" fmla="*/ 459974 h 549266"/>
                <a:gd name="connsiteX97" fmla="*/ 453023 w 647614"/>
                <a:gd name="connsiteY97" fmla="*/ 465088 h 549266"/>
                <a:gd name="connsiteX98" fmla="*/ 404047 w 647614"/>
                <a:gd name="connsiteY98" fmla="*/ 449016 h 549266"/>
                <a:gd name="connsiteX99" fmla="*/ 363650 w 647614"/>
                <a:gd name="connsiteY99" fmla="*/ 427100 h 549266"/>
                <a:gd name="connsiteX100" fmla="*/ 365080 w 647614"/>
                <a:gd name="connsiteY100" fmla="*/ 425274 h 549266"/>
                <a:gd name="connsiteX101" fmla="*/ 499130 w 647614"/>
                <a:gd name="connsiteY101" fmla="*/ 398816 h 549266"/>
                <a:gd name="connsiteX102" fmla="*/ 449480 w 647614"/>
                <a:gd name="connsiteY102" fmla="*/ 418888 h 549266"/>
                <a:gd name="connsiteX103" fmla="*/ 449480 w 647614"/>
                <a:gd name="connsiteY103" fmla="*/ 419248 h 549266"/>
                <a:gd name="connsiteX104" fmla="*/ 452001 w 647614"/>
                <a:gd name="connsiteY104" fmla="*/ 419968 h 549266"/>
                <a:gd name="connsiteX105" fmla="*/ 475768 w 647614"/>
                <a:gd name="connsiteY105" fmla="*/ 431129 h 549266"/>
                <a:gd name="connsiteX106" fmla="*/ 443718 w 647614"/>
                <a:gd name="connsiteY106" fmla="*/ 478293 h 549266"/>
                <a:gd name="connsiteX107" fmla="*/ 556072 w 647614"/>
                <a:gd name="connsiteY107" fmla="*/ 489094 h 549266"/>
                <a:gd name="connsiteX108" fmla="*/ 559314 w 647614"/>
                <a:gd name="connsiteY108" fmla="*/ 486730 h 549266"/>
                <a:gd name="connsiteX109" fmla="*/ 528723 w 647614"/>
                <a:gd name="connsiteY109" fmla="*/ 489420 h 549266"/>
                <a:gd name="connsiteX110" fmla="*/ 496138 w 647614"/>
                <a:gd name="connsiteY110" fmla="*/ 490722 h 549266"/>
                <a:gd name="connsiteX111" fmla="*/ 496138 w 647614"/>
                <a:gd name="connsiteY111" fmla="*/ 488986 h 549266"/>
                <a:gd name="connsiteX112" fmla="*/ 561308 w 647614"/>
                <a:gd name="connsiteY112" fmla="*/ 482040 h 549266"/>
                <a:gd name="connsiteX113" fmla="*/ 561308 w 647614"/>
                <a:gd name="connsiteY113" fmla="*/ 485277 h 549266"/>
                <a:gd name="connsiteX114" fmla="*/ 572479 w 647614"/>
                <a:gd name="connsiteY114" fmla="*/ 477134 h 549266"/>
                <a:gd name="connsiteX115" fmla="*/ 562554 w 647614"/>
                <a:gd name="connsiteY115" fmla="*/ 410607 h 549266"/>
                <a:gd name="connsiteX116" fmla="*/ 499130 w 647614"/>
                <a:gd name="connsiteY116" fmla="*/ 398816 h 549266"/>
                <a:gd name="connsiteX117" fmla="*/ 556830 w 647614"/>
                <a:gd name="connsiteY117" fmla="*/ 380455 h 549266"/>
                <a:gd name="connsiteX118" fmla="*/ 606326 w 647614"/>
                <a:gd name="connsiteY118" fmla="*/ 417023 h 549266"/>
                <a:gd name="connsiteX119" fmla="*/ 601268 w 647614"/>
                <a:gd name="connsiteY119" fmla="*/ 418110 h 549266"/>
                <a:gd name="connsiteX120" fmla="*/ 601025 w 647614"/>
                <a:gd name="connsiteY120" fmla="*/ 417769 h 549266"/>
                <a:gd name="connsiteX121" fmla="*/ 604735 w 647614"/>
                <a:gd name="connsiteY121" fmla="*/ 441915 h 549266"/>
                <a:gd name="connsiteX122" fmla="*/ 599657 w 647614"/>
                <a:gd name="connsiteY122" fmla="*/ 441553 h 549266"/>
                <a:gd name="connsiteX123" fmla="*/ 590227 w 647614"/>
                <a:gd name="connsiteY123" fmla="*/ 407081 h 549266"/>
                <a:gd name="connsiteX124" fmla="*/ 564477 w 647614"/>
                <a:gd name="connsiteY124" fmla="*/ 394018 h 549266"/>
                <a:gd name="connsiteX125" fmla="*/ 510073 w 647614"/>
                <a:gd name="connsiteY125" fmla="*/ 384947 h 549266"/>
                <a:gd name="connsiteX126" fmla="*/ 510436 w 647614"/>
                <a:gd name="connsiteY126" fmla="*/ 383133 h 549266"/>
                <a:gd name="connsiteX127" fmla="*/ 584062 w 647614"/>
                <a:gd name="connsiteY127" fmla="*/ 397647 h 549266"/>
                <a:gd name="connsiteX128" fmla="*/ 596684 w 647614"/>
                <a:gd name="connsiteY128" fmla="*/ 411678 h 549266"/>
                <a:gd name="connsiteX129" fmla="*/ 584333 w 647614"/>
                <a:gd name="connsiteY129" fmla="*/ 394349 h 549266"/>
                <a:gd name="connsiteX130" fmla="*/ 556830 w 647614"/>
                <a:gd name="connsiteY130" fmla="*/ 383352 h 549266"/>
                <a:gd name="connsiteX131" fmla="*/ 556830 w 647614"/>
                <a:gd name="connsiteY131" fmla="*/ 380455 h 549266"/>
                <a:gd name="connsiteX132" fmla="*/ 313360 w 647614"/>
                <a:gd name="connsiteY132" fmla="*/ 371724 h 549266"/>
                <a:gd name="connsiteX133" fmla="*/ 284191 w 647614"/>
                <a:gd name="connsiteY133" fmla="*/ 395846 h 549266"/>
                <a:gd name="connsiteX134" fmla="*/ 289593 w 647614"/>
                <a:gd name="connsiteY134" fmla="*/ 400886 h 549266"/>
                <a:gd name="connsiteX135" fmla="*/ 340368 w 647614"/>
                <a:gd name="connsiteY135" fmla="*/ 423928 h 549266"/>
                <a:gd name="connsiteX136" fmla="*/ 387542 w 647614"/>
                <a:gd name="connsiteY136" fmla="*/ 443730 h 549266"/>
                <a:gd name="connsiteX137" fmla="*/ 468206 w 647614"/>
                <a:gd name="connsiteY137" fmla="*/ 453451 h 549266"/>
                <a:gd name="connsiteX138" fmla="*/ 457048 w 647614"/>
                <a:gd name="connsiteY138" fmla="*/ 438313 h 549266"/>
                <a:gd name="connsiteX139" fmla="*/ 449893 w 647614"/>
                <a:gd name="connsiteY139" fmla="*/ 434825 h 549266"/>
                <a:gd name="connsiteX140" fmla="*/ 431880 w 647614"/>
                <a:gd name="connsiteY140" fmla="*/ 426044 h 549266"/>
                <a:gd name="connsiteX141" fmla="*/ 382860 w 647614"/>
                <a:gd name="connsiteY141" fmla="*/ 408087 h 549266"/>
                <a:gd name="connsiteX142" fmla="*/ 340368 w 647614"/>
                <a:gd name="connsiteY142" fmla="*/ 383245 h 549266"/>
                <a:gd name="connsiteX143" fmla="*/ 313360 w 647614"/>
                <a:gd name="connsiteY143" fmla="*/ 371724 h 549266"/>
                <a:gd name="connsiteX144" fmla="*/ 468206 w 647614"/>
                <a:gd name="connsiteY144" fmla="*/ 364523 h 549266"/>
                <a:gd name="connsiteX145" fmla="*/ 423192 w 647614"/>
                <a:gd name="connsiteY145" fmla="*/ 409887 h 549266"/>
                <a:gd name="connsiteX146" fmla="*/ 441558 w 647614"/>
                <a:gd name="connsiteY146" fmla="*/ 416368 h 549266"/>
                <a:gd name="connsiteX147" fmla="*/ 508178 w 647614"/>
                <a:gd name="connsiteY147" fmla="*/ 388645 h 549266"/>
                <a:gd name="connsiteX148" fmla="*/ 591722 w 647614"/>
                <a:gd name="connsiteY148" fmla="*/ 428249 h 549266"/>
                <a:gd name="connsiteX149" fmla="*/ 584880 w 647614"/>
                <a:gd name="connsiteY149" fmla="*/ 485853 h 549266"/>
                <a:gd name="connsiteX150" fmla="*/ 545629 w 647614"/>
                <a:gd name="connsiteY150" fmla="*/ 501335 h 549266"/>
                <a:gd name="connsiteX151" fmla="*/ 447320 w 647614"/>
                <a:gd name="connsiteY151" fmla="*/ 504935 h 549266"/>
                <a:gd name="connsiteX152" fmla="*/ 429674 w 647614"/>
                <a:gd name="connsiteY152" fmla="*/ 475773 h 549266"/>
                <a:gd name="connsiteX153" fmla="*/ 429674 w 647614"/>
                <a:gd name="connsiteY153" fmla="*/ 475053 h 549266"/>
                <a:gd name="connsiteX154" fmla="*/ 413830 w 647614"/>
                <a:gd name="connsiteY154" fmla="*/ 470012 h 549266"/>
                <a:gd name="connsiteX155" fmla="*/ 418871 w 647614"/>
                <a:gd name="connsiteY155" fmla="*/ 513936 h 549266"/>
                <a:gd name="connsiteX156" fmla="*/ 452721 w 647614"/>
                <a:gd name="connsiteY156" fmla="*/ 521496 h 549266"/>
                <a:gd name="connsiteX157" fmla="*/ 499895 w 647614"/>
                <a:gd name="connsiteY157" fmla="*/ 521856 h 549266"/>
                <a:gd name="connsiteX158" fmla="*/ 507097 w 647614"/>
                <a:gd name="connsiteY158" fmla="*/ 521856 h 549266"/>
                <a:gd name="connsiteX159" fmla="*/ 507097 w 647614"/>
                <a:gd name="connsiteY159" fmla="*/ 520776 h 549266"/>
                <a:gd name="connsiteX160" fmla="*/ 515380 w 647614"/>
                <a:gd name="connsiteY160" fmla="*/ 513216 h 549266"/>
                <a:gd name="connsiteX161" fmla="*/ 524382 w 647614"/>
                <a:gd name="connsiteY161" fmla="*/ 506015 h 549266"/>
                <a:gd name="connsiteX162" fmla="*/ 526543 w 647614"/>
                <a:gd name="connsiteY162" fmla="*/ 508175 h 549266"/>
                <a:gd name="connsiteX163" fmla="*/ 517900 w 647614"/>
                <a:gd name="connsiteY163" fmla="*/ 516096 h 549266"/>
                <a:gd name="connsiteX164" fmla="*/ 510698 w 647614"/>
                <a:gd name="connsiteY164" fmla="*/ 522216 h 549266"/>
                <a:gd name="connsiteX165" fmla="*/ 522222 w 647614"/>
                <a:gd name="connsiteY165" fmla="*/ 522216 h 549266"/>
                <a:gd name="connsiteX166" fmla="*/ 522582 w 647614"/>
                <a:gd name="connsiteY166" fmla="*/ 521496 h 549266"/>
                <a:gd name="connsiteX167" fmla="*/ 536626 w 647614"/>
                <a:gd name="connsiteY167" fmla="*/ 508535 h 549266"/>
                <a:gd name="connsiteX168" fmla="*/ 538427 w 647614"/>
                <a:gd name="connsiteY168" fmla="*/ 510696 h 549266"/>
                <a:gd name="connsiteX169" fmla="*/ 526543 w 647614"/>
                <a:gd name="connsiteY169" fmla="*/ 522216 h 549266"/>
                <a:gd name="connsiteX170" fmla="*/ 534465 w 647614"/>
                <a:gd name="connsiteY170" fmla="*/ 522216 h 549266"/>
                <a:gd name="connsiteX171" fmla="*/ 548149 w 647614"/>
                <a:gd name="connsiteY171" fmla="*/ 509975 h 549266"/>
                <a:gd name="connsiteX172" fmla="*/ 550310 w 647614"/>
                <a:gd name="connsiteY172" fmla="*/ 512496 h 549266"/>
                <a:gd name="connsiteX173" fmla="*/ 543108 w 647614"/>
                <a:gd name="connsiteY173" fmla="*/ 518976 h 549266"/>
                <a:gd name="connsiteX174" fmla="*/ 539507 w 647614"/>
                <a:gd name="connsiteY174" fmla="*/ 522216 h 549266"/>
                <a:gd name="connsiteX175" fmla="*/ 545629 w 647614"/>
                <a:gd name="connsiteY175" fmla="*/ 522216 h 549266"/>
                <a:gd name="connsiteX176" fmla="*/ 558232 w 647614"/>
                <a:gd name="connsiteY176" fmla="*/ 509975 h 549266"/>
                <a:gd name="connsiteX177" fmla="*/ 560033 w 647614"/>
                <a:gd name="connsiteY177" fmla="*/ 511776 h 549266"/>
                <a:gd name="connsiteX178" fmla="*/ 550670 w 647614"/>
                <a:gd name="connsiteY178" fmla="*/ 522216 h 549266"/>
                <a:gd name="connsiteX179" fmla="*/ 556432 w 647614"/>
                <a:gd name="connsiteY179" fmla="*/ 522216 h 549266"/>
                <a:gd name="connsiteX180" fmla="*/ 556792 w 647614"/>
                <a:gd name="connsiteY180" fmla="*/ 522216 h 549266"/>
                <a:gd name="connsiteX181" fmla="*/ 567595 w 647614"/>
                <a:gd name="connsiteY181" fmla="*/ 510336 h 549266"/>
                <a:gd name="connsiteX182" fmla="*/ 570476 w 647614"/>
                <a:gd name="connsiteY182" fmla="*/ 512136 h 549266"/>
                <a:gd name="connsiteX183" fmla="*/ 562554 w 647614"/>
                <a:gd name="connsiteY183" fmla="*/ 522216 h 549266"/>
                <a:gd name="connsiteX184" fmla="*/ 565795 w 647614"/>
                <a:gd name="connsiteY184" fmla="*/ 522216 h 549266"/>
                <a:gd name="connsiteX185" fmla="*/ 576238 w 647614"/>
                <a:gd name="connsiteY185" fmla="*/ 511416 h 549266"/>
                <a:gd name="connsiteX186" fmla="*/ 578038 w 647614"/>
                <a:gd name="connsiteY186" fmla="*/ 513216 h 549266"/>
                <a:gd name="connsiteX187" fmla="*/ 572637 w 647614"/>
                <a:gd name="connsiteY187" fmla="*/ 520056 h 549266"/>
                <a:gd name="connsiteX188" fmla="*/ 570836 w 647614"/>
                <a:gd name="connsiteY188" fmla="*/ 522216 h 549266"/>
                <a:gd name="connsiteX189" fmla="*/ 575878 w 647614"/>
                <a:gd name="connsiteY189" fmla="*/ 522216 h 549266"/>
                <a:gd name="connsiteX190" fmla="*/ 585961 w 647614"/>
                <a:gd name="connsiteY190" fmla="*/ 511416 h 549266"/>
                <a:gd name="connsiteX191" fmla="*/ 588481 w 647614"/>
                <a:gd name="connsiteY191" fmla="*/ 514296 h 549266"/>
                <a:gd name="connsiteX192" fmla="*/ 581639 w 647614"/>
                <a:gd name="connsiteY192" fmla="*/ 522216 h 549266"/>
                <a:gd name="connsiteX193" fmla="*/ 594603 w 647614"/>
                <a:gd name="connsiteY193" fmla="*/ 522216 h 549266"/>
                <a:gd name="connsiteX194" fmla="*/ 594963 w 647614"/>
                <a:gd name="connsiteY194" fmla="*/ 521496 h 549266"/>
                <a:gd name="connsiteX195" fmla="*/ 602886 w 647614"/>
                <a:gd name="connsiteY195" fmla="*/ 512136 h 549266"/>
                <a:gd name="connsiteX196" fmla="*/ 604686 w 647614"/>
                <a:gd name="connsiteY196" fmla="*/ 513576 h 549266"/>
                <a:gd name="connsiteX197" fmla="*/ 598924 w 647614"/>
                <a:gd name="connsiteY197" fmla="*/ 521856 h 549266"/>
                <a:gd name="connsiteX198" fmla="*/ 604326 w 647614"/>
                <a:gd name="connsiteY198" fmla="*/ 521496 h 549266"/>
                <a:gd name="connsiteX199" fmla="*/ 623052 w 647614"/>
                <a:gd name="connsiteY199" fmla="*/ 479733 h 549266"/>
                <a:gd name="connsiteX200" fmla="*/ 627373 w 647614"/>
                <a:gd name="connsiteY200" fmla="*/ 458851 h 549266"/>
                <a:gd name="connsiteX201" fmla="*/ 598204 w 647614"/>
                <a:gd name="connsiteY201" fmla="*/ 374964 h 549266"/>
                <a:gd name="connsiteX202" fmla="*/ 530504 w 647614"/>
                <a:gd name="connsiteY202" fmla="*/ 370644 h 549266"/>
                <a:gd name="connsiteX203" fmla="*/ 468206 w 647614"/>
                <a:gd name="connsiteY203" fmla="*/ 364523 h 549266"/>
                <a:gd name="connsiteX204" fmla="*/ 208414 w 647614"/>
                <a:gd name="connsiteY204" fmla="*/ 348861 h 549266"/>
                <a:gd name="connsiteX205" fmla="*/ 216892 w 647614"/>
                <a:gd name="connsiteY205" fmla="*/ 356060 h 549266"/>
                <a:gd name="connsiteX206" fmla="*/ 213250 w 647614"/>
                <a:gd name="connsiteY206" fmla="*/ 354803 h 549266"/>
                <a:gd name="connsiteX207" fmla="*/ 367245 w 647614"/>
                <a:gd name="connsiteY207" fmla="*/ 343777 h 549266"/>
                <a:gd name="connsiteX208" fmla="*/ 369785 w 647614"/>
                <a:gd name="connsiteY208" fmla="*/ 343777 h 549266"/>
                <a:gd name="connsiteX209" fmla="*/ 362527 w 647614"/>
                <a:gd name="connsiteY209" fmla="*/ 371603 h 549266"/>
                <a:gd name="connsiteX210" fmla="*/ 359625 w 647614"/>
                <a:gd name="connsiteY210" fmla="*/ 369105 h 549266"/>
                <a:gd name="connsiteX211" fmla="*/ 366156 w 647614"/>
                <a:gd name="connsiteY211" fmla="*/ 357333 h 549266"/>
                <a:gd name="connsiteX212" fmla="*/ 367245 w 647614"/>
                <a:gd name="connsiteY212" fmla="*/ 343777 h 549266"/>
                <a:gd name="connsiteX213" fmla="*/ 173975 w 647614"/>
                <a:gd name="connsiteY213" fmla="*/ 336724 h 549266"/>
                <a:gd name="connsiteX214" fmla="*/ 175801 w 647614"/>
                <a:gd name="connsiteY214" fmla="*/ 338165 h 549266"/>
                <a:gd name="connsiteX215" fmla="*/ 193692 w 647614"/>
                <a:gd name="connsiteY215" fmla="*/ 381039 h 549266"/>
                <a:gd name="connsiteX216" fmla="*/ 190771 w 647614"/>
                <a:gd name="connsiteY216" fmla="*/ 384281 h 549266"/>
                <a:gd name="connsiteX217" fmla="*/ 173975 w 647614"/>
                <a:gd name="connsiteY217" fmla="*/ 336724 h 549266"/>
                <a:gd name="connsiteX218" fmla="*/ 314252 w 647614"/>
                <a:gd name="connsiteY218" fmla="*/ 331933 h 549266"/>
                <a:gd name="connsiteX219" fmla="*/ 320602 w 647614"/>
                <a:gd name="connsiteY219" fmla="*/ 347003 h 549266"/>
                <a:gd name="connsiteX220" fmla="*/ 310724 w 647614"/>
                <a:gd name="connsiteY220" fmla="*/ 356817 h 549266"/>
                <a:gd name="connsiteX221" fmla="*/ 310371 w 647614"/>
                <a:gd name="connsiteY221" fmla="*/ 353662 h 549266"/>
                <a:gd name="connsiteX222" fmla="*/ 315663 w 647614"/>
                <a:gd name="connsiteY222" fmla="*/ 349807 h 549266"/>
                <a:gd name="connsiteX223" fmla="*/ 316721 w 647614"/>
                <a:gd name="connsiteY223" fmla="*/ 344550 h 549266"/>
                <a:gd name="connsiteX224" fmla="*/ 312488 w 647614"/>
                <a:gd name="connsiteY224" fmla="*/ 334035 h 549266"/>
                <a:gd name="connsiteX225" fmla="*/ 314252 w 647614"/>
                <a:gd name="connsiteY225" fmla="*/ 331933 h 549266"/>
                <a:gd name="connsiteX226" fmla="*/ 369372 w 647614"/>
                <a:gd name="connsiteY226" fmla="*/ 331243 h 549266"/>
                <a:gd name="connsiteX227" fmla="*/ 368679 w 647614"/>
                <a:gd name="connsiteY227" fmla="*/ 377560 h 549266"/>
                <a:gd name="connsiteX228" fmla="*/ 365909 w 647614"/>
                <a:gd name="connsiteY228" fmla="*/ 375389 h 549266"/>
                <a:gd name="connsiteX229" fmla="*/ 375607 w 647614"/>
                <a:gd name="connsiteY229" fmla="*/ 352230 h 549266"/>
                <a:gd name="connsiteX230" fmla="*/ 368679 w 647614"/>
                <a:gd name="connsiteY230" fmla="*/ 331605 h 549266"/>
                <a:gd name="connsiteX231" fmla="*/ 369372 w 647614"/>
                <a:gd name="connsiteY231" fmla="*/ 331243 h 549266"/>
                <a:gd name="connsiteX232" fmla="*/ 309700 w 647614"/>
                <a:gd name="connsiteY232" fmla="*/ 319768 h 549266"/>
                <a:gd name="connsiteX233" fmla="*/ 320051 w 647614"/>
                <a:gd name="connsiteY233" fmla="*/ 358013 h 549266"/>
                <a:gd name="connsiteX234" fmla="*/ 318203 w 647614"/>
                <a:gd name="connsiteY234" fmla="*/ 355127 h 549266"/>
                <a:gd name="connsiteX235" fmla="*/ 309330 w 647614"/>
                <a:gd name="connsiteY235" fmla="*/ 320851 h 549266"/>
                <a:gd name="connsiteX236" fmla="*/ 309700 w 647614"/>
                <a:gd name="connsiteY236" fmla="*/ 319768 h 549266"/>
                <a:gd name="connsiteX237" fmla="*/ 183361 w 647614"/>
                <a:gd name="connsiteY237" fmla="*/ 318080 h 549266"/>
                <a:gd name="connsiteX238" fmla="*/ 208414 w 647614"/>
                <a:gd name="connsiteY238" fmla="*/ 348861 h 549266"/>
                <a:gd name="connsiteX239" fmla="*/ 179091 w 647614"/>
                <a:gd name="connsiteY239" fmla="*/ 323959 h 549266"/>
                <a:gd name="connsiteX240" fmla="*/ 169677 w 647614"/>
                <a:gd name="connsiteY240" fmla="*/ 290717 h 549266"/>
                <a:gd name="connsiteX241" fmla="*/ 173278 w 647614"/>
                <a:gd name="connsiteY241" fmla="*/ 298998 h 549266"/>
                <a:gd name="connsiteX242" fmla="*/ 179040 w 647614"/>
                <a:gd name="connsiteY242" fmla="*/ 310519 h 549266"/>
                <a:gd name="connsiteX243" fmla="*/ 171651 w 647614"/>
                <a:gd name="connsiteY243" fmla="*/ 317641 h 549266"/>
                <a:gd name="connsiteX244" fmla="*/ 154949 w 647614"/>
                <a:gd name="connsiteY244" fmla="*/ 303457 h 549266"/>
                <a:gd name="connsiteX245" fmla="*/ 256365 w 647614"/>
                <a:gd name="connsiteY245" fmla="*/ 289998 h 549266"/>
                <a:gd name="connsiteX246" fmla="*/ 270739 w 647614"/>
                <a:gd name="connsiteY246" fmla="*/ 378251 h 549266"/>
                <a:gd name="connsiteX247" fmla="*/ 271365 w 647614"/>
                <a:gd name="connsiteY247" fmla="*/ 382094 h 549266"/>
                <a:gd name="connsiteX248" fmla="*/ 268127 w 647614"/>
                <a:gd name="connsiteY248" fmla="*/ 390952 h 549266"/>
                <a:gd name="connsiteX249" fmla="*/ 275189 w 647614"/>
                <a:gd name="connsiteY249" fmla="*/ 405567 h 549266"/>
                <a:gd name="connsiteX250" fmla="*/ 216892 w 647614"/>
                <a:gd name="connsiteY250" fmla="*/ 356060 h 549266"/>
                <a:gd name="connsiteX251" fmla="*/ 231559 w 647614"/>
                <a:gd name="connsiteY251" fmla="*/ 361126 h 549266"/>
                <a:gd name="connsiteX252" fmla="*/ 247911 w 647614"/>
                <a:gd name="connsiteY252" fmla="*/ 356513 h 549266"/>
                <a:gd name="connsiteX253" fmla="*/ 253013 w 647614"/>
                <a:gd name="connsiteY253" fmla="*/ 350451 h 549266"/>
                <a:gd name="connsiteX254" fmla="*/ 258725 w 647614"/>
                <a:gd name="connsiteY254" fmla="*/ 343664 h 549266"/>
                <a:gd name="connsiteX255" fmla="*/ 260424 w 647614"/>
                <a:gd name="connsiteY255" fmla="*/ 325280 h 549266"/>
                <a:gd name="connsiteX256" fmla="*/ 260064 w 647614"/>
                <a:gd name="connsiteY256" fmla="*/ 319160 h 549266"/>
                <a:gd name="connsiteX257" fmla="*/ 246740 w 647614"/>
                <a:gd name="connsiteY257" fmla="*/ 297198 h 549266"/>
                <a:gd name="connsiteX258" fmla="*/ 246740 w 647614"/>
                <a:gd name="connsiteY258" fmla="*/ 296838 h 549266"/>
                <a:gd name="connsiteX259" fmla="*/ 42101 w 647614"/>
                <a:gd name="connsiteY259" fmla="*/ 250624 h 549266"/>
                <a:gd name="connsiteX260" fmla="*/ 63161 w 647614"/>
                <a:gd name="connsiteY260" fmla="*/ 270379 h 549266"/>
                <a:gd name="connsiteX261" fmla="*/ 97785 w 647614"/>
                <a:gd name="connsiteY261" fmla="*/ 276729 h 549266"/>
                <a:gd name="connsiteX262" fmla="*/ 96357 w 647614"/>
                <a:gd name="connsiteY262" fmla="*/ 280610 h 549266"/>
                <a:gd name="connsiteX263" fmla="*/ 61019 w 647614"/>
                <a:gd name="connsiteY263" fmla="*/ 273554 h 549266"/>
                <a:gd name="connsiteX264" fmla="*/ 41030 w 647614"/>
                <a:gd name="connsiteY264" fmla="*/ 251329 h 549266"/>
                <a:gd name="connsiteX265" fmla="*/ 42101 w 647614"/>
                <a:gd name="connsiteY265" fmla="*/ 250624 h 549266"/>
                <a:gd name="connsiteX266" fmla="*/ 210071 w 647614"/>
                <a:gd name="connsiteY266" fmla="*/ 249798 h 549266"/>
                <a:gd name="connsiteX267" fmla="*/ 211449 w 647614"/>
                <a:gd name="connsiteY267" fmla="*/ 255074 h 549266"/>
                <a:gd name="connsiteX268" fmla="*/ 246020 w 647614"/>
                <a:gd name="connsiteY268" fmla="*/ 326720 h 549266"/>
                <a:gd name="connsiteX269" fmla="*/ 240978 w 647614"/>
                <a:gd name="connsiteY269" fmla="*/ 331577 h 549266"/>
                <a:gd name="connsiteX270" fmla="*/ 239806 w 647614"/>
                <a:gd name="connsiteY270" fmla="*/ 332706 h 549266"/>
                <a:gd name="connsiteX271" fmla="*/ 239806 w 647614"/>
                <a:gd name="connsiteY271" fmla="*/ 333625 h 549266"/>
                <a:gd name="connsiteX272" fmla="*/ 238256 w 647614"/>
                <a:gd name="connsiteY272" fmla="*/ 334200 h 549266"/>
                <a:gd name="connsiteX273" fmla="*/ 229950 w 647614"/>
                <a:gd name="connsiteY273" fmla="*/ 342202 h 549266"/>
                <a:gd name="connsiteX274" fmla="*/ 212530 w 647614"/>
                <a:gd name="connsiteY274" fmla="*/ 333921 h 549266"/>
                <a:gd name="connsiteX275" fmla="*/ 201366 w 647614"/>
                <a:gd name="connsiteY275" fmla="*/ 320600 h 549266"/>
                <a:gd name="connsiteX276" fmla="*/ 195965 w 647614"/>
                <a:gd name="connsiteY276" fmla="*/ 311599 h 549266"/>
                <a:gd name="connsiteX277" fmla="*/ 178680 w 647614"/>
                <a:gd name="connsiteY277" fmla="*/ 275236 h 549266"/>
                <a:gd name="connsiteX278" fmla="*/ 172366 w 647614"/>
                <a:gd name="connsiteY278" fmla="*/ 261504 h 549266"/>
                <a:gd name="connsiteX279" fmla="*/ 168120 w 647614"/>
                <a:gd name="connsiteY279" fmla="*/ 251075 h 549266"/>
                <a:gd name="connsiteX280" fmla="*/ 189237 w 647614"/>
                <a:gd name="connsiteY280" fmla="*/ 250432 h 549266"/>
                <a:gd name="connsiteX281" fmla="*/ 235773 w 647614"/>
                <a:gd name="connsiteY281" fmla="*/ 249015 h 549266"/>
                <a:gd name="connsiteX282" fmla="*/ 228374 w 647614"/>
                <a:gd name="connsiteY282" fmla="*/ 254714 h 549266"/>
                <a:gd name="connsiteX283" fmla="*/ 226767 w 647614"/>
                <a:gd name="connsiteY283" fmla="*/ 249290 h 549266"/>
                <a:gd name="connsiteX284" fmla="*/ 249621 w 647614"/>
                <a:gd name="connsiteY284" fmla="*/ 248594 h 549266"/>
                <a:gd name="connsiteX285" fmla="*/ 254244 w 647614"/>
                <a:gd name="connsiteY285" fmla="*/ 276979 h 549266"/>
                <a:gd name="connsiteX286" fmla="*/ 240618 w 647614"/>
                <a:gd name="connsiteY286" fmla="*/ 284597 h 549266"/>
                <a:gd name="connsiteX287" fmla="*/ 230535 w 647614"/>
                <a:gd name="connsiteY287" fmla="*/ 259755 h 549266"/>
                <a:gd name="connsiteX288" fmla="*/ 249621 w 647614"/>
                <a:gd name="connsiteY288" fmla="*/ 248594 h 549266"/>
                <a:gd name="connsiteX289" fmla="*/ 267469 w 647614"/>
                <a:gd name="connsiteY289" fmla="*/ 231172 h 549266"/>
                <a:gd name="connsiteX290" fmla="*/ 283831 w 647614"/>
                <a:gd name="connsiteY290" fmla="*/ 235993 h 549266"/>
                <a:gd name="connsiteX291" fmla="*/ 337487 w 647614"/>
                <a:gd name="connsiteY291" fmla="*/ 281357 h 549266"/>
                <a:gd name="connsiteX292" fmla="*/ 400146 w 647614"/>
                <a:gd name="connsiteY292" fmla="*/ 357683 h 549266"/>
                <a:gd name="connsiteX293" fmla="*/ 398705 w 647614"/>
                <a:gd name="connsiteY293" fmla="*/ 361643 h 549266"/>
                <a:gd name="connsiteX294" fmla="*/ 397985 w 647614"/>
                <a:gd name="connsiteY294" fmla="*/ 363443 h 549266"/>
                <a:gd name="connsiteX295" fmla="*/ 396905 w 647614"/>
                <a:gd name="connsiteY295" fmla="*/ 365604 h 549266"/>
                <a:gd name="connsiteX296" fmla="*/ 394744 w 647614"/>
                <a:gd name="connsiteY296" fmla="*/ 368844 h 549266"/>
                <a:gd name="connsiteX297" fmla="*/ 383221 w 647614"/>
                <a:gd name="connsiteY297" fmla="*/ 392606 h 549266"/>
                <a:gd name="connsiteX298" fmla="*/ 390063 w 647614"/>
                <a:gd name="connsiteY298" fmla="*/ 396206 h 549266"/>
                <a:gd name="connsiteX299" fmla="*/ 415630 w 647614"/>
                <a:gd name="connsiteY299" fmla="*/ 407007 h 549266"/>
                <a:gd name="connsiteX300" fmla="*/ 442278 w 647614"/>
                <a:gd name="connsiteY300" fmla="*/ 355883 h 549266"/>
                <a:gd name="connsiteX301" fmla="*/ 551030 w 647614"/>
                <a:gd name="connsiteY301" fmla="*/ 355883 h 549266"/>
                <a:gd name="connsiteX302" fmla="*/ 637456 w 647614"/>
                <a:gd name="connsiteY302" fmla="*/ 374964 h 549266"/>
                <a:gd name="connsiteX303" fmla="*/ 642857 w 647614"/>
                <a:gd name="connsiteY303" fmla="*/ 463532 h 549266"/>
                <a:gd name="connsiteX304" fmla="*/ 600365 w 647614"/>
                <a:gd name="connsiteY304" fmla="*/ 535178 h 549266"/>
                <a:gd name="connsiteX305" fmla="*/ 484771 w 647614"/>
                <a:gd name="connsiteY305" fmla="*/ 536618 h 549266"/>
                <a:gd name="connsiteX306" fmla="*/ 405547 w 647614"/>
                <a:gd name="connsiteY306" fmla="*/ 524737 h 549266"/>
                <a:gd name="connsiteX307" fmla="*/ 398705 w 647614"/>
                <a:gd name="connsiteY307" fmla="*/ 464972 h 549266"/>
                <a:gd name="connsiteX308" fmla="*/ 398705 w 647614"/>
                <a:gd name="connsiteY308" fmla="*/ 464252 h 549266"/>
                <a:gd name="connsiteX309" fmla="*/ 362334 w 647614"/>
                <a:gd name="connsiteY309" fmla="*/ 449130 h 549266"/>
                <a:gd name="connsiteX310" fmla="*/ 324883 w 647614"/>
                <a:gd name="connsiteY310" fmla="*/ 473612 h 549266"/>
                <a:gd name="connsiteX311" fmla="*/ 307598 w 647614"/>
                <a:gd name="connsiteY311" fmla="*/ 479373 h 549266"/>
                <a:gd name="connsiteX312" fmla="*/ 308678 w 647614"/>
                <a:gd name="connsiteY312" fmla="*/ 479733 h 549266"/>
                <a:gd name="connsiteX313" fmla="*/ 198486 w 647614"/>
                <a:gd name="connsiteY313" fmla="*/ 451651 h 549266"/>
                <a:gd name="connsiteX314" fmla="*/ 113860 w 647614"/>
                <a:gd name="connsiteY314" fmla="*/ 355883 h 549266"/>
                <a:gd name="connsiteX315" fmla="*/ 128805 w 647614"/>
                <a:gd name="connsiteY315" fmla="*/ 313624 h 549266"/>
                <a:gd name="connsiteX316" fmla="*/ 148778 w 647614"/>
                <a:gd name="connsiteY316" fmla="*/ 298217 h 549266"/>
                <a:gd name="connsiteX317" fmla="*/ 154949 w 647614"/>
                <a:gd name="connsiteY317" fmla="*/ 303457 h 549266"/>
                <a:gd name="connsiteX318" fmla="*/ 149477 w 647614"/>
                <a:gd name="connsiteY318" fmla="*/ 308190 h 549266"/>
                <a:gd name="connsiteX319" fmla="*/ 134387 w 647614"/>
                <a:gd name="connsiteY319" fmla="*/ 375324 h 549266"/>
                <a:gd name="connsiteX320" fmla="*/ 217571 w 647614"/>
                <a:gd name="connsiteY320" fmla="*/ 448050 h 549266"/>
                <a:gd name="connsiteX321" fmla="*/ 270507 w 647614"/>
                <a:gd name="connsiteY321" fmla="*/ 472532 h 549266"/>
                <a:gd name="connsiteX322" fmla="*/ 282031 w 647614"/>
                <a:gd name="connsiteY322" fmla="*/ 474693 h 549266"/>
                <a:gd name="connsiteX323" fmla="*/ 322363 w 647614"/>
                <a:gd name="connsiteY323" fmla="*/ 459211 h 549266"/>
                <a:gd name="connsiteX324" fmla="*/ 347570 w 647614"/>
                <a:gd name="connsiteY324" fmla="*/ 442650 h 549266"/>
                <a:gd name="connsiteX325" fmla="*/ 345769 w 647614"/>
                <a:gd name="connsiteY325" fmla="*/ 441930 h 549266"/>
                <a:gd name="connsiteX326" fmla="*/ 302197 w 647614"/>
                <a:gd name="connsiteY326" fmla="*/ 425368 h 549266"/>
                <a:gd name="connsiteX327" fmla="*/ 301186 w 647614"/>
                <a:gd name="connsiteY327" fmla="*/ 426000 h 549266"/>
                <a:gd name="connsiteX328" fmla="*/ 290673 w 647614"/>
                <a:gd name="connsiteY328" fmla="*/ 432569 h 549266"/>
                <a:gd name="connsiteX329" fmla="*/ 283831 w 647614"/>
                <a:gd name="connsiteY329" fmla="*/ 435809 h 549266"/>
                <a:gd name="connsiteX330" fmla="*/ 234857 w 647614"/>
                <a:gd name="connsiteY330" fmla="*/ 427889 h 549266"/>
                <a:gd name="connsiteX331" fmla="*/ 172918 w 647614"/>
                <a:gd name="connsiteY331" fmla="*/ 389726 h 549266"/>
                <a:gd name="connsiteX332" fmla="*/ 161524 w 647614"/>
                <a:gd name="connsiteY332" fmla="*/ 327401 h 549266"/>
                <a:gd name="connsiteX333" fmla="*/ 171651 w 647614"/>
                <a:gd name="connsiteY333" fmla="*/ 317641 h 549266"/>
                <a:gd name="connsiteX334" fmla="*/ 179091 w 647614"/>
                <a:gd name="connsiteY334" fmla="*/ 323959 h 549266"/>
                <a:gd name="connsiteX335" fmla="*/ 167246 w 647614"/>
                <a:gd name="connsiteY335" fmla="*/ 340266 h 549266"/>
                <a:gd name="connsiteX336" fmla="*/ 167876 w 647614"/>
                <a:gd name="connsiteY336" fmla="*/ 364883 h 549266"/>
                <a:gd name="connsiteX337" fmla="*/ 198486 w 647614"/>
                <a:gd name="connsiteY337" fmla="*/ 391166 h 549266"/>
                <a:gd name="connsiteX338" fmla="*/ 276629 w 647614"/>
                <a:gd name="connsiteY338" fmla="*/ 423928 h 549266"/>
                <a:gd name="connsiteX339" fmla="*/ 276989 w 647614"/>
                <a:gd name="connsiteY339" fmla="*/ 423568 h 549266"/>
                <a:gd name="connsiteX340" fmla="*/ 279870 w 647614"/>
                <a:gd name="connsiteY340" fmla="*/ 422128 h 549266"/>
                <a:gd name="connsiteX341" fmla="*/ 281310 w 647614"/>
                <a:gd name="connsiteY341" fmla="*/ 420328 h 549266"/>
                <a:gd name="connsiteX342" fmla="*/ 281310 w 647614"/>
                <a:gd name="connsiteY342" fmla="*/ 420688 h 549266"/>
                <a:gd name="connsiteX343" fmla="*/ 285992 w 647614"/>
                <a:gd name="connsiteY343" fmla="*/ 416368 h 549266"/>
                <a:gd name="connsiteX344" fmla="*/ 279150 w 647614"/>
                <a:gd name="connsiteY344" fmla="*/ 410607 h 549266"/>
                <a:gd name="connsiteX345" fmla="*/ 275189 w 647614"/>
                <a:gd name="connsiteY345" fmla="*/ 405567 h 549266"/>
                <a:gd name="connsiteX346" fmla="*/ 271365 w 647614"/>
                <a:gd name="connsiteY346" fmla="*/ 382094 h 549266"/>
                <a:gd name="connsiteX347" fmla="*/ 272030 w 647614"/>
                <a:gd name="connsiteY347" fmla="*/ 380275 h 549266"/>
                <a:gd name="connsiteX348" fmla="*/ 274333 w 647614"/>
                <a:gd name="connsiteY348" fmla="*/ 373974 h 549266"/>
                <a:gd name="connsiteX349" fmla="*/ 309399 w 647614"/>
                <a:gd name="connsiteY349" fmla="*/ 358043 h 549266"/>
                <a:gd name="connsiteX350" fmla="*/ 324883 w 647614"/>
                <a:gd name="connsiteY350" fmla="*/ 362723 h 549266"/>
                <a:gd name="connsiteX351" fmla="*/ 328124 w 647614"/>
                <a:gd name="connsiteY351" fmla="*/ 358763 h 549266"/>
                <a:gd name="connsiteX352" fmla="*/ 330285 w 647614"/>
                <a:gd name="connsiteY352" fmla="*/ 342202 h 549266"/>
                <a:gd name="connsiteX353" fmla="*/ 330285 w 647614"/>
                <a:gd name="connsiteY353" fmla="*/ 341842 h 549266"/>
                <a:gd name="connsiteX354" fmla="*/ 299676 w 647614"/>
                <a:gd name="connsiteY354" fmla="*/ 303318 h 549266"/>
                <a:gd name="connsiteX355" fmla="*/ 260632 w 647614"/>
                <a:gd name="connsiteY355" fmla="*/ 286965 h 549266"/>
                <a:gd name="connsiteX356" fmla="*/ 256365 w 647614"/>
                <a:gd name="connsiteY356" fmla="*/ 289998 h 549266"/>
                <a:gd name="connsiteX357" fmla="*/ 254244 w 647614"/>
                <a:gd name="connsiteY357" fmla="*/ 276979 h 549266"/>
                <a:gd name="connsiteX358" fmla="*/ 262675 w 647614"/>
                <a:gd name="connsiteY358" fmla="*/ 272266 h 549266"/>
                <a:gd name="connsiteX359" fmla="*/ 287432 w 647614"/>
                <a:gd name="connsiteY359" fmla="*/ 277756 h 549266"/>
                <a:gd name="connsiteX360" fmla="*/ 337847 w 647614"/>
                <a:gd name="connsiteY360" fmla="*/ 326000 h 549266"/>
                <a:gd name="connsiteX361" fmla="*/ 340008 w 647614"/>
                <a:gd name="connsiteY361" fmla="*/ 329961 h 549266"/>
                <a:gd name="connsiteX362" fmla="*/ 345049 w 647614"/>
                <a:gd name="connsiteY362" fmla="*/ 347602 h 549266"/>
                <a:gd name="connsiteX363" fmla="*/ 338927 w 647614"/>
                <a:gd name="connsiteY363" fmla="*/ 368484 h 549266"/>
                <a:gd name="connsiteX364" fmla="*/ 369537 w 647614"/>
                <a:gd name="connsiteY364" fmla="*/ 385045 h 549266"/>
                <a:gd name="connsiteX365" fmla="*/ 382500 w 647614"/>
                <a:gd name="connsiteY365" fmla="*/ 365604 h 549266"/>
                <a:gd name="connsiteX366" fmla="*/ 385021 w 647614"/>
                <a:gd name="connsiteY366" fmla="*/ 360563 h 549266"/>
                <a:gd name="connsiteX367" fmla="*/ 323083 w 647614"/>
                <a:gd name="connsiteY367" fmla="*/ 286757 h 549266"/>
                <a:gd name="connsiteX368" fmla="*/ 286712 w 647614"/>
                <a:gd name="connsiteY368" fmla="*/ 252554 h 549266"/>
                <a:gd name="connsiteX369" fmla="*/ 249621 w 647614"/>
                <a:gd name="connsiteY369" fmla="*/ 248594 h 549266"/>
                <a:gd name="connsiteX370" fmla="*/ 235773 w 647614"/>
                <a:gd name="connsiteY370" fmla="*/ 249015 h 549266"/>
                <a:gd name="connsiteX371" fmla="*/ 253672 w 647614"/>
                <a:gd name="connsiteY371" fmla="*/ 235228 h 549266"/>
                <a:gd name="connsiteX372" fmla="*/ 267469 w 647614"/>
                <a:gd name="connsiteY372" fmla="*/ 231172 h 549266"/>
                <a:gd name="connsiteX373" fmla="*/ 38946 w 647614"/>
                <a:gd name="connsiteY373" fmla="*/ 230000 h 549266"/>
                <a:gd name="connsiteX374" fmla="*/ 71532 w 647614"/>
                <a:gd name="connsiteY374" fmla="*/ 267358 h 549266"/>
                <a:gd name="connsiteX375" fmla="*/ 93617 w 647614"/>
                <a:gd name="connsiteY375" fmla="*/ 269827 h 549266"/>
                <a:gd name="connsiteX376" fmla="*/ 112190 w 647614"/>
                <a:gd name="connsiteY376" fmla="*/ 267146 h 549266"/>
                <a:gd name="connsiteX377" fmla="*/ 106739 w 647614"/>
                <a:gd name="connsiteY377" fmla="*/ 262517 h 549266"/>
                <a:gd name="connsiteX378" fmla="*/ 117192 w 647614"/>
                <a:gd name="connsiteY378" fmla="*/ 261735 h 549266"/>
                <a:gd name="connsiteX379" fmla="*/ 139623 w 647614"/>
                <a:gd name="connsiteY379" fmla="*/ 251942 h 549266"/>
                <a:gd name="connsiteX380" fmla="*/ 152452 w 647614"/>
                <a:gd name="connsiteY380" fmla="*/ 251551 h 549266"/>
                <a:gd name="connsiteX381" fmla="*/ 166436 w 647614"/>
                <a:gd name="connsiteY381" fmla="*/ 284597 h 549266"/>
                <a:gd name="connsiteX382" fmla="*/ 148778 w 647614"/>
                <a:gd name="connsiteY382" fmla="*/ 298217 h 549266"/>
                <a:gd name="connsiteX383" fmla="*/ 116687 w 647614"/>
                <a:gd name="connsiteY383" fmla="*/ 270965 h 549266"/>
                <a:gd name="connsiteX384" fmla="*/ 90992 w 647614"/>
                <a:gd name="connsiteY384" fmla="*/ 274721 h 549266"/>
                <a:gd name="connsiteX385" fmla="*/ 65739 w 647614"/>
                <a:gd name="connsiteY385" fmla="*/ 268794 h 549266"/>
                <a:gd name="connsiteX386" fmla="*/ 37860 w 647614"/>
                <a:gd name="connsiteY386" fmla="*/ 230359 h 549266"/>
                <a:gd name="connsiteX387" fmla="*/ 38946 w 647614"/>
                <a:gd name="connsiteY387" fmla="*/ 230000 h 549266"/>
                <a:gd name="connsiteX388" fmla="*/ 274548 w 647614"/>
                <a:gd name="connsiteY388" fmla="*/ 227948 h 549266"/>
                <a:gd name="connsiteX389" fmla="*/ 290776 w 647614"/>
                <a:gd name="connsiteY389" fmla="*/ 229344 h 549266"/>
                <a:gd name="connsiteX390" fmla="*/ 290414 w 647614"/>
                <a:gd name="connsiteY390" fmla="*/ 230054 h 549266"/>
                <a:gd name="connsiteX391" fmla="*/ 274024 w 647614"/>
                <a:gd name="connsiteY391" fmla="*/ 227879 h 549266"/>
                <a:gd name="connsiteX392" fmla="*/ 274548 w 647614"/>
                <a:gd name="connsiteY392" fmla="*/ 227948 h 549266"/>
                <a:gd name="connsiteX393" fmla="*/ 273931 w 647614"/>
                <a:gd name="connsiteY393" fmla="*/ 227895 h 549266"/>
                <a:gd name="connsiteX394" fmla="*/ 259800 w 647614"/>
                <a:gd name="connsiteY394" fmla="*/ 226680 h 549266"/>
                <a:gd name="connsiteX395" fmla="*/ 273931 w 647614"/>
                <a:gd name="connsiteY395" fmla="*/ 227895 h 549266"/>
                <a:gd name="connsiteX396" fmla="*/ 257904 w 647614"/>
                <a:gd name="connsiteY396" fmla="*/ 230764 h 549266"/>
                <a:gd name="connsiteX397" fmla="*/ 234785 w 647614"/>
                <a:gd name="connsiteY397" fmla="*/ 244968 h 549266"/>
                <a:gd name="connsiteX398" fmla="*/ 232618 w 647614"/>
                <a:gd name="connsiteY398" fmla="*/ 243192 h 549266"/>
                <a:gd name="connsiteX399" fmla="*/ 259800 w 647614"/>
                <a:gd name="connsiteY399" fmla="*/ 226680 h 549266"/>
                <a:gd name="connsiteX400" fmla="*/ 169898 w 647614"/>
                <a:gd name="connsiteY400" fmla="*/ 181586 h 549266"/>
                <a:gd name="connsiteX401" fmla="*/ 160586 w 647614"/>
                <a:gd name="connsiteY401" fmla="*/ 182368 h 549266"/>
                <a:gd name="connsiteX402" fmla="*/ 151461 w 647614"/>
                <a:gd name="connsiteY402" fmla="*/ 191826 h 549266"/>
                <a:gd name="connsiteX403" fmla="*/ 174707 w 647614"/>
                <a:gd name="connsiteY403" fmla="*/ 167801 h 549266"/>
                <a:gd name="connsiteX404" fmla="*/ 174351 w 647614"/>
                <a:gd name="connsiteY404" fmla="*/ 171409 h 549266"/>
                <a:gd name="connsiteX405" fmla="*/ 153002 w 647614"/>
                <a:gd name="connsiteY405" fmla="*/ 175378 h 549266"/>
                <a:gd name="connsiteX406" fmla="*/ 138414 w 647614"/>
                <a:gd name="connsiteY406" fmla="*/ 186923 h 549266"/>
                <a:gd name="connsiteX407" fmla="*/ 136635 w 647614"/>
                <a:gd name="connsiteY407" fmla="*/ 185480 h 549266"/>
                <a:gd name="connsiteX408" fmla="*/ 174707 w 647614"/>
                <a:gd name="connsiteY408" fmla="*/ 167801 h 549266"/>
                <a:gd name="connsiteX409" fmla="*/ 115517 w 647614"/>
                <a:gd name="connsiteY409" fmla="*/ 72478 h 549266"/>
                <a:gd name="connsiteX410" fmla="*/ 115517 w 647614"/>
                <a:gd name="connsiteY410" fmla="*/ 76438 h 549266"/>
                <a:gd name="connsiteX411" fmla="*/ 95654 w 647614"/>
                <a:gd name="connsiteY411" fmla="*/ 86520 h 549266"/>
                <a:gd name="connsiteX412" fmla="*/ 91976 w 647614"/>
                <a:gd name="connsiteY412" fmla="*/ 104523 h 549266"/>
                <a:gd name="connsiteX413" fmla="*/ 89034 w 647614"/>
                <a:gd name="connsiteY413" fmla="*/ 104523 h 549266"/>
                <a:gd name="connsiteX414" fmla="*/ 93447 w 647614"/>
                <a:gd name="connsiteY414" fmla="*/ 82919 h 549266"/>
                <a:gd name="connsiteX415" fmla="*/ 115517 w 647614"/>
                <a:gd name="connsiteY415" fmla="*/ 72478 h 549266"/>
                <a:gd name="connsiteX416" fmla="*/ 122502 w 647614"/>
                <a:gd name="connsiteY416" fmla="*/ 62953 h 549266"/>
                <a:gd name="connsiteX417" fmla="*/ 124273 w 647614"/>
                <a:gd name="connsiteY417" fmla="*/ 66556 h 549266"/>
                <a:gd name="connsiteX418" fmla="*/ 93109 w 647614"/>
                <a:gd name="connsiteY418" fmla="*/ 79166 h 549266"/>
                <a:gd name="connsiteX419" fmla="*/ 85672 w 647614"/>
                <a:gd name="connsiteY419" fmla="*/ 111591 h 549266"/>
                <a:gd name="connsiteX420" fmla="*/ 84255 w 647614"/>
                <a:gd name="connsiteY420" fmla="*/ 111952 h 549266"/>
                <a:gd name="connsiteX421" fmla="*/ 89213 w 647614"/>
                <a:gd name="connsiteY421" fmla="*/ 79166 h 549266"/>
                <a:gd name="connsiteX422" fmla="*/ 122502 w 647614"/>
                <a:gd name="connsiteY422" fmla="*/ 62953 h 549266"/>
                <a:gd name="connsiteX423" fmla="*/ 191554 w 647614"/>
                <a:gd name="connsiteY423" fmla="*/ 47202 h 549266"/>
                <a:gd name="connsiteX424" fmla="*/ 169677 w 647614"/>
                <a:gd name="connsiteY424" fmla="*/ 48057 h 549266"/>
                <a:gd name="connsiteX425" fmla="*/ 123943 w 647614"/>
                <a:gd name="connsiteY425" fmla="*/ 59578 h 549266"/>
                <a:gd name="connsiteX426" fmla="*/ 77850 w 647614"/>
                <a:gd name="connsiteY426" fmla="*/ 97021 h 549266"/>
                <a:gd name="connsiteX427" fmla="*/ 85772 w 647614"/>
                <a:gd name="connsiteY427" fmla="*/ 155706 h 549266"/>
                <a:gd name="connsiteX428" fmla="*/ 95135 w 647614"/>
                <a:gd name="connsiteY428" fmla="*/ 200350 h 549266"/>
                <a:gd name="connsiteX429" fmla="*/ 142309 w 647614"/>
                <a:gd name="connsiteY429" fmla="*/ 206830 h 549266"/>
                <a:gd name="connsiteX430" fmla="*/ 147151 w 647614"/>
                <a:gd name="connsiteY430" fmla="*/ 196294 h 549266"/>
                <a:gd name="connsiteX431" fmla="*/ 139699 w 647614"/>
                <a:gd name="connsiteY431" fmla="*/ 204018 h 549266"/>
                <a:gd name="connsiteX432" fmla="*/ 137510 w 647614"/>
                <a:gd name="connsiteY432" fmla="*/ 203656 h 549266"/>
                <a:gd name="connsiteX433" fmla="*/ 193329 w 647614"/>
                <a:gd name="connsiteY433" fmla="*/ 175754 h 549266"/>
                <a:gd name="connsiteX434" fmla="*/ 191870 w 647614"/>
                <a:gd name="connsiteY434" fmla="*/ 179740 h 549266"/>
                <a:gd name="connsiteX435" fmla="*/ 178832 w 647614"/>
                <a:gd name="connsiteY435" fmla="*/ 180835 h 549266"/>
                <a:gd name="connsiteX436" fmla="*/ 202447 w 647614"/>
                <a:gd name="connsiteY436" fmla="*/ 188109 h 549266"/>
                <a:gd name="connsiteX437" fmla="*/ 205328 w 647614"/>
                <a:gd name="connsiteY437" fmla="*/ 184508 h 549266"/>
                <a:gd name="connsiteX438" fmla="*/ 228014 w 647614"/>
                <a:gd name="connsiteY438" fmla="*/ 159666 h 549266"/>
                <a:gd name="connsiteX439" fmla="*/ 221532 w 647614"/>
                <a:gd name="connsiteY439" fmla="*/ 124023 h 549266"/>
                <a:gd name="connsiteX440" fmla="*/ 211449 w 647614"/>
                <a:gd name="connsiteY440" fmla="*/ 83700 h 549266"/>
                <a:gd name="connsiteX441" fmla="*/ 207488 w 647614"/>
                <a:gd name="connsiteY441" fmla="*/ 60658 h 549266"/>
                <a:gd name="connsiteX442" fmla="*/ 191554 w 647614"/>
                <a:gd name="connsiteY442" fmla="*/ 47202 h 549266"/>
                <a:gd name="connsiteX443" fmla="*/ 32003 w 647614"/>
                <a:gd name="connsiteY443" fmla="*/ 16067 h 549266"/>
                <a:gd name="connsiteX444" fmla="*/ 34201 w 647614"/>
                <a:gd name="connsiteY444" fmla="*/ 20463 h 549266"/>
                <a:gd name="connsiteX445" fmla="*/ 2329 w 647614"/>
                <a:gd name="connsiteY445" fmla="*/ 55999 h 549266"/>
                <a:gd name="connsiteX446" fmla="*/ 131 w 647614"/>
                <a:gd name="connsiteY446" fmla="*/ 55266 h 549266"/>
                <a:gd name="connsiteX447" fmla="*/ 32003 w 647614"/>
                <a:gd name="connsiteY447" fmla="*/ 16067 h 549266"/>
                <a:gd name="connsiteX448" fmla="*/ 74808 w 647614"/>
                <a:gd name="connsiteY448" fmla="*/ 13742 h 549266"/>
                <a:gd name="connsiteX449" fmla="*/ 75889 w 647614"/>
                <a:gd name="connsiteY449" fmla="*/ 18080 h 549266"/>
                <a:gd name="connsiteX450" fmla="*/ 27589 w 647614"/>
                <a:gd name="connsiteY450" fmla="*/ 43019 h 549266"/>
                <a:gd name="connsiteX451" fmla="*/ 8846 w 647614"/>
                <a:gd name="connsiteY451" fmla="*/ 92897 h 549266"/>
                <a:gd name="connsiteX452" fmla="*/ 7043 w 647614"/>
                <a:gd name="connsiteY452" fmla="*/ 92897 h 549266"/>
                <a:gd name="connsiteX453" fmla="*/ 25381 w 647614"/>
                <a:gd name="connsiteY453" fmla="*/ 40443 h 549266"/>
                <a:gd name="connsiteX454" fmla="*/ 38547 w 647614"/>
                <a:gd name="connsiteY454" fmla="*/ 30147 h 549266"/>
                <a:gd name="connsiteX455" fmla="*/ 20102 w 647614"/>
                <a:gd name="connsiteY455" fmla="*/ 42703 h 549266"/>
                <a:gd name="connsiteX456" fmla="*/ 4362 w 647614"/>
                <a:gd name="connsiteY456" fmla="*/ 71028 h 549266"/>
                <a:gd name="connsiteX457" fmla="*/ 3288 w 647614"/>
                <a:gd name="connsiteY457" fmla="*/ 71028 h 549266"/>
                <a:gd name="connsiteX458" fmla="*/ 8297 w 647614"/>
                <a:gd name="connsiteY458" fmla="*/ 55776 h 549266"/>
                <a:gd name="connsiteX459" fmla="*/ 19029 w 647614"/>
                <a:gd name="connsiteY459" fmla="*/ 37619 h 549266"/>
                <a:gd name="connsiteX460" fmla="*/ 49438 w 647614"/>
                <a:gd name="connsiteY460" fmla="*/ 17645 h 549266"/>
                <a:gd name="connsiteX461" fmla="*/ 50511 w 647614"/>
                <a:gd name="connsiteY461" fmla="*/ 22003 h 549266"/>
                <a:gd name="connsiteX462" fmla="*/ 50248 w 647614"/>
                <a:gd name="connsiteY462" fmla="*/ 22182 h 549266"/>
                <a:gd name="connsiteX463" fmla="*/ 176879 w 647614"/>
                <a:gd name="connsiteY463" fmla="*/ 173 h 549266"/>
                <a:gd name="connsiteX464" fmla="*/ 245660 w 647614"/>
                <a:gd name="connsiteY464" fmla="*/ 30415 h 549266"/>
                <a:gd name="connsiteX465" fmla="*/ 275189 w 647614"/>
                <a:gd name="connsiteY465" fmla="*/ 161106 h 549266"/>
                <a:gd name="connsiteX466" fmla="*/ 267626 w 647614"/>
                <a:gd name="connsiteY466" fmla="*/ 202510 h 549266"/>
                <a:gd name="connsiteX467" fmla="*/ 220812 w 647614"/>
                <a:gd name="connsiteY467" fmla="*/ 225192 h 549266"/>
                <a:gd name="connsiteX468" fmla="*/ 219732 w 647614"/>
                <a:gd name="connsiteY468" fmla="*/ 225552 h 549266"/>
                <a:gd name="connsiteX469" fmla="*/ 226767 w 647614"/>
                <a:gd name="connsiteY469" fmla="*/ 249290 h 549266"/>
                <a:gd name="connsiteX470" fmla="*/ 210071 w 647614"/>
                <a:gd name="connsiteY470" fmla="*/ 249798 h 549266"/>
                <a:gd name="connsiteX471" fmla="*/ 201006 w 647614"/>
                <a:gd name="connsiteY471" fmla="*/ 215111 h 549266"/>
                <a:gd name="connsiteX472" fmla="*/ 158874 w 647614"/>
                <a:gd name="connsiteY472" fmla="*/ 194949 h 549266"/>
                <a:gd name="connsiteX473" fmla="*/ 157073 w 647614"/>
                <a:gd name="connsiteY473" fmla="*/ 199990 h 549266"/>
                <a:gd name="connsiteX474" fmla="*/ 162475 w 647614"/>
                <a:gd name="connsiteY474" fmla="*/ 237208 h 549266"/>
                <a:gd name="connsiteX475" fmla="*/ 168120 w 647614"/>
                <a:gd name="connsiteY475" fmla="*/ 251075 h 549266"/>
                <a:gd name="connsiteX476" fmla="*/ 152452 w 647614"/>
                <a:gd name="connsiteY476" fmla="*/ 251551 h 549266"/>
                <a:gd name="connsiteX477" fmla="*/ 150591 w 647614"/>
                <a:gd name="connsiteY477" fmla="*/ 247154 h 549266"/>
                <a:gd name="connsiteX478" fmla="*/ 139623 w 647614"/>
                <a:gd name="connsiteY478" fmla="*/ 251942 h 549266"/>
                <a:gd name="connsiteX479" fmla="*/ 95855 w 647614"/>
                <a:gd name="connsiteY479" fmla="*/ 253274 h 549266"/>
                <a:gd name="connsiteX480" fmla="*/ 148071 w 647614"/>
                <a:gd name="connsiteY480" fmla="*/ 239593 h 549266"/>
                <a:gd name="connsiteX481" fmla="*/ 142309 w 647614"/>
                <a:gd name="connsiteY481" fmla="*/ 213671 h 549266"/>
                <a:gd name="connsiteX482" fmla="*/ 95135 w 647614"/>
                <a:gd name="connsiteY482" fmla="*/ 218351 h 549266"/>
                <a:gd name="connsiteX483" fmla="*/ 75689 w 647614"/>
                <a:gd name="connsiteY483" fmla="*/ 165787 h 549266"/>
                <a:gd name="connsiteX484" fmla="*/ 69567 w 647614"/>
                <a:gd name="connsiteY484" fmla="*/ 76499 h 549266"/>
                <a:gd name="connsiteX485" fmla="*/ 114941 w 647614"/>
                <a:gd name="connsiteY485" fmla="*/ 48777 h 549266"/>
                <a:gd name="connsiteX486" fmla="*/ 222613 w 647614"/>
                <a:gd name="connsiteY486" fmla="*/ 72539 h 549266"/>
                <a:gd name="connsiteX487" fmla="*/ 227654 w 647614"/>
                <a:gd name="connsiteY487" fmla="*/ 96301 h 549266"/>
                <a:gd name="connsiteX488" fmla="*/ 233416 w 647614"/>
                <a:gd name="connsiteY488" fmla="*/ 81180 h 549266"/>
                <a:gd name="connsiteX489" fmla="*/ 236657 w 647614"/>
                <a:gd name="connsiteY489" fmla="*/ 81900 h 549266"/>
                <a:gd name="connsiteX490" fmla="*/ 229455 w 647614"/>
                <a:gd name="connsiteY490" fmla="*/ 102421 h 549266"/>
                <a:gd name="connsiteX491" fmla="*/ 231256 w 647614"/>
                <a:gd name="connsiteY491" fmla="*/ 108902 h 549266"/>
                <a:gd name="connsiteX492" fmla="*/ 238818 w 647614"/>
                <a:gd name="connsiteY492" fmla="*/ 90540 h 549266"/>
                <a:gd name="connsiteX493" fmla="*/ 241339 w 647614"/>
                <a:gd name="connsiteY493" fmla="*/ 90900 h 549266"/>
                <a:gd name="connsiteX494" fmla="*/ 233776 w 647614"/>
                <a:gd name="connsiteY494" fmla="*/ 111422 h 549266"/>
                <a:gd name="connsiteX495" fmla="*/ 232336 w 647614"/>
                <a:gd name="connsiteY495" fmla="*/ 112142 h 549266"/>
                <a:gd name="connsiteX496" fmla="*/ 233776 w 647614"/>
                <a:gd name="connsiteY496" fmla="*/ 117903 h 549266"/>
                <a:gd name="connsiteX497" fmla="*/ 239898 w 647614"/>
                <a:gd name="connsiteY497" fmla="*/ 103141 h 549266"/>
                <a:gd name="connsiteX498" fmla="*/ 242419 w 647614"/>
                <a:gd name="connsiteY498" fmla="*/ 103141 h 549266"/>
                <a:gd name="connsiteX499" fmla="*/ 235217 w 647614"/>
                <a:gd name="connsiteY499" fmla="*/ 122943 h 549266"/>
                <a:gd name="connsiteX500" fmla="*/ 236657 w 647614"/>
                <a:gd name="connsiteY500" fmla="*/ 127624 h 549266"/>
                <a:gd name="connsiteX501" fmla="*/ 240978 w 647614"/>
                <a:gd name="connsiteY501" fmla="*/ 117903 h 549266"/>
                <a:gd name="connsiteX502" fmla="*/ 244219 w 647614"/>
                <a:gd name="connsiteY502" fmla="*/ 118623 h 549266"/>
                <a:gd name="connsiteX503" fmla="*/ 237737 w 647614"/>
                <a:gd name="connsiteY503" fmla="*/ 133744 h 549266"/>
                <a:gd name="connsiteX504" fmla="*/ 239538 w 647614"/>
                <a:gd name="connsiteY504" fmla="*/ 145265 h 549266"/>
                <a:gd name="connsiteX505" fmla="*/ 242779 w 647614"/>
                <a:gd name="connsiteY505" fmla="*/ 139865 h 549266"/>
                <a:gd name="connsiteX506" fmla="*/ 246740 w 647614"/>
                <a:gd name="connsiteY506" fmla="*/ 130864 h 549266"/>
                <a:gd name="connsiteX507" fmla="*/ 248541 w 647614"/>
                <a:gd name="connsiteY507" fmla="*/ 131224 h 549266"/>
                <a:gd name="connsiteX508" fmla="*/ 240978 w 647614"/>
                <a:gd name="connsiteY508" fmla="*/ 148865 h 549266"/>
                <a:gd name="connsiteX509" fmla="*/ 239898 w 647614"/>
                <a:gd name="connsiteY509" fmla="*/ 149225 h 549266"/>
                <a:gd name="connsiteX510" fmla="*/ 240258 w 647614"/>
                <a:gd name="connsiteY510" fmla="*/ 152466 h 549266"/>
                <a:gd name="connsiteX511" fmla="*/ 239898 w 647614"/>
                <a:gd name="connsiteY511" fmla="*/ 156066 h 549266"/>
                <a:gd name="connsiteX512" fmla="*/ 247100 w 647614"/>
                <a:gd name="connsiteY512" fmla="*/ 147065 h 549266"/>
                <a:gd name="connsiteX513" fmla="*/ 249621 w 647614"/>
                <a:gd name="connsiteY513" fmla="*/ 148505 h 549266"/>
                <a:gd name="connsiteX514" fmla="*/ 243859 w 647614"/>
                <a:gd name="connsiteY514" fmla="*/ 157506 h 549266"/>
                <a:gd name="connsiteX515" fmla="*/ 238458 w 647614"/>
                <a:gd name="connsiteY515" fmla="*/ 166867 h 549266"/>
                <a:gd name="connsiteX516" fmla="*/ 211449 w 647614"/>
                <a:gd name="connsiteY516" fmla="*/ 195309 h 549266"/>
                <a:gd name="connsiteX517" fmla="*/ 209289 w 647614"/>
                <a:gd name="connsiteY517" fmla="*/ 196389 h 549266"/>
                <a:gd name="connsiteX518" fmla="*/ 216131 w 647614"/>
                <a:gd name="connsiteY518" fmla="*/ 212591 h 549266"/>
                <a:gd name="connsiteX519" fmla="*/ 262225 w 647614"/>
                <a:gd name="connsiteY519" fmla="*/ 185228 h 549266"/>
                <a:gd name="connsiteX520" fmla="*/ 256463 w 647614"/>
                <a:gd name="connsiteY520" fmla="*/ 135544 h 549266"/>
                <a:gd name="connsiteX521" fmla="*/ 237737 w 647614"/>
                <a:gd name="connsiteY521" fmla="*/ 47337 h 549266"/>
                <a:gd name="connsiteX522" fmla="*/ 146270 w 647614"/>
                <a:gd name="connsiteY522" fmla="*/ 18174 h 549266"/>
                <a:gd name="connsiteX523" fmla="*/ 72448 w 647614"/>
                <a:gd name="connsiteY523" fmla="*/ 35456 h 549266"/>
                <a:gd name="connsiteX524" fmla="*/ 27075 w 647614"/>
                <a:gd name="connsiteY524" fmla="*/ 110342 h 549266"/>
                <a:gd name="connsiteX525" fmla="*/ 42919 w 647614"/>
                <a:gd name="connsiteY525" fmla="*/ 192429 h 549266"/>
                <a:gd name="connsiteX526" fmla="*/ 95855 w 647614"/>
                <a:gd name="connsiteY526" fmla="*/ 253274 h 549266"/>
                <a:gd name="connsiteX527" fmla="*/ 106739 w 647614"/>
                <a:gd name="connsiteY527" fmla="*/ 262517 h 549266"/>
                <a:gd name="connsiteX528" fmla="*/ 81091 w 647614"/>
                <a:gd name="connsiteY528" fmla="*/ 264435 h 549266"/>
                <a:gd name="connsiteX529" fmla="*/ 34997 w 647614"/>
                <a:gd name="connsiteY529" fmla="*/ 210070 h 549266"/>
                <a:gd name="connsiteX530" fmla="*/ 13391 w 647614"/>
                <a:gd name="connsiteY530" fmla="*/ 88380 h 549266"/>
                <a:gd name="connsiteX531" fmla="*/ 57684 w 647614"/>
                <a:gd name="connsiteY531" fmla="*/ 26815 h 549266"/>
                <a:gd name="connsiteX532" fmla="*/ 176879 w 647614"/>
                <a:gd name="connsiteY532" fmla="*/ 173 h 54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647614" h="549266">
                  <a:moveTo>
                    <a:pt x="594824" y="511396"/>
                  </a:moveTo>
                  <a:cubicBezTo>
                    <a:pt x="595504" y="510268"/>
                    <a:pt x="597545" y="511772"/>
                    <a:pt x="596865" y="513276"/>
                  </a:cubicBezTo>
                  <a:cubicBezTo>
                    <a:pt x="595844" y="514780"/>
                    <a:pt x="592442" y="518540"/>
                    <a:pt x="592782" y="520044"/>
                  </a:cubicBezTo>
                  <a:cubicBezTo>
                    <a:pt x="593803" y="523052"/>
                    <a:pt x="589381" y="524180"/>
                    <a:pt x="588700" y="521172"/>
                  </a:cubicBezTo>
                  <a:cubicBezTo>
                    <a:pt x="588360" y="517036"/>
                    <a:pt x="592442" y="514028"/>
                    <a:pt x="594824" y="511396"/>
                  </a:cubicBezTo>
                  <a:close/>
                  <a:moveTo>
                    <a:pt x="390147" y="510104"/>
                  </a:moveTo>
                  <a:cubicBezTo>
                    <a:pt x="390509" y="508681"/>
                    <a:pt x="392683" y="509037"/>
                    <a:pt x="392683" y="510460"/>
                  </a:cubicBezTo>
                  <a:cubicBezTo>
                    <a:pt x="394495" y="536791"/>
                    <a:pt x="431819" y="541061"/>
                    <a:pt x="452111" y="545330"/>
                  </a:cubicBezTo>
                  <a:cubicBezTo>
                    <a:pt x="454648" y="545686"/>
                    <a:pt x="453923" y="549600"/>
                    <a:pt x="451386" y="549244"/>
                  </a:cubicBezTo>
                  <a:cubicBezTo>
                    <a:pt x="430007" y="546398"/>
                    <a:pt x="388335" y="538926"/>
                    <a:pt x="390147" y="510104"/>
                  </a:cubicBezTo>
                  <a:close/>
                  <a:moveTo>
                    <a:pt x="317351" y="495121"/>
                  </a:moveTo>
                  <a:cubicBezTo>
                    <a:pt x="320224" y="494393"/>
                    <a:pt x="321301" y="498759"/>
                    <a:pt x="318428" y="499850"/>
                  </a:cubicBezTo>
                  <a:cubicBezTo>
                    <a:pt x="300834" y="504216"/>
                    <a:pt x="279648" y="511492"/>
                    <a:pt x="262053" y="501306"/>
                  </a:cubicBezTo>
                  <a:cubicBezTo>
                    <a:pt x="261335" y="500942"/>
                    <a:pt x="262053" y="499850"/>
                    <a:pt x="263131" y="499850"/>
                  </a:cubicBezTo>
                  <a:cubicBezTo>
                    <a:pt x="282162" y="503852"/>
                    <a:pt x="298320" y="499487"/>
                    <a:pt x="317351" y="495121"/>
                  </a:cubicBezTo>
                  <a:close/>
                  <a:moveTo>
                    <a:pt x="327841" y="479090"/>
                  </a:moveTo>
                  <a:cubicBezTo>
                    <a:pt x="330376" y="476931"/>
                    <a:pt x="333998" y="480889"/>
                    <a:pt x="331463" y="482688"/>
                  </a:cubicBezTo>
                  <a:cubicBezTo>
                    <a:pt x="307198" y="501040"/>
                    <a:pt x="263013" y="503558"/>
                    <a:pt x="239472" y="483048"/>
                  </a:cubicBezTo>
                  <a:cubicBezTo>
                    <a:pt x="239110" y="482329"/>
                    <a:pt x="240197" y="481249"/>
                    <a:pt x="240921" y="481609"/>
                  </a:cubicBezTo>
                  <a:cubicBezTo>
                    <a:pt x="264824" y="497081"/>
                    <a:pt x="305387" y="498161"/>
                    <a:pt x="327841" y="479090"/>
                  </a:cubicBezTo>
                  <a:close/>
                  <a:moveTo>
                    <a:pt x="283561" y="461184"/>
                  </a:moveTo>
                  <a:cubicBezTo>
                    <a:pt x="284921" y="459468"/>
                    <a:pt x="287983" y="461184"/>
                    <a:pt x="286622" y="463244"/>
                  </a:cubicBezTo>
                  <a:cubicBezTo>
                    <a:pt x="285602" y="465303"/>
                    <a:pt x="284581" y="467706"/>
                    <a:pt x="283561" y="469422"/>
                  </a:cubicBezTo>
                  <a:cubicBezTo>
                    <a:pt x="282200" y="471825"/>
                    <a:pt x="278798" y="469765"/>
                    <a:pt x="280159" y="467706"/>
                  </a:cubicBezTo>
                  <a:cubicBezTo>
                    <a:pt x="281179" y="465303"/>
                    <a:pt x="282200" y="463244"/>
                    <a:pt x="283561" y="461184"/>
                  </a:cubicBezTo>
                  <a:close/>
                  <a:moveTo>
                    <a:pt x="276681" y="456904"/>
                  </a:moveTo>
                  <a:cubicBezTo>
                    <a:pt x="278093" y="454706"/>
                    <a:pt x="281620" y="456904"/>
                    <a:pt x="280209" y="459102"/>
                  </a:cubicBezTo>
                  <a:cubicBezTo>
                    <a:pt x="279151" y="461666"/>
                    <a:pt x="278093" y="464231"/>
                    <a:pt x="276681" y="466429"/>
                  </a:cubicBezTo>
                  <a:cubicBezTo>
                    <a:pt x="275623" y="468627"/>
                    <a:pt x="272448" y="467161"/>
                    <a:pt x="273154" y="464963"/>
                  </a:cubicBezTo>
                  <a:cubicBezTo>
                    <a:pt x="274212" y="462033"/>
                    <a:pt x="275270" y="459835"/>
                    <a:pt x="276681" y="456904"/>
                  </a:cubicBezTo>
                  <a:close/>
                  <a:moveTo>
                    <a:pt x="270437" y="455619"/>
                  </a:moveTo>
                  <a:cubicBezTo>
                    <a:pt x="271548" y="453118"/>
                    <a:pt x="275253" y="454190"/>
                    <a:pt x="274512" y="456690"/>
                  </a:cubicBezTo>
                  <a:cubicBezTo>
                    <a:pt x="273401" y="459905"/>
                    <a:pt x="271178" y="462405"/>
                    <a:pt x="269326" y="464906"/>
                  </a:cubicBezTo>
                  <a:cubicBezTo>
                    <a:pt x="267844" y="467049"/>
                    <a:pt x="264510" y="464906"/>
                    <a:pt x="265621" y="462763"/>
                  </a:cubicBezTo>
                  <a:cubicBezTo>
                    <a:pt x="267474" y="460619"/>
                    <a:pt x="269326" y="458476"/>
                    <a:pt x="270437" y="455619"/>
                  </a:cubicBezTo>
                  <a:close/>
                  <a:moveTo>
                    <a:pt x="262190" y="452060"/>
                  </a:moveTo>
                  <a:cubicBezTo>
                    <a:pt x="263655" y="449943"/>
                    <a:pt x="267319" y="452060"/>
                    <a:pt x="265487" y="454176"/>
                  </a:cubicBezTo>
                  <a:cubicBezTo>
                    <a:pt x="264022" y="456293"/>
                    <a:pt x="263655" y="459115"/>
                    <a:pt x="261824" y="460879"/>
                  </a:cubicBezTo>
                  <a:cubicBezTo>
                    <a:pt x="260725" y="462290"/>
                    <a:pt x="258526" y="461938"/>
                    <a:pt x="258160" y="460174"/>
                  </a:cubicBezTo>
                  <a:cubicBezTo>
                    <a:pt x="258160" y="456999"/>
                    <a:pt x="260358" y="454176"/>
                    <a:pt x="262190" y="452060"/>
                  </a:cubicBezTo>
                  <a:close/>
                  <a:moveTo>
                    <a:pt x="254986" y="452003"/>
                  </a:moveTo>
                  <a:cubicBezTo>
                    <a:pt x="256006" y="449943"/>
                    <a:pt x="259408" y="451659"/>
                    <a:pt x="258387" y="453376"/>
                  </a:cubicBezTo>
                  <a:cubicBezTo>
                    <a:pt x="257367" y="455778"/>
                    <a:pt x="256006" y="457838"/>
                    <a:pt x="254645" y="460240"/>
                  </a:cubicBezTo>
                  <a:cubicBezTo>
                    <a:pt x="253625" y="462300"/>
                    <a:pt x="250223" y="460584"/>
                    <a:pt x="251584" y="458181"/>
                  </a:cubicBezTo>
                  <a:cubicBezTo>
                    <a:pt x="252604" y="456122"/>
                    <a:pt x="253965" y="454062"/>
                    <a:pt x="254986" y="452003"/>
                  </a:cubicBezTo>
                  <a:close/>
                  <a:moveTo>
                    <a:pt x="249608" y="448966"/>
                  </a:moveTo>
                  <a:cubicBezTo>
                    <a:pt x="251042" y="446768"/>
                    <a:pt x="254627" y="448966"/>
                    <a:pt x="253193" y="451164"/>
                  </a:cubicBezTo>
                  <a:cubicBezTo>
                    <a:pt x="251401" y="453729"/>
                    <a:pt x="249967" y="456293"/>
                    <a:pt x="248533" y="458492"/>
                  </a:cubicBezTo>
                  <a:cubicBezTo>
                    <a:pt x="246741" y="460690"/>
                    <a:pt x="243873" y="458858"/>
                    <a:pt x="244948" y="456293"/>
                  </a:cubicBezTo>
                  <a:cubicBezTo>
                    <a:pt x="246024" y="453729"/>
                    <a:pt x="248175" y="451531"/>
                    <a:pt x="249608" y="448966"/>
                  </a:cubicBezTo>
                  <a:close/>
                  <a:moveTo>
                    <a:pt x="243271" y="445770"/>
                  </a:moveTo>
                  <a:cubicBezTo>
                    <a:pt x="244803" y="443593"/>
                    <a:pt x="248252" y="445407"/>
                    <a:pt x="246719" y="447947"/>
                  </a:cubicBezTo>
                  <a:cubicBezTo>
                    <a:pt x="245570" y="449762"/>
                    <a:pt x="243654" y="451939"/>
                    <a:pt x="242504" y="453753"/>
                  </a:cubicBezTo>
                  <a:cubicBezTo>
                    <a:pt x="242121" y="454479"/>
                    <a:pt x="242121" y="455205"/>
                    <a:pt x="241355" y="455205"/>
                  </a:cubicBezTo>
                  <a:lnTo>
                    <a:pt x="240972" y="455205"/>
                  </a:lnTo>
                  <a:cubicBezTo>
                    <a:pt x="239822" y="455930"/>
                    <a:pt x="238289" y="455567"/>
                    <a:pt x="237906" y="453753"/>
                  </a:cubicBezTo>
                  <a:cubicBezTo>
                    <a:pt x="237523" y="452302"/>
                    <a:pt x="238289" y="451939"/>
                    <a:pt x="239439" y="450487"/>
                  </a:cubicBezTo>
                  <a:cubicBezTo>
                    <a:pt x="240205" y="448673"/>
                    <a:pt x="241738" y="447222"/>
                    <a:pt x="243271" y="445770"/>
                  </a:cubicBezTo>
                  <a:close/>
                  <a:moveTo>
                    <a:pt x="237767" y="443048"/>
                  </a:moveTo>
                  <a:cubicBezTo>
                    <a:pt x="238500" y="442006"/>
                    <a:pt x="240332" y="443048"/>
                    <a:pt x="239599" y="444090"/>
                  </a:cubicBezTo>
                  <a:cubicBezTo>
                    <a:pt x="238134" y="446868"/>
                    <a:pt x="236668" y="449993"/>
                    <a:pt x="234470" y="452076"/>
                  </a:cubicBezTo>
                  <a:cubicBezTo>
                    <a:pt x="233371" y="452771"/>
                    <a:pt x="231173" y="451729"/>
                    <a:pt x="231906" y="450340"/>
                  </a:cubicBezTo>
                  <a:cubicBezTo>
                    <a:pt x="233005" y="447562"/>
                    <a:pt x="235936" y="445479"/>
                    <a:pt x="237767" y="443048"/>
                  </a:cubicBezTo>
                  <a:close/>
                  <a:moveTo>
                    <a:pt x="231627" y="438332"/>
                  </a:moveTo>
                  <a:cubicBezTo>
                    <a:pt x="232307" y="437243"/>
                    <a:pt x="234008" y="437969"/>
                    <a:pt x="233668" y="439420"/>
                  </a:cubicBezTo>
                  <a:cubicBezTo>
                    <a:pt x="232307" y="442323"/>
                    <a:pt x="230606" y="445226"/>
                    <a:pt x="228565" y="447766"/>
                  </a:cubicBezTo>
                  <a:cubicBezTo>
                    <a:pt x="227204" y="449580"/>
                    <a:pt x="224823" y="448129"/>
                    <a:pt x="225843" y="445952"/>
                  </a:cubicBezTo>
                  <a:cubicBezTo>
                    <a:pt x="227204" y="443049"/>
                    <a:pt x="229926" y="441235"/>
                    <a:pt x="231627" y="438332"/>
                  </a:cubicBezTo>
                  <a:close/>
                  <a:moveTo>
                    <a:pt x="228651" y="435479"/>
                  </a:moveTo>
                  <a:cubicBezTo>
                    <a:pt x="229398" y="434068"/>
                    <a:pt x="232387" y="435832"/>
                    <a:pt x="231266" y="437596"/>
                  </a:cubicBezTo>
                  <a:cubicBezTo>
                    <a:pt x="229025" y="440065"/>
                    <a:pt x="226783" y="443240"/>
                    <a:pt x="224169" y="445004"/>
                  </a:cubicBezTo>
                  <a:cubicBezTo>
                    <a:pt x="222301" y="446415"/>
                    <a:pt x="220060" y="445004"/>
                    <a:pt x="221180" y="442888"/>
                  </a:cubicBezTo>
                  <a:cubicBezTo>
                    <a:pt x="222675" y="440065"/>
                    <a:pt x="226410" y="437949"/>
                    <a:pt x="228651" y="435479"/>
                  </a:cubicBezTo>
                  <a:close/>
                  <a:moveTo>
                    <a:pt x="415927" y="434414"/>
                  </a:moveTo>
                  <a:cubicBezTo>
                    <a:pt x="423600" y="437185"/>
                    <a:pt x="431273" y="439264"/>
                    <a:pt x="438946" y="441688"/>
                  </a:cubicBezTo>
                  <a:cubicBezTo>
                    <a:pt x="445158" y="443420"/>
                    <a:pt x="451369" y="444113"/>
                    <a:pt x="456850" y="447230"/>
                  </a:cubicBezTo>
                  <a:cubicBezTo>
                    <a:pt x="459408" y="448615"/>
                    <a:pt x="457215" y="452772"/>
                    <a:pt x="454658" y="451386"/>
                  </a:cubicBezTo>
                  <a:cubicBezTo>
                    <a:pt x="441504" y="446191"/>
                    <a:pt x="427620" y="443420"/>
                    <a:pt x="414831" y="436839"/>
                  </a:cubicBezTo>
                  <a:cubicBezTo>
                    <a:pt x="413735" y="436146"/>
                    <a:pt x="414466" y="434068"/>
                    <a:pt x="415927" y="434414"/>
                  </a:cubicBezTo>
                  <a:close/>
                  <a:moveTo>
                    <a:pt x="223389" y="432864"/>
                  </a:moveTo>
                  <a:cubicBezTo>
                    <a:pt x="223747" y="432481"/>
                    <a:pt x="224464" y="432864"/>
                    <a:pt x="224106" y="433247"/>
                  </a:cubicBezTo>
                  <a:cubicBezTo>
                    <a:pt x="221955" y="436696"/>
                    <a:pt x="219804" y="439761"/>
                    <a:pt x="216936" y="442444"/>
                  </a:cubicBezTo>
                  <a:cubicBezTo>
                    <a:pt x="215861" y="443210"/>
                    <a:pt x="213710" y="442060"/>
                    <a:pt x="214785" y="440528"/>
                  </a:cubicBezTo>
                  <a:cubicBezTo>
                    <a:pt x="216936" y="437079"/>
                    <a:pt x="220880" y="435930"/>
                    <a:pt x="223389" y="432864"/>
                  </a:cubicBezTo>
                  <a:close/>
                  <a:moveTo>
                    <a:pt x="393690" y="431608"/>
                  </a:moveTo>
                  <a:cubicBezTo>
                    <a:pt x="414399" y="441609"/>
                    <a:pt x="437287" y="449824"/>
                    <a:pt x="460539" y="453396"/>
                  </a:cubicBezTo>
                  <a:cubicBezTo>
                    <a:pt x="464172" y="453753"/>
                    <a:pt x="463445" y="459111"/>
                    <a:pt x="459812" y="458397"/>
                  </a:cubicBezTo>
                  <a:cubicBezTo>
                    <a:pt x="436924" y="455182"/>
                    <a:pt x="410765" y="447324"/>
                    <a:pt x="392600" y="433036"/>
                  </a:cubicBezTo>
                  <a:cubicBezTo>
                    <a:pt x="391510" y="432322"/>
                    <a:pt x="392600" y="430893"/>
                    <a:pt x="393690" y="431608"/>
                  </a:cubicBezTo>
                  <a:close/>
                  <a:moveTo>
                    <a:pt x="215181" y="429091"/>
                  </a:moveTo>
                  <a:cubicBezTo>
                    <a:pt x="217272" y="427718"/>
                    <a:pt x="219711" y="430464"/>
                    <a:pt x="217969" y="431494"/>
                  </a:cubicBezTo>
                  <a:cubicBezTo>
                    <a:pt x="214833" y="434240"/>
                    <a:pt x="212394" y="437329"/>
                    <a:pt x="209258" y="439388"/>
                  </a:cubicBezTo>
                  <a:cubicBezTo>
                    <a:pt x="207864" y="440075"/>
                    <a:pt x="205773" y="438359"/>
                    <a:pt x="206818" y="436986"/>
                  </a:cubicBezTo>
                  <a:cubicBezTo>
                    <a:pt x="209258" y="434240"/>
                    <a:pt x="212394" y="431494"/>
                    <a:pt x="215181" y="429091"/>
                  </a:cubicBezTo>
                  <a:close/>
                  <a:moveTo>
                    <a:pt x="365080" y="425274"/>
                  </a:moveTo>
                  <a:cubicBezTo>
                    <a:pt x="376162" y="432944"/>
                    <a:pt x="390105" y="437693"/>
                    <a:pt x="401902" y="443172"/>
                  </a:cubicBezTo>
                  <a:cubicBezTo>
                    <a:pt x="417631" y="450477"/>
                    <a:pt x="435864" y="458878"/>
                    <a:pt x="453381" y="459974"/>
                  </a:cubicBezTo>
                  <a:cubicBezTo>
                    <a:pt x="456241" y="460339"/>
                    <a:pt x="456241" y="465453"/>
                    <a:pt x="453023" y="465088"/>
                  </a:cubicBezTo>
                  <a:cubicBezTo>
                    <a:pt x="436221" y="463992"/>
                    <a:pt x="419061" y="456321"/>
                    <a:pt x="404047" y="449016"/>
                  </a:cubicBezTo>
                  <a:cubicBezTo>
                    <a:pt x="391177" y="442806"/>
                    <a:pt x="373302" y="437327"/>
                    <a:pt x="363650" y="427100"/>
                  </a:cubicBezTo>
                  <a:cubicBezTo>
                    <a:pt x="362935" y="426004"/>
                    <a:pt x="364365" y="424543"/>
                    <a:pt x="365080" y="425274"/>
                  </a:cubicBezTo>
                  <a:close/>
                  <a:moveTo>
                    <a:pt x="499130" y="398816"/>
                  </a:moveTo>
                  <a:cubicBezTo>
                    <a:pt x="475048" y="397376"/>
                    <a:pt x="453261" y="401247"/>
                    <a:pt x="449480" y="418888"/>
                  </a:cubicBezTo>
                  <a:cubicBezTo>
                    <a:pt x="449480" y="418888"/>
                    <a:pt x="449480" y="418888"/>
                    <a:pt x="449480" y="419248"/>
                  </a:cubicBezTo>
                  <a:cubicBezTo>
                    <a:pt x="450200" y="419248"/>
                    <a:pt x="451281" y="419608"/>
                    <a:pt x="452001" y="419968"/>
                  </a:cubicBezTo>
                  <a:cubicBezTo>
                    <a:pt x="458483" y="422488"/>
                    <a:pt x="471087" y="425008"/>
                    <a:pt x="475768" y="431129"/>
                  </a:cubicBezTo>
                  <a:cubicBezTo>
                    <a:pt x="497374" y="459931"/>
                    <a:pt x="471447" y="481173"/>
                    <a:pt x="443718" y="478293"/>
                  </a:cubicBezTo>
                  <a:cubicBezTo>
                    <a:pt x="452001" y="504935"/>
                    <a:pt x="538427" y="490174"/>
                    <a:pt x="556072" y="489094"/>
                  </a:cubicBezTo>
                  <a:lnTo>
                    <a:pt x="559314" y="486730"/>
                  </a:lnTo>
                  <a:lnTo>
                    <a:pt x="528723" y="489420"/>
                  </a:lnTo>
                  <a:cubicBezTo>
                    <a:pt x="517831" y="490636"/>
                    <a:pt x="506940" y="491591"/>
                    <a:pt x="496138" y="490722"/>
                  </a:cubicBezTo>
                  <a:cubicBezTo>
                    <a:pt x="495058" y="490722"/>
                    <a:pt x="494698" y="488986"/>
                    <a:pt x="496138" y="488986"/>
                  </a:cubicBezTo>
                  <a:cubicBezTo>
                    <a:pt x="517741" y="486208"/>
                    <a:pt x="539345" y="482735"/>
                    <a:pt x="561308" y="482040"/>
                  </a:cubicBezTo>
                  <a:lnTo>
                    <a:pt x="561308" y="485277"/>
                  </a:lnTo>
                  <a:lnTo>
                    <a:pt x="572479" y="477134"/>
                  </a:lnTo>
                  <a:cubicBezTo>
                    <a:pt x="583957" y="456376"/>
                    <a:pt x="580649" y="415468"/>
                    <a:pt x="562554" y="410607"/>
                  </a:cubicBezTo>
                  <a:cubicBezTo>
                    <a:pt x="549590" y="407007"/>
                    <a:pt x="523212" y="400256"/>
                    <a:pt x="499130" y="398816"/>
                  </a:cubicBezTo>
                  <a:close/>
                  <a:moveTo>
                    <a:pt x="556830" y="380455"/>
                  </a:moveTo>
                  <a:cubicBezTo>
                    <a:pt x="577784" y="382628"/>
                    <a:pt x="601268" y="395300"/>
                    <a:pt x="606326" y="417023"/>
                  </a:cubicBezTo>
                  <a:cubicBezTo>
                    <a:pt x="607049" y="420282"/>
                    <a:pt x="602352" y="421006"/>
                    <a:pt x="601268" y="418110"/>
                  </a:cubicBezTo>
                  <a:lnTo>
                    <a:pt x="601025" y="417769"/>
                  </a:lnTo>
                  <a:lnTo>
                    <a:pt x="604735" y="441915"/>
                  </a:lnTo>
                  <a:cubicBezTo>
                    <a:pt x="604372" y="444818"/>
                    <a:pt x="599657" y="444818"/>
                    <a:pt x="599657" y="441553"/>
                  </a:cubicBezTo>
                  <a:cubicBezTo>
                    <a:pt x="600383" y="431755"/>
                    <a:pt x="598569" y="414338"/>
                    <a:pt x="590227" y="407081"/>
                  </a:cubicBezTo>
                  <a:cubicBezTo>
                    <a:pt x="582974" y="400913"/>
                    <a:pt x="573544" y="397284"/>
                    <a:pt x="564477" y="394018"/>
                  </a:cubicBezTo>
                  <a:cubicBezTo>
                    <a:pt x="547067" y="387487"/>
                    <a:pt x="528933" y="386035"/>
                    <a:pt x="510073" y="384947"/>
                  </a:cubicBezTo>
                  <a:cubicBezTo>
                    <a:pt x="508985" y="384947"/>
                    <a:pt x="508985" y="383133"/>
                    <a:pt x="510436" y="383133"/>
                  </a:cubicBezTo>
                  <a:cubicBezTo>
                    <a:pt x="536187" y="381681"/>
                    <a:pt x="560487" y="384947"/>
                    <a:pt x="584062" y="397647"/>
                  </a:cubicBezTo>
                  <a:lnTo>
                    <a:pt x="596684" y="411678"/>
                  </a:lnTo>
                  <a:lnTo>
                    <a:pt x="584333" y="394349"/>
                  </a:lnTo>
                  <a:cubicBezTo>
                    <a:pt x="576249" y="388330"/>
                    <a:pt x="566404" y="384438"/>
                    <a:pt x="556830" y="383352"/>
                  </a:cubicBezTo>
                  <a:cubicBezTo>
                    <a:pt x="555023" y="383352"/>
                    <a:pt x="555023" y="380093"/>
                    <a:pt x="556830" y="380455"/>
                  </a:cubicBezTo>
                  <a:close/>
                  <a:moveTo>
                    <a:pt x="313360" y="371724"/>
                  </a:moveTo>
                  <a:cubicBezTo>
                    <a:pt x="288873" y="377124"/>
                    <a:pt x="279510" y="383245"/>
                    <a:pt x="284191" y="395846"/>
                  </a:cubicBezTo>
                  <a:cubicBezTo>
                    <a:pt x="286352" y="398726"/>
                    <a:pt x="287792" y="399086"/>
                    <a:pt x="289593" y="400886"/>
                  </a:cubicBezTo>
                  <a:cubicBezTo>
                    <a:pt x="303997" y="413127"/>
                    <a:pt x="323083" y="416728"/>
                    <a:pt x="340368" y="423928"/>
                  </a:cubicBezTo>
                  <a:cubicBezTo>
                    <a:pt x="356213" y="430049"/>
                    <a:pt x="372057" y="436889"/>
                    <a:pt x="387542" y="443730"/>
                  </a:cubicBezTo>
                  <a:cubicBezTo>
                    <a:pt x="396905" y="448050"/>
                    <a:pt x="468926" y="486574"/>
                    <a:pt x="468206" y="453451"/>
                  </a:cubicBezTo>
                  <a:cubicBezTo>
                    <a:pt x="468026" y="447870"/>
                    <a:pt x="463704" y="442852"/>
                    <a:pt x="457048" y="438313"/>
                  </a:cubicBezTo>
                  <a:lnTo>
                    <a:pt x="449893" y="434825"/>
                  </a:lnTo>
                  <a:lnTo>
                    <a:pt x="431880" y="426044"/>
                  </a:lnTo>
                  <a:cubicBezTo>
                    <a:pt x="412839" y="418708"/>
                    <a:pt x="391683" y="412948"/>
                    <a:pt x="382860" y="408087"/>
                  </a:cubicBezTo>
                  <a:cubicBezTo>
                    <a:pt x="368816" y="399806"/>
                    <a:pt x="354772" y="391166"/>
                    <a:pt x="340368" y="383245"/>
                  </a:cubicBezTo>
                  <a:cubicBezTo>
                    <a:pt x="331725" y="378925"/>
                    <a:pt x="322723" y="373524"/>
                    <a:pt x="313360" y="371724"/>
                  </a:cubicBezTo>
                  <a:close/>
                  <a:moveTo>
                    <a:pt x="468206" y="364523"/>
                  </a:moveTo>
                  <a:cubicBezTo>
                    <a:pt x="436876" y="366324"/>
                    <a:pt x="428594" y="382885"/>
                    <a:pt x="423192" y="409887"/>
                  </a:cubicBezTo>
                  <a:cubicBezTo>
                    <a:pt x="429314" y="412047"/>
                    <a:pt x="435436" y="414208"/>
                    <a:pt x="441558" y="416368"/>
                  </a:cubicBezTo>
                  <a:cubicBezTo>
                    <a:pt x="438677" y="382525"/>
                    <a:pt x="485491" y="385765"/>
                    <a:pt x="508178" y="388645"/>
                  </a:cubicBezTo>
                  <a:cubicBezTo>
                    <a:pt x="540227" y="392606"/>
                    <a:pt x="584880" y="387925"/>
                    <a:pt x="591722" y="428249"/>
                  </a:cubicBezTo>
                  <a:cubicBezTo>
                    <a:pt x="594603" y="445530"/>
                    <a:pt x="592803" y="470012"/>
                    <a:pt x="584880" y="485853"/>
                  </a:cubicBezTo>
                  <a:cubicBezTo>
                    <a:pt x="576958" y="502415"/>
                    <a:pt x="562554" y="500255"/>
                    <a:pt x="545629" y="501335"/>
                  </a:cubicBezTo>
                  <a:cubicBezTo>
                    <a:pt x="513939" y="503135"/>
                    <a:pt x="478649" y="511416"/>
                    <a:pt x="447320" y="504935"/>
                  </a:cubicBezTo>
                  <a:cubicBezTo>
                    <a:pt x="432915" y="502055"/>
                    <a:pt x="430395" y="487654"/>
                    <a:pt x="429674" y="475773"/>
                  </a:cubicBezTo>
                  <a:cubicBezTo>
                    <a:pt x="429314" y="475413"/>
                    <a:pt x="429674" y="475053"/>
                    <a:pt x="429674" y="475053"/>
                  </a:cubicBezTo>
                  <a:cubicBezTo>
                    <a:pt x="424273" y="473612"/>
                    <a:pt x="418871" y="472172"/>
                    <a:pt x="413830" y="470012"/>
                  </a:cubicBezTo>
                  <a:cubicBezTo>
                    <a:pt x="410589" y="481533"/>
                    <a:pt x="404827" y="506375"/>
                    <a:pt x="418871" y="513936"/>
                  </a:cubicBezTo>
                  <a:cubicBezTo>
                    <a:pt x="429314" y="519336"/>
                    <a:pt x="440838" y="521136"/>
                    <a:pt x="452721" y="521496"/>
                  </a:cubicBezTo>
                  <a:cubicBezTo>
                    <a:pt x="468566" y="521856"/>
                    <a:pt x="484411" y="521496"/>
                    <a:pt x="499895" y="521856"/>
                  </a:cubicBezTo>
                  <a:cubicBezTo>
                    <a:pt x="502416" y="521856"/>
                    <a:pt x="504577" y="521856"/>
                    <a:pt x="507097" y="521856"/>
                  </a:cubicBezTo>
                  <a:cubicBezTo>
                    <a:pt x="507097" y="521856"/>
                    <a:pt x="507097" y="521496"/>
                    <a:pt x="507097" y="520776"/>
                  </a:cubicBezTo>
                  <a:cubicBezTo>
                    <a:pt x="509258" y="517896"/>
                    <a:pt x="512139" y="515736"/>
                    <a:pt x="515380" y="513216"/>
                  </a:cubicBezTo>
                  <a:cubicBezTo>
                    <a:pt x="518261" y="511056"/>
                    <a:pt x="521502" y="508535"/>
                    <a:pt x="524382" y="506015"/>
                  </a:cubicBezTo>
                  <a:cubicBezTo>
                    <a:pt x="525823" y="504215"/>
                    <a:pt x="528344" y="506735"/>
                    <a:pt x="526543" y="508175"/>
                  </a:cubicBezTo>
                  <a:cubicBezTo>
                    <a:pt x="523662" y="511056"/>
                    <a:pt x="520781" y="513576"/>
                    <a:pt x="517900" y="516096"/>
                  </a:cubicBezTo>
                  <a:cubicBezTo>
                    <a:pt x="515380" y="517896"/>
                    <a:pt x="513219" y="520416"/>
                    <a:pt x="510698" y="522216"/>
                  </a:cubicBezTo>
                  <a:cubicBezTo>
                    <a:pt x="514659" y="522216"/>
                    <a:pt x="518261" y="522216"/>
                    <a:pt x="522222" y="522216"/>
                  </a:cubicBezTo>
                  <a:cubicBezTo>
                    <a:pt x="522582" y="521856"/>
                    <a:pt x="522582" y="521856"/>
                    <a:pt x="522582" y="521496"/>
                  </a:cubicBezTo>
                  <a:cubicBezTo>
                    <a:pt x="526543" y="516456"/>
                    <a:pt x="531945" y="512496"/>
                    <a:pt x="536626" y="508535"/>
                  </a:cubicBezTo>
                  <a:cubicBezTo>
                    <a:pt x="537706" y="507095"/>
                    <a:pt x="539867" y="508895"/>
                    <a:pt x="538427" y="510696"/>
                  </a:cubicBezTo>
                  <a:cubicBezTo>
                    <a:pt x="534825" y="514296"/>
                    <a:pt x="530864" y="518616"/>
                    <a:pt x="526543" y="522216"/>
                  </a:cubicBezTo>
                  <a:cubicBezTo>
                    <a:pt x="529424" y="522216"/>
                    <a:pt x="531945" y="522216"/>
                    <a:pt x="534465" y="522216"/>
                  </a:cubicBezTo>
                  <a:cubicBezTo>
                    <a:pt x="537706" y="517536"/>
                    <a:pt x="543828" y="514296"/>
                    <a:pt x="548149" y="509975"/>
                  </a:cubicBezTo>
                  <a:cubicBezTo>
                    <a:pt x="549590" y="508895"/>
                    <a:pt x="551750" y="511056"/>
                    <a:pt x="550310" y="512496"/>
                  </a:cubicBezTo>
                  <a:cubicBezTo>
                    <a:pt x="547789" y="514656"/>
                    <a:pt x="545629" y="516816"/>
                    <a:pt x="543108" y="518976"/>
                  </a:cubicBezTo>
                  <a:cubicBezTo>
                    <a:pt x="541668" y="520056"/>
                    <a:pt x="540587" y="521496"/>
                    <a:pt x="539507" y="522216"/>
                  </a:cubicBezTo>
                  <a:cubicBezTo>
                    <a:pt x="541307" y="522216"/>
                    <a:pt x="543468" y="522216"/>
                    <a:pt x="545629" y="522216"/>
                  </a:cubicBezTo>
                  <a:cubicBezTo>
                    <a:pt x="549590" y="518256"/>
                    <a:pt x="554271" y="514656"/>
                    <a:pt x="558232" y="509975"/>
                  </a:cubicBezTo>
                  <a:cubicBezTo>
                    <a:pt x="558953" y="508895"/>
                    <a:pt x="561113" y="510696"/>
                    <a:pt x="560033" y="511776"/>
                  </a:cubicBezTo>
                  <a:cubicBezTo>
                    <a:pt x="557512" y="515736"/>
                    <a:pt x="554271" y="518976"/>
                    <a:pt x="550670" y="522216"/>
                  </a:cubicBezTo>
                  <a:cubicBezTo>
                    <a:pt x="552471" y="522216"/>
                    <a:pt x="554631" y="522216"/>
                    <a:pt x="556432" y="522216"/>
                  </a:cubicBezTo>
                  <a:cubicBezTo>
                    <a:pt x="556792" y="522216"/>
                    <a:pt x="556792" y="522216"/>
                    <a:pt x="556792" y="522216"/>
                  </a:cubicBezTo>
                  <a:cubicBezTo>
                    <a:pt x="559313" y="517896"/>
                    <a:pt x="563994" y="514656"/>
                    <a:pt x="567595" y="510336"/>
                  </a:cubicBezTo>
                  <a:cubicBezTo>
                    <a:pt x="568676" y="508535"/>
                    <a:pt x="571556" y="509975"/>
                    <a:pt x="570476" y="512136"/>
                  </a:cubicBezTo>
                  <a:cubicBezTo>
                    <a:pt x="568676" y="515736"/>
                    <a:pt x="565435" y="519336"/>
                    <a:pt x="562554" y="522216"/>
                  </a:cubicBezTo>
                  <a:cubicBezTo>
                    <a:pt x="563634" y="522216"/>
                    <a:pt x="564714" y="522216"/>
                    <a:pt x="565795" y="522216"/>
                  </a:cubicBezTo>
                  <a:cubicBezTo>
                    <a:pt x="568676" y="518256"/>
                    <a:pt x="572997" y="515016"/>
                    <a:pt x="576238" y="511416"/>
                  </a:cubicBezTo>
                  <a:cubicBezTo>
                    <a:pt x="577318" y="510696"/>
                    <a:pt x="578758" y="511776"/>
                    <a:pt x="578038" y="513216"/>
                  </a:cubicBezTo>
                  <a:cubicBezTo>
                    <a:pt x="576598" y="515736"/>
                    <a:pt x="574797" y="517896"/>
                    <a:pt x="572637" y="520056"/>
                  </a:cubicBezTo>
                  <a:cubicBezTo>
                    <a:pt x="572277" y="520776"/>
                    <a:pt x="571556" y="521856"/>
                    <a:pt x="570836" y="522216"/>
                  </a:cubicBezTo>
                  <a:cubicBezTo>
                    <a:pt x="572637" y="522216"/>
                    <a:pt x="574077" y="522216"/>
                    <a:pt x="575878" y="522216"/>
                  </a:cubicBezTo>
                  <a:cubicBezTo>
                    <a:pt x="578398" y="518256"/>
                    <a:pt x="582720" y="515016"/>
                    <a:pt x="585961" y="511416"/>
                  </a:cubicBezTo>
                  <a:cubicBezTo>
                    <a:pt x="587401" y="509975"/>
                    <a:pt x="590282" y="512496"/>
                    <a:pt x="588481" y="514296"/>
                  </a:cubicBezTo>
                  <a:cubicBezTo>
                    <a:pt x="586321" y="516816"/>
                    <a:pt x="584160" y="519696"/>
                    <a:pt x="581639" y="522216"/>
                  </a:cubicBezTo>
                  <a:cubicBezTo>
                    <a:pt x="585961" y="522577"/>
                    <a:pt x="590282" y="522577"/>
                    <a:pt x="594603" y="522216"/>
                  </a:cubicBezTo>
                  <a:cubicBezTo>
                    <a:pt x="594603" y="521856"/>
                    <a:pt x="594603" y="521856"/>
                    <a:pt x="594963" y="521496"/>
                  </a:cubicBezTo>
                  <a:cubicBezTo>
                    <a:pt x="597484" y="518256"/>
                    <a:pt x="600005" y="515016"/>
                    <a:pt x="602886" y="512136"/>
                  </a:cubicBezTo>
                  <a:cubicBezTo>
                    <a:pt x="603606" y="511056"/>
                    <a:pt x="605406" y="512496"/>
                    <a:pt x="604686" y="513576"/>
                  </a:cubicBezTo>
                  <a:cubicBezTo>
                    <a:pt x="602886" y="516456"/>
                    <a:pt x="601085" y="519336"/>
                    <a:pt x="598924" y="521856"/>
                  </a:cubicBezTo>
                  <a:cubicBezTo>
                    <a:pt x="600725" y="521496"/>
                    <a:pt x="602526" y="521496"/>
                    <a:pt x="604326" y="521496"/>
                  </a:cubicBezTo>
                  <a:cubicBezTo>
                    <a:pt x="616210" y="508895"/>
                    <a:pt x="622331" y="495214"/>
                    <a:pt x="623052" y="479733"/>
                  </a:cubicBezTo>
                  <a:cubicBezTo>
                    <a:pt x="624132" y="472532"/>
                    <a:pt x="625932" y="466052"/>
                    <a:pt x="627373" y="458851"/>
                  </a:cubicBezTo>
                  <a:cubicBezTo>
                    <a:pt x="633135" y="430049"/>
                    <a:pt x="638896" y="377845"/>
                    <a:pt x="598204" y="374964"/>
                  </a:cubicBezTo>
                  <a:cubicBezTo>
                    <a:pt x="575878" y="373164"/>
                    <a:pt x="553191" y="372084"/>
                    <a:pt x="530504" y="370644"/>
                  </a:cubicBezTo>
                  <a:cubicBezTo>
                    <a:pt x="509978" y="368844"/>
                    <a:pt x="488732" y="363443"/>
                    <a:pt x="468206" y="364523"/>
                  </a:cubicBezTo>
                  <a:close/>
                  <a:moveTo>
                    <a:pt x="208414" y="348861"/>
                  </a:moveTo>
                  <a:lnTo>
                    <a:pt x="216892" y="356060"/>
                  </a:lnTo>
                  <a:lnTo>
                    <a:pt x="213250" y="354803"/>
                  </a:lnTo>
                  <a:close/>
                  <a:moveTo>
                    <a:pt x="367245" y="343777"/>
                  </a:moveTo>
                  <a:cubicBezTo>
                    <a:pt x="367245" y="341993"/>
                    <a:pt x="369422" y="341993"/>
                    <a:pt x="369785" y="343777"/>
                  </a:cubicBezTo>
                  <a:cubicBezTo>
                    <a:pt x="370510" y="353409"/>
                    <a:pt x="370510" y="364111"/>
                    <a:pt x="362527" y="371603"/>
                  </a:cubicBezTo>
                  <a:cubicBezTo>
                    <a:pt x="361076" y="373386"/>
                    <a:pt x="358173" y="371246"/>
                    <a:pt x="359625" y="369105"/>
                  </a:cubicBezTo>
                  <a:cubicBezTo>
                    <a:pt x="361802" y="365181"/>
                    <a:pt x="365067" y="361971"/>
                    <a:pt x="366156" y="357333"/>
                  </a:cubicBezTo>
                  <a:cubicBezTo>
                    <a:pt x="367245" y="352695"/>
                    <a:pt x="367245" y="348414"/>
                    <a:pt x="367245" y="343777"/>
                  </a:cubicBezTo>
                  <a:close/>
                  <a:moveTo>
                    <a:pt x="173975" y="336724"/>
                  </a:moveTo>
                  <a:cubicBezTo>
                    <a:pt x="174705" y="335643"/>
                    <a:pt x="176531" y="337084"/>
                    <a:pt x="175801" y="338165"/>
                  </a:cubicBezTo>
                  <a:cubicBezTo>
                    <a:pt x="165577" y="355819"/>
                    <a:pt x="180912" y="369870"/>
                    <a:pt x="193692" y="381039"/>
                  </a:cubicBezTo>
                  <a:cubicBezTo>
                    <a:pt x="195883" y="383201"/>
                    <a:pt x="192597" y="386083"/>
                    <a:pt x="190771" y="384281"/>
                  </a:cubicBezTo>
                  <a:cubicBezTo>
                    <a:pt x="176531" y="372752"/>
                    <a:pt x="159735" y="354738"/>
                    <a:pt x="173975" y="336724"/>
                  </a:cubicBezTo>
                  <a:close/>
                  <a:moveTo>
                    <a:pt x="314252" y="331933"/>
                  </a:moveTo>
                  <a:cubicBezTo>
                    <a:pt x="318485" y="335788"/>
                    <a:pt x="321307" y="341746"/>
                    <a:pt x="320602" y="347003"/>
                  </a:cubicBezTo>
                  <a:cubicBezTo>
                    <a:pt x="319896" y="352260"/>
                    <a:pt x="316368" y="357518"/>
                    <a:pt x="310724" y="356817"/>
                  </a:cubicBezTo>
                  <a:cubicBezTo>
                    <a:pt x="308960" y="356466"/>
                    <a:pt x="308960" y="354013"/>
                    <a:pt x="310371" y="353662"/>
                  </a:cubicBezTo>
                  <a:cubicBezTo>
                    <a:pt x="312135" y="352260"/>
                    <a:pt x="314605" y="352260"/>
                    <a:pt x="315663" y="349807"/>
                  </a:cubicBezTo>
                  <a:cubicBezTo>
                    <a:pt x="316721" y="348055"/>
                    <a:pt x="316721" y="346302"/>
                    <a:pt x="316721" y="344550"/>
                  </a:cubicBezTo>
                  <a:cubicBezTo>
                    <a:pt x="316368" y="340695"/>
                    <a:pt x="314957" y="336839"/>
                    <a:pt x="312488" y="334035"/>
                  </a:cubicBezTo>
                  <a:cubicBezTo>
                    <a:pt x="311430" y="332634"/>
                    <a:pt x="313193" y="330881"/>
                    <a:pt x="314252" y="331933"/>
                  </a:cubicBezTo>
                  <a:close/>
                  <a:moveTo>
                    <a:pt x="369372" y="331243"/>
                  </a:moveTo>
                  <a:cubicBezTo>
                    <a:pt x="383227" y="346441"/>
                    <a:pt x="380802" y="362724"/>
                    <a:pt x="368679" y="377560"/>
                  </a:cubicBezTo>
                  <a:cubicBezTo>
                    <a:pt x="367640" y="379731"/>
                    <a:pt x="364523" y="376836"/>
                    <a:pt x="365909" y="375389"/>
                  </a:cubicBezTo>
                  <a:cubicBezTo>
                    <a:pt x="370411" y="368876"/>
                    <a:pt x="376646" y="360553"/>
                    <a:pt x="375607" y="352230"/>
                  </a:cubicBezTo>
                  <a:cubicBezTo>
                    <a:pt x="374914" y="344632"/>
                    <a:pt x="371797" y="338118"/>
                    <a:pt x="368679" y="331605"/>
                  </a:cubicBezTo>
                  <a:cubicBezTo>
                    <a:pt x="368679" y="331243"/>
                    <a:pt x="369372" y="330881"/>
                    <a:pt x="369372" y="331243"/>
                  </a:cubicBezTo>
                  <a:close/>
                  <a:moveTo>
                    <a:pt x="309700" y="319768"/>
                  </a:moveTo>
                  <a:cubicBezTo>
                    <a:pt x="324857" y="323737"/>
                    <a:pt x="335578" y="348993"/>
                    <a:pt x="320051" y="358013"/>
                  </a:cubicBezTo>
                  <a:cubicBezTo>
                    <a:pt x="318203" y="359095"/>
                    <a:pt x="316354" y="356209"/>
                    <a:pt x="318203" y="355127"/>
                  </a:cubicBezTo>
                  <a:cubicBezTo>
                    <a:pt x="332621" y="347911"/>
                    <a:pt x="317833" y="326984"/>
                    <a:pt x="309330" y="320851"/>
                  </a:cubicBezTo>
                  <a:cubicBezTo>
                    <a:pt x="308960" y="320490"/>
                    <a:pt x="309330" y="319768"/>
                    <a:pt x="309700" y="319768"/>
                  </a:cubicBezTo>
                  <a:close/>
                  <a:moveTo>
                    <a:pt x="183361" y="318080"/>
                  </a:moveTo>
                  <a:lnTo>
                    <a:pt x="208414" y="348861"/>
                  </a:lnTo>
                  <a:lnTo>
                    <a:pt x="179091" y="323959"/>
                  </a:lnTo>
                  <a:close/>
                  <a:moveTo>
                    <a:pt x="169677" y="290717"/>
                  </a:moveTo>
                  <a:cubicBezTo>
                    <a:pt x="171478" y="294318"/>
                    <a:pt x="172918" y="297558"/>
                    <a:pt x="173278" y="298998"/>
                  </a:cubicBezTo>
                  <a:cubicBezTo>
                    <a:pt x="175439" y="302958"/>
                    <a:pt x="177239" y="306559"/>
                    <a:pt x="179040" y="310519"/>
                  </a:cubicBezTo>
                  <a:lnTo>
                    <a:pt x="171651" y="317641"/>
                  </a:lnTo>
                  <a:lnTo>
                    <a:pt x="154949" y="303457"/>
                  </a:lnTo>
                  <a:close/>
                  <a:moveTo>
                    <a:pt x="256365" y="289998"/>
                  </a:moveTo>
                  <a:lnTo>
                    <a:pt x="270739" y="378251"/>
                  </a:lnTo>
                  <a:lnTo>
                    <a:pt x="271365" y="382094"/>
                  </a:lnTo>
                  <a:lnTo>
                    <a:pt x="268127" y="390952"/>
                  </a:lnTo>
                  <a:cubicBezTo>
                    <a:pt x="268031" y="396566"/>
                    <a:pt x="270147" y="401787"/>
                    <a:pt x="275189" y="405567"/>
                  </a:cubicBezTo>
                  <a:lnTo>
                    <a:pt x="216892" y="356060"/>
                  </a:lnTo>
                  <a:lnTo>
                    <a:pt x="231559" y="361126"/>
                  </a:lnTo>
                  <a:cubicBezTo>
                    <a:pt x="237535" y="361261"/>
                    <a:pt x="243184" y="359573"/>
                    <a:pt x="247911" y="356513"/>
                  </a:cubicBezTo>
                  <a:lnTo>
                    <a:pt x="253013" y="350451"/>
                  </a:lnTo>
                  <a:lnTo>
                    <a:pt x="258725" y="343664"/>
                  </a:lnTo>
                  <a:cubicBezTo>
                    <a:pt x="261009" y="338309"/>
                    <a:pt x="261775" y="332031"/>
                    <a:pt x="260424" y="325280"/>
                  </a:cubicBezTo>
                  <a:cubicBezTo>
                    <a:pt x="261504" y="323480"/>
                    <a:pt x="261504" y="321320"/>
                    <a:pt x="260064" y="319160"/>
                  </a:cubicBezTo>
                  <a:cubicBezTo>
                    <a:pt x="254662" y="311959"/>
                    <a:pt x="250341" y="304398"/>
                    <a:pt x="246740" y="297198"/>
                  </a:cubicBezTo>
                  <a:cubicBezTo>
                    <a:pt x="246740" y="296838"/>
                    <a:pt x="246740" y="296838"/>
                    <a:pt x="246740" y="296838"/>
                  </a:cubicBezTo>
                  <a:close/>
                  <a:moveTo>
                    <a:pt x="42101" y="250624"/>
                  </a:moveTo>
                  <a:cubicBezTo>
                    <a:pt x="50311" y="255915"/>
                    <a:pt x="53523" y="265793"/>
                    <a:pt x="63161" y="270379"/>
                  </a:cubicBezTo>
                  <a:cubicBezTo>
                    <a:pt x="74226" y="276024"/>
                    <a:pt x="86006" y="274613"/>
                    <a:pt x="97785" y="276729"/>
                  </a:cubicBezTo>
                  <a:cubicBezTo>
                    <a:pt x="100641" y="277082"/>
                    <a:pt x="99570" y="281315"/>
                    <a:pt x="96357" y="280610"/>
                  </a:cubicBezTo>
                  <a:cubicBezTo>
                    <a:pt x="85292" y="279199"/>
                    <a:pt x="71014" y="280610"/>
                    <a:pt x="61019" y="273554"/>
                  </a:cubicBezTo>
                  <a:cubicBezTo>
                    <a:pt x="52452" y="266851"/>
                    <a:pt x="47455" y="260149"/>
                    <a:pt x="41030" y="251329"/>
                  </a:cubicBezTo>
                  <a:cubicBezTo>
                    <a:pt x="40673" y="250976"/>
                    <a:pt x="41744" y="249918"/>
                    <a:pt x="42101" y="250624"/>
                  </a:cubicBezTo>
                  <a:close/>
                  <a:moveTo>
                    <a:pt x="210071" y="249798"/>
                  </a:moveTo>
                  <a:lnTo>
                    <a:pt x="211449" y="255074"/>
                  </a:lnTo>
                  <a:cubicBezTo>
                    <a:pt x="220452" y="279916"/>
                    <a:pt x="229455" y="305839"/>
                    <a:pt x="246020" y="326720"/>
                  </a:cubicBezTo>
                  <a:lnTo>
                    <a:pt x="240978" y="331577"/>
                  </a:lnTo>
                  <a:lnTo>
                    <a:pt x="239806" y="332706"/>
                  </a:lnTo>
                  <a:lnTo>
                    <a:pt x="239806" y="333625"/>
                  </a:lnTo>
                  <a:lnTo>
                    <a:pt x="238256" y="334200"/>
                  </a:lnTo>
                  <a:lnTo>
                    <a:pt x="229950" y="342202"/>
                  </a:lnTo>
                  <a:cubicBezTo>
                    <a:pt x="224413" y="343372"/>
                    <a:pt x="218652" y="340581"/>
                    <a:pt x="212530" y="333921"/>
                  </a:cubicBezTo>
                  <a:cubicBezTo>
                    <a:pt x="208208" y="329961"/>
                    <a:pt x="204607" y="325280"/>
                    <a:pt x="201366" y="320600"/>
                  </a:cubicBezTo>
                  <a:cubicBezTo>
                    <a:pt x="199566" y="317360"/>
                    <a:pt x="197765" y="314479"/>
                    <a:pt x="195965" y="311599"/>
                  </a:cubicBezTo>
                  <a:cubicBezTo>
                    <a:pt x="189483" y="299718"/>
                    <a:pt x="184081" y="287837"/>
                    <a:pt x="178680" y="275236"/>
                  </a:cubicBezTo>
                  <a:cubicBezTo>
                    <a:pt x="177869" y="273616"/>
                    <a:pt x="175416" y="268440"/>
                    <a:pt x="172366" y="261504"/>
                  </a:cubicBezTo>
                  <a:lnTo>
                    <a:pt x="168120" y="251075"/>
                  </a:lnTo>
                  <a:lnTo>
                    <a:pt x="189237" y="250432"/>
                  </a:lnTo>
                  <a:close/>
                  <a:moveTo>
                    <a:pt x="235773" y="249015"/>
                  </a:moveTo>
                  <a:lnTo>
                    <a:pt x="228374" y="254714"/>
                  </a:lnTo>
                  <a:lnTo>
                    <a:pt x="226767" y="249290"/>
                  </a:lnTo>
                  <a:close/>
                  <a:moveTo>
                    <a:pt x="249621" y="248594"/>
                  </a:moveTo>
                  <a:lnTo>
                    <a:pt x="254244" y="276979"/>
                  </a:lnTo>
                  <a:lnTo>
                    <a:pt x="240618" y="284597"/>
                  </a:lnTo>
                  <a:cubicBezTo>
                    <a:pt x="237017" y="276316"/>
                    <a:pt x="233776" y="268035"/>
                    <a:pt x="230535" y="259755"/>
                  </a:cubicBezTo>
                  <a:cubicBezTo>
                    <a:pt x="237377" y="257235"/>
                    <a:pt x="243499" y="253274"/>
                    <a:pt x="249621" y="248594"/>
                  </a:cubicBezTo>
                  <a:close/>
                  <a:moveTo>
                    <a:pt x="267469" y="231172"/>
                  </a:moveTo>
                  <a:cubicBezTo>
                    <a:pt x="272420" y="231087"/>
                    <a:pt x="277799" y="232483"/>
                    <a:pt x="283831" y="235993"/>
                  </a:cubicBezTo>
                  <a:cubicBezTo>
                    <a:pt x="303997" y="248234"/>
                    <a:pt x="318761" y="266955"/>
                    <a:pt x="337487" y="281357"/>
                  </a:cubicBezTo>
                  <a:cubicBezTo>
                    <a:pt x="355852" y="295038"/>
                    <a:pt x="406627" y="328160"/>
                    <a:pt x="400146" y="357683"/>
                  </a:cubicBezTo>
                  <a:cubicBezTo>
                    <a:pt x="399425" y="359483"/>
                    <a:pt x="399785" y="359843"/>
                    <a:pt x="398705" y="361643"/>
                  </a:cubicBezTo>
                  <a:lnTo>
                    <a:pt x="397985" y="363443"/>
                  </a:lnTo>
                  <a:cubicBezTo>
                    <a:pt x="397625" y="364523"/>
                    <a:pt x="397625" y="364523"/>
                    <a:pt x="396905" y="365604"/>
                  </a:cubicBezTo>
                  <a:cubicBezTo>
                    <a:pt x="396545" y="366684"/>
                    <a:pt x="395464" y="368484"/>
                    <a:pt x="394744" y="368844"/>
                  </a:cubicBezTo>
                  <a:cubicBezTo>
                    <a:pt x="390423" y="379285"/>
                    <a:pt x="389342" y="385045"/>
                    <a:pt x="383221" y="392606"/>
                  </a:cubicBezTo>
                  <a:cubicBezTo>
                    <a:pt x="385381" y="393686"/>
                    <a:pt x="387542" y="395126"/>
                    <a:pt x="390063" y="396206"/>
                  </a:cubicBezTo>
                  <a:cubicBezTo>
                    <a:pt x="398345" y="400526"/>
                    <a:pt x="406988" y="404127"/>
                    <a:pt x="415630" y="407007"/>
                  </a:cubicBezTo>
                  <a:cubicBezTo>
                    <a:pt x="416710" y="387205"/>
                    <a:pt x="420312" y="362363"/>
                    <a:pt x="442278" y="355883"/>
                  </a:cubicBezTo>
                  <a:cubicBezTo>
                    <a:pt x="477208" y="345082"/>
                    <a:pt x="515740" y="354803"/>
                    <a:pt x="551030" y="355883"/>
                  </a:cubicBezTo>
                  <a:cubicBezTo>
                    <a:pt x="571556" y="356963"/>
                    <a:pt x="624492" y="351922"/>
                    <a:pt x="637456" y="374964"/>
                  </a:cubicBezTo>
                  <a:cubicBezTo>
                    <a:pt x="651500" y="399086"/>
                    <a:pt x="648619" y="436889"/>
                    <a:pt x="642857" y="463532"/>
                  </a:cubicBezTo>
                  <a:cubicBezTo>
                    <a:pt x="635655" y="495214"/>
                    <a:pt x="639617" y="530497"/>
                    <a:pt x="600365" y="535178"/>
                  </a:cubicBezTo>
                  <a:cubicBezTo>
                    <a:pt x="562554" y="540218"/>
                    <a:pt x="522942" y="535898"/>
                    <a:pt x="484771" y="536618"/>
                  </a:cubicBezTo>
                  <a:cubicBezTo>
                    <a:pt x="458843" y="537338"/>
                    <a:pt x="427514" y="541658"/>
                    <a:pt x="405547" y="524737"/>
                  </a:cubicBezTo>
                  <a:cubicBezTo>
                    <a:pt x="387542" y="511056"/>
                    <a:pt x="392943" y="482973"/>
                    <a:pt x="398705" y="464972"/>
                  </a:cubicBezTo>
                  <a:cubicBezTo>
                    <a:pt x="398705" y="464612"/>
                    <a:pt x="398705" y="464612"/>
                    <a:pt x="398705" y="464252"/>
                  </a:cubicBezTo>
                  <a:cubicBezTo>
                    <a:pt x="386822" y="459571"/>
                    <a:pt x="374578" y="454171"/>
                    <a:pt x="362334" y="449130"/>
                  </a:cubicBezTo>
                  <a:cubicBezTo>
                    <a:pt x="351171" y="458851"/>
                    <a:pt x="338567" y="467492"/>
                    <a:pt x="324883" y="473612"/>
                  </a:cubicBezTo>
                  <a:cubicBezTo>
                    <a:pt x="318761" y="476493"/>
                    <a:pt x="313360" y="478293"/>
                    <a:pt x="307598" y="479373"/>
                  </a:cubicBezTo>
                  <a:lnTo>
                    <a:pt x="308678" y="479733"/>
                  </a:lnTo>
                  <a:cubicBezTo>
                    <a:pt x="275189" y="502055"/>
                    <a:pt x="226934" y="470012"/>
                    <a:pt x="198486" y="451651"/>
                  </a:cubicBezTo>
                  <a:cubicBezTo>
                    <a:pt x="164636" y="429329"/>
                    <a:pt x="122143" y="397646"/>
                    <a:pt x="113860" y="355883"/>
                  </a:cubicBezTo>
                  <a:cubicBezTo>
                    <a:pt x="110620" y="339141"/>
                    <a:pt x="117822" y="325280"/>
                    <a:pt x="128805" y="313624"/>
                  </a:cubicBezTo>
                  <a:lnTo>
                    <a:pt x="148778" y="298217"/>
                  </a:lnTo>
                  <a:lnTo>
                    <a:pt x="154949" y="303457"/>
                  </a:lnTo>
                  <a:lnTo>
                    <a:pt x="149477" y="308190"/>
                  </a:lnTo>
                  <a:cubicBezTo>
                    <a:pt x="129863" y="326518"/>
                    <a:pt x="115211" y="347782"/>
                    <a:pt x="134387" y="375324"/>
                  </a:cubicBezTo>
                  <a:cubicBezTo>
                    <a:pt x="155273" y="405927"/>
                    <a:pt x="185162" y="430049"/>
                    <a:pt x="217571" y="448050"/>
                  </a:cubicBezTo>
                  <a:cubicBezTo>
                    <a:pt x="233776" y="457411"/>
                    <a:pt x="251782" y="467852"/>
                    <a:pt x="270507" y="472532"/>
                  </a:cubicBezTo>
                  <a:lnTo>
                    <a:pt x="282031" y="474693"/>
                  </a:lnTo>
                  <a:cubicBezTo>
                    <a:pt x="295715" y="470012"/>
                    <a:pt x="310119" y="466412"/>
                    <a:pt x="322363" y="459211"/>
                  </a:cubicBezTo>
                  <a:cubicBezTo>
                    <a:pt x="331365" y="454171"/>
                    <a:pt x="339648" y="448770"/>
                    <a:pt x="347570" y="442650"/>
                  </a:cubicBezTo>
                  <a:cubicBezTo>
                    <a:pt x="346850" y="442290"/>
                    <a:pt x="346130" y="441930"/>
                    <a:pt x="345769" y="441930"/>
                  </a:cubicBezTo>
                  <a:cubicBezTo>
                    <a:pt x="331365" y="436169"/>
                    <a:pt x="315881" y="431849"/>
                    <a:pt x="302197" y="425368"/>
                  </a:cubicBezTo>
                  <a:lnTo>
                    <a:pt x="301186" y="426000"/>
                  </a:lnTo>
                  <a:lnTo>
                    <a:pt x="290673" y="432569"/>
                  </a:lnTo>
                  <a:cubicBezTo>
                    <a:pt x="288152" y="433649"/>
                    <a:pt x="285992" y="435089"/>
                    <a:pt x="283831" y="435809"/>
                  </a:cubicBezTo>
                  <a:cubicBezTo>
                    <a:pt x="268707" y="446250"/>
                    <a:pt x="249261" y="436889"/>
                    <a:pt x="234857" y="427889"/>
                  </a:cubicBezTo>
                  <a:cubicBezTo>
                    <a:pt x="214330" y="415288"/>
                    <a:pt x="192004" y="404487"/>
                    <a:pt x="172918" y="389726"/>
                  </a:cubicBezTo>
                  <a:cubicBezTo>
                    <a:pt x="150231" y="372444"/>
                    <a:pt x="148611" y="346859"/>
                    <a:pt x="161524" y="327401"/>
                  </a:cubicBezTo>
                  <a:lnTo>
                    <a:pt x="171651" y="317641"/>
                  </a:lnTo>
                  <a:lnTo>
                    <a:pt x="179091" y="323959"/>
                  </a:lnTo>
                  <a:lnTo>
                    <a:pt x="167246" y="340266"/>
                  </a:lnTo>
                  <a:cubicBezTo>
                    <a:pt x="163825" y="348592"/>
                    <a:pt x="163195" y="357323"/>
                    <a:pt x="167876" y="364883"/>
                  </a:cubicBezTo>
                  <a:cubicBezTo>
                    <a:pt x="175079" y="376764"/>
                    <a:pt x="186602" y="384325"/>
                    <a:pt x="198486" y="391166"/>
                  </a:cubicBezTo>
                  <a:cubicBezTo>
                    <a:pt x="215411" y="400886"/>
                    <a:pt x="256103" y="434009"/>
                    <a:pt x="276629" y="423928"/>
                  </a:cubicBezTo>
                  <a:cubicBezTo>
                    <a:pt x="276629" y="423928"/>
                    <a:pt x="276989" y="423928"/>
                    <a:pt x="276989" y="423568"/>
                  </a:cubicBezTo>
                  <a:cubicBezTo>
                    <a:pt x="278069" y="423208"/>
                    <a:pt x="278790" y="422488"/>
                    <a:pt x="279870" y="422128"/>
                  </a:cubicBezTo>
                  <a:cubicBezTo>
                    <a:pt x="280230" y="421408"/>
                    <a:pt x="280950" y="421048"/>
                    <a:pt x="281310" y="420328"/>
                  </a:cubicBezTo>
                  <a:lnTo>
                    <a:pt x="281310" y="420688"/>
                  </a:lnTo>
                  <a:cubicBezTo>
                    <a:pt x="283111" y="419248"/>
                    <a:pt x="284551" y="417808"/>
                    <a:pt x="285992" y="416368"/>
                  </a:cubicBezTo>
                  <a:cubicBezTo>
                    <a:pt x="283831" y="414568"/>
                    <a:pt x="281310" y="412767"/>
                    <a:pt x="279150" y="410607"/>
                  </a:cubicBezTo>
                  <a:cubicBezTo>
                    <a:pt x="276989" y="408807"/>
                    <a:pt x="277709" y="407727"/>
                    <a:pt x="275189" y="405567"/>
                  </a:cubicBezTo>
                  <a:lnTo>
                    <a:pt x="271365" y="382094"/>
                  </a:lnTo>
                  <a:lnTo>
                    <a:pt x="272030" y="380275"/>
                  </a:lnTo>
                  <a:lnTo>
                    <a:pt x="274333" y="373974"/>
                  </a:lnTo>
                  <a:cubicBezTo>
                    <a:pt x="281941" y="363263"/>
                    <a:pt x="295535" y="355163"/>
                    <a:pt x="309399" y="358043"/>
                  </a:cubicBezTo>
                  <a:cubicBezTo>
                    <a:pt x="314440" y="359123"/>
                    <a:pt x="319842" y="360923"/>
                    <a:pt x="324883" y="362723"/>
                  </a:cubicBezTo>
                  <a:cubicBezTo>
                    <a:pt x="325243" y="361283"/>
                    <a:pt x="326324" y="359843"/>
                    <a:pt x="328124" y="358763"/>
                  </a:cubicBezTo>
                  <a:cubicBezTo>
                    <a:pt x="333526" y="355523"/>
                    <a:pt x="331365" y="346882"/>
                    <a:pt x="330285" y="342202"/>
                  </a:cubicBezTo>
                  <a:cubicBezTo>
                    <a:pt x="330285" y="341842"/>
                    <a:pt x="330285" y="341842"/>
                    <a:pt x="330285" y="341842"/>
                  </a:cubicBezTo>
                  <a:cubicBezTo>
                    <a:pt x="325243" y="326360"/>
                    <a:pt x="311559" y="314119"/>
                    <a:pt x="299676" y="303318"/>
                  </a:cubicBezTo>
                  <a:cubicBezTo>
                    <a:pt x="287522" y="292247"/>
                    <a:pt x="274356" y="282392"/>
                    <a:pt x="260632" y="286965"/>
                  </a:cubicBezTo>
                  <a:lnTo>
                    <a:pt x="256365" y="289998"/>
                  </a:lnTo>
                  <a:lnTo>
                    <a:pt x="254244" y="276979"/>
                  </a:lnTo>
                  <a:lnTo>
                    <a:pt x="262675" y="272266"/>
                  </a:lnTo>
                  <a:cubicBezTo>
                    <a:pt x="270597" y="270826"/>
                    <a:pt x="278970" y="272356"/>
                    <a:pt x="287432" y="277756"/>
                  </a:cubicBezTo>
                  <a:cubicBezTo>
                    <a:pt x="305077" y="288557"/>
                    <a:pt x="328124" y="306919"/>
                    <a:pt x="337847" y="326000"/>
                  </a:cubicBezTo>
                  <a:lnTo>
                    <a:pt x="340008" y="329961"/>
                  </a:lnTo>
                  <a:cubicBezTo>
                    <a:pt x="344689" y="335361"/>
                    <a:pt x="343969" y="339681"/>
                    <a:pt x="345049" y="347602"/>
                  </a:cubicBezTo>
                  <a:cubicBezTo>
                    <a:pt x="346130" y="355883"/>
                    <a:pt x="343969" y="363083"/>
                    <a:pt x="338927" y="368484"/>
                  </a:cubicBezTo>
                  <a:cubicBezTo>
                    <a:pt x="349371" y="373164"/>
                    <a:pt x="359454" y="378925"/>
                    <a:pt x="369537" y="385045"/>
                  </a:cubicBezTo>
                  <a:cubicBezTo>
                    <a:pt x="373138" y="377485"/>
                    <a:pt x="377459" y="372804"/>
                    <a:pt x="382500" y="365604"/>
                  </a:cubicBezTo>
                  <a:cubicBezTo>
                    <a:pt x="384301" y="362723"/>
                    <a:pt x="384301" y="362003"/>
                    <a:pt x="385021" y="360563"/>
                  </a:cubicBezTo>
                  <a:cubicBezTo>
                    <a:pt x="396545" y="334281"/>
                    <a:pt x="340008" y="299718"/>
                    <a:pt x="323083" y="286757"/>
                  </a:cubicBezTo>
                  <a:cubicBezTo>
                    <a:pt x="310119" y="276316"/>
                    <a:pt x="300036" y="262275"/>
                    <a:pt x="286712" y="252554"/>
                  </a:cubicBezTo>
                  <a:cubicBezTo>
                    <a:pt x="274468" y="243913"/>
                    <a:pt x="264025" y="239233"/>
                    <a:pt x="249621" y="248594"/>
                  </a:cubicBezTo>
                  <a:lnTo>
                    <a:pt x="235773" y="249015"/>
                  </a:lnTo>
                  <a:lnTo>
                    <a:pt x="253672" y="235228"/>
                  </a:lnTo>
                  <a:cubicBezTo>
                    <a:pt x="257993" y="232820"/>
                    <a:pt x="262517" y="231256"/>
                    <a:pt x="267469" y="231172"/>
                  </a:cubicBezTo>
                  <a:close/>
                  <a:moveTo>
                    <a:pt x="38946" y="230000"/>
                  </a:moveTo>
                  <a:cubicBezTo>
                    <a:pt x="47998" y="245446"/>
                    <a:pt x="52342" y="260892"/>
                    <a:pt x="71532" y="267358"/>
                  </a:cubicBezTo>
                  <a:cubicBezTo>
                    <a:pt x="79316" y="269872"/>
                    <a:pt x="86467" y="270321"/>
                    <a:pt x="93617" y="269827"/>
                  </a:cubicBezTo>
                  <a:lnTo>
                    <a:pt x="112190" y="267146"/>
                  </a:lnTo>
                  <a:lnTo>
                    <a:pt x="106739" y="262517"/>
                  </a:lnTo>
                  <a:lnTo>
                    <a:pt x="117192" y="261735"/>
                  </a:lnTo>
                  <a:lnTo>
                    <a:pt x="139623" y="251942"/>
                  </a:lnTo>
                  <a:lnTo>
                    <a:pt x="152452" y="251551"/>
                  </a:lnTo>
                  <a:lnTo>
                    <a:pt x="166436" y="284597"/>
                  </a:lnTo>
                  <a:lnTo>
                    <a:pt x="148778" y="298217"/>
                  </a:lnTo>
                  <a:lnTo>
                    <a:pt x="116687" y="270965"/>
                  </a:lnTo>
                  <a:lnTo>
                    <a:pt x="90992" y="274721"/>
                  </a:lnTo>
                  <a:cubicBezTo>
                    <a:pt x="82484" y="274901"/>
                    <a:pt x="74066" y="273464"/>
                    <a:pt x="65739" y="268794"/>
                  </a:cubicBezTo>
                  <a:cubicBezTo>
                    <a:pt x="49084" y="260173"/>
                    <a:pt x="42567" y="247960"/>
                    <a:pt x="37860" y="230359"/>
                  </a:cubicBezTo>
                  <a:cubicBezTo>
                    <a:pt x="37498" y="229640"/>
                    <a:pt x="38584" y="229281"/>
                    <a:pt x="38946" y="230000"/>
                  </a:cubicBezTo>
                  <a:close/>
                  <a:moveTo>
                    <a:pt x="274548" y="227948"/>
                  </a:moveTo>
                  <a:lnTo>
                    <a:pt x="290776" y="229344"/>
                  </a:lnTo>
                  <a:cubicBezTo>
                    <a:pt x="291137" y="229699"/>
                    <a:pt x="290776" y="230054"/>
                    <a:pt x="290414" y="230054"/>
                  </a:cubicBezTo>
                  <a:close/>
                  <a:moveTo>
                    <a:pt x="274024" y="227879"/>
                  </a:moveTo>
                  <a:lnTo>
                    <a:pt x="274548" y="227948"/>
                  </a:lnTo>
                  <a:lnTo>
                    <a:pt x="273931" y="227895"/>
                  </a:lnTo>
                  <a:close/>
                  <a:moveTo>
                    <a:pt x="259800" y="226680"/>
                  </a:moveTo>
                  <a:lnTo>
                    <a:pt x="273931" y="227895"/>
                  </a:lnTo>
                  <a:lnTo>
                    <a:pt x="257904" y="230764"/>
                  </a:lnTo>
                  <a:cubicBezTo>
                    <a:pt x="249596" y="234315"/>
                    <a:pt x="241649" y="238931"/>
                    <a:pt x="234785" y="244968"/>
                  </a:cubicBezTo>
                  <a:cubicBezTo>
                    <a:pt x="232979" y="246388"/>
                    <a:pt x="231173" y="244613"/>
                    <a:pt x="232618" y="243192"/>
                  </a:cubicBezTo>
                  <a:cubicBezTo>
                    <a:pt x="240565" y="235203"/>
                    <a:pt x="249867" y="229344"/>
                    <a:pt x="259800" y="226680"/>
                  </a:cubicBezTo>
                  <a:close/>
                  <a:moveTo>
                    <a:pt x="169898" y="181586"/>
                  </a:moveTo>
                  <a:lnTo>
                    <a:pt x="160586" y="182368"/>
                  </a:lnTo>
                  <a:lnTo>
                    <a:pt x="151461" y="191826"/>
                  </a:lnTo>
                  <a:close/>
                  <a:moveTo>
                    <a:pt x="174707" y="167801"/>
                  </a:moveTo>
                  <a:cubicBezTo>
                    <a:pt x="176842" y="168523"/>
                    <a:pt x="176130" y="171048"/>
                    <a:pt x="174351" y="171409"/>
                  </a:cubicBezTo>
                  <a:cubicBezTo>
                    <a:pt x="166523" y="172131"/>
                    <a:pt x="159763" y="172131"/>
                    <a:pt x="153002" y="175378"/>
                  </a:cubicBezTo>
                  <a:cubicBezTo>
                    <a:pt x="147309" y="178264"/>
                    <a:pt x="142328" y="181872"/>
                    <a:pt x="138414" y="186923"/>
                  </a:cubicBezTo>
                  <a:cubicBezTo>
                    <a:pt x="137702" y="187645"/>
                    <a:pt x="135923" y="186563"/>
                    <a:pt x="136635" y="185480"/>
                  </a:cubicBezTo>
                  <a:cubicBezTo>
                    <a:pt x="144107" y="173574"/>
                    <a:pt x="160830" y="164193"/>
                    <a:pt x="174707" y="167801"/>
                  </a:cubicBezTo>
                  <a:close/>
                  <a:moveTo>
                    <a:pt x="115517" y="72478"/>
                  </a:moveTo>
                  <a:cubicBezTo>
                    <a:pt x="118092" y="72118"/>
                    <a:pt x="118092" y="76438"/>
                    <a:pt x="115517" y="76438"/>
                  </a:cubicBezTo>
                  <a:cubicBezTo>
                    <a:pt x="108896" y="77159"/>
                    <a:pt x="99333" y="80399"/>
                    <a:pt x="95654" y="86520"/>
                  </a:cubicBezTo>
                  <a:cubicBezTo>
                    <a:pt x="91976" y="91921"/>
                    <a:pt x="92344" y="98402"/>
                    <a:pt x="91976" y="104523"/>
                  </a:cubicBezTo>
                  <a:cubicBezTo>
                    <a:pt x="91976" y="106683"/>
                    <a:pt x="89034" y="106323"/>
                    <a:pt x="89034" y="104523"/>
                  </a:cubicBezTo>
                  <a:cubicBezTo>
                    <a:pt x="88666" y="97682"/>
                    <a:pt x="88298" y="88680"/>
                    <a:pt x="93447" y="82919"/>
                  </a:cubicBezTo>
                  <a:cubicBezTo>
                    <a:pt x="99333" y="77159"/>
                    <a:pt x="107425" y="72838"/>
                    <a:pt x="115517" y="72478"/>
                  </a:cubicBezTo>
                  <a:close/>
                  <a:moveTo>
                    <a:pt x="122502" y="62953"/>
                  </a:moveTo>
                  <a:cubicBezTo>
                    <a:pt x="124627" y="62593"/>
                    <a:pt x="126044" y="65835"/>
                    <a:pt x="124273" y="66556"/>
                  </a:cubicBezTo>
                  <a:cubicBezTo>
                    <a:pt x="114357" y="70879"/>
                    <a:pt x="101254" y="71600"/>
                    <a:pt x="93109" y="79166"/>
                  </a:cubicBezTo>
                  <a:cubicBezTo>
                    <a:pt x="83547" y="88173"/>
                    <a:pt x="85672" y="99702"/>
                    <a:pt x="85672" y="111591"/>
                  </a:cubicBezTo>
                  <a:cubicBezTo>
                    <a:pt x="85672" y="113033"/>
                    <a:pt x="84255" y="113033"/>
                    <a:pt x="84255" y="111952"/>
                  </a:cubicBezTo>
                  <a:cubicBezTo>
                    <a:pt x="82131" y="101143"/>
                    <a:pt x="80360" y="87813"/>
                    <a:pt x="89213" y="79166"/>
                  </a:cubicBezTo>
                  <a:cubicBezTo>
                    <a:pt x="98421" y="70159"/>
                    <a:pt x="110816" y="67277"/>
                    <a:pt x="122502" y="62953"/>
                  </a:cubicBezTo>
                  <a:close/>
                  <a:moveTo>
                    <a:pt x="191554" y="47202"/>
                  </a:moveTo>
                  <a:cubicBezTo>
                    <a:pt x="184712" y="45717"/>
                    <a:pt x="176879" y="46617"/>
                    <a:pt x="169677" y="48057"/>
                  </a:cubicBezTo>
                  <a:cubicBezTo>
                    <a:pt x="154192" y="51297"/>
                    <a:pt x="139068" y="56698"/>
                    <a:pt x="123943" y="59578"/>
                  </a:cubicBezTo>
                  <a:cubicBezTo>
                    <a:pt x="102337" y="64258"/>
                    <a:pt x="77490" y="69299"/>
                    <a:pt x="77850" y="97021"/>
                  </a:cubicBezTo>
                  <a:cubicBezTo>
                    <a:pt x="78210" y="116823"/>
                    <a:pt x="82891" y="135904"/>
                    <a:pt x="85772" y="155706"/>
                  </a:cubicBezTo>
                  <a:cubicBezTo>
                    <a:pt x="88293" y="169747"/>
                    <a:pt x="87933" y="187749"/>
                    <a:pt x="95135" y="200350"/>
                  </a:cubicBezTo>
                  <a:cubicBezTo>
                    <a:pt x="104858" y="217991"/>
                    <a:pt x="126464" y="211871"/>
                    <a:pt x="142309" y="206830"/>
                  </a:cubicBezTo>
                  <a:lnTo>
                    <a:pt x="147151" y="196294"/>
                  </a:lnTo>
                  <a:lnTo>
                    <a:pt x="139699" y="204018"/>
                  </a:lnTo>
                  <a:cubicBezTo>
                    <a:pt x="139334" y="205106"/>
                    <a:pt x="137510" y="204743"/>
                    <a:pt x="137510" y="203656"/>
                  </a:cubicBezTo>
                  <a:cubicBezTo>
                    <a:pt x="140429" y="179016"/>
                    <a:pt x="172899" y="172131"/>
                    <a:pt x="193329" y="175754"/>
                  </a:cubicBezTo>
                  <a:cubicBezTo>
                    <a:pt x="195883" y="176479"/>
                    <a:pt x="194424" y="180465"/>
                    <a:pt x="191870" y="179740"/>
                  </a:cubicBezTo>
                  <a:lnTo>
                    <a:pt x="178832" y="180835"/>
                  </a:lnTo>
                  <a:lnTo>
                    <a:pt x="202447" y="188109"/>
                  </a:lnTo>
                  <a:cubicBezTo>
                    <a:pt x="202807" y="186668"/>
                    <a:pt x="203887" y="185588"/>
                    <a:pt x="205328" y="184508"/>
                  </a:cubicBezTo>
                  <a:cubicBezTo>
                    <a:pt x="215050" y="178388"/>
                    <a:pt x="228374" y="173707"/>
                    <a:pt x="228014" y="159666"/>
                  </a:cubicBezTo>
                  <a:cubicBezTo>
                    <a:pt x="227654" y="147065"/>
                    <a:pt x="225133" y="135904"/>
                    <a:pt x="221532" y="124023"/>
                  </a:cubicBezTo>
                  <a:cubicBezTo>
                    <a:pt x="217211" y="110702"/>
                    <a:pt x="212890" y="97741"/>
                    <a:pt x="211449" y="83700"/>
                  </a:cubicBezTo>
                  <a:cubicBezTo>
                    <a:pt x="210369" y="76499"/>
                    <a:pt x="210009" y="67859"/>
                    <a:pt x="207488" y="60658"/>
                  </a:cubicBezTo>
                  <a:cubicBezTo>
                    <a:pt x="204247" y="52557"/>
                    <a:pt x="198396" y="48687"/>
                    <a:pt x="191554" y="47202"/>
                  </a:cubicBezTo>
                  <a:close/>
                  <a:moveTo>
                    <a:pt x="32003" y="16067"/>
                  </a:moveTo>
                  <a:cubicBezTo>
                    <a:pt x="34567" y="14968"/>
                    <a:pt x="37132" y="18998"/>
                    <a:pt x="34201" y="20463"/>
                  </a:cubicBezTo>
                  <a:cubicBezTo>
                    <a:pt x="19181" y="26691"/>
                    <a:pt x="6725" y="39880"/>
                    <a:pt x="2329" y="55999"/>
                  </a:cubicBezTo>
                  <a:cubicBezTo>
                    <a:pt x="1962" y="57465"/>
                    <a:pt x="-602" y="56732"/>
                    <a:pt x="131" y="55266"/>
                  </a:cubicBezTo>
                  <a:cubicBezTo>
                    <a:pt x="3794" y="38414"/>
                    <a:pt x="16250" y="22661"/>
                    <a:pt x="32003" y="16067"/>
                  </a:cubicBezTo>
                  <a:close/>
                  <a:moveTo>
                    <a:pt x="74808" y="13742"/>
                  </a:moveTo>
                  <a:cubicBezTo>
                    <a:pt x="77331" y="13381"/>
                    <a:pt x="78412" y="17357"/>
                    <a:pt x="75889" y="18080"/>
                  </a:cubicBezTo>
                  <a:cubicBezTo>
                    <a:pt x="58227" y="21694"/>
                    <a:pt x="39844" y="29284"/>
                    <a:pt x="27589" y="43019"/>
                  </a:cubicBezTo>
                  <a:cubicBezTo>
                    <a:pt x="15334" y="57115"/>
                    <a:pt x="11369" y="74464"/>
                    <a:pt x="8846" y="92897"/>
                  </a:cubicBezTo>
                  <a:cubicBezTo>
                    <a:pt x="8846" y="93981"/>
                    <a:pt x="7043" y="93981"/>
                    <a:pt x="7043" y="92897"/>
                  </a:cubicBezTo>
                  <a:cubicBezTo>
                    <a:pt x="5602" y="72476"/>
                    <a:pt x="12901" y="54314"/>
                    <a:pt x="25381" y="40443"/>
                  </a:cubicBezTo>
                  <a:lnTo>
                    <a:pt x="38547" y="30147"/>
                  </a:lnTo>
                  <a:lnTo>
                    <a:pt x="20102" y="42703"/>
                  </a:lnTo>
                  <a:cubicBezTo>
                    <a:pt x="14021" y="51055"/>
                    <a:pt x="7224" y="61223"/>
                    <a:pt x="4362" y="71028"/>
                  </a:cubicBezTo>
                  <a:cubicBezTo>
                    <a:pt x="4362" y="71755"/>
                    <a:pt x="3646" y="71755"/>
                    <a:pt x="3288" y="71028"/>
                  </a:cubicBezTo>
                  <a:cubicBezTo>
                    <a:pt x="2573" y="64855"/>
                    <a:pt x="5793" y="60860"/>
                    <a:pt x="8297" y="55776"/>
                  </a:cubicBezTo>
                  <a:cubicBezTo>
                    <a:pt x="11159" y="49239"/>
                    <a:pt x="14379" y="43066"/>
                    <a:pt x="19029" y="37619"/>
                  </a:cubicBezTo>
                  <a:cubicBezTo>
                    <a:pt x="26900" y="27814"/>
                    <a:pt x="37632" y="21277"/>
                    <a:pt x="49438" y="17645"/>
                  </a:cubicBezTo>
                  <a:cubicBezTo>
                    <a:pt x="52300" y="16556"/>
                    <a:pt x="53015" y="20914"/>
                    <a:pt x="50511" y="22003"/>
                  </a:cubicBezTo>
                  <a:lnTo>
                    <a:pt x="50248" y="22182"/>
                  </a:lnTo>
                  <a:close/>
                  <a:moveTo>
                    <a:pt x="176879" y="173"/>
                  </a:moveTo>
                  <a:cubicBezTo>
                    <a:pt x="203527" y="-907"/>
                    <a:pt x="234496" y="2333"/>
                    <a:pt x="245660" y="30415"/>
                  </a:cubicBezTo>
                  <a:cubicBezTo>
                    <a:pt x="262225" y="70379"/>
                    <a:pt x="269427" y="118623"/>
                    <a:pt x="275189" y="161106"/>
                  </a:cubicBezTo>
                  <a:cubicBezTo>
                    <a:pt x="277349" y="174427"/>
                    <a:pt x="278430" y="192429"/>
                    <a:pt x="267626" y="202510"/>
                  </a:cubicBezTo>
                  <a:cubicBezTo>
                    <a:pt x="256103" y="213311"/>
                    <a:pt x="234857" y="218711"/>
                    <a:pt x="220812" y="225192"/>
                  </a:cubicBezTo>
                  <a:cubicBezTo>
                    <a:pt x="220452" y="225192"/>
                    <a:pt x="220092" y="225192"/>
                    <a:pt x="219732" y="225552"/>
                  </a:cubicBezTo>
                  <a:lnTo>
                    <a:pt x="226767" y="249290"/>
                  </a:lnTo>
                  <a:lnTo>
                    <a:pt x="210071" y="249798"/>
                  </a:lnTo>
                  <a:lnTo>
                    <a:pt x="201006" y="215111"/>
                  </a:lnTo>
                  <a:cubicBezTo>
                    <a:pt x="196685" y="198549"/>
                    <a:pt x="174719" y="185228"/>
                    <a:pt x="158874" y="194949"/>
                  </a:cubicBezTo>
                  <a:cubicBezTo>
                    <a:pt x="159594" y="197109"/>
                    <a:pt x="159234" y="198909"/>
                    <a:pt x="157073" y="199990"/>
                  </a:cubicBezTo>
                  <a:cubicBezTo>
                    <a:pt x="151492" y="202690"/>
                    <a:pt x="156083" y="219881"/>
                    <a:pt x="162475" y="237208"/>
                  </a:cubicBezTo>
                  <a:lnTo>
                    <a:pt x="168120" y="251075"/>
                  </a:lnTo>
                  <a:lnTo>
                    <a:pt x="152452" y="251551"/>
                  </a:lnTo>
                  <a:lnTo>
                    <a:pt x="150591" y="247154"/>
                  </a:lnTo>
                  <a:lnTo>
                    <a:pt x="139623" y="251942"/>
                  </a:lnTo>
                  <a:lnTo>
                    <a:pt x="95855" y="253274"/>
                  </a:lnTo>
                  <a:cubicBezTo>
                    <a:pt x="113500" y="251834"/>
                    <a:pt x="131866" y="247514"/>
                    <a:pt x="148071" y="239593"/>
                  </a:cubicBezTo>
                  <a:cubicBezTo>
                    <a:pt x="145190" y="230232"/>
                    <a:pt x="142669" y="221232"/>
                    <a:pt x="142309" y="213671"/>
                  </a:cubicBezTo>
                  <a:cubicBezTo>
                    <a:pt x="128985" y="220872"/>
                    <a:pt x="108459" y="229152"/>
                    <a:pt x="95135" y="218351"/>
                  </a:cubicBezTo>
                  <a:cubicBezTo>
                    <a:pt x="79290" y="205390"/>
                    <a:pt x="78930" y="184508"/>
                    <a:pt x="75689" y="165787"/>
                  </a:cubicBezTo>
                  <a:cubicBezTo>
                    <a:pt x="71008" y="137704"/>
                    <a:pt x="59124" y="104582"/>
                    <a:pt x="69567" y="76499"/>
                  </a:cubicBezTo>
                  <a:cubicBezTo>
                    <a:pt x="76049" y="58498"/>
                    <a:pt x="98016" y="52377"/>
                    <a:pt x="114941" y="48777"/>
                  </a:cubicBezTo>
                  <a:cubicBezTo>
                    <a:pt x="154192" y="40496"/>
                    <a:pt x="215411" y="11694"/>
                    <a:pt x="222613" y="72539"/>
                  </a:cubicBezTo>
                  <a:cubicBezTo>
                    <a:pt x="223333" y="80100"/>
                    <a:pt x="225133" y="88380"/>
                    <a:pt x="227654" y="96301"/>
                  </a:cubicBezTo>
                  <a:cubicBezTo>
                    <a:pt x="229815" y="91261"/>
                    <a:pt x="232336" y="86220"/>
                    <a:pt x="233416" y="81180"/>
                  </a:cubicBezTo>
                  <a:cubicBezTo>
                    <a:pt x="233776" y="79019"/>
                    <a:pt x="236657" y="80100"/>
                    <a:pt x="236657" y="81900"/>
                  </a:cubicBezTo>
                  <a:cubicBezTo>
                    <a:pt x="235217" y="89100"/>
                    <a:pt x="231616" y="95941"/>
                    <a:pt x="229455" y="102421"/>
                  </a:cubicBezTo>
                  <a:cubicBezTo>
                    <a:pt x="229815" y="104942"/>
                    <a:pt x="230535" y="106742"/>
                    <a:pt x="231256" y="108902"/>
                  </a:cubicBezTo>
                  <a:cubicBezTo>
                    <a:pt x="233056" y="102421"/>
                    <a:pt x="236657" y="96661"/>
                    <a:pt x="238818" y="90540"/>
                  </a:cubicBezTo>
                  <a:cubicBezTo>
                    <a:pt x="239178" y="88740"/>
                    <a:pt x="241699" y="89460"/>
                    <a:pt x="241339" y="90900"/>
                  </a:cubicBezTo>
                  <a:cubicBezTo>
                    <a:pt x="239538" y="98101"/>
                    <a:pt x="237017" y="105302"/>
                    <a:pt x="233776" y="111422"/>
                  </a:cubicBezTo>
                  <a:cubicBezTo>
                    <a:pt x="233416" y="112142"/>
                    <a:pt x="233056" y="112502"/>
                    <a:pt x="232336" y="112142"/>
                  </a:cubicBezTo>
                  <a:cubicBezTo>
                    <a:pt x="233056" y="113942"/>
                    <a:pt x="233416" y="116103"/>
                    <a:pt x="233776" y="117903"/>
                  </a:cubicBezTo>
                  <a:cubicBezTo>
                    <a:pt x="236657" y="113222"/>
                    <a:pt x="239178" y="108542"/>
                    <a:pt x="239898" y="103141"/>
                  </a:cubicBezTo>
                  <a:cubicBezTo>
                    <a:pt x="240258" y="101341"/>
                    <a:pt x="242419" y="101341"/>
                    <a:pt x="242419" y="103141"/>
                  </a:cubicBezTo>
                  <a:cubicBezTo>
                    <a:pt x="241699" y="109622"/>
                    <a:pt x="238458" y="116823"/>
                    <a:pt x="235217" y="122943"/>
                  </a:cubicBezTo>
                  <a:cubicBezTo>
                    <a:pt x="235937" y="124743"/>
                    <a:pt x="236297" y="126183"/>
                    <a:pt x="236657" y="127624"/>
                  </a:cubicBezTo>
                  <a:cubicBezTo>
                    <a:pt x="238458" y="124743"/>
                    <a:pt x="240258" y="121503"/>
                    <a:pt x="240978" y="117903"/>
                  </a:cubicBezTo>
                  <a:cubicBezTo>
                    <a:pt x="241699" y="116103"/>
                    <a:pt x="244579" y="116823"/>
                    <a:pt x="244219" y="118623"/>
                  </a:cubicBezTo>
                  <a:cubicBezTo>
                    <a:pt x="242419" y="123663"/>
                    <a:pt x="240618" y="129064"/>
                    <a:pt x="237737" y="133744"/>
                  </a:cubicBezTo>
                  <a:cubicBezTo>
                    <a:pt x="238458" y="137704"/>
                    <a:pt x="239178" y="141305"/>
                    <a:pt x="239538" y="145265"/>
                  </a:cubicBezTo>
                  <a:cubicBezTo>
                    <a:pt x="240618" y="143465"/>
                    <a:pt x="241699" y="141665"/>
                    <a:pt x="242779" y="139865"/>
                  </a:cubicBezTo>
                  <a:cubicBezTo>
                    <a:pt x="244579" y="136984"/>
                    <a:pt x="245660" y="134104"/>
                    <a:pt x="246740" y="130864"/>
                  </a:cubicBezTo>
                  <a:cubicBezTo>
                    <a:pt x="247100" y="129784"/>
                    <a:pt x="248901" y="130144"/>
                    <a:pt x="248541" y="131224"/>
                  </a:cubicBezTo>
                  <a:cubicBezTo>
                    <a:pt x="247820" y="136984"/>
                    <a:pt x="244579" y="144185"/>
                    <a:pt x="240978" y="148865"/>
                  </a:cubicBezTo>
                  <a:cubicBezTo>
                    <a:pt x="240618" y="149225"/>
                    <a:pt x="240258" y="149225"/>
                    <a:pt x="239898" y="149225"/>
                  </a:cubicBezTo>
                  <a:cubicBezTo>
                    <a:pt x="239898" y="150305"/>
                    <a:pt x="240258" y="151385"/>
                    <a:pt x="240258" y="152466"/>
                  </a:cubicBezTo>
                  <a:cubicBezTo>
                    <a:pt x="240258" y="153906"/>
                    <a:pt x="239898" y="154986"/>
                    <a:pt x="239898" y="156066"/>
                  </a:cubicBezTo>
                  <a:cubicBezTo>
                    <a:pt x="242059" y="152826"/>
                    <a:pt x="244940" y="149945"/>
                    <a:pt x="247100" y="147065"/>
                  </a:cubicBezTo>
                  <a:cubicBezTo>
                    <a:pt x="248181" y="145265"/>
                    <a:pt x="250701" y="146705"/>
                    <a:pt x="249621" y="148505"/>
                  </a:cubicBezTo>
                  <a:cubicBezTo>
                    <a:pt x="247820" y="151746"/>
                    <a:pt x="245660" y="154266"/>
                    <a:pt x="243859" y="157506"/>
                  </a:cubicBezTo>
                  <a:cubicBezTo>
                    <a:pt x="241699" y="160386"/>
                    <a:pt x="240258" y="163627"/>
                    <a:pt x="238458" y="166867"/>
                  </a:cubicBezTo>
                  <a:cubicBezTo>
                    <a:pt x="234857" y="179828"/>
                    <a:pt x="225494" y="186308"/>
                    <a:pt x="211449" y="195309"/>
                  </a:cubicBezTo>
                  <a:cubicBezTo>
                    <a:pt x="210729" y="196029"/>
                    <a:pt x="209649" y="196029"/>
                    <a:pt x="209289" y="196389"/>
                  </a:cubicBezTo>
                  <a:cubicBezTo>
                    <a:pt x="212170" y="201430"/>
                    <a:pt x="214330" y="206830"/>
                    <a:pt x="216131" y="212591"/>
                  </a:cubicBezTo>
                  <a:cubicBezTo>
                    <a:pt x="230175" y="207190"/>
                    <a:pt x="258984" y="201070"/>
                    <a:pt x="262225" y="185228"/>
                  </a:cubicBezTo>
                  <a:cubicBezTo>
                    <a:pt x="265466" y="168307"/>
                    <a:pt x="259344" y="151746"/>
                    <a:pt x="256463" y="135544"/>
                  </a:cubicBezTo>
                  <a:cubicBezTo>
                    <a:pt x="250701" y="106022"/>
                    <a:pt x="247460" y="75779"/>
                    <a:pt x="237737" y="47337"/>
                  </a:cubicBezTo>
                  <a:cubicBezTo>
                    <a:pt x="223693" y="5933"/>
                    <a:pt x="182281" y="10614"/>
                    <a:pt x="146270" y="18174"/>
                  </a:cubicBezTo>
                  <a:cubicBezTo>
                    <a:pt x="121783" y="23215"/>
                    <a:pt x="95855" y="27895"/>
                    <a:pt x="72448" y="35456"/>
                  </a:cubicBezTo>
                  <a:cubicBezTo>
                    <a:pt x="34997" y="47697"/>
                    <a:pt x="22754" y="71819"/>
                    <a:pt x="27075" y="110342"/>
                  </a:cubicBezTo>
                  <a:cubicBezTo>
                    <a:pt x="30316" y="137704"/>
                    <a:pt x="34997" y="166147"/>
                    <a:pt x="42919" y="192429"/>
                  </a:cubicBezTo>
                  <a:cubicBezTo>
                    <a:pt x="51202" y="220151"/>
                    <a:pt x="60565" y="255794"/>
                    <a:pt x="95855" y="253274"/>
                  </a:cubicBezTo>
                  <a:lnTo>
                    <a:pt x="106739" y="262517"/>
                  </a:lnTo>
                  <a:lnTo>
                    <a:pt x="81091" y="264435"/>
                  </a:lnTo>
                  <a:cubicBezTo>
                    <a:pt x="53363" y="261915"/>
                    <a:pt x="42919" y="233113"/>
                    <a:pt x="34997" y="210070"/>
                  </a:cubicBezTo>
                  <a:cubicBezTo>
                    <a:pt x="22754" y="173347"/>
                    <a:pt x="10510" y="127263"/>
                    <a:pt x="13391" y="88380"/>
                  </a:cubicBezTo>
                  <a:cubicBezTo>
                    <a:pt x="15551" y="57778"/>
                    <a:pt x="28515" y="37616"/>
                    <a:pt x="57684" y="26815"/>
                  </a:cubicBezTo>
                  <a:cubicBezTo>
                    <a:pt x="94055" y="13134"/>
                    <a:pt x="137988" y="1613"/>
                    <a:pt x="176879" y="1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8" name="Freeform 1618">
              <a:extLst>
                <a:ext uri="{FF2B5EF4-FFF2-40B4-BE49-F238E27FC236}">
                  <a16:creationId xmlns:a16="http://schemas.microsoft.com/office/drawing/2014/main" id="{C3E3CA07-5892-B44A-950B-F483DE7C1D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09674" y="637762"/>
              <a:ext cx="501728" cy="428028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C8C5C74F-B70C-1A4A-B506-3B9049107E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7818" y="4370399"/>
              <a:ext cx="2403083" cy="1648181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C926D0F3-0192-7F49-BAB8-EAA5BEC368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90645" y="2242095"/>
              <a:ext cx="388025" cy="375213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BDEDD815-01F3-EF4F-80B9-C65E075AE7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3507" y="1219999"/>
              <a:ext cx="520508" cy="611224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53DC369A-7D33-4E4E-87A1-D1FFF958D1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16192" y="599733"/>
              <a:ext cx="363620" cy="355983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B0D8265-9CA2-3444-8C38-101DBE1705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26256" y="3036115"/>
              <a:ext cx="763094" cy="819177"/>
            </a:xfrm>
            <a:custGeom>
              <a:avLst/>
              <a:gdLst>
                <a:gd name="connsiteX0" fmla="*/ 4768 w 427363"/>
                <a:gd name="connsiteY0" fmla="*/ 408199 h 458771"/>
                <a:gd name="connsiteX1" fmla="*/ 7640 w 427363"/>
                <a:gd name="connsiteY1" fmla="*/ 408199 h 458771"/>
                <a:gd name="connsiteX2" fmla="*/ 40660 w 427363"/>
                <a:gd name="connsiteY2" fmla="*/ 452099 h 458771"/>
                <a:gd name="connsiteX3" fmla="*/ 37071 w 427363"/>
                <a:gd name="connsiteY3" fmla="*/ 458216 h 458771"/>
                <a:gd name="connsiteX4" fmla="*/ 4768 w 427363"/>
                <a:gd name="connsiteY4" fmla="*/ 408199 h 458771"/>
                <a:gd name="connsiteX5" fmla="*/ 324459 w 427363"/>
                <a:gd name="connsiteY5" fmla="*/ 393557 h 458771"/>
                <a:gd name="connsiteX6" fmla="*/ 326974 w 427363"/>
                <a:gd name="connsiteY6" fmla="*/ 396087 h 458771"/>
                <a:gd name="connsiteX7" fmla="*/ 182211 w 427363"/>
                <a:gd name="connsiteY7" fmla="*/ 434384 h 458771"/>
                <a:gd name="connsiteX8" fmla="*/ 182570 w 427363"/>
                <a:gd name="connsiteY8" fmla="*/ 433300 h 458771"/>
                <a:gd name="connsiteX9" fmla="*/ 324459 w 427363"/>
                <a:gd name="connsiteY9" fmla="*/ 393557 h 458771"/>
                <a:gd name="connsiteX10" fmla="*/ 318480 w 427363"/>
                <a:gd name="connsiteY10" fmla="*/ 387210 h 458771"/>
                <a:gd name="connsiteX11" fmla="*/ 320271 w 427363"/>
                <a:gd name="connsiteY11" fmla="*/ 390469 h 458771"/>
                <a:gd name="connsiteX12" fmla="*/ 220667 w 427363"/>
                <a:gd name="connsiteY12" fmla="*/ 426675 h 458771"/>
                <a:gd name="connsiteX13" fmla="*/ 220667 w 427363"/>
                <a:gd name="connsiteY13" fmla="*/ 425227 h 458771"/>
                <a:gd name="connsiteX14" fmla="*/ 318480 w 427363"/>
                <a:gd name="connsiteY14" fmla="*/ 387210 h 458771"/>
                <a:gd name="connsiteX15" fmla="*/ 314045 w 427363"/>
                <a:gd name="connsiteY15" fmla="*/ 382099 h 458771"/>
                <a:gd name="connsiteX16" fmla="*/ 315489 w 427363"/>
                <a:gd name="connsiteY16" fmla="*/ 385396 h 458771"/>
                <a:gd name="connsiteX17" fmla="*/ 242901 w 427363"/>
                <a:gd name="connsiteY17" fmla="*/ 413605 h 458771"/>
                <a:gd name="connsiteX18" fmla="*/ 242540 w 427363"/>
                <a:gd name="connsiteY18" fmla="*/ 412506 h 458771"/>
                <a:gd name="connsiteX19" fmla="*/ 314045 w 427363"/>
                <a:gd name="connsiteY19" fmla="*/ 382099 h 458771"/>
                <a:gd name="connsiteX20" fmla="*/ 8862 w 427363"/>
                <a:gd name="connsiteY20" fmla="*/ 362174 h 458771"/>
                <a:gd name="connsiteX21" fmla="*/ 11707 w 427363"/>
                <a:gd name="connsiteY21" fmla="*/ 362536 h 458771"/>
                <a:gd name="connsiteX22" fmla="*/ 62924 w 427363"/>
                <a:gd name="connsiteY22" fmla="*/ 452041 h 458771"/>
                <a:gd name="connsiteX23" fmla="*/ 61146 w 427363"/>
                <a:gd name="connsiteY23" fmla="*/ 458563 h 458771"/>
                <a:gd name="connsiteX24" fmla="*/ 8862 w 427363"/>
                <a:gd name="connsiteY24" fmla="*/ 362174 h 458771"/>
                <a:gd name="connsiteX25" fmla="*/ 387301 w 427363"/>
                <a:gd name="connsiteY25" fmla="*/ 349969 h 458771"/>
                <a:gd name="connsiteX26" fmla="*/ 388019 w 427363"/>
                <a:gd name="connsiteY26" fmla="*/ 351047 h 458771"/>
                <a:gd name="connsiteX27" fmla="*/ 368637 w 427363"/>
                <a:gd name="connsiteY27" fmla="*/ 362190 h 458771"/>
                <a:gd name="connsiteX28" fmla="*/ 351051 w 427363"/>
                <a:gd name="connsiteY28" fmla="*/ 367222 h 458771"/>
                <a:gd name="connsiteX29" fmla="*/ 350333 w 427363"/>
                <a:gd name="connsiteY29" fmla="*/ 364346 h 458771"/>
                <a:gd name="connsiteX30" fmla="*/ 371868 w 427363"/>
                <a:gd name="connsiteY30" fmla="*/ 357877 h 458771"/>
                <a:gd name="connsiteX31" fmla="*/ 387301 w 427363"/>
                <a:gd name="connsiteY31" fmla="*/ 349969 h 458771"/>
                <a:gd name="connsiteX32" fmla="*/ 397152 w 427363"/>
                <a:gd name="connsiteY32" fmla="*/ 336918 h 458771"/>
                <a:gd name="connsiteX33" fmla="*/ 398248 w 427363"/>
                <a:gd name="connsiteY33" fmla="*/ 337655 h 458771"/>
                <a:gd name="connsiteX34" fmla="*/ 350007 w 427363"/>
                <a:gd name="connsiteY34" fmla="*/ 361214 h 458771"/>
                <a:gd name="connsiteX35" fmla="*/ 349641 w 427363"/>
                <a:gd name="connsiteY35" fmla="*/ 358637 h 458771"/>
                <a:gd name="connsiteX36" fmla="*/ 397152 w 427363"/>
                <a:gd name="connsiteY36" fmla="*/ 336918 h 458771"/>
                <a:gd name="connsiteX37" fmla="*/ 407421 w 427363"/>
                <a:gd name="connsiteY37" fmla="*/ 324203 h 458771"/>
                <a:gd name="connsiteX38" fmla="*/ 407782 w 427363"/>
                <a:gd name="connsiteY38" fmla="*/ 324556 h 458771"/>
                <a:gd name="connsiteX39" fmla="*/ 376355 w 427363"/>
                <a:gd name="connsiteY39" fmla="*/ 342900 h 458771"/>
                <a:gd name="connsiteX40" fmla="*/ 349985 w 427363"/>
                <a:gd name="connsiteY40" fmla="*/ 351014 h 458771"/>
                <a:gd name="connsiteX41" fmla="*/ 349263 w 427363"/>
                <a:gd name="connsiteY41" fmla="*/ 350661 h 458771"/>
                <a:gd name="connsiteX42" fmla="*/ 348902 w 427363"/>
                <a:gd name="connsiteY42" fmla="*/ 350661 h 458771"/>
                <a:gd name="connsiteX43" fmla="*/ 348902 w 427363"/>
                <a:gd name="connsiteY43" fmla="*/ 350309 h 458771"/>
                <a:gd name="connsiteX44" fmla="*/ 349624 w 427363"/>
                <a:gd name="connsiteY44" fmla="*/ 348192 h 458771"/>
                <a:gd name="connsiteX45" fmla="*/ 407421 w 427363"/>
                <a:gd name="connsiteY45" fmla="*/ 324203 h 458771"/>
                <a:gd name="connsiteX46" fmla="*/ 305841 w 427363"/>
                <a:gd name="connsiteY46" fmla="*/ 307467 h 458771"/>
                <a:gd name="connsiteX47" fmla="*/ 308390 w 427363"/>
                <a:gd name="connsiteY47" fmla="*/ 313224 h 458771"/>
                <a:gd name="connsiteX48" fmla="*/ 278169 w 427363"/>
                <a:gd name="connsiteY48" fmla="*/ 330856 h 458771"/>
                <a:gd name="connsiteX49" fmla="*/ 274528 w 427363"/>
                <a:gd name="connsiteY49" fmla="*/ 326898 h 458771"/>
                <a:gd name="connsiteX50" fmla="*/ 305841 w 427363"/>
                <a:gd name="connsiteY50" fmla="*/ 307467 h 458771"/>
                <a:gd name="connsiteX51" fmla="*/ 305047 w 427363"/>
                <a:gd name="connsiteY51" fmla="*/ 294423 h 458771"/>
                <a:gd name="connsiteX52" fmla="*/ 306844 w 427363"/>
                <a:gd name="connsiteY52" fmla="*/ 299209 h 458771"/>
                <a:gd name="connsiteX53" fmla="*/ 290310 w 427363"/>
                <a:gd name="connsiteY53" fmla="*/ 307676 h 458771"/>
                <a:gd name="connsiteX54" fmla="*/ 276652 w 427363"/>
                <a:gd name="connsiteY54" fmla="*/ 317247 h 458771"/>
                <a:gd name="connsiteX55" fmla="*/ 274495 w 427363"/>
                <a:gd name="connsiteY55" fmla="*/ 313197 h 458771"/>
                <a:gd name="connsiteX56" fmla="*/ 305047 w 427363"/>
                <a:gd name="connsiteY56" fmla="*/ 294423 h 458771"/>
                <a:gd name="connsiteX57" fmla="*/ 302110 w 427363"/>
                <a:gd name="connsiteY57" fmla="*/ 281340 h 458771"/>
                <a:gd name="connsiteX58" fmla="*/ 303179 w 427363"/>
                <a:gd name="connsiteY58" fmla="*/ 285221 h 458771"/>
                <a:gd name="connsiteX59" fmla="*/ 287855 w 427363"/>
                <a:gd name="connsiteY59" fmla="*/ 291923 h 458771"/>
                <a:gd name="connsiteX60" fmla="*/ 273600 w 427363"/>
                <a:gd name="connsiteY60" fmla="*/ 301448 h 458771"/>
                <a:gd name="connsiteX61" fmla="*/ 271818 w 427363"/>
                <a:gd name="connsiteY61" fmla="*/ 298626 h 458771"/>
                <a:gd name="connsiteX62" fmla="*/ 302110 w 427363"/>
                <a:gd name="connsiteY62" fmla="*/ 281340 h 458771"/>
                <a:gd name="connsiteX63" fmla="*/ 303140 w 427363"/>
                <a:gd name="connsiteY63" fmla="*/ 266961 h 458771"/>
                <a:gd name="connsiteX64" fmla="*/ 303866 w 427363"/>
                <a:gd name="connsiteY64" fmla="*/ 270658 h 458771"/>
                <a:gd name="connsiteX65" fmla="*/ 294794 w 427363"/>
                <a:gd name="connsiteY65" fmla="*/ 273985 h 458771"/>
                <a:gd name="connsiteX66" fmla="*/ 286449 w 427363"/>
                <a:gd name="connsiteY66" fmla="*/ 278791 h 458771"/>
                <a:gd name="connsiteX67" fmla="*/ 270120 w 427363"/>
                <a:gd name="connsiteY67" fmla="*/ 290621 h 458771"/>
                <a:gd name="connsiteX68" fmla="*/ 268306 w 427363"/>
                <a:gd name="connsiteY68" fmla="*/ 288034 h 458771"/>
                <a:gd name="connsiteX69" fmla="*/ 285723 w 427363"/>
                <a:gd name="connsiteY69" fmla="*/ 273615 h 458771"/>
                <a:gd name="connsiteX70" fmla="*/ 303140 w 427363"/>
                <a:gd name="connsiteY70" fmla="*/ 266961 h 458771"/>
                <a:gd name="connsiteX71" fmla="*/ 295928 w 427363"/>
                <a:gd name="connsiteY71" fmla="*/ 251624 h 458771"/>
                <a:gd name="connsiteX72" fmla="*/ 304229 w 427363"/>
                <a:gd name="connsiteY72" fmla="*/ 252086 h 458771"/>
                <a:gd name="connsiteX73" fmla="*/ 303503 w 427363"/>
                <a:gd name="connsiteY73" fmla="*/ 255044 h 458771"/>
                <a:gd name="connsiteX74" fmla="*/ 295520 w 427363"/>
                <a:gd name="connsiteY74" fmla="*/ 257262 h 458771"/>
                <a:gd name="connsiteX75" fmla="*/ 286086 w 427363"/>
                <a:gd name="connsiteY75" fmla="*/ 262438 h 458771"/>
                <a:gd name="connsiteX76" fmla="*/ 269394 w 427363"/>
                <a:gd name="connsiteY76" fmla="*/ 273528 h 458771"/>
                <a:gd name="connsiteX77" fmla="*/ 268306 w 427363"/>
                <a:gd name="connsiteY77" fmla="*/ 272049 h 458771"/>
                <a:gd name="connsiteX78" fmla="*/ 287900 w 427363"/>
                <a:gd name="connsiteY78" fmla="*/ 256153 h 458771"/>
                <a:gd name="connsiteX79" fmla="*/ 295928 w 427363"/>
                <a:gd name="connsiteY79" fmla="*/ 251624 h 458771"/>
                <a:gd name="connsiteX80" fmla="*/ 300220 w 427363"/>
                <a:gd name="connsiteY80" fmla="*/ 234773 h 458771"/>
                <a:gd name="connsiteX81" fmla="*/ 302404 w 427363"/>
                <a:gd name="connsiteY81" fmla="*/ 238654 h 458771"/>
                <a:gd name="connsiteX82" fmla="*/ 269270 w 427363"/>
                <a:gd name="connsiteY82" fmla="*/ 257351 h 458771"/>
                <a:gd name="connsiteX83" fmla="*/ 267450 w 427363"/>
                <a:gd name="connsiteY83" fmla="*/ 254176 h 458771"/>
                <a:gd name="connsiteX84" fmla="*/ 300220 w 427363"/>
                <a:gd name="connsiteY84" fmla="*/ 234773 h 458771"/>
                <a:gd name="connsiteX85" fmla="*/ 303024 w 427363"/>
                <a:gd name="connsiteY85" fmla="*/ 216610 h 458771"/>
                <a:gd name="connsiteX86" fmla="*/ 304435 w 427363"/>
                <a:gd name="connsiteY86" fmla="*/ 220872 h 458771"/>
                <a:gd name="connsiteX87" fmla="*/ 288560 w 427363"/>
                <a:gd name="connsiteY87" fmla="*/ 229394 h 458771"/>
                <a:gd name="connsiteX88" fmla="*/ 271626 w 427363"/>
                <a:gd name="connsiteY88" fmla="*/ 241467 h 458771"/>
                <a:gd name="connsiteX89" fmla="*/ 269863 w 427363"/>
                <a:gd name="connsiteY89" fmla="*/ 239336 h 458771"/>
                <a:gd name="connsiteX90" fmla="*/ 303024 w 427363"/>
                <a:gd name="connsiteY90" fmla="*/ 216610 h 458771"/>
                <a:gd name="connsiteX91" fmla="*/ 306821 w 427363"/>
                <a:gd name="connsiteY91" fmla="*/ 202664 h 458771"/>
                <a:gd name="connsiteX92" fmla="*/ 308269 w 427363"/>
                <a:gd name="connsiteY92" fmla="*/ 206169 h 458771"/>
                <a:gd name="connsiteX93" fmla="*/ 272063 w 427363"/>
                <a:gd name="connsiteY93" fmla="*/ 227198 h 458771"/>
                <a:gd name="connsiteX94" fmla="*/ 270252 w 427363"/>
                <a:gd name="connsiteY94" fmla="*/ 224394 h 458771"/>
                <a:gd name="connsiteX95" fmla="*/ 306821 w 427363"/>
                <a:gd name="connsiteY95" fmla="*/ 202664 h 458771"/>
                <a:gd name="connsiteX96" fmla="*/ 304932 w 427363"/>
                <a:gd name="connsiteY96" fmla="*/ 188036 h 458771"/>
                <a:gd name="connsiteX97" fmla="*/ 306356 w 427363"/>
                <a:gd name="connsiteY97" fmla="*/ 191590 h 458771"/>
                <a:gd name="connsiteX98" fmla="*/ 289976 w 427363"/>
                <a:gd name="connsiteY98" fmla="*/ 200120 h 458771"/>
                <a:gd name="connsiteX99" fmla="*/ 273597 w 427363"/>
                <a:gd name="connsiteY99" fmla="*/ 209716 h 458771"/>
                <a:gd name="connsiteX100" fmla="*/ 272173 w 427363"/>
                <a:gd name="connsiteY100" fmla="*/ 206872 h 458771"/>
                <a:gd name="connsiteX101" fmla="*/ 304932 w 427363"/>
                <a:gd name="connsiteY101" fmla="*/ 188036 h 458771"/>
                <a:gd name="connsiteX102" fmla="*/ 304849 w 427363"/>
                <a:gd name="connsiteY102" fmla="*/ 173743 h 458771"/>
                <a:gd name="connsiteX103" fmla="*/ 305213 w 427363"/>
                <a:gd name="connsiteY103" fmla="*/ 177976 h 458771"/>
                <a:gd name="connsiteX104" fmla="*/ 267321 w 427363"/>
                <a:gd name="connsiteY104" fmla="*/ 200201 h 458771"/>
                <a:gd name="connsiteX105" fmla="*/ 265135 w 427363"/>
                <a:gd name="connsiteY105" fmla="*/ 197732 h 458771"/>
                <a:gd name="connsiteX106" fmla="*/ 284446 w 427363"/>
                <a:gd name="connsiteY106" fmla="*/ 182562 h 458771"/>
                <a:gd name="connsiteX107" fmla="*/ 304849 w 427363"/>
                <a:gd name="connsiteY107" fmla="*/ 173743 h 458771"/>
                <a:gd name="connsiteX108" fmla="*/ 304240 w 427363"/>
                <a:gd name="connsiteY108" fmla="*/ 157525 h 458771"/>
                <a:gd name="connsiteX109" fmla="*/ 305657 w 427363"/>
                <a:gd name="connsiteY109" fmla="*/ 161517 h 458771"/>
                <a:gd name="connsiteX110" fmla="*/ 272702 w 427363"/>
                <a:gd name="connsiteY110" fmla="*/ 180385 h 458771"/>
                <a:gd name="connsiteX111" fmla="*/ 270576 w 427363"/>
                <a:gd name="connsiteY111" fmla="*/ 176757 h 458771"/>
                <a:gd name="connsiteX112" fmla="*/ 304240 w 427363"/>
                <a:gd name="connsiteY112" fmla="*/ 157525 h 458771"/>
                <a:gd name="connsiteX113" fmla="*/ 304195 w 427363"/>
                <a:gd name="connsiteY113" fmla="*/ 140406 h 458771"/>
                <a:gd name="connsiteX114" fmla="*/ 305986 w 427363"/>
                <a:gd name="connsiteY114" fmla="*/ 144639 h 458771"/>
                <a:gd name="connsiteX115" fmla="*/ 265164 w 427363"/>
                <a:gd name="connsiteY115" fmla="*/ 166511 h 458771"/>
                <a:gd name="connsiteX116" fmla="*/ 263016 w 427363"/>
                <a:gd name="connsiteY116" fmla="*/ 162631 h 458771"/>
                <a:gd name="connsiteX117" fmla="*/ 304195 w 427363"/>
                <a:gd name="connsiteY117" fmla="*/ 140406 h 458771"/>
                <a:gd name="connsiteX118" fmla="*/ 365745 w 427363"/>
                <a:gd name="connsiteY118" fmla="*/ 138943 h 458771"/>
                <a:gd name="connsiteX119" fmla="*/ 376030 w 427363"/>
                <a:gd name="connsiteY119" fmla="*/ 162232 h 458771"/>
                <a:gd name="connsiteX120" fmla="*/ 373134 w 427363"/>
                <a:gd name="connsiteY120" fmla="*/ 162949 h 458771"/>
                <a:gd name="connsiteX121" fmla="*/ 369875 w 427363"/>
                <a:gd name="connsiteY121" fmla="*/ 147894 h 458771"/>
                <a:gd name="connsiteX122" fmla="*/ 357203 w 427363"/>
                <a:gd name="connsiteY122" fmla="*/ 141799 h 458771"/>
                <a:gd name="connsiteX123" fmla="*/ 356841 w 427363"/>
                <a:gd name="connsiteY123" fmla="*/ 140724 h 458771"/>
                <a:gd name="connsiteX124" fmla="*/ 365745 w 427363"/>
                <a:gd name="connsiteY124" fmla="*/ 138943 h 458771"/>
                <a:gd name="connsiteX125" fmla="*/ 368702 w 427363"/>
                <a:gd name="connsiteY125" fmla="*/ 131586 h 458771"/>
                <a:gd name="connsiteX126" fmla="*/ 378878 w 427363"/>
                <a:gd name="connsiteY126" fmla="*/ 139688 h 458771"/>
                <a:gd name="connsiteX127" fmla="*/ 383965 w 427363"/>
                <a:gd name="connsiteY127" fmla="*/ 173348 h 458771"/>
                <a:gd name="connsiteX128" fmla="*/ 381422 w 427363"/>
                <a:gd name="connsiteY128" fmla="*/ 174422 h 458771"/>
                <a:gd name="connsiteX129" fmla="*/ 377787 w 427363"/>
                <a:gd name="connsiteY129" fmla="*/ 147566 h 458771"/>
                <a:gd name="connsiteX130" fmla="*/ 373063 w 427363"/>
                <a:gd name="connsiteY130" fmla="*/ 135749 h 458771"/>
                <a:gd name="connsiteX131" fmla="*/ 355619 w 427363"/>
                <a:gd name="connsiteY131" fmla="*/ 136107 h 458771"/>
                <a:gd name="connsiteX132" fmla="*/ 355256 w 427363"/>
                <a:gd name="connsiteY132" fmla="*/ 135033 h 458771"/>
                <a:gd name="connsiteX133" fmla="*/ 368702 w 427363"/>
                <a:gd name="connsiteY133" fmla="*/ 131586 h 458771"/>
                <a:gd name="connsiteX134" fmla="*/ 359835 w 427363"/>
                <a:gd name="connsiteY134" fmla="*/ 126655 h 458771"/>
                <a:gd name="connsiteX135" fmla="*/ 342216 w 427363"/>
                <a:gd name="connsiteY135" fmla="*/ 132055 h 458771"/>
                <a:gd name="connsiteX136" fmla="*/ 342216 w 427363"/>
                <a:gd name="connsiteY136" fmla="*/ 233575 h 458771"/>
                <a:gd name="connsiteX137" fmla="*/ 343654 w 427363"/>
                <a:gd name="connsiteY137" fmla="*/ 294415 h 458771"/>
                <a:gd name="connsiteX138" fmla="*/ 388959 w 427363"/>
                <a:gd name="connsiteY138" fmla="*/ 251215 h 458771"/>
                <a:gd name="connsiteX139" fmla="*/ 386083 w 427363"/>
                <a:gd name="connsiteY139" fmla="*/ 202975 h 458771"/>
                <a:gd name="connsiteX140" fmla="*/ 384644 w 427363"/>
                <a:gd name="connsiteY140" fmla="*/ 148975 h 458771"/>
                <a:gd name="connsiteX141" fmla="*/ 359835 w 427363"/>
                <a:gd name="connsiteY141" fmla="*/ 126655 h 458771"/>
                <a:gd name="connsiteX142" fmla="*/ 304512 w 427363"/>
                <a:gd name="connsiteY142" fmla="*/ 123332 h 458771"/>
                <a:gd name="connsiteX143" fmla="*/ 305959 w 427363"/>
                <a:gd name="connsiteY143" fmla="*/ 128076 h 458771"/>
                <a:gd name="connsiteX144" fmla="*/ 284971 w 427363"/>
                <a:gd name="connsiteY144" fmla="*/ 139754 h 458771"/>
                <a:gd name="connsiteX145" fmla="*/ 263260 w 427363"/>
                <a:gd name="connsiteY145" fmla="*/ 152527 h 458771"/>
                <a:gd name="connsiteX146" fmla="*/ 261450 w 427363"/>
                <a:gd name="connsiteY146" fmla="*/ 148878 h 458771"/>
                <a:gd name="connsiteX147" fmla="*/ 304512 w 427363"/>
                <a:gd name="connsiteY147" fmla="*/ 123332 h 458771"/>
                <a:gd name="connsiteX148" fmla="*/ 318349 w 427363"/>
                <a:gd name="connsiteY148" fmla="*/ 95831 h 458771"/>
                <a:gd name="connsiteX149" fmla="*/ 321608 w 427363"/>
                <a:gd name="connsiteY149" fmla="*/ 102339 h 458771"/>
                <a:gd name="connsiteX150" fmla="*/ 212240 w 427363"/>
                <a:gd name="connsiteY150" fmla="*/ 128006 h 458771"/>
                <a:gd name="connsiteX151" fmla="*/ 212240 w 427363"/>
                <a:gd name="connsiteY151" fmla="*/ 124391 h 458771"/>
                <a:gd name="connsiteX152" fmla="*/ 318349 w 427363"/>
                <a:gd name="connsiteY152" fmla="*/ 95831 h 458771"/>
                <a:gd name="connsiteX153" fmla="*/ 61239 w 427363"/>
                <a:gd name="connsiteY153" fmla="*/ 92649 h 458771"/>
                <a:gd name="connsiteX154" fmla="*/ 65207 w 427363"/>
                <a:gd name="connsiteY154" fmla="*/ 92649 h 458771"/>
                <a:gd name="connsiteX155" fmla="*/ 63620 w 427363"/>
                <a:gd name="connsiteY155" fmla="*/ 147784 h 458771"/>
                <a:gd name="connsiteX156" fmla="*/ 62033 w 427363"/>
                <a:gd name="connsiteY156" fmla="*/ 147423 h 458771"/>
                <a:gd name="connsiteX157" fmla="*/ 61239 w 427363"/>
                <a:gd name="connsiteY157" fmla="*/ 92649 h 458771"/>
                <a:gd name="connsiteX158" fmla="*/ 372007 w 427363"/>
                <a:gd name="connsiteY158" fmla="*/ 91415 h 458771"/>
                <a:gd name="connsiteX159" fmla="*/ 389708 w 427363"/>
                <a:gd name="connsiteY159" fmla="*/ 93512 h 458771"/>
                <a:gd name="connsiteX160" fmla="*/ 409364 w 427363"/>
                <a:gd name="connsiteY160" fmla="*/ 138005 h 458771"/>
                <a:gd name="connsiteX161" fmla="*/ 406088 w 427363"/>
                <a:gd name="connsiteY161" fmla="*/ 139099 h 458771"/>
                <a:gd name="connsiteX162" fmla="*/ 400264 w 427363"/>
                <a:gd name="connsiteY162" fmla="*/ 118311 h 458771"/>
                <a:gd name="connsiteX163" fmla="*/ 387887 w 427363"/>
                <a:gd name="connsiteY163" fmla="*/ 96430 h 458771"/>
                <a:gd name="connsiteX164" fmla="*/ 354398 w 427363"/>
                <a:gd name="connsiteY164" fmla="*/ 97159 h 458771"/>
                <a:gd name="connsiteX165" fmla="*/ 354034 w 427363"/>
                <a:gd name="connsiteY165" fmla="*/ 95336 h 458771"/>
                <a:gd name="connsiteX166" fmla="*/ 372007 w 427363"/>
                <a:gd name="connsiteY166" fmla="*/ 91415 h 458771"/>
                <a:gd name="connsiteX167" fmla="*/ 50126 w 427363"/>
                <a:gd name="connsiteY167" fmla="*/ 89456 h 458771"/>
                <a:gd name="connsiteX168" fmla="*/ 54095 w 427363"/>
                <a:gd name="connsiteY168" fmla="*/ 89814 h 458771"/>
                <a:gd name="connsiteX169" fmla="*/ 52110 w 427363"/>
                <a:gd name="connsiteY169" fmla="*/ 153788 h 458771"/>
                <a:gd name="connsiteX170" fmla="*/ 50126 w 427363"/>
                <a:gd name="connsiteY170" fmla="*/ 153788 h 458771"/>
                <a:gd name="connsiteX171" fmla="*/ 50126 w 427363"/>
                <a:gd name="connsiteY171" fmla="*/ 89456 h 458771"/>
                <a:gd name="connsiteX172" fmla="*/ 40204 w 427363"/>
                <a:gd name="connsiteY172" fmla="*/ 88259 h 458771"/>
                <a:gd name="connsiteX173" fmla="*/ 44173 w 427363"/>
                <a:gd name="connsiteY173" fmla="*/ 88259 h 458771"/>
                <a:gd name="connsiteX174" fmla="*/ 45363 w 427363"/>
                <a:gd name="connsiteY174" fmla="*/ 166827 h 458771"/>
                <a:gd name="connsiteX175" fmla="*/ 43379 w 427363"/>
                <a:gd name="connsiteY175" fmla="*/ 166827 h 458771"/>
                <a:gd name="connsiteX176" fmla="*/ 40204 w 427363"/>
                <a:gd name="connsiteY176" fmla="*/ 88259 h 458771"/>
                <a:gd name="connsiteX177" fmla="*/ 377408 w 427363"/>
                <a:gd name="connsiteY177" fmla="*/ 86155 h 458771"/>
                <a:gd name="connsiteX178" fmla="*/ 341497 w 427363"/>
                <a:gd name="connsiteY178" fmla="*/ 93895 h 458771"/>
                <a:gd name="connsiteX179" fmla="*/ 342216 w 427363"/>
                <a:gd name="connsiteY179" fmla="*/ 123775 h 458771"/>
                <a:gd name="connsiteX180" fmla="*/ 386802 w 427363"/>
                <a:gd name="connsiteY180" fmla="*/ 120535 h 458771"/>
                <a:gd name="connsiteX181" fmla="*/ 397229 w 427363"/>
                <a:gd name="connsiteY181" fmla="*/ 189295 h 458771"/>
                <a:gd name="connsiteX182" fmla="*/ 395791 w 427363"/>
                <a:gd name="connsiteY182" fmla="*/ 273175 h 458771"/>
                <a:gd name="connsiteX183" fmla="*/ 343654 w 427363"/>
                <a:gd name="connsiteY183" fmla="*/ 306295 h 458771"/>
                <a:gd name="connsiteX184" fmla="*/ 344014 w 427363"/>
                <a:gd name="connsiteY184" fmla="*/ 332935 h 458771"/>
                <a:gd name="connsiteX185" fmla="*/ 411971 w 427363"/>
                <a:gd name="connsiteY185" fmla="*/ 282895 h 458771"/>
                <a:gd name="connsiteX186" fmla="*/ 413769 w 427363"/>
                <a:gd name="connsiteY186" fmla="*/ 197215 h 458771"/>
                <a:gd name="connsiteX187" fmla="*/ 404420 w 427363"/>
                <a:gd name="connsiteY187" fmla="*/ 102175 h 458771"/>
                <a:gd name="connsiteX188" fmla="*/ 377408 w 427363"/>
                <a:gd name="connsiteY188" fmla="*/ 86155 h 458771"/>
                <a:gd name="connsiteX189" fmla="*/ 34264 w 427363"/>
                <a:gd name="connsiteY189" fmla="*/ 84715 h 458771"/>
                <a:gd name="connsiteX190" fmla="*/ 34981 w 427363"/>
                <a:gd name="connsiteY190" fmla="*/ 184655 h 458771"/>
                <a:gd name="connsiteX191" fmla="*/ 33547 w 427363"/>
                <a:gd name="connsiteY191" fmla="*/ 184294 h 458771"/>
                <a:gd name="connsiteX192" fmla="*/ 31037 w 427363"/>
                <a:gd name="connsiteY192" fmla="*/ 85436 h 458771"/>
                <a:gd name="connsiteX193" fmla="*/ 34264 w 427363"/>
                <a:gd name="connsiteY193" fmla="*/ 84715 h 458771"/>
                <a:gd name="connsiteX194" fmla="*/ 320367 w 427363"/>
                <a:gd name="connsiteY194" fmla="*/ 81172 h 458771"/>
                <a:gd name="connsiteX195" fmla="*/ 323596 w 427363"/>
                <a:gd name="connsiteY195" fmla="*/ 86563 h 458771"/>
                <a:gd name="connsiteX196" fmla="*/ 235696 w 427363"/>
                <a:gd name="connsiteY196" fmla="*/ 115678 h 458771"/>
                <a:gd name="connsiteX197" fmla="*/ 148872 w 427363"/>
                <a:gd name="connsiteY197" fmla="*/ 107411 h 458771"/>
                <a:gd name="connsiteX198" fmla="*/ 149231 w 427363"/>
                <a:gd name="connsiteY198" fmla="*/ 105973 h 458771"/>
                <a:gd name="connsiteX199" fmla="*/ 229238 w 427363"/>
                <a:gd name="connsiteY199" fmla="*/ 110287 h 458771"/>
                <a:gd name="connsiteX200" fmla="*/ 320367 w 427363"/>
                <a:gd name="connsiteY200" fmla="*/ 81172 h 458771"/>
                <a:gd name="connsiteX201" fmla="*/ 186773 w 427363"/>
                <a:gd name="connsiteY201" fmla="*/ 73719 h 458771"/>
                <a:gd name="connsiteX202" fmla="*/ 201519 w 427363"/>
                <a:gd name="connsiteY202" fmla="*/ 75803 h 458771"/>
                <a:gd name="connsiteX203" fmla="*/ 200420 w 427363"/>
                <a:gd name="connsiteY203" fmla="*/ 78581 h 458771"/>
                <a:gd name="connsiteX204" fmla="*/ 171478 w 427363"/>
                <a:gd name="connsiteY204" fmla="*/ 78184 h 458771"/>
                <a:gd name="connsiteX205" fmla="*/ 171478 w 427363"/>
                <a:gd name="connsiteY205" fmla="*/ 75803 h 458771"/>
                <a:gd name="connsiteX206" fmla="*/ 186773 w 427363"/>
                <a:gd name="connsiteY206" fmla="*/ 73719 h 458771"/>
                <a:gd name="connsiteX207" fmla="*/ 175974 w 427363"/>
                <a:gd name="connsiteY207" fmla="*/ 67032 h 458771"/>
                <a:gd name="connsiteX208" fmla="*/ 218521 w 427363"/>
                <a:gd name="connsiteY208" fmla="*/ 67389 h 458771"/>
                <a:gd name="connsiteX209" fmla="*/ 220323 w 427363"/>
                <a:gd name="connsiteY209" fmla="*/ 80605 h 458771"/>
                <a:gd name="connsiteX210" fmla="*/ 220323 w 427363"/>
                <a:gd name="connsiteY210" fmla="*/ 77033 h 458771"/>
                <a:gd name="connsiteX211" fmla="*/ 223208 w 427363"/>
                <a:gd name="connsiteY211" fmla="*/ 71318 h 458771"/>
                <a:gd name="connsiteX212" fmla="*/ 215997 w 427363"/>
                <a:gd name="connsiteY212" fmla="*/ 70961 h 458771"/>
                <a:gd name="connsiteX213" fmla="*/ 209867 w 427363"/>
                <a:gd name="connsiteY213" fmla="*/ 70961 h 458771"/>
                <a:gd name="connsiteX214" fmla="*/ 180300 w 427363"/>
                <a:gd name="connsiteY214" fmla="*/ 70247 h 458771"/>
                <a:gd name="connsiteX215" fmla="*/ 122249 w 427363"/>
                <a:gd name="connsiteY215" fmla="*/ 73104 h 458771"/>
                <a:gd name="connsiteX216" fmla="*/ 122249 w 427363"/>
                <a:gd name="connsiteY216" fmla="*/ 70961 h 458771"/>
                <a:gd name="connsiteX217" fmla="*/ 175974 w 427363"/>
                <a:gd name="connsiteY217" fmla="*/ 67032 h 458771"/>
                <a:gd name="connsiteX218" fmla="*/ 174660 w 427363"/>
                <a:gd name="connsiteY218" fmla="*/ 63655 h 458771"/>
                <a:gd name="connsiteX219" fmla="*/ 119288 w 427363"/>
                <a:gd name="connsiteY219" fmla="*/ 65815 h 458771"/>
                <a:gd name="connsiteX220" fmla="*/ 86927 w 427363"/>
                <a:gd name="connsiteY220" fmla="*/ 71215 h 458771"/>
                <a:gd name="connsiteX221" fmla="*/ 167829 w 427363"/>
                <a:gd name="connsiteY221" fmla="*/ 81295 h 458771"/>
                <a:gd name="connsiteX222" fmla="*/ 277855 w 427363"/>
                <a:gd name="connsiteY222" fmla="*/ 73735 h 458771"/>
                <a:gd name="connsiteX223" fmla="*/ 227156 w 427363"/>
                <a:gd name="connsiteY223" fmla="*/ 66175 h 458771"/>
                <a:gd name="connsiteX224" fmla="*/ 174660 w 427363"/>
                <a:gd name="connsiteY224" fmla="*/ 63655 h 458771"/>
                <a:gd name="connsiteX225" fmla="*/ 23644 w 427363"/>
                <a:gd name="connsiteY225" fmla="*/ 62935 h 458771"/>
                <a:gd name="connsiteX226" fmla="*/ 27240 w 427363"/>
                <a:gd name="connsiteY226" fmla="*/ 229255 h 458771"/>
                <a:gd name="connsiteX227" fmla="*/ 31554 w 427363"/>
                <a:gd name="connsiteY227" fmla="*/ 321775 h 458771"/>
                <a:gd name="connsiteX228" fmla="*/ 47735 w 427363"/>
                <a:gd name="connsiteY228" fmla="*/ 414655 h 458771"/>
                <a:gd name="connsiteX229" fmla="*/ 202706 w 427363"/>
                <a:gd name="connsiteY229" fmla="*/ 440215 h 458771"/>
                <a:gd name="connsiteX230" fmla="*/ 329631 w 427363"/>
                <a:gd name="connsiteY230" fmla="*/ 399175 h 458771"/>
                <a:gd name="connsiteX231" fmla="*/ 330710 w 427363"/>
                <a:gd name="connsiteY231" fmla="*/ 70135 h 458771"/>
                <a:gd name="connsiteX232" fmla="*/ 139064 w 427363"/>
                <a:gd name="connsiteY232" fmla="*/ 94615 h 458771"/>
                <a:gd name="connsiteX233" fmla="*/ 49173 w 427363"/>
                <a:gd name="connsiteY233" fmla="*/ 76975 h 458771"/>
                <a:gd name="connsiteX234" fmla="*/ 23644 w 427363"/>
                <a:gd name="connsiteY234" fmla="*/ 62935 h 458771"/>
                <a:gd name="connsiteX235" fmla="*/ 171424 w 427363"/>
                <a:gd name="connsiteY235" fmla="*/ 19735 h 458771"/>
                <a:gd name="connsiteX236" fmla="*/ 27240 w 427363"/>
                <a:gd name="connsiteY236" fmla="*/ 49255 h 458771"/>
                <a:gd name="connsiteX237" fmla="*/ 77579 w 427363"/>
                <a:gd name="connsiteY237" fmla="*/ 69055 h 458771"/>
                <a:gd name="connsiteX238" fmla="*/ 81534 w 427363"/>
                <a:gd name="connsiteY238" fmla="*/ 70135 h 458771"/>
                <a:gd name="connsiteX239" fmla="*/ 110658 w 427363"/>
                <a:gd name="connsiteY239" fmla="*/ 62935 h 458771"/>
                <a:gd name="connsiteX240" fmla="*/ 170346 w 427363"/>
                <a:gd name="connsiteY240" fmla="*/ 59335 h 458771"/>
                <a:gd name="connsiteX241" fmla="*/ 231831 w 427363"/>
                <a:gd name="connsiteY241" fmla="*/ 62215 h 458771"/>
                <a:gd name="connsiteX242" fmla="*/ 280371 w 427363"/>
                <a:gd name="connsiteY242" fmla="*/ 69775 h 458771"/>
                <a:gd name="connsiteX243" fmla="*/ 281810 w 427363"/>
                <a:gd name="connsiteY243" fmla="*/ 72655 h 458771"/>
                <a:gd name="connsiteX244" fmla="*/ 322800 w 427363"/>
                <a:gd name="connsiteY244" fmla="*/ 56095 h 458771"/>
                <a:gd name="connsiteX245" fmla="*/ 254843 w 427363"/>
                <a:gd name="connsiteY245" fmla="*/ 27655 h 458771"/>
                <a:gd name="connsiteX246" fmla="*/ 171424 w 427363"/>
                <a:gd name="connsiteY246" fmla="*/ 19735 h 458771"/>
                <a:gd name="connsiteX247" fmla="*/ 171424 w 427363"/>
                <a:gd name="connsiteY247" fmla="*/ 4255 h 458771"/>
                <a:gd name="connsiteX248" fmla="*/ 266349 w 427363"/>
                <a:gd name="connsiteY248" fmla="*/ 13255 h 458771"/>
                <a:gd name="connsiteX249" fmla="*/ 337182 w 427363"/>
                <a:gd name="connsiteY249" fmla="*/ 46735 h 458771"/>
                <a:gd name="connsiteX250" fmla="*/ 339340 w 427363"/>
                <a:gd name="connsiteY250" fmla="*/ 49615 h 458771"/>
                <a:gd name="connsiteX251" fmla="*/ 340418 w 427363"/>
                <a:gd name="connsiteY251" fmla="*/ 64375 h 458771"/>
                <a:gd name="connsiteX252" fmla="*/ 340059 w 427363"/>
                <a:gd name="connsiteY252" fmla="*/ 65095 h 458771"/>
                <a:gd name="connsiteX253" fmla="*/ 341137 w 427363"/>
                <a:gd name="connsiteY253" fmla="*/ 88495 h 458771"/>
                <a:gd name="connsiteX254" fmla="*/ 403701 w 427363"/>
                <a:gd name="connsiteY254" fmla="*/ 80935 h 458771"/>
                <a:gd name="connsiteX255" fmla="*/ 418443 w 427363"/>
                <a:gd name="connsiteY255" fmla="*/ 118375 h 458771"/>
                <a:gd name="connsiteX256" fmla="*/ 424196 w 427363"/>
                <a:gd name="connsiteY256" fmla="*/ 179575 h 458771"/>
                <a:gd name="connsiteX257" fmla="*/ 419522 w 427363"/>
                <a:gd name="connsiteY257" fmla="*/ 296575 h 458771"/>
                <a:gd name="connsiteX258" fmla="*/ 346531 w 427363"/>
                <a:gd name="connsiteY258" fmla="*/ 343735 h 458771"/>
                <a:gd name="connsiteX259" fmla="*/ 344373 w 427363"/>
                <a:gd name="connsiteY259" fmla="*/ 343735 h 458771"/>
                <a:gd name="connsiteX260" fmla="*/ 344733 w 427363"/>
                <a:gd name="connsiteY260" fmla="*/ 405295 h 458771"/>
                <a:gd name="connsiteX261" fmla="*/ 335744 w 427363"/>
                <a:gd name="connsiteY261" fmla="*/ 412135 h 458771"/>
                <a:gd name="connsiteX262" fmla="*/ 209538 w 427363"/>
                <a:gd name="connsiteY262" fmla="*/ 455335 h 458771"/>
                <a:gd name="connsiteX263" fmla="*/ 43420 w 427363"/>
                <a:gd name="connsiteY263" fmla="*/ 429775 h 458771"/>
                <a:gd name="connsiteX264" fmla="*/ 21487 w 427363"/>
                <a:gd name="connsiteY264" fmla="*/ 379015 h 458771"/>
                <a:gd name="connsiteX265" fmla="*/ 16093 w 427363"/>
                <a:gd name="connsiteY265" fmla="*/ 260215 h 458771"/>
                <a:gd name="connsiteX266" fmla="*/ 16453 w 427363"/>
                <a:gd name="connsiteY266" fmla="*/ 53215 h 458771"/>
                <a:gd name="connsiteX267" fmla="*/ 16093 w 427363"/>
                <a:gd name="connsiteY267" fmla="*/ 47455 h 458771"/>
                <a:gd name="connsiteX268" fmla="*/ 171424 w 427363"/>
                <a:gd name="connsiteY268" fmla="*/ 4255 h 458771"/>
                <a:gd name="connsiteX269" fmla="*/ 87980 w 427363"/>
                <a:gd name="connsiteY269" fmla="*/ 3536 h 458771"/>
                <a:gd name="connsiteX270" fmla="*/ 87980 w 427363"/>
                <a:gd name="connsiteY270" fmla="*/ 4981 h 458771"/>
                <a:gd name="connsiteX271" fmla="*/ 5697 w 427363"/>
                <a:gd name="connsiteY271" fmla="*/ 53394 h 458771"/>
                <a:gd name="connsiteX272" fmla="*/ 3182 w 427363"/>
                <a:gd name="connsiteY272" fmla="*/ 51949 h 458771"/>
                <a:gd name="connsiteX273" fmla="*/ 87980 w 427363"/>
                <a:gd name="connsiteY273" fmla="*/ 3536 h 458771"/>
                <a:gd name="connsiteX274" fmla="*/ 72114 w 427363"/>
                <a:gd name="connsiteY274" fmla="*/ 0 h 458771"/>
                <a:gd name="connsiteX275" fmla="*/ 72471 w 427363"/>
                <a:gd name="connsiteY275" fmla="*/ 1454 h 458771"/>
                <a:gd name="connsiteX276" fmla="*/ 3570 w 427363"/>
                <a:gd name="connsiteY276" fmla="*/ 45080 h 458771"/>
                <a:gd name="connsiteX277" fmla="*/ 357 w 427363"/>
                <a:gd name="connsiteY277" fmla="*/ 42899 h 458771"/>
                <a:gd name="connsiteX278" fmla="*/ 30702 w 427363"/>
                <a:gd name="connsiteY278" fmla="*/ 18177 h 458771"/>
                <a:gd name="connsiteX279" fmla="*/ 72114 w 427363"/>
                <a:gd name="connsiteY279" fmla="*/ 0 h 45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27363" h="458771">
                  <a:moveTo>
                    <a:pt x="4768" y="408199"/>
                  </a:moveTo>
                  <a:cubicBezTo>
                    <a:pt x="4768" y="406400"/>
                    <a:pt x="7281" y="406400"/>
                    <a:pt x="7640" y="408199"/>
                  </a:cubicBezTo>
                  <a:cubicBezTo>
                    <a:pt x="9075" y="425471"/>
                    <a:pt x="25585" y="444902"/>
                    <a:pt x="40660" y="452099"/>
                  </a:cubicBezTo>
                  <a:cubicBezTo>
                    <a:pt x="44608" y="453898"/>
                    <a:pt x="41019" y="460015"/>
                    <a:pt x="37071" y="458216"/>
                  </a:cubicBezTo>
                  <a:cubicBezTo>
                    <a:pt x="20561" y="449580"/>
                    <a:pt x="3692" y="427630"/>
                    <a:pt x="4768" y="408199"/>
                  </a:cubicBezTo>
                  <a:close/>
                  <a:moveTo>
                    <a:pt x="324459" y="393557"/>
                  </a:moveTo>
                  <a:cubicBezTo>
                    <a:pt x="326256" y="392112"/>
                    <a:pt x="328770" y="394641"/>
                    <a:pt x="326974" y="396087"/>
                  </a:cubicBezTo>
                  <a:cubicBezTo>
                    <a:pt x="287820" y="427519"/>
                    <a:pt x="231782" y="444139"/>
                    <a:pt x="182211" y="434384"/>
                  </a:cubicBezTo>
                  <a:cubicBezTo>
                    <a:pt x="181492" y="434384"/>
                    <a:pt x="181851" y="433300"/>
                    <a:pt x="182570" y="433300"/>
                  </a:cubicBezTo>
                  <a:cubicBezTo>
                    <a:pt x="232860" y="437274"/>
                    <a:pt x="284227" y="426074"/>
                    <a:pt x="324459" y="393557"/>
                  </a:cubicBezTo>
                  <a:close/>
                  <a:moveTo>
                    <a:pt x="318480" y="387210"/>
                  </a:moveTo>
                  <a:cubicBezTo>
                    <a:pt x="320271" y="385762"/>
                    <a:pt x="322421" y="389383"/>
                    <a:pt x="320271" y="390469"/>
                  </a:cubicBezTo>
                  <a:cubicBezTo>
                    <a:pt x="290892" y="409296"/>
                    <a:pt x="256138" y="426675"/>
                    <a:pt x="220667" y="426675"/>
                  </a:cubicBezTo>
                  <a:cubicBezTo>
                    <a:pt x="219592" y="426675"/>
                    <a:pt x="219592" y="425227"/>
                    <a:pt x="220667" y="425227"/>
                  </a:cubicBezTo>
                  <a:cubicBezTo>
                    <a:pt x="255421" y="423779"/>
                    <a:pt x="290175" y="406038"/>
                    <a:pt x="318480" y="387210"/>
                  </a:cubicBezTo>
                  <a:close/>
                  <a:moveTo>
                    <a:pt x="314045" y="382099"/>
                  </a:moveTo>
                  <a:cubicBezTo>
                    <a:pt x="315850" y="381000"/>
                    <a:pt x="317656" y="383931"/>
                    <a:pt x="315489" y="385396"/>
                  </a:cubicBezTo>
                  <a:cubicBezTo>
                    <a:pt x="293460" y="398951"/>
                    <a:pt x="268903" y="411773"/>
                    <a:pt x="242901" y="413605"/>
                  </a:cubicBezTo>
                  <a:cubicBezTo>
                    <a:pt x="242178" y="413971"/>
                    <a:pt x="241817" y="412506"/>
                    <a:pt x="242540" y="412506"/>
                  </a:cubicBezTo>
                  <a:cubicBezTo>
                    <a:pt x="268541" y="408109"/>
                    <a:pt x="291654" y="396020"/>
                    <a:pt x="314045" y="382099"/>
                  </a:cubicBezTo>
                  <a:close/>
                  <a:moveTo>
                    <a:pt x="8862" y="362174"/>
                  </a:moveTo>
                  <a:cubicBezTo>
                    <a:pt x="8862" y="360362"/>
                    <a:pt x="11707" y="360725"/>
                    <a:pt x="11707" y="362536"/>
                  </a:cubicBezTo>
                  <a:cubicBezTo>
                    <a:pt x="9573" y="400947"/>
                    <a:pt x="25934" y="438271"/>
                    <a:pt x="62924" y="452041"/>
                  </a:cubicBezTo>
                  <a:cubicBezTo>
                    <a:pt x="66837" y="453490"/>
                    <a:pt x="64703" y="460013"/>
                    <a:pt x="61146" y="458563"/>
                  </a:cubicBezTo>
                  <a:cubicBezTo>
                    <a:pt x="22377" y="443706"/>
                    <a:pt x="2104" y="403121"/>
                    <a:pt x="8862" y="362174"/>
                  </a:cubicBezTo>
                  <a:close/>
                  <a:moveTo>
                    <a:pt x="387301" y="349969"/>
                  </a:moveTo>
                  <a:cubicBezTo>
                    <a:pt x="388378" y="349250"/>
                    <a:pt x="389095" y="350329"/>
                    <a:pt x="388019" y="351047"/>
                  </a:cubicBezTo>
                  <a:cubicBezTo>
                    <a:pt x="381558" y="355001"/>
                    <a:pt x="375098" y="358955"/>
                    <a:pt x="368637" y="362190"/>
                  </a:cubicBezTo>
                  <a:cubicBezTo>
                    <a:pt x="362895" y="364706"/>
                    <a:pt x="356793" y="365425"/>
                    <a:pt x="351051" y="367222"/>
                  </a:cubicBezTo>
                  <a:cubicBezTo>
                    <a:pt x="348897" y="367941"/>
                    <a:pt x="348179" y="364706"/>
                    <a:pt x="350333" y="364346"/>
                  </a:cubicBezTo>
                  <a:cubicBezTo>
                    <a:pt x="357511" y="362190"/>
                    <a:pt x="364689" y="361112"/>
                    <a:pt x="371868" y="357877"/>
                  </a:cubicBezTo>
                  <a:cubicBezTo>
                    <a:pt x="376892" y="355361"/>
                    <a:pt x="381917" y="352485"/>
                    <a:pt x="387301" y="349969"/>
                  </a:cubicBezTo>
                  <a:close/>
                  <a:moveTo>
                    <a:pt x="397152" y="336918"/>
                  </a:moveTo>
                  <a:cubicBezTo>
                    <a:pt x="397517" y="336550"/>
                    <a:pt x="398614" y="337286"/>
                    <a:pt x="398248" y="337655"/>
                  </a:cubicBezTo>
                  <a:cubicBezTo>
                    <a:pt x="387284" y="352011"/>
                    <a:pt x="367184" y="359373"/>
                    <a:pt x="350007" y="361214"/>
                  </a:cubicBezTo>
                  <a:cubicBezTo>
                    <a:pt x="348179" y="361582"/>
                    <a:pt x="348179" y="358637"/>
                    <a:pt x="349641" y="358637"/>
                  </a:cubicBezTo>
                  <a:cubicBezTo>
                    <a:pt x="366453" y="356060"/>
                    <a:pt x="385822" y="350171"/>
                    <a:pt x="397152" y="336918"/>
                  </a:cubicBezTo>
                  <a:close/>
                  <a:moveTo>
                    <a:pt x="407421" y="324203"/>
                  </a:moveTo>
                  <a:cubicBezTo>
                    <a:pt x="408143" y="323850"/>
                    <a:pt x="408143" y="324203"/>
                    <a:pt x="407782" y="324556"/>
                  </a:cubicBezTo>
                  <a:cubicBezTo>
                    <a:pt x="397667" y="331259"/>
                    <a:pt x="387553" y="337961"/>
                    <a:pt x="376355" y="342900"/>
                  </a:cubicBezTo>
                  <a:cubicBezTo>
                    <a:pt x="369492" y="346075"/>
                    <a:pt x="357932" y="352072"/>
                    <a:pt x="349985" y="351014"/>
                  </a:cubicBezTo>
                  <a:cubicBezTo>
                    <a:pt x="349624" y="351014"/>
                    <a:pt x="349263" y="351014"/>
                    <a:pt x="349263" y="350661"/>
                  </a:cubicBezTo>
                  <a:cubicBezTo>
                    <a:pt x="349263" y="350661"/>
                    <a:pt x="349263" y="350661"/>
                    <a:pt x="348902" y="350661"/>
                  </a:cubicBezTo>
                  <a:cubicBezTo>
                    <a:pt x="348902" y="350661"/>
                    <a:pt x="348902" y="350661"/>
                    <a:pt x="348902" y="350309"/>
                  </a:cubicBezTo>
                  <a:cubicBezTo>
                    <a:pt x="348179" y="349603"/>
                    <a:pt x="348540" y="348545"/>
                    <a:pt x="349624" y="348192"/>
                  </a:cubicBezTo>
                  <a:cubicBezTo>
                    <a:pt x="370575" y="345370"/>
                    <a:pt x="389359" y="333728"/>
                    <a:pt x="407421" y="324203"/>
                  </a:cubicBezTo>
                  <a:close/>
                  <a:moveTo>
                    <a:pt x="305841" y="307467"/>
                  </a:moveTo>
                  <a:cubicBezTo>
                    <a:pt x="309483" y="306387"/>
                    <a:pt x="311303" y="311425"/>
                    <a:pt x="308390" y="313224"/>
                  </a:cubicBezTo>
                  <a:cubicBezTo>
                    <a:pt x="298195" y="319341"/>
                    <a:pt x="287272" y="323300"/>
                    <a:pt x="278169" y="330856"/>
                  </a:cubicBezTo>
                  <a:cubicBezTo>
                    <a:pt x="275620" y="333015"/>
                    <a:pt x="271979" y="329057"/>
                    <a:pt x="274528" y="326898"/>
                  </a:cubicBezTo>
                  <a:cubicBezTo>
                    <a:pt x="283267" y="318982"/>
                    <a:pt x="294190" y="311065"/>
                    <a:pt x="305841" y="307467"/>
                  </a:cubicBezTo>
                  <a:close/>
                  <a:moveTo>
                    <a:pt x="305047" y="294423"/>
                  </a:moveTo>
                  <a:cubicBezTo>
                    <a:pt x="307923" y="293687"/>
                    <a:pt x="309720" y="297368"/>
                    <a:pt x="306844" y="299209"/>
                  </a:cubicBezTo>
                  <a:cubicBezTo>
                    <a:pt x="301812" y="302522"/>
                    <a:pt x="295702" y="304363"/>
                    <a:pt x="290310" y="307676"/>
                  </a:cubicBezTo>
                  <a:cubicBezTo>
                    <a:pt x="285638" y="310621"/>
                    <a:pt x="280965" y="313934"/>
                    <a:pt x="276652" y="317247"/>
                  </a:cubicBezTo>
                  <a:cubicBezTo>
                    <a:pt x="274136" y="318719"/>
                    <a:pt x="271979" y="315038"/>
                    <a:pt x="274495" y="313197"/>
                  </a:cubicBezTo>
                  <a:cubicBezTo>
                    <a:pt x="283122" y="306203"/>
                    <a:pt x="293905" y="296264"/>
                    <a:pt x="305047" y="294423"/>
                  </a:cubicBezTo>
                  <a:close/>
                  <a:moveTo>
                    <a:pt x="302110" y="281340"/>
                  </a:moveTo>
                  <a:cubicBezTo>
                    <a:pt x="303892" y="280987"/>
                    <a:pt x="304961" y="284515"/>
                    <a:pt x="303179" y="285221"/>
                  </a:cubicBezTo>
                  <a:cubicBezTo>
                    <a:pt x="297833" y="287337"/>
                    <a:pt x="292844" y="288748"/>
                    <a:pt x="287855" y="291923"/>
                  </a:cubicBezTo>
                  <a:cubicBezTo>
                    <a:pt x="282865" y="295098"/>
                    <a:pt x="278233" y="298273"/>
                    <a:pt x="273600" y="301448"/>
                  </a:cubicBezTo>
                  <a:cubicBezTo>
                    <a:pt x="271818" y="302859"/>
                    <a:pt x="270392" y="299684"/>
                    <a:pt x="271818" y="298626"/>
                  </a:cubicBezTo>
                  <a:cubicBezTo>
                    <a:pt x="280727" y="292276"/>
                    <a:pt x="290706" y="281340"/>
                    <a:pt x="302110" y="281340"/>
                  </a:cubicBezTo>
                  <a:close/>
                  <a:moveTo>
                    <a:pt x="303140" y="266961"/>
                  </a:moveTo>
                  <a:cubicBezTo>
                    <a:pt x="304954" y="267330"/>
                    <a:pt x="304954" y="269918"/>
                    <a:pt x="303866" y="270658"/>
                  </a:cubicBezTo>
                  <a:cubicBezTo>
                    <a:pt x="300963" y="272137"/>
                    <a:pt x="297697" y="272506"/>
                    <a:pt x="294794" y="273985"/>
                  </a:cubicBezTo>
                  <a:cubicBezTo>
                    <a:pt x="291892" y="275464"/>
                    <a:pt x="289352" y="276943"/>
                    <a:pt x="286449" y="278791"/>
                  </a:cubicBezTo>
                  <a:cubicBezTo>
                    <a:pt x="281006" y="282488"/>
                    <a:pt x="275563" y="286924"/>
                    <a:pt x="270120" y="290621"/>
                  </a:cubicBezTo>
                  <a:cubicBezTo>
                    <a:pt x="269032" y="291731"/>
                    <a:pt x="267217" y="289512"/>
                    <a:pt x="268306" y="288034"/>
                  </a:cubicBezTo>
                  <a:cubicBezTo>
                    <a:pt x="274112" y="283227"/>
                    <a:pt x="279554" y="278052"/>
                    <a:pt x="285723" y="273615"/>
                  </a:cubicBezTo>
                  <a:cubicBezTo>
                    <a:pt x="290440" y="270288"/>
                    <a:pt x="297334" y="265112"/>
                    <a:pt x="303140" y="266961"/>
                  </a:cubicBezTo>
                  <a:close/>
                  <a:moveTo>
                    <a:pt x="295928" y="251624"/>
                  </a:moveTo>
                  <a:cubicBezTo>
                    <a:pt x="299058" y="250330"/>
                    <a:pt x="302233" y="249868"/>
                    <a:pt x="304229" y="252086"/>
                  </a:cubicBezTo>
                  <a:cubicBezTo>
                    <a:pt x="304954" y="253196"/>
                    <a:pt x="304592" y="254674"/>
                    <a:pt x="303503" y="255044"/>
                  </a:cubicBezTo>
                  <a:cubicBezTo>
                    <a:pt x="300963" y="255783"/>
                    <a:pt x="298060" y="255783"/>
                    <a:pt x="295520" y="257262"/>
                  </a:cubicBezTo>
                  <a:cubicBezTo>
                    <a:pt x="292254" y="258741"/>
                    <a:pt x="288989" y="260220"/>
                    <a:pt x="286086" y="262438"/>
                  </a:cubicBezTo>
                  <a:cubicBezTo>
                    <a:pt x="280280" y="266134"/>
                    <a:pt x="274837" y="269831"/>
                    <a:pt x="269394" y="273528"/>
                  </a:cubicBezTo>
                  <a:cubicBezTo>
                    <a:pt x="268306" y="274268"/>
                    <a:pt x="267217" y="272789"/>
                    <a:pt x="268306" y="272049"/>
                  </a:cubicBezTo>
                  <a:cubicBezTo>
                    <a:pt x="274837" y="266874"/>
                    <a:pt x="281006" y="260959"/>
                    <a:pt x="287900" y="256153"/>
                  </a:cubicBezTo>
                  <a:cubicBezTo>
                    <a:pt x="289714" y="255044"/>
                    <a:pt x="292799" y="252918"/>
                    <a:pt x="295928" y="251624"/>
                  </a:cubicBezTo>
                  <a:close/>
                  <a:moveTo>
                    <a:pt x="300220" y="234773"/>
                  </a:moveTo>
                  <a:cubicBezTo>
                    <a:pt x="302768" y="233362"/>
                    <a:pt x="304953" y="237243"/>
                    <a:pt x="302404" y="238654"/>
                  </a:cubicBezTo>
                  <a:cubicBezTo>
                    <a:pt x="291117" y="245004"/>
                    <a:pt x="279830" y="250648"/>
                    <a:pt x="269270" y="257351"/>
                  </a:cubicBezTo>
                  <a:cubicBezTo>
                    <a:pt x="267450" y="258409"/>
                    <a:pt x="265629" y="255587"/>
                    <a:pt x="267450" y="254176"/>
                  </a:cubicBezTo>
                  <a:cubicBezTo>
                    <a:pt x="278009" y="247473"/>
                    <a:pt x="288568" y="240418"/>
                    <a:pt x="300220" y="234773"/>
                  </a:cubicBezTo>
                  <a:close/>
                  <a:moveTo>
                    <a:pt x="303024" y="216610"/>
                  </a:moveTo>
                  <a:cubicBezTo>
                    <a:pt x="305493" y="215900"/>
                    <a:pt x="306551" y="219451"/>
                    <a:pt x="304435" y="220872"/>
                  </a:cubicBezTo>
                  <a:cubicBezTo>
                    <a:pt x="299496" y="223712"/>
                    <a:pt x="293499" y="226198"/>
                    <a:pt x="288560" y="229394"/>
                  </a:cubicBezTo>
                  <a:cubicBezTo>
                    <a:pt x="282563" y="233300"/>
                    <a:pt x="276918" y="237206"/>
                    <a:pt x="271626" y="241467"/>
                  </a:cubicBezTo>
                  <a:cubicBezTo>
                    <a:pt x="270215" y="242532"/>
                    <a:pt x="268804" y="240757"/>
                    <a:pt x="269863" y="239336"/>
                  </a:cubicBezTo>
                  <a:cubicBezTo>
                    <a:pt x="279035" y="230814"/>
                    <a:pt x="290324" y="220161"/>
                    <a:pt x="303024" y="216610"/>
                  </a:cubicBezTo>
                  <a:close/>
                  <a:moveTo>
                    <a:pt x="306821" y="202664"/>
                  </a:moveTo>
                  <a:cubicBezTo>
                    <a:pt x="308993" y="201612"/>
                    <a:pt x="309717" y="204767"/>
                    <a:pt x="308269" y="206169"/>
                  </a:cubicBezTo>
                  <a:cubicBezTo>
                    <a:pt x="296683" y="213880"/>
                    <a:pt x="283649" y="219838"/>
                    <a:pt x="272063" y="227198"/>
                  </a:cubicBezTo>
                  <a:cubicBezTo>
                    <a:pt x="270252" y="228250"/>
                    <a:pt x="268804" y="225446"/>
                    <a:pt x="270252" y="224394"/>
                  </a:cubicBezTo>
                  <a:cubicBezTo>
                    <a:pt x="281476" y="216333"/>
                    <a:pt x="293424" y="207220"/>
                    <a:pt x="306821" y="202664"/>
                  </a:cubicBezTo>
                  <a:close/>
                  <a:moveTo>
                    <a:pt x="304932" y="188036"/>
                  </a:moveTo>
                  <a:cubicBezTo>
                    <a:pt x="307068" y="187325"/>
                    <a:pt x="308136" y="190524"/>
                    <a:pt x="306356" y="191590"/>
                  </a:cubicBezTo>
                  <a:cubicBezTo>
                    <a:pt x="301015" y="195144"/>
                    <a:pt x="295317" y="196921"/>
                    <a:pt x="289976" y="200120"/>
                  </a:cubicBezTo>
                  <a:cubicBezTo>
                    <a:pt x="284279" y="203318"/>
                    <a:pt x="279294" y="206162"/>
                    <a:pt x="273597" y="209716"/>
                  </a:cubicBezTo>
                  <a:cubicBezTo>
                    <a:pt x="272173" y="210782"/>
                    <a:pt x="270392" y="207939"/>
                    <a:pt x="272173" y="206872"/>
                  </a:cubicBezTo>
                  <a:cubicBezTo>
                    <a:pt x="282499" y="200475"/>
                    <a:pt x="293537" y="191590"/>
                    <a:pt x="304932" y="188036"/>
                  </a:cubicBezTo>
                  <a:close/>
                  <a:moveTo>
                    <a:pt x="304849" y="173743"/>
                  </a:moveTo>
                  <a:cubicBezTo>
                    <a:pt x="307399" y="174096"/>
                    <a:pt x="308128" y="177271"/>
                    <a:pt x="305213" y="177976"/>
                  </a:cubicBezTo>
                  <a:cubicBezTo>
                    <a:pt x="290275" y="182209"/>
                    <a:pt x="279709" y="191382"/>
                    <a:pt x="267321" y="200201"/>
                  </a:cubicBezTo>
                  <a:cubicBezTo>
                    <a:pt x="265864" y="201259"/>
                    <a:pt x="264042" y="198790"/>
                    <a:pt x="265135" y="197732"/>
                  </a:cubicBezTo>
                  <a:cubicBezTo>
                    <a:pt x="271693" y="192793"/>
                    <a:pt x="277887" y="187148"/>
                    <a:pt x="284446" y="182562"/>
                  </a:cubicBezTo>
                  <a:cubicBezTo>
                    <a:pt x="289911" y="178329"/>
                    <a:pt x="297562" y="173037"/>
                    <a:pt x="304849" y="173743"/>
                  </a:cubicBezTo>
                  <a:close/>
                  <a:moveTo>
                    <a:pt x="304240" y="157525"/>
                  </a:moveTo>
                  <a:cubicBezTo>
                    <a:pt x="306366" y="157162"/>
                    <a:pt x="308138" y="160428"/>
                    <a:pt x="305657" y="161517"/>
                  </a:cubicBezTo>
                  <a:cubicBezTo>
                    <a:pt x="293609" y="166597"/>
                    <a:pt x="283333" y="172765"/>
                    <a:pt x="272702" y="180385"/>
                  </a:cubicBezTo>
                  <a:cubicBezTo>
                    <a:pt x="270576" y="182199"/>
                    <a:pt x="268804" y="178571"/>
                    <a:pt x="270576" y="176757"/>
                  </a:cubicBezTo>
                  <a:cubicBezTo>
                    <a:pt x="280852" y="169499"/>
                    <a:pt x="291483" y="159339"/>
                    <a:pt x="304240" y="157525"/>
                  </a:cubicBezTo>
                  <a:close/>
                  <a:moveTo>
                    <a:pt x="304195" y="140406"/>
                  </a:moveTo>
                  <a:cubicBezTo>
                    <a:pt x="307060" y="139700"/>
                    <a:pt x="308134" y="143228"/>
                    <a:pt x="305986" y="144639"/>
                  </a:cubicBezTo>
                  <a:cubicBezTo>
                    <a:pt x="292737" y="152400"/>
                    <a:pt x="278413" y="157692"/>
                    <a:pt x="265164" y="166511"/>
                  </a:cubicBezTo>
                  <a:cubicBezTo>
                    <a:pt x="263016" y="167922"/>
                    <a:pt x="260867" y="164395"/>
                    <a:pt x="263016" y="162631"/>
                  </a:cubicBezTo>
                  <a:cubicBezTo>
                    <a:pt x="275549" y="154164"/>
                    <a:pt x="289514" y="144286"/>
                    <a:pt x="304195" y="140406"/>
                  </a:cubicBezTo>
                  <a:close/>
                  <a:moveTo>
                    <a:pt x="365745" y="138943"/>
                  </a:moveTo>
                  <a:cubicBezTo>
                    <a:pt x="372839" y="141463"/>
                    <a:pt x="374944" y="154973"/>
                    <a:pt x="376030" y="162232"/>
                  </a:cubicBezTo>
                  <a:cubicBezTo>
                    <a:pt x="376392" y="164383"/>
                    <a:pt x="373858" y="164742"/>
                    <a:pt x="373134" y="162949"/>
                  </a:cubicBezTo>
                  <a:cubicBezTo>
                    <a:pt x="371323" y="158289"/>
                    <a:pt x="371323" y="152912"/>
                    <a:pt x="369875" y="147894"/>
                  </a:cubicBezTo>
                  <a:cubicBezTo>
                    <a:pt x="367341" y="141441"/>
                    <a:pt x="363720" y="139290"/>
                    <a:pt x="357203" y="141799"/>
                  </a:cubicBezTo>
                  <a:cubicBezTo>
                    <a:pt x="356479" y="142158"/>
                    <a:pt x="356117" y="141083"/>
                    <a:pt x="356841" y="140724"/>
                  </a:cubicBezTo>
                  <a:cubicBezTo>
                    <a:pt x="360462" y="138484"/>
                    <a:pt x="363381" y="138103"/>
                    <a:pt x="365745" y="138943"/>
                  </a:cubicBezTo>
                  <a:close/>
                  <a:moveTo>
                    <a:pt x="368702" y="131586"/>
                  </a:moveTo>
                  <a:cubicBezTo>
                    <a:pt x="373063" y="131900"/>
                    <a:pt x="376879" y="134138"/>
                    <a:pt x="378878" y="139688"/>
                  </a:cubicBezTo>
                  <a:cubicBezTo>
                    <a:pt x="382512" y="150430"/>
                    <a:pt x="381058" y="162247"/>
                    <a:pt x="383965" y="173348"/>
                  </a:cubicBezTo>
                  <a:cubicBezTo>
                    <a:pt x="384329" y="174780"/>
                    <a:pt x="382148" y="175854"/>
                    <a:pt x="381422" y="174422"/>
                  </a:cubicBezTo>
                  <a:cubicBezTo>
                    <a:pt x="378151" y="166186"/>
                    <a:pt x="378878" y="156518"/>
                    <a:pt x="377787" y="147566"/>
                  </a:cubicBezTo>
                  <a:cubicBezTo>
                    <a:pt x="377061" y="143627"/>
                    <a:pt x="376334" y="138614"/>
                    <a:pt x="373063" y="135749"/>
                  </a:cubicBezTo>
                  <a:cubicBezTo>
                    <a:pt x="368339" y="131810"/>
                    <a:pt x="361071" y="134675"/>
                    <a:pt x="355619" y="136107"/>
                  </a:cubicBezTo>
                  <a:cubicBezTo>
                    <a:pt x="354893" y="136465"/>
                    <a:pt x="354529" y="135391"/>
                    <a:pt x="355256" y="135033"/>
                  </a:cubicBezTo>
                  <a:cubicBezTo>
                    <a:pt x="359435" y="132884"/>
                    <a:pt x="364341" y="131273"/>
                    <a:pt x="368702" y="131586"/>
                  </a:cubicBezTo>
                  <a:close/>
                  <a:moveTo>
                    <a:pt x="359835" y="126655"/>
                  </a:moveTo>
                  <a:cubicBezTo>
                    <a:pt x="353722" y="128095"/>
                    <a:pt x="347969" y="129895"/>
                    <a:pt x="342216" y="132055"/>
                  </a:cubicBezTo>
                  <a:cubicBezTo>
                    <a:pt x="342576" y="165895"/>
                    <a:pt x="341856" y="199735"/>
                    <a:pt x="342216" y="233575"/>
                  </a:cubicBezTo>
                  <a:cubicBezTo>
                    <a:pt x="342576" y="253735"/>
                    <a:pt x="342935" y="273895"/>
                    <a:pt x="343654" y="294415"/>
                  </a:cubicBezTo>
                  <a:cubicBezTo>
                    <a:pt x="366307" y="288655"/>
                    <a:pt x="388240" y="278215"/>
                    <a:pt x="388959" y="251215"/>
                  </a:cubicBezTo>
                  <a:cubicBezTo>
                    <a:pt x="389319" y="235015"/>
                    <a:pt x="386442" y="219175"/>
                    <a:pt x="386083" y="202975"/>
                  </a:cubicBezTo>
                  <a:cubicBezTo>
                    <a:pt x="385723" y="184975"/>
                    <a:pt x="385363" y="166975"/>
                    <a:pt x="384644" y="148975"/>
                  </a:cubicBezTo>
                  <a:cubicBezTo>
                    <a:pt x="383925" y="133135"/>
                    <a:pt x="377094" y="121975"/>
                    <a:pt x="359835" y="126655"/>
                  </a:cubicBezTo>
                  <a:close/>
                  <a:moveTo>
                    <a:pt x="304512" y="123332"/>
                  </a:moveTo>
                  <a:cubicBezTo>
                    <a:pt x="307045" y="122237"/>
                    <a:pt x="308130" y="126617"/>
                    <a:pt x="305959" y="128076"/>
                  </a:cubicBezTo>
                  <a:cubicBezTo>
                    <a:pt x="299808" y="132456"/>
                    <a:pt x="291847" y="136105"/>
                    <a:pt x="284971" y="139754"/>
                  </a:cubicBezTo>
                  <a:cubicBezTo>
                    <a:pt x="277734" y="144134"/>
                    <a:pt x="270497" y="148148"/>
                    <a:pt x="263260" y="152527"/>
                  </a:cubicBezTo>
                  <a:cubicBezTo>
                    <a:pt x="261089" y="153622"/>
                    <a:pt x="259279" y="150338"/>
                    <a:pt x="261450" y="148878"/>
                  </a:cubicBezTo>
                  <a:cubicBezTo>
                    <a:pt x="274116" y="139390"/>
                    <a:pt x="289314" y="128441"/>
                    <a:pt x="304512" y="123332"/>
                  </a:cubicBezTo>
                  <a:close/>
                  <a:moveTo>
                    <a:pt x="318349" y="95831"/>
                  </a:moveTo>
                  <a:cubicBezTo>
                    <a:pt x="321971" y="93662"/>
                    <a:pt x="325592" y="99808"/>
                    <a:pt x="321608" y="102339"/>
                  </a:cubicBezTo>
                  <a:cubicBezTo>
                    <a:pt x="290826" y="120776"/>
                    <a:pt x="247731" y="129814"/>
                    <a:pt x="212240" y="128006"/>
                  </a:cubicBezTo>
                  <a:cubicBezTo>
                    <a:pt x="210067" y="127645"/>
                    <a:pt x="210067" y="124753"/>
                    <a:pt x="212240" y="124391"/>
                  </a:cubicBezTo>
                  <a:cubicBezTo>
                    <a:pt x="247368" y="121137"/>
                    <a:pt x="287567" y="114992"/>
                    <a:pt x="318349" y="95831"/>
                  </a:cubicBezTo>
                  <a:close/>
                  <a:moveTo>
                    <a:pt x="61239" y="92649"/>
                  </a:moveTo>
                  <a:cubicBezTo>
                    <a:pt x="61636" y="90487"/>
                    <a:pt x="65207" y="90487"/>
                    <a:pt x="65207" y="92649"/>
                  </a:cubicBezTo>
                  <a:cubicBezTo>
                    <a:pt x="64414" y="111028"/>
                    <a:pt x="64414" y="129406"/>
                    <a:pt x="63620" y="147784"/>
                  </a:cubicBezTo>
                  <a:cubicBezTo>
                    <a:pt x="63620" y="148865"/>
                    <a:pt x="62033" y="148865"/>
                    <a:pt x="62033" y="147423"/>
                  </a:cubicBezTo>
                  <a:cubicBezTo>
                    <a:pt x="61239" y="129406"/>
                    <a:pt x="60842" y="111028"/>
                    <a:pt x="61239" y="92649"/>
                  </a:cubicBezTo>
                  <a:close/>
                  <a:moveTo>
                    <a:pt x="372007" y="91415"/>
                  </a:moveTo>
                  <a:cubicBezTo>
                    <a:pt x="378332" y="90412"/>
                    <a:pt x="384612" y="90412"/>
                    <a:pt x="389708" y="93512"/>
                  </a:cubicBezTo>
                  <a:cubicBezTo>
                    <a:pt x="402448" y="101900"/>
                    <a:pt x="406088" y="124511"/>
                    <a:pt x="409364" y="138005"/>
                  </a:cubicBezTo>
                  <a:cubicBezTo>
                    <a:pt x="409728" y="140193"/>
                    <a:pt x="406452" y="140923"/>
                    <a:pt x="406088" y="139099"/>
                  </a:cubicBezTo>
                  <a:cubicBezTo>
                    <a:pt x="404268" y="132170"/>
                    <a:pt x="402448" y="124876"/>
                    <a:pt x="400264" y="118311"/>
                  </a:cubicBezTo>
                  <a:cubicBezTo>
                    <a:pt x="397716" y="111747"/>
                    <a:pt x="395168" y="99712"/>
                    <a:pt x="387887" y="96430"/>
                  </a:cubicBezTo>
                  <a:cubicBezTo>
                    <a:pt x="377695" y="91324"/>
                    <a:pt x="365319" y="95336"/>
                    <a:pt x="354398" y="97159"/>
                  </a:cubicBezTo>
                  <a:cubicBezTo>
                    <a:pt x="353670" y="97159"/>
                    <a:pt x="352942" y="95336"/>
                    <a:pt x="354034" y="95336"/>
                  </a:cubicBezTo>
                  <a:cubicBezTo>
                    <a:pt x="359313" y="94424"/>
                    <a:pt x="365683" y="92418"/>
                    <a:pt x="372007" y="91415"/>
                  </a:cubicBezTo>
                  <a:close/>
                  <a:moveTo>
                    <a:pt x="50126" y="89456"/>
                  </a:moveTo>
                  <a:cubicBezTo>
                    <a:pt x="50126" y="87312"/>
                    <a:pt x="54095" y="87312"/>
                    <a:pt x="54095" y="89814"/>
                  </a:cubicBezTo>
                  <a:cubicBezTo>
                    <a:pt x="54095" y="111258"/>
                    <a:pt x="53301" y="132702"/>
                    <a:pt x="52110" y="153788"/>
                  </a:cubicBezTo>
                  <a:cubicBezTo>
                    <a:pt x="52110" y="155218"/>
                    <a:pt x="49729" y="155218"/>
                    <a:pt x="50126" y="153788"/>
                  </a:cubicBezTo>
                  <a:cubicBezTo>
                    <a:pt x="50920" y="132702"/>
                    <a:pt x="50126" y="110901"/>
                    <a:pt x="50126" y="89456"/>
                  </a:cubicBezTo>
                  <a:close/>
                  <a:moveTo>
                    <a:pt x="40204" y="88259"/>
                  </a:moveTo>
                  <a:cubicBezTo>
                    <a:pt x="40204" y="85725"/>
                    <a:pt x="44173" y="85725"/>
                    <a:pt x="44173" y="88259"/>
                  </a:cubicBezTo>
                  <a:cubicBezTo>
                    <a:pt x="44173" y="114328"/>
                    <a:pt x="46157" y="140397"/>
                    <a:pt x="45363" y="166827"/>
                  </a:cubicBezTo>
                  <a:cubicBezTo>
                    <a:pt x="45363" y="167913"/>
                    <a:pt x="43379" y="167913"/>
                    <a:pt x="43379" y="166827"/>
                  </a:cubicBezTo>
                  <a:cubicBezTo>
                    <a:pt x="42188" y="140397"/>
                    <a:pt x="40601" y="114328"/>
                    <a:pt x="40204" y="88259"/>
                  </a:cubicBezTo>
                  <a:close/>
                  <a:moveTo>
                    <a:pt x="377408" y="86155"/>
                  </a:moveTo>
                  <a:cubicBezTo>
                    <a:pt x="365138" y="86155"/>
                    <a:pt x="351385" y="90115"/>
                    <a:pt x="341497" y="93895"/>
                  </a:cubicBezTo>
                  <a:cubicBezTo>
                    <a:pt x="341856" y="103975"/>
                    <a:pt x="342216" y="113695"/>
                    <a:pt x="342216" y="123775"/>
                  </a:cubicBezTo>
                  <a:cubicBezTo>
                    <a:pt x="355160" y="116575"/>
                    <a:pt x="376734" y="108295"/>
                    <a:pt x="386802" y="120535"/>
                  </a:cubicBezTo>
                  <a:cubicBezTo>
                    <a:pt x="400465" y="137815"/>
                    <a:pt x="396869" y="168415"/>
                    <a:pt x="397229" y="189295"/>
                  </a:cubicBezTo>
                  <a:cubicBezTo>
                    <a:pt x="397589" y="216655"/>
                    <a:pt x="405499" y="246895"/>
                    <a:pt x="395791" y="273175"/>
                  </a:cubicBezTo>
                  <a:cubicBezTo>
                    <a:pt x="388240" y="292975"/>
                    <a:pt x="363071" y="301615"/>
                    <a:pt x="343654" y="306295"/>
                  </a:cubicBezTo>
                  <a:cubicBezTo>
                    <a:pt x="344014" y="315295"/>
                    <a:pt x="344014" y="324295"/>
                    <a:pt x="344014" y="332935"/>
                  </a:cubicBezTo>
                  <a:cubicBezTo>
                    <a:pt x="374577" y="325375"/>
                    <a:pt x="404780" y="318535"/>
                    <a:pt x="411971" y="282895"/>
                  </a:cubicBezTo>
                  <a:cubicBezTo>
                    <a:pt x="417724" y="254455"/>
                    <a:pt x="414488" y="226015"/>
                    <a:pt x="413769" y="197215"/>
                  </a:cubicBezTo>
                  <a:cubicBezTo>
                    <a:pt x="413050" y="165895"/>
                    <a:pt x="414128" y="132055"/>
                    <a:pt x="404420" y="102175"/>
                  </a:cubicBezTo>
                  <a:cubicBezTo>
                    <a:pt x="400465" y="90115"/>
                    <a:pt x="389678" y="86155"/>
                    <a:pt x="377408" y="86155"/>
                  </a:cubicBezTo>
                  <a:close/>
                  <a:moveTo>
                    <a:pt x="34264" y="84715"/>
                  </a:moveTo>
                  <a:cubicBezTo>
                    <a:pt x="41433" y="117186"/>
                    <a:pt x="34981" y="151462"/>
                    <a:pt x="34981" y="184655"/>
                  </a:cubicBezTo>
                  <a:cubicBezTo>
                    <a:pt x="34981" y="185376"/>
                    <a:pt x="33547" y="185376"/>
                    <a:pt x="33547" y="184294"/>
                  </a:cubicBezTo>
                  <a:cubicBezTo>
                    <a:pt x="32113" y="151823"/>
                    <a:pt x="38207" y="117547"/>
                    <a:pt x="31037" y="85436"/>
                  </a:cubicBezTo>
                  <a:cubicBezTo>
                    <a:pt x="30679" y="83632"/>
                    <a:pt x="33905" y="82550"/>
                    <a:pt x="34264" y="84715"/>
                  </a:cubicBezTo>
                  <a:close/>
                  <a:moveTo>
                    <a:pt x="320367" y="81172"/>
                  </a:moveTo>
                  <a:cubicBezTo>
                    <a:pt x="323954" y="79375"/>
                    <a:pt x="327183" y="84766"/>
                    <a:pt x="323596" y="86563"/>
                  </a:cubicBezTo>
                  <a:cubicBezTo>
                    <a:pt x="295611" y="99144"/>
                    <a:pt x="266909" y="114600"/>
                    <a:pt x="235696" y="115678"/>
                  </a:cubicBezTo>
                  <a:cubicBezTo>
                    <a:pt x="207352" y="116756"/>
                    <a:pt x="176139" y="117116"/>
                    <a:pt x="148872" y="107411"/>
                  </a:cubicBezTo>
                  <a:cubicBezTo>
                    <a:pt x="148154" y="107052"/>
                    <a:pt x="148154" y="105973"/>
                    <a:pt x="149231" y="105973"/>
                  </a:cubicBezTo>
                  <a:cubicBezTo>
                    <a:pt x="175421" y="109927"/>
                    <a:pt x="202688" y="111724"/>
                    <a:pt x="229238" y="110287"/>
                  </a:cubicBezTo>
                  <a:cubicBezTo>
                    <a:pt x="262604" y="109208"/>
                    <a:pt x="290588" y="94831"/>
                    <a:pt x="320367" y="81172"/>
                  </a:cubicBezTo>
                  <a:close/>
                  <a:moveTo>
                    <a:pt x="186773" y="73719"/>
                  </a:moveTo>
                  <a:cubicBezTo>
                    <a:pt x="191994" y="73322"/>
                    <a:pt x="197123" y="73620"/>
                    <a:pt x="201519" y="75803"/>
                  </a:cubicBezTo>
                  <a:cubicBezTo>
                    <a:pt x="203351" y="76596"/>
                    <a:pt x="202252" y="78978"/>
                    <a:pt x="200420" y="78581"/>
                  </a:cubicBezTo>
                  <a:cubicBezTo>
                    <a:pt x="190895" y="76596"/>
                    <a:pt x="181736" y="77787"/>
                    <a:pt x="171478" y="78184"/>
                  </a:cubicBezTo>
                  <a:cubicBezTo>
                    <a:pt x="170379" y="78184"/>
                    <a:pt x="170379" y="75803"/>
                    <a:pt x="171478" y="75803"/>
                  </a:cubicBezTo>
                  <a:cubicBezTo>
                    <a:pt x="176241" y="75207"/>
                    <a:pt x="181553" y="74116"/>
                    <a:pt x="186773" y="73719"/>
                  </a:cubicBezTo>
                  <a:close/>
                  <a:moveTo>
                    <a:pt x="175974" y="67032"/>
                  </a:moveTo>
                  <a:cubicBezTo>
                    <a:pt x="190036" y="66675"/>
                    <a:pt x="204458" y="66675"/>
                    <a:pt x="218521" y="67389"/>
                  </a:cubicBezTo>
                  <a:cubicBezTo>
                    <a:pt x="231862" y="67746"/>
                    <a:pt x="235107" y="78462"/>
                    <a:pt x="220323" y="80605"/>
                  </a:cubicBezTo>
                  <a:cubicBezTo>
                    <a:pt x="218160" y="80605"/>
                    <a:pt x="218160" y="77390"/>
                    <a:pt x="220323" y="77033"/>
                  </a:cubicBezTo>
                  <a:cubicBezTo>
                    <a:pt x="223929" y="77390"/>
                    <a:pt x="225011" y="75604"/>
                    <a:pt x="223208" y="71318"/>
                  </a:cubicBezTo>
                  <a:cubicBezTo>
                    <a:pt x="220684" y="70961"/>
                    <a:pt x="218160" y="70604"/>
                    <a:pt x="215997" y="70961"/>
                  </a:cubicBezTo>
                  <a:cubicBezTo>
                    <a:pt x="213833" y="70961"/>
                    <a:pt x="212030" y="70961"/>
                    <a:pt x="209867" y="70961"/>
                  </a:cubicBezTo>
                  <a:cubicBezTo>
                    <a:pt x="200132" y="70604"/>
                    <a:pt x="190396" y="69889"/>
                    <a:pt x="180300" y="70247"/>
                  </a:cubicBezTo>
                  <a:cubicBezTo>
                    <a:pt x="161190" y="70961"/>
                    <a:pt x="141720" y="75247"/>
                    <a:pt x="122249" y="73104"/>
                  </a:cubicBezTo>
                  <a:cubicBezTo>
                    <a:pt x="121167" y="73104"/>
                    <a:pt x="121167" y="70961"/>
                    <a:pt x="122249" y="70961"/>
                  </a:cubicBezTo>
                  <a:cubicBezTo>
                    <a:pt x="140277" y="71318"/>
                    <a:pt x="158306" y="67746"/>
                    <a:pt x="175974" y="67032"/>
                  </a:cubicBezTo>
                  <a:close/>
                  <a:moveTo>
                    <a:pt x="174660" y="63655"/>
                  </a:moveTo>
                  <a:cubicBezTo>
                    <a:pt x="155963" y="64015"/>
                    <a:pt x="137626" y="64015"/>
                    <a:pt x="119288" y="65815"/>
                  </a:cubicBezTo>
                  <a:cubicBezTo>
                    <a:pt x="108861" y="66895"/>
                    <a:pt x="97355" y="67615"/>
                    <a:pt x="86927" y="71215"/>
                  </a:cubicBezTo>
                  <a:cubicBezTo>
                    <a:pt x="113535" y="76255"/>
                    <a:pt x="140862" y="80215"/>
                    <a:pt x="167829" y="81295"/>
                  </a:cubicBezTo>
                  <a:cubicBezTo>
                    <a:pt x="205223" y="83455"/>
                    <a:pt x="242618" y="83095"/>
                    <a:pt x="277855" y="73735"/>
                  </a:cubicBezTo>
                  <a:cubicBezTo>
                    <a:pt x="262034" y="67255"/>
                    <a:pt x="244056" y="67975"/>
                    <a:pt x="227156" y="66175"/>
                  </a:cubicBezTo>
                  <a:cubicBezTo>
                    <a:pt x="209897" y="64375"/>
                    <a:pt x="192279" y="62935"/>
                    <a:pt x="174660" y="63655"/>
                  </a:cubicBezTo>
                  <a:close/>
                  <a:moveTo>
                    <a:pt x="23644" y="62935"/>
                  </a:moveTo>
                  <a:cubicBezTo>
                    <a:pt x="25082" y="118375"/>
                    <a:pt x="25801" y="173815"/>
                    <a:pt x="27240" y="229255"/>
                  </a:cubicBezTo>
                  <a:cubicBezTo>
                    <a:pt x="28318" y="260215"/>
                    <a:pt x="30116" y="290815"/>
                    <a:pt x="31554" y="321775"/>
                  </a:cubicBezTo>
                  <a:cubicBezTo>
                    <a:pt x="32274" y="341575"/>
                    <a:pt x="28318" y="402055"/>
                    <a:pt x="47735" y="414655"/>
                  </a:cubicBezTo>
                  <a:cubicBezTo>
                    <a:pt x="91602" y="443095"/>
                    <a:pt x="151648" y="438415"/>
                    <a:pt x="202706" y="440215"/>
                  </a:cubicBezTo>
                  <a:cubicBezTo>
                    <a:pt x="248730" y="441655"/>
                    <a:pt x="297271" y="435535"/>
                    <a:pt x="329631" y="399175"/>
                  </a:cubicBezTo>
                  <a:cubicBezTo>
                    <a:pt x="329631" y="289375"/>
                    <a:pt x="324598" y="179575"/>
                    <a:pt x="330710" y="70135"/>
                  </a:cubicBezTo>
                  <a:cubicBezTo>
                    <a:pt x="273180" y="102175"/>
                    <a:pt x="203066" y="102175"/>
                    <a:pt x="139064" y="94615"/>
                  </a:cubicBezTo>
                  <a:cubicBezTo>
                    <a:pt x="108861" y="91015"/>
                    <a:pt x="78298" y="85975"/>
                    <a:pt x="49173" y="76975"/>
                  </a:cubicBezTo>
                  <a:cubicBezTo>
                    <a:pt x="40543" y="74095"/>
                    <a:pt x="29757" y="70135"/>
                    <a:pt x="23644" y="62935"/>
                  </a:cubicBezTo>
                  <a:close/>
                  <a:moveTo>
                    <a:pt x="171424" y="19735"/>
                  </a:moveTo>
                  <a:cubicBezTo>
                    <a:pt x="126479" y="18655"/>
                    <a:pt x="66792" y="21895"/>
                    <a:pt x="27240" y="49255"/>
                  </a:cubicBezTo>
                  <a:cubicBezTo>
                    <a:pt x="34790" y="64375"/>
                    <a:pt x="63196" y="65815"/>
                    <a:pt x="77579" y="69055"/>
                  </a:cubicBezTo>
                  <a:cubicBezTo>
                    <a:pt x="78657" y="69415"/>
                    <a:pt x="80455" y="69415"/>
                    <a:pt x="81534" y="70135"/>
                  </a:cubicBezTo>
                  <a:cubicBezTo>
                    <a:pt x="90523" y="65455"/>
                    <a:pt x="101310" y="64015"/>
                    <a:pt x="110658" y="62935"/>
                  </a:cubicBezTo>
                  <a:cubicBezTo>
                    <a:pt x="130434" y="60415"/>
                    <a:pt x="150570" y="60055"/>
                    <a:pt x="170346" y="59335"/>
                  </a:cubicBezTo>
                  <a:cubicBezTo>
                    <a:pt x="190841" y="58615"/>
                    <a:pt x="211336" y="60055"/>
                    <a:pt x="231831" y="62215"/>
                  </a:cubicBezTo>
                  <a:cubicBezTo>
                    <a:pt x="247651" y="63655"/>
                    <a:pt x="264910" y="62935"/>
                    <a:pt x="280371" y="69775"/>
                  </a:cubicBezTo>
                  <a:cubicBezTo>
                    <a:pt x="281450" y="70135"/>
                    <a:pt x="282169" y="71575"/>
                    <a:pt x="281810" y="72655"/>
                  </a:cubicBezTo>
                  <a:cubicBezTo>
                    <a:pt x="295833" y="68695"/>
                    <a:pt x="309496" y="63295"/>
                    <a:pt x="322800" y="56095"/>
                  </a:cubicBezTo>
                  <a:cubicBezTo>
                    <a:pt x="305541" y="40615"/>
                    <a:pt x="276416" y="31255"/>
                    <a:pt x="254843" y="27655"/>
                  </a:cubicBezTo>
                  <a:cubicBezTo>
                    <a:pt x="227516" y="22615"/>
                    <a:pt x="199111" y="20095"/>
                    <a:pt x="171424" y="19735"/>
                  </a:cubicBezTo>
                  <a:close/>
                  <a:moveTo>
                    <a:pt x="171424" y="4255"/>
                  </a:moveTo>
                  <a:cubicBezTo>
                    <a:pt x="202706" y="4975"/>
                    <a:pt x="235786" y="5695"/>
                    <a:pt x="266349" y="13255"/>
                  </a:cubicBezTo>
                  <a:cubicBezTo>
                    <a:pt x="289360" y="18655"/>
                    <a:pt x="321361" y="28735"/>
                    <a:pt x="337182" y="46735"/>
                  </a:cubicBezTo>
                  <a:cubicBezTo>
                    <a:pt x="338261" y="47455"/>
                    <a:pt x="338620" y="48535"/>
                    <a:pt x="339340" y="49615"/>
                  </a:cubicBezTo>
                  <a:cubicBezTo>
                    <a:pt x="344373" y="52135"/>
                    <a:pt x="346531" y="60415"/>
                    <a:pt x="340418" y="64375"/>
                  </a:cubicBezTo>
                  <a:cubicBezTo>
                    <a:pt x="340059" y="64735"/>
                    <a:pt x="340059" y="64735"/>
                    <a:pt x="340059" y="65095"/>
                  </a:cubicBezTo>
                  <a:cubicBezTo>
                    <a:pt x="340418" y="72655"/>
                    <a:pt x="340778" y="80575"/>
                    <a:pt x="341137" y="88495"/>
                  </a:cubicBezTo>
                  <a:cubicBezTo>
                    <a:pt x="358396" y="77335"/>
                    <a:pt x="386442" y="71575"/>
                    <a:pt x="403701" y="80935"/>
                  </a:cubicBezTo>
                  <a:cubicBezTo>
                    <a:pt x="414847" y="87055"/>
                    <a:pt x="416645" y="107575"/>
                    <a:pt x="418443" y="118375"/>
                  </a:cubicBezTo>
                  <a:cubicBezTo>
                    <a:pt x="422039" y="138535"/>
                    <a:pt x="424196" y="159055"/>
                    <a:pt x="424196" y="179575"/>
                  </a:cubicBezTo>
                  <a:cubicBezTo>
                    <a:pt x="424556" y="217375"/>
                    <a:pt x="433545" y="260935"/>
                    <a:pt x="419522" y="296575"/>
                  </a:cubicBezTo>
                  <a:cubicBezTo>
                    <a:pt x="406578" y="328615"/>
                    <a:pt x="377453" y="335815"/>
                    <a:pt x="346531" y="343735"/>
                  </a:cubicBezTo>
                  <a:cubicBezTo>
                    <a:pt x="345812" y="343735"/>
                    <a:pt x="345093" y="343735"/>
                    <a:pt x="344373" y="343735"/>
                  </a:cubicBezTo>
                  <a:cubicBezTo>
                    <a:pt x="344733" y="364255"/>
                    <a:pt x="344733" y="384775"/>
                    <a:pt x="344733" y="405295"/>
                  </a:cubicBezTo>
                  <a:cubicBezTo>
                    <a:pt x="344733" y="411055"/>
                    <a:pt x="340059" y="413215"/>
                    <a:pt x="335744" y="412135"/>
                  </a:cubicBezTo>
                  <a:cubicBezTo>
                    <a:pt x="300866" y="446335"/>
                    <a:pt x="257360" y="457495"/>
                    <a:pt x="209538" y="455335"/>
                  </a:cubicBezTo>
                  <a:cubicBezTo>
                    <a:pt x="155244" y="453535"/>
                    <a:pt x="90523" y="460015"/>
                    <a:pt x="43420" y="429775"/>
                  </a:cubicBezTo>
                  <a:cubicBezTo>
                    <a:pt x="25082" y="417535"/>
                    <a:pt x="23644" y="399535"/>
                    <a:pt x="21487" y="379015"/>
                  </a:cubicBezTo>
                  <a:cubicBezTo>
                    <a:pt x="18610" y="344815"/>
                    <a:pt x="17172" y="294415"/>
                    <a:pt x="16093" y="260215"/>
                  </a:cubicBezTo>
                  <a:cubicBezTo>
                    <a:pt x="13217" y="191095"/>
                    <a:pt x="14655" y="122335"/>
                    <a:pt x="16453" y="53215"/>
                  </a:cubicBezTo>
                  <a:cubicBezTo>
                    <a:pt x="15015" y="52135"/>
                    <a:pt x="14295" y="49615"/>
                    <a:pt x="16093" y="47455"/>
                  </a:cubicBezTo>
                  <a:cubicBezTo>
                    <a:pt x="54566" y="10735"/>
                    <a:pt x="120726" y="3175"/>
                    <a:pt x="171424" y="4255"/>
                  </a:cubicBezTo>
                  <a:close/>
                  <a:moveTo>
                    <a:pt x="87980" y="3536"/>
                  </a:moveTo>
                  <a:cubicBezTo>
                    <a:pt x="88699" y="3175"/>
                    <a:pt x="89058" y="4620"/>
                    <a:pt x="87980" y="4981"/>
                  </a:cubicBezTo>
                  <a:cubicBezTo>
                    <a:pt x="57797" y="16904"/>
                    <a:pt x="26537" y="26659"/>
                    <a:pt x="5697" y="53394"/>
                  </a:cubicBezTo>
                  <a:cubicBezTo>
                    <a:pt x="4619" y="55200"/>
                    <a:pt x="2104" y="53394"/>
                    <a:pt x="3182" y="51949"/>
                  </a:cubicBezTo>
                  <a:cubicBezTo>
                    <a:pt x="22944" y="24130"/>
                    <a:pt x="57079" y="14736"/>
                    <a:pt x="87980" y="3536"/>
                  </a:cubicBezTo>
                  <a:close/>
                  <a:moveTo>
                    <a:pt x="72114" y="0"/>
                  </a:moveTo>
                  <a:cubicBezTo>
                    <a:pt x="72471" y="0"/>
                    <a:pt x="73185" y="1090"/>
                    <a:pt x="72471" y="1454"/>
                  </a:cubicBezTo>
                  <a:cubicBezTo>
                    <a:pt x="49980" y="11270"/>
                    <a:pt x="17493" y="23267"/>
                    <a:pt x="3570" y="45080"/>
                  </a:cubicBezTo>
                  <a:cubicBezTo>
                    <a:pt x="2142" y="47261"/>
                    <a:pt x="-1071" y="45443"/>
                    <a:pt x="357" y="42899"/>
                  </a:cubicBezTo>
                  <a:cubicBezTo>
                    <a:pt x="6426" y="30901"/>
                    <a:pt x="18921" y="24358"/>
                    <a:pt x="30702" y="18177"/>
                  </a:cubicBezTo>
                  <a:cubicBezTo>
                    <a:pt x="43911" y="10906"/>
                    <a:pt x="57477" y="4726"/>
                    <a:pt x="7211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37015B14-B3A1-2740-93C5-9A959EE80F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45997" y="1902841"/>
              <a:ext cx="484063" cy="501301"/>
            </a:xfrm>
            <a:custGeom>
              <a:avLst/>
              <a:gdLst>
                <a:gd name="connsiteX0" fmla="*/ 222395 w 271095"/>
                <a:gd name="connsiteY0" fmla="*/ 139230 h 280749"/>
                <a:gd name="connsiteX1" fmla="*/ 234583 w 271095"/>
                <a:gd name="connsiteY1" fmla="*/ 151448 h 280749"/>
                <a:gd name="connsiteX2" fmla="*/ 233867 w 271095"/>
                <a:gd name="connsiteY2" fmla="*/ 199243 h 280749"/>
                <a:gd name="connsiteX3" fmla="*/ 232791 w 271095"/>
                <a:gd name="connsiteY3" fmla="*/ 212180 h 280749"/>
                <a:gd name="connsiteX4" fmla="*/ 232074 w 271095"/>
                <a:gd name="connsiteY4" fmla="*/ 224398 h 280749"/>
                <a:gd name="connsiteX5" fmla="*/ 223112 w 271095"/>
                <a:gd name="connsiteY5" fmla="*/ 270037 h 280749"/>
                <a:gd name="connsiteX6" fmla="*/ 200529 w 271095"/>
                <a:gd name="connsiteY6" fmla="*/ 280458 h 280749"/>
                <a:gd name="connsiteX7" fmla="*/ 183680 w 271095"/>
                <a:gd name="connsiteY7" fmla="*/ 261412 h 280749"/>
                <a:gd name="connsiteX8" fmla="*/ 188340 w 271095"/>
                <a:gd name="connsiteY8" fmla="*/ 221523 h 280749"/>
                <a:gd name="connsiteX9" fmla="*/ 191925 w 271095"/>
                <a:gd name="connsiteY9" fmla="*/ 204993 h 280749"/>
                <a:gd name="connsiteX10" fmla="*/ 193359 w 271095"/>
                <a:gd name="connsiteY10" fmla="*/ 196009 h 280749"/>
                <a:gd name="connsiteX11" fmla="*/ 206981 w 271095"/>
                <a:gd name="connsiteY11" fmla="*/ 146417 h 280749"/>
                <a:gd name="connsiteX12" fmla="*/ 222395 w 271095"/>
                <a:gd name="connsiteY12" fmla="*/ 139230 h 280749"/>
                <a:gd name="connsiteX13" fmla="*/ 233193 w 271095"/>
                <a:gd name="connsiteY13" fmla="*/ 52067 h 280749"/>
                <a:gd name="connsiteX14" fmla="*/ 270716 w 271095"/>
                <a:gd name="connsiteY14" fmla="*/ 85589 h 280749"/>
                <a:gd name="connsiteX15" fmla="*/ 245100 w 271095"/>
                <a:gd name="connsiteY15" fmla="*/ 123436 h 280749"/>
                <a:gd name="connsiteX16" fmla="*/ 227060 w 271095"/>
                <a:gd name="connsiteY16" fmla="*/ 125238 h 280749"/>
                <a:gd name="connsiteX17" fmla="*/ 212267 w 271095"/>
                <a:gd name="connsiteY17" fmla="*/ 118750 h 280749"/>
                <a:gd name="connsiteX18" fmla="*/ 201443 w 271095"/>
                <a:gd name="connsiteY18" fmla="*/ 69729 h 280749"/>
                <a:gd name="connsiteX19" fmla="*/ 224895 w 271095"/>
                <a:gd name="connsiteY19" fmla="*/ 52788 h 280749"/>
                <a:gd name="connsiteX20" fmla="*/ 233193 w 271095"/>
                <a:gd name="connsiteY20" fmla="*/ 52067 h 280749"/>
                <a:gd name="connsiteX21" fmla="*/ 60114 w 271095"/>
                <a:gd name="connsiteY21" fmla="*/ 207 h 280749"/>
                <a:gd name="connsiteX22" fmla="*/ 68541 w 271095"/>
                <a:gd name="connsiteY22" fmla="*/ 5294 h 280749"/>
                <a:gd name="connsiteX23" fmla="*/ 66378 w 271095"/>
                <a:gd name="connsiteY23" fmla="*/ 81635 h 280749"/>
                <a:gd name="connsiteX24" fmla="*/ 62773 w 271095"/>
                <a:gd name="connsiteY24" fmla="*/ 97119 h 280749"/>
                <a:gd name="connsiteX25" fmla="*/ 61691 w 271095"/>
                <a:gd name="connsiteY25" fmla="*/ 103601 h 280749"/>
                <a:gd name="connsiteX26" fmla="*/ 62412 w 271095"/>
                <a:gd name="connsiteY26" fmla="*/ 103961 h 280749"/>
                <a:gd name="connsiteX27" fmla="*/ 90531 w 271095"/>
                <a:gd name="connsiteY27" fmla="*/ 107922 h 280749"/>
                <a:gd name="connsiteX28" fmla="*/ 113963 w 271095"/>
                <a:gd name="connsiteY28" fmla="*/ 110803 h 280749"/>
                <a:gd name="connsiteX29" fmla="*/ 118649 w 271095"/>
                <a:gd name="connsiteY29" fmla="*/ 96399 h 280749"/>
                <a:gd name="connsiteX30" fmla="*/ 140279 w 271095"/>
                <a:gd name="connsiteY30" fmla="*/ 27980 h 280749"/>
                <a:gd name="connsiteX31" fmla="*/ 157943 w 271095"/>
                <a:gd name="connsiteY31" fmla="*/ 16457 h 280749"/>
                <a:gd name="connsiteX32" fmla="*/ 170921 w 271095"/>
                <a:gd name="connsiteY32" fmla="*/ 34101 h 280749"/>
                <a:gd name="connsiteX33" fmla="*/ 153617 w 271095"/>
                <a:gd name="connsiteY33" fmla="*/ 135649 h 280749"/>
                <a:gd name="connsiteX34" fmla="*/ 152536 w 271095"/>
                <a:gd name="connsiteY34" fmla="*/ 141771 h 280749"/>
                <a:gd name="connsiteX35" fmla="*/ 149291 w 271095"/>
                <a:gd name="connsiteY35" fmla="*/ 155094 h 280749"/>
                <a:gd name="connsiteX36" fmla="*/ 141360 w 271095"/>
                <a:gd name="connsiteY36" fmla="*/ 180301 h 280749"/>
                <a:gd name="connsiteX37" fmla="*/ 129464 w 271095"/>
                <a:gd name="connsiteY37" fmla="*/ 233956 h 280749"/>
                <a:gd name="connsiteX38" fmla="*/ 121173 w 271095"/>
                <a:gd name="connsiteY38" fmla="*/ 251960 h 280749"/>
                <a:gd name="connsiteX39" fmla="*/ 101345 w 271095"/>
                <a:gd name="connsiteY39" fmla="*/ 257002 h 280749"/>
                <a:gd name="connsiteX40" fmla="*/ 83681 w 271095"/>
                <a:gd name="connsiteY40" fmla="*/ 236476 h 280749"/>
                <a:gd name="connsiteX41" fmla="*/ 98462 w 271095"/>
                <a:gd name="connsiteY41" fmla="*/ 159416 h 280749"/>
                <a:gd name="connsiteX42" fmla="*/ 99183 w 271095"/>
                <a:gd name="connsiteY42" fmla="*/ 157255 h 280749"/>
                <a:gd name="connsiteX43" fmla="*/ 83321 w 271095"/>
                <a:gd name="connsiteY43" fmla="*/ 153654 h 280749"/>
                <a:gd name="connsiteX44" fmla="*/ 68901 w 271095"/>
                <a:gd name="connsiteY44" fmla="*/ 150413 h 280749"/>
                <a:gd name="connsiteX45" fmla="*/ 51958 w 271095"/>
                <a:gd name="connsiteY45" fmla="*/ 145732 h 280749"/>
                <a:gd name="connsiteX46" fmla="*/ 41143 w 271095"/>
                <a:gd name="connsiteY46" fmla="*/ 216311 h 280749"/>
                <a:gd name="connsiteX47" fmla="*/ 33933 w 271095"/>
                <a:gd name="connsiteY47" fmla="*/ 232515 h 280749"/>
                <a:gd name="connsiteX48" fmla="*/ 15548 w 271095"/>
                <a:gd name="connsiteY48" fmla="*/ 237197 h 280749"/>
                <a:gd name="connsiteX49" fmla="*/ 47 w 271095"/>
                <a:gd name="connsiteY49" fmla="*/ 218111 h 280749"/>
                <a:gd name="connsiteX50" fmla="*/ 14466 w 271095"/>
                <a:gd name="connsiteY50" fmla="*/ 124846 h 280749"/>
                <a:gd name="connsiteX51" fmla="*/ 23118 w 271095"/>
                <a:gd name="connsiteY51" fmla="*/ 89197 h 280749"/>
                <a:gd name="connsiteX52" fmla="*/ 25642 w 271095"/>
                <a:gd name="connsiteY52" fmla="*/ 74433 h 280749"/>
                <a:gd name="connsiteX53" fmla="*/ 50876 w 271095"/>
                <a:gd name="connsiteY53" fmla="*/ 2413 h 280749"/>
                <a:gd name="connsiteX54" fmla="*/ 60114 w 271095"/>
                <a:gd name="connsiteY54" fmla="*/ 207 h 28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095" h="280749">
                  <a:moveTo>
                    <a:pt x="222395" y="139230"/>
                  </a:moveTo>
                  <a:cubicBezTo>
                    <a:pt x="228489" y="139948"/>
                    <a:pt x="233150" y="145339"/>
                    <a:pt x="234583" y="151448"/>
                  </a:cubicBezTo>
                  <a:cubicBezTo>
                    <a:pt x="237093" y="166900"/>
                    <a:pt x="235659" y="183431"/>
                    <a:pt x="233867" y="199243"/>
                  </a:cubicBezTo>
                  <a:cubicBezTo>
                    <a:pt x="233508" y="203555"/>
                    <a:pt x="233150" y="208227"/>
                    <a:pt x="232791" y="212180"/>
                  </a:cubicBezTo>
                  <a:cubicBezTo>
                    <a:pt x="232433" y="215774"/>
                    <a:pt x="232433" y="220086"/>
                    <a:pt x="232074" y="224398"/>
                  </a:cubicBezTo>
                  <a:cubicBezTo>
                    <a:pt x="231716" y="239491"/>
                    <a:pt x="230999" y="257100"/>
                    <a:pt x="223112" y="270037"/>
                  </a:cubicBezTo>
                  <a:cubicBezTo>
                    <a:pt x="218452" y="277943"/>
                    <a:pt x="209132" y="281896"/>
                    <a:pt x="200529" y="280458"/>
                  </a:cubicBezTo>
                  <a:cubicBezTo>
                    <a:pt x="191208" y="278662"/>
                    <a:pt x="184756" y="271115"/>
                    <a:pt x="183680" y="261412"/>
                  </a:cubicBezTo>
                  <a:cubicBezTo>
                    <a:pt x="181888" y="248475"/>
                    <a:pt x="185114" y="234820"/>
                    <a:pt x="188340" y="221523"/>
                  </a:cubicBezTo>
                  <a:cubicBezTo>
                    <a:pt x="189774" y="215414"/>
                    <a:pt x="190850" y="210024"/>
                    <a:pt x="191925" y="204993"/>
                  </a:cubicBezTo>
                  <a:cubicBezTo>
                    <a:pt x="192283" y="202118"/>
                    <a:pt x="193000" y="198884"/>
                    <a:pt x="193359" y="196009"/>
                  </a:cubicBezTo>
                  <a:cubicBezTo>
                    <a:pt x="195510" y="179478"/>
                    <a:pt x="198378" y="160791"/>
                    <a:pt x="206981" y="146417"/>
                  </a:cubicBezTo>
                  <a:cubicBezTo>
                    <a:pt x="210207" y="140667"/>
                    <a:pt x="216301" y="137792"/>
                    <a:pt x="222395" y="139230"/>
                  </a:cubicBezTo>
                  <a:close/>
                  <a:moveTo>
                    <a:pt x="233193" y="52067"/>
                  </a:moveTo>
                  <a:cubicBezTo>
                    <a:pt x="253037" y="53869"/>
                    <a:pt x="267830" y="66846"/>
                    <a:pt x="270716" y="85589"/>
                  </a:cubicBezTo>
                  <a:cubicBezTo>
                    <a:pt x="273602" y="103972"/>
                    <a:pt x="259531" y="118390"/>
                    <a:pt x="245100" y="123436"/>
                  </a:cubicBezTo>
                  <a:cubicBezTo>
                    <a:pt x="239327" y="125959"/>
                    <a:pt x="233193" y="126320"/>
                    <a:pt x="227060" y="125238"/>
                  </a:cubicBezTo>
                  <a:cubicBezTo>
                    <a:pt x="222009" y="124157"/>
                    <a:pt x="216958" y="121994"/>
                    <a:pt x="212267" y="118750"/>
                  </a:cubicBezTo>
                  <a:cubicBezTo>
                    <a:pt x="197475" y="107576"/>
                    <a:pt x="194588" y="84508"/>
                    <a:pt x="201443" y="69729"/>
                  </a:cubicBezTo>
                  <a:cubicBezTo>
                    <a:pt x="205412" y="61078"/>
                    <a:pt x="214432" y="52428"/>
                    <a:pt x="224895" y="52788"/>
                  </a:cubicBezTo>
                  <a:cubicBezTo>
                    <a:pt x="227781" y="52067"/>
                    <a:pt x="230668" y="52067"/>
                    <a:pt x="233193" y="52067"/>
                  </a:cubicBezTo>
                  <a:close/>
                  <a:moveTo>
                    <a:pt x="60114" y="207"/>
                  </a:moveTo>
                  <a:cubicBezTo>
                    <a:pt x="63404" y="793"/>
                    <a:pt x="66558" y="2593"/>
                    <a:pt x="68541" y="5294"/>
                  </a:cubicBezTo>
                  <a:cubicBezTo>
                    <a:pt x="80437" y="22938"/>
                    <a:pt x="72145" y="56788"/>
                    <a:pt x="66378" y="81635"/>
                  </a:cubicBezTo>
                  <a:cubicBezTo>
                    <a:pt x="64936" y="87756"/>
                    <a:pt x="63494" y="93158"/>
                    <a:pt x="62773" y="97119"/>
                  </a:cubicBezTo>
                  <a:cubicBezTo>
                    <a:pt x="62412" y="99279"/>
                    <a:pt x="62052" y="101440"/>
                    <a:pt x="61691" y="103601"/>
                  </a:cubicBezTo>
                  <a:lnTo>
                    <a:pt x="62412" y="103961"/>
                  </a:lnTo>
                  <a:cubicBezTo>
                    <a:pt x="71785" y="105401"/>
                    <a:pt x="81158" y="107202"/>
                    <a:pt x="90531" y="107922"/>
                  </a:cubicBezTo>
                  <a:cubicBezTo>
                    <a:pt x="98101" y="108642"/>
                    <a:pt x="106032" y="109362"/>
                    <a:pt x="113963" y="110803"/>
                  </a:cubicBezTo>
                  <a:lnTo>
                    <a:pt x="118649" y="96399"/>
                  </a:lnTo>
                  <a:cubicBezTo>
                    <a:pt x="125859" y="74073"/>
                    <a:pt x="133429" y="51026"/>
                    <a:pt x="140279" y="27980"/>
                  </a:cubicBezTo>
                  <a:cubicBezTo>
                    <a:pt x="142442" y="19698"/>
                    <a:pt x="150012" y="15016"/>
                    <a:pt x="157943" y="16457"/>
                  </a:cubicBezTo>
                  <a:cubicBezTo>
                    <a:pt x="166595" y="18257"/>
                    <a:pt x="172002" y="25459"/>
                    <a:pt x="170921" y="34101"/>
                  </a:cubicBezTo>
                  <a:cubicBezTo>
                    <a:pt x="166955" y="69031"/>
                    <a:pt x="161187" y="101800"/>
                    <a:pt x="153617" y="135649"/>
                  </a:cubicBezTo>
                  <a:cubicBezTo>
                    <a:pt x="153257" y="138170"/>
                    <a:pt x="152536" y="139970"/>
                    <a:pt x="152536" y="141771"/>
                  </a:cubicBezTo>
                  <a:cubicBezTo>
                    <a:pt x="152175" y="144652"/>
                    <a:pt x="151454" y="147893"/>
                    <a:pt x="149291" y="155094"/>
                  </a:cubicBezTo>
                  <a:cubicBezTo>
                    <a:pt x="147128" y="163017"/>
                    <a:pt x="144244" y="172019"/>
                    <a:pt x="141360" y="180301"/>
                  </a:cubicBezTo>
                  <a:cubicBezTo>
                    <a:pt x="135592" y="197946"/>
                    <a:pt x="129464" y="216671"/>
                    <a:pt x="129464" y="233956"/>
                  </a:cubicBezTo>
                  <a:cubicBezTo>
                    <a:pt x="129464" y="241158"/>
                    <a:pt x="126580" y="247639"/>
                    <a:pt x="121173" y="251960"/>
                  </a:cubicBezTo>
                  <a:cubicBezTo>
                    <a:pt x="115765" y="256282"/>
                    <a:pt x="108555" y="258082"/>
                    <a:pt x="101345" y="257002"/>
                  </a:cubicBezTo>
                  <a:cubicBezTo>
                    <a:pt x="90891" y="255201"/>
                    <a:pt x="84402" y="247279"/>
                    <a:pt x="83681" y="236476"/>
                  </a:cubicBezTo>
                  <a:cubicBezTo>
                    <a:pt x="81879" y="209829"/>
                    <a:pt x="90531" y="184262"/>
                    <a:pt x="98462" y="159416"/>
                  </a:cubicBezTo>
                  <a:cubicBezTo>
                    <a:pt x="98822" y="158695"/>
                    <a:pt x="99183" y="157975"/>
                    <a:pt x="99183" y="157255"/>
                  </a:cubicBezTo>
                  <a:cubicBezTo>
                    <a:pt x="94136" y="155815"/>
                    <a:pt x="88368" y="154734"/>
                    <a:pt x="83321" y="153654"/>
                  </a:cubicBezTo>
                  <a:cubicBezTo>
                    <a:pt x="78634" y="152574"/>
                    <a:pt x="73948" y="151493"/>
                    <a:pt x="68901" y="150413"/>
                  </a:cubicBezTo>
                  <a:cubicBezTo>
                    <a:pt x="63494" y="148973"/>
                    <a:pt x="57726" y="147532"/>
                    <a:pt x="51958" y="145732"/>
                  </a:cubicBezTo>
                  <a:cubicBezTo>
                    <a:pt x="45829" y="169498"/>
                    <a:pt x="40783" y="193625"/>
                    <a:pt x="41143" y="216311"/>
                  </a:cubicBezTo>
                  <a:cubicBezTo>
                    <a:pt x="41143" y="222793"/>
                    <a:pt x="38620" y="228194"/>
                    <a:pt x="33933" y="232515"/>
                  </a:cubicBezTo>
                  <a:cubicBezTo>
                    <a:pt x="28886" y="236836"/>
                    <a:pt x="22397" y="238277"/>
                    <a:pt x="15548" y="237197"/>
                  </a:cubicBezTo>
                  <a:cubicBezTo>
                    <a:pt x="6536" y="235396"/>
                    <a:pt x="47" y="227834"/>
                    <a:pt x="47" y="218111"/>
                  </a:cubicBezTo>
                  <a:cubicBezTo>
                    <a:pt x="-674" y="186783"/>
                    <a:pt x="6896" y="155455"/>
                    <a:pt x="14466" y="124846"/>
                  </a:cubicBezTo>
                  <a:cubicBezTo>
                    <a:pt x="17711" y="112963"/>
                    <a:pt x="20595" y="100720"/>
                    <a:pt x="23118" y="89197"/>
                  </a:cubicBezTo>
                  <a:cubicBezTo>
                    <a:pt x="23839" y="85236"/>
                    <a:pt x="24921" y="80194"/>
                    <a:pt x="25642" y="74433"/>
                  </a:cubicBezTo>
                  <a:cubicBezTo>
                    <a:pt x="29607" y="49586"/>
                    <a:pt x="35015" y="15016"/>
                    <a:pt x="50876" y="2413"/>
                  </a:cubicBezTo>
                  <a:cubicBezTo>
                    <a:pt x="53400" y="252"/>
                    <a:pt x="56825" y="-378"/>
                    <a:pt x="60114" y="2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D2C5FB30-BE12-DF4D-8082-41A440A928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17177" y="5706127"/>
              <a:ext cx="780439" cy="746705"/>
            </a:xfrm>
            <a:custGeom>
              <a:avLst/>
              <a:gdLst>
                <a:gd name="connsiteX0" fmla="*/ 4734 w 437077"/>
                <a:gd name="connsiteY0" fmla="*/ 374254 h 418184"/>
                <a:gd name="connsiteX1" fmla="*/ 73779 w 437077"/>
                <a:gd name="connsiteY1" fmla="*/ 411300 h 418184"/>
                <a:gd name="connsiteX2" fmla="*/ 73779 w 437077"/>
                <a:gd name="connsiteY2" fmla="*/ 418134 h 418184"/>
                <a:gd name="connsiteX3" fmla="*/ 3303 w 437077"/>
                <a:gd name="connsiteY3" fmla="*/ 375333 h 418184"/>
                <a:gd name="connsiteX4" fmla="*/ 4734 w 437077"/>
                <a:gd name="connsiteY4" fmla="*/ 374254 h 418184"/>
                <a:gd name="connsiteX5" fmla="*/ 2274 w 437077"/>
                <a:gd name="connsiteY5" fmla="*/ 336500 h 418184"/>
                <a:gd name="connsiteX6" fmla="*/ 43773 w 437077"/>
                <a:gd name="connsiteY6" fmla="*/ 389577 h 418184"/>
                <a:gd name="connsiteX7" fmla="*/ 96719 w 437077"/>
                <a:gd name="connsiteY7" fmla="*/ 397770 h 418184"/>
                <a:gd name="connsiteX8" fmla="*/ 96362 w 437077"/>
                <a:gd name="connsiteY8" fmla="*/ 404538 h 418184"/>
                <a:gd name="connsiteX9" fmla="*/ 127 w 437077"/>
                <a:gd name="connsiteY9" fmla="*/ 337212 h 418184"/>
                <a:gd name="connsiteX10" fmla="*/ 2274 w 437077"/>
                <a:gd name="connsiteY10" fmla="*/ 336500 h 418184"/>
                <a:gd name="connsiteX11" fmla="*/ 78447 w 437077"/>
                <a:gd name="connsiteY11" fmla="*/ 276304 h 418184"/>
                <a:gd name="connsiteX12" fmla="*/ 58329 w 437077"/>
                <a:gd name="connsiteY12" fmla="*/ 278040 h 418184"/>
                <a:gd name="connsiteX13" fmla="*/ 42825 w 437077"/>
                <a:gd name="connsiteY13" fmla="*/ 288107 h 418184"/>
                <a:gd name="connsiteX14" fmla="*/ 35614 w 437077"/>
                <a:gd name="connsiteY14" fmla="*/ 335926 h 418184"/>
                <a:gd name="connsiteX15" fmla="*/ 103399 w 437077"/>
                <a:gd name="connsiteY15" fmla="*/ 355701 h 418184"/>
                <a:gd name="connsiteX16" fmla="*/ 116019 w 437077"/>
                <a:gd name="connsiteY16" fmla="*/ 319028 h 418184"/>
                <a:gd name="connsiteX17" fmla="*/ 78447 w 437077"/>
                <a:gd name="connsiteY17" fmla="*/ 276304 h 418184"/>
                <a:gd name="connsiteX18" fmla="*/ 346163 w 437077"/>
                <a:gd name="connsiteY18" fmla="*/ 274276 h 418184"/>
                <a:gd name="connsiteX19" fmla="*/ 332715 w 437077"/>
                <a:gd name="connsiteY19" fmla="*/ 285231 h 418184"/>
                <a:gd name="connsiteX20" fmla="*/ 390405 w 437077"/>
                <a:gd name="connsiteY20" fmla="*/ 321185 h 418184"/>
                <a:gd name="connsiteX21" fmla="*/ 395813 w 437077"/>
                <a:gd name="connsiteY21" fmla="*/ 306803 h 418184"/>
                <a:gd name="connsiteX22" fmla="*/ 388602 w 437077"/>
                <a:gd name="connsiteY22" fmla="*/ 296017 h 418184"/>
                <a:gd name="connsiteX23" fmla="*/ 346163 w 437077"/>
                <a:gd name="connsiteY23" fmla="*/ 274276 h 418184"/>
                <a:gd name="connsiteX24" fmla="*/ 364308 w 437077"/>
                <a:gd name="connsiteY24" fmla="*/ 225268 h 418184"/>
                <a:gd name="connsiteX25" fmla="*/ 392307 w 437077"/>
                <a:gd name="connsiteY25" fmla="*/ 232374 h 418184"/>
                <a:gd name="connsiteX26" fmla="*/ 388688 w 437077"/>
                <a:gd name="connsiteY26" fmla="*/ 238452 h 418184"/>
                <a:gd name="connsiteX27" fmla="*/ 301481 w 437077"/>
                <a:gd name="connsiteY27" fmla="*/ 259905 h 418184"/>
                <a:gd name="connsiteX28" fmla="*/ 298224 w 437077"/>
                <a:gd name="connsiteY28" fmla="*/ 258832 h 418184"/>
                <a:gd name="connsiteX29" fmla="*/ 335495 w 437077"/>
                <a:gd name="connsiteY29" fmla="*/ 229156 h 418184"/>
                <a:gd name="connsiteX30" fmla="*/ 364308 w 437077"/>
                <a:gd name="connsiteY30" fmla="*/ 225268 h 418184"/>
                <a:gd name="connsiteX31" fmla="*/ 370104 w 437077"/>
                <a:gd name="connsiteY31" fmla="*/ 209326 h 418184"/>
                <a:gd name="connsiteX32" fmla="*/ 390388 w 437077"/>
                <a:gd name="connsiteY32" fmla="*/ 214425 h 418184"/>
                <a:gd name="connsiteX33" fmla="*/ 386795 w 437077"/>
                <a:gd name="connsiteY33" fmla="*/ 220422 h 418184"/>
                <a:gd name="connsiteX34" fmla="*/ 309184 w 437077"/>
                <a:gd name="connsiteY34" fmla="*/ 232416 h 418184"/>
                <a:gd name="connsiteX35" fmla="*/ 308106 w 437077"/>
                <a:gd name="connsiteY35" fmla="*/ 231005 h 418184"/>
                <a:gd name="connsiteX36" fmla="*/ 370104 w 437077"/>
                <a:gd name="connsiteY36" fmla="*/ 209326 h 418184"/>
                <a:gd name="connsiteX37" fmla="*/ 348886 w 437077"/>
                <a:gd name="connsiteY37" fmla="*/ 199416 h 418184"/>
                <a:gd name="connsiteX38" fmla="*/ 379991 w 437077"/>
                <a:gd name="connsiteY38" fmla="*/ 202302 h 418184"/>
                <a:gd name="connsiteX39" fmla="*/ 376755 w 437077"/>
                <a:gd name="connsiteY39" fmla="*/ 207714 h 418184"/>
                <a:gd name="connsiteX40" fmla="*/ 321017 w 437077"/>
                <a:gd name="connsiteY40" fmla="*/ 214930 h 418184"/>
                <a:gd name="connsiteX41" fmla="*/ 319939 w 437077"/>
                <a:gd name="connsiteY41" fmla="*/ 212766 h 418184"/>
                <a:gd name="connsiteX42" fmla="*/ 348886 w 437077"/>
                <a:gd name="connsiteY42" fmla="*/ 199416 h 418184"/>
                <a:gd name="connsiteX43" fmla="*/ 390405 w 437077"/>
                <a:gd name="connsiteY43" fmla="*/ 47932 h 418184"/>
                <a:gd name="connsiteX44" fmla="*/ 311442 w 437077"/>
                <a:gd name="connsiteY44" fmla="*/ 57640 h 418184"/>
                <a:gd name="connsiteX45" fmla="*/ 140176 w 437077"/>
                <a:gd name="connsiteY45" fmla="*/ 69864 h 418184"/>
                <a:gd name="connsiteX46" fmla="*/ 143421 w 437077"/>
                <a:gd name="connsiteY46" fmla="*/ 158312 h 418184"/>
                <a:gd name="connsiteX47" fmla="*/ 397976 w 437077"/>
                <a:gd name="connsiteY47" fmla="*/ 126312 h 418184"/>
                <a:gd name="connsiteX48" fmla="*/ 398337 w 437077"/>
                <a:gd name="connsiteY48" fmla="*/ 126312 h 418184"/>
                <a:gd name="connsiteX49" fmla="*/ 390405 w 437077"/>
                <a:gd name="connsiteY49" fmla="*/ 47932 h 418184"/>
                <a:gd name="connsiteX50" fmla="*/ 209624 w 437077"/>
                <a:gd name="connsiteY50" fmla="*/ 20750 h 418184"/>
                <a:gd name="connsiteX51" fmla="*/ 210342 w 437077"/>
                <a:gd name="connsiteY51" fmla="*/ 23219 h 418184"/>
                <a:gd name="connsiteX52" fmla="*/ 114127 w 437077"/>
                <a:gd name="connsiteY52" fmla="*/ 32744 h 418184"/>
                <a:gd name="connsiteX53" fmla="*/ 113409 w 437077"/>
                <a:gd name="connsiteY53" fmla="*/ 27805 h 418184"/>
                <a:gd name="connsiteX54" fmla="*/ 162235 w 437077"/>
                <a:gd name="connsiteY54" fmla="*/ 23219 h 418184"/>
                <a:gd name="connsiteX55" fmla="*/ 209624 w 437077"/>
                <a:gd name="connsiteY55" fmla="*/ 20750 h 418184"/>
                <a:gd name="connsiteX56" fmla="*/ 368771 w 437077"/>
                <a:gd name="connsiteY56" fmla="*/ 13686 h 418184"/>
                <a:gd name="connsiteX57" fmla="*/ 416725 w 437077"/>
                <a:gd name="connsiteY57" fmla="*/ 26359 h 418184"/>
                <a:gd name="connsiteX58" fmla="*/ 428263 w 437077"/>
                <a:gd name="connsiteY58" fmla="*/ 73100 h 418184"/>
                <a:gd name="connsiteX59" fmla="*/ 434753 w 437077"/>
                <a:gd name="connsiteY59" fmla="*/ 174491 h 418184"/>
                <a:gd name="connsiteX60" fmla="*/ 425739 w 437077"/>
                <a:gd name="connsiteY60" fmla="*/ 326219 h 418184"/>
                <a:gd name="connsiteX61" fmla="*/ 338845 w 437077"/>
                <a:gd name="connsiteY61" fmla="*/ 375477 h 418184"/>
                <a:gd name="connsiteX62" fmla="*/ 294856 w 437077"/>
                <a:gd name="connsiteY62" fmla="*/ 290264 h 418184"/>
                <a:gd name="connsiteX63" fmla="*/ 404466 w 437077"/>
                <a:gd name="connsiteY63" fmla="*/ 255748 h 418184"/>
                <a:gd name="connsiteX64" fmla="*/ 401221 w 437077"/>
                <a:gd name="connsiteY64" fmla="*/ 161548 h 418184"/>
                <a:gd name="connsiteX65" fmla="*/ 144864 w 437077"/>
                <a:gd name="connsiteY65" fmla="*/ 178087 h 418184"/>
                <a:gd name="connsiteX66" fmla="*/ 145945 w 437077"/>
                <a:gd name="connsiteY66" fmla="*/ 302129 h 418184"/>
                <a:gd name="connsiteX67" fmla="*/ 85371 w 437077"/>
                <a:gd name="connsiteY67" fmla="*/ 390937 h 418184"/>
                <a:gd name="connsiteX68" fmla="*/ 37417 w 437077"/>
                <a:gd name="connsiteY68" fmla="*/ 375836 h 418184"/>
                <a:gd name="connsiteX69" fmla="*/ 17586 w 437077"/>
                <a:gd name="connsiteY69" fmla="*/ 347072 h 418184"/>
                <a:gd name="connsiteX70" fmla="*/ 65180 w 437077"/>
                <a:gd name="connsiteY70" fmla="*/ 255029 h 418184"/>
                <a:gd name="connsiteX71" fmla="*/ 119985 w 437077"/>
                <a:gd name="connsiteY71" fmla="*/ 279838 h 418184"/>
                <a:gd name="connsiteX72" fmla="*/ 119624 w 437077"/>
                <a:gd name="connsiteY72" fmla="*/ 228423 h 418184"/>
                <a:gd name="connsiteX73" fmla="*/ 107005 w 437077"/>
                <a:gd name="connsiteY73" fmla="*/ 55123 h 418184"/>
                <a:gd name="connsiteX74" fmla="*/ 119624 w 437077"/>
                <a:gd name="connsiteY74" fmla="*/ 38943 h 418184"/>
                <a:gd name="connsiteX75" fmla="*/ 316490 w 437077"/>
                <a:gd name="connsiteY75" fmla="*/ 23124 h 418184"/>
                <a:gd name="connsiteX76" fmla="*/ 368771 w 437077"/>
                <a:gd name="connsiteY76" fmla="*/ 13686 h 418184"/>
                <a:gd name="connsiteX77" fmla="*/ 202770 w 437077"/>
                <a:gd name="connsiteY77" fmla="*/ 11598 h 418184"/>
                <a:gd name="connsiteX78" fmla="*/ 202770 w 437077"/>
                <a:gd name="connsiteY78" fmla="*/ 13466 h 418184"/>
                <a:gd name="connsiteX79" fmla="*/ 116931 w 437077"/>
                <a:gd name="connsiteY79" fmla="*/ 23551 h 418184"/>
                <a:gd name="connsiteX80" fmla="*/ 116574 w 437077"/>
                <a:gd name="connsiteY80" fmla="*/ 17948 h 418184"/>
                <a:gd name="connsiteX81" fmla="*/ 202770 w 437077"/>
                <a:gd name="connsiteY81" fmla="*/ 11598 h 418184"/>
                <a:gd name="connsiteX82" fmla="*/ 180317 w 437077"/>
                <a:gd name="connsiteY82" fmla="*/ 398 h 418184"/>
                <a:gd name="connsiteX83" fmla="*/ 206804 w 437077"/>
                <a:gd name="connsiteY83" fmla="*/ 964 h 418184"/>
                <a:gd name="connsiteX84" fmla="*/ 206804 w 437077"/>
                <a:gd name="connsiteY84" fmla="*/ 4101 h 418184"/>
                <a:gd name="connsiteX85" fmla="*/ 154279 w 437077"/>
                <a:gd name="connsiteY85" fmla="*/ 7934 h 418184"/>
                <a:gd name="connsiteX86" fmla="*/ 113627 w 437077"/>
                <a:gd name="connsiteY86" fmla="*/ 11767 h 418184"/>
                <a:gd name="connsiteX87" fmla="*/ 112188 w 437077"/>
                <a:gd name="connsiteY87" fmla="*/ 6540 h 418184"/>
                <a:gd name="connsiteX88" fmla="*/ 153560 w 437077"/>
                <a:gd name="connsiteY88" fmla="*/ 2707 h 418184"/>
                <a:gd name="connsiteX89" fmla="*/ 180317 w 437077"/>
                <a:gd name="connsiteY89" fmla="*/ 398 h 4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37077" h="418184">
                  <a:moveTo>
                    <a:pt x="4734" y="374254"/>
                  </a:moveTo>
                  <a:cubicBezTo>
                    <a:pt x="21190" y="395475"/>
                    <a:pt x="47663" y="408423"/>
                    <a:pt x="73779" y="411300"/>
                  </a:cubicBezTo>
                  <a:cubicBezTo>
                    <a:pt x="78429" y="411660"/>
                    <a:pt x="78072" y="418854"/>
                    <a:pt x="73779" y="418134"/>
                  </a:cubicBezTo>
                  <a:cubicBezTo>
                    <a:pt x="45159" y="414178"/>
                    <a:pt x="19044" y="399791"/>
                    <a:pt x="3303" y="375333"/>
                  </a:cubicBezTo>
                  <a:cubicBezTo>
                    <a:pt x="2587" y="374254"/>
                    <a:pt x="4018" y="373175"/>
                    <a:pt x="4734" y="374254"/>
                  </a:cubicBezTo>
                  <a:close/>
                  <a:moveTo>
                    <a:pt x="2274" y="336500"/>
                  </a:moveTo>
                  <a:cubicBezTo>
                    <a:pt x="9071" y="355735"/>
                    <a:pt x="24812" y="379959"/>
                    <a:pt x="43773" y="389577"/>
                  </a:cubicBezTo>
                  <a:cubicBezTo>
                    <a:pt x="60587" y="398126"/>
                    <a:pt x="78116" y="399195"/>
                    <a:pt x="96719" y="397770"/>
                  </a:cubicBezTo>
                  <a:cubicBezTo>
                    <a:pt x="100654" y="397770"/>
                    <a:pt x="100654" y="403826"/>
                    <a:pt x="96362" y="404538"/>
                  </a:cubicBezTo>
                  <a:cubicBezTo>
                    <a:pt x="50928" y="407744"/>
                    <a:pt x="10145" y="384234"/>
                    <a:pt x="127" y="337212"/>
                  </a:cubicBezTo>
                  <a:cubicBezTo>
                    <a:pt x="-588" y="335431"/>
                    <a:pt x="1916" y="335075"/>
                    <a:pt x="2274" y="336500"/>
                  </a:cubicBezTo>
                  <a:close/>
                  <a:moveTo>
                    <a:pt x="78447" y="276304"/>
                  </a:moveTo>
                  <a:cubicBezTo>
                    <a:pt x="72076" y="275029"/>
                    <a:pt x="65270" y="275433"/>
                    <a:pt x="58329" y="278040"/>
                  </a:cubicBezTo>
                  <a:cubicBezTo>
                    <a:pt x="52200" y="280197"/>
                    <a:pt x="46791" y="283792"/>
                    <a:pt x="42825" y="288107"/>
                  </a:cubicBezTo>
                  <a:cubicBezTo>
                    <a:pt x="32729" y="301051"/>
                    <a:pt x="30566" y="320106"/>
                    <a:pt x="35614" y="335926"/>
                  </a:cubicBezTo>
                  <a:cubicBezTo>
                    <a:pt x="43907" y="361094"/>
                    <a:pt x="82126" y="373679"/>
                    <a:pt x="103399" y="355701"/>
                  </a:cubicBezTo>
                  <a:cubicBezTo>
                    <a:pt x="109168" y="346353"/>
                    <a:pt x="113134" y="333409"/>
                    <a:pt x="116019" y="319028"/>
                  </a:cubicBezTo>
                  <a:cubicBezTo>
                    <a:pt x="112774" y="299073"/>
                    <a:pt x="97563" y="280130"/>
                    <a:pt x="78447" y="276304"/>
                  </a:cubicBezTo>
                  <a:close/>
                  <a:moveTo>
                    <a:pt x="346163" y="274276"/>
                  </a:moveTo>
                  <a:cubicBezTo>
                    <a:pt x="340805" y="275905"/>
                    <a:pt x="336050" y="279388"/>
                    <a:pt x="332715" y="285231"/>
                  </a:cubicBezTo>
                  <a:cubicBezTo>
                    <a:pt x="312163" y="322623"/>
                    <a:pt x="368771" y="369004"/>
                    <a:pt x="390405" y="321185"/>
                  </a:cubicBezTo>
                  <a:cubicBezTo>
                    <a:pt x="392568" y="316511"/>
                    <a:pt x="394371" y="311837"/>
                    <a:pt x="395813" y="306803"/>
                  </a:cubicBezTo>
                  <a:cubicBezTo>
                    <a:pt x="392929" y="304646"/>
                    <a:pt x="390044" y="301051"/>
                    <a:pt x="388602" y="296017"/>
                  </a:cubicBezTo>
                  <a:cubicBezTo>
                    <a:pt x="383734" y="281186"/>
                    <a:pt x="362236" y="269388"/>
                    <a:pt x="346163" y="274276"/>
                  </a:cubicBezTo>
                  <a:close/>
                  <a:moveTo>
                    <a:pt x="364308" y="225268"/>
                  </a:moveTo>
                  <a:cubicBezTo>
                    <a:pt x="374033" y="225402"/>
                    <a:pt x="383622" y="227368"/>
                    <a:pt x="392307" y="232374"/>
                  </a:cubicBezTo>
                  <a:cubicBezTo>
                    <a:pt x="395925" y="234877"/>
                    <a:pt x="392307" y="240597"/>
                    <a:pt x="388688" y="238452"/>
                  </a:cubicBezTo>
                  <a:cubicBezTo>
                    <a:pt x="364806" y="223078"/>
                    <a:pt x="313422" y="232374"/>
                    <a:pt x="301481" y="259905"/>
                  </a:cubicBezTo>
                  <a:cubicBezTo>
                    <a:pt x="300395" y="261692"/>
                    <a:pt x="297862" y="260977"/>
                    <a:pt x="298224" y="258832"/>
                  </a:cubicBezTo>
                  <a:cubicBezTo>
                    <a:pt x="300757" y="243815"/>
                    <a:pt x="321745" y="232731"/>
                    <a:pt x="335495" y="229156"/>
                  </a:cubicBezTo>
                  <a:cubicBezTo>
                    <a:pt x="344723" y="226832"/>
                    <a:pt x="354583" y="225134"/>
                    <a:pt x="364308" y="225268"/>
                  </a:cubicBezTo>
                  <a:close/>
                  <a:moveTo>
                    <a:pt x="370104" y="209326"/>
                  </a:moveTo>
                  <a:cubicBezTo>
                    <a:pt x="377431" y="209662"/>
                    <a:pt x="384370" y="211250"/>
                    <a:pt x="390388" y="214425"/>
                  </a:cubicBezTo>
                  <a:cubicBezTo>
                    <a:pt x="394341" y="216541"/>
                    <a:pt x="390748" y="222539"/>
                    <a:pt x="386795" y="220422"/>
                  </a:cubicBezTo>
                  <a:cubicBezTo>
                    <a:pt x="364877" y="208780"/>
                    <a:pt x="328587" y="220069"/>
                    <a:pt x="309184" y="232416"/>
                  </a:cubicBezTo>
                  <a:cubicBezTo>
                    <a:pt x="308106" y="233122"/>
                    <a:pt x="307387" y="231711"/>
                    <a:pt x="308106" y="231005"/>
                  </a:cubicBezTo>
                  <a:cubicBezTo>
                    <a:pt x="322658" y="218570"/>
                    <a:pt x="348124" y="208317"/>
                    <a:pt x="370104" y="209326"/>
                  </a:cubicBezTo>
                  <a:close/>
                  <a:moveTo>
                    <a:pt x="348886" y="199416"/>
                  </a:moveTo>
                  <a:cubicBezTo>
                    <a:pt x="359674" y="196980"/>
                    <a:pt x="370822" y="197251"/>
                    <a:pt x="379991" y="202302"/>
                  </a:cubicBezTo>
                  <a:cubicBezTo>
                    <a:pt x="383228" y="204106"/>
                    <a:pt x="379991" y="209518"/>
                    <a:pt x="376755" y="207714"/>
                  </a:cubicBezTo>
                  <a:cubicBezTo>
                    <a:pt x="358056" y="199055"/>
                    <a:pt x="338278" y="207353"/>
                    <a:pt x="321017" y="214930"/>
                  </a:cubicBezTo>
                  <a:cubicBezTo>
                    <a:pt x="319219" y="215652"/>
                    <a:pt x="318500" y="213487"/>
                    <a:pt x="319939" y="212766"/>
                  </a:cubicBezTo>
                  <a:cubicBezTo>
                    <a:pt x="327670" y="206993"/>
                    <a:pt x="338098" y="201851"/>
                    <a:pt x="348886" y="199416"/>
                  </a:cubicBezTo>
                  <a:close/>
                  <a:moveTo>
                    <a:pt x="390405" y="47932"/>
                  </a:moveTo>
                  <a:cubicBezTo>
                    <a:pt x="364084" y="48292"/>
                    <a:pt x="337763" y="54763"/>
                    <a:pt x="311442" y="57640"/>
                  </a:cubicBezTo>
                  <a:cubicBezTo>
                    <a:pt x="254834" y="64471"/>
                    <a:pt x="196784" y="62673"/>
                    <a:pt x="140176" y="69864"/>
                  </a:cubicBezTo>
                  <a:cubicBezTo>
                    <a:pt x="139455" y="99347"/>
                    <a:pt x="141619" y="128829"/>
                    <a:pt x="143421" y="158312"/>
                  </a:cubicBezTo>
                  <a:cubicBezTo>
                    <a:pt x="226711" y="141054"/>
                    <a:pt x="313605" y="134942"/>
                    <a:pt x="397976" y="126312"/>
                  </a:cubicBezTo>
                  <a:lnTo>
                    <a:pt x="398337" y="126312"/>
                  </a:lnTo>
                  <a:cubicBezTo>
                    <a:pt x="397255" y="107616"/>
                    <a:pt x="393289" y="47932"/>
                    <a:pt x="390405" y="47932"/>
                  </a:cubicBezTo>
                  <a:close/>
                  <a:moveTo>
                    <a:pt x="209624" y="20750"/>
                  </a:moveTo>
                  <a:cubicBezTo>
                    <a:pt x="211419" y="20750"/>
                    <a:pt x="211778" y="22866"/>
                    <a:pt x="210342" y="23219"/>
                  </a:cubicBezTo>
                  <a:cubicBezTo>
                    <a:pt x="178390" y="29216"/>
                    <a:pt x="145720" y="29216"/>
                    <a:pt x="114127" y="32744"/>
                  </a:cubicBezTo>
                  <a:cubicBezTo>
                    <a:pt x="110896" y="33097"/>
                    <a:pt x="110537" y="28158"/>
                    <a:pt x="113409" y="27805"/>
                  </a:cubicBezTo>
                  <a:cubicBezTo>
                    <a:pt x="129565" y="23925"/>
                    <a:pt x="146079" y="24630"/>
                    <a:pt x="162235" y="23219"/>
                  </a:cubicBezTo>
                  <a:cubicBezTo>
                    <a:pt x="178031" y="22161"/>
                    <a:pt x="193828" y="21103"/>
                    <a:pt x="209624" y="20750"/>
                  </a:cubicBezTo>
                  <a:close/>
                  <a:moveTo>
                    <a:pt x="368771" y="13686"/>
                  </a:moveTo>
                  <a:cubicBezTo>
                    <a:pt x="388241" y="11618"/>
                    <a:pt x="406990" y="13236"/>
                    <a:pt x="416725" y="26359"/>
                  </a:cubicBezTo>
                  <a:cubicBezTo>
                    <a:pt x="426100" y="39303"/>
                    <a:pt x="426821" y="57999"/>
                    <a:pt x="428263" y="73100"/>
                  </a:cubicBezTo>
                  <a:cubicBezTo>
                    <a:pt x="431508" y="106538"/>
                    <a:pt x="434032" y="140694"/>
                    <a:pt x="434753" y="174491"/>
                  </a:cubicBezTo>
                  <a:cubicBezTo>
                    <a:pt x="436556" y="224468"/>
                    <a:pt x="441965" y="278399"/>
                    <a:pt x="425739" y="326219"/>
                  </a:cubicBezTo>
                  <a:cubicBezTo>
                    <a:pt x="413480" y="362532"/>
                    <a:pt x="376703" y="390218"/>
                    <a:pt x="338845" y="375477"/>
                  </a:cubicBezTo>
                  <a:cubicBezTo>
                    <a:pt x="308558" y="363611"/>
                    <a:pt x="289087" y="320825"/>
                    <a:pt x="294856" y="290264"/>
                  </a:cubicBezTo>
                  <a:cubicBezTo>
                    <a:pt x="304591" y="237771"/>
                    <a:pt x="368411" y="226985"/>
                    <a:pt x="404466" y="255748"/>
                  </a:cubicBezTo>
                  <a:cubicBezTo>
                    <a:pt x="406269" y="224468"/>
                    <a:pt x="403745" y="191749"/>
                    <a:pt x="401221" y="161548"/>
                  </a:cubicBezTo>
                  <a:cubicBezTo>
                    <a:pt x="317572" y="174851"/>
                    <a:pt x="229595" y="180963"/>
                    <a:pt x="144864" y="178087"/>
                  </a:cubicBezTo>
                  <a:cubicBezTo>
                    <a:pt x="147387" y="219434"/>
                    <a:pt x="149911" y="260782"/>
                    <a:pt x="145945" y="302129"/>
                  </a:cubicBezTo>
                  <a:cubicBezTo>
                    <a:pt x="141979" y="340600"/>
                    <a:pt x="130802" y="385544"/>
                    <a:pt x="85371" y="390937"/>
                  </a:cubicBezTo>
                  <a:cubicBezTo>
                    <a:pt x="65901" y="393454"/>
                    <a:pt x="49676" y="386982"/>
                    <a:pt x="37417" y="375836"/>
                  </a:cubicBezTo>
                  <a:cubicBezTo>
                    <a:pt x="28042" y="368645"/>
                    <a:pt x="21552" y="358578"/>
                    <a:pt x="17586" y="347072"/>
                  </a:cubicBezTo>
                  <a:cubicBezTo>
                    <a:pt x="1000" y="306803"/>
                    <a:pt x="13259" y="254669"/>
                    <a:pt x="65180" y="255029"/>
                  </a:cubicBezTo>
                  <a:cubicBezTo>
                    <a:pt x="88977" y="255748"/>
                    <a:pt x="107726" y="265456"/>
                    <a:pt x="119985" y="279838"/>
                  </a:cubicBezTo>
                  <a:cubicBezTo>
                    <a:pt x="121067" y="257905"/>
                    <a:pt x="120345" y="238130"/>
                    <a:pt x="119624" y="228423"/>
                  </a:cubicBezTo>
                  <a:cubicBezTo>
                    <a:pt x="114937" y="170536"/>
                    <a:pt x="106644" y="113009"/>
                    <a:pt x="107005" y="55123"/>
                  </a:cubicBezTo>
                  <a:cubicBezTo>
                    <a:pt x="107005" y="47932"/>
                    <a:pt x="112413" y="40022"/>
                    <a:pt x="119624" y="38943"/>
                  </a:cubicBezTo>
                  <a:cubicBezTo>
                    <a:pt x="184525" y="28876"/>
                    <a:pt x="251229" y="32112"/>
                    <a:pt x="316490" y="23124"/>
                  </a:cubicBezTo>
                  <a:cubicBezTo>
                    <a:pt x="329109" y="21506"/>
                    <a:pt x="349301" y="15753"/>
                    <a:pt x="368771" y="13686"/>
                  </a:cubicBezTo>
                  <a:close/>
                  <a:moveTo>
                    <a:pt x="202770" y="11598"/>
                  </a:moveTo>
                  <a:cubicBezTo>
                    <a:pt x="203843" y="11598"/>
                    <a:pt x="203843" y="13466"/>
                    <a:pt x="202770" y="13466"/>
                  </a:cubicBezTo>
                  <a:cubicBezTo>
                    <a:pt x="174514" y="14213"/>
                    <a:pt x="145544" y="20189"/>
                    <a:pt x="116931" y="23551"/>
                  </a:cubicBezTo>
                  <a:cubicBezTo>
                    <a:pt x="114070" y="23551"/>
                    <a:pt x="113712" y="18695"/>
                    <a:pt x="116574" y="17948"/>
                  </a:cubicBezTo>
                  <a:cubicBezTo>
                    <a:pt x="143398" y="11225"/>
                    <a:pt x="175230" y="11972"/>
                    <a:pt x="202770" y="11598"/>
                  </a:cubicBezTo>
                  <a:close/>
                  <a:moveTo>
                    <a:pt x="180317" y="398"/>
                  </a:moveTo>
                  <a:cubicBezTo>
                    <a:pt x="189266" y="-168"/>
                    <a:pt x="198170" y="-255"/>
                    <a:pt x="206804" y="964"/>
                  </a:cubicBezTo>
                  <a:cubicBezTo>
                    <a:pt x="208602" y="1313"/>
                    <a:pt x="208602" y="4101"/>
                    <a:pt x="206804" y="4101"/>
                  </a:cubicBezTo>
                  <a:cubicBezTo>
                    <a:pt x="189895" y="3055"/>
                    <a:pt x="171188" y="5843"/>
                    <a:pt x="154279" y="7934"/>
                  </a:cubicBezTo>
                  <a:cubicBezTo>
                    <a:pt x="140609" y="9676"/>
                    <a:pt x="127298" y="9676"/>
                    <a:pt x="113627" y="11767"/>
                  </a:cubicBezTo>
                  <a:cubicBezTo>
                    <a:pt x="110030" y="12464"/>
                    <a:pt x="108950" y="7585"/>
                    <a:pt x="112188" y="6540"/>
                  </a:cubicBezTo>
                  <a:cubicBezTo>
                    <a:pt x="125499" y="3055"/>
                    <a:pt x="139889" y="4101"/>
                    <a:pt x="153560" y="2707"/>
                  </a:cubicBezTo>
                  <a:cubicBezTo>
                    <a:pt x="162374" y="2010"/>
                    <a:pt x="171368" y="964"/>
                    <a:pt x="180317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CD6E6797-BAD8-AB4B-A8D0-9D5B08926C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10572" y="2702767"/>
              <a:ext cx="1314693" cy="879182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7" name="Freeform 1967">
              <a:extLst>
                <a:ext uri="{FF2B5EF4-FFF2-40B4-BE49-F238E27FC236}">
                  <a16:creationId xmlns:a16="http://schemas.microsoft.com/office/drawing/2014/main" id="{4930A040-0340-6A4C-9536-6FBD21C925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06061" y="2046832"/>
              <a:ext cx="725664" cy="932591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9BFBB590-77B5-8D4A-BA7A-70FA6D2EB3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31106" y="984754"/>
              <a:ext cx="1775552" cy="1200427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9" name="Freeform 1973">
              <a:extLst>
                <a:ext uri="{FF2B5EF4-FFF2-40B4-BE49-F238E27FC236}">
                  <a16:creationId xmlns:a16="http://schemas.microsoft.com/office/drawing/2014/main" id="{AAB23C9F-7DDE-3041-BF91-9697C7EA87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67471" y="2386986"/>
              <a:ext cx="331649" cy="717161"/>
            </a:xfrm>
            <a:custGeom>
              <a:avLst/>
              <a:gdLst>
                <a:gd name="T0" fmla="*/ 428 w 517"/>
                <a:gd name="T1" fmla="*/ 410 h 1114"/>
                <a:gd name="T2" fmla="*/ 428 w 517"/>
                <a:gd name="T3" fmla="*/ 410 h 1114"/>
                <a:gd name="T4" fmla="*/ 279 w 517"/>
                <a:gd name="T5" fmla="*/ 307 h 1114"/>
                <a:gd name="T6" fmla="*/ 279 w 517"/>
                <a:gd name="T7" fmla="*/ 307 h 1114"/>
                <a:gd name="T8" fmla="*/ 246 w 517"/>
                <a:gd name="T9" fmla="*/ 33 h 1114"/>
                <a:gd name="T10" fmla="*/ 246 w 517"/>
                <a:gd name="T11" fmla="*/ 33 h 1114"/>
                <a:gd name="T12" fmla="*/ 194 w 517"/>
                <a:gd name="T13" fmla="*/ 32 h 1114"/>
                <a:gd name="T14" fmla="*/ 194 w 517"/>
                <a:gd name="T15" fmla="*/ 32 h 1114"/>
                <a:gd name="T16" fmla="*/ 186 w 517"/>
                <a:gd name="T17" fmla="*/ 272 h 1114"/>
                <a:gd name="T18" fmla="*/ 186 w 517"/>
                <a:gd name="T19" fmla="*/ 272 h 1114"/>
                <a:gd name="T20" fmla="*/ 296 w 517"/>
                <a:gd name="T21" fmla="*/ 376 h 1114"/>
                <a:gd name="T22" fmla="*/ 296 w 517"/>
                <a:gd name="T23" fmla="*/ 376 h 1114"/>
                <a:gd name="T24" fmla="*/ 441 w 517"/>
                <a:gd name="T25" fmla="*/ 527 h 1114"/>
                <a:gd name="T26" fmla="*/ 441 w 517"/>
                <a:gd name="T27" fmla="*/ 527 h 1114"/>
                <a:gd name="T28" fmla="*/ 268 w 517"/>
                <a:gd name="T29" fmla="*/ 621 h 1114"/>
                <a:gd name="T30" fmla="*/ 268 w 517"/>
                <a:gd name="T31" fmla="*/ 621 h 1114"/>
                <a:gd name="T32" fmla="*/ 69 w 517"/>
                <a:gd name="T33" fmla="*/ 779 h 1114"/>
                <a:gd name="T34" fmla="*/ 69 w 517"/>
                <a:gd name="T35" fmla="*/ 779 h 1114"/>
                <a:gd name="T36" fmla="*/ 367 w 517"/>
                <a:gd name="T37" fmla="*/ 1102 h 1114"/>
                <a:gd name="T38" fmla="*/ 367 w 517"/>
                <a:gd name="T39" fmla="*/ 1102 h 1114"/>
                <a:gd name="T40" fmla="*/ 385 w 517"/>
                <a:gd name="T41" fmla="*/ 1084 h 1114"/>
                <a:gd name="T42" fmla="*/ 385 w 517"/>
                <a:gd name="T43" fmla="*/ 1084 h 1114"/>
                <a:gd name="T44" fmla="*/ 137 w 517"/>
                <a:gd name="T45" fmla="*/ 719 h 1114"/>
                <a:gd name="T46" fmla="*/ 137 w 517"/>
                <a:gd name="T47" fmla="*/ 719 h 1114"/>
                <a:gd name="T48" fmla="*/ 434 w 517"/>
                <a:gd name="T49" fmla="*/ 602 h 1114"/>
                <a:gd name="T50" fmla="*/ 434 w 517"/>
                <a:gd name="T51" fmla="*/ 602 h 1114"/>
                <a:gd name="T52" fmla="*/ 428 w 517"/>
                <a:gd name="T53" fmla="*/ 41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7" h="1114">
                  <a:moveTo>
                    <a:pt x="428" y="410"/>
                  </a:moveTo>
                  <a:lnTo>
                    <a:pt x="428" y="410"/>
                  </a:lnTo>
                  <a:cubicBezTo>
                    <a:pt x="383" y="370"/>
                    <a:pt x="329" y="342"/>
                    <a:pt x="279" y="307"/>
                  </a:cubicBezTo>
                  <a:lnTo>
                    <a:pt x="279" y="307"/>
                  </a:lnTo>
                  <a:cubicBezTo>
                    <a:pt x="189" y="243"/>
                    <a:pt x="232" y="124"/>
                    <a:pt x="246" y="33"/>
                  </a:cubicBezTo>
                  <a:lnTo>
                    <a:pt x="246" y="33"/>
                  </a:lnTo>
                  <a:cubicBezTo>
                    <a:pt x="250" y="0"/>
                    <a:pt x="199" y="0"/>
                    <a:pt x="194" y="32"/>
                  </a:cubicBezTo>
                  <a:lnTo>
                    <a:pt x="194" y="32"/>
                  </a:lnTo>
                  <a:cubicBezTo>
                    <a:pt x="183" y="107"/>
                    <a:pt x="151" y="199"/>
                    <a:pt x="186" y="272"/>
                  </a:cubicBezTo>
                  <a:lnTo>
                    <a:pt x="186" y="272"/>
                  </a:lnTo>
                  <a:cubicBezTo>
                    <a:pt x="210" y="322"/>
                    <a:pt x="250" y="347"/>
                    <a:pt x="296" y="376"/>
                  </a:cubicBezTo>
                  <a:lnTo>
                    <a:pt x="296" y="376"/>
                  </a:lnTo>
                  <a:cubicBezTo>
                    <a:pt x="344" y="406"/>
                    <a:pt x="457" y="457"/>
                    <a:pt x="441" y="527"/>
                  </a:cubicBezTo>
                  <a:lnTo>
                    <a:pt x="441" y="527"/>
                  </a:lnTo>
                  <a:cubicBezTo>
                    <a:pt x="428" y="589"/>
                    <a:pt x="317" y="606"/>
                    <a:pt x="268" y="621"/>
                  </a:cubicBezTo>
                  <a:lnTo>
                    <a:pt x="268" y="621"/>
                  </a:lnTo>
                  <a:cubicBezTo>
                    <a:pt x="185" y="645"/>
                    <a:pt x="74" y="676"/>
                    <a:pt x="69" y="779"/>
                  </a:cubicBezTo>
                  <a:lnTo>
                    <a:pt x="69" y="779"/>
                  </a:lnTo>
                  <a:cubicBezTo>
                    <a:pt x="64" y="935"/>
                    <a:pt x="279" y="1011"/>
                    <a:pt x="367" y="1102"/>
                  </a:cubicBezTo>
                  <a:lnTo>
                    <a:pt x="367" y="1102"/>
                  </a:lnTo>
                  <a:cubicBezTo>
                    <a:pt x="378" y="1113"/>
                    <a:pt x="395" y="1096"/>
                    <a:pt x="385" y="1084"/>
                  </a:cubicBezTo>
                  <a:lnTo>
                    <a:pt x="385" y="1084"/>
                  </a:lnTo>
                  <a:cubicBezTo>
                    <a:pt x="316" y="1005"/>
                    <a:pt x="0" y="844"/>
                    <a:pt x="137" y="719"/>
                  </a:cubicBezTo>
                  <a:lnTo>
                    <a:pt x="137" y="719"/>
                  </a:lnTo>
                  <a:cubicBezTo>
                    <a:pt x="214" y="648"/>
                    <a:pt x="346" y="658"/>
                    <a:pt x="434" y="602"/>
                  </a:cubicBezTo>
                  <a:lnTo>
                    <a:pt x="434" y="602"/>
                  </a:lnTo>
                  <a:cubicBezTo>
                    <a:pt x="516" y="551"/>
                    <a:pt x="488" y="465"/>
                    <a:pt x="428" y="41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974">
              <a:extLst>
                <a:ext uri="{FF2B5EF4-FFF2-40B4-BE49-F238E27FC236}">
                  <a16:creationId xmlns:a16="http://schemas.microsoft.com/office/drawing/2014/main" id="{0CA56FA8-B9CC-1F4F-85CD-33139316B1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05578" y="6664431"/>
              <a:ext cx="992118" cy="311809"/>
            </a:xfrm>
            <a:custGeom>
              <a:avLst/>
              <a:gdLst>
                <a:gd name="T0" fmla="*/ 1244 w 1545"/>
                <a:gd name="T1" fmla="*/ 63 h 486"/>
                <a:gd name="T2" fmla="*/ 1258 w 1545"/>
                <a:gd name="T3" fmla="*/ 112 h 486"/>
                <a:gd name="T4" fmla="*/ 1168 w 1545"/>
                <a:gd name="T5" fmla="*/ 275 h 486"/>
                <a:gd name="T6" fmla="*/ 852 w 1545"/>
                <a:gd name="T7" fmla="*/ 169 h 486"/>
                <a:gd name="T8" fmla="*/ 907 w 1545"/>
                <a:gd name="T9" fmla="*/ 68 h 486"/>
                <a:gd name="T10" fmla="*/ 964 w 1545"/>
                <a:gd name="T11" fmla="*/ 70 h 486"/>
                <a:gd name="T12" fmla="*/ 939 w 1545"/>
                <a:gd name="T13" fmla="*/ 163 h 486"/>
                <a:gd name="T14" fmla="*/ 851 w 1545"/>
                <a:gd name="T15" fmla="*/ 280 h 486"/>
                <a:gd name="T16" fmla="*/ 587 w 1545"/>
                <a:gd name="T17" fmla="*/ 105 h 486"/>
                <a:gd name="T18" fmla="*/ 658 w 1545"/>
                <a:gd name="T19" fmla="*/ 60 h 486"/>
                <a:gd name="T20" fmla="*/ 629 w 1545"/>
                <a:gd name="T21" fmla="*/ 193 h 486"/>
                <a:gd name="T22" fmla="*/ 556 w 1545"/>
                <a:gd name="T23" fmla="*/ 280 h 486"/>
                <a:gd name="T24" fmla="*/ 212 w 1545"/>
                <a:gd name="T25" fmla="*/ 234 h 486"/>
                <a:gd name="T26" fmla="*/ 362 w 1545"/>
                <a:gd name="T27" fmla="*/ 80 h 486"/>
                <a:gd name="T28" fmla="*/ 307 w 1545"/>
                <a:gd name="T29" fmla="*/ 240 h 486"/>
                <a:gd name="T30" fmla="*/ 212 w 1545"/>
                <a:gd name="T31" fmla="*/ 234 h 486"/>
                <a:gd name="T32" fmla="*/ 1359 w 1545"/>
                <a:gd name="T33" fmla="*/ 308 h 486"/>
                <a:gd name="T34" fmla="*/ 1229 w 1545"/>
                <a:gd name="T35" fmla="*/ 334 h 486"/>
                <a:gd name="T36" fmla="*/ 1288 w 1545"/>
                <a:gd name="T37" fmla="*/ 192 h 486"/>
                <a:gd name="T38" fmla="*/ 1249 w 1545"/>
                <a:gd name="T39" fmla="*/ 10 h 486"/>
                <a:gd name="T40" fmla="*/ 1108 w 1545"/>
                <a:gd name="T41" fmla="*/ 207 h 486"/>
                <a:gd name="T42" fmla="*/ 1129 w 1545"/>
                <a:gd name="T43" fmla="*/ 308 h 486"/>
                <a:gd name="T44" fmla="*/ 904 w 1545"/>
                <a:gd name="T45" fmla="*/ 357 h 486"/>
                <a:gd name="T46" fmla="*/ 873 w 1545"/>
                <a:gd name="T47" fmla="*/ 328 h 486"/>
                <a:gd name="T48" fmla="*/ 995 w 1545"/>
                <a:gd name="T49" fmla="*/ 159 h 486"/>
                <a:gd name="T50" fmla="*/ 1011 w 1545"/>
                <a:gd name="T51" fmla="*/ 59 h 486"/>
                <a:gd name="T52" fmla="*/ 845 w 1545"/>
                <a:gd name="T53" fmla="*/ 67 h 486"/>
                <a:gd name="T54" fmla="*/ 806 w 1545"/>
                <a:gd name="T55" fmla="*/ 297 h 486"/>
                <a:gd name="T56" fmla="*/ 626 w 1545"/>
                <a:gd name="T57" fmla="*/ 351 h 486"/>
                <a:gd name="T58" fmla="*/ 581 w 1545"/>
                <a:gd name="T59" fmla="*/ 322 h 486"/>
                <a:gd name="T60" fmla="*/ 705 w 1545"/>
                <a:gd name="T61" fmla="*/ 48 h 486"/>
                <a:gd name="T62" fmla="*/ 620 w 1545"/>
                <a:gd name="T63" fmla="*/ 12 h 486"/>
                <a:gd name="T64" fmla="*/ 503 w 1545"/>
                <a:gd name="T65" fmla="*/ 250 h 486"/>
                <a:gd name="T66" fmla="*/ 518 w 1545"/>
                <a:gd name="T67" fmla="*/ 311 h 486"/>
                <a:gd name="T68" fmla="*/ 382 w 1545"/>
                <a:gd name="T69" fmla="*/ 378 h 486"/>
                <a:gd name="T70" fmla="*/ 254 w 1545"/>
                <a:gd name="T71" fmla="*/ 343 h 486"/>
                <a:gd name="T72" fmla="*/ 423 w 1545"/>
                <a:gd name="T73" fmla="*/ 79 h 486"/>
                <a:gd name="T74" fmla="*/ 328 w 1545"/>
                <a:gd name="T75" fmla="*/ 32 h 486"/>
                <a:gd name="T76" fmla="*/ 191 w 1545"/>
                <a:gd name="T77" fmla="*/ 340 h 486"/>
                <a:gd name="T78" fmla="*/ 15 w 1545"/>
                <a:gd name="T79" fmla="*/ 451 h 486"/>
                <a:gd name="T80" fmla="*/ 215 w 1545"/>
                <a:gd name="T81" fmla="*/ 372 h 486"/>
                <a:gd name="T82" fmla="*/ 453 w 1545"/>
                <a:gd name="T83" fmla="*/ 404 h 486"/>
                <a:gd name="T84" fmla="*/ 715 w 1545"/>
                <a:gd name="T85" fmla="*/ 403 h 486"/>
                <a:gd name="T86" fmla="*/ 835 w 1545"/>
                <a:gd name="T87" fmla="*/ 355 h 486"/>
                <a:gd name="T88" fmla="*/ 1146 w 1545"/>
                <a:gd name="T89" fmla="*/ 358 h 486"/>
                <a:gd name="T90" fmla="*/ 1158 w 1545"/>
                <a:gd name="T91" fmla="*/ 348 h 486"/>
                <a:gd name="T92" fmla="*/ 1513 w 1545"/>
                <a:gd name="T93" fmla="*/ 273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5" h="486">
                  <a:moveTo>
                    <a:pt x="1210" y="76"/>
                  </a:moveTo>
                  <a:lnTo>
                    <a:pt x="1210" y="76"/>
                  </a:lnTo>
                  <a:cubicBezTo>
                    <a:pt x="1218" y="67"/>
                    <a:pt x="1231" y="57"/>
                    <a:pt x="1244" y="63"/>
                  </a:cubicBezTo>
                  <a:lnTo>
                    <a:pt x="1244" y="63"/>
                  </a:lnTo>
                  <a:cubicBezTo>
                    <a:pt x="1258" y="69"/>
                    <a:pt x="1259" y="100"/>
                    <a:pt x="1258" y="112"/>
                  </a:cubicBezTo>
                  <a:lnTo>
                    <a:pt x="1258" y="112"/>
                  </a:lnTo>
                  <a:cubicBezTo>
                    <a:pt x="1255" y="143"/>
                    <a:pt x="1242" y="173"/>
                    <a:pt x="1227" y="199"/>
                  </a:cubicBezTo>
                  <a:lnTo>
                    <a:pt x="1227" y="199"/>
                  </a:lnTo>
                  <a:cubicBezTo>
                    <a:pt x="1211" y="227"/>
                    <a:pt x="1191" y="252"/>
                    <a:pt x="1168" y="275"/>
                  </a:cubicBezTo>
                  <a:lnTo>
                    <a:pt x="1168" y="275"/>
                  </a:lnTo>
                  <a:cubicBezTo>
                    <a:pt x="1144" y="212"/>
                    <a:pt x="1169" y="120"/>
                    <a:pt x="1210" y="76"/>
                  </a:cubicBezTo>
                  <a:close/>
                  <a:moveTo>
                    <a:pt x="852" y="169"/>
                  </a:moveTo>
                  <a:lnTo>
                    <a:pt x="852" y="169"/>
                  </a:lnTo>
                  <a:cubicBezTo>
                    <a:pt x="860" y="133"/>
                    <a:pt x="877" y="92"/>
                    <a:pt x="907" y="68"/>
                  </a:cubicBezTo>
                  <a:lnTo>
                    <a:pt x="907" y="68"/>
                  </a:lnTo>
                  <a:cubicBezTo>
                    <a:pt x="918" y="59"/>
                    <a:pt x="933" y="55"/>
                    <a:pt x="948" y="56"/>
                  </a:cubicBezTo>
                  <a:lnTo>
                    <a:pt x="948" y="56"/>
                  </a:lnTo>
                  <a:cubicBezTo>
                    <a:pt x="959" y="58"/>
                    <a:pt x="963" y="62"/>
                    <a:pt x="964" y="70"/>
                  </a:cubicBezTo>
                  <a:lnTo>
                    <a:pt x="964" y="70"/>
                  </a:lnTo>
                  <a:cubicBezTo>
                    <a:pt x="970" y="101"/>
                    <a:pt x="952" y="136"/>
                    <a:pt x="939" y="163"/>
                  </a:cubicBezTo>
                  <a:lnTo>
                    <a:pt x="939" y="163"/>
                  </a:lnTo>
                  <a:cubicBezTo>
                    <a:pt x="927" y="188"/>
                    <a:pt x="914" y="214"/>
                    <a:pt x="896" y="235"/>
                  </a:cubicBezTo>
                  <a:lnTo>
                    <a:pt x="896" y="235"/>
                  </a:lnTo>
                  <a:cubicBezTo>
                    <a:pt x="883" y="250"/>
                    <a:pt x="867" y="265"/>
                    <a:pt x="851" y="280"/>
                  </a:cubicBezTo>
                  <a:lnTo>
                    <a:pt x="851" y="280"/>
                  </a:lnTo>
                  <a:cubicBezTo>
                    <a:pt x="842" y="244"/>
                    <a:pt x="844" y="204"/>
                    <a:pt x="852" y="169"/>
                  </a:cubicBezTo>
                  <a:close/>
                  <a:moveTo>
                    <a:pt x="587" y="105"/>
                  </a:moveTo>
                  <a:lnTo>
                    <a:pt x="587" y="105"/>
                  </a:lnTo>
                  <a:cubicBezTo>
                    <a:pt x="595" y="92"/>
                    <a:pt x="639" y="34"/>
                    <a:pt x="658" y="60"/>
                  </a:cubicBezTo>
                  <a:lnTo>
                    <a:pt x="658" y="60"/>
                  </a:lnTo>
                  <a:cubicBezTo>
                    <a:pt x="669" y="75"/>
                    <a:pt x="662" y="103"/>
                    <a:pt x="659" y="120"/>
                  </a:cubicBezTo>
                  <a:lnTo>
                    <a:pt x="659" y="120"/>
                  </a:lnTo>
                  <a:cubicBezTo>
                    <a:pt x="654" y="146"/>
                    <a:pt x="642" y="170"/>
                    <a:pt x="629" y="193"/>
                  </a:cubicBezTo>
                  <a:lnTo>
                    <a:pt x="629" y="193"/>
                  </a:lnTo>
                  <a:cubicBezTo>
                    <a:pt x="610" y="226"/>
                    <a:pt x="584" y="254"/>
                    <a:pt x="556" y="280"/>
                  </a:cubicBezTo>
                  <a:lnTo>
                    <a:pt x="556" y="280"/>
                  </a:lnTo>
                  <a:cubicBezTo>
                    <a:pt x="539" y="224"/>
                    <a:pt x="556" y="152"/>
                    <a:pt x="587" y="105"/>
                  </a:cubicBezTo>
                  <a:close/>
                  <a:moveTo>
                    <a:pt x="212" y="234"/>
                  </a:moveTo>
                  <a:lnTo>
                    <a:pt x="212" y="234"/>
                  </a:lnTo>
                  <a:cubicBezTo>
                    <a:pt x="216" y="195"/>
                    <a:pt x="239" y="156"/>
                    <a:pt x="263" y="127"/>
                  </a:cubicBezTo>
                  <a:lnTo>
                    <a:pt x="263" y="127"/>
                  </a:lnTo>
                  <a:cubicBezTo>
                    <a:pt x="286" y="99"/>
                    <a:pt x="324" y="65"/>
                    <a:pt x="362" y="80"/>
                  </a:cubicBezTo>
                  <a:lnTo>
                    <a:pt x="362" y="80"/>
                  </a:lnTo>
                  <a:cubicBezTo>
                    <a:pt x="425" y="105"/>
                    <a:pt x="329" y="216"/>
                    <a:pt x="307" y="240"/>
                  </a:cubicBezTo>
                  <a:lnTo>
                    <a:pt x="307" y="240"/>
                  </a:lnTo>
                  <a:cubicBezTo>
                    <a:pt x="282" y="266"/>
                    <a:pt x="257" y="290"/>
                    <a:pt x="228" y="312"/>
                  </a:cubicBezTo>
                  <a:lnTo>
                    <a:pt x="228" y="312"/>
                  </a:lnTo>
                  <a:cubicBezTo>
                    <a:pt x="216" y="290"/>
                    <a:pt x="210" y="263"/>
                    <a:pt x="212" y="234"/>
                  </a:cubicBezTo>
                  <a:close/>
                  <a:moveTo>
                    <a:pt x="1481" y="227"/>
                  </a:moveTo>
                  <a:lnTo>
                    <a:pt x="1481" y="227"/>
                  </a:lnTo>
                  <a:cubicBezTo>
                    <a:pt x="1441" y="255"/>
                    <a:pt x="1402" y="284"/>
                    <a:pt x="1359" y="308"/>
                  </a:cubicBezTo>
                  <a:lnTo>
                    <a:pt x="1359" y="308"/>
                  </a:lnTo>
                  <a:cubicBezTo>
                    <a:pt x="1321" y="330"/>
                    <a:pt x="1272" y="350"/>
                    <a:pt x="1229" y="334"/>
                  </a:cubicBezTo>
                  <a:lnTo>
                    <a:pt x="1229" y="334"/>
                  </a:lnTo>
                  <a:cubicBezTo>
                    <a:pt x="1216" y="330"/>
                    <a:pt x="1205" y="323"/>
                    <a:pt x="1196" y="317"/>
                  </a:cubicBezTo>
                  <a:lnTo>
                    <a:pt x="1196" y="317"/>
                  </a:lnTo>
                  <a:cubicBezTo>
                    <a:pt x="1235" y="281"/>
                    <a:pt x="1267" y="238"/>
                    <a:pt x="1288" y="192"/>
                  </a:cubicBezTo>
                  <a:lnTo>
                    <a:pt x="1288" y="192"/>
                  </a:lnTo>
                  <a:cubicBezTo>
                    <a:pt x="1314" y="136"/>
                    <a:pt x="1328" y="29"/>
                    <a:pt x="1249" y="10"/>
                  </a:cubicBezTo>
                  <a:lnTo>
                    <a:pt x="1249" y="10"/>
                  </a:lnTo>
                  <a:cubicBezTo>
                    <a:pt x="1209" y="1"/>
                    <a:pt x="1172" y="36"/>
                    <a:pt x="1152" y="67"/>
                  </a:cubicBezTo>
                  <a:lnTo>
                    <a:pt x="1152" y="67"/>
                  </a:lnTo>
                  <a:cubicBezTo>
                    <a:pt x="1125" y="109"/>
                    <a:pt x="1110" y="157"/>
                    <a:pt x="1108" y="207"/>
                  </a:cubicBezTo>
                  <a:lnTo>
                    <a:pt x="1108" y="207"/>
                  </a:lnTo>
                  <a:cubicBezTo>
                    <a:pt x="1107" y="244"/>
                    <a:pt x="1114" y="278"/>
                    <a:pt x="1129" y="308"/>
                  </a:cubicBezTo>
                  <a:lnTo>
                    <a:pt x="1129" y="308"/>
                  </a:lnTo>
                  <a:cubicBezTo>
                    <a:pt x="1111" y="322"/>
                    <a:pt x="1092" y="333"/>
                    <a:pt x="1074" y="343"/>
                  </a:cubicBezTo>
                  <a:lnTo>
                    <a:pt x="1074" y="343"/>
                  </a:lnTo>
                  <a:cubicBezTo>
                    <a:pt x="1024" y="369"/>
                    <a:pt x="955" y="391"/>
                    <a:pt x="904" y="357"/>
                  </a:cubicBezTo>
                  <a:lnTo>
                    <a:pt x="904" y="357"/>
                  </a:lnTo>
                  <a:cubicBezTo>
                    <a:pt x="892" y="349"/>
                    <a:pt x="882" y="339"/>
                    <a:pt x="873" y="328"/>
                  </a:cubicBezTo>
                  <a:lnTo>
                    <a:pt x="873" y="328"/>
                  </a:lnTo>
                  <a:cubicBezTo>
                    <a:pt x="902" y="305"/>
                    <a:pt x="927" y="278"/>
                    <a:pt x="946" y="251"/>
                  </a:cubicBezTo>
                  <a:lnTo>
                    <a:pt x="946" y="251"/>
                  </a:lnTo>
                  <a:cubicBezTo>
                    <a:pt x="966" y="222"/>
                    <a:pt x="982" y="191"/>
                    <a:pt x="995" y="159"/>
                  </a:cubicBezTo>
                  <a:lnTo>
                    <a:pt x="995" y="159"/>
                  </a:lnTo>
                  <a:cubicBezTo>
                    <a:pt x="1007" y="129"/>
                    <a:pt x="1019" y="92"/>
                    <a:pt x="1011" y="59"/>
                  </a:cubicBezTo>
                  <a:lnTo>
                    <a:pt x="1011" y="59"/>
                  </a:lnTo>
                  <a:cubicBezTo>
                    <a:pt x="1003" y="23"/>
                    <a:pt x="973" y="8"/>
                    <a:pt x="937" y="8"/>
                  </a:cubicBezTo>
                  <a:lnTo>
                    <a:pt x="937" y="8"/>
                  </a:lnTo>
                  <a:cubicBezTo>
                    <a:pt x="898" y="8"/>
                    <a:pt x="865" y="36"/>
                    <a:pt x="845" y="67"/>
                  </a:cubicBezTo>
                  <a:lnTo>
                    <a:pt x="845" y="67"/>
                  </a:lnTo>
                  <a:cubicBezTo>
                    <a:pt x="802" y="130"/>
                    <a:pt x="782" y="224"/>
                    <a:pt x="806" y="297"/>
                  </a:cubicBezTo>
                  <a:lnTo>
                    <a:pt x="806" y="297"/>
                  </a:lnTo>
                  <a:cubicBezTo>
                    <a:pt x="807" y="302"/>
                    <a:pt x="809" y="307"/>
                    <a:pt x="811" y="311"/>
                  </a:cubicBezTo>
                  <a:lnTo>
                    <a:pt x="811" y="311"/>
                  </a:lnTo>
                  <a:cubicBezTo>
                    <a:pt x="755" y="350"/>
                    <a:pt x="689" y="373"/>
                    <a:pt x="626" y="351"/>
                  </a:cubicBezTo>
                  <a:lnTo>
                    <a:pt x="626" y="351"/>
                  </a:lnTo>
                  <a:cubicBezTo>
                    <a:pt x="607" y="344"/>
                    <a:pt x="593" y="334"/>
                    <a:pt x="581" y="322"/>
                  </a:cubicBezTo>
                  <a:lnTo>
                    <a:pt x="581" y="322"/>
                  </a:lnTo>
                  <a:cubicBezTo>
                    <a:pt x="624" y="285"/>
                    <a:pt x="660" y="241"/>
                    <a:pt x="684" y="191"/>
                  </a:cubicBezTo>
                  <a:lnTo>
                    <a:pt x="684" y="191"/>
                  </a:lnTo>
                  <a:cubicBezTo>
                    <a:pt x="705" y="149"/>
                    <a:pt x="720" y="94"/>
                    <a:pt x="705" y="48"/>
                  </a:cubicBezTo>
                  <a:lnTo>
                    <a:pt x="705" y="48"/>
                  </a:lnTo>
                  <a:cubicBezTo>
                    <a:pt x="692" y="10"/>
                    <a:pt x="653" y="0"/>
                    <a:pt x="620" y="12"/>
                  </a:cubicBezTo>
                  <a:lnTo>
                    <a:pt x="620" y="12"/>
                  </a:lnTo>
                  <a:cubicBezTo>
                    <a:pt x="579" y="28"/>
                    <a:pt x="550" y="70"/>
                    <a:pt x="531" y="108"/>
                  </a:cubicBezTo>
                  <a:lnTo>
                    <a:pt x="531" y="108"/>
                  </a:lnTo>
                  <a:cubicBezTo>
                    <a:pt x="509" y="151"/>
                    <a:pt x="500" y="202"/>
                    <a:pt x="503" y="250"/>
                  </a:cubicBezTo>
                  <a:lnTo>
                    <a:pt x="503" y="250"/>
                  </a:lnTo>
                  <a:cubicBezTo>
                    <a:pt x="504" y="272"/>
                    <a:pt x="509" y="293"/>
                    <a:pt x="518" y="311"/>
                  </a:cubicBezTo>
                  <a:lnTo>
                    <a:pt x="518" y="311"/>
                  </a:lnTo>
                  <a:cubicBezTo>
                    <a:pt x="518" y="311"/>
                    <a:pt x="518" y="311"/>
                    <a:pt x="517" y="311"/>
                  </a:cubicBezTo>
                  <a:lnTo>
                    <a:pt x="517" y="311"/>
                  </a:lnTo>
                  <a:cubicBezTo>
                    <a:pt x="478" y="341"/>
                    <a:pt x="430" y="369"/>
                    <a:pt x="382" y="378"/>
                  </a:cubicBezTo>
                  <a:lnTo>
                    <a:pt x="382" y="378"/>
                  </a:lnTo>
                  <a:cubicBezTo>
                    <a:pt x="334" y="388"/>
                    <a:pt x="286" y="373"/>
                    <a:pt x="254" y="343"/>
                  </a:cubicBezTo>
                  <a:lnTo>
                    <a:pt x="254" y="343"/>
                  </a:lnTo>
                  <a:cubicBezTo>
                    <a:pt x="282" y="321"/>
                    <a:pt x="309" y="297"/>
                    <a:pt x="335" y="272"/>
                  </a:cubicBezTo>
                  <a:lnTo>
                    <a:pt x="335" y="272"/>
                  </a:lnTo>
                  <a:cubicBezTo>
                    <a:pt x="379" y="227"/>
                    <a:pt x="445" y="148"/>
                    <a:pt x="423" y="79"/>
                  </a:cubicBezTo>
                  <a:lnTo>
                    <a:pt x="423" y="79"/>
                  </a:lnTo>
                  <a:cubicBezTo>
                    <a:pt x="410" y="42"/>
                    <a:pt x="364" y="27"/>
                    <a:pt x="328" y="32"/>
                  </a:cubicBezTo>
                  <a:lnTo>
                    <a:pt x="328" y="32"/>
                  </a:lnTo>
                  <a:cubicBezTo>
                    <a:pt x="284" y="39"/>
                    <a:pt x="247" y="73"/>
                    <a:pt x="221" y="107"/>
                  </a:cubicBezTo>
                  <a:lnTo>
                    <a:pt x="221" y="107"/>
                  </a:lnTo>
                  <a:cubicBezTo>
                    <a:pt x="169" y="174"/>
                    <a:pt x="147" y="264"/>
                    <a:pt x="191" y="340"/>
                  </a:cubicBezTo>
                  <a:lnTo>
                    <a:pt x="191" y="340"/>
                  </a:lnTo>
                  <a:cubicBezTo>
                    <a:pt x="135" y="381"/>
                    <a:pt x="74" y="416"/>
                    <a:pt x="15" y="451"/>
                  </a:cubicBezTo>
                  <a:lnTo>
                    <a:pt x="15" y="451"/>
                  </a:lnTo>
                  <a:cubicBezTo>
                    <a:pt x="0" y="460"/>
                    <a:pt x="14" y="485"/>
                    <a:pt x="29" y="477"/>
                  </a:cubicBezTo>
                  <a:lnTo>
                    <a:pt x="29" y="477"/>
                  </a:lnTo>
                  <a:cubicBezTo>
                    <a:pt x="93" y="448"/>
                    <a:pt x="156" y="412"/>
                    <a:pt x="215" y="372"/>
                  </a:cubicBezTo>
                  <a:lnTo>
                    <a:pt x="215" y="372"/>
                  </a:lnTo>
                  <a:cubicBezTo>
                    <a:pt x="276" y="437"/>
                    <a:pt x="375" y="439"/>
                    <a:pt x="453" y="404"/>
                  </a:cubicBezTo>
                  <a:lnTo>
                    <a:pt x="453" y="404"/>
                  </a:lnTo>
                  <a:cubicBezTo>
                    <a:pt x="485" y="390"/>
                    <a:pt x="516" y="372"/>
                    <a:pt x="544" y="351"/>
                  </a:cubicBezTo>
                  <a:lnTo>
                    <a:pt x="544" y="351"/>
                  </a:lnTo>
                  <a:cubicBezTo>
                    <a:pt x="585" y="395"/>
                    <a:pt x="650" y="415"/>
                    <a:pt x="715" y="403"/>
                  </a:cubicBezTo>
                  <a:lnTo>
                    <a:pt x="715" y="403"/>
                  </a:lnTo>
                  <a:cubicBezTo>
                    <a:pt x="755" y="396"/>
                    <a:pt x="797" y="379"/>
                    <a:pt x="835" y="355"/>
                  </a:cubicBezTo>
                  <a:lnTo>
                    <a:pt x="835" y="355"/>
                  </a:lnTo>
                  <a:cubicBezTo>
                    <a:pt x="862" y="392"/>
                    <a:pt x="901" y="418"/>
                    <a:pt x="950" y="422"/>
                  </a:cubicBezTo>
                  <a:lnTo>
                    <a:pt x="950" y="422"/>
                  </a:lnTo>
                  <a:cubicBezTo>
                    <a:pt x="1020" y="429"/>
                    <a:pt x="1089" y="397"/>
                    <a:pt x="1146" y="358"/>
                  </a:cubicBezTo>
                  <a:lnTo>
                    <a:pt x="1146" y="358"/>
                  </a:lnTo>
                  <a:cubicBezTo>
                    <a:pt x="1150" y="355"/>
                    <a:pt x="1154" y="352"/>
                    <a:pt x="1158" y="348"/>
                  </a:cubicBezTo>
                  <a:lnTo>
                    <a:pt x="1158" y="348"/>
                  </a:lnTo>
                  <a:cubicBezTo>
                    <a:pt x="1185" y="376"/>
                    <a:pt x="1222" y="393"/>
                    <a:pt x="1268" y="392"/>
                  </a:cubicBezTo>
                  <a:lnTo>
                    <a:pt x="1268" y="392"/>
                  </a:lnTo>
                  <a:cubicBezTo>
                    <a:pt x="1360" y="392"/>
                    <a:pt x="1441" y="321"/>
                    <a:pt x="1513" y="273"/>
                  </a:cubicBezTo>
                  <a:lnTo>
                    <a:pt x="1513" y="273"/>
                  </a:lnTo>
                  <a:cubicBezTo>
                    <a:pt x="1544" y="253"/>
                    <a:pt x="1511" y="207"/>
                    <a:pt x="148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2A29AC27-A341-8A40-BA18-293174BA00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52684" y="4417606"/>
              <a:ext cx="893993" cy="794412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050248E7-68C9-834D-9C79-D011B635D2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2027" y="4594726"/>
              <a:ext cx="467768" cy="801391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5BD40769-81D5-FC4F-9F00-128A75C7CD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83752" y="6495895"/>
              <a:ext cx="2340754" cy="672489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6761FFC-ACAD-2A47-A583-834B556C79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9561" y="4397465"/>
              <a:ext cx="1348144" cy="1943177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2CD9A71E-CEC9-FC4F-AA81-B6F815D3C3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45289" y="6436642"/>
              <a:ext cx="1232433" cy="662897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5D8AC53F-71F2-F84A-A044-28310E0B4B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38148" y="4963219"/>
              <a:ext cx="3082189" cy="2297099"/>
            </a:xfrm>
            <a:custGeom>
              <a:avLst/>
              <a:gdLst>
                <a:gd name="connsiteX0" fmla="*/ 423736 w 1726148"/>
                <a:gd name="connsiteY0" fmla="*/ 1271683 h 1286466"/>
                <a:gd name="connsiteX1" fmla="*/ 425546 w 1726148"/>
                <a:gd name="connsiteY1" fmla="*/ 1277434 h 1286466"/>
                <a:gd name="connsiteX2" fmla="*/ 340125 w 1726148"/>
                <a:gd name="connsiteY2" fmla="*/ 1282825 h 1286466"/>
                <a:gd name="connsiteX3" fmla="*/ 340487 w 1726148"/>
                <a:gd name="connsiteY3" fmla="*/ 1281028 h 1286466"/>
                <a:gd name="connsiteX4" fmla="*/ 423736 w 1726148"/>
                <a:gd name="connsiteY4" fmla="*/ 1271683 h 1286466"/>
                <a:gd name="connsiteX5" fmla="*/ 463802 w 1726148"/>
                <a:gd name="connsiteY5" fmla="*/ 1237966 h 1286466"/>
                <a:gd name="connsiteX6" fmla="*/ 466689 w 1726148"/>
                <a:gd name="connsiteY6" fmla="*/ 1241846 h 1286466"/>
                <a:gd name="connsiteX7" fmla="*/ 372161 w 1726148"/>
                <a:gd name="connsiteY7" fmla="*/ 1273243 h 1286466"/>
                <a:gd name="connsiteX8" fmla="*/ 288095 w 1726148"/>
                <a:gd name="connsiteY8" fmla="*/ 1260543 h 1286466"/>
                <a:gd name="connsiteX9" fmla="*/ 289539 w 1726148"/>
                <a:gd name="connsiteY9" fmla="*/ 1258074 h 1286466"/>
                <a:gd name="connsiteX10" fmla="*/ 372521 w 1726148"/>
                <a:gd name="connsiteY10" fmla="*/ 1267599 h 1286466"/>
                <a:gd name="connsiteX11" fmla="*/ 425197 w 1726148"/>
                <a:gd name="connsiteY11" fmla="*/ 1258074 h 1286466"/>
                <a:gd name="connsiteX12" fmla="*/ 463802 w 1726148"/>
                <a:gd name="connsiteY12" fmla="*/ 1237966 h 1286466"/>
                <a:gd name="connsiteX13" fmla="*/ 494360 w 1726148"/>
                <a:gd name="connsiteY13" fmla="*/ 1198731 h 1286466"/>
                <a:gd name="connsiteX14" fmla="*/ 494540 w 1726148"/>
                <a:gd name="connsiteY14" fmla="*/ 1203178 h 1286466"/>
                <a:gd name="connsiteX15" fmla="*/ 362054 w 1726148"/>
                <a:gd name="connsiteY15" fmla="*/ 1261746 h 1286466"/>
                <a:gd name="connsiteX16" fmla="*/ 242924 w 1726148"/>
                <a:gd name="connsiteY16" fmla="*/ 1214676 h 1286466"/>
                <a:gd name="connsiteX17" fmla="*/ 245451 w 1726148"/>
                <a:gd name="connsiteY17" fmla="*/ 1213239 h 1286466"/>
                <a:gd name="connsiteX18" fmla="*/ 489847 w 1726148"/>
                <a:gd name="connsiteY18" fmla="*/ 1198866 h 1286466"/>
                <a:gd name="connsiteX19" fmla="*/ 494360 w 1726148"/>
                <a:gd name="connsiteY19" fmla="*/ 1198731 h 1286466"/>
                <a:gd name="connsiteX20" fmla="*/ 327393 w 1726148"/>
                <a:gd name="connsiteY20" fmla="*/ 1196713 h 1286466"/>
                <a:gd name="connsiteX21" fmla="*/ 330370 w 1726148"/>
                <a:gd name="connsiteY21" fmla="*/ 1200144 h 1286466"/>
                <a:gd name="connsiteX22" fmla="*/ 328904 w 1726148"/>
                <a:gd name="connsiteY22" fmla="*/ 1206160 h 1286466"/>
                <a:gd name="connsiteX23" fmla="*/ 323043 w 1726148"/>
                <a:gd name="connsiteY23" fmla="*/ 1203528 h 1286466"/>
                <a:gd name="connsiteX24" fmla="*/ 324142 w 1726148"/>
                <a:gd name="connsiteY24" fmla="*/ 1199768 h 1286466"/>
                <a:gd name="connsiteX25" fmla="*/ 327393 w 1726148"/>
                <a:gd name="connsiteY25" fmla="*/ 1196713 h 1286466"/>
                <a:gd name="connsiteX26" fmla="*/ 1379457 w 1726148"/>
                <a:gd name="connsiteY26" fmla="*/ 1186107 h 1286466"/>
                <a:gd name="connsiteX27" fmla="*/ 1379457 w 1726148"/>
                <a:gd name="connsiteY27" fmla="*/ 1192084 h 1286466"/>
                <a:gd name="connsiteX28" fmla="*/ 1379457 w 1726148"/>
                <a:gd name="connsiteY28" fmla="*/ 1186107 h 1286466"/>
                <a:gd name="connsiteX29" fmla="*/ 324005 w 1726148"/>
                <a:gd name="connsiteY29" fmla="*/ 1183001 h 1286466"/>
                <a:gd name="connsiteX30" fmla="*/ 325712 w 1726148"/>
                <a:gd name="connsiteY30" fmla="*/ 1186495 h 1286466"/>
                <a:gd name="connsiteX31" fmla="*/ 321651 w 1726148"/>
                <a:gd name="connsiteY31" fmla="*/ 1197530 h 1286466"/>
                <a:gd name="connsiteX32" fmla="*/ 317959 w 1726148"/>
                <a:gd name="connsiteY32" fmla="*/ 1208565 h 1286466"/>
                <a:gd name="connsiteX33" fmla="*/ 312421 w 1726148"/>
                <a:gd name="connsiteY33" fmla="*/ 1206725 h 1286466"/>
                <a:gd name="connsiteX34" fmla="*/ 315375 w 1726148"/>
                <a:gd name="connsiteY34" fmla="*/ 1196058 h 1286466"/>
                <a:gd name="connsiteX35" fmla="*/ 319805 w 1726148"/>
                <a:gd name="connsiteY35" fmla="*/ 1185024 h 1286466"/>
                <a:gd name="connsiteX36" fmla="*/ 324005 w 1726148"/>
                <a:gd name="connsiteY36" fmla="*/ 1183001 h 1286466"/>
                <a:gd name="connsiteX37" fmla="*/ 318059 w 1726148"/>
                <a:gd name="connsiteY37" fmla="*/ 1166633 h 1286466"/>
                <a:gd name="connsiteX38" fmla="*/ 319412 w 1726148"/>
                <a:gd name="connsiteY38" fmla="*/ 1171098 h 1286466"/>
                <a:gd name="connsiteX39" fmla="*/ 304620 w 1726148"/>
                <a:gd name="connsiteY39" fmla="*/ 1207178 h 1286466"/>
                <a:gd name="connsiteX40" fmla="*/ 298486 w 1726148"/>
                <a:gd name="connsiteY40" fmla="*/ 1205374 h 1286466"/>
                <a:gd name="connsiteX41" fmla="*/ 314000 w 1726148"/>
                <a:gd name="connsiteY41" fmla="*/ 1167851 h 1286466"/>
                <a:gd name="connsiteX42" fmla="*/ 318059 w 1726148"/>
                <a:gd name="connsiteY42" fmla="*/ 1166633 h 1286466"/>
                <a:gd name="connsiteX43" fmla="*/ 308720 w 1726148"/>
                <a:gd name="connsiteY43" fmla="*/ 1146626 h 1286466"/>
                <a:gd name="connsiteX44" fmla="*/ 310631 w 1726148"/>
                <a:gd name="connsiteY44" fmla="*/ 1150215 h 1286466"/>
                <a:gd name="connsiteX45" fmla="*/ 294992 w 1726148"/>
                <a:gd name="connsiteY45" fmla="*/ 1193273 h 1286466"/>
                <a:gd name="connsiteX46" fmla="*/ 288595 w 1726148"/>
                <a:gd name="connsiteY46" fmla="*/ 1192556 h 1286466"/>
                <a:gd name="connsiteX47" fmla="*/ 304944 w 1726148"/>
                <a:gd name="connsiteY47" fmla="*/ 1148420 h 1286466"/>
                <a:gd name="connsiteX48" fmla="*/ 308720 w 1726148"/>
                <a:gd name="connsiteY48" fmla="*/ 1146626 h 1286466"/>
                <a:gd name="connsiteX49" fmla="*/ 297838 w 1726148"/>
                <a:gd name="connsiteY49" fmla="*/ 1125136 h 1286466"/>
                <a:gd name="connsiteX50" fmla="*/ 302638 w 1726148"/>
                <a:gd name="connsiteY50" fmla="*/ 1126942 h 1286466"/>
                <a:gd name="connsiteX51" fmla="*/ 279010 w 1726148"/>
                <a:gd name="connsiteY51" fmla="*/ 1179681 h 1286466"/>
                <a:gd name="connsiteX52" fmla="*/ 272733 w 1726148"/>
                <a:gd name="connsiteY52" fmla="*/ 1178598 h 1286466"/>
                <a:gd name="connsiteX53" fmla="*/ 297838 w 1726148"/>
                <a:gd name="connsiteY53" fmla="*/ 1125136 h 1286466"/>
                <a:gd name="connsiteX54" fmla="*/ 291283 w 1726148"/>
                <a:gd name="connsiteY54" fmla="*/ 1095711 h 1286466"/>
                <a:gd name="connsiteX55" fmla="*/ 296684 w 1726148"/>
                <a:gd name="connsiteY55" fmla="*/ 1097162 h 1286466"/>
                <a:gd name="connsiteX56" fmla="*/ 268240 w 1726148"/>
                <a:gd name="connsiteY56" fmla="*/ 1165742 h 1286466"/>
                <a:gd name="connsiteX57" fmla="*/ 262839 w 1726148"/>
                <a:gd name="connsiteY57" fmla="*/ 1164654 h 1286466"/>
                <a:gd name="connsiteX58" fmla="*/ 275441 w 1726148"/>
                <a:gd name="connsiteY58" fmla="*/ 1133811 h 1286466"/>
                <a:gd name="connsiteX59" fmla="*/ 291283 w 1726148"/>
                <a:gd name="connsiteY59" fmla="*/ 1095711 h 1286466"/>
                <a:gd name="connsiteX60" fmla="*/ 291992 w 1726148"/>
                <a:gd name="connsiteY60" fmla="*/ 1065177 h 1286466"/>
                <a:gd name="connsiteX61" fmla="*/ 296321 w 1726148"/>
                <a:gd name="connsiteY61" fmla="*/ 1066262 h 1286466"/>
                <a:gd name="connsiteX62" fmla="*/ 264571 w 1726148"/>
                <a:gd name="connsiteY62" fmla="*/ 1136814 h 1286466"/>
                <a:gd name="connsiteX63" fmla="*/ 259160 w 1726148"/>
                <a:gd name="connsiteY63" fmla="*/ 1134281 h 1286466"/>
                <a:gd name="connsiteX64" fmla="*/ 291992 w 1726148"/>
                <a:gd name="connsiteY64" fmla="*/ 1065177 h 1286466"/>
                <a:gd name="connsiteX65" fmla="*/ 289907 w 1726148"/>
                <a:gd name="connsiteY65" fmla="*/ 1039057 h 1286466"/>
                <a:gd name="connsiteX66" fmla="*/ 293509 w 1726148"/>
                <a:gd name="connsiteY66" fmla="*/ 1040144 h 1286466"/>
                <a:gd name="connsiteX67" fmla="*/ 258571 w 1726148"/>
                <a:gd name="connsiteY67" fmla="*/ 1112633 h 1286466"/>
                <a:gd name="connsiteX68" fmla="*/ 253528 w 1726148"/>
                <a:gd name="connsiteY68" fmla="*/ 1109008 h 1286466"/>
                <a:gd name="connsiteX69" fmla="*/ 289907 w 1726148"/>
                <a:gd name="connsiteY69" fmla="*/ 1039057 h 1286466"/>
                <a:gd name="connsiteX70" fmla="*/ 1501507 w 1726148"/>
                <a:gd name="connsiteY70" fmla="*/ 1020357 h 1286466"/>
                <a:gd name="connsiteX71" fmla="*/ 1505490 w 1726148"/>
                <a:gd name="connsiteY71" fmla="*/ 1020357 h 1286466"/>
                <a:gd name="connsiteX72" fmla="*/ 1408457 w 1726148"/>
                <a:gd name="connsiteY72" fmla="*/ 1170020 h 1286466"/>
                <a:gd name="connsiteX73" fmla="*/ 1408819 w 1726148"/>
                <a:gd name="connsiteY73" fmla="*/ 1161004 h 1286466"/>
                <a:gd name="connsiteX74" fmla="*/ 1501507 w 1726148"/>
                <a:gd name="connsiteY74" fmla="*/ 1020357 h 1286466"/>
                <a:gd name="connsiteX75" fmla="*/ 169591 w 1726148"/>
                <a:gd name="connsiteY75" fmla="*/ 1016829 h 1286466"/>
                <a:gd name="connsiteX76" fmla="*/ 202252 w 1726148"/>
                <a:gd name="connsiteY76" fmla="*/ 1075097 h 1286466"/>
                <a:gd name="connsiteX77" fmla="*/ 200099 w 1726148"/>
                <a:gd name="connsiteY77" fmla="*/ 1082698 h 1286466"/>
                <a:gd name="connsiteX78" fmla="*/ 166002 w 1726148"/>
                <a:gd name="connsiteY78" fmla="*/ 1017191 h 1286466"/>
                <a:gd name="connsiteX79" fmla="*/ 169591 w 1726148"/>
                <a:gd name="connsiteY79" fmla="*/ 1016829 h 1286466"/>
                <a:gd name="connsiteX80" fmla="*/ 281593 w 1726148"/>
                <a:gd name="connsiteY80" fmla="*/ 1012042 h 1286466"/>
                <a:gd name="connsiteX81" fmla="*/ 285207 w 1726148"/>
                <a:gd name="connsiteY81" fmla="*/ 1013831 h 1286466"/>
                <a:gd name="connsiteX82" fmla="*/ 249430 w 1726148"/>
                <a:gd name="connsiteY82" fmla="*/ 1093271 h 1286466"/>
                <a:gd name="connsiteX83" fmla="*/ 243648 w 1726148"/>
                <a:gd name="connsiteY83" fmla="*/ 1091124 h 1286466"/>
                <a:gd name="connsiteX84" fmla="*/ 281593 w 1726148"/>
                <a:gd name="connsiteY84" fmla="*/ 1012042 h 1286466"/>
                <a:gd name="connsiteX85" fmla="*/ 272498 w 1726148"/>
                <a:gd name="connsiteY85" fmla="*/ 1008541 h 1286466"/>
                <a:gd name="connsiteX86" fmla="*/ 275703 w 1726148"/>
                <a:gd name="connsiteY86" fmla="*/ 1010362 h 1286466"/>
                <a:gd name="connsiteX87" fmla="*/ 244368 w 1726148"/>
                <a:gd name="connsiteY87" fmla="*/ 1066083 h 1286466"/>
                <a:gd name="connsiteX88" fmla="*/ 239739 w 1726148"/>
                <a:gd name="connsiteY88" fmla="*/ 1063898 h 1286466"/>
                <a:gd name="connsiteX89" fmla="*/ 272498 w 1726148"/>
                <a:gd name="connsiteY89" fmla="*/ 1008541 h 1286466"/>
                <a:gd name="connsiteX90" fmla="*/ 1514592 w 1726148"/>
                <a:gd name="connsiteY90" fmla="*/ 997774 h 1286466"/>
                <a:gd name="connsiteX91" fmla="*/ 1517472 w 1726148"/>
                <a:gd name="connsiteY91" fmla="*/ 997774 h 1286466"/>
                <a:gd name="connsiteX92" fmla="*/ 1495152 w 1726148"/>
                <a:gd name="connsiteY92" fmla="*/ 1141113 h 1286466"/>
                <a:gd name="connsiteX93" fmla="*/ 1392909 w 1726148"/>
                <a:gd name="connsiteY93" fmla="*/ 1195271 h 1286466"/>
                <a:gd name="connsiteX94" fmla="*/ 1393269 w 1726148"/>
                <a:gd name="connsiteY94" fmla="*/ 1185884 h 1286466"/>
                <a:gd name="connsiteX95" fmla="*/ 1455911 w 1726148"/>
                <a:gd name="connsiteY95" fmla="*/ 1172886 h 1286466"/>
                <a:gd name="connsiteX96" fmla="*/ 1497672 w 1726148"/>
                <a:gd name="connsiteY96" fmla="*/ 1114034 h 1286466"/>
                <a:gd name="connsiteX97" fmla="*/ 1514592 w 1726148"/>
                <a:gd name="connsiteY97" fmla="*/ 997774 h 1286466"/>
                <a:gd name="connsiteX98" fmla="*/ 155126 w 1726148"/>
                <a:gd name="connsiteY98" fmla="*/ 981533 h 1286466"/>
                <a:gd name="connsiteX99" fmla="*/ 157679 w 1726148"/>
                <a:gd name="connsiteY99" fmla="*/ 981533 h 1286466"/>
                <a:gd name="connsiteX100" fmla="*/ 201807 w 1726148"/>
                <a:gd name="connsiteY100" fmla="*/ 1091379 h 1286466"/>
                <a:gd name="connsiteX101" fmla="*/ 201807 w 1726148"/>
                <a:gd name="connsiteY101" fmla="*/ 1099302 h 1286466"/>
                <a:gd name="connsiteX102" fmla="*/ 155126 w 1726148"/>
                <a:gd name="connsiteY102" fmla="*/ 981533 h 1286466"/>
                <a:gd name="connsiteX103" fmla="*/ 279857 w 1726148"/>
                <a:gd name="connsiteY103" fmla="*/ 979213 h 1286466"/>
                <a:gd name="connsiteX104" fmla="*/ 282753 w 1726148"/>
                <a:gd name="connsiteY104" fmla="*/ 980280 h 1286466"/>
                <a:gd name="connsiteX105" fmla="*/ 266460 w 1726148"/>
                <a:gd name="connsiteY105" fmla="*/ 1007678 h 1286466"/>
                <a:gd name="connsiteX106" fmla="*/ 248719 w 1726148"/>
                <a:gd name="connsiteY106" fmla="*/ 1036499 h 1286466"/>
                <a:gd name="connsiteX107" fmla="*/ 242926 w 1726148"/>
                <a:gd name="connsiteY107" fmla="*/ 1034008 h 1286466"/>
                <a:gd name="connsiteX108" fmla="*/ 258857 w 1726148"/>
                <a:gd name="connsiteY108" fmla="*/ 1007678 h 1286466"/>
                <a:gd name="connsiteX109" fmla="*/ 279857 w 1726148"/>
                <a:gd name="connsiteY109" fmla="*/ 979213 h 1286466"/>
                <a:gd name="connsiteX110" fmla="*/ 277297 w 1726148"/>
                <a:gd name="connsiteY110" fmla="*/ 956837 h 1286466"/>
                <a:gd name="connsiteX111" fmla="*/ 281296 w 1726148"/>
                <a:gd name="connsiteY111" fmla="*/ 959343 h 1286466"/>
                <a:gd name="connsiteX112" fmla="*/ 242760 w 1726148"/>
                <a:gd name="connsiteY112" fmla="*/ 1013382 h 1286466"/>
                <a:gd name="connsiteX113" fmla="*/ 237670 w 1726148"/>
                <a:gd name="connsiteY113" fmla="*/ 1009446 h 1286466"/>
                <a:gd name="connsiteX114" fmla="*/ 259483 w 1726148"/>
                <a:gd name="connsiteY114" fmla="*/ 981889 h 1286466"/>
                <a:gd name="connsiteX115" fmla="*/ 277297 w 1726148"/>
                <a:gd name="connsiteY115" fmla="*/ 956837 h 1286466"/>
                <a:gd name="connsiteX116" fmla="*/ 1532560 w 1726148"/>
                <a:gd name="connsiteY116" fmla="*/ 946969 h 1286466"/>
                <a:gd name="connsiteX117" fmla="*/ 1535801 w 1726148"/>
                <a:gd name="connsiteY117" fmla="*/ 946969 h 1286466"/>
                <a:gd name="connsiteX118" fmla="*/ 1505188 w 1726148"/>
                <a:gd name="connsiteY118" fmla="*/ 1162093 h 1286466"/>
                <a:gd name="connsiteX119" fmla="*/ 1379492 w 1726148"/>
                <a:gd name="connsiteY119" fmla="*/ 1216864 h 1286466"/>
                <a:gd name="connsiteX120" fmla="*/ 1381653 w 1726148"/>
                <a:gd name="connsiteY120" fmla="*/ 1208576 h 1286466"/>
                <a:gd name="connsiteX121" fmla="*/ 1470612 w 1726148"/>
                <a:gd name="connsiteY121" fmla="*/ 1195965 h 1286466"/>
                <a:gd name="connsiteX122" fmla="*/ 1510230 w 1726148"/>
                <a:gd name="connsiteY122" fmla="*/ 1123536 h 1286466"/>
                <a:gd name="connsiteX123" fmla="*/ 1532560 w 1726148"/>
                <a:gd name="connsiteY123" fmla="*/ 946969 h 1286466"/>
                <a:gd name="connsiteX124" fmla="*/ 1219550 w 1726148"/>
                <a:gd name="connsiteY124" fmla="*/ 922796 h 1286466"/>
                <a:gd name="connsiteX125" fmla="*/ 1223001 w 1726148"/>
                <a:gd name="connsiteY125" fmla="*/ 923517 h 1286466"/>
                <a:gd name="connsiteX126" fmla="*/ 1219205 w 1726148"/>
                <a:gd name="connsiteY126" fmla="*/ 1027618 h 1286466"/>
                <a:gd name="connsiteX127" fmla="*/ 1220585 w 1726148"/>
                <a:gd name="connsiteY127" fmla="*/ 1085251 h 1286466"/>
                <a:gd name="connsiteX128" fmla="*/ 1224727 w 1726148"/>
                <a:gd name="connsiteY128" fmla="*/ 1136401 h 1286466"/>
                <a:gd name="connsiteX129" fmla="*/ 1217825 w 1726148"/>
                <a:gd name="connsiteY129" fmla="*/ 1138202 h 1286466"/>
                <a:gd name="connsiteX130" fmla="*/ 1212648 w 1726148"/>
                <a:gd name="connsiteY130" fmla="*/ 1085251 h 1286466"/>
                <a:gd name="connsiteX131" fmla="*/ 1211613 w 1726148"/>
                <a:gd name="connsiteY131" fmla="*/ 1027257 h 1286466"/>
                <a:gd name="connsiteX132" fmla="*/ 1219550 w 1726148"/>
                <a:gd name="connsiteY132" fmla="*/ 922796 h 1286466"/>
                <a:gd name="connsiteX133" fmla="*/ 1715890 w 1726148"/>
                <a:gd name="connsiteY133" fmla="*/ 911677 h 1286466"/>
                <a:gd name="connsiteX134" fmla="*/ 1718821 w 1726148"/>
                <a:gd name="connsiteY134" fmla="*/ 911677 h 1286466"/>
                <a:gd name="connsiteX135" fmla="*/ 1726148 w 1726148"/>
                <a:gd name="connsiteY135" fmla="*/ 963375 h 1286466"/>
                <a:gd name="connsiteX136" fmla="*/ 1720653 w 1726148"/>
                <a:gd name="connsiteY136" fmla="*/ 1006097 h 1286466"/>
                <a:gd name="connsiteX137" fmla="*/ 1712960 w 1726148"/>
                <a:gd name="connsiteY137" fmla="*/ 1003943 h 1286466"/>
                <a:gd name="connsiteX138" fmla="*/ 1718821 w 1726148"/>
                <a:gd name="connsiteY138" fmla="*/ 950450 h 1286466"/>
                <a:gd name="connsiteX139" fmla="*/ 1715890 w 1726148"/>
                <a:gd name="connsiteY139" fmla="*/ 911677 h 1286466"/>
                <a:gd name="connsiteX140" fmla="*/ 1411484 w 1726148"/>
                <a:gd name="connsiteY140" fmla="*/ 901768 h 1286466"/>
                <a:gd name="connsiteX141" fmla="*/ 1415011 w 1726148"/>
                <a:gd name="connsiteY141" fmla="*/ 902827 h 1286466"/>
                <a:gd name="connsiteX142" fmla="*/ 1415011 w 1726148"/>
                <a:gd name="connsiteY142" fmla="*/ 908824 h 1286466"/>
                <a:gd name="connsiteX143" fmla="*/ 1409014 w 1726148"/>
                <a:gd name="connsiteY143" fmla="*/ 907766 h 1286466"/>
                <a:gd name="connsiteX144" fmla="*/ 1411484 w 1726148"/>
                <a:gd name="connsiteY144" fmla="*/ 901768 h 1286466"/>
                <a:gd name="connsiteX145" fmla="*/ 1634293 w 1726148"/>
                <a:gd name="connsiteY145" fmla="*/ 891376 h 1286466"/>
                <a:gd name="connsiteX146" fmla="*/ 1639690 w 1726148"/>
                <a:gd name="connsiteY146" fmla="*/ 966283 h 1286466"/>
                <a:gd name="connsiteX147" fmla="*/ 1638611 w 1726148"/>
                <a:gd name="connsiteY147" fmla="*/ 1030745 h 1286466"/>
                <a:gd name="connsiteX148" fmla="*/ 1639330 w 1726148"/>
                <a:gd name="connsiteY148" fmla="*/ 1030745 h 1286466"/>
                <a:gd name="connsiteX149" fmla="*/ 1663439 w 1726148"/>
                <a:gd name="connsiteY149" fmla="*/ 960160 h 1286466"/>
                <a:gd name="connsiteX150" fmla="*/ 1637531 w 1726148"/>
                <a:gd name="connsiteY150" fmla="*/ 891736 h 1286466"/>
                <a:gd name="connsiteX151" fmla="*/ 1634293 w 1726148"/>
                <a:gd name="connsiteY151" fmla="*/ 891376 h 1286466"/>
                <a:gd name="connsiteX152" fmla="*/ 135626 w 1726148"/>
                <a:gd name="connsiteY152" fmla="*/ 891376 h 1286466"/>
                <a:gd name="connsiteX153" fmla="*/ 132388 w 1726148"/>
                <a:gd name="connsiteY153" fmla="*/ 891736 h 1286466"/>
                <a:gd name="connsiteX154" fmla="*/ 106480 w 1726148"/>
                <a:gd name="connsiteY154" fmla="*/ 960160 h 1286466"/>
                <a:gd name="connsiteX155" fmla="*/ 130589 w 1726148"/>
                <a:gd name="connsiteY155" fmla="*/ 1030745 h 1286466"/>
                <a:gd name="connsiteX156" fmla="*/ 131308 w 1726148"/>
                <a:gd name="connsiteY156" fmla="*/ 1030745 h 1286466"/>
                <a:gd name="connsiteX157" fmla="*/ 130229 w 1726148"/>
                <a:gd name="connsiteY157" fmla="*/ 966283 h 1286466"/>
                <a:gd name="connsiteX158" fmla="*/ 135626 w 1726148"/>
                <a:gd name="connsiteY158" fmla="*/ 891376 h 1286466"/>
                <a:gd name="connsiteX159" fmla="*/ 1408961 w 1726148"/>
                <a:gd name="connsiteY159" fmla="*/ 888800 h 1286466"/>
                <a:gd name="connsiteX160" fmla="*/ 1422667 w 1726148"/>
                <a:gd name="connsiteY160" fmla="*/ 889943 h 1286466"/>
                <a:gd name="connsiteX161" fmla="*/ 1422296 w 1726148"/>
                <a:gd name="connsiteY161" fmla="*/ 895277 h 1286466"/>
                <a:gd name="connsiteX162" fmla="*/ 1414147 w 1726148"/>
                <a:gd name="connsiteY162" fmla="*/ 896420 h 1286466"/>
                <a:gd name="connsiteX163" fmla="*/ 1407109 w 1726148"/>
                <a:gd name="connsiteY163" fmla="*/ 895277 h 1286466"/>
                <a:gd name="connsiteX164" fmla="*/ 1408961 w 1726148"/>
                <a:gd name="connsiteY164" fmla="*/ 888800 h 1286466"/>
                <a:gd name="connsiteX165" fmla="*/ 1698428 w 1726148"/>
                <a:gd name="connsiteY165" fmla="*/ 887869 h 1286466"/>
                <a:gd name="connsiteX166" fmla="*/ 1696963 w 1726148"/>
                <a:gd name="connsiteY166" fmla="*/ 1036100 h 1286466"/>
                <a:gd name="connsiteX167" fmla="*/ 1691101 w 1726148"/>
                <a:gd name="connsiteY167" fmla="*/ 1034301 h 1286466"/>
                <a:gd name="connsiteX168" fmla="*/ 1705022 w 1726148"/>
                <a:gd name="connsiteY168" fmla="*/ 958746 h 1286466"/>
                <a:gd name="connsiteX169" fmla="*/ 1695864 w 1726148"/>
                <a:gd name="connsiteY169" fmla="*/ 888589 h 1286466"/>
                <a:gd name="connsiteX170" fmla="*/ 1698428 w 1726148"/>
                <a:gd name="connsiteY170" fmla="*/ 887869 h 1286466"/>
                <a:gd name="connsiteX171" fmla="*/ 1670859 w 1726148"/>
                <a:gd name="connsiteY171" fmla="*/ 876038 h 1286466"/>
                <a:gd name="connsiteX172" fmla="*/ 1672296 w 1726148"/>
                <a:gd name="connsiteY172" fmla="*/ 1054279 h 1286466"/>
                <a:gd name="connsiteX173" fmla="*/ 1667267 w 1726148"/>
                <a:gd name="connsiteY173" fmla="*/ 1052119 h 1286466"/>
                <a:gd name="connsiteX174" fmla="*/ 1668704 w 1726148"/>
                <a:gd name="connsiteY174" fmla="*/ 877838 h 1286466"/>
                <a:gd name="connsiteX175" fmla="*/ 1670859 w 1726148"/>
                <a:gd name="connsiteY175" fmla="*/ 876038 h 1286466"/>
                <a:gd name="connsiteX176" fmla="*/ 1403869 w 1726148"/>
                <a:gd name="connsiteY176" fmla="*/ 874731 h 1286466"/>
                <a:gd name="connsiteX177" fmla="*/ 1428685 w 1726148"/>
                <a:gd name="connsiteY177" fmla="*/ 876772 h 1286466"/>
                <a:gd name="connsiteX178" fmla="*/ 1427955 w 1726148"/>
                <a:gd name="connsiteY178" fmla="*/ 881875 h 1286466"/>
                <a:gd name="connsiteX179" fmla="*/ 1415547 w 1726148"/>
                <a:gd name="connsiteY179" fmla="*/ 881194 h 1286466"/>
                <a:gd name="connsiteX180" fmla="*/ 1403869 w 1726148"/>
                <a:gd name="connsiteY180" fmla="*/ 880854 h 1286466"/>
                <a:gd name="connsiteX181" fmla="*/ 1403869 w 1726148"/>
                <a:gd name="connsiteY181" fmla="*/ 874731 h 1286466"/>
                <a:gd name="connsiteX182" fmla="*/ 131693 w 1726148"/>
                <a:gd name="connsiteY182" fmla="*/ 871384 h 1286466"/>
                <a:gd name="connsiteX183" fmla="*/ 130597 w 1726148"/>
                <a:gd name="connsiteY183" fmla="*/ 874615 h 1286466"/>
                <a:gd name="connsiteX184" fmla="*/ 84914 w 1726148"/>
                <a:gd name="connsiteY184" fmla="*/ 934205 h 1286466"/>
                <a:gd name="connsiteX185" fmla="*/ 83452 w 1726148"/>
                <a:gd name="connsiteY185" fmla="*/ 934205 h 1286466"/>
                <a:gd name="connsiteX186" fmla="*/ 131693 w 1726148"/>
                <a:gd name="connsiteY186" fmla="*/ 871384 h 1286466"/>
                <a:gd name="connsiteX187" fmla="*/ 1234107 w 1726148"/>
                <a:gd name="connsiteY187" fmla="*/ 868607 h 1286466"/>
                <a:gd name="connsiteX188" fmla="*/ 1236695 w 1726148"/>
                <a:gd name="connsiteY188" fmla="*/ 892677 h 1286466"/>
                <a:gd name="connsiteX189" fmla="*/ 1234476 w 1726148"/>
                <a:gd name="connsiteY189" fmla="*/ 936505 h 1286466"/>
                <a:gd name="connsiteX190" fmla="*/ 1250373 w 1726148"/>
                <a:gd name="connsiteY190" fmla="*/ 1145945 h 1286466"/>
                <a:gd name="connsiteX191" fmla="*/ 1242979 w 1726148"/>
                <a:gd name="connsiteY191" fmla="*/ 1147741 h 1286466"/>
                <a:gd name="connsiteX192" fmla="*/ 1226343 w 1726148"/>
                <a:gd name="connsiteY192" fmla="*/ 968837 h 1286466"/>
                <a:gd name="connsiteX193" fmla="*/ 1230410 w 1726148"/>
                <a:gd name="connsiteY193" fmla="*/ 910639 h 1286466"/>
                <a:gd name="connsiteX194" fmla="*/ 1233367 w 1726148"/>
                <a:gd name="connsiteY194" fmla="*/ 869326 h 1286466"/>
                <a:gd name="connsiteX195" fmla="*/ 1234107 w 1726148"/>
                <a:gd name="connsiteY195" fmla="*/ 868607 h 1286466"/>
                <a:gd name="connsiteX196" fmla="*/ 128900 w 1726148"/>
                <a:gd name="connsiteY196" fmla="*/ 864816 h 1286466"/>
                <a:gd name="connsiteX197" fmla="*/ 127811 w 1726148"/>
                <a:gd name="connsiteY197" fmla="*/ 867739 h 1286466"/>
                <a:gd name="connsiteX198" fmla="*/ 96242 w 1726148"/>
                <a:gd name="connsiteY198" fmla="*/ 881262 h 1286466"/>
                <a:gd name="connsiteX199" fmla="*/ 82091 w 1726148"/>
                <a:gd name="connsiteY199" fmla="*/ 911595 h 1286466"/>
                <a:gd name="connsiteX200" fmla="*/ 80277 w 1726148"/>
                <a:gd name="connsiteY200" fmla="*/ 911595 h 1286466"/>
                <a:gd name="connsiteX201" fmla="*/ 97694 w 1726148"/>
                <a:gd name="connsiteY201" fmla="*/ 875780 h 1286466"/>
                <a:gd name="connsiteX202" fmla="*/ 128900 w 1726148"/>
                <a:gd name="connsiteY202" fmla="*/ 864816 h 1286466"/>
                <a:gd name="connsiteX203" fmla="*/ 122217 w 1726148"/>
                <a:gd name="connsiteY203" fmla="*/ 858213 h 1286466"/>
                <a:gd name="connsiteX204" fmla="*/ 122217 w 1726148"/>
                <a:gd name="connsiteY204" fmla="*/ 861445 h 1286466"/>
                <a:gd name="connsiteX205" fmla="*/ 82069 w 1726148"/>
                <a:gd name="connsiteY205" fmla="*/ 886221 h 1286466"/>
                <a:gd name="connsiteX206" fmla="*/ 80277 w 1726148"/>
                <a:gd name="connsiteY206" fmla="*/ 885503 h 1286466"/>
                <a:gd name="connsiteX207" fmla="*/ 122217 w 1726148"/>
                <a:gd name="connsiteY207" fmla="*/ 858213 h 1286466"/>
                <a:gd name="connsiteX208" fmla="*/ 1399110 w 1726148"/>
                <a:gd name="connsiteY208" fmla="*/ 858157 h 1286466"/>
                <a:gd name="connsiteX209" fmla="*/ 1417008 w 1726148"/>
                <a:gd name="connsiteY209" fmla="*/ 858157 h 1286466"/>
                <a:gd name="connsiteX210" fmla="*/ 1433080 w 1726148"/>
                <a:gd name="connsiteY210" fmla="*/ 858818 h 1286466"/>
                <a:gd name="connsiteX211" fmla="*/ 1433080 w 1726148"/>
                <a:gd name="connsiteY211" fmla="*/ 863779 h 1286466"/>
                <a:gd name="connsiteX212" fmla="*/ 1416643 w 1726148"/>
                <a:gd name="connsiteY212" fmla="*/ 864109 h 1286466"/>
                <a:gd name="connsiteX213" fmla="*/ 1399110 w 1726148"/>
                <a:gd name="connsiteY213" fmla="*/ 864440 h 1286466"/>
                <a:gd name="connsiteX214" fmla="*/ 1399110 w 1726148"/>
                <a:gd name="connsiteY214" fmla="*/ 858157 h 1286466"/>
                <a:gd name="connsiteX215" fmla="*/ 1422642 w 1726148"/>
                <a:gd name="connsiteY215" fmla="*/ 836827 h 1286466"/>
                <a:gd name="connsiteX216" fmla="*/ 1439134 w 1726148"/>
                <a:gd name="connsiteY216" fmla="*/ 838567 h 1286466"/>
                <a:gd name="connsiteX217" fmla="*/ 1438062 w 1726148"/>
                <a:gd name="connsiteY217" fmla="*/ 843696 h 1286466"/>
                <a:gd name="connsiteX218" fmla="*/ 1405882 w 1726148"/>
                <a:gd name="connsiteY218" fmla="*/ 842597 h 1286466"/>
                <a:gd name="connsiteX219" fmla="*/ 1405882 w 1726148"/>
                <a:gd name="connsiteY219" fmla="*/ 837835 h 1286466"/>
                <a:gd name="connsiteX220" fmla="*/ 1422642 w 1726148"/>
                <a:gd name="connsiteY220" fmla="*/ 836827 h 1286466"/>
                <a:gd name="connsiteX221" fmla="*/ 1586301 w 1726148"/>
                <a:gd name="connsiteY221" fmla="*/ 821016 h 1286466"/>
                <a:gd name="connsiteX222" fmla="*/ 1567725 w 1726148"/>
                <a:gd name="connsiteY222" fmla="*/ 822232 h 1286466"/>
                <a:gd name="connsiteX223" fmla="*/ 1568805 w 1726148"/>
                <a:gd name="connsiteY223" fmla="*/ 839518 h 1286466"/>
                <a:gd name="connsiteX224" fmla="*/ 1564487 w 1726148"/>
                <a:gd name="connsiteY224" fmla="*/ 1031826 h 1286466"/>
                <a:gd name="connsiteX225" fmla="*/ 1556931 w 1726148"/>
                <a:gd name="connsiteY225" fmla="*/ 1105652 h 1286466"/>
                <a:gd name="connsiteX226" fmla="*/ 1617381 w 1726148"/>
                <a:gd name="connsiteY226" fmla="*/ 1052353 h 1286466"/>
                <a:gd name="connsiteX227" fmla="*/ 1622419 w 1726148"/>
                <a:gd name="connsiteY227" fmla="*/ 966283 h 1286466"/>
                <a:gd name="connsiteX228" fmla="*/ 1617021 w 1726148"/>
                <a:gd name="connsiteY228" fmla="*/ 877691 h 1286466"/>
                <a:gd name="connsiteX229" fmla="*/ 1602988 w 1726148"/>
                <a:gd name="connsiteY229" fmla="*/ 828714 h 1286466"/>
                <a:gd name="connsiteX230" fmla="*/ 1586301 w 1726148"/>
                <a:gd name="connsiteY230" fmla="*/ 821016 h 1286466"/>
                <a:gd name="connsiteX231" fmla="*/ 183348 w 1726148"/>
                <a:gd name="connsiteY231" fmla="*/ 821016 h 1286466"/>
                <a:gd name="connsiteX232" fmla="*/ 166931 w 1726148"/>
                <a:gd name="connsiteY232" fmla="*/ 828714 h 1286466"/>
                <a:gd name="connsiteX233" fmla="*/ 152898 w 1726148"/>
                <a:gd name="connsiteY233" fmla="*/ 877691 h 1286466"/>
                <a:gd name="connsiteX234" fmla="*/ 147500 w 1726148"/>
                <a:gd name="connsiteY234" fmla="*/ 966283 h 1286466"/>
                <a:gd name="connsiteX235" fmla="*/ 152538 w 1726148"/>
                <a:gd name="connsiteY235" fmla="*/ 1052353 h 1286466"/>
                <a:gd name="connsiteX236" fmla="*/ 213349 w 1726148"/>
                <a:gd name="connsiteY236" fmla="*/ 1105652 h 1286466"/>
                <a:gd name="connsiteX237" fmla="*/ 205433 w 1726148"/>
                <a:gd name="connsiteY237" fmla="*/ 1031826 h 1286466"/>
                <a:gd name="connsiteX238" fmla="*/ 202824 w 1726148"/>
                <a:gd name="connsiteY238" fmla="*/ 996969 h 1286466"/>
                <a:gd name="connsiteX239" fmla="*/ 198236 w 1726148"/>
                <a:gd name="connsiteY239" fmla="*/ 935672 h 1286466"/>
                <a:gd name="connsiteX240" fmla="*/ 200755 w 1726148"/>
                <a:gd name="connsiteY240" fmla="*/ 839518 h 1286466"/>
                <a:gd name="connsiteX241" fmla="*/ 202194 w 1726148"/>
                <a:gd name="connsiteY241" fmla="*/ 822232 h 1286466"/>
                <a:gd name="connsiteX242" fmla="*/ 183348 w 1726148"/>
                <a:gd name="connsiteY242" fmla="*/ 821016 h 1286466"/>
                <a:gd name="connsiteX243" fmla="*/ 1425326 w 1726148"/>
                <a:gd name="connsiteY243" fmla="*/ 819771 h 1286466"/>
                <a:gd name="connsiteX244" fmla="*/ 1453220 w 1726148"/>
                <a:gd name="connsiteY244" fmla="*/ 820106 h 1286466"/>
                <a:gd name="connsiteX245" fmla="*/ 1453220 w 1726148"/>
                <a:gd name="connsiteY245" fmla="*/ 827387 h 1286466"/>
                <a:gd name="connsiteX246" fmla="*/ 1397431 w 1726148"/>
                <a:gd name="connsiteY246" fmla="*/ 828537 h 1286466"/>
                <a:gd name="connsiteX247" fmla="*/ 1397431 w 1726148"/>
                <a:gd name="connsiteY247" fmla="*/ 822023 h 1286466"/>
                <a:gd name="connsiteX248" fmla="*/ 1425326 w 1726148"/>
                <a:gd name="connsiteY248" fmla="*/ 819771 h 1286466"/>
                <a:gd name="connsiteX249" fmla="*/ 1424051 w 1726148"/>
                <a:gd name="connsiteY249" fmla="*/ 802467 h 1286466"/>
                <a:gd name="connsiteX250" fmla="*/ 1450782 w 1726148"/>
                <a:gd name="connsiteY250" fmla="*/ 805352 h 1286466"/>
                <a:gd name="connsiteX251" fmla="*/ 1448647 w 1726148"/>
                <a:gd name="connsiteY251" fmla="*/ 811580 h 1286466"/>
                <a:gd name="connsiteX252" fmla="*/ 1397053 w 1726148"/>
                <a:gd name="connsiteY252" fmla="*/ 811213 h 1286466"/>
                <a:gd name="connsiteX253" fmla="*/ 1397053 w 1726148"/>
                <a:gd name="connsiteY253" fmla="*/ 805352 h 1286466"/>
                <a:gd name="connsiteX254" fmla="*/ 1424051 w 1726148"/>
                <a:gd name="connsiteY254" fmla="*/ 802467 h 1286466"/>
                <a:gd name="connsiteX255" fmla="*/ 1424410 w 1726148"/>
                <a:gd name="connsiteY255" fmla="*/ 781342 h 1286466"/>
                <a:gd name="connsiteX256" fmla="*/ 1456224 w 1726148"/>
                <a:gd name="connsiteY256" fmla="*/ 783350 h 1286466"/>
                <a:gd name="connsiteX257" fmla="*/ 1455148 w 1726148"/>
                <a:gd name="connsiteY257" fmla="*/ 789700 h 1286466"/>
                <a:gd name="connsiteX258" fmla="*/ 1392326 w 1726148"/>
                <a:gd name="connsiteY258" fmla="*/ 790447 h 1286466"/>
                <a:gd name="connsiteX259" fmla="*/ 1392326 w 1726148"/>
                <a:gd name="connsiteY259" fmla="*/ 784097 h 1286466"/>
                <a:gd name="connsiteX260" fmla="*/ 1424410 w 1726148"/>
                <a:gd name="connsiteY260" fmla="*/ 781342 h 1286466"/>
                <a:gd name="connsiteX261" fmla="*/ 1424366 w 1726148"/>
                <a:gd name="connsiteY261" fmla="*/ 763318 h 1286466"/>
                <a:gd name="connsiteX262" fmla="*/ 1460259 w 1726148"/>
                <a:gd name="connsiteY262" fmla="*/ 767105 h 1286466"/>
                <a:gd name="connsiteX263" fmla="*/ 1458100 w 1726148"/>
                <a:gd name="connsiteY263" fmla="*/ 773876 h 1286466"/>
                <a:gd name="connsiteX264" fmla="*/ 1387932 w 1726148"/>
                <a:gd name="connsiteY264" fmla="*/ 774232 h 1286466"/>
                <a:gd name="connsiteX265" fmla="*/ 1387932 w 1726148"/>
                <a:gd name="connsiteY265" fmla="*/ 767817 h 1286466"/>
                <a:gd name="connsiteX266" fmla="*/ 1424366 w 1726148"/>
                <a:gd name="connsiteY266" fmla="*/ 763318 h 1286466"/>
                <a:gd name="connsiteX267" fmla="*/ 1437457 w 1726148"/>
                <a:gd name="connsiteY267" fmla="*/ 748516 h 1286466"/>
                <a:gd name="connsiteX268" fmla="*/ 1455017 w 1726148"/>
                <a:gd name="connsiteY268" fmla="*/ 753697 h 1286466"/>
                <a:gd name="connsiteX269" fmla="*/ 1452877 w 1726148"/>
                <a:gd name="connsiteY269" fmla="*/ 758826 h 1286466"/>
                <a:gd name="connsiteX270" fmla="*/ 1380831 w 1726148"/>
                <a:gd name="connsiteY270" fmla="*/ 757726 h 1286466"/>
                <a:gd name="connsiteX271" fmla="*/ 1380831 w 1726148"/>
                <a:gd name="connsiteY271" fmla="*/ 751865 h 1286466"/>
                <a:gd name="connsiteX272" fmla="*/ 1437457 w 1726148"/>
                <a:gd name="connsiteY272" fmla="*/ 748516 h 1286466"/>
                <a:gd name="connsiteX273" fmla="*/ 1410809 w 1726148"/>
                <a:gd name="connsiteY273" fmla="*/ 730006 h 1286466"/>
                <a:gd name="connsiteX274" fmla="*/ 1449131 w 1726148"/>
                <a:gd name="connsiteY274" fmla="*/ 730654 h 1286466"/>
                <a:gd name="connsiteX275" fmla="*/ 1449131 w 1726148"/>
                <a:gd name="connsiteY275" fmla="*/ 736951 h 1286466"/>
                <a:gd name="connsiteX276" fmla="*/ 1372216 w 1726148"/>
                <a:gd name="connsiteY276" fmla="*/ 736951 h 1286466"/>
                <a:gd name="connsiteX277" fmla="*/ 1372216 w 1726148"/>
                <a:gd name="connsiteY277" fmla="*/ 732135 h 1286466"/>
                <a:gd name="connsiteX278" fmla="*/ 1410809 w 1726148"/>
                <a:gd name="connsiteY278" fmla="*/ 730006 h 1286466"/>
                <a:gd name="connsiteX279" fmla="*/ 1451932 w 1726148"/>
                <a:gd name="connsiteY279" fmla="*/ 714620 h 1286466"/>
                <a:gd name="connsiteX280" fmla="*/ 1452657 w 1726148"/>
                <a:gd name="connsiteY280" fmla="*/ 720523 h 1286466"/>
                <a:gd name="connsiteX281" fmla="*/ 1378072 w 1726148"/>
                <a:gd name="connsiteY281" fmla="*/ 725038 h 1286466"/>
                <a:gd name="connsiteX282" fmla="*/ 1378072 w 1726148"/>
                <a:gd name="connsiteY282" fmla="*/ 718787 h 1286466"/>
                <a:gd name="connsiteX283" fmla="*/ 1451932 w 1726148"/>
                <a:gd name="connsiteY283" fmla="*/ 714620 h 1286466"/>
                <a:gd name="connsiteX284" fmla="*/ 1315849 w 1726148"/>
                <a:gd name="connsiteY284" fmla="*/ 694026 h 1286466"/>
                <a:gd name="connsiteX285" fmla="*/ 1302176 w 1726148"/>
                <a:gd name="connsiteY285" fmla="*/ 705190 h 1286466"/>
                <a:gd name="connsiteX286" fmla="*/ 1267273 w 1726148"/>
                <a:gd name="connsiteY286" fmla="*/ 865807 h 1286466"/>
                <a:gd name="connsiteX287" fmla="*/ 1273749 w 1726148"/>
                <a:gd name="connsiteY287" fmla="*/ 1048752 h 1286466"/>
                <a:gd name="connsiteX288" fmla="*/ 1310811 w 1726148"/>
                <a:gd name="connsiteY288" fmla="*/ 1191362 h 1286466"/>
                <a:gd name="connsiteX289" fmla="*/ 1313330 w 1726148"/>
                <a:gd name="connsiteY289" fmla="*/ 1160391 h 1286466"/>
                <a:gd name="connsiteX290" fmla="*/ 1320527 w 1726148"/>
                <a:gd name="connsiteY290" fmla="*/ 1099890 h 1286466"/>
                <a:gd name="connsiteX291" fmla="*/ 1322401 w 1726148"/>
                <a:gd name="connsiteY291" fmla="*/ 1039530 h 1286466"/>
                <a:gd name="connsiteX292" fmla="*/ 1324844 w 1726148"/>
                <a:gd name="connsiteY292" fmla="*/ 960881 h 1286466"/>
                <a:gd name="connsiteX293" fmla="*/ 1315849 w 1726148"/>
                <a:gd name="connsiteY293" fmla="*/ 694026 h 1286466"/>
                <a:gd name="connsiteX294" fmla="*/ 441837 w 1726148"/>
                <a:gd name="connsiteY294" fmla="*/ 687184 h 1286466"/>
                <a:gd name="connsiteX295" fmla="*/ 439052 w 1726148"/>
                <a:gd name="connsiteY295" fmla="*/ 736791 h 1286466"/>
                <a:gd name="connsiteX296" fmla="*/ 434640 w 1726148"/>
                <a:gd name="connsiteY296" fmla="*/ 815389 h 1286466"/>
                <a:gd name="connsiteX297" fmla="*/ 432481 w 1726148"/>
                <a:gd name="connsiteY297" fmla="*/ 952238 h 1286466"/>
                <a:gd name="connsiteX298" fmla="*/ 436799 w 1726148"/>
                <a:gd name="connsiteY298" fmla="*/ 1090887 h 1286466"/>
                <a:gd name="connsiteX299" fmla="*/ 441837 w 1726148"/>
                <a:gd name="connsiteY299" fmla="*/ 1152468 h 1286466"/>
                <a:gd name="connsiteX300" fmla="*/ 447234 w 1726148"/>
                <a:gd name="connsiteY300" fmla="*/ 1201086 h 1286466"/>
                <a:gd name="connsiteX301" fmla="*/ 456590 w 1726148"/>
                <a:gd name="connsiteY301" fmla="*/ 1193883 h 1286466"/>
                <a:gd name="connsiteX302" fmla="*/ 495810 w 1726148"/>
                <a:gd name="connsiteY302" fmla="*/ 1048752 h 1286466"/>
                <a:gd name="connsiteX303" fmla="*/ 502647 w 1726148"/>
                <a:gd name="connsiteY303" fmla="*/ 865807 h 1286466"/>
                <a:gd name="connsiteX304" fmla="*/ 467744 w 1726148"/>
                <a:gd name="connsiteY304" fmla="*/ 705190 h 1286466"/>
                <a:gd name="connsiteX305" fmla="*/ 441837 w 1726148"/>
                <a:gd name="connsiteY305" fmla="*/ 687184 h 1286466"/>
                <a:gd name="connsiteX306" fmla="*/ 1338158 w 1726148"/>
                <a:gd name="connsiteY306" fmla="*/ 683222 h 1286466"/>
                <a:gd name="connsiteX307" fmla="*/ 1320886 w 1726148"/>
                <a:gd name="connsiteY307" fmla="*/ 690785 h 1286466"/>
                <a:gd name="connsiteX308" fmla="*/ 1331186 w 1726148"/>
                <a:gd name="connsiteY308" fmla="*/ 825698 h 1286466"/>
                <a:gd name="connsiteX309" fmla="*/ 1332376 w 1726148"/>
                <a:gd name="connsiteY309" fmla="*/ 908863 h 1286466"/>
                <a:gd name="connsiteX310" fmla="*/ 1333120 w 1726148"/>
                <a:gd name="connsiteY310" fmla="*/ 960881 h 1286466"/>
                <a:gd name="connsiteX311" fmla="*/ 1328802 w 1726148"/>
                <a:gd name="connsiteY311" fmla="*/ 1099890 h 1286466"/>
                <a:gd name="connsiteX312" fmla="*/ 1324125 w 1726148"/>
                <a:gd name="connsiteY312" fmla="*/ 1149587 h 1286466"/>
                <a:gd name="connsiteX313" fmla="*/ 1320527 w 1726148"/>
                <a:gd name="connsiteY313" fmla="*/ 1199285 h 1286466"/>
                <a:gd name="connsiteX314" fmla="*/ 1329162 w 1726148"/>
                <a:gd name="connsiteY314" fmla="*/ 1205407 h 1286466"/>
                <a:gd name="connsiteX315" fmla="*/ 1347873 w 1726148"/>
                <a:gd name="connsiteY315" fmla="*/ 946115 h 1286466"/>
                <a:gd name="connsiteX316" fmla="*/ 1350392 w 1726148"/>
                <a:gd name="connsiteY316" fmla="*/ 809987 h 1286466"/>
                <a:gd name="connsiteX317" fmla="*/ 1344547 w 1726148"/>
                <a:gd name="connsiteY317" fmla="*/ 749422 h 1286466"/>
                <a:gd name="connsiteX318" fmla="*/ 418808 w 1726148"/>
                <a:gd name="connsiteY318" fmla="*/ 679621 h 1286466"/>
                <a:gd name="connsiteX319" fmla="*/ 416811 w 1726148"/>
                <a:gd name="connsiteY319" fmla="*/ 761288 h 1286466"/>
                <a:gd name="connsiteX320" fmla="*/ 415480 w 1726148"/>
                <a:gd name="connsiteY320" fmla="*/ 815704 h 1286466"/>
                <a:gd name="connsiteX321" fmla="*/ 410532 w 1726148"/>
                <a:gd name="connsiteY321" fmla="*/ 951517 h 1286466"/>
                <a:gd name="connsiteX322" fmla="*/ 415570 w 1726148"/>
                <a:gd name="connsiteY322" fmla="*/ 1099530 h 1286466"/>
                <a:gd name="connsiteX323" fmla="*/ 418448 w 1726148"/>
                <a:gd name="connsiteY323" fmla="*/ 1165433 h 1286466"/>
                <a:gd name="connsiteX324" fmla="*/ 425645 w 1726148"/>
                <a:gd name="connsiteY324" fmla="*/ 1213330 h 1286466"/>
                <a:gd name="connsiteX325" fmla="*/ 441477 w 1726148"/>
                <a:gd name="connsiteY325" fmla="*/ 1205047 h 1286466"/>
                <a:gd name="connsiteX326" fmla="*/ 435000 w 1726148"/>
                <a:gd name="connsiteY326" fmla="*/ 1165073 h 1286466"/>
                <a:gd name="connsiteX327" fmla="*/ 430682 w 1726148"/>
                <a:gd name="connsiteY327" fmla="*/ 1107813 h 1286466"/>
                <a:gd name="connsiteX328" fmla="*/ 424205 w 1726148"/>
                <a:gd name="connsiteY328" fmla="*/ 960881 h 1286466"/>
                <a:gd name="connsiteX329" fmla="*/ 426364 w 1726148"/>
                <a:gd name="connsiteY329" fmla="*/ 815389 h 1286466"/>
                <a:gd name="connsiteX330" fmla="*/ 429243 w 1726148"/>
                <a:gd name="connsiteY330" fmla="*/ 748045 h 1286466"/>
                <a:gd name="connsiteX331" fmla="*/ 429305 w 1726148"/>
                <a:gd name="connsiteY331" fmla="*/ 747527 h 1286466"/>
                <a:gd name="connsiteX332" fmla="*/ 433201 w 1726148"/>
                <a:gd name="connsiteY332" fmla="*/ 714914 h 1286466"/>
                <a:gd name="connsiteX333" fmla="*/ 436439 w 1726148"/>
                <a:gd name="connsiteY333" fmla="*/ 685023 h 1286466"/>
                <a:gd name="connsiteX334" fmla="*/ 418808 w 1726148"/>
                <a:gd name="connsiteY334" fmla="*/ 679621 h 1286466"/>
                <a:gd name="connsiteX335" fmla="*/ 1389613 w 1726148"/>
                <a:gd name="connsiteY335" fmla="*/ 674579 h 1286466"/>
                <a:gd name="connsiteX336" fmla="*/ 1382416 w 1726148"/>
                <a:gd name="connsiteY336" fmla="*/ 674940 h 1286466"/>
                <a:gd name="connsiteX337" fmla="*/ 1373061 w 1726148"/>
                <a:gd name="connsiteY337" fmla="*/ 675660 h 1286466"/>
                <a:gd name="connsiteX338" fmla="*/ 1349814 w 1726148"/>
                <a:gd name="connsiteY338" fmla="*/ 680419 h 1286466"/>
                <a:gd name="connsiteX339" fmla="*/ 1341396 w 1726148"/>
                <a:gd name="connsiteY339" fmla="*/ 682142 h 1286466"/>
                <a:gd name="connsiteX340" fmla="*/ 1346743 w 1726148"/>
                <a:gd name="connsiteY340" fmla="*/ 720650 h 1286466"/>
                <a:gd name="connsiteX341" fmla="*/ 1357948 w 1726148"/>
                <a:gd name="connsiteY341" fmla="*/ 801344 h 1286466"/>
                <a:gd name="connsiteX342" fmla="*/ 1356869 w 1726148"/>
                <a:gd name="connsiteY342" fmla="*/ 937472 h 1286466"/>
                <a:gd name="connsiteX343" fmla="*/ 1336719 w 1726148"/>
                <a:gd name="connsiteY343" fmla="*/ 1209729 h 1286466"/>
                <a:gd name="connsiteX344" fmla="*/ 1479928 w 1726148"/>
                <a:gd name="connsiteY344" fmla="*/ 1219452 h 1286466"/>
                <a:gd name="connsiteX345" fmla="*/ 1537860 w 1726148"/>
                <a:gd name="connsiteY345" fmla="*/ 1096288 h 1286466"/>
                <a:gd name="connsiteX346" fmla="*/ 1547216 w 1726148"/>
                <a:gd name="connsiteY346" fmla="*/ 830875 h 1286466"/>
                <a:gd name="connsiteX347" fmla="*/ 1536781 w 1726148"/>
                <a:gd name="connsiteY347" fmla="*/ 729679 h 1286466"/>
                <a:gd name="connsiteX348" fmla="*/ 1465176 w 1726148"/>
                <a:gd name="connsiteY348" fmla="*/ 679261 h 1286466"/>
                <a:gd name="connsiteX349" fmla="*/ 1437469 w 1726148"/>
                <a:gd name="connsiteY349" fmla="*/ 676020 h 1286466"/>
                <a:gd name="connsiteX350" fmla="*/ 1389613 w 1726148"/>
                <a:gd name="connsiteY350" fmla="*/ 674579 h 1286466"/>
                <a:gd name="connsiteX351" fmla="*/ 380307 w 1726148"/>
                <a:gd name="connsiteY351" fmla="*/ 674579 h 1286466"/>
                <a:gd name="connsiteX352" fmla="*/ 332450 w 1726148"/>
                <a:gd name="connsiteY352" fmla="*/ 676020 h 1286466"/>
                <a:gd name="connsiteX353" fmla="*/ 304744 w 1726148"/>
                <a:gd name="connsiteY353" fmla="*/ 679261 h 1286466"/>
                <a:gd name="connsiteX354" fmla="*/ 233139 w 1726148"/>
                <a:gd name="connsiteY354" fmla="*/ 729679 h 1286466"/>
                <a:gd name="connsiteX355" fmla="*/ 223064 w 1726148"/>
                <a:gd name="connsiteY355" fmla="*/ 830875 h 1286466"/>
                <a:gd name="connsiteX356" fmla="*/ 220410 w 1726148"/>
                <a:gd name="connsiteY356" fmla="*/ 963717 h 1286466"/>
                <a:gd name="connsiteX357" fmla="*/ 221522 w 1726148"/>
                <a:gd name="connsiteY357" fmla="*/ 976375 h 1286466"/>
                <a:gd name="connsiteX358" fmla="*/ 232059 w 1726148"/>
                <a:gd name="connsiteY358" fmla="*/ 1096288 h 1286466"/>
                <a:gd name="connsiteX359" fmla="*/ 289991 w 1726148"/>
                <a:gd name="connsiteY359" fmla="*/ 1219452 h 1286466"/>
                <a:gd name="connsiteX360" fmla="*/ 418808 w 1726148"/>
                <a:gd name="connsiteY360" fmla="*/ 1216211 h 1286466"/>
                <a:gd name="connsiteX361" fmla="*/ 409812 w 1726148"/>
                <a:gd name="connsiteY361" fmla="*/ 1134822 h 1286466"/>
                <a:gd name="connsiteX362" fmla="*/ 403336 w 1726148"/>
                <a:gd name="connsiteY362" fmla="*/ 977086 h 1286466"/>
                <a:gd name="connsiteX363" fmla="*/ 406214 w 1726148"/>
                <a:gd name="connsiteY363" fmla="*/ 823312 h 1286466"/>
                <a:gd name="connsiteX364" fmla="*/ 409429 w 1726148"/>
                <a:gd name="connsiteY364" fmla="*/ 769418 h 1286466"/>
                <a:gd name="connsiteX365" fmla="*/ 414850 w 1726148"/>
                <a:gd name="connsiteY365" fmla="*/ 678541 h 1286466"/>
                <a:gd name="connsiteX366" fmla="*/ 380307 w 1726148"/>
                <a:gd name="connsiteY366" fmla="*/ 674579 h 1286466"/>
                <a:gd name="connsiteX367" fmla="*/ 293264 w 1726148"/>
                <a:gd name="connsiteY367" fmla="*/ 653065 h 1286466"/>
                <a:gd name="connsiteX368" fmla="*/ 295055 w 1726148"/>
                <a:gd name="connsiteY368" fmla="*/ 659503 h 1286466"/>
                <a:gd name="connsiteX369" fmla="*/ 214835 w 1726148"/>
                <a:gd name="connsiteY369" fmla="*/ 698848 h 1286466"/>
                <a:gd name="connsiteX370" fmla="*/ 196212 w 1726148"/>
                <a:gd name="connsiteY370" fmla="*/ 766091 h 1286466"/>
                <a:gd name="connsiteX371" fmla="*/ 192989 w 1726148"/>
                <a:gd name="connsiteY371" fmla="*/ 766091 h 1286466"/>
                <a:gd name="connsiteX372" fmla="*/ 214119 w 1726148"/>
                <a:gd name="connsiteY372" fmla="*/ 691337 h 1286466"/>
                <a:gd name="connsiteX373" fmla="*/ 293264 w 1726148"/>
                <a:gd name="connsiteY373" fmla="*/ 653065 h 1286466"/>
                <a:gd name="connsiteX374" fmla="*/ 1359378 w 1726148"/>
                <a:gd name="connsiteY374" fmla="*/ 644770 h 1286466"/>
                <a:gd name="connsiteX375" fmla="*/ 1360098 w 1726148"/>
                <a:gd name="connsiteY375" fmla="*/ 650178 h 1286466"/>
                <a:gd name="connsiteX376" fmla="*/ 1289558 w 1726148"/>
                <a:gd name="connsiteY376" fmla="*/ 677576 h 1286466"/>
                <a:gd name="connsiteX377" fmla="*/ 1251408 w 1726148"/>
                <a:gd name="connsiteY377" fmla="*/ 733094 h 1286466"/>
                <a:gd name="connsiteX378" fmla="*/ 1247449 w 1726148"/>
                <a:gd name="connsiteY378" fmla="*/ 732373 h 1286466"/>
                <a:gd name="connsiteX379" fmla="*/ 1359378 w 1726148"/>
                <a:gd name="connsiteY379" fmla="*/ 644770 h 1286466"/>
                <a:gd name="connsiteX380" fmla="*/ 292903 w 1726148"/>
                <a:gd name="connsiteY380" fmla="*/ 639142 h 1286466"/>
                <a:gd name="connsiteX381" fmla="*/ 294694 w 1726148"/>
                <a:gd name="connsiteY381" fmla="*/ 645275 h 1286466"/>
                <a:gd name="connsiteX382" fmla="*/ 199031 w 1726148"/>
                <a:gd name="connsiteY382" fmla="*/ 700477 h 1286466"/>
                <a:gd name="connsiteX383" fmla="*/ 196523 w 1726148"/>
                <a:gd name="connsiteY383" fmla="*/ 699395 h 1286466"/>
                <a:gd name="connsiteX384" fmla="*/ 292903 w 1726148"/>
                <a:gd name="connsiteY384" fmla="*/ 639142 h 1286466"/>
                <a:gd name="connsiteX385" fmla="*/ 1350182 w 1726148"/>
                <a:gd name="connsiteY385" fmla="*/ 632784 h 1286466"/>
                <a:gd name="connsiteX386" fmla="*/ 1351972 w 1726148"/>
                <a:gd name="connsiteY386" fmla="*/ 639208 h 1286466"/>
                <a:gd name="connsiteX387" fmla="*/ 1302199 w 1726148"/>
                <a:gd name="connsiteY387" fmla="*/ 651698 h 1286466"/>
                <a:gd name="connsiteX388" fmla="*/ 1264958 w 1726148"/>
                <a:gd name="connsiteY388" fmla="*/ 677037 h 1286466"/>
                <a:gd name="connsiteX389" fmla="*/ 1262810 w 1726148"/>
                <a:gd name="connsiteY389" fmla="*/ 674538 h 1286466"/>
                <a:gd name="connsiteX390" fmla="*/ 1304347 w 1726148"/>
                <a:gd name="connsiteY390" fmla="*/ 644204 h 1286466"/>
                <a:gd name="connsiteX391" fmla="*/ 1350182 w 1726148"/>
                <a:gd name="connsiteY391" fmla="*/ 632784 h 1286466"/>
                <a:gd name="connsiteX392" fmla="*/ 288695 w 1726148"/>
                <a:gd name="connsiteY392" fmla="*/ 627307 h 1286466"/>
                <a:gd name="connsiteX393" fmla="*/ 288336 w 1726148"/>
                <a:gd name="connsiteY393" fmla="*/ 634225 h 1286466"/>
                <a:gd name="connsiteX394" fmla="*/ 212606 w 1726148"/>
                <a:gd name="connsiteY394" fmla="*/ 665539 h 1286466"/>
                <a:gd name="connsiteX395" fmla="*/ 211170 w 1726148"/>
                <a:gd name="connsiteY395" fmla="*/ 664082 h 1286466"/>
                <a:gd name="connsiteX396" fmla="*/ 288695 w 1726148"/>
                <a:gd name="connsiteY396" fmla="*/ 627307 h 1286466"/>
                <a:gd name="connsiteX397" fmla="*/ 1342477 w 1726148"/>
                <a:gd name="connsiteY397" fmla="*/ 620957 h 1286466"/>
                <a:gd name="connsiteX398" fmla="*/ 1342477 w 1726148"/>
                <a:gd name="connsiteY398" fmla="*/ 627307 h 1286466"/>
                <a:gd name="connsiteX399" fmla="*/ 1289103 w 1726148"/>
                <a:gd name="connsiteY399" fmla="*/ 641771 h 1286466"/>
                <a:gd name="connsiteX400" fmla="*/ 1287324 w 1726148"/>
                <a:gd name="connsiteY400" fmla="*/ 638596 h 1286466"/>
                <a:gd name="connsiteX401" fmla="*/ 1342477 w 1726148"/>
                <a:gd name="connsiteY401" fmla="*/ 620957 h 1286466"/>
                <a:gd name="connsiteX402" fmla="*/ 340967 w 1726148"/>
                <a:gd name="connsiteY402" fmla="*/ 586961 h 1286466"/>
                <a:gd name="connsiteX403" fmla="*/ 345049 w 1726148"/>
                <a:gd name="connsiteY403" fmla="*/ 587321 h 1286466"/>
                <a:gd name="connsiteX404" fmla="*/ 342668 w 1726148"/>
                <a:gd name="connsiteY404" fmla="*/ 636923 h 1286466"/>
                <a:gd name="connsiteX405" fmla="*/ 336204 w 1726148"/>
                <a:gd name="connsiteY405" fmla="*/ 636923 h 1286466"/>
                <a:gd name="connsiteX406" fmla="*/ 340967 w 1726148"/>
                <a:gd name="connsiteY406" fmla="*/ 586961 h 1286466"/>
                <a:gd name="connsiteX407" fmla="*/ 363169 w 1726148"/>
                <a:gd name="connsiteY407" fmla="*/ 550078 h 1286466"/>
                <a:gd name="connsiteX408" fmla="*/ 366873 w 1726148"/>
                <a:gd name="connsiteY408" fmla="*/ 551151 h 1286466"/>
                <a:gd name="connsiteX409" fmla="*/ 352057 w 1726148"/>
                <a:gd name="connsiteY409" fmla="*/ 648059 h 1286466"/>
                <a:gd name="connsiteX410" fmla="*/ 345389 w 1726148"/>
                <a:gd name="connsiteY410" fmla="*/ 648059 h 1286466"/>
                <a:gd name="connsiteX411" fmla="*/ 363169 w 1726148"/>
                <a:gd name="connsiteY411" fmla="*/ 550078 h 1286466"/>
                <a:gd name="connsiteX412" fmla="*/ 2776 w 1726148"/>
                <a:gd name="connsiteY412" fmla="*/ 508294 h 1286466"/>
                <a:gd name="connsiteX413" fmla="*/ 11431 w 1726148"/>
                <a:gd name="connsiteY413" fmla="*/ 508878 h 1286466"/>
                <a:gd name="connsiteX414" fmla="*/ 79591 w 1726148"/>
                <a:gd name="connsiteY414" fmla="*/ 559600 h 1286466"/>
                <a:gd name="connsiteX415" fmla="*/ 153521 w 1726148"/>
                <a:gd name="connsiteY415" fmla="*/ 623272 h 1286466"/>
                <a:gd name="connsiteX416" fmla="*/ 135850 w 1726148"/>
                <a:gd name="connsiteY416" fmla="*/ 640899 h 1286466"/>
                <a:gd name="connsiteX417" fmla="*/ 55789 w 1726148"/>
                <a:gd name="connsiteY417" fmla="*/ 572190 h 1286466"/>
                <a:gd name="connsiteX418" fmla="*/ 612 w 1726148"/>
                <a:gd name="connsiteY418" fmla="*/ 517152 h 1286466"/>
                <a:gd name="connsiteX419" fmla="*/ 2776 w 1726148"/>
                <a:gd name="connsiteY419" fmla="*/ 508294 h 1286466"/>
                <a:gd name="connsiteX420" fmla="*/ 399252 w 1726148"/>
                <a:gd name="connsiteY420" fmla="*/ 444596 h 1286466"/>
                <a:gd name="connsiteX421" fmla="*/ 401809 w 1726148"/>
                <a:gd name="connsiteY421" fmla="*/ 444955 h 1286466"/>
                <a:gd name="connsiteX422" fmla="*/ 367474 w 1726148"/>
                <a:gd name="connsiteY422" fmla="*/ 642401 h 1286466"/>
                <a:gd name="connsiteX423" fmla="*/ 361264 w 1726148"/>
                <a:gd name="connsiteY423" fmla="*/ 642041 h 1286466"/>
                <a:gd name="connsiteX424" fmla="*/ 399252 w 1726148"/>
                <a:gd name="connsiteY424" fmla="*/ 444596 h 1286466"/>
                <a:gd name="connsiteX425" fmla="*/ 71274 w 1726148"/>
                <a:gd name="connsiteY425" fmla="*/ 417238 h 1286466"/>
                <a:gd name="connsiteX426" fmla="*/ 78275 w 1726148"/>
                <a:gd name="connsiteY426" fmla="*/ 419133 h 1286466"/>
                <a:gd name="connsiteX427" fmla="*/ 139343 w 1726148"/>
                <a:gd name="connsiteY427" fmla="*/ 510483 h 1286466"/>
                <a:gd name="connsiteX428" fmla="*/ 198966 w 1726148"/>
                <a:gd name="connsiteY428" fmla="*/ 579086 h 1286466"/>
                <a:gd name="connsiteX429" fmla="*/ 179453 w 1726148"/>
                <a:gd name="connsiteY429" fmla="*/ 593889 h 1286466"/>
                <a:gd name="connsiteX430" fmla="*/ 68880 w 1726148"/>
                <a:gd name="connsiteY430" fmla="*/ 424549 h 1286466"/>
                <a:gd name="connsiteX431" fmla="*/ 71274 w 1726148"/>
                <a:gd name="connsiteY431" fmla="*/ 417238 h 1286466"/>
                <a:gd name="connsiteX432" fmla="*/ 156667 w 1726148"/>
                <a:gd name="connsiteY432" fmla="*/ 347115 h 1286466"/>
                <a:gd name="connsiteX433" fmla="*/ 164559 w 1726148"/>
                <a:gd name="connsiteY433" fmla="*/ 351807 h 1286466"/>
                <a:gd name="connsiteX434" fmla="*/ 211102 w 1726148"/>
                <a:gd name="connsiteY434" fmla="*/ 452142 h 1286466"/>
                <a:gd name="connsiteX435" fmla="*/ 250068 w 1726148"/>
                <a:gd name="connsiteY435" fmla="*/ 523965 h 1286466"/>
                <a:gd name="connsiteX436" fmla="*/ 224090 w 1726148"/>
                <a:gd name="connsiteY436" fmla="*/ 538763 h 1286466"/>
                <a:gd name="connsiteX437" fmla="*/ 179352 w 1726148"/>
                <a:gd name="connsiteY437" fmla="*/ 443841 h 1286466"/>
                <a:gd name="connsiteX438" fmla="*/ 151210 w 1726148"/>
                <a:gd name="connsiteY438" fmla="*/ 355416 h 1286466"/>
                <a:gd name="connsiteX439" fmla="*/ 156667 w 1726148"/>
                <a:gd name="connsiteY439" fmla="*/ 347115 h 1286466"/>
                <a:gd name="connsiteX440" fmla="*/ 834719 w 1726148"/>
                <a:gd name="connsiteY440" fmla="*/ 156065 h 1286466"/>
                <a:gd name="connsiteX441" fmla="*/ 1004425 w 1726148"/>
                <a:gd name="connsiteY441" fmla="*/ 178370 h 1286466"/>
                <a:gd name="connsiteX442" fmla="*/ 1001903 w 1726148"/>
                <a:gd name="connsiteY442" fmla="*/ 187022 h 1286466"/>
                <a:gd name="connsiteX443" fmla="*/ 680060 w 1726148"/>
                <a:gd name="connsiteY443" fmla="*/ 219465 h 1286466"/>
                <a:gd name="connsiteX444" fmla="*/ 678258 w 1726148"/>
                <a:gd name="connsiteY444" fmla="*/ 217302 h 1286466"/>
                <a:gd name="connsiteX445" fmla="*/ 834719 w 1726148"/>
                <a:gd name="connsiteY445" fmla="*/ 156065 h 1286466"/>
                <a:gd name="connsiteX446" fmla="*/ 890545 w 1726148"/>
                <a:gd name="connsiteY446" fmla="*/ 137204 h 1286466"/>
                <a:gd name="connsiteX447" fmla="*/ 1114336 w 1726148"/>
                <a:gd name="connsiteY447" fmla="*/ 191305 h 1286466"/>
                <a:gd name="connsiteX448" fmla="*/ 1112179 w 1726148"/>
                <a:gd name="connsiteY448" fmla="*/ 199536 h 1286466"/>
                <a:gd name="connsiteX449" fmla="*/ 836758 w 1726148"/>
                <a:gd name="connsiteY449" fmla="*/ 143707 h 1286466"/>
                <a:gd name="connsiteX450" fmla="*/ 693295 w 1726148"/>
                <a:gd name="connsiteY450" fmla="*/ 183431 h 1286466"/>
                <a:gd name="connsiteX451" fmla="*/ 642957 w 1726148"/>
                <a:gd name="connsiteY451" fmla="*/ 214924 h 1286466"/>
                <a:gd name="connsiteX452" fmla="*/ 601608 w 1726148"/>
                <a:gd name="connsiteY452" fmla="*/ 247849 h 1286466"/>
                <a:gd name="connsiteX453" fmla="*/ 597652 w 1726148"/>
                <a:gd name="connsiteY453" fmla="*/ 245702 h 1286466"/>
                <a:gd name="connsiteX454" fmla="*/ 630372 w 1726148"/>
                <a:gd name="connsiteY454" fmla="*/ 215282 h 1286466"/>
                <a:gd name="connsiteX455" fmla="*/ 682868 w 1726148"/>
                <a:gd name="connsiteY455" fmla="*/ 181642 h 1286466"/>
                <a:gd name="connsiteX456" fmla="*/ 813027 w 1726148"/>
                <a:gd name="connsiteY456" fmla="*/ 138697 h 1286466"/>
                <a:gd name="connsiteX457" fmla="*/ 890545 w 1726148"/>
                <a:gd name="connsiteY457" fmla="*/ 137204 h 1286466"/>
                <a:gd name="connsiteX458" fmla="*/ 851271 w 1726148"/>
                <a:gd name="connsiteY458" fmla="*/ 41700 h 1286466"/>
                <a:gd name="connsiteX459" fmla="*/ 757402 w 1726148"/>
                <a:gd name="connsiteY459" fmla="*/ 54440 h 1286466"/>
                <a:gd name="connsiteX460" fmla="*/ 447594 w 1726148"/>
                <a:gd name="connsiteY460" fmla="*/ 274478 h 1286466"/>
                <a:gd name="connsiteX461" fmla="*/ 350801 w 1726148"/>
                <a:gd name="connsiteY461" fmla="*/ 455262 h 1286466"/>
                <a:gd name="connsiteX462" fmla="*/ 318777 w 1726148"/>
                <a:gd name="connsiteY462" fmla="*/ 659454 h 1286466"/>
                <a:gd name="connsiteX463" fmla="*/ 382466 w 1726148"/>
                <a:gd name="connsiteY463" fmla="*/ 654772 h 1286466"/>
                <a:gd name="connsiteX464" fmla="*/ 395779 w 1726148"/>
                <a:gd name="connsiteY464" fmla="*/ 531609 h 1286466"/>
                <a:gd name="connsiteX465" fmla="*/ 426724 w 1726148"/>
                <a:gd name="connsiteY465" fmla="*/ 424651 h 1286466"/>
                <a:gd name="connsiteX466" fmla="*/ 531073 w 1726148"/>
                <a:gd name="connsiteY466" fmla="*/ 273397 h 1286466"/>
                <a:gd name="connsiteX467" fmla="*/ 657731 w 1726148"/>
                <a:gd name="connsiteY467" fmla="*/ 158156 h 1286466"/>
                <a:gd name="connsiteX468" fmla="*/ 1006400 w 1726148"/>
                <a:gd name="connsiteY468" fmla="*/ 115661 h 1286466"/>
                <a:gd name="connsiteX469" fmla="*/ 1166162 w 1726148"/>
                <a:gd name="connsiteY469" fmla="*/ 191648 h 1286466"/>
                <a:gd name="connsiteX470" fmla="*/ 1232370 w 1726148"/>
                <a:gd name="connsiteY470" fmla="*/ 263674 h 1286466"/>
                <a:gd name="connsiteX471" fmla="*/ 1283824 w 1726148"/>
                <a:gd name="connsiteY471" fmla="*/ 318773 h 1286466"/>
                <a:gd name="connsiteX472" fmla="*/ 1312251 w 1726148"/>
                <a:gd name="connsiteY472" fmla="*/ 371352 h 1286466"/>
                <a:gd name="connsiteX473" fmla="*/ 1313690 w 1726148"/>
                <a:gd name="connsiteY473" fmla="*/ 366310 h 1286466"/>
                <a:gd name="connsiteX474" fmla="*/ 1319807 w 1726148"/>
                <a:gd name="connsiteY474" fmla="*/ 344703 h 1286466"/>
                <a:gd name="connsiteX475" fmla="*/ 1323765 w 1726148"/>
                <a:gd name="connsiteY475" fmla="*/ 346143 h 1286466"/>
                <a:gd name="connsiteX476" fmla="*/ 1317288 w 1726148"/>
                <a:gd name="connsiteY476" fmla="*/ 370632 h 1286466"/>
                <a:gd name="connsiteX477" fmla="*/ 1315129 w 1726148"/>
                <a:gd name="connsiteY477" fmla="*/ 378915 h 1286466"/>
                <a:gd name="connsiteX478" fmla="*/ 1319447 w 1726148"/>
                <a:gd name="connsiteY478" fmla="*/ 390079 h 1286466"/>
                <a:gd name="connsiteX479" fmla="*/ 1320886 w 1726148"/>
                <a:gd name="connsiteY479" fmla="*/ 393680 h 1286466"/>
                <a:gd name="connsiteX480" fmla="*/ 1334200 w 1726148"/>
                <a:gd name="connsiteY480" fmla="*/ 358748 h 1286466"/>
                <a:gd name="connsiteX481" fmla="*/ 1338878 w 1726148"/>
                <a:gd name="connsiteY481" fmla="*/ 360188 h 1286466"/>
                <a:gd name="connsiteX482" fmla="*/ 1324125 w 1726148"/>
                <a:gd name="connsiteY482" fmla="*/ 401243 h 1286466"/>
                <a:gd name="connsiteX483" fmla="*/ 1328802 w 1726148"/>
                <a:gd name="connsiteY483" fmla="*/ 413127 h 1286466"/>
                <a:gd name="connsiteX484" fmla="*/ 1341756 w 1726148"/>
                <a:gd name="connsiteY484" fmla="*/ 381796 h 1286466"/>
                <a:gd name="connsiteX485" fmla="*/ 1346074 w 1726148"/>
                <a:gd name="connsiteY485" fmla="*/ 382876 h 1286466"/>
                <a:gd name="connsiteX486" fmla="*/ 1332041 w 1726148"/>
                <a:gd name="connsiteY486" fmla="*/ 421050 h 1286466"/>
                <a:gd name="connsiteX487" fmla="*/ 1335999 w 1726148"/>
                <a:gd name="connsiteY487" fmla="*/ 430773 h 1286466"/>
                <a:gd name="connsiteX488" fmla="*/ 1347873 w 1726148"/>
                <a:gd name="connsiteY488" fmla="*/ 399442 h 1286466"/>
                <a:gd name="connsiteX489" fmla="*/ 1352191 w 1726148"/>
                <a:gd name="connsiteY489" fmla="*/ 400883 h 1286466"/>
                <a:gd name="connsiteX490" fmla="*/ 1339597 w 1726148"/>
                <a:gd name="connsiteY490" fmla="*/ 439056 h 1286466"/>
                <a:gd name="connsiteX491" fmla="*/ 1341756 w 1726148"/>
                <a:gd name="connsiteY491" fmla="*/ 444818 h 1286466"/>
                <a:gd name="connsiteX492" fmla="*/ 1349312 w 1726148"/>
                <a:gd name="connsiteY492" fmla="*/ 422490 h 1286466"/>
                <a:gd name="connsiteX493" fmla="*/ 1353630 w 1726148"/>
                <a:gd name="connsiteY493" fmla="*/ 423931 h 1286466"/>
                <a:gd name="connsiteX494" fmla="*/ 1344995 w 1726148"/>
                <a:gd name="connsiteY494" fmla="*/ 452741 h 1286466"/>
                <a:gd name="connsiteX495" fmla="*/ 1348593 w 1726148"/>
                <a:gd name="connsiteY495" fmla="*/ 461024 h 1286466"/>
                <a:gd name="connsiteX496" fmla="*/ 1357229 w 1726148"/>
                <a:gd name="connsiteY496" fmla="*/ 438696 h 1286466"/>
                <a:gd name="connsiteX497" fmla="*/ 1361906 w 1726148"/>
                <a:gd name="connsiteY497" fmla="*/ 440497 h 1286466"/>
                <a:gd name="connsiteX498" fmla="*/ 1351471 w 1726148"/>
                <a:gd name="connsiteY498" fmla="*/ 468947 h 1286466"/>
                <a:gd name="connsiteX499" fmla="*/ 1355070 w 1726148"/>
                <a:gd name="connsiteY499" fmla="*/ 477950 h 1286466"/>
                <a:gd name="connsiteX500" fmla="*/ 1363705 w 1726148"/>
                <a:gd name="connsiteY500" fmla="*/ 453461 h 1286466"/>
                <a:gd name="connsiteX501" fmla="*/ 1368743 w 1726148"/>
                <a:gd name="connsiteY501" fmla="*/ 455262 h 1286466"/>
                <a:gd name="connsiteX502" fmla="*/ 1358668 w 1726148"/>
                <a:gd name="connsiteY502" fmla="*/ 488754 h 1286466"/>
                <a:gd name="connsiteX503" fmla="*/ 1363346 w 1726148"/>
                <a:gd name="connsiteY503" fmla="*/ 503159 h 1286466"/>
                <a:gd name="connsiteX504" fmla="*/ 1374500 w 1726148"/>
                <a:gd name="connsiteY504" fmla="*/ 473628 h 1286466"/>
                <a:gd name="connsiteX505" fmla="*/ 1380257 w 1726148"/>
                <a:gd name="connsiteY505" fmla="*/ 475069 h 1286466"/>
                <a:gd name="connsiteX506" fmla="*/ 1366944 w 1726148"/>
                <a:gd name="connsiteY506" fmla="*/ 514683 h 1286466"/>
                <a:gd name="connsiteX507" fmla="*/ 1370182 w 1726148"/>
                <a:gd name="connsiteY507" fmla="*/ 528008 h 1286466"/>
                <a:gd name="connsiteX508" fmla="*/ 1380257 w 1726148"/>
                <a:gd name="connsiteY508" fmla="*/ 500278 h 1286466"/>
                <a:gd name="connsiteX509" fmla="*/ 1386374 w 1726148"/>
                <a:gd name="connsiteY509" fmla="*/ 502078 h 1286466"/>
                <a:gd name="connsiteX510" fmla="*/ 1373061 w 1726148"/>
                <a:gd name="connsiteY510" fmla="*/ 540252 h 1286466"/>
                <a:gd name="connsiteX511" fmla="*/ 1375580 w 1726148"/>
                <a:gd name="connsiteY511" fmla="*/ 553217 h 1286466"/>
                <a:gd name="connsiteX512" fmla="*/ 1386014 w 1726148"/>
                <a:gd name="connsiteY512" fmla="*/ 516123 h 1286466"/>
                <a:gd name="connsiteX513" fmla="*/ 1389613 w 1726148"/>
                <a:gd name="connsiteY513" fmla="*/ 516844 h 1286466"/>
                <a:gd name="connsiteX514" fmla="*/ 1378098 w 1726148"/>
                <a:gd name="connsiteY514" fmla="*/ 565821 h 1286466"/>
                <a:gd name="connsiteX515" fmla="*/ 1380617 w 1726148"/>
                <a:gd name="connsiteY515" fmla="*/ 584908 h 1286466"/>
                <a:gd name="connsiteX516" fmla="*/ 1393931 w 1726148"/>
                <a:gd name="connsiteY516" fmla="*/ 553217 h 1286466"/>
                <a:gd name="connsiteX517" fmla="*/ 1399328 w 1726148"/>
                <a:gd name="connsiteY517" fmla="*/ 554657 h 1286466"/>
                <a:gd name="connsiteX518" fmla="*/ 1382416 w 1726148"/>
                <a:gd name="connsiteY518" fmla="*/ 597152 h 1286466"/>
                <a:gd name="connsiteX519" fmla="*/ 1383856 w 1726148"/>
                <a:gd name="connsiteY519" fmla="*/ 610477 h 1286466"/>
                <a:gd name="connsiteX520" fmla="*/ 1401127 w 1726148"/>
                <a:gd name="connsiteY520" fmla="*/ 571223 h 1286466"/>
                <a:gd name="connsiteX521" fmla="*/ 1404365 w 1726148"/>
                <a:gd name="connsiteY521" fmla="*/ 571943 h 1286466"/>
                <a:gd name="connsiteX522" fmla="*/ 1384935 w 1726148"/>
                <a:gd name="connsiteY522" fmla="*/ 622721 h 1286466"/>
                <a:gd name="connsiteX523" fmla="*/ 1384575 w 1726148"/>
                <a:gd name="connsiteY523" fmla="*/ 623441 h 1286466"/>
                <a:gd name="connsiteX524" fmla="*/ 1385655 w 1726148"/>
                <a:gd name="connsiteY524" fmla="*/ 642168 h 1286466"/>
                <a:gd name="connsiteX525" fmla="*/ 1403286 w 1726148"/>
                <a:gd name="connsiteY525" fmla="*/ 606155 h 1286466"/>
                <a:gd name="connsiteX526" fmla="*/ 1406165 w 1726148"/>
                <a:gd name="connsiteY526" fmla="*/ 606876 h 1286466"/>
                <a:gd name="connsiteX527" fmla="*/ 1386374 w 1726148"/>
                <a:gd name="connsiteY527" fmla="*/ 655133 h 1286466"/>
                <a:gd name="connsiteX528" fmla="*/ 1397889 w 1726148"/>
                <a:gd name="connsiteY528" fmla="*/ 654412 h 1286466"/>
                <a:gd name="connsiteX529" fmla="*/ 1410842 w 1726148"/>
                <a:gd name="connsiteY529" fmla="*/ 629203 h 1286466"/>
                <a:gd name="connsiteX530" fmla="*/ 1415520 w 1726148"/>
                <a:gd name="connsiteY530" fmla="*/ 631004 h 1286466"/>
                <a:gd name="connsiteX531" fmla="*/ 1405445 w 1726148"/>
                <a:gd name="connsiteY531" fmla="*/ 654412 h 1286466"/>
                <a:gd name="connsiteX532" fmla="*/ 1434951 w 1726148"/>
                <a:gd name="connsiteY532" fmla="*/ 656933 h 1286466"/>
                <a:gd name="connsiteX533" fmla="*/ 1413721 w 1726148"/>
                <a:gd name="connsiteY533" fmla="*/ 515763 h 1286466"/>
                <a:gd name="connsiteX534" fmla="*/ 1372341 w 1726148"/>
                <a:gd name="connsiteY534" fmla="*/ 381796 h 1286466"/>
                <a:gd name="connsiteX535" fmla="*/ 1278787 w 1726148"/>
                <a:gd name="connsiteY535" fmla="*/ 223700 h 1286466"/>
                <a:gd name="connsiteX536" fmla="*/ 1123703 w 1726148"/>
                <a:gd name="connsiteY536" fmla="*/ 105218 h 1286466"/>
                <a:gd name="connsiteX537" fmla="*/ 945950 w 1726148"/>
                <a:gd name="connsiteY537" fmla="*/ 46517 h 1286466"/>
                <a:gd name="connsiteX538" fmla="*/ 851271 w 1726148"/>
                <a:gd name="connsiteY538" fmla="*/ 41700 h 1286466"/>
                <a:gd name="connsiteX539" fmla="*/ 834405 w 1726148"/>
                <a:gd name="connsiteY539" fmla="*/ 22028 h 1286466"/>
                <a:gd name="connsiteX540" fmla="*/ 924361 w 1726148"/>
                <a:gd name="connsiteY540" fmla="*/ 22749 h 1286466"/>
                <a:gd name="connsiteX541" fmla="*/ 1094917 w 1726148"/>
                <a:gd name="connsiteY541" fmla="*/ 60562 h 1286466"/>
                <a:gd name="connsiteX542" fmla="*/ 1173718 w 1726148"/>
                <a:gd name="connsiteY542" fmla="*/ 109899 h 1286466"/>
                <a:gd name="connsiteX543" fmla="*/ 1253599 w 1726148"/>
                <a:gd name="connsiteY543" fmla="*/ 159957 h 1286466"/>
                <a:gd name="connsiteX544" fmla="*/ 1353990 w 1726148"/>
                <a:gd name="connsiteY544" fmla="*/ 295365 h 1286466"/>
                <a:gd name="connsiteX545" fmla="*/ 1430273 w 1726148"/>
                <a:gd name="connsiteY545" fmla="*/ 467146 h 1286466"/>
                <a:gd name="connsiteX546" fmla="*/ 1443586 w 1726148"/>
                <a:gd name="connsiteY546" fmla="*/ 570863 h 1286466"/>
                <a:gd name="connsiteX547" fmla="*/ 1451862 w 1726148"/>
                <a:gd name="connsiteY547" fmla="*/ 659454 h 1286466"/>
                <a:gd name="connsiteX548" fmla="*/ 1510154 w 1726148"/>
                <a:gd name="connsiteY548" fmla="*/ 678541 h 1286466"/>
                <a:gd name="connsiteX549" fmla="*/ 1554052 w 1726148"/>
                <a:gd name="connsiteY549" fmla="*/ 712033 h 1286466"/>
                <a:gd name="connsiteX550" fmla="*/ 1567365 w 1726148"/>
                <a:gd name="connsiteY550" fmla="*/ 809987 h 1286466"/>
                <a:gd name="connsiteX551" fmla="*/ 1624937 w 1726148"/>
                <a:gd name="connsiteY551" fmla="*/ 831955 h 1286466"/>
                <a:gd name="connsiteX552" fmla="*/ 1633573 w 1726148"/>
                <a:gd name="connsiteY552" fmla="*/ 881293 h 1286466"/>
                <a:gd name="connsiteX553" fmla="*/ 1680710 w 1726148"/>
                <a:gd name="connsiteY553" fmla="*/ 952238 h 1286466"/>
                <a:gd name="connsiteX554" fmla="*/ 1640050 w 1726148"/>
                <a:gd name="connsiteY554" fmla="*/ 1049832 h 1286466"/>
                <a:gd name="connsiteX555" fmla="*/ 1636092 w 1726148"/>
                <a:gd name="connsiteY555" fmla="*/ 1049112 h 1286466"/>
                <a:gd name="connsiteX556" fmla="*/ 1626017 w 1726148"/>
                <a:gd name="connsiteY556" fmla="*/ 1082964 h 1286466"/>
                <a:gd name="connsiteX557" fmla="*/ 1553692 w 1726148"/>
                <a:gd name="connsiteY557" fmla="*/ 1125819 h 1286466"/>
                <a:gd name="connsiteX558" fmla="*/ 1540019 w 1726148"/>
                <a:gd name="connsiteY558" fmla="*/ 1178758 h 1286466"/>
                <a:gd name="connsiteX559" fmla="*/ 1303975 w 1726148"/>
                <a:gd name="connsiteY559" fmla="*/ 1211529 h 1286466"/>
                <a:gd name="connsiteX560" fmla="*/ 1253959 w 1726148"/>
                <a:gd name="connsiteY560" fmla="*/ 1116816 h 1286466"/>
                <a:gd name="connsiteX561" fmla="*/ 1246043 w 1726148"/>
                <a:gd name="connsiteY561" fmla="*/ 909743 h 1286466"/>
                <a:gd name="connsiteX562" fmla="*/ 1276988 w 1726148"/>
                <a:gd name="connsiteY562" fmla="*/ 704830 h 1286466"/>
                <a:gd name="connsiteX563" fmla="*/ 1315894 w 1726148"/>
                <a:gd name="connsiteY563" fmla="*/ 670888 h 1286466"/>
                <a:gd name="connsiteX564" fmla="*/ 1351280 w 1726148"/>
                <a:gd name="connsiteY564" fmla="*/ 661215 h 1286466"/>
                <a:gd name="connsiteX565" fmla="*/ 1366944 w 1726148"/>
                <a:gd name="connsiteY565" fmla="*/ 656933 h 1286466"/>
                <a:gd name="connsiteX566" fmla="*/ 1360827 w 1726148"/>
                <a:gd name="connsiteY566" fmla="*/ 598232 h 1286466"/>
                <a:gd name="connsiteX567" fmla="*/ 1357507 w 1726148"/>
                <a:gd name="connsiteY567" fmla="*/ 579650 h 1286466"/>
                <a:gd name="connsiteX568" fmla="*/ 1351786 w 1726148"/>
                <a:gd name="connsiteY568" fmla="*/ 547635 h 1286466"/>
                <a:gd name="connsiteX569" fmla="*/ 1338158 w 1726148"/>
                <a:gd name="connsiteY569" fmla="*/ 498117 h 1286466"/>
                <a:gd name="connsiteX570" fmla="*/ 1302535 w 1726148"/>
                <a:gd name="connsiteY570" fmla="*/ 410606 h 1286466"/>
                <a:gd name="connsiteX571" fmla="*/ 1259716 w 1726148"/>
                <a:gd name="connsiteY571" fmla="*/ 325255 h 1286466"/>
                <a:gd name="connsiteX572" fmla="*/ 1205743 w 1726148"/>
                <a:gd name="connsiteY572" fmla="*/ 270516 h 1286466"/>
                <a:gd name="connsiteX573" fmla="*/ 1138815 w 1726148"/>
                <a:gd name="connsiteY573" fmla="*/ 197050 h 1286466"/>
                <a:gd name="connsiteX574" fmla="*/ 1053897 w 1726148"/>
                <a:gd name="connsiteY574" fmla="*/ 152755 h 1286466"/>
                <a:gd name="connsiteX575" fmla="*/ 858513 w 1726148"/>
                <a:gd name="connsiteY575" fmla="*/ 125025 h 1286466"/>
                <a:gd name="connsiteX576" fmla="*/ 673563 w 1726148"/>
                <a:gd name="connsiteY576" fmla="*/ 171121 h 1286466"/>
                <a:gd name="connsiteX577" fmla="*/ 539709 w 1726148"/>
                <a:gd name="connsiteY577" fmla="*/ 292844 h 1286466"/>
                <a:gd name="connsiteX578" fmla="*/ 431762 w 1726148"/>
                <a:gd name="connsiteY578" fmla="*/ 458863 h 1286466"/>
                <a:gd name="connsiteX579" fmla="*/ 410172 w 1726148"/>
                <a:gd name="connsiteY579" fmla="*/ 557898 h 1286466"/>
                <a:gd name="connsiteX580" fmla="*/ 394700 w 1726148"/>
                <a:gd name="connsiteY580" fmla="*/ 655853 h 1286466"/>
                <a:gd name="connsiteX581" fmla="*/ 492932 w 1726148"/>
                <a:gd name="connsiteY581" fmla="*/ 704830 h 1286466"/>
                <a:gd name="connsiteX582" fmla="*/ 523877 w 1726148"/>
                <a:gd name="connsiteY582" fmla="*/ 909743 h 1286466"/>
                <a:gd name="connsiteX583" fmla="*/ 515960 w 1726148"/>
                <a:gd name="connsiteY583" fmla="*/ 1116816 h 1286466"/>
                <a:gd name="connsiteX584" fmla="*/ 465945 w 1726148"/>
                <a:gd name="connsiteY584" fmla="*/ 1211529 h 1286466"/>
                <a:gd name="connsiteX585" fmla="*/ 229901 w 1726148"/>
                <a:gd name="connsiteY585" fmla="*/ 1178758 h 1286466"/>
                <a:gd name="connsiteX586" fmla="*/ 216227 w 1726148"/>
                <a:gd name="connsiteY586" fmla="*/ 1125819 h 1286466"/>
                <a:gd name="connsiteX587" fmla="*/ 143902 w 1726148"/>
                <a:gd name="connsiteY587" fmla="*/ 1082964 h 1286466"/>
                <a:gd name="connsiteX588" fmla="*/ 133827 w 1726148"/>
                <a:gd name="connsiteY588" fmla="*/ 1049112 h 1286466"/>
                <a:gd name="connsiteX589" fmla="*/ 130229 w 1726148"/>
                <a:gd name="connsiteY589" fmla="*/ 1049832 h 1286466"/>
                <a:gd name="connsiteX590" fmla="*/ 89209 w 1726148"/>
                <a:gd name="connsiteY590" fmla="*/ 952238 h 1286466"/>
                <a:gd name="connsiteX591" fmla="*/ 136346 w 1726148"/>
                <a:gd name="connsiteY591" fmla="*/ 881293 h 1286466"/>
                <a:gd name="connsiteX592" fmla="*/ 144982 w 1726148"/>
                <a:gd name="connsiteY592" fmla="*/ 831955 h 1286466"/>
                <a:gd name="connsiteX593" fmla="*/ 202554 w 1726148"/>
                <a:gd name="connsiteY593" fmla="*/ 809987 h 1286466"/>
                <a:gd name="connsiteX594" fmla="*/ 215867 w 1726148"/>
                <a:gd name="connsiteY594" fmla="*/ 712033 h 1286466"/>
                <a:gd name="connsiteX595" fmla="*/ 259766 w 1726148"/>
                <a:gd name="connsiteY595" fmla="*/ 678541 h 1286466"/>
                <a:gd name="connsiteX596" fmla="*/ 305823 w 1726148"/>
                <a:gd name="connsiteY596" fmla="*/ 662335 h 1286466"/>
                <a:gd name="connsiteX597" fmla="*/ 342525 w 1726148"/>
                <a:gd name="connsiteY597" fmla="*/ 427892 h 1286466"/>
                <a:gd name="connsiteX598" fmla="*/ 385704 w 1726148"/>
                <a:gd name="connsiteY598" fmla="*/ 326336 h 1286466"/>
                <a:gd name="connsiteX599" fmla="*/ 450832 w 1726148"/>
                <a:gd name="connsiteY599" fmla="*/ 243867 h 1286466"/>
                <a:gd name="connsiteX600" fmla="*/ 745528 w 1726148"/>
                <a:gd name="connsiteY600" fmla="*/ 36433 h 1286466"/>
                <a:gd name="connsiteX601" fmla="*/ 834405 w 1726148"/>
                <a:gd name="connsiteY601" fmla="*/ 22028 h 1286466"/>
                <a:gd name="connsiteX602" fmla="*/ 859640 w 1726148"/>
                <a:gd name="connsiteY602" fmla="*/ 39 h 1286466"/>
                <a:gd name="connsiteX603" fmla="*/ 924541 w 1726148"/>
                <a:gd name="connsiteY603" fmla="*/ 4627 h 1286466"/>
                <a:gd name="connsiteX604" fmla="*/ 922378 w 1726148"/>
                <a:gd name="connsiteY604" fmla="*/ 11465 h 1286466"/>
                <a:gd name="connsiteX605" fmla="*/ 794739 w 1726148"/>
                <a:gd name="connsiteY605" fmla="*/ 10745 h 1286466"/>
                <a:gd name="connsiteX606" fmla="*/ 670705 w 1726148"/>
                <a:gd name="connsiteY606" fmla="*/ 49611 h 1286466"/>
                <a:gd name="connsiteX607" fmla="*/ 569026 w 1726148"/>
                <a:gd name="connsiteY607" fmla="*/ 116187 h 1286466"/>
                <a:gd name="connsiteX608" fmla="*/ 483933 w 1726148"/>
                <a:gd name="connsiteY608" fmla="*/ 192480 h 1286466"/>
                <a:gd name="connsiteX609" fmla="*/ 481048 w 1726148"/>
                <a:gd name="connsiteY609" fmla="*/ 190681 h 1286466"/>
                <a:gd name="connsiteX610" fmla="*/ 564339 w 1726148"/>
                <a:gd name="connsiteY610" fmla="*/ 111509 h 1286466"/>
                <a:gd name="connsiteX611" fmla="*/ 674310 w 1726148"/>
                <a:gd name="connsiteY611" fmla="*/ 39895 h 1286466"/>
                <a:gd name="connsiteX612" fmla="*/ 794739 w 1726148"/>
                <a:gd name="connsiteY612" fmla="*/ 3547 h 1286466"/>
                <a:gd name="connsiteX613" fmla="*/ 859640 w 1726148"/>
                <a:gd name="connsiteY613" fmla="*/ 39 h 128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</a:cxnLst>
              <a:rect l="l" t="t" r="r" b="b"/>
              <a:pathLst>
                <a:path w="1726148" h="1286466">
                  <a:moveTo>
                    <a:pt x="423736" y="1271683"/>
                  </a:moveTo>
                  <a:cubicBezTo>
                    <a:pt x="427717" y="1270245"/>
                    <a:pt x="429165" y="1276356"/>
                    <a:pt x="425546" y="1277434"/>
                  </a:cubicBezTo>
                  <a:cubicBezTo>
                    <a:pt x="398399" y="1287498"/>
                    <a:pt x="367995" y="1288936"/>
                    <a:pt x="340125" y="1282825"/>
                  </a:cubicBezTo>
                  <a:cubicBezTo>
                    <a:pt x="339039" y="1282466"/>
                    <a:pt x="339401" y="1281028"/>
                    <a:pt x="340487" y="1281028"/>
                  </a:cubicBezTo>
                  <a:cubicBezTo>
                    <a:pt x="369081" y="1280669"/>
                    <a:pt x="396228" y="1281388"/>
                    <a:pt x="423736" y="1271683"/>
                  </a:cubicBezTo>
                  <a:close/>
                  <a:moveTo>
                    <a:pt x="463802" y="1237966"/>
                  </a:moveTo>
                  <a:cubicBezTo>
                    <a:pt x="465967" y="1236907"/>
                    <a:pt x="468853" y="1240082"/>
                    <a:pt x="466689" y="1241846"/>
                  </a:cubicBezTo>
                  <a:cubicBezTo>
                    <a:pt x="438547" y="1262307"/>
                    <a:pt x="407518" y="1272538"/>
                    <a:pt x="372161" y="1273243"/>
                  </a:cubicBezTo>
                  <a:cubicBezTo>
                    <a:pt x="345823" y="1273596"/>
                    <a:pt x="311547" y="1274654"/>
                    <a:pt x="288095" y="1260543"/>
                  </a:cubicBezTo>
                  <a:cubicBezTo>
                    <a:pt x="286652" y="1259485"/>
                    <a:pt x="288095" y="1257368"/>
                    <a:pt x="289539" y="1258074"/>
                  </a:cubicBezTo>
                  <a:cubicBezTo>
                    <a:pt x="312269" y="1269010"/>
                    <a:pt x="347627" y="1269010"/>
                    <a:pt x="372521" y="1267599"/>
                  </a:cubicBezTo>
                  <a:cubicBezTo>
                    <a:pt x="390200" y="1266188"/>
                    <a:pt x="408601" y="1264071"/>
                    <a:pt x="425197" y="1258074"/>
                  </a:cubicBezTo>
                  <a:cubicBezTo>
                    <a:pt x="439629" y="1253135"/>
                    <a:pt x="450092" y="1245021"/>
                    <a:pt x="463802" y="1237966"/>
                  </a:cubicBezTo>
                  <a:close/>
                  <a:moveTo>
                    <a:pt x="494360" y="1198731"/>
                  </a:moveTo>
                  <a:cubicBezTo>
                    <a:pt x="495533" y="1199854"/>
                    <a:pt x="495984" y="1201741"/>
                    <a:pt x="494540" y="1203178"/>
                  </a:cubicBezTo>
                  <a:cubicBezTo>
                    <a:pt x="460967" y="1238031"/>
                    <a:pt x="411150" y="1262464"/>
                    <a:pt x="362054" y="1261746"/>
                  </a:cubicBezTo>
                  <a:cubicBezTo>
                    <a:pt x="320178" y="1261027"/>
                    <a:pt x="266750" y="1253122"/>
                    <a:pt x="242924" y="1214676"/>
                  </a:cubicBezTo>
                  <a:cubicBezTo>
                    <a:pt x="242202" y="1213239"/>
                    <a:pt x="244368" y="1211801"/>
                    <a:pt x="245451" y="1213239"/>
                  </a:cubicBezTo>
                  <a:cubicBezTo>
                    <a:pt x="308626" y="1282586"/>
                    <a:pt x="429922" y="1261027"/>
                    <a:pt x="489847" y="1198866"/>
                  </a:cubicBezTo>
                  <a:cubicBezTo>
                    <a:pt x="491291" y="1197249"/>
                    <a:pt x="493187" y="1197609"/>
                    <a:pt x="494360" y="1198731"/>
                  </a:cubicBezTo>
                  <a:close/>
                  <a:moveTo>
                    <a:pt x="327393" y="1196713"/>
                  </a:moveTo>
                  <a:cubicBezTo>
                    <a:pt x="328996" y="1196760"/>
                    <a:pt x="330553" y="1197888"/>
                    <a:pt x="330370" y="1200144"/>
                  </a:cubicBezTo>
                  <a:cubicBezTo>
                    <a:pt x="330370" y="1202400"/>
                    <a:pt x="329637" y="1204280"/>
                    <a:pt x="328904" y="1206160"/>
                  </a:cubicBezTo>
                  <a:cubicBezTo>
                    <a:pt x="327072" y="1209544"/>
                    <a:pt x="321577" y="1206912"/>
                    <a:pt x="323043" y="1203528"/>
                  </a:cubicBezTo>
                  <a:cubicBezTo>
                    <a:pt x="323409" y="1202400"/>
                    <a:pt x="324142" y="1201272"/>
                    <a:pt x="324142" y="1199768"/>
                  </a:cubicBezTo>
                  <a:cubicBezTo>
                    <a:pt x="324142" y="1197700"/>
                    <a:pt x="325790" y="1196666"/>
                    <a:pt x="327393" y="1196713"/>
                  </a:cubicBezTo>
                  <a:close/>
                  <a:moveTo>
                    <a:pt x="1379457" y="1186107"/>
                  </a:moveTo>
                  <a:cubicBezTo>
                    <a:pt x="1383236" y="1186107"/>
                    <a:pt x="1383236" y="1192084"/>
                    <a:pt x="1379457" y="1192084"/>
                  </a:cubicBezTo>
                  <a:cubicBezTo>
                    <a:pt x="1375677" y="1192084"/>
                    <a:pt x="1375677" y="1186107"/>
                    <a:pt x="1379457" y="1186107"/>
                  </a:cubicBezTo>
                  <a:close/>
                  <a:moveTo>
                    <a:pt x="324005" y="1183001"/>
                  </a:moveTo>
                  <a:cubicBezTo>
                    <a:pt x="325528" y="1183368"/>
                    <a:pt x="326635" y="1184656"/>
                    <a:pt x="325712" y="1186495"/>
                  </a:cubicBezTo>
                  <a:cubicBezTo>
                    <a:pt x="324235" y="1190173"/>
                    <a:pt x="323128" y="1193851"/>
                    <a:pt x="321651" y="1197530"/>
                  </a:cubicBezTo>
                  <a:cubicBezTo>
                    <a:pt x="320544" y="1201208"/>
                    <a:pt x="319805" y="1205254"/>
                    <a:pt x="317959" y="1208565"/>
                  </a:cubicBezTo>
                  <a:cubicBezTo>
                    <a:pt x="316113" y="1211139"/>
                    <a:pt x="312421" y="1209668"/>
                    <a:pt x="312421" y="1206725"/>
                  </a:cubicBezTo>
                  <a:cubicBezTo>
                    <a:pt x="312052" y="1203047"/>
                    <a:pt x="313898" y="1199369"/>
                    <a:pt x="315375" y="1196058"/>
                  </a:cubicBezTo>
                  <a:cubicBezTo>
                    <a:pt x="316482" y="1192380"/>
                    <a:pt x="317959" y="1188702"/>
                    <a:pt x="319805" y="1185024"/>
                  </a:cubicBezTo>
                  <a:cubicBezTo>
                    <a:pt x="320544" y="1183185"/>
                    <a:pt x="322482" y="1182633"/>
                    <a:pt x="324005" y="1183001"/>
                  </a:cubicBezTo>
                  <a:close/>
                  <a:moveTo>
                    <a:pt x="318059" y="1166633"/>
                  </a:moveTo>
                  <a:cubicBezTo>
                    <a:pt x="319412" y="1167490"/>
                    <a:pt x="320314" y="1169294"/>
                    <a:pt x="319412" y="1171098"/>
                  </a:cubicBezTo>
                  <a:cubicBezTo>
                    <a:pt x="314000" y="1183004"/>
                    <a:pt x="309310" y="1194911"/>
                    <a:pt x="304620" y="1207178"/>
                  </a:cubicBezTo>
                  <a:cubicBezTo>
                    <a:pt x="303176" y="1211146"/>
                    <a:pt x="297764" y="1209342"/>
                    <a:pt x="298486" y="1205374"/>
                  </a:cubicBezTo>
                  <a:cubicBezTo>
                    <a:pt x="301011" y="1192024"/>
                    <a:pt x="308588" y="1179757"/>
                    <a:pt x="314000" y="1167851"/>
                  </a:cubicBezTo>
                  <a:cubicBezTo>
                    <a:pt x="314902" y="1165867"/>
                    <a:pt x="316706" y="1165777"/>
                    <a:pt x="318059" y="1166633"/>
                  </a:cubicBezTo>
                  <a:close/>
                  <a:moveTo>
                    <a:pt x="308720" y="1146626"/>
                  </a:moveTo>
                  <a:cubicBezTo>
                    <a:pt x="310098" y="1147075"/>
                    <a:pt x="311164" y="1148420"/>
                    <a:pt x="310631" y="1150215"/>
                  </a:cubicBezTo>
                  <a:cubicBezTo>
                    <a:pt x="305299" y="1164567"/>
                    <a:pt x="298546" y="1178203"/>
                    <a:pt x="294992" y="1193273"/>
                  </a:cubicBezTo>
                  <a:cubicBezTo>
                    <a:pt x="293926" y="1196861"/>
                    <a:pt x="288239" y="1196144"/>
                    <a:pt x="288595" y="1192556"/>
                  </a:cubicBezTo>
                  <a:cubicBezTo>
                    <a:pt x="290372" y="1177126"/>
                    <a:pt x="299257" y="1162773"/>
                    <a:pt x="304944" y="1148420"/>
                  </a:cubicBezTo>
                  <a:cubicBezTo>
                    <a:pt x="305655" y="1146626"/>
                    <a:pt x="307343" y="1146178"/>
                    <a:pt x="308720" y="1146626"/>
                  </a:cubicBezTo>
                  <a:close/>
                  <a:moveTo>
                    <a:pt x="297838" y="1125136"/>
                  </a:moveTo>
                  <a:cubicBezTo>
                    <a:pt x="299315" y="1122607"/>
                    <a:pt x="303745" y="1124413"/>
                    <a:pt x="302638" y="1126942"/>
                  </a:cubicBezTo>
                  <a:cubicBezTo>
                    <a:pt x="294885" y="1144642"/>
                    <a:pt x="286024" y="1161620"/>
                    <a:pt x="279010" y="1179681"/>
                  </a:cubicBezTo>
                  <a:cubicBezTo>
                    <a:pt x="278271" y="1182571"/>
                    <a:pt x="272364" y="1182571"/>
                    <a:pt x="272733" y="1178598"/>
                  </a:cubicBezTo>
                  <a:cubicBezTo>
                    <a:pt x="275318" y="1159452"/>
                    <a:pt x="290085" y="1142475"/>
                    <a:pt x="297838" y="1125136"/>
                  </a:cubicBezTo>
                  <a:close/>
                  <a:moveTo>
                    <a:pt x="291283" y="1095711"/>
                  </a:moveTo>
                  <a:cubicBezTo>
                    <a:pt x="292363" y="1092445"/>
                    <a:pt x="297404" y="1093897"/>
                    <a:pt x="296684" y="1097162"/>
                  </a:cubicBezTo>
                  <a:cubicBezTo>
                    <a:pt x="289483" y="1120748"/>
                    <a:pt x="277961" y="1143245"/>
                    <a:pt x="268240" y="1165742"/>
                  </a:cubicBezTo>
                  <a:cubicBezTo>
                    <a:pt x="266800" y="1168282"/>
                    <a:pt x="262839" y="1168282"/>
                    <a:pt x="262839" y="1164654"/>
                  </a:cubicBezTo>
                  <a:cubicBezTo>
                    <a:pt x="262839" y="1153405"/>
                    <a:pt x="270400" y="1143608"/>
                    <a:pt x="275441" y="1133811"/>
                  </a:cubicBezTo>
                  <a:cubicBezTo>
                    <a:pt x="281562" y="1121474"/>
                    <a:pt x="287323" y="1109137"/>
                    <a:pt x="291283" y="1095711"/>
                  </a:cubicBezTo>
                  <a:close/>
                  <a:moveTo>
                    <a:pt x="291992" y="1065177"/>
                  </a:moveTo>
                  <a:cubicBezTo>
                    <a:pt x="292713" y="1062282"/>
                    <a:pt x="297403" y="1063729"/>
                    <a:pt x="296321" y="1066262"/>
                  </a:cubicBezTo>
                  <a:cubicBezTo>
                    <a:pt x="289827" y="1090865"/>
                    <a:pt x="276478" y="1114744"/>
                    <a:pt x="264571" y="1136814"/>
                  </a:cubicBezTo>
                  <a:cubicBezTo>
                    <a:pt x="262768" y="1139708"/>
                    <a:pt x="258077" y="1137538"/>
                    <a:pt x="259160" y="1134281"/>
                  </a:cubicBezTo>
                  <a:cubicBezTo>
                    <a:pt x="267097" y="1110040"/>
                    <a:pt x="285137" y="1090141"/>
                    <a:pt x="291992" y="1065177"/>
                  </a:cubicBezTo>
                  <a:close/>
                  <a:moveTo>
                    <a:pt x="289907" y="1039057"/>
                  </a:moveTo>
                  <a:cubicBezTo>
                    <a:pt x="290987" y="1036882"/>
                    <a:pt x="294229" y="1037970"/>
                    <a:pt x="293509" y="1040144"/>
                  </a:cubicBezTo>
                  <a:cubicBezTo>
                    <a:pt x="283784" y="1065153"/>
                    <a:pt x="271537" y="1089074"/>
                    <a:pt x="258571" y="1112633"/>
                  </a:cubicBezTo>
                  <a:cubicBezTo>
                    <a:pt x="256770" y="1115895"/>
                    <a:pt x="251727" y="1112633"/>
                    <a:pt x="253528" y="1109008"/>
                  </a:cubicBezTo>
                  <a:cubicBezTo>
                    <a:pt x="265414" y="1085450"/>
                    <a:pt x="280182" y="1063703"/>
                    <a:pt x="289907" y="1039057"/>
                  </a:cubicBezTo>
                  <a:close/>
                  <a:moveTo>
                    <a:pt x="1501507" y="1020357"/>
                  </a:moveTo>
                  <a:cubicBezTo>
                    <a:pt x="1501870" y="1017832"/>
                    <a:pt x="1505490" y="1017832"/>
                    <a:pt x="1505490" y="1020357"/>
                  </a:cubicBezTo>
                  <a:cubicBezTo>
                    <a:pt x="1504042" y="1078058"/>
                    <a:pt x="1487387" y="1179397"/>
                    <a:pt x="1408457" y="1170020"/>
                  </a:cubicBezTo>
                  <a:cubicBezTo>
                    <a:pt x="1403026" y="1168938"/>
                    <a:pt x="1402664" y="1160283"/>
                    <a:pt x="1408819" y="1161004"/>
                  </a:cubicBezTo>
                  <a:cubicBezTo>
                    <a:pt x="1481232" y="1166053"/>
                    <a:pt x="1497163" y="1075534"/>
                    <a:pt x="1501507" y="1020357"/>
                  </a:cubicBezTo>
                  <a:close/>
                  <a:moveTo>
                    <a:pt x="169591" y="1016829"/>
                  </a:moveTo>
                  <a:cubicBezTo>
                    <a:pt x="172822" y="1039268"/>
                    <a:pt x="176770" y="1068221"/>
                    <a:pt x="202252" y="1075097"/>
                  </a:cubicBezTo>
                  <a:cubicBezTo>
                    <a:pt x="206918" y="1076545"/>
                    <a:pt x="204765" y="1084145"/>
                    <a:pt x="200099" y="1082698"/>
                  </a:cubicBezTo>
                  <a:cubicBezTo>
                    <a:pt x="171027" y="1074012"/>
                    <a:pt x="166720" y="1043611"/>
                    <a:pt x="166002" y="1017191"/>
                  </a:cubicBezTo>
                  <a:cubicBezTo>
                    <a:pt x="166002" y="1015019"/>
                    <a:pt x="169232" y="1014657"/>
                    <a:pt x="169591" y="1016829"/>
                  </a:cubicBezTo>
                  <a:close/>
                  <a:moveTo>
                    <a:pt x="281593" y="1012042"/>
                  </a:moveTo>
                  <a:cubicBezTo>
                    <a:pt x="282677" y="1009895"/>
                    <a:pt x="286291" y="1011684"/>
                    <a:pt x="285207" y="1013831"/>
                  </a:cubicBezTo>
                  <a:cubicBezTo>
                    <a:pt x="274004" y="1040311"/>
                    <a:pt x="260271" y="1066076"/>
                    <a:pt x="249430" y="1093271"/>
                  </a:cubicBezTo>
                  <a:cubicBezTo>
                    <a:pt x="247984" y="1096849"/>
                    <a:pt x="242202" y="1095060"/>
                    <a:pt x="243648" y="1091124"/>
                  </a:cubicBezTo>
                  <a:cubicBezTo>
                    <a:pt x="253405" y="1063571"/>
                    <a:pt x="268583" y="1038522"/>
                    <a:pt x="281593" y="1012042"/>
                  </a:cubicBezTo>
                  <a:close/>
                  <a:moveTo>
                    <a:pt x="272498" y="1008541"/>
                  </a:moveTo>
                  <a:cubicBezTo>
                    <a:pt x="273923" y="1006720"/>
                    <a:pt x="276771" y="1008177"/>
                    <a:pt x="275703" y="1010362"/>
                  </a:cubicBezTo>
                  <a:cubicBezTo>
                    <a:pt x="263952" y="1028207"/>
                    <a:pt x="255051" y="1047145"/>
                    <a:pt x="244368" y="1066083"/>
                  </a:cubicBezTo>
                  <a:cubicBezTo>
                    <a:pt x="242944" y="1068268"/>
                    <a:pt x="239027" y="1066447"/>
                    <a:pt x="239739" y="1063898"/>
                  </a:cubicBezTo>
                  <a:cubicBezTo>
                    <a:pt x="245793" y="1043867"/>
                    <a:pt x="260748" y="1025294"/>
                    <a:pt x="272498" y="1008541"/>
                  </a:cubicBezTo>
                  <a:close/>
                  <a:moveTo>
                    <a:pt x="1514592" y="997774"/>
                  </a:moveTo>
                  <a:cubicBezTo>
                    <a:pt x="1514952" y="995607"/>
                    <a:pt x="1517832" y="995607"/>
                    <a:pt x="1517472" y="997774"/>
                  </a:cubicBezTo>
                  <a:cubicBezTo>
                    <a:pt x="1517472" y="1045072"/>
                    <a:pt x="1518192" y="1098508"/>
                    <a:pt x="1495152" y="1141113"/>
                  </a:cubicBezTo>
                  <a:cubicBezTo>
                    <a:pt x="1472471" y="1182273"/>
                    <a:pt x="1437550" y="1193466"/>
                    <a:pt x="1392909" y="1195271"/>
                  </a:cubicBezTo>
                  <a:cubicBezTo>
                    <a:pt x="1386789" y="1195271"/>
                    <a:pt x="1387149" y="1185884"/>
                    <a:pt x="1393269" y="1185884"/>
                  </a:cubicBezTo>
                  <a:cubicBezTo>
                    <a:pt x="1414150" y="1185523"/>
                    <a:pt x="1437910" y="1184801"/>
                    <a:pt x="1455911" y="1172886"/>
                  </a:cubicBezTo>
                  <a:cubicBezTo>
                    <a:pt x="1477151" y="1159527"/>
                    <a:pt x="1490112" y="1137502"/>
                    <a:pt x="1497672" y="1114034"/>
                  </a:cubicBezTo>
                  <a:cubicBezTo>
                    <a:pt x="1509912" y="1076484"/>
                    <a:pt x="1512432" y="1036768"/>
                    <a:pt x="1514592" y="997774"/>
                  </a:cubicBezTo>
                  <a:close/>
                  <a:moveTo>
                    <a:pt x="155126" y="981533"/>
                  </a:moveTo>
                  <a:cubicBezTo>
                    <a:pt x="155126" y="979732"/>
                    <a:pt x="157679" y="980092"/>
                    <a:pt x="157679" y="981533"/>
                  </a:cubicBezTo>
                  <a:cubicBezTo>
                    <a:pt x="160231" y="1010705"/>
                    <a:pt x="159502" y="1086336"/>
                    <a:pt x="201807" y="1091379"/>
                  </a:cubicBezTo>
                  <a:cubicBezTo>
                    <a:pt x="206913" y="1092099"/>
                    <a:pt x="206913" y="1100022"/>
                    <a:pt x="201807" y="1099302"/>
                  </a:cubicBezTo>
                  <a:cubicBezTo>
                    <a:pt x="153302" y="1092459"/>
                    <a:pt x="153302" y="1016107"/>
                    <a:pt x="155126" y="981533"/>
                  </a:cubicBezTo>
                  <a:close/>
                  <a:moveTo>
                    <a:pt x="279857" y="979213"/>
                  </a:moveTo>
                  <a:cubicBezTo>
                    <a:pt x="280943" y="978145"/>
                    <a:pt x="283115" y="978857"/>
                    <a:pt x="282753" y="980280"/>
                  </a:cubicBezTo>
                  <a:cubicBezTo>
                    <a:pt x="278770" y="990243"/>
                    <a:pt x="272253" y="998783"/>
                    <a:pt x="266460" y="1007678"/>
                  </a:cubicBezTo>
                  <a:cubicBezTo>
                    <a:pt x="260305" y="1016929"/>
                    <a:pt x="255236" y="1027604"/>
                    <a:pt x="248719" y="1036499"/>
                  </a:cubicBezTo>
                  <a:cubicBezTo>
                    <a:pt x="246547" y="1039701"/>
                    <a:pt x="242202" y="1037567"/>
                    <a:pt x="242926" y="1034008"/>
                  </a:cubicBezTo>
                  <a:cubicBezTo>
                    <a:pt x="245461" y="1024401"/>
                    <a:pt x="253064" y="1015506"/>
                    <a:pt x="258857" y="1007678"/>
                  </a:cubicBezTo>
                  <a:cubicBezTo>
                    <a:pt x="265736" y="998071"/>
                    <a:pt x="272615" y="988464"/>
                    <a:pt x="279857" y="979213"/>
                  </a:cubicBezTo>
                  <a:close/>
                  <a:moveTo>
                    <a:pt x="277297" y="956837"/>
                  </a:moveTo>
                  <a:cubicBezTo>
                    <a:pt x="279115" y="954332"/>
                    <a:pt x="283114" y="956480"/>
                    <a:pt x="281296" y="959343"/>
                  </a:cubicBezTo>
                  <a:cubicBezTo>
                    <a:pt x="270753" y="977594"/>
                    <a:pt x="258029" y="998709"/>
                    <a:pt x="242760" y="1013382"/>
                  </a:cubicBezTo>
                  <a:cubicBezTo>
                    <a:pt x="240215" y="1015887"/>
                    <a:pt x="235852" y="1012666"/>
                    <a:pt x="237670" y="1009446"/>
                  </a:cubicBezTo>
                  <a:cubicBezTo>
                    <a:pt x="243487" y="999425"/>
                    <a:pt x="252212" y="990836"/>
                    <a:pt x="259483" y="981889"/>
                  </a:cubicBezTo>
                  <a:cubicBezTo>
                    <a:pt x="265300" y="973658"/>
                    <a:pt x="271844" y="965426"/>
                    <a:pt x="277297" y="956837"/>
                  </a:cubicBezTo>
                  <a:close/>
                  <a:moveTo>
                    <a:pt x="1532560" y="946969"/>
                  </a:moveTo>
                  <a:cubicBezTo>
                    <a:pt x="1532560" y="944807"/>
                    <a:pt x="1535801" y="944807"/>
                    <a:pt x="1535801" y="946969"/>
                  </a:cubicBezTo>
                  <a:cubicBezTo>
                    <a:pt x="1537242" y="1018317"/>
                    <a:pt x="1534001" y="1095430"/>
                    <a:pt x="1505188" y="1162093"/>
                  </a:cubicBezTo>
                  <a:cubicBezTo>
                    <a:pt x="1484298" y="1210018"/>
                    <a:pt x="1429194" y="1230197"/>
                    <a:pt x="1379492" y="1216864"/>
                  </a:cubicBezTo>
                  <a:cubicBezTo>
                    <a:pt x="1374089" y="1215423"/>
                    <a:pt x="1376610" y="1207135"/>
                    <a:pt x="1381653" y="1208576"/>
                  </a:cubicBezTo>
                  <a:cubicBezTo>
                    <a:pt x="1409385" y="1216864"/>
                    <a:pt x="1446121" y="1213261"/>
                    <a:pt x="1470612" y="1195965"/>
                  </a:cubicBezTo>
                  <a:cubicBezTo>
                    <a:pt x="1494383" y="1179389"/>
                    <a:pt x="1503027" y="1150201"/>
                    <a:pt x="1510230" y="1123536"/>
                  </a:cubicBezTo>
                  <a:cubicBezTo>
                    <a:pt x="1526077" y="1065882"/>
                    <a:pt x="1532200" y="1006065"/>
                    <a:pt x="1532560" y="946969"/>
                  </a:cubicBezTo>
                  <a:close/>
                  <a:moveTo>
                    <a:pt x="1219550" y="922796"/>
                  </a:moveTo>
                  <a:cubicBezTo>
                    <a:pt x="1219895" y="920995"/>
                    <a:pt x="1223001" y="921355"/>
                    <a:pt x="1223001" y="923517"/>
                  </a:cubicBezTo>
                  <a:cubicBezTo>
                    <a:pt x="1220931" y="958097"/>
                    <a:pt x="1220585" y="992677"/>
                    <a:pt x="1219205" y="1027618"/>
                  </a:cubicBezTo>
                  <a:cubicBezTo>
                    <a:pt x="1218515" y="1047069"/>
                    <a:pt x="1219205" y="1066160"/>
                    <a:pt x="1220585" y="1085251"/>
                  </a:cubicBezTo>
                  <a:cubicBezTo>
                    <a:pt x="1221621" y="1102181"/>
                    <a:pt x="1219895" y="1120192"/>
                    <a:pt x="1224727" y="1136401"/>
                  </a:cubicBezTo>
                  <a:cubicBezTo>
                    <a:pt x="1226107" y="1141084"/>
                    <a:pt x="1219205" y="1142885"/>
                    <a:pt x="1217825" y="1138202"/>
                  </a:cubicBezTo>
                  <a:cubicBezTo>
                    <a:pt x="1211958" y="1121272"/>
                    <a:pt x="1214028" y="1102902"/>
                    <a:pt x="1212648" y="1085251"/>
                  </a:cubicBezTo>
                  <a:cubicBezTo>
                    <a:pt x="1211267" y="1065800"/>
                    <a:pt x="1210577" y="1046709"/>
                    <a:pt x="1211613" y="1027257"/>
                  </a:cubicBezTo>
                  <a:cubicBezTo>
                    <a:pt x="1213338" y="993037"/>
                    <a:pt x="1212303" y="956296"/>
                    <a:pt x="1219550" y="922796"/>
                  </a:cubicBezTo>
                  <a:close/>
                  <a:moveTo>
                    <a:pt x="1715890" y="911677"/>
                  </a:moveTo>
                  <a:cubicBezTo>
                    <a:pt x="1715890" y="909882"/>
                    <a:pt x="1718455" y="909882"/>
                    <a:pt x="1718821" y="911677"/>
                  </a:cubicBezTo>
                  <a:cubicBezTo>
                    <a:pt x="1720653" y="928910"/>
                    <a:pt x="1725781" y="946142"/>
                    <a:pt x="1726148" y="963375"/>
                  </a:cubicBezTo>
                  <a:cubicBezTo>
                    <a:pt x="1726148" y="978094"/>
                    <a:pt x="1722484" y="991737"/>
                    <a:pt x="1720653" y="1006097"/>
                  </a:cubicBezTo>
                  <a:cubicBezTo>
                    <a:pt x="1719554" y="1011123"/>
                    <a:pt x="1712227" y="1008610"/>
                    <a:pt x="1712960" y="1003943"/>
                  </a:cubicBezTo>
                  <a:cubicBezTo>
                    <a:pt x="1715890" y="985633"/>
                    <a:pt x="1720653" y="968760"/>
                    <a:pt x="1718821" y="950450"/>
                  </a:cubicBezTo>
                  <a:cubicBezTo>
                    <a:pt x="1717722" y="937526"/>
                    <a:pt x="1716257" y="924602"/>
                    <a:pt x="1715890" y="911677"/>
                  </a:cubicBezTo>
                  <a:close/>
                  <a:moveTo>
                    <a:pt x="1411484" y="901768"/>
                  </a:moveTo>
                  <a:cubicBezTo>
                    <a:pt x="1412542" y="902474"/>
                    <a:pt x="1413953" y="902474"/>
                    <a:pt x="1415011" y="902827"/>
                  </a:cubicBezTo>
                  <a:cubicBezTo>
                    <a:pt x="1418186" y="903885"/>
                    <a:pt x="1417834" y="907766"/>
                    <a:pt x="1415011" y="908824"/>
                  </a:cubicBezTo>
                  <a:cubicBezTo>
                    <a:pt x="1412895" y="909529"/>
                    <a:pt x="1410778" y="908824"/>
                    <a:pt x="1409014" y="907766"/>
                  </a:cubicBezTo>
                  <a:cubicBezTo>
                    <a:pt x="1405839" y="906354"/>
                    <a:pt x="1408309" y="900357"/>
                    <a:pt x="1411484" y="901768"/>
                  </a:cubicBezTo>
                  <a:close/>
                  <a:moveTo>
                    <a:pt x="1634293" y="891376"/>
                  </a:moveTo>
                  <a:cubicBezTo>
                    <a:pt x="1635732" y="916585"/>
                    <a:pt x="1638611" y="941074"/>
                    <a:pt x="1639690" y="966283"/>
                  </a:cubicBezTo>
                  <a:cubicBezTo>
                    <a:pt x="1640410" y="987530"/>
                    <a:pt x="1641129" y="1009498"/>
                    <a:pt x="1638611" y="1030745"/>
                  </a:cubicBezTo>
                  <a:cubicBezTo>
                    <a:pt x="1638970" y="1030745"/>
                    <a:pt x="1639330" y="1030745"/>
                    <a:pt x="1639330" y="1030745"/>
                  </a:cubicBezTo>
                  <a:cubicBezTo>
                    <a:pt x="1667756" y="1029665"/>
                    <a:pt x="1663439" y="979967"/>
                    <a:pt x="1663439" y="960160"/>
                  </a:cubicBezTo>
                  <a:cubicBezTo>
                    <a:pt x="1663798" y="942154"/>
                    <a:pt x="1665957" y="887055"/>
                    <a:pt x="1637531" y="891736"/>
                  </a:cubicBezTo>
                  <a:cubicBezTo>
                    <a:pt x="1636452" y="892096"/>
                    <a:pt x="1635012" y="891736"/>
                    <a:pt x="1634293" y="891376"/>
                  </a:cubicBezTo>
                  <a:close/>
                  <a:moveTo>
                    <a:pt x="135626" y="891376"/>
                  </a:moveTo>
                  <a:cubicBezTo>
                    <a:pt x="134547" y="891736"/>
                    <a:pt x="133467" y="892096"/>
                    <a:pt x="132388" y="891736"/>
                  </a:cubicBezTo>
                  <a:cubicBezTo>
                    <a:pt x="103962" y="887055"/>
                    <a:pt x="106121" y="942154"/>
                    <a:pt x="106480" y="960160"/>
                  </a:cubicBezTo>
                  <a:cubicBezTo>
                    <a:pt x="106480" y="979967"/>
                    <a:pt x="102163" y="1029665"/>
                    <a:pt x="130589" y="1030745"/>
                  </a:cubicBezTo>
                  <a:cubicBezTo>
                    <a:pt x="130589" y="1030745"/>
                    <a:pt x="130948" y="1030745"/>
                    <a:pt x="131308" y="1030745"/>
                  </a:cubicBezTo>
                  <a:cubicBezTo>
                    <a:pt x="128790" y="1009498"/>
                    <a:pt x="129149" y="987530"/>
                    <a:pt x="130229" y="966283"/>
                  </a:cubicBezTo>
                  <a:cubicBezTo>
                    <a:pt x="131308" y="941074"/>
                    <a:pt x="134187" y="916585"/>
                    <a:pt x="135626" y="891376"/>
                  </a:cubicBezTo>
                  <a:close/>
                  <a:moveTo>
                    <a:pt x="1408961" y="888800"/>
                  </a:moveTo>
                  <a:cubicBezTo>
                    <a:pt x="1413406" y="889181"/>
                    <a:pt x="1418592" y="888038"/>
                    <a:pt x="1422667" y="889943"/>
                  </a:cubicBezTo>
                  <a:cubicBezTo>
                    <a:pt x="1424519" y="891086"/>
                    <a:pt x="1424519" y="894515"/>
                    <a:pt x="1422296" y="895277"/>
                  </a:cubicBezTo>
                  <a:cubicBezTo>
                    <a:pt x="1419703" y="896801"/>
                    <a:pt x="1417110" y="896420"/>
                    <a:pt x="1414147" y="896420"/>
                  </a:cubicBezTo>
                  <a:cubicBezTo>
                    <a:pt x="1411925" y="896039"/>
                    <a:pt x="1409332" y="895658"/>
                    <a:pt x="1407109" y="895277"/>
                  </a:cubicBezTo>
                  <a:cubicBezTo>
                    <a:pt x="1402664" y="894515"/>
                    <a:pt x="1404516" y="887657"/>
                    <a:pt x="1408961" y="888800"/>
                  </a:cubicBezTo>
                  <a:close/>
                  <a:moveTo>
                    <a:pt x="1698428" y="887869"/>
                  </a:moveTo>
                  <a:cubicBezTo>
                    <a:pt x="1711250" y="940038"/>
                    <a:pt x="1718211" y="985010"/>
                    <a:pt x="1696963" y="1036100"/>
                  </a:cubicBezTo>
                  <a:cubicBezTo>
                    <a:pt x="1695864" y="1039697"/>
                    <a:pt x="1690002" y="1038258"/>
                    <a:pt x="1691101" y="1034301"/>
                  </a:cubicBezTo>
                  <a:cubicBezTo>
                    <a:pt x="1698794" y="1009476"/>
                    <a:pt x="1706854" y="985010"/>
                    <a:pt x="1705022" y="958746"/>
                  </a:cubicBezTo>
                  <a:cubicBezTo>
                    <a:pt x="1703557" y="935001"/>
                    <a:pt x="1698794" y="911975"/>
                    <a:pt x="1695864" y="888589"/>
                  </a:cubicBezTo>
                  <a:cubicBezTo>
                    <a:pt x="1695864" y="887150"/>
                    <a:pt x="1698062" y="886070"/>
                    <a:pt x="1698428" y="887869"/>
                  </a:cubicBezTo>
                  <a:close/>
                  <a:moveTo>
                    <a:pt x="1670859" y="876038"/>
                  </a:moveTo>
                  <a:cubicBezTo>
                    <a:pt x="1715043" y="926809"/>
                    <a:pt x="1699237" y="999187"/>
                    <a:pt x="1672296" y="1054279"/>
                  </a:cubicBezTo>
                  <a:cubicBezTo>
                    <a:pt x="1670859" y="1057160"/>
                    <a:pt x="1666189" y="1055000"/>
                    <a:pt x="1667267" y="1052119"/>
                  </a:cubicBezTo>
                  <a:cubicBezTo>
                    <a:pt x="1691334" y="993785"/>
                    <a:pt x="1705344" y="934371"/>
                    <a:pt x="1668704" y="877838"/>
                  </a:cubicBezTo>
                  <a:cubicBezTo>
                    <a:pt x="1667626" y="876398"/>
                    <a:pt x="1669781" y="874957"/>
                    <a:pt x="1670859" y="876038"/>
                  </a:cubicBezTo>
                  <a:close/>
                  <a:moveTo>
                    <a:pt x="1403869" y="874731"/>
                  </a:moveTo>
                  <a:cubicBezTo>
                    <a:pt x="1411532" y="874731"/>
                    <a:pt x="1422116" y="873370"/>
                    <a:pt x="1428685" y="876772"/>
                  </a:cubicBezTo>
                  <a:cubicBezTo>
                    <a:pt x="1430874" y="878133"/>
                    <a:pt x="1430509" y="881535"/>
                    <a:pt x="1427955" y="881875"/>
                  </a:cubicBezTo>
                  <a:cubicBezTo>
                    <a:pt x="1423940" y="882555"/>
                    <a:pt x="1419561" y="881535"/>
                    <a:pt x="1415547" y="881194"/>
                  </a:cubicBezTo>
                  <a:cubicBezTo>
                    <a:pt x="1411532" y="881194"/>
                    <a:pt x="1407883" y="880854"/>
                    <a:pt x="1403869" y="880854"/>
                  </a:cubicBezTo>
                  <a:cubicBezTo>
                    <a:pt x="1399489" y="880854"/>
                    <a:pt x="1399489" y="874731"/>
                    <a:pt x="1403869" y="874731"/>
                  </a:cubicBezTo>
                  <a:close/>
                  <a:moveTo>
                    <a:pt x="131693" y="871384"/>
                  </a:moveTo>
                  <a:cubicBezTo>
                    <a:pt x="133886" y="872102"/>
                    <a:pt x="132790" y="874974"/>
                    <a:pt x="130597" y="874615"/>
                  </a:cubicBezTo>
                  <a:cubicBezTo>
                    <a:pt x="94781" y="867076"/>
                    <a:pt x="90396" y="910872"/>
                    <a:pt x="84914" y="934205"/>
                  </a:cubicBezTo>
                  <a:cubicBezTo>
                    <a:pt x="84914" y="934923"/>
                    <a:pt x="83452" y="934923"/>
                    <a:pt x="83452" y="934205"/>
                  </a:cubicBezTo>
                  <a:cubicBezTo>
                    <a:pt x="84914" y="907282"/>
                    <a:pt x="94416" y="863845"/>
                    <a:pt x="131693" y="871384"/>
                  </a:cubicBezTo>
                  <a:close/>
                  <a:moveTo>
                    <a:pt x="1234107" y="868607"/>
                  </a:moveTo>
                  <a:cubicBezTo>
                    <a:pt x="1238543" y="871481"/>
                    <a:pt x="1236695" y="888366"/>
                    <a:pt x="1236695" y="892677"/>
                  </a:cubicBezTo>
                  <a:cubicBezTo>
                    <a:pt x="1236325" y="907046"/>
                    <a:pt x="1235586" y="921776"/>
                    <a:pt x="1234476" y="936505"/>
                  </a:cubicBezTo>
                  <a:cubicBezTo>
                    <a:pt x="1230779" y="1005480"/>
                    <a:pt x="1236695" y="1078406"/>
                    <a:pt x="1250373" y="1145945"/>
                  </a:cubicBezTo>
                  <a:cubicBezTo>
                    <a:pt x="1251483" y="1150615"/>
                    <a:pt x="1244089" y="1152411"/>
                    <a:pt x="1242979" y="1147741"/>
                  </a:cubicBezTo>
                  <a:cubicBezTo>
                    <a:pt x="1231149" y="1089902"/>
                    <a:pt x="1224864" y="1027753"/>
                    <a:pt x="1226343" y="968837"/>
                  </a:cubicBezTo>
                  <a:cubicBezTo>
                    <a:pt x="1227082" y="949437"/>
                    <a:pt x="1228931" y="930038"/>
                    <a:pt x="1230410" y="910639"/>
                  </a:cubicBezTo>
                  <a:cubicBezTo>
                    <a:pt x="1231149" y="904532"/>
                    <a:pt x="1237804" y="873637"/>
                    <a:pt x="1233367" y="869326"/>
                  </a:cubicBezTo>
                  <a:cubicBezTo>
                    <a:pt x="1233367" y="868966"/>
                    <a:pt x="1233367" y="868607"/>
                    <a:pt x="1234107" y="868607"/>
                  </a:cubicBezTo>
                  <a:close/>
                  <a:moveTo>
                    <a:pt x="128900" y="864816"/>
                  </a:moveTo>
                  <a:cubicBezTo>
                    <a:pt x="130714" y="865181"/>
                    <a:pt x="129988" y="868105"/>
                    <a:pt x="127811" y="867739"/>
                  </a:cubicBezTo>
                  <a:cubicBezTo>
                    <a:pt x="117651" y="866277"/>
                    <a:pt x="103137" y="873587"/>
                    <a:pt x="96242" y="881262"/>
                  </a:cubicBezTo>
                  <a:cubicBezTo>
                    <a:pt x="88622" y="890033"/>
                    <a:pt x="82817" y="900266"/>
                    <a:pt x="82091" y="911595"/>
                  </a:cubicBezTo>
                  <a:cubicBezTo>
                    <a:pt x="82091" y="912692"/>
                    <a:pt x="80277" y="912692"/>
                    <a:pt x="80277" y="911595"/>
                  </a:cubicBezTo>
                  <a:cubicBezTo>
                    <a:pt x="80640" y="898439"/>
                    <a:pt x="87534" y="883820"/>
                    <a:pt x="97694" y="875780"/>
                  </a:cubicBezTo>
                  <a:cubicBezTo>
                    <a:pt x="105677" y="869567"/>
                    <a:pt x="118377" y="862257"/>
                    <a:pt x="128900" y="864816"/>
                  </a:cubicBezTo>
                  <a:close/>
                  <a:moveTo>
                    <a:pt x="122217" y="858213"/>
                  </a:moveTo>
                  <a:cubicBezTo>
                    <a:pt x="124368" y="858213"/>
                    <a:pt x="124010" y="861086"/>
                    <a:pt x="122217" y="861445"/>
                  </a:cubicBezTo>
                  <a:cubicBezTo>
                    <a:pt x="106803" y="862881"/>
                    <a:pt x="86371" y="868986"/>
                    <a:pt x="82069" y="886221"/>
                  </a:cubicBezTo>
                  <a:cubicBezTo>
                    <a:pt x="81711" y="887298"/>
                    <a:pt x="80277" y="886939"/>
                    <a:pt x="80277" y="885503"/>
                  </a:cubicBezTo>
                  <a:cubicBezTo>
                    <a:pt x="83861" y="868626"/>
                    <a:pt x="106086" y="857495"/>
                    <a:pt x="122217" y="858213"/>
                  </a:cubicBezTo>
                  <a:close/>
                  <a:moveTo>
                    <a:pt x="1399110" y="858157"/>
                  </a:moveTo>
                  <a:cubicBezTo>
                    <a:pt x="1404955" y="857826"/>
                    <a:pt x="1411164" y="857826"/>
                    <a:pt x="1417008" y="858157"/>
                  </a:cubicBezTo>
                  <a:cubicBezTo>
                    <a:pt x="1422122" y="858157"/>
                    <a:pt x="1427601" y="857495"/>
                    <a:pt x="1433080" y="858818"/>
                  </a:cubicBezTo>
                  <a:cubicBezTo>
                    <a:pt x="1435637" y="859479"/>
                    <a:pt x="1435637" y="863117"/>
                    <a:pt x="1433080" y="863779"/>
                  </a:cubicBezTo>
                  <a:cubicBezTo>
                    <a:pt x="1427601" y="865102"/>
                    <a:pt x="1422122" y="864109"/>
                    <a:pt x="1416643" y="864109"/>
                  </a:cubicBezTo>
                  <a:cubicBezTo>
                    <a:pt x="1410799" y="864109"/>
                    <a:pt x="1404955" y="864109"/>
                    <a:pt x="1399110" y="864440"/>
                  </a:cubicBezTo>
                  <a:cubicBezTo>
                    <a:pt x="1394727" y="864440"/>
                    <a:pt x="1395093" y="858487"/>
                    <a:pt x="1399110" y="858157"/>
                  </a:cubicBezTo>
                  <a:close/>
                  <a:moveTo>
                    <a:pt x="1422642" y="836827"/>
                  </a:moveTo>
                  <a:cubicBezTo>
                    <a:pt x="1428318" y="836644"/>
                    <a:pt x="1433950" y="836919"/>
                    <a:pt x="1439134" y="838567"/>
                  </a:cubicBezTo>
                  <a:cubicBezTo>
                    <a:pt x="1441995" y="839666"/>
                    <a:pt x="1441280" y="843696"/>
                    <a:pt x="1438062" y="843696"/>
                  </a:cubicBezTo>
                  <a:cubicBezTo>
                    <a:pt x="1427693" y="844429"/>
                    <a:pt x="1416609" y="842964"/>
                    <a:pt x="1405882" y="842597"/>
                  </a:cubicBezTo>
                  <a:cubicBezTo>
                    <a:pt x="1402664" y="842597"/>
                    <a:pt x="1402664" y="837835"/>
                    <a:pt x="1405882" y="837835"/>
                  </a:cubicBezTo>
                  <a:cubicBezTo>
                    <a:pt x="1411246" y="837651"/>
                    <a:pt x="1416966" y="837010"/>
                    <a:pt x="1422642" y="836827"/>
                  </a:cubicBezTo>
                  <a:close/>
                  <a:moveTo>
                    <a:pt x="1586301" y="821016"/>
                  </a:moveTo>
                  <a:cubicBezTo>
                    <a:pt x="1580229" y="820431"/>
                    <a:pt x="1573842" y="821331"/>
                    <a:pt x="1567725" y="822232"/>
                  </a:cubicBezTo>
                  <a:cubicBezTo>
                    <a:pt x="1568085" y="827994"/>
                    <a:pt x="1568445" y="833756"/>
                    <a:pt x="1568805" y="839518"/>
                  </a:cubicBezTo>
                  <a:cubicBezTo>
                    <a:pt x="1575282" y="903981"/>
                    <a:pt x="1571323" y="967363"/>
                    <a:pt x="1564487" y="1031826"/>
                  </a:cubicBezTo>
                  <a:cubicBezTo>
                    <a:pt x="1561608" y="1055954"/>
                    <a:pt x="1560169" y="1080803"/>
                    <a:pt x="1556931" y="1105652"/>
                  </a:cubicBezTo>
                  <a:cubicBezTo>
                    <a:pt x="1588955" y="1122218"/>
                    <a:pt x="1611264" y="1076842"/>
                    <a:pt x="1617381" y="1052353"/>
                  </a:cubicBezTo>
                  <a:cubicBezTo>
                    <a:pt x="1624577" y="1024983"/>
                    <a:pt x="1623138" y="994372"/>
                    <a:pt x="1622419" y="966283"/>
                  </a:cubicBezTo>
                  <a:cubicBezTo>
                    <a:pt x="1621699" y="936752"/>
                    <a:pt x="1618101" y="907222"/>
                    <a:pt x="1617021" y="877691"/>
                  </a:cubicBezTo>
                  <a:cubicBezTo>
                    <a:pt x="1616301" y="860765"/>
                    <a:pt x="1615582" y="841679"/>
                    <a:pt x="1602988" y="828714"/>
                  </a:cubicBezTo>
                  <a:cubicBezTo>
                    <a:pt x="1598130" y="823672"/>
                    <a:pt x="1592373" y="821601"/>
                    <a:pt x="1586301" y="821016"/>
                  </a:cubicBezTo>
                  <a:close/>
                  <a:moveTo>
                    <a:pt x="183348" y="821016"/>
                  </a:moveTo>
                  <a:cubicBezTo>
                    <a:pt x="177276" y="821601"/>
                    <a:pt x="171609" y="823672"/>
                    <a:pt x="166931" y="828714"/>
                  </a:cubicBezTo>
                  <a:cubicBezTo>
                    <a:pt x="154338" y="841679"/>
                    <a:pt x="153258" y="860765"/>
                    <a:pt x="152898" y="877691"/>
                  </a:cubicBezTo>
                  <a:cubicBezTo>
                    <a:pt x="151819" y="907222"/>
                    <a:pt x="148220" y="936752"/>
                    <a:pt x="147500" y="966283"/>
                  </a:cubicBezTo>
                  <a:cubicBezTo>
                    <a:pt x="146781" y="994372"/>
                    <a:pt x="145341" y="1024983"/>
                    <a:pt x="152538" y="1052353"/>
                  </a:cubicBezTo>
                  <a:cubicBezTo>
                    <a:pt x="159015" y="1076842"/>
                    <a:pt x="180965" y="1122218"/>
                    <a:pt x="213349" y="1105652"/>
                  </a:cubicBezTo>
                  <a:cubicBezTo>
                    <a:pt x="210110" y="1080803"/>
                    <a:pt x="207951" y="1055954"/>
                    <a:pt x="205433" y="1031826"/>
                  </a:cubicBezTo>
                  <a:lnTo>
                    <a:pt x="202824" y="996969"/>
                  </a:lnTo>
                  <a:lnTo>
                    <a:pt x="198236" y="935672"/>
                  </a:lnTo>
                  <a:cubicBezTo>
                    <a:pt x="197157" y="903711"/>
                    <a:pt x="197696" y="871749"/>
                    <a:pt x="200755" y="839518"/>
                  </a:cubicBezTo>
                  <a:cubicBezTo>
                    <a:pt x="201474" y="833756"/>
                    <a:pt x="201834" y="827994"/>
                    <a:pt x="202194" y="822232"/>
                  </a:cubicBezTo>
                  <a:cubicBezTo>
                    <a:pt x="195897" y="821331"/>
                    <a:pt x="189420" y="820431"/>
                    <a:pt x="183348" y="821016"/>
                  </a:cubicBezTo>
                  <a:close/>
                  <a:moveTo>
                    <a:pt x="1425326" y="819771"/>
                  </a:moveTo>
                  <a:cubicBezTo>
                    <a:pt x="1434624" y="819148"/>
                    <a:pt x="1443922" y="818957"/>
                    <a:pt x="1453220" y="820106"/>
                  </a:cubicBezTo>
                  <a:cubicBezTo>
                    <a:pt x="1457512" y="820873"/>
                    <a:pt x="1457870" y="827387"/>
                    <a:pt x="1453220" y="827387"/>
                  </a:cubicBezTo>
                  <a:cubicBezTo>
                    <a:pt x="1434266" y="827004"/>
                    <a:pt x="1416027" y="827771"/>
                    <a:pt x="1397431" y="828537"/>
                  </a:cubicBezTo>
                  <a:cubicBezTo>
                    <a:pt x="1393139" y="828537"/>
                    <a:pt x="1393497" y="822406"/>
                    <a:pt x="1397431" y="822023"/>
                  </a:cubicBezTo>
                  <a:cubicBezTo>
                    <a:pt x="1406729" y="821448"/>
                    <a:pt x="1416027" y="820394"/>
                    <a:pt x="1425326" y="819771"/>
                  </a:cubicBezTo>
                  <a:close/>
                  <a:moveTo>
                    <a:pt x="1424051" y="802467"/>
                  </a:moveTo>
                  <a:cubicBezTo>
                    <a:pt x="1433080" y="801780"/>
                    <a:pt x="1442065" y="802055"/>
                    <a:pt x="1450782" y="805352"/>
                  </a:cubicBezTo>
                  <a:cubicBezTo>
                    <a:pt x="1454696" y="806451"/>
                    <a:pt x="1452917" y="812679"/>
                    <a:pt x="1448647" y="811580"/>
                  </a:cubicBezTo>
                  <a:cubicBezTo>
                    <a:pt x="1431212" y="807916"/>
                    <a:pt x="1414489" y="810481"/>
                    <a:pt x="1397053" y="811213"/>
                  </a:cubicBezTo>
                  <a:cubicBezTo>
                    <a:pt x="1393139" y="811580"/>
                    <a:pt x="1393495" y="805718"/>
                    <a:pt x="1397053" y="805352"/>
                  </a:cubicBezTo>
                  <a:cubicBezTo>
                    <a:pt x="1405949" y="804802"/>
                    <a:pt x="1415022" y="803154"/>
                    <a:pt x="1424051" y="802467"/>
                  </a:cubicBezTo>
                  <a:close/>
                  <a:moveTo>
                    <a:pt x="1424410" y="781342"/>
                  </a:moveTo>
                  <a:cubicBezTo>
                    <a:pt x="1435224" y="780642"/>
                    <a:pt x="1445993" y="780735"/>
                    <a:pt x="1456224" y="783350"/>
                  </a:cubicBezTo>
                  <a:cubicBezTo>
                    <a:pt x="1459455" y="784470"/>
                    <a:pt x="1458737" y="789700"/>
                    <a:pt x="1455148" y="789700"/>
                  </a:cubicBezTo>
                  <a:cubicBezTo>
                    <a:pt x="1433968" y="789700"/>
                    <a:pt x="1413506" y="789700"/>
                    <a:pt x="1392326" y="790447"/>
                  </a:cubicBezTo>
                  <a:cubicBezTo>
                    <a:pt x="1388377" y="790447"/>
                    <a:pt x="1388736" y="784470"/>
                    <a:pt x="1392326" y="784097"/>
                  </a:cubicBezTo>
                  <a:cubicBezTo>
                    <a:pt x="1402736" y="783536"/>
                    <a:pt x="1413596" y="782042"/>
                    <a:pt x="1424410" y="781342"/>
                  </a:cubicBezTo>
                  <a:close/>
                  <a:moveTo>
                    <a:pt x="1424366" y="763318"/>
                  </a:moveTo>
                  <a:cubicBezTo>
                    <a:pt x="1436690" y="762115"/>
                    <a:pt x="1448925" y="762293"/>
                    <a:pt x="1460259" y="767105"/>
                  </a:cubicBezTo>
                  <a:cubicBezTo>
                    <a:pt x="1464217" y="768887"/>
                    <a:pt x="1462418" y="774589"/>
                    <a:pt x="1458100" y="773876"/>
                  </a:cubicBezTo>
                  <a:cubicBezTo>
                    <a:pt x="1434351" y="767461"/>
                    <a:pt x="1411681" y="773163"/>
                    <a:pt x="1387932" y="774232"/>
                  </a:cubicBezTo>
                  <a:cubicBezTo>
                    <a:pt x="1383614" y="774232"/>
                    <a:pt x="1383974" y="768174"/>
                    <a:pt x="1387932" y="767817"/>
                  </a:cubicBezTo>
                  <a:cubicBezTo>
                    <a:pt x="1399627" y="767105"/>
                    <a:pt x="1412041" y="764521"/>
                    <a:pt x="1424366" y="763318"/>
                  </a:cubicBezTo>
                  <a:close/>
                  <a:moveTo>
                    <a:pt x="1437457" y="748516"/>
                  </a:moveTo>
                  <a:cubicBezTo>
                    <a:pt x="1443582" y="749140"/>
                    <a:pt x="1449489" y="750674"/>
                    <a:pt x="1455017" y="753697"/>
                  </a:cubicBezTo>
                  <a:cubicBezTo>
                    <a:pt x="1457871" y="755528"/>
                    <a:pt x="1455731" y="759192"/>
                    <a:pt x="1452877" y="758826"/>
                  </a:cubicBezTo>
                  <a:cubicBezTo>
                    <a:pt x="1428624" y="754796"/>
                    <a:pt x="1405084" y="760291"/>
                    <a:pt x="1380831" y="757726"/>
                  </a:cubicBezTo>
                  <a:cubicBezTo>
                    <a:pt x="1377264" y="757360"/>
                    <a:pt x="1377264" y="751499"/>
                    <a:pt x="1380831" y="751865"/>
                  </a:cubicBezTo>
                  <a:cubicBezTo>
                    <a:pt x="1398753" y="752964"/>
                    <a:pt x="1419083" y="746644"/>
                    <a:pt x="1437457" y="748516"/>
                  </a:cubicBezTo>
                  <a:close/>
                  <a:moveTo>
                    <a:pt x="1410809" y="730006"/>
                  </a:moveTo>
                  <a:cubicBezTo>
                    <a:pt x="1423673" y="729265"/>
                    <a:pt x="1436493" y="728987"/>
                    <a:pt x="1449131" y="730654"/>
                  </a:cubicBezTo>
                  <a:cubicBezTo>
                    <a:pt x="1452742" y="731024"/>
                    <a:pt x="1453103" y="736580"/>
                    <a:pt x="1449131" y="736951"/>
                  </a:cubicBezTo>
                  <a:cubicBezTo>
                    <a:pt x="1423493" y="737321"/>
                    <a:pt x="1397854" y="738062"/>
                    <a:pt x="1372216" y="736951"/>
                  </a:cubicBezTo>
                  <a:cubicBezTo>
                    <a:pt x="1369327" y="736580"/>
                    <a:pt x="1369327" y="732135"/>
                    <a:pt x="1372216" y="732135"/>
                  </a:cubicBezTo>
                  <a:cubicBezTo>
                    <a:pt x="1385035" y="731950"/>
                    <a:pt x="1397945" y="730746"/>
                    <a:pt x="1410809" y="730006"/>
                  </a:cubicBezTo>
                  <a:close/>
                  <a:moveTo>
                    <a:pt x="1451932" y="714620"/>
                  </a:moveTo>
                  <a:cubicBezTo>
                    <a:pt x="1455553" y="714620"/>
                    <a:pt x="1456277" y="720176"/>
                    <a:pt x="1452657" y="720523"/>
                  </a:cubicBezTo>
                  <a:cubicBezTo>
                    <a:pt x="1428036" y="723649"/>
                    <a:pt x="1402692" y="722607"/>
                    <a:pt x="1378072" y="725038"/>
                  </a:cubicBezTo>
                  <a:cubicBezTo>
                    <a:pt x="1374089" y="725385"/>
                    <a:pt x="1374089" y="719134"/>
                    <a:pt x="1378072" y="718787"/>
                  </a:cubicBezTo>
                  <a:cubicBezTo>
                    <a:pt x="1402692" y="717051"/>
                    <a:pt x="1427312" y="714620"/>
                    <a:pt x="1451932" y="714620"/>
                  </a:cubicBezTo>
                  <a:close/>
                  <a:moveTo>
                    <a:pt x="1315849" y="694026"/>
                  </a:moveTo>
                  <a:cubicBezTo>
                    <a:pt x="1310811" y="697267"/>
                    <a:pt x="1306134" y="700869"/>
                    <a:pt x="1302176" y="705190"/>
                  </a:cubicBezTo>
                  <a:cubicBezTo>
                    <a:pt x="1265473" y="743724"/>
                    <a:pt x="1267273" y="816470"/>
                    <a:pt x="1267273" y="865807"/>
                  </a:cubicBezTo>
                  <a:cubicBezTo>
                    <a:pt x="1267273" y="924508"/>
                    <a:pt x="1270151" y="989691"/>
                    <a:pt x="1273749" y="1048752"/>
                  </a:cubicBezTo>
                  <a:cubicBezTo>
                    <a:pt x="1277707" y="1109973"/>
                    <a:pt x="1270511" y="1151748"/>
                    <a:pt x="1310811" y="1191362"/>
                  </a:cubicBezTo>
                  <a:cubicBezTo>
                    <a:pt x="1310092" y="1180918"/>
                    <a:pt x="1311531" y="1170475"/>
                    <a:pt x="1313330" y="1160391"/>
                  </a:cubicBezTo>
                  <a:cubicBezTo>
                    <a:pt x="1317288" y="1139864"/>
                    <a:pt x="1319447" y="1120417"/>
                    <a:pt x="1320527" y="1099890"/>
                  </a:cubicBezTo>
                  <a:lnTo>
                    <a:pt x="1322401" y="1039530"/>
                  </a:lnTo>
                  <a:lnTo>
                    <a:pt x="1324844" y="960881"/>
                  </a:lnTo>
                  <a:cubicBezTo>
                    <a:pt x="1325564" y="871929"/>
                    <a:pt x="1324485" y="782618"/>
                    <a:pt x="1315849" y="694026"/>
                  </a:cubicBezTo>
                  <a:close/>
                  <a:moveTo>
                    <a:pt x="441837" y="687184"/>
                  </a:moveTo>
                  <a:lnTo>
                    <a:pt x="439052" y="736791"/>
                  </a:lnTo>
                  <a:lnTo>
                    <a:pt x="434640" y="815389"/>
                  </a:lnTo>
                  <a:cubicBezTo>
                    <a:pt x="434640" y="861125"/>
                    <a:pt x="432481" y="906862"/>
                    <a:pt x="432481" y="952238"/>
                  </a:cubicBezTo>
                  <a:cubicBezTo>
                    <a:pt x="432481" y="998694"/>
                    <a:pt x="433921" y="1044790"/>
                    <a:pt x="436799" y="1090887"/>
                  </a:cubicBezTo>
                  <a:cubicBezTo>
                    <a:pt x="438239" y="1111414"/>
                    <a:pt x="441477" y="1131581"/>
                    <a:pt x="441837" y="1152468"/>
                  </a:cubicBezTo>
                  <a:cubicBezTo>
                    <a:pt x="442197" y="1168674"/>
                    <a:pt x="441117" y="1185600"/>
                    <a:pt x="447234" y="1201086"/>
                  </a:cubicBezTo>
                  <a:cubicBezTo>
                    <a:pt x="450473" y="1198925"/>
                    <a:pt x="453351" y="1196404"/>
                    <a:pt x="456590" y="1193883"/>
                  </a:cubicBezTo>
                  <a:cubicBezTo>
                    <a:pt x="499768" y="1153189"/>
                    <a:pt x="492212" y="1111774"/>
                    <a:pt x="495810" y="1048752"/>
                  </a:cubicBezTo>
                  <a:cubicBezTo>
                    <a:pt x="499409" y="989691"/>
                    <a:pt x="502647" y="924508"/>
                    <a:pt x="502647" y="865807"/>
                  </a:cubicBezTo>
                  <a:cubicBezTo>
                    <a:pt x="502647" y="816470"/>
                    <a:pt x="504446" y="743724"/>
                    <a:pt x="467744" y="705190"/>
                  </a:cubicBezTo>
                  <a:cubicBezTo>
                    <a:pt x="460548" y="697628"/>
                    <a:pt x="451552" y="691505"/>
                    <a:pt x="441837" y="687184"/>
                  </a:cubicBezTo>
                  <a:close/>
                  <a:moveTo>
                    <a:pt x="1338158" y="683222"/>
                  </a:moveTo>
                  <a:cubicBezTo>
                    <a:pt x="1332041" y="685383"/>
                    <a:pt x="1326284" y="687904"/>
                    <a:pt x="1320886" y="690785"/>
                  </a:cubicBezTo>
                  <a:cubicBezTo>
                    <a:pt x="1325924" y="735801"/>
                    <a:pt x="1329252" y="780727"/>
                    <a:pt x="1331186" y="825698"/>
                  </a:cubicBezTo>
                  <a:lnTo>
                    <a:pt x="1332376" y="908863"/>
                  </a:lnTo>
                  <a:lnTo>
                    <a:pt x="1333120" y="960881"/>
                  </a:lnTo>
                  <a:cubicBezTo>
                    <a:pt x="1333120" y="1007337"/>
                    <a:pt x="1331321" y="1053433"/>
                    <a:pt x="1328802" y="1099890"/>
                  </a:cubicBezTo>
                  <a:cubicBezTo>
                    <a:pt x="1328083" y="1116816"/>
                    <a:pt x="1327363" y="1133021"/>
                    <a:pt x="1324125" y="1149587"/>
                  </a:cubicBezTo>
                  <a:cubicBezTo>
                    <a:pt x="1320527" y="1166153"/>
                    <a:pt x="1316209" y="1182719"/>
                    <a:pt x="1320527" y="1199285"/>
                  </a:cubicBezTo>
                  <a:cubicBezTo>
                    <a:pt x="1323045" y="1201446"/>
                    <a:pt x="1325924" y="1203606"/>
                    <a:pt x="1329162" y="1205407"/>
                  </a:cubicBezTo>
                  <a:cubicBezTo>
                    <a:pt x="1331681" y="1118977"/>
                    <a:pt x="1344275" y="1032906"/>
                    <a:pt x="1347873" y="946115"/>
                  </a:cubicBezTo>
                  <a:cubicBezTo>
                    <a:pt x="1349672" y="901100"/>
                    <a:pt x="1352551" y="855363"/>
                    <a:pt x="1350392" y="809987"/>
                  </a:cubicBezTo>
                  <a:lnTo>
                    <a:pt x="1344547" y="749422"/>
                  </a:lnTo>
                  <a:close/>
                  <a:moveTo>
                    <a:pt x="418808" y="679621"/>
                  </a:moveTo>
                  <a:lnTo>
                    <a:pt x="416811" y="761288"/>
                  </a:lnTo>
                  <a:lnTo>
                    <a:pt x="415480" y="815704"/>
                  </a:lnTo>
                  <a:cubicBezTo>
                    <a:pt x="412961" y="861035"/>
                    <a:pt x="410172" y="906321"/>
                    <a:pt x="410532" y="951517"/>
                  </a:cubicBezTo>
                  <a:cubicBezTo>
                    <a:pt x="410892" y="1000855"/>
                    <a:pt x="413051" y="1050192"/>
                    <a:pt x="415570" y="1099530"/>
                  </a:cubicBezTo>
                  <a:cubicBezTo>
                    <a:pt x="416649" y="1121497"/>
                    <a:pt x="418088" y="1143465"/>
                    <a:pt x="418448" y="1165433"/>
                  </a:cubicBezTo>
                  <a:cubicBezTo>
                    <a:pt x="418448" y="1179838"/>
                    <a:pt x="416649" y="1200725"/>
                    <a:pt x="425645" y="1213330"/>
                  </a:cubicBezTo>
                  <a:cubicBezTo>
                    <a:pt x="431042" y="1211169"/>
                    <a:pt x="436439" y="1208288"/>
                    <a:pt x="441477" y="1205047"/>
                  </a:cubicBezTo>
                  <a:cubicBezTo>
                    <a:pt x="436080" y="1192442"/>
                    <a:pt x="435000" y="1179118"/>
                    <a:pt x="435000" y="1165073"/>
                  </a:cubicBezTo>
                  <a:cubicBezTo>
                    <a:pt x="434640" y="1145986"/>
                    <a:pt x="432122" y="1127259"/>
                    <a:pt x="430682" y="1107813"/>
                  </a:cubicBezTo>
                  <a:cubicBezTo>
                    <a:pt x="426724" y="1059195"/>
                    <a:pt x="424205" y="1009858"/>
                    <a:pt x="424205" y="960881"/>
                  </a:cubicBezTo>
                  <a:cubicBezTo>
                    <a:pt x="424205" y="912263"/>
                    <a:pt x="425645" y="864006"/>
                    <a:pt x="426364" y="815389"/>
                  </a:cubicBezTo>
                  <a:cubicBezTo>
                    <a:pt x="426724" y="792701"/>
                    <a:pt x="426724" y="770373"/>
                    <a:pt x="429243" y="748045"/>
                  </a:cubicBezTo>
                  <a:lnTo>
                    <a:pt x="429305" y="747527"/>
                  </a:lnTo>
                  <a:lnTo>
                    <a:pt x="433201" y="714914"/>
                  </a:lnTo>
                  <a:lnTo>
                    <a:pt x="436439" y="685023"/>
                  </a:lnTo>
                  <a:cubicBezTo>
                    <a:pt x="431042" y="682862"/>
                    <a:pt x="424925" y="681062"/>
                    <a:pt x="418808" y="679621"/>
                  </a:cubicBezTo>
                  <a:close/>
                  <a:moveTo>
                    <a:pt x="1389613" y="674579"/>
                  </a:moveTo>
                  <a:cubicBezTo>
                    <a:pt x="1387094" y="674579"/>
                    <a:pt x="1384935" y="674579"/>
                    <a:pt x="1382416" y="674940"/>
                  </a:cubicBezTo>
                  <a:cubicBezTo>
                    <a:pt x="1379538" y="676740"/>
                    <a:pt x="1375939" y="677100"/>
                    <a:pt x="1373061" y="675660"/>
                  </a:cubicBezTo>
                  <a:lnTo>
                    <a:pt x="1349814" y="680419"/>
                  </a:lnTo>
                  <a:lnTo>
                    <a:pt x="1341396" y="682142"/>
                  </a:lnTo>
                  <a:lnTo>
                    <a:pt x="1346743" y="720650"/>
                  </a:lnTo>
                  <a:lnTo>
                    <a:pt x="1357948" y="801344"/>
                  </a:lnTo>
                  <a:cubicBezTo>
                    <a:pt x="1360467" y="846720"/>
                    <a:pt x="1358308" y="892456"/>
                    <a:pt x="1356869" y="937472"/>
                  </a:cubicBezTo>
                  <a:cubicBezTo>
                    <a:pt x="1353270" y="1028945"/>
                    <a:pt x="1340317" y="1118977"/>
                    <a:pt x="1336719" y="1209729"/>
                  </a:cubicBezTo>
                  <a:cubicBezTo>
                    <a:pt x="1379178" y="1232056"/>
                    <a:pt x="1438549" y="1232777"/>
                    <a:pt x="1479928" y="1219452"/>
                  </a:cubicBezTo>
                  <a:cubicBezTo>
                    <a:pt x="1527785" y="1203606"/>
                    <a:pt x="1532823" y="1138063"/>
                    <a:pt x="1537860" y="1096288"/>
                  </a:cubicBezTo>
                  <a:cubicBezTo>
                    <a:pt x="1548655" y="1006977"/>
                    <a:pt x="1554772" y="920546"/>
                    <a:pt x="1547216" y="830875"/>
                  </a:cubicBezTo>
                  <a:cubicBezTo>
                    <a:pt x="1543977" y="797023"/>
                    <a:pt x="1545776" y="762451"/>
                    <a:pt x="1536781" y="729679"/>
                  </a:cubicBezTo>
                  <a:cubicBezTo>
                    <a:pt x="1525626" y="689345"/>
                    <a:pt x="1495041" y="690785"/>
                    <a:pt x="1465176" y="679261"/>
                  </a:cubicBezTo>
                  <a:cubicBezTo>
                    <a:pt x="1455460" y="675660"/>
                    <a:pt x="1446825" y="676380"/>
                    <a:pt x="1437469" y="676020"/>
                  </a:cubicBezTo>
                  <a:cubicBezTo>
                    <a:pt x="1420198" y="674219"/>
                    <a:pt x="1403286" y="673859"/>
                    <a:pt x="1389613" y="674579"/>
                  </a:cubicBezTo>
                  <a:close/>
                  <a:moveTo>
                    <a:pt x="380307" y="674579"/>
                  </a:moveTo>
                  <a:cubicBezTo>
                    <a:pt x="366634" y="673859"/>
                    <a:pt x="349722" y="674219"/>
                    <a:pt x="332450" y="676020"/>
                  </a:cubicBezTo>
                  <a:cubicBezTo>
                    <a:pt x="323095" y="676380"/>
                    <a:pt x="314459" y="675660"/>
                    <a:pt x="304744" y="679261"/>
                  </a:cubicBezTo>
                  <a:cubicBezTo>
                    <a:pt x="274879" y="690785"/>
                    <a:pt x="244293" y="689345"/>
                    <a:pt x="233139" y="729679"/>
                  </a:cubicBezTo>
                  <a:cubicBezTo>
                    <a:pt x="224143" y="762451"/>
                    <a:pt x="225942" y="797023"/>
                    <a:pt x="223064" y="830875"/>
                  </a:cubicBezTo>
                  <a:cubicBezTo>
                    <a:pt x="218926" y="875711"/>
                    <a:pt x="218476" y="919736"/>
                    <a:pt x="220410" y="963717"/>
                  </a:cubicBezTo>
                  <a:lnTo>
                    <a:pt x="221522" y="976375"/>
                  </a:lnTo>
                  <a:lnTo>
                    <a:pt x="232059" y="1096288"/>
                  </a:lnTo>
                  <a:cubicBezTo>
                    <a:pt x="237097" y="1138063"/>
                    <a:pt x="241775" y="1203606"/>
                    <a:pt x="289991" y="1219452"/>
                  </a:cubicBezTo>
                  <a:cubicBezTo>
                    <a:pt x="326693" y="1231336"/>
                    <a:pt x="378508" y="1232056"/>
                    <a:pt x="418808" y="1216211"/>
                  </a:cubicBezTo>
                  <a:cubicBezTo>
                    <a:pt x="405854" y="1194963"/>
                    <a:pt x="411252" y="1157870"/>
                    <a:pt x="409812" y="1134822"/>
                  </a:cubicBezTo>
                  <a:cubicBezTo>
                    <a:pt x="407294" y="1082244"/>
                    <a:pt x="404055" y="1029665"/>
                    <a:pt x="403336" y="977086"/>
                  </a:cubicBezTo>
                  <a:cubicBezTo>
                    <a:pt x="402616" y="925948"/>
                    <a:pt x="402616" y="874450"/>
                    <a:pt x="406214" y="823312"/>
                  </a:cubicBezTo>
                  <a:lnTo>
                    <a:pt x="409429" y="769418"/>
                  </a:lnTo>
                  <a:lnTo>
                    <a:pt x="414850" y="678541"/>
                  </a:lnTo>
                  <a:cubicBezTo>
                    <a:pt x="403336" y="676020"/>
                    <a:pt x="391461" y="674940"/>
                    <a:pt x="380307" y="674579"/>
                  </a:cubicBezTo>
                  <a:close/>
                  <a:moveTo>
                    <a:pt x="293264" y="653065"/>
                  </a:moveTo>
                  <a:cubicBezTo>
                    <a:pt x="297562" y="652707"/>
                    <a:pt x="298994" y="659145"/>
                    <a:pt x="295055" y="659503"/>
                  </a:cubicBezTo>
                  <a:cubicBezTo>
                    <a:pt x="266047" y="664511"/>
                    <a:pt x="232383" y="672380"/>
                    <a:pt x="214835" y="698848"/>
                  </a:cubicBezTo>
                  <a:cubicBezTo>
                    <a:pt x="201584" y="719236"/>
                    <a:pt x="196570" y="742127"/>
                    <a:pt x="196212" y="766091"/>
                  </a:cubicBezTo>
                  <a:cubicBezTo>
                    <a:pt x="196212" y="768238"/>
                    <a:pt x="192989" y="768238"/>
                    <a:pt x="192989" y="766091"/>
                  </a:cubicBezTo>
                  <a:cubicBezTo>
                    <a:pt x="192989" y="739266"/>
                    <a:pt x="198003" y="713155"/>
                    <a:pt x="214119" y="691337"/>
                  </a:cubicBezTo>
                  <a:cubicBezTo>
                    <a:pt x="232383" y="666299"/>
                    <a:pt x="264614" y="658072"/>
                    <a:pt x="293264" y="653065"/>
                  </a:cubicBezTo>
                  <a:close/>
                  <a:moveTo>
                    <a:pt x="1359378" y="644770"/>
                  </a:moveTo>
                  <a:cubicBezTo>
                    <a:pt x="1362617" y="644770"/>
                    <a:pt x="1362617" y="649457"/>
                    <a:pt x="1360098" y="650178"/>
                  </a:cubicBezTo>
                  <a:cubicBezTo>
                    <a:pt x="1334185" y="659551"/>
                    <a:pt x="1311152" y="658109"/>
                    <a:pt x="1289558" y="677576"/>
                  </a:cubicBezTo>
                  <a:cubicBezTo>
                    <a:pt x="1273002" y="692357"/>
                    <a:pt x="1255367" y="710382"/>
                    <a:pt x="1251408" y="733094"/>
                  </a:cubicBezTo>
                  <a:cubicBezTo>
                    <a:pt x="1250688" y="734897"/>
                    <a:pt x="1247089" y="734536"/>
                    <a:pt x="1247449" y="732373"/>
                  </a:cubicBezTo>
                  <a:cubicBezTo>
                    <a:pt x="1253927" y="679018"/>
                    <a:pt x="1311511" y="648375"/>
                    <a:pt x="1359378" y="644770"/>
                  </a:cubicBezTo>
                  <a:close/>
                  <a:moveTo>
                    <a:pt x="292903" y="639142"/>
                  </a:moveTo>
                  <a:cubicBezTo>
                    <a:pt x="297202" y="638420"/>
                    <a:pt x="298994" y="644915"/>
                    <a:pt x="294694" y="645275"/>
                  </a:cubicBezTo>
                  <a:cubicBezTo>
                    <a:pt x="259940" y="649966"/>
                    <a:pt x="216587" y="666923"/>
                    <a:pt x="199031" y="700477"/>
                  </a:cubicBezTo>
                  <a:cubicBezTo>
                    <a:pt x="198314" y="701559"/>
                    <a:pt x="196164" y="700838"/>
                    <a:pt x="196523" y="699395"/>
                  </a:cubicBezTo>
                  <a:cubicBezTo>
                    <a:pt x="210496" y="661872"/>
                    <a:pt x="257432" y="643832"/>
                    <a:pt x="292903" y="639142"/>
                  </a:cubicBezTo>
                  <a:close/>
                  <a:moveTo>
                    <a:pt x="1350182" y="632784"/>
                  </a:moveTo>
                  <a:cubicBezTo>
                    <a:pt x="1354479" y="632070"/>
                    <a:pt x="1356269" y="638137"/>
                    <a:pt x="1351972" y="639208"/>
                  </a:cubicBezTo>
                  <a:cubicBezTo>
                    <a:pt x="1334426" y="642420"/>
                    <a:pt x="1318670" y="642777"/>
                    <a:pt x="1302199" y="651698"/>
                  </a:cubicBezTo>
                  <a:cubicBezTo>
                    <a:pt x="1288950" y="658836"/>
                    <a:pt x="1276775" y="667044"/>
                    <a:pt x="1264958" y="677037"/>
                  </a:cubicBezTo>
                  <a:cubicBezTo>
                    <a:pt x="1263526" y="677750"/>
                    <a:pt x="1261377" y="675966"/>
                    <a:pt x="1262810" y="674538"/>
                  </a:cubicBezTo>
                  <a:cubicBezTo>
                    <a:pt x="1275342" y="662762"/>
                    <a:pt x="1288950" y="651698"/>
                    <a:pt x="1304347" y="644204"/>
                  </a:cubicBezTo>
                  <a:cubicBezTo>
                    <a:pt x="1319745" y="636710"/>
                    <a:pt x="1333710" y="634925"/>
                    <a:pt x="1350182" y="632784"/>
                  </a:cubicBezTo>
                  <a:close/>
                  <a:moveTo>
                    <a:pt x="288695" y="627307"/>
                  </a:moveTo>
                  <a:cubicBezTo>
                    <a:pt x="292643" y="627307"/>
                    <a:pt x="292284" y="633497"/>
                    <a:pt x="288336" y="634225"/>
                  </a:cubicBezTo>
                  <a:cubicBezTo>
                    <a:pt x="261777" y="637138"/>
                    <a:pt x="231628" y="644785"/>
                    <a:pt x="212606" y="665539"/>
                  </a:cubicBezTo>
                  <a:cubicBezTo>
                    <a:pt x="211529" y="666631"/>
                    <a:pt x="210452" y="665175"/>
                    <a:pt x="211170" y="664082"/>
                  </a:cubicBezTo>
                  <a:cubicBezTo>
                    <a:pt x="230192" y="641508"/>
                    <a:pt x="259623" y="629856"/>
                    <a:pt x="288695" y="627307"/>
                  </a:cubicBezTo>
                  <a:close/>
                  <a:moveTo>
                    <a:pt x="1342477" y="620957"/>
                  </a:moveTo>
                  <a:cubicBezTo>
                    <a:pt x="1346746" y="620957"/>
                    <a:pt x="1346391" y="626602"/>
                    <a:pt x="1342477" y="627307"/>
                  </a:cubicBezTo>
                  <a:cubicBezTo>
                    <a:pt x="1323618" y="629071"/>
                    <a:pt x="1306183" y="632599"/>
                    <a:pt x="1289103" y="641771"/>
                  </a:cubicBezTo>
                  <a:cubicBezTo>
                    <a:pt x="1286968" y="642829"/>
                    <a:pt x="1285189" y="639654"/>
                    <a:pt x="1287324" y="638596"/>
                  </a:cubicBezTo>
                  <a:cubicBezTo>
                    <a:pt x="1304759" y="629424"/>
                    <a:pt x="1322551" y="620957"/>
                    <a:pt x="1342477" y="620957"/>
                  </a:cubicBezTo>
                  <a:close/>
                  <a:moveTo>
                    <a:pt x="340967" y="586961"/>
                  </a:moveTo>
                  <a:cubicBezTo>
                    <a:pt x="341307" y="584445"/>
                    <a:pt x="345049" y="584445"/>
                    <a:pt x="345049" y="587321"/>
                  </a:cubicBezTo>
                  <a:cubicBezTo>
                    <a:pt x="344709" y="603855"/>
                    <a:pt x="343688" y="620389"/>
                    <a:pt x="342668" y="636923"/>
                  </a:cubicBezTo>
                  <a:cubicBezTo>
                    <a:pt x="342328" y="641236"/>
                    <a:pt x="335864" y="640876"/>
                    <a:pt x="336204" y="636923"/>
                  </a:cubicBezTo>
                  <a:cubicBezTo>
                    <a:pt x="338245" y="620389"/>
                    <a:pt x="339946" y="603855"/>
                    <a:pt x="340967" y="586961"/>
                  </a:cubicBezTo>
                  <a:close/>
                  <a:moveTo>
                    <a:pt x="363169" y="550078"/>
                  </a:moveTo>
                  <a:cubicBezTo>
                    <a:pt x="363540" y="547932"/>
                    <a:pt x="367244" y="549005"/>
                    <a:pt x="366873" y="551151"/>
                  </a:cubicBezTo>
                  <a:cubicBezTo>
                    <a:pt x="360947" y="583334"/>
                    <a:pt x="353168" y="615160"/>
                    <a:pt x="352057" y="648059"/>
                  </a:cubicBezTo>
                  <a:cubicBezTo>
                    <a:pt x="352057" y="652350"/>
                    <a:pt x="345389" y="652350"/>
                    <a:pt x="345389" y="648059"/>
                  </a:cubicBezTo>
                  <a:cubicBezTo>
                    <a:pt x="346130" y="614445"/>
                    <a:pt x="355761" y="582619"/>
                    <a:pt x="363169" y="550078"/>
                  </a:cubicBezTo>
                  <a:close/>
                  <a:moveTo>
                    <a:pt x="2776" y="508294"/>
                  </a:moveTo>
                  <a:cubicBezTo>
                    <a:pt x="5120" y="506450"/>
                    <a:pt x="8546" y="506180"/>
                    <a:pt x="11431" y="508878"/>
                  </a:cubicBezTo>
                  <a:cubicBezTo>
                    <a:pt x="32708" y="527944"/>
                    <a:pt x="56871" y="542693"/>
                    <a:pt x="79591" y="559600"/>
                  </a:cubicBezTo>
                  <a:cubicBezTo>
                    <a:pt x="103753" y="577227"/>
                    <a:pt x="138735" y="596652"/>
                    <a:pt x="153521" y="623272"/>
                  </a:cubicBezTo>
                  <a:cubicBezTo>
                    <a:pt x="159292" y="634064"/>
                    <a:pt x="146308" y="649173"/>
                    <a:pt x="135850" y="640899"/>
                  </a:cubicBezTo>
                  <a:cubicBezTo>
                    <a:pt x="108081" y="619315"/>
                    <a:pt x="82837" y="594134"/>
                    <a:pt x="55789" y="572190"/>
                  </a:cubicBezTo>
                  <a:cubicBezTo>
                    <a:pt x="37036" y="556722"/>
                    <a:pt x="10349" y="540534"/>
                    <a:pt x="612" y="517152"/>
                  </a:cubicBezTo>
                  <a:cubicBezTo>
                    <a:pt x="-831" y="513555"/>
                    <a:pt x="432" y="510137"/>
                    <a:pt x="2776" y="508294"/>
                  </a:cubicBezTo>
                  <a:close/>
                  <a:moveTo>
                    <a:pt x="399252" y="444596"/>
                  </a:moveTo>
                  <a:cubicBezTo>
                    <a:pt x="399617" y="443157"/>
                    <a:pt x="402174" y="443517"/>
                    <a:pt x="401809" y="444955"/>
                  </a:cubicBezTo>
                  <a:cubicBezTo>
                    <a:pt x="392312" y="511130"/>
                    <a:pt x="369300" y="574428"/>
                    <a:pt x="367474" y="642401"/>
                  </a:cubicBezTo>
                  <a:cubicBezTo>
                    <a:pt x="367474" y="645998"/>
                    <a:pt x="361264" y="645998"/>
                    <a:pt x="361264" y="642041"/>
                  </a:cubicBezTo>
                  <a:cubicBezTo>
                    <a:pt x="361995" y="573349"/>
                    <a:pt x="385737" y="511130"/>
                    <a:pt x="399252" y="444596"/>
                  </a:cubicBezTo>
                  <a:close/>
                  <a:moveTo>
                    <a:pt x="71274" y="417238"/>
                  </a:moveTo>
                  <a:cubicBezTo>
                    <a:pt x="73577" y="415884"/>
                    <a:pt x="76649" y="416064"/>
                    <a:pt x="78275" y="419133"/>
                  </a:cubicBezTo>
                  <a:cubicBezTo>
                    <a:pt x="95619" y="451629"/>
                    <a:pt x="116939" y="481237"/>
                    <a:pt x="139343" y="510483"/>
                  </a:cubicBezTo>
                  <a:cubicBezTo>
                    <a:pt x="157772" y="534674"/>
                    <a:pt x="181621" y="553811"/>
                    <a:pt x="198966" y="579086"/>
                  </a:cubicBezTo>
                  <a:cubicBezTo>
                    <a:pt x="206916" y="590640"/>
                    <a:pt x="188126" y="604721"/>
                    <a:pt x="179453" y="593889"/>
                  </a:cubicBezTo>
                  <a:cubicBezTo>
                    <a:pt x="135729" y="539729"/>
                    <a:pt x="97788" y="488458"/>
                    <a:pt x="68880" y="424549"/>
                  </a:cubicBezTo>
                  <a:cubicBezTo>
                    <a:pt x="67434" y="421480"/>
                    <a:pt x="68970" y="418592"/>
                    <a:pt x="71274" y="417238"/>
                  </a:cubicBezTo>
                  <a:close/>
                  <a:moveTo>
                    <a:pt x="156667" y="347115"/>
                  </a:moveTo>
                  <a:cubicBezTo>
                    <a:pt x="159869" y="346213"/>
                    <a:pt x="163477" y="347476"/>
                    <a:pt x="164559" y="351807"/>
                  </a:cubicBezTo>
                  <a:cubicBezTo>
                    <a:pt x="172857" y="389343"/>
                    <a:pt x="193062" y="418938"/>
                    <a:pt x="211102" y="452142"/>
                  </a:cubicBezTo>
                  <a:cubicBezTo>
                    <a:pt x="224451" y="475963"/>
                    <a:pt x="235275" y="500866"/>
                    <a:pt x="250068" y="523965"/>
                  </a:cubicBezTo>
                  <a:cubicBezTo>
                    <a:pt x="260891" y="540567"/>
                    <a:pt x="234914" y="553921"/>
                    <a:pt x="224090" y="538763"/>
                  </a:cubicBezTo>
                  <a:cubicBezTo>
                    <a:pt x="204247" y="511694"/>
                    <a:pt x="191980" y="474880"/>
                    <a:pt x="179352" y="443841"/>
                  </a:cubicBezTo>
                  <a:cubicBezTo>
                    <a:pt x="167806" y="415329"/>
                    <a:pt x="156261" y="386094"/>
                    <a:pt x="151210" y="355416"/>
                  </a:cubicBezTo>
                  <a:cubicBezTo>
                    <a:pt x="150669" y="351085"/>
                    <a:pt x="153465" y="348018"/>
                    <a:pt x="156667" y="347115"/>
                  </a:cubicBezTo>
                  <a:close/>
                  <a:moveTo>
                    <a:pt x="834719" y="156065"/>
                  </a:moveTo>
                  <a:cubicBezTo>
                    <a:pt x="891799" y="152145"/>
                    <a:pt x="951085" y="162149"/>
                    <a:pt x="1004425" y="178370"/>
                  </a:cubicBezTo>
                  <a:cubicBezTo>
                    <a:pt x="1010192" y="179812"/>
                    <a:pt x="1007669" y="188824"/>
                    <a:pt x="1001903" y="187022"/>
                  </a:cubicBezTo>
                  <a:cubicBezTo>
                    <a:pt x="893060" y="153136"/>
                    <a:pt x="775568" y="150974"/>
                    <a:pt x="680060" y="219465"/>
                  </a:cubicBezTo>
                  <a:cubicBezTo>
                    <a:pt x="678619" y="220546"/>
                    <a:pt x="677177" y="218744"/>
                    <a:pt x="678258" y="217302"/>
                  </a:cubicBezTo>
                  <a:cubicBezTo>
                    <a:pt x="722769" y="177829"/>
                    <a:pt x="777640" y="159986"/>
                    <a:pt x="834719" y="156065"/>
                  </a:cubicBezTo>
                  <a:close/>
                  <a:moveTo>
                    <a:pt x="890545" y="137204"/>
                  </a:moveTo>
                  <a:cubicBezTo>
                    <a:pt x="967367" y="142253"/>
                    <a:pt x="1042065" y="165269"/>
                    <a:pt x="1114336" y="191305"/>
                  </a:cubicBezTo>
                  <a:cubicBezTo>
                    <a:pt x="1119730" y="193094"/>
                    <a:pt x="1117213" y="201325"/>
                    <a:pt x="1112179" y="199536"/>
                  </a:cubicBezTo>
                  <a:cubicBezTo>
                    <a:pt x="1024087" y="167685"/>
                    <a:pt x="932041" y="138339"/>
                    <a:pt x="836758" y="143707"/>
                  </a:cubicBezTo>
                  <a:cubicBezTo>
                    <a:pt x="786780" y="146570"/>
                    <a:pt x="737520" y="159096"/>
                    <a:pt x="693295" y="183431"/>
                  </a:cubicBezTo>
                  <a:cubicBezTo>
                    <a:pt x="676036" y="193094"/>
                    <a:pt x="659856" y="204546"/>
                    <a:pt x="642957" y="214924"/>
                  </a:cubicBezTo>
                  <a:cubicBezTo>
                    <a:pt x="628215" y="224229"/>
                    <a:pt x="610597" y="232460"/>
                    <a:pt x="601608" y="247849"/>
                  </a:cubicBezTo>
                  <a:cubicBezTo>
                    <a:pt x="599810" y="250712"/>
                    <a:pt x="596214" y="248565"/>
                    <a:pt x="597652" y="245702"/>
                  </a:cubicBezTo>
                  <a:cubicBezTo>
                    <a:pt x="604125" y="231744"/>
                    <a:pt x="617428" y="223513"/>
                    <a:pt x="630372" y="215282"/>
                  </a:cubicBezTo>
                  <a:cubicBezTo>
                    <a:pt x="647991" y="204546"/>
                    <a:pt x="664530" y="191662"/>
                    <a:pt x="682868" y="181642"/>
                  </a:cubicBezTo>
                  <a:cubicBezTo>
                    <a:pt x="723138" y="159096"/>
                    <a:pt x="767004" y="143349"/>
                    <a:pt x="813027" y="138697"/>
                  </a:cubicBezTo>
                  <a:cubicBezTo>
                    <a:pt x="839095" y="135834"/>
                    <a:pt x="864938" y="135521"/>
                    <a:pt x="890545" y="137204"/>
                  </a:cubicBezTo>
                  <a:close/>
                  <a:moveTo>
                    <a:pt x="851271" y="41700"/>
                  </a:moveTo>
                  <a:cubicBezTo>
                    <a:pt x="819472" y="42646"/>
                    <a:pt x="787807" y="46517"/>
                    <a:pt x="757402" y="54440"/>
                  </a:cubicBezTo>
                  <a:cubicBezTo>
                    <a:pt x="630384" y="87571"/>
                    <a:pt x="531793" y="177963"/>
                    <a:pt x="447594" y="274478"/>
                  </a:cubicBezTo>
                  <a:cubicBezTo>
                    <a:pt x="400457" y="328497"/>
                    <a:pt x="369872" y="386117"/>
                    <a:pt x="350801" y="455262"/>
                  </a:cubicBezTo>
                  <a:cubicBezTo>
                    <a:pt x="332091" y="522606"/>
                    <a:pt x="327413" y="589950"/>
                    <a:pt x="318777" y="659454"/>
                  </a:cubicBezTo>
                  <a:cubicBezTo>
                    <a:pt x="341446" y="655133"/>
                    <a:pt x="364115" y="654052"/>
                    <a:pt x="382466" y="654772"/>
                  </a:cubicBezTo>
                  <a:cubicBezTo>
                    <a:pt x="380667" y="612638"/>
                    <a:pt x="389662" y="573024"/>
                    <a:pt x="395779" y="531609"/>
                  </a:cubicBezTo>
                  <a:cubicBezTo>
                    <a:pt x="401177" y="494156"/>
                    <a:pt x="409812" y="458503"/>
                    <a:pt x="426724" y="424651"/>
                  </a:cubicBezTo>
                  <a:cubicBezTo>
                    <a:pt x="454431" y="369552"/>
                    <a:pt x="492572" y="320934"/>
                    <a:pt x="531073" y="273397"/>
                  </a:cubicBezTo>
                  <a:cubicBezTo>
                    <a:pt x="567775" y="227661"/>
                    <a:pt x="605916" y="186967"/>
                    <a:pt x="657731" y="158156"/>
                  </a:cubicBezTo>
                  <a:cubicBezTo>
                    <a:pt x="759921" y="100896"/>
                    <a:pt x="893416" y="88652"/>
                    <a:pt x="1006400" y="115661"/>
                  </a:cubicBezTo>
                  <a:cubicBezTo>
                    <a:pt x="1060734" y="128266"/>
                    <a:pt x="1128021" y="148073"/>
                    <a:pt x="1166162" y="191648"/>
                  </a:cubicBezTo>
                  <a:cubicBezTo>
                    <a:pt x="1187752" y="216137"/>
                    <a:pt x="1208261" y="240986"/>
                    <a:pt x="1232370" y="263674"/>
                  </a:cubicBezTo>
                  <a:cubicBezTo>
                    <a:pt x="1250721" y="280960"/>
                    <a:pt x="1268712" y="298606"/>
                    <a:pt x="1283824" y="318773"/>
                  </a:cubicBezTo>
                  <a:cubicBezTo>
                    <a:pt x="1296059" y="335339"/>
                    <a:pt x="1304694" y="352986"/>
                    <a:pt x="1312251" y="371352"/>
                  </a:cubicBezTo>
                  <a:cubicBezTo>
                    <a:pt x="1312610" y="369552"/>
                    <a:pt x="1313330" y="368111"/>
                    <a:pt x="1313690" y="366310"/>
                  </a:cubicBezTo>
                  <a:cubicBezTo>
                    <a:pt x="1315849" y="359108"/>
                    <a:pt x="1317648" y="351905"/>
                    <a:pt x="1319807" y="344703"/>
                  </a:cubicBezTo>
                  <a:cubicBezTo>
                    <a:pt x="1320527" y="342181"/>
                    <a:pt x="1324485" y="343262"/>
                    <a:pt x="1323765" y="346143"/>
                  </a:cubicBezTo>
                  <a:cubicBezTo>
                    <a:pt x="1321606" y="354066"/>
                    <a:pt x="1319447" y="362349"/>
                    <a:pt x="1317288" y="370632"/>
                  </a:cubicBezTo>
                  <a:cubicBezTo>
                    <a:pt x="1316568" y="373153"/>
                    <a:pt x="1315849" y="376034"/>
                    <a:pt x="1315129" y="378915"/>
                  </a:cubicBezTo>
                  <a:cubicBezTo>
                    <a:pt x="1316568" y="382516"/>
                    <a:pt x="1318008" y="386117"/>
                    <a:pt x="1319447" y="390079"/>
                  </a:cubicBezTo>
                  <a:cubicBezTo>
                    <a:pt x="1319807" y="391159"/>
                    <a:pt x="1320527" y="392600"/>
                    <a:pt x="1320886" y="393680"/>
                  </a:cubicBezTo>
                  <a:cubicBezTo>
                    <a:pt x="1325204" y="381796"/>
                    <a:pt x="1331321" y="370992"/>
                    <a:pt x="1334200" y="358748"/>
                  </a:cubicBezTo>
                  <a:cubicBezTo>
                    <a:pt x="1334919" y="355507"/>
                    <a:pt x="1339597" y="356947"/>
                    <a:pt x="1338878" y="360188"/>
                  </a:cubicBezTo>
                  <a:cubicBezTo>
                    <a:pt x="1335999" y="374233"/>
                    <a:pt x="1329882" y="388278"/>
                    <a:pt x="1324125" y="401243"/>
                  </a:cubicBezTo>
                  <a:cubicBezTo>
                    <a:pt x="1325564" y="405564"/>
                    <a:pt x="1327003" y="409166"/>
                    <a:pt x="1328802" y="413127"/>
                  </a:cubicBezTo>
                  <a:cubicBezTo>
                    <a:pt x="1332761" y="402683"/>
                    <a:pt x="1337798" y="392240"/>
                    <a:pt x="1341756" y="381796"/>
                  </a:cubicBezTo>
                  <a:cubicBezTo>
                    <a:pt x="1342836" y="378915"/>
                    <a:pt x="1347153" y="380355"/>
                    <a:pt x="1346074" y="382876"/>
                  </a:cubicBezTo>
                  <a:cubicBezTo>
                    <a:pt x="1341756" y="395481"/>
                    <a:pt x="1338158" y="409166"/>
                    <a:pt x="1332041" y="421050"/>
                  </a:cubicBezTo>
                  <a:cubicBezTo>
                    <a:pt x="1333480" y="424291"/>
                    <a:pt x="1334560" y="427532"/>
                    <a:pt x="1335999" y="430773"/>
                  </a:cubicBezTo>
                  <a:cubicBezTo>
                    <a:pt x="1339237" y="420330"/>
                    <a:pt x="1344275" y="409886"/>
                    <a:pt x="1347873" y="399442"/>
                  </a:cubicBezTo>
                  <a:cubicBezTo>
                    <a:pt x="1348593" y="396921"/>
                    <a:pt x="1352911" y="398002"/>
                    <a:pt x="1352191" y="400883"/>
                  </a:cubicBezTo>
                  <a:cubicBezTo>
                    <a:pt x="1348233" y="413487"/>
                    <a:pt x="1344275" y="426452"/>
                    <a:pt x="1339597" y="439056"/>
                  </a:cubicBezTo>
                  <a:cubicBezTo>
                    <a:pt x="1340317" y="440857"/>
                    <a:pt x="1341036" y="442657"/>
                    <a:pt x="1341756" y="444818"/>
                  </a:cubicBezTo>
                  <a:cubicBezTo>
                    <a:pt x="1344275" y="437256"/>
                    <a:pt x="1347153" y="430053"/>
                    <a:pt x="1349312" y="422490"/>
                  </a:cubicBezTo>
                  <a:cubicBezTo>
                    <a:pt x="1350032" y="419969"/>
                    <a:pt x="1353990" y="421050"/>
                    <a:pt x="1353630" y="423931"/>
                  </a:cubicBezTo>
                  <a:cubicBezTo>
                    <a:pt x="1351112" y="433294"/>
                    <a:pt x="1348593" y="443378"/>
                    <a:pt x="1344995" y="452741"/>
                  </a:cubicBezTo>
                  <a:cubicBezTo>
                    <a:pt x="1346434" y="455262"/>
                    <a:pt x="1347153" y="458143"/>
                    <a:pt x="1348593" y="461024"/>
                  </a:cubicBezTo>
                  <a:cubicBezTo>
                    <a:pt x="1351471" y="453461"/>
                    <a:pt x="1355070" y="446259"/>
                    <a:pt x="1357229" y="438696"/>
                  </a:cubicBezTo>
                  <a:cubicBezTo>
                    <a:pt x="1357948" y="435815"/>
                    <a:pt x="1362986" y="437256"/>
                    <a:pt x="1361906" y="440497"/>
                  </a:cubicBezTo>
                  <a:cubicBezTo>
                    <a:pt x="1359387" y="449860"/>
                    <a:pt x="1356149" y="459944"/>
                    <a:pt x="1351471" y="468947"/>
                  </a:cubicBezTo>
                  <a:cubicBezTo>
                    <a:pt x="1352551" y="472188"/>
                    <a:pt x="1353990" y="474709"/>
                    <a:pt x="1355070" y="477950"/>
                  </a:cubicBezTo>
                  <a:cubicBezTo>
                    <a:pt x="1357588" y="469667"/>
                    <a:pt x="1361187" y="461744"/>
                    <a:pt x="1363705" y="453461"/>
                  </a:cubicBezTo>
                  <a:cubicBezTo>
                    <a:pt x="1364785" y="450580"/>
                    <a:pt x="1369463" y="452021"/>
                    <a:pt x="1368743" y="455262"/>
                  </a:cubicBezTo>
                  <a:cubicBezTo>
                    <a:pt x="1365864" y="466066"/>
                    <a:pt x="1362626" y="477590"/>
                    <a:pt x="1358668" y="488754"/>
                  </a:cubicBezTo>
                  <a:cubicBezTo>
                    <a:pt x="1360467" y="493435"/>
                    <a:pt x="1361906" y="498117"/>
                    <a:pt x="1363346" y="503159"/>
                  </a:cubicBezTo>
                  <a:cubicBezTo>
                    <a:pt x="1366584" y="493075"/>
                    <a:pt x="1371622" y="483352"/>
                    <a:pt x="1374500" y="473628"/>
                  </a:cubicBezTo>
                  <a:cubicBezTo>
                    <a:pt x="1375580" y="470387"/>
                    <a:pt x="1381337" y="471828"/>
                    <a:pt x="1380257" y="475069"/>
                  </a:cubicBezTo>
                  <a:cubicBezTo>
                    <a:pt x="1375939" y="488394"/>
                    <a:pt x="1371981" y="502078"/>
                    <a:pt x="1366944" y="514683"/>
                  </a:cubicBezTo>
                  <a:cubicBezTo>
                    <a:pt x="1368023" y="519004"/>
                    <a:pt x="1369103" y="523686"/>
                    <a:pt x="1370182" y="528008"/>
                  </a:cubicBezTo>
                  <a:cubicBezTo>
                    <a:pt x="1373421" y="518644"/>
                    <a:pt x="1377379" y="509641"/>
                    <a:pt x="1380257" y="500278"/>
                  </a:cubicBezTo>
                  <a:cubicBezTo>
                    <a:pt x="1381337" y="496316"/>
                    <a:pt x="1387454" y="498117"/>
                    <a:pt x="1386374" y="502078"/>
                  </a:cubicBezTo>
                  <a:cubicBezTo>
                    <a:pt x="1382776" y="514323"/>
                    <a:pt x="1379538" y="529088"/>
                    <a:pt x="1373061" y="540252"/>
                  </a:cubicBezTo>
                  <a:cubicBezTo>
                    <a:pt x="1374140" y="544213"/>
                    <a:pt x="1374860" y="548895"/>
                    <a:pt x="1375580" y="553217"/>
                  </a:cubicBezTo>
                  <a:cubicBezTo>
                    <a:pt x="1379538" y="541332"/>
                    <a:pt x="1384215" y="529088"/>
                    <a:pt x="1386014" y="516123"/>
                  </a:cubicBezTo>
                  <a:cubicBezTo>
                    <a:pt x="1386374" y="514323"/>
                    <a:pt x="1389613" y="515043"/>
                    <a:pt x="1389613" y="516844"/>
                  </a:cubicBezTo>
                  <a:cubicBezTo>
                    <a:pt x="1387814" y="533410"/>
                    <a:pt x="1382416" y="549615"/>
                    <a:pt x="1378098" y="565821"/>
                  </a:cubicBezTo>
                  <a:cubicBezTo>
                    <a:pt x="1379178" y="572303"/>
                    <a:pt x="1379897" y="578425"/>
                    <a:pt x="1380617" y="584908"/>
                  </a:cubicBezTo>
                  <a:cubicBezTo>
                    <a:pt x="1386374" y="574824"/>
                    <a:pt x="1391052" y="564380"/>
                    <a:pt x="1393931" y="553217"/>
                  </a:cubicBezTo>
                  <a:cubicBezTo>
                    <a:pt x="1395010" y="549615"/>
                    <a:pt x="1400048" y="551416"/>
                    <a:pt x="1399328" y="554657"/>
                  </a:cubicBezTo>
                  <a:cubicBezTo>
                    <a:pt x="1396090" y="569422"/>
                    <a:pt x="1389613" y="583467"/>
                    <a:pt x="1382416" y="597152"/>
                  </a:cubicBezTo>
                  <a:cubicBezTo>
                    <a:pt x="1382776" y="601474"/>
                    <a:pt x="1383136" y="605795"/>
                    <a:pt x="1383856" y="610477"/>
                  </a:cubicBezTo>
                  <a:cubicBezTo>
                    <a:pt x="1389613" y="597512"/>
                    <a:pt x="1397889" y="585628"/>
                    <a:pt x="1401127" y="571223"/>
                  </a:cubicBezTo>
                  <a:cubicBezTo>
                    <a:pt x="1401127" y="569422"/>
                    <a:pt x="1404365" y="569782"/>
                    <a:pt x="1404365" y="571943"/>
                  </a:cubicBezTo>
                  <a:cubicBezTo>
                    <a:pt x="1401847" y="589229"/>
                    <a:pt x="1393211" y="607236"/>
                    <a:pt x="1384935" y="622721"/>
                  </a:cubicBezTo>
                  <a:cubicBezTo>
                    <a:pt x="1384935" y="623081"/>
                    <a:pt x="1384935" y="623441"/>
                    <a:pt x="1384575" y="623441"/>
                  </a:cubicBezTo>
                  <a:cubicBezTo>
                    <a:pt x="1384935" y="629564"/>
                    <a:pt x="1385295" y="636046"/>
                    <a:pt x="1385655" y="642168"/>
                  </a:cubicBezTo>
                  <a:cubicBezTo>
                    <a:pt x="1392491" y="631004"/>
                    <a:pt x="1399328" y="619480"/>
                    <a:pt x="1403286" y="606155"/>
                  </a:cubicBezTo>
                  <a:cubicBezTo>
                    <a:pt x="1404006" y="604355"/>
                    <a:pt x="1406524" y="605075"/>
                    <a:pt x="1406165" y="606876"/>
                  </a:cubicBezTo>
                  <a:cubicBezTo>
                    <a:pt x="1405805" y="623081"/>
                    <a:pt x="1395730" y="640727"/>
                    <a:pt x="1386374" y="655133"/>
                  </a:cubicBezTo>
                  <a:cubicBezTo>
                    <a:pt x="1390332" y="654772"/>
                    <a:pt x="1393931" y="654412"/>
                    <a:pt x="1397889" y="654412"/>
                  </a:cubicBezTo>
                  <a:cubicBezTo>
                    <a:pt x="1401127" y="645769"/>
                    <a:pt x="1406524" y="637486"/>
                    <a:pt x="1410842" y="629203"/>
                  </a:cubicBezTo>
                  <a:cubicBezTo>
                    <a:pt x="1411922" y="626683"/>
                    <a:pt x="1416240" y="628483"/>
                    <a:pt x="1415520" y="631004"/>
                  </a:cubicBezTo>
                  <a:cubicBezTo>
                    <a:pt x="1412282" y="639287"/>
                    <a:pt x="1408683" y="646850"/>
                    <a:pt x="1405445" y="654412"/>
                  </a:cubicBezTo>
                  <a:cubicBezTo>
                    <a:pt x="1414800" y="655133"/>
                    <a:pt x="1424875" y="655853"/>
                    <a:pt x="1434951" y="656933"/>
                  </a:cubicBezTo>
                  <a:cubicBezTo>
                    <a:pt x="1433151" y="609396"/>
                    <a:pt x="1419118" y="562940"/>
                    <a:pt x="1413721" y="515763"/>
                  </a:cubicBezTo>
                  <a:cubicBezTo>
                    <a:pt x="1408324" y="469307"/>
                    <a:pt x="1393211" y="423931"/>
                    <a:pt x="1372341" y="381796"/>
                  </a:cubicBezTo>
                  <a:cubicBezTo>
                    <a:pt x="1346074" y="328137"/>
                    <a:pt x="1313690" y="273037"/>
                    <a:pt x="1278787" y="223700"/>
                  </a:cubicBezTo>
                  <a:cubicBezTo>
                    <a:pt x="1240286" y="168960"/>
                    <a:pt x="1175877" y="144472"/>
                    <a:pt x="1123703" y="105218"/>
                  </a:cubicBezTo>
                  <a:cubicBezTo>
                    <a:pt x="1074047" y="68125"/>
                    <a:pt x="1006400" y="54080"/>
                    <a:pt x="945950" y="46517"/>
                  </a:cubicBezTo>
                  <a:cubicBezTo>
                    <a:pt x="915005" y="42736"/>
                    <a:pt x="883071" y="40755"/>
                    <a:pt x="851271" y="41700"/>
                  </a:cubicBezTo>
                  <a:close/>
                  <a:moveTo>
                    <a:pt x="834405" y="22028"/>
                  </a:moveTo>
                  <a:cubicBezTo>
                    <a:pt x="864450" y="19868"/>
                    <a:pt x="894675" y="20228"/>
                    <a:pt x="924361" y="22749"/>
                  </a:cubicBezTo>
                  <a:cubicBezTo>
                    <a:pt x="981573" y="27790"/>
                    <a:pt x="1042383" y="37154"/>
                    <a:pt x="1094917" y="60562"/>
                  </a:cubicBezTo>
                  <a:cubicBezTo>
                    <a:pt x="1124063" y="73166"/>
                    <a:pt x="1146732" y="94054"/>
                    <a:pt x="1173718" y="109899"/>
                  </a:cubicBezTo>
                  <a:cubicBezTo>
                    <a:pt x="1200705" y="125385"/>
                    <a:pt x="1228771" y="140510"/>
                    <a:pt x="1253599" y="159957"/>
                  </a:cubicBezTo>
                  <a:cubicBezTo>
                    <a:pt x="1298577" y="194889"/>
                    <a:pt x="1324485" y="248188"/>
                    <a:pt x="1353990" y="295365"/>
                  </a:cubicBezTo>
                  <a:cubicBezTo>
                    <a:pt x="1386734" y="348304"/>
                    <a:pt x="1417679" y="405924"/>
                    <a:pt x="1430273" y="467146"/>
                  </a:cubicBezTo>
                  <a:cubicBezTo>
                    <a:pt x="1437469" y="501358"/>
                    <a:pt x="1438549" y="536291"/>
                    <a:pt x="1443586" y="570863"/>
                  </a:cubicBezTo>
                  <a:cubicBezTo>
                    <a:pt x="1447904" y="600393"/>
                    <a:pt x="1452222" y="629564"/>
                    <a:pt x="1451862" y="659454"/>
                  </a:cubicBezTo>
                  <a:cubicBezTo>
                    <a:pt x="1472372" y="663415"/>
                    <a:pt x="1492882" y="669538"/>
                    <a:pt x="1510154" y="678541"/>
                  </a:cubicBezTo>
                  <a:cubicBezTo>
                    <a:pt x="1528865" y="682862"/>
                    <a:pt x="1545057" y="692226"/>
                    <a:pt x="1554052" y="712033"/>
                  </a:cubicBezTo>
                  <a:cubicBezTo>
                    <a:pt x="1567725" y="741563"/>
                    <a:pt x="1566646" y="776856"/>
                    <a:pt x="1567365" y="809987"/>
                  </a:cubicBezTo>
                  <a:cubicBezTo>
                    <a:pt x="1587516" y="797743"/>
                    <a:pt x="1614502" y="811788"/>
                    <a:pt x="1624937" y="831955"/>
                  </a:cubicBezTo>
                  <a:cubicBezTo>
                    <a:pt x="1632853" y="846720"/>
                    <a:pt x="1633213" y="865087"/>
                    <a:pt x="1633573" y="881293"/>
                  </a:cubicBezTo>
                  <a:cubicBezTo>
                    <a:pt x="1673154" y="860405"/>
                    <a:pt x="1679631" y="928829"/>
                    <a:pt x="1680710" y="952238"/>
                  </a:cubicBezTo>
                  <a:cubicBezTo>
                    <a:pt x="1682149" y="985369"/>
                    <a:pt x="1686467" y="1048752"/>
                    <a:pt x="1640050" y="1049832"/>
                  </a:cubicBezTo>
                  <a:cubicBezTo>
                    <a:pt x="1638251" y="1049832"/>
                    <a:pt x="1637171" y="1049472"/>
                    <a:pt x="1636092" y="1049112"/>
                  </a:cubicBezTo>
                  <a:cubicBezTo>
                    <a:pt x="1633573" y="1060636"/>
                    <a:pt x="1630695" y="1071800"/>
                    <a:pt x="1626017" y="1082964"/>
                  </a:cubicBezTo>
                  <a:cubicBezTo>
                    <a:pt x="1613783" y="1111414"/>
                    <a:pt x="1584277" y="1135902"/>
                    <a:pt x="1553692" y="1125819"/>
                  </a:cubicBezTo>
                  <a:cubicBezTo>
                    <a:pt x="1550814" y="1144185"/>
                    <a:pt x="1546136" y="1161832"/>
                    <a:pt x="1540019" y="1178758"/>
                  </a:cubicBezTo>
                  <a:cubicBezTo>
                    <a:pt x="1508714" y="1261947"/>
                    <a:pt x="1365145" y="1259786"/>
                    <a:pt x="1303975" y="1211529"/>
                  </a:cubicBezTo>
                  <a:cubicBezTo>
                    <a:pt x="1264394" y="1180198"/>
                    <a:pt x="1262595" y="1165073"/>
                    <a:pt x="1253959" y="1116816"/>
                  </a:cubicBezTo>
                  <a:cubicBezTo>
                    <a:pt x="1243164" y="1057395"/>
                    <a:pt x="1246043" y="969884"/>
                    <a:pt x="1246043" y="909743"/>
                  </a:cubicBezTo>
                  <a:cubicBezTo>
                    <a:pt x="1246043" y="841318"/>
                    <a:pt x="1240646" y="766412"/>
                    <a:pt x="1276988" y="704830"/>
                  </a:cubicBezTo>
                  <a:cubicBezTo>
                    <a:pt x="1286343" y="689165"/>
                    <a:pt x="1300107" y="678361"/>
                    <a:pt x="1315894" y="670888"/>
                  </a:cubicBezTo>
                  <a:lnTo>
                    <a:pt x="1351280" y="661215"/>
                  </a:lnTo>
                  <a:lnTo>
                    <a:pt x="1366944" y="656933"/>
                  </a:lnTo>
                  <a:cubicBezTo>
                    <a:pt x="1365864" y="637126"/>
                    <a:pt x="1364065" y="617679"/>
                    <a:pt x="1360827" y="598232"/>
                  </a:cubicBezTo>
                  <a:lnTo>
                    <a:pt x="1357507" y="579650"/>
                  </a:lnTo>
                  <a:lnTo>
                    <a:pt x="1351786" y="547635"/>
                  </a:lnTo>
                  <a:cubicBezTo>
                    <a:pt x="1348323" y="530889"/>
                    <a:pt x="1344095" y="514323"/>
                    <a:pt x="1338158" y="498117"/>
                  </a:cubicBezTo>
                  <a:cubicBezTo>
                    <a:pt x="1327363" y="468587"/>
                    <a:pt x="1314050" y="439776"/>
                    <a:pt x="1302535" y="410606"/>
                  </a:cubicBezTo>
                  <a:cubicBezTo>
                    <a:pt x="1290661" y="380355"/>
                    <a:pt x="1280586" y="350465"/>
                    <a:pt x="1259716" y="325255"/>
                  </a:cubicBezTo>
                  <a:cubicBezTo>
                    <a:pt x="1243164" y="305448"/>
                    <a:pt x="1224454" y="288162"/>
                    <a:pt x="1205743" y="270516"/>
                  </a:cubicBezTo>
                  <a:cubicBezTo>
                    <a:pt x="1181635" y="248188"/>
                    <a:pt x="1164003" y="217938"/>
                    <a:pt x="1138815" y="197050"/>
                  </a:cubicBezTo>
                  <a:cubicBezTo>
                    <a:pt x="1114707" y="176163"/>
                    <a:pt x="1083762" y="163198"/>
                    <a:pt x="1053897" y="152755"/>
                  </a:cubicBezTo>
                  <a:cubicBezTo>
                    <a:pt x="990928" y="130427"/>
                    <a:pt x="925080" y="121423"/>
                    <a:pt x="858513" y="125025"/>
                  </a:cubicBezTo>
                  <a:cubicBezTo>
                    <a:pt x="793385" y="128626"/>
                    <a:pt x="730775" y="139070"/>
                    <a:pt x="673563" y="171121"/>
                  </a:cubicBezTo>
                  <a:cubicBezTo>
                    <a:pt x="618150" y="202092"/>
                    <a:pt x="578570" y="244227"/>
                    <a:pt x="539709" y="292844"/>
                  </a:cubicBezTo>
                  <a:cubicBezTo>
                    <a:pt x="498689" y="343622"/>
                    <a:pt x="455150" y="397281"/>
                    <a:pt x="431762" y="458863"/>
                  </a:cubicBezTo>
                  <a:cubicBezTo>
                    <a:pt x="419888" y="490915"/>
                    <a:pt x="415570" y="524046"/>
                    <a:pt x="410172" y="557898"/>
                  </a:cubicBezTo>
                  <a:cubicBezTo>
                    <a:pt x="404775" y="590670"/>
                    <a:pt x="397578" y="622721"/>
                    <a:pt x="394700" y="655853"/>
                  </a:cubicBezTo>
                  <a:cubicBezTo>
                    <a:pt x="431762" y="659814"/>
                    <a:pt x="472782" y="670618"/>
                    <a:pt x="492932" y="704830"/>
                  </a:cubicBezTo>
                  <a:cubicBezTo>
                    <a:pt x="529274" y="766412"/>
                    <a:pt x="523877" y="841318"/>
                    <a:pt x="523877" y="909743"/>
                  </a:cubicBezTo>
                  <a:cubicBezTo>
                    <a:pt x="523517" y="969884"/>
                    <a:pt x="526755" y="1057395"/>
                    <a:pt x="515960" y="1116816"/>
                  </a:cubicBezTo>
                  <a:cubicBezTo>
                    <a:pt x="507325" y="1165073"/>
                    <a:pt x="505526" y="1180198"/>
                    <a:pt x="465945" y="1211529"/>
                  </a:cubicBezTo>
                  <a:cubicBezTo>
                    <a:pt x="404775" y="1259786"/>
                    <a:pt x="261205" y="1261947"/>
                    <a:pt x="229901" y="1178758"/>
                  </a:cubicBezTo>
                  <a:cubicBezTo>
                    <a:pt x="223424" y="1161832"/>
                    <a:pt x="219466" y="1144185"/>
                    <a:pt x="216227" y="1125819"/>
                  </a:cubicBezTo>
                  <a:cubicBezTo>
                    <a:pt x="185642" y="1135902"/>
                    <a:pt x="156137" y="1111414"/>
                    <a:pt x="143902" y="1082964"/>
                  </a:cubicBezTo>
                  <a:cubicBezTo>
                    <a:pt x="139584" y="1071800"/>
                    <a:pt x="135986" y="1060636"/>
                    <a:pt x="133827" y="1049112"/>
                  </a:cubicBezTo>
                  <a:cubicBezTo>
                    <a:pt x="132748" y="1049472"/>
                    <a:pt x="131668" y="1049832"/>
                    <a:pt x="130229" y="1049832"/>
                  </a:cubicBezTo>
                  <a:cubicBezTo>
                    <a:pt x="83452" y="1048752"/>
                    <a:pt x="87410" y="985369"/>
                    <a:pt x="89209" y="952238"/>
                  </a:cubicBezTo>
                  <a:cubicBezTo>
                    <a:pt x="90288" y="928829"/>
                    <a:pt x="96405" y="860405"/>
                    <a:pt x="136346" y="881293"/>
                  </a:cubicBezTo>
                  <a:cubicBezTo>
                    <a:pt x="137066" y="865087"/>
                    <a:pt x="137425" y="846720"/>
                    <a:pt x="144982" y="831955"/>
                  </a:cubicBezTo>
                  <a:cubicBezTo>
                    <a:pt x="155417" y="811788"/>
                    <a:pt x="182404" y="797743"/>
                    <a:pt x="202554" y="809987"/>
                  </a:cubicBezTo>
                  <a:cubicBezTo>
                    <a:pt x="203274" y="776856"/>
                    <a:pt x="202554" y="741563"/>
                    <a:pt x="215867" y="712033"/>
                  </a:cubicBezTo>
                  <a:cubicBezTo>
                    <a:pt x="224863" y="692226"/>
                    <a:pt x="241055" y="682862"/>
                    <a:pt x="259766" y="678541"/>
                  </a:cubicBezTo>
                  <a:cubicBezTo>
                    <a:pt x="273439" y="671338"/>
                    <a:pt x="289631" y="665936"/>
                    <a:pt x="305823" y="662335"/>
                  </a:cubicBezTo>
                  <a:cubicBezTo>
                    <a:pt x="297907" y="584548"/>
                    <a:pt x="319137" y="501358"/>
                    <a:pt x="342525" y="427892"/>
                  </a:cubicBezTo>
                  <a:cubicBezTo>
                    <a:pt x="353320" y="393320"/>
                    <a:pt x="365194" y="356947"/>
                    <a:pt x="385704" y="326336"/>
                  </a:cubicBezTo>
                  <a:cubicBezTo>
                    <a:pt x="405135" y="296805"/>
                    <a:pt x="426724" y="269796"/>
                    <a:pt x="450832" y="243867"/>
                  </a:cubicBezTo>
                  <a:cubicBezTo>
                    <a:pt x="533232" y="154915"/>
                    <a:pt x="624987" y="68845"/>
                    <a:pt x="745528" y="36433"/>
                  </a:cubicBezTo>
                  <a:cubicBezTo>
                    <a:pt x="774494" y="28871"/>
                    <a:pt x="804359" y="24189"/>
                    <a:pt x="834405" y="22028"/>
                  </a:cubicBezTo>
                  <a:close/>
                  <a:moveTo>
                    <a:pt x="859640" y="39"/>
                  </a:moveTo>
                  <a:cubicBezTo>
                    <a:pt x="881544" y="-231"/>
                    <a:pt x="903448" y="849"/>
                    <a:pt x="924541" y="4627"/>
                  </a:cubicBezTo>
                  <a:cubicBezTo>
                    <a:pt x="929229" y="5347"/>
                    <a:pt x="927065" y="12544"/>
                    <a:pt x="922378" y="11465"/>
                  </a:cubicBezTo>
                  <a:cubicBezTo>
                    <a:pt x="881634" y="4267"/>
                    <a:pt x="835482" y="6426"/>
                    <a:pt x="794739" y="10745"/>
                  </a:cubicBezTo>
                  <a:cubicBezTo>
                    <a:pt x="750750" y="15423"/>
                    <a:pt x="709646" y="29098"/>
                    <a:pt x="670705" y="49611"/>
                  </a:cubicBezTo>
                  <a:cubicBezTo>
                    <a:pt x="634648" y="68324"/>
                    <a:pt x="600395" y="90277"/>
                    <a:pt x="569026" y="116187"/>
                  </a:cubicBezTo>
                  <a:cubicBezTo>
                    <a:pt x="540902" y="138859"/>
                    <a:pt x="502322" y="160092"/>
                    <a:pt x="483933" y="192480"/>
                  </a:cubicBezTo>
                  <a:cubicBezTo>
                    <a:pt x="483212" y="193560"/>
                    <a:pt x="480327" y="192840"/>
                    <a:pt x="481048" y="190681"/>
                  </a:cubicBezTo>
                  <a:cubicBezTo>
                    <a:pt x="494750" y="156493"/>
                    <a:pt x="536936" y="133461"/>
                    <a:pt x="564339" y="111509"/>
                  </a:cubicBezTo>
                  <a:cubicBezTo>
                    <a:pt x="598592" y="83799"/>
                    <a:pt x="635009" y="59687"/>
                    <a:pt x="674310" y="39895"/>
                  </a:cubicBezTo>
                  <a:cubicBezTo>
                    <a:pt x="712170" y="21181"/>
                    <a:pt x="752553" y="7146"/>
                    <a:pt x="794739" y="3547"/>
                  </a:cubicBezTo>
                  <a:cubicBezTo>
                    <a:pt x="815832" y="1928"/>
                    <a:pt x="837736" y="309"/>
                    <a:pt x="859640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BFBA07C2-A753-7C43-9B1E-B49A2EFCC5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0889" y="4592984"/>
              <a:ext cx="450972" cy="691754"/>
            </a:xfrm>
            <a:custGeom>
              <a:avLst/>
              <a:gdLst>
                <a:gd name="connsiteX0" fmla="*/ 120776 w 252562"/>
                <a:gd name="connsiteY0" fmla="*/ 372174 h 387410"/>
                <a:gd name="connsiteX1" fmla="*/ 122959 w 252562"/>
                <a:gd name="connsiteY1" fmla="*/ 376451 h 387410"/>
                <a:gd name="connsiteX2" fmla="*/ 92400 w 252562"/>
                <a:gd name="connsiteY2" fmla="*/ 387143 h 387410"/>
                <a:gd name="connsiteX3" fmla="*/ 74573 w 252562"/>
                <a:gd name="connsiteY3" fmla="*/ 386074 h 387410"/>
                <a:gd name="connsiteX4" fmla="*/ 74937 w 252562"/>
                <a:gd name="connsiteY4" fmla="*/ 384292 h 387410"/>
                <a:gd name="connsiteX5" fmla="*/ 120776 w 252562"/>
                <a:gd name="connsiteY5" fmla="*/ 372174 h 387410"/>
                <a:gd name="connsiteX6" fmla="*/ 124656 w 252562"/>
                <a:gd name="connsiteY6" fmla="*/ 357170 h 387410"/>
                <a:gd name="connsiteX7" fmla="*/ 124967 w 252562"/>
                <a:gd name="connsiteY7" fmla="*/ 360169 h 387410"/>
                <a:gd name="connsiteX8" fmla="*/ 62725 w 252562"/>
                <a:gd name="connsiteY8" fmla="*/ 373575 h 387410"/>
                <a:gd name="connsiteX9" fmla="*/ 63437 w 252562"/>
                <a:gd name="connsiteY9" fmla="*/ 372164 h 387410"/>
                <a:gd name="connsiteX10" fmla="*/ 121410 w 252562"/>
                <a:gd name="connsiteY10" fmla="*/ 357347 h 387410"/>
                <a:gd name="connsiteX11" fmla="*/ 124656 w 252562"/>
                <a:gd name="connsiteY11" fmla="*/ 357170 h 387410"/>
                <a:gd name="connsiteX12" fmla="*/ 84073 w 252562"/>
                <a:gd name="connsiteY12" fmla="*/ 306717 h 387410"/>
                <a:gd name="connsiteX13" fmla="*/ 84073 w 252562"/>
                <a:gd name="connsiteY13" fmla="*/ 311606 h 387410"/>
                <a:gd name="connsiteX14" fmla="*/ 71133 w 252562"/>
                <a:gd name="connsiteY14" fmla="*/ 314400 h 387410"/>
                <a:gd name="connsiteX15" fmla="*/ 64109 w 252562"/>
                <a:gd name="connsiteY15" fmla="*/ 322433 h 387410"/>
                <a:gd name="connsiteX16" fmla="*/ 63000 w 252562"/>
                <a:gd name="connsiteY16" fmla="*/ 322433 h 387410"/>
                <a:gd name="connsiteX17" fmla="*/ 67436 w 252562"/>
                <a:gd name="connsiteY17" fmla="*/ 311606 h 387410"/>
                <a:gd name="connsiteX18" fmla="*/ 84073 w 252562"/>
                <a:gd name="connsiteY18" fmla="*/ 306717 h 387410"/>
                <a:gd name="connsiteX19" fmla="*/ 80354 w 252562"/>
                <a:gd name="connsiteY19" fmla="*/ 295991 h 387410"/>
                <a:gd name="connsiteX20" fmla="*/ 96917 w 252562"/>
                <a:gd name="connsiteY20" fmla="*/ 299116 h 387410"/>
                <a:gd name="connsiteX21" fmla="*/ 94786 w 252562"/>
                <a:gd name="connsiteY21" fmla="*/ 304189 h 387410"/>
                <a:gd name="connsiteX22" fmla="*/ 67432 w 252562"/>
                <a:gd name="connsiteY22" fmla="*/ 306001 h 387410"/>
                <a:gd name="connsiteX23" fmla="*/ 56775 w 252562"/>
                <a:gd name="connsiteY23" fmla="*/ 325206 h 387410"/>
                <a:gd name="connsiteX24" fmla="*/ 54998 w 252562"/>
                <a:gd name="connsiteY24" fmla="*/ 325568 h 387410"/>
                <a:gd name="connsiteX25" fmla="*/ 64590 w 252562"/>
                <a:gd name="connsiteY25" fmla="*/ 302377 h 387410"/>
                <a:gd name="connsiteX26" fmla="*/ 80354 w 252562"/>
                <a:gd name="connsiteY26" fmla="*/ 295991 h 387410"/>
                <a:gd name="connsiteX27" fmla="*/ 93784 w 252562"/>
                <a:gd name="connsiteY27" fmla="*/ 294208 h 387410"/>
                <a:gd name="connsiteX28" fmla="*/ 68347 w 252562"/>
                <a:gd name="connsiteY28" fmla="*/ 295780 h 387410"/>
                <a:gd name="connsiteX29" fmla="*/ 63314 w 252562"/>
                <a:gd name="connsiteY29" fmla="*/ 296859 h 387410"/>
                <a:gd name="connsiteX30" fmla="*/ 49292 w 252562"/>
                <a:gd name="connsiteY30" fmla="*/ 313751 h 387410"/>
                <a:gd name="connsiteX31" fmla="*/ 77335 w 252562"/>
                <a:gd name="connsiteY31" fmla="*/ 345378 h 387410"/>
                <a:gd name="connsiteX32" fmla="*/ 110052 w 252562"/>
                <a:gd name="connsiteY32" fmla="*/ 312313 h 387410"/>
                <a:gd name="connsiteX33" fmla="*/ 93784 w 252562"/>
                <a:gd name="connsiteY33" fmla="*/ 294208 h 387410"/>
                <a:gd name="connsiteX34" fmla="*/ 214409 w 252562"/>
                <a:gd name="connsiteY34" fmla="*/ 33684 h 387410"/>
                <a:gd name="connsiteX35" fmla="*/ 215130 w 252562"/>
                <a:gd name="connsiteY35" fmla="*/ 33684 h 387410"/>
                <a:gd name="connsiteX36" fmla="*/ 237139 w 252562"/>
                <a:gd name="connsiteY36" fmla="*/ 65185 h 387410"/>
                <a:gd name="connsiteX37" fmla="*/ 235335 w 252562"/>
                <a:gd name="connsiteY37" fmla="*/ 68049 h 387410"/>
                <a:gd name="connsiteX38" fmla="*/ 234613 w 252562"/>
                <a:gd name="connsiteY38" fmla="*/ 69839 h 387410"/>
                <a:gd name="connsiteX39" fmla="*/ 176886 w 252562"/>
                <a:gd name="connsiteY39" fmla="*/ 104919 h 387410"/>
                <a:gd name="connsiteX40" fmla="*/ 175443 w 252562"/>
                <a:gd name="connsiteY40" fmla="*/ 103845 h 387410"/>
                <a:gd name="connsiteX41" fmla="*/ 203585 w 252562"/>
                <a:gd name="connsiteY41" fmla="*/ 85231 h 387410"/>
                <a:gd name="connsiteX42" fmla="*/ 231727 w 252562"/>
                <a:gd name="connsiteY42" fmla="*/ 66259 h 387410"/>
                <a:gd name="connsiteX43" fmla="*/ 232088 w 252562"/>
                <a:gd name="connsiteY43" fmla="*/ 66259 h 387410"/>
                <a:gd name="connsiteX44" fmla="*/ 222346 w 252562"/>
                <a:gd name="connsiteY44" fmla="*/ 49435 h 387410"/>
                <a:gd name="connsiteX45" fmla="*/ 214409 w 252562"/>
                <a:gd name="connsiteY45" fmla="*/ 33684 h 387410"/>
                <a:gd name="connsiteX46" fmla="*/ 79247 w 252562"/>
                <a:gd name="connsiteY46" fmla="*/ 30154 h 387410"/>
                <a:gd name="connsiteX47" fmla="*/ 79972 w 252562"/>
                <a:gd name="connsiteY47" fmla="*/ 31597 h 387410"/>
                <a:gd name="connsiteX48" fmla="*/ 2852 w 252562"/>
                <a:gd name="connsiteY48" fmla="*/ 83551 h 387410"/>
                <a:gd name="connsiteX49" fmla="*/ 680 w 252562"/>
                <a:gd name="connsiteY49" fmla="*/ 80304 h 387410"/>
                <a:gd name="connsiteX50" fmla="*/ 38334 w 252562"/>
                <a:gd name="connsiteY50" fmla="*/ 53966 h 387410"/>
                <a:gd name="connsiteX51" fmla="*/ 79247 w 252562"/>
                <a:gd name="connsiteY51" fmla="*/ 30154 h 387410"/>
                <a:gd name="connsiteX52" fmla="*/ 101135 w 252562"/>
                <a:gd name="connsiteY52" fmla="*/ 27330 h 387410"/>
                <a:gd name="connsiteX53" fmla="*/ 102211 w 252562"/>
                <a:gd name="connsiteY53" fmla="*/ 29108 h 387410"/>
                <a:gd name="connsiteX54" fmla="*/ 8292 w 252562"/>
                <a:gd name="connsiteY54" fmla="*/ 89571 h 387410"/>
                <a:gd name="connsiteX55" fmla="*/ 5783 w 252562"/>
                <a:gd name="connsiteY55" fmla="*/ 86370 h 387410"/>
                <a:gd name="connsiteX56" fmla="*/ 54893 w 252562"/>
                <a:gd name="connsiteY56" fmla="*/ 54360 h 387410"/>
                <a:gd name="connsiteX57" fmla="*/ 101135 w 252562"/>
                <a:gd name="connsiteY57" fmla="*/ 27330 h 387410"/>
                <a:gd name="connsiteX58" fmla="*/ 228909 w 252562"/>
                <a:gd name="connsiteY58" fmla="*/ 25383 h 387410"/>
                <a:gd name="connsiteX59" fmla="*/ 251938 w 252562"/>
                <a:gd name="connsiteY59" fmla="*/ 57486 h 387410"/>
                <a:gd name="connsiteX60" fmla="*/ 247980 w 252562"/>
                <a:gd name="connsiteY60" fmla="*/ 60661 h 387410"/>
                <a:gd name="connsiteX61" fmla="*/ 227470 w 252562"/>
                <a:gd name="connsiteY61" fmla="*/ 26441 h 387410"/>
                <a:gd name="connsiteX62" fmla="*/ 228909 w 252562"/>
                <a:gd name="connsiteY62" fmla="*/ 25383 h 387410"/>
                <a:gd name="connsiteX63" fmla="*/ 180161 w 252562"/>
                <a:gd name="connsiteY63" fmla="*/ 24429 h 387410"/>
                <a:gd name="connsiteX64" fmla="*/ 89559 w 252562"/>
                <a:gd name="connsiteY64" fmla="*/ 73668 h 387410"/>
                <a:gd name="connsiteX65" fmla="*/ 38506 w 252562"/>
                <a:gd name="connsiteY65" fmla="*/ 102061 h 387410"/>
                <a:gd name="connsiteX66" fmla="*/ 60078 w 252562"/>
                <a:gd name="connsiteY66" fmla="*/ 144471 h 387410"/>
                <a:gd name="connsiteX67" fmla="*/ 195980 w 252562"/>
                <a:gd name="connsiteY67" fmla="*/ 61448 h 387410"/>
                <a:gd name="connsiteX68" fmla="*/ 180161 w 252562"/>
                <a:gd name="connsiteY68" fmla="*/ 24429 h 387410"/>
                <a:gd name="connsiteX69" fmla="*/ 217254 w 252562"/>
                <a:gd name="connsiteY69" fmla="*/ 20101 h 387410"/>
                <a:gd name="connsiteX70" fmla="*/ 232867 w 252562"/>
                <a:gd name="connsiteY70" fmla="*/ 45336 h 387410"/>
                <a:gd name="connsiteX71" fmla="*/ 239254 w 252562"/>
                <a:gd name="connsiteY71" fmla="*/ 58842 h 387410"/>
                <a:gd name="connsiteX72" fmla="*/ 241029 w 252562"/>
                <a:gd name="connsiteY72" fmla="*/ 58842 h 387410"/>
                <a:gd name="connsiteX73" fmla="*/ 238190 w 252562"/>
                <a:gd name="connsiteY73" fmla="*/ 63107 h 387410"/>
                <a:gd name="connsiteX74" fmla="*/ 226125 w 252562"/>
                <a:gd name="connsiteY74" fmla="*/ 42493 h 387410"/>
                <a:gd name="connsiteX75" fmla="*/ 215125 w 252562"/>
                <a:gd name="connsiteY75" fmla="*/ 20812 h 387410"/>
                <a:gd name="connsiteX76" fmla="*/ 217254 w 252562"/>
                <a:gd name="connsiteY76" fmla="*/ 20101 h 387410"/>
                <a:gd name="connsiteX77" fmla="*/ 184835 w 252562"/>
                <a:gd name="connsiteY77" fmla="*/ 708 h 387410"/>
                <a:gd name="connsiteX78" fmla="*/ 188790 w 252562"/>
                <a:gd name="connsiteY78" fmla="*/ 3224 h 387410"/>
                <a:gd name="connsiteX79" fmla="*/ 220428 w 252562"/>
                <a:gd name="connsiteY79" fmla="*/ 53900 h 387410"/>
                <a:gd name="connsiteX80" fmla="*/ 215754 w 252562"/>
                <a:gd name="connsiteY80" fmla="*/ 75465 h 387410"/>
                <a:gd name="connsiteX81" fmla="*/ 65111 w 252562"/>
                <a:gd name="connsiteY81" fmla="*/ 154534 h 387410"/>
                <a:gd name="connsiteX82" fmla="*/ 125872 w 252562"/>
                <a:gd name="connsiteY82" fmla="*/ 285717 h 387410"/>
                <a:gd name="connsiteX83" fmla="*/ 135579 w 252562"/>
                <a:gd name="connsiteY83" fmla="*/ 305484 h 387410"/>
                <a:gd name="connsiteX84" fmla="*/ 83807 w 252562"/>
                <a:gd name="connsiteY84" fmla="*/ 371974 h 387410"/>
                <a:gd name="connsiteX85" fmla="*/ 38866 w 252562"/>
                <a:gd name="connsiteY85" fmla="*/ 355801 h 387410"/>
                <a:gd name="connsiteX86" fmla="*/ 24125 w 252562"/>
                <a:gd name="connsiteY86" fmla="*/ 315188 h 387410"/>
                <a:gd name="connsiteX87" fmla="*/ 51809 w 252562"/>
                <a:gd name="connsiteY87" fmla="*/ 281404 h 387410"/>
                <a:gd name="connsiteX88" fmla="*/ 58640 w 252562"/>
                <a:gd name="connsiteY88" fmla="*/ 273138 h 387410"/>
                <a:gd name="connsiteX89" fmla="*/ 97109 w 252562"/>
                <a:gd name="connsiteY89" fmla="*/ 269544 h 387410"/>
                <a:gd name="connsiteX90" fmla="*/ 72661 w 252562"/>
                <a:gd name="connsiteY90" fmla="*/ 219946 h 387410"/>
                <a:gd name="connsiteX91" fmla="*/ 9025 w 252562"/>
                <a:gd name="connsiteY91" fmla="*/ 108530 h 387410"/>
                <a:gd name="connsiteX92" fmla="*/ 24125 w 252562"/>
                <a:gd name="connsiteY92" fmla="*/ 88763 h 387410"/>
                <a:gd name="connsiteX93" fmla="*/ 172970 w 252562"/>
                <a:gd name="connsiteY93" fmla="*/ 1786 h 387410"/>
                <a:gd name="connsiteX94" fmla="*/ 184835 w 252562"/>
                <a:gd name="connsiteY94" fmla="*/ 708 h 3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52562" h="387410">
                  <a:moveTo>
                    <a:pt x="120776" y="372174"/>
                  </a:moveTo>
                  <a:cubicBezTo>
                    <a:pt x="123687" y="371105"/>
                    <a:pt x="125506" y="375382"/>
                    <a:pt x="122959" y="376451"/>
                  </a:cubicBezTo>
                  <a:cubicBezTo>
                    <a:pt x="113500" y="381440"/>
                    <a:pt x="103314" y="387143"/>
                    <a:pt x="92400" y="387143"/>
                  </a:cubicBezTo>
                  <a:cubicBezTo>
                    <a:pt x="86579" y="387143"/>
                    <a:pt x="80030" y="388212"/>
                    <a:pt x="74573" y="386074"/>
                  </a:cubicBezTo>
                  <a:cubicBezTo>
                    <a:pt x="73482" y="385717"/>
                    <a:pt x="73846" y="384292"/>
                    <a:pt x="74937" y="384292"/>
                  </a:cubicBezTo>
                  <a:cubicBezTo>
                    <a:pt x="91308" y="387499"/>
                    <a:pt x="106952" y="379302"/>
                    <a:pt x="120776" y="372174"/>
                  </a:cubicBezTo>
                  <a:close/>
                  <a:moveTo>
                    <a:pt x="124656" y="357170"/>
                  </a:moveTo>
                  <a:cubicBezTo>
                    <a:pt x="125590" y="357876"/>
                    <a:pt x="126034" y="359111"/>
                    <a:pt x="124967" y="360169"/>
                  </a:cubicBezTo>
                  <a:cubicBezTo>
                    <a:pt x="111807" y="376044"/>
                    <a:pt x="81220" y="386627"/>
                    <a:pt x="62725" y="373575"/>
                  </a:cubicBezTo>
                  <a:cubicBezTo>
                    <a:pt x="62370" y="373222"/>
                    <a:pt x="62725" y="371811"/>
                    <a:pt x="63437" y="372164"/>
                  </a:cubicBezTo>
                  <a:cubicBezTo>
                    <a:pt x="81576" y="381689"/>
                    <a:pt x="108606" y="371105"/>
                    <a:pt x="121410" y="357347"/>
                  </a:cubicBezTo>
                  <a:cubicBezTo>
                    <a:pt x="122300" y="356288"/>
                    <a:pt x="123722" y="356465"/>
                    <a:pt x="124656" y="357170"/>
                  </a:cubicBezTo>
                  <a:close/>
                  <a:moveTo>
                    <a:pt x="84073" y="306717"/>
                  </a:moveTo>
                  <a:cubicBezTo>
                    <a:pt x="87400" y="306717"/>
                    <a:pt x="87400" y="311257"/>
                    <a:pt x="84073" y="311606"/>
                  </a:cubicBezTo>
                  <a:cubicBezTo>
                    <a:pt x="79636" y="311955"/>
                    <a:pt x="75200" y="311606"/>
                    <a:pt x="71133" y="314400"/>
                  </a:cubicBezTo>
                  <a:cubicBezTo>
                    <a:pt x="67806" y="316495"/>
                    <a:pt x="65588" y="318940"/>
                    <a:pt x="64109" y="322433"/>
                  </a:cubicBezTo>
                  <a:cubicBezTo>
                    <a:pt x="64109" y="323131"/>
                    <a:pt x="63000" y="323131"/>
                    <a:pt x="63000" y="322433"/>
                  </a:cubicBezTo>
                  <a:cubicBezTo>
                    <a:pt x="60782" y="318591"/>
                    <a:pt x="64479" y="314051"/>
                    <a:pt x="67436" y="311606"/>
                  </a:cubicBezTo>
                  <a:cubicBezTo>
                    <a:pt x="72242" y="307764"/>
                    <a:pt x="77788" y="306018"/>
                    <a:pt x="84073" y="306717"/>
                  </a:cubicBezTo>
                  <a:close/>
                  <a:moveTo>
                    <a:pt x="80354" y="295991"/>
                  </a:moveTo>
                  <a:cubicBezTo>
                    <a:pt x="85727" y="295311"/>
                    <a:pt x="91233" y="296217"/>
                    <a:pt x="96917" y="299116"/>
                  </a:cubicBezTo>
                  <a:cubicBezTo>
                    <a:pt x="100115" y="300565"/>
                    <a:pt x="97983" y="305638"/>
                    <a:pt x="94786" y="304189"/>
                  </a:cubicBezTo>
                  <a:cubicBezTo>
                    <a:pt x="85549" y="299841"/>
                    <a:pt x="75958" y="299841"/>
                    <a:pt x="67432" y="306001"/>
                  </a:cubicBezTo>
                  <a:cubicBezTo>
                    <a:pt x="61038" y="310349"/>
                    <a:pt x="54998" y="316509"/>
                    <a:pt x="56775" y="325206"/>
                  </a:cubicBezTo>
                  <a:cubicBezTo>
                    <a:pt x="57130" y="326293"/>
                    <a:pt x="55354" y="326293"/>
                    <a:pt x="54998" y="325568"/>
                  </a:cubicBezTo>
                  <a:cubicBezTo>
                    <a:pt x="49670" y="316509"/>
                    <a:pt x="57485" y="307450"/>
                    <a:pt x="64590" y="302377"/>
                  </a:cubicBezTo>
                  <a:cubicBezTo>
                    <a:pt x="69741" y="298935"/>
                    <a:pt x="74981" y="296670"/>
                    <a:pt x="80354" y="295991"/>
                  </a:cubicBezTo>
                  <a:close/>
                  <a:moveTo>
                    <a:pt x="93784" y="294208"/>
                  </a:moveTo>
                  <a:cubicBezTo>
                    <a:pt x="85784" y="291737"/>
                    <a:pt x="76257" y="292546"/>
                    <a:pt x="68347" y="295780"/>
                  </a:cubicBezTo>
                  <a:cubicBezTo>
                    <a:pt x="66549" y="296499"/>
                    <a:pt x="64752" y="296859"/>
                    <a:pt x="63314" y="296859"/>
                  </a:cubicBezTo>
                  <a:cubicBezTo>
                    <a:pt x="56842" y="301531"/>
                    <a:pt x="51449" y="306922"/>
                    <a:pt x="49292" y="313751"/>
                  </a:cubicBezTo>
                  <a:cubicBezTo>
                    <a:pt x="43899" y="331002"/>
                    <a:pt x="61516" y="345019"/>
                    <a:pt x="77335" y="345378"/>
                  </a:cubicBezTo>
                  <a:cubicBezTo>
                    <a:pt x="94952" y="346097"/>
                    <a:pt x="113648" y="332080"/>
                    <a:pt x="110052" y="312313"/>
                  </a:cubicBezTo>
                  <a:cubicBezTo>
                    <a:pt x="108255" y="302430"/>
                    <a:pt x="101783" y="296679"/>
                    <a:pt x="93784" y="294208"/>
                  </a:cubicBezTo>
                  <a:close/>
                  <a:moveTo>
                    <a:pt x="214409" y="33684"/>
                  </a:moveTo>
                  <a:cubicBezTo>
                    <a:pt x="214048" y="33326"/>
                    <a:pt x="214769" y="32968"/>
                    <a:pt x="215130" y="33684"/>
                  </a:cubicBezTo>
                  <a:cubicBezTo>
                    <a:pt x="224150" y="42991"/>
                    <a:pt x="230645" y="54088"/>
                    <a:pt x="237139" y="65185"/>
                  </a:cubicBezTo>
                  <a:cubicBezTo>
                    <a:pt x="238221" y="66617"/>
                    <a:pt x="236778" y="67691"/>
                    <a:pt x="235335" y="68049"/>
                  </a:cubicBezTo>
                  <a:cubicBezTo>
                    <a:pt x="235335" y="68765"/>
                    <a:pt x="235335" y="69481"/>
                    <a:pt x="234613" y="69839"/>
                  </a:cubicBezTo>
                  <a:cubicBezTo>
                    <a:pt x="217656" y="84873"/>
                    <a:pt x="194926" y="91675"/>
                    <a:pt x="176886" y="104919"/>
                  </a:cubicBezTo>
                  <a:cubicBezTo>
                    <a:pt x="176164" y="105635"/>
                    <a:pt x="175082" y="104561"/>
                    <a:pt x="175443" y="103845"/>
                  </a:cubicBezTo>
                  <a:cubicBezTo>
                    <a:pt x="183019" y="95970"/>
                    <a:pt x="194565" y="90959"/>
                    <a:pt x="203585" y="85231"/>
                  </a:cubicBezTo>
                  <a:cubicBezTo>
                    <a:pt x="212966" y="79504"/>
                    <a:pt x="223789" y="74134"/>
                    <a:pt x="231727" y="66259"/>
                  </a:cubicBezTo>
                  <a:cubicBezTo>
                    <a:pt x="231727" y="66259"/>
                    <a:pt x="231727" y="66259"/>
                    <a:pt x="232088" y="66259"/>
                  </a:cubicBezTo>
                  <a:cubicBezTo>
                    <a:pt x="228119" y="61248"/>
                    <a:pt x="225593" y="54804"/>
                    <a:pt x="222346" y="49435"/>
                  </a:cubicBezTo>
                  <a:cubicBezTo>
                    <a:pt x="219099" y="44423"/>
                    <a:pt x="215852" y="39770"/>
                    <a:pt x="214409" y="33684"/>
                  </a:cubicBezTo>
                  <a:close/>
                  <a:moveTo>
                    <a:pt x="79247" y="30154"/>
                  </a:moveTo>
                  <a:cubicBezTo>
                    <a:pt x="80334" y="29793"/>
                    <a:pt x="81058" y="31236"/>
                    <a:pt x="79972" y="31597"/>
                  </a:cubicBezTo>
                  <a:cubicBezTo>
                    <a:pt x="53541" y="46750"/>
                    <a:pt x="26748" y="64790"/>
                    <a:pt x="2852" y="83551"/>
                  </a:cubicBezTo>
                  <a:cubicBezTo>
                    <a:pt x="1042" y="84994"/>
                    <a:pt x="-1130" y="82108"/>
                    <a:pt x="680" y="80304"/>
                  </a:cubicBezTo>
                  <a:cubicBezTo>
                    <a:pt x="10818" y="69841"/>
                    <a:pt x="26386" y="62265"/>
                    <a:pt x="38334" y="53966"/>
                  </a:cubicBezTo>
                  <a:cubicBezTo>
                    <a:pt x="51731" y="44947"/>
                    <a:pt x="64403" y="36288"/>
                    <a:pt x="79247" y="30154"/>
                  </a:cubicBezTo>
                  <a:close/>
                  <a:moveTo>
                    <a:pt x="101135" y="27330"/>
                  </a:moveTo>
                  <a:cubicBezTo>
                    <a:pt x="102211" y="26618"/>
                    <a:pt x="103286" y="28397"/>
                    <a:pt x="102211" y="29108"/>
                  </a:cubicBezTo>
                  <a:cubicBezTo>
                    <a:pt x="71382" y="49025"/>
                    <a:pt x="36969" y="66453"/>
                    <a:pt x="8292" y="89571"/>
                  </a:cubicBezTo>
                  <a:cubicBezTo>
                    <a:pt x="6141" y="91350"/>
                    <a:pt x="3632" y="88149"/>
                    <a:pt x="5783" y="86370"/>
                  </a:cubicBezTo>
                  <a:cubicBezTo>
                    <a:pt x="20838" y="74278"/>
                    <a:pt x="38403" y="64675"/>
                    <a:pt x="54893" y="54360"/>
                  </a:cubicBezTo>
                  <a:cubicBezTo>
                    <a:pt x="69949" y="45469"/>
                    <a:pt x="85004" y="34799"/>
                    <a:pt x="101135" y="27330"/>
                  </a:cubicBezTo>
                  <a:close/>
                  <a:moveTo>
                    <a:pt x="228909" y="25383"/>
                  </a:moveTo>
                  <a:cubicBezTo>
                    <a:pt x="235746" y="36319"/>
                    <a:pt x="242943" y="48314"/>
                    <a:pt x="251938" y="57486"/>
                  </a:cubicBezTo>
                  <a:cubicBezTo>
                    <a:pt x="254097" y="59955"/>
                    <a:pt x="250139" y="62777"/>
                    <a:pt x="247980" y="60661"/>
                  </a:cubicBezTo>
                  <a:cubicBezTo>
                    <a:pt x="238984" y="51489"/>
                    <a:pt x="232867" y="37377"/>
                    <a:pt x="227470" y="26441"/>
                  </a:cubicBezTo>
                  <a:cubicBezTo>
                    <a:pt x="227470" y="25383"/>
                    <a:pt x="228549" y="25030"/>
                    <a:pt x="228909" y="25383"/>
                  </a:cubicBezTo>
                  <a:close/>
                  <a:moveTo>
                    <a:pt x="180161" y="24429"/>
                  </a:moveTo>
                  <a:cubicBezTo>
                    <a:pt x="152117" y="39165"/>
                    <a:pt x="117243" y="59292"/>
                    <a:pt x="89559" y="73668"/>
                  </a:cubicBezTo>
                  <a:cubicBezTo>
                    <a:pt x="72661" y="83012"/>
                    <a:pt x="56123" y="94513"/>
                    <a:pt x="38506" y="102061"/>
                  </a:cubicBezTo>
                  <a:cubicBezTo>
                    <a:pt x="45697" y="116437"/>
                    <a:pt x="52887" y="130813"/>
                    <a:pt x="60078" y="144471"/>
                  </a:cubicBezTo>
                  <a:cubicBezTo>
                    <a:pt x="97828" y="115359"/>
                    <a:pt x="149960" y="83731"/>
                    <a:pt x="195980" y="61448"/>
                  </a:cubicBezTo>
                  <a:cubicBezTo>
                    <a:pt x="189509" y="50306"/>
                    <a:pt x="183756" y="37368"/>
                    <a:pt x="180161" y="24429"/>
                  </a:cubicBezTo>
                  <a:close/>
                  <a:moveTo>
                    <a:pt x="217254" y="20101"/>
                  </a:moveTo>
                  <a:cubicBezTo>
                    <a:pt x="221867" y="28632"/>
                    <a:pt x="227899" y="37162"/>
                    <a:pt x="232867" y="45336"/>
                  </a:cubicBezTo>
                  <a:cubicBezTo>
                    <a:pt x="233932" y="47468"/>
                    <a:pt x="241029" y="58486"/>
                    <a:pt x="239254" y="58842"/>
                  </a:cubicBezTo>
                  <a:cubicBezTo>
                    <a:pt x="239964" y="58842"/>
                    <a:pt x="240319" y="58842"/>
                    <a:pt x="241029" y="58842"/>
                  </a:cubicBezTo>
                  <a:cubicBezTo>
                    <a:pt x="244577" y="60619"/>
                    <a:pt x="240674" y="65950"/>
                    <a:pt x="238190" y="63107"/>
                  </a:cubicBezTo>
                  <a:cubicBezTo>
                    <a:pt x="232867" y="57065"/>
                    <a:pt x="229674" y="49601"/>
                    <a:pt x="226125" y="42493"/>
                  </a:cubicBezTo>
                  <a:cubicBezTo>
                    <a:pt x="222577" y="35385"/>
                    <a:pt x="218318" y="28276"/>
                    <a:pt x="215125" y="20812"/>
                  </a:cubicBezTo>
                  <a:cubicBezTo>
                    <a:pt x="214770" y="19391"/>
                    <a:pt x="216544" y="18680"/>
                    <a:pt x="217254" y="20101"/>
                  </a:cubicBezTo>
                  <a:close/>
                  <a:moveTo>
                    <a:pt x="184835" y="708"/>
                  </a:moveTo>
                  <a:cubicBezTo>
                    <a:pt x="186273" y="708"/>
                    <a:pt x="187711" y="1786"/>
                    <a:pt x="188790" y="3224"/>
                  </a:cubicBezTo>
                  <a:cubicBezTo>
                    <a:pt x="199576" y="20475"/>
                    <a:pt x="207126" y="38087"/>
                    <a:pt x="220428" y="53900"/>
                  </a:cubicBezTo>
                  <a:cubicBezTo>
                    <a:pt x="228697" y="56057"/>
                    <a:pt x="228338" y="68277"/>
                    <a:pt x="215754" y="75465"/>
                  </a:cubicBezTo>
                  <a:cubicBezTo>
                    <a:pt x="173689" y="98107"/>
                    <a:pt x="113648" y="138720"/>
                    <a:pt x="65111" y="154534"/>
                  </a:cubicBezTo>
                  <a:cubicBezTo>
                    <a:pt x="87402" y="197663"/>
                    <a:pt x="109693" y="239713"/>
                    <a:pt x="125872" y="285717"/>
                  </a:cubicBezTo>
                  <a:cubicBezTo>
                    <a:pt x="130546" y="291108"/>
                    <a:pt x="134141" y="297937"/>
                    <a:pt x="135579" y="305484"/>
                  </a:cubicBezTo>
                  <a:cubicBezTo>
                    <a:pt x="142770" y="338190"/>
                    <a:pt x="117243" y="371256"/>
                    <a:pt x="83807" y="371974"/>
                  </a:cubicBezTo>
                  <a:cubicBezTo>
                    <a:pt x="67268" y="372334"/>
                    <a:pt x="50730" y="368380"/>
                    <a:pt x="38866" y="355801"/>
                  </a:cubicBezTo>
                  <a:cubicBezTo>
                    <a:pt x="29518" y="346097"/>
                    <a:pt x="20889" y="329565"/>
                    <a:pt x="24125" y="315188"/>
                  </a:cubicBezTo>
                  <a:cubicBezTo>
                    <a:pt x="27720" y="299374"/>
                    <a:pt x="38506" y="288233"/>
                    <a:pt x="51809" y="281404"/>
                  </a:cubicBezTo>
                  <a:cubicBezTo>
                    <a:pt x="52168" y="277810"/>
                    <a:pt x="54325" y="274935"/>
                    <a:pt x="58640" y="273138"/>
                  </a:cubicBezTo>
                  <a:cubicBezTo>
                    <a:pt x="70864" y="268466"/>
                    <a:pt x="84526" y="267028"/>
                    <a:pt x="97109" y="269544"/>
                  </a:cubicBezTo>
                  <a:cubicBezTo>
                    <a:pt x="89200" y="252652"/>
                    <a:pt x="81650" y="236119"/>
                    <a:pt x="72661" y="219946"/>
                  </a:cubicBezTo>
                  <a:cubicBezTo>
                    <a:pt x="52168" y="182208"/>
                    <a:pt x="26642" y="148065"/>
                    <a:pt x="9025" y="108530"/>
                  </a:cubicBezTo>
                  <a:cubicBezTo>
                    <a:pt x="3632" y="97029"/>
                    <a:pt x="14058" y="88044"/>
                    <a:pt x="24125" y="88763"/>
                  </a:cubicBezTo>
                  <a:cubicBezTo>
                    <a:pt x="82369" y="54619"/>
                    <a:pt x="121198" y="22991"/>
                    <a:pt x="172970" y="1786"/>
                  </a:cubicBezTo>
                  <a:cubicBezTo>
                    <a:pt x="177644" y="-370"/>
                    <a:pt x="181599" y="-370"/>
                    <a:pt x="184835" y="7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8" name="Freeform 2232">
              <a:extLst>
                <a:ext uri="{FF2B5EF4-FFF2-40B4-BE49-F238E27FC236}">
                  <a16:creationId xmlns:a16="http://schemas.microsoft.com/office/drawing/2014/main" id="{42297626-A105-EA44-B4E4-DB4CFF035A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95801" y="5235783"/>
              <a:ext cx="266454" cy="822040"/>
            </a:xfrm>
            <a:custGeom>
              <a:avLst/>
              <a:gdLst>
                <a:gd name="T0" fmla="*/ 366 w 415"/>
                <a:gd name="T1" fmla="*/ 767 h 1279"/>
                <a:gd name="T2" fmla="*/ 366 w 415"/>
                <a:gd name="T3" fmla="*/ 767 h 1279"/>
                <a:gd name="T4" fmla="*/ 168 w 415"/>
                <a:gd name="T5" fmla="*/ 685 h 1279"/>
                <a:gd name="T6" fmla="*/ 168 w 415"/>
                <a:gd name="T7" fmla="*/ 685 h 1279"/>
                <a:gd name="T8" fmla="*/ 173 w 415"/>
                <a:gd name="T9" fmla="*/ 546 h 1279"/>
                <a:gd name="T10" fmla="*/ 173 w 415"/>
                <a:gd name="T11" fmla="*/ 546 h 1279"/>
                <a:gd name="T12" fmla="*/ 393 w 415"/>
                <a:gd name="T13" fmla="*/ 270 h 1279"/>
                <a:gd name="T14" fmla="*/ 393 w 415"/>
                <a:gd name="T15" fmla="*/ 270 h 1279"/>
                <a:gd name="T16" fmla="*/ 111 w 415"/>
                <a:gd name="T17" fmla="*/ 40 h 1279"/>
                <a:gd name="T18" fmla="*/ 111 w 415"/>
                <a:gd name="T19" fmla="*/ 40 h 1279"/>
                <a:gd name="T20" fmla="*/ 127 w 415"/>
                <a:gd name="T21" fmla="*/ 98 h 1279"/>
                <a:gd name="T22" fmla="*/ 127 w 415"/>
                <a:gd name="T23" fmla="*/ 98 h 1279"/>
                <a:gd name="T24" fmla="*/ 306 w 415"/>
                <a:gd name="T25" fmla="*/ 276 h 1279"/>
                <a:gd name="T26" fmla="*/ 306 w 415"/>
                <a:gd name="T27" fmla="*/ 276 h 1279"/>
                <a:gd name="T28" fmla="*/ 193 w 415"/>
                <a:gd name="T29" fmla="*/ 401 h 1279"/>
                <a:gd name="T30" fmla="*/ 193 w 415"/>
                <a:gd name="T31" fmla="*/ 401 h 1279"/>
                <a:gd name="T32" fmla="*/ 5 w 415"/>
                <a:gd name="T33" fmla="*/ 666 h 1279"/>
                <a:gd name="T34" fmla="*/ 5 w 415"/>
                <a:gd name="T35" fmla="*/ 666 h 1279"/>
                <a:gd name="T36" fmla="*/ 316 w 415"/>
                <a:gd name="T37" fmla="*/ 872 h 1279"/>
                <a:gd name="T38" fmla="*/ 316 w 415"/>
                <a:gd name="T39" fmla="*/ 872 h 1279"/>
                <a:gd name="T40" fmla="*/ 200 w 415"/>
                <a:gd name="T41" fmla="*/ 1062 h 1279"/>
                <a:gd name="T42" fmla="*/ 200 w 415"/>
                <a:gd name="T43" fmla="*/ 1062 h 1279"/>
                <a:gd name="T44" fmla="*/ 207 w 415"/>
                <a:gd name="T45" fmla="*/ 1235 h 1279"/>
                <a:gd name="T46" fmla="*/ 207 w 415"/>
                <a:gd name="T47" fmla="*/ 1235 h 1279"/>
                <a:gd name="T48" fmla="*/ 281 w 415"/>
                <a:gd name="T49" fmla="*/ 1194 h 1279"/>
                <a:gd name="T50" fmla="*/ 281 w 415"/>
                <a:gd name="T51" fmla="*/ 1194 h 1279"/>
                <a:gd name="T52" fmla="*/ 371 w 415"/>
                <a:gd name="T53" fmla="*/ 969 h 1279"/>
                <a:gd name="T54" fmla="*/ 371 w 415"/>
                <a:gd name="T55" fmla="*/ 969 h 1279"/>
                <a:gd name="T56" fmla="*/ 366 w 415"/>
                <a:gd name="T57" fmla="*/ 767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5" h="1279">
                  <a:moveTo>
                    <a:pt x="366" y="767"/>
                  </a:moveTo>
                  <a:lnTo>
                    <a:pt x="366" y="767"/>
                  </a:lnTo>
                  <a:cubicBezTo>
                    <a:pt x="317" y="699"/>
                    <a:pt x="245" y="686"/>
                    <a:pt x="168" y="685"/>
                  </a:cubicBezTo>
                  <a:lnTo>
                    <a:pt x="168" y="685"/>
                  </a:lnTo>
                  <a:cubicBezTo>
                    <a:pt x="45" y="684"/>
                    <a:pt x="125" y="597"/>
                    <a:pt x="173" y="546"/>
                  </a:cubicBezTo>
                  <a:lnTo>
                    <a:pt x="173" y="546"/>
                  </a:lnTo>
                  <a:cubicBezTo>
                    <a:pt x="239" y="475"/>
                    <a:pt x="394" y="381"/>
                    <a:pt x="393" y="270"/>
                  </a:cubicBezTo>
                  <a:lnTo>
                    <a:pt x="393" y="270"/>
                  </a:lnTo>
                  <a:cubicBezTo>
                    <a:pt x="392" y="134"/>
                    <a:pt x="250" y="0"/>
                    <a:pt x="111" y="40"/>
                  </a:cubicBezTo>
                  <a:lnTo>
                    <a:pt x="111" y="40"/>
                  </a:lnTo>
                  <a:cubicBezTo>
                    <a:pt x="74" y="51"/>
                    <a:pt x="89" y="105"/>
                    <a:pt x="127" y="98"/>
                  </a:cubicBezTo>
                  <a:lnTo>
                    <a:pt x="127" y="98"/>
                  </a:lnTo>
                  <a:cubicBezTo>
                    <a:pt x="216" y="81"/>
                    <a:pt x="326" y="184"/>
                    <a:pt x="306" y="276"/>
                  </a:cubicBezTo>
                  <a:lnTo>
                    <a:pt x="306" y="276"/>
                  </a:lnTo>
                  <a:cubicBezTo>
                    <a:pt x="296" y="323"/>
                    <a:pt x="226" y="371"/>
                    <a:pt x="193" y="401"/>
                  </a:cubicBezTo>
                  <a:lnTo>
                    <a:pt x="193" y="401"/>
                  </a:lnTo>
                  <a:cubicBezTo>
                    <a:pt x="120" y="469"/>
                    <a:pt x="8" y="556"/>
                    <a:pt x="5" y="666"/>
                  </a:cubicBezTo>
                  <a:lnTo>
                    <a:pt x="5" y="666"/>
                  </a:lnTo>
                  <a:cubicBezTo>
                    <a:pt x="0" y="853"/>
                    <a:pt x="301" y="698"/>
                    <a:pt x="316" y="872"/>
                  </a:cubicBezTo>
                  <a:lnTo>
                    <a:pt x="316" y="872"/>
                  </a:lnTo>
                  <a:cubicBezTo>
                    <a:pt x="321" y="933"/>
                    <a:pt x="228" y="1012"/>
                    <a:pt x="200" y="1062"/>
                  </a:cubicBezTo>
                  <a:lnTo>
                    <a:pt x="200" y="1062"/>
                  </a:lnTo>
                  <a:cubicBezTo>
                    <a:pt x="167" y="1118"/>
                    <a:pt x="169" y="1183"/>
                    <a:pt x="207" y="1235"/>
                  </a:cubicBezTo>
                  <a:lnTo>
                    <a:pt x="207" y="1235"/>
                  </a:lnTo>
                  <a:cubicBezTo>
                    <a:pt x="239" y="1278"/>
                    <a:pt x="309" y="1242"/>
                    <a:pt x="281" y="1194"/>
                  </a:cubicBezTo>
                  <a:lnTo>
                    <a:pt x="281" y="1194"/>
                  </a:lnTo>
                  <a:cubicBezTo>
                    <a:pt x="233" y="1110"/>
                    <a:pt x="327" y="1034"/>
                    <a:pt x="371" y="969"/>
                  </a:cubicBezTo>
                  <a:lnTo>
                    <a:pt x="371" y="969"/>
                  </a:lnTo>
                  <a:cubicBezTo>
                    <a:pt x="414" y="904"/>
                    <a:pt x="410" y="829"/>
                    <a:pt x="366" y="76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CEE98AE7-750E-3842-9A55-B0BB6DBD65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7138" y="2228650"/>
              <a:ext cx="1531275" cy="614930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0A1EEC98-519E-704C-9BB6-E253DCD30D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03184" y="4433277"/>
              <a:ext cx="2471703" cy="584416"/>
            </a:xfrm>
            <a:custGeom>
              <a:avLst/>
              <a:gdLst>
                <a:gd name="connsiteX0" fmla="*/ 1051525 w 1384252"/>
                <a:gd name="connsiteY0" fmla="*/ 94514 h 327296"/>
                <a:gd name="connsiteX1" fmla="*/ 1046475 w 1384252"/>
                <a:gd name="connsiteY1" fmla="*/ 94875 h 327296"/>
                <a:gd name="connsiteX2" fmla="*/ 1046475 w 1384252"/>
                <a:gd name="connsiteY2" fmla="*/ 96317 h 327296"/>
                <a:gd name="connsiteX3" fmla="*/ 1045032 w 1384252"/>
                <a:gd name="connsiteY3" fmla="*/ 98121 h 327296"/>
                <a:gd name="connsiteX4" fmla="*/ 1032407 w 1384252"/>
                <a:gd name="connsiteY4" fmla="*/ 130938 h 327296"/>
                <a:gd name="connsiteX5" fmla="*/ 1018340 w 1384252"/>
                <a:gd name="connsiteY5" fmla="*/ 166280 h 327296"/>
                <a:gd name="connsiteX6" fmla="*/ 1016897 w 1384252"/>
                <a:gd name="connsiteY6" fmla="*/ 170247 h 327296"/>
                <a:gd name="connsiteX7" fmla="*/ 1040704 w 1384252"/>
                <a:gd name="connsiteY7" fmla="*/ 175656 h 327296"/>
                <a:gd name="connsiteX8" fmla="*/ 1070281 w 1384252"/>
                <a:gd name="connsiteY8" fmla="*/ 175656 h 327296"/>
                <a:gd name="connsiteX9" fmla="*/ 1079660 w 1384252"/>
                <a:gd name="connsiteY9" fmla="*/ 173493 h 327296"/>
                <a:gd name="connsiteX10" fmla="*/ 1079660 w 1384252"/>
                <a:gd name="connsiteY10" fmla="*/ 167362 h 327296"/>
                <a:gd name="connsiteX11" fmla="*/ 1052607 w 1384252"/>
                <a:gd name="connsiteY11" fmla="*/ 100284 h 327296"/>
                <a:gd name="connsiteX12" fmla="*/ 1052968 w 1384252"/>
                <a:gd name="connsiteY12" fmla="*/ 99202 h 327296"/>
                <a:gd name="connsiteX13" fmla="*/ 1051525 w 1384252"/>
                <a:gd name="connsiteY13" fmla="*/ 96317 h 327296"/>
                <a:gd name="connsiteX14" fmla="*/ 1051525 w 1384252"/>
                <a:gd name="connsiteY14" fmla="*/ 94514 h 327296"/>
                <a:gd name="connsiteX15" fmla="*/ 385785 w 1384252"/>
                <a:gd name="connsiteY15" fmla="*/ 64764 h 327296"/>
                <a:gd name="connsiteX16" fmla="*/ 346278 w 1384252"/>
                <a:gd name="connsiteY16" fmla="*/ 69670 h 327296"/>
                <a:gd name="connsiteX17" fmla="*/ 287108 w 1384252"/>
                <a:gd name="connsiteY17" fmla="*/ 196427 h 327296"/>
                <a:gd name="connsiteX18" fmla="*/ 430343 w 1384252"/>
                <a:gd name="connsiteY18" fmla="*/ 239280 h 327296"/>
                <a:gd name="connsiteX19" fmla="*/ 419880 w 1384252"/>
                <a:gd name="connsiteY19" fmla="*/ 75792 h 327296"/>
                <a:gd name="connsiteX20" fmla="*/ 385785 w 1384252"/>
                <a:gd name="connsiteY20" fmla="*/ 64764 h 327296"/>
                <a:gd name="connsiteX21" fmla="*/ 705220 w 1384252"/>
                <a:gd name="connsiteY21" fmla="*/ 10423 h 327296"/>
                <a:gd name="connsiteX22" fmla="*/ 802274 w 1384252"/>
                <a:gd name="connsiteY22" fmla="*/ 49551 h 327296"/>
                <a:gd name="connsiteX23" fmla="*/ 803354 w 1384252"/>
                <a:gd name="connsiteY23" fmla="*/ 54598 h 327296"/>
                <a:gd name="connsiteX24" fmla="*/ 801195 w 1384252"/>
                <a:gd name="connsiteY24" fmla="*/ 59644 h 327296"/>
                <a:gd name="connsiteX25" fmla="*/ 759098 w 1384252"/>
                <a:gd name="connsiteY25" fmla="*/ 101461 h 327296"/>
                <a:gd name="connsiteX26" fmla="*/ 752981 w 1384252"/>
                <a:gd name="connsiteY26" fmla="*/ 98577 h 327296"/>
                <a:gd name="connsiteX27" fmla="*/ 753341 w 1384252"/>
                <a:gd name="connsiteY27" fmla="*/ 97135 h 327296"/>
                <a:gd name="connsiteX28" fmla="*/ 705847 w 1384252"/>
                <a:gd name="connsiteY28" fmla="*/ 82355 h 327296"/>
                <a:gd name="connsiteX29" fmla="*/ 644320 w 1384252"/>
                <a:gd name="connsiteY29" fmla="*/ 99658 h 327296"/>
                <a:gd name="connsiteX30" fmla="*/ 618054 w 1384252"/>
                <a:gd name="connsiteY30" fmla="*/ 185094 h 327296"/>
                <a:gd name="connsiteX31" fmla="*/ 748304 w 1384252"/>
                <a:gd name="connsiteY31" fmla="*/ 221864 h 327296"/>
                <a:gd name="connsiteX32" fmla="*/ 756579 w 1384252"/>
                <a:gd name="connsiteY32" fmla="*/ 221503 h 327296"/>
                <a:gd name="connsiteX33" fmla="*/ 759098 w 1384252"/>
                <a:gd name="connsiteY33" fmla="*/ 221864 h 327296"/>
                <a:gd name="connsiteX34" fmla="*/ 804433 w 1384252"/>
                <a:gd name="connsiteY34" fmla="*/ 263680 h 327296"/>
                <a:gd name="connsiteX35" fmla="*/ 808751 w 1384252"/>
                <a:gd name="connsiteY35" fmla="*/ 268727 h 327296"/>
                <a:gd name="connsiteX36" fmla="*/ 804073 w 1384252"/>
                <a:gd name="connsiteY36" fmla="*/ 277739 h 327296"/>
                <a:gd name="connsiteX37" fmla="*/ 713043 w 1384252"/>
                <a:gd name="connsiteY37" fmla="*/ 326405 h 327296"/>
                <a:gd name="connsiteX38" fmla="*/ 629208 w 1384252"/>
                <a:gd name="connsiteY38" fmla="*/ 308020 h 327296"/>
                <a:gd name="connsiteX39" fmla="*/ 550771 w 1384252"/>
                <a:gd name="connsiteY39" fmla="*/ 166709 h 327296"/>
                <a:gd name="connsiteX40" fmla="*/ 625610 w 1384252"/>
                <a:gd name="connsiteY40" fmla="*/ 27561 h 327296"/>
                <a:gd name="connsiteX41" fmla="*/ 671682 w 1384252"/>
                <a:gd name="connsiteY41" fmla="*/ 11125 h 327296"/>
                <a:gd name="connsiteX42" fmla="*/ 705220 w 1384252"/>
                <a:gd name="connsiteY42" fmla="*/ 10423 h 327296"/>
                <a:gd name="connsiteX43" fmla="*/ 1264702 w 1384252"/>
                <a:gd name="connsiteY43" fmla="*/ 8677 h 327296"/>
                <a:gd name="connsiteX44" fmla="*/ 1269371 w 1384252"/>
                <a:gd name="connsiteY44" fmla="*/ 11911 h 327296"/>
                <a:gd name="connsiteX45" fmla="*/ 1271885 w 1384252"/>
                <a:gd name="connsiteY45" fmla="*/ 16583 h 327296"/>
                <a:gd name="connsiteX46" fmla="*/ 1275117 w 1384252"/>
                <a:gd name="connsiteY46" fmla="*/ 60790 h 327296"/>
                <a:gd name="connsiteX47" fmla="*/ 1275117 w 1384252"/>
                <a:gd name="connsiteY47" fmla="*/ 118653 h 327296"/>
                <a:gd name="connsiteX48" fmla="*/ 1272603 w 1384252"/>
                <a:gd name="connsiteY48" fmla="*/ 244803 h 327296"/>
                <a:gd name="connsiteX49" fmla="*/ 1374960 w 1384252"/>
                <a:gd name="connsiteY49" fmla="*/ 244084 h 327296"/>
                <a:gd name="connsiteX50" fmla="*/ 1379988 w 1384252"/>
                <a:gd name="connsiteY50" fmla="*/ 253788 h 327296"/>
                <a:gd name="connsiteX51" fmla="*/ 1380707 w 1384252"/>
                <a:gd name="connsiteY51" fmla="*/ 305901 h 327296"/>
                <a:gd name="connsiteX52" fmla="*/ 1377834 w 1384252"/>
                <a:gd name="connsiteY52" fmla="*/ 318839 h 327296"/>
                <a:gd name="connsiteX53" fmla="*/ 1281941 w 1384252"/>
                <a:gd name="connsiteY53" fmla="*/ 318120 h 327296"/>
                <a:gd name="connsiteX54" fmla="*/ 1209393 w 1384252"/>
                <a:gd name="connsiteY54" fmla="*/ 312729 h 327296"/>
                <a:gd name="connsiteX55" fmla="*/ 1206879 w 1384252"/>
                <a:gd name="connsiteY55" fmla="*/ 312370 h 327296"/>
                <a:gd name="connsiteX56" fmla="*/ 1206161 w 1384252"/>
                <a:gd name="connsiteY56" fmla="*/ 312370 h 327296"/>
                <a:gd name="connsiteX57" fmla="*/ 1205083 w 1384252"/>
                <a:gd name="connsiteY57" fmla="*/ 308057 h 327296"/>
                <a:gd name="connsiteX58" fmla="*/ 1199696 w 1384252"/>
                <a:gd name="connsiteY58" fmla="*/ 174360 h 327296"/>
                <a:gd name="connsiteX59" fmla="*/ 1201133 w 1384252"/>
                <a:gd name="connsiteY59" fmla="*/ 10474 h 327296"/>
                <a:gd name="connsiteX60" fmla="*/ 1207238 w 1384252"/>
                <a:gd name="connsiteY60" fmla="*/ 9036 h 327296"/>
                <a:gd name="connsiteX61" fmla="*/ 1237047 w 1384252"/>
                <a:gd name="connsiteY61" fmla="*/ 10474 h 327296"/>
                <a:gd name="connsiteX62" fmla="*/ 1264702 w 1384252"/>
                <a:gd name="connsiteY62" fmla="*/ 8677 h 327296"/>
                <a:gd name="connsiteX63" fmla="*/ 1082185 w 1384252"/>
                <a:gd name="connsiteY63" fmla="*/ 6520 h 327296"/>
                <a:gd name="connsiteX64" fmla="*/ 1087595 w 1384252"/>
                <a:gd name="connsiteY64" fmla="*/ 14815 h 327296"/>
                <a:gd name="connsiteX65" fmla="*/ 1147112 w 1384252"/>
                <a:gd name="connsiteY65" fmla="*/ 172411 h 327296"/>
                <a:gd name="connsiteX66" fmla="*/ 1168754 w 1384252"/>
                <a:gd name="connsiteY66" fmla="*/ 236964 h 327296"/>
                <a:gd name="connsiteX67" fmla="*/ 1193643 w 1384252"/>
                <a:gd name="connsiteY67" fmla="*/ 309090 h 327296"/>
                <a:gd name="connsiteX68" fmla="*/ 1192561 w 1384252"/>
                <a:gd name="connsiteY68" fmla="*/ 314499 h 327296"/>
                <a:gd name="connsiteX69" fmla="*/ 1186789 w 1384252"/>
                <a:gd name="connsiteY69" fmla="*/ 318827 h 327296"/>
                <a:gd name="connsiteX70" fmla="*/ 1126191 w 1384252"/>
                <a:gd name="connsiteY70" fmla="*/ 314499 h 327296"/>
                <a:gd name="connsiteX71" fmla="*/ 1117895 w 1384252"/>
                <a:gd name="connsiteY71" fmla="*/ 310532 h 327296"/>
                <a:gd name="connsiteX72" fmla="*/ 1093367 w 1384252"/>
                <a:gd name="connsiteY72" fmla="*/ 231915 h 327296"/>
                <a:gd name="connsiteX73" fmla="*/ 1093006 w 1384252"/>
                <a:gd name="connsiteY73" fmla="*/ 231915 h 327296"/>
                <a:gd name="connsiteX74" fmla="*/ 1007519 w 1384252"/>
                <a:gd name="connsiteY74" fmla="*/ 231915 h 327296"/>
                <a:gd name="connsiteX75" fmla="*/ 994894 w 1384252"/>
                <a:gd name="connsiteY75" fmla="*/ 270863 h 327296"/>
                <a:gd name="connsiteX76" fmla="*/ 976498 w 1384252"/>
                <a:gd name="connsiteY76" fmla="*/ 309451 h 327296"/>
                <a:gd name="connsiteX77" fmla="*/ 972891 w 1384252"/>
                <a:gd name="connsiteY77" fmla="*/ 318106 h 327296"/>
                <a:gd name="connsiteX78" fmla="*/ 972530 w 1384252"/>
                <a:gd name="connsiteY78" fmla="*/ 318106 h 327296"/>
                <a:gd name="connsiteX79" fmla="*/ 971087 w 1384252"/>
                <a:gd name="connsiteY79" fmla="*/ 318466 h 327296"/>
                <a:gd name="connsiteX80" fmla="*/ 933935 w 1384252"/>
                <a:gd name="connsiteY80" fmla="*/ 320269 h 327296"/>
                <a:gd name="connsiteX81" fmla="*/ 910128 w 1384252"/>
                <a:gd name="connsiteY81" fmla="*/ 315581 h 327296"/>
                <a:gd name="connsiteX82" fmla="*/ 906521 w 1384252"/>
                <a:gd name="connsiteY82" fmla="*/ 308729 h 327296"/>
                <a:gd name="connsiteX83" fmla="*/ 1014372 w 1384252"/>
                <a:gd name="connsiteY83" fmla="*/ 13372 h 327296"/>
                <a:gd name="connsiteX84" fmla="*/ 1012569 w 1384252"/>
                <a:gd name="connsiteY84" fmla="*/ 12651 h 327296"/>
                <a:gd name="connsiteX85" fmla="*/ 1014372 w 1384252"/>
                <a:gd name="connsiteY85" fmla="*/ 7602 h 327296"/>
                <a:gd name="connsiteX86" fmla="*/ 1017618 w 1384252"/>
                <a:gd name="connsiteY86" fmla="*/ 7602 h 327296"/>
                <a:gd name="connsiteX87" fmla="*/ 1020504 w 1384252"/>
                <a:gd name="connsiteY87" fmla="*/ 7602 h 327296"/>
                <a:gd name="connsiteX88" fmla="*/ 1082185 w 1384252"/>
                <a:gd name="connsiteY88" fmla="*/ 6520 h 327296"/>
                <a:gd name="connsiteX89" fmla="*/ 889562 w 1384252"/>
                <a:gd name="connsiteY89" fmla="*/ 4427 h 327296"/>
                <a:gd name="connsiteX90" fmla="*/ 893553 w 1384252"/>
                <a:gd name="connsiteY90" fmla="*/ 14893 h 327296"/>
                <a:gd name="connsiteX91" fmla="*/ 893916 w 1384252"/>
                <a:gd name="connsiteY91" fmla="*/ 304318 h 327296"/>
                <a:gd name="connsiteX92" fmla="*/ 893916 w 1384252"/>
                <a:gd name="connsiteY92" fmla="*/ 305039 h 327296"/>
                <a:gd name="connsiteX93" fmla="*/ 890288 w 1384252"/>
                <a:gd name="connsiteY93" fmla="*/ 316588 h 327296"/>
                <a:gd name="connsiteX94" fmla="*/ 852188 w 1384252"/>
                <a:gd name="connsiteY94" fmla="*/ 315866 h 327296"/>
                <a:gd name="connsiteX95" fmla="*/ 824610 w 1384252"/>
                <a:gd name="connsiteY95" fmla="*/ 311535 h 327296"/>
                <a:gd name="connsiteX96" fmla="*/ 824610 w 1384252"/>
                <a:gd name="connsiteY96" fmla="*/ 308648 h 327296"/>
                <a:gd name="connsiteX97" fmla="*/ 825336 w 1384252"/>
                <a:gd name="connsiteY97" fmla="*/ 307927 h 327296"/>
                <a:gd name="connsiteX98" fmla="*/ 825336 w 1384252"/>
                <a:gd name="connsiteY98" fmla="*/ 253073 h 327296"/>
                <a:gd name="connsiteX99" fmla="*/ 823159 w 1384252"/>
                <a:gd name="connsiteY99" fmla="*/ 177649 h 327296"/>
                <a:gd name="connsiteX100" fmla="*/ 823885 w 1384252"/>
                <a:gd name="connsiteY100" fmla="*/ 12728 h 327296"/>
                <a:gd name="connsiteX101" fmla="*/ 825336 w 1384252"/>
                <a:gd name="connsiteY101" fmla="*/ 8758 h 327296"/>
                <a:gd name="connsiteX102" fmla="*/ 830053 w 1384252"/>
                <a:gd name="connsiteY102" fmla="*/ 8398 h 327296"/>
                <a:gd name="connsiteX103" fmla="*/ 889562 w 1384252"/>
                <a:gd name="connsiteY103" fmla="*/ 4427 h 327296"/>
                <a:gd name="connsiteX104" fmla="*/ 386732 w 1384252"/>
                <a:gd name="connsiteY104" fmla="*/ 4350 h 327296"/>
                <a:gd name="connsiteX105" fmla="*/ 483741 w 1384252"/>
                <a:gd name="connsiteY105" fmla="*/ 44103 h 327296"/>
                <a:gd name="connsiteX106" fmla="*/ 524511 w 1384252"/>
                <a:gd name="connsiteY106" fmla="*/ 177342 h 327296"/>
                <a:gd name="connsiteX107" fmla="*/ 463897 w 1384252"/>
                <a:gd name="connsiteY107" fmla="*/ 289334 h 327296"/>
                <a:gd name="connsiteX108" fmla="*/ 240204 w 1384252"/>
                <a:gd name="connsiteY108" fmla="*/ 245041 h 327296"/>
                <a:gd name="connsiteX109" fmla="*/ 304426 w 1384252"/>
                <a:gd name="connsiteY109" fmla="*/ 26098 h 327296"/>
                <a:gd name="connsiteX110" fmla="*/ 352772 w 1384252"/>
                <a:gd name="connsiteY110" fmla="*/ 5931 h 327296"/>
                <a:gd name="connsiteX111" fmla="*/ 386732 w 1384252"/>
                <a:gd name="connsiteY111" fmla="*/ 4350 h 327296"/>
                <a:gd name="connsiteX112" fmla="*/ 97210 w 1384252"/>
                <a:gd name="connsiteY112" fmla="*/ 961 h 327296"/>
                <a:gd name="connsiteX113" fmla="*/ 195822 w 1384252"/>
                <a:gd name="connsiteY113" fmla="*/ 37379 h 327296"/>
                <a:gd name="connsiteX114" fmla="*/ 195463 w 1384252"/>
                <a:gd name="connsiteY114" fmla="*/ 39903 h 327296"/>
                <a:gd name="connsiteX115" fmla="*/ 196902 w 1384252"/>
                <a:gd name="connsiteY115" fmla="*/ 47114 h 327296"/>
                <a:gd name="connsiteX116" fmla="*/ 149755 w 1384252"/>
                <a:gd name="connsiteY116" fmla="*/ 93267 h 327296"/>
                <a:gd name="connsiteX117" fmla="*/ 143277 w 1384252"/>
                <a:gd name="connsiteY117" fmla="*/ 87858 h 327296"/>
                <a:gd name="connsiteX118" fmla="*/ 110166 w 1384252"/>
                <a:gd name="connsiteY118" fmla="*/ 81729 h 327296"/>
                <a:gd name="connsiteX119" fmla="*/ 88213 w 1384252"/>
                <a:gd name="connsiteY119" fmla="*/ 89661 h 327296"/>
                <a:gd name="connsiteX120" fmla="*/ 102968 w 1384252"/>
                <a:gd name="connsiteY120" fmla="*/ 123915 h 327296"/>
                <a:gd name="connsiteX121" fmla="*/ 164511 w 1384252"/>
                <a:gd name="connsiteY121" fmla="*/ 135453 h 327296"/>
                <a:gd name="connsiteX122" fmla="*/ 211658 w 1384252"/>
                <a:gd name="connsiteY122" fmla="*/ 237855 h 327296"/>
                <a:gd name="connsiteX123" fmla="*/ 6875 w 1384252"/>
                <a:gd name="connsiteY123" fmla="*/ 281844 h 327296"/>
                <a:gd name="connsiteX124" fmla="*/ 9035 w 1384252"/>
                <a:gd name="connsiteY124" fmla="*/ 268142 h 327296"/>
                <a:gd name="connsiteX125" fmla="*/ 52583 w 1384252"/>
                <a:gd name="connsiteY125" fmla="*/ 222350 h 327296"/>
                <a:gd name="connsiteX126" fmla="*/ 59061 w 1384252"/>
                <a:gd name="connsiteY126" fmla="*/ 221629 h 327296"/>
                <a:gd name="connsiteX127" fmla="*/ 63020 w 1384252"/>
                <a:gd name="connsiteY127" fmla="*/ 223432 h 327296"/>
                <a:gd name="connsiteX128" fmla="*/ 131400 w 1384252"/>
                <a:gd name="connsiteY128" fmla="*/ 232085 h 327296"/>
                <a:gd name="connsiteX129" fmla="*/ 54382 w 1384252"/>
                <a:gd name="connsiteY129" fmla="*/ 186654 h 327296"/>
                <a:gd name="connsiteX130" fmla="*/ 3636 w 1384252"/>
                <a:gd name="connsiteY130" fmla="*/ 90743 h 327296"/>
                <a:gd name="connsiteX131" fmla="*/ 97210 w 1384252"/>
                <a:gd name="connsiteY131" fmla="*/ 961 h 32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384252" h="327296">
                  <a:moveTo>
                    <a:pt x="1051525" y="94514"/>
                  </a:moveTo>
                  <a:cubicBezTo>
                    <a:pt x="1050803" y="91629"/>
                    <a:pt x="1046836" y="92350"/>
                    <a:pt x="1046475" y="94875"/>
                  </a:cubicBezTo>
                  <a:cubicBezTo>
                    <a:pt x="1046475" y="95596"/>
                    <a:pt x="1046475" y="95957"/>
                    <a:pt x="1046475" y="96317"/>
                  </a:cubicBezTo>
                  <a:cubicBezTo>
                    <a:pt x="1045753" y="97039"/>
                    <a:pt x="1045393" y="97399"/>
                    <a:pt x="1045032" y="98121"/>
                  </a:cubicBezTo>
                  <a:cubicBezTo>
                    <a:pt x="1040704" y="108579"/>
                    <a:pt x="1037097" y="120119"/>
                    <a:pt x="1032407" y="130938"/>
                  </a:cubicBezTo>
                  <a:cubicBezTo>
                    <a:pt x="1027718" y="142839"/>
                    <a:pt x="1021586" y="154018"/>
                    <a:pt x="1018340" y="166280"/>
                  </a:cubicBezTo>
                  <a:cubicBezTo>
                    <a:pt x="1016176" y="166641"/>
                    <a:pt x="1015093" y="169165"/>
                    <a:pt x="1016897" y="170247"/>
                  </a:cubicBezTo>
                  <a:cubicBezTo>
                    <a:pt x="1024111" y="174935"/>
                    <a:pt x="1032407" y="175656"/>
                    <a:pt x="1040704" y="175656"/>
                  </a:cubicBezTo>
                  <a:cubicBezTo>
                    <a:pt x="1050443" y="176017"/>
                    <a:pt x="1060182" y="175296"/>
                    <a:pt x="1070281" y="175656"/>
                  </a:cubicBezTo>
                  <a:cubicBezTo>
                    <a:pt x="1073167" y="177459"/>
                    <a:pt x="1078217" y="177099"/>
                    <a:pt x="1079660" y="173493"/>
                  </a:cubicBezTo>
                  <a:cubicBezTo>
                    <a:pt x="1081103" y="172050"/>
                    <a:pt x="1081103" y="169165"/>
                    <a:pt x="1079660" y="167362"/>
                  </a:cubicBezTo>
                  <a:cubicBezTo>
                    <a:pt x="1077135" y="142478"/>
                    <a:pt x="1059100" y="123725"/>
                    <a:pt x="1052607" y="100284"/>
                  </a:cubicBezTo>
                  <a:cubicBezTo>
                    <a:pt x="1052607" y="99924"/>
                    <a:pt x="1052607" y="99563"/>
                    <a:pt x="1052968" y="99202"/>
                  </a:cubicBezTo>
                  <a:cubicBezTo>
                    <a:pt x="1052968" y="97760"/>
                    <a:pt x="1052246" y="97039"/>
                    <a:pt x="1051525" y="96317"/>
                  </a:cubicBezTo>
                  <a:cubicBezTo>
                    <a:pt x="1051525" y="95596"/>
                    <a:pt x="1051525" y="94875"/>
                    <a:pt x="1051525" y="94514"/>
                  </a:cubicBezTo>
                  <a:close/>
                  <a:moveTo>
                    <a:pt x="385785" y="64764"/>
                  </a:moveTo>
                  <a:cubicBezTo>
                    <a:pt x="373067" y="63909"/>
                    <a:pt x="359447" y="65709"/>
                    <a:pt x="346278" y="69670"/>
                  </a:cubicBezTo>
                  <a:cubicBezTo>
                    <a:pt x="289994" y="74712"/>
                    <a:pt x="267625" y="151414"/>
                    <a:pt x="287108" y="196427"/>
                  </a:cubicBezTo>
                  <a:cubicBezTo>
                    <a:pt x="310559" y="251163"/>
                    <a:pt x="379832" y="279251"/>
                    <a:pt x="430343" y="239280"/>
                  </a:cubicBezTo>
                  <a:cubicBezTo>
                    <a:pt x="489153" y="192826"/>
                    <a:pt x="477968" y="116484"/>
                    <a:pt x="419880" y="75792"/>
                  </a:cubicBezTo>
                  <a:cubicBezTo>
                    <a:pt x="410319" y="69130"/>
                    <a:pt x="398503" y="65619"/>
                    <a:pt x="385785" y="64764"/>
                  </a:cubicBezTo>
                  <a:close/>
                  <a:moveTo>
                    <a:pt x="705220" y="10423"/>
                  </a:moveTo>
                  <a:cubicBezTo>
                    <a:pt x="738382" y="14027"/>
                    <a:pt x="770499" y="29679"/>
                    <a:pt x="802274" y="49551"/>
                  </a:cubicBezTo>
                  <a:cubicBezTo>
                    <a:pt x="804433" y="50632"/>
                    <a:pt x="804793" y="53156"/>
                    <a:pt x="803354" y="54598"/>
                  </a:cubicBezTo>
                  <a:cubicBezTo>
                    <a:pt x="803354" y="56400"/>
                    <a:pt x="802994" y="58563"/>
                    <a:pt x="801195" y="59644"/>
                  </a:cubicBezTo>
                  <a:cubicBezTo>
                    <a:pt x="784644" y="71180"/>
                    <a:pt x="770252" y="84518"/>
                    <a:pt x="759098" y="101461"/>
                  </a:cubicBezTo>
                  <a:cubicBezTo>
                    <a:pt x="756939" y="104705"/>
                    <a:pt x="751902" y="102542"/>
                    <a:pt x="752981" y="98577"/>
                  </a:cubicBezTo>
                  <a:cubicBezTo>
                    <a:pt x="753341" y="98216"/>
                    <a:pt x="753341" y="97856"/>
                    <a:pt x="753341" y="97135"/>
                  </a:cubicBezTo>
                  <a:cubicBezTo>
                    <a:pt x="737509" y="92809"/>
                    <a:pt x="723117" y="83076"/>
                    <a:pt x="705847" y="82355"/>
                  </a:cubicBezTo>
                  <a:cubicBezTo>
                    <a:pt x="683898" y="81274"/>
                    <a:pt x="660871" y="83076"/>
                    <a:pt x="644320" y="99658"/>
                  </a:cubicBezTo>
                  <a:cubicBezTo>
                    <a:pt x="623091" y="120567"/>
                    <a:pt x="608699" y="154813"/>
                    <a:pt x="618054" y="185094"/>
                  </a:cubicBezTo>
                  <a:cubicBezTo>
                    <a:pt x="634965" y="239167"/>
                    <a:pt x="706206" y="263680"/>
                    <a:pt x="748304" y="221864"/>
                  </a:cubicBezTo>
                  <a:cubicBezTo>
                    <a:pt x="750822" y="219701"/>
                    <a:pt x="754060" y="219701"/>
                    <a:pt x="756579" y="221503"/>
                  </a:cubicBezTo>
                  <a:cubicBezTo>
                    <a:pt x="757299" y="221143"/>
                    <a:pt x="758378" y="221143"/>
                    <a:pt x="759098" y="221864"/>
                  </a:cubicBezTo>
                  <a:cubicBezTo>
                    <a:pt x="775289" y="234841"/>
                    <a:pt x="790401" y="248540"/>
                    <a:pt x="804433" y="263680"/>
                  </a:cubicBezTo>
                  <a:cubicBezTo>
                    <a:pt x="806592" y="264762"/>
                    <a:pt x="808031" y="266564"/>
                    <a:pt x="808751" y="268727"/>
                  </a:cubicBezTo>
                  <a:cubicBezTo>
                    <a:pt x="810190" y="272332"/>
                    <a:pt x="807671" y="277018"/>
                    <a:pt x="804073" y="277739"/>
                  </a:cubicBezTo>
                  <a:cubicBezTo>
                    <a:pt x="772410" y="298647"/>
                    <a:pt x="753341" y="320998"/>
                    <a:pt x="713043" y="326405"/>
                  </a:cubicBezTo>
                  <a:cubicBezTo>
                    <a:pt x="684978" y="330010"/>
                    <a:pt x="652955" y="322440"/>
                    <a:pt x="629208" y="308020"/>
                  </a:cubicBezTo>
                  <a:cubicBezTo>
                    <a:pt x="578116" y="278100"/>
                    <a:pt x="548612" y="226550"/>
                    <a:pt x="550771" y="166709"/>
                  </a:cubicBezTo>
                  <a:cubicBezTo>
                    <a:pt x="552570" y="111915"/>
                    <a:pt x="575957" y="56039"/>
                    <a:pt x="625610" y="27561"/>
                  </a:cubicBezTo>
                  <a:cubicBezTo>
                    <a:pt x="641262" y="18729"/>
                    <a:pt x="656598" y="13479"/>
                    <a:pt x="671682" y="11125"/>
                  </a:cubicBezTo>
                  <a:cubicBezTo>
                    <a:pt x="682995" y="9359"/>
                    <a:pt x="694165" y="9222"/>
                    <a:pt x="705220" y="10423"/>
                  </a:cubicBezTo>
                  <a:close/>
                  <a:moveTo>
                    <a:pt x="1264702" y="8677"/>
                  </a:moveTo>
                  <a:cubicBezTo>
                    <a:pt x="1266857" y="8677"/>
                    <a:pt x="1268652" y="10114"/>
                    <a:pt x="1269371" y="11911"/>
                  </a:cubicBezTo>
                  <a:cubicBezTo>
                    <a:pt x="1271166" y="12630"/>
                    <a:pt x="1272603" y="14427"/>
                    <a:pt x="1271885" y="16583"/>
                  </a:cubicBezTo>
                  <a:cubicBezTo>
                    <a:pt x="1267575" y="30241"/>
                    <a:pt x="1273321" y="47132"/>
                    <a:pt x="1275117" y="60790"/>
                  </a:cubicBezTo>
                  <a:cubicBezTo>
                    <a:pt x="1277631" y="79479"/>
                    <a:pt x="1276554" y="99605"/>
                    <a:pt x="1275117" y="118653"/>
                  </a:cubicBezTo>
                  <a:cubicBezTo>
                    <a:pt x="1272603" y="160703"/>
                    <a:pt x="1273321" y="202753"/>
                    <a:pt x="1272603" y="244803"/>
                  </a:cubicBezTo>
                  <a:cubicBezTo>
                    <a:pt x="1306363" y="241568"/>
                    <a:pt x="1340841" y="243725"/>
                    <a:pt x="1374960" y="244084"/>
                  </a:cubicBezTo>
                  <a:cubicBezTo>
                    <a:pt x="1380348" y="244084"/>
                    <a:pt x="1382143" y="250194"/>
                    <a:pt x="1379988" y="253788"/>
                  </a:cubicBezTo>
                  <a:cubicBezTo>
                    <a:pt x="1383221" y="270680"/>
                    <a:pt x="1378552" y="289009"/>
                    <a:pt x="1380707" y="305901"/>
                  </a:cubicBezTo>
                  <a:cubicBezTo>
                    <a:pt x="1386453" y="308057"/>
                    <a:pt x="1385017" y="318120"/>
                    <a:pt x="1377834" y="318839"/>
                  </a:cubicBezTo>
                  <a:cubicBezTo>
                    <a:pt x="1345869" y="322074"/>
                    <a:pt x="1313546" y="319558"/>
                    <a:pt x="1281941" y="318120"/>
                  </a:cubicBezTo>
                  <a:cubicBezTo>
                    <a:pt x="1257519" y="317402"/>
                    <a:pt x="1233097" y="317761"/>
                    <a:pt x="1209393" y="312729"/>
                  </a:cubicBezTo>
                  <a:cubicBezTo>
                    <a:pt x="1208675" y="313089"/>
                    <a:pt x="1207597" y="312729"/>
                    <a:pt x="1206879" y="312370"/>
                  </a:cubicBezTo>
                  <a:cubicBezTo>
                    <a:pt x="1206520" y="312370"/>
                    <a:pt x="1206161" y="312370"/>
                    <a:pt x="1206161" y="312370"/>
                  </a:cubicBezTo>
                  <a:cubicBezTo>
                    <a:pt x="1204006" y="311651"/>
                    <a:pt x="1204006" y="309495"/>
                    <a:pt x="1205083" y="308057"/>
                  </a:cubicBezTo>
                  <a:cubicBezTo>
                    <a:pt x="1197900" y="265289"/>
                    <a:pt x="1200055" y="217488"/>
                    <a:pt x="1199696" y="174360"/>
                  </a:cubicBezTo>
                  <a:cubicBezTo>
                    <a:pt x="1199696" y="120091"/>
                    <a:pt x="1197900" y="64743"/>
                    <a:pt x="1201133" y="10474"/>
                  </a:cubicBezTo>
                  <a:cubicBezTo>
                    <a:pt x="1201492" y="7598"/>
                    <a:pt x="1206161" y="6520"/>
                    <a:pt x="1207238" y="9036"/>
                  </a:cubicBezTo>
                  <a:cubicBezTo>
                    <a:pt x="1217294" y="9036"/>
                    <a:pt x="1226991" y="10833"/>
                    <a:pt x="1237047" y="10474"/>
                  </a:cubicBezTo>
                  <a:cubicBezTo>
                    <a:pt x="1246385" y="10114"/>
                    <a:pt x="1255723" y="8317"/>
                    <a:pt x="1264702" y="8677"/>
                  </a:cubicBezTo>
                  <a:close/>
                  <a:moveTo>
                    <a:pt x="1082185" y="6520"/>
                  </a:moveTo>
                  <a:cubicBezTo>
                    <a:pt x="1086874" y="6520"/>
                    <a:pt x="1088677" y="11208"/>
                    <a:pt x="1087595" y="14815"/>
                  </a:cubicBezTo>
                  <a:cubicBezTo>
                    <a:pt x="1110320" y="66385"/>
                    <a:pt x="1125830" y="120480"/>
                    <a:pt x="1147112" y="172411"/>
                  </a:cubicBezTo>
                  <a:cubicBezTo>
                    <a:pt x="1156129" y="193688"/>
                    <a:pt x="1162261" y="215326"/>
                    <a:pt x="1168754" y="236964"/>
                  </a:cubicBezTo>
                  <a:cubicBezTo>
                    <a:pt x="1176329" y="261126"/>
                    <a:pt x="1187511" y="284206"/>
                    <a:pt x="1193643" y="309090"/>
                  </a:cubicBezTo>
                  <a:cubicBezTo>
                    <a:pt x="1194364" y="311254"/>
                    <a:pt x="1193643" y="313057"/>
                    <a:pt x="1192561" y="314499"/>
                  </a:cubicBezTo>
                  <a:cubicBezTo>
                    <a:pt x="1191839" y="316663"/>
                    <a:pt x="1190036" y="318827"/>
                    <a:pt x="1186789" y="318827"/>
                  </a:cubicBezTo>
                  <a:cubicBezTo>
                    <a:pt x="1167672" y="319548"/>
                    <a:pt x="1144587" y="322073"/>
                    <a:pt x="1126191" y="314499"/>
                  </a:cubicBezTo>
                  <a:cubicBezTo>
                    <a:pt x="1123305" y="315581"/>
                    <a:pt x="1119337" y="314499"/>
                    <a:pt x="1117895" y="310532"/>
                  </a:cubicBezTo>
                  <a:cubicBezTo>
                    <a:pt x="1108516" y="285649"/>
                    <a:pt x="1098056" y="258241"/>
                    <a:pt x="1093367" y="231915"/>
                  </a:cubicBezTo>
                  <a:cubicBezTo>
                    <a:pt x="1093367" y="231915"/>
                    <a:pt x="1093367" y="231915"/>
                    <a:pt x="1093006" y="231915"/>
                  </a:cubicBezTo>
                  <a:cubicBezTo>
                    <a:pt x="1064510" y="232275"/>
                    <a:pt x="1036014" y="234079"/>
                    <a:pt x="1007519" y="231915"/>
                  </a:cubicBezTo>
                  <a:cubicBezTo>
                    <a:pt x="1002469" y="244537"/>
                    <a:pt x="1000665" y="258241"/>
                    <a:pt x="994894" y="270863"/>
                  </a:cubicBezTo>
                  <a:cubicBezTo>
                    <a:pt x="989123" y="283846"/>
                    <a:pt x="981187" y="296107"/>
                    <a:pt x="976498" y="309451"/>
                  </a:cubicBezTo>
                  <a:cubicBezTo>
                    <a:pt x="978302" y="312696"/>
                    <a:pt x="977580" y="317024"/>
                    <a:pt x="972891" y="318106"/>
                  </a:cubicBezTo>
                  <a:cubicBezTo>
                    <a:pt x="972891" y="318106"/>
                    <a:pt x="972891" y="318106"/>
                    <a:pt x="972530" y="318106"/>
                  </a:cubicBezTo>
                  <a:cubicBezTo>
                    <a:pt x="972170" y="318466"/>
                    <a:pt x="971448" y="318466"/>
                    <a:pt x="971087" y="318466"/>
                  </a:cubicBezTo>
                  <a:cubicBezTo>
                    <a:pt x="958463" y="320269"/>
                    <a:pt x="946199" y="320630"/>
                    <a:pt x="933935" y="320269"/>
                  </a:cubicBezTo>
                  <a:cubicBezTo>
                    <a:pt x="926721" y="319909"/>
                    <a:pt x="915900" y="320991"/>
                    <a:pt x="910128" y="315581"/>
                  </a:cubicBezTo>
                  <a:cubicBezTo>
                    <a:pt x="907603" y="314499"/>
                    <a:pt x="905800" y="311975"/>
                    <a:pt x="906521" y="308729"/>
                  </a:cubicBezTo>
                  <a:cubicBezTo>
                    <a:pt x="931771" y="206671"/>
                    <a:pt x="980466" y="112185"/>
                    <a:pt x="1014372" y="13372"/>
                  </a:cubicBezTo>
                  <a:cubicBezTo>
                    <a:pt x="1014011" y="13372"/>
                    <a:pt x="1013290" y="13012"/>
                    <a:pt x="1012569" y="12651"/>
                  </a:cubicBezTo>
                  <a:cubicBezTo>
                    <a:pt x="1010044" y="11569"/>
                    <a:pt x="1011486" y="7242"/>
                    <a:pt x="1014372" y="7602"/>
                  </a:cubicBezTo>
                  <a:cubicBezTo>
                    <a:pt x="1015454" y="7602"/>
                    <a:pt x="1016536" y="7602"/>
                    <a:pt x="1017618" y="7602"/>
                  </a:cubicBezTo>
                  <a:cubicBezTo>
                    <a:pt x="1018701" y="6881"/>
                    <a:pt x="1019422" y="7242"/>
                    <a:pt x="1020504" y="7602"/>
                  </a:cubicBezTo>
                  <a:cubicBezTo>
                    <a:pt x="1041064" y="8323"/>
                    <a:pt x="1061624" y="6520"/>
                    <a:pt x="1082185" y="6520"/>
                  </a:cubicBezTo>
                  <a:close/>
                  <a:moveTo>
                    <a:pt x="889562" y="4427"/>
                  </a:moveTo>
                  <a:cubicBezTo>
                    <a:pt x="895730" y="4788"/>
                    <a:pt x="896819" y="11645"/>
                    <a:pt x="893553" y="14893"/>
                  </a:cubicBezTo>
                  <a:cubicBezTo>
                    <a:pt x="902262" y="111248"/>
                    <a:pt x="894642" y="207602"/>
                    <a:pt x="893916" y="304318"/>
                  </a:cubicBezTo>
                  <a:cubicBezTo>
                    <a:pt x="893916" y="304679"/>
                    <a:pt x="893916" y="305039"/>
                    <a:pt x="893916" y="305039"/>
                  </a:cubicBezTo>
                  <a:cubicBezTo>
                    <a:pt x="898270" y="307927"/>
                    <a:pt x="896819" y="316227"/>
                    <a:pt x="890288" y="316588"/>
                  </a:cubicBezTo>
                  <a:cubicBezTo>
                    <a:pt x="877588" y="317309"/>
                    <a:pt x="864888" y="316588"/>
                    <a:pt x="852188" y="315866"/>
                  </a:cubicBezTo>
                  <a:cubicBezTo>
                    <a:pt x="843116" y="315505"/>
                    <a:pt x="831868" y="316948"/>
                    <a:pt x="824610" y="311535"/>
                  </a:cubicBezTo>
                  <a:cubicBezTo>
                    <a:pt x="823159" y="310814"/>
                    <a:pt x="823522" y="309370"/>
                    <a:pt x="824610" y="308648"/>
                  </a:cubicBezTo>
                  <a:cubicBezTo>
                    <a:pt x="824610" y="308287"/>
                    <a:pt x="824973" y="307927"/>
                    <a:pt x="825336" y="307927"/>
                  </a:cubicBezTo>
                  <a:cubicBezTo>
                    <a:pt x="819168" y="290243"/>
                    <a:pt x="824610" y="271478"/>
                    <a:pt x="825336" y="253073"/>
                  </a:cubicBezTo>
                  <a:cubicBezTo>
                    <a:pt x="826062" y="227451"/>
                    <a:pt x="824973" y="202911"/>
                    <a:pt x="823159" y="177649"/>
                  </a:cubicBezTo>
                  <a:cubicBezTo>
                    <a:pt x="819168" y="124600"/>
                    <a:pt x="813725" y="65777"/>
                    <a:pt x="823885" y="12728"/>
                  </a:cubicBezTo>
                  <a:cubicBezTo>
                    <a:pt x="823159" y="11285"/>
                    <a:pt x="823522" y="9480"/>
                    <a:pt x="825336" y="8758"/>
                  </a:cubicBezTo>
                  <a:cubicBezTo>
                    <a:pt x="826425" y="7676"/>
                    <a:pt x="828602" y="7676"/>
                    <a:pt x="830053" y="8398"/>
                  </a:cubicBezTo>
                  <a:cubicBezTo>
                    <a:pt x="850010" y="8037"/>
                    <a:pt x="869605" y="3345"/>
                    <a:pt x="889562" y="4427"/>
                  </a:cubicBezTo>
                  <a:close/>
                  <a:moveTo>
                    <a:pt x="386732" y="4350"/>
                  </a:moveTo>
                  <a:cubicBezTo>
                    <a:pt x="422924" y="5751"/>
                    <a:pt x="463175" y="16825"/>
                    <a:pt x="483741" y="44103"/>
                  </a:cubicBezTo>
                  <a:cubicBezTo>
                    <a:pt x="508996" y="77233"/>
                    <a:pt x="529201" y="135930"/>
                    <a:pt x="524511" y="177342"/>
                  </a:cubicBezTo>
                  <a:cubicBezTo>
                    <a:pt x="519820" y="216593"/>
                    <a:pt x="497090" y="265927"/>
                    <a:pt x="463897" y="289334"/>
                  </a:cubicBezTo>
                  <a:cubicBezTo>
                    <a:pt x="395707" y="337948"/>
                    <a:pt x="281696" y="321383"/>
                    <a:pt x="240204" y="245041"/>
                  </a:cubicBezTo>
                  <a:cubicBezTo>
                    <a:pt x="204125" y="178782"/>
                    <a:pt x="218557" y="47704"/>
                    <a:pt x="304426" y="26098"/>
                  </a:cubicBezTo>
                  <a:cubicBezTo>
                    <a:pt x="319218" y="16735"/>
                    <a:pt x="335093" y="8453"/>
                    <a:pt x="352772" y="5931"/>
                  </a:cubicBezTo>
                  <a:cubicBezTo>
                    <a:pt x="363055" y="4491"/>
                    <a:pt x="374668" y="3883"/>
                    <a:pt x="386732" y="4350"/>
                  </a:cubicBezTo>
                  <a:close/>
                  <a:moveTo>
                    <a:pt x="97210" y="961"/>
                  </a:moveTo>
                  <a:cubicBezTo>
                    <a:pt x="124203" y="-3005"/>
                    <a:pt x="186825" y="4567"/>
                    <a:pt x="195822" y="37379"/>
                  </a:cubicBezTo>
                  <a:cubicBezTo>
                    <a:pt x="195822" y="38461"/>
                    <a:pt x="195822" y="39182"/>
                    <a:pt x="195463" y="39903"/>
                  </a:cubicBezTo>
                  <a:cubicBezTo>
                    <a:pt x="197262" y="41706"/>
                    <a:pt x="198342" y="44590"/>
                    <a:pt x="196902" y="47114"/>
                  </a:cubicBezTo>
                  <a:cubicBezTo>
                    <a:pt x="184666" y="64782"/>
                    <a:pt x="167031" y="80286"/>
                    <a:pt x="149755" y="93267"/>
                  </a:cubicBezTo>
                  <a:cubicBezTo>
                    <a:pt x="145796" y="96512"/>
                    <a:pt x="140398" y="91825"/>
                    <a:pt x="143277" y="87858"/>
                  </a:cubicBezTo>
                  <a:cubicBezTo>
                    <a:pt x="132840" y="82810"/>
                    <a:pt x="121323" y="81008"/>
                    <a:pt x="110166" y="81729"/>
                  </a:cubicBezTo>
                  <a:cubicBezTo>
                    <a:pt x="101889" y="81729"/>
                    <a:pt x="95051" y="84253"/>
                    <a:pt x="88213" y="89661"/>
                  </a:cubicBezTo>
                  <a:cubicBezTo>
                    <a:pt x="81015" y="110214"/>
                    <a:pt x="85693" y="121752"/>
                    <a:pt x="102968" y="123915"/>
                  </a:cubicBezTo>
                  <a:cubicBezTo>
                    <a:pt x="122763" y="127521"/>
                    <a:pt x="146156" y="125718"/>
                    <a:pt x="164511" y="135453"/>
                  </a:cubicBezTo>
                  <a:cubicBezTo>
                    <a:pt x="201581" y="154563"/>
                    <a:pt x="222815" y="196389"/>
                    <a:pt x="211658" y="237855"/>
                  </a:cubicBezTo>
                  <a:cubicBezTo>
                    <a:pt x="183946" y="339535"/>
                    <a:pt x="79575" y="334487"/>
                    <a:pt x="6875" y="281844"/>
                  </a:cubicBezTo>
                  <a:cubicBezTo>
                    <a:pt x="1477" y="277878"/>
                    <a:pt x="4356" y="269585"/>
                    <a:pt x="9035" y="268142"/>
                  </a:cubicBezTo>
                  <a:cubicBezTo>
                    <a:pt x="21631" y="251196"/>
                    <a:pt x="36747" y="236412"/>
                    <a:pt x="52583" y="222350"/>
                  </a:cubicBezTo>
                  <a:cubicBezTo>
                    <a:pt x="54742" y="220547"/>
                    <a:pt x="57261" y="220547"/>
                    <a:pt x="59061" y="221629"/>
                  </a:cubicBezTo>
                  <a:cubicBezTo>
                    <a:pt x="60500" y="221629"/>
                    <a:pt x="61940" y="222350"/>
                    <a:pt x="63020" y="223432"/>
                  </a:cubicBezTo>
                  <a:cubicBezTo>
                    <a:pt x="73457" y="233167"/>
                    <a:pt x="122043" y="253359"/>
                    <a:pt x="131400" y="232085"/>
                  </a:cubicBezTo>
                  <a:cubicBezTo>
                    <a:pt x="149395" y="191341"/>
                    <a:pt x="74536" y="193505"/>
                    <a:pt x="54382" y="186654"/>
                  </a:cubicBezTo>
                  <a:cubicBezTo>
                    <a:pt x="10474" y="172231"/>
                    <a:pt x="-8600" y="135814"/>
                    <a:pt x="3636" y="90743"/>
                  </a:cubicBezTo>
                  <a:cubicBezTo>
                    <a:pt x="16233" y="43508"/>
                    <a:pt x="48264" y="8533"/>
                    <a:pt x="97210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A38968BB-D554-FE47-8F92-A444285E0A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94479" y="5152832"/>
              <a:ext cx="2098738" cy="566827"/>
            </a:xfrm>
            <a:custGeom>
              <a:avLst/>
              <a:gdLst>
                <a:gd name="connsiteX0" fmla="*/ 1025514 w 1175376"/>
                <a:gd name="connsiteY0" fmla="*/ 88807 h 317446"/>
                <a:gd name="connsiteX1" fmla="*/ 1024076 w 1175376"/>
                <a:gd name="connsiteY1" fmla="*/ 92406 h 317446"/>
                <a:gd name="connsiteX2" fmla="*/ 1022639 w 1175376"/>
                <a:gd name="connsiteY2" fmla="*/ 93486 h 317446"/>
                <a:gd name="connsiteX3" fmla="*/ 1022639 w 1175376"/>
                <a:gd name="connsiteY3" fmla="*/ 94926 h 317446"/>
                <a:gd name="connsiteX4" fmla="*/ 993521 w 1175376"/>
                <a:gd name="connsiteY4" fmla="*/ 162228 h 317446"/>
                <a:gd name="connsiteX5" fmla="*/ 992802 w 1175376"/>
                <a:gd name="connsiteY5" fmla="*/ 166907 h 317446"/>
                <a:gd name="connsiteX6" fmla="*/ 993162 w 1175376"/>
                <a:gd name="connsiteY6" fmla="*/ 167267 h 317446"/>
                <a:gd name="connsiteX7" fmla="*/ 994600 w 1175376"/>
                <a:gd name="connsiteY7" fmla="*/ 168706 h 317446"/>
                <a:gd name="connsiteX8" fmla="*/ 1015809 w 1175376"/>
                <a:gd name="connsiteY8" fmla="*/ 173385 h 317446"/>
                <a:gd name="connsiteX9" fmla="*/ 1031625 w 1175376"/>
                <a:gd name="connsiteY9" fmla="*/ 173025 h 317446"/>
                <a:gd name="connsiteX10" fmla="*/ 1051037 w 1175376"/>
                <a:gd name="connsiteY10" fmla="*/ 171585 h 317446"/>
                <a:gd name="connsiteX11" fmla="*/ 1053194 w 1175376"/>
                <a:gd name="connsiteY11" fmla="*/ 168346 h 317446"/>
                <a:gd name="connsiteX12" fmla="*/ 1058945 w 1175376"/>
                <a:gd name="connsiteY12" fmla="*/ 160428 h 317446"/>
                <a:gd name="connsiteX13" fmla="*/ 1041691 w 1175376"/>
                <a:gd name="connsiteY13" fmla="*/ 128757 h 317446"/>
                <a:gd name="connsiteX14" fmla="*/ 1027312 w 1175376"/>
                <a:gd name="connsiteY14" fmla="*/ 97085 h 317446"/>
                <a:gd name="connsiteX15" fmla="*/ 1029469 w 1175376"/>
                <a:gd name="connsiteY15" fmla="*/ 90607 h 317446"/>
                <a:gd name="connsiteX16" fmla="*/ 1025514 w 1175376"/>
                <a:gd name="connsiteY16" fmla="*/ 88807 h 317446"/>
                <a:gd name="connsiteX17" fmla="*/ 603408 w 1175376"/>
                <a:gd name="connsiteY17" fmla="*/ 66343 h 317446"/>
                <a:gd name="connsiteX18" fmla="*/ 601608 w 1175376"/>
                <a:gd name="connsiteY18" fmla="*/ 248101 h 317446"/>
                <a:gd name="connsiteX19" fmla="*/ 606649 w 1175376"/>
                <a:gd name="connsiteY19" fmla="*/ 253871 h 317446"/>
                <a:gd name="connsiteX20" fmla="*/ 610970 w 1175376"/>
                <a:gd name="connsiteY20" fmla="*/ 256035 h 317446"/>
                <a:gd name="connsiteX21" fmla="*/ 724754 w 1175376"/>
                <a:gd name="connsiteY21" fmla="*/ 160107 h 317446"/>
                <a:gd name="connsiteX22" fmla="*/ 610970 w 1175376"/>
                <a:gd name="connsiteY22" fmla="*/ 66343 h 317446"/>
                <a:gd name="connsiteX23" fmla="*/ 834277 w 1175376"/>
                <a:gd name="connsiteY23" fmla="*/ 3807 h 317446"/>
                <a:gd name="connsiteX24" fmla="*/ 868012 w 1175376"/>
                <a:gd name="connsiteY24" fmla="*/ 5969 h 317446"/>
                <a:gd name="connsiteX25" fmla="*/ 867651 w 1175376"/>
                <a:gd name="connsiteY25" fmla="*/ 17856 h 317446"/>
                <a:gd name="connsiteX26" fmla="*/ 870176 w 1175376"/>
                <a:gd name="connsiteY26" fmla="*/ 156540 h 317446"/>
                <a:gd name="connsiteX27" fmla="*/ 869816 w 1175376"/>
                <a:gd name="connsiteY27" fmla="*/ 303149 h 317446"/>
                <a:gd name="connsiteX28" fmla="*/ 869455 w 1175376"/>
                <a:gd name="connsiteY28" fmla="*/ 304230 h 317446"/>
                <a:gd name="connsiteX29" fmla="*/ 865125 w 1175376"/>
                <a:gd name="connsiteY29" fmla="*/ 315397 h 317446"/>
                <a:gd name="connsiteX30" fmla="*/ 823273 w 1175376"/>
                <a:gd name="connsiteY30" fmla="*/ 316117 h 317446"/>
                <a:gd name="connsiteX31" fmla="*/ 799461 w 1175376"/>
                <a:gd name="connsiteY31" fmla="*/ 312155 h 317446"/>
                <a:gd name="connsiteX32" fmla="*/ 800904 w 1175376"/>
                <a:gd name="connsiteY32" fmla="*/ 306031 h 317446"/>
                <a:gd name="connsiteX33" fmla="*/ 801264 w 1175376"/>
                <a:gd name="connsiteY33" fmla="*/ 143932 h 317446"/>
                <a:gd name="connsiteX34" fmla="*/ 800182 w 1175376"/>
                <a:gd name="connsiteY34" fmla="*/ 13533 h 317446"/>
                <a:gd name="connsiteX35" fmla="*/ 800543 w 1175376"/>
                <a:gd name="connsiteY35" fmla="*/ 5969 h 317446"/>
                <a:gd name="connsiteX36" fmla="*/ 834277 w 1175376"/>
                <a:gd name="connsiteY36" fmla="*/ 3807 h 317446"/>
                <a:gd name="connsiteX37" fmla="*/ 574962 w 1175376"/>
                <a:gd name="connsiteY37" fmla="*/ 3593 h 317446"/>
                <a:gd name="connsiteX38" fmla="*/ 633655 w 1175376"/>
                <a:gd name="connsiteY38" fmla="*/ 5396 h 317446"/>
                <a:gd name="connsiteX39" fmla="*/ 704230 w 1175376"/>
                <a:gd name="connsiteY39" fmla="*/ 23428 h 317446"/>
                <a:gd name="connsiteX40" fmla="*/ 783446 w 1175376"/>
                <a:gd name="connsiteY40" fmla="*/ 142436 h 317446"/>
                <a:gd name="connsiteX41" fmla="*/ 723314 w 1175376"/>
                <a:gd name="connsiteY41" fmla="*/ 284886 h 317446"/>
                <a:gd name="connsiteX42" fmla="*/ 548317 w 1175376"/>
                <a:gd name="connsiteY42" fmla="*/ 312654 h 317446"/>
                <a:gd name="connsiteX43" fmla="*/ 543276 w 1175376"/>
                <a:gd name="connsiteY43" fmla="*/ 302917 h 317446"/>
                <a:gd name="connsiteX44" fmla="*/ 542556 w 1175376"/>
                <a:gd name="connsiteY44" fmla="*/ 176336 h 317446"/>
                <a:gd name="connsiteX45" fmla="*/ 543996 w 1175376"/>
                <a:gd name="connsiteY45" fmla="*/ 13691 h 317446"/>
                <a:gd name="connsiteX46" fmla="*/ 548677 w 1175376"/>
                <a:gd name="connsiteY46" fmla="*/ 5396 h 317446"/>
                <a:gd name="connsiteX47" fmla="*/ 574962 w 1175376"/>
                <a:gd name="connsiteY47" fmla="*/ 3593 h 317446"/>
                <a:gd name="connsiteX48" fmla="*/ 68416 w 1175376"/>
                <a:gd name="connsiteY48" fmla="*/ 3088 h 317446"/>
                <a:gd name="connsiteX49" fmla="*/ 69860 w 1175376"/>
                <a:gd name="connsiteY49" fmla="*/ 3448 h 317446"/>
                <a:gd name="connsiteX50" fmla="*/ 75271 w 1175376"/>
                <a:gd name="connsiteY50" fmla="*/ 4530 h 317446"/>
                <a:gd name="connsiteX51" fmla="*/ 88621 w 1175376"/>
                <a:gd name="connsiteY51" fmla="*/ 39495 h 317446"/>
                <a:gd name="connsiteX52" fmla="*/ 115681 w 1175376"/>
                <a:gd name="connsiteY52" fmla="*/ 105460 h 317446"/>
                <a:gd name="connsiteX53" fmla="*/ 159698 w 1175376"/>
                <a:gd name="connsiteY53" fmla="*/ 208192 h 317446"/>
                <a:gd name="connsiteX54" fmla="*/ 201189 w 1175376"/>
                <a:gd name="connsiteY54" fmla="*/ 102936 h 317446"/>
                <a:gd name="connsiteX55" fmla="*/ 241238 w 1175376"/>
                <a:gd name="connsiteY55" fmla="*/ 13541 h 317446"/>
                <a:gd name="connsiteX56" fmla="*/ 242681 w 1175376"/>
                <a:gd name="connsiteY56" fmla="*/ 6692 h 317446"/>
                <a:gd name="connsiteX57" fmla="*/ 311954 w 1175376"/>
                <a:gd name="connsiteY57" fmla="*/ 3088 h 317446"/>
                <a:gd name="connsiteX58" fmla="*/ 317005 w 1175376"/>
                <a:gd name="connsiteY58" fmla="*/ 12820 h 317446"/>
                <a:gd name="connsiteX59" fmla="*/ 317005 w 1175376"/>
                <a:gd name="connsiteY59" fmla="*/ 72657 h 317446"/>
                <a:gd name="connsiteX60" fmla="*/ 316644 w 1175376"/>
                <a:gd name="connsiteY60" fmla="*/ 154122 h 317446"/>
                <a:gd name="connsiteX61" fmla="*/ 314840 w 1175376"/>
                <a:gd name="connsiteY61" fmla="*/ 302994 h 317446"/>
                <a:gd name="connsiteX62" fmla="*/ 313758 w 1175376"/>
                <a:gd name="connsiteY62" fmla="*/ 315250 h 317446"/>
                <a:gd name="connsiteX63" fmla="*/ 275513 w 1175376"/>
                <a:gd name="connsiteY63" fmla="*/ 314168 h 317446"/>
                <a:gd name="connsiteX64" fmla="*/ 254226 w 1175376"/>
                <a:gd name="connsiteY64" fmla="*/ 313087 h 317446"/>
                <a:gd name="connsiteX65" fmla="*/ 245567 w 1175376"/>
                <a:gd name="connsiteY65" fmla="*/ 307680 h 317446"/>
                <a:gd name="connsiteX66" fmla="*/ 246650 w 1175376"/>
                <a:gd name="connsiteY66" fmla="*/ 231262 h 317446"/>
                <a:gd name="connsiteX67" fmla="*/ 251340 w 1175376"/>
                <a:gd name="connsiteY67" fmla="*/ 179715 h 317446"/>
                <a:gd name="connsiteX68" fmla="*/ 228610 w 1175376"/>
                <a:gd name="connsiteY68" fmla="*/ 231983 h 317446"/>
                <a:gd name="connsiteX69" fmla="*/ 201911 w 1175376"/>
                <a:gd name="connsiteY69" fmla="*/ 308401 h 317446"/>
                <a:gd name="connsiteX70" fmla="*/ 197942 w 1175376"/>
                <a:gd name="connsiteY70" fmla="*/ 312366 h 317446"/>
                <a:gd name="connsiteX71" fmla="*/ 193252 w 1175376"/>
                <a:gd name="connsiteY71" fmla="*/ 314168 h 317446"/>
                <a:gd name="connsiteX72" fmla="*/ 148874 w 1175376"/>
                <a:gd name="connsiteY72" fmla="*/ 314529 h 317446"/>
                <a:gd name="connsiteX73" fmla="*/ 121814 w 1175376"/>
                <a:gd name="connsiteY73" fmla="*/ 308761 h 317446"/>
                <a:gd name="connsiteX74" fmla="*/ 122897 w 1175376"/>
                <a:gd name="connsiteY74" fmla="*/ 305157 h 317446"/>
                <a:gd name="connsiteX75" fmla="*/ 88982 w 1175376"/>
                <a:gd name="connsiteY75" fmla="*/ 228017 h 317446"/>
                <a:gd name="connsiteX76" fmla="*/ 72385 w 1175376"/>
                <a:gd name="connsiteY76" fmla="*/ 184762 h 317446"/>
                <a:gd name="connsiteX77" fmla="*/ 74550 w 1175376"/>
                <a:gd name="connsiteY77" fmla="*/ 247483 h 317446"/>
                <a:gd name="connsiteX78" fmla="*/ 75632 w 1175376"/>
                <a:gd name="connsiteY78" fmla="*/ 306599 h 317446"/>
                <a:gd name="connsiteX79" fmla="*/ 68416 w 1175376"/>
                <a:gd name="connsiteY79" fmla="*/ 312006 h 317446"/>
                <a:gd name="connsiteX80" fmla="*/ 36666 w 1175376"/>
                <a:gd name="connsiteY80" fmla="*/ 313808 h 317446"/>
                <a:gd name="connsiteX81" fmla="*/ 9967 w 1175376"/>
                <a:gd name="connsiteY81" fmla="*/ 314168 h 317446"/>
                <a:gd name="connsiteX82" fmla="*/ 4916 w 1175376"/>
                <a:gd name="connsiteY82" fmla="*/ 304436 h 317446"/>
                <a:gd name="connsiteX83" fmla="*/ 1308 w 1175376"/>
                <a:gd name="connsiteY83" fmla="*/ 173587 h 317446"/>
                <a:gd name="connsiteX84" fmla="*/ 3112 w 1175376"/>
                <a:gd name="connsiteY84" fmla="*/ 85274 h 317446"/>
                <a:gd name="connsiteX85" fmla="*/ 3473 w 1175376"/>
                <a:gd name="connsiteY85" fmla="*/ 12099 h 317446"/>
                <a:gd name="connsiteX86" fmla="*/ 4916 w 1175376"/>
                <a:gd name="connsiteY86" fmla="*/ 7413 h 317446"/>
                <a:gd name="connsiteX87" fmla="*/ 68416 w 1175376"/>
                <a:gd name="connsiteY87" fmla="*/ 3088 h 317446"/>
                <a:gd name="connsiteX88" fmla="*/ 427596 w 1175376"/>
                <a:gd name="connsiteY88" fmla="*/ 2628 h 317446"/>
                <a:gd name="connsiteX89" fmla="*/ 517441 w 1175376"/>
                <a:gd name="connsiteY89" fmla="*/ 4748 h 317446"/>
                <a:gd name="connsiteX90" fmla="*/ 521035 w 1175376"/>
                <a:gd name="connsiteY90" fmla="*/ 6191 h 317446"/>
                <a:gd name="connsiteX91" fmla="*/ 521394 w 1175376"/>
                <a:gd name="connsiteY91" fmla="*/ 6552 h 317446"/>
                <a:gd name="connsiteX92" fmla="*/ 523191 w 1175376"/>
                <a:gd name="connsiteY92" fmla="*/ 14128 h 317446"/>
                <a:gd name="connsiteX93" fmla="*/ 523551 w 1175376"/>
                <a:gd name="connsiteY93" fmla="*/ 67165 h 317446"/>
                <a:gd name="connsiteX94" fmla="*/ 519957 w 1175376"/>
                <a:gd name="connsiteY94" fmla="*/ 72577 h 317446"/>
                <a:gd name="connsiteX95" fmla="*/ 514925 w 1175376"/>
                <a:gd name="connsiteY95" fmla="*/ 74742 h 317446"/>
                <a:gd name="connsiteX96" fmla="*/ 400643 w 1175376"/>
                <a:gd name="connsiteY96" fmla="*/ 71495 h 317446"/>
                <a:gd name="connsiteX97" fmla="*/ 403158 w 1175376"/>
                <a:gd name="connsiteY97" fmla="*/ 123449 h 317446"/>
                <a:gd name="connsiteX98" fmla="*/ 472519 w 1175376"/>
                <a:gd name="connsiteY98" fmla="*/ 118759 h 317446"/>
                <a:gd name="connsiteX99" fmla="*/ 518519 w 1175376"/>
                <a:gd name="connsiteY99" fmla="*/ 121646 h 317446"/>
                <a:gd name="connsiteX100" fmla="*/ 521394 w 1175376"/>
                <a:gd name="connsiteY100" fmla="*/ 132830 h 317446"/>
                <a:gd name="connsiteX101" fmla="*/ 524629 w 1175376"/>
                <a:gd name="connsiteY101" fmla="*/ 189475 h 317446"/>
                <a:gd name="connsiteX102" fmla="*/ 517800 w 1175376"/>
                <a:gd name="connsiteY102" fmla="*/ 193805 h 317446"/>
                <a:gd name="connsiteX103" fmla="*/ 512769 w 1175376"/>
                <a:gd name="connsiteY103" fmla="*/ 196330 h 317446"/>
                <a:gd name="connsiteX104" fmla="*/ 400283 w 1175376"/>
                <a:gd name="connsiteY104" fmla="*/ 189475 h 317446"/>
                <a:gd name="connsiteX105" fmla="*/ 404236 w 1175376"/>
                <a:gd name="connsiteY105" fmla="*/ 219782 h 317446"/>
                <a:gd name="connsiteX106" fmla="*/ 404955 w 1175376"/>
                <a:gd name="connsiteY106" fmla="*/ 245038 h 317446"/>
                <a:gd name="connsiteX107" fmla="*/ 464972 w 1175376"/>
                <a:gd name="connsiteY107" fmla="*/ 243594 h 317446"/>
                <a:gd name="connsiteX108" fmla="*/ 517082 w 1175376"/>
                <a:gd name="connsiteY108" fmla="*/ 245398 h 317446"/>
                <a:gd name="connsiteX109" fmla="*/ 521035 w 1175376"/>
                <a:gd name="connsiteY109" fmla="*/ 251171 h 317446"/>
                <a:gd name="connsiteX110" fmla="*/ 523551 w 1175376"/>
                <a:gd name="connsiteY110" fmla="*/ 306734 h 317446"/>
                <a:gd name="connsiteX111" fmla="*/ 523551 w 1175376"/>
                <a:gd name="connsiteY111" fmla="*/ 307094 h 317446"/>
                <a:gd name="connsiteX112" fmla="*/ 517082 w 1175376"/>
                <a:gd name="connsiteY112" fmla="*/ 316114 h 317446"/>
                <a:gd name="connsiteX113" fmla="*/ 346017 w 1175376"/>
                <a:gd name="connsiteY113" fmla="*/ 311424 h 317446"/>
                <a:gd name="connsiteX114" fmla="*/ 339548 w 1175376"/>
                <a:gd name="connsiteY114" fmla="*/ 310702 h 317446"/>
                <a:gd name="connsiteX115" fmla="*/ 337032 w 1175376"/>
                <a:gd name="connsiteY115" fmla="*/ 310342 h 317446"/>
                <a:gd name="connsiteX116" fmla="*/ 336314 w 1175376"/>
                <a:gd name="connsiteY116" fmla="*/ 305290 h 317446"/>
                <a:gd name="connsiteX117" fmla="*/ 337032 w 1175376"/>
                <a:gd name="connsiteY117" fmla="*/ 304930 h 317446"/>
                <a:gd name="connsiteX118" fmla="*/ 335236 w 1175376"/>
                <a:gd name="connsiteY118" fmla="*/ 249006 h 317446"/>
                <a:gd name="connsiteX119" fmla="*/ 333798 w 1175376"/>
                <a:gd name="connsiteY119" fmla="*/ 169271 h 317446"/>
                <a:gd name="connsiteX120" fmla="*/ 333798 w 1175376"/>
                <a:gd name="connsiteY120" fmla="*/ 10160 h 317446"/>
                <a:gd name="connsiteX121" fmla="*/ 333798 w 1175376"/>
                <a:gd name="connsiteY121" fmla="*/ 9438 h 317446"/>
                <a:gd name="connsiteX122" fmla="*/ 337751 w 1175376"/>
                <a:gd name="connsiteY122" fmla="*/ 5109 h 317446"/>
                <a:gd name="connsiteX123" fmla="*/ 427596 w 1175376"/>
                <a:gd name="connsiteY123" fmla="*/ 2628 h 317446"/>
                <a:gd name="connsiteX124" fmla="*/ 1054631 w 1175376"/>
                <a:gd name="connsiteY124" fmla="*/ 631 h 317446"/>
                <a:gd name="connsiteX125" fmla="*/ 1057148 w 1175376"/>
                <a:gd name="connsiteY125" fmla="*/ 2430 h 317446"/>
                <a:gd name="connsiteX126" fmla="*/ 1058226 w 1175376"/>
                <a:gd name="connsiteY126" fmla="*/ 3510 h 317446"/>
                <a:gd name="connsiteX127" fmla="*/ 1081232 w 1175376"/>
                <a:gd name="connsiteY127" fmla="*/ 68293 h 317446"/>
                <a:gd name="connsiteX128" fmla="*/ 1116820 w 1175376"/>
                <a:gd name="connsiteY128" fmla="*/ 147112 h 317446"/>
                <a:gd name="connsiteX129" fmla="*/ 1147016 w 1175376"/>
                <a:gd name="connsiteY129" fmla="*/ 243566 h 317446"/>
                <a:gd name="connsiteX130" fmla="*/ 1175054 w 1175376"/>
                <a:gd name="connsiteY130" fmla="*/ 304390 h 317446"/>
                <a:gd name="connsiteX131" fmla="*/ 1172179 w 1175376"/>
                <a:gd name="connsiteY131" fmla="*/ 311228 h 317446"/>
                <a:gd name="connsiteX132" fmla="*/ 1165708 w 1175376"/>
                <a:gd name="connsiteY132" fmla="*/ 316987 h 317446"/>
                <a:gd name="connsiteX133" fmla="*/ 1106395 w 1175376"/>
                <a:gd name="connsiteY133" fmla="*/ 314108 h 317446"/>
                <a:gd name="connsiteX134" fmla="*/ 1095252 w 1175376"/>
                <a:gd name="connsiteY134" fmla="*/ 310869 h 317446"/>
                <a:gd name="connsiteX135" fmla="*/ 1076200 w 1175376"/>
                <a:gd name="connsiteY135" fmla="*/ 257603 h 317446"/>
                <a:gd name="connsiteX136" fmla="*/ 1067932 w 1175376"/>
                <a:gd name="connsiteY136" fmla="*/ 232769 h 317446"/>
                <a:gd name="connsiteX137" fmla="*/ 1065416 w 1175376"/>
                <a:gd name="connsiteY137" fmla="*/ 232769 h 317446"/>
                <a:gd name="connsiteX138" fmla="*/ 1029469 w 1175376"/>
                <a:gd name="connsiteY138" fmla="*/ 232409 h 317446"/>
                <a:gd name="connsiteX139" fmla="*/ 980221 w 1175376"/>
                <a:gd name="connsiteY139" fmla="*/ 228450 h 317446"/>
                <a:gd name="connsiteX140" fmla="*/ 967999 w 1175376"/>
                <a:gd name="connsiteY140" fmla="*/ 269479 h 317446"/>
                <a:gd name="connsiteX141" fmla="*/ 955058 w 1175376"/>
                <a:gd name="connsiteY141" fmla="*/ 308349 h 317446"/>
                <a:gd name="connsiteX142" fmla="*/ 945352 w 1175376"/>
                <a:gd name="connsiteY142" fmla="*/ 313748 h 317446"/>
                <a:gd name="connsiteX143" fmla="*/ 890713 w 1175376"/>
                <a:gd name="connsiteY143" fmla="*/ 311588 h 317446"/>
                <a:gd name="connsiteX144" fmla="*/ 886039 w 1175376"/>
                <a:gd name="connsiteY144" fmla="*/ 310149 h 317446"/>
                <a:gd name="connsiteX145" fmla="*/ 884961 w 1175376"/>
                <a:gd name="connsiteY145" fmla="*/ 309789 h 317446"/>
                <a:gd name="connsiteX146" fmla="*/ 884242 w 1175376"/>
                <a:gd name="connsiteY146" fmla="*/ 305830 h 317446"/>
                <a:gd name="connsiteX147" fmla="*/ 884602 w 1175376"/>
                <a:gd name="connsiteY147" fmla="*/ 304390 h 317446"/>
                <a:gd name="connsiteX148" fmla="*/ 989927 w 1175376"/>
                <a:gd name="connsiteY148" fmla="*/ 8189 h 317446"/>
                <a:gd name="connsiteX149" fmla="*/ 991365 w 1175376"/>
                <a:gd name="connsiteY149" fmla="*/ 4230 h 317446"/>
                <a:gd name="connsiteX150" fmla="*/ 1025155 w 1175376"/>
                <a:gd name="connsiteY150" fmla="*/ 2430 h 317446"/>
                <a:gd name="connsiteX151" fmla="*/ 1054631 w 1175376"/>
                <a:gd name="connsiteY151" fmla="*/ 631 h 31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175376" h="317446">
                  <a:moveTo>
                    <a:pt x="1025514" y="88807"/>
                  </a:moveTo>
                  <a:cubicBezTo>
                    <a:pt x="1025155" y="89887"/>
                    <a:pt x="1024436" y="90967"/>
                    <a:pt x="1024076" y="92406"/>
                  </a:cubicBezTo>
                  <a:cubicBezTo>
                    <a:pt x="1022998" y="91687"/>
                    <a:pt x="1021920" y="92406"/>
                    <a:pt x="1022639" y="93486"/>
                  </a:cubicBezTo>
                  <a:cubicBezTo>
                    <a:pt x="1022639" y="94206"/>
                    <a:pt x="1022639" y="94566"/>
                    <a:pt x="1022639" y="94926"/>
                  </a:cubicBezTo>
                  <a:cubicBezTo>
                    <a:pt x="1011854" y="116880"/>
                    <a:pt x="1002149" y="138834"/>
                    <a:pt x="993521" y="162228"/>
                  </a:cubicBezTo>
                  <a:cubicBezTo>
                    <a:pt x="992443" y="163308"/>
                    <a:pt x="991724" y="164747"/>
                    <a:pt x="992802" y="166907"/>
                  </a:cubicBezTo>
                  <a:cubicBezTo>
                    <a:pt x="992802" y="166907"/>
                    <a:pt x="992802" y="166907"/>
                    <a:pt x="993162" y="167267"/>
                  </a:cubicBezTo>
                  <a:cubicBezTo>
                    <a:pt x="993521" y="167627"/>
                    <a:pt x="993881" y="168346"/>
                    <a:pt x="994600" y="168706"/>
                  </a:cubicBezTo>
                  <a:cubicBezTo>
                    <a:pt x="999632" y="173745"/>
                    <a:pt x="1008979" y="173385"/>
                    <a:pt x="1015809" y="173385"/>
                  </a:cubicBezTo>
                  <a:cubicBezTo>
                    <a:pt x="1020841" y="173385"/>
                    <a:pt x="1026233" y="173025"/>
                    <a:pt x="1031625" y="173025"/>
                  </a:cubicBezTo>
                  <a:cubicBezTo>
                    <a:pt x="1038815" y="173025"/>
                    <a:pt x="1044207" y="175904"/>
                    <a:pt x="1051037" y="171585"/>
                  </a:cubicBezTo>
                  <a:cubicBezTo>
                    <a:pt x="1052115" y="170866"/>
                    <a:pt x="1052834" y="169786"/>
                    <a:pt x="1053194" y="168346"/>
                  </a:cubicBezTo>
                  <a:cubicBezTo>
                    <a:pt x="1056788" y="167627"/>
                    <a:pt x="1060383" y="165107"/>
                    <a:pt x="1058945" y="160428"/>
                  </a:cubicBezTo>
                  <a:cubicBezTo>
                    <a:pt x="1055710" y="148552"/>
                    <a:pt x="1047802" y="139554"/>
                    <a:pt x="1041691" y="128757"/>
                  </a:cubicBezTo>
                  <a:cubicBezTo>
                    <a:pt x="1035580" y="118679"/>
                    <a:pt x="1033063" y="107163"/>
                    <a:pt x="1027312" y="97085"/>
                  </a:cubicBezTo>
                  <a:cubicBezTo>
                    <a:pt x="1028031" y="94926"/>
                    <a:pt x="1028750" y="93126"/>
                    <a:pt x="1029469" y="90607"/>
                  </a:cubicBezTo>
                  <a:cubicBezTo>
                    <a:pt x="1030187" y="88447"/>
                    <a:pt x="1026593" y="87008"/>
                    <a:pt x="1025514" y="88807"/>
                  </a:cubicBezTo>
                  <a:close/>
                  <a:moveTo>
                    <a:pt x="603408" y="66343"/>
                  </a:moveTo>
                  <a:cubicBezTo>
                    <a:pt x="602328" y="126929"/>
                    <a:pt x="601248" y="187515"/>
                    <a:pt x="601608" y="248101"/>
                  </a:cubicBezTo>
                  <a:cubicBezTo>
                    <a:pt x="601608" y="251708"/>
                    <a:pt x="604129" y="253511"/>
                    <a:pt x="606649" y="253871"/>
                  </a:cubicBezTo>
                  <a:cubicBezTo>
                    <a:pt x="607729" y="254953"/>
                    <a:pt x="608810" y="255675"/>
                    <a:pt x="610970" y="256035"/>
                  </a:cubicBezTo>
                  <a:cubicBezTo>
                    <a:pt x="670382" y="263969"/>
                    <a:pt x="725474" y="222496"/>
                    <a:pt x="724754" y="160107"/>
                  </a:cubicBezTo>
                  <a:cubicBezTo>
                    <a:pt x="724034" y="91227"/>
                    <a:pt x="672183" y="64540"/>
                    <a:pt x="610970" y="66343"/>
                  </a:cubicBezTo>
                  <a:close/>
                  <a:moveTo>
                    <a:pt x="834277" y="3807"/>
                  </a:moveTo>
                  <a:cubicBezTo>
                    <a:pt x="845823" y="3537"/>
                    <a:pt x="857368" y="3988"/>
                    <a:pt x="868012" y="5969"/>
                  </a:cubicBezTo>
                  <a:cubicBezTo>
                    <a:pt x="873784" y="7049"/>
                    <a:pt x="873063" y="16775"/>
                    <a:pt x="867651" y="17856"/>
                  </a:cubicBezTo>
                  <a:cubicBezTo>
                    <a:pt x="874506" y="63964"/>
                    <a:pt x="870898" y="110072"/>
                    <a:pt x="870176" y="156540"/>
                  </a:cubicBezTo>
                  <a:cubicBezTo>
                    <a:pt x="869816" y="205530"/>
                    <a:pt x="869455" y="254520"/>
                    <a:pt x="869816" y="303149"/>
                  </a:cubicBezTo>
                  <a:cubicBezTo>
                    <a:pt x="869816" y="303509"/>
                    <a:pt x="869455" y="303870"/>
                    <a:pt x="869455" y="304230"/>
                  </a:cubicBezTo>
                  <a:cubicBezTo>
                    <a:pt x="873063" y="307832"/>
                    <a:pt x="871620" y="315036"/>
                    <a:pt x="865125" y="315397"/>
                  </a:cubicBezTo>
                  <a:cubicBezTo>
                    <a:pt x="851415" y="315757"/>
                    <a:pt x="837344" y="316117"/>
                    <a:pt x="823273" y="316117"/>
                  </a:cubicBezTo>
                  <a:cubicBezTo>
                    <a:pt x="816418" y="316477"/>
                    <a:pt x="804872" y="317558"/>
                    <a:pt x="799461" y="312155"/>
                  </a:cubicBezTo>
                  <a:cubicBezTo>
                    <a:pt x="797657" y="309993"/>
                    <a:pt x="798378" y="307112"/>
                    <a:pt x="800904" y="306031"/>
                  </a:cubicBezTo>
                  <a:cubicBezTo>
                    <a:pt x="800182" y="251998"/>
                    <a:pt x="801625" y="197965"/>
                    <a:pt x="801264" y="143932"/>
                  </a:cubicBezTo>
                  <a:cubicBezTo>
                    <a:pt x="800904" y="100706"/>
                    <a:pt x="796935" y="56760"/>
                    <a:pt x="800182" y="13533"/>
                  </a:cubicBezTo>
                  <a:cubicBezTo>
                    <a:pt x="795492" y="12813"/>
                    <a:pt x="795853" y="6329"/>
                    <a:pt x="800543" y="5969"/>
                  </a:cubicBezTo>
                  <a:cubicBezTo>
                    <a:pt x="811186" y="5068"/>
                    <a:pt x="822732" y="4078"/>
                    <a:pt x="834277" y="3807"/>
                  </a:cubicBezTo>
                  <a:close/>
                  <a:moveTo>
                    <a:pt x="574962" y="3593"/>
                  </a:moveTo>
                  <a:cubicBezTo>
                    <a:pt x="594407" y="3593"/>
                    <a:pt x="614211" y="3954"/>
                    <a:pt x="633655" y="5396"/>
                  </a:cubicBezTo>
                  <a:cubicBezTo>
                    <a:pt x="659220" y="6839"/>
                    <a:pt x="681905" y="11167"/>
                    <a:pt x="704230" y="23428"/>
                  </a:cubicBezTo>
                  <a:cubicBezTo>
                    <a:pt x="747079" y="46869"/>
                    <a:pt x="781286" y="91227"/>
                    <a:pt x="783446" y="142436"/>
                  </a:cubicBezTo>
                  <a:cubicBezTo>
                    <a:pt x="785607" y="193285"/>
                    <a:pt x="771204" y="257838"/>
                    <a:pt x="723314" y="284886"/>
                  </a:cubicBezTo>
                  <a:cubicBezTo>
                    <a:pt x="670022" y="315179"/>
                    <a:pt x="608449" y="319146"/>
                    <a:pt x="548317" y="312654"/>
                  </a:cubicBezTo>
                  <a:cubicBezTo>
                    <a:pt x="543276" y="312294"/>
                    <a:pt x="541475" y="306524"/>
                    <a:pt x="543276" y="302917"/>
                  </a:cubicBezTo>
                  <a:cubicBezTo>
                    <a:pt x="533554" y="264690"/>
                    <a:pt x="542556" y="214923"/>
                    <a:pt x="542556" y="176336"/>
                  </a:cubicBezTo>
                  <a:cubicBezTo>
                    <a:pt x="542556" y="122602"/>
                    <a:pt x="537515" y="66704"/>
                    <a:pt x="543996" y="13691"/>
                  </a:cubicBezTo>
                  <a:cubicBezTo>
                    <a:pt x="540395" y="10445"/>
                    <a:pt x="543996" y="4315"/>
                    <a:pt x="548677" y="5396"/>
                  </a:cubicBezTo>
                  <a:cubicBezTo>
                    <a:pt x="556959" y="7560"/>
                    <a:pt x="566681" y="3593"/>
                    <a:pt x="574962" y="3593"/>
                  </a:cubicBezTo>
                  <a:close/>
                  <a:moveTo>
                    <a:pt x="68416" y="3088"/>
                  </a:moveTo>
                  <a:cubicBezTo>
                    <a:pt x="68777" y="3088"/>
                    <a:pt x="69499" y="3088"/>
                    <a:pt x="69860" y="3448"/>
                  </a:cubicBezTo>
                  <a:cubicBezTo>
                    <a:pt x="71664" y="2367"/>
                    <a:pt x="73828" y="3088"/>
                    <a:pt x="75271" y="4530"/>
                  </a:cubicBezTo>
                  <a:cubicBezTo>
                    <a:pt x="82127" y="14262"/>
                    <a:pt x="84291" y="28681"/>
                    <a:pt x="88621" y="39495"/>
                  </a:cubicBezTo>
                  <a:cubicBezTo>
                    <a:pt x="96919" y="60762"/>
                    <a:pt x="105578" y="84913"/>
                    <a:pt x="115681" y="105460"/>
                  </a:cubicBezTo>
                  <a:cubicBezTo>
                    <a:pt x="131916" y="139343"/>
                    <a:pt x="145988" y="173227"/>
                    <a:pt x="159698" y="208192"/>
                  </a:cubicBezTo>
                  <a:cubicBezTo>
                    <a:pt x="171243" y="172506"/>
                    <a:pt x="188201" y="137901"/>
                    <a:pt x="201189" y="102936"/>
                  </a:cubicBezTo>
                  <a:cubicBezTo>
                    <a:pt x="212013" y="74460"/>
                    <a:pt x="222476" y="38413"/>
                    <a:pt x="241238" y="13541"/>
                  </a:cubicBezTo>
                  <a:cubicBezTo>
                    <a:pt x="238712" y="11739"/>
                    <a:pt x="239434" y="7053"/>
                    <a:pt x="242681" y="6692"/>
                  </a:cubicBezTo>
                  <a:cubicBezTo>
                    <a:pt x="265050" y="2006"/>
                    <a:pt x="289224" y="3088"/>
                    <a:pt x="311954" y="3088"/>
                  </a:cubicBezTo>
                  <a:cubicBezTo>
                    <a:pt x="317366" y="3088"/>
                    <a:pt x="318809" y="9216"/>
                    <a:pt x="317005" y="12820"/>
                  </a:cubicBezTo>
                  <a:cubicBezTo>
                    <a:pt x="320613" y="31564"/>
                    <a:pt x="317005" y="53913"/>
                    <a:pt x="317005" y="72657"/>
                  </a:cubicBezTo>
                  <a:cubicBezTo>
                    <a:pt x="317005" y="99692"/>
                    <a:pt x="317005" y="127087"/>
                    <a:pt x="316644" y="154122"/>
                  </a:cubicBezTo>
                  <a:cubicBezTo>
                    <a:pt x="315922" y="203506"/>
                    <a:pt x="311232" y="253971"/>
                    <a:pt x="314840" y="302994"/>
                  </a:cubicBezTo>
                  <a:cubicBezTo>
                    <a:pt x="322056" y="304075"/>
                    <a:pt x="321695" y="315250"/>
                    <a:pt x="313758" y="315250"/>
                  </a:cubicBezTo>
                  <a:cubicBezTo>
                    <a:pt x="301130" y="315610"/>
                    <a:pt x="288141" y="314889"/>
                    <a:pt x="275513" y="314168"/>
                  </a:cubicBezTo>
                  <a:cubicBezTo>
                    <a:pt x="270101" y="314168"/>
                    <a:pt x="260360" y="315250"/>
                    <a:pt x="254226" y="313087"/>
                  </a:cubicBezTo>
                  <a:cubicBezTo>
                    <a:pt x="250618" y="314529"/>
                    <a:pt x="245567" y="312727"/>
                    <a:pt x="245567" y="307680"/>
                  </a:cubicBezTo>
                  <a:cubicBezTo>
                    <a:pt x="245567" y="282087"/>
                    <a:pt x="244846" y="256855"/>
                    <a:pt x="246650" y="231262"/>
                  </a:cubicBezTo>
                  <a:cubicBezTo>
                    <a:pt x="247732" y="213959"/>
                    <a:pt x="250258" y="196657"/>
                    <a:pt x="251340" y="179715"/>
                  </a:cubicBezTo>
                  <a:cubicBezTo>
                    <a:pt x="244124" y="197378"/>
                    <a:pt x="236547" y="214320"/>
                    <a:pt x="228610" y="231983"/>
                  </a:cubicBezTo>
                  <a:cubicBezTo>
                    <a:pt x="217425" y="256855"/>
                    <a:pt x="212013" y="283169"/>
                    <a:pt x="201911" y="308401"/>
                  </a:cubicBezTo>
                  <a:cubicBezTo>
                    <a:pt x="201189" y="310564"/>
                    <a:pt x="199746" y="311645"/>
                    <a:pt x="197942" y="312366"/>
                  </a:cubicBezTo>
                  <a:cubicBezTo>
                    <a:pt x="196860" y="313808"/>
                    <a:pt x="195417" y="314529"/>
                    <a:pt x="193252" y="314168"/>
                  </a:cubicBezTo>
                  <a:cubicBezTo>
                    <a:pt x="178820" y="312366"/>
                    <a:pt x="163306" y="314889"/>
                    <a:pt x="148874" y="314529"/>
                  </a:cubicBezTo>
                  <a:cubicBezTo>
                    <a:pt x="139493" y="314529"/>
                    <a:pt x="129391" y="314529"/>
                    <a:pt x="121814" y="308761"/>
                  </a:cubicBezTo>
                  <a:cubicBezTo>
                    <a:pt x="120371" y="307320"/>
                    <a:pt x="121453" y="305517"/>
                    <a:pt x="122897" y="305157"/>
                  </a:cubicBezTo>
                  <a:cubicBezTo>
                    <a:pt x="108826" y="281006"/>
                    <a:pt x="100166" y="253610"/>
                    <a:pt x="88982" y="228017"/>
                  </a:cubicBezTo>
                  <a:cubicBezTo>
                    <a:pt x="83209" y="213959"/>
                    <a:pt x="76715" y="199541"/>
                    <a:pt x="72385" y="184762"/>
                  </a:cubicBezTo>
                  <a:cubicBezTo>
                    <a:pt x="72746" y="205669"/>
                    <a:pt x="72385" y="226576"/>
                    <a:pt x="74550" y="247483"/>
                  </a:cubicBezTo>
                  <a:cubicBezTo>
                    <a:pt x="76715" y="267669"/>
                    <a:pt x="74189" y="287134"/>
                    <a:pt x="75632" y="306599"/>
                  </a:cubicBezTo>
                  <a:cubicBezTo>
                    <a:pt x="75632" y="310564"/>
                    <a:pt x="72024" y="312727"/>
                    <a:pt x="68416" y="312006"/>
                  </a:cubicBezTo>
                  <a:cubicBezTo>
                    <a:pt x="58314" y="314168"/>
                    <a:pt x="47129" y="313808"/>
                    <a:pt x="36666" y="313808"/>
                  </a:cubicBezTo>
                  <a:cubicBezTo>
                    <a:pt x="28007" y="313448"/>
                    <a:pt x="18627" y="311285"/>
                    <a:pt x="9967" y="314168"/>
                  </a:cubicBezTo>
                  <a:cubicBezTo>
                    <a:pt x="4195" y="315971"/>
                    <a:pt x="587" y="307680"/>
                    <a:pt x="4916" y="304436"/>
                  </a:cubicBezTo>
                  <a:cubicBezTo>
                    <a:pt x="-3021" y="262983"/>
                    <a:pt x="948" y="215762"/>
                    <a:pt x="1308" y="173587"/>
                  </a:cubicBezTo>
                  <a:cubicBezTo>
                    <a:pt x="1669" y="144390"/>
                    <a:pt x="4195" y="114832"/>
                    <a:pt x="3112" y="85274"/>
                  </a:cubicBezTo>
                  <a:cubicBezTo>
                    <a:pt x="2391" y="60762"/>
                    <a:pt x="587" y="36250"/>
                    <a:pt x="3473" y="12099"/>
                  </a:cubicBezTo>
                  <a:cubicBezTo>
                    <a:pt x="2391" y="10657"/>
                    <a:pt x="2391" y="7774"/>
                    <a:pt x="4916" y="7413"/>
                  </a:cubicBezTo>
                  <a:cubicBezTo>
                    <a:pt x="25842" y="4169"/>
                    <a:pt x="47129" y="3088"/>
                    <a:pt x="68416" y="3088"/>
                  </a:cubicBezTo>
                  <a:close/>
                  <a:moveTo>
                    <a:pt x="427596" y="2628"/>
                  </a:moveTo>
                  <a:cubicBezTo>
                    <a:pt x="457605" y="2944"/>
                    <a:pt x="487613" y="4026"/>
                    <a:pt x="517441" y="4748"/>
                  </a:cubicBezTo>
                  <a:cubicBezTo>
                    <a:pt x="518879" y="4748"/>
                    <a:pt x="520316" y="5469"/>
                    <a:pt x="521035" y="6191"/>
                  </a:cubicBezTo>
                  <a:cubicBezTo>
                    <a:pt x="521394" y="6191"/>
                    <a:pt x="521394" y="6552"/>
                    <a:pt x="521394" y="6552"/>
                  </a:cubicBezTo>
                  <a:cubicBezTo>
                    <a:pt x="523551" y="8356"/>
                    <a:pt x="523910" y="11603"/>
                    <a:pt x="523191" y="14128"/>
                  </a:cubicBezTo>
                  <a:cubicBezTo>
                    <a:pt x="524629" y="31807"/>
                    <a:pt x="522113" y="49486"/>
                    <a:pt x="523551" y="67165"/>
                  </a:cubicBezTo>
                  <a:cubicBezTo>
                    <a:pt x="523910" y="70052"/>
                    <a:pt x="522113" y="71856"/>
                    <a:pt x="519957" y="72577"/>
                  </a:cubicBezTo>
                  <a:cubicBezTo>
                    <a:pt x="518879" y="74021"/>
                    <a:pt x="517441" y="74742"/>
                    <a:pt x="514925" y="74742"/>
                  </a:cubicBezTo>
                  <a:cubicBezTo>
                    <a:pt x="477191" y="74742"/>
                    <a:pt x="438018" y="77268"/>
                    <a:pt x="400643" y="71495"/>
                  </a:cubicBezTo>
                  <a:cubicBezTo>
                    <a:pt x="402440" y="88813"/>
                    <a:pt x="400283" y="106131"/>
                    <a:pt x="403158" y="123449"/>
                  </a:cubicBezTo>
                  <a:cubicBezTo>
                    <a:pt x="425799" y="120563"/>
                    <a:pt x="449518" y="118398"/>
                    <a:pt x="472519" y="118759"/>
                  </a:cubicBezTo>
                  <a:cubicBezTo>
                    <a:pt x="487613" y="119481"/>
                    <a:pt x="504144" y="116234"/>
                    <a:pt x="518519" y="121646"/>
                  </a:cubicBezTo>
                  <a:cubicBezTo>
                    <a:pt x="523910" y="123449"/>
                    <a:pt x="523910" y="129583"/>
                    <a:pt x="521394" y="132830"/>
                  </a:cubicBezTo>
                  <a:cubicBezTo>
                    <a:pt x="523551" y="151231"/>
                    <a:pt x="530019" y="171435"/>
                    <a:pt x="524629" y="189475"/>
                  </a:cubicBezTo>
                  <a:cubicBezTo>
                    <a:pt x="523551" y="193083"/>
                    <a:pt x="520316" y="194165"/>
                    <a:pt x="517800" y="193805"/>
                  </a:cubicBezTo>
                  <a:cubicBezTo>
                    <a:pt x="516722" y="195248"/>
                    <a:pt x="515285" y="196330"/>
                    <a:pt x="512769" y="196330"/>
                  </a:cubicBezTo>
                  <a:cubicBezTo>
                    <a:pt x="475394" y="196330"/>
                    <a:pt x="437299" y="198134"/>
                    <a:pt x="400283" y="189475"/>
                  </a:cubicBezTo>
                  <a:cubicBezTo>
                    <a:pt x="403158" y="199217"/>
                    <a:pt x="403877" y="210040"/>
                    <a:pt x="404236" y="219782"/>
                  </a:cubicBezTo>
                  <a:cubicBezTo>
                    <a:pt x="404955" y="228080"/>
                    <a:pt x="406033" y="236739"/>
                    <a:pt x="404955" y="245038"/>
                  </a:cubicBezTo>
                  <a:cubicBezTo>
                    <a:pt x="424721" y="240347"/>
                    <a:pt x="444846" y="243234"/>
                    <a:pt x="464972" y="243594"/>
                  </a:cubicBezTo>
                  <a:cubicBezTo>
                    <a:pt x="481144" y="243955"/>
                    <a:pt x="501269" y="239986"/>
                    <a:pt x="517082" y="245398"/>
                  </a:cubicBezTo>
                  <a:cubicBezTo>
                    <a:pt x="519597" y="246120"/>
                    <a:pt x="521035" y="248646"/>
                    <a:pt x="521035" y="251171"/>
                  </a:cubicBezTo>
                  <a:cubicBezTo>
                    <a:pt x="526066" y="265603"/>
                    <a:pt x="524629" y="302043"/>
                    <a:pt x="523551" y="306734"/>
                  </a:cubicBezTo>
                  <a:lnTo>
                    <a:pt x="523551" y="307094"/>
                  </a:lnTo>
                  <a:cubicBezTo>
                    <a:pt x="524629" y="310702"/>
                    <a:pt x="522472" y="316114"/>
                    <a:pt x="517082" y="316114"/>
                  </a:cubicBezTo>
                  <a:cubicBezTo>
                    <a:pt x="461378" y="317197"/>
                    <a:pt x="402080" y="317557"/>
                    <a:pt x="346017" y="311424"/>
                  </a:cubicBezTo>
                  <a:cubicBezTo>
                    <a:pt x="343861" y="312506"/>
                    <a:pt x="341345" y="312506"/>
                    <a:pt x="339548" y="310702"/>
                  </a:cubicBezTo>
                  <a:cubicBezTo>
                    <a:pt x="338829" y="310702"/>
                    <a:pt x="338111" y="310702"/>
                    <a:pt x="337032" y="310342"/>
                  </a:cubicBezTo>
                  <a:cubicBezTo>
                    <a:pt x="334517" y="310342"/>
                    <a:pt x="333439" y="305651"/>
                    <a:pt x="336314" y="305290"/>
                  </a:cubicBezTo>
                  <a:cubicBezTo>
                    <a:pt x="336673" y="304930"/>
                    <a:pt x="337032" y="304930"/>
                    <a:pt x="337032" y="304930"/>
                  </a:cubicBezTo>
                  <a:cubicBezTo>
                    <a:pt x="332001" y="287972"/>
                    <a:pt x="335236" y="265964"/>
                    <a:pt x="335236" y="249006"/>
                  </a:cubicBezTo>
                  <a:cubicBezTo>
                    <a:pt x="335236" y="222668"/>
                    <a:pt x="336673" y="195609"/>
                    <a:pt x="333798" y="169271"/>
                  </a:cubicBezTo>
                  <a:cubicBezTo>
                    <a:pt x="328767" y="118038"/>
                    <a:pt x="329486" y="61393"/>
                    <a:pt x="333798" y="10160"/>
                  </a:cubicBezTo>
                  <a:cubicBezTo>
                    <a:pt x="333798" y="9799"/>
                    <a:pt x="333798" y="9438"/>
                    <a:pt x="333798" y="9438"/>
                  </a:cubicBezTo>
                  <a:cubicBezTo>
                    <a:pt x="333798" y="7273"/>
                    <a:pt x="335236" y="5469"/>
                    <a:pt x="337751" y="5109"/>
                  </a:cubicBezTo>
                  <a:cubicBezTo>
                    <a:pt x="367580" y="2764"/>
                    <a:pt x="397588" y="2313"/>
                    <a:pt x="427596" y="2628"/>
                  </a:cubicBezTo>
                  <a:close/>
                  <a:moveTo>
                    <a:pt x="1054631" y="631"/>
                  </a:moveTo>
                  <a:cubicBezTo>
                    <a:pt x="1056069" y="991"/>
                    <a:pt x="1056788" y="1710"/>
                    <a:pt x="1057148" y="2430"/>
                  </a:cubicBezTo>
                  <a:cubicBezTo>
                    <a:pt x="1057867" y="2430"/>
                    <a:pt x="1057867" y="2790"/>
                    <a:pt x="1058226" y="3510"/>
                  </a:cubicBezTo>
                  <a:cubicBezTo>
                    <a:pt x="1067213" y="24744"/>
                    <a:pt x="1074402" y="45979"/>
                    <a:pt x="1081232" y="68293"/>
                  </a:cubicBezTo>
                  <a:cubicBezTo>
                    <a:pt x="1089860" y="96005"/>
                    <a:pt x="1106395" y="120119"/>
                    <a:pt x="1116820" y="147112"/>
                  </a:cubicBezTo>
                  <a:cubicBezTo>
                    <a:pt x="1128683" y="178424"/>
                    <a:pt x="1132996" y="212615"/>
                    <a:pt x="1147016" y="243566"/>
                  </a:cubicBezTo>
                  <a:cubicBezTo>
                    <a:pt x="1156362" y="263721"/>
                    <a:pt x="1166787" y="283516"/>
                    <a:pt x="1175054" y="304390"/>
                  </a:cubicBezTo>
                  <a:cubicBezTo>
                    <a:pt x="1176133" y="307269"/>
                    <a:pt x="1174335" y="309789"/>
                    <a:pt x="1172179" y="311228"/>
                  </a:cubicBezTo>
                  <a:cubicBezTo>
                    <a:pt x="1171460" y="314108"/>
                    <a:pt x="1169303" y="316987"/>
                    <a:pt x="1165708" y="316987"/>
                  </a:cubicBezTo>
                  <a:cubicBezTo>
                    <a:pt x="1147016" y="316987"/>
                    <a:pt x="1125088" y="319146"/>
                    <a:pt x="1106395" y="314108"/>
                  </a:cubicBezTo>
                  <a:cubicBezTo>
                    <a:pt x="1103160" y="316987"/>
                    <a:pt x="1096690" y="316627"/>
                    <a:pt x="1095252" y="310869"/>
                  </a:cubicBezTo>
                  <a:cubicBezTo>
                    <a:pt x="1089860" y="292513"/>
                    <a:pt x="1083389" y="275238"/>
                    <a:pt x="1076200" y="257603"/>
                  </a:cubicBezTo>
                  <a:cubicBezTo>
                    <a:pt x="1072965" y="249325"/>
                    <a:pt x="1069729" y="241407"/>
                    <a:pt x="1067932" y="232769"/>
                  </a:cubicBezTo>
                  <a:cubicBezTo>
                    <a:pt x="1067213" y="233129"/>
                    <a:pt x="1066135" y="233129"/>
                    <a:pt x="1065416" y="232769"/>
                  </a:cubicBezTo>
                  <a:cubicBezTo>
                    <a:pt x="1053553" y="230610"/>
                    <a:pt x="1041691" y="232769"/>
                    <a:pt x="1029469" y="232409"/>
                  </a:cubicBezTo>
                  <a:cubicBezTo>
                    <a:pt x="1012933" y="232049"/>
                    <a:pt x="996757" y="227731"/>
                    <a:pt x="980221" y="228450"/>
                  </a:cubicBezTo>
                  <a:cubicBezTo>
                    <a:pt x="976626" y="242127"/>
                    <a:pt x="972672" y="256163"/>
                    <a:pt x="967999" y="269479"/>
                  </a:cubicBezTo>
                  <a:cubicBezTo>
                    <a:pt x="963685" y="282076"/>
                    <a:pt x="956855" y="294673"/>
                    <a:pt x="955058" y="308349"/>
                  </a:cubicBezTo>
                  <a:cubicBezTo>
                    <a:pt x="954339" y="313388"/>
                    <a:pt x="949306" y="315187"/>
                    <a:pt x="945352" y="313748"/>
                  </a:cubicBezTo>
                  <a:cubicBezTo>
                    <a:pt x="928098" y="315187"/>
                    <a:pt x="907967" y="316267"/>
                    <a:pt x="890713" y="311588"/>
                  </a:cubicBezTo>
                  <a:cubicBezTo>
                    <a:pt x="888915" y="311588"/>
                    <a:pt x="887118" y="311228"/>
                    <a:pt x="886039" y="310149"/>
                  </a:cubicBezTo>
                  <a:cubicBezTo>
                    <a:pt x="885680" y="310149"/>
                    <a:pt x="885321" y="310149"/>
                    <a:pt x="884961" y="309789"/>
                  </a:cubicBezTo>
                  <a:cubicBezTo>
                    <a:pt x="883523" y="309069"/>
                    <a:pt x="882804" y="306910"/>
                    <a:pt x="884242" y="305830"/>
                  </a:cubicBezTo>
                  <a:cubicBezTo>
                    <a:pt x="884242" y="305110"/>
                    <a:pt x="884242" y="304750"/>
                    <a:pt x="884602" y="304390"/>
                  </a:cubicBezTo>
                  <a:cubicBezTo>
                    <a:pt x="915876" y="204337"/>
                    <a:pt x="951463" y="105723"/>
                    <a:pt x="989927" y="8189"/>
                  </a:cubicBezTo>
                  <a:cubicBezTo>
                    <a:pt x="988848" y="7109"/>
                    <a:pt x="989208" y="4950"/>
                    <a:pt x="991365" y="4230"/>
                  </a:cubicBezTo>
                  <a:cubicBezTo>
                    <a:pt x="1003587" y="271"/>
                    <a:pt x="1012933" y="3510"/>
                    <a:pt x="1025155" y="2430"/>
                  </a:cubicBezTo>
                  <a:cubicBezTo>
                    <a:pt x="1035220" y="1351"/>
                    <a:pt x="1044566" y="-1169"/>
                    <a:pt x="1054631" y="63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108291291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07C3826-17B2-0148-9C5D-456240AC12A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107" y="-2"/>
            <a:ext cx="12272230" cy="7282188"/>
            <a:chOff x="48107" y="-2"/>
            <a:chExt cx="12272230" cy="7282188"/>
          </a:xfrm>
          <a:solidFill>
            <a:schemeClr val="accent4">
              <a:alpha val="65000"/>
            </a:schemeClr>
          </a:solidFill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D8336DE-8EBE-474F-AAF8-84625F68CF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74762" y="1253124"/>
              <a:ext cx="2776557" cy="1182342"/>
            </a:xfrm>
            <a:custGeom>
              <a:avLst/>
              <a:gdLst>
                <a:gd name="connsiteX0" fmla="*/ 1199437 w 1554981"/>
                <a:gd name="connsiteY0" fmla="*/ 524160 h 662158"/>
                <a:gd name="connsiteX1" fmla="*/ 1177486 w 1554981"/>
                <a:gd name="connsiteY1" fmla="*/ 607912 h 662158"/>
                <a:gd name="connsiteX2" fmla="*/ 1216350 w 1554981"/>
                <a:gd name="connsiteY2" fmla="*/ 649066 h 662158"/>
                <a:gd name="connsiteX3" fmla="*/ 1277884 w 1554981"/>
                <a:gd name="connsiteY3" fmla="*/ 618381 h 662158"/>
                <a:gd name="connsiteX4" fmla="*/ 1223547 w 1554981"/>
                <a:gd name="connsiteY4" fmla="*/ 529214 h 662158"/>
                <a:gd name="connsiteX5" fmla="*/ 1199437 w 1554981"/>
                <a:gd name="connsiteY5" fmla="*/ 524160 h 662158"/>
                <a:gd name="connsiteX6" fmla="*/ 769059 w 1554981"/>
                <a:gd name="connsiteY6" fmla="*/ 432827 h 662158"/>
                <a:gd name="connsiteX7" fmla="*/ 730195 w 1554981"/>
                <a:gd name="connsiteY7" fmla="*/ 513330 h 662158"/>
                <a:gd name="connsiteX8" fmla="*/ 741711 w 1554981"/>
                <a:gd name="connsiteY8" fmla="*/ 562787 h 662158"/>
                <a:gd name="connsiteX9" fmla="*/ 753586 w 1554981"/>
                <a:gd name="connsiteY9" fmla="*/ 579754 h 662158"/>
                <a:gd name="connsiteX10" fmla="*/ 833472 w 1554981"/>
                <a:gd name="connsiteY10" fmla="*/ 499251 h 662158"/>
                <a:gd name="connsiteX11" fmla="*/ 815119 w 1554981"/>
                <a:gd name="connsiteY11" fmla="*/ 444018 h 662158"/>
                <a:gd name="connsiteX12" fmla="*/ 769059 w 1554981"/>
                <a:gd name="connsiteY12" fmla="*/ 432827 h 662158"/>
                <a:gd name="connsiteX13" fmla="*/ 518468 w 1554981"/>
                <a:gd name="connsiteY13" fmla="*/ 425707 h 662158"/>
                <a:gd name="connsiteX14" fmla="*/ 508741 w 1554981"/>
                <a:gd name="connsiteY14" fmla="*/ 429666 h 662158"/>
                <a:gd name="connsiteX15" fmla="*/ 515226 w 1554981"/>
                <a:gd name="connsiteY15" fmla="*/ 434706 h 662158"/>
                <a:gd name="connsiteX16" fmla="*/ 518468 w 1554981"/>
                <a:gd name="connsiteY16" fmla="*/ 425707 h 662158"/>
                <a:gd name="connsiteX17" fmla="*/ 773017 w 1554981"/>
                <a:gd name="connsiteY17" fmla="*/ 420192 h 662158"/>
                <a:gd name="connsiteX18" fmla="*/ 846426 w 1554981"/>
                <a:gd name="connsiteY18" fmla="*/ 492753 h 662158"/>
                <a:gd name="connsiteX19" fmla="*/ 763301 w 1554981"/>
                <a:gd name="connsiteY19" fmla="*/ 588779 h 662158"/>
                <a:gd name="connsiteX20" fmla="*/ 789210 w 1554981"/>
                <a:gd name="connsiteY20" fmla="*/ 605024 h 662158"/>
                <a:gd name="connsiteX21" fmla="*/ 938188 w 1554981"/>
                <a:gd name="connsiteY21" fmla="*/ 594555 h 662158"/>
                <a:gd name="connsiteX22" fmla="*/ 1009797 w 1554981"/>
                <a:gd name="connsiteY22" fmla="*/ 560982 h 662158"/>
                <a:gd name="connsiteX23" fmla="*/ 1063774 w 1554981"/>
                <a:gd name="connsiteY23" fmla="*/ 532824 h 662158"/>
                <a:gd name="connsiteX24" fmla="*/ 1171009 w 1554981"/>
                <a:gd name="connsiteY24" fmla="*/ 509720 h 662158"/>
                <a:gd name="connsiteX25" fmla="*/ 1195119 w 1554981"/>
                <a:gd name="connsiteY25" fmla="*/ 510442 h 662158"/>
                <a:gd name="connsiteX26" fmla="*/ 1289759 w 1554981"/>
                <a:gd name="connsiteY26" fmla="*/ 455209 h 662158"/>
                <a:gd name="connsiteX27" fmla="*/ 1550289 w 1554981"/>
                <a:gd name="connsiteY27" fmla="*/ 449433 h 662158"/>
                <a:gd name="connsiteX28" fmla="*/ 1546690 w 1554981"/>
                <a:gd name="connsiteY28" fmla="*/ 461346 h 662158"/>
                <a:gd name="connsiteX29" fmla="*/ 1313869 w 1554981"/>
                <a:gd name="connsiteY29" fmla="*/ 461707 h 662158"/>
                <a:gd name="connsiteX30" fmla="*/ 1212751 w 1554981"/>
                <a:gd name="connsiteY30" fmla="*/ 509720 h 662158"/>
                <a:gd name="connsiteX31" fmla="*/ 1209873 w 1554981"/>
                <a:gd name="connsiteY31" fmla="*/ 512608 h 662158"/>
                <a:gd name="connsiteX32" fmla="*/ 1268168 w 1554981"/>
                <a:gd name="connsiteY32" fmla="*/ 540766 h 662158"/>
                <a:gd name="connsiteX33" fmla="*/ 1274285 w 1554981"/>
                <a:gd name="connsiteY33" fmla="*/ 645817 h 662158"/>
                <a:gd name="connsiteX34" fmla="*/ 1171009 w 1554981"/>
                <a:gd name="connsiteY34" fmla="*/ 628128 h 662158"/>
                <a:gd name="connsiteX35" fmla="*/ 1185403 w 1554981"/>
                <a:gd name="connsiteY35" fmla="*/ 522716 h 662158"/>
                <a:gd name="connsiteX36" fmla="*/ 1110555 w 1554981"/>
                <a:gd name="connsiteY36" fmla="*/ 531380 h 662158"/>
                <a:gd name="connsiteX37" fmla="*/ 1002960 w 1554981"/>
                <a:gd name="connsiteY37" fmla="*/ 579393 h 662158"/>
                <a:gd name="connsiteX38" fmla="*/ 859381 w 1554981"/>
                <a:gd name="connsiteY38" fmla="*/ 628128 h 662158"/>
                <a:gd name="connsiteX39" fmla="*/ 749267 w 1554981"/>
                <a:gd name="connsiteY39" fmla="*/ 593472 h 662158"/>
                <a:gd name="connsiteX40" fmla="*/ 748188 w 1554981"/>
                <a:gd name="connsiteY40" fmla="*/ 593833 h 662158"/>
                <a:gd name="connsiteX41" fmla="*/ 603889 w 1554981"/>
                <a:gd name="connsiteY41" fmla="*/ 578671 h 662158"/>
                <a:gd name="connsiteX42" fmla="*/ 518964 w 1554981"/>
                <a:gd name="connsiteY42" fmla="*/ 469649 h 662158"/>
                <a:gd name="connsiteX43" fmla="*/ 525441 w 1554981"/>
                <a:gd name="connsiteY43" fmla="*/ 467844 h 662158"/>
                <a:gd name="connsiteX44" fmla="*/ 603889 w 1554981"/>
                <a:gd name="connsiteY44" fmla="*/ 567480 h 662158"/>
                <a:gd name="connsiteX45" fmla="*/ 732714 w 1554981"/>
                <a:gd name="connsiteY45" fmla="*/ 586252 h 662158"/>
                <a:gd name="connsiteX46" fmla="*/ 740631 w 1554981"/>
                <a:gd name="connsiteY46" fmla="*/ 584086 h 662158"/>
                <a:gd name="connsiteX47" fmla="*/ 737392 w 1554981"/>
                <a:gd name="connsiteY47" fmla="*/ 579393 h 662158"/>
                <a:gd name="connsiteX48" fmla="*/ 720479 w 1554981"/>
                <a:gd name="connsiteY48" fmla="*/ 484450 h 662158"/>
                <a:gd name="connsiteX49" fmla="*/ 773017 w 1554981"/>
                <a:gd name="connsiteY49" fmla="*/ 420192 h 662158"/>
                <a:gd name="connsiteX50" fmla="*/ 519909 w 1554981"/>
                <a:gd name="connsiteY50" fmla="*/ 414548 h 662158"/>
                <a:gd name="connsiteX51" fmla="*/ 511263 w 1554981"/>
                <a:gd name="connsiteY51" fmla="*/ 417428 h 662158"/>
                <a:gd name="connsiteX52" fmla="*/ 500456 w 1554981"/>
                <a:gd name="connsiteY52" fmla="*/ 421387 h 662158"/>
                <a:gd name="connsiteX53" fmla="*/ 505499 w 1554981"/>
                <a:gd name="connsiteY53" fmla="*/ 426787 h 662158"/>
                <a:gd name="connsiteX54" fmla="*/ 519548 w 1554981"/>
                <a:gd name="connsiteY54" fmla="*/ 419227 h 662158"/>
                <a:gd name="connsiteX55" fmla="*/ 519909 w 1554981"/>
                <a:gd name="connsiteY55" fmla="*/ 414548 h 662158"/>
                <a:gd name="connsiteX56" fmla="*/ 522430 w 1554981"/>
                <a:gd name="connsiteY56" fmla="*/ 399429 h 662158"/>
                <a:gd name="connsiteX57" fmla="*/ 506580 w 1554981"/>
                <a:gd name="connsiteY57" fmla="*/ 405189 h 662158"/>
                <a:gd name="connsiteX58" fmla="*/ 490370 w 1554981"/>
                <a:gd name="connsiteY58" fmla="*/ 410948 h 662158"/>
                <a:gd name="connsiteX59" fmla="*/ 497214 w 1554981"/>
                <a:gd name="connsiteY59" fmla="*/ 418148 h 662158"/>
                <a:gd name="connsiteX60" fmla="*/ 520989 w 1554981"/>
                <a:gd name="connsiteY60" fmla="*/ 408069 h 662158"/>
                <a:gd name="connsiteX61" fmla="*/ 522430 w 1554981"/>
                <a:gd name="connsiteY61" fmla="*/ 399429 h 662158"/>
                <a:gd name="connsiteX62" fmla="*/ 525672 w 1554981"/>
                <a:gd name="connsiteY62" fmla="*/ 385031 h 662158"/>
                <a:gd name="connsiteX63" fmla="*/ 501537 w 1554981"/>
                <a:gd name="connsiteY63" fmla="*/ 393670 h 662158"/>
                <a:gd name="connsiteX64" fmla="*/ 479563 w 1554981"/>
                <a:gd name="connsiteY64" fmla="*/ 401589 h 662158"/>
                <a:gd name="connsiteX65" fmla="*/ 487127 w 1554981"/>
                <a:gd name="connsiteY65" fmla="*/ 408069 h 662158"/>
                <a:gd name="connsiteX66" fmla="*/ 523871 w 1554981"/>
                <a:gd name="connsiteY66" fmla="*/ 392590 h 662158"/>
                <a:gd name="connsiteX67" fmla="*/ 525672 w 1554981"/>
                <a:gd name="connsiteY67" fmla="*/ 385031 h 662158"/>
                <a:gd name="connsiteX68" fmla="*/ 529995 w 1554981"/>
                <a:gd name="connsiteY68" fmla="*/ 368113 h 662158"/>
                <a:gd name="connsiteX69" fmla="*/ 501537 w 1554981"/>
                <a:gd name="connsiteY69" fmla="*/ 381071 h 662158"/>
                <a:gd name="connsiteX70" fmla="*/ 469476 w 1554981"/>
                <a:gd name="connsiteY70" fmla="*/ 393670 h 662158"/>
                <a:gd name="connsiteX71" fmla="*/ 477401 w 1554981"/>
                <a:gd name="connsiteY71" fmla="*/ 399789 h 662158"/>
                <a:gd name="connsiteX72" fmla="*/ 503698 w 1554981"/>
                <a:gd name="connsiteY72" fmla="*/ 387911 h 662158"/>
                <a:gd name="connsiteX73" fmla="*/ 527113 w 1554981"/>
                <a:gd name="connsiteY73" fmla="*/ 378911 h 662158"/>
                <a:gd name="connsiteX74" fmla="*/ 529995 w 1554981"/>
                <a:gd name="connsiteY74" fmla="*/ 368113 h 662158"/>
                <a:gd name="connsiteX75" fmla="*/ 195119 w 1554981"/>
                <a:gd name="connsiteY75" fmla="*/ 363833 h 662158"/>
                <a:gd name="connsiteX76" fmla="*/ 227964 w 1554981"/>
                <a:gd name="connsiteY76" fmla="*/ 437036 h 662158"/>
                <a:gd name="connsiteX77" fmla="*/ 241319 w 1554981"/>
                <a:gd name="connsiteY77" fmla="*/ 467327 h 662158"/>
                <a:gd name="connsiteX78" fmla="*/ 251064 w 1554981"/>
                <a:gd name="connsiteY78" fmla="*/ 494733 h 662158"/>
                <a:gd name="connsiteX79" fmla="*/ 252147 w 1554981"/>
                <a:gd name="connsiteY79" fmla="*/ 494012 h 662158"/>
                <a:gd name="connsiteX80" fmla="*/ 311342 w 1554981"/>
                <a:gd name="connsiteY80" fmla="*/ 464082 h 662158"/>
                <a:gd name="connsiteX81" fmla="*/ 368731 w 1554981"/>
                <a:gd name="connsiteY81" fmla="*/ 438479 h 662158"/>
                <a:gd name="connsiteX82" fmla="*/ 369814 w 1554981"/>
                <a:gd name="connsiteY82" fmla="*/ 443167 h 662158"/>
                <a:gd name="connsiteX83" fmla="*/ 310620 w 1554981"/>
                <a:gd name="connsiteY83" fmla="*/ 471294 h 662158"/>
                <a:gd name="connsiteX84" fmla="*/ 255035 w 1554981"/>
                <a:gd name="connsiteY84" fmla="*/ 500142 h 662158"/>
                <a:gd name="connsiteX85" fmla="*/ 251786 w 1554981"/>
                <a:gd name="connsiteY85" fmla="*/ 499782 h 662158"/>
                <a:gd name="connsiteX86" fmla="*/ 248538 w 1554981"/>
                <a:gd name="connsiteY86" fmla="*/ 499782 h 662158"/>
                <a:gd name="connsiteX87" fmla="*/ 236627 w 1554981"/>
                <a:gd name="connsiteY87" fmla="*/ 472015 h 662158"/>
                <a:gd name="connsiteX88" fmla="*/ 221106 w 1554981"/>
                <a:gd name="connsiteY88" fmla="*/ 436315 h 662158"/>
                <a:gd name="connsiteX89" fmla="*/ 194036 w 1554981"/>
                <a:gd name="connsiteY89" fmla="*/ 364194 h 662158"/>
                <a:gd name="connsiteX90" fmla="*/ 195119 w 1554981"/>
                <a:gd name="connsiteY90" fmla="*/ 363833 h 662158"/>
                <a:gd name="connsiteX91" fmla="*/ 534678 w 1554981"/>
                <a:gd name="connsiteY91" fmla="*/ 352634 h 662158"/>
                <a:gd name="connsiteX92" fmla="*/ 496854 w 1554981"/>
                <a:gd name="connsiteY92" fmla="*/ 370632 h 662158"/>
                <a:gd name="connsiteX93" fmla="*/ 460830 w 1554981"/>
                <a:gd name="connsiteY93" fmla="*/ 386831 h 662158"/>
                <a:gd name="connsiteX94" fmla="*/ 467675 w 1554981"/>
                <a:gd name="connsiteY94" fmla="*/ 392230 h 662158"/>
                <a:gd name="connsiteX95" fmla="*/ 531796 w 1554981"/>
                <a:gd name="connsiteY95" fmla="*/ 361273 h 662158"/>
                <a:gd name="connsiteX96" fmla="*/ 532157 w 1554981"/>
                <a:gd name="connsiteY96" fmla="*/ 360913 h 662158"/>
                <a:gd name="connsiteX97" fmla="*/ 534678 w 1554981"/>
                <a:gd name="connsiteY97" fmla="*/ 352634 h 662158"/>
                <a:gd name="connsiteX98" fmla="*/ 539001 w 1554981"/>
                <a:gd name="connsiteY98" fmla="*/ 339315 h 662158"/>
                <a:gd name="connsiteX99" fmla="*/ 529346 w 1554981"/>
                <a:gd name="connsiteY99" fmla="*/ 343614 h 662158"/>
                <a:gd name="connsiteX100" fmla="*/ 466234 w 1554981"/>
                <a:gd name="connsiteY100" fmla="*/ 371712 h 662158"/>
                <a:gd name="connsiteX101" fmla="*/ 451104 w 1554981"/>
                <a:gd name="connsiteY101" fmla="*/ 378911 h 662158"/>
                <a:gd name="connsiteX102" fmla="*/ 459029 w 1554981"/>
                <a:gd name="connsiteY102" fmla="*/ 385031 h 662158"/>
                <a:gd name="connsiteX103" fmla="*/ 498295 w 1554981"/>
                <a:gd name="connsiteY103" fmla="*/ 364873 h 662158"/>
                <a:gd name="connsiteX104" fmla="*/ 534175 w 1554981"/>
                <a:gd name="connsiteY104" fmla="*/ 347117 h 662158"/>
                <a:gd name="connsiteX105" fmla="*/ 536119 w 1554981"/>
                <a:gd name="connsiteY105" fmla="*/ 346155 h 662158"/>
                <a:gd name="connsiteX106" fmla="*/ 536840 w 1554981"/>
                <a:gd name="connsiteY106" fmla="*/ 345795 h 662158"/>
                <a:gd name="connsiteX107" fmla="*/ 539001 w 1554981"/>
                <a:gd name="connsiteY107" fmla="*/ 339315 h 662158"/>
                <a:gd name="connsiteX108" fmla="*/ 179239 w 1554981"/>
                <a:gd name="connsiteY108" fmla="*/ 300330 h 662158"/>
                <a:gd name="connsiteX109" fmla="*/ 221709 w 1554981"/>
                <a:gd name="connsiteY109" fmla="*/ 393583 h 662158"/>
                <a:gd name="connsiteX110" fmla="*/ 242943 w 1554981"/>
                <a:gd name="connsiteY110" fmla="*/ 438417 h 662158"/>
                <a:gd name="connsiteX111" fmla="*/ 258419 w 1554981"/>
                <a:gd name="connsiteY111" fmla="*/ 475718 h 662158"/>
                <a:gd name="connsiteX112" fmla="*/ 259139 w 1554981"/>
                <a:gd name="connsiteY112" fmla="*/ 475360 h 662158"/>
                <a:gd name="connsiteX113" fmla="*/ 322483 w 1554981"/>
                <a:gd name="connsiteY113" fmla="*/ 443079 h 662158"/>
                <a:gd name="connsiteX114" fmla="*/ 381148 w 1554981"/>
                <a:gd name="connsiteY114" fmla="*/ 422277 h 662158"/>
                <a:gd name="connsiteX115" fmla="*/ 381508 w 1554981"/>
                <a:gd name="connsiteY115" fmla="*/ 423353 h 662158"/>
                <a:gd name="connsiteX116" fmla="*/ 317804 w 1554981"/>
                <a:gd name="connsiteY116" fmla="*/ 451329 h 662158"/>
                <a:gd name="connsiteX117" fmla="*/ 262378 w 1554981"/>
                <a:gd name="connsiteY117" fmla="*/ 480740 h 662158"/>
                <a:gd name="connsiteX118" fmla="*/ 258419 w 1554981"/>
                <a:gd name="connsiteY118" fmla="*/ 480381 h 662158"/>
                <a:gd name="connsiteX119" fmla="*/ 254460 w 1554981"/>
                <a:gd name="connsiteY119" fmla="*/ 479664 h 662158"/>
                <a:gd name="connsiteX120" fmla="*/ 236465 w 1554981"/>
                <a:gd name="connsiteY120" fmla="*/ 437341 h 662158"/>
                <a:gd name="connsiteX121" fmla="*/ 215590 w 1554981"/>
                <a:gd name="connsiteY121" fmla="*/ 392149 h 662158"/>
                <a:gd name="connsiteX122" fmla="*/ 178160 w 1554981"/>
                <a:gd name="connsiteY122" fmla="*/ 301047 h 662158"/>
                <a:gd name="connsiteX123" fmla="*/ 179239 w 1554981"/>
                <a:gd name="connsiteY123" fmla="*/ 300330 h 662158"/>
                <a:gd name="connsiteX124" fmla="*/ 436694 w 1554981"/>
                <a:gd name="connsiteY124" fmla="*/ 280921 h 662158"/>
                <a:gd name="connsiteX125" fmla="*/ 514306 w 1554981"/>
                <a:gd name="connsiteY125" fmla="*/ 329645 h 662158"/>
                <a:gd name="connsiteX126" fmla="*/ 512518 w 1554981"/>
                <a:gd name="connsiteY126" fmla="*/ 334661 h 662158"/>
                <a:gd name="connsiteX127" fmla="*/ 511087 w 1554981"/>
                <a:gd name="connsiteY127" fmla="*/ 334303 h 662158"/>
                <a:gd name="connsiteX128" fmla="*/ 509299 w 1554981"/>
                <a:gd name="connsiteY128" fmla="*/ 335736 h 662158"/>
                <a:gd name="connsiteX129" fmla="*/ 468526 w 1554981"/>
                <a:gd name="connsiteY129" fmla="*/ 355440 h 662158"/>
                <a:gd name="connsiteX130" fmla="*/ 429184 w 1554981"/>
                <a:gd name="connsiteY130" fmla="*/ 371921 h 662158"/>
                <a:gd name="connsiteX131" fmla="*/ 428111 w 1554981"/>
                <a:gd name="connsiteY131" fmla="*/ 369771 h 662158"/>
                <a:gd name="connsiteX132" fmla="*/ 473891 w 1554981"/>
                <a:gd name="connsiteY132" fmla="*/ 347558 h 662158"/>
                <a:gd name="connsiteX133" fmla="*/ 505007 w 1554981"/>
                <a:gd name="connsiteY133" fmla="*/ 331436 h 662158"/>
                <a:gd name="connsiteX134" fmla="*/ 435621 w 1554981"/>
                <a:gd name="connsiteY134" fmla="*/ 283070 h 662158"/>
                <a:gd name="connsiteX135" fmla="*/ 436694 w 1554981"/>
                <a:gd name="connsiteY135" fmla="*/ 280921 h 662158"/>
                <a:gd name="connsiteX136" fmla="*/ 630034 w 1554981"/>
                <a:gd name="connsiteY136" fmla="*/ 233299 h 662158"/>
                <a:gd name="connsiteX137" fmla="*/ 631109 w 1554981"/>
                <a:gd name="connsiteY137" fmla="*/ 234024 h 662158"/>
                <a:gd name="connsiteX138" fmla="*/ 591712 w 1554981"/>
                <a:gd name="connsiteY138" fmla="*/ 285463 h 662158"/>
                <a:gd name="connsiteX139" fmla="*/ 591712 w 1554981"/>
                <a:gd name="connsiteY139" fmla="*/ 286550 h 662158"/>
                <a:gd name="connsiteX140" fmla="*/ 574521 w 1554981"/>
                <a:gd name="connsiteY140" fmla="*/ 339438 h 662158"/>
                <a:gd name="connsiteX141" fmla="*/ 573088 w 1554981"/>
                <a:gd name="connsiteY141" fmla="*/ 339438 h 662158"/>
                <a:gd name="connsiteX142" fmla="*/ 579177 w 1554981"/>
                <a:gd name="connsiteY142" fmla="*/ 315530 h 662158"/>
                <a:gd name="connsiteX143" fmla="*/ 588131 w 1554981"/>
                <a:gd name="connsiteY143" fmla="*/ 285826 h 662158"/>
                <a:gd name="connsiteX144" fmla="*/ 588131 w 1554981"/>
                <a:gd name="connsiteY144" fmla="*/ 284739 h 662158"/>
                <a:gd name="connsiteX145" fmla="*/ 607829 w 1554981"/>
                <a:gd name="connsiteY145" fmla="*/ 258657 h 662158"/>
                <a:gd name="connsiteX146" fmla="*/ 630034 w 1554981"/>
                <a:gd name="connsiteY146" fmla="*/ 233299 h 662158"/>
                <a:gd name="connsiteX147" fmla="*/ 555597 w 1554981"/>
                <a:gd name="connsiteY147" fmla="*/ 226093 h 662158"/>
                <a:gd name="connsiteX148" fmla="*/ 557732 w 1554981"/>
                <a:gd name="connsiteY148" fmla="*/ 227552 h 662158"/>
                <a:gd name="connsiteX149" fmla="*/ 548481 w 1554981"/>
                <a:gd name="connsiteY149" fmla="*/ 240317 h 662158"/>
                <a:gd name="connsiteX150" fmla="*/ 541721 w 1554981"/>
                <a:gd name="connsiteY150" fmla="*/ 250528 h 662158"/>
                <a:gd name="connsiteX151" fmla="*/ 539586 w 1554981"/>
                <a:gd name="connsiteY151" fmla="*/ 247976 h 662158"/>
                <a:gd name="connsiteX152" fmla="*/ 555597 w 1554981"/>
                <a:gd name="connsiteY152" fmla="*/ 226093 h 662158"/>
                <a:gd name="connsiteX153" fmla="*/ 572728 w 1554981"/>
                <a:gd name="connsiteY153" fmla="*/ 221824 h 662158"/>
                <a:gd name="connsiteX154" fmla="*/ 572728 w 1554981"/>
                <a:gd name="connsiteY154" fmla="*/ 222180 h 662158"/>
                <a:gd name="connsiteX155" fmla="*/ 550058 w 1554981"/>
                <a:gd name="connsiteY155" fmla="*/ 254255 h 662158"/>
                <a:gd name="connsiteX156" fmla="*/ 547179 w 1554981"/>
                <a:gd name="connsiteY156" fmla="*/ 252473 h 662158"/>
                <a:gd name="connsiteX157" fmla="*/ 563372 w 1554981"/>
                <a:gd name="connsiteY157" fmla="*/ 231446 h 662158"/>
                <a:gd name="connsiteX158" fmla="*/ 572728 w 1554981"/>
                <a:gd name="connsiteY158" fmla="*/ 221824 h 662158"/>
                <a:gd name="connsiteX159" fmla="*/ 585788 w 1554981"/>
                <a:gd name="connsiteY159" fmla="*/ 216573 h 662158"/>
                <a:gd name="connsiteX160" fmla="*/ 587199 w 1554981"/>
                <a:gd name="connsiteY160" fmla="*/ 218405 h 662158"/>
                <a:gd name="connsiteX161" fmla="*/ 568854 w 1554981"/>
                <a:gd name="connsiteY161" fmla="*/ 238188 h 662158"/>
                <a:gd name="connsiteX162" fmla="*/ 554743 w 1554981"/>
                <a:gd name="connsiteY162" fmla="*/ 256139 h 662158"/>
                <a:gd name="connsiteX163" fmla="*/ 551921 w 1554981"/>
                <a:gd name="connsiteY163" fmla="*/ 254307 h 662158"/>
                <a:gd name="connsiteX164" fmla="*/ 566385 w 1554981"/>
                <a:gd name="connsiteY164" fmla="*/ 235624 h 662158"/>
                <a:gd name="connsiteX165" fmla="*/ 585788 w 1554981"/>
                <a:gd name="connsiteY165" fmla="*/ 216573 h 662158"/>
                <a:gd name="connsiteX166" fmla="*/ 602175 w 1554981"/>
                <a:gd name="connsiteY166" fmla="*/ 212299 h 662158"/>
                <a:gd name="connsiteX167" fmla="*/ 602533 w 1554981"/>
                <a:gd name="connsiteY167" fmla="*/ 213372 h 662158"/>
                <a:gd name="connsiteX168" fmla="*/ 563818 w 1554981"/>
                <a:gd name="connsiteY168" fmla="*/ 260595 h 662158"/>
                <a:gd name="connsiteX169" fmla="*/ 560234 w 1554981"/>
                <a:gd name="connsiteY169" fmla="*/ 258449 h 662158"/>
                <a:gd name="connsiteX170" fmla="*/ 582818 w 1554981"/>
                <a:gd name="connsiteY170" fmla="*/ 230186 h 662158"/>
                <a:gd name="connsiteX171" fmla="*/ 602175 w 1554981"/>
                <a:gd name="connsiteY171" fmla="*/ 212299 h 662158"/>
                <a:gd name="connsiteX172" fmla="*/ 614676 w 1554981"/>
                <a:gd name="connsiteY172" fmla="*/ 206665 h 662158"/>
                <a:gd name="connsiteX173" fmla="*/ 616107 w 1554981"/>
                <a:gd name="connsiteY173" fmla="*/ 208098 h 662158"/>
                <a:gd name="connsiteX174" fmla="*/ 571031 w 1554981"/>
                <a:gd name="connsiteY174" fmla="*/ 262180 h 662158"/>
                <a:gd name="connsiteX175" fmla="*/ 567811 w 1554981"/>
                <a:gd name="connsiteY175" fmla="*/ 260031 h 662158"/>
                <a:gd name="connsiteX176" fmla="*/ 614676 w 1554981"/>
                <a:gd name="connsiteY176" fmla="*/ 206665 h 662158"/>
                <a:gd name="connsiteX177" fmla="*/ 627352 w 1554981"/>
                <a:gd name="connsiteY177" fmla="*/ 200677 h 662158"/>
                <a:gd name="connsiteX178" fmla="*/ 629156 w 1554981"/>
                <a:gd name="connsiteY178" fmla="*/ 202114 h 662158"/>
                <a:gd name="connsiteX179" fmla="*/ 604982 w 1554981"/>
                <a:gd name="connsiteY179" fmla="*/ 230137 h 662158"/>
                <a:gd name="connsiteX180" fmla="*/ 579005 w 1554981"/>
                <a:gd name="connsiteY180" fmla="*/ 265347 h 662158"/>
                <a:gd name="connsiteX181" fmla="*/ 575397 w 1554981"/>
                <a:gd name="connsiteY181" fmla="*/ 263551 h 662158"/>
                <a:gd name="connsiteX182" fmla="*/ 597406 w 1554981"/>
                <a:gd name="connsiteY182" fmla="*/ 233731 h 662158"/>
                <a:gd name="connsiteX183" fmla="*/ 627352 w 1554981"/>
                <a:gd name="connsiteY183" fmla="*/ 200677 h 662158"/>
                <a:gd name="connsiteX184" fmla="*/ 52206 w 1554981"/>
                <a:gd name="connsiteY184" fmla="*/ 41056 h 662158"/>
                <a:gd name="connsiteX185" fmla="*/ 133123 w 1554981"/>
                <a:gd name="connsiteY185" fmla="*/ 99174 h 662158"/>
                <a:gd name="connsiteX186" fmla="*/ 131672 w 1554981"/>
                <a:gd name="connsiteY186" fmla="*/ 101686 h 662158"/>
                <a:gd name="connsiteX187" fmla="*/ 48941 w 1554981"/>
                <a:gd name="connsiteY187" fmla="*/ 46078 h 662158"/>
                <a:gd name="connsiteX188" fmla="*/ 52206 w 1554981"/>
                <a:gd name="connsiteY188" fmla="*/ 41056 h 662158"/>
                <a:gd name="connsiteX189" fmla="*/ 2186 w 1554981"/>
                <a:gd name="connsiteY189" fmla="*/ 18466 h 662158"/>
                <a:gd name="connsiteX190" fmla="*/ 23318 w 1554981"/>
                <a:gd name="connsiteY190" fmla="*/ 50989 h 662158"/>
                <a:gd name="connsiteX191" fmla="*/ 42264 w 1554981"/>
                <a:gd name="connsiteY191" fmla="*/ 79581 h 662158"/>
                <a:gd name="connsiteX192" fmla="*/ 37892 w 1554981"/>
                <a:gd name="connsiteY192" fmla="*/ 82082 h 662158"/>
                <a:gd name="connsiteX193" fmla="*/ 14574 w 1554981"/>
                <a:gd name="connsiteY193" fmla="*/ 46700 h 662158"/>
                <a:gd name="connsiteX194" fmla="*/ 0 w 1554981"/>
                <a:gd name="connsiteY194" fmla="*/ 18824 h 662158"/>
                <a:gd name="connsiteX195" fmla="*/ 2186 w 1554981"/>
                <a:gd name="connsiteY195" fmla="*/ 18466 h 662158"/>
                <a:gd name="connsiteX196" fmla="*/ 23507 w 1554981"/>
                <a:gd name="connsiteY196" fmla="*/ 17507 h 662158"/>
                <a:gd name="connsiteX197" fmla="*/ 91951 w 1554981"/>
                <a:gd name="connsiteY197" fmla="*/ 116497 h 662158"/>
                <a:gd name="connsiteX198" fmla="*/ 162197 w 1554981"/>
                <a:gd name="connsiteY198" fmla="*/ 233846 h 662158"/>
                <a:gd name="connsiteX199" fmla="*/ 223797 w 1554981"/>
                <a:gd name="connsiteY199" fmla="*/ 347595 h 662158"/>
                <a:gd name="connsiteX200" fmla="*/ 247212 w 1554981"/>
                <a:gd name="connsiteY200" fmla="*/ 405189 h 662158"/>
                <a:gd name="connsiteX201" fmla="*/ 267385 w 1554981"/>
                <a:gd name="connsiteY201" fmla="*/ 457744 h 662158"/>
                <a:gd name="connsiteX202" fmla="*/ 320699 w 1554981"/>
                <a:gd name="connsiteY202" fmla="*/ 428946 h 662158"/>
                <a:gd name="connsiteX203" fmla="*/ 392386 w 1554981"/>
                <a:gd name="connsiteY203" fmla="*/ 395110 h 662158"/>
                <a:gd name="connsiteX204" fmla="*/ 468395 w 1554981"/>
                <a:gd name="connsiteY204" fmla="*/ 359113 h 662158"/>
                <a:gd name="connsiteX205" fmla="*/ 519041 w 1554981"/>
                <a:gd name="connsiteY205" fmla="*/ 336138 h 662158"/>
                <a:gd name="connsiteX206" fmla="*/ 527113 w 1554981"/>
                <a:gd name="connsiteY206" fmla="*/ 332476 h 662158"/>
                <a:gd name="connsiteX207" fmla="*/ 477761 w 1554981"/>
                <a:gd name="connsiteY207" fmla="*/ 302239 h 662158"/>
                <a:gd name="connsiteX208" fmla="*/ 410758 w 1554981"/>
                <a:gd name="connsiteY208" fmla="*/ 257244 h 662158"/>
                <a:gd name="connsiteX209" fmla="*/ 408538 w 1554981"/>
                <a:gd name="connsiteY209" fmla="*/ 255976 h 662158"/>
                <a:gd name="connsiteX210" fmla="*/ 277111 w 1554981"/>
                <a:gd name="connsiteY210" fmla="*/ 180931 h 662158"/>
                <a:gd name="connsiteX211" fmla="*/ 142744 w 1554981"/>
                <a:gd name="connsiteY211" fmla="*/ 98139 h 662158"/>
                <a:gd name="connsiteX212" fmla="*/ 23507 w 1554981"/>
                <a:gd name="connsiteY212" fmla="*/ 17507 h 662158"/>
                <a:gd name="connsiteX213" fmla="*/ 33954 w 1554981"/>
                <a:gd name="connsiteY213" fmla="*/ 16068 h 662158"/>
                <a:gd name="connsiteX214" fmla="*/ 147787 w 1554981"/>
                <a:gd name="connsiteY214" fmla="*/ 90220 h 662158"/>
                <a:gd name="connsiteX215" fmla="*/ 278552 w 1554981"/>
                <a:gd name="connsiteY215" fmla="*/ 170132 h 662158"/>
                <a:gd name="connsiteX216" fmla="*/ 325172 w 1554981"/>
                <a:gd name="connsiteY216" fmla="*/ 195499 h 662158"/>
                <a:gd name="connsiteX217" fmla="*/ 346276 w 1554981"/>
                <a:gd name="connsiteY217" fmla="*/ 206983 h 662158"/>
                <a:gd name="connsiteX218" fmla="*/ 412919 w 1554981"/>
                <a:gd name="connsiteY218" fmla="*/ 245725 h 662158"/>
                <a:gd name="connsiteX219" fmla="*/ 479923 w 1554981"/>
                <a:gd name="connsiteY219" fmla="*/ 290360 h 662158"/>
                <a:gd name="connsiteX220" fmla="*/ 540802 w 1554981"/>
                <a:gd name="connsiteY220" fmla="*/ 325637 h 662158"/>
                <a:gd name="connsiteX221" fmla="*/ 543684 w 1554981"/>
                <a:gd name="connsiteY221" fmla="*/ 327437 h 662158"/>
                <a:gd name="connsiteX222" fmla="*/ 543684 w 1554981"/>
                <a:gd name="connsiteY222" fmla="*/ 337516 h 662158"/>
                <a:gd name="connsiteX223" fmla="*/ 541213 w 1554981"/>
                <a:gd name="connsiteY223" fmla="*/ 352223 h 662158"/>
                <a:gd name="connsiteX224" fmla="*/ 535399 w 1554981"/>
                <a:gd name="connsiteY224" fmla="*/ 386831 h 662158"/>
                <a:gd name="connsiteX225" fmla="*/ 548727 w 1554981"/>
                <a:gd name="connsiteY225" fmla="*/ 357674 h 662158"/>
                <a:gd name="connsiteX226" fmla="*/ 577907 w 1554981"/>
                <a:gd name="connsiteY226" fmla="*/ 281001 h 662158"/>
                <a:gd name="connsiteX227" fmla="*/ 577546 w 1554981"/>
                <a:gd name="connsiteY227" fmla="*/ 280281 h 662158"/>
                <a:gd name="connsiteX228" fmla="*/ 575745 w 1554981"/>
                <a:gd name="connsiteY228" fmla="*/ 280281 h 662158"/>
                <a:gd name="connsiteX229" fmla="*/ 429130 w 1554981"/>
                <a:gd name="connsiteY229" fmla="*/ 217287 h 662158"/>
                <a:gd name="connsiteX230" fmla="*/ 282515 w 1554981"/>
                <a:gd name="connsiteY230" fmla="*/ 144935 h 662158"/>
                <a:gd name="connsiteX231" fmla="*/ 185225 w 1554981"/>
                <a:gd name="connsiteY231" fmla="*/ 93978 h 662158"/>
                <a:gd name="connsiteX232" fmla="*/ 133378 w 1554981"/>
                <a:gd name="connsiteY232" fmla="*/ 66822 h 662158"/>
                <a:gd name="connsiteX233" fmla="*/ 76101 w 1554981"/>
                <a:gd name="connsiteY233" fmla="*/ 38745 h 662158"/>
                <a:gd name="connsiteX234" fmla="*/ 33954 w 1554981"/>
                <a:gd name="connsiteY234" fmla="*/ 16068 h 662158"/>
                <a:gd name="connsiteX235" fmla="*/ 23147 w 1554981"/>
                <a:gd name="connsiteY235" fmla="*/ 9228 h 662158"/>
                <a:gd name="connsiteX236" fmla="*/ 127254 w 1554981"/>
                <a:gd name="connsiteY236" fmla="*/ 54944 h 662158"/>
                <a:gd name="connsiteX237" fmla="*/ 141606 w 1554981"/>
                <a:gd name="connsiteY237" fmla="*/ 62335 h 662158"/>
                <a:gd name="connsiteX238" fmla="*/ 243970 w 1554981"/>
                <a:gd name="connsiteY238" fmla="*/ 115058 h 662158"/>
                <a:gd name="connsiteX239" fmla="*/ 255857 w 1554981"/>
                <a:gd name="connsiteY239" fmla="*/ 113978 h 662158"/>
                <a:gd name="connsiteX240" fmla="*/ 255857 w 1554981"/>
                <a:gd name="connsiteY240" fmla="*/ 116137 h 662158"/>
                <a:gd name="connsiteX241" fmla="*/ 249733 w 1554981"/>
                <a:gd name="connsiteY241" fmla="*/ 116857 h 662158"/>
                <a:gd name="connsiteX242" fmla="*/ 248653 w 1554981"/>
                <a:gd name="connsiteY242" fmla="*/ 117217 h 662158"/>
                <a:gd name="connsiteX243" fmla="*/ 254777 w 1554981"/>
                <a:gd name="connsiteY243" fmla="*/ 120457 h 662158"/>
                <a:gd name="connsiteX244" fmla="*/ 268105 w 1554981"/>
                <a:gd name="connsiteY244" fmla="*/ 117937 h 662158"/>
                <a:gd name="connsiteX245" fmla="*/ 269186 w 1554981"/>
                <a:gd name="connsiteY245" fmla="*/ 120457 h 662158"/>
                <a:gd name="connsiteX246" fmla="*/ 259460 w 1554981"/>
                <a:gd name="connsiteY246" fmla="*/ 122617 h 662158"/>
                <a:gd name="connsiteX247" fmla="*/ 264863 w 1554981"/>
                <a:gd name="connsiteY247" fmla="*/ 125137 h 662158"/>
                <a:gd name="connsiteX248" fmla="*/ 287198 w 1554981"/>
                <a:gd name="connsiteY248" fmla="*/ 123697 h 662158"/>
                <a:gd name="connsiteX249" fmla="*/ 287198 w 1554981"/>
                <a:gd name="connsiteY249" fmla="*/ 125137 h 662158"/>
                <a:gd name="connsiteX250" fmla="*/ 270267 w 1554981"/>
                <a:gd name="connsiteY250" fmla="*/ 127656 h 662158"/>
                <a:gd name="connsiteX251" fmla="*/ 275670 w 1554981"/>
                <a:gd name="connsiteY251" fmla="*/ 130536 h 662158"/>
                <a:gd name="connsiteX252" fmla="*/ 278552 w 1554981"/>
                <a:gd name="connsiteY252" fmla="*/ 131976 h 662158"/>
                <a:gd name="connsiteX253" fmla="*/ 310253 w 1554981"/>
                <a:gd name="connsiteY253" fmla="*/ 127296 h 662158"/>
                <a:gd name="connsiteX254" fmla="*/ 310253 w 1554981"/>
                <a:gd name="connsiteY254" fmla="*/ 129456 h 662158"/>
                <a:gd name="connsiteX255" fmla="*/ 282875 w 1554981"/>
                <a:gd name="connsiteY255" fmla="*/ 134136 h 662158"/>
                <a:gd name="connsiteX256" fmla="*/ 292601 w 1554981"/>
                <a:gd name="connsiteY256" fmla="*/ 138815 h 662158"/>
                <a:gd name="connsiteX257" fmla="*/ 325743 w 1554981"/>
                <a:gd name="connsiteY257" fmla="*/ 133776 h 662158"/>
                <a:gd name="connsiteX258" fmla="*/ 326103 w 1554981"/>
                <a:gd name="connsiteY258" fmla="*/ 135576 h 662158"/>
                <a:gd name="connsiteX259" fmla="*/ 296924 w 1554981"/>
                <a:gd name="connsiteY259" fmla="*/ 140975 h 662158"/>
                <a:gd name="connsiteX260" fmla="*/ 304489 w 1554981"/>
                <a:gd name="connsiteY260" fmla="*/ 144575 h 662158"/>
                <a:gd name="connsiteX261" fmla="*/ 344115 w 1554981"/>
                <a:gd name="connsiteY261" fmla="*/ 138095 h 662158"/>
                <a:gd name="connsiteX262" fmla="*/ 344115 w 1554981"/>
                <a:gd name="connsiteY262" fmla="*/ 140615 h 662158"/>
                <a:gd name="connsiteX263" fmla="*/ 308812 w 1554981"/>
                <a:gd name="connsiteY263" fmla="*/ 146734 h 662158"/>
                <a:gd name="connsiteX264" fmla="*/ 317457 w 1554981"/>
                <a:gd name="connsiteY264" fmla="*/ 151054 h 662158"/>
                <a:gd name="connsiteX265" fmla="*/ 362487 w 1554981"/>
                <a:gd name="connsiteY265" fmla="*/ 142775 h 662158"/>
                <a:gd name="connsiteX266" fmla="*/ 363207 w 1554981"/>
                <a:gd name="connsiteY266" fmla="*/ 145295 h 662158"/>
                <a:gd name="connsiteX267" fmla="*/ 322140 w 1554981"/>
                <a:gd name="connsiteY267" fmla="*/ 153214 h 662158"/>
                <a:gd name="connsiteX268" fmla="*/ 332947 w 1554981"/>
                <a:gd name="connsiteY268" fmla="*/ 158613 h 662158"/>
                <a:gd name="connsiteX269" fmla="*/ 383020 w 1554981"/>
                <a:gd name="connsiteY269" fmla="*/ 148894 h 662158"/>
                <a:gd name="connsiteX270" fmla="*/ 383380 w 1554981"/>
                <a:gd name="connsiteY270" fmla="*/ 150334 h 662158"/>
                <a:gd name="connsiteX271" fmla="*/ 337630 w 1554981"/>
                <a:gd name="connsiteY271" fmla="*/ 160773 h 662158"/>
                <a:gd name="connsiteX272" fmla="*/ 348077 w 1554981"/>
                <a:gd name="connsiteY272" fmla="*/ 166172 h 662158"/>
                <a:gd name="connsiteX273" fmla="*/ 348437 w 1554981"/>
                <a:gd name="connsiteY273" fmla="*/ 165812 h 662158"/>
                <a:gd name="connsiteX274" fmla="*/ 376896 w 1554981"/>
                <a:gd name="connsiteY274" fmla="*/ 159333 h 662158"/>
                <a:gd name="connsiteX275" fmla="*/ 403553 w 1554981"/>
                <a:gd name="connsiteY275" fmla="*/ 155374 h 662158"/>
                <a:gd name="connsiteX276" fmla="*/ 403553 w 1554981"/>
                <a:gd name="connsiteY276" fmla="*/ 157173 h 662158"/>
                <a:gd name="connsiteX277" fmla="*/ 352040 w 1554981"/>
                <a:gd name="connsiteY277" fmla="*/ 167972 h 662158"/>
                <a:gd name="connsiteX278" fmla="*/ 361046 w 1554981"/>
                <a:gd name="connsiteY278" fmla="*/ 172292 h 662158"/>
                <a:gd name="connsiteX279" fmla="*/ 421925 w 1554981"/>
                <a:gd name="connsiteY279" fmla="*/ 162573 h 662158"/>
                <a:gd name="connsiteX280" fmla="*/ 421925 w 1554981"/>
                <a:gd name="connsiteY280" fmla="*/ 163293 h 662158"/>
                <a:gd name="connsiteX281" fmla="*/ 366449 w 1554981"/>
                <a:gd name="connsiteY281" fmla="*/ 174811 h 662158"/>
                <a:gd name="connsiteX282" fmla="*/ 379778 w 1554981"/>
                <a:gd name="connsiteY282" fmla="*/ 181651 h 662158"/>
                <a:gd name="connsiteX283" fmla="*/ 440657 w 1554981"/>
                <a:gd name="connsiteY283" fmla="*/ 170852 h 662158"/>
                <a:gd name="connsiteX284" fmla="*/ 441018 w 1554981"/>
                <a:gd name="connsiteY284" fmla="*/ 172292 h 662158"/>
                <a:gd name="connsiteX285" fmla="*/ 384821 w 1554981"/>
                <a:gd name="connsiteY285" fmla="*/ 184171 h 662158"/>
                <a:gd name="connsiteX286" fmla="*/ 397429 w 1554981"/>
                <a:gd name="connsiteY286" fmla="*/ 189930 h 662158"/>
                <a:gd name="connsiteX287" fmla="*/ 455427 w 1554981"/>
                <a:gd name="connsiteY287" fmla="*/ 180211 h 662158"/>
                <a:gd name="connsiteX288" fmla="*/ 455427 w 1554981"/>
                <a:gd name="connsiteY288" fmla="*/ 181291 h 662158"/>
                <a:gd name="connsiteX289" fmla="*/ 402473 w 1554981"/>
                <a:gd name="connsiteY289" fmla="*/ 192450 h 662158"/>
                <a:gd name="connsiteX290" fmla="*/ 412919 w 1554981"/>
                <a:gd name="connsiteY290" fmla="*/ 197129 h 662158"/>
                <a:gd name="connsiteX291" fmla="*/ 439577 w 1554981"/>
                <a:gd name="connsiteY291" fmla="*/ 192090 h 662158"/>
                <a:gd name="connsiteX292" fmla="*/ 470196 w 1554981"/>
                <a:gd name="connsiteY292" fmla="*/ 186690 h 662158"/>
                <a:gd name="connsiteX293" fmla="*/ 470557 w 1554981"/>
                <a:gd name="connsiteY293" fmla="*/ 187770 h 662158"/>
                <a:gd name="connsiteX294" fmla="*/ 439577 w 1554981"/>
                <a:gd name="connsiteY294" fmla="*/ 194969 h 662158"/>
                <a:gd name="connsiteX295" fmla="*/ 417602 w 1554981"/>
                <a:gd name="connsiteY295" fmla="*/ 199649 h 662158"/>
                <a:gd name="connsiteX296" fmla="*/ 431651 w 1554981"/>
                <a:gd name="connsiteY296" fmla="*/ 206128 h 662158"/>
                <a:gd name="connsiteX297" fmla="*/ 482805 w 1554981"/>
                <a:gd name="connsiteY297" fmla="*/ 197129 h 662158"/>
                <a:gd name="connsiteX298" fmla="*/ 483525 w 1554981"/>
                <a:gd name="connsiteY298" fmla="*/ 198929 h 662158"/>
                <a:gd name="connsiteX299" fmla="*/ 449303 w 1554981"/>
                <a:gd name="connsiteY299" fmla="*/ 205768 h 662158"/>
                <a:gd name="connsiteX300" fmla="*/ 436334 w 1554981"/>
                <a:gd name="connsiteY300" fmla="*/ 208288 h 662158"/>
                <a:gd name="connsiteX301" fmla="*/ 578987 w 1554981"/>
                <a:gd name="connsiteY301" fmla="*/ 269842 h 662158"/>
                <a:gd name="connsiteX302" fmla="*/ 580068 w 1554981"/>
                <a:gd name="connsiteY302" fmla="*/ 270562 h 662158"/>
                <a:gd name="connsiteX303" fmla="*/ 648513 w 1554981"/>
                <a:gd name="connsiteY303" fmla="*/ 179851 h 662158"/>
                <a:gd name="connsiteX304" fmla="*/ 646711 w 1554981"/>
                <a:gd name="connsiteY304" fmla="*/ 179491 h 662158"/>
                <a:gd name="connsiteX305" fmla="*/ 573224 w 1554981"/>
                <a:gd name="connsiteY305" fmla="*/ 159333 h 662158"/>
                <a:gd name="connsiteX306" fmla="*/ 493612 w 1554981"/>
                <a:gd name="connsiteY306" fmla="*/ 138455 h 662158"/>
                <a:gd name="connsiteX307" fmla="*/ 333668 w 1554981"/>
                <a:gd name="connsiteY307" fmla="*/ 92740 h 662158"/>
                <a:gd name="connsiteX308" fmla="*/ 274590 w 1554981"/>
                <a:gd name="connsiteY308" fmla="*/ 77261 h 662158"/>
                <a:gd name="connsiteX309" fmla="*/ 250454 w 1554981"/>
                <a:gd name="connsiteY309" fmla="*/ 88060 h 662158"/>
                <a:gd name="connsiteX310" fmla="*/ 249373 w 1554981"/>
                <a:gd name="connsiteY310" fmla="*/ 85181 h 662158"/>
                <a:gd name="connsiteX311" fmla="*/ 265944 w 1554981"/>
                <a:gd name="connsiteY311" fmla="*/ 75102 h 662158"/>
                <a:gd name="connsiteX312" fmla="*/ 259460 w 1554981"/>
                <a:gd name="connsiteY312" fmla="*/ 73302 h 662158"/>
                <a:gd name="connsiteX313" fmla="*/ 246491 w 1554981"/>
                <a:gd name="connsiteY313" fmla="*/ 80501 h 662158"/>
                <a:gd name="connsiteX314" fmla="*/ 244690 w 1554981"/>
                <a:gd name="connsiteY314" fmla="*/ 76901 h 662158"/>
                <a:gd name="connsiteX315" fmla="*/ 252615 w 1554981"/>
                <a:gd name="connsiteY315" fmla="*/ 71862 h 662158"/>
                <a:gd name="connsiteX316" fmla="*/ 171923 w 1554981"/>
                <a:gd name="connsiteY316" fmla="*/ 50984 h 662158"/>
                <a:gd name="connsiteX317" fmla="*/ 95193 w 1554981"/>
                <a:gd name="connsiteY317" fmla="*/ 28666 h 662158"/>
                <a:gd name="connsiteX318" fmla="*/ 23147 w 1554981"/>
                <a:gd name="connsiteY318" fmla="*/ 9228 h 662158"/>
                <a:gd name="connsiteX319" fmla="*/ 18464 w 1554981"/>
                <a:gd name="connsiteY319" fmla="*/ 6349 h 662158"/>
                <a:gd name="connsiteX320" fmla="*/ 93392 w 1554981"/>
                <a:gd name="connsiteY320" fmla="*/ 20387 h 662158"/>
                <a:gd name="connsiteX321" fmla="*/ 170122 w 1554981"/>
                <a:gd name="connsiteY321" fmla="*/ 41265 h 662158"/>
                <a:gd name="connsiteX322" fmla="*/ 264503 w 1554981"/>
                <a:gd name="connsiteY322" fmla="*/ 64303 h 662158"/>
                <a:gd name="connsiteX323" fmla="*/ 279273 w 1554981"/>
                <a:gd name="connsiteY323" fmla="*/ 55304 h 662158"/>
                <a:gd name="connsiteX324" fmla="*/ 282515 w 1554981"/>
                <a:gd name="connsiteY324" fmla="*/ 59623 h 662158"/>
                <a:gd name="connsiteX325" fmla="*/ 272788 w 1554981"/>
                <a:gd name="connsiteY325" fmla="*/ 66103 h 662158"/>
                <a:gd name="connsiteX326" fmla="*/ 277832 w 1554981"/>
                <a:gd name="connsiteY326" fmla="*/ 67182 h 662158"/>
                <a:gd name="connsiteX327" fmla="*/ 286477 w 1554981"/>
                <a:gd name="connsiteY327" fmla="*/ 63223 h 662158"/>
                <a:gd name="connsiteX328" fmla="*/ 289359 w 1554981"/>
                <a:gd name="connsiteY328" fmla="*/ 68262 h 662158"/>
                <a:gd name="connsiteX329" fmla="*/ 287198 w 1554981"/>
                <a:gd name="connsiteY329" fmla="*/ 69702 h 662158"/>
                <a:gd name="connsiteX330" fmla="*/ 332587 w 1554981"/>
                <a:gd name="connsiteY330" fmla="*/ 81221 h 662158"/>
                <a:gd name="connsiteX331" fmla="*/ 497214 w 1554981"/>
                <a:gd name="connsiteY331" fmla="*/ 127656 h 662158"/>
                <a:gd name="connsiteX332" fmla="*/ 576466 w 1554981"/>
                <a:gd name="connsiteY332" fmla="*/ 148174 h 662158"/>
                <a:gd name="connsiteX333" fmla="*/ 650314 w 1554981"/>
                <a:gd name="connsiteY333" fmla="*/ 167972 h 662158"/>
                <a:gd name="connsiteX334" fmla="*/ 652475 w 1554981"/>
                <a:gd name="connsiteY334" fmla="*/ 169772 h 662158"/>
                <a:gd name="connsiteX335" fmla="*/ 658599 w 1554981"/>
                <a:gd name="connsiteY335" fmla="*/ 173012 h 662158"/>
                <a:gd name="connsiteX336" fmla="*/ 585832 w 1554981"/>
                <a:gd name="connsiteY336" fmla="*/ 280641 h 662158"/>
                <a:gd name="connsiteX337" fmla="*/ 582230 w 1554981"/>
                <a:gd name="connsiteY337" fmla="*/ 283161 h 662158"/>
                <a:gd name="connsiteX338" fmla="*/ 555212 w 1554981"/>
                <a:gd name="connsiteY338" fmla="*/ 364153 h 662158"/>
                <a:gd name="connsiteX339" fmla="*/ 528554 w 1554981"/>
                <a:gd name="connsiteY339" fmla="*/ 429666 h 662158"/>
                <a:gd name="connsiteX340" fmla="*/ 527113 w 1554981"/>
                <a:gd name="connsiteY340" fmla="*/ 440105 h 662158"/>
                <a:gd name="connsiteX341" fmla="*/ 522791 w 1554981"/>
                <a:gd name="connsiteY341" fmla="*/ 443705 h 662158"/>
                <a:gd name="connsiteX342" fmla="*/ 514505 w 1554981"/>
                <a:gd name="connsiteY342" fmla="*/ 445145 h 662158"/>
                <a:gd name="connsiteX343" fmla="*/ 512704 w 1554981"/>
                <a:gd name="connsiteY343" fmla="*/ 444785 h 662158"/>
                <a:gd name="connsiteX344" fmla="*/ 480283 w 1554981"/>
                <a:gd name="connsiteY344" fmla="*/ 414188 h 662158"/>
                <a:gd name="connsiteX345" fmla="*/ 445701 w 1554981"/>
                <a:gd name="connsiteY345" fmla="*/ 381431 h 662158"/>
                <a:gd name="connsiteX346" fmla="*/ 393106 w 1554981"/>
                <a:gd name="connsiteY346" fmla="*/ 405189 h 662158"/>
                <a:gd name="connsiteX347" fmla="*/ 325022 w 1554981"/>
                <a:gd name="connsiteY347" fmla="*/ 436506 h 662158"/>
                <a:gd name="connsiteX348" fmla="*/ 264143 w 1554981"/>
                <a:gd name="connsiteY348" fmla="*/ 468542 h 662158"/>
                <a:gd name="connsiteX349" fmla="*/ 258739 w 1554981"/>
                <a:gd name="connsiteY349" fmla="*/ 464583 h 662158"/>
                <a:gd name="connsiteX350" fmla="*/ 258379 w 1554981"/>
                <a:gd name="connsiteY350" fmla="*/ 464223 h 662158"/>
                <a:gd name="connsiteX351" fmla="*/ 238206 w 1554981"/>
                <a:gd name="connsiteY351" fmla="*/ 411308 h 662158"/>
                <a:gd name="connsiteX352" fmla="*/ 212990 w 1554981"/>
                <a:gd name="connsiteY352" fmla="*/ 349034 h 662158"/>
                <a:gd name="connsiteX353" fmla="*/ 151390 w 1554981"/>
                <a:gd name="connsiteY353" fmla="*/ 234926 h 662158"/>
                <a:gd name="connsiteX354" fmla="*/ 81865 w 1554981"/>
                <a:gd name="connsiteY354" fmla="*/ 116857 h 662158"/>
                <a:gd name="connsiteX355" fmla="*/ 13420 w 1554981"/>
                <a:gd name="connsiteY355" fmla="*/ 11748 h 662158"/>
                <a:gd name="connsiteX356" fmla="*/ 15222 w 1554981"/>
                <a:gd name="connsiteY356" fmla="*/ 8148 h 662158"/>
                <a:gd name="connsiteX357" fmla="*/ 17383 w 1554981"/>
                <a:gd name="connsiteY357" fmla="*/ 7068 h 662158"/>
                <a:gd name="connsiteX358" fmla="*/ 18464 w 1554981"/>
                <a:gd name="connsiteY358" fmla="*/ 6349 h 662158"/>
                <a:gd name="connsiteX359" fmla="*/ 3364 w 1554981"/>
                <a:gd name="connsiteY359" fmla="*/ 300 h 662158"/>
                <a:gd name="connsiteX360" fmla="*/ 27165 w 1554981"/>
                <a:gd name="connsiteY360" fmla="*/ 42754 h 662158"/>
                <a:gd name="connsiteX361" fmla="*/ 50967 w 1554981"/>
                <a:gd name="connsiteY361" fmla="*/ 83031 h 662158"/>
                <a:gd name="connsiteX362" fmla="*/ 47059 w 1554981"/>
                <a:gd name="connsiteY362" fmla="*/ 85208 h 662158"/>
                <a:gd name="connsiteX363" fmla="*/ 21126 w 1554981"/>
                <a:gd name="connsiteY363" fmla="*/ 41302 h 662158"/>
                <a:gd name="connsiteX364" fmla="*/ 1943 w 1554981"/>
                <a:gd name="connsiteY364" fmla="*/ 1025 h 662158"/>
                <a:gd name="connsiteX365" fmla="*/ 3364 w 1554981"/>
                <a:gd name="connsiteY365" fmla="*/ 300 h 6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54981" h="662158">
                  <a:moveTo>
                    <a:pt x="1199437" y="524160"/>
                  </a:moveTo>
                  <a:cubicBezTo>
                    <a:pt x="1181085" y="547625"/>
                    <a:pt x="1170289" y="577949"/>
                    <a:pt x="1177486" y="607912"/>
                  </a:cubicBezTo>
                  <a:cubicBezTo>
                    <a:pt x="1181805" y="627767"/>
                    <a:pt x="1194399" y="646539"/>
                    <a:pt x="1216350" y="649066"/>
                  </a:cubicBezTo>
                  <a:cubicBezTo>
                    <a:pt x="1239020" y="651593"/>
                    <a:pt x="1270687" y="642929"/>
                    <a:pt x="1277884" y="618381"/>
                  </a:cubicBezTo>
                  <a:cubicBezTo>
                    <a:pt x="1289039" y="579032"/>
                    <a:pt x="1259892" y="540405"/>
                    <a:pt x="1223547" y="529214"/>
                  </a:cubicBezTo>
                  <a:cubicBezTo>
                    <a:pt x="1215990" y="526687"/>
                    <a:pt x="1207714" y="524882"/>
                    <a:pt x="1199437" y="524160"/>
                  </a:cubicBezTo>
                  <a:close/>
                  <a:moveTo>
                    <a:pt x="769059" y="432827"/>
                  </a:moveTo>
                  <a:cubicBezTo>
                    <a:pt x="737032" y="441852"/>
                    <a:pt x="729476" y="484811"/>
                    <a:pt x="730195" y="513330"/>
                  </a:cubicBezTo>
                  <a:cubicBezTo>
                    <a:pt x="730915" y="529936"/>
                    <a:pt x="733794" y="547625"/>
                    <a:pt x="741711" y="562787"/>
                  </a:cubicBezTo>
                  <a:cubicBezTo>
                    <a:pt x="744589" y="568924"/>
                    <a:pt x="748907" y="574700"/>
                    <a:pt x="753586" y="579754"/>
                  </a:cubicBezTo>
                  <a:cubicBezTo>
                    <a:pt x="790650" y="566036"/>
                    <a:pt x="825915" y="538961"/>
                    <a:pt x="833472" y="499251"/>
                  </a:cubicBezTo>
                  <a:cubicBezTo>
                    <a:pt x="837790" y="479035"/>
                    <a:pt x="833472" y="455931"/>
                    <a:pt x="815119" y="444018"/>
                  </a:cubicBezTo>
                  <a:cubicBezTo>
                    <a:pt x="802525" y="435715"/>
                    <a:pt x="784892" y="428495"/>
                    <a:pt x="769059" y="432827"/>
                  </a:cubicBezTo>
                  <a:close/>
                  <a:moveTo>
                    <a:pt x="518468" y="425707"/>
                  </a:moveTo>
                  <a:cubicBezTo>
                    <a:pt x="515226" y="427507"/>
                    <a:pt x="511984" y="428586"/>
                    <a:pt x="508741" y="429666"/>
                  </a:cubicBezTo>
                  <a:cubicBezTo>
                    <a:pt x="510903" y="431466"/>
                    <a:pt x="512704" y="433266"/>
                    <a:pt x="515226" y="434706"/>
                  </a:cubicBezTo>
                  <a:cubicBezTo>
                    <a:pt x="516306" y="431826"/>
                    <a:pt x="517387" y="428586"/>
                    <a:pt x="518468" y="425707"/>
                  </a:cubicBezTo>
                  <a:close/>
                  <a:moveTo>
                    <a:pt x="773017" y="420192"/>
                  </a:moveTo>
                  <a:cubicBezTo>
                    <a:pt x="814400" y="415499"/>
                    <a:pt x="852184" y="450877"/>
                    <a:pt x="846426" y="492753"/>
                  </a:cubicBezTo>
                  <a:cubicBezTo>
                    <a:pt x="840669" y="538600"/>
                    <a:pt x="804324" y="572173"/>
                    <a:pt x="763301" y="588779"/>
                  </a:cubicBezTo>
                  <a:cubicBezTo>
                    <a:pt x="771218" y="595277"/>
                    <a:pt x="780214" y="601053"/>
                    <a:pt x="789210" y="605024"/>
                  </a:cubicBezTo>
                  <a:cubicBezTo>
                    <a:pt x="837070" y="626323"/>
                    <a:pt x="892127" y="612605"/>
                    <a:pt x="938188" y="594555"/>
                  </a:cubicBezTo>
                  <a:cubicBezTo>
                    <a:pt x="962657" y="584808"/>
                    <a:pt x="986407" y="573256"/>
                    <a:pt x="1009797" y="560982"/>
                  </a:cubicBezTo>
                  <a:cubicBezTo>
                    <a:pt x="1027790" y="551596"/>
                    <a:pt x="1045062" y="540766"/>
                    <a:pt x="1063774" y="532824"/>
                  </a:cubicBezTo>
                  <a:cubicBezTo>
                    <a:pt x="1097600" y="518745"/>
                    <a:pt x="1134305" y="510081"/>
                    <a:pt x="1171009" y="509720"/>
                  </a:cubicBezTo>
                  <a:cubicBezTo>
                    <a:pt x="1178926" y="509720"/>
                    <a:pt x="1186842" y="509720"/>
                    <a:pt x="1195119" y="510442"/>
                  </a:cubicBezTo>
                  <a:cubicBezTo>
                    <a:pt x="1219589" y="483006"/>
                    <a:pt x="1254854" y="466039"/>
                    <a:pt x="1289759" y="455209"/>
                  </a:cubicBezTo>
                  <a:cubicBezTo>
                    <a:pt x="1372524" y="430300"/>
                    <a:pt x="1466444" y="430300"/>
                    <a:pt x="1550289" y="449433"/>
                  </a:cubicBezTo>
                  <a:cubicBezTo>
                    <a:pt x="1558565" y="450877"/>
                    <a:pt x="1554967" y="463151"/>
                    <a:pt x="1546690" y="461346"/>
                  </a:cubicBezTo>
                  <a:cubicBezTo>
                    <a:pt x="1471842" y="444379"/>
                    <a:pt x="1388357" y="443296"/>
                    <a:pt x="1313869" y="461707"/>
                  </a:cubicBezTo>
                  <a:cubicBezTo>
                    <a:pt x="1277884" y="470371"/>
                    <a:pt x="1240460" y="484089"/>
                    <a:pt x="1212751" y="509720"/>
                  </a:cubicBezTo>
                  <a:cubicBezTo>
                    <a:pt x="1212032" y="510442"/>
                    <a:pt x="1210952" y="511525"/>
                    <a:pt x="1209873" y="512608"/>
                  </a:cubicBezTo>
                  <a:cubicBezTo>
                    <a:pt x="1231823" y="516218"/>
                    <a:pt x="1252695" y="524882"/>
                    <a:pt x="1268168" y="540766"/>
                  </a:cubicBezTo>
                  <a:cubicBezTo>
                    <a:pt x="1292278" y="566758"/>
                    <a:pt x="1306672" y="620186"/>
                    <a:pt x="1274285" y="645817"/>
                  </a:cubicBezTo>
                  <a:cubicBezTo>
                    <a:pt x="1242619" y="670726"/>
                    <a:pt x="1188642" y="668921"/>
                    <a:pt x="1171009" y="628128"/>
                  </a:cubicBezTo>
                  <a:cubicBezTo>
                    <a:pt x="1155896" y="593111"/>
                    <a:pt x="1164172" y="553040"/>
                    <a:pt x="1185403" y="522716"/>
                  </a:cubicBezTo>
                  <a:cubicBezTo>
                    <a:pt x="1160214" y="521272"/>
                    <a:pt x="1134664" y="524882"/>
                    <a:pt x="1110555" y="531380"/>
                  </a:cubicBezTo>
                  <a:cubicBezTo>
                    <a:pt x="1071331" y="541127"/>
                    <a:pt x="1038585" y="560982"/>
                    <a:pt x="1002960" y="579393"/>
                  </a:cubicBezTo>
                  <a:cubicBezTo>
                    <a:pt x="957979" y="602136"/>
                    <a:pt x="910119" y="624157"/>
                    <a:pt x="859381" y="628128"/>
                  </a:cubicBezTo>
                  <a:cubicBezTo>
                    <a:pt x="820157" y="631377"/>
                    <a:pt x="778055" y="621269"/>
                    <a:pt x="749267" y="593472"/>
                  </a:cubicBezTo>
                  <a:cubicBezTo>
                    <a:pt x="748907" y="593472"/>
                    <a:pt x="748907" y="593833"/>
                    <a:pt x="748188" y="593833"/>
                  </a:cubicBezTo>
                  <a:cubicBezTo>
                    <a:pt x="701767" y="607190"/>
                    <a:pt x="646711" y="602136"/>
                    <a:pt x="603889" y="578671"/>
                  </a:cubicBezTo>
                  <a:cubicBezTo>
                    <a:pt x="561426" y="555206"/>
                    <a:pt x="532638" y="516218"/>
                    <a:pt x="518964" y="469649"/>
                  </a:cubicBezTo>
                  <a:cubicBezTo>
                    <a:pt x="517525" y="465317"/>
                    <a:pt x="524362" y="463873"/>
                    <a:pt x="525441" y="467844"/>
                  </a:cubicBezTo>
                  <a:cubicBezTo>
                    <a:pt x="538756" y="509720"/>
                    <a:pt x="565385" y="546542"/>
                    <a:pt x="603889" y="567480"/>
                  </a:cubicBezTo>
                  <a:cubicBezTo>
                    <a:pt x="641673" y="588057"/>
                    <a:pt x="690612" y="595999"/>
                    <a:pt x="732714" y="586252"/>
                  </a:cubicBezTo>
                  <a:cubicBezTo>
                    <a:pt x="735233" y="585530"/>
                    <a:pt x="738112" y="584447"/>
                    <a:pt x="740631" y="584086"/>
                  </a:cubicBezTo>
                  <a:cubicBezTo>
                    <a:pt x="739192" y="582642"/>
                    <a:pt x="738472" y="580837"/>
                    <a:pt x="737392" y="579393"/>
                  </a:cubicBezTo>
                  <a:cubicBezTo>
                    <a:pt x="718320" y="553401"/>
                    <a:pt x="714722" y="515496"/>
                    <a:pt x="720479" y="484450"/>
                  </a:cubicBezTo>
                  <a:cubicBezTo>
                    <a:pt x="725158" y="455931"/>
                    <a:pt x="740991" y="423802"/>
                    <a:pt x="773017" y="420192"/>
                  </a:cubicBezTo>
                  <a:close/>
                  <a:moveTo>
                    <a:pt x="519909" y="414548"/>
                  </a:moveTo>
                  <a:cubicBezTo>
                    <a:pt x="517027" y="415628"/>
                    <a:pt x="513785" y="416348"/>
                    <a:pt x="511263" y="417428"/>
                  </a:cubicBezTo>
                  <a:cubicBezTo>
                    <a:pt x="507661" y="418867"/>
                    <a:pt x="504058" y="420307"/>
                    <a:pt x="500456" y="421387"/>
                  </a:cubicBezTo>
                  <a:cubicBezTo>
                    <a:pt x="501897" y="423187"/>
                    <a:pt x="503698" y="424987"/>
                    <a:pt x="505499" y="426787"/>
                  </a:cubicBezTo>
                  <a:cubicBezTo>
                    <a:pt x="510182" y="424627"/>
                    <a:pt x="514865" y="421747"/>
                    <a:pt x="519548" y="419227"/>
                  </a:cubicBezTo>
                  <a:cubicBezTo>
                    <a:pt x="519548" y="417788"/>
                    <a:pt x="519909" y="415988"/>
                    <a:pt x="519909" y="414548"/>
                  </a:cubicBezTo>
                  <a:close/>
                  <a:moveTo>
                    <a:pt x="522430" y="399429"/>
                  </a:moveTo>
                  <a:cubicBezTo>
                    <a:pt x="517387" y="401229"/>
                    <a:pt x="511984" y="403029"/>
                    <a:pt x="506580" y="405189"/>
                  </a:cubicBezTo>
                  <a:cubicBezTo>
                    <a:pt x="501537" y="407349"/>
                    <a:pt x="496133" y="409508"/>
                    <a:pt x="490370" y="410948"/>
                  </a:cubicBezTo>
                  <a:cubicBezTo>
                    <a:pt x="492891" y="413108"/>
                    <a:pt x="495053" y="415628"/>
                    <a:pt x="497214" y="418148"/>
                  </a:cubicBezTo>
                  <a:cubicBezTo>
                    <a:pt x="505139" y="414908"/>
                    <a:pt x="513064" y="411308"/>
                    <a:pt x="520989" y="408069"/>
                  </a:cubicBezTo>
                  <a:cubicBezTo>
                    <a:pt x="521710" y="405189"/>
                    <a:pt x="522070" y="402309"/>
                    <a:pt x="522430" y="399429"/>
                  </a:cubicBezTo>
                  <a:close/>
                  <a:moveTo>
                    <a:pt x="525672" y="385031"/>
                  </a:moveTo>
                  <a:cubicBezTo>
                    <a:pt x="517747" y="386831"/>
                    <a:pt x="509102" y="391150"/>
                    <a:pt x="501537" y="393670"/>
                  </a:cubicBezTo>
                  <a:cubicBezTo>
                    <a:pt x="493972" y="396190"/>
                    <a:pt x="486767" y="399429"/>
                    <a:pt x="479563" y="401589"/>
                  </a:cubicBezTo>
                  <a:cubicBezTo>
                    <a:pt x="482084" y="403749"/>
                    <a:pt x="484606" y="405909"/>
                    <a:pt x="487127" y="408069"/>
                  </a:cubicBezTo>
                  <a:cubicBezTo>
                    <a:pt x="499736" y="403749"/>
                    <a:pt x="511984" y="398350"/>
                    <a:pt x="523871" y="392590"/>
                  </a:cubicBezTo>
                  <a:cubicBezTo>
                    <a:pt x="524592" y="390070"/>
                    <a:pt x="524952" y="387551"/>
                    <a:pt x="525672" y="385031"/>
                  </a:cubicBezTo>
                  <a:close/>
                  <a:moveTo>
                    <a:pt x="529995" y="368113"/>
                  </a:moveTo>
                  <a:cubicBezTo>
                    <a:pt x="520989" y="372792"/>
                    <a:pt x="510903" y="376392"/>
                    <a:pt x="501537" y="381071"/>
                  </a:cubicBezTo>
                  <a:cubicBezTo>
                    <a:pt x="491090" y="385751"/>
                    <a:pt x="480283" y="390070"/>
                    <a:pt x="469476" y="393670"/>
                  </a:cubicBezTo>
                  <a:cubicBezTo>
                    <a:pt x="471998" y="395830"/>
                    <a:pt x="474879" y="397630"/>
                    <a:pt x="477401" y="399789"/>
                  </a:cubicBezTo>
                  <a:cubicBezTo>
                    <a:pt x="486047" y="396190"/>
                    <a:pt x="494332" y="391510"/>
                    <a:pt x="503698" y="387911"/>
                  </a:cubicBezTo>
                  <a:cubicBezTo>
                    <a:pt x="511263" y="385031"/>
                    <a:pt x="518828" y="379991"/>
                    <a:pt x="527113" y="378911"/>
                  </a:cubicBezTo>
                  <a:cubicBezTo>
                    <a:pt x="528194" y="375312"/>
                    <a:pt x="529275" y="371712"/>
                    <a:pt x="529995" y="368113"/>
                  </a:cubicBezTo>
                  <a:close/>
                  <a:moveTo>
                    <a:pt x="195119" y="363833"/>
                  </a:moveTo>
                  <a:cubicBezTo>
                    <a:pt x="204864" y="389076"/>
                    <a:pt x="215692" y="413236"/>
                    <a:pt x="227964" y="437036"/>
                  </a:cubicBezTo>
                  <a:cubicBezTo>
                    <a:pt x="233017" y="446773"/>
                    <a:pt x="238432" y="456509"/>
                    <a:pt x="241319" y="467327"/>
                  </a:cubicBezTo>
                  <a:cubicBezTo>
                    <a:pt x="243846" y="476703"/>
                    <a:pt x="246011" y="486079"/>
                    <a:pt x="251064" y="494733"/>
                  </a:cubicBezTo>
                  <a:cubicBezTo>
                    <a:pt x="251425" y="494373"/>
                    <a:pt x="251786" y="494373"/>
                    <a:pt x="252147" y="494012"/>
                  </a:cubicBezTo>
                  <a:cubicBezTo>
                    <a:pt x="271277" y="483194"/>
                    <a:pt x="291129" y="473097"/>
                    <a:pt x="311342" y="464082"/>
                  </a:cubicBezTo>
                  <a:cubicBezTo>
                    <a:pt x="330111" y="455067"/>
                    <a:pt x="348519" y="443167"/>
                    <a:pt x="368731" y="438479"/>
                  </a:cubicBezTo>
                  <a:cubicBezTo>
                    <a:pt x="371619" y="438118"/>
                    <a:pt x="372702" y="442085"/>
                    <a:pt x="369814" y="443167"/>
                  </a:cubicBezTo>
                  <a:cubicBezTo>
                    <a:pt x="349241" y="448576"/>
                    <a:pt x="330111" y="462279"/>
                    <a:pt x="310620" y="471294"/>
                  </a:cubicBezTo>
                  <a:cubicBezTo>
                    <a:pt x="291851" y="480309"/>
                    <a:pt x="273443" y="490045"/>
                    <a:pt x="255035" y="500142"/>
                  </a:cubicBezTo>
                  <a:cubicBezTo>
                    <a:pt x="253952" y="500503"/>
                    <a:pt x="252869" y="500503"/>
                    <a:pt x="251786" y="499782"/>
                  </a:cubicBezTo>
                  <a:cubicBezTo>
                    <a:pt x="250704" y="500503"/>
                    <a:pt x="249260" y="500864"/>
                    <a:pt x="248538" y="499782"/>
                  </a:cubicBezTo>
                  <a:cubicBezTo>
                    <a:pt x="242041" y="491488"/>
                    <a:pt x="239153" y="481752"/>
                    <a:pt x="236627" y="472015"/>
                  </a:cubicBezTo>
                  <a:cubicBezTo>
                    <a:pt x="233017" y="459033"/>
                    <a:pt x="226881" y="448215"/>
                    <a:pt x="221106" y="436315"/>
                  </a:cubicBezTo>
                  <a:cubicBezTo>
                    <a:pt x="209556" y="413597"/>
                    <a:pt x="197645" y="389436"/>
                    <a:pt x="194036" y="364194"/>
                  </a:cubicBezTo>
                  <a:cubicBezTo>
                    <a:pt x="193675" y="363473"/>
                    <a:pt x="194758" y="363112"/>
                    <a:pt x="195119" y="363833"/>
                  </a:cubicBezTo>
                  <a:close/>
                  <a:moveTo>
                    <a:pt x="534678" y="352634"/>
                  </a:moveTo>
                  <a:cubicBezTo>
                    <a:pt x="522070" y="358754"/>
                    <a:pt x="509822" y="365233"/>
                    <a:pt x="496854" y="370632"/>
                  </a:cubicBezTo>
                  <a:cubicBezTo>
                    <a:pt x="484606" y="375672"/>
                    <a:pt x="472358" y="380711"/>
                    <a:pt x="460830" y="386831"/>
                  </a:cubicBezTo>
                  <a:cubicBezTo>
                    <a:pt x="462992" y="388631"/>
                    <a:pt x="465513" y="390430"/>
                    <a:pt x="467675" y="392230"/>
                  </a:cubicBezTo>
                  <a:cubicBezTo>
                    <a:pt x="489649" y="383951"/>
                    <a:pt x="510903" y="371712"/>
                    <a:pt x="531796" y="361273"/>
                  </a:cubicBezTo>
                  <a:cubicBezTo>
                    <a:pt x="531796" y="360913"/>
                    <a:pt x="532157" y="360913"/>
                    <a:pt x="532157" y="360913"/>
                  </a:cubicBezTo>
                  <a:cubicBezTo>
                    <a:pt x="532877" y="358394"/>
                    <a:pt x="533598" y="355514"/>
                    <a:pt x="534678" y="352634"/>
                  </a:cubicBezTo>
                  <a:close/>
                  <a:moveTo>
                    <a:pt x="539001" y="339315"/>
                  </a:moveTo>
                  <a:lnTo>
                    <a:pt x="529346" y="343614"/>
                  </a:lnTo>
                  <a:lnTo>
                    <a:pt x="466234" y="371712"/>
                  </a:lnTo>
                  <a:cubicBezTo>
                    <a:pt x="461191" y="373872"/>
                    <a:pt x="456147" y="376392"/>
                    <a:pt x="451104" y="378911"/>
                  </a:cubicBezTo>
                  <a:cubicBezTo>
                    <a:pt x="453626" y="381071"/>
                    <a:pt x="456508" y="382871"/>
                    <a:pt x="459029" y="385031"/>
                  </a:cubicBezTo>
                  <a:cubicBezTo>
                    <a:pt x="471277" y="377112"/>
                    <a:pt x="484606" y="370992"/>
                    <a:pt x="498295" y="364873"/>
                  </a:cubicBezTo>
                  <a:lnTo>
                    <a:pt x="534175" y="347117"/>
                  </a:lnTo>
                  <a:lnTo>
                    <a:pt x="536119" y="346155"/>
                  </a:lnTo>
                  <a:cubicBezTo>
                    <a:pt x="536479" y="346155"/>
                    <a:pt x="536479" y="345795"/>
                    <a:pt x="536840" y="345795"/>
                  </a:cubicBezTo>
                  <a:cubicBezTo>
                    <a:pt x="537200" y="343635"/>
                    <a:pt x="538281" y="341475"/>
                    <a:pt x="539001" y="339315"/>
                  </a:cubicBezTo>
                  <a:close/>
                  <a:moveTo>
                    <a:pt x="179239" y="300330"/>
                  </a:moveTo>
                  <a:cubicBezTo>
                    <a:pt x="195435" y="330458"/>
                    <a:pt x="207312" y="362738"/>
                    <a:pt x="221709" y="393583"/>
                  </a:cubicBezTo>
                  <a:cubicBezTo>
                    <a:pt x="228547" y="408647"/>
                    <a:pt x="236465" y="423353"/>
                    <a:pt x="242943" y="438417"/>
                  </a:cubicBezTo>
                  <a:cubicBezTo>
                    <a:pt x="248342" y="450611"/>
                    <a:pt x="251941" y="464241"/>
                    <a:pt x="258419" y="475718"/>
                  </a:cubicBezTo>
                  <a:cubicBezTo>
                    <a:pt x="258779" y="475718"/>
                    <a:pt x="259139" y="475360"/>
                    <a:pt x="259139" y="475360"/>
                  </a:cubicBezTo>
                  <a:cubicBezTo>
                    <a:pt x="280014" y="464600"/>
                    <a:pt x="300888" y="452405"/>
                    <a:pt x="322483" y="443079"/>
                  </a:cubicBezTo>
                  <a:cubicBezTo>
                    <a:pt x="341558" y="434830"/>
                    <a:pt x="361713" y="429091"/>
                    <a:pt x="381148" y="422277"/>
                  </a:cubicBezTo>
                  <a:cubicBezTo>
                    <a:pt x="381868" y="421918"/>
                    <a:pt x="382228" y="422994"/>
                    <a:pt x="381508" y="423353"/>
                  </a:cubicBezTo>
                  <a:cubicBezTo>
                    <a:pt x="359914" y="431602"/>
                    <a:pt x="338319" y="440927"/>
                    <a:pt x="317804" y="451329"/>
                  </a:cubicBezTo>
                  <a:cubicBezTo>
                    <a:pt x="299449" y="461013"/>
                    <a:pt x="281453" y="472490"/>
                    <a:pt x="262378" y="480740"/>
                  </a:cubicBezTo>
                  <a:cubicBezTo>
                    <a:pt x="260939" y="481816"/>
                    <a:pt x="259499" y="481098"/>
                    <a:pt x="258419" y="480381"/>
                  </a:cubicBezTo>
                  <a:cubicBezTo>
                    <a:pt x="257340" y="481098"/>
                    <a:pt x="255540" y="481098"/>
                    <a:pt x="254460" y="479664"/>
                  </a:cubicBezTo>
                  <a:cubicBezTo>
                    <a:pt x="246542" y="466752"/>
                    <a:pt x="242943" y="451329"/>
                    <a:pt x="236465" y="437341"/>
                  </a:cubicBezTo>
                  <a:cubicBezTo>
                    <a:pt x="229627" y="422277"/>
                    <a:pt x="222069" y="407571"/>
                    <a:pt x="215590" y="392149"/>
                  </a:cubicBezTo>
                  <a:cubicBezTo>
                    <a:pt x="201914" y="362379"/>
                    <a:pt x="188237" y="331892"/>
                    <a:pt x="178160" y="301047"/>
                  </a:cubicBezTo>
                  <a:cubicBezTo>
                    <a:pt x="177800" y="300330"/>
                    <a:pt x="179239" y="299612"/>
                    <a:pt x="179239" y="300330"/>
                  </a:cubicBezTo>
                  <a:close/>
                  <a:moveTo>
                    <a:pt x="436694" y="280921"/>
                  </a:moveTo>
                  <a:cubicBezTo>
                    <a:pt x="464234" y="294535"/>
                    <a:pt x="485336" y="318539"/>
                    <a:pt x="514306" y="329645"/>
                  </a:cubicBezTo>
                  <a:cubicBezTo>
                    <a:pt x="517167" y="330720"/>
                    <a:pt x="515736" y="336094"/>
                    <a:pt x="512518" y="334661"/>
                  </a:cubicBezTo>
                  <a:cubicBezTo>
                    <a:pt x="512160" y="334661"/>
                    <a:pt x="511445" y="334303"/>
                    <a:pt x="511087" y="334303"/>
                  </a:cubicBezTo>
                  <a:cubicBezTo>
                    <a:pt x="510729" y="334661"/>
                    <a:pt x="510014" y="335377"/>
                    <a:pt x="509299" y="335736"/>
                  </a:cubicBezTo>
                  <a:cubicBezTo>
                    <a:pt x="495350" y="340751"/>
                    <a:pt x="482117" y="349350"/>
                    <a:pt x="468526" y="355440"/>
                  </a:cubicBezTo>
                  <a:cubicBezTo>
                    <a:pt x="455650" y="361173"/>
                    <a:pt x="442417" y="366905"/>
                    <a:pt x="429184" y="371921"/>
                  </a:cubicBezTo>
                  <a:cubicBezTo>
                    <a:pt x="427753" y="372279"/>
                    <a:pt x="427038" y="370488"/>
                    <a:pt x="428111" y="369771"/>
                  </a:cubicBezTo>
                  <a:cubicBezTo>
                    <a:pt x="443132" y="362247"/>
                    <a:pt x="458869" y="355440"/>
                    <a:pt x="473891" y="347558"/>
                  </a:cubicBezTo>
                  <a:cubicBezTo>
                    <a:pt x="484620" y="342184"/>
                    <a:pt x="494277" y="336094"/>
                    <a:pt x="505007" y="331436"/>
                  </a:cubicBezTo>
                  <a:cubicBezTo>
                    <a:pt x="479613" y="319255"/>
                    <a:pt x="458511" y="298834"/>
                    <a:pt x="435621" y="283070"/>
                  </a:cubicBezTo>
                  <a:cubicBezTo>
                    <a:pt x="434191" y="282354"/>
                    <a:pt x="435621" y="280562"/>
                    <a:pt x="436694" y="280921"/>
                  </a:cubicBezTo>
                  <a:close/>
                  <a:moveTo>
                    <a:pt x="630034" y="233299"/>
                  </a:moveTo>
                  <a:cubicBezTo>
                    <a:pt x="630751" y="232937"/>
                    <a:pt x="631467" y="233299"/>
                    <a:pt x="631109" y="234024"/>
                  </a:cubicBezTo>
                  <a:cubicBezTo>
                    <a:pt x="619648" y="252499"/>
                    <a:pt x="602099" y="266626"/>
                    <a:pt x="591712" y="285463"/>
                  </a:cubicBezTo>
                  <a:cubicBezTo>
                    <a:pt x="592070" y="286188"/>
                    <a:pt x="592070" y="286550"/>
                    <a:pt x="591712" y="286550"/>
                  </a:cubicBezTo>
                  <a:cubicBezTo>
                    <a:pt x="585624" y="303576"/>
                    <a:pt x="577744" y="322050"/>
                    <a:pt x="574521" y="339438"/>
                  </a:cubicBezTo>
                  <a:cubicBezTo>
                    <a:pt x="574163" y="340525"/>
                    <a:pt x="573088" y="340163"/>
                    <a:pt x="573088" y="339438"/>
                  </a:cubicBezTo>
                  <a:cubicBezTo>
                    <a:pt x="573805" y="331107"/>
                    <a:pt x="577028" y="323499"/>
                    <a:pt x="579177" y="315530"/>
                  </a:cubicBezTo>
                  <a:cubicBezTo>
                    <a:pt x="582042" y="305749"/>
                    <a:pt x="584907" y="295606"/>
                    <a:pt x="588131" y="285826"/>
                  </a:cubicBezTo>
                  <a:cubicBezTo>
                    <a:pt x="588131" y="285463"/>
                    <a:pt x="588131" y="285101"/>
                    <a:pt x="588131" y="284739"/>
                  </a:cubicBezTo>
                  <a:cubicBezTo>
                    <a:pt x="593145" y="275320"/>
                    <a:pt x="600666" y="266264"/>
                    <a:pt x="607829" y="258657"/>
                  </a:cubicBezTo>
                  <a:cubicBezTo>
                    <a:pt x="615708" y="250325"/>
                    <a:pt x="622513" y="241269"/>
                    <a:pt x="630034" y="233299"/>
                  </a:cubicBezTo>
                  <a:close/>
                  <a:moveTo>
                    <a:pt x="555597" y="226093"/>
                  </a:moveTo>
                  <a:cubicBezTo>
                    <a:pt x="556665" y="224999"/>
                    <a:pt x="558444" y="226458"/>
                    <a:pt x="557732" y="227552"/>
                  </a:cubicBezTo>
                  <a:cubicBezTo>
                    <a:pt x="554174" y="231563"/>
                    <a:pt x="551684" y="236305"/>
                    <a:pt x="548481" y="240317"/>
                  </a:cubicBezTo>
                  <a:cubicBezTo>
                    <a:pt x="545991" y="243599"/>
                    <a:pt x="544567" y="247246"/>
                    <a:pt x="541721" y="250528"/>
                  </a:cubicBezTo>
                  <a:cubicBezTo>
                    <a:pt x="540298" y="251623"/>
                    <a:pt x="538163" y="249434"/>
                    <a:pt x="539586" y="247976"/>
                  </a:cubicBezTo>
                  <a:cubicBezTo>
                    <a:pt x="544923" y="240681"/>
                    <a:pt x="549904" y="233023"/>
                    <a:pt x="555597" y="226093"/>
                  </a:cubicBezTo>
                  <a:close/>
                  <a:moveTo>
                    <a:pt x="572728" y="221824"/>
                  </a:moveTo>
                  <a:cubicBezTo>
                    <a:pt x="572728" y="221824"/>
                    <a:pt x="572728" y="221824"/>
                    <a:pt x="572728" y="222180"/>
                  </a:cubicBezTo>
                  <a:cubicBezTo>
                    <a:pt x="567330" y="233941"/>
                    <a:pt x="555815" y="242851"/>
                    <a:pt x="550058" y="254255"/>
                  </a:cubicBezTo>
                  <a:cubicBezTo>
                    <a:pt x="549338" y="256393"/>
                    <a:pt x="546100" y="254611"/>
                    <a:pt x="547179" y="252473"/>
                  </a:cubicBezTo>
                  <a:cubicBezTo>
                    <a:pt x="550778" y="244632"/>
                    <a:pt x="557974" y="237861"/>
                    <a:pt x="563372" y="231446"/>
                  </a:cubicBezTo>
                  <a:cubicBezTo>
                    <a:pt x="565171" y="229664"/>
                    <a:pt x="569489" y="222180"/>
                    <a:pt x="572728" y="221824"/>
                  </a:cubicBezTo>
                  <a:close/>
                  <a:moveTo>
                    <a:pt x="585788" y="216573"/>
                  </a:moveTo>
                  <a:cubicBezTo>
                    <a:pt x="586847" y="215474"/>
                    <a:pt x="588610" y="217306"/>
                    <a:pt x="587199" y="218405"/>
                  </a:cubicBezTo>
                  <a:cubicBezTo>
                    <a:pt x="580849" y="224633"/>
                    <a:pt x="574499" y="231227"/>
                    <a:pt x="568854" y="238188"/>
                  </a:cubicBezTo>
                  <a:cubicBezTo>
                    <a:pt x="564268" y="244050"/>
                    <a:pt x="558271" y="249545"/>
                    <a:pt x="554743" y="256139"/>
                  </a:cubicBezTo>
                  <a:cubicBezTo>
                    <a:pt x="553685" y="257971"/>
                    <a:pt x="550863" y="256139"/>
                    <a:pt x="551921" y="254307"/>
                  </a:cubicBezTo>
                  <a:cubicBezTo>
                    <a:pt x="555096" y="247347"/>
                    <a:pt x="561446" y="241119"/>
                    <a:pt x="566385" y="235624"/>
                  </a:cubicBezTo>
                  <a:cubicBezTo>
                    <a:pt x="572735" y="229029"/>
                    <a:pt x="579085" y="222434"/>
                    <a:pt x="585788" y="216573"/>
                  </a:cubicBezTo>
                  <a:close/>
                  <a:moveTo>
                    <a:pt x="602175" y="212299"/>
                  </a:moveTo>
                  <a:cubicBezTo>
                    <a:pt x="602533" y="212299"/>
                    <a:pt x="602892" y="213014"/>
                    <a:pt x="602533" y="213372"/>
                  </a:cubicBezTo>
                  <a:cubicBezTo>
                    <a:pt x="587119" y="225893"/>
                    <a:pt x="575290" y="244496"/>
                    <a:pt x="563818" y="260595"/>
                  </a:cubicBezTo>
                  <a:cubicBezTo>
                    <a:pt x="562384" y="262742"/>
                    <a:pt x="558800" y="260595"/>
                    <a:pt x="560234" y="258449"/>
                  </a:cubicBezTo>
                  <a:cubicBezTo>
                    <a:pt x="567403" y="248432"/>
                    <a:pt x="574573" y="239130"/>
                    <a:pt x="582818" y="230186"/>
                  </a:cubicBezTo>
                  <a:cubicBezTo>
                    <a:pt x="587478" y="224820"/>
                    <a:pt x="594647" y="214445"/>
                    <a:pt x="602175" y="212299"/>
                  </a:cubicBezTo>
                  <a:close/>
                  <a:moveTo>
                    <a:pt x="614676" y="206665"/>
                  </a:moveTo>
                  <a:cubicBezTo>
                    <a:pt x="615750" y="205949"/>
                    <a:pt x="617181" y="207381"/>
                    <a:pt x="616107" y="208098"/>
                  </a:cubicBezTo>
                  <a:cubicBezTo>
                    <a:pt x="600366" y="225289"/>
                    <a:pt x="583552" y="242481"/>
                    <a:pt x="571031" y="262180"/>
                  </a:cubicBezTo>
                  <a:cubicBezTo>
                    <a:pt x="569957" y="264329"/>
                    <a:pt x="566738" y="262180"/>
                    <a:pt x="567811" y="260031"/>
                  </a:cubicBezTo>
                  <a:cubicBezTo>
                    <a:pt x="580333" y="240332"/>
                    <a:pt x="598220" y="223140"/>
                    <a:pt x="614676" y="206665"/>
                  </a:cubicBezTo>
                  <a:close/>
                  <a:moveTo>
                    <a:pt x="627352" y="200677"/>
                  </a:moveTo>
                  <a:cubicBezTo>
                    <a:pt x="628073" y="199599"/>
                    <a:pt x="629877" y="200677"/>
                    <a:pt x="629156" y="202114"/>
                  </a:cubicBezTo>
                  <a:cubicBezTo>
                    <a:pt x="623022" y="212892"/>
                    <a:pt x="612920" y="220796"/>
                    <a:pt x="604982" y="230137"/>
                  </a:cubicBezTo>
                  <a:cubicBezTo>
                    <a:pt x="595602" y="240916"/>
                    <a:pt x="586221" y="253132"/>
                    <a:pt x="579005" y="265347"/>
                  </a:cubicBezTo>
                  <a:cubicBezTo>
                    <a:pt x="577562" y="267503"/>
                    <a:pt x="574675" y="265347"/>
                    <a:pt x="575397" y="263551"/>
                  </a:cubicBezTo>
                  <a:cubicBezTo>
                    <a:pt x="581530" y="253132"/>
                    <a:pt x="589468" y="242713"/>
                    <a:pt x="597406" y="233731"/>
                  </a:cubicBezTo>
                  <a:cubicBezTo>
                    <a:pt x="606786" y="222593"/>
                    <a:pt x="619053" y="212892"/>
                    <a:pt x="627352" y="200677"/>
                  </a:cubicBezTo>
                  <a:close/>
                  <a:moveTo>
                    <a:pt x="52206" y="41056"/>
                  </a:moveTo>
                  <a:cubicBezTo>
                    <a:pt x="80146" y="59352"/>
                    <a:pt x="104458" y="82671"/>
                    <a:pt x="133123" y="99174"/>
                  </a:cubicBezTo>
                  <a:cubicBezTo>
                    <a:pt x="134575" y="100251"/>
                    <a:pt x="133486" y="102403"/>
                    <a:pt x="131672" y="101686"/>
                  </a:cubicBezTo>
                  <a:cubicBezTo>
                    <a:pt x="102281" y="85900"/>
                    <a:pt x="76881" y="64016"/>
                    <a:pt x="48941" y="46078"/>
                  </a:cubicBezTo>
                  <a:cubicBezTo>
                    <a:pt x="46038" y="43926"/>
                    <a:pt x="48941" y="39262"/>
                    <a:pt x="52206" y="41056"/>
                  </a:cubicBezTo>
                  <a:close/>
                  <a:moveTo>
                    <a:pt x="2186" y="18466"/>
                  </a:moveTo>
                  <a:cubicBezTo>
                    <a:pt x="5829" y="30260"/>
                    <a:pt x="16031" y="40982"/>
                    <a:pt x="23318" y="50989"/>
                  </a:cubicBezTo>
                  <a:cubicBezTo>
                    <a:pt x="29876" y="60281"/>
                    <a:pt x="36434" y="69931"/>
                    <a:pt x="42264" y="79581"/>
                  </a:cubicBezTo>
                  <a:cubicBezTo>
                    <a:pt x="44085" y="82440"/>
                    <a:pt x="39713" y="84941"/>
                    <a:pt x="37892" y="82082"/>
                  </a:cubicBezTo>
                  <a:cubicBezTo>
                    <a:pt x="30605" y="69931"/>
                    <a:pt x="22225" y="58137"/>
                    <a:pt x="14574" y="46700"/>
                  </a:cubicBezTo>
                  <a:cubicBezTo>
                    <a:pt x="8744" y="38123"/>
                    <a:pt x="1457" y="29188"/>
                    <a:pt x="0" y="18824"/>
                  </a:cubicBezTo>
                  <a:cubicBezTo>
                    <a:pt x="0" y="17752"/>
                    <a:pt x="1822" y="17037"/>
                    <a:pt x="2186" y="18466"/>
                  </a:cubicBezTo>
                  <a:close/>
                  <a:moveTo>
                    <a:pt x="23507" y="17507"/>
                  </a:moveTo>
                  <a:cubicBezTo>
                    <a:pt x="45841" y="50984"/>
                    <a:pt x="70697" y="82301"/>
                    <a:pt x="91951" y="116497"/>
                  </a:cubicBezTo>
                  <a:cubicBezTo>
                    <a:pt x="115366" y="155374"/>
                    <a:pt x="139502" y="194250"/>
                    <a:pt x="162197" y="233846"/>
                  </a:cubicBezTo>
                  <a:cubicBezTo>
                    <a:pt x="183450" y="271282"/>
                    <a:pt x="205064" y="309078"/>
                    <a:pt x="223797" y="347595"/>
                  </a:cubicBezTo>
                  <a:cubicBezTo>
                    <a:pt x="232802" y="366673"/>
                    <a:pt x="240007" y="385751"/>
                    <a:pt x="247212" y="405189"/>
                  </a:cubicBezTo>
                  <a:cubicBezTo>
                    <a:pt x="253336" y="422827"/>
                    <a:pt x="257659" y="441185"/>
                    <a:pt x="267385" y="457744"/>
                  </a:cubicBezTo>
                  <a:cubicBezTo>
                    <a:pt x="283595" y="445505"/>
                    <a:pt x="302328" y="437226"/>
                    <a:pt x="320699" y="428946"/>
                  </a:cubicBezTo>
                  <a:cubicBezTo>
                    <a:pt x="344835" y="417788"/>
                    <a:pt x="368611" y="406269"/>
                    <a:pt x="392386" y="395110"/>
                  </a:cubicBezTo>
                  <a:cubicBezTo>
                    <a:pt x="417963" y="382871"/>
                    <a:pt x="443539" y="371712"/>
                    <a:pt x="468395" y="359113"/>
                  </a:cubicBezTo>
                  <a:lnTo>
                    <a:pt x="519041" y="336138"/>
                  </a:lnTo>
                  <a:lnTo>
                    <a:pt x="527113" y="332476"/>
                  </a:lnTo>
                  <a:cubicBezTo>
                    <a:pt x="509462" y="324557"/>
                    <a:pt x="493251" y="313398"/>
                    <a:pt x="477761" y="302239"/>
                  </a:cubicBezTo>
                  <a:cubicBezTo>
                    <a:pt x="455787" y="286761"/>
                    <a:pt x="433453" y="271642"/>
                    <a:pt x="410758" y="257244"/>
                  </a:cubicBezTo>
                  <a:lnTo>
                    <a:pt x="408538" y="255976"/>
                  </a:lnTo>
                  <a:lnTo>
                    <a:pt x="277111" y="180931"/>
                  </a:lnTo>
                  <a:cubicBezTo>
                    <a:pt x="231001" y="155374"/>
                    <a:pt x="186693" y="127296"/>
                    <a:pt x="142744" y="98139"/>
                  </a:cubicBezTo>
                  <a:cubicBezTo>
                    <a:pt x="103118" y="71502"/>
                    <a:pt x="62412" y="45945"/>
                    <a:pt x="23507" y="17507"/>
                  </a:cubicBezTo>
                  <a:close/>
                  <a:moveTo>
                    <a:pt x="33954" y="16068"/>
                  </a:moveTo>
                  <a:cubicBezTo>
                    <a:pt x="72859" y="38745"/>
                    <a:pt x="109963" y="65743"/>
                    <a:pt x="147787" y="90220"/>
                  </a:cubicBezTo>
                  <a:cubicBezTo>
                    <a:pt x="190655" y="117937"/>
                    <a:pt x="233883" y="145295"/>
                    <a:pt x="278552" y="170132"/>
                  </a:cubicBezTo>
                  <a:lnTo>
                    <a:pt x="325172" y="195499"/>
                  </a:lnTo>
                  <a:lnTo>
                    <a:pt x="346276" y="206983"/>
                  </a:lnTo>
                  <a:cubicBezTo>
                    <a:pt x="368791" y="219267"/>
                    <a:pt x="391125" y="231866"/>
                    <a:pt x="412919" y="245725"/>
                  </a:cubicBezTo>
                  <a:cubicBezTo>
                    <a:pt x="435614" y="259763"/>
                    <a:pt x="457948" y="274882"/>
                    <a:pt x="479923" y="290360"/>
                  </a:cubicBezTo>
                  <a:cubicBezTo>
                    <a:pt x="499015" y="303319"/>
                    <a:pt x="518828" y="317718"/>
                    <a:pt x="540802" y="325637"/>
                  </a:cubicBezTo>
                  <a:cubicBezTo>
                    <a:pt x="541883" y="325997"/>
                    <a:pt x="542964" y="326717"/>
                    <a:pt x="543684" y="327437"/>
                  </a:cubicBezTo>
                  <a:cubicBezTo>
                    <a:pt x="547647" y="328517"/>
                    <a:pt x="548727" y="335716"/>
                    <a:pt x="543684" y="337516"/>
                  </a:cubicBezTo>
                  <a:lnTo>
                    <a:pt x="541213" y="352223"/>
                  </a:lnTo>
                  <a:lnTo>
                    <a:pt x="535399" y="386831"/>
                  </a:lnTo>
                  <a:cubicBezTo>
                    <a:pt x="539722" y="377112"/>
                    <a:pt x="544405" y="367393"/>
                    <a:pt x="548727" y="357674"/>
                  </a:cubicBezTo>
                  <a:cubicBezTo>
                    <a:pt x="559534" y="332476"/>
                    <a:pt x="569981" y="307279"/>
                    <a:pt x="577907" y="281001"/>
                  </a:cubicBezTo>
                  <a:cubicBezTo>
                    <a:pt x="577907" y="280641"/>
                    <a:pt x="577907" y="280641"/>
                    <a:pt x="577546" y="280281"/>
                  </a:cubicBezTo>
                  <a:cubicBezTo>
                    <a:pt x="576826" y="280281"/>
                    <a:pt x="576466" y="280281"/>
                    <a:pt x="575745" y="280281"/>
                  </a:cubicBezTo>
                  <a:cubicBezTo>
                    <a:pt x="525672" y="263363"/>
                    <a:pt x="476681" y="239965"/>
                    <a:pt x="429130" y="217287"/>
                  </a:cubicBezTo>
                  <a:cubicBezTo>
                    <a:pt x="380138" y="193170"/>
                    <a:pt x="331146" y="169412"/>
                    <a:pt x="282515" y="144935"/>
                  </a:cubicBezTo>
                  <a:lnTo>
                    <a:pt x="185225" y="93978"/>
                  </a:lnTo>
                  <a:lnTo>
                    <a:pt x="133378" y="66822"/>
                  </a:lnTo>
                  <a:cubicBezTo>
                    <a:pt x="115006" y="56743"/>
                    <a:pt x="94113" y="48824"/>
                    <a:pt x="76101" y="38745"/>
                  </a:cubicBezTo>
                  <a:cubicBezTo>
                    <a:pt x="61692" y="30106"/>
                    <a:pt x="49444" y="22187"/>
                    <a:pt x="33954" y="16068"/>
                  </a:cubicBezTo>
                  <a:close/>
                  <a:moveTo>
                    <a:pt x="23147" y="9228"/>
                  </a:moveTo>
                  <a:cubicBezTo>
                    <a:pt x="54127" y="16068"/>
                    <a:pt x="95193" y="38025"/>
                    <a:pt x="127254" y="54944"/>
                  </a:cubicBezTo>
                  <a:lnTo>
                    <a:pt x="141606" y="62335"/>
                  </a:lnTo>
                  <a:lnTo>
                    <a:pt x="243970" y="115058"/>
                  </a:lnTo>
                  <a:cubicBezTo>
                    <a:pt x="247572" y="113978"/>
                    <a:pt x="252255" y="113978"/>
                    <a:pt x="255857" y="113978"/>
                  </a:cubicBezTo>
                  <a:cubicBezTo>
                    <a:pt x="257298" y="113978"/>
                    <a:pt x="257298" y="115778"/>
                    <a:pt x="255857" y="116137"/>
                  </a:cubicBezTo>
                  <a:cubicBezTo>
                    <a:pt x="253696" y="116497"/>
                    <a:pt x="251895" y="116857"/>
                    <a:pt x="249733" y="116857"/>
                  </a:cubicBezTo>
                  <a:cubicBezTo>
                    <a:pt x="249373" y="116857"/>
                    <a:pt x="249013" y="117217"/>
                    <a:pt x="248653" y="117217"/>
                  </a:cubicBezTo>
                  <a:cubicBezTo>
                    <a:pt x="250814" y="118297"/>
                    <a:pt x="252976" y="119377"/>
                    <a:pt x="254777" y="120457"/>
                  </a:cubicBezTo>
                  <a:cubicBezTo>
                    <a:pt x="259460" y="120097"/>
                    <a:pt x="264143" y="119377"/>
                    <a:pt x="268105" y="117937"/>
                  </a:cubicBezTo>
                  <a:cubicBezTo>
                    <a:pt x="269907" y="117577"/>
                    <a:pt x="270627" y="120097"/>
                    <a:pt x="269186" y="120457"/>
                  </a:cubicBezTo>
                  <a:cubicBezTo>
                    <a:pt x="265944" y="121537"/>
                    <a:pt x="262702" y="122257"/>
                    <a:pt x="259460" y="122617"/>
                  </a:cubicBezTo>
                  <a:cubicBezTo>
                    <a:pt x="261621" y="123697"/>
                    <a:pt x="263422" y="124417"/>
                    <a:pt x="264863" y="125137"/>
                  </a:cubicBezTo>
                  <a:cubicBezTo>
                    <a:pt x="272428" y="124417"/>
                    <a:pt x="279633" y="124057"/>
                    <a:pt x="287198" y="123697"/>
                  </a:cubicBezTo>
                  <a:cubicBezTo>
                    <a:pt x="288278" y="123337"/>
                    <a:pt x="288278" y="125137"/>
                    <a:pt x="287198" y="125137"/>
                  </a:cubicBezTo>
                  <a:cubicBezTo>
                    <a:pt x="281434" y="126216"/>
                    <a:pt x="275670" y="127296"/>
                    <a:pt x="270267" y="127656"/>
                  </a:cubicBezTo>
                  <a:cubicBezTo>
                    <a:pt x="271708" y="128736"/>
                    <a:pt x="273869" y="129816"/>
                    <a:pt x="275670" y="130536"/>
                  </a:cubicBezTo>
                  <a:cubicBezTo>
                    <a:pt x="276391" y="130896"/>
                    <a:pt x="277471" y="131256"/>
                    <a:pt x="278552" y="131976"/>
                  </a:cubicBezTo>
                  <a:cubicBezTo>
                    <a:pt x="289359" y="130536"/>
                    <a:pt x="299806" y="128736"/>
                    <a:pt x="310253" y="127296"/>
                  </a:cubicBezTo>
                  <a:cubicBezTo>
                    <a:pt x="311694" y="127296"/>
                    <a:pt x="311694" y="129096"/>
                    <a:pt x="310253" y="129456"/>
                  </a:cubicBezTo>
                  <a:cubicBezTo>
                    <a:pt x="301247" y="130896"/>
                    <a:pt x="292241" y="133056"/>
                    <a:pt x="282875" y="134136"/>
                  </a:cubicBezTo>
                  <a:cubicBezTo>
                    <a:pt x="286117" y="135936"/>
                    <a:pt x="289359" y="137375"/>
                    <a:pt x="292601" y="138815"/>
                  </a:cubicBezTo>
                  <a:cubicBezTo>
                    <a:pt x="303408" y="136655"/>
                    <a:pt x="314936" y="135216"/>
                    <a:pt x="325743" y="133776"/>
                  </a:cubicBezTo>
                  <a:cubicBezTo>
                    <a:pt x="326463" y="133416"/>
                    <a:pt x="327184" y="135216"/>
                    <a:pt x="326103" y="135576"/>
                  </a:cubicBezTo>
                  <a:cubicBezTo>
                    <a:pt x="316377" y="137375"/>
                    <a:pt x="306650" y="139535"/>
                    <a:pt x="296924" y="140975"/>
                  </a:cubicBezTo>
                  <a:cubicBezTo>
                    <a:pt x="299446" y="142055"/>
                    <a:pt x="301967" y="143495"/>
                    <a:pt x="304489" y="144575"/>
                  </a:cubicBezTo>
                  <a:cubicBezTo>
                    <a:pt x="317457" y="142775"/>
                    <a:pt x="330786" y="140615"/>
                    <a:pt x="344115" y="138095"/>
                  </a:cubicBezTo>
                  <a:cubicBezTo>
                    <a:pt x="345556" y="138095"/>
                    <a:pt x="345556" y="140255"/>
                    <a:pt x="344115" y="140615"/>
                  </a:cubicBezTo>
                  <a:cubicBezTo>
                    <a:pt x="332227" y="142415"/>
                    <a:pt x="320699" y="145295"/>
                    <a:pt x="308812" y="146734"/>
                  </a:cubicBezTo>
                  <a:cubicBezTo>
                    <a:pt x="311694" y="148174"/>
                    <a:pt x="314576" y="149614"/>
                    <a:pt x="317457" y="151054"/>
                  </a:cubicBezTo>
                  <a:cubicBezTo>
                    <a:pt x="332227" y="148534"/>
                    <a:pt x="347717" y="147094"/>
                    <a:pt x="362487" y="142775"/>
                  </a:cubicBezTo>
                  <a:cubicBezTo>
                    <a:pt x="363928" y="142415"/>
                    <a:pt x="365008" y="144935"/>
                    <a:pt x="363207" y="145295"/>
                  </a:cubicBezTo>
                  <a:cubicBezTo>
                    <a:pt x="349878" y="149254"/>
                    <a:pt x="335829" y="151414"/>
                    <a:pt x="322140" y="153214"/>
                  </a:cubicBezTo>
                  <a:cubicBezTo>
                    <a:pt x="325743" y="155014"/>
                    <a:pt x="329345" y="156813"/>
                    <a:pt x="332947" y="158613"/>
                  </a:cubicBezTo>
                  <a:cubicBezTo>
                    <a:pt x="349518" y="155374"/>
                    <a:pt x="366089" y="150694"/>
                    <a:pt x="383020" y="148894"/>
                  </a:cubicBezTo>
                  <a:cubicBezTo>
                    <a:pt x="384461" y="148534"/>
                    <a:pt x="384461" y="150334"/>
                    <a:pt x="383380" y="150334"/>
                  </a:cubicBezTo>
                  <a:cubicBezTo>
                    <a:pt x="367890" y="152854"/>
                    <a:pt x="353121" y="157893"/>
                    <a:pt x="337630" y="160773"/>
                  </a:cubicBezTo>
                  <a:cubicBezTo>
                    <a:pt x="341233" y="162573"/>
                    <a:pt x="344475" y="164373"/>
                    <a:pt x="348077" y="166172"/>
                  </a:cubicBezTo>
                  <a:cubicBezTo>
                    <a:pt x="348077" y="166172"/>
                    <a:pt x="348077" y="165812"/>
                    <a:pt x="348437" y="165812"/>
                  </a:cubicBezTo>
                  <a:cubicBezTo>
                    <a:pt x="357443" y="162933"/>
                    <a:pt x="367170" y="161493"/>
                    <a:pt x="376896" y="159333"/>
                  </a:cubicBezTo>
                  <a:cubicBezTo>
                    <a:pt x="385542" y="157173"/>
                    <a:pt x="394187" y="155374"/>
                    <a:pt x="403553" y="155374"/>
                  </a:cubicBezTo>
                  <a:cubicBezTo>
                    <a:pt x="404634" y="155374"/>
                    <a:pt x="404634" y="156813"/>
                    <a:pt x="403553" y="157173"/>
                  </a:cubicBezTo>
                  <a:cubicBezTo>
                    <a:pt x="385902" y="157893"/>
                    <a:pt x="369331" y="164733"/>
                    <a:pt x="352040" y="167972"/>
                  </a:cubicBezTo>
                  <a:cubicBezTo>
                    <a:pt x="355282" y="169412"/>
                    <a:pt x="358164" y="170852"/>
                    <a:pt x="361046" y="172292"/>
                  </a:cubicBezTo>
                  <a:cubicBezTo>
                    <a:pt x="381219" y="169412"/>
                    <a:pt x="401752" y="163653"/>
                    <a:pt x="421925" y="162573"/>
                  </a:cubicBezTo>
                  <a:cubicBezTo>
                    <a:pt x="422285" y="162573"/>
                    <a:pt x="422646" y="163293"/>
                    <a:pt x="421925" y="163293"/>
                  </a:cubicBezTo>
                  <a:cubicBezTo>
                    <a:pt x="404274" y="168692"/>
                    <a:pt x="384821" y="173012"/>
                    <a:pt x="366449" y="174811"/>
                  </a:cubicBezTo>
                  <a:cubicBezTo>
                    <a:pt x="370772" y="177331"/>
                    <a:pt x="375455" y="179491"/>
                    <a:pt x="379778" y="181651"/>
                  </a:cubicBezTo>
                  <a:cubicBezTo>
                    <a:pt x="399951" y="177331"/>
                    <a:pt x="420484" y="175171"/>
                    <a:pt x="440657" y="170852"/>
                  </a:cubicBezTo>
                  <a:cubicBezTo>
                    <a:pt x="441738" y="170852"/>
                    <a:pt x="442098" y="171932"/>
                    <a:pt x="441018" y="172292"/>
                  </a:cubicBezTo>
                  <a:cubicBezTo>
                    <a:pt x="423366" y="178051"/>
                    <a:pt x="403913" y="182011"/>
                    <a:pt x="384821" y="184171"/>
                  </a:cubicBezTo>
                  <a:cubicBezTo>
                    <a:pt x="389144" y="185970"/>
                    <a:pt x="393106" y="187770"/>
                    <a:pt x="397429" y="189930"/>
                  </a:cubicBezTo>
                  <a:cubicBezTo>
                    <a:pt x="416522" y="186690"/>
                    <a:pt x="435614" y="182371"/>
                    <a:pt x="455427" y="180211"/>
                  </a:cubicBezTo>
                  <a:cubicBezTo>
                    <a:pt x="455787" y="180211"/>
                    <a:pt x="456147" y="180931"/>
                    <a:pt x="455427" y="181291"/>
                  </a:cubicBezTo>
                  <a:cubicBezTo>
                    <a:pt x="437775" y="184531"/>
                    <a:pt x="420124" y="188850"/>
                    <a:pt x="402473" y="192450"/>
                  </a:cubicBezTo>
                  <a:cubicBezTo>
                    <a:pt x="405715" y="193890"/>
                    <a:pt x="409317" y="195329"/>
                    <a:pt x="412919" y="197129"/>
                  </a:cubicBezTo>
                  <a:cubicBezTo>
                    <a:pt x="421565" y="195689"/>
                    <a:pt x="430571" y="193170"/>
                    <a:pt x="439577" y="192090"/>
                  </a:cubicBezTo>
                  <a:cubicBezTo>
                    <a:pt x="449663" y="190650"/>
                    <a:pt x="460110" y="189570"/>
                    <a:pt x="470196" y="186690"/>
                  </a:cubicBezTo>
                  <a:cubicBezTo>
                    <a:pt x="470917" y="186330"/>
                    <a:pt x="471277" y="187410"/>
                    <a:pt x="470557" y="187770"/>
                  </a:cubicBezTo>
                  <a:cubicBezTo>
                    <a:pt x="460470" y="191370"/>
                    <a:pt x="450023" y="193170"/>
                    <a:pt x="439577" y="194969"/>
                  </a:cubicBezTo>
                  <a:cubicBezTo>
                    <a:pt x="432012" y="196049"/>
                    <a:pt x="425167" y="197849"/>
                    <a:pt x="417602" y="199649"/>
                  </a:cubicBezTo>
                  <a:cubicBezTo>
                    <a:pt x="422285" y="201809"/>
                    <a:pt x="427329" y="203969"/>
                    <a:pt x="431651" y="206128"/>
                  </a:cubicBezTo>
                  <a:cubicBezTo>
                    <a:pt x="448943" y="203249"/>
                    <a:pt x="466234" y="200729"/>
                    <a:pt x="482805" y="197129"/>
                  </a:cubicBezTo>
                  <a:cubicBezTo>
                    <a:pt x="483885" y="197129"/>
                    <a:pt x="484606" y="198569"/>
                    <a:pt x="483525" y="198929"/>
                  </a:cubicBezTo>
                  <a:cubicBezTo>
                    <a:pt x="472718" y="202529"/>
                    <a:pt x="460470" y="203249"/>
                    <a:pt x="449303" y="205768"/>
                  </a:cubicBezTo>
                  <a:cubicBezTo>
                    <a:pt x="445340" y="206488"/>
                    <a:pt x="440657" y="207208"/>
                    <a:pt x="436334" y="208288"/>
                  </a:cubicBezTo>
                  <a:cubicBezTo>
                    <a:pt x="483165" y="230246"/>
                    <a:pt x="530355" y="251124"/>
                    <a:pt x="578987" y="269842"/>
                  </a:cubicBezTo>
                  <a:cubicBezTo>
                    <a:pt x="579348" y="270202"/>
                    <a:pt x="579708" y="270202"/>
                    <a:pt x="580068" y="270562"/>
                  </a:cubicBezTo>
                  <a:cubicBezTo>
                    <a:pt x="600601" y="238526"/>
                    <a:pt x="633022" y="214767"/>
                    <a:pt x="648513" y="179851"/>
                  </a:cubicBezTo>
                  <a:cubicBezTo>
                    <a:pt x="648152" y="179851"/>
                    <a:pt x="647432" y="179851"/>
                    <a:pt x="646711" y="179491"/>
                  </a:cubicBezTo>
                  <a:cubicBezTo>
                    <a:pt x="623296" y="169412"/>
                    <a:pt x="598080" y="164373"/>
                    <a:pt x="573224" y="159333"/>
                  </a:cubicBezTo>
                  <a:cubicBezTo>
                    <a:pt x="546566" y="153934"/>
                    <a:pt x="519909" y="146014"/>
                    <a:pt x="493612" y="138455"/>
                  </a:cubicBezTo>
                  <a:cubicBezTo>
                    <a:pt x="440657" y="122977"/>
                    <a:pt x="387343" y="106778"/>
                    <a:pt x="333668" y="92740"/>
                  </a:cubicBezTo>
                  <a:cubicBezTo>
                    <a:pt x="313855" y="87340"/>
                    <a:pt x="294402" y="82301"/>
                    <a:pt x="274590" y="77261"/>
                  </a:cubicBezTo>
                  <a:cubicBezTo>
                    <a:pt x="266664" y="81581"/>
                    <a:pt x="258739" y="85541"/>
                    <a:pt x="250454" y="88060"/>
                  </a:cubicBezTo>
                  <a:cubicBezTo>
                    <a:pt x="248653" y="89140"/>
                    <a:pt x="247212" y="85901"/>
                    <a:pt x="249373" y="85181"/>
                  </a:cubicBezTo>
                  <a:cubicBezTo>
                    <a:pt x="255137" y="82301"/>
                    <a:pt x="260540" y="78701"/>
                    <a:pt x="265944" y="75102"/>
                  </a:cubicBezTo>
                  <a:cubicBezTo>
                    <a:pt x="263783" y="74382"/>
                    <a:pt x="261621" y="74022"/>
                    <a:pt x="259460" y="73302"/>
                  </a:cubicBezTo>
                  <a:cubicBezTo>
                    <a:pt x="254777" y="75462"/>
                    <a:pt x="250454" y="77981"/>
                    <a:pt x="246491" y="80501"/>
                  </a:cubicBezTo>
                  <a:cubicBezTo>
                    <a:pt x="244330" y="81581"/>
                    <a:pt x="242529" y="78701"/>
                    <a:pt x="244690" y="76901"/>
                  </a:cubicBezTo>
                  <a:cubicBezTo>
                    <a:pt x="247212" y="75462"/>
                    <a:pt x="249733" y="73302"/>
                    <a:pt x="252615" y="71862"/>
                  </a:cubicBezTo>
                  <a:cubicBezTo>
                    <a:pt x="225598" y="64663"/>
                    <a:pt x="198941" y="58183"/>
                    <a:pt x="171923" y="50984"/>
                  </a:cubicBezTo>
                  <a:cubicBezTo>
                    <a:pt x="146346" y="44145"/>
                    <a:pt x="120770" y="36945"/>
                    <a:pt x="95193" y="28666"/>
                  </a:cubicBezTo>
                  <a:cubicBezTo>
                    <a:pt x="71778" y="21107"/>
                    <a:pt x="48003" y="10668"/>
                    <a:pt x="23147" y="9228"/>
                  </a:cubicBezTo>
                  <a:close/>
                  <a:moveTo>
                    <a:pt x="18464" y="6349"/>
                  </a:moveTo>
                  <a:cubicBezTo>
                    <a:pt x="43680" y="2749"/>
                    <a:pt x="69617" y="13548"/>
                    <a:pt x="93392" y="20387"/>
                  </a:cubicBezTo>
                  <a:cubicBezTo>
                    <a:pt x="118969" y="27586"/>
                    <a:pt x="144545" y="34786"/>
                    <a:pt x="170122" y="41265"/>
                  </a:cubicBezTo>
                  <a:cubicBezTo>
                    <a:pt x="201822" y="48824"/>
                    <a:pt x="233163" y="56383"/>
                    <a:pt x="264503" y="64303"/>
                  </a:cubicBezTo>
                  <a:cubicBezTo>
                    <a:pt x="269186" y="61063"/>
                    <a:pt x="274590" y="58183"/>
                    <a:pt x="279273" y="55304"/>
                  </a:cubicBezTo>
                  <a:cubicBezTo>
                    <a:pt x="282154" y="54224"/>
                    <a:pt x="285036" y="57463"/>
                    <a:pt x="282515" y="59623"/>
                  </a:cubicBezTo>
                  <a:cubicBezTo>
                    <a:pt x="279633" y="62143"/>
                    <a:pt x="276391" y="64303"/>
                    <a:pt x="272788" y="66103"/>
                  </a:cubicBezTo>
                  <a:cubicBezTo>
                    <a:pt x="274590" y="66822"/>
                    <a:pt x="276031" y="67182"/>
                    <a:pt x="277832" y="67182"/>
                  </a:cubicBezTo>
                  <a:cubicBezTo>
                    <a:pt x="280714" y="65743"/>
                    <a:pt x="283595" y="64303"/>
                    <a:pt x="286477" y="63223"/>
                  </a:cubicBezTo>
                  <a:cubicBezTo>
                    <a:pt x="290080" y="61783"/>
                    <a:pt x="292962" y="66103"/>
                    <a:pt x="289359" y="68262"/>
                  </a:cubicBezTo>
                  <a:cubicBezTo>
                    <a:pt x="288639" y="68622"/>
                    <a:pt x="287918" y="69342"/>
                    <a:pt x="287198" y="69702"/>
                  </a:cubicBezTo>
                  <a:cubicBezTo>
                    <a:pt x="302328" y="73302"/>
                    <a:pt x="317457" y="77261"/>
                    <a:pt x="332587" y="81221"/>
                  </a:cubicBezTo>
                  <a:cubicBezTo>
                    <a:pt x="387703" y="95260"/>
                    <a:pt x="442458" y="111818"/>
                    <a:pt x="497214" y="127656"/>
                  </a:cubicBezTo>
                  <a:cubicBezTo>
                    <a:pt x="523151" y="134856"/>
                    <a:pt x="549448" y="143135"/>
                    <a:pt x="576466" y="148174"/>
                  </a:cubicBezTo>
                  <a:cubicBezTo>
                    <a:pt x="601322" y="153214"/>
                    <a:pt x="626538" y="157893"/>
                    <a:pt x="650314" y="167972"/>
                  </a:cubicBezTo>
                  <a:cubicBezTo>
                    <a:pt x="651034" y="168692"/>
                    <a:pt x="651755" y="169412"/>
                    <a:pt x="652475" y="169772"/>
                  </a:cubicBezTo>
                  <a:cubicBezTo>
                    <a:pt x="654276" y="166532"/>
                    <a:pt x="660040" y="168692"/>
                    <a:pt x="658599" y="173012"/>
                  </a:cubicBezTo>
                  <a:cubicBezTo>
                    <a:pt x="645991" y="216207"/>
                    <a:pt x="607446" y="242485"/>
                    <a:pt x="585832" y="280641"/>
                  </a:cubicBezTo>
                  <a:cubicBezTo>
                    <a:pt x="585111" y="282081"/>
                    <a:pt x="583670" y="282801"/>
                    <a:pt x="582230" y="283161"/>
                  </a:cubicBezTo>
                  <a:cubicBezTo>
                    <a:pt x="576466" y="310878"/>
                    <a:pt x="566019" y="337876"/>
                    <a:pt x="555212" y="364153"/>
                  </a:cubicBezTo>
                  <a:cubicBezTo>
                    <a:pt x="545845" y="385751"/>
                    <a:pt x="537560" y="408069"/>
                    <a:pt x="528554" y="429666"/>
                  </a:cubicBezTo>
                  <a:cubicBezTo>
                    <a:pt x="528194" y="433266"/>
                    <a:pt x="527474" y="436866"/>
                    <a:pt x="527113" y="440105"/>
                  </a:cubicBezTo>
                  <a:cubicBezTo>
                    <a:pt x="526753" y="442985"/>
                    <a:pt x="524592" y="443705"/>
                    <a:pt x="522791" y="443705"/>
                  </a:cubicBezTo>
                  <a:cubicBezTo>
                    <a:pt x="520989" y="447305"/>
                    <a:pt x="516306" y="447305"/>
                    <a:pt x="514505" y="445145"/>
                  </a:cubicBezTo>
                  <a:cubicBezTo>
                    <a:pt x="513785" y="445145"/>
                    <a:pt x="513064" y="445145"/>
                    <a:pt x="512704" y="444785"/>
                  </a:cubicBezTo>
                  <a:cubicBezTo>
                    <a:pt x="499015" y="437586"/>
                    <a:pt x="491450" y="424267"/>
                    <a:pt x="480283" y="414188"/>
                  </a:cubicBezTo>
                  <a:cubicBezTo>
                    <a:pt x="468395" y="403749"/>
                    <a:pt x="455787" y="393670"/>
                    <a:pt x="445701" y="381431"/>
                  </a:cubicBezTo>
                  <a:cubicBezTo>
                    <a:pt x="428409" y="389350"/>
                    <a:pt x="410758" y="397270"/>
                    <a:pt x="393106" y="405189"/>
                  </a:cubicBezTo>
                  <a:cubicBezTo>
                    <a:pt x="370772" y="415628"/>
                    <a:pt x="348077" y="426787"/>
                    <a:pt x="325022" y="436506"/>
                  </a:cubicBezTo>
                  <a:cubicBezTo>
                    <a:pt x="303769" y="445145"/>
                    <a:pt x="282154" y="453784"/>
                    <a:pt x="264143" y="468542"/>
                  </a:cubicBezTo>
                  <a:cubicBezTo>
                    <a:pt x="260901" y="470702"/>
                    <a:pt x="256938" y="467463"/>
                    <a:pt x="258739" y="464583"/>
                  </a:cubicBezTo>
                  <a:cubicBezTo>
                    <a:pt x="258739" y="464223"/>
                    <a:pt x="258379" y="464223"/>
                    <a:pt x="258379" y="464223"/>
                  </a:cubicBezTo>
                  <a:cubicBezTo>
                    <a:pt x="248653" y="448025"/>
                    <a:pt x="244330" y="429306"/>
                    <a:pt x="238206" y="411308"/>
                  </a:cubicBezTo>
                  <a:cubicBezTo>
                    <a:pt x="230641" y="390070"/>
                    <a:pt x="223076" y="369192"/>
                    <a:pt x="212990" y="349034"/>
                  </a:cubicBezTo>
                  <a:cubicBezTo>
                    <a:pt x="193897" y="310518"/>
                    <a:pt x="172643" y="272362"/>
                    <a:pt x="151390" y="234926"/>
                  </a:cubicBezTo>
                  <a:cubicBezTo>
                    <a:pt x="128695" y="195329"/>
                    <a:pt x="105280" y="156093"/>
                    <a:pt x="81865" y="116857"/>
                  </a:cubicBezTo>
                  <a:cubicBezTo>
                    <a:pt x="60611" y="81221"/>
                    <a:pt x="31072" y="49544"/>
                    <a:pt x="13420" y="11748"/>
                  </a:cubicBezTo>
                  <a:cubicBezTo>
                    <a:pt x="12700" y="9948"/>
                    <a:pt x="13781" y="8508"/>
                    <a:pt x="15222" y="8148"/>
                  </a:cubicBezTo>
                  <a:cubicBezTo>
                    <a:pt x="15942" y="7428"/>
                    <a:pt x="16302" y="7068"/>
                    <a:pt x="17383" y="7068"/>
                  </a:cubicBezTo>
                  <a:cubicBezTo>
                    <a:pt x="17383" y="6708"/>
                    <a:pt x="18103" y="6349"/>
                    <a:pt x="18464" y="6349"/>
                  </a:cubicBezTo>
                  <a:close/>
                  <a:moveTo>
                    <a:pt x="3364" y="300"/>
                  </a:moveTo>
                  <a:cubicBezTo>
                    <a:pt x="10469" y="14814"/>
                    <a:pt x="19350" y="28602"/>
                    <a:pt x="27165" y="42754"/>
                  </a:cubicBezTo>
                  <a:cubicBezTo>
                    <a:pt x="34981" y="56180"/>
                    <a:pt x="44572" y="68517"/>
                    <a:pt x="50967" y="83031"/>
                  </a:cubicBezTo>
                  <a:cubicBezTo>
                    <a:pt x="52033" y="85571"/>
                    <a:pt x="48125" y="88111"/>
                    <a:pt x="47059" y="85208"/>
                  </a:cubicBezTo>
                  <a:cubicBezTo>
                    <a:pt x="39599" y="69968"/>
                    <a:pt x="29297" y="56180"/>
                    <a:pt x="21126" y="41302"/>
                  </a:cubicBezTo>
                  <a:cubicBezTo>
                    <a:pt x="14377" y="28602"/>
                    <a:pt x="5496" y="15177"/>
                    <a:pt x="1943" y="1025"/>
                  </a:cubicBezTo>
                  <a:cubicBezTo>
                    <a:pt x="1588" y="300"/>
                    <a:pt x="3009" y="-426"/>
                    <a:pt x="3364" y="3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03A0CCC-0478-744B-B0ED-B9E0324BB2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56663" y="4065083"/>
              <a:ext cx="1073089" cy="267641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AE46419-38CF-EE4A-8361-210DBA9679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3541" y="-2"/>
              <a:ext cx="2165412" cy="511250"/>
            </a:xfrm>
            <a:custGeom>
              <a:avLst/>
              <a:gdLst>
                <a:gd name="connsiteX0" fmla="*/ 1270479 w 2165412"/>
                <a:gd name="connsiteY0" fmla="*/ 504148 h 511250"/>
                <a:gd name="connsiteX1" fmla="*/ 1270479 w 2165412"/>
                <a:gd name="connsiteY1" fmla="*/ 510037 h 511250"/>
                <a:gd name="connsiteX2" fmla="*/ 1235810 w 2165412"/>
                <a:gd name="connsiteY2" fmla="*/ 510690 h 511250"/>
                <a:gd name="connsiteX3" fmla="*/ 1208990 w 2165412"/>
                <a:gd name="connsiteY3" fmla="*/ 510037 h 511250"/>
                <a:gd name="connsiteX4" fmla="*/ 1208337 w 2165412"/>
                <a:gd name="connsiteY4" fmla="*/ 507419 h 511250"/>
                <a:gd name="connsiteX5" fmla="*/ 1235810 w 2165412"/>
                <a:gd name="connsiteY5" fmla="*/ 505457 h 511250"/>
                <a:gd name="connsiteX6" fmla="*/ 1270479 w 2165412"/>
                <a:gd name="connsiteY6" fmla="*/ 504148 h 511250"/>
                <a:gd name="connsiteX7" fmla="*/ 727066 w 2165412"/>
                <a:gd name="connsiteY7" fmla="*/ 494143 h 511250"/>
                <a:gd name="connsiteX8" fmla="*/ 794356 w 2165412"/>
                <a:gd name="connsiteY8" fmla="*/ 497479 h 511250"/>
                <a:gd name="connsiteX9" fmla="*/ 794356 w 2165412"/>
                <a:gd name="connsiteY9" fmla="*/ 503482 h 511250"/>
                <a:gd name="connsiteX10" fmla="*/ 727066 w 2165412"/>
                <a:gd name="connsiteY10" fmla="*/ 496811 h 511250"/>
                <a:gd name="connsiteX11" fmla="*/ 727066 w 2165412"/>
                <a:gd name="connsiteY11" fmla="*/ 494143 h 511250"/>
                <a:gd name="connsiteX12" fmla="*/ 1269948 w 2165412"/>
                <a:gd name="connsiteY12" fmla="*/ 489976 h 511250"/>
                <a:gd name="connsiteX13" fmla="*/ 1271225 w 2165412"/>
                <a:gd name="connsiteY13" fmla="*/ 495014 h 511250"/>
                <a:gd name="connsiteX14" fmla="*/ 1186906 w 2165412"/>
                <a:gd name="connsiteY14" fmla="*/ 496275 h 511250"/>
                <a:gd name="connsiteX15" fmla="*/ 1186267 w 2165412"/>
                <a:gd name="connsiteY15" fmla="*/ 493756 h 511250"/>
                <a:gd name="connsiteX16" fmla="*/ 1269948 w 2165412"/>
                <a:gd name="connsiteY16" fmla="*/ 489976 h 511250"/>
                <a:gd name="connsiteX17" fmla="*/ 711605 w 2165412"/>
                <a:gd name="connsiteY17" fmla="*/ 485337 h 511250"/>
                <a:gd name="connsiteX18" fmla="*/ 800057 w 2165412"/>
                <a:gd name="connsiteY18" fmla="*/ 487913 h 511250"/>
                <a:gd name="connsiteX19" fmla="*/ 800057 w 2165412"/>
                <a:gd name="connsiteY19" fmla="*/ 493713 h 511250"/>
                <a:gd name="connsiteX20" fmla="*/ 712242 w 2165412"/>
                <a:gd name="connsiteY20" fmla="*/ 486626 h 511250"/>
                <a:gd name="connsiteX21" fmla="*/ 711605 w 2165412"/>
                <a:gd name="connsiteY21" fmla="*/ 485337 h 511250"/>
                <a:gd name="connsiteX22" fmla="*/ 1224462 w 2165412"/>
                <a:gd name="connsiteY22" fmla="*/ 481421 h 511250"/>
                <a:gd name="connsiteX23" fmla="*/ 1273400 w 2165412"/>
                <a:gd name="connsiteY23" fmla="*/ 482012 h 511250"/>
                <a:gd name="connsiteX24" fmla="*/ 1272757 w 2165412"/>
                <a:gd name="connsiteY24" fmla="*/ 488085 h 511250"/>
                <a:gd name="connsiteX25" fmla="*/ 1176487 w 2165412"/>
                <a:gd name="connsiteY25" fmla="*/ 488760 h 511250"/>
                <a:gd name="connsiteX26" fmla="*/ 1176487 w 2165412"/>
                <a:gd name="connsiteY26" fmla="*/ 487411 h 511250"/>
                <a:gd name="connsiteX27" fmla="*/ 1224462 w 2165412"/>
                <a:gd name="connsiteY27" fmla="*/ 481421 h 511250"/>
                <a:gd name="connsiteX28" fmla="*/ 60925 w 2165412"/>
                <a:gd name="connsiteY28" fmla="*/ 456614 h 511250"/>
                <a:gd name="connsiteX29" fmla="*/ 94211 w 2165412"/>
                <a:gd name="connsiteY29" fmla="*/ 479508 h 511250"/>
                <a:gd name="connsiteX30" fmla="*/ 134535 w 2165412"/>
                <a:gd name="connsiteY30" fmla="*/ 491938 h 511250"/>
                <a:gd name="connsiteX31" fmla="*/ 134535 w 2165412"/>
                <a:gd name="connsiteY31" fmla="*/ 497170 h 511250"/>
                <a:gd name="connsiteX32" fmla="*/ 60286 w 2165412"/>
                <a:gd name="connsiteY32" fmla="*/ 458576 h 511250"/>
                <a:gd name="connsiteX33" fmla="*/ 60925 w 2165412"/>
                <a:gd name="connsiteY33" fmla="*/ 456614 h 511250"/>
                <a:gd name="connsiteX34" fmla="*/ 1509964 w 2165412"/>
                <a:gd name="connsiteY34" fmla="*/ 450951 h 511250"/>
                <a:gd name="connsiteX35" fmla="*/ 1511886 w 2165412"/>
                <a:gd name="connsiteY35" fmla="*/ 451609 h 511250"/>
                <a:gd name="connsiteX36" fmla="*/ 1493951 w 2165412"/>
                <a:gd name="connsiteY36" fmla="*/ 474713 h 511250"/>
                <a:gd name="connsiteX37" fmla="*/ 1470894 w 2165412"/>
                <a:gd name="connsiteY37" fmla="*/ 496497 h 511250"/>
                <a:gd name="connsiteX38" fmla="*/ 1467050 w 2165412"/>
                <a:gd name="connsiteY38" fmla="*/ 492537 h 511250"/>
                <a:gd name="connsiteX39" fmla="*/ 1380581 w 2165412"/>
                <a:gd name="connsiteY39" fmla="*/ 488576 h 511250"/>
                <a:gd name="connsiteX40" fmla="*/ 1380581 w 2165412"/>
                <a:gd name="connsiteY40" fmla="*/ 486596 h 511250"/>
                <a:gd name="connsiteX41" fmla="*/ 1472174 w 2165412"/>
                <a:gd name="connsiteY41" fmla="*/ 485936 h 511250"/>
                <a:gd name="connsiteX42" fmla="*/ 1474096 w 2165412"/>
                <a:gd name="connsiteY42" fmla="*/ 486596 h 511250"/>
                <a:gd name="connsiteX43" fmla="*/ 1490750 w 2165412"/>
                <a:gd name="connsiteY43" fmla="*/ 471413 h 511250"/>
                <a:gd name="connsiteX44" fmla="*/ 1509964 w 2165412"/>
                <a:gd name="connsiteY44" fmla="*/ 450951 h 511250"/>
                <a:gd name="connsiteX45" fmla="*/ 1898404 w 2165412"/>
                <a:gd name="connsiteY45" fmla="*/ 448842 h 511250"/>
                <a:gd name="connsiteX46" fmla="*/ 1900203 w 2165412"/>
                <a:gd name="connsiteY46" fmla="*/ 451769 h 511250"/>
                <a:gd name="connsiteX47" fmla="*/ 1898241 w 2165412"/>
                <a:gd name="connsiteY47" fmla="*/ 457931 h 511250"/>
                <a:gd name="connsiteX48" fmla="*/ 1893662 w 2165412"/>
                <a:gd name="connsiteY48" fmla="*/ 457315 h 511250"/>
                <a:gd name="connsiteX49" fmla="*/ 1895623 w 2165412"/>
                <a:gd name="connsiteY49" fmla="*/ 450537 h 511250"/>
                <a:gd name="connsiteX50" fmla="*/ 1898404 w 2165412"/>
                <a:gd name="connsiteY50" fmla="*/ 448842 h 511250"/>
                <a:gd name="connsiteX51" fmla="*/ 2095418 w 2165412"/>
                <a:gd name="connsiteY51" fmla="*/ 447455 h 511250"/>
                <a:gd name="connsiteX52" fmla="*/ 2095418 w 2165412"/>
                <a:gd name="connsiteY52" fmla="*/ 452494 h 511250"/>
                <a:gd name="connsiteX53" fmla="*/ 1942486 w 2165412"/>
                <a:gd name="connsiteY53" fmla="*/ 455014 h 511250"/>
                <a:gd name="connsiteX54" fmla="*/ 1942486 w 2165412"/>
                <a:gd name="connsiteY54" fmla="*/ 453755 h 511250"/>
                <a:gd name="connsiteX55" fmla="*/ 2095418 w 2165412"/>
                <a:gd name="connsiteY55" fmla="*/ 447455 h 511250"/>
                <a:gd name="connsiteX56" fmla="*/ 2089063 w 2165412"/>
                <a:gd name="connsiteY56" fmla="*/ 433949 h 511250"/>
                <a:gd name="connsiteX57" fmla="*/ 2089063 w 2165412"/>
                <a:gd name="connsiteY57" fmla="*/ 440620 h 511250"/>
                <a:gd name="connsiteX58" fmla="*/ 1985667 w 2165412"/>
                <a:gd name="connsiteY58" fmla="*/ 442620 h 511250"/>
                <a:gd name="connsiteX59" fmla="*/ 1985667 w 2165412"/>
                <a:gd name="connsiteY59" fmla="*/ 439952 h 511250"/>
                <a:gd name="connsiteX60" fmla="*/ 2089063 w 2165412"/>
                <a:gd name="connsiteY60" fmla="*/ 433949 h 511250"/>
                <a:gd name="connsiteX61" fmla="*/ 535658 w 2165412"/>
                <a:gd name="connsiteY61" fmla="*/ 433401 h 511250"/>
                <a:gd name="connsiteX62" fmla="*/ 540238 w 2165412"/>
                <a:gd name="connsiteY62" fmla="*/ 433401 h 511250"/>
                <a:gd name="connsiteX63" fmla="*/ 538276 w 2165412"/>
                <a:gd name="connsiteY63" fmla="*/ 441077 h 511250"/>
                <a:gd name="connsiteX64" fmla="*/ 533696 w 2165412"/>
                <a:gd name="connsiteY64" fmla="*/ 439897 h 511250"/>
                <a:gd name="connsiteX65" fmla="*/ 535658 w 2165412"/>
                <a:gd name="connsiteY65" fmla="*/ 433401 h 511250"/>
                <a:gd name="connsiteX66" fmla="*/ 528135 w 2165412"/>
                <a:gd name="connsiteY66" fmla="*/ 426618 h 511250"/>
                <a:gd name="connsiteX67" fmla="*/ 531680 w 2165412"/>
                <a:gd name="connsiteY67" fmla="*/ 426618 h 511250"/>
                <a:gd name="connsiteX68" fmla="*/ 528135 w 2165412"/>
                <a:gd name="connsiteY68" fmla="*/ 437037 h 511250"/>
                <a:gd name="connsiteX69" fmla="*/ 523175 w 2165412"/>
                <a:gd name="connsiteY69" fmla="*/ 445004 h 511250"/>
                <a:gd name="connsiteX70" fmla="*/ 518924 w 2165412"/>
                <a:gd name="connsiteY70" fmla="*/ 443165 h 511250"/>
                <a:gd name="connsiteX71" fmla="*/ 523175 w 2165412"/>
                <a:gd name="connsiteY71" fmla="*/ 435197 h 511250"/>
                <a:gd name="connsiteX72" fmla="*/ 528135 w 2165412"/>
                <a:gd name="connsiteY72" fmla="*/ 426618 h 511250"/>
                <a:gd name="connsiteX73" fmla="*/ 2093461 w 2165412"/>
                <a:gd name="connsiteY73" fmla="*/ 420527 h 511250"/>
                <a:gd name="connsiteX74" fmla="*/ 2094755 w 2165412"/>
                <a:gd name="connsiteY74" fmla="*/ 427614 h 511250"/>
                <a:gd name="connsiteX75" fmla="*/ 2020320 w 2165412"/>
                <a:gd name="connsiteY75" fmla="*/ 431157 h 511250"/>
                <a:gd name="connsiteX76" fmla="*/ 2019025 w 2165412"/>
                <a:gd name="connsiteY76" fmla="*/ 427614 h 511250"/>
                <a:gd name="connsiteX77" fmla="*/ 2093461 w 2165412"/>
                <a:gd name="connsiteY77" fmla="*/ 420527 h 511250"/>
                <a:gd name="connsiteX78" fmla="*/ 969314 w 2165412"/>
                <a:gd name="connsiteY78" fmla="*/ 420382 h 511250"/>
                <a:gd name="connsiteX79" fmla="*/ 973271 w 2165412"/>
                <a:gd name="connsiteY79" fmla="*/ 422291 h 511250"/>
                <a:gd name="connsiteX80" fmla="*/ 952176 w 2165412"/>
                <a:gd name="connsiteY80" fmla="*/ 447109 h 511250"/>
                <a:gd name="connsiteX81" fmla="*/ 948219 w 2165412"/>
                <a:gd name="connsiteY81" fmla="*/ 443927 h 511250"/>
                <a:gd name="connsiteX82" fmla="*/ 969314 w 2165412"/>
                <a:gd name="connsiteY82" fmla="*/ 420382 h 511250"/>
                <a:gd name="connsiteX83" fmla="*/ 521870 w 2165412"/>
                <a:gd name="connsiteY83" fmla="*/ 410606 h 511250"/>
                <a:gd name="connsiteX84" fmla="*/ 517841 w 2165412"/>
                <a:gd name="connsiteY84" fmla="*/ 423096 h 511250"/>
                <a:gd name="connsiteX85" fmla="*/ 504416 w 2165412"/>
                <a:gd name="connsiteY85" fmla="*/ 444332 h 511250"/>
                <a:gd name="connsiteX86" fmla="*/ 499716 w 2165412"/>
                <a:gd name="connsiteY86" fmla="*/ 441834 h 511250"/>
                <a:gd name="connsiteX87" fmla="*/ 520527 w 2165412"/>
                <a:gd name="connsiteY87" fmla="*/ 411231 h 511250"/>
                <a:gd name="connsiteX88" fmla="*/ 521870 w 2165412"/>
                <a:gd name="connsiteY88" fmla="*/ 410606 h 511250"/>
                <a:gd name="connsiteX89" fmla="*/ 2086240 w 2165412"/>
                <a:gd name="connsiteY89" fmla="*/ 407771 h 511250"/>
                <a:gd name="connsiteX90" fmla="*/ 2086240 w 2165412"/>
                <a:gd name="connsiteY90" fmla="*/ 413440 h 511250"/>
                <a:gd name="connsiteX91" fmla="*/ 2040168 w 2165412"/>
                <a:gd name="connsiteY91" fmla="*/ 415708 h 511250"/>
                <a:gd name="connsiteX92" fmla="*/ 2040168 w 2165412"/>
                <a:gd name="connsiteY92" fmla="*/ 411740 h 511250"/>
                <a:gd name="connsiteX93" fmla="*/ 2086240 w 2165412"/>
                <a:gd name="connsiteY93" fmla="*/ 407771 h 511250"/>
                <a:gd name="connsiteX94" fmla="*/ 1778738 w 2165412"/>
                <a:gd name="connsiteY94" fmla="*/ 397725 h 511250"/>
                <a:gd name="connsiteX95" fmla="*/ 1780692 w 2165412"/>
                <a:gd name="connsiteY95" fmla="*/ 397725 h 511250"/>
                <a:gd name="connsiteX96" fmla="*/ 1784597 w 2165412"/>
                <a:gd name="connsiteY96" fmla="*/ 452032 h 511250"/>
                <a:gd name="connsiteX97" fmla="*/ 1785249 w 2165412"/>
                <a:gd name="connsiteY97" fmla="*/ 499871 h 511250"/>
                <a:gd name="connsiteX98" fmla="*/ 1821050 w 2165412"/>
                <a:gd name="connsiteY98" fmla="*/ 499225 h 511250"/>
                <a:gd name="connsiteX99" fmla="*/ 1861406 w 2165412"/>
                <a:gd name="connsiteY99" fmla="*/ 495993 h 511250"/>
                <a:gd name="connsiteX100" fmla="*/ 1861406 w 2165412"/>
                <a:gd name="connsiteY100" fmla="*/ 499871 h 511250"/>
                <a:gd name="connsiteX101" fmla="*/ 1784597 w 2165412"/>
                <a:gd name="connsiteY101" fmla="*/ 505044 h 511250"/>
                <a:gd name="connsiteX102" fmla="*/ 1780040 w 2165412"/>
                <a:gd name="connsiteY102" fmla="*/ 503751 h 511250"/>
                <a:gd name="connsiteX103" fmla="*/ 1778738 w 2165412"/>
                <a:gd name="connsiteY103" fmla="*/ 452032 h 511250"/>
                <a:gd name="connsiteX104" fmla="*/ 1778738 w 2165412"/>
                <a:gd name="connsiteY104" fmla="*/ 397725 h 511250"/>
                <a:gd name="connsiteX105" fmla="*/ 972332 w 2165412"/>
                <a:gd name="connsiteY105" fmla="*/ 392688 h 511250"/>
                <a:gd name="connsiteX106" fmla="*/ 974876 w 2165412"/>
                <a:gd name="connsiteY106" fmla="*/ 395897 h 511250"/>
                <a:gd name="connsiteX107" fmla="*/ 923969 w 2165412"/>
                <a:gd name="connsiteY107" fmla="*/ 452376 h 511250"/>
                <a:gd name="connsiteX108" fmla="*/ 923333 w 2165412"/>
                <a:gd name="connsiteY108" fmla="*/ 453660 h 511250"/>
                <a:gd name="connsiteX109" fmla="*/ 921425 w 2165412"/>
                <a:gd name="connsiteY109" fmla="*/ 455585 h 511250"/>
                <a:gd name="connsiteX110" fmla="*/ 916334 w 2165412"/>
                <a:gd name="connsiteY110" fmla="*/ 451734 h 511250"/>
                <a:gd name="connsiteX111" fmla="*/ 972332 w 2165412"/>
                <a:gd name="connsiteY111" fmla="*/ 392688 h 511250"/>
                <a:gd name="connsiteX112" fmla="*/ 515611 w 2165412"/>
                <a:gd name="connsiteY112" fmla="*/ 385724 h 511250"/>
                <a:gd name="connsiteX113" fmla="*/ 517565 w 2165412"/>
                <a:gd name="connsiteY113" fmla="*/ 386353 h 511250"/>
                <a:gd name="connsiteX114" fmla="*/ 503901 w 2165412"/>
                <a:gd name="connsiteY114" fmla="*/ 414699 h 511250"/>
                <a:gd name="connsiteX115" fmla="*/ 485687 w 2165412"/>
                <a:gd name="connsiteY115" fmla="*/ 449345 h 511250"/>
                <a:gd name="connsiteX116" fmla="*/ 481132 w 2165412"/>
                <a:gd name="connsiteY116" fmla="*/ 446195 h 511250"/>
                <a:gd name="connsiteX117" fmla="*/ 497396 w 2165412"/>
                <a:gd name="connsiteY117" fmla="*/ 415329 h 511250"/>
                <a:gd name="connsiteX118" fmla="*/ 515611 w 2165412"/>
                <a:gd name="connsiteY118" fmla="*/ 385724 h 511250"/>
                <a:gd name="connsiteX119" fmla="*/ 317661 w 2165412"/>
                <a:gd name="connsiteY119" fmla="*/ 380717 h 511250"/>
                <a:gd name="connsiteX120" fmla="*/ 303171 w 2165412"/>
                <a:gd name="connsiteY120" fmla="*/ 413017 h 511250"/>
                <a:gd name="connsiteX121" fmla="*/ 221602 w 2165412"/>
                <a:gd name="connsiteY121" fmla="*/ 458151 h 511250"/>
                <a:gd name="connsiteX122" fmla="*/ 221602 w 2165412"/>
                <a:gd name="connsiteY122" fmla="*/ 452359 h 511250"/>
                <a:gd name="connsiteX123" fmla="*/ 300035 w 2165412"/>
                <a:gd name="connsiteY123" fmla="*/ 407949 h 511250"/>
                <a:gd name="connsiteX124" fmla="*/ 977294 w 2165412"/>
                <a:gd name="connsiteY124" fmla="*/ 361540 h 511250"/>
                <a:gd name="connsiteX125" fmla="*/ 979870 w 2165412"/>
                <a:gd name="connsiteY125" fmla="*/ 364804 h 511250"/>
                <a:gd name="connsiteX126" fmla="*/ 905783 w 2165412"/>
                <a:gd name="connsiteY126" fmla="*/ 446375 h 511250"/>
                <a:gd name="connsiteX127" fmla="*/ 899985 w 2165412"/>
                <a:gd name="connsiteY127" fmla="*/ 443113 h 511250"/>
                <a:gd name="connsiteX128" fmla="*/ 977294 w 2165412"/>
                <a:gd name="connsiteY128" fmla="*/ 361540 h 511250"/>
                <a:gd name="connsiteX129" fmla="*/ 746118 w 2165412"/>
                <a:gd name="connsiteY129" fmla="*/ 358667 h 511250"/>
                <a:gd name="connsiteX130" fmla="*/ 748954 w 2165412"/>
                <a:gd name="connsiteY130" fmla="*/ 358667 h 511250"/>
                <a:gd name="connsiteX131" fmla="*/ 752921 w 2165412"/>
                <a:gd name="connsiteY131" fmla="*/ 450839 h 511250"/>
                <a:gd name="connsiteX132" fmla="*/ 747252 w 2165412"/>
                <a:gd name="connsiteY132" fmla="*/ 450839 h 511250"/>
                <a:gd name="connsiteX133" fmla="*/ 746118 w 2165412"/>
                <a:gd name="connsiteY133" fmla="*/ 358667 h 511250"/>
                <a:gd name="connsiteX134" fmla="*/ 610542 w 2165412"/>
                <a:gd name="connsiteY134" fmla="*/ 349543 h 511250"/>
                <a:gd name="connsiteX135" fmla="*/ 612487 w 2165412"/>
                <a:gd name="connsiteY135" fmla="*/ 349543 h 511250"/>
                <a:gd name="connsiteX136" fmla="*/ 618965 w 2165412"/>
                <a:gd name="connsiteY136" fmla="*/ 446250 h 511250"/>
                <a:gd name="connsiteX137" fmla="*/ 618965 w 2165412"/>
                <a:gd name="connsiteY137" fmla="*/ 450145 h 511250"/>
                <a:gd name="connsiteX138" fmla="*/ 600175 w 2165412"/>
                <a:gd name="connsiteY138" fmla="*/ 467668 h 511250"/>
                <a:gd name="connsiteX139" fmla="*/ 578794 w 2165412"/>
                <a:gd name="connsiteY139" fmla="*/ 485194 h 511250"/>
                <a:gd name="connsiteX140" fmla="*/ 576203 w 2165412"/>
                <a:gd name="connsiteY140" fmla="*/ 483896 h 511250"/>
                <a:gd name="connsiteX141" fmla="*/ 595640 w 2165412"/>
                <a:gd name="connsiteY141" fmla="*/ 465722 h 511250"/>
                <a:gd name="connsiteX142" fmla="*/ 613133 w 2165412"/>
                <a:gd name="connsiteY142" fmla="*/ 448846 h 511250"/>
                <a:gd name="connsiteX143" fmla="*/ 613133 w 2165412"/>
                <a:gd name="connsiteY143" fmla="*/ 447548 h 511250"/>
                <a:gd name="connsiteX144" fmla="*/ 610542 w 2165412"/>
                <a:gd name="connsiteY144" fmla="*/ 349543 h 511250"/>
                <a:gd name="connsiteX145" fmla="*/ 321584 w 2165412"/>
                <a:gd name="connsiteY145" fmla="*/ 347329 h 511250"/>
                <a:gd name="connsiteX146" fmla="*/ 324814 w 2165412"/>
                <a:gd name="connsiteY146" fmla="*/ 347970 h 511250"/>
                <a:gd name="connsiteX147" fmla="*/ 243404 w 2165412"/>
                <a:gd name="connsiteY147" fmla="*/ 442700 h 511250"/>
                <a:gd name="connsiteX148" fmla="*/ 240818 w 2165412"/>
                <a:gd name="connsiteY148" fmla="*/ 438220 h 511250"/>
                <a:gd name="connsiteX149" fmla="*/ 321584 w 2165412"/>
                <a:gd name="connsiteY149" fmla="*/ 347329 h 511250"/>
                <a:gd name="connsiteX150" fmla="*/ 333051 w 2165412"/>
                <a:gd name="connsiteY150" fmla="*/ 346413 h 511250"/>
                <a:gd name="connsiteX151" fmla="*/ 325028 w 2165412"/>
                <a:gd name="connsiteY151" fmla="*/ 369332 h 511250"/>
                <a:gd name="connsiteX152" fmla="*/ 317661 w 2165412"/>
                <a:gd name="connsiteY152" fmla="*/ 380717 h 511250"/>
                <a:gd name="connsiteX153" fmla="*/ 521913 w 2165412"/>
                <a:gd name="connsiteY153" fmla="*/ 346052 h 511250"/>
                <a:gd name="connsiteX154" fmla="*/ 523227 w 2165412"/>
                <a:gd name="connsiteY154" fmla="*/ 346052 h 511250"/>
                <a:gd name="connsiteX155" fmla="*/ 499582 w 2165412"/>
                <a:gd name="connsiteY155" fmla="*/ 394240 h 511250"/>
                <a:gd name="connsiteX156" fmla="*/ 477251 w 2165412"/>
                <a:gd name="connsiteY156" fmla="*/ 438574 h 511250"/>
                <a:gd name="connsiteX157" fmla="*/ 472654 w 2165412"/>
                <a:gd name="connsiteY157" fmla="*/ 435362 h 511250"/>
                <a:gd name="connsiteX158" fmla="*/ 496298 w 2165412"/>
                <a:gd name="connsiteY158" fmla="*/ 392313 h 511250"/>
                <a:gd name="connsiteX159" fmla="*/ 521913 w 2165412"/>
                <a:gd name="connsiteY159" fmla="*/ 346052 h 511250"/>
                <a:gd name="connsiteX160" fmla="*/ 760576 w 2165412"/>
                <a:gd name="connsiteY160" fmla="*/ 335990 h 511250"/>
                <a:gd name="connsiteX161" fmla="*/ 763410 w 2165412"/>
                <a:gd name="connsiteY161" fmla="*/ 335990 h 511250"/>
                <a:gd name="connsiteX162" fmla="*/ 769079 w 2165412"/>
                <a:gd name="connsiteY162" fmla="*/ 448004 h 511250"/>
                <a:gd name="connsiteX163" fmla="*/ 761992 w 2165412"/>
                <a:gd name="connsiteY163" fmla="*/ 448004 h 511250"/>
                <a:gd name="connsiteX164" fmla="*/ 760576 w 2165412"/>
                <a:gd name="connsiteY164" fmla="*/ 335990 h 511250"/>
                <a:gd name="connsiteX165" fmla="*/ 979281 w 2165412"/>
                <a:gd name="connsiteY165" fmla="*/ 333169 h 511250"/>
                <a:gd name="connsiteX166" fmla="*/ 980551 w 2165412"/>
                <a:gd name="connsiteY166" fmla="*/ 335746 h 511250"/>
                <a:gd name="connsiteX167" fmla="*/ 941820 w 2165412"/>
                <a:gd name="connsiteY167" fmla="*/ 375045 h 511250"/>
                <a:gd name="connsiteX168" fmla="*/ 910072 w 2165412"/>
                <a:gd name="connsiteY168" fmla="*/ 413054 h 511250"/>
                <a:gd name="connsiteX169" fmla="*/ 905627 w 2165412"/>
                <a:gd name="connsiteY169" fmla="*/ 409189 h 511250"/>
                <a:gd name="connsiteX170" fmla="*/ 946264 w 2165412"/>
                <a:gd name="connsiteY170" fmla="*/ 363449 h 511250"/>
                <a:gd name="connsiteX171" fmla="*/ 979281 w 2165412"/>
                <a:gd name="connsiteY171" fmla="*/ 333169 h 511250"/>
                <a:gd name="connsiteX172" fmla="*/ 1095464 w 2165412"/>
                <a:gd name="connsiteY172" fmla="*/ 331878 h 511250"/>
                <a:gd name="connsiteX173" fmla="*/ 1105335 w 2165412"/>
                <a:gd name="connsiteY173" fmla="*/ 331878 h 511250"/>
                <a:gd name="connsiteX174" fmla="*/ 1106651 w 2165412"/>
                <a:gd name="connsiteY174" fmla="*/ 333160 h 511250"/>
                <a:gd name="connsiteX175" fmla="*/ 1111915 w 2165412"/>
                <a:gd name="connsiteY175" fmla="*/ 334442 h 511250"/>
                <a:gd name="connsiteX176" fmla="*/ 1118495 w 2165412"/>
                <a:gd name="connsiteY176" fmla="*/ 381889 h 511250"/>
                <a:gd name="connsiteX177" fmla="*/ 1115206 w 2165412"/>
                <a:gd name="connsiteY177" fmla="*/ 383171 h 511250"/>
                <a:gd name="connsiteX178" fmla="*/ 1105994 w 2165412"/>
                <a:gd name="connsiteY178" fmla="*/ 335724 h 511250"/>
                <a:gd name="connsiteX179" fmla="*/ 1105335 w 2165412"/>
                <a:gd name="connsiteY179" fmla="*/ 336365 h 511250"/>
                <a:gd name="connsiteX180" fmla="*/ 1094148 w 2165412"/>
                <a:gd name="connsiteY180" fmla="*/ 336365 h 511250"/>
                <a:gd name="connsiteX181" fmla="*/ 1083620 w 2165412"/>
                <a:gd name="connsiteY181" fmla="*/ 337008 h 511250"/>
                <a:gd name="connsiteX182" fmla="*/ 1082961 w 2165412"/>
                <a:gd name="connsiteY182" fmla="*/ 335083 h 511250"/>
                <a:gd name="connsiteX183" fmla="*/ 1095464 w 2165412"/>
                <a:gd name="connsiteY183" fmla="*/ 331878 h 511250"/>
                <a:gd name="connsiteX184" fmla="*/ 2148080 w 2165412"/>
                <a:gd name="connsiteY184" fmla="*/ 330808 h 511250"/>
                <a:gd name="connsiteX185" fmla="*/ 2119857 w 2165412"/>
                <a:gd name="connsiteY185" fmla="*/ 353914 h 511250"/>
                <a:gd name="connsiteX186" fmla="*/ 2114084 w 2165412"/>
                <a:gd name="connsiteY186" fmla="*/ 362258 h 511250"/>
                <a:gd name="connsiteX187" fmla="*/ 2119214 w 2165412"/>
                <a:gd name="connsiteY187" fmla="*/ 457885 h 511250"/>
                <a:gd name="connsiteX188" fmla="*/ 2121139 w 2165412"/>
                <a:gd name="connsiteY188" fmla="*/ 461096 h 511250"/>
                <a:gd name="connsiteX189" fmla="*/ 2146155 w 2165412"/>
                <a:gd name="connsiteY189" fmla="*/ 432214 h 511250"/>
                <a:gd name="connsiteX190" fmla="*/ 2145514 w 2165412"/>
                <a:gd name="connsiteY190" fmla="*/ 371884 h 511250"/>
                <a:gd name="connsiteX191" fmla="*/ 2148080 w 2165412"/>
                <a:gd name="connsiteY191" fmla="*/ 330808 h 511250"/>
                <a:gd name="connsiteX192" fmla="*/ 1965909 w 2165412"/>
                <a:gd name="connsiteY192" fmla="*/ 328884 h 511250"/>
                <a:gd name="connsiteX193" fmla="*/ 1965268 w 2165412"/>
                <a:gd name="connsiteY193" fmla="*/ 330167 h 511250"/>
                <a:gd name="connsiteX194" fmla="*/ 1933195 w 2165412"/>
                <a:gd name="connsiteY194" fmla="*/ 350062 h 511250"/>
                <a:gd name="connsiteX195" fmla="*/ 1989002 w 2165412"/>
                <a:gd name="connsiteY195" fmla="*/ 349421 h 511250"/>
                <a:gd name="connsiteX196" fmla="*/ 2110876 w 2165412"/>
                <a:gd name="connsiteY196" fmla="*/ 344286 h 511250"/>
                <a:gd name="connsiteX197" fmla="*/ 2114725 w 2165412"/>
                <a:gd name="connsiteY197" fmla="*/ 344929 h 511250"/>
                <a:gd name="connsiteX198" fmla="*/ 2131403 w 2165412"/>
                <a:gd name="connsiteY198" fmla="*/ 329525 h 511250"/>
                <a:gd name="connsiteX199" fmla="*/ 1965909 w 2165412"/>
                <a:gd name="connsiteY199" fmla="*/ 328884 h 511250"/>
                <a:gd name="connsiteX200" fmla="*/ 339897 w 2165412"/>
                <a:gd name="connsiteY200" fmla="*/ 326855 h 511250"/>
                <a:gd name="connsiteX201" fmla="*/ 341825 w 2165412"/>
                <a:gd name="connsiteY201" fmla="*/ 326855 h 511250"/>
                <a:gd name="connsiteX202" fmla="*/ 333051 w 2165412"/>
                <a:gd name="connsiteY202" fmla="*/ 346413 h 511250"/>
                <a:gd name="connsiteX203" fmla="*/ 209019 w 2165412"/>
                <a:gd name="connsiteY203" fmla="*/ 320418 h 511250"/>
                <a:gd name="connsiteX204" fmla="*/ 195718 w 2165412"/>
                <a:gd name="connsiteY204" fmla="*/ 323788 h 511250"/>
                <a:gd name="connsiteX205" fmla="*/ 195718 w 2165412"/>
                <a:gd name="connsiteY205" fmla="*/ 321809 h 511250"/>
                <a:gd name="connsiteX206" fmla="*/ 1116950 w 2165412"/>
                <a:gd name="connsiteY206" fmla="*/ 319899 h 511250"/>
                <a:gd name="connsiteX207" fmla="*/ 1118839 w 2165412"/>
                <a:gd name="connsiteY207" fmla="*/ 320550 h 511250"/>
                <a:gd name="connsiteX208" fmla="*/ 1121359 w 2165412"/>
                <a:gd name="connsiteY208" fmla="*/ 322504 h 511250"/>
                <a:gd name="connsiteX209" fmla="*/ 1130808 w 2165412"/>
                <a:gd name="connsiteY209" fmla="*/ 413670 h 511250"/>
                <a:gd name="connsiteX210" fmla="*/ 1127028 w 2165412"/>
                <a:gd name="connsiteY210" fmla="*/ 413670 h 511250"/>
                <a:gd name="connsiteX211" fmla="*/ 1116320 w 2165412"/>
                <a:gd name="connsiteY211" fmla="*/ 325759 h 511250"/>
                <a:gd name="connsiteX212" fmla="*/ 1073485 w 2165412"/>
                <a:gd name="connsiteY212" fmla="*/ 326411 h 511250"/>
                <a:gd name="connsiteX213" fmla="*/ 1073485 w 2165412"/>
                <a:gd name="connsiteY213" fmla="*/ 323154 h 511250"/>
                <a:gd name="connsiteX214" fmla="*/ 1116950 w 2165412"/>
                <a:gd name="connsiteY214" fmla="*/ 319899 h 511250"/>
                <a:gd name="connsiteX215" fmla="*/ 211124 w 2165412"/>
                <a:gd name="connsiteY215" fmla="*/ 319884 h 511250"/>
                <a:gd name="connsiteX216" fmla="*/ 210681 w 2165412"/>
                <a:gd name="connsiteY216" fmla="*/ 320243 h 511250"/>
                <a:gd name="connsiteX217" fmla="*/ 209019 w 2165412"/>
                <a:gd name="connsiteY217" fmla="*/ 320418 h 511250"/>
                <a:gd name="connsiteX218" fmla="*/ 1788125 w 2165412"/>
                <a:gd name="connsiteY218" fmla="*/ 312681 h 511250"/>
                <a:gd name="connsiteX219" fmla="*/ 1790698 w 2165412"/>
                <a:gd name="connsiteY219" fmla="*/ 312681 h 511250"/>
                <a:gd name="connsiteX220" fmla="*/ 1796487 w 2165412"/>
                <a:gd name="connsiteY220" fmla="*/ 413827 h 511250"/>
                <a:gd name="connsiteX221" fmla="*/ 1797775 w 2165412"/>
                <a:gd name="connsiteY221" fmla="*/ 484049 h 511250"/>
                <a:gd name="connsiteX222" fmla="*/ 1797775 w 2165412"/>
                <a:gd name="connsiteY222" fmla="*/ 485337 h 511250"/>
                <a:gd name="connsiteX223" fmla="*/ 1836374 w 2165412"/>
                <a:gd name="connsiteY223" fmla="*/ 485981 h 511250"/>
                <a:gd name="connsiteX224" fmla="*/ 1875616 w 2165412"/>
                <a:gd name="connsiteY224" fmla="*/ 488558 h 511250"/>
                <a:gd name="connsiteX225" fmla="*/ 1875616 w 2165412"/>
                <a:gd name="connsiteY225" fmla="*/ 491779 h 511250"/>
                <a:gd name="connsiteX226" fmla="*/ 1824151 w 2165412"/>
                <a:gd name="connsiteY226" fmla="*/ 492424 h 511250"/>
                <a:gd name="connsiteX227" fmla="*/ 1794559 w 2165412"/>
                <a:gd name="connsiteY227" fmla="*/ 491136 h 511250"/>
                <a:gd name="connsiteX228" fmla="*/ 1792629 w 2165412"/>
                <a:gd name="connsiteY228" fmla="*/ 486626 h 511250"/>
                <a:gd name="connsiteX229" fmla="*/ 1791341 w 2165412"/>
                <a:gd name="connsiteY229" fmla="*/ 484049 h 511250"/>
                <a:gd name="connsiteX230" fmla="*/ 1790055 w 2165412"/>
                <a:gd name="connsiteY230" fmla="*/ 406741 h 511250"/>
                <a:gd name="connsiteX231" fmla="*/ 1788125 w 2165412"/>
                <a:gd name="connsiteY231" fmla="*/ 312681 h 511250"/>
                <a:gd name="connsiteX232" fmla="*/ 979199 w 2165412"/>
                <a:gd name="connsiteY232" fmla="*/ 312676 h 511250"/>
                <a:gd name="connsiteX233" fmla="*/ 981145 w 2165412"/>
                <a:gd name="connsiteY233" fmla="*/ 315238 h 511250"/>
                <a:gd name="connsiteX234" fmla="*/ 913043 w 2165412"/>
                <a:gd name="connsiteY234" fmla="*/ 381248 h 511250"/>
                <a:gd name="connsiteX235" fmla="*/ 909152 w 2165412"/>
                <a:gd name="connsiteY235" fmla="*/ 377403 h 511250"/>
                <a:gd name="connsiteX236" fmla="*/ 979199 w 2165412"/>
                <a:gd name="connsiteY236" fmla="*/ 312676 h 511250"/>
                <a:gd name="connsiteX237" fmla="*/ 1023792 w 2165412"/>
                <a:gd name="connsiteY237" fmla="*/ 310705 h 511250"/>
                <a:gd name="connsiteX238" fmla="*/ 1011574 w 2165412"/>
                <a:gd name="connsiteY238" fmla="*/ 393520 h 511250"/>
                <a:gd name="connsiteX239" fmla="*/ 1005142 w 2165412"/>
                <a:gd name="connsiteY239" fmla="*/ 460287 h 511250"/>
                <a:gd name="connsiteX240" fmla="*/ 1023150 w 2165412"/>
                <a:gd name="connsiteY240" fmla="*/ 442309 h 511250"/>
                <a:gd name="connsiteX241" fmla="*/ 1025078 w 2165412"/>
                <a:gd name="connsiteY241" fmla="*/ 441026 h 511250"/>
                <a:gd name="connsiteX242" fmla="*/ 1041800 w 2165412"/>
                <a:gd name="connsiteY242" fmla="*/ 313915 h 511250"/>
                <a:gd name="connsiteX243" fmla="*/ 1023792 w 2165412"/>
                <a:gd name="connsiteY243" fmla="*/ 310705 h 511250"/>
                <a:gd name="connsiteX244" fmla="*/ 519973 w 2165412"/>
                <a:gd name="connsiteY244" fmla="*/ 309842 h 511250"/>
                <a:gd name="connsiteX245" fmla="*/ 521929 w 2165412"/>
                <a:gd name="connsiteY245" fmla="*/ 311122 h 511250"/>
                <a:gd name="connsiteX246" fmla="*/ 474359 w 2165412"/>
                <a:gd name="connsiteY246" fmla="*/ 398257 h 511250"/>
                <a:gd name="connsiteX247" fmla="*/ 468495 w 2165412"/>
                <a:gd name="connsiteY247" fmla="*/ 395054 h 511250"/>
                <a:gd name="connsiteX248" fmla="*/ 519973 w 2165412"/>
                <a:gd name="connsiteY248" fmla="*/ 309842 h 511250"/>
                <a:gd name="connsiteX249" fmla="*/ 2162795 w 2165412"/>
                <a:gd name="connsiteY249" fmla="*/ 296315 h 511250"/>
                <a:gd name="connsiteX250" fmla="*/ 2161504 w 2165412"/>
                <a:gd name="connsiteY250" fmla="*/ 303118 h 511250"/>
                <a:gd name="connsiteX251" fmla="*/ 2080739 w 2165412"/>
                <a:gd name="connsiteY251" fmla="*/ 303798 h 511250"/>
                <a:gd name="connsiteX252" fmla="*/ 2081385 w 2165412"/>
                <a:gd name="connsiteY252" fmla="*/ 302437 h 511250"/>
                <a:gd name="connsiteX253" fmla="*/ 2162795 w 2165412"/>
                <a:gd name="connsiteY253" fmla="*/ 296315 h 511250"/>
                <a:gd name="connsiteX254" fmla="*/ 981499 w 2165412"/>
                <a:gd name="connsiteY254" fmla="*/ 287815 h 511250"/>
                <a:gd name="connsiteX255" fmla="*/ 983397 w 2165412"/>
                <a:gd name="connsiteY255" fmla="*/ 289749 h 511250"/>
                <a:gd name="connsiteX256" fmla="*/ 939120 w 2165412"/>
                <a:gd name="connsiteY256" fmla="*/ 329046 h 511250"/>
                <a:gd name="connsiteX257" fmla="*/ 915084 w 2165412"/>
                <a:gd name="connsiteY257" fmla="*/ 353526 h 511250"/>
                <a:gd name="connsiteX258" fmla="*/ 910024 w 2165412"/>
                <a:gd name="connsiteY258" fmla="*/ 350950 h 511250"/>
                <a:gd name="connsiteX259" fmla="*/ 932163 w 2165412"/>
                <a:gd name="connsiteY259" fmla="*/ 329046 h 511250"/>
                <a:gd name="connsiteX260" fmla="*/ 981499 w 2165412"/>
                <a:gd name="connsiteY260" fmla="*/ 287815 h 511250"/>
                <a:gd name="connsiteX261" fmla="*/ 769551 w 2165412"/>
                <a:gd name="connsiteY261" fmla="*/ 287797 h 511250"/>
                <a:gd name="connsiteX262" fmla="*/ 772700 w 2165412"/>
                <a:gd name="connsiteY262" fmla="*/ 287797 h 511250"/>
                <a:gd name="connsiteX263" fmla="*/ 776480 w 2165412"/>
                <a:gd name="connsiteY263" fmla="*/ 367588 h 511250"/>
                <a:gd name="connsiteX264" fmla="*/ 778370 w 2165412"/>
                <a:gd name="connsiteY264" fmla="*/ 448657 h 511250"/>
                <a:gd name="connsiteX265" fmla="*/ 772700 w 2165412"/>
                <a:gd name="connsiteY265" fmla="*/ 448657 h 511250"/>
                <a:gd name="connsiteX266" fmla="*/ 769551 w 2165412"/>
                <a:gd name="connsiteY266" fmla="*/ 287797 h 511250"/>
                <a:gd name="connsiteX267" fmla="*/ 517249 w 2165412"/>
                <a:gd name="connsiteY267" fmla="*/ 281492 h 511250"/>
                <a:gd name="connsiteX268" fmla="*/ 519782 w 2165412"/>
                <a:gd name="connsiteY268" fmla="*/ 283410 h 511250"/>
                <a:gd name="connsiteX269" fmla="*/ 474161 w 2165412"/>
                <a:gd name="connsiteY269" fmla="*/ 360776 h 511250"/>
                <a:gd name="connsiteX270" fmla="*/ 468459 w 2165412"/>
                <a:gd name="connsiteY270" fmla="*/ 359497 h 511250"/>
                <a:gd name="connsiteX271" fmla="*/ 517249 w 2165412"/>
                <a:gd name="connsiteY271" fmla="*/ 281492 h 511250"/>
                <a:gd name="connsiteX272" fmla="*/ 1068591 w 2165412"/>
                <a:gd name="connsiteY272" fmla="*/ 275879 h 511250"/>
                <a:gd name="connsiteX273" fmla="*/ 1120036 w 2165412"/>
                <a:gd name="connsiteY273" fmla="*/ 275879 h 511250"/>
                <a:gd name="connsiteX274" fmla="*/ 1120036 w 2165412"/>
                <a:gd name="connsiteY274" fmla="*/ 277212 h 511250"/>
                <a:gd name="connsiteX275" fmla="*/ 1074451 w 2165412"/>
                <a:gd name="connsiteY275" fmla="*/ 281214 h 511250"/>
                <a:gd name="connsiteX276" fmla="*/ 1029519 w 2165412"/>
                <a:gd name="connsiteY276" fmla="*/ 284549 h 511250"/>
                <a:gd name="connsiteX277" fmla="*/ 1028867 w 2165412"/>
                <a:gd name="connsiteY277" fmla="*/ 279214 h 511250"/>
                <a:gd name="connsiteX278" fmla="*/ 1068591 w 2165412"/>
                <a:gd name="connsiteY278" fmla="*/ 275879 h 511250"/>
                <a:gd name="connsiteX279" fmla="*/ 221334 w 2165412"/>
                <a:gd name="connsiteY279" fmla="*/ 273110 h 511250"/>
                <a:gd name="connsiteX280" fmla="*/ 224342 w 2165412"/>
                <a:gd name="connsiteY280" fmla="*/ 275005 h 511250"/>
                <a:gd name="connsiteX281" fmla="*/ 224342 w 2165412"/>
                <a:gd name="connsiteY281" fmla="*/ 316536 h 511250"/>
                <a:gd name="connsiteX282" fmla="*/ 211124 w 2165412"/>
                <a:gd name="connsiteY282" fmla="*/ 319884 h 511250"/>
                <a:gd name="connsiteX283" fmla="*/ 221741 w 2165412"/>
                <a:gd name="connsiteY283" fmla="*/ 311262 h 511250"/>
                <a:gd name="connsiteX284" fmla="*/ 219789 w 2165412"/>
                <a:gd name="connsiteY284" fmla="*/ 275664 h 511250"/>
                <a:gd name="connsiteX285" fmla="*/ 221334 w 2165412"/>
                <a:gd name="connsiteY285" fmla="*/ 273110 h 511250"/>
                <a:gd name="connsiteX286" fmla="*/ 984309 w 2165412"/>
                <a:gd name="connsiteY286" fmla="*/ 269506 h 511250"/>
                <a:gd name="connsiteX287" fmla="*/ 986218 w 2165412"/>
                <a:gd name="connsiteY287" fmla="*/ 273284 h 511250"/>
                <a:gd name="connsiteX288" fmla="*/ 926453 w 2165412"/>
                <a:gd name="connsiteY288" fmla="*/ 322418 h 511250"/>
                <a:gd name="connsiteX289" fmla="*/ 923273 w 2165412"/>
                <a:gd name="connsiteY289" fmla="*/ 319268 h 511250"/>
                <a:gd name="connsiteX290" fmla="*/ 984309 w 2165412"/>
                <a:gd name="connsiteY290" fmla="*/ 269506 h 511250"/>
                <a:gd name="connsiteX291" fmla="*/ 230559 w 2165412"/>
                <a:gd name="connsiteY291" fmla="*/ 264900 h 511250"/>
                <a:gd name="connsiteX292" fmla="*/ 233972 w 2165412"/>
                <a:gd name="connsiteY292" fmla="*/ 267077 h 511250"/>
                <a:gd name="connsiteX293" fmla="*/ 230072 w 2165412"/>
                <a:gd name="connsiteY293" fmla="*/ 327734 h 511250"/>
                <a:gd name="connsiteX294" fmla="*/ 179360 w 2165412"/>
                <a:gd name="connsiteY294" fmla="*/ 326443 h 511250"/>
                <a:gd name="connsiteX295" fmla="*/ 181310 w 2165412"/>
                <a:gd name="connsiteY295" fmla="*/ 324507 h 511250"/>
                <a:gd name="connsiteX296" fmla="*/ 234622 w 2165412"/>
                <a:gd name="connsiteY296" fmla="*/ 310956 h 511250"/>
                <a:gd name="connsiteX297" fmla="*/ 228121 w 2165412"/>
                <a:gd name="connsiteY297" fmla="*/ 269013 h 511250"/>
                <a:gd name="connsiteX298" fmla="*/ 230559 w 2165412"/>
                <a:gd name="connsiteY298" fmla="*/ 264900 h 511250"/>
                <a:gd name="connsiteX299" fmla="*/ 1109704 w 2165412"/>
                <a:gd name="connsiteY299" fmla="*/ 263206 h 511250"/>
                <a:gd name="connsiteX300" fmla="*/ 1109074 w 2165412"/>
                <a:gd name="connsiteY300" fmla="*/ 269583 h 511250"/>
                <a:gd name="connsiteX301" fmla="*/ 1054272 w 2165412"/>
                <a:gd name="connsiteY301" fmla="*/ 271000 h 511250"/>
                <a:gd name="connsiteX302" fmla="*/ 1053642 w 2165412"/>
                <a:gd name="connsiteY302" fmla="*/ 266749 h 511250"/>
                <a:gd name="connsiteX303" fmla="*/ 1109704 w 2165412"/>
                <a:gd name="connsiteY303" fmla="*/ 263206 h 511250"/>
                <a:gd name="connsiteX304" fmla="*/ 977837 w 2165412"/>
                <a:gd name="connsiteY304" fmla="*/ 259426 h 511250"/>
                <a:gd name="connsiteX305" fmla="*/ 980465 w 2165412"/>
                <a:gd name="connsiteY305" fmla="*/ 261946 h 511250"/>
                <a:gd name="connsiteX306" fmla="*/ 935802 w 2165412"/>
                <a:gd name="connsiteY306" fmla="*/ 299741 h 511250"/>
                <a:gd name="connsiteX307" fmla="*/ 931861 w 2165412"/>
                <a:gd name="connsiteY307" fmla="*/ 295961 h 511250"/>
                <a:gd name="connsiteX308" fmla="*/ 977837 w 2165412"/>
                <a:gd name="connsiteY308" fmla="*/ 259426 h 511250"/>
                <a:gd name="connsiteX309" fmla="*/ 514388 w 2165412"/>
                <a:gd name="connsiteY309" fmla="*/ 255996 h 511250"/>
                <a:gd name="connsiteX310" fmla="*/ 516938 w 2165412"/>
                <a:gd name="connsiteY310" fmla="*/ 257291 h 511250"/>
                <a:gd name="connsiteX311" fmla="*/ 494616 w 2165412"/>
                <a:gd name="connsiteY311" fmla="*/ 295481 h 511250"/>
                <a:gd name="connsiteX312" fmla="*/ 473570 w 2165412"/>
                <a:gd name="connsiteY312" fmla="*/ 333669 h 511250"/>
                <a:gd name="connsiteX313" fmla="*/ 468466 w 2165412"/>
                <a:gd name="connsiteY313" fmla="*/ 330434 h 511250"/>
                <a:gd name="connsiteX314" fmla="*/ 514388 w 2165412"/>
                <a:gd name="connsiteY314" fmla="*/ 255996 h 511250"/>
                <a:gd name="connsiteX315" fmla="*/ 129933 w 2165412"/>
                <a:gd name="connsiteY315" fmla="*/ 249248 h 511250"/>
                <a:gd name="connsiteX316" fmla="*/ 110654 w 2165412"/>
                <a:gd name="connsiteY316" fmla="*/ 266608 h 511250"/>
                <a:gd name="connsiteX317" fmla="*/ 110654 w 2165412"/>
                <a:gd name="connsiteY317" fmla="*/ 267251 h 511250"/>
                <a:gd name="connsiteX318" fmla="*/ 145357 w 2165412"/>
                <a:gd name="connsiteY318" fmla="*/ 341833 h 511250"/>
                <a:gd name="connsiteX319" fmla="*/ 216689 w 2165412"/>
                <a:gd name="connsiteY319" fmla="*/ 355335 h 511250"/>
                <a:gd name="connsiteX320" fmla="*/ 162708 w 2165412"/>
                <a:gd name="connsiteY320" fmla="*/ 336046 h 511250"/>
                <a:gd name="connsiteX321" fmla="*/ 129933 w 2165412"/>
                <a:gd name="connsiteY321" fmla="*/ 249248 h 511250"/>
                <a:gd name="connsiteX322" fmla="*/ 119652 w 2165412"/>
                <a:gd name="connsiteY322" fmla="*/ 247320 h 511250"/>
                <a:gd name="connsiteX323" fmla="*/ 65670 w 2165412"/>
                <a:gd name="connsiteY323" fmla="*/ 249248 h 511250"/>
                <a:gd name="connsiteX324" fmla="*/ 30969 w 2165412"/>
                <a:gd name="connsiteY324" fmla="*/ 249891 h 511250"/>
                <a:gd name="connsiteX325" fmla="*/ 30326 w 2165412"/>
                <a:gd name="connsiteY325" fmla="*/ 251820 h 511250"/>
                <a:gd name="connsiteX326" fmla="*/ 17473 w 2165412"/>
                <a:gd name="connsiteY326" fmla="*/ 264679 h 511250"/>
                <a:gd name="connsiteX327" fmla="*/ 11047 w 2165412"/>
                <a:gd name="connsiteY327" fmla="*/ 271107 h 511250"/>
                <a:gd name="connsiteX328" fmla="*/ 12975 w 2165412"/>
                <a:gd name="connsiteY328" fmla="*/ 271752 h 511250"/>
                <a:gd name="connsiteX329" fmla="*/ 102301 w 2165412"/>
                <a:gd name="connsiteY329" fmla="*/ 261463 h 511250"/>
                <a:gd name="connsiteX330" fmla="*/ 106156 w 2165412"/>
                <a:gd name="connsiteY330" fmla="*/ 261463 h 511250"/>
                <a:gd name="connsiteX331" fmla="*/ 115154 w 2165412"/>
                <a:gd name="connsiteY331" fmla="*/ 252462 h 511250"/>
                <a:gd name="connsiteX332" fmla="*/ 115672 w 2165412"/>
                <a:gd name="connsiteY332" fmla="*/ 251871 h 511250"/>
                <a:gd name="connsiteX333" fmla="*/ 1125728 w 2165412"/>
                <a:gd name="connsiteY333" fmla="*/ 246199 h 511250"/>
                <a:gd name="connsiteX334" fmla="*/ 1125728 w 2165412"/>
                <a:gd name="connsiteY334" fmla="*/ 249032 h 511250"/>
                <a:gd name="connsiteX335" fmla="*/ 1042096 w 2165412"/>
                <a:gd name="connsiteY335" fmla="*/ 256119 h 511250"/>
                <a:gd name="connsiteX336" fmla="*/ 1040166 w 2165412"/>
                <a:gd name="connsiteY336" fmla="*/ 250450 h 511250"/>
                <a:gd name="connsiteX337" fmla="*/ 1079410 w 2165412"/>
                <a:gd name="connsiteY337" fmla="*/ 249032 h 511250"/>
                <a:gd name="connsiteX338" fmla="*/ 1125728 w 2165412"/>
                <a:gd name="connsiteY338" fmla="*/ 246199 h 511250"/>
                <a:gd name="connsiteX339" fmla="*/ 972958 w 2165412"/>
                <a:gd name="connsiteY339" fmla="*/ 241810 h 511250"/>
                <a:gd name="connsiteX340" fmla="*/ 975508 w 2165412"/>
                <a:gd name="connsiteY340" fmla="*/ 244370 h 511250"/>
                <a:gd name="connsiteX341" fmla="*/ 931501 w 2165412"/>
                <a:gd name="connsiteY341" fmla="*/ 277653 h 511250"/>
                <a:gd name="connsiteX342" fmla="*/ 928951 w 2165412"/>
                <a:gd name="connsiteY342" fmla="*/ 273173 h 511250"/>
                <a:gd name="connsiteX343" fmla="*/ 972958 w 2165412"/>
                <a:gd name="connsiteY343" fmla="*/ 241810 h 511250"/>
                <a:gd name="connsiteX344" fmla="*/ 1131415 w 2165412"/>
                <a:gd name="connsiteY344" fmla="*/ 232025 h 511250"/>
                <a:gd name="connsiteX345" fmla="*/ 1131415 w 2165412"/>
                <a:gd name="connsiteY345" fmla="*/ 234387 h 511250"/>
                <a:gd name="connsiteX346" fmla="*/ 1082976 w 2165412"/>
                <a:gd name="connsiteY346" fmla="*/ 239703 h 511250"/>
                <a:gd name="connsiteX347" fmla="*/ 1029437 w 2165412"/>
                <a:gd name="connsiteY347" fmla="*/ 244427 h 511250"/>
                <a:gd name="connsiteX348" fmla="*/ 1028162 w 2165412"/>
                <a:gd name="connsiteY348" fmla="*/ 239703 h 511250"/>
                <a:gd name="connsiteX349" fmla="*/ 1075964 w 2165412"/>
                <a:gd name="connsiteY349" fmla="*/ 236158 h 511250"/>
                <a:gd name="connsiteX350" fmla="*/ 1131415 w 2165412"/>
                <a:gd name="connsiteY350" fmla="*/ 232025 h 511250"/>
                <a:gd name="connsiteX351" fmla="*/ 965171 w 2165412"/>
                <a:gd name="connsiteY351" fmla="*/ 227587 h 511250"/>
                <a:gd name="connsiteX352" fmla="*/ 967045 w 2165412"/>
                <a:gd name="connsiteY352" fmla="*/ 230053 h 511250"/>
                <a:gd name="connsiteX353" fmla="*/ 936440 w 2165412"/>
                <a:gd name="connsiteY353" fmla="*/ 253469 h 511250"/>
                <a:gd name="connsiteX354" fmla="*/ 933942 w 2165412"/>
                <a:gd name="connsiteY354" fmla="*/ 249771 h 511250"/>
                <a:gd name="connsiteX355" fmla="*/ 950181 w 2165412"/>
                <a:gd name="connsiteY355" fmla="*/ 237447 h 511250"/>
                <a:gd name="connsiteX356" fmla="*/ 965171 w 2165412"/>
                <a:gd name="connsiteY356" fmla="*/ 227587 h 511250"/>
                <a:gd name="connsiteX357" fmla="*/ 101749 w 2165412"/>
                <a:gd name="connsiteY357" fmla="*/ 226355 h 511250"/>
                <a:gd name="connsiteX358" fmla="*/ 102403 w 2165412"/>
                <a:gd name="connsiteY358" fmla="*/ 228971 h 511250"/>
                <a:gd name="connsiteX359" fmla="*/ 27376 w 2165412"/>
                <a:gd name="connsiteY359" fmla="*/ 242054 h 511250"/>
                <a:gd name="connsiteX360" fmla="*/ 26071 w 2165412"/>
                <a:gd name="connsiteY360" fmla="*/ 236167 h 511250"/>
                <a:gd name="connsiteX361" fmla="*/ 101749 w 2165412"/>
                <a:gd name="connsiteY361" fmla="*/ 226355 h 511250"/>
                <a:gd name="connsiteX362" fmla="*/ 516540 w 2165412"/>
                <a:gd name="connsiteY362" fmla="*/ 219770 h 511250"/>
                <a:gd name="connsiteX363" fmla="*/ 519761 w 2165412"/>
                <a:gd name="connsiteY363" fmla="*/ 221049 h 511250"/>
                <a:gd name="connsiteX364" fmla="*/ 494636 w 2165412"/>
                <a:gd name="connsiteY364" fmla="*/ 261971 h 511250"/>
                <a:gd name="connsiteX365" fmla="*/ 472088 w 2165412"/>
                <a:gd name="connsiteY365" fmla="*/ 299054 h 511250"/>
                <a:gd name="connsiteX366" fmla="*/ 466290 w 2165412"/>
                <a:gd name="connsiteY366" fmla="*/ 295857 h 511250"/>
                <a:gd name="connsiteX367" fmla="*/ 490770 w 2165412"/>
                <a:gd name="connsiteY367" fmla="*/ 259412 h 511250"/>
                <a:gd name="connsiteX368" fmla="*/ 516540 w 2165412"/>
                <a:gd name="connsiteY368" fmla="*/ 219770 h 511250"/>
                <a:gd name="connsiteX369" fmla="*/ 84734 w 2165412"/>
                <a:gd name="connsiteY369" fmla="*/ 218506 h 511250"/>
                <a:gd name="connsiteX370" fmla="*/ 85390 w 2165412"/>
                <a:gd name="connsiteY370" fmla="*/ 220468 h 511250"/>
                <a:gd name="connsiteX371" fmla="*/ 25208 w 2165412"/>
                <a:gd name="connsiteY371" fmla="*/ 233551 h 511250"/>
                <a:gd name="connsiteX372" fmla="*/ 23246 w 2165412"/>
                <a:gd name="connsiteY372" fmla="*/ 227011 h 511250"/>
                <a:gd name="connsiteX373" fmla="*/ 59224 w 2165412"/>
                <a:gd name="connsiteY373" fmla="*/ 220468 h 511250"/>
                <a:gd name="connsiteX374" fmla="*/ 84734 w 2165412"/>
                <a:gd name="connsiteY374" fmla="*/ 218506 h 511250"/>
                <a:gd name="connsiteX375" fmla="*/ 1134529 w 2165412"/>
                <a:gd name="connsiteY375" fmla="*/ 217852 h 511250"/>
                <a:gd name="connsiteX376" fmla="*/ 1134529 w 2165412"/>
                <a:gd name="connsiteY376" fmla="*/ 224230 h 511250"/>
                <a:gd name="connsiteX377" fmla="*/ 1073266 w 2165412"/>
                <a:gd name="connsiteY377" fmla="*/ 229189 h 511250"/>
                <a:gd name="connsiteX378" fmla="*/ 1018384 w 2165412"/>
                <a:gd name="connsiteY378" fmla="*/ 231316 h 511250"/>
                <a:gd name="connsiteX379" fmla="*/ 1018384 w 2165412"/>
                <a:gd name="connsiteY379" fmla="*/ 228482 h 511250"/>
                <a:gd name="connsiteX380" fmla="*/ 1073266 w 2165412"/>
                <a:gd name="connsiteY380" fmla="*/ 224230 h 511250"/>
                <a:gd name="connsiteX381" fmla="*/ 1134529 w 2165412"/>
                <a:gd name="connsiteY381" fmla="*/ 217852 h 511250"/>
                <a:gd name="connsiteX382" fmla="*/ 1521939 w 2165412"/>
                <a:gd name="connsiteY382" fmla="*/ 216446 h 511250"/>
                <a:gd name="connsiteX383" fmla="*/ 1525201 w 2165412"/>
                <a:gd name="connsiteY383" fmla="*/ 218194 h 511250"/>
                <a:gd name="connsiteX384" fmla="*/ 1540471 w 2165412"/>
                <a:gd name="connsiteY384" fmla="*/ 273496 h 511250"/>
                <a:gd name="connsiteX385" fmla="*/ 1549381 w 2165412"/>
                <a:gd name="connsiteY385" fmla="*/ 317355 h 511250"/>
                <a:gd name="connsiteX386" fmla="*/ 1547471 w 2165412"/>
                <a:gd name="connsiteY386" fmla="*/ 317991 h 511250"/>
                <a:gd name="connsiteX387" fmla="*/ 1520110 w 2165412"/>
                <a:gd name="connsiteY387" fmla="*/ 219466 h 511250"/>
                <a:gd name="connsiteX388" fmla="*/ 1521939 w 2165412"/>
                <a:gd name="connsiteY388" fmla="*/ 216446 h 511250"/>
                <a:gd name="connsiteX389" fmla="*/ 1510465 w 2165412"/>
                <a:gd name="connsiteY389" fmla="*/ 216047 h 511250"/>
                <a:gd name="connsiteX390" fmla="*/ 1514091 w 2165412"/>
                <a:gd name="connsiteY390" fmla="*/ 217555 h 511250"/>
                <a:gd name="connsiteX391" fmla="*/ 1526615 w 2165412"/>
                <a:gd name="connsiteY391" fmla="*/ 261343 h 511250"/>
                <a:gd name="connsiteX392" fmla="*/ 1534527 w 2165412"/>
                <a:gd name="connsiteY392" fmla="*/ 297515 h 511250"/>
                <a:gd name="connsiteX393" fmla="*/ 1531231 w 2165412"/>
                <a:gd name="connsiteY393" fmla="*/ 297515 h 511250"/>
                <a:gd name="connsiteX394" fmla="*/ 1518705 w 2165412"/>
                <a:gd name="connsiteY394" fmla="*/ 252458 h 511250"/>
                <a:gd name="connsiteX395" fmla="*/ 1508816 w 2165412"/>
                <a:gd name="connsiteY395" fmla="*/ 218823 h 511250"/>
                <a:gd name="connsiteX396" fmla="*/ 1510465 w 2165412"/>
                <a:gd name="connsiteY396" fmla="*/ 216047 h 511250"/>
                <a:gd name="connsiteX397" fmla="*/ 962034 w 2165412"/>
                <a:gd name="connsiteY397" fmla="*/ 215656 h 511250"/>
                <a:gd name="connsiteX398" fmla="*/ 964059 w 2165412"/>
                <a:gd name="connsiteY398" fmla="*/ 218217 h 511250"/>
                <a:gd name="connsiteX399" fmla="*/ 949210 w 2165412"/>
                <a:gd name="connsiteY399" fmla="*/ 227819 h 511250"/>
                <a:gd name="connsiteX400" fmla="*/ 939763 w 2165412"/>
                <a:gd name="connsiteY400" fmla="*/ 231019 h 511250"/>
                <a:gd name="connsiteX401" fmla="*/ 941112 w 2165412"/>
                <a:gd name="connsiteY401" fmla="*/ 227819 h 511250"/>
                <a:gd name="connsiteX402" fmla="*/ 942462 w 2165412"/>
                <a:gd name="connsiteY402" fmla="*/ 227819 h 511250"/>
                <a:gd name="connsiteX403" fmla="*/ 945162 w 2165412"/>
                <a:gd name="connsiteY403" fmla="*/ 225898 h 511250"/>
                <a:gd name="connsiteX404" fmla="*/ 951235 w 2165412"/>
                <a:gd name="connsiteY404" fmla="*/ 222698 h 511250"/>
                <a:gd name="connsiteX405" fmla="*/ 962034 w 2165412"/>
                <a:gd name="connsiteY405" fmla="*/ 215656 h 511250"/>
                <a:gd name="connsiteX406" fmla="*/ 1117504 w 2165412"/>
                <a:gd name="connsiteY406" fmla="*/ 210001 h 511250"/>
                <a:gd name="connsiteX407" fmla="*/ 1117504 w 2165412"/>
                <a:gd name="connsiteY407" fmla="*/ 215235 h 511250"/>
                <a:gd name="connsiteX408" fmla="*/ 1029728 w 2165412"/>
                <a:gd name="connsiteY408" fmla="*/ 214581 h 511250"/>
                <a:gd name="connsiteX409" fmla="*/ 1029087 w 2165412"/>
                <a:gd name="connsiteY409" fmla="*/ 213272 h 511250"/>
                <a:gd name="connsiteX410" fmla="*/ 1117504 w 2165412"/>
                <a:gd name="connsiteY410" fmla="*/ 210001 h 511250"/>
                <a:gd name="connsiteX411" fmla="*/ 955554 w 2165412"/>
                <a:gd name="connsiteY411" fmla="*/ 208285 h 511250"/>
                <a:gd name="connsiteX412" fmla="*/ 957984 w 2165412"/>
                <a:gd name="connsiteY412" fmla="*/ 211239 h 511250"/>
                <a:gd name="connsiteX413" fmla="*/ 948266 w 2165412"/>
                <a:gd name="connsiteY413" fmla="*/ 218915 h 511250"/>
                <a:gd name="connsiteX414" fmla="*/ 945837 w 2165412"/>
                <a:gd name="connsiteY414" fmla="*/ 215370 h 511250"/>
                <a:gd name="connsiteX415" fmla="*/ 955554 w 2165412"/>
                <a:gd name="connsiteY415" fmla="*/ 208285 h 511250"/>
                <a:gd name="connsiteX416" fmla="*/ 1469160 w 2165412"/>
                <a:gd name="connsiteY416" fmla="*/ 201703 h 511250"/>
                <a:gd name="connsiteX417" fmla="*/ 1474944 w 2165412"/>
                <a:gd name="connsiteY417" fmla="*/ 321694 h 511250"/>
                <a:gd name="connsiteX418" fmla="*/ 1473017 w 2165412"/>
                <a:gd name="connsiteY418" fmla="*/ 459654 h 511250"/>
                <a:gd name="connsiteX419" fmla="*/ 1496151 w 2165412"/>
                <a:gd name="connsiteY419" fmla="*/ 436553 h 511250"/>
                <a:gd name="connsiteX420" fmla="*/ 1501292 w 2165412"/>
                <a:gd name="connsiteY420" fmla="*/ 435911 h 511250"/>
                <a:gd name="connsiteX421" fmla="*/ 1501292 w 2165412"/>
                <a:gd name="connsiteY421" fmla="*/ 207479 h 511250"/>
                <a:gd name="connsiteX422" fmla="*/ 1501935 w 2165412"/>
                <a:gd name="connsiteY422" fmla="*/ 206195 h 511250"/>
                <a:gd name="connsiteX423" fmla="*/ 1469160 w 2165412"/>
                <a:gd name="connsiteY423" fmla="*/ 201703 h 511250"/>
                <a:gd name="connsiteX424" fmla="*/ 1383109 w 2165412"/>
                <a:gd name="connsiteY424" fmla="*/ 200729 h 511250"/>
                <a:gd name="connsiteX425" fmla="*/ 1387111 w 2165412"/>
                <a:gd name="connsiteY425" fmla="*/ 201410 h 511250"/>
                <a:gd name="connsiteX426" fmla="*/ 1381775 w 2165412"/>
                <a:gd name="connsiteY426" fmla="*/ 211614 h 511250"/>
                <a:gd name="connsiteX427" fmla="*/ 1378440 w 2165412"/>
                <a:gd name="connsiteY427" fmla="*/ 209573 h 511250"/>
                <a:gd name="connsiteX428" fmla="*/ 1383109 w 2165412"/>
                <a:gd name="connsiteY428" fmla="*/ 200729 h 511250"/>
                <a:gd name="connsiteX429" fmla="*/ 517270 w 2165412"/>
                <a:gd name="connsiteY429" fmla="*/ 196484 h 511250"/>
                <a:gd name="connsiteX430" fmla="*/ 519790 w 2165412"/>
                <a:gd name="connsiteY430" fmla="*/ 197791 h 511250"/>
                <a:gd name="connsiteX431" fmla="*/ 495854 w 2165412"/>
                <a:gd name="connsiteY431" fmla="*/ 237040 h 511250"/>
                <a:gd name="connsiteX432" fmla="*/ 476327 w 2165412"/>
                <a:gd name="connsiteY432" fmla="*/ 268438 h 511250"/>
                <a:gd name="connsiteX433" fmla="*/ 471916 w 2165412"/>
                <a:gd name="connsiteY433" fmla="*/ 264513 h 511250"/>
                <a:gd name="connsiteX434" fmla="*/ 494593 w 2165412"/>
                <a:gd name="connsiteY434" fmla="*/ 231153 h 511250"/>
                <a:gd name="connsiteX435" fmla="*/ 517270 w 2165412"/>
                <a:gd name="connsiteY435" fmla="*/ 196484 h 511250"/>
                <a:gd name="connsiteX436" fmla="*/ 660431 w 2165412"/>
                <a:gd name="connsiteY436" fmla="*/ 193631 h 511250"/>
                <a:gd name="connsiteX437" fmla="*/ 664967 w 2165412"/>
                <a:gd name="connsiteY437" fmla="*/ 196211 h 511250"/>
                <a:gd name="connsiteX438" fmla="*/ 659783 w 2165412"/>
                <a:gd name="connsiteY438" fmla="*/ 268483 h 511250"/>
                <a:gd name="connsiteX439" fmla="*/ 655896 w 2165412"/>
                <a:gd name="connsiteY439" fmla="*/ 268483 h 511250"/>
                <a:gd name="connsiteX440" fmla="*/ 659135 w 2165412"/>
                <a:gd name="connsiteY440" fmla="*/ 198793 h 511250"/>
                <a:gd name="connsiteX441" fmla="*/ 620909 w 2165412"/>
                <a:gd name="connsiteY441" fmla="*/ 196857 h 511250"/>
                <a:gd name="connsiteX442" fmla="*/ 620909 w 2165412"/>
                <a:gd name="connsiteY442" fmla="*/ 194920 h 511250"/>
                <a:gd name="connsiteX443" fmla="*/ 660431 w 2165412"/>
                <a:gd name="connsiteY443" fmla="*/ 193631 h 511250"/>
                <a:gd name="connsiteX444" fmla="*/ 627817 w 2165412"/>
                <a:gd name="connsiteY444" fmla="*/ 182369 h 511250"/>
                <a:gd name="connsiteX445" fmla="*/ 643077 w 2165412"/>
                <a:gd name="connsiteY445" fmla="*/ 182932 h 511250"/>
                <a:gd name="connsiteX446" fmla="*/ 673118 w 2165412"/>
                <a:gd name="connsiteY446" fmla="*/ 185505 h 511250"/>
                <a:gd name="connsiteX447" fmla="*/ 673118 w 2165412"/>
                <a:gd name="connsiteY447" fmla="*/ 190653 h 511250"/>
                <a:gd name="connsiteX448" fmla="*/ 669922 w 2165412"/>
                <a:gd name="connsiteY448" fmla="*/ 241485 h 511250"/>
                <a:gd name="connsiteX449" fmla="*/ 666727 w 2165412"/>
                <a:gd name="connsiteY449" fmla="*/ 282666 h 511250"/>
                <a:gd name="connsiteX450" fmla="*/ 663531 w 2165412"/>
                <a:gd name="connsiteY450" fmla="*/ 282023 h 511250"/>
                <a:gd name="connsiteX451" fmla="*/ 665449 w 2165412"/>
                <a:gd name="connsiteY451" fmla="*/ 235694 h 511250"/>
                <a:gd name="connsiteX452" fmla="*/ 668004 w 2165412"/>
                <a:gd name="connsiteY452" fmla="*/ 190010 h 511250"/>
                <a:gd name="connsiteX453" fmla="*/ 613037 w 2165412"/>
                <a:gd name="connsiteY453" fmla="*/ 186792 h 511250"/>
                <a:gd name="connsiteX454" fmla="*/ 613037 w 2165412"/>
                <a:gd name="connsiteY454" fmla="*/ 184219 h 511250"/>
                <a:gd name="connsiteX455" fmla="*/ 627817 w 2165412"/>
                <a:gd name="connsiteY455" fmla="*/ 182369 h 511250"/>
                <a:gd name="connsiteX456" fmla="*/ 1091966 w 2165412"/>
                <a:gd name="connsiteY456" fmla="*/ 176593 h 511250"/>
                <a:gd name="connsiteX457" fmla="*/ 1077087 w 2165412"/>
                <a:gd name="connsiteY457" fmla="*/ 177320 h 511250"/>
                <a:gd name="connsiteX458" fmla="*/ 1076442 w 2165412"/>
                <a:gd name="connsiteY458" fmla="*/ 177320 h 511250"/>
                <a:gd name="connsiteX459" fmla="*/ 1051349 w 2165412"/>
                <a:gd name="connsiteY459" fmla="*/ 192168 h 511250"/>
                <a:gd name="connsiteX460" fmla="*/ 1109902 w 2165412"/>
                <a:gd name="connsiteY460" fmla="*/ 189587 h 511250"/>
                <a:gd name="connsiteX461" fmla="*/ 1107328 w 2165412"/>
                <a:gd name="connsiteY461" fmla="*/ 177320 h 511250"/>
                <a:gd name="connsiteX462" fmla="*/ 1091966 w 2165412"/>
                <a:gd name="connsiteY462" fmla="*/ 176593 h 511250"/>
                <a:gd name="connsiteX463" fmla="*/ 514340 w 2165412"/>
                <a:gd name="connsiteY463" fmla="*/ 173802 h 511250"/>
                <a:gd name="connsiteX464" fmla="*/ 516922 w 2165412"/>
                <a:gd name="connsiteY464" fmla="*/ 175107 h 511250"/>
                <a:gd name="connsiteX465" fmla="*/ 495609 w 2165412"/>
                <a:gd name="connsiteY465" fmla="*/ 212283 h 511250"/>
                <a:gd name="connsiteX466" fmla="*/ 473004 w 2165412"/>
                <a:gd name="connsiteY466" fmla="*/ 242938 h 511250"/>
                <a:gd name="connsiteX467" fmla="*/ 469775 w 2165412"/>
                <a:gd name="connsiteY467" fmla="*/ 239024 h 511250"/>
                <a:gd name="connsiteX468" fmla="*/ 491734 w 2165412"/>
                <a:gd name="connsiteY468" fmla="*/ 209674 h 511250"/>
                <a:gd name="connsiteX469" fmla="*/ 514340 w 2165412"/>
                <a:gd name="connsiteY469" fmla="*/ 173802 h 511250"/>
                <a:gd name="connsiteX470" fmla="*/ 560446 w 2165412"/>
                <a:gd name="connsiteY470" fmla="*/ 171784 h 511250"/>
                <a:gd name="connsiteX471" fmla="*/ 573932 w 2165412"/>
                <a:gd name="connsiteY471" fmla="*/ 326759 h 511250"/>
                <a:gd name="connsiteX472" fmla="*/ 572006 w 2165412"/>
                <a:gd name="connsiteY472" fmla="*/ 464372 h 511250"/>
                <a:gd name="connsiteX473" fmla="*/ 593199 w 2165412"/>
                <a:gd name="connsiteY473" fmla="*/ 444438 h 511250"/>
                <a:gd name="connsiteX474" fmla="*/ 597052 w 2165412"/>
                <a:gd name="connsiteY474" fmla="*/ 443150 h 511250"/>
                <a:gd name="connsiteX475" fmla="*/ 591915 w 2165412"/>
                <a:gd name="connsiteY475" fmla="*/ 313897 h 511250"/>
                <a:gd name="connsiteX476" fmla="*/ 588062 w 2165412"/>
                <a:gd name="connsiteY476" fmla="*/ 176286 h 511250"/>
                <a:gd name="connsiteX477" fmla="*/ 560446 w 2165412"/>
                <a:gd name="connsiteY477" fmla="*/ 171784 h 511250"/>
                <a:gd name="connsiteX478" fmla="*/ 1916518 w 2165412"/>
                <a:gd name="connsiteY478" fmla="*/ 168433 h 511250"/>
                <a:gd name="connsiteX479" fmla="*/ 1917163 w 2165412"/>
                <a:gd name="connsiteY479" fmla="*/ 168479 h 511250"/>
                <a:gd name="connsiteX480" fmla="*/ 1919084 w 2165412"/>
                <a:gd name="connsiteY480" fmla="*/ 203732 h 511250"/>
                <a:gd name="connsiteX481" fmla="*/ 1922291 w 2165412"/>
                <a:gd name="connsiteY481" fmla="*/ 199882 h 511250"/>
                <a:gd name="connsiteX482" fmla="*/ 1934479 w 2165412"/>
                <a:gd name="connsiteY482" fmla="*/ 179985 h 511250"/>
                <a:gd name="connsiteX483" fmla="*/ 1935761 w 2165412"/>
                <a:gd name="connsiteY483" fmla="*/ 179985 h 511250"/>
                <a:gd name="connsiteX484" fmla="*/ 1919084 w 2165412"/>
                <a:gd name="connsiteY484" fmla="*/ 213360 h 511250"/>
                <a:gd name="connsiteX485" fmla="*/ 1919084 w 2165412"/>
                <a:gd name="connsiteY485" fmla="*/ 230046 h 511250"/>
                <a:gd name="connsiteX486" fmla="*/ 1944100 w 2165412"/>
                <a:gd name="connsiteY486" fmla="*/ 192181 h 511250"/>
                <a:gd name="connsiteX487" fmla="*/ 1946025 w 2165412"/>
                <a:gd name="connsiteY487" fmla="*/ 193463 h 511250"/>
                <a:gd name="connsiteX488" fmla="*/ 1920368 w 2165412"/>
                <a:gd name="connsiteY488" fmla="*/ 242883 h 511250"/>
                <a:gd name="connsiteX489" fmla="*/ 1919084 w 2165412"/>
                <a:gd name="connsiteY489" fmla="*/ 244167 h 511250"/>
                <a:gd name="connsiteX490" fmla="*/ 1918443 w 2165412"/>
                <a:gd name="connsiteY490" fmla="*/ 265345 h 511250"/>
                <a:gd name="connsiteX491" fmla="*/ 1942177 w 2165412"/>
                <a:gd name="connsiteY491" fmla="*/ 222986 h 511250"/>
                <a:gd name="connsiteX492" fmla="*/ 1944743 w 2165412"/>
                <a:gd name="connsiteY492" fmla="*/ 224270 h 511250"/>
                <a:gd name="connsiteX493" fmla="*/ 1921009 w 2165412"/>
                <a:gd name="connsiteY493" fmla="*/ 275614 h 511250"/>
                <a:gd name="connsiteX494" fmla="*/ 1918443 w 2165412"/>
                <a:gd name="connsiteY494" fmla="*/ 277539 h 511250"/>
                <a:gd name="connsiteX495" fmla="*/ 1918443 w 2165412"/>
                <a:gd name="connsiteY495" fmla="*/ 289733 h 511250"/>
                <a:gd name="connsiteX496" fmla="*/ 1928706 w 2165412"/>
                <a:gd name="connsiteY496" fmla="*/ 272406 h 511250"/>
                <a:gd name="connsiteX497" fmla="*/ 1938968 w 2165412"/>
                <a:gd name="connsiteY497" fmla="*/ 251225 h 511250"/>
                <a:gd name="connsiteX498" fmla="*/ 1940893 w 2165412"/>
                <a:gd name="connsiteY498" fmla="*/ 251868 h 511250"/>
                <a:gd name="connsiteX499" fmla="*/ 1932554 w 2165412"/>
                <a:gd name="connsiteY499" fmla="*/ 271122 h 511250"/>
                <a:gd name="connsiteX500" fmla="*/ 1919725 w 2165412"/>
                <a:gd name="connsiteY500" fmla="*/ 297436 h 511250"/>
                <a:gd name="connsiteX501" fmla="*/ 1919084 w 2165412"/>
                <a:gd name="connsiteY501" fmla="*/ 298077 h 511250"/>
                <a:gd name="connsiteX502" fmla="*/ 1920368 w 2165412"/>
                <a:gd name="connsiteY502" fmla="*/ 317331 h 511250"/>
                <a:gd name="connsiteX503" fmla="*/ 1924216 w 2165412"/>
                <a:gd name="connsiteY503" fmla="*/ 311555 h 511250"/>
                <a:gd name="connsiteX504" fmla="*/ 1938327 w 2165412"/>
                <a:gd name="connsiteY504" fmla="*/ 282674 h 511250"/>
                <a:gd name="connsiteX505" fmla="*/ 1942818 w 2165412"/>
                <a:gd name="connsiteY505" fmla="*/ 283315 h 511250"/>
                <a:gd name="connsiteX506" fmla="*/ 1922934 w 2165412"/>
                <a:gd name="connsiteY506" fmla="*/ 326959 h 511250"/>
                <a:gd name="connsiteX507" fmla="*/ 1921009 w 2165412"/>
                <a:gd name="connsiteY507" fmla="*/ 328243 h 511250"/>
                <a:gd name="connsiteX508" fmla="*/ 1922934 w 2165412"/>
                <a:gd name="connsiteY508" fmla="*/ 341077 h 511250"/>
                <a:gd name="connsiteX509" fmla="*/ 1934479 w 2165412"/>
                <a:gd name="connsiteY509" fmla="*/ 324391 h 511250"/>
                <a:gd name="connsiteX510" fmla="*/ 1944100 w 2165412"/>
                <a:gd name="connsiteY510" fmla="*/ 305778 h 511250"/>
                <a:gd name="connsiteX511" fmla="*/ 1948591 w 2165412"/>
                <a:gd name="connsiteY511" fmla="*/ 307062 h 511250"/>
                <a:gd name="connsiteX512" fmla="*/ 1938327 w 2165412"/>
                <a:gd name="connsiteY512" fmla="*/ 326959 h 511250"/>
                <a:gd name="connsiteX513" fmla="*/ 1926782 w 2165412"/>
                <a:gd name="connsiteY513" fmla="*/ 343645 h 511250"/>
                <a:gd name="connsiteX514" fmla="*/ 1923575 w 2165412"/>
                <a:gd name="connsiteY514" fmla="*/ 343645 h 511250"/>
                <a:gd name="connsiteX515" fmla="*/ 1924216 w 2165412"/>
                <a:gd name="connsiteY515" fmla="*/ 345570 h 511250"/>
                <a:gd name="connsiteX516" fmla="*/ 1955647 w 2165412"/>
                <a:gd name="connsiteY516" fmla="*/ 323748 h 511250"/>
                <a:gd name="connsiteX517" fmla="*/ 1955005 w 2165412"/>
                <a:gd name="connsiteY517" fmla="*/ 322466 h 511250"/>
                <a:gd name="connsiteX518" fmla="*/ 1953081 w 2165412"/>
                <a:gd name="connsiteY518" fmla="*/ 171000 h 511250"/>
                <a:gd name="connsiteX519" fmla="*/ 1917163 w 2165412"/>
                <a:gd name="connsiteY519" fmla="*/ 168479 h 511250"/>
                <a:gd name="connsiteX520" fmla="*/ 1917161 w 2165412"/>
                <a:gd name="connsiteY520" fmla="*/ 168433 h 511250"/>
                <a:gd name="connsiteX521" fmla="*/ 1916518 w 2165412"/>
                <a:gd name="connsiteY521" fmla="*/ 168433 h 511250"/>
                <a:gd name="connsiteX522" fmla="*/ 1667734 w 2165412"/>
                <a:gd name="connsiteY522" fmla="*/ 165769 h 511250"/>
                <a:gd name="connsiteX523" fmla="*/ 1647812 w 2165412"/>
                <a:gd name="connsiteY523" fmla="*/ 176036 h 511250"/>
                <a:gd name="connsiteX524" fmla="*/ 1647169 w 2165412"/>
                <a:gd name="connsiteY524" fmla="*/ 176678 h 511250"/>
                <a:gd name="connsiteX525" fmla="*/ 1658095 w 2165412"/>
                <a:gd name="connsiteY525" fmla="*/ 204911 h 511250"/>
                <a:gd name="connsiteX526" fmla="*/ 1672232 w 2165412"/>
                <a:gd name="connsiteY526" fmla="*/ 266512 h 511250"/>
                <a:gd name="connsiteX527" fmla="*/ 1696010 w 2165412"/>
                <a:gd name="connsiteY527" fmla="*/ 370462 h 511250"/>
                <a:gd name="connsiteX528" fmla="*/ 1715288 w 2165412"/>
                <a:gd name="connsiteY528" fmla="*/ 456445 h 511250"/>
                <a:gd name="connsiteX529" fmla="*/ 1716573 w 2165412"/>
                <a:gd name="connsiteY529" fmla="*/ 456445 h 511250"/>
                <a:gd name="connsiteX530" fmla="*/ 1721714 w 2165412"/>
                <a:gd name="connsiteY530" fmla="*/ 457729 h 511250"/>
                <a:gd name="connsiteX531" fmla="*/ 1737138 w 2165412"/>
                <a:gd name="connsiteY531" fmla="*/ 436553 h 511250"/>
                <a:gd name="connsiteX532" fmla="*/ 1695368 w 2165412"/>
                <a:gd name="connsiteY532" fmla="*/ 290253 h 511250"/>
                <a:gd name="connsiteX533" fmla="*/ 1667734 w 2165412"/>
                <a:gd name="connsiteY533" fmla="*/ 165769 h 511250"/>
                <a:gd name="connsiteX534" fmla="*/ 2111538 w 2165412"/>
                <a:gd name="connsiteY534" fmla="*/ 147647 h 511250"/>
                <a:gd name="connsiteX535" fmla="*/ 2112824 w 2165412"/>
                <a:gd name="connsiteY535" fmla="*/ 148970 h 511250"/>
                <a:gd name="connsiteX536" fmla="*/ 2066563 w 2165412"/>
                <a:gd name="connsiteY536" fmla="*/ 182701 h 511250"/>
                <a:gd name="connsiteX537" fmla="*/ 2065277 w 2165412"/>
                <a:gd name="connsiteY537" fmla="*/ 182701 h 511250"/>
                <a:gd name="connsiteX538" fmla="*/ 2063992 w 2165412"/>
                <a:gd name="connsiteY538" fmla="*/ 183364 h 511250"/>
                <a:gd name="connsiteX539" fmla="*/ 2019659 w 2165412"/>
                <a:gd name="connsiteY539" fmla="*/ 184687 h 511250"/>
                <a:gd name="connsiteX540" fmla="*/ 2018373 w 2165412"/>
                <a:gd name="connsiteY540" fmla="*/ 182041 h 511250"/>
                <a:gd name="connsiteX541" fmla="*/ 2062708 w 2165412"/>
                <a:gd name="connsiteY541" fmla="*/ 178071 h 511250"/>
                <a:gd name="connsiteX542" fmla="*/ 2063349 w 2165412"/>
                <a:gd name="connsiteY542" fmla="*/ 178071 h 511250"/>
                <a:gd name="connsiteX543" fmla="*/ 2063349 w 2165412"/>
                <a:gd name="connsiteY543" fmla="*/ 177411 h 511250"/>
                <a:gd name="connsiteX544" fmla="*/ 2111538 w 2165412"/>
                <a:gd name="connsiteY544" fmla="*/ 147647 h 511250"/>
                <a:gd name="connsiteX545" fmla="*/ 1535822 w 2165412"/>
                <a:gd name="connsiteY545" fmla="*/ 112970 h 511250"/>
                <a:gd name="connsiteX546" fmla="*/ 1537718 w 2165412"/>
                <a:gd name="connsiteY546" fmla="*/ 119348 h 511250"/>
                <a:gd name="connsiteX547" fmla="*/ 1466243 w 2165412"/>
                <a:gd name="connsiteY547" fmla="*/ 122183 h 511250"/>
                <a:gd name="connsiteX548" fmla="*/ 1466243 w 2165412"/>
                <a:gd name="connsiteY548" fmla="*/ 119348 h 511250"/>
                <a:gd name="connsiteX549" fmla="*/ 1502929 w 2165412"/>
                <a:gd name="connsiteY549" fmla="*/ 120057 h 511250"/>
                <a:gd name="connsiteX550" fmla="*/ 1535822 w 2165412"/>
                <a:gd name="connsiteY550" fmla="*/ 112970 h 511250"/>
                <a:gd name="connsiteX551" fmla="*/ 1175410 w 2165412"/>
                <a:gd name="connsiteY551" fmla="*/ 101632 h 511250"/>
                <a:gd name="connsiteX552" fmla="*/ 1176717 w 2165412"/>
                <a:gd name="connsiteY552" fmla="*/ 102914 h 511250"/>
                <a:gd name="connsiteX553" fmla="*/ 1185876 w 2165412"/>
                <a:gd name="connsiteY553" fmla="*/ 147181 h 511250"/>
                <a:gd name="connsiteX554" fmla="*/ 1202883 w 2165412"/>
                <a:gd name="connsiteY554" fmla="*/ 217106 h 511250"/>
                <a:gd name="connsiteX555" fmla="*/ 1196343 w 2165412"/>
                <a:gd name="connsiteY555" fmla="*/ 218390 h 511250"/>
                <a:gd name="connsiteX556" fmla="*/ 1178026 w 2165412"/>
                <a:gd name="connsiteY556" fmla="*/ 137556 h 511250"/>
                <a:gd name="connsiteX557" fmla="*/ 1175410 w 2165412"/>
                <a:gd name="connsiteY557" fmla="*/ 101632 h 511250"/>
                <a:gd name="connsiteX558" fmla="*/ 1552797 w 2165412"/>
                <a:gd name="connsiteY558" fmla="*/ 99999 h 511250"/>
                <a:gd name="connsiteX559" fmla="*/ 1554706 w 2165412"/>
                <a:gd name="connsiteY559" fmla="*/ 105411 h 511250"/>
                <a:gd name="connsiteX560" fmla="*/ 1461216 w 2165412"/>
                <a:gd name="connsiteY560" fmla="*/ 112025 h 511250"/>
                <a:gd name="connsiteX561" fmla="*/ 1461216 w 2165412"/>
                <a:gd name="connsiteY561" fmla="*/ 109018 h 511250"/>
                <a:gd name="connsiteX562" fmla="*/ 1552797 w 2165412"/>
                <a:gd name="connsiteY562" fmla="*/ 99999 h 511250"/>
                <a:gd name="connsiteX563" fmla="*/ 760746 w 2165412"/>
                <a:gd name="connsiteY563" fmla="*/ 67617 h 511250"/>
                <a:gd name="connsiteX564" fmla="*/ 762106 w 2165412"/>
                <a:gd name="connsiteY564" fmla="*/ 71397 h 511250"/>
                <a:gd name="connsiteX565" fmla="*/ 751902 w 2165412"/>
                <a:gd name="connsiteY565" fmla="*/ 77066 h 511250"/>
                <a:gd name="connsiteX566" fmla="*/ 749861 w 2165412"/>
                <a:gd name="connsiteY566" fmla="*/ 73916 h 511250"/>
                <a:gd name="connsiteX567" fmla="*/ 760746 w 2165412"/>
                <a:gd name="connsiteY567" fmla="*/ 67617 h 511250"/>
                <a:gd name="connsiteX568" fmla="*/ 1575258 w 2165412"/>
                <a:gd name="connsiteY568" fmla="*/ 54815 h 511250"/>
                <a:gd name="connsiteX569" fmla="*/ 1508627 w 2165412"/>
                <a:gd name="connsiteY569" fmla="*/ 66975 h 511250"/>
                <a:gd name="connsiteX570" fmla="*/ 1482750 w 2165412"/>
                <a:gd name="connsiteY570" fmla="*/ 84257 h 511250"/>
                <a:gd name="connsiteX571" fmla="*/ 1575258 w 2165412"/>
                <a:gd name="connsiteY571" fmla="*/ 54815 h 511250"/>
                <a:gd name="connsiteX572" fmla="*/ 1087381 w 2165412"/>
                <a:gd name="connsiteY572" fmla="*/ 51421 h 511250"/>
                <a:gd name="connsiteX573" fmla="*/ 1080947 w 2165412"/>
                <a:gd name="connsiteY573" fmla="*/ 168279 h 511250"/>
                <a:gd name="connsiteX574" fmla="*/ 1104755 w 2165412"/>
                <a:gd name="connsiteY574" fmla="*/ 166344 h 511250"/>
                <a:gd name="connsiteX575" fmla="*/ 1088025 w 2165412"/>
                <a:gd name="connsiteY575" fmla="*/ 57232 h 511250"/>
                <a:gd name="connsiteX576" fmla="*/ 1087381 w 2165412"/>
                <a:gd name="connsiteY576" fmla="*/ 51421 h 511250"/>
                <a:gd name="connsiteX577" fmla="*/ 760346 w 2165412"/>
                <a:gd name="connsiteY577" fmla="*/ 49084 h 511250"/>
                <a:gd name="connsiteX578" fmla="*/ 762906 w 2165412"/>
                <a:gd name="connsiteY578" fmla="*/ 52354 h 511250"/>
                <a:gd name="connsiteX579" fmla="*/ 748184 w 2165412"/>
                <a:gd name="connsiteY579" fmla="*/ 62821 h 511250"/>
                <a:gd name="connsiteX580" fmla="*/ 746265 w 2165412"/>
                <a:gd name="connsiteY580" fmla="*/ 61512 h 511250"/>
                <a:gd name="connsiteX581" fmla="*/ 760346 w 2165412"/>
                <a:gd name="connsiteY581" fmla="*/ 49084 h 511250"/>
                <a:gd name="connsiteX582" fmla="*/ 1174326 w 2165412"/>
                <a:gd name="connsiteY582" fmla="*/ 45586 h 511250"/>
                <a:gd name="connsiteX583" fmla="*/ 1197332 w 2165412"/>
                <a:gd name="connsiteY583" fmla="*/ 150845 h 511250"/>
                <a:gd name="connsiteX584" fmla="*/ 1217052 w 2165412"/>
                <a:gd name="connsiteY584" fmla="*/ 257394 h 511250"/>
                <a:gd name="connsiteX585" fmla="*/ 1211136 w 2165412"/>
                <a:gd name="connsiteY585" fmla="*/ 258685 h 511250"/>
                <a:gd name="connsiteX586" fmla="*/ 1191416 w 2165412"/>
                <a:gd name="connsiteY586" fmla="*/ 152136 h 511250"/>
                <a:gd name="connsiteX587" fmla="*/ 1173012 w 2165412"/>
                <a:gd name="connsiteY587" fmla="*/ 46231 h 511250"/>
                <a:gd name="connsiteX588" fmla="*/ 1174326 w 2165412"/>
                <a:gd name="connsiteY588" fmla="*/ 45586 h 511250"/>
                <a:gd name="connsiteX589" fmla="*/ 597052 w 2165412"/>
                <a:gd name="connsiteY589" fmla="*/ 34816 h 511250"/>
                <a:gd name="connsiteX590" fmla="*/ 583565 w 2165412"/>
                <a:gd name="connsiteY590" fmla="*/ 47675 h 511250"/>
                <a:gd name="connsiteX591" fmla="*/ 572648 w 2165412"/>
                <a:gd name="connsiteY591" fmla="*/ 55393 h 511250"/>
                <a:gd name="connsiteX592" fmla="*/ 640724 w 2165412"/>
                <a:gd name="connsiteY592" fmla="*/ 54750 h 511250"/>
                <a:gd name="connsiteX593" fmla="*/ 676046 w 2165412"/>
                <a:gd name="connsiteY593" fmla="*/ 52177 h 511250"/>
                <a:gd name="connsiteX594" fmla="*/ 672834 w 2165412"/>
                <a:gd name="connsiteY594" fmla="*/ 34816 h 511250"/>
                <a:gd name="connsiteX595" fmla="*/ 624668 w 2165412"/>
                <a:gd name="connsiteY595" fmla="*/ 38030 h 511250"/>
                <a:gd name="connsiteX596" fmla="*/ 597052 w 2165412"/>
                <a:gd name="connsiteY596" fmla="*/ 34816 h 511250"/>
                <a:gd name="connsiteX597" fmla="*/ 2095482 w 2165412"/>
                <a:gd name="connsiteY597" fmla="*/ 32371 h 511250"/>
                <a:gd name="connsiteX598" fmla="*/ 2078805 w 2165412"/>
                <a:gd name="connsiteY598" fmla="*/ 44567 h 511250"/>
                <a:gd name="connsiteX599" fmla="*/ 2066616 w 2165412"/>
                <a:gd name="connsiteY599" fmla="*/ 53552 h 511250"/>
                <a:gd name="connsiteX600" fmla="*/ 2064050 w 2165412"/>
                <a:gd name="connsiteY600" fmla="*/ 61253 h 511250"/>
                <a:gd name="connsiteX601" fmla="*/ 2066616 w 2165412"/>
                <a:gd name="connsiteY601" fmla="*/ 104894 h 511250"/>
                <a:gd name="connsiteX602" fmla="*/ 2068541 w 2165412"/>
                <a:gd name="connsiteY602" fmla="*/ 152389 h 511250"/>
                <a:gd name="connsiteX603" fmla="*/ 2094839 w 2165412"/>
                <a:gd name="connsiteY603" fmla="*/ 132492 h 511250"/>
                <a:gd name="connsiteX604" fmla="*/ 2095482 w 2165412"/>
                <a:gd name="connsiteY604" fmla="*/ 32371 h 511250"/>
                <a:gd name="connsiteX605" fmla="*/ 762731 w 2165412"/>
                <a:gd name="connsiteY605" fmla="*/ 31439 h 511250"/>
                <a:gd name="connsiteX606" fmla="*/ 765195 w 2165412"/>
                <a:gd name="connsiteY606" fmla="*/ 34796 h 511250"/>
                <a:gd name="connsiteX607" fmla="*/ 752871 w 2165412"/>
                <a:gd name="connsiteY607" fmla="*/ 44865 h 511250"/>
                <a:gd name="connsiteX608" fmla="*/ 741779 w 2165412"/>
                <a:gd name="connsiteY608" fmla="*/ 54264 h 511250"/>
                <a:gd name="connsiteX609" fmla="*/ 740547 w 2165412"/>
                <a:gd name="connsiteY609" fmla="*/ 52921 h 511250"/>
                <a:gd name="connsiteX610" fmla="*/ 762731 w 2165412"/>
                <a:gd name="connsiteY610" fmla="*/ 31439 h 511250"/>
                <a:gd name="connsiteX611" fmla="*/ 1963343 w 2165412"/>
                <a:gd name="connsiteY611" fmla="*/ 24029 h 511250"/>
                <a:gd name="connsiteX612" fmla="*/ 1923575 w 2165412"/>
                <a:gd name="connsiteY612" fmla="*/ 49059 h 511250"/>
                <a:gd name="connsiteX613" fmla="*/ 1922934 w 2165412"/>
                <a:gd name="connsiteY613" fmla="*/ 49700 h 511250"/>
                <a:gd name="connsiteX614" fmla="*/ 1922934 w 2165412"/>
                <a:gd name="connsiteY614" fmla="*/ 50343 h 511250"/>
                <a:gd name="connsiteX615" fmla="*/ 1973607 w 2165412"/>
                <a:gd name="connsiteY615" fmla="*/ 46491 h 511250"/>
                <a:gd name="connsiteX616" fmla="*/ 2056996 w 2165412"/>
                <a:gd name="connsiteY616" fmla="*/ 44567 h 511250"/>
                <a:gd name="connsiteX617" fmla="*/ 2062127 w 2165412"/>
                <a:gd name="connsiteY617" fmla="*/ 45850 h 511250"/>
                <a:gd name="connsiteX618" fmla="*/ 2073032 w 2165412"/>
                <a:gd name="connsiteY618" fmla="*/ 36223 h 511250"/>
                <a:gd name="connsiteX619" fmla="*/ 2083937 w 2165412"/>
                <a:gd name="connsiteY619" fmla="*/ 27238 h 511250"/>
                <a:gd name="connsiteX620" fmla="*/ 1963343 w 2165412"/>
                <a:gd name="connsiteY620" fmla="*/ 24029 h 511250"/>
                <a:gd name="connsiteX621" fmla="*/ 834798 w 2165412"/>
                <a:gd name="connsiteY621" fmla="*/ 17238 h 511250"/>
                <a:gd name="connsiteX622" fmla="*/ 835990 w 2165412"/>
                <a:gd name="connsiteY622" fmla="*/ 17238 h 511250"/>
                <a:gd name="connsiteX623" fmla="*/ 838974 w 2165412"/>
                <a:gd name="connsiteY623" fmla="*/ 219009 h 511250"/>
                <a:gd name="connsiteX624" fmla="*/ 833007 w 2165412"/>
                <a:gd name="connsiteY624" fmla="*/ 219009 h 511250"/>
                <a:gd name="connsiteX625" fmla="*/ 834798 w 2165412"/>
                <a:gd name="connsiteY625" fmla="*/ 17238 h 511250"/>
                <a:gd name="connsiteX626" fmla="*/ 768920 w 2165412"/>
                <a:gd name="connsiteY626" fmla="*/ 10924 h 511250"/>
                <a:gd name="connsiteX627" fmla="*/ 770811 w 2165412"/>
                <a:gd name="connsiteY627" fmla="*/ 15290 h 511250"/>
                <a:gd name="connsiteX628" fmla="*/ 737426 w 2165412"/>
                <a:gd name="connsiteY628" fmla="*/ 39612 h 511250"/>
                <a:gd name="connsiteX629" fmla="*/ 734905 w 2165412"/>
                <a:gd name="connsiteY629" fmla="*/ 37117 h 511250"/>
                <a:gd name="connsiteX630" fmla="*/ 754434 w 2165412"/>
                <a:gd name="connsiteY630" fmla="*/ 20902 h 511250"/>
                <a:gd name="connsiteX631" fmla="*/ 768920 w 2165412"/>
                <a:gd name="connsiteY631" fmla="*/ 10924 h 511250"/>
                <a:gd name="connsiteX632" fmla="*/ 91932 w 2165412"/>
                <a:gd name="connsiteY632" fmla="*/ 9939 h 511250"/>
                <a:gd name="connsiteX633" fmla="*/ 95203 w 2165412"/>
                <a:gd name="connsiteY633" fmla="*/ 9939 h 511250"/>
                <a:gd name="connsiteX634" fmla="*/ 82120 w 2165412"/>
                <a:gd name="connsiteY634" fmla="*/ 34589 h 511250"/>
                <a:gd name="connsiteX635" fmla="*/ 79503 w 2165412"/>
                <a:gd name="connsiteY635" fmla="*/ 32739 h 511250"/>
                <a:gd name="connsiteX636" fmla="*/ 91932 w 2165412"/>
                <a:gd name="connsiteY636" fmla="*/ 9939 h 511250"/>
                <a:gd name="connsiteX637" fmla="*/ 1487971 w 2165412"/>
                <a:gd name="connsiteY637" fmla="*/ 4329 h 511250"/>
                <a:gd name="connsiteX638" fmla="*/ 1491750 w 2165412"/>
                <a:gd name="connsiteY638" fmla="*/ 33600 h 511250"/>
                <a:gd name="connsiteX639" fmla="*/ 1494899 w 2165412"/>
                <a:gd name="connsiteY639" fmla="*/ 59691 h 511250"/>
                <a:gd name="connsiteX640" fmla="*/ 1490491 w 2165412"/>
                <a:gd name="connsiteY640" fmla="*/ 60964 h 511250"/>
                <a:gd name="connsiteX641" fmla="*/ 1487341 w 2165412"/>
                <a:gd name="connsiteY641" fmla="*/ 34238 h 511250"/>
                <a:gd name="connsiteX642" fmla="*/ 1485452 w 2165412"/>
                <a:gd name="connsiteY642" fmla="*/ 4965 h 511250"/>
                <a:gd name="connsiteX643" fmla="*/ 1487971 w 2165412"/>
                <a:gd name="connsiteY643" fmla="*/ 4329 h 511250"/>
                <a:gd name="connsiteX644" fmla="*/ 1794567 w 2165412"/>
                <a:gd name="connsiteY644" fmla="*/ 1 h 511250"/>
                <a:gd name="connsiteX645" fmla="*/ 1813239 w 2165412"/>
                <a:gd name="connsiteY645" fmla="*/ 1 h 511250"/>
                <a:gd name="connsiteX646" fmla="*/ 1812604 w 2165412"/>
                <a:gd name="connsiteY646" fmla="*/ 119015 h 511250"/>
                <a:gd name="connsiteX647" fmla="*/ 1813245 w 2165412"/>
                <a:gd name="connsiteY647" fmla="*/ 181269 h 511250"/>
                <a:gd name="connsiteX648" fmla="*/ 1852373 w 2165412"/>
                <a:gd name="connsiteY648" fmla="*/ 122866 h 511250"/>
                <a:gd name="connsiteX649" fmla="*/ 1855579 w 2165412"/>
                <a:gd name="connsiteY649" fmla="*/ 124791 h 511250"/>
                <a:gd name="connsiteX650" fmla="*/ 1813886 w 2165412"/>
                <a:gd name="connsiteY650" fmla="*/ 190897 h 511250"/>
                <a:gd name="connsiteX651" fmla="*/ 1813886 w 2165412"/>
                <a:gd name="connsiteY651" fmla="*/ 209508 h 511250"/>
                <a:gd name="connsiteX652" fmla="*/ 1853015 w 2165412"/>
                <a:gd name="connsiteY652" fmla="*/ 147254 h 511250"/>
                <a:gd name="connsiteX653" fmla="*/ 1856222 w 2165412"/>
                <a:gd name="connsiteY653" fmla="*/ 149179 h 511250"/>
                <a:gd name="connsiteX654" fmla="*/ 1813886 w 2165412"/>
                <a:gd name="connsiteY654" fmla="*/ 221061 h 511250"/>
                <a:gd name="connsiteX655" fmla="*/ 1813886 w 2165412"/>
                <a:gd name="connsiteY655" fmla="*/ 251868 h 511250"/>
                <a:gd name="connsiteX656" fmla="*/ 1856222 w 2165412"/>
                <a:gd name="connsiteY656" fmla="*/ 182553 h 511250"/>
                <a:gd name="connsiteX657" fmla="*/ 1859429 w 2165412"/>
                <a:gd name="connsiteY657" fmla="*/ 183837 h 511250"/>
                <a:gd name="connsiteX658" fmla="*/ 1814527 w 2165412"/>
                <a:gd name="connsiteY658" fmla="*/ 263420 h 511250"/>
                <a:gd name="connsiteX659" fmla="*/ 1813886 w 2165412"/>
                <a:gd name="connsiteY659" fmla="*/ 264704 h 511250"/>
                <a:gd name="connsiteX660" fmla="*/ 1813886 w 2165412"/>
                <a:gd name="connsiteY660" fmla="*/ 286524 h 511250"/>
                <a:gd name="connsiteX661" fmla="*/ 1856863 w 2165412"/>
                <a:gd name="connsiteY661" fmla="*/ 214001 h 511250"/>
                <a:gd name="connsiteX662" fmla="*/ 1860070 w 2165412"/>
                <a:gd name="connsiteY662" fmla="*/ 214644 h 511250"/>
                <a:gd name="connsiteX663" fmla="*/ 1840186 w 2165412"/>
                <a:gd name="connsiteY663" fmla="*/ 253152 h 511250"/>
                <a:gd name="connsiteX664" fmla="*/ 1813886 w 2165412"/>
                <a:gd name="connsiteY664" fmla="*/ 297436 h 511250"/>
                <a:gd name="connsiteX665" fmla="*/ 1813886 w 2165412"/>
                <a:gd name="connsiteY665" fmla="*/ 305778 h 511250"/>
                <a:gd name="connsiteX666" fmla="*/ 1813886 w 2165412"/>
                <a:gd name="connsiteY666" fmla="*/ 323107 h 511250"/>
                <a:gd name="connsiteX667" fmla="*/ 1837620 w 2165412"/>
                <a:gd name="connsiteY667" fmla="*/ 287167 h 511250"/>
                <a:gd name="connsiteX668" fmla="*/ 1859429 w 2165412"/>
                <a:gd name="connsiteY668" fmla="*/ 248659 h 511250"/>
                <a:gd name="connsiteX669" fmla="*/ 1862636 w 2165412"/>
                <a:gd name="connsiteY669" fmla="*/ 248659 h 511250"/>
                <a:gd name="connsiteX670" fmla="*/ 1844677 w 2165412"/>
                <a:gd name="connsiteY670" fmla="*/ 285883 h 511250"/>
                <a:gd name="connsiteX671" fmla="*/ 1814527 w 2165412"/>
                <a:gd name="connsiteY671" fmla="*/ 331451 h 511250"/>
                <a:gd name="connsiteX672" fmla="*/ 1813245 w 2165412"/>
                <a:gd name="connsiteY672" fmla="*/ 332092 h 511250"/>
                <a:gd name="connsiteX673" fmla="*/ 1812604 w 2165412"/>
                <a:gd name="connsiteY673" fmla="*/ 353271 h 511250"/>
                <a:gd name="connsiteX674" fmla="*/ 1830563 w 2165412"/>
                <a:gd name="connsiteY674" fmla="*/ 328884 h 511250"/>
                <a:gd name="connsiteX675" fmla="*/ 1862636 w 2165412"/>
                <a:gd name="connsiteY675" fmla="*/ 285883 h 511250"/>
                <a:gd name="connsiteX676" fmla="*/ 1865843 w 2165412"/>
                <a:gd name="connsiteY676" fmla="*/ 286524 h 511250"/>
                <a:gd name="connsiteX677" fmla="*/ 1843393 w 2165412"/>
                <a:gd name="connsiteY677" fmla="*/ 321182 h 511250"/>
                <a:gd name="connsiteX678" fmla="*/ 1812604 w 2165412"/>
                <a:gd name="connsiteY678" fmla="*/ 365467 h 511250"/>
                <a:gd name="connsiteX679" fmla="*/ 1811320 w 2165412"/>
                <a:gd name="connsiteY679" fmla="*/ 382794 h 511250"/>
                <a:gd name="connsiteX680" fmla="*/ 1808754 w 2165412"/>
                <a:gd name="connsiteY680" fmla="*/ 401407 h 511250"/>
                <a:gd name="connsiteX681" fmla="*/ 1865843 w 2165412"/>
                <a:gd name="connsiteY681" fmla="*/ 325675 h 511250"/>
                <a:gd name="connsiteX682" fmla="*/ 1868409 w 2165412"/>
                <a:gd name="connsiteY682" fmla="*/ 328243 h 511250"/>
                <a:gd name="connsiteX683" fmla="*/ 1810038 w 2165412"/>
                <a:gd name="connsiteY683" fmla="*/ 410392 h 511250"/>
                <a:gd name="connsiteX684" fmla="*/ 1807472 w 2165412"/>
                <a:gd name="connsiteY684" fmla="*/ 412317 h 511250"/>
                <a:gd name="connsiteX685" fmla="*/ 1808754 w 2165412"/>
                <a:gd name="connsiteY685" fmla="*/ 448900 h 511250"/>
                <a:gd name="connsiteX686" fmla="*/ 1828640 w 2165412"/>
                <a:gd name="connsiteY686" fmla="*/ 416809 h 511250"/>
                <a:gd name="connsiteX687" fmla="*/ 1867127 w 2165412"/>
                <a:gd name="connsiteY687" fmla="*/ 361615 h 511250"/>
                <a:gd name="connsiteX688" fmla="*/ 1869050 w 2165412"/>
                <a:gd name="connsiteY688" fmla="*/ 362899 h 511250"/>
                <a:gd name="connsiteX689" fmla="*/ 1812604 w 2165412"/>
                <a:gd name="connsiteY689" fmla="*/ 451468 h 511250"/>
                <a:gd name="connsiteX690" fmla="*/ 1809397 w 2165412"/>
                <a:gd name="connsiteY690" fmla="*/ 452110 h 511250"/>
                <a:gd name="connsiteX691" fmla="*/ 1813886 w 2165412"/>
                <a:gd name="connsiteY691" fmla="*/ 461096 h 511250"/>
                <a:gd name="connsiteX692" fmla="*/ 1824150 w 2165412"/>
                <a:gd name="connsiteY692" fmla="*/ 459812 h 511250"/>
                <a:gd name="connsiteX693" fmla="*/ 1868409 w 2165412"/>
                <a:gd name="connsiteY693" fmla="*/ 384721 h 511250"/>
                <a:gd name="connsiteX694" fmla="*/ 1870975 w 2165412"/>
                <a:gd name="connsiteY694" fmla="*/ 384721 h 511250"/>
                <a:gd name="connsiteX695" fmla="*/ 1831206 w 2165412"/>
                <a:gd name="connsiteY695" fmla="*/ 459169 h 511250"/>
                <a:gd name="connsiteX696" fmla="*/ 1844677 w 2165412"/>
                <a:gd name="connsiteY696" fmla="*/ 458528 h 511250"/>
                <a:gd name="connsiteX697" fmla="*/ 1844677 w 2165412"/>
                <a:gd name="connsiteY697" fmla="*/ 457885 h 511250"/>
                <a:gd name="connsiteX698" fmla="*/ 1869693 w 2165412"/>
                <a:gd name="connsiteY698" fmla="*/ 416168 h 511250"/>
                <a:gd name="connsiteX699" fmla="*/ 1873541 w 2165412"/>
                <a:gd name="connsiteY699" fmla="*/ 417452 h 511250"/>
                <a:gd name="connsiteX700" fmla="*/ 1849807 w 2165412"/>
                <a:gd name="connsiteY700" fmla="*/ 458528 h 511250"/>
                <a:gd name="connsiteX701" fmla="*/ 1866563 w 2165412"/>
                <a:gd name="connsiteY701" fmla="*/ 458528 h 511250"/>
                <a:gd name="connsiteX702" fmla="*/ 1865841 w 2165412"/>
                <a:gd name="connsiteY702" fmla="*/ 456083 h 511250"/>
                <a:gd name="connsiteX703" fmla="*/ 1876471 w 2165412"/>
                <a:gd name="connsiteY703" fmla="*/ 434515 h 511250"/>
                <a:gd name="connsiteX704" fmla="*/ 1878242 w 2165412"/>
                <a:gd name="connsiteY704" fmla="*/ 435131 h 511250"/>
                <a:gd name="connsiteX705" fmla="*/ 1869384 w 2165412"/>
                <a:gd name="connsiteY705" fmla="*/ 457931 h 511250"/>
                <a:gd name="connsiteX706" fmla="*/ 1868014 w 2165412"/>
                <a:gd name="connsiteY706" fmla="*/ 458528 h 511250"/>
                <a:gd name="connsiteX707" fmla="*/ 1879313 w 2165412"/>
                <a:gd name="connsiteY707" fmla="*/ 458528 h 511250"/>
                <a:gd name="connsiteX708" fmla="*/ 1879313 w 2165412"/>
                <a:gd name="connsiteY708" fmla="*/ 457244 h 511250"/>
                <a:gd name="connsiteX709" fmla="*/ 1887652 w 2165412"/>
                <a:gd name="connsiteY709" fmla="*/ 438631 h 511250"/>
                <a:gd name="connsiteX710" fmla="*/ 1891502 w 2165412"/>
                <a:gd name="connsiteY710" fmla="*/ 439915 h 511250"/>
                <a:gd name="connsiteX711" fmla="*/ 1883804 w 2165412"/>
                <a:gd name="connsiteY711" fmla="*/ 457885 h 511250"/>
                <a:gd name="connsiteX712" fmla="*/ 1883163 w 2165412"/>
                <a:gd name="connsiteY712" fmla="*/ 458528 h 511250"/>
                <a:gd name="connsiteX713" fmla="*/ 1958854 w 2165412"/>
                <a:gd name="connsiteY713" fmla="*/ 460453 h 511250"/>
                <a:gd name="connsiteX714" fmla="*/ 2100614 w 2165412"/>
                <a:gd name="connsiteY714" fmla="*/ 455319 h 511250"/>
                <a:gd name="connsiteX715" fmla="*/ 2104462 w 2165412"/>
                <a:gd name="connsiteY715" fmla="*/ 363540 h 511250"/>
                <a:gd name="connsiteX716" fmla="*/ 1920368 w 2165412"/>
                <a:gd name="connsiteY716" fmla="*/ 362258 h 511250"/>
                <a:gd name="connsiteX717" fmla="*/ 1907538 w 2165412"/>
                <a:gd name="connsiteY717" fmla="*/ 356482 h 511250"/>
                <a:gd name="connsiteX718" fmla="*/ 1905613 w 2165412"/>
                <a:gd name="connsiteY718" fmla="*/ 269838 h 511250"/>
                <a:gd name="connsiteX719" fmla="*/ 1908179 w 2165412"/>
                <a:gd name="connsiteY719" fmla="*/ 168433 h 511250"/>
                <a:gd name="connsiteX720" fmla="*/ 1908179 w 2165412"/>
                <a:gd name="connsiteY720" fmla="*/ 167792 h 511250"/>
                <a:gd name="connsiteX721" fmla="*/ 1907538 w 2165412"/>
                <a:gd name="connsiteY721" fmla="*/ 158166 h 511250"/>
                <a:gd name="connsiteX722" fmla="*/ 2049939 w 2165412"/>
                <a:gd name="connsiteY722" fmla="*/ 152389 h 511250"/>
                <a:gd name="connsiteX723" fmla="*/ 2050580 w 2165412"/>
                <a:gd name="connsiteY723" fmla="*/ 93343 h 511250"/>
                <a:gd name="connsiteX724" fmla="*/ 2052505 w 2165412"/>
                <a:gd name="connsiteY724" fmla="*/ 64462 h 511250"/>
                <a:gd name="connsiteX725" fmla="*/ 1972966 w 2165412"/>
                <a:gd name="connsiteY725" fmla="*/ 66386 h 511250"/>
                <a:gd name="connsiteX726" fmla="*/ 1919084 w 2165412"/>
                <a:gd name="connsiteY726" fmla="*/ 59969 h 511250"/>
                <a:gd name="connsiteX727" fmla="*/ 1908179 w 2165412"/>
                <a:gd name="connsiteY727" fmla="*/ 57401 h 511250"/>
                <a:gd name="connsiteX728" fmla="*/ 1901525 w 2165412"/>
                <a:gd name="connsiteY728" fmla="*/ 10230 h 511250"/>
                <a:gd name="connsiteX729" fmla="*/ 1902243 w 2165412"/>
                <a:gd name="connsiteY729" fmla="*/ 1 h 511250"/>
                <a:gd name="connsiteX730" fmla="*/ 1918163 w 2165412"/>
                <a:gd name="connsiteY730" fmla="*/ 1 h 511250"/>
                <a:gd name="connsiteX731" fmla="*/ 1917802 w 2165412"/>
                <a:gd name="connsiteY731" fmla="*/ 5416 h 511250"/>
                <a:gd name="connsiteX732" fmla="*/ 1921158 w 2165412"/>
                <a:gd name="connsiteY732" fmla="*/ 1 h 511250"/>
                <a:gd name="connsiteX733" fmla="*/ 1928846 w 2165412"/>
                <a:gd name="connsiteY733" fmla="*/ 1 h 511250"/>
                <a:gd name="connsiteX734" fmla="*/ 1918443 w 2165412"/>
                <a:gd name="connsiteY734" fmla="*/ 20820 h 511250"/>
                <a:gd name="connsiteX735" fmla="*/ 1919084 w 2165412"/>
                <a:gd name="connsiteY735" fmla="*/ 33655 h 511250"/>
                <a:gd name="connsiteX736" fmla="*/ 1939611 w 2165412"/>
                <a:gd name="connsiteY736" fmla="*/ 2207 h 511250"/>
                <a:gd name="connsiteX737" fmla="*/ 1942177 w 2165412"/>
                <a:gd name="connsiteY737" fmla="*/ 4132 h 511250"/>
                <a:gd name="connsiteX738" fmla="*/ 1922291 w 2165412"/>
                <a:gd name="connsiteY738" fmla="*/ 39431 h 511250"/>
                <a:gd name="connsiteX739" fmla="*/ 1920368 w 2165412"/>
                <a:gd name="connsiteY739" fmla="*/ 40715 h 511250"/>
                <a:gd name="connsiteX740" fmla="*/ 1921009 w 2165412"/>
                <a:gd name="connsiteY740" fmla="*/ 43924 h 511250"/>
                <a:gd name="connsiteX741" fmla="*/ 1953723 w 2165412"/>
                <a:gd name="connsiteY741" fmla="*/ 17610 h 511250"/>
                <a:gd name="connsiteX742" fmla="*/ 1951653 w 2165412"/>
                <a:gd name="connsiteY742" fmla="*/ 1 h 511250"/>
                <a:gd name="connsiteX743" fmla="*/ 1964521 w 2165412"/>
                <a:gd name="connsiteY743" fmla="*/ 1 h 511250"/>
                <a:gd name="connsiteX744" fmla="*/ 1966552 w 2165412"/>
                <a:gd name="connsiteY744" fmla="*/ 15685 h 511250"/>
                <a:gd name="connsiteX745" fmla="*/ 1967193 w 2165412"/>
                <a:gd name="connsiteY745" fmla="*/ 18252 h 511250"/>
                <a:gd name="connsiteX746" fmla="*/ 2094839 w 2165412"/>
                <a:gd name="connsiteY746" fmla="*/ 14401 h 511250"/>
                <a:gd name="connsiteX747" fmla="*/ 2099971 w 2165412"/>
                <a:gd name="connsiteY747" fmla="*/ 17610 h 511250"/>
                <a:gd name="connsiteX748" fmla="*/ 2102537 w 2165412"/>
                <a:gd name="connsiteY748" fmla="*/ 20820 h 511250"/>
                <a:gd name="connsiteX749" fmla="*/ 2107669 w 2165412"/>
                <a:gd name="connsiteY749" fmla="*/ 131851 h 511250"/>
                <a:gd name="connsiteX750" fmla="*/ 2107028 w 2165412"/>
                <a:gd name="connsiteY750" fmla="*/ 138910 h 511250"/>
                <a:gd name="connsiteX751" fmla="*/ 2065334 w 2165412"/>
                <a:gd name="connsiteY751" fmla="*/ 167151 h 511250"/>
                <a:gd name="connsiteX752" fmla="*/ 2062768 w 2165412"/>
                <a:gd name="connsiteY752" fmla="*/ 167792 h 511250"/>
                <a:gd name="connsiteX753" fmla="*/ 2060844 w 2165412"/>
                <a:gd name="connsiteY753" fmla="*/ 168433 h 511250"/>
                <a:gd name="connsiteX754" fmla="*/ 2056353 w 2165412"/>
                <a:gd name="connsiteY754" fmla="*/ 170359 h 511250"/>
                <a:gd name="connsiteX755" fmla="*/ 1959495 w 2165412"/>
                <a:gd name="connsiteY755" fmla="*/ 171643 h 511250"/>
                <a:gd name="connsiteX756" fmla="*/ 1967834 w 2165412"/>
                <a:gd name="connsiteY756" fmla="*/ 323107 h 511250"/>
                <a:gd name="connsiteX757" fmla="*/ 1967834 w 2165412"/>
                <a:gd name="connsiteY757" fmla="*/ 323748 h 511250"/>
                <a:gd name="connsiteX758" fmla="*/ 2053387 w 2165412"/>
                <a:gd name="connsiteY758" fmla="*/ 319016 h 511250"/>
                <a:gd name="connsiteX759" fmla="*/ 2085917 w 2165412"/>
                <a:gd name="connsiteY759" fmla="*/ 318125 h 511250"/>
                <a:gd name="connsiteX760" fmla="*/ 2050185 w 2165412"/>
                <a:gd name="connsiteY760" fmla="*/ 317772 h 511250"/>
                <a:gd name="connsiteX761" fmla="*/ 2049548 w 2165412"/>
                <a:gd name="connsiteY761" fmla="*/ 316354 h 511250"/>
                <a:gd name="connsiteX762" fmla="*/ 2158474 w 2165412"/>
                <a:gd name="connsiteY762" fmla="*/ 308560 h 511250"/>
                <a:gd name="connsiteX763" fmla="*/ 2157837 w 2165412"/>
                <a:gd name="connsiteY763" fmla="*/ 315645 h 511250"/>
                <a:gd name="connsiteX764" fmla="*/ 2134297 w 2165412"/>
                <a:gd name="connsiteY764" fmla="*/ 316802 h 511250"/>
                <a:gd name="connsiteX765" fmla="*/ 2138458 w 2165412"/>
                <a:gd name="connsiteY765" fmla="*/ 316690 h 511250"/>
                <a:gd name="connsiteX766" fmla="*/ 2143589 w 2165412"/>
                <a:gd name="connsiteY766" fmla="*/ 319256 h 511250"/>
                <a:gd name="connsiteX767" fmla="*/ 2146798 w 2165412"/>
                <a:gd name="connsiteY767" fmla="*/ 316690 h 511250"/>
                <a:gd name="connsiteX768" fmla="*/ 2154494 w 2165412"/>
                <a:gd name="connsiteY768" fmla="*/ 325032 h 511250"/>
                <a:gd name="connsiteX769" fmla="*/ 2159626 w 2165412"/>
                <a:gd name="connsiteY769" fmla="*/ 429005 h 511250"/>
                <a:gd name="connsiteX770" fmla="*/ 2159626 w 2165412"/>
                <a:gd name="connsiteY770" fmla="*/ 429646 h 511250"/>
                <a:gd name="connsiteX771" fmla="*/ 2158344 w 2165412"/>
                <a:gd name="connsiteY771" fmla="*/ 437347 h 511250"/>
                <a:gd name="connsiteX772" fmla="*/ 2117291 w 2165412"/>
                <a:gd name="connsiteY772" fmla="*/ 472646 h 511250"/>
                <a:gd name="connsiteX773" fmla="*/ 2115366 w 2165412"/>
                <a:gd name="connsiteY773" fmla="*/ 473930 h 511250"/>
                <a:gd name="connsiteX774" fmla="*/ 2112160 w 2165412"/>
                <a:gd name="connsiteY774" fmla="*/ 474573 h 511250"/>
                <a:gd name="connsiteX775" fmla="*/ 1811320 w 2165412"/>
                <a:gd name="connsiteY775" fmla="*/ 473930 h 511250"/>
                <a:gd name="connsiteX776" fmla="*/ 1809397 w 2165412"/>
                <a:gd name="connsiteY776" fmla="*/ 473930 h 511250"/>
                <a:gd name="connsiteX777" fmla="*/ 1804906 w 2165412"/>
                <a:gd name="connsiteY777" fmla="*/ 472646 h 511250"/>
                <a:gd name="connsiteX778" fmla="*/ 1803622 w 2165412"/>
                <a:gd name="connsiteY778" fmla="*/ 462378 h 511250"/>
                <a:gd name="connsiteX779" fmla="*/ 1797209 w 2165412"/>
                <a:gd name="connsiteY779" fmla="*/ 393063 h 511250"/>
                <a:gd name="connsiteX780" fmla="*/ 1797209 w 2165412"/>
                <a:gd name="connsiteY780" fmla="*/ 305778 h 511250"/>
                <a:gd name="connsiteX781" fmla="*/ 1793361 w 2165412"/>
                <a:gd name="connsiteY781" fmla="*/ 118374 h 511250"/>
                <a:gd name="connsiteX782" fmla="*/ 1793601 w 2165412"/>
                <a:gd name="connsiteY782" fmla="*/ 24991 h 511250"/>
                <a:gd name="connsiteX783" fmla="*/ 1056319 w 2165412"/>
                <a:gd name="connsiteY783" fmla="*/ 1 h 511250"/>
                <a:gd name="connsiteX784" fmla="*/ 1071865 w 2165412"/>
                <a:gd name="connsiteY784" fmla="*/ 1 h 511250"/>
                <a:gd name="connsiteX785" fmla="*/ 1061000 w 2165412"/>
                <a:gd name="connsiteY785" fmla="*/ 63042 h 511250"/>
                <a:gd name="connsiteX786" fmla="*/ 1046201 w 2165412"/>
                <a:gd name="connsiteY786" fmla="*/ 185712 h 511250"/>
                <a:gd name="connsiteX787" fmla="*/ 1068721 w 2165412"/>
                <a:gd name="connsiteY787" fmla="*/ 170216 h 511250"/>
                <a:gd name="connsiteX788" fmla="*/ 1074512 w 2165412"/>
                <a:gd name="connsiteY788" fmla="*/ 94677 h 511250"/>
                <a:gd name="connsiteX789" fmla="*/ 1082235 w 2165412"/>
                <a:gd name="connsiteY789" fmla="*/ 22368 h 511250"/>
                <a:gd name="connsiteX790" fmla="*/ 1079050 w 2165412"/>
                <a:gd name="connsiteY790" fmla="*/ 1 h 511250"/>
                <a:gd name="connsiteX791" fmla="*/ 1093890 w 2165412"/>
                <a:gd name="connsiteY791" fmla="*/ 1 h 511250"/>
                <a:gd name="connsiteX792" fmla="*/ 1107328 w 2165412"/>
                <a:gd name="connsiteY792" fmla="*/ 66270 h 511250"/>
                <a:gd name="connsiteX793" fmla="*/ 1126632 w 2165412"/>
                <a:gd name="connsiteY793" fmla="*/ 191522 h 511250"/>
                <a:gd name="connsiteX794" fmla="*/ 1126632 w 2165412"/>
                <a:gd name="connsiteY794" fmla="*/ 192813 h 511250"/>
                <a:gd name="connsiteX795" fmla="*/ 1118911 w 2165412"/>
                <a:gd name="connsiteY795" fmla="*/ 208955 h 511250"/>
                <a:gd name="connsiteX796" fmla="*/ 1030760 w 2165412"/>
                <a:gd name="connsiteY796" fmla="*/ 205080 h 511250"/>
                <a:gd name="connsiteX797" fmla="*/ 1027542 w 2165412"/>
                <a:gd name="connsiteY797" fmla="*/ 199270 h 511250"/>
                <a:gd name="connsiteX798" fmla="*/ 1026255 w 2165412"/>
                <a:gd name="connsiteY798" fmla="*/ 191522 h 511250"/>
                <a:gd name="connsiteX799" fmla="*/ 1042984 w 2165412"/>
                <a:gd name="connsiteY799" fmla="*/ 60460 h 511250"/>
                <a:gd name="connsiteX800" fmla="*/ 944533 w 2165412"/>
                <a:gd name="connsiteY800" fmla="*/ 1 h 511250"/>
                <a:gd name="connsiteX801" fmla="*/ 966015 w 2165412"/>
                <a:gd name="connsiteY801" fmla="*/ 1 h 511250"/>
                <a:gd name="connsiteX802" fmla="*/ 963742 w 2165412"/>
                <a:gd name="connsiteY802" fmla="*/ 10740 h 511250"/>
                <a:gd name="connsiteX803" fmla="*/ 948548 w 2165412"/>
                <a:gd name="connsiteY803" fmla="*/ 103987 h 511250"/>
                <a:gd name="connsiteX804" fmla="*/ 917036 w 2165412"/>
                <a:gd name="connsiteY804" fmla="*/ 294013 h 511250"/>
                <a:gd name="connsiteX805" fmla="*/ 879735 w 2165412"/>
                <a:gd name="connsiteY805" fmla="*/ 462854 h 511250"/>
                <a:gd name="connsiteX806" fmla="*/ 985849 w 2165412"/>
                <a:gd name="connsiteY806" fmla="*/ 462211 h 511250"/>
                <a:gd name="connsiteX807" fmla="*/ 995496 w 2165412"/>
                <a:gd name="connsiteY807" fmla="*/ 379396 h 511250"/>
                <a:gd name="connsiteX808" fmla="*/ 1014789 w 2165412"/>
                <a:gd name="connsiteY808" fmla="*/ 306210 h 511250"/>
                <a:gd name="connsiteX809" fmla="*/ 1014147 w 2165412"/>
                <a:gd name="connsiteY809" fmla="*/ 305569 h 511250"/>
                <a:gd name="connsiteX810" fmla="*/ 1016075 w 2165412"/>
                <a:gd name="connsiteY810" fmla="*/ 299148 h 511250"/>
                <a:gd name="connsiteX811" fmla="*/ 1016718 w 2165412"/>
                <a:gd name="connsiteY811" fmla="*/ 299148 h 511250"/>
                <a:gd name="connsiteX812" fmla="*/ 1021219 w 2165412"/>
                <a:gd name="connsiteY812" fmla="*/ 297864 h 511250"/>
                <a:gd name="connsiteX813" fmla="*/ 1131192 w 2165412"/>
                <a:gd name="connsiteY813" fmla="*/ 297223 h 511250"/>
                <a:gd name="connsiteX814" fmla="*/ 1135695 w 2165412"/>
                <a:gd name="connsiteY814" fmla="*/ 311988 h 511250"/>
                <a:gd name="connsiteX815" fmla="*/ 1166564 w 2165412"/>
                <a:gd name="connsiteY815" fmla="*/ 460928 h 511250"/>
                <a:gd name="connsiteX816" fmla="*/ 1265604 w 2165412"/>
                <a:gd name="connsiteY816" fmla="*/ 453225 h 511250"/>
                <a:gd name="connsiteX817" fmla="*/ 1234090 w 2165412"/>
                <a:gd name="connsiteY817" fmla="*/ 292086 h 511250"/>
                <a:gd name="connsiteX818" fmla="*/ 1197434 w 2165412"/>
                <a:gd name="connsiteY818" fmla="*/ 108482 h 511250"/>
                <a:gd name="connsiteX819" fmla="*/ 1179587 w 2165412"/>
                <a:gd name="connsiteY819" fmla="*/ 17160 h 511250"/>
                <a:gd name="connsiteX820" fmla="*/ 1177166 w 2165412"/>
                <a:gd name="connsiteY820" fmla="*/ 1 h 511250"/>
                <a:gd name="connsiteX821" fmla="*/ 1195940 w 2165412"/>
                <a:gd name="connsiteY821" fmla="*/ 1 h 511250"/>
                <a:gd name="connsiteX822" fmla="*/ 1196147 w 2165412"/>
                <a:gd name="connsiteY822" fmla="*/ 1753 h 511250"/>
                <a:gd name="connsiteX823" fmla="*/ 1216084 w 2165412"/>
                <a:gd name="connsiteY823" fmla="*/ 103987 h 511250"/>
                <a:gd name="connsiteX824" fmla="*/ 1250812 w 2165412"/>
                <a:gd name="connsiteY824" fmla="*/ 287594 h 511250"/>
                <a:gd name="connsiteX825" fmla="*/ 1277823 w 2165412"/>
                <a:gd name="connsiteY825" fmla="*/ 455150 h 511250"/>
                <a:gd name="connsiteX826" fmla="*/ 1284254 w 2165412"/>
                <a:gd name="connsiteY826" fmla="*/ 447446 h 511250"/>
                <a:gd name="connsiteX827" fmla="*/ 1297759 w 2165412"/>
                <a:gd name="connsiteY827" fmla="*/ 430112 h 511250"/>
                <a:gd name="connsiteX828" fmla="*/ 1298402 w 2165412"/>
                <a:gd name="connsiteY828" fmla="*/ 430112 h 511250"/>
                <a:gd name="connsiteX829" fmla="*/ 1259815 w 2165412"/>
                <a:gd name="connsiteY829" fmla="*/ 258705 h 511250"/>
                <a:gd name="connsiteX830" fmla="*/ 1229589 w 2165412"/>
                <a:gd name="connsiteY830" fmla="*/ 69963 h 511250"/>
                <a:gd name="connsiteX831" fmla="*/ 1219680 w 2165412"/>
                <a:gd name="connsiteY831" fmla="*/ 1 h 511250"/>
                <a:gd name="connsiteX832" fmla="*/ 1231546 w 2165412"/>
                <a:gd name="connsiteY832" fmla="*/ 1 h 511250"/>
                <a:gd name="connsiteX833" fmla="*/ 1246311 w 2165412"/>
                <a:gd name="connsiteY833" fmla="*/ 95642 h 511250"/>
                <a:gd name="connsiteX834" fmla="*/ 1273964 w 2165412"/>
                <a:gd name="connsiteY834" fmla="*/ 267692 h 511250"/>
                <a:gd name="connsiteX835" fmla="*/ 1310622 w 2165412"/>
                <a:gd name="connsiteY835" fmla="*/ 432680 h 511250"/>
                <a:gd name="connsiteX836" fmla="*/ 1303548 w 2165412"/>
                <a:gd name="connsiteY836" fmla="*/ 439742 h 511250"/>
                <a:gd name="connsiteX837" fmla="*/ 1290684 w 2165412"/>
                <a:gd name="connsiteY837" fmla="*/ 453866 h 511250"/>
                <a:gd name="connsiteX838" fmla="*/ 1275892 w 2165412"/>
                <a:gd name="connsiteY838" fmla="*/ 469916 h 511250"/>
                <a:gd name="connsiteX839" fmla="*/ 1273964 w 2165412"/>
                <a:gd name="connsiteY839" fmla="*/ 471200 h 511250"/>
                <a:gd name="connsiteX840" fmla="*/ 1268175 w 2165412"/>
                <a:gd name="connsiteY840" fmla="*/ 473125 h 511250"/>
                <a:gd name="connsiteX841" fmla="*/ 1162706 w 2165412"/>
                <a:gd name="connsiteY841" fmla="*/ 471841 h 511250"/>
                <a:gd name="connsiteX842" fmla="*/ 1150485 w 2165412"/>
                <a:gd name="connsiteY842" fmla="*/ 468631 h 511250"/>
                <a:gd name="connsiteX843" fmla="*/ 1135695 w 2165412"/>
                <a:gd name="connsiteY843" fmla="*/ 388383 h 511250"/>
                <a:gd name="connsiteX844" fmla="*/ 1126048 w 2165412"/>
                <a:gd name="connsiteY844" fmla="*/ 315199 h 511250"/>
                <a:gd name="connsiteX845" fmla="*/ 1061093 w 2165412"/>
                <a:gd name="connsiteY845" fmla="*/ 313915 h 511250"/>
                <a:gd name="connsiteX846" fmla="*/ 1046944 w 2165412"/>
                <a:gd name="connsiteY846" fmla="*/ 313915 h 511250"/>
                <a:gd name="connsiteX847" fmla="*/ 1047587 w 2165412"/>
                <a:gd name="connsiteY847" fmla="*/ 314556 h 511250"/>
                <a:gd name="connsiteX848" fmla="*/ 1036011 w 2165412"/>
                <a:gd name="connsiteY848" fmla="*/ 446804 h 511250"/>
                <a:gd name="connsiteX849" fmla="*/ 1027651 w 2165412"/>
                <a:gd name="connsiteY849" fmla="*/ 451298 h 511250"/>
                <a:gd name="connsiteX850" fmla="*/ 1001283 w 2165412"/>
                <a:gd name="connsiteY850" fmla="*/ 475052 h 511250"/>
                <a:gd name="connsiteX851" fmla="*/ 999355 w 2165412"/>
                <a:gd name="connsiteY851" fmla="*/ 475052 h 511250"/>
                <a:gd name="connsiteX852" fmla="*/ 989064 w 2165412"/>
                <a:gd name="connsiteY852" fmla="*/ 473125 h 511250"/>
                <a:gd name="connsiteX853" fmla="*/ 875233 w 2165412"/>
                <a:gd name="connsiteY853" fmla="*/ 476977 h 511250"/>
                <a:gd name="connsiteX854" fmla="*/ 873948 w 2165412"/>
                <a:gd name="connsiteY854" fmla="*/ 476977 h 511250"/>
                <a:gd name="connsiteX855" fmla="*/ 867516 w 2165412"/>
                <a:gd name="connsiteY855" fmla="*/ 471200 h 511250"/>
                <a:gd name="connsiteX856" fmla="*/ 899671 w 2165412"/>
                <a:gd name="connsiteY856" fmla="*/ 288235 h 511250"/>
                <a:gd name="connsiteX857" fmla="*/ 931185 w 2165412"/>
                <a:gd name="connsiteY857" fmla="*/ 87296 h 511250"/>
                <a:gd name="connsiteX858" fmla="*/ 207937 w 2165412"/>
                <a:gd name="connsiteY858" fmla="*/ 1 h 511250"/>
                <a:gd name="connsiteX859" fmla="*/ 210682 w 2165412"/>
                <a:gd name="connsiteY859" fmla="*/ 1 h 511250"/>
                <a:gd name="connsiteX860" fmla="*/ 227700 w 2165412"/>
                <a:gd name="connsiteY860" fmla="*/ 19533 h 511250"/>
                <a:gd name="connsiteX861" fmla="*/ 248350 w 2165412"/>
                <a:gd name="connsiteY861" fmla="*/ 39062 h 511250"/>
                <a:gd name="connsiteX862" fmla="*/ 283194 w 2165412"/>
                <a:gd name="connsiteY862" fmla="*/ 78766 h 511250"/>
                <a:gd name="connsiteX863" fmla="*/ 280614 w 2165412"/>
                <a:gd name="connsiteY863" fmla="*/ 82021 h 511250"/>
                <a:gd name="connsiteX864" fmla="*/ 237379 w 2165412"/>
                <a:gd name="connsiteY864" fmla="*/ 34505 h 511250"/>
                <a:gd name="connsiteX865" fmla="*/ 220280 w 2165412"/>
                <a:gd name="connsiteY865" fmla="*/ 18070 h 511250"/>
                <a:gd name="connsiteX866" fmla="*/ 85630 w 2165412"/>
                <a:gd name="connsiteY866" fmla="*/ 1 h 511250"/>
                <a:gd name="connsiteX867" fmla="*/ 89670 w 2165412"/>
                <a:gd name="connsiteY867" fmla="*/ 1 h 511250"/>
                <a:gd name="connsiteX868" fmla="*/ 74880 w 2165412"/>
                <a:gd name="connsiteY868" fmla="*/ 24597 h 511250"/>
                <a:gd name="connsiteX869" fmla="*/ 71641 w 2165412"/>
                <a:gd name="connsiteY869" fmla="*/ 23263 h 511250"/>
                <a:gd name="connsiteX870" fmla="*/ 73447 w 2165412"/>
                <a:gd name="connsiteY870" fmla="*/ 1 h 511250"/>
                <a:gd name="connsiteX871" fmla="*/ 77678 w 2165412"/>
                <a:gd name="connsiteY871" fmla="*/ 1 h 511250"/>
                <a:gd name="connsiteX872" fmla="*/ 66250 w 2165412"/>
                <a:gd name="connsiteY872" fmla="*/ 16158 h 511250"/>
                <a:gd name="connsiteX873" fmla="*/ 63100 w 2165412"/>
                <a:gd name="connsiteY873" fmla="*/ 14196 h 511250"/>
                <a:gd name="connsiteX874" fmla="*/ 27510 w 2165412"/>
                <a:gd name="connsiteY874" fmla="*/ 1 h 511250"/>
                <a:gd name="connsiteX875" fmla="*/ 50431 w 2165412"/>
                <a:gd name="connsiteY875" fmla="*/ 1 h 511250"/>
                <a:gd name="connsiteX876" fmla="*/ 89287 w 2165412"/>
                <a:gd name="connsiteY876" fmla="*/ 67293 h 511250"/>
                <a:gd name="connsiteX877" fmla="*/ 146000 w 2165412"/>
                <a:gd name="connsiteY877" fmla="*/ 134160 h 511250"/>
                <a:gd name="connsiteX878" fmla="*/ 241109 w 2165412"/>
                <a:gd name="connsiteY878" fmla="*/ 356621 h 511250"/>
                <a:gd name="connsiteX879" fmla="*/ 101658 w 2165412"/>
                <a:gd name="connsiteY879" fmla="*/ 279466 h 511250"/>
                <a:gd name="connsiteX880" fmla="*/ 19402 w 2165412"/>
                <a:gd name="connsiteY880" fmla="*/ 282682 h 511250"/>
                <a:gd name="connsiteX881" fmla="*/ 65670 w 2165412"/>
                <a:gd name="connsiteY881" fmla="*/ 397127 h 511250"/>
                <a:gd name="connsiteX882" fmla="*/ 140859 w 2165412"/>
                <a:gd name="connsiteY882" fmla="*/ 460137 h 511250"/>
                <a:gd name="connsiteX883" fmla="*/ 300875 w 2165412"/>
                <a:gd name="connsiteY883" fmla="*/ 426702 h 511250"/>
                <a:gd name="connsiteX884" fmla="*/ 324009 w 2165412"/>
                <a:gd name="connsiteY884" fmla="*/ 227387 h 511250"/>
                <a:gd name="connsiteX885" fmla="*/ 205763 w 2165412"/>
                <a:gd name="connsiteY885" fmla="*/ 82723 h 511250"/>
                <a:gd name="connsiteX886" fmla="*/ 156201 w 2165412"/>
                <a:gd name="connsiteY886" fmla="*/ 27028 h 511250"/>
                <a:gd name="connsiteX887" fmla="*/ 138253 w 2165412"/>
                <a:gd name="connsiteY887" fmla="*/ 1 h 511250"/>
                <a:gd name="connsiteX888" fmla="*/ 164572 w 2165412"/>
                <a:gd name="connsiteY888" fmla="*/ 1 h 511250"/>
                <a:gd name="connsiteX889" fmla="*/ 169858 w 2165412"/>
                <a:gd name="connsiteY889" fmla="*/ 9507 h 511250"/>
                <a:gd name="connsiteX890" fmla="*/ 229542 w 2165412"/>
                <a:gd name="connsiteY890" fmla="*/ 76937 h 511250"/>
                <a:gd name="connsiteX891" fmla="*/ 367065 w 2165412"/>
                <a:gd name="connsiteY891" fmla="*/ 348905 h 511250"/>
                <a:gd name="connsiteX892" fmla="*/ 321437 w 2165412"/>
                <a:gd name="connsiteY892" fmla="*/ 433131 h 511250"/>
                <a:gd name="connsiteX893" fmla="*/ 367065 w 2165412"/>
                <a:gd name="connsiteY893" fmla="*/ 395198 h 511250"/>
                <a:gd name="connsiteX894" fmla="*/ 380560 w 2165412"/>
                <a:gd name="connsiteY894" fmla="*/ 270465 h 511250"/>
                <a:gd name="connsiteX895" fmla="*/ 236611 w 2165412"/>
                <a:gd name="connsiteY895" fmla="*/ 60864 h 511250"/>
                <a:gd name="connsiteX896" fmla="*/ 206457 w 2165412"/>
                <a:gd name="connsiteY896" fmla="*/ 29610 h 511250"/>
                <a:gd name="connsiteX897" fmla="*/ 183275 w 2165412"/>
                <a:gd name="connsiteY897" fmla="*/ 1 h 511250"/>
                <a:gd name="connsiteX898" fmla="*/ 201706 w 2165412"/>
                <a:gd name="connsiteY898" fmla="*/ 1 h 511250"/>
                <a:gd name="connsiteX899" fmla="*/ 209138 w 2165412"/>
                <a:gd name="connsiteY899" fmla="*/ 11115 h 511250"/>
                <a:gd name="connsiteX900" fmla="*/ 246250 w 2165412"/>
                <a:gd name="connsiteY900" fmla="*/ 51220 h 511250"/>
                <a:gd name="connsiteX901" fmla="*/ 377989 w 2165412"/>
                <a:gd name="connsiteY901" fmla="*/ 233817 h 511250"/>
                <a:gd name="connsiteX902" fmla="*/ 381203 w 2165412"/>
                <a:gd name="connsiteY902" fmla="*/ 391340 h 511250"/>
                <a:gd name="connsiteX903" fmla="*/ 322080 w 2165412"/>
                <a:gd name="connsiteY903" fmla="*/ 446634 h 511250"/>
                <a:gd name="connsiteX904" fmla="*/ 243038 w 2165412"/>
                <a:gd name="connsiteY904" fmla="*/ 477496 h 511250"/>
                <a:gd name="connsiteX905" fmla="*/ 168491 w 2165412"/>
                <a:gd name="connsiteY905" fmla="*/ 483926 h 511250"/>
                <a:gd name="connsiteX906" fmla="*/ 134177 w 2165412"/>
                <a:gd name="connsiteY906" fmla="*/ 475652 h 511250"/>
                <a:gd name="connsiteX907" fmla="*/ 162206 w 2165412"/>
                <a:gd name="connsiteY907" fmla="*/ 483606 h 511250"/>
                <a:gd name="connsiteX908" fmla="*/ 160917 w 2165412"/>
                <a:gd name="connsiteY908" fmla="*/ 488702 h 511250"/>
                <a:gd name="connsiteX909" fmla="*/ 59006 w 2165412"/>
                <a:gd name="connsiteY909" fmla="*/ 434556 h 511250"/>
                <a:gd name="connsiteX910" fmla="*/ 60295 w 2165412"/>
                <a:gd name="connsiteY910" fmla="*/ 433921 h 511250"/>
                <a:gd name="connsiteX911" fmla="*/ 104915 w 2165412"/>
                <a:gd name="connsiteY911" fmla="*/ 466567 h 511250"/>
                <a:gd name="connsiteX912" fmla="*/ 61815 w 2165412"/>
                <a:gd name="connsiteY912" fmla="*/ 429275 h 511250"/>
                <a:gd name="connsiteX913" fmla="*/ 123 w 2165412"/>
                <a:gd name="connsiteY913" fmla="*/ 280110 h 511250"/>
                <a:gd name="connsiteX914" fmla="*/ 4620 w 2165412"/>
                <a:gd name="connsiteY914" fmla="*/ 271752 h 511250"/>
                <a:gd name="connsiteX915" fmla="*/ 11047 w 2165412"/>
                <a:gd name="connsiteY915" fmla="*/ 260178 h 511250"/>
                <a:gd name="connsiteX916" fmla="*/ 23257 w 2165412"/>
                <a:gd name="connsiteY916" fmla="*/ 246032 h 511250"/>
                <a:gd name="connsiteX917" fmla="*/ 27755 w 2165412"/>
                <a:gd name="connsiteY917" fmla="*/ 245390 h 511250"/>
                <a:gd name="connsiteX918" fmla="*/ 28397 w 2165412"/>
                <a:gd name="connsiteY918" fmla="*/ 244747 h 511250"/>
                <a:gd name="connsiteX919" fmla="*/ 73382 w 2165412"/>
                <a:gd name="connsiteY919" fmla="*/ 238317 h 511250"/>
                <a:gd name="connsiteX920" fmla="*/ 126078 w 2165412"/>
                <a:gd name="connsiteY920" fmla="*/ 236389 h 511250"/>
                <a:gd name="connsiteX921" fmla="*/ 131219 w 2165412"/>
                <a:gd name="connsiteY921" fmla="*/ 240247 h 511250"/>
                <a:gd name="connsiteX922" fmla="*/ 133147 w 2165412"/>
                <a:gd name="connsiteY922" fmla="*/ 244747 h 511250"/>
                <a:gd name="connsiteX923" fmla="*/ 234683 w 2165412"/>
                <a:gd name="connsiteY923" fmla="*/ 332189 h 511250"/>
                <a:gd name="connsiteX924" fmla="*/ 236611 w 2165412"/>
                <a:gd name="connsiteY924" fmla="*/ 330903 h 511250"/>
                <a:gd name="connsiteX925" fmla="*/ 243038 w 2165412"/>
                <a:gd name="connsiteY925" fmla="*/ 282039 h 511250"/>
                <a:gd name="connsiteX926" fmla="*/ 123507 w 2165412"/>
                <a:gd name="connsiteY926" fmla="*/ 138017 h 511250"/>
                <a:gd name="connsiteX927" fmla="*/ 32254 w 2165412"/>
                <a:gd name="connsiteY927" fmla="*/ 11357 h 511250"/>
                <a:gd name="connsiteX928" fmla="*/ 754336 w 2165412"/>
                <a:gd name="connsiteY928" fmla="*/ 1 h 511250"/>
                <a:gd name="connsiteX929" fmla="*/ 764269 w 2165412"/>
                <a:gd name="connsiteY929" fmla="*/ 1 h 511250"/>
                <a:gd name="connsiteX930" fmla="*/ 754905 w 2165412"/>
                <a:gd name="connsiteY930" fmla="*/ 5571 h 511250"/>
                <a:gd name="connsiteX931" fmla="*/ 739022 w 2165412"/>
                <a:gd name="connsiteY931" fmla="*/ 17540 h 511250"/>
                <a:gd name="connsiteX932" fmla="*/ 737751 w 2165412"/>
                <a:gd name="connsiteY932" fmla="*/ 15649 h 511250"/>
                <a:gd name="connsiteX933" fmla="*/ 751332 w 2165412"/>
                <a:gd name="connsiteY933" fmla="*/ 1791 h 511250"/>
                <a:gd name="connsiteX934" fmla="*/ 620022 w 2165412"/>
                <a:gd name="connsiteY934" fmla="*/ 1 h 511250"/>
                <a:gd name="connsiteX935" fmla="*/ 626575 w 2165412"/>
                <a:gd name="connsiteY935" fmla="*/ 1 h 511250"/>
                <a:gd name="connsiteX936" fmla="*/ 628091 w 2165412"/>
                <a:gd name="connsiteY936" fmla="*/ 17820 h 511250"/>
                <a:gd name="connsiteX937" fmla="*/ 621341 w 2165412"/>
                <a:gd name="connsiteY937" fmla="*/ 17820 h 511250"/>
                <a:gd name="connsiteX938" fmla="*/ 607462 w 2165412"/>
                <a:gd name="connsiteY938" fmla="*/ 1 h 511250"/>
                <a:gd name="connsiteX939" fmla="*/ 612585 w 2165412"/>
                <a:gd name="connsiteY939" fmla="*/ 1 h 511250"/>
                <a:gd name="connsiteX940" fmla="*/ 613458 w 2165412"/>
                <a:gd name="connsiteY940" fmla="*/ 19926 h 511250"/>
                <a:gd name="connsiteX941" fmla="*/ 607789 w 2165412"/>
                <a:gd name="connsiteY941" fmla="*/ 19926 h 511250"/>
                <a:gd name="connsiteX942" fmla="*/ 549410 w 2165412"/>
                <a:gd name="connsiteY942" fmla="*/ 1 h 511250"/>
                <a:gd name="connsiteX943" fmla="*/ 570547 w 2165412"/>
                <a:gd name="connsiteY943" fmla="*/ 1 h 511250"/>
                <a:gd name="connsiteX944" fmla="*/ 570079 w 2165412"/>
                <a:gd name="connsiteY944" fmla="*/ 48963 h 511250"/>
                <a:gd name="connsiteX945" fmla="*/ 575859 w 2165412"/>
                <a:gd name="connsiteY945" fmla="*/ 42531 h 511250"/>
                <a:gd name="connsiteX946" fmla="*/ 591915 w 2165412"/>
                <a:gd name="connsiteY946" fmla="*/ 25170 h 511250"/>
                <a:gd name="connsiteX947" fmla="*/ 590839 w 2165412"/>
                <a:gd name="connsiteY947" fmla="*/ 1 h 511250"/>
                <a:gd name="connsiteX948" fmla="*/ 600122 w 2165412"/>
                <a:gd name="connsiteY948" fmla="*/ 1 h 511250"/>
                <a:gd name="connsiteX949" fmla="*/ 600264 w 2165412"/>
                <a:gd name="connsiteY949" fmla="*/ 27098 h 511250"/>
                <a:gd name="connsiteX950" fmla="*/ 599621 w 2165412"/>
                <a:gd name="connsiteY950" fmla="*/ 27741 h 511250"/>
                <a:gd name="connsiteX951" fmla="*/ 672193 w 2165412"/>
                <a:gd name="connsiteY951" fmla="*/ 24525 h 511250"/>
                <a:gd name="connsiteX952" fmla="*/ 672767 w 2165412"/>
                <a:gd name="connsiteY952" fmla="*/ 1 h 511250"/>
                <a:gd name="connsiteX953" fmla="*/ 691717 w 2165412"/>
                <a:gd name="connsiteY953" fmla="*/ 1 h 511250"/>
                <a:gd name="connsiteX954" fmla="*/ 691500 w 2165412"/>
                <a:gd name="connsiteY954" fmla="*/ 11103 h 511250"/>
                <a:gd name="connsiteX955" fmla="*/ 695313 w 2165412"/>
                <a:gd name="connsiteY955" fmla="*/ 49606 h 511250"/>
                <a:gd name="connsiteX956" fmla="*/ 695313 w 2165412"/>
                <a:gd name="connsiteY956" fmla="*/ 55393 h 511250"/>
                <a:gd name="connsiteX957" fmla="*/ 694027 w 2165412"/>
                <a:gd name="connsiteY957" fmla="*/ 63108 h 511250"/>
                <a:gd name="connsiteX958" fmla="*/ 559805 w 2165412"/>
                <a:gd name="connsiteY958" fmla="*/ 74041 h 511250"/>
                <a:gd name="connsiteX959" fmla="*/ 550812 w 2165412"/>
                <a:gd name="connsiteY959" fmla="*/ 63753 h 511250"/>
                <a:gd name="connsiteX960" fmla="*/ 549529 w 2165412"/>
                <a:gd name="connsiteY960" fmla="*/ 58608 h 511250"/>
                <a:gd name="connsiteX961" fmla="*/ 440204 w 2165412"/>
                <a:gd name="connsiteY961" fmla="*/ 1 h 511250"/>
                <a:gd name="connsiteX962" fmla="*/ 459181 w 2165412"/>
                <a:gd name="connsiteY962" fmla="*/ 1 h 511250"/>
                <a:gd name="connsiteX963" fmla="*/ 462829 w 2165412"/>
                <a:gd name="connsiteY963" fmla="*/ 108766 h 511250"/>
                <a:gd name="connsiteX964" fmla="*/ 461544 w 2165412"/>
                <a:gd name="connsiteY964" fmla="*/ 292034 h 511250"/>
                <a:gd name="connsiteX965" fmla="*/ 460260 w 2165412"/>
                <a:gd name="connsiteY965" fmla="*/ 461799 h 511250"/>
                <a:gd name="connsiteX966" fmla="*/ 553382 w 2165412"/>
                <a:gd name="connsiteY966" fmla="*/ 457299 h 511250"/>
                <a:gd name="connsiteX967" fmla="*/ 554666 w 2165412"/>
                <a:gd name="connsiteY967" fmla="*/ 313897 h 511250"/>
                <a:gd name="connsiteX968" fmla="*/ 551455 w 2165412"/>
                <a:gd name="connsiteY968" fmla="*/ 170499 h 511250"/>
                <a:gd name="connsiteX969" fmla="*/ 552098 w 2165412"/>
                <a:gd name="connsiteY969" fmla="*/ 162138 h 511250"/>
                <a:gd name="connsiteX970" fmla="*/ 627880 w 2165412"/>
                <a:gd name="connsiteY970" fmla="*/ 161496 h 511250"/>
                <a:gd name="connsiteX971" fmla="*/ 683110 w 2165412"/>
                <a:gd name="connsiteY971" fmla="*/ 163424 h 511250"/>
                <a:gd name="connsiteX972" fmla="*/ 683753 w 2165412"/>
                <a:gd name="connsiteY972" fmla="*/ 164067 h 511250"/>
                <a:gd name="connsiteX973" fmla="*/ 692743 w 2165412"/>
                <a:gd name="connsiteY973" fmla="*/ 165997 h 511250"/>
                <a:gd name="connsiteX974" fmla="*/ 692743 w 2165412"/>
                <a:gd name="connsiteY974" fmla="*/ 324188 h 511250"/>
                <a:gd name="connsiteX975" fmla="*/ 700450 w 2165412"/>
                <a:gd name="connsiteY975" fmla="*/ 462444 h 511250"/>
                <a:gd name="connsiteX976" fmla="*/ 701093 w 2165412"/>
                <a:gd name="connsiteY976" fmla="*/ 464372 h 511250"/>
                <a:gd name="connsiteX977" fmla="*/ 788435 w 2165412"/>
                <a:gd name="connsiteY977" fmla="*/ 462444 h 511250"/>
                <a:gd name="connsiteX978" fmla="*/ 782655 w 2165412"/>
                <a:gd name="connsiteY978" fmla="*/ 285605 h 511250"/>
                <a:gd name="connsiteX979" fmla="*/ 780728 w 2165412"/>
                <a:gd name="connsiteY979" fmla="*/ 98477 h 511250"/>
                <a:gd name="connsiteX980" fmla="*/ 781996 w 2165412"/>
                <a:gd name="connsiteY980" fmla="*/ 1 h 511250"/>
                <a:gd name="connsiteX981" fmla="*/ 801306 w 2165412"/>
                <a:gd name="connsiteY981" fmla="*/ 1 h 511250"/>
                <a:gd name="connsiteX982" fmla="*/ 799352 w 2165412"/>
                <a:gd name="connsiteY982" fmla="*/ 112624 h 511250"/>
                <a:gd name="connsiteX983" fmla="*/ 802562 w 2165412"/>
                <a:gd name="connsiteY983" fmla="*/ 470159 h 511250"/>
                <a:gd name="connsiteX984" fmla="*/ 803205 w 2165412"/>
                <a:gd name="connsiteY984" fmla="*/ 472089 h 511250"/>
                <a:gd name="connsiteX985" fmla="*/ 821829 w 2165412"/>
                <a:gd name="connsiteY985" fmla="*/ 450868 h 511250"/>
                <a:gd name="connsiteX986" fmla="*/ 814765 w 2165412"/>
                <a:gd name="connsiteY986" fmla="*/ 79828 h 511250"/>
                <a:gd name="connsiteX987" fmla="*/ 815550 w 2165412"/>
                <a:gd name="connsiteY987" fmla="*/ 1 h 511250"/>
                <a:gd name="connsiteX988" fmla="*/ 829747 w 2165412"/>
                <a:gd name="connsiteY988" fmla="*/ 1 h 511250"/>
                <a:gd name="connsiteX989" fmla="*/ 828252 w 2165412"/>
                <a:gd name="connsiteY989" fmla="*/ 80471 h 511250"/>
                <a:gd name="connsiteX990" fmla="*/ 832105 w 2165412"/>
                <a:gd name="connsiteY990" fmla="*/ 445723 h 511250"/>
                <a:gd name="connsiteX991" fmla="*/ 834032 w 2165412"/>
                <a:gd name="connsiteY991" fmla="*/ 454084 h 511250"/>
                <a:gd name="connsiteX992" fmla="*/ 832748 w 2165412"/>
                <a:gd name="connsiteY992" fmla="*/ 455369 h 511250"/>
                <a:gd name="connsiteX993" fmla="*/ 826968 w 2165412"/>
                <a:gd name="connsiteY993" fmla="*/ 461156 h 511250"/>
                <a:gd name="connsiteX994" fmla="*/ 800636 w 2165412"/>
                <a:gd name="connsiteY994" fmla="*/ 483021 h 511250"/>
                <a:gd name="connsiteX995" fmla="*/ 797425 w 2165412"/>
                <a:gd name="connsiteY995" fmla="*/ 483021 h 511250"/>
                <a:gd name="connsiteX996" fmla="*/ 792929 w 2165412"/>
                <a:gd name="connsiteY996" fmla="*/ 483664 h 511250"/>
                <a:gd name="connsiteX997" fmla="*/ 740910 w 2165412"/>
                <a:gd name="connsiteY997" fmla="*/ 479805 h 511250"/>
                <a:gd name="connsiteX998" fmla="*/ 682467 w 2165412"/>
                <a:gd name="connsiteY998" fmla="*/ 475946 h 511250"/>
                <a:gd name="connsiteX999" fmla="*/ 681184 w 2165412"/>
                <a:gd name="connsiteY999" fmla="*/ 466300 h 511250"/>
                <a:gd name="connsiteX1000" fmla="*/ 682467 w 2165412"/>
                <a:gd name="connsiteY1000" fmla="*/ 466300 h 511250"/>
                <a:gd name="connsiteX1001" fmla="*/ 674120 w 2165412"/>
                <a:gd name="connsiteY1001" fmla="*/ 323543 h 511250"/>
                <a:gd name="connsiteX1002" fmla="*/ 681826 w 2165412"/>
                <a:gd name="connsiteY1002" fmla="*/ 184003 h 511250"/>
                <a:gd name="connsiteX1003" fmla="*/ 677330 w 2165412"/>
                <a:gd name="connsiteY1003" fmla="*/ 184003 h 511250"/>
                <a:gd name="connsiteX1004" fmla="*/ 609255 w 2165412"/>
                <a:gd name="connsiteY1004" fmla="*/ 178857 h 511250"/>
                <a:gd name="connsiteX1005" fmla="*/ 593199 w 2165412"/>
                <a:gd name="connsiteY1005" fmla="*/ 176928 h 511250"/>
                <a:gd name="connsiteX1006" fmla="*/ 602191 w 2165412"/>
                <a:gd name="connsiteY1006" fmla="*/ 314542 h 511250"/>
                <a:gd name="connsiteX1007" fmla="*/ 607328 w 2165412"/>
                <a:gd name="connsiteY1007" fmla="*/ 445081 h 511250"/>
                <a:gd name="connsiteX1008" fmla="*/ 602191 w 2165412"/>
                <a:gd name="connsiteY1008" fmla="*/ 450868 h 511250"/>
                <a:gd name="connsiteX1009" fmla="*/ 600905 w 2165412"/>
                <a:gd name="connsiteY1009" fmla="*/ 452798 h 511250"/>
                <a:gd name="connsiteX1010" fmla="*/ 570722 w 2165412"/>
                <a:gd name="connsiteY1010" fmla="*/ 474018 h 511250"/>
                <a:gd name="connsiteX1011" fmla="*/ 556592 w 2165412"/>
                <a:gd name="connsiteY1011" fmla="*/ 477876 h 511250"/>
                <a:gd name="connsiteX1012" fmla="*/ 554666 w 2165412"/>
                <a:gd name="connsiteY1012" fmla="*/ 478519 h 511250"/>
                <a:gd name="connsiteX1013" fmla="*/ 457690 w 2165412"/>
                <a:gd name="connsiteY1013" fmla="*/ 475946 h 511250"/>
                <a:gd name="connsiteX1014" fmla="*/ 448057 w 2165412"/>
                <a:gd name="connsiteY1014" fmla="*/ 476591 h 511250"/>
                <a:gd name="connsiteX1015" fmla="*/ 441636 w 2165412"/>
                <a:gd name="connsiteY1015" fmla="*/ 476591 h 511250"/>
                <a:gd name="connsiteX1016" fmla="*/ 440350 w 2165412"/>
                <a:gd name="connsiteY1016" fmla="*/ 466300 h 511250"/>
                <a:gd name="connsiteX1017" fmla="*/ 444204 w 2165412"/>
                <a:gd name="connsiteY1017" fmla="*/ 465658 h 511250"/>
                <a:gd name="connsiteX1018" fmla="*/ 443563 w 2165412"/>
                <a:gd name="connsiteY1018" fmla="*/ 108766 h 511250"/>
                <a:gd name="connsiteX1019" fmla="*/ 1477109 w 2165412"/>
                <a:gd name="connsiteY1019" fmla="*/ 0 h 511250"/>
                <a:gd name="connsiteX1020" fmla="*/ 1480121 w 2165412"/>
                <a:gd name="connsiteY1020" fmla="*/ 0 h 511250"/>
                <a:gd name="connsiteX1021" fmla="*/ 1480942 w 2165412"/>
                <a:gd name="connsiteY1021" fmla="*/ 22468 h 511250"/>
                <a:gd name="connsiteX1022" fmla="*/ 1484225 w 2165412"/>
                <a:gd name="connsiteY1022" fmla="*/ 63739 h 511250"/>
                <a:gd name="connsiteX1023" fmla="*/ 1478854 w 2165412"/>
                <a:gd name="connsiteY1023" fmla="*/ 63093 h 511250"/>
                <a:gd name="connsiteX1024" fmla="*/ 1476467 w 2165412"/>
                <a:gd name="connsiteY1024" fmla="*/ 22064 h 511250"/>
                <a:gd name="connsiteX1025" fmla="*/ 1457275 w 2165412"/>
                <a:gd name="connsiteY1025" fmla="*/ 0 h 511250"/>
                <a:gd name="connsiteX1026" fmla="*/ 1474916 w 2165412"/>
                <a:gd name="connsiteY1026" fmla="*/ 0 h 511250"/>
                <a:gd name="connsiteX1027" fmla="*/ 1474017 w 2165412"/>
                <a:gd name="connsiteY1027" fmla="*/ 28251 h 511250"/>
                <a:gd name="connsiteX1028" fmla="*/ 1476281 w 2165412"/>
                <a:gd name="connsiteY1028" fmla="*/ 79136 h 511250"/>
                <a:gd name="connsiteX1029" fmla="*/ 1502158 w 2165412"/>
                <a:gd name="connsiteY1029" fmla="*/ 59295 h 511250"/>
                <a:gd name="connsiteX1030" fmla="*/ 1497648 w 2165412"/>
                <a:gd name="connsiteY1030" fmla="*/ 0 h 511250"/>
                <a:gd name="connsiteX1031" fmla="*/ 1510407 w 2165412"/>
                <a:gd name="connsiteY1031" fmla="*/ 0 h 511250"/>
                <a:gd name="connsiteX1032" fmla="*/ 1512509 w 2165412"/>
                <a:gd name="connsiteY1032" fmla="*/ 56095 h 511250"/>
                <a:gd name="connsiteX1033" fmla="*/ 1513802 w 2165412"/>
                <a:gd name="connsiteY1033" fmla="*/ 59295 h 511250"/>
                <a:gd name="connsiteX1034" fmla="*/ 1578494 w 2165412"/>
                <a:gd name="connsiteY1034" fmla="*/ 34332 h 511250"/>
                <a:gd name="connsiteX1035" fmla="*/ 1579140 w 2165412"/>
                <a:gd name="connsiteY1035" fmla="*/ 33691 h 511250"/>
                <a:gd name="connsiteX1036" fmla="*/ 1579889 w 2165412"/>
                <a:gd name="connsiteY1036" fmla="*/ 0 h 511250"/>
                <a:gd name="connsiteX1037" fmla="*/ 1600488 w 2165412"/>
                <a:gd name="connsiteY1037" fmla="*/ 0 h 511250"/>
                <a:gd name="connsiteX1038" fmla="*/ 1600488 w 2165412"/>
                <a:gd name="connsiteY1038" fmla="*/ 28491 h 511250"/>
                <a:gd name="connsiteX1039" fmla="*/ 1584963 w 2165412"/>
                <a:gd name="connsiteY1039" fmla="*/ 77217 h 511250"/>
                <a:gd name="connsiteX1040" fmla="*/ 1472399 w 2165412"/>
                <a:gd name="connsiteY1040" fmla="*/ 104101 h 511250"/>
                <a:gd name="connsiteX1041" fmla="*/ 1463343 w 2165412"/>
                <a:gd name="connsiteY1041" fmla="*/ 97699 h 511250"/>
                <a:gd name="connsiteX1042" fmla="*/ 1460109 w 2165412"/>
                <a:gd name="connsiteY1042" fmla="*/ 92578 h 511250"/>
                <a:gd name="connsiteX1043" fmla="*/ 1456147 w 2165412"/>
                <a:gd name="connsiteY1043" fmla="*/ 41932 h 511250"/>
                <a:gd name="connsiteX1044" fmla="*/ 1348830 w 2165412"/>
                <a:gd name="connsiteY1044" fmla="*/ 0 h 511250"/>
                <a:gd name="connsiteX1045" fmla="*/ 1369069 w 2165412"/>
                <a:gd name="connsiteY1045" fmla="*/ 0 h 511250"/>
                <a:gd name="connsiteX1046" fmla="*/ 1368830 w 2165412"/>
                <a:gd name="connsiteY1046" fmla="*/ 11047 h 511250"/>
                <a:gd name="connsiteX1047" fmla="*/ 1370196 w 2165412"/>
                <a:gd name="connsiteY1047" fmla="*/ 103527 h 511250"/>
                <a:gd name="connsiteX1048" fmla="*/ 1374694 w 2165412"/>
                <a:gd name="connsiteY1048" fmla="*/ 220312 h 511250"/>
                <a:gd name="connsiteX1049" fmla="*/ 1386261 w 2165412"/>
                <a:gd name="connsiteY1049" fmla="*/ 206836 h 511250"/>
                <a:gd name="connsiteX1050" fmla="*/ 1389475 w 2165412"/>
                <a:gd name="connsiteY1050" fmla="*/ 208120 h 511250"/>
                <a:gd name="connsiteX1051" fmla="*/ 1375979 w 2165412"/>
                <a:gd name="connsiteY1051" fmla="*/ 224162 h 511250"/>
                <a:gd name="connsiteX1052" fmla="*/ 1374694 w 2165412"/>
                <a:gd name="connsiteY1052" fmla="*/ 224803 h 511250"/>
                <a:gd name="connsiteX1053" fmla="*/ 1375336 w 2165412"/>
                <a:gd name="connsiteY1053" fmla="*/ 237636 h 511250"/>
                <a:gd name="connsiteX1054" fmla="*/ 1390759 w 2165412"/>
                <a:gd name="connsiteY1054" fmla="*/ 217744 h 511250"/>
                <a:gd name="connsiteX1055" fmla="*/ 1393973 w 2165412"/>
                <a:gd name="connsiteY1055" fmla="*/ 219669 h 511250"/>
                <a:gd name="connsiteX1056" fmla="*/ 1375336 w 2165412"/>
                <a:gd name="connsiteY1056" fmla="*/ 244053 h 511250"/>
                <a:gd name="connsiteX1057" fmla="*/ 1375336 w 2165412"/>
                <a:gd name="connsiteY1057" fmla="*/ 269719 h 511250"/>
                <a:gd name="connsiteX1058" fmla="*/ 1382406 w 2165412"/>
                <a:gd name="connsiteY1058" fmla="*/ 256245 h 511250"/>
                <a:gd name="connsiteX1059" fmla="*/ 1398471 w 2165412"/>
                <a:gd name="connsiteY1059" fmla="*/ 232504 h 511250"/>
                <a:gd name="connsiteX1060" fmla="*/ 1401042 w 2165412"/>
                <a:gd name="connsiteY1060" fmla="*/ 235711 h 511250"/>
                <a:gd name="connsiteX1061" fmla="*/ 1384334 w 2165412"/>
                <a:gd name="connsiteY1061" fmla="*/ 263944 h 511250"/>
                <a:gd name="connsiteX1062" fmla="*/ 1375336 w 2165412"/>
                <a:gd name="connsiteY1062" fmla="*/ 279986 h 511250"/>
                <a:gd name="connsiteX1063" fmla="*/ 1375336 w 2165412"/>
                <a:gd name="connsiteY1063" fmla="*/ 290894 h 511250"/>
                <a:gd name="connsiteX1064" fmla="*/ 1374694 w 2165412"/>
                <a:gd name="connsiteY1064" fmla="*/ 299237 h 511250"/>
                <a:gd name="connsiteX1065" fmla="*/ 1407468 w 2165412"/>
                <a:gd name="connsiteY1065" fmla="*/ 247903 h 511250"/>
                <a:gd name="connsiteX1066" fmla="*/ 1408111 w 2165412"/>
                <a:gd name="connsiteY1066" fmla="*/ 248546 h 511250"/>
                <a:gd name="connsiteX1067" fmla="*/ 1374051 w 2165412"/>
                <a:gd name="connsiteY1067" fmla="*/ 310145 h 511250"/>
                <a:gd name="connsiteX1068" fmla="*/ 1372765 w 2165412"/>
                <a:gd name="connsiteY1068" fmla="*/ 326827 h 511250"/>
                <a:gd name="connsiteX1069" fmla="*/ 1401685 w 2165412"/>
                <a:gd name="connsiteY1069" fmla="*/ 282554 h 511250"/>
                <a:gd name="connsiteX1070" fmla="*/ 1404254 w 2165412"/>
                <a:gd name="connsiteY1070" fmla="*/ 283195 h 511250"/>
                <a:gd name="connsiteX1071" fmla="*/ 1371481 w 2165412"/>
                <a:gd name="connsiteY1071" fmla="*/ 339662 h 511250"/>
                <a:gd name="connsiteX1072" fmla="*/ 1368910 w 2165412"/>
                <a:gd name="connsiteY1072" fmla="*/ 360836 h 511250"/>
                <a:gd name="connsiteX1073" fmla="*/ 1404897 w 2165412"/>
                <a:gd name="connsiteY1073" fmla="*/ 308861 h 511250"/>
                <a:gd name="connsiteX1074" fmla="*/ 1407468 w 2165412"/>
                <a:gd name="connsiteY1074" fmla="*/ 310145 h 511250"/>
                <a:gd name="connsiteX1075" fmla="*/ 1366982 w 2165412"/>
                <a:gd name="connsiteY1075" fmla="*/ 374953 h 511250"/>
                <a:gd name="connsiteX1076" fmla="*/ 1365055 w 2165412"/>
                <a:gd name="connsiteY1076" fmla="*/ 398695 h 511250"/>
                <a:gd name="connsiteX1077" fmla="*/ 1399756 w 2165412"/>
                <a:gd name="connsiteY1077" fmla="*/ 347362 h 511250"/>
                <a:gd name="connsiteX1078" fmla="*/ 1402327 w 2165412"/>
                <a:gd name="connsiteY1078" fmla="*/ 348645 h 511250"/>
                <a:gd name="connsiteX1079" fmla="*/ 1364412 w 2165412"/>
                <a:gd name="connsiteY1079" fmla="*/ 414094 h 511250"/>
                <a:gd name="connsiteX1080" fmla="*/ 1364412 w 2165412"/>
                <a:gd name="connsiteY1080" fmla="*/ 430136 h 511250"/>
                <a:gd name="connsiteX1081" fmla="*/ 1402970 w 2165412"/>
                <a:gd name="connsiteY1081" fmla="*/ 375595 h 511250"/>
                <a:gd name="connsiteX1082" fmla="*/ 1405540 w 2165412"/>
                <a:gd name="connsiteY1082" fmla="*/ 378802 h 511250"/>
                <a:gd name="connsiteX1083" fmla="*/ 1364412 w 2165412"/>
                <a:gd name="connsiteY1083" fmla="*/ 439119 h 511250"/>
                <a:gd name="connsiteX1084" fmla="*/ 1366339 w 2165412"/>
                <a:gd name="connsiteY1084" fmla="*/ 453879 h 511250"/>
                <a:gd name="connsiteX1085" fmla="*/ 1401042 w 2165412"/>
                <a:gd name="connsiteY1085" fmla="*/ 405752 h 511250"/>
                <a:gd name="connsiteX1086" fmla="*/ 1403611 w 2165412"/>
                <a:gd name="connsiteY1086" fmla="*/ 408961 h 511250"/>
                <a:gd name="connsiteX1087" fmla="*/ 1368910 w 2165412"/>
                <a:gd name="connsiteY1087" fmla="*/ 460295 h 511250"/>
                <a:gd name="connsiteX1088" fmla="*/ 1374694 w 2165412"/>
                <a:gd name="connsiteY1088" fmla="*/ 459654 h 511250"/>
                <a:gd name="connsiteX1089" fmla="*/ 1404254 w 2165412"/>
                <a:gd name="connsiteY1089" fmla="*/ 426286 h 511250"/>
                <a:gd name="connsiteX1090" fmla="*/ 1406825 w 2165412"/>
                <a:gd name="connsiteY1090" fmla="*/ 428852 h 511250"/>
                <a:gd name="connsiteX1091" fmla="*/ 1381120 w 2165412"/>
                <a:gd name="connsiteY1091" fmla="*/ 459654 h 511250"/>
                <a:gd name="connsiteX1092" fmla="*/ 1389475 w 2165412"/>
                <a:gd name="connsiteY1092" fmla="*/ 459013 h 511250"/>
                <a:gd name="connsiteX1093" fmla="*/ 1392687 w 2165412"/>
                <a:gd name="connsiteY1093" fmla="*/ 454520 h 511250"/>
                <a:gd name="connsiteX1094" fmla="*/ 1402327 w 2165412"/>
                <a:gd name="connsiteY1094" fmla="*/ 441687 h 511250"/>
                <a:gd name="connsiteX1095" fmla="*/ 1406183 w 2165412"/>
                <a:gd name="connsiteY1095" fmla="*/ 443612 h 511250"/>
                <a:gd name="connsiteX1096" fmla="*/ 1397828 w 2165412"/>
                <a:gd name="connsiteY1096" fmla="*/ 457086 h 511250"/>
                <a:gd name="connsiteX1097" fmla="*/ 1396544 w 2165412"/>
                <a:gd name="connsiteY1097" fmla="*/ 459654 h 511250"/>
                <a:gd name="connsiteX1098" fmla="*/ 1456950 w 2165412"/>
                <a:gd name="connsiteY1098" fmla="*/ 457729 h 511250"/>
                <a:gd name="connsiteX1099" fmla="*/ 1455665 w 2165412"/>
                <a:gd name="connsiteY1099" fmla="*/ 321694 h 511250"/>
                <a:gd name="connsiteX1100" fmla="*/ 1458879 w 2165412"/>
                <a:gd name="connsiteY1100" fmla="*/ 197853 h 511250"/>
                <a:gd name="connsiteX1101" fmla="*/ 1459522 w 2165412"/>
                <a:gd name="connsiteY1101" fmla="*/ 195287 h 511250"/>
                <a:gd name="connsiteX1102" fmla="*/ 1464020 w 2165412"/>
                <a:gd name="connsiteY1102" fmla="*/ 191437 h 511250"/>
                <a:gd name="connsiteX1103" fmla="*/ 1537279 w 2165412"/>
                <a:gd name="connsiteY1103" fmla="*/ 190794 h 511250"/>
                <a:gd name="connsiteX1104" fmla="*/ 1541136 w 2165412"/>
                <a:gd name="connsiteY1104" fmla="*/ 208761 h 511250"/>
                <a:gd name="connsiteX1105" fmla="*/ 1563627 w 2165412"/>
                <a:gd name="connsiteY1105" fmla="*/ 276777 h 511250"/>
                <a:gd name="connsiteX1106" fmla="*/ 1582263 w 2165412"/>
                <a:gd name="connsiteY1106" fmla="*/ 346078 h 511250"/>
                <a:gd name="connsiteX1107" fmla="*/ 1613752 w 2165412"/>
                <a:gd name="connsiteY1107" fmla="*/ 459654 h 511250"/>
                <a:gd name="connsiteX1108" fmla="*/ 1613752 w 2165412"/>
                <a:gd name="connsiteY1108" fmla="*/ 460295 h 511250"/>
                <a:gd name="connsiteX1109" fmla="*/ 1701794 w 2165412"/>
                <a:gd name="connsiteY1109" fmla="*/ 456445 h 511250"/>
                <a:gd name="connsiteX1110" fmla="*/ 1653595 w 2165412"/>
                <a:gd name="connsiteY1110" fmla="*/ 256886 h 511250"/>
                <a:gd name="connsiteX1111" fmla="*/ 1632390 w 2165412"/>
                <a:gd name="connsiteY1111" fmla="*/ 171544 h 511250"/>
                <a:gd name="connsiteX1112" fmla="*/ 1630461 w 2165412"/>
                <a:gd name="connsiteY1112" fmla="*/ 151653 h 511250"/>
                <a:gd name="connsiteX1113" fmla="*/ 1687575 w 2165412"/>
                <a:gd name="connsiteY1113" fmla="*/ 36514 h 511250"/>
                <a:gd name="connsiteX1114" fmla="*/ 1688693 w 2165412"/>
                <a:gd name="connsiteY1114" fmla="*/ 0 h 511250"/>
                <a:gd name="connsiteX1115" fmla="*/ 1710853 w 2165412"/>
                <a:gd name="connsiteY1115" fmla="*/ 0 h 511250"/>
                <a:gd name="connsiteX1116" fmla="*/ 1709504 w 2165412"/>
                <a:gd name="connsiteY1116" fmla="*/ 46419 h 511250"/>
                <a:gd name="connsiteX1117" fmla="*/ 1672232 w 2165412"/>
                <a:gd name="connsiteY1117" fmla="*/ 143953 h 511250"/>
                <a:gd name="connsiteX1118" fmla="*/ 1672232 w 2165412"/>
                <a:gd name="connsiteY1118" fmla="*/ 144594 h 511250"/>
                <a:gd name="connsiteX1119" fmla="*/ 1727267 w 2165412"/>
                <a:gd name="connsiteY1119" fmla="*/ 29907 h 511250"/>
                <a:gd name="connsiteX1120" fmla="*/ 1730361 w 2165412"/>
                <a:gd name="connsiteY1120" fmla="*/ 0 h 511250"/>
                <a:gd name="connsiteX1121" fmla="*/ 1744162 w 2165412"/>
                <a:gd name="connsiteY1121" fmla="*/ 0 h 511250"/>
                <a:gd name="connsiteX1122" fmla="*/ 1742278 w 2165412"/>
                <a:gd name="connsiteY1122" fmla="*/ 22037 h 511250"/>
                <a:gd name="connsiteX1123" fmla="*/ 1674803 w 2165412"/>
                <a:gd name="connsiteY1123" fmla="*/ 160636 h 511250"/>
                <a:gd name="connsiteX1124" fmla="*/ 1706292 w 2165412"/>
                <a:gd name="connsiteY1124" fmla="*/ 287686 h 511250"/>
                <a:gd name="connsiteX1125" fmla="*/ 1746135 w 2165412"/>
                <a:gd name="connsiteY1125" fmla="*/ 430777 h 511250"/>
                <a:gd name="connsiteX1126" fmla="*/ 1748705 w 2165412"/>
                <a:gd name="connsiteY1126" fmla="*/ 437835 h 511250"/>
                <a:gd name="connsiteX1127" fmla="*/ 1745493 w 2165412"/>
                <a:gd name="connsiteY1127" fmla="*/ 442328 h 511250"/>
                <a:gd name="connsiteX1128" fmla="*/ 1726214 w 2165412"/>
                <a:gd name="connsiteY1128" fmla="*/ 465428 h 511250"/>
                <a:gd name="connsiteX1129" fmla="*/ 1716573 w 2165412"/>
                <a:gd name="connsiteY1129" fmla="*/ 476336 h 511250"/>
                <a:gd name="connsiteX1130" fmla="*/ 1636245 w 2165412"/>
                <a:gd name="connsiteY1130" fmla="*/ 476979 h 511250"/>
                <a:gd name="connsiteX1131" fmla="*/ 1603470 w 2165412"/>
                <a:gd name="connsiteY1131" fmla="*/ 470562 h 511250"/>
                <a:gd name="connsiteX1132" fmla="*/ 1595116 w 2165412"/>
                <a:gd name="connsiteY1132" fmla="*/ 464144 h 511250"/>
                <a:gd name="connsiteX1133" fmla="*/ 1578408 w 2165412"/>
                <a:gd name="connsiteY1133" fmla="*/ 394844 h 511250"/>
                <a:gd name="connsiteX1134" fmla="*/ 1559129 w 2165412"/>
                <a:gd name="connsiteY1134" fmla="*/ 337095 h 511250"/>
                <a:gd name="connsiteX1135" fmla="*/ 1531495 w 2165412"/>
                <a:gd name="connsiteY1135" fmla="*/ 209404 h 511250"/>
                <a:gd name="connsiteX1136" fmla="*/ 1505149 w 2165412"/>
                <a:gd name="connsiteY1136" fmla="*/ 206836 h 511250"/>
                <a:gd name="connsiteX1137" fmla="*/ 1512216 w 2165412"/>
                <a:gd name="connsiteY1137" fmla="*/ 437194 h 511250"/>
                <a:gd name="connsiteX1138" fmla="*/ 1504506 w 2165412"/>
                <a:gd name="connsiteY1138" fmla="*/ 441687 h 511250"/>
                <a:gd name="connsiteX1139" fmla="*/ 1503220 w 2165412"/>
                <a:gd name="connsiteY1139" fmla="*/ 444253 h 511250"/>
                <a:gd name="connsiteX1140" fmla="*/ 1474301 w 2165412"/>
                <a:gd name="connsiteY1140" fmla="*/ 467996 h 511250"/>
                <a:gd name="connsiteX1141" fmla="*/ 1467232 w 2165412"/>
                <a:gd name="connsiteY1141" fmla="*/ 476336 h 511250"/>
                <a:gd name="connsiteX1142" fmla="*/ 1408754 w 2165412"/>
                <a:gd name="connsiteY1142" fmla="*/ 477620 h 511250"/>
                <a:gd name="connsiteX1143" fmla="*/ 1350917 w 2165412"/>
                <a:gd name="connsiteY1143" fmla="*/ 471846 h 511250"/>
                <a:gd name="connsiteX1144" fmla="*/ 1349631 w 2165412"/>
                <a:gd name="connsiteY1144" fmla="*/ 463503 h 511250"/>
                <a:gd name="connsiteX1145" fmla="*/ 1349631 w 2165412"/>
                <a:gd name="connsiteY1145" fmla="*/ 462219 h 511250"/>
                <a:gd name="connsiteX1146" fmla="*/ 1355415 w 2165412"/>
                <a:gd name="connsiteY1146" fmla="*/ 290253 h 511250"/>
                <a:gd name="connsiteX1147" fmla="*/ 1348988 w 2165412"/>
                <a:gd name="connsiteY1147" fmla="*/ 103527 h 511250"/>
                <a:gd name="connsiteX1148" fmla="*/ 1348748 w 2165412"/>
                <a:gd name="connsiteY1148" fmla="*/ 3749 h 51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</a:cxnLst>
              <a:rect l="l" t="t" r="r" b="b"/>
              <a:pathLst>
                <a:path w="2165412" h="511250">
                  <a:moveTo>
                    <a:pt x="1270479" y="504148"/>
                  </a:moveTo>
                  <a:cubicBezTo>
                    <a:pt x="1274405" y="504148"/>
                    <a:pt x="1274405" y="510037"/>
                    <a:pt x="1270479" y="510037"/>
                  </a:cubicBezTo>
                  <a:cubicBezTo>
                    <a:pt x="1258704" y="510690"/>
                    <a:pt x="1246930" y="511999"/>
                    <a:pt x="1235810" y="510690"/>
                  </a:cubicBezTo>
                  <a:cubicBezTo>
                    <a:pt x="1226651" y="510037"/>
                    <a:pt x="1217493" y="509381"/>
                    <a:pt x="1208990" y="510037"/>
                  </a:cubicBezTo>
                  <a:cubicBezTo>
                    <a:pt x="1207028" y="510037"/>
                    <a:pt x="1207028" y="507419"/>
                    <a:pt x="1208337" y="507419"/>
                  </a:cubicBezTo>
                  <a:cubicBezTo>
                    <a:pt x="1217493" y="504148"/>
                    <a:pt x="1226651" y="504803"/>
                    <a:pt x="1235810" y="505457"/>
                  </a:cubicBezTo>
                  <a:cubicBezTo>
                    <a:pt x="1246930" y="505457"/>
                    <a:pt x="1258704" y="504148"/>
                    <a:pt x="1270479" y="504148"/>
                  </a:cubicBezTo>
                  <a:close/>
                  <a:moveTo>
                    <a:pt x="727066" y="494143"/>
                  </a:moveTo>
                  <a:cubicBezTo>
                    <a:pt x="749497" y="492809"/>
                    <a:pt x="771927" y="497479"/>
                    <a:pt x="794356" y="497479"/>
                  </a:cubicBezTo>
                  <a:cubicBezTo>
                    <a:pt x="798202" y="497479"/>
                    <a:pt x="798202" y="503482"/>
                    <a:pt x="794356" y="503482"/>
                  </a:cubicBezTo>
                  <a:cubicBezTo>
                    <a:pt x="771927" y="502814"/>
                    <a:pt x="749497" y="498145"/>
                    <a:pt x="727066" y="496811"/>
                  </a:cubicBezTo>
                  <a:cubicBezTo>
                    <a:pt x="725143" y="496811"/>
                    <a:pt x="725143" y="494811"/>
                    <a:pt x="727066" y="494143"/>
                  </a:cubicBezTo>
                  <a:close/>
                  <a:moveTo>
                    <a:pt x="1269948" y="489976"/>
                  </a:moveTo>
                  <a:cubicBezTo>
                    <a:pt x="1273143" y="489976"/>
                    <a:pt x="1274419" y="494386"/>
                    <a:pt x="1271225" y="495014"/>
                  </a:cubicBezTo>
                  <a:cubicBezTo>
                    <a:pt x="1243757" y="500684"/>
                    <a:pt x="1215013" y="496275"/>
                    <a:pt x="1186906" y="496275"/>
                  </a:cubicBezTo>
                  <a:cubicBezTo>
                    <a:pt x="1184990" y="496275"/>
                    <a:pt x="1184351" y="493756"/>
                    <a:pt x="1186267" y="493756"/>
                  </a:cubicBezTo>
                  <a:cubicBezTo>
                    <a:pt x="1214374" y="489976"/>
                    <a:pt x="1242481" y="495645"/>
                    <a:pt x="1269948" y="489976"/>
                  </a:cubicBezTo>
                  <a:close/>
                  <a:moveTo>
                    <a:pt x="711605" y="485337"/>
                  </a:moveTo>
                  <a:cubicBezTo>
                    <a:pt x="740240" y="481471"/>
                    <a:pt x="770786" y="489847"/>
                    <a:pt x="800057" y="487913"/>
                  </a:cubicBezTo>
                  <a:cubicBezTo>
                    <a:pt x="803875" y="487913"/>
                    <a:pt x="803239" y="493068"/>
                    <a:pt x="800057" y="493713"/>
                  </a:cubicBezTo>
                  <a:cubicBezTo>
                    <a:pt x="770149" y="495000"/>
                    <a:pt x="741513" y="488558"/>
                    <a:pt x="712242" y="486626"/>
                  </a:cubicBezTo>
                  <a:cubicBezTo>
                    <a:pt x="710969" y="486626"/>
                    <a:pt x="710969" y="485337"/>
                    <a:pt x="711605" y="485337"/>
                  </a:cubicBezTo>
                  <a:close/>
                  <a:moveTo>
                    <a:pt x="1224462" y="481421"/>
                  </a:moveTo>
                  <a:cubicBezTo>
                    <a:pt x="1240988" y="481167"/>
                    <a:pt x="1257676" y="482012"/>
                    <a:pt x="1273400" y="482012"/>
                  </a:cubicBezTo>
                  <a:cubicBezTo>
                    <a:pt x="1277250" y="482012"/>
                    <a:pt x="1277250" y="488085"/>
                    <a:pt x="1272757" y="488085"/>
                  </a:cubicBezTo>
                  <a:cubicBezTo>
                    <a:pt x="1241309" y="488085"/>
                    <a:pt x="1207937" y="492134"/>
                    <a:pt x="1176487" y="488760"/>
                  </a:cubicBezTo>
                  <a:cubicBezTo>
                    <a:pt x="1175846" y="488760"/>
                    <a:pt x="1175846" y="487411"/>
                    <a:pt x="1176487" y="487411"/>
                  </a:cubicBezTo>
                  <a:cubicBezTo>
                    <a:pt x="1191570" y="483024"/>
                    <a:pt x="1207937" y="481674"/>
                    <a:pt x="1224462" y="481421"/>
                  </a:cubicBezTo>
                  <a:close/>
                  <a:moveTo>
                    <a:pt x="60925" y="456614"/>
                  </a:moveTo>
                  <a:cubicBezTo>
                    <a:pt x="72448" y="464465"/>
                    <a:pt x="82049" y="473621"/>
                    <a:pt x="94211" y="479508"/>
                  </a:cubicBezTo>
                  <a:cubicBezTo>
                    <a:pt x="107011" y="485396"/>
                    <a:pt x="120453" y="489976"/>
                    <a:pt x="134535" y="491938"/>
                  </a:cubicBezTo>
                  <a:cubicBezTo>
                    <a:pt x="137734" y="491938"/>
                    <a:pt x="137734" y="497825"/>
                    <a:pt x="134535" y="497170"/>
                  </a:cubicBezTo>
                  <a:cubicBezTo>
                    <a:pt x="103171" y="493245"/>
                    <a:pt x="82688" y="478855"/>
                    <a:pt x="60286" y="458576"/>
                  </a:cubicBezTo>
                  <a:cubicBezTo>
                    <a:pt x="59006" y="457923"/>
                    <a:pt x="60286" y="455960"/>
                    <a:pt x="60925" y="456614"/>
                  </a:cubicBezTo>
                  <a:close/>
                  <a:moveTo>
                    <a:pt x="1509964" y="450951"/>
                  </a:moveTo>
                  <a:cubicBezTo>
                    <a:pt x="1511247" y="450290"/>
                    <a:pt x="1512527" y="450951"/>
                    <a:pt x="1511886" y="451609"/>
                  </a:cubicBezTo>
                  <a:cubicBezTo>
                    <a:pt x="1509325" y="461512"/>
                    <a:pt x="1500997" y="468114"/>
                    <a:pt x="1493951" y="474713"/>
                  </a:cubicBezTo>
                  <a:cubicBezTo>
                    <a:pt x="1486266" y="481314"/>
                    <a:pt x="1479220" y="489896"/>
                    <a:pt x="1470894" y="496497"/>
                  </a:cubicBezTo>
                  <a:cubicBezTo>
                    <a:pt x="1468971" y="497817"/>
                    <a:pt x="1466410" y="494517"/>
                    <a:pt x="1467050" y="492537"/>
                  </a:cubicBezTo>
                  <a:cubicBezTo>
                    <a:pt x="1438227" y="493198"/>
                    <a:pt x="1409404" y="490557"/>
                    <a:pt x="1380581" y="488576"/>
                  </a:cubicBezTo>
                  <a:cubicBezTo>
                    <a:pt x="1379940" y="488576"/>
                    <a:pt x="1379940" y="487255"/>
                    <a:pt x="1380581" y="486596"/>
                  </a:cubicBezTo>
                  <a:cubicBezTo>
                    <a:pt x="1411325" y="483955"/>
                    <a:pt x="1441430" y="487255"/>
                    <a:pt x="1472174" y="485936"/>
                  </a:cubicBezTo>
                  <a:cubicBezTo>
                    <a:pt x="1472815" y="485936"/>
                    <a:pt x="1473455" y="485936"/>
                    <a:pt x="1474096" y="486596"/>
                  </a:cubicBezTo>
                  <a:cubicBezTo>
                    <a:pt x="1479861" y="481975"/>
                    <a:pt x="1484984" y="476035"/>
                    <a:pt x="1490750" y="471413"/>
                  </a:cubicBezTo>
                  <a:cubicBezTo>
                    <a:pt x="1498435" y="464812"/>
                    <a:pt x="1505481" y="459532"/>
                    <a:pt x="1509964" y="450951"/>
                  </a:cubicBezTo>
                  <a:close/>
                  <a:moveTo>
                    <a:pt x="1898404" y="448842"/>
                  </a:moveTo>
                  <a:cubicBezTo>
                    <a:pt x="1899549" y="449150"/>
                    <a:pt x="1900530" y="450228"/>
                    <a:pt x="1900203" y="451769"/>
                  </a:cubicBezTo>
                  <a:cubicBezTo>
                    <a:pt x="1899548" y="453617"/>
                    <a:pt x="1898894" y="456083"/>
                    <a:pt x="1898241" y="457931"/>
                  </a:cubicBezTo>
                  <a:cubicBezTo>
                    <a:pt x="1896932" y="461013"/>
                    <a:pt x="1893007" y="459781"/>
                    <a:pt x="1893662" y="457315"/>
                  </a:cubicBezTo>
                  <a:cubicBezTo>
                    <a:pt x="1893662" y="454851"/>
                    <a:pt x="1894970" y="453001"/>
                    <a:pt x="1895623" y="450537"/>
                  </a:cubicBezTo>
                  <a:cubicBezTo>
                    <a:pt x="1895951" y="448996"/>
                    <a:pt x="1897259" y="448534"/>
                    <a:pt x="1898404" y="448842"/>
                  </a:cubicBezTo>
                  <a:close/>
                  <a:moveTo>
                    <a:pt x="2095418" y="447455"/>
                  </a:moveTo>
                  <a:cubicBezTo>
                    <a:pt x="2099289" y="447455"/>
                    <a:pt x="2099289" y="452494"/>
                    <a:pt x="2095418" y="452494"/>
                  </a:cubicBezTo>
                  <a:cubicBezTo>
                    <a:pt x="2044439" y="453125"/>
                    <a:pt x="1992818" y="458164"/>
                    <a:pt x="1942486" y="455014"/>
                  </a:cubicBezTo>
                  <a:cubicBezTo>
                    <a:pt x="1941195" y="455014"/>
                    <a:pt x="1941195" y="453755"/>
                    <a:pt x="1942486" y="453755"/>
                  </a:cubicBezTo>
                  <a:cubicBezTo>
                    <a:pt x="1992818" y="449975"/>
                    <a:pt x="2044439" y="447455"/>
                    <a:pt x="2095418" y="447455"/>
                  </a:cubicBezTo>
                  <a:close/>
                  <a:moveTo>
                    <a:pt x="2089063" y="433949"/>
                  </a:moveTo>
                  <a:cubicBezTo>
                    <a:pt x="2093614" y="433283"/>
                    <a:pt x="2093614" y="440620"/>
                    <a:pt x="2089063" y="440620"/>
                  </a:cubicBezTo>
                  <a:cubicBezTo>
                    <a:pt x="2054598" y="443954"/>
                    <a:pt x="2020132" y="443954"/>
                    <a:pt x="1985667" y="442620"/>
                  </a:cubicBezTo>
                  <a:cubicBezTo>
                    <a:pt x="1983715" y="442620"/>
                    <a:pt x="1983715" y="439952"/>
                    <a:pt x="1985667" y="439952"/>
                  </a:cubicBezTo>
                  <a:cubicBezTo>
                    <a:pt x="2020132" y="438619"/>
                    <a:pt x="2054598" y="437285"/>
                    <a:pt x="2089063" y="433949"/>
                  </a:cubicBezTo>
                  <a:close/>
                  <a:moveTo>
                    <a:pt x="535658" y="433401"/>
                  </a:moveTo>
                  <a:cubicBezTo>
                    <a:pt x="536313" y="430448"/>
                    <a:pt x="540238" y="430448"/>
                    <a:pt x="540238" y="433401"/>
                  </a:cubicBezTo>
                  <a:cubicBezTo>
                    <a:pt x="540238" y="436353"/>
                    <a:pt x="539583" y="438715"/>
                    <a:pt x="538276" y="441077"/>
                  </a:cubicBezTo>
                  <a:cubicBezTo>
                    <a:pt x="537620" y="444031"/>
                    <a:pt x="532389" y="442259"/>
                    <a:pt x="533696" y="439897"/>
                  </a:cubicBezTo>
                  <a:cubicBezTo>
                    <a:pt x="534351" y="437535"/>
                    <a:pt x="535658" y="435172"/>
                    <a:pt x="535658" y="433401"/>
                  </a:cubicBezTo>
                  <a:close/>
                  <a:moveTo>
                    <a:pt x="528135" y="426618"/>
                  </a:moveTo>
                  <a:cubicBezTo>
                    <a:pt x="528844" y="424778"/>
                    <a:pt x="531680" y="424778"/>
                    <a:pt x="531680" y="426618"/>
                  </a:cubicBezTo>
                  <a:cubicBezTo>
                    <a:pt x="531680" y="430294"/>
                    <a:pt x="529553" y="433358"/>
                    <a:pt x="528135" y="437037"/>
                  </a:cubicBezTo>
                  <a:cubicBezTo>
                    <a:pt x="526719" y="439488"/>
                    <a:pt x="525302" y="443165"/>
                    <a:pt x="523175" y="445004"/>
                  </a:cubicBezTo>
                  <a:cubicBezTo>
                    <a:pt x="521048" y="446843"/>
                    <a:pt x="518215" y="445004"/>
                    <a:pt x="518924" y="443165"/>
                  </a:cubicBezTo>
                  <a:cubicBezTo>
                    <a:pt x="519632" y="440101"/>
                    <a:pt x="521757" y="437649"/>
                    <a:pt x="523175" y="435197"/>
                  </a:cubicBezTo>
                  <a:cubicBezTo>
                    <a:pt x="525302" y="432133"/>
                    <a:pt x="526719" y="429069"/>
                    <a:pt x="528135" y="426618"/>
                  </a:cubicBezTo>
                  <a:close/>
                  <a:moveTo>
                    <a:pt x="2093461" y="420527"/>
                  </a:moveTo>
                  <a:cubicBezTo>
                    <a:pt x="2097344" y="419109"/>
                    <a:pt x="2099287" y="426196"/>
                    <a:pt x="2094755" y="427614"/>
                  </a:cubicBezTo>
                  <a:cubicBezTo>
                    <a:pt x="2070159" y="432574"/>
                    <a:pt x="2044916" y="423361"/>
                    <a:pt x="2020320" y="431157"/>
                  </a:cubicBezTo>
                  <a:cubicBezTo>
                    <a:pt x="2018379" y="431865"/>
                    <a:pt x="2017731" y="428323"/>
                    <a:pt x="2019025" y="427614"/>
                  </a:cubicBezTo>
                  <a:cubicBezTo>
                    <a:pt x="2043622" y="419109"/>
                    <a:pt x="2068864" y="425487"/>
                    <a:pt x="2093461" y="420527"/>
                  </a:cubicBezTo>
                  <a:close/>
                  <a:moveTo>
                    <a:pt x="969314" y="420382"/>
                  </a:moveTo>
                  <a:cubicBezTo>
                    <a:pt x="970634" y="419109"/>
                    <a:pt x="973930" y="420382"/>
                    <a:pt x="973271" y="422291"/>
                  </a:cubicBezTo>
                  <a:cubicBezTo>
                    <a:pt x="968655" y="431837"/>
                    <a:pt x="958767" y="439472"/>
                    <a:pt x="952176" y="447109"/>
                  </a:cubicBezTo>
                  <a:cubicBezTo>
                    <a:pt x="950198" y="449655"/>
                    <a:pt x="946242" y="446473"/>
                    <a:pt x="948219" y="443927"/>
                  </a:cubicBezTo>
                  <a:cubicBezTo>
                    <a:pt x="953494" y="435019"/>
                    <a:pt x="963382" y="429926"/>
                    <a:pt x="969314" y="420382"/>
                  </a:cubicBezTo>
                  <a:close/>
                  <a:moveTo>
                    <a:pt x="521870" y="410606"/>
                  </a:moveTo>
                  <a:cubicBezTo>
                    <a:pt x="523213" y="414977"/>
                    <a:pt x="519856" y="419975"/>
                    <a:pt x="517841" y="423096"/>
                  </a:cubicBezTo>
                  <a:cubicBezTo>
                    <a:pt x="513142" y="430592"/>
                    <a:pt x="509114" y="437461"/>
                    <a:pt x="504416" y="444332"/>
                  </a:cubicBezTo>
                  <a:cubicBezTo>
                    <a:pt x="502401" y="446830"/>
                    <a:pt x="498373" y="444957"/>
                    <a:pt x="499716" y="441834"/>
                  </a:cubicBezTo>
                  <a:cubicBezTo>
                    <a:pt x="505758" y="431217"/>
                    <a:pt x="515827" y="422473"/>
                    <a:pt x="520527" y="411231"/>
                  </a:cubicBezTo>
                  <a:cubicBezTo>
                    <a:pt x="520527" y="410606"/>
                    <a:pt x="521198" y="410606"/>
                    <a:pt x="521870" y="410606"/>
                  </a:cubicBezTo>
                  <a:close/>
                  <a:moveTo>
                    <a:pt x="2086240" y="407771"/>
                  </a:moveTo>
                  <a:cubicBezTo>
                    <a:pt x="2090783" y="407771"/>
                    <a:pt x="2090783" y="412874"/>
                    <a:pt x="2086240" y="413440"/>
                  </a:cubicBezTo>
                  <a:cubicBezTo>
                    <a:pt x="2070666" y="414008"/>
                    <a:pt x="2055742" y="415142"/>
                    <a:pt x="2040168" y="415708"/>
                  </a:cubicBezTo>
                  <a:cubicBezTo>
                    <a:pt x="2037572" y="415708"/>
                    <a:pt x="2037572" y="411740"/>
                    <a:pt x="2040168" y="411740"/>
                  </a:cubicBezTo>
                  <a:cubicBezTo>
                    <a:pt x="2055742" y="410606"/>
                    <a:pt x="2071316" y="408337"/>
                    <a:pt x="2086240" y="407771"/>
                  </a:cubicBezTo>
                  <a:close/>
                  <a:moveTo>
                    <a:pt x="1778738" y="397725"/>
                  </a:moveTo>
                  <a:cubicBezTo>
                    <a:pt x="1778738" y="396432"/>
                    <a:pt x="1780692" y="396432"/>
                    <a:pt x="1780692" y="397725"/>
                  </a:cubicBezTo>
                  <a:cubicBezTo>
                    <a:pt x="1781994" y="415827"/>
                    <a:pt x="1784597" y="433930"/>
                    <a:pt x="1784597" y="452032"/>
                  </a:cubicBezTo>
                  <a:cubicBezTo>
                    <a:pt x="1783947" y="468193"/>
                    <a:pt x="1782645" y="483710"/>
                    <a:pt x="1785249" y="499871"/>
                  </a:cubicBezTo>
                  <a:cubicBezTo>
                    <a:pt x="1796966" y="499871"/>
                    <a:pt x="1809333" y="500518"/>
                    <a:pt x="1821050" y="499225"/>
                  </a:cubicBezTo>
                  <a:cubicBezTo>
                    <a:pt x="1834718" y="497932"/>
                    <a:pt x="1847737" y="495993"/>
                    <a:pt x="1861406" y="495993"/>
                  </a:cubicBezTo>
                  <a:cubicBezTo>
                    <a:pt x="1864009" y="495993"/>
                    <a:pt x="1863359" y="499871"/>
                    <a:pt x="1861406" y="499871"/>
                  </a:cubicBezTo>
                  <a:cubicBezTo>
                    <a:pt x="1835368" y="502459"/>
                    <a:pt x="1810634" y="505044"/>
                    <a:pt x="1784597" y="505044"/>
                  </a:cubicBezTo>
                  <a:cubicBezTo>
                    <a:pt x="1782645" y="506337"/>
                    <a:pt x="1780040" y="506337"/>
                    <a:pt x="1780040" y="503751"/>
                  </a:cubicBezTo>
                  <a:cubicBezTo>
                    <a:pt x="1776787" y="486295"/>
                    <a:pt x="1778738" y="469486"/>
                    <a:pt x="1778738" y="452032"/>
                  </a:cubicBezTo>
                  <a:cubicBezTo>
                    <a:pt x="1778738" y="433930"/>
                    <a:pt x="1777437" y="415827"/>
                    <a:pt x="1778738" y="397725"/>
                  </a:cubicBezTo>
                  <a:close/>
                  <a:moveTo>
                    <a:pt x="972332" y="392688"/>
                  </a:moveTo>
                  <a:cubicBezTo>
                    <a:pt x="974240" y="390763"/>
                    <a:pt x="976785" y="393331"/>
                    <a:pt x="974876" y="395897"/>
                  </a:cubicBezTo>
                  <a:cubicBezTo>
                    <a:pt x="958333" y="415151"/>
                    <a:pt x="938605" y="431839"/>
                    <a:pt x="923969" y="452376"/>
                  </a:cubicBezTo>
                  <a:lnTo>
                    <a:pt x="923333" y="453660"/>
                  </a:lnTo>
                  <a:lnTo>
                    <a:pt x="921425" y="455585"/>
                  </a:lnTo>
                  <a:cubicBezTo>
                    <a:pt x="918878" y="458153"/>
                    <a:pt x="915061" y="454944"/>
                    <a:pt x="916334" y="451734"/>
                  </a:cubicBezTo>
                  <a:cubicBezTo>
                    <a:pt x="930969" y="428628"/>
                    <a:pt x="953878" y="412585"/>
                    <a:pt x="972332" y="392688"/>
                  </a:cubicBezTo>
                  <a:close/>
                  <a:moveTo>
                    <a:pt x="515611" y="385724"/>
                  </a:moveTo>
                  <a:cubicBezTo>
                    <a:pt x="515611" y="385094"/>
                    <a:pt x="517565" y="385094"/>
                    <a:pt x="517565" y="386353"/>
                  </a:cubicBezTo>
                  <a:cubicBezTo>
                    <a:pt x="516263" y="397063"/>
                    <a:pt x="509106" y="405882"/>
                    <a:pt x="503901" y="414699"/>
                  </a:cubicBezTo>
                  <a:cubicBezTo>
                    <a:pt x="496747" y="426037"/>
                    <a:pt x="492841" y="438006"/>
                    <a:pt x="485687" y="449345"/>
                  </a:cubicBezTo>
                  <a:cubicBezTo>
                    <a:pt x="483735" y="452494"/>
                    <a:pt x="478530" y="449345"/>
                    <a:pt x="481132" y="446195"/>
                  </a:cubicBezTo>
                  <a:cubicBezTo>
                    <a:pt x="486986" y="436117"/>
                    <a:pt x="490890" y="425409"/>
                    <a:pt x="497396" y="415329"/>
                  </a:cubicBezTo>
                  <a:cubicBezTo>
                    <a:pt x="503901" y="405882"/>
                    <a:pt x="511058" y="397063"/>
                    <a:pt x="515611" y="385724"/>
                  </a:cubicBezTo>
                  <a:close/>
                  <a:moveTo>
                    <a:pt x="317661" y="380717"/>
                  </a:moveTo>
                  <a:lnTo>
                    <a:pt x="303171" y="413017"/>
                  </a:lnTo>
                  <a:cubicBezTo>
                    <a:pt x="281392" y="437715"/>
                    <a:pt x="252462" y="455576"/>
                    <a:pt x="221602" y="458151"/>
                  </a:cubicBezTo>
                  <a:cubicBezTo>
                    <a:pt x="217745" y="458151"/>
                    <a:pt x="217745" y="453001"/>
                    <a:pt x="221602" y="452359"/>
                  </a:cubicBezTo>
                  <a:cubicBezTo>
                    <a:pt x="251176" y="449784"/>
                    <a:pt x="282035" y="431119"/>
                    <a:pt x="300035" y="407949"/>
                  </a:cubicBezTo>
                  <a:close/>
                  <a:moveTo>
                    <a:pt x="977294" y="361540"/>
                  </a:moveTo>
                  <a:cubicBezTo>
                    <a:pt x="979226" y="359583"/>
                    <a:pt x="982447" y="362845"/>
                    <a:pt x="979870" y="364804"/>
                  </a:cubicBezTo>
                  <a:cubicBezTo>
                    <a:pt x="952812" y="390254"/>
                    <a:pt x="927687" y="416358"/>
                    <a:pt x="905783" y="446375"/>
                  </a:cubicBezTo>
                  <a:cubicBezTo>
                    <a:pt x="903206" y="449639"/>
                    <a:pt x="898053" y="446375"/>
                    <a:pt x="899985" y="443113"/>
                  </a:cubicBezTo>
                  <a:cubicBezTo>
                    <a:pt x="921246" y="412442"/>
                    <a:pt x="949592" y="386338"/>
                    <a:pt x="977294" y="361540"/>
                  </a:cubicBezTo>
                  <a:close/>
                  <a:moveTo>
                    <a:pt x="746118" y="358667"/>
                  </a:moveTo>
                  <a:cubicBezTo>
                    <a:pt x="746118" y="356748"/>
                    <a:pt x="748954" y="356748"/>
                    <a:pt x="748954" y="358667"/>
                  </a:cubicBezTo>
                  <a:cubicBezTo>
                    <a:pt x="748386" y="389392"/>
                    <a:pt x="752921" y="420115"/>
                    <a:pt x="752921" y="450839"/>
                  </a:cubicBezTo>
                  <a:cubicBezTo>
                    <a:pt x="752921" y="455321"/>
                    <a:pt x="747252" y="455321"/>
                    <a:pt x="747252" y="450839"/>
                  </a:cubicBezTo>
                  <a:cubicBezTo>
                    <a:pt x="746684" y="420115"/>
                    <a:pt x="744984" y="389392"/>
                    <a:pt x="746118" y="358667"/>
                  </a:cubicBezTo>
                  <a:close/>
                  <a:moveTo>
                    <a:pt x="610542" y="349543"/>
                  </a:moveTo>
                  <a:cubicBezTo>
                    <a:pt x="610542" y="348245"/>
                    <a:pt x="612487" y="348245"/>
                    <a:pt x="612487" y="349543"/>
                  </a:cubicBezTo>
                  <a:cubicBezTo>
                    <a:pt x="613133" y="381994"/>
                    <a:pt x="615077" y="414447"/>
                    <a:pt x="618965" y="446250"/>
                  </a:cubicBezTo>
                  <a:cubicBezTo>
                    <a:pt x="619613" y="447548"/>
                    <a:pt x="619613" y="448846"/>
                    <a:pt x="618965" y="450145"/>
                  </a:cubicBezTo>
                  <a:cubicBezTo>
                    <a:pt x="613133" y="456635"/>
                    <a:pt x="606655" y="463126"/>
                    <a:pt x="600175" y="467668"/>
                  </a:cubicBezTo>
                  <a:cubicBezTo>
                    <a:pt x="592401" y="473511"/>
                    <a:pt x="584626" y="478053"/>
                    <a:pt x="578794" y="485194"/>
                  </a:cubicBezTo>
                  <a:cubicBezTo>
                    <a:pt x="577498" y="486492"/>
                    <a:pt x="574907" y="485194"/>
                    <a:pt x="576203" y="483896"/>
                  </a:cubicBezTo>
                  <a:cubicBezTo>
                    <a:pt x="581385" y="476107"/>
                    <a:pt x="588513" y="471563"/>
                    <a:pt x="595640" y="465722"/>
                  </a:cubicBezTo>
                  <a:cubicBezTo>
                    <a:pt x="602119" y="461179"/>
                    <a:pt x="607303" y="454689"/>
                    <a:pt x="613133" y="448846"/>
                  </a:cubicBezTo>
                  <a:cubicBezTo>
                    <a:pt x="613133" y="448198"/>
                    <a:pt x="613133" y="448198"/>
                    <a:pt x="613133" y="447548"/>
                  </a:cubicBezTo>
                  <a:cubicBezTo>
                    <a:pt x="609246" y="414447"/>
                    <a:pt x="609246" y="381994"/>
                    <a:pt x="610542" y="349543"/>
                  </a:cubicBezTo>
                  <a:close/>
                  <a:moveTo>
                    <a:pt x="321584" y="347329"/>
                  </a:moveTo>
                  <a:cubicBezTo>
                    <a:pt x="322230" y="345409"/>
                    <a:pt x="324814" y="346048"/>
                    <a:pt x="324814" y="347970"/>
                  </a:cubicBezTo>
                  <a:cubicBezTo>
                    <a:pt x="318998" y="385735"/>
                    <a:pt x="278294" y="427980"/>
                    <a:pt x="243404" y="442700"/>
                  </a:cubicBezTo>
                  <a:cubicBezTo>
                    <a:pt x="240172" y="443981"/>
                    <a:pt x="237588" y="438861"/>
                    <a:pt x="240818" y="438220"/>
                  </a:cubicBezTo>
                  <a:cubicBezTo>
                    <a:pt x="274416" y="423498"/>
                    <a:pt x="313831" y="383174"/>
                    <a:pt x="321584" y="347329"/>
                  </a:cubicBezTo>
                  <a:close/>
                  <a:moveTo>
                    <a:pt x="333051" y="346413"/>
                  </a:moveTo>
                  <a:lnTo>
                    <a:pt x="325028" y="369332"/>
                  </a:lnTo>
                  <a:lnTo>
                    <a:pt x="317661" y="380717"/>
                  </a:lnTo>
                  <a:close/>
                  <a:moveTo>
                    <a:pt x="521913" y="346052"/>
                  </a:moveTo>
                  <a:cubicBezTo>
                    <a:pt x="521913" y="345409"/>
                    <a:pt x="523227" y="345409"/>
                    <a:pt x="523227" y="346052"/>
                  </a:cubicBezTo>
                  <a:cubicBezTo>
                    <a:pt x="518629" y="363399"/>
                    <a:pt x="508121" y="379462"/>
                    <a:pt x="499582" y="394240"/>
                  </a:cubicBezTo>
                  <a:cubicBezTo>
                    <a:pt x="491700" y="408376"/>
                    <a:pt x="486447" y="425080"/>
                    <a:pt x="477251" y="438574"/>
                  </a:cubicBezTo>
                  <a:cubicBezTo>
                    <a:pt x="475282" y="441143"/>
                    <a:pt x="470027" y="438574"/>
                    <a:pt x="472654" y="435362"/>
                  </a:cubicBezTo>
                  <a:cubicBezTo>
                    <a:pt x="481849" y="421868"/>
                    <a:pt x="487760" y="405805"/>
                    <a:pt x="496298" y="392313"/>
                  </a:cubicBezTo>
                  <a:cubicBezTo>
                    <a:pt x="505494" y="376893"/>
                    <a:pt x="516002" y="362115"/>
                    <a:pt x="521913" y="346052"/>
                  </a:cubicBezTo>
                  <a:close/>
                  <a:moveTo>
                    <a:pt x="760576" y="335990"/>
                  </a:moveTo>
                  <a:cubicBezTo>
                    <a:pt x="760576" y="334071"/>
                    <a:pt x="763410" y="334071"/>
                    <a:pt x="763410" y="335990"/>
                  </a:cubicBezTo>
                  <a:cubicBezTo>
                    <a:pt x="764828" y="373755"/>
                    <a:pt x="769788" y="410879"/>
                    <a:pt x="769079" y="448004"/>
                  </a:cubicBezTo>
                  <a:cubicBezTo>
                    <a:pt x="769079" y="452485"/>
                    <a:pt x="761992" y="452485"/>
                    <a:pt x="761992" y="448004"/>
                  </a:cubicBezTo>
                  <a:cubicBezTo>
                    <a:pt x="761283" y="410879"/>
                    <a:pt x="759158" y="373755"/>
                    <a:pt x="760576" y="335990"/>
                  </a:cubicBezTo>
                  <a:close/>
                  <a:moveTo>
                    <a:pt x="979281" y="333169"/>
                  </a:moveTo>
                  <a:cubicBezTo>
                    <a:pt x="980551" y="331237"/>
                    <a:pt x="982456" y="334458"/>
                    <a:pt x="980551" y="335746"/>
                  </a:cubicBezTo>
                  <a:cubicBezTo>
                    <a:pt x="966582" y="346054"/>
                    <a:pt x="953883" y="362160"/>
                    <a:pt x="941820" y="375045"/>
                  </a:cubicBezTo>
                  <a:cubicBezTo>
                    <a:pt x="930390" y="387285"/>
                    <a:pt x="921501" y="401459"/>
                    <a:pt x="910072" y="413054"/>
                  </a:cubicBezTo>
                  <a:cubicBezTo>
                    <a:pt x="906897" y="415631"/>
                    <a:pt x="903722" y="411765"/>
                    <a:pt x="905627" y="409189"/>
                  </a:cubicBezTo>
                  <a:cubicBezTo>
                    <a:pt x="918960" y="393083"/>
                    <a:pt x="931660" y="378266"/>
                    <a:pt x="946264" y="363449"/>
                  </a:cubicBezTo>
                  <a:cubicBezTo>
                    <a:pt x="957058" y="353785"/>
                    <a:pt x="967218" y="340256"/>
                    <a:pt x="979281" y="333169"/>
                  </a:cubicBezTo>
                  <a:close/>
                  <a:moveTo>
                    <a:pt x="1095464" y="331878"/>
                  </a:moveTo>
                  <a:cubicBezTo>
                    <a:pt x="1098755" y="331878"/>
                    <a:pt x="1102044" y="331237"/>
                    <a:pt x="1105335" y="331878"/>
                  </a:cubicBezTo>
                  <a:cubicBezTo>
                    <a:pt x="1106651" y="331878"/>
                    <a:pt x="1106651" y="332519"/>
                    <a:pt x="1106651" y="333160"/>
                  </a:cubicBezTo>
                  <a:cubicBezTo>
                    <a:pt x="1108626" y="331878"/>
                    <a:pt x="1111258" y="331878"/>
                    <a:pt x="1111915" y="334442"/>
                  </a:cubicBezTo>
                  <a:cubicBezTo>
                    <a:pt x="1115863" y="349830"/>
                    <a:pt x="1116522" y="366501"/>
                    <a:pt x="1118495" y="381889"/>
                  </a:cubicBezTo>
                  <a:cubicBezTo>
                    <a:pt x="1118495" y="384453"/>
                    <a:pt x="1115206" y="384453"/>
                    <a:pt x="1115206" y="383171"/>
                  </a:cubicBezTo>
                  <a:cubicBezTo>
                    <a:pt x="1111915" y="367142"/>
                    <a:pt x="1110599" y="351112"/>
                    <a:pt x="1105994" y="335724"/>
                  </a:cubicBezTo>
                  <a:cubicBezTo>
                    <a:pt x="1105994" y="336365"/>
                    <a:pt x="1105994" y="336365"/>
                    <a:pt x="1105335" y="336365"/>
                  </a:cubicBezTo>
                  <a:cubicBezTo>
                    <a:pt x="1102044" y="337649"/>
                    <a:pt x="1098096" y="336365"/>
                    <a:pt x="1094148" y="336365"/>
                  </a:cubicBezTo>
                  <a:cubicBezTo>
                    <a:pt x="1090859" y="336365"/>
                    <a:pt x="1086909" y="337008"/>
                    <a:pt x="1083620" y="337008"/>
                  </a:cubicBezTo>
                  <a:cubicBezTo>
                    <a:pt x="1082961" y="337008"/>
                    <a:pt x="1082304" y="335724"/>
                    <a:pt x="1082961" y="335083"/>
                  </a:cubicBezTo>
                  <a:cubicBezTo>
                    <a:pt x="1086909" y="333801"/>
                    <a:pt x="1091516" y="333160"/>
                    <a:pt x="1095464" y="331878"/>
                  </a:cubicBezTo>
                  <a:close/>
                  <a:moveTo>
                    <a:pt x="2148080" y="330808"/>
                  </a:moveTo>
                  <a:cubicBezTo>
                    <a:pt x="2138458" y="338510"/>
                    <a:pt x="2130119" y="346854"/>
                    <a:pt x="2119857" y="353914"/>
                  </a:cubicBezTo>
                  <a:cubicBezTo>
                    <a:pt x="2119214" y="357123"/>
                    <a:pt x="2117291" y="360331"/>
                    <a:pt x="2114084" y="362258"/>
                  </a:cubicBezTo>
                  <a:cubicBezTo>
                    <a:pt x="2117291" y="394347"/>
                    <a:pt x="2119857" y="425794"/>
                    <a:pt x="2119214" y="457885"/>
                  </a:cubicBezTo>
                  <a:cubicBezTo>
                    <a:pt x="2120498" y="459169"/>
                    <a:pt x="2120498" y="459812"/>
                    <a:pt x="2121139" y="461096"/>
                  </a:cubicBezTo>
                  <a:cubicBezTo>
                    <a:pt x="2129478" y="451468"/>
                    <a:pt x="2137817" y="441840"/>
                    <a:pt x="2146155" y="432214"/>
                  </a:cubicBezTo>
                  <a:cubicBezTo>
                    <a:pt x="2144232" y="412317"/>
                    <a:pt x="2146155" y="392422"/>
                    <a:pt x="2145514" y="371884"/>
                  </a:cubicBezTo>
                  <a:cubicBezTo>
                    <a:pt x="2144873" y="358406"/>
                    <a:pt x="2144232" y="344286"/>
                    <a:pt x="2148080" y="330808"/>
                  </a:cubicBezTo>
                  <a:close/>
                  <a:moveTo>
                    <a:pt x="1965909" y="328884"/>
                  </a:moveTo>
                  <a:cubicBezTo>
                    <a:pt x="1965909" y="329525"/>
                    <a:pt x="1965268" y="329525"/>
                    <a:pt x="1965268" y="330167"/>
                  </a:cubicBezTo>
                  <a:cubicBezTo>
                    <a:pt x="1954364" y="337228"/>
                    <a:pt x="1944100" y="344286"/>
                    <a:pt x="1933195" y="350062"/>
                  </a:cubicBezTo>
                  <a:cubicBezTo>
                    <a:pt x="1951157" y="348138"/>
                    <a:pt x="1971041" y="349421"/>
                    <a:pt x="1989002" y="349421"/>
                  </a:cubicBezTo>
                  <a:cubicBezTo>
                    <a:pt x="2030055" y="349421"/>
                    <a:pt x="2070466" y="345570"/>
                    <a:pt x="2110876" y="344286"/>
                  </a:cubicBezTo>
                  <a:cubicBezTo>
                    <a:pt x="2112801" y="344286"/>
                    <a:pt x="2114084" y="344286"/>
                    <a:pt x="2114725" y="344929"/>
                  </a:cubicBezTo>
                  <a:cubicBezTo>
                    <a:pt x="2120498" y="339153"/>
                    <a:pt x="2125630" y="334017"/>
                    <a:pt x="2131403" y="329525"/>
                  </a:cubicBezTo>
                  <a:cubicBezTo>
                    <a:pt x="2076880" y="334660"/>
                    <a:pt x="2019791" y="332092"/>
                    <a:pt x="1965909" y="328884"/>
                  </a:cubicBezTo>
                  <a:close/>
                  <a:moveTo>
                    <a:pt x="339897" y="326855"/>
                  </a:moveTo>
                  <a:cubicBezTo>
                    <a:pt x="340540" y="325568"/>
                    <a:pt x="341825" y="325568"/>
                    <a:pt x="341825" y="326855"/>
                  </a:cubicBezTo>
                  <a:lnTo>
                    <a:pt x="333051" y="346413"/>
                  </a:lnTo>
                  <a:close/>
                  <a:moveTo>
                    <a:pt x="209019" y="320418"/>
                  </a:moveTo>
                  <a:lnTo>
                    <a:pt x="195718" y="323788"/>
                  </a:lnTo>
                  <a:cubicBezTo>
                    <a:pt x="195068" y="323788"/>
                    <a:pt x="195068" y="321809"/>
                    <a:pt x="195718" y="321809"/>
                  </a:cubicBezTo>
                  <a:close/>
                  <a:moveTo>
                    <a:pt x="1116950" y="319899"/>
                  </a:moveTo>
                  <a:cubicBezTo>
                    <a:pt x="1117579" y="319899"/>
                    <a:pt x="1118209" y="320550"/>
                    <a:pt x="1118839" y="320550"/>
                  </a:cubicBezTo>
                  <a:cubicBezTo>
                    <a:pt x="1119470" y="320550"/>
                    <a:pt x="1121359" y="320550"/>
                    <a:pt x="1121359" y="322504"/>
                  </a:cubicBezTo>
                  <a:cubicBezTo>
                    <a:pt x="1126398" y="352459"/>
                    <a:pt x="1132697" y="383064"/>
                    <a:pt x="1130808" y="413670"/>
                  </a:cubicBezTo>
                  <a:cubicBezTo>
                    <a:pt x="1130808" y="415624"/>
                    <a:pt x="1127658" y="415624"/>
                    <a:pt x="1127028" y="413670"/>
                  </a:cubicBezTo>
                  <a:cubicBezTo>
                    <a:pt x="1125769" y="383715"/>
                    <a:pt x="1121359" y="355062"/>
                    <a:pt x="1116320" y="325759"/>
                  </a:cubicBezTo>
                  <a:cubicBezTo>
                    <a:pt x="1101832" y="327062"/>
                    <a:pt x="1087343" y="327062"/>
                    <a:pt x="1073485" y="326411"/>
                  </a:cubicBezTo>
                  <a:cubicBezTo>
                    <a:pt x="1070966" y="325759"/>
                    <a:pt x="1071596" y="323154"/>
                    <a:pt x="1073485" y="323154"/>
                  </a:cubicBezTo>
                  <a:cubicBezTo>
                    <a:pt x="1087974" y="321852"/>
                    <a:pt x="1102462" y="320550"/>
                    <a:pt x="1116950" y="319899"/>
                  </a:cubicBezTo>
                  <a:close/>
                  <a:moveTo>
                    <a:pt x="211124" y="319884"/>
                  </a:moveTo>
                  <a:lnTo>
                    <a:pt x="210681" y="320243"/>
                  </a:lnTo>
                  <a:lnTo>
                    <a:pt x="209019" y="320418"/>
                  </a:lnTo>
                  <a:close/>
                  <a:moveTo>
                    <a:pt x="1788125" y="312681"/>
                  </a:moveTo>
                  <a:cubicBezTo>
                    <a:pt x="1788125" y="311394"/>
                    <a:pt x="1790055" y="311394"/>
                    <a:pt x="1790698" y="312681"/>
                  </a:cubicBezTo>
                  <a:cubicBezTo>
                    <a:pt x="1793271" y="346827"/>
                    <a:pt x="1793914" y="380326"/>
                    <a:pt x="1796487" y="413827"/>
                  </a:cubicBezTo>
                  <a:cubicBezTo>
                    <a:pt x="1797775" y="437663"/>
                    <a:pt x="1795202" y="460856"/>
                    <a:pt x="1797775" y="484049"/>
                  </a:cubicBezTo>
                  <a:cubicBezTo>
                    <a:pt x="1797775" y="484694"/>
                    <a:pt x="1797775" y="484694"/>
                    <a:pt x="1797775" y="485337"/>
                  </a:cubicBezTo>
                  <a:cubicBezTo>
                    <a:pt x="1809997" y="488558"/>
                    <a:pt x="1823507" y="485981"/>
                    <a:pt x="1836374" y="485981"/>
                  </a:cubicBezTo>
                  <a:cubicBezTo>
                    <a:pt x="1849241" y="485981"/>
                    <a:pt x="1862750" y="486626"/>
                    <a:pt x="1875616" y="488558"/>
                  </a:cubicBezTo>
                  <a:cubicBezTo>
                    <a:pt x="1878189" y="488558"/>
                    <a:pt x="1878189" y="491779"/>
                    <a:pt x="1875616" y="491779"/>
                  </a:cubicBezTo>
                  <a:cubicBezTo>
                    <a:pt x="1858890" y="492424"/>
                    <a:pt x="1841520" y="491779"/>
                    <a:pt x="1824151" y="492424"/>
                  </a:cubicBezTo>
                  <a:cubicBezTo>
                    <a:pt x="1814500" y="493068"/>
                    <a:pt x="1804208" y="495000"/>
                    <a:pt x="1794559" y="491136"/>
                  </a:cubicBezTo>
                  <a:cubicBezTo>
                    <a:pt x="1792629" y="490492"/>
                    <a:pt x="1791984" y="487915"/>
                    <a:pt x="1792629" y="486626"/>
                  </a:cubicBezTo>
                  <a:cubicBezTo>
                    <a:pt x="1791984" y="485981"/>
                    <a:pt x="1791341" y="484694"/>
                    <a:pt x="1791341" y="484049"/>
                  </a:cubicBezTo>
                  <a:cubicBezTo>
                    <a:pt x="1788768" y="458924"/>
                    <a:pt x="1790698" y="431865"/>
                    <a:pt x="1790055" y="406741"/>
                  </a:cubicBezTo>
                  <a:cubicBezTo>
                    <a:pt x="1788125" y="375173"/>
                    <a:pt x="1788768" y="343606"/>
                    <a:pt x="1788125" y="312681"/>
                  </a:cubicBezTo>
                  <a:close/>
                  <a:moveTo>
                    <a:pt x="979199" y="312676"/>
                  </a:moveTo>
                  <a:cubicBezTo>
                    <a:pt x="980497" y="311394"/>
                    <a:pt x="982443" y="313958"/>
                    <a:pt x="981145" y="315238"/>
                  </a:cubicBezTo>
                  <a:cubicBezTo>
                    <a:pt x="957147" y="335747"/>
                    <a:pt x="934447" y="356896"/>
                    <a:pt x="913043" y="381248"/>
                  </a:cubicBezTo>
                  <a:cubicBezTo>
                    <a:pt x="911098" y="384453"/>
                    <a:pt x="906558" y="379967"/>
                    <a:pt x="909152" y="377403"/>
                  </a:cubicBezTo>
                  <a:cubicBezTo>
                    <a:pt x="929906" y="353050"/>
                    <a:pt x="954553" y="332542"/>
                    <a:pt x="979199" y="312676"/>
                  </a:cubicBezTo>
                  <a:close/>
                  <a:moveTo>
                    <a:pt x="1023792" y="310705"/>
                  </a:moveTo>
                  <a:cubicBezTo>
                    <a:pt x="1023792" y="339594"/>
                    <a:pt x="1013502" y="365272"/>
                    <a:pt x="1011574" y="393520"/>
                  </a:cubicBezTo>
                  <a:cubicBezTo>
                    <a:pt x="1009643" y="416631"/>
                    <a:pt x="1009001" y="438458"/>
                    <a:pt x="1005142" y="460287"/>
                  </a:cubicBezTo>
                  <a:cubicBezTo>
                    <a:pt x="1010288" y="453866"/>
                    <a:pt x="1016718" y="447446"/>
                    <a:pt x="1023150" y="442309"/>
                  </a:cubicBezTo>
                  <a:cubicBezTo>
                    <a:pt x="1023792" y="441668"/>
                    <a:pt x="1023792" y="441668"/>
                    <a:pt x="1025078" y="441026"/>
                  </a:cubicBezTo>
                  <a:cubicBezTo>
                    <a:pt x="1026365" y="398013"/>
                    <a:pt x="1033440" y="356285"/>
                    <a:pt x="1041800" y="313915"/>
                  </a:cubicBezTo>
                  <a:cubicBezTo>
                    <a:pt x="1035368" y="313915"/>
                    <a:pt x="1028937" y="313272"/>
                    <a:pt x="1023792" y="310705"/>
                  </a:cubicBezTo>
                  <a:close/>
                  <a:moveTo>
                    <a:pt x="519973" y="309842"/>
                  </a:moveTo>
                  <a:cubicBezTo>
                    <a:pt x="520625" y="308560"/>
                    <a:pt x="523232" y="309842"/>
                    <a:pt x="521929" y="311122"/>
                  </a:cubicBezTo>
                  <a:cubicBezTo>
                    <a:pt x="506940" y="340595"/>
                    <a:pt x="490651" y="370066"/>
                    <a:pt x="474359" y="398257"/>
                  </a:cubicBezTo>
                  <a:cubicBezTo>
                    <a:pt x="472404" y="401461"/>
                    <a:pt x="467191" y="398898"/>
                    <a:pt x="468495" y="395054"/>
                  </a:cubicBezTo>
                  <a:cubicBezTo>
                    <a:pt x="484785" y="366222"/>
                    <a:pt x="503684" y="338672"/>
                    <a:pt x="519973" y="309842"/>
                  </a:cubicBezTo>
                  <a:close/>
                  <a:moveTo>
                    <a:pt x="2162795" y="296315"/>
                  </a:moveTo>
                  <a:cubicBezTo>
                    <a:pt x="2167318" y="296995"/>
                    <a:pt x="2165381" y="303118"/>
                    <a:pt x="2161504" y="303118"/>
                  </a:cubicBezTo>
                  <a:cubicBezTo>
                    <a:pt x="2134367" y="297675"/>
                    <a:pt x="2107876" y="307880"/>
                    <a:pt x="2080739" y="303798"/>
                  </a:cubicBezTo>
                  <a:cubicBezTo>
                    <a:pt x="2080092" y="303798"/>
                    <a:pt x="2080092" y="302437"/>
                    <a:pt x="2081385" y="302437"/>
                  </a:cubicBezTo>
                  <a:cubicBezTo>
                    <a:pt x="2109169" y="304478"/>
                    <a:pt x="2135013" y="291552"/>
                    <a:pt x="2162795" y="296315"/>
                  </a:cubicBezTo>
                  <a:close/>
                  <a:moveTo>
                    <a:pt x="981499" y="287815"/>
                  </a:moveTo>
                  <a:cubicBezTo>
                    <a:pt x="982765" y="285883"/>
                    <a:pt x="985295" y="288460"/>
                    <a:pt x="983397" y="289749"/>
                  </a:cubicBezTo>
                  <a:cubicBezTo>
                    <a:pt x="969482" y="303921"/>
                    <a:pt x="954301" y="316161"/>
                    <a:pt x="939120" y="329046"/>
                  </a:cubicBezTo>
                  <a:cubicBezTo>
                    <a:pt x="930897" y="336133"/>
                    <a:pt x="919512" y="343863"/>
                    <a:pt x="915084" y="353526"/>
                  </a:cubicBezTo>
                  <a:cubicBezTo>
                    <a:pt x="913186" y="356103"/>
                    <a:pt x="909391" y="354171"/>
                    <a:pt x="910024" y="350950"/>
                  </a:cubicBezTo>
                  <a:cubicBezTo>
                    <a:pt x="911922" y="341931"/>
                    <a:pt x="924573" y="334844"/>
                    <a:pt x="932163" y="329046"/>
                  </a:cubicBezTo>
                  <a:cubicBezTo>
                    <a:pt x="948608" y="314872"/>
                    <a:pt x="965686" y="301989"/>
                    <a:pt x="981499" y="287815"/>
                  </a:cubicBezTo>
                  <a:close/>
                  <a:moveTo>
                    <a:pt x="769551" y="287797"/>
                  </a:moveTo>
                  <a:cubicBezTo>
                    <a:pt x="770181" y="285883"/>
                    <a:pt x="772700" y="285883"/>
                    <a:pt x="772700" y="287797"/>
                  </a:cubicBezTo>
                  <a:cubicBezTo>
                    <a:pt x="773331" y="314608"/>
                    <a:pt x="776480" y="340779"/>
                    <a:pt x="776480" y="367588"/>
                  </a:cubicBezTo>
                  <a:cubicBezTo>
                    <a:pt x="777111" y="394399"/>
                    <a:pt x="778370" y="421847"/>
                    <a:pt x="778370" y="448657"/>
                  </a:cubicBezTo>
                  <a:cubicBezTo>
                    <a:pt x="778370" y="452487"/>
                    <a:pt x="772700" y="452487"/>
                    <a:pt x="772700" y="448657"/>
                  </a:cubicBezTo>
                  <a:cubicBezTo>
                    <a:pt x="772070" y="395036"/>
                    <a:pt x="767661" y="341417"/>
                    <a:pt x="769551" y="287797"/>
                  </a:cubicBezTo>
                  <a:close/>
                  <a:moveTo>
                    <a:pt x="517249" y="281492"/>
                  </a:moveTo>
                  <a:cubicBezTo>
                    <a:pt x="517883" y="280214"/>
                    <a:pt x="520416" y="281492"/>
                    <a:pt x="519782" y="283410"/>
                  </a:cubicBezTo>
                  <a:cubicBezTo>
                    <a:pt x="507110" y="310265"/>
                    <a:pt x="484933" y="332005"/>
                    <a:pt x="474161" y="360776"/>
                  </a:cubicBezTo>
                  <a:cubicBezTo>
                    <a:pt x="472895" y="364613"/>
                    <a:pt x="467191" y="362695"/>
                    <a:pt x="468459" y="359497"/>
                  </a:cubicBezTo>
                  <a:cubicBezTo>
                    <a:pt x="479864" y="330725"/>
                    <a:pt x="503309" y="308987"/>
                    <a:pt x="517249" y="281492"/>
                  </a:cubicBezTo>
                  <a:close/>
                  <a:moveTo>
                    <a:pt x="1068591" y="275879"/>
                  </a:moveTo>
                  <a:cubicBezTo>
                    <a:pt x="1085522" y="275211"/>
                    <a:pt x="1103105" y="274545"/>
                    <a:pt x="1120036" y="275879"/>
                  </a:cubicBezTo>
                  <a:cubicBezTo>
                    <a:pt x="1121337" y="275879"/>
                    <a:pt x="1120686" y="277212"/>
                    <a:pt x="1120036" y="277212"/>
                  </a:cubicBezTo>
                  <a:cubicBezTo>
                    <a:pt x="1105058" y="278546"/>
                    <a:pt x="1090081" y="280548"/>
                    <a:pt x="1074451" y="281214"/>
                  </a:cubicBezTo>
                  <a:cubicBezTo>
                    <a:pt x="1060126" y="281882"/>
                    <a:pt x="1044496" y="280548"/>
                    <a:pt x="1029519" y="284549"/>
                  </a:cubicBezTo>
                  <a:cubicBezTo>
                    <a:pt x="1026914" y="285215"/>
                    <a:pt x="1025612" y="280548"/>
                    <a:pt x="1028867" y="279214"/>
                  </a:cubicBezTo>
                  <a:cubicBezTo>
                    <a:pt x="1041241" y="274545"/>
                    <a:pt x="1055567" y="276545"/>
                    <a:pt x="1068591" y="275879"/>
                  </a:cubicBezTo>
                  <a:close/>
                  <a:moveTo>
                    <a:pt x="221334" y="273110"/>
                  </a:moveTo>
                  <a:cubicBezTo>
                    <a:pt x="222554" y="272863"/>
                    <a:pt x="224018" y="273357"/>
                    <a:pt x="224342" y="275005"/>
                  </a:cubicBezTo>
                  <a:cubicBezTo>
                    <a:pt x="228246" y="288849"/>
                    <a:pt x="234103" y="303352"/>
                    <a:pt x="224342" y="316536"/>
                  </a:cubicBezTo>
                  <a:lnTo>
                    <a:pt x="211124" y="319884"/>
                  </a:lnTo>
                  <a:lnTo>
                    <a:pt x="221741" y="311262"/>
                  </a:lnTo>
                  <a:cubicBezTo>
                    <a:pt x="228246" y="298738"/>
                    <a:pt x="223043" y="288190"/>
                    <a:pt x="219789" y="275664"/>
                  </a:cubicBezTo>
                  <a:cubicBezTo>
                    <a:pt x="219139" y="274346"/>
                    <a:pt x="220115" y="273357"/>
                    <a:pt x="221334" y="273110"/>
                  </a:cubicBezTo>
                  <a:close/>
                  <a:moveTo>
                    <a:pt x="984309" y="269506"/>
                  </a:moveTo>
                  <a:cubicBezTo>
                    <a:pt x="986218" y="268875"/>
                    <a:pt x="988125" y="272025"/>
                    <a:pt x="986218" y="273284"/>
                  </a:cubicBezTo>
                  <a:cubicBezTo>
                    <a:pt x="965236" y="288403"/>
                    <a:pt x="946798" y="306041"/>
                    <a:pt x="926453" y="322418"/>
                  </a:cubicBezTo>
                  <a:cubicBezTo>
                    <a:pt x="924544" y="324937"/>
                    <a:pt x="920730" y="321157"/>
                    <a:pt x="923273" y="319268"/>
                  </a:cubicBezTo>
                  <a:cubicBezTo>
                    <a:pt x="942346" y="301002"/>
                    <a:pt x="962693" y="284623"/>
                    <a:pt x="984309" y="269506"/>
                  </a:cubicBezTo>
                  <a:close/>
                  <a:moveTo>
                    <a:pt x="230559" y="264900"/>
                  </a:moveTo>
                  <a:cubicBezTo>
                    <a:pt x="232022" y="264497"/>
                    <a:pt x="233647" y="265142"/>
                    <a:pt x="233972" y="267077"/>
                  </a:cubicBezTo>
                  <a:cubicBezTo>
                    <a:pt x="238524" y="287081"/>
                    <a:pt x="248277" y="310956"/>
                    <a:pt x="230072" y="327734"/>
                  </a:cubicBezTo>
                  <a:cubicBezTo>
                    <a:pt x="213818" y="341929"/>
                    <a:pt x="194314" y="341929"/>
                    <a:pt x="179360" y="326443"/>
                  </a:cubicBezTo>
                  <a:cubicBezTo>
                    <a:pt x="178060" y="325154"/>
                    <a:pt x="180010" y="323863"/>
                    <a:pt x="181310" y="324507"/>
                  </a:cubicBezTo>
                  <a:cubicBezTo>
                    <a:pt x="197564" y="338704"/>
                    <a:pt x="229422" y="336767"/>
                    <a:pt x="234622" y="310956"/>
                  </a:cubicBezTo>
                  <a:cubicBezTo>
                    <a:pt x="237874" y="296115"/>
                    <a:pt x="232022" y="282564"/>
                    <a:pt x="228121" y="269013"/>
                  </a:cubicBezTo>
                  <a:cubicBezTo>
                    <a:pt x="227796" y="266755"/>
                    <a:pt x="229096" y="265303"/>
                    <a:pt x="230559" y="264900"/>
                  </a:cubicBezTo>
                  <a:close/>
                  <a:moveTo>
                    <a:pt x="1109704" y="263206"/>
                  </a:moveTo>
                  <a:cubicBezTo>
                    <a:pt x="1112854" y="263206"/>
                    <a:pt x="1112854" y="269583"/>
                    <a:pt x="1109074" y="269583"/>
                  </a:cubicBezTo>
                  <a:cubicBezTo>
                    <a:pt x="1090807" y="269583"/>
                    <a:pt x="1072539" y="268875"/>
                    <a:pt x="1054272" y="271000"/>
                  </a:cubicBezTo>
                  <a:cubicBezTo>
                    <a:pt x="1051753" y="271000"/>
                    <a:pt x="1051123" y="266749"/>
                    <a:pt x="1053642" y="266749"/>
                  </a:cubicBezTo>
                  <a:cubicBezTo>
                    <a:pt x="1072539" y="263206"/>
                    <a:pt x="1090807" y="263206"/>
                    <a:pt x="1109704" y="263206"/>
                  </a:cubicBezTo>
                  <a:close/>
                  <a:moveTo>
                    <a:pt x="977837" y="259426"/>
                  </a:moveTo>
                  <a:cubicBezTo>
                    <a:pt x="979808" y="257537"/>
                    <a:pt x="982435" y="260056"/>
                    <a:pt x="980465" y="261946"/>
                  </a:cubicBezTo>
                  <a:cubicBezTo>
                    <a:pt x="966671" y="275175"/>
                    <a:pt x="950908" y="287142"/>
                    <a:pt x="935802" y="299741"/>
                  </a:cubicBezTo>
                  <a:cubicBezTo>
                    <a:pt x="933176" y="302261"/>
                    <a:pt x="929235" y="298480"/>
                    <a:pt x="931861" y="295961"/>
                  </a:cubicBezTo>
                  <a:cubicBezTo>
                    <a:pt x="946967" y="283364"/>
                    <a:pt x="963388" y="272656"/>
                    <a:pt x="977837" y="259426"/>
                  </a:cubicBezTo>
                  <a:close/>
                  <a:moveTo>
                    <a:pt x="514388" y="255996"/>
                  </a:moveTo>
                  <a:cubicBezTo>
                    <a:pt x="515026" y="254701"/>
                    <a:pt x="517577" y="255996"/>
                    <a:pt x="516938" y="257291"/>
                  </a:cubicBezTo>
                  <a:cubicBezTo>
                    <a:pt x="510562" y="270882"/>
                    <a:pt x="502269" y="283182"/>
                    <a:pt x="494616" y="295481"/>
                  </a:cubicBezTo>
                  <a:cubicBezTo>
                    <a:pt x="486963" y="307778"/>
                    <a:pt x="480585" y="320723"/>
                    <a:pt x="473570" y="333669"/>
                  </a:cubicBezTo>
                  <a:cubicBezTo>
                    <a:pt x="471655" y="336258"/>
                    <a:pt x="467191" y="333669"/>
                    <a:pt x="468466" y="330434"/>
                  </a:cubicBezTo>
                  <a:cubicBezTo>
                    <a:pt x="481223" y="303894"/>
                    <a:pt x="500357" y="281887"/>
                    <a:pt x="514388" y="255996"/>
                  </a:cubicBezTo>
                  <a:close/>
                  <a:moveTo>
                    <a:pt x="129933" y="249248"/>
                  </a:moveTo>
                  <a:cubicBezTo>
                    <a:pt x="124150" y="256321"/>
                    <a:pt x="117080" y="261463"/>
                    <a:pt x="110654" y="266608"/>
                  </a:cubicBezTo>
                  <a:cubicBezTo>
                    <a:pt x="110654" y="266608"/>
                    <a:pt x="110654" y="266608"/>
                    <a:pt x="110654" y="267251"/>
                  </a:cubicBezTo>
                  <a:cubicBezTo>
                    <a:pt x="116439" y="291040"/>
                    <a:pt x="130576" y="321902"/>
                    <a:pt x="145357" y="341833"/>
                  </a:cubicBezTo>
                  <a:cubicBezTo>
                    <a:pt x="167207" y="372052"/>
                    <a:pt x="196125" y="370766"/>
                    <a:pt x="216689" y="355335"/>
                  </a:cubicBezTo>
                  <a:cubicBezTo>
                    <a:pt x="198053" y="359835"/>
                    <a:pt x="179417" y="352762"/>
                    <a:pt x="162708" y="336046"/>
                  </a:cubicBezTo>
                  <a:cubicBezTo>
                    <a:pt x="140216" y="314829"/>
                    <a:pt x="130576" y="280753"/>
                    <a:pt x="129933" y="249248"/>
                  </a:cubicBezTo>
                  <a:close/>
                  <a:moveTo>
                    <a:pt x="119652" y="247320"/>
                  </a:moveTo>
                  <a:cubicBezTo>
                    <a:pt x="101658" y="247320"/>
                    <a:pt x="83665" y="247963"/>
                    <a:pt x="65670" y="249248"/>
                  </a:cubicBezTo>
                  <a:cubicBezTo>
                    <a:pt x="54745" y="249248"/>
                    <a:pt x="41893" y="252462"/>
                    <a:pt x="30969" y="249891"/>
                  </a:cubicBezTo>
                  <a:cubicBezTo>
                    <a:pt x="30969" y="250534"/>
                    <a:pt x="30969" y="251177"/>
                    <a:pt x="30326" y="251820"/>
                  </a:cubicBezTo>
                  <a:cubicBezTo>
                    <a:pt x="26471" y="256964"/>
                    <a:pt x="21971" y="260178"/>
                    <a:pt x="17473" y="264679"/>
                  </a:cubicBezTo>
                  <a:cubicBezTo>
                    <a:pt x="15545" y="266608"/>
                    <a:pt x="13618" y="269179"/>
                    <a:pt x="11047" y="271107"/>
                  </a:cubicBezTo>
                  <a:cubicBezTo>
                    <a:pt x="12332" y="271107"/>
                    <a:pt x="12975" y="271752"/>
                    <a:pt x="12975" y="271752"/>
                  </a:cubicBezTo>
                  <a:cubicBezTo>
                    <a:pt x="42536" y="265322"/>
                    <a:pt x="72096" y="262106"/>
                    <a:pt x="102301" y="261463"/>
                  </a:cubicBezTo>
                  <a:cubicBezTo>
                    <a:pt x="104228" y="260821"/>
                    <a:pt x="105513" y="261463"/>
                    <a:pt x="106156" y="261463"/>
                  </a:cubicBezTo>
                  <a:cubicBezTo>
                    <a:pt x="109370" y="258249"/>
                    <a:pt x="112582" y="255678"/>
                    <a:pt x="115154" y="252462"/>
                  </a:cubicBezTo>
                  <a:lnTo>
                    <a:pt x="115672" y="251871"/>
                  </a:lnTo>
                  <a:close/>
                  <a:moveTo>
                    <a:pt x="1125728" y="246199"/>
                  </a:moveTo>
                  <a:cubicBezTo>
                    <a:pt x="1127015" y="246199"/>
                    <a:pt x="1127015" y="249032"/>
                    <a:pt x="1125728" y="249032"/>
                  </a:cubicBezTo>
                  <a:cubicBezTo>
                    <a:pt x="1097423" y="253993"/>
                    <a:pt x="1069759" y="252577"/>
                    <a:pt x="1042096" y="256119"/>
                  </a:cubicBezTo>
                  <a:cubicBezTo>
                    <a:pt x="1038236" y="256828"/>
                    <a:pt x="1036950" y="251159"/>
                    <a:pt x="1040166" y="250450"/>
                  </a:cubicBezTo>
                  <a:cubicBezTo>
                    <a:pt x="1053033" y="248323"/>
                    <a:pt x="1066543" y="249741"/>
                    <a:pt x="1079410" y="249032"/>
                  </a:cubicBezTo>
                  <a:cubicBezTo>
                    <a:pt x="1094848" y="248323"/>
                    <a:pt x="1110288" y="247616"/>
                    <a:pt x="1125728" y="246199"/>
                  </a:cubicBezTo>
                  <a:close/>
                  <a:moveTo>
                    <a:pt x="972958" y="241810"/>
                  </a:moveTo>
                  <a:cubicBezTo>
                    <a:pt x="974871" y="240529"/>
                    <a:pt x="976785" y="243090"/>
                    <a:pt x="975508" y="244370"/>
                  </a:cubicBezTo>
                  <a:cubicBezTo>
                    <a:pt x="961477" y="256532"/>
                    <a:pt x="947446" y="268692"/>
                    <a:pt x="931501" y="277653"/>
                  </a:cubicBezTo>
                  <a:cubicBezTo>
                    <a:pt x="928951" y="279573"/>
                    <a:pt x="926399" y="275093"/>
                    <a:pt x="928951" y="273173"/>
                  </a:cubicBezTo>
                  <a:cubicBezTo>
                    <a:pt x="944894" y="264853"/>
                    <a:pt x="958925" y="253330"/>
                    <a:pt x="972958" y="241810"/>
                  </a:cubicBezTo>
                  <a:close/>
                  <a:moveTo>
                    <a:pt x="1131415" y="232025"/>
                  </a:moveTo>
                  <a:cubicBezTo>
                    <a:pt x="1132053" y="232025"/>
                    <a:pt x="1132690" y="233796"/>
                    <a:pt x="1131415" y="234387"/>
                  </a:cubicBezTo>
                  <a:cubicBezTo>
                    <a:pt x="1114843" y="236158"/>
                    <a:pt x="1098909" y="237929"/>
                    <a:pt x="1082976" y="239703"/>
                  </a:cubicBezTo>
                  <a:cubicBezTo>
                    <a:pt x="1066404" y="241474"/>
                    <a:pt x="1045369" y="239703"/>
                    <a:pt x="1029437" y="244427"/>
                  </a:cubicBezTo>
                  <a:cubicBezTo>
                    <a:pt x="1026249" y="245607"/>
                    <a:pt x="1025612" y="240292"/>
                    <a:pt x="1028162" y="239703"/>
                  </a:cubicBezTo>
                  <a:cubicBezTo>
                    <a:pt x="1042821" y="235567"/>
                    <a:pt x="1061304" y="236749"/>
                    <a:pt x="1075964" y="236158"/>
                  </a:cubicBezTo>
                  <a:cubicBezTo>
                    <a:pt x="1094448" y="234387"/>
                    <a:pt x="1112931" y="233205"/>
                    <a:pt x="1131415" y="232025"/>
                  </a:cubicBezTo>
                  <a:close/>
                  <a:moveTo>
                    <a:pt x="965171" y="227587"/>
                  </a:moveTo>
                  <a:cubicBezTo>
                    <a:pt x="967045" y="226355"/>
                    <a:pt x="968294" y="228819"/>
                    <a:pt x="967045" y="230053"/>
                  </a:cubicBezTo>
                  <a:cubicBezTo>
                    <a:pt x="955802" y="236831"/>
                    <a:pt x="947683" y="247307"/>
                    <a:pt x="936440" y="253469"/>
                  </a:cubicBezTo>
                  <a:cubicBezTo>
                    <a:pt x="934566" y="254085"/>
                    <a:pt x="932068" y="251620"/>
                    <a:pt x="933942" y="249771"/>
                  </a:cubicBezTo>
                  <a:cubicBezTo>
                    <a:pt x="938939" y="245457"/>
                    <a:pt x="944560" y="241761"/>
                    <a:pt x="950181" y="237447"/>
                  </a:cubicBezTo>
                  <a:cubicBezTo>
                    <a:pt x="955178" y="233749"/>
                    <a:pt x="959550" y="230053"/>
                    <a:pt x="965171" y="227587"/>
                  </a:cubicBezTo>
                  <a:close/>
                  <a:moveTo>
                    <a:pt x="101749" y="226355"/>
                  </a:moveTo>
                  <a:cubicBezTo>
                    <a:pt x="103708" y="226355"/>
                    <a:pt x="103708" y="228971"/>
                    <a:pt x="102403" y="228971"/>
                  </a:cubicBezTo>
                  <a:cubicBezTo>
                    <a:pt x="77612" y="232242"/>
                    <a:pt x="52819" y="237476"/>
                    <a:pt x="27376" y="242054"/>
                  </a:cubicBezTo>
                  <a:cubicBezTo>
                    <a:pt x="23462" y="242709"/>
                    <a:pt x="22157" y="236821"/>
                    <a:pt x="26071" y="236167"/>
                  </a:cubicBezTo>
                  <a:cubicBezTo>
                    <a:pt x="51515" y="231589"/>
                    <a:pt x="76306" y="227009"/>
                    <a:pt x="101749" y="226355"/>
                  </a:cubicBezTo>
                  <a:close/>
                  <a:moveTo>
                    <a:pt x="516540" y="219770"/>
                  </a:moveTo>
                  <a:cubicBezTo>
                    <a:pt x="517184" y="217852"/>
                    <a:pt x="520406" y="218492"/>
                    <a:pt x="519761" y="221049"/>
                  </a:cubicBezTo>
                  <a:cubicBezTo>
                    <a:pt x="513319" y="235755"/>
                    <a:pt x="503655" y="248543"/>
                    <a:pt x="494636" y="261971"/>
                  </a:cubicBezTo>
                  <a:cubicBezTo>
                    <a:pt x="486906" y="274118"/>
                    <a:pt x="480464" y="287546"/>
                    <a:pt x="472088" y="299054"/>
                  </a:cubicBezTo>
                  <a:cubicBezTo>
                    <a:pt x="468866" y="302252"/>
                    <a:pt x="464358" y="299054"/>
                    <a:pt x="466290" y="295857"/>
                  </a:cubicBezTo>
                  <a:cubicBezTo>
                    <a:pt x="475309" y="283708"/>
                    <a:pt x="481751" y="270922"/>
                    <a:pt x="490770" y="259412"/>
                  </a:cubicBezTo>
                  <a:cubicBezTo>
                    <a:pt x="500434" y="246625"/>
                    <a:pt x="510097" y="234476"/>
                    <a:pt x="516540" y="219770"/>
                  </a:cubicBezTo>
                  <a:close/>
                  <a:moveTo>
                    <a:pt x="84734" y="218506"/>
                  </a:moveTo>
                  <a:cubicBezTo>
                    <a:pt x="86043" y="218506"/>
                    <a:pt x="86699" y="220468"/>
                    <a:pt x="85390" y="220468"/>
                  </a:cubicBezTo>
                  <a:cubicBezTo>
                    <a:pt x="65111" y="223086"/>
                    <a:pt x="44178" y="227664"/>
                    <a:pt x="25208" y="233551"/>
                  </a:cubicBezTo>
                  <a:cubicBezTo>
                    <a:pt x="21284" y="234207"/>
                    <a:pt x="19321" y="228318"/>
                    <a:pt x="23246" y="227011"/>
                  </a:cubicBezTo>
                  <a:cubicBezTo>
                    <a:pt x="35020" y="223739"/>
                    <a:pt x="47450" y="222431"/>
                    <a:pt x="59224" y="220468"/>
                  </a:cubicBezTo>
                  <a:cubicBezTo>
                    <a:pt x="67727" y="219161"/>
                    <a:pt x="76231" y="217852"/>
                    <a:pt x="84734" y="218506"/>
                  </a:cubicBezTo>
                  <a:close/>
                  <a:moveTo>
                    <a:pt x="1134529" y="217852"/>
                  </a:moveTo>
                  <a:cubicBezTo>
                    <a:pt x="1138358" y="217852"/>
                    <a:pt x="1138358" y="224230"/>
                    <a:pt x="1134529" y="224230"/>
                  </a:cubicBezTo>
                  <a:cubicBezTo>
                    <a:pt x="1114107" y="224938"/>
                    <a:pt x="1093687" y="227773"/>
                    <a:pt x="1073266" y="229189"/>
                  </a:cubicBezTo>
                  <a:cubicBezTo>
                    <a:pt x="1054758" y="230607"/>
                    <a:pt x="1036252" y="229189"/>
                    <a:pt x="1018384" y="231316"/>
                  </a:cubicBezTo>
                  <a:cubicBezTo>
                    <a:pt x="1017107" y="231316"/>
                    <a:pt x="1017107" y="228482"/>
                    <a:pt x="1018384" y="228482"/>
                  </a:cubicBezTo>
                  <a:cubicBezTo>
                    <a:pt x="1036252" y="224938"/>
                    <a:pt x="1054758" y="225646"/>
                    <a:pt x="1073266" y="224230"/>
                  </a:cubicBezTo>
                  <a:cubicBezTo>
                    <a:pt x="1093687" y="221395"/>
                    <a:pt x="1114107" y="219270"/>
                    <a:pt x="1134529" y="217852"/>
                  </a:cubicBezTo>
                  <a:close/>
                  <a:moveTo>
                    <a:pt x="1521939" y="216446"/>
                  </a:moveTo>
                  <a:cubicBezTo>
                    <a:pt x="1523291" y="216128"/>
                    <a:pt x="1524882" y="216605"/>
                    <a:pt x="1525201" y="218194"/>
                  </a:cubicBezTo>
                  <a:cubicBezTo>
                    <a:pt x="1530927" y="236627"/>
                    <a:pt x="1534745" y="255061"/>
                    <a:pt x="1540471" y="273496"/>
                  </a:cubicBezTo>
                  <a:cubicBezTo>
                    <a:pt x="1544291" y="288114"/>
                    <a:pt x="1548744" y="302735"/>
                    <a:pt x="1549381" y="317355"/>
                  </a:cubicBezTo>
                  <a:cubicBezTo>
                    <a:pt x="1549381" y="319262"/>
                    <a:pt x="1547471" y="319262"/>
                    <a:pt x="1547471" y="317991"/>
                  </a:cubicBezTo>
                  <a:cubicBezTo>
                    <a:pt x="1541109" y="285573"/>
                    <a:pt x="1530927" y="251247"/>
                    <a:pt x="1520110" y="219466"/>
                  </a:cubicBezTo>
                  <a:cubicBezTo>
                    <a:pt x="1519474" y="217877"/>
                    <a:pt x="1520587" y="216764"/>
                    <a:pt x="1521939" y="216446"/>
                  </a:cubicBezTo>
                  <a:close/>
                  <a:moveTo>
                    <a:pt x="1510465" y="216047"/>
                  </a:moveTo>
                  <a:cubicBezTo>
                    <a:pt x="1511783" y="215809"/>
                    <a:pt x="1513431" y="216286"/>
                    <a:pt x="1514091" y="217555"/>
                  </a:cubicBezTo>
                  <a:cubicBezTo>
                    <a:pt x="1518046" y="232784"/>
                    <a:pt x="1522001" y="247381"/>
                    <a:pt x="1526615" y="261343"/>
                  </a:cubicBezTo>
                  <a:cubicBezTo>
                    <a:pt x="1531231" y="273401"/>
                    <a:pt x="1535186" y="284823"/>
                    <a:pt x="1534527" y="297515"/>
                  </a:cubicBezTo>
                  <a:cubicBezTo>
                    <a:pt x="1534527" y="299419"/>
                    <a:pt x="1531231" y="299419"/>
                    <a:pt x="1531231" y="297515"/>
                  </a:cubicBezTo>
                  <a:cubicBezTo>
                    <a:pt x="1531231" y="281016"/>
                    <a:pt x="1523980" y="267689"/>
                    <a:pt x="1518705" y="252458"/>
                  </a:cubicBezTo>
                  <a:cubicBezTo>
                    <a:pt x="1515409" y="241669"/>
                    <a:pt x="1512113" y="230247"/>
                    <a:pt x="1508816" y="218823"/>
                  </a:cubicBezTo>
                  <a:cubicBezTo>
                    <a:pt x="1508158" y="217237"/>
                    <a:pt x="1509146" y="216285"/>
                    <a:pt x="1510465" y="216047"/>
                  </a:cubicBezTo>
                  <a:close/>
                  <a:moveTo>
                    <a:pt x="962034" y="215656"/>
                  </a:moveTo>
                  <a:cubicBezTo>
                    <a:pt x="964059" y="215017"/>
                    <a:pt x="965409" y="217577"/>
                    <a:pt x="964059" y="218217"/>
                  </a:cubicBezTo>
                  <a:cubicBezTo>
                    <a:pt x="957984" y="220777"/>
                    <a:pt x="953935" y="224618"/>
                    <a:pt x="949210" y="227819"/>
                  </a:cubicBezTo>
                  <a:cubicBezTo>
                    <a:pt x="947187" y="229739"/>
                    <a:pt x="942462" y="234219"/>
                    <a:pt x="939763" y="231019"/>
                  </a:cubicBezTo>
                  <a:cubicBezTo>
                    <a:pt x="937738" y="229739"/>
                    <a:pt x="939763" y="227819"/>
                    <a:pt x="941112" y="227819"/>
                  </a:cubicBezTo>
                  <a:cubicBezTo>
                    <a:pt x="939763" y="227819"/>
                    <a:pt x="941787" y="227819"/>
                    <a:pt x="942462" y="227819"/>
                  </a:cubicBezTo>
                  <a:cubicBezTo>
                    <a:pt x="943137" y="227178"/>
                    <a:pt x="944487" y="227178"/>
                    <a:pt x="945162" y="225898"/>
                  </a:cubicBezTo>
                  <a:cubicBezTo>
                    <a:pt x="947187" y="225259"/>
                    <a:pt x="949210" y="223979"/>
                    <a:pt x="951235" y="222698"/>
                  </a:cubicBezTo>
                  <a:cubicBezTo>
                    <a:pt x="954610" y="220138"/>
                    <a:pt x="957984" y="217577"/>
                    <a:pt x="962034" y="215656"/>
                  </a:cubicBezTo>
                  <a:close/>
                  <a:moveTo>
                    <a:pt x="1117504" y="210001"/>
                  </a:moveTo>
                  <a:cubicBezTo>
                    <a:pt x="1121348" y="209348"/>
                    <a:pt x="1121348" y="215235"/>
                    <a:pt x="1117504" y="215235"/>
                  </a:cubicBezTo>
                  <a:cubicBezTo>
                    <a:pt x="1088031" y="217197"/>
                    <a:pt x="1059199" y="216544"/>
                    <a:pt x="1029728" y="214581"/>
                  </a:cubicBezTo>
                  <a:cubicBezTo>
                    <a:pt x="1029087" y="214581"/>
                    <a:pt x="1028446" y="213928"/>
                    <a:pt x="1029087" y="213272"/>
                  </a:cubicBezTo>
                  <a:cubicBezTo>
                    <a:pt x="1058560" y="209348"/>
                    <a:pt x="1088031" y="211310"/>
                    <a:pt x="1117504" y="210001"/>
                  </a:cubicBezTo>
                  <a:close/>
                  <a:moveTo>
                    <a:pt x="955554" y="208285"/>
                  </a:moveTo>
                  <a:cubicBezTo>
                    <a:pt x="957377" y="206514"/>
                    <a:pt x="959808" y="209465"/>
                    <a:pt x="957984" y="211239"/>
                  </a:cubicBezTo>
                  <a:cubicBezTo>
                    <a:pt x="954947" y="213599"/>
                    <a:pt x="951910" y="216552"/>
                    <a:pt x="948266" y="218915"/>
                  </a:cubicBezTo>
                  <a:cubicBezTo>
                    <a:pt x="945837" y="220095"/>
                    <a:pt x="943407" y="216552"/>
                    <a:pt x="945837" y="215370"/>
                  </a:cubicBezTo>
                  <a:cubicBezTo>
                    <a:pt x="949482" y="213599"/>
                    <a:pt x="952519" y="210648"/>
                    <a:pt x="955554" y="208285"/>
                  </a:cubicBezTo>
                  <a:close/>
                  <a:moveTo>
                    <a:pt x="1469160" y="201703"/>
                  </a:moveTo>
                  <a:cubicBezTo>
                    <a:pt x="1479443" y="238278"/>
                    <a:pt x="1474301" y="283836"/>
                    <a:pt x="1474944" y="321694"/>
                  </a:cubicBezTo>
                  <a:cubicBezTo>
                    <a:pt x="1476872" y="367253"/>
                    <a:pt x="1476229" y="414094"/>
                    <a:pt x="1473017" y="459654"/>
                  </a:cubicBezTo>
                  <a:cubicBezTo>
                    <a:pt x="1479443" y="450670"/>
                    <a:pt x="1488439" y="443612"/>
                    <a:pt x="1496151" y="436553"/>
                  </a:cubicBezTo>
                  <a:cubicBezTo>
                    <a:pt x="1498080" y="435270"/>
                    <a:pt x="1500006" y="435270"/>
                    <a:pt x="1501292" y="435911"/>
                  </a:cubicBezTo>
                  <a:cubicBezTo>
                    <a:pt x="1496151" y="362120"/>
                    <a:pt x="1491653" y="281270"/>
                    <a:pt x="1501292" y="207479"/>
                  </a:cubicBezTo>
                  <a:cubicBezTo>
                    <a:pt x="1501292" y="206836"/>
                    <a:pt x="1501935" y="206836"/>
                    <a:pt x="1501935" y="206195"/>
                  </a:cubicBezTo>
                  <a:cubicBezTo>
                    <a:pt x="1491010" y="204911"/>
                    <a:pt x="1479443" y="202345"/>
                    <a:pt x="1469160" y="201703"/>
                  </a:cubicBezTo>
                  <a:close/>
                  <a:moveTo>
                    <a:pt x="1383109" y="200729"/>
                  </a:moveTo>
                  <a:cubicBezTo>
                    <a:pt x="1384443" y="198008"/>
                    <a:pt x="1387777" y="199369"/>
                    <a:pt x="1387111" y="201410"/>
                  </a:cubicBezTo>
                  <a:cubicBezTo>
                    <a:pt x="1385777" y="204811"/>
                    <a:pt x="1383775" y="208213"/>
                    <a:pt x="1381775" y="211614"/>
                  </a:cubicBezTo>
                  <a:cubicBezTo>
                    <a:pt x="1380441" y="214336"/>
                    <a:pt x="1377106" y="211614"/>
                    <a:pt x="1378440" y="209573"/>
                  </a:cubicBezTo>
                  <a:cubicBezTo>
                    <a:pt x="1379774" y="206852"/>
                    <a:pt x="1381775" y="203451"/>
                    <a:pt x="1383109" y="200729"/>
                  </a:cubicBezTo>
                  <a:close/>
                  <a:moveTo>
                    <a:pt x="517270" y="196484"/>
                  </a:moveTo>
                  <a:cubicBezTo>
                    <a:pt x="518531" y="195175"/>
                    <a:pt x="520420" y="196484"/>
                    <a:pt x="519790" y="197791"/>
                  </a:cubicBezTo>
                  <a:cubicBezTo>
                    <a:pt x="512861" y="211528"/>
                    <a:pt x="504042" y="223957"/>
                    <a:pt x="495854" y="237040"/>
                  </a:cubicBezTo>
                  <a:cubicBezTo>
                    <a:pt x="488924" y="247506"/>
                    <a:pt x="483885" y="258626"/>
                    <a:pt x="476327" y="268438"/>
                  </a:cubicBezTo>
                  <a:cubicBezTo>
                    <a:pt x="474436" y="271056"/>
                    <a:pt x="470027" y="267129"/>
                    <a:pt x="471916" y="264513"/>
                  </a:cubicBezTo>
                  <a:cubicBezTo>
                    <a:pt x="480105" y="254048"/>
                    <a:pt x="487035" y="241618"/>
                    <a:pt x="494593" y="231153"/>
                  </a:cubicBezTo>
                  <a:cubicBezTo>
                    <a:pt x="502782" y="219379"/>
                    <a:pt x="510971" y="208912"/>
                    <a:pt x="517270" y="196484"/>
                  </a:cubicBezTo>
                  <a:close/>
                  <a:moveTo>
                    <a:pt x="660431" y="193631"/>
                  </a:moveTo>
                  <a:cubicBezTo>
                    <a:pt x="661728" y="192340"/>
                    <a:pt x="664967" y="192984"/>
                    <a:pt x="664967" y="196211"/>
                  </a:cubicBezTo>
                  <a:cubicBezTo>
                    <a:pt x="664319" y="220086"/>
                    <a:pt x="661080" y="244608"/>
                    <a:pt x="659783" y="268483"/>
                  </a:cubicBezTo>
                  <a:cubicBezTo>
                    <a:pt x="659783" y="271063"/>
                    <a:pt x="656544" y="271063"/>
                    <a:pt x="655896" y="268483"/>
                  </a:cubicBezTo>
                  <a:cubicBezTo>
                    <a:pt x="653952" y="245252"/>
                    <a:pt x="658487" y="222022"/>
                    <a:pt x="659135" y="198793"/>
                  </a:cubicBezTo>
                  <a:cubicBezTo>
                    <a:pt x="646825" y="199438"/>
                    <a:pt x="633867" y="198793"/>
                    <a:pt x="620909" y="196857"/>
                  </a:cubicBezTo>
                  <a:cubicBezTo>
                    <a:pt x="620261" y="196857"/>
                    <a:pt x="620261" y="194920"/>
                    <a:pt x="620909" y="194920"/>
                  </a:cubicBezTo>
                  <a:cubicBezTo>
                    <a:pt x="633867" y="192984"/>
                    <a:pt x="647473" y="194275"/>
                    <a:pt x="660431" y="193631"/>
                  </a:cubicBezTo>
                  <a:close/>
                  <a:moveTo>
                    <a:pt x="627817" y="182369"/>
                  </a:moveTo>
                  <a:cubicBezTo>
                    <a:pt x="633171" y="182449"/>
                    <a:pt x="638604" y="182932"/>
                    <a:pt x="643077" y="182932"/>
                  </a:cubicBezTo>
                  <a:cubicBezTo>
                    <a:pt x="653303" y="183574"/>
                    <a:pt x="663531" y="183574"/>
                    <a:pt x="673118" y="185505"/>
                  </a:cubicBezTo>
                  <a:cubicBezTo>
                    <a:pt x="676314" y="186149"/>
                    <a:pt x="675675" y="190010"/>
                    <a:pt x="673118" y="190653"/>
                  </a:cubicBezTo>
                  <a:cubicBezTo>
                    <a:pt x="672479" y="207382"/>
                    <a:pt x="669922" y="224755"/>
                    <a:pt x="669922" y="241485"/>
                  </a:cubicBezTo>
                  <a:cubicBezTo>
                    <a:pt x="669922" y="255641"/>
                    <a:pt x="670561" y="269154"/>
                    <a:pt x="666727" y="282666"/>
                  </a:cubicBezTo>
                  <a:cubicBezTo>
                    <a:pt x="666727" y="285240"/>
                    <a:pt x="662892" y="283953"/>
                    <a:pt x="663531" y="282023"/>
                  </a:cubicBezTo>
                  <a:cubicBezTo>
                    <a:pt x="666727" y="266579"/>
                    <a:pt x="664810" y="251137"/>
                    <a:pt x="665449" y="235694"/>
                  </a:cubicBezTo>
                  <a:cubicBezTo>
                    <a:pt x="666088" y="220252"/>
                    <a:pt x="668004" y="205451"/>
                    <a:pt x="668004" y="190010"/>
                  </a:cubicBezTo>
                  <a:cubicBezTo>
                    <a:pt x="650109" y="187435"/>
                    <a:pt x="630934" y="187435"/>
                    <a:pt x="613037" y="186792"/>
                  </a:cubicBezTo>
                  <a:cubicBezTo>
                    <a:pt x="611758" y="186792"/>
                    <a:pt x="611758" y="184862"/>
                    <a:pt x="613037" y="184219"/>
                  </a:cubicBezTo>
                  <a:cubicBezTo>
                    <a:pt x="617191" y="182610"/>
                    <a:pt x="622464" y="182288"/>
                    <a:pt x="627817" y="182369"/>
                  </a:cubicBezTo>
                  <a:close/>
                  <a:moveTo>
                    <a:pt x="1091966" y="176593"/>
                  </a:moveTo>
                  <a:cubicBezTo>
                    <a:pt x="1086899" y="176189"/>
                    <a:pt x="1081913" y="176028"/>
                    <a:pt x="1077087" y="177320"/>
                  </a:cubicBezTo>
                  <a:lnTo>
                    <a:pt x="1076442" y="177320"/>
                  </a:lnTo>
                  <a:cubicBezTo>
                    <a:pt x="1068079" y="182483"/>
                    <a:pt x="1059713" y="187003"/>
                    <a:pt x="1051349" y="192168"/>
                  </a:cubicBezTo>
                  <a:cubicBezTo>
                    <a:pt x="1070652" y="190231"/>
                    <a:pt x="1090598" y="189587"/>
                    <a:pt x="1109902" y="189587"/>
                  </a:cubicBezTo>
                  <a:cubicBezTo>
                    <a:pt x="1108615" y="185712"/>
                    <a:pt x="1107972" y="181839"/>
                    <a:pt x="1107328" y="177320"/>
                  </a:cubicBezTo>
                  <a:cubicBezTo>
                    <a:pt x="1102181" y="177642"/>
                    <a:pt x="1097034" y="176996"/>
                    <a:pt x="1091966" y="176593"/>
                  </a:cubicBezTo>
                  <a:close/>
                  <a:moveTo>
                    <a:pt x="514340" y="173802"/>
                  </a:moveTo>
                  <a:cubicBezTo>
                    <a:pt x="514985" y="172498"/>
                    <a:pt x="517568" y="173150"/>
                    <a:pt x="516922" y="175107"/>
                  </a:cubicBezTo>
                  <a:cubicBezTo>
                    <a:pt x="513047" y="189456"/>
                    <a:pt x="504651" y="200543"/>
                    <a:pt x="495609" y="212283"/>
                  </a:cubicBezTo>
                  <a:cubicBezTo>
                    <a:pt x="487860" y="222066"/>
                    <a:pt x="482046" y="234458"/>
                    <a:pt x="473004" y="242938"/>
                  </a:cubicBezTo>
                  <a:cubicBezTo>
                    <a:pt x="471066" y="245547"/>
                    <a:pt x="467191" y="242285"/>
                    <a:pt x="469775" y="239024"/>
                  </a:cubicBezTo>
                  <a:cubicBezTo>
                    <a:pt x="478171" y="230546"/>
                    <a:pt x="483983" y="218806"/>
                    <a:pt x="491734" y="209674"/>
                  </a:cubicBezTo>
                  <a:cubicBezTo>
                    <a:pt x="501421" y="198586"/>
                    <a:pt x="509819" y="187499"/>
                    <a:pt x="514340" y="173802"/>
                  </a:cubicBezTo>
                  <a:close/>
                  <a:moveTo>
                    <a:pt x="560446" y="171784"/>
                  </a:moveTo>
                  <a:cubicBezTo>
                    <a:pt x="564299" y="223872"/>
                    <a:pt x="573932" y="274671"/>
                    <a:pt x="573932" y="326759"/>
                  </a:cubicBezTo>
                  <a:cubicBezTo>
                    <a:pt x="573932" y="372416"/>
                    <a:pt x="572648" y="418715"/>
                    <a:pt x="572006" y="464372"/>
                  </a:cubicBezTo>
                  <a:cubicBezTo>
                    <a:pt x="579071" y="457942"/>
                    <a:pt x="586778" y="451510"/>
                    <a:pt x="593199" y="444438"/>
                  </a:cubicBezTo>
                  <a:cubicBezTo>
                    <a:pt x="594484" y="443150"/>
                    <a:pt x="595768" y="442508"/>
                    <a:pt x="597052" y="443150"/>
                  </a:cubicBezTo>
                  <a:cubicBezTo>
                    <a:pt x="594484" y="400066"/>
                    <a:pt x="592558" y="356339"/>
                    <a:pt x="591915" y="313897"/>
                  </a:cubicBezTo>
                  <a:cubicBezTo>
                    <a:pt x="590631" y="268242"/>
                    <a:pt x="584851" y="221299"/>
                    <a:pt x="588062" y="176286"/>
                  </a:cubicBezTo>
                  <a:cubicBezTo>
                    <a:pt x="579071" y="174357"/>
                    <a:pt x="569438" y="173713"/>
                    <a:pt x="560446" y="171784"/>
                  </a:cubicBezTo>
                  <a:close/>
                  <a:moveTo>
                    <a:pt x="1916518" y="168433"/>
                  </a:moveTo>
                  <a:lnTo>
                    <a:pt x="1917163" y="168479"/>
                  </a:lnTo>
                  <a:lnTo>
                    <a:pt x="1919084" y="203732"/>
                  </a:lnTo>
                  <a:cubicBezTo>
                    <a:pt x="1920368" y="202448"/>
                    <a:pt x="1921009" y="201166"/>
                    <a:pt x="1922291" y="199882"/>
                  </a:cubicBezTo>
                  <a:cubicBezTo>
                    <a:pt x="1927423" y="193463"/>
                    <a:pt x="1931272" y="187687"/>
                    <a:pt x="1934479" y="179985"/>
                  </a:cubicBezTo>
                  <a:cubicBezTo>
                    <a:pt x="1934479" y="179344"/>
                    <a:pt x="1935761" y="179344"/>
                    <a:pt x="1935761" y="179985"/>
                  </a:cubicBezTo>
                  <a:cubicBezTo>
                    <a:pt x="1937686" y="192181"/>
                    <a:pt x="1922291" y="201807"/>
                    <a:pt x="1919084" y="213360"/>
                  </a:cubicBezTo>
                  <a:cubicBezTo>
                    <a:pt x="1919084" y="219136"/>
                    <a:pt x="1919084" y="224270"/>
                    <a:pt x="1919084" y="230046"/>
                  </a:cubicBezTo>
                  <a:cubicBezTo>
                    <a:pt x="1925500" y="216569"/>
                    <a:pt x="1940252" y="206300"/>
                    <a:pt x="1944100" y="192181"/>
                  </a:cubicBezTo>
                  <a:cubicBezTo>
                    <a:pt x="1944100" y="190897"/>
                    <a:pt x="1946666" y="191538"/>
                    <a:pt x="1946025" y="193463"/>
                  </a:cubicBezTo>
                  <a:cubicBezTo>
                    <a:pt x="1942177" y="211435"/>
                    <a:pt x="1925500" y="224270"/>
                    <a:pt x="1920368" y="242883"/>
                  </a:cubicBezTo>
                  <a:cubicBezTo>
                    <a:pt x="1920368" y="243524"/>
                    <a:pt x="1919725" y="244167"/>
                    <a:pt x="1919084" y="244167"/>
                  </a:cubicBezTo>
                  <a:cubicBezTo>
                    <a:pt x="1919084" y="251225"/>
                    <a:pt x="1918443" y="258285"/>
                    <a:pt x="1918443" y="265345"/>
                  </a:cubicBezTo>
                  <a:cubicBezTo>
                    <a:pt x="1924857" y="250584"/>
                    <a:pt x="1935120" y="237106"/>
                    <a:pt x="1942177" y="222986"/>
                  </a:cubicBezTo>
                  <a:cubicBezTo>
                    <a:pt x="1942818" y="221702"/>
                    <a:pt x="1944743" y="222345"/>
                    <a:pt x="1944743" y="224270"/>
                  </a:cubicBezTo>
                  <a:cubicBezTo>
                    <a:pt x="1938327" y="242240"/>
                    <a:pt x="1925500" y="257001"/>
                    <a:pt x="1921009" y="275614"/>
                  </a:cubicBezTo>
                  <a:cubicBezTo>
                    <a:pt x="1920368" y="277539"/>
                    <a:pt x="1919725" y="277539"/>
                    <a:pt x="1918443" y="277539"/>
                  </a:cubicBezTo>
                  <a:cubicBezTo>
                    <a:pt x="1918443" y="281391"/>
                    <a:pt x="1918443" y="285883"/>
                    <a:pt x="1918443" y="289733"/>
                  </a:cubicBezTo>
                  <a:cubicBezTo>
                    <a:pt x="1921650" y="283315"/>
                    <a:pt x="1924857" y="278182"/>
                    <a:pt x="1928706" y="272406"/>
                  </a:cubicBezTo>
                  <a:cubicBezTo>
                    <a:pt x="1932554" y="265345"/>
                    <a:pt x="1937686" y="258928"/>
                    <a:pt x="1938968" y="251225"/>
                  </a:cubicBezTo>
                  <a:cubicBezTo>
                    <a:pt x="1938968" y="249300"/>
                    <a:pt x="1941534" y="249943"/>
                    <a:pt x="1940893" y="251868"/>
                  </a:cubicBezTo>
                  <a:cubicBezTo>
                    <a:pt x="1940252" y="258928"/>
                    <a:pt x="1935761" y="264704"/>
                    <a:pt x="1932554" y="271122"/>
                  </a:cubicBezTo>
                  <a:cubicBezTo>
                    <a:pt x="1928065" y="279466"/>
                    <a:pt x="1923575" y="287808"/>
                    <a:pt x="1919725" y="297436"/>
                  </a:cubicBezTo>
                  <a:cubicBezTo>
                    <a:pt x="1919084" y="297436"/>
                    <a:pt x="1919084" y="298077"/>
                    <a:pt x="1919084" y="298077"/>
                  </a:cubicBezTo>
                  <a:cubicBezTo>
                    <a:pt x="1919084" y="305137"/>
                    <a:pt x="1919725" y="311555"/>
                    <a:pt x="1920368" y="317331"/>
                  </a:cubicBezTo>
                  <a:cubicBezTo>
                    <a:pt x="1921650" y="315406"/>
                    <a:pt x="1922934" y="312838"/>
                    <a:pt x="1924216" y="311555"/>
                  </a:cubicBezTo>
                  <a:cubicBezTo>
                    <a:pt x="1929347" y="301286"/>
                    <a:pt x="1935120" y="292943"/>
                    <a:pt x="1938327" y="282674"/>
                  </a:cubicBezTo>
                  <a:cubicBezTo>
                    <a:pt x="1939611" y="280107"/>
                    <a:pt x="1943459" y="280748"/>
                    <a:pt x="1942818" y="283315"/>
                  </a:cubicBezTo>
                  <a:cubicBezTo>
                    <a:pt x="1937686" y="299361"/>
                    <a:pt x="1927423" y="312197"/>
                    <a:pt x="1922934" y="326959"/>
                  </a:cubicBezTo>
                  <a:cubicBezTo>
                    <a:pt x="1922291" y="327600"/>
                    <a:pt x="1922291" y="328243"/>
                    <a:pt x="1921009" y="328243"/>
                  </a:cubicBezTo>
                  <a:cubicBezTo>
                    <a:pt x="1921650" y="332735"/>
                    <a:pt x="1922291" y="336585"/>
                    <a:pt x="1922934" y="341077"/>
                  </a:cubicBezTo>
                  <a:cubicBezTo>
                    <a:pt x="1925500" y="334660"/>
                    <a:pt x="1930630" y="329525"/>
                    <a:pt x="1934479" y="324391"/>
                  </a:cubicBezTo>
                  <a:cubicBezTo>
                    <a:pt x="1938327" y="318615"/>
                    <a:pt x="1942177" y="312838"/>
                    <a:pt x="1944100" y="305778"/>
                  </a:cubicBezTo>
                  <a:cubicBezTo>
                    <a:pt x="1944743" y="303212"/>
                    <a:pt x="1948591" y="304494"/>
                    <a:pt x="1948591" y="307062"/>
                  </a:cubicBezTo>
                  <a:cubicBezTo>
                    <a:pt x="1946666" y="314763"/>
                    <a:pt x="1942818" y="321182"/>
                    <a:pt x="1938327" y="326959"/>
                  </a:cubicBezTo>
                  <a:cubicBezTo>
                    <a:pt x="1934479" y="332092"/>
                    <a:pt x="1931272" y="338510"/>
                    <a:pt x="1926782" y="343645"/>
                  </a:cubicBezTo>
                  <a:cubicBezTo>
                    <a:pt x="1925500" y="344929"/>
                    <a:pt x="1924857" y="344286"/>
                    <a:pt x="1923575" y="343645"/>
                  </a:cubicBezTo>
                  <a:cubicBezTo>
                    <a:pt x="1924216" y="344286"/>
                    <a:pt x="1924216" y="344929"/>
                    <a:pt x="1924216" y="345570"/>
                  </a:cubicBezTo>
                  <a:cubicBezTo>
                    <a:pt x="1934479" y="338510"/>
                    <a:pt x="1945384" y="331451"/>
                    <a:pt x="1955647" y="323748"/>
                  </a:cubicBezTo>
                  <a:cubicBezTo>
                    <a:pt x="1955647" y="323107"/>
                    <a:pt x="1955647" y="323107"/>
                    <a:pt x="1955005" y="322466"/>
                  </a:cubicBezTo>
                  <a:cubicBezTo>
                    <a:pt x="1951798" y="271763"/>
                    <a:pt x="1950516" y="221702"/>
                    <a:pt x="1953081" y="171000"/>
                  </a:cubicBezTo>
                  <a:lnTo>
                    <a:pt x="1917163" y="168479"/>
                  </a:lnTo>
                  <a:lnTo>
                    <a:pt x="1917161" y="168433"/>
                  </a:lnTo>
                  <a:cubicBezTo>
                    <a:pt x="1917161" y="168433"/>
                    <a:pt x="1917161" y="168433"/>
                    <a:pt x="1916518" y="168433"/>
                  </a:cubicBezTo>
                  <a:close/>
                  <a:moveTo>
                    <a:pt x="1667734" y="165769"/>
                  </a:moveTo>
                  <a:cubicBezTo>
                    <a:pt x="1661307" y="169619"/>
                    <a:pt x="1654881" y="172828"/>
                    <a:pt x="1647812" y="176036"/>
                  </a:cubicBezTo>
                  <a:cubicBezTo>
                    <a:pt x="1647169" y="176678"/>
                    <a:pt x="1647169" y="176678"/>
                    <a:pt x="1647169" y="176678"/>
                  </a:cubicBezTo>
                  <a:cubicBezTo>
                    <a:pt x="1651026" y="186304"/>
                    <a:pt x="1654881" y="195928"/>
                    <a:pt x="1658095" y="204911"/>
                  </a:cubicBezTo>
                  <a:cubicBezTo>
                    <a:pt x="1663879" y="224803"/>
                    <a:pt x="1667734" y="245337"/>
                    <a:pt x="1672232" y="266512"/>
                  </a:cubicBezTo>
                  <a:cubicBezTo>
                    <a:pt x="1679301" y="301161"/>
                    <a:pt x="1688298" y="335811"/>
                    <a:pt x="1696010" y="370462"/>
                  </a:cubicBezTo>
                  <a:cubicBezTo>
                    <a:pt x="1701794" y="398053"/>
                    <a:pt x="1702437" y="430777"/>
                    <a:pt x="1715288" y="456445"/>
                  </a:cubicBezTo>
                  <a:cubicBezTo>
                    <a:pt x="1715930" y="456445"/>
                    <a:pt x="1716573" y="456445"/>
                    <a:pt x="1716573" y="456445"/>
                  </a:cubicBezTo>
                  <a:cubicBezTo>
                    <a:pt x="1718502" y="456445"/>
                    <a:pt x="1720430" y="457086"/>
                    <a:pt x="1721714" y="457729"/>
                  </a:cubicBezTo>
                  <a:cubicBezTo>
                    <a:pt x="1726214" y="450029"/>
                    <a:pt x="1731354" y="442969"/>
                    <a:pt x="1737138" y="436553"/>
                  </a:cubicBezTo>
                  <a:cubicBezTo>
                    <a:pt x="1714004" y="391637"/>
                    <a:pt x="1706292" y="338378"/>
                    <a:pt x="1695368" y="290253"/>
                  </a:cubicBezTo>
                  <a:cubicBezTo>
                    <a:pt x="1687013" y="250470"/>
                    <a:pt x="1669019" y="207479"/>
                    <a:pt x="1667734" y="165769"/>
                  </a:cubicBezTo>
                  <a:close/>
                  <a:moveTo>
                    <a:pt x="2111538" y="147647"/>
                  </a:moveTo>
                  <a:cubicBezTo>
                    <a:pt x="2112824" y="146986"/>
                    <a:pt x="2113465" y="148309"/>
                    <a:pt x="2112824" y="148970"/>
                  </a:cubicBezTo>
                  <a:cubicBezTo>
                    <a:pt x="2101259" y="164183"/>
                    <a:pt x="2081983" y="171457"/>
                    <a:pt x="2066563" y="182701"/>
                  </a:cubicBezTo>
                  <a:cubicBezTo>
                    <a:pt x="2065920" y="182701"/>
                    <a:pt x="2065277" y="182701"/>
                    <a:pt x="2065277" y="182701"/>
                  </a:cubicBezTo>
                  <a:cubicBezTo>
                    <a:pt x="2064634" y="183364"/>
                    <a:pt x="2064634" y="183364"/>
                    <a:pt x="2063992" y="183364"/>
                  </a:cubicBezTo>
                  <a:cubicBezTo>
                    <a:pt x="2049214" y="186008"/>
                    <a:pt x="2033794" y="179394"/>
                    <a:pt x="2019659" y="184687"/>
                  </a:cubicBezTo>
                  <a:cubicBezTo>
                    <a:pt x="2018373" y="184687"/>
                    <a:pt x="2017731" y="182701"/>
                    <a:pt x="2018373" y="182041"/>
                  </a:cubicBezTo>
                  <a:cubicBezTo>
                    <a:pt x="2031224" y="174104"/>
                    <a:pt x="2047928" y="179394"/>
                    <a:pt x="2062708" y="178071"/>
                  </a:cubicBezTo>
                  <a:cubicBezTo>
                    <a:pt x="2062708" y="178071"/>
                    <a:pt x="2062708" y="178071"/>
                    <a:pt x="2063349" y="178071"/>
                  </a:cubicBezTo>
                  <a:cubicBezTo>
                    <a:pt x="2063349" y="177411"/>
                    <a:pt x="2063349" y="177411"/>
                    <a:pt x="2063349" y="177411"/>
                  </a:cubicBezTo>
                  <a:cubicBezTo>
                    <a:pt x="2078769" y="166167"/>
                    <a:pt x="2096118" y="158891"/>
                    <a:pt x="2111538" y="147647"/>
                  </a:cubicBezTo>
                  <a:close/>
                  <a:moveTo>
                    <a:pt x="1535822" y="112970"/>
                  </a:moveTo>
                  <a:cubicBezTo>
                    <a:pt x="1539616" y="112970"/>
                    <a:pt x="1540882" y="118639"/>
                    <a:pt x="1537718" y="119348"/>
                  </a:cubicBezTo>
                  <a:cubicBezTo>
                    <a:pt x="1512418" y="123599"/>
                    <a:pt x="1490912" y="126435"/>
                    <a:pt x="1466243" y="122183"/>
                  </a:cubicBezTo>
                  <a:cubicBezTo>
                    <a:pt x="1464978" y="121474"/>
                    <a:pt x="1465610" y="119348"/>
                    <a:pt x="1466243" y="119348"/>
                  </a:cubicBezTo>
                  <a:cubicBezTo>
                    <a:pt x="1478261" y="119348"/>
                    <a:pt x="1490912" y="120765"/>
                    <a:pt x="1502929" y="120057"/>
                  </a:cubicBezTo>
                  <a:cubicBezTo>
                    <a:pt x="1514316" y="119348"/>
                    <a:pt x="1525069" y="115096"/>
                    <a:pt x="1535822" y="112970"/>
                  </a:cubicBezTo>
                  <a:close/>
                  <a:moveTo>
                    <a:pt x="1175410" y="101632"/>
                  </a:moveTo>
                  <a:cubicBezTo>
                    <a:pt x="1176064" y="101632"/>
                    <a:pt x="1176717" y="102273"/>
                    <a:pt x="1176717" y="102914"/>
                  </a:cubicBezTo>
                  <a:cubicBezTo>
                    <a:pt x="1176064" y="116386"/>
                    <a:pt x="1183260" y="133708"/>
                    <a:pt x="1185876" y="147181"/>
                  </a:cubicBezTo>
                  <a:cubicBezTo>
                    <a:pt x="1190456" y="170916"/>
                    <a:pt x="1198959" y="193370"/>
                    <a:pt x="1202883" y="217106"/>
                  </a:cubicBezTo>
                  <a:cubicBezTo>
                    <a:pt x="1203539" y="220956"/>
                    <a:pt x="1197650" y="222881"/>
                    <a:pt x="1196343" y="218390"/>
                  </a:cubicBezTo>
                  <a:cubicBezTo>
                    <a:pt x="1192418" y="191445"/>
                    <a:pt x="1181951" y="165142"/>
                    <a:pt x="1178026" y="137556"/>
                  </a:cubicBezTo>
                  <a:cubicBezTo>
                    <a:pt x="1177373" y="133067"/>
                    <a:pt x="1170177" y="105482"/>
                    <a:pt x="1175410" y="101632"/>
                  </a:cubicBezTo>
                  <a:close/>
                  <a:moveTo>
                    <a:pt x="1552797" y="99999"/>
                  </a:moveTo>
                  <a:cubicBezTo>
                    <a:pt x="1556613" y="98797"/>
                    <a:pt x="1557886" y="104809"/>
                    <a:pt x="1554706" y="105411"/>
                  </a:cubicBezTo>
                  <a:cubicBezTo>
                    <a:pt x="1524815" y="112627"/>
                    <a:pt x="1491109" y="118037"/>
                    <a:pt x="1461216" y="112025"/>
                  </a:cubicBezTo>
                  <a:cubicBezTo>
                    <a:pt x="1459309" y="112025"/>
                    <a:pt x="1459945" y="109018"/>
                    <a:pt x="1461216" y="109018"/>
                  </a:cubicBezTo>
                  <a:cubicBezTo>
                    <a:pt x="1491744" y="112025"/>
                    <a:pt x="1523542" y="107215"/>
                    <a:pt x="1552797" y="99999"/>
                  </a:cubicBezTo>
                  <a:close/>
                  <a:moveTo>
                    <a:pt x="760746" y="67617"/>
                  </a:moveTo>
                  <a:cubicBezTo>
                    <a:pt x="762106" y="67617"/>
                    <a:pt x="764147" y="69506"/>
                    <a:pt x="762106" y="71397"/>
                  </a:cubicBezTo>
                  <a:cubicBezTo>
                    <a:pt x="759385" y="73286"/>
                    <a:pt x="755303" y="75175"/>
                    <a:pt x="751902" y="77066"/>
                  </a:cubicBezTo>
                  <a:cubicBezTo>
                    <a:pt x="749861" y="78325"/>
                    <a:pt x="747820" y="75175"/>
                    <a:pt x="749861" y="73916"/>
                  </a:cubicBezTo>
                  <a:cubicBezTo>
                    <a:pt x="753262" y="72025"/>
                    <a:pt x="756664" y="68247"/>
                    <a:pt x="760746" y="67617"/>
                  </a:cubicBezTo>
                  <a:close/>
                  <a:moveTo>
                    <a:pt x="1575258" y="54815"/>
                  </a:moveTo>
                  <a:cubicBezTo>
                    <a:pt x="1559086" y="69535"/>
                    <a:pt x="1529976" y="71457"/>
                    <a:pt x="1508627" y="66975"/>
                  </a:cubicBezTo>
                  <a:cubicBezTo>
                    <a:pt x="1501512" y="74017"/>
                    <a:pt x="1491160" y="77856"/>
                    <a:pt x="1482750" y="84257"/>
                  </a:cubicBezTo>
                  <a:cubicBezTo>
                    <a:pt x="1516389" y="84257"/>
                    <a:pt x="1561673" y="84898"/>
                    <a:pt x="1575258" y="54815"/>
                  </a:cubicBezTo>
                  <a:close/>
                  <a:moveTo>
                    <a:pt x="1087381" y="51421"/>
                  </a:moveTo>
                  <a:cubicBezTo>
                    <a:pt x="1086095" y="90158"/>
                    <a:pt x="1077730" y="129543"/>
                    <a:pt x="1080947" y="168279"/>
                  </a:cubicBezTo>
                  <a:cubicBezTo>
                    <a:pt x="1088668" y="166344"/>
                    <a:pt x="1097034" y="165697"/>
                    <a:pt x="1104755" y="166344"/>
                  </a:cubicBezTo>
                  <a:cubicBezTo>
                    <a:pt x="1098319" y="130834"/>
                    <a:pt x="1095103" y="92742"/>
                    <a:pt x="1088025" y="57232"/>
                  </a:cubicBezTo>
                  <a:cubicBezTo>
                    <a:pt x="1088025" y="55294"/>
                    <a:pt x="1088025" y="53357"/>
                    <a:pt x="1087381" y="51421"/>
                  </a:cubicBezTo>
                  <a:close/>
                  <a:moveTo>
                    <a:pt x="760346" y="49084"/>
                  </a:moveTo>
                  <a:cubicBezTo>
                    <a:pt x="762267" y="47775"/>
                    <a:pt x="764187" y="50391"/>
                    <a:pt x="762906" y="52354"/>
                  </a:cubicBezTo>
                  <a:cubicBezTo>
                    <a:pt x="757787" y="56278"/>
                    <a:pt x="752666" y="58896"/>
                    <a:pt x="748184" y="62821"/>
                  </a:cubicBezTo>
                  <a:cubicBezTo>
                    <a:pt x="746265" y="64129"/>
                    <a:pt x="744984" y="62165"/>
                    <a:pt x="746265" y="61512"/>
                  </a:cubicBezTo>
                  <a:cubicBezTo>
                    <a:pt x="750105" y="56278"/>
                    <a:pt x="755227" y="52354"/>
                    <a:pt x="760346" y="49084"/>
                  </a:cubicBezTo>
                  <a:close/>
                  <a:moveTo>
                    <a:pt x="1174326" y="45586"/>
                  </a:moveTo>
                  <a:cubicBezTo>
                    <a:pt x="1186815" y="79164"/>
                    <a:pt x="1188788" y="115972"/>
                    <a:pt x="1197332" y="150845"/>
                  </a:cubicBezTo>
                  <a:cubicBezTo>
                    <a:pt x="1205878" y="186360"/>
                    <a:pt x="1209820" y="221877"/>
                    <a:pt x="1217052" y="257394"/>
                  </a:cubicBezTo>
                  <a:cubicBezTo>
                    <a:pt x="1217709" y="261269"/>
                    <a:pt x="1212451" y="262560"/>
                    <a:pt x="1211136" y="258685"/>
                  </a:cubicBezTo>
                  <a:cubicBezTo>
                    <a:pt x="1204562" y="223814"/>
                    <a:pt x="1199962" y="187006"/>
                    <a:pt x="1191416" y="152136"/>
                  </a:cubicBezTo>
                  <a:cubicBezTo>
                    <a:pt x="1182872" y="117265"/>
                    <a:pt x="1182213" y="81101"/>
                    <a:pt x="1173012" y="46231"/>
                  </a:cubicBezTo>
                  <a:cubicBezTo>
                    <a:pt x="1173012" y="44940"/>
                    <a:pt x="1173669" y="44940"/>
                    <a:pt x="1174326" y="45586"/>
                  </a:cubicBezTo>
                  <a:close/>
                  <a:moveTo>
                    <a:pt x="597052" y="34816"/>
                  </a:moveTo>
                  <a:cubicBezTo>
                    <a:pt x="593199" y="39317"/>
                    <a:pt x="588062" y="44461"/>
                    <a:pt x="583565" y="47675"/>
                  </a:cubicBezTo>
                  <a:cubicBezTo>
                    <a:pt x="579712" y="50248"/>
                    <a:pt x="575859" y="52820"/>
                    <a:pt x="572648" y="55393"/>
                  </a:cubicBezTo>
                  <a:cubicBezTo>
                    <a:pt x="595125" y="56035"/>
                    <a:pt x="618245" y="56678"/>
                    <a:pt x="640724" y="54750"/>
                  </a:cubicBezTo>
                  <a:cubicBezTo>
                    <a:pt x="652284" y="53462"/>
                    <a:pt x="664487" y="52177"/>
                    <a:pt x="676046" y="52177"/>
                  </a:cubicBezTo>
                  <a:cubicBezTo>
                    <a:pt x="674761" y="46390"/>
                    <a:pt x="674120" y="41245"/>
                    <a:pt x="672834" y="34816"/>
                  </a:cubicBezTo>
                  <a:cubicBezTo>
                    <a:pt x="656780" y="36101"/>
                    <a:pt x="640724" y="37387"/>
                    <a:pt x="624668" y="38030"/>
                  </a:cubicBezTo>
                  <a:cubicBezTo>
                    <a:pt x="615035" y="38030"/>
                    <a:pt x="605401" y="38672"/>
                    <a:pt x="597052" y="34816"/>
                  </a:cubicBezTo>
                  <a:close/>
                  <a:moveTo>
                    <a:pt x="2095482" y="32371"/>
                  </a:moveTo>
                  <a:cubicBezTo>
                    <a:pt x="2089709" y="36223"/>
                    <a:pt x="2084578" y="40074"/>
                    <a:pt x="2078805" y="44567"/>
                  </a:cubicBezTo>
                  <a:cubicBezTo>
                    <a:pt x="2074314" y="47133"/>
                    <a:pt x="2070466" y="50343"/>
                    <a:pt x="2066616" y="53552"/>
                  </a:cubicBezTo>
                  <a:cubicBezTo>
                    <a:pt x="2066616" y="56119"/>
                    <a:pt x="2065975" y="59328"/>
                    <a:pt x="2064050" y="61253"/>
                  </a:cubicBezTo>
                  <a:cubicBezTo>
                    <a:pt x="2067900" y="75373"/>
                    <a:pt x="2065975" y="90135"/>
                    <a:pt x="2066616" y="104894"/>
                  </a:cubicBezTo>
                  <a:cubicBezTo>
                    <a:pt x="2067257" y="120299"/>
                    <a:pt x="2068541" y="136344"/>
                    <a:pt x="2068541" y="152389"/>
                  </a:cubicBezTo>
                  <a:cubicBezTo>
                    <a:pt x="2076239" y="144686"/>
                    <a:pt x="2086501" y="138910"/>
                    <a:pt x="2094839" y="132492"/>
                  </a:cubicBezTo>
                  <a:cubicBezTo>
                    <a:pt x="2089709" y="99761"/>
                    <a:pt x="2093557" y="65104"/>
                    <a:pt x="2095482" y="32371"/>
                  </a:cubicBezTo>
                  <a:close/>
                  <a:moveTo>
                    <a:pt x="762731" y="31439"/>
                  </a:moveTo>
                  <a:cubicBezTo>
                    <a:pt x="765195" y="30768"/>
                    <a:pt x="767045" y="33453"/>
                    <a:pt x="765195" y="34796"/>
                  </a:cubicBezTo>
                  <a:cubicBezTo>
                    <a:pt x="761499" y="38824"/>
                    <a:pt x="756569" y="41508"/>
                    <a:pt x="752871" y="44865"/>
                  </a:cubicBezTo>
                  <a:cubicBezTo>
                    <a:pt x="749175" y="48222"/>
                    <a:pt x="745477" y="50907"/>
                    <a:pt x="741779" y="54264"/>
                  </a:cubicBezTo>
                  <a:cubicBezTo>
                    <a:pt x="740547" y="55607"/>
                    <a:pt x="739315" y="53593"/>
                    <a:pt x="740547" y="52921"/>
                  </a:cubicBezTo>
                  <a:cubicBezTo>
                    <a:pt x="747325" y="45536"/>
                    <a:pt x="754103" y="36139"/>
                    <a:pt x="762731" y="31439"/>
                  </a:cubicBezTo>
                  <a:close/>
                  <a:moveTo>
                    <a:pt x="1963343" y="24029"/>
                  </a:moveTo>
                  <a:cubicBezTo>
                    <a:pt x="1950516" y="33655"/>
                    <a:pt x="1935120" y="38147"/>
                    <a:pt x="1923575" y="49059"/>
                  </a:cubicBezTo>
                  <a:cubicBezTo>
                    <a:pt x="1922934" y="49700"/>
                    <a:pt x="1922934" y="49700"/>
                    <a:pt x="1922934" y="49700"/>
                  </a:cubicBezTo>
                  <a:cubicBezTo>
                    <a:pt x="1922934" y="49700"/>
                    <a:pt x="1922934" y="49700"/>
                    <a:pt x="1922934" y="50343"/>
                  </a:cubicBezTo>
                  <a:cubicBezTo>
                    <a:pt x="1938968" y="46491"/>
                    <a:pt x="1956929" y="46491"/>
                    <a:pt x="1973607" y="46491"/>
                  </a:cubicBezTo>
                  <a:cubicBezTo>
                    <a:pt x="2001830" y="45850"/>
                    <a:pt x="2029414" y="44567"/>
                    <a:pt x="2056996" y="44567"/>
                  </a:cubicBezTo>
                  <a:cubicBezTo>
                    <a:pt x="2059561" y="44567"/>
                    <a:pt x="2060844" y="45208"/>
                    <a:pt x="2062127" y="45850"/>
                  </a:cubicBezTo>
                  <a:cubicBezTo>
                    <a:pt x="2065334" y="42640"/>
                    <a:pt x="2069182" y="39431"/>
                    <a:pt x="2073032" y="36223"/>
                  </a:cubicBezTo>
                  <a:cubicBezTo>
                    <a:pt x="2076239" y="33655"/>
                    <a:pt x="2080087" y="29805"/>
                    <a:pt x="2083937" y="27238"/>
                  </a:cubicBezTo>
                  <a:cubicBezTo>
                    <a:pt x="2043525" y="27238"/>
                    <a:pt x="2003755" y="28521"/>
                    <a:pt x="1963343" y="24029"/>
                  </a:cubicBezTo>
                  <a:close/>
                  <a:moveTo>
                    <a:pt x="834798" y="17238"/>
                  </a:moveTo>
                  <a:cubicBezTo>
                    <a:pt x="834798" y="16594"/>
                    <a:pt x="835990" y="16594"/>
                    <a:pt x="835990" y="17238"/>
                  </a:cubicBezTo>
                  <a:cubicBezTo>
                    <a:pt x="840765" y="84280"/>
                    <a:pt x="838974" y="151966"/>
                    <a:pt x="838974" y="219009"/>
                  </a:cubicBezTo>
                  <a:cubicBezTo>
                    <a:pt x="838974" y="222877"/>
                    <a:pt x="833007" y="222877"/>
                    <a:pt x="833007" y="219009"/>
                  </a:cubicBezTo>
                  <a:cubicBezTo>
                    <a:pt x="833007" y="151966"/>
                    <a:pt x="830023" y="84280"/>
                    <a:pt x="834798" y="17238"/>
                  </a:cubicBezTo>
                  <a:close/>
                  <a:moveTo>
                    <a:pt x="768920" y="10924"/>
                  </a:moveTo>
                  <a:cubicBezTo>
                    <a:pt x="771441" y="10924"/>
                    <a:pt x="772700" y="14042"/>
                    <a:pt x="770811" y="15290"/>
                  </a:cubicBezTo>
                  <a:cubicBezTo>
                    <a:pt x="759473" y="22774"/>
                    <a:pt x="746874" y="30880"/>
                    <a:pt x="737426" y="39612"/>
                  </a:cubicBezTo>
                  <a:cubicBezTo>
                    <a:pt x="736165" y="41483"/>
                    <a:pt x="733646" y="38988"/>
                    <a:pt x="734905" y="37117"/>
                  </a:cubicBezTo>
                  <a:cubicBezTo>
                    <a:pt x="740574" y="30880"/>
                    <a:pt x="747504" y="26514"/>
                    <a:pt x="754434" y="20902"/>
                  </a:cubicBezTo>
                  <a:cubicBezTo>
                    <a:pt x="758212" y="17785"/>
                    <a:pt x="763251" y="12171"/>
                    <a:pt x="768920" y="10924"/>
                  </a:cubicBezTo>
                  <a:close/>
                  <a:moveTo>
                    <a:pt x="91932" y="9939"/>
                  </a:moveTo>
                  <a:cubicBezTo>
                    <a:pt x="91932" y="8091"/>
                    <a:pt x="95203" y="8091"/>
                    <a:pt x="95203" y="9939"/>
                  </a:cubicBezTo>
                  <a:cubicBezTo>
                    <a:pt x="94548" y="18567"/>
                    <a:pt x="88007" y="27809"/>
                    <a:pt x="82120" y="34589"/>
                  </a:cubicBezTo>
                  <a:cubicBezTo>
                    <a:pt x="81465" y="35821"/>
                    <a:pt x="78849" y="33971"/>
                    <a:pt x="79503" y="32739"/>
                  </a:cubicBezTo>
                  <a:cubicBezTo>
                    <a:pt x="82120" y="24113"/>
                    <a:pt x="90623" y="19183"/>
                    <a:pt x="91932" y="9939"/>
                  </a:cubicBezTo>
                  <a:close/>
                  <a:moveTo>
                    <a:pt x="1487971" y="4329"/>
                  </a:moveTo>
                  <a:cubicBezTo>
                    <a:pt x="1491121" y="13875"/>
                    <a:pt x="1490491" y="24056"/>
                    <a:pt x="1491750" y="33600"/>
                  </a:cubicBezTo>
                  <a:cubicBezTo>
                    <a:pt x="1493010" y="42510"/>
                    <a:pt x="1493010" y="51419"/>
                    <a:pt x="1494899" y="59691"/>
                  </a:cubicBezTo>
                  <a:cubicBezTo>
                    <a:pt x="1495530" y="62873"/>
                    <a:pt x="1491121" y="64145"/>
                    <a:pt x="1490491" y="60964"/>
                  </a:cubicBezTo>
                  <a:cubicBezTo>
                    <a:pt x="1488602" y="52054"/>
                    <a:pt x="1487971" y="43146"/>
                    <a:pt x="1487341" y="34238"/>
                  </a:cubicBezTo>
                  <a:cubicBezTo>
                    <a:pt x="1486711" y="24056"/>
                    <a:pt x="1487971" y="13875"/>
                    <a:pt x="1485452" y="4965"/>
                  </a:cubicBezTo>
                  <a:cubicBezTo>
                    <a:pt x="1484822" y="3056"/>
                    <a:pt x="1487341" y="2420"/>
                    <a:pt x="1487971" y="4329"/>
                  </a:cubicBezTo>
                  <a:close/>
                  <a:moveTo>
                    <a:pt x="1794567" y="1"/>
                  </a:moveTo>
                  <a:lnTo>
                    <a:pt x="1813239" y="1"/>
                  </a:lnTo>
                  <a:lnTo>
                    <a:pt x="1812604" y="119015"/>
                  </a:lnTo>
                  <a:cubicBezTo>
                    <a:pt x="1812604" y="139553"/>
                    <a:pt x="1812604" y="160090"/>
                    <a:pt x="1813245" y="181269"/>
                  </a:cubicBezTo>
                  <a:cubicBezTo>
                    <a:pt x="1826715" y="162015"/>
                    <a:pt x="1841468" y="144045"/>
                    <a:pt x="1852373" y="122866"/>
                  </a:cubicBezTo>
                  <a:cubicBezTo>
                    <a:pt x="1853656" y="120940"/>
                    <a:pt x="1856863" y="122866"/>
                    <a:pt x="1855579" y="124791"/>
                  </a:cubicBezTo>
                  <a:cubicBezTo>
                    <a:pt x="1844034" y="148538"/>
                    <a:pt x="1827997" y="170359"/>
                    <a:pt x="1813886" y="190897"/>
                  </a:cubicBezTo>
                  <a:cubicBezTo>
                    <a:pt x="1813886" y="197315"/>
                    <a:pt x="1813886" y="203732"/>
                    <a:pt x="1813886" y="209508"/>
                  </a:cubicBezTo>
                  <a:cubicBezTo>
                    <a:pt x="1825432" y="188329"/>
                    <a:pt x="1839545" y="167792"/>
                    <a:pt x="1853015" y="147254"/>
                  </a:cubicBezTo>
                  <a:cubicBezTo>
                    <a:pt x="1854297" y="144686"/>
                    <a:pt x="1858145" y="146613"/>
                    <a:pt x="1856222" y="149179"/>
                  </a:cubicBezTo>
                  <a:cubicBezTo>
                    <a:pt x="1841468" y="172925"/>
                    <a:pt x="1827997" y="196674"/>
                    <a:pt x="1813886" y="221061"/>
                  </a:cubicBezTo>
                  <a:cubicBezTo>
                    <a:pt x="1813886" y="231330"/>
                    <a:pt x="1813886" y="241599"/>
                    <a:pt x="1813886" y="251868"/>
                  </a:cubicBezTo>
                  <a:cubicBezTo>
                    <a:pt x="1826074" y="227478"/>
                    <a:pt x="1845318" y="207583"/>
                    <a:pt x="1856222" y="182553"/>
                  </a:cubicBezTo>
                  <a:cubicBezTo>
                    <a:pt x="1857504" y="181269"/>
                    <a:pt x="1860070" y="182553"/>
                    <a:pt x="1859429" y="183837"/>
                  </a:cubicBezTo>
                  <a:cubicBezTo>
                    <a:pt x="1847241" y="212076"/>
                    <a:pt x="1824150" y="234539"/>
                    <a:pt x="1814527" y="263420"/>
                  </a:cubicBezTo>
                  <a:cubicBezTo>
                    <a:pt x="1814527" y="264062"/>
                    <a:pt x="1814527" y="264704"/>
                    <a:pt x="1813886" y="264704"/>
                  </a:cubicBezTo>
                  <a:cubicBezTo>
                    <a:pt x="1813886" y="271763"/>
                    <a:pt x="1813886" y="279466"/>
                    <a:pt x="1813886" y="286524"/>
                  </a:cubicBezTo>
                  <a:cubicBezTo>
                    <a:pt x="1827997" y="262137"/>
                    <a:pt x="1847884" y="240956"/>
                    <a:pt x="1856863" y="214001"/>
                  </a:cubicBezTo>
                  <a:cubicBezTo>
                    <a:pt x="1857504" y="212076"/>
                    <a:pt x="1860711" y="212717"/>
                    <a:pt x="1860070" y="214644"/>
                  </a:cubicBezTo>
                  <a:cubicBezTo>
                    <a:pt x="1855579" y="228762"/>
                    <a:pt x="1847884" y="240956"/>
                    <a:pt x="1840186" y="253152"/>
                  </a:cubicBezTo>
                  <a:cubicBezTo>
                    <a:pt x="1830563" y="267270"/>
                    <a:pt x="1822867" y="282674"/>
                    <a:pt x="1813886" y="297436"/>
                  </a:cubicBezTo>
                  <a:cubicBezTo>
                    <a:pt x="1813886" y="300002"/>
                    <a:pt x="1813886" y="302569"/>
                    <a:pt x="1813886" y="305778"/>
                  </a:cubicBezTo>
                  <a:cubicBezTo>
                    <a:pt x="1813886" y="311555"/>
                    <a:pt x="1813886" y="317331"/>
                    <a:pt x="1813886" y="323107"/>
                  </a:cubicBezTo>
                  <a:cubicBezTo>
                    <a:pt x="1821584" y="311555"/>
                    <a:pt x="1828640" y="298720"/>
                    <a:pt x="1837620" y="287167"/>
                  </a:cubicBezTo>
                  <a:cubicBezTo>
                    <a:pt x="1846600" y="274971"/>
                    <a:pt x="1856222" y="263420"/>
                    <a:pt x="1859429" y="248659"/>
                  </a:cubicBezTo>
                  <a:cubicBezTo>
                    <a:pt x="1860070" y="247375"/>
                    <a:pt x="1862636" y="247375"/>
                    <a:pt x="1862636" y="248659"/>
                  </a:cubicBezTo>
                  <a:cubicBezTo>
                    <a:pt x="1860711" y="262778"/>
                    <a:pt x="1852373" y="274330"/>
                    <a:pt x="1844677" y="285883"/>
                  </a:cubicBezTo>
                  <a:cubicBezTo>
                    <a:pt x="1833772" y="300645"/>
                    <a:pt x="1825432" y="316690"/>
                    <a:pt x="1814527" y="331451"/>
                  </a:cubicBezTo>
                  <a:cubicBezTo>
                    <a:pt x="1813886" y="332092"/>
                    <a:pt x="1813886" y="332092"/>
                    <a:pt x="1813245" y="332092"/>
                  </a:cubicBezTo>
                  <a:cubicBezTo>
                    <a:pt x="1813245" y="339153"/>
                    <a:pt x="1813245" y="346854"/>
                    <a:pt x="1812604" y="353271"/>
                  </a:cubicBezTo>
                  <a:cubicBezTo>
                    <a:pt x="1818377" y="344929"/>
                    <a:pt x="1824150" y="336585"/>
                    <a:pt x="1830563" y="328884"/>
                  </a:cubicBezTo>
                  <a:cubicBezTo>
                    <a:pt x="1842111" y="315406"/>
                    <a:pt x="1855579" y="302569"/>
                    <a:pt x="1862636" y="285883"/>
                  </a:cubicBezTo>
                  <a:cubicBezTo>
                    <a:pt x="1863277" y="283315"/>
                    <a:pt x="1866484" y="284599"/>
                    <a:pt x="1865843" y="286524"/>
                  </a:cubicBezTo>
                  <a:cubicBezTo>
                    <a:pt x="1860711" y="300002"/>
                    <a:pt x="1852373" y="310271"/>
                    <a:pt x="1843393" y="321182"/>
                  </a:cubicBezTo>
                  <a:cubicBezTo>
                    <a:pt x="1831847" y="334660"/>
                    <a:pt x="1821584" y="350062"/>
                    <a:pt x="1812604" y="365467"/>
                  </a:cubicBezTo>
                  <a:cubicBezTo>
                    <a:pt x="1811963" y="371243"/>
                    <a:pt x="1811320" y="377018"/>
                    <a:pt x="1811320" y="382794"/>
                  </a:cubicBezTo>
                  <a:cubicBezTo>
                    <a:pt x="1810679" y="387929"/>
                    <a:pt x="1810038" y="394347"/>
                    <a:pt x="1808754" y="401407"/>
                  </a:cubicBezTo>
                  <a:cubicBezTo>
                    <a:pt x="1826074" y="375093"/>
                    <a:pt x="1847241" y="351346"/>
                    <a:pt x="1865843" y="325675"/>
                  </a:cubicBezTo>
                  <a:cubicBezTo>
                    <a:pt x="1867127" y="323748"/>
                    <a:pt x="1869693" y="325675"/>
                    <a:pt x="1868409" y="328243"/>
                  </a:cubicBezTo>
                  <a:cubicBezTo>
                    <a:pt x="1849166" y="355839"/>
                    <a:pt x="1827997" y="382153"/>
                    <a:pt x="1810038" y="410392"/>
                  </a:cubicBezTo>
                  <a:cubicBezTo>
                    <a:pt x="1808754" y="411676"/>
                    <a:pt x="1808113" y="411676"/>
                    <a:pt x="1807472" y="412317"/>
                  </a:cubicBezTo>
                  <a:cubicBezTo>
                    <a:pt x="1806188" y="424512"/>
                    <a:pt x="1806188" y="437990"/>
                    <a:pt x="1808754" y="448900"/>
                  </a:cubicBezTo>
                  <a:cubicBezTo>
                    <a:pt x="1810679" y="436706"/>
                    <a:pt x="1821584" y="426437"/>
                    <a:pt x="1828640" y="416809"/>
                  </a:cubicBezTo>
                  <a:cubicBezTo>
                    <a:pt x="1842752" y="398839"/>
                    <a:pt x="1854938" y="380228"/>
                    <a:pt x="1867127" y="361615"/>
                  </a:cubicBezTo>
                  <a:cubicBezTo>
                    <a:pt x="1868409" y="360331"/>
                    <a:pt x="1869693" y="361615"/>
                    <a:pt x="1869050" y="362899"/>
                  </a:cubicBezTo>
                  <a:cubicBezTo>
                    <a:pt x="1853656" y="394347"/>
                    <a:pt x="1827997" y="419377"/>
                    <a:pt x="1812604" y="451468"/>
                  </a:cubicBezTo>
                  <a:cubicBezTo>
                    <a:pt x="1812604" y="452751"/>
                    <a:pt x="1810679" y="452751"/>
                    <a:pt x="1809397" y="452110"/>
                  </a:cubicBezTo>
                  <a:cubicBezTo>
                    <a:pt x="1810679" y="455319"/>
                    <a:pt x="1811320" y="457885"/>
                    <a:pt x="1813886" y="461096"/>
                  </a:cubicBezTo>
                  <a:cubicBezTo>
                    <a:pt x="1817093" y="460453"/>
                    <a:pt x="1820943" y="460453"/>
                    <a:pt x="1824150" y="459812"/>
                  </a:cubicBezTo>
                  <a:cubicBezTo>
                    <a:pt x="1837620" y="434781"/>
                    <a:pt x="1863277" y="414244"/>
                    <a:pt x="1868409" y="384721"/>
                  </a:cubicBezTo>
                  <a:cubicBezTo>
                    <a:pt x="1868409" y="383437"/>
                    <a:pt x="1870975" y="384078"/>
                    <a:pt x="1870975" y="384721"/>
                  </a:cubicBezTo>
                  <a:cubicBezTo>
                    <a:pt x="1868409" y="412960"/>
                    <a:pt x="1844677" y="435422"/>
                    <a:pt x="1831206" y="459169"/>
                  </a:cubicBezTo>
                  <a:cubicBezTo>
                    <a:pt x="1835054" y="459169"/>
                    <a:pt x="1840186" y="459169"/>
                    <a:pt x="1844677" y="458528"/>
                  </a:cubicBezTo>
                  <a:lnTo>
                    <a:pt x="1844677" y="457885"/>
                  </a:lnTo>
                  <a:cubicBezTo>
                    <a:pt x="1853015" y="443766"/>
                    <a:pt x="1863920" y="431571"/>
                    <a:pt x="1869693" y="416168"/>
                  </a:cubicBezTo>
                  <a:cubicBezTo>
                    <a:pt x="1870975" y="413601"/>
                    <a:pt x="1874825" y="414885"/>
                    <a:pt x="1873541" y="417452"/>
                  </a:cubicBezTo>
                  <a:cubicBezTo>
                    <a:pt x="1868409" y="432214"/>
                    <a:pt x="1858145" y="444407"/>
                    <a:pt x="1849807" y="458528"/>
                  </a:cubicBezTo>
                  <a:lnTo>
                    <a:pt x="1866563" y="458528"/>
                  </a:lnTo>
                  <a:lnTo>
                    <a:pt x="1865841" y="456083"/>
                  </a:lnTo>
                  <a:cubicBezTo>
                    <a:pt x="1869384" y="449305"/>
                    <a:pt x="1874700" y="442527"/>
                    <a:pt x="1876471" y="434515"/>
                  </a:cubicBezTo>
                  <a:cubicBezTo>
                    <a:pt x="1876471" y="433283"/>
                    <a:pt x="1878242" y="433899"/>
                    <a:pt x="1878242" y="435131"/>
                  </a:cubicBezTo>
                  <a:cubicBezTo>
                    <a:pt x="1878242" y="443759"/>
                    <a:pt x="1872928" y="450537"/>
                    <a:pt x="1869384" y="457931"/>
                  </a:cubicBezTo>
                  <a:lnTo>
                    <a:pt x="1868014" y="458528"/>
                  </a:lnTo>
                  <a:lnTo>
                    <a:pt x="1879313" y="458528"/>
                  </a:lnTo>
                  <a:cubicBezTo>
                    <a:pt x="1879313" y="457885"/>
                    <a:pt x="1879313" y="457244"/>
                    <a:pt x="1879313" y="457244"/>
                  </a:cubicBezTo>
                  <a:cubicBezTo>
                    <a:pt x="1881879" y="450827"/>
                    <a:pt x="1885086" y="445048"/>
                    <a:pt x="1887652" y="438631"/>
                  </a:cubicBezTo>
                  <a:cubicBezTo>
                    <a:pt x="1888293" y="436706"/>
                    <a:pt x="1892143" y="437990"/>
                    <a:pt x="1891502" y="439915"/>
                  </a:cubicBezTo>
                  <a:cubicBezTo>
                    <a:pt x="1888936" y="446332"/>
                    <a:pt x="1885729" y="452110"/>
                    <a:pt x="1883804" y="457885"/>
                  </a:cubicBezTo>
                  <a:lnTo>
                    <a:pt x="1883163" y="458528"/>
                  </a:lnTo>
                  <a:cubicBezTo>
                    <a:pt x="1908179" y="459169"/>
                    <a:pt x="1933838" y="460453"/>
                    <a:pt x="1958854" y="460453"/>
                  </a:cubicBezTo>
                  <a:cubicBezTo>
                    <a:pt x="2005680" y="459812"/>
                    <a:pt x="2053146" y="456603"/>
                    <a:pt x="2100614" y="455319"/>
                  </a:cubicBezTo>
                  <a:cubicBezTo>
                    <a:pt x="2099971" y="424512"/>
                    <a:pt x="2099971" y="393706"/>
                    <a:pt x="2104462" y="363540"/>
                  </a:cubicBezTo>
                  <a:cubicBezTo>
                    <a:pt x="2045448" y="366751"/>
                    <a:pt x="1977457" y="378301"/>
                    <a:pt x="1920368" y="362258"/>
                  </a:cubicBezTo>
                  <a:cubicBezTo>
                    <a:pt x="1915236" y="364824"/>
                    <a:pt x="1908179" y="363540"/>
                    <a:pt x="1907538" y="356482"/>
                  </a:cubicBezTo>
                  <a:cubicBezTo>
                    <a:pt x="1901124" y="327600"/>
                    <a:pt x="1904972" y="299361"/>
                    <a:pt x="1905613" y="269838"/>
                  </a:cubicBezTo>
                  <a:cubicBezTo>
                    <a:pt x="1906256" y="235822"/>
                    <a:pt x="1904972" y="202448"/>
                    <a:pt x="1908179" y="168433"/>
                  </a:cubicBezTo>
                  <a:cubicBezTo>
                    <a:pt x="1908179" y="167792"/>
                    <a:pt x="1908179" y="167792"/>
                    <a:pt x="1908179" y="167792"/>
                  </a:cubicBezTo>
                  <a:cubicBezTo>
                    <a:pt x="1903690" y="166508"/>
                    <a:pt x="1902406" y="159448"/>
                    <a:pt x="1907538" y="158166"/>
                  </a:cubicBezTo>
                  <a:cubicBezTo>
                    <a:pt x="1955005" y="153030"/>
                    <a:pt x="2002473" y="155598"/>
                    <a:pt x="2049939" y="152389"/>
                  </a:cubicBezTo>
                  <a:cubicBezTo>
                    <a:pt x="2049298" y="133135"/>
                    <a:pt x="2047373" y="111955"/>
                    <a:pt x="2050580" y="93343"/>
                  </a:cubicBezTo>
                  <a:cubicBezTo>
                    <a:pt x="2051223" y="86283"/>
                    <a:pt x="2050580" y="73447"/>
                    <a:pt x="2052505" y="64462"/>
                  </a:cubicBezTo>
                  <a:cubicBezTo>
                    <a:pt x="2026205" y="65104"/>
                    <a:pt x="1999907" y="66386"/>
                    <a:pt x="1972966" y="66386"/>
                  </a:cubicBezTo>
                  <a:cubicBezTo>
                    <a:pt x="1955647" y="65745"/>
                    <a:pt x="1935761" y="67029"/>
                    <a:pt x="1919084" y="59969"/>
                  </a:cubicBezTo>
                  <a:cubicBezTo>
                    <a:pt x="1915877" y="62537"/>
                    <a:pt x="1910104" y="61894"/>
                    <a:pt x="1908179" y="57401"/>
                  </a:cubicBezTo>
                  <a:cubicBezTo>
                    <a:pt x="1901766" y="43603"/>
                    <a:pt x="1900804" y="27077"/>
                    <a:pt x="1901525" y="10230"/>
                  </a:cubicBezTo>
                  <a:lnTo>
                    <a:pt x="1902243" y="1"/>
                  </a:lnTo>
                  <a:lnTo>
                    <a:pt x="1918163" y="1"/>
                  </a:lnTo>
                  <a:lnTo>
                    <a:pt x="1917802" y="5416"/>
                  </a:lnTo>
                  <a:lnTo>
                    <a:pt x="1921158" y="1"/>
                  </a:lnTo>
                  <a:lnTo>
                    <a:pt x="1928846" y="1"/>
                  </a:lnTo>
                  <a:lnTo>
                    <a:pt x="1918443" y="20820"/>
                  </a:lnTo>
                  <a:cubicBezTo>
                    <a:pt x="1918443" y="25313"/>
                    <a:pt x="1918443" y="29162"/>
                    <a:pt x="1919084" y="33655"/>
                  </a:cubicBezTo>
                  <a:cubicBezTo>
                    <a:pt x="1925500" y="22745"/>
                    <a:pt x="1933195" y="13117"/>
                    <a:pt x="1939611" y="2207"/>
                  </a:cubicBezTo>
                  <a:cubicBezTo>
                    <a:pt x="1940252" y="282"/>
                    <a:pt x="1943459" y="2207"/>
                    <a:pt x="1942177" y="4132"/>
                  </a:cubicBezTo>
                  <a:cubicBezTo>
                    <a:pt x="1935761" y="15685"/>
                    <a:pt x="1928065" y="27238"/>
                    <a:pt x="1922291" y="39431"/>
                  </a:cubicBezTo>
                  <a:cubicBezTo>
                    <a:pt x="1921650" y="40074"/>
                    <a:pt x="1921009" y="40715"/>
                    <a:pt x="1920368" y="40715"/>
                  </a:cubicBezTo>
                  <a:cubicBezTo>
                    <a:pt x="1920368" y="41358"/>
                    <a:pt x="1921009" y="42640"/>
                    <a:pt x="1921009" y="43924"/>
                  </a:cubicBezTo>
                  <a:cubicBezTo>
                    <a:pt x="1930630" y="33655"/>
                    <a:pt x="1942177" y="25313"/>
                    <a:pt x="1953723" y="17610"/>
                  </a:cubicBezTo>
                  <a:lnTo>
                    <a:pt x="1951653" y="1"/>
                  </a:lnTo>
                  <a:lnTo>
                    <a:pt x="1964521" y="1"/>
                  </a:lnTo>
                  <a:lnTo>
                    <a:pt x="1966552" y="15685"/>
                  </a:lnTo>
                  <a:cubicBezTo>
                    <a:pt x="1967193" y="16969"/>
                    <a:pt x="1967193" y="17610"/>
                    <a:pt x="1967193" y="18252"/>
                  </a:cubicBezTo>
                  <a:cubicBezTo>
                    <a:pt x="2009528" y="19536"/>
                    <a:pt x="2052505" y="15044"/>
                    <a:pt x="2094839" y="14401"/>
                  </a:cubicBezTo>
                  <a:cubicBezTo>
                    <a:pt x="2097405" y="14401"/>
                    <a:pt x="2099330" y="15685"/>
                    <a:pt x="2099971" y="17610"/>
                  </a:cubicBezTo>
                  <a:cubicBezTo>
                    <a:pt x="2101255" y="18252"/>
                    <a:pt x="2102537" y="18893"/>
                    <a:pt x="2102537" y="20820"/>
                  </a:cubicBezTo>
                  <a:cubicBezTo>
                    <a:pt x="2105744" y="57401"/>
                    <a:pt x="2101896" y="95268"/>
                    <a:pt x="2107669" y="131851"/>
                  </a:cubicBezTo>
                  <a:cubicBezTo>
                    <a:pt x="2108953" y="133776"/>
                    <a:pt x="2108953" y="136985"/>
                    <a:pt x="2107028" y="138910"/>
                  </a:cubicBezTo>
                  <a:cubicBezTo>
                    <a:pt x="2094839" y="150463"/>
                    <a:pt x="2078162" y="156882"/>
                    <a:pt x="2065334" y="167151"/>
                  </a:cubicBezTo>
                  <a:cubicBezTo>
                    <a:pt x="2064691" y="167792"/>
                    <a:pt x="2063409" y="167792"/>
                    <a:pt x="2062768" y="167792"/>
                  </a:cubicBezTo>
                  <a:cubicBezTo>
                    <a:pt x="2062127" y="167792"/>
                    <a:pt x="2061485" y="168433"/>
                    <a:pt x="2060844" y="168433"/>
                  </a:cubicBezTo>
                  <a:cubicBezTo>
                    <a:pt x="2059561" y="169717"/>
                    <a:pt x="2058278" y="169717"/>
                    <a:pt x="2056353" y="170359"/>
                  </a:cubicBezTo>
                  <a:cubicBezTo>
                    <a:pt x="2024282" y="172284"/>
                    <a:pt x="1991568" y="172925"/>
                    <a:pt x="1959495" y="171643"/>
                  </a:cubicBezTo>
                  <a:cubicBezTo>
                    <a:pt x="1962061" y="221702"/>
                    <a:pt x="1963986" y="272406"/>
                    <a:pt x="1967834" y="323107"/>
                  </a:cubicBezTo>
                  <a:cubicBezTo>
                    <a:pt x="1967834" y="323107"/>
                    <a:pt x="1967834" y="323107"/>
                    <a:pt x="1967834" y="323748"/>
                  </a:cubicBezTo>
                  <a:cubicBezTo>
                    <a:pt x="1996378" y="320540"/>
                    <a:pt x="2024923" y="319577"/>
                    <a:pt x="2053387" y="319016"/>
                  </a:cubicBezTo>
                  <a:lnTo>
                    <a:pt x="2085917" y="318125"/>
                  </a:lnTo>
                  <a:lnTo>
                    <a:pt x="2050185" y="317772"/>
                  </a:lnTo>
                  <a:cubicBezTo>
                    <a:pt x="2049548" y="317772"/>
                    <a:pt x="2048910" y="316354"/>
                    <a:pt x="2049548" y="316354"/>
                  </a:cubicBezTo>
                  <a:cubicBezTo>
                    <a:pt x="2085220" y="311394"/>
                    <a:pt x="2122166" y="308560"/>
                    <a:pt x="2158474" y="308560"/>
                  </a:cubicBezTo>
                  <a:cubicBezTo>
                    <a:pt x="2161660" y="309269"/>
                    <a:pt x="2161660" y="315645"/>
                    <a:pt x="2157837" y="315645"/>
                  </a:cubicBezTo>
                  <a:lnTo>
                    <a:pt x="2134297" y="316802"/>
                  </a:lnTo>
                  <a:lnTo>
                    <a:pt x="2138458" y="316690"/>
                  </a:lnTo>
                  <a:cubicBezTo>
                    <a:pt x="2141024" y="316690"/>
                    <a:pt x="2142307" y="317331"/>
                    <a:pt x="2143589" y="319256"/>
                  </a:cubicBezTo>
                  <a:cubicBezTo>
                    <a:pt x="2144873" y="318615"/>
                    <a:pt x="2145514" y="317331"/>
                    <a:pt x="2146798" y="316690"/>
                  </a:cubicBezTo>
                  <a:cubicBezTo>
                    <a:pt x="2152571" y="312838"/>
                    <a:pt x="2157060" y="319899"/>
                    <a:pt x="2154494" y="325032"/>
                  </a:cubicBezTo>
                  <a:cubicBezTo>
                    <a:pt x="2157060" y="359048"/>
                    <a:pt x="2154494" y="394990"/>
                    <a:pt x="2159626" y="429005"/>
                  </a:cubicBezTo>
                  <a:cubicBezTo>
                    <a:pt x="2159626" y="429646"/>
                    <a:pt x="2159626" y="429646"/>
                    <a:pt x="2159626" y="429646"/>
                  </a:cubicBezTo>
                  <a:cubicBezTo>
                    <a:pt x="2160267" y="432214"/>
                    <a:pt x="2160267" y="435422"/>
                    <a:pt x="2158344" y="437347"/>
                  </a:cubicBezTo>
                  <a:cubicBezTo>
                    <a:pt x="2146155" y="450827"/>
                    <a:pt x="2130119" y="459812"/>
                    <a:pt x="2117291" y="472646"/>
                  </a:cubicBezTo>
                  <a:cubicBezTo>
                    <a:pt x="2116648" y="473930"/>
                    <a:pt x="2116007" y="473930"/>
                    <a:pt x="2115366" y="473930"/>
                  </a:cubicBezTo>
                  <a:cubicBezTo>
                    <a:pt x="2114725" y="474573"/>
                    <a:pt x="2113442" y="474573"/>
                    <a:pt x="2112160" y="474573"/>
                  </a:cubicBezTo>
                  <a:cubicBezTo>
                    <a:pt x="2012734" y="477139"/>
                    <a:pt x="1910104" y="489335"/>
                    <a:pt x="1811320" y="473930"/>
                  </a:cubicBezTo>
                  <a:cubicBezTo>
                    <a:pt x="1810679" y="473930"/>
                    <a:pt x="1810038" y="473930"/>
                    <a:pt x="1809397" y="473930"/>
                  </a:cubicBezTo>
                  <a:cubicBezTo>
                    <a:pt x="1808113" y="473289"/>
                    <a:pt x="1806831" y="472646"/>
                    <a:pt x="1804906" y="472646"/>
                  </a:cubicBezTo>
                  <a:cubicBezTo>
                    <a:pt x="1800415" y="472005"/>
                    <a:pt x="1800415" y="464945"/>
                    <a:pt x="1803622" y="462378"/>
                  </a:cubicBezTo>
                  <a:cubicBezTo>
                    <a:pt x="1801699" y="438631"/>
                    <a:pt x="1796568" y="418093"/>
                    <a:pt x="1797209" y="393063"/>
                  </a:cubicBezTo>
                  <a:cubicBezTo>
                    <a:pt x="1797850" y="364183"/>
                    <a:pt x="1797209" y="334660"/>
                    <a:pt x="1797209" y="305778"/>
                  </a:cubicBezTo>
                  <a:cubicBezTo>
                    <a:pt x="1797209" y="242883"/>
                    <a:pt x="1794643" y="181269"/>
                    <a:pt x="1793361" y="118374"/>
                  </a:cubicBezTo>
                  <a:cubicBezTo>
                    <a:pt x="1792399" y="87247"/>
                    <a:pt x="1792719" y="56119"/>
                    <a:pt x="1793601" y="24991"/>
                  </a:cubicBezTo>
                  <a:close/>
                  <a:moveTo>
                    <a:pt x="1056319" y="1"/>
                  </a:moveTo>
                  <a:lnTo>
                    <a:pt x="1071865" y="1"/>
                  </a:lnTo>
                  <a:lnTo>
                    <a:pt x="1061000" y="63042"/>
                  </a:lnTo>
                  <a:cubicBezTo>
                    <a:pt x="1055853" y="103718"/>
                    <a:pt x="1054567" y="145038"/>
                    <a:pt x="1046201" y="185712"/>
                  </a:cubicBezTo>
                  <a:cubicBezTo>
                    <a:pt x="1053280" y="179901"/>
                    <a:pt x="1061000" y="174736"/>
                    <a:pt x="1068721" y="170216"/>
                  </a:cubicBezTo>
                  <a:cubicBezTo>
                    <a:pt x="1067436" y="145683"/>
                    <a:pt x="1071939" y="118567"/>
                    <a:pt x="1074512" y="94677"/>
                  </a:cubicBezTo>
                  <a:cubicBezTo>
                    <a:pt x="1075799" y="70790"/>
                    <a:pt x="1079017" y="46256"/>
                    <a:pt x="1082235" y="22368"/>
                  </a:cubicBezTo>
                  <a:lnTo>
                    <a:pt x="1079050" y="1"/>
                  </a:lnTo>
                  <a:lnTo>
                    <a:pt x="1093890" y="1"/>
                  </a:lnTo>
                  <a:lnTo>
                    <a:pt x="1107328" y="66270"/>
                  </a:lnTo>
                  <a:cubicBezTo>
                    <a:pt x="1113763" y="107591"/>
                    <a:pt x="1116980" y="151493"/>
                    <a:pt x="1126632" y="191522"/>
                  </a:cubicBezTo>
                  <a:cubicBezTo>
                    <a:pt x="1126632" y="192168"/>
                    <a:pt x="1126632" y="192168"/>
                    <a:pt x="1126632" y="192813"/>
                  </a:cubicBezTo>
                  <a:cubicBezTo>
                    <a:pt x="1129849" y="198625"/>
                    <a:pt x="1127274" y="207664"/>
                    <a:pt x="1118911" y="208955"/>
                  </a:cubicBezTo>
                  <a:cubicBezTo>
                    <a:pt x="1089956" y="211537"/>
                    <a:pt x="1059070" y="210892"/>
                    <a:pt x="1030760" y="205080"/>
                  </a:cubicBezTo>
                  <a:cubicBezTo>
                    <a:pt x="1028185" y="204435"/>
                    <a:pt x="1026899" y="201207"/>
                    <a:pt x="1027542" y="199270"/>
                  </a:cubicBezTo>
                  <a:cubicBezTo>
                    <a:pt x="1026255" y="197334"/>
                    <a:pt x="1025612" y="194750"/>
                    <a:pt x="1026255" y="191522"/>
                  </a:cubicBezTo>
                  <a:cubicBezTo>
                    <a:pt x="1035263" y="148266"/>
                    <a:pt x="1035906" y="103718"/>
                    <a:pt x="1042984" y="60460"/>
                  </a:cubicBezTo>
                  <a:close/>
                  <a:moveTo>
                    <a:pt x="944533" y="1"/>
                  </a:moveTo>
                  <a:lnTo>
                    <a:pt x="966015" y="1"/>
                  </a:lnTo>
                  <a:lnTo>
                    <a:pt x="963742" y="10740"/>
                  </a:lnTo>
                  <a:cubicBezTo>
                    <a:pt x="958195" y="41715"/>
                    <a:pt x="953372" y="72851"/>
                    <a:pt x="948548" y="103987"/>
                  </a:cubicBezTo>
                  <a:cubicBezTo>
                    <a:pt x="938902" y="166901"/>
                    <a:pt x="932470" y="231741"/>
                    <a:pt x="917036" y="294013"/>
                  </a:cubicBezTo>
                  <a:cubicBezTo>
                    <a:pt x="903531" y="349223"/>
                    <a:pt x="890668" y="406358"/>
                    <a:pt x="879735" y="462854"/>
                  </a:cubicBezTo>
                  <a:cubicBezTo>
                    <a:pt x="915107" y="466063"/>
                    <a:pt x="951121" y="459644"/>
                    <a:pt x="985849" y="462211"/>
                  </a:cubicBezTo>
                  <a:cubicBezTo>
                    <a:pt x="990995" y="435247"/>
                    <a:pt x="989064" y="406358"/>
                    <a:pt x="995496" y="379396"/>
                  </a:cubicBezTo>
                  <a:cubicBezTo>
                    <a:pt x="1000640" y="354359"/>
                    <a:pt x="1007715" y="330605"/>
                    <a:pt x="1014789" y="306210"/>
                  </a:cubicBezTo>
                  <a:cubicBezTo>
                    <a:pt x="1014147" y="306210"/>
                    <a:pt x="1014147" y="305569"/>
                    <a:pt x="1014147" y="305569"/>
                  </a:cubicBezTo>
                  <a:cubicBezTo>
                    <a:pt x="1011574" y="303643"/>
                    <a:pt x="1013502" y="299148"/>
                    <a:pt x="1016075" y="299148"/>
                  </a:cubicBezTo>
                  <a:lnTo>
                    <a:pt x="1016718" y="299148"/>
                  </a:lnTo>
                  <a:cubicBezTo>
                    <a:pt x="1018005" y="297223"/>
                    <a:pt x="1019934" y="297223"/>
                    <a:pt x="1021219" y="297864"/>
                  </a:cubicBezTo>
                  <a:cubicBezTo>
                    <a:pt x="1055949" y="293370"/>
                    <a:pt x="1097751" y="288235"/>
                    <a:pt x="1131192" y="297223"/>
                  </a:cubicBezTo>
                  <a:cubicBezTo>
                    <a:pt x="1138909" y="299148"/>
                    <a:pt x="1139554" y="306853"/>
                    <a:pt x="1135695" y="311988"/>
                  </a:cubicBezTo>
                  <a:cubicBezTo>
                    <a:pt x="1159490" y="355001"/>
                    <a:pt x="1149200" y="415347"/>
                    <a:pt x="1166564" y="460928"/>
                  </a:cubicBezTo>
                  <a:cubicBezTo>
                    <a:pt x="1199362" y="456433"/>
                    <a:pt x="1232804" y="453866"/>
                    <a:pt x="1265604" y="453225"/>
                  </a:cubicBezTo>
                  <a:cubicBezTo>
                    <a:pt x="1243095" y="402507"/>
                    <a:pt x="1245023" y="346013"/>
                    <a:pt x="1234090" y="292086"/>
                  </a:cubicBezTo>
                  <a:cubicBezTo>
                    <a:pt x="1221228" y="231100"/>
                    <a:pt x="1208367" y="170111"/>
                    <a:pt x="1197434" y="108482"/>
                  </a:cubicBezTo>
                  <a:cubicBezTo>
                    <a:pt x="1191968" y="78309"/>
                    <a:pt x="1185376" y="47815"/>
                    <a:pt x="1179587" y="17160"/>
                  </a:cubicBezTo>
                  <a:lnTo>
                    <a:pt x="1177166" y="1"/>
                  </a:lnTo>
                  <a:lnTo>
                    <a:pt x="1195940" y="1"/>
                  </a:lnTo>
                  <a:lnTo>
                    <a:pt x="1196147" y="1753"/>
                  </a:lnTo>
                  <a:cubicBezTo>
                    <a:pt x="1202257" y="36259"/>
                    <a:pt x="1209653" y="70605"/>
                    <a:pt x="1216084" y="103987"/>
                  </a:cubicBezTo>
                  <a:cubicBezTo>
                    <a:pt x="1227660" y="164976"/>
                    <a:pt x="1241165" y="226605"/>
                    <a:pt x="1250812" y="287594"/>
                  </a:cubicBezTo>
                  <a:cubicBezTo>
                    <a:pt x="1259172" y="342804"/>
                    <a:pt x="1259172" y="401866"/>
                    <a:pt x="1277823" y="455150"/>
                  </a:cubicBezTo>
                  <a:cubicBezTo>
                    <a:pt x="1279751" y="451941"/>
                    <a:pt x="1282324" y="449371"/>
                    <a:pt x="1284254" y="447446"/>
                  </a:cubicBezTo>
                  <a:cubicBezTo>
                    <a:pt x="1288756" y="441668"/>
                    <a:pt x="1293257" y="435890"/>
                    <a:pt x="1297759" y="430112"/>
                  </a:cubicBezTo>
                  <a:lnTo>
                    <a:pt x="1298402" y="430112"/>
                  </a:lnTo>
                  <a:cubicBezTo>
                    <a:pt x="1285540" y="372334"/>
                    <a:pt x="1269463" y="317124"/>
                    <a:pt x="1259815" y="258705"/>
                  </a:cubicBezTo>
                  <a:cubicBezTo>
                    <a:pt x="1249525" y="195790"/>
                    <a:pt x="1238593" y="132876"/>
                    <a:pt x="1229589" y="69963"/>
                  </a:cubicBezTo>
                  <a:lnTo>
                    <a:pt x="1219680" y="1"/>
                  </a:lnTo>
                  <a:lnTo>
                    <a:pt x="1231546" y="1"/>
                  </a:lnTo>
                  <a:lnTo>
                    <a:pt x="1246311" y="95642"/>
                  </a:lnTo>
                  <a:cubicBezTo>
                    <a:pt x="1254028" y="153419"/>
                    <a:pt x="1265604" y="209914"/>
                    <a:pt x="1273964" y="267692"/>
                  </a:cubicBezTo>
                  <a:cubicBezTo>
                    <a:pt x="1282967" y="324186"/>
                    <a:pt x="1299689" y="377469"/>
                    <a:pt x="1310622" y="432680"/>
                  </a:cubicBezTo>
                  <a:cubicBezTo>
                    <a:pt x="1311265" y="437817"/>
                    <a:pt x="1307406" y="440385"/>
                    <a:pt x="1303548" y="439742"/>
                  </a:cubicBezTo>
                  <a:cubicBezTo>
                    <a:pt x="1299689" y="444877"/>
                    <a:pt x="1295186" y="449371"/>
                    <a:pt x="1290684" y="453866"/>
                  </a:cubicBezTo>
                  <a:cubicBezTo>
                    <a:pt x="1286183" y="459644"/>
                    <a:pt x="1281039" y="464779"/>
                    <a:pt x="1275892" y="469916"/>
                  </a:cubicBezTo>
                  <a:cubicBezTo>
                    <a:pt x="1275250" y="470557"/>
                    <a:pt x="1274607" y="471200"/>
                    <a:pt x="1273964" y="471200"/>
                  </a:cubicBezTo>
                  <a:cubicBezTo>
                    <a:pt x="1272034" y="472484"/>
                    <a:pt x="1270748" y="473125"/>
                    <a:pt x="1268175" y="473125"/>
                  </a:cubicBezTo>
                  <a:cubicBezTo>
                    <a:pt x="1232804" y="473125"/>
                    <a:pt x="1197434" y="473125"/>
                    <a:pt x="1162706" y="471841"/>
                  </a:cubicBezTo>
                  <a:cubicBezTo>
                    <a:pt x="1158847" y="473768"/>
                    <a:pt x="1153058" y="473125"/>
                    <a:pt x="1150485" y="468631"/>
                  </a:cubicBezTo>
                  <a:cubicBezTo>
                    <a:pt x="1139554" y="444877"/>
                    <a:pt x="1140839" y="414063"/>
                    <a:pt x="1135695" y="388383"/>
                  </a:cubicBezTo>
                  <a:cubicBezTo>
                    <a:pt x="1131837" y="363988"/>
                    <a:pt x="1130549" y="339594"/>
                    <a:pt x="1126048" y="315199"/>
                  </a:cubicBezTo>
                  <a:cubicBezTo>
                    <a:pt x="1104824" y="310705"/>
                    <a:pt x="1081672" y="313272"/>
                    <a:pt x="1061093" y="313915"/>
                  </a:cubicBezTo>
                  <a:cubicBezTo>
                    <a:pt x="1055949" y="313915"/>
                    <a:pt x="1051446" y="313915"/>
                    <a:pt x="1046944" y="313915"/>
                  </a:cubicBezTo>
                  <a:lnTo>
                    <a:pt x="1047587" y="314556"/>
                  </a:lnTo>
                  <a:cubicBezTo>
                    <a:pt x="1045016" y="358853"/>
                    <a:pt x="1036656" y="402507"/>
                    <a:pt x="1036011" y="446804"/>
                  </a:cubicBezTo>
                  <a:cubicBezTo>
                    <a:pt x="1036011" y="451298"/>
                    <a:pt x="1030867" y="453225"/>
                    <a:pt x="1027651" y="451298"/>
                  </a:cubicBezTo>
                  <a:cubicBezTo>
                    <a:pt x="1018648" y="459001"/>
                    <a:pt x="1011574" y="469273"/>
                    <a:pt x="1001283" y="475052"/>
                  </a:cubicBezTo>
                  <a:cubicBezTo>
                    <a:pt x="1000640" y="475052"/>
                    <a:pt x="999998" y="475052"/>
                    <a:pt x="999355" y="475052"/>
                  </a:cubicBezTo>
                  <a:cubicBezTo>
                    <a:pt x="996139" y="476977"/>
                    <a:pt x="991637" y="475693"/>
                    <a:pt x="989064" y="473125"/>
                  </a:cubicBezTo>
                  <a:cubicBezTo>
                    <a:pt x="951121" y="478260"/>
                    <a:pt x="912534" y="480830"/>
                    <a:pt x="875233" y="476977"/>
                  </a:cubicBezTo>
                  <a:cubicBezTo>
                    <a:pt x="874590" y="476977"/>
                    <a:pt x="874590" y="476977"/>
                    <a:pt x="873948" y="476977"/>
                  </a:cubicBezTo>
                  <a:cubicBezTo>
                    <a:pt x="870732" y="477619"/>
                    <a:pt x="866873" y="475052"/>
                    <a:pt x="867516" y="471200"/>
                  </a:cubicBezTo>
                  <a:cubicBezTo>
                    <a:pt x="871375" y="410212"/>
                    <a:pt x="886809" y="348580"/>
                    <a:pt x="899671" y="288235"/>
                  </a:cubicBezTo>
                  <a:cubicBezTo>
                    <a:pt x="914463" y="222111"/>
                    <a:pt x="920894" y="154703"/>
                    <a:pt x="931185" y="87296"/>
                  </a:cubicBezTo>
                  <a:close/>
                  <a:moveTo>
                    <a:pt x="207937" y="1"/>
                  </a:moveTo>
                  <a:lnTo>
                    <a:pt x="210682" y="1"/>
                  </a:lnTo>
                  <a:lnTo>
                    <a:pt x="227700" y="19533"/>
                  </a:lnTo>
                  <a:cubicBezTo>
                    <a:pt x="234798" y="26043"/>
                    <a:pt x="242219" y="32227"/>
                    <a:pt x="248350" y="39062"/>
                  </a:cubicBezTo>
                  <a:cubicBezTo>
                    <a:pt x="261254" y="52079"/>
                    <a:pt x="272225" y="63796"/>
                    <a:pt x="283194" y="78766"/>
                  </a:cubicBezTo>
                  <a:cubicBezTo>
                    <a:pt x="285129" y="80719"/>
                    <a:pt x="281905" y="83973"/>
                    <a:pt x="280614" y="82021"/>
                  </a:cubicBezTo>
                  <a:cubicBezTo>
                    <a:pt x="267063" y="64446"/>
                    <a:pt x="252221" y="49475"/>
                    <a:pt x="237379" y="34505"/>
                  </a:cubicBezTo>
                  <a:cubicBezTo>
                    <a:pt x="231895" y="28973"/>
                    <a:pt x="225765" y="23765"/>
                    <a:pt x="220280" y="18070"/>
                  </a:cubicBezTo>
                  <a:close/>
                  <a:moveTo>
                    <a:pt x="85630" y="1"/>
                  </a:moveTo>
                  <a:lnTo>
                    <a:pt x="89670" y="1"/>
                  </a:lnTo>
                  <a:lnTo>
                    <a:pt x="74880" y="24597"/>
                  </a:lnTo>
                  <a:cubicBezTo>
                    <a:pt x="73583" y="27264"/>
                    <a:pt x="70344" y="25264"/>
                    <a:pt x="71641" y="23263"/>
                  </a:cubicBezTo>
                  <a:close/>
                  <a:moveTo>
                    <a:pt x="73447" y="1"/>
                  </a:moveTo>
                  <a:lnTo>
                    <a:pt x="77678" y="1"/>
                  </a:lnTo>
                  <a:lnTo>
                    <a:pt x="66250" y="16158"/>
                  </a:lnTo>
                  <a:cubicBezTo>
                    <a:pt x="65622" y="18776"/>
                    <a:pt x="61841" y="16158"/>
                    <a:pt x="63100" y="14196"/>
                  </a:cubicBezTo>
                  <a:close/>
                  <a:moveTo>
                    <a:pt x="27510" y="1"/>
                  </a:moveTo>
                  <a:lnTo>
                    <a:pt x="50431" y="1"/>
                  </a:lnTo>
                  <a:lnTo>
                    <a:pt x="89287" y="67293"/>
                  </a:lnTo>
                  <a:cubicBezTo>
                    <a:pt x="105514" y="91725"/>
                    <a:pt x="123829" y="114550"/>
                    <a:pt x="146000" y="134160"/>
                  </a:cubicBezTo>
                  <a:cubicBezTo>
                    <a:pt x="201266" y="182382"/>
                    <a:pt x="312442" y="273680"/>
                    <a:pt x="241109" y="356621"/>
                  </a:cubicBezTo>
                  <a:cubicBezTo>
                    <a:pt x="181987" y="426059"/>
                    <a:pt x="108727" y="348263"/>
                    <a:pt x="101658" y="279466"/>
                  </a:cubicBezTo>
                  <a:cubicBezTo>
                    <a:pt x="74024" y="280753"/>
                    <a:pt x="47034" y="281396"/>
                    <a:pt x="19402" y="282682"/>
                  </a:cubicBezTo>
                  <a:cubicBezTo>
                    <a:pt x="23899" y="321902"/>
                    <a:pt x="45750" y="363694"/>
                    <a:pt x="65670" y="397127"/>
                  </a:cubicBezTo>
                  <a:cubicBezTo>
                    <a:pt x="84308" y="427989"/>
                    <a:pt x="103587" y="452421"/>
                    <a:pt x="140859" y="460137"/>
                  </a:cubicBezTo>
                  <a:cubicBezTo>
                    <a:pt x="194196" y="471066"/>
                    <a:pt x="262317" y="470423"/>
                    <a:pt x="300875" y="426702"/>
                  </a:cubicBezTo>
                  <a:cubicBezTo>
                    <a:pt x="354855" y="366908"/>
                    <a:pt x="359995" y="298755"/>
                    <a:pt x="324009" y="227387"/>
                  </a:cubicBezTo>
                  <a:cubicBezTo>
                    <a:pt x="293805" y="169522"/>
                    <a:pt x="248821" y="129659"/>
                    <a:pt x="205763" y="82723"/>
                  </a:cubicBezTo>
                  <a:cubicBezTo>
                    <a:pt x="190662" y="65364"/>
                    <a:pt x="172026" y="47039"/>
                    <a:pt x="156201" y="27028"/>
                  </a:cubicBezTo>
                  <a:lnTo>
                    <a:pt x="138253" y="1"/>
                  </a:lnTo>
                  <a:lnTo>
                    <a:pt x="164572" y="1"/>
                  </a:lnTo>
                  <a:lnTo>
                    <a:pt x="169858" y="9507"/>
                  </a:lnTo>
                  <a:cubicBezTo>
                    <a:pt x="187128" y="33698"/>
                    <a:pt x="209299" y="55398"/>
                    <a:pt x="229542" y="76937"/>
                  </a:cubicBezTo>
                  <a:cubicBezTo>
                    <a:pt x="296375" y="147018"/>
                    <a:pt x="392770" y="240247"/>
                    <a:pt x="367065" y="348905"/>
                  </a:cubicBezTo>
                  <a:cubicBezTo>
                    <a:pt x="359353" y="382982"/>
                    <a:pt x="343288" y="411272"/>
                    <a:pt x="321437" y="433131"/>
                  </a:cubicBezTo>
                  <a:cubicBezTo>
                    <a:pt x="343288" y="419631"/>
                    <a:pt x="361281" y="404842"/>
                    <a:pt x="367065" y="395198"/>
                  </a:cubicBezTo>
                  <a:cubicBezTo>
                    <a:pt x="390200" y="357264"/>
                    <a:pt x="397268" y="312256"/>
                    <a:pt x="380560" y="270465"/>
                  </a:cubicBezTo>
                  <a:cubicBezTo>
                    <a:pt x="349071" y="189453"/>
                    <a:pt x="297018" y="121943"/>
                    <a:pt x="236611" y="60864"/>
                  </a:cubicBezTo>
                  <a:cubicBezTo>
                    <a:pt x="226811" y="51059"/>
                    <a:pt x="216408" y="40651"/>
                    <a:pt x="206457" y="29610"/>
                  </a:cubicBezTo>
                  <a:lnTo>
                    <a:pt x="183275" y="1"/>
                  </a:lnTo>
                  <a:lnTo>
                    <a:pt x="201706" y="1"/>
                  </a:lnTo>
                  <a:lnTo>
                    <a:pt x="209138" y="11115"/>
                  </a:lnTo>
                  <a:cubicBezTo>
                    <a:pt x="220706" y="25019"/>
                    <a:pt x="233398" y="38039"/>
                    <a:pt x="246250" y="51220"/>
                  </a:cubicBezTo>
                  <a:cubicBezTo>
                    <a:pt x="298946" y="106512"/>
                    <a:pt x="346500" y="163092"/>
                    <a:pt x="377989" y="233817"/>
                  </a:cubicBezTo>
                  <a:cubicBezTo>
                    <a:pt x="399839" y="283324"/>
                    <a:pt x="412692" y="341833"/>
                    <a:pt x="381203" y="391340"/>
                  </a:cubicBezTo>
                  <a:cubicBezTo>
                    <a:pt x="365136" y="416415"/>
                    <a:pt x="345857" y="428632"/>
                    <a:pt x="322080" y="446634"/>
                  </a:cubicBezTo>
                  <a:cubicBezTo>
                    <a:pt x="307301" y="458208"/>
                    <a:pt x="264886" y="474925"/>
                    <a:pt x="243038" y="477496"/>
                  </a:cubicBezTo>
                  <a:cubicBezTo>
                    <a:pt x="219902" y="483926"/>
                    <a:pt x="194839" y="486497"/>
                    <a:pt x="168491" y="483926"/>
                  </a:cubicBezTo>
                  <a:lnTo>
                    <a:pt x="134177" y="475652"/>
                  </a:lnTo>
                  <a:lnTo>
                    <a:pt x="162206" y="483606"/>
                  </a:lnTo>
                  <a:cubicBezTo>
                    <a:pt x="166077" y="484242"/>
                    <a:pt x="164786" y="489338"/>
                    <a:pt x="160917" y="488702"/>
                  </a:cubicBezTo>
                  <a:cubicBezTo>
                    <a:pt x="122860" y="482331"/>
                    <a:pt x="79646" y="470866"/>
                    <a:pt x="59006" y="434556"/>
                  </a:cubicBezTo>
                  <a:cubicBezTo>
                    <a:pt x="59006" y="433921"/>
                    <a:pt x="59650" y="433283"/>
                    <a:pt x="60295" y="433921"/>
                  </a:cubicBezTo>
                  <a:lnTo>
                    <a:pt x="104915" y="466567"/>
                  </a:lnTo>
                  <a:lnTo>
                    <a:pt x="61815" y="429275"/>
                  </a:lnTo>
                  <a:cubicBezTo>
                    <a:pt x="33540" y="385553"/>
                    <a:pt x="2692" y="333474"/>
                    <a:pt x="123" y="280110"/>
                  </a:cubicBezTo>
                  <a:cubicBezTo>
                    <a:pt x="-520" y="276252"/>
                    <a:pt x="1408" y="273038"/>
                    <a:pt x="4620" y="271752"/>
                  </a:cubicBezTo>
                  <a:cubicBezTo>
                    <a:pt x="5263" y="267893"/>
                    <a:pt x="8476" y="263392"/>
                    <a:pt x="11047" y="260178"/>
                  </a:cubicBezTo>
                  <a:cubicBezTo>
                    <a:pt x="14902" y="255678"/>
                    <a:pt x="19402" y="250534"/>
                    <a:pt x="23257" y="246032"/>
                  </a:cubicBezTo>
                  <a:cubicBezTo>
                    <a:pt x="24542" y="244747"/>
                    <a:pt x="26471" y="244747"/>
                    <a:pt x="27755" y="245390"/>
                  </a:cubicBezTo>
                  <a:cubicBezTo>
                    <a:pt x="27755" y="245390"/>
                    <a:pt x="27755" y="244747"/>
                    <a:pt x="28397" y="244747"/>
                  </a:cubicBezTo>
                  <a:cubicBezTo>
                    <a:pt x="42536" y="245390"/>
                    <a:pt x="58602" y="239604"/>
                    <a:pt x="73382" y="238317"/>
                  </a:cubicBezTo>
                  <a:cubicBezTo>
                    <a:pt x="90734" y="237031"/>
                    <a:pt x="108727" y="237031"/>
                    <a:pt x="126078" y="236389"/>
                  </a:cubicBezTo>
                  <a:cubicBezTo>
                    <a:pt x="129290" y="236389"/>
                    <a:pt x="130576" y="238317"/>
                    <a:pt x="131219" y="240247"/>
                  </a:cubicBezTo>
                  <a:cubicBezTo>
                    <a:pt x="132504" y="240890"/>
                    <a:pt x="133147" y="242818"/>
                    <a:pt x="133147" y="244747"/>
                  </a:cubicBezTo>
                  <a:cubicBezTo>
                    <a:pt x="138931" y="290397"/>
                    <a:pt x="180060" y="375266"/>
                    <a:pt x="234683" y="332189"/>
                  </a:cubicBezTo>
                  <a:cubicBezTo>
                    <a:pt x="235326" y="331546"/>
                    <a:pt x="235968" y="330903"/>
                    <a:pt x="236611" y="330903"/>
                  </a:cubicBezTo>
                  <a:cubicBezTo>
                    <a:pt x="244321" y="316115"/>
                    <a:pt x="247535" y="299398"/>
                    <a:pt x="243038" y="282039"/>
                  </a:cubicBezTo>
                  <a:cubicBezTo>
                    <a:pt x="227614" y="215815"/>
                    <a:pt x="171062" y="181094"/>
                    <a:pt x="123507" y="138017"/>
                  </a:cubicBezTo>
                  <a:cubicBezTo>
                    <a:pt x="84949" y="103298"/>
                    <a:pt x="56674" y="57005"/>
                    <a:pt x="32254" y="11357"/>
                  </a:cubicBezTo>
                  <a:close/>
                  <a:moveTo>
                    <a:pt x="754336" y="1"/>
                  </a:moveTo>
                  <a:lnTo>
                    <a:pt x="764269" y="1"/>
                  </a:lnTo>
                  <a:lnTo>
                    <a:pt x="754905" y="5571"/>
                  </a:lnTo>
                  <a:cubicBezTo>
                    <a:pt x="749188" y="9350"/>
                    <a:pt x="744106" y="13130"/>
                    <a:pt x="739022" y="17540"/>
                  </a:cubicBezTo>
                  <a:cubicBezTo>
                    <a:pt x="738387" y="18799"/>
                    <a:pt x="736481" y="16910"/>
                    <a:pt x="737751" y="15649"/>
                  </a:cubicBezTo>
                  <a:cubicBezTo>
                    <a:pt x="741246" y="11240"/>
                    <a:pt x="746011" y="6200"/>
                    <a:pt x="751332" y="1791"/>
                  </a:cubicBezTo>
                  <a:close/>
                  <a:moveTo>
                    <a:pt x="620022" y="1"/>
                  </a:moveTo>
                  <a:lnTo>
                    <a:pt x="626575" y="1"/>
                  </a:lnTo>
                  <a:lnTo>
                    <a:pt x="628091" y="17820"/>
                  </a:lnTo>
                  <a:cubicBezTo>
                    <a:pt x="628091" y="21627"/>
                    <a:pt x="621341" y="21627"/>
                    <a:pt x="621341" y="17820"/>
                  </a:cubicBezTo>
                  <a:close/>
                  <a:moveTo>
                    <a:pt x="607462" y="1"/>
                  </a:moveTo>
                  <a:lnTo>
                    <a:pt x="612585" y="1"/>
                  </a:lnTo>
                  <a:lnTo>
                    <a:pt x="613458" y="19926"/>
                  </a:lnTo>
                  <a:cubicBezTo>
                    <a:pt x="613458" y="24452"/>
                    <a:pt x="607789" y="24452"/>
                    <a:pt x="607789" y="19926"/>
                  </a:cubicBezTo>
                  <a:close/>
                  <a:moveTo>
                    <a:pt x="549410" y="1"/>
                  </a:moveTo>
                  <a:lnTo>
                    <a:pt x="570547" y="1"/>
                  </a:lnTo>
                  <a:lnTo>
                    <a:pt x="570079" y="48963"/>
                  </a:lnTo>
                  <a:cubicBezTo>
                    <a:pt x="572006" y="46390"/>
                    <a:pt x="573291" y="44461"/>
                    <a:pt x="575859" y="42531"/>
                  </a:cubicBezTo>
                  <a:cubicBezTo>
                    <a:pt x="580998" y="37387"/>
                    <a:pt x="585492" y="30314"/>
                    <a:pt x="591915" y="25170"/>
                  </a:cubicBezTo>
                  <a:lnTo>
                    <a:pt x="590839" y="1"/>
                  </a:lnTo>
                  <a:lnTo>
                    <a:pt x="600122" y="1"/>
                  </a:lnTo>
                  <a:lnTo>
                    <a:pt x="600264" y="27098"/>
                  </a:lnTo>
                  <a:lnTo>
                    <a:pt x="599621" y="27741"/>
                  </a:lnTo>
                  <a:cubicBezTo>
                    <a:pt x="624027" y="29027"/>
                    <a:pt x="648430" y="25813"/>
                    <a:pt x="672193" y="24525"/>
                  </a:cubicBezTo>
                  <a:lnTo>
                    <a:pt x="672767" y="1"/>
                  </a:lnTo>
                  <a:lnTo>
                    <a:pt x="691717" y="1"/>
                  </a:lnTo>
                  <a:lnTo>
                    <a:pt x="691500" y="11103"/>
                  </a:lnTo>
                  <a:cubicBezTo>
                    <a:pt x="691821" y="24044"/>
                    <a:pt x="692905" y="36906"/>
                    <a:pt x="695313" y="49606"/>
                  </a:cubicBezTo>
                  <a:cubicBezTo>
                    <a:pt x="695954" y="52177"/>
                    <a:pt x="695954" y="54107"/>
                    <a:pt x="695313" y="55393"/>
                  </a:cubicBezTo>
                  <a:cubicBezTo>
                    <a:pt x="698523" y="57321"/>
                    <a:pt x="697881" y="61823"/>
                    <a:pt x="694027" y="63108"/>
                  </a:cubicBezTo>
                  <a:cubicBezTo>
                    <a:pt x="652927" y="77900"/>
                    <a:pt x="602832" y="74684"/>
                    <a:pt x="559805" y="74041"/>
                  </a:cubicBezTo>
                  <a:cubicBezTo>
                    <a:pt x="553382" y="74041"/>
                    <a:pt x="550171" y="68897"/>
                    <a:pt x="550812" y="63753"/>
                  </a:cubicBezTo>
                  <a:cubicBezTo>
                    <a:pt x="550171" y="62465"/>
                    <a:pt x="549529" y="60537"/>
                    <a:pt x="549529" y="58608"/>
                  </a:cubicBezTo>
                  <a:close/>
                  <a:moveTo>
                    <a:pt x="440204" y="1"/>
                  </a:moveTo>
                  <a:lnTo>
                    <a:pt x="459181" y="1"/>
                  </a:lnTo>
                  <a:lnTo>
                    <a:pt x="462829" y="108766"/>
                  </a:lnTo>
                  <a:cubicBezTo>
                    <a:pt x="464113" y="169856"/>
                    <a:pt x="463470" y="230944"/>
                    <a:pt x="461544" y="292034"/>
                  </a:cubicBezTo>
                  <a:cubicBezTo>
                    <a:pt x="458976" y="347980"/>
                    <a:pt x="453837" y="405855"/>
                    <a:pt x="460260" y="461799"/>
                  </a:cubicBezTo>
                  <a:cubicBezTo>
                    <a:pt x="490443" y="456655"/>
                    <a:pt x="521913" y="457299"/>
                    <a:pt x="553382" y="457299"/>
                  </a:cubicBezTo>
                  <a:cubicBezTo>
                    <a:pt x="553382" y="409069"/>
                    <a:pt x="555308" y="360840"/>
                    <a:pt x="554666" y="313897"/>
                  </a:cubicBezTo>
                  <a:cubicBezTo>
                    <a:pt x="554666" y="265669"/>
                    <a:pt x="548886" y="218084"/>
                    <a:pt x="551455" y="170499"/>
                  </a:cubicBezTo>
                  <a:cubicBezTo>
                    <a:pt x="547602" y="169211"/>
                    <a:pt x="547602" y="162781"/>
                    <a:pt x="552098" y="162138"/>
                  </a:cubicBezTo>
                  <a:cubicBezTo>
                    <a:pt x="577144" y="158280"/>
                    <a:pt x="602832" y="160853"/>
                    <a:pt x="627880" y="161496"/>
                  </a:cubicBezTo>
                  <a:cubicBezTo>
                    <a:pt x="646504" y="161496"/>
                    <a:pt x="665128" y="158280"/>
                    <a:pt x="683110" y="163424"/>
                  </a:cubicBezTo>
                  <a:cubicBezTo>
                    <a:pt x="683753" y="163424"/>
                    <a:pt x="683753" y="164067"/>
                    <a:pt x="683753" y="164067"/>
                  </a:cubicBezTo>
                  <a:cubicBezTo>
                    <a:pt x="685680" y="160210"/>
                    <a:pt x="692101" y="161496"/>
                    <a:pt x="692743" y="165997"/>
                  </a:cubicBezTo>
                  <a:cubicBezTo>
                    <a:pt x="696597" y="219370"/>
                    <a:pt x="692743" y="271457"/>
                    <a:pt x="692743" y="324188"/>
                  </a:cubicBezTo>
                  <a:cubicBezTo>
                    <a:pt x="692743" y="368558"/>
                    <a:pt x="690174" y="420002"/>
                    <a:pt x="700450" y="462444"/>
                  </a:cubicBezTo>
                  <a:cubicBezTo>
                    <a:pt x="701093" y="463086"/>
                    <a:pt x="701093" y="463729"/>
                    <a:pt x="701093" y="464372"/>
                  </a:cubicBezTo>
                  <a:cubicBezTo>
                    <a:pt x="729993" y="461799"/>
                    <a:pt x="758892" y="461799"/>
                    <a:pt x="788435" y="462444"/>
                  </a:cubicBezTo>
                  <a:cubicBezTo>
                    <a:pt x="788435" y="403282"/>
                    <a:pt x="783296" y="344765"/>
                    <a:pt x="782655" y="285605"/>
                  </a:cubicBezTo>
                  <a:cubicBezTo>
                    <a:pt x="782012" y="223229"/>
                    <a:pt x="781369" y="160853"/>
                    <a:pt x="780728" y="98477"/>
                  </a:cubicBezTo>
                  <a:lnTo>
                    <a:pt x="781996" y="1"/>
                  </a:lnTo>
                  <a:lnTo>
                    <a:pt x="801306" y="1"/>
                  </a:lnTo>
                  <a:lnTo>
                    <a:pt x="799352" y="112624"/>
                  </a:lnTo>
                  <a:cubicBezTo>
                    <a:pt x="799352" y="231587"/>
                    <a:pt x="799352" y="350552"/>
                    <a:pt x="802562" y="470159"/>
                  </a:cubicBezTo>
                  <a:cubicBezTo>
                    <a:pt x="802562" y="470802"/>
                    <a:pt x="803205" y="470802"/>
                    <a:pt x="803205" y="472089"/>
                  </a:cubicBezTo>
                  <a:cubicBezTo>
                    <a:pt x="808985" y="464372"/>
                    <a:pt x="814765" y="457299"/>
                    <a:pt x="821829" y="450868"/>
                  </a:cubicBezTo>
                  <a:cubicBezTo>
                    <a:pt x="819261" y="327402"/>
                    <a:pt x="810912" y="203937"/>
                    <a:pt x="814765" y="79828"/>
                  </a:cubicBezTo>
                  <a:lnTo>
                    <a:pt x="815550" y="1"/>
                  </a:lnTo>
                  <a:lnTo>
                    <a:pt x="829747" y="1"/>
                  </a:lnTo>
                  <a:lnTo>
                    <a:pt x="828252" y="80471"/>
                  </a:lnTo>
                  <a:cubicBezTo>
                    <a:pt x="825041" y="202007"/>
                    <a:pt x="828252" y="323543"/>
                    <a:pt x="832105" y="445723"/>
                  </a:cubicBezTo>
                  <a:cubicBezTo>
                    <a:pt x="835317" y="447009"/>
                    <a:pt x="837885" y="450868"/>
                    <a:pt x="834032" y="454084"/>
                  </a:cubicBezTo>
                  <a:cubicBezTo>
                    <a:pt x="834032" y="454726"/>
                    <a:pt x="832748" y="455369"/>
                    <a:pt x="832748" y="455369"/>
                  </a:cubicBezTo>
                  <a:cubicBezTo>
                    <a:pt x="832748" y="459228"/>
                    <a:pt x="829537" y="461156"/>
                    <a:pt x="826968" y="461156"/>
                  </a:cubicBezTo>
                  <a:cubicBezTo>
                    <a:pt x="818619" y="468231"/>
                    <a:pt x="809628" y="476591"/>
                    <a:pt x="800636" y="483021"/>
                  </a:cubicBezTo>
                  <a:cubicBezTo>
                    <a:pt x="799352" y="483664"/>
                    <a:pt x="798068" y="483664"/>
                    <a:pt x="797425" y="483021"/>
                  </a:cubicBezTo>
                  <a:cubicBezTo>
                    <a:pt x="796142" y="483664"/>
                    <a:pt x="794856" y="483664"/>
                    <a:pt x="792929" y="483664"/>
                  </a:cubicBezTo>
                  <a:cubicBezTo>
                    <a:pt x="774948" y="483664"/>
                    <a:pt x="757609" y="481735"/>
                    <a:pt x="740910" y="479805"/>
                  </a:cubicBezTo>
                  <a:cubicBezTo>
                    <a:pt x="721000" y="477234"/>
                    <a:pt x="701734" y="478519"/>
                    <a:pt x="682467" y="475946"/>
                  </a:cubicBezTo>
                  <a:cubicBezTo>
                    <a:pt x="677330" y="475946"/>
                    <a:pt x="675404" y="467588"/>
                    <a:pt x="681184" y="466300"/>
                  </a:cubicBezTo>
                  <a:cubicBezTo>
                    <a:pt x="681184" y="466300"/>
                    <a:pt x="681826" y="466300"/>
                    <a:pt x="682467" y="466300"/>
                  </a:cubicBezTo>
                  <a:cubicBezTo>
                    <a:pt x="670266" y="421930"/>
                    <a:pt x="672193" y="369200"/>
                    <a:pt x="674120" y="323543"/>
                  </a:cubicBezTo>
                  <a:cubicBezTo>
                    <a:pt x="674761" y="276602"/>
                    <a:pt x="678614" y="230301"/>
                    <a:pt x="681826" y="184003"/>
                  </a:cubicBezTo>
                  <a:cubicBezTo>
                    <a:pt x="680541" y="184003"/>
                    <a:pt x="679257" y="184003"/>
                    <a:pt x="677330" y="184003"/>
                  </a:cubicBezTo>
                  <a:cubicBezTo>
                    <a:pt x="655494" y="178214"/>
                    <a:pt x="631733" y="182716"/>
                    <a:pt x="609255" y="178857"/>
                  </a:cubicBezTo>
                  <a:cubicBezTo>
                    <a:pt x="603475" y="178214"/>
                    <a:pt x="598979" y="177571"/>
                    <a:pt x="593199" y="176928"/>
                  </a:cubicBezTo>
                  <a:cubicBezTo>
                    <a:pt x="598338" y="223229"/>
                    <a:pt x="600905" y="268242"/>
                    <a:pt x="602191" y="314542"/>
                  </a:cubicBezTo>
                  <a:cubicBezTo>
                    <a:pt x="603475" y="355696"/>
                    <a:pt x="598979" y="403925"/>
                    <a:pt x="607328" y="445081"/>
                  </a:cubicBezTo>
                  <a:cubicBezTo>
                    <a:pt x="607971" y="448939"/>
                    <a:pt x="605401" y="450868"/>
                    <a:pt x="602191" y="450868"/>
                  </a:cubicBezTo>
                  <a:cubicBezTo>
                    <a:pt x="602191" y="451510"/>
                    <a:pt x="601548" y="452153"/>
                    <a:pt x="600905" y="452798"/>
                  </a:cubicBezTo>
                  <a:cubicBezTo>
                    <a:pt x="593199" y="461799"/>
                    <a:pt x="580998" y="466945"/>
                    <a:pt x="570722" y="474018"/>
                  </a:cubicBezTo>
                  <a:cubicBezTo>
                    <a:pt x="569438" y="480448"/>
                    <a:pt x="561731" y="481735"/>
                    <a:pt x="556592" y="477876"/>
                  </a:cubicBezTo>
                  <a:cubicBezTo>
                    <a:pt x="555951" y="478519"/>
                    <a:pt x="555308" y="478519"/>
                    <a:pt x="554666" y="478519"/>
                  </a:cubicBezTo>
                  <a:cubicBezTo>
                    <a:pt x="522555" y="477234"/>
                    <a:pt x="489802" y="475946"/>
                    <a:pt x="457690" y="475946"/>
                  </a:cubicBezTo>
                  <a:cubicBezTo>
                    <a:pt x="455123" y="478519"/>
                    <a:pt x="450627" y="478519"/>
                    <a:pt x="448057" y="476591"/>
                  </a:cubicBezTo>
                  <a:cubicBezTo>
                    <a:pt x="446130" y="476591"/>
                    <a:pt x="443563" y="476591"/>
                    <a:pt x="441636" y="476591"/>
                  </a:cubicBezTo>
                  <a:cubicBezTo>
                    <a:pt x="435856" y="476591"/>
                    <a:pt x="435213" y="468231"/>
                    <a:pt x="440350" y="466300"/>
                  </a:cubicBezTo>
                  <a:cubicBezTo>
                    <a:pt x="442277" y="466300"/>
                    <a:pt x="443563" y="465658"/>
                    <a:pt x="444204" y="465658"/>
                  </a:cubicBezTo>
                  <a:cubicBezTo>
                    <a:pt x="432003" y="346693"/>
                    <a:pt x="448700" y="227730"/>
                    <a:pt x="443563" y="108766"/>
                  </a:cubicBezTo>
                  <a:close/>
                  <a:moveTo>
                    <a:pt x="1477109" y="0"/>
                  </a:moveTo>
                  <a:lnTo>
                    <a:pt x="1480121" y="0"/>
                  </a:lnTo>
                  <a:lnTo>
                    <a:pt x="1480942" y="22468"/>
                  </a:lnTo>
                  <a:cubicBezTo>
                    <a:pt x="1482285" y="36117"/>
                    <a:pt x="1483926" y="49848"/>
                    <a:pt x="1484225" y="63739"/>
                  </a:cubicBezTo>
                  <a:cubicBezTo>
                    <a:pt x="1484225" y="66969"/>
                    <a:pt x="1478854" y="66969"/>
                    <a:pt x="1478854" y="63093"/>
                  </a:cubicBezTo>
                  <a:cubicBezTo>
                    <a:pt x="1478556" y="49525"/>
                    <a:pt x="1477213" y="35794"/>
                    <a:pt x="1476467" y="22064"/>
                  </a:cubicBezTo>
                  <a:close/>
                  <a:moveTo>
                    <a:pt x="1457275" y="0"/>
                  </a:moveTo>
                  <a:lnTo>
                    <a:pt x="1474916" y="0"/>
                  </a:lnTo>
                  <a:lnTo>
                    <a:pt x="1474017" y="28251"/>
                  </a:lnTo>
                  <a:cubicBezTo>
                    <a:pt x="1473694" y="45533"/>
                    <a:pt x="1474017" y="62815"/>
                    <a:pt x="1476281" y="79136"/>
                  </a:cubicBezTo>
                  <a:cubicBezTo>
                    <a:pt x="1484691" y="72096"/>
                    <a:pt x="1495042" y="67616"/>
                    <a:pt x="1502158" y="59295"/>
                  </a:cubicBezTo>
                  <a:lnTo>
                    <a:pt x="1497648" y="0"/>
                  </a:lnTo>
                  <a:lnTo>
                    <a:pt x="1510407" y="0"/>
                  </a:lnTo>
                  <a:lnTo>
                    <a:pt x="1512509" y="56095"/>
                  </a:lnTo>
                  <a:cubicBezTo>
                    <a:pt x="1513155" y="56734"/>
                    <a:pt x="1513802" y="58015"/>
                    <a:pt x="1513802" y="59295"/>
                  </a:cubicBezTo>
                  <a:cubicBezTo>
                    <a:pt x="1538384" y="55454"/>
                    <a:pt x="1566848" y="61855"/>
                    <a:pt x="1578494" y="34332"/>
                  </a:cubicBezTo>
                  <a:cubicBezTo>
                    <a:pt x="1579140" y="34332"/>
                    <a:pt x="1579140" y="33691"/>
                    <a:pt x="1579140" y="33691"/>
                  </a:cubicBezTo>
                  <a:lnTo>
                    <a:pt x="1579889" y="0"/>
                  </a:lnTo>
                  <a:lnTo>
                    <a:pt x="1600488" y="0"/>
                  </a:lnTo>
                  <a:lnTo>
                    <a:pt x="1600488" y="28491"/>
                  </a:lnTo>
                  <a:cubicBezTo>
                    <a:pt x="1599841" y="46813"/>
                    <a:pt x="1596607" y="64415"/>
                    <a:pt x="1584963" y="77217"/>
                  </a:cubicBezTo>
                  <a:cubicBezTo>
                    <a:pt x="1559086" y="106659"/>
                    <a:pt x="1508627" y="104740"/>
                    <a:pt x="1472399" y="104101"/>
                  </a:cubicBezTo>
                  <a:cubicBezTo>
                    <a:pt x="1467225" y="104101"/>
                    <a:pt x="1464637" y="101540"/>
                    <a:pt x="1463343" y="97699"/>
                  </a:cubicBezTo>
                  <a:cubicBezTo>
                    <a:pt x="1461402" y="96419"/>
                    <a:pt x="1460755" y="95139"/>
                    <a:pt x="1460109" y="92578"/>
                  </a:cubicBezTo>
                  <a:cubicBezTo>
                    <a:pt x="1456875" y="76256"/>
                    <a:pt x="1456066" y="59134"/>
                    <a:pt x="1456147" y="41932"/>
                  </a:cubicBezTo>
                  <a:close/>
                  <a:moveTo>
                    <a:pt x="1348830" y="0"/>
                  </a:moveTo>
                  <a:lnTo>
                    <a:pt x="1369069" y="0"/>
                  </a:lnTo>
                  <a:lnTo>
                    <a:pt x="1368830" y="11047"/>
                  </a:lnTo>
                  <a:cubicBezTo>
                    <a:pt x="1368268" y="41928"/>
                    <a:pt x="1368268" y="72728"/>
                    <a:pt x="1370196" y="103527"/>
                  </a:cubicBezTo>
                  <a:cubicBezTo>
                    <a:pt x="1372122" y="142669"/>
                    <a:pt x="1374051" y="181170"/>
                    <a:pt x="1374694" y="220312"/>
                  </a:cubicBezTo>
                  <a:cubicBezTo>
                    <a:pt x="1378549" y="215819"/>
                    <a:pt x="1383048" y="211329"/>
                    <a:pt x="1386261" y="206836"/>
                  </a:cubicBezTo>
                  <a:cubicBezTo>
                    <a:pt x="1388189" y="204911"/>
                    <a:pt x="1390759" y="206836"/>
                    <a:pt x="1389475" y="208120"/>
                  </a:cubicBezTo>
                  <a:cubicBezTo>
                    <a:pt x="1385618" y="213894"/>
                    <a:pt x="1381120" y="219669"/>
                    <a:pt x="1375979" y="224162"/>
                  </a:cubicBezTo>
                  <a:cubicBezTo>
                    <a:pt x="1375979" y="224803"/>
                    <a:pt x="1375336" y="224803"/>
                    <a:pt x="1374694" y="224803"/>
                  </a:cubicBezTo>
                  <a:cubicBezTo>
                    <a:pt x="1374694" y="229295"/>
                    <a:pt x="1375336" y="233145"/>
                    <a:pt x="1375336" y="237636"/>
                  </a:cubicBezTo>
                  <a:cubicBezTo>
                    <a:pt x="1380477" y="231220"/>
                    <a:pt x="1385618" y="224162"/>
                    <a:pt x="1390759" y="217744"/>
                  </a:cubicBezTo>
                  <a:cubicBezTo>
                    <a:pt x="1392044" y="215819"/>
                    <a:pt x="1395258" y="217744"/>
                    <a:pt x="1393973" y="219669"/>
                  </a:cubicBezTo>
                  <a:cubicBezTo>
                    <a:pt x="1388189" y="228011"/>
                    <a:pt x="1382406" y="236995"/>
                    <a:pt x="1375336" y="244053"/>
                  </a:cubicBezTo>
                  <a:cubicBezTo>
                    <a:pt x="1375336" y="253036"/>
                    <a:pt x="1375336" y="261379"/>
                    <a:pt x="1375336" y="269719"/>
                  </a:cubicBezTo>
                  <a:cubicBezTo>
                    <a:pt x="1377908" y="265228"/>
                    <a:pt x="1379834" y="260736"/>
                    <a:pt x="1382406" y="256245"/>
                  </a:cubicBezTo>
                  <a:cubicBezTo>
                    <a:pt x="1387546" y="247903"/>
                    <a:pt x="1391401" y="238919"/>
                    <a:pt x="1398471" y="232504"/>
                  </a:cubicBezTo>
                  <a:cubicBezTo>
                    <a:pt x="1400399" y="230577"/>
                    <a:pt x="1402970" y="233786"/>
                    <a:pt x="1401042" y="235711"/>
                  </a:cubicBezTo>
                  <a:cubicBezTo>
                    <a:pt x="1393973" y="242769"/>
                    <a:pt x="1388832" y="254320"/>
                    <a:pt x="1384334" y="263944"/>
                  </a:cubicBezTo>
                  <a:cubicBezTo>
                    <a:pt x="1382406" y="268437"/>
                    <a:pt x="1379834" y="276136"/>
                    <a:pt x="1375336" y="279986"/>
                  </a:cubicBezTo>
                  <a:cubicBezTo>
                    <a:pt x="1375336" y="283195"/>
                    <a:pt x="1375336" y="287686"/>
                    <a:pt x="1375336" y="290894"/>
                  </a:cubicBezTo>
                  <a:cubicBezTo>
                    <a:pt x="1375336" y="293462"/>
                    <a:pt x="1374694" y="296028"/>
                    <a:pt x="1374694" y="299237"/>
                  </a:cubicBezTo>
                  <a:cubicBezTo>
                    <a:pt x="1384975" y="281911"/>
                    <a:pt x="1399113" y="266512"/>
                    <a:pt x="1407468" y="247903"/>
                  </a:cubicBezTo>
                  <a:cubicBezTo>
                    <a:pt x="1407468" y="247262"/>
                    <a:pt x="1408754" y="247903"/>
                    <a:pt x="1408111" y="248546"/>
                  </a:cubicBezTo>
                  <a:cubicBezTo>
                    <a:pt x="1401685" y="270362"/>
                    <a:pt x="1386261" y="290253"/>
                    <a:pt x="1374051" y="310145"/>
                  </a:cubicBezTo>
                  <a:cubicBezTo>
                    <a:pt x="1373408" y="315278"/>
                    <a:pt x="1373408" y="321053"/>
                    <a:pt x="1372765" y="326827"/>
                  </a:cubicBezTo>
                  <a:cubicBezTo>
                    <a:pt x="1381763" y="311429"/>
                    <a:pt x="1392044" y="296669"/>
                    <a:pt x="1401685" y="282554"/>
                  </a:cubicBezTo>
                  <a:cubicBezTo>
                    <a:pt x="1402970" y="281270"/>
                    <a:pt x="1404897" y="281911"/>
                    <a:pt x="1404254" y="283195"/>
                  </a:cubicBezTo>
                  <a:cubicBezTo>
                    <a:pt x="1392687" y="301802"/>
                    <a:pt x="1382406" y="321053"/>
                    <a:pt x="1371481" y="339662"/>
                  </a:cubicBezTo>
                  <a:cubicBezTo>
                    <a:pt x="1370839" y="346719"/>
                    <a:pt x="1369553" y="353777"/>
                    <a:pt x="1368910" y="360836"/>
                  </a:cubicBezTo>
                  <a:cubicBezTo>
                    <a:pt x="1379192" y="342869"/>
                    <a:pt x="1392044" y="325545"/>
                    <a:pt x="1404897" y="308861"/>
                  </a:cubicBezTo>
                  <a:cubicBezTo>
                    <a:pt x="1405540" y="306936"/>
                    <a:pt x="1408754" y="308861"/>
                    <a:pt x="1407468" y="310145"/>
                  </a:cubicBezTo>
                  <a:cubicBezTo>
                    <a:pt x="1392687" y="331320"/>
                    <a:pt x="1379834" y="353136"/>
                    <a:pt x="1366982" y="374953"/>
                  </a:cubicBezTo>
                  <a:cubicBezTo>
                    <a:pt x="1366339" y="383295"/>
                    <a:pt x="1365696" y="390994"/>
                    <a:pt x="1365055" y="398695"/>
                  </a:cubicBezTo>
                  <a:cubicBezTo>
                    <a:pt x="1374051" y="380086"/>
                    <a:pt x="1388189" y="364044"/>
                    <a:pt x="1399756" y="347362"/>
                  </a:cubicBezTo>
                  <a:cubicBezTo>
                    <a:pt x="1401042" y="345437"/>
                    <a:pt x="1404254" y="346719"/>
                    <a:pt x="1402327" y="348645"/>
                  </a:cubicBezTo>
                  <a:cubicBezTo>
                    <a:pt x="1388189" y="369819"/>
                    <a:pt x="1373408" y="389712"/>
                    <a:pt x="1364412" y="414094"/>
                  </a:cubicBezTo>
                  <a:cubicBezTo>
                    <a:pt x="1363769" y="419228"/>
                    <a:pt x="1363769" y="424361"/>
                    <a:pt x="1364412" y="430136"/>
                  </a:cubicBezTo>
                  <a:cubicBezTo>
                    <a:pt x="1375336" y="410886"/>
                    <a:pt x="1388832" y="392278"/>
                    <a:pt x="1402970" y="375595"/>
                  </a:cubicBezTo>
                  <a:cubicBezTo>
                    <a:pt x="1404254" y="373670"/>
                    <a:pt x="1406825" y="376877"/>
                    <a:pt x="1405540" y="378802"/>
                  </a:cubicBezTo>
                  <a:cubicBezTo>
                    <a:pt x="1390118" y="397412"/>
                    <a:pt x="1378549" y="418587"/>
                    <a:pt x="1364412" y="439119"/>
                  </a:cubicBezTo>
                  <a:cubicBezTo>
                    <a:pt x="1365055" y="444253"/>
                    <a:pt x="1365696" y="448745"/>
                    <a:pt x="1366339" y="453879"/>
                  </a:cubicBezTo>
                  <a:cubicBezTo>
                    <a:pt x="1374694" y="436553"/>
                    <a:pt x="1388189" y="419869"/>
                    <a:pt x="1401042" y="405752"/>
                  </a:cubicBezTo>
                  <a:cubicBezTo>
                    <a:pt x="1402970" y="404470"/>
                    <a:pt x="1404897" y="407036"/>
                    <a:pt x="1403611" y="408961"/>
                  </a:cubicBezTo>
                  <a:cubicBezTo>
                    <a:pt x="1388832" y="424361"/>
                    <a:pt x="1379834" y="442328"/>
                    <a:pt x="1368910" y="460295"/>
                  </a:cubicBezTo>
                  <a:cubicBezTo>
                    <a:pt x="1370839" y="460295"/>
                    <a:pt x="1372765" y="459654"/>
                    <a:pt x="1374694" y="459654"/>
                  </a:cubicBezTo>
                  <a:cubicBezTo>
                    <a:pt x="1377908" y="446178"/>
                    <a:pt x="1393973" y="435270"/>
                    <a:pt x="1404254" y="426286"/>
                  </a:cubicBezTo>
                  <a:cubicBezTo>
                    <a:pt x="1405540" y="424361"/>
                    <a:pt x="1408754" y="427570"/>
                    <a:pt x="1406825" y="428852"/>
                  </a:cubicBezTo>
                  <a:cubicBezTo>
                    <a:pt x="1398471" y="437194"/>
                    <a:pt x="1384975" y="447462"/>
                    <a:pt x="1381120" y="459654"/>
                  </a:cubicBezTo>
                  <a:cubicBezTo>
                    <a:pt x="1383691" y="459654"/>
                    <a:pt x="1386904" y="459013"/>
                    <a:pt x="1389475" y="459013"/>
                  </a:cubicBezTo>
                  <a:cubicBezTo>
                    <a:pt x="1390759" y="457729"/>
                    <a:pt x="1392044" y="455804"/>
                    <a:pt x="1392687" y="454520"/>
                  </a:cubicBezTo>
                  <a:cubicBezTo>
                    <a:pt x="1395901" y="450029"/>
                    <a:pt x="1399113" y="446178"/>
                    <a:pt x="1402327" y="441687"/>
                  </a:cubicBezTo>
                  <a:cubicBezTo>
                    <a:pt x="1404254" y="439119"/>
                    <a:pt x="1407468" y="441044"/>
                    <a:pt x="1406183" y="443612"/>
                  </a:cubicBezTo>
                  <a:cubicBezTo>
                    <a:pt x="1403611" y="448103"/>
                    <a:pt x="1400399" y="452595"/>
                    <a:pt x="1397828" y="457086"/>
                  </a:cubicBezTo>
                  <a:cubicBezTo>
                    <a:pt x="1397185" y="457729"/>
                    <a:pt x="1396544" y="459013"/>
                    <a:pt x="1396544" y="459654"/>
                  </a:cubicBezTo>
                  <a:cubicBezTo>
                    <a:pt x="1416464" y="459654"/>
                    <a:pt x="1437029" y="460937"/>
                    <a:pt x="1456950" y="457729"/>
                  </a:cubicBezTo>
                  <a:cubicBezTo>
                    <a:pt x="1453738" y="412169"/>
                    <a:pt x="1456950" y="366612"/>
                    <a:pt x="1455665" y="321694"/>
                  </a:cubicBezTo>
                  <a:cubicBezTo>
                    <a:pt x="1454381" y="279986"/>
                    <a:pt x="1460805" y="238919"/>
                    <a:pt x="1458879" y="197853"/>
                  </a:cubicBezTo>
                  <a:cubicBezTo>
                    <a:pt x="1458879" y="197212"/>
                    <a:pt x="1458879" y="195928"/>
                    <a:pt x="1459522" y="195287"/>
                  </a:cubicBezTo>
                  <a:cubicBezTo>
                    <a:pt x="1460164" y="193362"/>
                    <a:pt x="1461448" y="192078"/>
                    <a:pt x="1464020" y="191437"/>
                  </a:cubicBezTo>
                  <a:cubicBezTo>
                    <a:pt x="1488439" y="188869"/>
                    <a:pt x="1512859" y="189511"/>
                    <a:pt x="1537279" y="190794"/>
                  </a:cubicBezTo>
                  <a:cubicBezTo>
                    <a:pt x="1548205" y="191437"/>
                    <a:pt x="1549490" y="205552"/>
                    <a:pt x="1541136" y="208761"/>
                  </a:cubicBezTo>
                  <a:cubicBezTo>
                    <a:pt x="1546276" y="232504"/>
                    <a:pt x="1557200" y="253677"/>
                    <a:pt x="1563627" y="276777"/>
                  </a:cubicBezTo>
                  <a:cubicBezTo>
                    <a:pt x="1570053" y="300520"/>
                    <a:pt x="1575196" y="323620"/>
                    <a:pt x="1582263" y="346078"/>
                  </a:cubicBezTo>
                  <a:cubicBezTo>
                    <a:pt x="1594473" y="383936"/>
                    <a:pt x="1602828" y="421153"/>
                    <a:pt x="1613752" y="459654"/>
                  </a:cubicBezTo>
                  <a:cubicBezTo>
                    <a:pt x="1613752" y="459654"/>
                    <a:pt x="1613752" y="459654"/>
                    <a:pt x="1613752" y="460295"/>
                  </a:cubicBezTo>
                  <a:cubicBezTo>
                    <a:pt x="1642671" y="459654"/>
                    <a:pt x="1672232" y="457086"/>
                    <a:pt x="1701794" y="456445"/>
                  </a:cubicBezTo>
                  <a:cubicBezTo>
                    <a:pt x="1676089" y="394203"/>
                    <a:pt x="1665805" y="322978"/>
                    <a:pt x="1653595" y="256886"/>
                  </a:cubicBezTo>
                  <a:cubicBezTo>
                    <a:pt x="1649740" y="236354"/>
                    <a:pt x="1633674" y="198496"/>
                    <a:pt x="1632390" y="171544"/>
                  </a:cubicBezTo>
                  <a:cubicBezTo>
                    <a:pt x="1625321" y="168978"/>
                    <a:pt x="1621464" y="156786"/>
                    <a:pt x="1630461" y="151653"/>
                  </a:cubicBezTo>
                  <a:cubicBezTo>
                    <a:pt x="1671911" y="126629"/>
                    <a:pt x="1684081" y="81752"/>
                    <a:pt x="1687575" y="36514"/>
                  </a:cubicBezTo>
                  <a:lnTo>
                    <a:pt x="1688693" y="0"/>
                  </a:lnTo>
                  <a:lnTo>
                    <a:pt x="1710853" y="0"/>
                  </a:lnTo>
                  <a:lnTo>
                    <a:pt x="1709504" y="46419"/>
                  </a:lnTo>
                  <a:cubicBezTo>
                    <a:pt x="1705649" y="82995"/>
                    <a:pt x="1694725" y="117644"/>
                    <a:pt x="1672232" y="143953"/>
                  </a:cubicBezTo>
                  <a:cubicBezTo>
                    <a:pt x="1672232" y="144594"/>
                    <a:pt x="1672232" y="144594"/>
                    <a:pt x="1672232" y="144594"/>
                  </a:cubicBezTo>
                  <a:cubicBezTo>
                    <a:pt x="1706935" y="116201"/>
                    <a:pt x="1720670" y="74813"/>
                    <a:pt x="1727267" y="29907"/>
                  </a:cubicBezTo>
                  <a:lnTo>
                    <a:pt x="1730361" y="0"/>
                  </a:lnTo>
                  <a:lnTo>
                    <a:pt x="1744162" y="0"/>
                  </a:lnTo>
                  <a:lnTo>
                    <a:pt x="1742278" y="22037"/>
                  </a:lnTo>
                  <a:cubicBezTo>
                    <a:pt x="1733924" y="78502"/>
                    <a:pt x="1719787" y="129195"/>
                    <a:pt x="1674803" y="160636"/>
                  </a:cubicBezTo>
                  <a:cubicBezTo>
                    <a:pt x="1682515" y="203627"/>
                    <a:pt x="1697294" y="245337"/>
                    <a:pt x="1706292" y="287686"/>
                  </a:cubicBezTo>
                  <a:cubicBezTo>
                    <a:pt x="1717216" y="334529"/>
                    <a:pt x="1724928" y="386503"/>
                    <a:pt x="1746135" y="430777"/>
                  </a:cubicBezTo>
                  <a:cubicBezTo>
                    <a:pt x="1748705" y="431420"/>
                    <a:pt x="1750633" y="435270"/>
                    <a:pt x="1748705" y="437835"/>
                  </a:cubicBezTo>
                  <a:cubicBezTo>
                    <a:pt x="1748705" y="439762"/>
                    <a:pt x="1746776" y="441687"/>
                    <a:pt x="1745493" y="442328"/>
                  </a:cubicBezTo>
                  <a:cubicBezTo>
                    <a:pt x="1739066" y="450029"/>
                    <a:pt x="1732640" y="457729"/>
                    <a:pt x="1726214" y="465428"/>
                  </a:cubicBezTo>
                  <a:cubicBezTo>
                    <a:pt x="1726856" y="470562"/>
                    <a:pt x="1723642" y="476336"/>
                    <a:pt x="1716573" y="476336"/>
                  </a:cubicBezTo>
                  <a:cubicBezTo>
                    <a:pt x="1689584" y="476979"/>
                    <a:pt x="1662593" y="476979"/>
                    <a:pt x="1636245" y="476979"/>
                  </a:cubicBezTo>
                  <a:cubicBezTo>
                    <a:pt x="1627890" y="476979"/>
                    <a:pt x="1610540" y="476979"/>
                    <a:pt x="1603470" y="470562"/>
                  </a:cubicBezTo>
                  <a:cubicBezTo>
                    <a:pt x="1600258" y="469921"/>
                    <a:pt x="1596401" y="467996"/>
                    <a:pt x="1595116" y="464144"/>
                  </a:cubicBezTo>
                  <a:cubicBezTo>
                    <a:pt x="1587405" y="441687"/>
                    <a:pt x="1586120" y="417944"/>
                    <a:pt x="1578408" y="394844"/>
                  </a:cubicBezTo>
                  <a:cubicBezTo>
                    <a:pt x="1571339" y="375595"/>
                    <a:pt x="1564270" y="356986"/>
                    <a:pt x="1559129" y="337095"/>
                  </a:cubicBezTo>
                  <a:cubicBezTo>
                    <a:pt x="1549490" y="296028"/>
                    <a:pt x="1530852" y="251752"/>
                    <a:pt x="1531495" y="209404"/>
                  </a:cubicBezTo>
                  <a:cubicBezTo>
                    <a:pt x="1523142" y="209404"/>
                    <a:pt x="1514145" y="208120"/>
                    <a:pt x="1505149" y="206836"/>
                  </a:cubicBezTo>
                  <a:cubicBezTo>
                    <a:pt x="1516073" y="282554"/>
                    <a:pt x="1510289" y="360195"/>
                    <a:pt x="1512216" y="437194"/>
                  </a:cubicBezTo>
                  <a:cubicBezTo>
                    <a:pt x="1512216" y="441687"/>
                    <a:pt x="1507718" y="442969"/>
                    <a:pt x="1504506" y="441687"/>
                  </a:cubicBezTo>
                  <a:cubicBezTo>
                    <a:pt x="1504506" y="442328"/>
                    <a:pt x="1504506" y="443612"/>
                    <a:pt x="1503220" y="444253"/>
                  </a:cubicBezTo>
                  <a:cubicBezTo>
                    <a:pt x="1495508" y="453236"/>
                    <a:pt x="1482656" y="459013"/>
                    <a:pt x="1474301" y="467996"/>
                  </a:cubicBezTo>
                  <a:cubicBezTo>
                    <a:pt x="1474301" y="471846"/>
                    <a:pt x="1471731" y="475054"/>
                    <a:pt x="1467232" y="476336"/>
                  </a:cubicBezTo>
                  <a:cubicBezTo>
                    <a:pt x="1448596" y="480829"/>
                    <a:pt x="1427390" y="478261"/>
                    <a:pt x="1408754" y="477620"/>
                  </a:cubicBezTo>
                  <a:cubicBezTo>
                    <a:pt x="1389475" y="476336"/>
                    <a:pt x="1370196" y="476336"/>
                    <a:pt x="1350917" y="471846"/>
                  </a:cubicBezTo>
                  <a:cubicBezTo>
                    <a:pt x="1347703" y="470562"/>
                    <a:pt x="1347060" y="465428"/>
                    <a:pt x="1349631" y="463503"/>
                  </a:cubicBezTo>
                  <a:cubicBezTo>
                    <a:pt x="1349631" y="463503"/>
                    <a:pt x="1349631" y="462862"/>
                    <a:pt x="1349631" y="462219"/>
                  </a:cubicBezTo>
                  <a:cubicBezTo>
                    <a:pt x="1337421" y="405752"/>
                    <a:pt x="1355415" y="347362"/>
                    <a:pt x="1355415" y="290253"/>
                  </a:cubicBezTo>
                  <a:cubicBezTo>
                    <a:pt x="1354772" y="228011"/>
                    <a:pt x="1352843" y="165769"/>
                    <a:pt x="1348988" y="103527"/>
                  </a:cubicBezTo>
                  <a:cubicBezTo>
                    <a:pt x="1347061" y="70161"/>
                    <a:pt x="1347704" y="36955"/>
                    <a:pt x="1348748" y="374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655BA3D5-9FE0-7D42-B005-F5DFB2DAEC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36577" y="0"/>
              <a:ext cx="942806" cy="755637"/>
            </a:xfrm>
            <a:custGeom>
              <a:avLst/>
              <a:gdLst>
                <a:gd name="connsiteX0" fmla="*/ 212980 w 942806"/>
                <a:gd name="connsiteY0" fmla="*/ 621126 h 755637"/>
                <a:gd name="connsiteX1" fmla="*/ 218018 w 942806"/>
                <a:gd name="connsiteY1" fmla="*/ 623645 h 755637"/>
                <a:gd name="connsiteX2" fmla="*/ 216129 w 942806"/>
                <a:gd name="connsiteY2" fmla="*/ 639393 h 755637"/>
                <a:gd name="connsiteX3" fmla="*/ 209199 w 942806"/>
                <a:gd name="connsiteY3" fmla="*/ 636243 h 755637"/>
                <a:gd name="connsiteX4" fmla="*/ 210460 w 942806"/>
                <a:gd name="connsiteY4" fmla="*/ 630574 h 755637"/>
                <a:gd name="connsiteX5" fmla="*/ 210460 w 942806"/>
                <a:gd name="connsiteY5" fmla="*/ 625535 h 755637"/>
                <a:gd name="connsiteX6" fmla="*/ 212980 w 942806"/>
                <a:gd name="connsiteY6" fmla="*/ 621126 h 755637"/>
                <a:gd name="connsiteX7" fmla="*/ 196758 w 942806"/>
                <a:gd name="connsiteY7" fmla="*/ 612587 h 755637"/>
                <a:gd name="connsiteX8" fmla="*/ 199436 w 942806"/>
                <a:gd name="connsiteY8" fmla="*/ 615651 h 755637"/>
                <a:gd name="connsiteX9" fmla="*/ 196286 w 942806"/>
                <a:gd name="connsiteY9" fmla="*/ 631586 h 755637"/>
                <a:gd name="connsiteX10" fmla="*/ 191247 w 942806"/>
                <a:gd name="connsiteY10" fmla="*/ 632813 h 755637"/>
                <a:gd name="connsiteX11" fmla="*/ 189356 w 942806"/>
                <a:gd name="connsiteY11" fmla="*/ 627909 h 755637"/>
                <a:gd name="connsiteX12" fmla="*/ 191247 w 942806"/>
                <a:gd name="connsiteY12" fmla="*/ 621780 h 755637"/>
                <a:gd name="connsiteX13" fmla="*/ 193136 w 942806"/>
                <a:gd name="connsiteY13" fmla="*/ 615039 h 755637"/>
                <a:gd name="connsiteX14" fmla="*/ 196758 w 942806"/>
                <a:gd name="connsiteY14" fmla="*/ 612587 h 755637"/>
                <a:gd name="connsiteX15" fmla="*/ 185560 w 942806"/>
                <a:gd name="connsiteY15" fmla="*/ 598436 h 755637"/>
                <a:gd name="connsiteX16" fmla="*/ 188681 w 942806"/>
                <a:gd name="connsiteY16" fmla="*/ 601554 h 755637"/>
                <a:gd name="connsiteX17" fmla="*/ 186656 w 942806"/>
                <a:gd name="connsiteY17" fmla="*/ 613402 h 755637"/>
                <a:gd name="connsiteX18" fmla="*/ 183958 w 942806"/>
                <a:gd name="connsiteY18" fmla="*/ 623379 h 755637"/>
                <a:gd name="connsiteX19" fmla="*/ 175859 w 942806"/>
                <a:gd name="connsiteY19" fmla="*/ 622133 h 755637"/>
                <a:gd name="connsiteX20" fmla="*/ 181934 w 942806"/>
                <a:gd name="connsiteY20" fmla="*/ 600931 h 755637"/>
                <a:gd name="connsiteX21" fmla="*/ 185560 w 942806"/>
                <a:gd name="connsiteY21" fmla="*/ 598436 h 755637"/>
                <a:gd name="connsiteX22" fmla="*/ 176803 w 942806"/>
                <a:gd name="connsiteY22" fmla="*/ 576161 h 755637"/>
                <a:gd name="connsiteX23" fmla="*/ 178869 w 942806"/>
                <a:gd name="connsiteY23" fmla="*/ 579793 h 755637"/>
                <a:gd name="connsiteX24" fmla="*/ 168947 w 942806"/>
                <a:gd name="connsiteY24" fmla="*/ 618078 h 755637"/>
                <a:gd name="connsiteX25" fmla="*/ 161010 w 942806"/>
                <a:gd name="connsiteY25" fmla="*/ 616758 h 755637"/>
                <a:gd name="connsiteX26" fmla="*/ 172256 w 942806"/>
                <a:gd name="connsiteY26" fmla="*/ 578472 h 755637"/>
                <a:gd name="connsiteX27" fmla="*/ 176803 w 942806"/>
                <a:gd name="connsiteY27" fmla="*/ 576161 h 755637"/>
                <a:gd name="connsiteX28" fmla="*/ 163512 w 942806"/>
                <a:gd name="connsiteY28" fmla="*/ 555731 h 755637"/>
                <a:gd name="connsiteX29" fmla="*/ 165345 w 942806"/>
                <a:gd name="connsiteY29" fmla="*/ 558593 h 755637"/>
                <a:gd name="connsiteX30" fmla="*/ 160010 w 942806"/>
                <a:gd name="connsiteY30" fmla="*/ 578872 h 755637"/>
                <a:gd name="connsiteX31" fmla="*/ 152673 w 942806"/>
                <a:gd name="connsiteY31" fmla="*/ 601113 h 755637"/>
                <a:gd name="connsiteX32" fmla="*/ 144670 w 942806"/>
                <a:gd name="connsiteY32" fmla="*/ 599804 h 755637"/>
                <a:gd name="connsiteX33" fmla="*/ 160676 w 942806"/>
                <a:gd name="connsiteY33" fmla="*/ 557286 h 755637"/>
                <a:gd name="connsiteX34" fmla="*/ 163512 w 942806"/>
                <a:gd name="connsiteY34" fmla="*/ 555731 h 755637"/>
                <a:gd name="connsiteX35" fmla="*/ 379686 w 942806"/>
                <a:gd name="connsiteY35" fmla="*/ 549313 h 755637"/>
                <a:gd name="connsiteX36" fmla="*/ 386974 w 942806"/>
                <a:gd name="connsiteY36" fmla="*/ 550135 h 755637"/>
                <a:gd name="connsiteX37" fmla="*/ 376736 w 942806"/>
                <a:gd name="connsiteY37" fmla="*/ 549640 h 755637"/>
                <a:gd name="connsiteX38" fmla="*/ 391828 w 942806"/>
                <a:gd name="connsiteY38" fmla="*/ 547970 h 755637"/>
                <a:gd name="connsiteX39" fmla="*/ 391435 w 942806"/>
                <a:gd name="connsiteY39" fmla="*/ 548199 h 755637"/>
                <a:gd name="connsiteX40" fmla="*/ 390999 w 942806"/>
                <a:gd name="connsiteY40" fmla="*/ 548063 h 755637"/>
                <a:gd name="connsiteX41" fmla="*/ 394867 w 942806"/>
                <a:gd name="connsiteY41" fmla="*/ 531991 h 755637"/>
                <a:gd name="connsiteX42" fmla="*/ 399120 w 942806"/>
                <a:gd name="connsiteY42" fmla="*/ 531991 h 755637"/>
                <a:gd name="connsiteX43" fmla="*/ 398411 w 942806"/>
                <a:gd name="connsiteY43" fmla="*/ 534354 h 755637"/>
                <a:gd name="connsiteX44" fmla="*/ 394867 w 942806"/>
                <a:gd name="connsiteY44" fmla="*/ 533409 h 755637"/>
                <a:gd name="connsiteX45" fmla="*/ 394867 w 942806"/>
                <a:gd name="connsiteY45" fmla="*/ 531991 h 755637"/>
                <a:gd name="connsiteX46" fmla="*/ 148447 w 942806"/>
                <a:gd name="connsiteY46" fmla="*/ 531205 h 755637"/>
                <a:gd name="connsiteX47" fmla="*/ 151209 w 942806"/>
                <a:gd name="connsiteY47" fmla="*/ 535457 h 755637"/>
                <a:gd name="connsiteX48" fmla="*/ 131719 w 942806"/>
                <a:gd name="connsiteY48" fmla="*/ 585850 h 755637"/>
                <a:gd name="connsiteX49" fmla="*/ 123275 w 942806"/>
                <a:gd name="connsiteY49" fmla="*/ 582700 h 755637"/>
                <a:gd name="connsiteX50" fmla="*/ 144711 w 942806"/>
                <a:gd name="connsiteY50" fmla="*/ 533568 h 755637"/>
                <a:gd name="connsiteX51" fmla="*/ 148447 w 942806"/>
                <a:gd name="connsiteY51" fmla="*/ 531205 h 755637"/>
                <a:gd name="connsiteX52" fmla="*/ 377150 w 942806"/>
                <a:gd name="connsiteY52" fmla="*/ 530188 h 755637"/>
                <a:gd name="connsiteX53" fmla="*/ 379277 w 942806"/>
                <a:gd name="connsiteY53" fmla="*/ 532250 h 755637"/>
                <a:gd name="connsiteX54" fmla="*/ 377859 w 942806"/>
                <a:gd name="connsiteY54" fmla="*/ 533280 h 755637"/>
                <a:gd name="connsiteX55" fmla="*/ 375734 w 942806"/>
                <a:gd name="connsiteY55" fmla="*/ 531220 h 755637"/>
                <a:gd name="connsiteX56" fmla="*/ 377150 w 942806"/>
                <a:gd name="connsiteY56" fmla="*/ 530188 h 755637"/>
                <a:gd name="connsiteX57" fmla="*/ 405046 w 942806"/>
                <a:gd name="connsiteY57" fmla="*/ 527456 h 755637"/>
                <a:gd name="connsiteX58" fmla="*/ 406077 w 942806"/>
                <a:gd name="connsiteY58" fmla="*/ 529157 h 755637"/>
                <a:gd name="connsiteX59" fmla="*/ 404016 w 942806"/>
                <a:gd name="connsiteY59" fmla="*/ 530857 h 755637"/>
                <a:gd name="connsiteX60" fmla="*/ 402986 w 942806"/>
                <a:gd name="connsiteY60" fmla="*/ 529157 h 755637"/>
                <a:gd name="connsiteX61" fmla="*/ 405046 w 942806"/>
                <a:gd name="connsiteY61" fmla="*/ 527456 h 755637"/>
                <a:gd name="connsiteX62" fmla="*/ 366319 w 942806"/>
                <a:gd name="connsiteY62" fmla="*/ 521869 h 755637"/>
                <a:gd name="connsiteX63" fmla="*/ 367129 w 942806"/>
                <a:gd name="connsiteY63" fmla="*/ 526727 h 755637"/>
                <a:gd name="connsiteX64" fmla="*/ 363888 w 942806"/>
                <a:gd name="connsiteY64" fmla="*/ 526727 h 755637"/>
                <a:gd name="connsiteX65" fmla="*/ 362269 w 942806"/>
                <a:gd name="connsiteY65" fmla="*/ 522476 h 755637"/>
                <a:gd name="connsiteX66" fmla="*/ 366319 w 942806"/>
                <a:gd name="connsiteY66" fmla="*/ 521869 h 755637"/>
                <a:gd name="connsiteX67" fmla="*/ 384237 w 942806"/>
                <a:gd name="connsiteY67" fmla="*/ 521126 h 755637"/>
                <a:gd name="connsiteX68" fmla="*/ 391324 w 942806"/>
                <a:gd name="connsiteY68" fmla="*/ 521597 h 755637"/>
                <a:gd name="connsiteX69" fmla="*/ 390615 w 942806"/>
                <a:gd name="connsiteY69" fmla="*/ 523015 h 755637"/>
                <a:gd name="connsiteX70" fmla="*/ 384237 w 942806"/>
                <a:gd name="connsiteY70" fmla="*/ 522070 h 755637"/>
                <a:gd name="connsiteX71" fmla="*/ 384237 w 942806"/>
                <a:gd name="connsiteY71" fmla="*/ 521126 h 755637"/>
                <a:gd name="connsiteX72" fmla="*/ 373607 w 942806"/>
                <a:gd name="connsiteY72" fmla="*/ 513284 h 755637"/>
                <a:gd name="connsiteX73" fmla="*/ 374741 w 942806"/>
                <a:gd name="connsiteY73" fmla="*/ 514985 h 755637"/>
                <a:gd name="connsiteX74" fmla="*/ 373040 w 942806"/>
                <a:gd name="connsiteY74" fmla="*/ 516685 h 755637"/>
                <a:gd name="connsiteX75" fmla="*/ 371340 w 942806"/>
                <a:gd name="connsiteY75" fmla="*/ 514985 h 755637"/>
                <a:gd name="connsiteX76" fmla="*/ 373607 w 942806"/>
                <a:gd name="connsiteY76" fmla="*/ 513284 h 755637"/>
                <a:gd name="connsiteX77" fmla="*/ 141077 w 942806"/>
                <a:gd name="connsiteY77" fmla="*/ 505534 h 755637"/>
                <a:gd name="connsiteX78" fmla="*/ 144918 w 942806"/>
                <a:gd name="connsiteY78" fmla="*/ 508684 h 755637"/>
                <a:gd name="connsiteX79" fmla="*/ 117395 w 942806"/>
                <a:gd name="connsiteY79" fmla="*/ 560337 h 755637"/>
                <a:gd name="connsiteX80" fmla="*/ 109074 w 942806"/>
                <a:gd name="connsiteY80" fmla="*/ 556557 h 755637"/>
                <a:gd name="connsiteX81" fmla="*/ 141077 w 942806"/>
                <a:gd name="connsiteY81" fmla="*/ 505534 h 755637"/>
                <a:gd name="connsiteX82" fmla="*/ 341211 w 942806"/>
                <a:gd name="connsiteY82" fmla="*/ 504861 h 755637"/>
                <a:gd name="connsiteX83" fmla="*/ 343642 w 942806"/>
                <a:gd name="connsiteY83" fmla="*/ 506075 h 755637"/>
                <a:gd name="connsiteX84" fmla="*/ 343642 w 942806"/>
                <a:gd name="connsiteY84" fmla="*/ 510327 h 755637"/>
                <a:gd name="connsiteX85" fmla="*/ 341211 w 942806"/>
                <a:gd name="connsiteY85" fmla="*/ 510936 h 755637"/>
                <a:gd name="connsiteX86" fmla="*/ 341211 w 942806"/>
                <a:gd name="connsiteY86" fmla="*/ 504861 h 755637"/>
                <a:gd name="connsiteX87" fmla="*/ 391088 w 942806"/>
                <a:gd name="connsiteY87" fmla="*/ 504779 h 755637"/>
                <a:gd name="connsiteX88" fmla="*/ 392977 w 942806"/>
                <a:gd name="connsiteY88" fmla="*/ 504779 h 755637"/>
                <a:gd name="connsiteX89" fmla="*/ 392977 w 942806"/>
                <a:gd name="connsiteY89" fmla="*/ 509882 h 755637"/>
                <a:gd name="connsiteX90" fmla="*/ 391088 w 942806"/>
                <a:gd name="connsiteY90" fmla="*/ 509882 h 755637"/>
                <a:gd name="connsiteX91" fmla="*/ 391088 w 942806"/>
                <a:gd name="connsiteY91" fmla="*/ 504779 h 755637"/>
                <a:gd name="connsiteX92" fmla="*/ 329198 w 942806"/>
                <a:gd name="connsiteY92" fmla="*/ 502700 h 755637"/>
                <a:gd name="connsiteX93" fmla="*/ 327309 w 942806"/>
                <a:gd name="connsiteY93" fmla="*/ 505222 h 755637"/>
                <a:gd name="connsiteX94" fmla="*/ 326679 w 942806"/>
                <a:gd name="connsiteY94" fmla="*/ 505222 h 755637"/>
                <a:gd name="connsiteX95" fmla="*/ 329198 w 942806"/>
                <a:gd name="connsiteY95" fmla="*/ 502700 h 755637"/>
                <a:gd name="connsiteX96" fmla="*/ 399118 w 942806"/>
                <a:gd name="connsiteY96" fmla="*/ 494433 h 755637"/>
                <a:gd name="connsiteX97" fmla="*/ 401954 w 942806"/>
                <a:gd name="connsiteY97" fmla="*/ 494433 h 755637"/>
                <a:gd name="connsiteX98" fmla="*/ 402662 w 942806"/>
                <a:gd name="connsiteY98" fmla="*/ 497269 h 755637"/>
                <a:gd name="connsiteX99" fmla="*/ 399827 w 942806"/>
                <a:gd name="connsiteY99" fmla="*/ 497976 h 755637"/>
                <a:gd name="connsiteX100" fmla="*/ 399118 w 942806"/>
                <a:gd name="connsiteY100" fmla="*/ 494433 h 755637"/>
                <a:gd name="connsiteX101" fmla="*/ 4500 w 942806"/>
                <a:gd name="connsiteY101" fmla="*/ 492049 h 755637"/>
                <a:gd name="connsiteX102" fmla="*/ 33605 w 942806"/>
                <a:gd name="connsiteY102" fmla="*/ 574511 h 755637"/>
                <a:gd name="connsiteX103" fmla="*/ 57648 w 942806"/>
                <a:gd name="connsiteY103" fmla="*/ 609300 h 755637"/>
                <a:gd name="connsiteX104" fmla="*/ 66506 w 942806"/>
                <a:gd name="connsiteY104" fmla="*/ 620253 h 755637"/>
                <a:gd name="connsiteX105" fmla="*/ 58914 w 942806"/>
                <a:gd name="connsiteY105" fmla="*/ 626051 h 755637"/>
                <a:gd name="connsiteX106" fmla="*/ 24746 w 942806"/>
                <a:gd name="connsiteY106" fmla="*/ 578377 h 755637"/>
                <a:gd name="connsiteX107" fmla="*/ 70 w 942806"/>
                <a:gd name="connsiteY107" fmla="*/ 493339 h 755637"/>
                <a:gd name="connsiteX108" fmla="*/ 4500 w 942806"/>
                <a:gd name="connsiteY108" fmla="*/ 492049 h 755637"/>
                <a:gd name="connsiteX109" fmla="*/ 326129 w 942806"/>
                <a:gd name="connsiteY109" fmla="*/ 487268 h 755637"/>
                <a:gd name="connsiteX110" fmla="*/ 331798 w 942806"/>
                <a:gd name="connsiteY110" fmla="*/ 488526 h 755637"/>
                <a:gd name="connsiteX111" fmla="*/ 330380 w 942806"/>
                <a:gd name="connsiteY111" fmla="*/ 491048 h 755637"/>
                <a:gd name="connsiteX112" fmla="*/ 324711 w 942806"/>
                <a:gd name="connsiteY112" fmla="*/ 489157 h 755637"/>
                <a:gd name="connsiteX113" fmla="*/ 326129 w 942806"/>
                <a:gd name="connsiteY113" fmla="*/ 487268 h 755637"/>
                <a:gd name="connsiteX114" fmla="*/ 742333 w 942806"/>
                <a:gd name="connsiteY114" fmla="*/ 473808 h 755637"/>
                <a:gd name="connsiteX115" fmla="*/ 747397 w 942806"/>
                <a:gd name="connsiteY115" fmla="*/ 482488 h 755637"/>
                <a:gd name="connsiteX116" fmla="*/ 723608 w 942806"/>
                <a:gd name="connsiteY116" fmla="*/ 535205 h 755637"/>
                <a:gd name="connsiteX117" fmla="*/ 683101 w 942806"/>
                <a:gd name="connsiteY117" fmla="*/ 594996 h 755637"/>
                <a:gd name="connsiteX118" fmla="*/ 601447 w 942806"/>
                <a:gd name="connsiteY118" fmla="*/ 677931 h 755637"/>
                <a:gd name="connsiteX119" fmla="*/ 491503 w 942806"/>
                <a:gd name="connsiteY119" fmla="*/ 718433 h 755637"/>
                <a:gd name="connsiteX120" fmla="*/ 364197 w 942806"/>
                <a:gd name="connsiteY120" fmla="*/ 695289 h 755637"/>
                <a:gd name="connsiteX121" fmla="*/ 366770 w 942806"/>
                <a:gd name="connsiteY121" fmla="*/ 690789 h 755637"/>
                <a:gd name="connsiteX122" fmla="*/ 491503 w 942806"/>
                <a:gd name="connsiteY122" fmla="*/ 707504 h 755637"/>
                <a:gd name="connsiteX123" fmla="*/ 573141 w 942806"/>
                <a:gd name="connsiteY123" fmla="*/ 675417 h 755637"/>
                <a:gd name="connsiteX124" fmla="*/ 498547 w 942806"/>
                <a:gd name="connsiteY124" fmla="*/ 696676 h 755637"/>
                <a:gd name="connsiteX125" fmla="*/ 405818 w 942806"/>
                <a:gd name="connsiteY125" fmla="*/ 686441 h 755637"/>
                <a:gd name="connsiteX126" fmla="*/ 405818 w 942806"/>
                <a:gd name="connsiteY126" fmla="*/ 680682 h 755637"/>
                <a:gd name="connsiteX127" fmla="*/ 490821 w 942806"/>
                <a:gd name="connsiteY127" fmla="*/ 687719 h 755637"/>
                <a:gd name="connsiteX128" fmla="*/ 579686 w 942806"/>
                <a:gd name="connsiteY128" fmla="*/ 662132 h 755637"/>
                <a:gd name="connsiteX129" fmla="*/ 693022 w 942806"/>
                <a:gd name="connsiteY129" fmla="*/ 539944 h 755637"/>
                <a:gd name="connsiteX130" fmla="*/ 700750 w 942806"/>
                <a:gd name="connsiteY130" fmla="*/ 544422 h 755637"/>
                <a:gd name="connsiteX131" fmla="*/ 645933 w 942806"/>
                <a:gd name="connsiteY131" fmla="*/ 616551 h 755637"/>
                <a:gd name="connsiteX132" fmla="*/ 578071 w 942806"/>
                <a:gd name="connsiteY132" fmla="*/ 673479 h 755637"/>
                <a:gd name="connsiteX133" fmla="*/ 602732 w 942806"/>
                <a:gd name="connsiteY133" fmla="*/ 663787 h 755637"/>
                <a:gd name="connsiteX134" fmla="*/ 683101 w 942806"/>
                <a:gd name="connsiteY134" fmla="*/ 576352 h 755637"/>
                <a:gd name="connsiteX135" fmla="*/ 715249 w 942806"/>
                <a:gd name="connsiteY135" fmla="*/ 522990 h 755637"/>
                <a:gd name="connsiteX136" fmla="*/ 733894 w 942806"/>
                <a:gd name="connsiteY136" fmla="*/ 478631 h 755637"/>
                <a:gd name="connsiteX137" fmla="*/ 742333 w 942806"/>
                <a:gd name="connsiteY137" fmla="*/ 473808 h 755637"/>
                <a:gd name="connsiteX138" fmla="*/ 126953 w 942806"/>
                <a:gd name="connsiteY138" fmla="*/ 472215 h 755637"/>
                <a:gd name="connsiteX139" fmla="*/ 131394 w 942806"/>
                <a:gd name="connsiteY139" fmla="*/ 473508 h 755637"/>
                <a:gd name="connsiteX140" fmla="*/ 101570 w 942806"/>
                <a:gd name="connsiteY140" fmla="*/ 536866 h 755637"/>
                <a:gd name="connsiteX141" fmla="*/ 92049 w 942806"/>
                <a:gd name="connsiteY141" fmla="*/ 534279 h 755637"/>
                <a:gd name="connsiteX142" fmla="*/ 126953 w 942806"/>
                <a:gd name="connsiteY142" fmla="*/ 472215 h 755637"/>
                <a:gd name="connsiteX143" fmla="*/ 323418 w 942806"/>
                <a:gd name="connsiteY143" fmla="*/ 467505 h 755637"/>
                <a:gd name="connsiteX144" fmla="*/ 324752 w 942806"/>
                <a:gd name="connsiteY144" fmla="*/ 468214 h 755637"/>
                <a:gd name="connsiteX145" fmla="*/ 318081 w 942806"/>
                <a:gd name="connsiteY145" fmla="*/ 476009 h 755637"/>
                <a:gd name="connsiteX146" fmla="*/ 316081 w 942806"/>
                <a:gd name="connsiteY146" fmla="*/ 473883 h 755637"/>
                <a:gd name="connsiteX147" fmla="*/ 323418 w 942806"/>
                <a:gd name="connsiteY147" fmla="*/ 467505 h 755637"/>
                <a:gd name="connsiteX148" fmla="*/ 367595 w 942806"/>
                <a:gd name="connsiteY148" fmla="*/ 457986 h 755637"/>
                <a:gd name="connsiteX149" fmla="*/ 356234 w 942806"/>
                <a:gd name="connsiteY149" fmla="*/ 465217 h 755637"/>
                <a:gd name="connsiteX150" fmla="*/ 359435 w 942806"/>
                <a:gd name="connsiteY150" fmla="*/ 494149 h 755637"/>
                <a:gd name="connsiteX151" fmla="*/ 386317 w 942806"/>
                <a:gd name="connsiteY151" fmla="*/ 487719 h 755637"/>
                <a:gd name="connsiteX152" fmla="*/ 379916 w 942806"/>
                <a:gd name="connsiteY152" fmla="*/ 460075 h 755637"/>
                <a:gd name="connsiteX153" fmla="*/ 379916 w 942806"/>
                <a:gd name="connsiteY153" fmla="*/ 459432 h 755637"/>
                <a:gd name="connsiteX154" fmla="*/ 367595 w 942806"/>
                <a:gd name="connsiteY154" fmla="*/ 457986 h 755637"/>
                <a:gd name="connsiteX155" fmla="*/ 332421 w 942806"/>
                <a:gd name="connsiteY155" fmla="*/ 453252 h 755637"/>
                <a:gd name="connsiteX156" fmla="*/ 340426 w 942806"/>
                <a:gd name="connsiteY156" fmla="*/ 455141 h 755637"/>
                <a:gd name="connsiteX157" fmla="*/ 339092 w 942806"/>
                <a:gd name="connsiteY157" fmla="*/ 457661 h 755637"/>
                <a:gd name="connsiteX158" fmla="*/ 332421 w 942806"/>
                <a:gd name="connsiteY158" fmla="*/ 454511 h 755637"/>
                <a:gd name="connsiteX159" fmla="*/ 332421 w 942806"/>
                <a:gd name="connsiteY159" fmla="*/ 453252 h 755637"/>
                <a:gd name="connsiteX160" fmla="*/ 366155 w 942806"/>
                <a:gd name="connsiteY160" fmla="*/ 452601 h 755637"/>
                <a:gd name="connsiteX161" fmla="*/ 381196 w 942806"/>
                <a:gd name="connsiteY161" fmla="*/ 455575 h 755637"/>
                <a:gd name="connsiteX162" fmla="*/ 383757 w 942806"/>
                <a:gd name="connsiteY162" fmla="*/ 455575 h 755637"/>
                <a:gd name="connsiteX163" fmla="*/ 389517 w 942806"/>
                <a:gd name="connsiteY163" fmla="*/ 495435 h 755637"/>
                <a:gd name="connsiteX164" fmla="*/ 353673 w 942806"/>
                <a:gd name="connsiteY164" fmla="*/ 499292 h 755637"/>
                <a:gd name="connsiteX165" fmla="*/ 351114 w 942806"/>
                <a:gd name="connsiteY165" fmla="*/ 460718 h 755637"/>
                <a:gd name="connsiteX166" fmla="*/ 366155 w 942806"/>
                <a:gd name="connsiteY166" fmla="*/ 452601 h 755637"/>
                <a:gd name="connsiteX167" fmla="*/ 384728 w 942806"/>
                <a:gd name="connsiteY167" fmla="*/ 447661 h 755637"/>
                <a:gd name="connsiteX168" fmla="*/ 387999 w 942806"/>
                <a:gd name="connsiteY168" fmla="*/ 450497 h 755637"/>
                <a:gd name="connsiteX169" fmla="*/ 386690 w 942806"/>
                <a:gd name="connsiteY169" fmla="*/ 453331 h 755637"/>
                <a:gd name="connsiteX170" fmla="*/ 383419 w 942806"/>
                <a:gd name="connsiteY170" fmla="*/ 449788 h 755637"/>
                <a:gd name="connsiteX171" fmla="*/ 384728 w 942806"/>
                <a:gd name="connsiteY171" fmla="*/ 447661 h 755637"/>
                <a:gd name="connsiteX172" fmla="*/ 120499 w 942806"/>
                <a:gd name="connsiteY172" fmla="*/ 445721 h 755637"/>
                <a:gd name="connsiteX173" fmla="*/ 122207 w 942806"/>
                <a:gd name="connsiteY173" fmla="*/ 449245 h 755637"/>
                <a:gd name="connsiteX174" fmla="*/ 87694 w 942806"/>
                <a:gd name="connsiteY174" fmla="*/ 511411 h 755637"/>
                <a:gd name="connsiteX175" fmla="*/ 79228 w 942806"/>
                <a:gd name="connsiteY175" fmla="*/ 506284 h 755637"/>
                <a:gd name="connsiteX176" fmla="*/ 116347 w 942806"/>
                <a:gd name="connsiteY176" fmla="*/ 447965 h 755637"/>
                <a:gd name="connsiteX177" fmla="*/ 120499 w 942806"/>
                <a:gd name="connsiteY177" fmla="*/ 445721 h 755637"/>
                <a:gd name="connsiteX178" fmla="*/ 355891 w 942806"/>
                <a:gd name="connsiteY178" fmla="*/ 436748 h 755637"/>
                <a:gd name="connsiteX179" fmla="*/ 358016 w 942806"/>
                <a:gd name="connsiteY179" fmla="*/ 437882 h 755637"/>
                <a:gd name="connsiteX180" fmla="*/ 356600 w 942806"/>
                <a:gd name="connsiteY180" fmla="*/ 441283 h 755637"/>
                <a:gd name="connsiteX181" fmla="*/ 353764 w 942806"/>
                <a:gd name="connsiteY181" fmla="*/ 441283 h 755637"/>
                <a:gd name="connsiteX182" fmla="*/ 355891 w 942806"/>
                <a:gd name="connsiteY182" fmla="*/ 436748 h 755637"/>
                <a:gd name="connsiteX183" fmla="*/ 339024 w 942806"/>
                <a:gd name="connsiteY183" fmla="*/ 436644 h 755637"/>
                <a:gd name="connsiteX184" fmla="*/ 344127 w 942806"/>
                <a:gd name="connsiteY184" fmla="*/ 438707 h 755637"/>
                <a:gd name="connsiteX185" fmla="*/ 342427 w 942806"/>
                <a:gd name="connsiteY185" fmla="*/ 440253 h 755637"/>
                <a:gd name="connsiteX186" fmla="*/ 338458 w 942806"/>
                <a:gd name="connsiteY186" fmla="*/ 438191 h 755637"/>
                <a:gd name="connsiteX187" fmla="*/ 339024 w 942806"/>
                <a:gd name="connsiteY187" fmla="*/ 436644 h 755637"/>
                <a:gd name="connsiteX188" fmla="*/ 381707 w 942806"/>
                <a:gd name="connsiteY188" fmla="*/ 431161 h 755637"/>
                <a:gd name="connsiteX189" fmla="*/ 383326 w 942806"/>
                <a:gd name="connsiteY189" fmla="*/ 431768 h 755637"/>
                <a:gd name="connsiteX190" fmla="*/ 381707 w 942806"/>
                <a:gd name="connsiteY190" fmla="*/ 436019 h 755637"/>
                <a:gd name="connsiteX191" fmla="*/ 380087 w 942806"/>
                <a:gd name="connsiteY191" fmla="*/ 436019 h 755637"/>
                <a:gd name="connsiteX192" fmla="*/ 381707 w 942806"/>
                <a:gd name="connsiteY192" fmla="*/ 431161 h 755637"/>
                <a:gd name="connsiteX193" fmla="*/ 372649 w 942806"/>
                <a:gd name="connsiteY193" fmla="*/ 409507 h 755637"/>
                <a:gd name="connsiteX194" fmla="*/ 410549 w 942806"/>
                <a:gd name="connsiteY194" fmla="*/ 426270 h 755637"/>
                <a:gd name="connsiteX195" fmla="*/ 410549 w 942806"/>
                <a:gd name="connsiteY195" fmla="*/ 430141 h 755637"/>
                <a:gd name="connsiteX196" fmla="*/ 412460 w 942806"/>
                <a:gd name="connsiteY196" fmla="*/ 430786 h 755637"/>
                <a:gd name="connsiteX197" fmla="*/ 411185 w 942806"/>
                <a:gd name="connsiteY197" fmla="*/ 435302 h 755637"/>
                <a:gd name="connsiteX198" fmla="*/ 401629 w 942806"/>
                <a:gd name="connsiteY198" fmla="*/ 446915 h 755637"/>
                <a:gd name="connsiteX199" fmla="*/ 412460 w 942806"/>
                <a:gd name="connsiteY199" fmla="*/ 459171 h 755637"/>
                <a:gd name="connsiteX200" fmla="*/ 413097 w 942806"/>
                <a:gd name="connsiteY200" fmla="*/ 466269 h 755637"/>
                <a:gd name="connsiteX201" fmla="*/ 405452 w 942806"/>
                <a:gd name="connsiteY201" fmla="*/ 479816 h 755637"/>
                <a:gd name="connsiteX202" fmla="*/ 419468 w 942806"/>
                <a:gd name="connsiteY202" fmla="*/ 487557 h 755637"/>
                <a:gd name="connsiteX203" fmla="*/ 420743 w 942806"/>
                <a:gd name="connsiteY203" fmla="*/ 494008 h 755637"/>
                <a:gd name="connsiteX204" fmla="*/ 419468 w 942806"/>
                <a:gd name="connsiteY204" fmla="*/ 494008 h 755637"/>
                <a:gd name="connsiteX205" fmla="*/ 411185 w 942806"/>
                <a:gd name="connsiteY205" fmla="*/ 508202 h 755637"/>
                <a:gd name="connsiteX206" fmla="*/ 425839 w 942806"/>
                <a:gd name="connsiteY206" fmla="*/ 524974 h 755637"/>
                <a:gd name="connsiteX207" fmla="*/ 427752 w 942806"/>
                <a:gd name="connsiteY207" fmla="*/ 530781 h 755637"/>
                <a:gd name="connsiteX208" fmla="*/ 413097 w 942806"/>
                <a:gd name="connsiteY208" fmla="*/ 545619 h 755637"/>
                <a:gd name="connsiteX209" fmla="*/ 391828 w 942806"/>
                <a:gd name="connsiteY209" fmla="*/ 547970 h 755637"/>
                <a:gd name="connsiteX210" fmla="*/ 409275 w 942806"/>
                <a:gd name="connsiteY210" fmla="*/ 537877 h 755637"/>
                <a:gd name="connsiteX211" fmla="*/ 413097 w 942806"/>
                <a:gd name="connsiteY211" fmla="*/ 537232 h 755637"/>
                <a:gd name="connsiteX212" fmla="*/ 418831 w 942806"/>
                <a:gd name="connsiteY212" fmla="*/ 530136 h 755637"/>
                <a:gd name="connsiteX213" fmla="*/ 403541 w 942806"/>
                <a:gd name="connsiteY213" fmla="*/ 509491 h 755637"/>
                <a:gd name="connsiteX214" fmla="*/ 413735 w 942806"/>
                <a:gd name="connsiteY214" fmla="*/ 494008 h 755637"/>
                <a:gd name="connsiteX215" fmla="*/ 398443 w 942806"/>
                <a:gd name="connsiteY215" fmla="*/ 480461 h 755637"/>
                <a:gd name="connsiteX216" fmla="*/ 402266 w 942806"/>
                <a:gd name="connsiteY216" fmla="*/ 464978 h 755637"/>
                <a:gd name="connsiteX217" fmla="*/ 405452 w 942806"/>
                <a:gd name="connsiteY217" fmla="*/ 430141 h 755637"/>
                <a:gd name="connsiteX218" fmla="*/ 356812 w 942806"/>
                <a:gd name="connsiteY218" fmla="*/ 426268 h 755637"/>
                <a:gd name="connsiteX219" fmla="*/ 341658 w 942806"/>
                <a:gd name="connsiteY219" fmla="*/ 425061 h 755637"/>
                <a:gd name="connsiteX220" fmla="*/ 304146 w 942806"/>
                <a:gd name="connsiteY220" fmla="*/ 480461 h 755637"/>
                <a:gd name="connsiteX221" fmla="*/ 304146 w 942806"/>
                <a:gd name="connsiteY221" fmla="*/ 481106 h 755637"/>
                <a:gd name="connsiteX222" fmla="*/ 303509 w 942806"/>
                <a:gd name="connsiteY222" fmla="*/ 482397 h 755637"/>
                <a:gd name="connsiteX223" fmla="*/ 303509 w 942806"/>
                <a:gd name="connsiteY223" fmla="*/ 487557 h 755637"/>
                <a:gd name="connsiteX224" fmla="*/ 313065 w 942806"/>
                <a:gd name="connsiteY224" fmla="*/ 495299 h 755637"/>
                <a:gd name="connsiteX225" fmla="*/ 320711 w 942806"/>
                <a:gd name="connsiteY225" fmla="*/ 511427 h 755637"/>
                <a:gd name="connsiteX226" fmla="*/ 328995 w 942806"/>
                <a:gd name="connsiteY226" fmla="*/ 516587 h 755637"/>
                <a:gd name="connsiteX227" fmla="*/ 330905 w 942806"/>
                <a:gd name="connsiteY227" fmla="*/ 522394 h 755637"/>
                <a:gd name="connsiteX228" fmla="*/ 348747 w 942806"/>
                <a:gd name="connsiteY228" fmla="*/ 532070 h 755637"/>
                <a:gd name="connsiteX229" fmla="*/ 357666 w 942806"/>
                <a:gd name="connsiteY229" fmla="*/ 536586 h 755637"/>
                <a:gd name="connsiteX230" fmla="*/ 360851 w 942806"/>
                <a:gd name="connsiteY230" fmla="*/ 541103 h 755637"/>
                <a:gd name="connsiteX231" fmla="*/ 374868 w 942806"/>
                <a:gd name="connsiteY231" fmla="*/ 543037 h 755637"/>
                <a:gd name="connsiteX232" fmla="*/ 390999 w 942806"/>
                <a:gd name="connsiteY232" fmla="*/ 548063 h 755637"/>
                <a:gd name="connsiteX233" fmla="*/ 379686 w 942806"/>
                <a:gd name="connsiteY233" fmla="*/ 549313 h 755637"/>
                <a:gd name="connsiteX234" fmla="*/ 369772 w 942806"/>
                <a:gd name="connsiteY234" fmla="*/ 548199 h 755637"/>
                <a:gd name="connsiteX235" fmla="*/ 360214 w 942806"/>
                <a:gd name="connsiteY235" fmla="*/ 545619 h 755637"/>
                <a:gd name="connsiteX236" fmla="*/ 343649 w 942806"/>
                <a:gd name="connsiteY236" fmla="*/ 536586 h 755637"/>
                <a:gd name="connsiteX237" fmla="*/ 337915 w 942806"/>
                <a:gd name="connsiteY237" fmla="*/ 535296 h 755637"/>
                <a:gd name="connsiteX238" fmla="*/ 329632 w 942806"/>
                <a:gd name="connsiteY238" fmla="*/ 529490 h 755637"/>
                <a:gd name="connsiteX239" fmla="*/ 321986 w 942806"/>
                <a:gd name="connsiteY239" fmla="*/ 515298 h 755637"/>
                <a:gd name="connsiteX240" fmla="*/ 314340 w 942806"/>
                <a:gd name="connsiteY240" fmla="*/ 511427 h 755637"/>
                <a:gd name="connsiteX241" fmla="*/ 310517 w 942806"/>
                <a:gd name="connsiteY241" fmla="*/ 502395 h 755637"/>
                <a:gd name="connsiteX242" fmla="*/ 303509 w 942806"/>
                <a:gd name="connsiteY242" fmla="*/ 490137 h 755637"/>
                <a:gd name="connsiteX243" fmla="*/ 307332 w 942806"/>
                <a:gd name="connsiteY243" fmla="*/ 506911 h 755637"/>
                <a:gd name="connsiteX244" fmla="*/ 346834 w 942806"/>
                <a:gd name="connsiteY244" fmla="*/ 548199 h 755637"/>
                <a:gd name="connsiteX245" fmla="*/ 376736 w 942806"/>
                <a:gd name="connsiteY245" fmla="*/ 549640 h 755637"/>
                <a:gd name="connsiteX246" fmla="*/ 337278 w 942806"/>
                <a:gd name="connsiteY246" fmla="*/ 554004 h 755637"/>
                <a:gd name="connsiteX247" fmla="*/ 295863 w 942806"/>
                <a:gd name="connsiteY247" fmla="*/ 491428 h 755637"/>
                <a:gd name="connsiteX248" fmla="*/ 334330 w 942806"/>
                <a:gd name="connsiteY248" fmla="*/ 420385 h 755637"/>
                <a:gd name="connsiteX249" fmla="*/ 372649 w 942806"/>
                <a:gd name="connsiteY249" fmla="*/ 409507 h 755637"/>
                <a:gd name="connsiteX250" fmla="*/ 11162 w 942806"/>
                <a:gd name="connsiteY250" fmla="*/ 383684 h 755637"/>
                <a:gd name="connsiteX251" fmla="*/ 18892 w 942806"/>
                <a:gd name="connsiteY251" fmla="*/ 449813 h 755637"/>
                <a:gd name="connsiteX252" fmla="*/ 47240 w 942806"/>
                <a:gd name="connsiteY252" fmla="*/ 539696 h 755637"/>
                <a:gd name="connsiteX253" fmla="*/ 142585 w 942806"/>
                <a:gd name="connsiteY253" fmla="*/ 668103 h 755637"/>
                <a:gd name="connsiteX254" fmla="*/ 136144 w 942806"/>
                <a:gd name="connsiteY254" fmla="*/ 678376 h 755637"/>
                <a:gd name="connsiteX255" fmla="*/ 40797 w 942806"/>
                <a:gd name="connsiteY255" fmla="*/ 551252 h 755637"/>
                <a:gd name="connsiteX256" fmla="*/ 13094 w 942806"/>
                <a:gd name="connsiteY256" fmla="*/ 473567 h 755637"/>
                <a:gd name="connsiteX257" fmla="*/ 7941 w 942806"/>
                <a:gd name="connsiteY257" fmla="*/ 384968 h 755637"/>
                <a:gd name="connsiteX258" fmla="*/ 11162 w 942806"/>
                <a:gd name="connsiteY258" fmla="*/ 383684 h 755637"/>
                <a:gd name="connsiteX259" fmla="*/ 108101 w 942806"/>
                <a:gd name="connsiteY259" fmla="*/ 379395 h 755637"/>
                <a:gd name="connsiteX260" fmla="*/ 108915 w 942806"/>
                <a:gd name="connsiteY260" fmla="*/ 384907 h 755637"/>
                <a:gd name="connsiteX261" fmla="*/ 74402 w 942806"/>
                <a:gd name="connsiteY261" fmla="*/ 438450 h 755637"/>
                <a:gd name="connsiteX262" fmla="*/ 67238 w 942806"/>
                <a:gd name="connsiteY262" fmla="*/ 434041 h 755637"/>
                <a:gd name="connsiteX263" fmla="*/ 102403 w 942806"/>
                <a:gd name="connsiteY263" fmla="*/ 380498 h 755637"/>
                <a:gd name="connsiteX264" fmla="*/ 108101 w 942806"/>
                <a:gd name="connsiteY264" fmla="*/ 379395 h 755637"/>
                <a:gd name="connsiteX265" fmla="*/ 100803 w 942806"/>
                <a:gd name="connsiteY265" fmla="*/ 356042 h 755637"/>
                <a:gd name="connsiteX266" fmla="*/ 101702 w 942806"/>
                <a:gd name="connsiteY266" fmla="*/ 359789 h 755637"/>
                <a:gd name="connsiteX267" fmla="*/ 69649 w 942806"/>
                <a:gd name="connsiteY267" fmla="*/ 400608 h 755637"/>
                <a:gd name="connsiteX268" fmla="*/ 63762 w 942806"/>
                <a:gd name="connsiteY268" fmla="*/ 396144 h 755637"/>
                <a:gd name="connsiteX269" fmla="*/ 96468 w 942806"/>
                <a:gd name="connsiteY269" fmla="*/ 356600 h 755637"/>
                <a:gd name="connsiteX270" fmla="*/ 100803 w 942806"/>
                <a:gd name="connsiteY270" fmla="*/ 356042 h 755637"/>
                <a:gd name="connsiteX271" fmla="*/ 144711 w 942806"/>
                <a:gd name="connsiteY271" fmla="*/ 86842 h 755637"/>
                <a:gd name="connsiteX272" fmla="*/ 147152 w 942806"/>
                <a:gd name="connsiteY272" fmla="*/ 91803 h 755637"/>
                <a:gd name="connsiteX273" fmla="*/ 137074 w 942806"/>
                <a:gd name="connsiteY273" fmla="*/ 125086 h 755637"/>
                <a:gd name="connsiteX274" fmla="*/ 126995 w 942806"/>
                <a:gd name="connsiteY274" fmla="*/ 159650 h 755637"/>
                <a:gd name="connsiteX275" fmla="*/ 122586 w 942806"/>
                <a:gd name="connsiteY275" fmla="*/ 159650 h 755637"/>
                <a:gd name="connsiteX276" fmla="*/ 128885 w 942806"/>
                <a:gd name="connsiteY276" fmla="*/ 122526 h 755637"/>
                <a:gd name="connsiteX277" fmla="*/ 138963 w 942806"/>
                <a:gd name="connsiteY277" fmla="*/ 88601 h 755637"/>
                <a:gd name="connsiteX278" fmla="*/ 144711 w 942806"/>
                <a:gd name="connsiteY278" fmla="*/ 86842 h 755637"/>
                <a:gd name="connsiteX279" fmla="*/ 166308 w 942806"/>
                <a:gd name="connsiteY279" fmla="*/ 33817 h 755637"/>
                <a:gd name="connsiteX280" fmla="*/ 168992 w 942806"/>
                <a:gd name="connsiteY280" fmla="*/ 40597 h 755637"/>
                <a:gd name="connsiteX281" fmla="*/ 150866 w 942806"/>
                <a:gd name="connsiteY281" fmla="*/ 78704 h 755637"/>
                <a:gd name="connsiteX282" fmla="*/ 146838 w 942806"/>
                <a:gd name="connsiteY282" fmla="*/ 77413 h 755637"/>
                <a:gd name="connsiteX283" fmla="*/ 159594 w 942806"/>
                <a:gd name="connsiteY283" fmla="*/ 36723 h 755637"/>
                <a:gd name="connsiteX284" fmla="*/ 166308 w 942806"/>
                <a:gd name="connsiteY284" fmla="*/ 33817 h 755637"/>
                <a:gd name="connsiteX285" fmla="*/ 142089 w 942806"/>
                <a:gd name="connsiteY285" fmla="*/ 0 h 755637"/>
                <a:gd name="connsiteX286" fmla="*/ 164780 w 942806"/>
                <a:gd name="connsiteY286" fmla="*/ 0 h 755637"/>
                <a:gd name="connsiteX287" fmla="*/ 104444 w 942806"/>
                <a:gd name="connsiteY287" fmla="*/ 159573 h 755637"/>
                <a:gd name="connsiteX288" fmla="*/ 57048 w 942806"/>
                <a:gd name="connsiteY288" fmla="*/ 425077 h 755637"/>
                <a:gd name="connsiteX289" fmla="*/ 67356 w 942806"/>
                <a:gd name="connsiteY289" fmla="*/ 473374 h 755637"/>
                <a:gd name="connsiteX290" fmla="*/ 109953 w 942806"/>
                <a:gd name="connsiteY290" fmla="*/ 411127 h 755637"/>
                <a:gd name="connsiteX291" fmla="*/ 115865 w 942806"/>
                <a:gd name="connsiteY291" fmla="*/ 414342 h 755637"/>
                <a:gd name="connsiteX292" fmla="*/ 75143 w 942806"/>
                <a:gd name="connsiteY292" fmla="*/ 478659 h 755637"/>
                <a:gd name="connsiteX293" fmla="*/ 68984 w 942806"/>
                <a:gd name="connsiteY293" fmla="*/ 479704 h 755637"/>
                <a:gd name="connsiteX294" fmla="*/ 67797 w 942806"/>
                <a:gd name="connsiteY294" fmla="*/ 475440 h 755637"/>
                <a:gd name="connsiteX295" fmla="*/ 76143 w 942806"/>
                <a:gd name="connsiteY295" fmla="*/ 514542 h 755637"/>
                <a:gd name="connsiteX296" fmla="*/ 180984 w 942806"/>
                <a:gd name="connsiteY296" fmla="*/ 644442 h 755637"/>
                <a:gd name="connsiteX297" fmla="*/ 272961 w 942806"/>
                <a:gd name="connsiteY297" fmla="*/ 688812 h 755637"/>
                <a:gd name="connsiteX298" fmla="*/ 284539 w 942806"/>
                <a:gd name="connsiteY298" fmla="*/ 693314 h 755637"/>
                <a:gd name="connsiteX299" fmla="*/ 312196 w 942806"/>
                <a:gd name="connsiteY299" fmla="*/ 705533 h 755637"/>
                <a:gd name="connsiteX300" fmla="*/ 354003 w 942806"/>
                <a:gd name="connsiteY300" fmla="*/ 722251 h 755637"/>
                <a:gd name="connsiteX301" fmla="*/ 364937 w 942806"/>
                <a:gd name="connsiteY301" fmla="*/ 725467 h 755637"/>
                <a:gd name="connsiteX302" fmla="*/ 590697 w 942806"/>
                <a:gd name="connsiteY302" fmla="*/ 703602 h 755637"/>
                <a:gd name="connsiteX303" fmla="*/ 791374 w 942806"/>
                <a:gd name="connsiteY303" fmla="*/ 410368 h 755637"/>
                <a:gd name="connsiteX304" fmla="*/ 866628 w 942806"/>
                <a:gd name="connsiteY304" fmla="*/ 189155 h 755637"/>
                <a:gd name="connsiteX305" fmla="*/ 900074 w 942806"/>
                <a:gd name="connsiteY305" fmla="*/ 84094 h 755637"/>
                <a:gd name="connsiteX306" fmla="*/ 921911 w 942806"/>
                <a:gd name="connsiteY306" fmla="*/ 0 h 755637"/>
                <a:gd name="connsiteX307" fmla="*/ 942806 w 942806"/>
                <a:gd name="connsiteY307" fmla="*/ 0 h 755637"/>
                <a:gd name="connsiteX308" fmla="*/ 938023 w 942806"/>
                <a:gd name="connsiteY308" fmla="*/ 22602 h 755637"/>
                <a:gd name="connsiteX309" fmla="*/ 795233 w 942806"/>
                <a:gd name="connsiteY309" fmla="*/ 453452 h 755637"/>
                <a:gd name="connsiteX310" fmla="*/ 600347 w 942806"/>
                <a:gd name="connsiteY310" fmla="*/ 719037 h 755637"/>
                <a:gd name="connsiteX311" fmla="*/ 357862 w 942806"/>
                <a:gd name="connsiteY311" fmla="*/ 740900 h 755637"/>
                <a:gd name="connsiteX312" fmla="*/ 329561 w 942806"/>
                <a:gd name="connsiteY312" fmla="*/ 731254 h 755637"/>
                <a:gd name="connsiteX313" fmla="*/ 83219 w 942806"/>
                <a:gd name="connsiteY313" fmla="*/ 582064 h 755637"/>
                <a:gd name="connsiteX314" fmla="*/ 40124 w 942806"/>
                <a:gd name="connsiteY314" fmla="*/ 310693 h 755637"/>
                <a:gd name="connsiteX315" fmla="*/ 95358 w 942806"/>
                <a:gd name="connsiteY315" fmla="*/ 113595 h 75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</a:cxnLst>
              <a:rect l="l" t="t" r="r" b="b"/>
              <a:pathLst>
                <a:path w="942806" h="755637">
                  <a:moveTo>
                    <a:pt x="212980" y="621126"/>
                  </a:moveTo>
                  <a:cubicBezTo>
                    <a:pt x="214869" y="619865"/>
                    <a:pt x="217388" y="621755"/>
                    <a:pt x="218018" y="623645"/>
                  </a:cubicBezTo>
                  <a:cubicBezTo>
                    <a:pt x="218649" y="628684"/>
                    <a:pt x="219908" y="634984"/>
                    <a:pt x="216129" y="639393"/>
                  </a:cubicBezTo>
                  <a:cubicBezTo>
                    <a:pt x="213610" y="641912"/>
                    <a:pt x="209199" y="640023"/>
                    <a:pt x="209199" y="636243"/>
                  </a:cubicBezTo>
                  <a:cubicBezTo>
                    <a:pt x="209199" y="634354"/>
                    <a:pt x="210460" y="632464"/>
                    <a:pt x="210460" y="630574"/>
                  </a:cubicBezTo>
                  <a:cubicBezTo>
                    <a:pt x="210460" y="628684"/>
                    <a:pt x="210460" y="627424"/>
                    <a:pt x="210460" y="625535"/>
                  </a:cubicBezTo>
                  <a:cubicBezTo>
                    <a:pt x="209830" y="623645"/>
                    <a:pt x="210460" y="621126"/>
                    <a:pt x="212980" y="621126"/>
                  </a:cubicBezTo>
                  <a:close/>
                  <a:moveTo>
                    <a:pt x="196758" y="612587"/>
                  </a:moveTo>
                  <a:cubicBezTo>
                    <a:pt x="198333" y="612740"/>
                    <a:pt x="199750" y="613812"/>
                    <a:pt x="199436" y="615651"/>
                  </a:cubicBezTo>
                  <a:cubicBezTo>
                    <a:pt x="198806" y="621167"/>
                    <a:pt x="198806" y="626683"/>
                    <a:pt x="196286" y="631586"/>
                  </a:cubicBezTo>
                  <a:cubicBezTo>
                    <a:pt x="195656" y="633425"/>
                    <a:pt x="192506" y="633425"/>
                    <a:pt x="191247" y="632813"/>
                  </a:cubicBezTo>
                  <a:cubicBezTo>
                    <a:pt x="189356" y="631586"/>
                    <a:pt x="189356" y="630361"/>
                    <a:pt x="189356" y="627909"/>
                  </a:cubicBezTo>
                  <a:cubicBezTo>
                    <a:pt x="189987" y="626070"/>
                    <a:pt x="191247" y="624231"/>
                    <a:pt x="191247" y="621780"/>
                  </a:cubicBezTo>
                  <a:cubicBezTo>
                    <a:pt x="191876" y="619328"/>
                    <a:pt x="192506" y="616876"/>
                    <a:pt x="193136" y="615039"/>
                  </a:cubicBezTo>
                  <a:cubicBezTo>
                    <a:pt x="193451" y="613200"/>
                    <a:pt x="195183" y="612434"/>
                    <a:pt x="196758" y="612587"/>
                  </a:cubicBezTo>
                  <a:close/>
                  <a:moveTo>
                    <a:pt x="185560" y="598436"/>
                  </a:moveTo>
                  <a:cubicBezTo>
                    <a:pt x="187163" y="598592"/>
                    <a:pt x="188681" y="599683"/>
                    <a:pt x="188681" y="601554"/>
                  </a:cubicBezTo>
                  <a:cubicBezTo>
                    <a:pt x="188006" y="605295"/>
                    <a:pt x="187331" y="609038"/>
                    <a:pt x="186656" y="613402"/>
                  </a:cubicBezTo>
                  <a:cubicBezTo>
                    <a:pt x="185308" y="616521"/>
                    <a:pt x="185308" y="620262"/>
                    <a:pt x="183958" y="623379"/>
                  </a:cubicBezTo>
                  <a:cubicBezTo>
                    <a:pt x="182608" y="627745"/>
                    <a:pt x="176534" y="626497"/>
                    <a:pt x="175859" y="622133"/>
                  </a:cubicBezTo>
                  <a:cubicBezTo>
                    <a:pt x="175184" y="615273"/>
                    <a:pt x="179909" y="607789"/>
                    <a:pt x="181934" y="600931"/>
                  </a:cubicBezTo>
                  <a:cubicBezTo>
                    <a:pt x="182271" y="599060"/>
                    <a:pt x="183958" y="598280"/>
                    <a:pt x="185560" y="598436"/>
                  </a:cubicBezTo>
                  <a:close/>
                  <a:moveTo>
                    <a:pt x="176803" y="576161"/>
                  </a:moveTo>
                  <a:cubicBezTo>
                    <a:pt x="178373" y="576492"/>
                    <a:pt x="179531" y="577812"/>
                    <a:pt x="178869" y="579793"/>
                  </a:cubicBezTo>
                  <a:cubicBezTo>
                    <a:pt x="173577" y="592335"/>
                    <a:pt x="171593" y="604877"/>
                    <a:pt x="168947" y="618078"/>
                  </a:cubicBezTo>
                  <a:cubicBezTo>
                    <a:pt x="167626" y="622038"/>
                    <a:pt x="161010" y="621380"/>
                    <a:pt x="161010" y="616758"/>
                  </a:cubicBezTo>
                  <a:cubicBezTo>
                    <a:pt x="162333" y="603556"/>
                    <a:pt x="167626" y="589694"/>
                    <a:pt x="172256" y="578472"/>
                  </a:cubicBezTo>
                  <a:cubicBezTo>
                    <a:pt x="173247" y="576492"/>
                    <a:pt x="175232" y="575831"/>
                    <a:pt x="176803" y="576161"/>
                  </a:cubicBezTo>
                  <a:close/>
                  <a:moveTo>
                    <a:pt x="163512" y="555731"/>
                  </a:moveTo>
                  <a:cubicBezTo>
                    <a:pt x="164679" y="555976"/>
                    <a:pt x="165679" y="556958"/>
                    <a:pt x="165345" y="558593"/>
                  </a:cubicBezTo>
                  <a:cubicBezTo>
                    <a:pt x="164679" y="565135"/>
                    <a:pt x="162678" y="571676"/>
                    <a:pt x="160010" y="578872"/>
                  </a:cubicBezTo>
                  <a:cubicBezTo>
                    <a:pt x="157342" y="586068"/>
                    <a:pt x="156009" y="593917"/>
                    <a:pt x="152673" y="601113"/>
                  </a:cubicBezTo>
                  <a:cubicBezTo>
                    <a:pt x="151339" y="605038"/>
                    <a:pt x="144002" y="604383"/>
                    <a:pt x="144670" y="599804"/>
                  </a:cubicBezTo>
                  <a:cubicBezTo>
                    <a:pt x="146004" y="585412"/>
                    <a:pt x="155341" y="571022"/>
                    <a:pt x="160676" y="557286"/>
                  </a:cubicBezTo>
                  <a:cubicBezTo>
                    <a:pt x="161010" y="555977"/>
                    <a:pt x="162344" y="555486"/>
                    <a:pt x="163512" y="555731"/>
                  </a:cubicBezTo>
                  <a:close/>
                  <a:moveTo>
                    <a:pt x="379686" y="549313"/>
                  </a:moveTo>
                  <a:lnTo>
                    <a:pt x="386974" y="550135"/>
                  </a:lnTo>
                  <a:lnTo>
                    <a:pt x="376736" y="549640"/>
                  </a:lnTo>
                  <a:close/>
                  <a:moveTo>
                    <a:pt x="391828" y="547970"/>
                  </a:moveTo>
                  <a:lnTo>
                    <a:pt x="391435" y="548199"/>
                  </a:lnTo>
                  <a:lnTo>
                    <a:pt x="390999" y="548063"/>
                  </a:lnTo>
                  <a:close/>
                  <a:moveTo>
                    <a:pt x="394867" y="531991"/>
                  </a:moveTo>
                  <a:cubicBezTo>
                    <a:pt x="396284" y="531991"/>
                    <a:pt x="397702" y="531991"/>
                    <a:pt x="399120" y="531991"/>
                  </a:cubicBezTo>
                  <a:cubicBezTo>
                    <a:pt x="401245" y="531991"/>
                    <a:pt x="400536" y="534354"/>
                    <a:pt x="398411" y="534354"/>
                  </a:cubicBezTo>
                  <a:cubicBezTo>
                    <a:pt x="397702" y="533882"/>
                    <a:pt x="396284" y="533882"/>
                    <a:pt x="394867" y="533409"/>
                  </a:cubicBezTo>
                  <a:cubicBezTo>
                    <a:pt x="393449" y="533409"/>
                    <a:pt x="393449" y="531991"/>
                    <a:pt x="394867" y="531991"/>
                  </a:cubicBezTo>
                  <a:close/>
                  <a:moveTo>
                    <a:pt x="148447" y="531205"/>
                  </a:moveTo>
                  <a:cubicBezTo>
                    <a:pt x="150071" y="531677"/>
                    <a:pt x="151533" y="533252"/>
                    <a:pt x="151209" y="535457"/>
                  </a:cubicBezTo>
                  <a:cubicBezTo>
                    <a:pt x="147961" y="553095"/>
                    <a:pt x="138215" y="568842"/>
                    <a:pt x="131719" y="585850"/>
                  </a:cubicBezTo>
                  <a:cubicBezTo>
                    <a:pt x="129771" y="590889"/>
                    <a:pt x="121325" y="588369"/>
                    <a:pt x="123275" y="582700"/>
                  </a:cubicBezTo>
                  <a:cubicBezTo>
                    <a:pt x="128471" y="566323"/>
                    <a:pt x="140165" y="551204"/>
                    <a:pt x="144711" y="533568"/>
                  </a:cubicBezTo>
                  <a:cubicBezTo>
                    <a:pt x="145036" y="531363"/>
                    <a:pt x="146823" y="530732"/>
                    <a:pt x="148447" y="531205"/>
                  </a:cubicBezTo>
                  <a:close/>
                  <a:moveTo>
                    <a:pt x="377150" y="530188"/>
                  </a:moveTo>
                  <a:cubicBezTo>
                    <a:pt x="379277" y="529157"/>
                    <a:pt x="381401" y="531220"/>
                    <a:pt x="379277" y="532250"/>
                  </a:cubicBezTo>
                  <a:cubicBezTo>
                    <a:pt x="379277" y="532766"/>
                    <a:pt x="378568" y="533280"/>
                    <a:pt x="377859" y="533280"/>
                  </a:cubicBezTo>
                  <a:cubicBezTo>
                    <a:pt x="375734" y="534311"/>
                    <a:pt x="373607" y="532250"/>
                    <a:pt x="375734" y="531220"/>
                  </a:cubicBezTo>
                  <a:cubicBezTo>
                    <a:pt x="375734" y="530704"/>
                    <a:pt x="377150" y="530188"/>
                    <a:pt x="377150" y="530188"/>
                  </a:cubicBezTo>
                  <a:close/>
                  <a:moveTo>
                    <a:pt x="405046" y="527456"/>
                  </a:moveTo>
                  <a:cubicBezTo>
                    <a:pt x="406077" y="526322"/>
                    <a:pt x="407109" y="528590"/>
                    <a:pt x="406077" y="529157"/>
                  </a:cubicBezTo>
                  <a:cubicBezTo>
                    <a:pt x="405562" y="529724"/>
                    <a:pt x="405046" y="530857"/>
                    <a:pt x="404016" y="530857"/>
                  </a:cubicBezTo>
                  <a:cubicBezTo>
                    <a:pt x="402986" y="531425"/>
                    <a:pt x="401954" y="529724"/>
                    <a:pt x="402986" y="529157"/>
                  </a:cubicBezTo>
                  <a:cubicBezTo>
                    <a:pt x="403500" y="528590"/>
                    <a:pt x="404016" y="528024"/>
                    <a:pt x="405046" y="527456"/>
                  </a:cubicBezTo>
                  <a:close/>
                  <a:moveTo>
                    <a:pt x="366319" y="521869"/>
                  </a:moveTo>
                  <a:cubicBezTo>
                    <a:pt x="366319" y="523083"/>
                    <a:pt x="367129" y="524906"/>
                    <a:pt x="367129" y="526727"/>
                  </a:cubicBezTo>
                  <a:cubicBezTo>
                    <a:pt x="367129" y="527943"/>
                    <a:pt x="364699" y="528550"/>
                    <a:pt x="363888" y="526727"/>
                  </a:cubicBezTo>
                  <a:cubicBezTo>
                    <a:pt x="363080" y="525513"/>
                    <a:pt x="363080" y="523690"/>
                    <a:pt x="362269" y="522476"/>
                  </a:cubicBezTo>
                  <a:cubicBezTo>
                    <a:pt x="362269" y="520653"/>
                    <a:pt x="366319" y="520653"/>
                    <a:pt x="366319" y="521869"/>
                  </a:cubicBezTo>
                  <a:close/>
                  <a:moveTo>
                    <a:pt x="384237" y="521126"/>
                  </a:moveTo>
                  <a:cubicBezTo>
                    <a:pt x="386362" y="520653"/>
                    <a:pt x="388488" y="521126"/>
                    <a:pt x="391324" y="521597"/>
                  </a:cubicBezTo>
                  <a:cubicBezTo>
                    <a:pt x="392740" y="521597"/>
                    <a:pt x="392031" y="523015"/>
                    <a:pt x="390615" y="523015"/>
                  </a:cubicBezTo>
                  <a:cubicBezTo>
                    <a:pt x="388488" y="523015"/>
                    <a:pt x="386362" y="522070"/>
                    <a:pt x="384237" y="522070"/>
                  </a:cubicBezTo>
                  <a:cubicBezTo>
                    <a:pt x="382819" y="522070"/>
                    <a:pt x="382110" y="521126"/>
                    <a:pt x="384237" y="521126"/>
                  </a:cubicBezTo>
                  <a:close/>
                  <a:moveTo>
                    <a:pt x="373607" y="513284"/>
                  </a:moveTo>
                  <a:cubicBezTo>
                    <a:pt x="374741" y="512150"/>
                    <a:pt x="375875" y="513851"/>
                    <a:pt x="374741" y="514985"/>
                  </a:cubicBezTo>
                  <a:cubicBezTo>
                    <a:pt x="374741" y="514985"/>
                    <a:pt x="373607" y="516119"/>
                    <a:pt x="373040" y="516685"/>
                  </a:cubicBezTo>
                  <a:cubicBezTo>
                    <a:pt x="371906" y="517253"/>
                    <a:pt x="370772" y="516685"/>
                    <a:pt x="371340" y="514985"/>
                  </a:cubicBezTo>
                  <a:cubicBezTo>
                    <a:pt x="371906" y="514417"/>
                    <a:pt x="373040" y="513851"/>
                    <a:pt x="373607" y="513284"/>
                  </a:cubicBezTo>
                  <a:close/>
                  <a:moveTo>
                    <a:pt x="141077" y="505534"/>
                  </a:moveTo>
                  <a:cubicBezTo>
                    <a:pt x="142997" y="503645"/>
                    <a:pt x="146199" y="506164"/>
                    <a:pt x="144918" y="508684"/>
                  </a:cubicBezTo>
                  <a:cubicBezTo>
                    <a:pt x="132116" y="524433"/>
                    <a:pt x="126355" y="542699"/>
                    <a:pt x="117395" y="560337"/>
                  </a:cubicBezTo>
                  <a:cubicBezTo>
                    <a:pt x="115474" y="565376"/>
                    <a:pt x="107153" y="561598"/>
                    <a:pt x="109074" y="556557"/>
                  </a:cubicBezTo>
                  <a:cubicBezTo>
                    <a:pt x="116754" y="538921"/>
                    <a:pt x="125716" y="518133"/>
                    <a:pt x="141077" y="505534"/>
                  </a:cubicBezTo>
                  <a:close/>
                  <a:moveTo>
                    <a:pt x="341211" y="504861"/>
                  </a:moveTo>
                  <a:cubicBezTo>
                    <a:pt x="342022" y="503645"/>
                    <a:pt x="344452" y="504861"/>
                    <a:pt x="343642" y="506075"/>
                  </a:cubicBezTo>
                  <a:cubicBezTo>
                    <a:pt x="343642" y="507898"/>
                    <a:pt x="343642" y="509112"/>
                    <a:pt x="343642" y="510327"/>
                  </a:cubicBezTo>
                  <a:cubicBezTo>
                    <a:pt x="342833" y="511543"/>
                    <a:pt x="342022" y="511543"/>
                    <a:pt x="341211" y="510936"/>
                  </a:cubicBezTo>
                  <a:cubicBezTo>
                    <a:pt x="339592" y="509112"/>
                    <a:pt x="340403" y="506682"/>
                    <a:pt x="341211" y="504861"/>
                  </a:cubicBezTo>
                  <a:close/>
                  <a:moveTo>
                    <a:pt x="391088" y="504779"/>
                  </a:moveTo>
                  <a:cubicBezTo>
                    <a:pt x="391088" y="503645"/>
                    <a:pt x="392977" y="503645"/>
                    <a:pt x="392977" y="504779"/>
                  </a:cubicBezTo>
                  <a:cubicBezTo>
                    <a:pt x="392504" y="507047"/>
                    <a:pt x="392977" y="508180"/>
                    <a:pt x="392977" y="509882"/>
                  </a:cubicBezTo>
                  <a:cubicBezTo>
                    <a:pt x="392504" y="511584"/>
                    <a:pt x="391088" y="511584"/>
                    <a:pt x="391088" y="509882"/>
                  </a:cubicBezTo>
                  <a:cubicBezTo>
                    <a:pt x="391088" y="508180"/>
                    <a:pt x="390615" y="506481"/>
                    <a:pt x="391088" y="504779"/>
                  </a:cubicBezTo>
                  <a:close/>
                  <a:moveTo>
                    <a:pt x="329198" y="502700"/>
                  </a:moveTo>
                  <a:cubicBezTo>
                    <a:pt x="330457" y="503961"/>
                    <a:pt x="328568" y="505850"/>
                    <a:pt x="327309" y="505222"/>
                  </a:cubicBezTo>
                  <a:lnTo>
                    <a:pt x="326679" y="505222"/>
                  </a:lnTo>
                  <a:cubicBezTo>
                    <a:pt x="325418" y="503961"/>
                    <a:pt x="327937" y="500811"/>
                    <a:pt x="329198" y="502700"/>
                  </a:cubicBezTo>
                  <a:close/>
                  <a:moveTo>
                    <a:pt x="399118" y="494433"/>
                  </a:moveTo>
                  <a:cubicBezTo>
                    <a:pt x="399118" y="493015"/>
                    <a:pt x="401954" y="492307"/>
                    <a:pt x="401954" y="494433"/>
                  </a:cubicBezTo>
                  <a:cubicBezTo>
                    <a:pt x="401954" y="495142"/>
                    <a:pt x="402662" y="496560"/>
                    <a:pt x="402662" y="497269"/>
                  </a:cubicBezTo>
                  <a:cubicBezTo>
                    <a:pt x="404078" y="499394"/>
                    <a:pt x="400536" y="500102"/>
                    <a:pt x="399827" y="497976"/>
                  </a:cubicBezTo>
                  <a:cubicBezTo>
                    <a:pt x="399827" y="497269"/>
                    <a:pt x="399827" y="495851"/>
                    <a:pt x="399118" y="494433"/>
                  </a:cubicBezTo>
                  <a:close/>
                  <a:moveTo>
                    <a:pt x="4500" y="492049"/>
                  </a:moveTo>
                  <a:cubicBezTo>
                    <a:pt x="12092" y="519753"/>
                    <a:pt x="21582" y="548099"/>
                    <a:pt x="33605" y="574511"/>
                  </a:cubicBezTo>
                  <a:cubicBezTo>
                    <a:pt x="39933" y="588041"/>
                    <a:pt x="46259" y="600281"/>
                    <a:pt x="57648" y="609300"/>
                  </a:cubicBezTo>
                  <a:cubicBezTo>
                    <a:pt x="62078" y="613166"/>
                    <a:pt x="63976" y="615742"/>
                    <a:pt x="66506" y="620253"/>
                  </a:cubicBezTo>
                  <a:cubicBezTo>
                    <a:pt x="69670" y="624761"/>
                    <a:pt x="62078" y="630559"/>
                    <a:pt x="58914" y="626051"/>
                  </a:cubicBezTo>
                  <a:cubicBezTo>
                    <a:pt x="46259" y="609300"/>
                    <a:pt x="32339" y="599636"/>
                    <a:pt x="24746" y="578377"/>
                  </a:cubicBezTo>
                  <a:cubicBezTo>
                    <a:pt x="14622" y="550031"/>
                    <a:pt x="4500" y="522329"/>
                    <a:pt x="70" y="493339"/>
                  </a:cubicBezTo>
                  <a:cubicBezTo>
                    <a:pt x="-562" y="490117"/>
                    <a:pt x="3234" y="489473"/>
                    <a:pt x="4500" y="492049"/>
                  </a:cubicBezTo>
                  <a:close/>
                  <a:moveTo>
                    <a:pt x="326129" y="487268"/>
                  </a:moveTo>
                  <a:cubicBezTo>
                    <a:pt x="328253" y="487268"/>
                    <a:pt x="329671" y="487898"/>
                    <a:pt x="331798" y="488526"/>
                  </a:cubicBezTo>
                  <a:cubicBezTo>
                    <a:pt x="333214" y="489157"/>
                    <a:pt x="332505" y="491676"/>
                    <a:pt x="330380" y="491048"/>
                  </a:cubicBezTo>
                  <a:cubicBezTo>
                    <a:pt x="328253" y="490417"/>
                    <a:pt x="326836" y="489787"/>
                    <a:pt x="324711" y="489157"/>
                  </a:cubicBezTo>
                  <a:cubicBezTo>
                    <a:pt x="322584" y="488526"/>
                    <a:pt x="324002" y="486637"/>
                    <a:pt x="326129" y="487268"/>
                  </a:cubicBezTo>
                  <a:close/>
                  <a:moveTo>
                    <a:pt x="742333" y="473808"/>
                  </a:moveTo>
                  <a:cubicBezTo>
                    <a:pt x="745790" y="474772"/>
                    <a:pt x="748683" y="477988"/>
                    <a:pt x="747397" y="482488"/>
                  </a:cubicBezTo>
                  <a:cubicBezTo>
                    <a:pt x="742253" y="501133"/>
                    <a:pt x="731966" y="517848"/>
                    <a:pt x="723608" y="535205"/>
                  </a:cubicBezTo>
                  <a:cubicBezTo>
                    <a:pt x="712678" y="557064"/>
                    <a:pt x="697890" y="575710"/>
                    <a:pt x="683101" y="594996"/>
                  </a:cubicBezTo>
                  <a:cubicBezTo>
                    <a:pt x="659312" y="625213"/>
                    <a:pt x="634880" y="657357"/>
                    <a:pt x="601447" y="677931"/>
                  </a:cubicBezTo>
                  <a:cubicBezTo>
                    <a:pt x="567370" y="698503"/>
                    <a:pt x="532009" y="718433"/>
                    <a:pt x="491503" y="718433"/>
                  </a:cubicBezTo>
                  <a:cubicBezTo>
                    <a:pt x="448425" y="717791"/>
                    <a:pt x="402132" y="717148"/>
                    <a:pt x="364197" y="695289"/>
                  </a:cubicBezTo>
                  <a:cubicBezTo>
                    <a:pt x="362269" y="693360"/>
                    <a:pt x="364197" y="689503"/>
                    <a:pt x="366770" y="690789"/>
                  </a:cubicBezTo>
                  <a:cubicBezTo>
                    <a:pt x="407276" y="703004"/>
                    <a:pt x="448425" y="709432"/>
                    <a:pt x="491503" y="707504"/>
                  </a:cubicBezTo>
                  <a:lnTo>
                    <a:pt x="573141" y="675417"/>
                  </a:lnTo>
                  <a:lnTo>
                    <a:pt x="498547" y="696676"/>
                  </a:lnTo>
                  <a:cubicBezTo>
                    <a:pt x="466349" y="698596"/>
                    <a:pt x="437373" y="691559"/>
                    <a:pt x="405818" y="686441"/>
                  </a:cubicBezTo>
                  <a:cubicBezTo>
                    <a:pt x="401954" y="686441"/>
                    <a:pt x="401954" y="680682"/>
                    <a:pt x="405818" y="680682"/>
                  </a:cubicBezTo>
                  <a:cubicBezTo>
                    <a:pt x="434151" y="681324"/>
                    <a:pt x="462487" y="689639"/>
                    <a:pt x="490821" y="687719"/>
                  </a:cubicBezTo>
                  <a:cubicBezTo>
                    <a:pt x="521086" y="685161"/>
                    <a:pt x="553929" y="679404"/>
                    <a:pt x="579686" y="662132"/>
                  </a:cubicBezTo>
                  <a:cubicBezTo>
                    <a:pt x="628627" y="630145"/>
                    <a:pt x="659537" y="586005"/>
                    <a:pt x="693022" y="539944"/>
                  </a:cubicBezTo>
                  <a:cubicBezTo>
                    <a:pt x="696242" y="534827"/>
                    <a:pt x="704614" y="539944"/>
                    <a:pt x="700750" y="544422"/>
                  </a:cubicBezTo>
                  <a:cubicBezTo>
                    <a:pt x="683362" y="568412"/>
                    <a:pt x="665815" y="593682"/>
                    <a:pt x="645933" y="616551"/>
                  </a:cubicBezTo>
                  <a:lnTo>
                    <a:pt x="578071" y="673479"/>
                  </a:lnTo>
                  <a:lnTo>
                    <a:pt x="602732" y="663787"/>
                  </a:lnTo>
                  <a:cubicBezTo>
                    <a:pt x="635523" y="640000"/>
                    <a:pt x="658669" y="608497"/>
                    <a:pt x="683101" y="576352"/>
                  </a:cubicBezTo>
                  <a:cubicBezTo>
                    <a:pt x="695961" y="559636"/>
                    <a:pt x="708177" y="542921"/>
                    <a:pt x="715249" y="522990"/>
                  </a:cubicBezTo>
                  <a:cubicBezTo>
                    <a:pt x="721036" y="507561"/>
                    <a:pt x="730037" y="494703"/>
                    <a:pt x="733894" y="478631"/>
                  </a:cubicBezTo>
                  <a:cubicBezTo>
                    <a:pt x="734859" y="474129"/>
                    <a:pt x="738878" y="472844"/>
                    <a:pt x="742333" y="473808"/>
                  </a:cubicBezTo>
                  <a:close/>
                  <a:moveTo>
                    <a:pt x="126953" y="472215"/>
                  </a:moveTo>
                  <a:cubicBezTo>
                    <a:pt x="128221" y="469630"/>
                    <a:pt x="132030" y="470922"/>
                    <a:pt x="131394" y="473508"/>
                  </a:cubicBezTo>
                  <a:cubicBezTo>
                    <a:pt x="125684" y="496137"/>
                    <a:pt x="109819" y="514884"/>
                    <a:pt x="101570" y="536866"/>
                  </a:cubicBezTo>
                  <a:cubicBezTo>
                    <a:pt x="99664" y="542683"/>
                    <a:pt x="90145" y="539451"/>
                    <a:pt x="92049" y="534279"/>
                  </a:cubicBezTo>
                  <a:cubicBezTo>
                    <a:pt x="100934" y="511652"/>
                    <a:pt x="118702" y="494844"/>
                    <a:pt x="126953" y="472215"/>
                  </a:cubicBezTo>
                  <a:close/>
                  <a:moveTo>
                    <a:pt x="323418" y="467505"/>
                  </a:moveTo>
                  <a:cubicBezTo>
                    <a:pt x="323418" y="466796"/>
                    <a:pt x="324752" y="467505"/>
                    <a:pt x="324752" y="468214"/>
                  </a:cubicBezTo>
                  <a:cubicBezTo>
                    <a:pt x="322750" y="471756"/>
                    <a:pt x="320083" y="473883"/>
                    <a:pt x="318081" y="476009"/>
                  </a:cubicBezTo>
                  <a:cubicBezTo>
                    <a:pt x="316747" y="477425"/>
                    <a:pt x="314079" y="475301"/>
                    <a:pt x="316081" y="473883"/>
                  </a:cubicBezTo>
                  <a:cubicBezTo>
                    <a:pt x="318749" y="471756"/>
                    <a:pt x="320750" y="470340"/>
                    <a:pt x="323418" y="467505"/>
                  </a:cubicBezTo>
                  <a:close/>
                  <a:moveTo>
                    <a:pt x="367595" y="457986"/>
                  </a:moveTo>
                  <a:cubicBezTo>
                    <a:pt x="363435" y="458789"/>
                    <a:pt x="359435" y="461039"/>
                    <a:pt x="356234" y="465217"/>
                  </a:cubicBezTo>
                  <a:cubicBezTo>
                    <a:pt x="348554" y="473576"/>
                    <a:pt x="351754" y="486434"/>
                    <a:pt x="359435" y="494149"/>
                  </a:cubicBezTo>
                  <a:cubicBezTo>
                    <a:pt x="369036" y="502506"/>
                    <a:pt x="381196" y="499935"/>
                    <a:pt x="386317" y="487719"/>
                  </a:cubicBezTo>
                  <a:cubicBezTo>
                    <a:pt x="390158" y="476147"/>
                    <a:pt x="388878" y="467790"/>
                    <a:pt x="379916" y="460075"/>
                  </a:cubicBezTo>
                  <a:lnTo>
                    <a:pt x="379916" y="459432"/>
                  </a:lnTo>
                  <a:cubicBezTo>
                    <a:pt x="376076" y="457825"/>
                    <a:pt x="371756" y="457182"/>
                    <a:pt x="367595" y="457986"/>
                  </a:cubicBezTo>
                  <a:close/>
                  <a:moveTo>
                    <a:pt x="332421" y="453252"/>
                  </a:moveTo>
                  <a:cubicBezTo>
                    <a:pt x="335089" y="453252"/>
                    <a:pt x="338424" y="453882"/>
                    <a:pt x="340426" y="455141"/>
                  </a:cubicBezTo>
                  <a:cubicBezTo>
                    <a:pt x="341760" y="455772"/>
                    <a:pt x="340426" y="457661"/>
                    <a:pt x="339092" y="457661"/>
                  </a:cubicBezTo>
                  <a:cubicBezTo>
                    <a:pt x="336423" y="457032"/>
                    <a:pt x="335089" y="455772"/>
                    <a:pt x="332421" y="454511"/>
                  </a:cubicBezTo>
                  <a:cubicBezTo>
                    <a:pt x="331087" y="454511"/>
                    <a:pt x="331087" y="452622"/>
                    <a:pt x="332421" y="453252"/>
                  </a:cubicBezTo>
                  <a:close/>
                  <a:moveTo>
                    <a:pt x="366155" y="452601"/>
                  </a:moveTo>
                  <a:cubicBezTo>
                    <a:pt x="371275" y="451717"/>
                    <a:pt x="376395" y="452682"/>
                    <a:pt x="381196" y="455575"/>
                  </a:cubicBezTo>
                  <a:cubicBezTo>
                    <a:pt x="381837" y="454288"/>
                    <a:pt x="382476" y="454288"/>
                    <a:pt x="383757" y="455575"/>
                  </a:cubicBezTo>
                  <a:cubicBezTo>
                    <a:pt x="396558" y="465217"/>
                    <a:pt x="398479" y="481934"/>
                    <a:pt x="389517" y="495435"/>
                  </a:cubicBezTo>
                  <a:cubicBezTo>
                    <a:pt x="381196" y="508293"/>
                    <a:pt x="365195" y="511507"/>
                    <a:pt x="353673" y="499292"/>
                  </a:cubicBezTo>
                  <a:cubicBezTo>
                    <a:pt x="344713" y="489005"/>
                    <a:pt x="339592" y="471004"/>
                    <a:pt x="351114" y="460718"/>
                  </a:cubicBezTo>
                  <a:cubicBezTo>
                    <a:pt x="355915" y="456218"/>
                    <a:pt x="361035" y="453485"/>
                    <a:pt x="366155" y="452601"/>
                  </a:cubicBezTo>
                  <a:close/>
                  <a:moveTo>
                    <a:pt x="384728" y="447661"/>
                  </a:moveTo>
                  <a:cubicBezTo>
                    <a:pt x="385382" y="449079"/>
                    <a:pt x="387344" y="449788"/>
                    <a:pt x="387999" y="450497"/>
                  </a:cubicBezTo>
                  <a:cubicBezTo>
                    <a:pt x="389962" y="451915"/>
                    <a:pt x="387999" y="454748"/>
                    <a:pt x="386690" y="453331"/>
                  </a:cubicBezTo>
                  <a:cubicBezTo>
                    <a:pt x="385382" y="452622"/>
                    <a:pt x="384073" y="451206"/>
                    <a:pt x="383419" y="449788"/>
                  </a:cubicBezTo>
                  <a:cubicBezTo>
                    <a:pt x="382110" y="449079"/>
                    <a:pt x="383419" y="446953"/>
                    <a:pt x="384728" y="447661"/>
                  </a:cubicBezTo>
                  <a:close/>
                  <a:moveTo>
                    <a:pt x="120499" y="445721"/>
                  </a:moveTo>
                  <a:cubicBezTo>
                    <a:pt x="121883" y="446042"/>
                    <a:pt x="122859" y="447323"/>
                    <a:pt x="122207" y="449245"/>
                  </a:cubicBezTo>
                  <a:cubicBezTo>
                    <a:pt x="115044" y="472317"/>
                    <a:pt x="99416" y="490903"/>
                    <a:pt x="87694" y="511411"/>
                  </a:cubicBezTo>
                  <a:cubicBezTo>
                    <a:pt x="84437" y="517178"/>
                    <a:pt x="75971" y="512052"/>
                    <a:pt x="79228" y="506284"/>
                  </a:cubicBezTo>
                  <a:cubicBezTo>
                    <a:pt x="91601" y="486416"/>
                    <a:pt x="108532" y="469755"/>
                    <a:pt x="116347" y="447965"/>
                  </a:cubicBezTo>
                  <a:cubicBezTo>
                    <a:pt x="117324" y="446042"/>
                    <a:pt x="119115" y="445401"/>
                    <a:pt x="120499" y="445721"/>
                  </a:cubicBezTo>
                  <a:close/>
                  <a:moveTo>
                    <a:pt x="355891" y="436748"/>
                  </a:moveTo>
                  <a:cubicBezTo>
                    <a:pt x="356600" y="435614"/>
                    <a:pt x="358725" y="436748"/>
                    <a:pt x="358016" y="437882"/>
                  </a:cubicBezTo>
                  <a:cubicBezTo>
                    <a:pt x="357309" y="439016"/>
                    <a:pt x="356600" y="440150"/>
                    <a:pt x="356600" y="441283"/>
                  </a:cubicBezTo>
                  <a:cubicBezTo>
                    <a:pt x="355891" y="443553"/>
                    <a:pt x="353764" y="442985"/>
                    <a:pt x="353764" y="441283"/>
                  </a:cubicBezTo>
                  <a:cubicBezTo>
                    <a:pt x="353764" y="439583"/>
                    <a:pt x="355182" y="437882"/>
                    <a:pt x="355891" y="436748"/>
                  </a:cubicBezTo>
                  <a:close/>
                  <a:moveTo>
                    <a:pt x="339024" y="436644"/>
                  </a:moveTo>
                  <a:cubicBezTo>
                    <a:pt x="340726" y="437160"/>
                    <a:pt x="342427" y="437676"/>
                    <a:pt x="344127" y="438707"/>
                  </a:cubicBezTo>
                  <a:cubicBezTo>
                    <a:pt x="344695" y="439737"/>
                    <a:pt x="344127" y="440767"/>
                    <a:pt x="342427" y="440253"/>
                  </a:cubicBezTo>
                  <a:cubicBezTo>
                    <a:pt x="340726" y="440253"/>
                    <a:pt x="339592" y="439223"/>
                    <a:pt x="338458" y="438191"/>
                  </a:cubicBezTo>
                  <a:cubicBezTo>
                    <a:pt x="336756" y="437676"/>
                    <a:pt x="337890" y="435614"/>
                    <a:pt x="339024" y="436644"/>
                  </a:cubicBezTo>
                  <a:close/>
                  <a:moveTo>
                    <a:pt x="381707" y="431161"/>
                  </a:moveTo>
                  <a:cubicBezTo>
                    <a:pt x="381707" y="429945"/>
                    <a:pt x="384137" y="431161"/>
                    <a:pt x="383326" y="431768"/>
                  </a:cubicBezTo>
                  <a:cubicBezTo>
                    <a:pt x="383326" y="433589"/>
                    <a:pt x="382517" y="434805"/>
                    <a:pt x="381707" y="436019"/>
                  </a:cubicBezTo>
                  <a:cubicBezTo>
                    <a:pt x="381707" y="437843"/>
                    <a:pt x="379277" y="437235"/>
                    <a:pt x="380087" y="436019"/>
                  </a:cubicBezTo>
                  <a:cubicBezTo>
                    <a:pt x="380087" y="434198"/>
                    <a:pt x="380896" y="432375"/>
                    <a:pt x="381707" y="431161"/>
                  </a:cubicBezTo>
                  <a:close/>
                  <a:moveTo>
                    <a:pt x="372649" y="409507"/>
                  </a:moveTo>
                  <a:cubicBezTo>
                    <a:pt x="385899" y="410021"/>
                    <a:pt x="399081" y="415142"/>
                    <a:pt x="410549" y="426270"/>
                  </a:cubicBezTo>
                  <a:cubicBezTo>
                    <a:pt x="411185" y="427561"/>
                    <a:pt x="411185" y="428852"/>
                    <a:pt x="410549" y="430141"/>
                  </a:cubicBezTo>
                  <a:cubicBezTo>
                    <a:pt x="411185" y="430141"/>
                    <a:pt x="411823" y="430141"/>
                    <a:pt x="412460" y="430786"/>
                  </a:cubicBezTo>
                  <a:cubicBezTo>
                    <a:pt x="415008" y="431432"/>
                    <a:pt x="413735" y="435302"/>
                    <a:pt x="411185" y="435302"/>
                  </a:cubicBezTo>
                  <a:cubicBezTo>
                    <a:pt x="404814" y="434657"/>
                    <a:pt x="402266" y="441753"/>
                    <a:pt x="401629" y="446915"/>
                  </a:cubicBezTo>
                  <a:cubicBezTo>
                    <a:pt x="401629" y="454656"/>
                    <a:pt x="405452" y="457882"/>
                    <a:pt x="412460" y="459171"/>
                  </a:cubicBezTo>
                  <a:cubicBezTo>
                    <a:pt x="415645" y="459818"/>
                    <a:pt x="416920" y="464978"/>
                    <a:pt x="413097" y="466269"/>
                  </a:cubicBezTo>
                  <a:cubicBezTo>
                    <a:pt x="406726" y="468203"/>
                    <a:pt x="402266" y="472074"/>
                    <a:pt x="405452" y="479816"/>
                  </a:cubicBezTo>
                  <a:cubicBezTo>
                    <a:pt x="408637" y="485621"/>
                    <a:pt x="413097" y="488848"/>
                    <a:pt x="419468" y="487557"/>
                  </a:cubicBezTo>
                  <a:cubicBezTo>
                    <a:pt x="423291" y="486912"/>
                    <a:pt x="424566" y="493364"/>
                    <a:pt x="420743" y="494008"/>
                  </a:cubicBezTo>
                  <a:cubicBezTo>
                    <a:pt x="420106" y="494008"/>
                    <a:pt x="419468" y="494008"/>
                    <a:pt x="419468" y="494008"/>
                  </a:cubicBezTo>
                  <a:cubicBezTo>
                    <a:pt x="415645" y="497879"/>
                    <a:pt x="411185" y="503040"/>
                    <a:pt x="411185" y="508202"/>
                  </a:cubicBezTo>
                  <a:cubicBezTo>
                    <a:pt x="410549" y="517878"/>
                    <a:pt x="419468" y="521103"/>
                    <a:pt x="425839" y="524974"/>
                  </a:cubicBezTo>
                  <a:cubicBezTo>
                    <a:pt x="428389" y="526265"/>
                    <a:pt x="429662" y="528845"/>
                    <a:pt x="427752" y="530781"/>
                  </a:cubicBezTo>
                  <a:cubicBezTo>
                    <a:pt x="423291" y="535296"/>
                    <a:pt x="419468" y="543037"/>
                    <a:pt x="413097" y="545619"/>
                  </a:cubicBezTo>
                  <a:lnTo>
                    <a:pt x="391828" y="547970"/>
                  </a:lnTo>
                  <a:lnTo>
                    <a:pt x="409275" y="537877"/>
                  </a:lnTo>
                  <a:cubicBezTo>
                    <a:pt x="410549" y="537232"/>
                    <a:pt x="411823" y="537232"/>
                    <a:pt x="413097" y="537232"/>
                  </a:cubicBezTo>
                  <a:cubicBezTo>
                    <a:pt x="415008" y="535296"/>
                    <a:pt x="416920" y="532716"/>
                    <a:pt x="418831" y="530136"/>
                  </a:cubicBezTo>
                  <a:cubicBezTo>
                    <a:pt x="410549" y="526265"/>
                    <a:pt x="404177" y="519814"/>
                    <a:pt x="403541" y="509491"/>
                  </a:cubicBezTo>
                  <a:cubicBezTo>
                    <a:pt x="403541" y="503040"/>
                    <a:pt x="408637" y="497879"/>
                    <a:pt x="413735" y="494008"/>
                  </a:cubicBezTo>
                  <a:cubicBezTo>
                    <a:pt x="406726" y="493364"/>
                    <a:pt x="400991" y="487557"/>
                    <a:pt x="398443" y="480461"/>
                  </a:cubicBezTo>
                  <a:cubicBezTo>
                    <a:pt x="396531" y="474010"/>
                    <a:pt x="398443" y="468203"/>
                    <a:pt x="402266" y="464978"/>
                  </a:cubicBezTo>
                  <a:cubicBezTo>
                    <a:pt x="388887" y="457236"/>
                    <a:pt x="395258" y="433368"/>
                    <a:pt x="405452" y="430141"/>
                  </a:cubicBezTo>
                  <a:lnTo>
                    <a:pt x="356812" y="426268"/>
                  </a:lnTo>
                  <a:lnTo>
                    <a:pt x="341658" y="425061"/>
                  </a:lnTo>
                  <a:cubicBezTo>
                    <a:pt x="321827" y="436109"/>
                    <a:pt x="306376" y="457236"/>
                    <a:pt x="304146" y="480461"/>
                  </a:cubicBezTo>
                  <a:cubicBezTo>
                    <a:pt x="304146" y="480461"/>
                    <a:pt x="304146" y="480461"/>
                    <a:pt x="304146" y="481106"/>
                  </a:cubicBezTo>
                  <a:cubicBezTo>
                    <a:pt x="304146" y="481106"/>
                    <a:pt x="304146" y="481752"/>
                    <a:pt x="303509" y="482397"/>
                  </a:cubicBezTo>
                  <a:cubicBezTo>
                    <a:pt x="303509" y="483686"/>
                    <a:pt x="303509" y="485621"/>
                    <a:pt x="303509" y="487557"/>
                  </a:cubicBezTo>
                  <a:cubicBezTo>
                    <a:pt x="305419" y="490783"/>
                    <a:pt x="311792" y="491428"/>
                    <a:pt x="313065" y="495299"/>
                  </a:cubicBezTo>
                  <a:cubicBezTo>
                    <a:pt x="315615" y="501104"/>
                    <a:pt x="314340" y="508846"/>
                    <a:pt x="320711" y="511427"/>
                  </a:cubicBezTo>
                  <a:cubicBezTo>
                    <a:pt x="323261" y="512071"/>
                    <a:pt x="327720" y="514007"/>
                    <a:pt x="328995" y="516587"/>
                  </a:cubicBezTo>
                  <a:cubicBezTo>
                    <a:pt x="330905" y="520458"/>
                    <a:pt x="329632" y="518523"/>
                    <a:pt x="330905" y="522394"/>
                  </a:cubicBezTo>
                  <a:cubicBezTo>
                    <a:pt x="332817" y="536586"/>
                    <a:pt x="342374" y="533361"/>
                    <a:pt x="348747" y="532070"/>
                  </a:cubicBezTo>
                  <a:cubicBezTo>
                    <a:pt x="352570" y="531425"/>
                    <a:pt x="355118" y="534005"/>
                    <a:pt x="357666" y="536586"/>
                  </a:cubicBezTo>
                  <a:cubicBezTo>
                    <a:pt x="358941" y="537877"/>
                    <a:pt x="359578" y="539812"/>
                    <a:pt x="360851" y="541103"/>
                  </a:cubicBezTo>
                  <a:cubicBezTo>
                    <a:pt x="366586" y="548844"/>
                    <a:pt x="369772" y="544328"/>
                    <a:pt x="374868" y="543037"/>
                  </a:cubicBezTo>
                  <a:lnTo>
                    <a:pt x="390999" y="548063"/>
                  </a:lnTo>
                  <a:lnTo>
                    <a:pt x="379686" y="549313"/>
                  </a:lnTo>
                  <a:lnTo>
                    <a:pt x="369772" y="548199"/>
                  </a:lnTo>
                  <a:cubicBezTo>
                    <a:pt x="366586" y="549488"/>
                    <a:pt x="362126" y="548199"/>
                    <a:pt x="360214" y="545619"/>
                  </a:cubicBezTo>
                  <a:cubicBezTo>
                    <a:pt x="355118" y="539168"/>
                    <a:pt x="355118" y="533361"/>
                    <a:pt x="343649" y="536586"/>
                  </a:cubicBezTo>
                  <a:cubicBezTo>
                    <a:pt x="341736" y="536586"/>
                    <a:pt x="339826" y="535941"/>
                    <a:pt x="337915" y="535296"/>
                  </a:cubicBezTo>
                  <a:cubicBezTo>
                    <a:pt x="334728" y="534652"/>
                    <a:pt x="330905" y="532070"/>
                    <a:pt x="329632" y="529490"/>
                  </a:cubicBezTo>
                  <a:cubicBezTo>
                    <a:pt x="327720" y="524974"/>
                    <a:pt x="327720" y="517233"/>
                    <a:pt x="321986" y="515298"/>
                  </a:cubicBezTo>
                  <a:cubicBezTo>
                    <a:pt x="319438" y="514653"/>
                    <a:pt x="316251" y="513362"/>
                    <a:pt x="314340" y="511427"/>
                  </a:cubicBezTo>
                  <a:cubicBezTo>
                    <a:pt x="311155" y="509491"/>
                    <a:pt x="309880" y="505620"/>
                    <a:pt x="310517" y="502395"/>
                  </a:cubicBezTo>
                  <a:cubicBezTo>
                    <a:pt x="311155" y="497235"/>
                    <a:pt x="306694" y="494008"/>
                    <a:pt x="303509" y="490137"/>
                  </a:cubicBezTo>
                  <a:cubicBezTo>
                    <a:pt x="304146" y="495944"/>
                    <a:pt x="305419" y="501751"/>
                    <a:pt x="307332" y="506911"/>
                  </a:cubicBezTo>
                  <a:cubicBezTo>
                    <a:pt x="314340" y="524329"/>
                    <a:pt x="328357" y="541748"/>
                    <a:pt x="346834" y="548199"/>
                  </a:cubicBezTo>
                  <a:lnTo>
                    <a:pt x="376736" y="549640"/>
                  </a:lnTo>
                  <a:lnTo>
                    <a:pt x="337278" y="554004"/>
                  </a:lnTo>
                  <a:cubicBezTo>
                    <a:pt x="313065" y="542392"/>
                    <a:pt x="297775" y="517233"/>
                    <a:pt x="295863" y="491428"/>
                  </a:cubicBezTo>
                  <a:cubicBezTo>
                    <a:pt x="293633" y="462398"/>
                    <a:pt x="310837" y="434980"/>
                    <a:pt x="334330" y="420385"/>
                  </a:cubicBezTo>
                  <a:cubicBezTo>
                    <a:pt x="346077" y="413087"/>
                    <a:pt x="359398" y="408995"/>
                    <a:pt x="372649" y="409507"/>
                  </a:cubicBezTo>
                  <a:close/>
                  <a:moveTo>
                    <a:pt x="11162" y="383684"/>
                  </a:moveTo>
                  <a:cubicBezTo>
                    <a:pt x="19536" y="404870"/>
                    <a:pt x="16960" y="427984"/>
                    <a:pt x="18892" y="449813"/>
                  </a:cubicBezTo>
                  <a:cubicBezTo>
                    <a:pt x="22113" y="481914"/>
                    <a:pt x="32421" y="510805"/>
                    <a:pt x="47240" y="539696"/>
                  </a:cubicBezTo>
                  <a:cubicBezTo>
                    <a:pt x="71075" y="587850"/>
                    <a:pt x="94913" y="639210"/>
                    <a:pt x="142585" y="668103"/>
                  </a:cubicBezTo>
                  <a:cubicBezTo>
                    <a:pt x="149027" y="671955"/>
                    <a:pt x="142585" y="681586"/>
                    <a:pt x="136144" y="678376"/>
                  </a:cubicBezTo>
                  <a:cubicBezTo>
                    <a:pt x="88471" y="650769"/>
                    <a:pt x="63345" y="598122"/>
                    <a:pt x="40797" y="551252"/>
                  </a:cubicBezTo>
                  <a:cubicBezTo>
                    <a:pt x="28557" y="526856"/>
                    <a:pt x="16960" y="500533"/>
                    <a:pt x="13094" y="473567"/>
                  </a:cubicBezTo>
                  <a:cubicBezTo>
                    <a:pt x="9228" y="444035"/>
                    <a:pt x="13094" y="413859"/>
                    <a:pt x="7941" y="384968"/>
                  </a:cubicBezTo>
                  <a:cubicBezTo>
                    <a:pt x="7941" y="383041"/>
                    <a:pt x="10517" y="381757"/>
                    <a:pt x="11162" y="383684"/>
                  </a:cubicBezTo>
                  <a:close/>
                  <a:moveTo>
                    <a:pt x="108101" y="379395"/>
                  </a:moveTo>
                  <a:cubicBezTo>
                    <a:pt x="109730" y="380498"/>
                    <a:pt x="110544" y="382702"/>
                    <a:pt x="108915" y="384907"/>
                  </a:cubicBezTo>
                  <a:cubicBezTo>
                    <a:pt x="96543" y="401915"/>
                    <a:pt x="84821" y="419553"/>
                    <a:pt x="74402" y="438450"/>
                  </a:cubicBezTo>
                  <a:cubicBezTo>
                    <a:pt x="72448" y="443489"/>
                    <a:pt x="64633" y="439080"/>
                    <a:pt x="67238" y="434041"/>
                  </a:cubicBezTo>
                  <a:cubicBezTo>
                    <a:pt x="76355" y="415142"/>
                    <a:pt x="89379" y="397506"/>
                    <a:pt x="102403" y="380498"/>
                  </a:cubicBezTo>
                  <a:cubicBezTo>
                    <a:pt x="104032" y="378293"/>
                    <a:pt x="106475" y="378293"/>
                    <a:pt x="108101" y="379395"/>
                  </a:cubicBezTo>
                  <a:close/>
                  <a:moveTo>
                    <a:pt x="100803" y="356042"/>
                  </a:moveTo>
                  <a:cubicBezTo>
                    <a:pt x="102029" y="356919"/>
                    <a:pt x="102683" y="358514"/>
                    <a:pt x="101702" y="359789"/>
                  </a:cubicBezTo>
                  <a:cubicBezTo>
                    <a:pt x="90581" y="373820"/>
                    <a:pt x="81423" y="387851"/>
                    <a:pt x="69649" y="400608"/>
                  </a:cubicBezTo>
                  <a:cubicBezTo>
                    <a:pt x="67033" y="403797"/>
                    <a:pt x="61799" y="399970"/>
                    <a:pt x="63762" y="396144"/>
                  </a:cubicBezTo>
                  <a:cubicBezTo>
                    <a:pt x="73573" y="382113"/>
                    <a:pt x="85348" y="368719"/>
                    <a:pt x="96468" y="356600"/>
                  </a:cubicBezTo>
                  <a:cubicBezTo>
                    <a:pt x="97777" y="355006"/>
                    <a:pt x="99576" y="355165"/>
                    <a:pt x="100803" y="356042"/>
                  </a:cubicBezTo>
                  <a:close/>
                  <a:moveTo>
                    <a:pt x="144711" y="86842"/>
                  </a:moveTo>
                  <a:cubicBezTo>
                    <a:pt x="146681" y="87642"/>
                    <a:pt x="148097" y="89562"/>
                    <a:pt x="147152" y="91803"/>
                  </a:cubicBezTo>
                  <a:cubicBezTo>
                    <a:pt x="142743" y="102684"/>
                    <a:pt x="140224" y="114205"/>
                    <a:pt x="137074" y="125086"/>
                  </a:cubicBezTo>
                  <a:cubicBezTo>
                    <a:pt x="133294" y="136607"/>
                    <a:pt x="128255" y="147488"/>
                    <a:pt x="126995" y="159650"/>
                  </a:cubicBezTo>
                  <a:cubicBezTo>
                    <a:pt x="126995" y="162851"/>
                    <a:pt x="122586" y="162851"/>
                    <a:pt x="122586" y="159650"/>
                  </a:cubicBezTo>
                  <a:cubicBezTo>
                    <a:pt x="121325" y="146849"/>
                    <a:pt x="125736" y="134687"/>
                    <a:pt x="128885" y="122526"/>
                  </a:cubicBezTo>
                  <a:cubicBezTo>
                    <a:pt x="132033" y="111005"/>
                    <a:pt x="133294" y="98843"/>
                    <a:pt x="138963" y="88601"/>
                  </a:cubicBezTo>
                  <a:cubicBezTo>
                    <a:pt x="140224" y="86362"/>
                    <a:pt x="142743" y="86041"/>
                    <a:pt x="144711" y="86842"/>
                  </a:cubicBezTo>
                  <a:close/>
                  <a:moveTo>
                    <a:pt x="166308" y="33817"/>
                  </a:moveTo>
                  <a:cubicBezTo>
                    <a:pt x="168656" y="34785"/>
                    <a:pt x="170334" y="37369"/>
                    <a:pt x="168992" y="40597"/>
                  </a:cubicBezTo>
                  <a:cubicBezTo>
                    <a:pt x="162951" y="53516"/>
                    <a:pt x="157580" y="66433"/>
                    <a:pt x="150866" y="78704"/>
                  </a:cubicBezTo>
                  <a:cubicBezTo>
                    <a:pt x="150195" y="80641"/>
                    <a:pt x="146838" y="79350"/>
                    <a:pt x="146838" y="77413"/>
                  </a:cubicBezTo>
                  <a:cubicBezTo>
                    <a:pt x="148852" y="63849"/>
                    <a:pt x="153552" y="49640"/>
                    <a:pt x="159594" y="36723"/>
                  </a:cubicBezTo>
                  <a:cubicBezTo>
                    <a:pt x="160937" y="33494"/>
                    <a:pt x="163958" y="32848"/>
                    <a:pt x="166308" y="33817"/>
                  </a:cubicBezTo>
                  <a:close/>
                  <a:moveTo>
                    <a:pt x="142089" y="0"/>
                  </a:moveTo>
                  <a:lnTo>
                    <a:pt x="164780" y="0"/>
                  </a:lnTo>
                  <a:lnTo>
                    <a:pt x="104444" y="159573"/>
                  </a:lnTo>
                  <a:cubicBezTo>
                    <a:pt x="77430" y="245904"/>
                    <a:pt x="50416" y="335491"/>
                    <a:pt x="57048" y="425077"/>
                  </a:cubicBezTo>
                  <a:lnTo>
                    <a:pt x="67356" y="473374"/>
                  </a:lnTo>
                  <a:lnTo>
                    <a:pt x="109953" y="411127"/>
                  </a:lnTo>
                  <a:cubicBezTo>
                    <a:pt x="112581" y="407268"/>
                    <a:pt x="117834" y="410484"/>
                    <a:pt x="115865" y="414342"/>
                  </a:cubicBezTo>
                  <a:cubicBezTo>
                    <a:pt x="102728" y="436210"/>
                    <a:pt x="88935" y="457434"/>
                    <a:pt x="75143" y="478659"/>
                  </a:cubicBezTo>
                  <a:cubicBezTo>
                    <a:pt x="73500" y="480909"/>
                    <a:pt x="70874" y="480909"/>
                    <a:pt x="68984" y="479704"/>
                  </a:cubicBezTo>
                  <a:lnTo>
                    <a:pt x="67797" y="475440"/>
                  </a:lnTo>
                  <a:lnTo>
                    <a:pt x="76143" y="514542"/>
                  </a:lnTo>
                  <a:cubicBezTo>
                    <a:pt x="96082" y="567917"/>
                    <a:pt x="129528" y="617433"/>
                    <a:pt x="180984" y="644442"/>
                  </a:cubicBezTo>
                  <a:cubicBezTo>
                    <a:pt x="211856" y="660518"/>
                    <a:pt x="240801" y="675308"/>
                    <a:pt x="272961" y="688812"/>
                  </a:cubicBezTo>
                  <a:cubicBezTo>
                    <a:pt x="280678" y="692028"/>
                    <a:pt x="281321" y="692028"/>
                    <a:pt x="284539" y="693314"/>
                  </a:cubicBezTo>
                  <a:cubicBezTo>
                    <a:pt x="294186" y="699101"/>
                    <a:pt x="304477" y="701031"/>
                    <a:pt x="312196" y="705533"/>
                  </a:cubicBezTo>
                  <a:cubicBezTo>
                    <a:pt x="330205" y="712605"/>
                    <a:pt x="332134" y="714535"/>
                    <a:pt x="354003" y="722251"/>
                  </a:cubicBezTo>
                  <a:cubicBezTo>
                    <a:pt x="357219" y="723538"/>
                    <a:pt x="360435" y="723538"/>
                    <a:pt x="364937" y="725467"/>
                  </a:cubicBezTo>
                  <a:cubicBezTo>
                    <a:pt x="439547" y="747974"/>
                    <a:pt x="524449" y="742187"/>
                    <a:pt x="590697" y="703602"/>
                  </a:cubicBezTo>
                  <a:cubicBezTo>
                    <a:pt x="698111" y="642512"/>
                    <a:pt x="752139" y="522260"/>
                    <a:pt x="791374" y="410368"/>
                  </a:cubicBezTo>
                  <a:cubicBezTo>
                    <a:pt x="817745" y="337059"/>
                    <a:pt x="842829" y="263749"/>
                    <a:pt x="866628" y="189155"/>
                  </a:cubicBezTo>
                  <a:cubicBezTo>
                    <a:pt x="877562" y="154430"/>
                    <a:pt x="889301" y="119382"/>
                    <a:pt x="900074" y="84094"/>
                  </a:cubicBezTo>
                  <a:lnTo>
                    <a:pt x="921911" y="0"/>
                  </a:lnTo>
                  <a:lnTo>
                    <a:pt x="942806" y="0"/>
                  </a:lnTo>
                  <a:lnTo>
                    <a:pt x="938023" y="22602"/>
                  </a:lnTo>
                  <a:cubicBezTo>
                    <a:pt x="896215" y="167933"/>
                    <a:pt x="851191" y="313266"/>
                    <a:pt x="795233" y="453452"/>
                  </a:cubicBezTo>
                  <a:cubicBezTo>
                    <a:pt x="755355" y="555056"/>
                    <a:pt x="700041" y="665019"/>
                    <a:pt x="600347" y="719037"/>
                  </a:cubicBezTo>
                  <a:cubicBezTo>
                    <a:pt x="528309" y="758263"/>
                    <a:pt x="436974" y="766623"/>
                    <a:pt x="357862" y="740900"/>
                  </a:cubicBezTo>
                  <a:cubicBezTo>
                    <a:pt x="352716" y="740257"/>
                    <a:pt x="332134" y="733184"/>
                    <a:pt x="329561" y="731254"/>
                  </a:cubicBezTo>
                  <a:cubicBezTo>
                    <a:pt x="234369" y="695244"/>
                    <a:pt x="139176" y="674022"/>
                    <a:pt x="83219" y="582064"/>
                  </a:cubicBezTo>
                  <a:cubicBezTo>
                    <a:pt x="34980" y="502325"/>
                    <a:pt x="22115" y="401365"/>
                    <a:pt x="40124" y="310693"/>
                  </a:cubicBezTo>
                  <a:cubicBezTo>
                    <a:pt x="53953" y="244458"/>
                    <a:pt x="72766" y="178383"/>
                    <a:pt x="95358" y="1135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02F65BB-BA8A-FA4A-92FD-AD78A16C14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107" y="0"/>
              <a:ext cx="462125" cy="988205"/>
            </a:xfrm>
            <a:custGeom>
              <a:avLst/>
              <a:gdLst>
                <a:gd name="connsiteX0" fmla="*/ 316949 w 462125"/>
                <a:gd name="connsiteY0" fmla="*/ 948989 h 988205"/>
                <a:gd name="connsiteX1" fmla="*/ 319535 w 462125"/>
                <a:gd name="connsiteY1" fmla="*/ 952312 h 988205"/>
                <a:gd name="connsiteX2" fmla="*/ 250359 w 462125"/>
                <a:gd name="connsiteY2" fmla="*/ 988188 h 988205"/>
                <a:gd name="connsiteX3" fmla="*/ 250359 w 462125"/>
                <a:gd name="connsiteY3" fmla="*/ 985531 h 988205"/>
                <a:gd name="connsiteX4" fmla="*/ 316949 w 462125"/>
                <a:gd name="connsiteY4" fmla="*/ 948989 h 988205"/>
                <a:gd name="connsiteX5" fmla="*/ 165444 w 462125"/>
                <a:gd name="connsiteY5" fmla="*/ 890936 h 988205"/>
                <a:gd name="connsiteX6" fmla="*/ 169308 w 462125"/>
                <a:gd name="connsiteY6" fmla="*/ 890936 h 988205"/>
                <a:gd name="connsiteX7" fmla="*/ 173818 w 462125"/>
                <a:gd name="connsiteY7" fmla="*/ 891568 h 988205"/>
                <a:gd name="connsiteX8" fmla="*/ 235666 w 462125"/>
                <a:gd name="connsiteY8" fmla="*/ 896629 h 988205"/>
                <a:gd name="connsiteX9" fmla="*/ 278184 w 462125"/>
                <a:gd name="connsiteY9" fmla="*/ 892834 h 988205"/>
                <a:gd name="connsiteX10" fmla="*/ 308464 w 462125"/>
                <a:gd name="connsiteY10" fmla="*/ 906746 h 988205"/>
                <a:gd name="connsiteX11" fmla="*/ 303954 w 462125"/>
                <a:gd name="connsiteY11" fmla="*/ 937731 h 988205"/>
                <a:gd name="connsiteX12" fmla="*/ 283112 w 462125"/>
                <a:gd name="connsiteY12" fmla="*/ 952259 h 988205"/>
                <a:gd name="connsiteX13" fmla="*/ 316946 w 462125"/>
                <a:gd name="connsiteY13" fmla="*/ 934739 h 988205"/>
                <a:gd name="connsiteX14" fmla="*/ 319533 w 462125"/>
                <a:gd name="connsiteY14" fmla="*/ 937928 h 988205"/>
                <a:gd name="connsiteX15" fmla="*/ 227038 w 462125"/>
                <a:gd name="connsiteY15" fmla="*/ 983210 h 988205"/>
                <a:gd name="connsiteX16" fmla="*/ 227038 w 462125"/>
                <a:gd name="connsiteY16" fmla="*/ 981296 h 988205"/>
                <a:gd name="connsiteX17" fmla="*/ 259557 w 462125"/>
                <a:gd name="connsiteY17" fmla="*/ 964456 h 988205"/>
                <a:gd name="connsiteX18" fmla="*/ 215694 w 462125"/>
                <a:gd name="connsiteY18" fmla="*/ 971877 h 988205"/>
                <a:gd name="connsiteX19" fmla="*/ 157712 w 462125"/>
                <a:gd name="connsiteY19" fmla="*/ 964288 h 988205"/>
                <a:gd name="connsiteX20" fmla="*/ 131298 w 462125"/>
                <a:gd name="connsiteY20" fmla="*/ 921922 h 988205"/>
                <a:gd name="connsiteX21" fmla="*/ 165444 w 462125"/>
                <a:gd name="connsiteY21" fmla="*/ 890936 h 988205"/>
                <a:gd name="connsiteX22" fmla="*/ 78077 w 462125"/>
                <a:gd name="connsiteY22" fmla="*/ 792384 h 988205"/>
                <a:gd name="connsiteX23" fmla="*/ 105032 w 462125"/>
                <a:gd name="connsiteY23" fmla="*/ 850445 h 988205"/>
                <a:gd name="connsiteX24" fmla="*/ 103998 w 462125"/>
                <a:gd name="connsiteY24" fmla="*/ 862354 h 988205"/>
                <a:gd name="connsiteX25" fmla="*/ 107871 w 462125"/>
                <a:gd name="connsiteY25" fmla="*/ 851303 h 988205"/>
                <a:gd name="connsiteX26" fmla="*/ 95667 w 462125"/>
                <a:gd name="connsiteY26" fmla="*/ 812240 h 988205"/>
                <a:gd name="connsiteX27" fmla="*/ 96297 w 462125"/>
                <a:gd name="connsiteY27" fmla="*/ 811588 h 988205"/>
                <a:gd name="connsiteX28" fmla="*/ 97556 w 462125"/>
                <a:gd name="connsiteY28" fmla="*/ 890531 h 988205"/>
                <a:gd name="connsiteX29" fmla="*/ 95036 w 462125"/>
                <a:gd name="connsiteY29" fmla="*/ 887920 h 988205"/>
                <a:gd name="connsiteX30" fmla="*/ 100059 w 462125"/>
                <a:gd name="connsiteY30" fmla="*/ 873591 h 988205"/>
                <a:gd name="connsiteX31" fmla="*/ 88987 w 462125"/>
                <a:gd name="connsiteY31" fmla="*/ 883346 h 988205"/>
                <a:gd name="connsiteX32" fmla="*/ 87703 w 462125"/>
                <a:gd name="connsiteY32" fmla="*/ 878830 h 988205"/>
                <a:gd name="connsiteX33" fmla="*/ 92195 w 462125"/>
                <a:gd name="connsiteY33" fmla="*/ 830446 h 988205"/>
                <a:gd name="connsiteX34" fmla="*/ 75509 w 462125"/>
                <a:gd name="connsiteY34" fmla="*/ 793029 h 988205"/>
                <a:gd name="connsiteX35" fmla="*/ 78077 w 462125"/>
                <a:gd name="connsiteY35" fmla="*/ 792384 h 988205"/>
                <a:gd name="connsiteX36" fmla="*/ 36183 w 462125"/>
                <a:gd name="connsiteY36" fmla="*/ 700386 h 988205"/>
                <a:gd name="connsiteX37" fmla="*/ 69122 w 462125"/>
                <a:gd name="connsiteY37" fmla="*/ 732456 h 988205"/>
                <a:gd name="connsiteX38" fmla="*/ 69768 w 462125"/>
                <a:gd name="connsiteY38" fmla="*/ 751698 h 988205"/>
                <a:gd name="connsiteX39" fmla="*/ 90435 w 462125"/>
                <a:gd name="connsiteY39" fmla="*/ 838931 h 988205"/>
                <a:gd name="connsiteX40" fmla="*/ 93665 w 462125"/>
                <a:gd name="connsiteY40" fmla="*/ 863304 h 988205"/>
                <a:gd name="connsiteX41" fmla="*/ 73643 w 462125"/>
                <a:gd name="connsiteY41" fmla="*/ 875491 h 988205"/>
                <a:gd name="connsiteX42" fmla="*/ 68476 w 462125"/>
                <a:gd name="connsiteY42" fmla="*/ 874850 h 988205"/>
                <a:gd name="connsiteX43" fmla="*/ 18099 w 462125"/>
                <a:gd name="connsiteY43" fmla="*/ 837006 h 988205"/>
                <a:gd name="connsiteX44" fmla="*/ 5828 w 462125"/>
                <a:gd name="connsiteY44" fmla="*/ 723477 h 988205"/>
                <a:gd name="connsiteX45" fmla="*/ 36183 w 462125"/>
                <a:gd name="connsiteY45" fmla="*/ 700386 h 988205"/>
                <a:gd name="connsiteX46" fmla="*/ 420781 w 462125"/>
                <a:gd name="connsiteY46" fmla="*/ 698020 h 988205"/>
                <a:gd name="connsiteX47" fmla="*/ 449994 w 462125"/>
                <a:gd name="connsiteY47" fmla="*/ 709103 h 988205"/>
                <a:gd name="connsiteX48" fmla="*/ 446214 w 462125"/>
                <a:gd name="connsiteY48" fmla="*/ 712292 h 988205"/>
                <a:gd name="connsiteX49" fmla="*/ 437048 w 462125"/>
                <a:gd name="connsiteY49" fmla="*/ 712995 h 988205"/>
                <a:gd name="connsiteX50" fmla="*/ 450565 w 462125"/>
                <a:gd name="connsiteY50" fmla="*/ 719948 h 988205"/>
                <a:gd name="connsiteX51" fmla="*/ 461920 w 462125"/>
                <a:gd name="connsiteY51" fmla="*/ 742718 h 988205"/>
                <a:gd name="connsiteX52" fmla="*/ 457409 w 462125"/>
                <a:gd name="connsiteY52" fmla="*/ 744020 h 988205"/>
                <a:gd name="connsiteX53" fmla="*/ 447826 w 462125"/>
                <a:gd name="connsiteY53" fmla="*/ 723120 h 988205"/>
                <a:gd name="connsiteX54" fmla="*/ 429345 w 462125"/>
                <a:gd name="connsiteY54" fmla="*/ 713588 h 988205"/>
                <a:gd name="connsiteX55" fmla="*/ 428881 w 462125"/>
                <a:gd name="connsiteY55" fmla="*/ 713624 h 988205"/>
                <a:gd name="connsiteX56" fmla="*/ 413773 w 462125"/>
                <a:gd name="connsiteY56" fmla="*/ 728587 h 988205"/>
                <a:gd name="connsiteX57" fmla="*/ 427219 w 462125"/>
                <a:gd name="connsiteY57" fmla="*/ 720227 h 988205"/>
                <a:gd name="connsiteX58" fmla="*/ 445419 w 462125"/>
                <a:gd name="connsiteY58" fmla="*/ 731139 h 988205"/>
                <a:gd name="connsiteX59" fmla="*/ 456468 w 462125"/>
                <a:gd name="connsiteY59" fmla="*/ 804303 h 988205"/>
                <a:gd name="connsiteX60" fmla="*/ 442169 w 462125"/>
                <a:gd name="connsiteY60" fmla="*/ 847945 h 988205"/>
                <a:gd name="connsiteX61" fmla="*/ 433720 w 462125"/>
                <a:gd name="connsiteY61" fmla="*/ 866558 h 988205"/>
                <a:gd name="connsiteX62" fmla="*/ 397971 w 462125"/>
                <a:gd name="connsiteY62" fmla="*/ 889663 h 988205"/>
                <a:gd name="connsiteX63" fmla="*/ 365471 w 462125"/>
                <a:gd name="connsiteY63" fmla="*/ 873618 h 988205"/>
                <a:gd name="connsiteX64" fmla="*/ 364171 w 462125"/>
                <a:gd name="connsiteY64" fmla="*/ 844095 h 988205"/>
                <a:gd name="connsiteX65" fmla="*/ 375220 w 462125"/>
                <a:gd name="connsiteY65" fmla="*/ 822273 h 988205"/>
                <a:gd name="connsiteX66" fmla="*/ 390821 w 462125"/>
                <a:gd name="connsiteY66" fmla="*/ 785690 h 988205"/>
                <a:gd name="connsiteX67" fmla="*/ 392771 w 462125"/>
                <a:gd name="connsiteY67" fmla="*/ 780557 h 988205"/>
                <a:gd name="connsiteX68" fmla="*/ 408888 w 462125"/>
                <a:gd name="connsiteY68" fmla="*/ 733426 h 988205"/>
                <a:gd name="connsiteX69" fmla="*/ 395564 w 462125"/>
                <a:gd name="connsiteY69" fmla="*/ 746622 h 988205"/>
                <a:gd name="connsiteX70" fmla="*/ 392987 w 462125"/>
                <a:gd name="connsiteY70" fmla="*/ 745972 h 988205"/>
                <a:gd name="connsiteX71" fmla="*/ 404743 w 462125"/>
                <a:gd name="connsiteY71" fmla="*/ 721088 h 988205"/>
                <a:gd name="connsiteX72" fmla="*/ 417946 w 462125"/>
                <a:gd name="connsiteY72" fmla="*/ 714465 h 988205"/>
                <a:gd name="connsiteX73" fmla="*/ 396451 w 462125"/>
                <a:gd name="connsiteY73" fmla="*/ 716118 h 988205"/>
                <a:gd name="connsiteX74" fmla="*/ 395821 w 462125"/>
                <a:gd name="connsiteY74" fmla="*/ 716118 h 988205"/>
                <a:gd name="connsiteX75" fmla="*/ 420781 w 462125"/>
                <a:gd name="connsiteY75" fmla="*/ 698020 h 988205"/>
                <a:gd name="connsiteX76" fmla="*/ 318431 w 462125"/>
                <a:gd name="connsiteY76" fmla="*/ 610995 h 988205"/>
                <a:gd name="connsiteX77" fmla="*/ 342857 w 462125"/>
                <a:gd name="connsiteY77" fmla="*/ 632751 h 988205"/>
                <a:gd name="connsiteX78" fmla="*/ 362000 w 462125"/>
                <a:gd name="connsiteY78" fmla="*/ 660437 h 988205"/>
                <a:gd name="connsiteX79" fmla="*/ 358700 w 462125"/>
                <a:gd name="connsiteY79" fmla="*/ 663074 h 988205"/>
                <a:gd name="connsiteX80" fmla="*/ 339557 w 462125"/>
                <a:gd name="connsiteY80" fmla="*/ 635387 h 988205"/>
                <a:gd name="connsiteX81" fmla="*/ 317112 w 462125"/>
                <a:gd name="connsiteY81" fmla="*/ 611656 h 988205"/>
                <a:gd name="connsiteX82" fmla="*/ 318431 w 462125"/>
                <a:gd name="connsiteY82" fmla="*/ 610995 h 988205"/>
                <a:gd name="connsiteX83" fmla="*/ 402722 w 462125"/>
                <a:gd name="connsiteY83" fmla="*/ 559308 h 988205"/>
                <a:gd name="connsiteX84" fmla="*/ 427988 w 462125"/>
                <a:gd name="connsiteY84" fmla="*/ 587436 h 988205"/>
                <a:gd name="connsiteX85" fmla="*/ 424906 w 462125"/>
                <a:gd name="connsiteY85" fmla="*/ 590054 h 988205"/>
                <a:gd name="connsiteX86" fmla="*/ 402106 w 462125"/>
                <a:gd name="connsiteY86" fmla="*/ 559963 h 988205"/>
                <a:gd name="connsiteX87" fmla="*/ 402722 w 462125"/>
                <a:gd name="connsiteY87" fmla="*/ 559308 h 988205"/>
                <a:gd name="connsiteX88" fmla="*/ 374453 w 462125"/>
                <a:gd name="connsiteY88" fmla="*/ 547316 h 988205"/>
                <a:gd name="connsiteX89" fmla="*/ 429401 w 462125"/>
                <a:gd name="connsiteY89" fmla="*/ 601143 h 988205"/>
                <a:gd name="connsiteX90" fmla="*/ 426131 w 462125"/>
                <a:gd name="connsiteY90" fmla="*/ 604310 h 988205"/>
                <a:gd name="connsiteX91" fmla="*/ 400619 w 462125"/>
                <a:gd name="connsiteY91" fmla="*/ 573912 h 988205"/>
                <a:gd name="connsiteX92" fmla="*/ 373144 w 462125"/>
                <a:gd name="connsiteY92" fmla="*/ 548582 h 988205"/>
                <a:gd name="connsiteX93" fmla="*/ 374453 w 462125"/>
                <a:gd name="connsiteY93" fmla="*/ 547316 h 988205"/>
                <a:gd name="connsiteX94" fmla="*/ 314973 w 462125"/>
                <a:gd name="connsiteY94" fmla="*/ 530308 h 988205"/>
                <a:gd name="connsiteX95" fmla="*/ 369369 w 462125"/>
                <a:gd name="connsiteY95" fmla="*/ 550662 h 988205"/>
                <a:gd name="connsiteX96" fmla="*/ 420526 w 462125"/>
                <a:gd name="connsiteY96" fmla="*/ 604092 h 988205"/>
                <a:gd name="connsiteX97" fmla="*/ 417937 w 462125"/>
                <a:gd name="connsiteY97" fmla="*/ 640347 h 988205"/>
                <a:gd name="connsiteX98" fmla="*/ 385559 w 462125"/>
                <a:gd name="connsiteY98" fmla="*/ 660065 h 988205"/>
                <a:gd name="connsiteX99" fmla="*/ 359655 w 462125"/>
                <a:gd name="connsiteY99" fmla="*/ 646707 h 988205"/>
                <a:gd name="connsiteX100" fmla="*/ 328572 w 462125"/>
                <a:gd name="connsiteY100" fmla="*/ 612360 h 988205"/>
                <a:gd name="connsiteX101" fmla="*/ 322097 w 462125"/>
                <a:gd name="connsiteY101" fmla="*/ 606635 h 988205"/>
                <a:gd name="connsiteX102" fmla="*/ 302670 w 462125"/>
                <a:gd name="connsiteY102" fmla="*/ 590734 h 988205"/>
                <a:gd name="connsiteX103" fmla="*/ 285832 w 462125"/>
                <a:gd name="connsiteY103" fmla="*/ 578014 h 988205"/>
                <a:gd name="connsiteX104" fmla="*/ 277415 w 462125"/>
                <a:gd name="connsiteY104" fmla="*/ 557022 h 988205"/>
                <a:gd name="connsiteX105" fmla="*/ 291660 w 462125"/>
                <a:gd name="connsiteY105" fmla="*/ 535397 h 988205"/>
                <a:gd name="connsiteX106" fmla="*/ 314973 w 462125"/>
                <a:gd name="connsiteY106" fmla="*/ 530308 h 988205"/>
                <a:gd name="connsiteX107" fmla="*/ 177107 w 462125"/>
                <a:gd name="connsiteY107" fmla="*/ 508035 h 988205"/>
                <a:gd name="connsiteX108" fmla="*/ 175795 w 462125"/>
                <a:gd name="connsiteY108" fmla="*/ 512570 h 988205"/>
                <a:gd name="connsiteX109" fmla="*/ 157709 w 462125"/>
                <a:gd name="connsiteY109" fmla="*/ 516981 h 988205"/>
                <a:gd name="connsiteX110" fmla="*/ 185684 w 462125"/>
                <a:gd name="connsiteY110" fmla="*/ 515190 h 988205"/>
                <a:gd name="connsiteX111" fmla="*/ 184398 w 462125"/>
                <a:gd name="connsiteY111" fmla="*/ 518970 h 988205"/>
                <a:gd name="connsiteX112" fmla="*/ 171799 w 462125"/>
                <a:gd name="connsiteY112" fmla="*/ 522427 h 988205"/>
                <a:gd name="connsiteX113" fmla="*/ 190653 w 462125"/>
                <a:gd name="connsiteY113" fmla="*/ 525059 h 988205"/>
                <a:gd name="connsiteX114" fmla="*/ 204895 w 462125"/>
                <a:gd name="connsiteY114" fmla="*/ 547289 h 988205"/>
                <a:gd name="connsiteX115" fmla="*/ 181852 w 462125"/>
                <a:gd name="connsiteY115" fmla="*/ 589477 h 988205"/>
                <a:gd name="connsiteX116" fmla="*/ 128725 w 462125"/>
                <a:gd name="connsiteY116" fmla="*/ 615440 h 988205"/>
                <a:gd name="connsiteX117" fmla="*/ 119765 w 462125"/>
                <a:gd name="connsiteY117" fmla="*/ 621930 h 988205"/>
                <a:gd name="connsiteX118" fmla="*/ 97363 w 462125"/>
                <a:gd name="connsiteY118" fmla="*/ 641402 h 988205"/>
                <a:gd name="connsiteX119" fmla="*/ 77520 w 462125"/>
                <a:gd name="connsiteY119" fmla="*/ 654383 h 988205"/>
                <a:gd name="connsiteX120" fmla="*/ 51277 w 462125"/>
                <a:gd name="connsiteY120" fmla="*/ 628421 h 988205"/>
                <a:gd name="connsiteX121" fmla="*/ 89362 w 462125"/>
                <a:gd name="connsiteY121" fmla="*/ 560026 h 988205"/>
                <a:gd name="connsiteX122" fmla="*/ 150616 w 462125"/>
                <a:gd name="connsiteY122" fmla="*/ 528237 h 988205"/>
                <a:gd name="connsiteX123" fmla="*/ 108616 w 462125"/>
                <a:gd name="connsiteY123" fmla="*/ 539758 h 988205"/>
                <a:gd name="connsiteX124" fmla="*/ 107332 w 462125"/>
                <a:gd name="connsiteY124" fmla="*/ 538497 h 988205"/>
                <a:gd name="connsiteX125" fmla="*/ 136096 w 462125"/>
                <a:gd name="connsiteY125" fmla="*/ 522252 h 988205"/>
                <a:gd name="connsiteX126" fmla="*/ 119997 w 462125"/>
                <a:gd name="connsiteY126" fmla="*/ 526176 h 988205"/>
                <a:gd name="connsiteX127" fmla="*/ 118685 w 462125"/>
                <a:gd name="connsiteY127" fmla="*/ 524234 h 988205"/>
                <a:gd name="connsiteX128" fmla="*/ 177107 w 462125"/>
                <a:gd name="connsiteY128" fmla="*/ 508035 h 988205"/>
                <a:gd name="connsiteX129" fmla="*/ 203066 w 462125"/>
                <a:gd name="connsiteY129" fmla="*/ 219809 h 988205"/>
                <a:gd name="connsiteX130" fmla="*/ 205902 w 462125"/>
                <a:gd name="connsiteY130" fmla="*/ 219809 h 988205"/>
                <a:gd name="connsiteX131" fmla="*/ 208027 w 462125"/>
                <a:gd name="connsiteY131" fmla="*/ 291109 h 988205"/>
                <a:gd name="connsiteX132" fmla="*/ 203066 w 462125"/>
                <a:gd name="connsiteY132" fmla="*/ 291109 h 988205"/>
                <a:gd name="connsiteX133" fmla="*/ 203066 w 462125"/>
                <a:gd name="connsiteY133" fmla="*/ 219809 h 988205"/>
                <a:gd name="connsiteX134" fmla="*/ 212087 w 462125"/>
                <a:gd name="connsiteY134" fmla="*/ 205612 h 988205"/>
                <a:gd name="connsiteX135" fmla="*/ 214148 w 462125"/>
                <a:gd name="connsiteY135" fmla="*/ 205612 h 988205"/>
                <a:gd name="connsiteX136" fmla="*/ 216724 w 462125"/>
                <a:gd name="connsiteY136" fmla="*/ 311020 h 988205"/>
                <a:gd name="connsiteX137" fmla="*/ 213117 w 462125"/>
                <a:gd name="connsiteY137" fmla="*/ 311020 h 988205"/>
                <a:gd name="connsiteX138" fmla="*/ 212087 w 462125"/>
                <a:gd name="connsiteY138" fmla="*/ 205612 h 988205"/>
                <a:gd name="connsiteX139" fmla="*/ 247576 w 462125"/>
                <a:gd name="connsiteY139" fmla="*/ 188974 h 988205"/>
                <a:gd name="connsiteX140" fmla="*/ 268917 w 462125"/>
                <a:gd name="connsiteY140" fmla="*/ 212356 h 988205"/>
                <a:gd name="connsiteX141" fmla="*/ 253872 w 462125"/>
                <a:gd name="connsiteY141" fmla="*/ 383926 h 988205"/>
                <a:gd name="connsiteX142" fmla="*/ 230977 w 462125"/>
                <a:gd name="connsiteY142" fmla="*/ 380701 h 988205"/>
                <a:gd name="connsiteX143" fmla="*/ 223127 w 462125"/>
                <a:gd name="connsiteY143" fmla="*/ 289111 h 988205"/>
                <a:gd name="connsiteX144" fmla="*/ 221819 w 462125"/>
                <a:gd name="connsiteY144" fmla="*/ 205260 h 988205"/>
                <a:gd name="connsiteX145" fmla="*/ 247576 w 462125"/>
                <a:gd name="connsiteY145" fmla="*/ 188974 h 988205"/>
                <a:gd name="connsiteX146" fmla="*/ 246211 w 462125"/>
                <a:gd name="connsiteY146" fmla="*/ 95548 h 988205"/>
                <a:gd name="connsiteX147" fmla="*/ 258454 w 462125"/>
                <a:gd name="connsiteY147" fmla="*/ 95548 h 988205"/>
                <a:gd name="connsiteX148" fmla="*/ 245587 w 462125"/>
                <a:gd name="connsiteY148" fmla="*/ 97462 h 988205"/>
                <a:gd name="connsiteX149" fmla="*/ 246211 w 462125"/>
                <a:gd name="connsiteY149" fmla="*/ 95548 h 988205"/>
                <a:gd name="connsiteX150" fmla="*/ 264715 w 462125"/>
                <a:gd name="connsiteY150" fmla="*/ 94617 h 988205"/>
                <a:gd name="connsiteX151" fmla="*/ 263406 w 462125"/>
                <a:gd name="connsiteY151" fmla="*/ 95548 h 988205"/>
                <a:gd name="connsiteX152" fmla="*/ 258454 w 462125"/>
                <a:gd name="connsiteY152" fmla="*/ 95548 h 988205"/>
                <a:gd name="connsiteX153" fmla="*/ 280150 w 462125"/>
                <a:gd name="connsiteY153" fmla="*/ 71602 h 988205"/>
                <a:gd name="connsiteX154" fmla="*/ 279738 w 462125"/>
                <a:gd name="connsiteY154" fmla="*/ 73395 h 988205"/>
                <a:gd name="connsiteX155" fmla="*/ 279645 w 462125"/>
                <a:gd name="connsiteY155" fmla="*/ 73800 h 988205"/>
                <a:gd name="connsiteX156" fmla="*/ 279645 w 462125"/>
                <a:gd name="connsiteY156" fmla="*/ 73800 h 988205"/>
                <a:gd name="connsiteX157" fmla="*/ 279738 w 462125"/>
                <a:gd name="connsiteY157" fmla="*/ 73395 h 988205"/>
                <a:gd name="connsiteX158" fmla="*/ 280150 w 462125"/>
                <a:gd name="connsiteY158" fmla="*/ 71603 h 988205"/>
                <a:gd name="connsiteX159" fmla="*/ 281805 w 462125"/>
                <a:gd name="connsiteY159" fmla="*/ 22693 h 988205"/>
                <a:gd name="connsiteX160" fmla="*/ 285586 w 462125"/>
                <a:gd name="connsiteY160" fmla="*/ 23348 h 988205"/>
                <a:gd name="connsiteX161" fmla="*/ 283065 w 462125"/>
                <a:gd name="connsiteY161" fmla="*/ 56954 h 988205"/>
                <a:gd name="connsiteX162" fmla="*/ 280150 w 462125"/>
                <a:gd name="connsiteY162" fmla="*/ 71602 h 988205"/>
                <a:gd name="connsiteX163" fmla="*/ 283728 w 462125"/>
                <a:gd name="connsiteY163" fmla="*/ 56006 h 988205"/>
                <a:gd name="connsiteX164" fmla="*/ 287480 w 462125"/>
                <a:gd name="connsiteY164" fmla="*/ 56006 h 988205"/>
                <a:gd name="connsiteX165" fmla="*/ 275600 w 462125"/>
                <a:gd name="connsiteY165" fmla="*/ 92998 h 988205"/>
                <a:gd name="connsiteX166" fmla="*/ 264715 w 462125"/>
                <a:gd name="connsiteY166" fmla="*/ 94617 h 988205"/>
                <a:gd name="connsiteX167" fmla="*/ 276850 w 462125"/>
                <a:gd name="connsiteY167" fmla="*/ 85983 h 988205"/>
                <a:gd name="connsiteX168" fmla="*/ 279645 w 462125"/>
                <a:gd name="connsiteY168" fmla="*/ 73800 h 988205"/>
                <a:gd name="connsiteX169" fmla="*/ 271097 w 462125"/>
                <a:gd name="connsiteY169" fmla="*/ 86145 h 988205"/>
                <a:gd name="connsiteX170" fmla="*/ 237082 w 462125"/>
                <a:gd name="connsiteY170" fmla="*/ 80912 h 988205"/>
                <a:gd name="connsiteX171" fmla="*/ 239601 w 462125"/>
                <a:gd name="connsiteY171" fmla="*/ 80258 h 988205"/>
                <a:gd name="connsiteX172" fmla="*/ 261019 w 462125"/>
                <a:gd name="connsiteY172" fmla="*/ 86799 h 988205"/>
                <a:gd name="connsiteX173" fmla="*/ 277397 w 462125"/>
                <a:gd name="connsiteY173" fmla="*/ 66520 h 988205"/>
                <a:gd name="connsiteX174" fmla="*/ 281805 w 462125"/>
                <a:gd name="connsiteY174" fmla="*/ 22693 h 988205"/>
                <a:gd name="connsiteX175" fmla="*/ 221189 w 462125"/>
                <a:gd name="connsiteY175" fmla="*/ 0 h 988205"/>
                <a:gd name="connsiteX176" fmla="*/ 281624 w 462125"/>
                <a:gd name="connsiteY176" fmla="*/ 0 h 988205"/>
                <a:gd name="connsiteX177" fmla="*/ 279909 w 462125"/>
                <a:gd name="connsiteY177" fmla="*/ 24200 h 988205"/>
                <a:gd name="connsiteX178" fmla="*/ 269353 w 462125"/>
                <a:gd name="connsiteY178" fmla="*/ 71861 h 988205"/>
                <a:gd name="connsiteX179" fmla="*/ 259828 w 462125"/>
                <a:gd name="connsiteY179" fmla="*/ 81440 h 988205"/>
                <a:gd name="connsiteX180" fmla="*/ 241414 w 462125"/>
                <a:gd name="connsiteY180" fmla="*/ 74416 h 988205"/>
                <a:gd name="connsiteX181" fmla="*/ 227227 w 462125"/>
                <a:gd name="connsiteY181" fmla="*/ 34969 h 98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462125" h="988205">
                  <a:moveTo>
                    <a:pt x="316949" y="948989"/>
                  </a:moveTo>
                  <a:cubicBezTo>
                    <a:pt x="318889" y="946997"/>
                    <a:pt x="321474" y="949654"/>
                    <a:pt x="319535" y="952312"/>
                  </a:cubicBezTo>
                  <a:cubicBezTo>
                    <a:pt x="302079" y="970914"/>
                    <a:pt x="276866" y="988853"/>
                    <a:pt x="250359" y="988188"/>
                  </a:cubicBezTo>
                  <a:cubicBezTo>
                    <a:pt x="248420" y="988188"/>
                    <a:pt x="248420" y="985531"/>
                    <a:pt x="250359" y="985531"/>
                  </a:cubicBezTo>
                  <a:cubicBezTo>
                    <a:pt x="275574" y="984867"/>
                    <a:pt x="300140" y="966927"/>
                    <a:pt x="316949" y="948989"/>
                  </a:cubicBezTo>
                  <a:close/>
                  <a:moveTo>
                    <a:pt x="165444" y="890936"/>
                  </a:moveTo>
                  <a:cubicBezTo>
                    <a:pt x="166731" y="890936"/>
                    <a:pt x="168020" y="890936"/>
                    <a:pt x="169308" y="890936"/>
                  </a:cubicBezTo>
                  <a:lnTo>
                    <a:pt x="173818" y="891568"/>
                  </a:lnTo>
                  <a:cubicBezTo>
                    <a:pt x="196367" y="894099"/>
                    <a:pt x="215694" y="896629"/>
                    <a:pt x="235666" y="896629"/>
                  </a:cubicBezTo>
                  <a:cubicBezTo>
                    <a:pt x="250483" y="896629"/>
                    <a:pt x="264012" y="895363"/>
                    <a:pt x="278184" y="892834"/>
                  </a:cubicBezTo>
                  <a:cubicBezTo>
                    <a:pt x="291069" y="890304"/>
                    <a:pt x="302666" y="895363"/>
                    <a:pt x="308464" y="906746"/>
                  </a:cubicBezTo>
                  <a:cubicBezTo>
                    <a:pt x="312973" y="916863"/>
                    <a:pt x="311685" y="928878"/>
                    <a:pt x="303954" y="937731"/>
                  </a:cubicBezTo>
                  <a:lnTo>
                    <a:pt x="283112" y="952259"/>
                  </a:lnTo>
                  <a:lnTo>
                    <a:pt x="316946" y="934739"/>
                  </a:lnTo>
                  <a:cubicBezTo>
                    <a:pt x="318887" y="932824"/>
                    <a:pt x="321474" y="936013"/>
                    <a:pt x="319533" y="937928"/>
                  </a:cubicBezTo>
                  <a:cubicBezTo>
                    <a:pt x="294306" y="963438"/>
                    <a:pt x="263907" y="981296"/>
                    <a:pt x="227038" y="983210"/>
                  </a:cubicBezTo>
                  <a:cubicBezTo>
                    <a:pt x="226390" y="983210"/>
                    <a:pt x="225743" y="981296"/>
                    <a:pt x="227038" y="981296"/>
                  </a:cubicBezTo>
                  <a:lnTo>
                    <a:pt x="259557" y="964456"/>
                  </a:lnTo>
                  <a:lnTo>
                    <a:pt x="215694" y="971877"/>
                  </a:lnTo>
                  <a:cubicBezTo>
                    <a:pt x="191212" y="971877"/>
                    <a:pt x="170597" y="967450"/>
                    <a:pt x="157712" y="964288"/>
                  </a:cubicBezTo>
                  <a:cubicBezTo>
                    <a:pt x="136453" y="958598"/>
                    <a:pt x="129366" y="938363"/>
                    <a:pt x="131298" y="921922"/>
                  </a:cubicBezTo>
                  <a:cubicBezTo>
                    <a:pt x="133876" y="903584"/>
                    <a:pt x="147404" y="890936"/>
                    <a:pt x="165444" y="890936"/>
                  </a:cubicBezTo>
                  <a:close/>
                  <a:moveTo>
                    <a:pt x="78077" y="792384"/>
                  </a:moveTo>
                  <a:cubicBezTo>
                    <a:pt x="81926" y="814963"/>
                    <a:pt x="103748" y="828510"/>
                    <a:pt x="105032" y="850445"/>
                  </a:cubicBezTo>
                  <a:lnTo>
                    <a:pt x="103998" y="862354"/>
                  </a:lnTo>
                  <a:lnTo>
                    <a:pt x="107871" y="851303"/>
                  </a:lnTo>
                  <a:cubicBezTo>
                    <a:pt x="106848" y="837520"/>
                    <a:pt x="101650" y="823330"/>
                    <a:pt x="95667" y="812240"/>
                  </a:cubicBezTo>
                  <a:cubicBezTo>
                    <a:pt x="95036" y="811588"/>
                    <a:pt x="96297" y="810935"/>
                    <a:pt x="96297" y="811588"/>
                  </a:cubicBezTo>
                  <a:cubicBezTo>
                    <a:pt x="114563" y="832465"/>
                    <a:pt x="120233" y="871611"/>
                    <a:pt x="97556" y="890531"/>
                  </a:cubicBezTo>
                  <a:cubicBezTo>
                    <a:pt x="95667" y="892488"/>
                    <a:pt x="92517" y="889226"/>
                    <a:pt x="95036" y="887920"/>
                  </a:cubicBezTo>
                  <a:lnTo>
                    <a:pt x="100059" y="873591"/>
                  </a:lnTo>
                  <a:lnTo>
                    <a:pt x="88987" y="883346"/>
                  </a:lnTo>
                  <a:cubicBezTo>
                    <a:pt x="85778" y="883990"/>
                    <a:pt x="84494" y="879475"/>
                    <a:pt x="87703" y="878830"/>
                  </a:cubicBezTo>
                  <a:cubicBezTo>
                    <a:pt x="108884" y="874312"/>
                    <a:pt x="99897" y="842058"/>
                    <a:pt x="92195" y="830446"/>
                  </a:cubicBezTo>
                  <a:cubicBezTo>
                    <a:pt x="83853" y="818834"/>
                    <a:pt x="76793" y="807867"/>
                    <a:pt x="75509" y="793029"/>
                  </a:cubicBezTo>
                  <a:cubicBezTo>
                    <a:pt x="75509" y="791738"/>
                    <a:pt x="78077" y="791093"/>
                    <a:pt x="78077" y="792384"/>
                  </a:cubicBezTo>
                  <a:close/>
                  <a:moveTo>
                    <a:pt x="36183" y="700386"/>
                  </a:moveTo>
                  <a:cubicBezTo>
                    <a:pt x="51684" y="700386"/>
                    <a:pt x="68476" y="711931"/>
                    <a:pt x="69122" y="732456"/>
                  </a:cubicBezTo>
                  <a:cubicBezTo>
                    <a:pt x="69768" y="738870"/>
                    <a:pt x="69768" y="745284"/>
                    <a:pt x="69768" y="751698"/>
                  </a:cubicBezTo>
                  <a:cubicBezTo>
                    <a:pt x="70413" y="783769"/>
                    <a:pt x="71059" y="813915"/>
                    <a:pt x="90435" y="838931"/>
                  </a:cubicBezTo>
                  <a:cubicBezTo>
                    <a:pt x="96249" y="846627"/>
                    <a:pt x="97540" y="855607"/>
                    <a:pt x="93665" y="863304"/>
                  </a:cubicBezTo>
                  <a:cubicBezTo>
                    <a:pt x="89790" y="871000"/>
                    <a:pt x="82039" y="875491"/>
                    <a:pt x="73643" y="875491"/>
                  </a:cubicBezTo>
                  <a:cubicBezTo>
                    <a:pt x="71706" y="875491"/>
                    <a:pt x="69768" y="875491"/>
                    <a:pt x="68476" y="874850"/>
                  </a:cubicBezTo>
                  <a:cubicBezTo>
                    <a:pt x="47809" y="871000"/>
                    <a:pt x="30371" y="857531"/>
                    <a:pt x="18099" y="837006"/>
                  </a:cubicBezTo>
                  <a:cubicBezTo>
                    <a:pt x="-2569" y="801728"/>
                    <a:pt x="-3860" y="752982"/>
                    <a:pt x="5828" y="723477"/>
                  </a:cubicBezTo>
                  <a:cubicBezTo>
                    <a:pt x="10349" y="709365"/>
                    <a:pt x="21973" y="700386"/>
                    <a:pt x="36183" y="700386"/>
                  </a:cubicBezTo>
                  <a:close/>
                  <a:moveTo>
                    <a:pt x="420781" y="698020"/>
                  </a:moveTo>
                  <a:cubicBezTo>
                    <a:pt x="431254" y="696823"/>
                    <a:pt x="442435" y="700491"/>
                    <a:pt x="449994" y="709103"/>
                  </a:cubicBezTo>
                  <a:cubicBezTo>
                    <a:pt x="451883" y="711653"/>
                    <a:pt x="448105" y="714204"/>
                    <a:pt x="446214" y="712292"/>
                  </a:cubicBezTo>
                  <a:lnTo>
                    <a:pt x="437048" y="712995"/>
                  </a:lnTo>
                  <a:lnTo>
                    <a:pt x="450565" y="719948"/>
                  </a:lnTo>
                  <a:cubicBezTo>
                    <a:pt x="455477" y="726291"/>
                    <a:pt x="458698" y="734587"/>
                    <a:pt x="461920" y="742718"/>
                  </a:cubicBezTo>
                  <a:cubicBezTo>
                    <a:pt x="463207" y="745972"/>
                    <a:pt x="458054" y="747271"/>
                    <a:pt x="457409" y="744020"/>
                  </a:cubicBezTo>
                  <a:cubicBezTo>
                    <a:pt x="454833" y="737513"/>
                    <a:pt x="452095" y="729382"/>
                    <a:pt x="447826" y="723120"/>
                  </a:cubicBezTo>
                  <a:lnTo>
                    <a:pt x="429345" y="713588"/>
                  </a:lnTo>
                  <a:lnTo>
                    <a:pt x="428881" y="713624"/>
                  </a:lnTo>
                  <a:lnTo>
                    <a:pt x="413773" y="728587"/>
                  </a:lnTo>
                  <a:lnTo>
                    <a:pt x="427219" y="720227"/>
                  </a:lnTo>
                  <a:cubicBezTo>
                    <a:pt x="435670" y="720227"/>
                    <a:pt x="442819" y="724720"/>
                    <a:pt x="445419" y="731139"/>
                  </a:cubicBezTo>
                  <a:cubicBezTo>
                    <a:pt x="456468" y="753601"/>
                    <a:pt x="460368" y="778632"/>
                    <a:pt x="456468" y="804303"/>
                  </a:cubicBezTo>
                  <a:cubicBezTo>
                    <a:pt x="454518" y="820989"/>
                    <a:pt x="448019" y="834467"/>
                    <a:pt x="442169" y="847945"/>
                  </a:cubicBezTo>
                  <a:cubicBezTo>
                    <a:pt x="438919" y="854364"/>
                    <a:pt x="436320" y="860140"/>
                    <a:pt x="433720" y="866558"/>
                  </a:cubicBezTo>
                  <a:cubicBezTo>
                    <a:pt x="427868" y="880678"/>
                    <a:pt x="414869" y="889663"/>
                    <a:pt x="397971" y="889663"/>
                  </a:cubicBezTo>
                  <a:cubicBezTo>
                    <a:pt x="384971" y="889663"/>
                    <a:pt x="371971" y="883244"/>
                    <a:pt x="365471" y="873618"/>
                  </a:cubicBezTo>
                  <a:cubicBezTo>
                    <a:pt x="360271" y="865274"/>
                    <a:pt x="358971" y="854364"/>
                    <a:pt x="364171" y="844095"/>
                  </a:cubicBezTo>
                  <a:cubicBezTo>
                    <a:pt x="367421" y="836394"/>
                    <a:pt x="371321" y="828691"/>
                    <a:pt x="375220" y="822273"/>
                  </a:cubicBezTo>
                  <a:cubicBezTo>
                    <a:pt x="381722" y="809437"/>
                    <a:pt x="387571" y="797886"/>
                    <a:pt x="390821" y="785690"/>
                  </a:cubicBezTo>
                  <a:lnTo>
                    <a:pt x="392771" y="780557"/>
                  </a:lnTo>
                  <a:lnTo>
                    <a:pt x="408888" y="733426"/>
                  </a:lnTo>
                  <a:lnTo>
                    <a:pt x="395564" y="746622"/>
                  </a:lnTo>
                  <a:cubicBezTo>
                    <a:pt x="395564" y="747923"/>
                    <a:pt x="392987" y="747271"/>
                    <a:pt x="392987" y="745972"/>
                  </a:cubicBezTo>
                  <a:cubicBezTo>
                    <a:pt x="393953" y="737513"/>
                    <a:pt x="398303" y="728242"/>
                    <a:pt x="404743" y="721088"/>
                  </a:cubicBezTo>
                  <a:lnTo>
                    <a:pt x="417946" y="714465"/>
                  </a:lnTo>
                  <a:lnTo>
                    <a:pt x="396451" y="716118"/>
                  </a:lnTo>
                  <a:cubicBezTo>
                    <a:pt x="396451" y="716756"/>
                    <a:pt x="395821" y="716118"/>
                    <a:pt x="395821" y="716118"/>
                  </a:cubicBezTo>
                  <a:cubicBezTo>
                    <a:pt x="400545" y="705274"/>
                    <a:pt x="410309" y="699216"/>
                    <a:pt x="420781" y="698020"/>
                  </a:cubicBezTo>
                  <a:close/>
                  <a:moveTo>
                    <a:pt x="318431" y="610995"/>
                  </a:moveTo>
                  <a:cubicBezTo>
                    <a:pt x="327013" y="616929"/>
                    <a:pt x="335595" y="624180"/>
                    <a:pt x="342857" y="632751"/>
                  </a:cubicBezTo>
                  <a:cubicBezTo>
                    <a:pt x="350119" y="641320"/>
                    <a:pt x="355399" y="651209"/>
                    <a:pt x="362000" y="660437"/>
                  </a:cubicBezTo>
                  <a:cubicBezTo>
                    <a:pt x="363980" y="662415"/>
                    <a:pt x="360680" y="665711"/>
                    <a:pt x="358700" y="663074"/>
                  </a:cubicBezTo>
                  <a:cubicBezTo>
                    <a:pt x="352099" y="654505"/>
                    <a:pt x="346817" y="643957"/>
                    <a:pt x="339557" y="635387"/>
                  </a:cubicBezTo>
                  <a:cubicBezTo>
                    <a:pt x="332955" y="627476"/>
                    <a:pt x="324372" y="620225"/>
                    <a:pt x="317112" y="611656"/>
                  </a:cubicBezTo>
                  <a:cubicBezTo>
                    <a:pt x="316451" y="610995"/>
                    <a:pt x="317771" y="609678"/>
                    <a:pt x="318431" y="610995"/>
                  </a:cubicBezTo>
                  <a:close/>
                  <a:moveTo>
                    <a:pt x="402722" y="559308"/>
                  </a:moveTo>
                  <a:cubicBezTo>
                    <a:pt x="411966" y="567159"/>
                    <a:pt x="421210" y="576971"/>
                    <a:pt x="427988" y="587436"/>
                  </a:cubicBezTo>
                  <a:cubicBezTo>
                    <a:pt x="429220" y="589399"/>
                    <a:pt x="426138" y="592016"/>
                    <a:pt x="424906" y="590054"/>
                  </a:cubicBezTo>
                  <a:cubicBezTo>
                    <a:pt x="417512" y="580242"/>
                    <a:pt x="407652" y="570429"/>
                    <a:pt x="402106" y="559963"/>
                  </a:cubicBezTo>
                  <a:cubicBezTo>
                    <a:pt x="401490" y="559308"/>
                    <a:pt x="402106" y="558654"/>
                    <a:pt x="402722" y="559308"/>
                  </a:cubicBezTo>
                  <a:close/>
                  <a:moveTo>
                    <a:pt x="374453" y="547316"/>
                  </a:moveTo>
                  <a:cubicBezTo>
                    <a:pt x="397347" y="559347"/>
                    <a:pt x="412393" y="582146"/>
                    <a:pt x="429401" y="601143"/>
                  </a:cubicBezTo>
                  <a:cubicBezTo>
                    <a:pt x="432018" y="603042"/>
                    <a:pt x="428093" y="606208"/>
                    <a:pt x="426131" y="604310"/>
                  </a:cubicBezTo>
                  <a:cubicBezTo>
                    <a:pt x="416973" y="594811"/>
                    <a:pt x="409122" y="583412"/>
                    <a:pt x="400619" y="573912"/>
                  </a:cubicBezTo>
                  <a:cubicBezTo>
                    <a:pt x="391460" y="565047"/>
                    <a:pt x="382302" y="556815"/>
                    <a:pt x="373144" y="548582"/>
                  </a:cubicBezTo>
                  <a:cubicBezTo>
                    <a:pt x="373144" y="547950"/>
                    <a:pt x="373144" y="547316"/>
                    <a:pt x="374453" y="547316"/>
                  </a:cubicBezTo>
                  <a:close/>
                  <a:moveTo>
                    <a:pt x="314973" y="530308"/>
                  </a:moveTo>
                  <a:cubicBezTo>
                    <a:pt x="331809" y="530308"/>
                    <a:pt x="352533" y="537942"/>
                    <a:pt x="369369" y="550662"/>
                  </a:cubicBezTo>
                  <a:cubicBezTo>
                    <a:pt x="386205" y="564020"/>
                    <a:pt x="409518" y="581830"/>
                    <a:pt x="420526" y="604092"/>
                  </a:cubicBezTo>
                  <a:cubicBezTo>
                    <a:pt x="426354" y="615542"/>
                    <a:pt x="425708" y="628898"/>
                    <a:pt x="417937" y="640347"/>
                  </a:cubicBezTo>
                  <a:cubicBezTo>
                    <a:pt x="410813" y="652432"/>
                    <a:pt x="398510" y="660065"/>
                    <a:pt x="385559" y="660065"/>
                  </a:cubicBezTo>
                  <a:cubicBezTo>
                    <a:pt x="375845" y="660065"/>
                    <a:pt x="366778" y="654976"/>
                    <a:pt x="359655" y="646707"/>
                  </a:cubicBezTo>
                  <a:cubicBezTo>
                    <a:pt x="349942" y="633987"/>
                    <a:pt x="339580" y="623809"/>
                    <a:pt x="328572" y="612360"/>
                  </a:cubicBezTo>
                  <a:lnTo>
                    <a:pt x="322097" y="606635"/>
                  </a:lnTo>
                  <a:cubicBezTo>
                    <a:pt x="316915" y="600910"/>
                    <a:pt x="309793" y="595823"/>
                    <a:pt x="302670" y="590734"/>
                  </a:cubicBezTo>
                  <a:cubicBezTo>
                    <a:pt x="296842" y="586919"/>
                    <a:pt x="291014" y="583101"/>
                    <a:pt x="285832" y="578014"/>
                  </a:cubicBezTo>
                  <a:cubicBezTo>
                    <a:pt x="279357" y="572925"/>
                    <a:pt x="276766" y="565292"/>
                    <a:pt x="277415" y="557022"/>
                  </a:cubicBezTo>
                  <a:cubicBezTo>
                    <a:pt x="278709" y="548118"/>
                    <a:pt x="283889" y="539849"/>
                    <a:pt x="291660" y="535397"/>
                  </a:cubicBezTo>
                  <a:cubicBezTo>
                    <a:pt x="298136" y="531581"/>
                    <a:pt x="305907" y="530308"/>
                    <a:pt x="314973" y="530308"/>
                  </a:cubicBezTo>
                  <a:close/>
                  <a:moveTo>
                    <a:pt x="177107" y="508035"/>
                  </a:moveTo>
                  <a:cubicBezTo>
                    <a:pt x="179732" y="508683"/>
                    <a:pt x="178420" y="512570"/>
                    <a:pt x="175795" y="512570"/>
                  </a:cubicBezTo>
                  <a:lnTo>
                    <a:pt x="157709" y="516981"/>
                  </a:lnTo>
                  <a:lnTo>
                    <a:pt x="185684" y="515190"/>
                  </a:lnTo>
                  <a:cubicBezTo>
                    <a:pt x="188251" y="515820"/>
                    <a:pt x="186967" y="518970"/>
                    <a:pt x="184398" y="518970"/>
                  </a:cubicBezTo>
                  <a:lnTo>
                    <a:pt x="171799" y="522427"/>
                  </a:lnTo>
                  <a:lnTo>
                    <a:pt x="190653" y="525059"/>
                  </a:lnTo>
                  <a:cubicBezTo>
                    <a:pt x="198015" y="529765"/>
                    <a:pt x="203295" y="537552"/>
                    <a:pt x="204895" y="547289"/>
                  </a:cubicBezTo>
                  <a:cubicBezTo>
                    <a:pt x="208096" y="562217"/>
                    <a:pt x="201695" y="581689"/>
                    <a:pt x="181852" y="589477"/>
                  </a:cubicBezTo>
                  <a:cubicBezTo>
                    <a:pt x="162010" y="597266"/>
                    <a:pt x="144727" y="603757"/>
                    <a:pt x="128725" y="615440"/>
                  </a:cubicBezTo>
                  <a:cubicBezTo>
                    <a:pt x="125525" y="617386"/>
                    <a:pt x="122965" y="619334"/>
                    <a:pt x="119765" y="621930"/>
                  </a:cubicBezTo>
                  <a:cubicBezTo>
                    <a:pt x="110803" y="627771"/>
                    <a:pt x="101202" y="632963"/>
                    <a:pt x="97363" y="641402"/>
                  </a:cubicBezTo>
                  <a:cubicBezTo>
                    <a:pt x="93522" y="649191"/>
                    <a:pt x="85840" y="654383"/>
                    <a:pt x="77520" y="654383"/>
                  </a:cubicBezTo>
                  <a:cubicBezTo>
                    <a:pt x="64719" y="654383"/>
                    <a:pt x="51277" y="643998"/>
                    <a:pt x="51277" y="628421"/>
                  </a:cubicBezTo>
                  <a:cubicBezTo>
                    <a:pt x="50636" y="602134"/>
                    <a:pt x="66958" y="578607"/>
                    <a:pt x="89362" y="560026"/>
                  </a:cubicBezTo>
                  <a:lnTo>
                    <a:pt x="150616" y="528237"/>
                  </a:lnTo>
                  <a:lnTo>
                    <a:pt x="108616" y="539758"/>
                  </a:lnTo>
                  <a:cubicBezTo>
                    <a:pt x="107973" y="541016"/>
                    <a:pt x="106689" y="539127"/>
                    <a:pt x="107332" y="538497"/>
                  </a:cubicBezTo>
                  <a:lnTo>
                    <a:pt x="136096" y="522252"/>
                  </a:lnTo>
                  <a:lnTo>
                    <a:pt x="119997" y="526176"/>
                  </a:lnTo>
                  <a:cubicBezTo>
                    <a:pt x="118685" y="526825"/>
                    <a:pt x="118028" y="524882"/>
                    <a:pt x="118685" y="524234"/>
                  </a:cubicBezTo>
                  <a:cubicBezTo>
                    <a:pt x="136408" y="513218"/>
                    <a:pt x="156102" y="504796"/>
                    <a:pt x="177107" y="508035"/>
                  </a:cubicBezTo>
                  <a:close/>
                  <a:moveTo>
                    <a:pt x="203066" y="219809"/>
                  </a:moveTo>
                  <a:cubicBezTo>
                    <a:pt x="203066" y="218500"/>
                    <a:pt x="205193" y="218500"/>
                    <a:pt x="205902" y="219809"/>
                  </a:cubicBezTo>
                  <a:cubicBezTo>
                    <a:pt x="206611" y="244011"/>
                    <a:pt x="205193" y="267561"/>
                    <a:pt x="208027" y="291109"/>
                  </a:cubicBezTo>
                  <a:cubicBezTo>
                    <a:pt x="208027" y="294380"/>
                    <a:pt x="203066" y="294380"/>
                    <a:pt x="203066" y="291109"/>
                  </a:cubicBezTo>
                  <a:cubicBezTo>
                    <a:pt x="200233" y="267561"/>
                    <a:pt x="202359" y="244011"/>
                    <a:pt x="203066" y="219809"/>
                  </a:cubicBezTo>
                  <a:close/>
                  <a:moveTo>
                    <a:pt x="212087" y="205612"/>
                  </a:moveTo>
                  <a:cubicBezTo>
                    <a:pt x="212087" y="204326"/>
                    <a:pt x="214148" y="204326"/>
                    <a:pt x="214148" y="205612"/>
                  </a:cubicBezTo>
                  <a:cubicBezTo>
                    <a:pt x="215180" y="240963"/>
                    <a:pt x="216210" y="276314"/>
                    <a:pt x="216724" y="311020"/>
                  </a:cubicBezTo>
                  <a:cubicBezTo>
                    <a:pt x="216724" y="314234"/>
                    <a:pt x="213117" y="314234"/>
                    <a:pt x="213117" y="311020"/>
                  </a:cubicBezTo>
                  <a:cubicBezTo>
                    <a:pt x="213117" y="275671"/>
                    <a:pt x="211571" y="240963"/>
                    <a:pt x="212087" y="205612"/>
                  </a:cubicBezTo>
                  <a:close/>
                  <a:moveTo>
                    <a:pt x="247576" y="188974"/>
                  </a:moveTo>
                  <a:cubicBezTo>
                    <a:pt x="259105" y="190749"/>
                    <a:pt x="269899" y="199134"/>
                    <a:pt x="268917" y="212356"/>
                  </a:cubicBezTo>
                  <a:cubicBezTo>
                    <a:pt x="264992" y="269116"/>
                    <a:pt x="284618" y="331037"/>
                    <a:pt x="253872" y="383926"/>
                  </a:cubicBezTo>
                  <a:cubicBezTo>
                    <a:pt x="247985" y="393602"/>
                    <a:pt x="234248" y="390377"/>
                    <a:pt x="230977" y="380701"/>
                  </a:cubicBezTo>
                  <a:cubicBezTo>
                    <a:pt x="221165" y="351032"/>
                    <a:pt x="223783" y="320071"/>
                    <a:pt x="223127" y="289111"/>
                  </a:cubicBezTo>
                  <a:cubicBezTo>
                    <a:pt x="221819" y="260731"/>
                    <a:pt x="217240" y="233640"/>
                    <a:pt x="221819" y="205260"/>
                  </a:cubicBezTo>
                  <a:cubicBezTo>
                    <a:pt x="223783" y="192038"/>
                    <a:pt x="236048" y="187201"/>
                    <a:pt x="247576" y="188974"/>
                  </a:cubicBezTo>
                  <a:close/>
                  <a:moveTo>
                    <a:pt x="246211" y="95548"/>
                  </a:moveTo>
                  <a:lnTo>
                    <a:pt x="258454" y="95548"/>
                  </a:lnTo>
                  <a:lnTo>
                    <a:pt x="245587" y="97462"/>
                  </a:lnTo>
                  <a:cubicBezTo>
                    <a:pt x="245587" y="96825"/>
                    <a:pt x="245587" y="95548"/>
                    <a:pt x="246211" y="95548"/>
                  </a:cubicBezTo>
                  <a:close/>
                  <a:moveTo>
                    <a:pt x="264715" y="94617"/>
                  </a:moveTo>
                  <a:lnTo>
                    <a:pt x="263406" y="95548"/>
                  </a:lnTo>
                  <a:lnTo>
                    <a:pt x="258454" y="95548"/>
                  </a:lnTo>
                  <a:close/>
                  <a:moveTo>
                    <a:pt x="280150" y="71602"/>
                  </a:moveTo>
                  <a:lnTo>
                    <a:pt x="279738" y="73395"/>
                  </a:lnTo>
                  <a:lnTo>
                    <a:pt x="279645" y="73800"/>
                  </a:lnTo>
                  <a:lnTo>
                    <a:pt x="279645" y="73800"/>
                  </a:lnTo>
                  <a:lnTo>
                    <a:pt x="279738" y="73395"/>
                  </a:lnTo>
                  <a:lnTo>
                    <a:pt x="280150" y="71603"/>
                  </a:lnTo>
                  <a:close/>
                  <a:moveTo>
                    <a:pt x="281805" y="22693"/>
                  </a:moveTo>
                  <a:cubicBezTo>
                    <a:pt x="282436" y="20077"/>
                    <a:pt x="286216" y="20730"/>
                    <a:pt x="285586" y="23348"/>
                  </a:cubicBezTo>
                  <a:cubicBezTo>
                    <a:pt x="283696" y="32506"/>
                    <a:pt x="284168" y="45098"/>
                    <a:pt x="283065" y="56954"/>
                  </a:cubicBezTo>
                  <a:lnTo>
                    <a:pt x="280150" y="71602"/>
                  </a:lnTo>
                  <a:lnTo>
                    <a:pt x="283728" y="56006"/>
                  </a:lnTo>
                  <a:cubicBezTo>
                    <a:pt x="284353" y="54092"/>
                    <a:pt x="287480" y="54092"/>
                    <a:pt x="287480" y="56006"/>
                  </a:cubicBezTo>
                  <a:cubicBezTo>
                    <a:pt x="285603" y="68123"/>
                    <a:pt x="285603" y="85344"/>
                    <a:pt x="275600" y="92998"/>
                  </a:cubicBezTo>
                  <a:lnTo>
                    <a:pt x="264715" y="94617"/>
                  </a:lnTo>
                  <a:lnTo>
                    <a:pt x="276850" y="85983"/>
                  </a:lnTo>
                  <a:lnTo>
                    <a:pt x="279645" y="73800"/>
                  </a:lnTo>
                  <a:lnTo>
                    <a:pt x="271097" y="86145"/>
                  </a:lnTo>
                  <a:cubicBezTo>
                    <a:pt x="260389" y="94648"/>
                    <a:pt x="242121" y="95957"/>
                    <a:pt x="237082" y="80912"/>
                  </a:cubicBezTo>
                  <a:cubicBezTo>
                    <a:pt x="237082" y="79603"/>
                    <a:pt x="238971" y="78949"/>
                    <a:pt x="239601" y="80258"/>
                  </a:cubicBezTo>
                  <a:cubicBezTo>
                    <a:pt x="244012" y="88108"/>
                    <a:pt x="253459" y="89415"/>
                    <a:pt x="261019" y="86799"/>
                  </a:cubicBezTo>
                  <a:cubicBezTo>
                    <a:pt x="270467" y="83528"/>
                    <a:pt x="275508" y="76333"/>
                    <a:pt x="277397" y="66520"/>
                  </a:cubicBezTo>
                  <a:cubicBezTo>
                    <a:pt x="279916" y="52130"/>
                    <a:pt x="279286" y="37084"/>
                    <a:pt x="281805" y="22693"/>
                  </a:cubicBezTo>
                  <a:close/>
                  <a:moveTo>
                    <a:pt x="221189" y="0"/>
                  </a:moveTo>
                  <a:lnTo>
                    <a:pt x="281624" y="0"/>
                  </a:lnTo>
                  <a:lnTo>
                    <a:pt x="279909" y="24200"/>
                  </a:lnTo>
                  <a:cubicBezTo>
                    <a:pt x="277607" y="39768"/>
                    <a:pt x="274115" y="55256"/>
                    <a:pt x="269353" y="71861"/>
                  </a:cubicBezTo>
                  <a:cubicBezTo>
                    <a:pt x="268081" y="76332"/>
                    <a:pt x="264273" y="80164"/>
                    <a:pt x="259828" y="81440"/>
                  </a:cubicBezTo>
                  <a:cubicBezTo>
                    <a:pt x="254113" y="84633"/>
                    <a:pt x="245858" y="82079"/>
                    <a:pt x="241414" y="74416"/>
                  </a:cubicBezTo>
                  <a:cubicBezTo>
                    <a:pt x="235223" y="62122"/>
                    <a:pt x="230660" y="48830"/>
                    <a:pt x="227227" y="349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40D5473-48DC-3A4C-88AD-A066D4B72F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98055" y="-1"/>
              <a:ext cx="2812888" cy="1221771"/>
            </a:xfrm>
            <a:custGeom>
              <a:avLst/>
              <a:gdLst>
                <a:gd name="connsiteX0" fmla="*/ 2343078 w 2812888"/>
                <a:gd name="connsiteY0" fmla="*/ 1009517 h 1221771"/>
                <a:gd name="connsiteX1" fmla="*/ 2350351 w 2812888"/>
                <a:gd name="connsiteY1" fmla="*/ 1016867 h 1221771"/>
                <a:gd name="connsiteX2" fmla="*/ 2333911 w 2812888"/>
                <a:gd name="connsiteY2" fmla="*/ 1138351 h 1221771"/>
                <a:gd name="connsiteX3" fmla="*/ 2274512 w 2812888"/>
                <a:gd name="connsiteY3" fmla="*/ 1215840 h 1221771"/>
                <a:gd name="connsiteX4" fmla="*/ 2322642 w 2812888"/>
                <a:gd name="connsiteY4" fmla="*/ 1206884 h 1221771"/>
                <a:gd name="connsiteX5" fmla="*/ 2369187 w 2812888"/>
                <a:gd name="connsiteY5" fmla="*/ 1190135 h 1221771"/>
                <a:gd name="connsiteX6" fmla="*/ 2441089 w 2812888"/>
                <a:gd name="connsiteY6" fmla="*/ 1138596 h 1221771"/>
                <a:gd name="connsiteX7" fmla="*/ 2450078 w 2812888"/>
                <a:gd name="connsiteY7" fmla="*/ 1148259 h 1221771"/>
                <a:gd name="connsiteX8" fmla="*/ 2274172 w 2812888"/>
                <a:gd name="connsiteY8" fmla="*/ 1219126 h 1221771"/>
                <a:gd name="connsiteX9" fmla="*/ 2274172 w 2812888"/>
                <a:gd name="connsiteY9" fmla="*/ 1215904 h 1221771"/>
                <a:gd name="connsiteX10" fmla="*/ 2274419 w 2812888"/>
                <a:gd name="connsiteY10" fmla="*/ 1215858 h 1221771"/>
                <a:gd name="connsiteX11" fmla="*/ 2270678 w 2812888"/>
                <a:gd name="connsiteY11" fmla="*/ 1213308 h 1221771"/>
                <a:gd name="connsiteX12" fmla="*/ 2325690 w 2812888"/>
                <a:gd name="connsiteY12" fmla="*/ 1122841 h 1221771"/>
                <a:gd name="connsiteX13" fmla="*/ 2335808 w 2812888"/>
                <a:gd name="connsiteY13" fmla="*/ 1016220 h 1221771"/>
                <a:gd name="connsiteX14" fmla="*/ 2343078 w 2812888"/>
                <a:gd name="connsiteY14" fmla="*/ 1009517 h 1221771"/>
                <a:gd name="connsiteX15" fmla="*/ 2754015 w 2812888"/>
                <a:gd name="connsiteY15" fmla="*/ 824202 h 1221771"/>
                <a:gd name="connsiteX16" fmla="*/ 2757230 w 2812888"/>
                <a:gd name="connsiteY16" fmla="*/ 828691 h 1221771"/>
                <a:gd name="connsiteX17" fmla="*/ 2674294 w 2812888"/>
                <a:gd name="connsiteY17" fmla="*/ 889626 h 1221771"/>
                <a:gd name="connsiteX18" fmla="*/ 2583645 w 2812888"/>
                <a:gd name="connsiteY18" fmla="*/ 907585 h 1221771"/>
                <a:gd name="connsiteX19" fmla="*/ 2581074 w 2812888"/>
                <a:gd name="connsiteY19" fmla="*/ 894757 h 1221771"/>
                <a:gd name="connsiteX20" fmla="*/ 2679438 w 2812888"/>
                <a:gd name="connsiteY20" fmla="*/ 874232 h 1221771"/>
                <a:gd name="connsiteX21" fmla="*/ 2754015 w 2812888"/>
                <a:gd name="connsiteY21" fmla="*/ 824202 h 1221771"/>
                <a:gd name="connsiteX22" fmla="*/ 1937354 w 2812888"/>
                <a:gd name="connsiteY22" fmla="*/ 795900 h 1221771"/>
                <a:gd name="connsiteX23" fmla="*/ 2301004 w 2812888"/>
                <a:gd name="connsiteY23" fmla="*/ 807660 h 1221771"/>
                <a:gd name="connsiteX24" fmla="*/ 2299719 w 2812888"/>
                <a:gd name="connsiteY24" fmla="*/ 823882 h 1221771"/>
                <a:gd name="connsiteX25" fmla="*/ 1577881 w 2812888"/>
                <a:gd name="connsiteY25" fmla="*/ 832317 h 1221771"/>
                <a:gd name="connsiteX26" fmla="*/ 1576595 w 2812888"/>
                <a:gd name="connsiteY26" fmla="*/ 826478 h 1221771"/>
                <a:gd name="connsiteX27" fmla="*/ 1937354 w 2812888"/>
                <a:gd name="connsiteY27" fmla="*/ 795900 h 1221771"/>
                <a:gd name="connsiteX28" fmla="*/ 2778356 w 2812888"/>
                <a:gd name="connsiteY28" fmla="*/ 730354 h 1221771"/>
                <a:gd name="connsiteX29" fmla="*/ 2781185 w 2812888"/>
                <a:gd name="connsiteY29" fmla="*/ 733915 h 1221771"/>
                <a:gd name="connsiteX30" fmla="*/ 2585899 w 2812888"/>
                <a:gd name="connsiteY30" fmla="*/ 877675 h 1221771"/>
                <a:gd name="connsiteX31" fmla="*/ 2587192 w 2812888"/>
                <a:gd name="connsiteY31" fmla="*/ 862133 h 1221771"/>
                <a:gd name="connsiteX32" fmla="*/ 2774071 w 2812888"/>
                <a:gd name="connsiteY32" fmla="*/ 732621 h 1221771"/>
                <a:gd name="connsiteX33" fmla="*/ 2778356 w 2812888"/>
                <a:gd name="connsiteY33" fmla="*/ 730354 h 1221771"/>
                <a:gd name="connsiteX34" fmla="*/ 146833 w 2812888"/>
                <a:gd name="connsiteY34" fmla="*/ 671837 h 1221771"/>
                <a:gd name="connsiteX35" fmla="*/ 151186 w 2812888"/>
                <a:gd name="connsiteY35" fmla="*/ 673032 h 1221771"/>
                <a:gd name="connsiteX36" fmla="*/ 390435 w 2812888"/>
                <a:gd name="connsiteY36" fmla="*/ 783949 h 1221771"/>
                <a:gd name="connsiteX37" fmla="*/ 385274 w 2812888"/>
                <a:gd name="connsiteY37" fmla="*/ 799886 h 1221771"/>
                <a:gd name="connsiteX38" fmla="*/ 145382 w 2812888"/>
                <a:gd name="connsiteY38" fmla="*/ 676857 h 1221771"/>
                <a:gd name="connsiteX39" fmla="*/ 146833 w 2812888"/>
                <a:gd name="connsiteY39" fmla="*/ 671837 h 1221771"/>
                <a:gd name="connsiteX40" fmla="*/ 90152 w 2812888"/>
                <a:gd name="connsiteY40" fmla="*/ 612892 h 1221771"/>
                <a:gd name="connsiteX41" fmla="*/ 95279 w 2812888"/>
                <a:gd name="connsiteY41" fmla="*/ 612892 h 1221771"/>
                <a:gd name="connsiteX42" fmla="*/ 439335 w 2812888"/>
                <a:gd name="connsiteY42" fmla="*/ 836383 h 1221771"/>
                <a:gd name="connsiteX43" fmla="*/ 433569 w 2812888"/>
                <a:gd name="connsiteY43" fmla="*/ 852439 h 1221771"/>
                <a:gd name="connsiteX44" fmla="*/ 90152 w 2812888"/>
                <a:gd name="connsiteY44" fmla="*/ 612892 h 1221771"/>
                <a:gd name="connsiteX45" fmla="*/ 1921409 w 2812888"/>
                <a:gd name="connsiteY45" fmla="*/ 382194 h 1221771"/>
                <a:gd name="connsiteX46" fmla="*/ 1918197 w 2812888"/>
                <a:gd name="connsiteY46" fmla="*/ 386055 h 1221771"/>
                <a:gd name="connsiteX47" fmla="*/ 1905344 w 2812888"/>
                <a:gd name="connsiteY47" fmla="*/ 415649 h 1221771"/>
                <a:gd name="connsiteX48" fmla="*/ 1921409 w 2812888"/>
                <a:gd name="connsiteY48" fmla="*/ 382194 h 1221771"/>
                <a:gd name="connsiteX49" fmla="*/ 1324954 w 2812888"/>
                <a:gd name="connsiteY49" fmla="*/ 242404 h 1221771"/>
                <a:gd name="connsiteX50" fmla="*/ 1306338 w 2812888"/>
                <a:gd name="connsiteY50" fmla="*/ 273154 h 1221771"/>
                <a:gd name="connsiteX51" fmla="*/ 1266538 w 2812888"/>
                <a:gd name="connsiteY51" fmla="*/ 323122 h 1221771"/>
                <a:gd name="connsiteX52" fmla="*/ 1299276 w 2812888"/>
                <a:gd name="connsiteY52" fmla="*/ 334012 h 1221771"/>
                <a:gd name="connsiteX53" fmla="*/ 1325595 w 2812888"/>
                <a:gd name="connsiteY53" fmla="*/ 285326 h 1221771"/>
                <a:gd name="connsiteX54" fmla="*/ 1324954 w 2812888"/>
                <a:gd name="connsiteY54" fmla="*/ 242404 h 1221771"/>
                <a:gd name="connsiteX55" fmla="*/ 1171774 w 2812888"/>
                <a:gd name="connsiteY55" fmla="*/ 186108 h 1221771"/>
                <a:gd name="connsiteX56" fmla="*/ 1140721 w 2812888"/>
                <a:gd name="connsiteY56" fmla="*/ 197561 h 1221771"/>
                <a:gd name="connsiteX57" fmla="*/ 1102204 w 2812888"/>
                <a:gd name="connsiteY57" fmla="*/ 252013 h 1221771"/>
                <a:gd name="connsiteX58" fmla="*/ 1099636 w 2812888"/>
                <a:gd name="connsiteY58" fmla="*/ 258419 h 1221771"/>
                <a:gd name="connsiteX59" fmla="*/ 1173458 w 2812888"/>
                <a:gd name="connsiteY59" fmla="*/ 207810 h 1221771"/>
                <a:gd name="connsiteX60" fmla="*/ 1171774 w 2812888"/>
                <a:gd name="connsiteY60" fmla="*/ 186108 h 1221771"/>
                <a:gd name="connsiteX61" fmla="*/ 1953841 w 2812888"/>
                <a:gd name="connsiteY61" fmla="*/ 177380 h 1221771"/>
                <a:gd name="connsiteX62" fmla="*/ 1880281 w 2812888"/>
                <a:gd name="connsiteY62" fmla="*/ 232932 h 1221771"/>
                <a:gd name="connsiteX63" fmla="*/ 1871286 w 2812888"/>
                <a:gd name="connsiteY63" fmla="*/ 247729 h 1221771"/>
                <a:gd name="connsiteX64" fmla="*/ 1905987 w 2812888"/>
                <a:gd name="connsiteY64" fmla="*/ 282471 h 1221771"/>
                <a:gd name="connsiteX65" fmla="*/ 1965106 w 2812888"/>
                <a:gd name="connsiteY65" fmla="*/ 202695 h 1221771"/>
                <a:gd name="connsiteX66" fmla="*/ 1975389 w 2812888"/>
                <a:gd name="connsiteY66" fmla="*/ 187253 h 1221771"/>
                <a:gd name="connsiteX67" fmla="*/ 1953841 w 2812888"/>
                <a:gd name="connsiteY67" fmla="*/ 177380 h 1221771"/>
                <a:gd name="connsiteX68" fmla="*/ 2210342 w 2812888"/>
                <a:gd name="connsiteY68" fmla="*/ 156291 h 1221771"/>
                <a:gd name="connsiteX69" fmla="*/ 2177811 w 2812888"/>
                <a:gd name="connsiteY69" fmla="*/ 162805 h 1221771"/>
                <a:gd name="connsiteX70" fmla="*/ 2129614 w 2812888"/>
                <a:gd name="connsiteY70" fmla="*/ 198834 h 1221771"/>
                <a:gd name="connsiteX71" fmla="*/ 2109051 w 2812888"/>
                <a:gd name="connsiteY71" fmla="*/ 250304 h 1221771"/>
                <a:gd name="connsiteX72" fmla="*/ 2210583 w 2812888"/>
                <a:gd name="connsiteY72" fmla="*/ 184035 h 1221771"/>
                <a:gd name="connsiteX73" fmla="*/ 2210342 w 2812888"/>
                <a:gd name="connsiteY73" fmla="*/ 156291 h 1221771"/>
                <a:gd name="connsiteX74" fmla="*/ 1303127 w 2812888"/>
                <a:gd name="connsiteY74" fmla="*/ 101466 h 1221771"/>
                <a:gd name="connsiteX75" fmla="*/ 1348704 w 2812888"/>
                <a:gd name="connsiteY75" fmla="*/ 123889 h 1221771"/>
                <a:gd name="connsiteX76" fmla="*/ 1348704 w 2812888"/>
                <a:gd name="connsiteY76" fmla="*/ 184107 h 1221771"/>
                <a:gd name="connsiteX77" fmla="*/ 1356407 w 2812888"/>
                <a:gd name="connsiteY77" fmla="*/ 189872 h 1221771"/>
                <a:gd name="connsiteX78" fmla="*/ 1380159 w 2812888"/>
                <a:gd name="connsiteY78" fmla="*/ 289169 h 1221771"/>
                <a:gd name="connsiteX79" fmla="*/ 1450129 w 2812888"/>
                <a:gd name="connsiteY79" fmla="*/ 208451 h 1221771"/>
                <a:gd name="connsiteX80" fmla="*/ 1459759 w 2812888"/>
                <a:gd name="connsiteY80" fmla="*/ 200763 h 1221771"/>
                <a:gd name="connsiteX81" fmla="*/ 1484152 w 2812888"/>
                <a:gd name="connsiteY81" fmla="*/ 102748 h 1221771"/>
                <a:gd name="connsiteX82" fmla="*/ 1543208 w 2812888"/>
                <a:gd name="connsiteY82" fmla="*/ 178982 h 1221771"/>
                <a:gd name="connsiteX83" fmla="*/ 1525877 w 2812888"/>
                <a:gd name="connsiteY83" fmla="*/ 202686 h 1221771"/>
                <a:gd name="connsiteX84" fmla="*/ 1539357 w 2812888"/>
                <a:gd name="connsiteY84" fmla="*/ 222545 h 1221771"/>
                <a:gd name="connsiteX85" fmla="*/ 1559900 w 2812888"/>
                <a:gd name="connsiteY85" fmla="*/ 278279 h 1221771"/>
                <a:gd name="connsiteX86" fmla="*/ 1538073 w 2812888"/>
                <a:gd name="connsiteY86" fmla="*/ 386544 h 1221771"/>
                <a:gd name="connsiteX87" fmla="*/ 1436007 w 2812888"/>
                <a:gd name="connsiteY87" fmla="*/ 369247 h 1221771"/>
                <a:gd name="connsiteX88" fmla="*/ 1480300 w 2812888"/>
                <a:gd name="connsiteY88" fmla="*/ 343622 h 1221771"/>
                <a:gd name="connsiteX89" fmla="*/ 1511755 w 2812888"/>
                <a:gd name="connsiteY89" fmla="*/ 323122 h 1221771"/>
                <a:gd name="connsiteX90" fmla="*/ 1506620 w 2812888"/>
                <a:gd name="connsiteY90" fmla="*/ 282762 h 1221771"/>
                <a:gd name="connsiteX91" fmla="*/ 1485436 w 2812888"/>
                <a:gd name="connsiteY91" fmla="*/ 235998 h 1221771"/>
                <a:gd name="connsiteX92" fmla="*/ 1401984 w 2812888"/>
                <a:gd name="connsiteY92" fmla="*/ 312873 h 1221771"/>
                <a:gd name="connsiteX93" fmla="*/ 1377591 w 2812888"/>
                <a:gd name="connsiteY93" fmla="*/ 310310 h 1221771"/>
                <a:gd name="connsiteX94" fmla="*/ 1327522 w 2812888"/>
                <a:gd name="connsiteY94" fmla="*/ 396793 h 1221771"/>
                <a:gd name="connsiteX95" fmla="*/ 1251132 w 2812888"/>
                <a:gd name="connsiteY95" fmla="*/ 354512 h 1221771"/>
                <a:gd name="connsiteX96" fmla="*/ 1251132 w 2812888"/>
                <a:gd name="connsiteY96" fmla="*/ 339139 h 1221771"/>
                <a:gd name="connsiteX97" fmla="*/ 1115042 w 2812888"/>
                <a:gd name="connsiteY97" fmla="*/ 382700 h 1221771"/>
                <a:gd name="connsiteX98" fmla="*/ 1046999 w 2812888"/>
                <a:gd name="connsiteY98" fmla="*/ 306466 h 1221771"/>
                <a:gd name="connsiteX99" fmla="*/ 1045715 w 2812888"/>
                <a:gd name="connsiteY99" fmla="*/ 269310 h 1221771"/>
                <a:gd name="connsiteX100" fmla="*/ 1055343 w 2812888"/>
                <a:gd name="connsiteY100" fmla="*/ 236639 h 1221771"/>
                <a:gd name="connsiteX101" fmla="*/ 1176668 w 2812888"/>
                <a:gd name="connsiteY101" fmla="*/ 134139 h 1221771"/>
                <a:gd name="connsiteX102" fmla="*/ 1207480 w 2812888"/>
                <a:gd name="connsiteY102" fmla="*/ 241122 h 1221771"/>
                <a:gd name="connsiteX103" fmla="*/ 1095784 w 2812888"/>
                <a:gd name="connsiteY103" fmla="*/ 304545 h 1221771"/>
                <a:gd name="connsiteX104" fmla="*/ 1115042 w 2812888"/>
                <a:gd name="connsiteY104" fmla="*/ 326966 h 1221771"/>
                <a:gd name="connsiteX105" fmla="*/ 1211974 w 2812888"/>
                <a:gd name="connsiteY105" fmla="*/ 303263 h 1221771"/>
                <a:gd name="connsiteX106" fmla="*/ 1283228 w 2812888"/>
                <a:gd name="connsiteY106" fmla="*/ 205248 h 1221771"/>
                <a:gd name="connsiteX107" fmla="*/ 1267180 w 2812888"/>
                <a:gd name="connsiteY107" fmla="*/ 162967 h 1221771"/>
                <a:gd name="connsiteX108" fmla="*/ 1303127 w 2812888"/>
                <a:gd name="connsiteY108" fmla="*/ 101466 h 1221771"/>
                <a:gd name="connsiteX109" fmla="*/ 2215765 w 2812888"/>
                <a:gd name="connsiteY109" fmla="*/ 99523 h 1221771"/>
                <a:gd name="connsiteX110" fmla="*/ 2276130 w 2812888"/>
                <a:gd name="connsiteY110" fmla="*/ 166022 h 1221771"/>
                <a:gd name="connsiteX111" fmla="*/ 2152105 w 2812888"/>
                <a:gd name="connsiteY111" fmla="*/ 299200 h 1221771"/>
                <a:gd name="connsiteX112" fmla="*/ 2115477 w 2812888"/>
                <a:gd name="connsiteY112" fmla="*/ 307564 h 1221771"/>
                <a:gd name="connsiteX113" fmla="*/ 2132185 w 2812888"/>
                <a:gd name="connsiteY113" fmla="*/ 311424 h 1221771"/>
                <a:gd name="connsiteX114" fmla="*/ 2267775 w 2812888"/>
                <a:gd name="connsiteY114" fmla="*/ 237435 h 1221771"/>
                <a:gd name="connsiteX115" fmla="*/ 2326897 w 2812888"/>
                <a:gd name="connsiteY115" fmla="*/ 252877 h 1221771"/>
                <a:gd name="connsiteX116" fmla="*/ 2058285 w 2812888"/>
                <a:gd name="connsiteY116" fmla="*/ 329437 h 1221771"/>
                <a:gd name="connsiteX117" fmla="*/ 2054430 w 2812888"/>
                <a:gd name="connsiteY117" fmla="*/ 317858 h 1221771"/>
                <a:gd name="connsiteX118" fmla="*/ 2002378 w 2812888"/>
                <a:gd name="connsiteY118" fmla="*/ 331368 h 1221771"/>
                <a:gd name="connsiteX119" fmla="*/ 1962537 w 2812888"/>
                <a:gd name="connsiteY119" fmla="*/ 435594 h 1221771"/>
                <a:gd name="connsiteX120" fmla="*/ 1865502 w 2812888"/>
                <a:gd name="connsiteY120" fmla="*/ 478057 h 1221771"/>
                <a:gd name="connsiteX121" fmla="*/ 1881567 w 2812888"/>
                <a:gd name="connsiteY121" fmla="*/ 341019 h 1221771"/>
                <a:gd name="connsiteX122" fmla="*/ 1880924 w 2812888"/>
                <a:gd name="connsiteY122" fmla="*/ 340376 h 1221771"/>
                <a:gd name="connsiteX123" fmla="*/ 1832087 w 2812888"/>
                <a:gd name="connsiteY123" fmla="*/ 313353 h 1221771"/>
                <a:gd name="connsiteX124" fmla="*/ 1758187 w 2812888"/>
                <a:gd name="connsiteY124" fmla="*/ 375118 h 1221771"/>
                <a:gd name="connsiteX125" fmla="*/ 1715773 w 2812888"/>
                <a:gd name="connsiteY125" fmla="*/ 356459 h 1221771"/>
                <a:gd name="connsiteX126" fmla="*/ 1693282 w 2812888"/>
                <a:gd name="connsiteY126" fmla="*/ 369327 h 1221771"/>
                <a:gd name="connsiteX127" fmla="*/ 1581469 w 2812888"/>
                <a:gd name="connsiteY127" fmla="*/ 321718 h 1221771"/>
                <a:gd name="connsiteX128" fmla="*/ 1654726 w 2812888"/>
                <a:gd name="connsiteY128" fmla="*/ 155084 h 1221771"/>
                <a:gd name="connsiteX129" fmla="*/ 1759472 w 2812888"/>
                <a:gd name="connsiteY129" fmla="*/ 194974 h 1221771"/>
                <a:gd name="connsiteX130" fmla="*/ 1720914 w 2812888"/>
                <a:gd name="connsiteY130" fmla="*/ 194974 h 1221771"/>
                <a:gd name="connsiteX131" fmla="*/ 1678503 w 2812888"/>
                <a:gd name="connsiteY131" fmla="*/ 194329 h 1221771"/>
                <a:gd name="connsiteX132" fmla="*/ 1647016 w 2812888"/>
                <a:gd name="connsiteY132" fmla="*/ 232932 h 1221771"/>
                <a:gd name="connsiteX133" fmla="*/ 1646373 w 2812888"/>
                <a:gd name="connsiteY133" fmla="*/ 323647 h 1221771"/>
                <a:gd name="connsiteX134" fmla="*/ 1700351 w 2812888"/>
                <a:gd name="connsiteY134" fmla="*/ 301131 h 1221771"/>
                <a:gd name="connsiteX135" fmla="*/ 1753046 w 2812888"/>
                <a:gd name="connsiteY135" fmla="*/ 216847 h 1221771"/>
                <a:gd name="connsiteX136" fmla="*/ 1794173 w 2812888"/>
                <a:gd name="connsiteY136" fmla="*/ 240010 h 1221771"/>
                <a:gd name="connsiteX137" fmla="*/ 1765899 w 2812888"/>
                <a:gd name="connsiteY137" fmla="*/ 310780 h 1221771"/>
                <a:gd name="connsiteX138" fmla="*/ 1776823 w 2812888"/>
                <a:gd name="connsiteY138" fmla="*/ 296625 h 1221771"/>
                <a:gd name="connsiteX139" fmla="*/ 1801883 w 2812888"/>
                <a:gd name="connsiteY139" fmla="*/ 254164 h 1221771"/>
                <a:gd name="connsiteX140" fmla="*/ 1817949 w 2812888"/>
                <a:gd name="connsiteY140" fmla="*/ 225211 h 1221771"/>
                <a:gd name="connsiteX141" fmla="*/ 1819877 w 2812888"/>
                <a:gd name="connsiteY141" fmla="*/ 221352 h 1221771"/>
                <a:gd name="connsiteX142" fmla="*/ 2030010 w 2812888"/>
                <a:gd name="connsiteY142" fmla="*/ 163447 h 1221771"/>
                <a:gd name="connsiteX143" fmla="*/ 2020372 w 2812888"/>
                <a:gd name="connsiteY143" fmla="*/ 193686 h 1221771"/>
                <a:gd name="connsiteX144" fmla="*/ 2024227 w 2812888"/>
                <a:gd name="connsiteY144" fmla="*/ 210414 h 1221771"/>
                <a:gd name="connsiteX145" fmla="*/ 2017158 w 2812888"/>
                <a:gd name="connsiteY145" fmla="*/ 265744 h 1221771"/>
                <a:gd name="connsiteX146" fmla="*/ 2048004 w 2812888"/>
                <a:gd name="connsiteY146" fmla="*/ 260598 h 1221771"/>
                <a:gd name="connsiteX147" fmla="*/ 2179739 w 2812888"/>
                <a:gd name="connsiteY147" fmla="*/ 101684 h 1221771"/>
                <a:gd name="connsiteX148" fmla="*/ 2215765 w 2812888"/>
                <a:gd name="connsiteY148" fmla="*/ 99523 h 1221771"/>
                <a:gd name="connsiteX149" fmla="*/ 4091 w 2812888"/>
                <a:gd name="connsiteY149" fmla="*/ 1 h 1221771"/>
                <a:gd name="connsiteX150" fmla="*/ 13109 w 2812888"/>
                <a:gd name="connsiteY150" fmla="*/ 1 h 1221771"/>
                <a:gd name="connsiteX151" fmla="*/ 6612 w 2812888"/>
                <a:gd name="connsiteY151" fmla="*/ 26919 h 1221771"/>
                <a:gd name="connsiteX152" fmla="*/ 169 w 2812888"/>
                <a:gd name="connsiteY152" fmla="*/ 24990 h 1221771"/>
                <a:gd name="connsiteX153" fmla="*/ 32625 w 2812888"/>
                <a:gd name="connsiteY153" fmla="*/ 1 h 1221771"/>
                <a:gd name="connsiteX154" fmla="*/ 77315 w 2812888"/>
                <a:gd name="connsiteY154" fmla="*/ 1 h 1221771"/>
                <a:gd name="connsiteX155" fmla="*/ 56239 w 2812888"/>
                <a:gd name="connsiteY155" fmla="*/ 153304 h 1221771"/>
                <a:gd name="connsiteX156" fmla="*/ 51096 w 2812888"/>
                <a:gd name="connsiteY156" fmla="*/ 449784 h 1221771"/>
                <a:gd name="connsiteX157" fmla="*/ 174512 w 2812888"/>
                <a:gd name="connsiteY157" fmla="*/ 788065 h 1221771"/>
                <a:gd name="connsiteX158" fmla="*/ 409776 w 2812888"/>
                <a:gd name="connsiteY158" fmla="*/ 854950 h 1221771"/>
                <a:gd name="connsiteX159" fmla="*/ 646968 w 2812888"/>
                <a:gd name="connsiteY159" fmla="*/ 876173 h 1221771"/>
                <a:gd name="connsiteX160" fmla="*/ 1189490 w 2812888"/>
                <a:gd name="connsiteY160" fmla="*/ 868456 h 1221771"/>
                <a:gd name="connsiteX161" fmla="*/ 1739725 w 2812888"/>
                <a:gd name="connsiteY161" fmla="*/ 844659 h 1221771"/>
                <a:gd name="connsiteX162" fmla="*/ 2028983 w 2812888"/>
                <a:gd name="connsiteY162" fmla="*/ 833726 h 1221771"/>
                <a:gd name="connsiteX163" fmla="*/ 2325314 w 2812888"/>
                <a:gd name="connsiteY163" fmla="*/ 839515 h 1221771"/>
                <a:gd name="connsiteX164" fmla="*/ 2326598 w 2812888"/>
                <a:gd name="connsiteY164" fmla="*/ 839515 h 1221771"/>
                <a:gd name="connsiteX165" fmla="*/ 2336240 w 2812888"/>
                <a:gd name="connsiteY165" fmla="*/ 844016 h 1221771"/>
                <a:gd name="connsiteX166" fmla="*/ 2359381 w 2812888"/>
                <a:gd name="connsiteY166" fmla="*/ 1164290 h 1221771"/>
                <a:gd name="connsiteX167" fmla="*/ 2542578 w 2812888"/>
                <a:gd name="connsiteY167" fmla="*/ 842731 h 1221771"/>
                <a:gd name="connsiteX168" fmla="*/ 2545792 w 2812888"/>
                <a:gd name="connsiteY168" fmla="*/ 833726 h 1221771"/>
                <a:gd name="connsiteX169" fmla="*/ 2567006 w 2812888"/>
                <a:gd name="connsiteY169" fmla="*/ 802857 h 1221771"/>
                <a:gd name="connsiteX170" fmla="*/ 2751487 w 2812888"/>
                <a:gd name="connsiteY170" fmla="*/ 586126 h 1221771"/>
                <a:gd name="connsiteX171" fmla="*/ 2764986 w 2812888"/>
                <a:gd name="connsiteY171" fmla="*/ 265852 h 1221771"/>
                <a:gd name="connsiteX172" fmla="*/ 2763540 w 2812888"/>
                <a:gd name="connsiteY172" fmla="*/ 123642 h 1221771"/>
                <a:gd name="connsiteX173" fmla="*/ 2748290 w 2812888"/>
                <a:gd name="connsiteY173" fmla="*/ 1 h 1221771"/>
                <a:gd name="connsiteX174" fmla="*/ 2796836 w 2812888"/>
                <a:gd name="connsiteY174" fmla="*/ 1 h 1221771"/>
                <a:gd name="connsiteX175" fmla="*/ 2808255 w 2812888"/>
                <a:gd name="connsiteY175" fmla="*/ 70865 h 1221771"/>
                <a:gd name="connsiteX176" fmla="*/ 2803555 w 2812888"/>
                <a:gd name="connsiteY176" fmla="*/ 427917 h 1221771"/>
                <a:gd name="connsiteX177" fmla="*/ 2571503 w 2812888"/>
                <a:gd name="connsiteY177" fmla="*/ 846589 h 1221771"/>
                <a:gd name="connsiteX178" fmla="*/ 2346524 w 2812888"/>
                <a:gd name="connsiteY178" fmla="*/ 1193874 h 1221771"/>
                <a:gd name="connsiteX179" fmla="*/ 2336240 w 2812888"/>
                <a:gd name="connsiteY179" fmla="*/ 1188087 h 1221771"/>
                <a:gd name="connsiteX180" fmla="*/ 2327240 w 2812888"/>
                <a:gd name="connsiteY180" fmla="*/ 1177796 h 1221771"/>
                <a:gd name="connsiteX181" fmla="*/ 2314386 w 2812888"/>
                <a:gd name="connsiteY181" fmla="*/ 859451 h 1221771"/>
                <a:gd name="connsiteX182" fmla="*/ 2048910 w 2812888"/>
                <a:gd name="connsiteY182" fmla="*/ 865240 h 1221771"/>
                <a:gd name="connsiteX183" fmla="*/ 1782148 w 2812888"/>
                <a:gd name="connsiteY183" fmla="*/ 876816 h 1221771"/>
                <a:gd name="connsiteX184" fmla="*/ 1251198 w 2812888"/>
                <a:gd name="connsiteY184" fmla="*/ 905757 h 1221771"/>
                <a:gd name="connsiteX185" fmla="*/ 241363 w 2812888"/>
                <a:gd name="connsiteY185" fmla="*/ 858808 h 1221771"/>
                <a:gd name="connsiteX186" fmla="*/ 31812 w 2812888"/>
                <a:gd name="connsiteY186" fmla="*/ 640791 h 1221771"/>
                <a:gd name="connsiteX187" fmla="*/ 9313 w 2812888"/>
                <a:gd name="connsiteY187" fmla="*/ 339166 h 1221771"/>
                <a:gd name="connsiteX188" fmla="*/ 25705 w 2812888"/>
                <a:gd name="connsiteY188" fmla="*/ 35372 h 1221771"/>
                <a:gd name="connsiteX189" fmla="*/ 772178 w 2812888"/>
                <a:gd name="connsiteY189" fmla="*/ 0 h 1221771"/>
                <a:gd name="connsiteX190" fmla="*/ 832032 w 2812888"/>
                <a:gd name="connsiteY190" fmla="*/ 0 h 1221771"/>
                <a:gd name="connsiteX191" fmla="*/ 833507 w 2812888"/>
                <a:gd name="connsiteY191" fmla="*/ 12015 h 1221771"/>
                <a:gd name="connsiteX192" fmla="*/ 828180 w 2812888"/>
                <a:gd name="connsiteY192" fmla="*/ 158228 h 1221771"/>
                <a:gd name="connsiteX193" fmla="*/ 830107 w 2812888"/>
                <a:gd name="connsiteY193" fmla="*/ 288758 h 1221771"/>
                <a:gd name="connsiteX194" fmla="*/ 900082 w 2812888"/>
                <a:gd name="connsiteY194" fmla="*/ 129935 h 1221771"/>
                <a:gd name="connsiteX195" fmla="*/ 956899 w 2812888"/>
                <a:gd name="connsiteY195" fmla="*/ 27215 h 1221771"/>
                <a:gd name="connsiteX196" fmla="*/ 971306 w 2812888"/>
                <a:gd name="connsiteY196" fmla="*/ 0 h 1221771"/>
                <a:gd name="connsiteX197" fmla="*/ 1048559 w 2812888"/>
                <a:gd name="connsiteY197" fmla="*/ 0 h 1221771"/>
                <a:gd name="connsiteX198" fmla="*/ 1040759 w 2812888"/>
                <a:gd name="connsiteY198" fmla="*/ 49640 h 1221771"/>
                <a:gd name="connsiteX199" fmla="*/ 1017567 w 2812888"/>
                <a:gd name="connsiteY199" fmla="*/ 162085 h 1221771"/>
                <a:gd name="connsiteX200" fmla="*/ 1021418 w 2812888"/>
                <a:gd name="connsiteY200" fmla="*/ 353702 h 1221771"/>
                <a:gd name="connsiteX201" fmla="*/ 1022061 w 2812888"/>
                <a:gd name="connsiteY201" fmla="*/ 410930 h 1221771"/>
                <a:gd name="connsiteX202" fmla="*/ 946949 w 2812888"/>
                <a:gd name="connsiteY202" fmla="*/ 267538 h 1221771"/>
                <a:gd name="connsiteX203" fmla="*/ 982257 w 2812888"/>
                <a:gd name="connsiteY203" fmla="*/ 80425 h 1221771"/>
                <a:gd name="connsiteX204" fmla="*/ 951443 w 2812888"/>
                <a:gd name="connsiteY204" fmla="*/ 138294 h 1221771"/>
                <a:gd name="connsiteX205" fmla="*/ 858353 w 2812888"/>
                <a:gd name="connsiteY205" fmla="*/ 354345 h 1221771"/>
                <a:gd name="connsiteX206" fmla="*/ 817267 w 2812888"/>
                <a:gd name="connsiteY206" fmla="*/ 365276 h 1221771"/>
                <a:gd name="connsiteX207" fmla="*/ 779389 w 2812888"/>
                <a:gd name="connsiteY207" fmla="*/ 214169 h 1221771"/>
                <a:gd name="connsiteX208" fmla="*/ 789662 w 2812888"/>
                <a:gd name="connsiteY208" fmla="*/ 82996 h 1221771"/>
                <a:gd name="connsiteX209" fmla="*/ 663190 w 2812888"/>
                <a:gd name="connsiteY209" fmla="*/ 369135 h 1221771"/>
                <a:gd name="connsiteX210" fmla="*/ 555978 w 2812888"/>
                <a:gd name="connsiteY210" fmla="*/ 424433 h 1221771"/>
                <a:gd name="connsiteX211" fmla="*/ 514890 w 2812888"/>
                <a:gd name="connsiteY211" fmla="*/ 337626 h 1221771"/>
                <a:gd name="connsiteX212" fmla="*/ 539928 w 2812888"/>
                <a:gd name="connsiteY212" fmla="*/ 341485 h 1221771"/>
                <a:gd name="connsiteX213" fmla="*/ 612472 w 2812888"/>
                <a:gd name="connsiteY213" fmla="*/ 363348 h 1221771"/>
                <a:gd name="connsiteX214" fmla="*/ 648423 w 2812888"/>
                <a:gd name="connsiteY214" fmla="*/ 313835 h 1221771"/>
                <a:gd name="connsiteX215" fmla="*/ 702350 w 2812888"/>
                <a:gd name="connsiteY215" fmla="*/ 204525 h 1221771"/>
                <a:gd name="connsiteX216" fmla="*/ 742555 w 2812888"/>
                <a:gd name="connsiteY216" fmla="*/ 83478 h 122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812888" h="1221771">
                  <a:moveTo>
                    <a:pt x="2343078" y="1009517"/>
                  </a:moveTo>
                  <a:cubicBezTo>
                    <a:pt x="2346714" y="1009760"/>
                    <a:pt x="2350351" y="1012344"/>
                    <a:pt x="2350351" y="1016867"/>
                  </a:cubicBezTo>
                  <a:cubicBezTo>
                    <a:pt x="2350351" y="1059515"/>
                    <a:pt x="2350983" y="1098932"/>
                    <a:pt x="2333911" y="1138351"/>
                  </a:cubicBezTo>
                  <a:lnTo>
                    <a:pt x="2274512" y="1215840"/>
                  </a:lnTo>
                  <a:lnTo>
                    <a:pt x="2322642" y="1206884"/>
                  </a:lnTo>
                  <a:cubicBezTo>
                    <a:pt x="2338532" y="1203180"/>
                    <a:pt x="2354099" y="1198188"/>
                    <a:pt x="2369187" y="1190135"/>
                  </a:cubicBezTo>
                  <a:cubicBezTo>
                    <a:pt x="2395508" y="1175961"/>
                    <a:pt x="2417336" y="1157278"/>
                    <a:pt x="2441089" y="1138596"/>
                  </a:cubicBezTo>
                  <a:cubicBezTo>
                    <a:pt x="2447510" y="1134085"/>
                    <a:pt x="2455856" y="1142461"/>
                    <a:pt x="2450078" y="1148259"/>
                  </a:cubicBezTo>
                  <a:cubicBezTo>
                    <a:pt x="2406422" y="1192067"/>
                    <a:pt x="2337088" y="1232653"/>
                    <a:pt x="2274172" y="1219126"/>
                  </a:cubicBezTo>
                  <a:cubicBezTo>
                    <a:pt x="2272246" y="1218481"/>
                    <a:pt x="2272246" y="1216547"/>
                    <a:pt x="2274172" y="1215904"/>
                  </a:cubicBezTo>
                  <a:lnTo>
                    <a:pt x="2274419" y="1215858"/>
                  </a:lnTo>
                  <a:lnTo>
                    <a:pt x="2270678" y="1213308"/>
                  </a:lnTo>
                  <a:cubicBezTo>
                    <a:pt x="2289646" y="1184876"/>
                    <a:pt x="2315573" y="1155798"/>
                    <a:pt x="2325690" y="1122841"/>
                  </a:cubicBezTo>
                  <a:cubicBezTo>
                    <a:pt x="2337072" y="1087301"/>
                    <a:pt x="2336440" y="1052407"/>
                    <a:pt x="2335808" y="1016220"/>
                  </a:cubicBezTo>
                  <a:cubicBezTo>
                    <a:pt x="2335808" y="1011374"/>
                    <a:pt x="2339443" y="1009274"/>
                    <a:pt x="2343078" y="1009517"/>
                  </a:cubicBezTo>
                  <a:close/>
                  <a:moveTo>
                    <a:pt x="2754015" y="824202"/>
                  </a:moveTo>
                  <a:cubicBezTo>
                    <a:pt x="2757230" y="822277"/>
                    <a:pt x="2759158" y="826768"/>
                    <a:pt x="2757230" y="828691"/>
                  </a:cubicBezTo>
                  <a:cubicBezTo>
                    <a:pt x="2732156" y="850500"/>
                    <a:pt x="2705797" y="876798"/>
                    <a:pt x="2674294" y="889626"/>
                  </a:cubicBezTo>
                  <a:cubicBezTo>
                    <a:pt x="2645364" y="901171"/>
                    <a:pt x="2614506" y="903096"/>
                    <a:pt x="2583645" y="907585"/>
                  </a:cubicBezTo>
                  <a:cubicBezTo>
                    <a:pt x="2575287" y="909510"/>
                    <a:pt x="2572716" y="896040"/>
                    <a:pt x="2581074" y="894757"/>
                  </a:cubicBezTo>
                  <a:cubicBezTo>
                    <a:pt x="2614506" y="889626"/>
                    <a:pt x="2648578" y="891551"/>
                    <a:pt x="2679438" y="874232"/>
                  </a:cubicBezTo>
                  <a:cubicBezTo>
                    <a:pt x="2705797" y="859480"/>
                    <a:pt x="2728942" y="840236"/>
                    <a:pt x="2754015" y="824202"/>
                  </a:cubicBezTo>
                  <a:close/>
                  <a:moveTo>
                    <a:pt x="1937354" y="795900"/>
                  </a:moveTo>
                  <a:cubicBezTo>
                    <a:pt x="2058677" y="795818"/>
                    <a:pt x="2180483" y="802794"/>
                    <a:pt x="2301004" y="807660"/>
                  </a:cubicBezTo>
                  <a:cubicBezTo>
                    <a:pt x="2311288" y="807660"/>
                    <a:pt x="2310002" y="824532"/>
                    <a:pt x="2299719" y="823882"/>
                  </a:cubicBezTo>
                  <a:cubicBezTo>
                    <a:pt x="2058677" y="812851"/>
                    <a:pt x="1817637" y="800523"/>
                    <a:pt x="1577881" y="832317"/>
                  </a:cubicBezTo>
                  <a:cubicBezTo>
                    <a:pt x="1573381" y="832967"/>
                    <a:pt x="1572095" y="827127"/>
                    <a:pt x="1576595" y="826478"/>
                  </a:cubicBezTo>
                  <a:cubicBezTo>
                    <a:pt x="1695188" y="803119"/>
                    <a:pt x="1816030" y="795981"/>
                    <a:pt x="1937354" y="795900"/>
                  </a:cubicBezTo>
                  <a:close/>
                  <a:moveTo>
                    <a:pt x="2778356" y="730354"/>
                  </a:moveTo>
                  <a:cubicBezTo>
                    <a:pt x="2780053" y="730678"/>
                    <a:pt x="2781508" y="731973"/>
                    <a:pt x="2781185" y="733915"/>
                  </a:cubicBezTo>
                  <a:cubicBezTo>
                    <a:pt x="2765664" y="825869"/>
                    <a:pt x="2673842" y="878321"/>
                    <a:pt x="2585899" y="877675"/>
                  </a:cubicBezTo>
                  <a:cubicBezTo>
                    <a:pt x="2575551" y="877675"/>
                    <a:pt x="2576846" y="861485"/>
                    <a:pt x="2587192" y="862133"/>
                  </a:cubicBezTo>
                  <a:cubicBezTo>
                    <a:pt x="2670609" y="866018"/>
                    <a:pt x="2750146" y="813567"/>
                    <a:pt x="2774071" y="732621"/>
                  </a:cubicBezTo>
                  <a:cubicBezTo>
                    <a:pt x="2774718" y="730678"/>
                    <a:pt x="2776658" y="730030"/>
                    <a:pt x="2778356" y="730354"/>
                  </a:cubicBezTo>
                  <a:close/>
                  <a:moveTo>
                    <a:pt x="146833" y="671837"/>
                  </a:moveTo>
                  <a:cubicBezTo>
                    <a:pt x="148284" y="670960"/>
                    <a:pt x="150219" y="671120"/>
                    <a:pt x="151186" y="673032"/>
                  </a:cubicBezTo>
                  <a:cubicBezTo>
                    <a:pt x="196972" y="755264"/>
                    <a:pt x="309180" y="765463"/>
                    <a:pt x="390435" y="783949"/>
                  </a:cubicBezTo>
                  <a:cubicBezTo>
                    <a:pt x="400752" y="785862"/>
                    <a:pt x="395593" y="801798"/>
                    <a:pt x="385274" y="799886"/>
                  </a:cubicBezTo>
                  <a:cubicBezTo>
                    <a:pt x="302086" y="780762"/>
                    <a:pt x="182785" y="768013"/>
                    <a:pt x="145382" y="676857"/>
                  </a:cubicBezTo>
                  <a:cubicBezTo>
                    <a:pt x="144415" y="674626"/>
                    <a:pt x="145382" y="672714"/>
                    <a:pt x="146833" y="671837"/>
                  </a:cubicBezTo>
                  <a:close/>
                  <a:moveTo>
                    <a:pt x="90152" y="612892"/>
                  </a:moveTo>
                  <a:cubicBezTo>
                    <a:pt x="90793" y="610324"/>
                    <a:pt x="94638" y="609681"/>
                    <a:pt x="95279" y="612892"/>
                  </a:cubicBezTo>
                  <a:cubicBezTo>
                    <a:pt x="136924" y="783080"/>
                    <a:pt x="300304" y="787576"/>
                    <a:pt x="439335" y="836383"/>
                  </a:cubicBezTo>
                  <a:cubicBezTo>
                    <a:pt x="448945" y="840236"/>
                    <a:pt x="443820" y="855650"/>
                    <a:pt x="433569" y="852439"/>
                  </a:cubicBezTo>
                  <a:cubicBezTo>
                    <a:pt x="322086" y="813906"/>
                    <a:pt x="75416" y="785649"/>
                    <a:pt x="90152" y="612892"/>
                  </a:cubicBezTo>
                  <a:close/>
                  <a:moveTo>
                    <a:pt x="1921409" y="382194"/>
                  </a:moveTo>
                  <a:cubicBezTo>
                    <a:pt x="1920123" y="382837"/>
                    <a:pt x="1918839" y="384125"/>
                    <a:pt x="1918197" y="386055"/>
                  </a:cubicBezTo>
                  <a:cubicBezTo>
                    <a:pt x="1911770" y="393131"/>
                    <a:pt x="1892491" y="441385"/>
                    <a:pt x="1905344" y="415649"/>
                  </a:cubicBezTo>
                  <a:cubicBezTo>
                    <a:pt x="1910485" y="404712"/>
                    <a:pt x="1916268" y="393131"/>
                    <a:pt x="1921409" y="382194"/>
                  </a:cubicBezTo>
                  <a:close/>
                  <a:moveTo>
                    <a:pt x="1324954" y="242404"/>
                  </a:moveTo>
                  <a:cubicBezTo>
                    <a:pt x="1319176" y="254575"/>
                    <a:pt x="1312757" y="264826"/>
                    <a:pt x="1306338" y="273154"/>
                  </a:cubicBezTo>
                  <a:cubicBezTo>
                    <a:pt x="1296067" y="288528"/>
                    <a:pt x="1281944" y="306466"/>
                    <a:pt x="1266538" y="323122"/>
                  </a:cubicBezTo>
                  <a:cubicBezTo>
                    <a:pt x="1277450" y="319918"/>
                    <a:pt x="1290931" y="322481"/>
                    <a:pt x="1299276" y="334012"/>
                  </a:cubicBezTo>
                  <a:cubicBezTo>
                    <a:pt x="1317892" y="358998"/>
                    <a:pt x="1325595" y="289169"/>
                    <a:pt x="1325595" y="285326"/>
                  </a:cubicBezTo>
                  <a:cubicBezTo>
                    <a:pt x="1326238" y="274434"/>
                    <a:pt x="1328806" y="255857"/>
                    <a:pt x="1324954" y="242404"/>
                  </a:cubicBezTo>
                  <a:close/>
                  <a:moveTo>
                    <a:pt x="1171774" y="186108"/>
                  </a:moveTo>
                  <a:cubicBezTo>
                    <a:pt x="1162706" y="185067"/>
                    <a:pt x="1148745" y="189553"/>
                    <a:pt x="1140721" y="197561"/>
                  </a:cubicBezTo>
                  <a:cubicBezTo>
                    <a:pt x="1124672" y="213576"/>
                    <a:pt x="1111190" y="231514"/>
                    <a:pt x="1102204" y="252013"/>
                  </a:cubicBezTo>
                  <a:cubicBezTo>
                    <a:pt x="1100920" y="254575"/>
                    <a:pt x="1100279" y="255857"/>
                    <a:pt x="1099636" y="258419"/>
                  </a:cubicBezTo>
                  <a:cubicBezTo>
                    <a:pt x="1128523" y="247529"/>
                    <a:pt x="1157410" y="227670"/>
                    <a:pt x="1173458" y="207810"/>
                  </a:cubicBezTo>
                  <a:cubicBezTo>
                    <a:pt x="1185014" y="193717"/>
                    <a:pt x="1180841" y="187149"/>
                    <a:pt x="1171774" y="186108"/>
                  </a:cubicBezTo>
                  <a:close/>
                  <a:moveTo>
                    <a:pt x="1953841" y="177380"/>
                  </a:moveTo>
                  <a:cubicBezTo>
                    <a:pt x="1926791" y="181784"/>
                    <a:pt x="1887993" y="221834"/>
                    <a:pt x="1880281" y="232932"/>
                  </a:cubicBezTo>
                  <a:cubicBezTo>
                    <a:pt x="1877069" y="237435"/>
                    <a:pt x="1873857" y="242583"/>
                    <a:pt x="1871286" y="247729"/>
                  </a:cubicBezTo>
                  <a:cubicBezTo>
                    <a:pt x="1866788" y="270247"/>
                    <a:pt x="1871929" y="294695"/>
                    <a:pt x="1905987" y="282471"/>
                  </a:cubicBezTo>
                  <a:cubicBezTo>
                    <a:pt x="1942615" y="269604"/>
                    <a:pt x="1955467" y="237435"/>
                    <a:pt x="1965106" y="202695"/>
                  </a:cubicBezTo>
                  <a:cubicBezTo>
                    <a:pt x="1967034" y="195617"/>
                    <a:pt x="1970889" y="191113"/>
                    <a:pt x="1975389" y="187253"/>
                  </a:cubicBezTo>
                  <a:cubicBezTo>
                    <a:pt x="1970570" y="178407"/>
                    <a:pt x="1962858" y="175913"/>
                    <a:pt x="1953841" y="177380"/>
                  </a:cubicBezTo>
                  <a:close/>
                  <a:moveTo>
                    <a:pt x="2210342" y="156291"/>
                  </a:moveTo>
                  <a:cubicBezTo>
                    <a:pt x="2203353" y="154119"/>
                    <a:pt x="2190983" y="157659"/>
                    <a:pt x="2177811" y="162805"/>
                  </a:cubicBezTo>
                  <a:cubicBezTo>
                    <a:pt x="2158531" y="169883"/>
                    <a:pt x="2140538" y="180177"/>
                    <a:pt x="2129614" y="198834"/>
                  </a:cubicBezTo>
                  <a:cubicBezTo>
                    <a:pt x="2124473" y="207198"/>
                    <a:pt x="2114835" y="228429"/>
                    <a:pt x="2109051" y="250304"/>
                  </a:cubicBezTo>
                  <a:cubicBezTo>
                    <a:pt x="2152105" y="241295"/>
                    <a:pt x="2191306" y="224568"/>
                    <a:pt x="2210583" y="184035"/>
                  </a:cubicBezTo>
                  <a:cubicBezTo>
                    <a:pt x="2218938" y="166344"/>
                    <a:pt x="2217331" y="158462"/>
                    <a:pt x="2210342" y="156291"/>
                  </a:cubicBezTo>
                  <a:close/>
                  <a:moveTo>
                    <a:pt x="1303127" y="101466"/>
                  </a:moveTo>
                  <a:cubicBezTo>
                    <a:pt x="1321744" y="94420"/>
                    <a:pt x="1341644" y="106592"/>
                    <a:pt x="1348704" y="123889"/>
                  </a:cubicBezTo>
                  <a:cubicBezTo>
                    <a:pt x="1355766" y="141185"/>
                    <a:pt x="1354482" y="162326"/>
                    <a:pt x="1348704" y="184107"/>
                  </a:cubicBezTo>
                  <a:cubicBezTo>
                    <a:pt x="1351272" y="185389"/>
                    <a:pt x="1353840" y="187310"/>
                    <a:pt x="1356407" y="189872"/>
                  </a:cubicBezTo>
                  <a:cubicBezTo>
                    <a:pt x="1380802" y="213576"/>
                    <a:pt x="1382727" y="254575"/>
                    <a:pt x="1380159" y="289169"/>
                  </a:cubicBezTo>
                  <a:cubicBezTo>
                    <a:pt x="1405195" y="264185"/>
                    <a:pt x="1424452" y="231514"/>
                    <a:pt x="1450129" y="208451"/>
                  </a:cubicBezTo>
                  <a:cubicBezTo>
                    <a:pt x="1453340" y="205889"/>
                    <a:pt x="1455907" y="203325"/>
                    <a:pt x="1459759" y="200763"/>
                  </a:cubicBezTo>
                  <a:cubicBezTo>
                    <a:pt x="1439858" y="166810"/>
                    <a:pt x="1434723" y="112997"/>
                    <a:pt x="1484152" y="102748"/>
                  </a:cubicBezTo>
                  <a:cubicBezTo>
                    <a:pt x="1528445" y="93779"/>
                    <a:pt x="1565676" y="136060"/>
                    <a:pt x="1543208" y="178982"/>
                  </a:cubicBezTo>
                  <a:cubicBezTo>
                    <a:pt x="1538716" y="188592"/>
                    <a:pt x="1532938" y="196279"/>
                    <a:pt x="1525877" y="202686"/>
                  </a:cubicBezTo>
                  <a:cubicBezTo>
                    <a:pt x="1531654" y="208451"/>
                    <a:pt x="1536148" y="214856"/>
                    <a:pt x="1539357" y="222545"/>
                  </a:cubicBezTo>
                  <a:cubicBezTo>
                    <a:pt x="1547702" y="239842"/>
                    <a:pt x="1556048" y="258419"/>
                    <a:pt x="1559900" y="278279"/>
                  </a:cubicBezTo>
                  <a:cubicBezTo>
                    <a:pt x="1567603" y="315435"/>
                    <a:pt x="1571454" y="360278"/>
                    <a:pt x="1538073" y="386544"/>
                  </a:cubicBezTo>
                  <a:cubicBezTo>
                    <a:pt x="1502768" y="413449"/>
                    <a:pt x="1460400" y="403841"/>
                    <a:pt x="1436007" y="369247"/>
                  </a:cubicBezTo>
                  <a:cubicBezTo>
                    <a:pt x="1416106" y="341701"/>
                    <a:pt x="1461043" y="317356"/>
                    <a:pt x="1480300" y="343622"/>
                  </a:cubicBezTo>
                  <a:cubicBezTo>
                    <a:pt x="1495065" y="361560"/>
                    <a:pt x="1511755" y="335294"/>
                    <a:pt x="1511755" y="323122"/>
                  </a:cubicBezTo>
                  <a:cubicBezTo>
                    <a:pt x="1511755" y="309669"/>
                    <a:pt x="1510471" y="296217"/>
                    <a:pt x="1506620" y="282762"/>
                  </a:cubicBezTo>
                  <a:cubicBezTo>
                    <a:pt x="1501484" y="264185"/>
                    <a:pt x="1495065" y="250091"/>
                    <a:pt x="1485436" y="235998"/>
                  </a:cubicBezTo>
                  <a:cubicBezTo>
                    <a:pt x="1455264" y="259060"/>
                    <a:pt x="1431514" y="289169"/>
                    <a:pt x="1401984" y="312873"/>
                  </a:cubicBezTo>
                  <a:cubicBezTo>
                    <a:pt x="1393640" y="319918"/>
                    <a:pt x="1383370" y="316715"/>
                    <a:pt x="1377591" y="310310"/>
                  </a:cubicBezTo>
                  <a:cubicBezTo>
                    <a:pt x="1373740" y="344904"/>
                    <a:pt x="1362185" y="382700"/>
                    <a:pt x="1327522" y="396793"/>
                  </a:cubicBezTo>
                  <a:cubicBezTo>
                    <a:pt x="1291572" y="412169"/>
                    <a:pt x="1260119" y="389747"/>
                    <a:pt x="1251132" y="354512"/>
                  </a:cubicBezTo>
                  <a:cubicBezTo>
                    <a:pt x="1249206" y="348747"/>
                    <a:pt x="1249206" y="343622"/>
                    <a:pt x="1251132" y="339139"/>
                  </a:cubicBezTo>
                  <a:cubicBezTo>
                    <a:pt x="1212616" y="374372"/>
                    <a:pt x="1163830" y="401279"/>
                    <a:pt x="1115042" y="382700"/>
                  </a:cubicBezTo>
                  <a:cubicBezTo>
                    <a:pt x="1077811" y="367965"/>
                    <a:pt x="1054059" y="339778"/>
                    <a:pt x="1046999" y="306466"/>
                  </a:cubicBezTo>
                  <a:cubicBezTo>
                    <a:pt x="1034160" y="298138"/>
                    <a:pt x="1033518" y="277638"/>
                    <a:pt x="1045715" y="269310"/>
                  </a:cubicBezTo>
                  <a:cubicBezTo>
                    <a:pt x="1046999" y="258419"/>
                    <a:pt x="1050207" y="247529"/>
                    <a:pt x="1055343" y="236639"/>
                  </a:cubicBezTo>
                  <a:cubicBezTo>
                    <a:pt x="1075243" y="191154"/>
                    <a:pt x="1118894" y="126452"/>
                    <a:pt x="1176668" y="134139"/>
                  </a:cubicBezTo>
                  <a:cubicBezTo>
                    <a:pt x="1233157" y="141185"/>
                    <a:pt x="1245354" y="205248"/>
                    <a:pt x="1207480" y="241122"/>
                  </a:cubicBezTo>
                  <a:cubicBezTo>
                    <a:pt x="1179236" y="267388"/>
                    <a:pt x="1137510" y="293654"/>
                    <a:pt x="1095784" y="304545"/>
                  </a:cubicBezTo>
                  <a:cubicBezTo>
                    <a:pt x="1098995" y="313514"/>
                    <a:pt x="1104771" y="321842"/>
                    <a:pt x="1115042" y="326966"/>
                  </a:cubicBezTo>
                  <a:cubicBezTo>
                    <a:pt x="1149065" y="345543"/>
                    <a:pt x="1186298" y="328246"/>
                    <a:pt x="1211974" y="303263"/>
                  </a:cubicBezTo>
                  <a:cubicBezTo>
                    <a:pt x="1241503" y="274434"/>
                    <a:pt x="1267822" y="241763"/>
                    <a:pt x="1283228" y="205248"/>
                  </a:cubicBezTo>
                  <a:cubicBezTo>
                    <a:pt x="1273599" y="194358"/>
                    <a:pt x="1267822" y="180264"/>
                    <a:pt x="1267180" y="162967"/>
                  </a:cubicBezTo>
                  <a:cubicBezTo>
                    <a:pt x="1265896" y="132857"/>
                    <a:pt x="1274242" y="112997"/>
                    <a:pt x="1303127" y="101466"/>
                  </a:cubicBezTo>
                  <a:close/>
                  <a:moveTo>
                    <a:pt x="2215765" y="99523"/>
                  </a:moveTo>
                  <a:cubicBezTo>
                    <a:pt x="2249983" y="102690"/>
                    <a:pt x="2276611" y="122593"/>
                    <a:pt x="2276130" y="166022"/>
                  </a:cubicBezTo>
                  <a:cubicBezTo>
                    <a:pt x="2274845" y="226498"/>
                    <a:pt x="2207371" y="284401"/>
                    <a:pt x="2152105" y="299200"/>
                  </a:cubicBezTo>
                  <a:cubicBezTo>
                    <a:pt x="2139897" y="302416"/>
                    <a:pt x="2127687" y="305634"/>
                    <a:pt x="2115477" y="307564"/>
                  </a:cubicBezTo>
                  <a:cubicBezTo>
                    <a:pt x="2119333" y="310137"/>
                    <a:pt x="2124473" y="311424"/>
                    <a:pt x="2132185" y="311424"/>
                  </a:cubicBezTo>
                  <a:cubicBezTo>
                    <a:pt x="2176525" y="308850"/>
                    <a:pt x="2256209" y="286976"/>
                    <a:pt x="2267775" y="237435"/>
                  </a:cubicBezTo>
                  <a:cubicBezTo>
                    <a:pt x="2276771" y="198190"/>
                    <a:pt x="2333964" y="214917"/>
                    <a:pt x="2326897" y="252877"/>
                  </a:cubicBezTo>
                  <a:cubicBezTo>
                    <a:pt x="2310830" y="336516"/>
                    <a:pt x="2103267" y="433664"/>
                    <a:pt x="2058285" y="329437"/>
                  </a:cubicBezTo>
                  <a:cubicBezTo>
                    <a:pt x="2056999" y="326222"/>
                    <a:pt x="2055714" y="321718"/>
                    <a:pt x="2054430" y="317858"/>
                  </a:cubicBezTo>
                  <a:cubicBezTo>
                    <a:pt x="2036437" y="321718"/>
                    <a:pt x="2019086" y="325577"/>
                    <a:pt x="2002378" y="331368"/>
                  </a:cubicBezTo>
                  <a:cubicBezTo>
                    <a:pt x="1992097" y="366754"/>
                    <a:pt x="1978601" y="401495"/>
                    <a:pt x="1962537" y="435594"/>
                  </a:cubicBezTo>
                  <a:cubicBezTo>
                    <a:pt x="1947755" y="465833"/>
                    <a:pt x="1902132" y="521163"/>
                    <a:pt x="1865502" y="478057"/>
                  </a:cubicBezTo>
                  <a:cubicBezTo>
                    <a:pt x="1825660" y="430448"/>
                    <a:pt x="1844297" y="380264"/>
                    <a:pt x="1881567" y="341019"/>
                  </a:cubicBezTo>
                  <a:cubicBezTo>
                    <a:pt x="1881567" y="340376"/>
                    <a:pt x="1880924" y="340376"/>
                    <a:pt x="1880924" y="340376"/>
                  </a:cubicBezTo>
                  <a:cubicBezTo>
                    <a:pt x="1860361" y="336516"/>
                    <a:pt x="1843654" y="326864"/>
                    <a:pt x="1832087" y="313353"/>
                  </a:cubicBezTo>
                  <a:cubicBezTo>
                    <a:pt x="1816665" y="338446"/>
                    <a:pt x="1790959" y="377691"/>
                    <a:pt x="1758187" y="375118"/>
                  </a:cubicBezTo>
                  <a:cubicBezTo>
                    <a:pt x="1739551" y="373188"/>
                    <a:pt x="1725414" y="366110"/>
                    <a:pt x="1715773" y="356459"/>
                  </a:cubicBezTo>
                  <a:cubicBezTo>
                    <a:pt x="1708706" y="360964"/>
                    <a:pt x="1700994" y="365467"/>
                    <a:pt x="1693282" y="369327"/>
                  </a:cubicBezTo>
                  <a:cubicBezTo>
                    <a:pt x="1648300" y="389915"/>
                    <a:pt x="1592393" y="375118"/>
                    <a:pt x="1581469" y="321718"/>
                  </a:cubicBezTo>
                  <a:cubicBezTo>
                    <a:pt x="1569259" y="267031"/>
                    <a:pt x="1599462" y="178889"/>
                    <a:pt x="1654726" y="155084"/>
                  </a:cubicBezTo>
                  <a:cubicBezTo>
                    <a:pt x="1689427" y="140287"/>
                    <a:pt x="1765899" y="139644"/>
                    <a:pt x="1759472" y="194974"/>
                  </a:cubicBezTo>
                  <a:cubicBezTo>
                    <a:pt x="1756901" y="219422"/>
                    <a:pt x="1722200" y="220708"/>
                    <a:pt x="1720914" y="194974"/>
                  </a:cubicBezTo>
                  <a:cubicBezTo>
                    <a:pt x="1720273" y="184680"/>
                    <a:pt x="1681715" y="191756"/>
                    <a:pt x="1678503" y="194329"/>
                  </a:cubicBezTo>
                  <a:cubicBezTo>
                    <a:pt x="1664365" y="204623"/>
                    <a:pt x="1654083" y="218135"/>
                    <a:pt x="1647016" y="232932"/>
                  </a:cubicBezTo>
                  <a:cubicBezTo>
                    <a:pt x="1639304" y="249016"/>
                    <a:pt x="1611029" y="317858"/>
                    <a:pt x="1646373" y="323647"/>
                  </a:cubicBezTo>
                  <a:cubicBezTo>
                    <a:pt x="1665007" y="326864"/>
                    <a:pt x="1684287" y="316571"/>
                    <a:pt x="1700351" y="301131"/>
                  </a:cubicBezTo>
                  <a:cubicBezTo>
                    <a:pt x="1704207" y="268319"/>
                    <a:pt x="1724771" y="232932"/>
                    <a:pt x="1753046" y="216847"/>
                  </a:cubicBezTo>
                  <a:cubicBezTo>
                    <a:pt x="1769754" y="207198"/>
                    <a:pt x="1796743" y="218777"/>
                    <a:pt x="1794173" y="240010"/>
                  </a:cubicBezTo>
                  <a:cubicBezTo>
                    <a:pt x="1791602" y="265744"/>
                    <a:pt x="1781321" y="289549"/>
                    <a:pt x="1765899" y="310780"/>
                  </a:cubicBezTo>
                  <a:cubicBezTo>
                    <a:pt x="1769754" y="310780"/>
                    <a:pt x="1773609" y="306277"/>
                    <a:pt x="1776823" y="296625"/>
                  </a:cubicBezTo>
                  <a:cubicBezTo>
                    <a:pt x="1785176" y="282471"/>
                    <a:pt x="1793531" y="268961"/>
                    <a:pt x="1801883" y="254164"/>
                  </a:cubicBezTo>
                  <a:cubicBezTo>
                    <a:pt x="1807024" y="244513"/>
                    <a:pt x="1812808" y="234862"/>
                    <a:pt x="1817949" y="225211"/>
                  </a:cubicBezTo>
                  <a:cubicBezTo>
                    <a:pt x="1818591" y="223925"/>
                    <a:pt x="1819234" y="222638"/>
                    <a:pt x="1819877" y="221352"/>
                  </a:cubicBezTo>
                  <a:cubicBezTo>
                    <a:pt x="1847509" y="157014"/>
                    <a:pt x="2001093" y="39920"/>
                    <a:pt x="2030010" y="163447"/>
                  </a:cubicBezTo>
                  <a:cubicBezTo>
                    <a:pt x="2033223" y="175672"/>
                    <a:pt x="2028082" y="186610"/>
                    <a:pt x="2020372" y="193686"/>
                  </a:cubicBezTo>
                  <a:cubicBezTo>
                    <a:pt x="2022941" y="198190"/>
                    <a:pt x="2024869" y="203337"/>
                    <a:pt x="2024227" y="210414"/>
                  </a:cubicBezTo>
                  <a:cubicBezTo>
                    <a:pt x="2022941" y="229071"/>
                    <a:pt x="2020372" y="247729"/>
                    <a:pt x="2017158" y="265744"/>
                  </a:cubicBezTo>
                  <a:cubicBezTo>
                    <a:pt x="2026798" y="264458"/>
                    <a:pt x="2037722" y="262528"/>
                    <a:pt x="2048004" y="260598"/>
                  </a:cubicBezTo>
                  <a:cubicBezTo>
                    <a:pt x="2053787" y="187896"/>
                    <a:pt x="2107765" y="116481"/>
                    <a:pt x="2179739" y="101684"/>
                  </a:cubicBezTo>
                  <a:cubicBezTo>
                    <a:pt x="2192109" y="99272"/>
                    <a:pt x="2204359" y="98468"/>
                    <a:pt x="2215765" y="99523"/>
                  </a:cubicBezTo>
                  <a:close/>
                  <a:moveTo>
                    <a:pt x="4091" y="1"/>
                  </a:moveTo>
                  <a:lnTo>
                    <a:pt x="13109" y="1"/>
                  </a:lnTo>
                  <a:lnTo>
                    <a:pt x="6612" y="26919"/>
                  </a:lnTo>
                  <a:cubicBezTo>
                    <a:pt x="5324" y="30776"/>
                    <a:pt x="-1120" y="29490"/>
                    <a:pt x="169" y="24990"/>
                  </a:cubicBezTo>
                  <a:close/>
                  <a:moveTo>
                    <a:pt x="32625" y="1"/>
                  </a:moveTo>
                  <a:lnTo>
                    <a:pt x="77315" y="1"/>
                  </a:lnTo>
                  <a:lnTo>
                    <a:pt x="56239" y="153304"/>
                  </a:lnTo>
                  <a:cubicBezTo>
                    <a:pt x="48525" y="252346"/>
                    <a:pt x="48525" y="350742"/>
                    <a:pt x="51096" y="449784"/>
                  </a:cubicBezTo>
                  <a:cubicBezTo>
                    <a:pt x="53025" y="562974"/>
                    <a:pt x="63310" y="723753"/>
                    <a:pt x="174512" y="788065"/>
                  </a:cubicBezTo>
                  <a:cubicBezTo>
                    <a:pt x="243291" y="827296"/>
                    <a:pt x="332641" y="841445"/>
                    <a:pt x="409776" y="854950"/>
                  </a:cubicBezTo>
                  <a:cubicBezTo>
                    <a:pt x="488197" y="869099"/>
                    <a:pt x="566619" y="874243"/>
                    <a:pt x="646968" y="876173"/>
                  </a:cubicBezTo>
                  <a:cubicBezTo>
                    <a:pt x="827595" y="880032"/>
                    <a:pt x="1008221" y="869099"/>
                    <a:pt x="1189490" y="868456"/>
                  </a:cubicBezTo>
                  <a:cubicBezTo>
                    <a:pt x="1373972" y="867168"/>
                    <a:pt x="1555884" y="857523"/>
                    <a:pt x="1739725" y="844659"/>
                  </a:cubicBezTo>
                  <a:cubicBezTo>
                    <a:pt x="1836145" y="838229"/>
                    <a:pt x="1932563" y="831798"/>
                    <a:pt x="2028983" y="833726"/>
                  </a:cubicBezTo>
                  <a:cubicBezTo>
                    <a:pt x="2119618" y="835656"/>
                    <a:pt x="2234036" y="847232"/>
                    <a:pt x="2325314" y="839515"/>
                  </a:cubicBezTo>
                  <a:cubicBezTo>
                    <a:pt x="2325314" y="839515"/>
                    <a:pt x="2325956" y="839515"/>
                    <a:pt x="2326598" y="839515"/>
                  </a:cubicBezTo>
                  <a:cubicBezTo>
                    <a:pt x="2329812" y="839515"/>
                    <a:pt x="2333668" y="840801"/>
                    <a:pt x="2336240" y="844016"/>
                  </a:cubicBezTo>
                  <a:cubicBezTo>
                    <a:pt x="2395378" y="928266"/>
                    <a:pt x="2427517" y="1076184"/>
                    <a:pt x="2359381" y="1164290"/>
                  </a:cubicBezTo>
                  <a:cubicBezTo>
                    <a:pt x="2459015" y="1077470"/>
                    <a:pt x="2532936" y="981001"/>
                    <a:pt x="2542578" y="842731"/>
                  </a:cubicBezTo>
                  <a:cubicBezTo>
                    <a:pt x="2542578" y="838872"/>
                    <a:pt x="2543864" y="835656"/>
                    <a:pt x="2545792" y="833726"/>
                  </a:cubicBezTo>
                  <a:cubicBezTo>
                    <a:pt x="2540650" y="820222"/>
                    <a:pt x="2548364" y="801571"/>
                    <a:pt x="2567006" y="802857"/>
                  </a:cubicBezTo>
                  <a:cubicBezTo>
                    <a:pt x="2700707" y="809289"/>
                    <a:pt x="2741845" y="701244"/>
                    <a:pt x="2751487" y="586126"/>
                  </a:cubicBezTo>
                  <a:cubicBezTo>
                    <a:pt x="2760486" y="480010"/>
                    <a:pt x="2762415" y="371966"/>
                    <a:pt x="2764986" y="265852"/>
                  </a:cubicBezTo>
                  <a:cubicBezTo>
                    <a:pt x="2765950" y="220512"/>
                    <a:pt x="2766111" y="172278"/>
                    <a:pt x="2763540" y="123642"/>
                  </a:cubicBezTo>
                  <a:lnTo>
                    <a:pt x="2748290" y="1"/>
                  </a:lnTo>
                  <a:lnTo>
                    <a:pt x="2796836" y="1"/>
                  </a:lnTo>
                  <a:lnTo>
                    <a:pt x="2808255" y="70865"/>
                  </a:lnTo>
                  <a:cubicBezTo>
                    <a:pt x="2818981" y="189883"/>
                    <a:pt x="2808376" y="313603"/>
                    <a:pt x="2803555" y="427917"/>
                  </a:cubicBezTo>
                  <a:cubicBezTo>
                    <a:pt x="2797126" y="597059"/>
                    <a:pt x="2800984" y="852377"/>
                    <a:pt x="2571503" y="846589"/>
                  </a:cubicBezTo>
                  <a:cubicBezTo>
                    <a:pt x="2568932" y="991935"/>
                    <a:pt x="2474442" y="1127634"/>
                    <a:pt x="2346524" y="1193874"/>
                  </a:cubicBezTo>
                  <a:cubicBezTo>
                    <a:pt x="2342025" y="1195804"/>
                    <a:pt x="2336882" y="1192588"/>
                    <a:pt x="2336240" y="1188087"/>
                  </a:cubicBezTo>
                  <a:cubicBezTo>
                    <a:pt x="2329812" y="1193874"/>
                    <a:pt x="2321457" y="1184228"/>
                    <a:pt x="2327240" y="1177796"/>
                  </a:cubicBezTo>
                  <a:cubicBezTo>
                    <a:pt x="2403092" y="1092904"/>
                    <a:pt x="2372237" y="944986"/>
                    <a:pt x="2314386" y="859451"/>
                  </a:cubicBezTo>
                  <a:cubicBezTo>
                    <a:pt x="2230822" y="869741"/>
                    <a:pt x="2130545" y="864597"/>
                    <a:pt x="2048910" y="865240"/>
                  </a:cubicBezTo>
                  <a:cubicBezTo>
                    <a:pt x="1960204" y="866526"/>
                    <a:pt x="1870855" y="870384"/>
                    <a:pt x="1782148" y="876816"/>
                  </a:cubicBezTo>
                  <a:cubicBezTo>
                    <a:pt x="1604736" y="890322"/>
                    <a:pt x="1429254" y="906399"/>
                    <a:pt x="1251198" y="905757"/>
                  </a:cubicBezTo>
                  <a:cubicBezTo>
                    <a:pt x="918229" y="905757"/>
                    <a:pt x="565333" y="957849"/>
                    <a:pt x="241363" y="858808"/>
                  </a:cubicBezTo>
                  <a:cubicBezTo>
                    <a:pt x="130160" y="824723"/>
                    <a:pt x="60738" y="755266"/>
                    <a:pt x="31812" y="640791"/>
                  </a:cubicBezTo>
                  <a:cubicBezTo>
                    <a:pt x="7385" y="542393"/>
                    <a:pt x="9313" y="439493"/>
                    <a:pt x="9313" y="339166"/>
                  </a:cubicBezTo>
                  <a:cubicBezTo>
                    <a:pt x="9313" y="244628"/>
                    <a:pt x="9956" y="138030"/>
                    <a:pt x="25705" y="35372"/>
                  </a:cubicBezTo>
                  <a:close/>
                  <a:moveTo>
                    <a:pt x="772178" y="0"/>
                  </a:moveTo>
                  <a:lnTo>
                    <a:pt x="832032" y="0"/>
                  </a:lnTo>
                  <a:lnTo>
                    <a:pt x="833507" y="12015"/>
                  </a:lnTo>
                  <a:cubicBezTo>
                    <a:pt x="836246" y="60572"/>
                    <a:pt x="830588" y="109039"/>
                    <a:pt x="828180" y="158228"/>
                  </a:cubicBezTo>
                  <a:cubicBezTo>
                    <a:pt x="826254" y="194236"/>
                    <a:pt x="819834" y="246963"/>
                    <a:pt x="830107" y="288758"/>
                  </a:cubicBezTo>
                  <a:cubicBezTo>
                    <a:pt x="850650" y="234746"/>
                    <a:pt x="875045" y="182019"/>
                    <a:pt x="900082" y="129935"/>
                  </a:cubicBezTo>
                  <a:cubicBezTo>
                    <a:pt x="917095" y="94570"/>
                    <a:pt x="937158" y="60973"/>
                    <a:pt x="956899" y="27215"/>
                  </a:cubicBezTo>
                  <a:lnTo>
                    <a:pt x="971306" y="0"/>
                  </a:lnTo>
                  <a:lnTo>
                    <a:pt x="1048559" y="0"/>
                  </a:lnTo>
                  <a:lnTo>
                    <a:pt x="1040759" y="49640"/>
                  </a:lnTo>
                  <a:cubicBezTo>
                    <a:pt x="1033295" y="87176"/>
                    <a:pt x="1024950" y="124470"/>
                    <a:pt x="1017567" y="162085"/>
                  </a:cubicBezTo>
                  <a:cubicBezTo>
                    <a:pt x="1011148" y="192951"/>
                    <a:pt x="966849" y="351131"/>
                    <a:pt x="1021418" y="353702"/>
                  </a:cubicBezTo>
                  <a:cubicBezTo>
                    <a:pt x="1059296" y="354987"/>
                    <a:pt x="1059296" y="413501"/>
                    <a:pt x="1022061" y="410930"/>
                  </a:cubicBezTo>
                  <a:cubicBezTo>
                    <a:pt x="936676" y="405143"/>
                    <a:pt x="938603" y="335698"/>
                    <a:pt x="946949" y="267538"/>
                  </a:cubicBezTo>
                  <a:cubicBezTo>
                    <a:pt x="954011" y="203882"/>
                    <a:pt x="968776" y="142795"/>
                    <a:pt x="982257" y="80425"/>
                  </a:cubicBezTo>
                  <a:cubicBezTo>
                    <a:pt x="971343" y="99714"/>
                    <a:pt x="961073" y="118361"/>
                    <a:pt x="951443" y="138294"/>
                  </a:cubicBezTo>
                  <a:cubicBezTo>
                    <a:pt x="916774" y="208382"/>
                    <a:pt x="884676" y="279755"/>
                    <a:pt x="858353" y="354345"/>
                  </a:cubicBezTo>
                  <a:cubicBezTo>
                    <a:pt x="852577" y="371706"/>
                    <a:pt x="830748" y="379421"/>
                    <a:pt x="817267" y="365276"/>
                  </a:cubicBezTo>
                  <a:cubicBezTo>
                    <a:pt x="778105" y="324766"/>
                    <a:pt x="778748" y="267538"/>
                    <a:pt x="779389" y="214169"/>
                  </a:cubicBezTo>
                  <a:cubicBezTo>
                    <a:pt x="780673" y="171088"/>
                    <a:pt x="787094" y="126720"/>
                    <a:pt x="789662" y="82996"/>
                  </a:cubicBezTo>
                  <a:cubicBezTo>
                    <a:pt x="757562" y="183305"/>
                    <a:pt x="726104" y="283614"/>
                    <a:pt x="663190" y="369135"/>
                  </a:cubicBezTo>
                  <a:cubicBezTo>
                    <a:pt x="642004" y="398713"/>
                    <a:pt x="597064" y="441794"/>
                    <a:pt x="555978" y="424433"/>
                  </a:cubicBezTo>
                  <a:cubicBezTo>
                    <a:pt x="516817" y="408357"/>
                    <a:pt x="509112" y="378136"/>
                    <a:pt x="514890" y="337626"/>
                  </a:cubicBezTo>
                  <a:cubicBezTo>
                    <a:pt x="517458" y="322838"/>
                    <a:pt x="539928" y="327339"/>
                    <a:pt x="539928" y="341485"/>
                  </a:cubicBezTo>
                  <a:cubicBezTo>
                    <a:pt x="541211" y="387782"/>
                    <a:pt x="584867" y="393569"/>
                    <a:pt x="612472" y="363348"/>
                  </a:cubicBezTo>
                  <a:cubicBezTo>
                    <a:pt x="625953" y="348558"/>
                    <a:pt x="638153" y="332482"/>
                    <a:pt x="648423" y="313835"/>
                  </a:cubicBezTo>
                  <a:cubicBezTo>
                    <a:pt x="668966" y="279112"/>
                    <a:pt x="688228" y="243104"/>
                    <a:pt x="702350" y="204525"/>
                  </a:cubicBezTo>
                  <a:cubicBezTo>
                    <a:pt x="717116" y="164658"/>
                    <a:pt x="729635" y="123988"/>
                    <a:pt x="742555" y="8347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1294598-49FC-5844-A6FD-06B1604638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79681" y="1"/>
              <a:ext cx="2196328" cy="1770023"/>
            </a:xfrm>
            <a:custGeom>
              <a:avLst/>
              <a:gdLst>
                <a:gd name="connsiteX0" fmla="*/ 1311209 w 2196328"/>
                <a:gd name="connsiteY0" fmla="*/ 1725441 h 1770023"/>
                <a:gd name="connsiteX1" fmla="*/ 1317626 w 2196328"/>
                <a:gd name="connsiteY1" fmla="*/ 1749038 h 1770023"/>
                <a:gd name="connsiteX2" fmla="*/ 1090455 w 2196328"/>
                <a:gd name="connsiteY2" fmla="*/ 1769447 h 1770023"/>
                <a:gd name="connsiteX3" fmla="*/ 982644 w 2196328"/>
                <a:gd name="connsiteY3" fmla="*/ 1763071 h 1770023"/>
                <a:gd name="connsiteX4" fmla="*/ 931948 w 2196328"/>
                <a:gd name="connsiteY4" fmla="*/ 1755416 h 1770023"/>
                <a:gd name="connsiteX5" fmla="*/ 877402 w 2196328"/>
                <a:gd name="connsiteY5" fmla="*/ 1741385 h 1770023"/>
                <a:gd name="connsiteX6" fmla="*/ 877402 w 2196328"/>
                <a:gd name="connsiteY6" fmla="*/ 1733732 h 1770023"/>
                <a:gd name="connsiteX7" fmla="*/ 919756 w 2196328"/>
                <a:gd name="connsiteY7" fmla="*/ 1740110 h 1770023"/>
                <a:gd name="connsiteX8" fmla="*/ 976227 w 2196328"/>
                <a:gd name="connsiteY8" fmla="*/ 1747126 h 1770023"/>
                <a:gd name="connsiteX9" fmla="*/ 1080828 w 2196328"/>
                <a:gd name="connsiteY9" fmla="*/ 1750952 h 1770023"/>
                <a:gd name="connsiteX10" fmla="*/ 1311209 w 2196328"/>
                <a:gd name="connsiteY10" fmla="*/ 1725441 h 1770023"/>
                <a:gd name="connsiteX11" fmla="*/ 1475629 w 2196328"/>
                <a:gd name="connsiteY11" fmla="*/ 1615528 h 1770023"/>
                <a:gd name="connsiteX12" fmla="*/ 1477890 w 2196328"/>
                <a:gd name="connsiteY12" fmla="*/ 1642020 h 1770023"/>
                <a:gd name="connsiteX13" fmla="*/ 1078759 w 2196328"/>
                <a:gd name="connsiteY13" fmla="*/ 1729066 h 1770023"/>
                <a:gd name="connsiteX14" fmla="*/ 864090 w 2196328"/>
                <a:gd name="connsiteY14" fmla="*/ 1701134 h 1770023"/>
                <a:gd name="connsiteX15" fmla="*/ 751614 w 2196328"/>
                <a:gd name="connsiteY15" fmla="*/ 1668004 h 1770023"/>
                <a:gd name="connsiteX16" fmla="*/ 678344 w 2196328"/>
                <a:gd name="connsiteY16" fmla="*/ 1636823 h 1770023"/>
                <a:gd name="connsiteX17" fmla="*/ 683485 w 2196328"/>
                <a:gd name="connsiteY17" fmla="*/ 1629029 h 1770023"/>
                <a:gd name="connsiteX18" fmla="*/ 776037 w 2196328"/>
                <a:gd name="connsiteY18" fmla="*/ 1653063 h 1770023"/>
                <a:gd name="connsiteX19" fmla="*/ 880802 w 2196328"/>
                <a:gd name="connsiteY19" fmla="*/ 1677748 h 1770023"/>
                <a:gd name="connsiteX20" fmla="*/ 1087115 w 2196328"/>
                <a:gd name="connsiteY20" fmla="*/ 1701134 h 1770023"/>
                <a:gd name="connsiteX21" fmla="*/ 1464392 w 2196328"/>
                <a:gd name="connsiteY21" fmla="*/ 1616685 h 1770023"/>
                <a:gd name="connsiteX22" fmla="*/ 1475629 w 2196328"/>
                <a:gd name="connsiteY22" fmla="*/ 1615528 h 1770023"/>
                <a:gd name="connsiteX23" fmla="*/ 1168834 w 2196328"/>
                <a:gd name="connsiteY23" fmla="*/ 1579619 h 1770023"/>
                <a:gd name="connsiteX24" fmla="*/ 1121889 w 2196328"/>
                <a:gd name="connsiteY24" fmla="*/ 1613031 h 1770023"/>
                <a:gd name="connsiteX25" fmla="*/ 1188127 w 2196328"/>
                <a:gd name="connsiteY25" fmla="*/ 1605964 h 1770023"/>
                <a:gd name="connsiteX26" fmla="*/ 1177837 w 2196328"/>
                <a:gd name="connsiteY26" fmla="*/ 1593113 h 1770023"/>
                <a:gd name="connsiteX27" fmla="*/ 1168834 w 2196328"/>
                <a:gd name="connsiteY27" fmla="*/ 1579619 h 1770023"/>
                <a:gd name="connsiteX28" fmla="*/ 1212565 w 2196328"/>
                <a:gd name="connsiteY28" fmla="*/ 1551991 h 1770023"/>
                <a:gd name="connsiteX29" fmla="*/ 1181052 w 2196328"/>
                <a:gd name="connsiteY29" fmla="*/ 1571909 h 1770023"/>
                <a:gd name="connsiteX30" fmla="*/ 1190698 w 2196328"/>
                <a:gd name="connsiteY30" fmla="*/ 1583475 h 1770023"/>
                <a:gd name="connsiteX31" fmla="*/ 1215136 w 2196328"/>
                <a:gd name="connsiteY31" fmla="*/ 1603393 h 1770023"/>
                <a:gd name="connsiteX32" fmla="*/ 1218352 w 2196328"/>
                <a:gd name="connsiteY32" fmla="*/ 1602752 h 1770023"/>
                <a:gd name="connsiteX33" fmla="*/ 1252435 w 2196328"/>
                <a:gd name="connsiteY33" fmla="*/ 1598897 h 1770023"/>
                <a:gd name="connsiteX34" fmla="*/ 1212565 w 2196328"/>
                <a:gd name="connsiteY34" fmla="*/ 1551991 h 1770023"/>
                <a:gd name="connsiteX35" fmla="*/ 1262081 w 2196328"/>
                <a:gd name="connsiteY35" fmla="*/ 1520508 h 1770023"/>
                <a:gd name="connsiteX36" fmla="*/ 1222210 w 2196328"/>
                <a:gd name="connsiteY36" fmla="*/ 1545567 h 1770023"/>
                <a:gd name="connsiteX37" fmla="*/ 1247933 w 2196328"/>
                <a:gd name="connsiteY37" fmla="*/ 1571909 h 1770023"/>
                <a:gd name="connsiteX38" fmla="*/ 1279446 w 2196328"/>
                <a:gd name="connsiteY38" fmla="*/ 1595042 h 1770023"/>
                <a:gd name="connsiteX39" fmla="*/ 1318673 w 2196328"/>
                <a:gd name="connsiteY39" fmla="*/ 1587330 h 1770023"/>
                <a:gd name="connsiteX40" fmla="*/ 1262081 w 2196328"/>
                <a:gd name="connsiteY40" fmla="*/ 1520508 h 1770023"/>
                <a:gd name="connsiteX41" fmla="*/ 1318030 w 2196328"/>
                <a:gd name="connsiteY41" fmla="*/ 1483241 h 1770023"/>
                <a:gd name="connsiteX42" fmla="*/ 1273657 w 2196328"/>
                <a:gd name="connsiteY42" fmla="*/ 1512797 h 1770023"/>
                <a:gd name="connsiteX43" fmla="*/ 1348255 w 2196328"/>
                <a:gd name="connsiteY43" fmla="*/ 1578978 h 1770023"/>
                <a:gd name="connsiteX44" fmla="*/ 1348898 w 2196328"/>
                <a:gd name="connsiteY44" fmla="*/ 1579619 h 1770023"/>
                <a:gd name="connsiteX45" fmla="*/ 1366261 w 2196328"/>
                <a:gd name="connsiteY45" fmla="*/ 1575764 h 1770023"/>
                <a:gd name="connsiteX46" fmla="*/ 1390056 w 2196328"/>
                <a:gd name="connsiteY46" fmla="*/ 1567411 h 1770023"/>
                <a:gd name="connsiteX47" fmla="*/ 1318030 w 2196328"/>
                <a:gd name="connsiteY47" fmla="*/ 1483241 h 1770023"/>
                <a:gd name="connsiteX48" fmla="*/ 1369477 w 2196328"/>
                <a:gd name="connsiteY48" fmla="*/ 1443404 h 1770023"/>
                <a:gd name="connsiteX49" fmla="*/ 1325105 w 2196328"/>
                <a:gd name="connsiteY49" fmla="*/ 1477459 h 1770023"/>
                <a:gd name="connsiteX50" fmla="*/ 1417709 w 2196328"/>
                <a:gd name="connsiteY50" fmla="*/ 1556489 h 1770023"/>
                <a:gd name="connsiteX51" fmla="*/ 1467225 w 2196328"/>
                <a:gd name="connsiteY51" fmla="*/ 1536571 h 1770023"/>
                <a:gd name="connsiteX52" fmla="*/ 1369477 w 2196328"/>
                <a:gd name="connsiteY52" fmla="*/ 1443404 h 1770023"/>
                <a:gd name="connsiteX53" fmla="*/ 1422210 w 2196328"/>
                <a:gd name="connsiteY53" fmla="*/ 1397786 h 1770023"/>
                <a:gd name="connsiteX54" fmla="*/ 1381695 w 2196328"/>
                <a:gd name="connsiteY54" fmla="*/ 1433767 h 1770023"/>
                <a:gd name="connsiteX55" fmla="*/ 1432499 w 2196328"/>
                <a:gd name="connsiteY55" fmla="*/ 1480671 h 1770023"/>
                <a:gd name="connsiteX56" fmla="*/ 1489734 w 2196328"/>
                <a:gd name="connsiteY56" fmla="*/ 1520508 h 1770023"/>
                <a:gd name="connsiteX57" fmla="*/ 1494236 w 2196328"/>
                <a:gd name="connsiteY57" fmla="*/ 1525005 h 1770023"/>
                <a:gd name="connsiteX58" fmla="*/ 1548898 w 2196328"/>
                <a:gd name="connsiteY58" fmla="*/ 1500589 h 1770023"/>
                <a:gd name="connsiteX59" fmla="*/ 1524460 w 2196328"/>
                <a:gd name="connsiteY59" fmla="*/ 1485169 h 1770023"/>
                <a:gd name="connsiteX60" fmla="*/ 1478158 w 2196328"/>
                <a:gd name="connsiteY60" fmla="*/ 1454969 h 1770023"/>
                <a:gd name="connsiteX61" fmla="*/ 1422210 w 2196328"/>
                <a:gd name="connsiteY61" fmla="*/ 1397786 h 1770023"/>
                <a:gd name="connsiteX62" fmla="*/ 675769 w 2196328"/>
                <a:gd name="connsiteY62" fmla="*/ 1390776 h 1770023"/>
                <a:gd name="connsiteX63" fmla="*/ 679621 w 2196328"/>
                <a:gd name="connsiteY63" fmla="*/ 1392549 h 1770023"/>
                <a:gd name="connsiteX64" fmla="*/ 753427 w 2196328"/>
                <a:gd name="connsiteY64" fmla="*/ 1489954 h 1770023"/>
                <a:gd name="connsiteX65" fmla="*/ 834294 w 2196328"/>
                <a:gd name="connsiteY65" fmla="*/ 1571231 h 1770023"/>
                <a:gd name="connsiteX66" fmla="*/ 826593 w 2196328"/>
                <a:gd name="connsiteY66" fmla="*/ 1584778 h 1770023"/>
                <a:gd name="connsiteX67" fmla="*/ 732248 w 2196328"/>
                <a:gd name="connsiteY67" fmla="*/ 1488663 h 1770023"/>
                <a:gd name="connsiteX68" fmla="*/ 673845 w 2196328"/>
                <a:gd name="connsiteY68" fmla="*/ 1393840 h 1770023"/>
                <a:gd name="connsiteX69" fmla="*/ 675769 w 2196328"/>
                <a:gd name="connsiteY69" fmla="*/ 1390776 h 1770023"/>
                <a:gd name="connsiteX70" fmla="*/ 1465939 w 2196328"/>
                <a:gd name="connsiteY70" fmla="*/ 1354735 h 1770023"/>
                <a:gd name="connsiteX71" fmla="*/ 1438286 w 2196328"/>
                <a:gd name="connsiteY71" fmla="*/ 1383007 h 1770023"/>
                <a:gd name="connsiteX72" fmla="*/ 1430571 w 2196328"/>
                <a:gd name="connsiteY72" fmla="*/ 1390076 h 1770023"/>
                <a:gd name="connsiteX73" fmla="*/ 1509026 w 2196328"/>
                <a:gd name="connsiteY73" fmla="*/ 1449830 h 1770023"/>
                <a:gd name="connsiteX74" fmla="*/ 1573335 w 2196328"/>
                <a:gd name="connsiteY74" fmla="*/ 1487096 h 1770023"/>
                <a:gd name="connsiteX75" fmla="*/ 1582338 w 2196328"/>
                <a:gd name="connsiteY75" fmla="*/ 1481314 h 1770023"/>
                <a:gd name="connsiteX76" fmla="*/ 1614493 w 2196328"/>
                <a:gd name="connsiteY76" fmla="*/ 1460110 h 1770023"/>
                <a:gd name="connsiteX77" fmla="*/ 1531535 w 2196328"/>
                <a:gd name="connsiteY77" fmla="*/ 1408066 h 1770023"/>
                <a:gd name="connsiteX78" fmla="*/ 1465939 w 2196328"/>
                <a:gd name="connsiteY78" fmla="*/ 1354735 h 1770023"/>
                <a:gd name="connsiteX79" fmla="*/ 664924 w 2196328"/>
                <a:gd name="connsiteY79" fmla="*/ 1321351 h 1770023"/>
                <a:gd name="connsiteX80" fmla="*/ 668950 w 2196328"/>
                <a:gd name="connsiteY80" fmla="*/ 1321672 h 1770023"/>
                <a:gd name="connsiteX81" fmla="*/ 770740 w 2196328"/>
                <a:gd name="connsiteY81" fmla="*/ 1459151 h 1770023"/>
                <a:gd name="connsiteX82" fmla="*/ 878969 w 2196328"/>
                <a:gd name="connsiteY82" fmla="*/ 1571575 h 1770023"/>
                <a:gd name="connsiteX83" fmla="*/ 866729 w 2196328"/>
                <a:gd name="connsiteY83" fmla="*/ 1583780 h 1770023"/>
                <a:gd name="connsiteX84" fmla="*/ 753344 w 2196328"/>
                <a:gd name="connsiteY84" fmla="*/ 1462362 h 1770023"/>
                <a:gd name="connsiteX85" fmla="*/ 663797 w 2196328"/>
                <a:gd name="connsiteY85" fmla="*/ 1324884 h 1770023"/>
                <a:gd name="connsiteX86" fmla="*/ 664924 w 2196328"/>
                <a:gd name="connsiteY86" fmla="*/ 1321351 h 1770023"/>
                <a:gd name="connsiteX87" fmla="*/ 1505812 w 2196328"/>
                <a:gd name="connsiteY87" fmla="*/ 1309760 h 1770023"/>
                <a:gd name="connsiteX88" fmla="*/ 1474300 w 2196328"/>
                <a:gd name="connsiteY88" fmla="*/ 1345741 h 1770023"/>
                <a:gd name="connsiteX89" fmla="*/ 1557258 w 2196328"/>
                <a:gd name="connsiteY89" fmla="*/ 1399070 h 1770023"/>
                <a:gd name="connsiteX90" fmla="*/ 1638929 w 2196328"/>
                <a:gd name="connsiteY90" fmla="*/ 1443404 h 1770023"/>
                <a:gd name="connsiteX91" fmla="*/ 1673657 w 2196328"/>
                <a:gd name="connsiteY91" fmla="*/ 1417061 h 1770023"/>
                <a:gd name="connsiteX92" fmla="*/ 1673016 w 2196328"/>
                <a:gd name="connsiteY92" fmla="*/ 1416752 h 1770023"/>
                <a:gd name="connsiteX93" fmla="*/ 1621727 w 2196328"/>
                <a:gd name="connsiteY93" fmla="*/ 1392002 h 1770023"/>
                <a:gd name="connsiteX94" fmla="*/ 1574621 w 2196328"/>
                <a:gd name="connsiteY94" fmla="*/ 1359233 h 1770023"/>
                <a:gd name="connsiteX95" fmla="*/ 1505812 w 2196328"/>
                <a:gd name="connsiteY95" fmla="*/ 1309760 h 1770023"/>
                <a:gd name="connsiteX96" fmla="*/ 1543109 w 2196328"/>
                <a:gd name="connsiteY96" fmla="*/ 1261571 h 1770023"/>
                <a:gd name="connsiteX97" fmla="*/ 1514815 w 2196328"/>
                <a:gd name="connsiteY97" fmla="*/ 1298836 h 1770023"/>
                <a:gd name="connsiteX98" fmla="*/ 1593914 w 2196328"/>
                <a:gd name="connsiteY98" fmla="*/ 1345099 h 1770023"/>
                <a:gd name="connsiteX99" fmla="*/ 1696807 w 2196328"/>
                <a:gd name="connsiteY99" fmla="*/ 1395857 h 1770023"/>
                <a:gd name="connsiteX100" fmla="*/ 1698093 w 2196328"/>
                <a:gd name="connsiteY100" fmla="*/ 1397143 h 1770023"/>
                <a:gd name="connsiteX101" fmla="*/ 1735392 w 2196328"/>
                <a:gd name="connsiteY101" fmla="*/ 1364374 h 1770023"/>
                <a:gd name="connsiteX102" fmla="*/ 1581053 w 2196328"/>
                <a:gd name="connsiteY102" fmla="*/ 1279560 h 1770023"/>
                <a:gd name="connsiteX103" fmla="*/ 1543109 w 2196328"/>
                <a:gd name="connsiteY103" fmla="*/ 1261571 h 1770023"/>
                <a:gd name="connsiteX104" fmla="*/ 1209703 w 2196328"/>
                <a:gd name="connsiteY104" fmla="*/ 1193736 h 1770023"/>
                <a:gd name="connsiteX105" fmla="*/ 1431370 w 2196328"/>
                <a:gd name="connsiteY105" fmla="*/ 1261149 h 1770023"/>
                <a:gd name="connsiteX106" fmla="*/ 1414021 w 2196328"/>
                <a:gd name="connsiteY106" fmla="*/ 1282771 h 1770023"/>
                <a:gd name="connsiteX107" fmla="*/ 1208418 w 2196328"/>
                <a:gd name="connsiteY107" fmla="*/ 1203276 h 1770023"/>
                <a:gd name="connsiteX108" fmla="*/ 1209703 w 2196328"/>
                <a:gd name="connsiteY108" fmla="*/ 1193736 h 1770023"/>
                <a:gd name="connsiteX109" fmla="*/ 618996 w 2196328"/>
                <a:gd name="connsiteY109" fmla="*/ 1176114 h 1770023"/>
                <a:gd name="connsiteX110" fmla="*/ 612566 w 2196328"/>
                <a:gd name="connsiteY110" fmla="*/ 1177400 h 1770023"/>
                <a:gd name="connsiteX111" fmla="*/ 464342 w 2196328"/>
                <a:gd name="connsiteY111" fmla="*/ 1222843 h 1770023"/>
                <a:gd name="connsiteX112" fmla="*/ 434430 w 2196328"/>
                <a:gd name="connsiteY112" fmla="*/ 1232014 h 1770023"/>
                <a:gd name="connsiteX113" fmla="*/ 312244 w 2196328"/>
                <a:gd name="connsiteY113" fmla="*/ 1289842 h 1770023"/>
                <a:gd name="connsiteX114" fmla="*/ 388771 w 2196328"/>
                <a:gd name="connsiteY114" fmla="*/ 1369515 h 1770023"/>
                <a:gd name="connsiteX115" fmla="*/ 739896 w 2196328"/>
                <a:gd name="connsiteY115" fmla="*/ 1573195 h 1770023"/>
                <a:gd name="connsiteX116" fmla="*/ 923176 w 2196328"/>
                <a:gd name="connsiteY116" fmla="*/ 1617529 h 1770023"/>
                <a:gd name="connsiteX117" fmla="*/ 954686 w 2196328"/>
                <a:gd name="connsiteY117" fmla="*/ 1619456 h 1770023"/>
                <a:gd name="connsiteX118" fmla="*/ 797131 w 2196328"/>
                <a:gd name="connsiteY118" fmla="*/ 1451114 h 1770023"/>
                <a:gd name="connsiteX119" fmla="*/ 618996 w 2196328"/>
                <a:gd name="connsiteY119" fmla="*/ 1176114 h 1770023"/>
                <a:gd name="connsiteX120" fmla="*/ 1058224 w 2196328"/>
                <a:gd name="connsiteY120" fmla="*/ 1142702 h 1770023"/>
                <a:gd name="connsiteX121" fmla="*/ 1069800 w 2196328"/>
                <a:gd name="connsiteY121" fmla="*/ 1582191 h 1770023"/>
                <a:gd name="connsiteX122" fmla="*/ 1342468 w 2196328"/>
                <a:gd name="connsiteY122" fmla="*/ 1393288 h 1770023"/>
                <a:gd name="connsiteX123" fmla="*/ 1488447 w 2196328"/>
                <a:gd name="connsiteY123" fmla="*/ 1238438 h 1770023"/>
                <a:gd name="connsiteX124" fmla="*/ 1374621 w 2196328"/>
                <a:gd name="connsiteY124" fmla="*/ 1201173 h 1770023"/>
                <a:gd name="connsiteX125" fmla="*/ 1058224 w 2196328"/>
                <a:gd name="connsiteY125" fmla="*/ 1142702 h 1770023"/>
                <a:gd name="connsiteX126" fmla="*/ 990057 w 2196328"/>
                <a:gd name="connsiteY126" fmla="*/ 1138847 h 1770023"/>
                <a:gd name="connsiteX127" fmla="*/ 678802 w 2196328"/>
                <a:gd name="connsiteY127" fmla="*/ 1163263 h 1770023"/>
                <a:gd name="connsiteX128" fmla="*/ 751472 w 2196328"/>
                <a:gd name="connsiteY128" fmla="*/ 1282132 h 1770023"/>
                <a:gd name="connsiteX129" fmla="*/ 1018351 w 2196328"/>
                <a:gd name="connsiteY129" fmla="*/ 1596325 h 1770023"/>
                <a:gd name="connsiteX130" fmla="*/ 1006777 w 2196328"/>
                <a:gd name="connsiteY130" fmla="*/ 1139490 h 1770023"/>
                <a:gd name="connsiteX131" fmla="*/ 990057 w 2196328"/>
                <a:gd name="connsiteY131" fmla="*/ 1138847 h 1770023"/>
                <a:gd name="connsiteX132" fmla="*/ 1135571 w 2196328"/>
                <a:gd name="connsiteY132" fmla="*/ 849435 h 1770023"/>
                <a:gd name="connsiteX133" fmla="*/ 1140099 w 2196328"/>
                <a:gd name="connsiteY133" fmla="*/ 852399 h 1770023"/>
                <a:gd name="connsiteX134" fmla="*/ 1153839 w 2196328"/>
                <a:gd name="connsiteY134" fmla="*/ 1066516 h 1770023"/>
                <a:gd name="connsiteX135" fmla="*/ 1130105 w 2196328"/>
                <a:gd name="connsiteY135" fmla="*/ 1069082 h 1770023"/>
                <a:gd name="connsiteX136" fmla="*/ 1131978 w 2196328"/>
                <a:gd name="connsiteY136" fmla="*/ 853682 h 1770023"/>
                <a:gd name="connsiteX137" fmla="*/ 1135571 w 2196328"/>
                <a:gd name="connsiteY137" fmla="*/ 849435 h 1770023"/>
                <a:gd name="connsiteX138" fmla="*/ 1825915 w 2196328"/>
                <a:gd name="connsiteY138" fmla="*/ 848535 h 1770023"/>
                <a:gd name="connsiteX139" fmla="*/ 1830000 w 2196328"/>
                <a:gd name="connsiteY139" fmla="*/ 856015 h 1770023"/>
                <a:gd name="connsiteX140" fmla="*/ 1676872 w 2196328"/>
                <a:gd name="connsiteY140" fmla="*/ 1237560 h 1770023"/>
                <a:gd name="connsiteX141" fmla="*/ 1655729 w 2196328"/>
                <a:gd name="connsiteY141" fmla="*/ 1220188 h 1770023"/>
                <a:gd name="connsiteX142" fmla="*/ 1818467 w 2196328"/>
                <a:gd name="connsiteY142" fmla="*/ 852155 h 1770023"/>
                <a:gd name="connsiteX143" fmla="*/ 1825915 w 2196328"/>
                <a:gd name="connsiteY143" fmla="*/ 848535 h 1770023"/>
                <a:gd name="connsiteX144" fmla="*/ 1102175 w 2196328"/>
                <a:gd name="connsiteY144" fmla="*/ 787082 h 1770023"/>
                <a:gd name="connsiteX145" fmla="*/ 1106143 w 2196328"/>
                <a:gd name="connsiteY145" fmla="*/ 790707 h 1770023"/>
                <a:gd name="connsiteX146" fmla="*/ 1107466 w 2196328"/>
                <a:gd name="connsiteY146" fmla="*/ 922187 h 1770023"/>
                <a:gd name="connsiteX147" fmla="*/ 1110773 w 2196328"/>
                <a:gd name="connsiteY147" fmla="*/ 1055603 h 1770023"/>
                <a:gd name="connsiteX148" fmla="*/ 1086301 w 2196328"/>
                <a:gd name="connsiteY148" fmla="*/ 1061403 h 1770023"/>
                <a:gd name="connsiteX149" fmla="*/ 1084978 w 2196328"/>
                <a:gd name="connsiteY149" fmla="*/ 931856 h 1770023"/>
                <a:gd name="connsiteX150" fmla="*/ 1098206 w 2196328"/>
                <a:gd name="connsiteY150" fmla="*/ 790707 h 1770023"/>
                <a:gd name="connsiteX151" fmla="*/ 1102175 w 2196328"/>
                <a:gd name="connsiteY151" fmla="*/ 787082 h 1770023"/>
                <a:gd name="connsiteX152" fmla="*/ 1793389 w 2196328"/>
                <a:gd name="connsiteY152" fmla="*/ 712068 h 1770023"/>
                <a:gd name="connsiteX153" fmla="*/ 1799463 w 2196328"/>
                <a:gd name="connsiteY153" fmla="*/ 719296 h 1770023"/>
                <a:gd name="connsiteX154" fmla="*/ 1751504 w 2196328"/>
                <a:gd name="connsiteY154" fmla="*/ 984695 h 1770023"/>
                <a:gd name="connsiteX155" fmla="*/ 1704184 w 2196328"/>
                <a:gd name="connsiteY155" fmla="*/ 1098436 h 1770023"/>
                <a:gd name="connsiteX156" fmla="*/ 1670933 w 2196328"/>
                <a:gd name="connsiteY156" fmla="*/ 1153701 h 1770023"/>
                <a:gd name="connsiteX157" fmla="*/ 1640239 w 2196328"/>
                <a:gd name="connsiteY157" fmla="*/ 1203825 h 1770023"/>
                <a:gd name="connsiteX158" fmla="*/ 1616578 w 2196328"/>
                <a:gd name="connsiteY158" fmla="*/ 1197398 h 1770023"/>
                <a:gd name="connsiteX159" fmla="*/ 1674129 w 2196328"/>
                <a:gd name="connsiteY159" fmla="*/ 1101650 h 1770023"/>
                <a:gd name="connsiteX160" fmla="*/ 1727204 w 2196328"/>
                <a:gd name="connsiteY160" fmla="*/ 976984 h 1770023"/>
                <a:gd name="connsiteX161" fmla="*/ 1785395 w 2196328"/>
                <a:gd name="connsiteY161" fmla="*/ 717370 h 1770023"/>
                <a:gd name="connsiteX162" fmla="*/ 1793389 w 2196328"/>
                <a:gd name="connsiteY162" fmla="*/ 712068 h 1770023"/>
                <a:gd name="connsiteX163" fmla="*/ 1076230 w 2196328"/>
                <a:gd name="connsiteY163" fmla="*/ 680727 h 1770023"/>
                <a:gd name="connsiteX164" fmla="*/ 1058866 w 2196328"/>
                <a:gd name="connsiteY164" fmla="*/ 1086803 h 1770023"/>
                <a:gd name="connsiteX165" fmla="*/ 1400989 w 2196328"/>
                <a:gd name="connsiteY165" fmla="*/ 1146557 h 1770023"/>
                <a:gd name="connsiteX166" fmla="*/ 1522532 w 2196328"/>
                <a:gd name="connsiteY166" fmla="*/ 1190249 h 1770023"/>
                <a:gd name="connsiteX167" fmla="*/ 1561760 w 2196328"/>
                <a:gd name="connsiteY167" fmla="*/ 1124712 h 1770023"/>
                <a:gd name="connsiteX168" fmla="*/ 1700023 w 2196328"/>
                <a:gd name="connsiteY168" fmla="*/ 683298 h 1770023"/>
                <a:gd name="connsiteX169" fmla="*/ 1584267 w 2196328"/>
                <a:gd name="connsiteY169" fmla="*/ 686510 h 1770023"/>
                <a:gd name="connsiteX170" fmla="*/ 1076230 w 2196328"/>
                <a:gd name="connsiteY170" fmla="*/ 680727 h 1770023"/>
                <a:gd name="connsiteX171" fmla="*/ 2089733 w 2196328"/>
                <a:gd name="connsiteY171" fmla="*/ 671733 h 1770023"/>
                <a:gd name="connsiteX172" fmla="*/ 1757901 w 2196328"/>
                <a:gd name="connsiteY172" fmla="*/ 681370 h 1770023"/>
                <a:gd name="connsiteX173" fmla="*/ 1670441 w 2196328"/>
                <a:gd name="connsiteY173" fmla="*/ 1032831 h 1770023"/>
                <a:gd name="connsiteX174" fmla="*/ 1576550 w 2196328"/>
                <a:gd name="connsiteY174" fmla="*/ 1212095 h 1770023"/>
                <a:gd name="connsiteX175" fmla="*/ 1614493 w 2196328"/>
                <a:gd name="connsiteY175" fmla="*/ 1228159 h 1770023"/>
                <a:gd name="connsiteX176" fmla="*/ 1780408 w 2196328"/>
                <a:gd name="connsiteY176" fmla="*/ 1319397 h 1770023"/>
                <a:gd name="connsiteX177" fmla="*/ 2038929 w 2196328"/>
                <a:gd name="connsiteY177" fmla="*/ 897257 h 1770023"/>
                <a:gd name="connsiteX178" fmla="*/ 2085874 w 2196328"/>
                <a:gd name="connsiteY178" fmla="*/ 725704 h 1770023"/>
                <a:gd name="connsiteX179" fmla="*/ 2089733 w 2196328"/>
                <a:gd name="connsiteY179" fmla="*/ 671733 h 1770023"/>
                <a:gd name="connsiteX180" fmla="*/ 97025 w 2196328"/>
                <a:gd name="connsiteY180" fmla="*/ 659517 h 1770023"/>
                <a:gd name="connsiteX181" fmla="*/ 110183 w 2196328"/>
                <a:gd name="connsiteY181" fmla="*/ 666779 h 1770023"/>
                <a:gd name="connsiteX182" fmla="*/ 120452 w 2196328"/>
                <a:gd name="connsiteY182" fmla="*/ 661615 h 1770023"/>
                <a:gd name="connsiteX183" fmla="*/ 282828 w 2196328"/>
                <a:gd name="connsiteY183" fmla="*/ 663550 h 1770023"/>
                <a:gd name="connsiteX184" fmla="*/ 282828 w 2196328"/>
                <a:gd name="connsiteY184" fmla="*/ 673880 h 1770023"/>
                <a:gd name="connsiteX185" fmla="*/ 120452 w 2196328"/>
                <a:gd name="connsiteY185" fmla="*/ 686792 h 1770023"/>
                <a:gd name="connsiteX186" fmla="*/ 114032 w 2196328"/>
                <a:gd name="connsiteY186" fmla="*/ 684210 h 1770023"/>
                <a:gd name="connsiteX187" fmla="*/ 136497 w 2196328"/>
                <a:gd name="connsiteY187" fmla="*/ 814613 h 1770023"/>
                <a:gd name="connsiteX188" fmla="*/ 168586 w 2196328"/>
                <a:gd name="connsiteY188" fmla="*/ 961156 h 1770023"/>
                <a:gd name="connsiteX189" fmla="*/ 162168 w 2196328"/>
                <a:gd name="connsiteY189" fmla="*/ 962447 h 1770023"/>
                <a:gd name="connsiteX190" fmla="*/ 113391 w 2196328"/>
                <a:gd name="connsiteY190" fmla="*/ 810740 h 1770023"/>
                <a:gd name="connsiteX191" fmla="*/ 87720 w 2196328"/>
                <a:gd name="connsiteY191" fmla="*/ 670652 h 1770023"/>
                <a:gd name="connsiteX192" fmla="*/ 97025 w 2196328"/>
                <a:gd name="connsiteY192" fmla="*/ 659517 h 1770023"/>
                <a:gd name="connsiteX193" fmla="*/ 495524 w 2196328"/>
                <a:gd name="connsiteY193" fmla="*/ 651815 h 1770023"/>
                <a:gd name="connsiteX194" fmla="*/ 534109 w 2196328"/>
                <a:gd name="connsiteY194" fmla="*/ 831721 h 1770023"/>
                <a:gd name="connsiteX195" fmla="*/ 655009 w 2196328"/>
                <a:gd name="connsiteY195" fmla="*/ 1118929 h 1770023"/>
                <a:gd name="connsiteX196" fmla="*/ 990700 w 2196328"/>
                <a:gd name="connsiteY196" fmla="*/ 1084233 h 1770023"/>
                <a:gd name="connsiteX197" fmla="*/ 1007420 w 2196328"/>
                <a:gd name="connsiteY197" fmla="*/ 1084233 h 1770023"/>
                <a:gd name="connsiteX198" fmla="*/ 1020282 w 2196328"/>
                <a:gd name="connsiteY198" fmla="*/ 788673 h 1770023"/>
                <a:gd name="connsiteX199" fmla="*/ 1024140 w 2196328"/>
                <a:gd name="connsiteY199" fmla="*/ 679443 h 1770023"/>
                <a:gd name="connsiteX200" fmla="*/ 537968 w 2196328"/>
                <a:gd name="connsiteY200" fmla="*/ 655027 h 1770023"/>
                <a:gd name="connsiteX201" fmla="*/ 495524 w 2196328"/>
                <a:gd name="connsiteY201" fmla="*/ 651815 h 1770023"/>
                <a:gd name="connsiteX202" fmla="*/ 58225 w 2196328"/>
                <a:gd name="connsiteY202" fmla="*/ 635752 h 1770023"/>
                <a:gd name="connsiteX203" fmla="*/ 62726 w 2196328"/>
                <a:gd name="connsiteY203" fmla="*/ 712212 h 1770023"/>
                <a:gd name="connsiteX204" fmla="*/ 175266 w 2196328"/>
                <a:gd name="connsiteY204" fmla="*/ 1076523 h 1770023"/>
                <a:gd name="connsiteX205" fmla="*/ 297454 w 2196328"/>
                <a:gd name="connsiteY205" fmla="*/ 1271207 h 1770023"/>
                <a:gd name="connsiteX206" fmla="*/ 421569 w 2196328"/>
                <a:gd name="connsiteY206" fmla="*/ 1200530 h 1770023"/>
                <a:gd name="connsiteX207" fmla="*/ 440966 w 2196328"/>
                <a:gd name="connsiteY207" fmla="*/ 1193120 h 1770023"/>
                <a:gd name="connsiteX208" fmla="*/ 596488 w 2196328"/>
                <a:gd name="connsiteY208" fmla="*/ 1133708 h 1770023"/>
                <a:gd name="connsiteX209" fmla="*/ 438932 w 2196328"/>
                <a:gd name="connsiteY209" fmla="*/ 647960 h 1770023"/>
                <a:gd name="connsiteX210" fmla="*/ 58225 w 2196328"/>
                <a:gd name="connsiteY210" fmla="*/ 635752 h 1770023"/>
                <a:gd name="connsiteX211" fmla="*/ 291579 w 2196328"/>
                <a:gd name="connsiteY211" fmla="*/ 506519 h 1770023"/>
                <a:gd name="connsiteX212" fmla="*/ 295827 w 2196328"/>
                <a:gd name="connsiteY212" fmla="*/ 514973 h 1770023"/>
                <a:gd name="connsiteX213" fmla="*/ 281080 w 2196328"/>
                <a:gd name="connsiteY213" fmla="*/ 544607 h 1770023"/>
                <a:gd name="connsiteX214" fmla="*/ 262486 w 2196328"/>
                <a:gd name="connsiteY214" fmla="*/ 568445 h 1770023"/>
                <a:gd name="connsiteX215" fmla="*/ 250305 w 2196328"/>
                <a:gd name="connsiteY215" fmla="*/ 555560 h 1770023"/>
                <a:gd name="connsiteX216" fmla="*/ 267616 w 2196328"/>
                <a:gd name="connsiteY216" fmla="*/ 533011 h 1770023"/>
                <a:gd name="connsiteX217" fmla="*/ 283003 w 2196328"/>
                <a:gd name="connsiteY217" fmla="*/ 509175 h 1770023"/>
                <a:gd name="connsiteX218" fmla="*/ 291579 w 2196328"/>
                <a:gd name="connsiteY218" fmla="*/ 506519 h 1770023"/>
                <a:gd name="connsiteX219" fmla="*/ 292807 w 2196328"/>
                <a:gd name="connsiteY219" fmla="*/ 468680 h 1770023"/>
                <a:gd name="connsiteX220" fmla="*/ 293211 w 2196328"/>
                <a:gd name="connsiteY220" fmla="*/ 477658 h 1770023"/>
                <a:gd name="connsiteX221" fmla="*/ 253108 w 2196328"/>
                <a:gd name="connsiteY221" fmla="*/ 522153 h 1770023"/>
                <a:gd name="connsiteX222" fmla="*/ 218179 w 2196328"/>
                <a:gd name="connsiteY222" fmla="*/ 562199 h 1770023"/>
                <a:gd name="connsiteX223" fmla="*/ 205888 w 2196328"/>
                <a:gd name="connsiteY223" fmla="*/ 554570 h 1770023"/>
                <a:gd name="connsiteX224" fmla="*/ 242757 w 2196328"/>
                <a:gd name="connsiteY224" fmla="*/ 511984 h 1770023"/>
                <a:gd name="connsiteX225" fmla="*/ 284156 w 2196328"/>
                <a:gd name="connsiteY225" fmla="*/ 468760 h 1770023"/>
                <a:gd name="connsiteX226" fmla="*/ 292807 w 2196328"/>
                <a:gd name="connsiteY226" fmla="*/ 468680 h 1770023"/>
                <a:gd name="connsiteX227" fmla="*/ 279506 w 2196328"/>
                <a:gd name="connsiteY227" fmla="*/ 420528 h 1770023"/>
                <a:gd name="connsiteX228" fmla="*/ 281024 w 2196328"/>
                <a:gd name="connsiteY228" fmla="*/ 426758 h 1770023"/>
                <a:gd name="connsiteX229" fmla="*/ 215815 w 2196328"/>
                <a:gd name="connsiteY229" fmla="*/ 504433 h 1770023"/>
                <a:gd name="connsiteX230" fmla="*/ 156360 w 2196328"/>
                <a:gd name="connsiteY230" fmla="*/ 573691 h 1770023"/>
                <a:gd name="connsiteX231" fmla="*/ 144212 w 2196328"/>
                <a:gd name="connsiteY231" fmla="*/ 556861 h 1770023"/>
                <a:gd name="connsiteX232" fmla="*/ 204946 w 2196328"/>
                <a:gd name="connsiteY232" fmla="*/ 493428 h 1770023"/>
                <a:gd name="connsiteX233" fmla="*/ 272714 w 2196328"/>
                <a:gd name="connsiteY233" fmla="*/ 421580 h 1770023"/>
                <a:gd name="connsiteX234" fmla="*/ 279506 w 2196328"/>
                <a:gd name="connsiteY234" fmla="*/ 420528 h 1770023"/>
                <a:gd name="connsiteX235" fmla="*/ 274624 w 2196328"/>
                <a:gd name="connsiteY235" fmla="*/ 360456 h 1770023"/>
                <a:gd name="connsiteX236" fmla="*/ 280292 w 2196328"/>
                <a:gd name="connsiteY236" fmla="*/ 376553 h 1770023"/>
                <a:gd name="connsiteX237" fmla="*/ 112667 w 2196328"/>
                <a:gd name="connsiteY237" fmla="*/ 559831 h 1770023"/>
                <a:gd name="connsiteX238" fmla="*/ 94112 w 2196328"/>
                <a:gd name="connsiteY238" fmla="*/ 545039 h 1770023"/>
                <a:gd name="connsiteX239" fmla="*/ 267497 w 2196328"/>
                <a:gd name="connsiteY239" fmla="*/ 363048 h 1770023"/>
                <a:gd name="connsiteX240" fmla="*/ 274624 w 2196328"/>
                <a:gd name="connsiteY240" fmla="*/ 360456 h 1770023"/>
                <a:gd name="connsiteX241" fmla="*/ 952620 w 2196328"/>
                <a:gd name="connsiteY241" fmla="*/ 344481 h 1770023"/>
                <a:gd name="connsiteX242" fmla="*/ 956505 w 2196328"/>
                <a:gd name="connsiteY242" fmla="*/ 347873 h 1770023"/>
                <a:gd name="connsiteX243" fmla="*/ 951325 w 2196328"/>
                <a:gd name="connsiteY243" fmla="*/ 543021 h 1770023"/>
                <a:gd name="connsiteX244" fmla="*/ 936430 w 2196328"/>
                <a:gd name="connsiteY244" fmla="*/ 553362 h 1770023"/>
                <a:gd name="connsiteX245" fmla="*/ 798489 w 2196328"/>
                <a:gd name="connsiteY245" fmla="*/ 545607 h 1770023"/>
                <a:gd name="connsiteX246" fmla="*/ 798489 w 2196328"/>
                <a:gd name="connsiteY246" fmla="*/ 532036 h 1770023"/>
                <a:gd name="connsiteX247" fmla="*/ 929305 w 2196328"/>
                <a:gd name="connsiteY247" fmla="*/ 530744 h 1770023"/>
                <a:gd name="connsiteX248" fmla="*/ 948734 w 2196328"/>
                <a:gd name="connsiteY248" fmla="*/ 347873 h 1770023"/>
                <a:gd name="connsiteX249" fmla="*/ 952620 w 2196328"/>
                <a:gd name="connsiteY249" fmla="*/ 344481 h 1770023"/>
                <a:gd name="connsiteX250" fmla="*/ 264854 w 2196328"/>
                <a:gd name="connsiteY250" fmla="*/ 324489 h 1770023"/>
                <a:gd name="connsiteX251" fmla="*/ 271245 w 2196328"/>
                <a:gd name="connsiteY251" fmla="*/ 332758 h 1770023"/>
                <a:gd name="connsiteX252" fmla="*/ 138341 w 2196328"/>
                <a:gd name="connsiteY252" fmla="*/ 445341 h 1770023"/>
                <a:gd name="connsiteX253" fmla="*/ 128758 w 2196328"/>
                <a:gd name="connsiteY253" fmla="*/ 431347 h 1770023"/>
                <a:gd name="connsiteX254" fmla="*/ 264854 w 2196328"/>
                <a:gd name="connsiteY254" fmla="*/ 324489 h 1770023"/>
                <a:gd name="connsiteX255" fmla="*/ 277736 w 2196328"/>
                <a:gd name="connsiteY255" fmla="*/ 288992 h 1770023"/>
                <a:gd name="connsiteX256" fmla="*/ 279551 w 2196328"/>
                <a:gd name="connsiteY256" fmla="*/ 305836 h 1770023"/>
                <a:gd name="connsiteX257" fmla="*/ 214333 w 2196328"/>
                <a:gd name="connsiteY257" fmla="*/ 351162 h 1770023"/>
                <a:gd name="connsiteX258" fmla="*/ 145239 w 2196328"/>
                <a:gd name="connsiteY258" fmla="*/ 402315 h 1770023"/>
                <a:gd name="connsiteX259" fmla="*/ 132326 w 2196328"/>
                <a:gd name="connsiteY259" fmla="*/ 388070 h 1770023"/>
                <a:gd name="connsiteX260" fmla="*/ 197544 w 2196328"/>
                <a:gd name="connsiteY260" fmla="*/ 340802 h 1770023"/>
                <a:gd name="connsiteX261" fmla="*/ 270512 w 2196328"/>
                <a:gd name="connsiteY261" fmla="*/ 289650 h 1770023"/>
                <a:gd name="connsiteX262" fmla="*/ 277736 w 2196328"/>
                <a:gd name="connsiteY262" fmla="*/ 288992 h 1770023"/>
                <a:gd name="connsiteX263" fmla="*/ 2119512 w 2196328"/>
                <a:gd name="connsiteY263" fmla="*/ 286394 h 1770023"/>
                <a:gd name="connsiteX264" fmla="*/ 2123633 w 2196328"/>
                <a:gd name="connsiteY264" fmla="*/ 288322 h 1770023"/>
                <a:gd name="connsiteX265" fmla="*/ 2194648 w 2196328"/>
                <a:gd name="connsiteY265" fmla="*/ 607760 h 1770023"/>
                <a:gd name="connsiteX266" fmla="*/ 2157874 w 2196328"/>
                <a:gd name="connsiteY266" fmla="*/ 929769 h 1770023"/>
                <a:gd name="connsiteX267" fmla="*/ 2133145 w 2196328"/>
                <a:gd name="connsiteY267" fmla="*/ 921414 h 1770023"/>
                <a:gd name="connsiteX268" fmla="*/ 2117293 w 2196328"/>
                <a:gd name="connsiteY268" fmla="*/ 290248 h 1770023"/>
                <a:gd name="connsiteX269" fmla="*/ 2119512 w 2196328"/>
                <a:gd name="connsiteY269" fmla="*/ 286394 h 1770023"/>
                <a:gd name="connsiteX270" fmla="*/ 997411 w 2196328"/>
                <a:gd name="connsiteY270" fmla="*/ 269393 h 1770023"/>
                <a:gd name="connsiteX271" fmla="*/ 1005132 w 2196328"/>
                <a:gd name="connsiteY271" fmla="*/ 433735 h 1770023"/>
                <a:gd name="connsiteX272" fmla="*/ 1001272 w 2196328"/>
                <a:gd name="connsiteY272" fmla="*/ 514939 h 1770023"/>
                <a:gd name="connsiteX273" fmla="*/ 1001272 w 2196328"/>
                <a:gd name="connsiteY273" fmla="*/ 575522 h 1770023"/>
                <a:gd name="connsiteX274" fmla="*/ 1005775 w 2196328"/>
                <a:gd name="connsiteY274" fmla="*/ 576165 h 1770023"/>
                <a:gd name="connsiteX275" fmla="*/ 1005132 w 2196328"/>
                <a:gd name="connsiteY275" fmla="*/ 599367 h 1770023"/>
                <a:gd name="connsiteX276" fmla="*/ 998054 w 2196328"/>
                <a:gd name="connsiteY276" fmla="*/ 599367 h 1770023"/>
                <a:gd name="connsiteX277" fmla="*/ 989046 w 2196328"/>
                <a:gd name="connsiteY277" fmla="*/ 599367 h 1770023"/>
                <a:gd name="connsiteX278" fmla="*/ 852636 w 2196328"/>
                <a:gd name="connsiteY278" fmla="*/ 589699 h 1770023"/>
                <a:gd name="connsiteX279" fmla="*/ 714295 w 2196328"/>
                <a:gd name="connsiteY279" fmla="*/ 581321 h 1770023"/>
                <a:gd name="connsiteX280" fmla="*/ 711722 w 2196328"/>
                <a:gd name="connsiteY280" fmla="*/ 572943 h 1770023"/>
                <a:gd name="connsiteX281" fmla="*/ 716870 w 2196328"/>
                <a:gd name="connsiteY281" fmla="*/ 571009 h 1770023"/>
                <a:gd name="connsiteX282" fmla="*/ 718800 w 2196328"/>
                <a:gd name="connsiteY282" fmla="*/ 571654 h 1770023"/>
                <a:gd name="connsiteX283" fmla="*/ 979395 w 2196328"/>
                <a:gd name="connsiteY283" fmla="*/ 574877 h 1770023"/>
                <a:gd name="connsiteX284" fmla="*/ 982612 w 2196328"/>
                <a:gd name="connsiteY284" fmla="*/ 453714 h 1770023"/>
                <a:gd name="connsiteX285" fmla="*/ 992263 w 2196328"/>
                <a:gd name="connsiteY285" fmla="*/ 270038 h 1770023"/>
                <a:gd name="connsiteX286" fmla="*/ 997411 w 2196328"/>
                <a:gd name="connsiteY286" fmla="*/ 269393 h 1770023"/>
                <a:gd name="connsiteX287" fmla="*/ 272352 w 2196328"/>
                <a:gd name="connsiteY287" fmla="*/ 242941 h 1770023"/>
                <a:gd name="connsiteX288" fmla="*/ 278744 w 2196328"/>
                <a:gd name="connsiteY288" fmla="*/ 255083 h 1770023"/>
                <a:gd name="connsiteX289" fmla="*/ 154081 w 2196328"/>
                <a:gd name="connsiteY289" fmla="*/ 343269 h 1770023"/>
                <a:gd name="connsiteX290" fmla="*/ 146409 w 2196328"/>
                <a:gd name="connsiteY290" fmla="*/ 328570 h 1770023"/>
                <a:gd name="connsiteX291" fmla="*/ 272352 w 2196328"/>
                <a:gd name="connsiteY291" fmla="*/ 242941 h 1770023"/>
                <a:gd name="connsiteX292" fmla="*/ 273921 w 2196328"/>
                <a:gd name="connsiteY292" fmla="*/ 204793 h 1770023"/>
                <a:gd name="connsiteX293" fmla="*/ 279712 w 2196328"/>
                <a:gd name="connsiteY293" fmla="*/ 213048 h 1770023"/>
                <a:gd name="connsiteX294" fmla="*/ 193489 w 2196328"/>
                <a:gd name="connsiteY294" fmla="*/ 277179 h 1770023"/>
                <a:gd name="connsiteX295" fmla="*/ 185768 w 2196328"/>
                <a:gd name="connsiteY295" fmla="*/ 267020 h 1770023"/>
                <a:gd name="connsiteX296" fmla="*/ 273921 w 2196328"/>
                <a:gd name="connsiteY296" fmla="*/ 204793 h 1770023"/>
                <a:gd name="connsiteX297" fmla="*/ 275850 w 2196328"/>
                <a:gd name="connsiteY297" fmla="*/ 167822 h 1770023"/>
                <a:gd name="connsiteX298" fmla="*/ 284147 w 2196328"/>
                <a:gd name="connsiteY298" fmla="*/ 176979 h 1770023"/>
                <a:gd name="connsiteX299" fmla="*/ 210745 w 2196328"/>
                <a:gd name="connsiteY299" fmla="*/ 233888 h 1770023"/>
                <a:gd name="connsiteX300" fmla="*/ 202449 w 2196328"/>
                <a:gd name="connsiteY300" fmla="*/ 219498 h 1770023"/>
                <a:gd name="connsiteX301" fmla="*/ 241382 w 2196328"/>
                <a:gd name="connsiteY301" fmla="*/ 195294 h 1770023"/>
                <a:gd name="connsiteX302" fmla="*/ 275850 w 2196328"/>
                <a:gd name="connsiteY302" fmla="*/ 167822 h 1770023"/>
                <a:gd name="connsiteX303" fmla="*/ 563691 w 2196328"/>
                <a:gd name="connsiteY303" fmla="*/ 159639 h 1770023"/>
                <a:gd name="connsiteX304" fmla="*/ 503884 w 2196328"/>
                <a:gd name="connsiteY304" fmla="*/ 351754 h 1770023"/>
                <a:gd name="connsiteX305" fmla="*/ 490380 w 2196328"/>
                <a:gd name="connsiteY305" fmla="*/ 604909 h 1770023"/>
                <a:gd name="connsiteX306" fmla="*/ 538610 w 2196328"/>
                <a:gd name="connsiteY306" fmla="*/ 607480 h 1770023"/>
                <a:gd name="connsiteX307" fmla="*/ 1026069 w 2196328"/>
                <a:gd name="connsiteY307" fmla="*/ 626756 h 1770023"/>
                <a:gd name="connsiteX308" fmla="*/ 1026712 w 2196328"/>
                <a:gd name="connsiteY308" fmla="*/ 608764 h 1770023"/>
                <a:gd name="connsiteX309" fmla="*/ 1028642 w 2196328"/>
                <a:gd name="connsiteY309" fmla="*/ 554150 h 1770023"/>
                <a:gd name="connsiteX310" fmla="*/ 1026712 w 2196328"/>
                <a:gd name="connsiteY310" fmla="*/ 217467 h 1770023"/>
                <a:gd name="connsiteX311" fmla="*/ 1022210 w 2196328"/>
                <a:gd name="connsiteY311" fmla="*/ 217467 h 1770023"/>
                <a:gd name="connsiteX312" fmla="*/ 563691 w 2196328"/>
                <a:gd name="connsiteY312" fmla="*/ 159639 h 1770023"/>
                <a:gd name="connsiteX313" fmla="*/ 278819 w 2196328"/>
                <a:gd name="connsiteY313" fmla="*/ 128102 h 1770023"/>
                <a:gd name="connsiteX314" fmla="*/ 287040 w 2196328"/>
                <a:gd name="connsiteY314" fmla="*/ 136553 h 1770023"/>
                <a:gd name="connsiteX315" fmla="*/ 225703 w 2196328"/>
                <a:gd name="connsiteY315" fmla="*/ 187914 h 1770023"/>
                <a:gd name="connsiteX316" fmla="*/ 218747 w 2196328"/>
                <a:gd name="connsiteY316" fmla="*/ 174911 h 1770023"/>
                <a:gd name="connsiteX317" fmla="*/ 278819 w 2196328"/>
                <a:gd name="connsiteY317" fmla="*/ 128102 h 1770023"/>
                <a:gd name="connsiteX318" fmla="*/ 1581696 w 2196328"/>
                <a:gd name="connsiteY318" fmla="*/ 116590 h 1770023"/>
                <a:gd name="connsiteX319" fmla="*/ 1442145 w 2196328"/>
                <a:gd name="connsiteY319" fmla="*/ 160924 h 1770023"/>
                <a:gd name="connsiteX320" fmla="*/ 1087163 w 2196328"/>
                <a:gd name="connsiteY320" fmla="*/ 215538 h 1770023"/>
                <a:gd name="connsiteX321" fmla="*/ 1078803 w 2196328"/>
                <a:gd name="connsiteY321" fmla="*/ 454557 h 1770023"/>
                <a:gd name="connsiteX322" fmla="*/ 1078160 w 2196328"/>
                <a:gd name="connsiteY322" fmla="*/ 601697 h 1770023"/>
                <a:gd name="connsiteX323" fmla="*/ 1077515 w 2196328"/>
                <a:gd name="connsiteY323" fmla="*/ 628041 h 1770023"/>
                <a:gd name="connsiteX324" fmla="*/ 1584910 w 2196328"/>
                <a:gd name="connsiteY324" fmla="*/ 631254 h 1770023"/>
                <a:gd name="connsiteX325" fmla="*/ 1703882 w 2196328"/>
                <a:gd name="connsiteY325" fmla="*/ 626756 h 1770023"/>
                <a:gd name="connsiteX326" fmla="*/ 1683946 w 2196328"/>
                <a:gd name="connsiteY326" fmla="*/ 369745 h 1770023"/>
                <a:gd name="connsiteX327" fmla="*/ 1649862 w 2196328"/>
                <a:gd name="connsiteY327" fmla="*/ 416649 h 1770023"/>
                <a:gd name="connsiteX328" fmla="*/ 1627355 w 2196328"/>
                <a:gd name="connsiteY328" fmla="*/ 403155 h 1770023"/>
                <a:gd name="connsiteX329" fmla="*/ 1677516 w 2196328"/>
                <a:gd name="connsiteY329" fmla="*/ 341474 h 1770023"/>
                <a:gd name="connsiteX330" fmla="*/ 1665297 w 2196328"/>
                <a:gd name="connsiteY330" fmla="*/ 299709 h 1770023"/>
                <a:gd name="connsiteX331" fmla="*/ 1596486 w 2196328"/>
                <a:gd name="connsiteY331" fmla="*/ 375526 h 1770023"/>
                <a:gd name="connsiteX332" fmla="*/ 1578480 w 2196328"/>
                <a:gd name="connsiteY332" fmla="*/ 360749 h 1770023"/>
                <a:gd name="connsiteX333" fmla="*/ 1655649 w 2196328"/>
                <a:gd name="connsiteY333" fmla="*/ 270795 h 1770023"/>
                <a:gd name="connsiteX334" fmla="*/ 1581696 w 2196328"/>
                <a:gd name="connsiteY334" fmla="*/ 116590 h 1770023"/>
                <a:gd name="connsiteX335" fmla="*/ 279899 w 2196328"/>
                <a:gd name="connsiteY335" fmla="*/ 100518 h 1770023"/>
                <a:gd name="connsiteX336" fmla="*/ 286952 w 2196328"/>
                <a:gd name="connsiteY336" fmla="*/ 109965 h 1770023"/>
                <a:gd name="connsiteX337" fmla="*/ 251048 w 2196328"/>
                <a:gd name="connsiteY337" fmla="*/ 142722 h 1770023"/>
                <a:gd name="connsiteX338" fmla="*/ 243352 w 2196328"/>
                <a:gd name="connsiteY338" fmla="*/ 132642 h 1770023"/>
                <a:gd name="connsiteX339" fmla="*/ 279899 w 2196328"/>
                <a:gd name="connsiteY339" fmla="*/ 100518 h 1770023"/>
                <a:gd name="connsiteX340" fmla="*/ 604206 w 2196328"/>
                <a:gd name="connsiteY340" fmla="*/ 79323 h 1770023"/>
                <a:gd name="connsiteX341" fmla="*/ 582984 w 2196328"/>
                <a:gd name="connsiteY341" fmla="*/ 120445 h 1770023"/>
                <a:gd name="connsiteX342" fmla="*/ 633145 w 2196328"/>
                <a:gd name="connsiteY342" fmla="*/ 132010 h 1770023"/>
                <a:gd name="connsiteX343" fmla="*/ 1026712 w 2196328"/>
                <a:gd name="connsiteY343" fmla="*/ 166063 h 1770023"/>
                <a:gd name="connsiteX344" fmla="*/ 1026712 w 2196328"/>
                <a:gd name="connsiteY344" fmla="*/ 117233 h 1770023"/>
                <a:gd name="connsiteX345" fmla="*/ 1018351 w 2196328"/>
                <a:gd name="connsiteY345" fmla="*/ 119802 h 1770023"/>
                <a:gd name="connsiteX346" fmla="*/ 761118 w 2196328"/>
                <a:gd name="connsiteY346" fmla="*/ 101811 h 1770023"/>
                <a:gd name="connsiteX347" fmla="*/ 669157 w 2196328"/>
                <a:gd name="connsiteY347" fmla="*/ 88319 h 1770023"/>
                <a:gd name="connsiteX348" fmla="*/ 604206 w 2196328"/>
                <a:gd name="connsiteY348" fmla="*/ 79323 h 1770023"/>
                <a:gd name="connsiteX349" fmla="*/ 634430 w 2196328"/>
                <a:gd name="connsiteY349" fmla="*/ 30491 h 1770023"/>
                <a:gd name="connsiteX350" fmla="*/ 613852 w 2196328"/>
                <a:gd name="connsiteY350" fmla="*/ 63260 h 1770023"/>
                <a:gd name="connsiteX351" fmla="*/ 652436 w 2196328"/>
                <a:gd name="connsiteY351" fmla="*/ 65829 h 1770023"/>
                <a:gd name="connsiteX352" fmla="*/ 751472 w 2196328"/>
                <a:gd name="connsiteY352" fmla="*/ 76754 h 1770023"/>
                <a:gd name="connsiteX353" fmla="*/ 885877 w 2196328"/>
                <a:gd name="connsiteY353" fmla="*/ 90888 h 1770023"/>
                <a:gd name="connsiteX354" fmla="*/ 1019639 w 2196328"/>
                <a:gd name="connsiteY354" fmla="*/ 91531 h 1770023"/>
                <a:gd name="connsiteX355" fmla="*/ 1026712 w 2196328"/>
                <a:gd name="connsiteY355" fmla="*/ 94100 h 1770023"/>
                <a:gd name="connsiteX356" fmla="*/ 1027356 w 2196328"/>
                <a:gd name="connsiteY356" fmla="*/ 61333 h 1770023"/>
                <a:gd name="connsiteX357" fmla="*/ 825426 w 2196328"/>
                <a:gd name="connsiteY357" fmla="*/ 60690 h 1770023"/>
                <a:gd name="connsiteX358" fmla="*/ 634430 w 2196328"/>
                <a:gd name="connsiteY358" fmla="*/ 30491 h 1770023"/>
                <a:gd name="connsiteX359" fmla="*/ 291023 w 2196328"/>
                <a:gd name="connsiteY359" fmla="*/ 28564 h 1770023"/>
                <a:gd name="connsiteX360" fmla="*/ 109028 w 2196328"/>
                <a:gd name="connsiteY360" fmla="*/ 362035 h 1770023"/>
                <a:gd name="connsiteX361" fmla="*/ 62726 w 2196328"/>
                <a:gd name="connsiteY361" fmla="*/ 533589 h 1770023"/>
                <a:gd name="connsiteX362" fmla="*/ 57582 w 2196328"/>
                <a:gd name="connsiteY362" fmla="*/ 606837 h 1770023"/>
                <a:gd name="connsiteX363" fmla="*/ 435073 w 2196328"/>
                <a:gd name="connsiteY363" fmla="*/ 601054 h 1770023"/>
                <a:gd name="connsiteX364" fmla="*/ 491023 w 2196328"/>
                <a:gd name="connsiteY364" fmla="*/ 203973 h 1770023"/>
                <a:gd name="connsiteX365" fmla="*/ 516103 w 2196328"/>
                <a:gd name="connsiteY365" fmla="*/ 144218 h 1770023"/>
                <a:gd name="connsiteX366" fmla="*/ 291023 w 2196328"/>
                <a:gd name="connsiteY366" fmla="*/ 28564 h 1770023"/>
                <a:gd name="connsiteX367" fmla="*/ 245105 w 2196328"/>
                <a:gd name="connsiteY367" fmla="*/ 0 h 1770023"/>
                <a:gd name="connsiteX368" fmla="*/ 315738 w 2196328"/>
                <a:gd name="connsiteY368" fmla="*/ 0 h 1770023"/>
                <a:gd name="connsiteX369" fmla="*/ 305814 w 2196328"/>
                <a:gd name="connsiteY369" fmla="*/ 10572 h 1770023"/>
                <a:gd name="connsiteX370" fmla="*/ 534109 w 2196328"/>
                <a:gd name="connsiteY370" fmla="*/ 106951 h 1770023"/>
                <a:gd name="connsiteX371" fmla="*/ 599627 w 2196328"/>
                <a:gd name="connsiteY371" fmla="*/ 0 h 1770023"/>
                <a:gd name="connsiteX372" fmla="*/ 656150 w 2196328"/>
                <a:gd name="connsiteY372" fmla="*/ 0 h 1770023"/>
                <a:gd name="connsiteX373" fmla="*/ 643433 w 2196328"/>
                <a:gd name="connsiteY373" fmla="*/ 16999 h 1770023"/>
                <a:gd name="connsiteX374" fmla="*/ 835716 w 2196328"/>
                <a:gd name="connsiteY374" fmla="*/ 33703 h 1770023"/>
                <a:gd name="connsiteX375" fmla="*/ 1027356 w 2196328"/>
                <a:gd name="connsiteY375" fmla="*/ 29848 h 1770023"/>
                <a:gd name="connsiteX376" fmla="*/ 1027999 w 2196328"/>
                <a:gd name="connsiteY376" fmla="*/ 15070 h 1770023"/>
                <a:gd name="connsiteX377" fmla="*/ 941825 w 2196328"/>
                <a:gd name="connsiteY377" fmla="*/ 8646 h 1770023"/>
                <a:gd name="connsiteX378" fmla="*/ 853079 w 2196328"/>
                <a:gd name="connsiteY378" fmla="*/ 293 h 1770023"/>
                <a:gd name="connsiteX379" fmla="*/ 851624 w 2196328"/>
                <a:gd name="connsiteY379" fmla="*/ 0 h 1770023"/>
                <a:gd name="connsiteX380" fmla="*/ 1089386 w 2196328"/>
                <a:gd name="connsiteY380" fmla="*/ 0 h 1770023"/>
                <a:gd name="connsiteX381" fmla="*/ 1089734 w 2196328"/>
                <a:gd name="connsiteY381" fmla="*/ 130725 h 1770023"/>
                <a:gd name="connsiteX382" fmla="*/ 1089091 w 2196328"/>
                <a:gd name="connsiteY382" fmla="*/ 163494 h 1770023"/>
                <a:gd name="connsiteX383" fmla="*/ 1438286 w 2196328"/>
                <a:gd name="connsiteY383" fmla="*/ 106309 h 1770023"/>
                <a:gd name="connsiteX384" fmla="*/ 1550826 w 2196328"/>
                <a:gd name="connsiteY384" fmla="*/ 69043 h 1770023"/>
                <a:gd name="connsiteX385" fmla="*/ 1497103 w 2196328"/>
                <a:gd name="connsiteY385" fmla="*/ 0 h 1770023"/>
                <a:gd name="connsiteX386" fmla="*/ 1560814 w 2196328"/>
                <a:gd name="connsiteY386" fmla="*/ 0 h 1770023"/>
                <a:gd name="connsiteX387" fmla="*/ 1601630 w 2196328"/>
                <a:gd name="connsiteY387" fmla="*/ 49766 h 1770023"/>
                <a:gd name="connsiteX388" fmla="*/ 1711598 w 2196328"/>
                <a:gd name="connsiteY388" fmla="*/ 2139 h 1770023"/>
                <a:gd name="connsiteX389" fmla="*/ 1716045 w 2196328"/>
                <a:gd name="connsiteY389" fmla="*/ 0 h 1770023"/>
                <a:gd name="connsiteX390" fmla="*/ 1846183 w 2196328"/>
                <a:gd name="connsiteY390" fmla="*/ 0 h 1770023"/>
                <a:gd name="connsiteX391" fmla="*/ 1745923 w 2196328"/>
                <a:gd name="connsiteY391" fmla="*/ 48080 h 1770023"/>
                <a:gd name="connsiteX392" fmla="*/ 1633142 w 2196328"/>
                <a:gd name="connsiteY392" fmla="*/ 96672 h 1770023"/>
                <a:gd name="connsiteX393" fmla="*/ 1683946 w 2196328"/>
                <a:gd name="connsiteY393" fmla="*/ 193051 h 1770023"/>
                <a:gd name="connsiteX394" fmla="*/ 1697450 w 2196328"/>
                <a:gd name="connsiteY394" fmla="*/ 227104 h 1770023"/>
                <a:gd name="connsiteX395" fmla="*/ 1772691 w 2196328"/>
                <a:gd name="connsiteY395" fmla="*/ 148073 h 1770023"/>
                <a:gd name="connsiteX396" fmla="*/ 1787483 w 2196328"/>
                <a:gd name="connsiteY396" fmla="*/ 163494 h 1770023"/>
                <a:gd name="connsiteX397" fmla="*/ 1707097 w 2196328"/>
                <a:gd name="connsiteY397" fmla="*/ 252805 h 1770023"/>
                <a:gd name="connsiteX398" fmla="*/ 1721245 w 2196328"/>
                <a:gd name="connsiteY398" fmla="*/ 296497 h 1770023"/>
                <a:gd name="connsiteX399" fmla="*/ 1797771 w 2196328"/>
                <a:gd name="connsiteY399" fmla="*/ 193051 h 1770023"/>
                <a:gd name="connsiteX400" fmla="*/ 1812563 w 2196328"/>
                <a:gd name="connsiteY400" fmla="*/ 196906 h 1770023"/>
                <a:gd name="connsiteX401" fmla="*/ 1748253 w 2196328"/>
                <a:gd name="connsiteY401" fmla="*/ 299709 h 1770023"/>
                <a:gd name="connsiteX402" fmla="*/ 1728962 w 2196328"/>
                <a:gd name="connsiteY402" fmla="*/ 321556 h 1770023"/>
                <a:gd name="connsiteX403" fmla="*/ 1761760 w 2196328"/>
                <a:gd name="connsiteY403" fmla="*/ 624186 h 1770023"/>
                <a:gd name="connsiteX404" fmla="*/ 2090376 w 2196328"/>
                <a:gd name="connsiteY404" fmla="*/ 613262 h 1770023"/>
                <a:gd name="connsiteX405" fmla="*/ 2085231 w 2196328"/>
                <a:gd name="connsiteY405" fmla="*/ 547083 h 1770023"/>
                <a:gd name="connsiteX406" fmla="*/ 1973334 w 2196328"/>
                <a:gd name="connsiteY406" fmla="*/ 182126 h 1770023"/>
                <a:gd name="connsiteX407" fmla="*/ 1919154 w 2196328"/>
                <a:gd name="connsiteY407" fmla="*/ 85989 h 1770023"/>
                <a:gd name="connsiteX408" fmla="*/ 1859647 w 2196328"/>
                <a:gd name="connsiteY408" fmla="*/ 0 h 1770023"/>
                <a:gd name="connsiteX409" fmla="*/ 1928060 w 2196328"/>
                <a:gd name="connsiteY409" fmla="*/ 0 h 1770023"/>
                <a:gd name="connsiteX410" fmla="*/ 1994556 w 2196328"/>
                <a:gd name="connsiteY410" fmla="*/ 99884 h 1770023"/>
                <a:gd name="connsiteX411" fmla="*/ 2128960 w 2196328"/>
                <a:gd name="connsiteY411" fmla="*/ 458414 h 1770023"/>
                <a:gd name="connsiteX412" fmla="*/ 2126389 w 2196328"/>
                <a:gd name="connsiteY412" fmla="*/ 814372 h 1770023"/>
                <a:gd name="connsiteX413" fmla="*/ 1973977 w 2196328"/>
                <a:gd name="connsiteY413" fmla="*/ 1159408 h 1770023"/>
                <a:gd name="connsiteX414" fmla="*/ 1885874 w 2196328"/>
                <a:gd name="connsiteY414" fmla="*/ 1282773 h 1770023"/>
                <a:gd name="connsiteX415" fmla="*/ 1883303 w 2196328"/>
                <a:gd name="connsiteY415" fmla="*/ 1285987 h 1770023"/>
                <a:gd name="connsiteX416" fmla="*/ 1872370 w 2196328"/>
                <a:gd name="connsiteY416" fmla="*/ 1298836 h 1770023"/>
                <a:gd name="connsiteX417" fmla="*/ 1867868 w 2196328"/>
                <a:gd name="connsiteY417" fmla="*/ 1304619 h 1770023"/>
                <a:gd name="connsiteX418" fmla="*/ 1404847 w 2196328"/>
                <a:gd name="connsiteY418" fmla="*/ 1623313 h 1770023"/>
                <a:gd name="connsiteX419" fmla="*/ 1208063 w 2196328"/>
                <a:gd name="connsiteY419" fmla="*/ 1661221 h 1770023"/>
                <a:gd name="connsiteX420" fmla="*/ 1188127 w 2196328"/>
                <a:gd name="connsiteY420" fmla="*/ 1663149 h 1770023"/>
                <a:gd name="connsiteX421" fmla="*/ 1163047 w 2196328"/>
                <a:gd name="connsiteY421" fmla="*/ 1666362 h 1770023"/>
                <a:gd name="connsiteX422" fmla="*/ 1046648 w 2196328"/>
                <a:gd name="connsiteY422" fmla="*/ 1672143 h 1770023"/>
                <a:gd name="connsiteX423" fmla="*/ 988127 w 2196328"/>
                <a:gd name="connsiteY423" fmla="*/ 1670859 h 1770023"/>
                <a:gd name="connsiteX424" fmla="*/ 864655 w 2196328"/>
                <a:gd name="connsiteY424" fmla="*/ 1654796 h 1770023"/>
                <a:gd name="connsiteX425" fmla="*/ 378482 w 2196328"/>
                <a:gd name="connsiteY425" fmla="*/ 1434410 h 1770023"/>
                <a:gd name="connsiteX426" fmla="*/ 154045 w 2196328"/>
                <a:gd name="connsiteY426" fmla="*/ 1159408 h 1770023"/>
                <a:gd name="connsiteX427" fmla="*/ 18997 w 2196328"/>
                <a:gd name="connsiteY427" fmla="*/ 800237 h 1770023"/>
                <a:gd name="connsiteX428" fmla="*/ 21568 w 2196328"/>
                <a:gd name="connsiteY428" fmla="*/ 444920 h 1770023"/>
                <a:gd name="connsiteX429" fmla="*/ 173981 w 2196328"/>
                <a:gd name="connsiteY429" fmla="*/ 99884 h 1770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</a:cxnLst>
              <a:rect l="l" t="t" r="r" b="b"/>
              <a:pathLst>
                <a:path w="2196328" h="1770023">
                  <a:moveTo>
                    <a:pt x="1311209" y="1725441"/>
                  </a:moveTo>
                  <a:cubicBezTo>
                    <a:pt x="1326611" y="1720976"/>
                    <a:pt x="1333028" y="1745211"/>
                    <a:pt x="1317626" y="1749038"/>
                  </a:cubicBezTo>
                  <a:cubicBezTo>
                    <a:pt x="1242544" y="1769447"/>
                    <a:pt x="1167462" y="1771361"/>
                    <a:pt x="1090455" y="1769447"/>
                  </a:cubicBezTo>
                  <a:cubicBezTo>
                    <a:pt x="1054518" y="1768810"/>
                    <a:pt x="1017940" y="1768172"/>
                    <a:pt x="982644" y="1763071"/>
                  </a:cubicBezTo>
                  <a:cubicBezTo>
                    <a:pt x="965319" y="1760519"/>
                    <a:pt x="947991" y="1758605"/>
                    <a:pt x="931948" y="1755416"/>
                  </a:cubicBezTo>
                  <a:cubicBezTo>
                    <a:pt x="913338" y="1752227"/>
                    <a:pt x="896654" y="1742022"/>
                    <a:pt x="877402" y="1741385"/>
                  </a:cubicBezTo>
                  <a:cubicBezTo>
                    <a:pt x="871625" y="1740747"/>
                    <a:pt x="872268" y="1733732"/>
                    <a:pt x="877402" y="1733732"/>
                  </a:cubicBezTo>
                  <a:cubicBezTo>
                    <a:pt x="892802" y="1732457"/>
                    <a:pt x="904996" y="1736283"/>
                    <a:pt x="919756" y="1740110"/>
                  </a:cubicBezTo>
                  <a:cubicBezTo>
                    <a:pt x="937724" y="1744574"/>
                    <a:pt x="957618" y="1745211"/>
                    <a:pt x="976227" y="1747126"/>
                  </a:cubicBezTo>
                  <a:cubicBezTo>
                    <a:pt x="1010882" y="1750952"/>
                    <a:pt x="1045535" y="1751590"/>
                    <a:pt x="1080828" y="1750952"/>
                  </a:cubicBezTo>
                  <a:cubicBezTo>
                    <a:pt x="1159119" y="1750315"/>
                    <a:pt x="1235485" y="1747126"/>
                    <a:pt x="1311209" y="1725441"/>
                  </a:cubicBezTo>
                  <a:close/>
                  <a:moveTo>
                    <a:pt x="1475629" y="1615528"/>
                  </a:moveTo>
                  <a:cubicBezTo>
                    <a:pt x="1485601" y="1619243"/>
                    <a:pt x="1490422" y="1635199"/>
                    <a:pt x="1477890" y="1642020"/>
                  </a:cubicBezTo>
                  <a:cubicBezTo>
                    <a:pt x="1357057" y="1708280"/>
                    <a:pt x="1215015" y="1731664"/>
                    <a:pt x="1078759" y="1729066"/>
                  </a:cubicBezTo>
                  <a:cubicBezTo>
                    <a:pt x="1005489" y="1727768"/>
                    <a:pt x="934791" y="1718024"/>
                    <a:pt x="864090" y="1701134"/>
                  </a:cubicBezTo>
                  <a:cubicBezTo>
                    <a:pt x="825527" y="1691390"/>
                    <a:pt x="788892" y="1680346"/>
                    <a:pt x="751614" y="1668004"/>
                  </a:cubicBezTo>
                  <a:cubicBezTo>
                    <a:pt x="727191" y="1659559"/>
                    <a:pt x="699554" y="1653063"/>
                    <a:pt x="678344" y="1636823"/>
                  </a:cubicBezTo>
                  <a:cubicBezTo>
                    <a:pt x="673202" y="1633575"/>
                    <a:pt x="677702" y="1625781"/>
                    <a:pt x="683485" y="1629029"/>
                  </a:cubicBezTo>
                  <a:cubicBezTo>
                    <a:pt x="710480" y="1642670"/>
                    <a:pt x="747115" y="1645268"/>
                    <a:pt x="776037" y="1653063"/>
                  </a:cubicBezTo>
                  <a:cubicBezTo>
                    <a:pt x="810744" y="1662158"/>
                    <a:pt x="845452" y="1669952"/>
                    <a:pt x="880802" y="1677748"/>
                  </a:cubicBezTo>
                  <a:cubicBezTo>
                    <a:pt x="948286" y="1691390"/>
                    <a:pt x="1017701" y="1701134"/>
                    <a:pt x="1087115" y="1701134"/>
                  </a:cubicBezTo>
                  <a:cubicBezTo>
                    <a:pt x="1216944" y="1701134"/>
                    <a:pt x="1349345" y="1679696"/>
                    <a:pt x="1464392" y="1616685"/>
                  </a:cubicBezTo>
                  <a:cubicBezTo>
                    <a:pt x="1468409" y="1614412"/>
                    <a:pt x="1472305" y="1614290"/>
                    <a:pt x="1475629" y="1615528"/>
                  </a:cubicBezTo>
                  <a:close/>
                  <a:moveTo>
                    <a:pt x="1168834" y="1579619"/>
                  </a:moveTo>
                  <a:cubicBezTo>
                    <a:pt x="1152756" y="1589901"/>
                    <a:pt x="1136681" y="1601466"/>
                    <a:pt x="1121889" y="1613031"/>
                  </a:cubicBezTo>
                  <a:cubicBezTo>
                    <a:pt x="1143753" y="1610462"/>
                    <a:pt x="1166262" y="1608533"/>
                    <a:pt x="1188127" y="1605964"/>
                  </a:cubicBezTo>
                  <a:cubicBezTo>
                    <a:pt x="1184268" y="1602109"/>
                    <a:pt x="1181052" y="1597611"/>
                    <a:pt x="1177837" y="1593113"/>
                  </a:cubicBezTo>
                  <a:cubicBezTo>
                    <a:pt x="1175265" y="1588615"/>
                    <a:pt x="1172050" y="1584117"/>
                    <a:pt x="1168834" y="1579619"/>
                  </a:cubicBezTo>
                  <a:close/>
                  <a:moveTo>
                    <a:pt x="1212565" y="1551991"/>
                  </a:moveTo>
                  <a:cubicBezTo>
                    <a:pt x="1201631" y="1558417"/>
                    <a:pt x="1191343" y="1564842"/>
                    <a:pt x="1181052" y="1571909"/>
                  </a:cubicBezTo>
                  <a:cubicBezTo>
                    <a:pt x="1184268" y="1575764"/>
                    <a:pt x="1187484" y="1579619"/>
                    <a:pt x="1190698" y="1583475"/>
                  </a:cubicBezTo>
                  <a:cubicBezTo>
                    <a:pt x="1198416" y="1591186"/>
                    <a:pt x="1207418" y="1596325"/>
                    <a:pt x="1215136" y="1603393"/>
                  </a:cubicBezTo>
                  <a:cubicBezTo>
                    <a:pt x="1215779" y="1602752"/>
                    <a:pt x="1217066" y="1602752"/>
                    <a:pt x="1218352" y="1602752"/>
                  </a:cubicBezTo>
                  <a:cubicBezTo>
                    <a:pt x="1229928" y="1602109"/>
                    <a:pt x="1240859" y="1600181"/>
                    <a:pt x="1252435" y="1598897"/>
                  </a:cubicBezTo>
                  <a:cubicBezTo>
                    <a:pt x="1237002" y="1585403"/>
                    <a:pt x="1222853" y="1568697"/>
                    <a:pt x="1212565" y="1551991"/>
                  </a:cubicBezTo>
                  <a:close/>
                  <a:moveTo>
                    <a:pt x="1262081" y="1520508"/>
                  </a:moveTo>
                  <a:cubicBezTo>
                    <a:pt x="1248576" y="1528861"/>
                    <a:pt x="1235715" y="1537214"/>
                    <a:pt x="1222210" y="1545567"/>
                  </a:cubicBezTo>
                  <a:cubicBezTo>
                    <a:pt x="1229928" y="1555203"/>
                    <a:pt x="1238288" y="1564199"/>
                    <a:pt x="1247933" y="1571909"/>
                  </a:cubicBezTo>
                  <a:cubicBezTo>
                    <a:pt x="1257579" y="1580262"/>
                    <a:pt x="1269155" y="1586689"/>
                    <a:pt x="1279446" y="1595042"/>
                  </a:cubicBezTo>
                  <a:cubicBezTo>
                    <a:pt x="1292307" y="1592470"/>
                    <a:pt x="1305812" y="1589901"/>
                    <a:pt x="1318673" y="1587330"/>
                  </a:cubicBezTo>
                  <a:cubicBezTo>
                    <a:pt x="1296166" y="1569340"/>
                    <a:pt x="1278158" y="1544281"/>
                    <a:pt x="1262081" y="1520508"/>
                  </a:cubicBezTo>
                  <a:close/>
                  <a:moveTo>
                    <a:pt x="1318030" y="1483241"/>
                  </a:moveTo>
                  <a:cubicBezTo>
                    <a:pt x="1303238" y="1493522"/>
                    <a:pt x="1288448" y="1503159"/>
                    <a:pt x="1273657" y="1512797"/>
                  </a:cubicBezTo>
                  <a:cubicBezTo>
                    <a:pt x="1296166" y="1537856"/>
                    <a:pt x="1319316" y="1560344"/>
                    <a:pt x="1348255" y="1578978"/>
                  </a:cubicBezTo>
                  <a:cubicBezTo>
                    <a:pt x="1348255" y="1579619"/>
                    <a:pt x="1348898" y="1579619"/>
                    <a:pt x="1348898" y="1579619"/>
                  </a:cubicBezTo>
                  <a:cubicBezTo>
                    <a:pt x="1354687" y="1578336"/>
                    <a:pt x="1361117" y="1577050"/>
                    <a:pt x="1366261" y="1575764"/>
                  </a:cubicBezTo>
                  <a:cubicBezTo>
                    <a:pt x="1374621" y="1572552"/>
                    <a:pt x="1382338" y="1569983"/>
                    <a:pt x="1390056" y="1567411"/>
                  </a:cubicBezTo>
                  <a:cubicBezTo>
                    <a:pt x="1361117" y="1544924"/>
                    <a:pt x="1336679" y="1514083"/>
                    <a:pt x="1318030" y="1483241"/>
                  </a:cubicBezTo>
                  <a:close/>
                  <a:moveTo>
                    <a:pt x="1369477" y="1443404"/>
                  </a:moveTo>
                  <a:cubicBezTo>
                    <a:pt x="1355329" y="1455612"/>
                    <a:pt x="1339895" y="1466536"/>
                    <a:pt x="1325105" y="1477459"/>
                  </a:cubicBezTo>
                  <a:cubicBezTo>
                    <a:pt x="1350828" y="1510228"/>
                    <a:pt x="1382338" y="1535928"/>
                    <a:pt x="1417709" y="1556489"/>
                  </a:cubicBezTo>
                  <a:cubicBezTo>
                    <a:pt x="1434429" y="1550064"/>
                    <a:pt x="1451149" y="1543638"/>
                    <a:pt x="1467225" y="1536571"/>
                  </a:cubicBezTo>
                  <a:cubicBezTo>
                    <a:pt x="1430571" y="1513440"/>
                    <a:pt x="1393271" y="1480671"/>
                    <a:pt x="1369477" y="1443404"/>
                  </a:cubicBezTo>
                  <a:close/>
                  <a:moveTo>
                    <a:pt x="1422210" y="1397786"/>
                  </a:moveTo>
                  <a:cubicBezTo>
                    <a:pt x="1409349" y="1410635"/>
                    <a:pt x="1395843" y="1422202"/>
                    <a:pt x="1381695" y="1433767"/>
                  </a:cubicBezTo>
                  <a:cubicBezTo>
                    <a:pt x="1397130" y="1450473"/>
                    <a:pt x="1413850" y="1466536"/>
                    <a:pt x="1432499" y="1480671"/>
                  </a:cubicBezTo>
                  <a:cubicBezTo>
                    <a:pt x="1450505" y="1494808"/>
                    <a:pt x="1470441" y="1507016"/>
                    <a:pt x="1489734" y="1520508"/>
                  </a:cubicBezTo>
                  <a:cubicBezTo>
                    <a:pt x="1491663" y="1521793"/>
                    <a:pt x="1492950" y="1523720"/>
                    <a:pt x="1494236" y="1525005"/>
                  </a:cubicBezTo>
                  <a:cubicBezTo>
                    <a:pt x="1512242" y="1517295"/>
                    <a:pt x="1530892" y="1508942"/>
                    <a:pt x="1548898" y="1500589"/>
                  </a:cubicBezTo>
                  <a:cubicBezTo>
                    <a:pt x="1540538" y="1496091"/>
                    <a:pt x="1532178" y="1489667"/>
                    <a:pt x="1524460" y="1485169"/>
                  </a:cubicBezTo>
                  <a:cubicBezTo>
                    <a:pt x="1509026" y="1475530"/>
                    <a:pt x="1492950" y="1465894"/>
                    <a:pt x="1478158" y="1454969"/>
                  </a:cubicBezTo>
                  <a:cubicBezTo>
                    <a:pt x="1456937" y="1438906"/>
                    <a:pt x="1437000" y="1420916"/>
                    <a:pt x="1422210" y="1397786"/>
                  </a:cubicBezTo>
                  <a:close/>
                  <a:moveTo>
                    <a:pt x="675769" y="1390776"/>
                  </a:moveTo>
                  <a:cubicBezTo>
                    <a:pt x="677053" y="1390453"/>
                    <a:pt x="678658" y="1390937"/>
                    <a:pt x="679621" y="1392549"/>
                  </a:cubicBezTo>
                  <a:cubicBezTo>
                    <a:pt x="693740" y="1431253"/>
                    <a:pt x="727114" y="1460281"/>
                    <a:pt x="753427" y="1489954"/>
                  </a:cubicBezTo>
                  <a:cubicBezTo>
                    <a:pt x="779100" y="1518981"/>
                    <a:pt x="801562" y="1550589"/>
                    <a:pt x="834294" y="1571231"/>
                  </a:cubicBezTo>
                  <a:cubicBezTo>
                    <a:pt x="842638" y="1577037"/>
                    <a:pt x="834937" y="1589938"/>
                    <a:pt x="826593" y="1584778"/>
                  </a:cubicBezTo>
                  <a:cubicBezTo>
                    <a:pt x="789369" y="1561555"/>
                    <a:pt x="761771" y="1520916"/>
                    <a:pt x="732248" y="1488663"/>
                  </a:cubicBezTo>
                  <a:cubicBezTo>
                    <a:pt x="707217" y="1461571"/>
                    <a:pt x="682187" y="1431253"/>
                    <a:pt x="673845" y="1393840"/>
                  </a:cubicBezTo>
                  <a:cubicBezTo>
                    <a:pt x="673524" y="1392228"/>
                    <a:pt x="674486" y="1391099"/>
                    <a:pt x="675769" y="1390776"/>
                  </a:cubicBezTo>
                  <a:close/>
                  <a:moveTo>
                    <a:pt x="1465939" y="1354735"/>
                  </a:moveTo>
                  <a:cubicBezTo>
                    <a:pt x="1456937" y="1364374"/>
                    <a:pt x="1447934" y="1374013"/>
                    <a:pt x="1438286" y="1383007"/>
                  </a:cubicBezTo>
                  <a:cubicBezTo>
                    <a:pt x="1435715" y="1385578"/>
                    <a:pt x="1433142" y="1388147"/>
                    <a:pt x="1430571" y="1390076"/>
                  </a:cubicBezTo>
                  <a:cubicBezTo>
                    <a:pt x="1450505" y="1417061"/>
                    <a:pt x="1479444" y="1434410"/>
                    <a:pt x="1509026" y="1449830"/>
                  </a:cubicBezTo>
                  <a:cubicBezTo>
                    <a:pt x="1528962" y="1461396"/>
                    <a:pt x="1556615" y="1470391"/>
                    <a:pt x="1573335" y="1487096"/>
                  </a:cubicBezTo>
                  <a:cubicBezTo>
                    <a:pt x="1575907" y="1485169"/>
                    <a:pt x="1579123" y="1483241"/>
                    <a:pt x="1582338" y="1481314"/>
                  </a:cubicBezTo>
                  <a:cubicBezTo>
                    <a:pt x="1593270" y="1474889"/>
                    <a:pt x="1604203" y="1467177"/>
                    <a:pt x="1614493" y="1460110"/>
                  </a:cubicBezTo>
                  <a:cubicBezTo>
                    <a:pt x="1586197" y="1445333"/>
                    <a:pt x="1557901" y="1426057"/>
                    <a:pt x="1531535" y="1408066"/>
                  </a:cubicBezTo>
                  <a:cubicBezTo>
                    <a:pt x="1508383" y="1392002"/>
                    <a:pt x="1485876" y="1374654"/>
                    <a:pt x="1465939" y="1354735"/>
                  </a:cubicBezTo>
                  <a:close/>
                  <a:moveTo>
                    <a:pt x="664924" y="1321351"/>
                  </a:moveTo>
                  <a:cubicBezTo>
                    <a:pt x="666212" y="1320387"/>
                    <a:pt x="667984" y="1320066"/>
                    <a:pt x="668950" y="1321672"/>
                  </a:cubicBezTo>
                  <a:cubicBezTo>
                    <a:pt x="703094" y="1367284"/>
                    <a:pt x="735306" y="1414181"/>
                    <a:pt x="770740" y="1459151"/>
                  </a:cubicBezTo>
                  <a:cubicBezTo>
                    <a:pt x="803594" y="1501550"/>
                    <a:pt x="839672" y="1535599"/>
                    <a:pt x="878969" y="1571575"/>
                  </a:cubicBezTo>
                  <a:cubicBezTo>
                    <a:pt x="887988" y="1579284"/>
                    <a:pt x="874461" y="1592774"/>
                    <a:pt x="866729" y="1583780"/>
                  </a:cubicBezTo>
                  <a:cubicBezTo>
                    <a:pt x="828075" y="1543951"/>
                    <a:pt x="786846" y="1507332"/>
                    <a:pt x="753344" y="1462362"/>
                  </a:cubicBezTo>
                  <a:cubicBezTo>
                    <a:pt x="719845" y="1419320"/>
                    <a:pt x="692786" y="1371781"/>
                    <a:pt x="663797" y="1324884"/>
                  </a:cubicBezTo>
                  <a:cubicBezTo>
                    <a:pt x="662830" y="1323921"/>
                    <a:pt x="663635" y="1322314"/>
                    <a:pt x="664924" y="1321351"/>
                  </a:cubicBezTo>
                  <a:close/>
                  <a:moveTo>
                    <a:pt x="1505812" y="1309760"/>
                  </a:moveTo>
                  <a:cubicBezTo>
                    <a:pt x="1495521" y="1321968"/>
                    <a:pt x="1485233" y="1334176"/>
                    <a:pt x="1474300" y="1345741"/>
                  </a:cubicBezTo>
                  <a:cubicBezTo>
                    <a:pt x="1500023" y="1366943"/>
                    <a:pt x="1528319" y="1383007"/>
                    <a:pt x="1557258" y="1399070"/>
                  </a:cubicBezTo>
                  <a:cubicBezTo>
                    <a:pt x="1584267" y="1412563"/>
                    <a:pt x="1614493" y="1424771"/>
                    <a:pt x="1638929" y="1443404"/>
                  </a:cubicBezTo>
                  <a:cubicBezTo>
                    <a:pt x="1651148" y="1435051"/>
                    <a:pt x="1662724" y="1426057"/>
                    <a:pt x="1673657" y="1417061"/>
                  </a:cubicBezTo>
                  <a:lnTo>
                    <a:pt x="1673016" y="1416752"/>
                  </a:lnTo>
                  <a:lnTo>
                    <a:pt x="1621727" y="1392002"/>
                  </a:lnTo>
                  <a:cubicBezTo>
                    <a:pt x="1605167" y="1382044"/>
                    <a:pt x="1589413" y="1370799"/>
                    <a:pt x="1574621" y="1359233"/>
                  </a:cubicBezTo>
                  <a:cubicBezTo>
                    <a:pt x="1552757" y="1342527"/>
                    <a:pt x="1527676" y="1327750"/>
                    <a:pt x="1505812" y="1309760"/>
                  </a:cubicBezTo>
                  <a:close/>
                  <a:moveTo>
                    <a:pt x="1543109" y="1261571"/>
                  </a:moveTo>
                  <a:cubicBezTo>
                    <a:pt x="1534106" y="1274420"/>
                    <a:pt x="1524460" y="1286628"/>
                    <a:pt x="1514815" y="1298836"/>
                  </a:cubicBezTo>
                  <a:cubicBezTo>
                    <a:pt x="1539895" y="1316185"/>
                    <a:pt x="1568189" y="1329035"/>
                    <a:pt x="1593914" y="1345099"/>
                  </a:cubicBezTo>
                  <a:cubicBezTo>
                    <a:pt x="1626710" y="1365660"/>
                    <a:pt x="1664652" y="1375939"/>
                    <a:pt x="1696807" y="1395857"/>
                  </a:cubicBezTo>
                  <a:cubicBezTo>
                    <a:pt x="1697450" y="1396500"/>
                    <a:pt x="1697450" y="1397143"/>
                    <a:pt x="1698093" y="1397143"/>
                  </a:cubicBezTo>
                  <a:cubicBezTo>
                    <a:pt x="1710956" y="1386221"/>
                    <a:pt x="1723173" y="1375939"/>
                    <a:pt x="1735392" y="1364374"/>
                  </a:cubicBezTo>
                  <a:cubicBezTo>
                    <a:pt x="1683303" y="1338031"/>
                    <a:pt x="1633785" y="1305262"/>
                    <a:pt x="1581053" y="1279560"/>
                  </a:cubicBezTo>
                  <a:cubicBezTo>
                    <a:pt x="1568834" y="1273779"/>
                    <a:pt x="1555972" y="1267352"/>
                    <a:pt x="1543109" y="1261571"/>
                  </a:cubicBezTo>
                  <a:close/>
                  <a:moveTo>
                    <a:pt x="1209703" y="1193736"/>
                  </a:moveTo>
                  <a:cubicBezTo>
                    <a:pt x="1286162" y="1200096"/>
                    <a:pt x="1369688" y="1212179"/>
                    <a:pt x="1431370" y="1261149"/>
                  </a:cubicBezTo>
                  <a:cubicBezTo>
                    <a:pt x="1443576" y="1271323"/>
                    <a:pt x="1426872" y="1292311"/>
                    <a:pt x="1414021" y="1282771"/>
                  </a:cubicBezTo>
                  <a:cubicBezTo>
                    <a:pt x="1351697" y="1239526"/>
                    <a:pt x="1281664" y="1219175"/>
                    <a:pt x="1208418" y="1203276"/>
                  </a:cubicBezTo>
                  <a:cubicBezTo>
                    <a:pt x="1203277" y="1202003"/>
                    <a:pt x="1203920" y="1193736"/>
                    <a:pt x="1209703" y="1193736"/>
                  </a:cubicBezTo>
                  <a:close/>
                  <a:moveTo>
                    <a:pt x="618996" y="1176114"/>
                  </a:moveTo>
                  <a:cubicBezTo>
                    <a:pt x="617067" y="1176114"/>
                    <a:pt x="615137" y="1177400"/>
                    <a:pt x="612566" y="1177400"/>
                  </a:cubicBezTo>
                  <a:lnTo>
                    <a:pt x="464342" y="1222843"/>
                  </a:lnTo>
                  <a:lnTo>
                    <a:pt x="434430" y="1232014"/>
                  </a:lnTo>
                  <a:cubicBezTo>
                    <a:pt x="392630" y="1248720"/>
                    <a:pt x="352759" y="1269281"/>
                    <a:pt x="312244" y="1289842"/>
                  </a:cubicBezTo>
                  <a:cubicBezTo>
                    <a:pt x="336682" y="1318113"/>
                    <a:pt x="361119" y="1345099"/>
                    <a:pt x="388771" y="1369515"/>
                  </a:cubicBezTo>
                  <a:cubicBezTo>
                    <a:pt x="487807" y="1461396"/>
                    <a:pt x="611921" y="1530146"/>
                    <a:pt x="739896" y="1573195"/>
                  </a:cubicBezTo>
                  <a:cubicBezTo>
                    <a:pt x="799703" y="1593113"/>
                    <a:pt x="860797" y="1608533"/>
                    <a:pt x="923176" y="1617529"/>
                  </a:cubicBezTo>
                  <a:cubicBezTo>
                    <a:pt x="934107" y="1618172"/>
                    <a:pt x="944398" y="1619456"/>
                    <a:pt x="954686" y="1619456"/>
                  </a:cubicBezTo>
                  <a:cubicBezTo>
                    <a:pt x="894237" y="1572552"/>
                    <a:pt x="843433" y="1514726"/>
                    <a:pt x="797131" y="1451114"/>
                  </a:cubicBezTo>
                  <a:cubicBezTo>
                    <a:pt x="732822" y="1362447"/>
                    <a:pt x="672372" y="1271207"/>
                    <a:pt x="618996" y="1176114"/>
                  </a:cubicBezTo>
                  <a:close/>
                  <a:moveTo>
                    <a:pt x="1058224" y="1142702"/>
                  </a:moveTo>
                  <a:cubicBezTo>
                    <a:pt x="1056938" y="1288556"/>
                    <a:pt x="1059509" y="1435694"/>
                    <a:pt x="1069800" y="1582191"/>
                  </a:cubicBezTo>
                  <a:cubicBezTo>
                    <a:pt x="1156615" y="1513440"/>
                    <a:pt x="1257579" y="1464608"/>
                    <a:pt x="1342468" y="1393288"/>
                  </a:cubicBezTo>
                  <a:cubicBezTo>
                    <a:pt x="1397130" y="1347668"/>
                    <a:pt x="1446003" y="1295623"/>
                    <a:pt x="1488447" y="1238438"/>
                  </a:cubicBezTo>
                  <a:cubicBezTo>
                    <a:pt x="1451149" y="1223661"/>
                    <a:pt x="1413208" y="1211453"/>
                    <a:pt x="1374621" y="1201173"/>
                  </a:cubicBezTo>
                  <a:cubicBezTo>
                    <a:pt x="1271728" y="1171616"/>
                    <a:pt x="1164975" y="1150412"/>
                    <a:pt x="1058224" y="1142702"/>
                  </a:cubicBezTo>
                  <a:close/>
                  <a:moveTo>
                    <a:pt x="990057" y="1138847"/>
                  </a:moveTo>
                  <a:cubicBezTo>
                    <a:pt x="886520" y="1135635"/>
                    <a:pt x="781697" y="1143345"/>
                    <a:pt x="678802" y="1163263"/>
                  </a:cubicBezTo>
                  <a:cubicBezTo>
                    <a:pt x="701954" y="1203742"/>
                    <a:pt x="726392" y="1242936"/>
                    <a:pt x="751472" y="1282132"/>
                  </a:cubicBezTo>
                  <a:cubicBezTo>
                    <a:pt x="826070" y="1397786"/>
                    <a:pt x="904526" y="1517295"/>
                    <a:pt x="1018351" y="1596325"/>
                  </a:cubicBezTo>
                  <a:cubicBezTo>
                    <a:pt x="1010636" y="1443404"/>
                    <a:pt x="1005490" y="1291126"/>
                    <a:pt x="1006777" y="1139490"/>
                  </a:cubicBezTo>
                  <a:cubicBezTo>
                    <a:pt x="1000988" y="1138847"/>
                    <a:pt x="995844" y="1138847"/>
                    <a:pt x="990057" y="1138847"/>
                  </a:cubicBezTo>
                  <a:close/>
                  <a:moveTo>
                    <a:pt x="1135571" y="849435"/>
                  </a:moveTo>
                  <a:cubicBezTo>
                    <a:pt x="1137601" y="849194"/>
                    <a:pt x="1139787" y="850156"/>
                    <a:pt x="1140099" y="852399"/>
                  </a:cubicBezTo>
                  <a:cubicBezTo>
                    <a:pt x="1151341" y="922918"/>
                    <a:pt x="1146343" y="995359"/>
                    <a:pt x="1153839" y="1066516"/>
                  </a:cubicBezTo>
                  <a:cubicBezTo>
                    <a:pt x="1154462" y="1079980"/>
                    <a:pt x="1131978" y="1082544"/>
                    <a:pt x="1130105" y="1069082"/>
                  </a:cubicBezTo>
                  <a:cubicBezTo>
                    <a:pt x="1118238" y="997282"/>
                    <a:pt x="1140099" y="925482"/>
                    <a:pt x="1131978" y="853682"/>
                  </a:cubicBezTo>
                  <a:cubicBezTo>
                    <a:pt x="1131667" y="851118"/>
                    <a:pt x="1133541" y="849675"/>
                    <a:pt x="1135571" y="849435"/>
                  </a:cubicBezTo>
                  <a:close/>
                  <a:moveTo>
                    <a:pt x="1825915" y="848535"/>
                  </a:moveTo>
                  <a:cubicBezTo>
                    <a:pt x="1828718" y="849419"/>
                    <a:pt x="1830961" y="852155"/>
                    <a:pt x="1830000" y="856015"/>
                  </a:cubicBezTo>
                  <a:cubicBezTo>
                    <a:pt x="1796683" y="991133"/>
                    <a:pt x="1767853" y="1128180"/>
                    <a:pt x="1676872" y="1237560"/>
                  </a:cubicBezTo>
                  <a:cubicBezTo>
                    <a:pt x="1666621" y="1249786"/>
                    <a:pt x="1645478" y="1232414"/>
                    <a:pt x="1655729" y="1220188"/>
                  </a:cubicBezTo>
                  <a:cubicBezTo>
                    <a:pt x="1739662" y="1115311"/>
                    <a:pt x="1774901" y="978264"/>
                    <a:pt x="1818467" y="852155"/>
                  </a:cubicBezTo>
                  <a:cubicBezTo>
                    <a:pt x="1819749" y="848616"/>
                    <a:pt x="1823113" y="847652"/>
                    <a:pt x="1825915" y="848535"/>
                  </a:cubicBezTo>
                  <a:close/>
                  <a:moveTo>
                    <a:pt x="1102175" y="787082"/>
                  </a:moveTo>
                  <a:cubicBezTo>
                    <a:pt x="1104159" y="787162"/>
                    <a:pt x="1106143" y="788451"/>
                    <a:pt x="1106143" y="790707"/>
                  </a:cubicBezTo>
                  <a:cubicBezTo>
                    <a:pt x="1110112" y="834535"/>
                    <a:pt x="1109450" y="878360"/>
                    <a:pt x="1107466" y="922187"/>
                  </a:cubicBezTo>
                  <a:cubicBezTo>
                    <a:pt x="1106143" y="964725"/>
                    <a:pt x="1100191" y="1013709"/>
                    <a:pt x="1110773" y="1055603"/>
                  </a:cubicBezTo>
                  <a:cubicBezTo>
                    <a:pt x="1114742" y="1070427"/>
                    <a:pt x="1090269" y="1076871"/>
                    <a:pt x="1086301" y="1061403"/>
                  </a:cubicBezTo>
                  <a:cubicBezTo>
                    <a:pt x="1075718" y="1020798"/>
                    <a:pt x="1081671" y="973105"/>
                    <a:pt x="1084978" y="931856"/>
                  </a:cubicBezTo>
                  <a:cubicBezTo>
                    <a:pt x="1089608" y="885451"/>
                    <a:pt x="1095561" y="838400"/>
                    <a:pt x="1098206" y="790707"/>
                  </a:cubicBezTo>
                  <a:cubicBezTo>
                    <a:pt x="1098206" y="788129"/>
                    <a:pt x="1100190" y="787001"/>
                    <a:pt x="1102175" y="787082"/>
                  </a:cubicBezTo>
                  <a:close/>
                  <a:moveTo>
                    <a:pt x="1793389" y="712068"/>
                  </a:moveTo>
                  <a:cubicBezTo>
                    <a:pt x="1796905" y="712550"/>
                    <a:pt x="1800103" y="715120"/>
                    <a:pt x="1799463" y="719296"/>
                  </a:cubicBezTo>
                  <a:cubicBezTo>
                    <a:pt x="1789871" y="809261"/>
                    <a:pt x="1780918" y="899228"/>
                    <a:pt x="1751504" y="984695"/>
                  </a:cubicBezTo>
                  <a:cubicBezTo>
                    <a:pt x="1738075" y="1023252"/>
                    <a:pt x="1722728" y="1062451"/>
                    <a:pt x="1704184" y="1098436"/>
                  </a:cubicBezTo>
                  <a:cubicBezTo>
                    <a:pt x="1694592" y="1117715"/>
                    <a:pt x="1682443" y="1135708"/>
                    <a:pt x="1670933" y="1153701"/>
                  </a:cubicBezTo>
                  <a:cubicBezTo>
                    <a:pt x="1660702" y="1169766"/>
                    <a:pt x="1646633" y="1185188"/>
                    <a:pt x="1640239" y="1203825"/>
                  </a:cubicBezTo>
                  <a:cubicBezTo>
                    <a:pt x="1635123" y="1218604"/>
                    <a:pt x="1611462" y="1211537"/>
                    <a:pt x="1616578" y="1197398"/>
                  </a:cubicBezTo>
                  <a:cubicBezTo>
                    <a:pt x="1628729" y="1162054"/>
                    <a:pt x="1656865" y="1134422"/>
                    <a:pt x="1674129" y="1101650"/>
                  </a:cubicBezTo>
                  <a:cubicBezTo>
                    <a:pt x="1695231" y="1062451"/>
                    <a:pt x="1713137" y="1020038"/>
                    <a:pt x="1727204" y="976984"/>
                  </a:cubicBezTo>
                  <a:cubicBezTo>
                    <a:pt x="1754061" y="892802"/>
                    <a:pt x="1768769" y="804764"/>
                    <a:pt x="1785395" y="717370"/>
                  </a:cubicBezTo>
                  <a:cubicBezTo>
                    <a:pt x="1786034" y="713191"/>
                    <a:pt x="1789871" y="711586"/>
                    <a:pt x="1793389" y="712068"/>
                  </a:cubicBezTo>
                  <a:close/>
                  <a:moveTo>
                    <a:pt x="1076230" y="680727"/>
                  </a:moveTo>
                  <a:cubicBezTo>
                    <a:pt x="1071085" y="816300"/>
                    <a:pt x="1060795" y="951873"/>
                    <a:pt x="1058866" y="1086803"/>
                  </a:cubicBezTo>
                  <a:cubicBezTo>
                    <a:pt x="1174623" y="1094513"/>
                    <a:pt x="1290377" y="1114431"/>
                    <a:pt x="1400989" y="1146557"/>
                  </a:cubicBezTo>
                  <a:cubicBezTo>
                    <a:pt x="1442789" y="1158765"/>
                    <a:pt x="1482660" y="1173545"/>
                    <a:pt x="1522532" y="1190249"/>
                  </a:cubicBezTo>
                  <a:cubicBezTo>
                    <a:pt x="1536679" y="1169047"/>
                    <a:pt x="1549541" y="1147200"/>
                    <a:pt x="1561760" y="1124712"/>
                  </a:cubicBezTo>
                  <a:cubicBezTo>
                    <a:pt x="1634428" y="992352"/>
                    <a:pt x="1683946" y="838788"/>
                    <a:pt x="1700023" y="683298"/>
                  </a:cubicBezTo>
                  <a:cubicBezTo>
                    <a:pt x="1661438" y="684582"/>
                    <a:pt x="1622853" y="685868"/>
                    <a:pt x="1584267" y="686510"/>
                  </a:cubicBezTo>
                  <a:cubicBezTo>
                    <a:pt x="1415136" y="689723"/>
                    <a:pt x="1245362" y="686510"/>
                    <a:pt x="1076230" y="680727"/>
                  </a:cubicBezTo>
                  <a:close/>
                  <a:moveTo>
                    <a:pt x="2089733" y="671733"/>
                  </a:moveTo>
                  <a:cubicBezTo>
                    <a:pt x="1979121" y="672376"/>
                    <a:pt x="1868511" y="676872"/>
                    <a:pt x="1757901" y="681370"/>
                  </a:cubicBezTo>
                  <a:cubicBezTo>
                    <a:pt x="1746968" y="802165"/>
                    <a:pt x="1716743" y="921673"/>
                    <a:pt x="1670441" y="1032831"/>
                  </a:cubicBezTo>
                  <a:cubicBezTo>
                    <a:pt x="1644718" y="1095156"/>
                    <a:pt x="1613206" y="1155553"/>
                    <a:pt x="1576550" y="1212095"/>
                  </a:cubicBezTo>
                  <a:cubicBezTo>
                    <a:pt x="1589413" y="1217236"/>
                    <a:pt x="1601630" y="1222375"/>
                    <a:pt x="1614493" y="1228159"/>
                  </a:cubicBezTo>
                  <a:cubicBezTo>
                    <a:pt x="1673012" y="1253218"/>
                    <a:pt x="1723818" y="1291126"/>
                    <a:pt x="1780408" y="1319397"/>
                  </a:cubicBezTo>
                  <a:cubicBezTo>
                    <a:pt x="1894877" y="1199887"/>
                    <a:pt x="1982337" y="1052107"/>
                    <a:pt x="2038929" y="897257"/>
                  </a:cubicBezTo>
                  <a:cubicBezTo>
                    <a:pt x="2059508" y="841357"/>
                    <a:pt x="2078800" y="784175"/>
                    <a:pt x="2085874" y="725704"/>
                  </a:cubicBezTo>
                  <a:cubicBezTo>
                    <a:pt x="2087160" y="707071"/>
                    <a:pt x="2089090" y="689723"/>
                    <a:pt x="2089733" y="671733"/>
                  </a:cubicBezTo>
                  <a:close/>
                  <a:moveTo>
                    <a:pt x="97025" y="659517"/>
                  </a:moveTo>
                  <a:cubicBezTo>
                    <a:pt x="102321" y="658710"/>
                    <a:pt x="108258" y="660968"/>
                    <a:pt x="110183" y="666779"/>
                  </a:cubicBezTo>
                  <a:cubicBezTo>
                    <a:pt x="112108" y="663550"/>
                    <a:pt x="115316" y="660968"/>
                    <a:pt x="120452" y="661615"/>
                  </a:cubicBezTo>
                  <a:cubicBezTo>
                    <a:pt x="175005" y="665488"/>
                    <a:pt x="228915" y="656449"/>
                    <a:pt x="282828" y="663550"/>
                  </a:cubicBezTo>
                  <a:cubicBezTo>
                    <a:pt x="289888" y="664841"/>
                    <a:pt x="289245" y="673234"/>
                    <a:pt x="282828" y="673880"/>
                  </a:cubicBezTo>
                  <a:cubicBezTo>
                    <a:pt x="228915" y="679044"/>
                    <a:pt x="174362" y="695184"/>
                    <a:pt x="120452" y="686792"/>
                  </a:cubicBezTo>
                  <a:cubicBezTo>
                    <a:pt x="117243" y="686145"/>
                    <a:pt x="115959" y="685501"/>
                    <a:pt x="114032" y="684210"/>
                  </a:cubicBezTo>
                  <a:cubicBezTo>
                    <a:pt x="123018" y="726815"/>
                    <a:pt x="128153" y="771361"/>
                    <a:pt x="136497" y="814613"/>
                  </a:cubicBezTo>
                  <a:cubicBezTo>
                    <a:pt x="146766" y="863675"/>
                    <a:pt x="155751" y="912740"/>
                    <a:pt x="168586" y="961156"/>
                  </a:cubicBezTo>
                  <a:cubicBezTo>
                    <a:pt x="169229" y="965675"/>
                    <a:pt x="163452" y="966322"/>
                    <a:pt x="162168" y="962447"/>
                  </a:cubicBezTo>
                  <a:cubicBezTo>
                    <a:pt x="144198" y="912093"/>
                    <a:pt x="124944" y="862384"/>
                    <a:pt x="113391" y="810740"/>
                  </a:cubicBezTo>
                  <a:cubicBezTo>
                    <a:pt x="101839" y="764904"/>
                    <a:pt x="89002" y="717132"/>
                    <a:pt x="87720" y="670652"/>
                  </a:cubicBezTo>
                  <a:cubicBezTo>
                    <a:pt x="87077" y="664197"/>
                    <a:pt x="91730" y="660324"/>
                    <a:pt x="97025" y="659517"/>
                  </a:cubicBezTo>
                  <a:close/>
                  <a:moveTo>
                    <a:pt x="495524" y="651815"/>
                  </a:moveTo>
                  <a:cubicBezTo>
                    <a:pt x="503241" y="712853"/>
                    <a:pt x="516103" y="773251"/>
                    <a:pt x="534109" y="831721"/>
                  </a:cubicBezTo>
                  <a:cubicBezTo>
                    <a:pt x="564334" y="931312"/>
                    <a:pt x="605491" y="1027048"/>
                    <a:pt x="655009" y="1118929"/>
                  </a:cubicBezTo>
                  <a:cubicBezTo>
                    <a:pt x="764977" y="1093229"/>
                    <a:pt x="878160" y="1081662"/>
                    <a:pt x="990700" y="1084233"/>
                  </a:cubicBezTo>
                  <a:cubicBezTo>
                    <a:pt x="996487" y="1084233"/>
                    <a:pt x="1001631" y="1084233"/>
                    <a:pt x="1007420" y="1084233"/>
                  </a:cubicBezTo>
                  <a:cubicBezTo>
                    <a:pt x="1009349" y="985285"/>
                    <a:pt x="1015137" y="886977"/>
                    <a:pt x="1020282" y="788673"/>
                  </a:cubicBezTo>
                  <a:cubicBezTo>
                    <a:pt x="1021567" y="752049"/>
                    <a:pt x="1022853" y="715424"/>
                    <a:pt x="1024140" y="679443"/>
                  </a:cubicBezTo>
                  <a:cubicBezTo>
                    <a:pt x="862725" y="674302"/>
                    <a:pt x="700026" y="667878"/>
                    <a:pt x="537968" y="655027"/>
                  </a:cubicBezTo>
                  <a:cubicBezTo>
                    <a:pt x="523819" y="654384"/>
                    <a:pt x="509671" y="653098"/>
                    <a:pt x="495524" y="651815"/>
                  </a:cubicBezTo>
                  <a:close/>
                  <a:moveTo>
                    <a:pt x="58225" y="635752"/>
                  </a:moveTo>
                  <a:cubicBezTo>
                    <a:pt x="58225" y="661451"/>
                    <a:pt x="60153" y="687153"/>
                    <a:pt x="62726" y="712212"/>
                  </a:cubicBezTo>
                  <a:cubicBezTo>
                    <a:pt x="77518" y="838788"/>
                    <a:pt x="118031" y="963438"/>
                    <a:pt x="175266" y="1076523"/>
                  </a:cubicBezTo>
                  <a:cubicBezTo>
                    <a:pt x="209350" y="1145273"/>
                    <a:pt x="249865" y="1210810"/>
                    <a:pt x="297454" y="1271207"/>
                  </a:cubicBezTo>
                  <a:cubicBezTo>
                    <a:pt x="336039" y="1242936"/>
                    <a:pt x="379768" y="1219806"/>
                    <a:pt x="421569" y="1200530"/>
                  </a:cubicBezTo>
                  <a:lnTo>
                    <a:pt x="440966" y="1193120"/>
                  </a:lnTo>
                  <a:lnTo>
                    <a:pt x="596488" y="1133708"/>
                  </a:lnTo>
                  <a:cubicBezTo>
                    <a:pt x="517389" y="982713"/>
                    <a:pt x="458868" y="816941"/>
                    <a:pt x="438932" y="647960"/>
                  </a:cubicBezTo>
                  <a:cubicBezTo>
                    <a:pt x="312244" y="638963"/>
                    <a:pt x="185555" y="631896"/>
                    <a:pt x="58225" y="635752"/>
                  </a:cubicBezTo>
                  <a:close/>
                  <a:moveTo>
                    <a:pt x="291579" y="506519"/>
                  </a:moveTo>
                  <a:cubicBezTo>
                    <a:pt x="294705" y="507886"/>
                    <a:pt x="297109" y="511107"/>
                    <a:pt x="295827" y="514973"/>
                  </a:cubicBezTo>
                  <a:cubicBezTo>
                    <a:pt x="291979" y="525281"/>
                    <a:pt x="286851" y="535588"/>
                    <a:pt x="281080" y="544607"/>
                  </a:cubicBezTo>
                  <a:cubicBezTo>
                    <a:pt x="276592" y="552983"/>
                    <a:pt x="271462" y="563934"/>
                    <a:pt x="262486" y="568445"/>
                  </a:cubicBezTo>
                  <a:cubicBezTo>
                    <a:pt x="254151" y="572309"/>
                    <a:pt x="245175" y="563290"/>
                    <a:pt x="250305" y="555560"/>
                  </a:cubicBezTo>
                  <a:cubicBezTo>
                    <a:pt x="255433" y="547184"/>
                    <a:pt x="262486" y="540743"/>
                    <a:pt x="267616" y="533011"/>
                  </a:cubicBezTo>
                  <a:cubicBezTo>
                    <a:pt x="272744" y="525281"/>
                    <a:pt x="278515" y="517550"/>
                    <a:pt x="283003" y="509175"/>
                  </a:cubicBezTo>
                  <a:cubicBezTo>
                    <a:pt x="284606" y="505633"/>
                    <a:pt x="288454" y="505149"/>
                    <a:pt x="291579" y="506519"/>
                  </a:cubicBezTo>
                  <a:close/>
                  <a:moveTo>
                    <a:pt x="292807" y="468680"/>
                  </a:moveTo>
                  <a:cubicBezTo>
                    <a:pt x="294989" y="470985"/>
                    <a:pt x="295798" y="474799"/>
                    <a:pt x="293211" y="477658"/>
                  </a:cubicBezTo>
                  <a:cubicBezTo>
                    <a:pt x="280274" y="492914"/>
                    <a:pt x="266045" y="506899"/>
                    <a:pt x="253108" y="522153"/>
                  </a:cubicBezTo>
                  <a:cubicBezTo>
                    <a:pt x="241465" y="534867"/>
                    <a:pt x="231762" y="551394"/>
                    <a:pt x="218179" y="562199"/>
                  </a:cubicBezTo>
                  <a:cubicBezTo>
                    <a:pt x="213004" y="566648"/>
                    <a:pt x="202655" y="562199"/>
                    <a:pt x="205888" y="554570"/>
                  </a:cubicBezTo>
                  <a:cubicBezTo>
                    <a:pt x="213004" y="538045"/>
                    <a:pt x="229821" y="524696"/>
                    <a:pt x="242757" y="511984"/>
                  </a:cubicBezTo>
                  <a:cubicBezTo>
                    <a:pt x="256988" y="497364"/>
                    <a:pt x="270571" y="483379"/>
                    <a:pt x="284156" y="468760"/>
                  </a:cubicBezTo>
                  <a:cubicBezTo>
                    <a:pt x="287067" y="465582"/>
                    <a:pt x="290624" y="466377"/>
                    <a:pt x="292807" y="468680"/>
                  </a:cubicBezTo>
                  <a:close/>
                  <a:moveTo>
                    <a:pt x="279506" y="420528"/>
                  </a:moveTo>
                  <a:cubicBezTo>
                    <a:pt x="281505" y="421742"/>
                    <a:pt x="282622" y="424169"/>
                    <a:pt x="281024" y="426758"/>
                  </a:cubicBezTo>
                  <a:cubicBezTo>
                    <a:pt x="262484" y="455238"/>
                    <a:pt x="238829" y="479835"/>
                    <a:pt x="215815" y="504433"/>
                  </a:cubicBezTo>
                  <a:cubicBezTo>
                    <a:pt x="195996" y="527087"/>
                    <a:pt x="180653" y="556861"/>
                    <a:pt x="156360" y="573691"/>
                  </a:cubicBezTo>
                  <a:cubicBezTo>
                    <a:pt x="146769" y="580812"/>
                    <a:pt x="134624" y="564629"/>
                    <a:pt x="144212" y="556861"/>
                  </a:cubicBezTo>
                  <a:cubicBezTo>
                    <a:pt x="166588" y="540032"/>
                    <a:pt x="184488" y="514141"/>
                    <a:pt x="204946" y="493428"/>
                  </a:cubicBezTo>
                  <a:cubicBezTo>
                    <a:pt x="229240" y="470773"/>
                    <a:pt x="252896" y="448765"/>
                    <a:pt x="272714" y="421580"/>
                  </a:cubicBezTo>
                  <a:cubicBezTo>
                    <a:pt x="274632" y="419316"/>
                    <a:pt x="277508" y="419316"/>
                    <a:pt x="279506" y="420528"/>
                  </a:cubicBezTo>
                  <a:close/>
                  <a:moveTo>
                    <a:pt x="274624" y="360456"/>
                  </a:moveTo>
                  <a:cubicBezTo>
                    <a:pt x="281732" y="361119"/>
                    <a:pt x="287491" y="370283"/>
                    <a:pt x="280292" y="376553"/>
                  </a:cubicBezTo>
                  <a:cubicBezTo>
                    <a:pt x="221432" y="435074"/>
                    <a:pt x="168329" y="498094"/>
                    <a:pt x="112667" y="559831"/>
                  </a:cubicBezTo>
                  <a:cubicBezTo>
                    <a:pt x="103710" y="569477"/>
                    <a:pt x="86436" y="555972"/>
                    <a:pt x="94112" y="545039"/>
                  </a:cubicBezTo>
                  <a:cubicBezTo>
                    <a:pt x="143377" y="478160"/>
                    <a:pt x="207356" y="419639"/>
                    <a:pt x="267497" y="363048"/>
                  </a:cubicBezTo>
                  <a:cubicBezTo>
                    <a:pt x="269736" y="360958"/>
                    <a:pt x="272255" y="360235"/>
                    <a:pt x="274624" y="360456"/>
                  </a:cubicBezTo>
                  <a:close/>
                  <a:moveTo>
                    <a:pt x="952620" y="344481"/>
                  </a:moveTo>
                  <a:cubicBezTo>
                    <a:pt x="954400" y="344481"/>
                    <a:pt x="956181" y="345612"/>
                    <a:pt x="956505" y="347873"/>
                  </a:cubicBezTo>
                  <a:cubicBezTo>
                    <a:pt x="961687" y="413138"/>
                    <a:pt x="953914" y="477756"/>
                    <a:pt x="951325" y="543021"/>
                  </a:cubicBezTo>
                  <a:cubicBezTo>
                    <a:pt x="951325" y="552069"/>
                    <a:pt x="942906" y="555299"/>
                    <a:pt x="936430" y="553362"/>
                  </a:cubicBezTo>
                  <a:cubicBezTo>
                    <a:pt x="890449" y="546900"/>
                    <a:pt x="844470" y="547546"/>
                    <a:pt x="798489" y="545607"/>
                  </a:cubicBezTo>
                  <a:cubicBezTo>
                    <a:pt x="789422" y="545607"/>
                    <a:pt x="789422" y="532683"/>
                    <a:pt x="798489" y="532036"/>
                  </a:cubicBezTo>
                  <a:cubicBezTo>
                    <a:pt x="841879" y="530099"/>
                    <a:pt x="885915" y="523637"/>
                    <a:pt x="929305" y="530744"/>
                  </a:cubicBezTo>
                  <a:cubicBezTo>
                    <a:pt x="931248" y="469357"/>
                    <a:pt x="946143" y="409261"/>
                    <a:pt x="948734" y="347873"/>
                  </a:cubicBezTo>
                  <a:cubicBezTo>
                    <a:pt x="949058" y="345612"/>
                    <a:pt x="950839" y="344481"/>
                    <a:pt x="952620" y="344481"/>
                  </a:cubicBezTo>
                  <a:close/>
                  <a:moveTo>
                    <a:pt x="264854" y="324489"/>
                  </a:moveTo>
                  <a:cubicBezTo>
                    <a:pt x="269966" y="320673"/>
                    <a:pt x="275716" y="328942"/>
                    <a:pt x="271245" y="332758"/>
                  </a:cubicBezTo>
                  <a:cubicBezTo>
                    <a:pt x="226517" y="368377"/>
                    <a:pt x="186902" y="414173"/>
                    <a:pt x="138341" y="445341"/>
                  </a:cubicBezTo>
                  <a:cubicBezTo>
                    <a:pt x="130674" y="450430"/>
                    <a:pt x="120452" y="437707"/>
                    <a:pt x="128758" y="431347"/>
                  </a:cubicBezTo>
                  <a:cubicBezTo>
                    <a:pt x="172205" y="394455"/>
                    <a:pt x="218850" y="357565"/>
                    <a:pt x="264854" y="324489"/>
                  </a:cubicBezTo>
                  <a:close/>
                  <a:moveTo>
                    <a:pt x="277736" y="288992"/>
                  </a:moveTo>
                  <a:cubicBezTo>
                    <a:pt x="284153" y="291511"/>
                    <a:pt x="287301" y="301951"/>
                    <a:pt x="279551" y="305836"/>
                  </a:cubicBezTo>
                  <a:cubicBezTo>
                    <a:pt x="255660" y="318139"/>
                    <a:pt x="236288" y="336916"/>
                    <a:pt x="214333" y="351162"/>
                  </a:cubicBezTo>
                  <a:cubicBezTo>
                    <a:pt x="190441" y="367350"/>
                    <a:pt x="165904" y="381595"/>
                    <a:pt x="145239" y="402315"/>
                  </a:cubicBezTo>
                  <a:cubicBezTo>
                    <a:pt x="136845" y="410732"/>
                    <a:pt x="123285" y="397135"/>
                    <a:pt x="132326" y="388070"/>
                  </a:cubicBezTo>
                  <a:cubicBezTo>
                    <a:pt x="151698" y="369293"/>
                    <a:pt x="174942" y="355047"/>
                    <a:pt x="197544" y="340802"/>
                  </a:cubicBezTo>
                  <a:cubicBezTo>
                    <a:pt x="222727" y="324615"/>
                    <a:pt x="244682" y="304542"/>
                    <a:pt x="270512" y="289650"/>
                  </a:cubicBezTo>
                  <a:cubicBezTo>
                    <a:pt x="273095" y="288193"/>
                    <a:pt x="275597" y="288152"/>
                    <a:pt x="277736" y="288992"/>
                  </a:cubicBezTo>
                  <a:close/>
                  <a:moveTo>
                    <a:pt x="2119512" y="286394"/>
                  </a:moveTo>
                  <a:cubicBezTo>
                    <a:pt x="2121097" y="285750"/>
                    <a:pt x="2122999" y="286072"/>
                    <a:pt x="2123633" y="288322"/>
                  </a:cubicBezTo>
                  <a:cubicBezTo>
                    <a:pt x="2162311" y="389873"/>
                    <a:pt x="2187673" y="499137"/>
                    <a:pt x="2194648" y="607760"/>
                  </a:cubicBezTo>
                  <a:cubicBezTo>
                    <a:pt x="2201624" y="718311"/>
                    <a:pt x="2186406" y="823077"/>
                    <a:pt x="2157874" y="929769"/>
                  </a:cubicBezTo>
                  <a:cubicBezTo>
                    <a:pt x="2152801" y="946480"/>
                    <a:pt x="2126804" y="937483"/>
                    <a:pt x="2133145" y="921414"/>
                  </a:cubicBezTo>
                  <a:cubicBezTo>
                    <a:pt x="2211768" y="718311"/>
                    <a:pt x="2161043" y="494639"/>
                    <a:pt x="2117293" y="290248"/>
                  </a:cubicBezTo>
                  <a:cubicBezTo>
                    <a:pt x="2116659" y="288642"/>
                    <a:pt x="2117927" y="287036"/>
                    <a:pt x="2119512" y="286394"/>
                  </a:cubicBezTo>
                  <a:close/>
                  <a:moveTo>
                    <a:pt x="997411" y="269393"/>
                  </a:moveTo>
                  <a:cubicBezTo>
                    <a:pt x="1006419" y="323528"/>
                    <a:pt x="1008350" y="378954"/>
                    <a:pt x="1005132" y="433735"/>
                  </a:cubicBezTo>
                  <a:cubicBezTo>
                    <a:pt x="1003845" y="460802"/>
                    <a:pt x="1003845" y="487871"/>
                    <a:pt x="1001272" y="514939"/>
                  </a:cubicBezTo>
                  <a:cubicBezTo>
                    <a:pt x="999341" y="534275"/>
                    <a:pt x="996124" y="556186"/>
                    <a:pt x="1001272" y="575522"/>
                  </a:cubicBezTo>
                  <a:cubicBezTo>
                    <a:pt x="1003202" y="575522"/>
                    <a:pt x="1005132" y="576165"/>
                    <a:pt x="1005775" y="576165"/>
                  </a:cubicBezTo>
                  <a:cubicBezTo>
                    <a:pt x="1021218" y="575522"/>
                    <a:pt x="1020576" y="599367"/>
                    <a:pt x="1005132" y="599367"/>
                  </a:cubicBezTo>
                  <a:cubicBezTo>
                    <a:pt x="1002559" y="599367"/>
                    <a:pt x="1000629" y="599367"/>
                    <a:pt x="998054" y="599367"/>
                  </a:cubicBezTo>
                  <a:cubicBezTo>
                    <a:pt x="994836" y="600656"/>
                    <a:pt x="991620" y="600656"/>
                    <a:pt x="989046" y="599367"/>
                  </a:cubicBezTo>
                  <a:cubicBezTo>
                    <a:pt x="943361" y="597435"/>
                    <a:pt x="898320" y="592278"/>
                    <a:pt x="852636" y="589699"/>
                  </a:cubicBezTo>
                  <a:cubicBezTo>
                    <a:pt x="806951" y="586478"/>
                    <a:pt x="759980" y="588409"/>
                    <a:pt x="714295" y="581321"/>
                  </a:cubicBezTo>
                  <a:cubicBezTo>
                    <a:pt x="710435" y="581321"/>
                    <a:pt x="707217" y="574877"/>
                    <a:pt x="711722" y="572943"/>
                  </a:cubicBezTo>
                  <a:lnTo>
                    <a:pt x="716870" y="571009"/>
                  </a:lnTo>
                  <a:cubicBezTo>
                    <a:pt x="718156" y="570364"/>
                    <a:pt x="718800" y="571009"/>
                    <a:pt x="718800" y="571654"/>
                  </a:cubicBezTo>
                  <a:cubicBezTo>
                    <a:pt x="718800" y="563276"/>
                    <a:pt x="907973" y="572298"/>
                    <a:pt x="979395" y="574877"/>
                  </a:cubicBezTo>
                  <a:cubicBezTo>
                    <a:pt x="971029" y="536852"/>
                    <a:pt x="980037" y="491093"/>
                    <a:pt x="982612" y="453714"/>
                  </a:cubicBezTo>
                  <a:cubicBezTo>
                    <a:pt x="987758" y="392488"/>
                    <a:pt x="995481" y="331907"/>
                    <a:pt x="992263" y="270038"/>
                  </a:cubicBezTo>
                  <a:cubicBezTo>
                    <a:pt x="992263" y="267460"/>
                    <a:pt x="996767" y="266815"/>
                    <a:pt x="997411" y="269393"/>
                  </a:cubicBezTo>
                  <a:close/>
                  <a:moveTo>
                    <a:pt x="272352" y="242941"/>
                  </a:moveTo>
                  <a:cubicBezTo>
                    <a:pt x="280023" y="238468"/>
                    <a:pt x="287054" y="249971"/>
                    <a:pt x="278744" y="255083"/>
                  </a:cubicBezTo>
                  <a:cubicBezTo>
                    <a:pt x="235270" y="281284"/>
                    <a:pt x="198193" y="317707"/>
                    <a:pt x="154081" y="343269"/>
                  </a:cubicBezTo>
                  <a:cubicBezTo>
                    <a:pt x="144491" y="348381"/>
                    <a:pt x="137459" y="334322"/>
                    <a:pt x="146409" y="328570"/>
                  </a:cubicBezTo>
                  <a:cubicBezTo>
                    <a:pt x="187324" y="299175"/>
                    <a:pt x="228239" y="267863"/>
                    <a:pt x="272352" y="242941"/>
                  </a:cubicBezTo>
                  <a:close/>
                  <a:moveTo>
                    <a:pt x="273921" y="204793"/>
                  </a:moveTo>
                  <a:cubicBezTo>
                    <a:pt x="278426" y="201619"/>
                    <a:pt x="284217" y="209238"/>
                    <a:pt x="279712" y="213048"/>
                  </a:cubicBezTo>
                  <a:cubicBezTo>
                    <a:pt x="251401" y="234636"/>
                    <a:pt x="223732" y="258765"/>
                    <a:pt x="193489" y="277179"/>
                  </a:cubicBezTo>
                  <a:cubicBezTo>
                    <a:pt x="187056" y="280353"/>
                    <a:pt x="179978" y="271465"/>
                    <a:pt x="185768" y="267020"/>
                  </a:cubicBezTo>
                  <a:cubicBezTo>
                    <a:pt x="214081" y="245430"/>
                    <a:pt x="244321" y="225747"/>
                    <a:pt x="273921" y="204793"/>
                  </a:cubicBezTo>
                  <a:close/>
                  <a:moveTo>
                    <a:pt x="275850" y="167822"/>
                  </a:moveTo>
                  <a:cubicBezTo>
                    <a:pt x="281594" y="161935"/>
                    <a:pt x="289891" y="171093"/>
                    <a:pt x="284147" y="176979"/>
                  </a:cubicBezTo>
                  <a:cubicBezTo>
                    <a:pt x="263722" y="197912"/>
                    <a:pt x="238192" y="222114"/>
                    <a:pt x="210745" y="233888"/>
                  </a:cubicBezTo>
                  <a:cubicBezTo>
                    <a:pt x="201173" y="237814"/>
                    <a:pt x="194152" y="225385"/>
                    <a:pt x="202449" y="219498"/>
                  </a:cubicBezTo>
                  <a:cubicBezTo>
                    <a:pt x="215215" y="210339"/>
                    <a:pt x="228617" y="203799"/>
                    <a:pt x="241382" y="195294"/>
                  </a:cubicBezTo>
                  <a:cubicBezTo>
                    <a:pt x="253510" y="186791"/>
                    <a:pt x="264361" y="177633"/>
                    <a:pt x="275850" y="167822"/>
                  </a:cubicBezTo>
                  <a:close/>
                  <a:moveTo>
                    <a:pt x="563691" y="159639"/>
                  </a:moveTo>
                  <a:cubicBezTo>
                    <a:pt x="536682" y="221322"/>
                    <a:pt x="516746" y="285574"/>
                    <a:pt x="503884" y="351754"/>
                  </a:cubicBezTo>
                  <a:cubicBezTo>
                    <a:pt x="487164" y="435282"/>
                    <a:pt x="483948" y="520095"/>
                    <a:pt x="490380" y="604909"/>
                  </a:cubicBezTo>
                  <a:cubicBezTo>
                    <a:pt x="506456" y="605552"/>
                    <a:pt x="523176" y="606837"/>
                    <a:pt x="538610" y="607480"/>
                  </a:cubicBezTo>
                  <a:cubicBezTo>
                    <a:pt x="701311" y="616474"/>
                    <a:pt x="864012" y="622258"/>
                    <a:pt x="1026069" y="626756"/>
                  </a:cubicBezTo>
                  <a:cubicBezTo>
                    <a:pt x="1026069" y="620329"/>
                    <a:pt x="1026712" y="614548"/>
                    <a:pt x="1026712" y="608764"/>
                  </a:cubicBezTo>
                  <a:cubicBezTo>
                    <a:pt x="1027356" y="590131"/>
                    <a:pt x="1027999" y="572140"/>
                    <a:pt x="1028642" y="554150"/>
                  </a:cubicBezTo>
                  <a:cubicBezTo>
                    <a:pt x="1029927" y="441708"/>
                    <a:pt x="1027356" y="329266"/>
                    <a:pt x="1026712" y="217467"/>
                  </a:cubicBezTo>
                  <a:cubicBezTo>
                    <a:pt x="1025426" y="217467"/>
                    <a:pt x="1023498" y="217467"/>
                    <a:pt x="1022210" y="217467"/>
                  </a:cubicBezTo>
                  <a:cubicBezTo>
                    <a:pt x="873015" y="219393"/>
                    <a:pt x="712887" y="204616"/>
                    <a:pt x="563691" y="159639"/>
                  </a:cubicBezTo>
                  <a:close/>
                  <a:moveTo>
                    <a:pt x="278819" y="128102"/>
                  </a:moveTo>
                  <a:cubicBezTo>
                    <a:pt x="284510" y="122250"/>
                    <a:pt x="292731" y="131351"/>
                    <a:pt x="287040" y="136553"/>
                  </a:cubicBezTo>
                  <a:cubicBezTo>
                    <a:pt x="269334" y="156057"/>
                    <a:pt x="248468" y="175561"/>
                    <a:pt x="225703" y="187914"/>
                  </a:cubicBezTo>
                  <a:cubicBezTo>
                    <a:pt x="217482" y="192465"/>
                    <a:pt x="211160" y="180112"/>
                    <a:pt x="218747" y="174911"/>
                  </a:cubicBezTo>
                  <a:cubicBezTo>
                    <a:pt x="238983" y="159308"/>
                    <a:pt x="260481" y="146306"/>
                    <a:pt x="278819" y="128102"/>
                  </a:cubicBezTo>
                  <a:close/>
                  <a:moveTo>
                    <a:pt x="1581696" y="116590"/>
                  </a:moveTo>
                  <a:cubicBezTo>
                    <a:pt x="1536036" y="133296"/>
                    <a:pt x="1489734" y="148716"/>
                    <a:pt x="1442145" y="160924"/>
                  </a:cubicBezTo>
                  <a:cubicBezTo>
                    <a:pt x="1327033" y="192408"/>
                    <a:pt x="1207418" y="209114"/>
                    <a:pt x="1087163" y="215538"/>
                  </a:cubicBezTo>
                  <a:cubicBezTo>
                    <a:pt x="1085232" y="295211"/>
                    <a:pt x="1082018" y="374884"/>
                    <a:pt x="1078803" y="454557"/>
                  </a:cubicBezTo>
                  <a:cubicBezTo>
                    <a:pt x="1078803" y="504032"/>
                    <a:pt x="1078803" y="552864"/>
                    <a:pt x="1078160" y="601697"/>
                  </a:cubicBezTo>
                  <a:cubicBezTo>
                    <a:pt x="1078160" y="610050"/>
                    <a:pt x="1078160" y="619046"/>
                    <a:pt x="1077515" y="628041"/>
                  </a:cubicBezTo>
                  <a:cubicBezTo>
                    <a:pt x="1246648" y="632537"/>
                    <a:pt x="1415779" y="635752"/>
                    <a:pt x="1584910" y="631254"/>
                  </a:cubicBezTo>
                  <a:cubicBezTo>
                    <a:pt x="1624782" y="629968"/>
                    <a:pt x="1664652" y="628682"/>
                    <a:pt x="1703882" y="626756"/>
                  </a:cubicBezTo>
                  <a:cubicBezTo>
                    <a:pt x="1709026" y="540014"/>
                    <a:pt x="1702596" y="453273"/>
                    <a:pt x="1683946" y="369745"/>
                  </a:cubicBezTo>
                  <a:cubicBezTo>
                    <a:pt x="1671084" y="384523"/>
                    <a:pt x="1659508" y="399300"/>
                    <a:pt x="1649862" y="416649"/>
                  </a:cubicBezTo>
                  <a:cubicBezTo>
                    <a:pt x="1641502" y="431427"/>
                    <a:pt x="1618350" y="417292"/>
                    <a:pt x="1627355" y="403155"/>
                  </a:cubicBezTo>
                  <a:cubicBezTo>
                    <a:pt x="1641502" y="380025"/>
                    <a:pt x="1658865" y="360749"/>
                    <a:pt x="1677516" y="341474"/>
                  </a:cubicBezTo>
                  <a:cubicBezTo>
                    <a:pt x="1673657" y="327338"/>
                    <a:pt x="1669155" y="313203"/>
                    <a:pt x="1665297" y="299709"/>
                  </a:cubicBezTo>
                  <a:cubicBezTo>
                    <a:pt x="1642145" y="324768"/>
                    <a:pt x="1619638" y="349827"/>
                    <a:pt x="1596486" y="375526"/>
                  </a:cubicBezTo>
                  <a:cubicBezTo>
                    <a:pt x="1587483" y="385808"/>
                    <a:pt x="1570120" y="371672"/>
                    <a:pt x="1578480" y="360749"/>
                  </a:cubicBezTo>
                  <a:cubicBezTo>
                    <a:pt x="1602275" y="329266"/>
                    <a:pt x="1628641" y="300352"/>
                    <a:pt x="1655649" y="270795"/>
                  </a:cubicBezTo>
                  <a:cubicBezTo>
                    <a:pt x="1636358" y="216824"/>
                    <a:pt x="1611277" y="165422"/>
                    <a:pt x="1581696" y="116590"/>
                  </a:cubicBezTo>
                  <a:close/>
                  <a:moveTo>
                    <a:pt x="279899" y="100518"/>
                  </a:moveTo>
                  <a:cubicBezTo>
                    <a:pt x="285669" y="96738"/>
                    <a:pt x="292722" y="105557"/>
                    <a:pt x="286952" y="109965"/>
                  </a:cubicBezTo>
                  <a:cubicBezTo>
                    <a:pt x="274128" y="119415"/>
                    <a:pt x="265152" y="133903"/>
                    <a:pt x="251048" y="142722"/>
                  </a:cubicBezTo>
                  <a:cubicBezTo>
                    <a:pt x="244634" y="147131"/>
                    <a:pt x="239506" y="137681"/>
                    <a:pt x="243352" y="132642"/>
                  </a:cubicBezTo>
                  <a:cubicBezTo>
                    <a:pt x="253612" y="120045"/>
                    <a:pt x="267075" y="109335"/>
                    <a:pt x="279899" y="100518"/>
                  </a:cubicBezTo>
                  <a:close/>
                  <a:moveTo>
                    <a:pt x="604206" y="79323"/>
                  </a:moveTo>
                  <a:cubicBezTo>
                    <a:pt x="596488" y="92817"/>
                    <a:pt x="589414" y="106309"/>
                    <a:pt x="582984" y="120445"/>
                  </a:cubicBezTo>
                  <a:cubicBezTo>
                    <a:pt x="599060" y="124943"/>
                    <a:pt x="615780" y="128798"/>
                    <a:pt x="633145" y="132010"/>
                  </a:cubicBezTo>
                  <a:cubicBezTo>
                    <a:pt x="763048" y="158996"/>
                    <a:pt x="894237" y="170561"/>
                    <a:pt x="1026712" y="166063"/>
                  </a:cubicBezTo>
                  <a:cubicBezTo>
                    <a:pt x="1026712" y="150000"/>
                    <a:pt x="1026712" y="133937"/>
                    <a:pt x="1026712" y="117233"/>
                  </a:cubicBezTo>
                  <a:cubicBezTo>
                    <a:pt x="1024783" y="118517"/>
                    <a:pt x="1022210" y="119802"/>
                    <a:pt x="1018351" y="119802"/>
                  </a:cubicBezTo>
                  <a:cubicBezTo>
                    <a:pt x="932179" y="120445"/>
                    <a:pt x="847292" y="114019"/>
                    <a:pt x="761118" y="101811"/>
                  </a:cubicBezTo>
                  <a:cubicBezTo>
                    <a:pt x="730250" y="97956"/>
                    <a:pt x="699381" y="94100"/>
                    <a:pt x="669157" y="88319"/>
                  </a:cubicBezTo>
                  <a:cubicBezTo>
                    <a:pt x="647292" y="83178"/>
                    <a:pt x="626713" y="79323"/>
                    <a:pt x="604206" y="79323"/>
                  </a:cubicBezTo>
                  <a:close/>
                  <a:moveTo>
                    <a:pt x="634430" y="30491"/>
                  </a:moveTo>
                  <a:cubicBezTo>
                    <a:pt x="627356" y="41413"/>
                    <a:pt x="620281" y="52337"/>
                    <a:pt x="613852" y="63260"/>
                  </a:cubicBezTo>
                  <a:cubicBezTo>
                    <a:pt x="626713" y="61974"/>
                    <a:pt x="641505" y="64545"/>
                    <a:pt x="652436" y="65829"/>
                  </a:cubicBezTo>
                  <a:cubicBezTo>
                    <a:pt x="685234" y="69684"/>
                    <a:pt x="718032" y="72898"/>
                    <a:pt x="751472" y="76754"/>
                  </a:cubicBezTo>
                  <a:cubicBezTo>
                    <a:pt x="795844" y="81892"/>
                    <a:pt x="840860" y="88962"/>
                    <a:pt x="885877" y="90888"/>
                  </a:cubicBezTo>
                  <a:cubicBezTo>
                    <a:pt x="930249" y="92817"/>
                    <a:pt x="974622" y="91531"/>
                    <a:pt x="1019639" y="91531"/>
                  </a:cubicBezTo>
                  <a:cubicBezTo>
                    <a:pt x="1022210" y="91531"/>
                    <a:pt x="1024783" y="92817"/>
                    <a:pt x="1026712" y="94100"/>
                  </a:cubicBezTo>
                  <a:cubicBezTo>
                    <a:pt x="1026712" y="83178"/>
                    <a:pt x="1027356" y="72256"/>
                    <a:pt x="1027356" y="61333"/>
                  </a:cubicBezTo>
                  <a:cubicBezTo>
                    <a:pt x="959831" y="66472"/>
                    <a:pt x="892950" y="65188"/>
                    <a:pt x="825426" y="60690"/>
                  </a:cubicBezTo>
                  <a:cubicBezTo>
                    <a:pt x="761761" y="55550"/>
                    <a:pt x="694880" y="49766"/>
                    <a:pt x="634430" y="30491"/>
                  </a:cubicBezTo>
                  <a:close/>
                  <a:moveTo>
                    <a:pt x="291023" y="28564"/>
                  </a:moveTo>
                  <a:cubicBezTo>
                    <a:pt x="213851" y="129441"/>
                    <a:pt x="152759" y="243810"/>
                    <a:pt x="109028" y="362035"/>
                  </a:cubicBezTo>
                  <a:cubicBezTo>
                    <a:pt x="88449" y="417292"/>
                    <a:pt x="69801" y="475118"/>
                    <a:pt x="62726" y="533589"/>
                  </a:cubicBezTo>
                  <a:cubicBezTo>
                    <a:pt x="60153" y="558005"/>
                    <a:pt x="58225" y="582421"/>
                    <a:pt x="57582" y="606837"/>
                  </a:cubicBezTo>
                  <a:cubicBezTo>
                    <a:pt x="182341" y="590773"/>
                    <a:pt x="309028" y="594629"/>
                    <a:pt x="435073" y="601054"/>
                  </a:cubicBezTo>
                  <a:cubicBezTo>
                    <a:pt x="425427" y="468051"/>
                    <a:pt x="440862" y="333764"/>
                    <a:pt x="491023" y="203973"/>
                  </a:cubicBezTo>
                  <a:cubicBezTo>
                    <a:pt x="498740" y="183412"/>
                    <a:pt x="507100" y="164137"/>
                    <a:pt x="516103" y="144218"/>
                  </a:cubicBezTo>
                  <a:cubicBezTo>
                    <a:pt x="435716" y="115947"/>
                    <a:pt x="359189" y="78037"/>
                    <a:pt x="291023" y="28564"/>
                  </a:cubicBezTo>
                  <a:close/>
                  <a:moveTo>
                    <a:pt x="245105" y="0"/>
                  </a:moveTo>
                  <a:lnTo>
                    <a:pt x="315738" y="0"/>
                  </a:lnTo>
                  <a:lnTo>
                    <a:pt x="305814" y="10572"/>
                  </a:lnTo>
                  <a:cubicBezTo>
                    <a:pt x="378482" y="49766"/>
                    <a:pt x="454366" y="82535"/>
                    <a:pt x="534109" y="106951"/>
                  </a:cubicBezTo>
                  <a:lnTo>
                    <a:pt x="599627" y="0"/>
                  </a:lnTo>
                  <a:lnTo>
                    <a:pt x="656150" y="0"/>
                  </a:lnTo>
                  <a:lnTo>
                    <a:pt x="643433" y="16999"/>
                  </a:lnTo>
                  <a:cubicBezTo>
                    <a:pt x="707741" y="20854"/>
                    <a:pt x="771408" y="31134"/>
                    <a:pt x="835716" y="33703"/>
                  </a:cubicBezTo>
                  <a:cubicBezTo>
                    <a:pt x="900667" y="36274"/>
                    <a:pt x="963689" y="33703"/>
                    <a:pt x="1027356" y="29848"/>
                  </a:cubicBezTo>
                  <a:cubicBezTo>
                    <a:pt x="1027999" y="24709"/>
                    <a:pt x="1027999" y="19568"/>
                    <a:pt x="1027999" y="15070"/>
                  </a:cubicBezTo>
                  <a:cubicBezTo>
                    <a:pt x="999703" y="16356"/>
                    <a:pt x="969478" y="10572"/>
                    <a:pt x="941825" y="8646"/>
                  </a:cubicBezTo>
                  <a:cubicBezTo>
                    <a:pt x="912243" y="6717"/>
                    <a:pt x="882661" y="4148"/>
                    <a:pt x="853079" y="293"/>
                  </a:cubicBezTo>
                  <a:lnTo>
                    <a:pt x="851624" y="0"/>
                  </a:lnTo>
                  <a:lnTo>
                    <a:pt x="1089386" y="0"/>
                  </a:lnTo>
                  <a:lnTo>
                    <a:pt x="1089734" y="130725"/>
                  </a:lnTo>
                  <a:cubicBezTo>
                    <a:pt x="1089091" y="141647"/>
                    <a:pt x="1089091" y="152571"/>
                    <a:pt x="1089091" y="163494"/>
                  </a:cubicBezTo>
                  <a:cubicBezTo>
                    <a:pt x="1206776" y="156426"/>
                    <a:pt x="1325105" y="139720"/>
                    <a:pt x="1438286" y="106309"/>
                  </a:cubicBezTo>
                  <a:cubicBezTo>
                    <a:pt x="1476230" y="95386"/>
                    <a:pt x="1513527" y="82535"/>
                    <a:pt x="1550826" y="69043"/>
                  </a:cubicBezTo>
                  <a:lnTo>
                    <a:pt x="1497103" y="0"/>
                  </a:lnTo>
                  <a:lnTo>
                    <a:pt x="1560814" y="0"/>
                  </a:lnTo>
                  <a:lnTo>
                    <a:pt x="1601630" y="49766"/>
                  </a:lnTo>
                  <a:cubicBezTo>
                    <a:pt x="1638608" y="34989"/>
                    <a:pt x="1675263" y="18925"/>
                    <a:pt x="1711598" y="2139"/>
                  </a:cubicBezTo>
                  <a:lnTo>
                    <a:pt x="1716045" y="0"/>
                  </a:lnTo>
                  <a:lnTo>
                    <a:pt x="1846183" y="0"/>
                  </a:lnTo>
                  <a:lnTo>
                    <a:pt x="1745923" y="48080"/>
                  </a:lnTo>
                  <a:cubicBezTo>
                    <a:pt x="1708705" y="65188"/>
                    <a:pt x="1671084" y="81572"/>
                    <a:pt x="1633142" y="96672"/>
                  </a:cubicBezTo>
                  <a:cubicBezTo>
                    <a:pt x="1652435" y="127512"/>
                    <a:pt x="1669155" y="159639"/>
                    <a:pt x="1683946" y="193051"/>
                  </a:cubicBezTo>
                  <a:cubicBezTo>
                    <a:pt x="1688447" y="204616"/>
                    <a:pt x="1692948" y="215538"/>
                    <a:pt x="1697450" y="227104"/>
                  </a:cubicBezTo>
                  <a:cubicBezTo>
                    <a:pt x="1723173" y="200761"/>
                    <a:pt x="1748253" y="175059"/>
                    <a:pt x="1772691" y="148073"/>
                  </a:cubicBezTo>
                  <a:cubicBezTo>
                    <a:pt x="1781694" y="137792"/>
                    <a:pt x="1796486" y="153214"/>
                    <a:pt x="1787483" y="163494"/>
                  </a:cubicBezTo>
                  <a:cubicBezTo>
                    <a:pt x="1761115" y="193051"/>
                    <a:pt x="1734106" y="222606"/>
                    <a:pt x="1707097" y="252805"/>
                  </a:cubicBezTo>
                  <a:cubicBezTo>
                    <a:pt x="1712242" y="267583"/>
                    <a:pt x="1717386" y="281719"/>
                    <a:pt x="1721245" y="296497"/>
                  </a:cubicBezTo>
                  <a:cubicBezTo>
                    <a:pt x="1750827" y="266297"/>
                    <a:pt x="1783624" y="232244"/>
                    <a:pt x="1797771" y="193051"/>
                  </a:cubicBezTo>
                  <a:cubicBezTo>
                    <a:pt x="1800987" y="183412"/>
                    <a:pt x="1814492" y="187910"/>
                    <a:pt x="1812563" y="196906"/>
                  </a:cubicBezTo>
                  <a:cubicBezTo>
                    <a:pt x="1805489" y="236742"/>
                    <a:pt x="1772691" y="270152"/>
                    <a:pt x="1748253" y="299709"/>
                  </a:cubicBezTo>
                  <a:cubicBezTo>
                    <a:pt x="1741824" y="306777"/>
                    <a:pt x="1735392" y="314487"/>
                    <a:pt x="1728962" y="321556"/>
                  </a:cubicBezTo>
                  <a:cubicBezTo>
                    <a:pt x="1755328" y="419861"/>
                    <a:pt x="1765618" y="522024"/>
                    <a:pt x="1761760" y="624186"/>
                  </a:cubicBezTo>
                  <a:cubicBezTo>
                    <a:pt x="1871084" y="619688"/>
                    <a:pt x="1980409" y="613905"/>
                    <a:pt x="2090376" y="613262"/>
                  </a:cubicBezTo>
                  <a:cubicBezTo>
                    <a:pt x="2089090" y="590773"/>
                    <a:pt x="2087803" y="568928"/>
                    <a:pt x="2085231" y="547083"/>
                  </a:cubicBezTo>
                  <a:cubicBezTo>
                    <a:pt x="2070440" y="420504"/>
                    <a:pt x="2029926" y="295854"/>
                    <a:pt x="1973334" y="182126"/>
                  </a:cubicBezTo>
                  <a:cubicBezTo>
                    <a:pt x="1956614" y="149358"/>
                    <a:pt x="1938608" y="117232"/>
                    <a:pt x="1919154" y="85989"/>
                  </a:cubicBezTo>
                  <a:lnTo>
                    <a:pt x="1859647" y="0"/>
                  </a:lnTo>
                  <a:lnTo>
                    <a:pt x="1928060" y="0"/>
                  </a:lnTo>
                  <a:lnTo>
                    <a:pt x="1994556" y="99884"/>
                  </a:lnTo>
                  <a:cubicBezTo>
                    <a:pt x="2056935" y="211683"/>
                    <a:pt x="2105166" y="333764"/>
                    <a:pt x="2128960" y="458414"/>
                  </a:cubicBezTo>
                  <a:cubicBezTo>
                    <a:pt x="2151470" y="575354"/>
                    <a:pt x="2157899" y="698718"/>
                    <a:pt x="2126389" y="814372"/>
                  </a:cubicBezTo>
                  <a:cubicBezTo>
                    <a:pt x="2092949" y="935167"/>
                    <a:pt x="2040215" y="1052750"/>
                    <a:pt x="1973977" y="1159408"/>
                  </a:cubicBezTo>
                  <a:cubicBezTo>
                    <a:pt x="1947611" y="1202457"/>
                    <a:pt x="1918029" y="1243579"/>
                    <a:pt x="1885874" y="1282773"/>
                  </a:cubicBezTo>
                  <a:cubicBezTo>
                    <a:pt x="1885231" y="1284058"/>
                    <a:pt x="1883946" y="1285344"/>
                    <a:pt x="1883303" y="1285987"/>
                  </a:cubicBezTo>
                  <a:cubicBezTo>
                    <a:pt x="1879444" y="1291126"/>
                    <a:pt x="1876228" y="1294981"/>
                    <a:pt x="1872370" y="1298836"/>
                  </a:cubicBezTo>
                  <a:cubicBezTo>
                    <a:pt x="1871084" y="1301407"/>
                    <a:pt x="1869797" y="1303334"/>
                    <a:pt x="1867868" y="1304619"/>
                  </a:cubicBezTo>
                  <a:cubicBezTo>
                    <a:pt x="1745039" y="1449830"/>
                    <a:pt x="1588126" y="1566128"/>
                    <a:pt x="1404847" y="1623313"/>
                  </a:cubicBezTo>
                  <a:cubicBezTo>
                    <a:pt x="1340538" y="1643231"/>
                    <a:pt x="1274944" y="1654154"/>
                    <a:pt x="1208063" y="1661221"/>
                  </a:cubicBezTo>
                  <a:cubicBezTo>
                    <a:pt x="1201631" y="1661864"/>
                    <a:pt x="1194557" y="1662507"/>
                    <a:pt x="1188127" y="1663149"/>
                  </a:cubicBezTo>
                  <a:cubicBezTo>
                    <a:pt x="1179767" y="1664433"/>
                    <a:pt x="1171407" y="1665076"/>
                    <a:pt x="1163047" y="1666362"/>
                  </a:cubicBezTo>
                  <a:cubicBezTo>
                    <a:pt x="1124462" y="1670217"/>
                    <a:pt x="1085232" y="1672143"/>
                    <a:pt x="1046648" y="1672143"/>
                  </a:cubicBezTo>
                  <a:cubicBezTo>
                    <a:pt x="1027356" y="1672143"/>
                    <a:pt x="1007420" y="1672143"/>
                    <a:pt x="988127" y="1670859"/>
                  </a:cubicBezTo>
                  <a:cubicBezTo>
                    <a:pt x="946969" y="1668931"/>
                    <a:pt x="905813" y="1663790"/>
                    <a:pt x="864655" y="1654796"/>
                  </a:cubicBezTo>
                  <a:cubicBezTo>
                    <a:pt x="687807" y="1622670"/>
                    <a:pt x="518031" y="1546209"/>
                    <a:pt x="378482" y="1434410"/>
                  </a:cubicBezTo>
                  <a:cubicBezTo>
                    <a:pt x="285878" y="1359233"/>
                    <a:pt x="211923" y="1262212"/>
                    <a:pt x="154045" y="1159408"/>
                  </a:cubicBezTo>
                  <a:cubicBezTo>
                    <a:pt x="91022" y="1047609"/>
                    <a:pt x="43433" y="926171"/>
                    <a:pt x="18997" y="800237"/>
                  </a:cubicBezTo>
                  <a:cubicBezTo>
                    <a:pt x="-3512" y="683941"/>
                    <a:pt x="-9942" y="560575"/>
                    <a:pt x="21568" y="444920"/>
                  </a:cubicBezTo>
                  <a:cubicBezTo>
                    <a:pt x="55009" y="324125"/>
                    <a:pt x="107743" y="205900"/>
                    <a:pt x="173981" y="998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5E26A64-C706-AC47-903A-6DABD50EDA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86113" y="586168"/>
              <a:ext cx="1010995" cy="1103073"/>
            </a:xfrm>
            <a:custGeom>
              <a:avLst/>
              <a:gdLst>
                <a:gd name="connsiteX0" fmla="*/ 257392 w 566197"/>
                <a:gd name="connsiteY0" fmla="*/ 609331 h 617765"/>
                <a:gd name="connsiteX1" fmla="*/ 306005 w 566197"/>
                <a:gd name="connsiteY1" fmla="*/ 611414 h 617765"/>
                <a:gd name="connsiteX2" fmla="*/ 306720 w 566197"/>
                <a:gd name="connsiteY2" fmla="*/ 614887 h 617765"/>
                <a:gd name="connsiteX3" fmla="*/ 256319 w 566197"/>
                <a:gd name="connsiteY3" fmla="*/ 611414 h 617765"/>
                <a:gd name="connsiteX4" fmla="*/ 257392 w 566197"/>
                <a:gd name="connsiteY4" fmla="*/ 609331 h 617765"/>
                <a:gd name="connsiteX5" fmla="*/ 321124 w 566197"/>
                <a:gd name="connsiteY5" fmla="*/ 597669 h 617765"/>
                <a:gd name="connsiteX6" fmla="*/ 322930 w 566197"/>
                <a:gd name="connsiteY6" fmla="*/ 600786 h 617765"/>
                <a:gd name="connsiteX7" fmla="*/ 249619 w 566197"/>
                <a:gd name="connsiteY7" fmla="*/ 600440 h 617765"/>
                <a:gd name="connsiteX8" fmla="*/ 250341 w 566197"/>
                <a:gd name="connsiteY8" fmla="*/ 599054 h 617765"/>
                <a:gd name="connsiteX9" fmla="*/ 286455 w 566197"/>
                <a:gd name="connsiteY9" fmla="*/ 605635 h 617765"/>
                <a:gd name="connsiteX10" fmla="*/ 321124 w 566197"/>
                <a:gd name="connsiteY10" fmla="*/ 597669 h 617765"/>
                <a:gd name="connsiteX11" fmla="*/ 339457 w 566197"/>
                <a:gd name="connsiteY11" fmla="*/ 574264 h 617765"/>
                <a:gd name="connsiteX12" fmla="*/ 342343 w 566197"/>
                <a:gd name="connsiteY12" fmla="*/ 577131 h 617765"/>
                <a:gd name="connsiteX13" fmla="*/ 290749 w 566197"/>
                <a:gd name="connsiteY13" fmla="*/ 600073 h 617765"/>
                <a:gd name="connsiteX14" fmla="*/ 234104 w 566197"/>
                <a:gd name="connsiteY14" fmla="*/ 583942 h 617765"/>
                <a:gd name="connsiteX15" fmla="*/ 235547 w 566197"/>
                <a:gd name="connsiteY15" fmla="*/ 582150 h 617765"/>
                <a:gd name="connsiteX16" fmla="*/ 339457 w 566197"/>
                <a:gd name="connsiteY16" fmla="*/ 574264 h 617765"/>
                <a:gd name="connsiteX17" fmla="*/ 344805 w 566197"/>
                <a:gd name="connsiteY17" fmla="*/ 556610 h 617765"/>
                <a:gd name="connsiteX18" fmla="*/ 345524 w 566197"/>
                <a:gd name="connsiteY18" fmla="*/ 559281 h 617765"/>
                <a:gd name="connsiteX19" fmla="*/ 278294 w 566197"/>
                <a:gd name="connsiteY19" fmla="*/ 590260 h 617765"/>
                <a:gd name="connsiteX20" fmla="*/ 225804 w 566197"/>
                <a:gd name="connsiteY20" fmla="*/ 563554 h 617765"/>
                <a:gd name="connsiteX21" fmla="*/ 227242 w 566197"/>
                <a:gd name="connsiteY21" fmla="*/ 562842 h 617765"/>
                <a:gd name="connsiteX22" fmla="*/ 282968 w 566197"/>
                <a:gd name="connsiteY22" fmla="*/ 586343 h 617765"/>
                <a:gd name="connsiteX23" fmla="*/ 341929 w 566197"/>
                <a:gd name="connsiteY23" fmla="*/ 557145 h 617765"/>
                <a:gd name="connsiteX24" fmla="*/ 344805 w 566197"/>
                <a:gd name="connsiteY24" fmla="*/ 556610 h 617765"/>
                <a:gd name="connsiteX25" fmla="*/ 212677 w 566197"/>
                <a:gd name="connsiteY25" fmla="*/ 375621 h 617765"/>
                <a:gd name="connsiteX26" fmla="*/ 212677 w 566197"/>
                <a:gd name="connsiteY26" fmla="*/ 379193 h 617765"/>
                <a:gd name="connsiteX27" fmla="*/ 157903 w 566197"/>
                <a:gd name="connsiteY27" fmla="*/ 381971 h 617765"/>
                <a:gd name="connsiteX28" fmla="*/ 157903 w 566197"/>
                <a:gd name="connsiteY28" fmla="*/ 379986 h 617765"/>
                <a:gd name="connsiteX29" fmla="*/ 212677 w 566197"/>
                <a:gd name="connsiteY29" fmla="*/ 375621 h 617765"/>
                <a:gd name="connsiteX30" fmla="*/ 213384 w 566197"/>
                <a:gd name="connsiteY30" fmla="*/ 369271 h 617765"/>
                <a:gd name="connsiteX31" fmla="*/ 213747 w 566197"/>
                <a:gd name="connsiteY31" fmla="*/ 372202 h 617765"/>
                <a:gd name="connsiteX32" fmla="*/ 172040 w 566197"/>
                <a:gd name="connsiteY32" fmla="*/ 375499 h 617765"/>
                <a:gd name="connsiteX33" fmla="*/ 132873 w 566197"/>
                <a:gd name="connsiteY33" fmla="*/ 376964 h 617765"/>
                <a:gd name="connsiteX34" fmla="*/ 133235 w 566197"/>
                <a:gd name="connsiteY34" fmla="*/ 374034 h 617765"/>
                <a:gd name="connsiteX35" fmla="*/ 172040 w 566197"/>
                <a:gd name="connsiteY35" fmla="*/ 371836 h 617765"/>
                <a:gd name="connsiteX36" fmla="*/ 213384 w 566197"/>
                <a:gd name="connsiteY36" fmla="*/ 369271 h 617765"/>
                <a:gd name="connsiteX37" fmla="*/ 418460 w 566197"/>
                <a:gd name="connsiteY37" fmla="*/ 366373 h 617765"/>
                <a:gd name="connsiteX38" fmla="*/ 482411 w 566197"/>
                <a:gd name="connsiteY38" fmla="*/ 369656 h 617765"/>
                <a:gd name="connsiteX39" fmla="*/ 482770 w 566197"/>
                <a:gd name="connsiteY39" fmla="*/ 371003 h 617765"/>
                <a:gd name="connsiteX40" fmla="*/ 421018 w 566197"/>
                <a:gd name="connsiteY40" fmla="*/ 370666 h 617765"/>
                <a:gd name="connsiteX41" fmla="*/ 354598 w 566197"/>
                <a:gd name="connsiteY41" fmla="*/ 372013 h 617765"/>
                <a:gd name="connsiteX42" fmla="*/ 354239 w 566197"/>
                <a:gd name="connsiteY42" fmla="*/ 368645 h 617765"/>
                <a:gd name="connsiteX43" fmla="*/ 418460 w 566197"/>
                <a:gd name="connsiteY43" fmla="*/ 366373 h 617765"/>
                <a:gd name="connsiteX44" fmla="*/ 214974 w 566197"/>
                <a:gd name="connsiteY44" fmla="*/ 362921 h 617765"/>
                <a:gd name="connsiteX45" fmla="*/ 214974 w 566197"/>
                <a:gd name="connsiteY45" fmla="*/ 365898 h 617765"/>
                <a:gd name="connsiteX46" fmla="*/ 103071 w 566197"/>
                <a:gd name="connsiteY46" fmla="*/ 370527 h 617765"/>
                <a:gd name="connsiteX47" fmla="*/ 103071 w 566197"/>
                <a:gd name="connsiteY47" fmla="*/ 368212 h 617765"/>
                <a:gd name="connsiteX48" fmla="*/ 214974 w 566197"/>
                <a:gd name="connsiteY48" fmla="*/ 362921 h 617765"/>
                <a:gd name="connsiteX49" fmla="*/ 531049 w 566197"/>
                <a:gd name="connsiteY49" fmla="*/ 316723 h 617765"/>
                <a:gd name="connsiteX50" fmla="*/ 533568 w 566197"/>
                <a:gd name="connsiteY50" fmla="*/ 317436 h 617765"/>
                <a:gd name="connsiteX51" fmla="*/ 496145 w 566197"/>
                <a:gd name="connsiteY51" fmla="*/ 342408 h 617765"/>
                <a:gd name="connsiteX52" fmla="*/ 459082 w 566197"/>
                <a:gd name="connsiteY52" fmla="*/ 345262 h 617765"/>
                <a:gd name="connsiteX53" fmla="*/ 427417 w 566197"/>
                <a:gd name="connsiteY53" fmla="*/ 344192 h 617765"/>
                <a:gd name="connsiteX54" fmla="*/ 427777 w 566197"/>
                <a:gd name="connsiteY54" fmla="*/ 342765 h 617765"/>
                <a:gd name="connsiteX55" fmla="*/ 482111 w 566197"/>
                <a:gd name="connsiteY55" fmla="*/ 340625 h 617765"/>
                <a:gd name="connsiteX56" fmla="*/ 531049 w 566197"/>
                <a:gd name="connsiteY56" fmla="*/ 316723 h 617765"/>
                <a:gd name="connsiteX57" fmla="*/ 540188 w 566197"/>
                <a:gd name="connsiteY57" fmla="*/ 303527 h 617765"/>
                <a:gd name="connsiteX58" fmla="*/ 543448 w 566197"/>
                <a:gd name="connsiteY58" fmla="*/ 303887 h 617765"/>
                <a:gd name="connsiteX59" fmla="*/ 530770 w 566197"/>
                <a:gd name="connsiteY59" fmla="*/ 334832 h 617765"/>
                <a:gd name="connsiteX60" fmla="*/ 501793 w 566197"/>
                <a:gd name="connsiteY60" fmla="*/ 349226 h 617765"/>
                <a:gd name="connsiteX61" fmla="*/ 416310 w 566197"/>
                <a:gd name="connsiteY61" fmla="*/ 350665 h 617765"/>
                <a:gd name="connsiteX62" fmla="*/ 416310 w 566197"/>
                <a:gd name="connsiteY62" fmla="*/ 349226 h 617765"/>
                <a:gd name="connsiteX63" fmla="*/ 484769 w 566197"/>
                <a:gd name="connsiteY63" fmla="*/ 348146 h 617765"/>
                <a:gd name="connsiteX64" fmla="*/ 522439 w 566197"/>
                <a:gd name="connsiteY64" fmla="*/ 336631 h 617765"/>
                <a:gd name="connsiteX65" fmla="*/ 540188 w 566197"/>
                <a:gd name="connsiteY65" fmla="*/ 303527 h 617765"/>
                <a:gd name="connsiteX66" fmla="*/ 67187 w 566197"/>
                <a:gd name="connsiteY66" fmla="*/ 279147 h 617765"/>
                <a:gd name="connsiteX67" fmla="*/ 68254 w 566197"/>
                <a:gd name="connsiteY67" fmla="*/ 282785 h 617765"/>
                <a:gd name="connsiteX68" fmla="*/ 57236 w 566197"/>
                <a:gd name="connsiteY68" fmla="*/ 287151 h 617765"/>
                <a:gd name="connsiteX69" fmla="*/ 49773 w 566197"/>
                <a:gd name="connsiteY69" fmla="*/ 294063 h 617765"/>
                <a:gd name="connsiteX70" fmla="*/ 47285 w 566197"/>
                <a:gd name="connsiteY70" fmla="*/ 294063 h 617765"/>
                <a:gd name="connsiteX71" fmla="*/ 67187 w 566197"/>
                <a:gd name="connsiteY71" fmla="*/ 279147 h 617765"/>
                <a:gd name="connsiteX72" fmla="*/ 79721 w 566197"/>
                <a:gd name="connsiteY72" fmla="*/ 269994 h 617765"/>
                <a:gd name="connsiteX73" fmla="*/ 79721 w 566197"/>
                <a:gd name="connsiteY73" fmla="*/ 274040 h 617765"/>
                <a:gd name="connsiteX74" fmla="*/ 39893 w 566197"/>
                <a:gd name="connsiteY74" fmla="*/ 297582 h 617765"/>
                <a:gd name="connsiteX75" fmla="*/ 38115 w 566197"/>
                <a:gd name="connsiteY75" fmla="*/ 297214 h 617765"/>
                <a:gd name="connsiteX76" fmla="*/ 79721 w 566197"/>
                <a:gd name="connsiteY76" fmla="*/ 269994 h 617765"/>
                <a:gd name="connsiteX77" fmla="*/ 462722 w 566197"/>
                <a:gd name="connsiteY77" fmla="*/ 265201 h 617765"/>
                <a:gd name="connsiteX78" fmla="*/ 464187 w 566197"/>
                <a:gd name="connsiteY78" fmla="*/ 267671 h 617765"/>
                <a:gd name="connsiteX79" fmla="*/ 440008 w 566197"/>
                <a:gd name="connsiteY79" fmla="*/ 279313 h 617765"/>
                <a:gd name="connsiteX80" fmla="*/ 438909 w 566197"/>
                <a:gd name="connsiteY80" fmla="*/ 277549 h 617765"/>
                <a:gd name="connsiteX81" fmla="*/ 462722 w 566197"/>
                <a:gd name="connsiteY81" fmla="*/ 265201 h 617765"/>
                <a:gd name="connsiteX82" fmla="*/ 506955 w 566197"/>
                <a:gd name="connsiteY82" fmla="*/ 264402 h 617765"/>
                <a:gd name="connsiteX83" fmla="*/ 508718 w 566197"/>
                <a:gd name="connsiteY83" fmla="*/ 267390 h 617765"/>
                <a:gd name="connsiteX84" fmla="*/ 487905 w 566197"/>
                <a:gd name="connsiteY84" fmla="*/ 280837 h 617765"/>
                <a:gd name="connsiteX85" fmla="*/ 486493 w 566197"/>
                <a:gd name="connsiteY85" fmla="*/ 278970 h 617765"/>
                <a:gd name="connsiteX86" fmla="*/ 506955 w 566197"/>
                <a:gd name="connsiteY86" fmla="*/ 264402 h 617765"/>
                <a:gd name="connsiteX87" fmla="*/ 520861 w 566197"/>
                <a:gd name="connsiteY87" fmla="*/ 263632 h 617765"/>
                <a:gd name="connsiteX88" fmla="*/ 522992 w 566197"/>
                <a:gd name="connsiteY88" fmla="*/ 266891 h 617765"/>
                <a:gd name="connsiteX89" fmla="*/ 502396 w 566197"/>
                <a:gd name="connsiteY89" fmla="*/ 281736 h 617765"/>
                <a:gd name="connsiteX90" fmla="*/ 499200 w 566197"/>
                <a:gd name="connsiteY90" fmla="*/ 279563 h 617765"/>
                <a:gd name="connsiteX91" fmla="*/ 508078 w 566197"/>
                <a:gd name="connsiteY91" fmla="*/ 271960 h 617765"/>
                <a:gd name="connsiteX92" fmla="*/ 520861 w 566197"/>
                <a:gd name="connsiteY92" fmla="*/ 263632 h 617765"/>
                <a:gd name="connsiteX93" fmla="*/ 480999 w 566197"/>
                <a:gd name="connsiteY93" fmla="*/ 263607 h 617765"/>
                <a:gd name="connsiteX94" fmla="*/ 482067 w 566197"/>
                <a:gd name="connsiteY94" fmla="*/ 266406 h 617765"/>
                <a:gd name="connsiteX95" fmla="*/ 446815 w 566197"/>
                <a:gd name="connsiteY95" fmla="*/ 282846 h 617765"/>
                <a:gd name="connsiteX96" fmla="*/ 446459 w 566197"/>
                <a:gd name="connsiteY96" fmla="*/ 281797 h 617765"/>
                <a:gd name="connsiteX97" fmla="*/ 480999 w 566197"/>
                <a:gd name="connsiteY97" fmla="*/ 263607 h 617765"/>
                <a:gd name="connsiteX98" fmla="*/ 84053 w 566197"/>
                <a:gd name="connsiteY98" fmla="*/ 261675 h 617765"/>
                <a:gd name="connsiteX99" fmla="*/ 83688 w 566197"/>
                <a:gd name="connsiteY99" fmla="*/ 265217 h 617765"/>
                <a:gd name="connsiteX100" fmla="*/ 46476 w 566197"/>
                <a:gd name="connsiteY100" fmla="*/ 272656 h 617765"/>
                <a:gd name="connsiteX101" fmla="*/ 31153 w 566197"/>
                <a:gd name="connsiteY101" fmla="*/ 302766 h 617765"/>
                <a:gd name="connsiteX102" fmla="*/ 29329 w 566197"/>
                <a:gd name="connsiteY102" fmla="*/ 302766 h 617765"/>
                <a:gd name="connsiteX103" fmla="*/ 42098 w 566197"/>
                <a:gd name="connsiteY103" fmla="*/ 271594 h 617765"/>
                <a:gd name="connsiteX104" fmla="*/ 84053 w 566197"/>
                <a:gd name="connsiteY104" fmla="*/ 261675 h 617765"/>
                <a:gd name="connsiteX105" fmla="*/ 456372 w 566197"/>
                <a:gd name="connsiteY105" fmla="*/ 260438 h 617765"/>
                <a:gd name="connsiteX106" fmla="*/ 457837 w 566197"/>
                <a:gd name="connsiteY106" fmla="*/ 262908 h 617765"/>
                <a:gd name="connsiteX107" fmla="*/ 423767 w 566197"/>
                <a:gd name="connsiteY107" fmla="*/ 278077 h 617765"/>
                <a:gd name="connsiteX108" fmla="*/ 422668 w 566197"/>
                <a:gd name="connsiteY108" fmla="*/ 276666 h 617765"/>
                <a:gd name="connsiteX109" fmla="*/ 456372 w 566197"/>
                <a:gd name="connsiteY109" fmla="*/ 260438 h 617765"/>
                <a:gd name="connsiteX110" fmla="*/ 498596 w 566197"/>
                <a:gd name="connsiteY110" fmla="*/ 259196 h 617765"/>
                <a:gd name="connsiteX111" fmla="*/ 500746 w 566197"/>
                <a:gd name="connsiteY111" fmla="*/ 262348 h 617765"/>
                <a:gd name="connsiteX112" fmla="*/ 488200 w 566197"/>
                <a:gd name="connsiteY112" fmla="*/ 269702 h 617765"/>
                <a:gd name="connsiteX113" fmla="*/ 472786 w 566197"/>
                <a:gd name="connsiteY113" fmla="*/ 280207 h 617765"/>
                <a:gd name="connsiteX114" fmla="*/ 470994 w 566197"/>
                <a:gd name="connsiteY114" fmla="*/ 278106 h 617765"/>
                <a:gd name="connsiteX115" fmla="*/ 498596 w 566197"/>
                <a:gd name="connsiteY115" fmla="*/ 259196 h 617765"/>
                <a:gd name="connsiteX116" fmla="*/ 88843 w 566197"/>
                <a:gd name="connsiteY116" fmla="*/ 255552 h 617765"/>
                <a:gd name="connsiteX117" fmla="*/ 88843 w 566197"/>
                <a:gd name="connsiteY117" fmla="*/ 259168 h 617765"/>
                <a:gd name="connsiteX118" fmla="*/ 39316 w 566197"/>
                <a:gd name="connsiteY118" fmla="*/ 266039 h 617765"/>
                <a:gd name="connsiteX119" fmla="*/ 25579 w 566197"/>
                <a:gd name="connsiteY119" fmla="*/ 316301 h 617765"/>
                <a:gd name="connsiteX120" fmla="*/ 23771 w 566197"/>
                <a:gd name="connsiteY120" fmla="*/ 317024 h 617765"/>
                <a:gd name="connsiteX121" fmla="*/ 32086 w 566197"/>
                <a:gd name="connsiteY121" fmla="*/ 267485 h 617765"/>
                <a:gd name="connsiteX122" fmla="*/ 88843 w 566197"/>
                <a:gd name="connsiteY122" fmla="*/ 255552 h 617765"/>
                <a:gd name="connsiteX123" fmla="*/ 486077 w 566197"/>
                <a:gd name="connsiteY123" fmla="*/ 251796 h 617765"/>
                <a:gd name="connsiteX124" fmla="*/ 486077 w 566197"/>
                <a:gd name="connsiteY124" fmla="*/ 254971 h 617765"/>
                <a:gd name="connsiteX125" fmla="*/ 409712 w 566197"/>
                <a:gd name="connsiteY125" fmla="*/ 254971 h 617765"/>
                <a:gd name="connsiteX126" fmla="*/ 349634 w 566197"/>
                <a:gd name="connsiteY126" fmla="*/ 254618 h 617765"/>
                <a:gd name="connsiteX127" fmla="*/ 349996 w 566197"/>
                <a:gd name="connsiteY127" fmla="*/ 252854 h 617765"/>
                <a:gd name="connsiteX128" fmla="*/ 486077 w 566197"/>
                <a:gd name="connsiteY128" fmla="*/ 251796 h 617765"/>
                <a:gd name="connsiteX129" fmla="*/ 384209 w 566197"/>
                <a:gd name="connsiteY129" fmla="*/ 205985 h 617765"/>
                <a:gd name="connsiteX130" fmla="*/ 387197 w 566197"/>
                <a:gd name="connsiteY130" fmla="*/ 205985 h 617765"/>
                <a:gd name="connsiteX131" fmla="*/ 388691 w 566197"/>
                <a:gd name="connsiteY131" fmla="*/ 219048 h 617765"/>
                <a:gd name="connsiteX132" fmla="*/ 389438 w 566197"/>
                <a:gd name="connsiteY132" fmla="*/ 227394 h 617765"/>
                <a:gd name="connsiteX133" fmla="*/ 385703 w 566197"/>
                <a:gd name="connsiteY133" fmla="*/ 227394 h 617765"/>
                <a:gd name="connsiteX134" fmla="*/ 384956 w 566197"/>
                <a:gd name="connsiteY134" fmla="*/ 216508 h 617765"/>
                <a:gd name="connsiteX135" fmla="*/ 384209 w 566197"/>
                <a:gd name="connsiteY135" fmla="*/ 205985 h 617765"/>
                <a:gd name="connsiteX136" fmla="*/ 377167 w 566197"/>
                <a:gd name="connsiteY136" fmla="*/ 200138 h 617765"/>
                <a:gd name="connsiteX137" fmla="*/ 377802 w 566197"/>
                <a:gd name="connsiteY137" fmla="*/ 200138 h 617765"/>
                <a:gd name="connsiteX138" fmla="*/ 380343 w 566197"/>
                <a:gd name="connsiteY138" fmla="*/ 228238 h 617765"/>
                <a:gd name="connsiteX139" fmla="*/ 376215 w 566197"/>
                <a:gd name="connsiteY139" fmla="*/ 227873 h 617765"/>
                <a:gd name="connsiteX140" fmla="*/ 377167 w 566197"/>
                <a:gd name="connsiteY140" fmla="*/ 200138 h 617765"/>
                <a:gd name="connsiteX141" fmla="*/ 368595 w 566197"/>
                <a:gd name="connsiteY141" fmla="*/ 193297 h 617765"/>
                <a:gd name="connsiteX142" fmla="*/ 370817 w 566197"/>
                <a:gd name="connsiteY142" fmla="*/ 193297 h 617765"/>
                <a:gd name="connsiteX143" fmla="*/ 372087 w 566197"/>
                <a:gd name="connsiteY143" fmla="*/ 229824 h 617765"/>
                <a:gd name="connsiteX144" fmla="*/ 368595 w 566197"/>
                <a:gd name="connsiteY144" fmla="*/ 229824 h 617765"/>
                <a:gd name="connsiteX145" fmla="*/ 368595 w 566197"/>
                <a:gd name="connsiteY145" fmla="*/ 193297 h 617765"/>
                <a:gd name="connsiteX146" fmla="*/ 360816 w 566197"/>
                <a:gd name="connsiteY146" fmla="*/ 186199 h 617765"/>
                <a:gd name="connsiteX147" fmla="*/ 362801 w 566197"/>
                <a:gd name="connsiteY147" fmla="*/ 186199 h 617765"/>
                <a:gd name="connsiteX148" fmla="*/ 363991 w 566197"/>
                <a:gd name="connsiteY148" fmla="*/ 231459 h 617765"/>
                <a:gd name="connsiteX149" fmla="*/ 360022 w 566197"/>
                <a:gd name="connsiteY149" fmla="*/ 231459 h 617765"/>
                <a:gd name="connsiteX150" fmla="*/ 360816 w 566197"/>
                <a:gd name="connsiteY150" fmla="*/ 186199 h 617765"/>
                <a:gd name="connsiteX151" fmla="*/ 355073 w 566197"/>
                <a:gd name="connsiteY151" fmla="*/ 171556 h 617765"/>
                <a:gd name="connsiteX152" fmla="*/ 356194 w 566197"/>
                <a:gd name="connsiteY152" fmla="*/ 171556 h 617765"/>
                <a:gd name="connsiteX153" fmla="*/ 355820 w 566197"/>
                <a:gd name="connsiteY153" fmla="*/ 233390 h 617765"/>
                <a:gd name="connsiteX154" fmla="*/ 352085 w 566197"/>
                <a:gd name="connsiteY154" fmla="*/ 233028 h 617765"/>
                <a:gd name="connsiteX155" fmla="*/ 355073 w 566197"/>
                <a:gd name="connsiteY155" fmla="*/ 171556 h 617765"/>
                <a:gd name="connsiteX156" fmla="*/ 216971 w 566197"/>
                <a:gd name="connsiteY156" fmla="*/ 95723 h 617765"/>
                <a:gd name="connsiteX157" fmla="*/ 218382 w 566197"/>
                <a:gd name="connsiteY157" fmla="*/ 95723 h 617765"/>
                <a:gd name="connsiteX158" fmla="*/ 216265 w 566197"/>
                <a:gd name="connsiteY158" fmla="*/ 152051 h 617765"/>
                <a:gd name="connsiteX159" fmla="*/ 212385 w 566197"/>
                <a:gd name="connsiteY159" fmla="*/ 152051 h 617765"/>
                <a:gd name="connsiteX160" fmla="*/ 216971 w 566197"/>
                <a:gd name="connsiteY160" fmla="*/ 95723 h 617765"/>
                <a:gd name="connsiteX161" fmla="*/ 274766 w 566197"/>
                <a:gd name="connsiteY161" fmla="*/ 54638 h 617765"/>
                <a:gd name="connsiteX162" fmla="*/ 290461 w 566197"/>
                <a:gd name="connsiteY162" fmla="*/ 56659 h 617765"/>
                <a:gd name="connsiteX163" fmla="*/ 289378 w 566197"/>
                <a:gd name="connsiteY163" fmla="*/ 60794 h 617765"/>
                <a:gd name="connsiteX164" fmla="*/ 264844 w 566197"/>
                <a:gd name="connsiteY164" fmla="*/ 64178 h 617765"/>
                <a:gd name="connsiteX165" fmla="*/ 262318 w 566197"/>
                <a:gd name="connsiteY165" fmla="*/ 63050 h 617765"/>
                <a:gd name="connsiteX166" fmla="*/ 274766 w 566197"/>
                <a:gd name="connsiteY166" fmla="*/ 54638 h 617765"/>
                <a:gd name="connsiteX167" fmla="*/ 273427 w 566197"/>
                <a:gd name="connsiteY167" fmla="*/ 42498 h 617765"/>
                <a:gd name="connsiteX168" fmla="*/ 314651 w 566197"/>
                <a:gd name="connsiteY168" fmla="*/ 60168 h 617765"/>
                <a:gd name="connsiteX169" fmla="*/ 311424 w 566197"/>
                <a:gd name="connsiteY169" fmla="*/ 63481 h 617765"/>
                <a:gd name="connsiteX170" fmla="*/ 280955 w 566197"/>
                <a:gd name="connsiteY170" fmla="*/ 46548 h 617765"/>
                <a:gd name="connsiteX171" fmla="*/ 253353 w 566197"/>
                <a:gd name="connsiteY171" fmla="*/ 63113 h 617765"/>
                <a:gd name="connsiteX172" fmla="*/ 251560 w 566197"/>
                <a:gd name="connsiteY172" fmla="*/ 63113 h 617765"/>
                <a:gd name="connsiteX173" fmla="*/ 273427 w 566197"/>
                <a:gd name="connsiteY173" fmla="*/ 42498 h 617765"/>
                <a:gd name="connsiteX174" fmla="*/ 279087 w 566197"/>
                <a:gd name="connsiteY174" fmla="*/ 31499 h 617765"/>
                <a:gd name="connsiteX175" fmla="*/ 328409 w 566197"/>
                <a:gd name="connsiteY175" fmla="*/ 64104 h 617765"/>
                <a:gd name="connsiteX176" fmla="*/ 324420 w 566197"/>
                <a:gd name="connsiteY176" fmla="*/ 66302 h 617765"/>
                <a:gd name="connsiteX177" fmla="*/ 283439 w 566197"/>
                <a:gd name="connsiteY177" fmla="*/ 35895 h 617765"/>
                <a:gd name="connsiteX178" fmla="*/ 255876 w 566197"/>
                <a:gd name="connsiteY178" fmla="*/ 42123 h 617765"/>
                <a:gd name="connsiteX179" fmla="*/ 246810 w 566197"/>
                <a:gd name="connsiteY179" fmla="*/ 59708 h 617765"/>
                <a:gd name="connsiteX180" fmla="*/ 245722 w 566197"/>
                <a:gd name="connsiteY180" fmla="*/ 59342 h 617765"/>
                <a:gd name="connsiteX181" fmla="*/ 279087 w 566197"/>
                <a:gd name="connsiteY181" fmla="*/ 31499 h 617765"/>
                <a:gd name="connsiteX182" fmla="*/ 285444 w 566197"/>
                <a:gd name="connsiteY182" fmla="*/ 26894 h 617765"/>
                <a:gd name="connsiteX183" fmla="*/ 239675 w 566197"/>
                <a:gd name="connsiteY183" fmla="*/ 54232 h 617765"/>
                <a:gd name="connsiteX184" fmla="*/ 236072 w 566197"/>
                <a:gd name="connsiteY184" fmla="*/ 117901 h 617765"/>
                <a:gd name="connsiteX185" fmla="*/ 234270 w 566197"/>
                <a:gd name="connsiteY185" fmla="*/ 145959 h 617765"/>
                <a:gd name="connsiteX186" fmla="*/ 239315 w 566197"/>
                <a:gd name="connsiteY186" fmla="*/ 143441 h 617765"/>
                <a:gd name="connsiteX187" fmla="*/ 242198 w 566197"/>
                <a:gd name="connsiteY187" fmla="*/ 147038 h 617765"/>
                <a:gd name="connsiteX188" fmla="*/ 233909 w 566197"/>
                <a:gd name="connsiteY188" fmla="*/ 152794 h 617765"/>
                <a:gd name="connsiteX189" fmla="*/ 233909 w 566197"/>
                <a:gd name="connsiteY189" fmla="*/ 153513 h 617765"/>
                <a:gd name="connsiteX190" fmla="*/ 240757 w 566197"/>
                <a:gd name="connsiteY190" fmla="*/ 150995 h 617765"/>
                <a:gd name="connsiteX191" fmla="*/ 241838 w 566197"/>
                <a:gd name="connsiteY191" fmla="*/ 155671 h 617765"/>
                <a:gd name="connsiteX192" fmla="*/ 233188 w 566197"/>
                <a:gd name="connsiteY192" fmla="*/ 161787 h 617765"/>
                <a:gd name="connsiteX193" fmla="*/ 232107 w 566197"/>
                <a:gd name="connsiteY193" fmla="*/ 181931 h 617765"/>
                <a:gd name="connsiteX194" fmla="*/ 230666 w 566197"/>
                <a:gd name="connsiteY194" fmla="*/ 245600 h 617765"/>
                <a:gd name="connsiteX195" fmla="*/ 222017 w 566197"/>
                <a:gd name="connsiteY195" fmla="*/ 249917 h 617765"/>
                <a:gd name="connsiteX196" fmla="*/ 174446 w 566197"/>
                <a:gd name="connsiteY196" fmla="*/ 250996 h 617765"/>
                <a:gd name="connsiteX197" fmla="*/ 108135 w 566197"/>
                <a:gd name="connsiteY197" fmla="*/ 251356 h 617765"/>
                <a:gd name="connsiteX198" fmla="*/ 69935 w 566197"/>
                <a:gd name="connsiteY198" fmla="*/ 252075 h 617765"/>
                <a:gd name="connsiteX199" fmla="*/ 38221 w 566197"/>
                <a:gd name="connsiteY199" fmla="*/ 256751 h 617765"/>
                <a:gd name="connsiteX200" fmla="*/ 14436 w 566197"/>
                <a:gd name="connsiteY200" fmla="*/ 300277 h 617765"/>
                <a:gd name="connsiteX201" fmla="*/ 43627 w 566197"/>
                <a:gd name="connsiteY201" fmla="*/ 341644 h 617765"/>
                <a:gd name="connsiteX202" fmla="*/ 91918 w 566197"/>
                <a:gd name="connsiteY202" fmla="*/ 347040 h 617765"/>
                <a:gd name="connsiteX203" fmla="*/ 162914 w 566197"/>
                <a:gd name="connsiteY203" fmla="*/ 345241 h 617765"/>
                <a:gd name="connsiteX204" fmla="*/ 225260 w 566197"/>
                <a:gd name="connsiteY204" fmla="*/ 345241 h 617765"/>
                <a:gd name="connsiteX205" fmla="*/ 229945 w 566197"/>
                <a:gd name="connsiteY205" fmla="*/ 357471 h 617765"/>
                <a:gd name="connsiteX206" fmla="*/ 232468 w 566197"/>
                <a:gd name="connsiteY206" fmla="*/ 381573 h 617765"/>
                <a:gd name="connsiteX207" fmla="*/ 261298 w 566197"/>
                <a:gd name="connsiteY207" fmla="*/ 350637 h 617765"/>
                <a:gd name="connsiteX208" fmla="*/ 263100 w 566197"/>
                <a:gd name="connsiteY208" fmla="*/ 352435 h 617765"/>
                <a:gd name="connsiteX209" fmla="*/ 248325 w 566197"/>
                <a:gd name="connsiteY209" fmla="*/ 368983 h 617765"/>
                <a:gd name="connsiteX210" fmla="*/ 232468 w 566197"/>
                <a:gd name="connsiteY210" fmla="*/ 386609 h 617765"/>
                <a:gd name="connsiteX211" fmla="*/ 232468 w 566197"/>
                <a:gd name="connsiteY211" fmla="*/ 399558 h 617765"/>
                <a:gd name="connsiteX212" fmla="*/ 259136 w 566197"/>
                <a:gd name="connsiteY212" fmla="*/ 371141 h 617765"/>
                <a:gd name="connsiteX213" fmla="*/ 260938 w 566197"/>
                <a:gd name="connsiteY213" fmla="*/ 372580 h 617765"/>
                <a:gd name="connsiteX214" fmla="*/ 232468 w 566197"/>
                <a:gd name="connsiteY214" fmla="*/ 404594 h 617765"/>
                <a:gd name="connsiteX215" fmla="*/ 232468 w 566197"/>
                <a:gd name="connsiteY215" fmla="*/ 412148 h 617765"/>
                <a:gd name="connsiteX216" fmla="*/ 268146 w 566197"/>
                <a:gd name="connsiteY216" fmla="*/ 375457 h 617765"/>
                <a:gd name="connsiteX217" fmla="*/ 269587 w 566197"/>
                <a:gd name="connsiteY217" fmla="*/ 377256 h 617765"/>
                <a:gd name="connsiteX218" fmla="*/ 232107 w 566197"/>
                <a:gd name="connsiteY218" fmla="*/ 417904 h 617765"/>
                <a:gd name="connsiteX219" fmla="*/ 232107 w 566197"/>
                <a:gd name="connsiteY219" fmla="*/ 421501 h 617765"/>
                <a:gd name="connsiteX220" fmla="*/ 231747 w 566197"/>
                <a:gd name="connsiteY220" fmla="*/ 429415 h 617765"/>
                <a:gd name="connsiteX221" fmla="*/ 246162 w 566197"/>
                <a:gd name="connsiteY221" fmla="*/ 413587 h 617765"/>
                <a:gd name="connsiteX222" fmla="*/ 268146 w 566197"/>
                <a:gd name="connsiteY222" fmla="*/ 389486 h 617765"/>
                <a:gd name="connsiteX223" fmla="*/ 270308 w 566197"/>
                <a:gd name="connsiteY223" fmla="*/ 391285 h 617765"/>
                <a:gd name="connsiteX224" fmla="*/ 248685 w 566197"/>
                <a:gd name="connsiteY224" fmla="*/ 416105 h 617765"/>
                <a:gd name="connsiteX225" fmla="*/ 231747 w 566197"/>
                <a:gd name="connsiteY225" fmla="*/ 434810 h 617765"/>
                <a:gd name="connsiteX226" fmla="*/ 232107 w 566197"/>
                <a:gd name="connsiteY226" fmla="*/ 447760 h 617765"/>
                <a:gd name="connsiteX227" fmla="*/ 247604 w 566197"/>
                <a:gd name="connsiteY227" fmla="*/ 429415 h 617765"/>
                <a:gd name="connsiteX228" fmla="*/ 269587 w 566197"/>
                <a:gd name="connsiteY228" fmla="*/ 404235 h 617765"/>
                <a:gd name="connsiteX229" fmla="*/ 271389 w 566197"/>
                <a:gd name="connsiteY229" fmla="*/ 405314 h 617765"/>
                <a:gd name="connsiteX230" fmla="*/ 252289 w 566197"/>
                <a:gd name="connsiteY230" fmla="*/ 429415 h 617765"/>
                <a:gd name="connsiteX231" fmla="*/ 232468 w 566197"/>
                <a:gd name="connsiteY231" fmla="*/ 453156 h 617765"/>
                <a:gd name="connsiteX232" fmla="*/ 232828 w 566197"/>
                <a:gd name="connsiteY232" fmla="*/ 464307 h 617765"/>
                <a:gd name="connsiteX233" fmla="*/ 272831 w 566197"/>
                <a:gd name="connsiteY233" fmla="*/ 415386 h 617765"/>
                <a:gd name="connsiteX234" fmla="*/ 274993 w 566197"/>
                <a:gd name="connsiteY234" fmla="*/ 416465 h 617765"/>
                <a:gd name="connsiteX235" fmla="*/ 235351 w 566197"/>
                <a:gd name="connsiteY235" fmla="*/ 468264 h 617765"/>
                <a:gd name="connsiteX236" fmla="*/ 233188 w 566197"/>
                <a:gd name="connsiteY236" fmla="*/ 468624 h 617765"/>
                <a:gd name="connsiteX237" fmla="*/ 233909 w 566197"/>
                <a:gd name="connsiteY237" fmla="*/ 482293 h 617765"/>
                <a:gd name="connsiteX238" fmla="*/ 272470 w 566197"/>
                <a:gd name="connsiteY238" fmla="*/ 436249 h 617765"/>
                <a:gd name="connsiteX239" fmla="*/ 274272 w 566197"/>
                <a:gd name="connsiteY239" fmla="*/ 437328 h 617765"/>
                <a:gd name="connsiteX240" fmla="*/ 234270 w 566197"/>
                <a:gd name="connsiteY240" fmla="*/ 489127 h 617765"/>
                <a:gd name="connsiteX241" fmla="*/ 234630 w 566197"/>
                <a:gd name="connsiteY241" fmla="*/ 500278 h 617765"/>
                <a:gd name="connsiteX242" fmla="*/ 273912 w 566197"/>
                <a:gd name="connsiteY242" fmla="*/ 454235 h 617765"/>
                <a:gd name="connsiteX243" fmla="*/ 276074 w 566197"/>
                <a:gd name="connsiteY243" fmla="*/ 455314 h 617765"/>
                <a:gd name="connsiteX244" fmla="*/ 254811 w 566197"/>
                <a:gd name="connsiteY244" fmla="*/ 481573 h 617765"/>
                <a:gd name="connsiteX245" fmla="*/ 234630 w 566197"/>
                <a:gd name="connsiteY245" fmla="*/ 506394 h 617765"/>
                <a:gd name="connsiteX246" fmla="*/ 234630 w 566197"/>
                <a:gd name="connsiteY246" fmla="*/ 518624 h 617765"/>
                <a:gd name="connsiteX247" fmla="*/ 276795 w 566197"/>
                <a:gd name="connsiteY247" fmla="*/ 468624 h 617765"/>
                <a:gd name="connsiteX248" fmla="*/ 278957 w 566197"/>
                <a:gd name="connsiteY248" fmla="*/ 470062 h 617765"/>
                <a:gd name="connsiteX249" fmla="*/ 236072 w 566197"/>
                <a:gd name="connsiteY249" fmla="*/ 524020 h 617765"/>
                <a:gd name="connsiteX250" fmla="*/ 235351 w 566197"/>
                <a:gd name="connsiteY250" fmla="*/ 524739 h 617765"/>
                <a:gd name="connsiteX251" fmla="*/ 236792 w 566197"/>
                <a:gd name="connsiteY251" fmla="*/ 533732 h 617765"/>
                <a:gd name="connsiteX252" fmla="*/ 276795 w 566197"/>
                <a:gd name="connsiteY252" fmla="*/ 493084 h 617765"/>
                <a:gd name="connsiteX253" fmla="*/ 278236 w 566197"/>
                <a:gd name="connsiteY253" fmla="*/ 494163 h 617765"/>
                <a:gd name="connsiteX254" fmla="*/ 256974 w 566197"/>
                <a:gd name="connsiteY254" fmla="*/ 518264 h 617765"/>
                <a:gd name="connsiteX255" fmla="*/ 238234 w 566197"/>
                <a:gd name="connsiteY255" fmla="*/ 538768 h 617765"/>
                <a:gd name="connsiteX256" fmla="*/ 242198 w 566197"/>
                <a:gd name="connsiteY256" fmla="*/ 547401 h 617765"/>
                <a:gd name="connsiteX257" fmla="*/ 243279 w 566197"/>
                <a:gd name="connsiteY257" fmla="*/ 549200 h 617765"/>
                <a:gd name="connsiteX258" fmla="*/ 259496 w 566197"/>
                <a:gd name="connsiteY258" fmla="*/ 530495 h 617765"/>
                <a:gd name="connsiteX259" fmla="*/ 274633 w 566197"/>
                <a:gd name="connsiteY259" fmla="*/ 512509 h 617765"/>
                <a:gd name="connsiteX260" fmla="*/ 277516 w 566197"/>
                <a:gd name="connsiteY260" fmla="*/ 514307 h 617765"/>
                <a:gd name="connsiteX261" fmla="*/ 262019 w 566197"/>
                <a:gd name="connsiteY261" fmla="*/ 533013 h 617765"/>
                <a:gd name="connsiteX262" fmla="*/ 245442 w 566197"/>
                <a:gd name="connsiteY262" fmla="*/ 552437 h 617765"/>
                <a:gd name="connsiteX263" fmla="*/ 251928 w 566197"/>
                <a:gd name="connsiteY263" fmla="*/ 558552 h 617765"/>
                <a:gd name="connsiteX264" fmla="*/ 262740 w 566197"/>
                <a:gd name="connsiteY264" fmla="*/ 544883 h 617765"/>
                <a:gd name="connsiteX265" fmla="*/ 275353 w 566197"/>
                <a:gd name="connsiteY265" fmla="*/ 528336 h 617765"/>
                <a:gd name="connsiteX266" fmla="*/ 277876 w 566197"/>
                <a:gd name="connsiteY266" fmla="*/ 529415 h 617765"/>
                <a:gd name="connsiteX267" fmla="*/ 266344 w 566197"/>
                <a:gd name="connsiteY267" fmla="*/ 545962 h 617765"/>
                <a:gd name="connsiteX268" fmla="*/ 255172 w 566197"/>
                <a:gd name="connsiteY268" fmla="*/ 561070 h 617765"/>
                <a:gd name="connsiteX269" fmla="*/ 262740 w 566197"/>
                <a:gd name="connsiteY269" fmla="*/ 565027 h 617765"/>
                <a:gd name="connsiteX270" fmla="*/ 280038 w 566197"/>
                <a:gd name="connsiteY270" fmla="*/ 541286 h 617765"/>
                <a:gd name="connsiteX271" fmla="*/ 282201 w 566197"/>
                <a:gd name="connsiteY271" fmla="*/ 542725 h 617765"/>
                <a:gd name="connsiteX272" fmla="*/ 266704 w 566197"/>
                <a:gd name="connsiteY272" fmla="*/ 566106 h 617765"/>
                <a:gd name="connsiteX273" fmla="*/ 274993 w 566197"/>
                <a:gd name="connsiteY273" fmla="*/ 567905 h 617765"/>
                <a:gd name="connsiteX274" fmla="*/ 285444 w 566197"/>
                <a:gd name="connsiteY274" fmla="*/ 550998 h 617765"/>
                <a:gd name="connsiteX275" fmla="*/ 288688 w 566197"/>
                <a:gd name="connsiteY275" fmla="*/ 552077 h 617765"/>
                <a:gd name="connsiteX276" fmla="*/ 279318 w 566197"/>
                <a:gd name="connsiteY276" fmla="*/ 568265 h 617765"/>
                <a:gd name="connsiteX277" fmla="*/ 285084 w 566197"/>
                <a:gd name="connsiteY277" fmla="*/ 568265 h 617765"/>
                <a:gd name="connsiteX278" fmla="*/ 285084 w 566197"/>
                <a:gd name="connsiteY278" fmla="*/ 567905 h 617765"/>
                <a:gd name="connsiteX279" fmla="*/ 293373 w 566197"/>
                <a:gd name="connsiteY279" fmla="*/ 555675 h 617765"/>
                <a:gd name="connsiteX280" fmla="*/ 295895 w 566197"/>
                <a:gd name="connsiteY280" fmla="*/ 556754 h 617765"/>
                <a:gd name="connsiteX281" fmla="*/ 289769 w 566197"/>
                <a:gd name="connsiteY281" fmla="*/ 567905 h 617765"/>
                <a:gd name="connsiteX282" fmla="*/ 298058 w 566197"/>
                <a:gd name="connsiteY282" fmla="*/ 566466 h 617765"/>
                <a:gd name="connsiteX283" fmla="*/ 298418 w 566197"/>
                <a:gd name="connsiteY283" fmla="*/ 565027 h 617765"/>
                <a:gd name="connsiteX284" fmla="*/ 302382 w 566197"/>
                <a:gd name="connsiteY284" fmla="*/ 557833 h 617765"/>
                <a:gd name="connsiteX285" fmla="*/ 304905 w 566197"/>
                <a:gd name="connsiteY285" fmla="*/ 558552 h 617765"/>
                <a:gd name="connsiteX286" fmla="*/ 302382 w 566197"/>
                <a:gd name="connsiteY286" fmla="*/ 565387 h 617765"/>
                <a:gd name="connsiteX287" fmla="*/ 310311 w 566197"/>
                <a:gd name="connsiteY287" fmla="*/ 561790 h 617765"/>
                <a:gd name="connsiteX288" fmla="*/ 309229 w 566197"/>
                <a:gd name="connsiteY288" fmla="*/ 559991 h 617765"/>
                <a:gd name="connsiteX289" fmla="*/ 309950 w 566197"/>
                <a:gd name="connsiteY289" fmla="*/ 557833 h 617765"/>
                <a:gd name="connsiteX290" fmla="*/ 312833 w 566197"/>
                <a:gd name="connsiteY290" fmla="*/ 558552 h 617765"/>
                <a:gd name="connsiteX291" fmla="*/ 312473 w 566197"/>
                <a:gd name="connsiteY291" fmla="*/ 560351 h 617765"/>
                <a:gd name="connsiteX292" fmla="*/ 332654 w 566197"/>
                <a:gd name="connsiteY292" fmla="*/ 480494 h 617765"/>
                <a:gd name="connsiteX293" fmla="*/ 329051 w 566197"/>
                <a:gd name="connsiteY293" fmla="*/ 417904 h 617765"/>
                <a:gd name="connsiteX294" fmla="*/ 329771 w 566197"/>
                <a:gd name="connsiteY294" fmla="*/ 386609 h 617765"/>
                <a:gd name="connsiteX295" fmla="*/ 331934 w 566197"/>
                <a:gd name="connsiteY295" fmla="*/ 359630 h 617765"/>
                <a:gd name="connsiteX296" fmla="*/ 343466 w 566197"/>
                <a:gd name="connsiteY296" fmla="*/ 351356 h 617765"/>
                <a:gd name="connsiteX297" fmla="*/ 411939 w 566197"/>
                <a:gd name="connsiteY297" fmla="*/ 352795 h 617765"/>
                <a:gd name="connsiteX298" fmla="*/ 475727 w 566197"/>
                <a:gd name="connsiteY298" fmla="*/ 354594 h 617765"/>
                <a:gd name="connsiteX299" fmla="*/ 549966 w 566197"/>
                <a:gd name="connsiteY299" fmla="*/ 305313 h 617765"/>
                <a:gd name="connsiteX300" fmla="*/ 527983 w 566197"/>
                <a:gd name="connsiteY300" fmla="*/ 259989 h 617765"/>
                <a:gd name="connsiteX301" fmla="*/ 462753 w 566197"/>
                <a:gd name="connsiteY301" fmla="*/ 249557 h 617765"/>
                <a:gd name="connsiteX302" fmla="*/ 391758 w 566197"/>
                <a:gd name="connsiteY302" fmla="*/ 247399 h 617765"/>
                <a:gd name="connsiteX303" fmla="*/ 361485 w 566197"/>
                <a:gd name="connsiteY303" fmla="*/ 248838 h 617765"/>
                <a:gd name="connsiteX304" fmla="*/ 343826 w 566197"/>
                <a:gd name="connsiteY304" fmla="*/ 248478 h 617765"/>
                <a:gd name="connsiteX305" fmla="*/ 330492 w 566197"/>
                <a:gd name="connsiteY305" fmla="*/ 240564 h 617765"/>
                <a:gd name="connsiteX306" fmla="*/ 330492 w 566197"/>
                <a:gd name="connsiteY306" fmla="*/ 111427 h 617765"/>
                <a:gd name="connsiteX307" fmla="*/ 330852 w 566197"/>
                <a:gd name="connsiteY307" fmla="*/ 78333 h 617765"/>
                <a:gd name="connsiteX308" fmla="*/ 326528 w 566197"/>
                <a:gd name="connsiteY308" fmla="*/ 49915 h 617765"/>
                <a:gd name="connsiteX309" fmla="*/ 285444 w 566197"/>
                <a:gd name="connsiteY309" fmla="*/ 26894 h 617765"/>
                <a:gd name="connsiteX310" fmla="*/ 286165 w 566197"/>
                <a:gd name="connsiteY310" fmla="*/ 10706 h 617765"/>
                <a:gd name="connsiteX311" fmla="*/ 335898 w 566197"/>
                <a:gd name="connsiteY311" fmla="*/ 31210 h 617765"/>
                <a:gd name="connsiteX312" fmla="*/ 349953 w 566197"/>
                <a:gd name="connsiteY312" fmla="*/ 88405 h 617765"/>
                <a:gd name="connsiteX313" fmla="*/ 348872 w 566197"/>
                <a:gd name="connsiteY313" fmla="*/ 236607 h 617765"/>
                <a:gd name="connsiteX314" fmla="*/ 361485 w 566197"/>
                <a:gd name="connsiteY314" fmla="*/ 235888 h 617765"/>
                <a:gd name="connsiteX315" fmla="*/ 401848 w 566197"/>
                <a:gd name="connsiteY315" fmla="*/ 232650 h 617765"/>
                <a:gd name="connsiteX316" fmla="*/ 486178 w 566197"/>
                <a:gd name="connsiteY316" fmla="*/ 234089 h 617765"/>
                <a:gd name="connsiteX317" fmla="*/ 551408 w 566197"/>
                <a:gd name="connsiteY317" fmla="*/ 255672 h 617765"/>
                <a:gd name="connsiteX318" fmla="*/ 565823 w 566197"/>
                <a:gd name="connsiteY318" fmla="*/ 302435 h 617765"/>
                <a:gd name="connsiteX319" fmla="*/ 545281 w 566197"/>
                <a:gd name="connsiteY319" fmla="*/ 349917 h 617765"/>
                <a:gd name="connsiteX320" fmla="*/ 495548 w 566197"/>
                <a:gd name="connsiteY320" fmla="*/ 365026 h 617765"/>
                <a:gd name="connsiteX321" fmla="*/ 346349 w 566197"/>
                <a:gd name="connsiteY321" fmla="*/ 364666 h 617765"/>
                <a:gd name="connsiteX322" fmla="*/ 344907 w 566197"/>
                <a:gd name="connsiteY322" fmla="*/ 386968 h 617765"/>
                <a:gd name="connsiteX323" fmla="*/ 344547 w 566197"/>
                <a:gd name="connsiteY323" fmla="*/ 427976 h 617765"/>
                <a:gd name="connsiteX324" fmla="*/ 347790 w 566197"/>
                <a:gd name="connsiteY324" fmla="*/ 497041 h 617765"/>
                <a:gd name="connsiteX325" fmla="*/ 293373 w 566197"/>
                <a:gd name="connsiteY325" fmla="*/ 582653 h 617765"/>
                <a:gd name="connsiteX326" fmla="*/ 237513 w 566197"/>
                <a:gd name="connsiteY326" fmla="*/ 566466 h 617765"/>
                <a:gd name="connsiteX327" fmla="*/ 219494 w 566197"/>
                <a:gd name="connsiteY327" fmla="*/ 515746 h 617765"/>
                <a:gd name="connsiteX328" fmla="*/ 220935 w 566197"/>
                <a:gd name="connsiteY328" fmla="*/ 361428 h 617765"/>
                <a:gd name="connsiteX329" fmla="*/ 66691 w 566197"/>
                <a:gd name="connsiteY329" fmla="*/ 363587 h 617765"/>
                <a:gd name="connsiteX330" fmla="*/ 18760 w 566197"/>
                <a:gd name="connsiteY330" fmla="*/ 346320 h 617765"/>
                <a:gd name="connsiteX331" fmla="*/ 20 w 566197"/>
                <a:gd name="connsiteY331" fmla="*/ 299917 h 617765"/>
                <a:gd name="connsiteX332" fmla="*/ 18039 w 566197"/>
                <a:gd name="connsiteY332" fmla="*/ 253154 h 617765"/>
                <a:gd name="connsiteX333" fmla="*/ 74980 w 566197"/>
                <a:gd name="connsiteY333" fmla="*/ 238046 h 617765"/>
                <a:gd name="connsiteX334" fmla="*/ 155706 w 566197"/>
                <a:gd name="connsiteY334" fmla="*/ 236607 h 617765"/>
                <a:gd name="connsiteX335" fmla="*/ 196429 w 566197"/>
                <a:gd name="connsiteY335" fmla="*/ 236607 h 617765"/>
                <a:gd name="connsiteX336" fmla="*/ 218773 w 566197"/>
                <a:gd name="connsiteY336" fmla="*/ 238406 h 617765"/>
                <a:gd name="connsiteX337" fmla="*/ 218052 w 566197"/>
                <a:gd name="connsiteY337" fmla="*/ 171139 h 617765"/>
                <a:gd name="connsiteX338" fmla="*/ 212286 w 566197"/>
                <a:gd name="connsiteY338" fmla="*/ 174736 h 617765"/>
                <a:gd name="connsiteX339" fmla="*/ 209764 w 566197"/>
                <a:gd name="connsiteY339" fmla="*/ 172218 h 617765"/>
                <a:gd name="connsiteX340" fmla="*/ 218413 w 566197"/>
                <a:gd name="connsiteY340" fmla="*/ 165384 h 617765"/>
                <a:gd name="connsiteX341" fmla="*/ 218773 w 566197"/>
                <a:gd name="connsiteY341" fmla="*/ 161787 h 617765"/>
                <a:gd name="connsiteX342" fmla="*/ 218773 w 566197"/>
                <a:gd name="connsiteY342" fmla="*/ 161067 h 617765"/>
                <a:gd name="connsiteX343" fmla="*/ 211205 w 566197"/>
                <a:gd name="connsiteY343" fmla="*/ 166463 h 617765"/>
                <a:gd name="connsiteX344" fmla="*/ 208682 w 566197"/>
                <a:gd name="connsiteY344" fmla="*/ 162866 h 617765"/>
                <a:gd name="connsiteX345" fmla="*/ 219134 w 566197"/>
                <a:gd name="connsiteY345" fmla="*/ 155312 h 617765"/>
                <a:gd name="connsiteX346" fmla="*/ 222377 w 566197"/>
                <a:gd name="connsiteY346" fmla="*/ 83369 h 617765"/>
                <a:gd name="connsiteX347" fmla="*/ 235351 w 566197"/>
                <a:gd name="connsiteY347" fmla="*/ 27973 h 617765"/>
                <a:gd name="connsiteX348" fmla="*/ 286165 w 566197"/>
                <a:gd name="connsiteY348" fmla="*/ 10706 h 617765"/>
                <a:gd name="connsiteX349" fmla="*/ 284014 w 566197"/>
                <a:gd name="connsiteY349" fmla="*/ 110 h 617765"/>
                <a:gd name="connsiteX350" fmla="*/ 341611 w 566197"/>
                <a:gd name="connsiteY350" fmla="*/ 23731 h 617765"/>
                <a:gd name="connsiteX351" fmla="*/ 338713 w 566197"/>
                <a:gd name="connsiteY351" fmla="*/ 27002 h 617765"/>
                <a:gd name="connsiteX352" fmla="*/ 288361 w 566197"/>
                <a:gd name="connsiteY352" fmla="*/ 4834 h 617765"/>
                <a:gd name="connsiteX353" fmla="*/ 239095 w 566197"/>
                <a:gd name="connsiteY353" fmla="*/ 18280 h 617765"/>
                <a:gd name="connsiteX354" fmla="*/ 237284 w 566197"/>
                <a:gd name="connsiteY354" fmla="*/ 16827 h 617765"/>
                <a:gd name="connsiteX355" fmla="*/ 284014 w 566197"/>
                <a:gd name="connsiteY355" fmla="*/ 110 h 6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566197" h="617765">
                  <a:moveTo>
                    <a:pt x="257392" y="609331"/>
                  </a:moveTo>
                  <a:cubicBezTo>
                    <a:pt x="273477" y="614540"/>
                    <a:pt x="289205" y="616276"/>
                    <a:pt x="306005" y="611414"/>
                  </a:cubicBezTo>
                  <a:cubicBezTo>
                    <a:pt x="308150" y="610720"/>
                    <a:pt x="308864" y="614192"/>
                    <a:pt x="306720" y="614887"/>
                  </a:cubicBezTo>
                  <a:cubicBezTo>
                    <a:pt x="289562" y="619749"/>
                    <a:pt x="272762" y="618360"/>
                    <a:pt x="256319" y="611414"/>
                  </a:cubicBezTo>
                  <a:cubicBezTo>
                    <a:pt x="255247" y="610720"/>
                    <a:pt x="255962" y="608983"/>
                    <a:pt x="257392" y="609331"/>
                  </a:cubicBezTo>
                  <a:close/>
                  <a:moveTo>
                    <a:pt x="321124" y="597669"/>
                  </a:moveTo>
                  <a:cubicBezTo>
                    <a:pt x="322930" y="596283"/>
                    <a:pt x="324736" y="599401"/>
                    <a:pt x="322930" y="600786"/>
                  </a:cubicBezTo>
                  <a:cubicBezTo>
                    <a:pt x="301623" y="614987"/>
                    <a:pt x="271287" y="610138"/>
                    <a:pt x="249619" y="600440"/>
                  </a:cubicBezTo>
                  <a:cubicBezTo>
                    <a:pt x="248897" y="600093"/>
                    <a:pt x="249619" y="598708"/>
                    <a:pt x="250341" y="599054"/>
                  </a:cubicBezTo>
                  <a:cubicBezTo>
                    <a:pt x="262620" y="601479"/>
                    <a:pt x="273454" y="605635"/>
                    <a:pt x="286455" y="605635"/>
                  </a:cubicBezTo>
                  <a:cubicBezTo>
                    <a:pt x="298373" y="605635"/>
                    <a:pt x="311013" y="604250"/>
                    <a:pt x="321124" y="597669"/>
                  </a:cubicBezTo>
                  <a:close/>
                  <a:moveTo>
                    <a:pt x="339457" y="574264"/>
                  </a:moveTo>
                  <a:cubicBezTo>
                    <a:pt x="341261" y="572471"/>
                    <a:pt x="343786" y="574980"/>
                    <a:pt x="342343" y="577131"/>
                  </a:cubicBezTo>
                  <a:cubicBezTo>
                    <a:pt x="328633" y="591111"/>
                    <a:pt x="310232" y="600073"/>
                    <a:pt x="290749" y="600073"/>
                  </a:cubicBezTo>
                  <a:cubicBezTo>
                    <a:pt x="270184" y="600431"/>
                    <a:pt x="249258" y="598997"/>
                    <a:pt x="234104" y="583942"/>
                  </a:cubicBezTo>
                  <a:cubicBezTo>
                    <a:pt x="233022" y="583225"/>
                    <a:pt x="234465" y="581433"/>
                    <a:pt x="235547" y="582150"/>
                  </a:cubicBezTo>
                  <a:cubicBezTo>
                    <a:pt x="264772" y="605450"/>
                    <a:pt x="313840" y="600790"/>
                    <a:pt x="339457" y="574264"/>
                  </a:cubicBezTo>
                  <a:close/>
                  <a:moveTo>
                    <a:pt x="344805" y="556610"/>
                  </a:moveTo>
                  <a:cubicBezTo>
                    <a:pt x="345704" y="557145"/>
                    <a:pt x="346243" y="558213"/>
                    <a:pt x="345524" y="559281"/>
                  </a:cubicBezTo>
                  <a:cubicBezTo>
                    <a:pt x="328986" y="579933"/>
                    <a:pt x="304898" y="592752"/>
                    <a:pt x="278294" y="590260"/>
                  </a:cubicBezTo>
                  <a:cubicBezTo>
                    <a:pt x="259239" y="588479"/>
                    <a:pt x="232994" y="583494"/>
                    <a:pt x="225804" y="563554"/>
                  </a:cubicBezTo>
                  <a:cubicBezTo>
                    <a:pt x="225085" y="562842"/>
                    <a:pt x="226523" y="562130"/>
                    <a:pt x="227242" y="562842"/>
                  </a:cubicBezTo>
                  <a:cubicBezTo>
                    <a:pt x="237668" y="581002"/>
                    <a:pt x="263554" y="586343"/>
                    <a:pt x="282968" y="586343"/>
                  </a:cubicBezTo>
                  <a:cubicBezTo>
                    <a:pt x="306696" y="587055"/>
                    <a:pt x="327548" y="576017"/>
                    <a:pt x="341929" y="557145"/>
                  </a:cubicBezTo>
                  <a:cubicBezTo>
                    <a:pt x="342648" y="556076"/>
                    <a:pt x="343906" y="556076"/>
                    <a:pt x="344805" y="556610"/>
                  </a:cubicBezTo>
                  <a:close/>
                  <a:moveTo>
                    <a:pt x="212677" y="375621"/>
                  </a:moveTo>
                  <a:cubicBezTo>
                    <a:pt x="215200" y="375621"/>
                    <a:pt x="214839" y="379193"/>
                    <a:pt x="212677" y="379193"/>
                  </a:cubicBezTo>
                  <a:cubicBezTo>
                    <a:pt x="194299" y="379590"/>
                    <a:pt x="176281" y="383161"/>
                    <a:pt x="157903" y="381971"/>
                  </a:cubicBezTo>
                  <a:cubicBezTo>
                    <a:pt x="156822" y="381971"/>
                    <a:pt x="157182" y="380383"/>
                    <a:pt x="157903" y="379986"/>
                  </a:cubicBezTo>
                  <a:cubicBezTo>
                    <a:pt x="176281" y="378399"/>
                    <a:pt x="194299" y="375621"/>
                    <a:pt x="212677" y="375621"/>
                  </a:cubicBezTo>
                  <a:close/>
                  <a:moveTo>
                    <a:pt x="213384" y="369271"/>
                  </a:moveTo>
                  <a:cubicBezTo>
                    <a:pt x="214835" y="369271"/>
                    <a:pt x="215197" y="372202"/>
                    <a:pt x="213747" y="372202"/>
                  </a:cubicBezTo>
                  <a:cubicBezTo>
                    <a:pt x="199603" y="374400"/>
                    <a:pt x="185821" y="374400"/>
                    <a:pt x="172040" y="375499"/>
                  </a:cubicBezTo>
                  <a:cubicBezTo>
                    <a:pt x="158984" y="375865"/>
                    <a:pt x="145566" y="378430"/>
                    <a:pt x="132873" y="376964"/>
                  </a:cubicBezTo>
                  <a:cubicBezTo>
                    <a:pt x="131422" y="376598"/>
                    <a:pt x="131422" y="374034"/>
                    <a:pt x="133235" y="374034"/>
                  </a:cubicBezTo>
                  <a:cubicBezTo>
                    <a:pt x="145566" y="374766"/>
                    <a:pt x="158984" y="372568"/>
                    <a:pt x="172040" y="371836"/>
                  </a:cubicBezTo>
                  <a:cubicBezTo>
                    <a:pt x="185821" y="371103"/>
                    <a:pt x="199240" y="370370"/>
                    <a:pt x="213384" y="369271"/>
                  </a:cubicBezTo>
                  <a:close/>
                  <a:moveTo>
                    <a:pt x="418460" y="366373"/>
                  </a:moveTo>
                  <a:cubicBezTo>
                    <a:pt x="440046" y="367130"/>
                    <a:pt x="461588" y="368814"/>
                    <a:pt x="482411" y="369656"/>
                  </a:cubicBezTo>
                  <a:cubicBezTo>
                    <a:pt x="483129" y="369992"/>
                    <a:pt x="483488" y="371003"/>
                    <a:pt x="482770" y="371003"/>
                  </a:cubicBezTo>
                  <a:cubicBezTo>
                    <a:pt x="462306" y="373696"/>
                    <a:pt x="441482" y="371676"/>
                    <a:pt x="421018" y="370666"/>
                  </a:cubicBezTo>
                  <a:cubicBezTo>
                    <a:pt x="398399" y="369656"/>
                    <a:pt x="376499" y="369656"/>
                    <a:pt x="354598" y="372013"/>
                  </a:cubicBezTo>
                  <a:cubicBezTo>
                    <a:pt x="352803" y="372013"/>
                    <a:pt x="352085" y="368645"/>
                    <a:pt x="354239" y="368645"/>
                  </a:cubicBezTo>
                  <a:cubicBezTo>
                    <a:pt x="375242" y="365783"/>
                    <a:pt x="396873" y="365615"/>
                    <a:pt x="418460" y="366373"/>
                  </a:cubicBezTo>
                  <a:close/>
                  <a:moveTo>
                    <a:pt x="214974" y="362921"/>
                  </a:moveTo>
                  <a:cubicBezTo>
                    <a:pt x="216785" y="362921"/>
                    <a:pt x="216785" y="365898"/>
                    <a:pt x="214974" y="365898"/>
                  </a:cubicBezTo>
                  <a:cubicBezTo>
                    <a:pt x="177311" y="366228"/>
                    <a:pt x="140010" y="370197"/>
                    <a:pt x="103071" y="370527"/>
                  </a:cubicBezTo>
                  <a:cubicBezTo>
                    <a:pt x="101260" y="370527"/>
                    <a:pt x="101260" y="368212"/>
                    <a:pt x="103071" y="368212"/>
                  </a:cubicBezTo>
                  <a:cubicBezTo>
                    <a:pt x="140372" y="367882"/>
                    <a:pt x="177311" y="363583"/>
                    <a:pt x="214974" y="362921"/>
                  </a:cubicBezTo>
                  <a:close/>
                  <a:moveTo>
                    <a:pt x="531049" y="316723"/>
                  </a:moveTo>
                  <a:cubicBezTo>
                    <a:pt x="531768" y="315296"/>
                    <a:pt x="534287" y="316009"/>
                    <a:pt x="533568" y="317436"/>
                  </a:cubicBezTo>
                  <a:cubicBezTo>
                    <a:pt x="527450" y="332063"/>
                    <a:pt x="511978" y="339911"/>
                    <a:pt x="496145" y="342408"/>
                  </a:cubicBezTo>
                  <a:cubicBezTo>
                    <a:pt x="484270" y="343835"/>
                    <a:pt x="471676" y="344549"/>
                    <a:pt x="459082" y="345262"/>
                  </a:cubicBezTo>
                  <a:cubicBezTo>
                    <a:pt x="449007" y="345262"/>
                    <a:pt x="437132" y="346689"/>
                    <a:pt x="427417" y="344192"/>
                  </a:cubicBezTo>
                  <a:cubicBezTo>
                    <a:pt x="426697" y="343835"/>
                    <a:pt x="426697" y="342765"/>
                    <a:pt x="427777" y="342765"/>
                  </a:cubicBezTo>
                  <a:cubicBezTo>
                    <a:pt x="445408" y="343478"/>
                    <a:pt x="464480" y="342408"/>
                    <a:pt x="482111" y="340625"/>
                  </a:cubicBezTo>
                  <a:cubicBezTo>
                    <a:pt x="500463" y="339198"/>
                    <a:pt x="523132" y="335630"/>
                    <a:pt x="531049" y="316723"/>
                  </a:cubicBezTo>
                  <a:close/>
                  <a:moveTo>
                    <a:pt x="540188" y="303527"/>
                  </a:moveTo>
                  <a:cubicBezTo>
                    <a:pt x="540550" y="301008"/>
                    <a:pt x="543810" y="301728"/>
                    <a:pt x="543448" y="303887"/>
                  </a:cubicBezTo>
                  <a:cubicBezTo>
                    <a:pt x="541637" y="315041"/>
                    <a:pt x="540188" y="326916"/>
                    <a:pt x="530770" y="334832"/>
                  </a:cubicBezTo>
                  <a:cubicBezTo>
                    <a:pt x="522439" y="341669"/>
                    <a:pt x="512659" y="347067"/>
                    <a:pt x="501793" y="349226"/>
                  </a:cubicBezTo>
                  <a:cubicBezTo>
                    <a:pt x="474626" y="354623"/>
                    <a:pt x="444200" y="352464"/>
                    <a:pt x="416310" y="350665"/>
                  </a:cubicBezTo>
                  <a:cubicBezTo>
                    <a:pt x="415585" y="350665"/>
                    <a:pt x="415585" y="349226"/>
                    <a:pt x="416310" y="349226"/>
                  </a:cubicBezTo>
                  <a:cubicBezTo>
                    <a:pt x="439129" y="347786"/>
                    <a:pt x="462311" y="349945"/>
                    <a:pt x="484769" y="348146"/>
                  </a:cubicBezTo>
                  <a:cubicBezTo>
                    <a:pt x="497808" y="347426"/>
                    <a:pt x="511573" y="344548"/>
                    <a:pt x="522439" y="336631"/>
                  </a:cubicBezTo>
                  <a:cubicBezTo>
                    <a:pt x="534754" y="327995"/>
                    <a:pt x="538014" y="317560"/>
                    <a:pt x="540188" y="303527"/>
                  </a:cubicBezTo>
                  <a:close/>
                  <a:moveTo>
                    <a:pt x="67187" y="279147"/>
                  </a:moveTo>
                  <a:cubicBezTo>
                    <a:pt x="69675" y="278783"/>
                    <a:pt x="70741" y="282785"/>
                    <a:pt x="68254" y="282785"/>
                  </a:cubicBezTo>
                  <a:cubicBezTo>
                    <a:pt x="63989" y="283512"/>
                    <a:pt x="60790" y="284968"/>
                    <a:pt x="57236" y="287151"/>
                  </a:cubicBezTo>
                  <a:cubicBezTo>
                    <a:pt x="54393" y="288606"/>
                    <a:pt x="50128" y="290425"/>
                    <a:pt x="49773" y="294063"/>
                  </a:cubicBezTo>
                  <a:cubicBezTo>
                    <a:pt x="49417" y="295882"/>
                    <a:pt x="47285" y="295882"/>
                    <a:pt x="47285" y="294063"/>
                  </a:cubicBezTo>
                  <a:cubicBezTo>
                    <a:pt x="47996" y="285695"/>
                    <a:pt x="60790" y="280238"/>
                    <a:pt x="67187" y="279147"/>
                  </a:cubicBezTo>
                  <a:close/>
                  <a:moveTo>
                    <a:pt x="79721" y="269994"/>
                  </a:moveTo>
                  <a:cubicBezTo>
                    <a:pt x="81854" y="269994"/>
                    <a:pt x="81854" y="273672"/>
                    <a:pt x="79721" y="274040"/>
                  </a:cubicBezTo>
                  <a:cubicBezTo>
                    <a:pt x="62296" y="274775"/>
                    <a:pt x="45227" y="278454"/>
                    <a:pt x="39893" y="297582"/>
                  </a:cubicBezTo>
                  <a:cubicBezTo>
                    <a:pt x="39538" y="299053"/>
                    <a:pt x="37760" y="298685"/>
                    <a:pt x="38115" y="297214"/>
                  </a:cubicBezTo>
                  <a:cubicBezTo>
                    <a:pt x="40249" y="276247"/>
                    <a:pt x="61585" y="269258"/>
                    <a:pt x="79721" y="269994"/>
                  </a:cubicBezTo>
                  <a:close/>
                  <a:moveTo>
                    <a:pt x="462722" y="265201"/>
                  </a:moveTo>
                  <a:cubicBezTo>
                    <a:pt x="464187" y="264496"/>
                    <a:pt x="466019" y="266965"/>
                    <a:pt x="464187" y="267671"/>
                  </a:cubicBezTo>
                  <a:cubicBezTo>
                    <a:pt x="456127" y="271904"/>
                    <a:pt x="448068" y="275432"/>
                    <a:pt x="440008" y="279313"/>
                  </a:cubicBezTo>
                  <a:cubicBezTo>
                    <a:pt x="438543" y="280018"/>
                    <a:pt x="437810" y="278254"/>
                    <a:pt x="438909" y="277549"/>
                  </a:cubicBezTo>
                  <a:cubicBezTo>
                    <a:pt x="446602" y="273315"/>
                    <a:pt x="454296" y="268729"/>
                    <a:pt x="462722" y="265201"/>
                  </a:cubicBezTo>
                  <a:close/>
                  <a:moveTo>
                    <a:pt x="506955" y="264402"/>
                  </a:moveTo>
                  <a:cubicBezTo>
                    <a:pt x="509071" y="262908"/>
                    <a:pt x="510482" y="266270"/>
                    <a:pt x="508718" y="267390"/>
                  </a:cubicBezTo>
                  <a:cubicBezTo>
                    <a:pt x="502368" y="272246"/>
                    <a:pt x="494607" y="275981"/>
                    <a:pt x="487905" y="280837"/>
                  </a:cubicBezTo>
                  <a:cubicBezTo>
                    <a:pt x="486846" y="281584"/>
                    <a:pt x="485435" y="279717"/>
                    <a:pt x="486493" y="278970"/>
                  </a:cubicBezTo>
                  <a:cubicBezTo>
                    <a:pt x="492843" y="273367"/>
                    <a:pt x="499899" y="268511"/>
                    <a:pt x="506955" y="264402"/>
                  </a:cubicBezTo>
                  <a:close/>
                  <a:moveTo>
                    <a:pt x="520861" y="263632"/>
                  </a:moveTo>
                  <a:cubicBezTo>
                    <a:pt x="522636" y="262908"/>
                    <a:pt x="524767" y="265080"/>
                    <a:pt x="522992" y="266891"/>
                  </a:cubicBezTo>
                  <a:cubicBezTo>
                    <a:pt x="516955" y="272322"/>
                    <a:pt x="507368" y="274856"/>
                    <a:pt x="502396" y="281736"/>
                  </a:cubicBezTo>
                  <a:cubicBezTo>
                    <a:pt x="500976" y="283184"/>
                    <a:pt x="498135" y="281736"/>
                    <a:pt x="499200" y="279563"/>
                  </a:cubicBezTo>
                  <a:cubicBezTo>
                    <a:pt x="501686" y="276304"/>
                    <a:pt x="504527" y="274132"/>
                    <a:pt x="508078" y="271960"/>
                  </a:cubicBezTo>
                  <a:cubicBezTo>
                    <a:pt x="511984" y="269063"/>
                    <a:pt x="516245" y="266167"/>
                    <a:pt x="520861" y="263632"/>
                  </a:cubicBezTo>
                  <a:close/>
                  <a:moveTo>
                    <a:pt x="480999" y="263607"/>
                  </a:moveTo>
                  <a:cubicBezTo>
                    <a:pt x="482779" y="262908"/>
                    <a:pt x="483491" y="266056"/>
                    <a:pt x="482067" y="266406"/>
                  </a:cubicBezTo>
                  <a:cubicBezTo>
                    <a:pt x="469604" y="270953"/>
                    <a:pt x="458210" y="276550"/>
                    <a:pt x="446815" y="282846"/>
                  </a:cubicBezTo>
                  <a:cubicBezTo>
                    <a:pt x="446459" y="283196"/>
                    <a:pt x="445747" y="282147"/>
                    <a:pt x="446459" y="281797"/>
                  </a:cubicBezTo>
                  <a:cubicBezTo>
                    <a:pt x="457498" y="275151"/>
                    <a:pt x="468892" y="268155"/>
                    <a:pt x="480999" y="263607"/>
                  </a:cubicBezTo>
                  <a:close/>
                  <a:moveTo>
                    <a:pt x="84053" y="261675"/>
                  </a:moveTo>
                  <a:cubicBezTo>
                    <a:pt x="86607" y="261321"/>
                    <a:pt x="86242" y="265217"/>
                    <a:pt x="83688" y="265217"/>
                  </a:cubicBezTo>
                  <a:cubicBezTo>
                    <a:pt x="70920" y="265926"/>
                    <a:pt x="57421" y="265217"/>
                    <a:pt x="46476" y="272656"/>
                  </a:cubicBezTo>
                  <a:cubicBezTo>
                    <a:pt x="35896" y="280095"/>
                    <a:pt x="32613" y="291076"/>
                    <a:pt x="31153" y="302766"/>
                  </a:cubicBezTo>
                  <a:cubicBezTo>
                    <a:pt x="30789" y="303829"/>
                    <a:pt x="29329" y="303829"/>
                    <a:pt x="29329" y="302766"/>
                  </a:cubicBezTo>
                  <a:cubicBezTo>
                    <a:pt x="28235" y="290722"/>
                    <a:pt x="32613" y="279387"/>
                    <a:pt x="42098" y="271594"/>
                  </a:cubicBezTo>
                  <a:cubicBezTo>
                    <a:pt x="53408" y="261675"/>
                    <a:pt x="69825" y="261675"/>
                    <a:pt x="84053" y="261675"/>
                  </a:cubicBezTo>
                  <a:close/>
                  <a:moveTo>
                    <a:pt x="456372" y="260438"/>
                  </a:moveTo>
                  <a:cubicBezTo>
                    <a:pt x="458203" y="259733"/>
                    <a:pt x="459669" y="262202"/>
                    <a:pt x="457837" y="262908"/>
                  </a:cubicBezTo>
                  <a:cubicBezTo>
                    <a:pt x="446114" y="267847"/>
                    <a:pt x="434757" y="272433"/>
                    <a:pt x="423767" y="278077"/>
                  </a:cubicBezTo>
                  <a:cubicBezTo>
                    <a:pt x="422668" y="278430"/>
                    <a:pt x="421935" y="277019"/>
                    <a:pt x="422668" y="276666"/>
                  </a:cubicBezTo>
                  <a:cubicBezTo>
                    <a:pt x="434025" y="271022"/>
                    <a:pt x="444649" y="265025"/>
                    <a:pt x="456372" y="260438"/>
                  </a:cubicBezTo>
                  <a:close/>
                  <a:moveTo>
                    <a:pt x="498596" y="259196"/>
                  </a:moveTo>
                  <a:cubicBezTo>
                    <a:pt x="500388" y="258146"/>
                    <a:pt x="502539" y="260597"/>
                    <a:pt x="500746" y="262348"/>
                  </a:cubicBezTo>
                  <a:cubicBezTo>
                    <a:pt x="496803" y="265149"/>
                    <a:pt x="492143" y="266900"/>
                    <a:pt x="488200" y="269702"/>
                  </a:cubicBezTo>
                  <a:cubicBezTo>
                    <a:pt x="482823" y="273203"/>
                    <a:pt x="477805" y="276355"/>
                    <a:pt x="472786" y="280207"/>
                  </a:cubicBezTo>
                  <a:cubicBezTo>
                    <a:pt x="471711" y="281608"/>
                    <a:pt x="469560" y="279507"/>
                    <a:pt x="470994" y="278106"/>
                  </a:cubicBezTo>
                  <a:cubicBezTo>
                    <a:pt x="479239" y="270752"/>
                    <a:pt x="488917" y="265149"/>
                    <a:pt x="498596" y="259196"/>
                  </a:cubicBezTo>
                  <a:close/>
                  <a:moveTo>
                    <a:pt x="88843" y="255552"/>
                  </a:moveTo>
                  <a:cubicBezTo>
                    <a:pt x="91373" y="255552"/>
                    <a:pt x="91373" y="259168"/>
                    <a:pt x="88843" y="259168"/>
                  </a:cubicBezTo>
                  <a:cubicBezTo>
                    <a:pt x="73659" y="259530"/>
                    <a:pt x="52330" y="256999"/>
                    <a:pt x="39316" y="266039"/>
                  </a:cubicBezTo>
                  <a:cubicBezTo>
                    <a:pt x="22686" y="277972"/>
                    <a:pt x="22686" y="298583"/>
                    <a:pt x="25579" y="316301"/>
                  </a:cubicBezTo>
                  <a:cubicBezTo>
                    <a:pt x="25579" y="317386"/>
                    <a:pt x="24133" y="318109"/>
                    <a:pt x="23771" y="317024"/>
                  </a:cubicBezTo>
                  <a:cubicBezTo>
                    <a:pt x="18710" y="300752"/>
                    <a:pt x="18710" y="280141"/>
                    <a:pt x="32086" y="267485"/>
                  </a:cubicBezTo>
                  <a:cubicBezTo>
                    <a:pt x="46908" y="253383"/>
                    <a:pt x="70044" y="255552"/>
                    <a:pt x="88843" y="255552"/>
                  </a:cubicBezTo>
                  <a:close/>
                  <a:moveTo>
                    <a:pt x="486077" y="251796"/>
                  </a:moveTo>
                  <a:cubicBezTo>
                    <a:pt x="488248" y="251796"/>
                    <a:pt x="487886" y="254971"/>
                    <a:pt x="486077" y="254971"/>
                  </a:cubicBezTo>
                  <a:cubicBezTo>
                    <a:pt x="460381" y="254971"/>
                    <a:pt x="435046" y="254971"/>
                    <a:pt x="409712" y="254971"/>
                  </a:cubicBezTo>
                  <a:cubicBezTo>
                    <a:pt x="390169" y="254971"/>
                    <a:pt x="368816" y="257793"/>
                    <a:pt x="349634" y="254618"/>
                  </a:cubicBezTo>
                  <a:cubicBezTo>
                    <a:pt x="348910" y="254265"/>
                    <a:pt x="348910" y="252854"/>
                    <a:pt x="349996" y="252854"/>
                  </a:cubicBezTo>
                  <a:cubicBezTo>
                    <a:pt x="395236" y="253913"/>
                    <a:pt x="440837" y="251796"/>
                    <a:pt x="486077" y="251796"/>
                  </a:cubicBezTo>
                  <a:close/>
                  <a:moveTo>
                    <a:pt x="384209" y="205985"/>
                  </a:moveTo>
                  <a:cubicBezTo>
                    <a:pt x="383835" y="204171"/>
                    <a:pt x="386823" y="204534"/>
                    <a:pt x="387197" y="205985"/>
                  </a:cubicBezTo>
                  <a:cubicBezTo>
                    <a:pt x="387570" y="210339"/>
                    <a:pt x="388317" y="214694"/>
                    <a:pt x="388691" y="219048"/>
                  </a:cubicBezTo>
                  <a:cubicBezTo>
                    <a:pt x="389438" y="221951"/>
                    <a:pt x="389812" y="224491"/>
                    <a:pt x="389438" y="227394"/>
                  </a:cubicBezTo>
                  <a:cubicBezTo>
                    <a:pt x="389065" y="229208"/>
                    <a:pt x="386076" y="228845"/>
                    <a:pt x="385703" y="227394"/>
                  </a:cubicBezTo>
                  <a:cubicBezTo>
                    <a:pt x="384582" y="223765"/>
                    <a:pt x="384956" y="220137"/>
                    <a:pt x="384956" y="216508"/>
                  </a:cubicBezTo>
                  <a:cubicBezTo>
                    <a:pt x="384582" y="212879"/>
                    <a:pt x="384582" y="209614"/>
                    <a:pt x="384209" y="205985"/>
                  </a:cubicBezTo>
                  <a:close/>
                  <a:moveTo>
                    <a:pt x="377167" y="200138"/>
                  </a:moveTo>
                  <a:cubicBezTo>
                    <a:pt x="377167" y="199773"/>
                    <a:pt x="377802" y="199408"/>
                    <a:pt x="377802" y="200138"/>
                  </a:cubicBezTo>
                  <a:cubicBezTo>
                    <a:pt x="379390" y="209261"/>
                    <a:pt x="379708" y="218750"/>
                    <a:pt x="380343" y="228238"/>
                  </a:cubicBezTo>
                  <a:cubicBezTo>
                    <a:pt x="380343" y="230793"/>
                    <a:pt x="376532" y="230793"/>
                    <a:pt x="376215" y="227873"/>
                  </a:cubicBezTo>
                  <a:cubicBezTo>
                    <a:pt x="375897" y="218750"/>
                    <a:pt x="376215" y="209261"/>
                    <a:pt x="377167" y="200138"/>
                  </a:cubicBezTo>
                  <a:close/>
                  <a:moveTo>
                    <a:pt x="368595" y="193297"/>
                  </a:moveTo>
                  <a:cubicBezTo>
                    <a:pt x="368595" y="191471"/>
                    <a:pt x="370817" y="191471"/>
                    <a:pt x="370817" y="193297"/>
                  </a:cubicBezTo>
                  <a:cubicBezTo>
                    <a:pt x="371452" y="205351"/>
                    <a:pt x="372405" y="217405"/>
                    <a:pt x="372087" y="229824"/>
                  </a:cubicBezTo>
                  <a:cubicBezTo>
                    <a:pt x="372087" y="232381"/>
                    <a:pt x="368595" y="232015"/>
                    <a:pt x="368595" y="229824"/>
                  </a:cubicBezTo>
                  <a:cubicBezTo>
                    <a:pt x="367960" y="217405"/>
                    <a:pt x="368278" y="205351"/>
                    <a:pt x="368595" y="193297"/>
                  </a:cubicBezTo>
                  <a:close/>
                  <a:moveTo>
                    <a:pt x="360816" y="186199"/>
                  </a:moveTo>
                  <a:cubicBezTo>
                    <a:pt x="360816" y="185121"/>
                    <a:pt x="362801" y="185121"/>
                    <a:pt x="362801" y="186199"/>
                  </a:cubicBezTo>
                  <a:cubicBezTo>
                    <a:pt x="363197" y="201285"/>
                    <a:pt x="364388" y="216372"/>
                    <a:pt x="363991" y="231459"/>
                  </a:cubicBezTo>
                  <a:cubicBezTo>
                    <a:pt x="363991" y="233974"/>
                    <a:pt x="360022" y="233974"/>
                    <a:pt x="360022" y="231459"/>
                  </a:cubicBezTo>
                  <a:cubicBezTo>
                    <a:pt x="360022" y="216372"/>
                    <a:pt x="360816" y="201285"/>
                    <a:pt x="360816" y="186199"/>
                  </a:cubicBezTo>
                  <a:close/>
                  <a:moveTo>
                    <a:pt x="355073" y="171556"/>
                  </a:moveTo>
                  <a:cubicBezTo>
                    <a:pt x="355073" y="170833"/>
                    <a:pt x="356194" y="171194"/>
                    <a:pt x="356194" y="171556"/>
                  </a:cubicBezTo>
                  <a:cubicBezTo>
                    <a:pt x="358062" y="192167"/>
                    <a:pt x="357315" y="212778"/>
                    <a:pt x="355820" y="233390"/>
                  </a:cubicBezTo>
                  <a:cubicBezTo>
                    <a:pt x="355820" y="235559"/>
                    <a:pt x="352085" y="235559"/>
                    <a:pt x="352085" y="233028"/>
                  </a:cubicBezTo>
                  <a:cubicBezTo>
                    <a:pt x="352832" y="212778"/>
                    <a:pt x="353206" y="192167"/>
                    <a:pt x="355073" y="171556"/>
                  </a:cubicBezTo>
                  <a:close/>
                  <a:moveTo>
                    <a:pt x="216971" y="95723"/>
                  </a:moveTo>
                  <a:cubicBezTo>
                    <a:pt x="216971" y="94633"/>
                    <a:pt x="218382" y="94633"/>
                    <a:pt x="218382" y="95723"/>
                  </a:cubicBezTo>
                  <a:cubicBezTo>
                    <a:pt x="218382" y="114257"/>
                    <a:pt x="217324" y="133517"/>
                    <a:pt x="216265" y="152051"/>
                  </a:cubicBezTo>
                  <a:cubicBezTo>
                    <a:pt x="215913" y="154594"/>
                    <a:pt x="212385" y="154594"/>
                    <a:pt x="212385" y="152051"/>
                  </a:cubicBezTo>
                  <a:cubicBezTo>
                    <a:pt x="213443" y="133517"/>
                    <a:pt x="216265" y="114257"/>
                    <a:pt x="216971" y="95723"/>
                  </a:cubicBezTo>
                  <a:close/>
                  <a:moveTo>
                    <a:pt x="274766" y="54638"/>
                  </a:moveTo>
                  <a:cubicBezTo>
                    <a:pt x="280358" y="54121"/>
                    <a:pt x="286492" y="55343"/>
                    <a:pt x="290461" y="56659"/>
                  </a:cubicBezTo>
                  <a:cubicBezTo>
                    <a:pt x="292986" y="57410"/>
                    <a:pt x="291904" y="61546"/>
                    <a:pt x="289378" y="60794"/>
                  </a:cubicBezTo>
                  <a:cubicBezTo>
                    <a:pt x="282523" y="58914"/>
                    <a:pt x="269174" y="55155"/>
                    <a:pt x="264844" y="64178"/>
                  </a:cubicBezTo>
                  <a:cubicBezTo>
                    <a:pt x="264122" y="65682"/>
                    <a:pt x="261597" y="64554"/>
                    <a:pt x="262318" y="63050"/>
                  </a:cubicBezTo>
                  <a:cubicBezTo>
                    <a:pt x="264122" y="57411"/>
                    <a:pt x="269174" y="55155"/>
                    <a:pt x="274766" y="54638"/>
                  </a:cubicBezTo>
                  <a:close/>
                  <a:moveTo>
                    <a:pt x="273427" y="42498"/>
                  </a:moveTo>
                  <a:cubicBezTo>
                    <a:pt x="289558" y="40658"/>
                    <a:pt x="303538" y="48020"/>
                    <a:pt x="314651" y="60168"/>
                  </a:cubicBezTo>
                  <a:cubicBezTo>
                    <a:pt x="316801" y="62377"/>
                    <a:pt x="313575" y="65690"/>
                    <a:pt x="311424" y="63481"/>
                  </a:cubicBezTo>
                  <a:cubicBezTo>
                    <a:pt x="303538" y="55383"/>
                    <a:pt x="293143" y="46916"/>
                    <a:pt x="280955" y="46548"/>
                  </a:cubicBezTo>
                  <a:cubicBezTo>
                    <a:pt x="270918" y="46180"/>
                    <a:pt x="254786" y="49493"/>
                    <a:pt x="253353" y="63113"/>
                  </a:cubicBezTo>
                  <a:cubicBezTo>
                    <a:pt x="253353" y="63849"/>
                    <a:pt x="251919" y="63849"/>
                    <a:pt x="251560" y="63113"/>
                  </a:cubicBezTo>
                  <a:cubicBezTo>
                    <a:pt x="250485" y="51701"/>
                    <a:pt x="263748" y="43235"/>
                    <a:pt x="273427" y="42498"/>
                  </a:cubicBezTo>
                  <a:close/>
                  <a:moveTo>
                    <a:pt x="279087" y="31499"/>
                  </a:moveTo>
                  <a:cubicBezTo>
                    <a:pt x="303023" y="32232"/>
                    <a:pt x="317529" y="43955"/>
                    <a:pt x="328409" y="64104"/>
                  </a:cubicBezTo>
                  <a:cubicBezTo>
                    <a:pt x="329497" y="66668"/>
                    <a:pt x="325871" y="68867"/>
                    <a:pt x="324420" y="66302"/>
                  </a:cubicBezTo>
                  <a:cubicBezTo>
                    <a:pt x="315353" y="49817"/>
                    <a:pt x="303023" y="36994"/>
                    <a:pt x="283439" y="35895"/>
                  </a:cubicBezTo>
                  <a:cubicBezTo>
                    <a:pt x="274735" y="35163"/>
                    <a:pt x="262404" y="35163"/>
                    <a:pt x="255876" y="42123"/>
                  </a:cubicBezTo>
                  <a:cubicBezTo>
                    <a:pt x="250799" y="47252"/>
                    <a:pt x="248986" y="53114"/>
                    <a:pt x="246810" y="59708"/>
                  </a:cubicBezTo>
                  <a:cubicBezTo>
                    <a:pt x="246447" y="60074"/>
                    <a:pt x="245722" y="60074"/>
                    <a:pt x="245722" y="59342"/>
                  </a:cubicBezTo>
                  <a:cubicBezTo>
                    <a:pt x="246085" y="40658"/>
                    <a:pt x="262042" y="31133"/>
                    <a:pt x="279087" y="31499"/>
                  </a:cubicBezTo>
                  <a:close/>
                  <a:moveTo>
                    <a:pt x="285444" y="26894"/>
                  </a:moveTo>
                  <a:cubicBezTo>
                    <a:pt x="263821" y="25095"/>
                    <a:pt x="244000" y="30491"/>
                    <a:pt x="239675" y="54232"/>
                  </a:cubicBezTo>
                  <a:cubicBezTo>
                    <a:pt x="236072" y="75095"/>
                    <a:pt x="236792" y="96678"/>
                    <a:pt x="236072" y="117901"/>
                  </a:cubicBezTo>
                  <a:cubicBezTo>
                    <a:pt x="236072" y="127254"/>
                    <a:pt x="234990" y="136607"/>
                    <a:pt x="234270" y="145959"/>
                  </a:cubicBezTo>
                  <a:cubicBezTo>
                    <a:pt x="236072" y="144880"/>
                    <a:pt x="237513" y="144161"/>
                    <a:pt x="239315" y="143441"/>
                  </a:cubicBezTo>
                  <a:cubicBezTo>
                    <a:pt x="241838" y="142362"/>
                    <a:pt x="244000" y="145240"/>
                    <a:pt x="242198" y="147038"/>
                  </a:cubicBezTo>
                  <a:cubicBezTo>
                    <a:pt x="239675" y="149556"/>
                    <a:pt x="236792" y="151355"/>
                    <a:pt x="233909" y="152794"/>
                  </a:cubicBezTo>
                  <a:cubicBezTo>
                    <a:pt x="233909" y="153153"/>
                    <a:pt x="233909" y="153513"/>
                    <a:pt x="233909" y="153513"/>
                  </a:cubicBezTo>
                  <a:cubicBezTo>
                    <a:pt x="236072" y="152074"/>
                    <a:pt x="238234" y="150995"/>
                    <a:pt x="240757" y="150995"/>
                  </a:cubicBezTo>
                  <a:cubicBezTo>
                    <a:pt x="243279" y="150995"/>
                    <a:pt x="243640" y="153873"/>
                    <a:pt x="241838" y="155671"/>
                  </a:cubicBezTo>
                  <a:cubicBezTo>
                    <a:pt x="238955" y="157470"/>
                    <a:pt x="236072" y="159628"/>
                    <a:pt x="233188" y="161787"/>
                  </a:cubicBezTo>
                  <a:cubicBezTo>
                    <a:pt x="232468" y="168261"/>
                    <a:pt x="232468" y="175096"/>
                    <a:pt x="232107" y="181931"/>
                  </a:cubicBezTo>
                  <a:cubicBezTo>
                    <a:pt x="231747" y="203154"/>
                    <a:pt x="233909" y="224737"/>
                    <a:pt x="230666" y="245600"/>
                  </a:cubicBezTo>
                  <a:cubicBezTo>
                    <a:pt x="230305" y="250996"/>
                    <a:pt x="225260" y="252075"/>
                    <a:pt x="222017" y="249917"/>
                  </a:cubicBezTo>
                  <a:cubicBezTo>
                    <a:pt x="207601" y="254953"/>
                    <a:pt x="188861" y="250996"/>
                    <a:pt x="174446" y="250996"/>
                  </a:cubicBezTo>
                  <a:cubicBezTo>
                    <a:pt x="152463" y="250996"/>
                    <a:pt x="130119" y="251356"/>
                    <a:pt x="108135" y="251356"/>
                  </a:cubicBezTo>
                  <a:cubicBezTo>
                    <a:pt x="95522" y="251356"/>
                    <a:pt x="82548" y="251356"/>
                    <a:pt x="69935" y="252075"/>
                  </a:cubicBezTo>
                  <a:cubicBezTo>
                    <a:pt x="59484" y="252794"/>
                    <a:pt x="47591" y="252435"/>
                    <a:pt x="38221" y="256751"/>
                  </a:cubicBezTo>
                  <a:cubicBezTo>
                    <a:pt x="21283" y="265384"/>
                    <a:pt x="13354" y="281572"/>
                    <a:pt x="14436" y="300277"/>
                  </a:cubicBezTo>
                  <a:cubicBezTo>
                    <a:pt x="15877" y="318982"/>
                    <a:pt x="24887" y="335889"/>
                    <a:pt x="43627" y="341644"/>
                  </a:cubicBezTo>
                  <a:cubicBezTo>
                    <a:pt x="59123" y="346680"/>
                    <a:pt x="75340" y="347040"/>
                    <a:pt x="91918" y="347040"/>
                  </a:cubicBezTo>
                  <a:cubicBezTo>
                    <a:pt x="115343" y="347040"/>
                    <a:pt x="139128" y="346680"/>
                    <a:pt x="162914" y="345241"/>
                  </a:cubicBezTo>
                  <a:cubicBezTo>
                    <a:pt x="183816" y="343802"/>
                    <a:pt x="204718" y="341644"/>
                    <a:pt x="225260" y="345241"/>
                  </a:cubicBezTo>
                  <a:cubicBezTo>
                    <a:pt x="231026" y="346320"/>
                    <a:pt x="232468" y="353155"/>
                    <a:pt x="229945" y="357471"/>
                  </a:cubicBezTo>
                  <a:cubicBezTo>
                    <a:pt x="231026" y="365385"/>
                    <a:pt x="231747" y="373299"/>
                    <a:pt x="232468" y="381573"/>
                  </a:cubicBezTo>
                  <a:cubicBezTo>
                    <a:pt x="241838" y="371501"/>
                    <a:pt x="251928" y="361069"/>
                    <a:pt x="261298" y="350637"/>
                  </a:cubicBezTo>
                  <a:cubicBezTo>
                    <a:pt x="262019" y="349917"/>
                    <a:pt x="263821" y="351356"/>
                    <a:pt x="263100" y="352435"/>
                  </a:cubicBezTo>
                  <a:cubicBezTo>
                    <a:pt x="258415" y="358191"/>
                    <a:pt x="253370" y="363587"/>
                    <a:pt x="248325" y="368983"/>
                  </a:cubicBezTo>
                  <a:cubicBezTo>
                    <a:pt x="242919" y="375098"/>
                    <a:pt x="237873" y="381213"/>
                    <a:pt x="232468" y="386609"/>
                  </a:cubicBezTo>
                  <a:cubicBezTo>
                    <a:pt x="232468" y="390925"/>
                    <a:pt x="232468" y="395242"/>
                    <a:pt x="232468" y="399558"/>
                  </a:cubicBezTo>
                  <a:cubicBezTo>
                    <a:pt x="241117" y="389846"/>
                    <a:pt x="250487" y="380493"/>
                    <a:pt x="259136" y="371141"/>
                  </a:cubicBezTo>
                  <a:cubicBezTo>
                    <a:pt x="260217" y="370062"/>
                    <a:pt x="261659" y="371860"/>
                    <a:pt x="260938" y="372580"/>
                  </a:cubicBezTo>
                  <a:cubicBezTo>
                    <a:pt x="251208" y="383371"/>
                    <a:pt x="242558" y="394882"/>
                    <a:pt x="232468" y="404594"/>
                  </a:cubicBezTo>
                  <a:cubicBezTo>
                    <a:pt x="232468" y="407112"/>
                    <a:pt x="232468" y="409630"/>
                    <a:pt x="232468" y="412148"/>
                  </a:cubicBezTo>
                  <a:cubicBezTo>
                    <a:pt x="244360" y="400278"/>
                    <a:pt x="255893" y="387688"/>
                    <a:pt x="268146" y="375457"/>
                  </a:cubicBezTo>
                  <a:cubicBezTo>
                    <a:pt x="269227" y="374378"/>
                    <a:pt x="270668" y="376177"/>
                    <a:pt x="269587" y="377256"/>
                  </a:cubicBezTo>
                  <a:cubicBezTo>
                    <a:pt x="257334" y="390565"/>
                    <a:pt x="246162" y="406033"/>
                    <a:pt x="232107" y="417904"/>
                  </a:cubicBezTo>
                  <a:cubicBezTo>
                    <a:pt x="232107" y="418983"/>
                    <a:pt x="232107" y="420062"/>
                    <a:pt x="232107" y="421501"/>
                  </a:cubicBezTo>
                  <a:cubicBezTo>
                    <a:pt x="231747" y="424019"/>
                    <a:pt x="231747" y="426537"/>
                    <a:pt x="231747" y="429415"/>
                  </a:cubicBezTo>
                  <a:cubicBezTo>
                    <a:pt x="237153" y="424379"/>
                    <a:pt x="241477" y="418623"/>
                    <a:pt x="246162" y="413587"/>
                  </a:cubicBezTo>
                  <a:cubicBezTo>
                    <a:pt x="253730" y="405673"/>
                    <a:pt x="261659" y="397760"/>
                    <a:pt x="268146" y="389486"/>
                  </a:cubicBezTo>
                  <a:cubicBezTo>
                    <a:pt x="269227" y="388047"/>
                    <a:pt x="271029" y="389846"/>
                    <a:pt x="270308" y="391285"/>
                  </a:cubicBezTo>
                  <a:cubicBezTo>
                    <a:pt x="263461" y="399918"/>
                    <a:pt x="255893" y="407832"/>
                    <a:pt x="248685" y="416105"/>
                  </a:cubicBezTo>
                  <a:cubicBezTo>
                    <a:pt x="243279" y="422220"/>
                    <a:pt x="238594" y="429774"/>
                    <a:pt x="231747" y="434810"/>
                  </a:cubicBezTo>
                  <a:cubicBezTo>
                    <a:pt x="231747" y="438767"/>
                    <a:pt x="232107" y="443084"/>
                    <a:pt x="232107" y="447760"/>
                  </a:cubicBezTo>
                  <a:cubicBezTo>
                    <a:pt x="237873" y="442005"/>
                    <a:pt x="242558" y="435170"/>
                    <a:pt x="247604" y="429415"/>
                  </a:cubicBezTo>
                  <a:cubicBezTo>
                    <a:pt x="255172" y="420782"/>
                    <a:pt x="262740" y="412868"/>
                    <a:pt x="269587" y="404235"/>
                  </a:cubicBezTo>
                  <a:cubicBezTo>
                    <a:pt x="270308" y="403155"/>
                    <a:pt x="272470" y="404235"/>
                    <a:pt x="271389" y="405314"/>
                  </a:cubicBezTo>
                  <a:cubicBezTo>
                    <a:pt x="265263" y="413227"/>
                    <a:pt x="258776" y="421141"/>
                    <a:pt x="252289" y="429415"/>
                  </a:cubicBezTo>
                  <a:cubicBezTo>
                    <a:pt x="245802" y="436969"/>
                    <a:pt x="240036" y="445962"/>
                    <a:pt x="232468" y="453156"/>
                  </a:cubicBezTo>
                  <a:cubicBezTo>
                    <a:pt x="232468" y="456753"/>
                    <a:pt x="232828" y="460710"/>
                    <a:pt x="232828" y="464307"/>
                  </a:cubicBezTo>
                  <a:cubicBezTo>
                    <a:pt x="246883" y="448839"/>
                    <a:pt x="261298" y="432292"/>
                    <a:pt x="272831" y="415386"/>
                  </a:cubicBezTo>
                  <a:cubicBezTo>
                    <a:pt x="273912" y="413947"/>
                    <a:pt x="276074" y="415386"/>
                    <a:pt x="274993" y="416465"/>
                  </a:cubicBezTo>
                  <a:cubicBezTo>
                    <a:pt x="263461" y="434810"/>
                    <a:pt x="249045" y="451717"/>
                    <a:pt x="235351" y="468264"/>
                  </a:cubicBezTo>
                  <a:cubicBezTo>
                    <a:pt x="234630" y="468983"/>
                    <a:pt x="233909" y="469343"/>
                    <a:pt x="233188" y="468624"/>
                  </a:cubicBezTo>
                  <a:cubicBezTo>
                    <a:pt x="233549" y="473300"/>
                    <a:pt x="233549" y="477616"/>
                    <a:pt x="233909" y="482293"/>
                  </a:cubicBezTo>
                  <a:cubicBezTo>
                    <a:pt x="246162" y="466465"/>
                    <a:pt x="259857" y="451717"/>
                    <a:pt x="272470" y="436249"/>
                  </a:cubicBezTo>
                  <a:cubicBezTo>
                    <a:pt x="273191" y="435170"/>
                    <a:pt x="274993" y="436249"/>
                    <a:pt x="274272" y="437328"/>
                  </a:cubicBezTo>
                  <a:cubicBezTo>
                    <a:pt x="260938" y="454595"/>
                    <a:pt x="246883" y="471142"/>
                    <a:pt x="234270" y="489127"/>
                  </a:cubicBezTo>
                  <a:cubicBezTo>
                    <a:pt x="234270" y="492724"/>
                    <a:pt x="234630" y="496322"/>
                    <a:pt x="234630" y="500278"/>
                  </a:cubicBezTo>
                  <a:cubicBezTo>
                    <a:pt x="248325" y="485170"/>
                    <a:pt x="262740" y="470422"/>
                    <a:pt x="273912" y="454235"/>
                  </a:cubicBezTo>
                  <a:cubicBezTo>
                    <a:pt x="274633" y="452796"/>
                    <a:pt x="277155" y="453875"/>
                    <a:pt x="276074" y="455314"/>
                  </a:cubicBezTo>
                  <a:cubicBezTo>
                    <a:pt x="269948" y="465026"/>
                    <a:pt x="262380" y="473300"/>
                    <a:pt x="254811" y="481573"/>
                  </a:cubicBezTo>
                  <a:cubicBezTo>
                    <a:pt x="247964" y="489487"/>
                    <a:pt x="241477" y="498480"/>
                    <a:pt x="234630" y="506394"/>
                  </a:cubicBezTo>
                  <a:cubicBezTo>
                    <a:pt x="234630" y="510710"/>
                    <a:pt x="234630" y="514667"/>
                    <a:pt x="234630" y="518624"/>
                  </a:cubicBezTo>
                  <a:cubicBezTo>
                    <a:pt x="247243" y="500638"/>
                    <a:pt x="265623" y="487688"/>
                    <a:pt x="276795" y="468624"/>
                  </a:cubicBezTo>
                  <a:cubicBezTo>
                    <a:pt x="277516" y="467185"/>
                    <a:pt x="279678" y="468624"/>
                    <a:pt x="278957" y="470062"/>
                  </a:cubicBezTo>
                  <a:cubicBezTo>
                    <a:pt x="267425" y="489847"/>
                    <a:pt x="250126" y="506034"/>
                    <a:pt x="236072" y="524020"/>
                  </a:cubicBezTo>
                  <a:cubicBezTo>
                    <a:pt x="236072" y="524379"/>
                    <a:pt x="235711" y="524379"/>
                    <a:pt x="235351" y="524739"/>
                  </a:cubicBezTo>
                  <a:cubicBezTo>
                    <a:pt x="235711" y="527617"/>
                    <a:pt x="236072" y="530854"/>
                    <a:pt x="236792" y="533732"/>
                  </a:cubicBezTo>
                  <a:cubicBezTo>
                    <a:pt x="249406" y="519703"/>
                    <a:pt x="264181" y="507473"/>
                    <a:pt x="276795" y="493084"/>
                  </a:cubicBezTo>
                  <a:cubicBezTo>
                    <a:pt x="277516" y="492365"/>
                    <a:pt x="278597" y="493444"/>
                    <a:pt x="278236" y="494163"/>
                  </a:cubicBezTo>
                  <a:cubicBezTo>
                    <a:pt x="272831" y="503156"/>
                    <a:pt x="264181" y="510710"/>
                    <a:pt x="256974" y="518264"/>
                  </a:cubicBezTo>
                  <a:cubicBezTo>
                    <a:pt x="250126" y="524739"/>
                    <a:pt x="244000" y="531574"/>
                    <a:pt x="238234" y="538768"/>
                  </a:cubicBezTo>
                  <a:cubicBezTo>
                    <a:pt x="239315" y="541646"/>
                    <a:pt x="240757" y="544883"/>
                    <a:pt x="242198" y="547401"/>
                  </a:cubicBezTo>
                  <a:cubicBezTo>
                    <a:pt x="242558" y="548121"/>
                    <a:pt x="242919" y="548480"/>
                    <a:pt x="243279" y="549200"/>
                  </a:cubicBezTo>
                  <a:cubicBezTo>
                    <a:pt x="248685" y="543085"/>
                    <a:pt x="253730" y="536610"/>
                    <a:pt x="259496" y="530495"/>
                  </a:cubicBezTo>
                  <a:cubicBezTo>
                    <a:pt x="264542" y="524739"/>
                    <a:pt x="271029" y="519343"/>
                    <a:pt x="274633" y="512509"/>
                  </a:cubicBezTo>
                  <a:cubicBezTo>
                    <a:pt x="275714" y="510710"/>
                    <a:pt x="278236" y="512509"/>
                    <a:pt x="277516" y="514307"/>
                  </a:cubicBezTo>
                  <a:cubicBezTo>
                    <a:pt x="273912" y="521142"/>
                    <a:pt x="267065" y="526897"/>
                    <a:pt x="262019" y="533013"/>
                  </a:cubicBezTo>
                  <a:cubicBezTo>
                    <a:pt x="256253" y="539128"/>
                    <a:pt x="251928" y="547041"/>
                    <a:pt x="245442" y="552437"/>
                  </a:cubicBezTo>
                  <a:cubicBezTo>
                    <a:pt x="247604" y="554595"/>
                    <a:pt x="249766" y="556754"/>
                    <a:pt x="251928" y="558552"/>
                  </a:cubicBezTo>
                  <a:cubicBezTo>
                    <a:pt x="255172" y="554236"/>
                    <a:pt x="258415" y="549200"/>
                    <a:pt x="262740" y="544883"/>
                  </a:cubicBezTo>
                  <a:cubicBezTo>
                    <a:pt x="267065" y="539847"/>
                    <a:pt x="272110" y="534811"/>
                    <a:pt x="275353" y="528336"/>
                  </a:cubicBezTo>
                  <a:cubicBezTo>
                    <a:pt x="276074" y="526897"/>
                    <a:pt x="278236" y="527976"/>
                    <a:pt x="277876" y="529415"/>
                  </a:cubicBezTo>
                  <a:cubicBezTo>
                    <a:pt x="274993" y="535531"/>
                    <a:pt x="270668" y="540567"/>
                    <a:pt x="266344" y="545962"/>
                  </a:cubicBezTo>
                  <a:cubicBezTo>
                    <a:pt x="262380" y="550639"/>
                    <a:pt x="259136" y="556034"/>
                    <a:pt x="255172" y="561070"/>
                  </a:cubicBezTo>
                  <a:cubicBezTo>
                    <a:pt x="257334" y="562509"/>
                    <a:pt x="259857" y="563948"/>
                    <a:pt x="262740" y="565027"/>
                  </a:cubicBezTo>
                  <a:cubicBezTo>
                    <a:pt x="268146" y="556754"/>
                    <a:pt x="275353" y="549919"/>
                    <a:pt x="280038" y="541286"/>
                  </a:cubicBezTo>
                  <a:cubicBezTo>
                    <a:pt x="280759" y="539847"/>
                    <a:pt x="283282" y="541286"/>
                    <a:pt x="282201" y="542725"/>
                  </a:cubicBezTo>
                  <a:cubicBezTo>
                    <a:pt x="278236" y="550998"/>
                    <a:pt x="271750" y="558193"/>
                    <a:pt x="266704" y="566106"/>
                  </a:cubicBezTo>
                  <a:cubicBezTo>
                    <a:pt x="269227" y="566826"/>
                    <a:pt x="272110" y="567545"/>
                    <a:pt x="274993" y="567905"/>
                  </a:cubicBezTo>
                  <a:cubicBezTo>
                    <a:pt x="278597" y="562149"/>
                    <a:pt x="283282" y="557113"/>
                    <a:pt x="285444" y="550998"/>
                  </a:cubicBezTo>
                  <a:cubicBezTo>
                    <a:pt x="286525" y="549200"/>
                    <a:pt x="289769" y="549919"/>
                    <a:pt x="288688" y="552077"/>
                  </a:cubicBezTo>
                  <a:cubicBezTo>
                    <a:pt x="286525" y="558193"/>
                    <a:pt x="282561" y="562869"/>
                    <a:pt x="279318" y="568265"/>
                  </a:cubicBezTo>
                  <a:cubicBezTo>
                    <a:pt x="281119" y="568624"/>
                    <a:pt x="283282" y="568624"/>
                    <a:pt x="285084" y="568265"/>
                  </a:cubicBezTo>
                  <a:lnTo>
                    <a:pt x="285084" y="567905"/>
                  </a:lnTo>
                  <a:cubicBezTo>
                    <a:pt x="287606" y="563588"/>
                    <a:pt x="291210" y="560351"/>
                    <a:pt x="293373" y="555675"/>
                  </a:cubicBezTo>
                  <a:cubicBezTo>
                    <a:pt x="293733" y="554236"/>
                    <a:pt x="296616" y="554955"/>
                    <a:pt x="295895" y="556754"/>
                  </a:cubicBezTo>
                  <a:cubicBezTo>
                    <a:pt x="294454" y="560711"/>
                    <a:pt x="291931" y="564308"/>
                    <a:pt x="289769" y="567905"/>
                  </a:cubicBezTo>
                  <a:cubicBezTo>
                    <a:pt x="292652" y="567905"/>
                    <a:pt x="295535" y="567185"/>
                    <a:pt x="298058" y="566466"/>
                  </a:cubicBezTo>
                  <a:cubicBezTo>
                    <a:pt x="298058" y="566106"/>
                    <a:pt x="298058" y="565747"/>
                    <a:pt x="298418" y="565027"/>
                  </a:cubicBezTo>
                  <a:cubicBezTo>
                    <a:pt x="299859" y="562869"/>
                    <a:pt x="301661" y="560351"/>
                    <a:pt x="302382" y="557833"/>
                  </a:cubicBezTo>
                  <a:cubicBezTo>
                    <a:pt x="302743" y="556034"/>
                    <a:pt x="305265" y="556754"/>
                    <a:pt x="304905" y="558552"/>
                  </a:cubicBezTo>
                  <a:cubicBezTo>
                    <a:pt x="304544" y="560711"/>
                    <a:pt x="303463" y="563229"/>
                    <a:pt x="302382" y="565387"/>
                  </a:cubicBezTo>
                  <a:cubicBezTo>
                    <a:pt x="305265" y="564308"/>
                    <a:pt x="307427" y="563229"/>
                    <a:pt x="310311" y="561790"/>
                  </a:cubicBezTo>
                  <a:cubicBezTo>
                    <a:pt x="309590" y="561430"/>
                    <a:pt x="308869" y="560711"/>
                    <a:pt x="309229" y="559991"/>
                  </a:cubicBezTo>
                  <a:cubicBezTo>
                    <a:pt x="309590" y="559272"/>
                    <a:pt x="309950" y="558552"/>
                    <a:pt x="309950" y="557833"/>
                  </a:cubicBezTo>
                  <a:cubicBezTo>
                    <a:pt x="310671" y="556034"/>
                    <a:pt x="313194" y="557113"/>
                    <a:pt x="312833" y="558552"/>
                  </a:cubicBezTo>
                  <a:cubicBezTo>
                    <a:pt x="312473" y="559272"/>
                    <a:pt x="312473" y="559631"/>
                    <a:pt x="312473" y="560351"/>
                  </a:cubicBezTo>
                  <a:cubicBezTo>
                    <a:pt x="335177" y="544164"/>
                    <a:pt x="333375" y="508552"/>
                    <a:pt x="332654" y="480494"/>
                  </a:cubicBezTo>
                  <a:cubicBezTo>
                    <a:pt x="332294" y="459271"/>
                    <a:pt x="328690" y="438767"/>
                    <a:pt x="329051" y="417904"/>
                  </a:cubicBezTo>
                  <a:cubicBezTo>
                    <a:pt x="329411" y="407832"/>
                    <a:pt x="329411" y="397040"/>
                    <a:pt x="329771" y="386609"/>
                  </a:cubicBezTo>
                  <a:cubicBezTo>
                    <a:pt x="329771" y="378335"/>
                    <a:pt x="332654" y="367903"/>
                    <a:pt x="331934" y="359630"/>
                  </a:cubicBezTo>
                  <a:cubicBezTo>
                    <a:pt x="330852" y="352435"/>
                    <a:pt x="339141" y="348838"/>
                    <a:pt x="343466" y="351356"/>
                  </a:cubicBezTo>
                  <a:cubicBezTo>
                    <a:pt x="366170" y="352076"/>
                    <a:pt x="389235" y="351356"/>
                    <a:pt x="411939" y="352795"/>
                  </a:cubicBezTo>
                  <a:cubicBezTo>
                    <a:pt x="433562" y="353874"/>
                    <a:pt x="454464" y="354594"/>
                    <a:pt x="475727" y="354594"/>
                  </a:cubicBezTo>
                  <a:cubicBezTo>
                    <a:pt x="510324" y="354953"/>
                    <a:pt x="547804" y="346320"/>
                    <a:pt x="549966" y="305313"/>
                  </a:cubicBezTo>
                  <a:cubicBezTo>
                    <a:pt x="551047" y="285528"/>
                    <a:pt x="545281" y="270420"/>
                    <a:pt x="527983" y="259989"/>
                  </a:cubicBezTo>
                  <a:cubicBezTo>
                    <a:pt x="508161" y="247758"/>
                    <a:pt x="485097" y="249557"/>
                    <a:pt x="462753" y="249557"/>
                  </a:cubicBezTo>
                  <a:cubicBezTo>
                    <a:pt x="438968" y="249197"/>
                    <a:pt x="415543" y="246320"/>
                    <a:pt x="391758" y="247399"/>
                  </a:cubicBezTo>
                  <a:cubicBezTo>
                    <a:pt x="381667" y="247758"/>
                    <a:pt x="371576" y="248838"/>
                    <a:pt x="361485" y="248838"/>
                  </a:cubicBezTo>
                  <a:cubicBezTo>
                    <a:pt x="355719" y="248838"/>
                    <a:pt x="349953" y="248478"/>
                    <a:pt x="343826" y="248478"/>
                  </a:cubicBezTo>
                  <a:cubicBezTo>
                    <a:pt x="338420" y="250996"/>
                    <a:pt x="330492" y="248118"/>
                    <a:pt x="330492" y="240564"/>
                  </a:cubicBezTo>
                  <a:cubicBezTo>
                    <a:pt x="330492" y="197398"/>
                    <a:pt x="329771" y="154592"/>
                    <a:pt x="330492" y="111427"/>
                  </a:cubicBezTo>
                  <a:cubicBezTo>
                    <a:pt x="330852" y="100275"/>
                    <a:pt x="331573" y="89484"/>
                    <a:pt x="330852" y="78333"/>
                  </a:cubicBezTo>
                  <a:cubicBezTo>
                    <a:pt x="330132" y="69700"/>
                    <a:pt x="331213" y="58189"/>
                    <a:pt x="326528" y="49915"/>
                  </a:cubicBezTo>
                  <a:cubicBezTo>
                    <a:pt x="318960" y="35167"/>
                    <a:pt x="302022" y="27973"/>
                    <a:pt x="285444" y="26894"/>
                  </a:cubicBezTo>
                  <a:close/>
                  <a:moveTo>
                    <a:pt x="286165" y="10706"/>
                  </a:moveTo>
                  <a:cubicBezTo>
                    <a:pt x="303463" y="12145"/>
                    <a:pt x="324005" y="16822"/>
                    <a:pt x="335898" y="31210"/>
                  </a:cubicBezTo>
                  <a:cubicBezTo>
                    <a:pt x="349592" y="46678"/>
                    <a:pt x="349953" y="68261"/>
                    <a:pt x="349953" y="88405"/>
                  </a:cubicBezTo>
                  <a:cubicBezTo>
                    <a:pt x="349953" y="137686"/>
                    <a:pt x="348872" y="187326"/>
                    <a:pt x="348872" y="236607"/>
                  </a:cubicBezTo>
                  <a:cubicBezTo>
                    <a:pt x="353196" y="236248"/>
                    <a:pt x="357521" y="236607"/>
                    <a:pt x="361485" y="235888"/>
                  </a:cubicBezTo>
                  <a:cubicBezTo>
                    <a:pt x="375180" y="234449"/>
                    <a:pt x="388154" y="233010"/>
                    <a:pt x="401848" y="232650"/>
                  </a:cubicBezTo>
                  <a:cubicBezTo>
                    <a:pt x="429958" y="231931"/>
                    <a:pt x="458068" y="233370"/>
                    <a:pt x="486178" y="234089"/>
                  </a:cubicBezTo>
                  <a:cubicBezTo>
                    <a:pt x="509603" y="234449"/>
                    <a:pt x="534109" y="237686"/>
                    <a:pt x="551408" y="255672"/>
                  </a:cubicBezTo>
                  <a:cubicBezTo>
                    <a:pt x="562940" y="268262"/>
                    <a:pt x="567625" y="285528"/>
                    <a:pt x="565823" y="302435"/>
                  </a:cubicBezTo>
                  <a:cubicBezTo>
                    <a:pt x="564021" y="318982"/>
                    <a:pt x="558615" y="338407"/>
                    <a:pt x="545281" y="349917"/>
                  </a:cubicBezTo>
                  <a:cubicBezTo>
                    <a:pt x="530866" y="361788"/>
                    <a:pt x="513928" y="365385"/>
                    <a:pt x="495548" y="365026"/>
                  </a:cubicBezTo>
                  <a:cubicBezTo>
                    <a:pt x="445815" y="365026"/>
                    <a:pt x="396082" y="363227"/>
                    <a:pt x="346349" y="364666"/>
                  </a:cubicBezTo>
                  <a:cubicBezTo>
                    <a:pt x="346349" y="372220"/>
                    <a:pt x="344907" y="379414"/>
                    <a:pt x="344907" y="386968"/>
                  </a:cubicBezTo>
                  <a:cubicBezTo>
                    <a:pt x="344547" y="400637"/>
                    <a:pt x="344547" y="414307"/>
                    <a:pt x="344547" y="427976"/>
                  </a:cubicBezTo>
                  <a:cubicBezTo>
                    <a:pt x="344547" y="451357"/>
                    <a:pt x="347790" y="474019"/>
                    <a:pt x="347790" y="497041"/>
                  </a:cubicBezTo>
                  <a:cubicBezTo>
                    <a:pt x="347790" y="534811"/>
                    <a:pt x="338060" y="577617"/>
                    <a:pt x="293373" y="582653"/>
                  </a:cubicBezTo>
                  <a:cubicBezTo>
                    <a:pt x="273912" y="584812"/>
                    <a:pt x="251208" y="581934"/>
                    <a:pt x="237513" y="566466"/>
                  </a:cubicBezTo>
                  <a:cubicBezTo>
                    <a:pt x="224539" y="552077"/>
                    <a:pt x="220575" y="534451"/>
                    <a:pt x="219494" y="515746"/>
                  </a:cubicBezTo>
                  <a:cubicBezTo>
                    <a:pt x="218052" y="463947"/>
                    <a:pt x="213728" y="412868"/>
                    <a:pt x="220935" y="361428"/>
                  </a:cubicBezTo>
                  <a:cubicBezTo>
                    <a:pt x="169761" y="356392"/>
                    <a:pt x="117866" y="368263"/>
                    <a:pt x="66691" y="363587"/>
                  </a:cubicBezTo>
                  <a:cubicBezTo>
                    <a:pt x="49753" y="361788"/>
                    <a:pt x="31734" y="358191"/>
                    <a:pt x="18760" y="346320"/>
                  </a:cubicBezTo>
                  <a:cubicBezTo>
                    <a:pt x="6507" y="334090"/>
                    <a:pt x="20" y="317543"/>
                    <a:pt x="20" y="299917"/>
                  </a:cubicBezTo>
                  <a:cubicBezTo>
                    <a:pt x="-340" y="283010"/>
                    <a:pt x="3984" y="264665"/>
                    <a:pt x="18039" y="253154"/>
                  </a:cubicBezTo>
                  <a:cubicBezTo>
                    <a:pt x="34617" y="239485"/>
                    <a:pt x="54078" y="238406"/>
                    <a:pt x="74980" y="238046"/>
                  </a:cubicBezTo>
                  <a:cubicBezTo>
                    <a:pt x="102009" y="236967"/>
                    <a:pt x="128677" y="236967"/>
                    <a:pt x="155706" y="236607"/>
                  </a:cubicBezTo>
                  <a:cubicBezTo>
                    <a:pt x="169040" y="236607"/>
                    <a:pt x="183095" y="235528"/>
                    <a:pt x="196429" y="236607"/>
                  </a:cubicBezTo>
                  <a:cubicBezTo>
                    <a:pt x="203997" y="236967"/>
                    <a:pt x="211205" y="238406"/>
                    <a:pt x="218773" y="238406"/>
                  </a:cubicBezTo>
                  <a:cubicBezTo>
                    <a:pt x="216971" y="216104"/>
                    <a:pt x="216611" y="193082"/>
                    <a:pt x="218052" y="171139"/>
                  </a:cubicBezTo>
                  <a:cubicBezTo>
                    <a:pt x="215890" y="171859"/>
                    <a:pt x="214088" y="173297"/>
                    <a:pt x="212286" y="174736"/>
                  </a:cubicBezTo>
                  <a:cubicBezTo>
                    <a:pt x="210484" y="176175"/>
                    <a:pt x="208322" y="174017"/>
                    <a:pt x="209764" y="172218"/>
                  </a:cubicBezTo>
                  <a:cubicBezTo>
                    <a:pt x="212286" y="169700"/>
                    <a:pt x="215530" y="167542"/>
                    <a:pt x="218413" y="165384"/>
                  </a:cubicBezTo>
                  <a:cubicBezTo>
                    <a:pt x="218413" y="164305"/>
                    <a:pt x="218413" y="163225"/>
                    <a:pt x="218773" y="161787"/>
                  </a:cubicBezTo>
                  <a:cubicBezTo>
                    <a:pt x="218773" y="161787"/>
                    <a:pt x="218773" y="161427"/>
                    <a:pt x="218773" y="161067"/>
                  </a:cubicBezTo>
                  <a:cubicBezTo>
                    <a:pt x="216250" y="162866"/>
                    <a:pt x="213728" y="164664"/>
                    <a:pt x="211205" y="166463"/>
                  </a:cubicBezTo>
                  <a:cubicBezTo>
                    <a:pt x="209043" y="167902"/>
                    <a:pt x="206880" y="164305"/>
                    <a:pt x="208682" y="162866"/>
                  </a:cubicBezTo>
                  <a:cubicBezTo>
                    <a:pt x="212286" y="160348"/>
                    <a:pt x="215530" y="157470"/>
                    <a:pt x="219134" y="155312"/>
                  </a:cubicBezTo>
                  <a:cubicBezTo>
                    <a:pt x="220935" y="131211"/>
                    <a:pt x="221296" y="107470"/>
                    <a:pt x="222377" y="83369"/>
                  </a:cubicBezTo>
                  <a:cubicBezTo>
                    <a:pt x="223098" y="64304"/>
                    <a:pt x="223098" y="43800"/>
                    <a:pt x="235351" y="27973"/>
                  </a:cubicBezTo>
                  <a:cubicBezTo>
                    <a:pt x="246883" y="13224"/>
                    <a:pt x="268146" y="8908"/>
                    <a:pt x="286165" y="10706"/>
                  </a:cubicBezTo>
                  <a:close/>
                  <a:moveTo>
                    <a:pt x="284014" y="110"/>
                  </a:moveTo>
                  <a:cubicBezTo>
                    <a:pt x="304300" y="837"/>
                    <a:pt x="327846" y="8468"/>
                    <a:pt x="341611" y="23731"/>
                  </a:cubicBezTo>
                  <a:cubicBezTo>
                    <a:pt x="343785" y="25912"/>
                    <a:pt x="340524" y="29182"/>
                    <a:pt x="338713" y="27002"/>
                  </a:cubicBezTo>
                  <a:cubicBezTo>
                    <a:pt x="326759" y="14283"/>
                    <a:pt x="305386" y="5561"/>
                    <a:pt x="288361" y="4834"/>
                  </a:cubicBezTo>
                  <a:cubicBezTo>
                    <a:pt x="273146" y="4107"/>
                    <a:pt x="248876" y="4471"/>
                    <a:pt x="239095" y="18280"/>
                  </a:cubicBezTo>
                  <a:cubicBezTo>
                    <a:pt x="238008" y="19734"/>
                    <a:pt x="236197" y="18280"/>
                    <a:pt x="237284" y="16827"/>
                  </a:cubicBezTo>
                  <a:cubicBezTo>
                    <a:pt x="245253" y="1927"/>
                    <a:pt x="268437" y="-617"/>
                    <a:pt x="284014" y="1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D07BDF0-528B-A846-9CB0-896B3FCEAE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27405" y="1727014"/>
              <a:ext cx="2749402" cy="162876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5" name="Freeform 1042">
              <a:extLst>
                <a:ext uri="{FF2B5EF4-FFF2-40B4-BE49-F238E27FC236}">
                  <a16:creationId xmlns:a16="http://schemas.microsoft.com/office/drawing/2014/main" id="{6BE4C2E2-6E72-C44A-AE7F-1D1978AD06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8337" y="9739"/>
              <a:ext cx="875899" cy="677476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0246DCAF-FD7C-5541-8582-3AF7F26EBF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9254" y="1029204"/>
              <a:ext cx="943962" cy="18837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2A35CAF-F205-9D42-B80E-68362B87A0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97739" y="3951696"/>
              <a:ext cx="3693356" cy="3101400"/>
            </a:xfrm>
            <a:custGeom>
              <a:avLst/>
              <a:gdLst>
                <a:gd name="connsiteX0" fmla="*/ 1162707 w 2068425"/>
                <a:gd name="connsiteY0" fmla="*/ 1722194 h 1736906"/>
                <a:gd name="connsiteX1" fmla="*/ 1372982 w 2068425"/>
                <a:gd name="connsiteY1" fmla="*/ 1725491 h 1736906"/>
                <a:gd name="connsiteX2" fmla="*/ 1372623 w 2068425"/>
                <a:gd name="connsiteY2" fmla="*/ 1736481 h 1736906"/>
                <a:gd name="connsiteX3" fmla="*/ 1093760 w 2068425"/>
                <a:gd name="connsiteY3" fmla="*/ 1732452 h 1736906"/>
                <a:gd name="connsiteX4" fmla="*/ 1093401 w 2068425"/>
                <a:gd name="connsiteY4" fmla="*/ 1728055 h 1736906"/>
                <a:gd name="connsiteX5" fmla="*/ 1162707 w 2068425"/>
                <a:gd name="connsiteY5" fmla="*/ 1722194 h 1736906"/>
                <a:gd name="connsiteX6" fmla="*/ 1385664 w 2068425"/>
                <a:gd name="connsiteY6" fmla="*/ 1701800 h 1736906"/>
                <a:gd name="connsiteX7" fmla="*/ 1386745 w 2068425"/>
                <a:gd name="connsiteY7" fmla="*/ 1711245 h 1736906"/>
                <a:gd name="connsiteX8" fmla="*/ 1191820 w 2068425"/>
                <a:gd name="connsiteY8" fmla="*/ 1719990 h 1736906"/>
                <a:gd name="connsiteX9" fmla="*/ 1088773 w 2068425"/>
                <a:gd name="connsiteY9" fmla="*/ 1716492 h 1736906"/>
                <a:gd name="connsiteX10" fmla="*/ 1023557 w 2068425"/>
                <a:gd name="connsiteY10" fmla="*/ 1714393 h 1736906"/>
                <a:gd name="connsiteX11" fmla="*/ 1024638 w 2068425"/>
                <a:gd name="connsiteY11" fmla="*/ 1710545 h 1736906"/>
                <a:gd name="connsiteX12" fmla="*/ 1108229 w 2068425"/>
                <a:gd name="connsiteY12" fmla="*/ 1708097 h 1736906"/>
                <a:gd name="connsiteX13" fmla="*/ 1202269 w 2068425"/>
                <a:gd name="connsiteY13" fmla="*/ 1710545 h 1736906"/>
                <a:gd name="connsiteX14" fmla="*/ 1295228 w 2068425"/>
                <a:gd name="connsiteY14" fmla="*/ 1711245 h 1736906"/>
                <a:gd name="connsiteX15" fmla="*/ 1385664 w 2068425"/>
                <a:gd name="connsiteY15" fmla="*/ 1701800 h 1736906"/>
                <a:gd name="connsiteX16" fmla="*/ 674522 w 2068425"/>
                <a:gd name="connsiteY16" fmla="*/ 1447579 h 1736906"/>
                <a:gd name="connsiteX17" fmla="*/ 772169 w 2068425"/>
                <a:gd name="connsiteY17" fmla="*/ 1447579 h 1736906"/>
                <a:gd name="connsiteX18" fmla="*/ 771808 w 2068425"/>
                <a:gd name="connsiteY18" fmla="*/ 1459762 h 1736906"/>
                <a:gd name="connsiteX19" fmla="*/ 674162 w 2068425"/>
                <a:gd name="connsiteY19" fmla="*/ 1453855 h 1736906"/>
                <a:gd name="connsiteX20" fmla="*/ 674522 w 2068425"/>
                <a:gd name="connsiteY20" fmla="*/ 1447579 h 1736906"/>
                <a:gd name="connsiteX21" fmla="*/ 771296 w 2068425"/>
                <a:gd name="connsiteY21" fmla="*/ 1423988 h 1736906"/>
                <a:gd name="connsiteX22" fmla="*/ 770936 w 2068425"/>
                <a:gd name="connsiteY22" fmla="*/ 1433599 h 1736906"/>
                <a:gd name="connsiteX23" fmla="*/ 689432 w 2068425"/>
                <a:gd name="connsiteY23" fmla="*/ 1433599 h 1736906"/>
                <a:gd name="connsiteX24" fmla="*/ 619108 w 2068425"/>
                <a:gd name="connsiteY24" fmla="*/ 1433599 h 1736906"/>
                <a:gd name="connsiteX25" fmla="*/ 619108 w 2068425"/>
                <a:gd name="connsiteY25" fmla="*/ 1429480 h 1736906"/>
                <a:gd name="connsiteX26" fmla="*/ 771296 w 2068425"/>
                <a:gd name="connsiteY26" fmla="*/ 1423988 h 1736906"/>
                <a:gd name="connsiteX27" fmla="*/ 617771 w 2068425"/>
                <a:gd name="connsiteY27" fmla="*/ 1405801 h 1736906"/>
                <a:gd name="connsiteX28" fmla="*/ 771298 w 2068425"/>
                <a:gd name="connsiteY28" fmla="*/ 1406400 h 1736906"/>
                <a:gd name="connsiteX29" fmla="*/ 772379 w 2068425"/>
                <a:gd name="connsiteY29" fmla="*/ 1416343 h 1736906"/>
                <a:gd name="connsiteX30" fmla="*/ 568308 w 2068425"/>
                <a:gd name="connsiteY30" fmla="*/ 1414212 h 1736906"/>
                <a:gd name="connsiteX31" fmla="*/ 567226 w 2068425"/>
                <a:gd name="connsiteY31" fmla="*/ 1411016 h 1736906"/>
                <a:gd name="connsiteX32" fmla="*/ 617771 w 2068425"/>
                <a:gd name="connsiteY32" fmla="*/ 1405801 h 1736906"/>
                <a:gd name="connsiteX33" fmla="*/ 478319 w 2068425"/>
                <a:gd name="connsiteY33" fmla="*/ 1387828 h 1736906"/>
                <a:gd name="connsiteX34" fmla="*/ 544056 w 2068425"/>
                <a:gd name="connsiteY34" fmla="*/ 1389945 h 1736906"/>
                <a:gd name="connsiteX35" fmla="*/ 614462 w 2068425"/>
                <a:gd name="connsiteY35" fmla="*/ 1390650 h 1736906"/>
                <a:gd name="connsiteX36" fmla="*/ 765332 w 2068425"/>
                <a:gd name="connsiteY36" fmla="*/ 1388886 h 1736906"/>
                <a:gd name="connsiteX37" fmla="*/ 764973 w 2068425"/>
                <a:gd name="connsiteY37" fmla="*/ 1398411 h 1736906"/>
                <a:gd name="connsiteX38" fmla="*/ 604045 w 2068425"/>
                <a:gd name="connsiteY38" fmla="*/ 1398764 h 1736906"/>
                <a:gd name="connsiteX39" fmla="*/ 477960 w 2068425"/>
                <a:gd name="connsiteY39" fmla="*/ 1389945 h 1736906"/>
                <a:gd name="connsiteX40" fmla="*/ 478319 w 2068425"/>
                <a:gd name="connsiteY40" fmla="*/ 1387828 h 1736906"/>
                <a:gd name="connsiteX41" fmla="*/ 997380 w 2068425"/>
                <a:gd name="connsiteY41" fmla="*/ 1370394 h 1736906"/>
                <a:gd name="connsiteX42" fmla="*/ 798643 w 2068425"/>
                <a:gd name="connsiteY42" fmla="*/ 1378312 h 1736906"/>
                <a:gd name="connsiteX43" fmla="*/ 798643 w 2068425"/>
                <a:gd name="connsiteY43" fmla="*/ 1378672 h 1736906"/>
                <a:gd name="connsiteX44" fmla="*/ 776681 w 2068425"/>
                <a:gd name="connsiteY44" fmla="*/ 1583469 h 1736906"/>
                <a:gd name="connsiteX45" fmla="*/ 661471 w 2068425"/>
                <a:gd name="connsiteY45" fmla="*/ 1657613 h 1736906"/>
                <a:gd name="connsiteX46" fmla="*/ 653550 w 2068425"/>
                <a:gd name="connsiteY46" fmla="*/ 1662652 h 1736906"/>
                <a:gd name="connsiteX47" fmla="*/ 672632 w 2068425"/>
                <a:gd name="connsiteY47" fmla="*/ 1686407 h 1736906"/>
                <a:gd name="connsiteX48" fmla="*/ 716556 w 2068425"/>
                <a:gd name="connsiteY48" fmla="*/ 1687847 h 1736906"/>
                <a:gd name="connsiteX49" fmla="*/ 796122 w 2068425"/>
                <a:gd name="connsiteY49" fmla="*/ 1683528 h 1736906"/>
                <a:gd name="connsiteX50" fmla="*/ 1003140 w 2068425"/>
                <a:gd name="connsiteY50" fmla="*/ 1680289 h 1736906"/>
                <a:gd name="connsiteX51" fmla="*/ 1211238 w 2068425"/>
                <a:gd name="connsiteY51" fmla="*/ 1684608 h 1736906"/>
                <a:gd name="connsiteX52" fmla="*/ 1320688 w 2068425"/>
                <a:gd name="connsiteY52" fmla="*/ 1684608 h 1736906"/>
                <a:gd name="connsiteX53" fmla="*/ 1376132 w 2068425"/>
                <a:gd name="connsiteY53" fmla="*/ 1679929 h 1736906"/>
                <a:gd name="connsiteX54" fmla="*/ 1386213 w 2068425"/>
                <a:gd name="connsiteY54" fmla="*/ 1659773 h 1736906"/>
                <a:gd name="connsiteX55" fmla="*/ 1381893 w 2068425"/>
                <a:gd name="connsiteY55" fmla="*/ 1659773 h 1736906"/>
                <a:gd name="connsiteX56" fmla="*/ 1262363 w 2068425"/>
                <a:gd name="connsiteY56" fmla="*/ 1563673 h 1736906"/>
                <a:gd name="connsiteX57" fmla="*/ 1245441 w 2068425"/>
                <a:gd name="connsiteY57" fmla="*/ 1425102 h 1736906"/>
                <a:gd name="connsiteX58" fmla="*/ 1212318 w 2068425"/>
                <a:gd name="connsiteY58" fmla="*/ 1439499 h 1736906"/>
                <a:gd name="connsiteX59" fmla="*/ 1210878 w 2068425"/>
                <a:gd name="connsiteY59" fmla="*/ 1433380 h 1736906"/>
                <a:gd name="connsiteX60" fmla="*/ 1232480 w 2068425"/>
                <a:gd name="connsiteY60" fmla="*/ 1421863 h 1736906"/>
                <a:gd name="connsiteX61" fmla="*/ 1245081 w 2068425"/>
                <a:gd name="connsiteY61" fmla="*/ 1412865 h 1736906"/>
                <a:gd name="connsiteX62" fmla="*/ 1244361 w 2068425"/>
                <a:gd name="connsiteY62" fmla="*/ 1400987 h 1736906"/>
                <a:gd name="connsiteX63" fmla="*/ 1165514 w 2068425"/>
                <a:gd name="connsiteY63" fmla="*/ 1444538 h 1736906"/>
                <a:gd name="connsiteX64" fmla="*/ 1160474 w 2068425"/>
                <a:gd name="connsiteY64" fmla="*/ 1439499 h 1736906"/>
                <a:gd name="connsiteX65" fmla="*/ 1243281 w 2068425"/>
                <a:gd name="connsiteY65" fmla="*/ 1388030 h 1736906"/>
                <a:gd name="connsiteX66" fmla="*/ 1243641 w 2068425"/>
                <a:gd name="connsiteY66" fmla="*/ 1387310 h 1736906"/>
                <a:gd name="connsiteX67" fmla="*/ 1230680 w 2068425"/>
                <a:gd name="connsiteY67" fmla="*/ 1386590 h 1736906"/>
                <a:gd name="connsiteX68" fmla="*/ 1168034 w 2068425"/>
                <a:gd name="connsiteY68" fmla="*/ 1412505 h 1736906"/>
                <a:gd name="connsiteX69" fmla="*/ 1126631 w 2068425"/>
                <a:gd name="connsiteY69" fmla="*/ 1429781 h 1736906"/>
                <a:gd name="connsiteX70" fmla="*/ 1125191 w 2068425"/>
                <a:gd name="connsiteY70" fmla="*/ 1426182 h 1736906"/>
                <a:gd name="connsiteX71" fmla="*/ 1206198 w 2068425"/>
                <a:gd name="connsiteY71" fmla="*/ 1385151 h 1736906"/>
                <a:gd name="connsiteX72" fmla="*/ 1173075 w 2068425"/>
                <a:gd name="connsiteY72" fmla="*/ 1382631 h 1736906"/>
                <a:gd name="connsiteX73" fmla="*/ 1169835 w 2068425"/>
                <a:gd name="connsiteY73" fmla="*/ 1386230 h 1736906"/>
                <a:gd name="connsiteX74" fmla="*/ 1111870 w 2068425"/>
                <a:gd name="connsiteY74" fmla="*/ 1408186 h 1736906"/>
                <a:gd name="connsiteX75" fmla="*/ 1073346 w 2068425"/>
                <a:gd name="connsiteY75" fmla="*/ 1423662 h 1736906"/>
                <a:gd name="connsiteX76" fmla="*/ 1072266 w 2068425"/>
                <a:gd name="connsiteY76" fmla="*/ 1417904 h 1736906"/>
                <a:gd name="connsiteX77" fmla="*/ 1155433 w 2068425"/>
                <a:gd name="connsiteY77" fmla="*/ 1381191 h 1736906"/>
                <a:gd name="connsiteX78" fmla="*/ 1117270 w 2068425"/>
                <a:gd name="connsiteY78" fmla="*/ 1377592 h 1736906"/>
                <a:gd name="connsiteX79" fmla="*/ 1031943 w 2068425"/>
                <a:gd name="connsiteY79" fmla="*/ 1416104 h 1736906"/>
                <a:gd name="connsiteX80" fmla="*/ 1026902 w 2068425"/>
                <a:gd name="connsiteY80" fmla="*/ 1411065 h 1736906"/>
                <a:gd name="connsiteX81" fmla="*/ 1095308 w 2068425"/>
                <a:gd name="connsiteY81" fmla="*/ 1375793 h 1736906"/>
                <a:gd name="connsiteX82" fmla="*/ 1071546 w 2068425"/>
                <a:gd name="connsiteY82" fmla="*/ 1373633 h 1736906"/>
                <a:gd name="connsiteX83" fmla="*/ 1036983 w 2068425"/>
                <a:gd name="connsiteY83" fmla="*/ 1390909 h 1736906"/>
                <a:gd name="connsiteX84" fmla="*/ 993779 w 2068425"/>
                <a:gd name="connsiteY84" fmla="*/ 1412505 h 1736906"/>
                <a:gd name="connsiteX85" fmla="*/ 992699 w 2068425"/>
                <a:gd name="connsiteY85" fmla="*/ 1409985 h 1736906"/>
                <a:gd name="connsiteX86" fmla="*/ 1057505 w 2068425"/>
                <a:gd name="connsiteY86" fmla="*/ 1372913 h 1736906"/>
                <a:gd name="connsiteX87" fmla="*/ 997380 w 2068425"/>
                <a:gd name="connsiteY87" fmla="*/ 1370394 h 1736906"/>
                <a:gd name="connsiteX88" fmla="*/ 837630 w 2068425"/>
                <a:gd name="connsiteY88" fmla="*/ 1330693 h 1736906"/>
                <a:gd name="connsiteX89" fmla="*/ 837630 w 2068425"/>
                <a:gd name="connsiteY89" fmla="*/ 1340993 h 1736906"/>
                <a:gd name="connsiteX90" fmla="*/ 284857 w 2068425"/>
                <a:gd name="connsiteY90" fmla="*/ 1349085 h 1736906"/>
                <a:gd name="connsiteX91" fmla="*/ 284857 w 2068425"/>
                <a:gd name="connsiteY91" fmla="*/ 1343200 h 1736906"/>
                <a:gd name="connsiteX92" fmla="*/ 837630 w 2068425"/>
                <a:gd name="connsiteY92" fmla="*/ 1330693 h 1736906"/>
                <a:gd name="connsiteX93" fmla="*/ 1036788 w 2068425"/>
                <a:gd name="connsiteY93" fmla="*/ 1276351 h 1736906"/>
                <a:gd name="connsiteX94" fmla="*/ 1038986 w 2068425"/>
                <a:gd name="connsiteY94" fmla="*/ 1277541 h 1736906"/>
                <a:gd name="connsiteX95" fmla="*/ 1038254 w 2068425"/>
                <a:gd name="connsiteY95" fmla="*/ 1279129 h 1736906"/>
                <a:gd name="connsiteX96" fmla="*/ 1036422 w 2068425"/>
                <a:gd name="connsiteY96" fmla="*/ 1277938 h 1736906"/>
                <a:gd name="connsiteX97" fmla="*/ 1036788 w 2068425"/>
                <a:gd name="connsiteY97" fmla="*/ 1276351 h 1736906"/>
                <a:gd name="connsiteX98" fmla="*/ 1026409 w 2068425"/>
                <a:gd name="connsiteY98" fmla="*/ 1272647 h 1736906"/>
                <a:gd name="connsiteX99" fmla="*/ 1028240 w 2068425"/>
                <a:gd name="connsiteY99" fmla="*/ 1275822 h 1736906"/>
                <a:gd name="connsiteX100" fmla="*/ 1026775 w 2068425"/>
                <a:gd name="connsiteY100" fmla="*/ 1276880 h 1736906"/>
                <a:gd name="connsiteX101" fmla="*/ 1024577 w 2068425"/>
                <a:gd name="connsiteY101" fmla="*/ 1273705 h 1736906"/>
                <a:gd name="connsiteX102" fmla="*/ 1026409 w 2068425"/>
                <a:gd name="connsiteY102" fmla="*/ 1272647 h 1736906"/>
                <a:gd name="connsiteX103" fmla="*/ 1051198 w 2068425"/>
                <a:gd name="connsiteY103" fmla="*/ 1270353 h 1736906"/>
                <a:gd name="connsiteX104" fmla="*/ 1051515 w 2068425"/>
                <a:gd name="connsiteY104" fmla="*/ 1272117 h 1736906"/>
                <a:gd name="connsiteX105" fmla="*/ 1049611 w 2068425"/>
                <a:gd name="connsiteY105" fmla="*/ 1272822 h 1736906"/>
                <a:gd name="connsiteX106" fmla="*/ 1048976 w 2068425"/>
                <a:gd name="connsiteY106" fmla="*/ 1271059 h 1736906"/>
                <a:gd name="connsiteX107" fmla="*/ 1051198 w 2068425"/>
                <a:gd name="connsiteY107" fmla="*/ 1270353 h 1736906"/>
                <a:gd name="connsiteX108" fmla="*/ 977741 w 2068425"/>
                <a:gd name="connsiteY108" fmla="*/ 1268021 h 1736906"/>
                <a:gd name="connsiteX109" fmla="*/ 984216 w 2068425"/>
                <a:gd name="connsiteY109" fmla="*/ 1277751 h 1736906"/>
                <a:gd name="connsiteX110" fmla="*/ 1022345 w 2068425"/>
                <a:gd name="connsiteY110" fmla="*/ 1295049 h 1736906"/>
                <a:gd name="connsiteX111" fmla="*/ 1050402 w 2068425"/>
                <a:gd name="connsiteY111" fmla="*/ 1284959 h 1736906"/>
                <a:gd name="connsiteX112" fmla="*/ 1038172 w 2068425"/>
                <a:gd name="connsiteY112" fmla="*/ 1288923 h 1736906"/>
                <a:gd name="connsiteX113" fmla="*/ 1030618 w 2068425"/>
                <a:gd name="connsiteY113" fmla="*/ 1289283 h 1736906"/>
                <a:gd name="connsiteX114" fmla="*/ 1016949 w 2068425"/>
                <a:gd name="connsiteY114" fmla="*/ 1287842 h 1736906"/>
                <a:gd name="connsiteX115" fmla="*/ 1012992 w 2068425"/>
                <a:gd name="connsiteY115" fmla="*/ 1288923 h 1736906"/>
                <a:gd name="connsiteX116" fmla="*/ 1005798 w 2068425"/>
                <a:gd name="connsiteY116" fmla="*/ 1287121 h 1736906"/>
                <a:gd name="connsiteX117" fmla="*/ 997165 w 2068425"/>
                <a:gd name="connsiteY117" fmla="*/ 1279193 h 1736906"/>
                <a:gd name="connsiteX118" fmla="*/ 990331 w 2068425"/>
                <a:gd name="connsiteY118" fmla="*/ 1279193 h 1736906"/>
                <a:gd name="connsiteX119" fmla="*/ 985295 w 2068425"/>
                <a:gd name="connsiteY119" fmla="*/ 1274147 h 1736906"/>
                <a:gd name="connsiteX120" fmla="*/ 977741 w 2068425"/>
                <a:gd name="connsiteY120" fmla="*/ 1268021 h 1736906"/>
                <a:gd name="connsiteX121" fmla="*/ 1006748 w 2068425"/>
                <a:gd name="connsiteY121" fmla="*/ 1267946 h 1736906"/>
                <a:gd name="connsiteX122" fmla="*/ 1008159 w 2068425"/>
                <a:gd name="connsiteY122" fmla="*/ 1267946 h 1736906"/>
                <a:gd name="connsiteX123" fmla="*/ 1009218 w 2068425"/>
                <a:gd name="connsiteY123" fmla="*/ 1271681 h 1736906"/>
                <a:gd name="connsiteX124" fmla="*/ 1008159 w 2068425"/>
                <a:gd name="connsiteY124" fmla="*/ 1272428 h 1736906"/>
                <a:gd name="connsiteX125" fmla="*/ 1006748 w 2068425"/>
                <a:gd name="connsiteY125" fmla="*/ 1267946 h 1736906"/>
                <a:gd name="connsiteX126" fmla="*/ 1044451 w 2068425"/>
                <a:gd name="connsiteY126" fmla="*/ 1265238 h 1736906"/>
                <a:gd name="connsiteX127" fmla="*/ 1044848 w 2068425"/>
                <a:gd name="connsiteY127" fmla="*/ 1266649 h 1736906"/>
                <a:gd name="connsiteX128" fmla="*/ 1040086 w 2068425"/>
                <a:gd name="connsiteY128" fmla="*/ 1267708 h 1736906"/>
                <a:gd name="connsiteX129" fmla="*/ 1039689 w 2068425"/>
                <a:gd name="connsiteY129" fmla="*/ 1266297 h 1736906"/>
                <a:gd name="connsiteX130" fmla="*/ 1044451 w 2068425"/>
                <a:gd name="connsiteY130" fmla="*/ 1265238 h 1736906"/>
                <a:gd name="connsiteX131" fmla="*/ 1031619 w 2068425"/>
                <a:gd name="connsiteY131" fmla="*/ 1264671 h 1736906"/>
                <a:gd name="connsiteX132" fmla="*/ 1033030 w 2068425"/>
                <a:gd name="connsiteY132" fmla="*/ 1265351 h 1736906"/>
                <a:gd name="connsiteX133" fmla="*/ 1032324 w 2068425"/>
                <a:gd name="connsiteY133" fmla="*/ 1267052 h 1736906"/>
                <a:gd name="connsiteX134" fmla="*/ 1030560 w 2068425"/>
                <a:gd name="connsiteY134" fmla="*/ 1266712 h 1736906"/>
                <a:gd name="connsiteX135" fmla="*/ 1031619 w 2068425"/>
                <a:gd name="connsiteY135" fmla="*/ 1264671 h 1736906"/>
                <a:gd name="connsiteX136" fmla="*/ 1056357 w 2068425"/>
                <a:gd name="connsiteY136" fmla="*/ 1264603 h 1736906"/>
                <a:gd name="connsiteX137" fmla="*/ 1058342 w 2068425"/>
                <a:gd name="connsiteY137" fmla="*/ 1265555 h 1736906"/>
                <a:gd name="connsiteX138" fmla="*/ 1056754 w 2068425"/>
                <a:gd name="connsiteY138" fmla="*/ 1267143 h 1736906"/>
                <a:gd name="connsiteX139" fmla="*/ 1055167 w 2068425"/>
                <a:gd name="connsiteY139" fmla="*/ 1266508 h 1736906"/>
                <a:gd name="connsiteX140" fmla="*/ 1056357 w 2068425"/>
                <a:gd name="connsiteY140" fmla="*/ 1264603 h 1736906"/>
                <a:gd name="connsiteX141" fmla="*/ 994298 w 2068425"/>
                <a:gd name="connsiteY141" fmla="*/ 1258888 h 1736906"/>
                <a:gd name="connsiteX142" fmla="*/ 993964 w 2068425"/>
                <a:gd name="connsiteY142" fmla="*/ 1261610 h 1736906"/>
                <a:gd name="connsiteX143" fmla="*/ 990622 w 2068425"/>
                <a:gd name="connsiteY143" fmla="*/ 1261610 h 1736906"/>
                <a:gd name="connsiteX144" fmla="*/ 990622 w 2068425"/>
                <a:gd name="connsiteY144" fmla="*/ 1259342 h 1736906"/>
                <a:gd name="connsiteX145" fmla="*/ 994298 w 2068425"/>
                <a:gd name="connsiteY145" fmla="*/ 1258888 h 1736906"/>
                <a:gd name="connsiteX146" fmla="*/ 1041528 w 2068425"/>
                <a:gd name="connsiteY146" fmla="*/ 1255316 h 1736906"/>
                <a:gd name="connsiteX147" fmla="*/ 1042683 w 2068425"/>
                <a:gd name="connsiteY147" fmla="*/ 1259682 h 1736906"/>
                <a:gd name="connsiteX148" fmla="*/ 1041240 w 2068425"/>
                <a:gd name="connsiteY148" fmla="*/ 1260476 h 1736906"/>
                <a:gd name="connsiteX149" fmla="*/ 1040374 w 2068425"/>
                <a:gd name="connsiteY149" fmla="*/ 1255713 h 1736906"/>
                <a:gd name="connsiteX150" fmla="*/ 1041528 w 2068425"/>
                <a:gd name="connsiteY150" fmla="*/ 1255316 h 1736906"/>
                <a:gd name="connsiteX151" fmla="*/ 992460 w 2068425"/>
                <a:gd name="connsiteY151" fmla="*/ 1247599 h 1736906"/>
                <a:gd name="connsiteX152" fmla="*/ 994048 w 2068425"/>
                <a:gd name="connsiteY152" fmla="*/ 1248305 h 1736906"/>
                <a:gd name="connsiteX153" fmla="*/ 992460 w 2068425"/>
                <a:gd name="connsiteY153" fmla="*/ 1247952 h 1736906"/>
                <a:gd name="connsiteX154" fmla="*/ 983253 w 2068425"/>
                <a:gd name="connsiteY154" fmla="*/ 1246921 h 1736906"/>
                <a:gd name="connsiteX155" fmla="*/ 984206 w 2068425"/>
                <a:gd name="connsiteY155" fmla="*/ 1247287 h 1736906"/>
                <a:gd name="connsiteX156" fmla="*/ 981983 w 2068425"/>
                <a:gd name="connsiteY156" fmla="*/ 1253882 h 1736906"/>
                <a:gd name="connsiteX157" fmla="*/ 980713 w 2068425"/>
                <a:gd name="connsiteY157" fmla="*/ 1253149 h 1736906"/>
                <a:gd name="connsiteX158" fmla="*/ 983253 w 2068425"/>
                <a:gd name="connsiteY158" fmla="*/ 1246921 h 1736906"/>
                <a:gd name="connsiteX159" fmla="*/ 1043714 w 2068425"/>
                <a:gd name="connsiteY159" fmla="*/ 1244034 h 1736906"/>
                <a:gd name="connsiteX160" fmla="*/ 1045075 w 2068425"/>
                <a:gd name="connsiteY160" fmla="*/ 1245394 h 1736906"/>
                <a:gd name="connsiteX161" fmla="*/ 1043714 w 2068425"/>
                <a:gd name="connsiteY161" fmla="*/ 1246415 h 1736906"/>
                <a:gd name="connsiteX162" fmla="*/ 1042013 w 2068425"/>
                <a:gd name="connsiteY162" fmla="*/ 1244374 h 1736906"/>
                <a:gd name="connsiteX163" fmla="*/ 1043714 w 2068425"/>
                <a:gd name="connsiteY163" fmla="*/ 1244034 h 1736906"/>
                <a:gd name="connsiteX164" fmla="*/ 991080 w 2068425"/>
                <a:gd name="connsiteY164" fmla="*/ 1233942 h 1736906"/>
                <a:gd name="connsiteX165" fmla="*/ 990735 w 2068425"/>
                <a:gd name="connsiteY165" fmla="*/ 1236210 h 1736906"/>
                <a:gd name="connsiteX166" fmla="*/ 985559 w 2068425"/>
                <a:gd name="connsiteY166" fmla="*/ 1236210 h 1736906"/>
                <a:gd name="connsiteX167" fmla="*/ 985559 w 2068425"/>
                <a:gd name="connsiteY167" fmla="*/ 1234395 h 1736906"/>
                <a:gd name="connsiteX168" fmla="*/ 991080 w 2068425"/>
                <a:gd name="connsiteY168" fmla="*/ 1233942 h 1736906"/>
                <a:gd name="connsiteX169" fmla="*/ 1955217 w 2068425"/>
                <a:gd name="connsiteY169" fmla="*/ 1231602 h 1736906"/>
                <a:gd name="connsiteX170" fmla="*/ 1960261 w 2068425"/>
                <a:gd name="connsiteY170" fmla="*/ 1231962 h 1736906"/>
                <a:gd name="connsiteX171" fmla="*/ 1860452 w 2068425"/>
                <a:gd name="connsiteY171" fmla="*/ 1338771 h 1736906"/>
                <a:gd name="connsiteX172" fmla="*/ 1860452 w 2068425"/>
                <a:gd name="connsiteY172" fmla="*/ 1326904 h 1736906"/>
                <a:gd name="connsiteX173" fmla="*/ 1955217 w 2068425"/>
                <a:gd name="connsiteY173" fmla="*/ 1231602 h 1736906"/>
                <a:gd name="connsiteX174" fmla="*/ 1019973 w 2068425"/>
                <a:gd name="connsiteY174" fmla="*/ 1227073 h 1736906"/>
                <a:gd name="connsiteX175" fmla="*/ 1005080 w 2068425"/>
                <a:gd name="connsiteY175" fmla="*/ 1237192 h 1736906"/>
                <a:gd name="connsiteX176" fmla="*/ 1015251 w 2068425"/>
                <a:gd name="connsiteY176" fmla="*/ 1255622 h 1736906"/>
                <a:gd name="connsiteX177" fmla="*/ 1031960 w 2068425"/>
                <a:gd name="connsiteY177" fmla="*/ 1244058 h 1736906"/>
                <a:gd name="connsiteX178" fmla="*/ 1020336 w 2068425"/>
                <a:gd name="connsiteY178" fmla="*/ 1227073 h 1736906"/>
                <a:gd name="connsiteX179" fmla="*/ 1019973 w 2068425"/>
                <a:gd name="connsiteY179" fmla="*/ 1227073 h 1736906"/>
                <a:gd name="connsiteX180" fmla="*/ 1021426 w 2068425"/>
                <a:gd name="connsiteY180" fmla="*/ 1223098 h 1736906"/>
                <a:gd name="connsiteX181" fmla="*/ 1036319 w 2068425"/>
                <a:gd name="connsiteY181" fmla="*/ 1248395 h 1736906"/>
                <a:gd name="connsiteX182" fmla="*/ 1013071 w 2068425"/>
                <a:gd name="connsiteY182" fmla="*/ 1261043 h 1736906"/>
                <a:gd name="connsiteX183" fmla="*/ 1000721 w 2068425"/>
                <a:gd name="connsiteY183" fmla="*/ 1235385 h 1736906"/>
                <a:gd name="connsiteX184" fmla="*/ 1019246 w 2068425"/>
                <a:gd name="connsiteY184" fmla="*/ 1223459 h 1736906"/>
                <a:gd name="connsiteX185" fmla="*/ 1021426 w 2068425"/>
                <a:gd name="connsiteY185" fmla="*/ 1223098 h 1736906"/>
                <a:gd name="connsiteX186" fmla="*/ 986111 w 2068425"/>
                <a:gd name="connsiteY186" fmla="*/ 1220788 h 1736906"/>
                <a:gd name="connsiteX187" fmla="*/ 990873 w 2068425"/>
                <a:gd name="connsiteY187" fmla="*/ 1221582 h 1736906"/>
                <a:gd name="connsiteX188" fmla="*/ 990476 w 2068425"/>
                <a:gd name="connsiteY188" fmla="*/ 1223566 h 1736906"/>
                <a:gd name="connsiteX189" fmla="*/ 986111 w 2068425"/>
                <a:gd name="connsiteY189" fmla="*/ 1223169 h 1736906"/>
                <a:gd name="connsiteX190" fmla="*/ 986111 w 2068425"/>
                <a:gd name="connsiteY190" fmla="*/ 1220788 h 1736906"/>
                <a:gd name="connsiteX191" fmla="*/ 1980264 w 2068425"/>
                <a:gd name="connsiteY191" fmla="*/ 1217958 h 1736906"/>
                <a:gd name="connsiteX192" fmla="*/ 1985158 w 2068425"/>
                <a:gd name="connsiteY192" fmla="*/ 1223219 h 1736906"/>
                <a:gd name="connsiteX193" fmla="*/ 1945289 w 2068425"/>
                <a:gd name="connsiteY193" fmla="*/ 1335795 h 1736906"/>
                <a:gd name="connsiteX194" fmla="*/ 1881715 w 2068425"/>
                <a:gd name="connsiteY194" fmla="*/ 1350542 h 1736906"/>
                <a:gd name="connsiteX195" fmla="*/ 1780787 w 2068425"/>
                <a:gd name="connsiteY195" fmla="*/ 1351261 h 1736906"/>
                <a:gd name="connsiteX196" fmla="*/ 1780787 w 2068425"/>
                <a:gd name="connsiteY196" fmla="*/ 1347664 h 1736906"/>
                <a:gd name="connsiteX197" fmla="*/ 1861602 w 2068425"/>
                <a:gd name="connsiteY197" fmla="*/ 1341550 h 1736906"/>
                <a:gd name="connsiteX198" fmla="*/ 1943134 w 2068425"/>
                <a:gd name="connsiteY198" fmla="*/ 1324645 h 1736906"/>
                <a:gd name="connsiteX199" fmla="*/ 1974023 w 2068425"/>
                <a:gd name="connsiteY199" fmla="*/ 1223219 h 1736906"/>
                <a:gd name="connsiteX200" fmla="*/ 1980264 w 2068425"/>
                <a:gd name="connsiteY200" fmla="*/ 1217958 h 1736906"/>
                <a:gd name="connsiteX201" fmla="*/ 1020859 w 2068425"/>
                <a:gd name="connsiteY201" fmla="*/ 1217931 h 1736906"/>
                <a:gd name="connsiteX202" fmla="*/ 1024034 w 2068425"/>
                <a:gd name="connsiteY202" fmla="*/ 1218566 h 1736906"/>
                <a:gd name="connsiteX203" fmla="*/ 1023329 w 2068425"/>
                <a:gd name="connsiteY203" fmla="*/ 1220153 h 1736906"/>
                <a:gd name="connsiteX204" fmla="*/ 1020507 w 2068425"/>
                <a:gd name="connsiteY204" fmla="*/ 1219201 h 1736906"/>
                <a:gd name="connsiteX205" fmla="*/ 1020859 w 2068425"/>
                <a:gd name="connsiteY205" fmla="*/ 1217931 h 1736906"/>
                <a:gd name="connsiteX206" fmla="*/ 997223 w 2068425"/>
                <a:gd name="connsiteY206" fmla="*/ 1216731 h 1736906"/>
                <a:gd name="connsiteX207" fmla="*/ 999491 w 2068425"/>
                <a:gd name="connsiteY207" fmla="*/ 1216731 h 1736906"/>
                <a:gd name="connsiteX208" fmla="*/ 999945 w 2068425"/>
                <a:gd name="connsiteY208" fmla="*/ 1220259 h 1736906"/>
                <a:gd name="connsiteX209" fmla="*/ 997223 w 2068425"/>
                <a:gd name="connsiteY209" fmla="*/ 1220964 h 1736906"/>
                <a:gd name="connsiteX210" fmla="*/ 997223 w 2068425"/>
                <a:gd name="connsiteY210" fmla="*/ 1216731 h 1736906"/>
                <a:gd name="connsiteX211" fmla="*/ 1013098 w 2068425"/>
                <a:gd name="connsiteY211" fmla="*/ 1207621 h 1736906"/>
                <a:gd name="connsiteX212" fmla="*/ 1014156 w 2068425"/>
                <a:gd name="connsiteY212" fmla="*/ 1207621 h 1736906"/>
                <a:gd name="connsiteX213" fmla="*/ 1014421 w 2068425"/>
                <a:gd name="connsiteY213" fmla="*/ 1211356 h 1736906"/>
                <a:gd name="connsiteX214" fmla="*/ 1013363 w 2068425"/>
                <a:gd name="connsiteY214" fmla="*/ 1211356 h 1736906"/>
                <a:gd name="connsiteX215" fmla="*/ 1013098 w 2068425"/>
                <a:gd name="connsiteY215" fmla="*/ 1207621 h 1736906"/>
                <a:gd name="connsiteX216" fmla="*/ 1006748 w 2068425"/>
                <a:gd name="connsiteY216" fmla="*/ 1205202 h 1736906"/>
                <a:gd name="connsiteX217" fmla="*/ 1007145 w 2068425"/>
                <a:gd name="connsiteY217" fmla="*/ 1206356 h 1736906"/>
                <a:gd name="connsiteX218" fmla="*/ 1003970 w 2068425"/>
                <a:gd name="connsiteY218" fmla="*/ 1207222 h 1736906"/>
                <a:gd name="connsiteX219" fmla="*/ 1003176 w 2068425"/>
                <a:gd name="connsiteY219" fmla="*/ 1206068 h 1736906"/>
                <a:gd name="connsiteX220" fmla="*/ 1006748 w 2068425"/>
                <a:gd name="connsiteY220" fmla="*/ 1205202 h 1736906"/>
                <a:gd name="connsiteX221" fmla="*/ 1030258 w 2068425"/>
                <a:gd name="connsiteY221" fmla="*/ 1198827 h 1736906"/>
                <a:gd name="connsiteX222" fmla="*/ 974864 w 2068425"/>
                <a:gd name="connsiteY222" fmla="*/ 1260813 h 1736906"/>
                <a:gd name="connsiteX223" fmla="*/ 975223 w 2068425"/>
                <a:gd name="connsiteY223" fmla="*/ 1261174 h 1736906"/>
                <a:gd name="connsiteX224" fmla="*/ 975223 w 2068425"/>
                <a:gd name="connsiteY224" fmla="*/ 1262255 h 1736906"/>
                <a:gd name="connsiteX225" fmla="*/ 976662 w 2068425"/>
                <a:gd name="connsiteY225" fmla="*/ 1265858 h 1736906"/>
                <a:gd name="connsiteX226" fmla="*/ 985295 w 2068425"/>
                <a:gd name="connsiteY226" fmla="*/ 1268381 h 1736906"/>
                <a:gd name="connsiteX227" fmla="*/ 994647 w 2068425"/>
                <a:gd name="connsiteY227" fmla="*/ 1277030 h 1736906"/>
                <a:gd name="connsiteX228" fmla="*/ 1001842 w 2068425"/>
                <a:gd name="connsiteY228" fmla="*/ 1278832 h 1736906"/>
                <a:gd name="connsiteX229" fmla="*/ 1004360 w 2068425"/>
                <a:gd name="connsiteY229" fmla="*/ 1282076 h 1736906"/>
                <a:gd name="connsiteX230" fmla="*/ 1019467 w 2068425"/>
                <a:gd name="connsiteY230" fmla="*/ 1283517 h 1736906"/>
                <a:gd name="connsiteX231" fmla="*/ 1026302 w 2068425"/>
                <a:gd name="connsiteY231" fmla="*/ 1283878 h 1736906"/>
                <a:gd name="connsiteX232" fmla="*/ 1030258 w 2068425"/>
                <a:gd name="connsiteY232" fmla="*/ 1286400 h 1736906"/>
                <a:gd name="connsiteX233" fmla="*/ 1039970 w 2068425"/>
                <a:gd name="connsiteY233" fmla="*/ 1283517 h 1736906"/>
                <a:gd name="connsiteX234" fmla="*/ 1052920 w 2068425"/>
                <a:gd name="connsiteY234" fmla="*/ 1282796 h 1736906"/>
                <a:gd name="connsiteX235" fmla="*/ 1062632 w 2068425"/>
                <a:gd name="connsiteY235" fmla="*/ 1270904 h 1736906"/>
                <a:gd name="connsiteX236" fmla="*/ 1064431 w 2068425"/>
                <a:gd name="connsiteY236" fmla="*/ 1269462 h 1736906"/>
                <a:gd name="connsiteX237" fmla="*/ 1066589 w 2068425"/>
                <a:gd name="connsiteY237" fmla="*/ 1262975 h 1736906"/>
                <a:gd name="connsiteX238" fmla="*/ 1050762 w 2068425"/>
                <a:gd name="connsiteY238" fmla="*/ 1253606 h 1736906"/>
                <a:gd name="connsiteX239" fmla="*/ 1053280 w 2068425"/>
                <a:gd name="connsiteY239" fmla="*/ 1240271 h 1736906"/>
                <a:gd name="connsiteX240" fmla="*/ 1039251 w 2068425"/>
                <a:gd name="connsiteY240" fmla="*/ 1234866 h 1736906"/>
                <a:gd name="connsiteX241" fmla="*/ 1037453 w 2068425"/>
                <a:gd name="connsiteY241" fmla="*/ 1223333 h 1736906"/>
                <a:gd name="connsiteX242" fmla="*/ 1030258 w 2068425"/>
                <a:gd name="connsiteY242" fmla="*/ 1198827 h 1736906"/>
                <a:gd name="connsiteX243" fmla="*/ 1002606 w 2068425"/>
                <a:gd name="connsiteY243" fmla="*/ 1194525 h 1736906"/>
                <a:gd name="connsiteX244" fmla="*/ 1032776 w 2068425"/>
                <a:gd name="connsiteY244" fmla="*/ 1195584 h 1736906"/>
                <a:gd name="connsiteX245" fmla="*/ 1033855 w 2068425"/>
                <a:gd name="connsiteY245" fmla="*/ 1197746 h 1736906"/>
                <a:gd name="connsiteX246" fmla="*/ 1035294 w 2068425"/>
                <a:gd name="connsiteY246" fmla="*/ 1197746 h 1736906"/>
                <a:gd name="connsiteX247" fmla="*/ 1035654 w 2068425"/>
                <a:gd name="connsiteY247" fmla="*/ 1201350 h 1736906"/>
                <a:gd name="connsiteX248" fmla="*/ 1032417 w 2068425"/>
                <a:gd name="connsiteY248" fmla="*/ 1211441 h 1736906"/>
                <a:gd name="connsiteX249" fmla="*/ 1043208 w 2068425"/>
                <a:gd name="connsiteY249" fmla="*/ 1216847 h 1736906"/>
                <a:gd name="connsiteX250" fmla="*/ 1045366 w 2068425"/>
                <a:gd name="connsiteY250" fmla="*/ 1221531 h 1736906"/>
                <a:gd name="connsiteX251" fmla="*/ 1043927 w 2068425"/>
                <a:gd name="connsiteY251" fmla="*/ 1232703 h 1736906"/>
                <a:gd name="connsiteX252" fmla="*/ 1055438 w 2068425"/>
                <a:gd name="connsiteY252" fmla="*/ 1234145 h 1736906"/>
                <a:gd name="connsiteX253" fmla="*/ 1057956 w 2068425"/>
                <a:gd name="connsiteY253" fmla="*/ 1238109 h 1736906"/>
                <a:gd name="connsiteX254" fmla="*/ 1057236 w 2068425"/>
                <a:gd name="connsiteY254" fmla="*/ 1238830 h 1736906"/>
                <a:gd name="connsiteX255" fmla="*/ 1055078 w 2068425"/>
                <a:gd name="connsiteY255" fmla="*/ 1250002 h 1736906"/>
                <a:gd name="connsiteX256" fmla="*/ 1069826 w 2068425"/>
                <a:gd name="connsiteY256" fmla="*/ 1257209 h 1736906"/>
                <a:gd name="connsiteX257" fmla="*/ 1072704 w 2068425"/>
                <a:gd name="connsiteY257" fmla="*/ 1260813 h 1736906"/>
                <a:gd name="connsiteX258" fmla="*/ 1066949 w 2068425"/>
                <a:gd name="connsiteY258" fmla="*/ 1274868 h 1736906"/>
                <a:gd name="connsiteX259" fmla="*/ 1016949 w 2068425"/>
                <a:gd name="connsiteY259" fmla="*/ 1301176 h 1736906"/>
                <a:gd name="connsiteX260" fmla="*/ 973065 w 2068425"/>
                <a:gd name="connsiteY260" fmla="*/ 1270543 h 1736906"/>
                <a:gd name="connsiteX261" fmla="*/ 1002606 w 2068425"/>
                <a:gd name="connsiteY261" fmla="*/ 1194525 h 1736906"/>
                <a:gd name="connsiteX262" fmla="*/ 103180 w 2068425"/>
                <a:gd name="connsiteY262" fmla="*/ 1118675 h 1736906"/>
                <a:gd name="connsiteX263" fmla="*/ 106462 w 2068425"/>
                <a:gd name="connsiteY263" fmla="*/ 1121899 h 1736906"/>
                <a:gd name="connsiteX264" fmla="*/ 149982 w 2068425"/>
                <a:gd name="connsiteY264" fmla="*/ 1189970 h 1736906"/>
                <a:gd name="connsiteX265" fmla="*/ 228030 w 2068425"/>
                <a:gd name="connsiteY265" fmla="*/ 1195703 h 1736906"/>
                <a:gd name="connsiteX266" fmla="*/ 227670 w 2068425"/>
                <a:gd name="connsiteY266" fmla="*/ 1206451 h 1736906"/>
                <a:gd name="connsiteX267" fmla="*/ 127322 w 2068425"/>
                <a:gd name="connsiteY267" fmla="*/ 1189254 h 1736906"/>
                <a:gd name="connsiteX268" fmla="*/ 99628 w 2068425"/>
                <a:gd name="connsiteY268" fmla="*/ 1121899 h 1736906"/>
                <a:gd name="connsiteX269" fmla="*/ 103180 w 2068425"/>
                <a:gd name="connsiteY269" fmla="*/ 1118675 h 1736906"/>
                <a:gd name="connsiteX270" fmla="*/ 1878744 w 2068425"/>
                <a:gd name="connsiteY270" fmla="*/ 1085769 h 1736906"/>
                <a:gd name="connsiteX271" fmla="*/ 1882117 w 2068425"/>
                <a:gd name="connsiteY271" fmla="*/ 1092140 h 1736906"/>
                <a:gd name="connsiteX272" fmla="*/ 1807638 w 2068425"/>
                <a:gd name="connsiteY272" fmla="*/ 1135457 h 1736906"/>
                <a:gd name="connsiteX273" fmla="*/ 1630618 w 2068425"/>
                <a:gd name="connsiteY273" fmla="*/ 1130361 h 1736906"/>
                <a:gd name="connsiteX274" fmla="*/ 1427332 w 2068425"/>
                <a:gd name="connsiteY274" fmla="*/ 1129633 h 1736906"/>
                <a:gd name="connsiteX275" fmla="*/ 1236279 w 2068425"/>
                <a:gd name="connsiteY275" fmla="*/ 1130361 h 1736906"/>
                <a:gd name="connsiteX276" fmla="*/ 1236279 w 2068425"/>
                <a:gd name="connsiteY276" fmla="*/ 1127085 h 1736906"/>
                <a:gd name="connsiteX277" fmla="*/ 1574129 w 2068425"/>
                <a:gd name="connsiteY277" fmla="*/ 1118348 h 1736906"/>
                <a:gd name="connsiteX278" fmla="*/ 1734959 w 2068425"/>
                <a:gd name="connsiteY278" fmla="*/ 1125265 h 1736906"/>
                <a:gd name="connsiteX279" fmla="*/ 1872402 w 2068425"/>
                <a:gd name="connsiteY279" fmla="*/ 1089227 h 1736906"/>
                <a:gd name="connsiteX280" fmla="*/ 1878744 w 2068425"/>
                <a:gd name="connsiteY280" fmla="*/ 1085769 h 1736906"/>
                <a:gd name="connsiteX281" fmla="*/ 1862646 w 2068425"/>
                <a:gd name="connsiteY281" fmla="*/ 1071442 h 1736906"/>
                <a:gd name="connsiteX282" fmla="*/ 1866243 w 2068425"/>
                <a:gd name="connsiteY282" fmla="*/ 1077729 h 1736906"/>
                <a:gd name="connsiteX283" fmla="*/ 1701526 w 2068425"/>
                <a:gd name="connsiteY283" fmla="*/ 1110423 h 1736906"/>
                <a:gd name="connsiteX284" fmla="*/ 1308075 w 2068425"/>
                <a:gd name="connsiteY284" fmla="*/ 1108986 h 1736906"/>
                <a:gd name="connsiteX285" fmla="*/ 1308435 w 2068425"/>
                <a:gd name="connsiteY285" fmla="*/ 1104316 h 1736906"/>
                <a:gd name="connsiteX286" fmla="*/ 1672395 w 2068425"/>
                <a:gd name="connsiteY286" fmla="*/ 1099645 h 1736906"/>
                <a:gd name="connsiteX287" fmla="*/ 1766621 w 2068425"/>
                <a:gd name="connsiteY287" fmla="*/ 1104675 h 1736906"/>
                <a:gd name="connsiteX288" fmla="*/ 1855813 w 2068425"/>
                <a:gd name="connsiteY288" fmla="*/ 1074855 h 1736906"/>
                <a:gd name="connsiteX289" fmla="*/ 1862646 w 2068425"/>
                <a:gd name="connsiteY289" fmla="*/ 1071442 h 1736906"/>
                <a:gd name="connsiteX290" fmla="*/ 120797 w 2068425"/>
                <a:gd name="connsiteY290" fmla="*/ 1051506 h 1736906"/>
                <a:gd name="connsiteX291" fmla="*/ 123671 w 2068425"/>
                <a:gd name="connsiteY291" fmla="*/ 1051506 h 1736906"/>
                <a:gd name="connsiteX292" fmla="*/ 142712 w 2068425"/>
                <a:gd name="connsiteY292" fmla="*/ 1158827 h 1736906"/>
                <a:gd name="connsiteX293" fmla="*/ 221031 w 2068425"/>
                <a:gd name="connsiteY293" fmla="*/ 1175449 h 1736906"/>
                <a:gd name="connsiteX294" fmla="*/ 283901 w 2068425"/>
                <a:gd name="connsiteY294" fmla="*/ 1174365 h 1736906"/>
                <a:gd name="connsiteX295" fmla="*/ 286775 w 2068425"/>
                <a:gd name="connsiteY295" fmla="*/ 1184844 h 1736906"/>
                <a:gd name="connsiteX296" fmla="*/ 194445 w 2068425"/>
                <a:gd name="connsiteY296" fmla="*/ 1185205 h 1736906"/>
                <a:gd name="connsiteX297" fmla="*/ 135527 w 2068425"/>
                <a:gd name="connsiteY297" fmla="*/ 1166054 h 1736906"/>
                <a:gd name="connsiteX298" fmla="*/ 120797 w 2068425"/>
                <a:gd name="connsiteY298" fmla="*/ 1051506 h 1736906"/>
                <a:gd name="connsiteX299" fmla="*/ 9281 w 2068425"/>
                <a:gd name="connsiteY299" fmla="*/ 690415 h 1736906"/>
                <a:gd name="connsiteX300" fmla="*/ 13711 w 2068425"/>
                <a:gd name="connsiteY300" fmla="*/ 842721 h 1736906"/>
                <a:gd name="connsiteX301" fmla="*/ 10389 w 2068425"/>
                <a:gd name="connsiteY301" fmla="*/ 993947 h 1736906"/>
                <a:gd name="connsiteX302" fmla="*/ 28110 w 2068425"/>
                <a:gd name="connsiteY302" fmla="*/ 1318002 h 1736906"/>
                <a:gd name="connsiteX303" fmla="*/ 17403 w 2068425"/>
                <a:gd name="connsiteY303" fmla="*/ 1318002 h 1736906"/>
                <a:gd name="connsiteX304" fmla="*/ 11866 w 2068425"/>
                <a:gd name="connsiteY304" fmla="*/ 1149493 h 1736906"/>
                <a:gd name="connsiteX305" fmla="*/ 421 w 2068425"/>
                <a:gd name="connsiteY305" fmla="*/ 993947 h 1736906"/>
                <a:gd name="connsiteX306" fmla="*/ 6328 w 2068425"/>
                <a:gd name="connsiteY306" fmla="*/ 690776 h 1736906"/>
                <a:gd name="connsiteX307" fmla="*/ 9281 w 2068425"/>
                <a:gd name="connsiteY307" fmla="*/ 690415 h 1736906"/>
                <a:gd name="connsiteX308" fmla="*/ 1874480 w 2068425"/>
                <a:gd name="connsiteY308" fmla="*/ 216832 h 1736906"/>
                <a:gd name="connsiteX309" fmla="*/ 1878332 w 2068425"/>
                <a:gd name="connsiteY309" fmla="*/ 217911 h 1736906"/>
                <a:gd name="connsiteX310" fmla="*/ 1878682 w 2068425"/>
                <a:gd name="connsiteY310" fmla="*/ 324782 h 1736906"/>
                <a:gd name="connsiteX311" fmla="*/ 1882184 w 2068425"/>
                <a:gd name="connsiteY311" fmla="*/ 427694 h 1736906"/>
                <a:gd name="connsiteX312" fmla="*/ 1883935 w 2068425"/>
                <a:gd name="connsiteY312" fmla="*/ 639276 h 1736906"/>
                <a:gd name="connsiteX313" fmla="*/ 1874480 w 2068425"/>
                <a:gd name="connsiteY313" fmla="*/ 639276 h 1736906"/>
                <a:gd name="connsiteX314" fmla="*/ 1871679 w 2068425"/>
                <a:gd name="connsiteY314" fmla="*/ 406824 h 1736906"/>
                <a:gd name="connsiteX315" fmla="*/ 1874480 w 2068425"/>
                <a:gd name="connsiteY315" fmla="*/ 216832 h 1736906"/>
                <a:gd name="connsiteX316" fmla="*/ 224780 w 2068425"/>
                <a:gd name="connsiteY316" fmla="*/ 160573 h 1736906"/>
                <a:gd name="connsiteX317" fmla="*/ 169324 w 2068425"/>
                <a:gd name="connsiteY317" fmla="*/ 174609 h 1736906"/>
                <a:gd name="connsiteX318" fmla="*/ 142316 w 2068425"/>
                <a:gd name="connsiteY318" fmla="*/ 245868 h 1736906"/>
                <a:gd name="connsiteX319" fmla="*/ 145557 w 2068425"/>
                <a:gd name="connsiteY319" fmla="*/ 449567 h 1736906"/>
                <a:gd name="connsiteX320" fmla="*/ 144477 w 2068425"/>
                <a:gd name="connsiteY320" fmla="*/ 667302 h 1736906"/>
                <a:gd name="connsiteX321" fmla="*/ 140515 w 2068425"/>
                <a:gd name="connsiteY321" fmla="*/ 891155 h 1736906"/>
                <a:gd name="connsiteX322" fmla="*/ 141236 w 2068425"/>
                <a:gd name="connsiteY322" fmla="*/ 1001642 h 1736906"/>
                <a:gd name="connsiteX323" fmla="*/ 149518 w 2068425"/>
                <a:gd name="connsiteY323" fmla="*/ 1096294 h 1736906"/>
                <a:gd name="connsiteX324" fmla="*/ 149158 w 2068425"/>
                <a:gd name="connsiteY324" fmla="*/ 1098813 h 1736906"/>
                <a:gd name="connsiteX325" fmla="*/ 164282 w 2068425"/>
                <a:gd name="connsiteY325" fmla="*/ 1138401 h 1736906"/>
                <a:gd name="connsiteX326" fmla="*/ 232702 w 2068425"/>
                <a:gd name="connsiteY326" fmla="*/ 1147758 h 1736906"/>
                <a:gd name="connsiteX327" fmla="*/ 242785 w 2068425"/>
                <a:gd name="connsiteY327" fmla="*/ 1147039 h 1736906"/>
                <a:gd name="connsiteX328" fmla="*/ 597847 w 2068425"/>
                <a:gd name="connsiteY328" fmla="*/ 1145239 h 1736906"/>
                <a:gd name="connsiteX329" fmla="*/ 801306 w 2068425"/>
                <a:gd name="connsiteY329" fmla="*/ 1136962 h 1736906"/>
                <a:gd name="connsiteX330" fmla="*/ 1005845 w 2068425"/>
                <a:gd name="connsiteY330" fmla="*/ 1140201 h 1736906"/>
                <a:gd name="connsiteX331" fmla="*/ 1421045 w 2068425"/>
                <a:gd name="connsiteY331" fmla="*/ 1142000 h 1736906"/>
                <a:gd name="connsiteX332" fmla="*/ 1628825 w 2068425"/>
                <a:gd name="connsiteY332" fmla="*/ 1146679 h 1736906"/>
                <a:gd name="connsiteX333" fmla="*/ 1780788 w 2068425"/>
                <a:gd name="connsiteY333" fmla="*/ 1152437 h 1736906"/>
                <a:gd name="connsiteX334" fmla="*/ 1860731 w 2068425"/>
                <a:gd name="connsiteY334" fmla="*/ 1135522 h 1736906"/>
                <a:gd name="connsiteX335" fmla="*/ 1896022 w 2068425"/>
                <a:gd name="connsiteY335" fmla="*/ 1051667 h 1736906"/>
                <a:gd name="connsiteX336" fmla="*/ 1894581 w 2068425"/>
                <a:gd name="connsiteY336" fmla="*/ 965653 h 1736906"/>
                <a:gd name="connsiteX337" fmla="*/ 1899983 w 2068425"/>
                <a:gd name="connsiteY337" fmla="*/ 864883 h 1736906"/>
                <a:gd name="connsiteX338" fmla="*/ 1905024 w 2068425"/>
                <a:gd name="connsiteY338" fmla="*/ 635991 h 1736906"/>
                <a:gd name="connsiteX339" fmla="*/ 1896382 w 2068425"/>
                <a:gd name="connsiteY339" fmla="*/ 408539 h 1736906"/>
                <a:gd name="connsiteX340" fmla="*/ 1893501 w 2068425"/>
                <a:gd name="connsiteY340" fmla="*/ 264942 h 1736906"/>
                <a:gd name="connsiteX341" fmla="*/ 1892781 w 2068425"/>
                <a:gd name="connsiteY341" fmla="*/ 222835 h 1736906"/>
                <a:gd name="connsiteX342" fmla="*/ 1875496 w 2068425"/>
                <a:gd name="connsiteY342" fmla="*/ 167771 h 1736906"/>
                <a:gd name="connsiteX343" fmla="*/ 1785830 w 2068425"/>
                <a:gd name="connsiteY343" fmla="*/ 162373 h 1736906"/>
                <a:gd name="connsiteX344" fmla="*/ 1620542 w 2068425"/>
                <a:gd name="connsiteY344" fmla="*/ 169571 h 1736906"/>
                <a:gd name="connsiteX345" fmla="*/ 1420324 w 2068425"/>
                <a:gd name="connsiteY345" fmla="*/ 165252 h 1736906"/>
                <a:gd name="connsiteX346" fmla="*/ 1001884 w 2068425"/>
                <a:gd name="connsiteY346" fmla="*/ 165612 h 1736906"/>
                <a:gd name="connsiteX347" fmla="*/ 579482 w 2068425"/>
                <a:gd name="connsiteY347" fmla="*/ 162013 h 1736906"/>
                <a:gd name="connsiteX348" fmla="*/ 382145 w 2068425"/>
                <a:gd name="connsiteY348" fmla="*/ 161293 h 1736906"/>
                <a:gd name="connsiteX349" fmla="*/ 281676 w 2068425"/>
                <a:gd name="connsiteY349" fmla="*/ 165612 h 1736906"/>
                <a:gd name="connsiteX350" fmla="*/ 279155 w 2068425"/>
                <a:gd name="connsiteY350" fmla="*/ 165612 h 1736906"/>
                <a:gd name="connsiteX351" fmla="*/ 272313 w 2068425"/>
                <a:gd name="connsiteY351" fmla="*/ 165252 h 1736906"/>
                <a:gd name="connsiteX352" fmla="*/ 224780 w 2068425"/>
                <a:gd name="connsiteY352" fmla="*/ 160573 h 1736906"/>
                <a:gd name="connsiteX353" fmla="*/ 401951 w 2068425"/>
                <a:gd name="connsiteY353" fmla="*/ 141859 h 1736906"/>
                <a:gd name="connsiteX354" fmla="*/ 600368 w 2068425"/>
                <a:gd name="connsiteY354" fmla="*/ 142579 h 1736906"/>
                <a:gd name="connsiteX355" fmla="*/ 1012327 w 2068425"/>
                <a:gd name="connsiteY355" fmla="*/ 146178 h 1736906"/>
                <a:gd name="connsiteX356" fmla="*/ 1430767 w 2068425"/>
                <a:gd name="connsiteY356" fmla="*/ 146178 h 1736906"/>
                <a:gd name="connsiteX357" fmla="*/ 1630625 w 2068425"/>
                <a:gd name="connsiteY357" fmla="*/ 150137 h 1736906"/>
                <a:gd name="connsiteX358" fmla="*/ 1811757 w 2068425"/>
                <a:gd name="connsiteY358" fmla="*/ 142579 h 1736906"/>
                <a:gd name="connsiteX359" fmla="*/ 1814278 w 2068425"/>
                <a:gd name="connsiteY359" fmla="*/ 142939 h 1736906"/>
                <a:gd name="connsiteX360" fmla="*/ 1892421 w 2068425"/>
                <a:gd name="connsiteY360" fmla="*/ 159134 h 1736906"/>
                <a:gd name="connsiteX361" fmla="*/ 1909345 w 2068425"/>
                <a:gd name="connsiteY361" fmla="*/ 203401 h 1736906"/>
                <a:gd name="connsiteX362" fmla="*/ 1909706 w 2068425"/>
                <a:gd name="connsiteY362" fmla="*/ 269981 h 1736906"/>
                <a:gd name="connsiteX363" fmla="*/ 1916547 w 2068425"/>
                <a:gd name="connsiteY363" fmla="*/ 416817 h 1736906"/>
                <a:gd name="connsiteX364" fmla="*/ 1925190 w 2068425"/>
                <a:gd name="connsiteY364" fmla="*/ 636351 h 1736906"/>
                <a:gd name="connsiteX365" fmla="*/ 1919428 w 2068425"/>
                <a:gd name="connsiteY365" fmla="*/ 855886 h 1736906"/>
                <a:gd name="connsiteX366" fmla="*/ 1916187 w 2068425"/>
                <a:gd name="connsiteY366" fmla="*/ 957735 h 1736906"/>
                <a:gd name="connsiteX367" fmla="*/ 1914387 w 2068425"/>
                <a:gd name="connsiteY367" fmla="*/ 1045189 h 1736906"/>
                <a:gd name="connsiteX368" fmla="*/ 1903584 w 2068425"/>
                <a:gd name="connsiteY368" fmla="*/ 1109250 h 1736906"/>
                <a:gd name="connsiteX369" fmla="*/ 1876216 w 2068425"/>
                <a:gd name="connsiteY369" fmla="*/ 1144879 h 1736906"/>
                <a:gd name="connsiteX370" fmla="*/ 1786910 w 2068425"/>
                <a:gd name="connsiteY370" fmla="*/ 1168632 h 1736906"/>
                <a:gd name="connsiteX371" fmla="*/ 1638907 w 2068425"/>
                <a:gd name="connsiteY371" fmla="*/ 1164673 h 1736906"/>
                <a:gd name="connsiteX372" fmla="*/ 1431128 w 2068425"/>
                <a:gd name="connsiteY372" fmla="*/ 1159635 h 1736906"/>
                <a:gd name="connsiteX373" fmla="*/ 1015928 w 2068425"/>
                <a:gd name="connsiteY373" fmla="*/ 1157835 h 1736906"/>
                <a:gd name="connsiteX374" fmla="*/ 811029 w 2068425"/>
                <a:gd name="connsiteY374" fmla="*/ 1153876 h 1736906"/>
                <a:gd name="connsiteX375" fmla="*/ 607570 w 2068425"/>
                <a:gd name="connsiteY375" fmla="*/ 1162154 h 1736906"/>
                <a:gd name="connsiteX376" fmla="*/ 355497 w 2068425"/>
                <a:gd name="connsiteY376" fmla="*/ 1157116 h 1736906"/>
                <a:gd name="connsiteX377" fmla="*/ 253948 w 2068425"/>
                <a:gd name="connsiteY377" fmla="*/ 1162514 h 1736906"/>
                <a:gd name="connsiteX378" fmla="*/ 173285 w 2068425"/>
                <a:gd name="connsiteY378" fmla="*/ 1158915 h 1736906"/>
                <a:gd name="connsiteX379" fmla="*/ 134754 w 2068425"/>
                <a:gd name="connsiteY379" fmla="*/ 1098813 h 1736906"/>
                <a:gd name="connsiteX380" fmla="*/ 134034 w 2068425"/>
                <a:gd name="connsiteY380" fmla="*/ 1095934 h 1736906"/>
                <a:gd name="connsiteX381" fmla="*/ 125031 w 2068425"/>
                <a:gd name="connsiteY381" fmla="*/ 992285 h 1736906"/>
                <a:gd name="connsiteX382" fmla="*/ 123951 w 2068425"/>
                <a:gd name="connsiteY382" fmla="*/ 881438 h 1736906"/>
                <a:gd name="connsiteX383" fmla="*/ 128272 w 2068425"/>
                <a:gd name="connsiteY383" fmla="*/ 657945 h 1736906"/>
                <a:gd name="connsiteX384" fmla="*/ 130072 w 2068425"/>
                <a:gd name="connsiteY384" fmla="*/ 440570 h 1736906"/>
                <a:gd name="connsiteX385" fmla="*/ 130072 w 2068425"/>
                <a:gd name="connsiteY385" fmla="*/ 253786 h 1736906"/>
                <a:gd name="connsiteX386" fmla="*/ 159241 w 2068425"/>
                <a:gd name="connsiteY386" fmla="*/ 164532 h 1736906"/>
                <a:gd name="connsiteX387" fmla="*/ 267632 w 2068425"/>
                <a:gd name="connsiteY387" fmla="*/ 149777 h 1736906"/>
                <a:gd name="connsiteX388" fmla="*/ 401951 w 2068425"/>
                <a:gd name="connsiteY388" fmla="*/ 141859 h 1736906"/>
                <a:gd name="connsiteX389" fmla="*/ 1037302 w 2068425"/>
                <a:gd name="connsiteY389" fmla="*/ 103188 h 1736906"/>
                <a:gd name="connsiteX390" fmla="*/ 1035084 w 2068425"/>
                <a:gd name="connsiteY390" fmla="*/ 104246 h 1736906"/>
                <a:gd name="connsiteX391" fmla="*/ 1032126 w 2068425"/>
                <a:gd name="connsiteY391" fmla="*/ 107068 h 1736906"/>
                <a:gd name="connsiteX392" fmla="*/ 1032126 w 2068425"/>
                <a:gd name="connsiteY392" fmla="*/ 113418 h 1736906"/>
                <a:gd name="connsiteX393" fmla="*/ 1035453 w 2068425"/>
                <a:gd name="connsiteY393" fmla="*/ 115182 h 1736906"/>
                <a:gd name="connsiteX394" fmla="*/ 1036563 w 2068425"/>
                <a:gd name="connsiteY394" fmla="*/ 116241 h 1736906"/>
                <a:gd name="connsiteX395" fmla="*/ 1038411 w 2068425"/>
                <a:gd name="connsiteY395" fmla="*/ 115182 h 1736906"/>
                <a:gd name="connsiteX396" fmla="*/ 1040999 w 2068425"/>
                <a:gd name="connsiteY396" fmla="*/ 106010 h 1736906"/>
                <a:gd name="connsiteX397" fmla="*/ 1040260 w 2068425"/>
                <a:gd name="connsiteY397" fmla="*/ 103893 h 1736906"/>
                <a:gd name="connsiteX398" fmla="*/ 1039150 w 2068425"/>
                <a:gd name="connsiteY398" fmla="*/ 103188 h 1736906"/>
                <a:gd name="connsiteX399" fmla="*/ 1038781 w 2068425"/>
                <a:gd name="connsiteY399" fmla="*/ 103188 h 1736906"/>
                <a:gd name="connsiteX400" fmla="*/ 1037302 w 2068425"/>
                <a:gd name="connsiteY400" fmla="*/ 103188 h 1736906"/>
                <a:gd name="connsiteX401" fmla="*/ 1035546 w 2068425"/>
                <a:gd name="connsiteY401" fmla="*/ 96838 h 1736906"/>
                <a:gd name="connsiteX402" fmla="*/ 1044696 w 2068425"/>
                <a:gd name="connsiteY402" fmla="*/ 99307 h 1736906"/>
                <a:gd name="connsiteX403" fmla="*/ 1047284 w 2068425"/>
                <a:gd name="connsiteY403" fmla="*/ 110596 h 1736906"/>
                <a:gd name="connsiteX404" fmla="*/ 1037672 w 2068425"/>
                <a:gd name="connsiteY404" fmla="*/ 121885 h 1736906"/>
                <a:gd name="connsiteX405" fmla="*/ 1034714 w 2068425"/>
                <a:gd name="connsiteY405" fmla="*/ 121885 h 1736906"/>
                <a:gd name="connsiteX406" fmla="*/ 1032496 w 2068425"/>
                <a:gd name="connsiteY406" fmla="*/ 121885 h 1736906"/>
                <a:gd name="connsiteX407" fmla="*/ 1028429 w 2068425"/>
                <a:gd name="connsiteY407" fmla="*/ 120121 h 1736906"/>
                <a:gd name="connsiteX408" fmla="*/ 1026950 w 2068425"/>
                <a:gd name="connsiteY408" fmla="*/ 101777 h 1736906"/>
                <a:gd name="connsiteX409" fmla="*/ 1035546 w 2068425"/>
                <a:gd name="connsiteY409" fmla="*/ 96838 h 1736906"/>
                <a:gd name="connsiteX410" fmla="*/ 1243146 w 2068425"/>
                <a:gd name="connsiteY410" fmla="*/ 58288 h 1736906"/>
                <a:gd name="connsiteX411" fmla="*/ 1028342 w 2068425"/>
                <a:gd name="connsiteY411" fmla="*/ 65667 h 1736906"/>
                <a:gd name="connsiteX412" fmla="*/ 595585 w 2068425"/>
                <a:gd name="connsiteY412" fmla="*/ 72865 h 1736906"/>
                <a:gd name="connsiteX413" fmla="*/ 372366 w 2068425"/>
                <a:gd name="connsiteY413" fmla="*/ 68906 h 1736906"/>
                <a:gd name="connsiteX414" fmla="*/ 161028 w 2068425"/>
                <a:gd name="connsiteY414" fmla="*/ 61707 h 1736906"/>
                <a:gd name="connsiteX415" fmla="*/ 84701 w 2068425"/>
                <a:gd name="connsiteY415" fmla="*/ 75745 h 1736906"/>
                <a:gd name="connsiteX416" fmla="*/ 82901 w 2068425"/>
                <a:gd name="connsiteY416" fmla="*/ 76824 h 1736906"/>
                <a:gd name="connsiteX417" fmla="*/ 79301 w 2068425"/>
                <a:gd name="connsiteY417" fmla="*/ 80064 h 1736906"/>
                <a:gd name="connsiteX418" fmla="*/ 54818 w 2068425"/>
                <a:gd name="connsiteY418" fmla="*/ 112097 h 1736906"/>
                <a:gd name="connsiteX419" fmla="*/ 46898 w 2068425"/>
                <a:gd name="connsiteY419" fmla="*/ 175084 h 1736906"/>
                <a:gd name="connsiteX420" fmla="*/ 46538 w 2068425"/>
                <a:gd name="connsiteY420" fmla="*/ 177243 h 1736906"/>
                <a:gd name="connsiteX421" fmla="*/ 44377 w 2068425"/>
                <a:gd name="connsiteY421" fmla="*/ 403636 h 1736906"/>
                <a:gd name="connsiteX422" fmla="*/ 91542 w 2068425"/>
                <a:gd name="connsiteY422" fmla="*/ 332011 h 1736906"/>
                <a:gd name="connsiteX423" fmla="*/ 97662 w 2068425"/>
                <a:gd name="connsiteY423" fmla="*/ 335610 h 1736906"/>
                <a:gd name="connsiteX424" fmla="*/ 44737 w 2068425"/>
                <a:gd name="connsiteY424" fmla="*/ 421272 h 1736906"/>
                <a:gd name="connsiteX425" fmla="*/ 44017 w 2068425"/>
                <a:gd name="connsiteY425" fmla="*/ 422352 h 1736906"/>
                <a:gd name="connsiteX426" fmla="*/ 43297 w 2068425"/>
                <a:gd name="connsiteY426" fmla="*/ 434229 h 1736906"/>
                <a:gd name="connsiteX427" fmla="*/ 42937 w 2068425"/>
                <a:gd name="connsiteY427" fmla="*/ 452226 h 1736906"/>
                <a:gd name="connsiteX428" fmla="*/ 89741 w 2068425"/>
                <a:gd name="connsiteY428" fmla="*/ 374482 h 1736906"/>
                <a:gd name="connsiteX429" fmla="*/ 94782 w 2068425"/>
                <a:gd name="connsiteY429" fmla="*/ 377001 h 1736906"/>
                <a:gd name="connsiteX430" fmla="*/ 42577 w 2068425"/>
                <a:gd name="connsiteY430" fmla="*/ 470222 h 1736906"/>
                <a:gd name="connsiteX431" fmla="*/ 41857 w 2068425"/>
                <a:gd name="connsiteY431" fmla="*/ 492897 h 1736906"/>
                <a:gd name="connsiteX432" fmla="*/ 98382 w 2068425"/>
                <a:gd name="connsiteY432" fmla="*/ 403996 h 1736906"/>
                <a:gd name="connsiteX433" fmla="*/ 100542 w 2068425"/>
                <a:gd name="connsiteY433" fmla="*/ 405076 h 1736906"/>
                <a:gd name="connsiteX434" fmla="*/ 72820 w 2068425"/>
                <a:gd name="connsiteY434" fmla="*/ 456545 h 1736906"/>
                <a:gd name="connsiteX435" fmla="*/ 41857 w 2068425"/>
                <a:gd name="connsiteY435" fmla="*/ 509094 h 1736906"/>
                <a:gd name="connsiteX436" fmla="*/ 41497 w 2068425"/>
                <a:gd name="connsiteY436" fmla="*/ 509094 h 1736906"/>
                <a:gd name="connsiteX437" fmla="*/ 41137 w 2068425"/>
                <a:gd name="connsiteY437" fmla="*/ 552645 h 1736906"/>
                <a:gd name="connsiteX438" fmla="*/ 93342 w 2068425"/>
                <a:gd name="connsiteY438" fmla="*/ 454745 h 1736906"/>
                <a:gd name="connsiteX439" fmla="*/ 96942 w 2068425"/>
                <a:gd name="connsiteY439" fmla="*/ 456905 h 1736906"/>
                <a:gd name="connsiteX440" fmla="*/ 42217 w 2068425"/>
                <a:gd name="connsiteY440" fmla="*/ 569201 h 1736906"/>
                <a:gd name="connsiteX441" fmla="*/ 41137 w 2068425"/>
                <a:gd name="connsiteY441" fmla="*/ 570281 h 1736906"/>
                <a:gd name="connsiteX442" fmla="*/ 41137 w 2068425"/>
                <a:gd name="connsiteY442" fmla="*/ 603034 h 1736906"/>
                <a:gd name="connsiteX443" fmla="*/ 95502 w 2068425"/>
                <a:gd name="connsiteY443" fmla="*/ 506214 h 1736906"/>
                <a:gd name="connsiteX444" fmla="*/ 100542 w 2068425"/>
                <a:gd name="connsiteY444" fmla="*/ 509454 h 1736906"/>
                <a:gd name="connsiteX445" fmla="*/ 42217 w 2068425"/>
                <a:gd name="connsiteY445" fmla="*/ 620310 h 1736906"/>
                <a:gd name="connsiteX446" fmla="*/ 41137 w 2068425"/>
                <a:gd name="connsiteY446" fmla="*/ 621750 h 1736906"/>
                <a:gd name="connsiteX447" fmla="*/ 41137 w 2068425"/>
                <a:gd name="connsiteY447" fmla="*/ 651624 h 1736906"/>
                <a:gd name="connsiteX448" fmla="*/ 99102 w 2068425"/>
                <a:gd name="connsiteY448" fmla="*/ 553724 h 1736906"/>
                <a:gd name="connsiteX449" fmla="*/ 104863 w 2068425"/>
                <a:gd name="connsiteY449" fmla="*/ 556244 h 1736906"/>
                <a:gd name="connsiteX450" fmla="*/ 42937 w 2068425"/>
                <a:gd name="connsiteY450" fmla="*/ 666741 h 1736906"/>
                <a:gd name="connsiteX451" fmla="*/ 41137 w 2068425"/>
                <a:gd name="connsiteY451" fmla="*/ 668540 h 1736906"/>
                <a:gd name="connsiteX452" fmla="*/ 41497 w 2068425"/>
                <a:gd name="connsiteY452" fmla="*/ 697695 h 1736906"/>
                <a:gd name="connsiteX453" fmla="*/ 62019 w 2068425"/>
                <a:gd name="connsiteY453" fmla="*/ 660262 h 1736906"/>
                <a:gd name="connsiteX454" fmla="*/ 94062 w 2068425"/>
                <a:gd name="connsiteY454" fmla="*/ 603754 h 1736906"/>
                <a:gd name="connsiteX455" fmla="*/ 100542 w 2068425"/>
                <a:gd name="connsiteY455" fmla="*/ 605554 h 1736906"/>
                <a:gd name="connsiteX456" fmla="*/ 68860 w 2068425"/>
                <a:gd name="connsiteY456" fmla="*/ 664581 h 1736906"/>
                <a:gd name="connsiteX457" fmla="*/ 41497 w 2068425"/>
                <a:gd name="connsiteY457" fmla="*/ 716411 h 1736906"/>
                <a:gd name="connsiteX458" fmla="*/ 41497 w 2068425"/>
                <a:gd name="connsiteY458" fmla="*/ 762121 h 1736906"/>
                <a:gd name="connsiteX459" fmla="*/ 94062 w 2068425"/>
                <a:gd name="connsiteY459" fmla="*/ 658822 h 1736906"/>
                <a:gd name="connsiteX460" fmla="*/ 100542 w 2068425"/>
                <a:gd name="connsiteY460" fmla="*/ 660262 h 1736906"/>
                <a:gd name="connsiteX461" fmla="*/ 71020 w 2068425"/>
                <a:gd name="connsiteY461" fmla="*/ 720730 h 1736906"/>
                <a:gd name="connsiteX462" fmla="*/ 41497 w 2068425"/>
                <a:gd name="connsiteY462" fmla="*/ 784796 h 1736906"/>
                <a:gd name="connsiteX463" fmla="*/ 40777 w 2068425"/>
                <a:gd name="connsiteY463" fmla="*/ 822229 h 1736906"/>
                <a:gd name="connsiteX464" fmla="*/ 98022 w 2068425"/>
                <a:gd name="connsiteY464" fmla="*/ 715691 h 1736906"/>
                <a:gd name="connsiteX465" fmla="*/ 103783 w 2068425"/>
                <a:gd name="connsiteY465" fmla="*/ 717491 h 1736906"/>
                <a:gd name="connsiteX466" fmla="*/ 40417 w 2068425"/>
                <a:gd name="connsiteY466" fmla="*/ 845264 h 1736906"/>
                <a:gd name="connsiteX467" fmla="*/ 39697 w 2068425"/>
                <a:gd name="connsiteY467" fmla="*/ 871178 h 1736906"/>
                <a:gd name="connsiteX468" fmla="*/ 99102 w 2068425"/>
                <a:gd name="connsiteY468" fmla="*/ 762841 h 1736906"/>
                <a:gd name="connsiteX469" fmla="*/ 104503 w 2068425"/>
                <a:gd name="connsiteY469" fmla="*/ 765720 h 1736906"/>
                <a:gd name="connsiteX470" fmla="*/ 39337 w 2068425"/>
                <a:gd name="connsiteY470" fmla="*/ 894933 h 1736906"/>
                <a:gd name="connsiteX471" fmla="*/ 37897 w 2068425"/>
                <a:gd name="connsiteY471" fmla="*/ 940284 h 1736906"/>
                <a:gd name="connsiteX472" fmla="*/ 87581 w 2068425"/>
                <a:gd name="connsiteY472" fmla="*/ 837345 h 1736906"/>
                <a:gd name="connsiteX473" fmla="*/ 94782 w 2068425"/>
                <a:gd name="connsiteY473" fmla="*/ 839505 h 1736906"/>
                <a:gd name="connsiteX474" fmla="*/ 43297 w 2068425"/>
                <a:gd name="connsiteY474" fmla="*/ 954321 h 1736906"/>
                <a:gd name="connsiteX475" fmla="*/ 37537 w 2068425"/>
                <a:gd name="connsiteY475" fmla="*/ 957200 h 1736906"/>
                <a:gd name="connsiteX476" fmla="*/ 37537 w 2068425"/>
                <a:gd name="connsiteY476" fmla="*/ 966558 h 1736906"/>
                <a:gd name="connsiteX477" fmla="*/ 37537 w 2068425"/>
                <a:gd name="connsiteY477" fmla="*/ 1007230 h 1736906"/>
                <a:gd name="connsiteX478" fmla="*/ 79661 w 2068425"/>
                <a:gd name="connsiteY478" fmla="*/ 918688 h 1736906"/>
                <a:gd name="connsiteX479" fmla="*/ 84701 w 2068425"/>
                <a:gd name="connsiteY479" fmla="*/ 921928 h 1736906"/>
                <a:gd name="connsiteX480" fmla="*/ 41857 w 2068425"/>
                <a:gd name="connsiteY480" fmla="*/ 1021987 h 1736906"/>
                <a:gd name="connsiteX481" fmla="*/ 37897 w 2068425"/>
                <a:gd name="connsiteY481" fmla="*/ 1024506 h 1736906"/>
                <a:gd name="connsiteX482" fmla="*/ 47258 w 2068425"/>
                <a:gd name="connsiteY482" fmla="*/ 1228583 h 1736906"/>
                <a:gd name="connsiteX483" fmla="*/ 46898 w 2068425"/>
                <a:gd name="connsiteY483" fmla="*/ 1230383 h 1736906"/>
                <a:gd name="connsiteX484" fmla="*/ 46898 w 2068425"/>
                <a:gd name="connsiteY484" fmla="*/ 1255578 h 1736906"/>
                <a:gd name="connsiteX485" fmla="*/ 48338 w 2068425"/>
                <a:gd name="connsiteY485" fmla="*/ 1278253 h 1736906"/>
                <a:gd name="connsiteX486" fmla="*/ 55538 w 2068425"/>
                <a:gd name="connsiteY486" fmla="*/ 1317125 h 1736906"/>
                <a:gd name="connsiteX487" fmla="*/ 152387 w 2068425"/>
                <a:gd name="connsiteY487" fmla="*/ 1365355 h 1736906"/>
                <a:gd name="connsiteX488" fmla="*/ 323762 w 2068425"/>
                <a:gd name="connsiteY488" fmla="*/ 1358516 h 1736906"/>
                <a:gd name="connsiteX489" fmla="*/ 355804 w 2068425"/>
                <a:gd name="connsiteY489" fmla="*/ 1358516 h 1736906"/>
                <a:gd name="connsiteX490" fmla="*/ 568583 w 2068425"/>
                <a:gd name="connsiteY490" fmla="*/ 1364635 h 1736906"/>
                <a:gd name="connsiteX491" fmla="*/ 788922 w 2068425"/>
                <a:gd name="connsiteY491" fmla="*/ 1362115 h 1736906"/>
                <a:gd name="connsiteX492" fmla="*/ 1007461 w 2068425"/>
                <a:gd name="connsiteY492" fmla="*/ 1352757 h 1736906"/>
                <a:gd name="connsiteX493" fmla="*/ 1220599 w 2068425"/>
                <a:gd name="connsiteY493" fmla="*/ 1367154 h 1736906"/>
                <a:gd name="connsiteX494" fmla="*/ 1436618 w 2068425"/>
                <a:gd name="connsiteY494" fmla="*/ 1369314 h 1736906"/>
                <a:gd name="connsiteX495" fmla="*/ 1573429 w 2068425"/>
                <a:gd name="connsiteY495" fmla="*/ 1366434 h 1736906"/>
                <a:gd name="connsiteX496" fmla="*/ 1596831 w 2068425"/>
                <a:gd name="connsiteY496" fmla="*/ 1348438 h 1736906"/>
                <a:gd name="connsiteX497" fmla="*/ 1623474 w 2068425"/>
                <a:gd name="connsiteY497" fmla="*/ 1331522 h 1736906"/>
                <a:gd name="connsiteX498" fmla="*/ 1624194 w 2068425"/>
                <a:gd name="connsiteY498" fmla="*/ 1338360 h 1736906"/>
                <a:gd name="connsiteX499" fmla="*/ 1582790 w 2068425"/>
                <a:gd name="connsiteY499" fmla="*/ 1366434 h 1736906"/>
                <a:gd name="connsiteX500" fmla="*/ 1611593 w 2068425"/>
                <a:gd name="connsiteY500" fmla="*/ 1365715 h 1736906"/>
                <a:gd name="connsiteX501" fmla="*/ 1645436 w 2068425"/>
                <a:gd name="connsiteY501" fmla="*/ 1341600 h 1736906"/>
                <a:gd name="connsiteX502" fmla="*/ 1652276 w 2068425"/>
                <a:gd name="connsiteY502" fmla="*/ 1350598 h 1736906"/>
                <a:gd name="connsiteX503" fmla="*/ 1628874 w 2068425"/>
                <a:gd name="connsiteY503" fmla="*/ 1364995 h 1736906"/>
                <a:gd name="connsiteX504" fmla="*/ 1855334 w 2068425"/>
                <a:gd name="connsiteY504" fmla="*/ 1358516 h 1736906"/>
                <a:gd name="connsiteX505" fmla="*/ 1860734 w 2068425"/>
                <a:gd name="connsiteY505" fmla="*/ 1358156 h 1736906"/>
                <a:gd name="connsiteX506" fmla="*/ 1861454 w 2068425"/>
                <a:gd name="connsiteY506" fmla="*/ 1358156 h 1736906"/>
                <a:gd name="connsiteX507" fmla="*/ 1865055 w 2068425"/>
                <a:gd name="connsiteY507" fmla="*/ 1358876 h 1736906"/>
                <a:gd name="connsiteX508" fmla="*/ 1979544 w 2068425"/>
                <a:gd name="connsiteY508" fmla="*/ 1330442 h 1736906"/>
                <a:gd name="connsiteX509" fmla="*/ 1994666 w 2068425"/>
                <a:gd name="connsiteY509" fmla="*/ 1237222 h 1736906"/>
                <a:gd name="connsiteX510" fmla="*/ 1993946 w 2068425"/>
                <a:gd name="connsiteY510" fmla="*/ 1116287 h 1736906"/>
                <a:gd name="connsiteX511" fmla="*/ 1991065 w 2068425"/>
                <a:gd name="connsiteY511" fmla="*/ 983115 h 1736906"/>
                <a:gd name="connsiteX512" fmla="*/ 1989265 w 2068425"/>
                <a:gd name="connsiteY512" fmla="*/ 708492 h 1736906"/>
                <a:gd name="connsiteX513" fmla="*/ 2000426 w 2068425"/>
                <a:gd name="connsiteY513" fmla="*/ 438189 h 1736906"/>
                <a:gd name="connsiteX514" fmla="*/ 1994666 w 2068425"/>
                <a:gd name="connsiteY514" fmla="*/ 167885 h 1736906"/>
                <a:gd name="connsiteX515" fmla="*/ 1995746 w 2068425"/>
                <a:gd name="connsiteY515" fmla="*/ 164286 h 1736906"/>
                <a:gd name="connsiteX516" fmla="*/ 1956863 w 2068425"/>
                <a:gd name="connsiteY516" fmla="*/ 78624 h 1736906"/>
                <a:gd name="connsiteX517" fmla="*/ 1870095 w 2068425"/>
                <a:gd name="connsiteY517" fmla="*/ 68906 h 1736906"/>
                <a:gd name="connsiteX518" fmla="*/ 1869735 w 2068425"/>
                <a:gd name="connsiteY518" fmla="*/ 68906 h 1736906"/>
                <a:gd name="connsiteX519" fmla="*/ 1458219 w 2068425"/>
                <a:gd name="connsiteY519" fmla="*/ 59548 h 1736906"/>
                <a:gd name="connsiteX520" fmla="*/ 1243146 w 2068425"/>
                <a:gd name="connsiteY520" fmla="*/ 58288 h 1736906"/>
                <a:gd name="connsiteX521" fmla="*/ 1253542 w 2068425"/>
                <a:gd name="connsiteY521" fmla="*/ 39437 h 1736906"/>
                <a:gd name="connsiteX522" fmla="*/ 1468300 w 2068425"/>
                <a:gd name="connsiteY522" fmla="*/ 40832 h 1736906"/>
                <a:gd name="connsiteX523" fmla="*/ 1897817 w 2068425"/>
                <a:gd name="connsiteY523" fmla="*/ 48750 h 1736906"/>
                <a:gd name="connsiteX524" fmla="*/ 1902498 w 2068425"/>
                <a:gd name="connsiteY524" fmla="*/ 50190 h 1736906"/>
                <a:gd name="connsiteX525" fmla="*/ 1978104 w 2068425"/>
                <a:gd name="connsiteY525" fmla="*/ 71066 h 1736906"/>
                <a:gd name="connsiteX526" fmla="*/ 2015548 w 2068425"/>
                <a:gd name="connsiteY526" fmla="*/ 164286 h 1736906"/>
                <a:gd name="connsiteX527" fmla="*/ 2016268 w 2068425"/>
                <a:gd name="connsiteY527" fmla="*/ 167525 h 1736906"/>
                <a:gd name="connsiteX528" fmla="*/ 2021308 w 2068425"/>
                <a:gd name="connsiteY528" fmla="*/ 445747 h 1736906"/>
                <a:gd name="connsiteX529" fmla="*/ 2007987 w 2068425"/>
                <a:gd name="connsiteY529" fmla="*/ 716051 h 1736906"/>
                <a:gd name="connsiteX530" fmla="*/ 2006907 w 2068425"/>
                <a:gd name="connsiteY530" fmla="*/ 998952 h 1736906"/>
                <a:gd name="connsiteX531" fmla="*/ 2009067 w 2068425"/>
                <a:gd name="connsiteY531" fmla="*/ 1129964 h 1736906"/>
                <a:gd name="connsiteX532" fmla="*/ 2010147 w 2068425"/>
                <a:gd name="connsiteY532" fmla="*/ 1195470 h 1736906"/>
                <a:gd name="connsiteX533" fmla="*/ 1985305 w 2068425"/>
                <a:gd name="connsiteY533" fmla="*/ 1351678 h 1736906"/>
                <a:gd name="connsiteX534" fmla="*/ 1834092 w 2068425"/>
                <a:gd name="connsiteY534" fmla="*/ 1379752 h 1736906"/>
                <a:gd name="connsiteX535" fmla="*/ 1595391 w 2068425"/>
                <a:gd name="connsiteY535" fmla="*/ 1385510 h 1736906"/>
                <a:gd name="connsiteX536" fmla="*/ 1546427 w 2068425"/>
                <a:gd name="connsiteY536" fmla="*/ 1421863 h 1736906"/>
                <a:gd name="connsiteX537" fmla="*/ 1542107 w 2068425"/>
                <a:gd name="connsiteY537" fmla="*/ 1417544 h 1736906"/>
                <a:gd name="connsiteX538" fmla="*/ 1581710 w 2068425"/>
                <a:gd name="connsiteY538" fmla="*/ 1385510 h 1736906"/>
                <a:gd name="connsiteX539" fmla="*/ 1555068 w 2068425"/>
                <a:gd name="connsiteY539" fmla="*/ 1386590 h 1736906"/>
                <a:gd name="connsiteX540" fmla="*/ 1526985 w 2068425"/>
                <a:gd name="connsiteY540" fmla="*/ 1407106 h 1736906"/>
                <a:gd name="connsiteX541" fmla="*/ 1523385 w 2068425"/>
                <a:gd name="connsiteY541" fmla="*/ 1403507 h 1736906"/>
                <a:gd name="connsiteX542" fmla="*/ 1546067 w 2068425"/>
                <a:gd name="connsiteY542" fmla="*/ 1386590 h 1736906"/>
                <a:gd name="connsiteX543" fmla="*/ 1426537 w 2068425"/>
                <a:gd name="connsiteY543" fmla="*/ 1388030 h 1736906"/>
                <a:gd name="connsiteX544" fmla="*/ 1257682 w 2068425"/>
                <a:gd name="connsiteY544" fmla="*/ 1387670 h 1736906"/>
                <a:gd name="connsiteX545" fmla="*/ 1269923 w 2068425"/>
                <a:gd name="connsiteY545" fmla="*/ 1539558 h 1736906"/>
                <a:gd name="connsiteX546" fmla="*/ 1386573 w 2068425"/>
                <a:gd name="connsiteY546" fmla="*/ 1642857 h 1736906"/>
                <a:gd name="connsiteX547" fmla="*/ 1388013 w 2068425"/>
                <a:gd name="connsiteY547" fmla="*/ 1643216 h 1736906"/>
                <a:gd name="connsiteX548" fmla="*/ 1389814 w 2068425"/>
                <a:gd name="connsiteY548" fmla="*/ 1643936 h 1736906"/>
                <a:gd name="connsiteX549" fmla="*/ 1401695 w 2068425"/>
                <a:gd name="connsiteY549" fmla="*/ 1686767 h 1736906"/>
                <a:gd name="connsiteX550" fmla="*/ 1298366 w 2068425"/>
                <a:gd name="connsiteY550" fmla="*/ 1701164 h 1736906"/>
                <a:gd name="connsiteX551" fmla="*/ 980458 w 2068425"/>
                <a:gd name="connsiteY551" fmla="*/ 1696125 h 1736906"/>
                <a:gd name="connsiteX552" fmla="*/ 817364 w 2068425"/>
                <a:gd name="connsiteY552" fmla="*/ 1698645 h 1736906"/>
                <a:gd name="connsiteX553" fmla="*/ 688833 w 2068425"/>
                <a:gd name="connsiteY553" fmla="*/ 1702604 h 1736906"/>
                <a:gd name="connsiteX554" fmla="*/ 633748 w 2068425"/>
                <a:gd name="connsiteY554" fmla="*/ 1670571 h 1736906"/>
                <a:gd name="connsiteX555" fmla="*/ 673352 w 2068425"/>
                <a:gd name="connsiteY555" fmla="*/ 1641417 h 1736906"/>
                <a:gd name="connsiteX556" fmla="*/ 777401 w 2068425"/>
                <a:gd name="connsiteY556" fmla="*/ 1540638 h 1736906"/>
                <a:gd name="connsiteX557" fmla="*/ 783881 w 2068425"/>
                <a:gd name="connsiteY557" fmla="*/ 1379032 h 1736906"/>
                <a:gd name="connsiteX558" fmla="*/ 778481 w 2068425"/>
                <a:gd name="connsiteY558" fmla="*/ 1379392 h 1736906"/>
                <a:gd name="connsiteX559" fmla="*/ 558142 w 2068425"/>
                <a:gd name="connsiteY559" fmla="*/ 1381551 h 1736906"/>
                <a:gd name="connsiteX560" fmla="*/ 346084 w 2068425"/>
                <a:gd name="connsiteY560" fmla="*/ 1375073 h 1736906"/>
                <a:gd name="connsiteX561" fmla="*/ 270837 w 2068425"/>
                <a:gd name="connsiteY561" fmla="*/ 1376872 h 1736906"/>
                <a:gd name="connsiteX562" fmla="*/ 207472 w 2068425"/>
                <a:gd name="connsiteY562" fmla="*/ 1381911 h 1736906"/>
                <a:gd name="connsiteX563" fmla="*/ 90462 w 2068425"/>
                <a:gd name="connsiteY563" fmla="*/ 1376872 h 1736906"/>
                <a:gd name="connsiteX564" fmla="*/ 30696 w 2068425"/>
                <a:gd name="connsiteY564" fmla="*/ 1217066 h 1736906"/>
                <a:gd name="connsiteX565" fmla="*/ 20615 w 2068425"/>
                <a:gd name="connsiteY565" fmla="*/ 957200 h 1736906"/>
                <a:gd name="connsiteX566" fmla="*/ 23136 w 2068425"/>
                <a:gd name="connsiteY566" fmla="*/ 691936 h 1736906"/>
                <a:gd name="connsiteX567" fmla="*/ 36097 w 2068425"/>
                <a:gd name="connsiteY567" fmla="*/ 161407 h 1736906"/>
                <a:gd name="connsiteX568" fmla="*/ 36097 w 2068425"/>
                <a:gd name="connsiteY568" fmla="*/ 157087 h 1736906"/>
                <a:gd name="connsiteX569" fmla="*/ 40777 w 2068425"/>
                <a:gd name="connsiteY569" fmla="*/ 120735 h 1736906"/>
                <a:gd name="connsiteX570" fmla="*/ 73900 w 2068425"/>
                <a:gd name="connsiteY570" fmla="*/ 70346 h 1736906"/>
                <a:gd name="connsiteX571" fmla="*/ 77500 w 2068425"/>
                <a:gd name="connsiteY571" fmla="*/ 68546 h 1736906"/>
                <a:gd name="connsiteX572" fmla="*/ 173989 w 2068425"/>
                <a:gd name="connsiteY572" fmla="*/ 51270 h 1736906"/>
                <a:gd name="connsiteX573" fmla="*/ 175069 w 2068425"/>
                <a:gd name="connsiteY573" fmla="*/ 51270 h 1736906"/>
                <a:gd name="connsiteX574" fmla="*/ 382807 w 2068425"/>
                <a:gd name="connsiteY574" fmla="*/ 51630 h 1736906"/>
                <a:gd name="connsiteX575" fmla="*/ 606026 w 2068425"/>
                <a:gd name="connsiteY575" fmla="*/ 55229 h 1736906"/>
                <a:gd name="connsiteX576" fmla="*/ 1038783 w 2068425"/>
                <a:gd name="connsiteY576" fmla="*/ 46951 h 1736906"/>
                <a:gd name="connsiteX577" fmla="*/ 1253542 w 2068425"/>
                <a:gd name="connsiteY577" fmla="*/ 39437 h 1736906"/>
                <a:gd name="connsiteX578" fmla="*/ 172870 w 2068425"/>
                <a:gd name="connsiteY578" fmla="*/ 29319 h 1736906"/>
                <a:gd name="connsiteX579" fmla="*/ 369884 w 2068425"/>
                <a:gd name="connsiteY579" fmla="*/ 31179 h 1736906"/>
                <a:gd name="connsiteX580" fmla="*/ 571579 w 2068425"/>
                <a:gd name="connsiteY580" fmla="*/ 34528 h 1736906"/>
                <a:gd name="connsiteX581" fmla="*/ 770754 w 2068425"/>
                <a:gd name="connsiteY581" fmla="*/ 34528 h 1736906"/>
                <a:gd name="connsiteX582" fmla="*/ 864758 w 2068425"/>
                <a:gd name="connsiteY582" fmla="*/ 33412 h 1736906"/>
                <a:gd name="connsiteX583" fmla="*/ 950119 w 2068425"/>
                <a:gd name="connsiteY583" fmla="*/ 29691 h 1736906"/>
                <a:gd name="connsiteX584" fmla="*/ 952640 w 2068425"/>
                <a:gd name="connsiteY584" fmla="*/ 39365 h 1736906"/>
                <a:gd name="connsiteX585" fmla="*/ 864398 w 2068425"/>
                <a:gd name="connsiteY585" fmla="*/ 43086 h 1736906"/>
                <a:gd name="connsiteX586" fmla="*/ 770754 w 2068425"/>
                <a:gd name="connsiteY586" fmla="*/ 43830 h 1736906"/>
                <a:gd name="connsiteX587" fmla="*/ 560414 w 2068425"/>
                <a:gd name="connsiteY587" fmla="*/ 43458 h 1736906"/>
                <a:gd name="connsiteX588" fmla="*/ 346833 w 2068425"/>
                <a:gd name="connsiteY588" fmla="*/ 40853 h 1736906"/>
                <a:gd name="connsiteX589" fmla="*/ 171430 w 2068425"/>
                <a:gd name="connsiteY589" fmla="*/ 33784 h 1736906"/>
                <a:gd name="connsiteX590" fmla="*/ 172870 w 2068425"/>
                <a:gd name="connsiteY590" fmla="*/ 29319 h 1736906"/>
                <a:gd name="connsiteX591" fmla="*/ 1850055 w 2068425"/>
                <a:gd name="connsiteY591" fmla="*/ 18823 h 1736906"/>
                <a:gd name="connsiteX592" fmla="*/ 1946174 w 2068425"/>
                <a:gd name="connsiteY592" fmla="*/ 27379 h 1736906"/>
                <a:gd name="connsiteX593" fmla="*/ 2031493 w 2068425"/>
                <a:gd name="connsiteY593" fmla="*/ 96189 h 1736906"/>
                <a:gd name="connsiteX594" fmla="*/ 2035813 w 2068425"/>
                <a:gd name="connsiteY594" fmla="*/ 482026 h 1736906"/>
                <a:gd name="connsiteX595" fmla="*/ 2032933 w 2068425"/>
                <a:gd name="connsiteY595" fmla="*/ 481666 h 1736906"/>
                <a:gd name="connsiteX596" fmla="*/ 2025014 w 2068425"/>
                <a:gd name="connsiteY596" fmla="*/ 117444 h 1736906"/>
                <a:gd name="connsiteX597" fmla="*/ 1752495 w 2068425"/>
                <a:gd name="connsiteY597" fmla="*/ 36386 h 1736906"/>
                <a:gd name="connsiteX598" fmla="*/ 1752855 w 2068425"/>
                <a:gd name="connsiteY598" fmla="*/ 24858 h 1736906"/>
                <a:gd name="connsiteX599" fmla="*/ 1850055 w 2068425"/>
                <a:gd name="connsiteY599" fmla="*/ 18823 h 1736906"/>
                <a:gd name="connsiteX600" fmla="*/ 447705 w 2068425"/>
                <a:gd name="connsiteY600" fmla="*/ 8350 h 1736906"/>
                <a:gd name="connsiteX601" fmla="*/ 590754 w 2068425"/>
                <a:gd name="connsiteY601" fmla="*/ 10868 h 1736906"/>
                <a:gd name="connsiteX602" fmla="*/ 878022 w 2068425"/>
                <a:gd name="connsiteY602" fmla="*/ 11235 h 1736906"/>
                <a:gd name="connsiteX603" fmla="*/ 877662 w 2068425"/>
                <a:gd name="connsiteY603" fmla="*/ 21492 h 1736906"/>
                <a:gd name="connsiteX604" fmla="*/ 590754 w 2068425"/>
                <a:gd name="connsiteY604" fmla="*/ 20393 h 1736906"/>
                <a:gd name="connsiteX605" fmla="*/ 304927 w 2068425"/>
                <a:gd name="connsiteY605" fmla="*/ 15997 h 1736906"/>
                <a:gd name="connsiteX606" fmla="*/ 304927 w 2068425"/>
                <a:gd name="connsiteY606" fmla="*/ 13799 h 1736906"/>
                <a:gd name="connsiteX607" fmla="*/ 447705 w 2068425"/>
                <a:gd name="connsiteY607" fmla="*/ 8350 h 1736906"/>
                <a:gd name="connsiteX608" fmla="*/ 1836272 w 2068425"/>
                <a:gd name="connsiteY608" fmla="*/ 0 h 1736906"/>
                <a:gd name="connsiteX609" fmla="*/ 1953608 w 2068425"/>
                <a:gd name="connsiteY609" fmla="*/ 10452 h 1736906"/>
                <a:gd name="connsiteX610" fmla="*/ 2028473 w 2068425"/>
                <a:gd name="connsiteY610" fmla="*/ 36043 h 1736906"/>
                <a:gd name="connsiteX611" fmla="*/ 2057627 w 2068425"/>
                <a:gd name="connsiteY611" fmla="*/ 104526 h 1736906"/>
                <a:gd name="connsiteX612" fmla="*/ 2068425 w 2068425"/>
                <a:gd name="connsiteY612" fmla="*/ 212656 h 1736906"/>
                <a:gd name="connsiteX613" fmla="*/ 2063746 w 2068425"/>
                <a:gd name="connsiteY613" fmla="*/ 212656 h 1736906"/>
                <a:gd name="connsiteX614" fmla="*/ 2050069 w 2068425"/>
                <a:gd name="connsiteY614" fmla="*/ 121466 h 1736906"/>
                <a:gd name="connsiteX615" fmla="*/ 2002918 w 2068425"/>
                <a:gd name="connsiteY615" fmla="*/ 34241 h 1736906"/>
                <a:gd name="connsiteX616" fmla="*/ 1836272 w 2068425"/>
                <a:gd name="connsiteY616" fmla="*/ 11534 h 1736906"/>
                <a:gd name="connsiteX617" fmla="*/ 1836272 w 2068425"/>
                <a:gd name="connsiteY617" fmla="*/ 0 h 173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2068425" h="1736906">
                  <a:moveTo>
                    <a:pt x="1162707" y="1722194"/>
                  </a:moveTo>
                  <a:cubicBezTo>
                    <a:pt x="1232495" y="1719996"/>
                    <a:pt x="1303446" y="1726865"/>
                    <a:pt x="1372982" y="1725491"/>
                  </a:cubicBezTo>
                  <a:cubicBezTo>
                    <a:pt x="1379451" y="1725491"/>
                    <a:pt x="1379451" y="1736481"/>
                    <a:pt x="1372623" y="1736481"/>
                  </a:cubicBezTo>
                  <a:cubicBezTo>
                    <a:pt x="1279908" y="1737947"/>
                    <a:pt x="1186116" y="1735382"/>
                    <a:pt x="1093760" y="1732452"/>
                  </a:cubicBezTo>
                  <a:cubicBezTo>
                    <a:pt x="1091245" y="1732452"/>
                    <a:pt x="1090885" y="1728422"/>
                    <a:pt x="1093401" y="1728055"/>
                  </a:cubicBezTo>
                  <a:cubicBezTo>
                    <a:pt x="1116310" y="1724667"/>
                    <a:pt x="1139444" y="1722926"/>
                    <a:pt x="1162707" y="1722194"/>
                  </a:cubicBezTo>
                  <a:close/>
                  <a:moveTo>
                    <a:pt x="1385664" y="1701800"/>
                  </a:moveTo>
                  <a:cubicBezTo>
                    <a:pt x="1391069" y="1701800"/>
                    <a:pt x="1392150" y="1710895"/>
                    <a:pt x="1386745" y="1711245"/>
                  </a:cubicBezTo>
                  <a:cubicBezTo>
                    <a:pt x="1321170" y="1720339"/>
                    <a:pt x="1258116" y="1722088"/>
                    <a:pt x="1191820" y="1719990"/>
                  </a:cubicBezTo>
                  <a:cubicBezTo>
                    <a:pt x="1157231" y="1718590"/>
                    <a:pt x="1123002" y="1716842"/>
                    <a:pt x="1088773" y="1716492"/>
                  </a:cubicBezTo>
                  <a:cubicBezTo>
                    <a:pt x="1068956" y="1716492"/>
                    <a:pt x="1041933" y="1721739"/>
                    <a:pt x="1023557" y="1714393"/>
                  </a:cubicBezTo>
                  <a:cubicBezTo>
                    <a:pt x="1021035" y="1713344"/>
                    <a:pt x="1021756" y="1709846"/>
                    <a:pt x="1024638" y="1710545"/>
                  </a:cubicBezTo>
                  <a:cubicBezTo>
                    <a:pt x="1049860" y="1716492"/>
                    <a:pt x="1082647" y="1707747"/>
                    <a:pt x="1108229" y="1708097"/>
                  </a:cubicBezTo>
                  <a:cubicBezTo>
                    <a:pt x="1139576" y="1708446"/>
                    <a:pt x="1170922" y="1709496"/>
                    <a:pt x="1202269" y="1710545"/>
                  </a:cubicBezTo>
                  <a:cubicBezTo>
                    <a:pt x="1233255" y="1711245"/>
                    <a:pt x="1264241" y="1711944"/>
                    <a:pt x="1295228" y="1711245"/>
                  </a:cubicBezTo>
                  <a:cubicBezTo>
                    <a:pt x="1325854" y="1710545"/>
                    <a:pt x="1355399" y="1703899"/>
                    <a:pt x="1385664" y="1701800"/>
                  </a:cubicBezTo>
                  <a:close/>
                  <a:moveTo>
                    <a:pt x="674522" y="1447579"/>
                  </a:moveTo>
                  <a:cubicBezTo>
                    <a:pt x="706951" y="1444625"/>
                    <a:pt x="739380" y="1446471"/>
                    <a:pt x="772169" y="1447579"/>
                  </a:cubicBezTo>
                  <a:cubicBezTo>
                    <a:pt x="779375" y="1448317"/>
                    <a:pt x="779015" y="1460131"/>
                    <a:pt x="771808" y="1459762"/>
                  </a:cubicBezTo>
                  <a:cubicBezTo>
                    <a:pt x="739380" y="1456439"/>
                    <a:pt x="706951" y="1452747"/>
                    <a:pt x="674162" y="1453855"/>
                  </a:cubicBezTo>
                  <a:cubicBezTo>
                    <a:pt x="670198" y="1453855"/>
                    <a:pt x="670559" y="1447948"/>
                    <a:pt x="674522" y="1447579"/>
                  </a:cubicBezTo>
                  <a:close/>
                  <a:moveTo>
                    <a:pt x="771296" y="1423988"/>
                  </a:moveTo>
                  <a:cubicBezTo>
                    <a:pt x="777788" y="1423988"/>
                    <a:pt x="777788" y="1433599"/>
                    <a:pt x="770936" y="1433599"/>
                  </a:cubicBezTo>
                  <a:cubicBezTo>
                    <a:pt x="743888" y="1434629"/>
                    <a:pt x="716480" y="1434286"/>
                    <a:pt x="689432" y="1433599"/>
                  </a:cubicBezTo>
                  <a:cubicBezTo>
                    <a:pt x="665630" y="1432913"/>
                    <a:pt x="642550" y="1436345"/>
                    <a:pt x="619108" y="1433599"/>
                  </a:cubicBezTo>
                  <a:cubicBezTo>
                    <a:pt x="616584" y="1433256"/>
                    <a:pt x="616223" y="1429480"/>
                    <a:pt x="619108" y="1429480"/>
                  </a:cubicBezTo>
                  <a:cubicBezTo>
                    <a:pt x="669597" y="1429823"/>
                    <a:pt x="720447" y="1423988"/>
                    <a:pt x="771296" y="1423988"/>
                  </a:cubicBezTo>
                  <a:close/>
                  <a:moveTo>
                    <a:pt x="617771" y="1405801"/>
                  </a:moveTo>
                  <a:cubicBezTo>
                    <a:pt x="668744" y="1404003"/>
                    <a:pt x="720731" y="1410395"/>
                    <a:pt x="771298" y="1406400"/>
                  </a:cubicBezTo>
                  <a:cubicBezTo>
                    <a:pt x="776706" y="1406045"/>
                    <a:pt x="777788" y="1415278"/>
                    <a:pt x="772379" y="1416343"/>
                  </a:cubicBezTo>
                  <a:cubicBezTo>
                    <a:pt x="705317" y="1425220"/>
                    <a:pt x="635010" y="1403204"/>
                    <a:pt x="568308" y="1414212"/>
                  </a:cubicBezTo>
                  <a:cubicBezTo>
                    <a:pt x="566144" y="1414567"/>
                    <a:pt x="565423" y="1411727"/>
                    <a:pt x="567226" y="1411016"/>
                  </a:cubicBezTo>
                  <a:cubicBezTo>
                    <a:pt x="583902" y="1407909"/>
                    <a:pt x="600780" y="1406400"/>
                    <a:pt x="617771" y="1405801"/>
                  </a:cubicBezTo>
                  <a:close/>
                  <a:moveTo>
                    <a:pt x="478319" y="1387828"/>
                  </a:moveTo>
                  <a:cubicBezTo>
                    <a:pt x="500231" y="1393472"/>
                    <a:pt x="521784" y="1389945"/>
                    <a:pt x="544056" y="1389945"/>
                  </a:cubicBezTo>
                  <a:cubicBezTo>
                    <a:pt x="567405" y="1389945"/>
                    <a:pt x="591113" y="1390650"/>
                    <a:pt x="614462" y="1390650"/>
                  </a:cubicBezTo>
                  <a:cubicBezTo>
                    <a:pt x="664752" y="1391003"/>
                    <a:pt x="715042" y="1389592"/>
                    <a:pt x="765332" y="1388886"/>
                  </a:cubicBezTo>
                  <a:cubicBezTo>
                    <a:pt x="771439" y="1388886"/>
                    <a:pt x="771439" y="1398411"/>
                    <a:pt x="764973" y="1398411"/>
                  </a:cubicBezTo>
                  <a:cubicBezTo>
                    <a:pt x="711450" y="1398411"/>
                    <a:pt x="657568" y="1400175"/>
                    <a:pt x="604045" y="1398764"/>
                  </a:cubicBezTo>
                  <a:cubicBezTo>
                    <a:pt x="563453" y="1398059"/>
                    <a:pt x="516755" y="1402997"/>
                    <a:pt x="477960" y="1389945"/>
                  </a:cubicBezTo>
                  <a:cubicBezTo>
                    <a:pt x="476523" y="1389592"/>
                    <a:pt x="477242" y="1387475"/>
                    <a:pt x="478319" y="1387828"/>
                  </a:cubicBezTo>
                  <a:close/>
                  <a:moveTo>
                    <a:pt x="997380" y="1370394"/>
                  </a:moveTo>
                  <a:cubicBezTo>
                    <a:pt x="931494" y="1369674"/>
                    <a:pt x="864888" y="1375793"/>
                    <a:pt x="798643" y="1378312"/>
                  </a:cubicBezTo>
                  <a:cubicBezTo>
                    <a:pt x="798643" y="1378312"/>
                    <a:pt x="798643" y="1378312"/>
                    <a:pt x="798643" y="1378672"/>
                  </a:cubicBezTo>
                  <a:cubicBezTo>
                    <a:pt x="805843" y="1445618"/>
                    <a:pt x="810884" y="1520842"/>
                    <a:pt x="776681" y="1583469"/>
                  </a:cubicBezTo>
                  <a:cubicBezTo>
                    <a:pt x="755799" y="1621621"/>
                    <a:pt x="707915" y="1662292"/>
                    <a:pt x="661471" y="1657613"/>
                  </a:cubicBezTo>
                  <a:cubicBezTo>
                    <a:pt x="658591" y="1658693"/>
                    <a:pt x="655710" y="1660133"/>
                    <a:pt x="653550" y="1662652"/>
                  </a:cubicBezTo>
                  <a:cubicBezTo>
                    <a:pt x="651390" y="1679569"/>
                    <a:pt x="657510" y="1687847"/>
                    <a:pt x="672632" y="1686407"/>
                  </a:cubicBezTo>
                  <a:cubicBezTo>
                    <a:pt x="687393" y="1687847"/>
                    <a:pt x="701794" y="1688207"/>
                    <a:pt x="716556" y="1687847"/>
                  </a:cubicBezTo>
                  <a:cubicBezTo>
                    <a:pt x="743198" y="1686407"/>
                    <a:pt x="769480" y="1684968"/>
                    <a:pt x="796122" y="1683528"/>
                  </a:cubicBezTo>
                  <a:cubicBezTo>
                    <a:pt x="865248" y="1681368"/>
                    <a:pt x="934374" y="1680649"/>
                    <a:pt x="1003140" y="1680289"/>
                  </a:cubicBezTo>
                  <a:cubicBezTo>
                    <a:pt x="1072626" y="1679929"/>
                    <a:pt x="1141752" y="1683168"/>
                    <a:pt x="1211238" y="1684608"/>
                  </a:cubicBezTo>
                  <a:cubicBezTo>
                    <a:pt x="1247601" y="1685328"/>
                    <a:pt x="1284324" y="1686047"/>
                    <a:pt x="1320688" y="1684608"/>
                  </a:cubicBezTo>
                  <a:cubicBezTo>
                    <a:pt x="1338689" y="1683888"/>
                    <a:pt x="1358851" y="1685328"/>
                    <a:pt x="1376132" y="1679929"/>
                  </a:cubicBezTo>
                  <a:cubicBezTo>
                    <a:pt x="1390174" y="1675970"/>
                    <a:pt x="1398814" y="1668411"/>
                    <a:pt x="1386213" y="1659773"/>
                  </a:cubicBezTo>
                  <a:cubicBezTo>
                    <a:pt x="1384773" y="1660133"/>
                    <a:pt x="1383333" y="1660133"/>
                    <a:pt x="1381893" y="1659773"/>
                  </a:cubicBezTo>
                  <a:cubicBezTo>
                    <a:pt x="1324288" y="1648615"/>
                    <a:pt x="1285405" y="1619102"/>
                    <a:pt x="1262363" y="1563673"/>
                  </a:cubicBezTo>
                  <a:cubicBezTo>
                    <a:pt x="1244001" y="1520482"/>
                    <a:pt x="1246521" y="1471892"/>
                    <a:pt x="1245441" y="1425102"/>
                  </a:cubicBezTo>
                  <a:cubicBezTo>
                    <a:pt x="1235000" y="1431941"/>
                    <a:pt x="1224199" y="1439859"/>
                    <a:pt x="1212318" y="1439499"/>
                  </a:cubicBezTo>
                  <a:cubicBezTo>
                    <a:pt x="1209798" y="1439139"/>
                    <a:pt x="1207998" y="1434820"/>
                    <a:pt x="1210878" y="1433380"/>
                  </a:cubicBezTo>
                  <a:cubicBezTo>
                    <a:pt x="1218439" y="1430141"/>
                    <a:pt x="1225279" y="1426902"/>
                    <a:pt x="1232480" y="1421863"/>
                  </a:cubicBezTo>
                  <a:cubicBezTo>
                    <a:pt x="1236800" y="1418983"/>
                    <a:pt x="1240761" y="1415744"/>
                    <a:pt x="1245081" y="1412865"/>
                  </a:cubicBezTo>
                  <a:cubicBezTo>
                    <a:pt x="1245081" y="1408906"/>
                    <a:pt x="1244721" y="1404946"/>
                    <a:pt x="1244361" y="1400987"/>
                  </a:cubicBezTo>
                  <a:cubicBezTo>
                    <a:pt x="1218439" y="1416104"/>
                    <a:pt x="1189276" y="1426902"/>
                    <a:pt x="1165514" y="1444538"/>
                  </a:cubicBezTo>
                  <a:cubicBezTo>
                    <a:pt x="1161554" y="1447417"/>
                    <a:pt x="1156513" y="1442379"/>
                    <a:pt x="1160474" y="1439499"/>
                  </a:cubicBezTo>
                  <a:cubicBezTo>
                    <a:pt x="1186036" y="1419703"/>
                    <a:pt x="1216279" y="1405666"/>
                    <a:pt x="1243281" y="1388030"/>
                  </a:cubicBezTo>
                  <a:cubicBezTo>
                    <a:pt x="1243281" y="1387670"/>
                    <a:pt x="1243641" y="1387670"/>
                    <a:pt x="1243641" y="1387310"/>
                  </a:cubicBezTo>
                  <a:cubicBezTo>
                    <a:pt x="1239321" y="1387310"/>
                    <a:pt x="1235000" y="1386950"/>
                    <a:pt x="1230680" y="1386590"/>
                  </a:cubicBezTo>
                  <a:cubicBezTo>
                    <a:pt x="1209078" y="1394509"/>
                    <a:pt x="1188556" y="1402427"/>
                    <a:pt x="1168034" y="1412505"/>
                  </a:cubicBezTo>
                  <a:cubicBezTo>
                    <a:pt x="1154353" y="1418983"/>
                    <a:pt x="1141392" y="1425462"/>
                    <a:pt x="1126631" y="1429781"/>
                  </a:cubicBezTo>
                  <a:cubicBezTo>
                    <a:pt x="1124471" y="1430501"/>
                    <a:pt x="1123391" y="1427262"/>
                    <a:pt x="1125191" y="1426182"/>
                  </a:cubicBezTo>
                  <a:cubicBezTo>
                    <a:pt x="1151833" y="1411065"/>
                    <a:pt x="1178115" y="1397028"/>
                    <a:pt x="1206198" y="1385151"/>
                  </a:cubicBezTo>
                  <a:cubicBezTo>
                    <a:pt x="1195397" y="1384431"/>
                    <a:pt x="1184236" y="1383711"/>
                    <a:pt x="1173075" y="1382631"/>
                  </a:cubicBezTo>
                  <a:cubicBezTo>
                    <a:pt x="1172715" y="1384071"/>
                    <a:pt x="1171995" y="1385870"/>
                    <a:pt x="1169835" y="1386230"/>
                  </a:cubicBezTo>
                  <a:cubicBezTo>
                    <a:pt x="1150033" y="1391989"/>
                    <a:pt x="1130231" y="1399188"/>
                    <a:pt x="1111870" y="1408186"/>
                  </a:cubicBezTo>
                  <a:cubicBezTo>
                    <a:pt x="1099629" y="1414664"/>
                    <a:pt x="1087387" y="1420783"/>
                    <a:pt x="1073346" y="1423662"/>
                  </a:cubicBezTo>
                  <a:cubicBezTo>
                    <a:pt x="1069746" y="1424382"/>
                    <a:pt x="1068306" y="1418983"/>
                    <a:pt x="1072266" y="1417904"/>
                  </a:cubicBezTo>
                  <a:cubicBezTo>
                    <a:pt x="1101069" y="1409265"/>
                    <a:pt x="1126631" y="1391629"/>
                    <a:pt x="1155433" y="1381191"/>
                  </a:cubicBezTo>
                  <a:cubicBezTo>
                    <a:pt x="1142472" y="1380112"/>
                    <a:pt x="1129871" y="1379032"/>
                    <a:pt x="1117270" y="1377592"/>
                  </a:cubicBezTo>
                  <a:cubicBezTo>
                    <a:pt x="1089548" y="1391989"/>
                    <a:pt x="1056425" y="1395588"/>
                    <a:pt x="1031943" y="1416104"/>
                  </a:cubicBezTo>
                  <a:cubicBezTo>
                    <a:pt x="1028342" y="1418983"/>
                    <a:pt x="1023662" y="1414304"/>
                    <a:pt x="1026902" y="1411065"/>
                  </a:cubicBezTo>
                  <a:cubicBezTo>
                    <a:pt x="1044544" y="1392349"/>
                    <a:pt x="1071186" y="1385151"/>
                    <a:pt x="1095308" y="1375793"/>
                  </a:cubicBezTo>
                  <a:cubicBezTo>
                    <a:pt x="1087387" y="1375073"/>
                    <a:pt x="1079467" y="1374353"/>
                    <a:pt x="1071546" y="1373633"/>
                  </a:cubicBezTo>
                  <a:cubicBezTo>
                    <a:pt x="1063265" y="1381911"/>
                    <a:pt x="1047784" y="1386230"/>
                    <a:pt x="1036983" y="1390909"/>
                  </a:cubicBezTo>
                  <a:cubicBezTo>
                    <a:pt x="1022222" y="1397388"/>
                    <a:pt x="1007821" y="1404227"/>
                    <a:pt x="993779" y="1412505"/>
                  </a:cubicBezTo>
                  <a:cubicBezTo>
                    <a:pt x="992339" y="1413225"/>
                    <a:pt x="991259" y="1410705"/>
                    <a:pt x="992699" y="1409985"/>
                  </a:cubicBezTo>
                  <a:cubicBezTo>
                    <a:pt x="1013941" y="1397028"/>
                    <a:pt x="1035903" y="1385151"/>
                    <a:pt x="1057505" y="1372913"/>
                  </a:cubicBezTo>
                  <a:cubicBezTo>
                    <a:pt x="1037343" y="1371833"/>
                    <a:pt x="1017541" y="1370754"/>
                    <a:pt x="997380" y="1370394"/>
                  </a:cubicBezTo>
                  <a:close/>
                  <a:moveTo>
                    <a:pt x="837630" y="1330693"/>
                  </a:moveTo>
                  <a:cubicBezTo>
                    <a:pt x="844464" y="1330325"/>
                    <a:pt x="844104" y="1340993"/>
                    <a:pt x="837630" y="1340993"/>
                  </a:cubicBezTo>
                  <a:cubicBezTo>
                    <a:pt x="653852" y="1344303"/>
                    <a:pt x="468275" y="1360120"/>
                    <a:pt x="284857" y="1349085"/>
                  </a:cubicBezTo>
                  <a:cubicBezTo>
                    <a:pt x="281260" y="1348717"/>
                    <a:pt x="281260" y="1343568"/>
                    <a:pt x="284857" y="1343200"/>
                  </a:cubicBezTo>
                  <a:cubicBezTo>
                    <a:pt x="469354" y="1340625"/>
                    <a:pt x="653492" y="1334004"/>
                    <a:pt x="837630" y="1330693"/>
                  </a:cubicBezTo>
                  <a:close/>
                  <a:moveTo>
                    <a:pt x="1036788" y="1276351"/>
                  </a:moveTo>
                  <a:cubicBezTo>
                    <a:pt x="1037521" y="1274763"/>
                    <a:pt x="1039719" y="1276351"/>
                    <a:pt x="1038986" y="1277541"/>
                  </a:cubicBezTo>
                  <a:cubicBezTo>
                    <a:pt x="1038620" y="1278335"/>
                    <a:pt x="1038620" y="1278732"/>
                    <a:pt x="1038254" y="1279129"/>
                  </a:cubicBezTo>
                  <a:cubicBezTo>
                    <a:pt x="1037521" y="1280716"/>
                    <a:pt x="1035323" y="1279129"/>
                    <a:pt x="1036422" y="1277938"/>
                  </a:cubicBezTo>
                  <a:cubicBezTo>
                    <a:pt x="1036422" y="1277144"/>
                    <a:pt x="1036788" y="1276748"/>
                    <a:pt x="1036788" y="1276351"/>
                  </a:cubicBezTo>
                  <a:close/>
                  <a:moveTo>
                    <a:pt x="1026409" y="1272647"/>
                  </a:moveTo>
                  <a:cubicBezTo>
                    <a:pt x="1027141" y="1273705"/>
                    <a:pt x="1027508" y="1274763"/>
                    <a:pt x="1028240" y="1275822"/>
                  </a:cubicBezTo>
                  <a:cubicBezTo>
                    <a:pt x="1028607" y="1276880"/>
                    <a:pt x="1027508" y="1277585"/>
                    <a:pt x="1026775" y="1276880"/>
                  </a:cubicBezTo>
                  <a:cubicBezTo>
                    <a:pt x="1025676" y="1275822"/>
                    <a:pt x="1025309" y="1274763"/>
                    <a:pt x="1024577" y="1273705"/>
                  </a:cubicBezTo>
                  <a:cubicBezTo>
                    <a:pt x="1024210" y="1272647"/>
                    <a:pt x="1025676" y="1271588"/>
                    <a:pt x="1026409" y="1272647"/>
                  </a:cubicBezTo>
                  <a:close/>
                  <a:moveTo>
                    <a:pt x="1051198" y="1270353"/>
                  </a:moveTo>
                  <a:cubicBezTo>
                    <a:pt x="1052150" y="1270000"/>
                    <a:pt x="1052468" y="1271764"/>
                    <a:pt x="1051515" y="1272117"/>
                  </a:cubicBezTo>
                  <a:cubicBezTo>
                    <a:pt x="1050880" y="1272470"/>
                    <a:pt x="1050246" y="1272470"/>
                    <a:pt x="1049611" y="1272822"/>
                  </a:cubicBezTo>
                  <a:cubicBezTo>
                    <a:pt x="1048658" y="1272822"/>
                    <a:pt x="1048023" y="1271411"/>
                    <a:pt x="1048976" y="1271059"/>
                  </a:cubicBezTo>
                  <a:cubicBezTo>
                    <a:pt x="1049611" y="1270706"/>
                    <a:pt x="1050246" y="1270706"/>
                    <a:pt x="1051198" y="1270353"/>
                  </a:cubicBezTo>
                  <a:close/>
                  <a:moveTo>
                    <a:pt x="977741" y="1268021"/>
                  </a:moveTo>
                  <a:cubicBezTo>
                    <a:pt x="979180" y="1271264"/>
                    <a:pt x="981698" y="1274508"/>
                    <a:pt x="984216" y="1277751"/>
                  </a:cubicBezTo>
                  <a:cubicBezTo>
                    <a:pt x="993928" y="1287842"/>
                    <a:pt x="1007957" y="1295770"/>
                    <a:pt x="1022345" y="1295049"/>
                  </a:cubicBezTo>
                  <a:cubicBezTo>
                    <a:pt x="1034575" y="1294689"/>
                    <a:pt x="1043208" y="1291446"/>
                    <a:pt x="1050402" y="1284959"/>
                  </a:cubicBezTo>
                  <a:cubicBezTo>
                    <a:pt x="1042848" y="1281715"/>
                    <a:pt x="1042129" y="1285680"/>
                    <a:pt x="1038172" y="1288923"/>
                  </a:cubicBezTo>
                  <a:cubicBezTo>
                    <a:pt x="1036014" y="1290364"/>
                    <a:pt x="1032417" y="1290725"/>
                    <a:pt x="1030618" y="1289283"/>
                  </a:cubicBezTo>
                  <a:cubicBezTo>
                    <a:pt x="1025942" y="1286761"/>
                    <a:pt x="1023784" y="1282796"/>
                    <a:pt x="1016949" y="1287842"/>
                  </a:cubicBezTo>
                  <a:cubicBezTo>
                    <a:pt x="1015870" y="1288563"/>
                    <a:pt x="1014072" y="1288563"/>
                    <a:pt x="1012992" y="1288923"/>
                  </a:cubicBezTo>
                  <a:cubicBezTo>
                    <a:pt x="1010834" y="1289283"/>
                    <a:pt x="1007237" y="1288563"/>
                    <a:pt x="1005798" y="1287121"/>
                  </a:cubicBezTo>
                  <a:cubicBezTo>
                    <a:pt x="1003280" y="1284598"/>
                    <a:pt x="1000762" y="1279193"/>
                    <a:pt x="997165" y="1279193"/>
                  </a:cubicBezTo>
                  <a:cubicBezTo>
                    <a:pt x="995007" y="1279553"/>
                    <a:pt x="992489" y="1279913"/>
                    <a:pt x="990331" y="1279193"/>
                  </a:cubicBezTo>
                  <a:cubicBezTo>
                    <a:pt x="987813" y="1278832"/>
                    <a:pt x="985655" y="1276670"/>
                    <a:pt x="985295" y="1274147"/>
                  </a:cubicBezTo>
                  <a:cubicBezTo>
                    <a:pt x="984216" y="1270543"/>
                    <a:pt x="980619" y="1269462"/>
                    <a:pt x="977741" y="1268021"/>
                  </a:cubicBezTo>
                  <a:close/>
                  <a:moveTo>
                    <a:pt x="1006748" y="1267946"/>
                  </a:moveTo>
                  <a:cubicBezTo>
                    <a:pt x="1006748" y="1266825"/>
                    <a:pt x="1008159" y="1266825"/>
                    <a:pt x="1008159" y="1267946"/>
                  </a:cubicBezTo>
                  <a:cubicBezTo>
                    <a:pt x="1008512" y="1269440"/>
                    <a:pt x="1008865" y="1270561"/>
                    <a:pt x="1009218" y="1271681"/>
                  </a:cubicBezTo>
                  <a:cubicBezTo>
                    <a:pt x="1009570" y="1272055"/>
                    <a:pt x="1008865" y="1272802"/>
                    <a:pt x="1008159" y="1272428"/>
                  </a:cubicBezTo>
                  <a:cubicBezTo>
                    <a:pt x="1006748" y="1271681"/>
                    <a:pt x="1006748" y="1269440"/>
                    <a:pt x="1006748" y="1267946"/>
                  </a:cubicBezTo>
                  <a:close/>
                  <a:moveTo>
                    <a:pt x="1044451" y="1265238"/>
                  </a:moveTo>
                  <a:cubicBezTo>
                    <a:pt x="1045642" y="1265238"/>
                    <a:pt x="1046038" y="1266297"/>
                    <a:pt x="1044848" y="1266649"/>
                  </a:cubicBezTo>
                  <a:cubicBezTo>
                    <a:pt x="1043657" y="1267002"/>
                    <a:pt x="1041673" y="1267002"/>
                    <a:pt x="1040086" y="1267708"/>
                  </a:cubicBezTo>
                  <a:cubicBezTo>
                    <a:pt x="1039292" y="1268060"/>
                    <a:pt x="1038498" y="1266649"/>
                    <a:pt x="1039689" y="1266297"/>
                  </a:cubicBezTo>
                  <a:cubicBezTo>
                    <a:pt x="1040879" y="1265591"/>
                    <a:pt x="1042864" y="1265238"/>
                    <a:pt x="1044451" y="1265238"/>
                  </a:cubicBezTo>
                  <a:close/>
                  <a:moveTo>
                    <a:pt x="1031619" y="1264671"/>
                  </a:moveTo>
                  <a:cubicBezTo>
                    <a:pt x="1031971" y="1263650"/>
                    <a:pt x="1033382" y="1264331"/>
                    <a:pt x="1033030" y="1265351"/>
                  </a:cubicBezTo>
                  <a:cubicBezTo>
                    <a:pt x="1032677" y="1265692"/>
                    <a:pt x="1032677" y="1266372"/>
                    <a:pt x="1032324" y="1267052"/>
                  </a:cubicBezTo>
                  <a:cubicBezTo>
                    <a:pt x="1031971" y="1268073"/>
                    <a:pt x="1030560" y="1267733"/>
                    <a:pt x="1030560" y="1266712"/>
                  </a:cubicBezTo>
                  <a:cubicBezTo>
                    <a:pt x="1030913" y="1265692"/>
                    <a:pt x="1030913" y="1265351"/>
                    <a:pt x="1031619" y="1264671"/>
                  </a:cubicBezTo>
                  <a:close/>
                  <a:moveTo>
                    <a:pt x="1056357" y="1264603"/>
                  </a:moveTo>
                  <a:cubicBezTo>
                    <a:pt x="1057151" y="1263650"/>
                    <a:pt x="1058738" y="1264603"/>
                    <a:pt x="1058342" y="1265555"/>
                  </a:cubicBezTo>
                  <a:cubicBezTo>
                    <a:pt x="1057548" y="1265873"/>
                    <a:pt x="1057151" y="1266826"/>
                    <a:pt x="1056754" y="1267143"/>
                  </a:cubicBezTo>
                  <a:cubicBezTo>
                    <a:pt x="1055961" y="1268096"/>
                    <a:pt x="1054373" y="1267143"/>
                    <a:pt x="1055167" y="1266508"/>
                  </a:cubicBezTo>
                  <a:cubicBezTo>
                    <a:pt x="1055564" y="1265873"/>
                    <a:pt x="1055564" y="1265238"/>
                    <a:pt x="1056357" y="1264603"/>
                  </a:cubicBezTo>
                  <a:close/>
                  <a:moveTo>
                    <a:pt x="994298" y="1258888"/>
                  </a:moveTo>
                  <a:cubicBezTo>
                    <a:pt x="995301" y="1258888"/>
                    <a:pt x="995301" y="1261156"/>
                    <a:pt x="993964" y="1261610"/>
                  </a:cubicBezTo>
                  <a:cubicBezTo>
                    <a:pt x="992962" y="1261610"/>
                    <a:pt x="991625" y="1261610"/>
                    <a:pt x="990622" y="1261610"/>
                  </a:cubicBezTo>
                  <a:cubicBezTo>
                    <a:pt x="989285" y="1261610"/>
                    <a:pt x="989619" y="1259342"/>
                    <a:pt x="990622" y="1259342"/>
                  </a:cubicBezTo>
                  <a:cubicBezTo>
                    <a:pt x="991625" y="1259342"/>
                    <a:pt x="992962" y="1258888"/>
                    <a:pt x="994298" y="1258888"/>
                  </a:cubicBezTo>
                  <a:close/>
                  <a:moveTo>
                    <a:pt x="1041528" y="1255316"/>
                  </a:moveTo>
                  <a:cubicBezTo>
                    <a:pt x="1041817" y="1256904"/>
                    <a:pt x="1042394" y="1258094"/>
                    <a:pt x="1042683" y="1259682"/>
                  </a:cubicBezTo>
                  <a:cubicBezTo>
                    <a:pt x="1042972" y="1260476"/>
                    <a:pt x="1041817" y="1261666"/>
                    <a:pt x="1041240" y="1260476"/>
                  </a:cubicBezTo>
                  <a:cubicBezTo>
                    <a:pt x="1040951" y="1258888"/>
                    <a:pt x="1040374" y="1257300"/>
                    <a:pt x="1040374" y="1255713"/>
                  </a:cubicBezTo>
                  <a:cubicBezTo>
                    <a:pt x="1040085" y="1254522"/>
                    <a:pt x="1041240" y="1254125"/>
                    <a:pt x="1041528" y="1255316"/>
                  </a:cubicBezTo>
                  <a:close/>
                  <a:moveTo>
                    <a:pt x="992460" y="1247599"/>
                  </a:moveTo>
                  <a:cubicBezTo>
                    <a:pt x="992460" y="1246188"/>
                    <a:pt x="995238" y="1246894"/>
                    <a:pt x="994048" y="1248305"/>
                  </a:cubicBezTo>
                  <a:cubicBezTo>
                    <a:pt x="993651" y="1249010"/>
                    <a:pt x="992460" y="1248658"/>
                    <a:pt x="992460" y="1247952"/>
                  </a:cubicBezTo>
                  <a:close/>
                  <a:moveTo>
                    <a:pt x="983253" y="1246921"/>
                  </a:moveTo>
                  <a:cubicBezTo>
                    <a:pt x="983571" y="1246188"/>
                    <a:pt x="984206" y="1246555"/>
                    <a:pt x="984206" y="1247287"/>
                  </a:cubicBezTo>
                  <a:cubicBezTo>
                    <a:pt x="983888" y="1249485"/>
                    <a:pt x="982936" y="1251683"/>
                    <a:pt x="981983" y="1253882"/>
                  </a:cubicBezTo>
                  <a:cubicBezTo>
                    <a:pt x="981665" y="1255347"/>
                    <a:pt x="979760" y="1254248"/>
                    <a:pt x="980713" y="1253149"/>
                  </a:cubicBezTo>
                  <a:cubicBezTo>
                    <a:pt x="981665" y="1250951"/>
                    <a:pt x="982618" y="1249119"/>
                    <a:pt x="983253" y="1246921"/>
                  </a:cubicBezTo>
                  <a:close/>
                  <a:moveTo>
                    <a:pt x="1043714" y="1244034"/>
                  </a:moveTo>
                  <a:cubicBezTo>
                    <a:pt x="1044054" y="1244374"/>
                    <a:pt x="1044394" y="1245054"/>
                    <a:pt x="1045075" y="1245394"/>
                  </a:cubicBezTo>
                  <a:cubicBezTo>
                    <a:pt x="1046095" y="1246415"/>
                    <a:pt x="1044394" y="1247435"/>
                    <a:pt x="1043714" y="1246415"/>
                  </a:cubicBezTo>
                  <a:cubicBezTo>
                    <a:pt x="1043034" y="1245734"/>
                    <a:pt x="1042694" y="1245394"/>
                    <a:pt x="1042013" y="1244374"/>
                  </a:cubicBezTo>
                  <a:cubicBezTo>
                    <a:pt x="1041673" y="1243694"/>
                    <a:pt x="1043034" y="1243013"/>
                    <a:pt x="1043714" y="1244034"/>
                  </a:cubicBezTo>
                  <a:close/>
                  <a:moveTo>
                    <a:pt x="991080" y="1233942"/>
                  </a:moveTo>
                  <a:cubicBezTo>
                    <a:pt x="992115" y="1234395"/>
                    <a:pt x="991770" y="1236210"/>
                    <a:pt x="990735" y="1236210"/>
                  </a:cubicBezTo>
                  <a:cubicBezTo>
                    <a:pt x="989009" y="1236210"/>
                    <a:pt x="987629" y="1236210"/>
                    <a:pt x="985559" y="1236210"/>
                  </a:cubicBezTo>
                  <a:cubicBezTo>
                    <a:pt x="984868" y="1236210"/>
                    <a:pt x="984523" y="1234849"/>
                    <a:pt x="985559" y="1234395"/>
                  </a:cubicBezTo>
                  <a:cubicBezTo>
                    <a:pt x="987284" y="1233942"/>
                    <a:pt x="989009" y="1233488"/>
                    <a:pt x="991080" y="1233942"/>
                  </a:cubicBezTo>
                  <a:close/>
                  <a:moveTo>
                    <a:pt x="1955217" y="1231602"/>
                  </a:moveTo>
                  <a:cubicBezTo>
                    <a:pt x="1955577" y="1228725"/>
                    <a:pt x="1960261" y="1228725"/>
                    <a:pt x="1960261" y="1231962"/>
                  </a:cubicBezTo>
                  <a:cubicBezTo>
                    <a:pt x="1962063" y="1289502"/>
                    <a:pt x="1914861" y="1332298"/>
                    <a:pt x="1860452" y="1338771"/>
                  </a:cubicBezTo>
                  <a:cubicBezTo>
                    <a:pt x="1852885" y="1339491"/>
                    <a:pt x="1853246" y="1327983"/>
                    <a:pt x="1860452" y="1326904"/>
                  </a:cubicBezTo>
                  <a:cubicBezTo>
                    <a:pt x="1912338" y="1321509"/>
                    <a:pt x="1949091" y="1282669"/>
                    <a:pt x="1955217" y="1231602"/>
                  </a:cubicBezTo>
                  <a:close/>
                  <a:moveTo>
                    <a:pt x="1019973" y="1227073"/>
                  </a:moveTo>
                  <a:cubicBezTo>
                    <a:pt x="1013434" y="1226712"/>
                    <a:pt x="1007622" y="1229964"/>
                    <a:pt x="1005080" y="1237192"/>
                  </a:cubicBezTo>
                  <a:cubicBezTo>
                    <a:pt x="1002537" y="1245142"/>
                    <a:pt x="1007986" y="1252731"/>
                    <a:pt x="1015251" y="1255622"/>
                  </a:cubicBezTo>
                  <a:cubicBezTo>
                    <a:pt x="1024332" y="1259236"/>
                    <a:pt x="1031960" y="1254177"/>
                    <a:pt x="1031960" y="1244058"/>
                  </a:cubicBezTo>
                  <a:cubicBezTo>
                    <a:pt x="1031597" y="1235024"/>
                    <a:pt x="1028691" y="1230326"/>
                    <a:pt x="1020336" y="1227073"/>
                  </a:cubicBezTo>
                  <a:cubicBezTo>
                    <a:pt x="1020336" y="1227073"/>
                    <a:pt x="1020336" y="1227073"/>
                    <a:pt x="1019973" y="1227073"/>
                  </a:cubicBezTo>
                  <a:close/>
                  <a:moveTo>
                    <a:pt x="1021426" y="1223098"/>
                  </a:moveTo>
                  <a:cubicBezTo>
                    <a:pt x="1033050" y="1225989"/>
                    <a:pt x="1038135" y="1236831"/>
                    <a:pt x="1036319" y="1248395"/>
                  </a:cubicBezTo>
                  <a:cubicBezTo>
                    <a:pt x="1034503" y="1259598"/>
                    <a:pt x="1023968" y="1266464"/>
                    <a:pt x="1013071" y="1261043"/>
                  </a:cubicBezTo>
                  <a:cubicBezTo>
                    <a:pt x="1003627" y="1256345"/>
                    <a:pt x="995635" y="1245504"/>
                    <a:pt x="1000721" y="1235385"/>
                  </a:cubicBezTo>
                  <a:cubicBezTo>
                    <a:pt x="1004716" y="1226712"/>
                    <a:pt x="1011618" y="1222375"/>
                    <a:pt x="1019246" y="1223459"/>
                  </a:cubicBezTo>
                  <a:cubicBezTo>
                    <a:pt x="1019973" y="1223098"/>
                    <a:pt x="1020699" y="1222737"/>
                    <a:pt x="1021426" y="1223098"/>
                  </a:cubicBezTo>
                  <a:close/>
                  <a:moveTo>
                    <a:pt x="986111" y="1220788"/>
                  </a:moveTo>
                  <a:cubicBezTo>
                    <a:pt x="987698" y="1221185"/>
                    <a:pt x="989285" y="1221185"/>
                    <a:pt x="990873" y="1221582"/>
                  </a:cubicBezTo>
                  <a:cubicBezTo>
                    <a:pt x="992063" y="1221979"/>
                    <a:pt x="991667" y="1223566"/>
                    <a:pt x="990476" y="1223566"/>
                  </a:cubicBezTo>
                  <a:cubicBezTo>
                    <a:pt x="988889" y="1223566"/>
                    <a:pt x="987301" y="1223169"/>
                    <a:pt x="986111" y="1223169"/>
                  </a:cubicBezTo>
                  <a:cubicBezTo>
                    <a:pt x="984523" y="1223169"/>
                    <a:pt x="984523" y="1220788"/>
                    <a:pt x="986111" y="1220788"/>
                  </a:cubicBezTo>
                  <a:close/>
                  <a:moveTo>
                    <a:pt x="1980264" y="1217958"/>
                  </a:moveTo>
                  <a:cubicBezTo>
                    <a:pt x="1983003" y="1218003"/>
                    <a:pt x="1985517" y="1219802"/>
                    <a:pt x="1985158" y="1223219"/>
                  </a:cubicBezTo>
                  <a:cubicBezTo>
                    <a:pt x="1981207" y="1262063"/>
                    <a:pt x="1979052" y="1309899"/>
                    <a:pt x="1945289" y="1335795"/>
                  </a:cubicBezTo>
                  <a:cubicBezTo>
                    <a:pt x="1928408" y="1349103"/>
                    <a:pt x="1902188" y="1350182"/>
                    <a:pt x="1881715" y="1350542"/>
                  </a:cubicBezTo>
                  <a:cubicBezTo>
                    <a:pt x="1847953" y="1351261"/>
                    <a:pt x="1814191" y="1353779"/>
                    <a:pt x="1780787" y="1351261"/>
                  </a:cubicBezTo>
                  <a:cubicBezTo>
                    <a:pt x="1778273" y="1350901"/>
                    <a:pt x="1778632" y="1347664"/>
                    <a:pt x="1780787" y="1347664"/>
                  </a:cubicBezTo>
                  <a:cubicBezTo>
                    <a:pt x="1807366" y="1345147"/>
                    <a:pt x="1834664" y="1341909"/>
                    <a:pt x="1861602" y="1341550"/>
                  </a:cubicBezTo>
                  <a:cubicBezTo>
                    <a:pt x="1886744" y="1340830"/>
                    <a:pt x="1924098" y="1344068"/>
                    <a:pt x="1943134" y="1324645"/>
                  </a:cubicBezTo>
                  <a:cubicBezTo>
                    <a:pt x="1968995" y="1298390"/>
                    <a:pt x="1970791" y="1257747"/>
                    <a:pt x="1974023" y="1223219"/>
                  </a:cubicBezTo>
                  <a:cubicBezTo>
                    <a:pt x="1974562" y="1219622"/>
                    <a:pt x="1977525" y="1217913"/>
                    <a:pt x="1980264" y="1217958"/>
                  </a:cubicBezTo>
                  <a:close/>
                  <a:moveTo>
                    <a:pt x="1020859" y="1217931"/>
                  </a:moveTo>
                  <a:cubicBezTo>
                    <a:pt x="1021918" y="1218248"/>
                    <a:pt x="1022623" y="1218248"/>
                    <a:pt x="1024034" y="1218566"/>
                  </a:cubicBezTo>
                  <a:cubicBezTo>
                    <a:pt x="1025445" y="1218566"/>
                    <a:pt x="1024740" y="1220471"/>
                    <a:pt x="1023329" y="1220153"/>
                  </a:cubicBezTo>
                  <a:cubicBezTo>
                    <a:pt x="1022270" y="1219836"/>
                    <a:pt x="1021212" y="1219518"/>
                    <a:pt x="1020507" y="1219201"/>
                  </a:cubicBezTo>
                  <a:cubicBezTo>
                    <a:pt x="1019448" y="1218883"/>
                    <a:pt x="1019801" y="1217613"/>
                    <a:pt x="1020859" y="1217931"/>
                  </a:cubicBezTo>
                  <a:close/>
                  <a:moveTo>
                    <a:pt x="997223" y="1216731"/>
                  </a:moveTo>
                  <a:cubicBezTo>
                    <a:pt x="997677" y="1216025"/>
                    <a:pt x="999491" y="1216025"/>
                    <a:pt x="999491" y="1216731"/>
                  </a:cubicBezTo>
                  <a:cubicBezTo>
                    <a:pt x="999491" y="1218142"/>
                    <a:pt x="999491" y="1219200"/>
                    <a:pt x="999945" y="1220259"/>
                  </a:cubicBezTo>
                  <a:cubicBezTo>
                    <a:pt x="999945" y="1221670"/>
                    <a:pt x="997677" y="1222022"/>
                    <a:pt x="997223" y="1220964"/>
                  </a:cubicBezTo>
                  <a:cubicBezTo>
                    <a:pt x="997223" y="1219553"/>
                    <a:pt x="997223" y="1218142"/>
                    <a:pt x="997223" y="1216731"/>
                  </a:cubicBezTo>
                  <a:close/>
                  <a:moveTo>
                    <a:pt x="1013098" y="1207621"/>
                  </a:moveTo>
                  <a:cubicBezTo>
                    <a:pt x="1013098" y="1206500"/>
                    <a:pt x="1014156" y="1206874"/>
                    <a:pt x="1014156" y="1207621"/>
                  </a:cubicBezTo>
                  <a:cubicBezTo>
                    <a:pt x="1014156" y="1208741"/>
                    <a:pt x="1014156" y="1209862"/>
                    <a:pt x="1014421" y="1211356"/>
                  </a:cubicBezTo>
                  <a:cubicBezTo>
                    <a:pt x="1014421" y="1212477"/>
                    <a:pt x="1013627" y="1212477"/>
                    <a:pt x="1013363" y="1211356"/>
                  </a:cubicBezTo>
                  <a:cubicBezTo>
                    <a:pt x="1013363" y="1210236"/>
                    <a:pt x="1013098" y="1208741"/>
                    <a:pt x="1013098" y="1207621"/>
                  </a:cubicBezTo>
                  <a:close/>
                  <a:moveTo>
                    <a:pt x="1006748" y="1205202"/>
                  </a:moveTo>
                  <a:cubicBezTo>
                    <a:pt x="1007541" y="1204913"/>
                    <a:pt x="1007938" y="1206068"/>
                    <a:pt x="1007145" y="1206356"/>
                  </a:cubicBezTo>
                  <a:cubicBezTo>
                    <a:pt x="1006351" y="1206645"/>
                    <a:pt x="1005160" y="1206934"/>
                    <a:pt x="1003970" y="1207222"/>
                  </a:cubicBezTo>
                  <a:cubicBezTo>
                    <a:pt x="1002779" y="1207800"/>
                    <a:pt x="1001985" y="1206356"/>
                    <a:pt x="1003176" y="1206068"/>
                  </a:cubicBezTo>
                  <a:cubicBezTo>
                    <a:pt x="1004366" y="1205491"/>
                    <a:pt x="1005557" y="1205202"/>
                    <a:pt x="1006748" y="1205202"/>
                  </a:cubicBezTo>
                  <a:close/>
                  <a:moveTo>
                    <a:pt x="1030258" y="1198827"/>
                  </a:moveTo>
                  <a:cubicBezTo>
                    <a:pt x="994288" y="1187295"/>
                    <a:pt x="965871" y="1228379"/>
                    <a:pt x="974864" y="1260813"/>
                  </a:cubicBezTo>
                  <a:lnTo>
                    <a:pt x="975223" y="1261174"/>
                  </a:lnTo>
                  <a:cubicBezTo>
                    <a:pt x="975223" y="1261894"/>
                    <a:pt x="975223" y="1261894"/>
                    <a:pt x="975223" y="1262255"/>
                  </a:cubicBezTo>
                  <a:cubicBezTo>
                    <a:pt x="975583" y="1263336"/>
                    <a:pt x="976302" y="1264417"/>
                    <a:pt x="976662" y="1265858"/>
                  </a:cubicBezTo>
                  <a:cubicBezTo>
                    <a:pt x="978820" y="1267660"/>
                    <a:pt x="983497" y="1266219"/>
                    <a:pt x="985295" y="1268381"/>
                  </a:cubicBezTo>
                  <a:cubicBezTo>
                    <a:pt x="988532" y="1271985"/>
                    <a:pt x="989252" y="1277030"/>
                    <a:pt x="994647" y="1277030"/>
                  </a:cubicBezTo>
                  <a:cubicBezTo>
                    <a:pt x="996806" y="1277030"/>
                    <a:pt x="1000043" y="1277030"/>
                    <a:pt x="1001842" y="1278832"/>
                  </a:cubicBezTo>
                  <a:cubicBezTo>
                    <a:pt x="1003640" y="1280634"/>
                    <a:pt x="1002921" y="1279913"/>
                    <a:pt x="1004360" y="1282076"/>
                  </a:cubicBezTo>
                  <a:cubicBezTo>
                    <a:pt x="1009755" y="1291085"/>
                    <a:pt x="1015510" y="1286400"/>
                    <a:pt x="1019467" y="1283517"/>
                  </a:cubicBezTo>
                  <a:cubicBezTo>
                    <a:pt x="1021625" y="1282076"/>
                    <a:pt x="1024503" y="1282796"/>
                    <a:pt x="1026302" y="1283878"/>
                  </a:cubicBezTo>
                  <a:cubicBezTo>
                    <a:pt x="1027740" y="1284598"/>
                    <a:pt x="1028820" y="1285680"/>
                    <a:pt x="1030258" y="1286400"/>
                  </a:cubicBezTo>
                  <a:cubicBezTo>
                    <a:pt x="1036014" y="1290004"/>
                    <a:pt x="1037093" y="1286040"/>
                    <a:pt x="1039970" y="1283517"/>
                  </a:cubicBezTo>
                  <a:cubicBezTo>
                    <a:pt x="1045006" y="1279193"/>
                    <a:pt x="1047884" y="1282796"/>
                    <a:pt x="1052920" y="1282796"/>
                  </a:cubicBezTo>
                  <a:cubicBezTo>
                    <a:pt x="1056157" y="1279553"/>
                    <a:pt x="1059395" y="1275589"/>
                    <a:pt x="1062632" y="1270904"/>
                  </a:cubicBezTo>
                  <a:cubicBezTo>
                    <a:pt x="1062992" y="1270183"/>
                    <a:pt x="1063711" y="1269462"/>
                    <a:pt x="1064431" y="1269462"/>
                  </a:cubicBezTo>
                  <a:cubicBezTo>
                    <a:pt x="1065510" y="1267300"/>
                    <a:pt x="1066229" y="1265138"/>
                    <a:pt x="1066589" y="1262975"/>
                  </a:cubicBezTo>
                  <a:cubicBezTo>
                    <a:pt x="1060114" y="1262615"/>
                    <a:pt x="1053639" y="1260092"/>
                    <a:pt x="1050762" y="1253606"/>
                  </a:cubicBezTo>
                  <a:cubicBezTo>
                    <a:pt x="1048963" y="1248921"/>
                    <a:pt x="1050762" y="1244236"/>
                    <a:pt x="1053280" y="1240271"/>
                  </a:cubicBezTo>
                  <a:cubicBezTo>
                    <a:pt x="1048244" y="1241713"/>
                    <a:pt x="1043208" y="1239190"/>
                    <a:pt x="1039251" y="1234866"/>
                  </a:cubicBezTo>
                  <a:cubicBezTo>
                    <a:pt x="1036014" y="1231262"/>
                    <a:pt x="1036014" y="1226937"/>
                    <a:pt x="1037453" y="1223333"/>
                  </a:cubicBezTo>
                  <a:cubicBezTo>
                    <a:pt x="1026661" y="1222252"/>
                    <a:pt x="1024503" y="1204233"/>
                    <a:pt x="1030258" y="1198827"/>
                  </a:cubicBezTo>
                  <a:close/>
                  <a:moveTo>
                    <a:pt x="1002606" y="1194525"/>
                  </a:moveTo>
                  <a:cubicBezTo>
                    <a:pt x="1011689" y="1191282"/>
                    <a:pt x="1021985" y="1191169"/>
                    <a:pt x="1032776" y="1195584"/>
                  </a:cubicBezTo>
                  <a:cubicBezTo>
                    <a:pt x="1033496" y="1195944"/>
                    <a:pt x="1033855" y="1196665"/>
                    <a:pt x="1033855" y="1197746"/>
                  </a:cubicBezTo>
                  <a:cubicBezTo>
                    <a:pt x="1034215" y="1197746"/>
                    <a:pt x="1034575" y="1197746"/>
                    <a:pt x="1035294" y="1197746"/>
                  </a:cubicBezTo>
                  <a:cubicBezTo>
                    <a:pt x="1037093" y="1198107"/>
                    <a:pt x="1037812" y="1200629"/>
                    <a:pt x="1035654" y="1201350"/>
                  </a:cubicBezTo>
                  <a:cubicBezTo>
                    <a:pt x="1031338" y="1202792"/>
                    <a:pt x="1031338" y="1207837"/>
                    <a:pt x="1032417" y="1211441"/>
                  </a:cubicBezTo>
                  <a:cubicBezTo>
                    <a:pt x="1034215" y="1217207"/>
                    <a:pt x="1037812" y="1217928"/>
                    <a:pt x="1043208" y="1216847"/>
                  </a:cubicBezTo>
                  <a:cubicBezTo>
                    <a:pt x="1045366" y="1216486"/>
                    <a:pt x="1047884" y="1219730"/>
                    <a:pt x="1045366" y="1221531"/>
                  </a:cubicBezTo>
                  <a:cubicBezTo>
                    <a:pt x="1041769" y="1224415"/>
                    <a:pt x="1039611" y="1228739"/>
                    <a:pt x="1043927" y="1232703"/>
                  </a:cubicBezTo>
                  <a:cubicBezTo>
                    <a:pt x="1047165" y="1235586"/>
                    <a:pt x="1051121" y="1236668"/>
                    <a:pt x="1055438" y="1234145"/>
                  </a:cubicBezTo>
                  <a:cubicBezTo>
                    <a:pt x="1057596" y="1232703"/>
                    <a:pt x="1060474" y="1236668"/>
                    <a:pt x="1057956" y="1238109"/>
                  </a:cubicBezTo>
                  <a:cubicBezTo>
                    <a:pt x="1057956" y="1238469"/>
                    <a:pt x="1057596" y="1238469"/>
                    <a:pt x="1057236" y="1238830"/>
                  </a:cubicBezTo>
                  <a:cubicBezTo>
                    <a:pt x="1055798" y="1242073"/>
                    <a:pt x="1053999" y="1246758"/>
                    <a:pt x="1055078" y="1250002"/>
                  </a:cubicBezTo>
                  <a:cubicBezTo>
                    <a:pt x="1057596" y="1256849"/>
                    <a:pt x="1064071" y="1256489"/>
                    <a:pt x="1069826" y="1257209"/>
                  </a:cubicBezTo>
                  <a:cubicBezTo>
                    <a:pt x="1071625" y="1257930"/>
                    <a:pt x="1073064" y="1259011"/>
                    <a:pt x="1072704" y="1260813"/>
                  </a:cubicBezTo>
                  <a:cubicBezTo>
                    <a:pt x="1070905" y="1265498"/>
                    <a:pt x="1070186" y="1271264"/>
                    <a:pt x="1066949" y="1274868"/>
                  </a:cubicBezTo>
                  <a:cubicBezTo>
                    <a:pt x="1054718" y="1293608"/>
                    <a:pt x="1040690" y="1302978"/>
                    <a:pt x="1016949" y="1301176"/>
                  </a:cubicBezTo>
                  <a:cubicBezTo>
                    <a:pt x="997885" y="1300095"/>
                    <a:pt x="980619" y="1287481"/>
                    <a:pt x="973065" y="1270543"/>
                  </a:cubicBezTo>
                  <a:cubicBezTo>
                    <a:pt x="959037" y="1242163"/>
                    <a:pt x="975358" y="1204256"/>
                    <a:pt x="1002606" y="1194525"/>
                  </a:cubicBezTo>
                  <a:close/>
                  <a:moveTo>
                    <a:pt x="103180" y="1118675"/>
                  </a:moveTo>
                  <a:cubicBezTo>
                    <a:pt x="104843" y="1118675"/>
                    <a:pt x="106462" y="1119750"/>
                    <a:pt x="106462" y="1121899"/>
                  </a:cubicBezTo>
                  <a:cubicBezTo>
                    <a:pt x="104304" y="1150561"/>
                    <a:pt x="121927" y="1181014"/>
                    <a:pt x="149982" y="1189970"/>
                  </a:cubicBezTo>
                  <a:cubicBezTo>
                    <a:pt x="175518" y="1197852"/>
                    <a:pt x="201414" y="1196061"/>
                    <a:pt x="228030" y="1195703"/>
                  </a:cubicBezTo>
                  <a:cubicBezTo>
                    <a:pt x="234864" y="1195703"/>
                    <a:pt x="234504" y="1206451"/>
                    <a:pt x="227670" y="1206451"/>
                  </a:cubicBezTo>
                  <a:cubicBezTo>
                    <a:pt x="193142" y="1206451"/>
                    <a:pt x="157535" y="1209317"/>
                    <a:pt x="127322" y="1189254"/>
                  </a:cubicBezTo>
                  <a:cubicBezTo>
                    <a:pt x="106821" y="1175640"/>
                    <a:pt x="97110" y="1145545"/>
                    <a:pt x="99628" y="1121899"/>
                  </a:cubicBezTo>
                  <a:cubicBezTo>
                    <a:pt x="99808" y="1119750"/>
                    <a:pt x="101516" y="1118675"/>
                    <a:pt x="103180" y="1118675"/>
                  </a:cubicBezTo>
                  <a:close/>
                  <a:moveTo>
                    <a:pt x="1878744" y="1085769"/>
                  </a:moveTo>
                  <a:cubicBezTo>
                    <a:pt x="1881217" y="1086497"/>
                    <a:pt x="1883196" y="1088864"/>
                    <a:pt x="1882117" y="1092140"/>
                  </a:cubicBezTo>
                  <a:cubicBezTo>
                    <a:pt x="1871682" y="1128177"/>
                    <a:pt x="1841100" y="1133273"/>
                    <a:pt x="1807638" y="1135457"/>
                  </a:cubicBezTo>
                  <a:cubicBezTo>
                    <a:pt x="1748991" y="1139461"/>
                    <a:pt x="1689265" y="1132909"/>
                    <a:pt x="1630618" y="1130361"/>
                  </a:cubicBezTo>
                  <a:cubicBezTo>
                    <a:pt x="1562616" y="1127085"/>
                    <a:pt x="1494974" y="1127813"/>
                    <a:pt x="1427332" y="1129633"/>
                  </a:cubicBezTo>
                  <a:cubicBezTo>
                    <a:pt x="1363647" y="1131453"/>
                    <a:pt x="1299244" y="1136185"/>
                    <a:pt x="1236279" y="1130361"/>
                  </a:cubicBezTo>
                  <a:cubicBezTo>
                    <a:pt x="1233760" y="1130361"/>
                    <a:pt x="1234120" y="1127085"/>
                    <a:pt x="1236279" y="1127085"/>
                  </a:cubicBezTo>
                  <a:cubicBezTo>
                    <a:pt x="1347097" y="1116164"/>
                    <a:pt x="1462592" y="1116164"/>
                    <a:pt x="1574129" y="1118348"/>
                  </a:cubicBezTo>
                  <a:cubicBezTo>
                    <a:pt x="1627739" y="1119441"/>
                    <a:pt x="1681349" y="1123445"/>
                    <a:pt x="1734959" y="1125265"/>
                  </a:cubicBezTo>
                  <a:cubicBezTo>
                    <a:pt x="1774897" y="1126721"/>
                    <a:pt x="1856571" y="1138733"/>
                    <a:pt x="1872402" y="1089227"/>
                  </a:cubicBezTo>
                  <a:cubicBezTo>
                    <a:pt x="1873302" y="1085951"/>
                    <a:pt x="1876270" y="1085041"/>
                    <a:pt x="1878744" y="1085769"/>
                  </a:cubicBezTo>
                  <a:close/>
                  <a:moveTo>
                    <a:pt x="1862646" y="1071442"/>
                  </a:moveTo>
                  <a:cubicBezTo>
                    <a:pt x="1865254" y="1072160"/>
                    <a:pt x="1867322" y="1074496"/>
                    <a:pt x="1866243" y="1077729"/>
                  </a:cubicBezTo>
                  <a:cubicBezTo>
                    <a:pt x="1847182" y="1136291"/>
                    <a:pt x="1746122" y="1112579"/>
                    <a:pt x="1701526" y="1110423"/>
                  </a:cubicBezTo>
                  <a:cubicBezTo>
                    <a:pt x="1570615" y="1104316"/>
                    <a:pt x="1439345" y="1108268"/>
                    <a:pt x="1308075" y="1108986"/>
                  </a:cubicBezTo>
                  <a:cubicBezTo>
                    <a:pt x="1305198" y="1108986"/>
                    <a:pt x="1305198" y="1104675"/>
                    <a:pt x="1308435" y="1104316"/>
                  </a:cubicBezTo>
                  <a:cubicBezTo>
                    <a:pt x="1428916" y="1091741"/>
                    <a:pt x="1551554" y="1098567"/>
                    <a:pt x="1672395" y="1099645"/>
                  </a:cubicBezTo>
                  <a:cubicBezTo>
                    <a:pt x="1704043" y="1100004"/>
                    <a:pt x="1735332" y="1103956"/>
                    <a:pt x="1766621" y="1104675"/>
                  </a:cubicBezTo>
                  <a:cubicBezTo>
                    <a:pt x="1794314" y="1105393"/>
                    <a:pt x="1845024" y="1108268"/>
                    <a:pt x="1855813" y="1074855"/>
                  </a:cubicBezTo>
                  <a:cubicBezTo>
                    <a:pt x="1856892" y="1071622"/>
                    <a:pt x="1860039" y="1070723"/>
                    <a:pt x="1862646" y="1071442"/>
                  </a:cubicBezTo>
                  <a:close/>
                  <a:moveTo>
                    <a:pt x="120797" y="1051506"/>
                  </a:moveTo>
                  <a:cubicBezTo>
                    <a:pt x="121157" y="1049338"/>
                    <a:pt x="123671" y="1049338"/>
                    <a:pt x="123671" y="1051506"/>
                  </a:cubicBezTo>
                  <a:cubicBezTo>
                    <a:pt x="126905" y="1082221"/>
                    <a:pt x="115768" y="1136423"/>
                    <a:pt x="142712" y="1158827"/>
                  </a:cubicBezTo>
                  <a:cubicBezTo>
                    <a:pt x="164986" y="1177255"/>
                    <a:pt x="194445" y="1174003"/>
                    <a:pt x="221031" y="1175449"/>
                  </a:cubicBezTo>
                  <a:cubicBezTo>
                    <a:pt x="242227" y="1176533"/>
                    <a:pt x="263064" y="1178339"/>
                    <a:pt x="283901" y="1174365"/>
                  </a:cubicBezTo>
                  <a:cubicBezTo>
                    <a:pt x="290727" y="1173281"/>
                    <a:pt x="293601" y="1183760"/>
                    <a:pt x="286775" y="1184844"/>
                  </a:cubicBezTo>
                  <a:cubicBezTo>
                    <a:pt x="256597" y="1190264"/>
                    <a:pt x="224982" y="1187012"/>
                    <a:pt x="194445" y="1185205"/>
                  </a:cubicBezTo>
                  <a:cubicBezTo>
                    <a:pt x="175045" y="1184121"/>
                    <a:pt x="149538" y="1182314"/>
                    <a:pt x="135527" y="1166054"/>
                  </a:cubicBezTo>
                  <a:cubicBezTo>
                    <a:pt x="108223" y="1135339"/>
                    <a:pt x="116127" y="1088725"/>
                    <a:pt x="120797" y="1051506"/>
                  </a:cubicBezTo>
                  <a:close/>
                  <a:moveTo>
                    <a:pt x="9281" y="690415"/>
                  </a:moveTo>
                  <a:cubicBezTo>
                    <a:pt x="23680" y="740104"/>
                    <a:pt x="16296" y="791953"/>
                    <a:pt x="13711" y="842721"/>
                  </a:cubicBezTo>
                  <a:cubicBezTo>
                    <a:pt x="11496" y="892770"/>
                    <a:pt x="8174" y="943898"/>
                    <a:pt x="10389" y="993947"/>
                  </a:cubicBezTo>
                  <a:cubicBezTo>
                    <a:pt x="16665" y="1102325"/>
                    <a:pt x="24787" y="1209624"/>
                    <a:pt x="28110" y="1318002"/>
                  </a:cubicBezTo>
                  <a:cubicBezTo>
                    <a:pt x="28479" y="1325203"/>
                    <a:pt x="17403" y="1324843"/>
                    <a:pt x="17403" y="1318002"/>
                  </a:cubicBezTo>
                  <a:cubicBezTo>
                    <a:pt x="15927" y="1261832"/>
                    <a:pt x="14819" y="1205663"/>
                    <a:pt x="11866" y="1149493"/>
                  </a:cubicBezTo>
                  <a:cubicBezTo>
                    <a:pt x="9281" y="1097285"/>
                    <a:pt x="2267" y="1045436"/>
                    <a:pt x="421" y="993947"/>
                  </a:cubicBezTo>
                  <a:cubicBezTo>
                    <a:pt x="-2902" y="892770"/>
                    <a:pt x="14819" y="791593"/>
                    <a:pt x="6328" y="690776"/>
                  </a:cubicBezTo>
                  <a:cubicBezTo>
                    <a:pt x="6328" y="688975"/>
                    <a:pt x="8912" y="688975"/>
                    <a:pt x="9281" y="690415"/>
                  </a:cubicBezTo>
                  <a:close/>
                  <a:moveTo>
                    <a:pt x="1874480" y="216832"/>
                  </a:moveTo>
                  <a:cubicBezTo>
                    <a:pt x="1875180" y="214313"/>
                    <a:pt x="1878682" y="215752"/>
                    <a:pt x="1878332" y="217911"/>
                  </a:cubicBezTo>
                  <a:cubicBezTo>
                    <a:pt x="1873079" y="253535"/>
                    <a:pt x="1876581" y="289158"/>
                    <a:pt x="1878682" y="324782"/>
                  </a:cubicBezTo>
                  <a:cubicBezTo>
                    <a:pt x="1880783" y="358966"/>
                    <a:pt x="1880783" y="393150"/>
                    <a:pt x="1882184" y="427694"/>
                  </a:cubicBezTo>
                  <a:cubicBezTo>
                    <a:pt x="1883585" y="498221"/>
                    <a:pt x="1884285" y="568749"/>
                    <a:pt x="1883935" y="639276"/>
                  </a:cubicBezTo>
                  <a:cubicBezTo>
                    <a:pt x="1883935" y="645753"/>
                    <a:pt x="1874480" y="645393"/>
                    <a:pt x="1874480" y="639276"/>
                  </a:cubicBezTo>
                  <a:cubicBezTo>
                    <a:pt x="1874130" y="561552"/>
                    <a:pt x="1873079" y="484188"/>
                    <a:pt x="1871679" y="406824"/>
                  </a:cubicBezTo>
                  <a:cubicBezTo>
                    <a:pt x="1870278" y="344572"/>
                    <a:pt x="1860823" y="278003"/>
                    <a:pt x="1874480" y="216832"/>
                  </a:cubicBezTo>
                  <a:close/>
                  <a:moveTo>
                    <a:pt x="224780" y="160573"/>
                  </a:moveTo>
                  <a:cubicBezTo>
                    <a:pt x="203894" y="159134"/>
                    <a:pt x="183728" y="161293"/>
                    <a:pt x="169324" y="174609"/>
                  </a:cubicBezTo>
                  <a:cubicBezTo>
                    <a:pt x="146637" y="195483"/>
                    <a:pt x="143036" y="219596"/>
                    <a:pt x="142316" y="245868"/>
                  </a:cubicBezTo>
                  <a:cubicBezTo>
                    <a:pt x="149158" y="313528"/>
                    <a:pt x="150238" y="381907"/>
                    <a:pt x="145557" y="449567"/>
                  </a:cubicBezTo>
                  <a:cubicBezTo>
                    <a:pt x="140155" y="521905"/>
                    <a:pt x="143756" y="594963"/>
                    <a:pt x="144477" y="667302"/>
                  </a:cubicBezTo>
                  <a:cubicBezTo>
                    <a:pt x="144837" y="741800"/>
                    <a:pt x="142316" y="816298"/>
                    <a:pt x="140515" y="891155"/>
                  </a:cubicBezTo>
                  <a:cubicBezTo>
                    <a:pt x="139435" y="927864"/>
                    <a:pt x="139795" y="964573"/>
                    <a:pt x="141236" y="1001642"/>
                  </a:cubicBezTo>
                  <a:cubicBezTo>
                    <a:pt x="142316" y="1033313"/>
                    <a:pt x="149518" y="1064623"/>
                    <a:pt x="149518" y="1096294"/>
                  </a:cubicBezTo>
                  <a:cubicBezTo>
                    <a:pt x="149518" y="1097373"/>
                    <a:pt x="149518" y="1098093"/>
                    <a:pt x="149158" y="1098813"/>
                  </a:cubicBezTo>
                  <a:cubicBezTo>
                    <a:pt x="150238" y="1113928"/>
                    <a:pt x="149158" y="1130483"/>
                    <a:pt x="164282" y="1138401"/>
                  </a:cubicBezTo>
                  <a:cubicBezTo>
                    <a:pt x="185889" y="1150637"/>
                    <a:pt x="208575" y="1148478"/>
                    <a:pt x="232702" y="1147758"/>
                  </a:cubicBezTo>
                  <a:cubicBezTo>
                    <a:pt x="235943" y="1147398"/>
                    <a:pt x="239184" y="1147039"/>
                    <a:pt x="242785" y="1147039"/>
                  </a:cubicBezTo>
                  <a:cubicBezTo>
                    <a:pt x="358738" y="1125805"/>
                    <a:pt x="480814" y="1147758"/>
                    <a:pt x="597847" y="1145239"/>
                  </a:cubicBezTo>
                  <a:cubicBezTo>
                    <a:pt x="665547" y="1143440"/>
                    <a:pt x="733606" y="1138761"/>
                    <a:pt x="801306" y="1136962"/>
                  </a:cubicBezTo>
                  <a:cubicBezTo>
                    <a:pt x="869726" y="1134802"/>
                    <a:pt x="937785" y="1138401"/>
                    <a:pt x="1005845" y="1140201"/>
                  </a:cubicBezTo>
                  <a:cubicBezTo>
                    <a:pt x="1144125" y="1144159"/>
                    <a:pt x="1282765" y="1141280"/>
                    <a:pt x="1421045" y="1142000"/>
                  </a:cubicBezTo>
                  <a:cubicBezTo>
                    <a:pt x="1490545" y="1142360"/>
                    <a:pt x="1559685" y="1143080"/>
                    <a:pt x="1628825" y="1146679"/>
                  </a:cubicBezTo>
                  <a:cubicBezTo>
                    <a:pt x="1677799" y="1149198"/>
                    <a:pt x="1730014" y="1154956"/>
                    <a:pt x="1780788" y="1152437"/>
                  </a:cubicBezTo>
                  <a:cubicBezTo>
                    <a:pt x="1808156" y="1149558"/>
                    <a:pt x="1839125" y="1149198"/>
                    <a:pt x="1860731" y="1135522"/>
                  </a:cubicBezTo>
                  <a:cubicBezTo>
                    <a:pt x="1893141" y="1115368"/>
                    <a:pt x="1889540" y="1085137"/>
                    <a:pt x="1896022" y="1051667"/>
                  </a:cubicBezTo>
                  <a:cubicBezTo>
                    <a:pt x="1896382" y="1017117"/>
                    <a:pt x="1889900" y="995524"/>
                    <a:pt x="1894581" y="965653"/>
                  </a:cubicBezTo>
                  <a:cubicBezTo>
                    <a:pt x="1899983" y="931823"/>
                    <a:pt x="1899983" y="898713"/>
                    <a:pt x="1899983" y="864883"/>
                  </a:cubicBezTo>
                  <a:cubicBezTo>
                    <a:pt x="1899983" y="788586"/>
                    <a:pt x="1906104" y="712289"/>
                    <a:pt x="1905024" y="635991"/>
                  </a:cubicBezTo>
                  <a:cubicBezTo>
                    <a:pt x="1903944" y="560054"/>
                    <a:pt x="1898182" y="484477"/>
                    <a:pt x="1896382" y="408539"/>
                  </a:cubicBezTo>
                  <a:cubicBezTo>
                    <a:pt x="1895301" y="359954"/>
                    <a:pt x="1892421" y="313888"/>
                    <a:pt x="1893501" y="264942"/>
                  </a:cubicBezTo>
                  <a:cubicBezTo>
                    <a:pt x="1893141" y="250906"/>
                    <a:pt x="1892781" y="236871"/>
                    <a:pt x="1892781" y="222835"/>
                  </a:cubicBezTo>
                  <a:cubicBezTo>
                    <a:pt x="1892781" y="203761"/>
                    <a:pt x="1896742" y="177848"/>
                    <a:pt x="1875496" y="167771"/>
                  </a:cubicBezTo>
                  <a:cubicBezTo>
                    <a:pt x="1850648" y="155895"/>
                    <a:pt x="1813198" y="164172"/>
                    <a:pt x="1785830" y="162373"/>
                  </a:cubicBezTo>
                  <a:cubicBezTo>
                    <a:pt x="1730734" y="164172"/>
                    <a:pt x="1675638" y="169211"/>
                    <a:pt x="1620542" y="169571"/>
                  </a:cubicBezTo>
                  <a:cubicBezTo>
                    <a:pt x="1553923" y="170650"/>
                    <a:pt x="1486944" y="167411"/>
                    <a:pt x="1420324" y="165252"/>
                  </a:cubicBezTo>
                  <a:cubicBezTo>
                    <a:pt x="1280964" y="161293"/>
                    <a:pt x="1141244" y="165612"/>
                    <a:pt x="1001884" y="165612"/>
                  </a:cubicBezTo>
                  <a:cubicBezTo>
                    <a:pt x="861443" y="165972"/>
                    <a:pt x="720283" y="162733"/>
                    <a:pt x="579482" y="162013"/>
                  </a:cubicBezTo>
                  <a:cubicBezTo>
                    <a:pt x="513943" y="162013"/>
                    <a:pt x="448044" y="160573"/>
                    <a:pt x="382145" y="161293"/>
                  </a:cubicBezTo>
                  <a:cubicBezTo>
                    <a:pt x="349376" y="161293"/>
                    <a:pt x="315166" y="165252"/>
                    <a:pt x="281676" y="165612"/>
                  </a:cubicBezTo>
                  <a:cubicBezTo>
                    <a:pt x="280956" y="165612"/>
                    <a:pt x="279876" y="165612"/>
                    <a:pt x="279155" y="165612"/>
                  </a:cubicBezTo>
                  <a:cubicBezTo>
                    <a:pt x="276995" y="165612"/>
                    <a:pt x="274474" y="165612"/>
                    <a:pt x="272313" y="165252"/>
                  </a:cubicBezTo>
                  <a:cubicBezTo>
                    <a:pt x="256109" y="165252"/>
                    <a:pt x="240264" y="163813"/>
                    <a:pt x="224780" y="160573"/>
                  </a:cubicBezTo>
                  <a:close/>
                  <a:moveTo>
                    <a:pt x="401951" y="141859"/>
                  </a:moveTo>
                  <a:cubicBezTo>
                    <a:pt x="468210" y="141499"/>
                    <a:pt x="534469" y="142219"/>
                    <a:pt x="600368" y="142579"/>
                  </a:cubicBezTo>
                  <a:cubicBezTo>
                    <a:pt x="737928" y="143659"/>
                    <a:pt x="875487" y="146898"/>
                    <a:pt x="1012327" y="146178"/>
                  </a:cubicBezTo>
                  <a:cubicBezTo>
                    <a:pt x="1151687" y="145818"/>
                    <a:pt x="1291407" y="141499"/>
                    <a:pt x="1430767" y="146178"/>
                  </a:cubicBezTo>
                  <a:cubicBezTo>
                    <a:pt x="1497387" y="148337"/>
                    <a:pt x="1564366" y="152296"/>
                    <a:pt x="1630625" y="150137"/>
                  </a:cubicBezTo>
                  <a:cubicBezTo>
                    <a:pt x="1691483" y="147977"/>
                    <a:pt x="1751260" y="142579"/>
                    <a:pt x="1811757" y="142579"/>
                  </a:cubicBezTo>
                  <a:cubicBezTo>
                    <a:pt x="1812838" y="142579"/>
                    <a:pt x="1813558" y="142579"/>
                    <a:pt x="1814278" y="142939"/>
                  </a:cubicBezTo>
                  <a:cubicBezTo>
                    <a:pt x="1841646" y="141859"/>
                    <a:pt x="1869734" y="142219"/>
                    <a:pt x="1892421" y="159134"/>
                  </a:cubicBezTo>
                  <a:cubicBezTo>
                    <a:pt x="1906465" y="169571"/>
                    <a:pt x="1909345" y="187206"/>
                    <a:pt x="1909345" y="203401"/>
                  </a:cubicBezTo>
                  <a:cubicBezTo>
                    <a:pt x="1909706" y="225714"/>
                    <a:pt x="1910066" y="247667"/>
                    <a:pt x="1909706" y="269981"/>
                  </a:cubicBezTo>
                  <a:cubicBezTo>
                    <a:pt x="1911866" y="319286"/>
                    <a:pt x="1916187" y="367512"/>
                    <a:pt x="1916547" y="416817"/>
                  </a:cubicBezTo>
                  <a:cubicBezTo>
                    <a:pt x="1917268" y="489875"/>
                    <a:pt x="1924830" y="563293"/>
                    <a:pt x="1925190" y="636351"/>
                  </a:cubicBezTo>
                  <a:cubicBezTo>
                    <a:pt x="1925550" y="709769"/>
                    <a:pt x="1919068" y="782468"/>
                    <a:pt x="1919428" y="855886"/>
                  </a:cubicBezTo>
                  <a:cubicBezTo>
                    <a:pt x="1919788" y="890075"/>
                    <a:pt x="1920869" y="923905"/>
                    <a:pt x="1916187" y="957735"/>
                  </a:cubicBezTo>
                  <a:cubicBezTo>
                    <a:pt x="1911506" y="987246"/>
                    <a:pt x="1914027" y="1011719"/>
                    <a:pt x="1914387" y="1045189"/>
                  </a:cubicBezTo>
                  <a:cubicBezTo>
                    <a:pt x="1914387" y="1068942"/>
                    <a:pt x="1914747" y="1086217"/>
                    <a:pt x="1903584" y="1109250"/>
                  </a:cubicBezTo>
                  <a:cubicBezTo>
                    <a:pt x="1897102" y="1122206"/>
                    <a:pt x="1889540" y="1136962"/>
                    <a:pt x="1876216" y="1144879"/>
                  </a:cubicBezTo>
                  <a:cubicBezTo>
                    <a:pt x="1852809" y="1159635"/>
                    <a:pt x="1817879" y="1167192"/>
                    <a:pt x="1786910" y="1168632"/>
                  </a:cubicBezTo>
                  <a:cubicBezTo>
                    <a:pt x="1737936" y="1174390"/>
                    <a:pt x="1687521" y="1167192"/>
                    <a:pt x="1638907" y="1164673"/>
                  </a:cubicBezTo>
                  <a:cubicBezTo>
                    <a:pt x="1569767" y="1161434"/>
                    <a:pt x="1500267" y="1159995"/>
                    <a:pt x="1431128" y="1159635"/>
                  </a:cubicBezTo>
                  <a:cubicBezTo>
                    <a:pt x="1292848" y="1158915"/>
                    <a:pt x="1154208" y="1161794"/>
                    <a:pt x="1015928" y="1157835"/>
                  </a:cubicBezTo>
                  <a:cubicBezTo>
                    <a:pt x="947868" y="1156036"/>
                    <a:pt x="879809" y="1152077"/>
                    <a:pt x="811029" y="1153876"/>
                  </a:cubicBezTo>
                  <a:cubicBezTo>
                    <a:pt x="743329" y="1156036"/>
                    <a:pt x="675630" y="1160355"/>
                    <a:pt x="607570" y="1162154"/>
                  </a:cubicBezTo>
                  <a:cubicBezTo>
                    <a:pt x="523306" y="1163953"/>
                    <a:pt x="439402" y="1157475"/>
                    <a:pt x="355497" y="1157116"/>
                  </a:cubicBezTo>
                  <a:cubicBezTo>
                    <a:pt x="322008" y="1159995"/>
                    <a:pt x="287438" y="1160714"/>
                    <a:pt x="253948" y="1162514"/>
                  </a:cubicBezTo>
                  <a:cubicBezTo>
                    <a:pt x="227300" y="1163594"/>
                    <a:pt x="198852" y="1167552"/>
                    <a:pt x="173285" y="1158915"/>
                  </a:cubicBezTo>
                  <a:cubicBezTo>
                    <a:pt x="140515" y="1148478"/>
                    <a:pt x="129352" y="1126885"/>
                    <a:pt x="134754" y="1098813"/>
                  </a:cubicBezTo>
                  <a:cubicBezTo>
                    <a:pt x="134034" y="1098093"/>
                    <a:pt x="134034" y="1097014"/>
                    <a:pt x="134034" y="1095934"/>
                  </a:cubicBezTo>
                  <a:cubicBezTo>
                    <a:pt x="137635" y="1062104"/>
                    <a:pt x="127192" y="1026115"/>
                    <a:pt x="125031" y="992285"/>
                  </a:cubicBezTo>
                  <a:cubicBezTo>
                    <a:pt x="122510" y="955576"/>
                    <a:pt x="122870" y="918507"/>
                    <a:pt x="123951" y="881438"/>
                  </a:cubicBezTo>
                  <a:cubicBezTo>
                    <a:pt x="126831" y="806940"/>
                    <a:pt x="128272" y="732443"/>
                    <a:pt x="128272" y="657945"/>
                  </a:cubicBezTo>
                  <a:cubicBezTo>
                    <a:pt x="127552" y="585606"/>
                    <a:pt x="122870" y="512548"/>
                    <a:pt x="130072" y="440570"/>
                  </a:cubicBezTo>
                  <a:cubicBezTo>
                    <a:pt x="135834" y="378308"/>
                    <a:pt x="127552" y="316047"/>
                    <a:pt x="130072" y="253786"/>
                  </a:cubicBezTo>
                  <a:cubicBezTo>
                    <a:pt x="126471" y="221395"/>
                    <a:pt x="132233" y="185046"/>
                    <a:pt x="159241" y="164532"/>
                  </a:cubicBezTo>
                  <a:cubicBezTo>
                    <a:pt x="191650" y="139700"/>
                    <a:pt x="229461" y="144738"/>
                    <a:pt x="267632" y="149777"/>
                  </a:cubicBezTo>
                  <a:cubicBezTo>
                    <a:pt x="312285" y="148697"/>
                    <a:pt x="357658" y="142219"/>
                    <a:pt x="401951" y="141859"/>
                  </a:cubicBezTo>
                  <a:close/>
                  <a:moveTo>
                    <a:pt x="1037302" y="103188"/>
                  </a:moveTo>
                  <a:cubicBezTo>
                    <a:pt x="1036563" y="103541"/>
                    <a:pt x="1036193" y="103541"/>
                    <a:pt x="1035084" y="104246"/>
                  </a:cubicBezTo>
                  <a:cubicBezTo>
                    <a:pt x="1033975" y="104952"/>
                    <a:pt x="1032866" y="106010"/>
                    <a:pt x="1032126" y="107068"/>
                  </a:cubicBezTo>
                  <a:cubicBezTo>
                    <a:pt x="1031017" y="109185"/>
                    <a:pt x="1031017" y="111302"/>
                    <a:pt x="1032126" y="113418"/>
                  </a:cubicBezTo>
                  <a:cubicBezTo>
                    <a:pt x="1032866" y="114124"/>
                    <a:pt x="1034344" y="114477"/>
                    <a:pt x="1035453" y="115182"/>
                  </a:cubicBezTo>
                  <a:cubicBezTo>
                    <a:pt x="1036193" y="115535"/>
                    <a:pt x="1036193" y="115888"/>
                    <a:pt x="1036563" y="116241"/>
                  </a:cubicBezTo>
                  <a:cubicBezTo>
                    <a:pt x="1037302" y="116241"/>
                    <a:pt x="1037672" y="115888"/>
                    <a:pt x="1038411" y="115182"/>
                  </a:cubicBezTo>
                  <a:cubicBezTo>
                    <a:pt x="1040629" y="113066"/>
                    <a:pt x="1041738" y="109185"/>
                    <a:pt x="1040999" y="106010"/>
                  </a:cubicBezTo>
                  <a:cubicBezTo>
                    <a:pt x="1040999" y="105304"/>
                    <a:pt x="1040629" y="103893"/>
                    <a:pt x="1040260" y="103893"/>
                  </a:cubicBezTo>
                  <a:cubicBezTo>
                    <a:pt x="1039890" y="103188"/>
                    <a:pt x="1039890" y="103188"/>
                    <a:pt x="1039150" y="103188"/>
                  </a:cubicBezTo>
                  <a:cubicBezTo>
                    <a:pt x="1039890" y="103188"/>
                    <a:pt x="1037672" y="103188"/>
                    <a:pt x="1038781" y="103188"/>
                  </a:cubicBezTo>
                  <a:cubicBezTo>
                    <a:pt x="1038411" y="103188"/>
                    <a:pt x="1037672" y="103188"/>
                    <a:pt x="1037302" y="103188"/>
                  </a:cubicBezTo>
                  <a:close/>
                  <a:moveTo>
                    <a:pt x="1035546" y="96838"/>
                  </a:moveTo>
                  <a:cubicBezTo>
                    <a:pt x="1038873" y="96044"/>
                    <a:pt x="1042293" y="96485"/>
                    <a:pt x="1044696" y="99307"/>
                  </a:cubicBezTo>
                  <a:cubicBezTo>
                    <a:pt x="1047654" y="102482"/>
                    <a:pt x="1047654" y="106716"/>
                    <a:pt x="1047284" y="110596"/>
                  </a:cubicBezTo>
                  <a:cubicBezTo>
                    <a:pt x="1046544" y="115182"/>
                    <a:pt x="1043217" y="121179"/>
                    <a:pt x="1037672" y="121885"/>
                  </a:cubicBezTo>
                  <a:cubicBezTo>
                    <a:pt x="1036563" y="121885"/>
                    <a:pt x="1035823" y="121885"/>
                    <a:pt x="1034714" y="121885"/>
                  </a:cubicBezTo>
                  <a:cubicBezTo>
                    <a:pt x="1033975" y="121885"/>
                    <a:pt x="1033235" y="121885"/>
                    <a:pt x="1032496" y="121885"/>
                  </a:cubicBezTo>
                  <a:cubicBezTo>
                    <a:pt x="1031017" y="121532"/>
                    <a:pt x="1029908" y="120827"/>
                    <a:pt x="1028429" y="120121"/>
                  </a:cubicBezTo>
                  <a:cubicBezTo>
                    <a:pt x="1021405" y="115182"/>
                    <a:pt x="1021035" y="107421"/>
                    <a:pt x="1026950" y="101777"/>
                  </a:cubicBezTo>
                  <a:cubicBezTo>
                    <a:pt x="1028984" y="99660"/>
                    <a:pt x="1032219" y="97632"/>
                    <a:pt x="1035546" y="96838"/>
                  </a:cubicBezTo>
                  <a:close/>
                  <a:moveTo>
                    <a:pt x="1243146" y="58288"/>
                  </a:moveTo>
                  <a:cubicBezTo>
                    <a:pt x="1171545" y="59458"/>
                    <a:pt x="1099988" y="62068"/>
                    <a:pt x="1028342" y="65667"/>
                  </a:cubicBezTo>
                  <a:cubicBezTo>
                    <a:pt x="884330" y="72865"/>
                    <a:pt x="740318" y="74665"/>
                    <a:pt x="595585" y="72865"/>
                  </a:cubicBezTo>
                  <a:cubicBezTo>
                    <a:pt x="521059" y="72145"/>
                    <a:pt x="446532" y="70706"/>
                    <a:pt x="372366" y="68906"/>
                  </a:cubicBezTo>
                  <a:cubicBezTo>
                    <a:pt x="302160" y="67826"/>
                    <a:pt x="231234" y="69266"/>
                    <a:pt x="161028" y="61707"/>
                  </a:cubicBezTo>
                  <a:cubicBezTo>
                    <a:pt x="135105" y="62427"/>
                    <a:pt x="106663" y="62787"/>
                    <a:pt x="84701" y="75745"/>
                  </a:cubicBezTo>
                  <a:cubicBezTo>
                    <a:pt x="83981" y="76104"/>
                    <a:pt x="83261" y="76824"/>
                    <a:pt x="82901" y="76824"/>
                  </a:cubicBezTo>
                  <a:cubicBezTo>
                    <a:pt x="81461" y="77904"/>
                    <a:pt x="80741" y="78984"/>
                    <a:pt x="79301" y="80064"/>
                  </a:cubicBezTo>
                  <a:cubicBezTo>
                    <a:pt x="70660" y="89062"/>
                    <a:pt x="61299" y="100219"/>
                    <a:pt x="54818" y="112097"/>
                  </a:cubicBezTo>
                  <a:cubicBezTo>
                    <a:pt x="47258" y="131533"/>
                    <a:pt x="46178" y="154208"/>
                    <a:pt x="46898" y="175084"/>
                  </a:cubicBezTo>
                  <a:cubicBezTo>
                    <a:pt x="47258" y="175804"/>
                    <a:pt x="46898" y="176883"/>
                    <a:pt x="46538" y="177243"/>
                  </a:cubicBezTo>
                  <a:cubicBezTo>
                    <a:pt x="50498" y="252827"/>
                    <a:pt x="46898" y="328412"/>
                    <a:pt x="44377" y="403636"/>
                  </a:cubicBezTo>
                  <a:cubicBezTo>
                    <a:pt x="58779" y="378801"/>
                    <a:pt x="75700" y="355766"/>
                    <a:pt x="91542" y="332011"/>
                  </a:cubicBezTo>
                  <a:cubicBezTo>
                    <a:pt x="94062" y="328052"/>
                    <a:pt x="100182" y="331651"/>
                    <a:pt x="97662" y="335610"/>
                  </a:cubicBezTo>
                  <a:cubicBezTo>
                    <a:pt x="79661" y="364044"/>
                    <a:pt x="60579" y="391758"/>
                    <a:pt x="44737" y="421272"/>
                  </a:cubicBezTo>
                  <a:cubicBezTo>
                    <a:pt x="44377" y="421632"/>
                    <a:pt x="44017" y="421992"/>
                    <a:pt x="44017" y="422352"/>
                  </a:cubicBezTo>
                  <a:cubicBezTo>
                    <a:pt x="43657" y="426311"/>
                    <a:pt x="43297" y="430270"/>
                    <a:pt x="43297" y="434229"/>
                  </a:cubicBezTo>
                  <a:cubicBezTo>
                    <a:pt x="43297" y="440348"/>
                    <a:pt x="43297" y="446467"/>
                    <a:pt x="42937" y="452226"/>
                  </a:cubicBezTo>
                  <a:cubicBezTo>
                    <a:pt x="57699" y="425951"/>
                    <a:pt x="74620" y="400397"/>
                    <a:pt x="89741" y="374482"/>
                  </a:cubicBezTo>
                  <a:cubicBezTo>
                    <a:pt x="91902" y="371243"/>
                    <a:pt x="96582" y="373762"/>
                    <a:pt x="94782" y="377001"/>
                  </a:cubicBezTo>
                  <a:cubicBezTo>
                    <a:pt x="77500" y="407955"/>
                    <a:pt x="60219" y="439268"/>
                    <a:pt x="42577" y="470222"/>
                  </a:cubicBezTo>
                  <a:cubicBezTo>
                    <a:pt x="42217" y="477780"/>
                    <a:pt x="42217" y="485339"/>
                    <a:pt x="41857" y="492897"/>
                  </a:cubicBezTo>
                  <a:cubicBezTo>
                    <a:pt x="59139" y="461944"/>
                    <a:pt x="85421" y="437109"/>
                    <a:pt x="98382" y="403996"/>
                  </a:cubicBezTo>
                  <a:cubicBezTo>
                    <a:pt x="99102" y="402556"/>
                    <a:pt x="101262" y="403276"/>
                    <a:pt x="100542" y="405076"/>
                  </a:cubicBezTo>
                  <a:cubicBezTo>
                    <a:pt x="96582" y="424511"/>
                    <a:pt x="84341" y="440348"/>
                    <a:pt x="72820" y="456545"/>
                  </a:cubicBezTo>
                  <a:cubicBezTo>
                    <a:pt x="60939" y="473101"/>
                    <a:pt x="53378" y="492537"/>
                    <a:pt x="41857" y="509094"/>
                  </a:cubicBezTo>
                  <a:lnTo>
                    <a:pt x="41497" y="509094"/>
                  </a:lnTo>
                  <a:cubicBezTo>
                    <a:pt x="41497" y="523491"/>
                    <a:pt x="41137" y="538248"/>
                    <a:pt x="41137" y="552645"/>
                  </a:cubicBezTo>
                  <a:cubicBezTo>
                    <a:pt x="56979" y="519532"/>
                    <a:pt x="77500" y="487858"/>
                    <a:pt x="93342" y="454745"/>
                  </a:cubicBezTo>
                  <a:cubicBezTo>
                    <a:pt x="94782" y="452226"/>
                    <a:pt x="98382" y="454385"/>
                    <a:pt x="96942" y="456905"/>
                  </a:cubicBezTo>
                  <a:cubicBezTo>
                    <a:pt x="80381" y="494337"/>
                    <a:pt x="63459" y="533929"/>
                    <a:pt x="42217" y="569201"/>
                  </a:cubicBezTo>
                  <a:cubicBezTo>
                    <a:pt x="41857" y="569561"/>
                    <a:pt x="41497" y="570281"/>
                    <a:pt x="41137" y="570281"/>
                  </a:cubicBezTo>
                  <a:cubicBezTo>
                    <a:pt x="41137" y="581079"/>
                    <a:pt x="41137" y="592236"/>
                    <a:pt x="41137" y="603034"/>
                  </a:cubicBezTo>
                  <a:cubicBezTo>
                    <a:pt x="56258" y="569561"/>
                    <a:pt x="78580" y="538248"/>
                    <a:pt x="95502" y="506214"/>
                  </a:cubicBezTo>
                  <a:cubicBezTo>
                    <a:pt x="97302" y="502615"/>
                    <a:pt x="102703" y="505854"/>
                    <a:pt x="100542" y="509454"/>
                  </a:cubicBezTo>
                  <a:cubicBezTo>
                    <a:pt x="82901" y="546526"/>
                    <a:pt x="64539" y="585758"/>
                    <a:pt x="42217" y="620310"/>
                  </a:cubicBezTo>
                  <a:cubicBezTo>
                    <a:pt x="41857" y="621030"/>
                    <a:pt x="41497" y="621390"/>
                    <a:pt x="41137" y="621750"/>
                  </a:cubicBezTo>
                  <a:cubicBezTo>
                    <a:pt x="41137" y="631468"/>
                    <a:pt x="41137" y="641546"/>
                    <a:pt x="41137" y="651624"/>
                  </a:cubicBezTo>
                  <a:cubicBezTo>
                    <a:pt x="60579" y="619231"/>
                    <a:pt x="83621" y="588277"/>
                    <a:pt x="99102" y="553724"/>
                  </a:cubicBezTo>
                  <a:cubicBezTo>
                    <a:pt x="100542" y="550845"/>
                    <a:pt x="105943" y="553005"/>
                    <a:pt x="104863" y="556244"/>
                  </a:cubicBezTo>
                  <a:cubicBezTo>
                    <a:pt x="88301" y="594396"/>
                    <a:pt x="64899" y="631828"/>
                    <a:pt x="42937" y="666741"/>
                  </a:cubicBezTo>
                  <a:cubicBezTo>
                    <a:pt x="42217" y="667820"/>
                    <a:pt x="41857" y="668180"/>
                    <a:pt x="41137" y="668540"/>
                  </a:cubicBezTo>
                  <a:cubicBezTo>
                    <a:pt x="41137" y="678258"/>
                    <a:pt x="41497" y="687976"/>
                    <a:pt x="41497" y="697695"/>
                  </a:cubicBezTo>
                  <a:cubicBezTo>
                    <a:pt x="48338" y="685457"/>
                    <a:pt x="54098" y="672140"/>
                    <a:pt x="62019" y="660262"/>
                  </a:cubicBezTo>
                  <a:cubicBezTo>
                    <a:pt x="73900" y="641906"/>
                    <a:pt x="85781" y="623910"/>
                    <a:pt x="94062" y="603754"/>
                  </a:cubicBezTo>
                  <a:cubicBezTo>
                    <a:pt x="95502" y="599435"/>
                    <a:pt x="102343" y="601234"/>
                    <a:pt x="100542" y="605554"/>
                  </a:cubicBezTo>
                  <a:cubicBezTo>
                    <a:pt x="92262" y="626429"/>
                    <a:pt x="80741" y="645505"/>
                    <a:pt x="68860" y="664581"/>
                  </a:cubicBezTo>
                  <a:cubicBezTo>
                    <a:pt x="59139" y="681138"/>
                    <a:pt x="53378" y="701294"/>
                    <a:pt x="41497" y="716411"/>
                  </a:cubicBezTo>
                  <a:cubicBezTo>
                    <a:pt x="41497" y="731528"/>
                    <a:pt x="41497" y="746644"/>
                    <a:pt x="41497" y="762121"/>
                  </a:cubicBezTo>
                  <a:cubicBezTo>
                    <a:pt x="58059" y="726849"/>
                    <a:pt x="79301" y="694455"/>
                    <a:pt x="94062" y="658822"/>
                  </a:cubicBezTo>
                  <a:cubicBezTo>
                    <a:pt x="95862" y="654503"/>
                    <a:pt x="102343" y="656303"/>
                    <a:pt x="100542" y="660262"/>
                  </a:cubicBezTo>
                  <a:cubicBezTo>
                    <a:pt x="92262" y="681498"/>
                    <a:pt x="81461" y="700934"/>
                    <a:pt x="71020" y="720730"/>
                  </a:cubicBezTo>
                  <a:cubicBezTo>
                    <a:pt x="59859" y="741605"/>
                    <a:pt x="53018" y="764281"/>
                    <a:pt x="41497" y="784796"/>
                  </a:cubicBezTo>
                  <a:cubicBezTo>
                    <a:pt x="41137" y="797034"/>
                    <a:pt x="41137" y="809631"/>
                    <a:pt x="40777" y="822229"/>
                  </a:cubicBezTo>
                  <a:cubicBezTo>
                    <a:pt x="59499" y="786236"/>
                    <a:pt x="83981" y="753843"/>
                    <a:pt x="98022" y="715691"/>
                  </a:cubicBezTo>
                  <a:cubicBezTo>
                    <a:pt x="99462" y="712092"/>
                    <a:pt x="105223" y="713531"/>
                    <a:pt x="103783" y="717491"/>
                  </a:cubicBezTo>
                  <a:cubicBezTo>
                    <a:pt x="88661" y="762481"/>
                    <a:pt x="62019" y="803153"/>
                    <a:pt x="40417" y="845264"/>
                  </a:cubicBezTo>
                  <a:cubicBezTo>
                    <a:pt x="40417" y="853902"/>
                    <a:pt x="40057" y="862540"/>
                    <a:pt x="39697" y="871178"/>
                  </a:cubicBezTo>
                  <a:cubicBezTo>
                    <a:pt x="59139" y="834826"/>
                    <a:pt x="80741" y="799553"/>
                    <a:pt x="99102" y="762841"/>
                  </a:cubicBezTo>
                  <a:cubicBezTo>
                    <a:pt x="101262" y="759242"/>
                    <a:pt x="106303" y="762481"/>
                    <a:pt x="104503" y="765720"/>
                  </a:cubicBezTo>
                  <a:cubicBezTo>
                    <a:pt x="84341" y="809991"/>
                    <a:pt x="61659" y="852102"/>
                    <a:pt x="39337" y="894933"/>
                  </a:cubicBezTo>
                  <a:cubicBezTo>
                    <a:pt x="38977" y="910050"/>
                    <a:pt x="38617" y="925167"/>
                    <a:pt x="37897" y="940284"/>
                  </a:cubicBezTo>
                  <a:cubicBezTo>
                    <a:pt x="51218" y="904651"/>
                    <a:pt x="73540" y="872978"/>
                    <a:pt x="87581" y="837345"/>
                  </a:cubicBezTo>
                  <a:cubicBezTo>
                    <a:pt x="89021" y="833026"/>
                    <a:pt x="95862" y="835186"/>
                    <a:pt x="94782" y="839505"/>
                  </a:cubicBezTo>
                  <a:cubicBezTo>
                    <a:pt x="80381" y="879097"/>
                    <a:pt x="59499" y="915809"/>
                    <a:pt x="43297" y="954321"/>
                  </a:cubicBezTo>
                  <a:cubicBezTo>
                    <a:pt x="42217" y="956840"/>
                    <a:pt x="39697" y="957560"/>
                    <a:pt x="37537" y="957200"/>
                  </a:cubicBezTo>
                  <a:cubicBezTo>
                    <a:pt x="37537" y="960440"/>
                    <a:pt x="37537" y="963679"/>
                    <a:pt x="37537" y="966558"/>
                  </a:cubicBezTo>
                  <a:cubicBezTo>
                    <a:pt x="37177" y="980235"/>
                    <a:pt x="37177" y="993913"/>
                    <a:pt x="37537" y="1007230"/>
                  </a:cubicBezTo>
                  <a:cubicBezTo>
                    <a:pt x="51938" y="978076"/>
                    <a:pt x="64179" y="947482"/>
                    <a:pt x="79661" y="918688"/>
                  </a:cubicBezTo>
                  <a:cubicBezTo>
                    <a:pt x="81461" y="914729"/>
                    <a:pt x="86861" y="918328"/>
                    <a:pt x="84701" y="921928"/>
                  </a:cubicBezTo>
                  <a:cubicBezTo>
                    <a:pt x="69580" y="954681"/>
                    <a:pt x="58779" y="989953"/>
                    <a:pt x="41857" y="1021987"/>
                  </a:cubicBezTo>
                  <a:cubicBezTo>
                    <a:pt x="40777" y="1023786"/>
                    <a:pt x="39697" y="1024506"/>
                    <a:pt x="37897" y="1024506"/>
                  </a:cubicBezTo>
                  <a:cubicBezTo>
                    <a:pt x="40417" y="1092532"/>
                    <a:pt x="47978" y="1160198"/>
                    <a:pt x="47258" y="1228583"/>
                  </a:cubicBezTo>
                  <a:cubicBezTo>
                    <a:pt x="47258" y="1229303"/>
                    <a:pt x="46898" y="1229663"/>
                    <a:pt x="46898" y="1230383"/>
                  </a:cubicBezTo>
                  <a:cubicBezTo>
                    <a:pt x="47618" y="1238661"/>
                    <a:pt x="47618" y="1247299"/>
                    <a:pt x="46898" y="1255578"/>
                  </a:cubicBezTo>
                  <a:cubicBezTo>
                    <a:pt x="46898" y="1263856"/>
                    <a:pt x="46898" y="1271774"/>
                    <a:pt x="48338" y="1278253"/>
                  </a:cubicBezTo>
                  <a:cubicBezTo>
                    <a:pt x="51578" y="1292290"/>
                    <a:pt x="51938" y="1304887"/>
                    <a:pt x="55538" y="1317125"/>
                  </a:cubicBezTo>
                  <a:cubicBezTo>
                    <a:pt x="68139" y="1359956"/>
                    <a:pt x="113864" y="1365355"/>
                    <a:pt x="152387" y="1365355"/>
                  </a:cubicBezTo>
                  <a:cubicBezTo>
                    <a:pt x="208552" y="1365715"/>
                    <a:pt x="267237" y="1353477"/>
                    <a:pt x="323762" y="1358516"/>
                  </a:cubicBezTo>
                  <a:cubicBezTo>
                    <a:pt x="334203" y="1358156"/>
                    <a:pt x="345003" y="1358156"/>
                    <a:pt x="355804" y="1358516"/>
                  </a:cubicBezTo>
                  <a:cubicBezTo>
                    <a:pt x="427091" y="1359956"/>
                    <a:pt x="497657" y="1364275"/>
                    <a:pt x="568583" y="1364635"/>
                  </a:cubicBezTo>
                  <a:cubicBezTo>
                    <a:pt x="642029" y="1364995"/>
                    <a:pt x="715475" y="1364275"/>
                    <a:pt x="788922" y="1362115"/>
                  </a:cubicBezTo>
                  <a:cubicBezTo>
                    <a:pt x="861648" y="1359236"/>
                    <a:pt x="934734" y="1350958"/>
                    <a:pt x="1007461" y="1352757"/>
                  </a:cubicBezTo>
                  <a:cubicBezTo>
                    <a:pt x="1078387" y="1354197"/>
                    <a:pt x="1149313" y="1363555"/>
                    <a:pt x="1220599" y="1367154"/>
                  </a:cubicBezTo>
                  <a:cubicBezTo>
                    <a:pt x="1292245" y="1370754"/>
                    <a:pt x="1364611" y="1369314"/>
                    <a:pt x="1436618" y="1369314"/>
                  </a:cubicBezTo>
                  <a:cubicBezTo>
                    <a:pt x="1482342" y="1369314"/>
                    <a:pt x="1528066" y="1368234"/>
                    <a:pt x="1573429" y="1366434"/>
                  </a:cubicBezTo>
                  <a:cubicBezTo>
                    <a:pt x="1581710" y="1360676"/>
                    <a:pt x="1589271" y="1354917"/>
                    <a:pt x="1596831" y="1348438"/>
                  </a:cubicBezTo>
                  <a:cubicBezTo>
                    <a:pt x="1602952" y="1343039"/>
                    <a:pt x="1614113" y="1329362"/>
                    <a:pt x="1623474" y="1331522"/>
                  </a:cubicBezTo>
                  <a:cubicBezTo>
                    <a:pt x="1627074" y="1332242"/>
                    <a:pt x="1626714" y="1336921"/>
                    <a:pt x="1624194" y="1338360"/>
                  </a:cubicBezTo>
                  <a:cubicBezTo>
                    <a:pt x="1610513" y="1347358"/>
                    <a:pt x="1596471" y="1356717"/>
                    <a:pt x="1582790" y="1366434"/>
                  </a:cubicBezTo>
                  <a:cubicBezTo>
                    <a:pt x="1592511" y="1366075"/>
                    <a:pt x="1602232" y="1365715"/>
                    <a:pt x="1611593" y="1365715"/>
                  </a:cubicBezTo>
                  <a:cubicBezTo>
                    <a:pt x="1623114" y="1357796"/>
                    <a:pt x="1634275" y="1350238"/>
                    <a:pt x="1645436" y="1341600"/>
                  </a:cubicBezTo>
                  <a:cubicBezTo>
                    <a:pt x="1651916" y="1336561"/>
                    <a:pt x="1659117" y="1346279"/>
                    <a:pt x="1652276" y="1350598"/>
                  </a:cubicBezTo>
                  <a:cubicBezTo>
                    <a:pt x="1644356" y="1355277"/>
                    <a:pt x="1636795" y="1360316"/>
                    <a:pt x="1628874" y="1364995"/>
                  </a:cubicBezTo>
                  <a:cubicBezTo>
                    <a:pt x="1704481" y="1362115"/>
                    <a:pt x="1779727" y="1359236"/>
                    <a:pt x="1855334" y="1358516"/>
                  </a:cubicBezTo>
                  <a:cubicBezTo>
                    <a:pt x="1857134" y="1358156"/>
                    <a:pt x="1859294" y="1358156"/>
                    <a:pt x="1860734" y="1358156"/>
                  </a:cubicBezTo>
                  <a:cubicBezTo>
                    <a:pt x="1860734" y="1358156"/>
                    <a:pt x="1861094" y="1358156"/>
                    <a:pt x="1861454" y="1358156"/>
                  </a:cubicBezTo>
                  <a:cubicBezTo>
                    <a:pt x="1862894" y="1358156"/>
                    <a:pt x="1863974" y="1358516"/>
                    <a:pt x="1865055" y="1358876"/>
                  </a:cubicBezTo>
                  <a:cubicBezTo>
                    <a:pt x="1901778" y="1366075"/>
                    <a:pt x="1958663" y="1366075"/>
                    <a:pt x="1979544" y="1330442"/>
                  </a:cubicBezTo>
                  <a:cubicBezTo>
                    <a:pt x="1996106" y="1301648"/>
                    <a:pt x="1990345" y="1268895"/>
                    <a:pt x="1994666" y="1237222"/>
                  </a:cubicBezTo>
                  <a:cubicBezTo>
                    <a:pt x="1993946" y="1193671"/>
                    <a:pt x="1993226" y="1156598"/>
                    <a:pt x="1993946" y="1116287"/>
                  </a:cubicBezTo>
                  <a:cubicBezTo>
                    <a:pt x="1995026" y="1071656"/>
                    <a:pt x="1987465" y="1027386"/>
                    <a:pt x="1991065" y="983115"/>
                  </a:cubicBezTo>
                  <a:cubicBezTo>
                    <a:pt x="1997546" y="891694"/>
                    <a:pt x="1984225" y="800273"/>
                    <a:pt x="1989265" y="708492"/>
                  </a:cubicBezTo>
                  <a:cubicBezTo>
                    <a:pt x="1994306" y="618151"/>
                    <a:pt x="2002226" y="528170"/>
                    <a:pt x="2000426" y="438189"/>
                  </a:cubicBezTo>
                  <a:cubicBezTo>
                    <a:pt x="1998626" y="348207"/>
                    <a:pt x="1993226" y="258226"/>
                    <a:pt x="1994666" y="167885"/>
                  </a:cubicBezTo>
                  <a:cubicBezTo>
                    <a:pt x="1994666" y="166805"/>
                    <a:pt x="1995026" y="165366"/>
                    <a:pt x="1995746" y="164286"/>
                  </a:cubicBezTo>
                  <a:cubicBezTo>
                    <a:pt x="1998986" y="136212"/>
                    <a:pt x="1984225" y="92301"/>
                    <a:pt x="1956863" y="78624"/>
                  </a:cubicBezTo>
                  <a:cubicBezTo>
                    <a:pt x="1931300" y="66027"/>
                    <a:pt x="1897817" y="73225"/>
                    <a:pt x="1870095" y="68906"/>
                  </a:cubicBezTo>
                  <a:cubicBezTo>
                    <a:pt x="1869735" y="68906"/>
                    <a:pt x="1869735" y="68906"/>
                    <a:pt x="1869735" y="68906"/>
                  </a:cubicBezTo>
                  <a:cubicBezTo>
                    <a:pt x="1732203" y="68186"/>
                    <a:pt x="1595391" y="63867"/>
                    <a:pt x="1458219" y="59548"/>
                  </a:cubicBezTo>
                  <a:cubicBezTo>
                    <a:pt x="1386393" y="57388"/>
                    <a:pt x="1314747" y="57118"/>
                    <a:pt x="1243146" y="58288"/>
                  </a:cubicBezTo>
                  <a:close/>
                  <a:moveTo>
                    <a:pt x="1253542" y="39437"/>
                  </a:moveTo>
                  <a:cubicBezTo>
                    <a:pt x="1325098" y="38312"/>
                    <a:pt x="1396654" y="38672"/>
                    <a:pt x="1468300" y="40832"/>
                  </a:cubicBezTo>
                  <a:cubicBezTo>
                    <a:pt x="1611953" y="45511"/>
                    <a:pt x="1754525" y="49470"/>
                    <a:pt x="1897817" y="48750"/>
                  </a:cubicBezTo>
                  <a:cubicBezTo>
                    <a:pt x="1899618" y="48750"/>
                    <a:pt x="1901058" y="49470"/>
                    <a:pt x="1902498" y="50190"/>
                  </a:cubicBezTo>
                  <a:cubicBezTo>
                    <a:pt x="1929500" y="48030"/>
                    <a:pt x="1959023" y="53429"/>
                    <a:pt x="1978104" y="71066"/>
                  </a:cubicBezTo>
                  <a:cubicBezTo>
                    <a:pt x="2004387" y="94461"/>
                    <a:pt x="2018788" y="129733"/>
                    <a:pt x="2015548" y="164286"/>
                  </a:cubicBezTo>
                  <a:cubicBezTo>
                    <a:pt x="2015908" y="165366"/>
                    <a:pt x="2016268" y="166446"/>
                    <a:pt x="2016268" y="167525"/>
                  </a:cubicBezTo>
                  <a:cubicBezTo>
                    <a:pt x="2014828" y="260386"/>
                    <a:pt x="2020228" y="352886"/>
                    <a:pt x="2021308" y="445747"/>
                  </a:cubicBezTo>
                  <a:cubicBezTo>
                    <a:pt x="2022388" y="535728"/>
                    <a:pt x="2013747" y="626069"/>
                    <a:pt x="2007987" y="716051"/>
                  </a:cubicBezTo>
                  <a:cubicBezTo>
                    <a:pt x="2001866" y="810351"/>
                    <a:pt x="2015188" y="904651"/>
                    <a:pt x="2006907" y="998952"/>
                  </a:cubicBezTo>
                  <a:cubicBezTo>
                    <a:pt x="2002586" y="1042502"/>
                    <a:pt x="2009427" y="1086053"/>
                    <a:pt x="2009067" y="1129964"/>
                  </a:cubicBezTo>
                  <a:cubicBezTo>
                    <a:pt x="2008707" y="1153359"/>
                    <a:pt x="2010507" y="1172795"/>
                    <a:pt x="2010147" y="1195470"/>
                  </a:cubicBezTo>
                  <a:cubicBezTo>
                    <a:pt x="2016628" y="1230743"/>
                    <a:pt x="2013387" y="1324683"/>
                    <a:pt x="1985305" y="1351678"/>
                  </a:cubicBezTo>
                  <a:cubicBezTo>
                    <a:pt x="1951462" y="1384071"/>
                    <a:pt x="1878736" y="1385510"/>
                    <a:pt x="1834092" y="1379752"/>
                  </a:cubicBezTo>
                  <a:cubicBezTo>
                    <a:pt x="1754525" y="1380112"/>
                    <a:pt x="1674958" y="1382991"/>
                    <a:pt x="1595391" y="1385510"/>
                  </a:cubicBezTo>
                  <a:cubicBezTo>
                    <a:pt x="1578110" y="1396308"/>
                    <a:pt x="1561188" y="1407826"/>
                    <a:pt x="1546427" y="1421863"/>
                  </a:cubicBezTo>
                  <a:cubicBezTo>
                    <a:pt x="1543547" y="1424742"/>
                    <a:pt x="1539226" y="1420423"/>
                    <a:pt x="1542107" y="1417544"/>
                  </a:cubicBezTo>
                  <a:cubicBezTo>
                    <a:pt x="1554348" y="1405666"/>
                    <a:pt x="1567669" y="1395228"/>
                    <a:pt x="1581710" y="1385510"/>
                  </a:cubicBezTo>
                  <a:cubicBezTo>
                    <a:pt x="1572709" y="1386230"/>
                    <a:pt x="1564069" y="1386230"/>
                    <a:pt x="1555068" y="1386590"/>
                  </a:cubicBezTo>
                  <a:cubicBezTo>
                    <a:pt x="1545707" y="1393429"/>
                    <a:pt x="1536346" y="1400627"/>
                    <a:pt x="1526985" y="1407106"/>
                  </a:cubicBezTo>
                  <a:cubicBezTo>
                    <a:pt x="1524105" y="1409265"/>
                    <a:pt x="1520505" y="1405666"/>
                    <a:pt x="1523385" y="1403507"/>
                  </a:cubicBezTo>
                  <a:cubicBezTo>
                    <a:pt x="1530586" y="1397748"/>
                    <a:pt x="1538146" y="1392349"/>
                    <a:pt x="1546067" y="1386590"/>
                  </a:cubicBezTo>
                  <a:cubicBezTo>
                    <a:pt x="1506104" y="1387670"/>
                    <a:pt x="1466140" y="1388390"/>
                    <a:pt x="1426537" y="1388030"/>
                  </a:cubicBezTo>
                  <a:cubicBezTo>
                    <a:pt x="1370372" y="1388030"/>
                    <a:pt x="1314207" y="1389470"/>
                    <a:pt x="1257682" y="1387670"/>
                  </a:cubicBezTo>
                  <a:cubicBezTo>
                    <a:pt x="1266683" y="1436980"/>
                    <a:pt x="1254802" y="1491688"/>
                    <a:pt x="1269923" y="1539558"/>
                  </a:cubicBezTo>
                  <a:cubicBezTo>
                    <a:pt x="1289725" y="1599306"/>
                    <a:pt x="1327528" y="1630259"/>
                    <a:pt x="1386573" y="1642857"/>
                  </a:cubicBezTo>
                  <a:cubicBezTo>
                    <a:pt x="1386933" y="1643216"/>
                    <a:pt x="1387293" y="1643216"/>
                    <a:pt x="1388013" y="1643216"/>
                  </a:cubicBezTo>
                  <a:cubicBezTo>
                    <a:pt x="1388373" y="1643576"/>
                    <a:pt x="1389454" y="1643576"/>
                    <a:pt x="1389814" y="1643936"/>
                  </a:cubicBezTo>
                  <a:cubicBezTo>
                    <a:pt x="1409615" y="1653654"/>
                    <a:pt x="1423656" y="1670931"/>
                    <a:pt x="1401695" y="1686767"/>
                  </a:cubicBezTo>
                  <a:cubicBezTo>
                    <a:pt x="1374692" y="1706203"/>
                    <a:pt x="1328968" y="1700804"/>
                    <a:pt x="1298366" y="1701164"/>
                  </a:cubicBezTo>
                  <a:cubicBezTo>
                    <a:pt x="1192517" y="1702604"/>
                    <a:pt x="1086667" y="1695406"/>
                    <a:pt x="980458" y="1696125"/>
                  </a:cubicBezTo>
                  <a:cubicBezTo>
                    <a:pt x="926454" y="1696845"/>
                    <a:pt x="872089" y="1697205"/>
                    <a:pt x="817364" y="1698645"/>
                  </a:cubicBezTo>
                  <a:cubicBezTo>
                    <a:pt x="774881" y="1699725"/>
                    <a:pt x="731317" y="1705123"/>
                    <a:pt x="688833" y="1702604"/>
                  </a:cubicBezTo>
                  <a:cubicBezTo>
                    <a:pt x="668671" y="1701164"/>
                    <a:pt x="631588" y="1699005"/>
                    <a:pt x="633748" y="1670571"/>
                  </a:cubicBezTo>
                  <a:cubicBezTo>
                    <a:pt x="634828" y="1651855"/>
                    <a:pt x="654990" y="1638897"/>
                    <a:pt x="673352" y="1641417"/>
                  </a:cubicBezTo>
                  <a:cubicBezTo>
                    <a:pt x="724476" y="1635298"/>
                    <a:pt x="765160" y="1588508"/>
                    <a:pt x="777401" y="1540638"/>
                  </a:cubicBezTo>
                  <a:cubicBezTo>
                    <a:pt x="790722" y="1487729"/>
                    <a:pt x="784601" y="1433021"/>
                    <a:pt x="783881" y="1379032"/>
                  </a:cubicBezTo>
                  <a:cubicBezTo>
                    <a:pt x="782081" y="1379032"/>
                    <a:pt x="780281" y="1379392"/>
                    <a:pt x="778481" y="1379392"/>
                  </a:cubicBezTo>
                  <a:cubicBezTo>
                    <a:pt x="705035" y="1381551"/>
                    <a:pt x="631948" y="1382271"/>
                    <a:pt x="558142" y="1381551"/>
                  </a:cubicBezTo>
                  <a:cubicBezTo>
                    <a:pt x="487576" y="1380831"/>
                    <a:pt x="416650" y="1375793"/>
                    <a:pt x="346084" y="1375073"/>
                  </a:cubicBezTo>
                  <a:cubicBezTo>
                    <a:pt x="320881" y="1374713"/>
                    <a:pt x="296039" y="1375793"/>
                    <a:pt x="270837" y="1376872"/>
                  </a:cubicBezTo>
                  <a:cubicBezTo>
                    <a:pt x="249235" y="1378312"/>
                    <a:pt x="227273" y="1380112"/>
                    <a:pt x="207472" y="1381911"/>
                  </a:cubicBezTo>
                  <a:cubicBezTo>
                    <a:pt x="171469" y="1385151"/>
                    <a:pt x="125025" y="1391989"/>
                    <a:pt x="90462" y="1376872"/>
                  </a:cubicBezTo>
                  <a:cubicBezTo>
                    <a:pt x="31416" y="1350958"/>
                    <a:pt x="27816" y="1280412"/>
                    <a:pt x="30696" y="1217066"/>
                  </a:cubicBezTo>
                  <a:cubicBezTo>
                    <a:pt x="27816" y="1130684"/>
                    <a:pt x="17735" y="1044302"/>
                    <a:pt x="20615" y="957200"/>
                  </a:cubicBezTo>
                  <a:cubicBezTo>
                    <a:pt x="23496" y="869019"/>
                    <a:pt x="24216" y="780477"/>
                    <a:pt x="23136" y="691936"/>
                  </a:cubicBezTo>
                  <a:cubicBezTo>
                    <a:pt x="20975" y="515212"/>
                    <a:pt x="23856" y="337770"/>
                    <a:pt x="36097" y="161407"/>
                  </a:cubicBezTo>
                  <a:cubicBezTo>
                    <a:pt x="36097" y="159967"/>
                    <a:pt x="36097" y="158887"/>
                    <a:pt x="36097" y="157087"/>
                  </a:cubicBezTo>
                  <a:cubicBezTo>
                    <a:pt x="36097" y="144490"/>
                    <a:pt x="37177" y="132253"/>
                    <a:pt x="40777" y="120735"/>
                  </a:cubicBezTo>
                  <a:cubicBezTo>
                    <a:pt x="45458" y="100219"/>
                    <a:pt x="55538" y="81503"/>
                    <a:pt x="73900" y="70346"/>
                  </a:cubicBezTo>
                  <a:cubicBezTo>
                    <a:pt x="75340" y="69626"/>
                    <a:pt x="76780" y="68906"/>
                    <a:pt x="77500" y="68546"/>
                  </a:cubicBezTo>
                  <a:cubicBezTo>
                    <a:pt x="105943" y="49110"/>
                    <a:pt x="140866" y="50550"/>
                    <a:pt x="173989" y="51270"/>
                  </a:cubicBezTo>
                  <a:cubicBezTo>
                    <a:pt x="174709" y="51270"/>
                    <a:pt x="174709" y="51270"/>
                    <a:pt x="175069" y="51270"/>
                  </a:cubicBezTo>
                  <a:cubicBezTo>
                    <a:pt x="244195" y="46591"/>
                    <a:pt x="313681" y="50550"/>
                    <a:pt x="382807" y="51630"/>
                  </a:cubicBezTo>
                  <a:cubicBezTo>
                    <a:pt x="457333" y="53069"/>
                    <a:pt x="531500" y="54509"/>
                    <a:pt x="606026" y="55229"/>
                  </a:cubicBezTo>
                  <a:cubicBezTo>
                    <a:pt x="750398" y="56669"/>
                    <a:pt x="894771" y="54149"/>
                    <a:pt x="1038783" y="46951"/>
                  </a:cubicBezTo>
                  <a:cubicBezTo>
                    <a:pt x="1110429" y="43172"/>
                    <a:pt x="1181986" y="40562"/>
                    <a:pt x="1253542" y="39437"/>
                  </a:cubicBezTo>
                  <a:close/>
                  <a:moveTo>
                    <a:pt x="172870" y="29319"/>
                  </a:moveTo>
                  <a:cubicBezTo>
                    <a:pt x="238421" y="40481"/>
                    <a:pt x="303612" y="31551"/>
                    <a:pt x="369884" y="31179"/>
                  </a:cubicBezTo>
                  <a:cubicBezTo>
                    <a:pt x="436876" y="31179"/>
                    <a:pt x="504227" y="34156"/>
                    <a:pt x="571579" y="34528"/>
                  </a:cubicBezTo>
                  <a:cubicBezTo>
                    <a:pt x="637851" y="34528"/>
                    <a:pt x="704482" y="34528"/>
                    <a:pt x="770754" y="34528"/>
                  </a:cubicBezTo>
                  <a:cubicBezTo>
                    <a:pt x="801729" y="34528"/>
                    <a:pt x="833424" y="34900"/>
                    <a:pt x="864758" y="33412"/>
                  </a:cubicBezTo>
                  <a:cubicBezTo>
                    <a:pt x="893212" y="31551"/>
                    <a:pt x="922026" y="35272"/>
                    <a:pt x="950119" y="29691"/>
                  </a:cubicBezTo>
                  <a:cubicBezTo>
                    <a:pt x="956242" y="28575"/>
                    <a:pt x="958763" y="38249"/>
                    <a:pt x="952640" y="39365"/>
                  </a:cubicBezTo>
                  <a:cubicBezTo>
                    <a:pt x="923466" y="44946"/>
                    <a:pt x="893572" y="41597"/>
                    <a:pt x="864398" y="43086"/>
                  </a:cubicBezTo>
                  <a:cubicBezTo>
                    <a:pt x="833063" y="44202"/>
                    <a:pt x="801729" y="43830"/>
                    <a:pt x="770754" y="43830"/>
                  </a:cubicBezTo>
                  <a:cubicBezTo>
                    <a:pt x="700521" y="43830"/>
                    <a:pt x="630287" y="44574"/>
                    <a:pt x="560414" y="43458"/>
                  </a:cubicBezTo>
                  <a:cubicBezTo>
                    <a:pt x="489460" y="42714"/>
                    <a:pt x="417786" y="38249"/>
                    <a:pt x="346833" y="40853"/>
                  </a:cubicBezTo>
                  <a:cubicBezTo>
                    <a:pt x="288845" y="42714"/>
                    <a:pt x="227616" y="52016"/>
                    <a:pt x="171430" y="33784"/>
                  </a:cubicBezTo>
                  <a:cubicBezTo>
                    <a:pt x="168548" y="33040"/>
                    <a:pt x="169989" y="28947"/>
                    <a:pt x="172870" y="29319"/>
                  </a:cubicBezTo>
                  <a:close/>
                  <a:moveTo>
                    <a:pt x="1850055" y="18823"/>
                  </a:moveTo>
                  <a:cubicBezTo>
                    <a:pt x="1882814" y="17202"/>
                    <a:pt x="1915394" y="18013"/>
                    <a:pt x="1946174" y="27379"/>
                  </a:cubicBezTo>
                  <a:cubicBezTo>
                    <a:pt x="1982894" y="38547"/>
                    <a:pt x="2019254" y="57281"/>
                    <a:pt x="2031493" y="96189"/>
                  </a:cubicBezTo>
                  <a:cubicBezTo>
                    <a:pt x="2070013" y="219397"/>
                    <a:pt x="2038693" y="355936"/>
                    <a:pt x="2035813" y="482026"/>
                  </a:cubicBezTo>
                  <a:cubicBezTo>
                    <a:pt x="2035813" y="483828"/>
                    <a:pt x="2032933" y="483467"/>
                    <a:pt x="2032933" y="481666"/>
                  </a:cubicBezTo>
                  <a:cubicBezTo>
                    <a:pt x="2031493" y="362060"/>
                    <a:pt x="2052733" y="235249"/>
                    <a:pt x="2025014" y="117444"/>
                  </a:cubicBezTo>
                  <a:cubicBezTo>
                    <a:pt x="1997294" y="0"/>
                    <a:pt x="1840335" y="35305"/>
                    <a:pt x="1752495" y="36386"/>
                  </a:cubicBezTo>
                  <a:cubicBezTo>
                    <a:pt x="1744935" y="36386"/>
                    <a:pt x="1745295" y="24858"/>
                    <a:pt x="1752855" y="24858"/>
                  </a:cubicBezTo>
                  <a:cubicBezTo>
                    <a:pt x="1784355" y="24498"/>
                    <a:pt x="1817295" y="20445"/>
                    <a:pt x="1850055" y="18823"/>
                  </a:cubicBezTo>
                  <a:close/>
                  <a:moveTo>
                    <a:pt x="447705" y="8350"/>
                  </a:moveTo>
                  <a:cubicBezTo>
                    <a:pt x="495689" y="8945"/>
                    <a:pt x="543717" y="10868"/>
                    <a:pt x="590754" y="10868"/>
                  </a:cubicBezTo>
                  <a:cubicBezTo>
                    <a:pt x="686630" y="11235"/>
                    <a:pt x="782146" y="11235"/>
                    <a:pt x="878022" y="11235"/>
                  </a:cubicBezTo>
                  <a:cubicBezTo>
                    <a:pt x="884150" y="11235"/>
                    <a:pt x="884150" y="21492"/>
                    <a:pt x="877662" y="21492"/>
                  </a:cubicBezTo>
                  <a:cubicBezTo>
                    <a:pt x="782146" y="21126"/>
                    <a:pt x="686270" y="20760"/>
                    <a:pt x="590754" y="20393"/>
                  </a:cubicBezTo>
                  <a:cubicBezTo>
                    <a:pt x="496319" y="20027"/>
                    <a:pt x="398641" y="26621"/>
                    <a:pt x="304927" y="15997"/>
                  </a:cubicBezTo>
                  <a:cubicBezTo>
                    <a:pt x="303485" y="15997"/>
                    <a:pt x="303485" y="13799"/>
                    <a:pt x="304927" y="13799"/>
                  </a:cubicBezTo>
                  <a:cubicBezTo>
                    <a:pt x="351784" y="8487"/>
                    <a:pt x="399722" y="7754"/>
                    <a:pt x="447705" y="8350"/>
                  </a:cubicBezTo>
                  <a:close/>
                  <a:moveTo>
                    <a:pt x="1836272" y="0"/>
                  </a:moveTo>
                  <a:cubicBezTo>
                    <a:pt x="1876224" y="0"/>
                    <a:pt x="1914736" y="2523"/>
                    <a:pt x="1953608" y="10452"/>
                  </a:cubicBezTo>
                  <a:cubicBezTo>
                    <a:pt x="1978083" y="15138"/>
                    <a:pt x="2008677" y="18742"/>
                    <a:pt x="2028473" y="36043"/>
                  </a:cubicBezTo>
                  <a:cubicBezTo>
                    <a:pt x="2049709" y="54425"/>
                    <a:pt x="2055468" y="77133"/>
                    <a:pt x="2057627" y="104526"/>
                  </a:cubicBezTo>
                  <a:cubicBezTo>
                    <a:pt x="2060147" y="140569"/>
                    <a:pt x="2068425" y="176252"/>
                    <a:pt x="2068425" y="212656"/>
                  </a:cubicBezTo>
                  <a:cubicBezTo>
                    <a:pt x="2068425" y="215539"/>
                    <a:pt x="2063746" y="215539"/>
                    <a:pt x="2063746" y="212656"/>
                  </a:cubicBezTo>
                  <a:cubicBezTo>
                    <a:pt x="2062307" y="181298"/>
                    <a:pt x="2053668" y="152103"/>
                    <a:pt x="2050069" y="121466"/>
                  </a:cubicBezTo>
                  <a:cubicBezTo>
                    <a:pt x="2045750" y="85423"/>
                    <a:pt x="2042511" y="48298"/>
                    <a:pt x="2002918" y="34241"/>
                  </a:cubicBezTo>
                  <a:cubicBezTo>
                    <a:pt x="1950009" y="15498"/>
                    <a:pt x="1891701" y="11894"/>
                    <a:pt x="1836272" y="11534"/>
                  </a:cubicBezTo>
                  <a:cubicBezTo>
                    <a:pt x="1829073" y="11534"/>
                    <a:pt x="1829073" y="0"/>
                    <a:pt x="183627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A802320-115E-BC43-8C4C-6053E94344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0147" y="6327680"/>
              <a:ext cx="1994624" cy="954506"/>
            </a:xfrm>
            <a:custGeom>
              <a:avLst/>
              <a:gdLst>
                <a:gd name="connsiteX0" fmla="*/ 1018981 w 1117068"/>
                <a:gd name="connsiteY0" fmla="*/ 414019 h 534561"/>
                <a:gd name="connsiteX1" fmla="*/ 1021022 w 1117068"/>
                <a:gd name="connsiteY1" fmla="*/ 415118 h 534561"/>
                <a:gd name="connsiteX2" fmla="*/ 1020341 w 1117068"/>
                <a:gd name="connsiteY2" fmla="*/ 418415 h 534561"/>
                <a:gd name="connsiteX3" fmla="*/ 1017960 w 1117068"/>
                <a:gd name="connsiteY3" fmla="*/ 421346 h 534561"/>
                <a:gd name="connsiteX4" fmla="*/ 1014898 w 1117068"/>
                <a:gd name="connsiteY4" fmla="*/ 416584 h 534561"/>
                <a:gd name="connsiteX5" fmla="*/ 1018981 w 1117068"/>
                <a:gd name="connsiteY5" fmla="*/ 414019 h 534561"/>
                <a:gd name="connsiteX6" fmla="*/ 587450 w 1117068"/>
                <a:gd name="connsiteY6" fmla="*/ 331305 h 534561"/>
                <a:gd name="connsiteX7" fmla="*/ 594922 w 1117068"/>
                <a:gd name="connsiteY7" fmla="*/ 358347 h 534561"/>
                <a:gd name="connsiteX8" fmla="*/ 603817 w 1117068"/>
                <a:gd name="connsiteY8" fmla="*/ 389659 h 534561"/>
                <a:gd name="connsiteX9" fmla="*/ 602394 w 1117068"/>
                <a:gd name="connsiteY9" fmla="*/ 390371 h 534561"/>
                <a:gd name="connsiteX10" fmla="*/ 592787 w 1117068"/>
                <a:gd name="connsiteY10" fmla="*/ 361549 h 534561"/>
                <a:gd name="connsiteX11" fmla="*/ 584959 w 1117068"/>
                <a:gd name="connsiteY11" fmla="*/ 333084 h 534561"/>
                <a:gd name="connsiteX12" fmla="*/ 587450 w 1117068"/>
                <a:gd name="connsiteY12" fmla="*/ 331305 h 534561"/>
                <a:gd name="connsiteX13" fmla="*/ 593477 w 1117068"/>
                <a:gd name="connsiteY13" fmla="*/ 328507 h 534561"/>
                <a:gd name="connsiteX14" fmla="*/ 606776 w 1117068"/>
                <a:gd name="connsiteY14" fmla="*/ 376420 h 534561"/>
                <a:gd name="connsiteX15" fmla="*/ 627264 w 1117068"/>
                <a:gd name="connsiteY15" fmla="*/ 418568 h 534561"/>
                <a:gd name="connsiteX16" fmla="*/ 626185 w 1117068"/>
                <a:gd name="connsiteY16" fmla="*/ 419649 h 534561"/>
                <a:gd name="connsiteX17" fmla="*/ 606057 w 1117068"/>
                <a:gd name="connsiteY17" fmla="*/ 383264 h 534561"/>
                <a:gd name="connsiteX18" fmla="*/ 590961 w 1117068"/>
                <a:gd name="connsiteY18" fmla="*/ 329948 h 534561"/>
                <a:gd name="connsiteX19" fmla="*/ 593477 w 1117068"/>
                <a:gd name="connsiteY19" fmla="*/ 328507 h 534561"/>
                <a:gd name="connsiteX20" fmla="*/ 600157 w 1117068"/>
                <a:gd name="connsiteY20" fmla="*/ 327293 h 534561"/>
                <a:gd name="connsiteX21" fmla="*/ 623333 w 1117068"/>
                <a:gd name="connsiteY21" fmla="*/ 398287 h 534561"/>
                <a:gd name="connsiteX22" fmla="*/ 662197 w 1117068"/>
                <a:gd name="connsiteY22" fmla="*/ 451895 h 534561"/>
                <a:gd name="connsiteX23" fmla="*/ 661128 w 1117068"/>
                <a:gd name="connsiteY23" fmla="*/ 452620 h 534561"/>
                <a:gd name="connsiteX24" fmla="*/ 619768 w 1117068"/>
                <a:gd name="connsiteY24" fmla="*/ 397200 h 534561"/>
                <a:gd name="connsiteX25" fmla="*/ 607288 w 1117068"/>
                <a:gd name="connsiteY25" fmla="*/ 364601 h 534561"/>
                <a:gd name="connsiteX26" fmla="*/ 597305 w 1117068"/>
                <a:gd name="connsiteY26" fmla="*/ 328017 h 534561"/>
                <a:gd name="connsiteX27" fmla="*/ 600157 w 1117068"/>
                <a:gd name="connsiteY27" fmla="*/ 327293 h 534561"/>
                <a:gd name="connsiteX28" fmla="*/ 1064461 w 1117068"/>
                <a:gd name="connsiteY28" fmla="*/ 312647 h 534561"/>
                <a:gd name="connsiteX29" fmla="*/ 1067717 w 1117068"/>
                <a:gd name="connsiteY29" fmla="*/ 313011 h 534561"/>
                <a:gd name="connsiteX30" fmla="*/ 1052158 w 1117068"/>
                <a:gd name="connsiteY30" fmla="*/ 354783 h 534561"/>
                <a:gd name="connsiteX31" fmla="*/ 1026828 w 1117068"/>
                <a:gd name="connsiteY31" fmla="*/ 392924 h 534561"/>
                <a:gd name="connsiteX32" fmla="*/ 1022124 w 1117068"/>
                <a:gd name="connsiteY32" fmla="*/ 387838 h 534561"/>
                <a:gd name="connsiteX33" fmla="*/ 1046730 w 1117068"/>
                <a:gd name="connsiteY33" fmla="*/ 351514 h 534561"/>
                <a:gd name="connsiteX34" fmla="*/ 1064461 w 1117068"/>
                <a:gd name="connsiteY34" fmla="*/ 312647 h 534561"/>
                <a:gd name="connsiteX35" fmla="*/ 222736 w 1117068"/>
                <a:gd name="connsiteY35" fmla="*/ 309244 h 534561"/>
                <a:gd name="connsiteX36" fmla="*/ 223132 w 1117068"/>
                <a:gd name="connsiteY36" fmla="*/ 309244 h 534561"/>
                <a:gd name="connsiteX37" fmla="*/ 225117 w 1117068"/>
                <a:gd name="connsiteY37" fmla="*/ 309244 h 534561"/>
                <a:gd name="connsiteX38" fmla="*/ 225911 w 1117068"/>
                <a:gd name="connsiteY38" fmla="*/ 309244 h 534561"/>
                <a:gd name="connsiteX39" fmla="*/ 226307 w 1117068"/>
                <a:gd name="connsiteY39" fmla="*/ 309244 h 534561"/>
                <a:gd name="connsiteX40" fmla="*/ 226307 w 1117068"/>
                <a:gd name="connsiteY40" fmla="*/ 311625 h 534561"/>
                <a:gd name="connsiteX41" fmla="*/ 225911 w 1117068"/>
                <a:gd name="connsiteY41" fmla="*/ 311625 h 534561"/>
                <a:gd name="connsiteX42" fmla="*/ 225117 w 1117068"/>
                <a:gd name="connsiteY42" fmla="*/ 312022 h 534561"/>
                <a:gd name="connsiteX43" fmla="*/ 223132 w 1117068"/>
                <a:gd name="connsiteY43" fmla="*/ 312022 h 534561"/>
                <a:gd name="connsiteX44" fmla="*/ 222736 w 1117068"/>
                <a:gd name="connsiteY44" fmla="*/ 312022 h 534561"/>
                <a:gd name="connsiteX45" fmla="*/ 221942 w 1117068"/>
                <a:gd name="connsiteY45" fmla="*/ 310832 h 534561"/>
                <a:gd name="connsiteX46" fmla="*/ 221942 w 1117068"/>
                <a:gd name="connsiteY46" fmla="*/ 310434 h 534561"/>
                <a:gd name="connsiteX47" fmla="*/ 222736 w 1117068"/>
                <a:gd name="connsiteY47" fmla="*/ 309244 h 534561"/>
                <a:gd name="connsiteX48" fmla="*/ 231675 w 1117068"/>
                <a:gd name="connsiteY48" fmla="*/ 307534 h 534561"/>
                <a:gd name="connsiteX49" fmla="*/ 329411 w 1117068"/>
                <a:gd name="connsiteY49" fmla="*/ 311198 h 534561"/>
                <a:gd name="connsiteX50" fmla="*/ 422117 w 1117068"/>
                <a:gd name="connsiteY50" fmla="*/ 311198 h 534561"/>
                <a:gd name="connsiteX51" fmla="*/ 422117 w 1117068"/>
                <a:gd name="connsiteY51" fmla="*/ 312663 h 534561"/>
                <a:gd name="connsiteX52" fmla="*/ 326177 w 1117068"/>
                <a:gd name="connsiteY52" fmla="*/ 314495 h 534561"/>
                <a:gd name="connsiteX53" fmla="*/ 231675 w 1117068"/>
                <a:gd name="connsiteY53" fmla="*/ 310465 h 534561"/>
                <a:gd name="connsiteX54" fmla="*/ 231675 w 1117068"/>
                <a:gd name="connsiteY54" fmla="*/ 307534 h 534561"/>
                <a:gd name="connsiteX55" fmla="*/ 1076829 w 1117068"/>
                <a:gd name="connsiteY55" fmla="*/ 289169 h 534561"/>
                <a:gd name="connsiteX56" fmla="*/ 1080420 w 1117068"/>
                <a:gd name="connsiteY56" fmla="*/ 289527 h 534561"/>
                <a:gd name="connsiteX57" fmla="*/ 1060671 w 1117068"/>
                <a:gd name="connsiteY57" fmla="*/ 363700 h 534561"/>
                <a:gd name="connsiteX58" fmla="*/ 1039844 w 1117068"/>
                <a:gd name="connsiteY58" fmla="*/ 395949 h 534561"/>
                <a:gd name="connsiteX59" fmla="*/ 1027636 w 1117068"/>
                <a:gd name="connsiteY59" fmla="*/ 410281 h 534561"/>
                <a:gd name="connsiteX60" fmla="*/ 1024404 w 1117068"/>
                <a:gd name="connsiteY60" fmla="*/ 404190 h 534561"/>
                <a:gd name="connsiteX61" fmla="*/ 1039844 w 1117068"/>
                <a:gd name="connsiteY61" fmla="*/ 382332 h 534561"/>
                <a:gd name="connsiteX62" fmla="*/ 1058157 w 1117068"/>
                <a:gd name="connsiteY62" fmla="*/ 355817 h 534561"/>
                <a:gd name="connsiteX63" fmla="*/ 1076829 w 1117068"/>
                <a:gd name="connsiteY63" fmla="*/ 289169 h 534561"/>
                <a:gd name="connsiteX64" fmla="*/ 27410 w 1117068"/>
                <a:gd name="connsiteY64" fmla="*/ 267969 h 534561"/>
                <a:gd name="connsiteX65" fmla="*/ 36998 w 1117068"/>
                <a:gd name="connsiteY65" fmla="*/ 271336 h 534561"/>
                <a:gd name="connsiteX66" fmla="*/ 47296 w 1117068"/>
                <a:gd name="connsiteY66" fmla="*/ 274367 h 534561"/>
                <a:gd name="connsiteX67" fmla="*/ 47296 w 1117068"/>
                <a:gd name="connsiteY67" fmla="*/ 278407 h 534561"/>
                <a:gd name="connsiteX68" fmla="*/ 35577 w 1117068"/>
                <a:gd name="connsiteY68" fmla="*/ 275713 h 534561"/>
                <a:gd name="connsiteX69" fmla="*/ 25990 w 1117068"/>
                <a:gd name="connsiteY69" fmla="*/ 272683 h 534561"/>
                <a:gd name="connsiteX70" fmla="*/ 27410 w 1117068"/>
                <a:gd name="connsiteY70" fmla="*/ 267969 h 534561"/>
                <a:gd name="connsiteX71" fmla="*/ 39593 w 1117068"/>
                <a:gd name="connsiteY71" fmla="*/ 262147 h 534561"/>
                <a:gd name="connsiteX72" fmla="*/ 54721 w 1117068"/>
                <a:gd name="connsiteY72" fmla="*/ 265675 h 534561"/>
                <a:gd name="connsiteX73" fmla="*/ 77772 w 1117068"/>
                <a:gd name="connsiteY73" fmla="*/ 276611 h 534561"/>
                <a:gd name="connsiteX74" fmla="*/ 76332 w 1117068"/>
                <a:gd name="connsiteY74" fmla="*/ 280845 h 534561"/>
                <a:gd name="connsiteX75" fmla="*/ 57242 w 1117068"/>
                <a:gd name="connsiteY75" fmla="*/ 272731 h 534561"/>
                <a:gd name="connsiteX76" fmla="*/ 46076 w 1117068"/>
                <a:gd name="connsiteY76" fmla="*/ 267792 h 534561"/>
                <a:gd name="connsiteX77" fmla="*/ 39593 w 1117068"/>
                <a:gd name="connsiteY77" fmla="*/ 266028 h 534561"/>
                <a:gd name="connsiteX78" fmla="*/ 39593 w 1117068"/>
                <a:gd name="connsiteY78" fmla="*/ 262147 h 534561"/>
                <a:gd name="connsiteX79" fmla="*/ 88930 w 1117068"/>
                <a:gd name="connsiteY79" fmla="*/ 261519 h 534561"/>
                <a:gd name="connsiteX80" fmla="*/ 125364 w 1117068"/>
                <a:gd name="connsiteY80" fmla="*/ 278263 h 534561"/>
                <a:gd name="connsiteX81" fmla="*/ 123542 w 1117068"/>
                <a:gd name="connsiteY81" fmla="*/ 282355 h 534561"/>
                <a:gd name="connsiteX82" fmla="*/ 86744 w 1117068"/>
                <a:gd name="connsiteY82" fmla="*/ 266728 h 534561"/>
                <a:gd name="connsiteX83" fmla="*/ 88930 w 1117068"/>
                <a:gd name="connsiteY83" fmla="*/ 261519 h 534561"/>
                <a:gd name="connsiteX84" fmla="*/ 61306 w 1117068"/>
                <a:gd name="connsiteY84" fmla="*/ 261474 h 534561"/>
                <a:gd name="connsiteX85" fmla="*/ 79650 w 1117068"/>
                <a:gd name="connsiteY85" fmla="*/ 266525 h 534561"/>
                <a:gd name="connsiteX86" fmla="*/ 101949 w 1117068"/>
                <a:gd name="connsiteY86" fmla="*/ 278793 h 534561"/>
                <a:gd name="connsiteX87" fmla="*/ 101230 w 1117068"/>
                <a:gd name="connsiteY87" fmla="*/ 282401 h 534561"/>
                <a:gd name="connsiteX88" fmla="*/ 61306 w 1117068"/>
                <a:gd name="connsiteY88" fmla="*/ 266525 h 534561"/>
                <a:gd name="connsiteX89" fmla="*/ 61306 w 1117068"/>
                <a:gd name="connsiteY89" fmla="*/ 261474 h 534561"/>
                <a:gd name="connsiteX90" fmla="*/ 115515 w 1117068"/>
                <a:gd name="connsiteY90" fmla="*/ 259909 h 534561"/>
                <a:gd name="connsiteX91" fmla="*/ 152737 w 1117068"/>
                <a:gd name="connsiteY91" fmla="*/ 277860 h 534561"/>
                <a:gd name="connsiteX92" fmla="*/ 151653 w 1117068"/>
                <a:gd name="connsiteY92" fmla="*/ 281157 h 534561"/>
                <a:gd name="connsiteX93" fmla="*/ 113708 w 1117068"/>
                <a:gd name="connsiteY93" fmla="*/ 265038 h 534561"/>
                <a:gd name="connsiteX94" fmla="*/ 115515 w 1117068"/>
                <a:gd name="connsiteY94" fmla="*/ 259909 h 534561"/>
                <a:gd name="connsiteX95" fmla="*/ 254766 w 1117068"/>
                <a:gd name="connsiteY95" fmla="*/ 256333 h 534561"/>
                <a:gd name="connsiteX96" fmla="*/ 294429 w 1117068"/>
                <a:gd name="connsiteY96" fmla="*/ 281527 h 534561"/>
                <a:gd name="connsiteX97" fmla="*/ 292658 w 1117068"/>
                <a:gd name="connsiteY97" fmla="*/ 284011 h 534561"/>
                <a:gd name="connsiteX98" fmla="*/ 256537 w 1117068"/>
                <a:gd name="connsiteY98" fmla="*/ 262366 h 534561"/>
                <a:gd name="connsiteX99" fmla="*/ 254766 w 1117068"/>
                <a:gd name="connsiteY99" fmla="*/ 262366 h 534561"/>
                <a:gd name="connsiteX100" fmla="*/ 252642 w 1117068"/>
                <a:gd name="connsiteY100" fmla="*/ 260946 h 534561"/>
                <a:gd name="connsiteX101" fmla="*/ 254766 w 1117068"/>
                <a:gd name="connsiteY101" fmla="*/ 256333 h 534561"/>
                <a:gd name="connsiteX102" fmla="*/ 180955 w 1117068"/>
                <a:gd name="connsiteY102" fmla="*/ 255624 h 534561"/>
                <a:gd name="connsiteX103" fmla="*/ 221003 w 1117068"/>
                <a:gd name="connsiteY103" fmla="*/ 275171 h 534561"/>
                <a:gd name="connsiteX104" fmla="*/ 219921 w 1117068"/>
                <a:gd name="connsiteY104" fmla="*/ 278725 h 534561"/>
                <a:gd name="connsiteX105" fmla="*/ 178790 w 1117068"/>
                <a:gd name="connsiteY105" fmla="*/ 260244 h 534561"/>
                <a:gd name="connsiteX106" fmla="*/ 180955 w 1117068"/>
                <a:gd name="connsiteY106" fmla="*/ 255624 h 534561"/>
                <a:gd name="connsiteX107" fmla="*/ 270122 w 1117068"/>
                <a:gd name="connsiteY107" fmla="*/ 255512 h 534561"/>
                <a:gd name="connsiteX108" fmla="*/ 283695 w 1117068"/>
                <a:gd name="connsiteY108" fmla="*/ 262839 h 534561"/>
                <a:gd name="connsiteX109" fmla="*/ 309770 w 1117068"/>
                <a:gd name="connsiteY109" fmla="*/ 280790 h 534561"/>
                <a:gd name="connsiteX110" fmla="*/ 309413 w 1117068"/>
                <a:gd name="connsiteY110" fmla="*/ 281889 h 534561"/>
                <a:gd name="connsiteX111" fmla="*/ 286553 w 1117068"/>
                <a:gd name="connsiteY111" fmla="*/ 269434 h 534561"/>
                <a:gd name="connsiteX112" fmla="*/ 269765 w 1117068"/>
                <a:gd name="connsiteY112" fmla="*/ 259176 h 534561"/>
                <a:gd name="connsiteX113" fmla="*/ 270122 w 1117068"/>
                <a:gd name="connsiteY113" fmla="*/ 255512 h 534561"/>
                <a:gd name="connsiteX114" fmla="*/ 132398 w 1117068"/>
                <a:gd name="connsiteY114" fmla="*/ 255140 h 534561"/>
                <a:gd name="connsiteX115" fmla="*/ 173408 w 1117068"/>
                <a:gd name="connsiteY115" fmla="*/ 275928 h 534561"/>
                <a:gd name="connsiteX116" fmla="*/ 172694 w 1117068"/>
                <a:gd name="connsiteY116" fmla="*/ 279210 h 534561"/>
                <a:gd name="connsiteX117" fmla="*/ 129545 w 1117068"/>
                <a:gd name="connsiteY117" fmla="*/ 259516 h 534561"/>
                <a:gd name="connsiteX118" fmla="*/ 132398 w 1117068"/>
                <a:gd name="connsiteY118" fmla="*/ 255140 h 534561"/>
                <a:gd name="connsiteX119" fmla="*/ 158198 w 1117068"/>
                <a:gd name="connsiteY119" fmla="*/ 255101 h 534561"/>
                <a:gd name="connsiteX120" fmla="*/ 198071 w 1117068"/>
                <a:gd name="connsiteY120" fmla="*/ 275697 h 534561"/>
                <a:gd name="connsiteX121" fmla="*/ 196634 w 1117068"/>
                <a:gd name="connsiteY121" fmla="*/ 279603 h 534561"/>
                <a:gd name="connsiteX122" fmla="*/ 155325 w 1117068"/>
                <a:gd name="connsiteY122" fmla="*/ 259718 h 534561"/>
                <a:gd name="connsiteX123" fmla="*/ 158198 w 1117068"/>
                <a:gd name="connsiteY123" fmla="*/ 255101 h 534561"/>
                <a:gd name="connsiteX124" fmla="*/ 292998 w 1117068"/>
                <a:gd name="connsiteY124" fmla="*/ 254404 h 534561"/>
                <a:gd name="connsiteX125" fmla="*/ 307603 w 1117068"/>
                <a:gd name="connsiteY125" fmla="*/ 264894 h 534561"/>
                <a:gd name="connsiteX126" fmla="*/ 322573 w 1117068"/>
                <a:gd name="connsiteY126" fmla="*/ 277554 h 534561"/>
                <a:gd name="connsiteX127" fmla="*/ 320382 w 1117068"/>
                <a:gd name="connsiteY127" fmla="*/ 280809 h 534561"/>
                <a:gd name="connsiteX128" fmla="*/ 306508 w 1117068"/>
                <a:gd name="connsiteY128" fmla="*/ 270319 h 534561"/>
                <a:gd name="connsiteX129" fmla="*/ 291173 w 1117068"/>
                <a:gd name="connsiteY129" fmla="*/ 258745 h 534561"/>
                <a:gd name="connsiteX130" fmla="*/ 292998 w 1117068"/>
                <a:gd name="connsiteY130" fmla="*/ 254404 h 534561"/>
                <a:gd name="connsiteX131" fmla="*/ 228394 w 1117068"/>
                <a:gd name="connsiteY131" fmla="*/ 253918 h 534561"/>
                <a:gd name="connsiteX132" fmla="*/ 247393 w 1117068"/>
                <a:gd name="connsiteY132" fmla="*/ 268151 h 534561"/>
                <a:gd name="connsiteX133" fmla="*/ 264600 w 1117068"/>
                <a:gd name="connsiteY133" fmla="*/ 278370 h 534561"/>
                <a:gd name="connsiteX134" fmla="*/ 264958 w 1117068"/>
                <a:gd name="connsiteY134" fmla="*/ 280559 h 534561"/>
                <a:gd name="connsiteX135" fmla="*/ 247752 w 1117068"/>
                <a:gd name="connsiteY135" fmla="*/ 273990 h 534561"/>
                <a:gd name="connsiteX136" fmla="*/ 225168 w 1117068"/>
                <a:gd name="connsiteY136" fmla="*/ 259028 h 534561"/>
                <a:gd name="connsiteX137" fmla="*/ 228394 w 1117068"/>
                <a:gd name="connsiteY137" fmla="*/ 253918 h 534561"/>
                <a:gd name="connsiteX138" fmla="*/ 201937 w 1117068"/>
                <a:gd name="connsiteY138" fmla="*/ 253559 h 534561"/>
                <a:gd name="connsiteX139" fmla="*/ 240061 w 1117068"/>
                <a:gd name="connsiteY139" fmla="*/ 276273 h 534561"/>
                <a:gd name="connsiteX140" fmla="*/ 238982 w 1117068"/>
                <a:gd name="connsiteY140" fmla="*/ 279570 h 534561"/>
                <a:gd name="connsiteX141" fmla="*/ 199060 w 1117068"/>
                <a:gd name="connsiteY141" fmla="*/ 257955 h 534561"/>
                <a:gd name="connsiteX142" fmla="*/ 201937 w 1117068"/>
                <a:gd name="connsiteY142" fmla="*/ 253559 h 534561"/>
                <a:gd name="connsiteX143" fmla="*/ 651945 w 1117068"/>
                <a:gd name="connsiteY143" fmla="*/ 240471 h 534561"/>
                <a:gd name="connsiteX144" fmla="*/ 654113 w 1117068"/>
                <a:gd name="connsiteY144" fmla="*/ 240471 h 534561"/>
                <a:gd name="connsiteX145" fmla="*/ 681207 w 1117068"/>
                <a:gd name="connsiteY145" fmla="*/ 368978 h 534561"/>
                <a:gd name="connsiteX146" fmla="*/ 754543 w 1117068"/>
                <a:gd name="connsiteY146" fmla="*/ 456922 h 534561"/>
                <a:gd name="connsiteX147" fmla="*/ 751292 w 1117068"/>
                <a:gd name="connsiteY147" fmla="*/ 462307 h 534561"/>
                <a:gd name="connsiteX148" fmla="*/ 673260 w 1117068"/>
                <a:gd name="connsiteY148" fmla="*/ 366465 h 534561"/>
                <a:gd name="connsiteX149" fmla="*/ 651945 w 1117068"/>
                <a:gd name="connsiteY149" fmla="*/ 296468 h 534561"/>
                <a:gd name="connsiteX150" fmla="*/ 651945 w 1117068"/>
                <a:gd name="connsiteY150" fmla="*/ 240471 h 534561"/>
                <a:gd name="connsiteX151" fmla="*/ 49400 w 1117068"/>
                <a:gd name="connsiteY151" fmla="*/ 239966 h 534561"/>
                <a:gd name="connsiteX152" fmla="*/ 23833 w 1117068"/>
                <a:gd name="connsiteY152" fmla="*/ 242078 h 534561"/>
                <a:gd name="connsiteX153" fmla="*/ 22753 w 1117068"/>
                <a:gd name="connsiteY153" fmla="*/ 289538 h 534561"/>
                <a:gd name="connsiteX154" fmla="*/ 78207 w 1117068"/>
                <a:gd name="connsiteY154" fmla="*/ 289898 h 534561"/>
                <a:gd name="connsiteX155" fmla="*/ 144825 w 1117068"/>
                <a:gd name="connsiteY155" fmla="*/ 290617 h 534561"/>
                <a:gd name="connsiteX156" fmla="*/ 280940 w 1117068"/>
                <a:gd name="connsiteY156" fmla="*/ 290976 h 534561"/>
                <a:gd name="connsiteX157" fmla="*/ 554612 w 1117068"/>
                <a:gd name="connsiteY157" fmla="*/ 292774 h 534561"/>
                <a:gd name="connsiteX158" fmla="*/ 556052 w 1117068"/>
                <a:gd name="connsiteY158" fmla="*/ 254302 h 534561"/>
                <a:gd name="connsiteX159" fmla="*/ 556052 w 1117068"/>
                <a:gd name="connsiteY159" fmla="*/ 253943 h 534561"/>
                <a:gd name="connsiteX160" fmla="*/ 556412 w 1117068"/>
                <a:gd name="connsiteY160" fmla="*/ 247471 h 534561"/>
                <a:gd name="connsiteX161" fmla="*/ 419936 w 1117068"/>
                <a:gd name="connsiteY161" fmla="*/ 249269 h 534561"/>
                <a:gd name="connsiteX162" fmla="*/ 280220 w 1117068"/>
                <a:gd name="connsiteY162" fmla="*/ 243516 h 534561"/>
                <a:gd name="connsiteX163" fmla="*/ 139423 w 1117068"/>
                <a:gd name="connsiteY163" fmla="*/ 242078 h 534561"/>
                <a:gd name="connsiteX164" fmla="*/ 74966 w 1117068"/>
                <a:gd name="connsiteY164" fmla="*/ 241359 h 534561"/>
                <a:gd name="connsiteX165" fmla="*/ 49400 w 1117068"/>
                <a:gd name="connsiteY165" fmla="*/ 239966 h 534561"/>
                <a:gd name="connsiteX166" fmla="*/ 581259 w 1117068"/>
                <a:gd name="connsiteY166" fmla="*/ 235606 h 534561"/>
                <a:gd name="connsiteX167" fmla="*/ 568655 w 1117068"/>
                <a:gd name="connsiteY167" fmla="*/ 246033 h 534561"/>
                <a:gd name="connsiteX168" fmla="*/ 568295 w 1117068"/>
                <a:gd name="connsiteY168" fmla="*/ 252145 h 534561"/>
                <a:gd name="connsiteX169" fmla="*/ 581259 w 1117068"/>
                <a:gd name="connsiteY169" fmla="*/ 264010 h 534561"/>
                <a:gd name="connsiteX170" fmla="*/ 580178 w 1117068"/>
                <a:gd name="connsiteY170" fmla="*/ 265448 h 534561"/>
                <a:gd name="connsiteX171" fmla="*/ 572976 w 1117068"/>
                <a:gd name="connsiteY171" fmla="*/ 259696 h 534561"/>
                <a:gd name="connsiteX172" fmla="*/ 569375 w 1117068"/>
                <a:gd name="connsiteY172" fmla="*/ 256460 h 534561"/>
                <a:gd name="connsiteX173" fmla="*/ 568295 w 1117068"/>
                <a:gd name="connsiteY173" fmla="*/ 255381 h 534561"/>
                <a:gd name="connsiteX174" fmla="*/ 568295 w 1117068"/>
                <a:gd name="connsiteY174" fmla="*/ 257898 h 534561"/>
                <a:gd name="connsiteX175" fmla="*/ 568295 w 1117068"/>
                <a:gd name="connsiteY175" fmla="*/ 260055 h 534561"/>
                <a:gd name="connsiteX176" fmla="*/ 581979 w 1117068"/>
                <a:gd name="connsiteY176" fmla="*/ 270482 h 534561"/>
                <a:gd name="connsiteX177" fmla="*/ 581619 w 1117068"/>
                <a:gd name="connsiteY177" fmla="*/ 271920 h 534561"/>
                <a:gd name="connsiteX178" fmla="*/ 568295 w 1117068"/>
                <a:gd name="connsiteY178" fmla="*/ 262932 h 534561"/>
                <a:gd name="connsiteX179" fmla="*/ 568295 w 1117068"/>
                <a:gd name="connsiteY179" fmla="*/ 268684 h 534561"/>
                <a:gd name="connsiteX180" fmla="*/ 574777 w 1117068"/>
                <a:gd name="connsiteY180" fmla="*/ 273358 h 534561"/>
                <a:gd name="connsiteX181" fmla="*/ 582699 w 1117068"/>
                <a:gd name="connsiteY181" fmla="*/ 280190 h 534561"/>
                <a:gd name="connsiteX182" fmla="*/ 582699 w 1117068"/>
                <a:gd name="connsiteY182" fmla="*/ 280909 h 534561"/>
                <a:gd name="connsiteX183" fmla="*/ 575857 w 1117068"/>
                <a:gd name="connsiteY183" fmla="*/ 276235 h 534561"/>
                <a:gd name="connsiteX184" fmla="*/ 567935 w 1117068"/>
                <a:gd name="connsiteY184" fmla="*/ 271201 h 534561"/>
                <a:gd name="connsiteX185" fmla="*/ 567575 w 1117068"/>
                <a:gd name="connsiteY185" fmla="*/ 275156 h 534561"/>
                <a:gd name="connsiteX186" fmla="*/ 582339 w 1117068"/>
                <a:gd name="connsiteY186" fmla="*/ 286662 h 534561"/>
                <a:gd name="connsiteX187" fmla="*/ 581979 w 1117068"/>
                <a:gd name="connsiteY187" fmla="*/ 288100 h 534561"/>
                <a:gd name="connsiteX188" fmla="*/ 567575 w 1117068"/>
                <a:gd name="connsiteY188" fmla="*/ 278033 h 534561"/>
                <a:gd name="connsiteX189" fmla="*/ 567575 w 1117068"/>
                <a:gd name="connsiteY189" fmla="*/ 284145 h 534561"/>
                <a:gd name="connsiteX190" fmla="*/ 569015 w 1117068"/>
                <a:gd name="connsiteY190" fmla="*/ 283785 h 534561"/>
                <a:gd name="connsiteX191" fmla="*/ 575497 w 1117068"/>
                <a:gd name="connsiteY191" fmla="*/ 289179 h 534561"/>
                <a:gd name="connsiteX192" fmla="*/ 582699 w 1117068"/>
                <a:gd name="connsiteY192" fmla="*/ 293853 h 534561"/>
                <a:gd name="connsiteX193" fmla="*/ 581979 w 1117068"/>
                <a:gd name="connsiteY193" fmla="*/ 294572 h 534561"/>
                <a:gd name="connsiteX194" fmla="*/ 575137 w 1117068"/>
                <a:gd name="connsiteY194" fmla="*/ 290976 h 534561"/>
                <a:gd name="connsiteX195" fmla="*/ 567575 w 1117068"/>
                <a:gd name="connsiteY195" fmla="*/ 285943 h 534561"/>
                <a:gd name="connsiteX196" fmla="*/ 568295 w 1117068"/>
                <a:gd name="connsiteY196" fmla="*/ 290976 h 534561"/>
                <a:gd name="connsiteX197" fmla="*/ 582699 w 1117068"/>
                <a:gd name="connsiteY197" fmla="*/ 302122 h 534561"/>
                <a:gd name="connsiteX198" fmla="*/ 581619 w 1117068"/>
                <a:gd name="connsiteY198" fmla="*/ 303561 h 534561"/>
                <a:gd name="connsiteX199" fmla="*/ 569015 w 1117068"/>
                <a:gd name="connsiteY199" fmla="*/ 294572 h 534561"/>
                <a:gd name="connsiteX200" fmla="*/ 573336 w 1117068"/>
                <a:gd name="connsiteY200" fmla="*/ 303561 h 534561"/>
                <a:gd name="connsiteX201" fmla="*/ 582699 w 1117068"/>
                <a:gd name="connsiteY201" fmla="*/ 308954 h 534561"/>
                <a:gd name="connsiteX202" fmla="*/ 588100 w 1117068"/>
                <a:gd name="connsiteY202" fmla="*/ 307516 h 534561"/>
                <a:gd name="connsiteX203" fmla="*/ 600704 w 1117068"/>
                <a:gd name="connsiteY203" fmla="*/ 294572 h 534561"/>
                <a:gd name="connsiteX204" fmla="*/ 600704 w 1117068"/>
                <a:gd name="connsiteY204" fmla="*/ 287740 h 534561"/>
                <a:gd name="connsiteX205" fmla="*/ 601064 w 1117068"/>
                <a:gd name="connsiteY205" fmla="*/ 247830 h 534561"/>
                <a:gd name="connsiteX206" fmla="*/ 599263 w 1117068"/>
                <a:gd name="connsiteY206" fmla="*/ 245673 h 534561"/>
                <a:gd name="connsiteX207" fmla="*/ 581259 w 1117068"/>
                <a:gd name="connsiteY207" fmla="*/ 235606 h 534561"/>
                <a:gd name="connsiteX208" fmla="*/ 38916 w 1117068"/>
                <a:gd name="connsiteY208" fmla="*/ 223376 h 534561"/>
                <a:gd name="connsiteX209" fmla="*/ 74456 w 1117068"/>
                <a:gd name="connsiteY209" fmla="*/ 223738 h 534561"/>
                <a:gd name="connsiteX210" fmla="*/ 74456 w 1117068"/>
                <a:gd name="connsiteY210" fmla="*/ 225183 h 534561"/>
                <a:gd name="connsiteX211" fmla="*/ 42147 w 1117068"/>
                <a:gd name="connsiteY211" fmla="*/ 226267 h 534561"/>
                <a:gd name="connsiteX212" fmla="*/ 10198 w 1117068"/>
                <a:gd name="connsiteY212" fmla="*/ 227351 h 534561"/>
                <a:gd name="connsiteX213" fmla="*/ 7326 w 1117068"/>
                <a:gd name="connsiteY213" fmla="*/ 264935 h 534561"/>
                <a:gd name="connsiteX214" fmla="*/ 5531 w 1117068"/>
                <a:gd name="connsiteY214" fmla="*/ 264935 h 534561"/>
                <a:gd name="connsiteX215" fmla="*/ 7326 w 1117068"/>
                <a:gd name="connsiteY215" fmla="*/ 225545 h 534561"/>
                <a:gd name="connsiteX216" fmla="*/ 9839 w 1117068"/>
                <a:gd name="connsiteY216" fmla="*/ 224099 h 534561"/>
                <a:gd name="connsiteX217" fmla="*/ 38916 w 1117068"/>
                <a:gd name="connsiteY217" fmla="*/ 223376 h 534561"/>
                <a:gd name="connsiteX218" fmla="*/ 3259 w 1117068"/>
                <a:gd name="connsiteY218" fmla="*/ 216311 h 534561"/>
                <a:gd name="connsiteX219" fmla="*/ 62122 w 1117068"/>
                <a:gd name="connsiteY219" fmla="*/ 219962 h 534561"/>
                <a:gd name="connsiteX220" fmla="*/ 62122 w 1117068"/>
                <a:gd name="connsiteY220" fmla="*/ 221058 h 534561"/>
                <a:gd name="connsiteX221" fmla="*/ 4330 w 1117068"/>
                <a:gd name="connsiteY221" fmla="*/ 219962 h 534561"/>
                <a:gd name="connsiteX222" fmla="*/ 2546 w 1117068"/>
                <a:gd name="connsiteY222" fmla="*/ 250268 h 534561"/>
                <a:gd name="connsiteX223" fmla="*/ 762 w 1117068"/>
                <a:gd name="connsiteY223" fmla="*/ 250268 h 534561"/>
                <a:gd name="connsiteX224" fmla="*/ 1119 w 1117068"/>
                <a:gd name="connsiteY224" fmla="*/ 218867 h 534561"/>
                <a:gd name="connsiteX225" fmla="*/ 1832 w 1117068"/>
                <a:gd name="connsiteY225" fmla="*/ 217772 h 534561"/>
                <a:gd name="connsiteX226" fmla="*/ 3259 w 1117068"/>
                <a:gd name="connsiteY226" fmla="*/ 216311 h 534561"/>
                <a:gd name="connsiteX227" fmla="*/ 558653 w 1117068"/>
                <a:gd name="connsiteY227" fmla="*/ 213994 h 534561"/>
                <a:gd name="connsiteX228" fmla="*/ 559010 w 1117068"/>
                <a:gd name="connsiteY228" fmla="*/ 215093 h 534561"/>
                <a:gd name="connsiteX229" fmla="*/ 546181 w 1117068"/>
                <a:gd name="connsiteY229" fmla="*/ 231212 h 534561"/>
                <a:gd name="connsiteX230" fmla="*/ 543330 w 1117068"/>
                <a:gd name="connsiteY230" fmla="*/ 229747 h 534561"/>
                <a:gd name="connsiteX231" fmla="*/ 558653 w 1117068"/>
                <a:gd name="connsiteY231" fmla="*/ 213994 h 534561"/>
                <a:gd name="connsiteX232" fmla="*/ 574869 w 1117068"/>
                <a:gd name="connsiteY232" fmla="*/ 212270 h 534561"/>
                <a:gd name="connsiteX233" fmla="*/ 574869 w 1117068"/>
                <a:gd name="connsiteY233" fmla="*/ 213359 h 534561"/>
                <a:gd name="connsiteX234" fmla="*/ 551358 w 1117068"/>
                <a:gd name="connsiteY234" fmla="*/ 234042 h 534561"/>
                <a:gd name="connsiteX235" fmla="*/ 548102 w 1117068"/>
                <a:gd name="connsiteY235" fmla="*/ 232953 h 534561"/>
                <a:gd name="connsiteX236" fmla="*/ 574869 w 1117068"/>
                <a:gd name="connsiteY236" fmla="*/ 212270 h 534561"/>
                <a:gd name="connsiteX237" fmla="*/ 648704 w 1117068"/>
                <a:gd name="connsiteY237" fmla="*/ 202371 h 534561"/>
                <a:gd name="connsiteX238" fmla="*/ 650859 w 1117068"/>
                <a:gd name="connsiteY238" fmla="*/ 203448 h 534561"/>
                <a:gd name="connsiteX239" fmla="*/ 644392 w 1117068"/>
                <a:gd name="connsiteY239" fmla="*/ 235045 h 534561"/>
                <a:gd name="connsiteX240" fmla="*/ 641159 w 1117068"/>
                <a:gd name="connsiteY240" fmla="*/ 277772 h 534561"/>
                <a:gd name="connsiteX241" fmla="*/ 661997 w 1117068"/>
                <a:gd name="connsiteY241" fmla="*/ 363945 h 534561"/>
                <a:gd name="connsiteX242" fmla="*/ 707984 w 1117068"/>
                <a:gd name="connsiteY242" fmla="*/ 435038 h 534561"/>
                <a:gd name="connsiteX243" fmla="*/ 767265 w 1117068"/>
                <a:gd name="connsiteY243" fmla="*/ 476329 h 534561"/>
                <a:gd name="connsiteX244" fmla="*/ 764031 w 1117068"/>
                <a:gd name="connsiteY244" fmla="*/ 482074 h 534561"/>
                <a:gd name="connsiteX245" fmla="*/ 651578 w 1117068"/>
                <a:gd name="connsiteY245" fmla="*/ 355687 h 534561"/>
                <a:gd name="connsiteX246" fmla="*/ 635770 w 1117068"/>
                <a:gd name="connsiteY246" fmla="*/ 271309 h 534561"/>
                <a:gd name="connsiteX247" fmla="*/ 648704 w 1117068"/>
                <a:gd name="connsiteY247" fmla="*/ 202371 h 534561"/>
                <a:gd name="connsiteX248" fmla="*/ 876581 w 1117068"/>
                <a:gd name="connsiteY248" fmla="*/ 36640 h 534561"/>
                <a:gd name="connsiteX249" fmla="*/ 750863 w 1117068"/>
                <a:gd name="connsiteY249" fmla="*/ 64461 h 534561"/>
                <a:gd name="connsiteX250" fmla="*/ 769228 w 1117068"/>
                <a:gd name="connsiteY250" fmla="*/ 92505 h 534561"/>
                <a:gd name="connsiteX251" fmla="*/ 763106 w 1117068"/>
                <a:gd name="connsiteY251" fmla="*/ 96101 h 534561"/>
                <a:gd name="connsiteX252" fmla="*/ 744021 w 1117068"/>
                <a:gd name="connsiteY252" fmla="*/ 68416 h 534561"/>
                <a:gd name="connsiteX253" fmla="*/ 739340 w 1117068"/>
                <a:gd name="connsiteY253" fmla="*/ 71292 h 534561"/>
                <a:gd name="connsiteX254" fmla="*/ 750143 w 1117068"/>
                <a:gd name="connsiteY254" fmla="*/ 91786 h 534561"/>
                <a:gd name="connsiteX255" fmla="*/ 743661 w 1117068"/>
                <a:gd name="connsiteY255" fmla="*/ 93224 h 534561"/>
                <a:gd name="connsiteX256" fmla="*/ 733218 w 1117068"/>
                <a:gd name="connsiteY256" fmla="*/ 75607 h 534561"/>
                <a:gd name="connsiteX257" fmla="*/ 717014 w 1117068"/>
                <a:gd name="connsiteY257" fmla="*/ 87472 h 534561"/>
                <a:gd name="connsiteX258" fmla="*/ 630952 w 1117068"/>
                <a:gd name="connsiteY258" fmla="*/ 222662 h 534561"/>
                <a:gd name="connsiteX259" fmla="*/ 660119 w 1117068"/>
                <a:gd name="connsiteY259" fmla="*/ 390572 h 534561"/>
                <a:gd name="connsiteX260" fmla="*/ 789753 w 1117068"/>
                <a:gd name="connsiteY260" fmla="*/ 498437 h 534561"/>
                <a:gd name="connsiteX261" fmla="*/ 961158 w 1117068"/>
                <a:gd name="connsiteY261" fmla="*/ 479740 h 534561"/>
                <a:gd name="connsiteX262" fmla="*/ 1060184 w 1117068"/>
                <a:gd name="connsiteY262" fmla="*/ 381583 h 534561"/>
                <a:gd name="connsiteX263" fmla="*/ 1090072 w 1117068"/>
                <a:gd name="connsiteY263" fmla="*/ 260055 h 534561"/>
                <a:gd name="connsiteX264" fmla="*/ 1087551 w 1117068"/>
                <a:gd name="connsiteY264" fmla="*/ 231291 h 534561"/>
                <a:gd name="connsiteX265" fmla="*/ 1059824 w 1117068"/>
                <a:gd name="connsiteY265" fmla="*/ 147157 h 534561"/>
                <a:gd name="connsiteX266" fmla="*/ 1058743 w 1117068"/>
                <a:gd name="connsiteY266" fmla="*/ 145359 h 534561"/>
                <a:gd name="connsiteX267" fmla="*/ 1058383 w 1117068"/>
                <a:gd name="connsiteY267" fmla="*/ 144999 h 534561"/>
                <a:gd name="connsiteX268" fmla="*/ 999328 w 1117068"/>
                <a:gd name="connsiteY268" fmla="*/ 84595 h 534561"/>
                <a:gd name="connsiteX269" fmla="*/ 876581 w 1117068"/>
                <a:gd name="connsiteY269" fmla="*/ 36640 h 534561"/>
                <a:gd name="connsiteX270" fmla="*/ 894062 w 1117068"/>
                <a:gd name="connsiteY270" fmla="*/ 11455 h 534561"/>
                <a:gd name="connsiteX271" fmla="*/ 1071347 w 1117068"/>
                <a:gd name="connsiteY271" fmla="*/ 118393 h 534561"/>
                <a:gd name="connsiteX272" fmla="*/ 1115638 w 1117068"/>
                <a:gd name="connsiteY272" fmla="*/ 273718 h 534561"/>
                <a:gd name="connsiteX273" fmla="*/ 1072427 w 1117068"/>
                <a:gd name="connsiteY273" fmla="*/ 413223 h 534561"/>
                <a:gd name="connsiteX274" fmla="*/ 1058383 w 1117068"/>
                <a:gd name="connsiteY274" fmla="*/ 431560 h 534561"/>
                <a:gd name="connsiteX275" fmla="*/ 1020934 w 1117068"/>
                <a:gd name="connsiteY275" fmla="*/ 468234 h 534561"/>
                <a:gd name="connsiteX276" fmla="*/ 701530 w 1117068"/>
                <a:gd name="connsiteY276" fmla="*/ 484414 h 534561"/>
                <a:gd name="connsiteX277" fmla="*/ 605745 w 1117068"/>
                <a:gd name="connsiteY277" fmla="*/ 314348 h 534561"/>
                <a:gd name="connsiteX278" fmla="*/ 602504 w 1117068"/>
                <a:gd name="connsiteY278" fmla="*/ 317943 h 534561"/>
                <a:gd name="connsiteX279" fmla="*/ 595302 w 1117068"/>
                <a:gd name="connsiteY279" fmla="*/ 321179 h 534561"/>
                <a:gd name="connsiteX280" fmla="*/ 582339 w 1117068"/>
                <a:gd name="connsiteY280" fmla="*/ 323696 h 534561"/>
                <a:gd name="connsiteX281" fmla="*/ 568295 w 1117068"/>
                <a:gd name="connsiteY281" fmla="*/ 321538 h 534561"/>
                <a:gd name="connsiteX282" fmla="*/ 567935 w 1117068"/>
                <a:gd name="connsiteY282" fmla="*/ 320460 h 534561"/>
                <a:gd name="connsiteX283" fmla="*/ 556412 w 1117068"/>
                <a:gd name="connsiteY283" fmla="*/ 305358 h 534561"/>
                <a:gd name="connsiteX284" fmla="*/ 556052 w 1117068"/>
                <a:gd name="connsiteY284" fmla="*/ 303920 h 534561"/>
                <a:gd name="connsiteX285" fmla="*/ 287062 w 1117068"/>
                <a:gd name="connsiteY285" fmla="*/ 304639 h 534561"/>
                <a:gd name="connsiteX286" fmla="*/ 151306 w 1117068"/>
                <a:gd name="connsiteY286" fmla="*/ 303920 h 534561"/>
                <a:gd name="connsiteX287" fmla="*/ 83969 w 1117068"/>
                <a:gd name="connsiteY287" fmla="*/ 303920 h 534561"/>
                <a:gd name="connsiteX288" fmla="*/ 22033 w 1117068"/>
                <a:gd name="connsiteY288" fmla="*/ 302482 h 534561"/>
                <a:gd name="connsiteX289" fmla="*/ 16271 w 1117068"/>
                <a:gd name="connsiteY289" fmla="*/ 300684 h 534561"/>
                <a:gd name="connsiteX290" fmla="*/ 9789 w 1117068"/>
                <a:gd name="connsiteY290" fmla="*/ 294212 h 534561"/>
                <a:gd name="connsiteX291" fmla="*/ 9069 w 1117068"/>
                <a:gd name="connsiteY291" fmla="*/ 259336 h 534561"/>
                <a:gd name="connsiteX292" fmla="*/ 11950 w 1117068"/>
                <a:gd name="connsiteY292" fmla="*/ 235965 h 534561"/>
                <a:gd name="connsiteX293" fmla="*/ 17351 w 1117068"/>
                <a:gd name="connsiteY293" fmla="*/ 231651 h 534561"/>
                <a:gd name="connsiteX294" fmla="*/ 68845 w 1117068"/>
                <a:gd name="connsiteY294" fmla="*/ 229134 h 534561"/>
                <a:gd name="connsiteX295" fmla="*/ 139783 w 1117068"/>
                <a:gd name="connsiteY295" fmla="*/ 229853 h 534561"/>
                <a:gd name="connsiteX296" fmla="*/ 280220 w 1117068"/>
                <a:gd name="connsiteY296" fmla="*/ 231291 h 534561"/>
                <a:gd name="connsiteX297" fmla="*/ 420297 w 1117068"/>
                <a:gd name="connsiteY297" fmla="*/ 237763 h 534561"/>
                <a:gd name="connsiteX298" fmla="*/ 558213 w 1117068"/>
                <a:gd name="connsiteY298" fmla="*/ 237404 h 534561"/>
                <a:gd name="connsiteX299" fmla="*/ 565846 w 1117068"/>
                <a:gd name="connsiteY299" fmla="*/ 226799 h 534561"/>
                <a:gd name="connsiteX300" fmla="*/ 557773 w 1117068"/>
                <a:gd name="connsiteY300" fmla="*/ 235655 h 534561"/>
                <a:gd name="connsiteX301" fmla="*/ 554832 w 1117068"/>
                <a:gd name="connsiteY301" fmla="*/ 234580 h 534561"/>
                <a:gd name="connsiteX302" fmla="*/ 566596 w 1117068"/>
                <a:gd name="connsiteY302" fmla="*/ 220958 h 534561"/>
                <a:gd name="connsiteX303" fmla="*/ 587183 w 1117068"/>
                <a:gd name="connsiteY303" fmla="*/ 216656 h 534561"/>
                <a:gd name="connsiteX304" fmla="*/ 587551 w 1117068"/>
                <a:gd name="connsiteY304" fmla="*/ 217732 h 534561"/>
                <a:gd name="connsiteX305" fmla="*/ 569537 w 1117068"/>
                <a:gd name="connsiteY305" fmla="*/ 222750 h 534561"/>
                <a:gd name="connsiteX306" fmla="*/ 566735 w 1117068"/>
                <a:gd name="connsiteY306" fmla="*/ 225824 h 534561"/>
                <a:gd name="connsiteX307" fmla="*/ 585310 w 1117068"/>
                <a:gd name="connsiteY307" fmla="*/ 220145 h 534561"/>
                <a:gd name="connsiteX308" fmla="*/ 604665 w 1117068"/>
                <a:gd name="connsiteY308" fmla="*/ 225179 h 534561"/>
                <a:gd name="connsiteX309" fmla="*/ 610786 w 1117068"/>
                <a:gd name="connsiteY309" fmla="*/ 198572 h 534561"/>
                <a:gd name="connsiteX310" fmla="*/ 718454 w 1117068"/>
                <a:gd name="connsiteY310" fmla="*/ 54034 h 534561"/>
                <a:gd name="connsiteX311" fmla="*/ 704771 w 1117068"/>
                <a:gd name="connsiteY311" fmla="*/ 39652 h 534561"/>
                <a:gd name="connsiteX312" fmla="*/ 709092 w 1117068"/>
                <a:gd name="connsiteY312" fmla="*/ 35337 h 534561"/>
                <a:gd name="connsiteX313" fmla="*/ 723856 w 1117068"/>
                <a:gd name="connsiteY313" fmla="*/ 50438 h 534561"/>
                <a:gd name="connsiteX314" fmla="*/ 729977 w 1117068"/>
                <a:gd name="connsiteY314" fmla="*/ 46843 h 534561"/>
                <a:gd name="connsiteX315" fmla="*/ 718454 w 1117068"/>
                <a:gd name="connsiteY315" fmla="*/ 30663 h 534561"/>
                <a:gd name="connsiteX316" fmla="*/ 722775 w 1117068"/>
                <a:gd name="connsiteY316" fmla="*/ 27427 h 534561"/>
                <a:gd name="connsiteX317" fmla="*/ 735019 w 1117068"/>
                <a:gd name="connsiteY317" fmla="*/ 43607 h 534561"/>
                <a:gd name="connsiteX318" fmla="*/ 822882 w 1117068"/>
                <a:gd name="connsiteY318" fmla="*/ 11607 h 534561"/>
                <a:gd name="connsiteX319" fmla="*/ 894062 w 1117068"/>
                <a:gd name="connsiteY319" fmla="*/ 11455 h 534561"/>
                <a:gd name="connsiteX320" fmla="*/ 955213 w 1117068"/>
                <a:gd name="connsiteY320" fmla="*/ 2856 h 534561"/>
                <a:gd name="connsiteX321" fmla="*/ 1047369 w 1117068"/>
                <a:gd name="connsiteY321" fmla="*/ 52866 h 534561"/>
                <a:gd name="connsiteX322" fmla="*/ 1115141 w 1117068"/>
                <a:gd name="connsiteY322" fmla="*/ 150008 h 534561"/>
                <a:gd name="connsiteX323" fmla="*/ 1109762 w 1117068"/>
                <a:gd name="connsiteY323" fmla="*/ 152886 h 534561"/>
                <a:gd name="connsiteX324" fmla="*/ 1082139 w 1117068"/>
                <a:gd name="connsiteY324" fmla="*/ 112343 h 534561"/>
                <a:gd name="connsiteX325" fmla="*/ 1116726 w 1117068"/>
                <a:gd name="connsiteY325" fmla="*/ 175417 h 534561"/>
                <a:gd name="connsiteX326" fmla="*/ 1110983 w 1117068"/>
                <a:gd name="connsiteY326" fmla="*/ 178291 h 534561"/>
                <a:gd name="connsiteX327" fmla="*/ 1078678 w 1117068"/>
                <a:gd name="connsiteY327" fmla="*/ 117209 h 534561"/>
                <a:gd name="connsiteX328" fmla="*/ 1034888 w 1117068"/>
                <a:gd name="connsiteY328" fmla="*/ 67264 h 534561"/>
                <a:gd name="connsiteX329" fmla="*/ 924694 w 1117068"/>
                <a:gd name="connsiteY329" fmla="*/ 9415 h 534561"/>
                <a:gd name="connsiteX330" fmla="*/ 925053 w 1117068"/>
                <a:gd name="connsiteY330" fmla="*/ 7978 h 534561"/>
                <a:gd name="connsiteX331" fmla="*/ 990020 w 1117068"/>
                <a:gd name="connsiteY331" fmla="*/ 28099 h 534561"/>
                <a:gd name="connsiteX332" fmla="*/ 1035247 w 1117068"/>
                <a:gd name="connsiteY332" fmla="*/ 59719 h 534561"/>
                <a:gd name="connsiteX333" fmla="*/ 1078876 w 1117068"/>
                <a:gd name="connsiteY333" fmla="*/ 107553 h 534561"/>
                <a:gd name="connsiteX334" fmla="*/ 1047010 w 1117068"/>
                <a:gd name="connsiteY334" fmla="*/ 60781 h 534561"/>
                <a:gd name="connsiteX335" fmla="*/ 954855 w 1117068"/>
                <a:gd name="connsiteY335" fmla="*/ 5014 h 534561"/>
                <a:gd name="connsiteX336" fmla="*/ 955213 w 1117068"/>
                <a:gd name="connsiteY336" fmla="*/ 2856 h 534561"/>
                <a:gd name="connsiteX337" fmla="*/ 994406 w 1117068"/>
                <a:gd name="connsiteY337" fmla="*/ 40 h 534561"/>
                <a:gd name="connsiteX338" fmla="*/ 1069856 w 1117068"/>
                <a:gd name="connsiteY338" fmla="*/ 53136 h 534561"/>
                <a:gd name="connsiteX339" fmla="*/ 1114260 w 1117068"/>
                <a:gd name="connsiteY339" fmla="*/ 120941 h 534561"/>
                <a:gd name="connsiteX340" fmla="*/ 1108123 w 1117068"/>
                <a:gd name="connsiteY340" fmla="*/ 122376 h 534561"/>
                <a:gd name="connsiteX341" fmla="*/ 1062275 w 1117068"/>
                <a:gd name="connsiteY341" fmla="*/ 53136 h 534561"/>
                <a:gd name="connsiteX342" fmla="*/ 993323 w 1117068"/>
                <a:gd name="connsiteY342" fmla="*/ 2551 h 534561"/>
                <a:gd name="connsiteX343" fmla="*/ 994406 w 1117068"/>
                <a:gd name="connsiteY343" fmla="*/ 40 h 53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1117068" h="534561">
                  <a:moveTo>
                    <a:pt x="1018981" y="414019"/>
                  </a:moveTo>
                  <a:cubicBezTo>
                    <a:pt x="1020001" y="414019"/>
                    <a:pt x="1021022" y="414386"/>
                    <a:pt x="1021022" y="415118"/>
                  </a:cubicBezTo>
                  <a:cubicBezTo>
                    <a:pt x="1021702" y="416217"/>
                    <a:pt x="1021022" y="417316"/>
                    <a:pt x="1020341" y="418415"/>
                  </a:cubicBezTo>
                  <a:cubicBezTo>
                    <a:pt x="1020001" y="419514"/>
                    <a:pt x="1019321" y="420613"/>
                    <a:pt x="1017960" y="421346"/>
                  </a:cubicBezTo>
                  <a:cubicBezTo>
                    <a:pt x="1015578" y="423178"/>
                    <a:pt x="1012517" y="418782"/>
                    <a:pt x="1014898" y="416584"/>
                  </a:cubicBezTo>
                  <a:cubicBezTo>
                    <a:pt x="1015919" y="415485"/>
                    <a:pt x="1017620" y="414752"/>
                    <a:pt x="1018981" y="414019"/>
                  </a:cubicBezTo>
                  <a:close/>
                  <a:moveTo>
                    <a:pt x="587450" y="331305"/>
                  </a:moveTo>
                  <a:cubicBezTo>
                    <a:pt x="591720" y="339488"/>
                    <a:pt x="592787" y="349451"/>
                    <a:pt x="594922" y="358347"/>
                  </a:cubicBezTo>
                  <a:cubicBezTo>
                    <a:pt x="597413" y="369022"/>
                    <a:pt x="599548" y="379696"/>
                    <a:pt x="603817" y="389659"/>
                  </a:cubicBezTo>
                  <a:cubicBezTo>
                    <a:pt x="604173" y="390727"/>
                    <a:pt x="602750" y="391438"/>
                    <a:pt x="602394" y="390371"/>
                  </a:cubicBezTo>
                  <a:cubicBezTo>
                    <a:pt x="597768" y="381475"/>
                    <a:pt x="595278" y="371512"/>
                    <a:pt x="592787" y="361549"/>
                  </a:cubicBezTo>
                  <a:cubicBezTo>
                    <a:pt x="590652" y="351942"/>
                    <a:pt x="589585" y="341268"/>
                    <a:pt x="584959" y="333084"/>
                  </a:cubicBezTo>
                  <a:cubicBezTo>
                    <a:pt x="583892" y="331305"/>
                    <a:pt x="586383" y="329881"/>
                    <a:pt x="587450" y="331305"/>
                  </a:cubicBezTo>
                  <a:close/>
                  <a:moveTo>
                    <a:pt x="593477" y="328507"/>
                  </a:moveTo>
                  <a:cubicBezTo>
                    <a:pt x="599947" y="343638"/>
                    <a:pt x="602463" y="360569"/>
                    <a:pt x="606776" y="376420"/>
                  </a:cubicBezTo>
                  <a:cubicBezTo>
                    <a:pt x="611089" y="391190"/>
                    <a:pt x="615402" y="407761"/>
                    <a:pt x="627264" y="418568"/>
                  </a:cubicBezTo>
                  <a:cubicBezTo>
                    <a:pt x="627982" y="418928"/>
                    <a:pt x="626904" y="420009"/>
                    <a:pt x="626185" y="419649"/>
                  </a:cubicBezTo>
                  <a:cubicBezTo>
                    <a:pt x="614683" y="411363"/>
                    <a:pt x="609651" y="396233"/>
                    <a:pt x="606057" y="383264"/>
                  </a:cubicBezTo>
                  <a:cubicBezTo>
                    <a:pt x="600665" y="365973"/>
                    <a:pt x="598149" y="346880"/>
                    <a:pt x="590961" y="329948"/>
                  </a:cubicBezTo>
                  <a:cubicBezTo>
                    <a:pt x="590242" y="328147"/>
                    <a:pt x="592758" y="326706"/>
                    <a:pt x="593477" y="328507"/>
                  </a:cubicBezTo>
                  <a:close/>
                  <a:moveTo>
                    <a:pt x="600157" y="327293"/>
                  </a:moveTo>
                  <a:cubicBezTo>
                    <a:pt x="608358" y="351199"/>
                    <a:pt x="612280" y="375467"/>
                    <a:pt x="623333" y="398287"/>
                  </a:cubicBezTo>
                  <a:cubicBezTo>
                    <a:pt x="632960" y="418571"/>
                    <a:pt x="645083" y="437044"/>
                    <a:pt x="662197" y="451895"/>
                  </a:cubicBezTo>
                  <a:cubicBezTo>
                    <a:pt x="662910" y="452257"/>
                    <a:pt x="661841" y="453344"/>
                    <a:pt x="661128" y="452620"/>
                  </a:cubicBezTo>
                  <a:cubicBezTo>
                    <a:pt x="642587" y="438493"/>
                    <a:pt x="629395" y="418933"/>
                    <a:pt x="619768" y="397200"/>
                  </a:cubicBezTo>
                  <a:cubicBezTo>
                    <a:pt x="614776" y="386696"/>
                    <a:pt x="610497" y="375830"/>
                    <a:pt x="607288" y="364601"/>
                  </a:cubicBezTo>
                  <a:cubicBezTo>
                    <a:pt x="603723" y="352286"/>
                    <a:pt x="601584" y="339970"/>
                    <a:pt x="597305" y="328017"/>
                  </a:cubicBezTo>
                  <a:cubicBezTo>
                    <a:pt x="596592" y="326206"/>
                    <a:pt x="599444" y="325119"/>
                    <a:pt x="600157" y="327293"/>
                  </a:cubicBezTo>
                  <a:close/>
                  <a:moveTo>
                    <a:pt x="1064461" y="312647"/>
                  </a:moveTo>
                  <a:cubicBezTo>
                    <a:pt x="1064822" y="310831"/>
                    <a:pt x="1067717" y="311194"/>
                    <a:pt x="1067717" y="313011"/>
                  </a:cubicBezTo>
                  <a:cubicBezTo>
                    <a:pt x="1066994" y="328267"/>
                    <a:pt x="1059757" y="341707"/>
                    <a:pt x="1052158" y="354783"/>
                  </a:cubicBezTo>
                  <a:cubicBezTo>
                    <a:pt x="1044921" y="368223"/>
                    <a:pt x="1037683" y="381663"/>
                    <a:pt x="1026828" y="392924"/>
                  </a:cubicBezTo>
                  <a:cubicBezTo>
                    <a:pt x="1023933" y="396193"/>
                    <a:pt x="1018867" y="391108"/>
                    <a:pt x="1022124" y="387838"/>
                  </a:cubicBezTo>
                  <a:cubicBezTo>
                    <a:pt x="1032979" y="376941"/>
                    <a:pt x="1039131" y="364591"/>
                    <a:pt x="1046730" y="351514"/>
                  </a:cubicBezTo>
                  <a:cubicBezTo>
                    <a:pt x="1054329" y="339164"/>
                    <a:pt x="1061566" y="326814"/>
                    <a:pt x="1064461" y="312647"/>
                  </a:cubicBezTo>
                  <a:close/>
                  <a:moveTo>
                    <a:pt x="222736" y="309244"/>
                  </a:moveTo>
                  <a:cubicBezTo>
                    <a:pt x="223132" y="309244"/>
                    <a:pt x="223132" y="309244"/>
                    <a:pt x="223132" y="309244"/>
                  </a:cubicBezTo>
                  <a:cubicBezTo>
                    <a:pt x="223926" y="309244"/>
                    <a:pt x="224720" y="309244"/>
                    <a:pt x="225117" y="309244"/>
                  </a:cubicBezTo>
                  <a:cubicBezTo>
                    <a:pt x="225514" y="309244"/>
                    <a:pt x="225514" y="309244"/>
                    <a:pt x="225911" y="309244"/>
                  </a:cubicBezTo>
                  <a:cubicBezTo>
                    <a:pt x="226307" y="309244"/>
                    <a:pt x="226307" y="309244"/>
                    <a:pt x="226307" y="309244"/>
                  </a:cubicBezTo>
                  <a:cubicBezTo>
                    <a:pt x="227895" y="309641"/>
                    <a:pt x="227498" y="311625"/>
                    <a:pt x="226307" y="311625"/>
                  </a:cubicBezTo>
                  <a:cubicBezTo>
                    <a:pt x="226307" y="311625"/>
                    <a:pt x="226307" y="311625"/>
                    <a:pt x="225911" y="311625"/>
                  </a:cubicBezTo>
                  <a:cubicBezTo>
                    <a:pt x="225514" y="312022"/>
                    <a:pt x="225514" y="312022"/>
                    <a:pt x="225117" y="312022"/>
                  </a:cubicBezTo>
                  <a:lnTo>
                    <a:pt x="223132" y="312022"/>
                  </a:lnTo>
                  <a:cubicBezTo>
                    <a:pt x="223132" y="312022"/>
                    <a:pt x="223132" y="312022"/>
                    <a:pt x="222736" y="312022"/>
                  </a:cubicBezTo>
                  <a:cubicBezTo>
                    <a:pt x="222339" y="312022"/>
                    <a:pt x="221942" y="311229"/>
                    <a:pt x="221942" y="310832"/>
                  </a:cubicBezTo>
                  <a:cubicBezTo>
                    <a:pt x="221942" y="310434"/>
                    <a:pt x="221942" y="310434"/>
                    <a:pt x="221942" y="310434"/>
                  </a:cubicBezTo>
                  <a:cubicBezTo>
                    <a:pt x="221942" y="310038"/>
                    <a:pt x="222339" y="309244"/>
                    <a:pt x="222736" y="309244"/>
                  </a:cubicBezTo>
                  <a:close/>
                  <a:moveTo>
                    <a:pt x="231675" y="307534"/>
                  </a:moveTo>
                  <a:cubicBezTo>
                    <a:pt x="264374" y="307534"/>
                    <a:pt x="296713" y="312297"/>
                    <a:pt x="329411" y="311198"/>
                  </a:cubicBezTo>
                  <a:cubicBezTo>
                    <a:pt x="360313" y="310465"/>
                    <a:pt x="391574" y="306069"/>
                    <a:pt x="422117" y="311198"/>
                  </a:cubicBezTo>
                  <a:cubicBezTo>
                    <a:pt x="423195" y="311198"/>
                    <a:pt x="422835" y="312663"/>
                    <a:pt x="422117" y="312663"/>
                  </a:cubicBezTo>
                  <a:cubicBezTo>
                    <a:pt x="390137" y="309000"/>
                    <a:pt x="358157" y="313763"/>
                    <a:pt x="326177" y="314495"/>
                  </a:cubicBezTo>
                  <a:cubicBezTo>
                    <a:pt x="294557" y="315228"/>
                    <a:pt x="263296" y="310832"/>
                    <a:pt x="231675" y="310465"/>
                  </a:cubicBezTo>
                  <a:cubicBezTo>
                    <a:pt x="229879" y="310465"/>
                    <a:pt x="229879" y="307534"/>
                    <a:pt x="231675" y="307534"/>
                  </a:cubicBezTo>
                  <a:close/>
                  <a:moveTo>
                    <a:pt x="1076829" y="289169"/>
                  </a:moveTo>
                  <a:cubicBezTo>
                    <a:pt x="1076829" y="287019"/>
                    <a:pt x="1080420" y="287377"/>
                    <a:pt x="1080420" y="289527"/>
                  </a:cubicBezTo>
                  <a:cubicBezTo>
                    <a:pt x="1079343" y="314968"/>
                    <a:pt x="1075034" y="341842"/>
                    <a:pt x="1060671" y="363700"/>
                  </a:cubicBezTo>
                  <a:cubicBezTo>
                    <a:pt x="1053848" y="374808"/>
                    <a:pt x="1045949" y="384482"/>
                    <a:pt x="1039844" y="395949"/>
                  </a:cubicBezTo>
                  <a:cubicBezTo>
                    <a:pt x="1036613" y="401682"/>
                    <a:pt x="1033740" y="407415"/>
                    <a:pt x="1027636" y="410281"/>
                  </a:cubicBezTo>
                  <a:cubicBezTo>
                    <a:pt x="1023686" y="412073"/>
                    <a:pt x="1020454" y="406340"/>
                    <a:pt x="1024404" y="404190"/>
                  </a:cubicBezTo>
                  <a:cubicBezTo>
                    <a:pt x="1031945" y="400248"/>
                    <a:pt x="1034817" y="389140"/>
                    <a:pt x="1039844" y="382332"/>
                  </a:cubicBezTo>
                  <a:cubicBezTo>
                    <a:pt x="1045949" y="373733"/>
                    <a:pt x="1053130" y="365491"/>
                    <a:pt x="1058157" y="355817"/>
                  </a:cubicBezTo>
                  <a:cubicBezTo>
                    <a:pt x="1069648" y="334317"/>
                    <a:pt x="1072520" y="312460"/>
                    <a:pt x="1076829" y="289169"/>
                  </a:cubicBezTo>
                  <a:close/>
                  <a:moveTo>
                    <a:pt x="27410" y="267969"/>
                  </a:moveTo>
                  <a:cubicBezTo>
                    <a:pt x="30606" y="268305"/>
                    <a:pt x="33802" y="269989"/>
                    <a:pt x="36998" y="271336"/>
                  </a:cubicBezTo>
                  <a:cubicBezTo>
                    <a:pt x="40194" y="272346"/>
                    <a:pt x="43745" y="273693"/>
                    <a:pt x="47296" y="274367"/>
                  </a:cubicBezTo>
                  <a:cubicBezTo>
                    <a:pt x="49782" y="274703"/>
                    <a:pt x="50137" y="278744"/>
                    <a:pt x="47296" y="278407"/>
                  </a:cubicBezTo>
                  <a:cubicBezTo>
                    <a:pt x="43035" y="278071"/>
                    <a:pt x="39129" y="277060"/>
                    <a:pt x="35577" y="275713"/>
                  </a:cubicBezTo>
                  <a:cubicBezTo>
                    <a:pt x="32382" y="274703"/>
                    <a:pt x="29186" y="274030"/>
                    <a:pt x="25990" y="272683"/>
                  </a:cubicBezTo>
                  <a:cubicBezTo>
                    <a:pt x="23504" y="271673"/>
                    <a:pt x="24924" y="267969"/>
                    <a:pt x="27410" y="267969"/>
                  </a:cubicBezTo>
                  <a:close/>
                  <a:moveTo>
                    <a:pt x="39593" y="262147"/>
                  </a:moveTo>
                  <a:cubicBezTo>
                    <a:pt x="43915" y="260031"/>
                    <a:pt x="50759" y="263911"/>
                    <a:pt x="54721" y="265675"/>
                  </a:cubicBezTo>
                  <a:cubicBezTo>
                    <a:pt x="62284" y="269556"/>
                    <a:pt x="69488" y="273789"/>
                    <a:pt x="77772" y="276611"/>
                  </a:cubicBezTo>
                  <a:cubicBezTo>
                    <a:pt x="80294" y="278022"/>
                    <a:pt x="79213" y="281903"/>
                    <a:pt x="76332" y="280845"/>
                  </a:cubicBezTo>
                  <a:cubicBezTo>
                    <a:pt x="69848" y="278728"/>
                    <a:pt x="63725" y="275553"/>
                    <a:pt x="57242" y="272731"/>
                  </a:cubicBezTo>
                  <a:cubicBezTo>
                    <a:pt x="53640" y="270967"/>
                    <a:pt x="50038" y="269203"/>
                    <a:pt x="46076" y="267792"/>
                  </a:cubicBezTo>
                  <a:cubicBezTo>
                    <a:pt x="43915" y="267439"/>
                    <a:pt x="41754" y="267439"/>
                    <a:pt x="39593" y="266028"/>
                  </a:cubicBezTo>
                  <a:cubicBezTo>
                    <a:pt x="37792" y="265322"/>
                    <a:pt x="38152" y="263206"/>
                    <a:pt x="39593" y="262147"/>
                  </a:cubicBezTo>
                  <a:close/>
                  <a:moveTo>
                    <a:pt x="88930" y="261519"/>
                  </a:moveTo>
                  <a:cubicBezTo>
                    <a:pt x="101317" y="266728"/>
                    <a:pt x="113341" y="272681"/>
                    <a:pt x="125364" y="278263"/>
                  </a:cubicBezTo>
                  <a:cubicBezTo>
                    <a:pt x="127915" y="279379"/>
                    <a:pt x="126093" y="283472"/>
                    <a:pt x="123542" y="282355"/>
                  </a:cubicBezTo>
                  <a:cubicBezTo>
                    <a:pt x="111519" y="277146"/>
                    <a:pt x="98767" y="272681"/>
                    <a:pt x="86744" y="266728"/>
                  </a:cubicBezTo>
                  <a:cubicBezTo>
                    <a:pt x="83829" y="265240"/>
                    <a:pt x="86015" y="260031"/>
                    <a:pt x="88930" y="261519"/>
                  </a:cubicBezTo>
                  <a:close/>
                  <a:moveTo>
                    <a:pt x="61306" y="261474"/>
                  </a:moveTo>
                  <a:cubicBezTo>
                    <a:pt x="67421" y="260031"/>
                    <a:pt x="74614" y="263639"/>
                    <a:pt x="79650" y="266525"/>
                  </a:cubicBezTo>
                  <a:cubicBezTo>
                    <a:pt x="87203" y="270855"/>
                    <a:pt x="94396" y="275545"/>
                    <a:pt x="101949" y="278793"/>
                  </a:cubicBezTo>
                  <a:cubicBezTo>
                    <a:pt x="104107" y="279875"/>
                    <a:pt x="103388" y="283483"/>
                    <a:pt x="101230" y="282401"/>
                  </a:cubicBezTo>
                  <a:cubicBezTo>
                    <a:pt x="87203" y="278071"/>
                    <a:pt x="76053" y="268690"/>
                    <a:pt x="61306" y="266525"/>
                  </a:cubicBezTo>
                  <a:cubicBezTo>
                    <a:pt x="58429" y="265804"/>
                    <a:pt x="59148" y="262196"/>
                    <a:pt x="61306" y="261474"/>
                  </a:cubicBezTo>
                  <a:close/>
                  <a:moveTo>
                    <a:pt x="115515" y="259909"/>
                  </a:moveTo>
                  <a:cubicBezTo>
                    <a:pt x="128163" y="264672"/>
                    <a:pt x="139727" y="272365"/>
                    <a:pt x="152737" y="277860"/>
                  </a:cubicBezTo>
                  <a:cubicBezTo>
                    <a:pt x="154905" y="278592"/>
                    <a:pt x="153821" y="281889"/>
                    <a:pt x="151653" y="281157"/>
                  </a:cubicBezTo>
                  <a:cubicBezTo>
                    <a:pt x="138643" y="276394"/>
                    <a:pt x="126718" y="270167"/>
                    <a:pt x="113708" y="265038"/>
                  </a:cubicBezTo>
                  <a:cubicBezTo>
                    <a:pt x="110817" y="263572"/>
                    <a:pt x="112262" y="258444"/>
                    <a:pt x="115515" y="259909"/>
                  </a:cubicBezTo>
                  <a:close/>
                  <a:moveTo>
                    <a:pt x="254766" y="256333"/>
                  </a:moveTo>
                  <a:cubicBezTo>
                    <a:pt x="269286" y="262721"/>
                    <a:pt x="281326" y="273011"/>
                    <a:pt x="294429" y="281527"/>
                  </a:cubicBezTo>
                  <a:cubicBezTo>
                    <a:pt x="296200" y="282592"/>
                    <a:pt x="294429" y="285076"/>
                    <a:pt x="292658" y="284011"/>
                  </a:cubicBezTo>
                  <a:cubicBezTo>
                    <a:pt x="280618" y="276560"/>
                    <a:pt x="269640" y="267334"/>
                    <a:pt x="256537" y="262366"/>
                  </a:cubicBezTo>
                  <a:cubicBezTo>
                    <a:pt x="255829" y="262366"/>
                    <a:pt x="255475" y="262366"/>
                    <a:pt x="254766" y="262366"/>
                  </a:cubicBezTo>
                  <a:cubicBezTo>
                    <a:pt x="254058" y="262011"/>
                    <a:pt x="253350" y="261301"/>
                    <a:pt x="252642" y="260946"/>
                  </a:cubicBezTo>
                  <a:cubicBezTo>
                    <a:pt x="250517" y="259527"/>
                    <a:pt x="251933" y="255269"/>
                    <a:pt x="254766" y="256333"/>
                  </a:cubicBezTo>
                  <a:close/>
                  <a:moveTo>
                    <a:pt x="180955" y="255624"/>
                  </a:moveTo>
                  <a:cubicBezTo>
                    <a:pt x="195387" y="259889"/>
                    <a:pt x="205850" y="271973"/>
                    <a:pt x="221003" y="275171"/>
                  </a:cubicBezTo>
                  <a:cubicBezTo>
                    <a:pt x="223168" y="275882"/>
                    <a:pt x="222086" y="278725"/>
                    <a:pt x="219921" y="278725"/>
                  </a:cubicBezTo>
                  <a:cubicBezTo>
                    <a:pt x="205128" y="276238"/>
                    <a:pt x="192140" y="266286"/>
                    <a:pt x="178790" y="260244"/>
                  </a:cubicBezTo>
                  <a:cubicBezTo>
                    <a:pt x="175904" y="259178"/>
                    <a:pt x="178069" y="255269"/>
                    <a:pt x="180955" y="255624"/>
                  </a:cubicBezTo>
                  <a:close/>
                  <a:moveTo>
                    <a:pt x="270122" y="255512"/>
                  </a:moveTo>
                  <a:cubicBezTo>
                    <a:pt x="275123" y="253681"/>
                    <a:pt x="280481" y="259542"/>
                    <a:pt x="283695" y="262839"/>
                  </a:cubicBezTo>
                  <a:cubicBezTo>
                    <a:pt x="291911" y="269800"/>
                    <a:pt x="300483" y="276028"/>
                    <a:pt x="309770" y="280790"/>
                  </a:cubicBezTo>
                  <a:cubicBezTo>
                    <a:pt x="310485" y="281157"/>
                    <a:pt x="310127" y="281889"/>
                    <a:pt x="309413" y="281889"/>
                  </a:cubicBezTo>
                  <a:cubicBezTo>
                    <a:pt x="300841" y="280424"/>
                    <a:pt x="293697" y="274562"/>
                    <a:pt x="286553" y="269434"/>
                  </a:cubicBezTo>
                  <a:cubicBezTo>
                    <a:pt x="281195" y="265770"/>
                    <a:pt x="275123" y="262839"/>
                    <a:pt x="269765" y="259176"/>
                  </a:cubicBezTo>
                  <a:cubicBezTo>
                    <a:pt x="267979" y="258077"/>
                    <a:pt x="268336" y="255879"/>
                    <a:pt x="270122" y="255512"/>
                  </a:cubicBezTo>
                  <a:close/>
                  <a:moveTo>
                    <a:pt x="132398" y="255140"/>
                  </a:moveTo>
                  <a:cubicBezTo>
                    <a:pt x="146305" y="261704"/>
                    <a:pt x="158787" y="270457"/>
                    <a:pt x="173408" y="275928"/>
                  </a:cubicBezTo>
                  <a:cubicBezTo>
                    <a:pt x="175547" y="276657"/>
                    <a:pt x="174477" y="280304"/>
                    <a:pt x="172694" y="279210"/>
                  </a:cubicBezTo>
                  <a:cubicBezTo>
                    <a:pt x="157717" y="274104"/>
                    <a:pt x="143452" y="267539"/>
                    <a:pt x="129545" y="259516"/>
                  </a:cubicBezTo>
                  <a:cubicBezTo>
                    <a:pt x="126692" y="258057"/>
                    <a:pt x="129545" y="253681"/>
                    <a:pt x="132398" y="255140"/>
                  </a:cubicBezTo>
                  <a:close/>
                  <a:moveTo>
                    <a:pt x="158198" y="255101"/>
                  </a:moveTo>
                  <a:cubicBezTo>
                    <a:pt x="171849" y="261493"/>
                    <a:pt x="182984" y="272146"/>
                    <a:pt x="198071" y="275697"/>
                  </a:cubicBezTo>
                  <a:cubicBezTo>
                    <a:pt x="200945" y="276407"/>
                    <a:pt x="199508" y="280314"/>
                    <a:pt x="196634" y="279603"/>
                  </a:cubicBezTo>
                  <a:cubicBezTo>
                    <a:pt x="181547" y="276763"/>
                    <a:pt x="168616" y="267175"/>
                    <a:pt x="155325" y="259718"/>
                  </a:cubicBezTo>
                  <a:cubicBezTo>
                    <a:pt x="152092" y="257942"/>
                    <a:pt x="154966" y="253681"/>
                    <a:pt x="158198" y="255101"/>
                  </a:cubicBezTo>
                  <a:close/>
                  <a:moveTo>
                    <a:pt x="292998" y="254404"/>
                  </a:moveTo>
                  <a:cubicBezTo>
                    <a:pt x="298475" y="255851"/>
                    <a:pt x="303222" y="260553"/>
                    <a:pt x="307603" y="264894"/>
                  </a:cubicBezTo>
                  <a:cubicBezTo>
                    <a:pt x="311985" y="269234"/>
                    <a:pt x="316731" y="273936"/>
                    <a:pt x="322573" y="277554"/>
                  </a:cubicBezTo>
                  <a:cubicBezTo>
                    <a:pt x="324764" y="279000"/>
                    <a:pt x="322573" y="281894"/>
                    <a:pt x="320382" y="280809"/>
                  </a:cubicBezTo>
                  <a:cubicBezTo>
                    <a:pt x="315271" y="278277"/>
                    <a:pt x="310889" y="274298"/>
                    <a:pt x="306508" y="270319"/>
                  </a:cubicBezTo>
                  <a:cubicBezTo>
                    <a:pt x="301761" y="265617"/>
                    <a:pt x="297015" y="262000"/>
                    <a:pt x="291173" y="258745"/>
                  </a:cubicBezTo>
                  <a:cubicBezTo>
                    <a:pt x="288617" y="257298"/>
                    <a:pt x="290442" y="253681"/>
                    <a:pt x="292998" y="254404"/>
                  </a:cubicBezTo>
                  <a:close/>
                  <a:moveTo>
                    <a:pt x="228394" y="253918"/>
                  </a:moveTo>
                  <a:cubicBezTo>
                    <a:pt x="235564" y="257203"/>
                    <a:pt x="241299" y="263407"/>
                    <a:pt x="247393" y="268151"/>
                  </a:cubicBezTo>
                  <a:cubicBezTo>
                    <a:pt x="251336" y="271071"/>
                    <a:pt x="259223" y="279099"/>
                    <a:pt x="264600" y="278370"/>
                  </a:cubicBezTo>
                  <a:cubicBezTo>
                    <a:pt x="265675" y="278370"/>
                    <a:pt x="266033" y="280194"/>
                    <a:pt x="264958" y="280559"/>
                  </a:cubicBezTo>
                  <a:cubicBezTo>
                    <a:pt x="259939" y="283479"/>
                    <a:pt x="251695" y="276545"/>
                    <a:pt x="247752" y="273990"/>
                  </a:cubicBezTo>
                  <a:cubicBezTo>
                    <a:pt x="240224" y="268881"/>
                    <a:pt x="233054" y="263407"/>
                    <a:pt x="225168" y="259028"/>
                  </a:cubicBezTo>
                  <a:cubicBezTo>
                    <a:pt x="221942" y="257203"/>
                    <a:pt x="225168" y="252094"/>
                    <a:pt x="228394" y="253918"/>
                  </a:cubicBezTo>
                  <a:close/>
                  <a:moveTo>
                    <a:pt x="201937" y="253559"/>
                  </a:moveTo>
                  <a:cubicBezTo>
                    <a:pt x="214885" y="260886"/>
                    <a:pt x="225675" y="271144"/>
                    <a:pt x="240061" y="276273"/>
                  </a:cubicBezTo>
                  <a:cubicBezTo>
                    <a:pt x="242219" y="277005"/>
                    <a:pt x="241140" y="280302"/>
                    <a:pt x="238982" y="279570"/>
                  </a:cubicBezTo>
                  <a:cubicBezTo>
                    <a:pt x="224596" y="275540"/>
                    <a:pt x="212007" y="266015"/>
                    <a:pt x="199060" y="257955"/>
                  </a:cubicBezTo>
                  <a:cubicBezTo>
                    <a:pt x="196542" y="256124"/>
                    <a:pt x="199060" y="252094"/>
                    <a:pt x="201937" y="253559"/>
                  </a:cubicBezTo>
                  <a:close/>
                  <a:moveTo>
                    <a:pt x="651945" y="240471"/>
                  </a:moveTo>
                  <a:cubicBezTo>
                    <a:pt x="652307" y="239394"/>
                    <a:pt x="654113" y="239753"/>
                    <a:pt x="654113" y="240471"/>
                  </a:cubicBezTo>
                  <a:cubicBezTo>
                    <a:pt x="650500" y="284622"/>
                    <a:pt x="662783" y="329492"/>
                    <a:pt x="681207" y="368978"/>
                  </a:cubicBezTo>
                  <a:cubicBezTo>
                    <a:pt x="697825" y="404156"/>
                    <a:pt x="720223" y="437180"/>
                    <a:pt x="754543" y="456922"/>
                  </a:cubicBezTo>
                  <a:cubicBezTo>
                    <a:pt x="758156" y="458717"/>
                    <a:pt x="754904" y="464460"/>
                    <a:pt x="751292" y="462307"/>
                  </a:cubicBezTo>
                  <a:cubicBezTo>
                    <a:pt x="714082" y="441128"/>
                    <a:pt x="689516" y="404873"/>
                    <a:pt x="673260" y="366465"/>
                  </a:cubicBezTo>
                  <a:cubicBezTo>
                    <a:pt x="663144" y="343492"/>
                    <a:pt x="655919" y="320877"/>
                    <a:pt x="651945" y="296468"/>
                  </a:cubicBezTo>
                  <a:cubicBezTo>
                    <a:pt x="649055" y="278161"/>
                    <a:pt x="645804" y="258060"/>
                    <a:pt x="651945" y="240471"/>
                  </a:cubicBezTo>
                  <a:close/>
                  <a:moveTo>
                    <a:pt x="49400" y="239966"/>
                  </a:moveTo>
                  <a:cubicBezTo>
                    <a:pt x="40577" y="239651"/>
                    <a:pt x="31755" y="239921"/>
                    <a:pt x="23833" y="242078"/>
                  </a:cubicBezTo>
                  <a:cubicBezTo>
                    <a:pt x="20592" y="257898"/>
                    <a:pt x="23113" y="273718"/>
                    <a:pt x="22753" y="289538"/>
                  </a:cubicBezTo>
                  <a:cubicBezTo>
                    <a:pt x="41478" y="286302"/>
                    <a:pt x="59482" y="287740"/>
                    <a:pt x="78207" y="289898"/>
                  </a:cubicBezTo>
                  <a:cubicBezTo>
                    <a:pt x="100893" y="292055"/>
                    <a:pt x="122499" y="291695"/>
                    <a:pt x="144825" y="290617"/>
                  </a:cubicBezTo>
                  <a:cubicBezTo>
                    <a:pt x="190557" y="289179"/>
                    <a:pt x="235568" y="289898"/>
                    <a:pt x="280940" y="290976"/>
                  </a:cubicBezTo>
                  <a:cubicBezTo>
                    <a:pt x="372404" y="293493"/>
                    <a:pt x="463148" y="288100"/>
                    <a:pt x="554612" y="292774"/>
                  </a:cubicBezTo>
                  <a:cubicBezTo>
                    <a:pt x="554612" y="279830"/>
                    <a:pt x="554612" y="266527"/>
                    <a:pt x="556052" y="254302"/>
                  </a:cubicBezTo>
                  <a:cubicBezTo>
                    <a:pt x="556052" y="253943"/>
                    <a:pt x="556052" y="253943"/>
                    <a:pt x="556052" y="253943"/>
                  </a:cubicBezTo>
                  <a:cubicBezTo>
                    <a:pt x="556412" y="251786"/>
                    <a:pt x="556412" y="249628"/>
                    <a:pt x="556412" y="247471"/>
                  </a:cubicBezTo>
                  <a:cubicBezTo>
                    <a:pt x="511040" y="249988"/>
                    <a:pt x="465668" y="249988"/>
                    <a:pt x="419936" y="249269"/>
                  </a:cubicBezTo>
                  <a:cubicBezTo>
                    <a:pt x="373124" y="248190"/>
                    <a:pt x="326672" y="245314"/>
                    <a:pt x="280220" y="243516"/>
                  </a:cubicBezTo>
                  <a:cubicBezTo>
                    <a:pt x="233048" y="241718"/>
                    <a:pt x="186596" y="242078"/>
                    <a:pt x="139423" y="242078"/>
                  </a:cubicBezTo>
                  <a:cubicBezTo>
                    <a:pt x="117818" y="242078"/>
                    <a:pt x="96572" y="241718"/>
                    <a:pt x="74966" y="241359"/>
                  </a:cubicBezTo>
                  <a:cubicBezTo>
                    <a:pt x="67044" y="241179"/>
                    <a:pt x="58222" y="240280"/>
                    <a:pt x="49400" y="239966"/>
                  </a:cubicBezTo>
                  <a:close/>
                  <a:moveTo>
                    <a:pt x="581259" y="235606"/>
                  </a:moveTo>
                  <a:cubicBezTo>
                    <a:pt x="574057" y="236325"/>
                    <a:pt x="570456" y="240280"/>
                    <a:pt x="568655" y="246033"/>
                  </a:cubicBezTo>
                  <a:cubicBezTo>
                    <a:pt x="568295" y="247830"/>
                    <a:pt x="568295" y="249988"/>
                    <a:pt x="568295" y="252145"/>
                  </a:cubicBezTo>
                  <a:cubicBezTo>
                    <a:pt x="572256" y="256100"/>
                    <a:pt x="576217" y="260415"/>
                    <a:pt x="581259" y="264010"/>
                  </a:cubicBezTo>
                  <a:cubicBezTo>
                    <a:pt x="581979" y="264370"/>
                    <a:pt x="581259" y="266167"/>
                    <a:pt x="580178" y="265448"/>
                  </a:cubicBezTo>
                  <a:cubicBezTo>
                    <a:pt x="577658" y="264010"/>
                    <a:pt x="575137" y="261853"/>
                    <a:pt x="572976" y="259696"/>
                  </a:cubicBezTo>
                  <a:cubicBezTo>
                    <a:pt x="571536" y="258617"/>
                    <a:pt x="570456" y="257538"/>
                    <a:pt x="569375" y="256460"/>
                  </a:cubicBezTo>
                  <a:cubicBezTo>
                    <a:pt x="569375" y="256460"/>
                    <a:pt x="569015" y="255741"/>
                    <a:pt x="568295" y="255381"/>
                  </a:cubicBezTo>
                  <a:cubicBezTo>
                    <a:pt x="568295" y="256460"/>
                    <a:pt x="568295" y="257179"/>
                    <a:pt x="568295" y="257898"/>
                  </a:cubicBezTo>
                  <a:cubicBezTo>
                    <a:pt x="568295" y="258617"/>
                    <a:pt x="568295" y="259336"/>
                    <a:pt x="568295" y="260055"/>
                  </a:cubicBezTo>
                  <a:cubicBezTo>
                    <a:pt x="572976" y="263651"/>
                    <a:pt x="577298" y="267606"/>
                    <a:pt x="581979" y="270482"/>
                  </a:cubicBezTo>
                  <a:cubicBezTo>
                    <a:pt x="582699" y="271201"/>
                    <a:pt x="581979" y="272280"/>
                    <a:pt x="581619" y="271920"/>
                  </a:cubicBezTo>
                  <a:cubicBezTo>
                    <a:pt x="577298" y="269044"/>
                    <a:pt x="572256" y="266167"/>
                    <a:pt x="568295" y="262932"/>
                  </a:cubicBezTo>
                  <a:cubicBezTo>
                    <a:pt x="568295" y="264729"/>
                    <a:pt x="568295" y="266887"/>
                    <a:pt x="568295" y="268684"/>
                  </a:cubicBezTo>
                  <a:cubicBezTo>
                    <a:pt x="570816" y="269403"/>
                    <a:pt x="572976" y="271561"/>
                    <a:pt x="574777" y="273358"/>
                  </a:cubicBezTo>
                  <a:cubicBezTo>
                    <a:pt x="577658" y="275516"/>
                    <a:pt x="580178" y="278033"/>
                    <a:pt x="582699" y="280190"/>
                  </a:cubicBezTo>
                  <a:cubicBezTo>
                    <a:pt x="583059" y="280549"/>
                    <a:pt x="583059" y="280909"/>
                    <a:pt x="582699" y="280909"/>
                  </a:cubicBezTo>
                  <a:cubicBezTo>
                    <a:pt x="580178" y="279830"/>
                    <a:pt x="577658" y="278033"/>
                    <a:pt x="575857" y="276235"/>
                  </a:cubicBezTo>
                  <a:cubicBezTo>
                    <a:pt x="573336" y="274078"/>
                    <a:pt x="570816" y="272639"/>
                    <a:pt x="567935" y="271201"/>
                  </a:cubicBezTo>
                  <a:cubicBezTo>
                    <a:pt x="567935" y="272639"/>
                    <a:pt x="567575" y="273718"/>
                    <a:pt x="567575" y="275156"/>
                  </a:cubicBezTo>
                  <a:cubicBezTo>
                    <a:pt x="572976" y="278752"/>
                    <a:pt x="576937" y="283785"/>
                    <a:pt x="582339" y="286662"/>
                  </a:cubicBezTo>
                  <a:cubicBezTo>
                    <a:pt x="583059" y="287021"/>
                    <a:pt x="582699" y="288100"/>
                    <a:pt x="581979" y="288100"/>
                  </a:cubicBezTo>
                  <a:cubicBezTo>
                    <a:pt x="576577" y="285583"/>
                    <a:pt x="572616" y="280909"/>
                    <a:pt x="567575" y="278033"/>
                  </a:cubicBezTo>
                  <a:cubicBezTo>
                    <a:pt x="567575" y="280190"/>
                    <a:pt x="567575" y="281988"/>
                    <a:pt x="567575" y="284145"/>
                  </a:cubicBezTo>
                  <a:cubicBezTo>
                    <a:pt x="567935" y="283785"/>
                    <a:pt x="568295" y="283785"/>
                    <a:pt x="569015" y="283785"/>
                  </a:cubicBezTo>
                  <a:cubicBezTo>
                    <a:pt x="571176" y="285224"/>
                    <a:pt x="573697" y="287381"/>
                    <a:pt x="575497" y="289179"/>
                  </a:cubicBezTo>
                  <a:cubicBezTo>
                    <a:pt x="578018" y="290976"/>
                    <a:pt x="580178" y="292415"/>
                    <a:pt x="582699" y="293853"/>
                  </a:cubicBezTo>
                  <a:cubicBezTo>
                    <a:pt x="583059" y="294212"/>
                    <a:pt x="582699" y="294572"/>
                    <a:pt x="581979" y="294572"/>
                  </a:cubicBezTo>
                  <a:cubicBezTo>
                    <a:pt x="579458" y="294212"/>
                    <a:pt x="577298" y="292415"/>
                    <a:pt x="575137" y="290976"/>
                  </a:cubicBezTo>
                  <a:cubicBezTo>
                    <a:pt x="572976" y="289179"/>
                    <a:pt x="570456" y="287740"/>
                    <a:pt x="567575" y="285943"/>
                  </a:cubicBezTo>
                  <a:cubicBezTo>
                    <a:pt x="567575" y="287740"/>
                    <a:pt x="567935" y="289538"/>
                    <a:pt x="568295" y="290976"/>
                  </a:cubicBezTo>
                  <a:cubicBezTo>
                    <a:pt x="573336" y="294572"/>
                    <a:pt x="577658" y="298886"/>
                    <a:pt x="582699" y="302122"/>
                  </a:cubicBezTo>
                  <a:cubicBezTo>
                    <a:pt x="583059" y="302841"/>
                    <a:pt x="582699" y="303920"/>
                    <a:pt x="581619" y="303561"/>
                  </a:cubicBezTo>
                  <a:cubicBezTo>
                    <a:pt x="577298" y="301044"/>
                    <a:pt x="572976" y="297808"/>
                    <a:pt x="569015" y="294572"/>
                  </a:cubicBezTo>
                  <a:cubicBezTo>
                    <a:pt x="569736" y="298167"/>
                    <a:pt x="571176" y="301403"/>
                    <a:pt x="573336" y="303561"/>
                  </a:cubicBezTo>
                  <a:cubicBezTo>
                    <a:pt x="575857" y="305718"/>
                    <a:pt x="579098" y="307875"/>
                    <a:pt x="582699" y="308954"/>
                  </a:cubicBezTo>
                  <a:cubicBezTo>
                    <a:pt x="584499" y="308954"/>
                    <a:pt x="585940" y="308235"/>
                    <a:pt x="588100" y="307516"/>
                  </a:cubicBezTo>
                  <a:cubicBezTo>
                    <a:pt x="594942" y="304639"/>
                    <a:pt x="598903" y="300325"/>
                    <a:pt x="600704" y="294572"/>
                  </a:cubicBezTo>
                  <a:cubicBezTo>
                    <a:pt x="600704" y="292055"/>
                    <a:pt x="600704" y="289538"/>
                    <a:pt x="600704" y="287740"/>
                  </a:cubicBezTo>
                  <a:cubicBezTo>
                    <a:pt x="600704" y="274797"/>
                    <a:pt x="601784" y="260774"/>
                    <a:pt x="601064" y="247830"/>
                  </a:cubicBezTo>
                  <a:cubicBezTo>
                    <a:pt x="599983" y="247471"/>
                    <a:pt x="599623" y="246752"/>
                    <a:pt x="599263" y="245673"/>
                  </a:cubicBezTo>
                  <a:cubicBezTo>
                    <a:pt x="597103" y="238482"/>
                    <a:pt x="588821" y="234527"/>
                    <a:pt x="581259" y="235606"/>
                  </a:cubicBezTo>
                  <a:close/>
                  <a:moveTo>
                    <a:pt x="38916" y="223376"/>
                  </a:moveTo>
                  <a:cubicBezTo>
                    <a:pt x="50763" y="223376"/>
                    <a:pt x="62609" y="223738"/>
                    <a:pt x="74456" y="223738"/>
                  </a:cubicBezTo>
                  <a:cubicBezTo>
                    <a:pt x="75533" y="223738"/>
                    <a:pt x="75533" y="225183"/>
                    <a:pt x="74456" y="225183"/>
                  </a:cubicBezTo>
                  <a:cubicBezTo>
                    <a:pt x="63686" y="225906"/>
                    <a:pt x="52917" y="226267"/>
                    <a:pt x="42147" y="226267"/>
                  </a:cubicBezTo>
                  <a:cubicBezTo>
                    <a:pt x="31737" y="226267"/>
                    <a:pt x="20608" y="225183"/>
                    <a:pt x="10198" y="227351"/>
                  </a:cubicBezTo>
                  <a:cubicBezTo>
                    <a:pt x="10198" y="240000"/>
                    <a:pt x="8403" y="252648"/>
                    <a:pt x="7326" y="264935"/>
                  </a:cubicBezTo>
                  <a:cubicBezTo>
                    <a:pt x="6967" y="266019"/>
                    <a:pt x="5531" y="266019"/>
                    <a:pt x="5531" y="264935"/>
                  </a:cubicBezTo>
                  <a:cubicBezTo>
                    <a:pt x="4454" y="251925"/>
                    <a:pt x="7326" y="238554"/>
                    <a:pt x="7326" y="225545"/>
                  </a:cubicBezTo>
                  <a:cubicBezTo>
                    <a:pt x="7326" y="224099"/>
                    <a:pt x="8762" y="223738"/>
                    <a:pt x="9839" y="224099"/>
                  </a:cubicBezTo>
                  <a:cubicBezTo>
                    <a:pt x="19172" y="221931"/>
                    <a:pt x="29224" y="223376"/>
                    <a:pt x="38916" y="223376"/>
                  </a:cubicBezTo>
                  <a:close/>
                  <a:moveTo>
                    <a:pt x="3259" y="216311"/>
                  </a:moveTo>
                  <a:cubicBezTo>
                    <a:pt x="22880" y="216311"/>
                    <a:pt x="42858" y="215581"/>
                    <a:pt x="62122" y="219962"/>
                  </a:cubicBezTo>
                  <a:cubicBezTo>
                    <a:pt x="62835" y="219962"/>
                    <a:pt x="62478" y="221058"/>
                    <a:pt x="62122" y="221058"/>
                  </a:cubicBezTo>
                  <a:cubicBezTo>
                    <a:pt x="42858" y="219962"/>
                    <a:pt x="23594" y="219597"/>
                    <a:pt x="4330" y="219962"/>
                  </a:cubicBezTo>
                  <a:cubicBezTo>
                    <a:pt x="2903" y="229821"/>
                    <a:pt x="2903" y="240044"/>
                    <a:pt x="2546" y="250268"/>
                  </a:cubicBezTo>
                  <a:cubicBezTo>
                    <a:pt x="2546" y="251729"/>
                    <a:pt x="762" y="251363"/>
                    <a:pt x="762" y="250268"/>
                  </a:cubicBezTo>
                  <a:cubicBezTo>
                    <a:pt x="-308" y="239679"/>
                    <a:pt x="-308" y="229091"/>
                    <a:pt x="1119" y="218867"/>
                  </a:cubicBezTo>
                  <a:cubicBezTo>
                    <a:pt x="1119" y="218502"/>
                    <a:pt x="1476" y="218137"/>
                    <a:pt x="1832" y="217772"/>
                  </a:cubicBezTo>
                  <a:cubicBezTo>
                    <a:pt x="1832" y="217406"/>
                    <a:pt x="2189" y="216311"/>
                    <a:pt x="3259" y="216311"/>
                  </a:cubicBezTo>
                  <a:close/>
                  <a:moveTo>
                    <a:pt x="558653" y="213994"/>
                  </a:moveTo>
                  <a:cubicBezTo>
                    <a:pt x="559010" y="213994"/>
                    <a:pt x="559723" y="214726"/>
                    <a:pt x="559010" y="215093"/>
                  </a:cubicBezTo>
                  <a:cubicBezTo>
                    <a:pt x="552595" y="218390"/>
                    <a:pt x="549744" y="224618"/>
                    <a:pt x="546181" y="231212"/>
                  </a:cubicBezTo>
                  <a:cubicBezTo>
                    <a:pt x="545468" y="232677"/>
                    <a:pt x="542617" y="231578"/>
                    <a:pt x="543330" y="229747"/>
                  </a:cubicBezTo>
                  <a:cubicBezTo>
                    <a:pt x="545824" y="223519"/>
                    <a:pt x="551882" y="215093"/>
                    <a:pt x="558653" y="213994"/>
                  </a:cubicBezTo>
                  <a:close/>
                  <a:moveTo>
                    <a:pt x="574869" y="212270"/>
                  </a:moveTo>
                  <a:cubicBezTo>
                    <a:pt x="575592" y="212270"/>
                    <a:pt x="575592" y="213359"/>
                    <a:pt x="574869" y="213359"/>
                  </a:cubicBezTo>
                  <a:cubicBezTo>
                    <a:pt x="563294" y="213722"/>
                    <a:pt x="554975" y="223156"/>
                    <a:pt x="551358" y="234042"/>
                  </a:cubicBezTo>
                  <a:cubicBezTo>
                    <a:pt x="550634" y="235856"/>
                    <a:pt x="547379" y="235130"/>
                    <a:pt x="548102" y="232953"/>
                  </a:cubicBezTo>
                  <a:cubicBezTo>
                    <a:pt x="552081" y="221704"/>
                    <a:pt x="562209" y="210819"/>
                    <a:pt x="574869" y="212270"/>
                  </a:cubicBezTo>
                  <a:close/>
                  <a:moveTo>
                    <a:pt x="648704" y="202371"/>
                  </a:moveTo>
                  <a:cubicBezTo>
                    <a:pt x="649781" y="201294"/>
                    <a:pt x="651578" y="202371"/>
                    <a:pt x="650859" y="203448"/>
                  </a:cubicBezTo>
                  <a:cubicBezTo>
                    <a:pt x="645470" y="213143"/>
                    <a:pt x="645829" y="224632"/>
                    <a:pt x="644392" y="235045"/>
                  </a:cubicBezTo>
                  <a:cubicBezTo>
                    <a:pt x="641877" y="249407"/>
                    <a:pt x="640800" y="263410"/>
                    <a:pt x="641159" y="277772"/>
                  </a:cubicBezTo>
                  <a:cubicBezTo>
                    <a:pt x="641877" y="307574"/>
                    <a:pt x="648704" y="337016"/>
                    <a:pt x="661997" y="363945"/>
                  </a:cubicBezTo>
                  <a:cubicBezTo>
                    <a:pt x="673494" y="388720"/>
                    <a:pt x="689302" y="414213"/>
                    <a:pt x="707984" y="435038"/>
                  </a:cubicBezTo>
                  <a:cubicBezTo>
                    <a:pt x="724511" y="453709"/>
                    <a:pt x="744990" y="465558"/>
                    <a:pt x="767265" y="476329"/>
                  </a:cubicBezTo>
                  <a:cubicBezTo>
                    <a:pt x="770858" y="478483"/>
                    <a:pt x="767624" y="483510"/>
                    <a:pt x="764031" y="482074"/>
                  </a:cubicBezTo>
                  <a:cubicBezTo>
                    <a:pt x="709781" y="456940"/>
                    <a:pt x="674572" y="409904"/>
                    <a:pt x="651578" y="355687"/>
                  </a:cubicBezTo>
                  <a:cubicBezTo>
                    <a:pt x="640440" y="329117"/>
                    <a:pt x="634692" y="300033"/>
                    <a:pt x="635770" y="271309"/>
                  </a:cubicBezTo>
                  <a:cubicBezTo>
                    <a:pt x="636129" y="251202"/>
                    <a:pt x="636129" y="219246"/>
                    <a:pt x="648704" y="202371"/>
                  </a:cubicBezTo>
                  <a:close/>
                  <a:moveTo>
                    <a:pt x="876581" y="36640"/>
                  </a:moveTo>
                  <a:cubicBezTo>
                    <a:pt x="833684" y="33090"/>
                    <a:pt x="790293" y="42169"/>
                    <a:pt x="750863" y="64461"/>
                  </a:cubicBezTo>
                  <a:cubicBezTo>
                    <a:pt x="757344" y="73809"/>
                    <a:pt x="763826" y="82798"/>
                    <a:pt x="769228" y="92505"/>
                  </a:cubicBezTo>
                  <a:cubicBezTo>
                    <a:pt x="771748" y="96460"/>
                    <a:pt x="765627" y="99696"/>
                    <a:pt x="763106" y="96101"/>
                  </a:cubicBezTo>
                  <a:cubicBezTo>
                    <a:pt x="756624" y="87112"/>
                    <a:pt x="750143" y="77764"/>
                    <a:pt x="744021" y="68416"/>
                  </a:cubicBezTo>
                  <a:cubicBezTo>
                    <a:pt x="742581" y="69494"/>
                    <a:pt x="741140" y="70573"/>
                    <a:pt x="739340" y="71292"/>
                  </a:cubicBezTo>
                  <a:cubicBezTo>
                    <a:pt x="744381" y="77404"/>
                    <a:pt x="750143" y="83876"/>
                    <a:pt x="750143" y="91786"/>
                  </a:cubicBezTo>
                  <a:cubicBezTo>
                    <a:pt x="750503" y="95382"/>
                    <a:pt x="745101" y="96101"/>
                    <a:pt x="743661" y="93224"/>
                  </a:cubicBezTo>
                  <a:cubicBezTo>
                    <a:pt x="740060" y="87472"/>
                    <a:pt x="736819" y="81359"/>
                    <a:pt x="733218" y="75607"/>
                  </a:cubicBezTo>
                  <a:cubicBezTo>
                    <a:pt x="727817" y="79202"/>
                    <a:pt x="722415" y="83157"/>
                    <a:pt x="717014" y="87472"/>
                  </a:cubicBezTo>
                  <a:cubicBezTo>
                    <a:pt x="675603" y="121629"/>
                    <a:pt x="640674" y="168730"/>
                    <a:pt x="630952" y="222662"/>
                  </a:cubicBezTo>
                  <a:cubicBezTo>
                    <a:pt x="620869" y="280549"/>
                    <a:pt x="634192" y="338078"/>
                    <a:pt x="660119" y="390572"/>
                  </a:cubicBezTo>
                  <a:cubicBezTo>
                    <a:pt x="686766" y="445942"/>
                    <a:pt x="731418" y="480459"/>
                    <a:pt x="789753" y="498437"/>
                  </a:cubicBezTo>
                  <a:cubicBezTo>
                    <a:pt x="848088" y="516774"/>
                    <a:pt x="907144" y="508144"/>
                    <a:pt x="961158" y="479740"/>
                  </a:cubicBezTo>
                  <a:cubicBezTo>
                    <a:pt x="996807" y="461403"/>
                    <a:pt x="1040379" y="413943"/>
                    <a:pt x="1060184" y="381583"/>
                  </a:cubicBezTo>
                  <a:cubicBezTo>
                    <a:pt x="1083950" y="334123"/>
                    <a:pt x="1089351" y="313269"/>
                    <a:pt x="1090072" y="260055"/>
                  </a:cubicBezTo>
                  <a:cubicBezTo>
                    <a:pt x="1089712" y="253224"/>
                    <a:pt x="1088271" y="238123"/>
                    <a:pt x="1087551" y="231291"/>
                  </a:cubicBezTo>
                  <a:cubicBezTo>
                    <a:pt x="1083590" y="202527"/>
                    <a:pt x="1076748" y="171606"/>
                    <a:pt x="1059824" y="147157"/>
                  </a:cubicBezTo>
                  <a:cubicBezTo>
                    <a:pt x="1059104" y="146797"/>
                    <a:pt x="1058743" y="146078"/>
                    <a:pt x="1058743" y="145359"/>
                  </a:cubicBezTo>
                  <a:lnTo>
                    <a:pt x="1058383" y="144999"/>
                  </a:lnTo>
                  <a:cubicBezTo>
                    <a:pt x="1041819" y="122348"/>
                    <a:pt x="1021654" y="101854"/>
                    <a:pt x="999328" y="84595"/>
                  </a:cubicBezTo>
                  <a:cubicBezTo>
                    <a:pt x="961878" y="56371"/>
                    <a:pt x="919477" y="40191"/>
                    <a:pt x="876581" y="36640"/>
                  </a:cubicBezTo>
                  <a:close/>
                  <a:moveTo>
                    <a:pt x="894062" y="11455"/>
                  </a:moveTo>
                  <a:cubicBezTo>
                    <a:pt x="963588" y="21921"/>
                    <a:pt x="1026785" y="62573"/>
                    <a:pt x="1071347" y="118393"/>
                  </a:cubicBezTo>
                  <a:cubicBezTo>
                    <a:pt x="1104836" y="161179"/>
                    <a:pt x="1118519" y="220505"/>
                    <a:pt x="1115638" y="273718"/>
                  </a:cubicBezTo>
                  <a:cubicBezTo>
                    <a:pt x="1112758" y="334842"/>
                    <a:pt x="1101235" y="360010"/>
                    <a:pt x="1072427" y="413223"/>
                  </a:cubicBezTo>
                  <a:cubicBezTo>
                    <a:pt x="1070627" y="416459"/>
                    <a:pt x="1062705" y="427605"/>
                    <a:pt x="1058383" y="431560"/>
                  </a:cubicBezTo>
                  <a:cubicBezTo>
                    <a:pt x="1050101" y="441987"/>
                    <a:pt x="1030656" y="459246"/>
                    <a:pt x="1020934" y="468234"/>
                  </a:cubicBezTo>
                  <a:cubicBezTo>
                    <a:pt x="934871" y="548773"/>
                    <a:pt x="795514" y="558122"/>
                    <a:pt x="701530" y="484414"/>
                  </a:cubicBezTo>
                  <a:cubicBezTo>
                    <a:pt x="652197" y="445583"/>
                    <a:pt x="617628" y="380864"/>
                    <a:pt x="605745" y="314348"/>
                  </a:cubicBezTo>
                  <a:cubicBezTo>
                    <a:pt x="604665" y="315426"/>
                    <a:pt x="603584" y="316864"/>
                    <a:pt x="602504" y="317943"/>
                  </a:cubicBezTo>
                  <a:cubicBezTo>
                    <a:pt x="600344" y="319381"/>
                    <a:pt x="597823" y="320460"/>
                    <a:pt x="595302" y="321179"/>
                  </a:cubicBezTo>
                  <a:cubicBezTo>
                    <a:pt x="591341" y="322617"/>
                    <a:pt x="586300" y="323336"/>
                    <a:pt x="582339" y="323696"/>
                  </a:cubicBezTo>
                  <a:cubicBezTo>
                    <a:pt x="577658" y="324055"/>
                    <a:pt x="572256" y="324415"/>
                    <a:pt x="568295" y="321538"/>
                  </a:cubicBezTo>
                  <a:cubicBezTo>
                    <a:pt x="568295" y="321179"/>
                    <a:pt x="567935" y="320819"/>
                    <a:pt x="567935" y="320460"/>
                  </a:cubicBezTo>
                  <a:cubicBezTo>
                    <a:pt x="562174" y="318662"/>
                    <a:pt x="556052" y="311831"/>
                    <a:pt x="556412" y="305358"/>
                  </a:cubicBezTo>
                  <a:cubicBezTo>
                    <a:pt x="556052" y="304639"/>
                    <a:pt x="556052" y="304280"/>
                    <a:pt x="556052" y="303920"/>
                  </a:cubicBezTo>
                  <a:cubicBezTo>
                    <a:pt x="466749" y="308594"/>
                    <a:pt x="376365" y="307516"/>
                    <a:pt x="287062" y="304639"/>
                  </a:cubicBezTo>
                  <a:cubicBezTo>
                    <a:pt x="242050" y="303920"/>
                    <a:pt x="196678" y="302482"/>
                    <a:pt x="151306" y="303920"/>
                  </a:cubicBezTo>
                  <a:cubicBezTo>
                    <a:pt x="128620" y="304639"/>
                    <a:pt x="106655" y="306437"/>
                    <a:pt x="83969" y="303920"/>
                  </a:cubicBezTo>
                  <a:cubicBezTo>
                    <a:pt x="63443" y="301763"/>
                    <a:pt x="42558" y="298886"/>
                    <a:pt x="22033" y="302482"/>
                  </a:cubicBezTo>
                  <a:cubicBezTo>
                    <a:pt x="19512" y="302841"/>
                    <a:pt x="17712" y="302122"/>
                    <a:pt x="16271" y="300684"/>
                  </a:cubicBezTo>
                  <a:cubicBezTo>
                    <a:pt x="13030" y="300684"/>
                    <a:pt x="9429" y="298886"/>
                    <a:pt x="9789" y="294212"/>
                  </a:cubicBezTo>
                  <a:cubicBezTo>
                    <a:pt x="8709" y="283785"/>
                    <a:pt x="7629" y="271201"/>
                    <a:pt x="9069" y="259336"/>
                  </a:cubicBezTo>
                  <a:cubicBezTo>
                    <a:pt x="9069" y="251426"/>
                    <a:pt x="9789" y="243516"/>
                    <a:pt x="11950" y="235965"/>
                  </a:cubicBezTo>
                  <a:cubicBezTo>
                    <a:pt x="12310" y="232729"/>
                    <a:pt x="14831" y="231651"/>
                    <a:pt x="17351" y="231651"/>
                  </a:cubicBezTo>
                  <a:cubicBezTo>
                    <a:pt x="33196" y="225898"/>
                    <a:pt x="52281" y="228774"/>
                    <a:pt x="68845" y="229134"/>
                  </a:cubicBezTo>
                  <a:cubicBezTo>
                    <a:pt x="92611" y="229493"/>
                    <a:pt x="116017" y="229853"/>
                    <a:pt x="139783" y="229853"/>
                  </a:cubicBezTo>
                  <a:cubicBezTo>
                    <a:pt x="186596" y="229853"/>
                    <a:pt x="233408" y="229134"/>
                    <a:pt x="280220" y="231291"/>
                  </a:cubicBezTo>
                  <a:cubicBezTo>
                    <a:pt x="327032" y="232729"/>
                    <a:pt x="373484" y="236325"/>
                    <a:pt x="420297" y="237763"/>
                  </a:cubicBezTo>
                  <a:cubicBezTo>
                    <a:pt x="466028" y="238842"/>
                    <a:pt x="512481" y="235606"/>
                    <a:pt x="558213" y="237404"/>
                  </a:cubicBezTo>
                  <a:lnTo>
                    <a:pt x="565846" y="226799"/>
                  </a:lnTo>
                  <a:lnTo>
                    <a:pt x="557773" y="235655"/>
                  </a:lnTo>
                  <a:cubicBezTo>
                    <a:pt x="557405" y="237447"/>
                    <a:pt x="553729" y="236730"/>
                    <a:pt x="554832" y="234580"/>
                  </a:cubicBezTo>
                  <a:cubicBezTo>
                    <a:pt x="557038" y="228127"/>
                    <a:pt x="559979" y="223826"/>
                    <a:pt x="566596" y="220958"/>
                  </a:cubicBezTo>
                  <a:cubicBezTo>
                    <a:pt x="572846" y="218448"/>
                    <a:pt x="580198" y="215581"/>
                    <a:pt x="587183" y="216656"/>
                  </a:cubicBezTo>
                  <a:cubicBezTo>
                    <a:pt x="587919" y="216656"/>
                    <a:pt x="588286" y="217732"/>
                    <a:pt x="587551" y="217732"/>
                  </a:cubicBezTo>
                  <a:cubicBezTo>
                    <a:pt x="581301" y="218448"/>
                    <a:pt x="575419" y="220241"/>
                    <a:pt x="569537" y="222750"/>
                  </a:cubicBezTo>
                  <a:lnTo>
                    <a:pt x="566735" y="225824"/>
                  </a:lnTo>
                  <a:lnTo>
                    <a:pt x="585310" y="220145"/>
                  </a:lnTo>
                  <a:cubicBezTo>
                    <a:pt x="592241" y="219965"/>
                    <a:pt x="599263" y="221583"/>
                    <a:pt x="604665" y="225179"/>
                  </a:cubicBezTo>
                  <a:cubicBezTo>
                    <a:pt x="606105" y="216190"/>
                    <a:pt x="607905" y="207201"/>
                    <a:pt x="610786" y="198572"/>
                  </a:cubicBezTo>
                  <a:cubicBezTo>
                    <a:pt x="628431" y="140685"/>
                    <a:pt x="667681" y="88910"/>
                    <a:pt x="718454" y="54034"/>
                  </a:cubicBezTo>
                  <a:cubicBezTo>
                    <a:pt x="714493" y="49000"/>
                    <a:pt x="709812" y="43966"/>
                    <a:pt x="704771" y="39652"/>
                  </a:cubicBezTo>
                  <a:cubicBezTo>
                    <a:pt x="701890" y="36775"/>
                    <a:pt x="706211" y="32820"/>
                    <a:pt x="709092" y="35337"/>
                  </a:cubicBezTo>
                  <a:cubicBezTo>
                    <a:pt x="714493" y="40011"/>
                    <a:pt x="719535" y="45045"/>
                    <a:pt x="723856" y="50438"/>
                  </a:cubicBezTo>
                  <a:cubicBezTo>
                    <a:pt x="725656" y="49359"/>
                    <a:pt x="727817" y="48281"/>
                    <a:pt x="729977" y="46843"/>
                  </a:cubicBezTo>
                  <a:cubicBezTo>
                    <a:pt x="726376" y="41449"/>
                    <a:pt x="722415" y="36056"/>
                    <a:pt x="718454" y="30663"/>
                  </a:cubicBezTo>
                  <a:cubicBezTo>
                    <a:pt x="717014" y="28506"/>
                    <a:pt x="720975" y="25629"/>
                    <a:pt x="722775" y="27427"/>
                  </a:cubicBezTo>
                  <a:cubicBezTo>
                    <a:pt x="726737" y="33180"/>
                    <a:pt x="730698" y="38213"/>
                    <a:pt x="735019" y="43607"/>
                  </a:cubicBezTo>
                  <a:cubicBezTo>
                    <a:pt x="762026" y="27787"/>
                    <a:pt x="791914" y="16640"/>
                    <a:pt x="822882" y="11607"/>
                  </a:cubicBezTo>
                  <a:cubicBezTo>
                    <a:pt x="847008" y="7832"/>
                    <a:pt x="870887" y="7966"/>
                    <a:pt x="894062" y="11455"/>
                  </a:cubicBezTo>
                  <a:close/>
                  <a:moveTo>
                    <a:pt x="955213" y="2856"/>
                  </a:moveTo>
                  <a:cubicBezTo>
                    <a:pt x="987844" y="5014"/>
                    <a:pt x="1024420" y="30919"/>
                    <a:pt x="1047369" y="52866"/>
                  </a:cubicBezTo>
                  <a:cubicBezTo>
                    <a:pt x="1077131" y="81289"/>
                    <a:pt x="1096853" y="113310"/>
                    <a:pt x="1115141" y="150008"/>
                  </a:cubicBezTo>
                  <a:cubicBezTo>
                    <a:pt x="1116934" y="153606"/>
                    <a:pt x="1111555" y="156484"/>
                    <a:pt x="1109762" y="152886"/>
                  </a:cubicBezTo>
                  <a:lnTo>
                    <a:pt x="1082139" y="112343"/>
                  </a:lnTo>
                  <a:lnTo>
                    <a:pt x="1116726" y="175417"/>
                  </a:lnTo>
                  <a:cubicBezTo>
                    <a:pt x="1118520" y="179010"/>
                    <a:pt x="1112777" y="181884"/>
                    <a:pt x="1110983" y="178291"/>
                  </a:cubicBezTo>
                  <a:cubicBezTo>
                    <a:pt x="1100932" y="157451"/>
                    <a:pt x="1092318" y="135893"/>
                    <a:pt x="1078678" y="117209"/>
                  </a:cubicBezTo>
                  <a:cubicBezTo>
                    <a:pt x="1065756" y="98884"/>
                    <a:pt x="1051040" y="83074"/>
                    <a:pt x="1034888" y="67264"/>
                  </a:cubicBezTo>
                  <a:cubicBezTo>
                    <a:pt x="1004737" y="37801"/>
                    <a:pt x="965613" y="19835"/>
                    <a:pt x="924694" y="9415"/>
                  </a:cubicBezTo>
                  <a:cubicBezTo>
                    <a:pt x="923617" y="9415"/>
                    <a:pt x="923976" y="7619"/>
                    <a:pt x="925053" y="7978"/>
                  </a:cubicBezTo>
                  <a:cubicBezTo>
                    <a:pt x="947666" y="8697"/>
                    <a:pt x="969561" y="19476"/>
                    <a:pt x="990020" y="28099"/>
                  </a:cubicBezTo>
                  <a:cubicBezTo>
                    <a:pt x="1006890" y="35286"/>
                    <a:pt x="1022325" y="47143"/>
                    <a:pt x="1035247" y="59719"/>
                  </a:cubicBezTo>
                  <a:lnTo>
                    <a:pt x="1078876" y="107553"/>
                  </a:lnTo>
                  <a:lnTo>
                    <a:pt x="1047010" y="60781"/>
                  </a:lnTo>
                  <a:cubicBezTo>
                    <a:pt x="1022985" y="37395"/>
                    <a:pt x="988203" y="11491"/>
                    <a:pt x="954855" y="5014"/>
                  </a:cubicBezTo>
                  <a:cubicBezTo>
                    <a:pt x="953779" y="4655"/>
                    <a:pt x="953779" y="2856"/>
                    <a:pt x="955213" y="2856"/>
                  </a:cubicBezTo>
                  <a:close/>
                  <a:moveTo>
                    <a:pt x="994406" y="40"/>
                  </a:moveTo>
                  <a:cubicBezTo>
                    <a:pt x="1023287" y="10443"/>
                    <a:pt x="1051445" y="28740"/>
                    <a:pt x="1069856" y="53136"/>
                  </a:cubicBezTo>
                  <a:cubicBezTo>
                    <a:pt x="1086463" y="74661"/>
                    <a:pt x="1105596" y="94751"/>
                    <a:pt x="1114260" y="120941"/>
                  </a:cubicBezTo>
                  <a:cubicBezTo>
                    <a:pt x="1115343" y="124528"/>
                    <a:pt x="1109206" y="126322"/>
                    <a:pt x="1108123" y="122376"/>
                  </a:cubicBezTo>
                  <a:cubicBezTo>
                    <a:pt x="1099820" y="96545"/>
                    <a:pt x="1079965" y="73226"/>
                    <a:pt x="1062275" y="53136"/>
                  </a:cubicBezTo>
                  <a:cubicBezTo>
                    <a:pt x="1043142" y="30893"/>
                    <a:pt x="1019316" y="15825"/>
                    <a:pt x="993323" y="2551"/>
                  </a:cubicBezTo>
                  <a:cubicBezTo>
                    <a:pt x="991879" y="1833"/>
                    <a:pt x="992962" y="-319"/>
                    <a:pt x="994406" y="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1D5E4A4-2E9B-0D48-A2EF-281E83E0BA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594878" y="2590329"/>
              <a:ext cx="472446" cy="1528063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20B2AA1-C9FD-B547-A24F-2DFA4E1612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03" y="826841"/>
              <a:ext cx="1925697" cy="3430329"/>
            </a:xfrm>
            <a:custGeom>
              <a:avLst/>
              <a:gdLst>
                <a:gd name="connsiteX0" fmla="*/ 575396 w 1078466"/>
                <a:gd name="connsiteY0" fmla="*/ 1912388 h 1921120"/>
                <a:gd name="connsiteX1" fmla="*/ 663786 w 1078466"/>
                <a:gd name="connsiteY1" fmla="*/ 1915143 h 1921120"/>
                <a:gd name="connsiteX2" fmla="*/ 663786 w 1078466"/>
                <a:gd name="connsiteY2" fmla="*/ 1921120 h 1921120"/>
                <a:gd name="connsiteX3" fmla="*/ 487007 w 1078466"/>
                <a:gd name="connsiteY3" fmla="*/ 1915143 h 1921120"/>
                <a:gd name="connsiteX4" fmla="*/ 487007 w 1078466"/>
                <a:gd name="connsiteY4" fmla="*/ 1913276 h 1921120"/>
                <a:gd name="connsiteX5" fmla="*/ 575396 w 1078466"/>
                <a:gd name="connsiteY5" fmla="*/ 1912388 h 1921120"/>
                <a:gd name="connsiteX6" fmla="*/ 485977 w 1078466"/>
                <a:gd name="connsiteY6" fmla="*/ 1899533 h 1921120"/>
                <a:gd name="connsiteX7" fmla="*/ 566186 w 1078466"/>
                <a:gd name="connsiteY7" fmla="*/ 1902090 h 1921120"/>
                <a:gd name="connsiteX8" fmla="*/ 713377 w 1078466"/>
                <a:gd name="connsiteY8" fmla="*/ 1905265 h 1921120"/>
                <a:gd name="connsiteX9" fmla="*/ 713018 w 1078466"/>
                <a:gd name="connsiteY9" fmla="*/ 1910910 h 1921120"/>
                <a:gd name="connsiteX10" fmla="*/ 406038 w 1078466"/>
                <a:gd name="connsiteY10" fmla="*/ 1905618 h 1921120"/>
                <a:gd name="connsiteX11" fmla="*/ 406038 w 1078466"/>
                <a:gd name="connsiteY11" fmla="*/ 1903854 h 1921120"/>
                <a:gd name="connsiteX12" fmla="*/ 485977 w 1078466"/>
                <a:gd name="connsiteY12" fmla="*/ 1899533 h 1921120"/>
                <a:gd name="connsiteX13" fmla="*/ 981444 w 1078466"/>
                <a:gd name="connsiteY13" fmla="*/ 1874229 h 1921120"/>
                <a:gd name="connsiteX14" fmla="*/ 982886 w 1078466"/>
                <a:gd name="connsiteY14" fmla="*/ 1880002 h 1921120"/>
                <a:gd name="connsiteX15" fmla="*/ 907549 w 1078466"/>
                <a:gd name="connsiteY15" fmla="*/ 1883610 h 1921120"/>
                <a:gd name="connsiteX16" fmla="*/ 831131 w 1078466"/>
                <a:gd name="connsiteY16" fmla="*/ 1885414 h 1921120"/>
                <a:gd name="connsiteX17" fmla="*/ 831131 w 1078466"/>
                <a:gd name="connsiteY17" fmla="*/ 1883971 h 1921120"/>
                <a:gd name="connsiteX18" fmla="*/ 907549 w 1078466"/>
                <a:gd name="connsiteY18" fmla="*/ 1878559 h 1921120"/>
                <a:gd name="connsiteX19" fmla="*/ 981444 w 1078466"/>
                <a:gd name="connsiteY19" fmla="*/ 1874229 h 1921120"/>
                <a:gd name="connsiteX20" fmla="*/ 991193 w 1078466"/>
                <a:gd name="connsiteY20" fmla="*/ 1863134 h 1921120"/>
                <a:gd name="connsiteX21" fmla="*/ 991193 w 1078466"/>
                <a:gd name="connsiteY21" fmla="*/ 1869182 h 1921120"/>
                <a:gd name="connsiteX22" fmla="*/ 859194 w 1078466"/>
                <a:gd name="connsiteY22" fmla="*/ 1875985 h 1921120"/>
                <a:gd name="connsiteX23" fmla="*/ 859194 w 1078466"/>
                <a:gd name="connsiteY23" fmla="*/ 1872962 h 1921120"/>
                <a:gd name="connsiteX24" fmla="*/ 991193 w 1078466"/>
                <a:gd name="connsiteY24" fmla="*/ 1863134 h 1921120"/>
                <a:gd name="connsiteX25" fmla="*/ 986536 w 1078466"/>
                <a:gd name="connsiteY25" fmla="*/ 1850753 h 1921120"/>
                <a:gd name="connsiteX26" fmla="*/ 988349 w 1078466"/>
                <a:gd name="connsiteY26" fmla="*/ 1855980 h 1921120"/>
                <a:gd name="connsiteX27" fmla="*/ 945206 w 1078466"/>
                <a:gd name="connsiteY27" fmla="*/ 1859465 h 1921120"/>
                <a:gd name="connsiteX28" fmla="*/ 889012 w 1078466"/>
                <a:gd name="connsiteY28" fmla="*/ 1863995 h 1921120"/>
                <a:gd name="connsiteX29" fmla="*/ 889012 w 1078466"/>
                <a:gd name="connsiteY29" fmla="*/ 1861556 h 1921120"/>
                <a:gd name="connsiteX30" fmla="*/ 944844 w 1078466"/>
                <a:gd name="connsiteY30" fmla="*/ 1855283 h 1921120"/>
                <a:gd name="connsiteX31" fmla="*/ 986536 w 1078466"/>
                <a:gd name="connsiteY31" fmla="*/ 1850753 h 1921120"/>
                <a:gd name="connsiteX32" fmla="*/ 347485 w 1078466"/>
                <a:gd name="connsiteY32" fmla="*/ 1764532 h 1921120"/>
                <a:gd name="connsiteX33" fmla="*/ 417779 w 1078466"/>
                <a:gd name="connsiteY33" fmla="*/ 1830715 h 1921120"/>
                <a:gd name="connsiteX34" fmla="*/ 414568 w 1078466"/>
                <a:gd name="connsiteY34" fmla="*/ 1836439 h 1921120"/>
                <a:gd name="connsiteX35" fmla="*/ 344631 w 1078466"/>
                <a:gd name="connsiteY35" fmla="*/ 1765247 h 1921120"/>
                <a:gd name="connsiteX36" fmla="*/ 347485 w 1078466"/>
                <a:gd name="connsiteY36" fmla="*/ 1764532 h 1921120"/>
                <a:gd name="connsiteX37" fmla="*/ 565276 w 1078466"/>
                <a:gd name="connsiteY37" fmla="*/ 1764144 h 1921120"/>
                <a:gd name="connsiteX38" fmla="*/ 569359 w 1078466"/>
                <a:gd name="connsiteY38" fmla="*/ 1764144 h 1921120"/>
                <a:gd name="connsiteX39" fmla="*/ 569359 w 1078466"/>
                <a:gd name="connsiteY39" fmla="*/ 1770121 h 1921120"/>
                <a:gd name="connsiteX40" fmla="*/ 564936 w 1078466"/>
                <a:gd name="connsiteY40" fmla="*/ 1770121 h 1921120"/>
                <a:gd name="connsiteX41" fmla="*/ 565276 w 1078466"/>
                <a:gd name="connsiteY41" fmla="*/ 1764144 h 1921120"/>
                <a:gd name="connsiteX42" fmla="*/ 556601 w 1078466"/>
                <a:gd name="connsiteY42" fmla="*/ 1762214 h 1921120"/>
                <a:gd name="connsiteX43" fmla="*/ 560967 w 1078466"/>
                <a:gd name="connsiteY43" fmla="*/ 1763348 h 1921120"/>
                <a:gd name="connsiteX44" fmla="*/ 560173 w 1078466"/>
                <a:gd name="connsiteY44" fmla="*/ 1771663 h 1921120"/>
                <a:gd name="connsiteX45" fmla="*/ 555808 w 1078466"/>
                <a:gd name="connsiteY45" fmla="*/ 1771663 h 1921120"/>
                <a:gd name="connsiteX46" fmla="*/ 556601 w 1078466"/>
                <a:gd name="connsiteY46" fmla="*/ 1762214 h 1921120"/>
                <a:gd name="connsiteX47" fmla="*/ 964810 w 1078466"/>
                <a:gd name="connsiteY47" fmla="*/ 1758885 h 1921120"/>
                <a:gd name="connsiteX48" fmla="*/ 968338 w 1078466"/>
                <a:gd name="connsiteY48" fmla="*/ 1760665 h 1921120"/>
                <a:gd name="connsiteX49" fmla="*/ 937646 w 1078466"/>
                <a:gd name="connsiteY49" fmla="*/ 1811927 h 1921120"/>
                <a:gd name="connsiteX50" fmla="*/ 933413 w 1078466"/>
                <a:gd name="connsiteY50" fmla="*/ 1809435 h 1921120"/>
                <a:gd name="connsiteX51" fmla="*/ 964810 w 1078466"/>
                <a:gd name="connsiteY51" fmla="*/ 1758885 h 1921120"/>
                <a:gd name="connsiteX52" fmla="*/ 549160 w 1078466"/>
                <a:gd name="connsiteY52" fmla="*/ 1757117 h 1921120"/>
                <a:gd name="connsiteX53" fmla="*/ 551442 w 1078466"/>
                <a:gd name="connsiteY53" fmla="*/ 1759290 h 1921120"/>
                <a:gd name="connsiteX54" fmla="*/ 549061 w 1078466"/>
                <a:gd name="connsiteY54" fmla="*/ 1774859 h 1921120"/>
                <a:gd name="connsiteX55" fmla="*/ 544696 w 1078466"/>
                <a:gd name="connsiteY55" fmla="*/ 1774135 h 1921120"/>
                <a:gd name="connsiteX56" fmla="*/ 545489 w 1078466"/>
                <a:gd name="connsiteY56" fmla="*/ 1766531 h 1921120"/>
                <a:gd name="connsiteX57" fmla="*/ 546283 w 1078466"/>
                <a:gd name="connsiteY57" fmla="*/ 1759290 h 1921120"/>
                <a:gd name="connsiteX58" fmla="*/ 549160 w 1078466"/>
                <a:gd name="connsiteY58" fmla="*/ 1757117 h 1921120"/>
                <a:gd name="connsiteX59" fmla="*/ 536493 w 1078466"/>
                <a:gd name="connsiteY59" fmla="*/ 1754474 h 1921120"/>
                <a:gd name="connsiteX60" fmla="*/ 540793 w 1078466"/>
                <a:gd name="connsiteY60" fmla="*/ 1754830 h 1921120"/>
                <a:gd name="connsiteX61" fmla="*/ 537816 w 1078466"/>
                <a:gd name="connsiteY61" fmla="*/ 1772600 h 1921120"/>
                <a:gd name="connsiteX62" fmla="*/ 533517 w 1078466"/>
                <a:gd name="connsiteY62" fmla="*/ 1772245 h 1921120"/>
                <a:gd name="connsiteX63" fmla="*/ 536493 w 1078466"/>
                <a:gd name="connsiteY63" fmla="*/ 1754474 h 1921120"/>
                <a:gd name="connsiteX64" fmla="*/ 525633 w 1078466"/>
                <a:gd name="connsiteY64" fmla="*/ 1748985 h 1921120"/>
                <a:gd name="connsiteX65" fmla="*/ 529001 w 1078466"/>
                <a:gd name="connsiteY65" fmla="*/ 1750043 h 1921120"/>
                <a:gd name="connsiteX66" fmla="*/ 525633 w 1078466"/>
                <a:gd name="connsiteY66" fmla="*/ 1762038 h 1921120"/>
                <a:gd name="connsiteX67" fmla="*/ 522266 w 1078466"/>
                <a:gd name="connsiteY67" fmla="*/ 1772974 h 1921120"/>
                <a:gd name="connsiteX68" fmla="*/ 518899 w 1078466"/>
                <a:gd name="connsiteY68" fmla="*/ 1772268 h 1921120"/>
                <a:gd name="connsiteX69" fmla="*/ 525633 w 1078466"/>
                <a:gd name="connsiteY69" fmla="*/ 1748985 h 1921120"/>
                <a:gd name="connsiteX70" fmla="*/ 509043 w 1078466"/>
                <a:gd name="connsiteY70" fmla="*/ 1738330 h 1921120"/>
                <a:gd name="connsiteX71" fmla="*/ 513044 w 1078466"/>
                <a:gd name="connsiteY71" fmla="*/ 1739433 h 1921120"/>
                <a:gd name="connsiteX72" fmla="*/ 507224 w 1078466"/>
                <a:gd name="connsiteY72" fmla="*/ 1753035 h 1921120"/>
                <a:gd name="connsiteX73" fmla="*/ 500676 w 1078466"/>
                <a:gd name="connsiteY73" fmla="*/ 1768108 h 1921120"/>
                <a:gd name="connsiteX74" fmla="*/ 497038 w 1078466"/>
                <a:gd name="connsiteY74" fmla="*/ 1766270 h 1921120"/>
                <a:gd name="connsiteX75" fmla="*/ 502858 w 1078466"/>
                <a:gd name="connsiteY75" fmla="*/ 1752667 h 1921120"/>
                <a:gd name="connsiteX76" fmla="*/ 509043 w 1078466"/>
                <a:gd name="connsiteY76" fmla="*/ 1738330 h 1921120"/>
                <a:gd name="connsiteX77" fmla="*/ 491735 w 1078466"/>
                <a:gd name="connsiteY77" fmla="*/ 1730365 h 1921120"/>
                <a:gd name="connsiteX78" fmla="*/ 494910 w 1078466"/>
                <a:gd name="connsiteY78" fmla="*/ 1732548 h 1921120"/>
                <a:gd name="connsiteX79" fmla="*/ 482563 w 1078466"/>
                <a:gd name="connsiteY79" fmla="*/ 1759469 h 1921120"/>
                <a:gd name="connsiteX80" fmla="*/ 478329 w 1078466"/>
                <a:gd name="connsiteY80" fmla="*/ 1758014 h 1921120"/>
                <a:gd name="connsiteX81" fmla="*/ 491735 w 1078466"/>
                <a:gd name="connsiteY81" fmla="*/ 1730365 h 1921120"/>
                <a:gd name="connsiteX82" fmla="*/ 339221 w 1078466"/>
                <a:gd name="connsiteY82" fmla="*/ 1726078 h 1921120"/>
                <a:gd name="connsiteX83" fmla="*/ 462184 w 1078466"/>
                <a:gd name="connsiteY83" fmla="*/ 1836175 h 1921120"/>
                <a:gd name="connsiteX84" fmla="*/ 460381 w 1078466"/>
                <a:gd name="connsiteY84" fmla="*/ 1842272 h 1921120"/>
                <a:gd name="connsiteX85" fmla="*/ 336697 w 1078466"/>
                <a:gd name="connsiteY85" fmla="*/ 1726795 h 1921120"/>
                <a:gd name="connsiteX86" fmla="*/ 339221 w 1078466"/>
                <a:gd name="connsiteY86" fmla="*/ 1726078 h 1921120"/>
                <a:gd name="connsiteX87" fmla="*/ 976545 w 1078466"/>
                <a:gd name="connsiteY87" fmla="*/ 1715332 h 1921120"/>
                <a:gd name="connsiteX88" fmla="*/ 979782 w 1078466"/>
                <a:gd name="connsiteY88" fmla="*/ 1716412 h 1921120"/>
                <a:gd name="connsiteX89" fmla="*/ 959641 w 1078466"/>
                <a:gd name="connsiteY89" fmla="*/ 1750257 h 1921120"/>
                <a:gd name="connsiteX90" fmla="*/ 940938 w 1078466"/>
                <a:gd name="connsiteY90" fmla="*/ 1779781 h 1921120"/>
                <a:gd name="connsiteX91" fmla="*/ 935903 w 1078466"/>
                <a:gd name="connsiteY91" fmla="*/ 1778341 h 1921120"/>
                <a:gd name="connsiteX92" fmla="*/ 953886 w 1078466"/>
                <a:gd name="connsiteY92" fmla="*/ 1751337 h 1921120"/>
                <a:gd name="connsiteX93" fmla="*/ 976545 w 1078466"/>
                <a:gd name="connsiteY93" fmla="*/ 1715332 h 1921120"/>
                <a:gd name="connsiteX94" fmla="*/ 478814 w 1078466"/>
                <a:gd name="connsiteY94" fmla="*/ 1713277 h 1921120"/>
                <a:gd name="connsiteX95" fmla="*/ 482868 w 1078466"/>
                <a:gd name="connsiteY95" fmla="*/ 1714373 h 1921120"/>
                <a:gd name="connsiteX96" fmla="*/ 468864 w 1078466"/>
                <a:gd name="connsiteY96" fmla="*/ 1743947 h 1921120"/>
                <a:gd name="connsiteX97" fmla="*/ 464810 w 1078466"/>
                <a:gd name="connsiteY97" fmla="*/ 1741391 h 1921120"/>
                <a:gd name="connsiteX98" fmla="*/ 478814 w 1078466"/>
                <a:gd name="connsiteY98" fmla="*/ 1713277 h 1921120"/>
                <a:gd name="connsiteX99" fmla="*/ 462630 w 1078466"/>
                <a:gd name="connsiteY99" fmla="*/ 1703858 h 1921120"/>
                <a:gd name="connsiteX100" fmla="*/ 465453 w 1078466"/>
                <a:gd name="connsiteY100" fmla="*/ 1704939 h 1921120"/>
                <a:gd name="connsiteX101" fmla="*/ 452400 w 1078466"/>
                <a:gd name="connsiteY101" fmla="*/ 1734103 h 1921120"/>
                <a:gd name="connsiteX102" fmla="*/ 448519 w 1078466"/>
                <a:gd name="connsiteY102" fmla="*/ 1732303 h 1921120"/>
                <a:gd name="connsiteX103" fmla="*/ 462630 w 1078466"/>
                <a:gd name="connsiteY103" fmla="*/ 1703858 h 1921120"/>
                <a:gd name="connsiteX104" fmla="*/ 973095 w 1078466"/>
                <a:gd name="connsiteY104" fmla="*/ 1685670 h 1921120"/>
                <a:gd name="connsiteX105" fmla="*/ 973803 w 1078466"/>
                <a:gd name="connsiteY105" fmla="*/ 1686026 h 1921120"/>
                <a:gd name="connsiteX106" fmla="*/ 953263 w 1078466"/>
                <a:gd name="connsiteY106" fmla="*/ 1724546 h 1921120"/>
                <a:gd name="connsiteX107" fmla="*/ 933786 w 1078466"/>
                <a:gd name="connsiteY107" fmla="*/ 1762352 h 1921120"/>
                <a:gd name="connsiteX108" fmla="*/ 928828 w 1078466"/>
                <a:gd name="connsiteY108" fmla="*/ 1761995 h 1921120"/>
                <a:gd name="connsiteX109" fmla="*/ 945827 w 1078466"/>
                <a:gd name="connsiteY109" fmla="*/ 1729539 h 1921120"/>
                <a:gd name="connsiteX110" fmla="*/ 973095 w 1078466"/>
                <a:gd name="connsiteY110" fmla="*/ 1685670 h 1921120"/>
                <a:gd name="connsiteX111" fmla="*/ 455437 w 1078466"/>
                <a:gd name="connsiteY111" fmla="*/ 1683553 h 1921120"/>
                <a:gd name="connsiteX112" fmla="*/ 458707 w 1078466"/>
                <a:gd name="connsiteY112" fmla="*/ 1685325 h 1921120"/>
                <a:gd name="connsiteX113" fmla="*/ 435086 w 1078466"/>
                <a:gd name="connsiteY113" fmla="*/ 1718988 h 1921120"/>
                <a:gd name="connsiteX114" fmla="*/ 431089 w 1078466"/>
                <a:gd name="connsiteY114" fmla="*/ 1716507 h 1921120"/>
                <a:gd name="connsiteX115" fmla="*/ 455437 w 1078466"/>
                <a:gd name="connsiteY115" fmla="*/ 1683553 h 1921120"/>
                <a:gd name="connsiteX116" fmla="*/ 448462 w 1078466"/>
                <a:gd name="connsiteY116" fmla="*/ 1666987 h 1921120"/>
                <a:gd name="connsiteX117" fmla="*/ 449549 w 1078466"/>
                <a:gd name="connsiteY117" fmla="*/ 1667707 h 1921120"/>
                <a:gd name="connsiteX118" fmla="*/ 422010 w 1078466"/>
                <a:gd name="connsiteY118" fmla="*/ 1706247 h 1921120"/>
                <a:gd name="connsiteX119" fmla="*/ 418386 w 1078466"/>
                <a:gd name="connsiteY119" fmla="*/ 1704086 h 1921120"/>
                <a:gd name="connsiteX120" fmla="*/ 448462 w 1078466"/>
                <a:gd name="connsiteY120" fmla="*/ 1666987 h 1921120"/>
                <a:gd name="connsiteX121" fmla="*/ 743007 w 1078466"/>
                <a:gd name="connsiteY121" fmla="*/ 1664538 h 1921120"/>
                <a:gd name="connsiteX122" fmla="*/ 745548 w 1078466"/>
                <a:gd name="connsiteY122" fmla="*/ 1664538 h 1921120"/>
                <a:gd name="connsiteX123" fmla="*/ 724128 w 1078466"/>
                <a:gd name="connsiteY123" fmla="*/ 1725951 h 1921120"/>
                <a:gd name="connsiteX124" fmla="*/ 677485 w 1078466"/>
                <a:gd name="connsiteY124" fmla="*/ 1768143 h 1921120"/>
                <a:gd name="connsiteX125" fmla="*/ 672210 w 1078466"/>
                <a:gd name="connsiteY125" fmla="*/ 1772914 h 1921120"/>
                <a:gd name="connsiteX126" fmla="*/ 667854 w 1078466"/>
                <a:gd name="connsiteY126" fmla="*/ 1768941 h 1921120"/>
                <a:gd name="connsiteX127" fmla="*/ 671684 w 1078466"/>
                <a:gd name="connsiteY127" fmla="*/ 1766081 h 1921120"/>
                <a:gd name="connsiteX128" fmla="*/ 695673 w 1078466"/>
                <a:gd name="connsiteY128" fmla="*/ 1748168 h 1921120"/>
                <a:gd name="connsiteX129" fmla="*/ 719408 w 1078466"/>
                <a:gd name="connsiteY129" fmla="*/ 1723061 h 1921120"/>
                <a:gd name="connsiteX130" fmla="*/ 743007 w 1078466"/>
                <a:gd name="connsiteY130" fmla="*/ 1664538 h 1921120"/>
                <a:gd name="connsiteX131" fmla="*/ 971360 w 1078466"/>
                <a:gd name="connsiteY131" fmla="*/ 1658527 h 1921120"/>
                <a:gd name="connsiteX132" fmla="*/ 974641 w 1078466"/>
                <a:gd name="connsiteY132" fmla="*/ 1659600 h 1921120"/>
                <a:gd name="connsiteX133" fmla="*/ 932719 w 1078466"/>
                <a:gd name="connsiteY133" fmla="*/ 1729719 h 1921120"/>
                <a:gd name="connsiteX134" fmla="*/ 928344 w 1078466"/>
                <a:gd name="connsiteY134" fmla="*/ 1727215 h 1921120"/>
                <a:gd name="connsiteX135" fmla="*/ 971360 w 1078466"/>
                <a:gd name="connsiteY135" fmla="*/ 1658527 h 1921120"/>
                <a:gd name="connsiteX136" fmla="*/ 438779 w 1078466"/>
                <a:gd name="connsiteY136" fmla="*/ 1656609 h 1921120"/>
                <a:gd name="connsiteX137" fmla="*/ 441273 w 1078466"/>
                <a:gd name="connsiteY137" fmla="*/ 1658062 h 1921120"/>
                <a:gd name="connsiteX138" fmla="*/ 413476 w 1078466"/>
                <a:gd name="connsiteY138" fmla="*/ 1693297 h 1921120"/>
                <a:gd name="connsiteX139" fmla="*/ 413120 w 1078466"/>
                <a:gd name="connsiteY139" fmla="*/ 1695477 h 1921120"/>
                <a:gd name="connsiteX140" fmla="*/ 410981 w 1078466"/>
                <a:gd name="connsiteY140" fmla="*/ 1696930 h 1921120"/>
                <a:gd name="connsiteX141" fmla="*/ 408487 w 1078466"/>
                <a:gd name="connsiteY141" fmla="*/ 1693661 h 1921120"/>
                <a:gd name="connsiteX142" fmla="*/ 438779 w 1078466"/>
                <a:gd name="connsiteY142" fmla="*/ 1656609 h 1921120"/>
                <a:gd name="connsiteX143" fmla="*/ 112601 w 1078466"/>
                <a:gd name="connsiteY143" fmla="*/ 1656229 h 1921120"/>
                <a:gd name="connsiteX144" fmla="*/ 114752 w 1078466"/>
                <a:gd name="connsiteY144" fmla="*/ 1656229 h 1921120"/>
                <a:gd name="connsiteX145" fmla="*/ 114393 w 1078466"/>
                <a:gd name="connsiteY145" fmla="*/ 1750278 h 1921120"/>
                <a:gd name="connsiteX146" fmla="*/ 114752 w 1078466"/>
                <a:gd name="connsiteY146" fmla="*/ 1792637 h 1921120"/>
                <a:gd name="connsiteX147" fmla="*/ 114752 w 1078466"/>
                <a:gd name="connsiteY147" fmla="*/ 1833559 h 1921120"/>
                <a:gd name="connsiteX148" fmla="*/ 109375 w 1078466"/>
                <a:gd name="connsiteY148" fmla="*/ 1834995 h 1921120"/>
                <a:gd name="connsiteX149" fmla="*/ 109017 w 1078466"/>
                <a:gd name="connsiteY149" fmla="*/ 1798380 h 1921120"/>
                <a:gd name="connsiteX150" fmla="*/ 109017 w 1078466"/>
                <a:gd name="connsiteY150" fmla="*/ 1750278 h 1921120"/>
                <a:gd name="connsiteX151" fmla="*/ 112601 w 1078466"/>
                <a:gd name="connsiteY151" fmla="*/ 1656229 h 1921120"/>
                <a:gd name="connsiteX152" fmla="*/ 750268 w 1078466"/>
                <a:gd name="connsiteY152" fmla="*/ 1651474 h 1921120"/>
                <a:gd name="connsiteX153" fmla="*/ 752775 w 1078466"/>
                <a:gd name="connsiteY153" fmla="*/ 1651474 h 1921120"/>
                <a:gd name="connsiteX154" fmla="*/ 728067 w 1078466"/>
                <a:gd name="connsiteY154" fmla="*/ 1735179 h 1921120"/>
                <a:gd name="connsiteX155" fmla="*/ 664686 w 1078466"/>
                <a:gd name="connsiteY155" fmla="*/ 1790020 h 1921120"/>
                <a:gd name="connsiteX156" fmla="*/ 661822 w 1078466"/>
                <a:gd name="connsiteY156" fmla="*/ 1786051 h 1921120"/>
                <a:gd name="connsiteX157" fmla="*/ 723770 w 1078466"/>
                <a:gd name="connsiteY157" fmla="*/ 1732653 h 1921120"/>
                <a:gd name="connsiteX158" fmla="*/ 750268 w 1078466"/>
                <a:gd name="connsiteY158" fmla="*/ 1651474 h 1921120"/>
                <a:gd name="connsiteX159" fmla="*/ 436031 w 1078466"/>
                <a:gd name="connsiteY159" fmla="*/ 1648258 h 1921120"/>
                <a:gd name="connsiteX160" fmla="*/ 438208 w 1078466"/>
                <a:gd name="connsiteY160" fmla="*/ 1652113 h 1921120"/>
                <a:gd name="connsiteX161" fmla="*/ 416074 w 1078466"/>
                <a:gd name="connsiteY161" fmla="*/ 1667184 h 1921120"/>
                <a:gd name="connsiteX162" fmla="*/ 405188 w 1078466"/>
                <a:gd name="connsiteY162" fmla="*/ 1673493 h 1921120"/>
                <a:gd name="connsiteX163" fmla="*/ 403011 w 1078466"/>
                <a:gd name="connsiteY163" fmla="*/ 1671039 h 1921120"/>
                <a:gd name="connsiteX164" fmla="*/ 404099 w 1078466"/>
                <a:gd name="connsiteY164" fmla="*/ 1669287 h 1921120"/>
                <a:gd name="connsiteX165" fmla="*/ 436031 w 1078466"/>
                <a:gd name="connsiteY165" fmla="*/ 1648258 h 1921120"/>
                <a:gd name="connsiteX166" fmla="*/ 423825 w 1078466"/>
                <a:gd name="connsiteY166" fmla="*/ 1643175 h 1921120"/>
                <a:gd name="connsiteX167" fmla="*/ 425589 w 1078466"/>
                <a:gd name="connsiteY167" fmla="*/ 1646422 h 1921120"/>
                <a:gd name="connsiteX168" fmla="*/ 403716 w 1078466"/>
                <a:gd name="connsiteY168" fmla="*/ 1656885 h 1921120"/>
                <a:gd name="connsiteX169" fmla="*/ 402658 w 1078466"/>
                <a:gd name="connsiteY169" fmla="*/ 1652195 h 1921120"/>
                <a:gd name="connsiteX170" fmla="*/ 423825 w 1078466"/>
                <a:gd name="connsiteY170" fmla="*/ 1643175 h 1921120"/>
                <a:gd name="connsiteX171" fmla="*/ 422918 w 1078466"/>
                <a:gd name="connsiteY171" fmla="*/ 1633315 h 1921120"/>
                <a:gd name="connsiteX172" fmla="*/ 424338 w 1078466"/>
                <a:gd name="connsiteY172" fmla="*/ 1637050 h 1921120"/>
                <a:gd name="connsiteX173" fmla="*/ 409069 w 1078466"/>
                <a:gd name="connsiteY173" fmla="*/ 1642653 h 1921120"/>
                <a:gd name="connsiteX174" fmla="*/ 402322 w 1078466"/>
                <a:gd name="connsiteY174" fmla="*/ 1644894 h 1921120"/>
                <a:gd name="connsiteX175" fmla="*/ 400191 w 1078466"/>
                <a:gd name="connsiteY175" fmla="*/ 1643774 h 1921120"/>
                <a:gd name="connsiteX176" fmla="*/ 401256 w 1078466"/>
                <a:gd name="connsiteY176" fmla="*/ 1639665 h 1921120"/>
                <a:gd name="connsiteX177" fmla="*/ 403742 w 1078466"/>
                <a:gd name="connsiteY177" fmla="*/ 1639665 h 1921120"/>
                <a:gd name="connsiteX178" fmla="*/ 405162 w 1078466"/>
                <a:gd name="connsiteY178" fmla="*/ 1639291 h 1921120"/>
                <a:gd name="connsiteX179" fmla="*/ 409069 w 1078466"/>
                <a:gd name="connsiteY179" fmla="*/ 1637797 h 1921120"/>
                <a:gd name="connsiteX180" fmla="*/ 422918 w 1078466"/>
                <a:gd name="connsiteY180" fmla="*/ 1633315 h 1921120"/>
                <a:gd name="connsiteX181" fmla="*/ 974122 w 1078466"/>
                <a:gd name="connsiteY181" fmla="*/ 1631193 h 1921120"/>
                <a:gd name="connsiteX182" fmla="*/ 976617 w 1078466"/>
                <a:gd name="connsiteY182" fmla="*/ 1632634 h 1921120"/>
                <a:gd name="connsiteX183" fmla="*/ 931001 w 1078466"/>
                <a:gd name="connsiteY183" fmla="*/ 1703940 h 1921120"/>
                <a:gd name="connsiteX184" fmla="*/ 926725 w 1078466"/>
                <a:gd name="connsiteY184" fmla="*/ 1701419 h 1921120"/>
                <a:gd name="connsiteX185" fmla="*/ 974122 w 1078466"/>
                <a:gd name="connsiteY185" fmla="*/ 1631193 h 1921120"/>
                <a:gd name="connsiteX186" fmla="*/ 123566 w 1078466"/>
                <a:gd name="connsiteY186" fmla="*/ 1627298 h 1921120"/>
                <a:gd name="connsiteX187" fmla="*/ 125743 w 1078466"/>
                <a:gd name="connsiteY187" fmla="*/ 1733567 h 1921120"/>
                <a:gd name="connsiteX188" fmla="*/ 125380 w 1078466"/>
                <a:gd name="connsiteY188" fmla="*/ 1852444 h 1921120"/>
                <a:gd name="connsiteX189" fmla="*/ 119575 w 1078466"/>
                <a:gd name="connsiteY189" fmla="*/ 1852444 h 1921120"/>
                <a:gd name="connsiteX190" fmla="*/ 120300 w 1078466"/>
                <a:gd name="connsiteY190" fmla="*/ 1733567 h 1921120"/>
                <a:gd name="connsiteX191" fmla="*/ 121752 w 1078466"/>
                <a:gd name="connsiteY191" fmla="*/ 1628019 h 1921120"/>
                <a:gd name="connsiteX192" fmla="*/ 123566 w 1078466"/>
                <a:gd name="connsiteY192" fmla="*/ 1627298 h 1921120"/>
                <a:gd name="connsiteX193" fmla="*/ 417266 w 1078466"/>
                <a:gd name="connsiteY193" fmla="*/ 1621801 h 1921120"/>
                <a:gd name="connsiteX194" fmla="*/ 417979 w 1078466"/>
                <a:gd name="connsiteY194" fmla="*/ 1624907 h 1921120"/>
                <a:gd name="connsiteX195" fmla="*/ 404793 w 1078466"/>
                <a:gd name="connsiteY195" fmla="*/ 1628357 h 1921120"/>
                <a:gd name="connsiteX196" fmla="*/ 404793 w 1078466"/>
                <a:gd name="connsiteY196" fmla="*/ 1624907 h 1921120"/>
                <a:gd name="connsiteX197" fmla="*/ 417266 w 1078466"/>
                <a:gd name="connsiteY197" fmla="*/ 1621801 h 1921120"/>
                <a:gd name="connsiteX198" fmla="*/ 413937 w 1078466"/>
                <a:gd name="connsiteY198" fmla="*/ 1613915 h 1921120"/>
                <a:gd name="connsiteX199" fmla="*/ 415058 w 1078466"/>
                <a:gd name="connsiteY199" fmla="*/ 1617487 h 1921120"/>
                <a:gd name="connsiteX200" fmla="*/ 407961 w 1078466"/>
                <a:gd name="connsiteY200" fmla="*/ 1620265 h 1921120"/>
                <a:gd name="connsiteX201" fmla="*/ 407214 w 1078466"/>
                <a:gd name="connsiteY201" fmla="*/ 1616296 h 1921120"/>
                <a:gd name="connsiteX202" fmla="*/ 413937 w 1078466"/>
                <a:gd name="connsiteY202" fmla="*/ 1613915 h 1921120"/>
                <a:gd name="connsiteX203" fmla="*/ 568993 w 1078466"/>
                <a:gd name="connsiteY203" fmla="*/ 1612666 h 1921120"/>
                <a:gd name="connsiteX204" fmla="*/ 574638 w 1078466"/>
                <a:gd name="connsiteY204" fmla="*/ 1612666 h 1921120"/>
                <a:gd name="connsiteX205" fmla="*/ 586632 w 1078466"/>
                <a:gd name="connsiteY205" fmla="*/ 1632886 h 1921120"/>
                <a:gd name="connsiteX206" fmla="*/ 570052 w 1078466"/>
                <a:gd name="connsiteY206" fmla="*/ 1646488 h 1921120"/>
                <a:gd name="connsiteX207" fmla="*/ 555235 w 1078466"/>
                <a:gd name="connsiteY207" fmla="*/ 1623327 h 1921120"/>
                <a:gd name="connsiteX208" fmla="*/ 562291 w 1078466"/>
                <a:gd name="connsiteY208" fmla="*/ 1613034 h 1921120"/>
                <a:gd name="connsiteX209" fmla="*/ 568993 w 1078466"/>
                <a:gd name="connsiteY209" fmla="*/ 1612666 h 1921120"/>
                <a:gd name="connsiteX210" fmla="*/ 977837 w 1078466"/>
                <a:gd name="connsiteY210" fmla="*/ 1601175 h 1921120"/>
                <a:gd name="connsiteX211" fmla="*/ 978915 w 1078466"/>
                <a:gd name="connsiteY211" fmla="*/ 1601889 h 1921120"/>
                <a:gd name="connsiteX212" fmla="*/ 958080 w 1078466"/>
                <a:gd name="connsiteY212" fmla="*/ 1636518 h 1921120"/>
                <a:gd name="connsiteX213" fmla="*/ 942634 w 1078466"/>
                <a:gd name="connsiteY213" fmla="*/ 1657938 h 1921120"/>
                <a:gd name="connsiteX214" fmla="*/ 934731 w 1078466"/>
                <a:gd name="connsiteY214" fmla="*/ 1672575 h 1921120"/>
                <a:gd name="connsiteX215" fmla="*/ 930780 w 1078466"/>
                <a:gd name="connsiteY215" fmla="*/ 1672218 h 1921120"/>
                <a:gd name="connsiteX216" fmla="*/ 948741 w 1078466"/>
                <a:gd name="connsiteY216" fmla="*/ 1643301 h 1921120"/>
                <a:gd name="connsiteX217" fmla="*/ 977837 w 1078466"/>
                <a:gd name="connsiteY217" fmla="*/ 1601175 h 1921120"/>
                <a:gd name="connsiteX218" fmla="*/ 420077 w 1078466"/>
                <a:gd name="connsiteY218" fmla="*/ 1600223 h 1921120"/>
                <a:gd name="connsiteX219" fmla="*/ 421506 w 1078466"/>
                <a:gd name="connsiteY219" fmla="*/ 1602869 h 1921120"/>
                <a:gd name="connsiteX220" fmla="*/ 412576 w 1078466"/>
                <a:gd name="connsiteY220" fmla="*/ 1606176 h 1921120"/>
                <a:gd name="connsiteX221" fmla="*/ 411147 w 1078466"/>
                <a:gd name="connsiteY221" fmla="*/ 1602869 h 1921120"/>
                <a:gd name="connsiteX222" fmla="*/ 420077 w 1078466"/>
                <a:gd name="connsiteY222" fmla="*/ 1600223 h 1921120"/>
                <a:gd name="connsiteX223" fmla="*/ 422590 w 1078466"/>
                <a:gd name="connsiteY223" fmla="*/ 1590896 h 1921120"/>
                <a:gd name="connsiteX224" fmla="*/ 421834 w 1078466"/>
                <a:gd name="connsiteY224" fmla="*/ 1595262 h 1921120"/>
                <a:gd name="connsiteX225" fmla="*/ 412763 w 1078466"/>
                <a:gd name="connsiteY225" fmla="*/ 1595262 h 1921120"/>
                <a:gd name="connsiteX226" fmla="*/ 411629 w 1078466"/>
                <a:gd name="connsiteY226" fmla="*/ 1591293 h 1921120"/>
                <a:gd name="connsiteX227" fmla="*/ 422590 w 1078466"/>
                <a:gd name="connsiteY227" fmla="*/ 1590896 h 1921120"/>
                <a:gd name="connsiteX228" fmla="*/ 976679 w 1078466"/>
                <a:gd name="connsiteY228" fmla="*/ 1583438 h 1921120"/>
                <a:gd name="connsiteX229" fmla="*/ 977453 w 1078466"/>
                <a:gd name="connsiteY229" fmla="*/ 1586462 h 1921120"/>
                <a:gd name="connsiteX230" fmla="*/ 947225 w 1078466"/>
                <a:gd name="connsiteY230" fmla="*/ 1629795 h 1921120"/>
                <a:gd name="connsiteX231" fmla="*/ 923917 w 1078466"/>
                <a:gd name="connsiteY231" fmla="*/ 1663740 h 1921120"/>
                <a:gd name="connsiteX232" fmla="*/ 920275 w 1078466"/>
                <a:gd name="connsiteY232" fmla="*/ 1663378 h 1921120"/>
                <a:gd name="connsiteX233" fmla="*/ 941398 w 1078466"/>
                <a:gd name="connsiteY233" fmla="*/ 1629795 h 1921120"/>
                <a:gd name="connsiteX234" fmla="*/ 973447 w 1078466"/>
                <a:gd name="connsiteY234" fmla="*/ 1583934 h 1921120"/>
                <a:gd name="connsiteX235" fmla="*/ 976679 w 1078466"/>
                <a:gd name="connsiteY235" fmla="*/ 1583438 h 1921120"/>
                <a:gd name="connsiteX236" fmla="*/ 570783 w 1078466"/>
                <a:gd name="connsiteY236" fmla="*/ 1569459 h 1921120"/>
                <a:gd name="connsiteX237" fmla="*/ 516158 w 1078466"/>
                <a:gd name="connsiteY237" fmla="*/ 1601269 h 1921120"/>
                <a:gd name="connsiteX238" fmla="*/ 515081 w 1078466"/>
                <a:gd name="connsiteY238" fmla="*/ 1649345 h 1921120"/>
                <a:gd name="connsiteX239" fmla="*/ 572893 w 1078466"/>
                <a:gd name="connsiteY239" fmla="*/ 1684770 h 1921120"/>
                <a:gd name="connsiteX240" fmla="*/ 625677 w 1078466"/>
                <a:gd name="connsiteY240" fmla="*/ 1594039 h 1921120"/>
                <a:gd name="connsiteX241" fmla="*/ 570783 w 1078466"/>
                <a:gd name="connsiteY241" fmla="*/ 1569459 h 1921120"/>
                <a:gd name="connsiteX242" fmla="*/ 127871 w 1078466"/>
                <a:gd name="connsiteY242" fmla="*/ 1567127 h 1921120"/>
                <a:gd name="connsiteX243" fmla="*/ 121388 w 1078466"/>
                <a:gd name="connsiteY243" fmla="*/ 1570367 h 1921120"/>
                <a:gd name="connsiteX244" fmla="*/ 122108 w 1078466"/>
                <a:gd name="connsiteY244" fmla="*/ 1570727 h 1921120"/>
                <a:gd name="connsiteX245" fmla="*/ 127871 w 1078466"/>
                <a:gd name="connsiteY245" fmla="*/ 1571807 h 1921120"/>
                <a:gd name="connsiteX246" fmla="*/ 127871 w 1078466"/>
                <a:gd name="connsiteY246" fmla="*/ 1567127 h 1921120"/>
                <a:gd name="connsiteX247" fmla="*/ 570957 w 1078466"/>
                <a:gd name="connsiteY247" fmla="*/ 1564732 h 1921120"/>
                <a:gd name="connsiteX248" fmla="*/ 639681 w 1078466"/>
                <a:gd name="connsiteY248" fmla="*/ 1615005 h 1921120"/>
                <a:gd name="connsiteX249" fmla="*/ 544884 w 1078466"/>
                <a:gd name="connsiteY249" fmla="*/ 1684770 h 1921120"/>
                <a:gd name="connsiteX250" fmla="*/ 502513 w 1078466"/>
                <a:gd name="connsiteY250" fmla="*/ 1631633 h 1921120"/>
                <a:gd name="connsiteX251" fmla="*/ 501436 w 1078466"/>
                <a:gd name="connsiteY251" fmla="*/ 1630548 h 1921120"/>
                <a:gd name="connsiteX252" fmla="*/ 502513 w 1078466"/>
                <a:gd name="connsiteY252" fmla="*/ 1621873 h 1921120"/>
                <a:gd name="connsiteX253" fmla="*/ 539139 w 1078466"/>
                <a:gd name="connsiteY253" fmla="*/ 1573435 h 1921120"/>
                <a:gd name="connsiteX254" fmla="*/ 540575 w 1078466"/>
                <a:gd name="connsiteY254" fmla="*/ 1573074 h 1921120"/>
                <a:gd name="connsiteX255" fmla="*/ 570957 w 1078466"/>
                <a:gd name="connsiteY255" fmla="*/ 1564732 h 1921120"/>
                <a:gd name="connsiteX256" fmla="*/ 127871 w 1078466"/>
                <a:gd name="connsiteY256" fmla="*/ 1557766 h 1921120"/>
                <a:gd name="connsiteX257" fmla="*/ 120667 w 1078466"/>
                <a:gd name="connsiteY257" fmla="*/ 1562086 h 1921120"/>
                <a:gd name="connsiteX258" fmla="*/ 120667 w 1078466"/>
                <a:gd name="connsiteY258" fmla="*/ 1566047 h 1921120"/>
                <a:gd name="connsiteX259" fmla="*/ 126790 w 1078466"/>
                <a:gd name="connsiteY259" fmla="*/ 1562806 h 1921120"/>
                <a:gd name="connsiteX260" fmla="*/ 127871 w 1078466"/>
                <a:gd name="connsiteY260" fmla="*/ 1562446 h 1921120"/>
                <a:gd name="connsiteX261" fmla="*/ 127871 w 1078466"/>
                <a:gd name="connsiteY261" fmla="*/ 1557766 h 1921120"/>
                <a:gd name="connsiteX262" fmla="*/ 1025770 w 1078466"/>
                <a:gd name="connsiteY262" fmla="*/ 1557406 h 1921120"/>
                <a:gd name="connsiteX263" fmla="*/ 1022529 w 1078466"/>
                <a:gd name="connsiteY263" fmla="*/ 1558486 h 1921120"/>
                <a:gd name="connsiteX264" fmla="*/ 1025770 w 1078466"/>
                <a:gd name="connsiteY264" fmla="*/ 1558486 h 1921120"/>
                <a:gd name="connsiteX265" fmla="*/ 1025770 w 1078466"/>
                <a:gd name="connsiteY265" fmla="*/ 1557406 h 1921120"/>
                <a:gd name="connsiteX266" fmla="*/ 584058 w 1078466"/>
                <a:gd name="connsiteY266" fmla="*/ 1550658 h 1921120"/>
                <a:gd name="connsiteX267" fmla="*/ 491995 w 1078466"/>
                <a:gd name="connsiteY267" fmla="*/ 1632106 h 1921120"/>
                <a:gd name="connsiteX268" fmla="*/ 530626 w 1078466"/>
                <a:gd name="connsiteY268" fmla="*/ 1696332 h 1921120"/>
                <a:gd name="connsiteX269" fmla="*/ 646877 w 1078466"/>
                <a:gd name="connsiteY269" fmla="*/ 1657222 h 1921120"/>
                <a:gd name="connsiteX270" fmla="*/ 584058 w 1078466"/>
                <a:gd name="connsiteY270" fmla="*/ 1550658 h 1921120"/>
                <a:gd name="connsiteX271" fmla="*/ 1025410 w 1078466"/>
                <a:gd name="connsiteY271" fmla="*/ 1550205 h 1921120"/>
                <a:gd name="connsiteX272" fmla="*/ 1016766 w 1078466"/>
                <a:gd name="connsiteY272" fmla="*/ 1553806 h 1921120"/>
                <a:gd name="connsiteX273" fmla="*/ 1016766 w 1078466"/>
                <a:gd name="connsiteY273" fmla="*/ 1557406 h 1921120"/>
                <a:gd name="connsiteX274" fmla="*/ 1021088 w 1078466"/>
                <a:gd name="connsiteY274" fmla="*/ 1555246 h 1921120"/>
                <a:gd name="connsiteX275" fmla="*/ 1025770 w 1078466"/>
                <a:gd name="connsiteY275" fmla="*/ 1553086 h 1921120"/>
                <a:gd name="connsiteX276" fmla="*/ 1025410 w 1078466"/>
                <a:gd name="connsiteY276" fmla="*/ 1550205 h 1921120"/>
                <a:gd name="connsiteX277" fmla="*/ 127871 w 1078466"/>
                <a:gd name="connsiteY277" fmla="*/ 1548765 h 1921120"/>
                <a:gd name="connsiteX278" fmla="*/ 124989 w 1078466"/>
                <a:gd name="connsiteY278" fmla="*/ 1550205 h 1921120"/>
                <a:gd name="connsiteX279" fmla="*/ 121162 w 1078466"/>
                <a:gd name="connsiteY279" fmla="*/ 1552292 h 1921120"/>
                <a:gd name="connsiteX280" fmla="*/ 121028 w 1078466"/>
                <a:gd name="connsiteY280" fmla="*/ 1552366 h 1921120"/>
                <a:gd name="connsiteX281" fmla="*/ 120667 w 1078466"/>
                <a:gd name="connsiteY281" fmla="*/ 1557766 h 1921120"/>
                <a:gd name="connsiteX282" fmla="*/ 120893 w 1078466"/>
                <a:gd name="connsiteY282" fmla="*/ 1557620 h 1921120"/>
                <a:gd name="connsiteX283" fmla="*/ 126790 w 1078466"/>
                <a:gd name="connsiteY283" fmla="*/ 1553806 h 1921120"/>
                <a:gd name="connsiteX284" fmla="*/ 127871 w 1078466"/>
                <a:gd name="connsiteY284" fmla="*/ 1553806 h 1921120"/>
                <a:gd name="connsiteX285" fmla="*/ 127871 w 1078466"/>
                <a:gd name="connsiteY285" fmla="*/ 1548765 h 1921120"/>
                <a:gd name="connsiteX286" fmla="*/ 127871 w 1078466"/>
                <a:gd name="connsiteY286" fmla="*/ 1540485 h 1921120"/>
                <a:gd name="connsiteX287" fmla="*/ 122108 w 1078466"/>
                <a:gd name="connsiteY287" fmla="*/ 1543725 h 1921120"/>
                <a:gd name="connsiteX288" fmla="*/ 121582 w 1078466"/>
                <a:gd name="connsiteY288" fmla="*/ 1543988 h 1921120"/>
                <a:gd name="connsiteX289" fmla="*/ 121388 w 1078466"/>
                <a:gd name="connsiteY289" fmla="*/ 1544085 h 1921120"/>
                <a:gd name="connsiteX290" fmla="*/ 121388 w 1078466"/>
                <a:gd name="connsiteY290" fmla="*/ 1547829 h 1921120"/>
                <a:gd name="connsiteX291" fmla="*/ 121388 w 1078466"/>
                <a:gd name="connsiteY291" fmla="*/ 1548045 h 1921120"/>
                <a:gd name="connsiteX292" fmla="*/ 127871 w 1078466"/>
                <a:gd name="connsiteY292" fmla="*/ 1545165 h 1921120"/>
                <a:gd name="connsiteX293" fmla="*/ 1025050 w 1078466"/>
                <a:gd name="connsiteY293" fmla="*/ 1540125 h 1921120"/>
                <a:gd name="connsiteX294" fmla="*/ 1021809 w 1078466"/>
                <a:gd name="connsiteY294" fmla="*/ 1541925 h 1921120"/>
                <a:gd name="connsiteX295" fmla="*/ 1016766 w 1078466"/>
                <a:gd name="connsiteY295" fmla="*/ 1544085 h 1921120"/>
                <a:gd name="connsiteX296" fmla="*/ 1016766 w 1078466"/>
                <a:gd name="connsiteY296" fmla="*/ 1549485 h 1921120"/>
                <a:gd name="connsiteX297" fmla="*/ 1025410 w 1078466"/>
                <a:gd name="connsiteY297" fmla="*/ 1545165 h 1921120"/>
                <a:gd name="connsiteX298" fmla="*/ 1025050 w 1078466"/>
                <a:gd name="connsiteY298" fmla="*/ 1540125 h 1921120"/>
                <a:gd name="connsiteX299" fmla="*/ 562661 w 1078466"/>
                <a:gd name="connsiteY299" fmla="*/ 1533789 h 1921120"/>
                <a:gd name="connsiteX300" fmla="*/ 605720 w 1078466"/>
                <a:gd name="connsiteY300" fmla="*/ 1534154 h 1921120"/>
                <a:gd name="connsiteX301" fmla="*/ 660235 w 1078466"/>
                <a:gd name="connsiteY301" fmla="*/ 1674804 h 1921120"/>
                <a:gd name="connsiteX302" fmla="*/ 590376 w 1078466"/>
                <a:gd name="connsiteY302" fmla="*/ 1720865 h 1921120"/>
                <a:gd name="connsiteX303" fmla="*/ 550650 w 1078466"/>
                <a:gd name="connsiteY303" fmla="*/ 1723058 h 1921120"/>
                <a:gd name="connsiteX304" fmla="*/ 548237 w 1078466"/>
                <a:gd name="connsiteY304" fmla="*/ 1723191 h 1921120"/>
                <a:gd name="connsiteX305" fmla="*/ 535953 w 1078466"/>
                <a:gd name="connsiteY305" fmla="*/ 1717834 h 1921120"/>
                <a:gd name="connsiteX306" fmla="*/ 509686 w 1078466"/>
                <a:gd name="connsiteY306" fmla="*/ 1706378 h 1921120"/>
                <a:gd name="connsiteX307" fmla="*/ 496689 w 1078466"/>
                <a:gd name="connsiteY307" fmla="*/ 1692744 h 1921120"/>
                <a:gd name="connsiteX308" fmla="*/ 475388 w 1078466"/>
                <a:gd name="connsiteY308" fmla="*/ 1617395 h 1921120"/>
                <a:gd name="connsiteX309" fmla="*/ 562661 w 1078466"/>
                <a:gd name="connsiteY309" fmla="*/ 1533789 h 1921120"/>
                <a:gd name="connsiteX310" fmla="*/ 127871 w 1078466"/>
                <a:gd name="connsiteY310" fmla="*/ 1532924 h 1921120"/>
                <a:gd name="connsiteX311" fmla="*/ 122001 w 1078466"/>
                <a:gd name="connsiteY311" fmla="*/ 1535685 h 1921120"/>
                <a:gd name="connsiteX312" fmla="*/ 121748 w 1078466"/>
                <a:gd name="connsiteY312" fmla="*/ 1535804 h 1921120"/>
                <a:gd name="connsiteX313" fmla="*/ 121748 w 1078466"/>
                <a:gd name="connsiteY313" fmla="*/ 1539765 h 1921120"/>
                <a:gd name="connsiteX314" fmla="*/ 121797 w 1078466"/>
                <a:gd name="connsiteY314" fmla="*/ 1539735 h 1921120"/>
                <a:gd name="connsiteX315" fmla="*/ 127150 w 1078466"/>
                <a:gd name="connsiteY315" fmla="*/ 1536524 h 1921120"/>
                <a:gd name="connsiteX316" fmla="*/ 127871 w 1078466"/>
                <a:gd name="connsiteY316" fmla="*/ 1536524 h 1921120"/>
                <a:gd name="connsiteX317" fmla="*/ 1025050 w 1078466"/>
                <a:gd name="connsiteY317" fmla="*/ 1531844 h 1921120"/>
                <a:gd name="connsiteX318" fmla="*/ 1020728 w 1078466"/>
                <a:gd name="connsiteY318" fmla="*/ 1533644 h 1921120"/>
                <a:gd name="connsiteX319" fmla="*/ 1016766 w 1078466"/>
                <a:gd name="connsiteY319" fmla="*/ 1536164 h 1921120"/>
                <a:gd name="connsiteX320" fmla="*/ 1016766 w 1078466"/>
                <a:gd name="connsiteY320" fmla="*/ 1540125 h 1921120"/>
                <a:gd name="connsiteX321" fmla="*/ 1025050 w 1078466"/>
                <a:gd name="connsiteY321" fmla="*/ 1535444 h 1921120"/>
                <a:gd name="connsiteX322" fmla="*/ 1025050 w 1078466"/>
                <a:gd name="connsiteY322" fmla="*/ 1531844 h 1921120"/>
                <a:gd name="connsiteX323" fmla="*/ 121388 w 1078466"/>
                <a:gd name="connsiteY323" fmla="*/ 1525724 h 1921120"/>
                <a:gd name="connsiteX324" fmla="*/ 121748 w 1078466"/>
                <a:gd name="connsiteY324" fmla="*/ 1531844 h 1921120"/>
                <a:gd name="connsiteX325" fmla="*/ 122208 w 1078466"/>
                <a:gd name="connsiteY325" fmla="*/ 1531600 h 1921120"/>
                <a:gd name="connsiteX326" fmla="*/ 127871 w 1078466"/>
                <a:gd name="connsiteY326" fmla="*/ 1528604 h 1921120"/>
                <a:gd name="connsiteX327" fmla="*/ 127871 w 1078466"/>
                <a:gd name="connsiteY327" fmla="*/ 1527164 h 1921120"/>
                <a:gd name="connsiteX328" fmla="*/ 122468 w 1078466"/>
                <a:gd name="connsiteY328" fmla="*/ 1526444 h 1921120"/>
                <a:gd name="connsiteX329" fmla="*/ 121388 w 1078466"/>
                <a:gd name="connsiteY329" fmla="*/ 1525724 h 1921120"/>
                <a:gd name="connsiteX330" fmla="*/ 1025410 w 1078466"/>
                <a:gd name="connsiteY330" fmla="*/ 1523203 h 1921120"/>
                <a:gd name="connsiteX331" fmla="*/ 1016406 w 1078466"/>
                <a:gd name="connsiteY331" fmla="*/ 1525724 h 1921120"/>
                <a:gd name="connsiteX332" fmla="*/ 1016406 w 1078466"/>
                <a:gd name="connsiteY332" fmla="*/ 1531124 h 1921120"/>
                <a:gd name="connsiteX333" fmla="*/ 1025050 w 1078466"/>
                <a:gd name="connsiteY333" fmla="*/ 1527164 h 1921120"/>
                <a:gd name="connsiteX334" fmla="*/ 1025410 w 1078466"/>
                <a:gd name="connsiteY334" fmla="*/ 1523203 h 1921120"/>
                <a:gd name="connsiteX335" fmla="*/ 567333 w 1078466"/>
                <a:gd name="connsiteY335" fmla="*/ 1450595 h 1921120"/>
                <a:gd name="connsiteX336" fmla="*/ 567333 w 1078466"/>
                <a:gd name="connsiteY336" fmla="*/ 1456401 h 1921120"/>
                <a:gd name="connsiteX337" fmla="*/ 516308 w 1078466"/>
                <a:gd name="connsiteY337" fmla="*/ 1469101 h 1921120"/>
                <a:gd name="connsiteX338" fmla="*/ 467799 w 1078466"/>
                <a:gd name="connsiteY338" fmla="*/ 1497766 h 1921120"/>
                <a:gd name="connsiteX339" fmla="*/ 466002 w 1078466"/>
                <a:gd name="connsiteY339" fmla="*/ 1496315 h 1921120"/>
                <a:gd name="connsiteX340" fmla="*/ 514512 w 1078466"/>
                <a:gd name="connsiteY340" fmla="*/ 1464021 h 1921120"/>
                <a:gd name="connsiteX341" fmla="*/ 567333 w 1078466"/>
                <a:gd name="connsiteY341" fmla="*/ 1450595 h 1921120"/>
                <a:gd name="connsiteX342" fmla="*/ 857750 w 1078466"/>
                <a:gd name="connsiteY342" fmla="*/ 1441917 h 1921120"/>
                <a:gd name="connsiteX343" fmla="*/ 859890 w 1078466"/>
                <a:gd name="connsiteY343" fmla="*/ 1441917 h 1921120"/>
                <a:gd name="connsiteX344" fmla="*/ 867382 w 1078466"/>
                <a:gd name="connsiteY344" fmla="*/ 1458793 h 1921120"/>
                <a:gd name="connsiteX345" fmla="*/ 885219 w 1078466"/>
                <a:gd name="connsiteY345" fmla="*/ 1465616 h 1921120"/>
                <a:gd name="connsiteX346" fmla="*/ 885219 w 1078466"/>
                <a:gd name="connsiteY346" fmla="*/ 1470284 h 1921120"/>
                <a:gd name="connsiteX347" fmla="*/ 864171 w 1078466"/>
                <a:gd name="connsiteY347" fmla="*/ 1461666 h 1921120"/>
                <a:gd name="connsiteX348" fmla="*/ 857750 w 1078466"/>
                <a:gd name="connsiteY348" fmla="*/ 1441917 h 1921120"/>
                <a:gd name="connsiteX349" fmla="*/ 569990 w 1078466"/>
                <a:gd name="connsiteY349" fmla="*/ 1440881 h 1921120"/>
                <a:gd name="connsiteX350" fmla="*/ 604558 w 1078466"/>
                <a:gd name="connsiteY350" fmla="*/ 1442669 h 1921120"/>
                <a:gd name="connsiteX351" fmla="*/ 601677 w 1078466"/>
                <a:gd name="connsiteY351" fmla="*/ 1447317 h 1921120"/>
                <a:gd name="connsiteX352" fmla="*/ 563508 w 1078466"/>
                <a:gd name="connsiteY352" fmla="*/ 1446959 h 1921120"/>
                <a:gd name="connsiteX353" fmla="*/ 507335 w 1078466"/>
                <a:gd name="connsiteY353" fmla="*/ 1462691 h 1921120"/>
                <a:gd name="connsiteX354" fmla="*/ 427396 w 1078466"/>
                <a:gd name="connsiteY354" fmla="*/ 1515608 h 1921120"/>
                <a:gd name="connsiteX355" fmla="*/ 426316 w 1078466"/>
                <a:gd name="connsiteY355" fmla="*/ 1514178 h 1921120"/>
                <a:gd name="connsiteX356" fmla="*/ 520658 w 1078466"/>
                <a:gd name="connsiteY356" fmla="*/ 1451250 h 1921120"/>
                <a:gd name="connsiteX357" fmla="*/ 569990 w 1078466"/>
                <a:gd name="connsiteY357" fmla="*/ 1440881 h 1921120"/>
                <a:gd name="connsiteX358" fmla="*/ 555964 w 1078466"/>
                <a:gd name="connsiteY358" fmla="*/ 1438831 h 1921120"/>
                <a:gd name="connsiteX359" fmla="*/ 410612 w 1078466"/>
                <a:gd name="connsiteY359" fmla="*/ 1523035 h 1921120"/>
                <a:gd name="connsiteX360" fmla="*/ 373626 w 1078466"/>
                <a:gd name="connsiteY360" fmla="*/ 1630019 h 1921120"/>
                <a:gd name="connsiteX361" fmla="*/ 377553 w 1078466"/>
                <a:gd name="connsiteY361" fmla="*/ 1661528 h 1921120"/>
                <a:gd name="connsiteX362" fmla="*/ 380631 w 1078466"/>
                <a:gd name="connsiteY362" fmla="*/ 1686229 h 1921120"/>
                <a:gd name="connsiteX363" fmla="*/ 409174 w 1078466"/>
                <a:gd name="connsiteY363" fmla="*/ 1736193 h 1921120"/>
                <a:gd name="connsiteX364" fmla="*/ 605830 w 1078466"/>
                <a:gd name="connsiteY364" fmla="*/ 1807125 h 1921120"/>
                <a:gd name="connsiteX365" fmla="*/ 654983 w 1078466"/>
                <a:gd name="connsiteY365" fmla="*/ 1796543 h 1921120"/>
                <a:gd name="connsiteX366" fmla="*/ 696341 w 1078466"/>
                <a:gd name="connsiteY366" fmla="*/ 1774846 h 1921120"/>
                <a:gd name="connsiteX367" fmla="*/ 697868 w 1078466"/>
                <a:gd name="connsiteY367" fmla="*/ 1774045 h 1921120"/>
                <a:gd name="connsiteX368" fmla="*/ 752155 w 1078466"/>
                <a:gd name="connsiteY368" fmla="*/ 1693706 h 1921120"/>
                <a:gd name="connsiteX369" fmla="*/ 757188 w 1078466"/>
                <a:gd name="connsiteY369" fmla="*/ 1595408 h 1921120"/>
                <a:gd name="connsiteX370" fmla="*/ 753953 w 1078466"/>
                <a:gd name="connsiteY370" fmla="*/ 1584246 h 1921120"/>
                <a:gd name="connsiteX371" fmla="*/ 753593 w 1078466"/>
                <a:gd name="connsiteY371" fmla="*/ 1579205 h 1921120"/>
                <a:gd name="connsiteX372" fmla="*/ 702901 w 1078466"/>
                <a:gd name="connsiteY372" fmla="*/ 1484508 h 1921120"/>
                <a:gd name="connsiteX373" fmla="*/ 692475 w 1078466"/>
                <a:gd name="connsiteY373" fmla="*/ 1474067 h 1921120"/>
                <a:gd name="connsiteX374" fmla="*/ 612661 w 1078466"/>
                <a:gd name="connsiteY374" fmla="*/ 1440221 h 1921120"/>
                <a:gd name="connsiteX375" fmla="*/ 555964 w 1078466"/>
                <a:gd name="connsiteY375" fmla="*/ 1438831 h 1921120"/>
                <a:gd name="connsiteX376" fmla="*/ 863847 w 1078466"/>
                <a:gd name="connsiteY376" fmla="*/ 1414569 h 1921120"/>
                <a:gd name="connsiteX377" fmla="*/ 865664 w 1078466"/>
                <a:gd name="connsiteY377" fmla="*/ 1414928 h 1921120"/>
                <a:gd name="connsiteX378" fmla="*/ 875844 w 1078466"/>
                <a:gd name="connsiteY378" fmla="*/ 1455475 h 1921120"/>
                <a:gd name="connsiteX379" fmla="*/ 904201 w 1078466"/>
                <a:gd name="connsiteY379" fmla="*/ 1459422 h 1921120"/>
                <a:gd name="connsiteX380" fmla="*/ 904201 w 1078466"/>
                <a:gd name="connsiteY380" fmla="*/ 1464087 h 1921120"/>
                <a:gd name="connsiteX381" fmla="*/ 868936 w 1078466"/>
                <a:gd name="connsiteY381" fmla="*/ 1455834 h 1921120"/>
                <a:gd name="connsiteX382" fmla="*/ 863847 w 1078466"/>
                <a:gd name="connsiteY382" fmla="*/ 1414569 h 1921120"/>
                <a:gd name="connsiteX383" fmla="*/ 927130 w 1078466"/>
                <a:gd name="connsiteY383" fmla="*/ 1401570 h 1921120"/>
                <a:gd name="connsiteX384" fmla="*/ 886751 w 1078466"/>
                <a:gd name="connsiteY384" fmla="*/ 1402296 h 1921120"/>
                <a:gd name="connsiteX385" fmla="*/ 881205 w 1078466"/>
                <a:gd name="connsiteY385" fmla="*/ 1408783 h 1921120"/>
                <a:gd name="connsiteX386" fmla="*/ 875574 w 1078466"/>
                <a:gd name="connsiteY386" fmla="*/ 1415368 h 1921120"/>
                <a:gd name="connsiteX387" fmla="*/ 874493 w 1078466"/>
                <a:gd name="connsiteY387" fmla="*/ 1427350 h 1921120"/>
                <a:gd name="connsiteX388" fmla="*/ 894277 w 1078466"/>
                <a:gd name="connsiteY388" fmla="*/ 1450497 h 1921120"/>
                <a:gd name="connsiteX389" fmla="*/ 925970 w 1078466"/>
                <a:gd name="connsiteY389" fmla="*/ 1449290 h 1921120"/>
                <a:gd name="connsiteX390" fmla="*/ 930015 w 1078466"/>
                <a:gd name="connsiteY390" fmla="*/ 1449136 h 1921120"/>
                <a:gd name="connsiteX391" fmla="*/ 955612 w 1078466"/>
                <a:gd name="connsiteY391" fmla="*/ 1434249 h 1921120"/>
                <a:gd name="connsiteX392" fmla="*/ 945878 w 1078466"/>
                <a:gd name="connsiteY392" fmla="*/ 1402659 h 1921120"/>
                <a:gd name="connsiteX393" fmla="*/ 944075 w 1078466"/>
                <a:gd name="connsiteY393" fmla="*/ 1403022 h 1921120"/>
                <a:gd name="connsiteX394" fmla="*/ 927130 w 1078466"/>
                <a:gd name="connsiteY394" fmla="*/ 1401570 h 1921120"/>
                <a:gd name="connsiteX395" fmla="*/ 884588 w 1078466"/>
                <a:gd name="connsiteY395" fmla="*/ 1395761 h 1921120"/>
                <a:gd name="connsiteX396" fmla="*/ 939028 w 1078466"/>
                <a:gd name="connsiteY396" fmla="*/ 1395761 h 1921120"/>
                <a:gd name="connsiteX397" fmla="*/ 944436 w 1078466"/>
                <a:gd name="connsiteY397" fmla="*/ 1396124 h 1921120"/>
                <a:gd name="connsiteX398" fmla="*/ 961020 w 1078466"/>
                <a:gd name="connsiteY398" fmla="*/ 1416457 h 1921120"/>
                <a:gd name="connsiteX399" fmla="*/ 956694 w 1078466"/>
                <a:gd name="connsiteY399" fmla="*/ 1449862 h 1921120"/>
                <a:gd name="connsiteX400" fmla="*/ 941101 w 1078466"/>
                <a:gd name="connsiteY400" fmla="*/ 1455308 h 1921120"/>
                <a:gd name="connsiteX401" fmla="*/ 932621 w 1078466"/>
                <a:gd name="connsiteY401" fmla="*/ 1455308 h 1921120"/>
                <a:gd name="connsiteX402" fmla="*/ 923886 w 1078466"/>
                <a:gd name="connsiteY402" fmla="*/ 1455308 h 1921120"/>
                <a:gd name="connsiteX403" fmla="*/ 879901 w 1078466"/>
                <a:gd name="connsiteY403" fmla="*/ 1453856 h 1921120"/>
                <a:gd name="connsiteX404" fmla="*/ 869085 w 1078466"/>
                <a:gd name="connsiteY404" fmla="*/ 1418999 h 1921120"/>
                <a:gd name="connsiteX405" fmla="*/ 873867 w 1078466"/>
                <a:gd name="connsiteY405" fmla="*/ 1402143 h 1921120"/>
                <a:gd name="connsiteX406" fmla="*/ 874132 w 1078466"/>
                <a:gd name="connsiteY406" fmla="*/ 1401207 h 1921120"/>
                <a:gd name="connsiteX407" fmla="*/ 877377 w 1078466"/>
                <a:gd name="connsiteY407" fmla="*/ 1398302 h 1921120"/>
                <a:gd name="connsiteX408" fmla="*/ 884588 w 1078466"/>
                <a:gd name="connsiteY408" fmla="*/ 1395761 h 1921120"/>
                <a:gd name="connsiteX409" fmla="*/ 561037 w 1078466"/>
                <a:gd name="connsiteY409" fmla="*/ 1393306 h 1921120"/>
                <a:gd name="connsiteX410" fmla="*/ 702901 w 1078466"/>
                <a:gd name="connsiteY410" fmla="*/ 1428699 h 1921120"/>
                <a:gd name="connsiteX411" fmla="*/ 793140 w 1078466"/>
                <a:gd name="connsiteY411" fmla="*/ 1554001 h 1921120"/>
                <a:gd name="connsiteX412" fmla="*/ 763716 w 1078466"/>
                <a:gd name="connsiteY412" fmla="*/ 1772689 h 1921120"/>
                <a:gd name="connsiteX413" fmla="*/ 742139 w 1078466"/>
                <a:gd name="connsiteY413" fmla="*/ 1791125 h 1921120"/>
                <a:gd name="connsiteX414" fmla="*/ 706137 w 1078466"/>
                <a:gd name="connsiteY414" fmla="*/ 1821888 h 1921120"/>
                <a:gd name="connsiteX415" fmla="*/ 354167 w 1078466"/>
                <a:gd name="connsiteY415" fmla="*/ 1735473 h 1921120"/>
                <a:gd name="connsiteX416" fmla="*/ 334034 w 1078466"/>
                <a:gd name="connsiteY416" fmla="*/ 1677475 h 1921120"/>
                <a:gd name="connsiteX417" fmla="*/ 332008 w 1078466"/>
                <a:gd name="connsiteY417" fmla="*/ 1645338 h 1921120"/>
                <a:gd name="connsiteX418" fmla="*/ 330349 w 1078466"/>
                <a:gd name="connsiteY418" fmla="*/ 1619037 h 1921120"/>
                <a:gd name="connsiteX419" fmla="*/ 366391 w 1078466"/>
                <a:gd name="connsiteY419" fmla="*/ 1510433 h 1921120"/>
                <a:gd name="connsiteX420" fmla="*/ 509120 w 1078466"/>
                <a:gd name="connsiteY420" fmla="*/ 1402774 h 1921120"/>
                <a:gd name="connsiteX421" fmla="*/ 561037 w 1078466"/>
                <a:gd name="connsiteY421" fmla="*/ 1393306 h 1921120"/>
                <a:gd name="connsiteX422" fmla="*/ 500789 w 1078466"/>
                <a:gd name="connsiteY422" fmla="*/ 1391987 h 1921120"/>
                <a:gd name="connsiteX423" fmla="*/ 502232 w 1078466"/>
                <a:gd name="connsiteY423" fmla="*/ 1397378 h 1921120"/>
                <a:gd name="connsiteX424" fmla="*/ 403055 w 1078466"/>
                <a:gd name="connsiteY424" fmla="*/ 1453809 h 1921120"/>
                <a:gd name="connsiteX425" fmla="*/ 360860 w 1078466"/>
                <a:gd name="connsiteY425" fmla="*/ 1500895 h 1921120"/>
                <a:gd name="connsiteX426" fmla="*/ 338500 w 1078466"/>
                <a:gd name="connsiteY426" fmla="*/ 1542230 h 1921120"/>
                <a:gd name="connsiteX427" fmla="*/ 336697 w 1078466"/>
                <a:gd name="connsiteY427" fmla="*/ 1541152 h 1921120"/>
                <a:gd name="connsiteX428" fmla="*/ 363024 w 1078466"/>
                <a:gd name="connsiteY428" fmla="*/ 1489034 h 1921120"/>
                <a:gd name="connsiteX429" fmla="*/ 408104 w 1078466"/>
                <a:gd name="connsiteY429" fmla="*/ 1441589 h 1921120"/>
                <a:gd name="connsiteX430" fmla="*/ 500789 w 1078466"/>
                <a:gd name="connsiteY430" fmla="*/ 1391987 h 1921120"/>
                <a:gd name="connsiteX431" fmla="*/ 194096 w 1078466"/>
                <a:gd name="connsiteY431" fmla="*/ 1384051 h 1921120"/>
                <a:gd name="connsiteX432" fmla="*/ 195882 w 1078466"/>
                <a:gd name="connsiteY432" fmla="*/ 1390174 h 1921120"/>
                <a:gd name="connsiteX433" fmla="*/ 169450 w 1078466"/>
                <a:gd name="connsiteY433" fmla="*/ 1400620 h 1921120"/>
                <a:gd name="connsiteX434" fmla="*/ 160521 w 1078466"/>
                <a:gd name="connsiteY434" fmla="*/ 1424392 h 1921120"/>
                <a:gd name="connsiteX435" fmla="*/ 158020 w 1078466"/>
                <a:gd name="connsiteY435" fmla="*/ 1424392 h 1921120"/>
                <a:gd name="connsiteX436" fmla="*/ 165164 w 1078466"/>
                <a:gd name="connsiteY436" fmla="*/ 1397018 h 1921120"/>
                <a:gd name="connsiteX437" fmla="*/ 194096 w 1078466"/>
                <a:gd name="connsiteY437" fmla="*/ 1384051 h 1921120"/>
                <a:gd name="connsiteX438" fmla="*/ 945042 w 1078466"/>
                <a:gd name="connsiteY438" fmla="*/ 1374793 h 1921120"/>
                <a:gd name="connsiteX439" fmla="*/ 973559 w 1078466"/>
                <a:gd name="connsiteY439" fmla="*/ 1379807 h 1921120"/>
                <a:gd name="connsiteX440" fmla="*/ 993710 w 1078466"/>
                <a:gd name="connsiteY440" fmla="*/ 1411247 h 1921120"/>
                <a:gd name="connsiteX441" fmla="*/ 987952 w 1078466"/>
                <a:gd name="connsiteY441" fmla="*/ 1412693 h 1921120"/>
                <a:gd name="connsiteX442" fmla="*/ 982915 w 1078466"/>
                <a:gd name="connsiteY442" fmla="*/ 1394262 h 1921120"/>
                <a:gd name="connsiteX443" fmla="*/ 951969 w 1078466"/>
                <a:gd name="connsiteY443" fmla="*/ 1380168 h 1921120"/>
                <a:gd name="connsiteX444" fmla="*/ 915985 w 1078466"/>
                <a:gd name="connsiteY444" fmla="*/ 1379445 h 1921120"/>
                <a:gd name="connsiteX445" fmla="*/ 915985 w 1078466"/>
                <a:gd name="connsiteY445" fmla="*/ 1376554 h 1921120"/>
                <a:gd name="connsiteX446" fmla="*/ 945042 w 1078466"/>
                <a:gd name="connsiteY446" fmla="*/ 1374793 h 1921120"/>
                <a:gd name="connsiteX447" fmla="*/ 208234 w 1078466"/>
                <a:gd name="connsiteY447" fmla="*/ 1372218 h 1921120"/>
                <a:gd name="connsiteX448" fmla="*/ 207878 w 1078466"/>
                <a:gd name="connsiteY448" fmla="*/ 1378727 h 1921120"/>
                <a:gd name="connsiteX449" fmla="*/ 161193 w 1078466"/>
                <a:gd name="connsiteY449" fmla="*/ 1392106 h 1921120"/>
                <a:gd name="connsiteX450" fmla="*/ 147294 w 1078466"/>
                <a:gd name="connsiteY450" fmla="*/ 1435859 h 1921120"/>
                <a:gd name="connsiteX451" fmla="*/ 145512 w 1078466"/>
                <a:gd name="connsiteY451" fmla="*/ 1435859 h 1921120"/>
                <a:gd name="connsiteX452" fmla="*/ 157272 w 1078466"/>
                <a:gd name="connsiteY452" fmla="*/ 1387767 h 1921120"/>
                <a:gd name="connsiteX453" fmla="*/ 208234 w 1078466"/>
                <a:gd name="connsiteY453" fmla="*/ 1372218 h 1921120"/>
                <a:gd name="connsiteX454" fmla="*/ 613377 w 1078466"/>
                <a:gd name="connsiteY454" fmla="*/ 1369112 h 1921120"/>
                <a:gd name="connsiteX455" fmla="*/ 215752 w 1078466"/>
                <a:gd name="connsiteY455" fmla="*/ 1369832 h 1921120"/>
                <a:gd name="connsiteX456" fmla="*/ 144799 w 1078466"/>
                <a:gd name="connsiteY456" fmla="*/ 1398634 h 1921120"/>
                <a:gd name="connsiteX457" fmla="*/ 140117 w 1078466"/>
                <a:gd name="connsiteY457" fmla="*/ 1464519 h 1921120"/>
                <a:gd name="connsiteX458" fmla="*/ 140892 w 1078466"/>
                <a:gd name="connsiteY458" fmla="*/ 1577404 h 1921120"/>
                <a:gd name="connsiteX459" fmla="*/ 141197 w 1078466"/>
                <a:gd name="connsiteY459" fmla="*/ 1621851 h 1921120"/>
                <a:gd name="connsiteX460" fmla="*/ 145159 w 1078466"/>
                <a:gd name="connsiteY460" fmla="*/ 1793584 h 1921120"/>
                <a:gd name="connsiteX461" fmla="*/ 164248 w 1078466"/>
                <a:gd name="connsiteY461" fmla="*/ 1881071 h 1921120"/>
                <a:gd name="connsiteX462" fmla="*/ 199544 w 1078466"/>
                <a:gd name="connsiteY462" fmla="*/ 1887912 h 1921120"/>
                <a:gd name="connsiteX463" fmla="*/ 200985 w 1078466"/>
                <a:gd name="connsiteY463" fmla="*/ 1887552 h 1921120"/>
                <a:gd name="connsiteX464" fmla="*/ 303273 w 1078466"/>
                <a:gd name="connsiteY464" fmla="*/ 1883231 h 1921120"/>
                <a:gd name="connsiteX465" fmla="*/ 401599 w 1078466"/>
                <a:gd name="connsiteY465" fmla="*/ 1883591 h 1921120"/>
                <a:gd name="connsiteX466" fmla="*/ 609416 w 1078466"/>
                <a:gd name="connsiteY466" fmla="*/ 1884671 h 1921120"/>
                <a:gd name="connsiteX467" fmla="*/ 822275 w 1078466"/>
                <a:gd name="connsiteY467" fmla="*/ 1890072 h 1921120"/>
                <a:gd name="connsiteX468" fmla="*/ 930326 w 1078466"/>
                <a:gd name="connsiteY468" fmla="*/ 1889352 h 1921120"/>
                <a:gd name="connsiteX469" fmla="*/ 990114 w 1078466"/>
                <a:gd name="connsiteY469" fmla="*/ 1879271 h 1921120"/>
                <a:gd name="connsiteX470" fmla="*/ 1002720 w 1078466"/>
                <a:gd name="connsiteY470" fmla="*/ 1831747 h 1921120"/>
                <a:gd name="connsiteX471" fmla="*/ 1001279 w 1078466"/>
                <a:gd name="connsiteY471" fmla="*/ 1814826 h 1921120"/>
                <a:gd name="connsiteX472" fmla="*/ 1000919 w 1078466"/>
                <a:gd name="connsiteY472" fmla="*/ 1813746 h 1921120"/>
                <a:gd name="connsiteX473" fmla="*/ 1000919 w 1078466"/>
                <a:gd name="connsiteY473" fmla="*/ 1812306 h 1921120"/>
                <a:gd name="connsiteX474" fmla="*/ 1001279 w 1078466"/>
                <a:gd name="connsiteY474" fmla="*/ 1744981 h 1921120"/>
                <a:gd name="connsiteX475" fmla="*/ 1002720 w 1078466"/>
                <a:gd name="connsiteY475" fmla="*/ 1634452 h 1921120"/>
                <a:gd name="connsiteX476" fmla="*/ 1002720 w 1078466"/>
                <a:gd name="connsiteY476" fmla="*/ 1518739 h 1921120"/>
                <a:gd name="connsiteX477" fmla="*/ 1002720 w 1078466"/>
                <a:gd name="connsiteY477" fmla="*/ 1516363 h 1921120"/>
                <a:gd name="connsiteX478" fmla="*/ 1002359 w 1078466"/>
                <a:gd name="connsiteY478" fmla="*/ 1424196 h 1921120"/>
                <a:gd name="connsiteX479" fmla="*/ 986152 w 1078466"/>
                <a:gd name="connsiteY479" fmla="*/ 1382073 h 1921120"/>
                <a:gd name="connsiteX480" fmla="*/ 932127 w 1078466"/>
                <a:gd name="connsiteY480" fmla="*/ 1370552 h 1921120"/>
                <a:gd name="connsiteX481" fmla="*/ 838240 w 1078466"/>
                <a:gd name="connsiteY481" fmla="*/ 1369905 h 1921120"/>
                <a:gd name="connsiteX482" fmla="*/ 827678 w 1078466"/>
                <a:gd name="connsiteY482" fmla="*/ 1369832 h 1921120"/>
                <a:gd name="connsiteX483" fmla="*/ 613377 w 1078466"/>
                <a:gd name="connsiteY483" fmla="*/ 1369112 h 1921120"/>
                <a:gd name="connsiteX484" fmla="*/ 935473 w 1078466"/>
                <a:gd name="connsiteY484" fmla="*/ 1349857 h 1921120"/>
                <a:gd name="connsiteX485" fmla="*/ 980933 w 1078466"/>
                <a:gd name="connsiteY485" fmla="*/ 1353486 h 1921120"/>
                <a:gd name="connsiteX486" fmla="*/ 1024229 w 1078466"/>
                <a:gd name="connsiteY486" fmla="*/ 1419889 h 1921120"/>
                <a:gd name="connsiteX487" fmla="*/ 1019178 w 1078466"/>
                <a:gd name="connsiteY487" fmla="*/ 1420977 h 1921120"/>
                <a:gd name="connsiteX488" fmla="*/ 1001499 w 1078466"/>
                <a:gd name="connsiteY488" fmla="*/ 1373080 h 1921120"/>
                <a:gd name="connsiteX489" fmla="*/ 954956 w 1078466"/>
                <a:gd name="connsiteY489" fmla="*/ 1354211 h 1921120"/>
                <a:gd name="connsiteX490" fmla="*/ 913465 w 1078466"/>
                <a:gd name="connsiteY490" fmla="*/ 1356026 h 1921120"/>
                <a:gd name="connsiteX491" fmla="*/ 883879 w 1078466"/>
                <a:gd name="connsiteY491" fmla="*/ 1357477 h 1921120"/>
                <a:gd name="connsiteX492" fmla="*/ 884601 w 1078466"/>
                <a:gd name="connsiteY492" fmla="*/ 1354937 h 1921120"/>
                <a:gd name="connsiteX493" fmla="*/ 908053 w 1078466"/>
                <a:gd name="connsiteY493" fmla="*/ 1352397 h 1921120"/>
                <a:gd name="connsiteX494" fmla="*/ 935473 w 1078466"/>
                <a:gd name="connsiteY494" fmla="*/ 1349857 h 1921120"/>
                <a:gd name="connsiteX495" fmla="*/ 202176 w 1078466"/>
                <a:gd name="connsiteY495" fmla="*/ 1348406 h 1921120"/>
                <a:gd name="connsiteX496" fmla="*/ 201813 w 1078466"/>
                <a:gd name="connsiteY496" fmla="*/ 1354539 h 1921120"/>
                <a:gd name="connsiteX497" fmla="*/ 138050 w 1078466"/>
                <a:gd name="connsiteY497" fmla="*/ 1379073 h 1921120"/>
                <a:gd name="connsiteX498" fmla="*/ 121385 w 1078466"/>
                <a:gd name="connsiteY498" fmla="*/ 1441491 h 1921120"/>
                <a:gd name="connsiteX499" fmla="*/ 118849 w 1078466"/>
                <a:gd name="connsiteY499" fmla="*/ 1441491 h 1921120"/>
                <a:gd name="connsiteX500" fmla="*/ 139862 w 1078466"/>
                <a:gd name="connsiteY500" fmla="*/ 1367528 h 1921120"/>
                <a:gd name="connsiteX501" fmla="*/ 202176 w 1078466"/>
                <a:gd name="connsiteY501" fmla="*/ 1348406 h 1921120"/>
                <a:gd name="connsiteX502" fmla="*/ 168957 w 1078466"/>
                <a:gd name="connsiteY502" fmla="*/ 1342780 h 1921120"/>
                <a:gd name="connsiteX503" fmla="*/ 170411 w 1078466"/>
                <a:gd name="connsiteY503" fmla="*/ 1348213 h 1921120"/>
                <a:gd name="connsiteX504" fmla="*/ 115505 w 1078466"/>
                <a:gd name="connsiteY504" fmla="*/ 1414495 h 1921120"/>
                <a:gd name="connsiteX505" fmla="*/ 112960 w 1078466"/>
                <a:gd name="connsiteY505" fmla="*/ 1414495 h 1921120"/>
                <a:gd name="connsiteX506" fmla="*/ 168957 w 1078466"/>
                <a:gd name="connsiteY506" fmla="*/ 1342780 h 1921120"/>
                <a:gd name="connsiteX507" fmla="*/ 272298 w 1078466"/>
                <a:gd name="connsiteY507" fmla="*/ 1337789 h 1921120"/>
                <a:gd name="connsiteX508" fmla="*/ 255010 w 1078466"/>
                <a:gd name="connsiteY508" fmla="*/ 1348230 h 1921120"/>
                <a:gd name="connsiteX509" fmla="*/ 255731 w 1078466"/>
                <a:gd name="connsiteY509" fmla="*/ 1359031 h 1921120"/>
                <a:gd name="connsiteX510" fmla="*/ 298951 w 1078466"/>
                <a:gd name="connsiteY510" fmla="*/ 1359391 h 1921120"/>
                <a:gd name="connsiteX511" fmla="*/ 294989 w 1078466"/>
                <a:gd name="connsiteY511" fmla="*/ 1339949 h 1921120"/>
                <a:gd name="connsiteX512" fmla="*/ 287785 w 1078466"/>
                <a:gd name="connsiteY512" fmla="*/ 1338149 h 1921120"/>
                <a:gd name="connsiteX513" fmla="*/ 272298 w 1078466"/>
                <a:gd name="connsiteY513" fmla="*/ 1337789 h 1921120"/>
                <a:gd name="connsiteX514" fmla="*/ 290154 w 1078466"/>
                <a:gd name="connsiteY514" fmla="*/ 1319652 h 1921120"/>
                <a:gd name="connsiteX515" fmla="*/ 305497 w 1078466"/>
                <a:gd name="connsiteY515" fmla="*/ 1324427 h 1921120"/>
                <a:gd name="connsiteX516" fmla="*/ 312675 w 1078466"/>
                <a:gd name="connsiteY516" fmla="*/ 1349894 h 1921120"/>
                <a:gd name="connsiteX517" fmla="*/ 308368 w 1078466"/>
                <a:gd name="connsiteY517" fmla="*/ 1349894 h 1921120"/>
                <a:gd name="connsiteX518" fmla="*/ 297601 w 1078466"/>
                <a:gd name="connsiteY518" fmla="*/ 1326246 h 1921120"/>
                <a:gd name="connsiteX519" fmla="*/ 274272 w 1078466"/>
                <a:gd name="connsiteY519" fmla="*/ 1323700 h 1921120"/>
                <a:gd name="connsiteX520" fmla="*/ 274272 w 1078466"/>
                <a:gd name="connsiteY520" fmla="*/ 1321153 h 1921120"/>
                <a:gd name="connsiteX521" fmla="*/ 290154 w 1078466"/>
                <a:gd name="connsiteY521" fmla="*/ 1319652 h 1921120"/>
                <a:gd name="connsiteX522" fmla="*/ 289769 w 1078466"/>
                <a:gd name="connsiteY522" fmla="*/ 1314883 h 1921120"/>
                <a:gd name="connsiteX523" fmla="*/ 310936 w 1078466"/>
                <a:gd name="connsiteY523" fmla="*/ 1317336 h 1921120"/>
                <a:gd name="connsiteX524" fmla="*/ 319755 w 1078466"/>
                <a:gd name="connsiteY524" fmla="*/ 1335211 h 1921120"/>
                <a:gd name="connsiteX525" fmla="*/ 314111 w 1078466"/>
                <a:gd name="connsiteY525" fmla="*/ 1336612 h 1921120"/>
                <a:gd name="connsiteX526" fmla="*/ 305644 w 1078466"/>
                <a:gd name="connsiteY526" fmla="*/ 1320490 h 1921120"/>
                <a:gd name="connsiteX527" fmla="*/ 289769 w 1078466"/>
                <a:gd name="connsiteY527" fmla="*/ 1316986 h 1921120"/>
                <a:gd name="connsiteX528" fmla="*/ 289769 w 1078466"/>
                <a:gd name="connsiteY528" fmla="*/ 1314883 h 1921120"/>
                <a:gd name="connsiteX529" fmla="*/ 287065 w 1078466"/>
                <a:gd name="connsiteY529" fmla="*/ 930238 h 1921120"/>
                <a:gd name="connsiteX530" fmla="*/ 234841 w 1078466"/>
                <a:gd name="connsiteY530" fmla="*/ 975241 h 1921120"/>
                <a:gd name="connsiteX531" fmla="*/ 70964 w 1078466"/>
                <a:gd name="connsiteY531" fmla="*/ 1156695 h 1921120"/>
                <a:gd name="connsiteX532" fmla="*/ 127871 w 1078466"/>
                <a:gd name="connsiteY532" fmla="*/ 1510242 h 1921120"/>
                <a:gd name="connsiteX533" fmla="*/ 129311 w 1078466"/>
                <a:gd name="connsiteY533" fmla="*/ 1411595 h 1921120"/>
                <a:gd name="connsiteX534" fmla="*/ 242044 w 1078466"/>
                <a:gd name="connsiteY534" fmla="*/ 1359751 h 1921120"/>
                <a:gd name="connsiteX535" fmla="*/ 248167 w 1078466"/>
                <a:gd name="connsiteY535" fmla="*/ 1359391 h 1921120"/>
                <a:gd name="connsiteX536" fmla="*/ 249968 w 1078466"/>
                <a:gd name="connsiteY536" fmla="*/ 1334189 h 1921120"/>
                <a:gd name="connsiteX537" fmla="*/ 268336 w 1078466"/>
                <a:gd name="connsiteY537" fmla="*/ 1328788 h 1921120"/>
                <a:gd name="connsiteX538" fmla="*/ 300391 w 1078466"/>
                <a:gd name="connsiteY538" fmla="*/ 1332029 h 1921120"/>
                <a:gd name="connsiteX539" fmla="*/ 305794 w 1078466"/>
                <a:gd name="connsiteY539" fmla="*/ 1359751 h 1921120"/>
                <a:gd name="connsiteX540" fmla="*/ 429692 w 1078466"/>
                <a:gd name="connsiteY540" fmla="*/ 1361551 h 1921120"/>
                <a:gd name="connsiteX541" fmla="*/ 676767 w 1078466"/>
                <a:gd name="connsiteY541" fmla="*/ 1357951 h 1921120"/>
                <a:gd name="connsiteX542" fmla="*/ 799225 w 1078466"/>
                <a:gd name="connsiteY542" fmla="*/ 1360201 h 1921120"/>
                <a:gd name="connsiteX543" fmla="*/ 827131 w 1078466"/>
                <a:gd name="connsiteY543" fmla="*/ 1359852 h 1921120"/>
                <a:gd name="connsiteX544" fmla="*/ 921682 w 1078466"/>
                <a:gd name="connsiteY544" fmla="*/ 1358671 h 1921120"/>
                <a:gd name="connsiteX545" fmla="*/ 989754 w 1078466"/>
                <a:gd name="connsiteY545" fmla="*/ 1368392 h 1921120"/>
                <a:gd name="connsiteX546" fmla="*/ 1012804 w 1078466"/>
                <a:gd name="connsiteY546" fmla="*/ 1412675 h 1921120"/>
                <a:gd name="connsiteX547" fmla="*/ 1013165 w 1078466"/>
                <a:gd name="connsiteY547" fmla="*/ 1412675 h 1921120"/>
                <a:gd name="connsiteX548" fmla="*/ 1016046 w 1078466"/>
                <a:gd name="connsiteY548" fmla="*/ 1498721 h 1921120"/>
                <a:gd name="connsiteX549" fmla="*/ 974627 w 1078466"/>
                <a:gd name="connsiteY549" fmla="*/ 1232661 h 1921120"/>
                <a:gd name="connsiteX550" fmla="*/ 678568 w 1078466"/>
                <a:gd name="connsiteY550" fmla="*/ 1136534 h 1921120"/>
                <a:gd name="connsiteX551" fmla="*/ 569938 w 1078466"/>
                <a:gd name="connsiteY551" fmla="*/ 1105667 h 1921120"/>
                <a:gd name="connsiteX552" fmla="*/ 526571 w 1078466"/>
                <a:gd name="connsiteY552" fmla="*/ 1087883 h 1921120"/>
                <a:gd name="connsiteX553" fmla="*/ 465123 w 1078466"/>
                <a:gd name="connsiteY553" fmla="*/ 1062683 h 1921120"/>
                <a:gd name="connsiteX554" fmla="*/ 287065 w 1078466"/>
                <a:gd name="connsiteY554" fmla="*/ 930238 h 1921120"/>
                <a:gd name="connsiteX555" fmla="*/ 544023 w 1078466"/>
                <a:gd name="connsiteY555" fmla="*/ 22562 h 1921120"/>
                <a:gd name="connsiteX556" fmla="*/ 198824 w 1078466"/>
                <a:gd name="connsiteY556" fmla="*/ 482724 h 1921120"/>
                <a:gd name="connsiteX557" fmla="*/ 252489 w 1078466"/>
                <a:gd name="connsiteY557" fmla="*/ 839871 h 1921120"/>
                <a:gd name="connsiteX558" fmla="*/ 291387 w 1078466"/>
                <a:gd name="connsiteY558" fmla="*/ 897475 h 1921120"/>
                <a:gd name="connsiteX559" fmla="*/ 304508 w 1078466"/>
                <a:gd name="connsiteY559" fmla="*/ 886942 h 1921120"/>
                <a:gd name="connsiteX560" fmla="*/ 421003 w 1078466"/>
                <a:gd name="connsiteY560" fmla="*/ 793427 h 1921120"/>
                <a:gd name="connsiteX561" fmla="*/ 548187 w 1078466"/>
                <a:gd name="connsiteY561" fmla="*/ 687219 h 1921120"/>
                <a:gd name="connsiteX562" fmla="*/ 789500 w 1078466"/>
                <a:gd name="connsiteY562" fmla="*/ 323952 h 1921120"/>
                <a:gd name="connsiteX563" fmla="*/ 640390 w 1078466"/>
                <a:gd name="connsiteY563" fmla="*/ 38810 h 1921120"/>
                <a:gd name="connsiteX564" fmla="*/ 544023 w 1078466"/>
                <a:gd name="connsiteY564" fmla="*/ 22562 h 1921120"/>
                <a:gd name="connsiteX565" fmla="*/ 529818 w 1078466"/>
                <a:gd name="connsiteY565" fmla="*/ 287 h 1921120"/>
                <a:gd name="connsiteX566" fmla="*/ 793462 w 1078466"/>
                <a:gd name="connsiteY566" fmla="*/ 155819 h 1921120"/>
                <a:gd name="connsiteX567" fmla="*/ 426810 w 1078466"/>
                <a:gd name="connsiteY567" fmla="*/ 817909 h 1921120"/>
                <a:gd name="connsiteX568" fmla="*/ 321239 w 1078466"/>
                <a:gd name="connsiteY568" fmla="*/ 902082 h 1921120"/>
                <a:gd name="connsiteX569" fmla="*/ 305794 w 1078466"/>
                <a:gd name="connsiteY569" fmla="*/ 914397 h 1921120"/>
                <a:gd name="connsiteX570" fmla="*/ 429557 w 1078466"/>
                <a:gd name="connsiteY570" fmla="*/ 1016689 h 1921120"/>
                <a:gd name="connsiteX571" fmla="*/ 465993 w 1078466"/>
                <a:gd name="connsiteY571" fmla="*/ 1033067 h 1921120"/>
                <a:gd name="connsiteX572" fmla="*/ 578441 w 1078466"/>
                <a:gd name="connsiteY572" fmla="*/ 1083610 h 1921120"/>
                <a:gd name="connsiteX573" fmla="*/ 788059 w 1078466"/>
                <a:gd name="connsiteY573" fmla="*/ 1133294 h 1921120"/>
                <a:gd name="connsiteX574" fmla="*/ 980029 w 1078466"/>
                <a:gd name="connsiteY574" fmla="*/ 1203859 h 1921120"/>
                <a:gd name="connsiteX575" fmla="*/ 1027571 w 1078466"/>
                <a:gd name="connsiteY575" fmla="*/ 1521043 h 1921120"/>
                <a:gd name="connsiteX576" fmla="*/ 1028292 w 1078466"/>
                <a:gd name="connsiteY576" fmla="*/ 1528244 h 1921120"/>
                <a:gd name="connsiteX577" fmla="*/ 1029732 w 1078466"/>
                <a:gd name="connsiteY577" fmla="*/ 1558846 h 1921120"/>
                <a:gd name="connsiteX578" fmla="*/ 1028652 w 1078466"/>
                <a:gd name="connsiteY578" fmla="*/ 1560646 h 1921120"/>
                <a:gd name="connsiteX579" fmla="*/ 1027571 w 1078466"/>
                <a:gd name="connsiteY579" fmla="*/ 1562446 h 1921120"/>
                <a:gd name="connsiteX580" fmla="*/ 1017126 w 1078466"/>
                <a:gd name="connsiteY580" fmla="*/ 1563166 h 1921120"/>
                <a:gd name="connsiteX581" fmla="*/ 1016766 w 1078466"/>
                <a:gd name="connsiteY581" fmla="*/ 1610690 h 1921120"/>
                <a:gd name="connsiteX582" fmla="*/ 1014965 w 1078466"/>
                <a:gd name="connsiteY582" fmla="*/ 1732740 h 1921120"/>
                <a:gd name="connsiteX583" fmla="*/ 1016046 w 1078466"/>
                <a:gd name="connsiteY583" fmla="*/ 1829227 h 1921120"/>
                <a:gd name="connsiteX584" fmla="*/ 1016406 w 1078466"/>
                <a:gd name="connsiteY584" fmla="*/ 1832467 h 1921120"/>
                <a:gd name="connsiteX585" fmla="*/ 1017847 w 1078466"/>
                <a:gd name="connsiteY585" fmla="*/ 1843268 h 1921120"/>
                <a:gd name="connsiteX586" fmla="*/ 1017487 w 1078466"/>
                <a:gd name="connsiteY586" fmla="*/ 1846508 h 1921120"/>
                <a:gd name="connsiteX587" fmla="*/ 1008122 w 1078466"/>
                <a:gd name="connsiteY587" fmla="*/ 1881791 h 1921120"/>
                <a:gd name="connsiteX588" fmla="*/ 942211 w 1078466"/>
                <a:gd name="connsiteY588" fmla="*/ 1902673 h 1921120"/>
                <a:gd name="connsiteX589" fmla="*/ 683971 w 1078466"/>
                <a:gd name="connsiteY589" fmla="*/ 1900873 h 1921120"/>
                <a:gd name="connsiteX590" fmla="*/ 426090 w 1078466"/>
                <a:gd name="connsiteY590" fmla="*/ 1897992 h 1921120"/>
                <a:gd name="connsiteX591" fmla="*/ 302913 w 1078466"/>
                <a:gd name="connsiteY591" fmla="*/ 1897272 h 1921120"/>
                <a:gd name="connsiteX592" fmla="*/ 181176 w 1078466"/>
                <a:gd name="connsiteY592" fmla="*/ 1899072 h 1921120"/>
                <a:gd name="connsiteX593" fmla="*/ 131112 w 1078466"/>
                <a:gd name="connsiteY593" fmla="*/ 1862710 h 1921120"/>
                <a:gd name="connsiteX594" fmla="*/ 132193 w 1078466"/>
                <a:gd name="connsiteY594" fmla="*/ 1757222 h 1921120"/>
                <a:gd name="connsiteX595" fmla="*/ 129311 w 1078466"/>
                <a:gd name="connsiteY595" fmla="*/ 1634092 h 1921120"/>
                <a:gd name="connsiteX596" fmla="*/ 127871 w 1078466"/>
                <a:gd name="connsiteY596" fmla="*/ 1575767 h 1921120"/>
                <a:gd name="connsiteX597" fmla="*/ 118867 w 1078466"/>
                <a:gd name="connsiteY597" fmla="*/ 1575767 h 1921120"/>
                <a:gd name="connsiteX598" fmla="*/ 116345 w 1078466"/>
                <a:gd name="connsiteY598" fmla="*/ 1573967 h 1921120"/>
                <a:gd name="connsiteX599" fmla="*/ 115985 w 1078466"/>
                <a:gd name="connsiteY599" fmla="*/ 1571807 h 1921120"/>
                <a:gd name="connsiteX600" fmla="*/ 115985 w 1078466"/>
                <a:gd name="connsiteY600" fmla="*/ 1570007 h 1921120"/>
                <a:gd name="connsiteX601" fmla="*/ 114905 w 1078466"/>
                <a:gd name="connsiteY601" fmla="*/ 1522483 h 1921120"/>
                <a:gd name="connsiteX602" fmla="*/ 68803 w 1078466"/>
                <a:gd name="connsiteY602" fmla="*/ 1120333 h 1921120"/>
                <a:gd name="connsiteX603" fmla="*/ 273019 w 1078466"/>
                <a:gd name="connsiteY603" fmla="*/ 912957 h 1921120"/>
                <a:gd name="connsiteX604" fmla="*/ 224396 w 1078466"/>
                <a:gd name="connsiteY604" fmla="*/ 836271 h 1921120"/>
                <a:gd name="connsiteX605" fmla="*/ 175053 w 1078466"/>
                <a:gd name="connsiteY605" fmla="*/ 496405 h 1921120"/>
                <a:gd name="connsiteX606" fmla="*/ 285624 w 1078466"/>
                <a:gd name="connsiteY606" fmla="*/ 164820 h 1921120"/>
                <a:gd name="connsiteX607" fmla="*/ 529818 w 1078466"/>
                <a:gd name="connsiteY607" fmla="*/ 287 h 192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1078466" h="1921120">
                  <a:moveTo>
                    <a:pt x="575396" y="1912388"/>
                  </a:moveTo>
                  <a:cubicBezTo>
                    <a:pt x="604859" y="1913369"/>
                    <a:pt x="634323" y="1914956"/>
                    <a:pt x="663786" y="1915143"/>
                  </a:cubicBezTo>
                  <a:cubicBezTo>
                    <a:pt x="667763" y="1915143"/>
                    <a:pt x="667763" y="1921120"/>
                    <a:pt x="663786" y="1921120"/>
                  </a:cubicBezTo>
                  <a:cubicBezTo>
                    <a:pt x="604859" y="1921120"/>
                    <a:pt x="545572" y="1919626"/>
                    <a:pt x="487007" y="1915143"/>
                  </a:cubicBezTo>
                  <a:cubicBezTo>
                    <a:pt x="485561" y="1915143"/>
                    <a:pt x="485561" y="1913276"/>
                    <a:pt x="487007" y="1913276"/>
                  </a:cubicBezTo>
                  <a:cubicBezTo>
                    <a:pt x="516470" y="1911034"/>
                    <a:pt x="545933" y="1911408"/>
                    <a:pt x="575396" y="1912388"/>
                  </a:cubicBezTo>
                  <a:close/>
                  <a:moveTo>
                    <a:pt x="485977" y="1899533"/>
                  </a:moveTo>
                  <a:cubicBezTo>
                    <a:pt x="512743" y="1899886"/>
                    <a:pt x="539554" y="1901385"/>
                    <a:pt x="566186" y="1902090"/>
                  </a:cubicBezTo>
                  <a:cubicBezTo>
                    <a:pt x="615130" y="1903149"/>
                    <a:pt x="664433" y="1905618"/>
                    <a:pt x="713377" y="1905265"/>
                  </a:cubicBezTo>
                  <a:cubicBezTo>
                    <a:pt x="716976" y="1904913"/>
                    <a:pt x="716616" y="1910910"/>
                    <a:pt x="713018" y="1910910"/>
                  </a:cubicBezTo>
                  <a:cubicBezTo>
                    <a:pt x="610811" y="1911615"/>
                    <a:pt x="508245" y="1902443"/>
                    <a:pt x="406038" y="1905618"/>
                  </a:cubicBezTo>
                  <a:cubicBezTo>
                    <a:pt x="404959" y="1905618"/>
                    <a:pt x="404599" y="1903854"/>
                    <a:pt x="406038" y="1903854"/>
                  </a:cubicBezTo>
                  <a:cubicBezTo>
                    <a:pt x="432490" y="1899974"/>
                    <a:pt x="459211" y="1899180"/>
                    <a:pt x="485977" y="1899533"/>
                  </a:cubicBezTo>
                  <a:close/>
                  <a:moveTo>
                    <a:pt x="981444" y="1874229"/>
                  </a:moveTo>
                  <a:cubicBezTo>
                    <a:pt x="985409" y="1873868"/>
                    <a:pt x="986851" y="1879641"/>
                    <a:pt x="982886" y="1880002"/>
                  </a:cubicBezTo>
                  <a:cubicBezTo>
                    <a:pt x="958014" y="1883249"/>
                    <a:pt x="932421" y="1882527"/>
                    <a:pt x="907549" y="1883610"/>
                  </a:cubicBezTo>
                  <a:cubicBezTo>
                    <a:pt x="882677" y="1885053"/>
                    <a:pt x="855642" y="1889382"/>
                    <a:pt x="831131" y="1885414"/>
                  </a:cubicBezTo>
                  <a:cubicBezTo>
                    <a:pt x="830049" y="1885053"/>
                    <a:pt x="830410" y="1883971"/>
                    <a:pt x="831131" y="1883971"/>
                  </a:cubicBezTo>
                  <a:cubicBezTo>
                    <a:pt x="856002" y="1885774"/>
                    <a:pt x="882677" y="1880363"/>
                    <a:pt x="907549" y="1878559"/>
                  </a:cubicBezTo>
                  <a:cubicBezTo>
                    <a:pt x="932060" y="1876755"/>
                    <a:pt x="956932" y="1877476"/>
                    <a:pt x="981444" y="1874229"/>
                  </a:cubicBezTo>
                  <a:close/>
                  <a:moveTo>
                    <a:pt x="991193" y="1863134"/>
                  </a:moveTo>
                  <a:cubicBezTo>
                    <a:pt x="994789" y="1862756"/>
                    <a:pt x="994789" y="1868804"/>
                    <a:pt x="991193" y="1869182"/>
                  </a:cubicBezTo>
                  <a:cubicBezTo>
                    <a:pt x="946953" y="1870694"/>
                    <a:pt x="903074" y="1878253"/>
                    <a:pt x="859194" y="1875985"/>
                  </a:cubicBezTo>
                  <a:cubicBezTo>
                    <a:pt x="857036" y="1875985"/>
                    <a:pt x="857036" y="1872962"/>
                    <a:pt x="859194" y="1872962"/>
                  </a:cubicBezTo>
                  <a:cubicBezTo>
                    <a:pt x="903074" y="1871450"/>
                    <a:pt x="946953" y="1864268"/>
                    <a:pt x="991193" y="1863134"/>
                  </a:cubicBezTo>
                  <a:close/>
                  <a:moveTo>
                    <a:pt x="986536" y="1850753"/>
                  </a:moveTo>
                  <a:cubicBezTo>
                    <a:pt x="990161" y="1850056"/>
                    <a:pt x="991612" y="1855283"/>
                    <a:pt x="988349" y="1855980"/>
                  </a:cubicBezTo>
                  <a:cubicBezTo>
                    <a:pt x="974210" y="1859116"/>
                    <a:pt x="959708" y="1858071"/>
                    <a:pt x="945206" y="1859465"/>
                  </a:cubicBezTo>
                  <a:cubicBezTo>
                    <a:pt x="926354" y="1860859"/>
                    <a:pt x="907864" y="1862601"/>
                    <a:pt x="889012" y="1863995"/>
                  </a:cubicBezTo>
                  <a:cubicBezTo>
                    <a:pt x="887199" y="1863995"/>
                    <a:pt x="887562" y="1861556"/>
                    <a:pt x="889012" y="1861556"/>
                  </a:cubicBezTo>
                  <a:cubicBezTo>
                    <a:pt x="907864" y="1860162"/>
                    <a:pt x="926354" y="1857026"/>
                    <a:pt x="944844" y="1855283"/>
                  </a:cubicBezTo>
                  <a:cubicBezTo>
                    <a:pt x="958620" y="1853192"/>
                    <a:pt x="973122" y="1853541"/>
                    <a:pt x="986536" y="1850753"/>
                  </a:cubicBezTo>
                  <a:close/>
                  <a:moveTo>
                    <a:pt x="347485" y="1764532"/>
                  </a:moveTo>
                  <a:cubicBezTo>
                    <a:pt x="356049" y="1797802"/>
                    <a:pt x="389590" y="1816047"/>
                    <a:pt x="417779" y="1830715"/>
                  </a:cubicBezTo>
                  <a:cubicBezTo>
                    <a:pt x="421704" y="1832862"/>
                    <a:pt x="418136" y="1838585"/>
                    <a:pt x="414568" y="1836439"/>
                  </a:cubicBezTo>
                  <a:cubicBezTo>
                    <a:pt x="386379" y="1821771"/>
                    <a:pt x="348913" y="1800307"/>
                    <a:pt x="344631" y="1765247"/>
                  </a:cubicBezTo>
                  <a:cubicBezTo>
                    <a:pt x="344274" y="1763459"/>
                    <a:pt x="346772" y="1762743"/>
                    <a:pt x="347485" y="1764532"/>
                  </a:cubicBezTo>
                  <a:close/>
                  <a:moveTo>
                    <a:pt x="565276" y="1764144"/>
                  </a:moveTo>
                  <a:cubicBezTo>
                    <a:pt x="565276" y="1761156"/>
                    <a:pt x="569359" y="1761156"/>
                    <a:pt x="569359" y="1764144"/>
                  </a:cubicBezTo>
                  <a:cubicBezTo>
                    <a:pt x="569359" y="1766012"/>
                    <a:pt x="569359" y="1768253"/>
                    <a:pt x="569359" y="1770121"/>
                  </a:cubicBezTo>
                  <a:cubicBezTo>
                    <a:pt x="569359" y="1773483"/>
                    <a:pt x="564936" y="1773109"/>
                    <a:pt x="564936" y="1770121"/>
                  </a:cubicBezTo>
                  <a:cubicBezTo>
                    <a:pt x="564936" y="1768253"/>
                    <a:pt x="565276" y="1766012"/>
                    <a:pt x="565276" y="1764144"/>
                  </a:cubicBezTo>
                  <a:close/>
                  <a:moveTo>
                    <a:pt x="556601" y="1762214"/>
                  </a:moveTo>
                  <a:cubicBezTo>
                    <a:pt x="556998" y="1759568"/>
                    <a:pt x="561364" y="1761080"/>
                    <a:pt x="560967" y="1763348"/>
                  </a:cubicBezTo>
                  <a:cubicBezTo>
                    <a:pt x="560173" y="1766372"/>
                    <a:pt x="560967" y="1769396"/>
                    <a:pt x="560173" y="1771663"/>
                  </a:cubicBezTo>
                  <a:cubicBezTo>
                    <a:pt x="560173" y="1775065"/>
                    <a:pt x="555808" y="1774687"/>
                    <a:pt x="555808" y="1771663"/>
                  </a:cubicBezTo>
                  <a:cubicBezTo>
                    <a:pt x="555411" y="1768640"/>
                    <a:pt x="555808" y="1765616"/>
                    <a:pt x="556601" y="1762214"/>
                  </a:cubicBezTo>
                  <a:close/>
                  <a:moveTo>
                    <a:pt x="964810" y="1758885"/>
                  </a:moveTo>
                  <a:cubicBezTo>
                    <a:pt x="965869" y="1756393"/>
                    <a:pt x="969396" y="1758529"/>
                    <a:pt x="968338" y="1760665"/>
                  </a:cubicBezTo>
                  <a:cubicBezTo>
                    <a:pt x="959519" y="1778820"/>
                    <a:pt x="947877" y="1795196"/>
                    <a:pt x="937646" y="1811927"/>
                  </a:cubicBezTo>
                  <a:cubicBezTo>
                    <a:pt x="936235" y="1814775"/>
                    <a:pt x="931649" y="1812283"/>
                    <a:pt x="933413" y="1809435"/>
                  </a:cubicBezTo>
                  <a:cubicBezTo>
                    <a:pt x="943644" y="1791992"/>
                    <a:pt x="955991" y="1776685"/>
                    <a:pt x="964810" y="1758885"/>
                  </a:cubicBezTo>
                  <a:close/>
                  <a:moveTo>
                    <a:pt x="549160" y="1757117"/>
                  </a:moveTo>
                  <a:cubicBezTo>
                    <a:pt x="550450" y="1757117"/>
                    <a:pt x="551641" y="1757842"/>
                    <a:pt x="551442" y="1759290"/>
                  </a:cubicBezTo>
                  <a:cubicBezTo>
                    <a:pt x="551045" y="1764359"/>
                    <a:pt x="551045" y="1770514"/>
                    <a:pt x="549061" y="1774859"/>
                  </a:cubicBezTo>
                  <a:cubicBezTo>
                    <a:pt x="548267" y="1776669"/>
                    <a:pt x="545093" y="1775945"/>
                    <a:pt x="544696" y="1774135"/>
                  </a:cubicBezTo>
                  <a:cubicBezTo>
                    <a:pt x="544299" y="1771600"/>
                    <a:pt x="544696" y="1769066"/>
                    <a:pt x="545489" y="1766531"/>
                  </a:cubicBezTo>
                  <a:lnTo>
                    <a:pt x="546283" y="1759290"/>
                  </a:lnTo>
                  <a:cubicBezTo>
                    <a:pt x="546482" y="1757842"/>
                    <a:pt x="547871" y="1757117"/>
                    <a:pt x="549160" y="1757117"/>
                  </a:cubicBezTo>
                  <a:close/>
                  <a:moveTo>
                    <a:pt x="536493" y="1754474"/>
                  </a:moveTo>
                  <a:cubicBezTo>
                    <a:pt x="536824" y="1751631"/>
                    <a:pt x="540793" y="1751631"/>
                    <a:pt x="540793" y="1754830"/>
                  </a:cubicBezTo>
                  <a:cubicBezTo>
                    <a:pt x="540132" y="1760872"/>
                    <a:pt x="539139" y="1766914"/>
                    <a:pt x="537816" y="1772600"/>
                  </a:cubicBezTo>
                  <a:cubicBezTo>
                    <a:pt x="537155" y="1775088"/>
                    <a:pt x="533186" y="1774732"/>
                    <a:pt x="533517" y="1772245"/>
                  </a:cubicBezTo>
                  <a:cubicBezTo>
                    <a:pt x="534178" y="1766203"/>
                    <a:pt x="536163" y="1760516"/>
                    <a:pt x="536493" y="1754474"/>
                  </a:cubicBezTo>
                  <a:close/>
                  <a:moveTo>
                    <a:pt x="525633" y="1748985"/>
                  </a:moveTo>
                  <a:cubicBezTo>
                    <a:pt x="526307" y="1746868"/>
                    <a:pt x="529674" y="1747927"/>
                    <a:pt x="529001" y="1750043"/>
                  </a:cubicBezTo>
                  <a:cubicBezTo>
                    <a:pt x="528327" y="1753924"/>
                    <a:pt x="526980" y="1758157"/>
                    <a:pt x="525633" y="1762038"/>
                  </a:cubicBezTo>
                  <a:cubicBezTo>
                    <a:pt x="524623" y="1765565"/>
                    <a:pt x="523950" y="1769446"/>
                    <a:pt x="522266" y="1772974"/>
                  </a:cubicBezTo>
                  <a:cubicBezTo>
                    <a:pt x="521593" y="1775090"/>
                    <a:pt x="518899" y="1774032"/>
                    <a:pt x="518899" y="1772268"/>
                  </a:cubicBezTo>
                  <a:cubicBezTo>
                    <a:pt x="518899" y="1764507"/>
                    <a:pt x="523950" y="1756393"/>
                    <a:pt x="525633" y="1748985"/>
                  </a:cubicBezTo>
                  <a:close/>
                  <a:moveTo>
                    <a:pt x="509043" y="1738330"/>
                  </a:moveTo>
                  <a:cubicBezTo>
                    <a:pt x="510134" y="1735756"/>
                    <a:pt x="513772" y="1737227"/>
                    <a:pt x="513044" y="1739433"/>
                  </a:cubicBezTo>
                  <a:cubicBezTo>
                    <a:pt x="511226" y="1744212"/>
                    <a:pt x="509407" y="1748623"/>
                    <a:pt x="507224" y="1753035"/>
                  </a:cubicBezTo>
                  <a:cubicBezTo>
                    <a:pt x="505041" y="1757814"/>
                    <a:pt x="503586" y="1763329"/>
                    <a:pt x="500676" y="1768108"/>
                  </a:cubicBezTo>
                  <a:cubicBezTo>
                    <a:pt x="499584" y="1770314"/>
                    <a:pt x="496674" y="1768475"/>
                    <a:pt x="497038" y="1766270"/>
                  </a:cubicBezTo>
                  <a:cubicBezTo>
                    <a:pt x="498129" y="1761490"/>
                    <a:pt x="500676" y="1757079"/>
                    <a:pt x="502858" y="1752667"/>
                  </a:cubicBezTo>
                  <a:cubicBezTo>
                    <a:pt x="505041" y="1747888"/>
                    <a:pt x="507224" y="1743109"/>
                    <a:pt x="509043" y="1738330"/>
                  </a:cubicBezTo>
                  <a:close/>
                  <a:moveTo>
                    <a:pt x="491735" y="1730365"/>
                  </a:moveTo>
                  <a:cubicBezTo>
                    <a:pt x="492793" y="1727818"/>
                    <a:pt x="496321" y="1730001"/>
                    <a:pt x="494910" y="1732548"/>
                  </a:cubicBezTo>
                  <a:cubicBezTo>
                    <a:pt x="490677" y="1741279"/>
                    <a:pt x="486796" y="1750738"/>
                    <a:pt x="482563" y="1759469"/>
                  </a:cubicBezTo>
                  <a:cubicBezTo>
                    <a:pt x="481504" y="1762379"/>
                    <a:pt x="477624" y="1760197"/>
                    <a:pt x="478329" y="1758014"/>
                  </a:cubicBezTo>
                  <a:cubicBezTo>
                    <a:pt x="481857" y="1748191"/>
                    <a:pt x="487149" y="1739460"/>
                    <a:pt x="491735" y="1730365"/>
                  </a:cubicBezTo>
                  <a:close/>
                  <a:moveTo>
                    <a:pt x="339221" y="1726078"/>
                  </a:moveTo>
                  <a:cubicBezTo>
                    <a:pt x="357611" y="1777002"/>
                    <a:pt x="409537" y="1822906"/>
                    <a:pt x="462184" y="1836175"/>
                  </a:cubicBezTo>
                  <a:cubicBezTo>
                    <a:pt x="466150" y="1837251"/>
                    <a:pt x="463987" y="1843348"/>
                    <a:pt x="460381" y="1842272"/>
                  </a:cubicBezTo>
                  <a:cubicBezTo>
                    <a:pt x="406652" y="1828644"/>
                    <a:pt x="351120" y="1780947"/>
                    <a:pt x="336697" y="1726795"/>
                  </a:cubicBezTo>
                  <a:cubicBezTo>
                    <a:pt x="336336" y="1725002"/>
                    <a:pt x="338860" y="1724643"/>
                    <a:pt x="339221" y="1726078"/>
                  </a:cubicBezTo>
                  <a:close/>
                  <a:moveTo>
                    <a:pt x="976545" y="1715332"/>
                  </a:moveTo>
                  <a:cubicBezTo>
                    <a:pt x="977264" y="1713531"/>
                    <a:pt x="980501" y="1714251"/>
                    <a:pt x="979782" y="1716412"/>
                  </a:cubicBezTo>
                  <a:cubicBezTo>
                    <a:pt x="974747" y="1728653"/>
                    <a:pt x="967554" y="1739455"/>
                    <a:pt x="959641" y="1750257"/>
                  </a:cubicBezTo>
                  <a:cubicBezTo>
                    <a:pt x="953167" y="1759258"/>
                    <a:pt x="944535" y="1768979"/>
                    <a:pt x="940938" y="1779781"/>
                  </a:cubicBezTo>
                  <a:cubicBezTo>
                    <a:pt x="939859" y="1783021"/>
                    <a:pt x="934824" y="1781941"/>
                    <a:pt x="935903" y="1778341"/>
                  </a:cubicBezTo>
                  <a:cubicBezTo>
                    <a:pt x="939140" y="1768259"/>
                    <a:pt x="947053" y="1759618"/>
                    <a:pt x="953886" y="1751337"/>
                  </a:cubicBezTo>
                  <a:cubicBezTo>
                    <a:pt x="962518" y="1739815"/>
                    <a:pt x="971150" y="1728653"/>
                    <a:pt x="976545" y="1715332"/>
                  </a:cubicBezTo>
                  <a:close/>
                  <a:moveTo>
                    <a:pt x="478814" y="1713277"/>
                  </a:moveTo>
                  <a:cubicBezTo>
                    <a:pt x="479551" y="1710356"/>
                    <a:pt x="483605" y="1711452"/>
                    <a:pt x="482868" y="1714373"/>
                  </a:cubicBezTo>
                  <a:cubicBezTo>
                    <a:pt x="481026" y="1725326"/>
                    <a:pt x="473655" y="1734089"/>
                    <a:pt x="468864" y="1743947"/>
                  </a:cubicBezTo>
                  <a:cubicBezTo>
                    <a:pt x="467390" y="1746503"/>
                    <a:pt x="463336" y="1743947"/>
                    <a:pt x="464810" y="1741391"/>
                  </a:cubicBezTo>
                  <a:cubicBezTo>
                    <a:pt x="469601" y="1731898"/>
                    <a:pt x="476972" y="1723501"/>
                    <a:pt x="478814" y="1713277"/>
                  </a:cubicBezTo>
                  <a:close/>
                  <a:moveTo>
                    <a:pt x="462630" y="1703858"/>
                  </a:moveTo>
                  <a:cubicBezTo>
                    <a:pt x="463336" y="1702418"/>
                    <a:pt x="466158" y="1703138"/>
                    <a:pt x="465453" y="1704939"/>
                  </a:cubicBezTo>
                  <a:cubicBezTo>
                    <a:pt x="462983" y="1715020"/>
                    <a:pt x="456633" y="1724381"/>
                    <a:pt x="452400" y="1734103"/>
                  </a:cubicBezTo>
                  <a:cubicBezTo>
                    <a:pt x="451341" y="1736983"/>
                    <a:pt x="447461" y="1735183"/>
                    <a:pt x="448519" y="1732303"/>
                  </a:cubicBezTo>
                  <a:cubicBezTo>
                    <a:pt x="452753" y="1722581"/>
                    <a:pt x="458750" y="1713940"/>
                    <a:pt x="462630" y="1703858"/>
                  </a:cubicBezTo>
                  <a:close/>
                  <a:moveTo>
                    <a:pt x="973095" y="1685670"/>
                  </a:moveTo>
                  <a:cubicBezTo>
                    <a:pt x="973449" y="1684956"/>
                    <a:pt x="974157" y="1685313"/>
                    <a:pt x="973803" y="1686026"/>
                  </a:cubicBezTo>
                  <a:cubicBezTo>
                    <a:pt x="970262" y="1699936"/>
                    <a:pt x="961054" y="1712776"/>
                    <a:pt x="953263" y="1724546"/>
                  </a:cubicBezTo>
                  <a:cubicBezTo>
                    <a:pt x="946181" y="1735959"/>
                    <a:pt x="934494" y="1748442"/>
                    <a:pt x="933786" y="1762352"/>
                  </a:cubicBezTo>
                  <a:cubicBezTo>
                    <a:pt x="933786" y="1765562"/>
                    <a:pt x="928474" y="1765562"/>
                    <a:pt x="928828" y="1761995"/>
                  </a:cubicBezTo>
                  <a:cubicBezTo>
                    <a:pt x="929891" y="1749512"/>
                    <a:pt x="938744" y="1739882"/>
                    <a:pt x="945827" y="1729539"/>
                  </a:cubicBezTo>
                  <a:cubicBezTo>
                    <a:pt x="955742" y="1714916"/>
                    <a:pt x="964241" y="1700293"/>
                    <a:pt x="973095" y="1685670"/>
                  </a:cubicBezTo>
                  <a:close/>
                  <a:moveTo>
                    <a:pt x="455437" y="1683553"/>
                  </a:moveTo>
                  <a:cubicBezTo>
                    <a:pt x="456890" y="1681781"/>
                    <a:pt x="459797" y="1683553"/>
                    <a:pt x="458707" y="1685325"/>
                  </a:cubicBezTo>
                  <a:cubicBezTo>
                    <a:pt x="450713" y="1696664"/>
                    <a:pt x="443081" y="1708003"/>
                    <a:pt x="435086" y="1718988"/>
                  </a:cubicBezTo>
                  <a:cubicBezTo>
                    <a:pt x="433269" y="1721114"/>
                    <a:pt x="429999" y="1718988"/>
                    <a:pt x="431089" y="1716507"/>
                  </a:cubicBezTo>
                  <a:cubicBezTo>
                    <a:pt x="437630" y="1704814"/>
                    <a:pt x="447805" y="1694538"/>
                    <a:pt x="455437" y="1683553"/>
                  </a:cubicBezTo>
                  <a:close/>
                  <a:moveTo>
                    <a:pt x="448462" y="1666987"/>
                  </a:moveTo>
                  <a:cubicBezTo>
                    <a:pt x="448824" y="1665906"/>
                    <a:pt x="450274" y="1666627"/>
                    <a:pt x="449549" y="1667707"/>
                  </a:cubicBezTo>
                  <a:cubicBezTo>
                    <a:pt x="442664" y="1681754"/>
                    <a:pt x="430706" y="1692920"/>
                    <a:pt x="422010" y="1706247"/>
                  </a:cubicBezTo>
                  <a:cubicBezTo>
                    <a:pt x="420560" y="1708408"/>
                    <a:pt x="417299" y="1706607"/>
                    <a:pt x="418386" y="1704086"/>
                  </a:cubicBezTo>
                  <a:cubicBezTo>
                    <a:pt x="426720" y="1690759"/>
                    <a:pt x="439040" y="1679593"/>
                    <a:pt x="448462" y="1666987"/>
                  </a:cubicBezTo>
                  <a:close/>
                  <a:moveTo>
                    <a:pt x="743007" y="1664538"/>
                  </a:moveTo>
                  <a:cubicBezTo>
                    <a:pt x="743370" y="1662731"/>
                    <a:pt x="745548" y="1663454"/>
                    <a:pt x="745548" y="1664538"/>
                  </a:cubicBezTo>
                  <a:cubicBezTo>
                    <a:pt x="745548" y="1685129"/>
                    <a:pt x="736109" y="1709695"/>
                    <a:pt x="724128" y="1725951"/>
                  </a:cubicBezTo>
                  <a:lnTo>
                    <a:pt x="677485" y="1768143"/>
                  </a:lnTo>
                  <a:lnTo>
                    <a:pt x="672210" y="1772914"/>
                  </a:lnTo>
                  <a:cubicBezTo>
                    <a:pt x="668943" y="1775082"/>
                    <a:pt x="664949" y="1770747"/>
                    <a:pt x="667854" y="1768941"/>
                  </a:cubicBezTo>
                  <a:lnTo>
                    <a:pt x="671684" y="1766081"/>
                  </a:lnTo>
                  <a:lnTo>
                    <a:pt x="695673" y="1748168"/>
                  </a:lnTo>
                  <a:cubicBezTo>
                    <a:pt x="704613" y="1740943"/>
                    <a:pt x="712873" y="1732996"/>
                    <a:pt x="719408" y="1723061"/>
                  </a:cubicBezTo>
                  <a:cubicBezTo>
                    <a:pt x="730663" y="1705721"/>
                    <a:pt x="739376" y="1684407"/>
                    <a:pt x="743007" y="1664538"/>
                  </a:cubicBezTo>
                  <a:close/>
                  <a:moveTo>
                    <a:pt x="971360" y="1658527"/>
                  </a:moveTo>
                  <a:cubicBezTo>
                    <a:pt x="972089" y="1656381"/>
                    <a:pt x="975735" y="1657454"/>
                    <a:pt x="974641" y="1659600"/>
                  </a:cubicBezTo>
                  <a:cubicBezTo>
                    <a:pt x="965892" y="1685359"/>
                    <a:pt x="947300" y="1706824"/>
                    <a:pt x="932719" y="1729719"/>
                  </a:cubicBezTo>
                  <a:cubicBezTo>
                    <a:pt x="930896" y="1732223"/>
                    <a:pt x="926886" y="1729719"/>
                    <a:pt x="928344" y="1727215"/>
                  </a:cubicBezTo>
                  <a:cubicBezTo>
                    <a:pt x="941832" y="1703604"/>
                    <a:pt x="962247" y="1684643"/>
                    <a:pt x="971360" y="1658527"/>
                  </a:cubicBezTo>
                  <a:close/>
                  <a:moveTo>
                    <a:pt x="438779" y="1656609"/>
                  </a:moveTo>
                  <a:cubicBezTo>
                    <a:pt x="439848" y="1654793"/>
                    <a:pt x="442342" y="1656609"/>
                    <a:pt x="441273" y="1658062"/>
                  </a:cubicBezTo>
                  <a:cubicBezTo>
                    <a:pt x="433789" y="1671139"/>
                    <a:pt x="420603" y="1679857"/>
                    <a:pt x="413476" y="1693297"/>
                  </a:cubicBezTo>
                  <a:cubicBezTo>
                    <a:pt x="413832" y="1694024"/>
                    <a:pt x="413832" y="1695114"/>
                    <a:pt x="413120" y="1695477"/>
                  </a:cubicBezTo>
                  <a:cubicBezTo>
                    <a:pt x="412407" y="1696203"/>
                    <a:pt x="412050" y="1696567"/>
                    <a:pt x="410981" y="1696930"/>
                  </a:cubicBezTo>
                  <a:cubicBezTo>
                    <a:pt x="408843" y="1697293"/>
                    <a:pt x="407774" y="1695114"/>
                    <a:pt x="408487" y="1693661"/>
                  </a:cubicBezTo>
                  <a:cubicBezTo>
                    <a:pt x="415258" y="1678767"/>
                    <a:pt x="430226" y="1670050"/>
                    <a:pt x="438779" y="1656609"/>
                  </a:cubicBezTo>
                  <a:close/>
                  <a:moveTo>
                    <a:pt x="112601" y="1656229"/>
                  </a:moveTo>
                  <a:cubicBezTo>
                    <a:pt x="112601" y="1654793"/>
                    <a:pt x="114752" y="1654793"/>
                    <a:pt x="114752" y="1656229"/>
                  </a:cubicBezTo>
                  <a:cubicBezTo>
                    <a:pt x="116902" y="1687459"/>
                    <a:pt x="114752" y="1719048"/>
                    <a:pt x="114393" y="1750278"/>
                  </a:cubicBezTo>
                  <a:cubicBezTo>
                    <a:pt x="114393" y="1764278"/>
                    <a:pt x="114752" y="1778278"/>
                    <a:pt x="114752" y="1792637"/>
                  </a:cubicBezTo>
                  <a:cubicBezTo>
                    <a:pt x="114752" y="1805918"/>
                    <a:pt x="111526" y="1820277"/>
                    <a:pt x="114752" y="1833559"/>
                  </a:cubicBezTo>
                  <a:cubicBezTo>
                    <a:pt x="115827" y="1837148"/>
                    <a:pt x="110450" y="1838584"/>
                    <a:pt x="109375" y="1834995"/>
                  </a:cubicBezTo>
                  <a:cubicBezTo>
                    <a:pt x="106149" y="1822790"/>
                    <a:pt x="108658" y="1810944"/>
                    <a:pt x="109017" y="1798380"/>
                  </a:cubicBezTo>
                  <a:cubicBezTo>
                    <a:pt x="109017" y="1782226"/>
                    <a:pt x="108658" y="1766073"/>
                    <a:pt x="109017" y="1750278"/>
                  </a:cubicBezTo>
                  <a:cubicBezTo>
                    <a:pt x="109733" y="1718689"/>
                    <a:pt x="110450" y="1687459"/>
                    <a:pt x="112601" y="1656229"/>
                  </a:cubicBezTo>
                  <a:close/>
                  <a:moveTo>
                    <a:pt x="750268" y="1651474"/>
                  </a:moveTo>
                  <a:cubicBezTo>
                    <a:pt x="750626" y="1650031"/>
                    <a:pt x="752775" y="1650031"/>
                    <a:pt x="752775" y="1651474"/>
                  </a:cubicBezTo>
                  <a:cubicBezTo>
                    <a:pt x="753491" y="1678895"/>
                    <a:pt x="744539" y="1713170"/>
                    <a:pt x="728067" y="1735179"/>
                  </a:cubicBezTo>
                  <a:cubicBezTo>
                    <a:pt x="710521" y="1759352"/>
                    <a:pt x="687962" y="1772702"/>
                    <a:pt x="664686" y="1790020"/>
                  </a:cubicBezTo>
                  <a:cubicBezTo>
                    <a:pt x="661822" y="1792545"/>
                    <a:pt x="658599" y="1788216"/>
                    <a:pt x="661822" y="1786051"/>
                  </a:cubicBezTo>
                  <a:cubicBezTo>
                    <a:pt x="683665" y="1770176"/>
                    <a:pt x="708731" y="1756105"/>
                    <a:pt x="723770" y="1732653"/>
                  </a:cubicBezTo>
                  <a:cubicBezTo>
                    <a:pt x="738452" y="1709562"/>
                    <a:pt x="748836" y="1678895"/>
                    <a:pt x="750268" y="1651474"/>
                  </a:cubicBezTo>
                  <a:close/>
                  <a:moveTo>
                    <a:pt x="436031" y="1648258"/>
                  </a:moveTo>
                  <a:cubicBezTo>
                    <a:pt x="438571" y="1646856"/>
                    <a:pt x="440748" y="1650711"/>
                    <a:pt x="438208" y="1652113"/>
                  </a:cubicBezTo>
                  <a:cubicBezTo>
                    <a:pt x="430951" y="1657020"/>
                    <a:pt x="423331" y="1662277"/>
                    <a:pt x="416074" y="1667184"/>
                  </a:cubicBezTo>
                  <a:cubicBezTo>
                    <a:pt x="412808" y="1669287"/>
                    <a:pt x="409179" y="1673142"/>
                    <a:pt x="405188" y="1673493"/>
                  </a:cubicBezTo>
                  <a:cubicBezTo>
                    <a:pt x="404099" y="1673493"/>
                    <a:pt x="403011" y="1672441"/>
                    <a:pt x="403011" y="1671039"/>
                  </a:cubicBezTo>
                  <a:cubicBezTo>
                    <a:pt x="403011" y="1669988"/>
                    <a:pt x="403374" y="1669637"/>
                    <a:pt x="404099" y="1669287"/>
                  </a:cubicBezTo>
                  <a:cubicBezTo>
                    <a:pt x="414259" y="1662277"/>
                    <a:pt x="425508" y="1655267"/>
                    <a:pt x="436031" y="1648258"/>
                  </a:cubicBezTo>
                  <a:close/>
                  <a:moveTo>
                    <a:pt x="423825" y="1643175"/>
                  </a:moveTo>
                  <a:cubicBezTo>
                    <a:pt x="426294" y="1642093"/>
                    <a:pt x="428058" y="1645340"/>
                    <a:pt x="425589" y="1646422"/>
                  </a:cubicBezTo>
                  <a:cubicBezTo>
                    <a:pt x="418886" y="1650391"/>
                    <a:pt x="411830" y="1654721"/>
                    <a:pt x="403716" y="1656885"/>
                  </a:cubicBezTo>
                  <a:cubicBezTo>
                    <a:pt x="400894" y="1657607"/>
                    <a:pt x="399836" y="1652917"/>
                    <a:pt x="402658" y="1652195"/>
                  </a:cubicBezTo>
                  <a:cubicBezTo>
                    <a:pt x="410419" y="1650391"/>
                    <a:pt x="417122" y="1646783"/>
                    <a:pt x="423825" y="1643175"/>
                  </a:cubicBezTo>
                  <a:close/>
                  <a:moveTo>
                    <a:pt x="422918" y="1633315"/>
                  </a:moveTo>
                  <a:cubicBezTo>
                    <a:pt x="425048" y="1632568"/>
                    <a:pt x="426469" y="1636303"/>
                    <a:pt x="424338" y="1637050"/>
                  </a:cubicBezTo>
                  <a:cubicBezTo>
                    <a:pt x="419367" y="1639291"/>
                    <a:pt x="414395" y="1641159"/>
                    <a:pt x="409069" y="1642653"/>
                  </a:cubicBezTo>
                  <a:cubicBezTo>
                    <a:pt x="406938" y="1643400"/>
                    <a:pt x="404452" y="1644894"/>
                    <a:pt x="402322" y="1644894"/>
                  </a:cubicBezTo>
                  <a:cubicBezTo>
                    <a:pt x="401611" y="1644894"/>
                    <a:pt x="400546" y="1644521"/>
                    <a:pt x="400191" y="1643774"/>
                  </a:cubicBezTo>
                  <a:cubicBezTo>
                    <a:pt x="399836" y="1642280"/>
                    <a:pt x="400191" y="1640785"/>
                    <a:pt x="401256" y="1639665"/>
                  </a:cubicBezTo>
                  <a:cubicBezTo>
                    <a:pt x="401967" y="1639291"/>
                    <a:pt x="403032" y="1639291"/>
                    <a:pt x="403742" y="1639665"/>
                  </a:cubicBezTo>
                  <a:cubicBezTo>
                    <a:pt x="404097" y="1639291"/>
                    <a:pt x="404807" y="1639291"/>
                    <a:pt x="405162" y="1639291"/>
                  </a:cubicBezTo>
                  <a:cubicBezTo>
                    <a:pt x="406228" y="1638544"/>
                    <a:pt x="407648" y="1638171"/>
                    <a:pt x="409069" y="1637797"/>
                  </a:cubicBezTo>
                  <a:cubicBezTo>
                    <a:pt x="414040" y="1636303"/>
                    <a:pt x="418301" y="1635182"/>
                    <a:pt x="422918" y="1633315"/>
                  </a:cubicBezTo>
                  <a:close/>
                  <a:moveTo>
                    <a:pt x="974122" y="1631193"/>
                  </a:moveTo>
                  <a:cubicBezTo>
                    <a:pt x="975192" y="1629393"/>
                    <a:pt x="977330" y="1631193"/>
                    <a:pt x="976617" y="1632634"/>
                  </a:cubicBezTo>
                  <a:cubicBezTo>
                    <a:pt x="963431" y="1657483"/>
                    <a:pt x="946325" y="1680172"/>
                    <a:pt x="931001" y="1703940"/>
                  </a:cubicBezTo>
                  <a:cubicBezTo>
                    <a:pt x="929576" y="1706821"/>
                    <a:pt x="925299" y="1704300"/>
                    <a:pt x="926725" y="1701419"/>
                  </a:cubicBezTo>
                  <a:cubicBezTo>
                    <a:pt x="941692" y="1677290"/>
                    <a:pt x="960937" y="1656402"/>
                    <a:pt x="974122" y="1631193"/>
                  </a:cubicBezTo>
                  <a:close/>
                  <a:moveTo>
                    <a:pt x="123566" y="1627298"/>
                  </a:moveTo>
                  <a:cubicBezTo>
                    <a:pt x="131186" y="1661881"/>
                    <a:pt x="126106" y="1698625"/>
                    <a:pt x="125743" y="1733567"/>
                  </a:cubicBezTo>
                  <a:cubicBezTo>
                    <a:pt x="125018" y="1773193"/>
                    <a:pt x="125380" y="1812818"/>
                    <a:pt x="125380" y="1852444"/>
                  </a:cubicBezTo>
                  <a:cubicBezTo>
                    <a:pt x="125380" y="1856046"/>
                    <a:pt x="119575" y="1856046"/>
                    <a:pt x="119575" y="1852444"/>
                  </a:cubicBezTo>
                  <a:cubicBezTo>
                    <a:pt x="119575" y="1812818"/>
                    <a:pt x="118849" y="1773193"/>
                    <a:pt x="120300" y="1733567"/>
                  </a:cubicBezTo>
                  <a:cubicBezTo>
                    <a:pt x="121752" y="1698985"/>
                    <a:pt x="126469" y="1662601"/>
                    <a:pt x="121752" y="1628019"/>
                  </a:cubicBezTo>
                  <a:cubicBezTo>
                    <a:pt x="121389" y="1626578"/>
                    <a:pt x="123203" y="1626218"/>
                    <a:pt x="123566" y="1627298"/>
                  </a:cubicBezTo>
                  <a:close/>
                  <a:moveTo>
                    <a:pt x="417266" y="1621801"/>
                  </a:moveTo>
                  <a:cubicBezTo>
                    <a:pt x="419405" y="1621456"/>
                    <a:pt x="420117" y="1624562"/>
                    <a:pt x="417979" y="1624907"/>
                  </a:cubicBezTo>
                  <a:cubicBezTo>
                    <a:pt x="414059" y="1626632"/>
                    <a:pt x="409426" y="1629048"/>
                    <a:pt x="404793" y="1628357"/>
                  </a:cubicBezTo>
                  <a:cubicBezTo>
                    <a:pt x="403011" y="1628012"/>
                    <a:pt x="403011" y="1625252"/>
                    <a:pt x="404793" y="1624907"/>
                  </a:cubicBezTo>
                  <a:cubicBezTo>
                    <a:pt x="409069" y="1623871"/>
                    <a:pt x="412990" y="1623181"/>
                    <a:pt x="417266" y="1621801"/>
                  </a:cubicBezTo>
                  <a:close/>
                  <a:moveTo>
                    <a:pt x="413937" y="1613915"/>
                  </a:moveTo>
                  <a:cubicBezTo>
                    <a:pt x="416178" y="1613518"/>
                    <a:pt x="416925" y="1617090"/>
                    <a:pt x="415058" y="1617487"/>
                  </a:cubicBezTo>
                  <a:cubicBezTo>
                    <a:pt x="412443" y="1618281"/>
                    <a:pt x="410575" y="1619471"/>
                    <a:pt x="407961" y="1620265"/>
                  </a:cubicBezTo>
                  <a:cubicBezTo>
                    <a:pt x="405719" y="1621059"/>
                    <a:pt x="404599" y="1617090"/>
                    <a:pt x="407214" y="1616296"/>
                  </a:cubicBezTo>
                  <a:cubicBezTo>
                    <a:pt x="409455" y="1615502"/>
                    <a:pt x="411696" y="1614312"/>
                    <a:pt x="413937" y="1613915"/>
                  </a:cubicBezTo>
                  <a:close/>
                  <a:moveTo>
                    <a:pt x="568993" y="1612666"/>
                  </a:moveTo>
                  <a:cubicBezTo>
                    <a:pt x="570757" y="1611931"/>
                    <a:pt x="572521" y="1611931"/>
                    <a:pt x="574638" y="1612666"/>
                  </a:cubicBezTo>
                  <a:cubicBezTo>
                    <a:pt x="583457" y="1614504"/>
                    <a:pt x="588396" y="1624063"/>
                    <a:pt x="586632" y="1632886"/>
                  </a:cubicBezTo>
                  <a:cubicBezTo>
                    <a:pt x="585221" y="1640974"/>
                    <a:pt x="577813" y="1646488"/>
                    <a:pt x="570052" y="1646488"/>
                  </a:cubicBezTo>
                  <a:cubicBezTo>
                    <a:pt x="558410" y="1646120"/>
                    <a:pt x="553824" y="1633989"/>
                    <a:pt x="555235" y="1623327"/>
                  </a:cubicBezTo>
                  <a:cubicBezTo>
                    <a:pt x="555941" y="1619283"/>
                    <a:pt x="558410" y="1614504"/>
                    <a:pt x="562291" y="1613034"/>
                  </a:cubicBezTo>
                  <a:cubicBezTo>
                    <a:pt x="564760" y="1611931"/>
                    <a:pt x="566877" y="1611931"/>
                    <a:pt x="568993" y="1612666"/>
                  </a:cubicBezTo>
                  <a:close/>
                  <a:moveTo>
                    <a:pt x="977837" y="1601175"/>
                  </a:moveTo>
                  <a:cubicBezTo>
                    <a:pt x="977837" y="1600818"/>
                    <a:pt x="978915" y="1601175"/>
                    <a:pt x="978915" y="1601889"/>
                  </a:cubicBezTo>
                  <a:cubicBezTo>
                    <a:pt x="974245" y="1614741"/>
                    <a:pt x="965624" y="1625451"/>
                    <a:pt x="958080" y="1636518"/>
                  </a:cubicBezTo>
                  <a:cubicBezTo>
                    <a:pt x="952692" y="1644015"/>
                    <a:pt x="947663" y="1650798"/>
                    <a:pt x="942634" y="1657938"/>
                  </a:cubicBezTo>
                  <a:cubicBezTo>
                    <a:pt x="940119" y="1662222"/>
                    <a:pt x="935090" y="1667220"/>
                    <a:pt x="934731" y="1672575"/>
                  </a:cubicBezTo>
                  <a:cubicBezTo>
                    <a:pt x="934372" y="1675074"/>
                    <a:pt x="930780" y="1675074"/>
                    <a:pt x="930780" y="1672218"/>
                  </a:cubicBezTo>
                  <a:cubicBezTo>
                    <a:pt x="930061" y="1662579"/>
                    <a:pt x="943711" y="1650441"/>
                    <a:pt x="948741" y="1643301"/>
                  </a:cubicBezTo>
                  <a:cubicBezTo>
                    <a:pt x="959158" y="1629735"/>
                    <a:pt x="970294" y="1616526"/>
                    <a:pt x="977837" y="1601175"/>
                  </a:cubicBezTo>
                  <a:close/>
                  <a:moveTo>
                    <a:pt x="420077" y="1600223"/>
                  </a:moveTo>
                  <a:cubicBezTo>
                    <a:pt x="421863" y="1599231"/>
                    <a:pt x="423292" y="1602538"/>
                    <a:pt x="421506" y="1602869"/>
                  </a:cubicBezTo>
                  <a:cubicBezTo>
                    <a:pt x="418648" y="1604191"/>
                    <a:pt x="415433" y="1605514"/>
                    <a:pt x="412576" y="1606176"/>
                  </a:cubicBezTo>
                  <a:cubicBezTo>
                    <a:pt x="410432" y="1606837"/>
                    <a:pt x="409361" y="1604191"/>
                    <a:pt x="411147" y="1602869"/>
                  </a:cubicBezTo>
                  <a:cubicBezTo>
                    <a:pt x="414004" y="1601876"/>
                    <a:pt x="417219" y="1601215"/>
                    <a:pt x="420077" y="1600223"/>
                  </a:cubicBezTo>
                  <a:close/>
                  <a:moveTo>
                    <a:pt x="422590" y="1590896"/>
                  </a:moveTo>
                  <a:cubicBezTo>
                    <a:pt x="424858" y="1591293"/>
                    <a:pt x="424102" y="1595659"/>
                    <a:pt x="421834" y="1595262"/>
                  </a:cubicBezTo>
                  <a:cubicBezTo>
                    <a:pt x="418810" y="1594865"/>
                    <a:pt x="415786" y="1595659"/>
                    <a:pt x="412763" y="1595262"/>
                  </a:cubicBezTo>
                  <a:cubicBezTo>
                    <a:pt x="410873" y="1595262"/>
                    <a:pt x="409361" y="1592087"/>
                    <a:pt x="411629" y="1591293"/>
                  </a:cubicBezTo>
                  <a:cubicBezTo>
                    <a:pt x="415031" y="1589706"/>
                    <a:pt x="418810" y="1590103"/>
                    <a:pt x="422590" y="1590896"/>
                  </a:cubicBezTo>
                  <a:close/>
                  <a:moveTo>
                    <a:pt x="976679" y="1583438"/>
                  </a:moveTo>
                  <a:cubicBezTo>
                    <a:pt x="977635" y="1584025"/>
                    <a:pt x="978182" y="1585198"/>
                    <a:pt x="977453" y="1586462"/>
                  </a:cubicBezTo>
                  <a:cubicBezTo>
                    <a:pt x="967256" y="1600906"/>
                    <a:pt x="957058" y="1615351"/>
                    <a:pt x="947225" y="1629795"/>
                  </a:cubicBezTo>
                  <a:cubicBezTo>
                    <a:pt x="939577" y="1640267"/>
                    <a:pt x="929744" y="1652184"/>
                    <a:pt x="923917" y="1663740"/>
                  </a:cubicBezTo>
                  <a:cubicBezTo>
                    <a:pt x="922824" y="1665545"/>
                    <a:pt x="920639" y="1664823"/>
                    <a:pt x="920275" y="1663378"/>
                  </a:cubicBezTo>
                  <a:cubicBezTo>
                    <a:pt x="917361" y="1656517"/>
                    <a:pt x="937756" y="1634851"/>
                    <a:pt x="941398" y="1629795"/>
                  </a:cubicBezTo>
                  <a:cubicBezTo>
                    <a:pt x="951960" y="1614267"/>
                    <a:pt x="962885" y="1599462"/>
                    <a:pt x="973447" y="1583934"/>
                  </a:cubicBezTo>
                  <a:cubicBezTo>
                    <a:pt x="974358" y="1582851"/>
                    <a:pt x="975723" y="1582851"/>
                    <a:pt x="976679" y="1583438"/>
                  </a:cubicBezTo>
                  <a:close/>
                  <a:moveTo>
                    <a:pt x="570783" y="1569459"/>
                  </a:moveTo>
                  <a:cubicBezTo>
                    <a:pt x="549912" y="1572080"/>
                    <a:pt x="529085" y="1584099"/>
                    <a:pt x="516158" y="1601269"/>
                  </a:cubicBezTo>
                  <a:cubicBezTo>
                    <a:pt x="507899" y="1616089"/>
                    <a:pt x="506463" y="1634524"/>
                    <a:pt x="515081" y="1649345"/>
                  </a:cubicBezTo>
                  <a:cubicBezTo>
                    <a:pt x="527290" y="1669226"/>
                    <a:pt x="548834" y="1685131"/>
                    <a:pt x="572893" y="1684770"/>
                  </a:cubicBezTo>
                  <a:cubicBezTo>
                    <a:pt x="616341" y="1683685"/>
                    <a:pt x="651890" y="1633801"/>
                    <a:pt x="625677" y="1594039"/>
                  </a:cubicBezTo>
                  <a:cubicBezTo>
                    <a:pt x="612571" y="1573616"/>
                    <a:pt x="591654" y="1566838"/>
                    <a:pt x="570783" y="1569459"/>
                  </a:cubicBezTo>
                  <a:close/>
                  <a:moveTo>
                    <a:pt x="127871" y="1567127"/>
                  </a:moveTo>
                  <a:cubicBezTo>
                    <a:pt x="125710" y="1568207"/>
                    <a:pt x="123909" y="1569287"/>
                    <a:pt x="121388" y="1570367"/>
                  </a:cubicBezTo>
                  <a:cubicBezTo>
                    <a:pt x="121748" y="1570727"/>
                    <a:pt x="121748" y="1570727"/>
                    <a:pt x="122108" y="1570727"/>
                  </a:cubicBezTo>
                  <a:cubicBezTo>
                    <a:pt x="123909" y="1571087"/>
                    <a:pt x="126070" y="1571447"/>
                    <a:pt x="127871" y="1571807"/>
                  </a:cubicBezTo>
                  <a:cubicBezTo>
                    <a:pt x="127871" y="1570367"/>
                    <a:pt x="127871" y="1568927"/>
                    <a:pt x="127871" y="1567127"/>
                  </a:cubicBezTo>
                  <a:close/>
                  <a:moveTo>
                    <a:pt x="570957" y="1564732"/>
                  </a:moveTo>
                  <a:cubicBezTo>
                    <a:pt x="602247" y="1562071"/>
                    <a:pt x="633487" y="1577050"/>
                    <a:pt x="639681" y="1615005"/>
                  </a:cubicBezTo>
                  <a:cubicBezTo>
                    <a:pt x="648299" y="1666696"/>
                    <a:pt x="590487" y="1706820"/>
                    <a:pt x="544884" y="1684770"/>
                  </a:cubicBezTo>
                  <a:cubicBezTo>
                    <a:pt x="524417" y="1675010"/>
                    <a:pt x="505027" y="1655128"/>
                    <a:pt x="502513" y="1631633"/>
                  </a:cubicBezTo>
                  <a:cubicBezTo>
                    <a:pt x="501795" y="1631271"/>
                    <a:pt x="501436" y="1631271"/>
                    <a:pt x="501436" y="1630548"/>
                  </a:cubicBezTo>
                  <a:cubicBezTo>
                    <a:pt x="501795" y="1627656"/>
                    <a:pt x="501795" y="1624765"/>
                    <a:pt x="502513" y="1621873"/>
                  </a:cubicBezTo>
                  <a:cubicBezTo>
                    <a:pt x="504309" y="1600907"/>
                    <a:pt x="519749" y="1580665"/>
                    <a:pt x="539139" y="1573435"/>
                  </a:cubicBezTo>
                  <a:cubicBezTo>
                    <a:pt x="539498" y="1573074"/>
                    <a:pt x="540216" y="1573074"/>
                    <a:pt x="540575" y="1573074"/>
                  </a:cubicBezTo>
                  <a:cubicBezTo>
                    <a:pt x="550091" y="1568465"/>
                    <a:pt x="560527" y="1565618"/>
                    <a:pt x="570957" y="1564732"/>
                  </a:cubicBezTo>
                  <a:close/>
                  <a:moveTo>
                    <a:pt x="127871" y="1557766"/>
                  </a:moveTo>
                  <a:cubicBezTo>
                    <a:pt x="125350" y="1558846"/>
                    <a:pt x="122828" y="1560646"/>
                    <a:pt x="120667" y="1562086"/>
                  </a:cubicBezTo>
                  <a:cubicBezTo>
                    <a:pt x="120667" y="1563526"/>
                    <a:pt x="120667" y="1564967"/>
                    <a:pt x="120667" y="1566047"/>
                  </a:cubicBezTo>
                  <a:cubicBezTo>
                    <a:pt x="122468" y="1564967"/>
                    <a:pt x="124629" y="1563526"/>
                    <a:pt x="126790" y="1562806"/>
                  </a:cubicBezTo>
                  <a:cubicBezTo>
                    <a:pt x="127150" y="1562446"/>
                    <a:pt x="127511" y="1562446"/>
                    <a:pt x="127871" y="1562446"/>
                  </a:cubicBezTo>
                  <a:cubicBezTo>
                    <a:pt x="127871" y="1561006"/>
                    <a:pt x="127871" y="1559206"/>
                    <a:pt x="127871" y="1557766"/>
                  </a:cubicBezTo>
                  <a:close/>
                  <a:moveTo>
                    <a:pt x="1025770" y="1557406"/>
                  </a:moveTo>
                  <a:cubicBezTo>
                    <a:pt x="1025050" y="1558126"/>
                    <a:pt x="1023609" y="1558486"/>
                    <a:pt x="1022529" y="1558486"/>
                  </a:cubicBezTo>
                  <a:cubicBezTo>
                    <a:pt x="1023609" y="1558486"/>
                    <a:pt x="1025050" y="1558486"/>
                    <a:pt x="1025770" y="1558486"/>
                  </a:cubicBezTo>
                  <a:cubicBezTo>
                    <a:pt x="1025770" y="1558126"/>
                    <a:pt x="1025770" y="1558126"/>
                    <a:pt x="1025770" y="1557406"/>
                  </a:cubicBezTo>
                  <a:close/>
                  <a:moveTo>
                    <a:pt x="584058" y="1550658"/>
                  </a:moveTo>
                  <a:cubicBezTo>
                    <a:pt x="538207" y="1550300"/>
                    <a:pt x="487302" y="1580439"/>
                    <a:pt x="491995" y="1632106"/>
                  </a:cubicBezTo>
                  <a:cubicBezTo>
                    <a:pt x="494162" y="1659734"/>
                    <a:pt x="508964" y="1682338"/>
                    <a:pt x="530626" y="1696332"/>
                  </a:cubicBezTo>
                  <a:cubicBezTo>
                    <a:pt x="568534" y="1716066"/>
                    <a:pt x="628825" y="1695973"/>
                    <a:pt x="646877" y="1657222"/>
                  </a:cubicBezTo>
                  <a:cubicBezTo>
                    <a:pt x="668900" y="1609143"/>
                    <a:pt x="640017" y="1550658"/>
                    <a:pt x="584058" y="1550658"/>
                  </a:cubicBezTo>
                  <a:close/>
                  <a:moveTo>
                    <a:pt x="1025410" y="1550205"/>
                  </a:moveTo>
                  <a:cubicBezTo>
                    <a:pt x="1022889" y="1551646"/>
                    <a:pt x="1019287" y="1552726"/>
                    <a:pt x="1016766" y="1553806"/>
                  </a:cubicBezTo>
                  <a:cubicBezTo>
                    <a:pt x="1016766" y="1554886"/>
                    <a:pt x="1016766" y="1556326"/>
                    <a:pt x="1016766" y="1557406"/>
                  </a:cubicBezTo>
                  <a:cubicBezTo>
                    <a:pt x="1018207" y="1556686"/>
                    <a:pt x="1019648" y="1555966"/>
                    <a:pt x="1021088" y="1555246"/>
                  </a:cubicBezTo>
                  <a:cubicBezTo>
                    <a:pt x="1022529" y="1554526"/>
                    <a:pt x="1023970" y="1553806"/>
                    <a:pt x="1025770" y="1553086"/>
                  </a:cubicBezTo>
                  <a:cubicBezTo>
                    <a:pt x="1025770" y="1552366"/>
                    <a:pt x="1025410" y="1551285"/>
                    <a:pt x="1025410" y="1550205"/>
                  </a:cubicBezTo>
                  <a:close/>
                  <a:moveTo>
                    <a:pt x="127871" y="1548765"/>
                  </a:moveTo>
                  <a:cubicBezTo>
                    <a:pt x="126790" y="1549125"/>
                    <a:pt x="126070" y="1549485"/>
                    <a:pt x="124989" y="1550205"/>
                  </a:cubicBezTo>
                  <a:lnTo>
                    <a:pt x="121162" y="1552292"/>
                  </a:lnTo>
                  <a:lnTo>
                    <a:pt x="121028" y="1552366"/>
                  </a:lnTo>
                  <a:cubicBezTo>
                    <a:pt x="121028" y="1553446"/>
                    <a:pt x="120667" y="1555606"/>
                    <a:pt x="120667" y="1557766"/>
                  </a:cubicBezTo>
                  <a:lnTo>
                    <a:pt x="120893" y="1557620"/>
                  </a:lnTo>
                  <a:lnTo>
                    <a:pt x="126790" y="1553806"/>
                  </a:lnTo>
                  <a:cubicBezTo>
                    <a:pt x="127150" y="1553806"/>
                    <a:pt x="127511" y="1553806"/>
                    <a:pt x="127871" y="1553806"/>
                  </a:cubicBezTo>
                  <a:cubicBezTo>
                    <a:pt x="127871" y="1552006"/>
                    <a:pt x="127871" y="1550565"/>
                    <a:pt x="127871" y="1548765"/>
                  </a:cubicBezTo>
                  <a:close/>
                  <a:moveTo>
                    <a:pt x="127871" y="1540485"/>
                  </a:moveTo>
                  <a:cubicBezTo>
                    <a:pt x="126070" y="1541565"/>
                    <a:pt x="123909" y="1543005"/>
                    <a:pt x="122108" y="1543725"/>
                  </a:cubicBezTo>
                  <a:lnTo>
                    <a:pt x="121582" y="1543988"/>
                  </a:lnTo>
                  <a:lnTo>
                    <a:pt x="121388" y="1544085"/>
                  </a:lnTo>
                  <a:lnTo>
                    <a:pt x="121388" y="1547829"/>
                  </a:lnTo>
                  <a:lnTo>
                    <a:pt x="121388" y="1548045"/>
                  </a:lnTo>
                  <a:cubicBezTo>
                    <a:pt x="123189" y="1546605"/>
                    <a:pt x="125710" y="1545525"/>
                    <a:pt x="127871" y="1545165"/>
                  </a:cubicBezTo>
                  <a:close/>
                  <a:moveTo>
                    <a:pt x="1025050" y="1540125"/>
                  </a:moveTo>
                  <a:cubicBezTo>
                    <a:pt x="1023970" y="1540845"/>
                    <a:pt x="1022889" y="1541205"/>
                    <a:pt x="1021809" y="1541925"/>
                  </a:cubicBezTo>
                  <a:cubicBezTo>
                    <a:pt x="1020008" y="1542645"/>
                    <a:pt x="1018207" y="1543725"/>
                    <a:pt x="1016766" y="1544085"/>
                  </a:cubicBezTo>
                  <a:cubicBezTo>
                    <a:pt x="1016766" y="1545885"/>
                    <a:pt x="1016766" y="1547685"/>
                    <a:pt x="1016766" y="1549485"/>
                  </a:cubicBezTo>
                  <a:cubicBezTo>
                    <a:pt x="1019287" y="1547685"/>
                    <a:pt x="1022169" y="1545885"/>
                    <a:pt x="1025410" y="1545165"/>
                  </a:cubicBezTo>
                  <a:cubicBezTo>
                    <a:pt x="1025050" y="1543365"/>
                    <a:pt x="1025050" y="1541925"/>
                    <a:pt x="1025050" y="1540125"/>
                  </a:cubicBezTo>
                  <a:close/>
                  <a:moveTo>
                    <a:pt x="562661" y="1533789"/>
                  </a:moveTo>
                  <a:cubicBezTo>
                    <a:pt x="577131" y="1531328"/>
                    <a:pt x="591910" y="1531373"/>
                    <a:pt x="605720" y="1534154"/>
                  </a:cubicBezTo>
                  <a:cubicBezTo>
                    <a:pt x="664928" y="1546353"/>
                    <a:pt x="696338" y="1624571"/>
                    <a:pt x="660235" y="1674804"/>
                  </a:cubicBezTo>
                  <a:cubicBezTo>
                    <a:pt x="644350" y="1696691"/>
                    <a:pt x="618265" y="1713823"/>
                    <a:pt x="590376" y="1720865"/>
                  </a:cubicBezTo>
                  <a:lnTo>
                    <a:pt x="550650" y="1723058"/>
                  </a:lnTo>
                  <a:lnTo>
                    <a:pt x="548237" y="1723191"/>
                  </a:lnTo>
                  <a:lnTo>
                    <a:pt x="535953" y="1717834"/>
                  </a:lnTo>
                  <a:lnTo>
                    <a:pt x="509686" y="1706378"/>
                  </a:lnTo>
                  <a:cubicBezTo>
                    <a:pt x="507159" y="1704225"/>
                    <a:pt x="501743" y="1699202"/>
                    <a:pt x="496689" y="1692744"/>
                  </a:cubicBezTo>
                  <a:cubicBezTo>
                    <a:pt x="474666" y="1669780"/>
                    <a:pt x="472861" y="1648970"/>
                    <a:pt x="475388" y="1617395"/>
                  </a:cubicBezTo>
                  <a:cubicBezTo>
                    <a:pt x="478637" y="1571110"/>
                    <a:pt x="519253" y="1541173"/>
                    <a:pt x="562661" y="1533789"/>
                  </a:cubicBezTo>
                  <a:close/>
                  <a:moveTo>
                    <a:pt x="127871" y="1532924"/>
                  </a:moveTo>
                  <a:lnTo>
                    <a:pt x="122001" y="1535685"/>
                  </a:lnTo>
                  <a:lnTo>
                    <a:pt x="121748" y="1535804"/>
                  </a:lnTo>
                  <a:cubicBezTo>
                    <a:pt x="121748" y="1537244"/>
                    <a:pt x="121748" y="1538685"/>
                    <a:pt x="121748" y="1539765"/>
                  </a:cubicBezTo>
                  <a:lnTo>
                    <a:pt x="121797" y="1539735"/>
                  </a:lnTo>
                  <a:lnTo>
                    <a:pt x="127150" y="1536524"/>
                  </a:lnTo>
                  <a:cubicBezTo>
                    <a:pt x="127511" y="1536524"/>
                    <a:pt x="127511" y="1536524"/>
                    <a:pt x="127871" y="1536524"/>
                  </a:cubicBezTo>
                  <a:close/>
                  <a:moveTo>
                    <a:pt x="1025050" y="1531844"/>
                  </a:moveTo>
                  <a:cubicBezTo>
                    <a:pt x="1023249" y="1532564"/>
                    <a:pt x="1021809" y="1532924"/>
                    <a:pt x="1020728" y="1533644"/>
                  </a:cubicBezTo>
                  <a:cubicBezTo>
                    <a:pt x="1019287" y="1534364"/>
                    <a:pt x="1017847" y="1535444"/>
                    <a:pt x="1016766" y="1536164"/>
                  </a:cubicBezTo>
                  <a:cubicBezTo>
                    <a:pt x="1016766" y="1537244"/>
                    <a:pt x="1016766" y="1538685"/>
                    <a:pt x="1016766" y="1540125"/>
                  </a:cubicBezTo>
                  <a:cubicBezTo>
                    <a:pt x="1019287" y="1538324"/>
                    <a:pt x="1021809" y="1536524"/>
                    <a:pt x="1025050" y="1535444"/>
                  </a:cubicBezTo>
                  <a:cubicBezTo>
                    <a:pt x="1025050" y="1534364"/>
                    <a:pt x="1025050" y="1532924"/>
                    <a:pt x="1025050" y="1531844"/>
                  </a:cubicBezTo>
                  <a:close/>
                  <a:moveTo>
                    <a:pt x="121388" y="1525724"/>
                  </a:moveTo>
                  <a:cubicBezTo>
                    <a:pt x="121748" y="1527884"/>
                    <a:pt x="121748" y="1529684"/>
                    <a:pt x="121748" y="1531844"/>
                  </a:cubicBezTo>
                  <a:lnTo>
                    <a:pt x="122208" y="1531600"/>
                  </a:lnTo>
                  <a:lnTo>
                    <a:pt x="127871" y="1528604"/>
                  </a:lnTo>
                  <a:cubicBezTo>
                    <a:pt x="127871" y="1528244"/>
                    <a:pt x="127871" y="1527884"/>
                    <a:pt x="127871" y="1527164"/>
                  </a:cubicBezTo>
                  <a:cubicBezTo>
                    <a:pt x="126070" y="1527524"/>
                    <a:pt x="124269" y="1527164"/>
                    <a:pt x="122468" y="1526444"/>
                  </a:cubicBezTo>
                  <a:cubicBezTo>
                    <a:pt x="122108" y="1526084"/>
                    <a:pt x="121748" y="1526084"/>
                    <a:pt x="121388" y="1525724"/>
                  </a:cubicBezTo>
                  <a:close/>
                  <a:moveTo>
                    <a:pt x="1025410" y="1523203"/>
                  </a:moveTo>
                  <a:cubicBezTo>
                    <a:pt x="1022169" y="1525364"/>
                    <a:pt x="1019287" y="1526084"/>
                    <a:pt x="1016406" y="1525724"/>
                  </a:cubicBezTo>
                  <a:cubicBezTo>
                    <a:pt x="1016406" y="1527524"/>
                    <a:pt x="1016406" y="1529324"/>
                    <a:pt x="1016406" y="1531124"/>
                  </a:cubicBezTo>
                  <a:cubicBezTo>
                    <a:pt x="1019287" y="1529324"/>
                    <a:pt x="1022169" y="1527884"/>
                    <a:pt x="1025050" y="1527164"/>
                  </a:cubicBezTo>
                  <a:cubicBezTo>
                    <a:pt x="1025050" y="1525724"/>
                    <a:pt x="1025050" y="1524643"/>
                    <a:pt x="1025410" y="1523203"/>
                  </a:cubicBezTo>
                  <a:close/>
                  <a:moveTo>
                    <a:pt x="567333" y="1450595"/>
                  </a:moveTo>
                  <a:cubicBezTo>
                    <a:pt x="570927" y="1451321"/>
                    <a:pt x="570927" y="1456763"/>
                    <a:pt x="567333" y="1456401"/>
                  </a:cubicBezTo>
                  <a:cubicBezTo>
                    <a:pt x="549367" y="1454586"/>
                    <a:pt x="532478" y="1462569"/>
                    <a:pt x="516308" y="1469101"/>
                  </a:cubicBezTo>
                  <a:cubicBezTo>
                    <a:pt x="498701" y="1475995"/>
                    <a:pt x="480375" y="1482889"/>
                    <a:pt x="467799" y="1497766"/>
                  </a:cubicBezTo>
                  <a:cubicBezTo>
                    <a:pt x="467080" y="1498855"/>
                    <a:pt x="464924" y="1497403"/>
                    <a:pt x="466002" y="1496315"/>
                  </a:cubicBezTo>
                  <a:cubicBezTo>
                    <a:pt x="476782" y="1478898"/>
                    <a:pt x="496545" y="1471641"/>
                    <a:pt x="514512" y="1464021"/>
                  </a:cubicBezTo>
                  <a:cubicBezTo>
                    <a:pt x="531041" y="1457489"/>
                    <a:pt x="549007" y="1448418"/>
                    <a:pt x="567333" y="1450595"/>
                  </a:cubicBezTo>
                  <a:close/>
                  <a:moveTo>
                    <a:pt x="857750" y="1441917"/>
                  </a:moveTo>
                  <a:cubicBezTo>
                    <a:pt x="857750" y="1440481"/>
                    <a:pt x="859533" y="1440840"/>
                    <a:pt x="859890" y="1441917"/>
                  </a:cubicBezTo>
                  <a:cubicBezTo>
                    <a:pt x="860247" y="1447662"/>
                    <a:pt x="863814" y="1454125"/>
                    <a:pt x="867382" y="1458793"/>
                  </a:cubicBezTo>
                  <a:cubicBezTo>
                    <a:pt x="872019" y="1463820"/>
                    <a:pt x="878797" y="1464898"/>
                    <a:pt x="885219" y="1465616"/>
                  </a:cubicBezTo>
                  <a:cubicBezTo>
                    <a:pt x="888429" y="1465616"/>
                    <a:pt x="888073" y="1470284"/>
                    <a:pt x="885219" y="1470284"/>
                  </a:cubicBezTo>
                  <a:cubicBezTo>
                    <a:pt x="878084" y="1469566"/>
                    <a:pt x="869165" y="1467770"/>
                    <a:pt x="864171" y="1461666"/>
                  </a:cubicBezTo>
                  <a:cubicBezTo>
                    <a:pt x="860247" y="1456280"/>
                    <a:pt x="857036" y="1449098"/>
                    <a:pt x="857750" y="1441917"/>
                  </a:cubicBezTo>
                  <a:close/>
                  <a:moveTo>
                    <a:pt x="569990" y="1440881"/>
                  </a:moveTo>
                  <a:cubicBezTo>
                    <a:pt x="581153" y="1439809"/>
                    <a:pt x="594116" y="1437306"/>
                    <a:pt x="604558" y="1442669"/>
                  </a:cubicBezTo>
                  <a:cubicBezTo>
                    <a:pt x="607439" y="1444099"/>
                    <a:pt x="604558" y="1448390"/>
                    <a:pt x="601677" y="1447317"/>
                  </a:cubicBezTo>
                  <a:cubicBezTo>
                    <a:pt x="590155" y="1442311"/>
                    <a:pt x="575391" y="1445887"/>
                    <a:pt x="563508" y="1446959"/>
                  </a:cubicBezTo>
                  <a:cubicBezTo>
                    <a:pt x="543704" y="1449105"/>
                    <a:pt x="525700" y="1454110"/>
                    <a:pt x="507335" y="1462691"/>
                  </a:cubicBezTo>
                  <a:cubicBezTo>
                    <a:pt x="477808" y="1476636"/>
                    <a:pt x="451522" y="1493440"/>
                    <a:pt x="427396" y="1515608"/>
                  </a:cubicBezTo>
                  <a:cubicBezTo>
                    <a:pt x="426676" y="1516323"/>
                    <a:pt x="425236" y="1515251"/>
                    <a:pt x="426316" y="1514178"/>
                  </a:cubicBezTo>
                  <a:cubicBezTo>
                    <a:pt x="449722" y="1485574"/>
                    <a:pt x="485730" y="1464122"/>
                    <a:pt x="520658" y="1451250"/>
                  </a:cubicBezTo>
                  <a:cubicBezTo>
                    <a:pt x="536862" y="1445529"/>
                    <a:pt x="553066" y="1443026"/>
                    <a:pt x="569990" y="1440881"/>
                  </a:cubicBezTo>
                  <a:close/>
                  <a:moveTo>
                    <a:pt x="555964" y="1438831"/>
                  </a:moveTo>
                  <a:cubicBezTo>
                    <a:pt x="498919" y="1445734"/>
                    <a:pt x="443238" y="1476587"/>
                    <a:pt x="410612" y="1523035"/>
                  </a:cubicBezTo>
                  <a:cubicBezTo>
                    <a:pt x="389221" y="1553461"/>
                    <a:pt x="375379" y="1591807"/>
                    <a:pt x="373626" y="1630019"/>
                  </a:cubicBezTo>
                  <a:lnTo>
                    <a:pt x="377553" y="1661528"/>
                  </a:lnTo>
                  <a:lnTo>
                    <a:pt x="380631" y="1686229"/>
                  </a:lnTo>
                  <a:cubicBezTo>
                    <a:pt x="386367" y="1704260"/>
                    <a:pt x="395692" y="1721251"/>
                    <a:pt x="409174" y="1736193"/>
                  </a:cubicBezTo>
                  <a:cubicBezTo>
                    <a:pt x="457709" y="1789482"/>
                    <a:pt x="535005" y="1813247"/>
                    <a:pt x="605830" y="1807125"/>
                  </a:cubicBezTo>
                  <a:cubicBezTo>
                    <a:pt x="622908" y="1805595"/>
                    <a:pt x="639468" y="1802062"/>
                    <a:pt x="654983" y="1796543"/>
                  </a:cubicBezTo>
                  <a:lnTo>
                    <a:pt x="696341" y="1774846"/>
                  </a:lnTo>
                  <a:lnTo>
                    <a:pt x="697868" y="1774045"/>
                  </a:lnTo>
                  <a:cubicBezTo>
                    <a:pt x="723663" y="1755096"/>
                    <a:pt x="743167" y="1728272"/>
                    <a:pt x="752155" y="1693706"/>
                  </a:cubicBezTo>
                  <a:cubicBezTo>
                    <a:pt x="760783" y="1662020"/>
                    <a:pt x="762221" y="1628174"/>
                    <a:pt x="757188" y="1595408"/>
                  </a:cubicBezTo>
                  <a:cubicBezTo>
                    <a:pt x="755031" y="1592527"/>
                    <a:pt x="753953" y="1588927"/>
                    <a:pt x="753953" y="1584246"/>
                  </a:cubicBezTo>
                  <a:cubicBezTo>
                    <a:pt x="753953" y="1582806"/>
                    <a:pt x="753953" y="1580645"/>
                    <a:pt x="753593" y="1579205"/>
                  </a:cubicBezTo>
                  <a:cubicBezTo>
                    <a:pt x="745324" y="1543919"/>
                    <a:pt x="728427" y="1510793"/>
                    <a:pt x="702901" y="1484508"/>
                  </a:cubicBezTo>
                  <a:cubicBezTo>
                    <a:pt x="699665" y="1480908"/>
                    <a:pt x="696070" y="1477307"/>
                    <a:pt x="692475" y="1474067"/>
                  </a:cubicBezTo>
                  <a:cubicBezTo>
                    <a:pt x="669106" y="1457144"/>
                    <a:pt x="641063" y="1445262"/>
                    <a:pt x="612661" y="1440221"/>
                  </a:cubicBezTo>
                  <a:cubicBezTo>
                    <a:pt x="594146" y="1436890"/>
                    <a:pt x="574979" y="1436530"/>
                    <a:pt x="555964" y="1438831"/>
                  </a:cubicBezTo>
                  <a:close/>
                  <a:moveTo>
                    <a:pt x="863847" y="1414569"/>
                  </a:moveTo>
                  <a:cubicBezTo>
                    <a:pt x="864210" y="1413493"/>
                    <a:pt x="865664" y="1413852"/>
                    <a:pt x="865664" y="1414928"/>
                  </a:cubicBezTo>
                  <a:cubicBezTo>
                    <a:pt x="866391" y="1426410"/>
                    <a:pt x="863847" y="1449016"/>
                    <a:pt x="875844" y="1455475"/>
                  </a:cubicBezTo>
                  <a:cubicBezTo>
                    <a:pt x="884569" y="1460140"/>
                    <a:pt x="894748" y="1459422"/>
                    <a:pt x="904201" y="1459422"/>
                  </a:cubicBezTo>
                  <a:cubicBezTo>
                    <a:pt x="907473" y="1459422"/>
                    <a:pt x="907473" y="1464087"/>
                    <a:pt x="904201" y="1464087"/>
                  </a:cubicBezTo>
                  <a:cubicBezTo>
                    <a:pt x="893294" y="1464087"/>
                    <a:pt x="876571" y="1465522"/>
                    <a:pt x="868936" y="1455834"/>
                  </a:cubicBezTo>
                  <a:cubicBezTo>
                    <a:pt x="860211" y="1444710"/>
                    <a:pt x="861665" y="1427846"/>
                    <a:pt x="863847" y="1414569"/>
                  </a:cubicBezTo>
                  <a:close/>
                  <a:moveTo>
                    <a:pt x="927130" y="1401570"/>
                  </a:moveTo>
                  <a:cubicBezTo>
                    <a:pt x="913791" y="1401933"/>
                    <a:pt x="900091" y="1403022"/>
                    <a:pt x="886751" y="1402296"/>
                  </a:cubicBezTo>
                  <a:lnTo>
                    <a:pt x="881205" y="1408783"/>
                  </a:lnTo>
                  <a:lnTo>
                    <a:pt x="875574" y="1415368"/>
                  </a:lnTo>
                  <a:cubicBezTo>
                    <a:pt x="875214" y="1419362"/>
                    <a:pt x="874853" y="1423356"/>
                    <a:pt x="874493" y="1427350"/>
                  </a:cubicBezTo>
                  <a:cubicBezTo>
                    <a:pt x="873952" y="1443689"/>
                    <a:pt x="882785" y="1449135"/>
                    <a:pt x="894277" y="1450497"/>
                  </a:cubicBezTo>
                  <a:lnTo>
                    <a:pt x="925970" y="1449290"/>
                  </a:lnTo>
                  <a:lnTo>
                    <a:pt x="930015" y="1449136"/>
                  </a:lnTo>
                  <a:cubicBezTo>
                    <a:pt x="941191" y="1449136"/>
                    <a:pt x="955973" y="1450588"/>
                    <a:pt x="955612" y="1434249"/>
                  </a:cubicBezTo>
                  <a:cubicBezTo>
                    <a:pt x="955612" y="1423356"/>
                    <a:pt x="957415" y="1407016"/>
                    <a:pt x="945878" y="1402659"/>
                  </a:cubicBezTo>
                  <a:cubicBezTo>
                    <a:pt x="945157" y="1403022"/>
                    <a:pt x="944436" y="1403022"/>
                    <a:pt x="944075" y="1403022"/>
                  </a:cubicBezTo>
                  <a:cubicBezTo>
                    <a:pt x="938307" y="1401933"/>
                    <a:pt x="932899" y="1401570"/>
                    <a:pt x="927130" y="1401570"/>
                  </a:cubicBezTo>
                  <a:close/>
                  <a:moveTo>
                    <a:pt x="884588" y="1395761"/>
                  </a:moveTo>
                  <a:cubicBezTo>
                    <a:pt x="900812" y="1392856"/>
                    <a:pt x="921722" y="1393582"/>
                    <a:pt x="939028" y="1395761"/>
                  </a:cubicBezTo>
                  <a:cubicBezTo>
                    <a:pt x="940831" y="1396124"/>
                    <a:pt x="942633" y="1396124"/>
                    <a:pt x="944436" y="1396124"/>
                  </a:cubicBezTo>
                  <a:cubicBezTo>
                    <a:pt x="954891" y="1397576"/>
                    <a:pt x="959939" y="1406653"/>
                    <a:pt x="961020" y="1416457"/>
                  </a:cubicBezTo>
                  <a:cubicBezTo>
                    <a:pt x="962102" y="1426987"/>
                    <a:pt x="964626" y="1441874"/>
                    <a:pt x="956694" y="1449862"/>
                  </a:cubicBezTo>
                  <a:cubicBezTo>
                    <a:pt x="952908" y="1453856"/>
                    <a:pt x="947140" y="1455036"/>
                    <a:pt x="941101" y="1455308"/>
                  </a:cubicBezTo>
                  <a:lnTo>
                    <a:pt x="932621" y="1455308"/>
                  </a:lnTo>
                  <a:lnTo>
                    <a:pt x="923886" y="1455308"/>
                  </a:lnTo>
                  <a:cubicBezTo>
                    <a:pt x="910546" y="1456398"/>
                    <a:pt x="892880" y="1460755"/>
                    <a:pt x="879901" y="1453856"/>
                  </a:cubicBezTo>
                  <a:cubicBezTo>
                    <a:pt x="866561" y="1446231"/>
                    <a:pt x="867643" y="1432796"/>
                    <a:pt x="869085" y="1418999"/>
                  </a:cubicBezTo>
                  <a:lnTo>
                    <a:pt x="873867" y="1402143"/>
                  </a:lnTo>
                  <a:lnTo>
                    <a:pt x="874132" y="1401207"/>
                  </a:lnTo>
                  <a:lnTo>
                    <a:pt x="877377" y="1398302"/>
                  </a:lnTo>
                  <a:cubicBezTo>
                    <a:pt x="879180" y="1397213"/>
                    <a:pt x="881343" y="1396487"/>
                    <a:pt x="884588" y="1395761"/>
                  </a:cubicBezTo>
                  <a:close/>
                  <a:moveTo>
                    <a:pt x="561037" y="1393306"/>
                  </a:moveTo>
                  <a:cubicBezTo>
                    <a:pt x="612369" y="1389002"/>
                    <a:pt x="661376" y="1400344"/>
                    <a:pt x="702901" y="1428699"/>
                  </a:cubicBezTo>
                  <a:cubicBezTo>
                    <a:pt x="749279" y="1455703"/>
                    <a:pt x="784871" y="1498191"/>
                    <a:pt x="793140" y="1554001"/>
                  </a:cubicBezTo>
                  <a:cubicBezTo>
                    <a:pt x="815790" y="1627454"/>
                    <a:pt x="808509" y="1713262"/>
                    <a:pt x="763716" y="1772689"/>
                  </a:cubicBezTo>
                  <a:lnTo>
                    <a:pt x="742139" y="1791125"/>
                  </a:lnTo>
                  <a:lnTo>
                    <a:pt x="706137" y="1821888"/>
                  </a:lnTo>
                  <a:cubicBezTo>
                    <a:pt x="597562" y="1879858"/>
                    <a:pt x="414926" y="1854294"/>
                    <a:pt x="354167" y="1735473"/>
                  </a:cubicBezTo>
                  <a:cubicBezTo>
                    <a:pt x="344550" y="1716479"/>
                    <a:pt x="337922" y="1697014"/>
                    <a:pt x="334034" y="1677475"/>
                  </a:cubicBezTo>
                  <a:lnTo>
                    <a:pt x="332008" y="1645338"/>
                  </a:lnTo>
                  <a:lnTo>
                    <a:pt x="330349" y="1619037"/>
                  </a:lnTo>
                  <a:cubicBezTo>
                    <a:pt x="333046" y="1580465"/>
                    <a:pt x="345719" y="1543199"/>
                    <a:pt x="366391" y="1510433"/>
                  </a:cubicBezTo>
                  <a:cubicBezTo>
                    <a:pt x="391917" y="1456063"/>
                    <a:pt x="450518" y="1419337"/>
                    <a:pt x="509120" y="1402774"/>
                  </a:cubicBezTo>
                  <a:cubicBezTo>
                    <a:pt x="526557" y="1397913"/>
                    <a:pt x="543926" y="1394740"/>
                    <a:pt x="561037" y="1393306"/>
                  </a:cubicBezTo>
                  <a:close/>
                  <a:moveTo>
                    <a:pt x="500789" y="1391987"/>
                  </a:moveTo>
                  <a:cubicBezTo>
                    <a:pt x="504396" y="1391268"/>
                    <a:pt x="505838" y="1397019"/>
                    <a:pt x="502232" y="1397378"/>
                  </a:cubicBezTo>
                  <a:cubicBezTo>
                    <a:pt x="463643" y="1403489"/>
                    <a:pt x="430464" y="1426852"/>
                    <a:pt x="403055" y="1453809"/>
                  </a:cubicBezTo>
                  <a:cubicBezTo>
                    <a:pt x="388629" y="1468187"/>
                    <a:pt x="371679" y="1483283"/>
                    <a:pt x="360860" y="1500895"/>
                  </a:cubicBezTo>
                  <a:cubicBezTo>
                    <a:pt x="352204" y="1514194"/>
                    <a:pt x="346073" y="1528572"/>
                    <a:pt x="338500" y="1542230"/>
                  </a:cubicBezTo>
                  <a:cubicBezTo>
                    <a:pt x="337779" y="1543308"/>
                    <a:pt x="336336" y="1542230"/>
                    <a:pt x="336697" y="1541152"/>
                  </a:cubicBezTo>
                  <a:cubicBezTo>
                    <a:pt x="344631" y="1523899"/>
                    <a:pt x="350762" y="1504130"/>
                    <a:pt x="363024" y="1489034"/>
                  </a:cubicBezTo>
                  <a:cubicBezTo>
                    <a:pt x="376728" y="1472140"/>
                    <a:pt x="392236" y="1456325"/>
                    <a:pt x="408104" y="1441589"/>
                  </a:cubicBezTo>
                  <a:cubicBezTo>
                    <a:pt x="434070" y="1417506"/>
                    <a:pt x="465807" y="1397738"/>
                    <a:pt x="500789" y="1391987"/>
                  </a:cubicBezTo>
                  <a:close/>
                  <a:moveTo>
                    <a:pt x="194096" y="1384051"/>
                  </a:moveTo>
                  <a:cubicBezTo>
                    <a:pt x="198025" y="1383331"/>
                    <a:pt x="199454" y="1389454"/>
                    <a:pt x="195882" y="1390174"/>
                  </a:cubicBezTo>
                  <a:cubicBezTo>
                    <a:pt x="185524" y="1391255"/>
                    <a:pt x="176594" y="1392335"/>
                    <a:pt x="169450" y="1400620"/>
                  </a:cubicBezTo>
                  <a:cubicBezTo>
                    <a:pt x="163378" y="1407463"/>
                    <a:pt x="161950" y="1415747"/>
                    <a:pt x="160521" y="1424392"/>
                  </a:cubicBezTo>
                  <a:cubicBezTo>
                    <a:pt x="160521" y="1425833"/>
                    <a:pt x="158020" y="1425833"/>
                    <a:pt x="158020" y="1424392"/>
                  </a:cubicBezTo>
                  <a:cubicBezTo>
                    <a:pt x="156949" y="1414667"/>
                    <a:pt x="158735" y="1404942"/>
                    <a:pt x="165164" y="1397018"/>
                  </a:cubicBezTo>
                  <a:cubicBezTo>
                    <a:pt x="172665" y="1387653"/>
                    <a:pt x="183023" y="1385852"/>
                    <a:pt x="194096" y="1384051"/>
                  </a:cubicBezTo>
                  <a:close/>
                  <a:moveTo>
                    <a:pt x="945042" y="1374793"/>
                  </a:moveTo>
                  <a:cubicBezTo>
                    <a:pt x="954937" y="1374838"/>
                    <a:pt x="964743" y="1376012"/>
                    <a:pt x="973559" y="1379807"/>
                  </a:cubicBezTo>
                  <a:cubicBezTo>
                    <a:pt x="988312" y="1386673"/>
                    <a:pt x="989752" y="1396792"/>
                    <a:pt x="993710" y="1411247"/>
                  </a:cubicBezTo>
                  <a:cubicBezTo>
                    <a:pt x="994789" y="1414861"/>
                    <a:pt x="988672" y="1416306"/>
                    <a:pt x="987952" y="1412693"/>
                  </a:cubicBezTo>
                  <a:cubicBezTo>
                    <a:pt x="986153" y="1406910"/>
                    <a:pt x="986153" y="1399321"/>
                    <a:pt x="982915" y="1394262"/>
                  </a:cubicBezTo>
                  <a:cubicBezTo>
                    <a:pt x="975718" y="1384143"/>
                    <a:pt x="963484" y="1380891"/>
                    <a:pt x="951969" y="1380168"/>
                  </a:cubicBezTo>
                  <a:cubicBezTo>
                    <a:pt x="940094" y="1379445"/>
                    <a:pt x="927860" y="1379807"/>
                    <a:pt x="915985" y="1379445"/>
                  </a:cubicBezTo>
                  <a:cubicBezTo>
                    <a:pt x="914186" y="1379445"/>
                    <a:pt x="914546" y="1376554"/>
                    <a:pt x="915985" y="1376554"/>
                  </a:cubicBezTo>
                  <a:cubicBezTo>
                    <a:pt x="925161" y="1375831"/>
                    <a:pt x="935147" y="1374747"/>
                    <a:pt x="945042" y="1374793"/>
                  </a:cubicBezTo>
                  <a:close/>
                  <a:moveTo>
                    <a:pt x="208234" y="1372218"/>
                  </a:moveTo>
                  <a:cubicBezTo>
                    <a:pt x="212155" y="1372218"/>
                    <a:pt x="212155" y="1378727"/>
                    <a:pt x="207878" y="1378727"/>
                  </a:cubicBezTo>
                  <a:cubicBezTo>
                    <a:pt x="192910" y="1379088"/>
                    <a:pt x="172240" y="1379088"/>
                    <a:pt x="161193" y="1392106"/>
                  </a:cubicBezTo>
                  <a:cubicBezTo>
                    <a:pt x="150145" y="1404762"/>
                    <a:pt x="150501" y="1420311"/>
                    <a:pt x="147294" y="1435859"/>
                  </a:cubicBezTo>
                  <a:cubicBezTo>
                    <a:pt x="147294" y="1436944"/>
                    <a:pt x="145868" y="1436944"/>
                    <a:pt x="145512" y="1435859"/>
                  </a:cubicBezTo>
                  <a:cubicBezTo>
                    <a:pt x="142661" y="1421034"/>
                    <a:pt x="145868" y="1398615"/>
                    <a:pt x="157272" y="1387767"/>
                  </a:cubicBezTo>
                  <a:cubicBezTo>
                    <a:pt x="171171" y="1374387"/>
                    <a:pt x="189703" y="1372941"/>
                    <a:pt x="208234" y="1372218"/>
                  </a:cubicBezTo>
                  <a:close/>
                  <a:moveTo>
                    <a:pt x="613377" y="1369112"/>
                  </a:moveTo>
                  <a:cubicBezTo>
                    <a:pt x="481556" y="1369112"/>
                    <a:pt x="348654" y="1372712"/>
                    <a:pt x="215752" y="1369832"/>
                  </a:cubicBezTo>
                  <a:cubicBezTo>
                    <a:pt x="188019" y="1370552"/>
                    <a:pt x="153443" y="1365151"/>
                    <a:pt x="144799" y="1398634"/>
                  </a:cubicBezTo>
                  <a:cubicBezTo>
                    <a:pt x="139036" y="1420595"/>
                    <a:pt x="140117" y="1442197"/>
                    <a:pt x="140117" y="1464519"/>
                  </a:cubicBezTo>
                  <a:lnTo>
                    <a:pt x="140892" y="1577404"/>
                  </a:lnTo>
                  <a:lnTo>
                    <a:pt x="141197" y="1621851"/>
                  </a:lnTo>
                  <a:cubicBezTo>
                    <a:pt x="143718" y="1679096"/>
                    <a:pt x="146239" y="1736340"/>
                    <a:pt x="145159" y="1793584"/>
                  </a:cubicBezTo>
                  <a:cubicBezTo>
                    <a:pt x="144799" y="1818426"/>
                    <a:pt x="132913" y="1871350"/>
                    <a:pt x="164248" y="1881071"/>
                  </a:cubicBezTo>
                  <a:cubicBezTo>
                    <a:pt x="173972" y="1884311"/>
                    <a:pt x="186938" y="1886471"/>
                    <a:pt x="199544" y="1887912"/>
                  </a:cubicBezTo>
                  <a:cubicBezTo>
                    <a:pt x="200265" y="1887552"/>
                    <a:pt x="200625" y="1887552"/>
                    <a:pt x="200985" y="1887552"/>
                  </a:cubicBezTo>
                  <a:cubicBezTo>
                    <a:pt x="230879" y="1891512"/>
                    <a:pt x="272658" y="1883231"/>
                    <a:pt x="303273" y="1883231"/>
                  </a:cubicBezTo>
                  <a:cubicBezTo>
                    <a:pt x="336048" y="1883591"/>
                    <a:pt x="368823" y="1883591"/>
                    <a:pt x="401599" y="1883591"/>
                  </a:cubicBezTo>
                  <a:cubicBezTo>
                    <a:pt x="471111" y="1883591"/>
                    <a:pt x="540263" y="1883231"/>
                    <a:pt x="609416" y="1884671"/>
                  </a:cubicBezTo>
                  <a:cubicBezTo>
                    <a:pt x="680369" y="1886111"/>
                    <a:pt x="751322" y="1889712"/>
                    <a:pt x="822275" y="1890072"/>
                  </a:cubicBezTo>
                  <a:cubicBezTo>
                    <a:pt x="858292" y="1890432"/>
                    <a:pt x="894669" y="1891872"/>
                    <a:pt x="930326" y="1889352"/>
                  </a:cubicBezTo>
                  <a:cubicBezTo>
                    <a:pt x="946894" y="1887912"/>
                    <a:pt x="975707" y="1889712"/>
                    <a:pt x="990114" y="1879271"/>
                  </a:cubicBezTo>
                  <a:cubicBezTo>
                    <a:pt x="1001999" y="1870990"/>
                    <a:pt x="1003440" y="1849029"/>
                    <a:pt x="1002720" y="1831747"/>
                  </a:cubicBezTo>
                  <a:cubicBezTo>
                    <a:pt x="1001639" y="1825987"/>
                    <a:pt x="1001279" y="1820226"/>
                    <a:pt x="1001279" y="1814826"/>
                  </a:cubicBezTo>
                  <a:cubicBezTo>
                    <a:pt x="1000919" y="1814466"/>
                    <a:pt x="1000919" y="1814106"/>
                    <a:pt x="1000919" y="1813746"/>
                  </a:cubicBezTo>
                  <a:cubicBezTo>
                    <a:pt x="1000919" y="1813026"/>
                    <a:pt x="1000919" y="1812666"/>
                    <a:pt x="1000919" y="1812306"/>
                  </a:cubicBezTo>
                  <a:cubicBezTo>
                    <a:pt x="999838" y="1789984"/>
                    <a:pt x="1001279" y="1766942"/>
                    <a:pt x="1001279" y="1744981"/>
                  </a:cubicBezTo>
                  <a:cubicBezTo>
                    <a:pt x="1001279" y="1707898"/>
                    <a:pt x="1001639" y="1671175"/>
                    <a:pt x="1002720" y="1634452"/>
                  </a:cubicBezTo>
                  <a:lnTo>
                    <a:pt x="1002720" y="1518739"/>
                  </a:lnTo>
                  <a:lnTo>
                    <a:pt x="1002720" y="1516363"/>
                  </a:lnTo>
                  <a:cubicBezTo>
                    <a:pt x="1001999" y="1485040"/>
                    <a:pt x="1006681" y="1455518"/>
                    <a:pt x="1002359" y="1424196"/>
                  </a:cubicBezTo>
                  <a:cubicBezTo>
                    <a:pt x="999838" y="1409795"/>
                    <a:pt x="996957" y="1391793"/>
                    <a:pt x="986152" y="1382073"/>
                  </a:cubicBezTo>
                  <a:cubicBezTo>
                    <a:pt x="970304" y="1368031"/>
                    <a:pt x="951576" y="1369832"/>
                    <a:pt x="932127" y="1370552"/>
                  </a:cubicBezTo>
                  <a:lnTo>
                    <a:pt x="838240" y="1369905"/>
                  </a:lnTo>
                  <a:lnTo>
                    <a:pt x="827678" y="1369832"/>
                  </a:lnTo>
                  <a:cubicBezTo>
                    <a:pt x="756365" y="1369112"/>
                    <a:pt x="684691" y="1368752"/>
                    <a:pt x="613377" y="1369112"/>
                  </a:cubicBezTo>
                  <a:close/>
                  <a:moveTo>
                    <a:pt x="935473" y="1349857"/>
                  </a:moveTo>
                  <a:cubicBezTo>
                    <a:pt x="950266" y="1348769"/>
                    <a:pt x="966501" y="1348406"/>
                    <a:pt x="980933" y="1353486"/>
                  </a:cubicBezTo>
                  <a:cubicBezTo>
                    <a:pt x="1011962" y="1364734"/>
                    <a:pt x="1016652" y="1390860"/>
                    <a:pt x="1024229" y="1419889"/>
                  </a:cubicBezTo>
                  <a:cubicBezTo>
                    <a:pt x="1024950" y="1423154"/>
                    <a:pt x="1020260" y="1424243"/>
                    <a:pt x="1019178" y="1420977"/>
                  </a:cubicBezTo>
                  <a:cubicBezTo>
                    <a:pt x="1013405" y="1404649"/>
                    <a:pt x="1013405" y="1386506"/>
                    <a:pt x="1001499" y="1373080"/>
                  </a:cubicBezTo>
                  <a:cubicBezTo>
                    <a:pt x="989232" y="1359291"/>
                    <a:pt x="972996" y="1354574"/>
                    <a:pt x="954956" y="1354211"/>
                  </a:cubicBezTo>
                  <a:cubicBezTo>
                    <a:pt x="940885" y="1353849"/>
                    <a:pt x="927175" y="1354937"/>
                    <a:pt x="913465" y="1356026"/>
                  </a:cubicBezTo>
                  <a:cubicBezTo>
                    <a:pt x="905166" y="1357114"/>
                    <a:pt x="891817" y="1360743"/>
                    <a:pt x="883879" y="1357477"/>
                  </a:cubicBezTo>
                  <a:cubicBezTo>
                    <a:pt x="882436" y="1356751"/>
                    <a:pt x="882797" y="1354574"/>
                    <a:pt x="884601" y="1354937"/>
                  </a:cubicBezTo>
                  <a:cubicBezTo>
                    <a:pt x="891817" y="1356389"/>
                    <a:pt x="900837" y="1353123"/>
                    <a:pt x="908053" y="1352397"/>
                  </a:cubicBezTo>
                  <a:cubicBezTo>
                    <a:pt x="917072" y="1351309"/>
                    <a:pt x="926092" y="1350220"/>
                    <a:pt x="935473" y="1349857"/>
                  </a:cubicBezTo>
                  <a:close/>
                  <a:moveTo>
                    <a:pt x="202176" y="1348406"/>
                  </a:moveTo>
                  <a:cubicBezTo>
                    <a:pt x="205799" y="1348406"/>
                    <a:pt x="205799" y="1354539"/>
                    <a:pt x="201813" y="1354539"/>
                  </a:cubicBezTo>
                  <a:cubicBezTo>
                    <a:pt x="178265" y="1354539"/>
                    <a:pt x="151817" y="1357065"/>
                    <a:pt x="138050" y="1379073"/>
                  </a:cubicBezTo>
                  <a:cubicBezTo>
                    <a:pt x="126095" y="1398196"/>
                    <a:pt x="123559" y="1419482"/>
                    <a:pt x="121385" y="1441491"/>
                  </a:cubicBezTo>
                  <a:cubicBezTo>
                    <a:pt x="121385" y="1443295"/>
                    <a:pt x="118849" y="1443295"/>
                    <a:pt x="118849" y="1441491"/>
                  </a:cubicBezTo>
                  <a:cubicBezTo>
                    <a:pt x="118849" y="1416596"/>
                    <a:pt x="120660" y="1386289"/>
                    <a:pt x="139862" y="1367528"/>
                  </a:cubicBezTo>
                  <a:cubicBezTo>
                    <a:pt x="156527" y="1350931"/>
                    <a:pt x="179351" y="1348767"/>
                    <a:pt x="202176" y="1348406"/>
                  </a:cubicBezTo>
                  <a:close/>
                  <a:moveTo>
                    <a:pt x="168957" y="1342780"/>
                  </a:moveTo>
                  <a:cubicBezTo>
                    <a:pt x="172593" y="1342056"/>
                    <a:pt x="174047" y="1347489"/>
                    <a:pt x="170411" y="1348213"/>
                  </a:cubicBezTo>
                  <a:cubicBezTo>
                    <a:pt x="139868" y="1356181"/>
                    <a:pt x="115505" y="1381535"/>
                    <a:pt x="115505" y="1414495"/>
                  </a:cubicBezTo>
                  <a:cubicBezTo>
                    <a:pt x="115505" y="1416306"/>
                    <a:pt x="112960" y="1416306"/>
                    <a:pt x="112960" y="1414495"/>
                  </a:cubicBezTo>
                  <a:cubicBezTo>
                    <a:pt x="109324" y="1378637"/>
                    <a:pt x="136231" y="1351835"/>
                    <a:pt x="168957" y="1342780"/>
                  </a:cubicBezTo>
                  <a:close/>
                  <a:moveTo>
                    <a:pt x="272298" y="1337789"/>
                  </a:moveTo>
                  <a:cubicBezTo>
                    <a:pt x="263654" y="1337069"/>
                    <a:pt x="253930" y="1336349"/>
                    <a:pt x="255010" y="1348230"/>
                  </a:cubicBezTo>
                  <a:cubicBezTo>
                    <a:pt x="255010" y="1351830"/>
                    <a:pt x="255731" y="1355431"/>
                    <a:pt x="255731" y="1359031"/>
                  </a:cubicBezTo>
                  <a:cubicBezTo>
                    <a:pt x="270137" y="1359031"/>
                    <a:pt x="284544" y="1359031"/>
                    <a:pt x="298951" y="1359391"/>
                  </a:cubicBezTo>
                  <a:cubicBezTo>
                    <a:pt x="298591" y="1352910"/>
                    <a:pt x="299671" y="1344270"/>
                    <a:pt x="294989" y="1339949"/>
                  </a:cubicBezTo>
                  <a:cubicBezTo>
                    <a:pt x="293188" y="1338869"/>
                    <a:pt x="291027" y="1337789"/>
                    <a:pt x="287785" y="1338149"/>
                  </a:cubicBezTo>
                  <a:cubicBezTo>
                    <a:pt x="282383" y="1338149"/>
                    <a:pt x="277701" y="1338509"/>
                    <a:pt x="272298" y="1337789"/>
                  </a:cubicBezTo>
                  <a:close/>
                  <a:moveTo>
                    <a:pt x="290154" y="1319652"/>
                  </a:moveTo>
                  <a:cubicBezTo>
                    <a:pt x="295896" y="1320153"/>
                    <a:pt x="301549" y="1321699"/>
                    <a:pt x="305497" y="1324427"/>
                  </a:cubicBezTo>
                  <a:cubicBezTo>
                    <a:pt x="313752" y="1330248"/>
                    <a:pt x="313034" y="1341162"/>
                    <a:pt x="312675" y="1349894"/>
                  </a:cubicBezTo>
                  <a:cubicBezTo>
                    <a:pt x="312316" y="1352804"/>
                    <a:pt x="308368" y="1352804"/>
                    <a:pt x="308368" y="1349894"/>
                  </a:cubicBezTo>
                  <a:cubicBezTo>
                    <a:pt x="308009" y="1341162"/>
                    <a:pt x="308368" y="1328793"/>
                    <a:pt x="297601" y="1326246"/>
                  </a:cubicBezTo>
                  <a:cubicBezTo>
                    <a:pt x="290064" y="1324791"/>
                    <a:pt x="282168" y="1323336"/>
                    <a:pt x="274272" y="1323700"/>
                  </a:cubicBezTo>
                  <a:cubicBezTo>
                    <a:pt x="272836" y="1323700"/>
                    <a:pt x="272836" y="1321517"/>
                    <a:pt x="274272" y="1321153"/>
                  </a:cubicBezTo>
                  <a:cubicBezTo>
                    <a:pt x="278579" y="1319698"/>
                    <a:pt x="284411" y="1319152"/>
                    <a:pt x="290154" y="1319652"/>
                  </a:cubicBezTo>
                  <a:close/>
                  <a:moveTo>
                    <a:pt x="289769" y="1314883"/>
                  </a:moveTo>
                  <a:cubicBezTo>
                    <a:pt x="296472" y="1313831"/>
                    <a:pt x="305291" y="1313481"/>
                    <a:pt x="310936" y="1317336"/>
                  </a:cubicBezTo>
                  <a:cubicBezTo>
                    <a:pt x="316933" y="1321542"/>
                    <a:pt x="318697" y="1328201"/>
                    <a:pt x="319755" y="1335211"/>
                  </a:cubicBezTo>
                  <a:cubicBezTo>
                    <a:pt x="320108" y="1338715"/>
                    <a:pt x="314816" y="1340117"/>
                    <a:pt x="314111" y="1336612"/>
                  </a:cubicBezTo>
                  <a:cubicBezTo>
                    <a:pt x="313053" y="1329953"/>
                    <a:pt x="312700" y="1323294"/>
                    <a:pt x="305644" y="1320490"/>
                  </a:cubicBezTo>
                  <a:cubicBezTo>
                    <a:pt x="300705" y="1318037"/>
                    <a:pt x="295061" y="1317687"/>
                    <a:pt x="289769" y="1316986"/>
                  </a:cubicBezTo>
                  <a:cubicBezTo>
                    <a:pt x="288711" y="1316635"/>
                    <a:pt x="289064" y="1314883"/>
                    <a:pt x="289769" y="1314883"/>
                  </a:cubicBezTo>
                  <a:close/>
                  <a:moveTo>
                    <a:pt x="287065" y="930238"/>
                  </a:moveTo>
                  <a:cubicBezTo>
                    <a:pt x="269417" y="944999"/>
                    <a:pt x="252129" y="960120"/>
                    <a:pt x="234841" y="975241"/>
                  </a:cubicBezTo>
                  <a:cubicBezTo>
                    <a:pt x="175773" y="1029246"/>
                    <a:pt x="113104" y="1087930"/>
                    <a:pt x="70964" y="1156695"/>
                  </a:cubicBezTo>
                  <a:cubicBezTo>
                    <a:pt x="371" y="1272984"/>
                    <a:pt x="-5752" y="1438957"/>
                    <a:pt x="127871" y="1510242"/>
                  </a:cubicBezTo>
                  <a:cubicBezTo>
                    <a:pt x="127871" y="1477480"/>
                    <a:pt x="125710" y="1444357"/>
                    <a:pt x="129311" y="1411595"/>
                  </a:cubicBezTo>
                  <a:cubicBezTo>
                    <a:pt x="135795" y="1360471"/>
                    <a:pt x="176133" y="1356151"/>
                    <a:pt x="242044" y="1359751"/>
                  </a:cubicBezTo>
                  <a:cubicBezTo>
                    <a:pt x="244205" y="1359391"/>
                    <a:pt x="246006" y="1359391"/>
                    <a:pt x="248167" y="1359391"/>
                  </a:cubicBezTo>
                  <a:cubicBezTo>
                    <a:pt x="245646" y="1351830"/>
                    <a:pt x="244205" y="1339589"/>
                    <a:pt x="249968" y="1334189"/>
                  </a:cubicBezTo>
                  <a:cubicBezTo>
                    <a:pt x="255010" y="1329509"/>
                    <a:pt x="261853" y="1328788"/>
                    <a:pt x="268336" y="1328788"/>
                  </a:cubicBezTo>
                  <a:cubicBezTo>
                    <a:pt x="278421" y="1325548"/>
                    <a:pt x="291747" y="1326988"/>
                    <a:pt x="300391" y="1332029"/>
                  </a:cubicBezTo>
                  <a:cubicBezTo>
                    <a:pt x="307595" y="1336349"/>
                    <a:pt x="306154" y="1351470"/>
                    <a:pt x="305794" y="1359751"/>
                  </a:cubicBezTo>
                  <a:cubicBezTo>
                    <a:pt x="347213" y="1360471"/>
                    <a:pt x="388633" y="1362271"/>
                    <a:pt x="429692" y="1361551"/>
                  </a:cubicBezTo>
                  <a:cubicBezTo>
                    <a:pt x="511810" y="1360111"/>
                    <a:pt x="594289" y="1357591"/>
                    <a:pt x="676767" y="1357951"/>
                  </a:cubicBezTo>
                  <a:cubicBezTo>
                    <a:pt x="717286" y="1357951"/>
                    <a:pt x="758255" y="1359391"/>
                    <a:pt x="799225" y="1360201"/>
                  </a:cubicBezTo>
                  <a:lnTo>
                    <a:pt x="827131" y="1359852"/>
                  </a:lnTo>
                  <a:lnTo>
                    <a:pt x="921682" y="1358671"/>
                  </a:lnTo>
                  <a:cubicBezTo>
                    <a:pt x="942932" y="1357591"/>
                    <a:pt x="972466" y="1352910"/>
                    <a:pt x="989754" y="1368392"/>
                  </a:cubicBezTo>
                  <a:cubicBezTo>
                    <a:pt x="1003440" y="1380632"/>
                    <a:pt x="1009203" y="1395754"/>
                    <a:pt x="1012804" y="1412675"/>
                  </a:cubicBezTo>
                  <a:lnTo>
                    <a:pt x="1013165" y="1412675"/>
                  </a:lnTo>
                  <a:cubicBezTo>
                    <a:pt x="1021809" y="1437157"/>
                    <a:pt x="1016766" y="1471359"/>
                    <a:pt x="1016046" y="1498721"/>
                  </a:cubicBezTo>
                  <a:cubicBezTo>
                    <a:pt x="1086639" y="1425276"/>
                    <a:pt x="1045940" y="1297106"/>
                    <a:pt x="974627" y="1232661"/>
                  </a:cubicBezTo>
                  <a:cubicBezTo>
                    <a:pt x="895029" y="1161736"/>
                    <a:pt x="777254" y="1160296"/>
                    <a:pt x="678568" y="1136534"/>
                  </a:cubicBezTo>
                  <a:cubicBezTo>
                    <a:pt x="642281" y="1127983"/>
                    <a:pt x="605791" y="1117835"/>
                    <a:pt x="569938" y="1105667"/>
                  </a:cubicBezTo>
                  <a:lnTo>
                    <a:pt x="526571" y="1087883"/>
                  </a:lnTo>
                  <a:lnTo>
                    <a:pt x="465123" y="1062683"/>
                  </a:lnTo>
                  <a:cubicBezTo>
                    <a:pt x="397637" y="1029426"/>
                    <a:pt x="336048" y="986402"/>
                    <a:pt x="287065" y="930238"/>
                  </a:cubicBezTo>
                  <a:close/>
                  <a:moveTo>
                    <a:pt x="544023" y="22562"/>
                  </a:moveTo>
                  <a:cubicBezTo>
                    <a:pt x="333707" y="25033"/>
                    <a:pt x="224351" y="293709"/>
                    <a:pt x="198824" y="482724"/>
                  </a:cubicBezTo>
                  <a:cubicBezTo>
                    <a:pt x="182616" y="605493"/>
                    <a:pt x="190540" y="730063"/>
                    <a:pt x="252489" y="839871"/>
                  </a:cubicBezTo>
                  <a:cubicBezTo>
                    <a:pt x="264014" y="860393"/>
                    <a:pt x="277341" y="879474"/>
                    <a:pt x="291387" y="897475"/>
                  </a:cubicBezTo>
                  <a:lnTo>
                    <a:pt x="304508" y="886942"/>
                  </a:lnTo>
                  <a:lnTo>
                    <a:pt x="421003" y="793427"/>
                  </a:lnTo>
                  <a:cubicBezTo>
                    <a:pt x="464268" y="758865"/>
                    <a:pt x="507128" y="723942"/>
                    <a:pt x="548187" y="687219"/>
                  </a:cubicBezTo>
                  <a:cubicBezTo>
                    <a:pt x="655517" y="591092"/>
                    <a:pt x="772212" y="474443"/>
                    <a:pt x="789500" y="323952"/>
                  </a:cubicBezTo>
                  <a:cubicBezTo>
                    <a:pt x="802466" y="208383"/>
                    <a:pt x="759966" y="79133"/>
                    <a:pt x="640390" y="38810"/>
                  </a:cubicBezTo>
                  <a:cubicBezTo>
                    <a:pt x="606174" y="27289"/>
                    <a:pt x="574069" y="22209"/>
                    <a:pt x="544023" y="22562"/>
                  </a:cubicBezTo>
                  <a:close/>
                  <a:moveTo>
                    <a:pt x="529818" y="287"/>
                  </a:moveTo>
                  <a:cubicBezTo>
                    <a:pt x="642551" y="-4393"/>
                    <a:pt x="750242" y="48171"/>
                    <a:pt x="793462" y="155819"/>
                  </a:cubicBezTo>
                  <a:cubicBezTo>
                    <a:pt x="905834" y="435560"/>
                    <a:pt x="618060" y="667058"/>
                    <a:pt x="426810" y="817909"/>
                  </a:cubicBezTo>
                  <a:lnTo>
                    <a:pt x="321239" y="902082"/>
                  </a:lnTo>
                  <a:lnTo>
                    <a:pt x="305794" y="914397"/>
                  </a:lnTo>
                  <a:cubicBezTo>
                    <a:pt x="341271" y="955080"/>
                    <a:pt x="383320" y="988832"/>
                    <a:pt x="429557" y="1016689"/>
                  </a:cubicBezTo>
                  <a:lnTo>
                    <a:pt x="465993" y="1033067"/>
                  </a:lnTo>
                  <a:lnTo>
                    <a:pt x="578441" y="1083610"/>
                  </a:lnTo>
                  <a:cubicBezTo>
                    <a:pt x="646873" y="1105571"/>
                    <a:pt x="717106" y="1119973"/>
                    <a:pt x="788059" y="1133294"/>
                  </a:cubicBezTo>
                  <a:cubicBezTo>
                    <a:pt x="854330" y="1145534"/>
                    <a:pt x="926364" y="1159936"/>
                    <a:pt x="980029" y="1203859"/>
                  </a:cubicBezTo>
                  <a:cubicBezTo>
                    <a:pt x="1070431" y="1278385"/>
                    <a:pt x="1123376" y="1434277"/>
                    <a:pt x="1027571" y="1521043"/>
                  </a:cubicBezTo>
                  <a:cubicBezTo>
                    <a:pt x="1027571" y="1523563"/>
                    <a:pt x="1027931" y="1526084"/>
                    <a:pt x="1028292" y="1528244"/>
                  </a:cubicBezTo>
                  <a:cubicBezTo>
                    <a:pt x="1029372" y="1538685"/>
                    <a:pt x="1030092" y="1548765"/>
                    <a:pt x="1029732" y="1558846"/>
                  </a:cubicBezTo>
                  <a:cubicBezTo>
                    <a:pt x="1029732" y="1559926"/>
                    <a:pt x="1029372" y="1560646"/>
                    <a:pt x="1028652" y="1560646"/>
                  </a:cubicBezTo>
                  <a:cubicBezTo>
                    <a:pt x="1029012" y="1561726"/>
                    <a:pt x="1028652" y="1562446"/>
                    <a:pt x="1027571" y="1562446"/>
                  </a:cubicBezTo>
                  <a:cubicBezTo>
                    <a:pt x="1023970" y="1563166"/>
                    <a:pt x="1020368" y="1563526"/>
                    <a:pt x="1017126" y="1563166"/>
                  </a:cubicBezTo>
                  <a:cubicBezTo>
                    <a:pt x="1017126" y="1579008"/>
                    <a:pt x="1017126" y="1594849"/>
                    <a:pt x="1016766" y="1610690"/>
                  </a:cubicBezTo>
                  <a:cubicBezTo>
                    <a:pt x="1016046" y="1651373"/>
                    <a:pt x="1014965" y="1692057"/>
                    <a:pt x="1014965" y="1732740"/>
                  </a:cubicBezTo>
                  <a:cubicBezTo>
                    <a:pt x="1014965" y="1764422"/>
                    <a:pt x="1012444" y="1797185"/>
                    <a:pt x="1016046" y="1829227"/>
                  </a:cubicBezTo>
                  <a:cubicBezTo>
                    <a:pt x="1016046" y="1830307"/>
                    <a:pt x="1016046" y="1831387"/>
                    <a:pt x="1016406" y="1832467"/>
                  </a:cubicBezTo>
                  <a:cubicBezTo>
                    <a:pt x="1016766" y="1836068"/>
                    <a:pt x="1017126" y="1839668"/>
                    <a:pt x="1017847" y="1843268"/>
                  </a:cubicBezTo>
                  <a:cubicBezTo>
                    <a:pt x="1018207" y="1844348"/>
                    <a:pt x="1017847" y="1845428"/>
                    <a:pt x="1017487" y="1846508"/>
                  </a:cubicBezTo>
                  <a:cubicBezTo>
                    <a:pt x="1018207" y="1859469"/>
                    <a:pt x="1016406" y="1872430"/>
                    <a:pt x="1008122" y="1881791"/>
                  </a:cubicBezTo>
                  <a:cubicBezTo>
                    <a:pt x="992275" y="1900153"/>
                    <a:pt x="964902" y="1901233"/>
                    <a:pt x="942211" y="1902673"/>
                  </a:cubicBezTo>
                  <a:cubicBezTo>
                    <a:pt x="856491" y="1908433"/>
                    <a:pt x="769691" y="1903393"/>
                    <a:pt x="683971" y="1900873"/>
                  </a:cubicBezTo>
                  <a:cubicBezTo>
                    <a:pt x="597890" y="1897992"/>
                    <a:pt x="512170" y="1897632"/>
                    <a:pt x="426090" y="1897992"/>
                  </a:cubicBezTo>
                  <a:cubicBezTo>
                    <a:pt x="385031" y="1897992"/>
                    <a:pt x="343972" y="1897632"/>
                    <a:pt x="302913" y="1897272"/>
                  </a:cubicBezTo>
                  <a:cubicBezTo>
                    <a:pt x="271578" y="1896552"/>
                    <a:pt x="211790" y="1908073"/>
                    <a:pt x="181176" y="1899072"/>
                  </a:cubicBezTo>
                  <a:cubicBezTo>
                    <a:pt x="158125" y="1896552"/>
                    <a:pt x="136515" y="1886832"/>
                    <a:pt x="131112" y="1862710"/>
                  </a:cubicBezTo>
                  <a:cubicBezTo>
                    <a:pt x="124269" y="1830307"/>
                    <a:pt x="131833" y="1789984"/>
                    <a:pt x="132193" y="1757222"/>
                  </a:cubicBezTo>
                  <a:cubicBezTo>
                    <a:pt x="132553" y="1715818"/>
                    <a:pt x="131472" y="1675135"/>
                    <a:pt x="129311" y="1634092"/>
                  </a:cubicBezTo>
                  <a:cubicBezTo>
                    <a:pt x="128591" y="1614650"/>
                    <a:pt x="128231" y="1595209"/>
                    <a:pt x="127871" y="1575767"/>
                  </a:cubicBezTo>
                  <a:cubicBezTo>
                    <a:pt x="124989" y="1575767"/>
                    <a:pt x="121748" y="1575767"/>
                    <a:pt x="118867" y="1575767"/>
                  </a:cubicBezTo>
                  <a:cubicBezTo>
                    <a:pt x="117786" y="1575767"/>
                    <a:pt x="116706" y="1575047"/>
                    <a:pt x="116345" y="1573967"/>
                  </a:cubicBezTo>
                  <a:cubicBezTo>
                    <a:pt x="115985" y="1573247"/>
                    <a:pt x="115985" y="1572167"/>
                    <a:pt x="115985" y="1571807"/>
                  </a:cubicBezTo>
                  <a:cubicBezTo>
                    <a:pt x="115625" y="1571087"/>
                    <a:pt x="115625" y="1570367"/>
                    <a:pt x="115985" y="1570007"/>
                  </a:cubicBezTo>
                  <a:cubicBezTo>
                    <a:pt x="114184" y="1554166"/>
                    <a:pt x="117786" y="1537964"/>
                    <a:pt x="114905" y="1522483"/>
                  </a:cubicBezTo>
                  <a:cubicBezTo>
                    <a:pt x="-36726" y="1444357"/>
                    <a:pt x="-23400" y="1242742"/>
                    <a:pt x="68803" y="1120333"/>
                  </a:cubicBezTo>
                  <a:cubicBezTo>
                    <a:pt x="128231" y="1041847"/>
                    <a:pt x="198464" y="975601"/>
                    <a:pt x="273019" y="912957"/>
                  </a:cubicBezTo>
                  <a:cubicBezTo>
                    <a:pt x="254290" y="889915"/>
                    <a:pt x="238082" y="864353"/>
                    <a:pt x="224396" y="836271"/>
                  </a:cubicBezTo>
                  <a:cubicBezTo>
                    <a:pt x="171451" y="729343"/>
                    <a:pt x="159926" y="613774"/>
                    <a:pt x="175053" y="496405"/>
                  </a:cubicBezTo>
                  <a:cubicBezTo>
                    <a:pt x="189460" y="381196"/>
                    <a:pt x="222235" y="263107"/>
                    <a:pt x="285624" y="164820"/>
                  </a:cubicBezTo>
                  <a:cubicBezTo>
                    <a:pt x="340370" y="79493"/>
                    <a:pt x="423209" y="4607"/>
                    <a:pt x="529818" y="2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79C356B-E33B-484D-8DA6-836D03F3BF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2040" y="3139710"/>
              <a:ext cx="2545284" cy="1331404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7AC429D-6841-DE41-A567-2B1E384282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222131" y="4632723"/>
              <a:ext cx="917776" cy="1688129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0C973F0-D455-3C44-83CC-50F45A3D6C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127" y="6135330"/>
              <a:ext cx="1815748" cy="496845"/>
            </a:xfrm>
            <a:custGeom>
              <a:avLst/>
              <a:gdLst>
                <a:gd name="connsiteX0" fmla="*/ 448953 w 1016891"/>
                <a:gd name="connsiteY0" fmla="*/ 76048 h 278253"/>
                <a:gd name="connsiteX1" fmla="*/ 427296 w 1016891"/>
                <a:gd name="connsiteY1" fmla="*/ 151921 h 278253"/>
                <a:gd name="connsiteX2" fmla="*/ 458338 w 1016891"/>
                <a:gd name="connsiteY2" fmla="*/ 149044 h 278253"/>
                <a:gd name="connsiteX3" fmla="*/ 454007 w 1016891"/>
                <a:gd name="connsiteY3" fmla="*/ 124232 h 278253"/>
                <a:gd name="connsiteX4" fmla="*/ 448953 w 1016891"/>
                <a:gd name="connsiteY4" fmla="*/ 76048 h 278253"/>
                <a:gd name="connsiteX5" fmla="*/ 610968 w 1016891"/>
                <a:gd name="connsiteY5" fmla="*/ 30147 h 278253"/>
                <a:gd name="connsiteX6" fmla="*/ 587694 w 1016891"/>
                <a:gd name="connsiteY6" fmla="*/ 38307 h 278253"/>
                <a:gd name="connsiteX7" fmla="*/ 597741 w 1016891"/>
                <a:gd name="connsiteY7" fmla="*/ 123605 h 278253"/>
                <a:gd name="connsiteX8" fmla="*/ 656233 w 1016891"/>
                <a:gd name="connsiteY8" fmla="*/ 73218 h 278253"/>
                <a:gd name="connsiteX9" fmla="*/ 610968 w 1016891"/>
                <a:gd name="connsiteY9" fmla="*/ 30147 h 278253"/>
                <a:gd name="connsiteX10" fmla="*/ 447267 w 1016891"/>
                <a:gd name="connsiteY10" fmla="*/ 8967 h 278253"/>
                <a:gd name="connsiteX11" fmla="*/ 467723 w 1016891"/>
                <a:gd name="connsiteY11" fmla="*/ 28941 h 278253"/>
                <a:gd name="connsiteX12" fmla="*/ 473137 w 1016891"/>
                <a:gd name="connsiteY12" fmla="*/ 63102 h 278253"/>
                <a:gd name="connsiteX13" fmla="*/ 484327 w 1016891"/>
                <a:gd name="connsiteY13" fmla="*/ 124592 h 278253"/>
                <a:gd name="connsiteX14" fmla="*/ 520422 w 1016891"/>
                <a:gd name="connsiteY14" fmla="*/ 241818 h 278253"/>
                <a:gd name="connsiteX15" fmla="*/ 491185 w 1016891"/>
                <a:gd name="connsiteY15" fmla="*/ 258359 h 278253"/>
                <a:gd name="connsiteX16" fmla="*/ 465557 w 1016891"/>
                <a:gd name="connsiteY16" fmla="*/ 181407 h 278253"/>
                <a:gd name="connsiteX17" fmla="*/ 421160 w 1016891"/>
                <a:gd name="connsiteY17" fmla="*/ 175294 h 278253"/>
                <a:gd name="connsiteX18" fmla="*/ 387591 w 1016891"/>
                <a:gd name="connsiteY18" fmla="*/ 268068 h 278253"/>
                <a:gd name="connsiteX19" fmla="*/ 369543 w 1016891"/>
                <a:gd name="connsiteY19" fmla="*/ 260157 h 278253"/>
                <a:gd name="connsiteX20" fmla="*/ 438846 w 1016891"/>
                <a:gd name="connsiteY20" fmla="*/ 16715 h 278253"/>
                <a:gd name="connsiteX21" fmla="*/ 447267 w 1016891"/>
                <a:gd name="connsiteY21" fmla="*/ 8967 h 278253"/>
                <a:gd name="connsiteX22" fmla="*/ 278178 w 1016891"/>
                <a:gd name="connsiteY22" fmla="*/ 7315 h 278253"/>
                <a:gd name="connsiteX23" fmla="*/ 312751 w 1016891"/>
                <a:gd name="connsiteY23" fmla="*/ 35654 h 278253"/>
                <a:gd name="connsiteX24" fmla="*/ 296206 w 1016891"/>
                <a:gd name="connsiteY24" fmla="*/ 52207 h 278253"/>
                <a:gd name="connsiteX25" fmla="*/ 276065 w 1016891"/>
                <a:gd name="connsiteY25" fmla="*/ 42851 h 278253"/>
                <a:gd name="connsiteX26" fmla="*/ 251608 w 1016891"/>
                <a:gd name="connsiteY26" fmla="*/ 37813 h 278253"/>
                <a:gd name="connsiteX27" fmla="*/ 221036 w 1016891"/>
                <a:gd name="connsiteY27" fmla="*/ 36733 h 278253"/>
                <a:gd name="connsiteX28" fmla="*/ 225352 w 1016891"/>
                <a:gd name="connsiteY28" fmla="*/ 132096 h 278253"/>
                <a:gd name="connsiteX29" fmla="*/ 311312 w 1016891"/>
                <a:gd name="connsiteY29" fmla="*/ 133536 h 278253"/>
                <a:gd name="connsiteX30" fmla="*/ 310593 w 1016891"/>
                <a:gd name="connsiteY30" fmla="*/ 165923 h 278253"/>
                <a:gd name="connsiteX31" fmla="*/ 226431 w 1016891"/>
                <a:gd name="connsiteY31" fmla="*/ 156926 h 278253"/>
                <a:gd name="connsiteX32" fmla="*/ 228229 w 1016891"/>
                <a:gd name="connsiteY32" fmla="*/ 242573 h 278253"/>
                <a:gd name="connsiteX33" fmla="*/ 314549 w 1016891"/>
                <a:gd name="connsiteY33" fmla="*/ 239694 h 278253"/>
                <a:gd name="connsiteX34" fmla="*/ 314190 w 1016891"/>
                <a:gd name="connsiteY34" fmla="*/ 272082 h 278253"/>
                <a:gd name="connsiteX35" fmla="*/ 217080 w 1016891"/>
                <a:gd name="connsiteY35" fmla="*/ 267763 h 278253"/>
                <a:gd name="connsiteX36" fmla="*/ 205211 w 1016891"/>
                <a:gd name="connsiteY36" fmla="*/ 265604 h 278253"/>
                <a:gd name="connsiteX37" fmla="*/ 198377 w 1016891"/>
                <a:gd name="connsiteY37" fmla="*/ 251210 h 278253"/>
                <a:gd name="connsiteX38" fmla="*/ 201254 w 1016891"/>
                <a:gd name="connsiteY38" fmla="*/ 32775 h 278253"/>
                <a:gd name="connsiteX39" fmla="*/ 201614 w 1016891"/>
                <a:gd name="connsiteY39" fmla="*/ 16941 h 278253"/>
                <a:gd name="connsiteX40" fmla="*/ 218518 w 1016891"/>
                <a:gd name="connsiteY40" fmla="*/ 11903 h 278253"/>
                <a:gd name="connsiteX41" fmla="*/ 278178 w 1016891"/>
                <a:gd name="connsiteY41" fmla="*/ 7315 h 278253"/>
                <a:gd name="connsiteX42" fmla="*/ 1003498 w 1016891"/>
                <a:gd name="connsiteY42" fmla="*/ 6330 h 278253"/>
                <a:gd name="connsiteX43" fmla="*/ 1009590 w 1016891"/>
                <a:gd name="connsiteY43" fmla="*/ 12846 h 278253"/>
                <a:gd name="connsiteX44" fmla="*/ 1010306 w 1016891"/>
                <a:gd name="connsiteY44" fmla="*/ 138301 h 278253"/>
                <a:gd name="connsiteX45" fmla="*/ 1011381 w 1016891"/>
                <a:gd name="connsiteY45" fmla="*/ 164902 h 278253"/>
                <a:gd name="connsiteX46" fmla="*/ 1008515 w 1016891"/>
                <a:gd name="connsiteY46" fmla="*/ 252973 h 278253"/>
                <a:gd name="connsiteX47" fmla="*/ 983431 w 1016891"/>
                <a:gd name="connsiteY47" fmla="*/ 252254 h 278253"/>
                <a:gd name="connsiteX48" fmla="*/ 981640 w 1016891"/>
                <a:gd name="connsiteY48" fmla="*/ 195817 h 278253"/>
                <a:gd name="connsiteX49" fmla="*/ 983431 w 1016891"/>
                <a:gd name="connsiteY49" fmla="*/ 164902 h 278253"/>
                <a:gd name="connsiteX50" fmla="*/ 913556 w 1016891"/>
                <a:gd name="connsiteY50" fmla="*/ 158072 h 278253"/>
                <a:gd name="connsiteX51" fmla="*/ 917140 w 1016891"/>
                <a:gd name="connsiteY51" fmla="*/ 200490 h 278253"/>
                <a:gd name="connsiteX52" fmla="*/ 927173 w 1016891"/>
                <a:gd name="connsiteY52" fmla="*/ 252973 h 278253"/>
                <a:gd name="connsiteX53" fmla="*/ 901731 w 1016891"/>
                <a:gd name="connsiteY53" fmla="*/ 263398 h 278253"/>
                <a:gd name="connsiteX54" fmla="*/ 886323 w 1016891"/>
                <a:gd name="connsiteY54" fmla="*/ 136504 h 278253"/>
                <a:gd name="connsiteX55" fmla="*/ 901731 w 1016891"/>
                <a:gd name="connsiteY55" fmla="*/ 12846 h 278253"/>
                <a:gd name="connsiteX56" fmla="*/ 916781 w 1016891"/>
                <a:gd name="connsiteY56" fmla="*/ 15362 h 278253"/>
                <a:gd name="connsiteX57" fmla="*/ 912840 w 1016891"/>
                <a:gd name="connsiteY57" fmla="*/ 136864 h 278253"/>
                <a:gd name="connsiteX58" fmla="*/ 912840 w 1016891"/>
                <a:gd name="connsiteY58" fmla="*/ 137942 h 278253"/>
                <a:gd name="connsiteX59" fmla="*/ 985223 w 1016891"/>
                <a:gd name="connsiteY59" fmla="*/ 130753 h 278253"/>
                <a:gd name="connsiteX60" fmla="*/ 996331 w 1016891"/>
                <a:gd name="connsiteY60" fmla="*/ 12486 h 278253"/>
                <a:gd name="connsiteX61" fmla="*/ 1003498 w 1016891"/>
                <a:gd name="connsiteY61" fmla="*/ 6330 h 278253"/>
                <a:gd name="connsiteX62" fmla="*/ 615678 w 1016891"/>
                <a:gd name="connsiteY62" fmla="*/ 6005 h 278253"/>
                <a:gd name="connsiteX63" fmla="*/ 686376 w 1016891"/>
                <a:gd name="connsiteY63" fmla="*/ 63500 h 278253"/>
                <a:gd name="connsiteX64" fmla="*/ 629320 w 1016891"/>
                <a:gd name="connsiteY64" fmla="*/ 152398 h 278253"/>
                <a:gd name="connsiteX65" fmla="*/ 664845 w 1016891"/>
                <a:gd name="connsiteY65" fmla="*/ 197387 h 278253"/>
                <a:gd name="connsiteX66" fmla="*/ 704677 w 1016891"/>
                <a:gd name="connsiteY66" fmla="*/ 256772 h 278253"/>
                <a:gd name="connsiteX67" fmla="*/ 673099 w 1016891"/>
                <a:gd name="connsiteY67" fmla="*/ 265050 h 278253"/>
                <a:gd name="connsiteX68" fmla="*/ 636855 w 1016891"/>
                <a:gd name="connsiteY68" fmla="*/ 212863 h 278253"/>
                <a:gd name="connsiteX69" fmla="*/ 602047 w 1016891"/>
                <a:gd name="connsiteY69" fmla="*/ 168954 h 278253"/>
                <a:gd name="connsiteX70" fmla="*/ 606712 w 1016891"/>
                <a:gd name="connsiteY70" fmla="*/ 258572 h 278253"/>
                <a:gd name="connsiteX71" fmla="*/ 578005 w 1016891"/>
                <a:gd name="connsiteY71" fmla="*/ 258212 h 278253"/>
                <a:gd name="connsiteX72" fmla="*/ 568316 w 1016891"/>
                <a:gd name="connsiteY72" fmla="*/ 41546 h 278253"/>
                <a:gd name="connsiteX73" fmla="*/ 568316 w 1016891"/>
                <a:gd name="connsiteY73" fmla="*/ 28229 h 278253"/>
                <a:gd name="connsiteX74" fmla="*/ 569393 w 1016891"/>
                <a:gd name="connsiteY74" fmla="*/ 27869 h 278253"/>
                <a:gd name="connsiteX75" fmla="*/ 569751 w 1016891"/>
                <a:gd name="connsiteY75" fmla="*/ 21031 h 278253"/>
                <a:gd name="connsiteX76" fmla="*/ 583746 w 1016891"/>
                <a:gd name="connsiteY76" fmla="*/ 16352 h 278253"/>
                <a:gd name="connsiteX77" fmla="*/ 615678 w 1016891"/>
                <a:gd name="connsiteY77" fmla="*/ 6005 h 278253"/>
                <a:gd name="connsiteX78" fmla="*/ 797737 w 1016891"/>
                <a:gd name="connsiteY78" fmla="*/ 3987 h 278253"/>
                <a:gd name="connsiteX79" fmla="*/ 849166 w 1016891"/>
                <a:gd name="connsiteY79" fmla="*/ 70605 h 278253"/>
                <a:gd name="connsiteX80" fmla="*/ 835072 w 1016891"/>
                <a:gd name="connsiteY80" fmla="*/ 76377 h 278253"/>
                <a:gd name="connsiteX81" fmla="*/ 769662 w 1016891"/>
                <a:gd name="connsiteY81" fmla="*/ 40298 h 278253"/>
                <a:gd name="connsiteX82" fmla="*/ 755207 w 1016891"/>
                <a:gd name="connsiteY82" fmla="*/ 114982 h 278253"/>
                <a:gd name="connsiteX83" fmla="*/ 758459 w 1016891"/>
                <a:gd name="connsiteY83" fmla="*/ 191110 h 278253"/>
                <a:gd name="connsiteX84" fmla="*/ 775444 w 1016891"/>
                <a:gd name="connsiteY84" fmla="*/ 234045 h 278253"/>
                <a:gd name="connsiteX85" fmla="*/ 822063 w 1016891"/>
                <a:gd name="connsiteY85" fmla="*/ 223582 h 278253"/>
                <a:gd name="connsiteX86" fmla="*/ 851334 w 1016891"/>
                <a:gd name="connsiteY86" fmla="*/ 232241 h 278253"/>
                <a:gd name="connsiteX87" fmla="*/ 747256 w 1016891"/>
                <a:gd name="connsiteY87" fmla="*/ 242704 h 278253"/>
                <a:gd name="connsiteX88" fmla="*/ 728826 w 1016891"/>
                <a:gd name="connsiteY88" fmla="*/ 114622 h 278253"/>
                <a:gd name="connsiteX89" fmla="*/ 767494 w 1016891"/>
                <a:gd name="connsiteY89" fmla="*/ 7826 h 278253"/>
                <a:gd name="connsiteX90" fmla="*/ 797737 w 1016891"/>
                <a:gd name="connsiteY90" fmla="*/ 3987 h 278253"/>
                <a:gd name="connsiteX91" fmla="*/ 73231 w 1016891"/>
                <a:gd name="connsiteY91" fmla="*/ 195 h 278253"/>
                <a:gd name="connsiteX92" fmla="*/ 145379 w 1016891"/>
                <a:gd name="connsiteY92" fmla="*/ 40875 h 278253"/>
                <a:gd name="connsiteX93" fmla="*/ 131654 w 1016891"/>
                <a:gd name="connsiteY93" fmla="*/ 51338 h 278253"/>
                <a:gd name="connsiteX94" fmla="*/ 29798 w 1016891"/>
                <a:gd name="connsiteY94" fmla="*/ 54946 h 278253"/>
                <a:gd name="connsiteX95" fmla="*/ 74224 w 1016891"/>
                <a:gd name="connsiteY95" fmla="*/ 110509 h 278253"/>
                <a:gd name="connsiteX96" fmla="*/ 172108 w 1016891"/>
                <a:gd name="connsiteY96" fmla="*/ 202511 h 278253"/>
                <a:gd name="connsiteX97" fmla="*/ 5237 w 1016891"/>
                <a:gd name="connsiteY97" fmla="*/ 201429 h 278253"/>
                <a:gd name="connsiteX98" fmla="*/ 32687 w 1016891"/>
                <a:gd name="connsiteY98" fmla="*/ 202151 h 278253"/>
                <a:gd name="connsiteX99" fmla="*/ 120818 w 1016891"/>
                <a:gd name="connsiteY99" fmla="*/ 233901 h 278253"/>
                <a:gd name="connsiteX100" fmla="*/ 139962 w 1016891"/>
                <a:gd name="connsiteY100" fmla="*/ 186636 h 278253"/>
                <a:gd name="connsiteX101" fmla="*/ 83977 w 1016891"/>
                <a:gd name="connsiteY101" fmla="*/ 145867 h 278253"/>
                <a:gd name="connsiteX102" fmla="*/ 5959 w 1016891"/>
                <a:gd name="connsiteY102" fmla="*/ 41236 h 278253"/>
                <a:gd name="connsiteX103" fmla="*/ 73231 w 1016891"/>
                <a:gd name="connsiteY103" fmla="*/ 195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16891" h="278253">
                  <a:moveTo>
                    <a:pt x="448953" y="76048"/>
                  </a:moveTo>
                  <a:cubicBezTo>
                    <a:pt x="440651" y="100859"/>
                    <a:pt x="434154" y="126390"/>
                    <a:pt x="427296" y="151921"/>
                  </a:cubicBezTo>
                  <a:cubicBezTo>
                    <a:pt x="437764" y="151561"/>
                    <a:pt x="447870" y="150482"/>
                    <a:pt x="458338" y="149044"/>
                  </a:cubicBezTo>
                  <a:cubicBezTo>
                    <a:pt x="456533" y="140773"/>
                    <a:pt x="455089" y="132503"/>
                    <a:pt x="454007" y="124232"/>
                  </a:cubicBezTo>
                  <a:cubicBezTo>
                    <a:pt x="452202" y="108410"/>
                    <a:pt x="450036" y="92229"/>
                    <a:pt x="448953" y="76048"/>
                  </a:cubicBezTo>
                  <a:close/>
                  <a:moveTo>
                    <a:pt x="610968" y="30147"/>
                  </a:moveTo>
                  <a:cubicBezTo>
                    <a:pt x="603348" y="30726"/>
                    <a:pt x="595409" y="33358"/>
                    <a:pt x="587694" y="38307"/>
                  </a:cubicBezTo>
                  <a:cubicBezTo>
                    <a:pt x="590564" y="66380"/>
                    <a:pt x="594153" y="95172"/>
                    <a:pt x="597741" y="123605"/>
                  </a:cubicBezTo>
                  <a:cubicBezTo>
                    <a:pt x="631114" y="126485"/>
                    <a:pt x="659822" y="110289"/>
                    <a:pt x="656233" y="73218"/>
                  </a:cubicBezTo>
                  <a:cubicBezTo>
                    <a:pt x="653811" y="45145"/>
                    <a:pt x="633828" y="28409"/>
                    <a:pt x="610968" y="30147"/>
                  </a:cubicBezTo>
                  <a:close/>
                  <a:moveTo>
                    <a:pt x="447267" y="8967"/>
                  </a:moveTo>
                  <a:cubicBezTo>
                    <a:pt x="457233" y="6018"/>
                    <a:pt x="469889" y="16266"/>
                    <a:pt x="467723" y="28941"/>
                  </a:cubicBezTo>
                  <a:cubicBezTo>
                    <a:pt x="472054" y="39010"/>
                    <a:pt x="471693" y="51955"/>
                    <a:pt x="473137" y="63102"/>
                  </a:cubicBezTo>
                  <a:cubicBezTo>
                    <a:pt x="476025" y="83958"/>
                    <a:pt x="479995" y="104095"/>
                    <a:pt x="484327" y="124592"/>
                  </a:cubicBezTo>
                  <a:cubicBezTo>
                    <a:pt x="493350" y="164506"/>
                    <a:pt x="504540" y="204420"/>
                    <a:pt x="520422" y="241818"/>
                  </a:cubicBezTo>
                  <a:cubicBezTo>
                    <a:pt x="528724" y="261595"/>
                    <a:pt x="499848" y="278136"/>
                    <a:pt x="491185" y="258359"/>
                  </a:cubicBezTo>
                  <a:cubicBezTo>
                    <a:pt x="480717" y="233547"/>
                    <a:pt x="472054" y="208016"/>
                    <a:pt x="465557" y="181407"/>
                  </a:cubicBezTo>
                  <a:cubicBezTo>
                    <a:pt x="450397" y="179968"/>
                    <a:pt x="435237" y="179609"/>
                    <a:pt x="421160" y="175294"/>
                  </a:cubicBezTo>
                  <a:cubicBezTo>
                    <a:pt x="412497" y="206938"/>
                    <a:pt x="402751" y="238581"/>
                    <a:pt x="387591" y="268068"/>
                  </a:cubicBezTo>
                  <a:cubicBezTo>
                    <a:pt x="382538" y="278496"/>
                    <a:pt x="365573" y="270944"/>
                    <a:pt x="369543" y="260157"/>
                  </a:cubicBezTo>
                  <a:cubicBezTo>
                    <a:pt x="397337" y="179968"/>
                    <a:pt x="403473" y="94027"/>
                    <a:pt x="438846" y="16715"/>
                  </a:cubicBezTo>
                  <a:cubicBezTo>
                    <a:pt x="440922" y="12400"/>
                    <a:pt x="443945" y="9951"/>
                    <a:pt x="447267" y="8967"/>
                  </a:cubicBezTo>
                  <a:close/>
                  <a:moveTo>
                    <a:pt x="278178" y="7315"/>
                  </a:moveTo>
                  <a:cubicBezTo>
                    <a:pt x="297915" y="9294"/>
                    <a:pt x="313470" y="16761"/>
                    <a:pt x="312751" y="35654"/>
                  </a:cubicBezTo>
                  <a:cubicBezTo>
                    <a:pt x="312391" y="44290"/>
                    <a:pt x="305198" y="53287"/>
                    <a:pt x="296206" y="52207"/>
                  </a:cubicBezTo>
                  <a:cubicBezTo>
                    <a:pt x="287934" y="51128"/>
                    <a:pt x="283618" y="45730"/>
                    <a:pt x="276065" y="42851"/>
                  </a:cubicBezTo>
                  <a:cubicBezTo>
                    <a:pt x="268152" y="39972"/>
                    <a:pt x="259880" y="38173"/>
                    <a:pt x="251608" y="37813"/>
                  </a:cubicBezTo>
                  <a:cubicBezTo>
                    <a:pt x="241537" y="37093"/>
                    <a:pt x="231107" y="37093"/>
                    <a:pt x="221036" y="36733"/>
                  </a:cubicBezTo>
                  <a:cubicBezTo>
                    <a:pt x="222834" y="68401"/>
                    <a:pt x="224273" y="100428"/>
                    <a:pt x="225352" y="132096"/>
                  </a:cubicBezTo>
                  <a:cubicBezTo>
                    <a:pt x="252687" y="129577"/>
                    <a:pt x="284697" y="128497"/>
                    <a:pt x="311312" y="133536"/>
                  </a:cubicBezTo>
                  <a:cubicBezTo>
                    <a:pt x="326418" y="136774"/>
                    <a:pt x="326059" y="163404"/>
                    <a:pt x="310593" y="165923"/>
                  </a:cubicBezTo>
                  <a:cubicBezTo>
                    <a:pt x="284337" y="170601"/>
                    <a:pt x="253406" y="161605"/>
                    <a:pt x="226431" y="156926"/>
                  </a:cubicBezTo>
                  <a:cubicBezTo>
                    <a:pt x="227150" y="185715"/>
                    <a:pt x="227870" y="214144"/>
                    <a:pt x="228229" y="242573"/>
                  </a:cubicBezTo>
                  <a:cubicBezTo>
                    <a:pt x="256643" y="239334"/>
                    <a:pt x="286855" y="236815"/>
                    <a:pt x="314549" y="239694"/>
                  </a:cubicBezTo>
                  <a:cubicBezTo>
                    <a:pt x="335050" y="241494"/>
                    <a:pt x="333612" y="270282"/>
                    <a:pt x="314190" y="272082"/>
                  </a:cubicBezTo>
                  <a:cubicBezTo>
                    <a:pt x="282899" y="275320"/>
                    <a:pt x="248730" y="272082"/>
                    <a:pt x="217080" y="267763"/>
                  </a:cubicBezTo>
                  <a:cubicBezTo>
                    <a:pt x="213123" y="268843"/>
                    <a:pt x="208807" y="268123"/>
                    <a:pt x="205211" y="265604"/>
                  </a:cubicBezTo>
                  <a:cubicBezTo>
                    <a:pt x="200175" y="263085"/>
                    <a:pt x="197298" y="256248"/>
                    <a:pt x="198377" y="251210"/>
                  </a:cubicBezTo>
                  <a:cubicBezTo>
                    <a:pt x="198377" y="178158"/>
                    <a:pt x="198017" y="105466"/>
                    <a:pt x="201254" y="32775"/>
                  </a:cubicBezTo>
                  <a:cubicBezTo>
                    <a:pt x="197298" y="28456"/>
                    <a:pt x="197658" y="20899"/>
                    <a:pt x="201614" y="16941"/>
                  </a:cubicBezTo>
                  <a:cubicBezTo>
                    <a:pt x="202333" y="6505"/>
                    <a:pt x="213843" y="5065"/>
                    <a:pt x="218518" y="11903"/>
                  </a:cubicBezTo>
                  <a:cubicBezTo>
                    <a:pt x="234523" y="8844"/>
                    <a:pt x="258441" y="5335"/>
                    <a:pt x="278178" y="7315"/>
                  </a:cubicBezTo>
                  <a:close/>
                  <a:moveTo>
                    <a:pt x="1003498" y="6330"/>
                  </a:moveTo>
                  <a:cubicBezTo>
                    <a:pt x="1006723" y="6375"/>
                    <a:pt x="1009769" y="8532"/>
                    <a:pt x="1009590" y="12846"/>
                  </a:cubicBezTo>
                  <a:cubicBezTo>
                    <a:pt x="1009590" y="54544"/>
                    <a:pt x="1009948" y="96243"/>
                    <a:pt x="1010306" y="138301"/>
                  </a:cubicBezTo>
                  <a:cubicBezTo>
                    <a:pt x="1019265" y="145131"/>
                    <a:pt x="1018548" y="158072"/>
                    <a:pt x="1011381" y="164902"/>
                  </a:cubicBezTo>
                  <a:cubicBezTo>
                    <a:pt x="1012815" y="194379"/>
                    <a:pt x="1016040" y="226013"/>
                    <a:pt x="1008515" y="252973"/>
                  </a:cubicBezTo>
                  <a:cubicBezTo>
                    <a:pt x="1005290" y="265555"/>
                    <a:pt x="986656" y="264836"/>
                    <a:pt x="983431" y="252254"/>
                  </a:cubicBezTo>
                  <a:cubicBezTo>
                    <a:pt x="978415" y="234281"/>
                    <a:pt x="980565" y="214150"/>
                    <a:pt x="981640" y="195817"/>
                  </a:cubicBezTo>
                  <a:cubicBezTo>
                    <a:pt x="982356" y="185392"/>
                    <a:pt x="982715" y="174968"/>
                    <a:pt x="983431" y="164902"/>
                  </a:cubicBezTo>
                  <a:cubicBezTo>
                    <a:pt x="959781" y="159510"/>
                    <a:pt x="937565" y="158432"/>
                    <a:pt x="913556" y="158072"/>
                  </a:cubicBezTo>
                  <a:cubicBezTo>
                    <a:pt x="913915" y="172092"/>
                    <a:pt x="914990" y="186471"/>
                    <a:pt x="917140" y="200490"/>
                  </a:cubicBezTo>
                  <a:cubicBezTo>
                    <a:pt x="919648" y="218104"/>
                    <a:pt x="925023" y="235719"/>
                    <a:pt x="927173" y="252973"/>
                  </a:cubicBezTo>
                  <a:cubicBezTo>
                    <a:pt x="928965" y="267712"/>
                    <a:pt x="909973" y="278496"/>
                    <a:pt x="901731" y="263398"/>
                  </a:cubicBezTo>
                  <a:cubicBezTo>
                    <a:pt x="883098" y="227810"/>
                    <a:pt x="884890" y="175327"/>
                    <a:pt x="886323" y="136504"/>
                  </a:cubicBezTo>
                  <a:cubicBezTo>
                    <a:pt x="888115" y="94805"/>
                    <a:pt x="893490" y="53825"/>
                    <a:pt x="901731" y="12846"/>
                  </a:cubicBezTo>
                  <a:cubicBezTo>
                    <a:pt x="903523" y="4578"/>
                    <a:pt x="917498" y="6735"/>
                    <a:pt x="916781" y="15362"/>
                  </a:cubicBezTo>
                  <a:cubicBezTo>
                    <a:pt x="913556" y="55982"/>
                    <a:pt x="912123" y="96243"/>
                    <a:pt x="912840" y="136864"/>
                  </a:cubicBezTo>
                  <a:cubicBezTo>
                    <a:pt x="912840" y="137223"/>
                    <a:pt x="912840" y="137583"/>
                    <a:pt x="912840" y="137942"/>
                  </a:cubicBezTo>
                  <a:cubicBezTo>
                    <a:pt x="934698" y="131472"/>
                    <a:pt x="961931" y="127517"/>
                    <a:pt x="985223" y="130753"/>
                  </a:cubicBezTo>
                  <a:cubicBezTo>
                    <a:pt x="987731" y="91211"/>
                    <a:pt x="992031" y="51669"/>
                    <a:pt x="996331" y="12486"/>
                  </a:cubicBezTo>
                  <a:cubicBezTo>
                    <a:pt x="996869" y="8352"/>
                    <a:pt x="1000273" y="6285"/>
                    <a:pt x="1003498" y="6330"/>
                  </a:cubicBezTo>
                  <a:close/>
                  <a:moveTo>
                    <a:pt x="615678" y="6005"/>
                  </a:moveTo>
                  <a:cubicBezTo>
                    <a:pt x="648025" y="3710"/>
                    <a:pt x="679110" y="24900"/>
                    <a:pt x="686376" y="63500"/>
                  </a:cubicBezTo>
                  <a:cubicBezTo>
                    <a:pt x="694988" y="108129"/>
                    <a:pt x="668075" y="143041"/>
                    <a:pt x="629320" y="152398"/>
                  </a:cubicBezTo>
                  <a:cubicBezTo>
                    <a:pt x="641879" y="166435"/>
                    <a:pt x="654080" y="181551"/>
                    <a:pt x="664845" y="197387"/>
                  </a:cubicBezTo>
                  <a:cubicBezTo>
                    <a:pt x="678481" y="217182"/>
                    <a:pt x="698936" y="233018"/>
                    <a:pt x="704677" y="256772"/>
                  </a:cubicBezTo>
                  <a:cubicBezTo>
                    <a:pt x="709701" y="276927"/>
                    <a:pt x="678123" y="284845"/>
                    <a:pt x="673099" y="265050"/>
                  </a:cubicBezTo>
                  <a:cubicBezTo>
                    <a:pt x="668075" y="245615"/>
                    <a:pt x="647980" y="229419"/>
                    <a:pt x="636855" y="212863"/>
                  </a:cubicBezTo>
                  <a:cubicBezTo>
                    <a:pt x="626090" y="197387"/>
                    <a:pt x="614607" y="182631"/>
                    <a:pt x="602047" y="168954"/>
                  </a:cubicBezTo>
                  <a:cubicBezTo>
                    <a:pt x="604918" y="198827"/>
                    <a:pt x="606712" y="229059"/>
                    <a:pt x="606712" y="258572"/>
                  </a:cubicBezTo>
                  <a:cubicBezTo>
                    <a:pt x="606354" y="276567"/>
                    <a:pt x="578364" y="276207"/>
                    <a:pt x="578005" y="258212"/>
                  </a:cubicBezTo>
                  <a:cubicBezTo>
                    <a:pt x="576928" y="186230"/>
                    <a:pt x="564728" y="113528"/>
                    <a:pt x="568316" y="41546"/>
                  </a:cubicBezTo>
                  <a:cubicBezTo>
                    <a:pt x="565086" y="38307"/>
                    <a:pt x="564010" y="32908"/>
                    <a:pt x="568316" y="28229"/>
                  </a:cubicBezTo>
                  <a:cubicBezTo>
                    <a:pt x="568675" y="28229"/>
                    <a:pt x="569034" y="27869"/>
                    <a:pt x="569393" y="27869"/>
                  </a:cubicBezTo>
                  <a:cubicBezTo>
                    <a:pt x="569393" y="25350"/>
                    <a:pt x="569393" y="23190"/>
                    <a:pt x="569751" y="21031"/>
                  </a:cubicBezTo>
                  <a:cubicBezTo>
                    <a:pt x="570469" y="12753"/>
                    <a:pt x="579440" y="11673"/>
                    <a:pt x="583746" y="16352"/>
                  </a:cubicBezTo>
                  <a:cubicBezTo>
                    <a:pt x="593973" y="10144"/>
                    <a:pt x="604896" y="6770"/>
                    <a:pt x="615678" y="6005"/>
                  </a:cubicBezTo>
                  <a:close/>
                  <a:moveTo>
                    <a:pt x="797737" y="3987"/>
                  </a:moveTo>
                  <a:cubicBezTo>
                    <a:pt x="824841" y="9856"/>
                    <a:pt x="842390" y="41651"/>
                    <a:pt x="849166" y="70605"/>
                  </a:cubicBezTo>
                  <a:cubicBezTo>
                    <a:pt x="850973" y="78903"/>
                    <a:pt x="839047" y="84315"/>
                    <a:pt x="835072" y="76377"/>
                  </a:cubicBezTo>
                  <a:cubicBezTo>
                    <a:pt x="824954" y="56894"/>
                    <a:pt x="792068" y="610"/>
                    <a:pt x="769662" y="40298"/>
                  </a:cubicBezTo>
                  <a:cubicBezTo>
                    <a:pt x="757014" y="62306"/>
                    <a:pt x="755568" y="90088"/>
                    <a:pt x="755207" y="114982"/>
                  </a:cubicBezTo>
                  <a:cubicBezTo>
                    <a:pt x="754845" y="140238"/>
                    <a:pt x="754123" y="166576"/>
                    <a:pt x="758459" y="191110"/>
                  </a:cubicBezTo>
                  <a:cubicBezTo>
                    <a:pt x="761350" y="205542"/>
                    <a:pt x="764603" y="223582"/>
                    <a:pt x="775444" y="234045"/>
                  </a:cubicBezTo>
                  <a:cubicBezTo>
                    <a:pt x="791706" y="250281"/>
                    <a:pt x="813751" y="245590"/>
                    <a:pt x="822063" y="223582"/>
                  </a:cubicBezTo>
                  <a:cubicBezTo>
                    <a:pt x="829290" y="205181"/>
                    <a:pt x="858923" y="213840"/>
                    <a:pt x="851334" y="232241"/>
                  </a:cubicBezTo>
                  <a:cubicBezTo>
                    <a:pt x="832181" y="277701"/>
                    <a:pt x="773999" y="289607"/>
                    <a:pt x="747256" y="242704"/>
                  </a:cubicBezTo>
                  <a:cubicBezTo>
                    <a:pt x="725935" y="205181"/>
                    <a:pt x="727742" y="156835"/>
                    <a:pt x="728826" y="114622"/>
                  </a:cubicBezTo>
                  <a:cubicBezTo>
                    <a:pt x="729910" y="82150"/>
                    <a:pt x="732440" y="23340"/>
                    <a:pt x="767494" y="7826"/>
                  </a:cubicBezTo>
                  <a:cubicBezTo>
                    <a:pt x="778606" y="2955"/>
                    <a:pt x="788702" y="2030"/>
                    <a:pt x="797737" y="3987"/>
                  </a:cubicBezTo>
                  <a:close/>
                  <a:moveTo>
                    <a:pt x="73231" y="195"/>
                  </a:moveTo>
                  <a:cubicBezTo>
                    <a:pt x="101133" y="2089"/>
                    <a:pt x="129848" y="17604"/>
                    <a:pt x="145379" y="40875"/>
                  </a:cubicBezTo>
                  <a:cubicBezTo>
                    <a:pt x="151158" y="49173"/>
                    <a:pt x="138517" y="58554"/>
                    <a:pt x="131654" y="51338"/>
                  </a:cubicBezTo>
                  <a:cubicBezTo>
                    <a:pt x="108538" y="26804"/>
                    <a:pt x="43523" y="9847"/>
                    <a:pt x="29798" y="54946"/>
                  </a:cubicBezTo>
                  <a:cubicBezTo>
                    <a:pt x="19323" y="89222"/>
                    <a:pt x="48580" y="101489"/>
                    <a:pt x="74224" y="110509"/>
                  </a:cubicBezTo>
                  <a:cubicBezTo>
                    <a:pt x="113233" y="124219"/>
                    <a:pt x="177887" y="144423"/>
                    <a:pt x="172108" y="202511"/>
                  </a:cubicBezTo>
                  <a:cubicBezTo>
                    <a:pt x="162717" y="295236"/>
                    <a:pt x="-2710" y="311832"/>
                    <a:pt x="5237" y="201429"/>
                  </a:cubicBezTo>
                  <a:cubicBezTo>
                    <a:pt x="6320" y="182668"/>
                    <a:pt x="34132" y="183389"/>
                    <a:pt x="32687" y="202151"/>
                  </a:cubicBezTo>
                  <a:cubicBezTo>
                    <a:pt x="27992" y="259156"/>
                    <a:pt x="86866" y="258074"/>
                    <a:pt x="120818" y="233901"/>
                  </a:cubicBezTo>
                  <a:cubicBezTo>
                    <a:pt x="134905" y="223798"/>
                    <a:pt x="149714" y="205759"/>
                    <a:pt x="139962" y="186636"/>
                  </a:cubicBezTo>
                  <a:cubicBezTo>
                    <a:pt x="127681" y="162102"/>
                    <a:pt x="107454" y="154165"/>
                    <a:pt x="83977" y="145867"/>
                  </a:cubicBezTo>
                  <a:cubicBezTo>
                    <a:pt x="37744" y="129631"/>
                    <a:pt x="-18602" y="104014"/>
                    <a:pt x="5959" y="41236"/>
                  </a:cubicBezTo>
                  <a:cubicBezTo>
                    <a:pt x="18240" y="10027"/>
                    <a:pt x="45329" y="-1699"/>
                    <a:pt x="73231" y="1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5968D33-6EC5-AE41-A08A-6C4BF10B71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261475" y="3710702"/>
              <a:ext cx="880679" cy="780061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EA743F5-2B66-0A4C-AA7A-9C559942AA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81104" y="2493100"/>
              <a:ext cx="1843820" cy="1270846"/>
            </a:xfrm>
            <a:custGeom>
              <a:avLst/>
              <a:gdLst>
                <a:gd name="connsiteX0" fmla="*/ 1006009 w 1032612"/>
                <a:gd name="connsiteY0" fmla="*/ 699397 h 711724"/>
                <a:gd name="connsiteX1" fmla="*/ 1006368 w 1032612"/>
                <a:gd name="connsiteY1" fmla="*/ 706868 h 711724"/>
                <a:gd name="connsiteX2" fmla="*/ 880904 w 1032612"/>
                <a:gd name="connsiteY2" fmla="*/ 711724 h 711724"/>
                <a:gd name="connsiteX3" fmla="*/ 880546 w 1032612"/>
                <a:gd name="connsiteY3" fmla="*/ 707988 h 711724"/>
                <a:gd name="connsiteX4" fmla="*/ 1006009 w 1032612"/>
                <a:gd name="connsiteY4" fmla="*/ 699397 h 711724"/>
                <a:gd name="connsiteX5" fmla="*/ 1005284 w 1032612"/>
                <a:gd name="connsiteY5" fmla="*/ 683004 h 711724"/>
                <a:gd name="connsiteX6" fmla="*/ 1006361 w 1032612"/>
                <a:gd name="connsiteY6" fmla="*/ 690132 h 711724"/>
                <a:gd name="connsiteX7" fmla="*/ 860270 w 1032612"/>
                <a:gd name="connsiteY7" fmla="*/ 698685 h 711724"/>
                <a:gd name="connsiteX8" fmla="*/ 859911 w 1032612"/>
                <a:gd name="connsiteY8" fmla="*/ 695477 h 711724"/>
                <a:gd name="connsiteX9" fmla="*/ 1005284 w 1032612"/>
                <a:gd name="connsiteY9" fmla="*/ 683004 h 711724"/>
                <a:gd name="connsiteX10" fmla="*/ 377681 w 1032612"/>
                <a:gd name="connsiteY10" fmla="*/ 679888 h 711724"/>
                <a:gd name="connsiteX11" fmla="*/ 467770 w 1032612"/>
                <a:gd name="connsiteY11" fmla="*/ 682896 h 711724"/>
                <a:gd name="connsiteX12" fmla="*/ 545966 w 1032612"/>
                <a:gd name="connsiteY12" fmla="*/ 684776 h 711724"/>
                <a:gd name="connsiteX13" fmla="*/ 544885 w 1032612"/>
                <a:gd name="connsiteY13" fmla="*/ 691543 h 711724"/>
                <a:gd name="connsiteX14" fmla="*/ 460923 w 1032612"/>
                <a:gd name="connsiteY14" fmla="*/ 689663 h 711724"/>
                <a:gd name="connsiteX15" fmla="*/ 377321 w 1032612"/>
                <a:gd name="connsiteY15" fmla="*/ 683272 h 711724"/>
                <a:gd name="connsiteX16" fmla="*/ 377681 w 1032612"/>
                <a:gd name="connsiteY16" fmla="*/ 679888 h 711724"/>
                <a:gd name="connsiteX17" fmla="*/ 81111 w 1032612"/>
                <a:gd name="connsiteY17" fmla="*/ 496418 h 711724"/>
                <a:gd name="connsiteX18" fmla="*/ 83992 w 1032612"/>
                <a:gd name="connsiteY18" fmla="*/ 496418 h 711724"/>
                <a:gd name="connsiteX19" fmla="*/ 126843 w 1032612"/>
                <a:gd name="connsiteY19" fmla="*/ 585733 h 711724"/>
                <a:gd name="connsiteX20" fmla="*/ 223707 w 1032612"/>
                <a:gd name="connsiteY20" fmla="*/ 616107 h 711724"/>
                <a:gd name="connsiteX21" fmla="*/ 221907 w 1032612"/>
                <a:gd name="connsiteY21" fmla="*/ 623339 h 711724"/>
                <a:gd name="connsiteX22" fmla="*/ 115320 w 1032612"/>
                <a:gd name="connsiteY22" fmla="*/ 584286 h 711724"/>
                <a:gd name="connsiteX23" fmla="*/ 81111 w 1032612"/>
                <a:gd name="connsiteY23" fmla="*/ 496418 h 711724"/>
                <a:gd name="connsiteX24" fmla="*/ 60948 w 1032612"/>
                <a:gd name="connsiteY24" fmla="*/ 449653 h 711724"/>
                <a:gd name="connsiteX25" fmla="*/ 63103 w 1032612"/>
                <a:gd name="connsiteY25" fmla="*/ 449653 h 711724"/>
                <a:gd name="connsiteX26" fmla="*/ 69927 w 1032612"/>
                <a:gd name="connsiteY26" fmla="*/ 529271 h 711724"/>
                <a:gd name="connsiteX27" fmla="*/ 104408 w 1032612"/>
                <a:gd name="connsiteY27" fmla="*/ 597721 h 711724"/>
                <a:gd name="connsiteX28" fmla="*/ 257417 w 1032612"/>
                <a:gd name="connsiteY28" fmla="*/ 636630 h 711724"/>
                <a:gd name="connsiteX29" fmla="*/ 257417 w 1032612"/>
                <a:gd name="connsiteY29" fmla="*/ 643115 h 711724"/>
                <a:gd name="connsiteX30" fmla="*/ 96865 w 1032612"/>
                <a:gd name="connsiteY30" fmla="*/ 599163 h 711724"/>
                <a:gd name="connsiteX31" fmla="*/ 60948 w 1032612"/>
                <a:gd name="connsiteY31" fmla="*/ 449653 h 711724"/>
                <a:gd name="connsiteX32" fmla="*/ 1008788 w 1032612"/>
                <a:gd name="connsiteY32" fmla="*/ 344014 h 711724"/>
                <a:gd name="connsiteX33" fmla="*/ 1014200 w 1032612"/>
                <a:gd name="connsiteY33" fmla="*/ 352673 h 711724"/>
                <a:gd name="connsiteX34" fmla="*/ 1007706 w 1032612"/>
                <a:gd name="connsiteY34" fmla="*/ 353395 h 711724"/>
                <a:gd name="connsiteX35" fmla="*/ 1007706 w 1032612"/>
                <a:gd name="connsiteY35" fmla="*/ 350509 h 711724"/>
                <a:gd name="connsiteX36" fmla="*/ 1007706 w 1032612"/>
                <a:gd name="connsiteY36" fmla="*/ 348344 h 711724"/>
                <a:gd name="connsiteX37" fmla="*/ 1007345 w 1032612"/>
                <a:gd name="connsiteY37" fmla="*/ 347622 h 711724"/>
                <a:gd name="connsiteX38" fmla="*/ 1008788 w 1032612"/>
                <a:gd name="connsiteY38" fmla="*/ 344014 h 711724"/>
                <a:gd name="connsiteX39" fmla="*/ 626137 w 1032612"/>
                <a:gd name="connsiteY39" fmla="*/ 267290 h 711724"/>
                <a:gd name="connsiteX40" fmla="*/ 627864 w 1032612"/>
                <a:gd name="connsiteY40" fmla="*/ 271950 h 711724"/>
                <a:gd name="connsiteX41" fmla="*/ 627864 w 1032612"/>
                <a:gd name="connsiteY41" fmla="*/ 296326 h 711724"/>
                <a:gd name="connsiteX42" fmla="*/ 628985 w 1032612"/>
                <a:gd name="connsiteY42" fmla="*/ 327154 h 711724"/>
                <a:gd name="connsiteX43" fmla="*/ 631600 w 1032612"/>
                <a:gd name="connsiteY43" fmla="*/ 416413 h 711724"/>
                <a:gd name="connsiteX44" fmla="*/ 626744 w 1032612"/>
                <a:gd name="connsiteY44" fmla="*/ 416771 h 711724"/>
                <a:gd name="connsiteX45" fmla="*/ 620394 w 1032612"/>
                <a:gd name="connsiteY45" fmla="*/ 313174 h 711724"/>
                <a:gd name="connsiteX46" fmla="*/ 620767 w 1032612"/>
                <a:gd name="connsiteY46" fmla="*/ 268007 h 711724"/>
                <a:gd name="connsiteX47" fmla="*/ 626137 w 1032612"/>
                <a:gd name="connsiteY47" fmla="*/ 267290 h 711724"/>
                <a:gd name="connsiteX48" fmla="*/ 599254 w 1032612"/>
                <a:gd name="connsiteY48" fmla="*/ 266356 h 711724"/>
                <a:gd name="connsiteX49" fmla="*/ 602517 w 1032612"/>
                <a:gd name="connsiteY49" fmla="*/ 270537 h 711724"/>
                <a:gd name="connsiteX50" fmla="*/ 602870 w 1032612"/>
                <a:gd name="connsiteY50" fmla="*/ 314063 h 711724"/>
                <a:gd name="connsiteX51" fmla="*/ 604633 w 1032612"/>
                <a:gd name="connsiteY51" fmla="*/ 357948 h 711724"/>
                <a:gd name="connsiteX52" fmla="*/ 607456 w 1032612"/>
                <a:gd name="connsiteY52" fmla="*/ 453633 h 711724"/>
                <a:gd name="connsiteX53" fmla="*/ 604281 w 1032612"/>
                <a:gd name="connsiteY53" fmla="*/ 453992 h 711724"/>
                <a:gd name="connsiteX54" fmla="*/ 597225 w 1032612"/>
                <a:gd name="connsiteY54" fmla="*/ 358668 h 711724"/>
                <a:gd name="connsiteX55" fmla="*/ 594756 w 1032612"/>
                <a:gd name="connsiteY55" fmla="*/ 307588 h 711724"/>
                <a:gd name="connsiteX56" fmla="*/ 594403 w 1032612"/>
                <a:gd name="connsiteY56" fmla="*/ 269458 h 711724"/>
                <a:gd name="connsiteX57" fmla="*/ 599254 w 1032612"/>
                <a:gd name="connsiteY57" fmla="*/ 266356 h 711724"/>
                <a:gd name="connsiteX58" fmla="*/ 572430 w 1032612"/>
                <a:gd name="connsiteY58" fmla="*/ 266172 h 711724"/>
                <a:gd name="connsiteX59" fmla="*/ 576316 w 1032612"/>
                <a:gd name="connsiteY59" fmla="*/ 269447 h 711724"/>
                <a:gd name="connsiteX60" fmla="*/ 580856 w 1032612"/>
                <a:gd name="connsiteY60" fmla="*/ 366354 h 711724"/>
                <a:gd name="connsiteX61" fmla="*/ 583301 w 1032612"/>
                <a:gd name="connsiteY61" fmla="*/ 467567 h 711724"/>
                <a:gd name="connsiteX62" fmla="*/ 579110 w 1032612"/>
                <a:gd name="connsiteY62" fmla="*/ 467567 h 711724"/>
                <a:gd name="connsiteX63" fmla="*/ 573522 w 1032612"/>
                <a:gd name="connsiteY63" fmla="*/ 367071 h 711724"/>
                <a:gd name="connsiteX64" fmla="*/ 568283 w 1032612"/>
                <a:gd name="connsiteY64" fmla="*/ 270165 h 711724"/>
                <a:gd name="connsiteX65" fmla="*/ 572430 w 1032612"/>
                <a:gd name="connsiteY65" fmla="*/ 266172 h 711724"/>
                <a:gd name="connsiteX66" fmla="*/ 416864 w 1032612"/>
                <a:gd name="connsiteY66" fmla="*/ 226896 h 711724"/>
                <a:gd name="connsiteX67" fmla="*/ 443185 w 1032612"/>
                <a:gd name="connsiteY67" fmla="*/ 296405 h 711724"/>
                <a:gd name="connsiteX68" fmla="*/ 513853 w 1032612"/>
                <a:gd name="connsiteY68" fmla="*/ 335661 h 711724"/>
                <a:gd name="connsiteX69" fmla="*/ 509887 w 1032612"/>
                <a:gd name="connsiteY69" fmla="*/ 342864 h 711724"/>
                <a:gd name="connsiteX70" fmla="*/ 439219 w 1032612"/>
                <a:gd name="connsiteY70" fmla="*/ 305409 h 711724"/>
                <a:gd name="connsiteX71" fmla="*/ 412898 w 1032612"/>
                <a:gd name="connsiteY71" fmla="*/ 227616 h 711724"/>
                <a:gd name="connsiteX72" fmla="*/ 416864 w 1032612"/>
                <a:gd name="connsiteY72" fmla="*/ 226896 h 711724"/>
                <a:gd name="connsiteX73" fmla="*/ 951312 w 1032612"/>
                <a:gd name="connsiteY73" fmla="*/ 226246 h 711724"/>
                <a:gd name="connsiteX74" fmla="*/ 556692 w 1032612"/>
                <a:gd name="connsiteY74" fmla="*/ 255021 h 711724"/>
                <a:gd name="connsiteX75" fmla="*/ 570721 w 1032612"/>
                <a:gd name="connsiteY75" fmla="*/ 539534 h 711724"/>
                <a:gd name="connsiteX76" fmla="*/ 575713 w 1032612"/>
                <a:gd name="connsiteY76" fmla="*/ 612461 h 711724"/>
                <a:gd name="connsiteX77" fmla="*/ 583965 w 1032612"/>
                <a:gd name="connsiteY77" fmla="*/ 649862 h 711724"/>
                <a:gd name="connsiteX78" fmla="*/ 584531 w 1032612"/>
                <a:gd name="connsiteY78" fmla="*/ 652431 h 711724"/>
                <a:gd name="connsiteX79" fmla="*/ 600938 w 1032612"/>
                <a:gd name="connsiteY79" fmla="*/ 669741 h 711724"/>
                <a:gd name="connsiteX80" fmla="*/ 620723 w 1032612"/>
                <a:gd name="connsiteY80" fmla="*/ 674777 h 711724"/>
                <a:gd name="connsiteX81" fmla="*/ 630436 w 1032612"/>
                <a:gd name="connsiteY81" fmla="*/ 675136 h 711724"/>
                <a:gd name="connsiteX82" fmla="*/ 748786 w 1032612"/>
                <a:gd name="connsiteY82" fmla="*/ 674057 h 711724"/>
                <a:gd name="connsiteX83" fmla="*/ 737634 w 1032612"/>
                <a:gd name="connsiteY83" fmla="*/ 656073 h 711724"/>
                <a:gd name="connsiteX84" fmla="*/ 739070 w 1032612"/>
                <a:gd name="connsiteY84" fmla="*/ 652652 h 711724"/>
                <a:gd name="connsiteX85" fmla="*/ 739163 w 1032612"/>
                <a:gd name="connsiteY85" fmla="*/ 652431 h 711724"/>
                <a:gd name="connsiteX86" fmla="*/ 739832 w 1032612"/>
                <a:gd name="connsiteY86" fmla="*/ 652666 h 711724"/>
                <a:gd name="connsiteX87" fmla="*/ 743390 w 1032612"/>
                <a:gd name="connsiteY87" fmla="*/ 653915 h 711724"/>
                <a:gd name="connsiteX88" fmla="*/ 755261 w 1032612"/>
                <a:gd name="connsiteY88" fmla="*/ 670820 h 711724"/>
                <a:gd name="connsiteX89" fmla="*/ 755980 w 1032612"/>
                <a:gd name="connsiteY89" fmla="*/ 673698 h 711724"/>
                <a:gd name="connsiteX90" fmla="*/ 787636 w 1032612"/>
                <a:gd name="connsiteY90" fmla="*/ 670461 h 711724"/>
                <a:gd name="connsiteX91" fmla="*/ 776290 w 1032612"/>
                <a:gd name="connsiteY91" fmla="*/ 653322 h 711724"/>
                <a:gd name="connsiteX92" fmla="*/ 770729 w 1032612"/>
                <a:gd name="connsiteY92" fmla="*/ 644923 h 711724"/>
                <a:gd name="connsiteX93" fmla="*/ 774686 w 1032612"/>
                <a:gd name="connsiteY93" fmla="*/ 643484 h 711724"/>
                <a:gd name="connsiteX94" fmla="*/ 782317 w 1032612"/>
                <a:gd name="connsiteY94" fmla="*/ 653430 h 711724"/>
                <a:gd name="connsiteX95" fmla="*/ 794831 w 1032612"/>
                <a:gd name="connsiteY95" fmla="*/ 669741 h 711724"/>
                <a:gd name="connsiteX96" fmla="*/ 817853 w 1032612"/>
                <a:gd name="connsiteY96" fmla="*/ 667223 h 711724"/>
                <a:gd name="connsiteX97" fmla="*/ 807627 w 1032612"/>
                <a:gd name="connsiteY97" fmla="*/ 653885 h 711724"/>
                <a:gd name="connsiteX98" fmla="*/ 784759 w 1032612"/>
                <a:gd name="connsiteY98" fmla="*/ 624061 h 711724"/>
                <a:gd name="connsiteX99" fmla="*/ 789795 w 1032612"/>
                <a:gd name="connsiteY99" fmla="*/ 620464 h 711724"/>
                <a:gd name="connsiteX100" fmla="*/ 817802 w 1032612"/>
                <a:gd name="connsiteY100" fmla="*/ 654068 h 711724"/>
                <a:gd name="connsiteX101" fmla="*/ 827566 w 1032612"/>
                <a:gd name="connsiteY101" fmla="*/ 665785 h 711724"/>
                <a:gd name="connsiteX102" fmla="*/ 864618 w 1032612"/>
                <a:gd name="connsiteY102" fmla="*/ 661828 h 711724"/>
                <a:gd name="connsiteX103" fmla="*/ 858130 w 1032612"/>
                <a:gd name="connsiteY103" fmla="*/ 654794 h 711724"/>
                <a:gd name="connsiteX104" fmla="*/ 834761 w 1032612"/>
                <a:gd name="connsiteY104" fmla="*/ 629456 h 711724"/>
                <a:gd name="connsiteX105" fmla="*/ 800227 w 1032612"/>
                <a:gd name="connsiteY105" fmla="*/ 591689 h 711724"/>
                <a:gd name="connsiteX106" fmla="*/ 804903 w 1032612"/>
                <a:gd name="connsiteY106" fmla="*/ 588452 h 711724"/>
                <a:gd name="connsiteX107" fmla="*/ 843394 w 1032612"/>
                <a:gd name="connsiteY107" fmla="*/ 628377 h 711724"/>
                <a:gd name="connsiteX108" fmla="*/ 869124 w 1032612"/>
                <a:gd name="connsiteY108" fmla="*/ 654992 h 711724"/>
                <a:gd name="connsiteX109" fmla="*/ 874690 w 1032612"/>
                <a:gd name="connsiteY109" fmla="*/ 660749 h 711724"/>
                <a:gd name="connsiteX110" fmla="*/ 915339 w 1032612"/>
                <a:gd name="connsiteY110" fmla="*/ 656792 h 711724"/>
                <a:gd name="connsiteX111" fmla="*/ 914395 w 1032612"/>
                <a:gd name="connsiteY111" fmla="*/ 655806 h 711724"/>
                <a:gd name="connsiteX112" fmla="*/ 818213 w 1032612"/>
                <a:gd name="connsiteY112" fmla="*/ 555360 h 711724"/>
                <a:gd name="connsiteX113" fmla="*/ 822530 w 1032612"/>
                <a:gd name="connsiteY113" fmla="*/ 552483 h 711724"/>
                <a:gd name="connsiteX114" fmla="*/ 924692 w 1032612"/>
                <a:gd name="connsiteY114" fmla="*/ 653555 h 711724"/>
                <a:gd name="connsiteX115" fmla="*/ 925771 w 1032612"/>
                <a:gd name="connsiteY115" fmla="*/ 655713 h 711724"/>
                <a:gd name="connsiteX116" fmla="*/ 963543 w 1032612"/>
                <a:gd name="connsiteY116" fmla="*/ 653196 h 711724"/>
                <a:gd name="connsiteX117" fmla="*/ 946995 w 1032612"/>
                <a:gd name="connsiteY117" fmla="*/ 635211 h 711724"/>
                <a:gd name="connsiteX118" fmla="*/ 903828 w 1032612"/>
                <a:gd name="connsiteY118" fmla="*/ 596725 h 711724"/>
                <a:gd name="connsiteX119" fmla="*/ 824688 w 1032612"/>
                <a:gd name="connsiteY119" fmla="*/ 522629 h 711724"/>
                <a:gd name="connsiteX120" fmla="*/ 827926 w 1032612"/>
                <a:gd name="connsiteY120" fmla="*/ 518672 h 711724"/>
                <a:gd name="connsiteX121" fmla="*/ 902749 w 1032612"/>
                <a:gd name="connsiteY121" fmla="*/ 585934 h 711724"/>
                <a:gd name="connsiteX122" fmla="*/ 943758 w 1032612"/>
                <a:gd name="connsiteY122" fmla="*/ 620464 h 711724"/>
                <a:gd name="connsiteX123" fmla="*/ 975773 w 1032612"/>
                <a:gd name="connsiteY123" fmla="*/ 652836 h 711724"/>
                <a:gd name="connsiteX124" fmla="*/ 978291 w 1032612"/>
                <a:gd name="connsiteY124" fmla="*/ 652836 h 711724"/>
                <a:gd name="connsiteX125" fmla="*/ 975414 w 1032612"/>
                <a:gd name="connsiteY125" fmla="*/ 612551 h 711724"/>
                <a:gd name="connsiteX126" fmla="*/ 971816 w 1032612"/>
                <a:gd name="connsiteY126" fmla="*/ 611112 h 711724"/>
                <a:gd name="connsiteX127" fmla="*/ 834401 w 1032612"/>
                <a:gd name="connsiteY127" fmla="*/ 475150 h 711724"/>
                <a:gd name="connsiteX128" fmla="*/ 838358 w 1032612"/>
                <a:gd name="connsiteY128" fmla="*/ 472273 h 711724"/>
                <a:gd name="connsiteX129" fmla="*/ 974334 w 1032612"/>
                <a:gd name="connsiteY129" fmla="*/ 601760 h 711724"/>
                <a:gd name="connsiteX130" fmla="*/ 972176 w 1032612"/>
                <a:gd name="connsiteY130" fmla="*/ 567230 h 711724"/>
                <a:gd name="connsiteX131" fmla="*/ 915339 w 1032612"/>
                <a:gd name="connsiteY131" fmla="*/ 510759 h 711724"/>
                <a:gd name="connsiteX132" fmla="*/ 838358 w 1032612"/>
                <a:gd name="connsiteY132" fmla="*/ 438462 h 711724"/>
                <a:gd name="connsiteX133" fmla="*/ 841595 w 1032612"/>
                <a:gd name="connsiteY133" fmla="*/ 434865 h 711724"/>
                <a:gd name="connsiteX134" fmla="*/ 914620 w 1032612"/>
                <a:gd name="connsiteY134" fmla="*/ 500328 h 711724"/>
                <a:gd name="connsiteX135" fmla="*/ 971816 w 1032612"/>
                <a:gd name="connsiteY135" fmla="*/ 555360 h 711724"/>
                <a:gd name="connsiteX136" fmla="*/ 969658 w 1032612"/>
                <a:gd name="connsiteY136" fmla="*/ 521910 h 711724"/>
                <a:gd name="connsiteX137" fmla="*/ 918937 w 1032612"/>
                <a:gd name="connsiteY137" fmla="*/ 469755 h 711724"/>
                <a:gd name="connsiteX138" fmla="*/ 853107 w 1032612"/>
                <a:gd name="connsiteY138" fmla="*/ 404292 h 711724"/>
                <a:gd name="connsiteX139" fmla="*/ 855625 w 1032612"/>
                <a:gd name="connsiteY139" fmla="*/ 402493 h 711724"/>
                <a:gd name="connsiteX140" fmla="*/ 923973 w 1032612"/>
                <a:gd name="connsiteY140" fmla="*/ 465079 h 711724"/>
                <a:gd name="connsiteX141" fmla="*/ 969298 w 1032612"/>
                <a:gd name="connsiteY141" fmla="*/ 510759 h 711724"/>
                <a:gd name="connsiteX142" fmla="*/ 967500 w 1032612"/>
                <a:gd name="connsiteY142" fmla="*/ 474790 h 711724"/>
                <a:gd name="connsiteX143" fmla="*/ 865337 w 1032612"/>
                <a:gd name="connsiteY143" fmla="*/ 381272 h 711724"/>
                <a:gd name="connsiteX144" fmla="*/ 868215 w 1032612"/>
                <a:gd name="connsiteY144" fmla="*/ 377675 h 711724"/>
                <a:gd name="connsiteX145" fmla="*/ 967140 w 1032612"/>
                <a:gd name="connsiteY145" fmla="*/ 463280 h 711724"/>
                <a:gd name="connsiteX146" fmla="*/ 966061 w 1032612"/>
                <a:gd name="connsiteY146" fmla="*/ 431628 h 711724"/>
                <a:gd name="connsiteX147" fmla="*/ 965701 w 1032612"/>
                <a:gd name="connsiteY147" fmla="*/ 421557 h 711724"/>
                <a:gd name="connsiteX148" fmla="*/ 868575 w 1032612"/>
                <a:gd name="connsiteY148" fmla="*/ 353576 h 711724"/>
                <a:gd name="connsiteX149" fmla="*/ 872172 w 1032612"/>
                <a:gd name="connsiteY149" fmla="*/ 349619 h 711724"/>
                <a:gd name="connsiteX150" fmla="*/ 964982 w 1032612"/>
                <a:gd name="connsiteY150" fmla="*/ 410766 h 711724"/>
                <a:gd name="connsiteX151" fmla="*/ 962823 w 1032612"/>
                <a:gd name="connsiteY151" fmla="*/ 370481 h 711724"/>
                <a:gd name="connsiteX152" fmla="*/ 940160 w 1032612"/>
                <a:gd name="connsiteY152" fmla="*/ 355014 h 711724"/>
                <a:gd name="connsiteX153" fmla="*/ 889439 w 1032612"/>
                <a:gd name="connsiteY153" fmla="*/ 324081 h 711724"/>
                <a:gd name="connsiteX154" fmla="*/ 891957 w 1032612"/>
                <a:gd name="connsiteY154" fmla="*/ 320844 h 711724"/>
                <a:gd name="connsiteX155" fmla="*/ 938002 w 1032612"/>
                <a:gd name="connsiteY155" fmla="*/ 347461 h 711724"/>
                <a:gd name="connsiteX156" fmla="*/ 962463 w 1032612"/>
                <a:gd name="connsiteY156" fmla="*/ 362568 h 711724"/>
                <a:gd name="connsiteX157" fmla="*/ 959945 w 1032612"/>
                <a:gd name="connsiteY157" fmla="*/ 330915 h 711724"/>
                <a:gd name="connsiteX158" fmla="*/ 943038 w 1032612"/>
                <a:gd name="connsiteY158" fmla="*/ 320125 h 711724"/>
                <a:gd name="connsiteX159" fmla="*/ 910303 w 1032612"/>
                <a:gd name="connsiteY159" fmla="*/ 297824 h 711724"/>
                <a:gd name="connsiteX160" fmla="*/ 913900 w 1032612"/>
                <a:gd name="connsiteY160" fmla="*/ 293868 h 711724"/>
                <a:gd name="connsiteX161" fmla="*/ 959586 w 1032612"/>
                <a:gd name="connsiteY161" fmla="*/ 322643 h 711724"/>
                <a:gd name="connsiteX162" fmla="*/ 957787 w 1032612"/>
                <a:gd name="connsiteY162" fmla="*/ 300342 h 711724"/>
                <a:gd name="connsiteX163" fmla="*/ 927930 w 1032612"/>
                <a:gd name="connsiteY163" fmla="*/ 280919 h 711724"/>
                <a:gd name="connsiteX164" fmla="*/ 931527 w 1032612"/>
                <a:gd name="connsiteY164" fmla="*/ 276962 h 711724"/>
                <a:gd name="connsiteX165" fmla="*/ 957068 w 1032612"/>
                <a:gd name="connsiteY165" fmla="*/ 292429 h 711724"/>
                <a:gd name="connsiteX166" fmla="*/ 955988 w 1032612"/>
                <a:gd name="connsiteY166" fmla="*/ 275883 h 711724"/>
                <a:gd name="connsiteX167" fmla="*/ 943758 w 1032612"/>
                <a:gd name="connsiteY167" fmla="*/ 264373 h 711724"/>
                <a:gd name="connsiteX168" fmla="*/ 947355 w 1032612"/>
                <a:gd name="connsiteY168" fmla="*/ 260417 h 711724"/>
                <a:gd name="connsiteX169" fmla="*/ 954909 w 1032612"/>
                <a:gd name="connsiteY169" fmla="*/ 266891 h 711724"/>
                <a:gd name="connsiteX170" fmla="*/ 951312 w 1032612"/>
                <a:gd name="connsiteY170" fmla="*/ 226246 h 711724"/>
                <a:gd name="connsiteX171" fmla="*/ 157158 w 1032612"/>
                <a:gd name="connsiteY171" fmla="*/ 219105 h 711724"/>
                <a:gd name="connsiteX172" fmla="*/ 159667 w 1032612"/>
                <a:gd name="connsiteY172" fmla="*/ 229182 h 711724"/>
                <a:gd name="connsiteX173" fmla="*/ 84388 w 1032612"/>
                <a:gd name="connsiteY173" fmla="*/ 242857 h 711724"/>
                <a:gd name="connsiteX174" fmla="*/ 41014 w 1032612"/>
                <a:gd name="connsiteY174" fmla="*/ 288921 h 711724"/>
                <a:gd name="connsiteX175" fmla="*/ 10185 w 1032612"/>
                <a:gd name="connsiteY175" fmla="*/ 385368 h 711724"/>
                <a:gd name="connsiteX176" fmla="*/ 5525 w 1032612"/>
                <a:gd name="connsiteY176" fmla="*/ 385728 h 711724"/>
                <a:gd name="connsiteX177" fmla="*/ 11261 w 1032612"/>
                <a:gd name="connsiteY177" fmla="*/ 340384 h 711724"/>
                <a:gd name="connsiteX178" fmla="*/ 39221 w 1032612"/>
                <a:gd name="connsiteY178" fmla="*/ 274526 h 711724"/>
                <a:gd name="connsiteX179" fmla="*/ 157158 w 1032612"/>
                <a:gd name="connsiteY179" fmla="*/ 219105 h 711724"/>
                <a:gd name="connsiteX180" fmla="*/ 108829 w 1032612"/>
                <a:gd name="connsiteY180" fmla="*/ 207995 h 711724"/>
                <a:gd name="connsiteX181" fmla="*/ 108829 w 1032612"/>
                <a:gd name="connsiteY181" fmla="*/ 218119 h 711724"/>
                <a:gd name="connsiteX182" fmla="*/ 5768 w 1032612"/>
                <a:gd name="connsiteY182" fmla="*/ 304533 h 711724"/>
                <a:gd name="connsiteX183" fmla="*/ 363 w 1032612"/>
                <a:gd name="connsiteY183" fmla="*/ 301279 h 711724"/>
                <a:gd name="connsiteX184" fmla="*/ 108829 w 1032612"/>
                <a:gd name="connsiteY184" fmla="*/ 207995 h 711724"/>
                <a:gd name="connsiteX185" fmla="*/ 424447 w 1032612"/>
                <a:gd name="connsiteY185" fmla="*/ 195132 h 711724"/>
                <a:gd name="connsiteX186" fmla="*/ 445748 w 1032612"/>
                <a:gd name="connsiteY186" fmla="*/ 268865 h 711724"/>
                <a:gd name="connsiteX187" fmla="*/ 523010 w 1032612"/>
                <a:gd name="connsiteY187" fmla="*/ 318258 h 711724"/>
                <a:gd name="connsiteX188" fmla="*/ 521204 w 1032612"/>
                <a:gd name="connsiteY188" fmla="*/ 326491 h 711724"/>
                <a:gd name="connsiteX189" fmla="*/ 443943 w 1032612"/>
                <a:gd name="connsiteY189" fmla="*/ 282108 h 711724"/>
                <a:gd name="connsiteX190" fmla="*/ 420836 w 1032612"/>
                <a:gd name="connsiteY190" fmla="*/ 195490 h 711724"/>
                <a:gd name="connsiteX191" fmla="*/ 424447 w 1032612"/>
                <a:gd name="connsiteY191" fmla="*/ 195132 h 711724"/>
                <a:gd name="connsiteX192" fmla="*/ 923292 w 1032612"/>
                <a:gd name="connsiteY192" fmla="*/ 189841 h 711724"/>
                <a:gd name="connsiteX193" fmla="*/ 980773 w 1032612"/>
                <a:gd name="connsiteY193" fmla="*/ 208775 h 711724"/>
                <a:gd name="connsiteX194" fmla="*/ 1012611 w 1032612"/>
                <a:gd name="connsiteY194" fmla="*/ 328863 h 711724"/>
                <a:gd name="connsiteX195" fmla="*/ 1004652 w 1032612"/>
                <a:gd name="connsiteY195" fmla="*/ 329223 h 711724"/>
                <a:gd name="connsiteX196" fmla="*/ 987285 w 1032612"/>
                <a:gd name="connsiteY196" fmla="*/ 231133 h 711724"/>
                <a:gd name="connsiteX197" fmla="*/ 860293 w 1032612"/>
                <a:gd name="connsiteY197" fmla="*/ 197955 h 711724"/>
                <a:gd name="connsiteX198" fmla="*/ 859569 w 1032612"/>
                <a:gd name="connsiteY198" fmla="*/ 194710 h 711724"/>
                <a:gd name="connsiteX199" fmla="*/ 923292 w 1032612"/>
                <a:gd name="connsiteY199" fmla="*/ 189841 h 711724"/>
                <a:gd name="connsiteX200" fmla="*/ 930690 w 1032612"/>
                <a:gd name="connsiteY200" fmla="*/ 172829 h 711724"/>
                <a:gd name="connsiteX201" fmla="*/ 959658 w 1032612"/>
                <a:gd name="connsiteY201" fmla="*/ 176878 h 711724"/>
                <a:gd name="connsiteX202" fmla="*/ 1001271 w 1032612"/>
                <a:gd name="connsiteY202" fmla="*/ 207108 h 711724"/>
                <a:gd name="connsiteX203" fmla="*/ 1031405 w 1032612"/>
                <a:gd name="connsiteY203" fmla="*/ 308237 h 711724"/>
                <a:gd name="connsiteX204" fmla="*/ 1023154 w 1032612"/>
                <a:gd name="connsiteY204" fmla="*/ 307157 h 711724"/>
                <a:gd name="connsiteX205" fmla="*/ 1002348 w 1032612"/>
                <a:gd name="connsiteY205" fmla="*/ 220425 h 711724"/>
                <a:gd name="connsiteX206" fmla="*/ 963604 w 1032612"/>
                <a:gd name="connsiteY206" fmla="*/ 184435 h 711724"/>
                <a:gd name="connsiteX207" fmla="*/ 901902 w 1032612"/>
                <a:gd name="connsiteY207" fmla="*/ 178317 h 711724"/>
                <a:gd name="connsiteX208" fmla="*/ 901184 w 1032612"/>
                <a:gd name="connsiteY208" fmla="*/ 174719 h 711724"/>
                <a:gd name="connsiteX209" fmla="*/ 930690 w 1032612"/>
                <a:gd name="connsiteY209" fmla="*/ 172829 h 711724"/>
                <a:gd name="connsiteX210" fmla="*/ 368555 w 1032612"/>
                <a:gd name="connsiteY210" fmla="*/ 70141 h 711724"/>
                <a:gd name="connsiteX211" fmla="*/ 283300 w 1032612"/>
                <a:gd name="connsiteY211" fmla="*/ 236318 h 711724"/>
                <a:gd name="connsiteX212" fmla="*/ 183296 w 1032612"/>
                <a:gd name="connsiteY212" fmla="*/ 258978 h 711724"/>
                <a:gd name="connsiteX213" fmla="*/ 71061 w 1032612"/>
                <a:gd name="connsiteY213" fmla="*/ 310053 h 711724"/>
                <a:gd name="connsiteX214" fmla="*/ 49118 w 1032612"/>
                <a:gd name="connsiteY214" fmla="*/ 421197 h 711724"/>
                <a:gd name="connsiteX215" fmla="*/ 114229 w 1032612"/>
                <a:gd name="connsiteY215" fmla="*/ 633772 h 711724"/>
                <a:gd name="connsiteX216" fmla="*/ 329345 w 1032612"/>
                <a:gd name="connsiteY216" fmla="*/ 645282 h 711724"/>
                <a:gd name="connsiteX217" fmla="*/ 550217 w 1032612"/>
                <a:gd name="connsiteY217" fmla="*/ 645642 h 711724"/>
                <a:gd name="connsiteX218" fmla="*/ 541943 w 1032612"/>
                <a:gd name="connsiteY218" fmla="*/ 583416 h 711724"/>
                <a:gd name="connsiteX219" fmla="*/ 528993 w 1032612"/>
                <a:gd name="connsiteY219" fmla="*/ 306816 h 711724"/>
                <a:gd name="connsiteX220" fmla="*/ 448414 w 1032612"/>
                <a:gd name="connsiteY220" fmla="*/ 256460 h 711724"/>
                <a:gd name="connsiteX221" fmla="*/ 368555 w 1032612"/>
                <a:gd name="connsiteY221" fmla="*/ 70141 h 711724"/>
                <a:gd name="connsiteX222" fmla="*/ 386137 w 1032612"/>
                <a:gd name="connsiteY222" fmla="*/ 50493 h 711724"/>
                <a:gd name="connsiteX223" fmla="*/ 449853 w 1032612"/>
                <a:gd name="connsiteY223" fmla="*/ 92082 h 711724"/>
                <a:gd name="connsiteX224" fmla="*/ 527914 w 1032612"/>
                <a:gd name="connsiteY224" fmla="*/ 283437 h 711724"/>
                <a:gd name="connsiteX225" fmla="*/ 526835 w 1032612"/>
                <a:gd name="connsiteY225" fmla="*/ 244590 h 711724"/>
                <a:gd name="connsiteX226" fmla="*/ 529713 w 1032612"/>
                <a:gd name="connsiteY226" fmla="*/ 238835 h 711724"/>
                <a:gd name="connsiteX227" fmla="*/ 546620 w 1032612"/>
                <a:gd name="connsiteY227" fmla="*/ 232001 h 711724"/>
                <a:gd name="connsiteX228" fmla="*/ 951672 w 1032612"/>
                <a:gd name="connsiteY228" fmla="*/ 207182 h 711724"/>
                <a:gd name="connsiteX229" fmla="*/ 962463 w 1032612"/>
                <a:gd name="connsiteY229" fmla="*/ 215096 h 711724"/>
                <a:gd name="connsiteX230" fmla="*/ 968219 w 1032612"/>
                <a:gd name="connsiteY230" fmla="*/ 219412 h 711724"/>
                <a:gd name="connsiteX231" fmla="*/ 993040 w 1032612"/>
                <a:gd name="connsiteY231" fmla="*/ 428391 h 711724"/>
                <a:gd name="connsiteX232" fmla="*/ 1009228 w 1032612"/>
                <a:gd name="connsiteY232" fmla="*/ 657512 h 711724"/>
                <a:gd name="connsiteX233" fmla="*/ 985126 w 1032612"/>
                <a:gd name="connsiteY233" fmla="*/ 674777 h 711724"/>
                <a:gd name="connsiteX234" fmla="*/ 620004 w 1032612"/>
                <a:gd name="connsiteY234" fmla="*/ 705710 h 711724"/>
                <a:gd name="connsiteX235" fmla="*/ 609932 w 1032612"/>
                <a:gd name="connsiteY235" fmla="*/ 702832 h 711724"/>
                <a:gd name="connsiteX236" fmla="*/ 560289 w 1032612"/>
                <a:gd name="connsiteY236" fmla="*/ 675496 h 711724"/>
                <a:gd name="connsiteX237" fmla="*/ 550936 w 1032612"/>
                <a:gd name="connsiteY237" fmla="*/ 675496 h 711724"/>
                <a:gd name="connsiteX238" fmla="*/ 271789 w 1032612"/>
                <a:gd name="connsiteY238" fmla="*/ 674777 h 711724"/>
                <a:gd name="connsiteX239" fmla="*/ 88328 w 1032612"/>
                <a:gd name="connsiteY239" fmla="*/ 651037 h 711724"/>
                <a:gd name="connsiteX240" fmla="*/ 16743 w 1032612"/>
                <a:gd name="connsiteY240" fmla="*/ 470474 h 711724"/>
                <a:gd name="connsiteX241" fmla="*/ 58471 w 1032612"/>
                <a:gd name="connsiteY241" fmla="*/ 276243 h 711724"/>
                <a:gd name="connsiteX242" fmla="*/ 244090 w 1032612"/>
                <a:gd name="connsiteY242" fmla="*/ 235958 h 711724"/>
                <a:gd name="connsiteX243" fmla="*/ 269630 w 1032612"/>
                <a:gd name="connsiteY243" fmla="*/ 148913 h 711724"/>
                <a:gd name="connsiteX244" fmla="*/ 309200 w 1032612"/>
                <a:gd name="connsiteY244" fmla="*/ 70141 h 711724"/>
                <a:gd name="connsiteX245" fmla="*/ 386137 w 1032612"/>
                <a:gd name="connsiteY245" fmla="*/ 50493 h 711724"/>
                <a:gd name="connsiteX246" fmla="*/ 380886 w 1032612"/>
                <a:gd name="connsiteY246" fmla="*/ 38175 h 711724"/>
                <a:gd name="connsiteX247" fmla="*/ 467385 w 1032612"/>
                <a:gd name="connsiteY247" fmla="*/ 100503 h 711724"/>
                <a:gd name="connsiteX248" fmla="*/ 463795 w 1032612"/>
                <a:gd name="connsiteY248" fmla="*/ 101577 h 711724"/>
                <a:gd name="connsiteX249" fmla="*/ 379451 w 1032612"/>
                <a:gd name="connsiteY249" fmla="*/ 45697 h 711724"/>
                <a:gd name="connsiteX250" fmla="*/ 272854 w 1032612"/>
                <a:gd name="connsiteY250" fmla="*/ 94413 h 711724"/>
                <a:gd name="connsiteX251" fmla="*/ 265675 w 1032612"/>
                <a:gd name="connsiteY251" fmla="*/ 89040 h 711724"/>
                <a:gd name="connsiteX252" fmla="*/ 380886 w 1032612"/>
                <a:gd name="connsiteY252" fmla="*/ 38175 h 711724"/>
                <a:gd name="connsiteX253" fmla="*/ 377525 w 1032612"/>
                <a:gd name="connsiteY253" fmla="*/ 20227 h 711724"/>
                <a:gd name="connsiteX254" fmla="*/ 459445 w 1032612"/>
                <a:gd name="connsiteY254" fmla="*/ 64658 h 711724"/>
                <a:gd name="connsiteX255" fmla="*/ 456569 w 1032612"/>
                <a:gd name="connsiteY255" fmla="*/ 66115 h 711724"/>
                <a:gd name="connsiteX256" fmla="*/ 291202 w 1032612"/>
                <a:gd name="connsiteY256" fmla="*/ 56646 h 711724"/>
                <a:gd name="connsiteX257" fmla="*/ 285091 w 1032612"/>
                <a:gd name="connsiteY257" fmla="*/ 50091 h 711724"/>
                <a:gd name="connsiteX258" fmla="*/ 377525 w 1032612"/>
                <a:gd name="connsiteY258" fmla="*/ 20227 h 711724"/>
                <a:gd name="connsiteX259" fmla="*/ 375215 w 1032612"/>
                <a:gd name="connsiteY259" fmla="*/ 699 h 711724"/>
                <a:gd name="connsiteX260" fmla="*/ 437215 w 1032612"/>
                <a:gd name="connsiteY260" fmla="*/ 22527 h 711724"/>
                <a:gd name="connsiteX261" fmla="*/ 436132 w 1032612"/>
                <a:gd name="connsiteY261" fmla="*/ 23982 h 711724"/>
                <a:gd name="connsiteX262" fmla="*/ 316644 w 1032612"/>
                <a:gd name="connsiteY262" fmla="*/ 20708 h 711724"/>
                <a:gd name="connsiteX263" fmla="*/ 311590 w 1032612"/>
                <a:gd name="connsiteY263" fmla="*/ 13796 h 711724"/>
                <a:gd name="connsiteX264" fmla="*/ 375215 w 1032612"/>
                <a:gd name="connsiteY264" fmla="*/ 699 h 71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032612" h="711724">
                  <a:moveTo>
                    <a:pt x="1006009" y="699397"/>
                  </a:moveTo>
                  <a:cubicBezTo>
                    <a:pt x="1010669" y="699397"/>
                    <a:pt x="1011028" y="706494"/>
                    <a:pt x="1006368" y="706868"/>
                  </a:cubicBezTo>
                  <a:cubicBezTo>
                    <a:pt x="964785" y="710603"/>
                    <a:pt x="922486" y="710230"/>
                    <a:pt x="880904" y="711724"/>
                  </a:cubicBezTo>
                  <a:cubicBezTo>
                    <a:pt x="878395" y="711724"/>
                    <a:pt x="878036" y="708362"/>
                    <a:pt x="880546" y="707988"/>
                  </a:cubicBezTo>
                  <a:cubicBezTo>
                    <a:pt x="922128" y="703880"/>
                    <a:pt x="964069" y="701638"/>
                    <a:pt x="1006009" y="699397"/>
                  </a:cubicBezTo>
                  <a:close/>
                  <a:moveTo>
                    <a:pt x="1005284" y="683004"/>
                  </a:moveTo>
                  <a:cubicBezTo>
                    <a:pt x="1010309" y="683361"/>
                    <a:pt x="1011027" y="690132"/>
                    <a:pt x="1006361" y="690132"/>
                  </a:cubicBezTo>
                  <a:cubicBezTo>
                    <a:pt x="957185" y="690488"/>
                    <a:pt x="909087" y="696546"/>
                    <a:pt x="860270" y="698685"/>
                  </a:cubicBezTo>
                  <a:cubicBezTo>
                    <a:pt x="857757" y="699041"/>
                    <a:pt x="857398" y="695834"/>
                    <a:pt x="859911" y="695477"/>
                  </a:cubicBezTo>
                  <a:cubicBezTo>
                    <a:pt x="906933" y="685855"/>
                    <a:pt x="957544" y="681935"/>
                    <a:pt x="1005284" y="683004"/>
                  </a:cubicBezTo>
                  <a:close/>
                  <a:moveTo>
                    <a:pt x="377681" y="679888"/>
                  </a:moveTo>
                  <a:cubicBezTo>
                    <a:pt x="407951" y="682520"/>
                    <a:pt x="437860" y="683272"/>
                    <a:pt x="467770" y="682896"/>
                  </a:cubicBezTo>
                  <a:cubicBezTo>
                    <a:pt x="493715" y="682896"/>
                    <a:pt x="520742" y="678760"/>
                    <a:pt x="545966" y="684776"/>
                  </a:cubicBezTo>
                  <a:cubicBezTo>
                    <a:pt x="550651" y="685904"/>
                    <a:pt x="549209" y="692671"/>
                    <a:pt x="544885" y="691543"/>
                  </a:cubicBezTo>
                  <a:cubicBezTo>
                    <a:pt x="517859" y="685528"/>
                    <a:pt x="488670" y="689663"/>
                    <a:pt x="460923" y="689663"/>
                  </a:cubicBezTo>
                  <a:cubicBezTo>
                    <a:pt x="432815" y="689663"/>
                    <a:pt x="404708" y="688536"/>
                    <a:pt x="377321" y="683272"/>
                  </a:cubicBezTo>
                  <a:cubicBezTo>
                    <a:pt x="374798" y="682896"/>
                    <a:pt x="375519" y="679888"/>
                    <a:pt x="377681" y="679888"/>
                  </a:cubicBezTo>
                  <a:close/>
                  <a:moveTo>
                    <a:pt x="81111" y="496418"/>
                  </a:moveTo>
                  <a:cubicBezTo>
                    <a:pt x="81111" y="494610"/>
                    <a:pt x="83992" y="494610"/>
                    <a:pt x="83992" y="496418"/>
                  </a:cubicBezTo>
                  <a:cubicBezTo>
                    <a:pt x="86873" y="529685"/>
                    <a:pt x="99476" y="565122"/>
                    <a:pt x="126843" y="585733"/>
                  </a:cubicBezTo>
                  <a:cubicBezTo>
                    <a:pt x="155650" y="607067"/>
                    <a:pt x="189858" y="609598"/>
                    <a:pt x="223707" y="616107"/>
                  </a:cubicBezTo>
                  <a:cubicBezTo>
                    <a:pt x="228388" y="617192"/>
                    <a:pt x="226588" y="624424"/>
                    <a:pt x="221907" y="623339"/>
                  </a:cubicBezTo>
                  <a:cubicBezTo>
                    <a:pt x="184817" y="615745"/>
                    <a:pt x="143407" y="613214"/>
                    <a:pt x="115320" y="584286"/>
                  </a:cubicBezTo>
                  <a:cubicBezTo>
                    <a:pt x="91914" y="560059"/>
                    <a:pt x="82912" y="529685"/>
                    <a:pt x="81111" y="496418"/>
                  </a:cubicBezTo>
                  <a:close/>
                  <a:moveTo>
                    <a:pt x="60948" y="449653"/>
                  </a:moveTo>
                  <a:cubicBezTo>
                    <a:pt x="61307" y="448572"/>
                    <a:pt x="63103" y="448572"/>
                    <a:pt x="63103" y="449653"/>
                  </a:cubicBezTo>
                  <a:cubicBezTo>
                    <a:pt x="62025" y="476313"/>
                    <a:pt x="63103" y="503693"/>
                    <a:pt x="69927" y="529271"/>
                  </a:cubicBezTo>
                  <a:cubicBezTo>
                    <a:pt x="76033" y="553409"/>
                    <a:pt x="85372" y="581149"/>
                    <a:pt x="104408" y="597721"/>
                  </a:cubicBezTo>
                  <a:cubicBezTo>
                    <a:pt x="144995" y="633388"/>
                    <a:pt x="206055" y="636630"/>
                    <a:pt x="257417" y="636630"/>
                  </a:cubicBezTo>
                  <a:cubicBezTo>
                    <a:pt x="261368" y="636630"/>
                    <a:pt x="261727" y="643115"/>
                    <a:pt x="257417" y="643115"/>
                  </a:cubicBezTo>
                  <a:cubicBezTo>
                    <a:pt x="207132" y="643475"/>
                    <a:pt x="133860" y="640593"/>
                    <a:pt x="96865" y="599163"/>
                  </a:cubicBezTo>
                  <a:cubicBezTo>
                    <a:pt x="62384" y="559894"/>
                    <a:pt x="54123" y="499730"/>
                    <a:pt x="60948" y="449653"/>
                  </a:cubicBezTo>
                  <a:close/>
                  <a:moveTo>
                    <a:pt x="1008788" y="344014"/>
                  </a:moveTo>
                  <a:cubicBezTo>
                    <a:pt x="1013840" y="342210"/>
                    <a:pt x="1014200" y="349787"/>
                    <a:pt x="1014200" y="352673"/>
                  </a:cubicBezTo>
                  <a:cubicBezTo>
                    <a:pt x="1013840" y="356642"/>
                    <a:pt x="1007706" y="357724"/>
                    <a:pt x="1007706" y="353395"/>
                  </a:cubicBezTo>
                  <a:cubicBezTo>
                    <a:pt x="1007345" y="352313"/>
                    <a:pt x="1007706" y="351591"/>
                    <a:pt x="1007706" y="350509"/>
                  </a:cubicBezTo>
                  <a:cubicBezTo>
                    <a:pt x="1007706" y="349787"/>
                    <a:pt x="1007706" y="349426"/>
                    <a:pt x="1007706" y="348344"/>
                  </a:cubicBezTo>
                  <a:cubicBezTo>
                    <a:pt x="1007345" y="347983"/>
                    <a:pt x="1007345" y="347622"/>
                    <a:pt x="1007345" y="347622"/>
                  </a:cubicBezTo>
                  <a:cubicBezTo>
                    <a:pt x="1006623" y="346179"/>
                    <a:pt x="1006984" y="344736"/>
                    <a:pt x="1008788" y="344014"/>
                  </a:cubicBezTo>
                  <a:close/>
                  <a:moveTo>
                    <a:pt x="626137" y="267290"/>
                  </a:moveTo>
                  <a:cubicBezTo>
                    <a:pt x="627771" y="268276"/>
                    <a:pt x="628798" y="270158"/>
                    <a:pt x="627864" y="271950"/>
                  </a:cubicBezTo>
                  <a:cubicBezTo>
                    <a:pt x="624876" y="278402"/>
                    <a:pt x="627491" y="289873"/>
                    <a:pt x="627864" y="296326"/>
                  </a:cubicBezTo>
                  <a:cubicBezTo>
                    <a:pt x="628611" y="306721"/>
                    <a:pt x="628985" y="316759"/>
                    <a:pt x="628985" y="327154"/>
                  </a:cubicBezTo>
                  <a:cubicBezTo>
                    <a:pt x="629359" y="356907"/>
                    <a:pt x="630106" y="386660"/>
                    <a:pt x="631600" y="416413"/>
                  </a:cubicBezTo>
                  <a:cubicBezTo>
                    <a:pt x="631600" y="419280"/>
                    <a:pt x="627117" y="419639"/>
                    <a:pt x="626744" y="416771"/>
                  </a:cubicBezTo>
                  <a:cubicBezTo>
                    <a:pt x="623382" y="382358"/>
                    <a:pt x="621514" y="347587"/>
                    <a:pt x="620394" y="313174"/>
                  </a:cubicBezTo>
                  <a:cubicBezTo>
                    <a:pt x="620020" y="300627"/>
                    <a:pt x="612923" y="279119"/>
                    <a:pt x="620767" y="268007"/>
                  </a:cubicBezTo>
                  <a:cubicBezTo>
                    <a:pt x="622262" y="266215"/>
                    <a:pt x="624503" y="266304"/>
                    <a:pt x="626137" y="267290"/>
                  </a:cubicBezTo>
                  <a:close/>
                  <a:moveTo>
                    <a:pt x="599254" y="266356"/>
                  </a:moveTo>
                  <a:cubicBezTo>
                    <a:pt x="601282" y="266671"/>
                    <a:pt x="603046" y="268199"/>
                    <a:pt x="602517" y="270537"/>
                  </a:cubicBezTo>
                  <a:cubicBezTo>
                    <a:pt x="600047" y="284566"/>
                    <a:pt x="602870" y="300394"/>
                    <a:pt x="602870" y="314063"/>
                  </a:cubicBezTo>
                  <a:cubicBezTo>
                    <a:pt x="602870" y="328811"/>
                    <a:pt x="603928" y="343200"/>
                    <a:pt x="604633" y="357948"/>
                  </a:cubicBezTo>
                  <a:cubicBezTo>
                    <a:pt x="606045" y="389963"/>
                    <a:pt x="607808" y="421978"/>
                    <a:pt x="607456" y="453633"/>
                  </a:cubicBezTo>
                  <a:cubicBezTo>
                    <a:pt x="607456" y="455431"/>
                    <a:pt x="604986" y="456151"/>
                    <a:pt x="604281" y="453992"/>
                  </a:cubicBezTo>
                  <a:cubicBezTo>
                    <a:pt x="599695" y="422697"/>
                    <a:pt x="598636" y="390323"/>
                    <a:pt x="597225" y="358668"/>
                  </a:cubicBezTo>
                  <a:cubicBezTo>
                    <a:pt x="596167" y="341761"/>
                    <a:pt x="595108" y="324854"/>
                    <a:pt x="594756" y="307588"/>
                  </a:cubicBezTo>
                  <a:cubicBezTo>
                    <a:pt x="594403" y="295358"/>
                    <a:pt x="592286" y="281689"/>
                    <a:pt x="594403" y="269458"/>
                  </a:cubicBezTo>
                  <a:cubicBezTo>
                    <a:pt x="594932" y="266940"/>
                    <a:pt x="597225" y="266041"/>
                    <a:pt x="599254" y="266356"/>
                  </a:cubicBezTo>
                  <a:close/>
                  <a:moveTo>
                    <a:pt x="572430" y="266172"/>
                  </a:moveTo>
                  <a:cubicBezTo>
                    <a:pt x="574395" y="265948"/>
                    <a:pt x="576316" y="266935"/>
                    <a:pt x="576316" y="269447"/>
                  </a:cubicBezTo>
                  <a:cubicBezTo>
                    <a:pt x="574919" y="302108"/>
                    <a:pt x="577713" y="334051"/>
                    <a:pt x="580856" y="366354"/>
                  </a:cubicBezTo>
                  <a:cubicBezTo>
                    <a:pt x="583999" y="400450"/>
                    <a:pt x="583999" y="433470"/>
                    <a:pt x="583301" y="467567"/>
                  </a:cubicBezTo>
                  <a:cubicBezTo>
                    <a:pt x="583301" y="469721"/>
                    <a:pt x="579808" y="470438"/>
                    <a:pt x="579110" y="467567"/>
                  </a:cubicBezTo>
                  <a:cubicBezTo>
                    <a:pt x="575617" y="434547"/>
                    <a:pt x="576665" y="400450"/>
                    <a:pt x="573522" y="367071"/>
                  </a:cubicBezTo>
                  <a:cubicBezTo>
                    <a:pt x="570379" y="334769"/>
                    <a:pt x="566886" y="302826"/>
                    <a:pt x="568283" y="270165"/>
                  </a:cubicBezTo>
                  <a:cubicBezTo>
                    <a:pt x="568458" y="267832"/>
                    <a:pt x="570466" y="266396"/>
                    <a:pt x="572430" y="266172"/>
                  </a:cubicBezTo>
                  <a:close/>
                  <a:moveTo>
                    <a:pt x="416864" y="226896"/>
                  </a:moveTo>
                  <a:cubicBezTo>
                    <a:pt x="422994" y="251026"/>
                    <a:pt x="429484" y="275156"/>
                    <a:pt x="443185" y="296405"/>
                  </a:cubicBezTo>
                  <a:cubicBezTo>
                    <a:pt x="459770" y="322696"/>
                    <a:pt x="486812" y="324857"/>
                    <a:pt x="513853" y="335661"/>
                  </a:cubicBezTo>
                  <a:cubicBezTo>
                    <a:pt x="518901" y="337822"/>
                    <a:pt x="514935" y="345025"/>
                    <a:pt x="509887" y="342864"/>
                  </a:cubicBezTo>
                  <a:cubicBezTo>
                    <a:pt x="482845" y="332060"/>
                    <a:pt x="457607" y="329179"/>
                    <a:pt x="439219" y="305409"/>
                  </a:cubicBezTo>
                  <a:cubicBezTo>
                    <a:pt x="422273" y="283440"/>
                    <a:pt x="416864" y="254267"/>
                    <a:pt x="412898" y="227616"/>
                  </a:cubicBezTo>
                  <a:cubicBezTo>
                    <a:pt x="412898" y="225456"/>
                    <a:pt x="416504" y="224735"/>
                    <a:pt x="416864" y="226896"/>
                  </a:cubicBezTo>
                  <a:close/>
                  <a:moveTo>
                    <a:pt x="951312" y="226246"/>
                  </a:moveTo>
                  <a:cubicBezTo>
                    <a:pt x="845912" y="244590"/>
                    <a:pt x="664970" y="247828"/>
                    <a:pt x="556692" y="255021"/>
                  </a:cubicBezTo>
                  <a:cubicBezTo>
                    <a:pt x="562448" y="351418"/>
                    <a:pt x="566045" y="441699"/>
                    <a:pt x="570721" y="539534"/>
                  </a:cubicBezTo>
                  <a:cubicBezTo>
                    <a:pt x="571261" y="549785"/>
                    <a:pt x="571801" y="582427"/>
                    <a:pt x="575713" y="612461"/>
                  </a:cubicBezTo>
                  <a:lnTo>
                    <a:pt x="583965" y="649862"/>
                  </a:lnTo>
                  <a:lnTo>
                    <a:pt x="584531" y="652431"/>
                  </a:lnTo>
                  <a:cubicBezTo>
                    <a:pt x="588595" y="663019"/>
                    <a:pt x="593924" y="669831"/>
                    <a:pt x="600938" y="669741"/>
                  </a:cubicBezTo>
                  <a:cubicBezTo>
                    <a:pt x="607773" y="669741"/>
                    <a:pt x="614968" y="671899"/>
                    <a:pt x="620723" y="674777"/>
                  </a:cubicBezTo>
                  <a:cubicBezTo>
                    <a:pt x="623601" y="674777"/>
                    <a:pt x="626839" y="674777"/>
                    <a:pt x="630436" y="675136"/>
                  </a:cubicBezTo>
                  <a:cubicBezTo>
                    <a:pt x="663171" y="679453"/>
                    <a:pt x="704540" y="678374"/>
                    <a:pt x="748786" y="674057"/>
                  </a:cubicBezTo>
                  <a:cubicBezTo>
                    <a:pt x="744109" y="668662"/>
                    <a:pt x="740872" y="662188"/>
                    <a:pt x="737634" y="656073"/>
                  </a:cubicBezTo>
                  <a:lnTo>
                    <a:pt x="739070" y="652652"/>
                  </a:lnTo>
                  <a:lnTo>
                    <a:pt x="739163" y="652431"/>
                  </a:lnTo>
                  <a:lnTo>
                    <a:pt x="739832" y="652666"/>
                  </a:lnTo>
                  <a:lnTo>
                    <a:pt x="743390" y="653915"/>
                  </a:lnTo>
                  <a:cubicBezTo>
                    <a:pt x="746628" y="660389"/>
                    <a:pt x="750585" y="665425"/>
                    <a:pt x="755261" y="670820"/>
                  </a:cubicBezTo>
                  <a:cubicBezTo>
                    <a:pt x="755980" y="671540"/>
                    <a:pt x="755980" y="672619"/>
                    <a:pt x="755980" y="673698"/>
                  </a:cubicBezTo>
                  <a:cubicBezTo>
                    <a:pt x="766413" y="672619"/>
                    <a:pt x="776845" y="671540"/>
                    <a:pt x="787636" y="670461"/>
                  </a:cubicBezTo>
                  <a:lnTo>
                    <a:pt x="776290" y="653322"/>
                  </a:lnTo>
                  <a:lnTo>
                    <a:pt x="770729" y="644923"/>
                  </a:lnTo>
                  <a:cubicBezTo>
                    <a:pt x="769650" y="642405"/>
                    <a:pt x="773607" y="641326"/>
                    <a:pt x="774686" y="643484"/>
                  </a:cubicBezTo>
                  <a:lnTo>
                    <a:pt x="782317" y="653430"/>
                  </a:lnTo>
                  <a:lnTo>
                    <a:pt x="794831" y="669741"/>
                  </a:lnTo>
                  <a:cubicBezTo>
                    <a:pt x="802385" y="668662"/>
                    <a:pt x="810299" y="667943"/>
                    <a:pt x="817853" y="667223"/>
                  </a:cubicBezTo>
                  <a:lnTo>
                    <a:pt x="807627" y="653885"/>
                  </a:lnTo>
                  <a:lnTo>
                    <a:pt x="784759" y="624061"/>
                  </a:lnTo>
                  <a:cubicBezTo>
                    <a:pt x="782960" y="620824"/>
                    <a:pt x="787996" y="617227"/>
                    <a:pt x="789795" y="620464"/>
                  </a:cubicBezTo>
                  <a:lnTo>
                    <a:pt x="817802" y="654068"/>
                  </a:lnTo>
                  <a:lnTo>
                    <a:pt x="827566" y="665785"/>
                  </a:lnTo>
                  <a:cubicBezTo>
                    <a:pt x="839797" y="664706"/>
                    <a:pt x="852387" y="663267"/>
                    <a:pt x="864618" y="661828"/>
                  </a:cubicBezTo>
                  <a:lnTo>
                    <a:pt x="858130" y="654794"/>
                  </a:lnTo>
                  <a:lnTo>
                    <a:pt x="834761" y="629456"/>
                  </a:lnTo>
                  <a:cubicBezTo>
                    <a:pt x="822530" y="617227"/>
                    <a:pt x="810299" y="605357"/>
                    <a:pt x="800227" y="591689"/>
                  </a:cubicBezTo>
                  <a:cubicBezTo>
                    <a:pt x="798428" y="588811"/>
                    <a:pt x="802745" y="585574"/>
                    <a:pt x="804903" y="588452"/>
                  </a:cubicBezTo>
                  <a:cubicBezTo>
                    <a:pt x="816055" y="603199"/>
                    <a:pt x="829724" y="615788"/>
                    <a:pt x="843394" y="628377"/>
                  </a:cubicBezTo>
                  <a:lnTo>
                    <a:pt x="869124" y="654992"/>
                  </a:lnTo>
                  <a:lnTo>
                    <a:pt x="874690" y="660749"/>
                  </a:lnTo>
                  <a:cubicBezTo>
                    <a:pt x="888360" y="659310"/>
                    <a:pt x="902029" y="657512"/>
                    <a:pt x="915339" y="656792"/>
                  </a:cubicBezTo>
                  <a:lnTo>
                    <a:pt x="914395" y="655806"/>
                  </a:lnTo>
                  <a:lnTo>
                    <a:pt x="818213" y="555360"/>
                  </a:lnTo>
                  <a:cubicBezTo>
                    <a:pt x="816055" y="552843"/>
                    <a:pt x="820371" y="550325"/>
                    <a:pt x="822530" y="552483"/>
                  </a:cubicBezTo>
                  <a:cubicBezTo>
                    <a:pt x="854546" y="587013"/>
                    <a:pt x="889439" y="621903"/>
                    <a:pt x="924692" y="653555"/>
                  </a:cubicBezTo>
                  <a:cubicBezTo>
                    <a:pt x="925412" y="653915"/>
                    <a:pt x="925771" y="654634"/>
                    <a:pt x="925771" y="655713"/>
                  </a:cubicBezTo>
                  <a:cubicBezTo>
                    <a:pt x="939081" y="654634"/>
                    <a:pt x="951312" y="653555"/>
                    <a:pt x="963543" y="653196"/>
                  </a:cubicBezTo>
                  <a:cubicBezTo>
                    <a:pt x="957787" y="647440"/>
                    <a:pt x="952391" y="641326"/>
                    <a:pt x="946995" y="635211"/>
                  </a:cubicBezTo>
                  <a:cubicBezTo>
                    <a:pt x="934045" y="620824"/>
                    <a:pt x="918577" y="608954"/>
                    <a:pt x="903828" y="596725"/>
                  </a:cubicBezTo>
                  <a:cubicBezTo>
                    <a:pt x="876129" y="572985"/>
                    <a:pt x="852027" y="546009"/>
                    <a:pt x="824688" y="522629"/>
                  </a:cubicBezTo>
                  <a:cubicBezTo>
                    <a:pt x="822170" y="520471"/>
                    <a:pt x="825408" y="516874"/>
                    <a:pt x="827926" y="518672"/>
                  </a:cubicBezTo>
                  <a:cubicBezTo>
                    <a:pt x="853826" y="539894"/>
                    <a:pt x="876849" y="564353"/>
                    <a:pt x="902749" y="585934"/>
                  </a:cubicBezTo>
                  <a:cubicBezTo>
                    <a:pt x="916418" y="597444"/>
                    <a:pt x="930448" y="608594"/>
                    <a:pt x="943758" y="620464"/>
                  </a:cubicBezTo>
                  <a:cubicBezTo>
                    <a:pt x="955269" y="630535"/>
                    <a:pt x="964622" y="642405"/>
                    <a:pt x="975773" y="652836"/>
                  </a:cubicBezTo>
                  <a:cubicBezTo>
                    <a:pt x="976852" y="652836"/>
                    <a:pt x="977572" y="652836"/>
                    <a:pt x="978291" y="652836"/>
                  </a:cubicBezTo>
                  <a:cubicBezTo>
                    <a:pt x="977572" y="639168"/>
                    <a:pt x="976493" y="625859"/>
                    <a:pt x="975414" y="612551"/>
                  </a:cubicBezTo>
                  <a:cubicBezTo>
                    <a:pt x="973975" y="612551"/>
                    <a:pt x="972895" y="612191"/>
                    <a:pt x="971816" y="611112"/>
                  </a:cubicBezTo>
                  <a:cubicBezTo>
                    <a:pt x="929369" y="562914"/>
                    <a:pt x="872892" y="526226"/>
                    <a:pt x="834401" y="475150"/>
                  </a:cubicBezTo>
                  <a:cubicBezTo>
                    <a:pt x="832602" y="472632"/>
                    <a:pt x="836559" y="470114"/>
                    <a:pt x="838358" y="472273"/>
                  </a:cubicBezTo>
                  <a:cubicBezTo>
                    <a:pt x="876849" y="521190"/>
                    <a:pt x="932246" y="555720"/>
                    <a:pt x="974334" y="601760"/>
                  </a:cubicBezTo>
                  <a:cubicBezTo>
                    <a:pt x="973615" y="590250"/>
                    <a:pt x="972895" y="578740"/>
                    <a:pt x="972176" y="567230"/>
                  </a:cubicBezTo>
                  <a:cubicBezTo>
                    <a:pt x="952751" y="548886"/>
                    <a:pt x="934764" y="529103"/>
                    <a:pt x="915339" y="510759"/>
                  </a:cubicBezTo>
                  <a:cubicBezTo>
                    <a:pt x="889799" y="486300"/>
                    <a:pt x="863179" y="463280"/>
                    <a:pt x="838358" y="438462"/>
                  </a:cubicBezTo>
                  <a:cubicBezTo>
                    <a:pt x="836559" y="436304"/>
                    <a:pt x="839437" y="433067"/>
                    <a:pt x="841595" y="434865"/>
                  </a:cubicBezTo>
                  <a:cubicBezTo>
                    <a:pt x="864978" y="457525"/>
                    <a:pt x="890158" y="478387"/>
                    <a:pt x="914620" y="500328"/>
                  </a:cubicBezTo>
                  <a:cubicBezTo>
                    <a:pt x="934405" y="517953"/>
                    <a:pt x="952751" y="537016"/>
                    <a:pt x="971816" y="555360"/>
                  </a:cubicBezTo>
                  <a:cubicBezTo>
                    <a:pt x="971097" y="544210"/>
                    <a:pt x="970377" y="533060"/>
                    <a:pt x="969658" y="521910"/>
                  </a:cubicBezTo>
                  <a:cubicBezTo>
                    <a:pt x="950592" y="507162"/>
                    <a:pt x="935484" y="487020"/>
                    <a:pt x="918937" y="469755"/>
                  </a:cubicBezTo>
                  <a:cubicBezTo>
                    <a:pt x="898072" y="447814"/>
                    <a:pt x="871453" y="428391"/>
                    <a:pt x="853107" y="404292"/>
                  </a:cubicBezTo>
                  <a:cubicBezTo>
                    <a:pt x="852027" y="402493"/>
                    <a:pt x="854546" y="401054"/>
                    <a:pt x="855625" y="402493"/>
                  </a:cubicBezTo>
                  <a:cubicBezTo>
                    <a:pt x="876849" y="424434"/>
                    <a:pt x="902029" y="443498"/>
                    <a:pt x="923973" y="465079"/>
                  </a:cubicBezTo>
                  <a:cubicBezTo>
                    <a:pt x="939081" y="480545"/>
                    <a:pt x="953111" y="496731"/>
                    <a:pt x="969298" y="510759"/>
                  </a:cubicBezTo>
                  <a:cubicBezTo>
                    <a:pt x="968579" y="498890"/>
                    <a:pt x="968219" y="486660"/>
                    <a:pt x="967500" y="474790"/>
                  </a:cubicBezTo>
                  <a:cubicBezTo>
                    <a:pt x="936203" y="440980"/>
                    <a:pt x="898072" y="413644"/>
                    <a:pt x="865337" y="381272"/>
                  </a:cubicBezTo>
                  <a:cubicBezTo>
                    <a:pt x="863179" y="379114"/>
                    <a:pt x="866057" y="375517"/>
                    <a:pt x="868215" y="377675"/>
                  </a:cubicBezTo>
                  <a:cubicBezTo>
                    <a:pt x="899511" y="407529"/>
                    <a:pt x="937283" y="431628"/>
                    <a:pt x="967140" y="463280"/>
                  </a:cubicBezTo>
                  <a:cubicBezTo>
                    <a:pt x="966780" y="452849"/>
                    <a:pt x="966420" y="442419"/>
                    <a:pt x="966061" y="431628"/>
                  </a:cubicBezTo>
                  <a:cubicBezTo>
                    <a:pt x="965701" y="428391"/>
                    <a:pt x="965701" y="424794"/>
                    <a:pt x="965701" y="421557"/>
                  </a:cubicBezTo>
                  <a:cubicBezTo>
                    <a:pt x="934405" y="397098"/>
                    <a:pt x="900231" y="377315"/>
                    <a:pt x="868575" y="353576"/>
                  </a:cubicBezTo>
                  <a:cubicBezTo>
                    <a:pt x="865697" y="351418"/>
                    <a:pt x="869294" y="347461"/>
                    <a:pt x="872172" y="349619"/>
                  </a:cubicBezTo>
                  <a:cubicBezTo>
                    <a:pt x="902029" y="371200"/>
                    <a:pt x="935484" y="388465"/>
                    <a:pt x="964982" y="410766"/>
                  </a:cubicBezTo>
                  <a:cubicBezTo>
                    <a:pt x="964262" y="397098"/>
                    <a:pt x="963543" y="383789"/>
                    <a:pt x="962823" y="370481"/>
                  </a:cubicBezTo>
                  <a:cubicBezTo>
                    <a:pt x="954909" y="365805"/>
                    <a:pt x="947355" y="359331"/>
                    <a:pt x="940160" y="355014"/>
                  </a:cubicBezTo>
                  <a:cubicBezTo>
                    <a:pt x="922534" y="345303"/>
                    <a:pt x="905267" y="335951"/>
                    <a:pt x="889439" y="324081"/>
                  </a:cubicBezTo>
                  <a:cubicBezTo>
                    <a:pt x="887281" y="322283"/>
                    <a:pt x="889799" y="319046"/>
                    <a:pt x="891957" y="320844"/>
                  </a:cubicBezTo>
                  <a:cubicBezTo>
                    <a:pt x="906346" y="331275"/>
                    <a:pt x="922174" y="339188"/>
                    <a:pt x="938002" y="347461"/>
                  </a:cubicBezTo>
                  <a:cubicBezTo>
                    <a:pt x="945556" y="351418"/>
                    <a:pt x="953830" y="357892"/>
                    <a:pt x="962463" y="362568"/>
                  </a:cubicBezTo>
                  <a:cubicBezTo>
                    <a:pt x="961744" y="352137"/>
                    <a:pt x="961025" y="341706"/>
                    <a:pt x="959945" y="330915"/>
                  </a:cubicBezTo>
                  <a:cubicBezTo>
                    <a:pt x="953830" y="329477"/>
                    <a:pt x="948074" y="323362"/>
                    <a:pt x="943038" y="320125"/>
                  </a:cubicBezTo>
                  <a:cubicBezTo>
                    <a:pt x="931887" y="312931"/>
                    <a:pt x="920375" y="306097"/>
                    <a:pt x="910303" y="297824"/>
                  </a:cubicBezTo>
                  <a:cubicBezTo>
                    <a:pt x="907785" y="295666"/>
                    <a:pt x="911023" y="291709"/>
                    <a:pt x="913900" y="293868"/>
                  </a:cubicBezTo>
                  <a:cubicBezTo>
                    <a:pt x="927930" y="305018"/>
                    <a:pt x="944477" y="312571"/>
                    <a:pt x="959586" y="322643"/>
                  </a:cubicBezTo>
                  <a:cubicBezTo>
                    <a:pt x="958866" y="315449"/>
                    <a:pt x="958506" y="307895"/>
                    <a:pt x="957787" y="300342"/>
                  </a:cubicBezTo>
                  <a:cubicBezTo>
                    <a:pt x="947715" y="294587"/>
                    <a:pt x="938002" y="287033"/>
                    <a:pt x="927930" y="280919"/>
                  </a:cubicBezTo>
                  <a:cubicBezTo>
                    <a:pt x="925052" y="278761"/>
                    <a:pt x="928649" y="274804"/>
                    <a:pt x="931527" y="276962"/>
                  </a:cubicBezTo>
                  <a:cubicBezTo>
                    <a:pt x="940160" y="281998"/>
                    <a:pt x="949154" y="286674"/>
                    <a:pt x="957068" y="292429"/>
                  </a:cubicBezTo>
                  <a:cubicBezTo>
                    <a:pt x="956708" y="287033"/>
                    <a:pt x="956348" y="281278"/>
                    <a:pt x="955988" y="275883"/>
                  </a:cubicBezTo>
                  <a:cubicBezTo>
                    <a:pt x="951672" y="271927"/>
                    <a:pt x="948074" y="267970"/>
                    <a:pt x="943758" y="264373"/>
                  </a:cubicBezTo>
                  <a:cubicBezTo>
                    <a:pt x="941240" y="262215"/>
                    <a:pt x="944477" y="258618"/>
                    <a:pt x="947355" y="260417"/>
                  </a:cubicBezTo>
                  <a:cubicBezTo>
                    <a:pt x="949873" y="262575"/>
                    <a:pt x="952391" y="265093"/>
                    <a:pt x="954909" y="266891"/>
                  </a:cubicBezTo>
                  <a:cubicBezTo>
                    <a:pt x="953830" y="254302"/>
                    <a:pt x="952751" y="240634"/>
                    <a:pt x="951312" y="226246"/>
                  </a:cubicBezTo>
                  <a:close/>
                  <a:moveTo>
                    <a:pt x="157158" y="219105"/>
                  </a:moveTo>
                  <a:cubicBezTo>
                    <a:pt x="163610" y="218385"/>
                    <a:pt x="166478" y="228102"/>
                    <a:pt x="159667" y="229182"/>
                  </a:cubicBezTo>
                  <a:cubicBezTo>
                    <a:pt x="134933" y="232780"/>
                    <a:pt x="106255" y="229182"/>
                    <a:pt x="84388" y="242857"/>
                  </a:cubicBezTo>
                  <a:cubicBezTo>
                    <a:pt x="66107" y="254373"/>
                    <a:pt x="51409" y="269848"/>
                    <a:pt x="41014" y="288921"/>
                  </a:cubicBezTo>
                  <a:cubicBezTo>
                    <a:pt x="27392" y="314832"/>
                    <a:pt x="9468" y="354779"/>
                    <a:pt x="10185" y="385368"/>
                  </a:cubicBezTo>
                  <a:cubicBezTo>
                    <a:pt x="10185" y="387887"/>
                    <a:pt x="6601" y="387887"/>
                    <a:pt x="5525" y="385728"/>
                  </a:cubicBezTo>
                  <a:cubicBezTo>
                    <a:pt x="148" y="370973"/>
                    <a:pt x="6242" y="354779"/>
                    <a:pt x="11261" y="340384"/>
                  </a:cubicBezTo>
                  <a:cubicBezTo>
                    <a:pt x="19147" y="317711"/>
                    <a:pt x="25600" y="294679"/>
                    <a:pt x="39221" y="274526"/>
                  </a:cubicBezTo>
                  <a:cubicBezTo>
                    <a:pt x="70767" y="227742"/>
                    <a:pt x="105180" y="226303"/>
                    <a:pt x="157158" y="219105"/>
                  </a:cubicBezTo>
                  <a:close/>
                  <a:moveTo>
                    <a:pt x="108829" y="207995"/>
                  </a:moveTo>
                  <a:cubicBezTo>
                    <a:pt x="115676" y="207995"/>
                    <a:pt x="114955" y="217396"/>
                    <a:pt x="108829" y="218119"/>
                  </a:cubicBezTo>
                  <a:cubicBezTo>
                    <a:pt x="59101" y="223904"/>
                    <a:pt x="28471" y="262953"/>
                    <a:pt x="5768" y="304533"/>
                  </a:cubicBezTo>
                  <a:cubicBezTo>
                    <a:pt x="3967" y="308511"/>
                    <a:pt x="-1439" y="304895"/>
                    <a:pt x="363" y="301279"/>
                  </a:cubicBezTo>
                  <a:cubicBezTo>
                    <a:pt x="20903" y="258253"/>
                    <a:pt x="55497" y="207272"/>
                    <a:pt x="108829" y="207995"/>
                  </a:cubicBezTo>
                  <a:close/>
                  <a:moveTo>
                    <a:pt x="424447" y="195132"/>
                  </a:moveTo>
                  <a:cubicBezTo>
                    <a:pt x="427696" y="220545"/>
                    <a:pt x="433834" y="245600"/>
                    <a:pt x="445748" y="268865"/>
                  </a:cubicBezTo>
                  <a:cubicBezTo>
                    <a:pt x="460911" y="300004"/>
                    <a:pt x="488711" y="312174"/>
                    <a:pt x="523010" y="318258"/>
                  </a:cubicBezTo>
                  <a:cubicBezTo>
                    <a:pt x="528425" y="319332"/>
                    <a:pt x="526620" y="327564"/>
                    <a:pt x="521204" y="326491"/>
                  </a:cubicBezTo>
                  <a:cubicBezTo>
                    <a:pt x="488350" y="320048"/>
                    <a:pt x="462355" y="309668"/>
                    <a:pt x="443943" y="282108"/>
                  </a:cubicBezTo>
                  <a:cubicBezTo>
                    <a:pt x="426974" y="256696"/>
                    <a:pt x="422280" y="224840"/>
                    <a:pt x="420836" y="195490"/>
                  </a:cubicBezTo>
                  <a:cubicBezTo>
                    <a:pt x="420836" y="193343"/>
                    <a:pt x="424086" y="192985"/>
                    <a:pt x="424447" y="195132"/>
                  </a:cubicBezTo>
                  <a:close/>
                  <a:moveTo>
                    <a:pt x="923292" y="189841"/>
                  </a:moveTo>
                  <a:cubicBezTo>
                    <a:pt x="946221" y="190202"/>
                    <a:pt x="968110" y="194530"/>
                    <a:pt x="980773" y="208775"/>
                  </a:cubicBezTo>
                  <a:cubicBezTo>
                    <a:pt x="1008270" y="239788"/>
                    <a:pt x="1009717" y="290276"/>
                    <a:pt x="1012611" y="328863"/>
                  </a:cubicBezTo>
                  <a:cubicBezTo>
                    <a:pt x="1012611" y="333190"/>
                    <a:pt x="1005014" y="333912"/>
                    <a:pt x="1004652" y="329223"/>
                  </a:cubicBezTo>
                  <a:cubicBezTo>
                    <a:pt x="1002119" y="296407"/>
                    <a:pt x="999948" y="262147"/>
                    <a:pt x="987285" y="231133"/>
                  </a:cubicBezTo>
                  <a:cubicBezTo>
                    <a:pt x="969195" y="186415"/>
                    <a:pt x="900815" y="196874"/>
                    <a:pt x="860293" y="197955"/>
                  </a:cubicBezTo>
                  <a:cubicBezTo>
                    <a:pt x="857760" y="197955"/>
                    <a:pt x="857398" y="195070"/>
                    <a:pt x="859569" y="194710"/>
                  </a:cubicBezTo>
                  <a:cubicBezTo>
                    <a:pt x="876393" y="193087"/>
                    <a:pt x="900362" y="189481"/>
                    <a:pt x="923292" y="189841"/>
                  </a:cubicBezTo>
                  <a:close/>
                  <a:moveTo>
                    <a:pt x="930690" y="172829"/>
                  </a:moveTo>
                  <a:cubicBezTo>
                    <a:pt x="940645" y="172829"/>
                    <a:pt x="950511" y="173819"/>
                    <a:pt x="959658" y="176878"/>
                  </a:cubicBezTo>
                  <a:cubicBezTo>
                    <a:pt x="977236" y="182636"/>
                    <a:pt x="989433" y="194152"/>
                    <a:pt x="1001271" y="207108"/>
                  </a:cubicBezTo>
                  <a:cubicBezTo>
                    <a:pt x="1025665" y="234820"/>
                    <a:pt x="1036428" y="272968"/>
                    <a:pt x="1031405" y="308237"/>
                  </a:cubicBezTo>
                  <a:cubicBezTo>
                    <a:pt x="1030688" y="313275"/>
                    <a:pt x="1022078" y="312196"/>
                    <a:pt x="1023154" y="307157"/>
                  </a:cubicBezTo>
                  <a:cubicBezTo>
                    <a:pt x="1027818" y="276927"/>
                    <a:pt x="1019208" y="245977"/>
                    <a:pt x="1002348" y="220425"/>
                  </a:cubicBezTo>
                  <a:cubicBezTo>
                    <a:pt x="993021" y="205669"/>
                    <a:pt x="979389" y="192713"/>
                    <a:pt x="963604" y="184435"/>
                  </a:cubicBezTo>
                  <a:cubicBezTo>
                    <a:pt x="945668" y="175078"/>
                    <a:pt x="921274" y="177238"/>
                    <a:pt x="901902" y="178317"/>
                  </a:cubicBezTo>
                  <a:cubicBezTo>
                    <a:pt x="899391" y="178317"/>
                    <a:pt x="898673" y="174719"/>
                    <a:pt x="901184" y="174719"/>
                  </a:cubicBezTo>
                  <a:cubicBezTo>
                    <a:pt x="910691" y="173819"/>
                    <a:pt x="920735" y="172829"/>
                    <a:pt x="930690" y="172829"/>
                  </a:cubicBezTo>
                  <a:close/>
                  <a:moveTo>
                    <a:pt x="368555" y="70141"/>
                  </a:moveTo>
                  <a:cubicBezTo>
                    <a:pt x="286538" y="70861"/>
                    <a:pt x="304884" y="193514"/>
                    <a:pt x="283300" y="236318"/>
                  </a:cubicBezTo>
                  <a:cubicBezTo>
                    <a:pt x="261716" y="279480"/>
                    <a:pt x="225024" y="261855"/>
                    <a:pt x="183296" y="258978"/>
                  </a:cubicBezTo>
                  <a:cubicBezTo>
                    <a:pt x="137251" y="255741"/>
                    <a:pt x="90487" y="267610"/>
                    <a:pt x="71061" y="310053"/>
                  </a:cubicBezTo>
                  <a:cubicBezTo>
                    <a:pt x="57752" y="338109"/>
                    <a:pt x="51996" y="390983"/>
                    <a:pt x="49118" y="421197"/>
                  </a:cubicBezTo>
                  <a:cubicBezTo>
                    <a:pt x="43003" y="490617"/>
                    <a:pt x="39405" y="594207"/>
                    <a:pt x="114229" y="633772"/>
                  </a:cubicBezTo>
                  <a:cubicBezTo>
                    <a:pt x="171425" y="663626"/>
                    <a:pt x="266753" y="648879"/>
                    <a:pt x="329345" y="645282"/>
                  </a:cubicBezTo>
                  <a:cubicBezTo>
                    <a:pt x="403089" y="640966"/>
                    <a:pt x="476833" y="637369"/>
                    <a:pt x="550217" y="645642"/>
                  </a:cubicBezTo>
                  <a:cubicBezTo>
                    <a:pt x="544461" y="621183"/>
                    <a:pt x="542663" y="596005"/>
                    <a:pt x="541943" y="583416"/>
                  </a:cubicBezTo>
                  <a:cubicBezTo>
                    <a:pt x="537267" y="491336"/>
                    <a:pt x="532231" y="398896"/>
                    <a:pt x="528993" y="306816"/>
                  </a:cubicBezTo>
                  <a:cubicBezTo>
                    <a:pt x="490143" y="314010"/>
                    <a:pt x="467480" y="293148"/>
                    <a:pt x="448414" y="256460"/>
                  </a:cubicBezTo>
                  <a:cubicBezTo>
                    <a:pt x="423953" y="209341"/>
                    <a:pt x="455609" y="69422"/>
                    <a:pt x="368555" y="70141"/>
                  </a:cubicBezTo>
                  <a:close/>
                  <a:moveTo>
                    <a:pt x="386137" y="50493"/>
                  </a:moveTo>
                  <a:cubicBezTo>
                    <a:pt x="411812" y="53955"/>
                    <a:pt x="435284" y="67624"/>
                    <a:pt x="449853" y="92082"/>
                  </a:cubicBezTo>
                  <a:cubicBezTo>
                    <a:pt x="478991" y="140640"/>
                    <a:pt x="435464" y="289911"/>
                    <a:pt x="527914" y="283437"/>
                  </a:cubicBezTo>
                  <a:cubicBezTo>
                    <a:pt x="527554" y="270488"/>
                    <a:pt x="527194" y="257539"/>
                    <a:pt x="526835" y="244590"/>
                  </a:cubicBezTo>
                  <a:cubicBezTo>
                    <a:pt x="526835" y="242073"/>
                    <a:pt x="527914" y="240274"/>
                    <a:pt x="529713" y="238835"/>
                  </a:cubicBezTo>
                  <a:cubicBezTo>
                    <a:pt x="532231" y="235238"/>
                    <a:pt x="537627" y="232721"/>
                    <a:pt x="546620" y="232001"/>
                  </a:cubicBezTo>
                  <a:cubicBezTo>
                    <a:pt x="654538" y="226246"/>
                    <a:pt x="843034" y="211499"/>
                    <a:pt x="951672" y="207182"/>
                  </a:cubicBezTo>
                  <a:cubicBezTo>
                    <a:pt x="958147" y="206823"/>
                    <a:pt x="961744" y="210780"/>
                    <a:pt x="962463" y="215096"/>
                  </a:cubicBezTo>
                  <a:cubicBezTo>
                    <a:pt x="964982" y="215456"/>
                    <a:pt x="967140" y="216894"/>
                    <a:pt x="968219" y="219412"/>
                  </a:cubicBezTo>
                  <a:cubicBezTo>
                    <a:pt x="993040" y="282717"/>
                    <a:pt x="989083" y="361489"/>
                    <a:pt x="993040" y="428391"/>
                  </a:cubicBezTo>
                  <a:cubicBezTo>
                    <a:pt x="997717" y="505004"/>
                    <a:pt x="1001314" y="581258"/>
                    <a:pt x="1009228" y="657512"/>
                  </a:cubicBezTo>
                  <a:cubicBezTo>
                    <a:pt x="1011026" y="675856"/>
                    <a:pt x="994479" y="682690"/>
                    <a:pt x="985126" y="674777"/>
                  </a:cubicBezTo>
                  <a:cubicBezTo>
                    <a:pt x="888720" y="673698"/>
                    <a:pt x="716051" y="716501"/>
                    <a:pt x="620004" y="705710"/>
                  </a:cubicBezTo>
                  <a:cubicBezTo>
                    <a:pt x="616047" y="704991"/>
                    <a:pt x="612450" y="704271"/>
                    <a:pt x="609932" y="702832"/>
                  </a:cubicBezTo>
                  <a:cubicBezTo>
                    <a:pt x="586190" y="711465"/>
                    <a:pt x="570721" y="697077"/>
                    <a:pt x="560289" y="675496"/>
                  </a:cubicBezTo>
                  <a:cubicBezTo>
                    <a:pt x="557411" y="675856"/>
                    <a:pt x="554534" y="675856"/>
                    <a:pt x="550936" y="675496"/>
                  </a:cubicBezTo>
                  <a:cubicBezTo>
                    <a:pt x="458487" y="663986"/>
                    <a:pt x="364958" y="671899"/>
                    <a:pt x="271789" y="674777"/>
                  </a:cubicBezTo>
                  <a:cubicBezTo>
                    <a:pt x="207398" y="676935"/>
                    <a:pt x="143726" y="685208"/>
                    <a:pt x="88328" y="651037"/>
                  </a:cubicBezTo>
                  <a:cubicBezTo>
                    <a:pt x="26815" y="613270"/>
                    <a:pt x="16023" y="533060"/>
                    <a:pt x="16743" y="470474"/>
                  </a:cubicBezTo>
                  <a:cubicBezTo>
                    <a:pt x="17462" y="407529"/>
                    <a:pt x="18182" y="329836"/>
                    <a:pt x="58471" y="276243"/>
                  </a:cubicBezTo>
                  <a:cubicBezTo>
                    <a:pt x="104876" y="215096"/>
                    <a:pt x="179339" y="242073"/>
                    <a:pt x="244090" y="235958"/>
                  </a:cubicBezTo>
                  <a:cubicBezTo>
                    <a:pt x="274307" y="233440"/>
                    <a:pt x="267112" y="169775"/>
                    <a:pt x="269630" y="148913"/>
                  </a:cubicBezTo>
                  <a:cubicBezTo>
                    <a:pt x="272868" y="120857"/>
                    <a:pt x="284019" y="87406"/>
                    <a:pt x="309200" y="70141"/>
                  </a:cubicBezTo>
                  <a:cubicBezTo>
                    <a:pt x="332583" y="53776"/>
                    <a:pt x="360461" y="47031"/>
                    <a:pt x="386137" y="50493"/>
                  </a:cubicBezTo>
                  <a:close/>
                  <a:moveTo>
                    <a:pt x="380886" y="38175"/>
                  </a:moveTo>
                  <a:cubicBezTo>
                    <a:pt x="421803" y="41757"/>
                    <a:pt x="454464" y="64324"/>
                    <a:pt x="467385" y="100503"/>
                  </a:cubicBezTo>
                  <a:cubicBezTo>
                    <a:pt x="468102" y="102652"/>
                    <a:pt x="464872" y="103727"/>
                    <a:pt x="463795" y="101577"/>
                  </a:cubicBezTo>
                  <a:cubicBezTo>
                    <a:pt x="446926" y="68622"/>
                    <a:pt x="418931" y="49996"/>
                    <a:pt x="379451" y="45697"/>
                  </a:cubicBezTo>
                  <a:cubicBezTo>
                    <a:pt x="334587" y="41041"/>
                    <a:pt x="298695" y="60742"/>
                    <a:pt x="272854" y="94413"/>
                  </a:cubicBezTo>
                  <a:cubicBezTo>
                    <a:pt x="269265" y="99070"/>
                    <a:pt x="262086" y="93339"/>
                    <a:pt x="265675" y="89040"/>
                  </a:cubicBezTo>
                  <a:cubicBezTo>
                    <a:pt x="294388" y="51787"/>
                    <a:pt x="332433" y="34235"/>
                    <a:pt x="380886" y="38175"/>
                  </a:cubicBezTo>
                  <a:close/>
                  <a:moveTo>
                    <a:pt x="377525" y="20227"/>
                  </a:moveTo>
                  <a:cubicBezTo>
                    <a:pt x="411992" y="21502"/>
                    <a:pt x="444706" y="35159"/>
                    <a:pt x="459445" y="64658"/>
                  </a:cubicBezTo>
                  <a:cubicBezTo>
                    <a:pt x="460164" y="66479"/>
                    <a:pt x="457647" y="67208"/>
                    <a:pt x="456569" y="66115"/>
                  </a:cubicBezTo>
                  <a:cubicBezTo>
                    <a:pt x="416665" y="19863"/>
                    <a:pt x="337936" y="15857"/>
                    <a:pt x="291202" y="56646"/>
                  </a:cubicBezTo>
                  <a:cubicBezTo>
                    <a:pt x="287248" y="59924"/>
                    <a:pt x="281136" y="53368"/>
                    <a:pt x="285091" y="50091"/>
                  </a:cubicBezTo>
                  <a:cubicBezTo>
                    <a:pt x="306840" y="30061"/>
                    <a:pt x="343059" y="18953"/>
                    <a:pt x="377525" y="20227"/>
                  </a:cubicBezTo>
                  <a:close/>
                  <a:moveTo>
                    <a:pt x="375215" y="699"/>
                  </a:moveTo>
                  <a:cubicBezTo>
                    <a:pt x="397055" y="3064"/>
                    <a:pt x="418624" y="11249"/>
                    <a:pt x="437215" y="22527"/>
                  </a:cubicBezTo>
                  <a:cubicBezTo>
                    <a:pt x="437937" y="23255"/>
                    <a:pt x="436854" y="24346"/>
                    <a:pt x="436132" y="23982"/>
                  </a:cubicBezTo>
                  <a:cubicBezTo>
                    <a:pt x="398228" y="8339"/>
                    <a:pt x="354548" y="-1484"/>
                    <a:pt x="316644" y="20708"/>
                  </a:cubicBezTo>
                  <a:cubicBezTo>
                    <a:pt x="311951" y="23618"/>
                    <a:pt x="306536" y="17070"/>
                    <a:pt x="311590" y="13796"/>
                  </a:cubicBezTo>
                  <a:cubicBezTo>
                    <a:pt x="331264" y="1790"/>
                    <a:pt x="353375" y="-1666"/>
                    <a:pt x="375215" y="6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BE4AC89E-5D2C-B543-ABA1-1288968F8B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15341" y="695305"/>
              <a:ext cx="1658503" cy="2448964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2331591-5B4A-C641-9354-01965BD2D1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32543" y="1189914"/>
              <a:ext cx="1313298" cy="394617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014E28-6E22-EE4D-9ACA-DED9A8F2BA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77409" y="6518848"/>
              <a:ext cx="881361" cy="549317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23EF9B0-5816-1740-A6E5-7A17E416B2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7266" y="3315251"/>
              <a:ext cx="2411933" cy="86038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C62C87B-778C-1B47-8E5F-7B7180360F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53916" y="4522212"/>
              <a:ext cx="531509" cy="357572"/>
            </a:xfrm>
            <a:custGeom>
              <a:avLst/>
              <a:gdLst>
                <a:gd name="connsiteX0" fmla="*/ 261284 w 297666"/>
                <a:gd name="connsiteY0" fmla="*/ 159319 h 200254"/>
                <a:gd name="connsiteX1" fmla="*/ 262778 w 297666"/>
                <a:gd name="connsiteY1" fmla="*/ 159981 h 200254"/>
                <a:gd name="connsiteX2" fmla="*/ 259043 w 297666"/>
                <a:gd name="connsiteY2" fmla="*/ 165272 h 200254"/>
                <a:gd name="connsiteX3" fmla="*/ 257549 w 297666"/>
                <a:gd name="connsiteY3" fmla="*/ 164280 h 200254"/>
                <a:gd name="connsiteX4" fmla="*/ 261284 w 297666"/>
                <a:gd name="connsiteY4" fmla="*/ 159319 h 200254"/>
                <a:gd name="connsiteX5" fmla="*/ 261541 w 297666"/>
                <a:gd name="connsiteY5" fmla="*/ 153931 h 200254"/>
                <a:gd name="connsiteX6" fmla="*/ 262335 w 297666"/>
                <a:gd name="connsiteY6" fmla="*/ 155030 h 200254"/>
                <a:gd name="connsiteX7" fmla="*/ 257572 w 297666"/>
                <a:gd name="connsiteY7" fmla="*/ 161990 h 200254"/>
                <a:gd name="connsiteX8" fmla="*/ 255984 w 297666"/>
                <a:gd name="connsiteY8" fmla="*/ 160891 h 200254"/>
                <a:gd name="connsiteX9" fmla="*/ 261541 w 297666"/>
                <a:gd name="connsiteY9" fmla="*/ 153931 h 200254"/>
                <a:gd name="connsiteX10" fmla="*/ 75332 w 297666"/>
                <a:gd name="connsiteY10" fmla="*/ 150760 h 200254"/>
                <a:gd name="connsiteX11" fmla="*/ 121729 w 297666"/>
                <a:gd name="connsiteY11" fmla="*/ 160390 h 200254"/>
                <a:gd name="connsiteX12" fmla="*/ 165249 w 297666"/>
                <a:gd name="connsiteY12" fmla="*/ 170392 h 200254"/>
                <a:gd name="connsiteX13" fmla="*/ 164889 w 297666"/>
                <a:gd name="connsiteY13" fmla="*/ 171873 h 200254"/>
                <a:gd name="connsiteX14" fmla="*/ 75332 w 297666"/>
                <a:gd name="connsiteY14" fmla="*/ 151871 h 200254"/>
                <a:gd name="connsiteX15" fmla="*/ 75332 w 297666"/>
                <a:gd name="connsiteY15" fmla="*/ 150760 h 200254"/>
                <a:gd name="connsiteX16" fmla="*/ 258152 w 297666"/>
                <a:gd name="connsiteY16" fmla="*/ 149476 h 200254"/>
                <a:gd name="connsiteX17" fmla="*/ 259251 w 297666"/>
                <a:gd name="connsiteY17" fmla="*/ 150486 h 200254"/>
                <a:gd name="connsiteX18" fmla="*/ 255588 w 297666"/>
                <a:gd name="connsiteY18" fmla="*/ 155200 h 200254"/>
                <a:gd name="connsiteX19" fmla="*/ 252291 w 297666"/>
                <a:gd name="connsiteY19" fmla="*/ 159241 h 200254"/>
                <a:gd name="connsiteX20" fmla="*/ 250825 w 297666"/>
                <a:gd name="connsiteY20" fmla="*/ 158904 h 200254"/>
                <a:gd name="connsiteX21" fmla="*/ 254122 w 297666"/>
                <a:gd name="connsiteY21" fmla="*/ 154190 h 200254"/>
                <a:gd name="connsiteX22" fmla="*/ 258152 w 297666"/>
                <a:gd name="connsiteY22" fmla="*/ 149476 h 200254"/>
                <a:gd name="connsiteX23" fmla="*/ 95977 w 297666"/>
                <a:gd name="connsiteY23" fmla="*/ 148802 h 200254"/>
                <a:gd name="connsiteX24" fmla="*/ 127957 w 297666"/>
                <a:gd name="connsiteY24" fmla="*/ 154874 h 200254"/>
                <a:gd name="connsiteX25" fmla="*/ 143220 w 297666"/>
                <a:gd name="connsiteY25" fmla="*/ 158089 h 200254"/>
                <a:gd name="connsiteX26" fmla="*/ 154122 w 297666"/>
                <a:gd name="connsiteY26" fmla="*/ 160589 h 200254"/>
                <a:gd name="connsiteX27" fmla="*/ 153395 w 297666"/>
                <a:gd name="connsiteY27" fmla="*/ 162375 h 200254"/>
                <a:gd name="connsiteX28" fmla="*/ 139222 w 297666"/>
                <a:gd name="connsiteY28" fmla="*/ 159160 h 200254"/>
                <a:gd name="connsiteX29" fmla="*/ 123959 w 297666"/>
                <a:gd name="connsiteY29" fmla="*/ 155589 h 200254"/>
                <a:gd name="connsiteX30" fmla="*/ 95977 w 297666"/>
                <a:gd name="connsiteY30" fmla="*/ 149874 h 200254"/>
                <a:gd name="connsiteX31" fmla="*/ 95977 w 297666"/>
                <a:gd name="connsiteY31" fmla="*/ 148802 h 200254"/>
                <a:gd name="connsiteX32" fmla="*/ 111847 w 297666"/>
                <a:gd name="connsiteY32" fmla="*/ 147575 h 200254"/>
                <a:gd name="connsiteX33" fmla="*/ 149369 w 297666"/>
                <a:gd name="connsiteY33" fmla="*/ 152987 h 200254"/>
                <a:gd name="connsiteX34" fmla="*/ 149008 w 297666"/>
                <a:gd name="connsiteY34" fmla="*/ 154431 h 200254"/>
                <a:gd name="connsiteX35" fmla="*/ 111847 w 297666"/>
                <a:gd name="connsiteY35" fmla="*/ 148297 h 200254"/>
                <a:gd name="connsiteX36" fmla="*/ 111847 w 297666"/>
                <a:gd name="connsiteY36" fmla="*/ 147575 h 200254"/>
                <a:gd name="connsiteX37" fmla="*/ 256910 w 297666"/>
                <a:gd name="connsiteY37" fmla="*/ 144791 h 200254"/>
                <a:gd name="connsiteX38" fmla="*/ 258021 w 297666"/>
                <a:gd name="connsiteY38" fmla="*/ 145919 h 200254"/>
                <a:gd name="connsiteX39" fmla="*/ 249873 w 297666"/>
                <a:gd name="connsiteY39" fmla="*/ 157199 h 200254"/>
                <a:gd name="connsiteX40" fmla="*/ 248021 w 297666"/>
                <a:gd name="connsiteY40" fmla="*/ 156071 h 200254"/>
                <a:gd name="connsiteX41" fmla="*/ 256910 w 297666"/>
                <a:gd name="connsiteY41" fmla="*/ 144791 h 200254"/>
                <a:gd name="connsiteX42" fmla="*/ 253437 w 297666"/>
                <a:gd name="connsiteY42" fmla="*/ 139974 h 200254"/>
                <a:gd name="connsiteX43" fmla="*/ 254512 w 297666"/>
                <a:gd name="connsiteY43" fmla="*/ 141020 h 200254"/>
                <a:gd name="connsiteX44" fmla="*/ 245909 w 297666"/>
                <a:gd name="connsiteY44" fmla="*/ 152519 h 200254"/>
                <a:gd name="connsiteX45" fmla="*/ 244475 w 297666"/>
                <a:gd name="connsiteY45" fmla="*/ 151822 h 200254"/>
                <a:gd name="connsiteX46" fmla="*/ 253437 w 297666"/>
                <a:gd name="connsiteY46" fmla="*/ 139974 h 200254"/>
                <a:gd name="connsiteX47" fmla="*/ 251744 w 297666"/>
                <a:gd name="connsiteY47" fmla="*/ 135257 h 200254"/>
                <a:gd name="connsiteX48" fmla="*/ 253248 w 297666"/>
                <a:gd name="connsiteY48" fmla="*/ 136372 h 200254"/>
                <a:gd name="connsiteX49" fmla="*/ 241592 w 297666"/>
                <a:gd name="connsiteY49" fmla="*/ 150863 h 200254"/>
                <a:gd name="connsiteX50" fmla="*/ 240088 w 297666"/>
                <a:gd name="connsiteY50" fmla="*/ 150119 h 200254"/>
                <a:gd name="connsiteX51" fmla="*/ 251744 w 297666"/>
                <a:gd name="connsiteY51" fmla="*/ 135257 h 200254"/>
                <a:gd name="connsiteX52" fmla="*/ 250144 w 297666"/>
                <a:gd name="connsiteY52" fmla="*/ 128911 h 200254"/>
                <a:gd name="connsiteX53" fmla="*/ 251278 w 297666"/>
                <a:gd name="connsiteY53" fmla="*/ 130032 h 200254"/>
                <a:gd name="connsiteX54" fmla="*/ 238427 w 297666"/>
                <a:gd name="connsiteY54" fmla="*/ 146094 h 200254"/>
                <a:gd name="connsiteX55" fmla="*/ 236915 w 297666"/>
                <a:gd name="connsiteY55" fmla="*/ 145347 h 200254"/>
                <a:gd name="connsiteX56" fmla="*/ 250144 w 297666"/>
                <a:gd name="connsiteY56" fmla="*/ 128911 h 200254"/>
                <a:gd name="connsiteX57" fmla="*/ 249339 w 297666"/>
                <a:gd name="connsiteY57" fmla="*/ 122514 h 200254"/>
                <a:gd name="connsiteX58" fmla="*/ 250082 w 297666"/>
                <a:gd name="connsiteY58" fmla="*/ 123563 h 200254"/>
                <a:gd name="connsiteX59" fmla="*/ 234848 w 297666"/>
                <a:gd name="connsiteY59" fmla="*/ 141403 h 200254"/>
                <a:gd name="connsiteX60" fmla="*/ 233734 w 297666"/>
                <a:gd name="connsiteY60" fmla="*/ 140353 h 200254"/>
                <a:gd name="connsiteX61" fmla="*/ 249339 w 297666"/>
                <a:gd name="connsiteY61" fmla="*/ 122514 h 200254"/>
                <a:gd name="connsiteX62" fmla="*/ 243946 w 297666"/>
                <a:gd name="connsiteY62" fmla="*/ 119358 h 200254"/>
                <a:gd name="connsiteX63" fmla="*/ 245004 w 297666"/>
                <a:gd name="connsiteY63" fmla="*/ 120436 h 200254"/>
                <a:gd name="connsiteX64" fmla="*/ 231598 w 297666"/>
                <a:gd name="connsiteY64" fmla="*/ 136611 h 200254"/>
                <a:gd name="connsiteX65" fmla="*/ 230540 w 297666"/>
                <a:gd name="connsiteY65" fmla="*/ 135533 h 200254"/>
                <a:gd name="connsiteX66" fmla="*/ 243946 w 297666"/>
                <a:gd name="connsiteY66" fmla="*/ 119358 h 200254"/>
                <a:gd name="connsiteX67" fmla="*/ 6425 w 297666"/>
                <a:gd name="connsiteY67" fmla="*/ 111414 h 200254"/>
                <a:gd name="connsiteX68" fmla="*/ 7559 w 297666"/>
                <a:gd name="connsiteY68" fmla="*/ 111770 h 200254"/>
                <a:gd name="connsiteX69" fmla="*/ 1890 w 297666"/>
                <a:gd name="connsiteY69" fmla="*/ 150198 h 200254"/>
                <a:gd name="connsiteX70" fmla="*/ 0 w 297666"/>
                <a:gd name="connsiteY70" fmla="*/ 150198 h 200254"/>
                <a:gd name="connsiteX71" fmla="*/ 6425 w 297666"/>
                <a:gd name="connsiteY71" fmla="*/ 111414 h 200254"/>
                <a:gd name="connsiteX72" fmla="*/ 11557 w 297666"/>
                <a:gd name="connsiteY72" fmla="*/ 96776 h 200254"/>
                <a:gd name="connsiteX73" fmla="*/ 12319 w 297666"/>
                <a:gd name="connsiteY73" fmla="*/ 96776 h 200254"/>
                <a:gd name="connsiteX74" fmla="*/ 8128 w 297666"/>
                <a:gd name="connsiteY74" fmla="*/ 124989 h 200254"/>
                <a:gd name="connsiteX75" fmla="*/ 5080 w 297666"/>
                <a:gd name="connsiteY75" fmla="*/ 151756 h 200254"/>
                <a:gd name="connsiteX76" fmla="*/ 3556 w 297666"/>
                <a:gd name="connsiteY76" fmla="*/ 152117 h 200254"/>
                <a:gd name="connsiteX77" fmla="*/ 6223 w 297666"/>
                <a:gd name="connsiteY77" fmla="*/ 126798 h 200254"/>
                <a:gd name="connsiteX78" fmla="*/ 11557 w 297666"/>
                <a:gd name="connsiteY78" fmla="*/ 96776 h 200254"/>
                <a:gd name="connsiteX79" fmla="*/ 135521 w 297666"/>
                <a:gd name="connsiteY79" fmla="*/ 87015 h 200254"/>
                <a:gd name="connsiteX80" fmla="*/ 104218 w 297666"/>
                <a:gd name="connsiteY80" fmla="*/ 98215 h 200254"/>
                <a:gd name="connsiteX81" fmla="*/ 71475 w 297666"/>
                <a:gd name="connsiteY81" fmla="*/ 115197 h 200254"/>
                <a:gd name="connsiteX82" fmla="*/ 15345 w 297666"/>
                <a:gd name="connsiteY82" fmla="*/ 141573 h 200254"/>
                <a:gd name="connsiteX83" fmla="*/ 14985 w 297666"/>
                <a:gd name="connsiteY83" fmla="*/ 143379 h 200254"/>
                <a:gd name="connsiteX84" fmla="*/ 44130 w 297666"/>
                <a:gd name="connsiteY84" fmla="*/ 148076 h 200254"/>
                <a:gd name="connsiteX85" fmla="*/ 72915 w 297666"/>
                <a:gd name="connsiteY85" fmla="*/ 153496 h 200254"/>
                <a:gd name="connsiteX86" fmla="*/ 134082 w 297666"/>
                <a:gd name="connsiteY86" fmla="*/ 166142 h 200254"/>
                <a:gd name="connsiteX87" fmla="*/ 242024 w 297666"/>
                <a:gd name="connsiteY87" fmla="*/ 190350 h 200254"/>
                <a:gd name="connsiteX88" fmla="*/ 245262 w 297666"/>
                <a:gd name="connsiteY88" fmla="*/ 189627 h 200254"/>
                <a:gd name="connsiteX89" fmla="*/ 258215 w 297666"/>
                <a:gd name="connsiteY89" fmla="*/ 191073 h 200254"/>
                <a:gd name="connsiteX90" fmla="*/ 217557 w 297666"/>
                <a:gd name="connsiteY90" fmla="*/ 145909 h 200254"/>
                <a:gd name="connsiteX91" fmla="*/ 187333 w 297666"/>
                <a:gd name="connsiteY91" fmla="*/ 97493 h 200254"/>
                <a:gd name="connsiteX92" fmla="*/ 165745 w 297666"/>
                <a:gd name="connsiteY92" fmla="*/ 106164 h 200254"/>
                <a:gd name="connsiteX93" fmla="*/ 163946 w 297666"/>
                <a:gd name="connsiteY93" fmla="*/ 106526 h 200254"/>
                <a:gd name="connsiteX94" fmla="*/ 158549 w 297666"/>
                <a:gd name="connsiteY94" fmla="*/ 105803 h 200254"/>
                <a:gd name="connsiteX95" fmla="*/ 135521 w 297666"/>
                <a:gd name="connsiteY95" fmla="*/ 87015 h 200254"/>
                <a:gd name="connsiteX96" fmla="*/ 181131 w 297666"/>
                <a:gd name="connsiteY96" fmla="*/ 79335 h 200254"/>
                <a:gd name="connsiteX97" fmla="*/ 181489 w 297666"/>
                <a:gd name="connsiteY97" fmla="*/ 80485 h 200254"/>
                <a:gd name="connsiteX98" fmla="*/ 158951 w 297666"/>
                <a:gd name="connsiteY98" fmla="*/ 89298 h 200254"/>
                <a:gd name="connsiteX99" fmla="*/ 158235 w 297666"/>
                <a:gd name="connsiteY99" fmla="*/ 87765 h 200254"/>
                <a:gd name="connsiteX100" fmla="*/ 181131 w 297666"/>
                <a:gd name="connsiteY100" fmla="*/ 79335 h 200254"/>
                <a:gd name="connsiteX101" fmla="*/ 191017 w 297666"/>
                <a:gd name="connsiteY101" fmla="*/ 78952 h 200254"/>
                <a:gd name="connsiteX102" fmla="*/ 191017 w 297666"/>
                <a:gd name="connsiteY102" fmla="*/ 80051 h 200254"/>
                <a:gd name="connsiteX103" fmla="*/ 176034 w 297666"/>
                <a:gd name="connsiteY103" fmla="*/ 85913 h 200254"/>
                <a:gd name="connsiteX104" fmla="*/ 161764 w 297666"/>
                <a:gd name="connsiteY104" fmla="*/ 92507 h 200254"/>
                <a:gd name="connsiteX105" fmla="*/ 161407 w 297666"/>
                <a:gd name="connsiteY105" fmla="*/ 90675 h 200254"/>
                <a:gd name="connsiteX106" fmla="*/ 177104 w 297666"/>
                <a:gd name="connsiteY106" fmla="*/ 83715 h 200254"/>
                <a:gd name="connsiteX107" fmla="*/ 191017 w 297666"/>
                <a:gd name="connsiteY107" fmla="*/ 78952 h 200254"/>
                <a:gd name="connsiteX108" fmla="*/ 39159 w 297666"/>
                <a:gd name="connsiteY108" fmla="*/ 78070 h 200254"/>
                <a:gd name="connsiteX109" fmla="*/ 40570 w 297666"/>
                <a:gd name="connsiteY109" fmla="*/ 78775 h 200254"/>
                <a:gd name="connsiteX110" fmla="*/ 37042 w 297666"/>
                <a:gd name="connsiteY110" fmla="*/ 84067 h 200254"/>
                <a:gd name="connsiteX111" fmla="*/ 33161 w 297666"/>
                <a:gd name="connsiteY111" fmla="*/ 89006 h 200254"/>
                <a:gd name="connsiteX112" fmla="*/ 32103 w 297666"/>
                <a:gd name="connsiteY112" fmla="*/ 88300 h 200254"/>
                <a:gd name="connsiteX113" fmla="*/ 35278 w 297666"/>
                <a:gd name="connsiteY113" fmla="*/ 83714 h 200254"/>
                <a:gd name="connsiteX114" fmla="*/ 39159 w 297666"/>
                <a:gd name="connsiteY114" fmla="*/ 78070 h 200254"/>
                <a:gd name="connsiteX115" fmla="*/ 201782 w 297666"/>
                <a:gd name="connsiteY115" fmla="*/ 77731 h 200254"/>
                <a:gd name="connsiteX116" fmla="*/ 202137 w 297666"/>
                <a:gd name="connsiteY116" fmla="*/ 78830 h 200254"/>
                <a:gd name="connsiteX117" fmla="*/ 185830 w 297666"/>
                <a:gd name="connsiteY117" fmla="*/ 87256 h 200254"/>
                <a:gd name="connsiteX118" fmla="*/ 168460 w 297666"/>
                <a:gd name="connsiteY118" fmla="*/ 95682 h 200254"/>
                <a:gd name="connsiteX119" fmla="*/ 167751 w 297666"/>
                <a:gd name="connsiteY119" fmla="*/ 94583 h 200254"/>
                <a:gd name="connsiteX120" fmla="*/ 183703 w 297666"/>
                <a:gd name="connsiteY120" fmla="*/ 86523 h 200254"/>
                <a:gd name="connsiteX121" fmla="*/ 201782 w 297666"/>
                <a:gd name="connsiteY121" fmla="*/ 77731 h 200254"/>
                <a:gd name="connsiteX122" fmla="*/ 173532 w 297666"/>
                <a:gd name="connsiteY122" fmla="*/ 77364 h 200254"/>
                <a:gd name="connsiteX123" fmla="*/ 173897 w 297666"/>
                <a:gd name="connsiteY123" fmla="*/ 78447 h 200254"/>
                <a:gd name="connsiteX124" fmla="*/ 161873 w 297666"/>
                <a:gd name="connsiteY124" fmla="*/ 82055 h 200254"/>
                <a:gd name="connsiteX125" fmla="*/ 153858 w 297666"/>
                <a:gd name="connsiteY125" fmla="*/ 84941 h 200254"/>
                <a:gd name="connsiteX126" fmla="*/ 153858 w 297666"/>
                <a:gd name="connsiteY126" fmla="*/ 83498 h 200254"/>
                <a:gd name="connsiteX127" fmla="*/ 164059 w 297666"/>
                <a:gd name="connsiteY127" fmla="*/ 79890 h 200254"/>
                <a:gd name="connsiteX128" fmla="*/ 173532 w 297666"/>
                <a:gd name="connsiteY128" fmla="*/ 77364 h 200254"/>
                <a:gd name="connsiteX129" fmla="*/ 162413 w 297666"/>
                <a:gd name="connsiteY129" fmla="*/ 75777 h 200254"/>
                <a:gd name="connsiteX130" fmla="*/ 162780 w 297666"/>
                <a:gd name="connsiteY130" fmla="*/ 76571 h 200254"/>
                <a:gd name="connsiteX131" fmla="*/ 150691 w 297666"/>
                <a:gd name="connsiteY131" fmla="*/ 81333 h 200254"/>
                <a:gd name="connsiteX132" fmla="*/ 149958 w 297666"/>
                <a:gd name="connsiteY132" fmla="*/ 80143 h 200254"/>
                <a:gd name="connsiteX133" fmla="*/ 162413 w 297666"/>
                <a:gd name="connsiteY133" fmla="*/ 75777 h 200254"/>
                <a:gd name="connsiteX134" fmla="*/ 154215 w 297666"/>
                <a:gd name="connsiteY134" fmla="*/ 75777 h 200254"/>
                <a:gd name="connsiteX135" fmla="*/ 154555 w 297666"/>
                <a:gd name="connsiteY135" fmla="*/ 76967 h 200254"/>
                <a:gd name="connsiteX136" fmla="*/ 147071 w 297666"/>
                <a:gd name="connsiteY136" fmla="*/ 79746 h 200254"/>
                <a:gd name="connsiteX137" fmla="*/ 147071 w 297666"/>
                <a:gd name="connsiteY137" fmla="*/ 78158 h 200254"/>
                <a:gd name="connsiteX138" fmla="*/ 154215 w 297666"/>
                <a:gd name="connsiteY138" fmla="*/ 75777 h 200254"/>
                <a:gd name="connsiteX139" fmla="*/ 41179 w 297666"/>
                <a:gd name="connsiteY139" fmla="*/ 68577 h 200254"/>
                <a:gd name="connsiteX140" fmla="*/ 42189 w 297666"/>
                <a:gd name="connsiteY140" fmla="*/ 69685 h 200254"/>
                <a:gd name="connsiteX141" fmla="*/ 33434 w 297666"/>
                <a:gd name="connsiteY141" fmla="*/ 82607 h 200254"/>
                <a:gd name="connsiteX142" fmla="*/ 32424 w 297666"/>
                <a:gd name="connsiteY142" fmla="*/ 81868 h 200254"/>
                <a:gd name="connsiteX143" fmla="*/ 41179 w 297666"/>
                <a:gd name="connsiteY143" fmla="*/ 68577 h 200254"/>
                <a:gd name="connsiteX144" fmla="*/ 42209 w 297666"/>
                <a:gd name="connsiteY144" fmla="*/ 62210 h 200254"/>
                <a:gd name="connsiteX145" fmla="*/ 43330 w 297666"/>
                <a:gd name="connsiteY145" fmla="*/ 62932 h 200254"/>
                <a:gd name="connsiteX146" fmla="*/ 33618 w 297666"/>
                <a:gd name="connsiteY146" fmla="*/ 76281 h 200254"/>
                <a:gd name="connsiteX147" fmla="*/ 32497 w 297666"/>
                <a:gd name="connsiteY147" fmla="*/ 75560 h 200254"/>
                <a:gd name="connsiteX148" fmla="*/ 42209 w 297666"/>
                <a:gd name="connsiteY148" fmla="*/ 62210 h 200254"/>
                <a:gd name="connsiteX149" fmla="*/ 288799 w 297666"/>
                <a:gd name="connsiteY149" fmla="*/ 54496 h 200254"/>
                <a:gd name="connsiteX150" fmla="*/ 264692 w 297666"/>
                <a:gd name="connsiteY150" fmla="*/ 64252 h 200254"/>
                <a:gd name="connsiteX151" fmla="*/ 234108 w 297666"/>
                <a:gd name="connsiteY151" fmla="*/ 76536 h 200254"/>
                <a:gd name="connsiteX152" fmla="*/ 190571 w 297666"/>
                <a:gd name="connsiteY152" fmla="*/ 96048 h 200254"/>
                <a:gd name="connsiteX153" fmla="*/ 225832 w 297666"/>
                <a:gd name="connsiteY153" fmla="*/ 144825 h 200254"/>
                <a:gd name="connsiteX154" fmla="*/ 265411 w 297666"/>
                <a:gd name="connsiteY154" fmla="*/ 187459 h 200254"/>
                <a:gd name="connsiteX155" fmla="*/ 266131 w 297666"/>
                <a:gd name="connsiteY155" fmla="*/ 180956 h 200254"/>
                <a:gd name="connsiteX156" fmla="*/ 272607 w 297666"/>
                <a:gd name="connsiteY156" fmla="*/ 137960 h 200254"/>
                <a:gd name="connsiteX157" fmla="*/ 279444 w 297666"/>
                <a:gd name="connsiteY157" fmla="*/ 92073 h 200254"/>
                <a:gd name="connsiteX158" fmla="*/ 288799 w 297666"/>
                <a:gd name="connsiteY158" fmla="*/ 54496 h 200254"/>
                <a:gd name="connsiteX159" fmla="*/ 44223 w 297666"/>
                <a:gd name="connsiteY159" fmla="*/ 52707 h 200254"/>
                <a:gd name="connsiteX160" fmla="*/ 44949 w 297666"/>
                <a:gd name="connsiteY160" fmla="*/ 53078 h 200254"/>
                <a:gd name="connsiteX161" fmla="*/ 34789 w 297666"/>
                <a:gd name="connsiteY161" fmla="*/ 68684 h 200254"/>
                <a:gd name="connsiteX162" fmla="*/ 33700 w 297666"/>
                <a:gd name="connsiteY162" fmla="*/ 67941 h 200254"/>
                <a:gd name="connsiteX163" fmla="*/ 44223 w 297666"/>
                <a:gd name="connsiteY163" fmla="*/ 52707 h 200254"/>
                <a:gd name="connsiteX164" fmla="*/ 46971 w 297666"/>
                <a:gd name="connsiteY164" fmla="*/ 43129 h 200254"/>
                <a:gd name="connsiteX165" fmla="*/ 48465 w 297666"/>
                <a:gd name="connsiteY165" fmla="*/ 43819 h 200254"/>
                <a:gd name="connsiteX166" fmla="*/ 38006 w 297666"/>
                <a:gd name="connsiteY166" fmla="*/ 57278 h 200254"/>
                <a:gd name="connsiteX167" fmla="*/ 36886 w 297666"/>
                <a:gd name="connsiteY167" fmla="*/ 56588 h 200254"/>
                <a:gd name="connsiteX168" fmla="*/ 46971 w 297666"/>
                <a:gd name="connsiteY168" fmla="*/ 43129 h 200254"/>
                <a:gd name="connsiteX169" fmla="*/ 44354 w 297666"/>
                <a:gd name="connsiteY169" fmla="*/ 36460 h 200254"/>
                <a:gd name="connsiteX170" fmla="*/ 45364 w 297666"/>
                <a:gd name="connsiteY170" fmla="*/ 37203 h 200254"/>
                <a:gd name="connsiteX171" fmla="*/ 36609 w 297666"/>
                <a:gd name="connsiteY171" fmla="*/ 52066 h 200254"/>
                <a:gd name="connsiteX172" fmla="*/ 35262 w 297666"/>
                <a:gd name="connsiteY172" fmla="*/ 51322 h 200254"/>
                <a:gd name="connsiteX173" fmla="*/ 44354 w 297666"/>
                <a:gd name="connsiteY173" fmla="*/ 36460 h 200254"/>
                <a:gd name="connsiteX174" fmla="*/ 240429 w 297666"/>
                <a:gd name="connsiteY174" fmla="*/ 31680 h 200254"/>
                <a:gd name="connsiteX175" fmla="*/ 255829 w 297666"/>
                <a:gd name="connsiteY175" fmla="*/ 33443 h 200254"/>
                <a:gd name="connsiteX176" fmla="*/ 269081 w 297666"/>
                <a:gd name="connsiteY176" fmla="*/ 35913 h 200254"/>
                <a:gd name="connsiteX177" fmla="*/ 297018 w 297666"/>
                <a:gd name="connsiteY177" fmla="*/ 41557 h 200254"/>
                <a:gd name="connsiteX178" fmla="*/ 296659 w 297666"/>
                <a:gd name="connsiteY178" fmla="*/ 43674 h 200254"/>
                <a:gd name="connsiteX179" fmla="*/ 266932 w 297666"/>
                <a:gd name="connsiteY179" fmla="*/ 37324 h 200254"/>
                <a:gd name="connsiteX180" fmla="*/ 240070 w 297666"/>
                <a:gd name="connsiteY180" fmla="*/ 32385 h 200254"/>
                <a:gd name="connsiteX181" fmla="*/ 240429 w 297666"/>
                <a:gd name="connsiteY181" fmla="*/ 31680 h 200254"/>
                <a:gd name="connsiteX182" fmla="*/ 249599 w 297666"/>
                <a:gd name="connsiteY182" fmla="*/ 31327 h 200254"/>
                <a:gd name="connsiteX183" fmla="*/ 296641 w 297666"/>
                <a:gd name="connsiteY183" fmla="*/ 38471 h 200254"/>
                <a:gd name="connsiteX184" fmla="*/ 296279 w 297666"/>
                <a:gd name="connsiteY184" fmla="*/ 40171 h 200254"/>
                <a:gd name="connsiteX185" fmla="*/ 249599 w 297666"/>
                <a:gd name="connsiteY185" fmla="*/ 32007 h 200254"/>
                <a:gd name="connsiteX186" fmla="*/ 249599 w 297666"/>
                <a:gd name="connsiteY186" fmla="*/ 31327 h 200254"/>
                <a:gd name="connsiteX187" fmla="*/ 33696 w 297666"/>
                <a:gd name="connsiteY187" fmla="*/ 10777 h 200254"/>
                <a:gd name="connsiteX188" fmla="*/ 16065 w 297666"/>
                <a:gd name="connsiteY188" fmla="*/ 136876 h 200254"/>
                <a:gd name="connsiteX189" fmla="*/ 71475 w 297666"/>
                <a:gd name="connsiteY189" fmla="*/ 108332 h 200254"/>
                <a:gd name="connsiteX190" fmla="*/ 129044 w 297666"/>
                <a:gd name="connsiteY190" fmla="*/ 82318 h 200254"/>
                <a:gd name="connsiteX191" fmla="*/ 92344 w 297666"/>
                <a:gd name="connsiteY191" fmla="*/ 57025 h 200254"/>
                <a:gd name="connsiteX192" fmla="*/ 52765 w 297666"/>
                <a:gd name="connsiteY192" fmla="*/ 25953 h 200254"/>
                <a:gd name="connsiteX193" fmla="*/ 33696 w 297666"/>
                <a:gd name="connsiteY193" fmla="*/ 10777 h 200254"/>
                <a:gd name="connsiteX194" fmla="*/ 35135 w 297666"/>
                <a:gd name="connsiteY194" fmla="*/ 4996 h 200254"/>
                <a:gd name="connsiteX195" fmla="*/ 63919 w 297666"/>
                <a:gd name="connsiteY195" fmla="*/ 25591 h 200254"/>
                <a:gd name="connsiteX196" fmla="*/ 100979 w 297666"/>
                <a:gd name="connsiteY196" fmla="*/ 53412 h 200254"/>
                <a:gd name="connsiteX197" fmla="*/ 164306 w 297666"/>
                <a:gd name="connsiteY197" fmla="*/ 98577 h 200254"/>
                <a:gd name="connsiteX198" fmla="*/ 227991 w 297666"/>
                <a:gd name="connsiteY198" fmla="*/ 71478 h 200254"/>
                <a:gd name="connsiteX199" fmla="*/ 259295 w 297666"/>
                <a:gd name="connsiteY199" fmla="*/ 59555 h 200254"/>
                <a:gd name="connsiteX200" fmla="*/ 281603 w 297666"/>
                <a:gd name="connsiteY200" fmla="*/ 52328 h 200254"/>
                <a:gd name="connsiteX201" fmla="*/ 147395 w 297666"/>
                <a:gd name="connsiteY201" fmla="*/ 28120 h 200254"/>
                <a:gd name="connsiteX202" fmla="*/ 78671 w 297666"/>
                <a:gd name="connsiteY202" fmla="*/ 15113 h 200254"/>
                <a:gd name="connsiteX203" fmla="*/ 47728 w 297666"/>
                <a:gd name="connsiteY203" fmla="*/ 8610 h 200254"/>
                <a:gd name="connsiteX204" fmla="*/ 35135 w 297666"/>
                <a:gd name="connsiteY204" fmla="*/ 4996 h 200254"/>
                <a:gd name="connsiteX205" fmla="*/ 35854 w 297666"/>
                <a:gd name="connsiteY205" fmla="*/ 299 h 200254"/>
                <a:gd name="connsiteX206" fmla="*/ 60321 w 297666"/>
                <a:gd name="connsiteY206" fmla="*/ 4635 h 200254"/>
                <a:gd name="connsiteX207" fmla="*/ 91984 w 297666"/>
                <a:gd name="connsiteY207" fmla="*/ 10777 h 200254"/>
                <a:gd name="connsiteX208" fmla="*/ 157109 w 297666"/>
                <a:gd name="connsiteY208" fmla="*/ 21978 h 200254"/>
                <a:gd name="connsiteX209" fmla="*/ 289159 w 297666"/>
                <a:gd name="connsiteY209" fmla="*/ 45102 h 200254"/>
                <a:gd name="connsiteX210" fmla="*/ 290958 w 297666"/>
                <a:gd name="connsiteY210" fmla="*/ 45825 h 200254"/>
                <a:gd name="connsiteX211" fmla="*/ 294915 w 297666"/>
                <a:gd name="connsiteY211" fmla="*/ 47270 h 200254"/>
                <a:gd name="connsiteX212" fmla="*/ 290238 w 297666"/>
                <a:gd name="connsiteY212" fmla="*/ 74730 h 200254"/>
                <a:gd name="connsiteX213" fmla="*/ 286280 w 297666"/>
                <a:gd name="connsiteY213" fmla="*/ 101106 h 200254"/>
                <a:gd name="connsiteX214" fmla="*/ 278724 w 297666"/>
                <a:gd name="connsiteY214" fmla="*/ 158554 h 200254"/>
                <a:gd name="connsiteX215" fmla="*/ 274766 w 297666"/>
                <a:gd name="connsiteY215" fmla="*/ 185653 h 200254"/>
                <a:gd name="connsiteX216" fmla="*/ 270089 w 297666"/>
                <a:gd name="connsiteY216" fmla="*/ 197215 h 200254"/>
                <a:gd name="connsiteX217" fmla="*/ 251739 w 297666"/>
                <a:gd name="connsiteY217" fmla="*/ 199744 h 200254"/>
                <a:gd name="connsiteX218" fmla="*/ 249220 w 297666"/>
                <a:gd name="connsiteY218" fmla="*/ 200105 h 200254"/>
                <a:gd name="connsiteX219" fmla="*/ 132283 w 297666"/>
                <a:gd name="connsiteY219" fmla="*/ 174813 h 200254"/>
                <a:gd name="connsiteX220" fmla="*/ 71116 w 297666"/>
                <a:gd name="connsiteY220" fmla="*/ 161445 h 200254"/>
                <a:gd name="connsiteX221" fmla="*/ 9588 w 297666"/>
                <a:gd name="connsiteY221" fmla="*/ 149883 h 200254"/>
                <a:gd name="connsiteX222" fmla="*/ 6710 w 297666"/>
                <a:gd name="connsiteY222" fmla="*/ 145547 h 200254"/>
                <a:gd name="connsiteX223" fmla="*/ 7069 w 297666"/>
                <a:gd name="connsiteY223" fmla="*/ 143379 h 200254"/>
                <a:gd name="connsiteX224" fmla="*/ 7429 w 297666"/>
                <a:gd name="connsiteY224" fmla="*/ 141934 h 200254"/>
                <a:gd name="connsiteX225" fmla="*/ 30097 w 297666"/>
                <a:gd name="connsiteY225" fmla="*/ 2829 h 200254"/>
                <a:gd name="connsiteX226" fmla="*/ 32976 w 297666"/>
                <a:gd name="connsiteY226" fmla="*/ 1022 h 200254"/>
                <a:gd name="connsiteX227" fmla="*/ 35854 w 297666"/>
                <a:gd name="connsiteY227" fmla="*/ 299 h 2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297666" h="200254">
                  <a:moveTo>
                    <a:pt x="261284" y="159319"/>
                  </a:moveTo>
                  <a:cubicBezTo>
                    <a:pt x="261658" y="158327"/>
                    <a:pt x="263152" y="159319"/>
                    <a:pt x="262778" y="159981"/>
                  </a:cubicBezTo>
                  <a:cubicBezTo>
                    <a:pt x="261658" y="161634"/>
                    <a:pt x="260537" y="163619"/>
                    <a:pt x="259043" y="165272"/>
                  </a:cubicBezTo>
                  <a:cubicBezTo>
                    <a:pt x="258669" y="165934"/>
                    <a:pt x="257175" y="164941"/>
                    <a:pt x="257549" y="164280"/>
                  </a:cubicBezTo>
                  <a:cubicBezTo>
                    <a:pt x="258669" y="162626"/>
                    <a:pt x="260163" y="160973"/>
                    <a:pt x="261284" y="159319"/>
                  </a:cubicBezTo>
                  <a:close/>
                  <a:moveTo>
                    <a:pt x="261541" y="153931"/>
                  </a:moveTo>
                  <a:cubicBezTo>
                    <a:pt x="261938" y="153564"/>
                    <a:pt x="263128" y="154297"/>
                    <a:pt x="262335" y="155030"/>
                  </a:cubicBezTo>
                  <a:cubicBezTo>
                    <a:pt x="260747" y="157228"/>
                    <a:pt x="259159" y="159792"/>
                    <a:pt x="257572" y="161990"/>
                  </a:cubicBezTo>
                  <a:cubicBezTo>
                    <a:pt x="257175" y="162723"/>
                    <a:pt x="255587" y="161990"/>
                    <a:pt x="255984" y="160891"/>
                  </a:cubicBezTo>
                  <a:cubicBezTo>
                    <a:pt x="257572" y="158693"/>
                    <a:pt x="259556" y="156129"/>
                    <a:pt x="261541" y="153931"/>
                  </a:cubicBezTo>
                  <a:close/>
                  <a:moveTo>
                    <a:pt x="75332" y="150760"/>
                  </a:moveTo>
                  <a:cubicBezTo>
                    <a:pt x="91157" y="152241"/>
                    <a:pt x="106623" y="156686"/>
                    <a:pt x="121729" y="160390"/>
                  </a:cubicBezTo>
                  <a:cubicBezTo>
                    <a:pt x="136115" y="163354"/>
                    <a:pt x="150862" y="166317"/>
                    <a:pt x="165249" y="170392"/>
                  </a:cubicBezTo>
                  <a:cubicBezTo>
                    <a:pt x="166328" y="170392"/>
                    <a:pt x="166328" y="172244"/>
                    <a:pt x="164889" y="171873"/>
                  </a:cubicBezTo>
                  <a:cubicBezTo>
                    <a:pt x="135396" y="164465"/>
                    <a:pt x="105184" y="158538"/>
                    <a:pt x="75332" y="151871"/>
                  </a:cubicBezTo>
                  <a:cubicBezTo>
                    <a:pt x="74612" y="151500"/>
                    <a:pt x="74612" y="150389"/>
                    <a:pt x="75332" y="150760"/>
                  </a:cubicBezTo>
                  <a:close/>
                  <a:moveTo>
                    <a:pt x="258152" y="149476"/>
                  </a:moveTo>
                  <a:cubicBezTo>
                    <a:pt x="258519" y="148802"/>
                    <a:pt x="259984" y="149476"/>
                    <a:pt x="259251" y="150486"/>
                  </a:cubicBezTo>
                  <a:cubicBezTo>
                    <a:pt x="258152" y="152170"/>
                    <a:pt x="256687" y="153516"/>
                    <a:pt x="255588" y="155200"/>
                  </a:cubicBezTo>
                  <a:cubicBezTo>
                    <a:pt x="254122" y="156547"/>
                    <a:pt x="253390" y="158231"/>
                    <a:pt x="252291" y="159241"/>
                  </a:cubicBezTo>
                  <a:cubicBezTo>
                    <a:pt x="251558" y="159578"/>
                    <a:pt x="250825" y="159578"/>
                    <a:pt x="250825" y="158904"/>
                  </a:cubicBezTo>
                  <a:cubicBezTo>
                    <a:pt x="251192" y="156884"/>
                    <a:pt x="253023" y="155537"/>
                    <a:pt x="254122" y="154190"/>
                  </a:cubicBezTo>
                  <a:cubicBezTo>
                    <a:pt x="255588" y="152506"/>
                    <a:pt x="257053" y="151159"/>
                    <a:pt x="258152" y="149476"/>
                  </a:cubicBezTo>
                  <a:close/>
                  <a:moveTo>
                    <a:pt x="95977" y="148802"/>
                  </a:moveTo>
                  <a:cubicBezTo>
                    <a:pt x="106516" y="151660"/>
                    <a:pt x="117418" y="152731"/>
                    <a:pt x="127957" y="154874"/>
                  </a:cubicBezTo>
                  <a:cubicBezTo>
                    <a:pt x="133044" y="155946"/>
                    <a:pt x="138132" y="157017"/>
                    <a:pt x="143220" y="158089"/>
                  </a:cubicBezTo>
                  <a:cubicBezTo>
                    <a:pt x="146854" y="158803"/>
                    <a:pt x="150851" y="159160"/>
                    <a:pt x="154122" y="160589"/>
                  </a:cubicBezTo>
                  <a:cubicBezTo>
                    <a:pt x="155212" y="160946"/>
                    <a:pt x="154485" y="162732"/>
                    <a:pt x="153395" y="162375"/>
                  </a:cubicBezTo>
                  <a:cubicBezTo>
                    <a:pt x="149034" y="160232"/>
                    <a:pt x="143583" y="159875"/>
                    <a:pt x="139222" y="159160"/>
                  </a:cubicBezTo>
                  <a:cubicBezTo>
                    <a:pt x="134134" y="158089"/>
                    <a:pt x="129047" y="157017"/>
                    <a:pt x="123959" y="155589"/>
                  </a:cubicBezTo>
                  <a:cubicBezTo>
                    <a:pt x="114511" y="153803"/>
                    <a:pt x="104699" y="153088"/>
                    <a:pt x="95977" y="149874"/>
                  </a:cubicBezTo>
                  <a:cubicBezTo>
                    <a:pt x="95250" y="149874"/>
                    <a:pt x="95614" y="148802"/>
                    <a:pt x="95977" y="148802"/>
                  </a:cubicBezTo>
                  <a:close/>
                  <a:moveTo>
                    <a:pt x="111847" y="147575"/>
                  </a:moveTo>
                  <a:cubicBezTo>
                    <a:pt x="124475" y="149740"/>
                    <a:pt x="137102" y="150462"/>
                    <a:pt x="149369" y="152987"/>
                  </a:cubicBezTo>
                  <a:cubicBezTo>
                    <a:pt x="150451" y="153348"/>
                    <a:pt x="150091" y="154791"/>
                    <a:pt x="149008" y="154431"/>
                  </a:cubicBezTo>
                  <a:cubicBezTo>
                    <a:pt x="136741" y="153709"/>
                    <a:pt x="123753" y="151183"/>
                    <a:pt x="111847" y="148297"/>
                  </a:cubicBezTo>
                  <a:cubicBezTo>
                    <a:pt x="111125" y="148297"/>
                    <a:pt x="111486" y="147214"/>
                    <a:pt x="111847" y="147575"/>
                  </a:cubicBezTo>
                  <a:close/>
                  <a:moveTo>
                    <a:pt x="256910" y="144791"/>
                  </a:moveTo>
                  <a:cubicBezTo>
                    <a:pt x="257651" y="144039"/>
                    <a:pt x="258392" y="145167"/>
                    <a:pt x="258021" y="145919"/>
                  </a:cubicBezTo>
                  <a:cubicBezTo>
                    <a:pt x="255058" y="149303"/>
                    <a:pt x="252095" y="153063"/>
                    <a:pt x="249873" y="157199"/>
                  </a:cubicBezTo>
                  <a:cubicBezTo>
                    <a:pt x="249132" y="157951"/>
                    <a:pt x="247650" y="157199"/>
                    <a:pt x="248021" y="156071"/>
                  </a:cubicBezTo>
                  <a:cubicBezTo>
                    <a:pt x="250243" y="151935"/>
                    <a:pt x="253947" y="148551"/>
                    <a:pt x="256910" y="144791"/>
                  </a:cubicBezTo>
                  <a:close/>
                  <a:moveTo>
                    <a:pt x="253437" y="139974"/>
                  </a:moveTo>
                  <a:cubicBezTo>
                    <a:pt x="253795" y="139277"/>
                    <a:pt x="255229" y="139974"/>
                    <a:pt x="254512" y="141020"/>
                  </a:cubicBezTo>
                  <a:cubicBezTo>
                    <a:pt x="251644" y="144853"/>
                    <a:pt x="248777" y="148686"/>
                    <a:pt x="245909" y="152519"/>
                  </a:cubicBezTo>
                  <a:cubicBezTo>
                    <a:pt x="245192" y="153216"/>
                    <a:pt x="244475" y="152519"/>
                    <a:pt x="244475" y="151822"/>
                  </a:cubicBezTo>
                  <a:cubicBezTo>
                    <a:pt x="246268" y="147292"/>
                    <a:pt x="250569" y="143807"/>
                    <a:pt x="253437" y="139974"/>
                  </a:cubicBezTo>
                  <a:close/>
                  <a:moveTo>
                    <a:pt x="251744" y="135257"/>
                  </a:moveTo>
                  <a:cubicBezTo>
                    <a:pt x="252496" y="134514"/>
                    <a:pt x="253624" y="135629"/>
                    <a:pt x="253248" y="136372"/>
                  </a:cubicBezTo>
                  <a:cubicBezTo>
                    <a:pt x="249112" y="141202"/>
                    <a:pt x="245352" y="146032"/>
                    <a:pt x="241592" y="150863"/>
                  </a:cubicBezTo>
                  <a:cubicBezTo>
                    <a:pt x="240840" y="151606"/>
                    <a:pt x="239712" y="150491"/>
                    <a:pt x="240088" y="150119"/>
                  </a:cubicBezTo>
                  <a:cubicBezTo>
                    <a:pt x="243096" y="144546"/>
                    <a:pt x="247984" y="140088"/>
                    <a:pt x="251744" y="135257"/>
                  </a:cubicBezTo>
                  <a:close/>
                  <a:moveTo>
                    <a:pt x="250144" y="128911"/>
                  </a:moveTo>
                  <a:cubicBezTo>
                    <a:pt x="250900" y="128164"/>
                    <a:pt x="252034" y="129285"/>
                    <a:pt x="251278" y="130032"/>
                  </a:cubicBezTo>
                  <a:cubicBezTo>
                    <a:pt x="246743" y="134888"/>
                    <a:pt x="242963" y="140864"/>
                    <a:pt x="238427" y="146094"/>
                  </a:cubicBezTo>
                  <a:cubicBezTo>
                    <a:pt x="237671" y="146841"/>
                    <a:pt x="236537" y="146094"/>
                    <a:pt x="236915" y="145347"/>
                  </a:cubicBezTo>
                  <a:cubicBezTo>
                    <a:pt x="240695" y="139370"/>
                    <a:pt x="245609" y="134141"/>
                    <a:pt x="250144" y="128911"/>
                  </a:cubicBezTo>
                  <a:close/>
                  <a:moveTo>
                    <a:pt x="249339" y="122514"/>
                  </a:moveTo>
                  <a:cubicBezTo>
                    <a:pt x="249711" y="121814"/>
                    <a:pt x="250454" y="122864"/>
                    <a:pt x="250082" y="123563"/>
                  </a:cubicBezTo>
                  <a:cubicBezTo>
                    <a:pt x="245252" y="129510"/>
                    <a:pt x="240050" y="135107"/>
                    <a:pt x="234848" y="141403"/>
                  </a:cubicBezTo>
                  <a:cubicBezTo>
                    <a:pt x="234105" y="142102"/>
                    <a:pt x="233362" y="141403"/>
                    <a:pt x="233734" y="140353"/>
                  </a:cubicBezTo>
                  <a:cubicBezTo>
                    <a:pt x="238564" y="134407"/>
                    <a:pt x="244137" y="128810"/>
                    <a:pt x="249339" y="122514"/>
                  </a:cubicBezTo>
                  <a:close/>
                  <a:moveTo>
                    <a:pt x="243946" y="119358"/>
                  </a:moveTo>
                  <a:cubicBezTo>
                    <a:pt x="244651" y="118639"/>
                    <a:pt x="245709" y="119358"/>
                    <a:pt x="245004" y="120436"/>
                  </a:cubicBezTo>
                  <a:cubicBezTo>
                    <a:pt x="240418" y="125468"/>
                    <a:pt x="236184" y="131219"/>
                    <a:pt x="231598" y="136611"/>
                  </a:cubicBezTo>
                  <a:cubicBezTo>
                    <a:pt x="231246" y="137330"/>
                    <a:pt x="230187" y="136252"/>
                    <a:pt x="230540" y="135533"/>
                  </a:cubicBezTo>
                  <a:cubicBezTo>
                    <a:pt x="234773" y="130141"/>
                    <a:pt x="239359" y="124750"/>
                    <a:pt x="243946" y="119358"/>
                  </a:cubicBezTo>
                  <a:close/>
                  <a:moveTo>
                    <a:pt x="6425" y="111414"/>
                  </a:moveTo>
                  <a:cubicBezTo>
                    <a:pt x="6425" y="110702"/>
                    <a:pt x="7559" y="111058"/>
                    <a:pt x="7559" y="111770"/>
                  </a:cubicBezTo>
                  <a:cubicBezTo>
                    <a:pt x="6425" y="124579"/>
                    <a:pt x="1890" y="137389"/>
                    <a:pt x="1890" y="150198"/>
                  </a:cubicBezTo>
                  <a:cubicBezTo>
                    <a:pt x="1890" y="151266"/>
                    <a:pt x="0" y="151621"/>
                    <a:pt x="0" y="150198"/>
                  </a:cubicBezTo>
                  <a:cubicBezTo>
                    <a:pt x="0" y="137389"/>
                    <a:pt x="4157" y="124223"/>
                    <a:pt x="6425" y="111414"/>
                  </a:cubicBezTo>
                  <a:close/>
                  <a:moveTo>
                    <a:pt x="11557" y="96776"/>
                  </a:moveTo>
                  <a:cubicBezTo>
                    <a:pt x="11557" y="96414"/>
                    <a:pt x="12319" y="96414"/>
                    <a:pt x="12319" y="96776"/>
                  </a:cubicBezTo>
                  <a:cubicBezTo>
                    <a:pt x="11557" y="106542"/>
                    <a:pt x="9652" y="115585"/>
                    <a:pt x="8128" y="124989"/>
                  </a:cubicBezTo>
                  <a:cubicBezTo>
                    <a:pt x="6985" y="133670"/>
                    <a:pt x="5080" y="143075"/>
                    <a:pt x="5080" y="151756"/>
                  </a:cubicBezTo>
                  <a:cubicBezTo>
                    <a:pt x="5080" y="152841"/>
                    <a:pt x="3556" y="153203"/>
                    <a:pt x="3556" y="152117"/>
                  </a:cubicBezTo>
                  <a:cubicBezTo>
                    <a:pt x="3175" y="143798"/>
                    <a:pt x="5080" y="134755"/>
                    <a:pt x="6223" y="126798"/>
                  </a:cubicBezTo>
                  <a:cubicBezTo>
                    <a:pt x="7747" y="116670"/>
                    <a:pt x="10033" y="106904"/>
                    <a:pt x="11557" y="96776"/>
                  </a:cubicBezTo>
                  <a:close/>
                  <a:moveTo>
                    <a:pt x="135521" y="87015"/>
                  </a:moveTo>
                  <a:cubicBezTo>
                    <a:pt x="125087" y="90628"/>
                    <a:pt x="114652" y="93880"/>
                    <a:pt x="104218" y="98215"/>
                  </a:cubicBezTo>
                  <a:cubicBezTo>
                    <a:pt x="93064" y="102912"/>
                    <a:pt x="82270" y="109416"/>
                    <a:pt x="71475" y="115197"/>
                  </a:cubicBezTo>
                  <a:cubicBezTo>
                    <a:pt x="53125" y="124952"/>
                    <a:pt x="33696" y="132179"/>
                    <a:pt x="15345" y="141573"/>
                  </a:cubicBezTo>
                  <a:cubicBezTo>
                    <a:pt x="14985" y="142295"/>
                    <a:pt x="14985" y="142657"/>
                    <a:pt x="14985" y="143379"/>
                  </a:cubicBezTo>
                  <a:cubicBezTo>
                    <a:pt x="24340" y="145547"/>
                    <a:pt x="34415" y="146270"/>
                    <a:pt x="44130" y="148076"/>
                  </a:cubicBezTo>
                  <a:cubicBezTo>
                    <a:pt x="53485" y="149883"/>
                    <a:pt x="63200" y="151690"/>
                    <a:pt x="72915" y="153496"/>
                  </a:cubicBezTo>
                  <a:cubicBezTo>
                    <a:pt x="93064" y="157471"/>
                    <a:pt x="113573" y="161806"/>
                    <a:pt x="134082" y="166142"/>
                  </a:cubicBezTo>
                  <a:cubicBezTo>
                    <a:pt x="169703" y="174452"/>
                    <a:pt x="205683" y="186014"/>
                    <a:pt x="242024" y="190350"/>
                  </a:cubicBezTo>
                  <a:cubicBezTo>
                    <a:pt x="243103" y="189989"/>
                    <a:pt x="244183" y="189627"/>
                    <a:pt x="245262" y="189627"/>
                  </a:cubicBezTo>
                  <a:cubicBezTo>
                    <a:pt x="249220" y="190350"/>
                    <a:pt x="253897" y="191073"/>
                    <a:pt x="258215" y="191073"/>
                  </a:cubicBezTo>
                  <a:cubicBezTo>
                    <a:pt x="245622" y="175175"/>
                    <a:pt x="230150" y="161806"/>
                    <a:pt x="217557" y="145909"/>
                  </a:cubicBezTo>
                  <a:cubicBezTo>
                    <a:pt x="205683" y="131095"/>
                    <a:pt x="194529" y="115197"/>
                    <a:pt x="187333" y="97493"/>
                  </a:cubicBezTo>
                  <a:cubicBezTo>
                    <a:pt x="180137" y="100383"/>
                    <a:pt x="172941" y="103274"/>
                    <a:pt x="165745" y="106164"/>
                  </a:cubicBezTo>
                  <a:cubicBezTo>
                    <a:pt x="165025" y="106526"/>
                    <a:pt x="164306" y="106887"/>
                    <a:pt x="163946" y="106526"/>
                  </a:cubicBezTo>
                  <a:cubicBezTo>
                    <a:pt x="162147" y="107248"/>
                    <a:pt x="160348" y="107609"/>
                    <a:pt x="158549" y="105803"/>
                  </a:cubicBezTo>
                  <a:cubicBezTo>
                    <a:pt x="151352" y="98577"/>
                    <a:pt x="143797" y="92434"/>
                    <a:pt x="135521" y="87015"/>
                  </a:cubicBezTo>
                  <a:close/>
                  <a:moveTo>
                    <a:pt x="181131" y="79335"/>
                  </a:moveTo>
                  <a:cubicBezTo>
                    <a:pt x="181847" y="78952"/>
                    <a:pt x="182205" y="80102"/>
                    <a:pt x="181489" y="80485"/>
                  </a:cubicBezTo>
                  <a:cubicBezTo>
                    <a:pt x="173976" y="82784"/>
                    <a:pt x="166464" y="86999"/>
                    <a:pt x="158951" y="89298"/>
                  </a:cubicBezTo>
                  <a:cubicBezTo>
                    <a:pt x="157520" y="89681"/>
                    <a:pt x="157162" y="88148"/>
                    <a:pt x="158235" y="87765"/>
                  </a:cubicBezTo>
                  <a:cubicBezTo>
                    <a:pt x="165748" y="85083"/>
                    <a:pt x="173619" y="81634"/>
                    <a:pt x="181131" y="79335"/>
                  </a:cubicBezTo>
                  <a:close/>
                  <a:moveTo>
                    <a:pt x="191017" y="78952"/>
                  </a:moveTo>
                  <a:cubicBezTo>
                    <a:pt x="191731" y="78952"/>
                    <a:pt x="191731" y="79685"/>
                    <a:pt x="191017" y="80051"/>
                  </a:cubicBezTo>
                  <a:cubicBezTo>
                    <a:pt x="186023" y="80784"/>
                    <a:pt x="180672" y="83715"/>
                    <a:pt x="176034" y="85913"/>
                  </a:cubicBezTo>
                  <a:cubicBezTo>
                    <a:pt x="171396" y="88111"/>
                    <a:pt x="166402" y="90309"/>
                    <a:pt x="161764" y="92507"/>
                  </a:cubicBezTo>
                  <a:cubicBezTo>
                    <a:pt x="160694" y="92873"/>
                    <a:pt x="160337" y="91041"/>
                    <a:pt x="161407" y="90675"/>
                  </a:cubicBezTo>
                  <a:cubicBezTo>
                    <a:pt x="166402" y="88477"/>
                    <a:pt x="171753" y="85913"/>
                    <a:pt x="177104" y="83715"/>
                  </a:cubicBezTo>
                  <a:cubicBezTo>
                    <a:pt x="181742" y="81883"/>
                    <a:pt x="186023" y="79685"/>
                    <a:pt x="191017" y="78952"/>
                  </a:cubicBezTo>
                  <a:close/>
                  <a:moveTo>
                    <a:pt x="39159" y="78070"/>
                  </a:moveTo>
                  <a:cubicBezTo>
                    <a:pt x="39864" y="77364"/>
                    <a:pt x="40922" y="77717"/>
                    <a:pt x="40570" y="78775"/>
                  </a:cubicBezTo>
                  <a:cubicBezTo>
                    <a:pt x="39864" y="80892"/>
                    <a:pt x="38453" y="82303"/>
                    <a:pt x="37042" y="84067"/>
                  </a:cubicBezTo>
                  <a:cubicBezTo>
                    <a:pt x="35984" y="85831"/>
                    <a:pt x="34572" y="87595"/>
                    <a:pt x="33161" y="89006"/>
                  </a:cubicBezTo>
                  <a:cubicBezTo>
                    <a:pt x="32809" y="89711"/>
                    <a:pt x="31750" y="89006"/>
                    <a:pt x="32103" y="88300"/>
                  </a:cubicBezTo>
                  <a:cubicBezTo>
                    <a:pt x="32809" y="86536"/>
                    <a:pt x="33867" y="85125"/>
                    <a:pt x="35278" y="83714"/>
                  </a:cubicBezTo>
                  <a:cubicBezTo>
                    <a:pt x="36689" y="81950"/>
                    <a:pt x="38100" y="80186"/>
                    <a:pt x="39159" y="78070"/>
                  </a:cubicBezTo>
                  <a:close/>
                  <a:moveTo>
                    <a:pt x="201782" y="77731"/>
                  </a:moveTo>
                  <a:cubicBezTo>
                    <a:pt x="202137" y="77364"/>
                    <a:pt x="202846" y="78463"/>
                    <a:pt x="202137" y="78830"/>
                  </a:cubicBezTo>
                  <a:cubicBezTo>
                    <a:pt x="197528" y="82493"/>
                    <a:pt x="191502" y="84325"/>
                    <a:pt x="185830" y="87256"/>
                  </a:cubicBezTo>
                  <a:cubicBezTo>
                    <a:pt x="180158" y="90186"/>
                    <a:pt x="174132" y="92751"/>
                    <a:pt x="168460" y="95682"/>
                  </a:cubicBezTo>
                  <a:cubicBezTo>
                    <a:pt x="167751" y="96048"/>
                    <a:pt x="166687" y="94949"/>
                    <a:pt x="167751" y="94583"/>
                  </a:cubicBezTo>
                  <a:cubicBezTo>
                    <a:pt x="172714" y="91285"/>
                    <a:pt x="178386" y="89087"/>
                    <a:pt x="183703" y="86523"/>
                  </a:cubicBezTo>
                  <a:cubicBezTo>
                    <a:pt x="189729" y="83592"/>
                    <a:pt x="196465" y="81394"/>
                    <a:pt x="201782" y="77731"/>
                  </a:cubicBezTo>
                  <a:close/>
                  <a:moveTo>
                    <a:pt x="173532" y="77364"/>
                  </a:moveTo>
                  <a:cubicBezTo>
                    <a:pt x="173897" y="77364"/>
                    <a:pt x="174261" y="78086"/>
                    <a:pt x="173897" y="78447"/>
                  </a:cubicBezTo>
                  <a:cubicBezTo>
                    <a:pt x="169524" y="79529"/>
                    <a:pt x="165881" y="80612"/>
                    <a:pt x="161873" y="82055"/>
                  </a:cubicBezTo>
                  <a:cubicBezTo>
                    <a:pt x="159323" y="83137"/>
                    <a:pt x="156772" y="84581"/>
                    <a:pt x="153858" y="84941"/>
                  </a:cubicBezTo>
                  <a:cubicBezTo>
                    <a:pt x="152765" y="84941"/>
                    <a:pt x="152400" y="83498"/>
                    <a:pt x="153858" y="83498"/>
                  </a:cubicBezTo>
                  <a:cubicBezTo>
                    <a:pt x="157501" y="82416"/>
                    <a:pt x="160416" y="80972"/>
                    <a:pt x="164059" y="79890"/>
                  </a:cubicBezTo>
                  <a:cubicBezTo>
                    <a:pt x="166974" y="78808"/>
                    <a:pt x="170253" y="78086"/>
                    <a:pt x="173532" y="77364"/>
                  </a:cubicBezTo>
                  <a:close/>
                  <a:moveTo>
                    <a:pt x="162413" y="75777"/>
                  </a:moveTo>
                  <a:cubicBezTo>
                    <a:pt x="163146" y="75777"/>
                    <a:pt x="163146" y="76174"/>
                    <a:pt x="162780" y="76571"/>
                  </a:cubicBezTo>
                  <a:cubicBezTo>
                    <a:pt x="158384" y="77762"/>
                    <a:pt x="154720" y="80540"/>
                    <a:pt x="150691" y="81333"/>
                  </a:cubicBezTo>
                  <a:cubicBezTo>
                    <a:pt x="149592" y="81730"/>
                    <a:pt x="149225" y="80143"/>
                    <a:pt x="149958" y="80143"/>
                  </a:cubicBezTo>
                  <a:cubicBezTo>
                    <a:pt x="154354" y="78952"/>
                    <a:pt x="158384" y="75777"/>
                    <a:pt x="162413" y="75777"/>
                  </a:cubicBezTo>
                  <a:close/>
                  <a:moveTo>
                    <a:pt x="154215" y="75777"/>
                  </a:moveTo>
                  <a:cubicBezTo>
                    <a:pt x="154895" y="75777"/>
                    <a:pt x="155235" y="76967"/>
                    <a:pt x="154555" y="76967"/>
                  </a:cubicBezTo>
                  <a:cubicBezTo>
                    <a:pt x="152173" y="77761"/>
                    <a:pt x="149792" y="79349"/>
                    <a:pt x="147071" y="79746"/>
                  </a:cubicBezTo>
                  <a:cubicBezTo>
                    <a:pt x="146050" y="80142"/>
                    <a:pt x="146050" y="78555"/>
                    <a:pt x="147071" y="78158"/>
                  </a:cubicBezTo>
                  <a:cubicBezTo>
                    <a:pt x="149452" y="77761"/>
                    <a:pt x="151833" y="76570"/>
                    <a:pt x="154215" y="75777"/>
                  </a:cubicBezTo>
                  <a:close/>
                  <a:moveTo>
                    <a:pt x="41179" y="68577"/>
                  </a:moveTo>
                  <a:cubicBezTo>
                    <a:pt x="41515" y="67839"/>
                    <a:pt x="42526" y="68946"/>
                    <a:pt x="42189" y="69685"/>
                  </a:cubicBezTo>
                  <a:cubicBezTo>
                    <a:pt x="39495" y="73746"/>
                    <a:pt x="36801" y="78546"/>
                    <a:pt x="33434" y="82607"/>
                  </a:cubicBezTo>
                  <a:cubicBezTo>
                    <a:pt x="33097" y="83345"/>
                    <a:pt x="31750" y="82607"/>
                    <a:pt x="32424" y="81868"/>
                  </a:cubicBezTo>
                  <a:cubicBezTo>
                    <a:pt x="34781" y="77068"/>
                    <a:pt x="38148" y="72638"/>
                    <a:pt x="41179" y="68577"/>
                  </a:cubicBezTo>
                  <a:close/>
                  <a:moveTo>
                    <a:pt x="42209" y="62210"/>
                  </a:moveTo>
                  <a:cubicBezTo>
                    <a:pt x="42583" y="61489"/>
                    <a:pt x="44077" y="62210"/>
                    <a:pt x="43330" y="62932"/>
                  </a:cubicBezTo>
                  <a:cubicBezTo>
                    <a:pt x="40341" y="67622"/>
                    <a:pt x="37353" y="72313"/>
                    <a:pt x="33618" y="76281"/>
                  </a:cubicBezTo>
                  <a:cubicBezTo>
                    <a:pt x="33244" y="77003"/>
                    <a:pt x="31750" y="76281"/>
                    <a:pt x="32497" y="75560"/>
                  </a:cubicBezTo>
                  <a:cubicBezTo>
                    <a:pt x="35112" y="70869"/>
                    <a:pt x="38847" y="66540"/>
                    <a:pt x="42209" y="62210"/>
                  </a:cubicBezTo>
                  <a:close/>
                  <a:moveTo>
                    <a:pt x="288799" y="54496"/>
                  </a:moveTo>
                  <a:cubicBezTo>
                    <a:pt x="281243" y="58832"/>
                    <a:pt x="272967" y="61722"/>
                    <a:pt x="264692" y="64252"/>
                  </a:cubicBezTo>
                  <a:cubicBezTo>
                    <a:pt x="253897" y="67503"/>
                    <a:pt x="244183" y="71839"/>
                    <a:pt x="234108" y="76536"/>
                  </a:cubicBezTo>
                  <a:cubicBezTo>
                    <a:pt x="219716" y="83040"/>
                    <a:pt x="205323" y="89544"/>
                    <a:pt x="190571" y="96048"/>
                  </a:cubicBezTo>
                  <a:cubicBezTo>
                    <a:pt x="201366" y="113029"/>
                    <a:pt x="212879" y="129650"/>
                    <a:pt x="225832" y="144825"/>
                  </a:cubicBezTo>
                  <a:cubicBezTo>
                    <a:pt x="238426" y="159638"/>
                    <a:pt x="253538" y="171923"/>
                    <a:pt x="265411" y="187459"/>
                  </a:cubicBezTo>
                  <a:cubicBezTo>
                    <a:pt x="266131" y="185653"/>
                    <a:pt x="266131" y="183485"/>
                    <a:pt x="266131" y="180956"/>
                  </a:cubicBezTo>
                  <a:cubicBezTo>
                    <a:pt x="267570" y="166503"/>
                    <a:pt x="270808" y="152051"/>
                    <a:pt x="272607" y="137960"/>
                  </a:cubicBezTo>
                  <a:cubicBezTo>
                    <a:pt x="274766" y="122423"/>
                    <a:pt x="276925" y="107248"/>
                    <a:pt x="279444" y="92073"/>
                  </a:cubicBezTo>
                  <a:cubicBezTo>
                    <a:pt x="281603" y="79427"/>
                    <a:pt x="286280" y="67142"/>
                    <a:pt x="288799" y="54496"/>
                  </a:cubicBezTo>
                  <a:close/>
                  <a:moveTo>
                    <a:pt x="44223" y="52707"/>
                  </a:moveTo>
                  <a:cubicBezTo>
                    <a:pt x="44586" y="51964"/>
                    <a:pt x="45674" y="52707"/>
                    <a:pt x="44949" y="53078"/>
                  </a:cubicBezTo>
                  <a:cubicBezTo>
                    <a:pt x="42046" y="58280"/>
                    <a:pt x="38417" y="63853"/>
                    <a:pt x="34789" y="68684"/>
                  </a:cubicBezTo>
                  <a:cubicBezTo>
                    <a:pt x="34063" y="69055"/>
                    <a:pt x="33337" y="68312"/>
                    <a:pt x="33700" y="67941"/>
                  </a:cubicBezTo>
                  <a:cubicBezTo>
                    <a:pt x="36966" y="62367"/>
                    <a:pt x="40594" y="57537"/>
                    <a:pt x="44223" y="52707"/>
                  </a:cubicBezTo>
                  <a:close/>
                  <a:moveTo>
                    <a:pt x="46971" y="43129"/>
                  </a:moveTo>
                  <a:cubicBezTo>
                    <a:pt x="47718" y="42439"/>
                    <a:pt x="48839" y="43129"/>
                    <a:pt x="48465" y="43819"/>
                  </a:cubicBezTo>
                  <a:cubicBezTo>
                    <a:pt x="45103" y="48306"/>
                    <a:pt x="41742" y="53137"/>
                    <a:pt x="38006" y="57278"/>
                  </a:cubicBezTo>
                  <a:cubicBezTo>
                    <a:pt x="37633" y="57969"/>
                    <a:pt x="36512" y="57278"/>
                    <a:pt x="36886" y="56588"/>
                  </a:cubicBezTo>
                  <a:cubicBezTo>
                    <a:pt x="40248" y="52102"/>
                    <a:pt x="43983" y="47615"/>
                    <a:pt x="46971" y="43129"/>
                  </a:cubicBezTo>
                  <a:close/>
                  <a:moveTo>
                    <a:pt x="44354" y="36460"/>
                  </a:moveTo>
                  <a:cubicBezTo>
                    <a:pt x="44690" y="36089"/>
                    <a:pt x="45701" y="36460"/>
                    <a:pt x="45364" y="37203"/>
                  </a:cubicBezTo>
                  <a:cubicBezTo>
                    <a:pt x="42333" y="42034"/>
                    <a:pt x="39303" y="46864"/>
                    <a:pt x="36609" y="52066"/>
                  </a:cubicBezTo>
                  <a:cubicBezTo>
                    <a:pt x="36272" y="53180"/>
                    <a:pt x="34925" y="52437"/>
                    <a:pt x="35262" y="51322"/>
                  </a:cubicBezTo>
                  <a:cubicBezTo>
                    <a:pt x="38293" y="46492"/>
                    <a:pt x="41323" y="41662"/>
                    <a:pt x="44354" y="36460"/>
                  </a:cubicBezTo>
                  <a:close/>
                  <a:moveTo>
                    <a:pt x="240429" y="31680"/>
                  </a:moveTo>
                  <a:cubicBezTo>
                    <a:pt x="245443" y="33091"/>
                    <a:pt x="250815" y="32738"/>
                    <a:pt x="255829" y="33443"/>
                  </a:cubicBezTo>
                  <a:cubicBezTo>
                    <a:pt x="260127" y="34502"/>
                    <a:pt x="264425" y="35207"/>
                    <a:pt x="269081" y="35913"/>
                  </a:cubicBezTo>
                  <a:cubicBezTo>
                    <a:pt x="278393" y="38030"/>
                    <a:pt x="287347" y="40146"/>
                    <a:pt x="297018" y="41557"/>
                  </a:cubicBezTo>
                  <a:cubicBezTo>
                    <a:pt x="298092" y="41910"/>
                    <a:pt x="297734" y="43674"/>
                    <a:pt x="296659" y="43674"/>
                  </a:cubicBezTo>
                  <a:cubicBezTo>
                    <a:pt x="286631" y="41557"/>
                    <a:pt x="276603" y="39441"/>
                    <a:pt x="266932" y="37324"/>
                  </a:cubicBezTo>
                  <a:cubicBezTo>
                    <a:pt x="258336" y="35560"/>
                    <a:pt x="248666" y="35560"/>
                    <a:pt x="240070" y="32385"/>
                  </a:cubicBezTo>
                  <a:cubicBezTo>
                    <a:pt x="239712" y="32385"/>
                    <a:pt x="240070" y="31327"/>
                    <a:pt x="240429" y="31680"/>
                  </a:cubicBezTo>
                  <a:close/>
                  <a:moveTo>
                    <a:pt x="249599" y="31327"/>
                  </a:moveTo>
                  <a:cubicBezTo>
                    <a:pt x="265521" y="32007"/>
                    <a:pt x="281081" y="35749"/>
                    <a:pt x="296641" y="38471"/>
                  </a:cubicBezTo>
                  <a:cubicBezTo>
                    <a:pt x="298088" y="38811"/>
                    <a:pt x="297727" y="40512"/>
                    <a:pt x="296279" y="40171"/>
                  </a:cubicBezTo>
                  <a:cubicBezTo>
                    <a:pt x="280719" y="37450"/>
                    <a:pt x="265521" y="34048"/>
                    <a:pt x="249599" y="32007"/>
                  </a:cubicBezTo>
                  <a:cubicBezTo>
                    <a:pt x="249237" y="32007"/>
                    <a:pt x="249237" y="31327"/>
                    <a:pt x="249599" y="31327"/>
                  </a:cubicBezTo>
                  <a:close/>
                  <a:moveTo>
                    <a:pt x="33696" y="10777"/>
                  </a:moveTo>
                  <a:cubicBezTo>
                    <a:pt x="29737" y="53051"/>
                    <a:pt x="23980" y="95325"/>
                    <a:pt x="16065" y="136876"/>
                  </a:cubicBezTo>
                  <a:cubicBezTo>
                    <a:pt x="34415" y="127120"/>
                    <a:pt x="53485" y="118810"/>
                    <a:pt x="71475" y="108332"/>
                  </a:cubicBezTo>
                  <a:cubicBezTo>
                    <a:pt x="90185" y="97854"/>
                    <a:pt x="108895" y="88821"/>
                    <a:pt x="129044" y="82318"/>
                  </a:cubicBezTo>
                  <a:cubicBezTo>
                    <a:pt x="116811" y="74007"/>
                    <a:pt x="104218" y="66058"/>
                    <a:pt x="92344" y="57025"/>
                  </a:cubicBezTo>
                  <a:cubicBezTo>
                    <a:pt x="79031" y="46909"/>
                    <a:pt x="66438" y="35708"/>
                    <a:pt x="52765" y="25953"/>
                  </a:cubicBezTo>
                  <a:cubicBezTo>
                    <a:pt x="45929" y="21255"/>
                    <a:pt x="38733" y="17281"/>
                    <a:pt x="33696" y="10777"/>
                  </a:cubicBezTo>
                  <a:close/>
                  <a:moveTo>
                    <a:pt x="35135" y="4996"/>
                  </a:moveTo>
                  <a:cubicBezTo>
                    <a:pt x="42331" y="14391"/>
                    <a:pt x="54924" y="18726"/>
                    <a:pt x="63919" y="25591"/>
                  </a:cubicBezTo>
                  <a:cubicBezTo>
                    <a:pt x="76513" y="34985"/>
                    <a:pt x="88746" y="44018"/>
                    <a:pt x="100979" y="53412"/>
                  </a:cubicBezTo>
                  <a:cubicBezTo>
                    <a:pt x="121848" y="68587"/>
                    <a:pt x="146315" y="79788"/>
                    <a:pt x="164306" y="98577"/>
                  </a:cubicBezTo>
                  <a:cubicBezTo>
                    <a:pt x="185534" y="89905"/>
                    <a:pt x="206763" y="80872"/>
                    <a:pt x="227991" y="71478"/>
                  </a:cubicBezTo>
                  <a:cubicBezTo>
                    <a:pt x="238426" y="66781"/>
                    <a:pt x="248500" y="62445"/>
                    <a:pt x="259295" y="59555"/>
                  </a:cubicBezTo>
                  <a:cubicBezTo>
                    <a:pt x="266850" y="57387"/>
                    <a:pt x="274406" y="55219"/>
                    <a:pt x="281603" y="52328"/>
                  </a:cubicBezTo>
                  <a:cubicBezTo>
                    <a:pt x="236627" y="44018"/>
                    <a:pt x="192370" y="35347"/>
                    <a:pt x="147395" y="28120"/>
                  </a:cubicBezTo>
                  <a:cubicBezTo>
                    <a:pt x="124367" y="24146"/>
                    <a:pt x="101339" y="20172"/>
                    <a:pt x="78671" y="15113"/>
                  </a:cubicBezTo>
                  <a:cubicBezTo>
                    <a:pt x="68597" y="12945"/>
                    <a:pt x="57803" y="10777"/>
                    <a:pt x="47728" y="8610"/>
                  </a:cubicBezTo>
                  <a:cubicBezTo>
                    <a:pt x="43770" y="7887"/>
                    <a:pt x="39093" y="7164"/>
                    <a:pt x="35135" y="4996"/>
                  </a:cubicBezTo>
                  <a:close/>
                  <a:moveTo>
                    <a:pt x="35854" y="299"/>
                  </a:moveTo>
                  <a:cubicBezTo>
                    <a:pt x="43410" y="3551"/>
                    <a:pt x="52046" y="3551"/>
                    <a:pt x="60321" y="4635"/>
                  </a:cubicBezTo>
                  <a:cubicBezTo>
                    <a:pt x="70756" y="6442"/>
                    <a:pt x="81190" y="8610"/>
                    <a:pt x="91984" y="10777"/>
                  </a:cubicBezTo>
                  <a:cubicBezTo>
                    <a:pt x="113573" y="15113"/>
                    <a:pt x="135161" y="18365"/>
                    <a:pt x="157109" y="21978"/>
                  </a:cubicBezTo>
                  <a:cubicBezTo>
                    <a:pt x="201366" y="28843"/>
                    <a:pt x="245262" y="37514"/>
                    <a:pt x="289159" y="45102"/>
                  </a:cubicBezTo>
                  <a:cubicBezTo>
                    <a:pt x="289878" y="45102"/>
                    <a:pt x="290598" y="45102"/>
                    <a:pt x="290958" y="45825"/>
                  </a:cubicBezTo>
                  <a:cubicBezTo>
                    <a:pt x="292397" y="44741"/>
                    <a:pt x="294915" y="45102"/>
                    <a:pt x="294915" y="47270"/>
                  </a:cubicBezTo>
                  <a:cubicBezTo>
                    <a:pt x="294915" y="57025"/>
                    <a:pt x="292397" y="65697"/>
                    <a:pt x="290238" y="74730"/>
                  </a:cubicBezTo>
                  <a:cubicBezTo>
                    <a:pt x="288439" y="83402"/>
                    <a:pt x="287359" y="92434"/>
                    <a:pt x="286280" y="101106"/>
                  </a:cubicBezTo>
                  <a:cubicBezTo>
                    <a:pt x="283761" y="120255"/>
                    <a:pt x="281603" y="139405"/>
                    <a:pt x="278724" y="158554"/>
                  </a:cubicBezTo>
                  <a:cubicBezTo>
                    <a:pt x="277285" y="167587"/>
                    <a:pt x="275846" y="176620"/>
                    <a:pt x="274766" y="185653"/>
                  </a:cubicBezTo>
                  <a:cubicBezTo>
                    <a:pt x="274406" y="189989"/>
                    <a:pt x="273327" y="193963"/>
                    <a:pt x="270089" y="197215"/>
                  </a:cubicBezTo>
                  <a:cubicBezTo>
                    <a:pt x="266850" y="200828"/>
                    <a:pt x="258575" y="200467"/>
                    <a:pt x="251739" y="199744"/>
                  </a:cubicBezTo>
                  <a:cubicBezTo>
                    <a:pt x="251019" y="200105"/>
                    <a:pt x="250299" y="200467"/>
                    <a:pt x="249220" y="200105"/>
                  </a:cubicBezTo>
                  <a:cubicBezTo>
                    <a:pt x="209641" y="196492"/>
                    <a:pt x="171142" y="183485"/>
                    <a:pt x="132283" y="174813"/>
                  </a:cubicBezTo>
                  <a:cubicBezTo>
                    <a:pt x="112133" y="170116"/>
                    <a:pt x="91624" y="165419"/>
                    <a:pt x="71116" y="161445"/>
                  </a:cubicBezTo>
                  <a:cubicBezTo>
                    <a:pt x="51326" y="157471"/>
                    <a:pt x="30097" y="150967"/>
                    <a:pt x="9588" y="149883"/>
                  </a:cubicBezTo>
                  <a:cubicBezTo>
                    <a:pt x="7789" y="149522"/>
                    <a:pt x="6350" y="147354"/>
                    <a:pt x="6710" y="145547"/>
                  </a:cubicBezTo>
                  <a:cubicBezTo>
                    <a:pt x="6710" y="144463"/>
                    <a:pt x="7069" y="144102"/>
                    <a:pt x="7069" y="143379"/>
                  </a:cubicBezTo>
                  <a:cubicBezTo>
                    <a:pt x="7069" y="142657"/>
                    <a:pt x="7069" y="142295"/>
                    <a:pt x="7429" y="141934"/>
                  </a:cubicBezTo>
                  <a:cubicBezTo>
                    <a:pt x="16065" y="95686"/>
                    <a:pt x="23261" y="49438"/>
                    <a:pt x="30097" y="2829"/>
                  </a:cubicBezTo>
                  <a:cubicBezTo>
                    <a:pt x="30457" y="1383"/>
                    <a:pt x="31897" y="1022"/>
                    <a:pt x="32976" y="1022"/>
                  </a:cubicBezTo>
                  <a:cubicBezTo>
                    <a:pt x="33336" y="299"/>
                    <a:pt x="34775" y="-423"/>
                    <a:pt x="35854" y="2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1" name="Freeform 1577">
              <a:extLst>
                <a:ext uri="{FF2B5EF4-FFF2-40B4-BE49-F238E27FC236}">
                  <a16:creationId xmlns:a16="http://schemas.microsoft.com/office/drawing/2014/main" id="{E6C4BC81-AA58-674A-AA53-49F48E92FC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94557" y="4660352"/>
              <a:ext cx="1082826" cy="218267"/>
            </a:xfrm>
            <a:custGeom>
              <a:avLst/>
              <a:gdLst>
                <a:gd name="T0" fmla="*/ 508 w 1685"/>
                <a:gd name="T1" fmla="*/ 228 h 340"/>
                <a:gd name="T2" fmla="*/ 508 w 1685"/>
                <a:gd name="T3" fmla="*/ 228 h 340"/>
                <a:gd name="T4" fmla="*/ 481 w 1685"/>
                <a:gd name="T5" fmla="*/ 77 h 340"/>
                <a:gd name="T6" fmla="*/ 481 w 1685"/>
                <a:gd name="T7" fmla="*/ 77 h 340"/>
                <a:gd name="T8" fmla="*/ 641 w 1685"/>
                <a:gd name="T9" fmla="*/ 57 h 340"/>
                <a:gd name="T10" fmla="*/ 641 w 1685"/>
                <a:gd name="T11" fmla="*/ 57 h 340"/>
                <a:gd name="T12" fmla="*/ 649 w 1685"/>
                <a:gd name="T13" fmla="*/ 198 h 340"/>
                <a:gd name="T14" fmla="*/ 649 w 1685"/>
                <a:gd name="T15" fmla="*/ 198 h 340"/>
                <a:gd name="T16" fmla="*/ 558 w 1685"/>
                <a:gd name="T17" fmla="*/ 268 h 340"/>
                <a:gd name="T18" fmla="*/ 558 w 1685"/>
                <a:gd name="T19" fmla="*/ 268 h 340"/>
                <a:gd name="T20" fmla="*/ 508 w 1685"/>
                <a:gd name="T21" fmla="*/ 228 h 340"/>
                <a:gd name="T22" fmla="*/ 1646 w 1685"/>
                <a:gd name="T23" fmla="*/ 209 h 340"/>
                <a:gd name="T24" fmla="*/ 1646 w 1685"/>
                <a:gd name="T25" fmla="*/ 209 h 340"/>
                <a:gd name="T26" fmla="*/ 1445 w 1685"/>
                <a:gd name="T27" fmla="*/ 241 h 340"/>
                <a:gd name="T28" fmla="*/ 1445 w 1685"/>
                <a:gd name="T29" fmla="*/ 241 h 340"/>
                <a:gd name="T30" fmla="*/ 1254 w 1685"/>
                <a:gd name="T31" fmla="*/ 191 h 340"/>
                <a:gd name="T32" fmla="*/ 1254 w 1685"/>
                <a:gd name="T33" fmla="*/ 191 h 340"/>
                <a:gd name="T34" fmla="*/ 925 w 1685"/>
                <a:gd name="T35" fmla="*/ 257 h 340"/>
                <a:gd name="T36" fmla="*/ 925 w 1685"/>
                <a:gd name="T37" fmla="*/ 257 h 340"/>
                <a:gd name="T38" fmla="*/ 588 w 1685"/>
                <a:gd name="T39" fmla="*/ 284 h 340"/>
                <a:gd name="T40" fmla="*/ 588 w 1685"/>
                <a:gd name="T41" fmla="*/ 284 h 340"/>
                <a:gd name="T42" fmla="*/ 697 w 1685"/>
                <a:gd name="T43" fmla="*/ 141 h 340"/>
                <a:gd name="T44" fmla="*/ 697 w 1685"/>
                <a:gd name="T45" fmla="*/ 141 h 340"/>
                <a:gd name="T46" fmla="*/ 588 w 1685"/>
                <a:gd name="T47" fmla="*/ 5 h 340"/>
                <a:gd name="T48" fmla="*/ 588 w 1685"/>
                <a:gd name="T49" fmla="*/ 5 h 340"/>
                <a:gd name="T50" fmla="*/ 456 w 1685"/>
                <a:gd name="T51" fmla="*/ 63 h 340"/>
                <a:gd name="T52" fmla="*/ 456 w 1685"/>
                <a:gd name="T53" fmla="*/ 63 h 340"/>
                <a:gd name="T54" fmla="*/ 457 w 1685"/>
                <a:gd name="T55" fmla="*/ 204 h 340"/>
                <a:gd name="T56" fmla="*/ 457 w 1685"/>
                <a:gd name="T57" fmla="*/ 204 h 340"/>
                <a:gd name="T58" fmla="*/ 520 w 1685"/>
                <a:gd name="T59" fmla="*/ 279 h 340"/>
                <a:gd name="T60" fmla="*/ 520 w 1685"/>
                <a:gd name="T61" fmla="*/ 279 h 340"/>
                <a:gd name="T62" fmla="*/ 461 w 1685"/>
                <a:gd name="T63" fmla="*/ 288 h 340"/>
                <a:gd name="T64" fmla="*/ 461 w 1685"/>
                <a:gd name="T65" fmla="*/ 288 h 340"/>
                <a:gd name="T66" fmla="*/ 22 w 1685"/>
                <a:gd name="T67" fmla="*/ 75 h 340"/>
                <a:gd name="T68" fmla="*/ 22 w 1685"/>
                <a:gd name="T69" fmla="*/ 75 h 340"/>
                <a:gd name="T70" fmla="*/ 3 w 1685"/>
                <a:gd name="T71" fmla="*/ 76 h 340"/>
                <a:gd name="T72" fmla="*/ 3 w 1685"/>
                <a:gd name="T73" fmla="*/ 76 h 340"/>
                <a:gd name="T74" fmla="*/ 208 w 1685"/>
                <a:gd name="T75" fmla="*/ 287 h 340"/>
                <a:gd name="T76" fmla="*/ 208 w 1685"/>
                <a:gd name="T77" fmla="*/ 287 h 340"/>
                <a:gd name="T78" fmla="*/ 548 w 1685"/>
                <a:gd name="T79" fmla="*/ 299 h 340"/>
                <a:gd name="T80" fmla="*/ 548 w 1685"/>
                <a:gd name="T81" fmla="*/ 299 h 340"/>
                <a:gd name="T82" fmla="*/ 550 w 1685"/>
                <a:gd name="T83" fmla="*/ 298 h 340"/>
                <a:gd name="T84" fmla="*/ 550 w 1685"/>
                <a:gd name="T85" fmla="*/ 298 h 340"/>
                <a:gd name="T86" fmla="*/ 782 w 1685"/>
                <a:gd name="T87" fmla="*/ 325 h 340"/>
                <a:gd name="T88" fmla="*/ 782 w 1685"/>
                <a:gd name="T89" fmla="*/ 325 h 340"/>
                <a:gd name="T90" fmla="*/ 988 w 1685"/>
                <a:gd name="T91" fmla="*/ 267 h 340"/>
                <a:gd name="T92" fmla="*/ 988 w 1685"/>
                <a:gd name="T93" fmla="*/ 267 h 340"/>
                <a:gd name="T94" fmla="*/ 1218 w 1685"/>
                <a:gd name="T95" fmla="*/ 219 h 340"/>
                <a:gd name="T96" fmla="*/ 1218 w 1685"/>
                <a:gd name="T97" fmla="*/ 219 h 340"/>
                <a:gd name="T98" fmla="*/ 1474 w 1685"/>
                <a:gd name="T99" fmla="*/ 281 h 340"/>
                <a:gd name="T100" fmla="*/ 1474 w 1685"/>
                <a:gd name="T101" fmla="*/ 281 h 340"/>
                <a:gd name="T102" fmla="*/ 1672 w 1685"/>
                <a:gd name="T103" fmla="*/ 226 h 340"/>
                <a:gd name="T104" fmla="*/ 1672 w 1685"/>
                <a:gd name="T105" fmla="*/ 226 h 340"/>
                <a:gd name="T106" fmla="*/ 1646 w 1685"/>
                <a:gd name="T107" fmla="*/ 20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5" h="340">
                  <a:moveTo>
                    <a:pt x="508" y="228"/>
                  </a:moveTo>
                  <a:lnTo>
                    <a:pt x="508" y="228"/>
                  </a:lnTo>
                  <a:cubicBezTo>
                    <a:pt x="474" y="190"/>
                    <a:pt x="457" y="126"/>
                    <a:pt x="481" y="77"/>
                  </a:cubicBezTo>
                  <a:lnTo>
                    <a:pt x="481" y="77"/>
                  </a:lnTo>
                  <a:cubicBezTo>
                    <a:pt x="508" y="25"/>
                    <a:pt x="599" y="13"/>
                    <a:pt x="641" y="57"/>
                  </a:cubicBezTo>
                  <a:lnTo>
                    <a:pt x="641" y="57"/>
                  </a:lnTo>
                  <a:cubicBezTo>
                    <a:pt x="677" y="95"/>
                    <a:pt x="675" y="154"/>
                    <a:pt x="649" y="198"/>
                  </a:cubicBezTo>
                  <a:lnTo>
                    <a:pt x="649" y="198"/>
                  </a:lnTo>
                  <a:cubicBezTo>
                    <a:pt x="630" y="233"/>
                    <a:pt x="596" y="255"/>
                    <a:pt x="558" y="268"/>
                  </a:cubicBezTo>
                  <a:lnTo>
                    <a:pt x="558" y="268"/>
                  </a:lnTo>
                  <a:cubicBezTo>
                    <a:pt x="541" y="258"/>
                    <a:pt x="524" y="245"/>
                    <a:pt x="508" y="228"/>
                  </a:cubicBezTo>
                  <a:close/>
                  <a:moveTo>
                    <a:pt x="1646" y="209"/>
                  </a:moveTo>
                  <a:lnTo>
                    <a:pt x="1646" y="209"/>
                  </a:lnTo>
                  <a:cubicBezTo>
                    <a:pt x="1594" y="268"/>
                    <a:pt x="1515" y="262"/>
                    <a:pt x="1445" y="241"/>
                  </a:cubicBezTo>
                  <a:lnTo>
                    <a:pt x="1445" y="241"/>
                  </a:lnTo>
                  <a:cubicBezTo>
                    <a:pt x="1382" y="222"/>
                    <a:pt x="1319" y="199"/>
                    <a:pt x="1254" y="191"/>
                  </a:cubicBezTo>
                  <a:lnTo>
                    <a:pt x="1254" y="191"/>
                  </a:lnTo>
                  <a:cubicBezTo>
                    <a:pt x="1139" y="177"/>
                    <a:pt x="1032" y="221"/>
                    <a:pt x="925" y="257"/>
                  </a:cubicBezTo>
                  <a:lnTo>
                    <a:pt x="925" y="257"/>
                  </a:lnTo>
                  <a:cubicBezTo>
                    <a:pt x="818" y="291"/>
                    <a:pt x="691" y="325"/>
                    <a:pt x="588" y="284"/>
                  </a:cubicBezTo>
                  <a:lnTo>
                    <a:pt x="588" y="284"/>
                  </a:lnTo>
                  <a:cubicBezTo>
                    <a:pt x="649" y="256"/>
                    <a:pt x="692" y="208"/>
                    <a:pt x="697" y="141"/>
                  </a:cubicBezTo>
                  <a:lnTo>
                    <a:pt x="697" y="141"/>
                  </a:lnTo>
                  <a:cubicBezTo>
                    <a:pt x="701" y="77"/>
                    <a:pt x="664" y="12"/>
                    <a:pt x="588" y="5"/>
                  </a:cubicBezTo>
                  <a:lnTo>
                    <a:pt x="588" y="5"/>
                  </a:lnTo>
                  <a:cubicBezTo>
                    <a:pt x="535" y="0"/>
                    <a:pt x="481" y="16"/>
                    <a:pt x="456" y="63"/>
                  </a:cubicBezTo>
                  <a:lnTo>
                    <a:pt x="456" y="63"/>
                  </a:lnTo>
                  <a:cubicBezTo>
                    <a:pt x="433" y="107"/>
                    <a:pt x="436" y="161"/>
                    <a:pt x="457" y="204"/>
                  </a:cubicBezTo>
                  <a:lnTo>
                    <a:pt x="457" y="204"/>
                  </a:lnTo>
                  <a:cubicBezTo>
                    <a:pt x="471" y="235"/>
                    <a:pt x="493" y="260"/>
                    <a:pt x="520" y="279"/>
                  </a:cubicBezTo>
                  <a:lnTo>
                    <a:pt x="520" y="279"/>
                  </a:lnTo>
                  <a:cubicBezTo>
                    <a:pt x="500" y="284"/>
                    <a:pt x="481" y="287"/>
                    <a:pt x="461" y="288"/>
                  </a:cubicBezTo>
                  <a:lnTo>
                    <a:pt x="461" y="288"/>
                  </a:lnTo>
                  <a:cubicBezTo>
                    <a:pt x="304" y="304"/>
                    <a:pt x="37" y="253"/>
                    <a:pt x="22" y="75"/>
                  </a:cubicBezTo>
                  <a:lnTo>
                    <a:pt x="22" y="75"/>
                  </a:lnTo>
                  <a:cubicBezTo>
                    <a:pt x="21" y="66"/>
                    <a:pt x="4" y="66"/>
                    <a:pt x="3" y="76"/>
                  </a:cubicBezTo>
                  <a:lnTo>
                    <a:pt x="3" y="76"/>
                  </a:lnTo>
                  <a:cubicBezTo>
                    <a:pt x="0" y="181"/>
                    <a:pt x="110" y="255"/>
                    <a:pt x="208" y="287"/>
                  </a:cubicBezTo>
                  <a:lnTo>
                    <a:pt x="208" y="287"/>
                  </a:lnTo>
                  <a:cubicBezTo>
                    <a:pt x="314" y="321"/>
                    <a:pt x="437" y="331"/>
                    <a:pt x="548" y="299"/>
                  </a:cubicBezTo>
                  <a:lnTo>
                    <a:pt x="548" y="299"/>
                  </a:lnTo>
                  <a:cubicBezTo>
                    <a:pt x="548" y="299"/>
                    <a:pt x="549" y="298"/>
                    <a:pt x="550" y="298"/>
                  </a:cubicBezTo>
                  <a:lnTo>
                    <a:pt x="550" y="298"/>
                  </a:lnTo>
                  <a:cubicBezTo>
                    <a:pt x="617" y="333"/>
                    <a:pt x="704" y="339"/>
                    <a:pt x="782" y="325"/>
                  </a:cubicBezTo>
                  <a:lnTo>
                    <a:pt x="782" y="325"/>
                  </a:lnTo>
                  <a:cubicBezTo>
                    <a:pt x="853" y="312"/>
                    <a:pt x="921" y="289"/>
                    <a:pt x="988" y="267"/>
                  </a:cubicBezTo>
                  <a:lnTo>
                    <a:pt x="988" y="267"/>
                  </a:lnTo>
                  <a:cubicBezTo>
                    <a:pt x="1062" y="243"/>
                    <a:pt x="1140" y="214"/>
                    <a:pt x="1218" y="219"/>
                  </a:cubicBezTo>
                  <a:lnTo>
                    <a:pt x="1218" y="219"/>
                  </a:lnTo>
                  <a:cubicBezTo>
                    <a:pt x="1308" y="226"/>
                    <a:pt x="1388" y="264"/>
                    <a:pt x="1474" y="281"/>
                  </a:cubicBezTo>
                  <a:lnTo>
                    <a:pt x="1474" y="281"/>
                  </a:lnTo>
                  <a:cubicBezTo>
                    <a:pt x="1549" y="296"/>
                    <a:pt x="1624" y="288"/>
                    <a:pt x="1672" y="226"/>
                  </a:cubicBezTo>
                  <a:lnTo>
                    <a:pt x="1672" y="226"/>
                  </a:lnTo>
                  <a:cubicBezTo>
                    <a:pt x="1684" y="210"/>
                    <a:pt x="1659" y="194"/>
                    <a:pt x="1646" y="2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D751E36-9875-0149-9E45-E28E1D4987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14125" y="1854"/>
              <a:ext cx="1156373" cy="980763"/>
            </a:xfrm>
            <a:custGeom>
              <a:avLst/>
              <a:gdLst>
                <a:gd name="connsiteX0" fmla="*/ 594824 w 647614"/>
                <a:gd name="connsiteY0" fmla="*/ 511396 h 549266"/>
                <a:gd name="connsiteX1" fmla="*/ 596865 w 647614"/>
                <a:gd name="connsiteY1" fmla="*/ 513276 h 549266"/>
                <a:gd name="connsiteX2" fmla="*/ 592782 w 647614"/>
                <a:gd name="connsiteY2" fmla="*/ 520044 h 549266"/>
                <a:gd name="connsiteX3" fmla="*/ 588700 w 647614"/>
                <a:gd name="connsiteY3" fmla="*/ 521172 h 549266"/>
                <a:gd name="connsiteX4" fmla="*/ 594824 w 647614"/>
                <a:gd name="connsiteY4" fmla="*/ 511396 h 549266"/>
                <a:gd name="connsiteX5" fmla="*/ 390147 w 647614"/>
                <a:gd name="connsiteY5" fmla="*/ 510104 h 549266"/>
                <a:gd name="connsiteX6" fmla="*/ 392683 w 647614"/>
                <a:gd name="connsiteY6" fmla="*/ 510460 h 549266"/>
                <a:gd name="connsiteX7" fmla="*/ 452111 w 647614"/>
                <a:gd name="connsiteY7" fmla="*/ 545330 h 549266"/>
                <a:gd name="connsiteX8" fmla="*/ 451386 w 647614"/>
                <a:gd name="connsiteY8" fmla="*/ 549244 h 549266"/>
                <a:gd name="connsiteX9" fmla="*/ 390147 w 647614"/>
                <a:gd name="connsiteY9" fmla="*/ 510104 h 549266"/>
                <a:gd name="connsiteX10" fmla="*/ 317351 w 647614"/>
                <a:gd name="connsiteY10" fmla="*/ 495121 h 549266"/>
                <a:gd name="connsiteX11" fmla="*/ 318428 w 647614"/>
                <a:gd name="connsiteY11" fmla="*/ 499850 h 549266"/>
                <a:gd name="connsiteX12" fmla="*/ 262053 w 647614"/>
                <a:gd name="connsiteY12" fmla="*/ 501306 h 549266"/>
                <a:gd name="connsiteX13" fmla="*/ 263131 w 647614"/>
                <a:gd name="connsiteY13" fmla="*/ 499850 h 549266"/>
                <a:gd name="connsiteX14" fmla="*/ 317351 w 647614"/>
                <a:gd name="connsiteY14" fmla="*/ 495121 h 549266"/>
                <a:gd name="connsiteX15" fmla="*/ 327841 w 647614"/>
                <a:gd name="connsiteY15" fmla="*/ 479090 h 549266"/>
                <a:gd name="connsiteX16" fmla="*/ 331463 w 647614"/>
                <a:gd name="connsiteY16" fmla="*/ 482688 h 549266"/>
                <a:gd name="connsiteX17" fmla="*/ 239472 w 647614"/>
                <a:gd name="connsiteY17" fmla="*/ 483048 h 549266"/>
                <a:gd name="connsiteX18" fmla="*/ 240921 w 647614"/>
                <a:gd name="connsiteY18" fmla="*/ 481609 h 549266"/>
                <a:gd name="connsiteX19" fmla="*/ 327841 w 647614"/>
                <a:gd name="connsiteY19" fmla="*/ 479090 h 549266"/>
                <a:gd name="connsiteX20" fmla="*/ 283561 w 647614"/>
                <a:gd name="connsiteY20" fmla="*/ 461184 h 549266"/>
                <a:gd name="connsiteX21" fmla="*/ 286622 w 647614"/>
                <a:gd name="connsiteY21" fmla="*/ 463244 h 549266"/>
                <a:gd name="connsiteX22" fmla="*/ 283561 w 647614"/>
                <a:gd name="connsiteY22" fmla="*/ 469422 h 549266"/>
                <a:gd name="connsiteX23" fmla="*/ 280159 w 647614"/>
                <a:gd name="connsiteY23" fmla="*/ 467706 h 549266"/>
                <a:gd name="connsiteX24" fmla="*/ 283561 w 647614"/>
                <a:gd name="connsiteY24" fmla="*/ 461184 h 549266"/>
                <a:gd name="connsiteX25" fmla="*/ 276681 w 647614"/>
                <a:gd name="connsiteY25" fmla="*/ 456904 h 549266"/>
                <a:gd name="connsiteX26" fmla="*/ 280209 w 647614"/>
                <a:gd name="connsiteY26" fmla="*/ 459102 h 549266"/>
                <a:gd name="connsiteX27" fmla="*/ 276681 w 647614"/>
                <a:gd name="connsiteY27" fmla="*/ 466429 h 549266"/>
                <a:gd name="connsiteX28" fmla="*/ 273154 w 647614"/>
                <a:gd name="connsiteY28" fmla="*/ 464963 h 549266"/>
                <a:gd name="connsiteX29" fmla="*/ 276681 w 647614"/>
                <a:gd name="connsiteY29" fmla="*/ 456904 h 549266"/>
                <a:gd name="connsiteX30" fmla="*/ 270437 w 647614"/>
                <a:gd name="connsiteY30" fmla="*/ 455619 h 549266"/>
                <a:gd name="connsiteX31" fmla="*/ 274512 w 647614"/>
                <a:gd name="connsiteY31" fmla="*/ 456690 h 549266"/>
                <a:gd name="connsiteX32" fmla="*/ 269326 w 647614"/>
                <a:gd name="connsiteY32" fmla="*/ 464906 h 549266"/>
                <a:gd name="connsiteX33" fmla="*/ 265621 w 647614"/>
                <a:gd name="connsiteY33" fmla="*/ 462763 h 549266"/>
                <a:gd name="connsiteX34" fmla="*/ 270437 w 647614"/>
                <a:gd name="connsiteY34" fmla="*/ 455619 h 549266"/>
                <a:gd name="connsiteX35" fmla="*/ 262190 w 647614"/>
                <a:gd name="connsiteY35" fmla="*/ 452060 h 549266"/>
                <a:gd name="connsiteX36" fmla="*/ 265487 w 647614"/>
                <a:gd name="connsiteY36" fmla="*/ 454176 h 549266"/>
                <a:gd name="connsiteX37" fmla="*/ 261824 w 647614"/>
                <a:gd name="connsiteY37" fmla="*/ 460879 h 549266"/>
                <a:gd name="connsiteX38" fmla="*/ 258160 w 647614"/>
                <a:gd name="connsiteY38" fmla="*/ 460174 h 549266"/>
                <a:gd name="connsiteX39" fmla="*/ 262190 w 647614"/>
                <a:gd name="connsiteY39" fmla="*/ 452060 h 549266"/>
                <a:gd name="connsiteX40" fmla="*/ 254986 w 647614"/>
                <a:gd name="connsiteY40" fmla="*/ 452003 h 549266"/>
                <a:gd name="connsiteX41" fmla="*/ 258387 w 647614"/>
                <a:gd name="connsiteY41" fmla="*/ 453376 h 549266"/>
                <a:gd name="connsiteX42" fmla="*/ 254645 w 647614"/>
                <a:gd name="connsiteY42" fmla="*/ 460240 h 549266"/>
                <a:gd name="connsiteX43" fmla="*/ 251584 w 647614"/>
                <a:gd name="connsiteY43" fmla="*/ 458181 h 549266"/>
                <a:gd name="connsiteX44" fmla="*/ 254986 w 647614"/>
                <a:gd name="connsiteY44" fmla="*/ 452003 h 549266"/>
                <a:gd name="connsiteX45" fmla="*/ 249608 w 647614"/>
                <a:gd name="connsiteY45" fmla="*/ 448966 h 549266"/>
                <a:gd name="connsiteX46" fmla="*/ 253193 w 647614"/>
                <a:gd name="connsiteY46" fmla="*/ 451164 h 549266"/>
                <a:gd name="connsiteX47" fmla="*/ 248533 w 647614"/>
                <a:gd name="connsiteY47" fmla="*/ 458492 h 549266"/>
                <a:gd name="connsiteX48" fmla="*/ 244948 w 647614"/>
                <a:gd name="connsiteY48" fmla="*/ 456293 h 549266"/>
                <a:gd name="connsiteX49" fmla="*/ 249608 w 647614"/>
                <a:gd name="connsiteY49" fmla="*/ 448966 h 549266"/>
                <a:gd name="connsiteX50" fmla="*/ 243271 w 647614"/>
                <a:gd name="connsiteY50" fmla="*/ 445770 h 549266"/>
                <a:gd name="connsiteX51" fmla="*/ 246719 w 647614"/>
                <a:gd name="connsiteY51" fmla="*/ 447947 h 549266"/>
                <a:gd name="connsiteX52" fmla="*/ 242504 w 647614"/>
                <a:gd name="connsiteY52" fmla="*/ 453753 h 549266"/>
                <a:gd name="connsiteX53" fmla="*/ 241355 w 647614"/>
                <a:gd name="connsiteY53" fmla="*/ 455205 h 549266"/>
                <a:gd name="connsiteX54" fmla="*/ 240972 w 647614"/>
                <a:gd name="connsiteY54" fmla="*/ 455205 h 549266"/>
                <a:gd name="connsiteX55" fmla="*/ 237906 w 647614"/>
                <a:gd name="connsiteY55" fmla="*/ 453753 h 549266"/>
                <a:gd name="connsiteX56" fmla="*/ 239439 w 647614"/>
                <a:gd name="connsiteY56" fmla="*/ 450487 h 549266"/>
                <a:gd name="connsiteX57" fmla="*/ 243271 w 647614"/>
                <a:gd name="connsiteY57" fmla="*/ 445770 h 549266"/>
                <a:gd name="connsiteX58" fmla="*/ 237767 w 647614"/>
                <a:gd name="connsiteY58" fmla="*/ 443048 h 549266"/>
                <a:gd name="connsiteX59" fmla="*/ 239599 w 647614"/>
                <a:gd name="connsiteY59" fmla="*/ 444090 h 549266"/>
                <a:gd name="connsiteX60" fmla="*/ 234470 w 647614"/>
                <a:gd name="connsiteY60" fmla="*/ 452076 h 549266"/>
                <a:gd name="connsiteX61" fmla="*/ 231906 w 647614"/>
                <a:gd name="connsiteY61" fmla="*/ 450340 h 549266"/>
                <a:gd name="connsiteX62" fmla="*/ 237767 w 647614"/>
                <a:gd name="connsiteY62" fmla="*/ 443048 h 549266"/>
                <a:gd name="connsiteX63" fmla="*/ 231627 w 647614"/>
                <a:gd name="connsiteY63" fmla="*/ 438332 h 549266"/>
                <a:gd name="connsiteX64" fmla="*/ 233668 w 647614"/>
                <a:gd name="connsiteY64" fmla="*/ 439420 h 549266"/>
                <a:gd name="connsiteX65" fmla="*/ 228565 w 647614"/>
                <a:gd name="connsiteY65" fmla="*/ 447766 h 549266"/>
                <a:gd name="connsiteX66" fmla="*/ 225843 w 647614"/>
                <a:gd name="connsiteY66" fmla="*/ 445952 h 549266"/>
                <a:gd name="connsiteX67" fmla="*/ 231627 w 647614"/>
                <a:gd name="connsiteY67" fmla="*/ 438332 h 549266"/>
                <a:gd name="connsiteX68" fmla="*/ 228651 w 647614"/>
                <a:gd name="connsiteY68" fmla="*/ 435479 h 549266"/>
                <a:gd name="connsiteX69" fmla="*/ 231266 w 647614"/>
                <a:gd name="connsiteY69" fmla="*/ 437596 h 549266"/>
                <a:gd name="connsiteX70" fmla="*/ 224169 w 647614"/>
                <a:gd name="connsiteY70" fmla="*/ 445004 h 549266"/>
                <a:gd name="connsiteX71" fmla="*/ 221180 w 647614"/>
                <a:gd name="connsiteY71" fmla="*/ 442888 h 549266"/>
                <a:gd name="connsiteX72" fmla="*/ 228651 w 647614"/>
                <a:gd name="connsiteY72" fmla="*/ 435479 h 549266"/>
                <a:gd name="connsiteX73" fmla="*/ 415927 w 647614"/>
                <a:gd name="connsiteY73" fmla="*/ 434414 h 549266"/>
                <a:gd name="connsiteX74" fmla="*/ 438946 w 647614"/>
                <a:gd name="connsiteY74" fmla="*/ 441688 h 549266"/>
                <a:gd name="connsiteX75" fmla="*/ 456850 w 647614"/>
                <a:gd name="connsiteY75" fmla="*/ 447230 h 549266"/>
                <a:gd name="connsiteX76" fmla="*/ 454658 w 647614"/>
                <a:gd name="connsiteY76" fmla="*/ 451386 h 549266"/>
                <a:gd name="connsiteX77" fmla="*/ 414831 w 647614"/>
                <a:gd name="connsiteY77" fmla="*/ 436839 h 549266"/>
                <a:gd name="connsiteX78" fmla="*/ 415927 w 647614"/>
                <a:gd name="connsiteY78" fmla="*/ 434414 h 549266"/>
                <a:gd name="connsiteX79" fmla="*/ 223389 w 647614"/>
                <a:gd name="connsiteY79" fmla="*/ 432864 h 549266"/>
                <a:gd name="connsiteX80" fmla="*/ 224106 w 647614"/>
                <a:gd name="connsiteY80" fmla="*/ 433247 h 549266"/>
                <a:gd name="connsiteX81" fmla="*/ 216936 w 647614"/>
                <a:gd name="connsiteY81" fmla="*/ 442444 h 549266"/>
                <a:gd name="connsiteX82" fmla="*/ 214785 w 647614"/>
                <a:gd name="connsiteY82" fmla="*/ 440528 h 549266"/>
                <a:gd name="connsiteX83" fmla="*/ 223389 w 647614"/>
                <a:gd name="connsiteY83" fmla="*/ 432864 h 549266"/>
                <a:gd name="connsiteX84" fmla="*/ 393690 w 647614"/>
                <a:gd name="connsiteY84" fmla="*/ 431608 h 549266"/>
                <a:gd name="connsiteX85" fmla="*/ 460539 w 647614"/>
                <a:gd name="connsiteY85" fmla="*/ 453396 h 549266"/>
                <a:gd name="connsiteX86" fmla="*/ 459812 w 647614"/>
                <a:gd name="connsiteY86" fmla="*/ 458397 h 549266"/>
                <a:gd name="connsiteX87" fmla="*/ 392600 w 647614"/>
                <a:gd name="connsiteY87" fmla="*/ 433036 h 549266"/>
                <a:gd name="connsiteX88" fmla="*/ 393690 w 647614"/>
                <a:gd name="connsiteY88" fmla="*/ 431608 h 549266"/>
                <a:gd name="connsiteX89" fmla="*/ 215181 w 647614"/>
                <a:gd name="connsiteY89" fmla="*/ 429091 h 549266"/>
                <a:gd name="connsiteX90" fmla="*/ 217969 w 647614"/>
                <a:gd name="connsiteY90" fmla="*/ 431494 h 549266"/>
                <a:gd name="connsiteX91" fmla="*/ 209258 w 647614"/>
                <a:gd name="connsiteY91" fmla="*/ 439388 h 549266"/>
                <a:gd name="connsiteX92" fmla="*/ 206818 w 647614"/>
                <a:gd name="connsiteY92" fmla="*/ 436986 h 549266"/>
                <a:gd name="connsiteX93" fmla="*/ 215181 w 647614"/>
                <a:gd name="connsiteY93" fmla="*/ 429091 h 549266"/>
                <a:gd name="connsiteX94" fmla="*/ 365080 w 647614"/>
                <a:gd name="connsiteY94" fmla="*/ 425274 h 549266"/>
                <a:gd name="connsiteX95" fmla="*/ 401902 w 647614"/>
                <a:gd name="connsiteY95" fmla="*/ 443172 h 549266"/>
                <a:gd name="connsiteX96" fmla="*/ 453381 w 647614"/>
                <a:gd name="connsiteY96" fmla="*/ 459974 h 549266"/>
                <a:gd name="connsiteX97" fmla="*/ 453023 w 647614"/>
                <a:gd name="connsiteY97" fmla="*/ 465088 h 549266"/>
                <a:gd name="connsiteX98" fmla="*/ 404047 w 647614"/>
                <a:gd name="connsiteY98" fmla="*/ 449016 h 549266"/>
                <a:gd name="connsiteX99" fmla="*/ 363650 w 647614"/>
                <a:gd name="connsiteY99" fmla="*/ 427100 h 549266"/>
                <a:gd name="connsiteX100" fmla="*/ 365080 w 647614"/>
                <a:gd name="connsiteY100" fmla="*/ 425274 h 549266"/>
                <a:gd name="connsiteX101" fmla="*/ 499130 w 647614"/>
                <a:gd name="connsiteY101" fmla="*/ 398816 h 549266"/>
                <a:gd name="connsiteX102" fmla="*/ 449480 w 647614"/>
                <a:gd name="connsiteY102" fmla="*/ 418888 h 549266"/>
                <a:gd name="connsiteX103" fmla="*/ 449480 w 647614"/>
                <a:gd name="connsiteY103" fmla="*/ 419248 h 549266"/>
                <a:gd name="connsiteX104" fmla="*/ 452001 w 647614"/>
                <a:gd name="connsiteY104" fmla="*/ 419968 h 549266"/>
                <a:gd name="connsiteX105" fmla="*/ 475768 w 647614"/>
                <a:gd name="connsiteY105" fmla="*/ 431129 h 549266"/>
                <a:gd name="connsiteX106" fmla="*/ 443718 w 647614"/>
                <a:gd name="connsiteY106" fmla="*/ 478293 h 549266"/>
                <a:gd name="connsiteX107" fmla="*/ 556072 w 647614"/>
                <a:gd name="connsiteY107" fmla="*/ 489094 h 549266"/>
                <a:gd name="connsiteX108" fmla="*/ 559314 w 647614"/>
                <a:gd name="connsiteY108" fmla="*/ 486730 h 549266"/>
                <a:gd name="connsiteX109" fmla="*/ 528723 w 647614"/>
                <a:gd name="connsiteY109" fmla="*/ 489420 h 549266"/>
                <a:gd name="connsiteX110" fmla="*/ 496138 w 647614"/>
                <a:gd name="connsiteY110" fmla="*/ 490722 h 549266"/>
                <a:gd name="connsiteX111" fmla="*/ 496138 w 647614"/>
                <a:gd name="connsiteY111" fmla="*/ 488986 h 549266"/>
                <a:gd name="connsiteX112" fmla="*/ 561308 w 647614"/>
                <a:gd name="connsiteY112" fmla="*/ 482040 h 549266"/>
                <a:gd name="connsiteX113" fmla="*/ 561308 w 647614"/>
                <a:gd name="connsiteY113" fmla="*/ 485277 h 549266"/>
                <a:gd name="connsiteX114" fmla="*/ 572479 w 647614"/>
                <a:gd name="connsiteY114" fmla="*/ 477134 h 549266"/>
                <a:gd name="connsiteX115" fmla="*/ 562554 w 647614"/>
                <a:gd name="connsiteY115" fmla="*/ 410607 h 549266"/>
                <a:gd name="connsiteX116" fmla="*/ 499130 w 647614"/>
                <a:gd name="connsiteY116" fmla="*/ 398816 h 549266"/>
                <a:gd name="connsiteX117" fmla="*/ 556830 w 647614"/>
                <a:gd name="connsiteY117" fmla="*/ 380455 h 549266"/>
                <a:gd name="connsiteX118" fmla="*/ 606326 w 647614"/>
                <a:gd name="connsiteY118" fmla="*/ 417023 h 549266"/>
                <a:gd name="connsiteX119" fmla="*/ 601268 w 647614"/>
                <a:gd name="connsiteY119" fmla="*/ 418110 h 549266"/>
                <a:gd name="connsiteX120" fmla="*/ 601025 w 647614"/>
                <a:gd name="connsiteY120" fmla="*/ 417769 h 549266"/>
                <a:gd name="connsiteX121" fmla="*/ 604735 w 647614"/>
                <a:gd name="connsiteY121" fmla="*/ 441915 h 549266"/>
                <a:gd name="connsiteX122" fmla="*/ 599657 w 647614"/>
                <a:gd name="connsiteY122" fmla="*/ 441553 h 549266"/>
                <a:gd name="connsiteX123" fmla="*/ 590227 w 647614"/>
                <a:gd name="connsiteY123" fmla="*/ 407081 h 549266"/>
                <a:gd name="connsiteX124" fmla="*/ 564477 w 647614"/>
                <a:gd name="connsiteY124" fmla="*/ 394018 h 549266"/>
                <a:gd name="connsiteX125" fmla="*/ 510073 w 647614"/>
                <a:gd name="connsiteY125" fmla="*/ 384947 h 549266"/>
                <a:gd name="connsiteX126" fmla="*/ 510436 w 647614"/>
                <a:gd name="connsiteY126" fmla="*/ 383133 h 549266"/>
                <a:gd name="connsiteX127" fmla="*/ 584062 w 647614"/>
                <a:gd name="connsiteY127" fmla="*/ 397647 h 549266"/>
                <a:gd name="connsiteX128" fmla="*/ 596684 w 647614"/>
                <a:gd name="connsiteY128" fmla="*/ 411678 h 549266"/>
                <a:gd name="connsiteX129" fmla="*/ 584333 w 647614"/>
                <a:gd name="connsiteY129" fmla="*/ 394349 h 549266"/>
                <a:gd name="connsiteX130" fmla="*/ 556830 w 647614"/>
                <a:gd name="connsiteY130" fmla="*/ 383352 h 549266"/>
                <a:gd name="connsiteX131" fmla="*/ 556830 w 647614"/>
                <a:gd name="connsiteY131" fmla="*/ 380455 h 549266"/>
                <a:gd name="connsiteX132" fmla="*/ 313360 w 647614"/>
                <a:gd name="connsiteY132" fmla="*/ 371724 h 549266"/>
                <a:gd name="connsiteX133" fmla="*/ 284191 w 647614"/>
                <a:gd name="connsiteY133" fmla="*/ 395846 h 549266"/>
                <a:gd name="connsiteX134" fmla="*/ 289593 w 647614"/>
                <a:gd name="connsiteY134" fmla="*/ 400886 h 549266"/>
                <a:gd name="connsiteX135" fmla="*/ 340368 w 647614"/>
                <a:gd name="connsiteY135" fmla="*/ 423928 h 549266"/>
                <a:gd name="connsiteX136" fmla="*/ 387542 w 647614"/>
                <a:gd name="connsiteY136" fmla="*/ 443730 h 549266"/>
                <a:gd name="connsiteX137" fmla="*/ 468206 w 647614"/>
                <a:gd name="connsiteY137" fmla="*/ 453451 h 549266"/>
                <a:gd name="connsiteX138" fmla="*/ 457048 w 647614"/>
                <a:gd name="connsiteY138" fmla="*/ 438313 h 549266"/>
                <a:gd name="connsiteX139" fmla="*/ 449893 w 647614"/>
                <a:gd name="connsiteY139" fmla="*/ 434825 h 549266"/>
                <a:gd name="connsiteX140" fmla="*/ 431880 w 647614"/>
                <a:gd name="connsiteY140" fmla="*/ 426044 h 549266"/>
                <a:gd name="connsiteX141" fmla="*/ 382860 w 647614"/>
                <a:gd name="connsiteY141" fmla="*/ 408087 h 549266"/>
                <a:gd name="connsiteX142" fmla="*/ 340368 w 647614"/>
                <a:gd name="connsiteY142" fmla="*/ 383245 h 549266"/>
                <a:gd name="connsiteX143" fmla="*/ 313360 w 647614"/>
                <a:gd name="connsiteY143" fmla="*/ 371724 h 549266"/>
                <a:gd name="connsiteX144" fmla="*/ 468206 w 647614"/>
                <a:gd name="connsiteY144" fmla="*/ 364523 h 549266"/>
                <a:gd name="connsiteX145" fmla="*/ 423192 w 647614"/>
                <a:gd name="connsiteY145" fmla="*/ 409887 h 549266"/>
                <a:gd name="connsiteX146" fmla="*/ 441558 w 647614"/>
                <a:gd name="connsiteY146" fmla="*/ 416368 h 549266"/>
                <a:gd name="connsiteX147" fmla="*/ 508178 w 647614"/>
                <a:gd name="connsiteY147" fmla="*/ 388645 h 549266"/>
                <a:gd name="connsiteX148" fmla="*/ 591722 w 647614"/>
                <a:gd name="connsiteY148" fmla="*/ 428249 h 549266"/>
                <a:gd name="connsiteX149" fmla="*/ 584880 w 647614"/>
                <a:gd name="connsiteY149" fmla="*/ 485853 h 549266"/>
                <a:gd name="connsiteX150" fmla="*/ 545629 w 647614"/>
                <a:gd name="connsiteY150" fmla="*/ 501335 h 549266"/>
                <a:gd name="connsiteX151" fmla="*/ 447320 w 647614"/>
                <a:gd name="connsiteY151" fmla="*/ 504935 h 549266"/>
                <a:gd name="connsiteX152" fmla="*/ 429674 w 647614"/>
                <a:gd name="connsiteY152" fmla="*/ 475773 h 549266"/>
                <a:gd name="connsiteX153" fmla="*/ 429674 w 647614"/>
                <a:gd name="connsiteY153" fmla="*/ 475053 h 549266"/>
                <a:gd name="connsiteX154" fmla="*/ 413830 w 647614"/>
                <a:gd name="connsiteY154" fmla="*/ 470012 h 549266"/>
                <a:gd name="connsiteX155" fmla="*/ 418871 w 647614"/>
                <a:gd name="connsiteY155" fmla="*/ 513936 h 549266"/>
                <a:gd name="connsiteX156" fmla="*/ 452721 w 647614"/>
                <a:gd name="connsiteY156" fmla="*/ 521496 h 549266"/>
                <a:gd name="connsiteX157" fmla="*/ 499895 w 647614"/>
                <a:gd name="connsiteY157" fmla="*/ 521856 h 549266"/>
                <a:gd name="connsiteX158" fmla="*/ 507097 w 647614"/>
                <a:gd name="connsiteY158" fmla="*/ 521856 h 549266"/>
                <a:gd name="connsiteX159" fmla="*/ 507097 w 647614"/>
                <a:gd name="connsiteY159" fmla="*/ 520776 h 549266"/>
                <a:gd name="connsiteX160" fmla="*/ 515380 w 647614"/>
                <a:gd name="connsiteY160" fmla="*/ 513216 h 549266"/>
                <a:gd name="connsiteX161" fmla="*/ 524382 w 647614"/>
                <a:gd name="connsiteY161" fmla="*/ 506015 h 549266"/>
                <a:gd name="connsiteX162" fmla="*/ 526543 w 647614"/>
                <a:gd name="connsiteY162" fmla="*/ 508175 h 549266"/>
                <a:gd name="connsiteX163" fmla="*/ 517900 w 647614"/>
                <a:gd name="connsiteY163" fmla="*/ 516096 h 549266"/>
                <a:gd name="connsiteX164" fmla="*/ 510698 w 647614"/>
                <a:gd name="connsiteY164" fmla="*/ 522216 h 549266"/>
                <a:gd name="connsiteX165" fmla="*/ 522222 w 647614"/>
                <a:gd name="connsiteY165" fmla="*/ 522216 h 549266"/>
                <a:gd name="connsiteX166" fmla="*/ 522582 w 647614"/>
                <a:gd name="connsiteY166" fmla="*/ 521496 h 549266"/>
                <a:gd name="connsiteX167" fmla="*/ 536626 w 647614"/>
                <a:gd name="connsiteY167" fmla="*/ 508535 h 549266"/>
                <a:gd name="connsiteX168" fmla="*/ 538427 w 647614"/>
                <a:gd name="connsiteY168" fmla="*/ 510696 h 549266"/>
                <a:gd name="connsiteX169" fmla="*/ 526543 w 647614"/>
                <a:gd name="connsiteY169" fmla="*/ 522216 h 549266"/>
                <a:gd name="connsiteX170" fmla="*/ 534465 w 647614"/>
                <a:gd name="connsiteY170" fmla="*/ 522216 h 549266"/>
                <a:gd name="connsiteX171" fmla="*/ 548149 w 647614"/>
                <a:gd name="connsiteY171" fmla="*/ 509975 h 549266"/>
                <a:gd name="connsiteX172" fmla="*/ 550310 w 647614"/>
                <a:gd name="connsiteY172" fmla="*/ 512496 h 549266"/>
                <a:gd name="connsiteX173" fmla="*/ 543108 w 647614"/>
                <a:gd name="connsiteY173" fmla="*/ 518976 h 549266"/>
                <a:gd name="connsiteX174" fmla="*/ 539507 w 647614"/>
                <a:gd name="connsiteY174" fmla="*/ 522216 h 549266"/>
                <a:gd name="connsiteX175" fmla="*/ 545629 w 647614"/>
                <a:gd name="connsiteY175" fmla="*/ 522216 h 549266"/>
                <a:gd name="connsiteX176" fmla="*/ 558232 w 647614"/>
                <a:gd name="connsiteY176" fmla="*/ 509975 h 549266"/>
                <a:gd name="connsiteX177" fmla="*/ 560033 w 647614"/>
                <a:gd name="connsiteY177" fmla="*/ 511776 h 549266"/>
                <a:gd name="connsiteX178" fmla="*/ 550670 w 647614"/>
                <a:gd name="connsiteY178" fmla="*/ 522216 h 549266"/>
                <a:gd name="connsiteX179" fmla="*/ 556432 w 647614"/>
                <a:gd name="connsiteY179" fmla="*/ 522216 h 549266"/>
                <a:gd name="connsiteX180" fmla="*/ 556792 w 647614"/>
                <a:gd name="connsiteY180" fmla="*/ 522216 h 549266"/>
                <a:gd name="connsiteX181" fmla="*/ 567595 w 647614"/>
                <a:gd name="connsiteY181" fmla="*/ 510336 h 549266"/>
                <a:gd name="connsiteX182" fmla="*/ 570476 w 647614"/>
                <a:gd name="connsiteY182" fmla="*/ 512136 h 549266"/>
                <a:gd name="connsiteX183" fmla="*/ 562554 w 647614"/>
                <a:gd name="connsiteY183" fmla="*/ 522216 h 549266"/>
                <a:gd name="connsiteX184" fmla="*/ 565795 w 647614"/>
                <a:gd name="connsiteY184" fmla="*/ 522216 h 549266"/>
                <a:gd name="connsiteX185" fmla="*/ 576238 w 647614"/>
                <a:gd name="connsiteY185" fmla="*/ 511416 h 549266"/>
                <a:gd name="connsiteX186" fmla="*/ 578038 w 647614"/>
                <a:gd name="connsiteY186" fmla="*/ 513216 h 549266"/>
                <a:gd name="connsiteX187" fmla="*/ 572637 w 647614"/>
                <a:gd name="connsiteY187" fmla="*/ 520056 h 549266"/>
                <a:gd name="connsiteX188" fmla="*/ 570836 w 647614"/>
                <a:gd name="connsiteY188" fmla="*/ 522216 h 549266"/>
                <a:gd name="connsiteX189" fmla="*/ 575878 w 647614"/>
                <a:gd name="connsiteY189" fmla="*/ 522216 h 549266"/>
                <a:gd name="connsiteX190" fmla="*/ 585961 w 647614"/>
                <a:gd name="connsiteY190" fmla="*/ 511416 h 549266"/>
                <a:gd name="connsiteX191" fmla="*/ 588481 w 647614"/>
                <a:gd name="connsiteY191" fmla="*/ 514296 h 549266"/>
                <a:gd name="connsiteX192" fmla="*/ 581639 w 647614"/>
                <a:gd name="connsiteY192" fmla="*/ 522216 h 549266"/>
                <a:gd name="connsiteX193" fmla="*/ 594603 w 647614"/>
                <a:gd name="connsiteY193" fmla="*/ 522216 h 549266"/>
                <a:gd name="connsiteX194" fmla="*/ 594963 w 647614"/>
                <a:gd name="connsiteY194" fmla="*/ 521496 h 549266"/>
                <a:gd name="connsiteX195" fmla="*/ 602886 w 647614"/>
                <a:gd name="connsiteY195" fmla="*/ 512136 h 549266"/>
                <a:gd name="connsiteX196" fmla="*/ 604686 w 647614"/>
                <a:gd name="connsiteY196" fmla="*/ 513576 h 549266"/>
                <a:gd name="connsiteX197" fmla="*/ 598924 w 647614"/>
                <a:gd name="connsiteY197" fmla="*/ 521856 h 549266"/>
                <a:gd name="connsiteX198" fmla="*/ 604326 w 647614"/>
                <a:gd name="connsiteY198" fmla="*/ 521496 h 549266"/>
                <a:gd name="connsiteX199" fmla="*/ 623052 w 647614"/>
                <a:gd name="connsiteY199" fmla="*/ 479733 h 549266"/>
                <a:gd name="connsiteX200" fmla="*/ 627373 w 647614"/>
                <a:gd name="connsiteY200" fmla="*/ 458851 h 549266"/>
                <a:gd name="connsiteX201" fmla="*/ 598204 w 647614"/>
                <a:gd name="connsiteY201" fmla="*/ 374964 h 549266"/>
                <a:gd name="connsiteX202" fmla="*/ 530504 w 647614"/>
                <a:gd name="connsiteY202" fmla="*/ 370644 h 549266"/>
                <a:gd name="connsiteX203" fmla="*/ 468206 w 647614"/>
                <a:gd name="connsiteY203" fmla="*/ 364523 h 549266"/>
                <a:gd name="connsiteX204" fmla="*/ 208414 w 647614"/>
                <a:gd name="connsiteY204" fmla="*/ 348861 h 549266"/>
                <a:gd name="connsiteX205" fmla="*/ 216892 w 647614"/>
                <a:gd name="connsiteY205" fmla="*/ 356060 h 549266"/>
                <a:gd name="connsiteX206" fmla="*/ 213250 w 647614"/>
                <a:gd name="connsiteY206" fmla="*/ 354803 h 549266"/>
                <a:gd name="connsiteX207" fmla="*/ 367245 w 647614"/>
                <a:gd name="connsiteY207" fmla="*/ 343777 h 549266"/>
                <a:gd name="connsiteX208" fmla="*/ 369785 w 647614"/>
                <a:gd name="connsiteY208" fmla="*/ 343777 h 549266"/>
                <a:gd name="connsiteX209" fmla="*/ 362527 w 647614"/>
                <a:gd name="connsiteY209" fmla="*/ 371603 h 549266"/>
                <a:gd name="connsiteX210" fmla="*/ 359625 w 647614"/>
                <a:gd name="connsiteY210" fmla="*/ 369105 h 549266"/>
                <a:gd name="connsiteX211" fmla="*/ 366156 w 647614"/>
                <a:gd name="connsiteY211" fmla="*/ 357333 h 549266"/>
                <a:gd name="connsiteX212" fmla="*/ 367245 w 647614"/>
                <a:gd name="connsiteY212" fmla="*/ 343777 h 549266"/>
                <a:gd name="connsiteX213" fmla="*/ 173975 w 647614"/>
                <a:gd name="connsiteY213" fmla="*/ 336724 h 549266"/>
                <a:gd name="connsiteX214" fmla="*/ 175801 w 647614"/>
                <a:gd name="connsiteY214" fmla="*/ 338165 h 549266"/>
                <a:gd name="connsiteX215" fmla="*/ 193692 w 647614"/>
                <a:gd name="connsiteY215" fmla="*/ 381039 h 549266"/>
                <a:gd name="connsiteX216" fmla="*/ 190771 w 647614"/>
                <a:gd name="connsiteY216" fmla="*/ 384281 h 549266"/>
                <a:gd name="connsiteX217" fmla="*/ 173975 w 647614"/>
                <a:gd name="connsiteY217" fmla="*/ 336724 h 549266"/>
                <a:gd name="connsiteX218" fmla="*/ 314252 w 647614"/>
                <a:gd name="connsiteY218" fmla="*/ 331933 h 549266"/>
                <a:gd name="connsiteX219" fmla="*/ 320602 w 647614"/>
                <a:gd name="connsiteY219" fmla="*/ 347003 h 549266"/>
                <a:gd name="connsiteX220" fmla="*/ 310724 w 647614"/>
                <a:gd name="connsiteY220" fmla="*/ 356817 h 549266"/>
                <a:gd name="connsiteX221" fmla="*/ 310371 w 647614"/>
                <a:gd name="connsiteY221" fmla="*/ 353662 h 549266"/>
                <a:gd name="connsiteX222" fmla="*/ 315663 w 647614"/>
                <a:gd name="connsiteY222" fmla="*/ 349807 h 549266"/>
                <a:gd name="connsiteX223" fmla="*/ 316721 w 647614"/>
                <a:gd name="connsiteY223" fmla="*/ 344550 h 549266"/>
                <a:gd name="connsiteX224" fmla="*/ 312488 w 647614"/>
                <a:gd name="connsiteY224" fmla="*/ 334035 h 549266"/>
                <a:gd name="connsiteX225" fmla="*/ 314252 w 647614"/>
                <a:gd name="connsiteY225" fmla="*/ 331933 h 549266"/>
                <a:gd name="connsiteX226" fmla="*/ 369372 w 647614"/>
                <a:gd name="connsiteY226" fmla="*/ 331243 h 549266"/>
                <a:gd name="connsiteX227" fmla="*/ 368679 w 647614"/>
                <a:gd name="connsiteY227" fmla="*/ 377560 h 549266"/>
                <a:gd name="connsiteX228" fmla="*/ 365909 w 647614"/>
                <a:gd name="connsiteY228" fmla="*/ 375389 h 549266"/>
                <a:gd name="connsiteX229" fmla="*/ 375607 w 647614"/>
                <a:gd name="connsiteY229" fmla="*/ 352230 h 549266"/>
                <a:gd name="connsiteX230" fmla="*/ 368679 w 647614"/>
                <a:gd name="connsiteY230" fmla="*/ 331605 h 549266"/>
                <a:gd name="connsiteX231" fmla="*/ 369372 w 647614"/>
                <a:gd name="connsiteY231" fmla="*/ 331243 h 549266"/>
                <a:gd name="connsiteX232" fmla="*/ 309700 w 647614"/>
                <a:gd name="connsiteY232" fmla="*/ 319768 h 549266"/>
                <a:gd name="connsiteX233" fmla="*/ 320051 w 647614"/>
                <a:gd name="connsiteY233" fmla="*/ 358013 h 549266"/>
                <a:gd name="connsiteX234" fmla="*/ 318203 w 647614"/>
                <a:gd name="connsiteY234" fmla="*/ 355127 h 549266"/>
                <a:gd name="connsiteX235" fmla="*/ 309330 w 647614"/>
                <a:gd name="connsiteY235" fmla="*/ 320851 h 549266"/>
                <a:gd name="connsiteX236" fmla="*/ 309700 w 647614"/>
                <a:gd name="connsiteY236" fmla="*/ 319768 h 549266"/>
                <a:gd name="connsiteX237" fmla="*/ 183361 w 647614"/>
                <a:gd name="connsiteY237" fmla="*/ 318080 h 549266"/>
                <a:gd name="connsiteX238" fmla="*/ 208414 w 647614"/>
                <a:gd name="connsiteY238" fmla="*/ 348861 h 549266"/>
                <a:gd name="connsiteX239" fmla="*/ 179091 w 647614"/>
                <a:gd name="connsiteY239" fmla="*/ 323959 h 549266"/>
                <a:gd name="connsiteX240" fmla="*/ 169677 w 647614"/>
                <a:gd name="connsiteY240" fmla="*/ 290717 h 549266"/>
                <a:gd name="connsiteX241" fmla="*/ 173278 w 647614"/>
                <a:gd name="connsiteY241" fmla="*/ 298998 h 549266"/>
                <a:gd name="connsiteX242" fmla="*/ 179040 w 647614"/>
                <a:gd name="connsiteY242" fmla="*/ 310519 h 549266"/>
                <a:gd name="connsiteX243" fmla="*/ 171651 w 647614"/>
                <a:gd name="connsiteY243" fmla="*/ 317641 h 549266"/>
                <a:gd name="connsiteX244" fmla="*/ 154949 w 647614"/>
                <a:gd name="connsiteY244" fmla="*/ 303457 h 549266"/>
                <a:gd name="connsiteX245" fmla="*/ 256365 w 647614"/>
                <a:gd name="connsiteY245" fmla="*/ 289998 h 549266"/>
                <a:gd name="connsiteX246" fmla="*/ 270739 w 647614"/>
                <a:gd name="connsiteY246" fmla="*/ 378251 h 549266"/>
                <a:gd name="connsiteX247" fmla="*/ 271365 w 647614"/>
                <a:gd name="connsiteY247" fmla="*/ 382094 h 549266"/>
                <a:gd name="connsiteX248" fmla="*/ 268127 w 647614"/>
                <a:gd name="connsiteY248" fmla="*/ 390952 h 549266"/>
                <a:gd name="connsiteX249" fmla="*/ 275189 w 647614"/>
                <a:gd name="connsiteY249" fmla="*/ 405567 h 549266"/>
                <a:gd name="connsiteX250" fmla="*/ 216892 w 647614"/>
                <a:gd name="connsiteY250" fmla="*/ 356060 h 549266"/>
                <a:gd name="connsiteX251" fmla="*/ 231559 w 647614"/>
                <a:gd name="connsiteY251" fmla="*/ 361126 h 549266"/>
                <a:gd name="connsiteX252" fmla="*/ 247911 w 647614"/>
                <a:gd name="connsiteY252" fmla="*/ 356513 h 549266"/>
                <a:gd name="connsiteX253" fmla="*/ 253013 w 647614"/>
                <a:gd name="connsiteY253" fmla="*/ 350451 h 549266"/>
                <a:gd name="connsiteX254" fmla="*/ 258725 w 647614"/>
                <a:gd name="connsiteY254" fmla="*/ 343664 h 549266"/>
                <a:gd name="connsiteX255" fmla="*/ 260424 w 647614"/>
                <a:gd name="connsiteY255" fmla="*/ 325280 h 549266"/>
                <a:gd name="connsiteX256" fmla="*/ 260064 w 647614"/>
                <a:gd name="connsiteY256" fmla="*/ 319160 h 549266"/>
                <a:gd name="connsiteX257" fmla="*/ 246740 w 647614"/>
                <a:gd name="connsiteY257" fmla="*/ 297198 h 549266"/>
                <a:gd name="connsiteX258" fmla="*/ 246740 w 647614"/>
                <a:gd name="connsiteY258" fmla="*/ 296838 h 549266"/>
                <a:gd name="connsiteX259" fmla="*/ 42101 w 647614"/>
                <a:gd name="connsiteY259" fmla="*/ 250624 h 549266"/>
                <a:gd name="connsiteX260" fmla="*/ 63161 w 647614"/>
                <a:gd name="connsiteY260" fmla="*/ 270379 h 549266"/>
                <a:gd name="connsiteX261" fmla="*/ 97785 w 647614"/>
                <a:gd name="connsiteY261" fmla="*/ 276729 h 549266"/>
                <a:gd name="connsiteX262" fmla="*/ 96357 w 647614"/>
                <a:gd name="connsiteY262" fmla="*/ 280610 h 549266"/>
                <a:gd name="connsiteX263" fmla="*/ 61019 w 647614"/>
                <a:gd name="connsiteY263" fmla="*/ 273554 h 549266"/>
                <a:gd name="connsiteX264" fmla="*/ 41030 w 647614"/>
                <a:gd name="connsiteY264" fmla="*/ 251329 h 549266"/>
                <a:gd name="connsiteX265" fmla="*/ 42101 w 647614"/>
                <a:gd name="connsiteY265" fmla="*/ 250624 h 549266"/>
                <a:gd name="connsiteX266" fmla="*/ 210071 w 647614"/>
                <a:gd name="connsiteY266" fmla="*/ 249798 h 549266"/>
                <a:gd name="connsiteX267" fmla="*/ 211449 w 647614"/>
                <a:gd name="connsiteY267" fmla="*/ 255074 h 549266"/>
                <a:gd name="connsiteX268" fmla="*/ 246020 w 647614"/>
                <a:gd name="connsiteY268" fmla="*/ 326720 h 549266"/>
                <a:gd name="connsiteX269" fmla="*/ 240978 w 647614"/>
                <a:gd name="connsiteY269" fmla="*/ 331577 h 549266"/>
                <a:gd name="connsiteX270" fmla="*/ 239806 w 647614"/>
                <a:gd name="connsiteY270" fmla="*/ 332706 h 549266"/>
                <a:gd name="connsiteX271" fmla="*/ 239806 w 647614"/>
                <a:gd name="connsiteY271" fmla="*/ 333625 h 549266"/>
                <a:gd name="connsiteX272" fmla="*/ 238256 w 647614"/>
                <a:gd name="connsiteY272" fmla="*/ 334200 h 549266"/>
                <a:gd name="connsiteX273" fmla="*/ 229950 w 647614"/>
                <a:gd name="connsiteY273" fmla="*/ 342202 h 549266"/>
                <a:gd name="connsiteX274" fmla="*/ 212530 w 647614"/>
                <a:gd name="connsiteY274" fmla="*/ 333921 h 549266"/>
                <a:gd name="connsiteX275" fmla="*/ 201366 w 647614"/>
                <a:gd name="connsiteY275" fmla="*/ 320600 h 549266"/>
                <a:gd name="connsiteX276" fmla="*/ 195965 w 647614"/>
                <a:gd name="connsiteY276" fmla="*/ 311599 h 549266"/>
                <a:gd name="connsiteX277" fmla="*/ 178680 w 647614"/>
                <a:gd name="connsiteY277" fmla="*/ 275236 h 549266"/>
                <a:gd name="connsiteX278" fmla="*/ 172366 w 647614"/>
                <a:gd name="connsiteY278" fmla="*/ 261504 h 549266"/>
                <a:gd name="connsiteX279" fmla="*/ 168120 w 647614"/>
                <a:gd name="connsiteY279" fmla="*/ 251075 h 549266"/>
                <a:gd name="connsiteX280" fmla="*/ 189237 w 647614"/>
                <a:gd name="connsiteY280" fmla="*/ 250432 h 549266"/>
                <a:gd name="connsiteX281" fmla="*/ 235773 w 647614"/>
                <a:gd name="connsiteY281" fmla="*/ 249015 h 549266"/>
                <a:gd name="connsiteX282" fmla="*/ 228374 w 647614"/>
                <a:gd name="connsiteY282" fmla="*/ 254714 h 549266"/>
                <a:gd name="connsiteX283" fmla="*/ 226767 w 647614"/>
                <a:gd name="connsiteY283" fmla="*/ 249290 h 549266"/>
                <a:gd name="connsiteX284" fmla="*/ 249621 w 647614"/>
                <a:gd name="connsiteY284" fmla="*/ 248594 h 549266"/>
                <a:gd name="connsiteX285" fmla="*/ 254244 w 647614"/>
                <a:gd name="connsiteY285" fmla="*/ 276979 h 549266"/>
                <a:gd name="connsiteX286" fmla="*/ 240618 w 647614"/>
                <a:gd name="connsiteY286" fmla="*/ 284597 h 549266"/>
                <a:gd name="connsiteX287" fmla="*/ 230535 w 647614"/>
                <a:gd name="connsiteY287" fmla="*/ 259755 h 549266"/>
                <a:gd name="connsiteX288" fmla="*/ 249621 w 647614"/>
                <a:gd name="connsiteY288" fmla="*/ 248594 h 549266"/>
                <a:gd name="connsiteX289" fmla="*/ 267469 w 647614"/>
                <a:gd name="connsiteY289" fmla="*/ 231172 h 549266"/>
                <a:gd name="connsiteX290" fmla="*/ 283831 w 647614"/>
                <a:gd name="connsiteY290" fmla="*/ 235993 h 549266"/>
                <a:gd name="connsiteX291" fmla="*/ 337487 w 647614"/>
                <a:gd name="connsiteY291" fmla="*/ 281357 h 549266"/>
                <a:gd name="connsiteX292" fmla="*/ 400146 w 647614"/>
                <a:gd name="connsiteY292" fmla="*/ 357683 h 549266"/>
                <a:gd name="connsiteX293" fmla="*/ 398705 w 647614"/>
                <a:gd name="connsiteY293" fmla="*/ 361643 h 549266"/>
                <a:gd name="connsiteX294" fmla="*/ 397985 w 647614"/>
                <a:gd name="connsiteY294" fmla="*/ 363443 h 549266"/>
                <a:gd name="connsiteX295" fmla="*/ 396905 w 647614"/>
                <a:gd name="connsiteY295" fmla="*/ 365604 h 549266"/>
                <a:gd name="connsiteX296" fmla="*/ 394744 w 647614"/>
                <a:gd name="connsiteY296" fmla="*/ 368844 h 549266"/>
                <a:gd name="connsiteX297" fmla="*/ 383221 w 647614"/>
                <a:gd name="connsiteY297" fmla="*/ 392606 h 549266"/>
                <a:gd name="connsiteX298" fmla="*/ 390063 w 647614"/>
                <a:gd name="connsiteY298" fmla="*/ 396206 h 549266"/>
                <a:gd name="connsiteX299" fmla="*/ 415630 w 647614"/>
                <a:gd name="connsiteY299" fmla="*/ 407007 h 549266"/>
                <a:gd name="connsiteX300" fmla="*/ 442278 w 647614"/>
                <a:gd name="connsiteY300" fmla="*/ 355883 h 549266"/>
                <a:gd name="connsiteX301" fmla="*/ 551030 w 647614"/>
                <a:gd name="connsiteY301" fmla="*/ 355883 h 549266"/>
                <a:gd name="connsiteX302" fmla="*/ 637456 w 647614"/>
                <a:gd name="connsiteY302" fmla="*/ 374964 h 549266"/>
                <a:gd name="connsiteX303" fmla="*/ 642857 w 647614"/>
                <a:gd name="connsiteY303" fmla="*/ 463532 h 549266"/>
                <a:gd name="connsiteX304" fmla="*/ 600365 w 647614"/>
                <a:gd name="connsiteY304" fmla="*/ 535178 h 549266"/>
                <a:gd name="connsiteX305" fmla="*/ 484771 w 647614"/>
                <a:gd name="connsiteY305" fmla="*/ 536618 h 549266"/>
                <a:gd name="connsiteX306" fmla="*/ 405547 w 647614"/>
                <a:gd name="connsiteY306" fmla="*/ 524737 h 549266"/>
                <a:gd name="connsiteX307" fmla="*/ 398705 w 647614"/>
                <a:gd name="connsiteY307" fmla="*/ 464972 h 549266"/>
                <a:gd name="connsiteX308" fmla="*/ 398705 w 647614"/>
                <a:gd name="connsiteY308" fmla="*/ 464252 h 549266"/>
                <a:gd name="connsiteX309" fmla="*/ 362334 w 647614"/>
                <a:gd name="connsiteY309" fmla="*/ 449130 h 549266"/>
                <a:gd name="connsiteX310" fmla="*/ 324883 w 647614"/>
                <a:gd name="connsiteY310" fmla="*/ 473612 h 549266"/>
                <a:gd name="connsiteX311" fmla="*/ 307598 w 647614"/>
                <a:gd name="connsiteY311" fmla="*/ 479373 h 549266"/>
                <a:gd name="connsiteX312" fmla="*/ 308678 w 647614"/>
                <a:gd name="connsiteY312" fmla="*/ 479733 h 549266"/>
                <a:gd name="connsiteX313" fmla="*/ 198486 w 647614"/>
                <a:gd name="connsiteY313" fmla="*/ 451651 h 549266"/>
                <a:gd name="connsiteX314" fmla="*/ 113860 w 647614"/>
                <a:gd name="connsiteY314" fmla="*/ 355883 h 549266"/>
                <a:gd name="connsiteX315" fmla="*/ 128805 w 647614"/>
                <a:gd name="connsiteY315" fmla="*/ 313624 h 549266"/>
                <a:gd name="connsiteX316" fmla="*/ 148778 w 647614"/>
                <a:gd name="connsiteY316" fmla="*/ 298217 h 549266"/>
                <a:gd name="connsiteX317" fmla="*/ 154949 w 647614"/>
                <a:gd name="connsiteY317" fmla="*/ 303457 h 549266"/>
                <a:gd name="connsiteX318" fmla="*/ 149477 w 647614"/>
                <a:gd name="connsiteY318" fmla="*/ 308190 h 549266"/>
                <a:gd name="connsiteX319" fmla="*/ 134387 w 647614"/>
                <a:gd name="connsiteY319" fmla="*/ 375324 h 549266"/>
                <a:gd name="connsiteX320" fmla="*/ 217571 w 647614"/>
                <a:gd name="connsiteY320" fmla="*/ 448050 h 549266"/>
                <a:gd name="connsiteX321" fmla="*/ 270507 w 647614"/>
                <a:gd name="connsiteY321" fmla="*/ 472532 h 549266"/>
                <a:gd name="connsiteX322" fmla="*/ 282031 w 647614"/>
                <a:gd name="connsiteY322" fmla="*/ 474693 h 549266"/>
                <a:gd name="connsiteX323" fmla="*/ 322363 w 647614"/>
                <a:gd name="connsiteY323" fmla="*/ 459211 h 549266"/>
                <a:gd name="connsiteX324" fmla="*/ 347570 w 647614"/>
                <a:gd name="connsiteY324" fmla="*/ 442650 h 549266"/>
                <a:gd name="connsiteX325" fmla="*/ 345769 w 647614"/>
                <a:gd name="connsiteY325" fmla="*/ 441930 h 549266"/>
                <a:gd name="connsiteX326" fmla="*/ 302197 w 647614"/>
                <a:gd name="connsiteY326" fmla="*/ 425368 h 549266"/>
                <a:gd name="connsiteX327" fmla="*/ 301186 w 647614"/>
                <a:gd name="connsiteY327" fmla="*/ 426000 h 549266"/>
                <a:gd name="connsiteX328" fmla="*/ 290673 w 647614"/>
                <a:gd name="connsiteY328" fmla="*/ 432569 h 549266"/>
                <a:gd name="connsiteX329" fmla="*/ 283831 w 647614"/>
                <a:gd name="connsiteY329" fmla="*/ 435809 h 549266"/>
                <a:gd name="connsiteX330" fmla="*/ 234857 w 647614"/>
                <a:gd name="connsiteY330" fmla="*/ 427889 h 549266"/>
                <a:gd name="connsiteX331" fmla="*/ 172918 w 647614"/>
                <a:gd name="connsiteY331" fmla="*/ 389726 h 549266"/>
                <a:gd name="connsiteX332" fmla="*/ 161524 w 647614"/>
                <a:gd name="connsiteY332" fmla="*/ 327401 h 549266"/>
                <a:gd name="connsiteX333" fmla="*/ 171651 w 647614"/>
                <a:gd name="connsiteY333" fmla="*/ 317641 h 549266"/>
                <a:gd name="connsiteX334" fmla="*/ 179091 w 647614"/>
                <a:gd name="connsiteY334" fmla="*/ 323959 h 549266"/>
                <a:gd name="connsiteX335" fmla="*/ 167246 w 647614"/>
                <a:gd name="connsiteY335" fmla="*/ 340266 h 549266"/>
                <a:gd name="connsiteX336" fmla="*/ 167876 w 647614"/>
                <a:gd name="connsiteY336" fmla="*/ 364883 h 549266"/>
                <a:gd name="connsiteX337" fmla="*/ 198486 w 647614"/>
                <a:gd name="connsiteY337" fmla="*/ 391166 h 549266"/>
                <a:gd name="connsiteX338" fmla="*/ 276629 w 647614"/>
                <a:gd name="connsiteY338" fmla="*/ 423928 h 549266"/>
                <a:gd name="connsiteX339" fmla="*/ 276989 w 647614"/>
                <a:gd name="connsiteY339" fmla="*/ 423568 h 549266"/>
                <a:gd name="connsiteX340" fmla="*/ 279870 w 647614"/>
                <a:gd name="connsiteY340" fmla="*/ 422128 h 549266"/>
                <a:gd name="connsiteX341" fmla="*/ 281310 w 647614"/>
                <a:gd name="connsiteY341" fmla="*/ 420328 h 549266"/>
                <a:gd name="connsiteX342" fmla="*/ 281310 w 647614"/>
                <a:gd name="connsiteY342" fmla="*/ 420688 h 549266"/>
                <a:gd name="connsiteX343" fmla="*/ 285992 w 647614"/>
                <a:gd name="connsiteY343" fmla="*/ 416368 h 549266"/>
                <a:gd name="connsiteX344" fmla="*/ 279150 w 647614"/>
                <a:gd name="connsiteY344" fmla="*/ 410607 h 549266"/>
                <a:gd name="connsiteX345" fmla="*/ 275189 w 647614"/>
                <a:gd name="connsiteY345" fmla="*/ 405567 h 549266"/>
                <a:gd name="connsiteX346" fmla="*/ 271365 w 647614"/>
                <a:gd name="connsiteY346" fmla="*/ 382094 h 549266"/>
                <a:gd name="connsiteX347" fmla="*/ 272030 w 647614"/>
                <a:gd name="connsiteY347" fmla="*/ 380275 h 549266"/>
                <a:gd name="connsiteX348" fmla="*/ 274333 w 647614"/>
                <a:gd name="connsiteY348" fmla="*/ 373974 h 549266"/>
                <a:gd name="connsiteX349" fmla="*/ 309399 w 647614"/>
                <a:gd name="connsiteY349" fmla="*/ 358043 h 549266"/>
                <a:gd name="connsiteX350" fmla="*/ 324883 w 647614"/>
                <a:gd name="connsiteY350" fmla="*/ 362723 h 549266"/>
                <a:gd name="connsiteX351" fmla="*/ 328124 w 647614"/>
                <a:gd name="connsiteY351" fmla="*/ 358763 h 549266"/>
                <a:gd name="connsiteX352" fmla="*/ 330285 w 647614"/>
                <a:gd name="connsiteY352" fmla="*/ 342202 h 549266"/>
                <a:gd name="connsiteX353" fmla="*/ 330285 w 647614"/>
                <a:gd name="connsiteY353" fmla="*/ 341842 h 549266"/>
                <a:gd name="connsiteX354" fmla="*/ 299676 w 647614"/>
                <a:gd name="connsiteY354" fmla="*/ 303318 h 549266"/>
                <a:gd name="connsiteX355" fmla="*/ 260632 w 647614"/>
                <a:gd name="connsiteY355" fmla="*/ 286965 h 549266"/>
                <a:gd name="connsiteX356" fmla="*/ 256365 w 647614"/>
                <a:gd name="connsiteY356" fmla="*/ 289998 h 549266"/>
                <a:gd name="connsiteX357" fmla="*/ 254244 w 647614"/>
                <a:gd name="connsiteY357" fmla="*/ 276979 h 549266"/>
                <a:gd name="connsiteX358" fmla="*/ 262675 w 647614"/>
                <a:gd name="connsiteY358" fmla="*/ 272266 h 549266"/>
                <a:gd name="connsiteX359" fmla="*/ 287432 w 647614"/>
                <a:gd name="connsiteY359" fmla="*/ 277756 h 549266"/>
                <a:gd name="connsiteX360" fmla="*/ 337847 w 647614"/>
                <a:gd name="connsiteY360" fmla="*/ 326000 h 549266"/>
                <a:gd name="connsiteX361" fmla="*/ 340008 w 647614"/>
                <a:gd name="connsiteY361" fmla="*/ 329961 h 549266"/>
                <a:gd name="connsiteX362" fmla="*/ 345049 w 647614"/>
                <a:gd name="connsiteY362" fmla="*/ 347602 h 549266"/>
                <a:gd name="connsiteX363" fmla="*/ 338927 w 647614"/>
                <a:gd name="connsiteY363" fmla="*/ 368484 h 549266"/>
                <a:gd name="connsiteX364" fmla="*/ 369537 w 647614"/>
                <a:gd name="connsiteY364" fmla="*/ 385045 h 549266"/>
                <a:gd name="connsiteX365" fmla="*/ 382500 w 647614"/>
                <a:gd name="connsiteY365" fmla="*/ 365604 h 549266"/>
                <a:gd name="connsiteX366" fmla="*/ 385021 w 647614"/>
                <a:gd name="connsiteY366" fmla="*/ 360563 h 549266"/>
                <a:gd name="connsiteX367" fmla="*/ 323083 w 647614"/>
                <a:gd name="connsiteY367" fmla="*/ 286757 h 549266"/>
                <a:gd name="connsiteX368" fmla="*/ 286712 w 647614"/>
                <a:gd name="connsiteY368" fmla="*/ 252554 h 549266"/>
                <a:gd name="connsiteX369" fmla="*/ 249621 w 647614"/>
                <a:gd name="connsiteY369" fmla="*/ 248594 h 549266"/>
                <a:gd name="connsiteX370" fmla="*/ 235773 w 647614"/>
                <a:gd name="connsiteY370" fmla="*/ 249015 h 549266"/>
                <a:gd name="connsiteX371" fmla="*/ 253672 w 647614"/>
                <a:gd name="connsiteY371" fmla="*/ 235228 h 549266"/>
                <a:gd name="connsiteX372" fmla="*/ 267469 w 647614"/>
                <a:gd name="connsiteY372" fmla="*/ 231172 h 549266"/>
                <a:gd name="connsiteX373" fmla="*/ 38946 w 647614"/>
                <a:gd name="connsiteY373" fmla="*/ 230000 h 549266"/>
                <a:gd name="connsiteX374" fmla="*/ 71532 w 647614"/>
                <a:gd name="connsiteY374" fmla="*/ 267358 h 549266"/>
                <a:gd name="connsiteX375" fmla="*/ 93617 w 647614"/>
                <a:gd name="connsiteY375" fmla="*/ 269827 h 549266"/>
                <a:gd name="connsiteX376" fmla="*/ 112190 w 647614"/>
                <a:gd name="connsiteY376" fmla="*/ 267146 h 549266"/>
                <a:gd name="connsiteX377" fmla="*/ 106739 w 647614"/>
                <a:gd name="connsiteY377" fmla="*/ 262517 h 549266"/>
                <a:gd name="connsiteX378" fmla="*/ 117192 w 647614"/>
                <a:gd name="connsiteY378" fmla="*/ 261735 h 549266"/>
                <a:gd name="connsiteX379" fmla="*/ 139623 w 647614"/>
                <a:gd name="connsiteY379" fmla="*/ 251942 h 549266"/>
                <a:gd name="connsiteX380" fmla="*/ 152452 w 647614"/>
                <a:gd name="connsiteY380" fmla="*/ 251551 h 549266"/>
                <a:gd name="connsiteX381" fmla="*/ 166436 w 647614"/>
                <a:gd name="connsiteY381" fmla="*/ 284597 h 549266"/>
                <a:gd name="connsiteX382" fmla="*/ 148778 w 647614"/>
                <a:gd name="connsiteY382" fmla="*/ 298217 h 549266"/>
                <a:gd name="connsiteX383" fmla="*/ 116687 w 647614"/>
                <a:gd name="connsiteY383" fmla="*/ 270965 h 549266"/>
                <a:gd name="connsiteX384" fmla="*/ 90992 w 647614"/>
                <a:gd name="connsiteY384" fmla="*/ 274721 h 549266"/>
                <a:gd name="connsiteX385" fmla="*/ 65739 w 647614"/>
                <a:gd name="connsiteY385" fmla="*/ 268794 h 549266"/>
                <a:gd name="connsiteX386" fmla="*/ 37860 w 647614"/>
                <a:gd name="connsiteY386" fmla="*/ 230359 h 549266"/>
                <a:gd name="connsiteX387" fmla="*/ 38946 w 647614"/>
                <a:gd name="connsiteY387" fmla="*/ 230000 h 549266"/>
                <a:gd name="connsiteX388" fmla="*/ 274548 w 647614"/>
                <a:gd name="connsiteY388" fmla="*/ 227948 h 549266"/>
                <a:gd name="connsiteX389" fmla="*/ 290776 w 647614"/>
                <a:gd name="connsiteY389" fmla="*/ 229344 h 549266"/>
                <a:gd name="connsiteX390" fmla="*/ 290414 w 647614"/>
                <a:gd name="connsiteY390" fmla="*/ 230054 h 549266"/>
                <a:gd name="connsiteX391" fmla="*/ 274024 w 647614"/>
                <a:gd name="connsiteY391" fmla="*/ 227879 h 549266"/>
                <a:gd name="connsiteX392" fmla="*/ 274548 w 647614"/>
                <a:gd name="connsiteY392" fmla="*/ 227948 h 549266"/>
                <a:gd name="connsiteX393" fmla="*/ 273931 w 647614"/>
                <a:gd name="connsiteY393" fmla="*/ 227895 h 549266"/>
                <a:gd name="connsiteX394" fmla="*/ 259800 w 647614"/>
                <a:gd name="connsiteY394" fmla="*/ 226680 h 549266"/>
                <a:gd name="connsiteX395" fmla="*/ 273931 w 647614"/>
                <a:gd name="connsiteY395" fmla="*/ 227895 h 549266"/>
                <a:gd name="connsiteX396" fmla="*/ 257904 w 647614"/>
                <a:gd name="connsiteY396" fmla="*/ 230764 h 549266"/>
                <a:gd name="connsiteX397" fmla="*/ 234785 w 647614"/>
                <a:gd name="connsiteY397" fmla="*/ 244968 h 549266"/>
                <a:gd name="connsiteX398" fmla="*/ 232618 w 647614"/>
                <a:gd name="connsiteY398" fmla="*/ 243192 h 549266"/>
                <a:gd name="connsiteX399" fmla="*/ 259800 w 647614"/>
                <a:gd name="connsiteY399" fmla="*/ 226680 h 549266"/>
                <a:gd name="connsiteX400" fmla="*/ 169898 w 647614"/>
                <a:gd name="connsiteY400" fmla="*/ 181586 h 549266"/>
                <a:gd name="connsiteX401" fmla="*/ 160586 w 647614"/>
                <a:gd name="connsiteY401" fmla="*/ 182368 h 549266"/>
                <a:gd name="connsiteX402" fmla="*/ 151461 w 647614"/>
                <a:gd name="connsiteY402" fmla="*/ 191826 h 549266"/>
                <a:gd name="connsiteX403" fmla="*/ 174707 w 647614"/>
                <a:gd name="connsiteY403" fmla="*/ 167801 h 549266"/>
                <a:gd name="connsiteX404" fmla="*/ 174351 w 647614"/>
                <a:gd name="connsiteY404" fmla="*/ 171409 h 549266"/>
                <a:gd name="connsiteX405" fmla="*/ 153002 w 647614"/>
                <a:gd name="connsiteY405" fmla="*/ 175378 h 549266"/>
                <a:gd name="connsiteX406" fmla="*/ 138414 w 647614"/>
                <a:gd name="connsiteY406" fmla="*/ 186923 h 549266"/>
                <a:gd name="connsiteX407" fmla="*/ 136635 w 647614"/>
                <a:gd name="connsiteY407" fmla="*/ 185480 h 549266"/>
                <a:gd name="connsiteX408" fmla="*/ 174707 w 647614"/>
                <a:gd name="connsiteY408" fmla="*/ 167801 h 549266"/>
                <a:gd name="connsiteX409" fmla="*/ 115517 w 647614"/>
                <a:gd name="connsiteY409" fmla="*/ 72478 h 549266"/>
                <a:gd name="connsiteX410" fmla="*/ 115517 w 647614"/>
                <a:gd name="connsiteY410" fmla="*/ 76438 h 549266"/>
                <a:gd name="connsiteX411" fmla="*/ 95654 w 647614"/>
                <a:gd name="connsiteY411" fmla="*/ 86520 h 549266"/>
                <a:gd name="connsiteX412" fmla="*/ 91976 w 647614"/>
                <a:gd name="connsiteY412" fmla="*/ 104523 h 549266"/>
                <a:gd name="connsiteX413" fmla="*/ 89034 w 647614"/>
                <a:gd name="connsiteY413" fmla="*/ 104523 h 549266"/>
                <a:gd name="connsiteX414" fmla="*/ 93447 w 647614"/>
                <a:gd name="connsiteY414" fmla="*/ 82919 h 549266"/>
                <a:gd name="connsiteX415" fmla="*/ 115517 w 647614"/>
                <a:gd name="connsiteY415" fmla="*/ 72478 h 549266"/>
                <a:gd name="connsiteX416" fmla="*/ 122502 w 647614"/>
                <a:gd name="connsiteY416" fmla="*/ 62953 h 549266"/>
                <a:gd name="connsiteX417" fmla="*/ 124273 w 647614"/>
                <a:gd name="connsiteY417" fmla="*/ 66556 h 549266"/>
                <a:gd name="connsiteX418" fmla="*/ 93109 w 647614"/>
                <a:gd name="connsiteY418" fmla="*/ 79166 h 549266"/>
                <a:gd name="connsiteX419" fmla="*/ 85672 w 647614"/>
                <a:gd name="connsiteY419" fmla="*/ 111591 h 549266"/>
                <a:gd name="connsiteX420" fmla="*/ 84255 w 647614"/>
                <a:gd name="connsiteY420" fmla="*/ 111952 h 549266"/>
                <a:gd name="connsiteX421" fmla="*/ 89213 w 647614"/>
                <a:gd name="connsiteY421" fmla="*/ 79166 h 549266"/>
                <a:gd name="connsiteX422" fmla="*/ 122502 w 647614"/>
                <a:gd name="connsiteY422" fmla="*/ 62953 h 549266"/>
                <a:gd name="connsiteX423" fmla="*/ 191554 w 647614"/>
                <a:gd name="connsiteY423" fmla="*/ 47202 h 549266"/>
                <a:gd name="connsiteX424" fmla="*/ 169677 w 647614"/>
                <a:gd name="connsiteY424" fmla="*/ 48057 h 549266"/>
                <a:gd name="connsiteX425" fmla="*/ 123943 w 647614"/>
                <a:gd name="connsiteY425" fmla="*/ 59578 h 549266"/>
                <a:gd name="connsiteX426" fmla="*/ 77850 w 647614"/>
                <a:gd name="connsiteY426" fmla="*/ 97021 h 549266"/>
                <a:gd name="connsiteX427" fmla="*/ 85772 w 647614"/>
                <a:gd name="connsiteY427" fmla="*/ 155706 h 549266"/>
                <a:gd name="connsiteX428" fmla="*/ 95135 w 647614"/>
                <a:gd name="connsiteY428" fmla="*/ 200350 h 549266"/>
                <a:gd name="connsiteX429" fmla="*/ 142309 w 647614"/>
                <a:gd name="connsiteY429" fmla="*/ 206830 h 549266"/>
                <a:gd name="connsiteX430" fmla="*/ 147151 w 647614"/>
                <a:gd name="connsiteY430" fmla="*/ 196294 h 549266"/>
                <a:gd name="connsiteX431" fmla="*/ 139699 w 647614"/>
                <a:gd name="connsiteY431" fmla="*/ 204018 h 549266"/>
                <a:gd name="connsiteX432" fmla="*/ 137510 w 647614"/>
                <a:gd name="connsiteY432" fmla="*/ 203656 h 549266"/>
                <a:gd name="connsiteX433" fmla="*/ 193329 w 647614"/>
                <a:gd name="connsiteY433" fmla="*/ 175754 h 549266"/>
                <a:gd name="connsiteX434" fmla="*/ 191870 w 647614"/>
                <a:gd name="connsiteY434" fmla="*/ 179740 h 549266"/>
                <a:gd name="connsiteX435" fmla="*/ 178832 w 647614"/>
                <a:gd name="connsiteY435" fmla="*/ 180835 h 549266"/>
                <a:gd name="connsiteX436" fmla="*/ 202447 w 647614"/>
                <a:gd name="connsiteY436" fmla="*/ 188109 h 549266"/>
                <a:gd name="connsiteX437" fmla="*/ 205328 w 647614"/>
                <a:gd name="connsiteY437" fmla="*/ 184508 h 549266"/>
                <a:gd name="connsiteX438" fmla="*/ 228014 w 647614"/>
                <a:gd name="connsiteY438" fmla="*/ 159666 h 549266"/>
                <a:gd name="connsiteX439" fmla="*/ 221532 w 647614"/>
                <a:gd name="connsiteY439" fmla="*/ 124023 h 549266"/>
                <a:gd name="connsiteX440" fmla="*/ 211449 w 647614"/>
                <a:gd name="connsiteY440" fmla="*/ 83700 h 549266"/>
                <a:gd name="connsiteX441" fmla="*/ 207488 w 647614"/>
                <a:gd name="connsiteY441" fmla="*/ 60658 h 549266"/>
                <a:gd name="connsiteX442" fmla="*/ 191554 w 647614"/>
                <a:gd name="connsiteY442" fmla="*/ 47202 h 549266"/>
                <a:gd name="connsiteX443" fmla="*/ 32003 w 647614"/>
                <a:gd name="connsiteY443" fmla="*/ 16067 h 549266"/>
                <a:gd name="connsiteX444" fmla="*/ 34201 w 647614"/>
                <a:gd name="connsiteY444" fmla="*/ 20463 h 549266"/>
                <a:gd name="connsiteX445" fmla="*/ 2329 w 647614"/>
                <a:gd name="connsiteY445" fmla="*/ 55999 h 549266"/>
                <a:gd name="connsiteX446" fmla="*/ 131 w 647614"/>
                <a:gd name="connsiteY446" fmla="*/ 55266 h 549266"/>
                <a:gd name="connsiteX447" fmla="*/ 32003 w 647614"/>
                <a:gd name="connsiteY447" fmla="*/ 16067 h 549266"/>
                <a:gd name="connsiteX448" fmla="*/ 74808 w 647614"/>
                <a:gd name="connsiteY448" fmla="*/ 13742 h 549266"/>
                <a:gd name="connsiteX449" fmla="*/ 75889 w 647614"/>
                <a:gd name="connsiteY449" fmla="*/ 18080 h 549266"/>
                <a:gd name="connsiteX450" fmla="*/ 27589 w 647614"/>
                <a:gd name="connsiteY450" fmla="*/ 43019 h 549266"/>
                <a:gd name="connsiteX451" fmla="*/ 8846 w 647614"/>
                <a:gd name="connsiteY451" fmla="*/ 92897 h 549266"/>
                <a:gd name="connsiteX452" fmla="*/ 7043 w 647614"/>
                <a:gd name="connsiteY452" fmla="*/ 92897 h 549266"/>
                <a:gd name="connsiteX453" fmla="*/ 25381 w 647614"/>
                <a:gd name="connsiteY453" fmla="*/ 40443 h 549266"/>
                <a:gd name="connsiteX454" fmla="*/ 38547 w 647614"/>
                <a:gd name="connsiteY454" fmla="*/ 30147 h 549266"/>
                <a:gd name="connsiteX455" fmla="*/ 20102 w 647614"/>
                <a:gd name="connsiteY455" fmla="*/ 42703 h 549266"/>
                <a:gd name="connsiteX456" fmla="*/ 4362 w 647614"/>
                <a:gd name="connsiteY456" fmla="*/ 71028 h 549266"/>
                <a:gd name="connsiteX457" fmla="*/ 3288 w 647614"/>
                <a:gd name="connsiteY457" fmla="*/ 71028 h 549266"/>
                <a:gd name="connsiteX458" fmla="*/ 8297 w 647614"/>
                <a:gd name="connsiteY458" fmla="*/ 55776 h 549266"/>
                <a:gd name="connsiteX459" fmla="*/ 19029 w 647614"/>
                <a:gd name="connsiteY459" fmla="*/ 37619 h 549266"/>
                <a:gd name="connsiteX460" fmla="*/ 49438 w 647614"/>
                <a:gd name="connsiteY460" fmla="*/ 17645 h 549266"/>
                <a:gd name="connsiteX461" fmla="*/ 50511 w 647614"/>
                <a:gd name="connsiteY461" fmla="*/ 22003 h 549266"/>
                <a:gd name="connsiteX462" fmla="*/ 50248 w 647614"/>
                <a:gd name="connsiteY462" fmla="*/ 22182 h 549266"/>
                <a:gd name="connsiteX463" fmla="*/ 176879 w 647614"/>
                <a:gd name="connsiteY463" fmla="*/ 173 h 549266"/>
                <a:gd name="connsiteX464" fmla="*/ 245660 w 647614"/>
                <a:gd name="connsiteY464" fmla="*/ 30415 h 549266"/>
                <a:gd name="connsiteX465" fmla="*/ 275189 w 647614"/>
                <a:gd name="connsiteY465" fmla="*/ 161106 h 549266"/>
                <a:gd name="connsiteX466" fmla="*/ 267626 w 647614"/>
                <a:gd name="connsiteY466" fmla="*/ 202510 h 549266"/>
                <a:gd name="connsiteX467" fmla="*/ 220812 w 647614"/>
                <a:gd name="connsiteY467" fmla="*/ 225192 h 549266"/>
                <a:gd name="connsiteX468" fmla="*/ 219732 w 647614"/>
                <a:gd name="connsiteY468" fmla="*/ 225552 h 549266"/>
                <a:gd name="connsiteX469" fmla="*/ 226767 w 647614"/>
                <a:gd name="connsiteY469" fmla="*/ 249290 h 549266"/>
                <a:gd name="connsiteX470" fmla="*/ 210071 w 647614"/>
                <a:gd name="connsiteY470" fmla="*/ 249798 h 549266"/>
                <a:gd name="connsiteX471" fmla="*/ 201006 w 647614"/>
                <a:gd name="connsiteY471" fmla="*/ 215111 h 549266"/>
                <a:gd name="connsiteX472" fmla="*/ 158874 w 647614"/>
                <a:gd name="connsiteY472" fmla="*/ 194949 h 549266"/>
                <a:gd name="connsiteX473" fmla="*/ 157073 w 647614"/>
                <a:gd name="connsiteY473" fmla="*/ 199990 h 549266"/>
                <a:gd name="connsiteX474" fmla="*/ 162475 w 647614"/>
                <a:gd name="connsiteY474" fmla="*/ 237208 h 549266"/>
                <a:gd name="connsiteX475" fmla="*/ 168120 w 647614"/>
                <a:gd name="connsiteY475" fmla="*/ 251075 h 549266"/>
                <a:gd name="connsiteX476" fmla="*/ 152452 w 647614"/>
                <a:gd name="connsiteY476" fmla="*/ 251551 h 549266"/>
                <a:gd name="connsiteX477" fmla="*/ 150591 w 647614"/>
                <a:gd name="connsiteY477" fmla="*/ 247154 h 549266"/>
                <a:gd name="connsiteX478" fmla="*/ 139623 w 647614"/>
                <a:gd name="connsiteY478" fmla="*/ 251942 h 549266"/>
                <a:gd name="connsiteX479" fmla="*/ 95855 w 647614"/>
                <a:gd name="connsiteY479" fmla="*/ 253274 h 549266"/>
                <a:gd name="connsiteX480" fmla="*/ 148071 w 647614"/>
                <a:gd name="connsiteY480" fmla="*/ 239593 h 549266"/>
                <a:gd name="connsiteX481" fmla="*/ 142309 w 647614"/>
                <a:gd name="connsiteY481" fmla="*/ 213671 h 549266"/>
                <a:gd name="connsiteX482" fmla="*/ 95135 w 647614"/>
                <a:gd name="connsiteY482" fmla="*/ 218351 h 549266"/>
                <a:gd name="connsiteX483" fmla="*/ 75689 w 647614"/>
                <a:gd name="connsiteY483" fmla="*/ 165787 h 549266"/>
                <a:gd name="connsiteX484" fmla="*/ 69567 w 647614"/>
                <a:gd name="connsiteY484" fmla="*/ 76499 h 549266"/>
                <a:gd name="connsiteX485" fmla="*/ 114941 w 647614"/>
                <a:gd name="connsiteY485" fmla="*/ 48777 h 549266"/>
                <a:gd name="connsiteX486" fmla="*/ 222613 w 647614"/>
                <a:gd name="connsiteY486" fmla="*/ 72539 h 549266"/>
                <a:gd name="connsiteX487" fmla="*/ 227654 w 647614"/>
                <a:gd name="connsiteY487" fmla="*/ 96301 h 549266"/>
                <a:gd name="connsiteX488" fmla="*/ 233416 w 647614"/>
                <a:gd name="connsiteY488" fmla="*/ 81180 h 549266"/>
                <a:gd name="connsiteX489" fmla="*/ 236657 w 647614"/>
                <a:gd name="connsiteY489" fmla="*/ 81900 h 549266"/>
                <a:gd name="connsiteX490" fmla="*/ 229455 w 647614"/>
                <a:gd name="connsiteY490" fmla="*/ 102421 h 549266"/>
                <a:gd name="connsiteX491" fmla="*/ 231256 w 647614"/>
                <a:gd name="connsiteY491" fmla="*/ 108902 h 549266"/>
                <a:gd name="connsiteX492" fmla="*/ 238818 w 647614"/>
                <a:gd name="connsiteY492" fmla="*/ 90540 h 549266"/>
                <a:gd name="connsiteX493" fmla="*/ 241339 w 647614"/>
                <a:gd name="connsiteY493" fmla="*/ 90900 h 549266"/>
                <a:gd name="connsiteX494" fmla="*/ 233776 w 647614"/>
                <a:gd name="connsiteY494" fmla="*/ 111422 h 549266"/>
                <a:gd name="connsiteX495" fmla="*/ 232336 w 647614"/>
                <a:gd name="connsiteY495" fmla="*/ 112142 h 549266"/>
                <a:gd name="connsiteX496" fmla="*/ 233776 w 647614"/>
                <a:gd name="connsiteY496" fmla="*/ 117903 h 549266"/>
                <a:gd name="connsiteX497" fmla="*/ 239898 w 647614"/>
                <a:gd name="connsiteY497" fmla="*/ 103141 h 549266"/>
                <a:gd name="connsiteX498" fmla="*/ 242419 w 647614"/>
                <a:gd name="connsiteY498" fmla="*/ 103141 h 549266"/>
                <a:gd name="connsiteX499" fmla="*/ 235217 w 647614"/>
                <a:gd name="connsiteY499" fmla="*/ 122943 h 549266"/>
                <a:gd name="connsiteX500" fmla="*/ 236657 w 647614"/>
                <a:gd name="connsiteY500" fmla="*/ 127624 h 549266"/>
                <a:gd name="connsiteX501" fmla="*/ 240978 w 647614"/>
                <a:gd name="connsiteY501" fmla="*/ 117903 h 549266"/>
                <a:gd name="connsiteX502" fmla="*/ 244219 w 647614"/>
                <a:gd name="connsiteY502" fmla="*/ 118623 h 549266"/>
                <a:gd name="connsiteX503" fmla="*/ 237737 w 647614"/>
                <a:gd name="connsiteY503" fmla="*/ 133744 h 549266"/>
                <a:gd name="connsiteX504" fmla="*/ 239538 w 647614"/>
                <a:gd name="connsiteY504" fmla="*/ 145265 h 549266"/>
                <a:gd name="connsiteX505" fmla="*/ 242779 w 647614"/>
                <a:gd name="connsiteY505" fmla="*/ 139865 h 549266"/>
                <a:gd name="connsiteX506" fmla="*/ 246740 w 647614"/>
                <a:gd name="connsiteY506" fmla="*/ 130864 h 549266"/>
                <a:gd name="connsiteX507" fmla="*/ 248541 w 647614"/>
                <a:gd name="connsiteY507" fmla="*/ 131224 h 549266"/>
                <a:gd name="connsiteX508" fmla="*/ 240978 w 647614"/>
                <a:gd name="connsiteY508" fmla="*/ 148865 h 549266"/>
                <a:gd name="connsiteX509" fmla="*/ 239898 w 647614"/>
                <a:gd name="connsiteY509" fmla="*/ 149225 h 549266"/>
                <a:gd name="connsiteX510" fmla="*/ 240258 w 647614"/>
                <a:gd name="connsiteY510" fmla="*/ 152466 h 549266"/>
                <a:gd name="connsiteX511" fmla="*/ 239898 w 647614"/>
                <a:gd name="connsiteY511" fmla="*/ 156066 h 549266"/>
                <a:gd name="connsiteX512" fmla="*/ 247100 w 647614"/>
                <a:gd name="connsiteY512" fmla="*/ 147065 h 549266"/>
                <a:gd name="connsiteX513" fmla="*/ 249621 w 647614"/>
                <a:gd name="connsiteY513" fmla="*/ 148505 h 549266"/>
                <a:gd name="connsiteX514" fmla="*/ 243859 w 647614"/>
                <a:gd name="connsiteY514" fmla="*/ 157506 h 549266"/>
                <a:gd name="connsiteX515" fmla="*/ 238458 w 647614"/>
                <a:gd name="connsiteY515" fmla="*/ 166867 h 549266"/>
                <a:gd name="connsiteX516" fmla="*/ 211449 w 647614"/>
                <a:gd name="connsiteY516" fmla="*/ 195309 h 549266"/>
                <a:gd name="connsiteX517" fmla="*/ 209289 w 647614"/>
                <a:gd name="connsiteY517" fmla="*/ 196389 h 549266"/>
                <a:gd name="connsiteX518" fmla="*/ 216131 w 647614"/>
                <a:gd name="connsiteY518" fmla="*/ 212591 h 549266"/>
                <a:gd name="connsiteX519" fmla="*/ 262225 w 647614"/>
                <a:gd name="connsiteY519" fmla="*/ 185228 h 549266"/>
                <a:gd name="connsiteX520" fmla="*/ 256463 w 647614"/>
                <a:gd name="connsiteY520" fmla="*/ 135544 h 549266"/>
                <a:gd name="connsiteX521" fmla="*/ 237737 w 647614"/>
                <a:gd name="connsiteY521" fmla="*/ 47337 h 549266"/>
                <a:gd name="connsiteX522" fmla="*/ 146270 w 647614"/>
                <a:gd name="connsiteY522" fmla="*/ 18174 h 549266"/>
                <a:gd name="connsiteX523" fmla="*/ 72448 w 647614"/>
                <a:gd name="connsiteY523" fmla="*/ 35456 h 549266"/>
                <a:gd name="connsiteX524" fmla="*/ 27075 w 647614"/>
                <a:gd name="connsiteY524" fmla="*/ 110342 h 549266"/>
                <a:gd name="connsiteX525" fmla="*/ 42919 w 647614"/>
                <a:gd name="connsiteY525" fmla="*/ 192429 h 549266"/>
                <a:gd name="connsiteX526" fmla="*/ 95855 w 647614"/>
                <a:gd name="connsiteY526" fmla="*/ 253274 h 549266"/>
                <a:gd name="connsiteX527" fmla="*/ 106739 w 647614"/>
                <a:gd name="connsiteY527" fmla="*/ 262517 h 549266"/>
                <a:gd name="connsiteX528" fmla="*/ 81091 w 647614"/>
                <a:gd name="connsiteY528" fmla="*/ 264435 h 549266"/>
                <a:gd name="connsiteX529" fmla="*/ 34997 w 647614"/>
                <a:gd name="connsiteY529" fmla="*/ 210070 h 549266"/>
                <a:gd name="connsiteX530" fmla="*/ 13391 w 647614"/>
                <a:gd name="connsiteY530" fmla="*/ 88380 h 549266"/>
                <a:gd name="connsiteX531" fmla="*/ 57684 w 647614"/>
                <a:gd name="connsiteY531" fmla="*/ 26815 h 549266"/>
                <a:gd name="connsiteX532" fmla="*/ 176879 w 647614"/>
                <a:gd name="connsiteY532" fmla="*/ 173 h 54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647614" h="549266">
                  <a:moveTo>
                    <a:pt x="594824" y="511396"/>
                  </a:moveTo>
                  <a:cubicBezTo>
                    <a:pt x="595504" y="510268"/>
                    <a:pt x="597545" y="511772"/>
                    <a:pt x="596865" y="513276"/>
                  </a:cubicBezTo>
                  <a:cubicBezTo>
                    <a:pt x="595844" y="514780"/>
                    <a:pt x="592442" y="518540"/>
                    <a:pt x="592782" y="520044"/>
                  </a:cubicBezTo>
                  <a:cubicBezTo>
                    <a:pt x="593803" y="523052"/>
                    <a:pt x="589381" y="524180"/>
                    <a:pt x="588700" y="521172"/>
                  </a:cubicBezTo>
                  <a:cubicBezTo>
                    <a:pt x="588360" y="517036"/>
                    <a:pt x="592442" y="514028"/>
                    <a:pt x="594824" y="511396"/>
                  </a:cubicBezTo>
                  <a:close/>
                  <a:moveTo>
                    <a:pt x="390147" y="510104"/>
                  </a:moveTo>
                  <a:cubicBezTo>
                    <a:pt x="390509" y="508681"/>
                    <a:pt x="392683" y="509037"/>
                    <a:pt x="392683" y="510460"/>
                  </a:cubicBezTo>
                  <a:cubicBezTo>
                    <a:pt x="394495" y="536791"/>
                    <a:pt x="431819" y="541061"/>
                    <a:pt x="452111" y="545330"/>
                  </a:cubicBezTo>
                  <a:cubicBezTo>
                    <a:pt x="454648" y="545686"/>
                    <a:pt x="453923" y="549600"/>
                    <a:pt x="451386" y="549244"/>
                  </a:cubicBezTo>
                  <a:cubicBezTo>
                    <a:pt x="430007" y="546398"/>
                    <a:pt x="388335" y="538926"/>
                    <a:pt x="390147" y="510104"/>
                  </a:cubicBezTo>
                  <a:close/>
                  <a:moveTo>
                    <a:pt x="317351" y="495121"/>
                  </a:moveTo>
                  <a:cubicBezTo>
                    <a:pt x="320224" y="494393"/>
                    <a:pt x="321301" y="498759"/>
                    <a:pt x="318428" y="499850"/>
                  </a:cubicBezTo>
                  <a:cubicBezTo>
                    <a:pt x="300834" y="504216"/>
                    <a:pt x="279648" y="511492"/>
                    <a:pt x="262053" y="501306"/>
                  </a:cubicBezTo>
                  <a:cubicBezTo>
                    <a:pt x="261335" y="500942"/>
                    <a:pt x="262053" y="499850"/>
                    <a:pt x="263131" y="499850"/>
                  </a:cubicBezTo>
                  <a:cubicBezTo>
                    <a:pt x="282162" y="503852"/>
                    <a:pt x="298320" y="499487"/>
                    <a:pt x="317351" y="495121"/>
                  </a:cubicBezTo>
                  <a:close/>
                  <a:moveTo>
                    <a:pt x="327841" y="479090"/>
                  </a:moveTo>
                  <a:cubicBezTo>
                    <a:pt x="330376" y="476931"/>
                    <a:pt x="333998" y="480889"/>
                    <a:pt x="331463" y="482688"/>
                  </a:cubicBezTo>
                  <a:cubicBezTo>
                    <a:pt x="307198" y="501040"/>
                    <a:pt x="263013" y="503558"/>
                    <a:pt x="239472" y="483048"/>
                  </a:cubicBezTo>
                  <a:cubicBezTo>
                    <a:pt x="239110" y="482329"/>
                    <a:pt x="240197" y="481249"/>
                    <a:pt x="240921" y="481609"/>
                  </a:cubicBezTo>
                  <a:cubicBezTo>
                    <a:pt x="264824" y="497081"/>
                    <a:pt x="305387" y="498161"/>
                    <a:pt x="327841" y="479090"/>
                  </a:cubicBezTo>
                  <a:close/>
                  <a:moveTo>
                    <a:pt x="283561" y="461184"/>
                  </a:moveTo>
                  <a:cubicBezTo>
                    <a:pt x="284921" y="459468"/>
                    <a:pt x="287983" y="461184"/>
                    <a:pt x="286622" y="463244"/>
                  </a:cubicBezTo>
                  <a:cubicBezTo>
                    <a:pt x="285602" y="465303"/>
                    <a:pt x="284581" y="467706"/>
                    <a:pt x="283561" y="469422"/>
                  </a:cubicBezTo>
                  <a:cubicBezTo>
                    <a:pt x="282200" y="471825"/>
                    <a:pt x="278798" y="469765"/>
                    <a:pt x="280159" y="467706"/>
                  </a:cubicBezTo>
                  <a:cubicBezTo>
                    <a:pt x="281179" y="465303"/>
                    <a:pt x="282200" y="463244"/>
                    <a:pt x="283561" y="461184"/>
                  </a:cubicBezTo>
                  <a:close/>
                  <a:moveTo>
                    <a:pt x="276681" y="456904"/>
                  </a:moveTo>
                  <a:cubicBezTo>
                    <a:pt x="278093" y="454706"/>
                    <a:pt x="281620" y="456904"/>
                    <a:pt x="280209" y="459102"/>
                  </a:cubicBezTo>
                  <a:cubicBezTo>
                    <a:pt x="279151" y="461666"/>
                    <a:pt x="278093" y="464231"/>
                    <a:pt x="276681" y="466429"/>
                  </a:cubicBezTo>
                  <a:cubicBezTo>
                    <a:pt x="275623" y="468627"/>
                    <a:pt x="272448" y="467161"/>
                    <a:pt x="273154" y="464963"/>
                  </a:cubicBezTo>
                  <a:cubicBezTo>
                    <a:pt x="274212" y="462033"/>
                    <a:pt x="275270" y="459835"/>
                    <a:pt x="276681" y="456904"/>
                  </a:cubicBezTo>
                  <a:close/>
                  <a:moveTo>
                    <a:pt x="270437" y="455619"/>
                  </a:moveTo>
                  <a:cubicBezTo>
                    <a:pt x="271548" y="453118"/>
                    <a:pt x="275253" y="454190"/>
                    <a:pt x="274512" y="456690"/>
                  </a:cubicBezTo>
                  <a:cubicBezTo>
                    <a:pt x="273401" y="459905"/>
                    <a:pt x="271178" y="462405"/>
                    <a:pt x="269326" y="464906"/>
                  </a:cubicBezTo>
                  <a:cubicBezTo>
                    <a:pt x="267844" y="467049"/>
                    <a:pt x="264510" y="464906"/>
                    <a:pt x="265621" y="462763"/>
                  </a:cubicBezTo>
                  <a:cubicBezTo>
                    <a:pt x="267474" y="460619"/>
                    <a:pt x="269326" y="458476"/>
                    <a:pt x="270437" y="455619"/>
                  </a:cubicBezTo>
                  <a:close/>
                  <a:moveTo>
                    <a:pt x="262190" y="452060"/>
                  </a:moveTo>
                  <a:cubicBezTo>
                    <a:pt x="263655" y="449943"/>
                    <a:pt x="267319" y="452060"/>
                    <a:pt x="265487" y="454176"/>
                  </a:cubicBezTo>
                  <a:cubicBezTo>
                    <a:pt x="264022" y="456293"/>
                    <a:pt x="263655" y="459115"/>
                    <a:pt x="261824" y="460879"/>
                  </a:cubicBezTo>
                  <a:cubicBezTo>
                    <a:pt x="260725" y="462290"/>
                    <a:pt x="258526" y="461938"/>
                    <a:pt x="258160" y="460174"/>
                  </a:cubicBezTo>
                  <a:cubicBezTo>
                    <a:pt x="258160" y="456999"/>
                    <a:pt x="260358" y="454176"/>
                    <a:pt x="262190" y="452060"/>
                  </a:cubicBezTo>
                  <a:close/>
                  <a:moveTo>
                    <a:pt x="254986" y="452003"/>
                  </a:moveTo>
                  <a:cubicBezTo>
                    <a:pt x="256006" y="449943"/>
                    <a:pt x="259408" y="451659"/>
                    <a:pt x="258387" y="453376"/>
                  </a:cubicBezTo>
                  <a:cubicBezTo>
                    <a:pt x="257367" y="455778"/>
                    <a:pt x="256006" y="457838"/>
                    <a:pt x="254645" y="460240"/>
                  </a:cubicBezTo>
                  <a:cubicBezTo>
                    <a:pt x="253625" y="462300"/>
                    <a:pt x="250223" y="460584"/>
                    <a:pt x="251584" y="458181"/>
                  </a:cubicBezTo>
                  <a:cubicBezTo>
                    <a:pt x="252604" y="456122"/>
                    <a:pt x="253965" y="454062"/>
                    <a:pt x="254986" y="452003"/>
                  </a:cubicBezTo>
                  <a:close/>
                  <a:moveTo>
                    <a:pt x="249608" y="448966"/>
                  </a:moveTo>
                  <a:cubicBezTo>
                    <a:pt x="251042" y="446768"/>
                    <a:pt x="254627" y="448966"/>
                    <a:pt x="253193" y="451164"/>
                  </a:cubicBezTo>
                  <a:cubicBezTo>
                    <a:pt x="251401" y="453729"/>
                    <a:pt x="249967" y="456293"/>
                    <a:pt x="248533" y="458492"/>
                  </a:cubicBezTo>
                  <a:cubicBezTo>
                    <a:pt x="246741" y="460690"/>
                    <a:pt x="243873" y="458858"/>
                    <a:pt x="244948" y="456293"/>
                  </a:cubicBezTo>
                  <a:cubicBezTo>
                    <a:pt x="246024" y="453729"/>
                    <a:pt x="248175" y="451531"/>
                    <a:pt x="249608" y="448966"/>
                  </a:cubicBezTo>
                  <a:close/>
                  <a:moveTo>
                    <a:pt x="243271" y="445770"/>
                  </a:moveTo>
                  <a:cubicBezTo>
                    <a:pt x="244803" y="443593"/>
                    <a:pt x="248252" y="445407"/>
                    <a:pt x="246719" y="447947"/>
                  </a:cubicBezTo>
                  <a:cubicBezTo>
                    <a:pt x="245570" y="449762"/>
                    <a:pt x="243654" y="451939"/>
                    <a:pt x="242504" y="453753"/>
                  </a:cubicBezTo>
                  <a:cubicBezTo>
                    <a:pt x="242121" y="454479"/>
                    <a:pt x="242121" y="455205"/>
                    <a:pt x="241355" y="455205"/>
                  </a:cubicBezTo>
                  <a:lnTo>
                    <a:pt x="240972" y="455205"/>
                  </a:lnTo>
                  <a:cubicBezTo>
                    <a:pt x="239822" y="455930"/>
                    <a:pt x="238289" y="455567"/>
                    <a:pt x="237906" y="453753"/>
                  </a:cubicBezTo>
                  <a:cubicBezTo>
                    <a:pt x="237523" y="452302"/>
                    <a:pt x="238289" y="451939"/>
                    <a:pt x="239439" y="450487"/>
                  </a:cubicBezTo>
                  <a:cubicBezTo>
                    <a:pt x="240205" y="448673"/>
                    <a:pt x="241738" y="447222"/>
                    <a:pt x="243271" y="445770"/>
                  </a:cubicBezTo>
                  <a:close/>
                  <a:moveTo>
                    <a:pt x="237767" y="443048"/>
                  </a:moveTo>
                  <a:cubicBezTo>
                    <a:pt x="238500" y="442006"/>
                    <a:pt x="240332" y="443048"/>
                    <a:pt x="239599" y="444090"/>
                  </a:cubicBezTo>
                  <a:cubicBezTo>
                    <a:pt x="238134" y="446868"/>
                    <a:pt x="236668" y="449993"/>
                    <a:pt x="234470" y="452076"/>
                  </a:cubicBezTo>
                  <a:cubicBezTo>
                    <a:pt x="233371" y="452771"/>
                    <a:pt x="231173" y="451729"/>
                    <a:pt x="231906" y="450340"/>
                  </a:cubicBezTo>
                  <a:cubicBezTo>
                    <a:pt x="233005" y="447562"/>
                    <a:pt x="235936" y="445479"/>
                    <a:pt x="237767" y="443048"/>
                  </a:cubicBezTo>
                  <a:close/>
                  <a:moveTo>
                    <a:pt x="231627" y="438332"/>
                  </a:moveTo>
                  <a:cubicBezTo>
                    <a:pt x="232307" y="437243"/>
                    <a:pt x="234008" y="437969"/>
                    <a:pt x="233668" y="439420"/>
                  </a:cubicBezTo>
                  <a:cubicBezTo>
                    <a:pt x="232307" y="442323"/>
                    <a:pt x="230606" y="445226"/>
                    <a:pt x="228565" y="447766"/>
                  </a:cubicBezTo>
                  <a:cubicBezTo>
                    <a:pt x="227204" y="449580"/>
                    <a:pt x="224823" y="448129"/>
                    <a:pt x="225843" y="445952"/>
                  </a:cubicBezTo>
                  <a:cubicBezTo>
                    <a:pt x="227204" y="443049"/>
                    <a:pt x="229926" y="441235"/>
                    <a:pt x="231627" y="438332"/>
                  </a:cubicBezTo>
                  <a:close/>
                  <a:moveTo>
                    <a:pt x="228651" y="435479"/>
                  </a:moveTo>
                  <a:cubicBezTo>
                    <a:pt x="229398" y="434068"/>
                    <a:pt x="232387" y="435832"/>
                    <a:pt x="231266" y="437596"/>
                  </a:cubicBezTo>
                  <a:cubicBezTo>
                    <a:pt x="229025" y="440065"/>
                    <a:pt x="226783" y="443240"/>
                    <a:pt x="224169" y="445004"/>
                  </a:cubicBezTo>
                  <a:cubicBezTo>
                    <a:pt x="222301" y="446415"/>
                    <a:pt x="220060" y="445004"/>
                    <a:pt x="221180" y="442888"/>
                  </a:cubicBezTo>
                  <a:cubicBezTo>
                    <a:pt x="222675" y="440065"/>
                    <a:pt x="226410" y="437949"/>
                    <a:pt x="228651" y="435479"/>
                  </a:cubicBezTo>
                  <a:close/>
                  <a:moveTo>
                    <a:pt x="415927" y="434414"/>
                  </a:moveTo>
                  <a:cubicBezTo>
                    <a:pt x="423600" y="437185"/>
                    <a:pt x="431273" y="439264"/>
                    <a:pt x="438946" y="441688"/>
                  </a:cubicBezTo>
                  <a:cubicBezTo>
                    <a:pt x="445158" y="443420"/>
                    <a:pt x="451369" y="444113"/>
                    <a:pt x="456850" y="447230"/>
                  </a:cubicBezTo>
                  <a:cubicBezTo>
                    <a:pt x="459408" y="448615"/>
                    <a:pt x="457215" y="452772"/>
                    <a:pt x="454658" y="451386"/>
                  </a:cubicBezTo>
                  <a:cubicBezTo>
                    <a:pt x="441504" y="446191"/>
                    <a:pt x="427620" y="443420"/>
                    <a:pt x="414831" y="436839"/>
                  </a:cubicBezTo>
                  <a:cubicBezTo>
                    <a:pt x="413735" y="436146"/>
                    <a:pt x="414466" y="434068"/>
                    <a:pt x="415927" y="434414"/>
                  </a:cubicBezTo>
                  <a:close/>
                  <a:moveTo>
                    <a:pt x="223389" y="432864"/>
                  </a:moveTo>
                  <a:cubicBezTo>
                    <a:pt x="223747" y="432481"/>
                    <a:pt x="224464" y="432864"/>
                    <a:pt x="224106" y="433247"/>
                  </a:cubicBezTo>
                  <a:cubicBezTo>
                    <a:pt x="221955" y="436696"/>
                    <a:pt x="219804" y="439761"/>
                    <a:pt x="216936" y="442444"/>
                  </a:cubicBezTo>
                  <a:cubicBezTo>
                    <a:pt x="215861" y="443210"/>
                    <a:pt x="213710" y="442060"/>
                    <a:pt x="214785" y="440528"/>
                  </a:cubicBezTo>
                  <a:cubicBezTo>
                    <a:pt x="216936" y="437079"/>
                    <a:pt x="220880" y="435930"/>
                    <a:pt x="223389" y="432864"/>
                  </a:cubicBezTo>
                  <a:close/>
                  <a:moveTo>
                    <a:pt x="393690" y="431608"/>
                  </a:moveTo>
                  <a:cubicBezTo>
                    <a:pt x="414399" y="441609"/>
                    <a:pt x="437287" y="449824"/>
                    <a:pt x="460539" y="453396"/>
                  </a:cubicBezTo>
                  <a:cubicBezTo>
                    <a:pt x="464172" y="453753"/>
                    <a:pt x="463445" y="459111"/>
                    <a:pt x="459812" y="458397"/>
                  </a:cubicBezTo>
                  <a:cubicBezTo>
                    <a:pt x="436924" y="455182"/>
                    <a:pt x="410765" y="447324"/>
                    <a:pt x="392600" y="433036"/>
                  </a:cubicBezTo>
                  <a:cubicBezTo>
                    <a:pt x="391510" y="432322"/>
                    <a:pt x="392600" y="430893"/>
                    <a:pt x="393690" y="431608"/>
                  </a:cubicBezTo>
                  <a:close/>
                  <a:moveTo>
                    <a:pt x="215181" y="429091"/>
                  </a:moveTo>
                  <a:cubicBezTo>
                    <a:pt x="217272" y="427718"/>
                    <a:pt x="219711" y="430464"/>
                    <a:pt x="217969" y="431494"/>
                  </a:cubicBezTo>
                  <a:cubicBezTo>
                    <a:pt x="214833" y="434240"/>
                    <a:pt x="212394" y="437329"/>
                    <a:pt x="209258" y="439388"/>
                  </a:cubicBezTo>
                  <a:cubicBezTo>
                    <a:pt x="207864" y="440075"/>
                    <a:pt x="205773" y="438359"/>
                    <a:pt x="206818" y="436986"/>
                  </a:cubicBezTo>
                  <a:cubicBezTo>
                    <a:pt x="209258" y="434240"/>
                    <a:pt x="212394" y="431494"/>
                    <a:pt x="215181" y="429091"/>
                  </a:cubicBezTo>
                  <a:close/>
                  <a:moveTo>
                    <a:pt x="365080" y="425274"/>
                  </a:moveTo>
                  <a:cubicBezTo>
                    <a:pt x="376162" y="432944"/>
                    <a:pt x="390105" y="437693"/>
                    <a:pt x="401902" y="443172"/>
                  </a:cubicBezTo>
                  <a:cubicBezTo>
                    <a:pt x="417631" y="450477"/>
                    <a:pt x="435864" y="458878"/>
                    <a:pt x="453381" y="459974"/>
                  </a:cubicBezTo>
                  <a:cubicBezTo>
                    <a:pt x="456241" y="460339"/>
                    <a:pt x="456241" y="465453"/>
                    <a:pt x="453023" y="465088"/>
                  </a:cubicBezTo>
                  <a:cubicBezTo>
                    <a:pt x="436221" y="463992"/>
                    <a:pt x="419061" y="456321"/>
                    <a:pt x="404047" y="449016"/>
                  </a:cubicBezTo>
                  <a:cubicBezTo>
                    <a:pt x="391177" y="442806"/>
                    <a:pt x="373302" y="437327"/>
                    <a:pt x="363650" y="427100"/>
                  </a:cubicBezTo>
                  <a:cubicBezTo>
                    <a:pt x="362935" y="426004"/>
                    <a:pt x="364365" y="424543"/>
                    <a:pt x="365080" y="425274"/>
                  </a:cubicBezTo>
                  <a:close/>
                  <a:moveTo>
                    <a:pt x="499130" y="398816"/>
                  </a:moveTo>
                  <a:cubicBezTo>
                    <a:pt x="475048" y="397376"/>
                    <a:pt x="453261" y="401247"/>
                    <a:pt x="449480" y="418888"/>
                  </a:cubicBezTo>
                  <a:cubicBezTo>
                    <a:pt x="449480" y="418888"/>
                    <a:pt x="449480" y="418888"/>
                    <a:pt x="449480" y="419248"/>
                  </a:cubicBezTo>
                  <a:cubicBezTo>
                    <a:pt x="450200" y="419248"/>
                    <a:pt x="451281" y="419608"/>
                    <a:pt x="452001" y="419968"/>
                  </a:cubicBezTo>
                  <a:cubicBezTo>
                    <a:pt x="458483" y="422488"/>
                    <a:pt x="471087" y="425008"/>
                    <a:pt x="475768" y="431129"/>
                  </a:cubicBezTo>
                  <a:cubicBezTo>
                    <a:pt x="497374" y="459931"/>
                    <a:pt x="471447" y="481173"/>
                    <a:pt x="443718" y="478293"/>
                  </a:cubicBezTo>
                  <a:cubicBezTo>
                    <a:pt x="452001" y="504935"/>
                    <a:pt x="538427" y="490174"/>
                    <a:pt x="556072" y="489094"/>
                  </a:cubicBezTo>
                  <a:lnTo>
                    <a:pt x="559314" y="486730"/>
                  </a:lnTo>
                  <a:lnTo>
                    <a:pt x="528723" y="489420"/>
                  </a:lnTo>
                  <a:cubicBezTo>
                    <a:pt x="517831" y="490636"/>
                    <a:pt x="506940" y="491591"/>
                    <a:pt x="496138" y="490722"/>
                  </a:cubicBezTo>
                  <a:cubicBezTo>
                    <a:pt x="495058" y="490722"/>
                    <a:pt x="494698" y="488986"/>
                    <a:pt x="496138" y="488986"/>
                  </a:cubicBezTo>
                  <a:cubicBezTo>
                    <a:pt x="517741" y="486208"/>
                    <a:pt x="539345" y="482735"/>
                    <a:pt x="561308" y="482040"/>
                  </a:cubicBezTo>
                  <a:lnTo>
                    <a:pt x="561308" y="485277"/>
                  </a:lnTo>
                  <a:lnTo>
                    <a:pt x="572479" y="477134"/>
                  </a:lnTo>
                  <a:cubicBezTo>
                    <a:pt x="583957" y="456376"/>
                    <a:pt x="580649" y="415468"/>
                    <a:pt x="562554" y="410607"/>
                  </a:cubicBezTo>
                  <a:cubicBezTo>
                    <a:pt x="549590" y="407007"/>
                    <a:pt x="523212" y="400256"/>
                    <a:pt x="499130" y="398816"/>
                  </a:cubicBezTo>
                  <a:close/>
                  <a:moveTo>
                    <a:pt x="556830" y="380455"/>
                  </a:moveTo>
                  <a:cubicBezTo>
                    <a:pt x="577784" y="382628"/>
                    <a:pt x="601268" y="395300"/>
                    <a:pt x="606326" y="417023"/>
                  </a:cubicBezTo>
                  <a:cubicBezTo>
                    <a:pt x="607049" y="420282"/>
                    <a:pt x="602352" y="421006"/>
                    <a:pt x="601268" y="418110"/>
                  </a:cubicBezTo>
                  <a:lnTo>
                    <a:pt x="601025" y="417769"/>
                  </a:lnTo>
                  <a:lnTo>
                    <a:pt x="604735" y="441915"/>
                  </a:lnTo>
                  <a:cubicBezTo>
                    <a:pt x="604372" y="444818"/>
                    <a:pt x="599657" y="444818"/>
                    <a:pt x="599657" y="441553"/>
                  </a:cubicBezTo>
                  <a:cubicBezTo>
                    <a:pt x="600383" y="431755"/>
                    <a:pt x="598569" y="414338"/>
                    <a:pt x="590227" y="407081"/>
                  </a:cubicBezTo>
                  <a:cubicBezTo>
                    <a:pt x="582974" y="400913"/>
                    <a:pt x="573544" y="397284"/>
                    <a:pt x="564477" y="394018"/>
                  </a:cubicBezTo>
                  <a:cubicBezTo>
                    <a:pt x="547067" y="387487"/>
                    <a:pt x="528933" y="386035"/>
                    <a:pt x="510073" y="384947"/>
                  </a:cubicBezTo>
                  <a:cubicBezTo>
                    <a:pt x="508985" y="384947"/>
                    <a:pt x="508985" y="383133"/>
                    <a:pt x="510436" y="383133"/>
                  </a:cubicBezTo>
                  <a:cubicBezTo>
                    <a:pt x="536187" y="381681"/>
                    <a:pt x="560487" y="384947"/>
                    <a:pt x="584062" y="397647"/>
                  </a:cubicBezTo>
                  <a:lnTo>
                    <a:pt x="596684" y="411678"/>
                  </a:lnTo>
                  <a:lnTo>
                    <a:pt x="584333" y="394349"/>
                  </a:lnTo>
                  <a:cubicBezTo>
                    <a:pt x="576249" y="388330"/>
                    <a:pt x="566404" y="384438"/>
                    <a:pt x="556830" y="383352"/>
                  </a:cubicBezTo>
                  <a:cubicBezTo>
                    <a:pt x="555023" y="383352"/>
                    <a:pt x="555023" y="380093"/>
                    <a:pt x="556830" y="380455"/>
                  </a:cubicBezTo>
                  <a:close/>
                  <a:moveTo>
                    <a:pt x="313360" y="371724"/>
                  </a:moveTo>
                  <a:cubicBezTo>
                    <a:pt x="288873" y="377124"/>
                    <a:pt x="279510" y="383245"/>
                    <a:pt x="284191" y="395846"/>
                  </a:cubicBezTo>
                  <a:cubicBezTo>
                    <a:pt x="286352" y="398726"/>
                    <a:pt x="287792" y="399086"/>
                    <a:pt x="289593" y="400886"/>
                  </a:cubicBezTo>
                  <a:cubicBezTo>
                    <a:pt x="303997" y="413127"/>
                    <a:pt x="323083" y="416728"/>
                    <a:pt x="340368" y="423928"/>
                  </a:cubicBezTo>
                  <a:cubicBezTo>
                    <a:pt x="356213" y="430049"/>
                    <a:pt x="372057" y="436889"/>
                    <a:pt x="387542" y="443730"/>
                  </a:cubicBezTo>
                  <a:cubicBezTo>
                    <a:pt x="396905" y="448050"/>
                    <a:pt x="468926" y="486574"/>
                    <a:pt x="468206" y="453451"/>
                  </a:cubicBezTo>
                  <a:cubicBezTo>
                    <a:pt x="468026" y="447870"/>
                    <a:pt x="463704" y="442852"/>
                    <a:pt x="457048" y="438313"/>
                  </a:cubicBezTo>
                  <a:lnTo>
                    <a:pt x="449893" y="434825"/>
                  </a:lnTo>
                  <a:lnTo>
                    <a:pt x="431880" y="426044"/>
                  </a:lnTo>
                  <a:cubicBezTo>
                    <a:pt x="412839" y="418708"/>
                    <a:pt x="391683" y="412948"/>
                    <a:pt x="382860" y="408087"/>
                  </a:cubicBezTo>
                  <a:cubicBezTo>
                    <a:pt x="368816" y="399806"/>
                    <a:pt x="354772" y="391166"/>
                    <a:pt x="340368" y="383245"/>
                  </a:cubicBezTo>
                  <a:cubicBezTo>
                    <a:pt x="331725" y="378925"/>
                    <a:pt x="322723" y="373524"/>
                    <a:pt x="313360" y="371724"/>
                  </a:cubicBezTo>
                  <a:close/>
                  <a:moveTo>
                    <a:pt x="468206" y="364523"/>
                  </a:moveTo>
                  <a:cubicBezTo>
                    <a:pt x="436876" y="366324"/>
                    <a:pt x="428594" y="382885"/>
                    <a:pt x="423192" y="409887"/>
                  </a:cubicBezTo>
                  <a:cubicBezTo>
                    <a:pt x="429314" y="412047"/>
                    <a:pt x="435436" y="414208"/>
                    <a:pt x="441558" y="416368"/>
                  </a:cubicBezTo>
                  <a:cubicBezTo>
                    <a:pt x="438677" y="382525"/>
                    <a:pt x="485491" y="385765"/>
                    <a:pt x="508178" y="388645"/>
                  </a:cubicBezTo>
                  <a:cubicBezTo>
                    <a:pt x="540227" y="392606"/>
                    <a:pt x="584880" y="387925"/>
                    <a:pt x="591722" y="428249"/>
                  </a:cubicBezTo>
                  <a:cubicBezTo>
                    <a:pt x="594603" y="445530"/>
                    <a:pt x="592803" y="470012"/>
                    <a:pt x="584880" y="485853"/>
                  </a:cubicBezTo>
                  <a:cubicBezTo>
                    <a:pt x="576958" y="502415"/>
                    <a:pt x="562554" y="500255"/>
                    <a:pt x="545629" y="501335"/>
                  </a:cubicBezTo>
                  <a:cubicBezTo>
                    <a:pt x="513939" y="503135"/>
                    <a:pt x="478649" y="511416"/>
                    <a:pt x="447320" y="504935"/>
                  </a:cubicBezTo>
                  <a:cubicBezTo>
                    <a:pt x="432915" y="502055"/>
                    <a:pt x="430395" y="487654"/>
                    <a:pt x="429674" y="475773"/>
                  </a:cubicBezTo>
                  <a:cubicBezTo>
                    <a:pt x="429314" y="475413"/>
                    <a:pt x="429674" y="475053"/>
                    <a:pt x="429674" y="475053"/>
                  </a:cubicBezTo>
                  <a:cubicBezTo>
                    <a:pt x="424273" y="473612"/>
                    <a:pt x="418871" y="472172"/>
                    <a:pt x="413830" y="470012"/>
                  </a:cubicBezTo>
                  <a:cubicBezTo>
                    <a:pt x="410589" y="481533"/>
                    <a:pt x="404827" y="506375"/>
                    <a:pt x="418871" y="513936"/>
                  </a:cubicBezTo>
                  <a:cubicBezTo>
                    <a:pt x="429314" y="519336"/>
                    <a:pt x="440838" y="521136"/>
                    <a:pt x="452721" y="521496"/>
                  </a:cubicBezTo>
                  <a:cubicBezTo>
                    <a:pt x="468566" y="521856"/>
                    <a:pt x="484411" y="521496"/>
                    <a:pt x="499895" y="521856"/>
                  </a:cubicBezTo>
                  <a:cubicBezTo>
                    <a:pt x="502416" y="521856"/>
                    <a:pt x="504577" y="521856"/>
                    <a:pt x="507097" y="521856"/>
                  </a:cubicBezTo>
                  <a:cubicBezTo>
                    <a:pt x="507097" y="521856"/>
                    <a:pt x="507097" y="521496"/>
                    <a:pt x="507097" y="520776"/>
                  </a:cubicBezTo>
                  <a:cubicBezTo>
                    <a:pt x="509258" y="517896"/>
                    <a:pt x="512139" y="515736"/>
                    <a:pt x="515380" y="513216"/>
                  </a:cubicBezTo>
                  <a:cubicBezTo>
                    <a:pt x="518261" y="511056"/>
                    <a:pt x="521502" y="508535"/>
                    <a:pt x="524382" y="506015"/>
                  </a:cubicBezTo>
                  <a:cubicBezTo>
                    <a:pt x="525823" y="504215"/>
                    <a:pt x="528344" y="506735"/>
                    <a:pt x="526543" y="508175"/>
                  </a:cubicBezTo>
                  <a:cubicBezTo>
                    <a:pt x="523662" y="511056"/>
                    <a:pt x="520781" y="513576"/>
                    <a:pt x="517900" y="516096"/>
                  </a:cubicBezTo>
                  <a:cubicBezTo>
                    <a:pt x="515380" y="517896"/>
                    <a:pt x="513219" y="520416"/>
                    <a:pt x="510698" y="522216"/>
                  </a:cubicBezTo>
                  <a:cubicBezTo>
                    <a:pt x="514659" y="522216"/>
                    <a:pt x="518261" y="522216"/>
                    <a:pt x="522222" y="522216"/>
                  </a:cubicBezTo>
                  <a:cubicBezTo>
                    <a:pt x="522582" y="521856"/>
                    <a:pt x="522582" y="521856"/>
                    <a:pt x="522582" y="521496"/>
                  </a:cubicBezTo>
                  <a:cubicBezTo>
                    <a:pt x="526543" y="516456"/>
                    <a:pt x="531945" y="512496"/>
                    <a:pt x="536626" y="508535"/>
                  </a:cubicBezTo>
                  <a:cubicBezTo>
                    <a:pt x="537706" y="507095"/>
                    <a:pt x="539867" y="508895"/>
                    <a:pt x="538427" y="510696"/>
                  </a:cubicBezTo>
                  <a:cubicBezTo>
                    <a:pt x="534825" y="514296"/>
                    <a:pt x="530864" y="518616"/>
                    <a:pt x="526543" y="522216"/>
                  </a:cubicBezTo>
                  <a:cubicBezTo>
                    <a:pt x="529424" y="522216"/>
                    <a:pt x="531945" y="522216"/>
                    <a:pt x="534465" y="522216"/>
                  </a:cubicBezTo>
                  <a:cubicBezTo>
                    <a:pt x="537706" y="517536"/>
                    <a:pt x="543828" y="514296"/>
                    <a:pt x="548149" y="509975"/>
                  </a:cubicBezTo>
                  <a:cubicBezTo>
                    <a:pt x="549590" y="508895"/>
                    <a:pt x="551750" y="511056"/>
                    <a:pt x="550310" y="512496"/>
                  </a:cubicBezTo>
                  <a:cubicBezTo>
                    <a:pt x="547789" y="514656"/>
                    <a:pt x="545629" y="516816"/>
                    <a:pt x="543108" y="518976"/>
                  </a:cubicBezTo>
                  <a:cubicBezTo>
                    <a:pt x="541668" y="520056"/>
                    <a:pt x="540587" y="521496"/>
                    <a:pt x="539507" y="522216"/>
                  </a:cubicBezTo>
                  <a:cubicBezTo>
                    <a:pt x="541307" y="522216"/>
                    <a:pt x="543468" y="522216"/>
                    <a:pt x="545629" y="522216"/>
                  </a:cubicBezTo>
                  <a:cubicBezTo>
                    <a:pt x="549590" y="518256"/>
                    <a:pt x="554271" y="514656"/>
                    <a:pt x="558232" y="509975"/>
                  </a:cubicBezTo>
                  <a:cubicBezTo>
                    <a:pt x="558953" y="508895"/>
                    <a:pt x="561113" y="510696"/>
                    <a:pt x="560033" y="511776"/>
                  </a:cubicBezTo>
                  <a:cubicBezTo>
                    <a:pt x="557512" y="515736"/>
                    <a:pt x="554271" y="518976"/>
                    <a:pt x="550670" y="522216"/>
                  </a:cubicBezTo>
                  <a:cubicBezTo>
                    <a:pt x="552471" y="522216"/>
                    <a:pt x="554631" y="522216"/>
                    <a:pt x="556432" y="522216"/>
                  </a:cubicBezTo>
                  <a:cubicBezTo>
                    <a:pt x="556792" y="522216"/>
                    <a:pt x="556792" y="522216"/>
                    <a:pt x="556792" y="522216"/>
                  </a:cubicBezTo>
                  <a:cubicBezTo>
                    <a:pt x="559313" y="517896"/>
                    <a:pt x="563994" y="514656"/>
                    <a:pt x="567595" y="510336"/>
                  </a:cubicBezTo>
                  <a:cubicBezTo>
                    <a:pt x="568676" y="508535"/>
                    <a:pt x="571556" y="509975"/>
                    <a:pt x="570476" y="512136"/>
                  </a:cubicBezTo>
                  <a:cubicBezTo>
                    <a:pt x="568676" y="515736"/>
                    <a:pt x="565435" y="519336"/>
                    <a:pt x="562554" y="522216"/>
                  </a:cubicBezTo>
                  <a:cubicBezTo>
                    <a:pt x="563634" y="522216"/>
                    <a:pt x="564714" y="522216"/>
                    <a:pt x="565795" y="522216"/>
                  </a:cubicBezTo>
                  <a:cubicBezTo>
                    <a:pt x="568676" y="518256"/>
                    <a:pt x="572997" y="515016"/>
                    <a:pt x="576238" y="511416"/>
                  </a:cubicBezTo>
                  <a:cubicBezTo>
                    <a:pt x="577318" y="510696"/>
                    <a:pt x="578758" y="511776"/>
                    <a:pt x="578038" y="513216"/>
                  </a:cubicBezTo>
                  <a:cubicBezTo>
                    <a:pt x="576598" y="515736"/>
                    <a:pt x="574797" y="517896"/>
                    <a:pt x="572637" y="520056"/>
                  </a:cubicBezTo>
                  <a:cubicBezTo>
                    <a:pt x="572277" y="520776"/>
                    <a:pt x="571556" y="521856"/>
                    <a:pt x="570836" y="522216"/>
                  </a:cubicBezTo>
                  <a:cubicBezTo>
                    <a:pt x="572637" y="522216"/>
                    <a:pt x="574077" y="522216"/>
                    <a:pt x="575878" y="522216"/>
                  </a:cubicBezTo>
                  <a:cubicBezTo>
                    <a:pt x="578398" y="518256"/>
                    <a:pt x="582720" y="515016"/>
                    <a:pt x="585961" y="511416"/>
                  </a:cubicBezTo>
                  <a:cubicBezTo>
                    <a:pt x="587401" y="509975"/>
                    <a:pt x="590282" y="512496"/>
                    <a:pt x="588481" y="514296"/>
                  </a:cubicBezTo>
                  <a:cubicBezTo>
                    <a:pt x="586321" y="516816"/>
                    <a:pt x="584160" y="519696"/>
                    <a:pt x="581639" y="522216"/>
                  </a:cubicBezTo>
                  <a:cubicBezTo>
                    <a:pt x="585961" y="522577"/>
                    <a:pt x="590282" y="522577"/>
                    <a:pt x="594603" y="522216"/>
                  </a:cubicBezTo>
                  <a:cubicBezTo>
                    <a:pt x="594603" y="521856"/>
                    <a:pt x="594603" y="521856"/>
                    <a:pt x="594963" y="521496"/>
                  </a:cubicBezTo>
                  <a:cubicBezTo>
                    <a:pt x="597484" y="518256"/>
                    <a:pt x="600005" y="515016"/>
                    <a:pt x="602886" y="512136"/>
                  </a:cubicBezTo>
                  <a:cubicBezTo>
                    <a:pt x="603606" y="511056"/>
                    <a:pt x="605406" y="512496"/>
                    <a:pt x="604686" y="513576"/>
                  </a:cubicBezTo>
                  <a:cubicBezTo>
                    <a:pt x="602886" y="516456"/>
                    <a:pt x="601085" y="519336"/>
                    <a:pt x="598924" y="521856"/>
                  </a:cubicBezTo>
                  <a:cubicBezTo>
                    <a:pt x="600725" y="521496"/>
                    <a:pt x="602526" y="521496"/>
                    <a:pt x="604326" y="521496"/>
                  </a:cubicBezTo>
                  <a:cubicBezTo>
                    <a:pt x="616210" y="508895"/>
                    <a:pt x="622331" y="495214"/>
                    <a:pt x="623052" y="479733"/>
                  </a:cubicBezTo>
                  <a:cubicBezTo>
                    <a:pt x="624132" y="472532"/>
                    <a:pt x="625932" y="466052"/>
                    <a:pt x="627373" y="458851"/>
                  </a:cubicBezTo>
                  <a:cubicBezTo>
                    <a:pt x="633135" y="430049"/>
                    <a:pt x="638896" y="377845"/>
                    <a:pt x="598204" y="374964"/>
                  </a:cubicBezTo>
                  <a:cubicBezTo>
                    <a:pt x="575878" y="373164"/>
                    <a:pt x="553191" y="372084"/>
                    <a:pt x="530504" y="370644"/>
                  </a:cubicBezTo>
                  <a:cubicBezTo>
                    <a:pt x="509978" y="368844"/>
                    <a:pt x="488732" y="363443"/>
                    <a:pt x="468206" y="364523"/>
                  </a:cubicBezTo>
                  <a:close/>
                  <a:moveTo>
                    <a:pt x="208414" y="348861"/>
                  </a:moveTo>
                  <a:lnTo>
                    <a:pt x="216892" y="356060"/>
                  </a:lnTo>
                  <a:lnTo>
                    <a:pt x="213250" y="354803"/>
                  </a:lnTo>
                  <a:close/>
                  <a:moveTo>
                    <a:pt x="367245" y="343777"/>
                  </a:moveTo>
                  <a:cubicBezTo>
                    <a:pt x="367245" y="341993"/>
                    <a:pt x="369422" y="341993"/>
                    <a:pt x="369785" y="343777"/>
                  </a:cubicBezTo>
                  <a:cubicBezTo>
                    <a:pt x="370510" y="353409"/>
                    <a:pt x="370510" y="364111"/>
                    <a:pt x="362527" y="371603"/>
                  </a:cubicBezTo>
                  <a:cubicBezTo>
                    <a:pt x="361076" y="373386"/>
                    <a:pt x="358173" y="371246"/>
                    <a:pt x="359625" y="369105"/>
                  </a:cubicBezTo>
                  <a:cubicBezTo>
                    <a:pt x="361802" y="365181"/>
                    <a:pt x="365067" y="361971"/>
                    <a:pt x="366156" y="357333"/>
                  </a:cubicBezTo>
                  <a:cubicBezTo>
                    <a:pt x="367245" y="352695"/>
                    <a:pt x="367245" y="348414"/>
                    <a:pt x="367245" y="343777"/>
                  </a:cubicBezTo>
                  <a:close/>
                  <a:moveTo>
                    <a:pt x="173975" y="336724"/>
                  </a:moveTo>
                  <a:cubicBezTo>
                    <a:pt x="174705" y="335643"/>
                    <a:pt x="176531" y="337084"/>
                    <a:pt x="175801" y="338165"/>
                  </a:cubicBezTo>
                  <a:cubicBezTo>
                    <a:pt x="165577" y="355819"/>
                    <a:pt x="180912" y="369870"/>
                    <a:pt x="193692" y="381039"/>
                  </a:cubicBezTo>
                  <a:cubicBezTo>
                    <a:pt x="195883" y="383201"/>
                    <a:pt x="192597" y="386083"/>
                    <a:pt x="190771" y="384281"/>
                  </a:cubicBezTo>
                  <a:cubicBezTo>
                    <a:pt x="176531" y="372752"/>
                    <a:pt x="159735" y="354738"/>
                    <a:pt x="173975" y="336724"/>
                  </a:cubicBezTo>
                  <a:close/>
                  <a:moveTo>
                    <a:pt x="314252" y="331933"/>
                  </a:moveTo>
                  <a:cubicBezTo>
                    <a:pt x="318485" y="335788"/>
                    <a:pt x="321307" y="341746"/>
                    <a:pt x="320602" y="347003"/>
                  </a:cubicBezTo>
                  <a:cubicBezTo>
                    <a:pt x="319896" y="352260"/>
                    <a:pt x="316368" y="357518"/>
                    <a:pt x="310724" y="356817"/>
                  </a:cubicBezTo>
                  <a:cubicBezTo>
                    <a:pt x="308960" y="356466"/>
                    <a:pt x="308960" y="354013"/>
                    <a:pt x="310371" y="353662"/>
                  </a:cubicBezTo>
                  <a:cubicBezTo>
                    <a:pt x="312135" y="352260"/>
                    <a:pt x="314605" y="352260"/>
                    <a:pt x="315663" y="349807"/>
                  </a:cubicBezTo>
                  <a:cubicBezTo>
                    <a:pt x="316721" y="348055"/>
                    <a:pt x="316721" y="346302"/>
                    <a:pt x="316721" y="344550"/>
                  </a:cubicBezTo>
                  <a:cubicBezTo>
                    <a:pt x="316368" y="340695"/>
                    <a:pt x="314957" y="336839"/>
                    <a:pt x="312488" y="334035"/>
                  </a:cubicBezTo>
                  <a:cubicBezTo>
                    <a:pt x="311430" y="332634"/>
                    <a:pt x="313193" y="330881"/>
                    <a:pt x="314252" y="331933"/>
                  </a:cubicBezTo>
                  <a:close/>
                  <a:moveTo>
                    <a:pt x="369372" y="331243"/>
                  </a:moveTo>
                  <a:cubicBezTo>
                    <a:pt x="383227" y="346441"/>
                    <a:pt x="380802" y="362724"/>
                    <a:pt x="368679" y="377560"/>
                  </a:cubicBezTo>
                  <a:cubicBezTo>
                    <a:pt x="367640" y="379731"/>
                    <a:pt x="364523" y="376836"/>
                    <a:pt x="365909" y="375389"/>
                  </a:cubicBezTo>
                  <a:cubicBezTo>
                    <a:pt x="370411" y="368876"/>
                    <a:pt x="376646" y="360553"/>
                    <a:pt x="375607" y="352230"/>
                  </a:cubicBezTo>
                  <a:cubicBezTo>
                    <a:pt x="374914" y="344632"/>
                    <a:pt x="371797" y="338118"/>
                    <a:pt x="368679" y="331605"/>
                  </a:cubicBezTo>
                  <a:cubicBezTo>
                    <a:pt x="368679" y="331243"/>
                    <a:pt x="369372" y="330881"/>
                    <a:pt x="369372" y="331243"/>
                  </a:cubicBezTo>
                  <a:close/>
                  <a:moveTo>
                    <a:pt x="309700" y="319768"/>
                  </a:moveTo>
                  <a:cubicBezTo>
                    <a:pt x="324857" y="323737"/>
                    <a:pt x="335578" y="348993"/>
                    <a:pt x="320051" y="358013"/>
                  </a:cubicBezTo>
                  <a:cubicBezTo>
                    <a:pt x="318203" y="359095"/>
                    <a:pt x="316354" y="356209"/>
                    <a:pt x="318203" y="355127"/>
                  </a:cubicBezTo>
                  <a:cubicBezTo>
                    <a:pt x="332621" y="347911"/>
                    <a:pt x="317833" y="326984"/>
                    <a:pt x="309330" y="320851"/>
                  </a:cubicBezTo>
                  <a:cubicBezTo>
                    <a:pt x="308960" y="320490"/>
                    <a:pt x="309330" y="319768"/>
                    <a:pt x="309700" y="319768"/>
                  </a:cubicBezTo>
                  <a:close/>
                  <a:moveTo>
                    <a:pt x="183361" y="318080"/>
                  </a:moveTo>
                  <a:lnTo>
                    <a:pt x="208414" y="348861"/>
                  </a:lnTo>
                  <a:lnTo>
                    <a:pt x="179091" y="323959"/>
                  </a:lnTo>
                  <a:close/>
                  <a:moveTo>
                    <a:pt x="169677" y="290717"/>
                  </a:moveTo>
                  <a:cubicBezTo>
                    <a:pt x="171478" y="294318"/>
                    <a:pt x="172918" y="297558"/>
                    <a:pt x="173278" y="298998"/>
                  </a:cubicBezTo>
                  <a:cubicBezTo>
                    <a:pt x="175439" y="302958"/>
                    <a:pt x="177239" y="306559"/>
                    <a:pt x="179040" y="310519"/>
                  </a:cubicBezTo>
                  <a:lnTo>
                    <a:pt x="171651" y="317641"/>
                  </a:lnTo>
                  <a:lnTo>
                    <a:pt x="154949" y="303457"/>
                  </a:lnTo>
                  <a:close/>
                  <a:moveTo>
                    <a:pt x="256365" y="289998"/>
                  </a:moveTo>
                  <a:lnTo>
                    <a:pt x="270739" y="378251"/>
                  </a:lnTo>
                  <a:lnTo>
                    <a:pt x="271365" y="382094"/>
                  </a:lnTo>
                  <a:lnTo>
                    <a:pt x="268127" y="390952"/>
                  </a:lnTo>
                  <a:cubicBezTo>
                    <a:pt x="268031" y="396566"/>
                    <a:pt x="270147" y="401787"/>
                    <a:pt x="275189" y="405567"/>
                  </a:cubicBezTo>
                  <a:lnTo>
                    <a:pt x="216892" y="356060"/>
                  </a:lnTo>
                  <a:lnTo>
                    <a:pt x="231559" y="361126"/>
                  </a:lnTo>
                  <a:cubicBezTo>
                    <a:pt x="237535" y="361261"/>
                    <a:pt x="243184" y="359573"/>
                    <a:pt x="247911" y="356513"/>
                  </a:cubicBezTo>
                  <a:lnTo>
                    <a:pt x="253013" y="350451"/>
                  </a:lnTo>
                  <a:lnTo>
                    <a:pt x="258725" y="343664"/>
                  </a:lnTo>
                  <a:cubicBezTo>
                    <a:pt x="261009" y="338309"/>
                    <a:pt x="261775" y="332031"/>
                    <a:pt x="260424" y="325280"/>
                  </a:cubicBezTo>
                  <a:cubicBezTo>
                    <a:pt x="261504" y="323480"/>
                    <a:pt x="261504" y="321320"/>
                    <a:pt x="260064" y="319160"/>
                  </a:cubicBezTo>
                  <a:cubicBezTo>
                    <a:pt x="254662" y="311959"/>
                    <a:pt x="250341" y="304398"/>
                    <a:pt x="246740" y="297198"/>
                  </a:cubicBezTo>
                  <a:cubicBezTo>
                    <a:pt x="246740" y="296838"/>
                    <a:pt x="246740" y="296838"/>
                    <a:pt x="246740" y="296838"/>
                  </a:cubicBezTo>
                  <a:close/>
                  <a:moveTo>
                    <a:pt x="42101" y="250624"/>
                  </a:moveTo>
                  <a:cubicBezTo>
                    <a:pt x="50311" y="255915"/>
                    <a:pt x="53523" y="265793"/>
                    <a:pt x="63161" y="270379"/>
                  </a:cubicBezTo>
                  <a:cubicBezTo>
                    <a:pt x="74226" y="276024"/>
                    <a:pt x="86006" y="274613"/>
                    <a:pt x="97785" y="276729"/>
                  </a:cubicBezTo>
                  <a:cubicBezTo>
                    <a:pt x="100641" y="277082"/>
                    <a:pt x="99570" y="281315"/>
                    <a:pt x="96357" y="280610"/>
                  </a:cubicBezTo>
                  <a:cubicBezTo>
                    <a:pt x="85292" y="279199"/>
                    <a:pt x="71014" y="280610"/>
                    <a:pt x="61019" y="273554"/>
                  </a:cubicBezTo>
                  <a:cubicBezTo>
                    <a:pt x="52452" y="266851"/>
                    <a:pt x="47455" y="260149"/>
                    <a:pt x="41030" y="251329"/>
                  </a:cubicBezTo>
                  <a:cubicBezTo>
                    <a:pt x="40673" y="250976"/>
                    <a:pt x="41744" y="249918"/>
                    <a:pt x="42101" y="250624"/>
                  </a:cubicBezTo>
                  <a:close/>
                  <a:moveTo>
                    <a:pt x="210071" y="249798"/>
                  </a:moveTo>
                  <a:lnTo>
                    <a:pt x="211449" y="255074"/>
                  </a:lnTo>
                  <a:cubicBezTo>
                    <a:pt x="220452" y="279916"/>
                    <a:pt x="229455" y="305839"/>
                    <a:pt x="246020" y="326720"/>
                  </a:cubicBezTo>
                  <a:lnTo>
                    <a:pt x="240978" y="331577"/>
                  </a:lnTo>
                  <a:lnTo>
                    <a:pt x="239806" y="332706"/>
                  </a:lnTo>
                  <a:lnTo>
                    <a:pt x="239806" y="333625"/>
                  </a:lnTo>
                  <a:lnTo>
                    <a:pt x="238256" y="334200"/>
                  </a:lnTo>
                  <a:lnTo>
                    <a:pt x="229950" y="342202"/>
                  </a:lnTo>
                  <a:cubicBezTo>
                    <a:pt x="224413" y="343372"/>
                    <a:pt x="218652" y="340581"/>
                    <a:pt x="212530" y="333921"/>
                  </a:cubicBezTo>
                  <a:cubicBezTo>
                    <a:pt x="208208" y="329961"/>
                    <a:pt x="204607" y="325280"/>
                    <a:pt x="201366" y="320600"/>
                  </a:cubicBezTo>
                  <a:cubicBezTo>
                    <a:pt x="199566" y="317360"/>
                    <a:pt x="197765" y="314479"/>
                    <a:pt x="195965" y="311599"/>
                  </a:cubicBezTo>
                  <a:cubicBezTo>
                    <a:pt x="189483" y="299718"/>
                    <a:pt x="184081" y="287837"/>
                    <a:pt x="178680" y="275236"/>
                  </a:cubicBezTo>
                  <a:cubicBezTo>
                    <a:pt x="177869" y="273616"/>
                    <a:pt x="175416" y="268440"/>
                    <a:pt x="172366" y="261504"/>
                  </a:cubicBezTo>
                  <a:lnTo>
                    <a:pt x="168120" y="251075"/>
                  </a:lnTo>
                  <a:lnTo>
                    <a:pt x="189237" y="250432"/>
                  </a:lnTo>
                  <a:close/>
                  <a:moveTo>
                    <a:pt x="235773" y="249015"/>
                  </a:moveTo>
                  <a:lnTo>
                    <a:pt x="228374" y="254714"/>
                  </a:lnTo>
                  <a:lnTo>
                    <a:pt x="226767" y="249290"/>
                  </a:lnTo>
                  <a:close/>
                  <a:moveTo>
                    <a:pt x="249621" y="248594"/>
                  </a:moveTo>
                  <a:lnTo>
                    <a:pt x="254244" y="276979"/>
                  </a:lnTo>
                  <a:lnTo>
                    <a:pt x="240618" y="284597"/>
                  </a:lnTo>
                  <a:cubicBezTo>
                    <a:pt x="237017" y="276316"/>
                    <a:pt x="233776" y="268035"/>
                    <a:pt x="230535" y="259755"/>
                  </a:cubicBezTo>
                  <a:cubicBezTo>
                    <a:pt x="237377" y="257235"/>
                    <a:pt x="243499" y="253274"/>
                    <a:pt x="249621" y="248594"/>
                  </a:cubicBezTo>
                  <a:close/>
                  <a:moveTo>
                    <a:pt x="267469" y="231172"/>
                  </a:moveTo>
                  <a:cubicBezTo>
                    <a:pt x="272420" y="231087"/>
                    <a:pt x="277799" y="232483"/>
                    <a:pt x="283831" y="235993"/>
                  </a:cubicBezTo>
                  <a:cubicBezTo>
                    <a:pt x="303997" y="248234"/>
                    <a:pt x="318761" y="266955"/>
                    <a:pt x="337487" y="281357"/>
                  </a:cubicBezTo>
                  <a:cubicBezTo>
                    <a:pt x="355852" y="295038"/>
                    <a:pt x="406627" y="328160"/>
                    <a:pt x="400146" y="357683"/>
                  </a:cubicBezTo>
                  <a:cubicBezTo>
                    <a:pt x="399425" y="359483"/>
                    <a:pt x="399785" y="359843"/>
                    <a:pt x="398705" y="361643"/>
                  </a:cubicBezTo>
                  <a:lnTo>
                    <a:pt x="397985" y="363443"/>
                  </a:lnTo>
                  <a:cubicBezTo>
                    <a:pt x="397625" y="364523"/>
                    <a:pt x="397625" y="364523"/>
                    <a:pt x="396905" y="365604"/>
                  </a:cubicBezTo>
                  <a:cubicBezTo>
                    <a:pt x="396545" y="366684"/>
                    <a:pt x="395464" y="368484"/>
                    <a:pt x="394744" y="368844"/>
                  </a:cubicBezTo>
                  <a:cubicBezTo>
                    <a:pt x="390423" y="379285"/>
                    <a:pt x="389342" y="385045"/>
                    <a:pt x="383221" y="392606"/>
                  </a:cubicBezTo>
                  <a:cubicBezTo>
                    <a:pt x="385381" y="393686"/>
                    <a:pt x="387542" y="395126"/>
                    <a:pt x="390063" y="396206"/>
                  </a:cubicBezTo>
                  <a:cubicBezTo>
                    <a:pt x="398345" y="400526"/>
                    <a:pt x="406988" y="404127"/>
                    <a:pt x="415630" y="407007"/>
                  </a:cubicBezTo>
                  <a:cubicBezTo>
                    <a:pt x="416710" y="387205"/>
                    <a:pt x="420312" y="362363"/>
                    <a:pt x="442278" y="355883"/>
                  </a:cubicBezTo>
                  <a:cubicBezTo>
                    <a:pt x="477208" y="345082"/>
                    <a:pt x="515740" y="354803"/>
                    <a:pt x="551030" y="355883"/>
                  </a:cubicBezTo>
                  <a:cubicBezTo>
                    <a:pt x="571556" y="356963"/>
                    <a:pt x="624492" y="351922"/>
                    <a:pt x="637456" y="374964"/>
                  </a:cubicBezTo>
                  <a:cubicBezTo>
                    <a:pt x="651500" y="399086"/>
                    <a:pt x="648619" y="436889"/>
                    <a:pt x="642857" y="463532"/>
                  </a:cubicBezTo>
                  <a:cubicBezTo>
                    <a:pt x="635655" y="495214"/>
                    <a:pt x="639617" y="530497"/>
                    <a:pt x="600365" y="535178"/>
                  </a:cubicBezTo>
                  <a:cubicBezTo>
                    <a:pt x="562554" y="540218"/>
                    <a:pt x="522942" y="535898"/>
                    <a:pt x="484771" y="536618"/>
                  </a:cubicBezTo>
                  <a:cubicBezTo>
                    <a:pt x="458843" y="537338"/>
                    <a:pt x="427514" y="541658"/>
                    <a:pt x="405547" y="524737"/>
                  </a:cubicBezTo>
                  <a:cubicBezTo>
                    <a:pt x="387542" y="511056"/>
                    <a:pt x="392943" y="482973"/>
                    <a:pt x="398705" y="464972"/>
                  </a:cubicBezTo>
                  <a:cubicBezTo>
                    <a:pt x="398705" y="464612"/>
                    <a:pt x="398705" y="464612"/>
                    <a:pt x="398705" y="464252"/>
                  </a:cubicBezTo>
                  <a:cubicBezTo>
                    <a:pt x="386822" y="459571"/>
                    <a:pt x="374578" y="454171"/>
                    <a:pt x="362334" y="449130"/>
                  </a:cubicBezTo>
                  <a:cubicBezTo>
                    <a:pt x="351171" y="458851"/>
                    <a:pt x="338567" y="467492"/>
                    <a:pt x="324883" y="473612"/>
                  </a:cubicBezTo>
                  <a:cubicBezTo>
                    <a:pt x="318761" y="476493"/>
                    <a:pt x="313360" y="478293"/>
                    <a:pt x="307598" y="479373"/>
                  </a:cubicBezTo>
                  <a:lnTo>
                    <a:pt x="308678" y="479733"/>
                  </a:lnTo>
                  <a:cubicBezTo>
                    <a:pt x="275189" y="502055"/>
                    <a:pt x="226934" y="470012"/>
                    <a:pt x="198486" y="451651"/>
                  </a:cubicBezTo>
                  <a:cubicBezTo>
                    <a:pt x="164636" y="429329"/>
                    <a:pt x="122143" y="397646"/>
                    <a:pt x="113860" y="355883"/>
                  </a:cubicBezTo>
                  <a:cubicBezTo>
                    <a:pt x="110620" y="339141"/>
                    <a:pt x="117822" y="325280"/>
                    <a:pt x="128805" y="313624"/>
                  </a:cubicBezTo>
                  <a:lnTo>
                    <a:pt x="148778" y="298217"/>
                  </a:lnTo>
                  <a:lnTo>
                    <a:pt x="154949" y="303457"/>
                  </a:lnTo>
                  <a:lnTo>
                    <a:pt x="149477" y="308190"/>
                  </a:lnTo>
                  <a:cubicBezTo>
                    <a:pt x="129863" y="326518"/>
                    <a:pt x="115211" y="347782"/>
                    <a:pt x="134387" y="375324"/>
                  </a:cubicBezTo>
                  <a:cubicBezTo>
                    <a:pt x="155273" y="405927"/>
                    <a:pt x="185162" y="430049"/>
                    <a:pt x="217571" y="448050"/>
                  </a:cubicBezTo>
                  <a:cubicBezTo>
                    <a:pt x="233776" y="457411"/>
                    <a:pt x="251782" y="467852"/>
                    <a:pt x="270507" y="472532"/>
                  </a:cubicBezTo>
                  <a:lnTo>
                    <a:pt x="282031" y="474693"/>
                  </a:lnTo>
                  <a:cubicBezTo>
                    <a:pt x="295715" y="470012"/>
                    <a:pt x="310119" y="466412"/>
                    <a:pt x="322363" y="459211"/>
                  </a:cubicBezTo>
                  <a:cubicBezTo>
                    <a:pt x="331365" y="454171"/>
                    <a:pt x="339648" y="448770"/>
                    <a:pt x="347570" y="442650"/>
                  </a:cubicBezTo>
                  <a:cubicBezTo>
                    <a:pt x="346850" y="442290"/>
                    <a:pt x="346130" y="441930"/>
                    <a:pt x="345769" y="441930"/>
                  </a:cubicBezTo>
                  <a:cubicBezTo>
                    <a:pt x="331365" y="436169"/>
                    <a:pt x="315881" y="431849"/>
                    <a:pt x="302197" y="425368"/>
                  </a:cubicBezTo>
                  <a:lnTo>
                    <a:pt x="301186" y="426000"/>
                  </a:lnTo>
                  <a:lnTo>
                    <a:pt x="290673" y="432569"/>
                  </a:lnTo>
                  <a:cubicBezTo>
                    <a:pt x="288152" y="433649"/>
                    <a:pt x="285992" y="435089"/>
                    <a:pt x="283831" y="435809"/>
                  </a:cubicBezTo>
                  <a:cubicBezTo>
                    <a:pt x="268707" y="446250"/>
                    <a:pt x="249261" y="436889"/>
                    <a:pt x="234857" y="427889"/>
                  </a:cubicBezTo>
                  <a:cubicBezTo>
                    <a:pt x="214330" y="415288"/>
                    <a:pt x="192004" y="404487"/>
                    <a:pt x="172918" y="389726"/>
                  </a:cubicBezTo>
                  <a:cubicBezTo>
                    <a:pt x="150231" y="372444"/>
                    <a:pt x="148611" y="346859"/>
                    <a:pt x="161524" y="327401"/>
                  </a:cubicBezTo>
                  <a:lnTo>
                    <a:pt x="171651" y="317641"/>
                  </a:lnTo>
                  <a:lnTo>
                    <a:pt x="179091" y="323959"/>
                  </a:lnTo>
                  <a:lnTo>
                    <a:pt x="167246" y="340266"/>
                  </a:lnTo>
                  <a:cubicBezTo>
                    <a:pt x="163825" y="348592"/>
                    <a:pt x="163195" y="357323"/>
                    <a:pt x="167876" y="364883"/>
                  </a:cubicBezTo>
                  <a:cubicBezTo>
                    <a:pt x="175079" y="376764"/>
                    <a:pt x="186602" y="384325"/>
                    <a:pt x="198486" y="391166"/>
                  </a:cubicBezTo>
                  <a:cubicBezTo>
                    <a:pt x="215411" y="400886"/>
                    <a:pt x="256103" y="434009"/>
                    <a:pt x="276629" y="423928"/>
                  </a:cubicBezTo>
                  <a:cubicBezTo>
                    <a:pt x="276629" y="423928"/>
                    <a:pt x="276989" y="423928"/>
                    <a:pt x="276989" y="423568"/>
                  </a:cubicBezTo>
                  <a:cubicBezTo>
                    <a:pt x="278069" y="423208"/>
                    <a:pt x="278790" y="422488"/>
                    <a:pt x="279870" y="422128"/>
                  </a:cubicBezTo>
                  <a:cubicBezTo>
                    <a:pt x="280230" y="421408"/>
                    <a:pt x="280950" y="421048"/>
                    <a:pt x="281310" y="420328"/>
                  </a:cubicBezTo>
                  <a:lnTo>
                    <a:pt x="281310" y="420688"/>
                  </a:lnTo>
                  <a:cubicBezTo>
                    <a:pt x="283111" y="419248"/>
                    <a:pt x="284551" y="417808"/>
                    <a:pt x="285992" y="416368"/>
                  </a:cubicBezTo>
                  <a:cubicBezTo>
                    <a:pt x="283831" y="414568"/>
                    <a:pt x="281310" y="412767"/>
                    <a:pt x="279150" y="410607"/>
                  </a:cubicBezTo>
                  <a:cubicBezTo>
                    <a:pt x="276989" y="408807"/>
                    <a:pt x="277709" y="407727"/>
                    <a:pt x="275189" y="405567"/>
                  </a:cubicBezTo>
                  <a:lnTo>
                    <a:pt x="271365" y="382094"/>
                  </a:lnTo>
                  <a:lnTo>
                    <a:pt x="272030" y="380275"/>
                  </a:lnTo>
                  <a:lnTo>
                    <a:pt x="274333" y="373974"/>
                  </a:lnTo>
                  <a:cubicBezTo>
                    <a:pt x="281941" y="363263"/>
                    <a:pt x="295535" y="355163"/>
                    <a:pt x="309399" y="358043"/>
                  </a:cubicBezTo>
                  <a:cubicBezTo>
                    <a:pt x="314440" y="359123"/>
                    <a:pt x="319842" y="360923"/>
                    <a:pt x="324883" y="362723"/>
                  </a:cubicBezTo>
                  <a:cubicBezTo>
                    <a:pt x="325243" y="361283"/>
                    <a:pt x="326324" y="359843"/>
                    <a:pt x="328124" y="358763"/>
                  </a:cubicBezTo>
                  <a:cubicBezTo>
                    <a:pt x="333526" y="355523"/>
                    <a:pt x="331365" y="346882"/>
                    <a:pt x="330285" y="342202"/>
                  </a:cubicBezTo>
                  <a:cubicBezTo>
                    <a:pt x="330285" y="341842"/>
                    <a:pt x="330285" y="341842"/>
                    <a:pt x="330285" y="341842"/>
                  </a:cubicBezTo>
                  <a:cubicBezTo>
                    <a:pt x="325243" y="326360"/>
                    <a:pt x="311559" y="314119"/>
                    <a:pt x="299676" y="303318"/>
                  </a:cubicBezTo>
                  <a:cubicBezTo>
                    <a:pt x="287522" y="292247"/>
                    <a:pt x="274356" y="282392"/>
                    <a:pt x="260632" y="286965"/>
                  </a:cubicBezTo>
                  <a:lnTo>
                    <a:pt x="256365" y="289998"/>
                  </a:lnTo>
                  <a:lnTo>
                    <a:pt x="254244" y="276979"/>
                  </a:lnTo>
                  <a:lnTo>
                    <a:pt x="262675" y="272266"/>
                  </a:lnTo>
                  <a:cubicBezTo>
                    <a:pt x="270597" y="270826"/>
                    <a:pt x="278970" y="272356"/>
                    <a:pt x="287432" y="277756"/>
                  </a:cubicBezTo>
                  <a:cubicBezTo>
                    <a:pt x="305077" y="288557"/>
                    <a:pt x="328124" y="306919"/>
                    <a:pt x="337847" y="326000"/>
                  </a:cubicBezTo>
                  <a:lnTo>
                    <a:pt x="340008" y="329961"/>
                  </a:lnTo>
                  <a:cubicBezTo>
                    <a:pt x="344689" y="335361"/>
                    <a:pt x="343969" y="339681"/>
                    <a:pt x="345049" y="347602"/>
                  </a:cubicBezTo>
                  <a:cubicBezTo>
                    <a:pt x="346130" y="355883"/>
                    <a:pt x="343969" y="363083"/>
                    <a:pt x="338927" y="368484"/>
                  </a:cubicBezTo>
                  <a:cubicBezTo>
                    <a:pt x="349371" y="373164"/>
                    <a:pt x="359454" y="378925"/>
                    <a:pt x="369537" y="385045"/>
                  </a:cubicBezTo>
                  <a:cubicBezTo>
                    <a:pt x="373138" y="377485"/>
                    <a:pt x="377459" y="372804"/>
                    <a:pt x="382500" y="365604"/>
                  </a:cubicBezTo>
                  <a:cubicBezTo>
                    <a:pt x="384301" y="362723"/>
                    <a:pt x="384301" y="362003"/>
                    <a:pt x="385021" y="360563"/>
                  </a:cubicBezTo>
                  <a:cubicBezTo>
                    <a:pt x="396545" y="334281"/>
                    <a:pt x="340008" y="299718"/>
                    <a:pt x="323083" y="286757"/>
                  </a:cubicBezTo>
                  <a:cubicBezTo>
                    <a:pt x="310119" y="276316"/>
                    <a:pt x="300036" y="262275"/>
                    <a:pt x="286712" y="252554"/>
                  </a:cubicBezTo>
                  <a:cubicBezTo>
                    <a:pt x="274468" y="243913"/>
                    <a:pt x="264025" y="239233"/>
                    <a:pt x="249621" y="248594"/>
                  </a:cubicBezTo>
                  <a:lnTo>
                    <a:pt x="235773" y="249015"/>
                  </a:lnTo>
                  <a:lnTo>
                    <a:pt x="253672" y="235228"/>
                  </a:lnTo>
                  <a:cubicBezTo>
                    <a:pt x="257993" y="232820"/>
                    <a:pt x="262517" y="231256"/>
                    <a:pt x="267469" y="231172"/>
                  </a:cubicBezTo>
                  <a:close/>
                  <a:moveTo>
                    <a:pt x="38946" y="230000"/>
                  </a:moveTo>
                  <a:cubicBezTo>
                    <a:pt x="47998" y="245446"/>
                    <a:pt x="52342" y="260892"/>
                    <a:pt x="71532" y="267358"/>
                  </a:cubicBezTo>
                  <a:cubicBezTo>
                    <a:pt x="79316" y="269872"/>
                    <a:pt x="86467" y="270321"/>
                    <a:pt x="93617" y="269827"/>
                  </a:cubicBezTo>
                  <a:lnTo>
                    <a:pt x="112190" y="267146"/>
                  </a:lnTo>
                  <a:lnTo>
                    <a:pt x="106739" y="262517"/>
                  </a:lnTo>
                  <a:lnTo>
                    <a:pt x="117192" y="261735"/>
                  </a:lnTo>
                  <a:lnTo>
                    <a:pt x="139623" y="251942"/>
                  </a:lnTo>
                  <a:lnTo>
                    <a:pt x="152452" y="251551"/>
                  </a:lnTo>
                  <a:lnTo>
                    <a:pt x="166436" y="284597"/>
                  </a:lnTo>
                  <a:lnTo>
                    <a:pt x="148778" y="298217"/>
                  </a:lnTo>
                  <a:lnTo>
                    <a:pt x="116687" y="270965"/>
                  </a:lnTo>
                  <a:lnTo>
                    <a:pt x="90992" y="274721"/>
                  </a:lnTo>
                  <a:cubicBezTo>
                    <a:pt x="82484" y="274901"/>
                    <a:pt x="74066" y="273464"/>
                    <a:pt x="65739" y="268794"/>
                  </a:cubicBezTo>
                  <a:cubicBezTo>
                    <a:pt x="49084" y="260173"/>
                    <a:pt x="42567" y="247960"/>
                    <a:pt x="37860" y="230359"/>
                  </a:cubicBezTo>
                  <a:cubicBezTo>
                    <a:pt x="37498" y="229640"/>
                    <a:pt x="38584" y="229281"/>
                    <a:pt x="38946" y="230000"/>
                  </a:cubicBezTo>
                  <a:close/>
                  <a:moveTo>
                    <a:pt x="274548" y="227948"/>
                  </a:moveTo>
                  <a:lnTo>
                    <a:pt x="290776" y="229344"/>
                  </a:lnTo>
                  <a:cubicBezTo>
                    <a:pt x="291137" y="229699"/>
                    <a:pt x="290776" y="230054"/>
                    <a:pt x="290414" y="230054"/>
                  </a:cubicBezTo>
                  <a:close/>
                  <a:moveTo>
                    <a:pt x="274024" y="227879"/>
                  </a:moveTo>
                  <a:lnTo>
                    <a:pt x="274548" y="227948"/>
                  </a:lnTo>
                  <a:lnTo>
                    <a:pt x="273931" y="227895"/>
                  </a:lnTo>
                  <a:close/>
                  <a:moveTo>
                    <a:pt x="259800" y="226680"/>
                  </a:moveTo>
                  <a:lnTo>
                    <a:pt x="273931" y="227895"/>
                  </a:lnTo>
                  <a:lnTo>
                    <a:pt x="257904" y="230764"/>
                  </a:lnTo>
                  <a:cubicBezTo>
                    <a:pt x="249596" y="234315"/>
                    <a:pt x="241649" y="238931"/>
                    <a:pt x="234785" y="244968"/>
                  </a:cubicBezTo>
                  <a:cubicBezTo>
                    <a:pt x="232979" y="246388"/>
                    <a:pt x="231173" y="244613"/>
                    <a:pt x="232618" y="243192"/>
                  </a:cubicBezTo>
                  <a:cubicBezTo>
                    <a:pt x="240565" y="235203"/>
                    <a:pt x="249867" y="229344"/>
                    <a:pt x="259800" y="226680"/>
                  </a:cubicBezTo>
                  <a:close/>
                  <a:moveTo>
                    <a:pt x="169898" y="181586"/>
                  </a:moveTo>
                  <a:lnTo>
                    <a:pt x="160586" y="182368"/>
                  </a:lnTo>
                  <a:lnTo>
                    <a:pt x="151461" y="191826"/>
                  </a:lnTo>
                  <a:close/>
                  <a:moveTo>
                    <a:pt x="174707" y="167801"/>
                  </a:moveTo>
                  <a:cubicBezTo>
                    <a:pt x="176842" y="168523"/>
                    <a:pt x="176130" y="171048"/>
                    <a:pt x="174351" y="171409"/>
                  </a:cubicBezTo>
                  <a:cubicBezTo>
                    <a:pt x="166523" y="172131"/>
                    <a:pt x="159763" y="172131"/>
                    <a:pt x="153002" y="175378"/>
                  </a:cubicBezTo>
                  <a:cubicBezTo>
                    <a:pt x="147309" y="178264"/>
                    <a:pt x="142328" y="181872"/>
                    <a:pt x="138414" y="186923"/>
                  </a:cubicBezTo>
                  <a:cubicBezTo>
                    <a:pt x="137702" y="187645"/>
                    <a:pt x="135923" y="186563"/>
                    <a:pt x="136635" y="185480"/>
                  </a:cubicBezTo>
                  <a:cubicBezTo>
                    <a:pt x="144107" y="173574"/>
                    <a:pt x="160830" y="164193"/>
                    <a:pt x="174707" y="167801"/>
                  </a:cubicBezTo>
                  <a:close/>
                  <a:moveTo>
                    <a:pt x="115517" y="72478"/>
                  </a:moveTo>
                  <a:cubicBezTo>
                    <a:pt x="118092" y="72118"/>
                    <a:pt x="118092" y="76438"/>
                    <a:pt x="115517" y="76438"/>
                  </a:cubicBezTo>
                  <a:cubicBezTo>
                    <a:pt x="108896" y="77159"/>
                    <a:pt x="99333" y="80399"/>
                    <a:pt x="95654" y="86520"/>
                  </a:cubicBezTo>
                  <a:cubicBezTo>
                    <a:pt x="91976" y="91921"/>
                    <a:pt x="92344" y="98402"/>
                    <a:pt x="91976" y="104523"/>
                  </a:cubicBezTo>
                  <a:cubicBezTo>
                    <a:pt x="91976" y="106683"/>
                    <a:pt x="89034" y="106323"/>
                    <a:pt x="89034" y="104523"/>
                  </a:cubicBezTo>
                  <a:cubicBezTo>
                    <a:pt x="88666" y="97682"/>
                    <a:pt x="88298" y="88680"/>
                    <a:pt x="93447" y="82919"/>
                  </a:cubicBezTo>
                  <a:cubicBezTo>
                    <a:pt x="99333" y="77159"/>
                    <a:pt x="107425" y="72838"/>
                    <a:pt x="115517" y="72478"/>
                  </a:cubicBezTo>
                  <a:close/>
                  <a:moveTo>
                    <a:pt x="122502" y="62953"/>
                  </a:moveTo>
                  <a:cubicBezTo>
                    <a:pt x="124627" y="62593"/>
                    <a:pt x="126044" y="65835"/>
                    <a:pt x="124273" y="66556"/>
                  </a:cubicBezTo>
                  <a:cubicBezTo>
                    <a:pt x="114357" y="70879"/>
                    <a:pt x="101254" y="71600"/>
                    <a:pt x="93109" y="79166"/>
                  </a:cubicBezTo>
                  <a:cubicBezTo>
                    <a:pt x="83547" y="88173"/>
                    <a:pt x="85672" y="99702"/>
                    <a:pt x="85672" y="111591"/>
                  </a:cubicBezTo>
                  <a:cubicBezTo>
                    <a:pt x="85672" y="113033"/>
                    <a:pt x="84255" y="113033"/>
                    <a:pt x="84255" y="111952"/>
                  </a:cubicBezTo>
                  <a:cubicBezTo>
                    <a:pt x="82131" y="101143"/>
                    <a:pt x="80360" y="87813"/>
                    <a:pt x="89213" y="79166"/>
                  </a:cubicBezTo>
                  <a:cubicBezTo>
                    <a:pt x="98421" y="70159"/>
                    <a:pt x="110816" y="67277"/>
                    <a:pt x="122502" y="62953"/>
                  </a:cubicBezTo>
                  <a:close/>
                  <a:moveTo>
                    <a:pt x="191554" y="47202"/>
                  </a:moveTo>
                  <a:cubicBezTo>
                    <a:pt x="184712" y="45717"/>
                    <a:pt x="176879" y="46617"/>
                    <a:pt x="169677" y="48057"/>
                  </a:cubicBezTo>
                  <a:cubicBezTo>
                    <a:pt x="154192" y="51297"/>
                    <a:pt x="139068" y="56698"/>
                    <a:pt x="123943" y="59578"/>
                  </a:cubicBezTo>
                  <a:cubicBezTo>
                    <a:pt x="102337" y="64258"/>
                    <a:pt x="77490" y="69299"/>
                    <a:pt x="77850" y="97021"/>
                  </a:cubicBezTo>
                  <a:cubicBezTo>
                    <a:pt x="78210" y="116823"/>
                    <a:pt x="82891" y="135904"/>
                    <a:pt x="85772" y="155706"/>
                  </a:cubicBezTo>
                  <a:cubicBezTo>
                    <a:pt x="88293" y="169747"/>
                    <a:pt x="87933" y="187749"/>
                    <a:pt x="95135" y="200350"/>
                  </a:cubicBezTo>
                  <a:cubicBezTo>
                    <a:pt x="104858" y="217991"/>
                    <a:pt x="126464" y="211871"/>
                    <a:pt x="142309" y="206830"/>
                  </a:cubicBezTo>
                  <a:lnTo>
                    <a:pt x="147151" y="196294"/>
                  </a:lnTo>
                  <a:lnTo>
                    <a:pt x="139699" y="204018"/>
                  </a:lnTo>
                  <a:cubicBezTo>
                    <a:pt x="139334" y="205106"/>
                    <a:pt x="137510" y="204743"/>
                    <a:pt x="137510" y="203656"/>
                  </a:cubicBezTo>
                  <a:cubicBezTo>
                    <a:pt x="140429" y="179016"/>
                    <a:pt x="172899" y="172131"/>
                    <a:pt x="193329" y="175754"/>
                  </a:cubicBezTo>
                  <a:cubicBezTo>
                    <a:pt x="195883" y="176479"/>
                    <a:pt x="194424" y="180465"/>
                    <a:pt x="191870" y="179740"/>
                  </a:cubicBezTo>
                  <a:lnTo>
                    <a:pt x="178832" y="180835"/>
                  </a:lnTo>
                  <a:lnTo>
                    <a:pt x="202447" y="188109"/>
                  </a:lnTo>
                  <a:cubicBezTo>
                    <a:pt x="202807" y="186668"/>
                    <a:pt x="203887" y="185588"/>
                    <a:pt x="205328" y="184508"/>
                  </a:cubicBezTo>
                  <a:cubicBezTo>
                    <a:pt x="215050" y="178388"/>
                    <a:pt x="228374" y="173707"/>
                    <a:pt x="228014" y="159666"/>
                  </a:cubicBezTo>
                  <a:cubicBezTo>
                    <a:pt x="227654" y="147065"/>
                    <a:pt x="225133" y="135904"/>
                    <a:pt x="221532" y="124023"/>
                  </a:cubicBezTo>
                  <a:cubicBezTo>
                    <a:pt x="217211" y="110702"/>
                    <a:pt x="212890" y="97741"/>
                    <a:pt x="211449" y="83700"/>
                  </a:cubicBezTo>
                  <a:cubicBezTo>
                    <a:pt x="210369" y="76499"/>
                    <a:pt x="210009" y="67859"/>
                    <a:pt x="207488" y="60658"/>
                  </a:cubicBezTo>
                  <a:cubicBezTo>
                    <a:pt x="204247" y="52557"/>
                    <a:pt x="198396" y="48687"/>
                    <a:pt x="191554" y="47202"/>
                  </a:cubicBezTo>
                  <a:close/>
                  <a:moveTo>
                    <a:pt x="32003" y="16067"/>
                  </a:moveTo>
                  <a:cubicBezTo>
                    <a:pt x="34567" y="14968"/>
                    <a:pt x="37132" y="18998"/>
                    <a:pt x="34201" y="20463"/>
                  </a:cubicBezTo>
                  <a:cubicBezTo>
                    <a:pt x="19181" y="26691"/>
                    <a:pt x="6725" y="39880"/>
                    <a:pt x="2329" y="55999"/>
                  </a:cubicBezTo>
                  <a:cubicBezTo>
                    <a:pt x="1962" y="57465"/>
                    <a:pt x="-602" y="56732"/>
                    <a:pt x="131" y="55266"/>
                  </a:cubicBezTo>
                  <a:cubicBezTo>
                    <a:pt x="3794" y="38414"/>
                    <a:pt x="16250" y="22661"/>
                    <a:pt x="32003" y="16067"/>
                  </a:cubicBezTo>
                  <a:close/>
                  <a:moveTo>
                    <a:pt x="74808" y="13742"/>
                  </a:moveTo>
                  <a:cubicBezTo>
                    <a:pt x="77331" y="13381"/>
                    <a:pt x="78412" y="17357"/>
                    <a:pt x="75889" y="18080"/>
                  </a:cubicBezTo>
                  <a:cubicBezTo>
                    <a:pt x="58227" y="21694"/>
                    <a:pt x="39844" y="29284"/>
                    <a:pt x="27589" y="43019"/>
                  </a:cubicBezTo>
                  <a:cubicBezTo>
                    <a:pt x="15334" y="57115"/>
                    <a:pt x="11369" y="74464"/>
                    <a:pt x="8846" y="92897"/>
                  </a:cubicBezTo>
                  <a:cubicBezTo>
                    <a:pt x="8846" y="93981"/>
                    <a:pt x="7043" y="93981"/>
                    <a:pt x="7043" y="92897"/>
                  </a:cubicBezTo>
                  <a:cubicBezTo>
                    <a:pt x="5602" y="72476"/>
                    <a:pt x="12901" y="54314"/>
                    <a:pt x="25381" y="40443"/>
                  </a:cubicBezTo>
                  <a:lnTo>
                    <a:pt x="38547" y="30147"/>
                  </a:lnTo>
                  <a:lnTo>
                    <a:pt x="20102" y="42703"/>
                  </a:lnTo>
                  <a:cubicBezTo>
                    <a:pt x="14021" y="51055"/>
                    <a:pt x="7224" y="61223"/>
                    <a:pt x="4362" y="71028"/>
                  </a:cubicBezTo>
                  <a:cubicBezTo>
                    <a:pt x="4362" y="71755"/>
                    <a:pt x="3646" y="71755"/>
                    <a:pt x="3288" y="71028"/>
                  </a:cubicBezTo>
                  <a:cubicBezTo>
                    <a:pt x="2573" y="64855"/>
                    <a:pt x="5793" y="60860"/>
                    <a:pt x="8297" y="55776"/>
                  </a:cubicBezTo>
                  <a:cubicBezTo>
                    <a:pt x="11159" y="49239"/>
                    <a:pt x="14379" y="43066"/>
                    <a:pt x="19029" y="37619"/>
                  </a:cubicBezTo>
                  <a:cubicBezTo>
                    <a:pt x="26900" y="27814"/>
                    <a:pt x="37632" y="21277"/>
                    <a:pt x="49438" y="17645"/>
                  </a:cubicBezTo>
                  <a:cubicBezTo>
                    <a:pt x="52300" y="16556"/>
                    <a:pt x="53015" y="20914"/>
                    <a:pt x="50511" y="22003"/>
                  </a:cubicBezTo>
                  <a:lnTo>
                    <a:pt x="50248" y="22182"/>
                  </a:lnTo>
                  <a:close/>
                  <a:moveTo>
                    <a:pt x="176879" y="173"/>
                  </a:moveTo>
                  <a:cubicBezTo>
                    <a:pt x="203527" y="-907"/>
                    <a:pt x="234496" y="2333"/>
                    <a:pt x="245660" y="30415"/>
                  </a:cubicBezTo>
                  <a:cubicBezTo>
                    <a:pt x="262225" y="70379"/>
                    <a:pt x="269427" y="118623"/>
                    <a:pt x="275189" y="161106"/>
                  </a:cubicBezTo>
                  <a:cubicBezTo>
                    <a:pt x="277349" y="174427"/>
                    <a:pt x="278430" y="192429"/>
                    <a:pt x="267626" y="202510"/>
                  </a:cubicBezTo>
                  <a:cubicBezTo>
                    <a:pt x="256103" y="213311"/>
                    <a:pt x="234857" y="218711"/>
                    <a:pt x="220812" y="225192"/>
                  </a:cubicBezTo>
                  <a:cubicBezTo>
                    <a:pt x="220452" y="225192"/>
                    <a:pt x="220092" y="225192"/>
                    <a:pt x="219732" y="225552"/>
                  </a:cubicBezTo>
                  <a:lnTo>
                    <a:pt x="226767" y="249290"/>
                  </a:lnTo>
                  <a:lnTo>
                    <a:pt x="210071" y="249798"/>
                  </a:lnTo>
                  <a:lnTo>
                    <a:pt x="201006" y="215111"/>
                  </a:lnTo>
                  <a:cubicBezTo>
                    <a:pt x="196685" y="198549"/>
                    <a:pt x="174719" y="185228"/>
                    <a:pt x="158874" y="194949"/>
                  </a:cubicBezTo>
                  <a:cubicBezTo>
                    <a:pt x="159594" y="197109"/>
                    <a:pt x="159234" y="198909"/>
                    <a:pt x="157073" y="199990"/>
                  </a:cubicBezTo>
                  <a:cubicBezTo>
                    <a:pt x="151492" y="202690"/>
                    <a:pt x="156083" y="219881"/>
                    <a:pt x="162475" y="237208"/>
                  </a:cubicBezTo>
                  <a:lnTo>
                    <a:pt x="168120" y="251075"/>
                  </a:lnTo>
                  <a:lnTo>
                    <a:pt x="152452" y="251551"/>
                  </a:lnTo>
                  <a:lnTo>
                    <a:pt x="150591" y="247154"/>
                  </a:lnTo>
                  <a:lnTo>
                    <a:pt x="139623" y="251942"/>
                  </a:lnTo>
                  <a:lnTo>
                    <a:pt x="95855" y="253274"/>
                  </a:lnTo>
                  <a:cubicBezTo>
                    <a:pt x="113500" y="251834"/>
                    <a:pt x="131866" y="247514"/>
                    <a:pt x="148071" y="239593"/>
                  </a:cubicBezTo>
                  <a:cubicBezTo>
                    <a:pt x="145190" y="230232"/>
                    <a:pt x="142669" y="221232"/>
                    <a:pt x="142309" y="213671"/>
                  </a:cubicBezTo>
                  <a:cubicBezTo>
                    <a:pt x="128985" y="220872"/>
                    <a:pt x="108459" y="229152"/>
                    <a:pt x="95135" y="218351"/>
                  </a:cubicBezTo>
                  <a:cubicBezTo>
                    <a:pt x="79290" y="205390"/>
                    <a:pt x="78930" y="184508"/>
                    <a:pt x="75689" y="165787"/>
                  </a:cubicBezTo>
                  <a:cubicBezTo>
                    <a:pt x="71008" y="137704"/>
                    <a:pt x="59124" y="104582"/>
                    <a:pt x="69567" y="76499"/>
                  </a:cubicBezTo>
                  <a:cubicBezTo>
                    <a:pt x="76049" y="58498"/>
                    <a:pt x="98016" y="52377"/>
                    <a:pt x="114941" y="48777"/>
                  </a:cubicBezTo>
                  <a:cubicBezTo>
                    <a:pt x="154192" y="40496"/>
                    <a:pt x="215411" y="11694"/>
                    <a:pt x="222613" y="72539"/>
                  </a:cubicBezTo>
                  <a:cubicBezTo>
                    <a:pt x="223333" y="80100"/>
                    <a:pt x="225133" y="88380"/>
                    <a:pt x="227654" y="96301"/>
                  </a:cubicBezTo>
                  <a:cubicBezTo>
                    <a:pt x="229815" y="91261"/>
                    <a:pt x="232336" y="86220"/>
                    <a:pt x="233416" y="81180"/>
                  </a:cubicBezTo>
                  <a:cubicBezTo>
                    <a:pt x="233776" y="79019"/>
                    <a:pt x="236657" y="80100"/>
                    <a:pt x="236657" y="81900"/>
                  </a:cubicBezTo>
                  <a:cubicBezTo>
                    <a:pt x="235217" y="89100"/>
                    <a:pt x="231616" y="95941"/>
                    <a:pt x="229455" y="102421"/>
                  </a:cubicBezTo>
                  <a:cubicBezTo>
                    <a:pt x="229815" y="104942"/>
                    <a:pt x="230535" y="106742"/>
                    <a:pt x="231256" y="108902"/>
                  </a:cubicBezTo>
                  <a:cubicBezTo>
                    <a:pt x="233056" y="102421"/>
                    <a:pt x="236657" y="96661"/>
                    <a:pt x="238818" y="90540"/>
                  </a:cubicBezTo>
                  <a:cubicBezTo>
                    <a:pt x="239178" y="88740"/>
                    <a:pt x="241699" y="89460"/>
                    <a:pt x="241339" y="90900"/>
                  </a:cubicBezTo>
                  <a:cubicBezTo>
                    <a:pt x="239538" y="98101"/>
                    <a:pt x="237017" y="105302"/>
                    <a:pt x="233776" y="111422"/>
                  </a:cubicBezTo>
                  <a:cubicBezTo>
                    <a:pt x="233416" y="112142"/>
                    <a:pt x="233056" y="112502"/>
                    <a:pt x="232336" y="112142"/>
                  </a:cubicBezTo>
                  <a:cubicBezTo>
                    <a:pt x="233056" y="113942"/>
                    <a:pt x="233416" y="116103"/>
                    <a:pt x="233776" y="117903"/>
                  </a:cubicBezTo>
                  <a:cubicBezTo>
                    <a:pt x="236657" y="113222"/>
                    <a:pt x="239178" y="108542"/>
                    <a:pt x="239898" y="103141"/>
                  </a:cubicBezTo>
                  <a:cubicBezTo>
                    <a:pt x="240258" y="101341"/>
                    <a:pt x="242419" y="101341"/>
                    <a:pt x="242419" y="103141"/>
                  </a:cubicBezTo>
                  <a:cubicBezTo>
                    <a:pt x="241699" y="109622"/>
                    <a:pt x="238458" y="116823"/>
                    <a:pt x="235217" y="122943"/>
                  </a:cubicBezTo>
                  <a:cubicBezTo>
                    <a:pt x="235937" y="124743"/>
                    <a:pt x="236297" y="126183"/>
                    <a:pt x="236657" y="127624"/>
                  </a:cubicBezTo>
                  <a:cubicBezTo>
                    <a:pt x="238458" y="124743"/>
                    <a:pt x="240258" y="121503"/>
                    <a:pt x="240978" y="117903"/>
                  </a:cubicBezTo>
                  <a:cubicBezTo>
                    <a:pt x="241699" y="116103"/>
                    <a:pt x="244579" y="116823"/>
                    <a:pt x="244219" y="118623"/>
                  </a:cubicBezTo>
                  <a:cubicBezTo>
                    <a:pt x="242419" y="123663"/>
                    <a:pt x="240618" y="129064"/>
                    <a:pt x="237737" y="133744"/>
                  </a:cubicBezTo>
                  <a:cubicBezTo>
                    <a:pt x="238458" y="137704"/>
                    <a:pt x="239178" y="141305"/>
                    <a:pt x="239538" y="145265"/>
                  </a:cubicBezTo>
                  <a:cubicBezTo>
                    <a:pt x="240618" y="143465"/>
                    <a:pt x="241699" y="141665"/>
                    <a:pt x="242779" y="139865"/>
                  </a:cubicBezTo>
                  <a:cubicBezTo>
                    <a:pt x="244579" y="136984"/>
                    <a:pt x="245660" y="134104"/>
                    <a:pt x="246740" y="130864"/>
                  </a:cubicBezTo>
                  <a:cubicBezTo>
                    <a:pt x="247100" y="129784"/>
                    <a:pt x="248901" y="130144"/>
                    <a:pt x="248541" y="131224"/>
                  </a:cubicBezTo>
                  <a:cubicBezTo>
                    <a:pt x="247820" y="136984"/>
                    <a:pt x="244579" y="144185"/>
                    <a:pt x="240978" y="148865"/>
                  </a:cubicBezTo>
                  <a:cubicBezTo>
                    <a:pt x="240618" y="149225"/>
                    <a:pt x="240258" y="149225"/>
                    <a:pt x="239898" y="149225"/>
                  </a:cubicBezTo>
                  <a:cubicBezTo>
                    <a:pt x="239898" y="150305"/>
                    <a:pt x="240258" y="151385"/>
                    <a:pt x="240258" y="152466"/>
                  </a:cubicBezTo>
                  <a:cubicBezTo>
                    <a:pt x="240258" y="153906"/>
                    <a:pt x="239898" y="154986"/>
                    <a:pt x="239898" y="156066"/>
                  </a:cubicBezTo>
                  <a:cubicBezTo>
                    <a:pt x="242059" y="152826"/>
                    <a:pt x="244940" y="149945"/>
                    <a:pt x="247100" y="147065"/>
                  </a:cubicBezTo>
                  <a:cubicBezTo>
                    <a:pt x="248181" y="145265"/>
                    <a:pt x="250701" y="146705"/>
                    <a:pt x="249621" y="148505"/>
                  </a:cubicBezTo>
                  <a:cubicBezTo>
                    <a:pt x="247820" y="151746"/>
                    <a:pt x="245660" y="154266"/>
                    <a:pt x="243859" y="157506"/>
                  </a:cubicBezTo>
                  <a:cubicBezTo>
                    <a:pt x="241699" y="160386"/>
                    <a:pt x="240258" y="163627"/>
                    <a:pt x="238458" y="166867"/>
                  </a:cubicBezTo>
                  <a:cubicBezTo>
                    <a:pt x="234857" y="179828"/>
                    <a:pt x="225494" y="186308"/>
                    <a:pt x="211449" y="195309"/>
                  </a:cubicBezTo>
                  <a:cubicBezTo>
                    <a:pt x="210729" y="196029"/>
                    <a:pt x="209649" y="196029"/>
                    <a:pt x="209289" y="196389"/>
                  </a:cubicBezTo>
                  <a:cubicBezTo>
                    <a:pt x="212170" y="201430"/>
                    <a:pt x="214330" y="206830"/>
                    <a:pt x="216131" y="212591"/>
                  </a:cubicBezTo>
                  <a:cubicBezTo>
                    <a:pt x="230175" y="207190"/>
                    <a:pt x="258984" y="201070"/>
                    <a:pt x="262225" y="185228"/>
                  </a:cubicBezTo>
                  <a:cubicBezTo>
                    <a:pt x="265466" y="168307"/>
                    <a:pt x="259344" y="151746"/>
                    <a:pt x="256463" y="135544"/>
                  </a:cubicBezTo>
                  <a:cubicBezTo>
                    <a:pt x="250701" y="106022"/>
                    <a:pt x="247460" y="75779"/>
                    <a:pt x="237737" y="47337"/>
                  </a:cubicBezTo>
                  <a:cubicBezTo>
                    <a:pt x="223693" y="5933"/>
                    <a:pt x="182281" y="10614"/>
                    <a:pt x="146270" y="18174"/>
                  </a:cubicBezTo>
                  <a:cubicBezTo>
                    <a:pt x="121783" y="23215"/>
                    <a:pt x="95855" y="27895"/>
                    <a:pt x="72448" y="35456"/>
                  </a:cubicBezTo>
                  <a:cubicBezTo>
                    <a:pt x="34997" y="47697"/>
                    <a:pt x="22754" y="71819"/>
                    <a:pt x="27075" y="110342"/>
                  </a:cubicBezTo>
                  <a:cubicBezTo>
                    <a:pt x="30316" y="137704"/>
                    <a:pt x="34997" y="166147"/>
                    <a:pt x="42919" y="192429"/>
                  </a:cubicBezTo>
                  <a:cubicBezTo>
                    <a:pt x="51202" y="220151"/>
                    <a:pt x="60565" y="255794"/>
                    <a:pt x="95855" y="253274"/>
                  </a:cubicBezTo>
                  <a:lnTo>
                    <a:pt x="106739" y="262517"/>
                  </a:lnTo>
                  <a:lnTo>
                    <a:pt x="81091" y="264435"/>
                  </a:lnTo>
                  <a:cubicBezTo>
                    <a:pt x="53363" y="261915"/>
                    <a:pt x="42919" y="233113"/>
                    <a:pt x="34997" y="210070"/>
                  </a:cubicBezTo>
                  <a:cubicBezTo>
                    <a:pt x="22754" y="173347"/>
                    <a:pt x="10510" y="127263"/>
                    <a:pt x="13391" y="88380"/>
                  </a:cubicBezTo>
                  <a:cubicBezTo>
                    <a:pt x="15551" y="57778"/>
                    <a:pt x="28515" y="37616"/>
                    <a:pt x="57684" y="26815"/>
                  </a:cubicBezTo>
                  <a:cubicBezTo>
                    <a:pt x="94055" y="13134"/>
                    <a:pt x="137988" y="1613"/>
                    <a:pt x="176879" y="1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3" name="Freeform 1618">
              <a:extLst>
                <a:ext uri="{FF2B5EF4-FFF2-40B4-BE49-F238E27FC236}">
                  <a16:creationId xmlns:a16="http://schemas.microsoft.com/office/drawing/2014/main" id="{7C472A81-50E7-3843-9FFB-00A4066A2F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09674" y="637762"/>
              <a:ext cx="501728" cy="428028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B12D23C-4750-F540-85FD-997C09A82A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7818" y="4370399"/>
              <a:ext cx="2403083" cy="1648181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9E2B0B0-7FCD-D044-B439-F1DC56E820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90645" y="2242095"/>
              <a:ext cx="388025" cy="375213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247571A-1F78-E342-AE8D-87C848984E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3507" y="1219999"/>
              <a:ext cx="520508" cy="611224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A42C7A60-6E3E-B54D-9D59-DD7FFA714D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16192" y="599733"/>
              <a:ext cx="363620" cy="355983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1D6B1BFA-ACFA-D349-8BF4-52CD42AD99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26256" y="3036115"/>
              <a:ext cx="763094" cy="819177"/>
            </a:xfrm>
            <a:custGeom>
              <a:avLst/>
              <a:gdLst>
                <a:gd name="connsiteX0" fmla="*/ 4768 w 427363"/>
                <a:gd name="connsiteY0" fmla="*/ 408199 h 458771"/>
                <a:gd name="connsiteX1" fmla="*/ 7640 w 427363"/>
                <a:gd name="connsiteY1" fmla="*/ 408199 h 458771"/>
                <a:gd name="connsiteX2" fmla="*/ 40660 w 427363"/>
                <a:gd name="connsiteY2" fmla="*/ 452099 h 458771"/>
                <a:gd name="connsiteX3" fmla="*/ 37071 w 427363"/>
                <a:gd name="connsiteY3" fmla="*/ 458216 h 458771"/>
                <a:gd name="connsiteX4" fmla="*/ 4768 w 427363"/>
                <a:gd name="connsiteY4" fmla="*/ 408199 h 458771"/>
                <a:gd name="connsiteX5" fmla="*/ 324459 w 427363"/>
                <a:gd name="connsiteY5" fmla="*/ 393557 h 458771"/>
                <a:gd name="connsiteX6" fmla="*/ 326974 w 427363"/>
                <a:gd name="connsiteY6" fmla="*/ 396087 h 458771"/>
                <a:gd name="connsiteX7" fmla="*/ 182211 w 427363"/>
                <a:gd name="connsiteY7" fmla="*/ 434384 h 458771"/>
                <a:gd name="connsiteX8" fmla="*/ 182570 w 427363"/>
                <a:gd name="connsiteY8" fmla="*/ 433300 h 458771"/>
                <a:gd name="connsiteX9" fmla="*/ 324459 w 427363"/>
                <a:gd name="connsiteY9" fmla="*/ 393557 h 458771"/>
                <a:gd name="connsiteX10" fmla="*/ 318480 w 427363"/>
                <a:gd name="connsiteY10" fmla="*/ 387210 h 458771"/>
                <a:gd name="connsiteX11" fmla="*/ 320271 w 427363"/>
                <a:gd name="connsiteY11" fmla="*/ 390469 h 458771"/>
                <a:gd name="connsiteX12" fmla="*/ 220667 w 427363"/>
                <a:gd name="connsiteY12" fmla="*/ 426675 h 458771"/>
                <a:gd name="connsiteX13" fmla="*/ 220667 w 427363"/>
                <a:gd name="connsiteY13" fmla="*/ 425227 h 458771"/>
                <a:gd name="connsiteX14" fmla="*/ 318480 w 427363"/>
                <a:gd name="connsiteY14" fmla="*/ 387210 h 458771"/>
                <a:gd name="connsiteX15" fmla="*/ 314045 w 427363"/>
                <a:gd name="connsiteY15" fmla="*/ 382099 h 458771"/>
                <a:gd name="connsiteX16" fmla="*/ 315489 w 427363"/>
                <a:gd name="connsiteY16" fmla="*/ 385396 h 458771"/>
                <a:gd name="connsiteX17" fmla="*/ 242901 w 427363"/>
                <a:gd name="connsiteY17" fmla="*/ 413605 h 458771"/>
                <a:gd name="connsiteX18" fmla="*/ 242540 w 427363"/>
                <a:gd name="connsiteY18" fmla="*/ 412506 h 458771"/>
                <a:gd name="connsiteX19" fmla="*/ 314045 w 427363"/>
                <a:gd name="connsiteY19" fmla="*/ 382099 h 458771"/>
                <a:gd name="connsiteX20" fmla="*/ 8862 w 427363"/>
                <a:gd name="connsiteY20" fmla="*/ 362174 h 458771"/>
                <a:gd name="connsiteX21" fmla="*/ 11707 w 427363"/>
                <a:gd name="connsiteY21" fmla="*/ 362536 h 458771"/>
                <a:gd name="connsiteX22" fmla="*/ 62924 w 427363"/>
                <a:gd name="connsiteY22" fmla="*/ 452041 h 458771"/>
                <a:gd name="connsiteX23" fmla="*/ 61146 w 427363"/>
                <a:gd name="connsiteY23" fmla="*/ 458563 h 458771"/>
                <a:gd name="connsiteX24" fmla="*/ 8862 w 427363"/>
                <a:gd name="connsiteY24" fmla="*/ 362174 h 458771"/>
                <a:gd name="connsiteX25" fmla="*/ 387301 w 427363"/>
                <a:gd name="connsiteY25" fmla="*/ 349969 h 458771"/>
                <a:gd name="connsiteX26" fmla="*/ 388019 w 427363"/>
                <a:gd name="connsiteY26" fmla="*/ 351047 h 458771"/>
                <a:gd name="connsiteX27" fmla="*/ 368637 w 427363"/>
                <a:gd name="connsiteY27" fmla="*/ 362190 h 458771"/>
                <a:gd name="connsiteX28" fmla="*/ 351051 w 427363"/>
                <a:gd name="connsiteY28" fmla="*/ 367222 h 458771"/>
                <a:gd name="connsiteX29" fmla="*/ 350333 w 427363"/>
                <a:gd name="connsiteY29" fmla="*/ 364346 h 458771"/>
                <a:gd name="connsiteX30" fmla="*/ 371868 w 427363"/>
                <a:gd name="connsiteY30" fmla="*/ 357877 h 458771"/>
                <a:gd name="connsiteX31" fmla="*/ 387301 w 427363"/>
                <a:gd name="connsiteY31" fmla="*/ 349969 h 458771"/>
                <a:gd name="connsiteX32" fmla="*/ 397152 w 427363"/>
                <a:gd name="connsiteY32" fmla="*/ 336918 h 458771"/>
                <a:gd name="connsiteX33" fmla="*/ 398248 w 427363"/>
                <a:gd name="connsiteY33" fmla="*/ 337655 h 458771"/>
                <a:gd name="connsiteX34" fmla="*/ 350007 w 427363"/>
                <a:gd name="connsiteY34" fmla="*/ 361214 h 458771"/>
                <a:gd name="connsiteX35" fmla="*/ 349641 w 427363"/>
                <a:gd name="connsiteY35" fmla="*/ 358637 h 458771"/>
                <a:gd name="connsiteX36" fmla="*/ 397152 w 427363"/>
                <a:gd name="connsiteY36" fmla="*/ 336918 h 458771"/>
                <a:gd name="connsiteX37" fmla="*/ 407421 w 427363"/>
                <a:gd name="connsiteY37" fmla="*/ 324203 h 458771"/>
                <a:gd name="connsiteX38" fmla="*/ 407782 w 427363"/>
                <a:gd name="connsiteY38" fmla="*/ 324556 h 458771"/>
                <a:gd name="connsiteX39" fmla="*/ 376355 w 427363"/>
                <a:gd name="connsiteY39" fmla="*/ 342900 h 458771"/>
                <a:gd name="connsiteX40" fmla="*/ 349985 w 427363"/>
                <a:gd name="connsiteY40" fmla="*/ 351014 h 458771"/>
                <a:gd name="connsiteX41" fmla="*/ 349263 w 427363"/>
                <a:gd name="connsiteY41" fmla="*/ 350661 h 458771"/>
                <a:gd name="connsiteX42" fmla="*/ 348902 w 427363"/>
                <a:gd name="connsiteY42" fmla="*/ 350661 h 458771"/>
                <a:gd name="connsiteX43" fmla="*/ 348902 w 427363"/>
                <a:gd name="connsiteY43" fmla="*/ 350309 h 458771"/>
                <a:gd name="connsiteX44" fmla="*/ 349624 w 427363"/>
                <a:gd name="connsiteY44" fmla="*/ 348192 h 458771"/>
                <a:gd name="connsiteX45" fmla="*/ 407421 w 427363"/>
                <a:gd name="connsiteY45" fmla="*/ 324203 h 458771"/>
                <a:gd name="connsiteX46" fmla="*/ 305841 w 427363"/>
                <a:gd name="connsiteY46" fmla="*/ 307467 h 458771"/>
                <a:gd name="connsiteX47" fmla="*/ 308390 w 427363"/>
                <a:gd name="connsiteY47" fmla="*/ 313224 h 458771"/>
                <a:gd name="connsiteX48" fmla="*/ 278169 w 427363"/>
                <a:gd name="connsiteY48" fmla="*/ 330856 h 458771"/>
                <a:gd name="connsiteX49" fmla="*/ 274528 w 427363"/>
                <a:gd name="connsiteY49" fmla="*/ 326898 h 458771"/>
                <a:gd name="connsiteX50" fmla="*/ 305841 w 427363"/>
                <a:gd name="connsiteY50" fmla="*/ 307467 h 458771"/>
                <a:gd name="connsiteX51" fmla="*/ 305047 w 427363"/>
                <a:gd name="connsiteY51" fmla="*/ 294423 h 458771"/>
                <a:gd name="connsiteX52" fmla="*/ 306844 w 427363"/>
                <a:gd name="connsiteY52" fmla="*/ 299209 h 458771"/>
                <a:gd name="connsiteX53" fmla="*/ 290310 w 427363"/>
                <a:gd name="connsiteY53" fmla="*/ 307676 h 458771"/>
                <a:gd name="connsiteX54" fmla="*/ 276652 w 427363"/>
                <a:gd name="connsiteY54" fmla="*/ 317247 h 458771"/>
                <a:gd name="connsiteX55" fmla="*/ 274495 w 427363"/>
                <a:gd name="connsiteY55" fmla="*/ 313197 h 458771"/>
                <a:gd name="connsiteX56" fmla="*/ 305047 w 427363"/>
                <a:gd name="connsiteY56" fmla="*/ 294423 h 458771"/>
                <a:gd name="connsiteX57" fmla="*/ 302110 w 427363"/>
                <a:gd name="connsiteY57" fmla="*/ 281340 h 458771"/>
                <a:gd name="connsiteX58" fmla="*/ 303179 w 427363"/>
                <a:gd name="connsiteY58" fmla="*/ 285221 h 458771"/>
                <a:gd name="connsiteX59" fmla="*/ 287855 w 427363"/>
                <a:gd name="connsiteY59" fmla="*/ 291923 h 458771"/>
                <a:gd name="connsiteX60" fmla="*/ 273600 w 427363"/>
                <a:gd name="connsiteY60" fmla="*/ 301448 h 458771"/>
                <a:gd name="connsiteX61" fmla="*/ 271818 w 427363"/>
                <a:gd name="connsiteY61" fmla="*/ 298626 h 458771"/>
                <a:gd name="connsiteX62" fmla="*/ 302110 w 427363"/>
                <a:gd name="connsiteY62" fmla="*/ 281340 h 458771"/>
                <a:gd name="connsiteX63" fmla="*/ 303140 w 427363"/>
                <a:gd name="connsiteY63" fmla="*/ 266961 h 458771"/>
                <a:gd name="connsiteX64" fmla="*/ 303866 w 427363"/>
                <a:gd name="connsiteY64" fmla="*/ 270658 h 458771"/>
                <a:gd name="connsiteX65" fmla="*/ 294794 w 427363"/>
                <a:gd name="connsiteY65" fmla="*/ 273985 h 458771"/>
                <a:gd name="connsiteX66" fmla="*/ 286449 w 427363"/>
                <a:gd name="connsiteY66" fmla="*/ 278791 h 458771"/>
                <a:gd name="connsiteX67" fmla="*/ 270120 w 427363"/>
                <a:gd name="connsiteY67" fmla="*/ 290621 h 458771"/>
                <a:gd name="connsiteX68" fmla="*/ 268306 w 427363"/>
                <a:gd name="connsiteY68" fmla="*/ 288034 h 458771"/>
                <a:gd name="connsiteX69" fmla="*/ 285723 w 427363"/>
                <a:gd name="connsiteY69" fmla="*/ 273615 h 458771"/>
                <a:gd name="connsiteX70" fmla="*/ 303140 w 427363"/>
                <a:gd name="connsiteY70" fmla="*/ 266961 h 458771"/>
                <a:gd name="connsiteX71" fmla="*/ 295928 w 427363"/>
                <a:gd name="connsiteY71" fmla="*/ 251624 h 458771"/>
                <a:gd name="connsiteX72" fmla="*/ 304229 w 427363"/>
                <a:gd name="connsiteY72" fmla="*/ 252086 h 458771"/>
                <a:gd name="connsiteX73" fmla="*/ 303503 w 427363"/>
                <a:gd name="connsiteY73" fmla="*/ 255044 h 458771"/>
                <a:gd name="connsiteX74" fmla="*/ 295520 w 427363"/>
                <a:gd name="connsiteY74" fmla="*/ 257262 h 458771"/>
                <a:gd name="connsiteX75" fmla="*/ 286086 w 427363"/>
                <a:gd name="connsiteY75" fmla="*/ 262438 h 458771"/>
                <a:gd name="connsiteX76" fmla="*/ 269394 w 427363"/>
                <a:gd name="connsiteY76" fmla="*/ 273528 h 458771"/>
                <a:gd name="connsiteX77" fmla="*/ 268306 w 427363"/>
                <a:gd name="connsiteY77" fmla="*/ 272049 h 458771"/>
                <a:gd name="connsiteX78" fmla="*/ 287900 w 427363"/>
                <a:gd name="connsiteY78" fmla="*/ 256153 h 458771"/>
                <a:gd name="connsiteX79" fmla="*/ 295928 w 427363"/>
                <a:gd name="connsiteY79" fmla="*/ 251624 h 458771"/>
                <a:gd name="connsiteX80" fmla="*/ 300220 w 427363"/>
                <a:gd name="connsiteY80" fmla="*/ 234773 h 458771"/>
                <a:gd name="connsiteX81" fmla="*/ 302404 w 427363"/>
                <a:gd name="connsiteY81" fmla="*/ 238654 h 458771"/>
                <a:gd name="connsiteX82" fmla="*/ 269270 w 427363"/>
                <a:gd name="connsiteY82" fmla="*/ 257351 h 458771"/>
                <a:gd name="connsiteX83" fmla="*/ 267450 w 427363"/>
                <a:gd name="connsiteY83" fmla="*/ 254176 h 458771"/>
                <a:gd name="connsiteX84" fmla="*/ 300220 w 427363"/>
                <a:gd name="connsiteY84" fmla="*/ 234773 h 458771"/>
                <a:gd name="connsiteX85" fmla="*/ 303024 w 427363"/>
                <a:gd name="connsiteY85" fmla="*/ 216610 h 458771"/>
                <a:gd name="connsiteX86" fmla="*/ 304435 w 427363"/>
                <a:gd name="connsiteY86" fmla="*/ 220872 h 458771"/>
                <a:gd name="connsiteX87" fmla="*/ 288560 w 427363"/>
                <a:gd name="connsiteY87" fmla="*/ 229394 h 458771"/>
                <a:gd name="connsiteX88" fmla="*/ 271626 w 427363"/>
                <a:gd name="connsiteY88" fmla="*/ 241467 h 458771"/>
                <a:gd name="connsiteX89" fmla="*/ 269863 w 427363"/>
                <a:gd name="connsiteY89" fmla="*/ 239336 h 458771"/>
                <a:gd name="connsiteX90" fmla="*/ 303024 w 427363"/>
                <a:gd name="connsiteY90" fmla="*/ 216610 h 458771"/>
                <a:gd name="connsiteX91" fmla="*/ 306821 w 427363"/>
                <a:gd name="connsiteY91" fmla="*/ 202664 h 458771"/>
                <a:gd name="connsiteX92" fmla="*/ 308269 w 427363"/>
                <a:gd name="connsiteY92" fmla="*/ 206169 h 458771"/>
                <a:gd name="connsiteX93" fmla="*/ 272063 w 427363"/>
                <a:gd name="connsiteY93" fmla="*/ 227198 h 458771"/>
                <a:gd name="connsiteX94" fmla="*/ 270252 w 427363"/>
                <a:gd name="connsiteY94" fmla="*/ 224394 h 458771"/>
                <a:gd name="connsiteX95" fmla="*/ 306821 w 427363"/>
                <a:gd name="connsiteY95" fmla="*/ 202664 h 458771"/>
                <a:gd name="connsiteX96" fmla="*/ 304932 w 427363"/>
                <a:gd name="connsiteY96" fmla="*/ 188036 h 458771"/>
                <a:gd name="connsiteX97" fmla="*/ 306356 w 427363"/>
                <a:gd name="connsiteY97" fmla="*/ 191590 h 458771"/>
                <a:gd name="connsiteX98" fmla="*/ 289976 w 427363"/>
                <a:gd name="connsiteY98" fmla="*/ 200120 h 458771"/>
                <a:gd name="connsiteX99" fmla="*/ 273597 w 427363"/>
                <a:gd name="connsiteY99" fmla="*/ 209716 h 458771"/>
                <a:gd name="connsiteX100" fmla="*/ 272173 w 427363"/>
                <a:gd name="connsiteY100" fmla="*/ 206872 h 458771"/>
                <a:gd name="connsiteX101" fmla="*/ 304932 w 427363"/>
                <a:gd name="connsiteY101" fmla="*/ 188036 h 458771"/>
                <a:gd name="connsiteX102" fmla="*/ 304849 w 427363"/>
                <a:gd name="connsiteY102" fmla="*/ 173743 h 458771"/>
                <a:gd name="connsiteX103" fmla="*/ 305213 w 427363"/>
                <a:gd name="connsiteY103" fmla="*/ 177976 h 458771"/>
                <a:gd name="connsiteX104" fmla="*/ 267321 w 427363"/>
                <a:gd name="connsiteY104" fmla="*/ 200201 h 458771"/>
                <a:gd name="connsiteX105" fmla="*/ 265135 w 427363"/>
                <a:gd name="connsiteY105" fmla="*/ 197732 h 458771"/>
                <a:gd name="connsiteX106" fmla="*/ 284446 w 427363"/>
                <a:gd name="connsiteY106" fmla="*/ 182562 h 458771"/>
                <a:gd name="connsiteX107" fmla="*/ 304849 w 427363"/>
                <a:gd name="connsiteY107" fmla="*/ 173743 h 458771"/>
                <a:gd name="connsiteX108" fmla="*/ 304240 w 427363"/>
                <a:gd name="connsiteY108" fmla="*/ 157525 h 458771"/>
                <a:gd name="connsiteX109" fmla="*/ 305657 w 427363"/>
                <a:gd name="connsiteY109" fmla="*/ 161517 h 458771"/>
                <a:gd name="connsiteX110" fmla="*/ 272702 w 427363"/>
                <a:gd name="connsiteY110" fmla="*/ 180385 h 458771"/>
                <a:gd name="connsiteX111" fmla="*/ 270576 w 427363"/>
                <a:gd name="connsiteY111" fmla="*/ 176757 h 458771"/>
                <a:gd name="connsiteX112" fmla="*/ 304240 w 427363"/>
                <a:gd name="connsiteY112" fmla="*/ 157525 h 458771"/>
                <a:gd name="connsiteX113" fmla="*/ 304195 w 427363"/>
                <a:gd name="connsiteY113" fmla="*/ 140406 h 458771"/>
                <a:gd name="connsiteX114" fmla="*/ 305986 w 427363"/>
                <a:gd name="connsiteY114" fmla="*/ 144639 h 458771"/>
                <a:gd name="connsiteX115" fmla="*/ 265164 w 427363"/>
                <a:gd name="connsiteY115" fmla="*/ 166511 h 458771"/>
                <a:gd name="connsiteX116" fmla="*/ 263016 w 427363"/>
                <a:gd name="connsiteY116" fmla="*/ 162631 h 458771"/>
                <a:gd name="connsiteX117" fmla="*/ 304195 w 427363"/>
                <a:gd name="connsiteY117" fmla="*/ 140406 h 458771"/>
                <a:gd name="connsiteX118" fmla="*/ 365745 w 427363"/>
                <a:gd name="connsiteY118" fmla="*/ 138943 h 458771"/>
                <a:gd name="connsiteX119" fmla="*/ 376030 w 427363"/>
                <a:gd name="connsiteY119" fmla="*/ 162232 h 458771"/>
                <a:gd name="connsiteX120" fmla="*/ 373134 w 427363"/>
                <a:gd name="connsiteY120" fmla="*/ 162949 h 458771"/>
                <a:gd name="connsiteX121" fmla="*/ 369875 w 427363"/>
                <a:gd name="connsiteY121" fmla="*/ 147894 h 458771"/>
                <a:gd name="connsiteX122" fmla="*/ 357203 w 427363"/>
                <a:gd name="connsiteY122" fmla="*/ 141799 h 458771"/>
                <a:gd name="connsiteX123" fmla="*/ 356841 w 427363"/>
                <a:gd name="connsiteY123" fmla="*/ 140724 h 458771"/>
                <a:gd name="connsiteX124" fmla="*/ 365745 w 427363"/>
                <a:gd name="connsiteY124" fmla="*/ 138943 h 458771"/>
                <a:gd name="connsiteX125" fmla="*/ 368702 w 427363"/>
                <a:gd name="connsiteY125" fmla="*/ 131586 h 458771"/>
                <a:gd name="connsiteX126" fmla="*/ 378878 w 427363"/>
                <a:gd name="connsiteY126" fmla="*/ 139688 h 458771"/>
                <a:gd name="connsiteX127" fmla="*/ 383965 w 427363"/>
                <a:gd name="connsiteY127" fmla="*/ 173348 h 458771"/>
                <a:gd name="connsiteX128" fmla="*/ 381422 w 427363"/>
                <a:gd name="connsiteY128" fmla="*/ 174422 h 458771"/>
                <a:gd name="connsiteX129" fmla="*/ 377787 w 427363"/>
                <a:gd name="connsiteY129" fmla="*/ 147566 h 458771"/>
                <a:gd name="connsiteX130" fmla="*/ 373063 w 427363"/>
                <a:gd name="connsiteY130" fmla="*/ 135749 h 458771"/>
                <a:gd name="connsiteX131" fmla="*/ 355619 w 427363"/>
                <a:gd name="connsiteY131" fmla="*/ 136107 h 458771"/>
                <a:gd name="connsiteX132" fmla="*/ 355256 w 427363"/>
                <a:gd name="connsiteY132" fmla="*/ 135033 h 458771"/>
                <a:gd name="connsiteX133" fmla="*/ 368702 w 427363"/>
                <a:gd name="connsiteY133" fmla="*/ 131586 h 458771"/>
                <a:gd name="connsiteX134" fmla="*/ 359835 w 427363"/>
                <a:gd name="connsiteY134" fmla="*/ 126655 h 458771"/>
                <a:gd name="connsiteX135" fmla="*/ 342216 w 427363"/>
                <a:gd name="connsiteY135" fmla="*/ 132055 h 458771"/>
                <a:gd name="connsiteX136" fmla="*/ 342216 w 427363"/>
                <a:gd name="connsiteY136" fmla="*/ 233575 h 458771"/>
                <a:gd name="connsiteX137" fmla="*/ 343654 w 427363"/>
                <a:gd name="connsiteY137" fmla="*/ 294415 h 458771"/>
                <a:gd name="connsiteX138" fmla="*/ 388959 w 427363"/>
                <a:gd name="connsiteY138" fmla="*/ 251215 h 458771"/>
                <a:gd name="connsiteX139" fmla="*/ 386083 w 427363"/>
                <a:gd name="connsiteY139" fmla="*/ 202975 h 458771"/>
                <a:gd name="connsiteX140" fmla="*/ 384644 w 427363"/>
                <a:gd name="connsiteY140" fmla="*/ 148975 h 458771"/>
                <a:gd name="connsiteX141" fmla="*/ 359835 w 427363"/>
                <a:gd name="connsiteY141" fmla="*/ 126655 h 458771"/>
                <a:gd name="connsiteX142" fmla="*/ 304512 w 427363"/>
                <a:gd name="connsiteY142" fmla="*/ 123332 h 458771"/>
                <a:gd name="connsiteX143" fmla="*/ 305959 w 427363"/>
                <a:gd name="connsiteY143" fmla="*/ 128076 h 458771"/>
                <a:gd name="connsiteX144" fmla="*/ 284971 w 427363"/>
                <a:gd name="connsiteY144" fmla="*/ 139754 h 458771"/>
                <a:gd name="connsiteX145" fmla="*/ 263260 w 427363"/>
                <a:gd name="connsiteY145" fmla="*/ 152527 h 458771"/>
                <a:gd name="connsiteX146" fmla="*/ 261450 w 427363"/>
                <a:gd name="connsiteY146" fmla="*/ 148878 h 458771"/>
                <a:gd name="connsiteX147" fmla="*/ 304512 w 427363"/>
                <a:gd name="connsiteY147" fmla="*/ 123332 h 458771"/>
                <a:gd name="connsiteX148" fmla="*/ 318349 w 427363"/>
                <a:gd name="connsiteY148" fmla="*/ 95831 h 458771"/>
                <a:gd name="connsiteX149" fmla="*/ 321608 w 427363"/>
                <a:gd name="connsiteY149" fmla="*/ 102339 h 458771"/>
                <a:gd name="connsiteX150" fmla="*/ 212240 w 427363"/>
                <a:gd name="connsiteY150" fmla="*/ 128006 h 458771"/>
                <a:gd name="connsiteX151" fmla="*/ 212240 w 427363"/>
                <a:gd name="connsiteY151" fmla="*/ 124391 h 458771"/>
                <a:gd name="connsiteX152" fmla="*/ 318349 w 427363"/>
                <a:gd name="connsiteY152" fmla="*/ 95831 h 458771"/>
                <a:gd name="connsiteX153" fmla="*/ 61239 w 427363"/>
                <a:gd name="connsiteY153" fmla="*/ 92649 h 458771"/>
                <a:gd name="connsiteX154" fmla="*/ 65207 w 427363"/>
                <a:gd name="connsiteY154" fmla="*/ 92649 h 458771"/>
                <a:gd name="connsiteX155" fmla="*/ 63620 w 427363"/>
                <a:gd name="connsiteY155" fmla="*/ 147784 h 458771"/>
                <a:gd name="connsiteX156" fmla="*/ 62033 w 427363"/>
                <a:gd name="connsiteY156" fmla="*/ 147423 h 458771"/>
                <a:gd name="connsiteX157" fmla="*/ 61239 w 427363"/>
                <a:gd name="connsiteY157" fmla="*/ 92649 h 458771"/>
                <a:gd name="connsiteX158" fmla="*/ 372007 w 427363"/>
                <a:gd name="connsiteY158" fmla="*/ 91415 h 458771"/>
                <a:gd name="connsiteX159" fmla="*/ 389708 w 427363"/>
                <a:gd name="connsiteY159" fmla="*/ 93512 h 458771"/>
                <a:gd name="connsiteX160" fmla="*/ 409364 w 427363"/>
                <a:gd name="connsiteY160" fmla="*/ 138005 h 458771"/>
                <a:gd name="connsiteX161" fmla="*/ 406088 w 427363"/>
                <a:gd name="connsiteY161" fmla="*/ 139099 h 458771"/>
                <a:gd name="connsiteX162" fmla="*/ 400264 w 427363"/>
                <a:gd name="connsiteY162" fmla="*/ 118311 h 458771"/>
                <a:gd name="connsiteX163" fmla="*/ 387887 w 427363"/>
                <a:gd name="connsiteY163" fmla="*/ 96430 h 458771"/>
                <a:gd name="connsiteX164" fmla="*/ 354398 w 427363"/>
                <a:gd name="connsiteY164" fmla="*/ 97159 h 458771"/>
                <a:gd name="connsiteX165" fmla="*/ 354034 w 427363"/>
                <a:gd name="connsiteY165" fmla="*/ 95336 h 458771"/>
                <a:gd name="connsiteX166" fmla="*/ 372007 w 427363"/>
                <a:gd name="connsiteY166" fmla="*/ 91415 h 458771"/>
                <a:gd name="connsiteX167" fmla="*/ 50126 w 427363"/>
                <a:gd name="connsiteY167" fmla="*/ 89456 h 458771"/>
                <a:gd name="connsiteX168" fmla="*/ 54095 w 427363"/>
                <a:gd name="connsiteY168" fmla="*/ 89814 h 458771"/>
                <a:gd name="connsiteX169" fmla="*/ 52110 w 427363"/>
                <a:gd name="connsiteY169" fmla="*/ 153788 h 458771"/>
                <a:gd name="connsiteX170" fmla="*/ 50126 w 427363"/>
                <a:gd name="connsiteY170" fmla="*/ 153788 h 458771"/>
                <a:gd name="connsiteX171" fmla="*/ 50126 w 427363"/>
                <a:gd name="connsiteY171" fmla="*/ 89456 h 458771"/>
                <a:gd name="connsiteX172" fmla="*/ 40204 w 427363"/>
                <a:gd name="connsiteY172" fmla="*/ 88259 h 458771"/>
                <a:gd name="connsiteX173" fmla="*/ 44173 w 427363"/>
                <a:gd name="connsiteY173" fmla="*/ 88259 h 458771"/>
                <a:gd name="connsiteX174" fmla="*/ 45363 w 427363"/>
                <a:gd name="connsiteY174" fmla="*/ 166827 h 458771"/>
                <a:gd name="connsiteX175" fmla="*/ 43379 w 427363"/>
                <a:gd name="connsiteY175" fmla="*/ 166827 h 458771"/>
                <a:gd name="connsiteX176" fmla="*/ 40204 w 427363"/>
                <a:gd name="connsiteY176" fmla="*/ 88259 h 458771"/>
                <a:gd name="connsiteX177" fmla="*/ 377408 w 427363"/>
                <a:gd name="connsiteY177" fmla="*/ 86155 h 458771"/>
                <a:gd name="connsiteX178" fmla="*/ 341497 w 427363"/>
                <a:gd name="connsiteY178" fmla="*/ 93895 h 458771"/>
                <a:gd name="connsiteX179" fmla="*/ 342216 w 427363"/>
                <a:gd name="connsiteY179" fmla="*/ 123775 h 458771"/>
                <a:gd name="connsiteX180" fmla="*/ 386802 w 427363"/>
                <a:gd name="connsiteY180" fmla="*/ 120535 h 458771"/>
                <a:gd name="connsiteX181" fmla="*/ 397229 w 427363"/>
                <a:gd name="connsiteY181" fmla="*/ 189295 h 458771"/>
                <a:gd name="connsiteX182" fmla="*/ 395791 w 427363"/>
                <a:gd name="connsiteY182" fmla="*/ 273175 h 458771"/>
                <a:gd name="connsiteX183" fmla="*/ 343654 w 427363"/>
                <a:gd name="connsiteY183" fmla="*/ 306295 h 458771"/>
                <a:gd name="connsiteX184" fmla="*/ 344014 w 427363"/>
                <a:gd name="connsiteY184" fmla="*/ 332935 h 458771"/>
                <a:gd name="connsiteX185" fmla="*/ 411971 w 427363"/>
                <a:gd name="connsiteY185" fmla="*/ 282895 h 458771"/>
                <a:gd name="connsiteX186" fmla="*/ 413769 w 427363"/>
                <a:gd name="connsiteY186" fmla="*/ 197215 h 458771"/>
                <a:gd name="connsiteX187" fmla="*/ 404420 w 427363"/>
                <a:gd name="connsiteY187" fmla="*/ 102175 h 458771"/>
                <a:gd name="connsiteX188" fmla="*/ 377408 w 427363"/>
                <a:gd name="connsiteY188" fmla="*/ 86155 h 458771"/>
                <a:gd name="connsiteX189" fmla="*/ 34264 w 427363"/>
                <a:gd name="connsiteY189" fmla="*/ 84715 h 458771"/>
                <a:gd name="connsiteX190" fmla="*/ 34981 w 427363"/>
                <a:gd name="connsiteY190" fmla="*/ 184655 h 458771"/>
                <a:gd name="connsiteX191" fmla="*/ 33547 w 427363"/>
                <a:gd name="connsiteY191" fmla="*/ 184294 h 458771"/>
                <a:gd name="connsiteX192" fmla="*/ 31037 w 427363"/>
                <a:gd name="connsiteY192" fmla="*/ 85436 h 458771"/>
                <a:gd name="connsiteX193" fmla="*/ 34264 w 427363"/>
                <a:gd name="connsiteY193" fmla="*/ 84715 h 458771"/>
                <a:gd name="connsiteX194" fmla="*/ 320367 w 427363"/>
                <a:gd name="connsiteY194" fmla="*/ 81172 h 458771"/>
                <a:gd name="connsiteX195" fmla="*/ 323596 w 427363"/>
                <a:gd name="connsiteY195" fmla="*/ 86563 h 458771"/>
                <a:gd name="connsiteX196" fmla="*/ 235696 w 427363"/>
                <a:gd name="connsiteY196" fmla="*/ 115678 h 458771"/>
                <a:gd name="connsiteX197" fmla="*/ 148872 w 427363"/>
                <a:gd name="connsiteY197" fmla="*/ 107411 h 458771"/>
                <a:gd name="connsiteX198" fmla="*/ 149231 w 427363"/>
                <a:gd name="connsiteY198" fmla="*/ 105973 h 458771"/>
                <a:gd name="connsiteX199" fmla="*/ 229238 w 427363"/>
                <a:gd name="connsiteY199" fmla="*/ 110287 h 458771"/>
                <a:gd name="connsiteX200" fmla="*/ 320367 w 427363"/>
                <a:gd name="connsiteY200" fmla="*/ 81172 h 458771"/>
                <a:gd name="connsiteX201" fmla="*/ 186773 w 427363"/>
                <a:gd name="connsiteY201" fmla="*/ 73719 h 458771"/>
                <a:gd name="connsiteX202" fmla="*/ 201519 w 427363"/>
                <a:gd name="connsiteY202" fmla="*/ 75803 h 458771"/>
                <a:gd name="connsiteX203" fmla="*/ 200420 w 427363"/>
                <a:gd name="connsiteY203" fmla="*/ 78581 h 458771"/>
                <a:gd name="connsiteX204" fmla="*/ 171478 w 427363"/>
                <a:gd name="connsiteY204" fmla="*/ 78184 h 458771"/>
                <a:gd name="connsiteX205" fmla="*/ 171478 w 427363"/>
                <a:gd name="connsiteY205" fmla="*/ 75803 h 458771"/>
                <a:gd name="connsiteX206" fmla="*/ 186773 w 427363"/>
                <a:gd name="connsiteY206" fmla="*/ 73719 h 458771"/>
                <a:gd name="connsiteX207" fmla="*/ 175974 w 427363"/>
                <a:gd name="connsiteY207" fmla="*/ 67032 h 458771"/>
                <a:gd name="connsiteX208" fmla="*/ 218521 w 427363"/>
                <a:gd name="connsiteY208" fmla="*/ 67389 h 458771"/>
                <a:gd name="connsiteX209" fmla="*/ 220323 w 427363"/>
                <a:gd name="connsiteY209" fmla="*/ 80605 h 458771"/>
                <a:gd name="connsiteX210" fmla="*/ 220323 w 427363"/>
                <a:gd name="connsiteY210" fmla="*/ 77033 h 458771"/>
                <a:gd name="connsiteX211" fmla="*/ 223208 w 427363"/>
                <a:gd name="connsiteY211" fmla="*/ 71318 h 458771"/>
                <a:gd name="connsiteX212" fmla="*/ 215997 w 427363"/>
                <a:gd name="connsiteY212" fmla="*/ 70961 h 458771"/>
                <a:gd name="connsiteX213" fmla="*/ 209867 w 427363"/>
                <a:gd name="connsiteY213" fmla="*/ 70961 h 458771"/>
                <a:gd name="connsiteX214" fmla="*/ 180300 w 427363"/>
                <a:gd name="connsiteY214" fmla="*/ 70247 h 458771"/>
                <a:gd name="connsiteX215" fmla="*/ 122249 w 427363"/>
                <a:gd name="connsiteY215" fmla="*/ 73104 h 458771"/>
                <a:gd name="connsiteX216" fmla="*/ 122249 w 427363"/>
                <a:gd name="connsiteY216" fmla="*/ 70961 h 458771"/>
                <a:gd name="connsiteX217" fmla="*/ 175974 w 427363"/>
                <a:gd name="connsiteY217" fmla="*/ 67032 h 458771"/>
                <a:gd name="connsiteX218" fmla="*/ 174660 w 427363"/>
                <a:gd name="connsiteY218" fmla="*/ 63655 h 458771"/>
                <a:gd name="connsiteX219" fmla="*/ 119288 w 427363"/>
                <a:gd name="connsiteY219" fmla="*/ 65815 h 458771"/>
                <a:gd name="connsiteX220" fmla="*/ 86927 w 427363"/>
                <a:gd name="connsiteY220" fmla="*/ 71215 h 458771"/>
                <a:gd name="connsiteX221" fmla="*/ 167829 w 427363"/>
                <a:gd name="connsiteY221" fmla="*/ 81295 h 458771"/>
                <a:gd name="connsiteX222" fmla="*/ 277855 w 427363"/>
                <a:gd name="connsiteY222" fmla="*/ 73735 h 458771"/>
                <a:gd name="connsiteX223" fmla="*/ 227156 w 427363"/>
                <a:gd name="connsiteY223" fmla="*/ 66175 h 458771"/>
                <a:gd name="connsiteX224" fmla="*/ 174660 w 427363"/>
                <a:gd name="connsiteY224" fmla="*/ 63655 h 458771"/>
                <a:gd name="connsiteX225" fmla="*/ 23644 w 427363"/>
                <a:gd name="connsiteY225" fmla="*/ 62935 h 458771"/>
                <a:gd name="connsiteX226" fmla="*/ 27240 w 427363"/>
                <a:gd name="connsiteY226" fmla="*/ 229255 h 458771"/>
                <a:gd name="connsiteX227" fmla="*/ 31554 w 427363"/>
                <a:gd name="connsiteY227" fmla="*/ 321775 h 458771"/>
                <a:gd name="connsiteX228" fmla="*/ 47735 w 427363"/>
                <a:gd name="connsiteY228" fmla="*/ 414655 h 458771"/>
                <a:gd name="connsiteX229" fmla="*/ 202706 w 427363"/>
                <a:gd name="connsiteY229" fmla="*/ 440215 h 458771"/>
                <a:gd name="connsiteX230" fmla="*/ 329631 w 427363"/>
                <a:gd name="connsiteY230" fmla="*/ 399175 h 458771"/>
                <a:gd name="connsiteX231" fmla="*/ 330710 w 427363"/>
                <a:gd name="connsiteY231" fmla="*/ 70135 h 458771"/>
                <a:gd name="connsiteX232" fmla="*/ 139064 w 427363"/>
                <a:gd name="connsiteY232" fmla="*/ 94615 h 458771"/>
                <a:gd name="connsiteX233" fmla="*/ 49173 w 427363"/>
                <a:gd name="connsiteY233" fmla="*/ 76975 h 458771"/>
                <a:gd name="connsiteX234" fmla="*/ 23644 w 427363"/>
                <a:gd name="connsiteY234" fmla="*/ 62935 h 458771"/>
                <a:gd name="connsiteX235" fmla="*/ 171424 w 427363"/>
                <a:gd name="connsiteY235" fmla="*/ 19735 h 458771"/>
                <a:gd name="connsiteX236" fmla="*/ 27240 w 427363"/>
                <a:gd name="connsiteY236" fmla="*/ 49255 h 458771"/>
                <a:gd name="connsiteX237" fmla="*/ 77579 w 427363"/>
                <a:gd name="connsiteY237" fmla="*/ 69055 h 458771"/>
                <a:gd name="connsiteX238" fmla="*/ 81534 w 427363"/>
                <a:gd name="connsiteY238" fmla="*/ 70135 h 458771"/>
                <a:gd name="connsiteX239" fmla="*/ 110658 w 427363"/>
                <a:gd name="connsiteY239" fmla="*/ 62935 h 458771"/>
                <a:gd name="connsiteX240" fmla="*/ 170346 w 427363"/>
                <a:gd name="connsiteY240" fmla="*/ 59335 h 458771"/>
                <a:gd name="connsiteX241" fmla="*/ 231831 w 427363"/>
                <a:gd name="connsiteY241" fmla="*/ 62215 h 458771"/>
                <a:gd name="connsiteX242" fmla="*/ 280371 w 427363"/>
                <a:gd name="connsiteY242" fmla="*/ 69775 h 458771"/>
                <a:gd name="connsiteX243" fmla="*/ 281810 w 427363"/>
                <a:gd name="connsiteY243" fmla="*/ 72655 h 458771"/>
                <a:gd name="connsiteX244" fmla="*/ 322800 w 427363"/>
                <a:gd name="connsiteY244" fmla="*/ 56095 h 458771"/>
                <a:gd name="connsiteX245" fmla="*/ 254843 w 427363"/>
                <a:gd name="connsiteY245" fmla="*/ 27655 h 458771"/>
                <a:gd name="connsiteX246" fmla="*/ 171424 w 427363"/>
                <a:gd name="connsiteY246" fmla="*/ 19735 h 458771"/>
                <a:gd name="connsiteX247" fmla="*/ 171424 w 427363"/>
                <a:gd name="connsiteY247" fmla="*/ 4255 h 458771"/>
                <a:gd name="connsiteX248" fmla="*/ 266349 w 427363"/>
                <a:gd name="connsiteY248" fmla="*/ 13255 h 458771"/>
                <a:gd name="connsiteX249" fmla="*/ 337182 w 427363"/>
                <a:gd name="connsiteY249" fmla="*/ 46735 h 458771"/>
                <a:gd name="connsiteX250" fmla="*/ 339340 w 427363"/>
                <a:gd name="connsiteY250" fmla="*/ 49615 h 458771"/>
                <a:gd name="connsiteX251" fmla="*/ 340418 w 427363"/>
                <a:gd name="connsiteY251" fmla="*/ 64375 h 458771"/>
                <a:gd name="connsiteX252" fmla="*/ 340059 w 427363"/>
                <a:gd name="connsiteY252" fmla="*/ 65095 h 458771"/>
                <a:gd name="connsiteX253" fmla="*/ 341137 w 427363"/>
                <a:gd name="connsiteY253" fmla="*/ 88495 h 458771"/>
                <a:gd name="connsiteX254" fmla="*/ 403701 w 427363"/>
                <a:gd name="connsiteY254" fmla="*/ 80935 h 458771"/>
                <a:gd name="connsiteX255" fmla="*/ 418443 w 427363"/>
                <a:gd name="connsiteY255" fmla="*/ 118375 h 458771"/>
                <a:gd name="connsiteX256" fmla="*/ 424196 w 427363"/>
                <a:gd name="connsiteY256" fmla="*/ 179575 h 458771"/>
                <a:gd name="connsiteX257" fmla="*/ 419522 w 427363"/>
                <a:gd name="connsiteY257" fmla="*/ 296575 h 458771"/>
                <a:gd name="connsiteX258" fmla="*/ 346531 w 427363"/>
                <a:gd name="connsiteY258" fmla="*/ 343735 h 458771"/>
                <a:gd name="connsiteX259" fmla="*/ 344373 w 427363"/>
                <a:gd name="connsiteY259" fmla="*/ 343735 h 458771"/>
                <a:gd name="connsiteX260" fmla="*/ 344733 w 427363"/>
                <a:gd name="connsiteY260" fmla="*/ 405295 h 458771"/>
                <a:gd name="connsiteX261" fmla="*/ 335744 w 427363"/>
                <a:gd name="connsiteY261" fmla="*/ 412135 h 458771"/>
                <a:gd name="connsiteX262" fmla="*/ 209538 w 427363"/>
                <a:gd name="connsiteY262" fmla="*/ 455335 h 458771"/>
                <a:gd name="connsiteX263" fmla="*/ 43420 w 427363"/>
                <a:gd name="connsiteY263" fmla="*/ 429775 h 458771"/>
                <a:gd name="connsiteX264" fmla="*/ 21487 w 427363"/>
                <a:gd name="connsiteY264" fmla="*/ 379015 h 458771"/>
                <a:gd name="connsiteX265" fmla="*/ 16093 w 427363"/>
                <a:gd name="connsiteY265" fmla="*/ 260215 h 458771"/>
                <a:gd name="connsiteX266" fmla="*/ 16453 w 427363"/>
                <a:gd name="connsiteY266" fmla="*/ 53215 h 458771"/>
                <a:gd name="connsiteX267" fmla="*/ 16093 w 427363"/>
                <a:gd name="connsiteY267" fmla="*/ 47455 h 458771"/>
                <a:gd name="connsiteX268" fmla="*/ 171424 w 427363"/>
                <a:gd name="connsiteY268" fmla="*/ 4255 h 458771"/>
                <a:gd name="connsiteX269" fmla="*/ 87980 w 427363"/>
                <a:gd name="connsiteY269" fmla="*/ 3536 h 458771"/>
                <a:gd name="connsiteX270" fmla="*/ 87980 w 427363"/>
                <a:gd name="connsiteY270" fmla="*/ 4981 h 458771"/>
                <a:gd name="connsiteX271" fmla="*/ 5697 w 427363"/>
                <a:gd name="connsiteY271" fmla="*/ 53394 h 458771"/>
                <a:gd name="connsiteX272" fmla="*/ 3182 w 427363"/>
                <a:gd name="connsiteY272" fmla="*/ 51949 h 458771"/>
                <a:gd name="connsiteX273" fmla="*/ 87980 w 427363"/>
                <a:gd name="connsiteY273" fmla="*/ 3536 h 458771"/>
                <a:gd name="connsiteX274" fmla="*/ 72114 w 427363"/>
                <a:gd name="connsiteY274" fmla="*/ 0 h 458771"/>
                <a:gd name="connsiteX275" fmla="*/ 72471 w 427363"/>
                <a:gd name="connsiteY275" fmla="*/ 1454 h 458771"/>
                <a:gd name="connsiteX276" fmla="*/ 3570 w 427363"/>
                <a:gd name="connsiteY276" fmla="*/ 45080 h 458771"/>
                <a:gd name="connsiteX277" fmla="*/ 357 w 427363"/>
                <a:gd name="connsiteY277" fmla="*/ 42899 h 458771"/>
                <a:gd name="connsiteX278" fmla="*/ 30702 w 427363"/>
                <a:gd name="connsiteY278" fmla="*/ 18177 h 458771"/>
                <a:gd name="connsiteX279" fmla="*/ 72114 w 427363"/>
                <a:gd name="connsiteY279" fmla="*/ 0 h 45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27363" h="458771">
                  <a:moveTo>
                    <a:pt x="4768" y="408199"/>
                  </a:moveTo>
                  <a:cubicBezTo>
                    <a:pt x="4768" y="406400"/>
                    <a:pt x="7281" y="406400"/>
                    <a:pt x="7640" y="408199"/>
                  </a:cubicBezTo>
                  <a:cubicBezTo>
                    <a:pt x="9075" y="425471"/>
                    <a:pt x="25585" y="444902"/>
                    <a:pt x="40660" y="452099"/>
                  </a:cubicBezTo>
                  <a:cubicBezTo>
                    <a:pt x="44608" y="453898"/>
                    <a:pt x="41019" y="460015"/>
                    <a:pt x="37071" y="458216"/>
                  </a:cubicBezTo>
                  <a:cubicBezTo>
                    <a:pt x="20561" y="449580"/>
                    <a:pt x="3692" y="427630"/>
                    <a:pt x="4768" y="408199"/>
                  </a:cubicBezTo>
                  <a:close/>
                  <a:moveTo>
                    <a:pt x="324459" y="393557"/>
                  </a:moveTo>
                  <a:cubicBezTo>
                    <a:pt x="326256" y="392112"/>
                    <a:pt x="328770" y="394641"/>
                    <a:pt x="326974" y="396087"/>
                  </a:cubicBezTo>
                  <a:cubicBezTo>
                    <a:pt x="287820" y="427519"/>
                    <a:pt x="231782" y="444139"/>
                    <a:pt x="182211" y="434384"/>
                  </a:cubicBezTo>
                  <a:cubicBezTo>
                    <a:pt x="181492" y="434384"/>
                    <a:pt x="181851" y="433300"/>
                    <a:pt x="182570" y="433300"/>
                  </a:cubicBezTo>
                  <a:cubicBezTo>
                    <a:pt x="232860" y="437274"/>
                    <a:pt x="284227" y="426074"/>
                    <a:pt x="324459" y="393557"/>
                  </a:cubicBezTo>
                  <a:close/>
                  <a:moveTo>
                    <a:pt x="318480" y="387210"/>
                  </a:moveTo>
                  <a:cubicBezTo>
                    <a:pt x="320271" y="385762"/>
                    <a:pt x="322421" y="389383"/>
                    <a:pt x="320271" y="390469"/>
                  </a:cubicBezTo>
                  <a:cubicBezTo>
                    <a:pt x="290892" y="409296"/>
                    <a:pt x="256138" y="426675"/>
                    <a:pt x="220667" y="426675"/>
                  </a:cubicBezTo>
                  <a:cubicBezTo>
                    <a:pt x="219592" y="426675"/>
                    <a:pt x="219592" y="425227"/>
                    <a:pt x="220667" y="425227"/>
                  </a:cubicBezTo>
                  <a:cubicBezTo>
                    <a:pt x="255421" y="423779"/>
                    <a:pt x="290175" y="406038"/>
                    <a:pt x="318480" y="387210"/>
                  </a:cubicBezTo>
                  <a:close/>
                  <a:moveTo>
                    <a:pt x="314045" y="382099"/>
                  </a:moveTo>
                  <a:cubicBezTo>
                    <a:pt x="315850" y="381000"/>
                    <a:pt x="317656" y="383931"/>
                    <a:pt x="315489" y="385396"/>
                  </a:cubicBezTo>
                  <a:cubicBezTo>
                    <a:pt x="293460" y="398951"/>
                    <a:pt x="268903" y="411773"/>
                    <a:pt x="242901" y="413605"/>
                  </a:cubicBezTo>
                  <a:cubicBezTo>
                    <a:pt x="242178" y="413971"/>
                    <a:pt x="241817" y="412506"/>
                    <a:pt x="242540" y="412506"/>
                  </a:cubicBezTo>
                  <a:cubicBezTo>
                    <a:pt x="268541" y="408109"/>
                    <a:pt x="291654" y="396020"/>
                    <a:pt x="314045" y="382099"/>
                  </a:cubicBezTo>
                  <a:close/>
                  <a:moveTo>
                    <a:pt x="8862" y="362174"/>
                  </a:moveTo>
                  <a:cubicBezTo>
                    <a:pt x="8862" y="360362"/>
                    <a:pt x="11707" y="360725"/>
                    <a:pt x="11707" y="362536"/>
                  </a:cubicBezTo>
                  <a:cubicBezTo>
                    <a:pt x="9573" y="400947"/>
                    <a:pt x="25934" y="438271"/>
                    <a:pt x="62924" y="452041"/>
                  </a:cubicBezTo>
                  <a:cubicBezTo>
                    <a:pt x="66837" y="453490"/>
                    <a:pt x="64703" y="460013"/>
                    <a:pt x="61146" y="458563"/>
                  </a:cubicBezTo>
                  <a:cubicBezTo>
                    <a:pt x="22377" y="443706"/>
                    <a:pt x="2104" y="403121"/>
                    <a:pt x="8862" y="362174"/>
                  </a:cubicBezTo>
                  <a:close/>
                  <a:moveTo>
                    <a:pt x="387301" y="349969"/>
                  </a:moveTo>
                  <a:cubicBezTo>
                    <a:pt x="388378" y="349250"/>
                    <a:pt x="389095" y="350329"/>
                    <a:pt x="388019" y="351047"/>
                  </a:cubicBezTo>
                  <a:cubicBezTo>
                    <a:pt x="381558" y="355001"/>
                    <a:pt x="375098" y="358955"/>
                    <a:pt x="368637" y="362190"/>
                  </a:cubicBezTo>
                  <a:cubicBezTo>
                    <a:pt x="362895" y="364706"/>
                    <a:pt x="356793" y="365425"/>
                    <a:pt x="351051" y="367222"/>
                  </a:cubicBezTo>
                  <a:cubicBezTo>
                    <a:pt x="348897" y="367941"/>
                    <a:pt x="348179" y="364706"/>
                    <a:pt x="350333" y="364346"/>
                  </a:cubicBezTo>
                  <a:cubicBezTo>
                    <a:pt x="357511" y="362190"/>
                    <a:pt x="364689" y="361112"/>
                    <a:pt x="371868" y="357877"/>
                  </a:cubicBezTo>
                  <a:cubicBezTo>
                    <a:pt x="376892" y="355361"/>
                    <a:pt x="381917" y="352485"/>
                    <a:pt x="387301" y="349969"/>
                  </a:cubicBezTo>
                  <a:close/>
                  <a:moveTo>
                    <a:pt x="397152" y="336918"/>
                  </a:moveTo>
                  <a:cubicBezTo>
                    <a:pt x="397517" y="336550"/>
                    <a:pt x="398614" y="337286"/>
                    <a:pt x="398248" y="337655"/>
                  </a:cubicBezTo>
                  <a:cubicBezTo>
                    <a:pt x="387284" y="352011"/>
                    <a:pt x="367184" y="359373"/>
                    <a:pt x="350007" y="361214"/>
                  </a:cubicBezTo>
                  <a:cubicBezTo>
                    <a:pt x="348179" y="361582"/>
                    <a:pt x="348179" y="358637"/>
                    <a:pt x="349641" y="358637"/>
                  </a:cubicBezTo>
                  <a:cubicBezTo>
                    <a:pt x="366453" y="356060"/>
                    <a:pt x="385822" y="350171"/>
                    <a:pt x="397152" y="336918"/>
                  </a:cubicBezTo>
                  <a:close/>
                  <a:moveTo>
                    <a:pt x="407421" y="324203"/>
                  </a:moveTo>
                  <a:cubicBezTo>
                    <a:pt x="408143" y="323850"/>
                    <a:pt x="408143" y="324203"/>
                    <a:pt x="407782" y="324556"/>
                  </a:cubicBezTo>
                  <a:cubicBezTo>
                    <a:pt x="397667" y="331259"/>
                    <a:pt x="387553" y="337961"/>
                    <a:pt x="376355" y="342900"/>
                  </a:cubicBezTo>
                  <a:cubicBezTo>
                    <a:pt x="369492" y="346075"/>
                    <a:pt x="357932" y="352072"/>
                    <a:pt x="349985" y="351014"/>
                  </a:cubicBezTo>
                  <a:cubicBezTo>
                    <a:pt x="349624" y="351014"/>
                    <a:pt x="349263" y="351014"/>
                    <a:pt x="349263" y="350661"/>
                  </a:cubicBezTo>
                  <a:cubicBezTo>
                    <a:pt x="349263" y="350661"/>
                    <a:pt x="349263" y="350661"/>
                    <a:pt x="348902" y="350661"/>
                  </a:cubicBezTo>
                  <a:cubicBezTo>
                    <a:pt x="348902" y="350661"/>
                    <a:pt x="348902" y="350661"/>
                    <a:pt x="348902" y="350309"/>
                  </a:cubicBezTo>
                  <a:cubicBezTo>
                    <a:pt x="348179" y="349603"/>
                    <a:pt x="348540" y="348545"/>
                    <a:pt x="349624" y="348192"/>
                  </a:cubicBezTo>
                  <a:cubicBezTo>
                    <a:pt x="370575" y="345370"/>
                    <a:pt x="389359" y="333728"/>
                    <a:pt x="407421" y="324203"/>
                  </a:cubicBezTo>
                  <a:close/>
                  <a:moveTo>
                    <a:pt x="305841" y="307467"/>
                  </a:moveTo>
                  <a:cubicBezTo>
                    <a:pt x="309483" y="306387"/>
                    <a:pt x="311303" y="311425"/>
                    <a:pt x="308390" y="313224"/>
                  </a:cubicBezTo>
                  <a:cubicBezTo>
                    <a:pt x="298195" y="319341"/>
                    <a:pt x="287272" y="323300"/>
                    <a:pt x="278169" y="330856"/>
                  </a:cubicBezTo>
                  <a:cubicBezTo>
                    <a:pt x="275620" y="333015"/>
                    <a:pt x="271979" y="329057"/>
                    <a:pt x="274528" y="326898"/>
                  </a:cubicBezTo>
                  <a:cubicBezTo>
                    <a:pt x="283267" y="318982"/>
                    <a:pt x="294190" y="311065"/>
                    <a:pt x="305841" y="307467"/>
                  </a:cubicBezTo>
                  <a:close/>
                  <a:moveTo>
                    <a:pt x="305047" y="294423"/>
                  </a:moveTo>
                  <a:cubicBezTo>
                    <a:pt x="307923" y="293687"/>
                    <a:pt x="309720" y="297368"/>
                    <a:pt x="306844" y="299209"/>
                  </a:cubicBezTo>
                  <a:cubicBezTo>
                    <a:pt x="301812" y="302522"/>
                    <a:pt x="295702" y="304363"/>
                    <a:pt x="290310" y="307676"/>
                  </a:cubicBezTo>
                  <a:cubicBezTo>
                    <a:pt x="285638" y="310621"/>
                    <a:pt x="280965" y="313934"/>
                    <a:pt x="276652" y="317247"/>
                  </a:cubicBezTo>
                  <a:cubicBezTo>
                    <a:pt x="274136" y="318719"/>
                    <a:pt x="271979" y="315038"/>
                    <a:pt x="274495" y="313197"/>
                  </a:cubicBezTo>
                  <a:cubicBezTo>
                    <a:pt x="283122" y="306203"/>
                    <a:pt x="293905" y="296264"/>
                    <a:pt x="305047" y="294423"/>
                  </a:cubicBezTo>
                  <a:close/>
                  <a:moveTo>
                    <a:pt x="302110" y="281340"/>
                  </a:moveTo>
                  <a:cubicBezTo>
                    <a:pt x="303892" y="280987"/>
                    <a:pt x="304961" y="284515"/>
                    <a:pt x="303179" y="285221"/>
                  </a:cubicBezTo>
                  <a:cubicBezTo>
                    <a:pt x="297833" y="287337"/>
                    <a:pt x="292844" y="288748"/>
                    <a:pt x="287855" y="291923"/>
                  </a:cubicBezTo>
                  <a:cubicBezTo>
                    <a:pt x="282865" y="295098"/>
                    <a:pt x="278233" y="298273"/>
                    <a:pt x="273600" y="301448"/>
                  </a:cubicBezTo>
                  <a:cubicBezTo>
                    <a:pt x="271818" y="302859"/>
                    <a:pt x="270392" y="299684"/>
                    <a:pt x="271818" y="298626"/>
                  </a:cubicBezTo>
                  <a:cubicBezTo>
                    <a:pt x="280727" y="292276"/>
                    <a:pt x="290706" y="281340"/>
                    <a:pt x="302110" y="281340"/>
                  </a:cubicBezTo>
                  <a:close/>
                  <a:moveTo>
                    <a:pt x="303140" y="266961"/>
                  </a:moveTo>
                  <a:cubicBezTo>
                    <a:pt x="304954" y="267330"/>
                    <a:pt x="304954" y="269918"/>
                    <a:pt x="303866" y="270658"/>
                  </a:cubicBezTo>
                  <a:cubicBezTo>
                    <a:pt x="300963" y="272137"/>
                    <a:pt x="297697" y="272506"/>
                    <a:pt x="294794" y="273985"/>
                  </a:cubicBezTo>
                  <a:cubicBezTo>
                    <a:pt x="291892" y="275464"/>
                    <a:pt x="289352" y="276943"/>
                    <a:pt x="286449" y="278791"/>
                  </a:cubicBezTo>
                  <a:cubicBezTo>
                    <a:pt x="281006" y="282488"/>
                    <a:pt x="275563" y="286924"/>
                    <a:pt x="270120" y="290621"/>
                  </a:cubicBezTo>
                  <a:cubicBezTo>
                    <a:pt x="269032" y="291731"/>
                    <a:pt x="267217" y="289512"/>
                    <a:pt x="268306" y="288034"/>
                  </a:cubicBezTo>
                  <a:cubicBezTo>
                    <a:pt x="274112" y="283227"/>
                    <a:pt x="279554" y="278052"/>
                    <a:pt x="285723" y="273615"/>
                  </a:cubicBezTo>
                  <a:cubicBezTo>
                    <a:pt x="290440" y="270288"/>
                    <a:pt x="297334" y="265112"/>
                    <a:pt x="303140" y="266961"/>
                  </a:cubicBezTo>
                  <a:close/>
                  <a:moveTo>
                    <a:pt x="295928" y="251624"/>
                  </a:moveTo>
                  <a:cubicBezTo>
                    <a:pt x="299058" y="250330"/>
                    <a:pt x="302233" y="249868"/>
                    <a:pt x="304229" y="252086"/>
                  </a:cubicBezTo>
                  <a:cubicBezTo>
                    <a:pt x="304954" y="253196"/>
                    <a:pt x="304592" y="254674"/>
                    <a:pt x="303503" y="255044"/>
                  </a:cubicBezTo>
                  <a:cubicBezTo>
                    <a:pt x="300963" y="255783"/>
                    <a:pt x="298060" y="255783"/>
                    <a:pt x="295520" y="257262"/>
                  </a:cubicBezTo>
                  <a:cubicBezTo>
                    <a:pt x="292254" y="258741"/>
                    <a:pt x="288989" y="260220"/>
                    <a:pt x="286086" y="262438"/>
                  </a:cubicBezTo>
                  <a:cubicBezTo>
                    <a:pt x="280280" y="266134"/>
                    <a:pt x="274837" y="269831"/>
                    <a:pt x="269394" y="273528"/>
                  </a:cubicBezTo>
                  <a:cubicBezTo>
                    <a:pt x="268306" y="274268"/>
                    <a:pt x="267217" y="272789"/>
                    <a:pt x="268306" y="272049"/>
                  </a:cubicBezTo>
                  <a:cubicBezTo>
                    <a:pt x="274837" y="266874"/>
                    <a:pt x="281006" y="260959"/>
                    <a:pt x="287900" y="256153"/>
                  </a:cubicBezTo>
                  <a:cubicBezTo>
                    <a:pt x="289714" y="255044"/>
                    <a:pt x="292799" y="252918"/>
                    <a:pt x="295928" y="251624"/>
                  </a:cubicBezTo>
                  <a:close/>
                  <a:moveTo>
                    <a:pt x="300220" y="234773"/>
                  </a:moveTo>
                  <a:cubicBezTo>
                    <a:pt x="302768" y="233362"/>
                    <a:pt x="304953" y="237243"/>
                    <a:pt x="302404" y="238654"/>
                  </a:cubicBezTo>
                  <a:cubicBezTo>
                    <a:pt x="291117" y="245004"/>
                    <a:pt x="279830" y="250648"/>
                    <a:pt x="269270" y="257351"/>
                  </a:cubicBezTo>
                  <a:cubicBezTo>
                    <a:pt x="267450" y="258409"/>
                    <a:pt x="265629" y="255587"/>
                    <a:pt x="267450" y="254176"/>
                  </a:cubicBezTo>
                  <a:cubicBezTo>
                    <a:pt x="278009" y="247473"/>
                    <a:pt x="288568" y="240418"/>
                    <a:pt x="300220" y="234773"/>
                  </a:cubicBezTo>
                  <a:close/>
                  <a:moveTo>
                    <a:pt x="303024" y="216610"/>
                  </a:moveTo>
                  <a:cubicBezTo>
                    <a:pt x="305493" y="215900"/>
                    <a:pt x="306551" y="219451"/>
                    <a:pt x="304435" y="220872"/>
                  </a:cubicBezTo>
                  <a:cubicBezTo>
                    <a:pt x="299496" y="223712"/>
                    <a:pt x="293499" y="226198"/>
                    <a:pt x="288560" y="229394"/>
                  </a:cubicBezTo>
                  <a:cubicBezTo>
                    <a:pt x="282563" y="233300"/>
                    <a:pt x="276918" y="237206"/>
                    <a:pt x="271626" y="241467"/>
                  </a:cubicBezTo>
                  <a:cubicBezTo>
                    <a:pt x="270215" y="242532"/>
                    <a:pt x="268804" y="240757"/>
                    <a:pt x="269863" y="239336"/>
                  </a:cubicBezTo>
                  <a:cubicBezTo>
                    <a:pt x="279035" y="230814"/>
                    <a:pt x="290324" y="220161"/>
                    <a:pt x="303024" y="216610"/>
                  </a:cubicBezTo>
                  <a:close/>
                  <a:moveTo>
                    <a:pt x="306821" y="202664"/>
                  </a:moveTo>
                  <a:cubicBezTo>
                    <a:pt x="308993" y="201612"/>
                    <a:pt x="309717" y="204767"/>
                    <a:pt x="308269" y="206169"/>
                  </a:cubicBezTo>
                  <a:cubicBezTo>
                    <a:pt x="296683" y="213880"/>
                    <a:pt x="283649" y="219838"/>
                    <a:pt x="272063" y="227198"/>
                  </a:cubicBezTo>
                  <a:cubicBezTo>
                    <a:pt x="270252" y="228250"/>
                    <a:pt x="268804" y="225446"/>
                    <a:pt x="270252" y="224394"/>
                  </a:cubicBezTo>
                  <a:cubicBezTo>
                    <a:pt x="281476" y="216333"/>
                    <a:pt x="293424" y="207220"/>
                    <a:pt x="306821" y="202664"/>
                  </a:cubicBezTo>
                  <a:close/>
                  <a:moveTo>
                    <a:pt x="304932" y="188036"/>
                  </a:moveTo>
                  <a:cubicBezTo>
                    <a:pt x="307068" y="187325"/>
                    <a:pt x="308136" y="190524"/>
                    <a:pt x="306356" y="191590"/>
                  </a:cubicBezTo>
                  <a:cubicBezTo>
                    <a:pt x="301015" y="195144"/>
                    <a:pt x="295317" y="196921"/>
                    <a:pt x="289976" y="200120"/>
                  </a:cubicBezTo>
                  <a:cubicBezTo>
                    <a:pt x="284279" y="203318"/>
                    <a:pt x="279294" y="206162"/>
                    <a:pt x="273597" y="209716"/>
                  </a:cubicBezTo>
                  <a:cubicBezTo>
                    <a:pt x="272173" y="210782"/>
                    <a:pt x="270392" y="207939"/>
                    <a:pt x="272173" y="206872"/>
                  </a:cubicBezTo>
                  <a:cubicBezTo>
                    <a:pt x="282499" y="200475"/>
                    <a:pt x="293537" y="191590"/>
                    <a:pt x="304932" y="188036"/>
                  </a:cubicBezTo>
                  <a:close/>
                  <a:moveTo>
                    <a:pt x="304849" y="173743"/>
                  </a:moveTo>
                  <a:cubicBezTo>
                    <a:pt x="307399" y="174096"/>
                    <a:pt x="308128" y="177271"/>
                    <a:pt x="305213" y="177976"/>
                  </a:cubicBezTo>
                  <a:cubicBezTo>
                    <a:pt x="290275" y="182209"/>
                    <a:pt x="279709" y="191382"/>
                    <a:pt x="267321" y="200201"/>
                  </a:cubicBezTo>
                  <a:cubicBezTo>
                    <a:pt x="265864" y="201259"/>
                    <a:pt x="264042" y="198790"/>
                    <a:pt x="265135" y="197732"/>
                  </a:cubicBezTo>
                  <a:cubicBezTo>
                    <a:pt x="271693" y="192793"/>
                    <a:pt x="277887" y="187148"/>
                    <a:pt x="284446" y="182562"/>
                  </a:cubicBezTo>
                  <a:cubicBezTo>
                    <a:pt x="289911" y="178329"/>
                    <a:pt x="297562" y="173037"/>
                    <a:pt x="304849" y="173743"/>
                  </a:cubicBezTo>
                  <a:close/>
                  <a:moveTo>
                    <a:pt x="304240" y="157525"/>
                  </a:moveTo>
                  <a:cubicBezTo>
                    <a:pt x="306366" y="157162"/>
                    <a:pt x="308138" y="160428"/>
                    <a:pt x="305657" y="161517"/>
                  </a:cubicBezTo>
                  <a:cubicBezTo>
                    <a:pt x="293609" y="166597"/>
                    <a:pt x="283333" y="172765"/>
                    <a:pt x="272702" y="180385"/>
                  </a:cubicBezTo>
                  <a:cubicBezTo>
                    <a:pt x="270576" y="182199"/>
                    <a:pt x="268804" y="178571"/>
                    <a:pt x="270576" y="176757"/>
                  </a:cubicBezTo>
                  <a:cubicBezTo>
                    <a:pt x="280852" y="169499"/>
                    <a:pt x="291483" y="159339"/>
                    <a:pt x="304240" y="157525"/>
                  </a:cubicBezTo>
                  <a:close/>
                  <a:moveTo>
                    <a:pt x="304195" y="140406"/>
                  </a:moveTo>
                  <a:cubicBezTo>
                    <a:pt x="307060" y="139700"/>
                    <a:pt x="308134" y="143228"/>
                    <a:pt x="305986" y="144639"/>
                  </a:cubicBezTo>
                  <a:cubicBezTo>
                    <a:pt x="292737" y="152400"/>
                    <a:pt x="278413" y="157692"/>
                    <a:pt x="265164" y="166511"/>
                  </a:cubicBezTo>
                  <a:cubicBezTo>
                    <a:pt x="263016" y="167922"/>
                    <a:pt x="260867" y="164395"/>
                    <a:pt x="263016" y="162631"/>
                  </a:cubicBezTo>
                  <a:cubicBezTo>
                    <a:pt x="275549" y="154164"/>
                    <a:pt x="289514" y="144286"/>
                    <a:pt x="304195" y="140406"/>
                  </a:cubicBezTo>
                  <a:close/>
                  <a:moveTo>
                    <a:pt x="365745" y="138943"/>
                  </a:moveTo>
                  <a:cubicBezTo>
                    <a:pt x="372839" y="141463"/>
                    <a:pt x="374944" y="154973"/>
                    <a:pt x="376030" y="162232"/>
                  </a:cubicBezTo>
                  <a:cubicBezTo>
                    <a:pt x="376392" y="164383"/>
                    <a:pt x="373858" y="164742"/>
                    <a:pt x="373134" y="162949"/>
                  </a:cubicBezTo>
                  <a:cubicBezTo>
                    <a:pt x="371323" y="158289"/>
                    <a:pt x="371323" y="152912"/>
                    <a:pt x="369875" y="147894"/>
                  </a:cubicBezTo>
                  <a:cubicBezTo>
                    <a:pt x="367341" y="141441"/>
                    <a:pt x="363720" y="139290"/>
                    <a:pt x="357203" y="141799"/>
                  </a:cubicBezTo>
                  <a:cubicBezTo>
                    <a:pt x="356479" y="142158"/>
                    <a:pt x="356117" y="141083"/>
                    <a:pt x="356841" y="140724"/>
                  </a:cubicBezTo>
                  <a:cubicBezTo>
                    <a:pt x="360462" y="138484"/>
                    <a:pt x="363381" y="138103"/>
                    <a:pt x="365745" y="138943"/>
                  </a:cubicBezTo>
                  <a:close/>
                  <a:moveTo>
                    <a:pt x="368702" y="131586"/>
                  </a:moveTo>
                  <a:cubicBezTo>
                    <a:pt x="373063" y="131900"/>
                    <a:pt x="376879" y="134138"/>
                    <a:pt x="378878" y="139688"/>
                  </a:cubicBezTo>
                  <a:cubicBezTo>
                    <a:pt x="382512" y="150430"/>
                    <a:pt x="381058" y="162247"/>
                    <a:pt x="383965" y="173348"/>
                  </a:cubicBezTo>
                  <a:cubicBezTo>
                    <a:pt x="384329" y="174780"/>
                    <a:pt x="382148" y="175854"/>
                    <a:pt x="381422" y="174422"/>
                  </a:cubicBezTo>
                  <a:cubicBezTo>
                    <a:pt x="378151" y="166186"/>
                    <a:pt x="378878" y="156518"/>
                    <a:pt x="377787" y="147566"/>
                  </a:cubicBezTo>
                  <a:cubicBezTo>
                    <a:pt x="377061" y="143627"/>
                    <a:pt x="376334" y="138614"/>
                    <a:pt x="373063" y="135749"/>
                  </a:cubicBezTo>
                  <a:cubicBezTo>
                    <a:pt x="368339" y="131810"/>
                    <a:pt x="361071" y="134675"/>
                    <a:pt x="355619" y="136107"/>
                  </a:cubicBezTo>
                  <a:cubicBezTo>
                    <a:pt x="354893" y="136465"/>
                    <a:pt x="354529" y="135391"/>
                    <a:pt x="355256" y="135033"/>
                  </a:cubicBezTo>
                  <a:cubicBezTo>
                    <a:pt x="359435" y="132884"/>
                    <a:pt x="364341" y="131273"/>
                    <a:pt x="368702" y="131586"/>
                  </a:cubicBezTo>
                  <a:close/>
                  <a:moveTo>
                    <a:pt x="359835" y="126655"/>
                  </a:moveTo>
                  <a:cubicBezTo>
                    <a:pt x="353722" y="128095"/>
                    <a:pt x="347969" y="129895"/>
                    <a:pt x="342216" y="132055"/>
                  </a:cubicBezTo>
                  <a:cubicBezTo>
                    <a:pt x="342576" y="165895"/>
                    <a:pt x="341856" y="199735"/>
                    <a:pt x="342216" y="233575"/>
                  </a:cubicBezTo>
                  <a:cubicBezTo>
                    <a:pt x="342576" y="253735"/>
                    <a:pt x="342935" y="273895"/>
                    <a:pt x="343654" y="294415"/>
                  </a:cubicBezTo>
                  <a:cubicBezTo>
                    <a:pt x="366307" y="288655"/>
                    <a:pt x="388240" y="278215"/>
                    <a:pt x="388959" y="251215"/>
                  </a:cubicBezTo>
                  <a:cubicBezTo>
                    <a:pt x="389319" y="235015"/>
                    <a:pt x="386442" y="219175"/>
                    <a:pt x="386083" y="202975"/>
                  </a:cubicBezTo>
                  <a:cubicBezTo>
                    <a:pt x="385723" y="184975"/>
                    <a:pt x="385363" y="166975"/>
                    <a:pt x="384644" y="148975"/>
                  </a:cubicBezTo>
                  <a:cubicBezTo>
                    <a:pt x="383925" y="133135"/>
                    <a:pt x="377094" y="121975"/>
                    <a:pt x="359835" y="126655"/>
                  </a:cubicBezTo>
                  <a:close/>
                  <a:moveTo>
                    <a:pt x="304512" y="123332"/>
                  </a:moveTo>
                  <a:cubicBezTo>
                    <a:pt x="307045" y="122237"/>
                    <a:pt x="308130" y="126617"/>
                    <a:pt x="305959" y="128076"/>
                  </a:cubicBezTo>
                  <a:cubicBezTo>
                    <a:pt x="299808" y="132456"/>
                    <a:pt x="291847" y="136105"/>
                    <a:pt x="284971" y="139754"/>
                  </a:cubicBezTo>
                  <a:cubicBezTo>
                    <a:pt x="277734" y="144134"/>
                    <a:pt x="270497" y="148148"/>
                    <a:pt x="263260" y="152527"/>
                  </a:cubicBezTo>
                  <a:cubicBezTo>
                    <a:pt x="261089" y="153622"/>
                    <a:pt x="259279" y="150338"/>
                    <a:pt x="261450" y="148878"/>
                  </a:cubicBezTo>
                  <a:cubicBezTo>
                    <a:pt x="274116" y="139390"/>
                    <a:pt x="289314" y="128441"/>
                    <a:pt x="304512" y="123332"/>
                  </a:cubicBezTo>
                  <a:close/>
                  <a:moveTo>
                    <a:pt x="318349" y="95831"/>
                  </a:moveTo>
                  <a:cubicBezTo>
                    <a:pt x="321971" y="93662"/>
                    <a:pt x="325592" y="99808"/>
                    <a:pt x="321608" y="102339"/>
                  </a:cubicBezTo>
                  <a:cubicBezTo>
                    <a:pt x="290826" y="120776"/>
                    <a:pt x="247731" y="129814"/>
                    <a:pt x="212240" y="128006"/>
                  </a:cubicBezTo>
                  <a:cubicBezTo>
                    <a:pt x="210067" y="127645"/>
                    <a:pt x="210067" y="124753"/>
                    <a:pt x="212240" y="124391"/>
                  </a:cubicBezTo>
                  <a:cubicBezTo>
                    <a:pt x="247368" y="121137"/>
                    <a:pt x="287567" y="114992"/>
                    <a:pt x="318349" y="95831"/>
                  </a:cubicBezTo>
                  <a:close/>
                  <a:moveTo>
                    <a:pt x="61239" y="92649"/>
                  </a:moveTo>
                  <a:cubicBezTo>
                    <a:pt x="61636" y="90487"/>
                    <a:pt x="65207" y="90487"/>
                    <a:pt x="65207" y="92649"/>
                  </a:cubicBezTo>
                  <a:cubicBezTo>
                    <a:pt x="64414" y="111028"/>
                    <a:pt x="64414" y="129406"/>
                    <a:pt x="63620" y="147784"/>
                  </a:cubicBezTo>
                  <a:cubicBezTo>
                    <a:pt x="63620" y="148865"/>
                    <a:pt x="62033" y="148865"/>
                    <a:pt x="62033" y="147423"/>
                  </a:cubicBezTo>
                  <a:cubicBezTo>
                    <a:pt x="61239" y="129406"/>
                    <a:pt x="60842" y="111028"/>
                    <a:pt x="61239" y="92649"/>
                  </a:cubicBezTo>
                  <a:close/>
                  <a:moveTo>
                    <a:pt x="372007" y="91415"/>
                  </a:moveTo>
                  <a:cubicBezTo>
                    <a:pt x="378332" y="90412"/>
                    <a:pt x="384612" y="90412"/>
                    <a:pt x="389708" y="93512"/>
                  </a:cubicBezTo>
                  <a:cubicBezTo>
                    <a:pt x="402448" y="101900"/>
                    <a:pt x="406088" y="124511"/>
                    <a:pt x="409364" y="138005"/>
                  </a:cubicBezTo>
                  <a:cubicBezTo>
                    <a:pt x="409728" y="140193"/>
                    <a:pt x="406452" y="140923"/>
                    <a:pt x="406088" y="139099"/>
                  </a:cubicBezTo>
                  <a:cubicBezTo>
                    <a:pt x="404268" y="132170"/>
                    <a:pt x="402448" y="124876"/>
                    <a:pt x="400264" y="118311"/>
                  </a:cubicBezTo>
                  <a:cubicBezTo>
                    <a:pt x="397716" y="111747"/>
                    <a:pt x="395168" y="99712"/>
                    <a:pt x="387887" y="96430"/>
                  </a:cubicBezTo>
                  <a:cubicBezTo>
                    <a:pt x="377695" y="91324"/>
                    <a:pt x="365319" y="95336"/>
                    <a:pt x="354398" y="97159"/>
                  </a:cubicBezTo>
                  <a:cubicBezTo>
                    <a:pt x="353670" y="97159"/>
                    <a:pt x="352942" y="95336"/>
                    <a:pt x="354034" y="95336"/>
                  </a:cubicBezTo>
                  <a:cubicBezTo>
                    <a:pt x="359313" y="94424"/>
                    <a:pt x="365683" y="92418"/>
                    <a:pt x="372007" y="91415"/>
                  </a:cubicBezTo>
                  <a:close/>
                  <a:moveTo>
                    <a:pt x="50126" y="89456"/>
                  </a:moveTo>
                  <a:cubicBezTo>
                    <a:pt x="50126" y="87312"/>
                    <a:pt x="54095" y="87312"/>
                    <a:pt x="54095" y="89814"/>
                  </a:cubicBezTo>
                  <a:cubicBezTo>
                    <a:pt x="54095" y="111258"/>
                    <a:pt x="53301" y="132702"/>
                    <a:pt x="52110" y="153788"/>
                  </a:cubicBezTo>
                  <a:cubicBezTo>
                    <a:pt x="52110" y="155218"/>
                    <a:pt x="49729" y="155218"/>
                    <a:pt x="50126" y="153788"/>
                  </a:cubicBezTo>
                  <a:cubicBezTo>
                    <a:pt x="50920" y="132702"/>
                    <a:pt x="50126" y="110901"/>
                    <a:pt x="50126" y="89456"/>
                  </a:cubicBezTo>
                  <a:close/>
                  <a:moveTo>
                    <a:pt x="40204" y="88259"/>
                  </a:moveTo>
                  <a:cubicBezTo>
                    <a:pt x="40204" y="85725"/>
                    <a:pt x="44173" y="85725"/>
                    <a:pt x="44173" y="88259"/>
                  </a:cubicBezTo>
                  <a:cubicBezTo>
                    <a:pt x="44173" y="114328"/>
                    <a:pt x="46157" y="140397"/>
                    <a:pt x="45363" y="166827"/>
                  </a:cubicBezTo>
                  <a:cubicBezTo>
                    <a:pt x="45363" y="167913"/>
                    <a:pt x="43379" y="167913"/>
                    <a:pt x="43379" y="166827"/>
                  </a:cubicBezTo>
                  <a:cubicBezTo>
                    <a:pt x="42188" y="140397"/>
                    <a:pt x="40601" y="114328"/>
                    <a:pt x="40204" y="88259"/>
                  </a:cubicBezTo>
                  <a:close/>
                  <a:moveTo>
                    <a:pt x="377408" y="86155"/>
                  </a:moveTo>
                  <a:cubicBezTo>
                    <a:pt x="365138" y="86155"/>
                    <a:pt x="351385" y="90115"/>
                    <a:pt x="341497" y="93895"/>
                  </a:cubicBezTo>
                  <a:cubicBezTo>
                    <a:pt x="341856" y="103975"/>
                    <a:pt x="342216" y="113695"/>
                    <a:pt x="342216" y="123775"/>
                  </a:cubicBezTo>
                  <a:cubicBezTo>
                    <a:pt x="355160" y="116575"/>
                    <a:pt x="376734" y="108295"/>
                    <a:pt x="386802" y="120535"/>
                  </a:cubicBezTo>
                  <a:cubicBezTo>
                    <a:pt x="400465" y="137815"/>
                    <a:pt x="396869" y="168415"/>
                    <a:pt x="397229" y="189295"/>
                  </a:cubicBezTo>
                  <a:cubicBezTo>
                    <a:pt x="397589" y="216655"/>
                    <a:pt x="405499" y="246895"/>
                    <a:pt x="395791" y="273175"/>
                  </a:cubicBezTo>
                  <a:cubicBezTo>
                    <a:pt x="388240" y="292975"/>
                    <a:pt x="363071" y="301615"/>
                    <a:pt x="343654" y="306295"/>
                  </a:cubicBezTo>
                  <a:cubicBezTo>
                    <a:pt x="344014" y="315295"/>
                    <a:pt x="344014" y="324295"/>
                    <a:pt x="344014" y="332935"/>
                  </a:cubicBezTo>
                  <a:cubicBezTo>
                    <a:pt x="374577" y="325375"/>
                    <a:pt x="404780" y="318535"/>
                    <a:pt x="411971" y="282895"/>
                  </a:cubicBezTo>
                  <a:cubicBezTo>
                    <a:pt x="417724" y="254455"/>
                    <a:pt x="414488" y="226015"/>
                    <a:pt x="413769" y="197215"/>
                  </a:cubicBezTo>
                  <a:cubicBezTo>
                    <a:pt x="413050" y="165895"/>
                    <a:pt x="414128" y="132055"/>
                    <a:pt x="404420" y="102175"/>
                  </a:cubicBezTo>
                  <a:cubicBezTo>
                    <a:pt x="400465" y="90115"/>
                    <a:pt x="389678" y="86155"/>
                    <a:pt x="377408" y="86155"/>
                  </a:cubicBezTo>
                  <a:close/>
                  <a:moveTo>
                    <a:pt x="34264" y="84715"/>
                  </a:moveTo>
                  <a:cubicBezTo>
                    <a:pt x="41433" y="117186"/>
                    <a:pt x="34981" y="151462"/>
                    <a:pt x="34981" y="184655"/>
                  </a:cubicBezTo>
                  <a:cubicBezTo>
                    <a:pt x="34981" y="185376"/>
                    <a:pt x="33547" y="185376"/>
                    <a:pt x="33547" y="184294"/>
                  </a:cubicBezTo>
                  <a:cubicBezTo>
                    <a:pt x="32113" y="151823"/>
                    <a:pt x="38207" y="117547"/>
                    <a:pt x="31037" y="85436"/>
                  </a:cubicBezTo>
                  <a:cubicBezTo>
                    <a:pt x="30679" y="83632"/>
                    <a:pt x="33905" y="82550"/>
                    <a:pt x="34264" y="84715"/>
                  </a:cubicBezTo>
                  <a:close/>
                  <a:moveTo>
                    <a:pt x="320367" y="81172"/>
                  </a:moveTo>
                  <a:cubicBezTo>
                    <a:pt x="323954" y="79375"/>
                    <a:pt x="327183" y="84766"/>
                    <a:pt x="323596" y="86563"/>
                  </a:cubicBezTo>
                  <a:cubicBezTo>
                    <a:pt x="295611" y="99144"/>
                    <a:pt x="266909" y="114600"/>
                    <a:pt x="235696" y="115678"/>
                  </a:cubicBezTo>
                  <a:cubicBezTo>
                    <a:pt x="207352" y="116756"/>
                    <a:pt x="176139" y="117116"/>
                    <a:pt x="148872" y="107411"/>
                  </a:cubicBezTo>
                  <a:cubicBezTo>
                    <a:pt x="148154" y="107052"/>
                    <a:pt x="148154" y="105973"/>
                    <a:pt x="149231" y="105973"/>
                  </a:cubicBezTo>
                  <a:cubicBezTo>
                    <a:pt x="175421" y="109927"/>
                    <a:pt x="202688" y="111724"/>
                    <a:pt x="229238" y="110287"/>
                  </a:cubicBezTo>
                  <a:cubicBezTo>
                    <a:pt x="262604" y="109208"/>
                    <a:pt x="290588" y="94831"/>
                    <a:pt x="320367" y="81172"/>
                  </a:cubicBezTo>
                  <a:close/>
                  <a:moveTo>
                    <a:pt x="186773" y="73719"/>
                  </a:moveTo>
                  <a:cubicBezTo>
                    <a:pt x="191994" y="73322"/>
                    <a:pt x="197123" y="73620"/>
                    <a:pt x="201519" y="75803"/>
                  </a:cubicBezTo>
                  <a:cubicBezTo>
                    <a:pt x="203351" y="76596"/>
                    <a:pt x="202252" y="78978"/>
                    <a:pt x="200420" y="78581"/>
                  </a:cubicBezTo>
                  <a:cubicBezTo>
                    <a:pt x="190895" y="76596"/>
                    <a:pt x="181736" y="77787"/>
                    <a:pt x="171478" y="78184"/>
                  </a:cubicBezTo>
                  <a:cubicBezTo>
                    <a:pt x="170379" y="78184"/>
                    <a:pt x="170379" y="75803"/>
                    <a:pt x="171478" y="75803"/>
                  </a:cubicBezTo>
                  <a:cubicBezTo>
                    <a:pt x="176241" y="75207"/>
                    <a:pt x="181553" y="74116"/>
                    <a:pt x="186773" y="73719"/>
                  </a:cubicBezTo>
                  <a:close/>
                  <a:moveTo>
                    <a:pt x="175974" y="67032"/>
                  </a:moveTo>
                  <a:cubicBezTo>
                    <a:pt x="190036" y="66675"/>
                    <a:pt x="204458" y="66675"/>
                    <a:pt x="218521" y="67389"/>
                  </a:cubicBezTo>
                  <a:cubicBezTo>
                    <a:pt x="231862" y="67746"/>
                    <a:pt x="235107" y="78462"/>
                    <a:pt x="220323" y="80605"/>
                  </a:cubicBezTo>
                  <a:cubicBezTo>
                    <a:pt x="218160" y="80605"/>
                    <a:pt x="218160" y="77390"/>
                    <a:pt x="220323" y="77033"/>
                  </a:cubicBezTo>
                  <a:cubicBezTo>
                    <a:pt x="223929" y="77390"/>
                    <a:pt x="225011" y="75604"/>
                    <a:pt x="223208" y="71318"/>
                  </a:cubicBezTo>
                  <a:cubicBezTo>
                    <a:pt x="220684" y="70961"/>
                    <a:pt x="218160" y="70604"/>
                    <a:pt x="215997" y="70961"/>
                  </a:cubicBezTo>
                  <a:cubicBezTo>
                    <a:pt x="213833" y="70961"/>
                    <a:pt x="212030" y="70961"/>
                    <a:pt x="209867" y="70961"/>
                  </a:cubicBezTo>
                  <a:cubicBezTo>
                    <a:pt x="200132" y="70604"/>
                    <a:pt x="190396" y="69889"/>
                    <a:pt x="180300" y="70247"/>
                  </a:cubicBezTo>
                  <a:cubicBezTo>
                    <a:pt x="161190" y="70961"/>
                    <a:pt x="141720" y="75247"/>
                    <a:pt x="122249" y="73104"/>
                  </a:cubicBezTo>
                  <a:cubicBezTo>
                    <a:pt x="121167" y="73104"/>
                    <a:pt x="121167" y="70961"/>
                    <a:pt x="122249" y="70961"/>
                  </a:cubicBezTo>
                  <a:cubicBezTo>
                    <a:pt x="140277" y="71318"/>
                    <a:pt x="158306" y="67746"/>
                    <a:pt x="175974" y="67032"/>
                  </a:cubicBezTo>
                  <a:close/>
                  <a:moveTo>
                    <a:pt x="174660" y="63655"/>
                  </a:moveTo>
                  <a:cubicBezTo>
                    <a:pt x="155963" y="64015"/>
                    <a:pt x="137626" y="64015"/>
                    <a:pt x="119288" y="65815"/>
                  </a:cubicBezTo>
                  <a:cubicBezTo>
                    <a:pt x="108861" y="66895"/>
                    <a:pt x="97355" y="67615"/>
                    <a:pt x="86927" y="71215"/>
                  </a:cubicBezTo>
                  <a:cubicBezTo>
                    <a:pt x="113535" y="76255"/>
                    <a:pt x="140862" y="80215"/>
                    <a:pt x="167829" y="81295"/>
                  </a:cubicBezTo>
                  <a:cubicBezTo>
                    <a:pt x="205223" y="83455"/>
                    <a:pt x="242618" y="83095"/>
                    <a:pt x="277855" y="73735"/>
                  </a:cubicBezTo>
                  <a:cubicBezTo>
                    <a:pt x="262034" y="67255"/>
                    <a:pt x="244056" y="67975"/>
                    <a:pt x="227156" y="66175"/>
                  </a:cubicBezTo>
                  <a:cubicBezTo>
                    <a:pt x="209897" y="64375"/>
                    <a:pt x="192279" y="62935"/>
                    <a:pt x="174660" y="63655"/>
                  </a:cubicBezTo>
                  <a:close/>
                  <a:moveTo>
                    <a:pt x="23644" y="62935"/>
                  </a:moveTo>
                  <a:cubicBezTo>
                    <a:pt x="25082" y="118375"/>
                    <a:pt x="25801" y="173815"/>
                    <a:pt x="27240" y="229255"/>
                  </a:cubicBezTo>
                  <a:cubicBezTo>
                    <a:pt x="28318" y="260215"/>
                    <a:pt x="30116" y="290815"/>
                    <a:pt x="31554" y="321775"/>
                  </a:cubicBezTo>
                  <a:cubicBezTo>
                    <a:pt x="32274" y="341575"/>
                    <a:pt x="28318" y="402055"/>
                    <a:pt x="47735" y="414655"/>
                  </a:cubicBezTo>
                  <a:cubicBezTo>
                    <a:pt x="91602" y="443095"/>
                    <a:pt x="151648" y="438415"/>
                    <a:pt x="202706" y="440215"/>
                  </a:cubicBezTo>
                  <a:cubicBezTo>
                    <a:pt x="248730" y="441655"/>
                    <a:pt x="297271" y="435535"/>
                    <a:pt x="329631" y="399175"/>
                  </a:cubicBezTo>
                  <a:cubicBezTo>
                    <a:pt x="329631" y="289375"/>
                    <a:pt x="324598" y="179575"/>
                    <a:pt x="330710" y="70135"/>
                  </a:cubicBezTo>
                  <a:cubicBezTo>
                    <a:pt x="273180" y="102175"/>
                    <a:pt x="203066" y="102175"/>
                    <a:pt x="139064" y="94615"/>
                  </a:cubicBezTo>
                  <a:cubicBezTo>
                    <a:pt x="108861" y="91015"/>
                    <a:pt x="78298" y="85975"/>
                    <a:pt x="49173" y="76975"/>
                  </a:cubicBezTo>
                  <a:cubicBezTo>
                    <a:pt x="40543" y="74095"/>
                    <a:pt x="29757" y="70135"/>
                    <a:pt x="23644" y="62935"/>
                  </a:cubicBezTo>
                  <a:close/>
                  <a:moveTo>
                    <a:pt x="171424" y="19735"/>
                  </a:moveTo>
                  <a:cubicBezTo>
                    <a:pt x="126479" y="18655"/>
                    <a:pt x="66792" y="21895"/>
                    <a:pt x="27240" y="49255"/>
                  </a:cubicBezTo>
                  <a:cubicBezTo>
                    <a:pt x="34790" y="64375"/>
                    <a:pt x="63196" y="65815"/>
                    <a:pt x="77579" y="69055"/>
                  </a:cubicBezTo>
                  <a:cubicBezTo>
                    <a:pt x="78657" y="69415"/>
                    <a:pt x="80455" y="69415"/>
                    <a:pt x="81534" y="70135"/>
                  </a:cubicBezTo>
                  <a:cubicBezTo>
                    <a:pt x="90523" y="65455"/>
                    <a:pt x="101310" y="64015"/>
                    <a:pt x="110658" y="62935"/>
                  </a:cubicBezTo>
                  <a:cubicBezTo>
                    <a:pt x="130434" y="60415"/>
                    <a:pt x="150570" y="60055"/>
                    <a:pt x="170346" y="59335"/>
                  </a:cubicBezTo>
                  <a:cubicBezTo>
                    <a:pt x="190841" y="58615"/>
                    <a:pt x="211336" y="60055"/>
                    <a:pt x="231831" y="62215"/>
                  </a:cubicBezTo>
                  <a:cubicBezTo>
                    <a:pt x="247651" y="63655"/>
                    <a:pt x="264910" y="62935"/>
                    <a:pt x="280371" y="69775"/>
                  </a:cubicBezTo>
                  <a:cubicBezTo>
                    <a:pt x="281450" y="70135"/>
                    <a:pt x="282169" y="71575"/>
                    <a:pt x="281810" y="72655"/>
                  </a:cubicBezTo>
                  <a:cubicBezTo>
                    <a:pt x="295833" y="68695"/>
                    <a:pt x="309496" y="63295"/>
                    <a:pt x="322800" y="56095"/>
                  </a:cubicBezTo>
                  <a:cubicBezTo>
                    <a:pt x="305541" y="40615"/>
                    <a:pt x="276416" y="31255"/>
                    <a:pt x="254843" y="27655"/>
                  </a:cubicBezTo>
                  <a:cubicBezTo>
                    <a:pt x="227516" y="22615"/>
                    <a:pt x="199111" y="20095"/>
                    <a:pt x="171424" y="19735"/>
                  </a:cubicBezTo>
                  <a:close/>
                  <a:moveTo>
                    <a:pt x="171424" y="4255"/>
                  </a:moveTo>
                  <a:cubicBezTo>
                    <a:pt x="202706" y="4975"/>
                    <a:pt x="235786" y="5695"/>
                    <a:pt x="266349" y="13255"/>
                  </a:cubicBezTo>
                  <a:cubicBezTo>
                    <a:pt x="289360" y="18655"/>
                    <a:pt x="321361" y="28735"/>
                    <a:pt x="337182" y="46735"/>
                  </a:cubicBezTo>
                  <a:cubicBezTo>
                    <a:pt x="338261" y="47455"/>
                    <a:pt x="338620" y="48535"/>
                    <a:pt x="339340" y="49615"/>
                  </a:cubicBezTo>
                  <a:cubicBezTo>
                    <a:pt x="344373" y="52135"/>
                    <a:pt x="346531" y="60415"/>
                    <a:pt x="340418" y="64375"/>
                  </a:cubicBezTo>
                  <a:cubicBezTo>
                    <a:pt x="340059" y="64735"/>
                    <a:pt x="340059" y="64735"/>
                    <a:pt x="340059" y="65095"/>
                  </a:cubicBezTo>
                  <a:cubicBezTo>
                    <a:pt x="340418" y="72655"/>
                    <a:pt x="340778" y="80575"/>
                    <a:pt x="341137" y="88495"/>
                  </a:cubicBezTo>
                  <a:cubicBezTo>
                    <a:pt x="358396" y="77335"/>
                    <a:pt x="386442" y="71575"/>
                    <a:pt x="403701" y="80935"/>
                  </a:cubicBezTo>
                  <a:cubicBezTo>
                    <a:pt x="414847" y="87055"/>
                    <a:pt x="416645" y="107575"/>
                    <a:pt x="418443" y="118375"/>
                  </a:cubicBezTo>
                  <a:cubicBezTo>
                    <a:pt x="422039" y="138535"/>
                    <a:pt x="424196" y="159055"/>
                    <a:pt x="424196" y="179575"/>
                  </a:cubicBezTo>
                  <a:cubicBezTo>
                    <a:pt x="424556" y="217375"/>
                    <a:pt x="433545" y="260935"/>
                    <a:pt x="419522" y="296575"/>
                  </a:cubicBezTo>
                  <a:cubicBezTo>
                    <a:pt x="406578" y="328615"/>
                    <a:pt x="377453" y="335815"/>
                    <a:pt x="346531" y="343735"/>
                  </a:cubicBezTo>
                  <a:cubicBezTo>
                    <a:pt x="345812" y="343735"/>
                    <a:pt x="345093" y="343735"/>
                    <a:pt x="344373" y="343735"/>
                  </a:cubicBezTo>
                  <a:cubicBezTo>
                    <a:pt x="344733" y="364255"/>
                    <a:pt x="344733" y="384775"/>
                    <a:pt x="344733" y="405295"/>
                  </a:cubicBezTo>
                  <a:cubicBezTo>
                    <a:pt x="344733" y="411055"/>
                    <a:pt x="340059" y="413215"/>
                    <a:pt x="335744" y="412135"/>
                  </a:cubicBezTo>
                  <a:cubicBezTo>
                    <a:pt x="300866" y="446335"/>
                    <a:pt x="257360" y="457495"/>
                    <a:pt x="209538" y="455335"/>
                  </a:cubicBezTo>
                  <a:cubicBezTo>
                    <a:pt x="155244" y="453535"/>
                    <a:pt x="90523" y="460015"/>
                    <a:pt x="43420" y="429775"/>
                  </a:cubicBezTo>
                  <a:cubicBezTo>
                    <a:pt x="25082" y="417535"/>
                    <a:pt x="23644" y="399535"/>
                    <a:pt x="21487" y="379015"/>
                  </a:cubicBezTo>
                  <a:cubicBezTo>
                    <a:pt x="18610" y="344815"/>
                    <a:pt x="17172" y="294415"/>
                    <a:pt x="16093" y="260215"/>
                  </a:cubicBezTo>
                  <a:cubicBezTo>
                    <a:pt x="13217" y="191095"/>
                    <a:pt x="14655" y="122335"/>
                    <a:pt x="16453" y="53215"/>
                  </a:cubicBezTo>
                  <a:cubicBezTo>
                    <a:pt x="15015" y="52135"/>
                    <a:pt x="14295" y="49615"/>
                    <a:pt x="16093" y="47455"/>
                  </a:cubicBezTo>
                  <a:cubicBezTo>
                    <a:pt x="54566" y="10735"/>
                    <a:pt x="120726" y="3175"/>
                    <a:pt x="171424" y="4255"/>
                  </a:cubicBezTo>
                  <a:close/>
                  <a:moveTo>
                    <a:pt x="87980" y="3536"/>
                  </a:moveTo>
                  <a:cubicBezTo>
                    <a:pt x="88699" y="3175"/>
                    <a:pt x="89058" y="4620"/>
                    <a:pt x="87980" y="4981"/>
                  </a:cubicBezTo>
                  <a:cubicBezTo>
                    <a:pt x="57797" y="16904"/>
                    <a:pt x="26537" y="26659"/>
                    <a:pt x="5697" y="53394"/>
                  </a:cubicBezTo>
                  <a:cubicBezTo>
                    <a:pt x="4619" y="55200"/>
                    <a:pt x="2104" y="53394"/>
                    <a:pt x="3182" y="51949"/>
                  </a:cubicBezTo>
                  <a:cubicBezTo>
                    <a:pt x="22944" y="24130"/>
                    <a:pt x="57079" y="14736"/>
                    <a:pt x="87980" y="3536"/>
                  </a:cubicBezTo>
                  <a:close/>
                  <a:moveTo>
                    <a:pt x="72114" y="0"/>
                  </a:moveTo>
                  <a:cubicBezTo>
                    <a:pt x="72471" y="0"/>
                    <a:pt x="73185" y="1090"/>
                    <a:pt x="72471" y="1454"/>
                  </a:cubicBezTo>
                  <a:cubicBezTo>
                    <a:pt x="49980" y="11270"/>
                    <a:pt x="17493" y="23267"/>
                    <a:pt x="3570" y="45080"/>
                  </a:cubicBezTo>
                  <a:cubicBezTo>
                    <a:pt x="2142" y="47261"/>
                    <a:pt x="-1071" y="45443"/>
                    <a:pt x="357" y="42899"/>
                  </a:cubicBezTo>
                  <a:cubicBezTo>
                    <a:pt x="6426" y="30901"/>
                    <a:pt x="18921" y="24358"/>
                    <a:pt x="30702" y="18177"/>
                  </a:cubicBezTo>
                  <a:cubicBezTo>
                    <a:pt x="43911" y="10906"/>
                    <a:pt x="57477" y="4726"/>
                    <a:pt x="7211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B51F155-E3AF-F148-8336-BED9BE6C07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45997" y="1902841"/>
              <a:ext cx="484063" cy="501301"/>
            </a:xfrm>
            <a:custGeom>
              <a:avLst/>
              <a:gdLst>
                <a:gd name="connsiteX0" fmla="*/ 222395 w 271095"/>
                <a:gd name="connsiteY0" fmla="*/ 139230 h 280749"/>
                <a:gd name="connsiteX1" fmla="*/ 234583 w 271095"/>
                <a:gd name="connsiteY1" fmla="*/ 151448 h 280749"/>
                <a:gd name="connsiteX2" fmla="*/ 233867 w 271095"/>
                <a:gd name="connsiteY2" fmla="*/ 199243 h 280749"/>
                <a:gd name="connsiteX3" fmla="*/ 232791 w 271095"/>
                <a:gd name="connsiteY3" fmla="*/ 212180 h 280749"/>
                <a:gd name="connsiteX4" fmla="*/ 232074 w 271095"/>
                <a:gd name="connsiteY4" fmla="*/ 224398 h 280749"/>
                <a:gd name="connsiteX5" fmla="*/ 223112 w 271095"/>
                <a:gd name="connsiteY5" fmla="*/ 270037 h 280749"/>
                <a:gd name="connsiteX6" fmla="*/ 200529 w 271095"/>
                <a:gd name="connsiteY6" fmla="*/ 280458 h 280749"/>
                <a:gd name="connsiteX7" fmla="*/ 183680 w 271095"/>
                <a:gd name="connsiteY7" fmla="*/ 261412 h 280749"/>
                <a:gd name="connsiteX8" fmla="*/ 188340 w 271095"/>
                <a:gd name="connsiteY8" fmla="*/ 221523 h 280749"/>
                <a:gd name="connsiteX9" fmla="*/ 191925 w 271095"/>
                <a:gd name="connsiteY9" fmla="*/ 204993 h 280749"/>
                <a:gd name="connsiteX10" fmla="*/ 193359 w 271095"/>
                <a:gd name="connsiteY10" fmla="*/ 196009 h 280749"/>
                <a:gd name="connsiteX11" fmla="*/ 206981 w 271095"/>
                <a:gd name="connsiteY11" fmla="*/ 146417 h 280749"/>
                <a:gd name="connsiteX12" fmla="*/ 222395 w 271095"/>
                <a:gd name="connsiteY12" fmla="*/ 139230 h 280749"/>
                <a:gd name="connsiteX13" fmla="*/ 233193 w 271095"/>
                <a:gd name="connsiteY13" fmla="*/ 52067 h 280749"/>
                <a:gd name="connsiteX14" fmla="*/ 270716 w 271095"/>
                <a:gd name="connsiteY14" fmla="*/ 85589 h 280749"/>
                <a:gd name="connsiteX15" fmla="*/ 245100 w 271095"/>
                <a:gd name="connsiteY15" fmla="*/ 123436 h 280749"/>
                <a:gd name="connsiteX16" fmla="*/ 227060 w 271095"/>
                <a:gd name="connsiteY16" fmla="*/ 125238 h 280749"/>
                <a:gd name="connsiteX17" fmla="*/ 212267 w 271095"/>
                <a:gd name="connsiteY17" fmla="*/ 118750 h 280749"/>
                <a:gd name="connsiteX18" fmla="*/ 201443 w 271095"/>
                <a:gd name="connsiteY18" fmla="*/ 69729 h 280749"/>
                <a:gd name="connsiteX19" fmla="*/ 224895 w 271095"/>
                <a:gd name="connsiteY19" fmla="*/ 52788 h 280749"/>
                <a:gd name="connsiteX20" fmla="*/ 233193 w 271095"/>
                <a:gd name="connsiteY20" fmla="*/ 52067 h 280749"/>
                <a:gd name="connsiteX21" fmla="*/ 60114 w 271095"/>
                <a:gd name="connsiteY21" fmla="*/ 207 h 280749"/>
                <a:gd name="connsiteX22" fmla="*/ 68541 w 271095"/>
                <a:gd name="connsiteY22" fmla="*/ 5294 h 280749"/>
                <a:gd name="connsiteX23" fmla="*/ 66378 w 271095"/>
                <a:gd name="connsiteY23" fmla="*/ 81635 h 280749"/>
                <a:gd name="connsiteX24" fmla="*/ 62773 w 271095"/>
                <a:gd name="connsiteY24" fmla="*/ 97119 h 280749"/>
                <a:gd name="connsiteX25" fmla="*/ 61691 w 271095"/>
                <a:gd name="connsiteY25" fmla="*/ 103601 h 280749"/>
                <a:gd name="connsiteX26" fmla="*/ 62412 w 271095"/>
                <a:gd name="connsiteY26" fmla="*/ 103961 h 280749"/>
                <a:gd name="connsiteX27" fmla="*/ 90531 w 271095"/>
                <a:gd name="connsiteY27" fmla="*/ 107922 h 280749"/>
                <a:gd name="connsiteX28" fmla="*/ 113963 w 271095"/>
                <a:gd name="connsiteY28" fmla="*/ 110803 h 280749"/>
                <a:gd name="connsiteX29" fmla="*/ 118649 w 271095"/>
                <a:gd name="connsiteY29" fmla="*/ 96399 h 280749"/>
                <a:gd name="connsiteX30" fmla="*/ 140279 w 271095"/>
                <a:gd name="connsiteY30" fmla="*/ 27980 h 280749"/>
                <a:gd name="connsiteX31" fmla="*/ 157943 w 271095"/>
                <a:gd name="connsiteY31" fmla="*/ 16457 h 280749"/>
                <a:gd name="connsiteX32" fmla="*/ 170921 w 271095"/>
                <a:gd name="connsiteY32" fmla="*/ 34101 h 280749"/>
                <a:gd name="connsiteX33" fmla="*/ 153617 w 271095"/>
                <a:gd name="connsiteY33" fmla="*/ 135649 h 280749"/>
                <a:gd name="connsiteX34" fmla="*/ 152536 w 271095"/>
                <a:gd name="connsiteY34" fmla="*/ 141771 h 280749"/>
                <a:gd name="connsiteX35" fmla="*/ 149291 w 271095"/>
                <a:gd name="connsiteY35" fmla="*/ 155094 h 280749"/>
                <a:gd name="connsiteX36" fmla="*/ 141360 w 271095"/>
                <a:gd name="connsiteY36" fmla="*/ 180301 h 280749"/>
                <a:gd name="connsiteX37" fmla="*/ 129464 w 271095"/>
                <a:gd name="connsiteY37" fmla="*/ 233956 h 280749"/>
                <a:gd name="connsiteX38" fmla="*/ 121173 w 271095"/>
                <a:gd name="connsiteY38" fmla="*/ 251960 h 280749"/>
                <a:gd name="connsiteX39" fmla="*/ 101345 w 271095"/>
                <a:gd name="connsiteY39" fmla="*/ 257002 h 280749"/>
                <a:gd name="connsiteX40" fmla="*/ 83681 w 271095"/>
                <a:gd name="connsiteY40" fmla="*/ 236476 h 280749"/>
                <a:gd name="connsiteX41" fmla="*/ 98462 w 271095"/>
                <a:gd name="connsiteY41" fmla="*/ 159416 h 280749"/>
                <a:gd name="connsiteX42" fmla="*/ 99183 w 271095"/>
                <a:gd name="connsiteY42" fmla="*/ 157255 h 280749"/>
                <a:gd name="connsiteX43" fmla="*/ 83321 w 271095"/>
                <a:gd name="connsiteY43" fmla="*/ 153654 h 280749"/>
                <a:gd name="connsiteX44" fmla="*/ 68901 w 271095"/>
                <a:gd name="connsiteY44" fmla="*/ 150413 h 280749"/>
                <a:gd name="connsiteX45" fmla="*/ 51958 w 271095"/>
                <a:gd name="connsiteY45" fmla="*/ 145732 h 280749"/>
                <a:gd name="connsiteX46" fmla="*/ 41143 w 271095"/>
                <a:gd name="connsiteY46" fmla="*/ 216311 h 280749"/>
                <a:gd name="connsiteX47" fmla="*/ 33933 w 271095"/>
                <a:gd name="connsiteY47" fmla="*/ 232515 h 280749"/>
                <a:gd name="connsiteX48" fmla="*/ 15548 w 271095"/>
                <a:gd name="connsiteY48" fmla="*/ 237197 h 280749"/>
                <a:gd name="connsiteX49" fmla="*/ 47 w 271095"/>
                <a:gd name="connsiteY49" fmla="*/ 218111 h 280749"/>
                <a:gd name="connsiteX50" fmla="*/ 14466 w 271095"/>
                <a:gd name="connsiteY50" fmla="*/ 124846 h 280749"/>
                <a:gd name="connsiteX51" fmla="*/ 23118 w 271095"/>
                <a:gd name="connsiteY51" fmla="*/ 89197 h 280749"/>
                <a:gd name="connsiteX52" fmla="*/ 25642 w 271095"/>
                <a:gd name="connsiteY52" fmla="*/ 74433 h 280749"/>
                <a:gd name="connsiteX53" fmla="*/ 50876 w 271095"/>
                <a:gd name="connsiteY53" fmla="*/ 2413 h 280749"/>
                <a:gd name="connsiteX54" fmla="*/ 60114 w 271095"/>
                <a:gd name="connsiteY54" fmla="*/ 207 h 28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095" h="280749">
                  <a:moveTo>
                    <a:pt x="222395" y="139230"/>
                  </a:moveTo>
                  <a:cubicBezTo>
                    <a:pt x="228489" y="139948"/>
                    <a:pt x="233150" y="145339"/>
                    <a:pt x="234583" y="151448"/>
                  </a:cubicBezTo>
                  <a:cubicBezTo>
                    <a:pt x="237093" y="166900"/>
                    <a:pt x="235659" y="183431"/>
                    <a:pt x="233867" y="199243"/>
                  </a:cubicBezTo>
                  <a:cubicBezTo>
                    <a:pt x="233508" y="203555"/>
                    <a:pt x="233150" y="208227"/>
                    <a:pt x="232791" y="212180"/>
                  </a:cubicBezTo>
                  <a:cubicBezTo>
                    <a:pt x="232433" y="215774"/>
                    <a:pt x="232433" y="220086"/>
                    <a:pt x="232074" y="224398"/>
                  </a:cubicBezTo>
                  <a:cubicBezTo>
                    <a:pt x="231716" y="239491"/>
                    <a:pt x="230999" y="257100"/>
                    <a:pt x="223112" y="270037"/>
                  </a:cubicBezTo>
                  <a:cubicBezTo>
                    <a:pt x="218452" y="277943"/>
                    <a:pt x="209132" y="281896"/>
                    <a:pt x="200529" y="280458"/>
                  </a:cubicBezTo>
                  <a:cubicBezTo>
                    <a:pt x="191208" y="278662"/>
                    <a:pt x="184756" y="271115"/>
                    <a:pt x="183680" y="261412"/>
                  </a:cubicBezTo>
                  <a:cubicBezTo>
                    <a:pt x="181888" y="248475"/>
                    <a:pt x="185114" y="234820"/>
                    <a:pt x="188340" y="221523"/>
                  </a:cubicBezTo>
                  <a:cubicBezTo>
                    <a:pt x="189774" y="215414"/>
                    <a:pt x="190850" y="210024"/>
                    <a:pt x="191925" y="204993"/>
                  </a:cubicBezTo>
                  <a:cubicBezTo>
                    <a:pt x="192283" y="202118"/>
                    <a:pt x="193000" y="198884"/>
                    <a:pt x="193359" y="196009"/>
                  </a:cubicBezTo>
                  <a:cubicBezTo>
                    <a:pt x="195510" y="179478"/>
                    <a:pt x="198378" y="160791"/>
                    <a:pt x="206981" y="146417"/>
                  </a:cubicBezTo>
                  <a:cubicBezTo>
                    <a:pt x="210207" y="140667"/>
                    <a:pt x="216301" y="137792"/>
                    <a:pt x="222395" y="139230"/>
                  </a:cubicBezTo>
                  <a:close/>
                  <a:moveTo>
                    <a:pt x="233193" y="52067"/>
                  </a:moveTo>
                  <a:cubicBezTo>
                    <a:pt x="253037" y="53869"/>
                    <a:pt x="267830" y="66846"/>
                    <a:pt x="270716" y="85589"/>
                  </a:cubicBezTo>
                  <a:cubicBezTo>
                    <a:pt x="273602" y="103972"/>
                    <a:pt x="259531" y="118390"/>
                    <a:pt x="245100" y="123436"/>
                  </a:cubicBezTo>
                  <a:cubicBezTo>
                    <a:pt x="239327" y="125959"/>
                    <a:pt x="233193" y="126320"/>
                    <a:pt x="227060" y="125238"/>
                  </a:cubicBezTo>
                  <a:cubicBezTo>
                    <a:pt x="222009" y="124157"/>
                    <a:pt x="216958" y="121994"/>
                    <a:pt x="212267" y="118750"/>
                  </a:cubicBezTo>
                  <a:cubicBezTo>
                    <a:pt x="197475" y="107576"/>
                    <a:pt x="194588" y="84508"/>
                    <a:pt x="201443" y="69729"/>
                  </a:cubicBezTo>
                  <a:cubicBezTo>
                    <a:pt x="205412" y="61078"/>
                    <a:pt x="214432" y="52428"/>
                    <a:pt x="224895" y="52788"/>
                  </a:cubicBezTo>
                  <a:cubicBezTo>
                    <a:pt x="227781" y="52067"/>
                    <a:pt x="230668" y="52067"/>
                    <a:pt x="233193" y="52067"/>
                  </a:cubicBezTo>
                  <a:close/>
                  <a:moveTo>
                    <a:pt x="60114" y="207"/>
                  </a:moveTo>
                  <a:cubicBezTo>
                    <a:pt x="63404" y="793"/>
                    <a:pt x="66558" y="2593"/>
                    <a:pt x="68541" y="5294"/>
                  </a:cubicBezTo>
                  <a:cubicBezTo>
                    <a:pt x="80437" y="22938"/>
                    <a:pt x="72145" y="56788"/>
                    <a:pt x="66378" y="81635"/>
                  </a:cubicBezTo>
                  <a:cubicBezTo>
                    <a:pt x="64936" y="87756"/>
                    <a:pt x="63494" y="93158"/>
                    <a:pt x="62773" y="97119"/>
                  </a:cubicBezTo>
                  <a:cubicBezTo>
                    <a:pt x="62412" y="99279"/>
                    <a:pt x="62052" y="101440"/>
                    <a:pt x="61691" y="103601"/>
                  </a:cubicBezTo>
                  <a:lnTo>
                    <a:pt x="62412" y="103961"/>
                  </a:lnTo>
                  <a:cubicBezTo>
                    <a:pt x="71785" y="105401"/>
                    <a:pt x="81158" y="107202"/>
                    <a:pt x="90531" y="107922"/>
                  </a:cubicBezTo>
                  <a:cubicBezTo>
                    <a:pt x="98101" y="108642"/>
                    <a:pt x="106032" y="109362"/>
                    <a:pt x="113963" y="110803"/>
                  </a:cubicBezTo>
                  <a:lnTo>
                    <a:pt x="118649" y="96399"/>
                  </a:lnTo>
                  <a:cubicBezTo>
                    <a:pt x="125859" y="74073"/>
                    <a:pt x="133429" y="51026"/>
                    <a:pt x="140279" y="27980"/>
                  </a:cubicBezTo>
                  <a:cubicBezTo>
                    <a:pt x="142442" y="19698"/>
                    <a:pt x="150012" y="15016"/>
                    <a:pt x="157943" y="16457"/>
                  </a:cubicBezTo>
                  <a:cubicBezTo>
                    <a:pt x="166595" y="18257"/>
                    <a:pt x="172002" y="25459"/>
                    <a:pt x="170921" y="34101"/>
                  </a:cubicBezTo>
                  <a:cubicBezTo>
                    <a:pt x="166955" y="69031"/>
                    <a:pt x="161187" y="101800"/>
                    <a:pt x="153617" y="135649"/>
                  </a:cubicBezTo>
                  <a:cubicBezTo>
                    <a:pt x="153257" y="138170"/>
                    <a:pt x="152536" y="139970"/>
                    <a:pt x="152536" y="141771"/>
                  </a:cubicBezTo>
                  <a:cubicBezTo>
                    <a:pt x="152175" y="144652"/>
                    <a:pt x="151454" y="147893"/>
                    <a:pt x="149291" y="155094"/>
                  </a:cubicBezTo>
                  <a:cubicBezTo>
                    <a:pt x="147128" y="163017"/>
                    <a:pt x="144244" y="172019"/>
                    <a:pt x="141360" y="180301"/>
                  </a:cubicBezTo>
                  <a:cubicBezTo>
                    <a:pt x="135592" y="197946"/>
                    <a:pt x="129464" y="216671"/>
                    <a:pt x="129464" y="233956"/>
                  </a:cubicBezTo>
                  <a:cubicBezTo>
                    <a:pt x="129464" y="241158"/>
                    <a:pt x="126580" y="247639"/>
                    <a:pt x="121173" y="251960"/>
                  </a:cubicBezTo>
                  <a:cubicBezTo>
                    <a:pt x="115765" y="256282"/>
                    <a:pt x="108555" y="258082"/>
                    <a:pt x="101345" y="257002"/>
                  </a:cubicBezTo>
                  <a:cubicBezTo>
                    <a:pt x="90891" y="255201"/>
                    <a:pt x="84402" y="247279"/>
                    <a:pt x="83681" y="236476"/>
                  </a:cubicBezTo>
                  <a:cubicBezTo>
                    <a:pt x="81879" y="209829"/>
                    <a:pt x="90531" y="184262"/>
                    <a:pt x="98462" y="159416"/>
                  </a:cubicBezTo>
                  <a:cubicBezTo>
                    <a:pt x="98822" y="158695"/>
                    <a:pt x="99183" y="157975"/>
                    <a:pt x="99183" y="157255"/>
                  </a:cubicBezTo>
                  <a:cubicBezTo>
                    <a:pt x="94136" y="155815"/>
                    <a:pt x="88368" y="154734"/>
                    <a:pt x="83321" y="153654"/>
                  </a:cubicBezTo>
                  <a:cubicBezTo>
                    <a:pt x="78634" y="152574"/>
                    <a:pt x="73948" y="151493"/>
                    <a:pt x="68901" y="150413"/>
                  </a:cubicBezTo>
                  <a:cubicBezTo>
                    <a:pt x="63494" y="148973"/>
                    <a:pt x="57726" y="147532"/>
                    <a:pt x="51958" y="145732"/>
                  </a:cubicBezTo>
                  <a:cubicBezTo>
                    <a:pt x="45829" y="169498"/>
                    <a:pt x="40783" y="193625"/>
                    <a:pt x="41143" y="216311"/>
                  </a:cubicBezTo>
                  <a:cubicBezTo>
                    <a:pt x="41143" y="222793"/>
                    <a:pt x="38620" y="228194"/>
                    <a:pt x="33933" y="232515"/>
                  </a:cubicBezTo>
                  <a:cubicBezTo>
                    <a:pt x="28886" y="236836"/>
                    <a:pt x="22397" y="238277"/>
                    <a:pt x="15548" y="237197"/>
                  </a:cubicBezTo>
                  <a:cubicBezTo>
                    <a:pt x="6536" y="235396"/>
                    <a:pt x="47" y="227834"/>
                    <a:pt x="47" y="218111"/>
                  </a:cubicBezTo>
                  <a:cubicBezTo>
                    <a:pt x="-674" y="186783"/>
                    <a:pt x="6896" y="155455"/>
                    <a:pt x="14466" y="124846"/>
                  </a:cubicBezTo>
                  <a:cubicBezTo>
                    <a:pt x="17711" y="112963"/>
                    <a:pt x="20595" y="100720"/>
                    <a:pt x="23118" y="89197"/>
                  </a:cubicBezTo>
                  <a:cubicBezTo>
                    <a:pt x="23839" y="85236"/>
                    <a:pt x="24921" y="80194"/>
                    <a:pt x="25642" y="74433"/>
                  </a:cubicBezTo>
                  <a:cubicBezTo>
                    <a:pt x="29607" y="49586"/>
                    <a:pt x="35015" y="15016"/>
                    <a:pt x="50876" y="2413"/>
                  </a:cubicBezTo>
                  <a:cubicBezTo>
                    <a:pt x="53400" y="252"/>
                    <a:pt x="56825" y="-378"/>
                    <a:pt x="60114" y="2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FE4CE996-A389-9D42-8519-55A6AB5453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17177" y="5706127"/>
              <a:ext cx="780439" cy="746705"/>
            </a:xfrm>
            <a:custGeom>
              <a:avLst/>
              <a:gdLst>
                <a:gd name="connsiteX0" fmla="*/ 4734 w 437077"/>
                <a:gd name="connsiteY0" fmla="*/ 374254 h 418184"/>
                <a:gd name="connsiteX1" fmla="*/ 73779 w 437077"/>
                <a:gd name="connsiteY1" fmla="*/ 411300 h 418184"/>
                <a:gd name="connsiteX2" fmla="*/ 73779 w 437077"/>
                <a:gd name="connsiteY2" fmla="*/ 418134 h 418184"/>
                <a:gd name="connsiteX3" fmla="*/ 3303 w 437077"/>
                <a:gd name="connsiteY3" fmla="*/ 375333 h 418184"/>
                <a:gd name="connsiteX4" fmla="*/ 4734 w 437077"/>
                <a:gd name="connsiteY4" fmla="*/ 374254 h 418184"/>
                <a:gd name="connsiteX5" fmla="*/ 2274 w 437077"/>
                <a:gd name="connsiteY5" fmla="*/ 336500 h 418184"/>
                <a:gd name="connsiteX6" fmla="*/ 43773 w 437077"/>
                <a:gd name="connsiteY6" fmla="*/ 389577 h 418184"/>
                <a:gd name="connsiteX7" fmla="*/ 96719 w 437077"/>
                <a:gd name="connsiteY7" fmla="*/ 397770 h 418184"/>
                <a:gd name="connsiteX8" fmla="*/ 96362 w 437077"/>
                <a:gd name="connsiteY8" fmla="*/ 404538 h 418184"/>
                <a:gd name="connsiteX9" fmla="*/ 127 w 437077"/>
                <a:gd name="connsiteY9" fmla="*/ 337212 h 418184"/>
                <a:gd name="connsiteX10" fmla="*/ 2274 w 437077"/>
                <a:gd name="connsiteY10" fmla="*/ 336500 h 418184"/>
                <a:gd name="connsiteX11" fmla="*/ 78447 w 437077"/>
                <a:gd name="connsiteY11" fmla="*/ 276304 h 418184"/>
                <a:gd name="connsiteX12" fmla="*/ 58329 w 437077"/>
                <a:gd name="connsiteY12" fmla="*/ 278040 h 418184"/>
                <a:gd name="connsiteX13" fmla="*/ 42825 w 437077"/>
                <a:gd name="connsiteY13" fmla="*/ 288107 h 418184"/>
                <a:gd name="connsiteX14" fmla="*/ 35614 w 437077"/>
                <a:gd name="connsiteY14" fmla="*/ 335926 h 418184"/>
                <a:gd name="connsiteX15" fmla="*/ 103399 w 437077"/>
                <a:gd name="connsiteY15" fmla="*/ 355701 h 418184"/>
                <a:gd name="connsiteX16" fmla="*/ 116019 w 437077"/>
                <a:gd name="connsiteY16" fmla="*/ 319028 h 418184"/>
                <a:gd name="connsiteX17" fmla="*/ 78447 w 437077"/>
                <a:gd name="connsiteY17" fmla="*/ 276304 h 418184"/>
                <a:gd name="connsiteX18" fmla="*/ 346163 w 437077"/>
                <a:gd name="connsiteY18" fmla="*/ 274276 h 418184"/>
                <a:gd name="connsiteX19" fmla="*/ 332715 w 437077"/>
                <a:gd name="connsiteY19" fmla="*/ 285231 h 418184"/>
                <a:gd name="connsiteX20" fmla="*/ 390405 w 437077"/>
                <a:gd name="connsiteY20" fmla="*/ 321185 h 418184"/>
                <a:gd name="connsiteX21" fmla="*/ 395813 w 437077"/>
                <a:gd name="connsiteY21" fmla="*/ 306803 h 418184"/>
                <a:gd name="connsiteX22" fmla="*/ 388602 w 437077"/>
                <a:gd name="connsiteY22" fmla="*/ 296017 h 418184"/>
                <a:gd name="connsiteX23" fmla="*/ 346163 w 437077"/>
                <a:gd name="connsiteY23" fmla="*/ 274276 h 418184"/>
                <a:gd name="connsiteX24" fmla="*/ 364308 w 437077"/>
                <a:gd name="connsiteY24" fmla="*/ 225268 h 418184"/>
                <a:gd name="connsiteX25" fmla="*/ 392307 w 437077"/>
                <a:gd name="connsiteY25" fmla="*/ 232374 h 418184"/>
                <a:gd name="connsiteX26" fmla="*/ 388688 w 437077"/>
                <a:gd name="connsiteY26" fmla="*/ 238452 h 418184"/>
                <a:gd name="connsiteX27" fmla="*/ 301481 w 437077"/>
                <a:gd name="connsiteY27" fmla="*/ 259905 h 418184"/>
                <a:gd name="connsiteX28" fmla="*/ 298224 w 437077"/>
                <a:gd name="connsiteY28" fmla="*/ 258832 h 418184"/>
                <a:gd name="connsiteX29" fmla="*/ 335495 w 437077"/>
                <a:gd name="connsiteY29" fmla="*/ 229156 h 418184"/>
                <a:gd name="connsiteX30" fmla="*/ 364308 w 437077"/>
                <a:gd name="connsiteY30" fmla="*/ 225268 h 418184"/>
                <a:gd name="connsiteX31" fmla="*/ 370104 w 437077"/>
                <a:gd name="connsiteY31" fmla="*/ 209326 h 418184"/>
                <a:gd name="connsiteX32" fmla="*/ 390388 w 437077"/>
                <a:gd name="connsiteY32" fmla="*/ 214425 h 418184"/>
                <a:gd name="connsiteX33" fmla="*/ 386795 w 437077"/>
                <a:gd name="connsiteY33" fmla="*/ 220422 h 418184"/>
                <a:gd name="connsiteX34" fmla="*/ 309184 w 437077"/>
                <a:gd name="connsiteY34" fmla="*/ 232416 h 418184"/>
                <a:gd name="connsiteX35" fmla="*/ 308106 w 437077"/>
                <a:gd name="connsiteY35" fmla="*/ 231005 h 418184"/>
                <a:gd name="connsiteX36" fmla="*/ 370104 w 437077"/>
                <a:gd name="connsiteY36" fmla="*/ 209326 h 418184"/>
                <a:gd name="connsiteX37" fmla="*/ 348886 w 437077"/>
                <a:gd name="connsiteY37" fmla="*/ 199416 h 418184"/>
                <a:gd name="connsiteX38" fmla="*/ 379991 w 437077"/>
                <a:gd name="connsiteY38" fmla="*/ 202302 h 418184"/>
                <a:gd name="connsiteX39" fmla="*/ 376755 w 437077"/>
                <a:gd name="connsiteY39" fmla="*/ 207714 h 418184"/>
                <a:gd name="connsiteX40" fmla="*/ 321017 w 437077"/>
                <a:gd name="connsiteY40" fmla="*/ 214930 h 418184"/>
                <a:gd name="connsiteX41" fmla="*/ 319939 w 437077"/>
                <a:gd name="connsiteY41" fmla="*/ 212766 h 418184"/>
                <a:gd name="connsiteX42" fmla="*/ 348886 w 437077"/>
                <a:gd name="connsiteY42" fmla="*/ 199416 h 418184"/>
                <a:gd name="connsiteX43" fmla="*/ 390405 w 437077"/>
                <a:gd name="connsiteY43" fmla="*/ 47932 h 418184"/>
                <a:gd name="connsiteX44" fmla="*/ 311442 w 437077"/>
                <a:gd name="connsiteY44" fmla="*/ 57640 h 418184"/>
                <a:gd name="connsiteX45" fmla="*/ 140176 w 437077"/>
                <a:gd name="connsiteY45" fmla="*/ 69864 h 418184"/>
                <a:gd name="connsiteX46" fmla="*/ 143421 w 437077"/>
                <a:gd name="connsiteY46" fmla="*/ 158312 h 418184"/>
                <a:gd name="connsiteX47" fmla="*/ 397976 w 437077"/>
                <a:gd name="connsiteY47" fmla="*/ 126312 h 418184"/>
                <a:gd name="connsiteX48" fmla="*/ 398337 w 437077"/>
                <a:gd name="connsiteY48" fmla="*/ 126312 h 418184"/>
                <a:gd name="connsiteX49" fmla="*/ 390405 w 437077"/>
                <a:gd name="connsiteY49" fmla="*/ 47932 h 418184"/>
                <a:gd name="connsiteX50" fmla="*/ 209624 w 437077"/>
                <a:gd name="connsiteY50" fmla="*/ 20750 h 418184"/>
                <a:gd name="connsiteX51" fmla="*/ 210342 w 437077"/>
                <a:gd name="connsiteY51" fmla="*/ 23219 h 418184"/>
                <a:gd name="connsiteX52" fmla="*/ 114127 w 437077"/>
                <a:gd name="connsiteY52" fmla="*/ 32744 h 418184"/>
                <a:gd name="connsiteX53" fmla="*/ 113409 w 437077"/>
                <a:gd name="connsiteY53" fmla="*/ 27805 h 418184"/>
                <a:gd name="connsiteX54" fmla="*/ 162235 w 437077"/>
                <a:gd name="connsiteY54" fmla="*/ 23219 h 418184"/>
                <a:gd name="connsiteX55" fmla="*/ 209624 w 437077"/>
                <a:gd name="connsiteY55" fmla="*/ 20750 h 418184"/>
                <a:gd name="connsiteX56" fmla="*/ 368771 w 437077"/>
                <a:gd name="connsiteY56" fmla="*/ 13686 h 418184"/>
                <a:gd name="connsiteX57" fmla="*/ 416725 w 437077"/>
                <a:gd name="connsiteY57" fmla="*/ 26359 h 418184"/>
                <a:gd name="connsiteX58" fmla="*/ 428263 w 437077"/>
                <a:gd name="connsiteY58" fmla="*/ 73100 h 418184"/>
                <a:gd name="connsiteX59" fmla="*/ 434753 w 437077"/>
                <a:gd name="connsiteY59" fmla="*/ 174491 h 418184"/>
                <a:gd name="connsiteX60" fmla="*/ 425739 w 437077"/>
                <a:gd name="connsiteY60" fmla="*/ 326219 h 418184"/>
                <a:gd name="connsiteX61" fmla="*/ 338845 w 437077"/>
                <a:gd name="connsiteY61" fmla="*/ 375477 h 418184"/>
                <a:gd name="connsiteX62" fmla="*/ 294856 w 437077"/>
                <a:gd name="connsiteY62" fmla="*/ 290264 h 418184"/>
                <a:gd name="connsiteX63" fmla="*/ 404466 w 437077"/>
                <a:gd name="connsiteY63" fmla="*/ 255748 h 418184"/>
                <a:gd name="connsiteX64" fmla="*/ 401221 w 437077"/>
                <a:gd name="connsiteY64" fmla="*/ 161548 h 418184"/>
                <a:gd name="connsiteX65" fmla="*/ 144864 w 437077"/>
                <a:gd name="connsiteY65" fmla="*/ 178087 h 418184"/>
                <a:gd name="connsiteX66" fmla="*/ 145945 w 437077"/>
                <a:gd name="connsiteY66" fmla="*/ 302129 h 418184"/>
                <a:gd name="connsiteX67" fmla="*/ 85371 w 437077"/>
                <a:gd name="connsiteY67" fmla="*/ 390937 h 418184"/>
                <a:gd name="connsiteX68" fmla="*/ 37417 w 437077"/>
                <a:gd name="connsiteY68" fmla="*/ 375836 h 418184"/>
                <a:gd name="connsiteX69" fmla="*/ 17586 w 437077"/>
                <a:gd name="connsiteY69" fmla="*/ 347072 h 418184"/>
                <a:gd name="connsiteX70" fmla="*/ 65180 w 437077"/>
                <a:gd name="connsiteY70" fmla="*/ 255029 h 418184"/>
                <a:gd name="connsiteX71" fmla="*/ 119985 w 437077"/>
                <a:gd name="connsiteY71" fmla="*/ 279838 h 418184"/>
                <a:gd name="connsiteX72" fmla="*/ 119624 w 437077"/>
                <a:gd name="connsiteY72" fmla="*/ 228423 h 418184"/>
                <a:gd name="connsiteX73" fmla="*/ 107005 w 437077"/>
                <a:gd name="connsiteY73" fmla="*/ 55123 h 418184"/>
                <a:gd name="connsiteX74" fmla="*/ 119624 w 437077"/>
                <a:gd name="connsiteY74" fmla="*/ 38943 h 418184"/>
                <a:gd name="connsiteX75" fmla="*/ 316490 w 437077"/>
                <a:gd name="connsiteY75" fmla="*/ 23124 h 418184"/>
                <a:gd name="connsiteX76" fmla="*/ 368771 w 437077"/>
                <a:gd name="connsiteY76" fmla="*/ 13686 h 418184"/>
                <a:gd name="connsiteX77" fmla="*/ 202770 w 437077"/>
                <a:gd name="connsiteY77" fmla="*/ 11598 h 418184"/>
                <a:gd name="connsiteX78" fmla="*/ 202770 w 437077"/>
                <a:gd name="connsiteY78" fmla="*/ 13466 h 418184"/>
                <a:gd name="connsiteX79" fmla="*/ 116931 w 437077"/>
                <a:gd name="connsiteY79" fmla="*/ 23551 h 418184"/>
                <a:gd name="connsiteX80" fmla="*/ 116574 w 437077"/>
                <a:gd name="connsiteY80" fmla="*/ 17948 h 418184"/>
                <a:gd name="connsiteX81" fmla="*/ 202770 w 437077"/>
                <a:gd name="connsiteY81" fmla="*/ 11598 h 418184"/>
                <a:gd name="connsiteX82" fmla="*/ 180317 w 437077"/>
                <a:gd name="connsiteY82" fmla="*/ 398 h 418184"/>
                <a:gd name="connsiteX83" fmla="*/ 206804 w 437077"/>
                <a:gd name="connsiteY83" fmla="*/ 964 h 418184"/>
                <a:gd name="connsiteX84" fmla="*/ 206804 w 437077"/>
                <a:gd name="connsiteY84" fmla="*/ 4101 h 418184"/>
                <a:gd name="connsiteX85" fmla="*/ 154279 w 437077"/>
                <a:gd name="connsiteY85" fmla="*/ 7934 h 418184"/>
                <a:gd name="connsiteX86" fmla="*/ 113627 w 437077"/>
                <a:gd name="connsiteY86" fmla="*/ 11767 h 418184"/>
                <a:gd name="connsiteX87" fmla="*/ 112188 w 437077"/>
                <a:gd name="connsiteY87" fmla="*/ 6540 h 418184"/>
                <a:gd name="connsiteX88" fmla="*/ 153560 w 437077"/>
                <a:gd name="connsiteY88" fmla="*/ 2707 h 418184"/>
                <a:gd name="connsiteX89" fmla="*/ 180317 w 437077"/>
                <a:gd name="connsiteY89" fmla="*/ 398 h 4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37077" h="418184">
                  <a:moveTo>
                    <a:pt x="4734" y="374254"/>
                  </a:moveTo>
                  <a:cubicBezTo>
                    <a:pt x="21190" y="395475"/>
                    <a:pt x="47663" y="408423"/>
                    <a:pt x="73779" y="411300"/>
                  </a:cubicBezTo>
                  <a:cubicBezTo>
                    <a:pt x="78429" y="411660"/>
                    <a:pt x="78072" y="418854"/>
                    <a:pt x="73779" y="418134"/>
                  </a:cubicBezTo>
                  <a:cubicBezTo>
                    <a:pt x="45159" y="414178"/>
                    <a:pt x="19044" y="399791"/>
                    <a:pt x="3303" y="375333"/>
                  </a:cubicBezTo>
                  <a:cubicBezTo>
                    <a:pt x="2587" y="374254"/>
                    <a:pt x="4018" y="373175"/>
                    <a:pt x="4734" y="374254"/>
                  </a:cubicBezTo>
                  <a:close/>
                  <a:moveTo>
                    <a:pt x="2274" y="336500"/>
                  </a:moveTo>
                  <a:cubicBezTo>
                    <a:pt x="9071" y="355735"/>
                    <a:pt x="24812" y="379959"/>
                    <a:pt x="43773" y="389577"/>
                  </a:cubicBezTo>
                  <a:cubicBezTo>
                    <a:pt x="60587" y="398126"/>
                    <a:pt x="78116" y="399195"/>
                    <a:pt x="96719" y="397770"/>
                  </a:cubicBezTo>
                  <a:cubicBezTo>
                    <a:pt x="100654" y="397770"/>
                    <a:pt x="100654" y="403826"/>
                    <a:pt x="96362" y="404538"/>
                  </a:cubicBezTo>
                  <a:cubicBezTo>
                    <a:pt x="50928" y="407744"/>
                    <a:pt x="10145" y="384234"/>
                    <a:pt x="127" y="337212"/>
                  </a:cubicBezTo>
                  <a:cubicBezTo>
                    <a:pt x="-588" y="335431"/>
                    <a:pt x="1916" y="335075"/>
                    <a:pt x="2274" y="336500"/>
                  </a:cubicBezTo>
                  <a:close/>
                  <a:moveTo>
                    <a:pt x="78447" y="276304"/>
                  </a:moveTo>
                  <a:cubicBezTo>
                    <a:pt x="72076" y="275029"/>
                    <a:pt x="65270" y="275433"/>
                    <a:pt x="58329" y="278040"/>
                  </a:cubicBezTo>
                  <a:cubicBezTo>
                    <a:pt x="52200" y="280197"/>
                    <a:pt x="46791" y="283792"/>
                    <a:pt x="42825" y="288107"/>
                  </a:cubicBezTo>
                  <a:cubicBezTo>
                    <a:pt x="32729" y="301051"/>
                    <a:pt x="30566" y="320106"/>
                    <a:pt x="35614" y="335926"/>
                  </a:cubicBezTo>
                  <a:cubicBezTo>
                    <a:pt x="43907" y="361094"/>
                    <a:pt x="82126" y="373679"/>
                    <a:pt x="103399" y="355701"/>
                  </a:cubicBezTo>
                  <a:cubicBezTo>
                    <a:pt x="109168" y="346353"/>
                    <a:pt x="113134" y="333409"/>
                    <a:pt x="116019" y="319028"/>
                  </a:cubicBezTo>
                  <a:cubicBezTo>
                    <a:pt x="112774" y="299073"/>
                    <a:pt x="97563" y="280130"/>
                    <a:pt x="78447" y="276304"/>
                  </a:cubicBezTo>
                  <a:close/>
                  <a:moveTo>
                    <a:pt x="346163" y="274276"/>
                  </a:moveTo>
                  <a:cubicBezTo>
                    <a:pt x="340805" y="275905"/>
                    <a:pt x="336050" y="279388"/>
                    <a:pt x="332715" y="285231"/>
                  </a:cubicBezTo>
                  <a:cubicBezTo>
                    <a:pt x="312163" y="322623"/>
                    <a:pt x="368771" y="369004"/>
                    <a:pt x="390405" y="321185"/>
                  </a:cubicBezTo>
                  <a:cubicBezTo>
                    <a:pt x="392568" y="316511"/>
                    <a:pt x="394371" y="311837"/>
                    <a:pt x="395813" y="306803"/>
                  </a:cubicBezTo>
                  <a:cubicBezTo>
                    <a:pt x="392929" y="304646"/>
                    <a:pt x="390044" y="301051"/>
                    <a:pt x="388602" y="296017"/>
                  </a:cubicBezTo>
                  <a:cubicBezTo>
                    <a:pt x="383734" y="281186"/>
                    <a:pt x="362236" y="269388"/>
                    <a:pt x="346163" y="274276"/>
                  </a:cubicBezTo>
                  <a:close/>
                  <a:moveTo>
                    <a:pt x="364308" y="225268"/>
                  </a:moveTo>
                  <a:cubicBezTo>
                    <a:pt x="374033" y="225402"/>
                    <a:pt x="383622" y="227368"/>
                    <a:pt x="392307" y="232374"/>
                  </a:cubicBezTo>
                  <a:cubicBezTo>
                    <a:pt x="395925" y="234877"/>
                    <a:pt x="392307" y="240597"/>
                    <a:pt x="388688" y="238452"/>
                  </a:cubicBezTo>
                  <a:cubicBezTo>
                    <a:pt x="364806" y="223078"/>
                    <a:pt x="313422" y="232374"/>
                    <a:pt x="301481" y="259905"/>
                  </a:cubicBezTo>
                  <a:cubicBezTo>
                    <a:pt x="300395" y="261692"/>
                    <a:pt x="297862" y="260977"/>
                    <a:pt x="298224" y="258832"/>
                  </a:cubicBezTo>
                  <a:cubicBezTo>
                    <a:pt x="300757" y="243815"/>
                    <a:pt x="321745" y="232731"/>
                    <a:pt x="335495" y="229156"/>
                  </a:cubicBezTo>
                  <a:cubicBezTo>
                    <a:pt x="344723" y="226832"/>
                    <a:pt x="354583" y="225134"/>
                    <a:pt x="364308" y="225268"/>
                  </a:cubicBezTo>
                  <a:close/>
                  <a:moveTo>
                    <a:pt x="370104" y="209326"/>
                  </a:moveTo>
                  <a:cubicBezTo>
                    <a:pt x="377431" y="209662"/>
                    <a:pt x="384370" y="211250"/>
                    <a:pt x="390388" y="214425"/>
                  </a:cubicBezTo>
                  <a:cubicBezTo>
                    <a:pt x="394341" y="216541"/>
                    <a:pt x="390748" y="222539"/>
                    <a:pt x="386795" y="220422"/>
                  </a:cubicBezTo>
                  <a:cubicBezTo>
                    <a:pt x="364877" y="208780"/>
                    <a:pt x="328587" y="220069"/>
                    <a:pt x="309184" y="232416"/>
                  </a:cubicBezTo>
                  <a:cubicBezTo>
                    <a:pt x="308106" y="233122"/>
                    <a:pt x="307387" y="231711"/>
                    <a:pt x="308106" y="231005"/>
                  </a:cubicBezTo>
                  <a:cubicBezTo>
                    <a:pt x="322658" y="218570"/>
                    <a:pt x="348124" y="208317"/>
                    <a:pt x="370104" y="209326"/>
                  </a:cubicBezTo>
                  <a:close/>
                  <a:moveTo>
                    <a:pt x="348886" y="199416"/>
                  </a:moveTo>
                  <a:cubicBezTo>
                    <a:pt x="359674" y="196980"/>
                    <a:pt x="370822" y="197251"/>
                    <a:pt x="379991" y="202302"/>
                  </a:cubicBezTo>
                  <a:cubicBezTo>
                    <a:pt x="383228" y="204106"/>
                    <a:pt x="379991" y="209518"/>
                    <a:pt x="376755" y="207714"/>
                  </a:cubicBezTo>
                  <a:cubicBezTo>
                    <a:pt x="358056" y="199055"/>
                    <a:pt x="338278" y="207353"/>
                    <a:pt x="321017" y="214930"/>
                  </a:cubicBezTo>
                  <a:cubicBezTo>
                    <a:pt x="319219" y="215652"/>
                    <a:pt x="318500" y="213487"/>
                    <a:pt x="319939" y="212766"/>
                  </a:cubicBezTo>
                  <a:cubicBezTo>
                    <a:pt x="327670" y="206993"/>
                    <a:pt x="338098" y="201851"/>
                    <a:pt x="348886" y="199416"/>
                  </a:cubicBezTo>
                  <a:close/>
                  <a:moveTo>
                    <a:pt x="390405" y="47932"/>
                  </a:moveTo>
                  <a:cubicBezTo>
                    <a:pt x="364084" y="48292"/>
                    <a:pt x="337763" y="54763"/>
                    <a:pt x="311442" y="57640"/>
                  </a:cubicBezTo>
                  <a:cubicBezTo>
                    <a:pt x="254834" y="64471"/>
                    <a:pt x="196784" y="62673"/>
                    <a:pt x="140176" y="69864"/>
                  </a:cubicBezTo>
                  <a:cubicBezTo>
                    <a:pt x="139455" y="99347"/>
                    <a:pt x="141619" y="128829"/>
                    <a:pt x="143421" y="158312"/>
                  </a:cubicBezTo>
                  <a:cubicBezTo>
                    <a:pt x="226711" y="141054"/>
                    <a:pt x="313605" y="134942"/>
                    <a:pt x="397976" y="126312"/>
                  </a:cubicBezTo>
                  <a:lnTo>
                    <a:pt x="398337" y="126312"/>
                  </a:lnTo>
                  <a:cubicBezTo>
                    <a:pt x="397255" y="107616"/>
                    <a:pt x="393289" y="47932"/>
                    <a:pt x="390405" y="47932"/>
                  </a:cubicBezTo>
                  <a:close/>
                  <a:moveTo>
                    <a:pt x="209624" y="20750"/>
                  </a:moveTo>
                  <a:cubicBezTo>
                    <a:pt x="211419" y="20750"/>
                    <a:pt x="211778" y="22866"/>
                    <a:pt x="210342" y="23219"/>
                  </a:cubicBezTo>
                  <a:cubicBezTo>
                    <a:pt x="178390" y="29216"/>
                    <a:pt x="145720" y="29216"/>
                    <a:pt x="114127" y="32744"/>
                  </a:cubicBezTo>
                  <a:cubicBezTo>
                    <a:pt x="110896" y="33097"/>
                    <a:pt x="110537" y="28158"/>
                    <a:pt x="113409" y="27805"/>
                  </a:cubicBezTo>
                  <a:cubicBezTo>
                    <a:pt x="129565" y="23925"/>
                    <a:pt x="146079" y="24630"/>
                    <a:pt x="162235" y="23219"/>
                  </a:cubicBezTo>
                  <a:cubicBezTo>
                    <a:pt x="178031" y="22161"/>
                    <a:pt x="193828" y="21103"/>
                    <a:pt x="209624" y="20750"/>
                  </a:cubicBezTo>
                  <a:close/>
                  <a:moveTo>
                    <a:pt x="368771" y="13686"/>
                  </a:moveTo>
                  <a:cubicBezTo>
                    <a:pt x="388241" y="11618"/>
                    <a:pt x="406990" y="13236"/>
                    <a:pt x="416725" y="26359"/>
                  </a:cubicBezTo>
                  <a:cubicBezTo>
                    <a:pt x="426100" y="39303"/>
                    <a:pt x="426821" y="57999"/>
                    <a:pt x="428263" y="73100"/>
                  </a:cubicBezTo>
                  <a:cubicBezTo>
                    <a:pt x="431508" y="106538"/>
                    <a:pt x="434032" y="140694"/>
                    <a:pt x="434753" y="174491"/>
                  </a:cubicBezTo>
                  <a:cubicBezTo>
                    <a:pt x="436556" y="224468"/>
                    <a:pt x="441965" y="278399"/>
                    <a:pt x="425739" y="326219"/>
                  </a:cubicBezTo>
                  <a:cubicBezTo>
                    <a:pt x="413480" y="362532"/>
                    <a:pt x="376703" y="390218"/>
                    <a:pt x="338845" y="375477"/>
                  </a:cubicBezTo>
                  <a:cubicBezTo>
                    <a:pt x="308558" y="363611"/>
                    <a:pt x="289087" y="320825"/>
                    <a:pt x="294856" y="290264"/>
                  </a:cubicBezTo>
                  <a:cubicBezTo>
                    <a:pt x="304591" y="237771"/>
                    <a:pt x="368411" y="226985"/>
                    <a:pt x="404466" y="255748"/>
                  </a:cubicBezTo>
                  <a:cubicBezTo>
                    <a:pt x="406269" y="224468"/>
                    <a:pt x="403745" y="191749"/>
                    <a:pt x="401221" y="161548"/>
                  </a:cubicBezTo>
                  <a:cubicBezTo>
                    <a:pt x="317572" y="174851"/>
                    <a:pt x="229595" y="180963"/>
                    <a:pt x="144864" y="178087"/>
                  </a:cubicBezTo>
                  <a:cubicBezTo>
                    <a:pt x="147387" y="219434"/>
                    <a:pt x="149911" y="260782"/>
                    <a:pt x="145945" y="302129"/>
                  </a:cubicBezTo>
                  <a:cubicBezTo>
                    <a:pt x="141979" y="340600"/>
                    <a:pt x="130802" y="385544"/>
                    <a:pt x="85371" y="390937"/>
                  </a:cubicBezTo>
                  <a:cubicBezTo>
                    <a:pt x="65901" y="393454"/>
                    <a:pt x="49676" y="386982"/>
                    <a:pt x="37417" y="375836"/>
                  </a:cubicBezTo>
                  <a:cubicBezTo>
                    <a:pt x="28042" y="368645"/>
                    <a:pt x="21552" y="358578"/>
                    <a:pt x="17586" y="347072"/>
                  </a:cubicBezTo>
                  <a:cubicBezTo>
                    <a:pt x="1000" y="306803"/>
                    <a:pt x="13259" y="254669"/>
                    <a:pt x="65180" y="255029"/>
                  </a:cubicBezTo>
                  <a:cubicBezTo>
                    <a:pt x="88977" y="255748"/>
                    <a:pt x="107726" y="265456"/>
                    <a:pt x="119985" y="279838"/>
                  </a:cubicBezTo>
                  <a:cubicBezTo>
                    <a:pt x="121067" y="257905"/>
                    <a:pt x="120345" y="238130"/>
                    <a:pt x="119624" y="228423"/>
                  </a:cubicBezTo>
                  <a:cubicBezTo>
                    <a:pt x="114937" y="170536"/>
                    <a:pt x="106644" y="113009"/>
                    <a:pt x="107005" y="55123"/>
                  </a:cubicBezTo>
                  <a:cubicBezTo>
                    <a:pt x="107005" y="47932"/>
                    <a:pt x="112413" y="40022"/>
                    <a:pt x="119624" y="38943"/>
                  </a:cubicBezTo>
                  <a:cubicBezTo>
                    <a:pt x="184525" y="28876"/>
                    <a:pt x="251229" y="32112"/>
                    <a:pt x="316490" y="23124"/>
                  </a:cubicBezTo>
                  <a:cubicBezTo>
                    <a:pt x="329109" y="21506"/>
                    <a:pt x="349301" y="15753"/>
                    <a:pt x="368771" y="13686"/>
                  </a:cubicBezTo>
                  <a:close/>
                  <a:moveTo>
                    <a:pt x="202770" y="11598"/>
                  </a:moveTo>
                  <a:cubicBezTo>
                    <a:pt x="203843" y="11598"/>
                    <a:pt x="203843" y="13466"/>
                    <a:pt x="202770" y="13466"/>
                  </a:cubicBezTo>
                  <a:cubicBezTo>
                    <a:pt x="174514" y="14213"/>
                    <a:pt x="145544" y="20189"/>
                    <a:pt x="116931" y="23551"/>
                  </a:cubicBezTo>
                  <a:cubicBezTo>
                    <a:pt x="114070" y="23551"/>
                    <a:pt x="113712" y="18695"/>
                    <a:pt x="116574" y="17948"/>
                  </a:cubicBezTo>
                  <a:cubicBezTo>
                    <a:pt x="143398" y="11225"/>
                    <a:pt x="175230" y="11972"/>
                    <a:pt x="202770" y="11598"/>
                  </a:cubicBezTo>
                  <a:close/>
                  <a:moveTo>
                    <a:pt x="180317" y="398"/>
                  </a:moveTo>
                  <a:cubicBezTo>
                    <a:pt x="189266" y="-168"/>
                    <a:pt x="198170" y="-255"/>
                    <a:pt x="206804" y="964"/>
                  </a:cubicBezTo>
                  <a:cubicBezTo>
                    <a:pt x="208602" y="1313"/>
                    <a:pt x="208602" y="4101"/>
                    <a:pt x="206804" y="4101"/>
                  </a:cubicBezTo>
                  <a:cubicBezTo>
                    <a:pt x="189895" y="3055"/>
                    <a:pt x="171188" y="5843"/>
                    <a:pt x="154279" y="7934"/>
                  </a:cubicBezTo>
                  <a:cubicBezTo>
                    <a:pt x="140609" y="9676"/>
                    <a:pt x="127298" y="9676"/>
                    <a:pt x="113627" y="11767"/>
                  </a:cubicBezTo>
                  <a:cubicBezTo>
                    <a:pt x="110030" y="12464"/>
                    <a:pt x="108950" y="7585"/>
                    <a:pt x="112188" y="6540"/>
                  </a:cubicBezTo>
                  <a:cubicBezTo>
                    <a:pt x="125499" y="3055"/>
                    <a:pt x="139889" y="4101"/>
                    <a:pt x="153560" y="2707"/>
                  </a:cubicBezTo>
                  <a:cubicBezTo>
                    <a:pt x="162374" y="2010"/>
                    <a:pt x="171368" y="964"/>
                    <a:pt x="180317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58243A-5128-3D48-A5BF-0A5B6D5950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10572" y="2702767"/>
              <a:ext cx="1314693" cy="879182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2" name="Freeform 1967">
              <a:extLst>
                <a:ext uri="{FF2B5EF4-FFF2-40B4-BE49-F238E27FC236}">
                  <a16:creationId xmlns:a16="http://schemas.microsoft.com/office/drawing/2014/main" id="{B7AC416A-02E4-A847-958C-37AAD8F448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06061" y="2046832"/>
              <a:ext cx="725664" cy="932591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A9E97EA7-C913-C943-B346-22B2AE8CF3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31106" y="984754"/>
              <a:ext cx="1775552" cy="1200427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4" name="Freeform 1973">
              <a:extLst>
                <a:ext uri="{FF2B5EF4-FFF2-40B4-BE49-F238E27FC236}">
                  <a16:creationId xmlns:a16="http://schemas.microsoft.com/office/drawing/2014/main" id="{9567B246-4A01-2E4E-B7C8-FBE4BE0DAB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67471" y="2386986"/>
              <a:ext cx="331649" cy="717161"/>
            </a:xfrm>
            <a:custGeom>
              <a:avLst/>
              <a:gdLst>
                <a:gd name="T0" fmla="*/ 428 w 517"/>
                <a:gd name="T1" fmla="*/ 410 h 1114"/>
                <a:gd name="T2" fmla="*/ 428 w 517"/>
                <a:gd name="T3" fmla="*/ 410 h 1114"/>
                <a:gd name="T4" fmla="*/ 279 w 517"/>
                <a:gd name="T5" fmla="*/ 307 h 1114"/>
                <a:gd name="T6" fmla="*/ 279 w 517"/>
                <a:gd name="T7" fmla="*/ 307 h 1114"/>
                <a:gd name="T8" fmla="*/ 246 w 517"/>
                <a:gd name="T9" fmla="*/ 33 h 1114"/>
                <a:gd name="T10" fmla="*/ 246 w 517"/>
                <a:gd name="T11" fmla="*/ 33 h 1114"/>
                <a:gd name="T12" fmla="*/ 194 w 517"/>
                <a:gd name="T13" fmla="*/ 32 h 1114"/>
                <a:gd name="T14" fmla="*/ 194 w 517"/>
                <a:gd name="T15" fmla="*/ 32 h 1114"/>
                <a:gd name="T16" fmla="*/ 186 w 517"/>
                <a:gd name="T17" fmla="*/ 272 h 1114"/>
                <a:gd name="T18" fmla="*/ 186 w 517"/>
                <a:gd name="T19" fmla="*/ 272 h 1114"/>
                <a:gd name="T20" fmla="*/ 296 w 517"/>
                <a:gd name="T21" fmla="*/ 376 h 1114"/>
                <a:gd name="T22" fmla="*/ 296 w 517"/>
                <a:gd name="T23" fmla="*/ 376 h 1114"/>
                <a:gd name="T24" fmla="*/ 441 w 517"/>
                <a:gd name="T25" fmla="*/ 527 h 1114"/>
                <a:gd name="T26" fmla="*/ 441 w 517"/>
                <a:gd name="T27" fmla="*/ 527 h 1114"/>
                <a:gd name="T28" fmla="*/ 268 w 517"/>
                <a:gd name="T29" fmla="*/ 621 h 1114"/>
                <a:gd name="T30" fmla="*/ 268 w 517"/>
                <a:gd name="T31" fmla="*/ 621 h 1114"/>
                <a:gd name="T32" fmla="*/ 69 w 517"/>
                <a:gd name="T33" fmla="*/ 779 h 1114"/>
                <a:gd name="T34" fmla="*/ 69 w 517"/>
                <a:gd name="T35" fmla="*/ 779 h 1114"/>
                <a:gd name="T36" fmla="*/ 367 w 517"/>
                <a:gd name="T37" fmla="*/ 1102 h 1114"/>
                <a:gd name="T38" fmla="*/ 367 w 517"/>
                <a:gd name="T39" fmla="*/ 1102 h 1114"/>
                <a:gd name="T40" fmla="*/ 385 w 517"/>
                <a:gd name="T41" fmla="*/ 1084 h 1114"/>
                <a:gd name="T42" fmla="*/ 385 w 517"/>
                <a:gd name="T43" fmla="*/ 1084 h 1114"/>
                <a:gd name="T44" fmla="*/ 137 w 517"/>
                <a:gd name="T45" fmla="*/ 719 h 1114"/>
                <a:gd name="T46" fmla="*/ 137 w 517"/>
                <a:gd name="T47" fmla="*/ 719 h 1114"/>
                <a:gd name="T48" fmla="*/ 434 w 517"/>
                <a:gd name="T49" fmla="*/ 602 h 1114"/>
                <a:gd name="T50" fmla="*/ 434 w 517"/>
                <a:gd name="T51" fmla="*/ 602 h 1114"/>
                <a:gd name="T52" fmla="*/ 428 w 517"/>
                <a:gd name="T53" fmla="*/ 41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7" h="1114">
                  <a:moveTo>
                    <a:pt x="428" y="410"/>
                  </a:moveTo>
                  <a:lnTo>
                    <a:pt x="428" y="410"/>
                  </a:lnTo>
                  <a:cubicBezTo>
                    <a:pt x="383" y="370"/>
                    <a:pt x="329" y="342"/>
                    <a:pt x="279" y="307"/>
                  </a:cubicBezTo>
                  <a:lnTo>
                    <a:pt x="279" y="307"/>
                  </a:lnTo>
                  <a:cubicBezTo>
                    <a:pt x="189" y="243"/>
                    <a:pt x="232" y="124"/>
                    <a:pt x="246" y="33"/>
                  </a:cubicBezTo>
                  <a:lnTo>
                    <a:pt x="246" y="33"/>
                  </a:lnTo>
                  <a:cubicBezTo>
                    <a:pt x="250" y="0"/>
                    <a:pt x="199" y="0"/>
                    <a:pt x="194" y="32"/>
                  </a:cubicBezTo>
                  <a:lnTo>
                    <a:pt x="194" y="32"/>
                  </a:lnTo>
                  <a:cubicBezTo>
                    <a:pt x="183" y="107"/>
                    <a:pt x="151" y="199"/>
                    <a:pt x="186" y="272"/>
                  </a:cubicBezTo>
                  <a:lnTo>
                    <a:pt x="186" y="272"/>
                  </a:lnTo>
                  <a:cubicBezTo>
                    <a:pt x="210" y="322"/>
                    <a:pt x="250" y="347"/>
                    <a:pt x="296" y="376"/>
                  </a:cubicBezTo>
                  <a:lnTo>
                    <a:pt x="296" y="376"/>
                  </a:lnTo>
                  <a:cubicBezTo>
                    <a:pt x="344" y="406"/>
                    <a:pt x="457" y="457"/>
                    <a:pt x="441" y="527"/>
                  </a:cubicBezTo>
                  <a:lnTo>
                    <a:pt x="441" y="527"/>
                  </a:lnTo>
                  <a:cubicBezTo>
                    <a:pt x="428" y="589"/>
                    <a:pt x="317" y="606"/>
                    <a:pt x="268" y="621"/>
                  </a:cubicBezTo>
                  <a:lnTo>
                    <a:pt x="268" y="621"/>
                  </a:lnTo>
                  <a:cubicBezTo>
                    <a:pt x="185" y="645"/>
                    <a:pt x="74" y="676"/>
                    <a:pt x="69" y="779"/>
                  </a:cubicBezTo>
                  <a:lnTo>
                    <a:pt x="69" y="779"/>
                  </a:lnTo>
                  <a:cubicBezTo>
                    <a:pt x="64" y="935"/>
                    <a:pt x="279" y="1011"/>
                    <a:pt x="367" y="1102"/>
                  </a:cubicBezTo>
                  <a:lnTo>
                    <a:pt x="367" y="1102"/>
                  </a:lnTo>
                  <a:cubicBezTo>
                    <a:pt x="378" y="1113"/>
                    <a:pt x="395" y="1096"/>
                    <a:pt x="385" y="1084"/>
                  </a:cubicBezTo>
                  <a:lnTo>
                    <a:pt x="385" y="1084"/>
                  </a:lnTo>
                  <a:cubicBezTo>
                    <a:pt x="316" y="1005"/>
                    <a:pt x="0" y="844"/>
                    <a:pt x="137" y="719"/>
                  </a:cubicBezTo>
                  <a:lnTo>
                    <a:pt x="137" y="719"/>
                  </a:lnTo>
                  <a:cubicBezTo>
                    <a:pt x="214" y="648"/>
                    <a:pt x="346" y="658"/>
                    <a:pt x="434" y="602"/>
                  </a:cubicBezTo>
                  <a:lnTo>
                    <a:pt x="434" y="602"/>
                  </a:lnTo>
                  <a:cubicBezTo>
                    <a:pt x="516" y="551"/>
                    <a:pt x="488" y="465"/>
                    <a:pt x="428" y="41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974">
              <a:extLst>
                <a:ext uri="{FF2B5EF4-FFF2-40B4-BE49-F238E27FC236}">
                  <a16:creationId xmlns:a16="http://schemas.microsoft.com/office/drawing/2014/main" id="{76CBEA0C-9612-6241-A257-2AA3D1216D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05578" y="6664431"/>
              <a:ext cx="992118" cy="311809"/>
            </a:xfrm>
            <a:custGeom>
              <a:avLst/>
              <a:gdLst>
                <a:gd name="T0" fmla="*/ 1244 w 1545"/>
                <a:gd name="T1" fmla="*/ 63 h 486"/>
                <a:gd name="T2" fmla="*/ 1258 w 1545"/>
                <a:gd name="T3" fmla="*/ 112 h 486"/>
                <a:gd name="T4" fmla="*/ 1168 w 1545"/>
                <a:gd name="T5" fmla="*/ 275 h 486"/>
                <a:gd name="T6" fmla="*/ 852 w 1545"/>
                <a:gd name="T7" fmla="*/ 169 h 486"/>
                <a:gd name="T8" fmla="*/ 907 w 1545"/>
                <a:gd name="T9" fmla="*/ 68 h 486"/>
                <a:gd name="T10" fmla="*/ 964 w 1545"/>
                <a:gd name="T11" fmla="*/ 70 h 486"/>
                <a:gd name="T12" fmla="*/ 939 w 1545"/>
                <a:gd name="T13" fmla="*/ 163 h 486"/>
                <a:gd name="T14" fmla="*/ 851 w 1545"/>
                <a:gd name="T15" fmla="*/ 280 h 486"/>
                <a:gd name="T16" fmla="*/ 587 w 1545"/>
                <a:gd name="T17" fmla="*/ 105 h 486"/>
                <a:gd name="T18" fmla="*/ 658 w 1545"/>
                <a:gd name="T19" fmla="*/ 60 h 486"/>
                <a:gd name="T20" fmla="*/ 629 w 1545"/>
                <a:gd name="T21" fmla="*/ 193 h 486"/>
                <a:gd name="T22" fmla="*/ 556 w 1545"/>
                <a:gd name="T23" fmla="*/ 280 h 486"/>
                <a:gd name="T24" fmla="*/ 212 w 1545"/>
                <a:gd name="T25" fmla="*/ 234 h 486"/>
                <a:gd name="T26" fmla="*/ 362 w 1545"/>
                <a:gd name="T27" fmla="*/ 80 h 486"/>
                <a:gd name="T28" fmla="*/ 307 w 1545"/>
                <a:gd name="T29" fmla="*/ 240 h 486"/>
                <a:gd name="T30" fmla="*/ 212 w 1545"/>
                <a:gd name="T31" fmla="*/ 234 h 486"/>
                <a:gd name="T32" fmla="*/ 1359 w 1545"/>
                <a:gd name="T33" fmla="*/ 308 h 486"/>
                <a:gd name="T34" fmla="*/ 1229 w 1545"/>
                <a:gd name="T35" fmla="*/ 334 h 486"/>
                <a:gd name="T36" fmla="*/ 1288 w 1545"/>
                <a:gd name="T37" fmla="*/ 192 h 486"/>
                <a:gd name="T38" fmla="*/ 1249 w 1545"/>
                <a:gd name="T39" fmla="*/ 10 h 486"/>
                <a:gd name="T40" fmla="*/ 1108 w 1545"/>
                <a:gd name="T41" fmla="*/ 207 h 486"/>
                <a:gd name="T42" fmla="*/ 1129 w 1545"/>
                <a:gd name="T43" fmla="*/ 308 h 486"/>
                <a:gd name="T44" fmla="*/ 904 w 1545"/>
                <a:gd name="T45" fmla="*/ 357 h 486"/>
                <a:gd name="T46" fmla="*/ 873 w 1545"/>
                <a:gd name="T47" fmla="*/ 328 h 486"/>
                <a:gd name="T48" fmla="*/ 995 w 1545"/>
                <a:gd name="T49" fmla="*/ 159 h 486"/>
                <a:gd name="T50" fmla="*/ 1011 w 1545"/>
                <a:gd name="T51" fmla="*/ 59 h 486"/>
                <a:gd name="T52" fmla="*/ 845 w 1545"/>
                <a:gd name="T53" fmla="*/ 67 h 486"/>
                <a:gd name="T54" fmla="*/ 806 w 1545"/>
                <a:gd name="T55" fmla="*/ 297 h 486"/>
                <a:gd name="T56" fmla="*/ 626 w 1545"/>
                <a:gd name="T57" fmla="*/ 351 h 486"/>
                <a:gd name="T58" fmla="*/ 581 w 1545"/>
                <a:gd name="T59" fmla="*/ 322 h 486"/>
                <a:gd name="T60" fmla="*/ 705 w 1545"/>
                <a:gd name="T61" fmla="*/ 48 h 486"/>
                <a:gd name="T62" fmla="*/ 620 w 1545"/>
                <a:gd name="T63" fmla="*/ 12 h 486"/>
                <a:gd name="T64" fmla="*/ 503 w 1545"/>
                <a:gd name="T65" fmla="*/ 250 h 486"/>
                <a:gd name="T66" fmla="*/ 518 w 1545"/>
                <a:gd name="T67" fmla="*/ 311 h 486"/>
                <a:gd name="T68" fmla="*/ 382 w 1545"/>
                <a:gd name="T69" fmla="*/ 378 h 486"/>
                <a:gd name="T70" fmla="*/ 254 w 1545"/>
                <a:gd name="T71" fmla="*/ 343 h 486"/>
                <a:gd name="T72" fmla="*/ 423 w 1545"/>
                <a:gd name="T73" fmla="*/ 79 h 486"/>
                <a:gd name="T74" fmla="*/ 328 w 1545"/>
                <a:gd name="T75" fmla="*/ 32 h 486"/>
                <a:gd name="T76" fmla="*/ 191 w 1545"/>
                <a:gd name="T77" fmla="*/ 340 h 486"/>
                <a:gd name="T78" fmla="*/ 15 w 1545"/>
                <a:gd name="T79" fmla="*/ 451 h 486"/>
                <a:gd name="T80" fmla="*/ 215 w 1545"/>
                <a:gd name="T81" fmla="*/ 372 h 486"/>
                <a:gd name="T82" fmla="*/ 453 w 1545"/>
                <a:gd name="T83" fmla="*/ 404 h 486"/>
                <a:gd name="T84" fmla="*/ 715 w 1545"/>
                <a:gd name="T85" fmla="*/ 403 h 486"/>
                <a:gd name="T86" fmla="*/ 835 w 1545"/>
                <a:gd name="T87" fmla="*/ 355 h 486"/>
                <a:gd name="T88" fmla="*/ 1146 w 1545"/>
                <a:gd name="T89" fmla="*/ 358 h 486"/>
                <a:gd name="T90" fmla="*/ 1158 w 1545"/>
                <a:gd name="T91" fmla="*/ 348 h 486"/>
                <a:gd name="T92" fmla="*/ 1513 w 1545"/>
                <a:gd name="T93" fmla="*/ 273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5" h="486">
                  <a:moveTo>
                    <a:pt x="1210" y="76"/>
                  </a:moveTo>
                  <a:lnTo>
                    <a:pt x="1210" y="76"/>
                  </a:lnTo>
                  <a:cubicBezTo>
                    <a:pt x="1218" y="67"/>
                    <a:pt x="1231" y="57"/>
                    <a:pt x="1244" y="63"/>
                  </a:cubicBezTo>
                  <a:lnTo>
                    <a:pt x="1244" y="63"/>
                  </a:lnTo>
                  <a:cubicBezTo>
                    <a:pt x="1258" y="69"/>
                    <a:pt x="1259" y="100"/>
                    <a:pt x="1258" y="112"/>
                  </a:cubicBezTo>
                  <a:lnTo>
                    <a:pt x="1258" y="112"/>
                  </a:lnTo>
                  <a:cubicBezTo>
                    <a:pt x="1255" y="143"/>
                    <a:pt x="1242" y="173"/>
                    <a:pt x="1227" y="199"/>
                  </a:cubicBezTo>
                  <a:lnTo>
                    <a:pt x="1227" y="199"/>
                  </a:lnTo>
                  <a:cubicBezTo>
                    <a:pt x="1211" y="227"/>
                    <a:pt x="1191" y="252"/>
                    <a:pt x="1168" y="275"/>
                  </a:cubicBezTo>
                  <a:lnTo>
                    <a:pt x="1168" y="275"/>
                  </a:lnTo>
                  <a:cubicBezTo>
                    <a:pt x="1144" y="212"/>
                    <a:pt x="1169" y="120"/>
                    <a:pt x="1210" y="76"/>
                  </a:cubicBezTo>
                  <a:close/>
                  <a:moveTo>
                    <a:pt x="852" y="169"/>
                  </a:moveTo>
                  <a:lnTo>
                    <a:pt x="852" y="169"/>
                  </a:lnTo>
                  <a:cubicBezTo>
                    <a:pt x="860" y="133"/>
                    <a:pt x="877" y="92"/>
                    <a:pt x="907" y="68"/>
                  </a:cubicBezTo>
                  <a:lnTo>
                    <a:pt x="907" y="68"/>
                  </a:lnTo>
                  <a:cubicBezTo>
                    <a:pt x="918" y="59"/>
                    <a:pt x="933" y="55"/>
                    <a:pt x="948" y="56"/>
                  </a:cubicBezTo>
                  <a:lnTo>
                    <a:pt x="948" y="56"/>
                  </a:lnTo>
                  <a:cubicBezTo>
                    <a:pt x="959" y="58"/>
                    <a:pt x="963" y="62"/>
                    <a:pt x="964" y="70"/>
                  </a:cubicBezTo>
                  <a:lnTo>
                    <a:pt x="964" y="70"/>
                  </a:lnTo>
                  <a:cubicBezTo>
                    <a:pt x="970" y="101"/>
                    <a:pt x="952" y="136"/>
                    <a:pt x="939" y="163"/>
                  </a:cubicBezTo>
                  <a:lnTo>
                    <a:pt x="939" y="163"/>
                  </a:lnTo>
                  <a:cubicBezTo>
                    <a:pt x="927" y="188"/>
                    <a:pt x="914" y="214"/>
                    <a:pt x="896" y="235"/>
                  </a:cubicBezTo>
                  <a:lnTo>
                    <a:pt x="896" y="235"/>
                  </a:lnTo>
                  <a:cubicBezTo>
                    <a:pt x="883" y="250"/>
                    <a:pt x="867" y="265"/>
                    <a:pt x="851" y="280"/>
                  </a:cubicBezTo>
                  <a:lnTo>
                    <a:pt x="851" y="280"/>
                  </a:lnTo>
                  <a:cubicBezTo>
                    <a:pt x="842" y="244"/>
                    <a:pt x="844" y="204"/>
                    <a:pt x="852" y="169"/>
                  </a:cubicBezTo>
                  <a:close/>
                  <a:moveTo>
                    <a:pt x="587" y="105"/>
                  </a:moveTo>
                  <a:lnTo>
                    <a:pt x="587" y="105"/>
                  </a:lnTo>
                  <a:cubicBezTo>
                    <a:pt x="595" y="92"/>
                    <a:pt x="639" y="34"/>
                    <a:pt x="658" y="60"/>
                  </a:cubicBezTo>
                  <a:lnTo>
                    <a:pt x="658" y="60"/>
                  </a:lnTo>
                  <a:cubicBezTo>
                    <a:pt x="669" y="75"/>
                    <a:pt x="662" y="103"/>
                    <a:pt x="659" y="120"/>
                  </a:cubicBezTo>
                  <a:lnTo>
                    <a:pt x="659" y="120"/>
                  </a:lnTo>
                  <a:cubicBezTo>
                    <a:pt x="654" y="146"/>
                    <a:pt x="642" y="170"/>
                    <a:pt x="629" y="193"/>
                  </a:cubicBezTo>
                  <a:lnTo>
                    <a:pt x="629" y="193"/>
                  </a:lnTo>
                  <a:cubicBezTo>
                    <a:pt x="610" y="226"/>
                    <a:pt x="584" y="254"/>
                    <a:pt x="556" y="280"/>
                  </a:cubicBezTo>
                  <a:lnTo>
                    <a:pt x="556" y="280"/>
                  </a:lnTo>
                  <a:cubicBezTo>
                    <a:pt x="539" y="224"/>
                    <a:pt x="556" y="152"/>
                    <a:pt x="587" y="105"/>
                  </a:cubicBezTo>
                  <a:close/>
                  <a:moveTo>
                    <a:pt x="212" y="234"/>
                  </a:moveTo>
                  <a:lnTo>
                    <a:pt x="212" y="234"/>
                  </a:lnTo>
                  <a:cubicBezTo>
                    <a:pt x="216" y="195"/>
                    <a:pt x="239" y="156"/>
                    <a:pt x="263" y="127"/>
                  </a:cubicBezTo>
                  <a:lnTo>
                    <a:pt x="263" y="127"/>
                  </a:lnTo>
                  <a:cubicBezTo>
                    <a:pt x="286" y="99"/>
                    <a:pt x="324" y="65"/>
                    <a:pt x="362" y="80"/>
                  </a:cubicBezTo>
                  <a:lnTo>
                    <a:pt x="362" y="80"/>
                  </a:lnTo>
                  <a:cubicBezTo>
                    <a:pt x="425" y="105"/>
                    <a:pt x="329" y="216"/>
                    <a:pt x="307" y="240"/>
                  </a:cubicBezTo>
                  <a:lnTo>
                    <a:pt x="307" y="240"/>
                  </a:lnTo>
                  <a:cubicBezTo>
                    <a:pt x="282" y="266"/>
                    <a:pt x="257" y="290"/>
                    <a:pt x="228" y="312"/>
                  </a:cubicBezTo>
                  <a:lnTo>
                    <a:pt x="228" y="312"/>
                  </a:lnTo>
                  <a:cubicBezTo>
                    <a:pt x="216" y="290"/>
                    <a:pt x="210" y="263"/>
                    <a:pt x="212" y="234"/>
                  </a:cubicBezTo>
                  <a:close/>
                  <a:moveTo>
                    <a:pt x="1481" y="227"/>
                  </a:moveTo>
                  <a:lnTo>
                    <a:pt x="1481" y="227"/>
                  </a:lnTo>
                  <a:cubicBezTo>
                    <a:pt x="1441" y="255"/>
                    <a:pt x="1402" y="284"/>
                    <a:pt x="1359" y="308"/>
                  </a:cubicBezTo>
                  <a:lnTo>
                    <a:pt x="1359" y="308"/>
                  </a:lnTo>
                  <a:cubicBezTo>
                    <a:pt x="1321" y="330"/>
                    <a:pt x="1272" y="350"/>
                    <a:pt x="1229" y="334"/>
                  </a:cubicBezTo>
                  <a:lnTo>
                    <a:pt x="1229" y="334"/>
                  </a:lnTo>
                  <a:cubicBezTo>
                    <a:pt x="1216" y="330"/>
                    <a:pt x="1205" y="323"/>
                    <a:pt x="1196" y="317"/>
                  </a:cubicBezTo>
                  <a:lnTo>
                    <a:pt x="1196" y="317"/>
                  </a:lnTo>
                  <a:cubicBezTo>
                    <a:pt x="1235" y="281"/>
                    <a:pt x="1267" y="238"/>
                    <a:pt x="1288" y="192"/>
                  </a:cubicBezTo>
                  <a:lnTo>
                    <a:pt x="1288" y="192"/>
                  </a:lnTo>
                  <a:cubicBezTo>
                    <a:pt x="1314" y="136"/>
                    <a:pt x="1328" y="29"/>
                    <a:pt x="1249" y="10"/>
                  </a:cubicBezTo>
                  <a:lnTo>
                    <a:pt x="1249" y="10"/>
                  </a:lnTo>
                  <a:cubicBezTo>
                    <a:pt x="1209" y="1"/>
                    <a:pt x="1172" y="36"/>
                    <a:pt x="1152" y="67"/>
                  </a:cubicBezTo>
                  <a:lnTo>
                    <a:pt x="1152" y="67"/>
                  </a:lnTo>
                  <a:cubicBezTo>
                    <a:pt x="1125" y="109"/>
                    <a:pt x="1110" y="157"/>
                    <a:pt x="1108" y="207"/>
                  </a:cubicBezTo>
                  <a:lnTo>
                    <a:pt x="1108" y="207"/>
                  </a:lnTo>
                  <a:cubicBezTo>
                    <a:pt x="1107" y="244"/>
                    <a:pt x="1114" y="278"/>
                    <a:pt x="1129" y="308"/>
                  </a:cubicBezTo>
                  <a:lnTo>
                    <a:pt x="1129" y="308"/>
                  </a:lnTo>
                  <a:cubicBezTo>
                    <a:pt x="1111" y="322"/>
                    <a:pt x="1092" y="333"/>
                    <a:pt x="1074" y="343"/>
                  </a:cubicBezTo>
                  <a:lnTo>
                    <a:pt x="1074" y="343"/>
                  </a:lnTo>
                  <a:cubicBezTo>
                    <a:pt x="1024" y="369"/>
                    <a:pt x="955" y="391"/>
                    <a:pt x="904" y="357"/>
                  </a:cubicBezTo>
                  <a:lnTo>
                    <a:pt x="904" y="357"/>
                  </a:lnTo>
                  <a:cubicBezTo>
                    <a:pt x="892" y="349"/>
                    <a:pt x="882" y="339"/>
                    <a:pt x="873" y="328"/>
                  </a:cubicBezTo>
                  <a:lnTo>
                    <a:pt x="873" y="328"/>
                  </a:lnTo>
                  <a:cubicBezTo>
                    <a:pt x="902" y="305"/>
                    <a:pt x="927" y="278"/>
                    <a:pt x="946" y="251"/>
                  </a:cubicBezTo>
                  <a:lnTo>
                    <a:pt x="946" y="251"/>
                  </a:lnTo>
                  <a:cubicBezTo>
                    <a:pt x="966" y="222"/>
                    <a:pt x="982" y="191"/>
                    <a:pt x="995" y="159"/>
                  </a:cubicBezTo>
                  <a:lnTo>
                    <a:pt x="995" y="159"/>
                  </a:lnTo>
                  <a:cubicBezTo>
                    <a:pt x="1007" y="129"/>
                    <a:pt x="1019" y="92"/>
                    <a:pt x="1011" y="59"/>
                  </a:cubicBezTo>
                  <a:lnTo>
                    <a:pt x="1011" y="59"/>
                  </a:lnTo>
                  <a:cubicBezTo>
                    <a:pt x="1003" y="23"/>
                    <a:pt x="973" y="8"/>
                    <a:pt x="937" y="8"/>
                  </a:cubicBezTo>
                  <a:lnTo>
                    <a:pt x="937" y="8"/>
                  </a:lnTo>
                  <a:cubicBezTo>
                    <a:pt x="898" y="8"/>
                    <a:pt x="865" y="36"/>
                    <a:pt x="845" y="67"/>
                  </a:cubicBezTo>
                  <a:lnTo>
                    <a:pt x="845" y="67"/>
                  </a:lnTo>
                  <a:cubicBezTo>
                    <a:pt x="802" y="130"/>
                    <a:pt x="782" y="224"/>
                    <a:pt x="806" y="297"/>
                  </a:cubicBezTo>
                  <a:lnTo>
                    <a:pt x="806" y="297"/>
                  </a:lnTo>
                  <a:cubicBezTo>
                    <a:pt x="807" y="302"/>
                    <a:pt x="809" y="307"/>
                    <a:pt x="811" y="311"/>
                  </a:cubicBezTo>
                  <a:lnTo>
                    <a:pt x="811" y="311"/>
                  </a:lnTo>
                  <a:cubicBezTo>
                    <a:pt x="755" y="350"/>
                    <a:pt x="689" y="373"/>
                    <a:pt x="626" y="351"/>
                  </a:cubicBezTo>
                  <a:lnTo>
                    <a:pt x="626" y="351"/>
                  </a:lnTo>
                  <a:cubicBezTo>
                    <a:pt x="607" y="344"/>
                    <a:pt x="593" y="334"/>
                    <a:pt x="581" y="322"/>
                  </a:cubicBezTo>
                  <a:lnTo>
                    <a:pt x="581" y="322"/>
                  </a:lnTo>
                  <a:cubicBezTo>
                    <a:pt x="624" y="285"/>
                    <a:pt x="660" y="241"/>
                    <a:pt x="684" y="191"/>
                  </a:cubicBezTo>
                  <a:lnTo>
                    <a:pt x="684" y="191"/>
                  </a:lnTo>
                  <a:cubicBezTo>
                    <a:pt x="705" y="149"/>
                    <a:pt x="720" y="94"/>
                    <a:pt x="705" y="48"/>
                  </a:cubicBezTo>
                  <a:lnTo>
                    <a:pt x="705" y="48"/>
                  </a:lnTo>
                  <a:cubicBezTo>
                    <a:pt x="692" y="10"/>
                    <a:pt x="653" y="0"/>
                    <a:pt x="620" y="12"/>
                  </a:cubicBezTo>
                  <a:lnTo>
                    <a:pt x="620" y="12"/>
                  </a:lnTo>
                  <a:cubicBezTo>
                    <a:pt x="579" y="28"/>
                    <a:pt x="550" y="70"/>
                    <a:pt x="531" y="108"/>
                  </a:cubicBezTo>
                  <a:lnTo>
                    <a:pt x="531" y="108"/>
                  </a:lnTo>
                  <a:cubicBezTo>
                    <a:pt x="509" y="151"/>
                    <a:pt x="500" y="202"/>
                    <a:pt x="503" y="250"/>
                  </a:cubicBezTo>
                  <a:lnTo>
                    <a:pt x="503" y="250"/>
                  </a:lnTo>
                  <a:cubicBezTo>
                    <a:pt x="504" y="272"/>
                    <a:pt x="509" y="293"/>
                    <a:pt x="518" y="311"/>
                  </a:cubicBezTo>
                  <a:lnTo>
                    <a:pt x="518" y="311"/>
                  </a:lnTo>
                  <a:cubicBezTo>
                    <a:pt x="518" y="311"/>
                    <a:pt x="518" y="311"/>
                    <a:pt x="517" y="311"/>
                  </a:cubicBezTo>
                  <a:lnTo>
                    <a:pt x="517" y="311"/>
                  </a:lnTo>
                  <a:cubicBezTo>
                    <a:pt x="478" y="341"/>
                    <a:pt x="430" y="369"/>
                    <a:pt x="382" y="378"/>
                  </a:cubicBezTo>
                  <a:lnTo>
                    <a:pt x="382" y="378"/>
                  </a:lnTo>
                  <a:cubicBezTo>
                    <a:pt x="334" y="388"/>
                    <a:pt x="286" y="373"/>
                    <a:pt x="254" y="343"/>
                  </a:cubicBezTo>
                  <a:lnTo>
                    <a:pt x="254" y="343"/>
                  </a:lnTo>
                  <a:cubicBezTo>
                    <a:pt x="282" y="321"/>
                    <a:pt x="309" y="297"/>
                    <a:pt x="335" y="272"/>
                  </a:cubicBezTo>
                  <a:lnTo>
                    <a:pt x="335" y="272"/>
                  </a:lnTo>
                  <a:cubicBezTo>
                    <a:pt x="379" y="227"/>
                    <a:pt x="445" y="148"/>
                    <a:pt x="423" y="79"/>
                  </a:cubicBezTo>
                  <a:lnTo>
                    <a:pt x="423" y="79"/>
                  </a:lnTo>
                  <a:cubicBezTo>
                    <a:pt x="410" y="42"/>
                    <a:pt x="364" y="27"/>
                    <a:pt x="328" y="32"/>
                  </a:cubicBezTo>
                  <a:lnTo>
                    <a:pt x="328" y="32"/>
                  </a:lnTo>
                  <a:cubicBezTo>
                    <a:pt x="284" y="39"/>
                    <a:pt x="247" y="73"/>
                    <a:pt x="221" y="107"/>
                  </a:cubicBezTo>
                  <a:lnTo>
                    <a:pt x="221" y="107"/>
                  </a:lnTo>
                  <a:cubicBezTo>
                    <a:pt x="169" y="174"/>
                    <a:pt x="147" y="264"/>
                    <a:pt x="191" y="340"/>
                  </a:cubicBezTo>
                  <a:lnTo>
                    <a:pt x="191" y="340"/>
                  </a:lnTo>
                  <a:cubicBezTo>
                    <a:pt x="135" y="381"/>
                    <a:pt x="74" y="416"/>
                    <a:pt x="15" y="451"/>
                  </a:cubicBezTo>
                  <a:lnTo>
                    <a:pt x="15" y="451"/>
                  </a:lnTo>
                  <a:cubicBezTo>
                    <a:pt x="0" y="460"/>
                    <a:pt x="14" y="485"/>
                    <a:pt x="29" y="477"/>
                  </a:cubicBezTo>
                  <a:lnTo>
                    <a:pt x="29" y="477"/>
                  </a:lnTo>
                  <a:cubicBezTo>
                    <a:pt x="93" y="448"/>
                    <a:pt x="156" y="412"/>
                    <a:pt x="215" y="372"/>
                  </a:cubicBezTo>
                  <a:lnTo>
                    <a:pt x="215" y="372"/>
                  </a:lnTo>
                  <a:cubicBezTo>
                    <a:pt x="276" y="437"/>
                    <a:pt x="375" y="439"/>
                    <a:pt x="453" y="404"/>
                  </a:cubicBezTo>
                  <a:lnTo>
                    <a:pt x="453" y="404"/>
                  </a:lnTo>
                  <a:cubicBezTo>
                    <a:pt x="485" y="390"/>
                    <a:pt x="516" y="372"/>
                    <a:pt x="544" y="351"/>
                  </a:cubicBezTo>
                  <a:lnTo>
                    <a:pt x="544" y="351"/>
                  </a:lnTo>
                  <a:cubicBezTo>
                    <a:pt x="585" y="395"/>
                    <a:pt x="650" y="415"/>
                    <a:pt x="715" y="403"/>
                  </a:cubicBezTo>
                  <a:lnTo>
                    <a:pt x="715" y="403"/>
                  </a:lnTo>
                  <a:cubicBezTo>
                    <a:pt x="755" y="396"/>
                    <a:pt x="797" y="379"/>
                    <a:pt x="835" y="355"/>
                  </a:cubicBezTo>
                  <a:lnTo>
                    <a:pt x="835" y="355"/>
                  </a:lnTo>
                  <a:cubicBezTo>
                    <a:pt x="862" y="392"/>
                    <a:pt x="901" y="418"/>
                    <a:pt x="950" y="422"/>
                  </a:cubicBezTo>
                  <a:lnTo>
                    <a:pt x="950" y="422"/>
                  </a:lnTo>
                  <a:cubicBezTo>
                    <a:pt x="1020" y="429"/>
                    <a:pt x="1089" y="397"/>
                    <a:pt x="1146" y="358"/>
                  </a:cubicBezTo>
                  <a:lnTo>
                    <a:pt x="1146" y="358"/>
                  </a:lnTo>
                  <a:cubicBezTo>
                    <a:pt x="1150" y="355"/>
                    <a:pt x="1154" y="352"/>
                    <a:pt x="1158" y="348"/>
                  </a:cubicBezTo>
                  <a:lnTo>
                    <a:pt x="1158" y="348"/>
                  </a:lnTo>
                  <a:cubicBezTo>
                    <a:pt x="1185" y="376"/>
                    <a:pt x="1222" y="393"/>
                    <a:pt x="1268" y="392"/>
                  </a:cubicBezTo>
                  <a:lnTo>
                    <a:pt x="1268" y="392"/>
                  </a:lnTo>
                  <a:cubicBezTo>
                    <a:pt x="1360" y="392"/>
                    <a:pt x="1441" y="321"/>
                    <a:pt x="1513" y="273"/>
                  </a:cubicBezTo>
                  <a:lnTo>
                    <a:pt x="1513" y="273"/>
                  </a:lnTo>
                  <a:cubicBezTo>
                    <a:pt x="1544" y="253"/>
                    <a:pt x="1511" y="207"/>
                    <a:pt x="148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295C0E0-4286-304C-9EBF-B2E93FF0ED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52684" y="4417606"/>
              <a:ext cx="893993" cy="794412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52C3C50-229F-914F-A0B7-06AAB4E85D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2027" y="4594726"/>
              <a:ext cx="467768" cy="801391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CDAFE02-9D81-C747-A658-95E7A889EB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83752" y="6495895"/>
              <a:ext cx="2340754" cy="672489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BFA48EC-9B2D-CA49-B5A3-8CD1DABB7D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9561" y="4397465"/>
              <a:ext cx="1348144" cy="1943177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20FDF3EB-51B6-184C-94FF-F19CF949A7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45289" y="6436642"/>
              <a:ext cx="1232433" cy="662897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88786D8-7E43-0446-A50D-BCFE639484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38148" y="4963219"/>
              <a:ext cx="3082189" cy="2297099"/>
            </a:xfrm>
            <a:custGeom>
              <a:avLst/>
              <a:gdLst>
                <a:gd name="connsiteX0" fmla="*/ 423736 w 1726148"/>
                <a:gd name="connsiteY0" fmla="*/ 1271683 h 1286466"/>
                <a:gd name="connsiteX1" fmla="*/ 425546 w 1726148"/>
                <a:gd name="connsiteY1" fmla="*/ 1277434 h 1286466"/>
                <a:gd name="connsiteX2" fmla="*/ 340125 w 1726148"/>
                <a:gd name="connsiteY2" fmla="*/ 1282825 h 1286466"/>
                <a:gd name="connsiteX3" fmla="*/ 340487 w 1726148"/>
                <a:gd name="connsiteY3" fmla="*/ 1281028 h 1286466"/>
                <a:gd name="connsiteX4" fmla="*/ 423736 w 1726148"/>
                <a:gd name="connsiteY4" fmla="*/ 1271683 h 1286466"/>
                <a:gd name="connsiteX5" fmla="*/ 463802 w 1726148"/>
                <a:gd name="connsiteY5" fmla="*/ 1237966 h 1286466"/>
                <a:gd name="connsiteX6" fmla="*/ 466689 w 1726148"/>
                <a:gd name="connsiteY6" fmla="*/ 1241846 h 1286466"/>
                <a:gd name="connsiteX7" fmla="*/ 372161 w 1726148"/>
                <a:gd name="connsiteY7" fmla="*/ 1273243 h 1286466"/>
                <a:gd name="connsiteX8" fmla="*/ 288095 w 1726148"/>
                <a:gd name="connsiteY8" fmla="*/ 1260543 h 1286466"/>
                <a:gd name="connsiteX9" fmla="*/ 289539 w 1726148"/>
                <a:gd name="connsiteY9" fmla="*/ 1258074 h 1286466"/>
                <a:gd name="connsiteX10" fmla="*/ 372521 w 1726148"/>
                <a:gd name="connsiteY10" fmla="*/ 1267599 h 1286466"/>
                <a:gd name="connsiteX11" fmla="*/ 425197 w 1726148"/>
                <a:gd name="connsiteY11" fmla="*/ 1258074 h 1286466"/>
                <a:gd name="connsiteX12" fmla="*/ 463802 w 1726148"/>
                <a:gd name="connsiteY12" fmla="*/ 1237966 h 1286466"/>
                <a:gd name="connsiteX13" fmla="*/ 494360 w 1726148"/>
                <a:gd name="connsiteY13" fmla="*/ 1198731 h 1286466"/>
                <a:gd name="connsiteX14" fmla="*/ 494540 w 1726148"/>
                <a:gd name="connsiteY14" fmla="*/ 1203178 h 1286466"/>
                <a:gd name="connsiteX15" fmla="*/ 362054 w 1726148"/>
                <a:gd name="connsiteY15" fmla="*/ 1261746 h 1286466"/>
                <a:gd name="connsiteX16" fmla="*/ 242924 w 1726148"/>
                <a:gd name="connsiteY16" fmla="*/ 1214676 h 1286466"/>
                <a:gd name="connsiteX17" fmla="*/ 245451 w 1726148"/>
                <a:gd name="connsiteY17" fmla="*/ 1213239 h 1286466"/>
                <a:gd name="connsiteX18" fmla="*/ 489847 w 1726148"/>
                <a:gd name="connsiteY18" fmla="*/ 1198866 h 1286466"/>
                <a:gd name="connsiteX19" fmla="*/ 494360 w 1726148"/>
                <a:gd name="connsiteY19" fmla="*/ 1198731 h 1286466"/>
                <a:gd name="connsiteX20" fmla="*/ 327393 w 1726148"/>
                <a:gd name="connsiteY20" fmla="*/ 1196713 h 1286466"/>
                <a:gd name="connsiteX21" fmla="*/ 330370 w 1726148"/>
                <a:gd name="connsiteY21" fmla="*/ 1200144 h 1286466"/>
                <a:gd name="connsiteX22" fmla="*/ 328904 w 1726148"/>
                <a:gd name="connsiteY22" fmla="*/ 1206160 h 1286466"/>
                <a:gd name="connsiteX23" fmla="*/ 323043 w 1726148"/>
                <a:gd name="connsiteY23" fmla="*/ 1203528 h 1286466"/>
                <a:gd name="connsiteX24" fmla="*/ 324142 w 1726148"/>
                <a:gd name="connsiteY24" fmla="*/ 1199768 h 1286466"/>
                <a:gd name="connsiteX25" fmla="*/ 327393 w 1726148"/>
                <a:gd name="connsiteY25" fmla="*/ 1196713 h 1286466"/>
                <a:gd name="connsiteX26" fmla="*/ 1379457 w 1726148"/>
                <a:gd name="connsiteY26" fmla="*/ 1186107 h 1286466"/>
                <a:gd name="connsiteX27" fmla="*/ 1379457 w 1726148"/>
                <a:gd name="connsiteY27" fmla="*/ 1192084 h 1286466"/>
                <a:gd name="connsiteX28" fmla="*/ 1379457 w 1726148"/>
                <a:gd name="connsiteY28" fmla="*/ 1186107 h 1286466"/>
                <a:gd name="connsiteX29" fmla="*/ 324005 w 1726148"/>
                <a:gd name="connsiteY29" fmla="*/ 1183001 h 1286466"/>
                <a:gd name="connsiteX30" fmla="*/ 325712 w 1726148"/>
                <a:gd name="connsiteY30" fmla="*/ 1186495 h 1286466"/>
                <a:gd name="connsiteX31" fmla="*/ 321651 w 1726148"/>
                <a:gd name="connsiteY31" fmla="*/ 1197530 h 1286466"/>
                <a:gd name="connsiteX32" fmla="*/ 317959 w 1726148"/>
                <a:gd name="connsiteY32" fmla="*/ 1208565 h 1286466"/>
                <a:gd name="connsiteX33" fmla="*/ 312421 w 1726148"/>
                <a:gd name="connsiteY33" fmla="*/ 1206725 h 1286466"/>
                <a:gd name="connsiteX34" fmla="*/ 315375 w 1726148"/>
                <a:gd name="connsiteY34" fmla="*/ 1196058 h 1286466"/>
                <a:gd name="connsiteX35" fmla="*/ 319805 w 1726148"/>
                <a:gd name="connsiteY35" fmla="*/ 1185024 h 1286466"/>
                <a:gd name="connsiteX36" fmla="*/ 324005 w 1726148"/>
                <a:gd name="connsiteY36" fmla="*/ 1183001 h 1286466"/>
                <a:gd name="connsiteX37" fmla="*/ 318059 w 1726148"/>
                <a:gd name="connsiteY37" fmla="*/ 1166633 h 1286466"/>
                <a:gd name="connsiteX38" fmla="*/ 319412 w 1726148"/>
                <a:gd name="connsiteY38" fmla="*/ 1171098 h 1286466"/>
                <a:gd name="connsiteX39" fmla="*/ 304620 w 1726148"/>
                <a:gd name="connsiteY39" fmla="*/ 1207178 h 1286466"/>
                <a:gd name="connsiteX40" fmla="*/ 298486 w 1726148"/>
                <a:gd name="connsiteY40" fmla="*/ 1205374 h 1286466"/>
                <a:gd name="connsiteX41" fmla="*/ 314000 w 1726148"/>
                <a:gd name="connsiteY41" fmla="*/ 1167851 h 1286466"/>
                <a:gd name="connsiteX42" fmla="*/ 318059 w 1726148"/>
                <a:gd name="connsiteY42" fmla="*/ 1166633 h 1286466"/>
                <a:gd name="connsiteX43" fmla="*/ 308720 w 1726148"/>
                <a:gd name="connsiteY43" fmla="*/ 1146626 h 1286466"/>
                <a:gd name="connsiteX44" fmla="*/ 310631 w 1726148"/>
                <a:gd name="connsiteY44" fmla="*/ 1150215 h 1286466"/>
                <a:gd name="connsiteX45" fmla="*/ 294992 w 1726148"/>
                <a:gd name="connsiteY45" fmla="*/ 1193273 h 1286466"/>
                <a:gd name="connsiteX46" fmla="*/ 288595 w 1726148"/>
                <a:gd name="connsiteY46" fmla="*/ 1192556 h 1286466"/>
                <a:gd name="connsiteX47" fmla="*/ 304944 w 1726148"/>
                <a:gd name="connsiteY47" fmla="*/ 1148420 h 1286466"/>
                <a:gd name="connsiteX48" fmla="*/ 308720 w 1726148"/>
                <a:gd name="connsiteY48" fmla="*/ 1146626 h 1286466"/>
                <a:gd name="connsiteX49" fmla="*/ 297838 w 1726148"/>
                <a:gd name="connsiteY49" fmla="*/ 1125136 h 1286466"/>
                <a:gd name="connsiteX50" fmla="*/ 302638 w 1726148"/>
                <a:gd name="connsiteY50" fmla="*/ 1126942 h 1286466"/>
                <a:gd name="connsiteX51" fmla="*/ 279010 w 1726148"/>
                <a:gd name="connsiteY51" fmla="*/ 1179681 h 1286466"/>
                <a:gd name="connsiteX52" fmla="*/ 272733 w 1726148"/>
                <a:gd name="connsiteY52" fmla="*/ 1178598 h 1286466"/>
                <a:gd name="connsiteX53" fmla="*/ 297838 w 1726148"/>
                <a:gd name="connsiteY53" fmla="*/ 1125136 h 1286466"/>
                <a:gd name="connsiteX54" fmla="*/ 291283 w 1726148"/>
                <a:gd name="connsiteY54" fmla="*/ 1095711 h 1286466"/>
                <a:gd name="connsiteX55" fmla="*/ 296684 w 1726148"/>
                <a:gd name="connsiteY55" fmla="*/ 1097162 h 1286466"/>
                <a:gd name="connsiteX56" fmla="*/ 268240 w 1726148"/>
                <a:gd name="connsiteY56" fmla="*/ 1165742 h 1286466"/>
                <a:gd name="connsiteX57" fmla="*/ 262839 w 1726148"/>
                <a:gd name="connsiteY57" fmla="*/ 1164654 h 1286466"/>
                <a:gd name="connsiteX58" fmla="*/ 275441 w 1726148"/>
                <a:gd name="connsiteY58" fmla="*/ 1133811 h 1286466"/>
                <a:gd name="connsiteX59" fmla="*/ 291283 w 1726148"/>
                <a:gd name="connsiteY59" fmla="*/ 1095711 h 1286466"/>
                <a:gd name="connsiteX60" fmla="*/ 291992 w 1726148"/>
                <a:gd name="connsiteY60" fmla="*/ 1065177 h 1286466"/>
                <a:gd name="connsiteX61" fmla="*/ 296321 w 1726148"/>
                <a:gd name="connsiteY61" fmla="*/ 1066262 h 1286466"/>
                <a:gd name="connsiteX62" fmla="*/ 264571 w 1726148"/>
                <a:gd name="connsiteY62" fmla="*/ 1136814 h 1286466"/>
                <a:gd name="connsiteX63" fmla="*/ 259160 w 1726148"/>
                <a:gd name="connsiteY63" fmla="*/ 1134281 h 1286466"/>
                <a:gd name="connsiteX64" fmla="*/ 291992 w 1726148"/>
                <a:gd name="connsiteY64" fmla="*/ 1065177 h 1286466"/>
                <a:gd name="connsiteX65" fmla="*/ 289907 w 1726148"/>
                <a:gd name="connsiteY65" fmla="*/ 1039057 h 1286466"/>
                <a:gd name="connsiteX66" fmla="*/ 293509 w 1726148"/>
                <a:gd name="connsiteY66" fmla="*/ 1040144 h 1286466"/>
                <a:gd name="connsiteX67" fmla="*/ 258571 w 1726148"/>
                <a:gd name="connsiteY67" fmla="*/ 1112633 h 1286466"/>
                <a:gd name="connsiteX68" fmla="*/ 253528 w 1726148"/>
                <a:gd name="connsiteY68" fmla="*/ 1109008 h 1286466"/>
                <a:gd name="connsiteX69" fmla="*/ 289907 w 1726148"/>
                <a:gd name="connsiteY69" fmla="*/ 1039057 h 1286466"/>
                <a:gd name="connsiteX70" fmla="*/ 1501507 w 1726148"/>
                <a:gd name="connsiteY70" fmla="*/ 1020357 h 1286466"/>
                <a:gd name="connsiteX71" fmla="*/ 1505490 w 1726148"/>
                <a:gd name="connsiteY71" fmla="*/ 1020357 h 1286466"/>
                <a:gd name="connsiteX72" fmla="*/ 1408457 w 1726148"/>
                <a:gd name="connsiteY72" fmla="*/ 1170020 h 1286466"/>
                <a:gd name="connsiteX73" fmla="*/ 1408819 w 1726148"/>
                <a:gd name="connsiteY73" fmla="*/ 1161004 h 1286466"/>
                <a:gd name="connsiteX74" fmla="*/ 1501507 w 1726148"/>
                <a:gd name="connsiteY74" fmla="*/ 1020357 h 1286466"/>
                <a:gd name="connsiteX75" fmla="*/ 169591 w 1726148"/>
                <a:gd name="connsiteY75" fmla="*/ 1016829 h 1286466"/>
                <a:gd name="connsiteX76" fmla="*/ 202252 w 1726148"/>
                <a:gd name="connsiteY76" fmla="*/ 1075097 h 1286466"/>
                <a:gd name="connsiteX77" fmla="*/ 200099 w 1726148"/>
                <a:gd name="connsiteY77" fmla="*/ 1082698 h 1286466"/>
                <a:gd name="connsiteX78" fmla="*/ 166002 w 1726148"/>
                <a:gd name="connsiteY78" fmla="*/ 1017191 h 1286466"/>
                <a:gd name="connsiteX79" fmla="*/ 169591 w 1726148"/>
                <a:gd name="connsiteY79" fmla="*/ 1016829 h 1286466"/>
                <a:gd name="connsiteX80" fmla="*/ 281593 w 1726148"/>
                <a:gd name="connsiteY80" fmla="*/ 1012042 h 1286466"/>
                <a:gd name="connsiteX81" fmla="*/ 285207 w 1726148"/>
                <a:gd name="connsiteY81" fmla="*/ 1013831 h 1286466"/>
                <a:gd name="connsiteX82" fmla="*/ 249430 w 1726148"/>
                <a:gd name="connsiteY82" fmla="*/ 1093271 h 1286466"/>
                <a:gd name="connsiteX83" fmla="*/ 243648 w 1726148"/>
                <a:gd name="connsiteY83" fmla="*/ 1091124 h 1286466"/>
                <a:gd name="connsiteX84" fmla="*/ 281593 w 1726148"/>
                <a:gd name="connsiteY84" fmla="*/ 1012042 h 1286466"/>
                <a:gd name="connsiteX85" fmla="*/ 272498 w 1726148"/>
                <a:gd name="connsiteY85" fmla="*/ 1008541 h 1286466"/>
                <a:gd name="connsiteX86" fmla="*/ 275703 w 1726148"/>
                <a:gd name="connsiteY86" fmla="*/ 1010362 h 1286466"/>
                <a:gd name="connsiteX87" fmla="*/ 244368 w 1726148"/>
                <a:gd name="connsiteY87" fmla="*/ 1066083 h 1286466"/>
                <a:gd name="connsiteX88" fmla="*/ 239739 w 1726148"/>
                <a:gd name="connsiteY88" fmla="*/ 1063898 h 1286466"/>
                <a:gd name="connsiteX89" fmla="*/ 272498 w 1726148"/>
                <a:gd name="connsiteY89" fmla="*/ 1008541 h 1286466"/>
                <a:gd name="connsiteX90" fmla="*/ 1514592 w 1726148"/>
                <a:gd name="connsiteY90" fmla="*/ 997774 h 1286466"/>
                <a:gd name="connsiteX91" fmla="*/ 1517472 w 1726148"/>
                <a:gd name="connsiteY91" fmla="*/ 997774 h 1286466"/>
                <a:gd name="connsiteX92" fmla="*/ 1495152 w 1726148"/>
                <a:gd name="connsiteY92" fmla="*/ 1141113 h 1286466"/>
                <a:gd name="connsiteX93" fmla="*/ 1392909 w 1726148"/>
                <a:gd name="connsiteY93" fmla="*/ 1195271 h 1286466"/>
                <a:gd name="connsiteX94" fmla="*/ 1393269 w 1726148"/>
                <a:gd name="connsiteY94" fmla="*/ 1185884 h 1286466"/>
                <a:gd name="connsiteX95" fmla="*/ 1455911 w 1726148"/>
                <a:gd name="connsiteY95" fmla="*/ 1172886 h 1286466"/>
                <a:gd name="connsiteX96" fmla="*/ 1497672 w 1726148"/>
                <a:gd name="connsiteY96" fmla="*/ 1114034 h 1286466"/>
                <a:gd name="connsiteX97" fmla="*/ 1514592 w 1726148"/>
                <a:gd name="connsiteY97" fmla="*/ 997774 h 1286466"/>
                <a:gd name="connsiteX98" fmla="*/ 155126 w 1726148"/>
                <a:gd name="connsiteY98" fmla="*/ 981533 h 1286466"/>
                <a:gd name="connsiteX99" fmla="*/ 157679 w 1726148"/>
                <a:gd name="connsiteY99" fmla="*/ 981533 h 1286466"/>
                <a:gd name="connsiteX100" fmla="*/ 201807 w 1726148"/>
                <a:gd name="connsiteY100" fmla="*/ 1091379 h 1286466"/>
                <a:gd name="connsiteX101" fmla="*/ 201807 w 1726148"/>
                <a:gd name="connsiteY101" fmla="*/ 1099302 h 1286466"/>
                <a:gd name="connsiteX102" fmla="*/ 155126 w 1726148"/>
                <a:gd name="connsiteY102" fmla="*/ 981533 h 1286466"/>
                <a:gd name="connsiteX103" fmla="*/ 279857 w 1726148"/>
                <a:gd name="connsiteY103" fmla="*/ 979213 h 1286466"/>
                <a:gd name="connsiteX104" fmla="*/ 282753 w 1726148"/>
                <a:gd name="connsiteY104" fmla="*/ 980280 h 1286466"/>
                <a:gd name="connsiteX105" fmla="*/ 266460 w 1726148"/>
                <a:gd name="connsiteY105" fmla="*/ 1007678 h 1286466"/>
                <a:gd name="connsiteX106" fmla="*/ 248719 w 1726148"/>
                <a:gd name="connsiteY106" fmla="*/ 1036499 h 1286466"/>
                <a:gd name="connsiteX107" fmla="*/ 242926 w 1726148"/>
                <a:gd name="connsiteY107" fmla="*/ 1034008 h 1286466"/>
                <a:gd name="connsiteX108" fmla="*/ 258857 w 1726148"/>
                <a:gd name="connsiteY108" fmla="*/ 1007678 h 1286466"/>
                <a:gd name="connsiteX109" fmla="*/ 279857 w 1726148"/>
                <a:gd name="connsiteY109" fmla="*/ 979213 h 1286466"/>
                <a:gd name="connsiteX110" fmla="*/ 277297 w 1726148"/>
                <a:gd name="connsiteY110" fmla="*/ 956837 h 1286466"/>
                <a:gd name="connsiteX111" fmla="*/ 281296 w 1726148"/>
                <a:gd name="connsiteY111" fmla="*/ 959343 h 1286466"/>
                <a:gd name="connsiteX112" fmla="*/ 242760 w 1726148"/>
                <a:gd name="connsiteY112" fmla="*/ 1013382 h 1286466"/>
                <a:gd name="connsiteX113" fmla="*/ 237670 w 1726148"/>
                <a:gd name="connsiteY113" fmla="*/ 1009446 h 1286466"/>
                <a:gd name="connsiteX114" fmla="*/ 259483 w 1726148"/>
                <a:gd name="connsiteY114" fmla="*/ 981889 h 1286466"/>
                <a:gd name="connsiteX115" fmla="*/ 277297 w 1726148"/>
                <a:gd name="connsiteY115" fmla="*/ 956837 h 1286466"/>
                <a:gd name="connsiteX116" fmla="*/ 1532560 w 1726148"/>
                <a:gd name="connsiteY116" fmla="*/ 946969 h 1286466"/>
                <a:gd name="connsiteX117" fmla="*/ 1535801 w 1726148"/>
                <a:gd name="connsiteY117" fmla="*/ 946969 h 1286466"/>
                <a:gd name="connsiteX118" fmla="*/ 1505188 w 1726148"/>
                <a:gd name="connsiteY118" fmla="*/ 1162093 h 1286466"/>
                <a:gd name="connsiteX119" fmla="*/ 1379492 w 1726148"/>
                <a:gd name="connsiteY119" fmla="*/ 1216864 h 1286466"/>
                <a:gd name="connsiteX120" fmla="*/ 1381653 w 1726148"/>
                <a:gd name="connsiteY120" fmla="*/ 1208576 h 1286466"/>
                <a:gd name="connsiteX121" fmla="*/ 1470612 w 1726148"/>
                <a:gd name="connsiteY121" fmla="*/ 1195965 h 1286466"/>
                <a:gd name="connsiteX122" fmla="*/ 1510230 w 1726148"/>
                <a:gd name="connsiteY122" fmla="*/ 1123536 h 1286466"/>
                <a:gd name="connsiteX123" fmla="*/ 1532560 w 1726148"/>
                <a:gd name="connsiteY123" fmla="*/ 946969 h 1286466"/>
                <a:gd name="connsiteX124" fmla="*/ 1219550 w 1726148"/>
                <a:gd name="connsiteY124" fmla="*/ 922796 h 1286466"/>
                <a:gd name="connsiteX125" fmla="*/ 1223001 w 1726148"/>
                <a:gd name="connsiteY125" fmla="*/ 923517 h 1286466"/>
                <a:gd name="connsiteX126" fmla="*/ 1219205 w 1726148"/>
                <a:gd name="connsiteY126" fmla="*/ 1027618 h 1286466"/>
                <a:gd name="connsiteX127" fmla="*/ 1220585 w 1726148"/>
                <a:gd name="connsiteY127" fmla="*/ 1085251 h 1286466"/>
                <a:gd name="connsiteX128" fmla="*/ 1224727 w 1726148"/>
                <a:gd name="connsiteY128" fmla="*/ 1136401 h 1286466"/>
                <a:gd name="connsiteX129" fmla="*/ 1217825 w 1726148"/>
                <a:gd name="connsiteY129" fmla="*/ 1138202 h 1286466"/>
                <a:gd name="connsiteX130" fmla="*/ 1212648 w 1726148"/>
                <a:gd name="connsiteY130" fmla="*/ 1085251 h 1286466"/>
                <a:gd name="connsiteX131" fmla="*/ 1211613 w 1726148"/>
                <a:gd name="connsiteY131" fmla="*/ 1027257 h 1286466"/>
                <a:gd name="connsiteX132" fmla="*/ 1219550 w 1726148"/>
                <a:gd name="connsiteY132" fmla="*/ 922796 h 1286466"/>
                <a:gd name="connsiteX133" fmla="*/ 1715890 w 1726148"/>
                <a:gd name="connsiteY133" fmla="*/ 911677 h 1286466"/>
                <a:gd name="connsiteX134" fmla="*/ 1718821 w 1726148"/>
                <a:gd name="connsiteY134" fmla="*/ 911677 h 1286466"/>
                <a:gd name="connsiteX135" fmla="*/ 1726148 w 1726148"/>
                <a:gd name="connsiteY135" fmla="*/ 963375 h 1286466"/>
                <a:gd name="connsiteX136" fmla="*/ 1720653 w 1726148"/>
                <a:gd name="connsiteY136" fmla="*/ 1006097 h 1286466"/>
                <a:gd name="connsiteX137" fmla="*/ 1712960 w 1726148"/>
                <a:gd name="connsiteY137" fmla="*/ 1003943 h 1286466"/>
                <a:gd name="connsiteX138" fmla="*/ 1718821 w 1726148"/>
                <a:gd name="connsiteY138" fmla="*/ 950450 h 1286466"/>
                <a:gd name="connsiteX139" fmla="*/ 1715890 w 1726148"/>
                <a:gd name="connsiteY139" fmla="*/ 911677 h 1286466"/>
                <a:gd name="connsiteX140" fmla="*/ 1411484 w 1726148"/>
                <a:gd name="connsiteY140" fmla="*/ 901768 h 1286466"/>
                <a:gd name="connsiteX141" fmla="*/ 1415011 w 1726148"/>
                <a:gd name="connsiteY141" fmla="*/ 902827 h 1286466"/>
                <a:gd name="connsiteX142" fmla="*/ 1415011 w 1726148"/>
                <a:gd name="connsiteY142" fmla="*/ 908824 h 1286466"/>
                <a:gd name="connsiteX143" fmla="*/ 1409014 w 1726148"/>
                <a:gd name="connsiteY143" fmla="*/ 907766 h 1286466"/>
                <a:gd name="connsiteX144" fmla="*/ 1411484 w 1726148"/>
                <a:gd name="connsiteY144" fmla="*/ 901768 h 1286466"/>
                <a:gd name="connsiteX145" fmla="*/ 1634293 w 1726148"/>
                <a:gd name="connsiteY145" fmla="*/ 891376 h 1286466"/>
                <a:gd name="connsiteX146" fmla="*/ 1639690 w 1726148"/>
                <a:gd name="connsiteY146" fmla="*/ 966283 h 1286466"/>
                <a:gd name="connsiteX147" fmla="*/ 1638611 w 1726148"/>
                <a:gd name="connsiteY147" fmla="*/ 1030745 h 1286466"/>
                <a:gd name="connsiteX148" fmla="*/ 1639330 w 1726148"/>
                <a:gd name="connsiteY148" fmla="*/ 1030745 h 1286466"/>
                <a:gd name="connsiteX149" fmla="*/ 1663439 w 1726148"/>
                <a:gd name="connsiteY149" fmla="*/ 960160 h 1286466"/>
                <a:gd name="connsiteX150" fmla="*/ 1637531 w 1726148"/>
                <a:gd name="connsiteY150" fmla="*/ 891736 h 1286466"/>
                <a:gd name="connsiteX151" fmla="*/ 1634293 w 1726148"/>
                <a:gd name="connsiteY151" fmla="*/ 891376 h 1286466"/>
                <a:gd name="connsiteX152" fmla="*/ 135626 w 1726148"/>
                <a:gd name="connsiteY152" fmla="*/ 891376 h 1286466"/>
                <a:gd name="connsiteX153" fmla="*/ 132388 w 1726148"/>
                <a:gd name="connsiteY153" fmla="*/ 891736 h 1286466"/>
                <a:gd name="connsiteX154" fmla="*/ 106480 w 1726148"/>
                <a:gd name="connsiteY154" fmla="*/ 960160 h 1286466"/>
                <a:gd name="connsiteX155" fmla="*/ 130589 w 1726148"/>
                <a:gd name="connsiteY155" fmla="*/ 1030745 h 1286466"/>
                <a:gd name="connsiteX156" fmla="*/ 131308 w 1726148"/>
                <a:gd name="connsiteY156" fmla="*/ 1030745 h 1286466"/>
                <a:gd name="connsiteX157" fmla="*/ 130229 w 1726148"/>
                <a:gd name="connsiteY157" fmla="*/ 966283 h 1286466"/>
                <a:gd name="connsiteX158" fmla="*/ 135626 w 1726148"/>
                <a:gd name="connsiteY158" fmla="*/ 891376 h 1286466"/>
                <a:gd name="connsiteX159" fmla="*/ 1408961 w 1726148"/>
                <a:gd name="connsiteY159" fmla="*/ 888800 h 1286466"/>
                <a:gd name="connsiteX160" fmla="*/ 1422667 w 1726148"/>
                <a:gd name="connsiteY160" fmla="*/ 889943 h 1286466"/>
                <a:gd name="connsiteX161" fmla="*/ 1422296 w 1726148"/>
                <a:gd name="connsiteY161" fmla="*/ 895277 h 1286466"/>
                <a:gd name="connsiteX162" fmla="*/ 1414147 w 1726148"/>
                <a:gd name="connsiteY162" fmla="*/ 896420 h 1286466"/>
                <a:gd name="connsiteX163" fmla="*/ 1407109 w 1726148"/>
                <a:gd name="connsiteY163" fmla="*/ 895277 h 1286466"/>
                <a:gd name="connsiteX164" fmla="*/ 1408961 w 1726148"/>
                <a:gd name="connsiteY164" fmla="*/ 888800 h 1286466"/>
                <a:gd name="connsiteX165" fmla="*/ 1698428 w 1726148"/>
                <a:gd name="connsiteY165" fmla="*/ 887869 h 1286466"/>
                <a:gd name="connsiteX166" fmla="*/ 1696963 w 1726148"/>
                <a:gd name="connsiteY166" fmla="*/ 1036100 h 1286466"/>
                <a:gd name="connsiteX167" fmla="*/ 1691101 w 1726148"/>
                <a:gd name="connsiteY167" fmla="*/ 1034301 h 1286466"/>
                <a:gd name="connsiteX168" fmla="*/ 1705022 w 1726148"/>
                <a:gd name="connsiteY168" fmla="*/ 958746 h 1286466"/>
                <a:gd name="connsiteX169" fmla="*/ 1695864 w 1726148"/>
                <a:gd name="connsiteY169" fmla="*/ 888589 h 1286466"/>
                <a:gd name="connsiteX170" fmla="*/ 1698428 w 1726148"/>
                <a:gd name="connsiteY170" fmla="*/ 887869 h 1286466"/>
                <a:gd name="connsiteX171" fmla="*/ 1670859 w 1726148"/>
                <a:gd name="connsiteY171" fmla="*/ 876038 h 1286466"/>
                <a:gd name="connsiteX172" fmla="*/ 1672296 w 1726148"/>
                <a:gd name="connsiteY172" fmla="*/ 1054279 h 1286466"/>
                <a:gd name="connsiteX173" fmla="*/ 1667267 w 1726148"/>
                <a:gd name="connsiteY173" fmla="*/ 1052119 h 1286466"/>
                <a:gd name="connsiteX174" fmla="*/ 1668704 w 1726148"/>
                <a:gd name="connsiteY174" fmla="*/ 877838 h 1286466"/>
                <a:gd name="connsiteX175" fmla="*/ 1670859 w 1726148"/>
                <a:gd name="connsiteY175" fmla="*/ 876038 h 1286466"/>
                <a:gd name="connsiteX176" fmla="*/ 1403869 w 1726148"/>
                <a:gd name="connsiteY176" fmla="*/ 874731 h 1286466"/>
                <a:gd name="connsiteX177" fmla="*/ 1428685 w 1726148"/>
                <a:gd name="connsiteY177" fmla="*/ 876772 h 1286466"/>
                <a:gd name="connsiteX178" fmla="*/ 1427955 w 1726148"/>
                <a:gd name="connsiteY178" fmla="*/ 881875 h 1286466"/>
                <a:gd name="connsiteX179" fmla="*/ 1415547 w 1726148"/>
                <a:gd name="connsiteY179" fmla="*/ 881194 h 1286466"/>
                <a:gd name="connsiteX180" fmla="*/ 1403869 w 1726148"/>
                <a:gd name="connsiteY180" fmla="*/ 880854 h 1286466"/>
                <a:gd name="connsiteX181" fmla="*/ 1403869 w 1726148"/>
                <a:gd name="connsiteY181" fmla="*/ 874731 h 1286466"/>
                <a:gd name="connsiteX182" fmla="*/ 131693 w 1726148"/>
                <a:gd name="connsiteY182" fmla="*/ 871384 h 1286466"/>
                <a:gd name="connsiteX183" fmla="*/ 130597 w 1726148"/>
                <a:gd name="connsiteY183" fmla="*/ 874615 h 1286466"/>
                <a:gd name="connsiteX184" fmla="*/ 84914 w 1726148"/>
                <a:gd name="connsiteY184" fmla="*/ 934205 h 1286466"/>
                <a:gd name="connsiteX185" fmla="*/ 83452 w 1726148"/>
                <a:gd name="connsiteY185" fmla="*/ 934205 h 1286466"/>
                <a:gd name="connsiteX186" fmla="*/ 131693 w 1726148"/>
                <a:gd name="connsiteY186" fmla="*/ 871384 h 1286466"/>
                <a:gd name="connsiteX187" fmla="*/ 1234107 w 1726148"/>
                <a:gd name="connsiteY187" fmla="*/ 868607 h 1286466"/>
                <a:gd name="connsiteX188" fmla="*/ 1236695 w 1726148"/>
                <a:gd name="connsiteY188" fmla="*/ 892677 h 1286466"/>
                <a:gd name="connsiteX189" fmla="*/ 1234476 w 1726148"/>
                <a:gd name="connsiteY189" fmla="*/ 936505 h 1286466"/>
                <a:gd name="connsiteX190" fmla="*/ 1250373 w 1726148"/>
                <a:gd name="connsiteY190" fmla="*/ 1145945 h 1286466"/>
                <a:gd name="connsiteX191" fmla="*/ 1242979 w 1726148"/>
                <a:gd name="connsiteY191" fmla="*/ 1147741 h 1286466"/>
                <a:gd name="connsiteX192" fmla="*/ 1226343 w 1726148"/>
                <a:gd name="connsiteY192" fmla="*/ 968837 h 1286466"/>
                <a:gd name="connsiteX193" fmla="*/ 1230410 w 1726148"/>
                <a:gd name="connsiteY193" fmla="*/ 910639 h 1286466"/>
                <a:gd name="connsiteX194" fmla="*/ 1233367 w 1726148"/>
                <a:gd name="connsiteY194" fmla="*/ 869326 h 1286466"/>
                <a:gd name="connsiteX195" fmla="*/ 1234107 w 1726148"/>
                <a:gd name="connsiteY195" fmla="*/ 868607 h 1286466"/>
                <a:gd name="connsiteX196" fmla="*/ 128900 w 1726148"/>
                <a:gd name="connsiteY196" fmla="*/ 864816 h 1286466"/>
                <a:gd name="connsiteX197" fmla="*/ 127811 w 1726148"/>
                <a:gd name="connsiteY197" fmla="*/ 867739 h 1286466"/>
                <a:gd name="connsiteX198" fmla="*/ 96242 w 1726148"/>
                <a:gd name="connsiteY198" fmla="*/ 881262 h 1286466"/>
                <a:gd name="connsiteX199" fmla="*/ 82091 w 1726148"/>
                <a:gd name="connsiteY199" fmla="*/ 911595 h 1286466"/>
                <a:gd name="connsiteX200" fmla="*/ 80277 w 1726148"/>
                <a:gd name="connsiteY200" fmla="*/ 911595 h 1286466"/>
                <a:gd name="connsiteX201" fmla="*/ 97694 w 1726148"/>
                <a:gd name="connsiteY201" fmla="*/ 875780 h 1286466"/>
                <a:gd name="connsiteX202" fmla="*/ 128900 w 1726148"/>
                <a:gd name="connsiteY202" fmla="*/ 864816 h 1286466"/>
                <a:gd name="connsiteX203" fmla="*/ 122217 w 1726148"/>
                <a:gd name="connsiteY203" fmla="*/ 858213 h 1286466"/>
                <a:gd name="connsiteX204" fmla="*/ 122217 w 1726148"/>
                <a:gd name="connsiteY204" fmla="*/ 861445 h 1286466"/>
                <a:gd name="connsiteX205" fmla="*/ 82069 w 1726148"/>
                <a:gd name="connsiteY205" fmla="*/ 886221 h 1286466"/>
                <a:gd name="connsiteX206" fmla="*/ 80277 w 1726148"/>
                <a:gd name="connsiteY206" fmla="*/ 885503 h 1286466"/>
                <a:gd name="connsiteX207" fmla="*/ 122217 w 1726148"/>
                <a:gd name="connsiteY207" fmla="*/ 858213 h 1286466"/>
                <a:gd name="connsiteX208" fmla="*/ 1399110 w 1726148"/>
                <a:gd name="connsiteY208" fmla="*/ 858157 h 1286466"/>
                <a:gd name="connsiteX209" fmla="*/ 1417008 w 1726148"/>
                <a:gd name="connsiteY209" fmla="*/ 858157 h 1286466"/>
                <a:gd name="connsiteX210" fmla="*/ 1433080 w 1726148"/>
                <a:gd name="connsiteY210" fmla="*/ 858818 h 1286466"/>
                <a:gd name="connsiteX211" fmla="*/ 1433080 w 1726148"/>
                <a:gd name="connsiteY211" fmla="*/ 863779 h 1286466"/>
                <a:gd name="connsiteX212" fmla="*/ 1416643 w 1726148"/>
                <a:gd name="connsiteY212" fmla="*/ 864109 h 1286466"/>
                <a:gd name="connsiteX213" fmla="*/ 1399110 w 1726148"/>
                <a:gd name="connsiteY213" fmla="*/ 864440 h 1286466"/>
                <a:gd name="connsiteX214" fmla="*/ 1399110 w 1726148"/>
                <a:gd name="connsiteY214" fmla="*/ 858157 h 1286466"/>
                <a:gd name="connsiteX215" fmla="*/ 1422642 w 1726148"/>
                <a:gd name="connsiteY215" fmla="*/ 836827 h 1286466"/>
                <a:gd name="connsiteX216" fmla="*/ 1439134 w 1726148"/>
                <a:gd name="connsiteY216" fmla="*/ 838567 h 1286466"/>
                <a:gd name="connsiteX217" fmla="*/ 1438062 w 1726148"/>
                <a:gd name="connsiteY217" fmla="*/ 843696 h 1286466"/>
                <a:gd name="connsiteX218" fmla="*/ 1405882 w 1726148"/>
                <a:gd name="connsiteY218" fmla="*/ 842597 h 1286466"/>
                <a:gd name="connsiteX219" fmla="*/ 1405882 w 1726148"/>
                <a:gd name="connsiteY219" fmla="*/ 837835 h 1286466"/>
                <a:gd name="connsiteX220" fmla="*/ 1422642 w 1726148"/>
                <a:gd name="connsiteY220" fmla="*/ 836827 h 1286466"/>
                <a:gd name="connsiteX221" fmla="*/ 1586301 w 1726148"/>
                <a:gd name="connsiteY221" fmla="*/ 821016 h 1286466"/>
                <a:gd name="connsiteX222" fmla="*/ 1567725 w 1726148"/>
                <a:gd name="connsiteY222" fmla="*/ 822232 h 1286466"/>
                <a:gd name="connsiteX223" fmla="*/ 1568805 w 1726148"/>
                <a:gd name="connsiteY223" fmla="*/ 839518 h 1286466"/>
                <a:gd name="connsiteX224" fmla="*/ 1564487 w 1726148"/>
                <a:gd name="connsiteY224" fmla="*/ 1031826 h 1286466"/>
                <a:gd name="connsiteX225" fmla="*/ 1556931 w 1726148"/>
                <a:gd name="connsiteY225" fmla="*/ 1105652 h 1286466"/>
                <a:gd name="connsiteX226" fmla="*/ 1617381 w 1726148"/>
                <a:gd name="connsiteY226" fmla="*/ 1052353 h 1286466"/>
                <a:gd name="connsiteX227" fmla="*/ 1622419 w 1726148"/>
                <a:gd name="connsiteY227" fmla="*/ 966283 h 1286466"/>
                <a:gd name="connsiteX228" fmla="*/ 1617021 w 1726148"/>
                <a:gd name="connsiteY228" fmla="*/ 877691 h 1286466"/>
                <a:gd name="connsiteX229" fmla="*/ 1602988 w 1726148"/>
                <a:gd name="connsiteY229" fmla="*/ 828714 h 1286466"/>
                <a:gd name="connsiteX230" fmla="*/ 1586301 w 1726148"/>
                <a:gd name="connsiteY230" fmla="*/ 821016 h 1286466"/>
                <a:gd name="connsiteX231" fmla="*/ 183348 w 1726148"/>
                <a:gd name="connsiteY231" fmla="*/ 821016 h 1286466"/>
                <a:gd name="connsiteX232" fmla="*/ 166931 w 1726148"/>
                <a:gd name="connsiteY232" fmla="*/ 828714 h 1286466"/>
                <a:gd name="connsiteX233" fmla="*/ 152898 w 1726148"/>
                <a:gd name="connsiteY233" fmla="*/ 877691 h 1286466"/>
                <a:gd name="connsiteX234" fmla="*/ 147500 w 1726148"/>
                <a:gd name="connsiteY234" fmla="*/ 966283 h 1286466"/>
                <a:gd name="connsiteX235" fmla="*/ 152538 w 1726148"/>
                <a:gd name="connsiteY235" fmla="*/ 1052353 h 1286466"/>
                <a:gd name="connsiteX236" fmla="*/ 213349 w 1726148"/>
                <a:gd name="connsiteY236" fmla="*/ 1105652 h 1286466"/>
                <a:gd name="connsiteX237" fmla="*/ 205433 w 1726148"/>
                <a:gd name="connsiteY237" fmla="*/ 1031826 h 1286466"/>
                <a:gd name="connsiteX238" fmla="*/ 202824 w 1726148"/>
                <a:gd name="connsiteY238" fmla="*/ 996969 h 1286466"/>
                <a:gd name="connsiteX239" fmla="*/ 198236 w 1726148"/>
                <a:gd name="connsiteY239" fmla="*/ 935672 h 1286466"/>
                <a:gd name="connsiteX240" fmla="*/ 200755 w 1726148"/>
                <a:gd name="connsiteY240" fmla="*/ 839518 h 1286466"/>
                <a:gd name="connsiteX241" fmla="*/ 202194 w 1726148"/>
                <a:gd name="connsiteY241" fmla="*/ 822232 h 1286466"/>
                <a:gd name="connsiteX242" fmla="*/ 183348 w 1726148"/>
                <a:gd name="connsiteY242" fmla="*/ 821016 h 1286466"/>
                <a:gd name="connsiteX243" fmla="*/ 1425326 w 1726148"/>
                <a:gd name="connsiteY243" fmla="*/ 819771 h 1286466"/>
                <a:gd name="connsiteX244" fmla="*/ 1453220 w 1726148"/>
                <a:gd name="connsiteY244" fmla="*/ 820106 h 1286466"/>
                <a:gd name="connsiteX245" fmla="*/ 1453220 w 1726148"/>
                <a:gd name="connsiteY245" fmla="*/ 827387 h 1286466"/>
                <a:gd name="connsiteX246" fmla="*/ 1397431 w 1726148"/>
                <a:gd name="connsiteY246" fmla="*/ 828537 h 1286466"/>
                <a:gd name="connsiteX247" fmla="*/ 1397431 w 1726148"/>
                <a:gd name="connsiteY247" fmla="*/ 822023 h 1286466"/>
                <a:gd name="connsiteX248" fmla="*/ 1425326 w 1726148"/>
                <a:gd name="connsiteY248" fmla="*/ 819771 h 1286466"/>
                <a:gd name="connsiteX249" fmla="*/ 1424051 w 1726148"/>
                <a:gd name="connsiteY249" fmla="*/ 802467 h 1286466"/>
                <a:gd name="connsiteX250" fmla="*/ 1450782 w 1726148"/>
                <a:gd name="connsiteY250" fmla="*/ 805352 h 1286466"/>
                <a:gd name="connsiteX251" fmla="*/ 1448647 w 1726148"/>
                <a:gd name="connsiteY251" fmla="*/ 811580 h 1286466"/>
                <a:gd name="connsiteX252" fmla="*/ 1397053 w 1726148"/>
                <a:gd name="connsiteY252" fmla="*/ 811213 h 1286466"/>
                <a:gd name="connsiteX253" fmla="*/ 1397053 w 1726148"/>
                <a:gd name="connsiteY253" fmla="*/ 805352 h 1286466"/>
                <a:gd name="connsiteX254" fmla="*/ 1424051 w 1726148"/>
                <a:gd name="connsiteY254" fmla="*/ 802467 h 1286466"/>
                <a:gd name="connsiteX255" fmla="*/ 1424410 w 1726148"/>
                <a:gd name="connsiteY255" fmla="*/ 781342 h 1286466"/>
                <a:gd name="connsiteX256" fmla="*/ 1456224 w 1726148"/>
                <a:gd name="connsiteY256" fmla="*/ 783350 h 1286466"/>
                <a:gd name="connsiteX257" fmla="*/ 1455148 w 1726148"/>
                <a:gd name="connsiteY257" fmla="*/ 789700 h 1286466"/>
                <a:gd name="connsiteX258" fmla="*/ 1392326 w 1726148"/>
                <a:gd name="connsiteY258" fmla="*/ 790447 h 1286466"/>
                <a:gd name="connsiteX259" fmla="*/ 1392326 w 1726148"/>
                <a:gd name="connsiteY259" fmla="*/ 784097 h 1286466"/>
                <a:gd name="connsiteX260" fmla="*/ 1424410 w 1726148"/>
                <a:gd name="connsiteY260" fmla="*/ 781342 h 1286466"/>
                <a:gd name="connsiteX261" fmla="*/ 1424366 w 1726148"/>
                <a:gd name="connsiteY261" fmla="*/ 763318 h 1286466"/>
                <a:gd name="connsiteX262" fmla="*/ 1460259 w 1726148"/>
                <a:gd name="connsiteY262" fmla="*/ 767105 h 1286466"/>
                <a:gd name="connsiteX263" fmla="*/ 1458100 w 1726148"/>
                <a:gd name="connsiteY263" fmla="*/ 773876 h 1286466"/>
                <a:gd name="connsiteX264" fmla="*/ 1387932 w 1726148"/>
                <a:gd name="connsiteY264" fmla="*/ 774232 h 1286466"/>
                <a:gd name="connsiteX265" fmla="*/ 1387932 w 1726148"/>
                <a:gd name="connsiteY265" fmla="*/ 767817 h 1286466"/>
                <a:gd name="connsiteX266" fmla="*/ 1424366 w 1726148"/>
                <a:gd name="connsiteY266" fmla="*/ 763318 h 1286466"/>
                <a:gd name="connsiteX267" fmla="*/ 1437457 w 1726148"/>
                <a:gd name="connsiteY267" fmla="*/ 748516 h 1286466"/>
                <a:gd name="connsiteX268" fmla="*/ 1455017 w 1726148"/>
                <a:gd name="connsiteY268" fmla="*/ 753697 h 1286466"/>
                <a:gd name="connsiteX269" fmla="*/ 1452877 w 1726148"/>
                <a:gd name="connsiteY269" fmla="*/ 758826 h 1286466"/>
                <a:gd name="connsiteX270" fmla="*/ 1380831 w 1726148"/>
                <a:gd name="connsiteY270" fmla="*/ 757726 h 1286466"/>
                <a:gd name="connsiteX271" fmla="*/ 1380831 w 1726148"/>
                <a:gd name="connsiteY271" fmla="*/ 751865 h 1286466"/>
                <a:gd name="connsiteX272" fmla="*/ 1437457 w 1726148"/>
                <a:gd name="connsiteY272" fmla="*/ 748516 h 1286466"/>
                <a:gd name="connsiteX273" fmla="*/ 1410809 w 1726148"/>
                <a:gd name="connsiteY273" fmla="*/ 730006 h 1286466"/>
                <a:gd name="connsiteX274" fmla="*/ 1449131 w 1726148"/>
                <a:gd name="connsiteY274" fmla="*/ 730654 h 1286466"/>
                <a:gd name="connsiteX275" fmla="*/ 1449131 w 1726148"/>
                <a:gd name="connsiteY275" fmla="*/ 736951 h 1286466"/>
                <a:gd name="connsiteX276" fmla="*/ 1372216 w 1726148"/>
                <a:gd name="connsiteY276" fmla="*/ 736951 h 1286466"/>
                <a:gd name="connsiteX277" fmla="*/ 1372216 w 1726148"/>
                <a:gd name="connsiteY277" fmla="*/ 732135 h 1286466"/>
                <a:gd name="connsiteX278" fmla="*/ 1410809 w 1726148"/>
                <a:gd name="connsiteY278" fmla="*/ 730006 h 1286466"/>
                <a:gd name="connsiteX279" fmla="*/ 1451932 w 1726148"/>
                <a:gd name="connsiteY279" fmla="*/ 714620 h 1286466"/>
                <a:gd name="connsiteX280" fmla="*/ 1452657 w 1726148"/>
                <a:gd name="connsiteY280" fmla="*/ 720523 h 1286466"/>
                <a:gd name="connsiteX281" fmla="*/ 1378072 w 1726148"/>
                <a:gd name="connsiteY281" fmla="*/ 725038 h 1286466"/>
                <a:gd name="connsiteX282" fmla="*/ 1378072 w 1726148"/>
                <a:gd name="connsiteY282" fmla="*/ 718787 h 1286466"/>
                <a:gd name="connsiteX283" fmla="*/ 1451932 w 1726148"/>
                <a:gd name="connsiteY283" fmla="*/ 714620 h 1286466"/>
                <a:gd name="connsiteX284" fmla="*/ 1315849 w 1726148"/>
                <a:gd name="connsiteY284" fmla="*/ 694026 h 1286466"/>
                <a:gd name="connsiteX285" fmla="*/ 1302176 w 1726148"/>
                <a:gd name="connsiteY285" fmla="*/ 705190 h 1286466"/>
                <a:gd name="connsiteX286" fmla="*/ 1267273 w 1726148"/>
                <a:gd name="connsiteY286" fmla="*/ 865807 h 1286466"/>
                <a:gd name="connsiteX287" fmla="*/ 1273749 w 1726148"/>
                <a:gd name="connsiteY287" fmla="*/ 1048752 h 1286466"/>
                <a:gd name="connsiteX288" fmla="*/ 1310811 w 1726148"/>
                <a:gd name="connsiteY288" fmla="*/ 1191362 h 1286466"/>
                <a:gd name="connsiteX289" fmla="*/ 1313330 w 1726148"/>
                <a:gd name="connsiteY289" fmla="*/ 1160391 h 1286466"/>
                <a:gd name="connsiteX290" fmla="*/ 1320527 w 1726148"/>
                <a:gd name="connsiteY290" fmla="*/ 1099890 h 1286466"/>
                <a:gd name="connsiteX291" fmla="*/ 1322401 w 1726148"/>
                <a:gd name="connsiteY291" fmla="*/ 1039530 h 1286466"/>
                <a:gd name="connsiteX292" fmla="*/ 1324844 w 1726148"/>
                <a:gd name="connsiteY292" fmla="*/ 960881 h 1286466"/>
                <a:gd name="connsiteX293" fmla="*/ 1315849 w 1726148"/>
                <a:gd name="connsiteY293" fmla="*/ 694026 h 1286466"/>
                <a:gd name="connsiteX294" fmla="*/ 441837 w 1726148"/>
                <a:gd name="connsiteY294" fmla="*/ 687184 h 1286466"/>
                <a:gd name="connsiteX295" fmla="*/ 439052 w 1726148"/>
                <a:gd name="connsiteY295" fmla="*/ 736791 h 1286466"/>
                <a:gd name="connsiteX296" fmla="*/ 434640 w 1726148"/>
                <a:gd name="connsiteY296" fmla="*/ 815389 h 1286466"/>
                <a:gd name="connsiteX297" fmla="*/ 432481 w 1726148"/>
                <a:gd name="connsiteY297" fmla="*/ 952238 h 1286466"/>
                <a:gd name="connsiteX298" fmla="*/ 436799 w 1726148"/>
                <a:gd name="connsiteY298" fmla="*/ 1090887 h 1286466"/>
                <a:gd name="connsiteX299" fmla="*/ 441837 w 1726148"/>
                <a:gd name="connsiteY299" fmla="*/ 1152468 h 1286466"/>
                <a:gd name="connsiteX300" fmla="*/ 447234 w 1726148"/>
                <a:gd name="connsiteY300" fmla="*/ 1201086 h 1286466"/>
                <a:gd name="connsiteX301" fmla="*/ 456590 w 1726148"/>
                <a:gd name="connsiteY301" fmla="*/ 1193883 h 1286466"/>
                <a:gd name="connsiteX302" fmla="*/ 495810 w 1726148"/>
                <a:gd name="connsiteY302" fmla="*/ 1048752 h 1286466"/>
                <a:gd name="connsiteX303" fmla="*/ 502647 w 1726148"/>
                <a:gd name="connsiteY303" fmla="*/ 865807 h 1286466"/>
                <a:gd name="connsiteX304" fmla="*/ 467744 w 1726148"/>
                <a:gd name="connsiteY304" fmla="*/ 705190 h 1286466"/>
                <a:gd name="connsiteX305" fmla="*/ 441837 w 1726148"/>
                <a:gd name="connsiteY305" fmla="*/ 687184 h 1286466"/>
                <a:gd name="connsiteX306" fmla="*/ 1338158 w 1726148"/>
                <a:gd name="connsiteY306" fmla="*/ 683222 h 1286466"/>
                <a:gd name="connsiteX307" fmla="*/ 1320886 w 1726148"/>
                <a:gd name="connsiteY307" fmla="*/ 690785 h 1286466"/>
                <a:gd name="connsiteX308" fmla="*/ 1331186 w 1726148"/>
                <a:gd name="connsiteY308" fmla="*/ 825698 h 1286466"/>
                <a:gd name="connsiteX309" fmla="*/ 1332376 w 1726148"/>
                <a:gd name="connsiteY309" fmla="*/ 908863 h 1286466"/>
                <a:gd name="connsiteX310" fmla="*/ 1333120 w 1726148"/>
                <a:gd name="connsiteY310" fmla="*/ 960881 h 1286466"/>
                <a:gd name="connsiteX311" fmla="*/ 1328802 w 1726148"/>
                <a:gd name="connsiteY311" fmla="*/ 1099890 h 1286466"/>
                <a:gd name="connsiteX312" fmla="*/ 1324125 w 1726148"/>
                <a:gd name="connsiteY312" fmla="*/ 1149587 h 1286466"/>
                <a:gd name="connsiteX313" fmla="*/ 1320527 w 1726148"/>
                <a:gd name="connsiteY313" fmla="*/ 1199285 h 1286466"/>
                <a:gd name="connsiteX314" fmla="*/ 1329162 w 1726148"/>
                <a:gd name="connsiteY314" fmla="*/ 1205407 h 1286466"/>
                <a:gd name="connsiteX315" fmla="*/ 1347873 w 1726148"/>
                <a:gd name="connsiteY315" fmla="*/ 946115 h 1286466"/>
                <a:gd name="connsiteX316" fmla="*/ 1350392 w 1726148"/>
                <a:gd name="connsiteY316" fmla="*/ 809987 h 1286466"/>
                <a:gd name="connsiteX317" fmla="*/ 1344547 w 1726148"/>
                <a:gd name="connsiteY317" fmla="*/ 749422 h 1286466"/>
                <a:gd name="connsiteX318" fmla="*/ 418808 w 1726148"/>
                <a:gd name="connsiteY318" fmla="*/ 679621 h 1286466"/>
                <a:gd name="connsiteX319" fmla="*/ 416811 w 1726148"/>
                <a:gd name="connsiteY319" fmla="*/ 761288 h 1286466"/>
                <a:gd name="connsiteX320" fmla="*/ 415480 w 1726148"/>
                <a:gd name="connsiteY320" fmla="*/ 815704 h 1286466"/>
                <a:gd name="connsiteX321" fmla="*/ 410532 w 1726148"/>
                <a:gd name="connsiteY321" fmla="*/ 951517 h 1286466"/>
                <a:gd name="connsiteX322" fmla="*/ 415570 w 1726148"/>
                <a:gd name="connsiteY322" fmla="*/ 1099530 h 1286466"/>
                <a:gd name="connsiteX323" fmla="*/ 418448 w 1726148"/>
                <a:gd name="connsiteY323" fmla="*/ 1165433 h 1286466"/>
                <a:gd name="connsiteX324" fmla="*/ 425645 w 1726148"/>
                <a:gd name="connsiteY324" fmla="*/ 1213330 h 1286466"/>
                <a:gd name="connsiteX325" fmla="*/ 441477 w 1726148"/>
                <a:gd name="connsiteY325" fmla="*/ 1205047 h 1286466"/>
                <a:gd name="connsiteX326" fmla="*/ 435000 w 1726148"/>
                <a:gd name="connsiteY326" fmla="*/ 1165073 h 1286466"/>
                <a:gd name="connsiteX327" fmla="*/ 430682 w 1726148"/>
                <a:gd name="connsiteY327" fmla="*/ 1107813 h 1286466"/>
                <a:gd name="connsiteX328" fmla="*/ 424205 w 1726148"/>
                <a:gd name="connsiteY328" fmla="*/ 960881 h 1286466"/>
                <a:gd name="connsiteX329" fmla="*/ 426364 w 1726148"/>
                <a:gd name="connsiteY329" fmla="*/ 815389 h 1286466"/>
                <a:gd name="connsiteX330" fmla="*/ 429243 w 1726148"/>
                <a:gd name="connsiteY330" fmla="*/ 748045 h 1286466"/>
                <a:gd name="connsiteX331" fmla="*/ 429305 w 1726148"/>
                <a:gd name="connsiteY331" fmla="*/ 747527 h 1286466"/>
                <a:gd name="connsiteX332" fmla="*/ 433201 w 1726148"/>
                <a:gd name="connsiteY332" fmla="*/ 714914 h 1286466"/>
                <a:gd name="connsiteX333" fmla="*/ 436439 w 1726148"/>
                <a:gd name="connsiteY333" fmla="*/ 685023 h 1286466"/>
                <a:gd name="connsiteX334" fmla="*/ 418808 w 1726148"/>
                <a:gd name="connsiteY334" fmla="*/ 679621 h 1286466"/>
                <a:gd name="connsiteX335" fmla="*/ 1389613 w 1726148"/>
                <a:gd name="connsiteY335" fmla="*/ 674579 h 1286466"/>
                <a:gd name="connsiteX336" fmla="*/ 1382416 w 1726148"/>
                <a:gd name="connsiteY336" fmla="*/ 674940 h 1286466"/>
                <a:gd name="connsiteX337" fmla="*/ 1373061 w 1726148"/>
                <a:gd name="connsiteY337" fmla="*/ 675660 h 1286466"/>
                <a:gd name="connsiteX338" fmla="*/ 1349814 w 1726148"/>
                <a:gd name="connsiteY338" fmla="*/ 680419 h 1286466"/>
                <a:gd name="connsiteX339" fmla="*/ 1341396 w 1726148"/>
                <a:gd name="connsiteY339" fmla="*/ 682142 h 1286466"/>
                <a:gd name="connsiteX340" fmla="*/ 1346743 w 1726148"/>
                <a:gd name="connsiteY340" fmla="*/ 720650 h 1286466"/>
                <a:gd name="connsiteX341" fmla="*/ 1357948 w 1726148"/>
                <a:gd name="connsiteY341" fmla="*/ 801344 h 1286466"/>
                <a:gd name="connsiteX342" fmla="*/ 1356869 w 1726148"/>
                <a:gd name="connsiteY342" fmla="*/ 937472 h 1286466"/>
                <a:gd name="connsiteX343" fmla="*/ 1336719 w 1726148"/>
                <a:gd name="connsiteY343" fmla="*/ 1209729 h 1286466"/>
                <a:gd name="connsiteX344" fmla="*/ 1479928 w 1726148"/>
                <a:gd name="connsiteY344" fmla="*/ 1219452 h 1286466"/>
                <a:gd name="connsiteX345" fmla="*/ 1537860 w 1726148"/>
                <a:gd name="connsiteY345" fmla="*/ 1096288 h 1286466"/>
                <a:gd name="connsiteX346" fmla="*/ 1547216 w 1726148"/>
                <a:gd name="connsiteY346" fmla="*/ 830875 h 1286466"/>
                <a:gd name="connsiteX347" fmla="*/ 1536781 w 1726148"/>
                <a:gd name="connsiteY347" fmla="*/ 729679 h 1286466"/>
                <a:gd name="connsiteX348" fmla="*/ 1465176 w 1726148"/>
                <a:gd name="connsiteY348" fmla="*/ 679261 h 1286466"/>
                <a:gd name="connsiteX349" fmla="*/ 1437469 w 1726148"/>
                <a:gd name="connsiteY349" fmla="*/ 676020 h 1286466"/>
                <a:gd name="connsiteX350" fmla="*/ 1389613 w 1726148"/>
                <a:gd name="connsiteY350" fmla="*/ 674579 h 1286466"/>
                <a:gd name="connsiteX351" fmla="*/ 380307 w 1726148"/>
                <a:gd name="connsiteY351" fmla="*/ 674579 h 1286466"/>
                <a:gd name="connsiteX352" fmla="*/ 332450 w 1726148"/>
                <a:gd name="connsiteY352" fmla="*/ 676020 h 1286466"/>
                <a:gd name="connsiteX353" fmla="*/ 304744 w 1726148"/>
                <a:gd name="connsiteY353" fmla="*/ 679261 h 1286466"/>
                <a:gd name="connsiteX354" fmla="*/ 233139 w 1726148"/>
                <a:gd name="connsiteY354" fmla="*/ 729679 h 1286466"/>
                <a:gd name="connsiteX355" fmla="*/ 223064 w 1726148"/>
                <a:gd name="connsiteY355" fmla="*/ 830875 h 1286466"/>
                <a:gd name="connsiteX356" fmla="*/ 220410 w 1726148"/>
                <a:gd name="connsiteY356" fmla="*/ 963717 h 1286466"/>
                <a:gd name="connsiteX357" fmla="*/ 221522 w 1726148"/>
                <a:gd name="connsiteY357" fmla="*/ 976375 h 1286466"/>
                <a:gd name="connsiteX358" fmla="*/ 232059 w 1726148"/>
                <a:gd name="connsiteY358" fmla="*/ 1096288 h 1286466"/>
                <a:gd name="connsiteX359" fmla="*/ 289991 w 1726148"/>
                <a:gd name="connsiteY359" fmla="*/ 1219452 h 1286466"/>
                <a:gd name="connsiteX360" fmla="*/ 418808 w 1726148"/>
                <a:gd name="connsiteY360" fmla="*/ 1216211 h 1286466"/>
                <a:gd name="connsiteX361" fmla="*/ 409812 w 1726148"/>
                <a:gd name="connsiteY361" fmla="*/ 1134822 h 1286466"/>
                <a:gd name="connsiteX362" fmla="*/ 403336 w 1726148"/>
                <a:gd name="connsiteY362" fmla="*/ 977086 h 1286466"/>
                <a:gd name="connsiteX363" fmla="*/ 406214 w 1726148"/>
                <a:gd name="connsiteY363" fmla="*/ 823312 h 1286466"/>
                <a:gd name="connsiteX364" fmla="*/ 409429 w 1726148"/>
                <a:gd name="connsiteY364" fmla="*/ 769418 h 1286466"/>
                <a:gd name="connsiteX365" fmla="*/ 414850 w 1726148"/>
                <a:gd name="connsiteY365" fmla="*/ 678541 h 1286466"/>
                <a:gd name="connsiteX366" fmla="*/ 380307 w 1726148"/>
                <a:gd name="connsiteY366" fmla="*/ 674579 h 1286466"/>
                <a:gd name="connsiteX367" fmla="*/ 293264 w 1726148"/>
                <a:gd name="connsiteY367" fmla="*/ 653065 h 1286466"/>
                <a:gd name="connsiteX368" fmla="*/ 295055 w 1726148"/>
                <a:gd name="connsiteY368" fmla="*/ 659503 h 1286466"/>
                <a:gd name="connsiteX369" fmla="*/ 214835 w 1726148"/>
                <a:gd name="connsiteY369" fmla="*/ 698848 h 1286466"/>
                <a:gd name="connsiteX370" fmla="*/ 196212 w 1726148"/>
                <a:gd name="connsiteY370" fmla="*/ 766091 h 1286466"/>
                <a:gd name="connsiteX371" fmla="*/ 192989 w 1726148"/>
                <a:gd name="connsiteY371" fmla="*/ 766091 h 1286466"/>
                <a:gd name="connsiteX372" fmla="*/ 214119 w 1726148"/>
                <a:gd name="connsiteY372" fmla="*/ 691337 h 1286466"/>
                <a:gd name="connsiteX373" fmla="*/ 293264 w 1726148"/>
                <a:gd name="connsiteY373" fmla="*/ 653065 h 1286466"/>
                <a:gd name="connsiteX374" fmla="*/ 1359378 w 1726148"/>
                <a:gd name="connsiteY374" fmla="*/ 644770 h 1286466"/>
                <a:gd name="connsiteX375" fmla="*/ 1360098 w 1726148"/>
                <a:gd name="connsiteY375" fmla="*/ 650178 h 1286466"/>
                <a:gd name="connsiteX376" fmla="*/ 1289558 w 1726148"/>
                <a:gd name="connsiteY376" fmla="*/ 677576 h 1286466"/>
                <a:gd name="connsiteX377" fmla="*/ 1251408 w 1726148"/>
                <a:gd name="connsiteY377" fmla="*/ 733094 h 1286466"/>
                <a:gd name="connsiteX378" fmla="*/ 1247449 w 1726148"/>
                <a:gd name="connsiteY378" fmla="*/ 732373 h 1286466"/>
                <a:gd name="connsiteX379" fmla="*/ 1359378 w 1726148"/>
                <a:gd name="connsiteY379" fmla="*/ 644770 h 1286466"/>
                <a:gd name="connsiteX380" fmla="*/ 292903 w 1726148"/>
                <a:gd name="connsiteY380" fmla="*/ 639142 h 1286466"/>
                <a:gd name="connsiteX381" fmla="*/ 294694 w 1726148"/>
                <a:gd name="connsiteY381" fmla="*/ 645275 h 1286466"/>
                <a:gd name="connsiteX382" fmla="*/ 199031 w 1726148"/>
                <a:gd name="connsiteY382" fmla="*/ 700477 h 1286466"/>
                <a:gd name="connsiteX383" fmla="*/ 196523 w 1726148"/>
                <a:gd name="connsiteY383" fmla="*/ 699395 h 1286466"/>
                <a:gd name="connsiteX384" fmla="*/ 292903 w 1726148"/>
                <a:gd name="connsiteY384" fmla="*/ 639142 h 1286466"/>
                <a:gd name="connsiteX385" fmla="*/ 1350182 w 1726148"/>
                <a:gd name="connsiteY385" fmla="*/ 632784 h 1286466"/>
                <a:gd name="connsiteX386" fmla="*/ 1351972 w 1726148"/>
                <a:gd name="connsiteY386" fmla="*/ 639208 h 1286466"/>
                <a:gd name="connsiteX387" fmla="*/ 1302199 w 1726148"/>
                <a:gd name="connsiteY387" fmla="*/ 651698 h 1286466"/>
                <a:gd name="connsiteX388" fmla="*/ 1264958 w 1726148"/>
                <a:gd name="connsiteY388" fmla="*/ 677037 h 1286466"/>
                <a:gd name="connsiteX389" fmla="*/ 1262810 w 1726148"/>
                <a:gd name="connsiteY389" fmla="*/ 674538 h 1286466"/>
                <a:gd name="connsiteX390" fmla="*/ 1304347 w 1726148"/>
                <a:gd name="connsiteY390" fmla="*/ 644204 h 1286466"/>
                <a:gd name="connsiteX391" fmla="*/ 1350182 w 1726148"/>
                <a:gd name="connsiteY391" fmla="*/ 632784 h 1286466"/>
                <a:gd name="connsiteX392" fmla="*/ 288695 w 1726148"/>
                <a:gd name="connsiteY392" fmla="*/ 627307 h 1286466"/>
                <a:gd name="connsiteX393" fmla="*/ 288336 w 1726148"/>
                <a:gd name="connsiteY393" fmla="*/ 634225 h 1286466"/>
                <a:gd name="connsiteX394" fmla="*/ 212606 w 1726148"/>
                <a:gd name="connsiteY394" fmla="*/ 665539 h 1286466"/>
                <a:gd name="connsiteX395" fmla="*/ 211170 w 1726148"/>
                <a:gd name="connsiteY395" fmla="*/ 664082 h 1286466"/>
                <a:gd name="connsiteX396" fmla="*/ 288695 w 1726148"/>
                <a:gd name="connsiteY396" fmla="*/ 627307 h 1286466"/>
                <a:gd name="connsiteX397" fmla="*/ 1342477 w 1726148"/>
                <a:gd name="connsiteY397" fmla="*/ 620957 h 1286466"/>
                <a:gd name="connsiteX398" fmla="*/ 1342477 w 1726148"/>
                <a:gd name="connsiteY398" fmla="*/ 627307 h 1286466"/>
                <a:gd name="connsiteX399" fmla="*/ 1289103 w 1726148"/>
                <a:gd name="connsiteY399" fmla="*/ 641771 h 1286466"/>
                <a:gd name="connsiteX400" fmla="*/ 1287324 w 1726148"/>
                <a:gd name="connsiteY400" fmla="*/ 638596 h 1286466"/>
                <a:gd name="connsiteX401" fmla="*/ 1342477 w 1726148"/>
                <a:gd name="connsiteY401" fmla="*/ 620957 h 1286466"/>
                <a:gd name="connsiteX402" fmla="*/ 340967 w 1726148"/>
                <a:gd name="connsiteY402" fmla="*/ 586961 h 1286466"/>
                <a:gd name="connsiteX403" fmla="*/ 345049 w 1726148"/>
                <a:gd name="connsiteY403" fmla="*/ 587321 h 1286466"/>
                <a:gd name="connsiteX404" fmla="*/ 342668 w 1726148"/>
                <a:gd name="connsiteY404" fmla="*/ 636923 h 1286466"/>
                <a:gd name="connsiteX405" fmla="*/ 336204 w 1726148"/>
                <a:gd name="connsiteY405" fmla="*/ 636923 h 1286466"/>
                <a:gd name="connsiteX406" fmla="*/ 340967 w 1726148"/>
                <a:gd name="connsiteY406" fmla="*/ 586961 h 1286466"/>
                <a:gd name="connsiteX407" fmla="*/ 363169 w 1726148"/>
                <a:gd name="connsiteY407" fmla="*/ 550078 h 1286466"/>
                <a:gd name="connsiteX408" fmla="*/ 366873 w 1726148"/>
                <a:gd name="connsiteY408" fmla="*/ 551151 h 1286466"/>
                <a:gd name="connsiteX409" fmla="*/ 352057 w 1726148"/>
                <a:gd name="connsiteY409" fmla="*/ 648059 h 1286466"/>
                <a:gd name="connsiteX410" fmla="*/ 345389 w 1726148"/>
                <a:gd name="connsiteY410" fmla="*/ 648059 h 1286466"/>
                <a:gd name="connsiteX411" fmla="*/ 363169 w 1726148"/>
                <a:gd name="connsiteY411" fmla="*/ 550078 h 1286466"/>
                <a:gd name="connsiteX412" fmla="*/ 2776 w 1726148"/>
                <a:gd name="connsiteY412" fmla="*/ 508294 h 1286466"/>
                <a:gd name="connsiteX413" fmla="*/ 11431 w 1726148"/>
                <a:gd name="connsiteY413" fmla="*/ 508878 h 1286466"/>
                <a:gd name="connsiteX414" fmla="*/ 79591 w 1726148"/>
                <a:gd name="connsiteY414" fmla="*/ 559600 h 1286466"/>
                <a:gd name="connsiteX415" fmla="*/ 153521 w 1726148"/>
                <a:gd name="connsiteY415" fmla="*/ 623272 h 1286466"/>
                <a:gd name="connsiteX416" fmla="*/ 135850 w 1726148"/>
                <a:gd name="connsiteY416" fmla="*/ 640899 h 1286466"/>
                <a:gd name="connsiteX417" fmla="*/ 55789 w 1726148"/>
                <a:gd name="connsiteY417" fmla="*/ 572190 h 1286466"/>
                <a:gd name="connsiteX418" fmla="*/ 612 w 1726148"/>
                <a:gd name="connsiteY418" fmla="*/ 517152 h 1286466"/>
                <a:gd name="connsiteX419" fmla="*/ 2776 w 1726148"/>
                <a:gd name="connsiteY419" fmla="*/ 508294 h 1286466"/>
                <a:gd name="connsiteX420" fmla="*/ 399252 w 1726148"/>
                <a:gd name="connsiteY420" fmla="*/ 444596 h 1286466"/>
                <a:gd name="connsiteX421" fmla="*/ 401809 w 1726148"/>
                <a:gd name="connsiteY421" fmla="*/ 444955 h 1286466"/>
                <a:gd name="connsiteX422" fmla="*/ 367474 w 1726148"/>
                <a:gd name="connsiteY422" fmla="*/ 642401 h 1286466"/>
                <a:gd name="connsiteX423" fmla="*/ 361264 w 1726148"/>
                <a:gd name="connsiteY423" fmla="*/ 642041 h 1286466"/>
                <a:gd name="connsiteX424" fmla="*/ 399252 w 1726148"/>
                <a:gd name="connsiteY424" fmla="*/ 444596 h 1286466"/>
                <a:gd name="connsiteX425" fmla="*/ 71274 w 1726148"/>
                <a:gd name="connsiteY425" fmla="*/ 417238 h 1286466"/>
                <a:gd name="connsiteX426" fmla="*/ 78275 w 1726148"/>
                <a:gd name="connsiteY426" fmla="*/ 419133 h 1286466"/>
                <a:gd name="connsiteX427" fmla="*/ 139343 w 1726148"/>
                <a:gd name="connsiteY427" fmla="*/ 510483 h 1286466"/>
                <a:gd name="connsiteX428" fmla="*/ 198966 w 1726148"/>
                <a:gd name="connsiteY428" fmla="*/ 579086 h 1286466"/>
                <a:gd name="connsiteX429" fmla="*/ 179453 w 1726148"/>
                <a:gd name="connsiteY429" fmla="*/ 593889 h 1286466"/>
                <a:gd name="connsiteX430" fmla="*/ 68880 w 1726148"/>
                <a:gd name="connsiteY430" fmla="*/ 424549 h 1286466"/>
                <a:gd name="connsiteX431" fmla="*/ 71274 w 1726148"/>
                <a:gd name="connsiteY431" fmla="*/ 417238 h 1286466"/>
                <a:gd name="connsiteX432" fmla="*/ 156667 w 1726148"/>
                <a:gd name="connsiteY432" fmla="*/ 347115 h 1286466"/>
                <a:gd name="connsiteX433" fmla="*/ 164559 w 1726148"/>
                <a:gd name="connsiteY433" fmla="*/ 351807 h 1286466"/>
                <a:gd name="connsiteX434" fmla="*/ 211102 w 1726148"/>
                <a:gd name="connsiteY434" fmla="*/ 452142 h 1286466"/>
                <a:gd name="connsiteX435" fmla="*/ 250068 w 1726148"/>
                <a:gd name="connsiteY435" fmla="*/ 523965 h 1286466"/>
                <a:gd name="connsiteX436" fmla="*/ 224090 w 1726148"/>
                <a:gd name="connsiteY436" fmla="*/ 538763 h 1286466"/>
                <a:gd name="connsiteX437" fmla="*/ 179352 w 1726148"/>
                <a:gd name="connsiteY437" fmla="*/ 443841 h 1286466"/>
                <a:gd name="connsiteX438" fmla="*/ 151210 w 1726148"/>
                <a:gd name="connsiteY438" fmla="*/ 355416 h 1286466"/>
                <a:gd name="connsiteX439" fmla="*/ 156667 w 1726148"/>
                <a:gd name="connsiteY439" fmla="*/ 347115 h 1286466"/>
                <a:gd name="connsiteX440" fmla="*/ 834719 w 1726148"/>
                <a:gd name="connsiteY440" fmla="*/ 156065 h 1286466"/>
                <a:gd name="connsiteX441" fmla="*/ 1004425 w 1726148"/>
                <a:gd name="connsiteY441" fmla="*/ 178370 h 1286466"/>
                <a:gd name="connsiteX442" fmla="*/ 1001903 w 1726148"/>
                <a:gd name="connsiteY442" fmla="*/ 187022 h 1286466"/>
                <a:gd name="connsiteX443" fmla="*/ 680060 w 1726148"/>
                <a:gd name="connsiteY443" fmla="*/ 219465 h 1286466"/>
                <a:gd name="connsiteX444" fmla="*/ 678258 w 1726148"/>
                <a:gd name="connsiteY444" fmla="*/ 217302 h 1286466"/>
                <a:gd name="connsiteX445" fmla="*/ 834719 w 1726148"/>
                <a:gd name="connsiteY445" fmla="*/ 156065 h 1286466"/>
                <a:gd name="connsiteX446" fmla="*/ 890545 w 1726148"/>
                <a:gd name="connsiteY446" fmla="*/ 137204 h 1286466"/>
                <a:gd name="connsiteX447" fmla="*/ 1114336 w 1726148"/>
                <a:gd name="connsiteY447" fmla="*/ 191305 h 1286466"/>
                <a:gd name="connsiteX448" fmla="*/ 1112179 w 1726148"/>
                <a:gd name="connsiteY448" fmla="*/ 199536 h 1286466"/>
                <a:gd name="connsiteX449" fmla="*/ 836758 w 1726148"/>
                <a:gd name="connsiteY449" fmla="*/ 143707 h 1286466"/>
                <a:gd name="connsiteX450" fmla="*/ 693295 w 1726148"/>
                <a:gd name="connsiteY450" fmla="*/ 183431 h 1286466"/>
                <a:gd name="connsiteX451" fmla="*/ 642957 w 1726148"/>
                <a:gd name="connsiteY451" fmla="*/ 214924 h 1286466"/>
                <a:gd name="connsiteX452" fmla="*/ 601608 w 1726148"/>
                <a:gd name="connsiteY452" fmla="*/ 247849 h 1286466"/>
                <a:gd name="connsiteX453" fmla="*/ 597652 w 1726148"/>
                <a:gd name="connsiteY453" fmla="*/ 245702 h 1286466"/>
                <a:gd name="connsiteX454" fmla="*/ 630372 w 1726148"/>
                <a:gd name="connsiteY454" fmla="*/ 215282 h 1286466"/>
                <a:gd name="connsiteX455" fmla="*/ 682868 w 1726148"/>
                <a:gd name="connsiteY455" fmla="*/ 181642 h 1286466"/>
                <a:gd name="connsiteX456" fmla="*/ 813027 w 1726148"/>
                <a:gd name="connsiteY456" fmla="*/ 138697 h 1286466"/>
                <a:gd name="connsiteX457" fmla="*/ 890545 w 1726148"/>
                <a:gd name="connsiteY457" fmla="*/ 137204 h 1286466"/>
                <a:gd name="connsiteX458" fmla="*/ 851271 w 1726148"/>
                <a:gd name="connsiteY458" fmla="*/ 41700 h 1286466"/>
                <a:gd name="connsiteX459" fmla="*/ 757402 w 1726148"/>
                <a:gd name="connsiteY459" fmla="*/ 54440 h 1286466"/>
                <a:gd name="connsiteX460" fmla="*/ 447594 w 1726148"/>
                <a:gd name="connsiteY460" fmla="*/ 274478 h 1286466"/>
                <a:gd name="connsiteX461" fmla="*/ 350801 w 1726148"/>
                <a:gd name="connsiteY461" fmla="*/ 455262 h 1286466"/>
                <a:gd name="connsiteX462" fmla="*/ 318777 w 1726148"/>
                <a:gd name="connsiteY462" fmla="*/ 659454 h 1286466"/>
                <a:gd name="connsiteX463" fmla="*/ 382466 w 1726148"/>
                <a:gd name="connsiteY463" fmla="*/ 654772 h 1286466"/>
                <a:gd name="connsiteX464" fmla="*/ 395779 w 1726148"/>
                <a:gd name="connsiteY464" fmla="*/ 531609 h 1286466"/>
                <a:gd name="connsiteX465" fmla="*/ 426724 w 1726148"/>
                <a:gd name="connsiteY465" fmla="*/ 424651 h 1286466"/>
                <a:gd name="connsiteX466" fmla="*/ 531073 w 1726148"/>
                <a:gd name="connsiteY466" fmla="*/ 273397 h 1286466"/>
                <a:gd name="connsiteX467" fmla="*/ 657731 w 1726148"/>
                <a:gd name="connsiteY467" fmla="*/ 158156 h 1286466"/>
                <a:gd name="connsiteX468" fmla="*/ 1006400 w 1726148"/>
                <a:gd name="connsiteY468" fmla="*/ 115661 h 1286466"/>
                <a:gd name="connsiteX469" fmla="*/ 1166162 w 1726148"/>
                <a:gd name="connsiteY469" fmla="*/ 191648 h 1286466"/>
                <a:gd name="connsiteX470" fmla="*/ 1232370 w 1726148"/>
                <a:gd name="connsiteY470" fmla="*/ 263674 h 1286466"/>
                <a:gd name="connsiteX471" fmla="*/ 1283824 w 1726148"/>
                <a:gd name="connsiteY471" fmla="*/ 318773 h 1286466"/>
                <a:gd name="connsiteX472" fmla="*/ 1312251 w 1726148"/>
                <a:gd name="connsiteY472" fmla="*/ 371352 h 1286466"/>
                <a:gd name="connsiteX473" fmla="*/ 1313690 w 1726148"/>
                <a:gd name="connsiteY473" fmla="*/ 366310 h 1286466"/>
                <a:gd name="connsiteX474" fmla="*/ 1319807 w 1726148"/>
                <a:gd name="connsiteY474" fmla="*/ 344703 h 1286466"/>
                <a:gd name="connsiteX475" fmla="*/ 1323765 w 1726148"/>
                <a:gd name="connsiteY475" fmla="*/ 346143 h 1286466"/>
                <a:gd name="connsiteX476" fmla="*/ 1317288 w 1726148"/>
                <a:gd name="connsiteY476" fmla="*/ 370632 h 1286466"/>
                <a:gd name="connsiteX477" fmla="*/ 1315129 w 1726148"/>
                <a:gd name="connsiteY477" fmla="*/ 378915 h 1286466"/>
                <a:gd name="connsiteX478" fmla="*/ 1319447 w 1726148"/>
                <a:gd name="connsiteY478" fmla="*/ 390079 h 1286466"/>
                <a:gd name="connsiteX479" fmla="*/ 1320886 w 1726148"/>
                <a:gd name="connsiteY479" fmla="*/ 393680 h 1286466"/>
                <a:gd name="connsiteX480" fmla="*/ 1334200 w 1726148"/>
                <a:gd name="connsiteY480" fmla="*/ 358748 h 1286466"/>
                <a:gd name="connsiteX481" fmla="*/ 1338878 w 1726148"/>
                <a:gd name="connsiteY481" fmla="*/ 360188 h 1286466"/>
                <a:gd name="connsiteX482" fmla="*/ 1324125 w 1726148"/>
                <a:gd name="connsiteY482" fmla="*/ 401243 h 1286466"/>
                <a:gd name="connsiteX483" fmla="*/ 1328802 w 1726148"/>
                <a:gd name="connsiteY483" fmla="*/ 413127 h 1286466"/>
                <a:gd name="connsiteX484" fmla="*/ 1341756 w 1726148"/>
                <a:gd name="connsiteY484" fmla="*/ 381796 h 1286466"/>
                <a:gd name="connsiteX485" fmla="*/ 1346074 w 1726148"/>
                <a:gd name="connsiteY485" fmla="*/ 382876 h 1286466"/>
                <a:gd name="connsiteX486" fmla="*/ 1332041 w 1726148"/>
                <a:gd name="connsiteY486" fmla="*/ 421050 h 1286466"/>
                <a:gd name="connsiteX487" fmla="*/ 1335999 w 1726148"/>
                <a:gd name="connsiteY487" fmla="*/ 430773 h 1286466"/>
                <a:gd name="connsiteX488" fmla="*/ 1347873 w 1726148"/>
                <a:gd name="connsiteY488" fmla="*/ 399442 h 1286466"/>
                <a:gd name="connsiteX489" fmla="*/ 1352191 w 1726148"/>
                <a:gd name="connsiteY489" fmla="*/ 400883 h 1286466"/>
                <a:gd name="connsiteX490" fmla="*/ 1339597 w 1726148"/>
                <a:gd name="connsiteY490" fmla="*/ 439056 h 1286466"/>
                <a:gd name="connsiteX491" fmla="*/ 1341756 w 1726148"/>
                <a:gd name="connsiteY491" fmla="*/ 444818 h 1286466"/>
                <a:gd name="connsiteX492" fmla="*/ 1349312 w 1726148"/>
                <a:gd name="connsiteY492" fmla="*/ 422490 h 1286466"/>
                <a:gd name="connsiteX493" fmla="*/ 1353630 w 1726148"/>
                <a:gd name="connsiteY493" fmla="*/ 423931 h 1286466"/>
                <a:gd name="connsiteX494" fmla="*/ 1344995 w 1726148"/>
                <a:gd name="connsiteY494" fmla="*/ 452741 h 1286466"/>
                <a:gd name="connsiteX495" fmla="*/ 1348593 w 1726148"/>
                <a:gd name="connsiteY495" fmla="*/ 461024 h 1286466"/>
                <a:gd name="connsiteX496" fmla="*/ 1357229 w 1726148"/>
                <a:gd name="connsiteY496" fmla="*/ 438696 h 1286466"/>
                <a:gd name="connsiteX497" fmla="*/ 1361906 w 1726148"/>
                <a:gd name="connsiteY497" fmla="*/ 440497 h 1286466"/>
                <a:gd name="connsiteX498" fmla="*/ 1351471 w 1726148"/>
                <a:gd name="connsiteY498" fmla="*/ 468947 h 1286466"/>
                <a:gd name="connsiteX499" fmla="*/ 1355070 w 1726148"/>
                <a:gd name="connsiteY499" fmla="*/ 477950 h 1286466"/>
                <a:gd name="connsiteX500" fmla="*/ 1363705 w 1726148"/>
                <a:gd name="connsiteY500" fmla="*/ 453461 h 1286466"/>
                <a:gd name="connsiteX501" fmla="*/ 1368743 w 1726148"/>
                <a:gd name="connsiteY501" fmla="*/ 455262 h 1286466"/>
                <a:gd name="connsiteX502" fmla="*/ 1358668 w 1726148"/>
                <a:gd name="connsiteY502" fmla="*/ 488754 h 1286466"/>
                <a:gd name="connsiteX503" fmla="*/ 1363346 w 1726148"/>
                <a:gd name="connsiteY503" fmla="*/ 503159 h 1286466"/>
                <a:gd name="connsiteX504" fmla="*/ 1374500 w 1726148"/>
                <a:gd name="connsiteY504" fmla="*/ 473628 h 1286466"/>
                <a:gd name="connsiteX505" fmla="*/ 1380257 w 1726148"/>
                <a:gd name="connsiteY505" fmla="*/ 475069 h 1286466"/>
                <a:gd name="connsiteX506" fmla="*/ 1366944 w 1726148"/>
                <a:gd name="connsiteY506" fmla="*/ 514683 h 1286466"/>
                <a:gd name="connsiteX507" fmla="*/ 1370182 w 1726148"/>
                <a:gd name="connsiteY507" fmla="*/ 528008 h 1286466"/>
                <a:gd name="connsiteX508" fmla="*/ 1380257 w 1726148"/>
                <a:gd name="connsiteY508" fmla="*/ 500278 h 1286466"/>
                <a:gd name="connsiteX509" fmla="*/ 1386374 w 1726148"/>
                <a:gd name="connsiteY509" fmla="*/ 502078 h 1286466"/>
                <a:gd name="connsiteX510" fmla="*/ 1373061 w 1726148"/>
                <a:gd name="connsiteY510" fmla="*/ 540252 h 1286466"/>
                <a:gd name="connsiteX511" fmla="*/ 1375580 w 1726148"/>
                <a:gd name="connsiteY511" fmla="*/ 553217 h 1286466"/>
                <a:gd name="connsiteX512" fmla="*/ 1386014 w 1726148"/>
                <a:gd name="connsiteY512" fmla="*/ 516123 h 1286466"/>
                <a:gd name="connsiteX513" fmla="*/ 1389613 w 1726148"/>
                <a:gd name="connsiteY513" fmla="*/ 516844 h 1286466"/>
                <a:gd name="connsiteX514" fmla="*/ 1378098 w 1726148"/>
                <a:gd name="connsiteY514" fmla="*/ 565821 h 1286466"/>
                <a:gd name="connsiteX515" fmla="*/ 1380617 w 1726148"/>
                <a:gd name="connsiteY515" fmla="*/ 584908 h 1286466"/>
                <a:gd name="connsiteX516" fmla="*/ 1393931 w 1726148"/>
                <a:gd name="connsiteY516" fmla="*/ 553217 h 1286466"/>
                <a:gd name="connsiteX517" fmla="*/ 1399328 w 1726148"/>
                <a:gd name="connsiteY517" fmla="*/ 554657 h 1286466"/>
                <a:gd name="connsiteX518" fmla="*/ 1382416 w 1726148"/>
                <a:gd name="connsiteY518" fmla="*/ 597152 h 1286466"/>
                <a:gd name="connsiteX519" fmla="*/ 1383856 w 1726148"/>
                <a:gd name="connsiteY519" fmla="*/ 610477 h 1286466"/>
                <a:gd name="connsiteX520" fmla="*/ 1401127 w 1726148"/>
                <a:gd name="connsiteY520" fmla="*/ 571223 h 1286466"/>
                <a:gd name="connsiteX521" fmla="*/ 1404365 w 1726148"/>
                <a:gd name="connsiteY521" fmla="*/ 571943 h 1286466"/>
                <a:gd name="connsiteX522" fmla="*/ 1384935 w 1726148"/>
                <a:gd name="connsiteY522" fmla="*/ 622721 h 1286466"/>
                <a:gd name="connsiteX523" fmla="*/ 1384575 w 1726148"/>
                <a:gd name="connsiteY523" fmla="*/ 623441 h 1286466"/>
                <a:gd name="connsiteX524" fmla="*/ 1385655 w 1726148"/>
                <a:gd name="connsiteY524" fmla="*/ 642168 h 1286466"/>
                <a:gd name="connsiteX525" fmla="*/ 1403286 w 1726148"/>
                <a:gd name="connsiteY525" fmla="*/ 606155 h 1286466"/>
                <a:gd name="connsiteX526" fmla="*/ 1406165 w 1726148"/>
                <a:gd name="connsiteY526" fmla="*/ 606876 h 1286466"/>
                <a:gd name="connsiteX527" fmla="*/ 1386374 w 1726148"/>
                <a:gd name="connsiteY527" fmla="*/ 655133 h 1286466"/>
                <a:gd name="connsiteX528" fmla="*/ 1397889 w 1726148"/>
                <a:gd name="connsiteY528" fmla="*/ 654412 h 1286466"/>
                <a:gd name="connsiteX529" fmla="*/ 1410842 w 1726148"/>
                <a:gd name="connsiteY529" fmla="*/ 629203 h 1286466"/>
                <a:gd name="connsiteX530" fmla="*/ 1415520 w 1726148"/>
                <a:gd name="connsiteY530" fmla="*/ 631004 h 1286466"/>
                <a:gd name="connsiteX531" fmla="*/ 1405445 w 1726148"/>
                <a:gd name="connsiteY531" fmla="*/ 654412 h 1286466"/>
                <a:gd name="connsiteX532" fmla="*/ 1434951 w 1726148"/>
                <a:gd name="connsiteY532" fmla="*/ 656933 h 1286466"/>
                <a:gd name="connsiteX533" fmla="*/ 1413721 w 1726148"/>
                <a:gd name="connsiteY533" fmla="*/ 515763 h 1286466"/>
                <a:gd name="connsiteX534" fmla="*/ 1372341 w 1726148"/>
                <a:gd name="connsiteY534" fmla="*/ 381796 h 1286466"/>
                <a:gd name="connsiteX535" fmla="*/ 1278787 w 1726148"/>
                <a:gd name="connsiteY535" fmla="*/ 223700 h 1286466"/>
                <a:gd name="connsiteX536" fmla="*/ 1123703 w 1726148"/>
                <a:gd name="connsiteY536" fmla="*/ 105218 h 1286466"/>
                <a:gd name="connsiteX537" fmla="*/ 945950 w 1726148"/>
                <a:gd name="connsiteY537" fmla="*/ 46517 h 1286466"/>
                <a:gd name="connsiteX538" fmla="*/ 851271 w 1726148"/>
                <a:gd name="connsiteY538" fmla="*/ 41700 h 1286466"/>
                <a:gd name="connsiteX539" fmla="*/ 834405 w 1726148"/>
                <a:gd name="connsiteY539" fmla="*/ 22028 h 1286466"/>
                <a:gd name="connsiteX540" fmla="*/ 924361 w 1726148"/>
                <a:gd name="connsiteY540" fmla="*/ 22749 h 1286466"/>
                <a:gd name="connsiteX541" fmla="*/ 1094917 w 1726148"/>
                <a:gd name="connsiteY541" fmla="*/ 60562 h 1286466"/>
                <a:gd name="connsiteX542" fmla="*/ 1173718 w 1726148"/>
                <a:gd name="connsiteY542" fmla="*/ 109899 h 1286466"/>
                <a:gd name="connsiteX543" fmla="*/ 1253599 w 1726148"/>
                <a:gd name="connsiteY543" fmla="*/ 159957 h 1286466"/>
                <a:gd name="connsiteX544" fmla="*/ 1353990 w 1726148"/>
                <a:gd name="connsiteY544" fmla="*/ 295365 h 1286466"/>
                <a:gd name="connsiteX545" fmla="*/ 1430273 w 1726148"/>
                <a:gd name="connsiteY545" fmla="*/ 467146 h 1286466"/>
                <a:gd name="connsiteX546" fmla="*/ 1443586 w 1726148"/>
                <a:gd name="connsiteY546" fmla="*/ 570863 h 1286466"/>
                <a:gd name="connsiteX547" fmla="*/ 1451862 w 1726148"/>
                <a:gd name="connsiteY547" fmla="*/ 659454 h 1286466"/>
                <a:gd name="connsiteX548" fmla="*/ 1510154 w 1726148"/>
                <a:gd name="connsiteY548" fmla="*/ 678541 h 1286466"/>
                <a:gd name="connsiteX549" fmla="*/ 1554052 w 1726148"/>
                <a:gd name="connsiteY549" fmla="*/ 712033 h 1286466"/>
                <a:gd name="connsiteX550" fmla="*/ 1567365 w 1726148"/>
                <a:gd name="connsiteY550" fmla="*/ 809987 h 1286466"/>
                <a:gd name="connsiteX551" fmla="*/ 1624937 w 1726148"/>
                <a:gd name="connsiteY551" fmla="*/ 831955 h 1286466"/>
                <a:gd name="connsiteX552" fmla="*/ 1633573 w 1726148"/>
                <a:gd name="connsiteY552" fmla="*/ 881293 h 1286466"/>
                <a:gd name="connsiteX553" fmla="*/ 1680710 w 1726148"/>
                <a:gd name="connsiteY553" fmla="*/ 952238 h 1286466"/>
                <a:gd name="connsiteX554" fmla="*/ 1640050 w 1726148"/>
                <a:gd name="connsiteY554" fmla="*/ 1049832 h 1286466"/>
                <a:gd name="connsiteX555" fmla="*/ 1636092 w 1726148"/>
                <a:gd name="connsiteY555" fmla="*/ 1049112 h 1286466"/>
                <a:gd name="connsiteX556" fmla="*/ 1626017 w 1726148"/>
                <a:gd name="connsiteY556" fmla="*/ 1082964 h 1286466"/>
                <a:gd name="connsiteX557" fmla="*/ 1553692 w 1726148"/>
                <a:gd name="connsiteY557" fmla="*/ 1125819 h 1286466"/>
                <a:gd name="connsiteX558" fmla="*/ 1540019 w 1726148"/>
                <a:gd name="connsiteY558" fmla="*/ 1178758 h 1286466"/>
                <a:gd name="connsiteX559" fmla="*/ 1303975 w 1726148"/>
                <a:gd name="connsiteY559" fmla="*/ 1211529 h 1286466"/>
                <a:gd name="connsiteX560" fmla="*/ 1253959 w 1726148"/>
                <a:gd name="connsiteY560" fmla="*/ 1116816 h 1286466"/>
                <a:gd name="connsiteX561" fmla="*/ 1246043 w 1726148"/>
                <a:gd name="connsiteY561" fmla="*/ 909743 h 1286466"/>
                <a:gd name="connsiteX562" fmla="*/ 1276988 w 1726148"/>
                <a:gd name="connsiteY562" fmla="*/ 704830 h 1286466"/>
                <a:gd name="connsiteX563" fmla="*/ 1315894 w 1726148"/>
                <a:gd name="connsiteY563" fmla="*/ 670888 h 1286466"/>
                <a:gd name="connsiteX564" fmla="*/ 1351280 w 1726148"/>
                <a:gd name="connsiteY564" fmla="*/ 661215 h 1286466"/>
                <a:gd name="connsiteX565" fmla="*/ 1366944 w 1726148"/>
                <a:gd name="connsiteY565" fmla="*/ 656933 h 1286466"/>
                <a:gd name="connsiteX566" fmla="*/ 1360827 w 1726148"/>
                <a:gd name="connsiteY566" fmla="*/ 598232 h 1286466"/>
                <a:gd name="connsiteX567" fmla="*/ 1357507 w 1726148"/>
                <a:gd name="connsiteY567" fmla="*/ 579650 h 1286466"/>
                <a:gd name="connsiteX568" fmla="*/ 1351786 w 1726148"/>
                <a:gd name="connsiteY568" fmla="*/ 547635 h 1286466"/>
                <a:gd name="connsiteX569" fmla="*/ 1338158 w 1726148"/>
                <a:gd name="connsiteY569" fmla="*/ 498117 h 1286466"/>
                <a:gd name="connsiteX570" fmla="*/ 1302535 w 1726148"/>
                <a:gd name="connsiteY570" fmla="*/ 410606 h 1286466"/>
                <a:gd name="connsiteX571" fmla="*/ 1259716 w 1726148"/>
                <a:gd name="connsiteY571" fmla="*/ 325255 h 1286466"/>
                <a:gd name="connsiteX572" fmla="*/ 1205743 w 1726148"/>
                <a:gd name="connsiteY572" fmla="*/ 270516 h 1286466"/>
                <a:gd name="connsiteX573" fmla="*/ 1138815 w 1726148"/>
                <a:gd name="connsiteY573" fmla="*/ 197050 h 1286466"/>
                <a:gd name="connsiteX574" fmla="*/ 1053897 w 1726148"/>
                <a:gd name="connsiteY574" fmla="*/ 152755 h 1286466"/>
                <a:gd name="connsiteX575" fmla="*/ 858513 w 1726148"/>
                <a:gd name="connsiteY575" fmla="*/ 125025 h 1286466"/>
                <a:gd name="connsiteX576" fmla="*/ 673563 w 1726148"/>
                <a:gd name="connsiteY576" fmla="*/ 171121 h 1286466"/>
                <a:gd name="connsiteX577" fmla="*/ 539709 w 1726148"/>
                <a:gd name="connsiteY577" fmla="*/ 292844 h 1286466"/>
                <a:gd name="connsiteX578" fmla="*/ 431762 w 1726148"/>
                <a:gd name="connsiteY578" fmla="*/ 458863 h 1286466"/>
                <a:gd name="connsiteX579" fmla="*/ 410172 w 1726148"/>
                <a:gd name="connsiteY579" fmla="*/ 557898 h 1286466"/>
                <a:gd name="connsiteX580" fmla="*/ 394700 w 1726148"/>
                <a:gd name="connsiteY580" fmla="*/ 655853 h 1286466"/>
                <a:gd name="connsiteX581" fmla="*/ 492932 w 1726148"/>
                <a:gd name="connsiteY581" fmla="*/ 704830 h 1286466"/>
                <a:gd name="connsiteX582" fmla="*/ 523877 w 1726148"/>
                <a:gd name="connsiteY582" fmla="*/ 909743 h 1286466"/>
                <a:gd name="connsiteX583" fmla="*/ 515960 w 1726148"/>
                <a:gd name="connsiteY583" fmla="*/ 1116816 h 1286466"/>
                <a:gd name="connsiteX584" fmla="*/ 465945 w 1726148"/>
                <a:gd name="connsiteY584" fmla="*/ 1211529 h 1286466"/>
                <a:gd name="connsiteX585" fmla="*/ 229901 w 1726148"/>
                <a:gd name="connsiteY585" fmla="*/ 1178758 h 1286466"/>
                <a:gd name="connsiteX586" fmla="*/ 216227 w 1726148"/>
                <a:gd name="connsiteY586" fmla="*/ 1125819 h 1286466"/>
                <a:gd name="connsiteX587" fmla="*/ 143902 w 1726148"/>
                <a:gd name="connsiteY587" fmla="*/ 1082964 h 1286466"/>
                <a:gd name="connsiteX588" fmla="*/ 133827 w 1726148"/>
                <a:gd name="connsiteY588" fmla="*/ 1049112 h 1286466"/>
                <a:gd name="connsiteX589" fmla="*/ 130229 w 1726148"/>
                <a:gd name="connsiteY589" fmla="*/ 1049832 h 1286466"/>
                <a:gd name="connsiteX590" fmla="*/ 89209 w 1726148"/>
                <a:gd name="connsiteY590" fmla="*/ 952238 h 1286466"/>
                <a:gd name="connsiteX591" fmla="*/ 136346 w 1726148"/>
                <a:gd name="connsiteY591" fmla="*/ 881293 h 1286466"/>
                <a:gd name="connsiteX592" fmla="*/ 144982 w 1726148"/>
                <a:gd name="connsiteY592" fmla="*/ 831955 h 1286466"/>
                <a:gd name="connsiteX593" fmla="*/ 202554 w 1726148"/>
                <a:gd name="connsiteY593" fmla="*/ 809987 h 1286466"/>
                <a:gd name="connsiteX594" fmla="*/ 215867 w 1726148"/>
                <a:gd name="connsiteY594" fmla="*/ 712033 h 1286466"/>
                <a:gd name="connsiteX595" fmla="*/ 259766 w 1726148"/>
                <a:gd name="connsiteY595" fmla="*/ 678541 h 1286466"/>
                <a:gd name="connsiteX596" fmla="*/ 305823 w 1726148"/>
                <a:gd name="connsiteY596" fmla="*/ 662335 h 1286466"/>
                <a:gd name="connsiteX597" fmla="*/ 342525 w 1726148"/>
                <a:gd name="connsiteY597" fmla="*/ 427892 h 1286466"/>
                <a:gd name="connsiteX598" fmla="*/ 385704 w 1726148"/>
                <a:gd name="connsiteY598" fmla="*/ 326336 h 1286466"/>
                <a:gd name="connsiteX599" fmla="*/ 450832 w 1726148"/>
                <a:gd name="connsiteY599" fmla="*/ 243867 h 1286466"/>
                <a:gd name="connsiteX600" fmla="*/ 745528 w 1726148"/>
                <a:gd name="connsiteY600" fmla="*/ 36433 h 1286466"/>
                <a:gd name="connsiteX601" fmla="*/ 834405 w 1726148"/>
                <a:gd name="connsiteY601" fmla="*/ 22028 h 1286466"/>
                <a:gd name="connsiteX602" fmla="*/ 859640 w 1726148"/>
                <a:gd name="connsiteY602" fmla="*/ 39 h 1286466"/>
                <a:gd name="connsiteX603" fmla="*/ 924541 w 1726148"/>
                <a:gd name="connsiteY603" fmla="*/ 4627 h 1286466"/>
                <a:gd name="connsiteX604" fmla="*/ 922378 w 1726148"/>
                <a:gd name="connsiteY604" fmla="*/ 11465 h 1286466"/>
                <a:gd name="connsiteX605" fmla="*/ 794739 w 1726148"/>
                <a:gd name="connsiteY605" fmla="*/ 10745 h 1286466"/>
                <a:gd name="connsiteX606" fmla="*/ 670705 w 1726148"/>
                <a:gd name="connsiteY606" fmla="*/ 49611 h 1286466"/>
                <a:gd name="connsiteX607" fmla="*/ 569026 w 1726148"/>
                <a:gd name="connsiteY607" fmla="*/ 116187 h 1286466"/>
                <a:gd name="connsiteX608" fmla="*/ 483933 w 1726148"/>
                <a:gd name="connsiteY608" fmla="*/ 192480 h 1286466"/>
                <a:gd name="connsiteX609" fmla="*/ 481048 w 1726148"/>
                <a:gd name="connsiteY609" fmla="*/ 190681 h 1286466"/>
                <a:gd name="connsiteX610" fmla="*/ 564339 w 1726148"/>
                <a:gd name="connsiteY610" fmla="*/ 111509 h 1286466"/>
                <a:gd name="connsiteX611" fmla="*/ 674310 w 1726148"/>
                <a:gd name="connsiteY611" fmla="*/ 39895 h 1286466"/>
                <a:gd name="connsiteX612" fmla="*/ 794739 w 1726148"/>
                <a:gd name="connsiteY612" fmla="*/ 3547 h 1286466"/>
                <a:gd name="connsiteX613" fmla="*/ 859640 w 1726148"/>
                <a:gd name="connsiteY613" fmla="*/ 39 h 128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</a:cxnLst>
              <a:rect l="l" t="t" r="r" b="b"/>
              <a:pathLst>
                <a:path w="1726148" h="1286466">
                  <a:moveTo>
                    <a:pt x="423736" y="1271683"/>
                  </a:moveTo>
                  <a:cubicBezTo>
                    <a:pt x="427717" y="1270245"/>
                    <a:pt x="429165" y="1276356"/>
                    <a:pt x="425546" y="1277434"/>
                  </a:cubicBezTo>
                  <a:cubicBezTo>
                    <a:pt x="398399" y="1287498"/>
                    <a:pt x="367995" y="1288936"/>
                    <a:pt x="340125" y="1282825"/>
                  </a:cubicBezTo>
                  <a:cubicBezTo>
                    <a:pt x="339039" y="1282466"/>
                    <a:pt x="339401" y="1281028"/>
                    <a:pt x="340487" y="1281028"/>
                  </a:cubicBezTo>
                  <a:cubicBezTo>
                    <a:pt x="369081" y="1280669"/>
                    <a:pt x="396228" y="1281388"/>
                    <a:pt x="423736" y="1271683"/>
                  </a:cubicBezTo>
                  <a:close/>
                  <a:moveTo>
                    <a:pt x="463802" y="1237966"/>
                  </a:moveTo>
                  <a:cubicBezTo>
                    <a:pt x="465967" y="1236907"/>
                    <a:pt x="468853" y="1240082"/>
                    <a:pt x="466689" y="1241846"/>
                  </a:cubicBezTo>
                  <a:cubicBezTo>
                    <a:pt x="438547" y="1262307"/>
                    <a:pt x="407518" y="1272538"/>
                    <a:pt x="372161" y="1273243"/>
                  </a:cubicBezTo>
                  <a:cubicBezTo>
                    <a:pt x="345823" y="1273596"/>
                    <a:pt x="311547" y="1274654"/>
                    <a:pt x="288095" y="1260543"/>
                  </a:cubicBezTo>
                  <a:cubicBezTo>
                    <a:pt x="286652" y="1259485"/>
                    <a:pt x="288095" y="1257368"/>
                    <a:pt x="289539" y="1258074"/>
                  </a:cubicBezTo>
                  <a:cubicBezTo>
                    <a:pt x="312269" y="1269010"/>
                    <a:pt x="347627" y="1269010"/>
                    <a:pt x="372521" y="1267599"/>
                  </a:cubicBezTo>
                  <a:cubicBezTo>
                    <a:pt x="390200" y="1266188"/>
                    <a:pt x="408601" y="1264071"/>
                    <a:pt x="425197" y="1258074"/>
                  </a:cubicBezTo>
                  <a:cubicBezTo>
                    <a:pt x="439629" y="1253135"/>
                    <a:pt x="450092" y="1245021"/>
                    <a:pt x="463802" y="1237966"/>
                  </a:cubicBezTo>
                  <a:close/>
                  <a:moveTo>
                    <a:pt x="494360" y="1198731"/>
                  </a:moveTo>
                  <a:cubicBezTo>
                    <a:pt x="495533" y="1199854"/>
                    <a:pt x="495984" y="1201741"/>
                    <a:pt x="494540" y="1203178"/>
                  </a:cubicBezTo>
                  <a:cubicBezTo>
                    <a:pt x="460967" y="1238031"/>
                    <a:pt x="411150" y="1262464"/>
                    <a:pt x="362054" y="1261746"/>
                  </a:cubicBezTo>
                  <a:cubicBezTo>
                    <a:pt x="320178" y="1261027"/>
                    <a:pt x="266750" y="1253122"/>
                    <a:pt x="242924" y="1214676"/>
                  </a:cubicBezTo>
                  <a:cubicBezTo>
                    <a:pt x="242202" y="1213239"/>
                    <a:pt x="244368" y="1211801"/>
                    <a:pt x="245451" y="1213239"/>
                  </a:cubicBezTo>
                  <a:cubicBezTo>
                    <a:pt x="308626" y="1282586"/>
                    <a:pt x="429922" y="1261027"/>
                    <a:pt x="489847" y="1198866"/>
                  </a:cubicBezTo>
                  <a:cubicBezTo>
                    <a:pt x="491291" y="1197249"/>
                    <a:pt x="493187" y="1197609"/>
                    <a:pt x="494360" y="1198731"/>
                  </a:cubicBezTo>
                  <a:close/>
                  <a:moveTo>
                    <a:pt x="327393" y="1196713"/>
                  </a:moveTo>
                  <a:cubicBezTo>
                    <a:pt x="328996" y="1196760"/>
                    <a:pt x="330553" y="1197888"/>
                    <a:pt x="330370" y="1200144"/>
                  </a:cubicBezTo>
                  <a:cubicBezTo>
                    <a:pt x="330370" y="1202400"/>
                    <a:pt x="329637" y="1204280"/>
                    <a:pt x="328904" y="1206160"/>
                  </a:cubicBezTo>
                  <a:cubicBezTo>
                    <a:pt x="327072" y="1209544"/>
                    <a:pt x="321577" y="1206912"/>
                    <a:pt x="323043" y="1203528"/>
                  </a:cubicBezTo>
                  <a:cubicBezTo>
                    <a:pt x="323409" y="1202400"/>
                    <a:pt x="324142" y="1201272"/>
                    <a:pt x="324142" y="1199768"/>
                  </a:cubicBezTo>
                  <a:cubicBezTo>
                    <a:pt x="324142" y="1197700"/>
                    <a:pt x="325790" y="1196666"/>
                    <a:pt x="327393" y="1196713"/>
                  </a:cubicBezTo>
                  <a:close/>
                  <a:moveTo>
                    <a:pt x="1379457" y="1186107"/>
                  </a:moveTo>
                  <a:cubicBezTo>
                    <a:pt x="1383236" y="1186107"/>
                    <a:pt x="1383236" y="1192084"/>
                    <a:pt x="1379457" y="1192084"/>
                  </a:cubicBezTo>
                  <a:cubicBezTo>
                    <a:pt x="1375677" y="1192084"/>
                    <a:pt x="1375677" y="1186107"/>
                    <a:pt x="1379457" y="1186107"/>
                  </a:cubicBezTo>
                  <a:close/>
                  <a:moveTo>
                    <a:pt x="324005" y="1183001"/>
                  </a:moveTo>
                  <a:cubicBezTo>
                    <a:pt x="325528" y="1183368"/>
                    <a:pt x="326635" y="1184656"/>
                    <a:pt x="325712" y="1186495"/>
                  </a:cubicBezTo>
                  <a:cubicBezTo>
                    <a:pt x="324235" y="1190173"/>
                    <a:pt x="323128" y="1193851"/>
                    <a:pt x="321651" y="1197530"/>
                  </a:cubicBezTo>
                  <a:cubicBezTo>
                    <a:pt x="320544" y="1201208"/>
                    <a:pt x="319805" y="1205254"/>
                    <a:pt x="317959" y="1208565"/>
                  </a:cubicBezTo>
                  <a:cubicBezTo>
                    <a:pt x="316113" y="1211139"/>
                    <a:pt x="312421" y="1209668"/>
                    <a:pt x="312421" y="1206725"/>
                  </a:cubicBezTo>
                  <a:cubicBezTo>
                    <a:pt x="312052" y="1203047"/>
                    <a:pt x="313898" y="1199369"/>
                    <a:pt x="315375" y="1196058"/>
                  </a:cubicBezTo>
                  <a:cubicBezTo>
                    <a:pt x="316482" y="1192380"/>
                    <a:pt x="317959" y="1188702"/>
                    <a:pt x="319805" y="1185024"/>
                  </a:cubicBezTo>
                  <a:cubicBezTo>
                    <a:pt x="320544" y="1183185"/>
                    <a:pt x="322482" y="1182633"/>
                    <a:pt x="324005" y="1183001"/>
                  </a:cubicBezTo>
                  <a:close/>
                  <a:moveTo>
                    <a:pt x="318059" y="1166633"/>
                  </a:moveTo>
                  <a:cubicBezTo>
                    <a:pt x="319412" y="1167490"/>
                    <a:pt x="320314" y="1169294"/>
                    <a:pt x="319412" y="1171098"/>
                  </a:cubicBezTo>
                  <a:cubicBezTo>
                    <a:pt x="314000" y="1183004"/>
                    <a:pt x="309310" y="1194911"/>
                    <a:pt x="304620" y="1207178"/>
                  </a:cubicBezTo>
                  <a:cubicBezTo>
                    <a:pt x="303176" y="1211146"/>
                    <a:pt x="297764" y="1209342"/>
                    <a:pt x="298486" y="1205374"/>
                  </a:cubicBezTo>
                  <a:cubicBezTo>
                    <a:pt x="301011" y="1192024"/>
                    <a:pt x="308588" y="1179757"/>
                    <a:pt x="314000" y="1167851"/>
                  </a:cubicBezTo>
                  <a:cubicBezTo>
                    <a:pt x="314902" y="1165867"/>
                    <a:pt x="316706" y="1165777"/>
                    <a:pt x="318059" y="1166633"/>
                  </a:cubicBezTo>
                  <a:close/>
                  <a:moveTo>
                    <a:pt x="308720" y="1146626"/>
                  </a:moveTo>
                  <a:cubicBezTo>
                    <a:pt x="310098" y="1147075"/>
                    <a:pt x="311164" y="1148420"/>
                    <a:pt x="310631" y="1150215"/>
                  </a:cubicBezTo>
                  <a:cubicBezTo>
                    <a:pt x="305299" y="1164567"/>
                    <a:pt x="298546" y="1178203"/>
                    <a:pt x="294992" y="1193273"/>
                  </a:cubicBezTo>
                  <a:cubicBezTo>
                    <a:pt x="293926" y="1196861"/>
                    <a:pt x="288239" y="1196144"/>
                    <a:pt x="288595" y="1192556"/>
                  </a:cubicBezTo>
                  <a:cubicBezTo>
                    <a:pt x="290372" y="1177126"/>
                    <a:pt x="299257" y="1162773"/>
                    <a:pt x="304944" y="1148420"/>
                  </a:cubicBezTo>
                  <a:cubicBezTo>
                    <a:pt x="305655" y="1146626"/>
                    <a:pt x="307343" y="1146178"/>
                    <a:pt x="308720" y="1146626"/>
                  </a:cubicBezTo>
                  <a:close/>
                  <a:moveTo>
                    <a:pt x="297838" y="1125136"/>
                  </a:moveTo>
                  <a:cubicBezTo>
                    <a:pt x="299315" y="1122607"/>
                    <a:pt x="303745" y="1124413"/>
                    <a:pt x="302638" y="1126942"/>
                  </a:cubicBezTo>
                  <a:cubicBezTo>
                    <a:pt x="294885" y="1144642"/>
                    <a:pt x="286024" y="1161620"/>
                    <a:pt x="279010" y="1179681"/>
                  </a:cubicBezTo>
                  <a:cubicBezTo>
                    <a:pt x="278271" y="1182571"/>
                    <a:pt x="272364" y="1182571"/>
                    <a:pt x="272733" y="1178598"/>
                  </a:cubicBezTo>
                  <a:cubicBezTo>
                    <a:pt x="275318" y="1159452"/>
                    <a:pt x="290085" y="1142475"/>
                    <a:pt x="297838" y="1125136"/>
                  </a:cubicBezTo>
                  <a:close/>
                  <a:moveTo>
                    <a:pt x="291283" y="1095711"/>
                  </a:moveTo>
                  <a:cubicBezTo>
                    <a:pt x="292363" y="1092445"/>
                    <a:pt x="297404" y="1093897"/>
                    <a:pt x="296684" y="1097162"/>
                  </a:cubicBezTo>
                  <a:cubicBezTo>
                    <a:pt x="289483" y="1120748"/>
                    <a:pt x="277961" y="1143245"/>
                    <a:pt x="268240" y="1165742"/>
                  </a:cubicBezTo>
                  <a:cubicBezTo>
                    <a:pt x="266800" y="1168282"/>
                    <a:pt x="262839" y="1168282"/>
                    <a:pt x="262839" y="1164654"/>
                  </a:cubicBezTo>
                  <a:cubicBezTo>
                    <a:pt x="262839" y="1153405"/>
                    <a:pt x="270400" y="1143608"/>
                    <a:pt x="275441" y="1133811"/>
                  </a:cubicBezTo>
                  <a:cubicBezTo>
                    <a:pt x="281562" y="1121474"/>
                    <a:pt x="287323" y="1109137"/>
                    <a:pt x="291283" y="1095711"/>
                  </a:cubicBezTo>
                  <a:close/>
                  <a:moveTo>
                    <a:pt x="291992" y="1065177"/>
                  </a:moveTo>
                  <a:cubicBezTo>
                    <a:pt x="292713" y="1062282"/>
                    <a:pt x="297403" y="1063729"/>
                    <a:pt x="296321" y="1066262"/>
                  </a:cubicBezTo>
                  <a:cubicBezTo>
                    <a:pt x="289827" y="1090865"/>
                    <a:pt x="276478" y="1114744"/>
                    <a:pt x="264571" y="1136814"/>
                  </a:cubicBezTo>
                  <a:cubicBezTo>
                    <a:pt x="262768" y="1139708"/>
                    <a:pt x="258077" y="1137538"/>
                    <a:pt x="259160" y="1134281"/>
                  </a:cubicBezTo>
                  <a:cubicBezTo>
                    <a:pt x="267097" y="1110040"/>
                    <a:pt x="285137" y="1090141"/>
                    <a:pt x="291992" y="1065177"/>
                  </a:cubicBezTo>
                  <a:close/>
                  <a:moveTo>
                    <a:pt x="289907" y="1039057"/>
                  </a:moveTo>
                  <a:cubicBezTo>
                    <a:pt x="290987" y="1036882"/>
                    <a:pt x="294229" y="1037970"/>
                    <a:pt x="293509" y="1040144"/>
                  </a:cubicBezTo>
                  <a:cubicBezTo>
                    <a:pt x="283784" y="1065153"/>
                    <a:pt x="271537" y="1089074"/>
                    <a:pt x="258571" y="1112633"/>
                  </a:cubicBezTo>
                  <a:cubicBezTo>
                    <a:pt x="256770" y="1115895"/>
                    <a:pt x="251727" y="1112633"/>
                    <a:pt x="253528" y="1109008"/>
                  </a:cubicBezTo>
                  <a:cubicBezTo>
                    <a:pt x="265414" y="1085450"/>
                    <a:pt x="280182" y="1063703"/>
                    <a:pt x="289907" y="1039057"/>
                  </a:cubicBezTo>
                  <a:close/>
                  <a:moveTo>
                    <a:pt x="1501507" y="1020357"/>
                  </a:moveTo>
                  <a:cubicBezTo>
                    <a:pt x="1501870" y="1017832"/>
                    <a:pt x="1505490" y="1017832"/>
                    <a:pt x="1505490" y="1020357"/>
                  </a:cubicBezTo>
                  <a:cubicBezTo>
                    <a:pt x="1504042" y="1078058"/>
                    <a:pt x="1487387" y="1179397"/>
                    <a:pt x="1408457" y="1170020"/>
                  </a:cubicBezTo>
                  <a:cubicBezTo>
                    <a:pt x="1403026" y="1168938"/>
                    <a:pt x="1402664" y="1160283"/>
                    <a:pt x="1408819" y="1161004"/>
                  </a:cubicBezTo>
                  <a:cubicBezTo>
                    <a:pt x="1481232" y="1166053"/>
                    <a:pt x="1497163" y="1075534"/>
                    <a:pt x="1501507" y="1020357"/>
                  </a:cubicBezTo>
                  <a:close/>
                  <a:moveTo>
                    <a:pt x="169591" y="1016829"/>
                  </a:moveTo>
                  <a:cubicBezTo>
                    <a:pt x="172822" y="1039268"/>
                    <a:pt x="176770" y="1068221"/>
                    <a:pt x="202252" y="1075097"/>
                  </a:cubicBezTo>
                  <a:cubicBezTo>
                    <a:pt x="206918" y="1076545"/>
                    <a:pt x="204765" y="1084145"/>
                    <a:pt x="200099" y="1082698"/>
                  </a:cubicBezTo>
                  <a:cubicBezTo>
                    <a:pt x="171027" y="1074012"/>
                    <a:pt x="166720" y="1043611"/>
                    <a:pt x="166002" y="1017191"/>
                  </a:cubicBezTo>
                  <a:cubicBezTo>
                    <a:pt x="166002" y="1015019"/>
                    <a:pt x="169232" y="1014657"/>
                    <a:pt x="169591" y="1016829"/>
                  </a:cubicBezTo>
                  <a:close/>
                  <a:moveTo>
                    <a:pt x="281593" y="1012042"/>
                  </a:moveTo>
                  <a:cubicBezTo>
                    <a:pt x="282677" y="1009895"/>
                    <a:pt x="286291" y="1011684"/>
                    <a:pt x="285207" y="1013831"/>
                  </a:cubicBezTo>
                  <a:cubicBezTo>
                    <a:pt x="274004" y="1040311"/>
                    <a:pt x="260271" y="1066076"/>
                    <a:pt x="249430" y="1093271"/>
                  </a:cubicBezTo>
                  <a:cubicBezTo>
                    <a:pt x="247984" y="1096849"/>
                    <a:pt x="242202" y="1095060"/>
                    <a:pt x="243648" y="1091124"/>
                  </a:cubicBezTo>
                  <a:cubicBezTo>
                    <a:pt x="253405" y="1063571"/>
                    <a:pt x="268583" y="1038522"/>
                    <a:pt x="281593" y="1012042"/>
                  </a:cubicBezTo>
                  <a:close/>
                  <a:moveTo>
                    <a:pt x="272498" y="1008541"/>
                  </a:moveTo>
                  <a:cubicBezTo>
                    <a:pt x="273923" y="1006720"/>
                    <a:pt x="276771" y="1008177"/>
                    <a:pt x="275703" y="1010362"/>
                  </a:cubicBezTo>
                  <a:cubicBezTo>
                    <a:pt x="263952" y="1028207"/>
                    <a:pt x="255051" y="1047145"/>
                    <a:pt x="244368" y="1066083"/>
                  </a:cubicBezTo>
                  <a:cubicBezTo>
                    <a:pt x="242944" y="1068268"/>
                    <a:pt x="239027" y="1066447"/>
                    <a:pt x="239739" y="1063898"/>
                  </a:cubicBezTo>
                  <a:cubicBezTo>
                    <a:pt x="245793" y="1043867"/>
                    <a:pt x="260748" y="1025294"/>
                    <a:pt x="272498" y="1008541"/>
                  </a:cubicBezTo>
                  <a:close/>
                  <a:moveTo>
                    <a:pt x="1514592" y="997774"/>
                  </a:moveTo>
                  <a:cubicBezTo>
                    <a:pt x="1514952" y="995607"/>
                    <a:pt x="1517832" y="995607"/>
                    <a:pt x="1517472" y="997774"/>
                  </a:cubicBezTo>
                  <a:cubicBezTo>
                    <a:pt x="1517472" y="1045072"/>
                    <a:pt x="1518192" y="1098508"/>
                    <a:pt x="1495152" y="1141113"/>
                  </a:cubicBezTo>
                  <a:cubicBezTo>
                    <a:pt x="1472471" y="1182273"/>
                    <a:pt x="1437550" y="1193466"/>
                    <a:pt x="1392909" y="1195271"/>
                  </a:cubicBezTo>
                  <a:cubicBezTo>
                    <a:pt x="1386789" y="1195271"/>
                    <a:pt x="1387149" y="1185884"/>
                    <a:pt x="1393269" y="1185884"/>
                  </a:cubicBezTo>
                  <a:cubicBezTo>
                    <a:pt x="1414150" y="1185523"/>
                    <a:pt x="1437910" y="1184801"/>
                    <a:pt x="1455911" y="1172886"/>
                  </a:cubicBezTo>
                  <a:cubicBezTo>
                    <a:pt x="1477151" y="1159527"/>
                    <a:pt x="1490112" y="1137502"/>
                    <a:pt x="1497672" y="1114034"/>
                  </a:cubicBezTo>
                  <a:cubicBezTo>
                    <a:pt x="1509912" y="1076484"/>
                    <a:pt x="1512432" y="1036768"/>
                    <a:pt x="1514592" y="997774"/>
                  </a:cubicBezTo>
                  <a:close/>
                  <a:moveTo>
                    <a:pt x="155126" y="981533"/>
                  </a:moveTo>
                  <a:cubicBezTo>
                    <a:pt x="155126" y="979732"/>
                    <a:pt x="157679" y="980092"/>
                    <a:pt x="157679" y="981533"/>
                  </a:cubicBezTo>
                  <a:cubicBezTo>
                    <a:pt x="160231" y="1010705"/>
                    <a:pt x="159502" y="1086336"/>
                    <a:pt x="201807" y="1091379"/>
                  </a:cubicBezTo>
                  <a:cubicBezTo>
                    <a:pt x="206913" y="1092099"/>
                    <a:pt x="206913" y="1100022"/>
                    <a:pt x="201807" y="1099302"/>
                  </a:cubicBezTo>
                  <a:cubicBezTo>
                    <a:pt x="153302" y="1092459"/>
                    <a:pt x="153302" y="1016107"/>
                    <a:pt x="155126" y="981533"/>
                  </a:cubicBezTo>
                  <a:close/>
                  <a:moveTo>
                    <a:pt x="279857" y="979213"/>
                  </a:moveTo>
                  <a:cubicBezTo>
                    <a:pt x="280943" y="978145"/>
                    <a:pt x="283115" y="978857"/>
                    <a:pt x="282753" y="980280"/>
                  </a:cubicBezTo>
                  <a:cubicBezTo>
                    <a:pt x="278770" y="990243"/>
                    <a:pt x="272253" y="998783"/>
                    <a:pt x="266460" y="1007678"/>
                  </a:cubicBezTo>
                  <a:cubicBezTo>
                    <a:pt x="260305" y="1016929"/>
                    <a:pt x="255236" y="1027604"/>
                    <a:pt x="248719" y="1036499"/>
                  </a:cubicBezTo>
                  <a:cubicBezTo>
                    <a:pt x="246547" y="1039701"/>
                    <a:pt x="242202" y="1037567"/>
                    <a:pt x="242926" y="1034008"/>
                  </a:cubicBezTo>
                  <a:cubicBezTo>
                    <a:pt x="245461" y="1024401"/>
                    <a:pt x="253064" y="1015506"/>
                    <a:pt x="258857" y="1007678"/>
                  </a:cubicBezTo>
                  <a:cubicBezTo>
                    <a:pt x="265736" y="998071"/>
                    <a:pt x="272615" y="988464"/>
                    <a:pt x="279857" y="979213"/>
                  </a:cubicBezTo>
                  <a:close/>
                  <a:moveTo>
                    <a:pt x="277297" y="956837"/>
                  </a:moveTo>
                  <a:cubicBezTo>
                    <a:pt x="279115" y="954332"/>
                    <a:pt x="283114" y="956480"/>
                    <a:pt x="281296" y="959343"/>
                  </a:cubicBezTo>
                  <a:cubicBezTo>
                    <a:pt x="270753" y="977594"/>
                    <a:pt x="258029" y="998709"/>
                    <a:pt x="242760" y="1013382"/>
                  </a:cubicBezTo>
                  <a:cubicBezTo>
                    <a:pt x="240215" y="1015887"/>
                    <a:pt x="235852" y="1012666"/>
                    <a:pt x="237670" y="1009446"/>
                  </a:cubicBezTo>
                  <a:cubicBezTo>
                    <a:pt x="243487" y="999425"/>
                    <a:pt x="252212" y="990836"/>
                    <a:pt x="259483" y="981889"/>
                  </a:cubicBezTo>
                  <a:cubicBezTo>
                    <a:pt x="265300" y="973658"/>
                    <a:pt x="271844" y="965426"/>
                    <a:pt x="277297" y="956837"/>
                  </a:cubicBezTo>
                  <a:close/>
                  <a:moveTo>
                    <a:pt x="1532560" y="946969"/>
                  </a:moveTo>
                  <a:cubicBezTo>
                    <a:pt x="1532560" y="944807"/>
                    <a:pt x="1535801" y="944807"/>
                    <a:pt x="1535801" y="946969"/>
                  </a:cubicBezTo>
                  <a:cubicBezTo>
                    <a:pt x="1537242" y="1018317"/>
                    <a:pt x="1534001" y="1095430"/>
                    <a:pt x="1505188" y="1162093"/>
                  </a:cubicBezTo>
                  <a:cubicBezTo>
                    <a:pt x="1484298" y="1210018"/>
                    <a:pt x="1429194" y="1230197"/>
                    <a:pt x="1379492" y="1216864"/>
                  </a:cubicBezTo>
                  <a:cubicBezTo>
                    <a:pt x="1374089" y="1215423"/>
                    <a:pt x="1376610" y="1207135"/>
                    <a:pt x="1381653" y="1208576"/>
                  </a:cubicBezTo>
                  <a:cubicBezTo>
                    <a:pt x="1409385" y="1216864"/>
                    <a:pt x="1446121" y="1213261"/>
                    <a:pt x="1470612" y="1195965"/>
                  </a:cubicBezTo>
                  <a:cubicBezTo>
                    <a:pt x="1494383" y="1179389"/>
                    <a:pt x="1503027" y="1150201"/>
                    <a:pt x="1510230" y="1123536"/>
                  </a:cubicBezTo>
                  <a:cubicBezTo>
                    <a:pt x="1526077" y="1065882"/>
                    <a:pt x="1532200" y="1006065"/>
                    <a:pt x="1532560" y="946969"/>
                  </a:cubicBezTo>
                  <a:close/>
                  <a:moveTo>
                    <a:pt x="1219550" y="922796"/>
                  </a:moveTo>
                  <a:cubicBezTo>
                    <a:pt x="1219895" y="920995"/>
                    <a:pt x="1223001" y="921355"/>
                    <a:pt x="1223001" y="923517"/>
                  </a:cubicBezTo>
                  <a:cubicBezTo>
                    <a:pt x="1220931" y="958097"/>
                    <a:pt x="1220585" y="992677"/>
                    <a:pt x="1219205" y="1027618"/>
                  </a:cubicBezTo>
                  <a:cubicBezTo>
                    <a:pt x="1218515" y="1047069"/>
                    <a:pt x="1219205" y="1066160"/>
                    <a:pt x="1220585" y="1085251"/>
                  </a:cubicBezTo>
                  <a:cubicBezTo>
                    <a:pt x="1221621" y="1102181"/>
                    <a:pt x="1219895" y="1120192"/>
                    <a:pt x="1224727" y="1136401"/>
                  </a:cubicBezTo>
                  <a:cubicBezTo>
                    <a:pt x="1226107" y="1141084"/>
                    <a:pt x="1219205" y="1142885"/>
                    <a:pt x="1217825" y="1138202"/>
                  </a:cubicBezTo>
                  <a:cubicBezTo>
                    <a:pt x="1211958" y="1121272"/>
                    <a:pt x="1214028" y="1102902"/>
                    <a:pt x="1212648" y="1085251"/>
                  </a:cubicBezTo>
                  <a:cubicBezTo>
                    <a:pt x="1211267" y="1065800"/>
                    <a:pt x="1210577" y="1046709"/>
                    <a:pt x="1211613" y="1027257"/>
                  </a:cubicBezTo>
                  <a:cubicBezTo>
                    <a:pt x="1213338" y="993037"/>
                    <a:pt x="1212303" y="956296"/>
                    <a:pt x="1219550" y="922796"/>
                  </a:cubicBezTo>
                  <a:close/>
                  <a:moveTo>
                    <a:pt x="1715890" y="911677"/>
                  </a:moveTo>
                  <a:cubicBezTo>
                    <a:pt x="1715890" y="909882"/>
                    <a:pt x="1718455" y="909882"/>
                    <a:pt x="1718821" y="911677"/>
                  </a:cubicBezTo>
                  <a:cubicBezTo>
                    <a:pt x="1720653" y="928910"/>
                    <a:pt x="1725781" y="946142"/>
                    <a:pt x="1726148" y="963375"/>
                  </a:cubicBezTo>
                  <a:cubicBezTo>
                    <a:pt x="1726148" y="978094"/>
                    <a:pt x="1722484" y="991737"/>
                    <a:pt x="1720653" y="1006097"/>
                  </a:cubicBezTo>
                  <a:cubicBezTo>
                    <a:pt x="1719554" y="1011123"/>
                    <a:pt x="1712227" y="1008610"/>
                    <a:pt x="1712960" y="1003943"/>
                  </a:cubicBezTo>
                  <a:cubicBezTo>
                    <a:pt x="1715890" y="985633"/>
                    <a:pt x="1720653" y="968760"/>
                    <a:pt x="1718821" y="950450"/>
                  </a:cubicBezTo>
                  <a:cubicBezTo>
                    <a:pt x="1717722" y="937526"/>
                    <a:pt x="1716257" y="924602"/>
                    <a:pt x="1715890" y="911677"/>
                  </a:cubicBezTo>
                  <a:close/>
                  <a:moveTo>
                    <a:pt x="1411484" y="901768"/>
                  </a:moveTo>
                  <a:cubicBezTo>
                    <a:pt x="1412542" y="902474"/>
                    <a:pt x="1413953" y="902474"/>
                    <a:pt x="1415011" y="902827"/>
                  </a:cubicBezTo>
                  <a:cubicBezTo>
                    <a:pt x="1418186" y="903885"/>
                    <a:pt x="1417834" y="907766"/>
                    <a:pt x="1415011" y="908824"/>
                  </a:cubicBezTo>
                  <a:cubicBezTo>
                    <a:pt x="1412895" y="909529"/>
                    <a:pt x="1410778" y="908824"/>
                    <a:pt x="1409014" y="907766"/>
                  </a:cubicBezTo>
                  <a:cubicBezTo>
                    <a:pt x="1405839" y="906354"/>
                    <a:pt x="1408309" y="900357"/>
                    <a:pt x="1411484" y="901768"/>
                  </a:cubicBezTo>
                  <a:close/>
                  <a:moveTo>
                    <a:pt x="1634293" y="891376"/>
                  </a:moveTo>
                  <a:cubicBezTo>
                    <a:pt x="1635732" y="916585"/>
                    <a:pt x="1638611" y="941074"/>
                    <a:pt x="1639690" y="966283"/>
                  </a:cubicBezTo>
                  <a:cubicBezTo>
                    <a:pt x="1640410" y="987530"/>
                    <a:pt x="1641129" y="1009498"/>
                    <a:pt x="1638611" y="1030745"/>
                  </a:cubicBezTo>
                  <a:cubicBezTo>
                    <a:pt x="1638970" y="1030745"/>
                    <a:pt x="1639330" y="1030745"/>
                    <a:pt x="1639330" y="1030745"/>
                  </a:cubicBezTo>
                  <a:cubicBezTo>
                    <a:pt x="1667756" y="1029665"/>
                    <a:pt x="1663439" y="979967"/>
                    <a:pt x="1663439" y="960160"/>
                  </a:cubicBezTo>
                  <a:cubicBezTo>
                    <a:pt x="1663798" y="942154"/>
                    <a:pt x="1665957" y="887055"/>
                    <a:pt x="1637531" y="891736"/>
                  </a:cubicBezTo>
                  <a:cubicBezTo>
                    <a:pt x="1636452" y="892096"/>
                    <a:pt x="1635012" y="891736"/>
                    <a:pt x="1634293" y="891376"/>
                  </a:cubicBezTo>
                  <a:close/>
                  <a:moveTo>
                    <a:pt x="135626" y="891376"/>
                  </a:moveTo>
                  <a:cubicBezTo>
                    <a:pt x="134547" y="891736"/>
                    <a:pt x="133467" y="892096"/>
                    <a:pt x="132388" y="891736"/>
                  </a:cubicBezTo>
                  <a:cubicBezTo>
                    <a:pt x="103962" y="887055"/>
                    <a:pt x="106121" y="942154"/>
                    <a:pt x="106480" y="960160"/>
                  </a:cubicBezTo>
                  <a:cubicBezTo>
                    <a:pt x="106480" y="979967"/>
                    <a:pt x="102163" y="1029665"/>
                    <a:pt x="130589" y="1030745"/>
                  </a:cubicBezTo>
                  <a:cubicBezTo>
                    <a:pt x="130589" y="1030745"/>
                    <a:pt x="130948" y="1030745"/>
                    <a:pt x="131308" y="1030745"/>
                  </a:cubicBezTo>
                  <a:cubicBezTo>
                    <a:pt x="128790" y="1009498"/>
                    <a:pt x="129149" y="987530"/>
                    <a:pt x="130229" y="966283"/>
                  </a:cubicBezTo>
                  <a:cubicBezTo>
                    <a:pt x="131308" y="941074"/>
                    <a:pt x="134187" y="916585"/>
                    <a:pt x="135626" y="891376"/>
                  </a:cubicBezTo>
                  <a:close/>
                  <a:moveTo>
                    <a:pt x="1408961" y="888800"/>
                  </a:moveTo>
                  <a:cubicBezTo>
                    <a:pt x="1413406" y="889181"/>
                    <a:pt x="1418592" y="888038"/>
                    <a:pt x="1422667" y="889943"/>
                  </a:cubicBezTo>
                  <a:cubicBezTo>
                    <a:pt x="1424519" y="891086"/>
                    <a:pt x="1424519" y="894515"/>
                    <a:pt x="1422296" y="895277"/>
                  </a:cubicBezTo>
                  <a:cubicBezTo>
                    <a:pt x="1419703" y="896801"/>
                    <a:pt x="1417110" y="896420"/>
                    <a:pt x="1414147" y="896420"/>
                  </a:cubicBezTo>
                  <a:cubicBezTo>
                    <a:pt x="1411925" y="896039"/>
                    <a:pt x="1409332" y="895658"/>
                    <a:pt x="1407109" y="895277"/>
                  </a:cubicBezTo>
                  <a:cubicBezTo>
                    <a:pt x="1402664" y="894515"/>
                    <a:pt x="1404516" y="887657"/>
                    <a:pt x="1408961" y="888800"/>
                  </a:cubicBezTo>
                  <a:close/>
                  <a:moveTo>
                    <a:pt x="1698428" y="887869"/>
                  </a:moveTo>
                  <a:cubicBezTo>
                    <a:pt x="1711250" y="940038"/>
                    <a:pt x="1718211" y="985010"/>
                    <a:pt x="1696963" y="1036100"/>
                  </a:cubicBezTo>
                  <a:cubicBezTo>
                    <a:pt x="1695864" y="1039697"/>
                    <a:pt x="1690002" y="1038258"/>
                    <a:pt x="1691101" y="1034301"/>
                  </a:cubicBezTo>
                  <a:cubicBezTo>
                    <a:pt x="1698794" y="1009476"/>
                    <a:pt x="1706854" y="985010"/>
                    <a:pt x="1705022" y="958746"/>
                  </a:cubicBezTo>
                  <a:cubicBezTo>
                    <a:pt x="1703557" y="935001"/>
                    <a:pt x="1698794" y="911975"/>
                    <a:pt x="1695864" y="888589"/>
                  </a:cubicBezTo>
                  <a:cubicBezTo>
                    <a:pt x="1695864" y="887150"/>
                    <a:pt x="1698062" y="886070"/>
                    <a:pt x="1698428" y="887869"/>
                  </a:cubicBezTo>
                  <a:close/>
                  <a:moveTo>
                    <a:pt x="1670859" y="876038"/>
                  </a:moveTo>
                  <a:cubicBezTo>
                    <a:pt x="1715043" y="926809"/>
                    <a:pt x="1699237" y="999187"/>
                    <a:pt x="1672296" y="1054279"/>
                  </a:cubicBezTo>
                  <a:cubicBezTo>
                    <a:pt x="1670859" y="1057160"/>
                    <a:pt x="1666189" y="1055000"/>
                    <a:pt x="1667267" y="1052119"/>
                  </a:cubicBezTo>
                  <a:cubicBezTo>
                    <a:pt x="1691334" y="993785"/>
                    <a:pt x="1705344" y="934371"/>
                    <a:pt x="1668704" y="877838"/>
                  </a:cubicBezTo>
                  <a:cubicBezTo>
                    <a:pt x="1667626" y="876398"/>
                    <a:pt x="1669781" y="874957"/>
                    <a:pt x="1670859" y="876038"/>
                  </a:cubicBezTo>
                  <a:close/>
                  <a:moveTo>
                    <a:pt x="1403869" y="874731"/>
                  </a:moveTo>
                  <a:cubicBezTo>
                    <a:pt x="1411532" y="874731"/>
                    <a:pt x="1422116" y="873370"/>
                    <a:pt x="1428685" y="876772"/>
                  </a:cubicBezTo>
                  <a:cubicBezTo>
                    <a:pt x="1430874" y="878133"/>
                    <a:pt x="1430509" y="881535"/>
                    <a:pt x="1427955" y="881875"/>
                  </a:cubicBezTo>
                  <a:cubicBezTo>
                    <a:pt x="1423940" y="882555"/>
                    <a:pt x="1419561" y="881535"/>
                    <a:pt x="1415547" y="881194"/>
                  </a:cubicBezTo>
                  <a:cubicBezTo>
                    <a:pt x="1411532" y="881194"/>
                    <a:pt x="1407883" y="880854"/>
                    <a:pt x="1403869" y="880854"/>
                  </a:cubicBezTo>
                  <a:cubicBezTo>
                    <a:pt x="1399489" y="880854"/>
                    <a:pt x="1399489" y="874731"/>
                    <a:pt x="1403869" y="874731"/>
                  </a:cubicBezTo>
                  <a:close/>
                  <a:moveTo>
                    <a:pt x="131693" y="871384"/>
                  </a:moveTo>
                  <a:cubicBezTo>
                    <a:pt x="133886" y="872102"/>
                    <a:pt x="132790" y="874974"/>
                    <a:pt x="130597" y="874615"/>
                  </a:cubicBezTo>
                  <a:cubicBezTo>
                    <a:pt x="94781" y="867076"/>
                    <a:pt x="90396" y="910872"/>
                    <a:pt x="84914" y="934205"/>
                  </a:cubicBezTo>
                  <a:cubicBezTo>
                    <a:pt x="84914" y="934923"/>
                    <a:pt x="83452" y="934923"/>
                    <a:pt x="83452" y="934205"/>
                  </a:cubicBezTo>
                  <a:cubicBezTo>
                    <a:pt x="84914" y="907282"/>
                    <a:pt x="94416" y="863845"/>
                    <a:pt x="131693" y="871384"/>
                  </a:cubicBezTo>
                  <a:close/>
                  <a:moveTo>
                    <a:pt x="1234107" y="868607"/>
                  </a:moveTo>
                  <a:cubicBezTo>
                    <a:pt x="1238543" y="871481"/>
                    <a:pt x="1236695" y="888366"/>
                    <a:pt x="1236695" y="892677"/>
                  </a:cubicBezTo>
                  <a:cubicBezTo>
                    <a:pt x="1236325" y="907046"/>
                    <a:pt x="1235586" y="921776"/>
                    <a:pt x="1234476" y="936505"/>
                  </a:cubicBezTo>
                  <a:cubicBezTo>
                    <a:pt x="1230779" y="1005480"/>
                    <a:pt x="1236695" y="1078406"/>
                    <a:pt x="1250373" y="1145945"/>
                  </a:cubicBezTo>
                  <a:cubicBezTo>
                    <a:pt x="1251483" y="1150615"/>
                    <a:pt x="1244089" y="1152411"/>
                    <a:pt x="1242979" y="1147741"/>
                  </a:cubicBezTo>
                  <a:cubicBezTo>
                    <a:pt x="1231149" y="1089902"/>
                    <a:pt x="1224864" y="1027753"/>
                    <a:pt x="1226343" y="968837"/>
                  </a:cubicBezTo>
                  <a:cubicBezTo>
                    <a:pt x="1227082" y="949437"/>
                    <a:pt x="1228931" y="930038"/>
                    <a:pt x="1230410" y="910639"/>
                  </a:cubicBezTo>
                  <a:cubicBezTo>
                    <a:pt x="1231149" y="904532"/>
                    <a:pt x="1237804" y="873637"/>
                    <a:pt x="1233367" y="869326"/>
                  </a:cubicBezTo>
                  <a:cubicBezTo>
                    <a:pt x="1233367" y="868966"/>
                    <a:pt x="1233367" y="868607"/>
                    <a:pt x="1234107" y="868607"/>
                  </a:cubicBezTo>
                  <a:close/>
                  <a:moveTo>
                    <a:pt x="128900" y="864816"/>
                  </a:moveTo>
                  <a:cubicBezTo>
                    <a:pt x="130714" y="865181"/>
                    <a:pt x="129988" y="868105"/>
                    <a:pt x="127811" y="867739"/>
                  </a:cubicBezTo>
                  <a:cubicBezTo>
                    <a:pt x="117651" y="866277"/>
                    <a:pt x="103137" y="873587"/>
                    <a:pt x="96242" y="881262"/>
                  </a:cubicBezTo>
                  <a:cubicBezTo>
                    <a:pt x="88622" y="890033"/>
                    <a:pt x="82817" y="900266"/>
                    <a:pt x="82091" y="911595"/>
                  </a:cubicBezTo>
                  <a:cubicBezTo>
                    <a:pt x="82091" y="912692"/>
                    <a:pt x="80277" y="912692"/>
                    <a:pt x="80277" y="911595"/>
                  </a:cubicBezTo>
                  <a:cubicBezTo>
                    <a:pt x="80640" y="898439"/>
                    <a:pt x="87534" y="883820"/>
                    <a:pt x="97694" y="875780"/>
                  </a:cubicBezTo>
                  <a:cubicBezTo>
                    <a:pt x="105677" y="869567"/>
                    <a:pt x="118377" y="862257"/>
                    <a:pt x="128900" y="864816"/>
                  </a:cubicBezTo>
                  <a:close/>
                  <a:moveTo>
                    <a:pt x="122217" y="858213"/>
                  </a:moveTo>
                  <a:cubicBezTo>
                    <a:pt x="124368" y="858213"/>
                    <a:pt x="124010" y="861086"/>
                    <a:pt x="122217" y="861445"/>
                  </a:cubicBezTo>
                  <a:cubicBezTo>
                    <a:pt x="106803" y="862881"/>
                    <a:pt x="86371" y="868986"/>
                    <a:pt x="82069" y="886221"/>
                  </a:cubicBezTo>
                  <a:cubicBezTo>
                    <a:pt x="81711" y="887298"/>
                    <a:pt x="80277" y="886939"/>
                    <a:pt x="80277" y="885503"/>
                  </a:cubicBezTo>
                  <a:cubicBezTo>
                    <a:pt x="83861" y="868626"/>
                    <a:pt x="106086" y="857495"/>
                    <a:pt x="122217" y="858213"/>
                  </a:cubicBezTo>
                  <a:close/>
                  <a:moveTo>
                    <a:pt x="1399110" y="858157"/>
                  </a:moveTo>
                  <a:cubicBezTo>
                    <a:pt x="1404955" y="857826"/>
                    <a:pt x="1411164" y="857826"/>
                    <a:pt x="1417008" y="858157"/>
                  </a:cubicBezTo>
                  <a:cubicBezTo>
                    <a:pt x="1422122" y="858157"/>
                    <a:pt x="1427601" y="857495"/>
                    <a:pt x="1433080" y="858818"/>
                  </a:cubicBezTo>
                  <a:cubicBezTo>
                    <a:pt x="1435637" y="859479"/>
                    <a:pt x="1435637" y="863117"/>
                    <a:pt x="1433080" y="863779"/>
                  </a:cubicBezTo>
                  <a:cubicBezTo>
                    <a:pt x="1427601" y="865102"/>
                    <a:pt x="1422122" y="864109"/>
                    <a:pt x="1416643" y="864109"/>
                  </a:cubicBezTo>
                  <a:cubicBezTo>
                    <a:pt x="1410799" y="864109"/>
                    <a:pt x="1404955" y="864109"/>
                    <a:pt x="1399110" y="864440"/>
                  </a:cubicBezTo>
                  <a:cubicBezTo>
                    <a:pt x="1394727" y="864440"/>
                    <a:pt x="1395093" y="858487"/>
                    <a:pt x="1399110" y="858157"/>
                  </a:cubicBezTo>
                  <a:close/>
                  <a:moveTo>
                    <a:pt x="1422642" y="836827"/>
                  </a:moveTo>
                  <a:cubicBezTo>
                    <a:pt x="1428318" y="836644"/>
                    <a:pt x="1433950" y="836919"/>
                    <a:pt x="1439134" y="838567"/>
                  </a:cubicBezTo>
                  <a:cubicBezTo>
                    <a:pt x="1441995" y="839666"/>
                    <a:pt x="1441280" y="843696"/>
                    <a:pt x="1438062" y="843696"/>
                  </a:cubicBezTo>
                  <a:cubicBezTo>
                    <a:pt x="1427693" y="844429"/>
                    <a:pt x="1416609" y="842964"/>
                    <a:pt x="1405882" y="842597"/>
                  </a:cubicBezTo>
                  <a:cubicBezTo>
                    <a:pt x="1402664" y="842597"/>
                    <a:pt x="1402664" y="837835"/>
                    <a:pt x="1405882" y="837835"/>
                  </a:cubicBezTo>
                  <a:cubicBezTo>
                    <a:pt x="1411246" y="837651"/>
                    <a:pt x="1416966" y="837010"/>
                    <a:pt x="1422642" y="836827"/>
                  </a:cubicBezTo>
                  <a:close/>
                  <a:moveTo>
                    <a:pt x="1586301" y="821016"/>
                  </a:moveTo>
                  <a:cubicBezTo>
                    <a:pt x="1580229" y="820431"/>
                    <a:pt x="1573842" y="821331"/>
                    <a:pt x="1567725" y="822232"/>
                  </a:cubicBezTo>
                  <a:cubicBezTo>
                    <a:pt x="1568085" y="827994"/>
                    <a:pt x="1568445" y="833756"/>
                    <a:pt x="1568805" y="839518"/>
                  </a:cubicBezTo>
                  <a:cubicBezTo>
                    <a:pt x="1575282" y="903981"/>
                    <a:pt x="1571323" y="967363"/>
                    <a:pt x="1564487" y="1031826"/>
                  </a:cubicBezTo>
                  <a:cubicBezTo>
                    <a:pt x="1561608" y="1055954"/>
                    <a:pt x="1560169" y="1080803"/>
                    <a:pt x="1556931" y="1105652"/>
                  </a:cubicBezTo>
                  <a:cubicBezTo>
                    <a:pt x="1588955" y="1122218"/>
                    <a:pt x="1611264" y="1076842"/>
                    <a:pt x="1617381" y="1052353"/>
                  </a:cubicBezTo>
                  <a:cubicBezTo>
                    <a:pt x="1624577" y="1024983"/>
                    <a:pt x="1623138" y="994372"/>
                    <a:pt x="1622419" y="966283"/>
                  </a:cubicBezTo>
                  <a:cubicBezTo>
                    <a:pt x="1621699" y="936752"/>
                    <a:pt x="1618101" y="907222"/>
                    <a:pt x="1617021" y="877691"/>
                  </a:cubicBezTo>
                  <a:cubicBezTo>
                    <a:pt x="1616301" y="860765"/>
                    <a:pt x="1615582" y="841679"/>
                    <a:pt x="1602988" y="828714"/>
                  </a:cubicBezTo>
                  <a:cubicBezTo>
                    <a:pt x="1598130" y="823672"/>
                    <a:pt x="1592373" y="821601"/>
                    <a:pt x="1586301" y="821016"/>
                  </a:cubicBezTo>
                  <a:close/>
                  <a:moveTo>
                    <a:pt x="183348" y="821016"/>
                  </a:moveTo>
                  <a:cubicBezTo>
                    <a:pt x="177276" y="821601"/>
                    <a:pt x="171609" y="823672"/>
                    <a:pt x="166931" y="828714"/>
                  </a:cubicBezTo>
                  <a:cubicBezTo>
                    <a:pt x="154338" y="841679"/>
                    <a:pt x="153258" y="860765"/>
                    <a:pt x="152898" y="877691"/>
                  </a:cubicBezTo>
                  <a:cubicBezTo>
                    <a:pt x="151819" y="907222"/>
                    <a:pt x="148220" y="936752"/>
                    <a:pt x="147500" y="966283"/>
                  </a:cubicBezTo>
                  <a:cubicBezTo>
                    <a:pt x="146781" y="994372"/>
                    <a:pt x="145341" y="1024983"/>
                    <a:pt x="152538" y="1052353"/>
                  </a:cubicBezTo>
                  <a:cubicBezTo>
                    <a:pt x="159015" y="1076842"/>
                    <a:pt x="180965" y="1122218"/>
                    <a:pt x="213349" y="1105652"/>
                  </a:cubicBezTo>
                  <a:cubicBezTo>
                    <a:pt x="210110" y="1080803"/>
                    <a:pt x="207951" y="1055954"/>
                    <a:pt x="205433" y="1031826"/>
                  </a:cubicBezTo>
                  <a:lnTo>
                    <a:pt x="202824" y="996969"/>
                  </a:lnTo>
                  <a:lnTo>
                    <a:pt x="198236" y="935672"/>
                  </a:lnTo>
                  <a:cubicBezTo>
                    <a:pt x="197157" y="903711"/>
                    <a:pt x="197696" y="871749"/>
                    <a:pt x="200755" y="839518"/>
                  </a:cubicBezTo>
                  <a:cubicBezTo>
                    <a:pt x="201474" y="833756"/>
                    <a:pt x="201834" y="827994"/>
                    <a:pt x="202194" y="822232"/>
                  </a:cubicBezTo>
                  <a:cubicBezTo>
                    <a:pt x="195897" y="821331"/>
                    <a:pt x="189420" y="820431"/>
                    <a:pt x="183348" y="821016"/>
                  </a:cubicBezTo>
                  <a:close/>
                  <a:moveTo>
                    <a:pt x="1425326" y="819771"/>
                  </a:moveTo>
                  <a:cubicBezTo>
                    <a:pt x="1434624" y="819148"/>
                    <a:pt x="1443922" y="818957"/>
                    <a:pt x="1453220" y="820106"/>
                  </a:cubicBezTo>
                  <a:cubicBezTo>
                    <a:pt x="1457512" y="820873"/>
                    <a:pt x="1457870" y="827387"/>
                    <a:pt x="1453220" y="827387"/>
                  </a:cubicBezTo>
                  <a:cubicBezTo>
                    <a:pt x="1434266" y="827004"/>
                    <a:pt x="1416027" y="827771"/>
                    <a:pt x="1397431" y="828537"/>
                  </a:cubicBezTo>
                  <a:cubicBezTo>
                    <a:pt x="1393139" y="828537"/>
                    <a:pt x="1393497" y="822406"/>
                    <a:pt x="1397431" y="822023"/>
                  </a:cubicBezTo>
                  <a:cubicBezTo>
                    <a:pt x="1406729" y="821448"/>
                    <a:pt x="1416027" y="820394"/>
                    <a:pt x="1425326" y="819771"/>
                  </a:cubicBezTo>
                  <a:close/>
                  <a:moveTo>
                    <a:pt x="1424051" y="802467"/>
                  </a:moveTo>
                  <a:cubicBezTo>
                    <a:pt x="1433080" y="801780"/>
                    <a:pt x="1442065" y="802055"/>
                    <a:pt x="1450782" y="805352"/>
                  </a:cubicBezTo>
                  <a:cubicBezTo>
                    <a:pt x="1454696" y="806451"/>
                    <a:pt x="1452917" y="812679"/>
                    <a:pt x="1448647" y="811580"/>
                  </a:cubicBezTo>
                  <a:cubicBezTo>
                    <a:pt x="1431212" y="807916"/>
                    <a:pt x="1414489" y="810481"/>
                    <a:pt x="1397053" y="811213"/>
                  </a:cubicBezTo>
                  <a:cubicBezTo>
                    <a:pt x="1393139" y="811580"/>
                    <a:pt x="1393495" y="805718"/>
                    <a:pt x="1397053" y="805352"/>
                  </a:cubicBezTo>
                  <a:cubicBezTo>
                    <a:pt x="1405949" y="804802"/>
                    <a:pt x="1415022" y="803154"/>
                    <a:pt x="1424051" y="802467"/>
                  </a:cubicBezTo>
                  <a:close/>
                  <a:moveTo>
                    <a:pt x="1424410" y="781342"/>
                  </a:moveTo>
                  <a:cubicBezTo>
                    <a:pt x="1435224" y="780642"/>
                    <a:pt x="1445993" y="780735"/>
                    <a:pt x="1456224" y="783350"/>
                  </a:cubicBezTo>
                  <a:cubicBezTo>
                    <a:pt x="1459455" y="784470"/>
                    <a:pt x="1458737" y="789700"/>
                    <a:pt x="1455148" y="789700"/>
                  </a:cubicBezTo>
                  <a:cubicBezTo>
                    <a:pt x="1433968" y="789700"/>
                    <a:pt x="1413506" y="789700"/>
                    <a:pt x="1392326" y="790447"/>
                  </a:cubicBezTo>
                  <a:cubicBezTo>
                    <a:pt x="1388377" y="790447"/>
                    <a:pt x="1388736" y="784470"/>
                    <a:pt x="1392326" y="784097"/>
                  </a:cubicBezTo>
                  <a:cubicBezTo>
                    <a:pt x="1402736" y="783536"/>
                    <a:pt x="1413596" y="782042"/>
                    <a:pt x="1424410" y="781342"/>
                  </a:cubicBezTo>
                  <a:close/>
                  <a:moveTo>
                    <a:pt x="1424366" y="763318"/>
                  </a:moveTo>
                  <a:cubicBezTo>
                    <a:pt x="1436690" y="762115"/>
                    <a:pt x="1448925" y="762293"/>
                    <a:pt x="1460259" y="767105"/>
                  </a:cubicBezTo>
                  <a:cubicBezTo>
                    <a:pt x="1464217" y="768887"/>
                    <a:pt x="1462418" y="774589"/>
                    <a:pt x="1458100" y="773876"/>
                  </a:cubicBezTo>
                  <a:cubicBezTo>
                    <a:pt x="1434351" y="767461"/>
                    <a:pt x="1411681" y="773163"/>
                    <a:pt x="1387932" y="774232"/>
                  </a:cubicBezTo>
                  <a:cubicBezTo>
                    <a:pt x="1383614" y="774232"/>
                    <a:pt x="1383974" y="768174"/>
                    <a:pt x="1387932" y="767817"/>
                  </a:cubicBezTo>
                  <a:cubicBezTo>
                    <a:pt x="1399627" y="767105"/>
                    <a:pt x="1412041" y="764521"/>
                    <a:pt x="1424366" y="763318"/>
                  </a:cubicBezTo>
                  <a:close/>
                  <a:moveTo>
                    <a:pt x="1437457" y="748516"/>
                  </a:moveTo>
                  <a:cubicBezTo>
                    <a:pt x="1443582" y="749140"/>
                    <a:pt x="1449489" y="750674"/>
                    <a:pt x="1455017" y="753697"/>
                  </a:cubicBezTo>
                  <a:cubicBezTo>
                    <a:pt x="1457871" y="755528"/>
                    <a:pt x="1455731" y="759192"/>
                    <a:pt x="1452877" y="758826"/>
                  </a:cubicBezTo>
                  <a:cubicBezTo>
                    <a:pt x="1428624" y="754796"/>
                    <a:pt x="1405084" y="760291"/>
                    <a:pt x="1380831" y="757726"/>
                  </a:cubicBezTo>
                  <a:cubicBezTo>
                    <a:pt x="1377264" y="757360"/>
                    <a:pt x="1377264" y="751499"/>
                    <a:pt x="1380831" y="751865"/>
                  </a:cubicBezTo>
                  <a:cubicBezTo>
                    <a:pt x="1398753" y="752964"/>
                    <a:pt x="1419083" y="746644"/>
                    <a:pt x="1437457" y="748516"/>
                  </a:cubicBezTo>
                  <a:close/>
                  <a:moveTo>
                    <a:pt x="1410809" y="730006"/>
                  </a:moveTo>
                  <a:cubicBezTo>
                    <a:pt x="1423673" y="729265"/>
                    <a:pt x="1436493" y="728987"/>
                    <a:pt x="1449131" y="730654"/>
                  </a:cubicBezTo>
                  <a:cubicBezTo>
                    <a:pt x="1452742" y="731024"/>
                    <a:pt x="1453103" y="736580"/>
                    <a:pt x="1449131" y="736951"/>
                  </a:cubicBezTo>
                  <a:cubicBezTo>
                    <a:pt x="1423493" y="737321"/>
                    <a:pt x="1397854" y="738062"/>
                    <a:pt x="1372216" y="736951"/>
                  </a:cubicBezTo>
                  <a:cubicBezTo>
                    <a:pt x="1369327" y="736580"/>
                    <a:pt x="1369327" y="732135"/>
                    <a:pt x="1372216" y="732135"/>
                  </a:cubicBezTo>
                  <a:cubicBezTo>
                    <a:pt x="1385035" y="731950"/>
                    <a:pt x="1397945" y="730746"/>
                    <a:pt x="1410809" y="730006"/>
                  </a:cubicBezTo>
                  <a:close/>
                  <a:moveTo>
                    <a:pt x="1451932" y="714620"/>
                  </a:moveTo>
                  <a:cubicBezTo>
                    <a:pt x="1455553" y="714620"/>
                    <a:pt x="1456277" y="720176"/>
                    <a:pt x="1452657" y="720523"/>
                  </a:cubicBezTo>
                  <a:cubicBezTo>
                    <a:pt x="1428036" y="723649"/>
                    <a:pt x="1402692" y="722607"/>
                    <a:pt x="1378072" y="725038"/>
                  </a:cubicBezTo>
                  <a:cubicBezTo>
                    <a:pt x="1374089" y="725385"/>
                    <a:pt x="1374089" y="719134"/>
                    <a:pt x="1378072" y="718787"/>
                  </a:cubicBezTo>
                  <a:cubicBezTo>
                    <a:pt x="1402692" y="717051"/>
                    <a:pt x="1427312" y="714620"/>
                    <a:pt x="1451932" y="714620"/>
                  </a:cubicBezTo>
                  <a:close/>
                  <a:moveTo>
                    <a:pt x="1315849" y="694026"/>
                  </a:moveTo>
                  <a:cubicBezTo>
                    <a:pt x="1310811" y="697267"/>
                    <a:pt x="1306134" y="700869"/>
                    <a:pt x="1302176" y="705190"/>
                  </a:cubicBezTo>
                  <a:cubicBezTo>
                    <a:pt x="1265473" y="743724"/>
                    <a:pt x="1267273" y="816470"/>
                    <a:pt x="1267273" y="865807"/>
                  </a:cubicBezTo>
                  <a:cubicBezTo>
                    <a:pt x="1267273" y="924508"/>
                    <a:pt x="1270151" y="989691"/>
                    <a:pt x="1273749" y="1048752"/>
                  </a:cubicBezTo>
                  <a:cubicBezTo>
                    <a:pt x="1277707" y="1109973"/>
                    <a:pt x="1270511" y="1151748"/>
                    <a:pt x="1310811" y="1191362"/>
                  </a:cubicBezTo>
                  <a:cubicBezTo>
                    <a:pt x="1310092" y="1180918"/>
                    <a:pt x="1311531" y="1170475"/>
                    <a:pt x="1313330" y="1160391"/>
                  </a:cubicBezTo>
                  <a:cubicBezTo>
                    <a:pt x="1317288" y="1139864"/>
                    <a:pt x="1319447" y="1120417"/>
                    <a:pt x="1320527" y="1099890"/>
                  </a:cubicBezTo>
                  <a:lnTo>
                    <a:pt x="1322401" y="1039530"/>
                  </a:lnTo>
                  <a:lnTo>
                    <a:pt x="1324844" y="960881"/>
                  </a:lnTo>
                  <a:cubicBezTo>
                    <a:pt x="1325564" y="871929"/>
                    <a:pt x="1324485" y="782618"/>
                    <a:pt x="1315849" y="694026"/>
                  </a:cubicBezTo>
                  <a:close/>
                  <a:moveTo>
                    <a:pt x="441837" y="687184"/>
                  </a:moveTo>
                  <a:lnTo>
                    <a:pt x="439052" y="736791"/>
                  </a:lnTo>
                  <a:lnTo>
                    <a:pt x="434640" y="815389"/>
                  </a:lnTo>
                  <a:cubicBezTo>
                    <a:pt x="434640" y="861125"/>
                    <a:pt x="432481" y="906862"/>
                    <a:pt x="432481" y="952238"/>
                  </a:cubicBezTo>
                  <a:cubicBezTo>
                    <a:pt x="432481" y="998694"/>
                    <a:pt x="433921" y="1044790"/>
                    <a:pt x="436799" y="1090887"/>
                  </a:cubicBezTo>
                  <a:cubicBezTo>
                    <a:pt x="438239" y="1111414"/>
                    <a:pt x="441477" y="1131581"/>
                    <a:pt x="441837" y="1152468"/>
                  </a:cubicBezTo>
                  <a:cubicBezTo>
                    <a:pt x="442197" y="1168674"/>
                    <a:pt x="441117" y="1185600"/>
                    <a:pt x="447234" y="1201086"/>
                  </a:cubicBezTo>
                  <a:cubicBezTo>
                    <a:pt x="450473" y="1198925"/>
                    <a:pt x="453351" y="1196404"/>
                    <a:pt x="456590" y="1193883"/>
                  </a:cubicBezTo>
                  <a:cubicBezTo>
                    <a:pt x="499768" y="1153189"/>
                    <a:pt x="492212" y="1111774"/>
                    <a:pt x="495810" y="1048752"/>
                  </a:cubicBezTo>
                  <a:cubicBezTo>
                    <a:pt x="499409" y="989691"/>
                    <a:pt x="502647" y="924508"/>
                    <a:pt x="502647" y="865807"/>
                  </a:cubicBezTo>
                  <a:cubicBezTo>
                    <a:pt x="502647" y="816470"/>
                    <a:pt x="504446" y="743724"/>
                    <a:pt x="467744" y="705190"/>
                  </a:cubicBezTo>
                  <a:cubicBezTo>
                    <a:pt x="460548" y="697628"/>
                    <a:pt x="451552" y="691505"/>
                    <a:pt x="441837" y="687184"/>
                  </a:cubicBezTo>
                  <a:close/>
                  <a:moveTo>
                    <a:pt x="1338158" y="683222"/>
                  </a:moveTo>
                  <a:cubicBezTo>
                    <a:pt x="1332041" y="685383"/>
                    <a:pt x="1326284" y="687904"/>
                    <a:pt x="1320886" y="690785"/>
                  </a:cubicBezTo>
                  <a:cubicBezTo>
                    <a:pt x="1325924" y="735801"/>
                    <a:pt x="1329252" y="780727"/>
                    <a:pt x="1331186" y="825698"/>
                  </a:cubicBezTo>
                  <a:lnTo>
                    <a:pt x="1332376" y="908863"/>
                  </a:lnTo>
                  <a:lnTo>
                    <a:pt x="1333120" y="960881"/>
                  </a:lnTo>
                  <a:cubicBezTo>
                    <a:pt x="1333120" y="1007337"/>
                    <a:pt x="1331321" y="1053433"/>
                    <a:pt x="1328802" y="1099890"/>
                  </a:cubicBezTo>
                  <a:cubicBezTo>
                    <a:pt x="1328083" y="1116816"/>
                    <a:pt x="1327363" y="1133021"/>
                    <a:pt x="1324125" y="1149587"/>
                  </a:cubicBezTo>
                  <a:cubicBezTo>
                    <a:pt x="1320527" y="1166153"/>
                    <a:pt x="1316209" y="1182719"/>
                    <a:pt x="1320527" y="1199285"/>
                  </a:cubicBezTo>
                  <a:cubicBezTo>
                    <a:pt x="1323045" y="1201446"/>
                    <a:pt x="1325924" y="1203606"/>
                    <a:pt x="1329162" y="1205407"/>
                  </a:cubicBezTo>
                  <a:cubicBezTo>
                    <a:pt x="1331681" y="1118977"/>
                    <a:pt x="1344275" y="1032906"/>
                    <a:pt x="1347873" y="946115"/>
                  </a:cubicBezTo>
                  <a:cubicBezTo>
                    <a:pt x="1349672" y="901100"/>
                    <a:pt x="1352551" y="855363"/>
                    <a:pt x="1350392" y="809987"/>
                  </a:cubicBezTo>
                  <a:lnTo>
                    <a:pt x="1344547" y="749422"/>
                  </a:lnTo>
                  <a:close/>
                  <a:moveTo>
                    <a:pt x="418808" y="679621"/>
                  </a:moveTo>
                  <a:lnTo>
                    <a:pt x="416811" y="761288"/>
                  </a:lnTo>
                  <a:lnTo>
                    <a:pt x="415480" y="815704"/>
                  </a:lnTo>
                  <a:cubicBezTo>
                    <a:pt x="412961" y="861035"/>
                    <a:pt x="410172" y="906321"/>
                    <a:pt x="410532" y="951517"/>
                  </a:cubicBezTo>
                  <a:cubicBezTo>
                    <a:pt x="410892" y="1000855"/>
                    <a:pt x="413051" y="1050192"/>
                    <a:pt x="415570" y="1099530"/>
                  </a:cubicBezTo>
                  <a:cubicBezTo>
                    <a:pt x="416649" y="1121497"/>
                    <a:pt x="418088" y="1143465"/>
                    <a:pt x="418448" y="1165433"/>
                  </a:cubicBezTo>
                  <a:cubicBezTo>
                    <a:pt x="418448" y="1179838"/>
                    <a:pt x="416649" y="1200725"/>
                    <a:pt x="425645" y="1213330"/>
                  </a:cubicBezTo>
                  <a:cubicBezTo>
                    <a:pt x="431042" y="1211169"/>
                    <a:pt x="436439" y="1208288"/>
                    <a:pt x="441477" y="1205047"/>
                  </a:cubicBezTo>
                  <a:cubicBezTo>
                    <a:pt x="436080" y="1192442"/>
                    <a:pt x="435000" y="1179118"/>
                    <a:pt x="435000" y="1165073"/>
                  </a:cubicBezTo>
                  <a:cubicBezTo>
                    <a:pt x="434640" y="1145986"/>
                    <a:pt x="432122" y="1127259"/>
                    <a:pt x="430682" y="1107813"/>
                  </a:cubicBezTo>
                  <a:cubicBezTo>
                    <a:pt x="426724" y="1059195"/>
                    <a:pt x="424205" y="1009858"/>
                    <a:pt x="424205" y="960881"/>
                  </a:cubicBezTo>
                  <a:cubicBezTo>
                    <a:pt x="424205" y="912263"/>
                    <a:pt x="425645" y="864006"/>
                    <a:pt x="426364" y="815389"/>
                  </a:cubicBezTo>
                  <a:cubicBezTo>
                    <a:pt x="426724" y="792701"/>
                    <a:pt x="426724" y="770373"/>
                    <a:pt x="429243" y="748045"/>
                  </a:cubicBezTo>
                  <a:lnTo>
                    <a:pt x="429305" y="747527"/>
                  </a:lnTo>
                  <a:lnTo>
                    <a:pt x="433201" y="714914"/>
                  </a:lnTo>
                  <a:lnTo>
                    <a:pt x="436439" y="685023"/>
                  </a:lnTo>
                  <a:cubicBezTo>
                    <a:pt x="431042" y="682862"/>
                    <a:pt x="424925" y="681062"/>
                    <a:pt x="418808" y="679621"/>
                  </a:cubicBezTo>
                  <a:close/>
                  <a:moveTo>
                    <a:pt x="1389613" y="674579"/>
                  </a:moveTo>
                  <a:cubicBezTo>
                    <a:pt x="1387094" y="674579"/>
                    <a:pt x="1384935" y="674579"/>
                    <a:pt x="1382416" y="674940"/>
                  </a:cubicBezTo>
                  <a:cubicBezTo>
                    <a:pt x="1379538" y="676740"/>
                    <a:pt x="1375939" y="677100"/>
                    <a:pt x="1373061" y="675660"/>
                  </a:cubicBezTo>
                  <a:lnTo>
                    <a:pt x="1349814" y="680419"/>
                  </a:lnTo>
                  <a:lnTo>
                    <a:pt x="1341396" y="682142"/>
                  </a:lnTo>
                  <a:lnTo>
                    <a:pt x="1346743" y="720650"/>
                  </a:lnTo>
                  <a:lnTo>
                    <a:pt x="1357948" y="801344"/>
                  </a:lnTo>
                  <a:cubicBezTo>
                    <a:pt x="1360467" y="846720"/>
                    <a:pt x="1358308" y="892456"/>
                    <a:pt x="1356869" y="937472"/>
                  </a:cubicBezTo>
                  <a:cubicBezTo>
                    <a:pt x="1353270" y="1028945"/>
                    <a:pt x="1340317" y="1118977"/>
                    <a:pt x="1336719" y="1209729"/>
                  </a:cubicBezTo>
                  <a:cubicBezTo>
                    <a:pt x="1379178" y="1232056"/>
                    <a:pt x="1438549" y="1232777"/>
                    <a:pt x="1479928" y="1219452"/>
                  </a:cubicBezTo>
                  <a:cubicBezTo>
                    <a:pt x="1527785" y="1203606"/>
                    <a:pt x="1532823" y="1138063"/>
                    <a:pt x="1537860" y="1096288"/>
                  </a:cubicBezTo>
                  <a:cubicBezTo>
                    <a:pt x="1548655" y="1006977"/>
                    <a:pt x="1554772" y="920546"/>
                    <a:pt x="1547216" y="830875"/>
                  </a:cubicBezTo>
                  <a:cubicBezTo>
                    <a:pt x="1543977" y="797023"/>
                    <a:pt x="1545776" y="762451"/>
                    <a:pt x="1536781" y="729679"/>
                  </a:cubicBezTo>
                  <a:cubicBezTo>
                    <a:pt x="1525626" y="689345"/>
                    <a:pt x="1495041" y="690785"/>
                    <a:pt x="1465176" y="679261"/>
                  </a:cubicBezTo>
                  <a:cubicBezTo>
                    <a:pt x="1455460" y="675660"/>
                    <a:pt x="1446825" y="676380"/>
                    <a:pt x="1437469" y="676020"/>
                  </a:cubicBezTo>
                  <a:cubicBezTo>
                    <a:pt x="1420198" y="674219"/>
                    <a:pt x="1403286" y="673859"/>
                    <a:pt x="1389613" y="674579"/>
                  </a:cubicBezTo>
                  <a:close/>
                  <a:moveTo>
                    <a:pt x="380307" y="674579"/>
                  </a:moveTo>
                  <a:cubicBezTo>
                    <a:pt x="366634" y="673859"/>
                    <a:pt x="349722" y="674219"/>
                    <a:pt x="332450" y="676020"/>
                  </a:cubicBezTo>
                  <a:cubicBezTo>
                    <a:pt x="323095" y="676380"/>
                    <a:pt x="314459" y="675660"/>
                    <a:pt x="304744" y="679261"/>
                  </a:cubicBezTo>
                  <a:cubicBezTo>
                    <a:pt x="274879" y="690785"/>
                    <a:pt x="244293" y="689345"/>
                    <a:pt x="233139" y="729679"/>
                  </a:cubicBezTo>
                  <a:cubicBezTo>
                    <a:pt x="224143" y="762451"/>
                    <a:pt x="225942" y="797023"/>
                    <a:pt x="223064" y="830875"/>
                  </a:cubicBezTo>
                  <a:cubicBezTo>
                    <a:pt x="218926" y="875711"/>
                    <a:pt x="218476" y="919736"/>
                    <a:pt x="220410" y="963717"/>
                  </a:cubicBezTo>
                  <a:lnTo>
                    <a:pt x="221522" y="976375"/>
                  </a:lnTo>
                  <a:lnTo>
                    <a:pt x="232059" y="1096288"/>
                  </a:lnTo>
                  <a:cubicBezTo>
                    <a:pt x="237097" y="1138063"/>
                    <a:pt x="241775" y="1203606"/>
                    <a:pt x="289991" y="1219452"/>
                  </a:cubicBezTo>
                  <a:cubicBezTo>
                    <a:pt x="326693" y="1231336"/>
                    <a:pt x="378508" y="1232056"/>
                    <a:pt x="418808" y="1216211"/>
                  </a:cubicBezTo>
                  <a:cubicBezTo>
                    <a:pt x="405854" y="1194963"/>
                    <a:pt x="411252" y="1157870"/>
                    <a:pt x="409812" y="1134822"/>
                  </a:cubicBezTo>
                  <a:cubicBezTo>
                    <a:pt x="407294" y="1082244"/>
                    <a:pt x="404055" y="1029665"/>
                    <a:pt x="403336" y="977086"/>
                  </a:cubicBezTo>
                  <a:cubicBezTo>
                    <a:pt x="402616" y="925948"/>
                    <a:pt x="402616" y="874450"/>
                    <a:pt x="406214" y="823312"/>
                  </a:cubicBezTo>
                  <a:lnTo>
                    <a:pt x="409429" y="769418"/>
                  </a:lnTo>
                  <a:lnTo>
                    <a:pt x="414850" y="678541"/>
                  </a:lnTo>
                  <a:cubicBezTo>
                    <a:pt x="403336" y="676020"/>
                    <a:pt x="391461" y="674940"/>
                    <a:pt x="380307" y="674579"/>
                  </a:cubicBezTo>
                  <a:close/>
                  <a:moveTo>
                    <a:pt x="293264" y="653065"/>
                  </a:moveTo>
                  <a:cubicBezTo>
                    <a:pt x="297562" y="652707"/>
                    <a:pt x="298994" y="659145"/>
                    <a:pt x="295055" y="659503"/>
                  </a:cubicBezTo>
                  <a:cubicBezTo>
                    <a:pt x="266047" y="664511"/>
                    <a:pt x="232383" y="672380"/>
                    <a:pt x="214835" y="698848"/>
                  </a:cubicBezTo>
                  <a:cubicBezTo>
                    <a:pt x="201584" y="719236"/>
                    <a:pt x="196570" y="742127"/>
                    <a:pt x="196212" y="766091"/>
                  </a:cubicBezTo>
                  <a:cubicBezTo>
                    <a:pt x="196212" y="768238"/>
                    <a:pt x="192989" y="768238"/>
                    <a:pt x="192989" y="766091"/>
                  </a:cubicBezTo>
                  <a:cubicBezTo>
                    <a:pt x="192989" y="739266"/>
                    <a:pt x="198003" y="713155"/>
                    <a:pt x="214119" y="691337"/>
                  </a:cubicBezTo>
                  <a:cubicBezTo>
                    <a:pt x="232383" y="666299"/>
                    <a:pt x="264614" y="658072"/>
                    <a:pt x="293264" y="653065"/>
                  </a:cubicBezTo>
                  <a:close/>
                  <a:moveTo>
                    <a:pt x="1359378" y="644770"/>
                  </a:moveTo>
                  <a:cubicBezTo>
                    <a:pt x="1362617" y="644770"/>
                    <a:pt x="1362617" y="649457"/>
                    <a:pt x="1360098" y="650178"/>
                  </a:cubicBezTo>
                  <a:cubicBezTo>
                    <a:pt x="1334185" y="659551"/>
                    <a:pt x="1311152" y="658109"/>
                    <a:pt x="1289558" y="677576"/>
                  </a:cubicBezTo>
                  <a:cubicBezTo>
                    <a:pt x="1273002" y="692357"/>
                    <a:pt x="1255367" y="710382"/>
                    <a:pt x="1251408" y="733094"/>
                  </a:cubicBezTo>
                  <a:cubicBezTo>
                    <a:pt x="1250688" y="734897"/>
                    <a:pt x="1247089" y="734536"/>
                    <a:pt x="1247449" y="732373"/>
                  </a:cubicBezTo>
                  <a:cubicBezTo>
                    <a:pt x="1253927" y="679018"/>
                    <a:pt x="1311511" y="648375"/>
                    <a:pt x="1359378" y="644770"/>
                  </a:cubicBezTo>
                  <a:close/>
                  <a:moveTo>
                    <a:pt x="292903" y="639142"/>
                  </a:moveTo>
                  <a:cubicBezTo>
                    <a:pt x="297202" y="638420"/>
                    <a:pt x="298994" y="644915"/>
                    <a:pt x="294694" y="645275"/>
                  </a:cubicBezTo>
                  <a:cubicBezTo>
                    <a:pt x="259940" y="649966"/>
                    <a:pt x="216587" y="666923"/>
                    <a:pt x="199031" y="700477"/>
                  </a:cubicBezTo>
                  <a:cubicBezTo>
                    <a:pt x="198314" y="701559"/>
                    <a:pt x="196164" y="700838"/>
                    <a:pt x="196523" y="699395"/>
                  </a:cubicBezTo>
                  <a:cubicBezTo>
                    <a:pt x="210496" y="661872"/>
                    <a:pt x="257432" y="643832"/>
                    <a:pt x="292903" y="639142"/>
                  </a:cubicBezTo>
                  <a:close/>
                  <a:moveTo>
                    <a:pt x="1350182" y="632784"/>
                  </a:moveTo>
                  <a:cubicBezTo>
                    <a:pt x="1354479" y="632070"/>
                    <a:pt x="1356269" y="638137"/>
                    <a:pt x="1351972" y="639208"/>
                  </a:cubicBezTo>
                  <a:cubicBezTo>
                    <a:pt x="1334426" y="642420"/>
                    <a:pt x="1318670" y="642777"/>
                    <a:pt x="1302199" y="651698"/>
                  </a:cubicBezTo>
                  <a:cubicBezTo>
                    <a:pt x="1288950" y="658836"/>
                    <a:pt x="1276775" y="667044"/>
                    <a:pt x="1264958" y="677037"/>
                  </a:cubicBezTo>
                  <a:cubicBezTo>
                    <a:pt x="1263526" y="677750"/>
                    <a:pt x="1261377" y="675966"/>
                    <a:pt x="1262810" y="674538"/>
                  </a:cubicBezTo>
                  <a:cubicBezTo>
                    <a:pt x="1275342" y="662762"/>
                    <a:pt x="1288950" y="651698"/>
                    <a:pt x="1304347" y="644204"/>
                  </a:cubicBezTo>
                  <a:cubicBezTo>
                    <a:pt x="1319745" y="636710"/>
                    <a:pt x="1333710" y="634925"/>
                    <a:pt x="1350182" y="632784"/>
                  </a:cubicBezTo>
                  <a:close/>
                  <a:moveTo>
                    <a:pt x="288695" y="627307"/>
                  </a:moveTo>
                  <a:cubicBezTo>
                    <a:pt x="292643" y="627307"/>
                    <a:pt x="292284" y="633497"/>
                    <a:pt x="288336" y="634225"/>
                  </a:cubicBezTo>
                  <a:cubicBezTo>
                    <a:pt x="261777" y="637138"/>
                    <a:pt x="231628" y="644785"/>
                    <a:pt x="212606" y="665539"/>
                  </a:cubicBezTo>
                  <a:cubicBezTo>
                    <a:pt x="211529" y="666631"/>
                    <a:pt x="210452" y="665175"/>
                    <a:pt x="211170" y="664082"/>
                  </a:cubicBezTo>
                  <a:cubicBezTo>
                    <a:pt x="230192" y="641508"/>
                    <a:pt x="259623" y="629856"/>
                    <a:pt x="288695" y="627307"/>
                  </a:cubicBezTo>
                  <a:close/>
                  <a:moveTo>
                    <a:pt x="1342477" y="620957"/>
                  </a:moveTo>
                  <a:cubicBezTo>
                    <a:pt x="1346746" y="620957"/>
                    <a:pt x="1346391" y="626602"/>
                    <a:pt x="1342477" y="627307"/>
                  </a:cubicBezTo>
                  <a:cubicBezTo>
                    <a:pt x="1323618" y="629071"/>
                    <a:pt x="1306183" y="632599"/>
                    <a:pt x="1289103" y="641771"/>
                  </a:cubicBezTo>
                  <a:cubicBezTo>
                    <a:pt x="1286968" y="642829"/>
                    <a:pt x="1285189" y="639654"/>
                    <a:pt x="1287324" y="638596"/>
                  </a:cubicBezTo>
                  <a:cubicBezTo>
                    <a:pt x="1304759" y="629424"/>
                    <a:pt x="1322551" y="620957"/>
                    <a:pt x="1342477" y="620957"/>
                  </a:cubicBezTo>
                  <a:close/>
                  <a:moveTo>
                    <a:pt x="340967" y="586961"/>
                  </a:moveTo>
                  <a:cubicBezTo>
                    <a:pt x="341307" y="584445"/>
                    <a:pt x="345049" y="584445"/>
                    <a:pt x="345049" y="587321"/>
                  </a:cubicBezTo>
                  <a:cubicBezTo>
                    <a:pt x="344709" y="603855"/>
                    <a:pt x="343688" y="620389"/>
                    <a:pt x="342668" y="636923"/>
                  </a:cubicBezTo>
                  <a:cubicBezTo>
                    <a:pt x="342328" y="641236"/>
                    <a:pt x="335864" y="640876"/>
                    <a:pt x="336204" y="636923"/>
                  </a:cubicBezTo>
                  <a:cubicBezTo>
                    <a:pt x="338245" y="620389"/>
                    <a:pt x="339946" y="603855"/>
                    <a:pt x="340967" y="586961"/>
                  </a:cubicBezTo>
                  <a:close/>
                  <a:moveTo>
                    <a:pt x="363169" y="550078"/>
                  </a:moveTo>
                  <a:cubicBezTo>
                    <a:pt x="363540" y="547932"/>
                    <a:pt x="367244" y="549005"/>
                    <a:pt x="366873" y="551151"/>
                  </a:cubicBezTo>
                  <a:cubicBezTo>
                    <a:pt x="360947" y="583334"/>
                    <a:pt x="353168" y="615160"/>
                    <a:pt x="352057" y="648059"/>
                  </a:cubicBezTo>
                  <a:cubicBezTo>
                    <a:pt x="352057" y="652350"/>
                    <a:pt x="345389" y="652350"/>
                    <a:pt x="345389" y="648059"/>
                  </a:cubicBezTo>
                  <a:cubicBezTo>
                    <a:pt x="346130" y="614445"/>
                    <a:pt x="355761" y="582619"/>
                    <a:pt x="363169" y="550078"/>
                  </a:cubicBezTo>
                  <a:close/>
                  <a:moveTo>
                    <a:pt x="2776" y="508294"/>
                  </a:moveTo>
                  <a:cubicBezTo>
                    <a:pt x="5120" y="506450"/>
                    <a:pt x="8546" y="506180"/>
                    <a:pt x="11431" y="508878"/>
                  </a:cubicBezTo>
                  <a:cubicBezTo>
                    <a:pt x="32708" y="527944"/>
                    <a:pt x="56871" y="542693"/>
                    <a:pt x="79591" y="559600"/>
                  </a:cubicBezTo>
                  <a:cubicBezTo>
                    <a:pt x="103753" y="577227"/>
                    <a:pt x="138735" y="596652"/>
                    <a:pt x="153521" y="623272"/>
                  </a:cubicBezTo>
                  <a:cubicBezTo>
                    <a:pt x="159292" y="634064"/>
                    <a:pt x="146308" y="649173"/>
                    <a:pt x="135850" y="640899"/>
                  </a:cubicBezTo>
                  <a:cubicBezTo>
                    <a:pt x="108081" y="619315"/>
                    <a:pt x="82837" y="594134"/>
                    <a:pt x="55789" y="572190"/>
                  </a:cubicBezTo>
                  <a:cubicBezTo>
                    <a:pt x="37036" y="556722"/>
                    <a:pt x="10349" y="540534"/>
                    <a:pt x="612" y="517152"/>
                  </a:cubicBezTo>
                  <a:cubicBezTo>
                    <a:pt x="-831" y="513555"/>
                    <a:pt x="432" y="510137"/>
                    <a:pt x="2776" y="508294"/>
                  </a:cubicBezTo>
                  <a:close/>
                  <a:moveTo>
                    <a:pt x="399252" y="444596"/>
                  </a:moveTo>
                  <a:cubicBezTo>
                    <a:pt x="399617" y="443157"/>
                    <a:pt x="402174" y="443517"/>
                    <a:pt x="401809" y="444955"/>
                  </a:cubicBezTo>
                  <a:cubicBezTo>
                    <a:pt x="392312" y="511130"/>
                    <a:pt x="369300" y="574428"/>
                    <a:pt x="367474" y="642401"/>
                  </a:cubicBezTo>
                  <a:cubicBezTo>
                    <a:pt x="367474" y="645998"/>
                    <a:pt x="361264" y="645998"/>
                    <a:pt x="361264" y="642041"/>
                  </a:cubicBezTo>
                  <a:cubicBezTo>
                    <a:pt x="361995" y="573349"/>
                    <a:pt x="385737" y="511130"/>
                    <a:pt x="399252" y="444596"/>
                  </a:cubicBezTo>
                  <a:close/>
                  <a:moveTo>
                    <a:pt x="71274" y="417238"/>
                  </a:moveTo>
                  <a:cubicBezTo>
                    <a:pt x="73577" y="415884"/>
                    <a:pt x="76649" y="416064"/>
                    <a:pt x="78275" y="419133"/>
                  </a:cubicBezTo>
                  <a:cubicBezTo>
                    <a:pt x="95619" y="451629"/>
                    <a:pt x="116939" y="481237"/>
                    <a:pt x="139343" y="510483"/>
                  </a:cubicBezTo>
                  <a:cubicBezTo>
                    <a:pt x="157772" y="534674"/>
                    <a:pt x="181621" y="553811"/>
                    <a:pt x="198966" y="579086"/>
                  </a:cubicBezTo>
                  <a:cubicBezTo>
                    <a:pt x="206916" y="590640"/>
                    <a:pt x="188126" y="604721"/>
                    <a:pt x="179453" y="593889"/>
                  </a:cubicBezTo>
                  <a:cubicBezTo>
                    <a:pt x="135729" y="539729"/>
                    <a:pt x="97788" y="488458"/>
                    <a:pt x="68880" y="424549"/>
                  </a:cubicBezTo>
                  <a:cubicBezTo>
                    <a:pt x="67434" y="421480"/>
                    <a:pt x="68970" y="418592"/>
                    <a:pt x="71274" y="417238"/>
                  </a:cubicBezTo>
                  <a:close/>
                  <a:moveTo>
                    <a:pt x="156667" y="347115"/>
                  </a:moveTo>
                  <a:cubicBezTo>
                    <a:pt x="159869" y="346213"/>
                    <a:pt x="163477" y="347476"/>
                    <a:pt x="164559" y="351807"/>
                  </a:cubicBezTo>
                  <a:cubicBezTo>
                    <a:pt x="172857" y="389343"/>
                    <a:pt x="193062" y="418938"/>
                    <a:pt x="211102" y="452142"/>
                  </a:cubicBezTo>
                  <a:cubicBezTo>
                    <a:pt x="224451" y="475963"/>
                    <a:pt x="235275" y="500866"/>
                    <a:pt x="250068" y="523965"/>
                  </a:cubicBezTo>
                  <a:cubicBezTo>
                    <a:pt x="260891" y="540567"/>
                    <a:pt x="234914" y="553921"/>
                    <a:pt x="224090" y="538763"/>
                  </a:cubicBezTo>
                  <a:cubicBezTo>
                    <a:pt x="204247" y="511694"/>
                    <a:pt x="191980" y="474880"/>
                    <a:pt x="179352" y="443841"/>
                  </a:cubicBezTo>
                  <a:cubicBezTo>
                    <a:pt x="167806" y="415329"/>
                    <a:pt x="156261" y="386094"/>
                    <a:pt x="151210" y="355416"/>
                  </a:cubicBezTo>
                  <a:cubicBezTo>
                    <a:pt x="150669" y="351085"/>
                    <a:pt x="153465" y="348018"/>
                    <a:pt x="156667" y="347115"/>
                  </a:cubicBezTo>
                  <a:close/>
                  <a:moveTo>
                    <a:pt x="834719" y="156065"/>
                  </a:moveTo>
                  <a:cubicBezTo>
                    <a:pt x="891799" y="152145"/>
                    <a:pt x="951085" y="162149"/>
                    <a:pt x="1004425" y="178370"/>
                  </a:cubicBezTo>
                  <a:cubicBezTo>
                    <a:pt x="1010192" y="179812"/>
                    <a:pt x="1007669" y="188824"/>
                    <a:pt x="1001903" y="187022"/>
                  </a:cubicBezTo>
                  <a:cubicBezTo>
                    <a:pt x="893060" y="153136"/>
                    <a:pt x="775568" y="150974"/>
                    <a:pt x="680060" y="219465"/>
                  </a:cubicBezTo>
                  <a:cubicBezTo>
                    <a:pt x="678619" y="220546"/>
                    <a:pt x="677177" y="218744"/>
                    <a:pt x="678258" y="217302"/>
                  </a:cubicBezTo>
                  <a:cubicBezTo>
                    <a:pt x="722769" y="177829"/>
                    <a:pt x="777640" y="159986"/>
                    <a:pt x="834719" y="156065"/>
                  </a:cubicBezTo>
                  <a:close/>
                  <a:moveTo>
                    <a:pt x="890545" y="137204"/>
                  </a:moveTo>
                  <a:cubicBezTo>
                    <a:pt x="967367" y="142253"/>
                    <a:pt x="1042065" y="165269"/>
                    <a:pt x="1114336" y="191305"/>
                  </a:cubicBezTo>
                  <a:cubicBezTo>
                    <a:pt x="1119730" y="193094"/>
                    <a:pt x="1117213" y="201325"/>
                    <a:pt x="1112179" y="199536"/>
                  </a:cubicBezTo>
                  <a:cubicBezTo>
                    <a:pt x="1024087" y="167685"/>
                    <a:pt x="932041" y="138339"/>
                    <a:pt x="836758" y="143707"/>
                  </a:cubicBezTo>
                  <a:cubicBezTo>
                    <a:pt x="786780" y="146570"/>
                    <a:pt x="737520" y="159096"/>
                    <a:pt x="693295" y="183431"/>
                  </a:cubicBezTo>
                  <a:cubicBezTo>
                    <a:pt x="676036" y="193094"/>
                    <a:pt x="659856" y="204546"/>
                    <a:pt x="642957" y="214924"/>
                  </a:cubicBezTo>
                  <a:cubicBezTo>
                    <a:pt x="628215" y="224229"/>
                    <a:pt x="610597" y="232460"/>
                    <a:pt x="601608" y="247849"/>
                  </a:cubicBezTo>
                  <a:cubicBezTo>
                    <a:pt x="599810" y="250712"/>
                    <a:pt x="596214" y="248565"/>
                    <a:pt x="597652" y="245702"/>
                  </a:cubicBezTo>
                  <a:cubicBezTo>
                    <a:pt x="604125" y="231744"/>
                    <a:pt x="617428" y="223513"/>
                    <a:pt x="630372" y="215282"/>
                  </a:cubicBezTo>
                  <a:cubicBezTo>
                    <a:pt x="647991" y="204546"/>
                    <a:pt x="664530" y="191662"/>
                    <a:pt x="682868" y="181642"/>
                  </a:cubicBezTo>
                  <a:cubicBezTo>
                    <a:pt x="723138" y="159096"/>
                    <a:pt x="767004" y="143349"/>
                    <a:pt x="813027" y="138697"/>
                  </a:cubicBezTo>
                  <a:cubicBezTo>
                    <a:pt x="839095" y="135834"/>
                    <a:pt x="864938" y="135521"/>
                    <a:pt x="890545" y="137204"/>
                  </a:cubicBezTo>
                  <a:close/>
                  <a:moveTo>
                    <a:pt x="851271" y="41700"/>
                  </a:moveTo>
                  <a:cubicBezTo>
                    <a:pt x="819472" y="42646"/>
                    <a:pt x="787807" y="46517"/>
                    <a:pt x="757402" y="54440"/>
                  </a:cubicBezTo>
                  <a:cubicBezTo>
                    <a:pt x="630384" y="87571"/>
                    <a:pt x="531793" y="177963"/>
                    <a:pt x="447594" y="274478"/>
                  </a:cubicBezTo>
                  <a:cubicBezTo>
                    <a:pt x="400457" y="328497"/>
                    <a:pt x="369872" y="386117"/>
                    <a:pt x="350801" y="455262"/>
                  </a:cubicBezTo>
                  <a:cubicBezTo>
                    <a:pt x="332091" y="522606"/>
                    <a:pt x="327413" y="589950"/>
                    <a:pt x="318777" y="659454"/>
                  </a:cubicBezTo>
                  <a:cubicBezTo>
                    <a:pt x="341446" y="655133"/>
                    <a:pt x="364115" y="654052"/>
                    <a:pt x="382466" y="654772"/>
                  </a:cubicBezTo>
                  <a:cubicBezTo>
                    <a:pt x="380667" y="612638"/>
                    <a:pt x="389662" y="573024"/>
                    <a:pt x="395779" y="531609"/>
                  </a:cubicBezTo>
                  <a:cubicBezTo>
                    <a:pt x="401177" y="494156"/>
                    <a:pt x="409812" y="458503"/>
                    <a:pt x="426724" y="424651"/>
                  </a:cubicBezTo>
                  <a:cubicBezTo>
                    <a:pt x="454431" y="369552"/>
                    <a:pt x="492572" y="320934"/>
                    <a:pt x="531073" y="273397"/>
                  </a:cubicBezTo>
                  <a:cubicBezTo>
                    <a:pt x="567775" y="227661"/>
                    <a:pt x="605916" y="186967"/>
                    <a:pt x="657731" y="158156"/>
                  </a:cubicBezTo>
                  <a:cubicBezTo>
                    <a:pt x="759921" y="100896"/>
                    <a:pt x="893416" y="88652"/>
                    <a:pt x="1006400" y="115661"/>
                  </a:cubicBezTo>
                  <a:cubicBezTo>
                    <a:pt x="1060734" y="128266"/>
                    <a:pt x="1128021" y="148073"/>
                    <a:pt x="1166162" y="191648"/>
                  </a:cubicBezTo>
                  <a:cubicBezTo>
                    <a:pt x="1187752" y="216137"/>
                    <a:pt x="1208261" y="240986"/>
                    <a:pt x="1232370" y="263674"/>
                  </a:cubicBezTo>
                  <a:cubicBezTo>
                    <a:pt x="1250721" y="280960"/>
                    <a:pt x="1268712" y="298606"/>
                    <a:pt x="1283824" y="318773"/>
                  </a:cubicBezTo>
                  <a:cubicBezTo>
                    <a:pt x="1296059" y="335339"/>
                    <a:pt x="1304694" y="352986"/>
                    <a:pt x="1312251" y="371352"/>
                  </a:cubicBezTo>
                  <a:cubicBezTo>
                    <a:pt x="1312610" y="369552"/>
                    <a:pt x="1313330" y="368111"/>
                    <a:pt x="1313690" y="366310"/>
                  </a:cubicBezTo>
                  <a:cubicBezTo>
                    <a:pt x="1315849" y="359108"/>
                    <a:pt x="1317648" y="351905"/>
                    <a:pt x="1319807" y="344703"/>
                  </a:cubicBezTo>
                  <a:cubicBezTo>
                    <a:pt x="1320527" y="342181"/>
                    <a:pt x="1324485" y="343262"/>
                    <a:pt x="1323765" y="346143"/>
                  </a:cubicBezTo>
                  <a:cubicBezTo>
                    <a:pt x="1321606" y="354066"/>
                    <a:pt x="1319447" y="362349"/>
                    <a:pt x="1317288" y="370632"/>
                  </a:cubicBezTo>
                  <a:cubicBezTo>
                    <a:pt x="1316568" y="373153"/>
                    <a:pt x="1315849" y="376034"/>
                    <a:pt x="1315129" y="378915"/>
                  </a:cubicBezTo>
                  <a:cubicBezTo>
                    <a:pt x="1316568" y="382516"/>
                    <a:pt x="1318008" y="386117"/>
                    <a:pt x="1319447" y="390079"/>
                  </a:cubicBezTo>
                  <a:cubicBezTo>
                    <a:pt x="1319807" y="391159"/>
                    <a:pt x="1320527" y="392600"/>
                    <a:pt x="1320886" y="393680"/>
                  </a:cubicBezTo>
                  <a:cubicBezTo>
                    <a:pt x="1325204" y="381796"/>
                    <a:pt x="1331321" y="370992"/>
                    <a:pt x="1334200" y="358748"/>
                  </a:cubicBezTo>
                  <a:cubicBezTo>
                    <a:pt x="1334919" y="355507"/>
                    <a:pt x="1339597" y="356947"/>
                    <a:pt x="1338878" y="360188"/>
                  </a:cubicBezTo>
                  <a:cubicBezTo>
                    <a:pt x="1335999" y="374233"/>
                    <a:pt x="1329882" y="388278"/>
                    <a:pt x="1324125" y="401243"/>
                  </a:cubicBezTo>
                  <a:cubicBezTo>
                    <a:pt x="1325564" y="405564"/>
                    <a:pt x="1327003" y="409166"/>
                    <a:pt x="1328802" y="413127"/>
                  </a:cubicBezTo>
                  <a:cubicBezTo>
                    <a:pt x="1332761" y="402683"/>
                    <a:pt x="1337798" y="392240"/>
                    <a:pt x="1341756" y="381796"/>
                  </a:cubicBezTo>
                  <a:cubicBezTo>
                    <a:pt x="1342836" y="378915"/>
                    <a:pt x="1347153" y="380355"/>
                    <a:pt x="1346074" y="382876"/>
                  </a:cubicBezTo>
                  <a:cubicBezTo>
                    <a:pt x="1341756" y="395481"/>
                    <a:pt x="1338158" y="409166"/>
                    <a:pt x="1332041" y="421050"/>
                  </a:cubicBezTo>
                  <a:cubicBezTo>
                    <a:pt x="1333480" y="424291"/>
                    <a:pt x="1334560" y="427532"/>
                    <a:pt x="1335999" y="430773"/>
                  </a:cubicBezTo>
                  <a:cubicBezTo>
                    <a:pt x="1339237" y="420330"/>
                    <a:pt x="1344275" y="409886"/>
                    <a:pt x="1347873" y="399442"/>
                  </a:cubicBezTo>
                  <a:cubicBezTo>
                    <a:pt x="1348593" y="396921"/>
                    <a:pt x="1352911" y="398002"/>
                    <a:pt x="1352191" y="400883"/>
                  </a:cubicBezTo>
                  <a:cubicBezTo>
                    <a:pt x="1348233" y="413487"/>
                    <a:pt x="1344275" y="426452"/>
                    <a:pt x="1339597" y="439056"/>
                  </a:cubicBezTo>
                  <a:cubicBezTo>
                    <a:pt x="1340317" y="440857"/>
                    <a:pt x="1341036" y="442657"/>
                    <a:pt x="1341756" y="444818"/>
                  </a:cubicBezTo>
                  <a:cubicBezTo>
                    <a:pt x="1344275" y="437256"/>
                    <a:pt x="1347153" y="430053"/>
                    <a:pt x="1349312" y="422490"/>
                  </a:cubicBezTo>
                  <a:cubicBezTo>
                    <a:pt x="1350032" y="419969"/>
                    <a:pt x="1353990" y="421050"/>
                    <a:pt x="1353630" y="423931"/>
                  </a:cubicBezTo>
                  <a:cubicBezTo>
                    <a:pt x="1351112" y="433294"/>
                    <a:pt x="1348593" y="443378"/>
                    <a:pt x="1344995" y="452741"/>
                  </a:cubicBezTo>
                  <a:cubicBezTo>
                    <a:pt x="1346434" y="455262"/>
                    <a:pt x="1347153" y="458143"/>
                    <a:pt x="1348593" y="461024"/>
                  </a:cubicBezTo>
                  <a:cubicBezTo>
                    <a:pt x="1351471" y="453461"/>
                    <a:pt x="1355070" y="446259"/>
                    <a:pt x="1357229" y="438696"/>
                  </a:cubicBezTo>
                  <a:cubicBezTo>
                    <a:pt x="1357948" y="435815"/>
                    <a:pt x="1362986" y="437256"/>
                    <a:pt x="1361906" y="440497"/>
                  </a:cubicBezTo>
                  <a:cubicBezTo>
                    <a:pt x="1359387" y="449860"/>
                    <a:pt x="1356149" y="459944"/>
                    <a:pt x="1351471" y="468947"/>
                  </a:cubicBezTo>
                  <a:cubicBezTo>
                    <a:pt x="1352551" y="472188"/>
                    <a:pt x="1353990" y="474709"/>
                    <a:pt x="1355070" y="477950"/>
                  </a:cubicBezTo>
                  <a:cubicBezTo>
                    <a:pt x="1357588" y="469667"/>
                    <a:pt x="1361187" y="461744"/>
                    <a:pt x="1363705" y="453461"/>
                  </a:cubicBezTo>
                  <a:cubicBezTo>
                    <a:pt x="1364785" y="450580"/>
                    <a:pt x="1369463" y="452021"/>
                    <a:pt x="1368743" y="455262"/>
                  </a:cubicBezTo>
                  <a:cubicBezTo>
                    <a:pt x="1365864" y="466066"/>
                    <a:pt x="1362626" y="477590"/>
                    <a:pt x="1358668" y="488754"/>
                  </a:cubicBezTo>
                  <a:cubicBezTo>
                    <a:pt x="1360467" y="493435"/>
                    <a:pt x="1361906" y="498117"/>
                    <a:pt x="1363346" y="503159"/>
                  </a:cubicBezTo>
                  <a:cubicBezTo>
                    <a:pt x="1366584" y="493075"/>
                    <a:pt x="1371622" y="483352"/>
                    <a:pt x="1374500" y="473628"/>
                  </a:cubicBezTo>
                  <a:cubicBezTo>
                    <a:pt x="1375580" y="470387"/>
                    <a:pt x="1381337" y="471828"/>
                    <a:pt x="1380257" y="475069"/>
                  </a:cubicBezTo>
                  <a:cubicBezTo>
                    <a:pt x="1375939" y="488394"/>
                    <a:pt x="1371981" y="502078"/>
                    <a:pt x="1366944" y="514683"/>
                  </a:cubicBezTo>
                  <a:cubicBezTo>
                    <a:pt x="1368023" y="519004"/>
                    <a:pt x="1369103" y="523686"/>
                    <a:pt x="1370182" y="528008"/>
                  </a:cubicBezTo>
                  <a:cubicBezTo>
                    <a:pt x="1373421" y="518644"/>
                    <a:pt x="1377379" y="509641"/>
                    <a:pt x="1380257" y="500278"/>
                  </a:cubicBezTo>
                  <a:cubicBezTo>
                    <a:pt x="1381337" y="496316"/>
                    <a:pt x="1387454" y="498117"/>
                    <a:pt x="1386374" y="502078"/>
                  </a:cubicBezTo>
                  <a:cubicBezTo>
                    <a:pt x="1382776" y="514323"/>
                    <a:pt x="1379538" y="529088"/>
                    <a:pt x="1373061" y="540252"/>
                  </a:cubicBezTo>
                  <a:cubicBezTo>
                    <a:pt x="1374140" y="544213"/>
                    <a:pt x="1374860" y="548895"/>
                    <a:pt x="1375580" y="553217"/>
                  </a:cubicBezTo>
                  <a:cubicBezTo>
                    <a:pt x="1379538" y="541332"/>
                    <a:pt x="1384215" y="529088"/>
                    <a:pt x="1386014" y="516123"/>
                  </a:cubicBezTo>
                  <a:cubicBezTo>
                    <a:pt x="1386374" y="514323"/>
                    <a:pt x="1389613" y="515043"/>
                    <a:pt x="1389613" y="516844"/>
                  </a:cubicBezTo>
                  <a:cubicBezTo>
                    <a:pt x="1387814" y="533410"/>
                    <a:pt x="1382416" y="549615"/>
                    <a:pt x="1378098" y="565821"/>
                  </a:cubicBezTo>
                  <a:cubicBezTo>
                    <a:pt x="1379178" y="572303"/>
                    <a:pt x="1379897" y="578425"/>
                    <a:pt x="1380617" y="584908"/>
                  </a:cubicBezTo>
                  <a:cubicBezTo>
                    <a:pt x="1386374" y="574824"/>
                    <a:pt x="1391052" y="564380"/>
                    <a:pt x="1393931" y="553217"/>
                  </a:cubicBezTo>
                  <a:cubicBezTo>
                    <a:pt x="1395010" y="549615"/>
                    <a:pt x="1400048" y="551416"/>
                    <a:pt x="1399328" y="554657"/>
                  </a:cubicBezTo>
                  <a:cubicBezTo>
                    <a:pt x="1396090" y="569422"/>
                    <a:pt x="1389613" y="583467"/>
                    <a:pt x="1382416" y="597152"/>
                  </a:cubicBezTo>
                  <a:cubicBezTo>
                    <a:pt x="1382776" y="601474"/>
                    <a:pt x="1383136" y="605795"/>
                    <a:pt x="1383856" y="610477"/>
                  </a:cubicBezTo>
                  <a:cubicBezTo>
                    <a:pt x="1389613" y="597512"/>
                    <a:pt x="1397889" y="585628"/>
                    <a:pt x="1401127" y="571223"/>
                  </a:cubicBezTo>
                  <a:cubicBezTo>
                    <a:pt x="1401127" y="569422"/>
                    <a:pt x="1404365" y="569782"/>
                    <a:pt x="1404365" y="571943"/>
                  </a:cubicBezTo>
                  <a:cubicBezTo>
                    <a:pt x="1401847" y="589229"/>
                    <a:pt x="1393211" y="607236"/>
                    <a:pt x="1384935" y="622721"/>
                  </a:cubicBezTo>
                  <a:cubicBezTo>
                    <a:pt x="1384935" y="623081"/>
                    <a:pt x="1384935" y="623441"/>
                    <a:pt x="1384575" y="623441"/>
                  </a:cubicBezTo>
                  <a:cubicBezTo>
                    <a:pt x="1384935" y="629564"/>
                    <a:pt x="1385295" y="636046"/>
                    <a:pt x="1385655" y="642168"/>
                  </a:cubicBezTo>
                  <a:cubicBezTo>
                    <a:pt x="1392491" y="631004"/>
                    <a:pt x="1399328" y="619480"/>
                    <a:pt x="1403286" y="606155"/>
                  </a:cubicBezTo>
                  <a:cubicBezTo>
                    <a:pt x="1404006" y="604355"/>
                    <a:pt x="1406524" y="605075"/>
                    <a:pt x="1406165" y="606876"/>
                  </a:cubicBezTo>
                  <a:cubicBezTo>
                    <a:pt x="1405805" y="623081"/>
                    <a:pt x="1395730" y="640727"/>
                    <a:pt x="1386374" y="655133"/>
                  </a:cubicBezTo>
                  <a:cubicBezTo>
                    <a:pt x="1390332" y="654772"/>
                    <a:pt x="1393931" y="654412"/>
                    <a:pt x="1397889" y="654412"/>
                  </a:cubicBezTo>
                  <a:cubicBezTo>
                    <a:pt x="1401127" y="645769"/>
                    <a:pt x="1406524" y="637486"/>
                    <a:pt x="1410842" y="629203"/>
                  </a:cubicBezTo>
                  <a:cubicBezTo>
                    <a:pt x="1411922" y="626683"/>
                    <a:pt x="1416240" y="628483"/>
                    <a:pt x="1415520" y="631004"/>
                  </a:cubicBezTo>
                  <a:cubicBezTo>
                    <a:pt x="1412282" y="639287"/>
                    <a:pt x="1408683" y="646850"/>
                    <a:pt x="1405445" y="654412"/>
                  </a:cubicBezTo>
                  <a:cubicBezTo>
                    <a:pt x="1414800" y="655133"/>
                    <a:pt x="1424875" y="655853"/>
                    <a:pt x="1434951" y="656933"/>
                  </a:cubicBezTo>
                  <a:cubicBezTo>
                    <a:pt x="1433151" y="609396"/>
                    <a:pt x="1419118" y="562940"/>
                    <a:pt x="1413721" y="515763"/>
                  </a:cubicBezTo>
                  <a:cubicBezTo>
                    <a:pt x="1408324" y="469307"/>
                    <a:pt x="1393211" y="423931"/>
                    <a:pt x="1372341" y="381796"/>
                  </a:cubicBezTo>
                  <a:cubicBezTo>
                    <a:pt x="1346074" y="328137"/>
                    <a:pt x="1313690" y="273037"/>
                    <a:pt x="1278787" y="223700"/>
                  </a:cubicBezTo>
                  <a:cubicBezTo>
                    <a:pt x="1240286" y="168960"/>
                    <a:pt x="1175877" y="144472"/>
                    <a:pt x="1123703" y="105218"/>
                  </a:cubicBezTo>
                  <a:cubicBezTo>
                    <a:pt x="1074047" y="68125"/>
                    <a:pt x="1006400" y="54080"/>
                    <a:pt x="945950" y="46517"/>
                  </a:cubicBezTo>
                  <a:cubicBezTo>
                    <a:pt x="915005" y="42736"/>
                    <a:pt x="883071" y="40755"/>
                    <a:pt x="851271" y="41700"/>
                  </a:cubicBezTo>
                  <a:close/>
                  <a:moveTo>
                    <a:pt x="834405" y="22028"/>
                  </a:moveTo>
                  <a:cubicBezTo>
                    <a:pt x="864450" y="19868"/>
                    <a:pt x="894675" y="20228"/>
                    <a:pt x="924361" y="22749"/>
                  </a:cubicBezTo>
                  <a:cubicBezTo>
                    <a:pt x="981573" y="27790"/>
                    <a:pt x="1042383" y="37154"/>
                    <a:pt x="1094917" y="60562"/>
                  </a:cubicBezTo>
                  <a:cubicBezTo>
                    <a:pt x="1124063" y="73166"/>
                    <a:pt x="1146732" y="94054"/>
                    <a:pt x="1173718" y="109899"/>
                  </a:cubicBezTo>
                  <a:cubicBezTo>
                    <a:pt x="1200705" y="125385"/>
                    <a:pt x="1228771" y="140510"/>
                    <a:pt x="1253599" y="159957"/>
                  </a:cubicBezTo>
                  <a:cubicBezTo>
                    <a:pt x="1298577" y="194889"/>
                    <a:pt x="1324485" y="248188"/>
                    <a:pt x="1353990" y="295365"/>
                  </a:cubicBezTo>
                  <a:cubicBezTo>
                    <a:pt x="1386734" y="348304"/>
                    <a:pt x="1417679" y="405924"/>
                    <a:pt x="1430273" y="467146"/>
                  </a:cubicBezTo>
                  <a:cubicBezTo>
                    <a:pt x="1437469" y="501358"/>
                    <a:pt x="1438549" y="536291"/>
                    <a:pt x="1443586" y="570863"/>
                  </a:cubicBezTo>
                  <a:cubicBezTo>
                    <a:pt x="1447904" y="600393"/>
                    <a:pt x="1452222" y="629564"/>
                    <a:pt x="1451862" y="659454"/>
                  </a:cubicBezTo>
                  <a:cubicBezTo>
                    <a:pt x="1472372" y="663415"/>
                    <a:pt x="1492882" y="669538"/>
                    <a:pt x="1510154" y="678541"/>
                  </a:cubicBezTo>
                  <a:cubicBezTo>
                    <a:pt x="1528865" y="682862"/>
                    <a:pt x="1545057" y="692226"/>
                    <a:pt x="1554052" y="712033"/>
                  </a:cubicBezTo>
                  <a:cubicBezTo>
                    <a:pt x="1567725" y="741563"/>
                    <a:pt x="1566646" y="776856"/>
                    <a:pt x="1567365" y="809987"/>
                  </a:cubicBezTo>
                  <a:cubicBezTo>
                    <a:pt x="1587516" y="797743"/>
                    <a:pt x="1614502" y="811788"/>
                    <a:pt x="1624937" y="831955"/>
                  </a:cubicBezTo>
                  <a:cubicBezTo>
                    <a:pt x="1632853" y="846720"/>
                    <a:pt x="1633213" y="865087"/>
                    <a:pt x="1633573" y="881293"/>
                  </a:cubicBezTo>
                  <a:cubicBezTo>
                    <a:pt x="1673154" y="860405"/>
                    <a:pt x="1679631" y="928829"/>
                    <a:pt x="1680710" y="952238"/>
                  </a:cubicBezTo>
                  <a:cubicBezTo>
                    <a:pt x="1682149" y="985369"/>
                    <a:pt x="1686467" y="1048752"/>
                    <a:pt x="1640050" y="1049832"/>
                  </a:cubicBezTo>
                  <a:cubicBezTo>
                    <a:pt x="1638251" y="1049832"/>
                    <a:pt x="1637171" y="1049472"/>
                    <a:pt x="1636092" y="1049112"/>
                  </a:cubicBezTo>
                  <a:cubicBezTo>
                    <a:pt x="1633573" y="1060636"/>
                    <a:pt x="1630695" y="1071800"/>
                    <a:pt x="1626017" y="1082964"/>
                  </a:cubicBezTo>
                  <a:cubicBezTo>
                    <a:pt x="1613783" y="1111414"/>
                    <a:pt x="1584277" y="1135902"/>
                    <a:pt x="1553692" y="1125819"/>
                  </a:cubicBezTo>
                  <a:cubicBezTo>
                    <a:pt x="1550814" y="1144185"/>
                    <a:pt x="1546136" y="1161832"/>
                    <a:pt x="1540019" y="1178758"/>
                  </a:cubicBezTo>
                  <a:cubicBezTo>
                    <a:pt x="1508714" y="1261947"/>
                    <a:pt x="1365145" y="1259786"/>
                    <a:pt x="1303975" y="1211529"/>
                  </a:cubicBezTo>
                  <a:cubicBezTo>
                    <a:pt x="1264394" y="1180198"/>
                    <a:pt x="1262595" y="1165073"/>
                    <a:pt x="1253959" y="1116816"/>
                  </a:cubicBezTo>
                  <a:cubicBezTo>
                    <a:pt x="1243164" y="1057395"/>
                    <a:pt x="1246043" y="969884"/>
                    <a:pt x="1246043" y="909743"/>
                  </a:cubicBezTo>
                  <a:cubicBezTo>
                    <a:pt x="1246043" y="841318"/>
                    <a:pt x="1240646" y="766412"/>
                    <a:pt x="1276988" y="704830"/>
                  </a:cubicBezTo>
                  <a:cubicBezTo>
                    <a:pt x="1286343" y="689165"/>
                    <a:pt x="1300107" y="678361"/>
                    <a:pt x="1315894" y="670888"/>
                  </a:cubicBezTo>
                  <a:lnTo>
                    <a:pt x="1351280" y="661215"/>
                  </a:lnTo>
                  <a:lnTo>
                    <a:pt x="1366944" y="656933"/>
                  </a:lnTo>
                  <a:cubicBezTo>
                    <a:pt x="1365864" y="637126"/>
                    <a:pt x="1364065" y="617679"/>
                    <a:pt x="1360827" y="598232"/>
                  </a:cubicBezTo>
                  <a:lnTo>
                    <a:pt x="1357507" y="579650"/>
                  </a:lnTo>
                  <a:lnTo>
                    <a:pt x="1351786" y="547635"/>
                  </a:lnTo>
                  <a:cubicBezTo>
                    <a:pt x="1348323" y="530889"/>
                    <a:pt x="1344095" y="514323"/>
                    <a:pt x="1338158" y="498117"/>
                  </a:cubicBezTo>
                  <a:cubicBezTo>
                    <a:pt x="1327363" y="468587"/>
                    <a:pt x="1314050" y="439776"/>
                    <a:pt x="1302535" y="410606"/>
                  </a:cubicBezTo>
                  <a:cubicBezTo>
                    <a:pt x="1290661" y="380355"/>
                    <a:pt x="1280586" y="350465"/>
                    <a:pt x="1259716" y="325255"/>
                  </a:cubicBezTo>
                  <a:cubicBezTo>
                    <a:pt x="1243164" y="305448"/>
                    <a:pt x="1224454" y="288162"/>
                    <a:pt x="1205743" y="270516"/>
                  </a:cubicBezTo>
                  <a:cubicBezTo>
                    <a:pt x="1181635" y="248188"/>
                    <a:pt x="1164003" y="217938"/>
                    <a:pt x="1138815" y="197050"/>
                  </a:cubicBezTo>
                  <a:cubicBezTo>
                    <a:pt x="1114707" y="176163"/>
                    <a:pt x="1083762" y="163198"/>
                    <a:pt x="1053897" y="152755"/>
                  </a:cubicBezTo>
                  <a:cubicBezTo>
                    <a:pt x="990928" y="130427"/>
                    <a:pt x="925080" y="121423"/>
                    <a:pt x="858513" y="125025"/>
                  </a:cubicBezTo>
                  <a:cubicBezTo>
                    <a:pt x="793385" y="128626"/>
                    <a:pt x="730775" y="139070"/>
                    <a:pt x="673563" y="171121"/>
                  </a:cubicBezTo>
                  <a:cubicBezTo>
                    <a:pt x="618150" y="202092"/>
                    <a:pt x="578570" y="244227"/>
                    <a:pt x="539709" y="292844"/>
                  </a:cubicBezTo>
                  <a:cubicBezTo>
                    <a:pt x="498689" y="343622"/>
                    <a:pt x="455150" y="397281"/>
                    <a:pt x="431762" y="458863"/>
                  </a:cubicBezTo>
                  <a:cubicBezTo>
                    <a:pt x="419888" y="490915"/>
                    <a:pt x="415570" y="524046"/>
                    <a:pt x="410172" y="557898"/>
                  </a:cubicBezTo>
                  <a:cubicBezTo>
                    <a:pt x="404775" y="590670"/>
                    <a:pt x="397578" y="622721"/>
                    <a:pt x="394700" y="655853"/>
                  </a:cubicBezTo>
                  <a:cubicBezTo>
                    <a:pt x="431762" y="659814"/>
                    <a:pt x="472782" y="670618"/>
                    <a:pt x="492932" y="704830"/>
                  </a:cubicBezTo>
                  <a:cubicBezTo>
                    <a:pt x="529274" y="766412"/>
                    <a:pt x="523877" y="841318"/>
                    <a:pt x="523877" y="909743"/>
                  </a:cubicBezTo>
                  <a:cubicBezTo>
                    <a:pt x="523517" y="969884"/>
                    <a:pt x="526755" y="1057395"/>
                    <a:pt x="515960" y="1116816"/>
                  </a:cubicBezTo>
                  <a:cubicBezTo>
                    <a:pt x="507325" y="1165073"/>
                    <a:pt x="505526" y="1180198"/>
                    <a:pt x="465945" y="1211529"/>
                  </a:cubicBezTo>
                  <a:cubicBezTo>
                    <a:pt x="404775" y="1259786"/>
                    <a:pt x="261205" y="1261947"/>
                    <a:pt x="229901" y="1178758"/>
                  </a:cubicBezTo>
                  <a:cubicBezTo>
                    <a:pt x="223424" y="1161832"/>
                    <a:pt x="219466" y="1144185"/>
                    <a:pt x="216227" y="1125819"/>
                  </a:cubicBezTo>
                  <a:cubicBezTo>
                    <a:pt x="185642" y="1135902"/>
                    <a:pt x="156137" y="1111414"/>
                    <a:pt x="143902" y="1082964"/>
                  </a:cubicBezTo>
                  <a:cubicBezTo>
                    <a:pt x="139584" y="1071800"/>
                    <a:pt x="135986" y="1060636"/>
                    <a:pt x="133827" y="1049112"/>
                  </a:cubicBezTo>
                  <a:cubicBezTo>
                    <a:pt x="132748" y="1049472"/>
                    <a:pt x="131668" y="1049832"/>
                    <a:pt x="130229" y="1049832"/>
                  </a:cubicBezTo>
                  <a:cubicBezTo>
                    <a:pt x="83452" y="1048752"/>
                    <a:pt x="87410" y="985369"/>
                    <a:pt x="89209" y="952238"/>
                  </a:cubicBezTo>
                  <a:cubicBezTo>
                    <a:pt x="90288" y="928829"/>
                    <a:pt x="96405" y="860405"/>
                    <a:pt x="136346" y="881293"/>
                  </a:cubicBezTo>
                  <a:cubicBezTo>
                    <a:pt x="137066" y="865087"/>
                    <a:pt x="137425" y="846720"/>
                    <a:pt x="144982" y="831955"/>
                  </a:cubicBezTo>
                  <a:cubicBezTo>
                    <a:pt x="155417" y="811788"/>
                    <a:pt x="182404" y="797743"/>
                    <a:pt x="202554" y="809987"/>
                  </a:cubicBezTo>
                  <a:cubicBezTo>
                    <a:pt x="203274" y="776856"/>
                    <a:pt x="202554" y="741563"/>
                    <a:pt x="215867" y="712033"/>
                  </a:cubicBezTo>
                  <a:cubicBezTo>
                    <a:pt x="224863" y="692226"/>
                    <a:pt x="241055" y="682862"/>
                    <a:pt x="259766" y="678541"/>
                  </a:cubicBezTo>
                  <a:cubicBezTo>
                    <a:pt x="273439" y="671338"/>
                    <a:pt x="289631" y="665936"/>
                    <a:pt x="305823" y="662335"/>
                  </a:cubicBezTo>
                  <a:cubicBezTo>
                    <a:pt x="297907" y="584548"/>
                    <a:pt x="319137" y="501358"/>
                    <a:pt x="342525" y="427892"/>
                  </a:cubicBezTo>
                  <a:cubicBezTo>
                    <a:pt x="353320" y="393320"/>
                    <a:pt x="365194" y="356947"/>
                    <a:pt x="385704" y="326336"/>
                  </a:cubicBezTo>
                  <a:cubicBezTo>
                    <a:pt x="405135" y="296805"/>
                    <a:pt x="426724" y="269796"/>
                    <a:pt x="450832" y="243867"/>
                  </a:cubicBezTo>
                  <a:cubicBezTo>
                    <a:pt x="533232" y="154915"/>
                    <a:pt x="624987" y="68845"/>
                    <a:pt x="745528" y="36433"/>
                  </a:cubicBezTo>
                  <a:cubicBezTo>
                    <a:pt x="774494" y="28871"/>
                    <a:pt x="804359" y="24189"/>
                    <a:pt x="834405" y="22028"/>
                  </a:cubicBezTo>
                  <a:close/>
                  <a:moveTo>
                    <a:pt x="859640" y="39"/>
                  </a:moveTo>
                  <a:cubicBezTo>
                    <a:pt x="881544" y="-231"/>
                    <a:pt x="903448" y="849"/>
                    <a:pt x="924541" y="4627"/>
                  </a:cubicBezTo>
                  <a:cubicBezTo>
                    <a:pt x="929229" y="5347"/>
                    <a:pt x="927065" y="12544"/>
                    <a:pt x="922378" y="11465"/>
                  </a:cubicBezTo>
                  <a:cubicBezTo>
                    <a:pt x="881634" y="4267"/>
                    <a:pt x="835482" y="6426"/>
                    <a:pt x="794739" y="10745"/>
                  </a:cubicBezTo>
                  <a:cubicBezTo>
                    <a:pt x="750750" y="15423"/>
                    <a:pt x="709646" y="29098"/>
                    <a:pt x="670705" y="49611"/>
                  </a:cubicBezTo>
                  <a:cubicBezTo>
                    <a:pt x="634648" y="68324"/>
                    <a:pt x="600395" y="90277"/>
                    <a:pt x="569026" y="116187"/>
                  </a:cubicBezTo>
                  <a:cubicBezTo>
                    <a:pt x="540902" y="138859"/>
                    <a:pt x="502322" y="160092"/>
                    <a:pt x="483933" y="192480"/>
                  </a:cubicBezTo>
                  <a:cubicBezTo>
                    <a:pt x="483212" y="193560"/>
                    <a:pt x="480327" y="192840"/>
                    <a:pt x="481048" y="190681"/>
                  </a:cubicBezTo>
                  <a:cubicBezTo>
                    <a:pt x="494750" y="156493"/>
                    <a:pt x="536936" y="133461"/>
                    <a:pt x="564339" y="111509"/>
                  </a:cubicBezTo>
                  <a:cubicBezTo>
                    <a:pt x="598592" y="83799"/>
                    <a:pt x="635009" y="59687"/>
                    <a:pt x="674310" y="39895"/>
                  </a:cubicBezTo>
                  <a:cubicBezTo>
                    <a:pt x="712170" y="21181"/>
                    <a:pt x="752553" y="7146"/>
                    <a:pt x="794739" y="3547"/>
                  </a:cubicBezTo>
                  <a:cubicBezTo>
                    <a:pt x="815832" y="1928"/>
                    <a:pt x="837736" y="309"/>
                    <a:pt x="859640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AE9AE305-B7AF-0249-807C-AD5A425B63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0889" y="4592984"/>
              <a:ext cx="450972" cy="691754"/>
            </a:xfrm>
            <a:custGeom>
              <a:avLst/>
              <a:gdLst>
                <a:gd name="connsiteX0" fmla="*/ 120776 w 252562"/>
                <a:gd name="connsiteY0" fmla="*/ 372174 h 387410"/>
                <a:gd name="connsiteX1" fmla="*/ 122959 w 252562"/>
                <a:gd name="connsiteY1" fmla="*/ 376451 h 387410"/>
                <a:gd name="connsiteX2" fmla="*/ 92400 w 252562"/>
                <a:gd name="connsiteY2" fmla="*/ 387143 h 387410"/>
                <a:gd name="connsiteX3" fmla="*/ 74573 w 252562"/>
                <a:gd name="connsiteY3" fmla="*/ 386074 h 387410"/>
                <a:gd name="connsiteX4" fmla="*/ 74937 w 252562"/>
                <a:gd name="connsiteY4" fmla="*/ 384292 h 387410"/>
                <a:gd name="connsiteX5" fmla="*/ 120776 w 252562"/>
                <a:gd name="connsiteY5" fmla="*/ 372174 h 387410"/>
                <a:gd name="connsiteX6" fmla="*/ 124656 w 252562"/>
                <a:gd name="connsiteY6" fmla="*/ 357170 h 387410"/>
                <a:gd name="connsiteX7" fmla="*/ 124967 w 252562"/>
                <a:gd name="connsiteY7" fmla="*/ 360169 h 387410"/>
                <a:gd name="connsiteX8" fmla="*/ 62725 w 252562"/>
                <a:gd name="connsiteY8" fmla="*/ 373575 h 387410"/>
                <a:gd name="connsiteX9" fmla="*/ 63437 w 252562"/>
                <a:gd name="connsiteY9" fmla="*/ 372164 h 387410"/>
                <a:gd name="connsiteX10" fmla="*/ 121410 w 252562"/>
                <a:gd name="connsiteY10" fmla="*/ 357347 h 387410"/>
                <a:gd name="connsiteX11" fmla="*/ 124656 w 252562"/>
                <a:gd name="connsiteY11" fmla="*/ 357170 h 387410"/>
                <a:gd name="connsiteX12" fmla="*/ 84073 w 252562"/>
                <a:gd name="connsiteY12" fmla="*/ 306717 h 387410"/>
                <a:gd name="connsiteX13" fmla="*/ 84073 w 252562"/>
                <a:gd name="connsiteY13" fmla="*/ 311606 h 387410"/>
                <a:gd name="connsiteX14" fmla="*/ 71133 w 252562"/>
                <a:gd name="connsiteY14" fmla="*/ 314400 h 387410"/>
                <a:gd name="connsiteX15" fmla="*/ 64109 w 252562"/>
                <a:gd name="connsiteY15" fmla="*/ 322433 h 387410"/>
                <a:gd name="connsiteX16" fmla="*/ 63000 w 252562"/>
                <a:gd name="connsiteY16" fmla="*/ 322433 h 387410"/>
                <a:gd name="connsiteX17" fmla="*/ 67436 w 252562"/>
                <a:gd name="connsiteY17" fmla="*/ 311606 h 387410"/>
                <a:gd name="connsiteX18" fmla="*/ 84073 w 252562"/>
                <a:gd name="connsiteY18" fmla="*/ 306717 h 387410"/>
                <a:gd name="connsiteX19" fmla="*/ 80354 w 252562"/>
                <a:gd name="connsiteY19" fmla="*/ 295991 h 387410"/>
                <a:gd name="connsiteX20" fmla="*/ 96917 w 252562"/>
                <a:gd name="connsiteY20" fmla="*/ 299116 h 387410"/>
                <a:gd name="connsiteX21" fmla="*/ 94786 w 252562"/>
                <a:gd name="connsiteY21" fmla="*/ 304189 h 387410"/>
                <a:gd name="connsiteX22" fmla="*/ 67432 w 252562"/>
                <a:gd name="connsiteY22" fmla="*/ 306001 h 387410"/>
                <a:gd name="connsiteX23" fmla="*/ 56775 w 252562"/>
                <a:gd name="connsiteY23" fmla="*/ 325206 h 387410"/>
                <a:gd name="connsiteX24" fmla="*/ 54998 w 252562"/>
                <a:gd name="connsiteY24" fmla="*/ 325568 h 387410"/>
                <a:gd name="connsiteX25" fmla="*/ 64590 w 252562"/>
                <a:gd name="connsiteY25" fmla="*/ 302377 h 387410"/>
                <a:gd name="connsiteX26" fmla="*/ 80354 w 252562"/>
                <a:gd name="connsiteY26" fmla="*/ 295991 h 387410"/>
                <a:gd name="connsiteX27" fmla="*/ 93784 w 252562"/>
                <a:gd name="connsiteY27" fmla="*/ 294208 h 387410"/>
                <a:gd name="connsiteX28" fmla="*/ 68347 w 252562"/>
                <a:gd name="connsiteY28" fmla="*/ 295780 h 387410"/>
                <a:gd name="connsiteX29" fmla="*/ 63314 w 252562"/>
                <a:gd name="connsiteY29" fmla="*/ 296859 h 387410"/>
                <a:gd name="connsiteX30" fmla="*/ 49292 w 252562"/>
                <a:gd name="connsiteY30" fmla="*/ 313751 h 387410"/>
                <a:gd name="connsiteX31" fmla="*/ 77335 w 252562"/>
                <a:gd name="connsiteY31" fmla="*/ 345378 h 387410"/>
                <a:gd name="connsiteX32" fmla="*/ 110052 w 252562"/>
                <a:gd name="connsiteY32" fmla="*/ 312313 h 387410"/>
                <a:gd name="connsiteX33" fmla="*/ 93784 w 252562"/>
                <a:gd name="connsiteY33" fmla="*/ 294208 h 387410"/>
                <a:gd name="connsiteX34" fmla="*/ 214409 w 252562"/>
                <a:gd name="connsiteY34" fmla="*/ 33684 h 387410"/>
                <a:gd name="connsiteX35" fmla="*/ 215130 w 252562"/>
                <a:gd name="connsiteY35" fmla="*/ 33684 h 387410"/>
                <a:gd name="connsiteX36" fmla="*/ 237139 w 252562"/>
                <a:gd name="connsiteY36" fmla="*/ 65185 h 387410"/>
                <a:gd name="connsiteX37" fmla="*/ 235335 w 252562"/>
                <a:gd name="connsiteY37" fmla="*/ 68049 h 387410"/>
                <a:gd name="connsiteX38" fmla="*/ 234613 w 252562"/>
                <a:gd name="connsiteY38" fmla="*/ 69839 h 387410"/>
                <a:gd name="connsiteX39" fmla="*/ 176886 w 252562"/>
                <a:gd name="connsiteY39" fmla="*/ 104919 h 387410"/>
                <a:gd name="connsiteX40" fmla="*/ 175443 w 252562"/>
                <a:gd name="connsiteY40" fmla="*/ 103845 h 387410"/>
                <a:gd name="connsiteX41" fmla="*/ 203585 w 252562"/>
                <a:gd name="connsiteY41" fmla="*/ 85231 h 387410"/>
                <a:gd name="connsiteX42" fmla="*/ 231727 w 252562"/>
                <a:gd name="connsiteY42" fmla="*/ 66259 h 387410"/>
                <a:gd name="connsiteX43" fmla="*/ 232088 w 252562"/>
                <a:gd name="connsiteY43" fmla="*/ 66259 h 387410"/>
                <a:gd name="connsiteX44" fmla="*/ 222346 w 252562"/>
                <a:gd name="connsiteY44" fmla="*/ 49435 h 387410"/>
                <a:gd name="connsiteX45" fmla="*/ 214409 w 252562"/>
                <a:gd name="connsiteY45" fmla="*/ 33684 h 387410"/>
                <a:gd name="connsiteX46" fmla="*/ 79247 w 252562"/>
                <a:gd name="connsiteY46" fmla="*/ 30154 h 387410"/>
                <a:gd name="connsiteX47" fmla="*/ 79972 w 252562"/>
                <a:gd name="connsiteY47" fmla="*/ 31597 h 387410"/>
                <a:gd name="connsiteX48" fmla="*/ 2852 w 252562"/>
                <a:gd name="connsiteY48" fmla="*/ 83551 h 387410"/>
                <a:gd name="connsiteX49" fmla="*/ 680 w 252562"/>
                <a:gd name="connsiteY49" fmla="*/ 80304 h 387410"/>
                <a:gd name="connsiteX50" fmla="*/ 38334 w 252562"/>
                <a:gd name="connsiteY50" fmla="*/ 53966 h 387410"/>
                <a:gd name="connsiteX51" fmla="*/ 79247 w 252562"/>
                <a:gd name="connsiteY51" fmla="*/ 30154 h 387410"/>
                <a:gd name="connsiteX52" fmla="*/ 101135 w 252562"/>
                <a:gd name="connsiteY52" fmla="*/ 27330 h 387410"/>
                <a:gd name="connsiteX53" fmla="*/ 102211 w 252562"/>
                <a:gd name="connsiteY53" fmla="*/ 29108 h 387410"/>
                <a:gd name="connsiteX54" fmla="*/ 8292 w 252562"/>
                <a:gd name="connsiteY54" fmla="*/ 89571 h 387410"/>
                <a:gd name="connsiteX55" fmla="*/ 5783 w 252562"/>
                <a:gd name="connsiteY55" fmla="*/ 86370 h 387410"/>
                <a:gd name="connsiteX56" fmla="*/ 54893 w 252562"/>
                <a:gd name="connsiteY56" fmla="*/ 54360 h 387410"/>
                <a:gd name="connsiteX57" fmla="*/ 101135 w 252562"/>
                <a:gd name="connsiteY57" fmla="*/ 27330 h 387410"/>
                <a:gd name="connsiteX58" fmla="*/ 228909 w 252562"/>
                <a:gd name="connsiteY58" fmla="*/ 25383 h 387410"/>
                <a:gd name="connsiteX59" fmla="*/ 251938 w 252562"/>
                <a:gd name="connsiteY59" fmla="*/ 57486 h 387410"/>
                <a:gd name="connsiteX60" fmla="*/ 247980 w 252562"/>
                <a:gd name="connsiteY60" fmla="*/ 60661 h 387410"/>
                <a:gd name="connsiteX61" fmla="*/ 227470 w 252562"/>
                <a:gd name="connsiteY61" fmla="*/ 26441 h 387410"/>
                <a:gd name="connsiteX62" fmla="*/ 228909 w 252562"/>
                <a:gd name="connsiteY62" fmla="*/ 25383 h 387410"/>
                <a:gd name="connsiteX63" fmla="*/ 180161 w 252562"/>
                <a:gd name="connsiteY63" fmla="*/ 24429 h 387410"/>
                <a:gd name="connsiteX64" fmla="*/ 89559 w 252562"/>
                <a:gd name="connsiteY64" fmla="*/ 73668 h 387410"/>
                <a:gd name="connsiteX65" fmla="*/ 38506 w 252562"/>
                <a:gd name="connsiteY65" fmla="*/ 102061 h 387410"/>
                <a:gd name="connsiteX66" fmla="*/ 60078 w 252562"/>
                <a:gd name="connsiteY66" fmla="*/ 144471 h 387410"/>
                <a:gd name="connsiteX67" fmla="*/ 195980 w 252562"/>
                <a:gd name="connsiteY67" fmla="*/ 61448 h 387410"/>
                <a:gd name="connsiteX68" fmla="*/ 180161 w 252562"/>
                <a:gd name="connsiteY68" fmla="*/ 24429 h 387410"/>
                <a:gd name="connsiteX69" fmla="*/ 217254 w 252562"/>
                <a:gd name="connsiteY69" fmla="*/ 20101 h 387410"/>
                <a:gd name="connsiteX70" fmla="*/ 232867 w 252562"/>
                <a:gd name="connsiteY70" fmla="*/ 45336 h 387410"/>
                <a:gd name="connsiteX71" fmla="*/ 239254 w 252562"/>
                <a:gd name="connsiteY71" fmla="*/ 58842 h 387410"/>
                <a:gd name="connsiteX72" fmla="*/ 241029 w 252562"/>
                <a:gd name="connsiteY72" fmla="*/ 58842 h 387410"/>
                <a:gd name="connsiteX73" fmla="*/ 238190 w 252562"/>
                <a:gd name="connsiteY73" fmla="*/ 63107 h 387410"/>
                <a:gd name="connsiteX74" fmla="*/ 226125 w 252562"/>
                <a:gd name="connsiteY74" fmla="*/ 42493 h 387410"/>
                <a:gd name="connsiteX75" fmla="*/ 215125 w 252562"/>
                <a:gd name="connsiteY75" fmla="*/ 20812 h 387410"/>
                <a:gd name="connsiteX76" fmla="*/ 217254 w 252562"/>
                <a:gd name="connsiteY76" fmla="*/ 20101 h 387410"/>
                <a:gd name="connsiteX77" fmla="*/ 184835 w 252562"/>
                <a:gd name="connsiteY77" fmla="*/ 708 h 387410"/>
                <a:gd name="connsiteX78" fmla="*/ 188790 w 252562"/>
                <a:gd name="connsiteY78" fmla="*/ 3224 h 387410"/>
                <a:gd name="connsiteX79" fmla="*/ 220428 w 252562"/>
                <a:gd name="connsiteY79" fmla="*/ 53900 h 387410"/>
                <a:gd name="connsiteX80" fmla="*/ 215754 w 252562"/>
                <a:gd name="connsiteY80" fmla="*/ 75465 h 387410"/>
                <a:gd name="connsiteX81" fmla="*/ 65111 w 252562"/>
                <a:gd name="connsiteY81" fmla="*/ 154534 h 387410"/>
                <a:gd name="connsiteX82" fmla="*/ 125872 w 252562"/>
                <a:gd name="connsiteY82" fmla="*/ 285717 h 387410"/>
                <a:gd name="connsiteX83" fmla="*/ 135579 w 252562"/>
                <a:gd name="connsiteY83" fmla="*/ 305484 h 387410"/>
                <a:gd name="connsiteX84" fmla="*/ 83807 w 252562"/>
                <a:gd name="connsiteY84" fmla="*/ 371974 h 387410"/>
                <a:gd name="connsiteX85" fmla="*/ 38866 w 252562"/>
                <a:gd name="connsiteY85" fmla="*/ 355801 h 387410"/>
                <a:gd name="connsiteX86" fmla="*/ 24125 w 252562"/>
                <a:gd name="connsiteY86" fmla="*/ 315188 h 387410"/>
                <a:gd name="connsiteX87" fmla="*/ 51809 w 252562"/>
                <a:gd name="connsiteY87" fmla="*/ 281404 h 387410"/>
                <a:gd name="connsiteX88" fmla="*/ 58640 w 252562"/>
                <a:gd name="connsiteY88" fmla="*/ 273138 h 387410"/>
                <a:gd name="connsiteX89" fmla="*/ 97109 w 252562"/>
                <a:gd name="connsiteY89" fmla="*/ 269544 h 387410"/>
                <a:gd name="connsiteX90" fmla="*/ 72661 w 252562"/>
                <a:gd name="connsiteY90" fmla="*/ 219946 h 387410"/>
                <a:gd name="connsiteX91" fmla="*/ 9025 w 252562"/>
                <a:gd name="connsiteY91" fmla="*/ 108530 h 387410"/>
                <a:gd name="connsiteX92" fmla="*/ 24125 w 252562"/>
                <a:gd name="connsiteY92" fmla="*/ 88763 h 387410"/>
                <a:gd name="connsiteX93" fmla="*/ 172970 w 252562"/>
                <a:gd name="connsiteY93" fmla="*/ 1786 h 387410"/>
                <a:gd name="connsiteX94" fmla="*/ 184835 w 252562"/>
                <a:gd name="connsiteY94" fmla="*/ 708 h 3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52562" h="387410">
                  <a:moveTo>
                    <a:pt x="120776" y="372174"/>
                  </a:moveTo>
                  <a:cubicBezTo>
                    <a:pt x="123687" y="371105"/>
                    <a:pt x="125506" y="375382"/>
                    <a:pt x="122959" y="376451"/>
                  </a:cubicBezTo>
                  <a:cubicBezTo>
                    <a:pt x="113500" y="381440"/>
                    <a:pt x="103314" y="387143"/>
                    <a:pt x="92400" y="387143"/>
                  </a:cubicBezTo>
                  <a:cubicBezTo>
                    <a:pt x="86579" y="387143"/>
                    <a:pt x="80030" y="388212"/>
                    <a:pt x="74573" y="386074"/>
                  </a:cubicBezTo>
                  <a:cubicBezTo>
                    <a:pt x="73482" y="385717"/>
                    <a:pt x="73846" y="384292"/>
                    <a:pt x="74937" y="384292"/>
                  </a:cubicBezTo>
                  <a:cubicBezTo>
                    <a:pt x="91308" y="387499"/>
                    <a:pt x="106952" y="379302"/>
                    <a:pt x="120776" y="372174"/>
                  </a:cubicBezTo>
                  <a:close/>
                  <a:moveTo>
                    <a:pt x="124656" y="357170"/>
                  </a:moveTo>
                  <a:cubicBezTo>
                    <a:pt x="125590" y="357876"/>
                    <a:pt x="126034" y="359111"/>
                    <a:pt x="124967" y="360169"/>
                  </a:cubicBezTo>
                  <a:cubicBezTo>
                    <a:pt x="111807" y="376044"/>
                    <a:pt x="81220" y="386627"/>
                    <a:pt x="62725" y="373575"/>
                  </a:cubicBezTo>
                  <a:cubicBezTo>
                    <a:pt x="62370" y="373222"/>
                    <a:pt x="62725" y="371811"/>
                    <a:pt x="63437" y="372164"/>
                  </a:cubicBezTo>
                  <a:cubicBezTo>
                    <a:pt x="81576" y="381689"/>
                    <a:pt x="108606" y="371105"/>
                    <a:pt x="121410" y="357347"/>
                  </a:cubicBezTo>
                  <a:cubicBezTo>
                    <a:pt x="122300" y="356288"/>
                    <a:pt x="123722" y="356465"/>
                    <a:pt x="124656" y="357170"/>
                  </a:cubicBezTo>
                  <a:close/>
                  <a:moveTo>
                    <a:pt x="84073" y="306717"/>
                  </a:moveTo>
                  <a:cubicBezTo>
                    <a:pt x="87400" y="306717"/>
                    <a:pt x="87400" y="311257"/>
                    <a:pt x="84073" y="311606"/>
                  </a:cubicBezTo>
                  <a:cubicBezTo>
                    <a:pt x="79636" y="311955"/>
                    <a:pt x="75200" y="311606"/>
                    <a:pt x="71133" y="314400"/>
                  </a:cubicBezTo>
                  <a:cubicBezTo>
                    <a:pt x="67806" y="316495"/>
                    <a:pt x="65588" y="318940"/>
                    <a:pt x="64109" y="322433"/>
                  </a:cubicBezTo>
                  <a:cubicBezTo>
                    <a:pt x="64109" y="323131"/>
                    <a:pt x="63000" y="323131"/>
                    <a:pt x="63000" y="322433"/>
                  </a:cubicBezTo>
                  <a:cubicBezTo>
                    <a:pt x="60782" y="318591"/>
                    <a:pt x="64479" y="314051"/>
                    <a:pt x="67436" y="311606"/>
                  </a:cubicBezTo>
                  <a:cubicBezTo>
                    <a:pt x="72242" y="307764"/>
                    <a:pt x="77788" y="306018"/>
                    <a:pt x="84073" y="306717"/>
                  </a:cubicBezTo>
                  <a:close/>
                  <a:moveTo>
                    <a:pt x="80354" y="295991"/>
                  </a:moveTo>
                  <a:cubicBezTo>
                    <a:pt x="85727" y="295311"/>
                    <a:pt x="91233" y="296217"/>
                    <a:pt x="96917" y="299116"/>
                  </a:cubicBezTo>
                  <a:cubicBezTo>
                    <a:pt x="100115" y="300565"/>
                    <a:pt x="97983" y="305638"/>
                    <a:pt x="94786" y="304189"/>
                  </a:cubicBezTo>
                  <a:cubicBezTo>
                    <a:pt x="85549" y="299841"/>
                    <a:pt x="75958" y="299841"/>
                    <a:pt x="67432" y="306001"/>
                  </a:cubicBezTo>
                  <a:cubicBezTo>
                    <a:pt x="61038" y="310349"/>
                    <a:pt x="54998" y="316509"/>
                    <a:pt x="56775" y="325206"/>
                  </a:cubicBezTo>
                  <a:cubicBezTo>
                    <a:pt x="57130" y="326293"/>
                    <a:pt x="55354" y="326293"/>
                    <a:pt x="54998" y="325568"/>
                  </a:cubicBezTo>
                  <a:cubicBezTo>
                    <a:pt x="49670" y="316509"/>
                    <a:pt x="57485" y="307450"/>
                    <a:pt x="64590" y="302377"/>
                  </a:cubicBezTo>
                  <a:cubicBezTo>
                    <a:pt x="69741" y="298935"/>
                    <a:pt x="74981" y="296670"/>
                    <a:pt x="80354" y="295991"/>
                  </a:cubicBezTo>
                  <a:close/>
                  <a:moveTo>
                    <a:pt x="93784" y="294208"/>
                  </a:moveTo>
                  <a:cubicBezTo>
                    <a:pt x="85784" y="291737"/>
                    <a:pt x="76257" y="292546"/>
                    <a:pt x="68347" y="295780"/>
                  </a:cubicBezTo>
                  <a:cubicBezTo>
                    <a:pt x="66549" y="296499"/>
                    <a:pt x="64752" y="296859"/>
                    <a:pt x="63314" y="296859"/>
                  </a:cubicBezTo>
                  <a:cubicBezTo>
                    <a:pt x="56842" y="301531"/>
                    <a:pt x="51449" y="306922"/>
                    <a:pt x="49292" y="313751"/>
                  </a:cubicBezTo>
                  <a:cubicBezTo>
                    <a:pt x="43899" y="331002"/>
                    <a:pt x="61516" y="345019"/>
                    <a:pt x="77335" y="345378"/>
                  </a:cubicBezTo>
                  <a:cubicBezTo>
                    <a:pt x="94952" y="346097"/>
                    <a:pt x="113648" y="332080"/>
                    <a:pt x="110052" y="312313"/>
                  </a:cubicBezTo>
                  <a:cubicBezTo>
                    <a:pt x="108255" y="302430"/>
                    <a:pt x="101783" y="296679"/>
                    <a:pt x="93784" y="294208"/>
                  </a:cubicBezTo>
                  <a:close/>
                  <a:moveTo>
                    <a:pt x="214409" y="33684"/>
                  </a:moveTo>
                  <a:cubicBezTo>
                    <a:pt x="214048" y="33326"/>
                    <a:pt x="214769" y="32968"/>
                    <a:pt x="215130" y="33684"/>
                  </a:cubicBezTo>
                  <a:cubicBezTo>
                    <a:pt x="224150" y="42991"/>
                    <a:pt x="230645" y="54088"/>
                    <a:pt x="237139" y="65185"/>
                  </a:cubicBezTo>
                  <a:cubicBezTo>
                    <a:pt x="238221" y="66617"/>
                    <a:pt x="236778" y="67691"/>
                    <a:pt x="235335" y="68049"/>
                  </a:cubicBezTo>
                  <a:cubicBezTo>
                    <a:pt x="235335" y="68765"/>
                    <a:pt x="235335" y="69481"/>
                    <a:pt x="234613" y="69839"/>
                  </a:cubicBezTo>
                  <a:cubicBezTo>
                    <a:pt x="217656" y="84873"/>
                    <a:pt x="194926" y="91675"/>
                    <a:pt x="176886" y="104919"/>
                  </a:cubicBezTo>
                  <a:cubicBezTo>
                    <a:pt x="176164" y="105635"/>
                    <a:pt x="175082" y="104561"/>
                    <a:pt x="175443" y="103845"/>
                  </a:cubicBezTo>
                  <a:cubicBezTo>
                    <a:pt x="183019" y="95970"/>
                    <a:pt x="194565" y="90959"/>
                    <a:pt x="203585" y="85231"/>
                  </a:cubicBezTo>
                  <a:cubicBezTo>
                    <a:pt x="212966" y="79504"/>
                    <a:pt x="223789" y="74134"/>
                    <a:pt x="231727" y="66259"/>
                  </a:cubicBezTo>
                  <a:cubicBezTo>
                    <a:pt x="231727" y="66259"/>
                    <a:pt x="231727" y="66259"/>
                    <a:pt x="232088" y="66259"/>
                  </a:cubicBezTo>
                  <a:cubicBezTo>
                    <a:pt x="228119" y="61248"/>
                    <a:pt x="225593" y="54804"/>
                    <a:pt x="222346" y="49435"/>
                  </a:cubicBezTo>
                  <a:cubicBezTo>
                    <a:pt x="219099" y="44423"/>
                    <a:pt x="215852" y="39770"/>
                    <a:pt x="214409" y="33684"/>
                  </a:cubicBezTo>
                  <a:close/>
                  <a:moveTo>
                    <a:pt x="79247" y="30154"/>
                  </a:moveTo>
                  <a:cubicBezTo>
                    <a:pt x="80334" y="29793"/>
                    <a:pt x="81058" y="31236"/>
                    <a:pt x="79972" y="31597"/>
                  </a:cubicBezTo>
                  <a:cubicBezTo>
                    <a:pt x="53541" y="46750"/>
                    <a:pt x="26748" y="64790"/>
                    <a:pt x="2852" y="83551"/>
                  </a:cubicBezTo>
                  <a:cubicBezTo>
                    <a:pt x="1042" y="84994"/>
                    <a:pt x="-1130" y="82108"/>
                    <a:pt x="680" y="80304"/>
                  </a:cubicBezTo>
                  <a:cubicBezTo>
                    <a:pt x="10818" y="69841"/>
                    <a:pt x="26386" y="62265"/>
                    <a:pt x="38334" y="53966"/>
                  </a:cubicBezTo>
                  <a:cubicBezTo>
                    <a:pt x="51731" y="44947"/>
                    <a:pt x="64403" y="36288"/>
                    <a:pt x="79247" y="30154"/>
                  </a:cubicBezTo>
                  <a:close/>
                  <a:moveTo>
                    <a:pt x="101135" y="27330"/>
                  </a:moveTo>
                  <a:cubicBezTo>
                    <a:pt x="102211" y="26618"/>
                    <a:pt x="103286" y="28397"/>
                    <a:pt x="102211" y="29108"/>
                  </a:cubicBezTo>
                  <a:cubicBezTo>
                    <a:pt x="71382" y="49025"/>
                    <a:pt x="36969" y="66453"/>
                    <a:pt x="8292" y="89571"/>
                  </a:cubicBezTo>
                  <a:cubicBezTo>
                    <a:pt x="6141" y="91350"/>
                    <a:pt x="3632" y="88149"/>
                    <a:pt x="5783" y="86370"/>
                  </a:cubicBezTo>
                  <a:cubicBezTo>
                    <a:pt x="20838" y="74278"/>
                    <a:pt x="38403" y="64675"/>
                    <a:pt x="54893" y="54360"/>
                  </a:cubicBezTo>
                  <a:cubicBezTo>
                    <a:pt x="69949" y="45469"/>
                    <a:pt x="85004" y="34799"/>
                    <a:pt x="101135" y="27330"/>
                  </a:cubicBezTo>
                  <a:close/>
                  <a:moveTo>
                    <a:pt x="228909" y="25383"/>
                  </a:moveTo>
                  <a:cubicBezTo>
                    <a:pt x="235746" y="36319"/>
                    <a:pt x="242943" y="48314"/>
                    <a:pt x="251938" y="57486"/>
                  </a:cubicBezTo>
                  <a:cubicBezTo>
                    <a:pt x="254097" y="59955"/>
                    <a:pt x="250139" y="62777"/>
                    <a:pt x="247980" y="60661"/>
                  </a:cubicBezTo>
                  <a:cubicBezTo>
                    <a:pt x="238984" y="51489"/>
                    <a:pt x="232867" y="37377"/>
                    <a:pt x="227470" y="26441"/>
                  </a:cubicBezTo>
                  <a:cubicBezTo>
                    <a:pt x="227470" y="25383"/>
                    <a:pt x="228549" y="25030"/>
                    <a:pt x="228909" y="25383"/>
                  </a:cubicBezTo>
                  <a:close/>
                  <a:moveTo>
                    <a:pt x="180161" y="24429"/>
                  </a:moveTo>
                  <a:cubicBezTo>
                    <a:pt x="152117" y="39165"/>
                    <a:pt x="117243" y="59292"/>
                    <a:pt x="89559" y="73668"/>
                  </a:cubicBezTo>
                  <a:cubicBezTo>
                    <a:pt x="72661" y="83012"/>
                    <a:pt x="56123" y="94513"/>
                    <a:pt x="38506" y="102061"/>
                  </a:cubicBezTo>
                  <a:cubicBezTo>
                    <a:pt x="45697" y="116437"/>
                    <a:pt x="52887" y="130813"/>
                    <a:pt x="60078" y="144471"/>
                  </a:cubicBezTo>
                  <a:cubicBezTo>
                    <a:pt x="97828" y="115359"/>
                    <a:pt x="149960" y="83731"/>
                    <a:pt x="195980" y="61448"/>
                  </a:cubicBezTo>
                  <a:cubicBezTo>
                    <a:pt x="189509" y="50306"/>
                    <a:pt x="183756" y="37368"/>
                    <a:pt x="180161" y="24429"/>
                  </a:cubicBezTo>
                  <a:close/>
                  <a:moveTo>
                    <a:pt x="217254" y="20101"/>
                  </a:moveTo>
                  <a:cubicBezTo>
                    <a:pt x="221867" y="28632"/>
                    <a:pt x="227899" y="37162"/>
                    <a:pt x="232867" y="45336"/>
                  </a:cubicBezTo>
                  <a:cubicBezTo>
                    <a:pt x="233932" y="47468"/>
                    <a:pt x="241029" y="58486"/>
                    <a:pt x="239254" y="58842"/>
                  </a:cubicBezTo>
                  <a:cubicBezTo>
                    <a:pt x="239964" y="58842"/>
                    <a:pt x="240319" y="58842"/>
                    <a:pt x="241029" y="58842"/>
                  </a:cubicBezTo>
                  <a:cubicBezTo>
                    <a:pt x="244577" y="60619"/>
                    <a:pt x="240674" y="65950"/>
                    <a:pt x="238190" y="63107"/>
                  </a:cubicBezTo>
                  <a:cubicBezTo>
                    <a:pt x="232867" y="57065"/>
                    <a:pt x="229674" y="49601"/>
                    <a:pt x="226125" y="42493"/>
                  </a:cubicBezTo>
                  <a:cubicBezTo>
                    <a:pt x="222577" y="35385"/>
                    <a:pt x="218318" y="28276"/>
                    <a:pt x="215125" y="20812"/>
                  </a:cubicBezTo>
                  <a:cubicBezTo>
                    <a:pt x="214770" y="19391"/>
                    <a:pt x="216544" y="18680"/>
                    <a:pt x="217254" y="20101"/>
                  </a:cubicBezTo>
                  <a:close/>
                  <a:moveTo>
                    <a:pt x="184835" y="708"/>
                  </a:moveTo>
                  <a:cubicBezTo>
                    <a:pt x="186273" y="708"/>
                    <a:pt x="187711" y="1786"/>
                    <a:pt x="188790" y="3224"/>
                  </a:cubicBezTo>
                  <a:cubicBezTo>
                    <a:pt x="199576" y="20475"/>
                    <a:pt x="207126" y="38087"/>
                    <a:pt x="220428" y="53900"/>
                  </a:cubicBezTo>
                  <a:cubicBezTo>
                    <a:pt x="228697" y="56057"/>
                    <a:pt x="228338" y="68277"/>
                    <a:pt x="215754" y="75465"/>
                  </a:cubicBezTo>
                  <a:cubicBezTo>
                    <a:pt x="173689" y="98107"/>
                    <a:pt x="113648" y="138720"/>
                    <a:pt x="65111" y="154534"/>
                  </a:cubicBezTo>
                  <a:cubicBezTo>
                    <a:pt x="87402" y="197663"/>
                    <a:pt x="109693" y="239713"/>
                    <a:pt x="125872" y="285717"/>
                  </a:cubicBezTo>
                  <a:cubicBezTo>
                    <a:pt x="130546" y="291108"/>
                    <a:pt x="134141" y="297937"/>
                    <a:pt x="135579" y="305484"/>
                  </a:cubicBezTo>
                  <a:cubicBezTo>
                    <a:pt x="142770" y="338190"/>
                    <a:pt x="117243" y="371256"/>
                    <a:pt x="83807" y="371974"/>
                  </a:cubicBezTo>
                  <a:cubicBezTo>
                    <a:pt x="67268" y="372334"/>
                    <a:pt x="50730" y="368380"/>
                    <a:pt x="38866" y="355801"/>
                  </a:cubicBezTo>
                  <a:cubicBezTo>
                    <a:pt x="29518" y="346097"/>
                    <a:pt x="20889" y="329565"/>
                    <a:pt x="24125" y="315188"/>
                  </a:cubicBezTo>
                  <a:cubicBezTo>
                    <a:pt x="27720" y="299374"/>
                    <a:pt x="38506" y="288233"/>
                    <a:pt x="51809" y="281404"/>
                  </a:cubicBezTo>
                  <a:cubicBezTo>
                    <a:pt x="52168" y="277810"/>
                    <a:pt x="54325" y="274935"/>
                    <a:pt x="58640" y="273138"/>
                  </a:cubicBezTo>
                  <a:cubicBezTo>
                    <a:pt x="70864" y="268466"/>
                    <a:pt x="84526" y="267028"/>
                    <a:pt x="97109" y="269544"/>
                  </a:cubicBezTo>
                  <a:cubicBezTo>
                    <a:pt x="89200" y="252652"/>
                    <a:pt x="81650" y="236119"/>
                    <a:pt x="72661" y="219946"/>
                  </a:cubicBezTo>
                  <a:cubicBezTo>
                    <a:pt x="52168" y="182208"/>
                    <a:pt x="26642" y="148065"/>
                    <a:pt x="9025" y="108530"/>
                  </a:cubicBezTo>
                  <a:cubicBezTo>
                    <a:pt x="3632" y="97029"/>
                    <a:pt x="14058" y="88044"/>
                    <a:pt x="24125" y="88763"/>
                  </a:cubicBezTo>
                  <a:cubicBezTo>
                    <a:pt x="82369" y="54619"/>
                    <a:pt x="121198" y="22991"/>
                    <a:pt x="172970" y="1786"/>
                  </a:cubicBezTo>
                  <a:cubicBezTo>
                    <a:pt x="177644" y="-370"/>
                    <a:pt x="181599" y="-370"/>
                    <a:pt x="184835" y="7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3" name="Freeform 2232">
              <a:extLst>
                <a:ext uri="{FF2B5EF4-FFF2-40B4-BE49-F238E27FC236}">
                  <a16:creationId xmlns:a16="http://schemas.microsoft.com/office/drawing/2014/main" id="{B0B71208-0451-9C44-8E67-0C4790255E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95801" y="5235783"/>
              <a:ext cx="266454" cy="822040"/>
            </a:xfrm>
            <a:custGeom>
              <a:avLst/>
              <a:gdLst>
                <a:gd name="T0" fmla="*/ 366 w 415"/>
                <a:gd name="T1" fmla="*/ 767 h 1279"/>
                <a:gd name="T2" fmla="*/ 366 w 415"/>
                <a:gd name="T3" fmla="*/ 767 h 1279"/>
                <a:gd name="T4" fmla="*/ 168 w 415"/>
                <a:gd name="T5" fmla="*/ 685 h 1279"/>
                <a:gd name="T6" fmla="*/ 168 w 415"/>
                <a:gd name="T7" fmla="*/ 685 h 1279"/>
                <a:gd name="T8" fmla="*/ 173 w 415"/>
                <a:gd name="T9" fmla="*/ 546 h 1279"/>
                <a:gd name="T10" fmla="*/ 173 w 415"/>
                <a:gd name="T11" fmla="*/ 546 h 1279"/>
                <a:gd name="T12" fmla="*/ 393 w 415"/>
                <a:gd name="T13" fmla="*/ 270 h 1279"/>
                <a:gd name="T14" fmla="*/ 393 w 415"/>
                <a:gd name="T15" fmla="*/ 270 h 1279"/>
                <a:gd name="T16" fmla="*/ 111 w 415"/>
                <a:gd name="T17" fmla="*/ 40 h 1279"/>
                <a:gd name="T18" fmla="*/ 111 w 415"/>
                <a:gd name="T19" fmla="*/ 40 h 1279"/>
                <a:gd name="T20" fmla="*/ 127 w 415"/>
                <a:gd name="T21" fmla="*/ 98 h 1279"/>
                <a:gd name="T22" fmla="*/ 127 w 415"/>
                <a:gd name="T23" fmla="*/ 98 h 1279"/>
                <a:gd name="T24" fmla="*/ 306 w 415"/>
                <a:gd name="T25" fmla="*/ 276 h 1279"/>
                <a:gd name="T26" fmla="*/ 306 w 415"/>
                <a:gd name="T27" fmla="*/ 276 h 1279"/>
                <a:gd name="T28" fmla="*/ 193 w 415"/>
                <a:gd name="T29" fmla="*/ 401 h 1279"/>
                <a:gd name="T30" fmla="*/ 193 w 415"/>
                <a:gd name="T31" fmla="*/ 401 h 1279"/>
                <a:gd name="T32" fmla="*/ 5 w 415"/>
                <a:gd name="T33" fmla="*/ 666 h 1279"/>
                <a:gd name="T34" fmla="*/ 5 w 415"/>
                <a:gd name="T35" fmla="*/ 666 h 1279"/>
                <a:gd name="T36" fmla="*/ 316 w 415"/>
                <a:gd name="T37" fmla="*/ 872 h 1279"/>
                <a:gd name="T38" fmla="*/ 316 w 415"/>
                <a:gd name="T39" fmla="*/ 872 h 1279"/>
                <a:gd name="T40" fmla="*/ 200 w 415"/>
                <a:gd name="T41" fmla="*/ 1062 h 1279"/>
                <a:gd name="T42" fmla="*/ 200 w 415"/>
                <a:gd name="T43" fmla="*/ 1062 h 1279"/>
                <a:gd name="T44" fmla="*/ 207 w 415"/>
                <a:gd name="T45" fmla="*/ 1235 h 1279"/>
                <a:gd name="T46" fmla="*/ 207 w 415"/>
                <a:gd name="T47" fmla="*/ 1235 h 1279"/>
                <a:gd name="T48" fmla="*/ 281 w 415"/>
                <a:gd name="T49" fmla="*/ 1194 h 1279"/>
                <a:gd name="T50" fmla="*/ 281 w 415"/>
                <a:gd name="T51" fmla="*/ 1194 h 1279"/>
                <a:gd name="T52" fmla="*/ 371 w 415"/>
                <a:gd name="T53" fmla="*/ 969 h 1279"/>
                <a:gd name="T54" fmla="*/ 371 w 415"/>
                <a:gd name="T55" fmla="*/ 969 h 1279"/>
                <a:gd name="T56" fmla="*/ 366 w 415"/>
                <a:gd name="T57" fmla="*/ 767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5" h="1279">
                  <a:moveTo>
                    <a:pt x="366" y="767"/>
                  </a:moveTo>
                  <a:lnTo>
                    <a:pt x="366" y="767"/>
                  </a:lnTo>
                  <a:cubicBezTo>
                    <a:pt x="317" y="699"/>
                    <a:pt x="245" y="686"/>
                    <a:pt x="168" y="685"/>
                  </a:cubicBezTo>
                  <a:lnTo>
                    <a:pt x="168" y="685"/>
                  </a:lnTo>
                  <a:cubicBezTo>
                    <a:pt x="45" y="684"/>
                    <a:pt x="125" y="597"/>
                    <a:pt x="173" y="546"/>
                  </a:cubicBezTo>
                  <a:lnTo>
                    <a:pt x="173" y="546"/>
                  </a:lnTo>
                  <a:cubicBezTo>
                    <a:pt x="239" y="475"/>
                    <a:pt x="394" y="381"/>
                    <a:pt x="393" y="270"/>
                  </a:cubicBezTo>
                  <a:lnTo>
                    <a:pt x="393" y="270"/>
                  </a:lnTo>
                  <a:cubicBezTo>
                    <a:pt x="392" y="134"/>
                    <a:pt x="250" y="0"/>
                    <a:pt x="111" y="40"/>
                  </a:cubicBezTo>
                  <a:lnTo>
                    <a:pt x="111" y="40"/>
                  </a:lnTo>
                  <a:cubicBezTo>
                    <a:pt x="74" y="51"/>
                    <a:pt x="89" y="105"/>
                    <a:pt x="127" y="98"/>
                  </a:cubicBezTo>
                  <a:lnTo>
                    <a:pt x="127" y="98"/>
                  </a:lnTo>
                  <a:cubicBezTo>
                    <a:pt x="216" y="81"/>
                    <a:pt x="326" y="184"/>
                    <a:pt x="306" y="276"/>
                  </a:cubicBezTo>
                  <a:lnTo>
                    <a:pt x="306" y="276"/>
                  </a:lnTo>
                  <a:cubicBezTo>
                    <a:pt x="296" y="323"/>
                    <a:pt x="226" y="371"/>
                    <a:pt x="193" y="401"/>
                  </a:cubicBezTo>
                  <a:lnTo>
                    <a:pt x="193" y="401"/>
                  </a:lnTo>
                  <a:cubicBezTo>
                    <a:pt x="120" y="469"/>
                    <a:pt x="8" y="556"/>
                    <a:pt x="5" y="666"/>
                  </a:cubicBezTo>
                  <a:lnTo>
                    <a:pt x="5" y="666"/>
                  </a:lnTo>
                  <a:cubicBezTo>
                    <a:pt x="0" y="853"/>
                    <a:pt x="301" y="698"/>
                    <a:pt x="316" y="872"/>
                  </a:cubicBezTo>
                  <a:lnTo>
                    <a:pt x="316" y="872"/>
                  </a:lnTo>
                  <a:cubicBezTo>
                    <a:pt x="321" y="933"/>
                    <a:pt x="228" y="1012"/>
                    <a:pt x="200" y="1062"/>
                  </a:cubicBezTo>
                  <a:lnTo>
                    <a:pt x="200" y="1062"/>
                  </a:lnTo>
                  <a:cubicBezTo>
                    <a:pt x="167" y="1118"/>
                    <a:pt x="169" y="1183"/>
                    <a:pt x="207" y="1235"/>
                  </a:cubicBezTo>
                  <a:lnTo>
                    <a:pt x="207" y="1235"/>
                  </a:lnTo>
                  <a:cubicBezTo>
                    <a:pt x="239" y="1278"/>
                    <a:pt x="309" y="1242"/>
                    <a:pt x="281" y="1194"/>
                  </a:cubicBezTo>
                  <a:lnTo>
                    <a:pt x="281" y="1194"/>
                  </a:lnTo>
                  <a:cubicBezTo>
                    <a:pt x="233" y="1110"/>
                    <a:pt x="327" y="1034"/>
                    <a:pt x="371" y="969"/>
                  </a:cubicBezTo>
                  <a:lnTo>
                    <a:pt x="371" y="969"/>
                  </a:lnTo>
                  <a:cubicBezTo>
                    <a:pt x="414" y="904"/>
                    <a:pt x="410" y="829"/>
                    <a:pt x="366" y="76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CB03D32E-77DE-E54C-A74D-1C081A02CB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7138" y="2228650"/>
              <a:ext cx="1531275" cy="614930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450B98F-6410-794F-87A6-01B6948BDA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03184" y="4433277"/>
              <a:ext cx="2471703" cy="584416"/>
            </a:xfrm>
            <a:custGeom>
              <a:avLst/>
              <a:gdLst>
                <a:gd name="connsiteX0" fmla="*/ 1051525 w 1384252"/>
                <a:gd name="connsiteY0" fmla="*/ 94514 h 327296"/>
                <a:gd name="connsiteX1" fmla="*/ 1046475 w 1384252"/>
                <a:gd name="connsiteY1" fmla="*/ 94875 h 327296"/>
                <a:gd name="connsiteX2" fmla="*/ 1046475 w 1384252"/>
                <a:gd name="connsiteY2" fmla="*/ 96317 h 327296"/>
                <a:gd name="connsiteX3" fmla="*/ 1045032 w 1384252"/>
                <a:gd name="connsiteY3" fmla="*/ 98121 h 327296"/>
                <a:gd name="connsiteX4" fmla="*/ 1032407 w 1384252"/>
                <a:gd name="connsiteY4" fmla="*/ 130938 h 327296"/>
                <a:gd name="connsiteX5" fmla="*/ 1018340 w 1384252"/>
                <a:gd name="connsiteY5" fmla="*/ 166280 h 327296"/>
                <a:gd name="connsiteX6" fmla="*/ 1016897 w 1384252"/>
                <a:gd name="connsiteY6" fmla="*/ 170247 h 327296"/>
                <a:gd name="connsiteX7" fmla="*/ 1040704 w 1384252"/>
                <a:gd name="connsiteY7" fmla="*/ 175656 h 327296"/>
                <a:gd name="connsiteX8" fmla="*/ 1070281 w 1384252"/>
                <a:gd name="connsiteY8" fmla="*/ 175656 h 327296"/>
                <a:gd name="connsiteX9" fmla="*/ 1079660 w 1384252"/>
                <a:gd name="connsiteY9" fmla="*/ 173493 h 327296"/>
                <a:gd name="connsiteX10" fmla="*/ 1079660 w 1384252"/>
                <a:gd name="connsiteY10" fmla="*/ 167362 h 327296"/>
                <a:gd name="connsiteX11" fmla="*/ 1052607 w 1384252"/>
                <a:gd name="connsiteY11" fmla="*/ 100284 h 327296"/>
                <a:gd name="connsiteX12" fmla="*/ 1052968 w 1384252"/>
                <a:gd name="connsiteY12" fmla="*/ 99202 h 327296"/>
                <a:gd name="connsiteX13" fmla="*/ 1051525 w 1384252"/>
                <a:gd name="connsiteY13" fmla="*/ 96317 h 327296"/>
                <a:gd name="connsiteX14" fmla="*/ 1051525 w 1384252"/>
                <a:gd name="connsiteY14" fmla="*/ 94514 h 327296"/>
                <a:gd name="connsiteX15" fmla="*/ 385785 w 1384252"/>
                <a:gd name="connsiteY15" fmla="*/ 64764 h 327296"/>
                <a:gd name="connsiteX16" fmla="*/ 346278 w 1384252"/>
                <a:gd name="connsiteY16" fmla="*/ 69670 h 327296"/>
                <a:gd name="connsiteX17" fmla="*/ 287108 w 1384252"/>
                <a:gd name="connsiteY17" fmla="*/ 196427 h 327296"/>
                <a:gd name="connsiteX18" fmla="*/ 430343 w 1384252"/>
                <a:gd name="connsiteY18" fmla="*/ 239280 h 327296"/>
                <a:gd name="connsiteX19" fmla="*/ 419880 w 1384252"/>
                <a:gd name="connsiteY19" fmla="*/ 75792 h 327296"/>
                <a:gd name="connsiteX20" fmla="*/ 385785 w 1384252"/>
                <a:gd name="connsiteY20" fmla="*/ 64764 h 327296"/>
                <a:gd name="connsiteX21" fmla="*/ 705220 w 1384252"/>
                <a:gd name="connsiteY21" fmla="*/ 10423 h 327296"/>
                <a:gd name="connsiteX22" fmla="*/ 802274 w 1384252"/>
                <a:gd name="connsiteY22" fmla="*/ 49551 h 327296"/>
                <a:gd name="connsiteX23" fmla="*/ 803354 w 1384252"/>
                <a:gd name="connsiteY23" fmla="*/ 54598 h 327296"/>
                <a:gd name="connsiteX24" fmla="*/ 801195 w 1384252"/>
                <a:gd name="connsiteY24" fmla="*/ 59644 h 327296"/>
                <a:gd name="connsiteX25" fmla="*/ 759098 w 1384252"/>
                <a:gd name="connsiteY25" fmla="*/ 101461 h 327296"/>
                <a:gd name="connsiteX26" fmla="*/ 752981 w 1384252"/>
                <a:gd name="connsiteY26" fmla="*/ 98577 h 327296"/>
                <a:gd name="connsiteX27" fmla="*/ 753341 w 1384252"/>
                <a:gd name="connsiteY27" fmla="*/ 97135 h 327296"/>
                <a:gd name="connsiteX28" fmla="*/ 705847 w 1384252"/>
                <a:gd name="connsiteY28" fmla="*/ 82355 h 327296"/>
                <a:gd name="connsiteX29" fmla="*/ 644320 w 1384252"/>
                <a:gd name="connsiteY29" fmla="*/ 99658 h 327296"/>
                <a:gd name="connsiteX30" fmla="*/ 618054 w 1384252"/>
                <a:gd name="connsiteY30" fmla="*/ 185094 h 327296"/>
                <a:gd name="connsiteX31" fmla="*/ 748304 w 1384252"/>
                <a:gd name="connsiteY31" fmla="*/ 221864 h 327296"/>
                <a:gd name="connsiteX32" fmla="*/ 756579 w 1384252"/>
                <a:gd name="connsiteY32" fmla="*/ 221503 h 327296"/>
                <a:gd name="connsiteX33" fmla="*/ 759098 w 1384252"/>
                <a:gd name="connsiteY33" fmla="*/ 221864 h 327296"/>
                <a:gd name="connsiteX34" fmla="*/ 804433 w 1384252"/>
                <a:gd name="connsiteY34" fmla="*/ 263680 h 327296"/>
                <a:gd name="connsiteX35" fmla="*/ 808751 w 1384252"/>
                <a:gd name="connsiteY35" fmla="*/ 268727 h 327296"/>
                <a:gd name="connsiteX36" fmla="*/ 804073 w 1384252"/>
                <a:gd name="connsiteY36" fmla="*/ 277739 h 327296"/>
                <a:gd name="connsiteX37" fmla="*/ 713043 w 1384252"/>
                <a:gd name="connsiteY37" fmla="*/ 326405 h 327296"/>
                <a:gd name="connsiteX38" fmla="*/ 629208 w 1384252"/>
                <a:gd name="connsiteY38" fmla="*/ 308020 h 327296"/>
                <a:gd name="connsiteX39" fmla="*/ 550771 w 1384252"/>
                <a:gd name="connsiteY39" fmla="*/ 166709 h 327296"/>
                <a:gd name="connsiteX40" fmla="*/ 625610 w 1384252"/>
                <a:gd name="connsiteY40" fmla="*/ 27561 h 327296"/>
                <a:gd name="connsiteX41" fmla="*/ 671682 w 1384252"/>
                <a:gd name="connsiteY41" fmla="*/ 11125 h 327296"/>
                <a:gd name="connsiteX42" fmla="*/ 705220 w 1384252"/>
                <a:gd name="connsiteY42" fmla="*/ 10423 h 327296"/>
                <a:gd name="connsiteX43" fmla="*/ 1264702 w 1384252"/>
                <a:gd name="connsiteY43" fmla="*/ 8677 h 327296"/>
                <a:gd name="connsiteX44" fmla="*/ 1269371 w 1384252"/>
                <a:gd name="connsiteY44" fmla="*/ 11911 h 327296"/>
                <a:gd name="connsiteX45" fmla="*/ 1271885 w 1384252"/>
                <a:gd name="connsiteY45" fmla="*/ 16583 h 327296"/>
                <a:gd name="connsiteX46" fmla="*/ 1275117 w 1384252"/>
                <a:gd name="connsiteY46" fmla="*/ 60790 h 327296"/>
                <a:gd name="connsiteX47" fmla="*/ 1275117 w 1384252"/>
                <a:gd name="connsiteY47" fmla="*/ 118653 h 327296"/>
                <a:gd name="connsiteX48" fmla="*/ 1272603 w 1384252"/>
                <a:gd name="connsiteY48" fmla="*/ 244803 h 327296"/>
                <a:gd name="connsiteX49" fmla="*/ 1374960 w 1384252"/>
                <a:gd name="connsiteY49" fmla="*/ 244084 h 327296"/>
                <a:gd name="connsiteX50" fmla="*/ 1379988 w 1384252"/>
                <a:gd name="connsiteY50" fmla="*/ 253788 h 327296"/>
                <a:gd name="connsiteX51" fmla="*/ 1380707 w 1384252"/>
                <a:gd name="connsiteY51" fmla="*/ 305901 h 327296"/>
                <a:gd name="connsiteX52" fmla="*/ 1377834 w 1384252"/>
                <a:gd name="connsiteY52" fmla="*/ 318839 h 327296"/>
                <a:gd name="connsiteX53" fmla="*/ 1281941 w 1384252"/>
                <a:gd name="connsiteY53" fmla="*/ 318120 h 327296"/>
                <a:gd name="connsiteX54" fmla="*/ 1209393 w 1384252"/>
                <a:gd name="connsiteY54" fmla="*/ 312729 h 327296"/>
                <a:gd name="connsiteX55" fmla="*/ 1206879 w 1384252"/>
                <a:gd name="connsiteY55" fmla="*/ 312370 h 327296"/>
                <a:gd name="connsiteX56" fmla="*/ 1206161 w 1384252"/>
                <a:gd name="connsiteY56" fmla="*/ 312370 h 327296"/>
                <a:gd name="connsiteX57" fmla="*/ 1205083 w 1384252"/>
                <a:gd name="connsiteY57" fmla="*/ 308057 h 327296"/>
                <a:gd name="connsiteX58" fmla="*/ 1199696 w 1384252"/>
                <a:gd name="connsiteY58" fmla="*/ 174360 h 327296"/>
                <a:gd name="connsiteX59" fmla="*/ 1201133 w 1384252"/>
                <a:gd name="connsiteY59" fmla="*/ 10474 h 327296"/>
                <a:gd name="connsiteX60" fmla="*/ 1207238 w 1384252"/>
                <a:gd name="connsiteY60" fmla="*/ 9036 h 327296"/>
                <a:gd name="connsiteX61" fmla="*/ 1237047 w 1384252"/>
                <a:gd name="connsiteY61" fmla="*/ 10474 h 327296"/>
                <a:gd name="connsiteX62" fmla="*/ 1264702 w 1384252"/>
                <a:gd name="connsiteY62" fmla="*/ 8677 h 327296"/>
                <a:gd name="connsiteX63" fmla="*/ 1082185 w 1384252"/>
                <a:gd name="connsiteY63" fmla="*/ 6520 h 327296"/>
                <a:gd name="connsiteX64" fmla="*/ 1087595 w 1384252"/>
                <a:gd name="connsiteY64" fmla="*/ 14815 h 327296"/>
                <a:gd name="connsiteX65" fmla="*/ 1147112 w 1384252"/>
                <a:gd name="connsiteY65" fmla="*/ 172411 h 327296"/>
                <a:gd name="connsiteX66" fmla="*/ 1168754 w 1384252"/>
                <a:gd name="connsiteY66" fmla="*/ 236964 h 327296"/>
                <a:gd name="connsiteX67" fmla="*/ 1193643 w 1384252"/>
                <a:gd name="connsiteY67" fmla="*/ 309090 h 327296"/>
                <a:gd name="connsiteX68" fmla="*/ 1192561 w 1384252"/>
                <a:gd name="connsiteY68" fmla="*/ 314499 h 327296"/>
                <a:gd name="connsiteX69" fmla="*/ 1186789 w 1384252"/>
                <a:gd name="connsiteY69" fmla="*/ 318827 h 327296"/>
                <a:gd name="connsiteX70" fmla="*/ 1126191 w 1384252"/>
                <a:gd name="connsiteY70" fmla="*/ 314499 h 327296"/>
                <a:gd name="connsiteX71" fmla="*/ 1117895 w 1384252"/>
                <a:gd name="connsiteY71" fmla="*/ 310532 h 327296"/>
                <a:gd name="connsiteX72" fmla="*/ 1093367 w 1384252"/>
                <a:gd name="connsiteY72" fmla="*/ 231915 h 327296"/>
                <a:gd name="connsiteX73" fmla="*/ 1093006 w 1384252"/>
                <a:gd name="connsiteY73" fmla="*/ 231915 h 327296"/>
                <a:gd name="connsiteX74" fmla="*/ 1007519 w 1384252"/>
                <a:gd name="connsiteY74" fmla="*/ 231915 h 327296"/>
                <a:gd name="connsiteX75" fmla="*/ 994894 w 1384252"/>
                <a:gd name="connsiteY75" fmla="*/ 270863 h 327296"/>
                <a:gd name="connsiteX76" fmla="*/ 976498 w 1384252"/>
                <a:gd name="connsiteY76" fmla="*/ 309451 h 327296"/>
                <a:gd name="connsiteX77" fmla="*/ 972891 w 1384252"/>
                <a:gd name="connsiteY77" fmla="*/ 318106 h 327296"/>
                <a:gd name="connsiteX78" fmla="*/ 972530 w 1384252"/>
                <a:gd name="connsiteY78" fmla="*/ 318106 h 327296"/>
                <a:gd name="connsiteX79" fmla="*/ 971087 w 1384252"/>
                <a:gd name="connsiteY79" fmla="*/ 318466 h 327296"/>
                <a:gd name="connsiteX80" fmla="*/ 933935 w 1384252"/>
                <a:gd name="connsiteY80" fmla="*/ 320269 h 327296"/>
                <a:gd name="connsiteX81" fmla="*/ 910128 w 1384252"/>
                <a:gd name="connsiteY81" fmla="*/ 315581 h 327296"/>
                <a:gd name="connsiteX82" fmla="*/ 906521 w 1384252"/>
                <a:gd name="connsiteY82" fmla="*/ 308729 h 327296"/>
                <a:gd name="connsiteX83" fmla="*/ 1014372 w 1384252"/>
                <a:gd name="connsiteY83" fmla="*/ 13372 h 327296"/>
                <a:gd name="connsiteX84" fmla="*/ 1012569 w 1384252"/>
                <a:gd name="connsiteY84" fmla="*/ 12651 h 327296"/>
                <a:gd name="connsiteX85" fmla="*/ 1014372 w 1384252"/>
                <a:gd name="connsiteY85" fmla="*/ 7602 h 327296"/>
                <a:gd name="connsiteX86" fmla="*/ 1017618 w 1384252"/>
                <a:gd name="connsiteY86" fmla="*/ 7602 h 327296"/>
                <a:gd name="connsiteX87" fmla="*/ 1020504 w 1384252"/>
                <a:gd name="connsiteY87" fmla="*/ 7602 h 327296"/>
                <a:gd name="connsiteX88" fmla="*/ 1082185 w 1384252"/>
                <a:gd name="connsiteY88" fmla="*/ 6520 h 327296"/>
                <a:gd name="connsiteX89" fmla="*/ 889562 w 1384252"/>
                <a:gd name="connsiteY89" fmla="*/ 4427 h 327296"/>
                <a:gd name="connsiteX90" fmla="*/ 893553 w 1384252"/>
                <a:gd name="connsiteY90" fmla="*/ 14893 h 327296"/>
                <a:gd name="connsiteX91" fmla="*/ 893916 w 1384252"/>
                <a:gd name="connsiteY91" fmla="*/ 304318 h 327296"/>
                <a:gd name="connsiteX92" fmla="*/ 893916 w 1384252"/>
                <a:gd name="connsiteY92" fmla="*/ 305039 h 327296"/>
                <a:gd name="connsiteX93" fmla="*/ 890288 w 1384252"/>
                <a:gd name="connsiteY93" fmla="*/ 316588 h 327296"/>
                <a:gd name="connsiteX94" fmla="*/ 852188 w 1384252"/>
                <a:gd name="connsiteY94" fmla="*/ 315866 h 327296"/>
                <a:gd name="connsiteX95" fmla="*/ 824610 w 1384252"/>
                <a:gd name="connsiteY95" fmla="*/ 311535 h 327296"/>
                <a:gd name="connsiteX96" fmla="*/ 824610 w 1384252"/>
                <a:gd name="connsiteY96" fmla="*/ 308648 h 327296"/>
                <a:gd name="connsiteX97" fmla="*/ 825336 w 1384252"/>
                <a:gd name="connsiteY97" fmla="*/ 307927 h 327296"/>
                <a:gd name="connsiteX98" fmla="*/ 825336 w 1384252"/>
                <a:gd name="connsiteY98" fmla="*/ 253073 h 327296"/>
                <a:gd name="connsiteX99" fmla="*/ 823159 w 1384252"/>
                <a:gd name="connsiteY99" fmla="*/ 177649 h 327296"/>
                <a:gd name="connsiteX100" fmla="*/ 823885 w 1384252"/>
                <a:gd name="connsiteY100" fmla="*/ 12728 h 327296"/>
                <a:gd name="connsiteX101" fmla="*/ 825336 w 1384252"/>
                <a:gd name="connsiteY101" fmla="*/ 8758 h 327296"/>
                <a:gd name="connsiteX102" fmla="*/ 830053 w 1384252"/>
                <a:gd name="connsiteY102" fmla="*/ 8398 h 327296"/>
                <a:gd name="connsiteX103" fmla="*/ 889562 w 1384252"/>
                <a:gd name="connsiteY103" fmla="*/ 4427 h 327296"/>
                <a:gd name="connsiteX104" fmla="*/ 386732 w 1384252"/>
                <a:gd name="connsiteY104" fmla="*/ 4350 h 327296"/>
                <a:gd name="connsiteX105" fmla="*/ 483741 w 1384252"/>
                <a:gd name="connsiteY105" fmla="*/ 44103 h 327296"/>
                <a:gd name="connsiteX106" fmla="*/ 524511 w 1384252"/>
                <a:gd name="connsiteY106" fmla="*/ 177342 h 327296"/>
                <a:gd name="connsiteX107" fmla="*/ 463897 w 1384252"/>
                <a:gd name="connsiteY107" fmla="*/ 289334 h 327296"/>
                <a:gd name="connsiteX108" fmla="*/ 240204 w 1384252"/>
                <a:gd name="connsiteY108" fmla="*/ 245041 h 327296"/>
                <a:gd name="connsiteX109" fmla="*/ 304426 w 1384252"/>
                <a:gd name="connsiteY109" fmla="*/ 26098 h 327296"/>
                <a:gd name="connsiteX110" fmla="*/ 352772 w 1384252"/>
                <a:gd name="connsiteY110" fmla="*/ 5931 h 327296"/>
                <a:gd name="connsiteX111" fmla="*/ 386732 w 1384252"/>
                <a:gd name="connsiteY111" fmla="*/ 4350 h 327296"/>
                <a:gd name="connsiteX112" fmla="*/ 97210 w 1384252"/>
                <a:gd name="connsiteY112" fmla="*/ 961 h 327296"/>
                <a:gd name="connsiteX113" fmla="*/ 195822 w 1384252"/>
                <a:gd name="connsiteY113" fmla="*/ 37379 h 327296"/>
                <a:gd name="connsiteX114" fmla="*/ 195463 w 1384252"/>
                <a:gd name="connsiteY114" fmla="*/ 39903 h 327296"/>
                <a:gd name="connsiteX115" fmla="*/ 196902 w 1384252"/>
                <a:gd name="connsiteY115" fmla="*/ 47114 h 327296"/>
                <a:gd name="connsiteX116" fmla="*/ 149755 w 1384252"/>
                <a:gd name="connsiteY116" fmla="*/ 93267 h 327296"/>
                <a:gd name="connsiteX117" fmla="*/ 143277 w 1384252"/>
                <a:gd name="connsiteY117" fmla="*/ 87858 h 327296"/>
                <a:gd name="connsiteX118" fmla="*/ 110166 w 1384252"/>
                <a:gd name="connsiteY118" fmla="*/ 81729 h 327296"/>
                <a:gd name="connsiteX119" fmla="*/ 88213 w 1384252"/>
                <a:gd name="connsiteY119" fmla="*/ 89661 h 327296"/>
                <a:gd name="connsiteX120" fmla="*/ 102968 w 1384252"/>
                <a:gd name="connsiteY120" fmla="*/ 123915 h 327296"/>
                <a:gd name="connsiteX121" fmla="*/ 164511 w 1384252"/>
                <a:gd name="connsiteY121" fmla="*/ 135453 h 327296"/>
                <a:gd name="connsiteX122" fmla="*/ 211658 w 1384252"/>
                <a:gd name="connsiteY122" fmla="*/ 237855 h 327296"/>
                <a:gd name="connsiteX123" fmla="*/ 6875 w 1384252"/>
                <a:gd name="connsiteY123" fmla="*/ 281844 h 327296"/>
                <a:gd name="connsiteX124" fmla="*/ 9035 w 1384252"/>
                <a:gd name="connsiteY124" fmla="*/ 268142 h 327296"/>
                <a:gd name="connsiteX125" fmla="*/ 52583 w 1384252"/>
                <a:gd name="connsiteY125" fmla="*/ 222350 h 327296"/>
                <a:gd name="connsiteX126" fmla="*/ 59061 w 1384252"/>
                <a:gd name="connsiteY126" fmla="*/ 221629 h 327296"/>
                <a:gd name="connsiteX127" fmla="*/ 63020 w 1384252"/>
                <a:gd name="connsiteY127" fmla="*/ 223432 h 327296"/>
                <a:gd name="connsiteX128" fmla="*/ 131400 w 1384252"/>
                <a:gd name="connsiteY128" fmla="*/ 232085 h 327296"/>
                <a:gd name="connsiteX129" fmla="*/ 54382 w 1384252"/>
                <a:gd name="connsiteY129" fmla="*/ 186654 h 327296"/>
                <a:gd name="connsiteX130" fmla="*/ 3636 w 1384252"/>
                <a:gd name="connsiteY130" fmla="*/ 90743 h 327296"/>
                <a:gd name="connsiteX131" fmla="*/ 97210 w 1384252"/>
                <a:gd name="connsiteY131" fmla="*/ 961 h 32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384252" h="327296">
                  <a:moveTo>
                    <a:pt x="1051525" y="94514"/>
                  </a:moveTo>
                  <a:cubicBezTo>
                    <a:pt x="1050803" y="91629"/>
                    <a:pt x="1046836" y="92350"/>
                    <a:pt x="1046475" y="94875"/>
                  </a:cubicBezTo>
                  <a:cubicBezTo>
                    <a:pt x="1046475" y="95596"/>
                    <a:pt x="1046475" y="95957"/>
                    <a:pt x="1046475" y="96317"/>
                  </a:cubicBezTo>
                  <a:cubicBezTo>
                    <a:pt x="1045753" y="97039"/>
                    <a:pt x="1045393" y="97399"/>
                    <a:pt x="1045032" y="98121"/>
                  </a:cubicBezTo>
                  <a:cubicBezTo>
                    <a:pt x="1040704" y="108579"/>
                    <a:pt x="1037097" y="120119"/>
                    <a:pt x="1032407" y="130938"/>
                  </a:cubicBezTo>
                  <a:cubicBezTo>
                    <a:pt x="1027718" y="142839"/>
                    <a:pt x="1021586" y="154018"/>
                    <a:pt x="1018340" y="166280"/>
                  </a:cubicBezTo>
                  <a:cubicBezTo>
                    <a:pt x="1016176" y="166641"/>
                    <a:pt x="1015093" y="169165"/>
                    <a:pt x="1016897" y="170247"/>
                  </a:cubicBezTo>
                  <a:cubicBezTo>
                    <a:pt x="1024111" y="174935"/>
                    <a:pt x="1032407" y="175656"/>
                    <a:pt x="1040704" y="175656"/>
                  </a:cubicBezTo>
                  <a:cubicBezTo>
                    <a:pt x="1050443" y="176017"/>
                    <a:pt x="1060182" y="175296"/>
                    <a:pt x="1070281" y="175656"/>
                  </a:cubicBezTo>
                  <a:cubicBezTo>
                    <a:pt x="1073167" y="177459"/>
                    <a:pt x="1078217" y="177099"/>
                    <a:pt x="1079660" y="173493"/>
                  </a:cubicBezTo>
                  <a:cubicBezTo>
                    <a:pt x="1081103" y="172050"/>
                    <a:pt x="1081103" y="169165"/>
                    <a:pt x="1079660" y="167362"/>
                  </a:cubicBezTo>
                  <a:cubicBezTo>
                    <a:pt x="1077135" y="142478"/>
                    <a:pt x="1059100" y="123725"/>
                    <a:pt x="1052607" y="100284"/>
                  </a:cubicBezTo>
                  <a:cubicBezTo>
                    <a:pt x="1052607" y="99924"/>
                    <a:pt x="1052607" y="99563"/>
                    <a:pt x="1052968" y="99202"/>
                  </a:cubicBezTo>
                  <a:cubicBezTo>
                    <a:pt x="1052968" y="97760"/>
                    <a:pt x="1052246" y="97039"/>
                    <a:pt x="1051525" y="96317"/>
                  </a:cubicBezTo>
                  <a:cubicBezTo>
                    <a:pt x="1051525" y="95596"/>
                    <a:pt x="1051525" y="94875"/>
                    <a:pt x="1051525" y="94514"/>
                  </a:cubicBezTo>
                  <a:close/>
                  <a:moveTo>
                    <a:pt x="385785" y="64764"/>
                  </a:moveTo>
                  <a:cubicBezTo>
                    <a:pt x="373067" y="63909"/>
                    <a:pt x="359447" y="65709"/>
                    <a:pt x="346278" y="69670"/>
                  </a:cubicBezTo>
                  <a:cubicBezTo>
                    <a:pt x="289994" y="74712"/>
                    <a:pt x="267625" y="151414"/>
                    <a:pt x="287108" y="196427"/>
                  </a:cubicBezTo>
                  <a:cubicBezTo>
                    <a:pt x="310559" y="251163"/>
                    <a:pt x="379832" y="279251"/>
                    <a:pt x="430343" y="239280"/>
                  </a:cubicBezTo>
                  <a:cubicBezTo>
                    <a:pt x="489153" y="192826"/>
                    <a:pt x="477968" y="116484"/>
                    <a:pt x="419880" y="75792"/>
                  </a:cubicBezTo>
                  <a:cubicBezTo>
                    <a:pt x="410319" y="69130"/>
                    <a:pt x="398503" y="65619"/>
                    <a:pt x="385785" y="64764"/>
                  </a:cubicBezTo>
                  <a:close/>
                  <a:moveTo>
                    <a:pt x="705220" y="10423"/>
                  </a:moveTo>
                  <a:cubicBezTo>
                    <a:pt x="738382" y="14027"/>
                    <a:pt x="770499" y="29679"/>
                    <a:pt x="802274" y="49551"/>
                  </a:cubicBezTo>
                  <a:cubicBezTo>
                    <a:pt x="804433" y="50632"/>
                    <a:pt x="804793" y="53156"/>
                    <a:pt x="803354" y="54598"/>
                  </a:cubicBezTo>
                  <a:cubicBezTo>
                    <a:pt x="803354" y="56400"/>
                    <a:pt x="802994" y="58563"/>
                    <a:pt x="801195" y="59644"/>
                  </a:cubicBezTo>
                  <a:cubicBezTo>
                    <a:pt x="784644" y="71180"/>
                    <a:pt x="770252" y="84518"/>
                    <a:pt x="759098" y="101461"/>
                  </a:cubicBezTo>
                  <a:cubicBezTo>
                    <a:pt x="756939" y="104705"/>
                    <a:pt x="751902" y="102542"/>
                    <a:pt x="752981" y="98577"/>
                  </a:cubicBezTo>
                  <a:cubicBezTo>
                    <a:pt x="753341" y="98216"/>
                    <a:pt x="753341" y="97856"/>
                    <a:pt x="753341" y="97135"/>
                  </a:cubicBezTo>
                  <a:cubicBezTo>
                    <a:pt x="737509" y="92809"/>
                    <a:pt x="723117" y="83076"/>
                    <a:pt x="705847" y="82355"/>
                  </a:cubicBezTo>
                  <a:cubicBezTo>
                    <a:pt x="683898" y="81274"/>
                    <a:pt x="660871" y="83076"/>
                    <a:pt x="644320" y="99658"/>
                  </a:cubicBezTo>
                  <a:cubicBezTo>
                    <a:pt x="623091" y="120567"/>
                    <a:pt x="608699" y="154813"/>
                    <a:pt x="618054" y="185094"/>
                  </a:cubicBezTo>
                  <a:cubicBezTo>
                    <a:pt x="634965" y="239167"/>
                    <a:pt x="706206" y="263680"/>
                    <a:pt x="748304" y="221864"/>
                  </a:cubicBezTo>
                  <a:cubicBezTo>
                    <a:pt x="750822" y="219701"/>
                    <a:pt x="754060" y="219701"/>
                    <a:pt x="756579" y="221503"/>
                  </a:cubicBezTo>
                  <a:cubicBezTo>
                    <a:pt x="757299" y="221143"/>
                    <a:pt x="758378" y="221143"/>
                    <a:pt x="759098" y="221864"/>
                  </a:cubicBezTo>
                  <a:cubicBezTo>
                    <a:pt x="775289" y="234841"/>
                    <a:pt x="790401" y="248540"/>
                    <a:pt x="804433" y="263680"/>
                  </a:cubicBezTo>
                  <a:cubicBezTo>
                    <a:pt x="806592" y="264762"/>
                    <a:pt x="808031" y="266564"/>
                    <a:pt x="808751" y="268727"/>
                  </a:cubicBezTo>
                  <a:cubicBezTo>
                    <a:pt x="810190" y="272332"/>
                    <a:pt x="807671" y="277018"/>
                    <a:pt x="804073" y="277739"/>
                  </a:cubicBezTo>
                  <a:cubicBezTo>
                    <a:pt x="772410" y="298647"/>
                    <a:pt x="753341" y="320998"/>
                    <a:pt x="713043" y="326405"/>
                  </a:cubicBezTo>
                  <a:cubicBezTo>
                    <a:pt x="684978" y="330010"/>
                    <a:pt x="652955" y="322440"/>
                    <a:pt x="629208" y="308020"/>
                  </a:cubicBezTo>
                  <a:cubicBezTo>
                    <a:pt x="578116" y="278100"/>
                    <a:pt x="548612" y="226550"/>
                    <a:pt x="550771" y="166709"/>
                  </a:cubicBezTo>
                  <a:cubicBezTo>
                    <a:pt x="552570" y="111915"/>
                    <a:pt x="575957" y="56039"/>
                    <a:pt x="625610" y="27561"/>
                  </a:cubicBezTo>
                  <a:cubicBezTo>
                    <a:pt x="641262" y="18729"/>
                    <a:pt x="656598" y="13479"/>
                    <a:pt x="671682" y="11125"/>
                  </a:cubicBezTo>
                  <a:cubicBezTo>
                    <a:pt x="682995" y="9359"/>
                    <a:pt x="694165" y="9222"/>
                    <a:pt x="705220" y="10423"/>
                  </a:cubicBezTo>
                  <a:close/>
                  <a:moveTo>
                    <a:pt x="1264702" y="8677"/>
                  </a:moveTo>
                  <a:cubicBezTo>
                    <a:pt x="1266857" y="8677"/>
                    <a:pt x="1268652" y="10114"/>
                    <a:pt x="1269371" y="11911"/>
                  </a:cubicBezTo>
                  <a:cubicBezTo>
                    <a:pt x="1271166" y="12630"/>
                    <a:pt x="1272603" y="14427"/>
                    <a:pt x="1271885" y="16583"/>
                  </a:cubicBezTo>
                  <a:cubicBezTo>
                    <a:pt x="1267575" y="30241"/>
                    <a:pt x="1273321" y="47132"/>
                    <a:pt x="1275117" y="60790"/>
                  </a:cubicBezTo>
                  <a:cubicBezTo>
                    <a:pt x="1277631" y="79479"/>
                    <a:pt x="1276554" y="99605"/>
                    <a:pt x="1275117" y="118653"/>
                  </a:cubicBezTo>
                  <a:cubicBezTo>
                    <a:pt x="1272603" y="160703"/>
                    <a:pt x="1273321" y="202753"/>
                    <a:pt x="1272603" y="244803"/>
                  </a:cubicBezTo>
                  <a:cubicBezTo>
                    <a:pt x="1306363" y="241568"/>
                    <a:pt x="1340841" y="243725"/>
                    <a:pt x="1374960" y="244084"/>
                  </a:cubicBezTo>
                  <a:cubicBezTo>
                    <a:pt x="1380348" y="244084"/>
                    <a:pt x="1382143" y="250194"/>
                    <a:pt x="1379988" y="253788"/>
                  </a:cubicBezTo>
                  <a:cubicBezTo>
                    <a:pt x="1383221" y="270680"/>
                    <a:pt x="1378552" y="289009"/>
                    <a:pt x="1380707" y="305901"/>
                  </a:cubicBezTo>
                  <a:cubicBezTo>
                    <a:pt x="1386453" y="308057"/>
                    <a:pt x="1385017" y="318120"/>
                    <a:pt x="1377834" y="318839"/>
                  </a:cubicBezTo>
                  <a:cubicBezTo>
                    <a:pt x="1345869" y="322074"/>
                    <a:pt x="1313546" y="319558"/>
                    <a:pt x="1281941" y="318120"/>
                  </a:cubicBezTo>
                  <a:cubicBezTo>
                    <a:pt x="1257519" y="317402"/>
                    <a:pt x="1233097" y="317761"/>
                    <a:pt x="1209393" y="312729"/>
                  </a:cubicBezTo>
                  <a:cubicBezTo>
                    <a:pt x="1208675" y="313089"/>
                    <a:pt x="1207597" y="312729"/>
                    <a:pt x="1206879" y="312370"/>
                  </a:cubicBezTo>
                  <a:cubicBezTo>
                    <a:pt x="1206520" y="312370"/>
                    <a:pt x="1206161" y="312370"/>
                    <a:pt x="1206161" y="312370"/>
                  </a:cubicBezTo>
                  <a:cubicBezTo>
                    <a:pt x="1204006" y="311651"/>
                    <a:pt x="1204006" y="309495"/>
                    <a:pt x="1205083" y="308057"/>
                  </a:cubicBezTo>
                  <a:cubicBezTo>
                    <a:pt x="1197900" y="265289"/>
                    <a:pt x="1200055" y="217488"/>
                    <a:pt x="1199696" y="174360"/>
                  </a:cubicBezTo>
                  <a:cubicBezTo>
                    <a:pt x="1199696" y="120091"/>
                    <a:pt x="1197900" y="64743"/>
                    <a:pt x="1201133" y="10474"/>
                  </a:cubicBezTo>
                  <a:cubicBezTo>
                    <a:pt x="1201492" y="7598"/>
                    <a:pt x="1206161" y="6520"/>
                    <a:pt x="1207238" y="9036"/>
                  </a:cubicBezTo>
                  <a:cubicBezTo>
                    <a:pt x="1217294" y="9036"/>
                    <a:pt x="1226991" y="10833"/>
                    <a:pt x="1237047" y="10474"/>
                  </a:cubicBezTo>
                  <a:cubicBezTo>
                    <a:pt x="1246385" y="10114"/>
                    <a:pt x="1255723" y="8317"/>
                    <a:pt x="1264702" y="8677"/>
                  </a:cubicBezTo>
                  <a:close/>
                  <a:moveTo>
                    <a:pt x="1082185" y="6520"/>
                  </a:moveTo>
                  <a:cubicBezTo>
                    <a:pt x="1086874" y="6520"/>
                    <a:pt x="1088677" y="11208"/>
                    <a:pt x="1087595" y="14815"/>
                  </a:cubicBezTo>
                  <a:cubicBezTo>
                    <a:pt x="1110320" y="66385"/>
                    <a:pt x="1125830" y="120480"/>
                    <a:pt x="1147112" y="172411"/>
                  </a:cubicBezTo>
                  <a:cubicBezTo>
                    <a:pt x="1156129" y="193688"/>
                    <a:pt x="1162261" y="215326"/>
                    <a:pt x="1168754" y="236964"/>
                  </a:cubicBezTo>
                  <a:cubicBezTo>
                    <a:pt x="1176329" y="261126"/>
                    <a:pt x="1187511" y="284206"/>
                    <a:pt x="1193643" y="309090"/>
                  </a:cubicBezTo>
                  <a:cubicBezTo>
                    <a:pt x="1194364" y="311254"/>
                    <a:pt x="1193643" y="313057"/>
                    <a:pt x="1192561" y="314499"/>
                  </a:cubicBezTo>
                  <a:cubicBezTo>
                    <a:pt x="1191839" y="316663"/>
                    <a:pt x="1190036" y="318827"/>
                    <a:pt x="1186789" y="318827"/>
                  </a:cubicBezTo>
                  <a:cubicBezTo>
                    <a:pt x="1167672" y="319548"/>
                    <a:pt x="1144587" y="322073"/>
                    <a:pt x="1126191" y="314499"/>
                  </a:cubicBezTo>
                  <a:cubicBezTo>
                    <a:pt x="1123305" y="315581"/>
                    <a:pt x="1119337" y="314499"/>
                    <a:pt x="1117895" y="310532"/>
                  </a:cubicBezTo>
                  <a:cubicBezTo>
                    <a:pt x="1108516" y="285649"/>
                    <a:pt x="1098056" y="258241"/>
                    <a:pt x="1093367" y="231915"/>
                  </a:cubicBezTo>
                  <a:cubicBezTo>
                    <a:pt x="1093367" y="231915"/>
                    <a:pt x="1093367" y="231915"/>
                    <a:pt x="1093006" y="231915"/>
                  </a:cubicBezTo>
                  <a:cubicBezTo>
                    <a:pt x="1064510" y="232275"/>
                    <a:pt x="1036014" y="234079"/>
                    <a:pt x="1007519" y="231915"/>
                  </a:cubicBezTo>
                  <a:cubicBezTo>
                    <a:pt x="1002469" y="244537"/>
                    <a:pt x="1000665" y="258241"/>
                    <a:pt x="994894" y="270863"/>
                  </a:cubicBezTo>
                  <a:cubicBezTo>
                    <a:pt x="989123" y="283846"/>
                    <a:pt x="981187" y="296107"/>
                    <a:pt x="976498" y="309451"/>
                  </a:cubicBezTo>
                  <a:cubicBezTo>
                    <a:pt x="978302" y="312696"/>
                    <a:pt x="977580" y="317024"/>
                    <a:pt x="972891" y="318106"/>
                  </a:cubicBezTo>
                  <a:cubicBezTo>
                    <a:pt x="972891" y="318106"/>
                    <a:pt x="972891" y="318106"/>
                    <a:pt x="972530" y="318106"/>
                  </a:cubicBezTo>
                  <a:cubicBezTo>
                    <a:pt x="972170" y="318466"/>
                    <a:pt x="971448" y="318466"/>
                    <a:pt x="971087" y="318466"/>
                  </a:cubicBezTo>
                  <a:cubicBezTo>
                    <a:pt x="958463" y="320269"/>
                    <a:pt x="946199" y="320630"/>
                    <a:pt x="933935" y="320269"/>
                  </a:cubicBezTo>
                  <a:cubicBezTo>
                    <a:pt x="926721" y="319909"/>
                    <a:pt x="915900" y="320991"/>
                    <a:pt x="910128" y="315581"/>
                  </a:cubicBezTo>
                  <a:cubicBezTo>
                    <a:pt x="907603" y="314499"/>
                    <a:pt x="905800" y="311975"/>
                    <a:pt x="906521" y="308729"/>
                  </a:cubicBezTo>
                  <a:cubicBezTo>
                    <a:pt x="931771" y="206671"/>
                    <a:pt x="980466" y="112185"/>
                    <a:pt x="1014372" y="13372"/>
                  </a:cubicBezTo>
                  <a:cubicBezTo>
                    <a:pt x="1014011" y="13372"/>
                    <a:pt x="1013290" y="13012"/>
                    <a:pt x="1012569" y="12651"/>
                  </a:cubicBezTo>
                  <a:cubicBezTo>
                    <a:pt x="1010044" y="11569"/>
                    <a:pt x="1011486" y="7242"/>
                    <a:pt x="1014372" y="7602"/>
                  </a:cubicBezTo>
                  <a:cubicBezTo>
                    <a:pt x="1015454" y="7602"/>
                    <a:pt x="1016536" y="7602"/>
                    <a:pt x="1017618" y="7602"/>
                  </a:cubicBezTo>
                  <a:cubicBezTo>
                    <a:pt x="1018701" y="6881"/>
                    <a:pt x="1019422" y="7242"/>
                    <a:pt x="1020504" y="7602"/>
                  </a:cubicBezTo>
                  <a:cubicBezTo>
                    <a:pt x="1041064" y="8323"/>
                    <a:pt x="1061624" y="6520"/>
                    <a:pt x="1082185" y="6520"/>
                  </a:cubicBezTo>
                  <a:close/>
                  <a:moveTo>
                    <a:pt x="889562" y="4427"/>
                  </a:moveTo>
                  <a:cubicBezTo>
                    <a:pt x="895730" y="4788"/>
                    <a:pt x="896819" y="11645"/>
                    <a:pt x="893553" y="14893"/>
                  </a:cubicBezTo>
                  <a:cubicBezTo>
                    <a:pt x="902262" y="111248"/>
                    <a:pt x="894642" y="207602"/>
                    <a:pt x="893916" y="304318"/>
                  </a:cubicBezTo>
                  <a:cubicBezTo>
                    <a:pt x="893916" y="304679"/>
                    <a:pt x="893916" y="305039"/>
                    <a:pt x="893916" y="305039"/>
                  </a:cubicBezTo>
                  <a:cubicBezTo>
                    <a:pt x="898270" y="307927"/>
                    <a:pt x="896819" y="316227"/>
                    <a:pt x="890288" y="316588"/>
                  </a:cubicBezTo>
                  <a:cubicBezTo>
                    <a:pt x="877588" y="317309"/>
                    <a:pt x="864888" y="316588"/>
                    <a:pt x="852188" y="315866"/>
                  </a:cubicBezTo>
                  <a:cubicBezTo>
                    <a:pt x="843116" y="315505"/>
                    <a:pt x="831868" y="316948"/>
                    <a:pt x="824610" y="311535"/>
                  </a:cubicBezTo>
                  <a:cubicBezTo>
                    <a:pt x="823159" y="310814"/>
                    <a:pt x="823522" y="309370"/>
                    <a:pt x="824610" y="308648"/>
                  </a:cubicBezTo>
                  <a:cubicBezTo>
                    <a:pt x="824610" y="308287"/>
                    <a:pt x="824973" y="307927"/>
                    <a:pt x="825336" y="307927"/>
                  </a:cubicBezTo>
                  <a:cubicBezTo>
                    <a:pt x="819168" y="290243"/>
                    <a:pt x="824610" y="271478"/>
                    <a:pt x="825336" y="253073"/>
                  </a:cubicBezTo>
                  <a:cubicBezTo>
                    <a:pt x="826062" y="227451"/>
                    <a:pt x="824973" y="202911"/>
                    <a:pt x="823159" y="177649"/>
                  </a:cubicBezTo>
                  <a:cubicBezTo>
                    <a:pt x="819168" y="124600"/>
                    <a:pt x="813725" y="65777"/>
                    <a:pt x="823885" y="12728"/>
                  </a:cubicBezTo>
                  <a:cubicBezTo>
                    <a:pt x="823159" y="11285"/>
                    <a:pt x="823522" y="9480"/>
                    <a:pt x="825336" y="8758"/>
                  </a:cubicBezTo>
                  <a:cubicBezTo>
                    <a:pt x="826425" y="7676"/>
                    <a:pt x="828602" y="7676"/>
                    <a:pt x="830053" y="8398"/>
                  </a:cubicBezTo>
                  <a:cubicBezTo>
                    <a:pt x="850010" y="8037"/>
                    <a:pt x="869605" y="3345"/>
                    <a:pt x="889562" y="4427"/>
                  </a:cubicBezTo>
                  <a:close/>
                  <a:moveTo>
                    <a:pt x="386732" y="4350"/>
                  </a:moveTo>
                  <a:cubicBezTo>
                    <a:pt x="422924" y="5751"/>
                    <a:pt x="463175" y="16825"/>
                    <a:pt x="483741" y="44103"/>
                  </a:cubicBezTo>
                  <a:cubicBezTo>
                    <a:pt x="508996" y="77233"/>
                    <a:pt x="529201" y="135930"/>
                    <a:pt x="524511" y="177342"/>
                  </a:cubicBezTo>
                  <a:cubicBezTo>
                    <a:pt x="519820" y="216593"/>
                    <a:pt x="497090" y="265927"/>
                    <a:pt x="463897" y="289334"/>
                  </a:cubicBezTo>
                  <a:cubicBezTo>
                    <a:pt x="395707" y="337948"/>
                    <a:pt x="281696" y="321383"/>
                    <a:pt x="240204" y="245041"/>
                  </a:cubicBezTo>
                  <a:cubicBezTo>
                    <a:pt x="204125" y="178782"/>
                    <a:pt x="218557" y="47704"/>
                    <a:pt x="304426" y="26098"/>
                  </a:cubicBezTo>
                  <a:cubicBezTo>
                    <a:pt x="319218" y="16735"/>
                    <a:pt x="335093" y="8453"/>
                    <a:pt x="352772" y="5931"/>
                  </a:cubicBezTo>
                  <a:cubicBezTo>
                    <a:pt x="363055" y="4491"/>
                    <a:pt x="374668" y="3883"/>
                    <a:pt x="386732" y="4350"/>
                  </a:cubicBezTo>
                  <a:close/>
                  <a:moveTo>
                    <a:pt x="97210" y="961"/>
                  </a:moveTo>
                  <a:cubicBezTo>
                    <a:pt x="124203" y="-3005"/>
                    <a:pt x="186825" y="4567"/>
                    <a:pt x="195822" y="37379"/>
                  </a:cubicBezTo>
                  <a:cubicBezTo>
                    <a:pt x="195822" y="38461"/>
                    <a:pt x="195822" y="39182"/>
                    <a:pt x="195463" y="39903"/>
                  </a:cubicBezTo>
                  <a:cubicBezTo>
                    <a:pt x="197262" y="41706"/>
                    <a:pt x="198342" y="44590"/>
                    <a:pt x="196902" y="47114"/>
                  </a:cubicBezTo>
                  <a:cubicBezTo>
                    <a:pt x="184666" y="64782"/>
                    <a:pt x="167031" y="80286"/>
                    <a:pt x="149755" y="93267"/>
                  </a:cubicBezTo>
                  <a:cubicBezTo>
                    <a:pt x="145796" y="96512"/>
                    <a:pt x="140398" y="91825"/>
                    <a:pt x="143277" y="87858"/>
                  </a:cubicBezTo>
                  <a:cubicBezTo>
                    <a:pt x="132840" y="82810"/>
                    <a:pt x="121323" y="81008"/>
                    <a:pt x="110166" y="81729"/>
                  </a:cubicBezTo>
                  <a:cubicBezTo>
                    <a:pt x="101889" y="81729"/>
                    <a:pt x="95051" y="84253"/>
                    <a:pt x="88213" y="89661"/>
                  </a:cubicBezTo>
                  <a:cubicBezTo>
                    <a:pt x="81015" y="110214"/>
                    <a:pt x="85693" y="121752"/>
                    <a:pt x="102968" y="123915"/>
                  </a:cubicBezTo>
                  <a:cubicBezTo>
                    <a:pt x="122763" y="127521"/>
                    <a:pt x="146156" y="125718"/>
                    <a:pt x="164511" y="135453"/>
                  </a:cubicBezTo>
                  <a:cubicBezTo>
                    <a:pt x="201581" y="154563"/>
                    <a:pt x="222815" y="196389"/>
                    <a:pt x="211658" y="237855"/>
                  </a:cubicBezTo>
                  <a:cubicBezTo>
                    <a:pt x="183946" y="339535"/>
                    <a:pt x="79575" y="334487"/>
                    <a:pt x="6875" y="281844"/>
                  </a:cubicBezTo>
                  <a:cubicBezTo>
                    <a:pt x="1477" y="277878"/>
                    <a:pt x="4356" y="269585"/>
                    <a:pt x="9035" y="268142"/>
                  </a:cubicBezTo>
                  <a:cubicBezTo>
                    <a:pt x="21631" y="251196"/>
                    <a:pt x="36747" y="236412"/>
                    <a:pt x="52583" y="222350"/>
                  </a:cubicBezTo>
                  <a:cubicBezTo>
                    <a:pt x="54742" y="220547"/>
                    <a:pt x="57261" y="220547"/>
                    <a:pt x="59061" y="221629"/>
                  </a:cubicBezTo>
                  <a:cubicBezTo>
                    <a:pt x="60500" y="221629"/>
                    <a:pt x="61940" y="222350"/>
                    <a:pt x="63020" y="223432"/>
                  </a:cubicBezTo>
                  <a:cubicBezTo>
                    <a:pt x="73457" y="233167"/>
                    <a:pt x="122043" y="253359"/>
                    <a:pt x="131400" y="232085"/>
                  </a:cubicBezTo>
                  <a:cubicBezTo>
                    <a:pt x="149395" y="191341"/>
                    <a:pt x="74536" y="193505"/>
                    <a:pt x="54382" y="186654"/>
                  </a:cubicBezTo>
                  <a:cubicBezTo>
                    <a:pt x="10474" y="172231"/>
                    <a:pt x="-8600" y="135814"/>
                    <a:pt x="3636" y="90743"/>
                  </a:cubicBezTo>
                  <a:cubicBezTo>
                    <a:pt x="16233" y="43508"/>
                    <a:pt x="48264" y="8533"/>
                    <a:pt x="97210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AE858828-2004-6842-81D1-485BC01EBC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94479" y="5152832"/>
              <a:ext cx="2098738" cy="566827"/>
            </a:xfrm>
            <a:custGeom>
              <a:avLst/>
              <a:gdLst>
                <a:gd name="connsiteX0" fmla="*/ 1025514 w 1175376"/>
                <a:gd name="connsiteY0" fmla="*/ 88807 h 317446"/>
                <a:gd name="connsiteX1" fmla="*/ 1024076 w 1175376"/>
                <a:gd name="connsiteY1" fmla="*/ 92406 h 317446"/>
                <a:gd name="connsiteX2" fmla="*/ 1022639 w 1175376"/>
                <a:gd name="connsiteY2" fmla="*/ 93486 h 317446"/>
                <a:gd name="connsiteX3" fmla="*/ 1022639 w 1175376"/>
                <a:gd name="connsiteY3" fmla="*/ 94926 h 317446"/>
                <a:gd name="connsiteX4" fmla="*/ 993521 w 1175376"/>
                <a:gd name="connsiteY4" fmla="*/ 162228 h 317446"/>
                <a:gd name="connsiteX5" fmla="*/ 992802 w 1175376"/>
                <a:gd name="connsiteY5" fmla="*/ 166907 h 317446"/>
                <a:gd name="connsiteX6" fmla="*/ 993162 w 1175376"/>
                <a:gd name="connsiteY6" fmla="*/ 167267 h 317446"/>
                <a:gd name="connsiteX7" fmla="*/ 994600 w 1175376"/>
                <a:gd name="connsiteY7" fmla="*/ 168706 h 317446"/>
                <a:gd name="connsiteX8" fmla="*/ 1015809 w 1175376"/>
                <a:gd name="connsiteY8" fmla="*/ 173385 h 317446"/>
                <a:gd name="connsiteX9" fmla="*/ 1031625 w 1175376"/>
                <a:gd name="connsiteY9" fmla="*/ 173025 h 317446"/>
                <a:gd name="connsiteX10" fmla="*/ 1051037 w 1175376"/>
                <a:gd name="connsiteY10" fmla="*/ 171585 h 317446"/>
                <a:gd name="connsiteX11" fmla="*/ 1053194 w 1175376"/>
                <a:gd name="connsiteY11" fmla="*/ 168346 h 317446"/>
                <a:gd name="connsiteX12" fmla="*/ 1058945 w 1175376"/>
                <a:gd name="connsiteY12" fmla="*/ 160428 h 317446"/>
                <a:gd name="connsiteX13" fmla="*/ 1041691 w 1175376"/>
                <a:gd name="connsiteY13" fmla="*/ 128757 h 317446"/>
                <a:gd name="connsiteX14" fmla="*/ 1027312 w 1175376"/>
                <a:gd name="connsiteY14" fmla="*/ 97085 h 317446"/>
                <a:gd name="connsiteX15" fmla="*/ 1029469 w 1175376"/>
                <a:gd name="connsiteY15" fmla="*/ 90607 h 317446"/>
                <a:gd name="connsiteX16" fmla="*/ 1025514 w 1175376"/>
                <a:gd name="connsiteY16" fmla="*/ 88807 h 317446"/>
                <a:gd name="connsiteX17" fmla="*/ 603408 w 1175376"/>
                <a:gd name="connsiteY17" fmla="*/ 66343 h 317446"/>
                <a:gd name="connsiteX18" fmla="*/ 601608 w 1175376"/>
                <a:gd name="connsiteY18" fmla="*/ 248101 h 317446"/>
                <a:gd name="connsiteX19" fmla="*/ 606649 w 1175376"/>
                <a:gd name="connsiteY19" fmla="*/ 253871 h 317446"/>
                <a:gd name="connsiteX20" fmla="*/ 610970 w 1175376"/>
                <a:gd name="connsiteY20" fmla="*/ 256035 h 317446"/>
                <a:gd name="connsiteX21" fmla="*/ 724754 w 1175376"/>
                <a:gd name="connsiteY21" fmla="*/ 160107 h 317446"/>
                <a:gd name="connsiteX22" fmla="*/ 610970 w 1175376"/>
                <a:gd name="connsiteY22" fmla="*/ 66343 h 317446"/>
                <a:gd name="connsiteX23" fmla="*/ 834277 w 1175376"/>
                <a:gd name="connsiteY23" fmla="*/ 3807 h 317446"/>
                <a:gd name="connsiteX24" fmla="*/ 868012 w 1175376"/>
                <a:gd name="connsiteY24" fmla="*/ 5969 h 317446"/>
                <a:gd name="connsiteX25" fmla="*/ 867651 w 1175376"/>
                <a:gd name="connsiteY25" fmla="*/ 17856 h 317446"/>
                <a:gd name="connsiteX26" fmla="*/ 870176 w 1175376"/>
                <a:gd name="connsiteY26" fmla="*/ 156540 h 317446"/>
                <a:gd name="connsiteX27" fmla="*/ 869816 w 1175376"/>
                <a:gd name="connsiteY27" fmla="*/ 303149 h 317446"/>
                <a:gd name="connsiteX28" fmla="*/ 869455 w 1175376"/>
                <a:gd name="connsiteY28" fmla="*/ 304230 h 317446"/>
                <a:gd name="connsiteX29" fmla="*/ 865125 w 1175376"/>
                <a:gd name="connsiteY29" fmla="*/ 315397 h 317446"/>
                <a:gd name="connsiteX30" fmla="*/ 823273 w 1175376"/>
                <a:gd name="connsiteY30" fmla="*/ 316117 h 317446"/>
                <a:gd name="connsiteX31" fmla="*/ 799461 w 1175376"/>
                <a:gd name="connsiteY31" fmla="*/ 312155 h 317446"/>
                <a:gd name="connsiteX32" fmla="*/ 800904 w 1175376"/>
                <a:gd name="connsiteY32" fmla="*/ 306031 h 317446"/>
                <a:gd name="connsiteX33" fmla="*/ 801264 w 1175376"/>
                <a:gd name="connsiteY33" fmla="*/ 143932 h 317446"/>
                <a:gd name="connsiteX34" fmla="*/ 800182 w 1175376"/>
                <a:gd name="connsiteY34" fmla="*/ 13533 h 317446"/>
                <a:gd name="connsiteX35" fmla="*/ 800543 w 1175376"/>
                <a:gd name="connsiteY35" fmla="*/ 5969 h 317446"/>
                <a:gd name="connsiteX36" fmla="*/ 834277 w 1175376"/>
                <a:gd name="connsiteY36" fmla="*/ 3807 h 317446"/>
                <a:gd name="connsiteX37" fmla="*/ 574962 w 1175376"/>
                <a:gd name="connsiteY37" fmla="*/ 3593 h 317446"/>
                <a:gd name="connsiteX38" fmla="*/ 633655 w 1175376"/>
                <a:gd name="connsiteY38" fmla="*/ 5396 h 317446"/>
                <a:gd name="connsiteX39" fmla="*/ 704230 w 1175376"/>
                <a:gd name="connsiteY39" fmla="*/ 23428 h 317446"/>
                <a:gd name="connsiteX40" fmla="*/ 783446 w 1175376"/>
                <a:gd name="connsiteY40" fmla="*/ 142436 h 317446"/>
                <a:gd name="connsiteX41" fmla="*/ 723314 w 1175376"/>
                <a:gd name="connsiteY41" fmla="*/ 284886 h 317446"/>
                <a:gd name="connsiteX42" fmla="*/ 548317 w 1175376"/>
                <a:gd name="connsiteY42" fmla="*/ 312654 h 317446"/>
                <a:gd name="connsiteX43" fmla="*/ 543276 w 1175376"/>
                <a:gd name="connsiteY43" fmla="*/ 302917 h 317446"/>
                <a:gd name="connsiteX44" fmla="*/ 542556 w 1175376"/>
                <a:gd name="connsiteY44" fmla="*/ 176336 h 317446"/>
                <a:gd name="connsiteX45" fmla="*/ 543996 w 1175376"/>
                <a:gd name="connsiteY45" fmla="*/ 13691 h 317446"/>
                <a:gd name="connsiteX46" fmla="*/ 548677 w 1175376"/>
                <a:gd name="connsiteY46" fmla="*/ 5396 h 317446"/>
                <a:gd name="connsiteX47" fmla="*/ 574962 w 1175376"/>
                <a:gd name="connsiteY47" fmla="*/ 3593 h 317446"/>
                <a:gd name="connsiteX48" fmla="*/ 68416 w 1175376"/>
                <a:gd name="connsiteY48" fmla="*/ 3088 h 317446"/>
                <a:gd name="connsiteX49" fmla="*/ 69860 w 1175376"/>
                <a:gd name="connsiteY49" fmla="*/ 3448 h 317446"/>
                <a:gd name="connsiteX50" fmla="*/ 75271 w 1175376"/>
                <a:gd name="connsiteY50" fmla="*/ 4530 h 317446"/>
                <a:gd name="connsiteX51" fmla="*/ 88621 w 1175376"/>
                <a:gd name="connsiteY51" fmla="*/ 39495 h 317446"/>
                <a:gd name="connsiteX52" fmla="*/ 115681 w 1175376"/>
                <a:gd name="connsiteY52" fmla="*/ 105460 h 317446"/>
                <a:gd name="connsiteX53" fmla="*/ 159698 w 1175376"/>
                <a:gd name="connsiteY53" fmla="*/ 208192 h 317446"/>
                <a:gd name="connsiteX54" fmla="*/ 201189 w 1175376"/>
                <a:gd name="connsiteY54" fmla="*/ 102936 h 317446"/>
                <a:gd name="connsiteX55" fmla="*/ 241238 w 1175376"/>
                <a:gd name="connsiteY55" fmla="*/ 13541 h 317446"/>
                <a:gd name="connsiteX56" fmla="*/ 242681 w 1175376"/>
                <a:gd name="connsiteY56" fmla="*/ 6692 h 317446"/>
                <a:gd name="connsiteX57" fmla="*/ 311954 w 1175376"/>
                <a:gd name="connsiteY57" fmla="*/ 3088 h 317446"/>
                <a:gd name="connsiteX58" fmla="*/ 317005 w 1175376"/>
                <a:gd name="connsiteY58" fmla="*/ 12820 h 317446"/>
                <a:gd name="connsiteX59" fmla="*/ 317005 w 1175376"/>
                <a:gd name="connsiteY59" fmla="*/ 72657 h 317446"/>
                <a:gd name="connsiteX60" fmla="*/ 316644 w 1175376"/>
                <a:gd name="connsiteY60" fmla="*/ 154122 h 317446"/>
                <a:gd name="connsiteX61" fmla="*/ 314840 w 1175376"/>
                <a:gd name="connsiteY61" fmla="*/ 302994 h 317446"/>
                <a:gd name="connsiteX62" fmla="*/ 313758 w 1175376"/>
                <a:gd name="connsiteY62" fmla="*/ 315250 h 317446"/>
                <a:gd name="connsiteX63" fmla="*/ 275513 w 1175376"/>
                <a:gd name="connsiteY63" fmla="*/ 314168 h 317446"/>
                <a:gd name="connsiteX64" fmla="*/ 254226 w 1175376"/>
                <a:gd name="connsiteY64" fmla="*/ 313087 h 317446"/>
                <a:gd name="connsiteX65" fmla="*/ 245567 w 1175376"/>
                <a:gd name="connsiteY65" fmla="*/ 307680 h 317446"/>
                <a:gd name="connsiteX66" fmla="*/ 246650 w 1175376"/>
                <a:gd name="connsiteY66" fmla="*/ 231262 h 317446"/>
                <a:gd name="connsiteX67" fmla="*/ 251340 w 1175376"/>
                <a:gd name="connsiteY67" fmla="*/ 179715 h 317446"/>
                <a:gd name="connsiteX68" fmla="*/ 228610 w 1175376"/>
                <a:gd name="connsiteY68" fmla="*/ 231983 h 317446"/>
                <a:gd name="connsiteX69" fmla="*/ 201911 w 1175376"/>
                <a:gd name="connsiteY69" fmla="*/ 308401 h 317446"/>
                <a:gd name="connsiteX70" fmla="*/ 197942 w 1175376"/>
                <a:gd name="connsiteY70" fmla="*/ 312366 h 317446"/>
                <a:gd name="connsiteX71" fmla="*/ 193252 w 1175376"/>
                <a:gd name="connsiteY71" fmla="*/ 314168 h 317446"/>
                <a:gd name="connsiteX72" fmla="*/ 148874 w 1175376"/>
                <a:gd name="connsiteY72" fmla="*/ 314529 h 317446"/>
                <a:gd name="connsiteX73" fmla="*/ 121814 w 1175376"/>
                <a:gd name="connsiteY73" fmla="*/ 308761 h 317446"/>
                <a:gd name="connsiteX74" fmla="*/ 122897 w 1175376"/>
                <a:gd name="connsiteY74" fmla="*/ 305157 h 317446"/>
                <a:gd name="connsiteX75" fmla="*/ 88982 w 1175376"/>
                <a:gd name="connsiteY75" fmla="*/ 228017 h 317446"/>
                <a:gd name="connsiteX76" fmla="*/ 72385 w 1175376"/>
                <a:gd name="connsiteY76" fmla="*/ 184762 h 317446"/>
                <a:gd name="connsiteX77" fmla="*/ 74550 w 1175376"/>
                <a:gd name="connsiteY77" fmla="*/ 247483 h 317446"/>
                <a:gd name="connsiteX78" fmla="*/ 75632 w 1175376"/>
                <a:gd name="connsiteY78" fmla="*/ 306599 h 317446"/>
                <a:gd name="connsiteX79" fmla="*/ 68416 w 1175376"/>
                <a:gd name="connsiteY79" fmla="*/ 312006 h 317446"/>
                <a:gd name="connsiteX80" fmla="*/ 36666 w 1175376"/>
                <a:gd name="connsiteY80" fmla="*/ 313808 h 317446"/>
                <a:gd name="connsiteX81" fmla="*/ 9967 w 1175376"/>
                <a:gd name="connsiteY81" fmla="*/ 314168 h 317446"/>
                <a:gd name="connsiteX82" fmla="*/ 4916 w 1175376"/>
                <a:gd name="connsiteY82" fmla="*/ 304436 h 317446"/>
                <a:gd name="connsiteX83" fmla="*/ 1308 w 1175376"/>
                <a:gd name="connsiteY83" fmla="*/ 173587 h 317446"/>
                <a:gd name="connsiteX84" fmla="*/ 3112 w 1175376"/>
                <a:gd name="connsiteY84" fmla="*/ 85274 h 317446"/>
                <a:gd name="connsiteX85" fmla="*/ 3473 w 1175376"/>
                <a:gd name="connsiteY85" fmla="*/ 12099 h 317446"/>
                <a:gd name="connsiteX86" fmla="*/ 4916 w 1175376"/>
                <a:gd name="connsiteY86" fmla="*/ 7413 h 317446"/>
                <a:gd name="connsiteX87" fmla="*/ 68416 w 1175376"/>
                <a:gd name="connsiteY87" fmla="*/ 3088 h 317446"/>
                <a:gd name="connsiteX88" fmla="*/ 427596 w 1175376"/>
                <a:gd name="connsiteY88" fmla="*/ 2628 h 317446"/>
                <a:gd name="connsiteX89" fmla="*/ 517441 w 1175376"/>
                <a:gd name="connsiteY89" fmla="*/ 4748 h 317446"/>
                <a:gd name="connsiteX90" fmla="*/ 521035 w 1175376"/>
                <a:gd name="connsiteY90" fmla="*/ 6191 h 317446"/>
                <a:gd name="connsiteX91" fmla="*/ 521394 w 1175376"/>
                <a:gd name="connsiteY91" fmla="*/ 6552 h 317446"/>
                <a:gd name="connsiteX92" fmla="*/ 523191 w 1175376"/>
                <a:gd name="connsiteY92" fmla="*/ 14128 h 317446"/>
                <a:gd name="connsiteX93" fmla="*/ 523551 w 1175376"/>
                <a:gd name="connsiteY93" fmla="*/ 67165 h 317446"/>
                <a:gd name="connsiteX94" fmla="*/ 519957 w 1175376"/>
                <a:gd name="connsiteY94" fmla="*/ 72577 h 317446"/>
                <a:gd name="connsiteX95" fmla="*/ 514925 w 1175376"/>
                <a:gd name="connsiteY95" fmla="*/ 74742 h 317446"/>
                <a:gd name="connsiteX96" fmla="*/ 400643 w 1175376"/>
                <a:gd name="connsiteY96" fmla="*/ 71495 h 317446"/>
                <a:gd name="connsiteX97" fmla="*/ 403158 w 1175376"/>
                <a:gd name="connsiteY97" fmla="*/ 123449 h 317446"/>
                <a:gd name="connsiteX98" fmla="*/ 472519 w 1175376"/>
                <a:gd name="connsiteY98" fmla="*/ 118759 h 317446"/>
                <a:gd name="connsiteX99" fmla="*/ 518519 w 1175376"/>
                <a:gd name="connsiteY99" fmla="*/ 121646 h 317446"/>
                <a:gd name="connsiteX100" fmla="*/ 521394 w 1175376"/>
                <a:gd name="connsiteY100" fmla="*/ 132830 h 317446"/>
                <a:gd name="connsiteX101" fmla="*/ 524629 w 1175376"/>
                <a:gd name="connsiteY101" fmla="*/ 189475 h 317446"/>
                <a:gd name="connsiteX102" fmla="*/ 517800 w 1175376"/>
                <a:gd name="connsiteY102" fmla="*/ 193805 h 317446"/>
                <a:gd name="connsiteX103" fmla="*/ 512769 w 1175376"/>
                <a:gd name="connsiteY103" fmla="*/ 196330 h 317446"/>
                <a:gd name="connsiteX104" fmla="*/ 400283 w 1175376"/>
                <a:gd name="connsiteY104" fmla="*/ 189475 h 317446"/>
                <a:gd name="connsiteX105" fmla="*/ 404236 w 1175376"/>
                <a:gd name="connsiteY105" fmla="*/ 219782 h 317446"/>
                <a:gd name="connsiteX106" fmla="*/ 404955 w 1175376"/>
                <a:gd name="connsiteY106" fmla="*/ 245038 h 317446"/>
                <a:gd name="connsiteX107" fmla="*/ 464972 w 1175376"/>
                <a:gd name="connsiteY107" fmla="*/ 243594 h 317446"/>
                <a:gd name="connsiteX108" fmla="*/ 517082 w 1175376"/>
                <a:gd name="connsiteY108" fmla="*/ 245398 h 317446"/>
                <a:gd name="connsiteX109" fmla="*/ 521035 w 1175376"/>
                <a:gd name="connsiteY109" fmla="*/ 251171 h 317446"/>
                <a:gd name="connsiteX110" fmla="*/ 523551 w 1175376"/>
                <a:gd name="connsiteY110" fmla="*/ 306734 h 317446"/>
                <a:gd name="connsiteX111" fmla="*/ 523551 w 1175376"/>
                <a:gd name="connsiteY111" fmla="*/ 307094 h 317446"/>
                <a:gd name="connsiteX112" fmla="*/ 517082 w 1175376"/>
                <a:gd name="connsiteY112" fmla="*/ 316114 h 317446"/>
                <a:gd name="connsiteX113" fmla="*/ 346017 w 1175376"/>
                <a:gd name="connsiteY113" fmla="*/ 311424 h 317446"/>
                <a:gd name="connsiteX114" fmla="*/ 339548 w 1175376"/>
                <a:gd name="connsiteY114" fmla="*/ 310702 h 317446"/>
                <a:gd name="connsiteX115" fmla="*/ 337032 w 1175376"/>
                <a:gd name="connsiteY115" fmla="*/ 310342 h 317446"/>
                <a:gd name="connsiteX116" fmla="*/ 336314 w 1175376"/>
                <a:gd name="connsiteY116" fmla="*/ 305290 h 317446"/>
                <a:gd name="connsiteX117" fmla="*/ 337032 w 1175376"/>
                <a:gd name="connsiteY117" fmla="*/ 304930 h 317446"/>
                <a:gd name="connsiteX118" fmla="*/ 335236 w 1175376"/>
                <a:gd name="connsiteY118" fmla="*/ 249006 h 317446"/>
                <a:gd name="connsiteX119" fmla="*/ 333798 w 1175376"/>
                <a:gd name="connsiteY119" fmla="*/ 169271 h 317446"/>
                <a:gd name="connsiteX120" fmla="*/ 333798 w 1175376"/>
                <a:gd name="connsiteY120" fmla="*/ 10160 h 317446"/>
                <a:gd name="connsiteX121" fmla="*/ 333798 w 1175376"/>
                <a:gd name="connsiteY121" fmla="*/ 9438 h 317446"/>
                <a:gd name="connsiteX122" fmla="*/ 337751 w 1175376"/>
                <a:gd name="connsiteY122" fmla="*/ 5109 h 317446"/>
                <a:gd name="connsiteX123" fmla="*/ 427596 w 1175376"/>
                <a:gd name="connsiteY123" fmla="*/ 2628 h 317446"/>
                <a:gd name="connsiteX124" fmla="*/ 1054631 w 1175376"/>
                <a:gd name="connsiteY124" fmla="*/ 631 h 317446"/>
                <a:gd name="connsiteX125" fmla="*/ 1057148 w 1175376"/>
                <a:gd name="connsiteY125" fmla="*/ 2430 h 317446"/>
                <a:gd name="connsiteX126" fmla="*/ 1058226 w 1175376"/>
                <a:gd name="connsiteY126" fmla="*/ 3510 h 317446"/>
                <a:gd name="connsiteX127" fmla="*/ 1081232 w 1175376"/>
                <a:gd name="connsiteY127" fmla="*/ 68293 h 317446"/>
                <a:gd name="connsiteX128" fmla="*/ 1116820 w 1175376"/>
                <a:gd name="connsiteY128" fmla="*/ 147112 h 317446"/>
                <a:gd name="connsiteX129" fmla="*/ 1147016 w 1175376"/>
                <a:gd name="connsiteY129" fmla="*/ 243566 h 317446"/>
                <a:gd name="connsiteX130" fmla="*/ 1175054 w 1175376"/>
                <a:gd name="connsiteY130" fmla="*/ 304390 h 317446"/>
                <a:gd name="connsiteX131" fmla="*/ 1172179 w 1175376"/>
                <a:gd name="connsiteY131" fmla="*/ 311228 h 317446"/>
                <a:gd name="connsiteX132" fmla="*/ 1165708 w 1175376"/>
                <a:gd name="connsiteY132" fmla="*/ 316987 h 317446"/>
                <a:gd name="connsiteX133" fmla="*/ 1106395 w 1175376"/>
                <a:gd name="connsiteY133" fmla="*/ 314108 h 317446"/>
                <a:gd name="connsiteX134" fmla="*/ 1095252 w 1175376"/>
                <a:gd name="connsiteY134" fmla="*/ 310869 h 317446"/>
                <a:gd name="connsiteX135" fmla="*/ 1076200 w 1175376"/>
                <a:gd name="connsiteY135" fmla="*/ 257603 h 317446"/>
                <a:gd name="connsiteX136" fmla="*/ 1067932 w 1175376"/>
                <a:gd name="connsiteY136" fmla="*/ 232769 h 317446"/>
                <a:gd name="connsiteX137" fmla="*/ 1065416 w 1175376"/>
                <a:gd name="connsiteY137" fmla="*/ 232769 h 317446"/>
                <a:gd name="connsiteX138" fmla="*/ 1029469 w 1175376"/>
                <a:gd name="connsiteY138" fmla="*/ 232409 h 317446"/>
                <a:gd name="connsiteX139" fmla="*/ 980221 w 1175376"/>
                <a:gd name="connsiteY139" fmla="*/ 228450 h 317446"/>
                <a:gd name="connsiteX140" fmla="*/ 967999 w 1175376"/>
                <a:gd name="connsiteY140" fmla="*/ 269479 h 317446"/>
                <a:gd name="connsiteX141" fmla="*/ 955058 w 1175376"/>
                <a:gd name="connsiteY141" fmla="*/ 308349 h 317446"/>
                <a:gd name="connsiteX142" fmla="*/ 945352 w 1175376"/>
                <a:gd name="connsiteY142" fmla="*/ 313748 h 317446"/>
                <a:gd name="connsiteX143" fmla="*/ 890713 w 1175376"/>
                <a:gd name="connsiteY143" fmla="*/ 311588 h 317446"/>
                <a:gd name="connsiteX144" fmla="*/ 886039 w 1175376"/>
                <a:gd name="connsiteY144" fmla="*/ 310149 h 317446"/>
                <a:gd name="connsiteX145" fmla="*/ 884961 w 1175376"/>
                <a:gd name="connsiteY145" fmla="*/ 309789 h 317446"/>
                <a:gd name="connsiteX146" fmla="*/ 884242 w 1175376"/>
                <a:gd name="connsiteY146" fmla="*/ 305830 h 317446"/>
                <a:gd name="connsiteX147" fmla="*/ 884602 w 1175376"/>
                <a:gd name="connsiteY147" fmla="*/ 304390 h 317446"/>
                <a:gd name="connsiteX148" fmla="*/ 989927 w 1175376"/>
                <a:gd name="connsiteY148" fmla="*/ 8189 h 317446"/>
                <a:gd name="connsiteX149" fmla="*/ 991365 w 1175376"/>
                <a:gd name="connsiteY149" fmla="*/ 4230 h 317446"/>
                <a:gd name="connsiteX150" fmla="*/ 1025155 w 1175376"/>
                <a:gd name="connsiteY150" fmla="*/ 2430 h 317446"/>
                <a:gd name="connsiteX151" fmla="*/ 1054631 w 1175376"/>
                <a:gd name="connsiteY151" fmla="*/ 631 h 31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175376" h="317446">
                  <a:moveTo>
                    <a:pt x="1025514" y="88807"/>
                  </a:moveTo>
                  <a:cubicBezTo>
                    <a:pt x="1025155" y="89887"/>
                    <a:pt x="1024436" y="90967"/>
                    <a:pt x="1024076" y="92406"/>
                  </a:cubicBezTo>
                  <a:cubicBezTo>
                    <a:pt x="1022998" y="91687"/>
                    <a:pt x="1021920" y="92406"/>
                    <a:pt x="1022639" y="93486"/>
                  </a:cubicBezTo>
                  <a:cubicBezTo>
                    <a:pt x="1022639" y="94206"/>
                    <a:pt x="1022639" y="94566"/>
                    <a:pt x="1022639" y="94926"/>
                  </a:cubicBezTo>
                  <a:cubicBezTo>
                    <a:pt x="1011854" y="116880"/>
                    <a:pt x="1002149" y="138834"/>
                    <a:pt x="993521" y="162228"/>
                  </a:cubicBezTo>
                  <a:cubicBezTo>
                    <a:pt x="992443" y="163308"/>
                    <a:pt x="991724" y="164747"/>
                    <a:pt x="992802" y="166907"/>
                  </a:cubicBezTo>
                  <a:cubicBezTo>
                    <a:pt x="992802" y="166907"/>
                    <a:pt x="992802" y="166907"/>
                    <a:pt x="993162" y="167267"/>
                  </a:cubicBezTo>
                  <a:cubicBezTo>
                    <a:pt x="993521" y="167627"/>
                    <a:pt x="993881" y="168346"/>
                    <a:pt x="994600" y="168706"/>
                  </a:cubicBezTo>
                  <a:cubicBezTo>
                    <a:pt x="999632" y="173745"/>
                    <a:pt x="1008979" y="173385"/>
                    <a:pt x="1015809" y="173385"/>
                  </a:cubicBezTo>
                  <a:cubicBezTo>
                    <a:pt x="1020841" y="173385"/>
                    <a:pt x="1026233" y="173025"/>
                    <a:pt x="1031625" y="173025"/>
                  </a:cubicBezTo>
                  <a:cubicBezTo>
                    <a:pt x="1038815" y="173025"/>
                    <a:pt x="1044207" y="175904"/>
                    <a:pt x="1051037" y="171585"/>
                  </a:cubicBezTo>
                  <a:cubicBezTo>
                    <a:pt x="1052115" y="170866"/>
                    <a:pt x="1052834" y="169786"/>
                    <a:pt x="1053194" y="168346"/>
                  </a:cubicBezTo>
                  <a:cubicBezTo>
                    <a:pt x="1056788" y="167627"/>
                    <a:pt x="1060383" y="165107"/>
                    <a:pt x="1058945" y="160428"/>
                  </a:cubicBezTo>
                  <a:cubicBezTo>
                    <a:pt x="1055710" y="148552"/>
                    <a:pt x="1047802" y="139554"/>
                    <a:pt x="1041691" y="128757"/>
                  </a:cubicBezTo>
                  <a:cubicBezTo>
                    <a:pt x="1035580" y="118679"/>
                    <a:pt x="1033063" y="107163"/>
                    <a:pt x="1027312" y="97085"/>
                  </a:cubicBezTo>
                  <a:cubicBezTo>
                    <a:pt x="1028031" y="94926"/>
                    <a:pt x="1028750" y="93126"/>
                    <a:pt x="1029469" y="90607"/>
                  </a:cubicBezTo>
                  <a:cubicBezTo>
                    <a:pt x="1030187" y="88447"/>
                    <a:pt x="1026593" y="87008"/>
                    <a:pt x="1025514" y="88807"/>
                  </a:cubicBezTo>
                  <a:close/>
                  <a:moveTo>
                    <a:pt x="603408" y="66343"/>
                  </a:moveTo>
                  <a:cubicBezTo>
                    <a:pt x="602328" y="126929"/>
                    <a:pt x="601248" y="187515"/>
                    <a:pt x="601608" y="248101"/>
                  </a:cubicBezTo>
                  <a:cubicBezTo>
                    <a:pt x="601608" y="251708"/>
                    <a:pt x="604129" y="253511"/>
                    <a:pt x="606649" y="253871"/>
                  </a:cubicBezTo>
                  <a:cubicBezTo>
                    <a:pt x="607729" y="254953"/>
                    <a:pt x="608810" y="255675"/>
                    <a:pt x="610970" y="256035"/>
                  </a:cubicBezTo>
                  <a:cubicBezTo>
                    <a:pt x="670382" y="263969"/>
                    <a:pt x="725474" y="222496"/>
                    <a:pt x="724754" y="160107"/>
                  </a:cubicBezTo>
                  <a:cubicBezTo>
                    <a:pt x="724034" y="91227"/>
                    <a:pt x="672183" y="64540"/>
                    <a:pt x="610970" y="66343"/>
                  </a:cubicBezTo>
                  <a:close/>
                  <a:moveTo>
                    <a:pt x="834277" y="3807"/>
                  </a:moveTo>
                  <a:cubicBezTo>
                    <a:pt x="845823" y="3537"/>
                    <a:pt x="857368" y="3988"/>
                    <a:pt x="868012" y="5969"/>
                  </a:cubicBezTo>
                  <a:cubicBezTo>
                    <a:pt x="873784" y="7049"/>
                    <a:pt x="873063" y="16775"/>
                    <a:pt x="867651" y="17856"/>
                  </a:cubicBezTo>
                  <a:cubicBezTo>
                    <a:pt x="874506" y="63964"/>
                    <a:pt x="870898" y="110072"/>
                    <a:pt x="870176" y="156540"/>
                  </a:cubicBezTo>
                  <a:cubicBezTo>
                    <a:pt x="869816" y="205530"/>
                    <a:pt x="869455" y="254520"/>
                    <a:pt x="869816" y="303149"/>
                  </a:cubicBezTo>
                  <a:cubicBezTo>
                    <a:pt x="869816" y="303509"/>
                    <a:pt x="869455" y="303870"/>
                    <a:pt x="869455" y="304230"/>
                  </a:cubicBezTo>
                  <a:cubicBezTo>
                    <a:pt x="873063" y="307832"/>
                    <a:pt x="871620" y="315036"/>
                    <a:pt x="865125" y="315397"/>
                  </a:cubicBezTo>
                  <a:cubicBezTo>
                    <a:pt x="851415" y="315757"/>
                    <a:pt x="837344" y="316117"/>
                    <a:pt x="823273" y="316117"/>
                  </a:cubicBezTo>
                  <a:cubicBezTo>
                    <a:pt x="816418" y="316477"/>
                    <a:pt x="804872" y="317558"/>
                    <a:pt x="799461" y="312155"/>
                  </a:cubicBezTo>
                  <a:cubicBezTo>
                    <a:pt x="797657" y="309993"/>
                    <a:pt x="798378" y="307112"/>
                    <a:pt x="800904" y="306031"/>
                  </a:cubicBezTo>
                  <a:cubicBezTo>
                    <a:pt x="800182" y="251998"/>
                    <a:pt x="801625" y="197965"/>
                    <a:pt x="801264" y="143932"/>
                  </a:cubicBezTo>
                  <a:cubicBezTo>
                    <a:pt x="800904" y="100706"/>
                    <a:pt x="796935" y="56760"/>
                    <a:pt x="800182" y="13533"/>
                  </a:cubicBezTo>
                  <a:cubicBezTo>
                    <a:pt x="795492" y="12813"/>
                    <a:pt x="795853" y="6329"/>
                    <a:pt x="800543" y="5969"/>
                  </a:cubicBezTo>
                  <a:cubicBezTo>
                    <a:pt x="811186" y="5068"/>
                    <a:pt x="822732" y="4078"/>
                    <a:pt x="834277" y="3807"/>
                  </a:cubicBezTo>
                  <a:close/>
                  <a:moveTo>
                    <a:pt x="574962" y="3593"/>
                  </a:moveTo>
                  <a:cubicBezTo>
                    <a:pt x="594407" y="3593"/>
                    <a:pt x="614211" y="3954"/>
                    <a:pt x="633655" y="5396"/>
                  </a:cubicBezTo>
                  <a:cubicBezTo>
                    <a:pt x="659220" y="6839"/>
                    <a:pt x="681905" y="11167"/>
                    <a:pt x="704230" y="23428"/>
                  </a:cubicBezTo>
                  <a:cubicBezTo>
                    <a:pt x="747079" y="46869"/>
                    <a:pt x="781286" y="91227"/>
                    <a:pt x="783446" y="142436"/>
                  </a:cubicBezTo>
                  <a:cubicBezTo>
                    <a:pt x="785607" y="193285"/>
                    <a:pt x="771204" y="257838"/>
                    <a:pt x="723314" y="284886"/>
                  </a:cubicBezTo>
                  <a:cubicBezTo>
                    <a:pt x="670022" y="315179"/>
                    <a:pt x="608449" y="319146"/>
                    <a:pt x="548317" y="312654"/>
                  </a:cubicBezTo>
                  <a:cubicBezTo>
                    <a:pt x="543276" y="312294"/>
                    <a:pt x="541475" y="306524"/>
                    <a:pt x="543276" y="302917"/>
                  </a:cubicBezTo>
                  <a:cubicBezTo>
                    <a:pt x="533554" y="264690"/>
                    <a:pt x="542556" y="214923"/>
                    <a:pt x="542556" y="176336"/>
                  </a:cubicBezTo>
                  <a:cubicBezTo>
                    <a:pt x="542556" y="122602"/>
                    <a:pt x="537515" y="66704"/>
                    <a:pt x="543996" y="13691"/>
                  </a:cubicBezTo>
                  <a:cubicBezTo>
                    <a:pt x="540395" y="10445"/>
                    <a:pt x="543996" y="4315"/>
                    <a:pt x="548677" y="5396"/>
                  </a:cubicBezTo>
                  <a:cubicBezTo>
                    <a:pt x="556959" y="7560"/>
                    <a:pt x="566681" y="3593"/>
                    <a:pt x="574962" y="3593"/>
                  </a:cubicBezTo>
                  <a:close/>
                  <a:moveTo>
                    <a:pt x="68416" y="3088"/>
                  </a:moveTo>
                  <a:cubicBezTo>
                    <a:pt x="68777" y="3088"/>
                    <a:pt x="69499" y="3088"/>
                    <a:pt x="69860" y="3448"/>
                  </a:cubicBezTo>
                  <a:cubicBezTo>
                    <a:pt x="71664" y="2367"/>
                    <a:pt x="73828" y="3088"/>
                    <a:pt x="75271" y="4530"/>
                  </a:cubicBezTo>
                  <a:cubicBezTo>
                    <a:pt x="82127" y="14262"/>
                    <a:pt x="84291" y="28681"/>
                    <a:pt x="88621" y="39495"/>
                  </a:cubicBezTo>
                  <a:cubicBezTo>
                    <a:pt x="96919" y="60762"/>
                    <a:pt x="105578" y="84913"/>
                    <a:pt x="115681" y="105460"/>
                  </a:cubicBezTo>
                  <a:cubicBezTo>
                    <a:pt x="131916" y="139343"/>
                    <a:pt x="145988" y="173227"/>
                    <a:pt x="159698" y="208192"/>
                  </a:cubicBezTo>
                  <a:cubicBezTo>
                    <a:pt x="171243" y="172506"/>
                    <a:pt x="188201" y="137901"/>
                    <a:pt x="201189" y="102936"/>
                  </a:cubicBezTo>
                  <a:cubicBezTo>
                    <a:pt x="212013" y="74460"/>
                    <a:pt x="222476" y="38413"/>
                    <a:pt x="241238" y="13541"/>
                  </a:cubicBezTo>
                  <a:cubicBezTo>
                    <a:pt x="238712" y="11739"/>
                    <a:pt x="239434" y="7053"/>
                    <a:pt x="242681" y="6692"/>
                  </a:cubicBezTo>
                  <a:cubicBezTo>
                    <a:pt x="265050" y="2006"/>
                    <a:pt x="289224" y="3088"/>
                    <a:pt x="311954" y="3088"/>
                  </a:cubicBezTo>
                  <a:cubicBezTo>
                    <a:pt x="317366" y="3088"/>
                    <a:pt x="318809" y="9216"/>
                    <a:pt x="317005" y="12820"/>
                  </a:cubicBezTo>
                  <a:cubicBezTo>
                    <a:pt x="320613" y="31564"/>
                    <a:pt x="317005" y="53913"/>
                    <a:pt x="317005" y="72657"/>
                  </a:cubicBezTo>
                  <a:cubicBezTo>
                    <a:pt x="317005" y="99692"/>
                    <a:pt x="317005" y="127087"/>
                    <a:pt x="316644" y="154122"/>
                  </a:cubicBezTo>
                  <a:cubicBezTo>
                    <a:pt x="315922" y="203506"/>
                    <a:pt x="311232" y="253971"/>
                    <a:pt x="314840" y="302994"/>
                  </a:cubicBezTo>
                  <a:cubicBezTo>
                    <a:pt x="322056" y="304075"/>
                    <a:pt x="321695" y="315250"/>
                    <a:pt x="313758" y="315250"/>
                  </a:cubicBezTo>
                  <a:cubicBezTo>
                    <a:pt x="301130" y="315610"/>
                    <a:pt x="288141" y="314889"/>
                    <a:pt x="275513" y="314168"/>
                  </a:cubicBezTo>
                  <a:cubicBezTo>
                    <a:pt x="270101" y="314168"/>
                    <a:pt x="260360" y="315250"/>
                    <a:pt x="254226" y="313087"/>
                  </a:cubicBezTo>
                  <a:cubicBezTo>
                    <a:pt x="250618" y="314529"/>
                    <a:pt x="245567" y="312727"/>
                    <a:pt x="245567" y="307680"/>
                  </a:cubicBezTo>
                  <a:cubicBezTo>
                    <a:pt x="245567" y="282087"/>
                    <a:pt x="244846" y="256855"/>
                    <a:pt x="246650" y="231262"/>
                  </a:cubicBezTo>
                  <a:cubicBezTo>
                    <a:pt x="247732" y="213959"/>
                    <a:pt x="250258" y="196657"/>
                    <a:pt x="251340" y="179715"/>
                  </a:cubicBezTo>
                  <a:cubicBezTo>
                    <a:pt x="244124" y="197378"/>
                    <a:pt x="236547" y="214320"/>
                    <a:pt x="228610" y="231983"/>
                  </a:cubicBezTo>
                  <a:cubicBezTo>
                    <a:pt x="217425" y="256855"/>
                    <a:pt x="212013" y="283169"/>
                    <a:pt x="201911" y="308401"/>
                  </a:cubicBezTo>
                  <a:cubicBezTo>
                    <a:pt x="201189" y="310564"/>
                    <a:pt x="199746" y="311645"/>
                    <a:pt x="197942" y="312366"/>
                  </a:cubicBezTo>
                  <a:cubicBezTo>
                    <a:pt x="196860" y="313808"/>
                    <a:pt x="195417" y="314529"/>
                    <a:pt x="193252" y="314168"/>
                  </a:cubicBezTo>
                  <a:cubicBezTo>
                    <a:pt x="178820" y="312366"/>
                    <a:pt x="163306" y="314889"/>
                    <a:pt x="148874" y="314529"/>
                  </a:cubicBezTo>
                  <a:cubicBezTo>
                    <a:pt x="139493" y="314529"/>
                    <a:pt x="129391" y="314529"/>
                    <a:pt x="121814" y="308761"/>
                  </a:cubicBezTo>
                  <a:cubicBezTo>
                    <a:pt x="120371" y="307320"/>
                    <a:pt x="121453" y="305517"/>
                    <a:pt x="122897" y="305157"/>
                  </a:cubicBezTo>
                  <a:cubicBezTo>
                    <a:pt x="108826" y="281006"/>
                    <a:pt x="100166" y="253610"/>
                    <a:pt x="88982" y="228017"/>
                  </a:cubicBezTo>
                  <a:cubicBezTo>
                    <a:pt x="83209" y="213959"/>
                    <a:pt x="76715" y="199541"/>
                    <a:pt x="72385" y="184762"/>
                  </a:cubicBezTo>
                  <a:cubicBezTo>
                    <a:pt x="72746" y="205669"/>
                    <a:pt x="72385" y="226576"/>
                    <a:pt x="74550" y="247483"/>
                  </a:cubicBezTo>
                  <a:cubicBezTo>
                    <a:pt x="76715" y="267669"/>
                    <a:pt x="74189" y="287134"/>
                    <a:pt x="75632" y="306599"/>
                  </a:cubicBezTo>
                  <a:cubicBezTo>
                    <a:pt x="75632" y="310564"/>
                    <a:pt x="72024" y="312727"/>
                    <a:pt x="68416" y="312006"/>
                  </a:cubicBezTo>
                  <a:cubicBezTo>
                    <a:pt x="58314" y="314168"/>
                    <a:pt x="47129" y="313808"/>
                    <a:pt x="36666" y="313808"/>
                  </a:cubicBezTo>
                  <a:cubicBezTo>
                    <a:pt x="28007" y="313448"/>
                    <a:pt x="18627" y="311285"/>
                    <a:pt x="9967" y="314168"/>
                  </a:cubicBezTo>
                  <a:cubicBezTo>
                    <a:pt x="4195" y="315971"/>
                    <a:pt x="587" y="307680"/>
                    <a:pt x="4916" y="304436"/>
                  </a:cubicBezTo>
                  <a:cubicBezTo>
                    <a:pt x="-3021" y="262983"/>
                    <a:pt x="948" y="215762"/>
                    <a:pt x="1308" y="173587"/>
                  </a:cubicBezTo>
                  <a:cubicBezTo>
                    <a:pt x="1669" y="144390"/>
                    <a:pt x="4195" y="114832"/>
                    <a:pt x="3112" y="85274"/>
                  </a:cubicBezTo>
                  <a:cubicBezTo>
                    <a:pt x="2391" y="60762"/>
                    <a:pt x="587" y="36250"/>
                    <a:pt x="3473" y="12099"/>
                  </a:cubicBezTo>
                  <a:cubicBezTo>
                    <a:pt x="2391" y="10657"/>
                    <a:pt x="2391" y="7774"/>
                    <a:pt x="4916" y="7413"/>
                  </a:cubicBezTo>
                  <a:cubicBezTo>
                    <a:pt x="25842" y="4169"/>
                    <a:pt x="47129" y="3088"/>
                    <a:pt x="68416" y="3088"/>
                  </a:cubicBezTo>
                  <a:close/>
                  <a:moveTo>
                    <a:pt x="427596" y="2628"/>
                  </a:moveTo>
                  <a:cubicBezTo>
                    <a:pt x="457605" y="2944"/>
                    <a:pt x="487613" y="4026"/>
                    <a:pt x="517441" y="4748"/>
                  </a:cubicBezTo>
                  <a:cubicBezTo>
                    <a:pt x="518879" y="4748"/>
                    <a:pt x="520316" y="5469"/>
                    <a:pt x="521035" y="6191"/>
                  </a:cubicBezTo>
                  <a:cubicBezTo>
                    <a:pt x="521394" y="6191"/>
                    <a:pt x="521394" y="6552"/>
                    <a:pt x="521394" y="6552"/>
                  </a:cubicBezTo>
                  <a:cubicBezTo>
                    <a:pt x="523551" y="8356"/>
                    <a:pt x="523910" y="11603"/>
                    <a:pt x="523191" y="14128"/>
                  </a:cubicBezTo>
                  <a:cubicBezTo>
                    <a:pt x="524629" y="31807"/>
                    <a:pt x="522113" y="49486"/>
                    <a:pt x="523551" y="67165"/>
                  </a:cubicBezTo>
                  <a:cubicBezTo>
                    <a:pt x="523910" y="70052"/>
                    <a:pt x="522113" y="71856"/>
                    <a:pt x="519957" y="72577"/>
                  </a:cubicBezTo>
                  <a:cubicBezTo>
                    <a:pt x="518879" y="74021"/>
                    <a:pt x="517441" y="74742"/>
                    <a:pt x="514925" y="74742"/>
                  </a:cubicBezTo>
                  <a:cubicBezTo>
                    <a:pt x="477191" y="74742"/>
                    <a:pt x="438018" y="77268"/>
                    <a:pt x="400643" y="71495"/>
                  </a:cubicBezTo>
                  <a:cubicBezTo>
                    <a:pt x="402440" y="88813"/>
                    <a:pt x="400283" y="106131"/>
                    <a:pt x="403158" y="123449"/>
                  </a:cubicBezTo>
                  <a:cubicBezTo>
                    <a:pt x="425799" y="120563"/>
                    <a:pt x="449518" y="118398"/>
                    <a:pt x="472519" y="118759"/>
                  </a:cubicBezTo>
                  <a:cubicBezTo>
                    <a:pt x="487613" y="119481"/>
                    <a:pt x="504144" y="116234"/>
                    <a:pt x="518519" y="121646"/>
                  </a:cubicBezTo>
                  <a:cubicBezTo>
                    <a:pt x="523910" y="123449"/>
                    <a:pt x="523910" y="129583"/>
                    <a:pt x="521394" y="132830"/>
                  </a:cubicBezTo>
                  <a:cubicBezTo>
                    <a:pt x="523551" y="151231"/>
                    <a:pt x="530019" y="171435"/>
                    <a:pt x="524629" y="189475"/>
                  </a:cubicBezTo>
                  <a:cubicBezTo>
                    <a:pt x="523551" y="193083"/>
                    <a:pt x="520316" y="194165"/>
                    <a:pt x="517800" y="193805"/>
                  </a:cubicBezTo>
                  <a:cubicBezTo>
                    <a:pt x="516722" y="195248"/>
                    <a:pt x="515285" y="196330"/>
                    <a:pt x="512769" y="196330"/>
                  </a:cubicBezTo>
                  <a:cubicBezTo>
                    <a:pt x="475394" y="196330"/>
                    <a:pt x="437299" y="198134"/>
                    <a:pt x="400283" y="189475"/>
                  </a:cubicBezTo>
                  <a:cubicBezTo>
                    <a:pt x="403158" y="199217"/>
                    <a:pt x="403877" y="210040"/>
                    <a:pt x="404236" y="219782"/>
                  </a:cubicBezTo>
                  <a:cubicBezTo>
                    <a:pt x="404955" y="228080"/>
                    <a:pt x="406033" y="236739"/>
                    <a:pt x="404955" y="245038"/>
                  </a:cubicBezTo>
                  <a:cubicBezTo>
                    <a:pt x="424721" y="240347"/>
                    <a:pt x="444846" y="243234"/>
                    <a:pt x="464972" y="243594"/>
                  </a:cubicBezTo>
                  <a:cubicBezTo>
                    <a:pt x="481144" y="243955"/>
                    <a:pt x="501269" y="239986"/>
                    <a:pt x="517082" y="245398"/>
                  </a:cubicBezTo>
                  <a:cubicBezTo>
                    <a:pt x="519597" y="246120"/>
                    <a:pt x="521035" y="248646"/>
                    <a:pt x="521035" y="251171"/>
                  </a:cubicBezTo>
                  <a:cubicBezTo>
                    <a:pt x="526066" y="265603"/>
                    <a:pt x="524629" y="302043"/>
                    <a:pt x="523551" y="306734"/>
                  </a:cubicBezTo>
                  <a:lnTo>
                    <a:pt x="523551" y="307094"/>
                  </a:lnTo>
                  <a:cubicBezTo>
                    <a:pt x="524629" y="310702"/>
                    <a:pt x="522472" y="316114"/>
                    <a:pt x="517082" y="316114"/>
                  </a:cubicBezTo>
                  <a:cubicBezTo>
                    <a:pt x="461378" y="317197"/>
                    <a:pt x="402080" y="317557"/>
                    <a:pt x="346017" y="311424"/>
                  </a:cubicBezTo>
                  <a:cubicBezTo>
                    <a:pt x="343861" y="312506"/>
                    <a:pt x="341345" y="312506"/>
                    <a:pt x="339548" y="310702"/>
                  </a:cubicBezTo>
                  <a:cubicBezTo>
                    <a:pt x="338829" y="310702"/>
                    <a:pt x="338111" y="310702"/>
                    <a:pt x="337032" y="310342"/>
                  </a:cubicBezTo>
                  <a:cubicBezTo>
                    <a:pt x="334517" y="310342"/>
                    <a:pt x="333439" y="305651"/>
                    <a:pt x="336314" y="305290"/>
                  </a:cubicBezTo>
                  <a:cubicBezTo>
                    <a:pt x="336673" y="304930"/>
                    <a:pt x="337032" y="304930"/>
                    <a:pt x="337032" y="304930"/>
                  </a:cubicBezTo>
                  <a:cubicBezTo>
                    <a:pt x="332001" y="287972"/>
                    <a:pt x="335236" y="265964"/>
                    <a:pt x="335236" y="249006"/>
                  </a:cubicBezTo>
                  <a:cubicBezTo>
                    <a:pt x="335236" y="222668"/>
                    <a:pt x="336673" y="195609"/>
                    <a:pt x="333798" y="169271"/>
                  </a:cubicBezTo>
                  <a:cubicBezTo>
                    <a:pt x="328767" y="118038"/>
                    <a:pt x="329486" y="61393"/>
                    <a:pt x="333798" y="10160"/>
                  </a:cubicBezTo>
                  <a:cubicBezTo>
                    <a:pt x="333798" y="9799"/>
                    <a:pt x="333798" y="9438"/>
                    <a:pt x="333798" y="9438"/>
                  </a:cubicBezTo>
                  <a:cubicBezTo>
                    <a:pt x="333798" y="7273"/>
                    <a:pt x="335236" y="5469"/>
                    <a:pt x="337751" y="5109"/>
                  </a:cubicBezTo>
                  <a:cubicBezTo>
                    <a:pt x="367580" y="2764"/>
                    <a:pt x="397588" y="2313"/>
                    <a:pt x="427596" y="2628"/>
                  </a:cubicBezTo>
                  <a:close/>
                  <a:moveTo>
                    <a:pt x="1054631" y="631"/>
                  </a:moveTo>
                  <a:cubicBezTo>
                    <a:pt x="1056069" y="991"/>
                    <a:pt x="1056788" y="1710"/>
                    <a:pt x="1057148" y="2430"/>
                  </a:cubicBezTo>
                  <a:cubicBezTo>
                    <a:pt x="1057867" y="2430"/>
                    <a:pt x="1057867" y="2790"/>
                    <a:pt x="1058226" y="3510"/>
                  </a:cubicBezTo>
                  <a:cubicBezTo>
                    <a:pt x="1067213" y="24744"/>
                    <a:pt x="1074402" y="45979"/>
                    <a:pt x="1081232" y="68293"/>
                  </a:cubicBezTo>
                  <a:cubicBezTo>
                    <a:pt x="1089860" y="96005"/>
                    <a:pt x="1106395" y="120119"/>
                    <a:pt x="1116820" y="147112"/>
                  </a:cubicBezTo>
                  <a:cubicBezTo>
                    <a:pt x="1128683" y="178424"/>
                    <a:pt x="1132996" y="212615"/>
                    <a:pt x="1147016" y="243566"/>
                  </a:cubicBezTo>
                  <a:cubicBezTo>
                    <a:pt x="1156362" y="263721"/>
                    <a:pt x="1166787" y="283516"/>
                    <a:pt x="1175054" y="304390"/>
                  </a:cubicBezTo>
                  <a:cubicBezTo>
                    <a:pt x="1176133" y="307269"/>
                    <a:pt x="1174335" y="309789"/>
                    <a:pt x="1172179" y="311228"/>
                  </a:cubicBezTo>
                  <a:cubicBezTo>
                    <a:pt x="1171460" y="314108"/>
                    <a:pt x="1169303" y="316987"/>
                    <a:pt x="1165708" y="316987"/>
                  </a:cubicBezTo>
                  <a:cubicBezTo>
                    <a:pt x="1147016" y="316987"/>
                    <a:pt x="1125088" y="319146"/>
                    <a:pt x="1106395" y="314108"/>
                  </a:cubicBezTo>
                  <a:cubicBezTo>
                    <a:pt x="1103160" y="316987"/>
                    <a:pt x="1096690" y="316627"/>
                    <a:pt x="1095252" y="310869"/>
                  </a:cubicBezTo>
                  <a:cubicBezTo>
                    <a:pt x="1089860" y="292513"/>
                    <a:pt x="1083389" y="275238"/>
                    <a:pt x="1076200" y="257603"/>
                  </a:cubicBezTo>
                  <a:cubicBezTo>
                    <a:pt x="1072965" y="249325"/>
                    <a:pt x="1069729" y="241407"/>
                    <a:pt x="1067932" y="232769"/>
                  </a:cubicBezTo>
                  <a:cubicBezTo>
                    <a:pt x="1067213" y="233129"/>
                    <a:pt x="1066135" y="233129"/>
                    <a:pt x="1065416" y="232769"/>
                  </a:cubicBezTo>
                  <a:cubicBezTo>
                    <a:pt x="1053553" y="230610"/>
                    <a:pt x="1041691" y="232769"/>
                    <a:pt x="1029469" y="232409"/>
                  </a:cubicBezTo>
                  <a:cubicBezTo>
                    <a:pt x="1012933" y="232049"/>
                    <a:pt x="996757" y="227731"/>
                    <a:pt x="980221" y="228450"/>
                  </a:cubicBezTo>
                  <a:cubicBezTo>
                    <a:pt x="976626" y="242127"/>
                    <a:pt x="972672" y="256163"/>
                    <a:pt x="967999" y="269479"/>
                  </a:cubicBezTo>
                  <a:cubicBezTo>
                    <a:pt x="963685" y="282076"/>
                    <a:pt x="956855" y="294673"/>
                    <a:pt x="955058" y="308349"/>
                  </a:cubicBezTo>
                  <a:cubicBezTo>
                    <a:pt x="954339" y="313388"/>
                    <a:pt x="949306" y="315187"/>
                    <a:pt x="945352" y="313748"/>
                  </a:cubicBezTo>
                  <a:cubicBezTo>
                    <a:pt x="928098" y="315187"/>
                    <a:pt x="907967" y="316267"/>
                    <a:pt x="890713" y="311588"/>
                  </a:cubicBezTo>
                  <a:cubicBezTo>
                    <a:pt x="888915" y="311588"/>
                    <a:pt x="887118" y="311228"/>
                    <a:pt x="886039" y="310149"/>
                  </a:cubicBezTo>
                  <a:cubicBezTo>
                    <a:pt x="885680" y="310149"/>
                    <a:pt x="885321" y="310149"/>
                    <a:pt x="884961" y="309789"/>
                  </a:cubicBezTo>
                  <a:cubicBezTo>
                    <a:pt x="883523" y="309069"/>
                    <a:pt x="882804" y="306910"/>
                    <a:pt x="884242" y="305830"/>
                  </a:cubicBezTo>
                  <a:cubicBezTo>
                    <a:pt x="884242" y="305110"/>
                    <a:pt x="884242" y="304750"/>
                    <a:pt x="884602" y="304390"/>
                  </a:cubicBezTo>
                  <a:cubicBezTo>
                    <a:pt x="915876" y="204337"/>
                    <a:pt x="951463" y="105723"/>
                    <a:pt x="989927" y="8189"/>
                  </a:cubicBezTo>
                  <a:cubicBezTo>
                    <a:pt x="988848" y="7109"/>
                    <a:pt x="989208" y="4950"/>
                    <a:pt x="991365" y="4230"/>
                  </a:cubicBezTo>
                  <a:cubicBezTo>
                    <a:pt x="1003587" y="271"/>
                    <a:pt x="1012933" y="3510"/>
                    <a:pt x="1025155" y="2430"/>
                  </a:cubicBezTo>
                  <a:cubicBezTo>
                    <a:pt x="1035220" y="1351"/>
                    <a:pt x="1044566" y="-1169"/>
                    <a:pt x="1054631" y="63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</p:grp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28CAA90C-46D1-6247-920F-6FC9E2D56701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6776763" y="573434"/>
            <a:ext cx="4619369" cy="5727778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372363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ransi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446CA33E-96DF-0F41-80C2-753D860E9C8C}"/>
              </a:ext>
            </a:extLst>
          </p:cNvPr>
          <p:cNvGrpSpPr/>
          <p:nvPr userDrawn="1"/>
        </p:nvGrpSpPr>
        <p:grpSpPr>
          <a:xfrm>
            <a:off x="-154541" y="-203257"/>
            <a:ext cx="12450716" cy="7292594"/>
            <a:chOff x="-154541" y="-203257"/>
            <a:chExt cx="12450716" cy="7292594"/>
          </a:xfrm>
          <a:solidFill>
            <a:schemeClr val="accent3">
              <a:alpha val="70000"/>
            </a:schemeClr>
          </a:solidFill>
        </p:grpSpPr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5592E4DA-D715-7748-BC12-76285A26F0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67227" y="835644"/>
              <a:ext cx="483601" cy="317632"/>
            </a:xfrm>
            <a:custGeom>
              <a:avLst/>
              <a:gdLst>
                <a:gd name="connsiteX0" fmla="*/ 102940 w 533080"/>
                <a:gd name="connsiteY0" fmla="*/ 341020 h 350131"/>
                <a:gd name="connsiteX1" fmla="*/ 102579 w 533080"/>
                <a:gd name="connsiteY1" fmla="*/ 348301 h 350131"/>
                <a:gd name="connsiteX2" fmla="*/ 11884 w 533080"/>
                <a:gd name="connsiteY2" fmla="*/ 347534 h 350131"/>
                <a:gd name="connsiteX3" fmla="*/ 11884 w 533080"/>
                <a:gd name="connsiteY3" fmla="*/ 345618 h 350131"/>
                <a:gd name="connsiteX4" fmla="*/ 102940 w 533080"/>
                <a:gd name="connsiteY4" fmla="*/ 341020 h 350131"/>
                <a:gd name="connsiteX5" fmla="*/ 120586 w 533080"/>
                <a:gd name="connsiteY5" fmla="*/ 341011 h 350131"/>
                <a:gd name="connsiteX6" fmla="*/ 120953 w 533080"/>
                <a:gd name="connsiteY6" fmla="*/ 344372 h 350131"/>
                <a:gd name="connsiteX7" fmla="*/ 117656 w 533080"/>
                <a:gd name="connsiteY7" fmla="*/ 345493 h 350131"/>
                <a:gd name="connsiteX8" fmla="*/ 115824 w 533080"/>
                <a:gd name="connsiteY8" fmla="*/ 342131 h 350131"/>
                <a:gd name="connsiteX9" fmla="*/ 120586 w 533080"/>
                <a:gd name="connsiteY9" fmla="*/ 341011 h 350131"/>
                <a:gd name="connsiteX10" fmla="*/ 134817 w 533080"/>
                <a:gd name="connsiteY10" fmla="*/ 339446 h 350131"/>
                <a:gd name="connsiteX11" fmla="*/ 139617 w 533080"/>
                <a:gd name="connsiteY11" fmla="*/ 339843 h 350131"/>
                <a:gd name="connsiteX12" fmla="*/ 139617 w 533080"/>
                <a:gd name="connsiteY12" fmla="*/ 344208 h 350131"/>
                <a:gd name="connsiteX13" fmla="*/ 133710 w 533080"/>
                <a:gd name="connsiteY13" fmla="*/ 344208 h 350131"/>
                <a:gd name="connsiteX14" fmla="*/ 128541 w 533080"/>
                <a:gd name="connsiteY14" fmla="*/ 343812 h 350131"/>
                <a:gd name="connsiteX15" fmla="*/ 128910 w 533080"/>
                <a:gd name="connsiteY15" fmla="*/ 340240 h 350131"/>
                <a:gd name="connsiteX16" fmla="*/ 140804 w 533080"/>
                <a:gd name="connsiteY16" fmla="*/ 295428 h 350131"/>
                <a:gd name="connsiteX17" fmla="*/ 144614 w 533080"/>
                <a:gd name="connsiteY17" fmla="*/ 296463 h 350131"/>
                <a:gd name="connsiteX18" fmla="*/ 141185 w 533080"/>
                <a:gd name="connsiteY18" fmla="*/ 306126 h 350131"/>
                <a:gd name="connsiteX19" fmla="*/ 137375 w 533080"/>
                <a:gd name="connsiteY19" fmla="*/ 304056 h 350131"/>
                <a:gd name="connsiteX20" fmla="*/ 140804 w 533080"/>
                <a:gd name="connsiteY20" fmla="*/ 295428 h 350131"/>
                <a:gd name="connsiteX21" fmla="*/ 131265 w 533080"/>
                <a:gd name="connsiteY21" fmla="*/ 287960 h 350131"/>
                <a:gd name="connsiteX22" fmla="*/ 135145 w 533080"/>
                <a:gd name="connsiteY22" fmla="*/ 289043 h 350131"/>
                <a:gd name="connsiteX23" fmla="*/ 122798 w 533080"/>
                <a:gd name="connsiteY23" fmla="*/ 313216 h 350131"/>
                <a:gd name="connsiteX24" fmla="*/ 118565 w 533080"/>
                <a:gd name="connsiteY24" fmla="*/ 310691 h 350131"/>
                <a:gd name="connsiteX25" fmla="*/ 131265 w 533080"/>
                <a:gd name="connsiteY25" fmla="*/ 287960 h 350131"/>
                <a:gd name="connsiteX26" fmla="*/ 121442 w 533080"/>
                <a:gd name="connsiteY26" fmla="*/ 285299 h 350131"/>
                <a:gd name="connsiteX27" fmla="*/ 124006 w 533080"/>
                <a:gd name="connsiteY27" fmla="*/ 286024 h 350131"/>
                <a:gd name="connsiteX28" fmla="*/ 110451 w 533080"/>
                <a:gd name="connsiteY28" fmla="*/ 313925 h 350131"/>
                <a:gd name="connsiteX29" fmla="*/ 106788 w 533080"/>
                <a:gd name="connsiteY29" fmla="*/ 311751 h 350131"/>
                <a:gd name="connsiteX30" fmla="*/ 121442 w 533080"/>
                <a:gd name="connsiteY30" fmla="*/ 285299 h 350131"/>
                <a:gd name="connsiteX31" fmla="*/ 109945 w 533080"/>
                <a:gd name="connsiteY31" fmla="*/ 284905 h 350131"/>
                <a:gd name="connsiteX32" fmla="*/ 112522 w 533080"/>
                <a:gd name="connsiteY32" fmla="*/ 286323 h 350131"/>
                <a:gd name="connsiteX33" fmla="*/ 92643 w 533080"/>
                <a:gd name="connsiteY33" fmla="*/ 318227 h 350131"/>
                <a:gd name="connsiteX34" fmla="*/ 89330 w 533080"/>
                <a:gd name="connsiteY34" fmla="*/ 315391 h 350131"/>
                <a:gd name="connsiteX35" fmla="*/ 100742 w 533080"/>
                <a:gd name="connsiteY35" fmla="*/ 299439 h 350131"/>
                <a:gd name="connsiteX36" fmla="*/ 109945 w 533080"/>
                <a:gd name="connsiteY36" fmla="*/ 284905 h 350131"/>
                <a:gd name="connsiteX37" fmla="*/ 100028 w 533080"/>
                <a:gd name="connsiteY37" fmla="*/ 277391 h 350131"/>
                <a:gd name="connsiteX38" fmla="*/ 100738 w 533080"/>
                <a:gd name="connsiteY38" fmla="*/ 280222 h 350131"/>
                <a:gd name="connsiteX39" fmla="*/ 82628 w 533080"/>
                <a:gd name="connsiteY39" fmla="*/ 309695 h 350131"/>
                <a:gd name="connsiteX40" fmla="*/ 77657 w 533080"/>
                <a:gd name="connsiteY40" fmla="*/ 306820 h 350131"/>
                <a:gd name="connsiteX41" fmla="*/ 97187 w 533080"/>
                <a:gd name="connsiteY41" fmla="*/ 278065 h 350131"/>
                <a:gd name="connsiteX42" fmla="*/ 100028 w 533080"/>
                <a:gd name="connsiteY42" fmla="*/ 277391 h 350131"/>
                <a:gd name="connsiteX43" fmla="*/ 446794 w 533080"/>
                <a:gd name="connsiteY43" fmla="*/ 272440 h 350131"/>
                <a:gd name="connsiteX44" fmla="*/ 451626 w 533080"/>
                <a:gd name="connsiteY44" fmla="*/ 272440 h 350131"/>
                <a:gd name="connsiteX45" fmla="*/ 451971 w 533080"/>
                <a:gd name="connsiteY45" fmla="*/ 299803 h 350131"/>
                <a:gd name="connsiteX46" fmla="*/ 446449 w 533080"/>
                <a:gd name="connsiteY46" fmla="*/ 300163 h 350131"/>
                <a:gd name="connsiteX47" fmla="*/ 446794 w 533080"/>
                <a:gd name="connsiteY47" fmla="*/ 272440 h 350131"/>
                <a:gd name="connsiteX48" fmla="*/ 89145 w 533080"/>
                <a:gd name="connsiteY48" fmla="*/ 265709 h 350131"/>
                <a:gd name="connsiteX49" fmla="*/ 93128 w 533080"/>
                <a:gd name="connsiteY49" fmla="*/ 266781 h 350131"/>
                <a:gd name="connsiteX50" fmla="*/ 77559 w 533080"/>
                <a:gd name="connsiteY50" fmla="*/ 289300 h 350131"/>
                <a:gd name="connsiteX51" fmla="*/ 61628 w 533080"/>
                <a:gd name="connsiteY51" fmla="*/ 313250 h 350131"/>
                <a:gd name="connsiteX52" fmla="*/ 55835 w 533080"/>
                <a:gd name="connsiteY52" fmla="*/ 308603 h 350131"/>
                <a:gd name="connsiteX53" fmla="*/ 72490 w 533080"/>
                <a:gd name="connsiteY53" fmla="*/ 286083 h 350131"/>
                <a:gd name="connsiteX54" fmla="*/ 89145 w 533080"/>
                <a:gd name="connsiteY54" fmla="*/ 265709 h 350131"/>
                <a:gd name="connsiteX55" fmla="*/ 329 w 533080"/>
                <a:gd name="connsiteY55" fmla="*/ 251581 h 350131"/>
                <a:gd name="connsiteX56" fmla="*/ 2334 w 533080"/>
                <a:gd name="connsiteY56" fmla="*/ 251581 h 350131"/>
                <a:gd name="connsiteX57" fmla="*/ 5342 w 533080"/>
                <a:gd name="connsiteY57" fmla="*/ 341818 h 350131"/>
                <a:gd name="connsiteX58" fmla="*/ 329 w 533080"/>
                <a:gd name="connsiteY58" fmla="*/ 341460 h 350131"/>
                <a:gd name="connsiteX59" fmla="*/ 329 w 533080"/>
                <a:gd name="connsiteY59" fmla="*/ 251581 h 350131"/>
                <a:gd name="connsiteX60" fmla="*/ 79168 w 533080"/>
                <a:gd name="connsiteY60" fmla="*/ 250490 h 350131"/>
                <a:gd name="connsiteX61" fmla="*/ 80100 w 533080"/>
                <a:gd name="connsiteY61" fmla="*/ 253584 h 350131"/>
                <a:gd name="connsiteX62" fmla="*/ 36068 w 533080"/>
                <a:gd name="connsiteY62" fmla="*/ 319228 h 350131"/>
                <a:gd name="connsiteX63" fmla="*/ 30387 w 533080"/>
                <a:gd name="connsiteY63" fmla="*/ 316000 h 350131"/>
                <a:gd name="connsiteX64" fmla="*/ 75839 w 533080"/>
                <a:gd name="connsiteY64" fmla="*/ 251432 h 350131"/>
                <a:gd name="connsiteX65" fmla="*/ 79168 w 533080"/>
                <a:gd name="connsiteY65" fmla="*/ 250490 h 350131"/>
                <a:gd name="connsiteX66" fmla="*/ 459632 w 533080"/>
                <a:gd name="connsiteY66" fmla="*/ 250359 h 350131"/>
                <a:gd name="connsiteX67" fmla="*/ 462048 w 533080"/>
                <a:gd name="connsiteY67" fmla="*/ 250359 h 350131"/>
                <a:gd name="connsiteX68" fmla="*/ 463429 w 533080"/>
                <a:gd name="connsiteY68" fmla="*/ 301039 h 350131"/>
                <a:gd name="connsiteX69" fmla="*/ 459287 w 533080"/>
                <a:gd name="connsiteY69" fmla="*/ 302477 h 350131"/>
                <a:gd name="connsiteX70" fmla="*/ 458597 w 533080"/>
                <a:gd name="connsiteY70" fmla="*/ 280911 h 350131"/>
                <a:gd name="connsiteX71" fmla="*/ 459632 w 533080"/>
                <a:gd name="connsiteY71" fmla="*/ 250359 h 350131"/>
                <a:gd name="connsiteX72" fmla="*/ 473700 w 533080"/>
                <a:gd name="connsiteY72" fmla="*/ 234004 h 350131"/>
                <a:gd name="connsiteX73" fmla="*/ 478390 w 533080"/>
                <a:gd name="connsiteY73" fmla="*/ 234004 h 350131"/>
                <a:gd name="connsiteX74" fmla="*/ 477669 w 533080"/>
                <a:gd name="connsiteY74" fmla="*/ 273577 h 350131"/>
                <a:gd name="connsiteX75" fmla="*/ 477308 w 533080"/>
                <a:gd name="connsiteY75" fmla="*/ 308068 h 350131"/>
                <a:gd name="connsiteX76" fmla="*/ 472979 w 533080"/>
                <a:gd name="connsiteY76" fmla="*/ 308795 h 350131"/>
                <a:gd name="connsiteX77" fmla="*/ 472257 w 533080"/>
                <a:gd name="connsiteY77" fmla="*/ 273577 h 350131"/>
                <a:gd name="connsiteX78" fmla="*/ 473700 w 533080"/>
                <a:gd name="connsiteY78" fmla="*/ 234004 h 350131"/>
                <a:gd name="connsiteX79" fmla="*/ 79192 w 533080"/>
                <a:gd name="connsiteY79" fmla="*/ 220186 h 350131"/>
                <a:gd name="connsiteX80" fmla="*/ 82040 w 533080"/>
                <a:gd name="connsiteY80" fmla="*/ 221615 h 350131"/>
                <a:gd name="connsiteX81" fmla="*/ 31490 w 533080"/>
                <a:gd name="connsiteY81" fmla="*/ 297375 h 350131"/>
                <a:gd name="connsiteX82" fmla="*/ 26506 w 533080"/>
                <a:gd name="connsiteY82" fmla="*/ 294517 h 350131"/>
                <a:gd name="connsiteX83" fmla="*/ 79192 w 533080"/>
                <a:gd name="connsiteY83" fmla="*/ 220186 h 350131"/>
                <a:gd name="connsiteX84" fmla="*/ 486865 w 533080"/>
                <a:gd name="connsiteY84" fmla="*/ 200069 h 350131"/>
                <a:gd name="connsiteX85" fmla="*/ 488276 w 533080"/>
                <a:gd name="connsiteY85" fmla="*/ 200069 h 350131"/>
                <a:gd name="connsiteX86" fmla="*/ 490040 w 533080"/>
                <a:gd name="connsiteY86" fmla="*/ 255886 h 350131"/>
                <a:gd name="connsiteX87" fmla="*/ 490040 w 533080"/>
                <a:gd name="connsiteY87" fmla="*/ 306300 h 350131"/>
                <a:gd name="connsiteX88" fmla="*/ 483690 w 533080"/>
                <a:gd name="connsiteY88" fmla="*/ 307021 h 350131"/>
                <a:gd name="connsiteX89" fmla="*/ 485101 w 533080"/>
                <a:gd name="connsiteY89" fmla="*/ 255886 h 350131"/>
                <a:gd name="connsiteX90" fmla="*/ 486865 w 533080"/>
                <a:gd name="connsiteY90" fmla="*/ 200069 h 350131"/>
                <a:gd name="connsiteX91" fmla="*/ 330363 w 533080"/>
                <a:gd name="connsiteY91" fmla="*/ 154030 h 350131"/>
                <a:gd name="connsiteX92" fmla="*/ 331434 w 533080"/>
                <a:gd name="connsiteY92" fmla="*/ 157980 h 350131"/>
                <a:gd name="connsiteX93" fmla="*/ 289678 w 533080"/>
                <a:gd name="connsiteY93" fmla="*/ 182756 h 350131"/>
                <a:gd name="connsiteX94" fmla="*/ 288965 w 533080"/>
                <a:gd name="connsiteY94" fmla="*/ 181679 h 350131"/>
                <a:gd name="connsiteX95" fmla="*/ 310378 w 533080"/>
                <a:gd name="connsiteY95" fmla="*/ 165161 h 350131"/>
                <a:gd name="connsiteX96" fmla="*/ 330363 w 533080"/>
                <a:gd name="connsiteY96" fmla="*/ 154030 h 350131"/>
                <a:gd name="connsiteX97" fmla="*/ 347409 w 533080"/>
                <a:gd name="connsiteY97" fmla="*/ 133743 h 350131"/>
                <a:gd name="connsiteX98" fmla="*/ 349218 w 533080"/>
                <a:gd name="connsiteY98" fmla="*/ 136951 h 350131"/>
                <a:gd name="connsiteX99" fmla="*/ 275411 w 533080"/>
                <a:gd name="connsiteY99" fmla="*/ 183637 h 350131"/>
                <a:gd name="connsiteX100" fmla="*/ 274326 w 533080"/>
                <a:gd name="connsiteY100" fmla="*/ 182567 h 350131"/>
                <a:gd name="connsiteX101" fmla="*/ 347409 w 533080"/>
                <a:gd name="connsiteY101" fmla="*/ 133743 h 350131"/>
                <a:gd name="connsiteX102" fmla="*/ 188722 w 533080"/>
                <a:gd name="connsiteY102" fmla="*/ 98127 h 350131"/>
                <a:gd name="connsiteX103" fmla="*/ 193208 w 533080"/>
                <a:gd name="connsiteY103" fmla="*/ 99261 h 350131"/>
                <a:gd name="connsiteX104" fmla="*/ 192863 w 533080"/>
                <a:gd name="connsiteY104" fmla="*/ 104553 h 350131"/>
                <a:gd name="connsiteX105" fmla="*/ 191138 w 533080"/>
                <a:gd name="connsiteY105" fmla="*/ 105309 h 350131"/>
                <a:gd name="connsiteX106" fmla="*/ 187686 w 533080"/>
                <a:gd name="connsiteY106" fmla="*/ 104175 h 350131"/>
                <a:gd name="connsiteX107" fmla="*/ 186651 w 533080"/>
                <a:gd name="connsiteY107" fmla="*/ 101151 h 350131"/>
                <a:gd name="connsiteX108" fmla="*/ 188722 w 533080"/>
                <a:gd name="connsiteY108" fmla="*/ 98127 h 350131"/>
                <a:gd name="connsiteX109" fmla="*/ 58278 w 533080"/>
                <a:gd name="connsiteY109" fmla="*/ 46949 h 350131"/>
                <a:gd name="connsiteX110" fmla="*/ 84586 w 533080"/>
                <a:gd name="connsiteY110" fmla="*/ 54536 h 350131"/>
                <a:gd name="connsiteX111" fmla="*/ 117020 w 533080"/>
                <a:gd name="connsiteY111" fmla="*/ 67182 h 350131"/>
                <a:gd name="connsiteX112" fmla="*/ 178645 w 533080"/>
                <a:gd name="connsiteY112" fmla="*/ 92111 h 350131"/>
                <a:gd name="connsiteX113" fmla="*/ 176123 w 533080"/>
                <a:gd name="connsiteY113" fmla="*/ 97531 h 350131"/>
                <a:gd name="connsiteX114" fmla="*/ 110173 w 533080"/>
                <a:gd name="connsiteY114" fmla="*/ 70433 h 350131"/>
                <a:gd name="connsiteX115" fmla="*/ 57917 w 533080"/>
                <a:gd name="connsiteY115" fmla="*/ 49478 h 350131"/>
                <a:gd name="connsiteX116" fmla="*/ 58278 w 533080"/>
                <a:gd name="connsiteY116" fmla="*/ 46949 h 350131"/>
                <a:gd name="connsiteX117" fmla="*/ 495968 w 533080"/>
                <a:gd name="connsiteY117" fmla="*/ 44127 h 350131"/>
                <a:gd name="connsiteX118" fmla="*/ 446702 w 533080"/>
                <a:gd name="connsiteY118" fmla="*/ 76584 h 350131"/>
                <a:gd name="connsiteX119" fmla="*/ 381973 w 533080"/>
                <a:gd name="connsiteY119" fmla="*/ 107238 h 350131"/>
                <a:gd name="connsiteX120" fmla="*/ 318323 w 533080"/>
                <a:gd name="connsiteY120" fmla="*/ 143662 h 350131"/>
                <a:gd name="connsiteX121" fmla="*/ 287397 w 533080"/>
                <a:gd name="connsiteY121" fmla="*/ 163857 h 350131"/>
                <a:gd name="connsiteX122" fmla="*/ 274091 w 533080"/>
                <a:gd name="connsiteY122" fmla="*/ 171791 h 350131"/>
                <a:gd name="connsiteX123" fmla="*/ 266180 w 533080"/>
                <a:gd name="connsiteY123" fmla="*/ 177561 h 350131"/>
                <a:gd name="connsiteX124" fmla="*/ 197495 w 533080"/>
                <a:gd name="connsiteY124" fmla="*/ 133925 h 350131"/>
                <a:gd name="connsiteX125" fmla="*/ 130609 w 533080"/>
                <a:gd name="connsiteY125" fmla="*/ 97862 h 350131"/>
                <a:gd name="connsiteX126" fmla="*/ 60126 w 533080"/>
                <a:gd name="connsiteY126" fmla="*/ 68290 h 350131"/>
                <a:gd name="connsiteX127" fmla="*/ 24885 w 533080"/>
                <a:gd name="connsiteY127" fmla="*/ 47373 h 350131"/>
                <a:gd name="connsiteX128" fmla="*/ 25604 w 533080"/>
                <a:gd name="connsiteY128" fmla="*/ 189823 h 350131"/>
                <a:gd name="connsiteX129" fmla="*/ 68756 w 533080"/>
                <a:gd name="connsiteY129" fmla="*/ 144383 h 350131"/>
                <a:gd name="connsiteX130" fmla="*/ 70914 w 533080"/>
                <a:gd name="connsiteY130" fmla="*/ 146547 h 350131"/>
                <a:gd name="connsiteX131" fmla="*/ 25604 w 533080"/>
                <a:gd name="connsiteY131" fmla="*/ 198117 h 350131"/>
                <a:gd name="connsiteX132" fmla="*/ 25604 w 533080"/>
                <a:gd name="connsiteY132" fmla="*/ 213624 h 350131"/>
                <a:gd name="connsiteX133" fmla="*/ 50776 w 533080"/>
                <a:gd name="connsiteY133" fmla="*/ 186216 h 350131"/>
                <a:gd name="connsiteX134" fmla="*/ 53653 w 533080"/>
                <a:gd name="connsiteY134" fmla="*/ 189101 h 350131"/>
                <a:gd name="connsiteX135" fmla="*/ 28840 w 533080"/>
                <a:gd name="connsiteY135" fmla="*/ 219034 h 350131"/>
                <a:gd name="connsiteX136" fmla="*/ 25604 w 533080"/>
                <a:gd name="connsiteY136" fmla="*/ 220476 h 350131"/>
                <a:gd name="connsiteX137" fmla="*/ 25604 w 533080"/>
                <a:gd name="connsiteY137" fmla="*/ 239229 h 350131"/>
                <a:gd name="connsiteX138" fmla="*/ 83500 w 533080"/>
                <a:gd name="connsiteY138" fmla="*/ 175037 h 350131"/>
                <a:gd name="connsiteX139" fmla="*/ 85298 w 533080"/>
                <a:gd name="connsiteY139" fmla="*/ 176119 h 350131"/>
                <a:gd name="connsiteX140" fmla="*/ 59407 w 533080"/>
                <a:gd name="connsiteY140" fmla="*/ 208575 h 350131"/>
                <a:gd name="connsiteX141" fmla="*/ 25604 w 533080"/>
                <a:gd name="connsiteY141" fmla="*/ 251130 h 350131"/>
                <a:gd name="connsiteX142" fmla="*/ 25604 w 533080"/>
                <a:gd name="connsiteY142" fmla="*/ 267719 h 350131"/>
                <a:gd name="connsiteX143" fmla="*/ 77027 w 533080"/>
                <a:gd name="connsiteY143" fmla="*/ 198478 h 350131"/>
                <a:gd name="connsiteX144" fmla="*/ 79545 w 533080"/>
                <a:gd name="connsiteY144" fmla="*/ 200281 h 350131"/>
                <a:gd name="connsiteX145" fmla="*/ 28840 w 533080"/>
                <a:gd name="connsiteY145" fmla="*/ 275292 h 350131"/>
                <a:gd name="connsiteX146" fmla="*/ 25604 w 533080"/>
                <a:gd name="connsiteY146" fmla="*/ 276735 h 350131"/>
                <a:gd name="connsiteX147" fmla="*/ 25244 w 533080"/>
                <a:gd name="connsiteY147" fmla="*/ 326862 h 350131"/>
                <a:gd name="connsiteX148" fmla="*/ 48978 w 533080"/>
                <a:gd name="connsiteY148" fmla="*/ 326862 h 350131"/>
                <a:gd name="connsiteX149" fmla="*/ 87816 w 533080"/>
                <a:gd name="connsiteY149" fmla="*/ 324338 h 350131"/>
                <a:gd name="connsiteX150" fmla="*/ 196416 w 533080"/>
                <a:gd name="connsiteY150" fmla="*/ 320732 h 350131"/>
                <a:gd name="connsiteX151" fmla="*/ 351407 w 533080"/>
                <a:gd name="connsiteY151" fmla="*/ 321453 h 350131"/>
                <a:gd name="connsiteX152" fmla="*/ 497047 w 533080"/>
                <a:gd name="connsiteY152" fmla="*/ 316765 h 350131"/>
                <a:gd name="connsiteX153" fmla="*/ 493811 w 533080"/>
                <a:gd name="connsiteY153" fmla="*/ 171070 h 350131"/>
                <a:gd name="connsiteX154" fmla="*/ 495249 w 533080"/>
                <a:gd name="connsiteY154" fmla="*/ 95698 h 350131"/>
                <a:gd name="connsiteX155" fmla="*/ 495968 w 533080"/>
                <a:gd name="connsiteY155" fmla="*/ 44127 h 350131"/>
                <a:gd name="connsiteX156" fmla="*/ 29559 w 533080"/>
                <a:gd name="connsiteY156" fmla="*/ 37997 h 350131"/>
                <a:gd name="connsiteX157" fmla="*/ 56170 w 533080"/>
                <a:gd name="connsiteY157" fmla="*/ 54946 h 350131"/>
                <a:gd name="connsiteX158" fmla="*/ 88894 w 533080"/>
                <a:gd name="connsiteY158" fmla="*/ 69011 h 350131"/>
                <a:gd name="connsiteX159" fmla="*/ 150747 w 533080"/>
                <a:gd name="connsiteY159" fmla="*/ 95698 h 350131"/>
                <a:gd name="connsiteX160" fmla="*/ 266899 w 533080"/>
                <a:gd name="connsiteY160" fmla="*/ 164218 h 350131"/>
                <a:gd name="connsiteX161" fmla="*/ 297466 w 533080"/>
                <a:gd name="connsiteY161" fmla="*/ 144383 h 350131"/>
                <a:gd name="connsiteX162" fmla="*/ 328751 w 533080"/>
                <a:gd name="connsiteY162" fmla="*/ 124548 h 350131"/>
                <a:gd name="connsiteX163" fmla="*/ 387367 w 533080"/>
                <a:gd name="connsiteY163" fmla="*/ 92813 h 350131"/>
                <a:gd name="connsiteX164" fmla="*/ 447062 w 533080"/>
                <a:gd name="connsiteY164" fmla="*/ 64683 h 350131"/>
                <a:gd name="connsiteX165" fmla="*/ 484821 w 533080"/>
                <a:gd name="connsiteY165" fmla="*/ 38718 h 350131"/>
                <a:gd name="connsiteX166" fmla="*/ 29559 w 533080"/>
                <a:gd name="connsiteY166" fmla="*/ 37997 h 350131"/>
                <a:gd name="connsiteX167" fmla="*/ 501362 w 533080"/>
                <a:gd name="connsiteY167" fmla="*/ 27899 h 350131"/>
                <a:gd name="connsiteX168" fmla="*/ 504599 w 533080"/>
                <a:gd name="connsiteY168" fmla="*/ 28620 h 350131"/>
                <a:gd name="connsiteX169" fmla="*/ 507476 w 533080"/>
                <a:gd name="connsiteY169" fmla="*/ 34390 h 350131"/>
                <a:gd name="connsiteX170" fmla="*/ 506397 w 533080"/>
                <a:gd name="connsiteY170" fmla="*/ 106517 h 350131"/>
                <a:gd name="connsiteX171" fmla="*/ 504958 w 533080"/>
                <a:gd name="connsiteY171" fmla="*/ 177200 h 350131"/>
                <a:gd name="connsiteX172" fmla="*/ 508555 w 533080"/>
                <a:gd name="connsiteY172" fmla="*/ 325781 h 350131"/>
                <a:gd name="connsiteX173" fmla="*/ 497766 w 533080"/>
                <a:gd name="connsiteY173" fmla="*/ 328305 h 350131"/>
                <a:gd name="connsiteX174" fmla="*/ 332707 w 533080"/>
                <a:gd name="connsiteY174" fmla="*/ 332993 h 350131"/>
                <a:gd name="connsiteX175" fmla="*/ 165131 w 533080"/>
                <a:gd name="connsiteY175" fmla="*/ 332272 h 350131"/>
                <a:gd name="connsiteX176" fmla="*/ 101840 w 533080"/>
                <a:gd name="connsiteY176" fmla="*/ 333714 h 350131"/>
                <a:gd name="connsiteX177" fmla="*/ 65520 w 533080"/>
                <a:gd name="connsiteY177" fmla="*/ 336960 h 350131"/>
                <a:gd name="connsiteX178" fmla="*/ 8702 w 533080"/>
                <a:gd name="connsiteY178" fmla="*/ 326862 h 350131"/>
                <a:gd name="connsiteX179" fmla="*/ 14456 w 533080"/>
                <a:gd name="connsiteY179" fmla="*/ 320732 h 350131"/>
                <a:gd name="connsiteX180" fmla="*/ 15175 w 533080"/>
                <a:gd name="connsiteY180" fmla="*/ 34751 h 350131"/>
                <a:gd name="connsiteX181" fmla="*/ 15175 w 533080"/>
                <a:gd name="connsiteY181" fmla="*/ 33309 h 350131"/>
                <a:gd name="connsiteX182" fmla="*/ 19850 w 533080"/>
                <a:gd name="connsiteY182" fmla="*/ 28260 h 350131"/>
                <a:gd name="connsiteX183" fmla="*/ 501362 w 533080"/>
                <a:gd name="connsiteY183" fmla="*/ 27899 h 350131"/>
                <a:gd name="connsiteX184" fmla="*/ 513311 w 533080"/>
                <a:gd name="connsiteY184" fmla="*/ 10437 h 350131"/>
                <a:gd name="connsiteX185" fmla="*/ 515838 w 533080"/>
                <a:gd name="connsiteY185" fmla="*/ 11526 h 350131"/>
                <a:gd name="connsiteX186" fmla="*/ 517643 w 533080"/>
                <a:gd name="connsiteY186" fmla="*/ 13703 h 350131"/>
                <a:gd name="connsiteX187" fmla="*/ 519809 w 533080"/>
                <a:gd name="connsiteY187" fmla="*/ 48900 h 350131"/>
                <a:gd name="connsiteX188" fmla="*/ 519087 w 533080"/>
                <a:gd name="connsiteY188" fmla="*/ 97523 h 350131"/>
                <a:gd name="connsiteX189" fmla="*/ 516560 w 533080"/>
                <a:gd name="connsiteY189" fmla="*/ 97160 h 350131"/>
                <a:gd name="connsiteX190" fmla="*/ 513672 w 533080"/>
                <a:gd name="connsiteY190" fmla="*/ 55068 h 350131"/>
                <a:gd name="connsiteX191" fmla="*/ 511867 w 533080"/>
                <a:gd name="connsiteY191" fmla="*/ 16968 h 350131"/>
                <a:gd name="connsiteX192" fmla="*/ 460240 w 533080"/>
                <a:gd name="connsiteY192" fmla="*/ 18783 h 350131"/>
                <a:gd name="connsiteX193" fmla="*/ 408614 w 533080"/>
                <a:gd name="connsiteY193" fmla="*/ 19508 h 350131"/>
                <a:gd name="connsiteX194" fmla="*/ 407892 w 533080"/>
                <a:gd name="connsiteY194" fmla="*/ 15880 h 350131"/>
                <a:gd name="connsiteX195" fmla="*/ 460240 w 533080"/>
                <a:gd name="connsiteY195" fmla="*/ 12614 h 350131"/>
                <a:gd name="connsiteX196" fmla="*/ 513311 w 533080"/>
                <a:gd name="connsiteY196" fmla="*/ 10437 h 350131"/>
                <a:gd name="connsiteX197" fmla="*/ 526749 w 533080"/>
                <a:gd name="connsiteY197" fmla="*/ 406 h 350131"/>
                <a:gd name="connsiteX198" fmla="*/ 527109 w 533080"/>
                <a:gd name="connsiteY198" fmla="*/ 406 h 350131"/>
                <a:gd name="connsiteX199" fmla="*/ 532513 w 533080"/>
                <a:gd name="connsiteY199" fmla="*/ 3650 h 350131"/>
                <a:gd name="connsiteX200" fmla="*/ 532873 w 533080"/>
                <a:gd name="connsiteY200" fmla="*/ 80072 h 350131"/>
                <a:gd name="connsiteX201" fmla="*/ 530351 w 533080"/>
                <a:gd name="connsiteY201" fmla="*/ 79711 h 350131"/>
                <a:gd name="connsiteX202" fmla="*/ 526029 w 533080"/>
                <a:gd name="connsiteY202" fmla="*/ 6173 h 350131"/>
                <a:gd name="connsiteX203" fmla="*/ 442813 w 533080"/>
                <a:gd name="connsiteY203" fmla="*/ 4371 h 350131"/>
                <a:gd name="connsiteX204" fmla="*/ 443173 w 533080"/>
                <a:gd name="connsiteY204" fmla="*/ 766 h 350131"/>
                <a:gd name="connsiteX205" fmla="*/ 526749 w 533080"/>
                <a:gd name="connsiteY205" fmla="*/ 406 h 3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533080" h="350131">
                  <a:moveTo>
                    <a:pt x="102940" y="341020"/>
                  </a:moveTo>
                  <a:cubicBezTo>
                    <a:pt x="106915" y="340637"/>
                    <a:pt x="106915" y="347917"/>
                    <a:pt x="102579" y="348301"/>
                  </a:cubicBezTo>
                  <a:cubicBezTo>
                    <a:pt x="72227" y="351366"/>
                    <a:pt x="42236" y="350216"/>
                    <a:pt x="11884" y="347534"/>
                  </a:cubicBezTo>
                  <a:cubicBezTo>
                    <a:pt x="10439" y="347534"/>
                    <a:pt x="10439" y="345618"/>
                    <a:pt x="11884" y="345618"/>
                  </a:cubicBezTo>
                  <a:cubicBezTo>
                    <a:pt x="42236" y="342936"/>
                    <a:pt x="72227" y="344469"/>
                    <a:pt x="102940" y="341020"/>
                  </a:cubicBezTo>
                  <a:close/>
                  <a:moveTo>
                    <a:pt x="120586" y="341011"/>
                  </a:moveTo>
                  <a:cubicBezTo>
                    <a:pt x="122418" y="341011"/>
                    <a:pt x="122785" y="343999"/>
                    <a:pt x="120953" y="344372"/>
                  </a:cubicBezTo>
                  <a:cubicBezTo>
                    <a:pt x="119854" y="344372"/>
                    <a:pt x="118755" y="344746"/>
                    <a:pt x="117656" y="345493"/>
                  </a:cubicBezTo>
                  <a:cubicBezTo>
                    <a:pt x="115458" y="346614"/>
                    <a:pt x="113626" y="343252"/>
                    <a:pt x="115824" y="342131"/>
                  </a:cubicBezTo>
                  <a:cubicBezTo>
                    <a:pt x="117289" y="341011"/>
                    <a:pt x="118755" y="340637"/>
                    <a:pt x="120586" y="341011"/>
                  </a:cubicBezTo>
                  <a:close/>
                  <a:moveTo>
                    <a:pt x="134817" y="339446"/>
                  </a:moveTo>
                  <a:cubicBezTo>
                    <a:pt x="136294" y="339446"/>
                    <a:pt x="138140" y="339049"/>
                    <a:pt x="139617" y="339843"/>
                  </a:cubicBezTo>
                  <a:cubicBezTo>
                    <a:pt x="141832" y="340637"/>
                    <a:pt x="141832" y="343415"/>
                    <a:pt x="139617" y="344208"/>
                  </a:cubicBezTo>
                  <a:cubicBezTo>
                    <a:pt x="137771" y="345002"/>
                    <a:pt x="135925" y="344605"/>
                    <a:pt x="133710" y="344208"/>
                  </a:cubicBezTo>
                  <a:cubicBezTo>
                    <a:pt x="132233" y="344208"/>
                    <a:pt x="130387" y="343812"/>
                    <a:pt x="128541" y="343812"/>
                  </a:cubicBezTo>
                  <a:cubicBezTo>
                    <a:pt x="126326" y="343415"/>
                    <a:pt x="126695" y="340240"/>
                    <a:pt x="128910" y="340240"/>
                  </a:cubicBezTo>
                  <a:close/>
                  <a:moveTo>
                    <a:pt x="140804" y="295428"/>
                  </a:moveTo>
                  <a:cubicBezTo>
                    <a:pt x="141185" y="293012"/>
                    <a:pt x="144995" y="294047"/>
                    <a:pt x="144614" y="296463"/>
                  </a:cubicBezTo>
                  <a:cubicBezTo>
                    <a:pt x="143852" y="299914"/>
                    <a:pt x="143090" y="303020"/>
                    <a:pt x="141185" y="306126"/>
                  </a:cubicBezTo>
                  <a:cubicBezTo>
                    <a:pt x="140042" y="308542"/>
                    <a:pt x="135851" y="306471"/>
                    <a:pt x="137375" y="304056"/>
                  </a:cubicBezTo>
                  <a:cubicBezTo>
                    <a:pt x="138899" y="301295"/>
                    <a:pt x="140042" y="298534"/>
                    <a:pt x="140804" y="295428"/>
                  </a:cubicBezTo>
                  <a:close/>
                  <a:moveTo>
                    <a:pt x="131265" y="287960"/>
                  </a:moveTo>
                  <a:cubicBezTo>
                    <a:pt x="131618" y="285074"/>
                    <a:pt x="135498" y="286517"/>
                    <a:pt x="135145" y="289043"/>
                  </a:cubicBezTo>
                  <a:cubicBezTo>
                    <a:pt x="133029" y="298423"/>
                    <a:pt x="127031" y="305279"/>
                    <a:pt x="122798" y="313216"/>
                  </a:cubicBezTo>
                  <a:cubicBezTo>
                    <a:pt x="121034" y="316463"/>
                    <a:pt x="116801" y="313577"/>
                    <a:pt x="118565" y="310691"/>
                  </a:cubicBezTo>
                  <a:cubicBezTo>
                    <a:pt x="123151" y="303114"/>
                    <a:pt x="129148" y="296620"/>
                    <a:pt x="131265" y="287960"/>
                  </a:cubicBezTo>
                  <a:close/>
                  <a:moveTo>
                    <a:pt x="121442" y="285299"/>
                  </a:moveTo>
                  <a:cubicBezTo>
                    <a:pt x="121808" y="283487"/>
                    <a:pt x="124373" y="284212"/>
                    <a:pt x="124006" y="286024"/>
                  </a:cubicBezTo>
                  <a:cubicBezTo>
                    <a:pt x="121442" y="296170"/>
                    <a:pt x="114481" y="304504"/>
                    <a:pt x="110451" y="313925"/>
                  </a:cubicBezTo>
                  <a:cubicBezTo>
                    <a:pt x="109352" y="316462"/>
                    <a:pt x="105689" y="313925"/>
                    <a:pt x="106788" y="311751"/>
                  </a:cubicBezTo>
                  <a:cubicBezTo>
                    <a:pt x="111550" y="302692"/>
                    <a:pt x="118511" y="295083"/>
                    <a:pt x="121442" y="285299"/>
                  </a:cubicBezTo>
                  <a:close/>
                  <a:moveTo>
                    <a:pt x="109945" y="284905"/>
                  </a:moveTo>
                  <a:cubicBezTo>
                    <a:pt x="111049" y="283487"/>
                    <a:pt x="113258" y="284905"/>
                    <a:pt x="112522" y="286323"/>
                  </a:cubicBezTo>
                  <a:cubicBezTo>
                    <a:pt x="107000" y="296958"/>
                    <a:pt x="101846" y="310073"/>
                    <a:pt x="92643" y="318227"/>
                  </a:cubicBezTo>
                  <a:cubicBezTo>
                    <a:pt x="90803" y="319645"/>
                    <a:pt x="88226" y="317518"/>
                    <a:pt x="89330" y="315391"/>
                  </a:cubicBezTo>
                  <a:cubicBezTo>
                    <a:pt x="92643" y="310073"/>
                    <a:pt x="97429" y="305111"/>
                    <a:pt x="100742" y="299439"/>
                  </a:cubicBezTo>
                  <a:cubicBezTo>
                    <a:pt x="104055" y="294831"/>
                    <a:pt x="107000" y="289868"/>
                    <a:pt x="109945" y="284905"/>
                  </a:cubicBezTo>
                  <a:close/>
                  <a:moveTo>
                    <a:pt x="100028" y="277391"/>
                  </a:moveTo>
                  <a:cubicBezTo>
                    <a:pt x="100916" y="277975"/>
                    <a:pt x="101449" y="279143"/>
                    <a:pt x="100738" y="280222"/>
                  </a:cubicBezTo>
                  <a:cubicBezTo>
                    <a:pt x="95057" y="290286"/>
                    <a:pt x="88310" y="299631"/>
                    <a:pt x="82628" y="309695"/>
                  </a:cubicBezTo>
                  <a:cubicBezTo>
                    <a:pt x="80852" y="313290"/>
                    <a:pt x="75526" y="310055"/>
                    <a:pt x="77657" y="306820"/>
                  </a:cubicBezTo>
                  <a:cubicBezTo>
                    <a:pt x="83693" y="297115"/>
                    <a:pt x="90795" y="287770"/>
                    <a:pt x="97187" y="278065"/>
                  </a:cubicBezTo>
                  <a:cubicBezTo>
                    <a:pt x="97898" y="276807"/>
                    <a:pt x="99140" y="276807"/>
                    <a:pt x="100028" y="277391"/>
                  </a:cubicBezTo>
                  <a:close/>
                  <a:moveTo>
                    <a:pt x="446794" y="272440"/>
                  </a:moveTo>
                  <a:cubicBezTo>
                    <a:pt x="446794" y="269199"/>
                    <a:pt x="451626" y="269199"/>
                    <a:pt x="451626" y="272440"/>
                  </a:cubicBezTo>
                  <a:cubicBezTo>
                    <a:pt x="451971" y="281081"/>
                    <a:pt x="453006" y="290802"/>
                    <a:pt x="451971" y="299803"/>
                  </a:cubicBezTo>
                  <a:cubicBezTo>
                    <a:pt x="451626" y="302324"/>
                    <a:pt x="446794" y="303764"/>
                    <a:pt x="446449" y="300163"/>
                  </a:cubicBezTo>
                  <a:cubicBezTo>
                    <a:pt x="445414" y="291162"/>
                    <a:pt x="446449" y="281441"/>
                    <a:pt x="446794" y="272440"/>
                  </a:cubicBezTo>
                  <a:close/>
                  <a:moveTo>
                    <a:pt x="89145" y="265709"/>
                  </a:moveTo>
                  <a:cubicBezTo>
                    <a:pt x="89869" y="262849"/>
                    <a:pt x="94214" y="263921"/>
                    <a:pt x="93128" y="266781"/>
                  </a:cubicBezTo>
                  <a:cubicBezTo>
                    <a:pt x="89869" y="275360"/>
                    <a:pt x="82628" y="281794"/>
                    <a:pt x="77559" y="289300"/>
                  </a:cubicBezTo>
                  <a:cubicBezTo>
                    <a:pt x="72490" y="297164"/>
                    <a:pt x="67421" y="305743"/>
                    <a:pt x="61628" y="313250"/>
                  </a:cubicBezTo>
                  <a:cubicBezTo>
                    <a:pt x="58732" y="316467"/>
                    <a:pt x="53301" y="311820"/>
                    <a:pt x="55835" y="308603"/>
                  </a:cubicBezTo>
                  <a:cubicBezTo>
                    <a:pt x="61266" y="301096"/>
                    <a:pt x="66697" y="293590"/>
                    <a:pt x="72490" y="286083"/>
                  </a:cubicBezTo>
                  <a:cubicBezTo>
                    <a:pt x="77921" y="279292"/>
                    <a:pt x="85524" y="273573"/>
                    <a:pt x="89145" y="265709"/>
                  </a:cubicBezTo>
                  <a:close/>
                  <a:moveTo>
                    <a:pt x="329" y="251581"/>
                  </a:moveTo>
                  <a:cubicBezTo>
                    <a:pt x="329" y="250149"/>
                    <a:pt x="2334" y="250149"/>
                    <a:pt x="2334" y="251581"/>
                  </a:cubicBezTo>
                  <a:cubicBezTo>
                    <a:pt x="4005" y="281660"/>
                    <a:pt x="4673" y="311381"/>
                    <a:pt x="5342" y="341818"/>
                  </a:cubicBezTo>
                  <a:cubicBezTo>
                    <a:pt x="5342" y="345041"/>
                    <a:pt x="329" y="345041"/>
                    <a:pt x="329" y="341460"/>
                  </a:cubicBezTo>
                  <a:cubicBezTo>
                    <a:pt x="997" y="311739"/>
                    <a:pt x="-674" y="281660"/>
                    <a:pt x="329" y="251581"/>
                  </a:cubicBezTo>
                  <a:close/>
                  <a:moveTo>
                    <a:pt x="79168" y="250490"/>
                  </a:moveTo>
                  <a:cubicBezTo>
                    <a:pt x="80189" y="251073"/>
                    <a:pt x="80811" y="252329"/>
                    <a:pt x="80100" y="253584"/>
                  </a:cubicBezTo>
                  <a:cubicBezTo>
                    <a:pt x="64476" y="275107"/>
                    <a:pt x="49917" y="296988"/>
                    <a:pt x="36068" y="319228"/>
                  </a:cubicBezTo>
                  <a:cubicBezTo>
                    <a:pt x="33938" y="322815"/>
                    <a:pt x="27901" y="319587"/>
                    <a:pt x="30387" y="316000"/>
                  </a:cubicBezTo>
                  <a:cubicBezTo>
                    <a:pt x="44946" y="293760"/>
                    <a:pt x="59860" y="272237"/>
                    <a:pt x="75839" y="251432"/>
                  </a:cubicBezTo>
                  <a:cubicBezTo>
                    <a:pt x="76727" y="249997"/>
                    <a:pt x="78147" y="249907"/>
                    <a:pt x="79168" y="250490"/>
                  </a:cubicBezTo>
                  <a:close/>
                  <a:moveTo>
                    <a:pt x="459632" y="250359"/>
                  </a:moveTo>
                  <a:cubicBezTo>
                    <a:pt x="459632" y="248562"/>
                    <a:pt x="462048" y="248562"/>
                    <a:pt x="462048" y="250359"/>
                  </a:cubicBezTo>
                  <a:cubicBezTo>
                    <a:pt x="462738" y="266893"/>
                    <a:pt x="460668" y="284865"/>
                    <a:pt x="463429" y="301039"/>
                  </a:cubicBezTo>
                  <a:cubicBezTo>
                    <a:pt x="464119" y="304274"/>
                    <a:pt x="459977" y="305353"/>
                    <a:pt x="459287" y="302477"/>
                  </a:cubicBezTo>
                  <a:cubicBezTo>
                    <a:pt x="456526" y="295288"/>
                    <a:pt x="458597" y="288100"/>
                    <a:pt x="458597" y="280911"/>
                  </a:cubicBezTo>
                  <a:cubicBezTo>
                    <a:pt x="458942" y="270488"/>
                    <a:pt x="459287" y="260423"/>
                    <a:pt x="459632" y="250359"/>
                  </a:cubicBezTo>
                  <a:close/>
                  <a:moveTo>
                    <a:pt x="473700" y="234004"/>
                  </a:moveTo>
                  <a:cubicBezTo>
                    <a:pt x="474061" y="231099"/>
                    <a:pt x="478390" y="231462"/>
                    <a:pt x="478390" y="234004"/>
                  </a:cubicBezTo>
                  <a:cubicBezTo>
                    <a:pt x="477669" y="247437"/>
                    <a:pt x="477669" y="260507"/>
                    <a:pt x="477669" y="273577"/>
                  </a:cubicBezTo>
                  <a:cubicBezTo>
                    <a:pt x="478030" y="284832"/>
                    <a:pt x="476226" y="297176"/>
                    <a:pt x="477308" y="308068"/>
                  </a:cubicBezTo>
                  <a:cubicBezTo>
                    <a:pt x="478030" y="310973"/>
                    <a:pt x="473340" y="311699"/>
                    <a:pt x="472979" y="308795"/>
                  </a:cubicBezTo>
                  <a:cubicBezTo>
                    <a:pt x="470814" y="297540"/>
                    <a:pt x="472257" y="284832"/>
                    <a:pt x="472257" y="273577"/>
                  </a:cubicBezTo>
                  <a:cubicBezTo>
                    <a:pt x="472618" y="260507"/>
                    <a:pt x="472979" y="247074"/>
                    <a:pt x="473700" y="234004"/>
                  </a:cubicBezTo>
                  <a:close/>
                  <a:moveTo>
                    <a:pt x="79192" y="220186"/>
                  </a:moveTo>
                  <a:cubicBezTo>
                    <a:pt x="80616" y="218399"/>
                    <a:pt x="83108" y="219828"/>
                    <a:pt x="82040" y="221615"/>
                  </a:cubicBezTo>
                  <a:cubicBezTo>
                    <a:pt x="64241" y="246273"/>
                    <a:pt x="48933" y="272360"/>
                    <a:pt x="31490" y="297375"/>
                  </a:cubicBezTo>
                  <a:cubicBezTo>
                    <a:pt x="29354" y="300592"/>
                    <a:pt x="24726" y="297733"/>
                    <a:pt x="26506" y="294517"/>
                  </a:cubicBezTo>
                  <a:cubicBezTo>
                    <a:pt x="41101" y="267715"/>
                    <a:pt x="61393" y="244129"/>
                    <a:pt x="79192" y="220186"/>
                  </a:cubicBezTo>
                  <a:close/>
                  <a:moveTo>
                    <a:pt x="486865" y="200069"/>
                  </a:moveTo>
                  <a:cubicBezTo>
                    <a:pt x="486865" y="199349"/>
                    <a:pt x="488276" y="199349"/>
                    <a:pt x="488276" y="200069"/>
                  </a:cubicBezTo>
                  <a:cubicBezTo>
                    <a:pt x="488982" y="218795"/>
                    <a:pt x="490040" y="237520"/>
                    <a:pt x="490040" y="255886"/>
                  </a:cubicBezTo>
                  <a:cubicBezTo>
                    <a:pt x="490040" y="272090"/>
                    <a:pt x="486512" y="290456"/>
                    <a:pt x="490040" y="306300"/>
                  </a:cubicBezTo>
                  <a:cubicBezTo>
                    <a:pt x="491098" y="310622"/>
                    <a:pt x="484396" y="311702"/>
                    <a:pt x="483690" y="307021"/>
                  </a:cubicBezTo>
                  <a:cubicBezTo>
                    <a:pt x="481926" y="290816"/>
                    <a:pt x="484748" y="272811"/>
                    <a:pt x="485101" y="255886"/>
                  </a:cubicBezTo>
                  <a:cubicBezTo>
                    <a:pt x="485454" y="237520"/>
                    <a:pt x="485807" y="218795"/>
                    <a:pt x="486865" y="200069"/>
                  </a:cubicBezTo>
                  <a:close/>
                  <a:moveTo>
                    <a:pt x="330363" y="154030"/>
                  </a:moveTo>
                  <a:cubicBezTo>
                    <a:pt x="332861" y="153312"/>
                    <a:pt x="333932" y="157262"/>
                    <a:pt x="331434" y="157980"/>
                  </a:cubicBezTo>
                  <a:cubicBezTo>
                    <a:pt x="316445" y="163007"/>
                    <a:pt x="302883" y="174138"/>
                    <a:pt x="289678" y="182756"/>
                  </a:cubicBezTo>
                  <a:cubicBezTo>
                    <a:pt x="288965" y="183115"/>
                    <a:pt x="288251" y="182038"/>
                    <a:pt x="288965" y="181679"/>
                  </a:cubicBezTo>
                  <a:cubicBezTo>
                    <a:pt x="295745" y="175574"/>
                    <a:pt x="302526" y="170188"/>
                    <a:pt x="310378" y="165161"/>
                  </a:cubicBezTo>
                  <a:cubicBezTo>
                    <a:pt x="316802" y="161212"/>
                    <a:pt x="322869" y="156544"/>
                    <a:pt x="330363" y="154030"/>
                  </a:cubicBezTo>
                  <a:close/>
                  <a:moveTo>
                    <a:pt x="347409" y="133743"/>
                  </a:moveTo>
                  <a:cubicBezTo>
                    <a:pt x="349942" y="132674"/>
                    <a:pt x="351389" y="135881"/>
                    <a:pt x="349218" y="136951"/>
                  </a:cubicBezTo>
                  <a:cubicBezTo>
                    <a:pt x="324978" y="152631"/>
                    <a:pt x="297481" y="164036"/>
                    <a:pt x="275411" y="183637"/>
                  </a:cubicBezTo>
                  <a:cubicBezTo>
                    <a:pt x="275049" y="184706"/>
                    <a:pt x="273964" y="183637"/>
                    <a:pt x="274326" y="182567"/>
                  </a:cubicBezTo>
                  <a:cubicBezTo>
                    <a:pt x="293863" y="162610"/>
                    <a:pt x="322445" y="146217"/>
                    <a:pt x="347409" y="133743"/>
                  </a:cubicBezTo>
                  <a:close/>
                  <a:moveTo>
                    <a:pt x="188722" y="98127"/>
                  </a:moveTo>
                  <a:cubicBezTo>
                    <a:pt x="190447" y="97749"/>
                    <a:pt x="191828" y="97749"/>
                    <a:pt x="193208" y="99261"/>
                  </a:cubicBezTo>
                  <a:cubicBezTo>
                    <a:pt x="193899" y="100773"/>
                    <a:pt x="194244" y="103041"/>
                    <a:pt x="192863" y="104553"/>
                  </a:cubicBezTo>
                  <a:cubicBezTo>
                    <a:pt x="192518" y="104931"/>
                    <a:pt x="191828" y="105309"/>
                    <a:pt x="191138" y="105309"/>
                  </a:cubicBezTo>
                  <a:cubicBezTo>
                    <a:pt x="190102" y="105309"/>
                    <a:pt x="188377" y="104931"/>
                    <a:pt x="187686" y="104175"/>
                  </a:cubicBezTo>
                  <a:cubicBezTo>
                    <a:pt x="186996" y="103419"/>
                    <a:pt x="186651" y="102663"/>
                    <a:pt x="186651" y="101151"/>
                  </a:cubicBezTo>
                  <a:cubicBezTo>
                    <a:pt x="186651" y="100017"/>
                    <a:pt x="187341" y="98505"/>
                    <a:pt x="188722" y="98127"/>
                  </a:cubicBezTo>
                  <a:close/>
                  <a:moveTo>
                    <a:pt x="58278" y="46949"/>
                  </a:moveTo>
                  <a:cubicBezTo>
                    <a:pt x="67287" y="47310"/>
                    <a:pt x="75937" y="52007"/>
                    <a:pt x="84586" y="54536"/>
                  </a:cubicBezTo>
                  <a:cubicBezTo>
                    <a:pt x="95758" y="58149"/>
                    <a:pt x="106209" y="62846"/>
                    <a:pt x="117020" y="67182"/>
                  </a:cubicBezTo>
                  <a:cubicBezTo>
                    <a:pt x="137562" y="75853"/>
                    <a:pt x="158464" y="83440"/>
                    <a:pt x="178645" y="92111"/>
                  </a:cubicBezTo>
                  <a:cubicBezTo>
                    <a:pt x="181528" y="93556"/>
                    <a:pt x="179006" y="98976"/>
                    <a:pt x="176123" y="97531"/>
                  </a:cubicBezTo>
                  <a:cubicBezTo>
                    <a:pt x="154500" y="87776"/>
                    <a:pt x="131796" y="80550"/>
                    <a:pt x="110173" y="70433"/>
                  </a:cubicBezTo>
                  <a:cubicBezTo>
                    <a:pt x="93235" y="63207"/>
                    <a:pt x="75216" y="55259"/>
                    <a:pt x="57917" y="49478"/>
                  </a:cubicBezTo>
                  <a:cubicBezTo>
                    <a:pt x="56476" y="49117"/>
                    <a:pt x="56836" y="46949"/>
                    <a:pt x="58278" y="46949"/>
                  </a:cubicBezTo>
                  <a:close/>
                  <a:moveTo>
                    <a:pt x="495968" y="44127"/>
                  </a:moveTo>
                  <a:cubicBezTo>
                    <a:pt x="478348" y="53865"/>
                    <a:pt x="465042" y="67929"/>
                    <a:pt x="446702" y="76584"/>
                  </a:cubicBezTo>
                  <a:cubicBezTo>
                    <a:pt x="425126" y="86682"/>
                    <a:pt x="403549" y="97140"/>
                    <a:pt x="381973" y="107238"/>
                  </a:cubicBezTo>
                  <a:cubicBezTo>
                    <a:pt x="360037" y="117336"/>
                    <a:pt x="338820" y="131040"/>
                    <a:pt x="318323" y="143662"/>
                  </a:cubicBezTo>
                  <a:cubicBezTo>
                    <a:pt x="307894" y="150153"/>
                    <a:pt x="297466" y="157005"/>
                    <a:pt x="287397" y="163857"/>
                  </a:cubicBezTo>
                  <a:cubicBezTo>
                    <a:pt x="282362" y="166742"/>
                    <a:pt x="278766" y="169988"/>
                    <a:pt x="274091" y="171791"/>
                  </a:cubicBezTo>
                  <a:cubicBezTo>
                    <a:pt x="274811" y="176119"/>
                    <a:pt x="270136" y="180807"/>
                    <a:pt x="266180" y="177561"/>
                  </a:cubicBezTo>
                  <a:cubicBezTo>
                    <a:pt x="244604" y="160611"/>
                    <a:pt x="221229" y="146907"/>
                    <a:pt x="197495" y="133925"/>
                  </a:cubicBezTo>
                  <a:cubicBezTo>
                    <a:pt x="175559" y="121663"/>
                    <a:pt x="153623" y="108320"/>
                    <a:pt x="130609" y="97862"/>
                  </a:cubicBezTo>
                  <a:cubicBezTo>
                    <a:pt x="107234" y="87403"/>
                    <a:pt x="83141" y="79109"/>
                    <a:pt x="60126" y="68290"/>
                  </a:cubicBezTo>
                  <a:cubicBezTo>
                    <a:pt x="49338" y="62880"/>
                    <a:pt x="34234" y="57110"/>
                    <a:pt x="24885" y="47373"/>
                  </a:cubicBezTo>
                  <a:cubicBezTo>
                    <a:pt x="25604" y="94976"/>
                    <a:pt x="25604" y="142580"/>
                    <a:pt x="25604" y="189823"/>
                  </a:cubicBezTo>
                  <a:cubicBezTo>
                    <a:pt x="39988" y="174676"/>
                    <a:pt x="54372" y="159529"/>
                    <a:pt x="68756" y="144383"/>
                  </a:cubicBezTo>
                  <a:cubicBezTo>
                    <a:pt x="70195" y="142580"/>
                    <a:pt x="72712" y="145104"/>
                    <a:pt x="70914" y="146547"/>
                  </a:cubicBezTo>
                  <a:cubicBezTo>
                    <a:pt x="55811" y="163857"/>
                    <a:pt x="41426" y="181889"/>
                    <a:pt x="25604" y="198117"/>
                  </a:cubicBezTo>
                  <a:cubicBezTo>
                    <a:pt x="25604" y="203166"/>
                    <a:pt x="25604" y="208215"/>
                    <a:pt x="25604" y="213624"/>
                  </a:cubicBezTo>
                  <a:cubicBezTo>
                    <a:pt x="33875" y="204248"/>
                    <a:pt x="42146" y="194871"/>
                    <a:pt x="50776" y="186216"/>
                  </a:cubicBezTo>
                  <a:cubicBezTo>
                    <a:pt x="52574" y="184413"/>
                    <a:pt x="55451" y="187298"/>
                    <a:pt x="53653" y="189101"/>
                  </a:cubicBezTo>
                  <a:cubicBezTo>
                    <a:pt x="45022" y="198838"/>
                    <a:pt x="37111" y="208936"/>
                    <a:pt x="28840" y="219034"/>
                  </a:cubicBezTo>
                  <a:cubicBezTo>
                    <a:pt x="28121" y="220476"/>
                    <a:pt x="26683" y="220837"/>
                    <a:pt x="25604" y="220476"/>
                  </a:cubicBezTo>
                  <a:cubicBezTo>
                    <a:pt x="25604" y="226607"/>
                    <a:pt x="25604" y="233098"/>
                    <a:pt x="25604" y="239229"/>
                  </a:cubicBezTo>
                  <a:cubicBezTo>
                    <a:pt x="44303" y="217591"/>
                    <a:pt x="65160" y="197396"/>
                    <a:pt x="83500" y="175037"/>
                  </a:cubicBezTo>
                  <a:cubicBezTo>
                    <a:pt x="83860" y="174315"/>
                    <a:pt x="85658" y="175397"/>
                    <a:pt x="85298" y="176119"/>
                  </a:cubicBezTo>
                  <a:cubicBezTo>
                    <a:pt x="79904" y="188380"/>
                    <a:pt x="67678" y="198478"/>
                    <a:pt x="59407" y="208575"/>
                  </a:cubicBezTo>
                  <a:cubicBezTo>
                    <a:pt x="48259" y="222640"/>
                    <a:pt x="37471" y="237426"/>
                    <a:pt x="25604" y="251130"/>
                  </a:cubicBezTo>
                  <a:cubicBezTo>
                    <a:pt x="25604" y="256539"/>
                    <a:pt x="25604" y="261949"/>
                    <a:pt x="25604" y="267719"/>
                  </a:cubicBezTo>
                  <a:cubicBezTo>
                    <a:pt x="41426" y="243917"/>
                    <a:pt x="59766" y="221558"/>
                    <a:pt x="77027" y="198478"/>
                  </a:cubicBezTo>
                  <a:cubicBezTo>
                    <a:pt x="78106" y="197035"/>
                    <a:pt x="80623" y="198478"/>
                    <a:pt x="79545" y="200281"/>
                  </a:cubicBezTo>
                  <a:cubicBezTo>
                    <a:pt x="63362" y="225886"/>
                    <a:pt x="45382" y="250048"/>
                    <a:pt x="28840" y="275292"/>
                  </a:cubicBezTo>
                  <a:cubicBezTo>
                    <a:pt x="27761" y="276735"/>
                    <a:pt x="26683" y="277095"/>
                    <a:pt x="25604" y="276735"/>
                  </a:cubicBezTo>
                  <a:cubicBezTo>
                    <a:pt x="25244" y="293684"/>
                    <a:pt x="25244" y="309913"/>
                    <a:pt x="25244" y="326862"/>
                  </a:cubicBezTo>
                  <a:cubicBezTo>
                    <a:pt x="33515" y="327944"/>
                    <a:pt x="45382" y="326862"/>
                    <a:pt x="48978" y="326862"/>
                  </a:cubicBezTo>
                  <a:cubicBezTo>
                    <a:pt x="61924" y="326502"/>
                    <a:pt x="74870" y="325420"/>
                    <a:pt x="87816" y="324338"/>
                  </a:cubicBezTo>
                  <a:cubicBezTo>
                    <a:pt x="123776" y="320732"/>
                    <a:pt x="160096" y="320732"/>
                    <a:pt x="196416" y="320732"/>
                  </a:cubicBezTo>
                  <a:cubicBezTo>
                    <a:pt x="248200" y="320732"/>
                    <a:pt x="299983" y="321814"/>
                    <a:pt x="351407" y="321453"/>
                  </a:cubicBezTo>
                  <a:cubicBezTo>
                    <a:pt x="400313" y="321092"/>
                    <a:pt x="448500" y="317125"/>
                    <a:pt x="497047" y="316765"/>
                  </a:cubicBezTo>
                  <a:cubicBezTo>
                    <a:pt x="496328" y="267719"/>
                    <a:pt x="491653" y="219755"/>
                    <a:pt x="493811" y="171070"/>
                  </a:cubicBezTo>
                  <a:cubicBezTo>
                    <a:pt x="495249" y="145825"/>
                    <a:pt x="496328" y="120942"/>
                    <a:pt x="495249" y="95698"/>
                  </a:cubicBezTo>
                  <a:cubicBezTo>
                    <a:pt x="494530" y="78387"/>
                    <a:pt x="493811" y="61077"/>
                    <a:pt x="495968" y="44127"/>
                  </a:cubicBezTo>
                  <a:close/>
                  <a:moveTo>
                    <a:pt x="29559" y="37997"/>
                  </a:moveTo>
                  <a:cubicBezTo>
                    <a:pt x="35313" y="45570"/>
                    <a:pt x="48978" y="51340"/>
                    <a:pt x="56170" y="54946"/>
                  </a:cubicBezTo>
                  <a:cubicBezTo>
                    <a:pt x="66958" y="59995"/>
                    <a:pt x="77747" y="64683"/>
                    <a:pt x="88894" y="69011"/>
                  </a:cubicBezTo>
                  <a:cubicBezTo>
                    <a:pt x="110111" y="76945"/>
                    <a:pt x="130968" y="85600"/>
                    <a:pt x="150747" y="95698"/>
                  </a:cubicBezTo>
                  <a:cubicBezTo>
                    <a:pt x="190303" y="115532"/>
                    <a:pt x="232017" y="137170"/>
                    <a:pt x="266899" y="164218"/>
                  </a:cubicBezTo>
                  <a:cubicBezTo>
                    <a:pt x="277687" y="159890"/>
                    <a:pt x="287756" y="150514"/>
                    <a:pt x="297466" y="144383"/>
                  </a:cubicBezTo>
                  <a:cubicBezTo>
                    <a:pt x="307894" y="137531"/>
                    <a:pt x="318323" y="131040"/>
                    <a:pt x="328751" y="124548"/>
                  </a:cubicBezTo>
                  <a:cubicBezTo>
                    <a:pt x="347810" y="113369"/>
                    <a:pt x="367229" y="102189"/>
                    <a:pt x="387367" y="92813"/>
                  </a:cubicBezTo>
                  <a:cubicBezTo>
                    <a:pt x="407145" y="83076"/>
                    <a:pt x="426924" y="73699"/>
                    <a:pt x="447062" y="64683"/>
                  </a:cubicBezTo>
                  <a:cubicBezTo>
                    <a:pt x="461087" y="57831"/>
                    <a:pt x="471875" y="47013"/>
                    <a:pt x="484821" y="38718"/>
                  </a:cubicBezTo>
                  <a:cubicBezTo>
                    <a:pt x="333067" y="39800"/>
                    <a:pt x="181313" y="37997"/>
                    <a:pt x="29559" y="37997"/>
                  </a:cubicBezTo>
                  <a:close/>
                  <a:moveTo>
                    <a:pt x="501362" y="27899"/>
                  </a:moveTo>
                  <a:cubicBezTo>
                    <a:pt x="502441" y="27899"/>
                    <a:pt x="503880" y="28260"/>
                    <a:pt x="504599" y="28620"/>
                  </a:cubicBezTo>
                  <a:cubicBezTo>
                    <a:pt x="506757" y="29702"/>
                    <a:pt x="508195" y="31866"/>
                    <a:pt x="507476" y="34390"/>
                  </a:cubicBezTo>
                  <a:cubicBezTo>
                    <a:pt x="502441" y="58553"/>
                    <a:pt x="505678" y="82354"/>
                    <a:pt x="506397" y="106517"/>
                  </a:cubicBezTo>
                  <a:cubicBezTo>
                    <a:pt x="507116" y="129958"/>
                    <a:pt x="505678" y="153399"/>
                    <a:pt x="504958" y="177200"/>
                  </a:cubicBezTo>
                  <a:cubicBezTo>
                    <a:pt x="502441" y="226607"/>
                    <a:pt x="508195" y="276013"/>
                    <a:pt x="508555" y="325781"/>
                  </a:cubicBezTo>
                  <a:cubicBezTo>
                    <a:pt x="508555" y="331911"/>
                    <a:pt x="500284" y="332633"/>
                    <a:pt x="497766" y="328305"/>
                  </a:cubicBezTo>
                  <a:cubicBezTo>
                    <a:pt x="442747" y="328666"/>
                    <a:pt x="387727" y="332993"/>
                    <a:pt x="332707" y="332993"/>
                  </a:cubicBezTo>
                  <a:cubicBezTo>
                    <a:pt x="276968" y="332633"/>
                    <a:pt x="220870" y="331911"/>
                    <a:pt x="165131" y="332272"/>
                  </a:cubicBezTo>
                  <a:cubicBezTo>
                    <a:pt x="143914" y="332272"/>
                    <a:pt x="122697" y="331190"/>
                    <a:pt x="101840" y="333714"/>
                  </a:cubicBezTo>
                  <a:cubicBezTo>
                    <a:pt x="89614" y="335157"/>
                    <a:pt x="77747" y="336239"/>
                    <a:pt x="65520" y="336960"/>
                  </a:cubicBezTo>
                  <a:cubicBezTo>
                    <a:pt x="52574" y="337681"/>
                    <a:pt x="15175" y="343451"/>
                    <a:pt x="8702" y="326862"/>
                  </a:cubicBezTo>
                  <a:cubicBezTo>
                    <a:pt x="7264" y="323256"/>
                    <a:pt x="11220" y="320371"/>
                    <a:pt x="14456" y="320732"/>
                  </a:cubicBezTo>
                  <a:cubicBezTo>
                    <a:pt x="14456" y="225525"/>
                    <a:pt x="13377" y="129958"/>
                    <a:pt x="15175" y="34751"/>
                  </a:cubicBezTo>
                  <a:cubicBezTo>
                    <a:pt x="15175" y="34390"/>
                    <a:pt x="15175" y="33669"/>
                    <a:pt x="15175" y="33309"/>
                  </a:cubicBezTo>
                  <a:cubicBezTo>
                    <a:pt x="15175" y="30784"/>
                    <a:pt x="16614" y="28260"/>
                    <a:pt x="19850" y="28260"/>
                  </a:cubicBezTo>
                  <a:cubicBezTo>
                    <a:pt x="180594" y="28260"/>
                    <a:pt x="340978" y="29342"/>
                    <a:pt x="501362" y="27899"/>
                  </a:cubicBezTo>
                  <a:close/>
                  <a:moveTo>
                    <a:pt x="513311" y="10437"/>
                  </a:moveTo>
                  <a:cubicBezTo>
                    <a:pt x="514394" y="10437"/>
                    <a:pt x="515116" y="10800"/>
                    <a:pt x="515838" y="11526"/>
                  </a:cubicBezTo>
                  <a:cubicBezTo>
                    <a:pt x="516560" y="11888"/>
                    <a:pt x="517643" y="12251"/>
                    <a:pt x="517643" y="13703"/>
                  </a:cubicBezTo>
                  <a:cubicBezTo>
                    <a:pt x="521253" y="24588"/>
                    <a:pt x="519087" y="37651"/>
                    <a:pt x="519809" y="48900"/>
                  </a:cubicBezTo>
                  <a:cubicBezTo>
                    <a:pt x="520170" y="65228"/>
                    <a:pt x="520170" y="81194"/>
                    <a:pt x="519087" y="97523"/>
                  </a:cubicBezTo>
                  <a:cubicBezTo>
                    <a:pt x="519087" y="98974"/>
                    <a:pt x="516560" y="98974"/>
                    <a:pt x="516560" y="97160"/>
                  </a:cubicBezTo>
                  <a:cubicBezTo>
                    <a:pt x="515838" y="83008"/>
                    <a:pt x="514755" y="69220"/>
                    <a:pt x="513672" y="55068"/>
                  </a:cubicBezTo>
                  <a:cubicBezTo>
                    <a:pt x="512589" y="42731"/>
                    <a:pt x="513672" y="29306"/>
                    <a:pt x="511867" y="16968"/>
                  </a:cubicBezTo>
                  <a:cubicBezTo>
                    <a:pt x="494537" y="17694"/>
                    <a:pt x="477569" y="18420"/>
                    <a:pt x="460240" y="18783"/>
                  </a:cubicBezTo>
                  <a:cubicBezTo>
                    <a:pt x="443272" y="19146"/>
                    <a:pt x="425582" y="16606"/>
                    <a:pt x="408614" y="19508"/>
                  </a:cubicBezTo>
                  <a:cubicBezTo>
                    <a:pt x="406809" y="19871"/>
                    <a:pt x="405726" y="16606"/>
                    <a:pt x="407892" y="15880"/>
                  </a:cubicBezTo>
                  <a:cubicBezTo>
                    <a:pt x="424860" y="11526"/>
                    <a:pt x="442911" y="13340"/>
                    <a:pt x="460240" y="12614"/>
                  </a:cubicBezTo>
                  <a:cubicBezTo>
                    <a:pt x="477930" y="11888"/>
                    <a:pt x="495621" y="10800"/>
                    <a:pt x="513311" y="10437"/>
                  </a:cubicBezTo>
                  <a:close/>
                  <a:moveTo>
                    <a:pt x="526749" y="406"/>
                  </a:moveTo>
                  <a:cubicBezTo>
                    <a:pt x="527109" y="406"/>
                    <a:pt x="527109" y="406"/>
                    <a:pt x="527109" y="406"/>
                  </a:cubicBezTo>
                  <a:cubicBezTo>
                    <a:pt x="529271" y="-676"/>
                    <a:pt x="532873" y="406"/>
                    <a:pt x="532513" y="3650"/>
                  </a:cubicBezTo>
                  <a:cubicBezTo>
                    <a:pt x="530351" y="28523"/>
                    <a:pt x="533954" y="54478"/>
                    <a:pt x="532873" y="80072"/>
                  </a:cubicBezTo>
                  <a:cubicBezTo>
                    <a:pt x="532873" y="81514"/>
                    <a:pt x="530351" y="81514"/>
                    <a:pt x="530351" y="79711"/>
                  </a:cubicBezTo>
                  <a:cubicBezTo>
                    <a:pt x="528910" y="55559"/>
                    <a:pt x="528550" y="30686"/>
                    <a:pt x="526029" y="6173"/>
                  </a:cubicBezTo>
                  <a:cubicBezTo>
                    <a:pt x="497930" y="6534"/>
                    <a:pt x="470911" y="7615"/>
                    <a:pt x="442813" y="4371"/>
                  </a:cubicBezTo>
                  <a:cubicBezTo>
                    <a:pt x="440651" y="4010"/>
                    <a:pt x="440651" y="766"/>
                    <a:pt x="443173" y="766"/>
                  </a:cubicBezTo>
                  <a:cubicBezTo>
                    <a:pt x="470911" y="45"/>
                    <a:pt x="499010" y="766"/>
                    <a:pt x="526749" y="4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6212C249-4EF7-394C-869F-6E3D6995F8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069" y="2727641"/>
              <a:ext cx="951717" cy="1545594"/>
            </a:xfrm>
            <a:custGeom>
              <a:avLst/>
              <a:gdLst>
                <a:gd name="connsiteX0" fmla="*/ 545793 w 1049092"/>
                <a:gd name="connsiteY0" fmla="*/ 1487985 h 1703731"/>
                <a:gd name="connsiteX1" fmla="*/ 549998 w 1049092"/>
                <a:gd name="connsiteY1" fmla="*/ 1492152 h 1703731"/>
                <a:gd name="connsiteX2" fmla="*/ 543195 w 1049092"/>
                <a:gd name="connsiteY2" fmla="*/ 1515599 h 1703731"/>
                <a:gd name="connsiteX3" fmla="*/ 534879 w 1049092"/>
                <a:gd name="connsiteY3" fmla="*/ 1513767 h 1703731"/>
                <a:gd name="connsiteX4" fmla="*/ 541305 w 1049092"/>
                <a:gd name="connsiteY4" fmla="*/ 1491786 h 1703731"/>
                <a:gd name="connsiteX5" fmla="*/ 545793 w 1049092"/>
                <a:gd name="connsiteY5" fmla="*/ 1487985 h 1703731"/>
                <a:gd name="connsiteX6" fmla="*/ 538595 w 1049092"/>
                <a:gd name="connsiteY6" fmla="*/ 1458004 h 1703731"/>
                <a:gd name="connsiteX7" fmla="*/ 541697 w 1049092"/>
                <a:gd name="connsiteY7" fmla="*/ 1461467 h 1703731"/>
                <a:gd name="connsiteX8" fmla="*/ 529474 w 1049092"/>
                <a:gd name="connsiteY8" fmla="*/ 1505499 h 1703731"/>
                <a:gd name="connsiteX9" fmla="*/ 521324 w 1049092"/>
                <a:gd name="connsiteY9" fmla="*/ 1501948 h 1703731"/>
                <a:gd name="connsiteX10" fmla="*/ 534659 w 1049092"/>
                <a:gd name="connsiteY10" fmla="*/ 1460401 h 1703731"/>
                <a:gd name="connsiteX11" fmla="*/ 538595 w 1049092"/>
                <a:gd name="connsiteY11" fmla="*/ 1458004 h 1703731"/>
                <a:gd name="connsiteX12" fmla="*/ 355913 w 1049092"/>
                <a:gd name="connsiteY12" fmla="*/ 1440110 h 1703731"/>
                <a:gd name="connsiteX13" fmla="*/ 358931 w 1049092"/>
                <a:gd name="connsiteY13" fmla="*/ 1441905 h 1703731"/>
                <a:gd name="connsiteX14" fmla="*/ 395327 w 1049092"/>
                <a:gd name="connsiteY14" fmla="*/ 1497935 h 1703731"/>
                <a:gd name="connsiteX15" fmla="*/ 444695 w 1049092"/>
                <a:gd name="connsiteY15" fmla="*/ 1558633 h 1703731"/>
                <a:gd name="connsiteX16" fmla="*/ 491180 w 1049092"/>
                <a:gd name="connsiteY16" fmla="*/ 1608557 h 1703731"/>
                <a:gd name="connsiteX17" fmla="*/ 508477 w 1049092"/>
                <a:gd name="connsiteY17" fmla="*/ 1635135 h 1703731"/>
                <a:gd name="connsiteX18" fmla="*/ 522891 w 1049092"/>
                <a:gd name="connsiteY18" fmla="*/ 1659199 h 1703731"/>
                <a:gd name="connsiteX19" fmla="*/ 512081 w 1049092"/>
                <a:gd name="connsiteY19" fmla="*/ 1669615 h 1703731"/>
                <a:gd name="connsiteX20" fmla="*/ 478208 w 1049092"/>
                <a:gd name="connsiteY20" fmla="*/ 1615740 h 1703731"/>
                <a:gd name="connsiteX21" fmla="*/ 419470 w 1049092"/>
                <a:gd name="connsiteY21" fmla="*/ 1548218 h 1703731"/>
                <a:gd name="connsiteX22" fmla="*/ 379471 w 1049092"/>
                <a:gd name="connsiteY22" fmla="*/ 1488956 h 1703731"/>
                <a:gd name="connsiteX23" fmla="*/ 354247 w 1049092"/>
                <a:gd name="connsiteY23" fmla="*/ 1442624 h 1703731"/>
                <a:gd name="connsiteX24" fmla="*/ 355913 w 1049092"/>
                <a:gd name="connsiteY24" fmla="*/ 1440110 h 1703731"/>
                <a:gd name="connsiteX25" fmla="*/ 528981 w 1049092"/>
                <a:gd name="connsiteY25" fmla="*/ 1437042 h 1703731"/>
                <a:gd name="connsiteX26" fmla="*/ 531697 w 1049092"/>
                <a:gd name="connsiteY26" fmla="*/ 1442995 h 1703731"/>
                <a:gd name="connsiteX27" fmla="*/ 518729 w 1049092"/>
                <a:gd name="connsiteY27" fmla="*/ 1474988 h 1703731"/>
                <a:gd name="connsiteX28" fmla="*/ 509266 w 1049092"/>
                <a:gd name="connsiteY28" fmla="*/ 1472079 h 1703731"/>
                <a:gd name="connsiteX29" fmla="*/ 522584 w 1049092"/>
                <a:gd name="connsiteY29" fmla="*/ 1440087 h 1703731"/>
                <a:gd name="connsiteX30" fmla="*/ 528981 w 1049092"/>
                <a:gd name="connsiteY30" fmla="*/ 1437042 h 1703731"/>
                <a:gd name="connsiteX31" fmla="*/ 519649 w 1049092"/>
                <a:gd name="connsiteY31" fmla="*/ 1394209 h 1703731"/>
                <a:gd name="connsiteX32" fmla="*/ 520896 w 1049092"/>
                <a:gd name="connsiteY32" fmla="*/ 1398999 h 1703731"/>
                <a:gd name="connsiteX33" fmla="*/ 494902 w 1049092"/>
                <a:gd name="connsiteY33" fmla="*/ 1459371 h 1703731"/>
                <a:gd name="connsiteX34" fmla="*/ 487068 w 1049092"/>
                <a:gd name="connsiteY34" fmla="*/ 1456479 h 1703731"/>
                <a:gd name="connsiteX35" fmla="*/ 515198 w 1049092"/>
                <a:gd name="connsiteY35" fmla="*/ 1395384 h 1703731"/>
                <a:gd name="connsiteX36" fmla="*/ 519649 w 1049092"/>
                <a:gd name="connsiteY36" fmla="*/ 1394209 h 1703731"/>
                <a:gd name="connsiteX37" fmla="*/ 767591 w 1049092"/>
                <a:gd name="connsiteY37" fmla="*/ 1362180 h 1703731"/>
                <a:gd name="connsiteX38" fmla="*/ 772267 w 1049092"/>
                <a:gd name="connsiteY38" fmla="*/ 1362901 h 1703731"/>
                <a:gd name="connsiteX39" fmla="*/ 739900 w 1049092"/>
                <a:gd name="connsiteY39" fmla="*/ 1424894 h 1703731"/>
                <a:gd name="connsiteX40" fmla="*/ 679483 w 1049092"/>
                <a:gd name="connsiteY40" fmla="*/ 1513918 h 1703731"/>
                <a:gd name="connsiteX41" fmla="*/ 623381 w 1049092"/>
                <a:gd name="connsiteY41" fmla="*/ 1606907 h 1703731"/>
                <a:gd name="connsiteX42" fmla="*/ 568358 w 1049092"/>
                <a:gd name="connsiteY42" fmla="*/ 1698815 h 1703731"/>
                <a:gd name="connsiteX43" fmla="*/ 554692 w 1049092"/>
                <a:gd name="connsiteY43" fmla="*/ 1692688 h 1703731"/>
                <a:gd name="connsiteX44" fmla="*/ 606118 w 1049092"/>
                <a:gd name="connsiteY44" fmla="*/ 1606547 h 1703731"/>
                <a:gd name="connsiteX45" fmla="*/ 658624 w 1049092"/>
                <a:gd name="connsiteY45" fmla="*/ 1520766 h 1703731"/>
                <a:gd name="connsiteX46" fmla="*/ 720480 w 1049092"/>
                <a:gd name="connsiteY46" fmla="*/ 1432463 h 1703731"/>
                <a:gd name="connsiteX47" fmla="*/ 767591 w 1049092"/>
                <a:gd name="connsiteY47" fmla="*/ 1362180 h 1703731"/>
                <a:gd name="connsiteX48" fmla="*/ 509777 w 1049092"/>
                <a:gd name="connsiteY48" fmla="*/ 1355925 h 1703731"/>
                <a:gd name="connsiteX49" fmla="*/ 512569 w 1049092"/>
                <a:gd name="connsiteY49" fmla="*/ 1361251 h 1703731"/>
                <a:gd name="connsiteX50" fmla="*/ 476180 w 1049092"/>
                <a:gd name="connsiteY50" fmla="*/ 1440327 h 1703731"/>
                <a:gd name="connsiteX51" fmla="*/ 466813 w 1049092"/>
                <a:gd name="connsiteY51" fmla="*/ 1435994 h 1703731"/>
                <a:gd name="connsiteX52" fmla="*/ 503201 w 1049092"/>
                <a:gd name="connsiteY52" fmla="*/ 1358723 h 1703731"/>
                <a:gd name="connsiteX53" fmla="*/ 509777 w 1049092"/>
                <a:gd name="connsiteY53" fmla="*/ 1355925 h 1703731"/>
                <a:gd name="connsiteX54" fmla="*/ 320966 w 1049092"/>
                <a:gd name="connsiteY54" fmla="*/ 1338370 h 1703731"/>
                <a:gd name="connsiteX55" fmla="*/ 351868 w 1049092"/>
                <a:gd name="connsiteY55" fmla="*/ 1379851 h 1703731"/>
                <a:gd name="connsiteX56" fmla="*/ 371632 w 1049092"/>
                <a:gd name="connsiteY56" fmla="*/ 1407626 h 1703731"/>
                <a:gd name="connsiteX57" fmla="*/ 415830 w 1049092"/>
                <a:gd name="connsiteY57" fmla="*/ 1479407 h 1703731"/>
                <a:gd name="connsiteX58" fmla="*/ 475479 w 1049092"/>
                <a:gd name="connsiteY58" fmla="*/ 1555155 h 1703731"/>
                <a:gd name="connsiteX59" fmla="*/ 523629 w 1049092"/>
                <a:gd name="connsiteY59" fmla="*/ 1616115 h 1703731"/>
                <a:gd name="connsiteX60" fmla="*/ 513568 w 1049092"/>
                <a:gd name="connsiteY60" fmla="*/ 1625854 h 1703731"/>
                <a:gd name="connsiteX61" fmla="*/ 456075 w 1049092"/>
                <a:gd name="connsiteY61" fmla="*/ 1551187 h 1703731"/>
                <a:gd name="connsiteX62" fmla="*/ 405768 w 1049092"/>
                <a:gd name="connsiteY62" fmla="*/ 1485178 h 1703731"/>
                <a:gd name="connsiteX63" fmla="*/ 354384 w 1049092"/>
                <a:gd name="connsiteY63" fmla="*/ 1398608 h 1703731"/>
                <a:gd name="connsiteX64" fmla="*/ 317372 w 1049092"/>
                <a:gd name="connsiteY64" fmla="*/ 1339091 h 1703731"/>
                <a:gd name="connsiteX65" fmla="*/ 320966 w 1049092"/>
                <a:gd name="connsiteY65" fmla="*/ 1338370 h 1703731"/>
                <a:gd name="connsiteX66" fmla="*/ 500942 w 1049092"/>
                <a:gd name="connsiteY66" fmla="*/ 1323568 h 1703731"/>
                <a:gd name="connsiteX67" fmla="*/ 502722 w 1049092"/>
                <a:gd name="connsiteY67" fmla="*/ 1329686 h 1703731"/>
                <a:gd name="connsiteX68" fmla="*/ 458224 w 1049092"/>
                <a:gd name="connsiteY68" fmla="*/ 1422163 h 1703731"/>
                <a:gd name="connsiteX69" fmla="*/ 448968 w 1049092"/>
                <a:gd name="connsiteY69" fmla="*/ 1418205 h 1703731"/>
                <a:gd name="connsiteX70" fmla="*/ 494891 w 1049092"/>
                <a:gd name="connsiteY70" fmla="*/ 1325008 h 1703731"/>
                <a:gd name="connsiteX71" fmla="*/ 500942 w 1049092"/>
                <a:gd name="connsiteY71" fmla="*/ 1323568 h 1703731"/>
                <a:gd name="connsiteX72" fmla="*/ 484827 w 1049092"/>
                <a:gd name="connsiteY72" fmla="*/ 1298277 h 1703731"/>
                <a:gd name="connsiteX73" fmla="*/ 486479 w 1049092"/>
                <a:gd name="connsiteY73" fmla="*/ 1304933 h 1703731"/>
                <a:gd name="connsiteX74" fmla="*/ 445046 w 1049092"/>
                <a:gd name="connsiteY74" fmla="*/ 1384975 h 1703731"/>
                <a:gd name="connsiteX75" fmla="*/ 435759 w 1049092"/>
                <a:gd name="connsiteY75" fmla="*/ 1379258 h 1703731"/>
                <a:gd name="connsiteX76" fmla="*/ 478621 w 1049092"/>
                <a:gd name="connsiteY76" fmla="*/ 1299930 h 1703731"/>
                <a:gd name="connsiteX77" fmla="*/ 484827 w 1049092"/>
                <a:gd name="connsiteY77" fmla="*/ 1298277 h 1703731"/>
                <a:gd name="connsiteX78" fmla="*/ 480856 w 1049092"/>
                <a:gd name="connsiteY78" fmla="*/ 1263258 h 1703731"/>
                <a:gd name="connsiteX79" fmla="*/ 481923 w 1049092"/>
                <a:gd name="connsiteY79" fmla="*/ 1266994 h 1703731"/>
                <a:gd name="connsiteX80" fmla="*/ 429639 w 1049092"/>
                <a:gd name="connsiteY80" fmla="*/ 1368183 h 1703731"/>
                <a:gd name="connsiteX81" fmla="*/ 421814 w 1049092"/>
                <a:gd name="connsiteY81" fmla="*/ 1362782 h 1703731"/>
                <a:gd name="connsiteX82" fmla="*/ 477655 w 1049092"/>
                <a:gd name="connsiteY82" fmla="*/ 1264113 h 1703731"/>
                <a:gd name="connsiteX83" fmla="*/ 480856 w 1049092"/>
                <a:gd name="connsiteY83" fmla="*/ 1263258 h 1703731"/>
                <a:gd name="connsiteX84" fmla="*/ 465405 w 1049092"/>
                <a:gd name="connsiteY84" fmla="*/ 1233947 h 1703731"/>
                <a:gd name="connsiteX85" fmla="*/ 468494 w 1049092"/>
                <a:gd name="connsiteY85" fmla="*/ 1239701 h 1703731"/>
                <a:gd name="connsiteX86" fmla="*/ 440916 w 1049092"/>
                <a:gd name="connsiteY86" fmla="*/ 1300119 h 1703731"/>
                <a:gd name="connsiteX87" fmla="*/ 421575 w 1049092"/>
                <a:gd name="connsiteY87" fmla="*/ 1338239 h 1703731"/>
                <a:gd name="connsiteX88" fmla="*/ 414054 w 1049092"/>
                <a:gd name="connsiteY88" fmla="*/ 1333924 h 1703731"/>
                <a:gd name="connsiteX89" fmla="*/ 458824 w 1049092"/>
                <a:gd name="connsiteY89" fmla="*/ 1236824 h 1703731"/>
                <a:gd name="connsiteX90" fmla="*/ 465405 w 1049092"/>
                <a:gd name="connsiteY90" fmla="*/ 1233947 h 1703731"/>
                <a:gd name="connsiteX91" fmla="*/ 448317 w 1049092"/>
                <a:gd name="connsiteY91" fmla="*/ 1208004 h 1703731"/>
                <a:gd name="connsiteX92" fmla="*/ 450325 w 1049092"/>
                <a:gd name="connsiteY92" fmla="*/ 1214900 h 1703731"/>
                <a:gd name="connsiteX93" fmla="*/ 390350 w 1049092"/>
                <a:gd name="connsiteY93" fmla="*/ 1328848 h 1703731"/>
                <a:gd name="connsiteX94" fmla="*/ 381068 w 1049092"/>
                <a:gd name="connsiteY94" fmla="*/ 1324521 h 1703731"/>
                <a:gd name="connsiteX95" fmla="*/ 441757 w 1049092"/>
                <a:gd name="connsiteY95" fmla="*/ 1209491 h 1703731"/>
                <a:gd name="connsiteX96" fmla="*/ 448317 w 1049092"/>
                <a:gd name="connsiteY96" fmla="*/ 1208004 h 1703731"/>
                <a:gd name="connsiteX97" fmla="*/ 434854 w 1049092"/>
                <a:gd name="connsiteY97" fmla="*/ 1183482 h 1703731"/>
                <a:gd name="connsiteX98" fmla="*/ 436713 w 1049092"/>
                <a:gd name="connsiteY98" fmla="*/ 1189317 h 1703731"/>
                <a:gd name="connsiteX99" fmla="*/ 379780 w 1049092"/>
                <a:gd name="connsiteY99" fmla="*/ 1293180 h 1703731"/>
                <a:gd name="connsiteX100" fmla="*/ 370714 w 1049092"/>
                <a:gd name="connsiteY100" fmla="*/ 1288114 h 1703731"/>
                <a:gd name="connsiteX101" fmla="*/ 429460 w 1049092"/>
                <a:gd name="connsiteY101" fmla="*/ 1184975 h 1703731"/>
                <a:gd name="connsiteX102" fmla="*/ 434854 w 1049092"/>
                <a:gd name="connsiteY102" fmla="*/ 1183482 h 1703731"/>
                <a:gd name="connsiteX103" fmla="*/ 873396 w 1049092"/>
                <a:gd name="connsiteY103" fmla="*/ 1163785 h 1703731"/>
                <a:gd name="connsiteX104" fmla="*/ 874521 w 1049092"/>
                <a:gd name="connsiteY104" fmla="*/ 1168419 h 1703731"/>
                <a:gd name="connsiteX105" fmla="*/ 798910 w 1049092"/>
                <a:gd name="connsiteY105" fmla="*/ 1287555 h 1703731"/>
                <a:gd name="connsiteX106" fmla="*/ 725819 w 1049092"/>
                <a:gd name="connsiteY106" fmla="*/ 1403812 h 1703731"/>
                <a:gd name="connsiteX107" fmla="*/ 579278 w 1049092"/>
                <a:gd name="connsiteY107" fmla="*/ 1632007 h 1703731"/>
                <a:gd name="connsiteX108" fmla="*/ 567037 w 1049092"/>
                <a:gd name="connsiteY108" fmla="*/ 1624808 h 1703731"/>
                <a:gd name="connsiteX109" fmla="*/ 718258 w 1049092"/>
                <a:gd name="connsiteY109" fmla="*/ 1389415 h 1703731"/>
                <a:gd name="connsiteX110" fmla="*/ 793149 w 1049092"/>
                <a:gd name="connsiteY110" fmla="*/ 1274238 h 1703731"/>
                <a:gd name="connsiteX111" fmla="*/ 868760 w 1049092"/>
                <a:gd name="connsiteY111" fmla="*/ 1164819 h 1703731"/>
                <a:gd name="connsiteX112" fmla="*/ 873396 w 1049092"/>
                <a:gd name="connsiteY112" fmla="*/ 1163785 h 1703731"/>
                <a:gd name="connsiteX113" fmla="*/ 431061 w 1049092"/>
                <a:gd name="connsiteY113" fmla="*/ 1144021 h 1703731"/>
                <a:gd name="connsiteX114" fmla="*/ 432684 w 1049092"/>
                <a:gd name="connsiteY114" fmla="*/ 1147588 h 1703731"/>
                <a:gd name="connsiteX115" fmla="*/ 366659 w 1049092"/>
                <a:gd name="connsiteY115" fmla="*/ 1264256 h 1703731"/>
                <a:gd name="connsiteX116" fmla="*/ 363772 w 1049092"/>
                <a:gd name="connsiteY116" fmla="*/ 1267868 h 1703731"/>
                <a:gd name="connsiteX117" fmla="*/ 357278 w 1049092"/>
                <a:gd name="connsiteY117" fmla="*/ 1261005 h 1703731"/>
                <a:gd name="connsiteX118" fmla="*/ 427272 w 1049092"/>
                <a:gd name="connsiteY118" fmla="*/ 1145060 h 1703731"/>
                <a:gd name="connsiteX119" fmla="*/ 431061 w 1049092"/>
                <a:gd name="connsiteY119" fmla="*/ 1144021 h 1703731"/>
                <a:gd name="connsiteX120" fmla="*/ 419299 w 1049092"/>
                <a:gd name="connsiteY120" fmla="*/ 1118023 h 1703731"/>
                <a:gd name="connsiteX121" fmla="*/ 420477 w 1049092"/>
                <a:gd name="connsiteY121" fmla="*/ 1123120 h 1703731"/>
                <a:gd name="connsiteX122" fmla="*/ 354512 w 1049092"/>
                <a:gd name="connsiteY122" fmla="*/ 1229555 h 1703731"/>
                <a:gd name="connsiteX123" fmla="*/ 346176 w 1049092"/>
                <a:gd name="connsiteY123" fmla="*/ 1225947 h 1703731"/>
                <a:gd name="connsiteX124" fmla="*/ 414315 w 1049092"/>
                <a:gd name="connsiteY124" fmla="*/ 1119151 h 1703731"/>
                <a:gd name="connsiteX125" fmla="*/ 419299 w 1049092"/>
                <a:gd name="connsiteY125" fmla="*/ 1118023 h 1703731"/>
                <a:gd name="connsiteX126" fmla="*/ 359181 w 1049092"/>
                <a:gd name="connsiteY126" fmla="*/ 1107976 h 1703731"/>
                <a:gd name="connsiteX127" fmla="*/ 360636 w 1049092"/>
                <a:gd name="connsiteY127" fmla="*/ 1114606 h 1703731"/>
                <a:gd name="connsiteX128" fmla="*/ 324256 w 1049092"/>
                <a:gd name="connsiteY128" fmla="*/ 1171282 h 1703731"/>
                <a:gd name="connsiteX129" fmla="*/ 315161 w 1049092"/>
                <a:gd name="connsiteY129" fmla="*/ 1165833 h 1703731"/>
                <a:gd name="connsiteX130" fmla="*/ 352269 w 1049092"/>
                <a:gd name="connsiteY130" fmla="*/ 1109520 h 1703731"/>
                <a:gd name="connsiteX131" fmla="*/ 359181 w 1049092"/>
                <a:gd name="connsiteY131" fmla="*/ 1107976 h 1703731"/>
                <a:gd name="connsiteX132" fmla="*/ 412849 w 1049092"/>
                <a:gd name="connsiteY132" fmla="*/ 1075845 h 1703731"/>
                <a:gd name="connsiteX133" fmla="*/ 415210 w 1049092"/>
                <a:gd name="connsiteY133" fmla="*/ 1080037 h 1703731"/>
                <a:gd name="connsiteX134" fmla="*/ 342562 w 1049092"/>
                <a:gd name="connsiteY134" fmla="*/ 1205890 h 1703731"/>
                <a:gd name="connsiteX135" fmla="*/ 333844 w 1049092"/>
                <a:gd name="connsiteY135" fmla="*/ 1200841 h 1703731"/>
                <a:gd name="connsiteX136" fmla="*/ 408308 w 1049092"/>
                <a:gd name="connsiteY136" fmla="*/ 1077874 h 1703731"/>
                <a:gd name="connsiteX137" fmla="*/ 412849 w 1049092"/>
                <a:gd name="connsiteY137" fmla="*/ 1075845 h 1703731"/>
                <a:gd name="connsiteX138" fmla="*/ 318103 w 1049092"/>
                <a:gd name="connsiteY138" fmla="*/ 1072821 h 1703731"/>
                <a:gd name="connsiteX139" fmla="*/ 323830 w 1049092"/>
                <a:gd name="connsiteY139" fmla="*/ 1078704 h 1703731"/>
                <a:gd name="connsiteX140" fmla="*/ 300562 w 1049092"/>
                <a:gd name="connsiteY140" fmla="*/ 1101129 h 1703731"/>
                <a:gd name="connsiteX141" fmla="*/ 295551 w 1049092"/>
                <a:gd name="connsiteY141" fmla="*/ 1094144 h 1703731"/>
                <a:gd name="connsiteX142" fmla="*/ 307364 w 1049092"/>
                <a:gd name="connsiteY142" fmla="*/ 1083483 h 1703731"/>
                <a:gd name="connsiteX143" fmla="*/ 318103 w 1049092"/>
                <a:gd name="connsiteY143" fmla="*/ 1072821 h 1703731"/>
                <a:gd name="connsiteX144" fmla="*/ 355547 w 1049092"/>
                <a:gd name="connsiteY144" fmla="*/ 1071010 h 1703731"/>
                <a:gd name="connsiteX145" fmla="*/ 356629 w 1049092"/>
                <a:gd name="connsiteY145" fmla="*/ 1076526 h 1703731"/>
                <a:gd name="connsiteX146" fmla="*/ 314415 w 1049092"/>
                <a:gd name="connsiteY146" fmla="*/ 1128187 h 1703731"/>
                <a:gd name="connsiteX147" fmla="*/ 308643 w 1049092"/>
                <a:gd name="connsiteY147" fmla="*/ 1120653 h 1703731"/>
                <a:gd name="connsiteX148" fmla="*/ 350135 w 1049092"/>
                <a:gd name="connsiteY148" fmla="*/ 1071145 h 1703731"/>
                <a:gd name="connsiteX149" fmla="*/ 355547 w 1049092"/>
                <a:gd name="connsiteY149" fmla="*/ 1071010 h 1703731"/>
                <a:gd name="connsiteX150" fmla="*/ 291800 w 1049092"/>
                <a:gd name="connsiteY150" fmla="*/ 1068046 h 1703731"/>
                <a:gd name="connsiteX151" fmla="*/ 297123 w 1049092"/>
                <a:gd name="connsiteY151" fmla="*/ 1068046 h 1703731"/>
                <a:gd name="connsiteX152" fmla="*/ 297403 w 1049092"/>
                <a:gd name="connsiteY152" fmla="*/ 1073541 h 1703731"/>
                <a:gd name="connsiteX153" fmla="*/ 290679 w 1049092"/>
                <a:gd name="connsiteY153" fmla="*/ 1079769 h 1703731"/>
                <a:gd name="connsiteX154" fmla="*/ 285450 w 1049092"/>
                <a:gd name="connsiteY154" fmla="*/ 1073907 h 1703731"/>
                <a:gd name="connsiteX155" fmla="*/ 777657 w 1049092"/>
                <a:gd name="connsiteY155" fmla="*/ 912757 h 1703731"/>
                <a:gd name="connsiteX156" fmla="*/ 783802 w 1049092"/>
                <a:gd name="connsiteY156" fmla="*/ 919220 h 1703731"/>
                <a:gd name="connsiteX157" fmla="*/ 677894 w 1049092"/>
                <a:gd name="connsiteY157" fmla="*/ 967337 h 1703731"/>
                <a:gd name="connsiteX158" fmla="*/ 675002 w 1049092"/>
                <a:gd name="connsiteY158" fmla="*/ 960155 h 1703731"/>
                <a:gd name="connsiteX159" fmla="*/ 777657 w 1049092"/>
                <a:gd name="connsiteY159" fmla="*/ 912757 h 1703731"/>
                <a:gd name="connsiteX160" fmla="*/ 796308 w 1049092"/>
                <a:gd name="connsiteY160" fmla="*/ 880452 h 1703731"/>
                <a:gd name="connsiteX161" fmla="*/ 799188 w 1049092"/>
                <a:gd name="connsiteY161" fmla="*/ 885873 h 1703731"/>
                <a:gd name="connsiteX162" fmla="*/ 603696 w 1049092"/>
                <a:gd name="connsiteY162" fmla="*/ 966822 h 1703731"/>
                <a:gd name="connsiteX163" fmla="*/ 602976 w 1049092"/>
                <a:gd name="connsiteY163" fmla="*/ 963931 h 1703731"/>
                <a:gd name="connsiteX164" fmla="*/ 796308 w 1049092"/>
                <a:gd name="connsiteY164" fmla="*/ 880452 h 1703731"/>
                <a:gd name="connsiteX165" fmla="*/ 833115 w 1049092"/>
                <a:gd name="connsiteY165" fmla="*/ 816814 h 1703731"/>
                <a:gd name="connsiteX166" fmla="*/ 838516 w 1049092"/>
                <a:gd name="connsiteY166" fmla="*/ 821880 h 1703731"/>
                <a:gd name="connsiteX167" fmla="*/ 766145 w 1049092"/>
                <a:gd name="connsiteY167" fmla="*/ 879053 h 1703731"/>
                <a:gd name="connsiteX168" fmla="*/ 681893 w 1049092"/>
                <a:gd name="connsiteY168" fmla="*/ 921029 h 1703731"/>
                <a:gd name="connsiteX169" fmla="*/ 496107 w 1049092"/>
                <a:gd name="connsiteY169" fmla="*/ 959386 h 1703731"/>
                <a:gd name="connsiteX170" fmla="*/ 496107 w 1049092"/>
                <a:gd name="connsiteY170" fmla="*/ 955405 h 1703731"/>
                <a:gd name="connsiteX171" fmla="*/ 684053 w 1049092"/>
                <a:gd name="connsiteY171" fmla="*/ 908002 h 1703731"/>
                <a:gd name="connsiteX172" fmla="*/ 761104 w 1049092"/>
                <a:gd name="connsiteY172" fmla="*/ 870007 h 1703731"/>
                <a:gd name="connsiteX173" fmla="*/ 833115 w 1049092"/>
                <a:gd name="connsiteY173" fmla="*/ 816814 h 1703731"/>
                <a:gd name="connsiteX174" fmla="*/ 88905 w 1049092"/>
                <a:gd name="connsiteY174" fmla="*/ 664228 h 1703731"/>
                <a:gd name="connsiteX175" fmla="*/ 92788 w 1049092"/>
                <a:gd name="connsiteY175" fmla="*/ 668139 h 1703731"/>
                <a:gd name="connsiteX176" fmla="*/ 109599 w 1049092"/>
                <a:gd name="connsiteY176" fmla="*/ 775299 h 1703731"/>
                <a:gd name="connsiteX177" fmla="*/ 129700 w 1049092"/>
                <a:gd name="connsiteY177" fmla="*/ 844342 h 1703731"/>
                <a:gd name="connsiteX178" fmla="*/ 121660 w 1049092"/>
                <a:gd name="connsiteY178" fmla="*/ 851894 h 1703731"/>
                <a:gd name="connsiteX179" fmla="*/ 95711 w 1049092"/>
                <a:gd name="connsiteY179" fmla="*/ 778895 h 1703731"/>
                <a:gd name="connsiteX180" fmla="*/ 84747 w 1049092"/>
                <a:gd name="connsiteY180" fmla="*/ 668139 h 1703731"/>
                <a:gd name="connsiteX181" fmla="*/ 88905 w 1049092"/>
                <a:gd name="connsiteY181" fmla="*/ 664228 h 1703731"/>
                <a:gd name="connsiteX182" fmla="*/ 8166 w 1049092"/>
                <a:gd name="connsiteY182" fmla="*/ 553417 h 1703731"/>
                <a:gd name="connsiteX183" fmla="*/ 11429 w 1049092"/>
                <a:gd name="connsiteY183" fmla="*/ 554137 h 1703731"/>
                <a:gd name="connsiteX184" fmla="*/ 17956 w 1049092"/>
                <a:gd name="connsiteY184" fmla="*/ 699379 h 1703731"/>
                <a:gd name="connsiteX185" fmla="*/ 33909 w 1049092"/>
                <a:gd name="connsiteY185" fmla="*/ 773078 h 1703731"/>
                <a:gd name="connsiteX186" fmla="*/ 47687 w 1049092"/>
                <a:gd name="connsiteY186" fmla="*/ 819455 h 1703731"/>
                <a:gd name="connsiteX187" fmla="*/ 35722 w 1049092"/>
                <a:gd name="connsiteY187" fmla="*/ 826645 h 1703731"/>
                <a:gd name="connsiteX188" fmla="*/ 20494 w 1049092"/>
                <a:gd name="connsiteY188" fmla="*/ 776674 h 1703731"/>
                <a:gd name="connsiteX189" fmla="*/ 5266 w 1049092"/>
                <a:gd name="connsiteY189" fmla="*/ 706929 h 1703731"/>
                <a:gd name="connsiteX190" fmla="*/ 8166 w 1049092"/>
                <a:gd name="connsiteY190" fmla="*/ 553417 h 1703731"/>
                <a:gd name="connsiteX191" fmla="*/ 497470 w 1049092"/>
                <a:gd name="connsiteY191" fmla="*/ 371720 h 1703731"/>
                <a:gd name="connsiteX192" fmla="*/ 497470 w 1049092"/>
                <a:gd name="connsiteY192" fmla="*/ 386409 h 1703731"/>
                <a:gd name="connsiteX193" fmla="*/ 407437 w 1049092"/>
                <a:gd name="connsiteY193" fmla="*/ 411846 h 1703731"/>
                <a:gd name="connsiteX194" fmla="*/ 354350 w 1049092"/>
                <a:gd name="connsiteY194" fmla="*/ 458062 h 1703731"/>
                <a:gd name="connsiteX195" fmla="*/ 347894 w 1049092"/>
                <a:gd name="connsiteY195" fmla="*/ 456629 h 1703731"/>
                <a:gd name="connsiteX196" fmla="*/ 401698 w 1049092"/>
                <a:gd name="connsiteY196" fmla="*/ 401098 h 1703731"/>
                <a:gd name="connsiteX197" fmla="*/ 497470 w 1049092"/>
                <a:gd name="connsiteY197" fmla="*/ 371720 h 1703731"/>
                <a:gd name="connsiteX198" fmla="*/ 505012 w 1049092"/>
                <a:gd name="connsiteY198" fmla="*/ 327865 h 1703731"/>
                <a:gd name="connsiteX199" fmla="*/ 549010 w 1049092"/>
                <a:gd name="connsiteY199" fmla="*/ 329210 h 1703731"/>
                <a:gd name="connsiteX200" fmla="*/ 549010 w 1049092"/>
                <a:gd name="connsiteY200" fmla="*/ 340376 h 1703731"/>
                <a:gd name="connsiteX201" fmla="*/ 467537 w 1049092"/>
                <a:gd name="connsiteY201" fmla="*/ 350101 h 1703731"/>
                <a:gd name="connsiteX202" fmla="*/ 389669 w 1049092"/>
                <a:gd name="connsiteY202" fmla="*/ 380717 h 1703731"/>
                <a:gd name="connsiteX203" fmla="*/ 296300 w 1049092"/>
                <a:gd name="connsiteY203" fmla="*/ 488413 h 1703731"/>
                <a:gd name="connsiteX204" fmla="*/ 291613 w 1049092"/>
                <a:gd name="connsiteY204" fmla="*/ 487693 h 1703731"/>
                <a:gd name="connsiteX205" fmla="*/ 377412 w 1049092"/>
                <a:gd name="connsiteY205" fmla="*/ 372793 h 1703731"/>
                <a:gd name="connsiteX206" fmla="*/ 505012 w 1049092"/>
                <a:gd name="connsiteY206" fmla="*/ 327865 h 1703731"/>
                <a:gd name="connsiteX207" fmla="*/ 519574 w 1049092"/>
                <a:gd name="connsiteY207" fmla="*/ 301676 h 1703731"/>
                <a:gd name="connsiteX208" fmla="*/ 583530 w 1049092"/>
                <a:gd name="connsiteY208" fmla="*/ 302798 h 1703731"/>
                <a:gd name="connsiteX209" fmla="*/ 583530 w 1049092"/>
                <a:gd name="connsiteY209" fmla="*/ 317161 h 1703731"/>
                <a:gd name="connsiteX210" fmla="*/ 524563 w 1049092"/>
                <a:gd name="connsiteY210" fmla="*/ 314288 h 1703731"/>
                <a:gd name="connsiteX211" fmla="*/ 459843 w 1049092"/>
                <a:gd name="connsiteY211" fmla="*/ 324342 h 1703731"/>
                <a:gd name="connsiteX212" fmla="*/ 362404 w 1049092"/>
                <a:gd name="connsiteY212" fmla="*/ 365995 h 1703731"/>
                <a:gd name="connsiteX213" fmla="*/ 286538 w 1049092"/>
                <a:gd name="connsiteY213" fmla="*/ 442120 h 1703731"/>
                <a:gd name="connsiteX214" fmla="*/ 242312 w 1049092"/>
                <a:gd name="connsiteY214" fmla="*/ 537275 h 1703731"/>
                <a:gd name="connsiteX215" fmla="*/ 237638 w 1049092"/>
                <a:gd name="connsiteY215" fmla="*/ 536557 h 1703731"/>
                <a:gd name="connsiteX216" fmla="*/ 275751 w 1049092"/>
                <a:gd name="connsiteY216" fmla="*/ 435297 h 1703731"/>
                <a:gd name="connsiteX217" fmla="*/ 348741 w 1049092"/>
                <a:gd name="connsiteY217" fmla="*/ 357737 h 1703731"/>
                <a:gd name="connsiteX218" fmla="*/ 455888 w 1049092"/>
                <a:gd name="connsiteY218" fmla="*/ 309979 h 1703731"/>
                <a:gd name="connsiteX219" fmla="*/ 519574 w 1049092"/>
                <a:gd name="connsiteY219" fmla="*/ 301676 h 1703731"/>
                <a:gd name="connsiteX220" fmla="*/ 511459 w 1049092"/>
                <a:gd name="connsiteY220" fmla="*/ 288744 h 1703731"/>
                <a:gd name="connsiteX221" fmla="*/ 447589 w 1049092"/>
                <a:gd name="connsiteY221" fmla="*/ 295631 h 1703731"/>
                <a:gd name="connsiteX222" fmla="*/ 212095 w 1049092"/>
                <a:gd name="connsiteY222" fmla="*/ 541220 h 1703731"/>
                <a:gd name="connsiteX223" fmla="*/ 216416 w 1049092"/>
                <a:gd name="connsiteY223" fmla="*/ 605679 h 1703731"/>
                <a:gd name="connsiteX224" fmla="*/ 269708 w 1049092"/>
                <a:gd name="connsiteY224" fmla="*/ 768445 h 1703731"/>
                <a:gd name="connsiteX225" fmla="*/ 330922 w 1049092"/>
                <a:gd name="connsiteY225" fmla="*/ 835063 h 1703731"/>
                <a:gd name="connsiteX226" fmla="*/ 361169 w 1049092"/>
                <a:gd name="connsiteY226" fmla="*/ 863511 h 1703731"/>
                <a:gd name="connsiteX227" fmla="*/ 389976 w 1049092"/>
                <a:gd name="connsiteY227" fmla="*/ 879716 h 1703731"/>
                <a:gd name="connsiteX228" fmla="*/ 674082 w 1049092"/>
                <a:gd name="connsiteY228" fmla="*/ 866752 h 1703731"/>
                <a:gd name="connsiteX229" fmla="*/ 866727 w 1049092"/>
                <a:gd name="connsiteY229" fmla="*/ 616121 h 1703731"/>
                <a:gd name="connsiteX230" fmla="*/ 842961 w 1049092"/>
                <a:gd name="connsiteY230" fmla="*/ 449034 h 1703731"/>
                <a:gd name="connsiteX231" fmla="*/ 721613 w 1049092"/>
                <a:gd name="connsiteY231" fmla="*/ 337763 h 1703731"/>
                <a:gd name="connsiteX232" fmla="*/ 580820 w 1049092"/>
                <a:gd name="connsiteY232" fmla="*/ 289150 h 1703731"/>
                <a:gd name="connsiteX233" fmla="*/ 576139 w 1049092"/>
                <a:gd name="connsiteY233" fmla="*/ 291310 h 1703731"/>
                <a:gd name="connsiteX234" fmla="*/ 511459 w 1049092"/>
                <a:gd name="connsiteY234" fmla="*/ 288744 h 1703731"/>
                <a:gd name="connsiteX235" fmla="*/ 554399 w 1049092"/>
                <a:gd name="connsiteY235" fmla="*/ 250546 h 1703731"/>
                <a:gd name="connsiteX236" fmla="*/ 795430 w 1049092"/>
                <a:gd name="connsiteY236" fmla="*/ 346406 h 1703731"/>
                <a:gd name="connsiteX237" fmla="*/ 886532 w 1049092"/>
                <a:gd name="connsiteY237" fmla="*/ 462358 h 1703731"/>
                <a:gd name="connsiteX238" fmla="*/ 896614 w 1049092"/>
                <a:gd name="connsiteY238" fmla="*/ 628005 h 1703731"/>
                <a:gd name="connsiteX239" fmla="*/ 720533 w 1049092"/>
                <a:gd name="connsiteY239" fmla="*/ 876475 h 1703731"/>
                <a:gd name="connsiteX240" fmla="*/ 422023 w 1049092"/>
                <a:gd name="connsiteY240" fmla="*/ 920767 h 1703731"/>
                <a:gd name="connsiteX241" fmla="*/ 350727 w 1049092"/>
                <a:gd name="connsiteY241" fmla="*/ 889439 h 1703731"/>
                <a:gd name="connsiteX242" fmla="*/ 323721 w 1049092"/>
                <a:gd name="connsiteY242" fmla="*/ 871433 h 1703731"/>
                <a:gd name="connsiteX243" fmla="*/ 319760 w 1049092"/>
                <a:gd name="connsiteY243" fmla="*/ 867472 h 1703731"/>
                <a:gd name="connsiteX244" fmla="*/ 288432 w 1049092"/>
                <a:gd name="connsiteY244" fmla="*/ 838304 h 1703731"/>
                <a:gd name="connsiteX245" fmla="*/ 265747 w 1049092"/>
                <a:gd name="connsiteY245" fmla="*/ 812377 h 1703731"/>
                <a:gd name="connsiteX246" fmla="*/ 243782 w 1049092"/>
                <a:gd name="connsiteY246" fmla="*/ 784649 h 1703731"/>
                <a:gd name="connsiteX247" fmla="*/ 197331 w 1049092"/>
                <a:gd name="connsiteY247" fmla="*/ 698225 h 1703731"/>
                <a:gd name="connsiteX248" fmla="*/ 182928 w 1049092"/>
                <a:gd name="connsiteY248" fmla="*/ 601717 h 1703731"/>
                <a:gd name="connsiteX249" fmla="*/ 180407 w 1049092"/>
                <a:gd name="connsiteY249" fmla="*/ 572549 h 1703731"/>
                <a:gd name="connsiteX250" fmla="*/ 209934 w 1049092"/>
                <a:gd name="connsiteY250" fmla="*/ 433550 h 1703731"/>
                <a:gd name="connsiteX251" fmla="*/ 263226 w 1049092"/>
                <a:gd name="connsiteY251" fmla="*/ 359369 h 1703731"/>
                <a:gd name="connsiteX252" fmla="*/ 316879 w 1049092"/>
                <a:gd name="connsiteY252" fmla="*/ 307155 h 1703731"/>
                <a:gd name="connsiteX253" fmla="*/ 467754 w 1049092"/>
                <a:gd name="connsiteY253" fmla="*/ 252419 h 1703731"/>
                <a:gd name="connsiteX254" fmla="*/ 554399 w 1049092"/>
                <a:gd name="connsiteY254" fmla="*/ 250546 h 1703731"/>
                <a:gd name="connsiteX255" fmla="*/ 574888 w 1049092"/>
                <a:gd name="connsiteY255" fmla="*/ 120133 h 1703731"/>
                <a:gd name="connsiteX256" fmla="*/ 486285 w 1049092"/>
                <a:gd name="connsiteY256" fmla="*/ 124814 h 1703731"/>
                <a:gd name="connsiteX257" fmla="*/ 481962 w 1049092"/>
                <a:gd name="connsiteY257" fmla="*/ 125534 h 1703731"/>
                <a:gd name="connsiteX258" fmla="*/ 481962 w 1049092"/>
                <a:gd name="connsiteY258" fmla="*/ 125174 h 1703731"/>
                <a:gd name="connsiteX259" fmla="*/ 247128 w 1049092"/>
                <a:gd name="connsiteY259" fmla="*/ 223112 h 1703731"/>
                <a:gd name="connsiteX260" fmla="*/ 72443 w 1049092"/>
                <a:gd name="connsiteY260" fmla="*/ 513326 h 1703731"/>
                <a:gd name="connsiteX261" fmla="*/ 126109 w 1049092"/>
                <a:gd name="connsiteY261" fmla="*/ 898957 h 1703731"/>
                <a:gd name="connsiteX262" fmla="*/ 333930 w 1049092"/>
                <a:gd name="connsiteY262" fmla="*/ 1256863 h 1703731"/>
                <a:gd name="connsiteX263" fmla="*/ 446305 w 1049092"/>
                <a:gd name="connsiteY263" fmla="*/ 1439417 h 1703731"/>
                <a:gd name="connsiteX264" fmla="*/ 542832 w 1049092"/>
                <a:gd name="connsiteY264" fmla="*/ 1579843 h 1703731"/>
                <a:gd name="connsiteX265" fmla="*/ 544993 w 1049092"/>
                <a:gd name="connsiteY265" fmla="*/ 1583804 h 1703731"/>
                <a:gd name="connsiteX266" fmla="*/ 547514 w 1049092"/>
                <a:gd name="connsiteY266" fmla="*/ 1577683 h 1703731"/>
                <a:gd name="connsiteX267" fmla="*/ 643321 w 1049092"/>
                <a:gd name="connsiteY267" fmla="*/ 1436176 h 1703731"/>
                <a:gd name="connsiteX268" fmla="*/ 753535 w 1049092"/>
                <a:gd name="connsiteY268" fmla="*/ 1252903 h 1703731"/>
                <a:gd name="connsiteX269" fmla="*/ 958114 w 1049092"/>
                <a:gd name="connsiteY269" fmla="*/ 892836 h 1703731"/>
                <a:gd name="connsiteX270" fmla="*/ 1008179 w 1049092"/>
                <a:gd name="connsiteY270" fmla="*/ 506844 h 1703731"/>
                <a:gd name="connsiteX271" fmla="*/ 830252 w 1049092"/>
                <a:gd name="connsiteY271" fmla="*/ 218071 h 1703731"/>
                <a:gd name="connsiteX272" fmla="*/ 574888 w 1049092"/>
                <a:gd name="connsiteY272" fmla="*/ 120133 h 1703731"/>
                <a:gd name="connsiteX273" fmla="*/ 586633 w 1049092"/>
                <a:gd name="connsiteY273" fmla="*/ 85634 h 1703731"/>
                <a:gd name="connsiteX274" fmla="*/ 875994 w 1049092"/>
                <a:gd name="connsiteY274" fmla="*/ 216271 h 1703731"/>
                <a:gd name="connsiteX275" fmla="*/ 1039154 w 1049092"/>
                <a:gd name="connsiteY275" fmla="*/ 498923 h 1703731"/>
                <a:gd name="connsiteX276" fmla="*/ 999895 w 1049092"/>
                <a:gd name="connsiteY276" fmla="*/ 874473 h 1703731"/>
                <a:gd name="connsiteX277" fmla="*/ 794595 w 1049092"/>
                <a:gd name="connsiteY277" fmla="*/ 1248222 h 1703731"/>
                <a:gd name="connsiteX278" fmla="*/ 676097 w 1049092"/>
                <a:gd name="connsiteY278" fmla="*/ 1436537 h 1703731"/>
                <a:gd name="connsiteX279" fmla="*/ 559040 w 1049092"/>
                <a:gd name="connsiteY279" fmla="*/ 1615490 h 1703731"/>
                <a:gd name="connsiteX280" fmla="*/ 559040 w 1049092"/>
                <a:gd name="connsiteY280" fmla="*/ 1616210 h 1703731"/>
                <a:gd name="connsiteX281" fmla="*/ 534548 w 1049092"/>
                <a:gd name="connsiteY281" fmla="*/ 1611889 h 1703731"/>
                <a:gd name="connsiteX282" fmla="*/ 534548 w 1049092"/>
                <a:gd name="connsiteY282" fmla="*/ 1611529 h 1703731"/>
                <a:gd name="connsiteX283" fmla="*/ 533107 w 1049092"/>
                <a:gd name="connsiteY283" fmla="*/ 1610089 h 1703731"/>
                <a:gd name="connsiteX284" fmla="*/ 413169 w 1049092"/>
                <a:gd name="connsiteY284" fmla="*/ 1439777 h 1703731"/>
                <a:gd name="connsiteX285" fmla="*/ 292870 w 1049092"/>
                <a:gd name="connsiteY285" fmla="*/ 1252903 h 1703731"/>
                <a:gd name="connsiteX286" fmla="*/ 83969 w 1049092"/>
                <a:gd name="connsiteY286" fmla="*/ 880594 h 1703731"/>
                <a:gd name="connsiteX287" fmla="*/ 40748 w 1049092"/>
                <a:gd name="connsiteY287" fmla="*/ 506124 h 1703731"/>
                <a:gd name="connsiteX288" fmla="*/ 201746 w 1049092"/>
                <a:gd name="connsiteY288" fmla="*/ 221672 h 1703731"/>
                <a:gd name="connsiteX289" fmla="*/ 480162 w 1049092"/>
                <a:gd name="connsiteY289" fmla="*/ 86287 h 1703731"/>
                <a:gd name="connsiteX290" fmla="*/ 586633 w 1049092"/>
                <a:gd name="connsiteY290" fmla="*/ 85634 h 1703731"/>
                <a:gd name="connsiteX291" fmla="*/ 533515 w 1049092"/>
                <a:gd name="connsiteY291" fmla="*/ 56819 h 1703731"/>
                <a:gd name="connsiteX292" fmla="*/ 617568 w 1049092"/>
                <a:gd name="connsiteY292" fmla="*/ 61748 h 1703731"/>
                <a:gd name="connsiteX293" fmla="*/ 693922 w 1049092"/>
                <a:gd name="connsiteY293" fmla="*/ 78955 h 1703731"/>
                <a:gd name="connsiteX294" fmla="*/ 738942 w 1049092"/>
                <a:gd name="connsiteY294" fmla="*/ 96519 h 1703731"/>
                <a:gd name="connsiteX295" fmla="*/ 730659 w 1049092"/>
                <a:gd name="connsiteY295" fmla="*/ 110141 h 1703731"/>
                <a:gd name="connsiteX296" fmla="*/ 673033 w 1049092"/>
                <a:gd name="connsiteY296" fmla="*/ 89350 h 1703731"/>
                <a:gd name="connsiteX297" fmla="*/ 600640 w 1049092"/>
                <a:gd name="connsiteY297" fmla="*/ 74294 h 1703731"/>
                <a:gd name="connsiteX298" fmla="*/ 458016 w 1049092"/>
                <a:gd name="connsiteY298" fmla="*/ 75370 h 1703731"/>
                <a:gd name="connsiteX299" fmla="*/ 219949 w 1049092"/>
                <a:gd name="connsiteY299" fmla="*/ 172873 h 1703731"/>
                <a:gd name="connsiteX300" fmla="*/ 215627 w 1049092"/>
                <a:gd name="connsiteY300" fmla="*/ 169646 h 1703731"/>
                <a:gd name="connsiteX301" fmla="*/ 318993 w 1049092"/>
                <a:gd name="connsiteY301" fmla="*/ 97953 h 1703731"/>
                <a:gd name="connsiteX302" fmla="*/ 449732 w 1049092"/>
                <a:gd name="connsiteY302" fmla="*/ 63182 h 1703731"/>
                <a:gd name="connsiteX303" fmla="*/ 533515 w 1049092"/>
                <a:gd name="connsiteY303" fmla="*/ 56819 h 1703731"/>
                <a:gd name="connsiteX304" fmla="*/ 547537 w 1049092"/>
                <a:gd name="connsiteY304" fmla="*/ 28708 h 1703731"/>
                <a:gd name="connsiteX305" fmla="*/ 627474 w 1049092"/>
                <a:gd name="connsiteY305" fmla="*/ 41122 h 1703731"/>
                <a:gd name="connsiteX306" fmla="*/ 623520 w 1049092"/>
                <a:gd name="connsiteY306" fmla="*/ 53716 h 1703731"/>
                <a:gd name="connsiteX307" fmla="*/ 458165 w 1049092"/>
                <a:gd name="connsiteY307" fmla="*/ 42562 h 1703731"/>
                <a:gd name="connsiteX308" fmla="*/ 306829 w 1049092"/>
                <a:gd name="connsiteY308" fmla="*/ 77465 h 1703731"/>
                <a:gd name="connsiteX309" fmla="*/ 306110 w 1049092"/>
                <a:gd name="connsiteY309" fmla="*/ 74587 h 1703731"/>
                <a:gd name="connsiteX310" fmla="*/ 390945 w 1049092"/>
                <a:gd name="connsiteY310" fmla="*/ 43641 h 1703731"/>
                <a:gd name="connsiteX311" fmla="*/ 466792 w 1049092"/>
                <a:gd name="connsiteY311" fmla="*/ 30327 h 1703731"/>
                <a:gd name="connsiteX312" fmla="*/ 547537 w 1049092"/>
                <a:gd name="connsiteY312" fmla="*/ 28708 h 1703731"/>
                <a:gd name="connsiteX313" fmla="*/ 502469 w 1049092"/>
                <a:gd name="connsiteY313" fmla="*/ 332 h 1703731"/>
                <a:gd name="connsiteX314" fmla="*/ 537352 w 1049092"/>
                <a:gd name="connsiteY314" fmla="*/ 3706 h 1703731"/>
                <a:gd name="connsiteX315" fmla="*/ 533402 w 1049092"/>
                <a:gd name="connsiteY315" fmla="*/ 16323 h 1703731"/>
                <a:gd name="connsiteX316" fmla="*/ 466956 w 1049092"/>
                <a:gd name="connsiteY316" fmla="*/ 14220 h 1703731"/>
                <a:gd name="connsiteX317" fmla="*/ 390814 w 1049092"/>
                <a:gd name="connsiteY317" fmla="*/ 22281 h 1703731"/>
                <a:gd name="connsiteX318" fmla="*/ 389736 w 1049092"/>
                <a:gd name="connsiteY318" fmla="*/ 18426 h 1703731"/>
                <a:gd name="connsiteX319" fmla="*/ 467316 w 1049092"/>
                <a:gd name="connsiteY319" fmla="*/ 3005 h 1703731"/>
                <a:gd name="connsiteX320" fmla="*/ 502469 w 1049092"/>
                <a:gd name="connsiteY320" fmla="*/ 332 h 170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1049092" h="1703731">
                  <a:moveTo>
                    <a:pt x="545793" y="1487985"/>
                  </a:moveTo>
                  <a:cubicBezTo>
                    <a:pt x="547919" y="1488031"/>
                    <a:pt x="549998" y="1489405"/>
                    <a:pt x="549998" y="1492152"/>
                  </a:cubicBezTo>
                  <a:cubicBezTo>
                    <a:pt x="549620" y="1500212"/>
                    <a:pt x="546596" y="1509005"/>
                    <a:pt x="543195" y="1515599"/>
                  </a:cubicBezTo>
                  <a:cubicBezTo>
                    <a:pt x="541305" y="1519629"/>
                    <a:pt x="534501" y="1517797"/>
                    <a:pt x="534879" y="1513767"/>
                  </a:cubicBezTo>
                  <a:cubicBezTo>
                    <a:pt x="535257" y="1506074"/>
                    <a:pt x="540927" y="1499846"/>
                    <a:pt x="541305" y="1491786"/>
                  </a:cubicBezTo>
                  <a:cubicBezTo>
                    <a:pt x="541494" y="1489222"/>
                    <a:pt x="543667" y="1487939"/>
                    <a:pt x="545793" y="1487985"/>
                  </a:cubicBezTo>
                  <a:close/>
                  <a:moveTo>
                    <a:pt x="538595" y="1458004"/>
                  </a:moveTo>
                  <a:cubicBezTo>
                    <a:pt x="540308" y="1458271"/>
                    <a:pt x="541882" y="1459513"/>
                    <a:pt x="541697" y="1461467"/>
                  </a:cubicBezTo>
                  <a:cubicBezTo>
                    <a:pt x="540216" y="1476026"/>
                    <a:pt x="536141" y="1492005"/>
                    <a:pt x="529474" y="1505499"/>
                  </a:cubicBezTo>
                  <a:cubicBezTo>
                    <a:pt x="527251" y="1510115"/>
                    <a:pt x="520213" y="1506209"/>
                    <a:pt x="521324" y="1501948"/>
                  </a:cubicBezTo>
                  <a:cubicBezTo>
                    <a:pt x="524658" y="1487744"/>
                    <a:pt x="532437" y="1474960"/>
                    <a:pt x="534659" y="1460401"/>
                  </a:cubicBezTo>
                  <a:cubicBezTo>
                    <a:pt x="535030" y="1458448"/>
                    <a:pt x="536882" y="1457738"/>
                    <a:pt x="538595" y="1458004"/>
                  </a:cubicBezTo>
                  <a:close/>
                  <a:moveTo>
                    <a:pt x="355913" y="1440110"/>
                  </a:moveTo>
                  <a:cubicBezTo>
                    <a:pt x="357040" y="1439930"/>
                    <a:pt x="358391" y="1440469"/>
                    <a:pt x="358931" y="1441905"/>
                  </a:cubicBezTo>
                  <a:cubicBezTo>
                    <a:pt x="365418" y="1460941"/>
                    <a:pt x="383075" y="1481413"/>
                    <a:pt x="395327" y="1497935"/>
                  </a:cubicBezTo>
                  <a:cubicBezTo>
                    <a:pt x="410462" y="1518766"/>
                    <a:pt x="426678" y="1539957"/>
                    <a:pt x="444695" y="1558633"/>
                  </a:cubicBezTo>
                  <a:cubicBezTo>
                    <a:pt x="460190" y="1575155"/>
                    <a:pt x="478208" y="1589881"/>
                    <a:pt x="491180" y="1608557"/>
                  </a:cubicBezTo>
                  <a:cubicBezTo>
                    <a:pt x="496946" y="1617177"/>
                    <a:pt x="502712" y="1626156"/>
                    <a:pt x="508477" y="1635135"/>
                  </a:cubicBezTo>
                  <a:cubicBezTo>
                    <a:pt x="513522" y="1643037"/>
                    <a:pt x="516405" y="1652016"/>
                    <a:pt x="522891" y="1659199"/>
                  </a:cubicBezTo>
                  <a:cubicBezTo>
                    <a:pt x="529378" y="1666382"/>
                    <a:pt x="518567" y="1676798"/>
                    <a:pt x="512081" y="1669615"/>
                  </a:cubicBezTo>
                  <a:cubicBezTo>
                    <a:pt x="498027" y="1654530"/>
                    <a:pt x="490820" y="1632621"/>
                    <a:pt x="478208" y="1615740"/>
                  </a:cubicBezTo>
                  <a:cubicBezTo>
                    <a:pt x="460911" y="1591317"/>
                    <a:pt x="437488" y="1571922"/>
                    <a:pt x="419470" y="1548218"/>
                  </a:cubicBezTo>
                  <a:cubicBezTo>
                    <a:pt x="405056" y="1529900"/>
                    <a:pt x="389922" y="1509787"/>
                    <a:pt x="379471" y="1488956"/>
                  </a:cubicBezTo>
                  <a:cubicBezTo>
                    <a:pt x="371544" y="1473153"/>
                    <a:pt x="359292" y="1460223"/>
                    <a:pt x="354247" y="1442624"/>
                  </a:cubicBezTo>
                  <a:cubicBezTo>
                    <a:pt x="353887" y="1441187"/>
                    <a:pt x="354787" y="1440289"/>
                    <a:pt x="355913" y="1440110"/>
                  </a:cubicBezTo>
                  <a:close/>
                  <a:moveTo>
                    <a:pt x="528981" y="1437042"/>
                  </a:moveTo>
                  <a:cubicBezTo>
                    <a:pt x="531259" y="1437724"/>
                    <a:pt x="532924" y="1439905"/>
                    <a:pt x="531697" y="1442995"/>
                  </a:cubicBezTo>
                  <a:cubicBezTo>
                    <a:pt x="527141" y="1453538"/>
                    <a:pt x="521883" y="1463718"/>
                    <a:pt x="518729" y="1474988"/>
                  </a:cubicBezTo>
                  <a:cubicBezTo>
                    <a:pt x="516626" y="1481532"/>
                    <a:pt x="507513" y="1478260"/>
                    <a:pt x="509266" y="1472079"/>
                  </a:cubicBezTo>
                  <a:cubicBezTo>
                    <a:pt x="512420" y="1460809"/>
                    <a:pt x="518028" y="1450630"/>
                    <a:pt x="522584" y="1440087"/>
                  </a:cubicBezTo>
                  <a:cubicBezTo>
                    <a:pt x="523811" y="1437179"/>
                    <a:pt x="526703" y="1436361"/>
                    <a:pt x="528981" y="1437042"/>
                  </a:cubicBezTo>
                  <a:close/>
                  <a:moveTo>
                    <a:pt x="519649" y="1394209"/>
                  </a:moveTo>
                  <a:cubicBezTo>
                    <a:pt x="521074" y="1395113"/>
                    <a:pt x="521964" y="1397010"/>
                    <a:pt x="520896" y="1398999"/>
                  </a:cubicBezTo>
                  <a:cubicBezTo>
                    <a:pt x="510926" y="1418520"/>
                    <a:pt x="503092" y="1438765"/>
                    <a:pt x="494902" y="1459371"/>
                  </a:cubicBezTo>
                  <a:cubicBezTo>
                    <a:pt x="493122" y="1464071"/>
                    <a:pt x="485288" y="1461902"/>
                    <a:pt x="487068" y="1456479"/>
                  </a:cubicBezTo>
                  <a:cubicBezTo>
                    <a:pt x="493834" y="1435511"/>
                    <a:pt x="504872" y="1414905"/>
                    <a:pt x="515198" y="1395384"/>
                  </a:cubicBezTo>
                  <a:cubicBezTo>
                    <a:pt x="516267" y="1393395"/>
                    <a:pt x="518225" y="1393305"/>
                    <a:pt x="519649" y="1394209"/>
                  </a:cubicBezTo>
                  <a:close/>
                  <a:moveTo>
                    <a:pt x="767591" y="1362180"/>
                  </a:moveTo>
                  <a:cubicBezTo>
                    <a:pt x="768311" y="1359657"/>
                    <a:pt x="772267" y="1360378"/>
                    <a:pt x="772267" y="1362901"/>
                  </a:cubicBezTo>
                  <a:cubicBezTo>
                    <a:pt x="772267" y="1384887"/>
                    <a:pt x="751408" y="1407593"/>
                    <a:pt x="739900" y="1424894"/>
                  </a:cubicBezTo>
                  <a:cubicBezTo>
                    <a:pt x="719761" y="1454809"/>
                    <a:pt x="698183" y="1483282"/>
                    <a:pt x="679483" y="1513918"/>
                  </a:cubicBezTo>
                  <a:cubicBezTo>
                    <a:pt x="660422" y="1544915"/>
                    <a:pt x="642441" y="1576271"/>
                    <a:pt x="623381" y="1606907"/>
                  </a:cubicBezTo>
                  <a:cubicBezTo>
                    <a:pt x="604680" y="1636462"/>
                    <a:pt x="582023" y="1666377"/>
                    <a:pt x="568358" y="1698815"/>
                  </a:cubicBezTo>
                  <a:cubicBezTo>
                    <a:pt x="564042" y="1708547"/>
                    <a:pt x="550376" y="1702420"/>
                    <a:pt x="554692" y="1692688"/>
                  </a:cubicBezTo>
                  <a:cubicBezTo>
                    <a:pt x="568358" y="1662413"/>
                    <a:pt x="588856" y="1634660"/>
                    <a:pt x="606118" y="1606547"/>
                  </a:cubicBezTo>
                  <a:cubicBezTo>
                    <a:pt x="624100" y="1578074"/>
                    <a:pt x="641002" y="1548879"/>
                    <a:pt x="658624" y="1520766"/>
                  </a:cubicBezTo>
                  <a:cubicBezTo>
                    <a:pt x="678044" y="1490130"/>
                    <a:pt x="698902" y="1461657"/>
                    <a:pt x="720480" y="1432463"/>
                  </a:cubicBezTo>
                  <a:cubicBezTo>
                    <a:pt x="735584" y="1412279"/>
                    <a:pt x="760758" y="1387049"/>
                    <a:pt x="767591" y="1362180"/>
                  </a:cubicBezTo>
                  <a:close/>
                  <a:moveTo>
                    <a:pt x="509777" y="1355925"/>
                  </a:moveTo>
                  <a:cubicBezTo>
                    <a:pt x="512119" y="1356557"/>
                    <a:pt x="513830" y="1358543"/>
                    <a:pt x="512569" y="1361251"/>
                  </a:cubicBezTo>
                  <a:cubicBezTo>
                    <a:pt x="501760" y="1387971"/>
                    <a:pt x="490231" y="1415413"/>
                    <a:pt x="476180" y="1440327"/>
                  </a:cubicBezTo>
                  <a:cubicBezTo>
                    <a:pt x="472938" y="1445021"/>
                    <a:pt x="464651" y="1441771"/>
                    <a:pt x="466813" y="1435994"/>
                  </a:cubicBezTo>
                  <a:cubicBezTo>
                    <a:pt x="476901" y="1409635"/>
                    <a:pt x="492393" y="1384721"/>
                    <a:pt x="503201" y="1358723"/>
                  </a:cubicBezTo>
                  <a:cubicBezTo>
                    <a:pt x="504462" y="1356015"/>
                    <a:pt x="507435" y="1355293"/>
                    <a:pt x="509777" y="1355925"/>
                  </a:cubicBezTo>
                  <a:close/>
                  <a:moveTo>
                    <a:pt x="320966" y="1338370"/>
                  </a:moveTo>
                  <a:cubicBezTo>
                    <a:pt x="326356" y="1354602"/>
                    <a:pt x="341807" y="1366145"/>
                    <a:pt x="351868" y="1379851"/>
                  </a:cubicBezTo>
                  <a:cubicBezTo>
                    <a:pt x="358696" y="1388508"/>
                    <a:pt x="366242" y="1397887"/>
                    <a:pt x="371632" y="1407626"/>
                  </a:cubicBezTo>
                  <a:cubicBezTo>
                    <a:pt x="385646" y="1432154"/>
                    <a:pt x="400019" y="1455961"/>
                    <a:pt x="415830" y="1479407"/>
                  </a:cubicBezTo>
                  <a:cubicBezTo>
                    <a:pt x="433796" y="1506099"/>
                    <a:pt x="455716" y="1529906"/>
                    <a:pt x="475479" y="1555155"/>
                  </a:cubicBezTo>
                  <a:cubicBezTo>
                    <a:pt x="491649" y="1575355"/>
                    <a:pt x="506382" y="1596636"/>
                    <a:pt x="523629" y="1616115"/>
                  </a:cubicBezTo>
                  <a:cubicBezTo>
                    <a:pt x="529379" y="1622607"/>
                    <a:pt x="519317" y="1632346"/>
                    <a:pt x="513568" y="1625854"/>
                  </a:cubicBezTo>
                  <a:cubicBezTo>
                    <a:pt x="493086" y="1602047"/>
                    <a:pt x="475838" y="1576076"/>
                    <a:pt x="456075" y="1551187"/>
                  </a:cubicBezTo>
                  <a:cubicBezTo>
                    <a:pt x="438827" y="1529545"/>
                    <a:pt x="420501" y="1508624"/>
                    <a:pt x="405768" y="1485178"/>
                  </a:cubicBezTo>
                  <a:cubicBezTo>
                    <a:pt x="387442" y="1456682"/>
                    <a:pt x="372350" y="1426743"/>
                    <a:pt x="354384" y="1398608"/>
                  </a:cubicBezTo>
                  <a:cubicBezTo>
                    <a:pt x="341807" y="1379851"/>
                    <a:pt x="321325" y="1361816"/>
                    <a:pt x="317372" y="1339091"/>
                  </a:cubicBezTo>
                  <a:cubicBezTo>
                    <a:pt x="317013" y="1336567"/>
                    <a:pt x="319888" y="1335845"/>
                    <a:pt x="320966" y="1338370"/>
                  </a:cubicBezTo>
                  <a:close/>
                  <a:moveTo>
                    <a:pt x="500942" y="1323568"/>
                  </a:moveTo>
                  <a:cubicBezTo>
                    <a:pt x="502900" y="1324738"/>
                    <a:pt x="504146" y="1327167"/>
                    <a:pt x="502722" y="1329686"/>
                  </a:cubicBezTo>
                  <a:cubicBezTo>
                    <a:pt x="486703" y="1359912"/>
                    <a:pt x="472463" y="1391217"/>
                    <a:pt x="458224" y="1422163"/>
                  </a:cubicBezTo>
                  <a:cubicBezTo>
                    <a:pt x="456088" y="1427560"/>
                    <a:pt x="447188" y="1423602"/>
                    <a:pt x="448968" y="1418205"/>
                  </a:cubicBezTo>
                  <a:cubicBezTo>
                    <a:pt x="459648" y="1385460"/>
                    <a:pt x="478515" y="1354514"/>
                    <a:pt x="494891" y="1325008"/>
                  </a:cubicBezTo>
                  <a:cubicBezTo>
                    <a:pt x="496315" y="1322489"/>
                    <a:pt x="498984" y="1322399"/>
                    <a:pt x="500942" y="1323568"/>
                  </a:cubicBezTo>
                  <a:close/>
                  <a:moveTo>
                    <a:pt x="484827" y="1298277"/>
                  </a:moveTo>
                  <a:cubicBezTo>
                    <a:pt x="486836" y="1299483"/>
                    <a:pt x="488087" y="1302074"/>
                    <a:pt x="486479" y="1304933"/>
                  </a:cubicBezTo>
                  <a:cubicBezTo>
                    <a:pt x="472192" y="1331375"/>
                    <a:pt x="458976" y="1358533"/>
                    <a:pt x="445046" y="1384975"/>
                  </a:cubicBezTo>
                  <a:cubicBezTo>
                    <a:pt x="441831" y="1391050"/>
                    <a:pt x="432901" y="1385332"/>
                    <a:pt x="435759" y="1379258"/>
                  </a:cubicBezTo>
                  <a:cubicBezTo>
                    <a:pt x="448975" y="1352458"/>
                    <a:pt x="463619" y="1326015"/>
                    <a:pt x="478621" y="1299930"/>
                  </a:cubicBezTo>
                  <a:cubicBezTo>
                    <a:pt x="480050" y="1297250"/>
                    <a:pt x="482818" y="1297071"/>
                    <a:pt x="484827" y="1298277"/>
                  </a:cubicBezTo>
                  <a:close/>
                  <a:moveTo>
                    <a:pt x="480856" y="1263258"/>
                  </a:moveTo>
                  <a:cubicBezTo>
                    <a:pt x="481923" y="1263933"/>
                    <a:pt x="482634" y="1265373"/>
                    <a:pt x="481923" y="1266994"/>
                  </a:cubicBezTo>
                  <a:cubicBezTo>
                    <a:pt x="464495" y="1300484"/>
                    <a:pt x="446000" y="1333613"/>
                    <a:pt x="429639" y="1368183"/>
                  </a:cubicBezTo>
                  <a:cubicBezTo>
                    <a:pt x="427505" y="1373585"/>
                    <a:pt x="418613" y="1368544"/>
                    <a:pt x="421814" y="1362782"/>
                  </a:cubicBezTo>
                  <a:cubicBezTo>
                    <a:pt x="439242" y="1329292"/>
                    <a:pt x="458804" y="1297243"/>
                    <a:pt x="477655" y="1264113"/>
                  </a:cubicBezTo>
                  <a:cubicBezTo>
                    <a:pt x="478366" y="1262673"/>
                    <a:pt x="479789" y="1262583"/>
                    <a:pt x="480856" y="1263258"/>
                  </a:cubicBezTo>
                  <a:close/>
                  <a:moveTo>
                    <a:pt x="465405" y="1233947"/>
                  </a:moveTo>
                  <a:cubicBezTo>
                    <a:pt x="467778" y="1234666"/>
                    <a:pt x="469569" y="1236824"/>
                    <a:pt x="468494" y="1239701"/>
                  </a:cubicBezTo>
                  <a:cubicBezTo>
                    <a:pt x="460256" y="1260200"/>
                    <a:pt x="450944" y="1280339"/>
                    <a:pt x="440916" y="1300119"/>
                  </a:cubicBezTo>
                  <a:cubicBezTo>
                    <a:pt x="434827" y="1312706"/>
                    <a:pt x="431604" y="1328170"/>
                    <a:pt x="421575" y="1338239"/>
                  </a:cubicBezTo>
                  <a:cubicBezTo>
                    <a:pt x="418352" y="1341836"/>
                    <a:pt x="412263" y="1338239"/>
                    <a:pt x="414054" y="1333924"/>
                  </a:cubicBezTo>
                  <a:cubicBezTo>
                    <a:pt x="426231" y="1300478"/>
                    <a:pt x="445572" y="1269910"/>
                    <a:pt x="458824" y="1236824"/>
                  </a:cubicBezTo>
                  <a:cubicBezTo>
                    <a:pt x="460077" y="1233947"/>
                    <a:pt x="463032" y="1233228"/>
                    <a:pt x="465405" y="1233947"/>
                  </a:cubicBezTo>
                  <a:close/>
                  <a:moveTo>
                    <a:pt x="448317" y="1208004"/>
                  </a:moveTo>
                  <a:cubicBezTo>
                    <a:pt x="450414" y="1209311"/>
                    <a:pt x="451753" y="1212015"/>
                    <a:pt x="450325" y="1214900"/>
                  </a:cubicBezTo>
                  <a:cubicBezTo>
                    <a:pt x="430333" y="1252763"/>
                    <a:pt x="407843" y="1289183"/>
                    <a:pt x="390350" y="1328848"/>
                  </a:cubicBezTo>
                  <a:cubicBezTo>
                    <a:pt x="387851" y="1333897"/>
                    <a:pt x="378926" y="1329930"/>
                    <a:pt x="381068" y="1324521"/>
                  </a:cubicBezTo>
                  <a:cubicBezTo>
                    <a:pt x="395705" y="1283774"/>
                    <a:pt x="421409" y="1247714"/>
                    <a:pt x="441757" y="1209491"/>
                  </a:cubicBezTo>
                  <a:cubicBezTo>
                    <a:pt x="443364" y="1206787"/>
                    <a:pt x="446220" y="1206696"/>
                    <a:pt x="448317" y="1208004"/>
                  </a:cubicBezTo>
                  <a:close/>
                  <a:moveTo>
                    <a:pt x="434854" y="1183482"/>
                  </a:moveTo>
                  <a:cubicBezTo>
                    <a:pt x="436622" y="1184522"/>
                    <a:pt x="437801" y="1186784"/>
                    <a:pt x="436713" y="1189317"/>
                  </a:cubicBezTo>
                  <a:cubicBezTo>
                    <a:pt x="420394" y="1225145"/>
                    <a:pt x="400812" y="1260248"/>
                    <a:pt x="379780" y="1293180"/>
                  </a:cubicBezTo>
                  <a:cubicBezTo>
                    <a:pt x="376154" y="1298970"/>
                    <a:pt x="367813" y="1293904"/>
                    <a:pt x="370714" y="1288114"/>
                  </a:cubicBezTo>
                  <a:cubicBezTo>
                    <a:pt x="388846" y="1252648"/>
                    <a:pt x="412054" y="1220802"/>
                    <a:pt x="429460" y="1184975"/>
                  </a:cubicBezTo>
                  <a:cubicBezTo>
                    <a:pt x="430729" y="1182622"/>
                    <a:pt x="433086" y="1182441"/>
                    <a:pt x="434854" y="1183482"/>
                  </a:cubicBezTo>
                  <a:close/>
                  <a:moveTo>
                    <a:pt x="873396" y="1163785"/>
                  </a:moveTo>
                  <a:cubicBezTo>
                    <a:pt x="874881" y="1164639"/>
                    <a:pt x="875781" y="1166439"/>
                    <a:pt x="874521" y="1168419"/>
                  </a:cubicBezTo>
                  <a:cubicBezTo>
                    <a:pt x="850757" y="1208731"/>
                    <a:pt x="822673" y="1246883"/>
                    <a:pt x="798910" y="1287555"/>
                  </a:cubicBezTo>
                  <a:cubicBezTo>
                    <a:pt x="775507" y="1327147"/>
                    <a:pt x="751023" y="1365300"/>
                    <a:pt x="725819" y="1403812"/>
                  </a:cubicBezTo>
                  <a:cubicBezTo>
                    <a:pt x="676132" y="1479757"/>
                    <a:pt x="620684" y="1550663"/>
                    <a:pt x="579278" y="1632007"/>
                  </a:cubicBezTo>
                  <a:cubicBezTo>
                    <a:pt x="575318" y="1640285"/>
                    <a:pt x="563076" y="1633087"/>
                    <a:pt x="567037" y="1624808"/>
                  </a:cubicBezTo>
                  <a:cubicBezTo>
                    <a:pt x="609523" y="1540585"/>
                    <a:pt x="666771" y="1467519"/>
                    <a:pt x="718258" y="1389415"/>
                  </a:cubicBezTo>
                  <a:cubicBezTo>
                    <a:pt x="743462" y="1351262"/>
                    <a:pt x="768306" y="1312750"/>
                    <a:pt x="793149" y="1274238"/>
                  </a:cubicBezTo>
                  <a:cubicBezTo>
                    <a:pt x="817633" y="1236805"/>
                    <a:pt x="845357" y="1202252"/>
                    <a:pt x="868760" y="1164819"/>
                  </a:cubicBezTo>
                  <a:cubicBezTo>
                    <a:pt x="869840" y="1163020"/>
                    <a:pt x="871910" y="1162930"/>
                    <a:pt x="873396" y="1163785"/>
                  </a:cubicBezTo>
                  <a:close/>
                  <a:moveTo>
                    <a:pt x="431061" y="1144021"/>
                  </a:moveTo>
                  <a:cubicBezTo>
                    <a:pt x="432414" y="1144608"/>
                    <a:pt x="433406" y="1145963"/>
                    <a:pt x="432684" y="1147588"/>
                  </a:cubicBezTo>
                  <a:cubicBezTo>
                    <a:pt x="416088" y="1188765"/>
                    <a:pt x="389389" y="1226330"/>
                    <a:pt x="366659" y="1264256"/>
                  </a:cubicBezTo>
                  <a:cubicBezTo>
                    <a:pt x="366298" y="1265700"/>
                    <a:pt x="365576" y="1267145"/>
                    <a:pt x="363772" y="1267868"/>
                  </a:cubicBezTo>
                  <a:cubicBezTo>
                    <a:pt x="359082" y="1270396"/>
                    <a:pt x="355113" y="1265339"/>
                    <a:pt x="357278" y="1261005"/>
                  </a:cubicBezTo>
                  <a:cubicBezTo>
                    <a:pt x="377122" y="1220550"/>
                    <a:pt x="408150" y="1186598"/>
                    <a:pt x="427272" y="1145060"/>
                  </a:cubicBezTo>
                  <a:cubicBezTo>
                    <a:pt x="427994" y="1143615"/>
                    <a:pt x="429708" y="1143434"/>
                    <a:pt x="431061" y="1144021"/>
                  </a:cubicBezTo>
                  <a:close/>
                  <a:moveTo>
                    <a:pt x="419299" y="1118023"/>
                  </a:moveTo>
                  <a:cubicBezTo>
                    <a:pt x="420839" y="1118970"/>
                    <a:pt x="421745" y="1120955"/>
                    <a:pt x="420477" y="1123120"/>
                  </a:cubicBezTo>
                  <a:cubicBezTo>
                    <a:pt x="399092" y="1158839"/>
                    <a:pt x="376621" y="1194197"/>
                    <a:pt x="354512" y="1229555"/>
                  </a:cubicBezTo>
                  <a:cubicBezTo>
                    <a:pt x="351612" y="1233884"/>
                    <a:pt x="344001" y="1230637"/>
                    <a:pt x="346176" y="1225947"/>
                  </a:cubicBezTo>
                  <a:cubicBezTo>
                    <a:pt x="362486" y="1187342"/>
                    <a:pt x="392206" y="1154148"/>
                    <a:pt x="414315" y="1119151"/>
                  </a:cubicBezTo>
                  <a:cubicBezTo>
                    <a:pt x="415584" y="1117166"/>
                    <a:pt x="417758" y="1117076"/>
                    <a:pt x="419299" y="1118023"/>
                  </a:cubicBezTo>
                  <a:close/>
                  <a:moveTo>
                    <a:pt x="359181" y="1107976"/>
                  </a:moveTo>
                  <a:cubicBezTo>
                    <a:pt x="361273" y="1109247"/>
                    <a:pt x="362455" y="1111881"/>
                    <a:pt x="360636" y="1114606"/>
                  </a:cubicBezTo>
                  <a:cubicBezTo>
                    <a:pt x="348631" y="1133498"/>
                    <a:pt x="337353" y="1153117"/>
                    <a:pt x="324256" y="1171282"/>
                  </a:cubicBezTo>
                  <a:cubicBezTo>
                    <a:pt x="320255" y="1176732"/>
                    <a:pt x="312251" y="1171646"/>
                    <a:pt x="315161" y="1165833"/>
                  </a:cubicBezTo>
                  <a:cubicBezTo>
                    <a:pt x="326075" y="1146214"/>
                    <a:pt x="339536" y="1127685"/>
                    <a:pt x="352269" y="1109520"/>
                  </a:cubicBezTo>
                  <a:cubicBezTo>
                    <a:pt x="354088" y="1106795"/>
                    <a:pt x="357089" y="1106704"/>
                    <a:pt x="359181" y="1107976"/>
                  </a:cubicBezTo>
                  <a:close/>
                  <a:moveTo>
                    <a:pt x="412849" y="1075845"/>
                  </a:moveTo>
                  <a:cubicBezTo>
                    <a:pt x="414574" y="1076341"/>
                    <a:pt x="415936" y="1077874"/>
                    <a:pt x="415210" y="1080037"/>
                  </a:cubicBezTo>
                  <a:cubicBezTo>
                    <a:pt x="397048" y="1124032"/>
                    <a:pt x="365809" y="1164420"/>
                    <a:pt x="342562" y="1205890"/>
                  </a:cubicBezTo>
                  <a:cubicBezTo>
                    <a:pt x="339292" y="1211660"/>
                    <a:pt x="331301" y="1206611"/>
                    <a:pt x="333844" y="1200841"/>
                  </a:cubicBezTo>
                  <a:cubicBezTo>
                    <a:pt x="354912" y="1157568"/>
                    <a:pt x="389057" y="1121868"/>
                    <a:pt x="408308" y="1077874"/>
                  </a:cubicBezTo>
                  <a:cubicBezTo>
                    <a:pt x="409035" y="1075890"/>
                    <a:pt x="411124" y="1075350"/>
                    <a:pt x="412849" y="1075845"/>
                  </a:cubicBezTo>
                  <a:close/>
                  <a:moveTo>
                    <a:pt x="318103" y="1072821"/>
                  </a:moveTo>
                  <a:cubicBezTo>
                    <a:pt x="322041" y="1069145"/>
                    <a:pt x="327768" y="1075027"/>
                    <a:pt x="323830" y="1078704"/>
                  </a:cubicBezTo>
                  <a:cubicBezTo>
                    <a:pt x="315955" y="1085689"/>
                    <a:pt x="309870" y="1095982"/>
                    <a:pt x="300562" y="1101129"/>
                  </a:cubicBezTo>
                  <a:cubicBezTo>
                    <a:pt x="296267" y="1103702"/>
                    <a:pt x="291613" y="1097453"/>
                    <a:pt x="295551" y="1094144"/>
                  </a:cubicBezTo>
                  <a:cubicBezTo>
                    <a:pt x="299488" y="1090835"/>
                    <a:pt x="303426" y="1087159"/>
                    <a:pt x="307364" y="1083483"/>
                  </a:cubicBezTo>
                  <a:cubicBezTo>
                    <a:pt x="310943" y="1079806"/>
                    <a:pt x="314165" y="1076130"/>
                    <a:pt x="318103" y="1072821"/>
                  </a:cubicBezTo>
                  <a:close/>
                  <a:moveTo>
                    <a:pt x="355547" y="1071010"/>
                  </a:moveTo>
                  <a:cubicBezTo>
                    <a:pt x="357170" y="1072311"/>
                    <a:pt x="358072" y="1074553"/>
                    <a:pt x="356629" y="1076526"/>
                  </a:cubicBezTo>
                  <a:cubicBezTo>
                    <a:pt x="344001" y="1093029"/>
                    <a:pt x="333899" y="1117783"/>
                    <a:pt x="314415" y="1128187"/>
                  </a:cubicBezTo>
                  <a:cubicBezTo>
                    <a:pt x="309725" y="1130698"/>
                    <a:pt x="304313" y="1124241"/>
                    <a:pt x="308643" y="1120653"/>
                  </a:cubicBezTo>
                  <a:cubicBezTo>
                    <a:pt x="325961" y="1106303"/>
                    <a:pt x="336424" y="1088006"/>
                    <a:pt x="350135" y="1071145"/>
                  </a:cubicBezTo>
                  <a:cubicBezTo>
                    <a:pt x="351578" y="1069351"/>
                    <a:pt x="353923" y="1069710"/>
                    <a:pt x="355547" y="1071010"/>
                  </a:cubicBezTo>
                  <a:close/>
                  <a:moveTo>
                    <a:pt x="291800" y="1068046"/>
                  </a:moveTo>
                  <a:cubicBezTo>
                    <a:pt x="293481" y="1066214"/>
                    <a:pt x="295722" y="1066672"/>
                    <a:pt x="297123" y="1068046"/>
                  </a:cubicBezTo>
                  <a:cubicBezTo>
                    <a:pt x="298523" y="1069419"/>
                    <a:pt x="299084" y="1071709"/>
                    <a:pt x="297403" y="1073541"/>
                  </a:cubicBezTo>
                  <a:cubicBezTo>
                    <a:pt x="295162" y="1075739"/>
                    <a:pt x="293294" y="1077571"/>
                    <a:pt x="290679" y="1079769"/>
                  </a:cubicBezTo>
                  <a:cubicBezTo>
                    <a:pt x="287317" y="1083066"/>
                    <a:pt x="282088" y="1077571"/>
                    <a:pt x="285450" y="1073907"/>
                  </a:cubicBezTo>
                  <a:close/>
                  <a:moveTo>
                    <a:pt x="777657" y="912757"/>
                  </a:moveTo>
                  <a:cubicBezTo>
                    <a:pt x="781995" y="908807"/>
                    <a:pt x="788140" y="914911"/>
                    <a:pt x="783802" y="919220"/>
                  </a:cubicBezTo>
                  <a:cubicBezTo>
                    <a:pt x="757054" y="946510"/>
                    <a:pt x="712594" y="954410"/>
                    <a:pt x="677894" y="967337"/>
                  </a:cubicBezTo>
                  <a:cubicBezTo>
                    <a:pt x="673918" y="968773"/>
                    <a:pt x="671026" y="961951"/>
                    <a:pt x="675002" y="960155"/>
                  </a:cubicBezTo>
                  <a:cubicBezTo>
                    <a:pt x="708618" y="945074"/>
                    <a:pt x="749102" y="936815"/>
                    <a:pt x="777657" y="912757"/>
                  </a:cubicBezTo>
                  <a:close/>
                  <a:moveTo>
                    <a:pt x="796308" y="880452"/>
                  </a:moveTo>
                  <a:cubicBezTo>
                    <a:pt x="799548" y="878645"/>
                    <a:pt x="802428" y="883704"/>
                    <a:pt x="799188" y="885873"/>
                  </a:cubicBezTo>
                  <a:cubicBezTo>
                    <a:pt x="738704" y="925986"/>
                    <a:pt x="674621" y="951283"/>
                    <a:pt x="603696" y="966822"/>
                  </a:cubicBezTo>
                  <a:cubicBezTo>
                    <a:pt x="601896" y="967184"/>
                    <a:pt x="601176" y="964293"/>
                    <a:pt x="602976" y="963931"/>
                  </a:cubicBezTo>
                  <a:cubicBezTo>
                    <a:pt x="670660" y="941526"/>
                    <a:pt x="734384" y="915867"/>
                    <a:pt x="796308" y="880452"/>
                  </a:cubicBezTo>
                  <a:close/>
                  <a:moveTo>
                    <a:pt x="833115" y="816814"/>
                  </a:moveTo>
                  <a:cubicBezTo>
                    <a:pt x="836715" y="813557"/>
                    <a:pt x="842116" y="818623"/>
                    <a:pt x="838516" y="821880"/>
                  </a:cubicBezTo>
                  <a:cubicBezTo>
                    <a:pt x="814752" y="841420"/>
                    <a:pt x="793149" y="864579"/>
                    <a:pt x="766145" y="879053"/>
                  </a:cubicBezTo>
                  <a:cubicBezTo>
                    <a:pt x="738421" y="893528"/>
                    <a:pt x="710697" y="909088"/>
                    <a:pt x="681893" y="921029"/>
                  </a:cubicBezTo>
                  <a:cubicBezTo>
                    <a:pt x="622125" y="946359"/>
                    <a:pt x="561276" y="960833"/>
                    <a:pt x="496107" y="959386"/>
                  </a:cubicBezTo>
                  <a:cubicBezTo>
                    <a:pt x="493226" y="959386"/>
                    <a:pt x="493586" y="955405"/>
                    <a:pt x="496107" y="955405"/>
                  </a:cubicBezTo>
                  <a:cubicBezTo>
                    <a:pt x="561276" y="952511"/>
                    <a:pt x="624645" y="934418"/>
                    <a:pt x="684053" y="908002"/>
                  </a:cubicBezTo>
                  <a:cubicBezTo>
                    <a:pt x="710337" y="896784"/>
                    <a:pt x="735541" y="882672"/>
                    <a:pt x="761104" y="870007"/>
                  </a:cubicBezTo>
                  <a:cubicBezTo>
                    <a:pt x="788108" y="856618"/>
                    <a:pt x="809711" y="835269"/>
                    <a:pt x="833115" y="816814"/>
                  </a:cubicBezTo>
                  <a:close/>
                  <a:moveTo>
                    <a:pt x="88905" y="664228"/>
                  </a:moveTo>
                  <a:cubicBezTo>
                    <a:pt x="90869" y="664273"/>
                    <a:pt x="92788" y="665622"/>
                    <a:pt x="92788" y="668139"/>
                  </a:cubicBezTo>
                  <a:cubicBezTo>
                    <a:pt x="94615" y="704818"/>
                    <a:pt x="102290" y="739699"/>
                    <a:pt x="109599" y="775299"/>
                  </a:cubicBezTo>
                  <a:cubicBezTo>
                    <a:pt x="113985" y="797595"/>
                    <a:pt x="115081" y="825643"/>
                    <a:pt x="129700" y="844342"/>
                  </a:cubicBezTo>
                  <a:cubicBezTo>
                    <a:pt x="134086" y="849736"/>
                    <a:pt x="126411" y="857648"/>
                    <a:pt x="121660" y="851894"/>
                  </a:cubicBezTo>
                  <a:cubicBezTo>
                    <a:pt x="104117" y="831037"/>
                    <a:pt x="100828" y="804787"/>
                    <a:pt x="95711" y="778895"/>
                  </a:cubicBezTo>
                  <a:cubicBezTo>
                    <a:pt x="88402" y="742216"/>
                    <a:pt x="83651" y="705897"/>
                    <a:pt x="84747" y="668139"/>
                  </a:cubicBezTo>
                  <a:cubicBezTo>
                    <a:pt x="84930" y="665442"/>
                    <a:pt x="86940" y="664184"/>
                    <a:pt x="88905" y="664228"/>
                  </a:cubicBezTo>
                  <a:close/>
                  <a:moveTo>
                    <a:pt x="8166" y="553417"/>
                  </a:moveTo>
                  <a:cubicBezTo>
                    <a:pt x="8529" y="551620"/>
                    <a:pt x="11792" y="551979"/>
                    <a:pt x="11429" y="554137"/>
                  </a:cubicBezTo>
                  <a:cubicBezTo>
                    <a:pt x="5991" y="601951"/>
                    <a:pt x="13242" y="651204"/>
                    <a:pt x="17956" y="699379"/>
                  </a:cubicBezTo>
                  <a:cubicBezTo>
                    <a:pt x="20494" y="724545"/>
                    <a:pt x="29921" y="748272"/>
                    <a:pt x="33909" y="773078"/>
                  </a:cubicBezTo>
                  <a:cubicBezTo>
                    <a:pt x="36810" y="789256"/>
                    <a:pt x="38260" y="806513"/>
                    <a:pt x="47687" y="819455"/>
                  </a:cubicBezTo>
                  <a:cubicBezTo>
                    <a:pt x="53125" y="827005"/>
                    <a:pt x="40798" y="833836"/>
                    <a:pt x="35722" y="826645"/>
                  </a:cubicBezTo>
                  <a:cubicBezTo>
                    <a:pt x="24845" y="811906"/>
                    <a:pt x="23757" y="793930"/>
                    <a:pt x="20494" y="776674"/>
                  </a:cubicBezTo>
                  <a:cubicBezTo>
                    <a:pt x="16505" y="753305"/>
                    <a:pt x="7078" y="731016"/>
                    <a:pt x="5266" y="706929"/>
                  </a:cubicBezTo>
                  <a:cubicBezTo>
                    <a:pt x="915" y="655518"/>
                    <a:pt x="-5249" y="604108"/>
                    <a:pt x="8166" y="553417"/>
                  </a:cubicBezTo>
                  <a:close/>
                  <a:moveTo>
                    <a:pt x="497470" y="371720"/>
                  </a:moveTo>
                  <a:cubicBezTo>
                    <a:pt x="507154" y="370645"/>
                    <a:pt x="506796" y="385692"/>
                    <a:pt x="497470" y="386409"/>
                  </a:cubicBezTo>
                  <a:cubicBezTo>
                    <a:pt x="465904" y="388558"/>
                    <a:pt x="435774" y="398232"/>
                    <a:pt x="407437" y="411846"/>
                  </a:cubicBezTo>
                  <a:cubicBezTo>
                    <a:pt x="386633" y="421519"/>
                    <a:pt x="361165" y="434417"/>
                    <a:pt x="354350" y="458062"/>
                  </a:cubicBezTo>
                  <a:cubicBezTo>
                    <a:pt x="352915" y="462362"/>
                    <a:pt x="347176" y="460570"/>
                    <a:pt x="347894" y="456629"/>
                  </a:cubicBezTo>
                  <a:cubicBezTo>
                    <a:pt x="352915" y="429759"/>
                    <a:pt x="378741" y="412562"/>
                    <a:pt x="401698" y="401098"/>
                  </a:cubicBezTo>
                  <a:cubicBezTo>
                    <a:pt x="432187" y="385692"/>
                    <a:pt x="463394" y="374586"/>
                    <a:pt x="497470" y="371720"/>
                  </a:cubicBezTo>
                  <a:close/>
                  <a:moveTo>
                    <a:pt x="505012" y="327865"/>
                  </a:moveTo>
                  <a:cubicBezTo>
                    <a:pt x="520034" y="326553"/>
                    <a:pt x="534860" y="326869"/>
                    <a:pt x="549010" y="329210"/>
                  </a:cubicBezTo>
                  <a:cubicBezTo>
                    <a:pt x="554778" y="329930"/>
                    <a:pt x="554057" y="339295"/>
                    <a:pt x="549010" y="340376"/>
                  </a:cubicBezTo>
                  <a:cubicBezTo>
                    <a:pt x="521972" y="345058"/>
                    <a:pt x="494574" y="343617"/>
                    <a:pt x="467537" y="350101"/>
                  </a:cubicBezTo>
                  <a:cubicBezTo>
                    <a:pt x="440499" y="356944"/>
                    <a:pt x="413822" y="366670"/>
                    <a:pt x="389669" y="380717"/>
                  </a:cubicBezTo>
                  <a:cubicBezTo>
                    <a:pt x="350014" y="404489"/>
                    <a:pt x="308917" y="442669"/>
                    <a:pt x="296300" y="488413"/>
                  </a:cubicBezTo>
                  <a:cubicBezTo>
                    <a:pt x="295939" y="490935"/>
                    <a:pt x="291613" y="490575"/>
                    <a:pt x="291613" y="487693"/>
                  </a:cubicBezTo>
                  <a:cubicBezTo>
                    <a:pt x="295218" y="441229"/>
                    <a:pt x="339920" y="396205"/>
                    <a:pt x="377412" y="372793"/>
                  </a:cubicBezTo>
                  <a:cubicBezTo>
                    <a:pt x="413101" y="350371"/>
                    <a:pt x="459944" y="331799"/>
                    <a:pt x="505012" y="327865"/>
                  </a:cubicBezTo>
                  <a:close/>
                  <a:moveTo>
                    <a:pt x="519574" y="301676"/>
                  </a:moveTo>
                  <a:cubicBezTo>
                    <a:pt x="540473" y="301002"/>
                    <a:pt x="561418" y="301900"/>
                    <a:pt x="583530" y="302798"/>
                  </a:cubicBezTo>
                  <a:cubicBezTo>
                    <a:pt x="592879" y="303157"/>
                    <a:pt x="592879" y="317161"/>
                    <a:pt x="583530" y="317161"/>
                  </a:cubicBezTo>
                  <a:cubicBezTo>
                    <a:pt x="563755" y="317161"/>
                    <a:pt x="543979" y="313211"/>
                    <a:pt x="524563" y="314288"/>
                  </a:cubicBezTo>
                  <a:cubicBezTo>
                    <a:pt x="502630" y="315365"/>
                    <a:pt x="481057" y="318597"/>
                    <a:pt x="459843" y="324342"/>
                  </a:cubicBezTo>
                  <a:cubicBezTo>
                    <a:pt x="425685" y="333678"/>
                    <a:pt x="391887" y="345887"/>
                    <a:pt x="362404" y="365995"/>
                  </a:cubicBezTo>
                  <a:cubicBezTo>
                    <a:pt x="331842" y="385745"/>
                    <a:pt x="305594" y="410521"/>
                    <a:pt x="286538" y="442120"/>
                  </a:cubicBezTo>
                  <a:cubicBezTo>
                    <a:pt x="269279" y="471205"/>
                    <a:pt x="249144" y="503881"/>
                    <a:pt x="242312" y="537275"/>
                  </a:cubicBezTo>
                  <a:cubicBezTo>
                    <a:pt x="241953" y="540148"/>
                    <a:pt x="237638" y="539430"/>
                    <a:pt x="237638" y="536557"/>
                  </a:cubicBezTo>
                  <a:cubicBezTo>
                    <a:pt x="239795" y="502445"/>
                    <a:pt x="257773" y="464383"/>
                    <a:pt x="275751" y="435297"/>
                  </a:cubicBezTo>
                  <a:cubicBezTo>
                    <a:pt x="294807" y="404417"/>
                    <a:pt x="318538" y="377845"/>
                    <a:pt x="348741" y="357737"/>
                  </a:cubicBezTo>
                  <a:cubicBezTo>
                    <a:pt x="381820" y="335833"/>
                    <a:pt x="418135" y="319674"/>
                    <a:pt x="455888" y="309979"/>
                  </a:cubicBezTo>
                  <a:cubicBezTo>
                    <a:pt x="477821" y="304593"/>
                    <a:pt x="498675" y="302349"/>
                    <a:pt x="519574" y="301676"/>
                  </a:cubicBezTo>
                  <a:close/>
                  <a:moveTo>
                    <a:pt x="511459" y="288744"/>
                  </a:moveTo>
                  <a:cubicBezTo>
                    <a:pt x="489899" y="289150"/>
                    <a:pt x="468474" y="291130"/>
                    <a:pt x="447589" y="295631"/>
                  </a:cubicBezTo>
                  <a:cubicBezTo>
                    <a:pt x="326601" y="321559"/>
                    <a:pt x="238021" y="421667"/>
                    <a:pt x="212095" y="541220"/>
                  </a:cubicBezTo>
                  <a:cubicBezTo>
                    <a:pt x="211014" y="562826"/>
                    <a:pt x="214255" y="583712"/>
                    <a:pt x="216416" y="605679"/>
                  </a:cubicBezTo>
                  <a:cubicBezTo>
                    <a:pt x="222177" y="662935"/>
                    <a:pt x="238021" y="719831"/>
                    <a:pt x="269708" y="768445"/>
                  </a:cubicBezTo>
                  <a:cubicBezTo>
                    <a:pt x="286272" y="793652"/>
                    <a:pt x="311838" y="812017"/>
                    <a:pt x="330922" y="835063"/>
                  </a:cubicBezTo>
                  <a:cubicBezTo>
                    <a:pt x="339924" y="846226"/>
                    <a:pt x="348566" y="856669"/>
                    <a:pt x="361169" y="863511"/>
                  </a:cubicBezTo>
                  <a:cubicBezTo>
                    <a:pt x="370531" y="868913"/>
                    <a:pt x="380254" y="873954"/>
                    <a:pt x="389976" y="879716"/>
                  </a:cubicBezTo>
                  <a:cubicBezTo>
                    <a:pt x="478917" y="919327"/>
                    <a:pt x="586582" y="906003"/>
                    <a:pt x="674082" y="866752"/>
                  </a:cubicBezTo>
                  <a:cubicBezTo>
                    <a:pt x="776346" y="821379"/>
                    <a:pt x="853404" y="729914"/>
                    <a:pt x="866727" y="616121"/>
                  </a:cubicBezTo>
                  <a:cubicBezTo>
                    <a:pt x="872848" y="562106"/>
                    <a:pt x="872128" y="497288"/>
                    <a:pt x="842961" y="449034"/>
                  </a:cubicBezTo>
                  <a:cubicBezTo>
                    <a:pt x="814515" y="402221"/>
                    <a:pt x="769144" y="363690"/>
                    <a:pt x="721613" y="337763"/>
                  </a:cubicBezTo>
                  <a:cubicBezTo>
                    <a:pt x="677683" y="313997"/>
                    <a:pt x="629792" y="297072"/>
                    <a:pt x="580820" y="289150"/>
                  </a:cubicBezTo>
                  <a:cubicBezTo>
                    <a:pt x="579740" y="290590"/>
                    <a:pt x="578300" y="291310"/>
                    <a:pt x="576139" y="291310"/>
                  </a:cubicBezTo>
                  <a:cubicBezTo>
                    <a:pt x="554714" y="289510"/>
                    <a:pt x="533019" y="288339"/>
                    <a:pt x="511459" y="288744"/>
                  </a:cubicBezTo>
                  <a:close/>
                  <a:moveTo>
                    <a:pt x="554399" y="250546"/>
                  </a:moveTo>
                  <a:cubicBezTo>
                    <a:pt x="641630" y="257888"/>
                    <a:pt x="728455" y="292120"/>
                    <a:pt x="795430" y="346406"/>
                  </a:cubicBezTo>
                  <a:cubicBezTo>
                    <a:pt x="832879" y="377014"/>
                    <a:pt x="869968" y="415905"/>
                    <a:pt x="886532" y="462358"/>
                  </a:cubicBezTo>
                  <a:cubicBezTo>
                    <a:pt x="905256" y="513853"/>
                    <a:pt x="905616" y="574710"/>
                    <a:pt x="896614" y="628005"/>
                  </a:cubicBezTo>
                  <a:cubicBezTo>
                    <a:pt x="878970" y="732794"/>
                    <a:pt x="814875" y="826421"/>
                    <a:pt x="720533" y="876475"/>
                  </a:cubicBezTo>
                  <a:cubicBezTo>
                    <a:pt x="633393" y="922928"/>
                    <a:pt x="518526" y="948135"/>
                    <a:pt x="422023" y="920767"/>
                  </a:cubicBezTo>
                  <a:cubicBezTo>
                    <a:pt x="396458" y="913565"/>
                    <a:pt x="372692" y="903122"/>
                    <a:pt x="350727" y="889439"/>
                  </a:cubicBezTo>
                  <a:cubicBezTo>
                    <a:pt x="341005" y="884757"/>
                    <a:pt x="331642" y="879356"/>
                    <a:pt x="323721" y="871433"/>
                  </a:cubicBezTo>
                  <a:cubicBezTo>
                    <a:pt x="322640" y="870353"/>
                    <a:pt x="321200" y="868913"/>
                    <a:pt x="319760" y="867472"/>
                  </a:cubicBezTo>
                  <a:cubicBezTo>
                    <a:pt x="308597" y="858470"/>
                    <a:pt x="298155" y="848747"/>
                    <a:pt x="288432" y="838304"/>
                  </a:cubicBezTo>
                  <a:cubicBezTo>
                    <a:pt x="280510" y="830022"/>
                    <a:pt x="272949" y="821379"/>
                    <a:pt x="265747" y="812377"/>
                  </a:cubicBezTo>
                  <a:cubicBezTo>
                    <a:pt x="257465" y="803734"/>
                    <a:pt x="250263" y="794372"/>
                    <a:pt x="243782" y="784649"/>
                  </a:cubicBezTo>
                  <a:cubicBezTo>
                    <a:pt x="224337" y="758002"/>
                    <a:pt x="207774" y="729193"/>
                    <a:pt x="197331" y="698225"/>
                  </a:cubicBezTo>
                  <a:cubicBezTo>
                    <a:pt x="186529" y="666896"/>
                    <a:pt x="182208" y="634127"/>
                    <a:pt x="182928" y="601717"/>
                  </a:cubicBezTo>
                  <a:cubicBezTo>
                    <a:pt x="182208" y="591995"/>
                    <a:pt x="181127" y="582272"/>
                    <a:pt x="180407" y="572549"/>
                  </a:cubicBezTo>
                  <a:cubicBezTo>
                    <a:pt x="175726" y="526096"/>
                    <a:pt x="186529" y="474242"/>
                    <a:pt x="209934" y="433550"/>
                  </a:cubicBezTo>
                  <a:cubicBezTo>
                    <a:pt x="225058" y="406903"/>
                    <a:pt x="243782" y="383136"/>
                    <a:pt x="263226" y="359369"/>
                  </a:cubicBezTo>
                  <a:cubicBezTo>
                    <a:pt x="279430" y="339924"/>
                    <a:pt x="295274" y="321559"/>
                    <a:pt x="316879" y="307155"/>
                  </a:cubicBezTo>
                  <a:cubicBezTo>
                    <a:pt x="361169" y="277626"/>
                    <a:pt x="414822" y="259621"/>
                    <a:pt x="467754" y="252419"/>
                  </a:cubicBezTo>
                  <a:cubicBezTo>
                    <a:pt x="496201" y="248638"/>
                    <a:pt x="525323" y="248098"/>
                    <a:pt x="554399" y="250546"/>
                  </a:cubicBezTo>
                  <a:close/>
                  <a:moveTo>
                    <a:pt x="574888" y="120133"/>
                  </a:moveTo>
                  <a:cubicBezTo>
                    <a:pt x="544993" y="119773"/>
                    <a:pt x="515099" y="120853"/>
                    <a:pt x="486285" y="124814"/>
                  </a:cubicBezTo>
                  <a:cubicBezTo>
                    <a:pt x="484484" y="124814"/>
                    <a:pt x="483403" y="125174"/>
                    <a:pt x="481962" y="125534"/>
                  </a:cubicBezTo>
                  <a:lnTo>
                    <a:pt x="481962" y="125174"/>
                  </a:lnTo>
                  <a:cubicBezTo>
                    <a:pt x="395520" y="136696"/>
                    <a:pt x="313761" y="167662"/>
                    <a:pt x="247128" y="223112"/>
                  </a:cubicBezTo>
                  <a:cubicBezTo>
                    <a:pt x="159605" y="295845"/>
                    <a:pt x="91532" y="400265"/>
                    <a:pt x="72443" y="513326"/>
                  </a:cubicBezTo>
                  <a:cubicBezTo>
                    <a:pt x="50112" y="642949"/>
                    <a:pt x="81087" y="777255"/>
                    <a:pt x="126109" y="898957"/>
                  </a:cubicBezTo>
                  <a:cubicBezTo>
                    <a:pt x="173652" y="1028941"/>
                    <a:pt x="261175" y="1140562"/>
                    <a:pt x="333930" y="1256863"/>
                  </a:cubicBezTo>
                  <a:cubicBezTo>
                    <a:pt x="371749" y="1317354"/>
                    <a:pt x="407406" y="1379286"/>
                    <a:pt x="446305" y="1439417"/>
                  </a:cubicBezTo>
                  <a:cubicBezTo>
                    <a:pt x="476920" y="1486946"/>
                    <a:pt x="513658" y="1530874"/>
                    <a:pt x="542832" y="1579843"/>
                  </a:cubicBezTo>
                  <a:lnTo>
                    <a:pt x="544993" y="1583804"/>
                  </a:lnTo>
                  <a:lnTo>
                    <a:pt x="547514" y="1577683"/>
                  </a:lnTo>
                  <a:cubicBezTo>
                    <a:pt x="576328" y="1528714"/>
                    <a:pt x="612706" y="1484065"/>
                    <a:pt x="643321" y="1436176"/>
                  </a:cubicBezTo>
                  <a:cubicBezTo>
                    <a:pt x="681139" y="1376045"/>
                    <a:pt x="716437" y="1313754"/>
                    <a:pt x="753535" y="1252903"/>
                  </a:cubicBezTo>
                  <a:cubicBezTo>
                    <a:pt x="825210" y="1135881"/>
                    <a:pt x="911652" y="1023180"/>
                    <a:pt x="958114" y="892836"/>
                  </a:cubicBezTo>
                  <a:cubicBezTo>
                    <a:pt x="1001695" y="770773"/>
                    <a:pt x="1031230" y="636108"/>
                    <a:pt x="1008179" y="506844"/>
                  </a:cubicBezTo>
                  <a:cubicBezTo>
                    <a:pt x="987288" y="393783"/>
                    <a:pt x="918495" y="290084"/>
                    <a:pt x="830252" y="218071"/>
                  </a:cubicBezTo>
                  <a:cubicBezTo>
                    <a:pt x="762899" y="162981"/>
                    <a:pt x="667093" y="126254"/>
                    <a:pt x="574888" y="120133"/>
                  </a:cubicBezTo>
                  <a:close/>
                  <a:moveTo>
                    <a:pt x="586633" y="85634"/>
                  </a:moveTo>
                  <a:cubicBezTo>
                    <a:pt x="697572" y="101432"/>
                    <a:pt x="814944" y="161180"/>
                    <a:pt x="875994" y="216271"/>
                  </a:cubicBezTo>
                  <a:cubicBezTo>
                    <a:pt x="957754" y="290084"/>
                    <a:pt x="1017903" y="391263"/>
                    <a:pt x="1039154" y="498923"/>
                  </a:cubicBezTo>
                  <a:cubicBezTo>
                    <a:pt x="1064366" y="623866"/>
                    <a:pt x="1038073" y="755291"/>
                    <a:pt x="999895" y="874473"/>
                  </a:cubicBezTo>
                  <a:cubicBezTo>
                    <a:pt x="955953" y="1010938"/>
                    <a:pt x="870952" y="1128680"/>
                    <a:pt x="794595" y="1248222"/>
                  </a:cubicBezTo>
                  <a:cubicBezTo>
                    <a:pt x="754615" y="1310873"/>
                    <a:pt x="716437" y="1374245"/>
                    <a:pt x="676097" y="1436537"/>
                  </a:cubicBezTo>
                  <a:cubicBezTo>
                    <a:pt x="638279" y="1494507"/>
                    <a:pt x="593257" y="1555358"/>
                    <a:pt x="559040" y="1615490"/>
                  </a:cubicBezTo>
                  <a:cubicBezTo>
                    <a:pt x="559040" y="1615850"/>
                    <a:pt x="559040" y="1616210"/>
                    <a:pt x="559040" y="1616210"/>
                  </a:cubicBezTo>
                  <a:cubicBezTo>
                    <a:pt x="550396" y="1629172"/>
                    <a:pt x="536709" y="1627372"/>
                    <a:pt x="534548" y="1611889"/>
                  </a:cubicBezTo>
                  <a:cubicBezTo>
                    <a:pt x="534548" y="1611529"/>
                    <a:pt x="534548" y="1611529"/>
                    <a:pt x="534548" y="1611529"/>
                  </a:cubicBezTo>
                  <a:cubicBezTo>
                    <a:pt x="534548" y="1612249"/>
                    <a:pt x="534548" y="1612609"/>
                    <a:pt x="533107" y="1610089"/>
                  </a:cubicBezTo>
                  <a:cubicBezTo>
                    <a:pt x="498531" y="1549957"/>
                    <a:pt x="451348" y="1497748"/>
                    <a:pt x="413169" y="1439777"/>
                  </a:cubicBezTo>
                  <a:cubicBezTo>
                    <a:pt x="372469" y="1378206"/>
                    <a:pt x="333570" y="1315194"/>
                    <a:pt x="292870" y="1252903"/>
                  </a:cubicBezTo>
                  <a:cubicBezTo>
                    <a:pt x="215072" y="1133721"/>
                    <a:pt x="128991" y="1017059"/>
                    <a:pt x="83969" y="880594"/>
                  </a:cubicBezTo>
                  <a:cubicBezTo>
                    <a:pt x="44709" y="761772"/>
                    <a:pt x="16976" y="631067"/>
                    <a:pt x="40748" y="506124"/>
                  </a:cubicBezTo>
                  <a:cubicBezTo>
                    <a:pt x="61277" y="398104"/>
                    <a:pt x="120707" y="296205"/>
                    <a:pt x="201746" y="221672"/>
                  </a:cubicBezTo>
                  <a:cubicBezTo>
                    <a:pt x="266938" y="161901"/>
                    <a:pt x="371749" y="96729"/>
                    <a:pt x="480162" y="86287"/>
                  </a:cubicBezTo>
                  <a:cubicBezTo>
                    <a:pt x="513388" y="79985"/>
                    <a:pt x="549653" y="80368"/>
                    <a:pt x="586633" y="85634"/>
                  </a:cubicBezTo>
                  <a:close/>
                  <a:moveTo>
                    <a:pt x="533515" y="56819"/>
                  </a:moveTo>
                  <a:cubicBezTo>
                    <a:pt x="561473" y="56192"/>
                    <a:pt x="589475" y="57447"/>
                    <a:pt x="617568" y="61748"/>
                  </a:cubicBezTo>
                  <a:cubicBezTo>
                    <a:pt x="643139" y="65333"/>
                    <a:pt x="668711" y="71785"/>
                    <a:pt x="693922" y="78955"/>
                  </a:cubicBezTo>
                  <a:cubicBezTo>
                    <a:pt x="708689" y="82898"/>
                    <a:pt x="725977" y="87199"/>
                    <a:pt x="738942" y="96519"/>
                  </a:cubicBezTo>
                  <a:cubicBezTo>
                    <a:pt x="746866" y="102255"/>
                    <a:pt x="738942" y="115877"/>
                    <a:pt x="730659" y="110141"/>
                  </a:cubicBezTo>
                  <a:cubicBezTo>
                    <a:pt x="715172" y="98312"/>
                    <a:pt x="691041" y="94010"/>
                    <a:pt x="673033" y="89350"/>
                  </a:cubicBezTo>
                  <a:cubicBezTo>
                    <a:pt x="649262" y="83615"/>
                    <a:pt x="625131" y="77162"/>
                    <a:pt x="600640" y="74294"/>
                  </a:cubicBezTo>
                  <a:cubicBezTo>
                    <a:pt x="553099" y="68917"/>
                    <a:pt x="505197" y="70710"/>
                    <a:pt x="458016" y="75370"/>
                  </a:cubicBezTo>
                  <a:cubicBezTo>
                    <a:pt x="367255" y="84690"/>
                    <a:pt x="290180" y="116593"/>
                    <a:pt x="219949" y="172873"/>
                  </a:cubicBezTo>
                  <a:cubicBezTo>
                    <a:pt x="217788" y="175023"/>
                    <a:pt x="213826" y="172156"/>
                    <a:pt x="215627" y="169646"/>
                  </a:cubicBezTo>
                  <a:cubicBezTo>
                    <a:pt x="240118" y="136668"/>
                    <a:pt x="282257" y="114084"/>
                    <a:pt x="318993" y="97953"/>
                  </a:cubicBezTo>
                  <a:cubicBezTo>
                    <a:pt x="360412" y="80030"/>
                    <a:pt x="404352" y="68201"/>
                    <a:pt x="449732" y="63182"/>
                  </a:cubicBezTo>
                  <a:cubicBezTo>
                    <a:pt x="477645" y="59956"/>
                    <a:pt x="505557" y="57447"/>
                    <a:pt x="533515" y="56819"/>
                  </a:cubicBezTo>
                  <a:close/>
                  <a:moveTo>
                    <a:pt x="547537" y="28708"/>
                  </a:moveTo>
                  <a:cubicBezTo>
                    <a:pt x="574183" y="30507"/>
                    <a:pt x="600694" y="34645"/>
                    <a:pt x="627474" y="41122"/>
                  </a:cubicBezTo>
                  <a:cubicBezTo>
                    <a:pt x="635742" y="42921"/>
                    <a:pt x="631788" y="55156"/>
                    <a:pt x="623520" y="53716"/>
                  </a:cubicBezTo>
                  <a:cubicBezTo>
                    <a:pt x="567802" y="42921"/>
                    <a:pt x="515320" y="36444"/>
                    <a:pt x="458165" y="42562"/>
                  </a:cubicBezTo>
                  <a:cubicBezTo>
                    <a:pt x="404964" y="47959"/>
                    <a:pt x="357874" y="63792"/>
                    <a:pt x="306829" y="77465"/>
                  </a:cubicBezTo>
                  <a:cubicBezTo>
                    <a:pt x="304673" y="78185"/>
                    <a:pt x="304313" y="75306"/>
                    <a:pt x="306110" y="74587"/>
                  </a:cubicBezTo>
                  <a:cubicBezTo>
                    <a:pt x="334508" y="64871"/>
                    <a:pt x="361828" y="51198"/>
                    <a:pt x="390945" y="43641"/>
                  </a:cubicBezTo>
                  <a:cubicBezTo>
                    <a:pt x="415748" y="36804"/>
                    <a:pt x="441270" y="33206"/>
                    <a:pt x="466792" y="30327"/>
                  </a:cubicBezTo>
                  <a:cubicBezTo>
                    <a:pt x="494112" y="27449"/>
                    <a:pt x="520892" y="26909"/>
                    <a:pt x="547537" y="28708"/>
                  </a:cubicBezTo>
                  <a:close/>
                  <a:moveTo>
                    <a:pt x="502469" y="332"/>
                  </a:moveTo>
                  <a:cubicBezTo>
                    <a:pt x="514097" y="-413"/>
                    <a:pt x="525680" y="-150"/>
                    <a:pt x="537352" y="3706"/>
                  </a:cubicBezTo>
                  <a:cubicBezTo>
                    <a:pt x="545254" y="6509"/>
                    <a:pt x="541303" y="19127"/>
                    <a:pt x="533402" y="16323"/>
                  </a:cubicBezTo>
                  <a:cubicBezTo>
                    <a:pt x="511852" y="8262"/>
                    <a:pt x="489225" y="14220"/>
                    <a:pt x="466956" y="14220"/>
                  </a:cubicBezTo>
                  <a:cubicBezTo>
                    <a:pt x="440738" y="13869"/>
                    <a:pt x="416674" y="19127"/>
                    <a:pt x="390814" y="22281"/>
                  </a:cubicBezTo>
                  <a:cubicBezTo>
                    <a:pt x="387941" y="22631"/>
                    <a:pt x="386863" y="19127"/>
                    <a:pt x="389736" y="18426"/>
                  </a:cubicBezTo>
                  <a:cubicBezTo>
                    <a:pt x="415955" y="10715"/>
                    <a:pt x="439301" y="3355"/>
                    <a:pt x="467316" y="3005"/>
                  </a:cubicBezTo>
                  <a:cubicBezTo>
                    <a:pt x="479168" y="2829"/>
                    <a:pt x="490841" y="1077"/>
                    <a:pt x="502469" y="3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48B06F9-FE33-3A4B-94AC-D9D86F053D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51081" y="5464506"/>
              <a:ext cx="921757" cy="1393494"/>
            </a:xfrm>
            <a:custGeom>
              <a:avLst/>
              <a:gdLst>
                <a:gd name="connsiteX0" fmla="*/ 172696 w 1016066"/>
                <a:gd name="connsiteY0" fmla="*/ 1483351 h 1536069"/>
                <a:gd name="connsiteX1" fmla="*/ 178061 w 1016066"/>
                <a:gd name="connsiteY1" fmla="*/ 1484074 h 1536069"/>
                <a:gd name="connsiteX2" fmla="*/ 174229 w 1016066"/>
                <a:gd name="connsiteY2" fmla="*/ 1505777 h 1536069"/>
                <a:gd name="connsiteX3" fmla="*/ 167715 w 1016066"/>
                <a:gd name="connsiteY3" fmla="*/ 1504330 h 1536069"/>
                <a:gd name="connsiteX4" fmla="*/ 170780 w 1016066"/>
                <a:gd name="connsiteY4" fmla="*/ 1493479 h 1536069"/>
                <a:gd name="connsiteX5" fmla="*/ 172696 w 1016066"/>
                <a:gd name="connsiteY5" fmla="*/ 1483351 h 1536069"/>
                <a:gd name="connsiteX6" fmla="*/ 188674 w 1016066"/>
                <a:gd name="connsiteY6" fmla="*/ 1478620 h 1536069"/>
                <a:gd name="connsiteX7" fmla="*/ 193261 w 1016066"/>
                <a:gd name="connsiteY7" fmla="*/ 1478987 h 1536069"/>
                <a:gd name="connsiteX8" fmla="*/ 189733 w 1016066"/>
                <a:gd name="connsiteY8" fmla="*/ 1508295 h 1536069"/>
                <a:gd name="connsiteX9" fmla="*/ 182677 w 1016066"/>
                <a:gd name="connsiteY9" fmla="*/ 1507195 h 1536069"/>
                <a:gd name="connsiteX10" fmla="*/ 188674 w 1016066"/>
                <a:gd name="connsiteY10" fmla="*/ 1478620 h 1536069"/>
                <a:gd name="connsiteX11" fmla="*/ 208818 w 1016066"/>
                <a:gd name="connsiteY11" fmla="*/ 1462008 h 1536069"/>
                <a:gd name="connsiteX12" fmla="*/ 211411 w 1016066"/>
                <a:gd name="connsiteY12" fmla="*/ 1462008 h 1536069"/>
                <a:gd name="connsiteX13" fmla="*/ 208818 w 1016066"/>
                <a:gd name="connsiteY13" fmla="*/ 1505865 h 1536069"/>
                <a:gd name="connsiteX14" fmla="*/ 201780 w 1016066"/>
                <a:gd name="connsiteY14" fmla="*/ 1504768 h 1536069"/>
                <a:gd name="connsiteX15" fmla="*/ 208818 w 1016066"/>
                <a:gd name="connsiteY15" fmla="*/ 1462008 h 1536069"/>
                <a:gd name="connsiteX16" fmla="*/ 226816 w 1016066"/>
                <a:gd name="connsiteY16" fmla="*/ 1437285 h 1536069"/>
                <a:gd name="connsiteX17" fmla="*/ 230178 w 1016066"/>
                <a:gd name="connsiteY17" fmla="*/ 1437285 h 1536069"/>
                <a:gd name="connsiteX18" fmla="*/ 226069 w 1016066"/>
                <a:gd name="connsiteY18" fmla="*/ 1479142 h 1536069"/>
                <a:gd name="connsiteX19" fmla="*/ 222334 w 1016066"/>
                <a:gd name="connsiteY19" fmla="*/ 1505973 h 1536069"/>
                <a:gd name="connsiteX20" fmla="*/ 214863 w 1016066"/>
                <a:gd name="connsiteY20" fmla="*/ 1503826 h 1536069"/>
                <a:gd name="connsiteX21" fmla="*/ 220092 w 1016066"/>
                <a:gd name="connsiteY21" fmla="*/ 1473775 h 1536069"/>
                <a:gd name="connsiteX22" fmla="*/ 226816 w 1016066"/>
                <a:gd name="connsiteY22" fmla="*/ 1437285 h 1536069"/>
                <a:gd name="connsiteX23" fmla="*/ 247267 w 1016066"/>
                <a:gd name="connsiteY23" fmla="*/ 1388084 h 1536069"/>
                <a:gd name="connsiteX24" fmla="*/ 251119 w 1016066"/>
                <a:gd name="connsiteY24" fmla="*/ 1388084 h 1536069"/>
                <a:gd name="connsiteX25" fmla="*/ 236761 w 1016066"/>
                <a:gd name="connsiteY25" fmla="*/ 1505232 h 1536069"/>
                <a:gd name="connsiteX26" fmla="*/ 228007 w 1016066"/>
                <a:gd name="connsiteY26" fmla="*/ 1505232 h 1536069"/>
                <a:gd name="connsiteX27" fmla="*/ 247267 w 1016066"/>
                <a:gd name="connsiteY27" fmla="*/ 1388084 h 1536069"/>
                <a:gd name="connsiteX28" fmla="*/ 270696 w 1016066"/>
                <a:gd name="connsiteY28" fmla="*/ 1335488 h 1536069"/>
                <a:gd name="connsiteX29" fmla="*/ 271754 w 1016066"/>
                <a:gd name="connsiteY29" fmla="*/ 1335488 h 1536069"/>
                <a:gd name="connsiteX30" fmla="*/ 248824 w 1016066"/>
                <a:gd name="connsiteY30" fmla="*/ 1508404 h 1536069"/>
                <a:gd name="connsiteX31" fmla="*/ 241062 w 1016066"/>
                <a:gd name="connsiteY31" fmla="*/ 1508045 h 1536069"/>
                <a:gd name="connsiteX32" fmla="*/ 270696 w 1016066"/>
                <a:gd name="connsiteY32" fmla="*/ 1335488 h 1536069"/>
                <a:gd name="connsiteX33" fmla="*/ 607723 w 1016066"/>
                <a:gd name="connsiteY33" fmla="*/ 1177437 h 1536069"/>
                <a:gd name="connsiteX34" fmla="*/ 610338 w 1016066"/>
                <a:gd name="connsiteY34" fmla="*/ 1177791 h 1536069"/>
                <a:gd name="connsiteX35" fmla="*/ 599879 w 1016066"/>
                <a:gd name="connsiteY35" fmla="*/ 1208986 h 1536069"/>
                <a:gd name="connsiteX36" fmla="*/ 594276 w 1016066"/>
                <a:gd name="connsiteY36" fmla="*/ 1207214 h 1536069"/>
                <a:gd name="connsiteX37" fmla="*/ 607723 w 1016066"/>
                <a:gd name="connsiteY37" fmla="*/ 1177437 h 1536069"/>
                <a:gd name="connsiteX38" fmla="*/ 139397 w 1016066"/>
                <a:gd name="connsiteY38" fmla="*/ 1116765 h 1536069"/>
                <a:gd name="connsiteX39" fmla="*/ 141895 w 1016066"/>
                <a:gd name="connsiteY39" fmla="*/ 1117836 h 1536069"/>
                <a:gd name="connsiteX40" fmla="*/ 144036 w 1016066"/>
                <a:gd name="connsiteY40" fmla="*/ 1122477 h 1536069"/>
                <a:gd name="connsiteX41" fmla="*/ 136899 w 1016066"/>
                <a:gd name="connsiteY41" fmla="*/ 1186736 h 1536069"/>
                <a:gd name="connsiteX42" fmla="*/ 132259 w 1016066"/>
                <a:gd name="connsiteY42" fmla="*/ 1186736 h 1536069"/>
                <a:gd name="connsiteX43" fmla="*/ 135828 w 1016066"/>
                <a:gd name="connsiteY43" fmla="*/ 1123548 h 1536069"/>
                <a:gd name="connsiteX44" fmla="*/ 101210 w 1016066"/>
                <a:gd name="connsiteY44" fmla="*/ 1122834 h 1536069"/>
                <a:gd name="connsiteX45" fmla="*/ 100853 w 1016066"/>
                <a:gd name="connsiteY45" fmla="*/ 1119621 h 1536069"/>
                <a:gd name="connsiteX46" fmla="*/ 139397 w 1016066"/>
                <a:gd name="connsiteY46" fmla="*/ 1116765 h 1536069"/>
                <a:gd name="connsiteX47" fmla="*/ 631110 w 1016066"/>
                <a:gd name="connsiteY47" fmla="*/ 1109055 h 1536069"/>
                <a:gd name="connsiteX48" fmla="*/ 632628 w 1016066"/>
                <a:gd name="connsiteY48" fmla="*/ 1112055 h 1536069"/>
                <a:gd name="connsiteX49" fmla="*/ 614054 w 1016066"/>
                <a:gd name="connsiteY49" fmla="*/ 1146088 h 1536069"/>
                <a:gd name="connsiteX50" fmla="*/ 597624 w 1016066"/>
                <a:gd name="connsiteY50" fmla="*/ 1184778 h 1536069"/>
                <a:gd name="connsiteX51" fmla="*/ 591909 w 1016066"/>
                <a:gd name="connsiteY51" fmla="*/ 1182987 h 1536069"/>
                <a:gd name="connsiteX52" fmla="*/ 627985 w 1016066"/>
                <a:gd name="connsiteY52" fmla="*/ 1110622 h 1536069"/>
                <a:gd name="connsiteX53" fmla="*/ 631110 w 1016066"/>
                <a:gd name="connsiteY53" fmla="*/ 1109055 h 1536069"/>
                <a:gd name="connsiteX54" fmla="*/ 115878 w 1016066"/>
                <a:gd name="connsiteY54" fmla="*/ 1099662 h 1536069"/>
                <a:gd name="connsiteX55" fmla="*/ 167016 w 1016066"/>
                <a:gd name="connsiteY55" fmla="*/ 1100019 h 1536069"/>
                <a:gd name="connsiteX56" fmla="*/ 167742 w 1016066"/>
                <a:gd name="connsiteY56" fmla="*/ 1106815 h 1536069"/>
                <a:gd name="connsiteX57" fmla="*/ 167742 w 1016066"/>
                <a:gd name="connsiteY57" fmla="*/ 1108604 h 1536069"/>
                <a:gd name="connsiteX58" fmla="*/ 156136 w 1016066"/>
                <a:gd name="connsiteY58" fmla="*/ 1167621 h 1536069"/>
                <a:gd name="connsiteX59" fmla="*/ 149245 w 1016066"/>
                <a:gd name="connsiteY59" fmla="*/ 1211973 h 1536069"/>
                <a:gd name="connsiteX60" fmla="*/ 146343 w 1016066"/>
                <a:gd name="connsiteY60" fmla="*/ 1210900 h 1536069"/>
                <a:gd name="connsiteX61" fmla="*/ 151783 w 1016066"/>
                <a:gd name="connsiteY61" fmla="*/ 1154029 h 1536069"/>
                <a:gd name="connsiteX62" fmla="*/ 160488 w 1016066"/>
                <a:gd name="connsiteY62" fmla="*/ 1107531 h 1536069"/>
                <a:gd name="connsiteX63" fmla="*/ 121681 w 1016066"/>
                <a:gd name="connsiteY63" fmla="*/ 1106100 h 1536069"/>
                <a:gd name="connsiteX64" fmla="*/ 77433 w 1016066"/>
                <a:gd name="connsiteY64" fmla="*/ 1105742 h 1536069"/>
                <a:gd name="connsiteX65" fmla="*/ 76345 w 1016066"/>
                <a:gd name="connsiteY65" fmla="*/ 1103596 h 1536069"/>
                <a:gd name="connsiteX66" fmla="*/ 115878 w 1016066"/>
                <a:gd name="connsiteY66" fmla="*/ 1099662 h 1536069"/>
                <a:gd name="connsiteX67" fmla="*/ 740766 w 1016066"/>
                <a:gd name="connsiteY67" fmla="*/ 1093187 h 1536069"/>
                <a:gd name="connsiteX68" fmla="*/ 744489 w 1016066"/>
                <a:gd name="connsiteY68" fmla="*/ 1097283 h 1536069"/>
                <a:gd name="connsiteX69" fmla="*/ 735830 w 1016066"/>
                <a:gd name="connsiteY69" fmla="*/ 1170396 h 1536069"/>
                <a:gd name="connsiteX70" fmla="*/ 730981 w 1016066"/>
                <a:gd name="connsiteY70" fmla="*/ 1251792 h 1536069"/>
                <a:gd name="connsiteX71" fmla="*/ 726132 w 1016066"/>
                <a:gd name="connsiteY71" fmla="*/ 1251792 h 1536069"/>
                <a:gd name="connsiteX72" fmla="*/ 728557 w 1016066"/>
                <a:gd name="connsiteY72" fmla="*/ 1170036 h 1536069"/>
                <a:gd name="connsiteX73" fmla="*/ 736523 w 1016066"/>
                <a:gd name="connsiteY73" fmla="*/ 1096923 h 1536069"/>
                <a:gd name="connsiteX74" fmla="*/ 740766 w 1016066"/>
                <a:gd name="connsiteY74" fmla="*/ 1093187 h 1536069"/>
                <a:gd name="connsiteX75" fmla="*/ 727121 w 1016066"/>
                <a:gd name="connsiteY75" fmla="*/ 1092587 h 1536069"/>
                <a:gd name="connsiteX76" fmla="*/ 729474 w 1016066"/>
                <a:gd name="connsiteY76" fmla="*/ 1097127 h 1536069"/>
                <a:gd name="connsiteX77" fmla="*/ 725923 w 1016066"/>
                <a:gd name="connsiteY77" fmla="*/ 1138846 h 1536069"/>
                <a:gd name="connsiteX78" fmla="*/ 720952 w 1016066"/>
                <a:gd name="connsiteY78" fmla="*/ 1186320 h 1536069"/>
                <a:gd name="connsiteX79" fmla="*/ 709944 w 1016066"/>
                <a:gd name="connsiteY79" fmla="*/ 1289898 h 1536069"/>
                <a:gd name="connsiteX80" fmla="*/ 705327 w 1016066"/>
                <a:gd name="connsiteY80" fmla="*/ 1289898 h 1536069"/>
                <a:gd name="connsiteX81" fmla="*/ 714205 w 1016066"/>
                <a:gd name="connsiteY81" fmla="*/ 1171574 h 1536069"/>
                <a:gd name="connsiteX82" fmla="*/ 718466 w 1016066"/>
                <a:gd name="connsiteY82" fmla="*/ 1120145 h 1536069"/>
                <a:gd name="connsiteX83" fmla="*/ 722372 w 1016066"/>
                <a:gd name="connsiteY83" fmla="*/ 1094250 h 1536069"/>
                <a:gd name="connsiteX84" fmla="*/ 727121 w 1016066"/>
                <a:gd name="connsiteY84" fmla="*/ 1092587 h 1536069"/>
                <a:gd name="connsiteX85" fmla="*/ 640055 w 1016066"/>
                <a:gd name="connsiteY85" fmla="*/ 1059517 h 1536069"/>
                <a:gd name="connsiteX86" fmla="*/ 641439 w 1016066"/>
                <a:gd name="connsiteY86" fmla="*/ 1064145 h 1536069"/>
                <a:gd name="connsiteX87" fmla="*/ 595005 w 1016066"/>
                <a:gd name="connsiteY87" fmla="*/ 1147533 h 1536069"/>
                <a:gd name="connsiteX88" fmla="*/ 588575 w 1016066"/>
                <a:gd name="connsiteY88" fmla="*/ 1143939 h 1536069"/>
                <a:gd name="connsiteX89" fmla="*/ 635724 w 1016066"/>
                <a:gd name="connsiteY89" fmla="*/ 1060550 h 1536069"/>
                <a:gd name="connsiteX90" fmla="*/ 640055 w 1016066"/>
                <a:gd name="connsiteY90" fmla="*/ 1059517 h 1536069"/>
                <a:gd name="connsiteX91" fmla="*/ 95100 w 1016066"/>
                <a:gd name="connsiteY91" fmla="*/ 1015681 h 1536069"/>
                <a:gd name="connsiteX92" fmla="*/ 95100 w 1016066"/>
                <a:gd name="connsiteY92" fmla="*/ 1021176 h 1536069"/>
                <a:gd name="connsiteX93" fmla="*/ 32683 w 1016066"/>
                <a:gd name="connsiteY93" fmla="*/ 1024473 h 1536069"/>
                <a:gd name="connsiteX94" fmla="*/ 32683 w 1016066"/>
                <a:gd name="connsiteY94" fmla="*/ 1016780 h 1536069"/>
                <a:gd name="connsiteX95" fmla="*/ 95100 w 1016066"/>
                <a:gd name="connsiteY95" fmla="*/ 1015681 h 1536069"/>
                <a:gd name="connsiteX96" fmla="*/ 654694 w 1016066"/>
                <a:gd name="connsiteY96" fmla="*/ 1002825 h 1536069"/>
                <a:gd name="connsiteX97" fmla="*/ 656080 w 1016066"/>
                <a:gd name="connsiteY97" fmla="*/ 1005686 h 1536069"/>
                <a:gd name="connsiteX98" fmla="*/ 614582 w 1016066"/>
                <a:gd name="connsiteY98" fmla="*/ 1087947 h 1536069"/>
                <a:gd name="connsiteX99" fmla="*/ 608858 w 1016066"/>
                <a:gd name="connsiteY99" fmla="*/ 1084370 h 1536069"/>
                <a:gd name="connsiteX100" fmla="*/ 651430 w 1016066"/>
                <a:gd name="connsiteY100" fmla="*/ 1004255 h 1536069"/>
                <a:gd name="connsiteX101" fmla="*/ 654694 w 1016066"/>
                <a:gd name="connsiteY101" fmla="*/ 1002825 h 1536069"/>
                <a:gd name="connsiteX102" fmla="*/ 136390 w 1016066"/>
                <a:gd name="connsiteY102" fmla="*/ 991724 h 1536069"/>
                <a:gd name="connsiteX103" fmla="*/ 136390 w 1016066"/>
                <a:gd name="connsiteY103" fmla="*/ 997136 h 1536069"/>
                <a:gd name="connsiteX104" fmla="*/ 30717 w 1016066"/>
                <a:gd name="connsiteY104" fmla="*/ 1003630 h 1536069"/>
                <a:gd name="connsiteX105" fmla="*/ 30717 w 1016066"/>
                <a:gd name="connsiteY105" fmla="*/ 996415 h 1536069"/>
                <a:gd name="connsiteX106" fmla="*/ 136390 w 1016066"/>
                <a:gd name="connsiteY106" fmla="*/ 991724 h 1536069"/>
                <a:gd name="connsiteX107" fmla="*/ 165681 w 1016066"/>
                <a:gd name="connsiteY107" fmla="*/ 976497 h 1536069"/>
                <a:gd name="connsiteX108" fmla="*/ 165681 w 1016066"/>
                <a:gd name="connsiteY108" fmla="*/ 980679 h 1536069"/>
                <a:gd name="connsiteX109" fmla="*/ 91577 w 1016066"/>
                <a:gd name="connsiteY109" fmla="*/ 984512 h 1536069"/>
                <a:gd name="connsiteX110" fmla="*/ 28265 w 1016066"/>
                <a:gd name="connsiteY110" fmla="*/ 987997 h 1536069"/>
                <a:gd name="connsiteX111" fmla="*/ 26106 w 1016066"/>
                <a:gd name="connsiteY111" fmla="*/ 982770 h 1536069"/>
                <a:gd name="connsiteX112" fmla="*/ 84023 w 1016066"/>
                <a:gd name="connsiteY112" fmla="*/ 977891 h 1536069"/>
                <a:gd name="connsiteX113" fmla="*/ 165681 w 1016066"/>
                <a:gd name="connsiteY113" fmla="*/ 976497 h 1536069"/>
                <a:gd name="connsiteX114" fmla="*/ 200954 w 1016066"/>
                <a:gd name="connsiteY114" fmla="*/ 961492 h 1536069"/>
                <a:gd name="connsiteX115" fmla="*/ 200954 w 1016066"/>
                <a:gd name="connsiteY115" fmla="*/ 965268 h 1536069"/>
                <a:gd name="connsiteX116" fmla="*/ 93669 w 1016066"/>
                <a:gd name="connsiteY116" fmla="*/ 970416 h 1536069"/>
                <a:gd name="connsiteX117" fmla="*/ 48516 w 1016066"/>
                <a:gd name="connsiteY117" fmla="*/ 970760 h 1536069"/>
                <a:gd name="connsiteX118" fmla="*/ 26481 w 1016066"/>
                <a:gd name="connsiteY118" fmla="*/ 969043 h 1536069"/>
                <a:gd name="connsiteX119" fmla="*/ 29010 w 1016066"/>
                <a:gd name="connsiteY119" fmla="*/ 962865 h 1536069"/>
                <a:gd name="connsiteX120" fmla="*/ 67661 w 1016066"/>
                <a:gd name="connsiteY120" fmla="*/ 964238 h 1536069"/>
                <a:gd name="connsiteX121" fmla="*/ 108119 w 1016066"/>
                <a:gd name="connsiteY121" fmla="*/ 962865 h 1536069"/>
                <a:gd name="connsiteX122" fmla="*/ 200954 w 1016066"/>
                <a:gd name="connsiteY122" fmla="*/ 961492 h 1536069"/>
                <a:gd name="connsiteX123" fmla="*/ 668526 w 1016066"/>
                <a:gd name="connsiteY123" fmla="*/ 955563 h 1536069"/>
                <a:gd name="connsiteX124" fmla="*/ 670342 w 1016066"/>
                <a:gd name="connsiteY124" fmla="*/ 959151 h 1536069"/>
                <a:gd name="connsiteX125" fmla="*/ 613698 w 1016066"/>
                <a:gd name="connsiteY125" fmla="*/ 1054238 h 1536069"/>
                <a:gd name="connsiteX126" fmla="*/ 606799 w 1016066"/>
                <a:gd name="connsiteY126" fmla="*/ 1049932 h 1536069"/>
                <a:gd name="connsiteX127" fmla="*/ 664532 w 1016066"/>
                <a:gd name="connsiteY127" fmla="*/ 957357 h 1536069"/>
                <a:gd name="connsiteX128" fmla="*/ 668526 w 1016066"/>
                <a:gd name="connsiteY128" fmla="*/ 955563 h 1536069"/>
                <a:gd name="connsiteX129" fmla="*/ 679578 w 1016066"/>
                <a:gd name="connsiteY129" fmla="*/ 899174 h 1536069"/>
                <a:gd name="connsiteX130" fmla="*/ 680778 w 1016066"/>
                <a:gd name="connsiteY130" fmla="*/ 903792 h 1536069"/>
                <a:gd name="connsiteX131" fmla="*/ 630253 w 1016066"/>
                <a:gd name="connsiteY131" fmla="*/ 999907 h 1536069"/>
                <a:gd name="connsiteX132" fmla="*/ 623136 w 1016066"/>
                <a:gd name="connsiteY132" fmla="*/ 997755 h 1536069"/>
                <a:gd name="connsiteX133" fmla="*/ 675441 w 1016066"/>
                <a:gd name="connsiteY133" fmla="*/ 900205 h 1536069"/>
                <a:gd name="connsiteX134" fmla="*/ 679578 w 1016066"/>
                <a:gd name="connsiteY134" fmla="*/ 899174 h 1536069"/>
                <a:gd name="connsiteX135" fmla="*/ 681566 w 1016066"/>
                <a:gd name="connsiteY135" fmla="*/ 849207 h 1536069"/>
                <a:gd name="connsiteX136" fmla="*/ 683434 w 1016066"/>
                <a:gd name="connsiteY136" fmla="*/ 852808 h 1536069"/>
                <a:gd name="connsiteX137" fmla="*/ 660305 w 1016066"/>
                <a:gd name="connsiteY137" fmla="*/ 901062 h 1536069"/>
                <a:gd name="connsiteX138" fmla="*/ 631840 w 1016066"/>
                <a:gd name="connsiteY138" fmla="*/ 955078 h 1536069"/>
                <a:gd name="connsiteX139" fmla="*/ 625079 w 1016066"/>
                <a:gd name="connsiteY139" fmla="*/ 950756 h 1536069"/>
                <a:gd name="connsiteX140" fmla="*/ 678097 w 1016066"/>
                <a:gd name="connsiteY140" fmla="*/ 851007 h 1536069"/>
                <a:gd name="connsiteX141" fmla="*/ 681566 w 1016066"/>
                <a:gd name="connsiteY141" fmla="*/ 849207 h 1536069"/>
                <a:gd name="connsiteX142" fmla="*/ 692350 w 1016066"/>
                <a:gd name="connsiteY142" fmla="*/ 804629 h 1536069"/>
                <a:gd name="connsiteX143" fmla="*/ 694160 w 1016066"/>
                <a:gd name="connsiteY143" fmla="*/ 808382 h 1536069"/>
                <a:gd name="connsiteX144" fmla="*/ 667378 w 1016066"/>
                <a:gd name="connsiteY144" fmla="*/ 859744 h 1536069"/>
                <a:gd name="connsiteX145" fmla="*/ 635891 w 1016066"/>
                <a:gd name="connsiteY145" fmla="*/ 912916 h 1536069"/>
                <a:gd name="connsiteX146" fmla="*/ 629014 w 1016066"/>
                <a:gd name="connsiteY146" fmla="*/ 908575 h 1536069"/>
                <a:gd name="connsiteX147" fmla="*/ 657606 w 1016066"/>
                <a:gd name="connsiteY147" fmla="*/ 861553 h 1536069"/>
                <a:gd name="connsiteX148" fmla="*/ 688369 w 1016066"/>
                <a:gd name="connsiteY148" fmla="*/ 806573 h 1536069"/>
                <a:gd name="connsiteX149" fmla="*/ 692350 w 1016066"/>
                <a:gd name="connsiteY149" fmla="*/ 804629 h 1536069"/>
                <a:gd name="connsiteX150" fmla="*/ 565393 w 1016066"/>
                <a:gd name="connsiteY150" fmla="*/ 793997 h 1536069"/>
                <a:gd name="connsiteX151" fmla="*/ 561460 w 1016066"/>
                <a:gd name="connsiteY151" fmla="*/ 851756 h 1536069"/>
                <a:gd name="connsiteX152" fmla="*/ 553235 w 1016066"/>
                <a:gd name="connsiteY152" fmla="*/ 909875 h 1536069"/>
                <a:gd name="connsiteX153" fmla="*/ 552162 w 1016066"/>
                <a:gd name="connsiteY153" fmla="*/ 917050 h 1536069"/>
                <a:gd name="connsiteX154" fmla="*/ 546441 w 1016066"/>
                <a:gd name="connsiteY154" fmla="*/ 917050 h 1536069"/>
                <a:gd name="connsiteX155" fmla="*/ 467055 w 1016066"/>
                <a:gd name="connsiteY155" fmla="*/ 913821 h 1536069"/>
                <a:gd name="connsiteX156" fmla="*/ 467412 w 1016066"/>
                <a:gd name="connsiteY156" fmla="*/ 909158 h 1536069"/>
                <a:gd name="connsiteX157" fmla="*/ 545368 w 1016066"/>
                <a:gd name="connsiteY157" fmla="*/ 909516 h 1536069"/>
                <a:gd name="connsiteX158" fmla="*/ 561460 w 1016066"/>
                <a:gd name="connsiteY158" fmla="*/ 794714 h 1536069"/>
                <a:gd name="connsiteX159" fmla="*/ 565393 w 1016066"/>
                <a:gd name="connsiteY159" fmla="*/ 793997 h 1536069"/>
                <a:gd name="connsiteX160" fmla="*/ 587075 w 1016066"/>
                <a:gd name="connsiteY160" fmla="*/ 765435 h 1536069"/>
                <a:gd name="connsiteX161" fmla="*/ 584906 w 1016066"/>
                <a:gd name="connsiteY161" fmla="*/ 800086 h 1536069"/>
                <a:gd name="connsiteX162" fmla="*/ 579119 w 1016066"/>
                <a:gd name="connsiteY162" fmla="*/ 845565 h 1536069"/>
                <a:gd name="connsiteX163" fmla="*/ 575502 w 1016066"/>
                <a:gd name="connsiteY163" fmla="*/ 893210 h 1536069"/>
                <a:gd name="connsiteX164" fmla="*/ 569354 w 1016066"/>
                <a:gd name="connsiteY164" fmla="*/ 929666 h 1536069"/>
                <a:gd name="connsiteX165" fmla="*/ 562121 w 1016066"/>
                <a:gd name="connsiteY165" fmla="*/ 932192 h 1536069"/>
                <a:gd name="connsiteX166" fmla="*/ 440602 w 1016066"/>
                <a:gd name="connsiteY166" fmla="*/ 927139 h 1536069"/>
                <a:gd name="connsiteX167" fmla="*/ 440602 w 1016066"/>
                <a:gd name="connsiteY167" fmla="*/ 923891 h 1536069"/>
                <a:gd name="connsiteX168" fmla="*/ 562121 w 1016066"/>
                <a:gd name="connsiteY168" fmla="*/ 924973 h 1536069"/>
                <a:gd name="connsiteX169" fmla="*/ 568269 w 1016066"/>
                <a:gd name="connsiteY169" fmla="*/ 886352 h 1536069"/>
                <a:gd name="connsiteX170" fmla="*/ 572247 w 1016066"/>
                <a:gd name="connsiteY170" fmla="*/ 845565 h 1536069"/>
                <a:gd name="connsiteX171" fmla="*/ 579119 w 1016066"/>
                <a:gd name="connsiteY171" fmla="*/ 800086 h 1536069"/>
                <a:gd name="connsiteX172" fmla="*/ 583821 w 1016066"/>
                <a:gd name="connsiteY172" fmla="*/ 765796 h 1536069"/>
                <a:gd name="connsiteX173" fmla="*/ 587075 w 1016066"/>
                <a:gd name="connsiteY173" fmla="*/ 765435 h 1536069"/>
                <a:gd name="connsiteX174" fmla="*/ 690534 w 1016066"/>
                <a:gd name="connsiteY174" fmla="*/ 764183 h 1536069"/>
                <a:gd name="connsiteX175" fmla="*/ 694520 w 1016066"/>
                <a:gd name="connsiteY175" fmla="*/ 766685 h 1536069"/>
                <a:gd name="connsiteX176" fmla="*/ 639078 w 1016066"/>
                <a:gd name="connsiteY176" fmla="*/ 864627 h 1536069"/>
                <a:gd name="connsiteX177" fmla="*/ 632918 w 1016066"/>
                <a:gd name="connsiteY177" fmla="*/ 859980 h 1536069"/>
                <a:gd name="connsiteX178" fmla="*/ 690534 w 1016066"/>
                <a:gd name="connsiteY178" fmla="*/ 764183 h 1536069"/>
                <a:gd name="connsiteX179" fmla="*/ 699349 w 1016066"/>
                <a:gd name="connsiteY179" fmla="*/ 726478 h 1536069"/>
                <a:gd name="connsiteX180" fmla="*/ 700879 w 1016066"/>
                <a:gd name="connsiteY180" fmla="*/ 729501 h 1536069"/>
                <a:gd name="connsiteX181" fmla="*/ 672075 w 1016066"/>
                <a:gd name="connsiteY181" fmla="*/ 782571 h 1536069"/>
                <a:gd name="connsiteX182" fmla="*/ 641110 w 1016066"/>
                <a:gd name="connsiteY182" fmla="*/ 836724 h 1536069"/>
                <a:gd name="connsiteX183" fmla="*/ 634989 w 1016066"/>
                <a:gd name="connsiteY183" fmla="*/ 832753 h 1536069"/>
                <a:gd name="connsiteX184" fmla="*/ 696198 w 1016066"/>
                <a:gd name="connsiteY184" fmla="*/ 728057 h 1536069"/>
                <a:gd name="connsiteX185" fmla="*/ 699349 w 1016066"/>
                <a:gd name="connsiteY185" fmla="*/ 726478 h 1536069"/>
                <a:gd name="connsiteX186" fmla="*/ 708358 w 1016066"/>
                <a:gd name="connsiteY186" fmla="*/ 689599 h 1536069"/>
                <a:gd name="connsiteX187" fmla="*/ 711982 w 1016066"/>
                <a:gd name="connsiteY187" fmla="*/ 691045 h 1536069"/>
                <a:gd name="connsiteX188" fmla="*/ 677913 w 1016066"/>
                <a:gd name="connsiteY188" fmla="*/ 750325 h 1536069"/>
                <a:gd name="connsiteX189" fmla="*/ 641668 w 1016066"/>
                <a:gd name="connsiteY189" fmla="*/ 801291 h 1536069"/>
                <a:gd name="connsiteX190" fmla="*/ 636957 w 1016066"/>
                <a:gd name="connsiteY190" fmla="*/ 796230 h 1536069"/>
                <a:gd name="connsiteX191" fmla="*/ 676825 w 1016066"/>
                <a:gd name="connsiteY191" fmla="*/ 741650 h 1536069"/>
                <a:gd name="connsiteX192" fmla="*/ 708358 w 1016066"/>
                <a:gd name="connsiteY192" fmla="*/ 689599 h 1536069"/>
                <a:gd name="connsiteX193" fmla="*/ 711527 w 1016066"/>
                <a:gd name="connsiteY193" fmla="*/ 657828 h 1536069"/>
                <a:gd name="connsiteX194" fmla="*/ 715156 w 1016066"/>
                <a:gd name="connsiteY194" fmla="*/ 659979 h 1536069"/>
                <a:gd name="connsiteX195" fmla="*/ 683224 w 1016066"/>
                <a:gd name="connsiteY195" fmla="*/ 712674 h 1536069"/>
                <a:gd name="connsiteX196" fmla="*/ 649841 w 1016066"/>
                <a:gd name="connsiteY196" fmla="*/ 762142 h 1536069"/>
                <a:gd name="connsiteX197" fmla="*/ 642947 w 1016066"/>
                <a:gd name="connsiteY197" fmla="*/ 758558 h 1536069"/>
                <a:gd name="connsiteX198" fmla="*/ 711527 w 1016066"/>
                <a:gd name="connsiteY198" fmla="*/ 657828 h 1536069"/>
                <a:gd name="connsiteX199" fmla="*/ 715813 w 1016066"/>
                <a:gd name="connsiteY199" fmla="*/ 619381 h 1536069"/>
                <a:gd name="connsiteX200" fmla="*/ 718700 w 1016066"/>
                <a:gd name="connsiteY200" fmla="*/ 620462 h 1536069"/>
                <a:gd name="connsiteX201" fmla="*/ 686589 w 1016066"/>
                <a:gd name="connsiteY201" fmla="*/ 673074 h 1536069"/>
                <a:gd name="connsiteX202" fmla="*/ 649427 w 1016066"/>
                <a:gd name="connsiteY202" fmla="*/ 730370 h 1536069"/>
                <a:gd name="connsiteX203" fmla="*/ 642933 w 1016066"/>
                <a:gd name="connsiteY203" fmla="*/ 726406 h 1536069"/>
                <a:gd name="connsiteX204" fmla="*/ 682259 w 1016066"/>
                <a:gd name="connsiteY204" fmla="*/ 670191 h 1536069"/>
                <a:gd name="connsiteX205" fmla="*/ 715813 w 1016066"/>
                <a:gd name="connsiteY205" fmla="*/ 619381 h 1536069"/>
                <a:gd name="connsiteX206" fmla="*/ 402462 w 1016066"/>
                <a:gd name="connsiteY206" fmla="*/ 617557 h 1536069"/>
                <a:gd name="connsiteX207" fmla="*/ 397430 w 1016066"/>
                <a:gd name="connsiteY207" fmla="*/ 692856 h 1536069"/>
                <a:gd name="connsiteX208" fmla="*/ 382693 w 1016066"/>
                <a:gd name="connsiteY208" fmla="*/ 778604 h 1536069"/>
                <a:gd name="connsiteX209" fmla="*/ 366878 w 1016066"/>
                <a:gd name="connsiteY209" fmla="*/ 862550 h 1536069"/>
                <a:gd name="connsiteX210" fmla="*/ 356454 w 1016066"/>
                <a:gd name="connsiteY210" fmla="*/ 937128 h 1536069"/>
                <a:gd name="connsiteX211" fmla="*/ 472192 w 1016066"/>
                <a:gd name="connsiteY211" fmla="*/ 937489 h 1536069"/>
                <a:gd name="connsiteX212" fmla="*/ 533296 w 1016066"/>
                <a:gd name="connsiteY212" fmla="*/ 939290 h 1536069"/>
                <a:gd name="connsiteX213" fmla="*/ 579303 w 1016066"/>
                <a:gd name="connsiteY213" fmla="*/ 937128 h 1536069"/>
                <a:gd name="connsiteX214" fmla="*/ 579303 w 1016066"/>
                <a:gd name="connsiteY214" fmla="*/ 935687 h 1536069"/>
                <a:gd name="connsiteX215" fmla="*/ 585054 w 1016066"/>
                <a:gd name="connsiteY215" fmla="*/ 855704 h 1536069"/>
                <a:gd name="connsiteX216" fmla="*/ 597275 w 1016066"/>
                <a:gd name="connsiteY216" fmla="*/ 763832 h 1536069"/>
                <a:gd name="connsiteX217" fmla="*/ 608777 w 1016066"/>
                <a:gd name="connsiteY217" fmla="*/ 681687 h 1536069"/>
                <a:gd name="connsiteX218" fmla="*/ 620279 w 1016066"/>
                <a:gd name="connsiteY218" fmla="*/ 634490 h 1536069"/>
                <a:gd name="connsiteX219" fmla="*/ 622795 w 1016066"/>
                <a:gd name="connsiteY219" fmla="*/ 619719 h 1536069"/>
                <a:gd name="connsiteX220" fmla="*/ 593681 w 1016066"/>
                <a:gd name="connsiteY220" fmla="*/ 620439 h 1536069"/>
                <a:gd name="connsiteX221" fmla="*/ 519637 w 1016066"/>
                <a:gd name="connsiteY221" fmla="*/ 620439 h 1536069"/>
                <a:gd name="connsiteX222" fmla="*/ 402462 w 1016066"/>
                <a:gd name="connsiteY222" fmla="*/ 617557 h 1536069"/>
                <a:gd name="connsiteX223" fmla="*/ 710476 w 1016066"/>
                <a:gd name="connsiteY223" fmla="*/ 610802 h 1536069"/>
                <a:gd name="connsiteX224" fmla="*/ 712341 w 1016066"/>
                <a:gd name="connsiteY224" fmla="*/ 613932 h 1536069"/>
                <a:gd name="connsiteX225" fmla="*/ 685783 w 1016066"/>
                <a:gd name="connsiteY225" fmla="*/ 657935 h 1536069"/>
                <a:gd name="connsiteX226" fmla="*/ 666137 w 1016066"/>
                <a:gd name="connsiteY226" fmla="*/ 683692 h 1536069"/>
                <a:gd name="connsiteX227" fmla="*/ 661408 w 1016066"/>
                <a:gd name="connsiteY227" fmla="*/ 679042 h 1536069"/>
                <a:gd name="connsiteX228" fmla="*/ 661772 w 1016066"/>
                <a:gd name="connsiteY228" fmla="*/ 676180 h 1536069"/>
                <a:gd name="connsiteX229" fmla="*/ 666501 w 1016066"/>
                <a:gd name="connsiteY229" fmla="*/ 674033 h 1536069"/>
                <a:gd name="connsiteX230" fmla="*/ 682509 w 1016066"/>
                <a:gd name="connsiteY230" fmla="*/ 649706 h 1536069"/>
                <a:gd name="connsiteX231" fmla="*/ 707247 w 1016066"/>
                <a:gd name="connsiteY231" fmla="*/ 612501 h 1536069"/>
                <a:gd name="connsiteX232" fmla="*/ 710476 w 1016066"/>
                <a:gd name="connsiteY232" fmla="*/ 610802 h 1536069"/>
                <a:gd name="connsiteX233" fmla="*/ 389882 w 1016066"/>
                <a:gd name="connsiteY233" fmla="*/ 603145 h 1536069"/>
                <a:gd name="connsiteX234" fmla="*/ 390241 w 1016066"/>
                <a:gd name="connsiteY234" fmla="*/ 603145 h 1536069"/>
                <a:gd name="connsiteX235" fmla="*/ 395992 w 1016066"/>
                <a:gd name="connsiteY235" fmla="*/ 603145 h 1536069"/>
                <a:gd name="connsiteX236" fmla="*/ 519637 w 1016066"/>
                <a:gd name="connsiteY236" fmla="*/ 607469 h 1536069"/>
                <a:gd name="connsiteX237" fmla="*/ 586492 w 1016066"/>
                <a:gd name="connsiteY237" fmla="*/ 607829 h 1536069"/>
                <a:gd name="connsiteX238" fmla="*/ 626749 w 1016066"/>
                <a:gd name="connsiteY238" fmla="*/ 608189 h 1536069"/>
                <a:gd name="connsiteX239" fmla="*/ 638251 w 1016066"/>
                <a:gd name="connsiteY239" fmla="*/ 613594 h 1536069"/>
                <a:gd name="connsiteX240" fmla="*/ 625670 w 1016066"/>
                <a:gd name="connsiteY240" fmla="*/ 693216 h 1536069"/>
                <a:gd name="connsiteX241" fmla="*/ 617044 w 1016066"/>
                <a:gd name="connsiteY241" fmla="*/ 777523 h 1536069"/>
                <a:gd name="connsiteX242" fmla="*/ 605901 w 1016066"/>
                <a:gd name="connsiteY242" fmla="*/ 854624 h 1536069"/>
                <a:gd name="connsiteX243" fmla="*/ 599432 w 1016066"/>
                <a:gd name="connsiteY243" fmla="*/ 936048 h 1536069"/>
                <a:gd name="connsiteX244" fmla="*/ 593321 w 1016066"/>
                <a:gd name="connsiteY244" fmla="*/ 944694 h 1536069"/>
                <a:gd name="connsiteX245" fmla="*/ 586492 w 1016066"/>
                <a:gd name="connsiteY245" fmla="*/ 951900 h 1536069"/>
                <a:gd name="connsiteX246" fmla="*/ 526467 w 1016066"/>
                <a:gd name="connsiteY246" fmla="*/ 956584 h 1536069"/>
                <a:gd name="connsiteX247" fmla="*/ 465003 w 1016066"/>
                <a:gd name="connsiteY247" fmla="*/ 954782 h 1536069"/>
                <a:gd name="connsiteX248" fmla="*/ 346031 w 1016066"/>
                <a:gd name="connsiteY248" fmla="*/ 946496 h 1536069"/>
                <a:gd name="connsiteX249" fmla="*/ 346031 w 1016066"/>
                <a:gd name="connsiteY249" fmla="*/ 938209 h 1536069"/>
                <a:gd name="connsiteX250" fmla="*/ 359330 w 1016066"/>
                <a:gd name="connsiteY250" fmla="*/ 787250 h 1536069"/>
                <a:gd name="connsiteX251" fmla="*/ 375864 w 1016066"/>
                <a:gd name="connsiteY251" fmla="*/ 694297 h 1536069"/>
                <a:gd name="connsiteX252" fmla="*/ 383052 w 1016066"/>
                <a:gd name="connsiteY252" fmla="*/ 612153 h 1536069"/>
                <a:gd name="connsiteX253" fmla="*/ 383052 w 1016066"/>
                <a:gd name="connsiteY253" fmla="*/ 611792 h 1536069"/>
                <a:gd name="connsiteX254" fmla="*/ 389882 w 1016066"/>
                <a:gd name="connsiteY254" fmla="*/ 603145 h 1536069"/>
                <a:gd name="connsiteX255" fmla="*/ 697941 w 1016066"/>
                <a:gd name="connsiteY255" fmla="*/ 588352 h 1536069"/>
                <a:gd name="connsiteX256" fmla="*/ 699291 w 1016066"/>
                <a:gd name="connsiteY256" fmla="*/ 591345 h 1536069"/>
                <a:gd name="connsiteX257" fmla="*/ 664713 w 1016066"/>
                <a:gd name="connsiteY257" fmla="*/ 652102 h 1536069"/>
                <a:gd name="connsiteX258" fmla="*/ 659670 w 1016066"/>
                <a:gd name="connsiteY258" fmla="*/ 648171 h 1536069"/>
                <a:gd name="connsiteX259" fmla="*/ 694969 w 1016066"/>
                <a:gd name="connsiteY259" fmla="*/ 589915 h 1536069"/>
                <a:gd name="connsiteX260" fmla="*/ 697941 w 1016066"/>
                <a:gd name="connsiteY260" fmla="*/ 588352 h 1536069"/>
                <a:gd name="connsiteX261" fmla="*/ 693272 w 1016066"/>
                <a:gd name="connsiteY261" fmla="*/ 571182 h 1536069"/>
                <a:gd name="connsiteX262" fmla="*/ 693737 w 1016066"/>
                <a:gd name="connsiteY262" fmla="*/ 574180 h 1536069"/>
                <a:gd name="connsiteX263" fmla="*/ 685179 w 1016066"/>
                <a:gd name="connsiteY263" fmla="*/ 586175 h 1536069"/>
                <a:gd name="connsiteX264" fmla="*/ 677366 w 1016066"/>
                <a:gd name="connsiteY264" fmla="*/ 596052 h 1536069"/>
                <a:gd name="connsiteX265" fmla="*/ 673273 w 1016066"/>
                <a:gd name="connsiteY265" fmla="*/ 592172 h 1536069"/>
                <a:gd name="connsiteX266" fmla="*/ 681459 w 1016066"/>
                <a:gd name="connsiteY266" fmla="*/ 580883 h 1536069"/>
                <a:gd name="connsiteX267" fmla="*/ 690016 w 1016066"/>
                <a:gd name="connsiteY267" fmla="*/ 571358 h 1536069"/>
                <a:gd name="connsiteX268" fmla="*/ 693272 w 1016066"/>
                <a:gd name="connsiteY268" fmla="*/ 571182 h 1536069"/>
                <a:gd name="connsiteX269" fmla="*/ 321111 w 1016066"/>
                <a:gd name="connsiteY269" fmla="*/ 559343 h 1536069"/>
                <a:gd name="connsiteX270" fmla="*/ 324754 w 1016066"/>
                <a:gd name="connsiteY270" fmla="*/ 562840 h 1536069"/>
                <a:gd name="connsiteX271" fmla="*/ 312731 w 1016066"/>
                <a:gd name="connsiteY271" fmla="*/ 574733 h 1536069"/>
                <a:gd name="connsiteX272" fmla="*/ 307994 w 1016066"/>
                <a:gd name="connsiteY272" fmla="*/ 570186 h 1536069"/>
                <a:gd name="connsiteX273" fmla="*/ 321111 w 1016066"/>
                <a:gd name="connsiteY273" fmla="*/ 559343 h 1536069"/>
                <a:gd name="connsiteX274" fmla="*/ 339724 w 1016066"/>
                <a:gd name="connsiteY274" fmla="*/ 559066 h 1536069"/>
                <a:gd name="connsiteX275" fmla="*/ 343571 w 1016066"/>
                <a:gd name="connsiteY275" fmla="*/ 564497 h 1536069"/>
                <a:gd name="connsiteX276" fmla="*/ 333078 w 1016066"/>
                <a:gd name="connsiteY276" fmla="*/ 573911 h 1536069"/>
                <a:gd name="connsiteX277" fmla="*/ 328880 w 1016066"/>
                <a:gd name="connsiteY277" fmla="*/ 569204 h 1536069"/>
                <a:gd name="connsiteX278" fmla="*/ 339724 w 1016066"/>
                <a:gd name="connsiteY278" fmla="*/ 559066 h 1536069"/>
                <a:gd name="connsiteX279" fmla="*/ 307097 w 1016066"/>
                <a:gd name="connsiteY279" fmla="*/ 556188 h 1536069"/>
                <a:gd name="connsiteX280" fmla="*/ 310794 w 1016066"/>
                <a:gd name="connsiteY280" fmla="*/ 560069 h 1536069"/>
                <a:gd name="connsiteX281" fmla="*/ 302291 w 1016066"/>
                <a:gd name="connsiteY281" fmla="*/ 568183 h 1536069"/>
                <a:gd name="connsiteX282" fmla="*/ 293418 w 1016066"/>
                <a:gd name="connsiteY282" fmla="*/ 576297 h 1536069"/>
                <a:gd name="connsiteX283" fmla="*/ 288982 w 1016066"/>
                <a:gd name="connsiteY283" fmla="*/ 572064 h 1536069"/>
                <a:gd name="connsiteX284" fmla="*/ 307097 w 1016066"/>
                <a:gd name="connsiteY284" fmla="*/ 556188 h 1536069"/>
                <a:gd name="connsiteX285" fmla="*/ 294677 w 1016066"/>
                <a:gd name="connsiteY285" fmla="*/ 554657 h 1536069"/>
                <a:gd name="connsiteX286" fmla="*/ 298654 w 1016066"/>
                <a:gd name="connsiteY286" fmla="*/ 558986 h 1536069"/>
                <a:gd name="connsiteX287" fmla="*/ 271179 w 1016066"/>
                <a:gd name="connsiteY287" fmla="*/ 581716 h 1536069"/>
                <a:gd name="connsiteX288" fmla="*/ 267926 w 1016066"/>
                <a:gd name="connsiteY288" fmla="*/ 576665 h 1536069"/>
                <a:gd name="connsiteX289" fmla="*/ 294677 w 1016066"/>
                <a:gd name="connsiteY289" fmla="*/ 554657 h 1536069"/>
                <a:gd name="connsiteX290" fmla="*/ 278864 w 1016066"/>
                <a:gd name="connsiteY290" fmla="*/ 550015 h 1536069"/>
                <a:gd name="connsiteX291" fmla="*/ 278774 w 1016066"/>
                <a:gd name="connsiteY291" fmla="*/ 554072 h 1536069"/>
                <a:gd name="connsiteX292" fmla="*/ 245198 w 1016066"/>
                <a:gd name="connsiteY292" fmla="*/ 583000 h 1536069"/>
                <a:gd name="connsiteX293" fmla="*/ 241984 w 1016066"/>
                <a:gd name="connsiteY293" fmla="*/ 577355 h 1536069"/>
                <a:gd name="connsiteX294" fmla="*/ 275202 w 1016066"/>
                <a:gd name="connsiteY294" fmla="*/ 550191 h 1536069"/>
                <a:gd name="connsiteX295" fmla="*/ 278864 w 1016066"/>
                <a:gd name="connsiteY295" fmla="*/ 550015 h 1536069"/>
                <a:gd name="connsiteX296" fmla="*/ 249066 w 1016066"/>
                <a:gd name="connsiteY296" fmla="*/ 546720 h 1536069"/>
                <a:gd name="connsiteX297" fmla="*/ 254172 w 1016066"/>
                <a:gd name="connsiteY297" fmla="*/ 551771 h 1536069"/>
                <a:gd name="connsiteX298" fmla="*/ 211138 w 1016066"/>
                <a:gd name="connsiteY298" fmla="*/ 589293 h 1536069"/>
                <a:gd name="connsiteX299" fmla="*/ 206032 w 1016066"/>
                <a:gd name="connsiteY299" fmla="*/ 585325 h 1536069"/>
                <a:gd name="connsiteX300" fmla="*/ 227549 w 1016066"/>
                <a:gd name="connsiteY300" fmla="*/ 565842 h 1536069"/>
                <a:gd name="connsiteX301" fmla="*/ 249066 w 1016066"/>
                <a:gd name="connsiteY301" fmla="*/ 546720 h 1536069"/>
                <a:gd name="connsiteX302" fmla="*/ 223616 w 1016066"/>
                <a:gd name="connsiteY302" fmla="*/ 546328 h 1536069"/>
                <a:gd name="connsiteX303" fmla="*/ 227585 w 1016066"/>
                <a:gd name="connsiteY303" fmla="*/ 550239 h 1536069"/>
                <a:gd name="connsiteX304" fmla="*/ 182485 w 1016066"/>
                <a:gd name="connsiteY304" fmla="*/ 585799 h 1536069"/>
                <a:gd name="connsiteX305" fmla="*/ 178877 w 1016066"/>
                <a:gd name="connsiteY305" fmla="*/ 580821 h 1536069"/>
                <a:gd name="connsiteX306" fmla="*/ 223616 w 1016066"/>
                <a:gd name="connsiteY306" fmla="*/ 546328 h 1536069"/>
                <a:gd name="connsiteX307" fmla="*/ 185424 w 1016066"/>
                <a:gd name="connsiteY307" fmla="*/ 540139 h 1536069"/>
                <a:gd name="connsiteX308" fmla="*/ 186514 w 1016066"/>
                <a:gd name="connsiteY308" fmla="*/ 542264 h 1536069"/>
                <a:gd name="connsiteX309" fmla="*/ 155607 w 1016066"/>
                <a:gd name="connsiteY309" fmla="*/ 563158 h 1536069"/>
                <a:gd name="connsiteX310" fmla="*/ 129791 w 1016066"/>
                <a:gd name="connsiteY310" fmla="*/ 581928 h 1536069"/>
                <a:gd name="connsiteX311" fmla="*/ 125427 w 1016066"/>
                <a:gd name="connsiteY311" fmla="*/ 578032 h 1536069"/>
                <a:gd name="connsiteX312" fmla="*/ 153425 w 1016066"/>
                <a:gd name="connsiteY312" fmla="*/ 559971 h 1536069"/>
                <a:gd name="connsiteX313" fmla="*/ 185424 w 1016066"/>
                <a:gd name="connsiteY313" fmla="*/ 540139 h 1536069"/>
                <a:gd name="connsiteX314" fmla="*/ 209017 w 1016066"/>
                <a:gd name="connsiteY314" fmla="*/ 538707 h 1536069"/>
                <a:gd name="connsiteX315" fmla="*/ 208928 w 1016066"/>
                <a:gd name="connsiteY315" fmla="*/ 542430 h 1536069"/>
                <a:gd name="connsiteX316" fmla="*/ 155060 w 1016066"/>
                <a:gd name="connsiteY316" fmla="*/ 589277 h 1536069"/>
                <a:gd name="connsiteX317" fmla="*/ 150422 w 1016066"/>
                <a:gd name="connsiteY317" fmla="*/ 585282 h 1536069"/>
                <a:gd name="connsiteX318" fmla="*/ 175751 w 1016066"/>
                <a:gd name="connsiteY318" fmla="*/ 564582 h 1536069"/>
                <a:gd name="connsiteX319" fmla="*/ 205361 w 1016066"/>
                <a:gd name="connsiteY319" fmla="*/ 538798 h 1536069"/>
                <a:gd name="connsiteX320" fmla="*/ 209017 w 1016066"/>
                <a:gd name="connsiteY320" fmla="*/ 538707 h 1536069"/>
                <a:gd name="connsiteX321" fmla="*/ 172243 w 1016066"/>
                <a:gd name="connsiteY321" fmla="*/ 523913 h 1536069"/>
                <a:gd name="connsiteX322" fmla="*/ 172962 w 1016066"/>
                <a:gd name="connsiteY322" fmla="*/ 524627 h 1536069"/>
                <a:gd name="connsiteX323" fmla="*/ 139497 w 1016066"/>
                <a:gd name="connsiteY323" fmla="*/ 548900 h 1536069"/>
                <a:gd name="connsiteX324" fmla="*/ 100275 w 1016066"/>
                <a:gd name="connsiteY324" fmla="*/ 580312 h 1536069"/>
                <a:gd name="connsiteX325" fmla="*/ 95598 w 1016066"/>
                <a:gd name="connsiteY325" fmla="*/ 575671 h 1536069"/>
                <a:gd name="connsiteX326" fmla="*/ 133380 w 1016066"/>
                <a:gd name="connsiteY326" fmla="*/ 547115 h 1536069"/>
                <a:gd name="connsiteX327" fmla="*/ 154251 w 1016066"/>
                <a:gd name="connsiteY327" fmla="*/ 535335 h 1536069"/>
                <a:gd name="connsiteX328" fmla="*/ 171163 w 1016066"/>
                <a:gd name="connsiteY328" fmla="*/ 524627 h 1536069"/>
                <a:gd name="connsiteX329" fmla="*/ 170803 w 1016066"/>
                <a:gd name="connsiteY329" fmla="*/ 524627 h 1536069"/>
                <a:gd name="connsiteX330" fmla="*/ 486511 w 1016066"/>
                <a:gd name="connsiteY330" fmla="*/ 503945 h 1536069"/>
                <a:gd name="connsiteX331" fmla="*/ 534956 w 1016066"/>
                <a:gd name="connsiteY331" fmla="*/ 507255 h 1536069"/>
                <a:gd name="connsiteX332" fmla="*/ 532781 w 1016066"/>
                <a:gd name="connsiteY332" fmla="*/ 514573 h 1536069"/>
                <a:gd name="connsiteX333" fmla="*/ 438157 w 1016066"/>
                <a:gd name="connsiteY333" fmla="*/ 511437 h 1536069"/>
                <a:gd name="connsiteX334" fmla="*/ 437794 w 1016066"/>
                <a:gd name="connsiteY334" fmla="*/ 507952 h 1536069"/>
                <a:gd name="connsiteX335" fmla="*/ 486511 w 1016066"/>
                <a:gd name="connsiteY335" fmla="*/ 503945 h 1536069"/>
                <a:gd name="connsiteX336" fmla="*/ 493350 w 1016066"/>
                <a:gd name="connsiteY336" fmla="*/ 492573 h 1536069"/>
                <a:gd name="connsiteX337" fmla="*/ 579441 w 1016066"/>
                <a:gd name="connsiteY337" fmla="*/ 493339 h 1536069"/>
                <a:gd name="connsiteX338" fmla="*/ 579441 w 1016066"/>
                <a:gd name="connsiteY338" fmla="*/ 501003 h 1536069"/>
                <a:gd name="connsiteX339" fmla="*/ 486866 w 1016066"/>
                <a:gd name="connsiteY339" fmla="*/ 499853 h 1536069"/>
                <a:gd name="connsiteX340" fmla="*/ 407979 w 1016066"/>
                <a:gd name="connsiteY340" fmla="*/ 498320 h 1536069"/>
                <a:gd name="connsiteX341" fmla="*/ 408699 w 1016066"/>
                <a:gd name="connsiteY341" fmla="*/ 493722 h 1536069"/>
                <a:gd name="connsiteX342" fmla="*/ 493350 w 1016066"/>
                <a:gd name="connsiteY342" fmla="*/ 492573 h 1536069"/>
                <a:gd name="connsiteX343" fmla="*/ 991866 w 1016066"/>
                <a:gd name="connsiteY343" fmla="*/ 472429 h 1536069"/>
                <a:gd name="connsiteX344" fmla="*/ 995662 w 1016066"/>
                <a:gd name="connsiteY344" fmla="*/ 476209 h 1536069"/>
                <a:gd name="connsiteX345" fmla="*/ 995317 w 1016066"/>
                <a:gd name="connsiteY345" fmla="*/ 599331 h 1536069"/>
                <a:gd name="connsiteX346" fmla="*/ 990485 w 1016066"/>
                <a:gd name="connsiteY346" fmla="*/ 598971 h 1536069"/>
                <a:gd name="connsiteX347" fmla="*/ 988069 w 1016066"/>
                <a:gd name="connsiteY347" fmla="*/ 476209 h 1536069"/>
                <a:gd name="connsiteX348" fmla="*/ 991866 w 1016066"/>
                <a:gd name="connsiteY348" fmla="*/ 472429 h 1536069"/>
                <a:gd name="connsiteX349" fmla="*/ 1007382 w 1016066"/>
                <a:gd name="connsiteY349" fmla="*/ 470009 h 1536069"/>
                <a:gd name="connsiteX350" fmla="*/ 1011445 w 1016066"/>
                <a:gd name="connsiteY350" fmla="*/ 472292 h 1536069"/>
                <a:gd name="connsiteX351" fmla="*/ 1015017 w 1016066"/>
                <a:gd name="connsiteY351" fmla="*/ 527090 h 1536069"/>
                <a:gd name="connsiteX352" fmla="*/ 1013589 w 1016066"/>
                <a:gd name="connsiteY352" fmla="*/ 581888 h 1536069"/>
                <a:gd name="connsiteX353" fmla="*/ 1008588 w 1016066"/>
                <a:gd name="connsiteY353" fmla="*/ 580813 h 1536069"/>
                <a:gd name="connsiteX354" fmla="*/ 1008231 w 1016066"/>
                <a:gd name="connsiteY354" fmla="*/ 527090 h 1536069"/>
                <a:gd name="connsiteX355" fmla="*/ 1004659 w 1016066"/>
                <a:gd name="connsiteY355" fmla="*/ 474441 h 1536069"/>
                <a:gd name="connsiteX356" fmla="*/ 1007382 w 1016066"/>
                <a:gd name="connsiteY356" fmla="*/ 470009 h 1536069"/>
                <a:gd name="connsiteX357" fmla="*/ 227750 w 1016066"/>
                <a:gd name="connsiteY357" fmla="*/ 392713 h 1536069"/>
                <a:gd name="connsiteX358" fmla="*/ 232232 w 1016066"/>
                <a:gd name="connsiteY358" fmla="*/ 392713 h 1536069"/>
                <a:gd name="connsiteX359" fmla="*/ 232606 w 1016066"/>
                <a:gd name="connsiteY359" fmla="*/ 436056 h 1536069"/>
                <a:gd name="connsiteX360" fmla="*/ 231112 w 1016066"/>
                <a:gd name="connsiteY360" fmla="*/ 455758 h 1536069"/>
                <a:gd name="connsiteX361" fmla="*/ 224762 w 1016066"/>
                <a:gd name="connsiteY361" fmla="*/ 452176 h 1536069"/>
                <a:gd name="connsiteX362" fmla="*/ 226629 w 1016066"/>
                <a:gd name="connsiteY362" fmla="*/ 424594 h 1536069"/>
                <a:gd name="connsiteX363" fmla="*/ 227750 w 1016066"/>
                <a:gd name="connsiteY363" fmla="*/ 392713 h 1536069"/>
                <a:gd name="connsiteX364" fmla="*/ 251955 w 1016066"/>
                <a:gd name="connsiteY364" fmla="*/ 353041 h 1536069"/>
                <a:gd name="connsiteX365" fmla="*/ 255519 w 1016066"/>
                <a:gd name="connsiteY365" fmla="*/ 353402 h 1536069"/>
                <a:gd name="connsiteX366" fmla="*/ 250173 w 1016066"/>
                <a:gd name="connsiteY366" fmla="*/ 401684 h 1536069"/>
                <a:gd name="connsiteX367" fmla="*/ 247322 w 1016066"/>
                <a:gd name="connsiteY367" fmla="*/ 454291 h 1536069"/>
                <a:gd name="connsiteX368" fmla="*/ 239125 w 1016066"/>
                <a:gd name="connsiteY368" fmla="*/ 453931 h 1536069"/>
                <a:gd name="connsiteX369" fmla="*/ 242689 w 1016066"/>
                <a:gd name="connsiteY369" fmla="*/ 407089 h 1536069"/>
                <a:gd name="connsiteX370" fmla="*/ 251955 w 1016066"/>
                <a:gd name="connsiteY370" fmla="*/ 353041 h 1536069"/>
                <a:gd name="connsiteX371" fmla="*/ 276954 w 1016066"/>
                <a:gd name="connsiteY371" fmla="*/ 291633 h 1536069"/>
                <a:gd name="connsiteX372" fmla="*/ 279113 w 1016066"/>
                <a:gd name="connsiteY372" fmla="*/ 291992 h 1536069"/>
                <a:gd name="connsiteX373" fmla="*/ 262920 w 1016066"/>
                <a:gd name="connsiteY373" fmla="*/ 460652 h 1536069"/>
                <a:gd name="connsiteX374" fmla="*/ 254644 w 1016066"/>
                <a:gd name="connsiteY374" fmla="*/ 460652 h 1536069"/>
                <a:gd name="connsiteX375" fmla="*/ 265799 w 1016066"/>
                <a:gd name="connsiteY375" fmla="*/ 369310 h 1536069"/>
                <a:gd name="connsiteX376" fmla="*/ 276954 w 1016066"/>
                <a:gd name="connsiteY376" fmla="*/ 291633 h 1536069"/>
                <a:gd name="connsiteX377" fmla="*/ 344482 w 1016066"/>
                <a:gd name="connsiteY377" fmla="*/ 52752 h 1536069"/>
                <a:gd name="connsiteX378" fmla="*/ 344482 w 1016066"/>
                <a:gd name="connsiteY378" fmla="*/ 54552 h 1536069"/>
                <a:gd name="connsiteX379" fmla="*/ 327211 w 1016066"/>
                <a:gd name="connsiteY379" fmla="*/ 160022 h 1536069"/>
                <a:gd name="connsiteX380" fmla="*/ 309939 w 1016066"/>
                <a:gd name="connsiteY380" fmla="*/ 268372 h 1536069"/>
                <a:gd name="connsiteX381" fmla="*/ 304182 w 1016066"/>
                <a:gd name="connsiteY381" fmla="*/ 306888 h 1536069"/>
                <a:gd name="connsiteX382" fmla="*/ 296626 w 1016066"/>
                <a:gd name="connsiteY382" fmla="*/ 373481 h 1536069"/>
                <a:gd name="connsiteX383" fmla="*/ 289430 w 1016066"/>
                <a:gd name="connsiteY383" fmla="*/ 430356 h 1536069"/>
                <a:gd name="connsiteX384" fmla="*/ 287631 w 1016066"/>
                <a:gd name="connsiteY384" fmla="*/ 474992 h 1536069"/>
                <a:gd name="connsiteX385" fmla="*/ 275397 w 1016066"/>
                <a:gd name="connsiteY385" fmla="*/ 481471 h 1536069"/>
                <a:gd name="connsiteX386" fmla="*/ 158816 w 1016066"/>
                <a:gd name="connsiteY386" fmla="*/ 487231 h 1536069"/>
                <a:gd name="connsiteX387" fmla="*/ 99446 w 1016066"/>
                <a:gd name="connsiteY387" fmla="*/ 487231 h 1536069"/>
                <a:gd name="connsiteX388" fmla="*/ 63824 w 1016066"/>
                <a:gd name="connsiteY388" fmla="*/ 484351 h 1536069"/>
                <a:gd name="connsiteX389" fmla="*/ 63104 w 1016066"/>
                <a:gd name="connsiteY389" fmla="*/ 606379 h 1536069"/>
                <a:gd name="connsiteX390" fmla="*/ 154858 w 1016066"/>
                <a:gd name="connsiteY390" fmla="*/ 604219 h 1536069"/>
                <a:gd name="connsiteX391" fmla="*/ 167811 w 1016066"/>
                <a:gd name="connsiteY391" fmla="*/ 604579 h 1536069"/>
                <a:gd name="connsiteX392" fmla="*/ 169610 w 1016066"/>
                <a:gd name="connsiteY392" fmla="*/ 604579 h 1536069"/>
                <a:gd name="connsiteX393" fmla="*/ 197676 w 1016066"/>
                <a:gd name="connsiteY393" fmla="*/ 604579 h 1536069"/>
                <a:gd name="connsiteX394" fmla="*/ 202714 w 1016066"/>
                <a:gd name="connsiteY394" fmla="*/ 604579 h 1536069"/>
                <a:gd name="connsiteX395" fmla="*/ 207391 w 1016066"/>
                <a:gd name="connsiteY395" fmla="*/ 604579 h 1536069"/>
                <a:gd name="connsiteX396" fmla="*/ 219985 w 1016066"/>
                <a:gd name="connsiteY396" fmla="*/ 604219 h 1536069"/>
                <a:gd name="connsiteX397" fmla="*/ 227541 w 1016066"/>
                <a:gd name="connsiteY397" fmla="*/ 604219 h 1536069"/>
                <a:gd name="connsiteX398" fmla="*/ 242294 w 1016066"/>
                <a:gd name="connsiteY398" fmla="*/ 603499 h 1536069"/>
                <a:gd name="connsiteX399" fmla="*/ 258845 w 1016066"/>
                <a:gd name="connsiteY399" fmla="*/ 602779 h 1536069"/>
                <a:gd name="connsiteX400" fmla="*/ 264242 w 1016066"/>
                <a:gd name="connsiteY400" fmla="*/ 617898 h 1536069"/>
                <a:gd name="connsiteX401" fmla="*/ 264962 w 1016066"/>
                <a:gd name="connsiteY401" fmla="*/ 621498 h 1536069"/>
                <a:gd name="connsiteX402" fmla="*/ 243373 w 1016066"/>
                <a:gd name="connsiteY402" fmla="*/ 787802 h 1536069"/>
                <a:gd name="connsiteX403" fmla="*/ 231859 w 1016066"/>
                <a:gd name="connsiteY403" fmla="*/ 875273 h 1536069"/>
                <a:gd name="connsiteX404" fmla="*/ 231859 w 1016066"/>
                <a:gd name="connsiteY404" fmla="*/ 876353 h 1536069"/>
                <a:gd name="connsiteX405" fmla="*/ 218186 w 1016066"/>
                <a:gd name="connsiteY405" fmla="*/ 954825 h 1536069"/>
                <a:gd name="connsiteX406" fmla="*/ 211709 w 1016066"/>
                <a:gd name="connsiteY406" fmla="*/ 955185 h 1536069"/>
                <a:gd name="connsiteX407" fmla="*/ 207391 w 1016066"/>
                <a:gd name="connsiteY407" fmla="*/ 953026 h 1536069"/>
                <a:gd name="connsiteX408" fmla="*/ 207751 w 1016066"/>
                <a:gd name="connsiteY408" fmla="*/ 949066 h 1536069"/>
                <a:gd name="connsiteX409" fmla="*/ 110600 w 1016066"/>
                <a:gd name="connsiteY409" fmla="*/ 950146 h 1536069"/>
                <a:gd name="connsiteX410" fmla="*/ 11650 w 1016066"/>
                <a:gd name="connsiteY410" fmla="*/ 945466 h 1536069"/>
                <a:gd name="connsiteX411" fmla="*/ 17048 w 1016066"/>
                <a:gd name="connsiteY411" fmla="*/ 1007740 h 1536069"/>
                <a:gd name="connsiteX412" fmla="*/ 14889 w 1016066"/>
                <a:gd name="connsiteY412" fmla="*/ 1072894 h 1536069"/>
                <a:gd name="connsiteX413" fmla="*/ 101245 w 1016066"/>
                <a:gd name="connsiteY413" fmla="*/ 1069294 h 1536069"/>
                <a:gd name="connsiteX414" fmla="*/ 189400 w 1016066"/>
                <a:gd name="connsiteY414" fmla="*/ 1073254 h 1536069"/>
                <a:gd name="connsiteX415" fmla="*/ 204513 w 1016066"/>
                <a:gd name="connsiteY415" fmla="*/ 1081533 h 1536069"/>
                <a:gd name="connsiteX416" fmla="*/ 195517 w 1016066"/>
                <a:gd name="connsiteY416" fmla="*/ 1133368 h 1536069"/>
                <a:gd name="connsiteX417" fmla="*/ 191199 w 1016066"/>
                <a:gd name="connsiteY417" fmla="*/ 1186643 h 1536069"/>
                <a:gd name="connsiteX418" fmla="*/ 173928 w 1016066"/>
                <a:gd name="connsiteY418" fmla="*/ 1297512 h 1536069"/>
                <a:gd name="connsiteX419" fmla="*/ 158816 w 1016066"/>
                <a:gd name="connsiteY419" fmla="*/ 1419540 h 1536069"/>
                <a:gd name="connsiteX420" fmla="*/ 139746 w 1016066"/>
                <a:gd name="connsiteY420" fmla="*/ 1518171 h 1536069"/>
                <a:gd name="connsiteX421" fmla="*/ 158456 w 1016066"/>
                <a:gd name="connsiteY421" fmla="*/ 1517811 h 1536069"/>
                <a:gd name="connsiteX422" fmla="*/ 200915 w 1016066"/>
                <a:gd name="connsiteY422" fmla="*/ 1517451 h 1536069"/>
                <a:gd name="connsiteX423" fmla="*/ 264242 w 1016066"/>
                <a:gd name="connsiteY423" fmla="*/ 1518171 h 1536069"/>
                <a:gd name="connsiteX424" fmla="*/ 265322 w 1016066"/>
                <a:gd name="connsiteY424" fmla="*/ 1486854 h 1536069"/>
                <a:gd name="connsiteX425" fmla="*/ 270359 w 1016066"/>
                <a:gd name="connsiteY425" fmla="*/ 1463816 h 1536069"/>
                <a:gd name="connsiteX426" fmla="*/ 276836 w 1016066"/>
                <a:gd name="connsiteY426" fmla="*/ 1422780 h 1536069"/>
                <a:gd name="connsiteX427" fmla="*/ 290869 w 1016066"/>
                <a:gd name="connsiteY427" fmla="*/ 1305791 h 1536069"/>
                <a:gd name="connsiteX428" fmla="*/ 321453 w 1016066"/>
                <a:gd name="connsiteY428" fmla="*/ 1079373 h 1536069"/>
                <a:gd name="connsiteX429" fmla="*/ 323253 w 1016066"/>
                <a:gd name="connsiteY429" fmla="*/ 1075054 h 1536069"/>
                <a:gd name="connsiteX430" fmla="*/ 327571 w 1016066"/>
                <a:gd name="connsiteY430" fmla="*/ 1071454 h 1536069"/>
                <a:gd name="connsiteX431" fmla="*/ 436595 w 1016066"/>
                <a:gd name="connsiteY431" fmla="*/ 1068934 h 1536069"/>
                <a:gd name="connsiteX432" fmla="*/ 565410 w 1016066"/>
                <a:gd name="connsiteY432" fmla="*/ 1072174 h 1536069"/>
                <a:gd name="connsiteX433" fmla="*/ 570088 w 1016066"/>
                <a:gd name="connsiteY433" fmla="*/ 1073974 h 1536069"/>
                <a:gd name="connsiteX434" fmla="*/ 576205 w 1016066"/>
                <a:gd name="connsiteY434" fmla="*/ 1085493 h 1536069"/>
                <a:gd name="connsiteX435" fmla="*/ 559653 w 1016066"/>
                <a:gd name="connsiteY435" fmla="*/ 1192042 h 1536069"/>
                <a:gd name="connsiteX436" fmla="*/ 546340 w 1016066"/>
                <a:gd name="connsiteY436" fmla="*/ 1308671 h 1536069"/>
                <a:gd name="connsiteX437" fmla="*/ 531947 w 1016066"/>
                <a:gd name="connsiteY437" fmla="*/ 1419540 h 1536069"/>
                <a:gd name="connsiteX438" fmla="*/ 511797 w 1016066"/>
                <a:gd name="connsiteY438" fmla="*/ 1510972 h 1536069"/>
                <a:gd name="connsiteX439" fmla="*/ 564331 w 1016066"/>
                <a:gd name="connsiteY439" fmla="*/ 1514931 h 1536069"/>
                <a:gd name="connsiteX440" fmla="*/ 637374 w 1016066"/>
                <a:gd name="connsiteY440" fmla="*/ 1515651 h 1536069"/>
                <a:gd name="connsiteX441" fmla="*/ 649967 w 1016066"/>
                <a:gd name="connsiteY441" fmla="*/ 1415581 h 1536069"/>
                <a:gd name="connsiteX442" fmla="*/ 668318 w 1016066"/>
                <a:gd name="connsiteY442" fmla="*/ 1298232 h 1536069"/>
                <a:gd name="connsiteX443" fmla="*/ 682711 w 1016066"/>
                <a:gd name="connsiteY443" fmla="*/ 1174404 h 1536069"/>
                <a:gd name="connsiteX444" fmla="*/ 685589 w 1016066"/>
                <a:gd name="connsiteY444" fmla="*/ 1120409 h 1536069"/>
                <a:gd name="connsiteX445" fmla="*/ 688468 w 1016066"/>
                <a:gd name="connsiteY445" fmla="*/ 1100611 h 1536069"/>
                <a:gd name="connsiteX446" fmla="*/ 693505 w 1016066"/>
                <a:gd name="connsiteY446" fmla="*/ 1080453 h 1536069"/>
                <a:gd name="connsiteX447" fmla="*/ 708977 w 1016066"/>
                <a:gd name="connsiteY447" fmla="*/ 1070374 h 1536069"/>
                <a:gd name="connsiteX448" fmla="*/ 815483 w 1016066"/>
                <a:gd name="connsiteY448" fmla="*/ 1069654 h 1536069"/>
                <a:gd name="connsiteX449" fmla="*/ 873774 w 1016066"/>
                <a:gd name="connsiteY449" fmla="*/ 1072174 h 1536069"/>
                <a:gd name="connsiteX450" fmla="*/ 912634 w 1016066"/>
                <a:gd name="connsiteY450" fmla="*/ 1073974 h 1536069"/>
                <a:gd name="connsiteX451" fmla="*/ 912994 w 1016066"/>
                <a:gd name="connsiteY451" fmla="*/ 948706 h 1536069"/>
                <a:gd name="connsiteX452" fmla="*/ 816923 w 1016066"/>
                <a:gd name="connsiteY452" fmla="*/ 953386 h 1536069"/>
                <a:gd name="connsiteX453" fmla="*/ 760431 w 1016066"/>
                <a:gd name="connsiteY453" fmla="*/ 952306 h 1536069"/>
                <a:gd name="connsiteX454" fmla="*/ 726608 w 1016066"/>
                <a:gd name="connsiteY454" fmla="*/ 950146 h 1536069"/>
                <a:gd name="connsiteX455" fmla="*/ 725169 w 1016066"/>
                <a:gd name="connsiteY455" fmla="*/ 949426 h 1536069"/>
                <a:gd name="connsiteX456" fmla="*/ 717973 w 1016066"/>
                <a:gd name="connsiteY456" fmla="*/ 945106 h 1536069"/>
                <a:gd name="connsiteX457" fmla="*/ 718692 w 1016066"/>
                <a:gd name="connsiteY457" fmla="*/ 905870 h 1536069"/>
                <a:gd name="connsiteX458" fmla="*/ 722650 w 1016066"/>
                <a:gd name="connsiteY458" fmla="*/ 865914 h 1536069"/>
                <a:gd name="connsiteX459" fmla="*/ 734165 w 1016066"/>
                <a:gd name="connsiteY459" fmla="*/ 779522 h 1536069"/>
                <a:gd name="connsiteX460" fmla="*/ 746398 w 1016066"/>
                <a:gd name="connsiteY460" fmla="*/ 687731 h 1536069"/>
                <a:gd name="connsiteX461" fmla="*/ 753595 w 1016066"/>
                <a:gd name="connsiteY461" fmla="*/ 613578 h 1536069"/>
                <a:gd name="connsiteX462" fmla="*/ 767268 w 1016066"/>
                <a:gd name="connsiteY462" fmla="*/ 608539 h 1536069"/>
                <a:gd name="connsiteX463" fmla="*/ 875573 w 1016066"/>
                <a:gd name="connsiteY463" fmla="*/ 606739 h 1536069"/>
                <a:gd name="connsiteX464" fmla="*/ 965527 w 1016066"/>
                <a:gd name="connsiteY464" fmla="*/ 609979 h 1536069"/>
                <a:gd name="connsiteX465" fmla="*/ 964088 w 1016066"/>
                <a:gd name="connsiteY465" fmla="*/ 536906 h 1536069"/>
                <a:gd name="connsiteX466" fmla="*/ 966967 w 1016066"/>
                <a:gd name="connsiteY466" fmla="*/ 482911 h 1536069"/>
                <a:gd name="connsiteX467" fmla="*/ 879171 w 1016066"/>
                <a:gd name="connsiteY467" fmla="*/ 486510 h 1536069"/>
                <a:gd name="connsiteX468" fmla="*/ 781301 w 1016066"/>
                <a:gd name="connsiteY468" fmla="*/ 484351 h 1536069"/>
                <a:gd name="connsiteX469" fmla="*/ 779502 w 1016066"/>
                <a:gd name="connsiteY469" fmla="*/ 470672 h 1536069"/>
                <a:gd name="connsiteX470" fmla="*/ 830596 w 1016066"/>
                <a:gd name="connsiteY470" fmla="*/ 58152 h 1536069"/>
                <a:gd name="connsiteX471" fmla="*/ 721211 w 1016066"/>
                <a:gd name="connsiteY471" fmla="*/ 54552 h 1536069"/>
                <a:gd name="connsiteX472" fmla="*/ 720851 w 1016066"/>
                <a:gd name="connsiteY472" fmla="*/ 55992 h 1536069"/>
                <a:gd name="connsiteX473" fmla="*/ 713655 w 1016066"/>
                <a:gd name="connsiteY473" fmla="*/ 103868 h 1536069"/>
                <a:gd name="connsiteX474" fmla="*/ 705019 w 1016066"/>
                <a:gd name="connsiteY474" fmla="*/ 158222 h 1536069"/>
                <a:gd name="connsiteX475" fmla="*/ 689547 w 1016066"/>
                <a:gd name="connsiteY475" fmla="*/ 253613 h 1536069"/>
                <a:gd name="connsiteX476" fmla="*/ 687388 w 1016066"/>
                <a:gd name="connsiteY476" fmla="*/ 266932 h 1536069"/>
                <a:gd name="connsiteX477" fmla="*/ 682711 w 1016066"/>
                <a:gd name="connsiteY477" fmla="*/ 295369 h 1536069"/>
                <a:gd name="connsiteX478" fmla="*/ 676594 w 1016066"/>
                <a:gd name="connsiteY478" fmla="*/ 334245 h 1536069"/>
                <a:gd name="connsiteX479" fmla="*/ 674435 w 1016066"/>
                <a:gd name="connsiteY479" fmla="*/ 344685 h 1536069"/>
                <a:gd name="connsiteX480" fmla="*/ 665799 w 1016066"/>
                <a:gd name="connsiteY480" fmla="*/ 399759 h 1536069"/>
                <a:gd name="connsiteX481" fmla="*/ 660762 w 1016066"/>
                <a:gd name="connsiteY481" fmla="*/ 473552 h 1536069"/>
                <a:gd name="connsiteX482" fmla="*/ 657164 w 1016066"/>
                <a:gd name="connsiteY482" fmla="*/ 485071 h 1536069"/>
                <a:gd name="connsiteX483" fmla="*/ 636654 w 1016066"/>
                <a:gd name="connsiteY483" fmla="*/ 484711 h 1536069"/>
                <a:gd name="connsiteX484" fmla="*/ 571527 w 1016066"/>
                <a:gd name="connsiteY484" fmla="*/ 483991 h 1536069"/>
                <a:gd name="connsiteX485" fmla="*/ 533746 w 1016066"/>
                <a:gd name="connsiteY485" fmla="*/ 483271 h 1536069"/>
                <a:gd name="connsiteX486" fmla="*/ 473657 w 1016066"/>
                <a:gd name="connsiteY486" fmla="*/ 483271 h 1536069"/>
                <a:gd name="connsiteX487" fmla="*/ 414647 w 1016066"/>
                <a:gd name="connsiteY487" fmla="*/ 482551 h 1536069"/>
                <a:gd name="connsiteX488" fmla="*/ 414287 w 1016066"/>
                <a:gd name="connsiteY488" fmla="*/ 482551 h 1536069"/>
                <a:gd name="connsiteX489" fmla="*/ 407810 w 1016066"/>
                <a:gd name="connsiteY489" fmla="*/ 481831 h 1536069"/>
                <a:gd name="connsiteX490" fmla="*/ 406731 w 1016066"/>
                <a:gd name="connsiteY490" fmla="*/ 442955 h 1536069"/>
                <a:gd name="connsiteX491" fmla="*/ 410689 w 1016066"/>
                <a:gd name="connsiteY491" fmla="*/ 389680 h 1536069"/>
                <a:gd name="connsiteX492" fmla="*/ 424002 w 1016066"/>
                <a:gd name="connsiteY492" fmla="*/ 324526 h 1536069"/>
                <a:gd name="connsiteX493" fmla="*/ 429759 w 1016066"/>
                <a:gd name="connsiteY493" fmla="*/ 281330 h 1536069"/>
                <a:gd name="connsiteX494" fmla="*/ 430119 w 1016066"/>
                <a:gd name="connsiteY494" fmla="*/ 277011 h 1536069"/>
                <a:gd name="connsiteX495" fmla="*/ 445951 w 1016066"/>
                <a:gd name="connsiteY495" fmla="*/ 159662 h 1536069"/>
                <a:gd name="connsiteX496" fmla="*/ 448110 w 1016066"/>
                <a:gd name="connsiteY496" fmla="*/ 147063 h 1536069"/>
                <a:gd name="connsiteX497" fmla="*/ 456745 w 1016066"/>
                <a:gd name="connsiteY497" fmla="*/ 98828 h 1536069"/>
                <a:gd name="connsiteX498" fmla="*/ 460343 w 1016066"/>
                <a:gd name="connsiteY498" fmla="*/ 72910 h 1536069"/>
                <a:gd name="connsiteX499" fmla="*/ 461423 w 1016066"/>
                <a:gd name="connsiteY499" fmla="*/ 59592 h 1536069"/>
                <a:gd name="connsiteX500" fmla="*/ 458904 w 1016066"/>
                <a:gd name="connsiteY500" fmla="*/ 59232 h 1536069"/>
                <a:gd name="connsiteX501" fmla="*/ 397735 w 1016066"/>
                <a:gd name="connsiteY501" fmla="*/ 55632 h 1536069"/>
                <a:gd name="connsiteX502" fmla="*/ 344482 w 1016066"/>
                <a:gd name="connsiteY502" fmla="*/ 52752 h 1536069"/>
                <a:gd name="connsiteX503" fmla="*/ 807522 w 1016066"/>
                <a:gd name="connsiteY503" fmla="*/ 38714 h 1536069"/>
                <a:gd name="connsiteX504" fmla="*/ 840311 w 1016066"/>
                <a:gd name="connsiteY504" fmla="*/ 40874 h 1536069"/>
                <a:gd name="connsiteX505" fmla="*/ 846428 w 1016066"/>
                <a:gd name="connsiteY505" fmla="*/ 48433 h 1536069"/>
                <a:gd name="connsiteX506" fmla="*/ 849666 w 1016066"/>
                <a:gd name="connsiteY506" fmla="*/ 55992 h 1536069"/>
                <a:gd name="connsiteX507" fmla="*/ 791735 w 1016066"/>
                <a:gd name="connsiteY507" fmla="*/ 469952 h 1536069"/>
                <a:gd name="connsiteX508" fmla="*/ 879531 w 1016066"/>
                <a:gd name="connsiteY508" fmla="*/ 471392 h 1536069"/>
                <a:gd name="connsiteX509" fmla="*/ 968766 w 1016066"/>
                <a:gd name="connsiteY509" fmla="*/ 474632 h 1536069"/>
                <a:gd name="connsiteX510" fmla="*/ 975962 w 1016066"/>
                <a:gd name="connsiteY510" fmla="*/ 474992 h 1536069"/>
                <a:gd name="connsiteX511" fmla="*/ 980280 w 1016066"/>
                <a:gd name="connsiteY511" fmla="*/ 544825 h 1536069"/>
                <a:gd name="connsiteX512" fmla="*/ 978481 w 1016066"/>
                <a:gd name="connsiteY512" fmla="*/ 613218 h 1536069"/>
                <a:gd name="connsiteX513" fmla="*/ 969126 w 1016066"/>
                <a:gd name="connsiteY513" fmla="*/ 617898 h 1536069"/>
                <a:gd name="connsiteX514" fmla="*/ 867657 w 1016066"/>
                <a:gd name="connsiteY514" fmla="*/ 623297 h 1536069"/>
                <a:gd name="connsiteX515" fmla="*/ 771586 w 1016066"/>
                <a:gd name="connsiteY515" fmla="*/ 622937 h 1536069"/>
                <a:gd name="connsiteX516" fmla="*/ 764749 w 1016066"/>
                <a:gd name="connsiteY516" fmla="*/ 707889 h 1536069"/>
                <a:gd name="connsiteX517" fmla="*/ 752875 w 1016066"/>
                <a:gd name="connsiteY517" fmla="*/ 791761 h 1536069"/>
                <a:gd name="connsiteX518" fmla="*/ 739202 w 1016066"/>
                <a:gd name="connsiteY518" fmla="*/ 882112 h 1536069"/>
                <a:gd name="connsiteX519" fmla="*/ 730566 w 1016066"/>
                <a:gd name="connsiteY519" fmla="*/ 934307 h 1536069"/>
                <a:gd name="connsiteX520" fmla="*/ 731286 w 1016066"/>
                <a:gd name="connsiteY520" fmla="*/ 934307 h 1536069"/>
                <a:gd name="connsiteX521" fmla="*/ 774824 w 1016066"/>
                <a:gd name="connsiteY521" fmla="*/ 935387 h 1536069"/>
                <a:gd name="connsiteX522" fmla="*/ 824479 w 1016066"/>
                <a:gd name="connsiteY522" fmla="*/ 936107 h 1536069"/>
                <a:gd name="connsiteX523" fmla="*/ 921270 w 1016066"/>
                <a:gd name="connsiteY523" fmla="*/ 939707 h 1536069"/>
                <a:gd name="connsiteX524" fmla="*/ 928826 w 1016066"/>
                <a:gd name="connsiteY524" fmla="*/ 947626 h 1536069"/>
                <a:gd name="connsiteX525" fmla="*/ 929905 w 1016066"/>
                <a:gd name="connsiteY525" fmla="*/ 1020699 h 1536069"/>
                <a:gd name="connsiteX526" fmla="*/ 923789 w 1016066"/>
                <a:gd name="connsiteY526" fmla="*/ 1080813 h 1536069"/>
                <a:gd name="connsiteX527" fmla="*/ 915513 w 1016066"/>
                <a:gd name="connsiteY527" fmla="*/ 1084053 h 1536069"/>
                <a:gd name="connsiteX528" fmla="*/ 873414 w 1016066"/>
                <a:gd name="connsiteY528" fmla="*/ 1086573 h 1536069"/>
                <a:gd name="connsiteX529" fmla="*/ 815124 w 1016066"/>
                <a:gd name="connsiteY529" fmla="*/ 1086573 h 1536069"/>
                <a:gd name="connsiteX530" fmla="*/ 712935 w 1016066"/>
                <a:gd name="connsiteY530" fmla="*/ 1085853 h 1536069"/>
                <a:gd name="connsiteX531" fmla="*/ 705739 w 1016066"/>
                <a:gd name="connsiteY531" fmla="*/ 1113930 h 1536069"/>
                <a:gd name="connsiteX532" fmla="*/ 702141 w 1016066"/>
                <a:gd name="connsiteY532" fmla="*/ 1174764 h 1536069"/>
                <a:gd name="connsiteX533" fmla="*/ 689907 w 1016066"/>
                <a:gd name="connsiteY533" fmla="*/ 1290313 h 1536069"/>
                <a:gd name="connsiteX534" fmla="*/ 678033 w 1016066"/>
                <a:gd name="connsiteY534" fmla="*/ 1355467 h 1536069"/>
                <a:gd name="connsiteX535" fmla="*/ 671916 w 1016066"/>
                <a:gd name="connsiteY535" fmla="*/ 1406942 h 1536069"/>
                <a:gd name="connsiteX536" fmla="*/ 649967 w 1016066"/>
                <a:gd name="connsiteY536" fmla="*/ 1524290 h 1536069"/>
                <a:gd name="connsiteX537" fmla="*/ 640612 w 1016066"/>
                <a:gd name="connsiteY537" fmla="*/ 1535809 h 1536069"/>
                <a:gd name="connsiteX538" fmla="*/ 617224 w 1016066"/>
                <a:gd name="connsiteY538" fmla="*/ 1531850 h 1536069"/>
                <a:gd name="connsiteX539" fmla="*/ 611827 w 1016066"/>
                <a:gd name="connsiteY539" fmla="*/ 1531490 h 1536069"/>
                <a:gd name="connsiteX540" fmla="*/ 562891 w 1016066"/>
                <a:gd name="connsiteY540" fmla="*/ 1532210 h 1536069"/>
                <a:gd name="connsiteX541" fmla="*/ 533746 w 1016066"/>
                <a:gd name="connsiteY541" fmla="*/ 1528610 h 1536069"/>
                <a:gd name="connsiteX542" fmla="*/ 509279 w 1016066"/>
                <a:gd name="connsiteY542" fmla="*/ 1527530 h 1536069"/>
                <a:gd name="connsiteX543" fmla="*/ 498124 w 1016066"/>
                <a:gd name="connsiteY543" fmla="*/ 1524290 h 1536069"/>
                <a:gd name="connsiteX544" fmla="*/ 497764 w 1016066"/>
                <a:gd name="connsiteY544" fmla="*/ 1519971 h 1536069"/>
                <a:gd name="connsiteX545" fmla="*/ 503521 w 1016066"/>
                <a:gd name="connsiteY545" fmla="*/ 1474975 h 1536069"/>
                <a:gd name="connsiteX546" fmla="*/ 513956 w 1016066"/>
                <a:gd name="connsiteY546" fmla="*/ 1414501 h 1536069"/>
                <a:gd name="connsiteX547" fmla="*/ 528349 w 1016066"/>
                <a:gd name="connsiteY547" fmla="*/ 1294633 h 1536069"/>
                <a:gd name="connsiteX548" fmla="*/ 540223 w 1016066"/>
                <a:gd name="connsiteY548" fmla="*/ 1186283 h 1536069"/>
                <a:gd name="connsiteX549" fmla="*/ 554616 w 1016066"/>
                <a:gd name="connsiteY549" fmla="*/ 1086933 h 1536069"/>
                <a:gd name="connsiteX550" fmla="*/ 443432 w 1016066"/>
                <a:gd name="connsiteY550" fmla="*/ 1085853 h 1536069"/>
                <a:gd name="connsiteX551" fmla="*/ 340524 w 1016066"/>
                <a:gd name="connsiteY551" fmla="*/ 1083333 h 1536069"/>
                <a:gd name="connsiteX552" fmla="*/ 340524 w 1016066"/>
                <a:gd name="connsiteY552" fmla="*/ 1084773 h 1536069"/>
                <a:gd name="connsiteX553" fmla="*/ 308140 w 1016066"/>
                <a:gd name="connsiteY553" fmla="*/ 1320910 h 1536069"/>
                <a:gd name="connsiteX554" fmla="*/ 281514 w 1016066"/>
                <a:gd name="connsiteY554" fmla="*/ 1494053 h 1536069"/>
                <a:gd name="connsiteX555" fmla="*/ 275397 w 1016066"/>
                <a:gd name="connsiteY555" fmla="*/ 1518531 h 1536069"/>
                <a:gd name="connsiteX556" fmla="*/ 272878 w 1016066"/>
                <a:gd name="connsiteY556" fmla="*/ 1531850 h 1536069"/>
                <a:gd name="connsiteX557" fmla="*/ 184363 w 1016066"/>
                <a:gd name="connsiteY557" fmla="*/ 1531850 h 1536069"/>
                <a:gd name="connsiteX558" fmla="*/ 137946 w 1016066"/>
                <a:gd name="connsiteY558" fmla="*/ 1527890 h 1536069"/>
                <a:gd name="connsiteX559" fmla="*/ 129311 w 1016066"/>
                <a:gd name="connsiteY559" fmla="*/ 1526090 h 1536069"/>
                <a:gd name="connsiteX560" fmla="*/ 130390 w 1016066"/>
                <a:gd name="connsiteY560" fmla="*/ 1479295 h 1536069"/>
                <a:gd name="connsiteX561" fmla="*/ 137587 w 1016066"/>
                <a:gd name="connsiteY561" fmla="*/ 1428540 h 1536069"/>
                <a:gd name="connsiteX562" fmla="*/ 152339 w 1016066"/>
                <a:gd name="connsiteY562" fmla="*/ 1306151 h 1536069"/>
                <a:gd name="connsiteX563" fmla="*/ 170330 w 1016066"/>
                <a:gd name="connsiteY563" fmla="*/ 1190243 h 1536069"/>
                <a:gd name="connsiteX564" fmla="*/ 175727 w 1016066"/>
                <a:gd name="connsiteY564" fmla="*/ 1126889 h 1536069"/>
                <a:gd name="connsiteX565" fmla="*/ 183643 w 1016066"/>
                <a:gd name="connsiteY565" fmla="*/ 1087653 h 1536069"/>
                <a:gd name="connsiteX566" fmla="*/ 94049 w 1016066"/>
                <a:gd name="connsiteY566" fmla="*/ 1086933 h 1536069"/>
                <a:gd name="connsiteX567" fmla="*/ 6973 w 1016066"/>
                <a:gd name="connsiteY567" fmla="*/ 1081893 h 1536069"/>
                <a:gd name="connsiteX568" fmla="*/ 1935 w 1016066"/>
                <a:gd name="connsiteY568" fmla="*/ 1076854 h 1536069"/>
                <a:gd name="connsiteX569" fmla="*/ 1935 w 1016066"/>
                <a:gd name="connsiteY569" fmla="*/ 1007380 h 1536069"/>
                <a:gd name="connsiteX570" fmla="*/ 3015 w 1016066"/>
                <a:gd name="connsiteY570" fmla="*/ 938627 h 1536069"/>
                <a:gd name="connsiteX571" fmla="*/ 2295 w 1016066"/>
                <a:gd name="connsiteY571" fmla="*/ 938267 h 1536069"/>
                <a:gd name="connsiteX572" fmla="*/ 2295 w 1016066"/>
                <a:gd name="connsiteY572" fmla="*/ 932148 h 1536069"/>
                <a:gd name="connsiteX573" fmla="*/ 89731 w 1016066"/>
                <a:gd name="connsiteY573" fmla="*/ 929988 h 1536069"/>
                <a:gd name="connsiteX574" fmla="*/ 160615 w 1016066"/>
                <a:gd name="connsiteY574" fmla="*/ 933227 h 1536069"/>
                <a:gd name="connsiteX575" fmla="*/ 207391 w 1016066"/>
                <a:gd name="connsiteY575" fmla="*/ 936107 h 1536069"/>
                <a:gd name="connsiteX576" fmla="*/ 209550 w 1016066"/>
                <a:gd name="connsiteY576" fmla="*/ 936467 h 1536069"/>
                <a:gd name="connsiteX577" fmla="*/ 212069 w 1016066"/>
                <a:gd name="connsiteY577" fmla="*/ 916669 h 1536069"/>
                <a:gd name="connsiteX578" fmla="*/ 216387 w 1016066"/>
                <a:gd name="connsiteY578" fmla="*/ 866994 h 1536069"/>
                <a:gd name="connsiteX579" fmla="*/ 218186 w 1016066"/>
                <a:gd name="connsiteY579" fmla="*/ 861954 h 1536069"/>
                <a:gd name="connsiteX580" fmla="*/ 226102 w 1016066"/>
                <a:gd name="connsiteY580" fmla="*/ 783122 h 1536069"/>
                <a:gd name="connsiteX581" fmla="*/ 240135 w 1016066"/>
                <a:gd name="connsiteY581" fmla="*/ 688811 h 1536069"/>
                <a:gd name="connsiteX582" fmla="*/ 247691 w 1016066"/>
                <a:gd name="connsiteY582" fmla="*/ 619698 h 1536069"/>
                <a:gd name="connsiteX583" fmla="*/ 154498 w 1016066"/>
                <a:gd name="connsiteY583" fmla="*/ 618618 h 1536069"/>
                <a:gd name="connsiteX584" fmla="*/ 83254 w 1016066"/>
                <a:gd name="connsiteY584" fmla="*/ 620058 h 1536069"/>
                <a:gd name="connsiteX585" fmla="*/ 59866 w 1016066"/>
                <a:gd name="connsiteY585" fmla="*/ 619338 h 1536069"/>
                <a:gd name="connsiteX586" fmla="*/ 55188 w 1016066"/>
                <a:gd name="connsiteY586" fmla="*/ 617898 h 1536069"/>
                <a:gd name="connsiteX587" fmla="*/ 54829 w 1016066"/>
                <a:gd name="connsiteY587" fmla="*/ 616818 h 1536069"/>
                <a:gd name="connsiteX588" fmla="*/ 48352 w 1016066"/>
                <a:gd name="connsiteY588" fmla="*/ 540505 h 1536069"/>
                <a:gd name="connsiteX589" fmla="*/ 49791 w 1016066"/>
                <a:gd name="connsiteY589" fmla="*/ 480391 h 1536069"/>
                <a:gd name="connsiteX590" fmla="*/ 54109 w 1016066"/>
                <a:gd name="connsiteY590" fmla="*/ 475352 h 1536069"/>
                <a:gd name="connsiteX591" fmla="*/ 60946 w 1016066"/>
                <a:gd name="connsiteY591" fmla="*/ 471752 h 1536069"/>
                <a:gd name="connsiteX592" fmla="*/ 112040 w 1016066"/>
                <a:gd name="connsiteY592" fmla="*/ 472832 h 1536069"/>
                <a:gd name="connsiteX593" fmla="*/ 166012 w 1016066"/>
                <a:gd name="connsiteY593" fmla="*/ 470672 h 1536069"/>
                <a:gd name="connsiteX594" fmla="*/ 271799 w 1016066"/>
                <a:gd name="connsiteY594" fmla="*/ 465993 h 1536069"/>
                <a:gd name="connsiteX595" fmla="*/ 280434 w 1016066"/>
                <a:gd name="connsiteY595" fmla="*/ 373481 h 1536069"/>
                <a:gd name="connsiteX596" fmla="*/ 281514 w 1016066"/>
                <a:gd name="connsiteY596" fmla="*/ 365922 h 1536069"/>
                <a:gd name="connsiteX597" fmla="*/ 294467 w 1016066"/>
                <a:gd name="connsiteY597" fmla="*/ 250013 h 1536069"/>
                <a:gd name="connsiteX598" fmla="*/ 313178 w 1016066"/>
                <a:gd name="connsiteY598" fmla="*/ 136624 h 1536069"/>
                <a:gd name="connsiteX599" fmla="*/ 320734 w 1016066"/>
                <a:gd name="connsiteY599" fmla="*/ 86949 h 1536069"/>
                <a:gd name="connsiteX600" fmla="*/ 328650 w 1016066"/>
                <a:gd name="connsiteY600" fmla="*/ 58512 h 1536069"/>
                <a:gd name="connsiteX601" fmla="*/ 329370 w 1016066"/>
                <a:gd name="connsiteY601" fmla="*/ 52033 h 1536069"/>
                <a:gd name="connsiteX602" fmla="*/ 331169 w 1016066"/>
                <a:gd name="connsiteY602" fmla="*/ 47713 h 1536069"/>
                <a:gd name="connsiteX603" fmla="*/ 331169 w 1016066"/>
                <a:gd name="connsiteY603" fmla="*/ 46993 h 1536069"/>
                <a:gd name="connsiteX604" fmla="*/ 339085 w 1016066"/>
                <a:gd name="connsiteY604" fmla="*/ 44113 h 1536069"/>
                <a:gd name="connsiteX605" fmla="*/ 405291 w 1016066"/>
                <a:gd name="connsiteY605" fmla="*/ 39794 h 1536069"/>
                <a:gd name="connsiteX606" fmla="*/ 463942 w 1016066"/>
                <a:gd name="connsiteY606" fmla="*/ 42673 h 1536069"/>
                <a:gd name="connsiteX607" fmla="*/ 467540 w 1016066"/>
                <a:gd name="connsiteY607" fmla="*/ 45193 h 1536069"/>
                <a:gd name="connsiteX608" fmla="*/ 474376 w 1016066"/>
                <a:gd name="connsiteY608" fmla="*/ 47353 h 1536069"/>
                <a:gd name="connsiteX609" fmla="*/ 482292 w 1016066"/>
                <a:gd name="connsiteY609" fmla="*/ 58872 h 1536069"/>
                <a:gd name="connsiteX610" fmla="*/ 473297 w 1016066"/>
                <a:gd name="connsiteY610" fmla="*/ 105667 h 1536069"/>
                <a:gd name="connsiteX611" fmla="*/ 462142 w 1016066"/>
                <a:gd name="connsiteY611" fmla="*/ 164702 h 1536069"/>
                <a:gd name="connsiteX612" fmla="*/ 447750 w 1016066"/>
                <a:gd name="connsiteY612" fmla="*/ 277371 h 1536069"/>
                <a:gd name="connsiteX613" fmla="*/ 431198 w 1016066"/>
                <a:gd name="connsiteY613" fmla="*/ 381401 h 1536069"/>
                <a:gd name="connsiteX614" fmla="*/ 424721 w 1016066"/>
                <a:gd name="connsiteY614" fmla="*/ 438995 h 1536069"/>
                <a:gd name="connsiteX615" fmla="*/ 421123 w 1016066"/>
                <a:gd name="connsiteY615" fmla="*/ 454474 h 1536069"/>
                <a:gd name="connsiteX616" fmla="*/ 420404 w 1016066"/>
                <a:gd name="connsiteY616" fmla="*/ 467792 h 1536069"/>
                <a:gd name="connsiteX617" fmla="*/ 534106 w 1016066"/>
                <a:gd name="connsiteY617" fmla="*/ 465273 h 1536069"/>
                <a:gd name="connsiteX618" fmla="*/ 597434 w 1016066"/>
                <a:gd name="connsiteY618" fmla="*/ 466712 h 1536069"/>
                <a:gd name="connsiteX619" fmla="*/ 646369 w 1016066"/>
                <a:gd name="connsiteY619" fmla="*/ 468872 h 1536069"/>
                <a:gd name="connsiteX620" fmla="*/ 651047 w 1016066"/>
                <a:gd name="connsiteY620" fmla="*/ 422797 h 1536069"/>
                <a:gd name="connsiteX621" fmla="*/ 649967 w 1016066"/>
                <a:gd name="connsiteY621" fmla="*/ 415237 h 1536069"/>
                <a:gd name="connsiteX622" fmla="*/ 651407 w 1016066"/>
                <a:gd name="connsiteY622" fmla="*/ 370602 h 1536069"/>
                <a:gd name="connsiteX623" fmla="*/ 671197 w 1016066"/>
                <a:gd name="connsiteY623" fmla="*/ 259373 h 1536069"/>
                <a:gd name="connsiteX624" fmla="*/ 689907 w 1016066"/>
                <a:gd name="connsiteY624" fmla="*/ 142024 h 1536069"/>
                <a:gd name="connsiteX625" fmla="*/ 696024 w 1016066"/>
                <a:gd name="connsiteY625" fmla="*/ 99188 h 1536069"/>
                <a:gd name="connsiteX626" fmla="*/ 698543 w 1016066"/>
                <a:gd name="connsiteY626" fmla="*/ 78670 h 1536069"/>
                <a:gd name="connsiteX627" fmla="*/ 701421 w 1016066"/>
                <a:gd name="connsiteY627" fmla="*/ 54552 h 1536069"/>
                <a:gd name="connsiteX628" fmla="*/ 702141 w 1016066"/>
                <a:gd name="connsiteY628" fmla="*/ 52393 h 1536069"/>
                <a:gd name="connsiteX629" fmla="*/ 702501 w 1016066"/>
                <a:gd name="connsiteY629" fmla="*/ 50593 h 1536069"/>
                <a:gd name="connsiteX630" fmla="*/ 704660 w 1016066"/>
                <a:gd name="connsiteY630" fmla="*/ 42314 h 1536069"/>
                <a:gd name="connsiteX631" fmla="*/ 774464 w 1016066"/>
                <a:gd name="connsiteY631" fmla="*/ 39794 h 1536069"/>
                <a:gd name="connsiteX632" fmla="*/ 807522 w 1016066"/>
                <a:gd name="connsiteY632" fmla="*/ 38714 h 1536069"/>
                <a:gd name="connsiteX633" fmla="*/ 684485 w 1016066"/>
                <a:gd name="connsiteY633" fmla="*/ 21761 h 1536069"/>
                <a:gd name="connsiteX634" fmla="*/ 790802 w 1016066"/>
                <a:gd name="connsiteY634" fmla="*/ 21761 h 1536069"/>
                <a:gd name="connsiteX635" fmla="*/ 790802 w 1016066"/>
                <a:gd name="connsiteY635" fmla="*/ 27167 h 1536069"/>
                <a:gd name="connsiteX636" fmla="*/ 691668 w 1016066"/>
                <a:gd name="connsiteY636" fmla="*/ 29330 h 1536069"/>
                <a:gd name="connsiteX637" fmla="*/ 691668 w 1016066"/>
                <a:gd name="connsiteY637" fmla="*/ 30411 h 1536069"/>
                <a:gd name="connsiteX638" fmla="*/ 681611 w 1016066"/>
                <a:gd name="connsiteY638" fmla="*/ 101780 h 1536069"/>
                <a:gd name="connsiteX639" fmla="*/ 671554 w 1016066"/>
                <a:gd name="connsiteY639" fmla="*/ 165579 h 1536069"/>
                <a:gd name="connsiteX640" fmla="*/ 666166 w 1016066"/>
                <a:gd name="connsiteY640" fmla="*/ 165579 h 1536069"/>
                <a:gd name="connsiteX641" fmla="*/ 676223 w 1016066"/>
                <a:gd name="connsiteY641" fmla="*/ 87723 h 1536069"/>
                <a:gd name="connsiteX642" fmla="*/ 684125 w 1016066"/>
                <a:gd name="connsiteY642" fmla="*/ 29330 h 1536069"/>
                <a:gd name="connsiteX643" fmla="*/ 684485 w 1016066"/>
                <a:gd name="connsiteY643" fmla="*/ 21761 h 1536069"/>
                <a:gd name="connsiteX644" fmla="*/ 667298 w 1016066"/>
                <a:gd name="connsiteY644" fmla="*/ 39 h 1536069"/>
                <a:gd name="connsiteX645" fmla="*/ 778467 w 1016066"/>
                <a:gd name="connsiteY645" fmla="*/ 3260 h 1536069"/>
                <a:gd name="connsiteX646" fmla="*/ 778467 w 1016066"/>
                <a:gd name="connsiteY646" fmla="*/ 7913 h 1536069"/>
                <a:gd name="connsiteX647" fmla="*/ 677698 w 1016066"/>
                <a:gd name="connsiteY647" fmla="*/ 7555 h 1536069"/>
                <a:gd name="connsiteX648" fmla="*/ 677698 w 1016066"/>
                <a:gd name="connsiteY648" fmla="*/ 7913 h 1536069"/>
                <a:gd name="connsiteX649" fmla="*/ 656898 w 1016066"/>
                <a:gd name="connsiteY649" fmla="*/ 131756 h 1536069"/>
                <a:gd name="connsiteX650" fmla="*/ 652954 w 1016066"/>
                <a:gd name="connsiteY650" fmla="*/ 131756 h 1536069"/>
                <a:gd name="connsiteX651" fmla="*/ 670525 w 1016066"/>
                <a:gd name="connsiteY651" fmla="*/ 7555 h 1536069"/>
                <a:gd name="connsiteX652" fmla="*/ 667298 w 1016066"/>
                <a:gd name="connsiteY652" fmla="*/ 7555 h 1536069"/>
                <a:gd name="connsiteX653" fmla="*/ 667298 w 1016066"/>
                <a:gd name="connsiteY653" fmla="*/ 39 h 153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</a:cxnLst>
              <a:rect l="l" t="t" r="r" b="b"/>
              <a:pathLst>
                <a:path w="1016066" h="1536069">
                  <a:moveTo>
                    <a:pt x="172696" y="1483351"/>
                  </a:moveTo>
                  <a:cubicBezTo>
                    <a:pt x="173463" y="1480819"/>
                    <a:pt x="178061" y="1481181"/>
                    <a:pt x="178061" y="1484074"/>
                  </a:cubicBezTo>
                  <a:cubicBezTo>
                    <a:pt x="177294" y="1490947"/>
                    <a:pt x="177294" y="1499628"/>
                    <a:pt x="174229" y="1505777"/>
                  </a:cubicBezTo>
                  <a:cubicBezTo>
                    <a:pt x="172696" y="1509032"/>
                    <a:pt x="167332" y="1507586"/>
                    <a:pt x="167715" y="1504330"/>
                  </a:cubicBezTo>
                  <a:cubicBezTo>
                    <a:pt x="168481" y="1500713"/>
                    <a:pt x="170014" y="1497096"/>
                    <a:pt x="170780" y="1493479"/>
                  </a:cubicBezTo>
                  <a:cubicBezTo>
                    <a:pt x="171547" y="1489862"/>
                    <a:pt x="172313" y="1486606"/>
                    <a:pt x="172696" y="1483351"/>
                  </a:cubicBezTo>
                  <a:close/>
                  <a:moveTo>
                    <a:pt x="188674" y="1478620"/>
                  </a:moveTo>
                  <a:cubicBezTo>
                    <a:pt x="188674" y="1476056"/>
                    <a:pt x="192908" y="1476422"/>
                    <a:pt x="193261" y="1478987"/>
                  </a:cubicBezTo>
                  <a:cubicBezTo>
                    <a:pt x="193966" y="1488878"/>
                    <a:pt x="190438" y="1498770"/>
                    <a:pt x="189733" y="1508295"/>
                  </a:cubicBezTo>
                  <a:cubicBezTo>
                    <a:pt x="189380" y="1513790"/>
                    <a:pt x="181619" y="1512691"/>
                    <a:pt x="182677" y="1507195"/>
                  </a:cubicBezTo>
                  <a:cubicBezTo>
                    <a:pt x="184441" y="1497670"/>
                    <a:pt x="189027" y="1488878"/>
                    <a:pt x="188674" y="1478620"/>
                  </a:cubicBezTo>
                  <a:close/>
                  <a:moveTo>
                    <a:pt x="208818" y="1462008"/>
                  </a:moveTo>
                  <a:cubicBezTo>
                    <a:pt x="208818" y="1460181"/>
                    <a:pt x="211411" y="1460181"/>
                    <a:pt x="211411" y="1462008"/>
                  </a:cubicBezTo>
                  <a:cubicBezTo>
                    <a:pt x="211411" y="1476993"/>
                    <a:pt x="208448" y="1491246"/>
                    <a:pt x="208818" y="1505865"/>
                  </a:cubicBezTo>
                  <a:cubicBezTo>
                    <a:pt x="208818" y="1510616"/>
                    <a:pt x="200669" y="1509885"/>
                    <a:pt x="201780" y="1504768"/>
                  </a:cubicBezTo>
                  <a:cubicBezTo>
                    <a:pt x="204373" y="1490515"/>
                    <a:pt x="208078" y="1476627"/>
                    <a:pt x="208818" y="1462008"/>
                  </a:cubicBezTo>
                  <a:close/>
                  <a:moveTo>
                    <a:pt x="226816" y="1437285"/>
                  </a:moveTo>
                  <a:cubicBezTo>
                    <a:pt x="227189" y="1434781"/>
                    <a:pt x="230178" y="1435139"/>
                    <a:pt x="230178" y="1437285"/>
                  </a:cubicBezTo>
                  <a:cubicBezTo>
                    <a:pt x="232045" y="1451237"/>
                    <a:pt x="227937" y="1465190"/>
                    <a:pt x="226069" y="1479142"/>
                  </a:cubicBezTo>
                  <a:cubicBezTo>
                    <a:pt x="224575" y="1488085"/>
                    <a:pt x="224948" y="1497387"/>
                    <a:pt x="222334" y="1505973"/>
                  </a:cubicBezTo>
                  <a:cubicBezTo>
                    <a:pt x="221213" y="1510623"/>
                    <a:pt x="213369" y="1508477"/>
                    <a:pt x="214863" y="1503826"/>
                  </a:cubicBezTo>
                  <a:cubicBezTo>
                    <a:pt x="217851" y="1494167"/>
                    <a:pt x="217851" y="1483792"/>
                    <a:pt x="220092" y="1473775"/>
                  </a:cubicBezTo>
                  <a:cubicBezTo>
                    <a:pt x="222707" y="1461612"/>
                    <a:pt x="226069" y="1449449"/>
                    <a:pt x="226816" y="1437285"/>
                  </a:cubicBezTo>
                  <a:close/>
                  <a:moveTo>
                    <a:pt x="247267" y="1388084"/>
                  </a:moveTo>
                  <a:cubicBezTo>
                    <a:pt x="247267" y="1385569"/>
                    <a:pt x="251119" y="1385569"/>
                    <a:pt x="251119" y="1388084"/>
                  </a:cubicBezTo>
                  <a:cubicBezTo>
                    <a:pt x="250418" y="1427613"/>
                    <a:pt x="238512" y="1466063"/>
                    <a:pt x="236761" y="1505232"/>
                  </a:cubicBezTo>
                  <a:cubicBezTo>
                    <a:pt x="236061" y="1510622"/>
                    <a:pt x="227657" y="1510622"/>
                    <a:pt x="228007" y="1505232"/>
                  </a:cubicBezTo>
                  <a:cubicBezTo>
                    <a:pt x="229758" y="1465703"/>
                    <a:pt x="244465" y="1427613"/>
                    <a:pt x="247267" y="1388084"/>
                  </a:cubicBezTo>
                  <a:close/>
                  <a:moveTo>
                    <a:pt x="270696" y="1335488"/>
                  </a:moveTo>
                  <a:cubicBezTo>
                    <a:pt x="270696" y="1334769"/>
                    <a:pt x="271754" y="1334769"/>
                    <a:pt x="271754" y="1335488"/>
                  </a:cubicBezTo>
                  <a:cubicBezTo>
                    <a:pt x="271049" y="1393726"/>
                    <a:pt x="253410" y="1450885"/>
                    <a:pt x="248824" y="1508404"/>
                  </a:cubicBezTo>
                  <a:cubicBezTo>
                    <a:pt x="248471" y="1513797"/>
                    <a:pt x="240357" y="1513437"/>
                    <a:pt x="241062" y="1508045"/>
                  </a:cubicBezTo>
                  <a:cubicBezTo>
                    <a:pt x="245649" y="1450166"/>
                    <a:pt x="265757" y="1393366"/>
                    <a:pt x="270696" y="1335488"/>
                  </a:cubicBezTo>
                  <a:close/>
                  <a:moveTo>
                    <a:pt x="607723" y="1177437"/>
                  </a:moveTo>
                  <a:cubicBezTo>
                    <a:pt x="608097" y="1176019"/>
                    <a:pt x="609964" y="1176374"/>
                    <a:pt x="610338" y="1177791"/>
                  </a:cubicBezTo>
                  <a:cubicBezTo>
                    <a:pt x="611459" y="1188426"/>
                    <a:pt x="602867" y="1198706"/>
                    <a:pt x="599879" y="1208986"/>
                  </a:cubicBezTo>
                  <a:cubicBezTo>
                    <a:pt x="598759" y="1212177"/>
                    <a:pt x="592782" y="1210404"/>
                    <a:pt x="594276" y="1207214"/>
                  </a:cubicBezTo>
                  <a:cubicBezTo>
                    <a:pt x="598385" y="1196579"/>
                    <a:pt x="605482" y="1188426"/>
                    <a:pt x="607723" y="1177437"/>
                  </a:cubicBezTo>
                  <a:close/>
                  <a:moveTo>
                    <a:pt x="139397" y="1116765"/>
                  </a:moveTo>
                  <a:cubicBezTo>
                    <a:pt x="140467" y="1116765"/>
                    <a:pt x="141181" y="1117122"/>
                    <a:pt x="141895" y="1117836"/>
                  </a:cubicBezTo>
                  <a:cubicBezTo>
                    <a:pt x="143322" y="1118193"/>
                    <a:pt x="144750" y="1119978"/>
                    <a:pt x="144036" y="1122477"/>
                  </a:cubicBezTo>
                  <a:cubicBezTo>
                    <a:pt x="137612" y="1142469"/>
                    <a:pt x="139040" y="1166030"/>
                    <a:pt x="136899" y="1186736"/>
                  </a:cubicBezTo>
                  <a:cubicBezTo>
                    <a:pt x="136899" y="1189949"/>
                    <a:pt x="132616" y="1189949"/>
                    <a:pt x="132259" y="1186736"/>
                  </a:cubicBezTo>
                  <a:cubicBezTo>
                    <a:pt x="130832" y="1167101"/>
                    <a:pt x="130832" y="1143540"/>
                    <a:pt x="135828" y="1123548"/>
                  </a:cubicBezTo>
                  <a:cubicBezTo>
                    <a:pt x="124408" y="1124619"/>
                    <a:pt x="112274" y="1124262"/>
                    <a:pt x="101210" y="1122834"/>
                  </a:cubicBezTo>
                  <a:cubicBezTo>
                    <a:pt x="99783" y="1122477"/>
                    <a:pt x="99069" y="1119621"/>
                    <a:pt x="100853" y="1119621"/>
                  </a:cubicBezTo>
                  <a:cubicBezTo>
                    <a:pt x="113344" y="1117836"/>
                    <a:pt x="126906" y="1115694"/>
                    <a:pt x="139397" y="1116765"/>
                  </a:cubicBezTo>
                  <a:close/>
                  <a:moveTo>
                    <a:pt x="631110" y="1109055"/>
                  </a:moveTo>
                  <a:cubicBezTo>
                    <a:pt x="632271" y="1109368"/>
                    <a:pt x="633164" y="1110443"/>
                    <a:pt x="632628" y="1112055"/>
                  </a:cubicBezTo>
                  <a:cubicBezTo>
                    <a:pt x="627985" y="1124235"/>
                    <a:pt x="620484" y="1134624"/>
                    <a:pt x="614054" y="1146088"/>
                  </a:cubicBezTo>
                  <a:cubicBezTo>
                    <a:pt x="607268" y="1158627"/>
                    <a:pt x="603339" y="1171882"/>
                    <a:pt x="597624" y="1184778"/>
                  </a:cubicBezTo>
                  <a:cubicBezTo>
                    <a:pt x="596195" y="1188361"/>
                    <a:pt x="591194" y="1186928"/>
                    <a:pt x="591909" y="1182987"/>
                  </a:cubicBezTo>
                  <a:cubicBezTo>
                    <a:pt x="598338" y="1155761"/>
                    <a:pt x="617269" y="1135699"/>
                    <a:pt x="627985" y="1110622"/>
                  </a:cubicBezTo>
                  <a:cubicBezTo>
                    <a:pt x="628521" y="1109189"/>
                    <a:pt x="629949" y="1108741"/>
                    <a:pt x="631110" y="1109055"/>
                  </a:cubicBezTo>
                  <a:close/>
                  <a:moveTo>
                    <a:pt x="115878" y="1099662"/>
                  </a:moveTo>
                  <a:cubicBezTo>
                    <a:pt x="133287" y="1100735"/>
                    <a:pt x="149970" y="1100019"/>
                    <a:pt x="167016" y="1100019"/>
                  </a:cubicBezTo>
                  <a:cubicBezTo>
                    <a:pt x="171369" y="1100019"/>
                    <a:pt x="171731" y="1106100"/>
                    <a:pt x="167742" y="1106815"/>
                  </a:cubicBezTo>
                  <a:cubicBezTo>
                    <a:pt x="167742" y="1107531"/>
                    <a:pt x="168104" y="1107888"/>
                    <a:pt x="167742" y="1108604"/>
                  </a:cubicBezTo>
                  <a:cubicBezTo>
                    <a:pt x="163752" y="1128276"/>
                    <a:pt x="159037" y="1147591"/>
                    <a:pt x="156136" y="1167621"/>
                  </a:cubicBezTo>
                  <a:cubicBezTo>
                    <a:pt x="154322" y="1182286"/>
                    <a:pt x="153960" y="1198024"/>
                    <a:pt x="149245" y="1211973"/>
                  </a:cubicBezTo>
                  <a:cubicBezTo>
                    <a:pt x="148519" y="1213761"/>
                    <a:pt x="145618" y="1213046"/>
                    <a:pt x="146343" y="1210900"/>
                  </a:cubicBezTo>
                  <a:cubicBezTo>
                    <a:pt x="151058" y="1193016"/>
                    <a:pt x="149607" y="1172628"/>
                    <a:pt x="151783" y="1154029"/>
                  </a:cubicBezTo>
                  <a:cubicBezTo>
                    <a:pt x="152872" y="1138291"/>
                    <a:pt x="157224" y="1122911"/>
                    <a:pt x="160488" y="1107531"/>
                  </a:cubicBezTo>
                  <a:cubicBezTo>
                    <a:pt x="147431" y="1107888"/>
                    <a:pt x="134737" y="1107888"/>
                    <a:pt x="121681" y="1106100"/>
                  </a:cubicBezTo>
                  <a:cubicBezTo>
                    <a:pt x="106811" y="1104312"/>
                    <a:pt x="92303" y="1102523"/>
                    <a:pt x="77433" y="1105742"/>
                  </a:cubicBezTo>
                  <a:cubicBezTo>
                    <a:pt x="75982" y="1106100"/>
                    <a:pt x="75257" y="1104312"/>
                    <a:pt x="76345" y="1103596"/>
                  </a:cubicBezTo>
                  <a:cubicBezTo>
                    <a:pt x="89402" y="1098231"/>
                    <a:pt x="102458" y="1098589"/>
                    <a:pt x="115878" y="1099662"/>
                  </a:cubicBezTo>
                  <a:close/>
                  <a:moveTo>
                    <a:pt x="740766" y="1093187"/>
                  </a:moveTo>
                  <a:cubicBezTo>
                    <a:pt x="742758" y="1093232"/>
                    <a:pt x="744663" y="1094582"/>
                    <a:pt x="744489" y="1097283"/>
                  </a:cubicBezTo>
                  <a:cubicBezTo>
                    <a:pt x="742411" y="1121774"/>
                    <a:pt x="736869" y="1145545"/>
                    <a:pt x="735830" y="1170396"/>
                  </a:cubicBezTo>
                  <a:cubicBezTo>
                    <a:pt x="734791" y="1197408"/>
                    <a:pt x="733752" y="1224780"/>
                    <a:pt x="730981" y="1251792"/>
                  </a:cubicBezTo>
                  <a:cubicBezTo>
                    <a:pt x="730635" y="1255034"/>
                    <a:pt x="726132" y="1255034"/>
                    <a:pt x="726132" y="1251792"/>
                  </a:cubicBezTo>
                  <a:cubicBezTo>
                    <a:pt x="727518" y="1224780"/>
                    <a:pt x="727518" y="1197408"/>
                    <a:pt x="728557" y="1170036"/>
                  </a:cubicBezTo>
                  <a:cubicBezTo>
                    <a:pt x="729249" y="1145185"/>
                    <a:pt x="734445" y="1121774"/>
                    <a:pt x="736523" y="1096923"/>
                  </a:cubicBezTo>
                  <a:cubicBezTo>
                    <a:pt x="736696" y="1094402"/>
                    <a:pt x="738774" y="1093142"/>
                    <a:pt x="740766" y="1093187"/>
                  </a:cubicBezTo>
                  <a:close/>
                  <a:moveTo>
                    <a:pt x="727121" y="1092587"/>
                  </a:moveTo>
                  <a:cubicBezTo>
                    <a:pt x="728764" y="1093261"/>
                    <a:pt x="730007" y="1094969"/>
                    <a:pt x="729474" y="1097127"/>
                  </a:cubicBezTo>
                  <a:cubicBezTo>
                    <a:pt x="725568" y="1110434"/>
                    <a:pt x="727343" y="1125180"/>
                    <a:pt x="725923" y="1138846"/>
                  </a:cubicBezTo>
                  <a:cubicBezTo>
                    <a:pt x="723792" y="1154671"/>
                    <a:pt x="723082" y="1170495"/>
                    <a:pt x="720952" y="1186320"/>
                  </a:cubicBezTo>
                  <a:cubicBezTo>
                    <a:pt x="716690" y="1220846"/>
                    <a:pt x="710654" y="1255012"/>
                    <a:pt x="709944" y="1289898"/>
                  </a:cubicBezTo>
                  <a:cubicBezTo>
                    <a:pt x="709944" y="1293134"/>
                    <a:pt x="705327" y="1293134"/>
                    <a:pt x="705327" y="1289898"/>
                  </a:cubicBezTo>
                  <a:cubicBezTo>
                    <a:pt x="703907" y="1249977"/>
                    <a:pt x="711364" y="1211135"/>
                    <a:pt x="714205" y="1171574"/>
                  </a:cubicBezTo>
                  <a:cubicBezTo>
                    <a:pt x="715625" y="1154311"/>
                    <a:pt x="718466" y="1137048"/>
                    <a:pt x="718466" y="1120145"/>
                  </a:cubicBezTo>
                  <a:cubicBezTo>
                    <a:pt x="718466" y="1112232"/>
                    <a:pt x="717756" y="1101083"/>
                    <a:pt x="722372" y="1094250"/>
                  </a:cubicBezTo>
                  <a:cubicBezTo>
                    <a:pt x="723437" y="1092272"/>
                    <a:pt x="725479" y="1091912"/>
                    <a:pt x="727121" y="1092587"/>
                  </a:cubicBezTo>
                  <a:close/>
                  <a:moveTo>
                    <a:pt x="640055" y="1059517"/>
                  </a:moveTo>
                  <a:cubicBezTo>
                    <a:pt x="641439" y="1060371"/>
                    <a:pt x="642332" y="1062168"/>
                    <a:pt x="641439" y="1064145"/>
                  </a:cubicBezTo>
                  <a:cubicBezTo>
                    <a:pt x="626794" y="1092181"/>
                    <a:pt x="610721" y="1119857"/>
                    <a:pt x="595005" y="1147533"/>
                  </a:cubicBezTo>
                  <a:cubicBezTo>
                    <a:pt x="592504" y="1151847"/>
                    <a:pt x="586432" y="1147893"/>
                    <a:pt x="588575" y="1143939"/>
                  </a:cubicBezTo>
                  <a:cubicBezTo>
                    <a:pt x="603577" y="1115903"/>
                    <a:pt x="620722" y="1088586"/>
                    <a:pt x="635724" y="1060550"/>
                  </a:cubicBezTo>
                  <a:cubicBezTo>
                    <a:pt x="636796" y="1058753"/>
                    <a:pt x="638671" y="1058663"/>
                    <a:pt x="640055" y="1059517"/>
                  </a:cubicBezTo>
                  <a:close/>
                  <a:moveTo>
                    <a:pt x="95100" y="1015681"/>
                  </a:moveTo>
                  <a:cubicBezTo>
                    <a:pt x="98708" y="1016047"/>
                    <a:pt x="98708" y="1021176"/>
                    <a:pt x="95100" y="1021176"/>
                  </a:cubicBezTo>
                  <a:cubicBezTo>
                    <a:pt x="74174" y="1021543"/>
                    <a:pt x="53609" y="1022642"/>
                    <a:pt x="32683" y="1024473"/>
                  </a:cubicBezTo>
                  <a:cubicBezTo>
                    <a:pt x="27632" y="1024840"/>
                    <a:pt x="27632" y="1016780"/>
                    <a:pt x="32683" y="1016780"/>
                  </a:cubicBezTo>
                  <a:cubicBezTo>
                    <a:pt x="53609" y="1016414"/>
                    <a:pt x="74535" y="1015681"/>
                    <a:pt x="95100" y="1015681"/>
                  </a:cubicBezTo>
                  <a:close/>
                  <a:moveTo>
                    <a:pt x="654694" y="1002825"/>
                  </a:moveTo>
                  <a:cubicBezTo>
                    <a:pt x="655901" y="1003182"/>
                    <a:pt x="656796" y="1004255"/>
                    <a:pt x="656080" y="1005686"/>
                  </a:cubicBezTo>
                  <a:cubicBezTo>
                    <a:pt x="644633" y="1033941"/>
                    <a:pt x="629607" y="1061480"/>
                    <a:pt x="614582" y="1087947"/>
                  </a:cubicBezTo>
                  <a:cubicBezTo>
                    <a:pt x="612435" y="1091523"/>
                    <a:pt x="607069" y="1088305"/>
                    <a:pt x="608858" y="1084370"/>
                  </a:cubicBezTo>
                  <a:cubicBezTo>
                    <a:pt x="621379" y="1056831"/>
                    <a:pt x="639266" y="1032152"/>
                    <a:pt x="651430" y="1004255"/>
                  </a:cubicBezTo>
                  <a:cubicBezTo>
                    <a:pt x="651966" y="1002825"/>
                    <a:pt x="653487" y="1002467"/>
                    <a:pt x="654694" y="1002825"/>
                  </a:cubicBezTo>
                  <a:close/>
                  <a:moveTo>
                    <a:pt x="136390" y="991724"/>
                  </a:moveTo>
                  <a:cubicBezTo>
                    <a:pt x="139984" y="991724"/>
                    <a:pt x="139984" y="997136"/>
                    <a:pt x="136390" y="997136"/>
                  </a:cubicBezTo>
                  <a:cubicBezTo>
                    <a:pt x="100806" y="997136"/>
                    <a:pt x="65582" y="1005795"/>
                    <a:pt x="30717" y="1003630"/>
                  </a:cubicBezTo>
                  <a:cubicBezTo>
                    <a:pt x="26044" y="1003630"/>
                    <a:pt x="26403" y="996775"/>
                    <a:pt x="30717" y="996415"/>
                  </a:cubicBezTo>
                  <a:cubicBezTo>
                    <a:pt x="65582" y="993528"/>
                    <a:pt x="101166" y="990281"/>
                    <a:pt x="136390" y="991724"/>
                  </a:cubicBezTo>
                  <a:close/>
                  <a:moveTo>
                    <a:pt x="165681" y="976497"/>
                  </a:moveTo>
                  <a:cubicBezTo>
                    <a:pt x="168559" y="976845"/>
                    <a:pt x="168199" y="980679"/>
                    <a:pt x="165681" y="980679"/>
                  </a:cubicBezTo>
                  <a:cubicBezTo>
                    <a:pt x="140860" y="981027"/>
                    <a:pt x="116039" y="982421"/>
                    <a:pt x="91577" y="984512"/>
                  </a:cubicBezTo>
                  <a:cubicBezTo>
                    <a:pt x="70353" y="986255"/>
                    <a:pt x="49129" y="985558"/>
                    <a:pt x="28265" y="987997"/>
                  </a:cubicBezTo>
                  <a:cubicBezTo>
                    <a:pt x="25387" y="988346"/>
                    <a:pt x="22869" y="984164"/>
                    <a:pt x="26106" y="982770"/>
                  </a:cubicBezTo>
                  <a:cubicBezTo>
                    <a:pt x="43373" y="974406"/>
                    <a:pt x="65317" y="978588"/>
                    <a:pt x="84023" y="977891"/>
                  </a:cubicBezTo>
                  <a:cubicBezTo>
                    <a:pt x="111002" y="976497"/>
                    <a:pt x="138702" y="975103"/>
                    <a:pt x="165681" y="976497"/>
                  </a:cubicBezTo>
                  <a:close/>
                  <a:moveTo>
                    <a:pt x="200954" y="961492"/>
                  </a:moveTo>
                  <a:cubicBezTo>
                    <a:pt x="203483" y="961492"/>
                    <a:pt x="203483" y="965268"/>
                    <a:pt x="200954" y="965268"/>
                  </a:cubicBezTo>
                  <a:cubicBezTo>
                    <a:pt x="164831" y="966984"/>
                    <a:pt x="129431" y="968700"/>
                    <a:pt x="93669" y="970416"/>
                  </a:cubicBezTo>
                  <a:cubicBezTo>
                    <a:pt x="78498" y="971446"/>
                    <a:pt x="63326" y="970073"/>
                    <a:pt x="48516" y="970760"/>
                  </a:cubicBezTo>
                  <a:cubicBezTo>
                    <a:pt x="40569" y="971103"/>
                    <a:pt x="33344" y="972476"/>
                    <a:pt x="26481" y="969043"/>
                  </a:cubicBezTo>
                  <a:cubicBezTo>
                    <a:pt x="22869" y="966984"/>
                    <a:pt x="25397" y="961835"/>
                    <a:pt x="29010" y="962865"/>
                  </a:cubicBezTo>
                  <a:cubicBezTo>
                    <a:pt x="40208" y="965954"/>
                    <a:pt x="56102" y="964238"/>
                    <a:pt x="67661" y="964238"/>
                  </a:cubicBezTo>
                  <a:cubicBezTo>
                    <a:pt x="81027" y="964238"/>
                    <a:pt x="94392" y="963551"/>
                    <a:pt x="108119" y="962865"/>
                  </a:cubicBezTo>
                  <a:cubicBezTo>
                    <a:pt x="138823" y="961492"/>
                    <a:pt x="169888" y="960119"/>
                    <a:pt x="200954" y="961492"/>
                  </a:cubicBezTo>
                  <a:close/>
                  <a:moveTo>
                    <a:pt x="668526" y="955563"/>
                  </a:moveTo>
                  <a:cubicBezTo>
                    <a:pt x="669979" y="956012"/>
                    <a:pt x="671068" y="957357"/>
                    <a:pt x="670342" y="959151"/>
                  </a:cubicBezTo>
                  <a:cubicBezTo>
                    <a:pt x="658359" y="994316"/>
                    <a:pt x="634032" y="1023380"/>
                    <a:pt x="613698" y="1054238"/>
                  </a:cubicBezTo>
                  <a:cubicBezTo>
                    <a:pt x="610793" y="1058185"/>
                    <a:pt x="603894" y="1054238"/>
                    <a:pt x="606799" y="1049932"/>
                  </a:cubicBezTo>
                  <a:cubicBezTo>
                    <a:pt x="626406" y="1019074"/>
                    <a:pt x="651460" y="992163"/>
                    <a:pt x="664532" y="957357"/>
                  </a:cubicBezTo>
                  <a:cubicBezTo>
                    <a:pt x="665258" y="955563"/>
                    <a:pt x="667074" y="955115"/>
                    <a:pt x="668526" y="955563"/>
                  </a:cubicBezTo>
                  <a:close/>
                  <a:moveTo>
                    <a:pt x="679578" y="899174"/>
                  </a:moveTo>
                  <a:cubicBezTo>
                    <a:pt x="680956" y="900026"/>
                    <a:pt x="681846" y="901819"/>
                    <a:pt x="680778" y="903792"/>
                  </a:cubicBezTo>
                  <a:cubicBezTo>
                    <a:pt x="664767" y="936069"/>
                    <a:pt x="643418" y="965836"/>
                    <a:pt x="630253" y="999907"/>
                  </a:cubicBezTo>
                  <a:cubicBezTo>
                    <a:pt x="628473" y="1004210"/>
                    <a:pt x="621357" y="1002417"/>
                    <a:pt x="623136" y="997755"/>
                  </a:cubicBezTo>
                  <a:cubicBezTo>
                    <a:pt x="635946" y="962967"/>
                    <a:pt x="658362" y="933200"/>
                    <a:pt x="675441" y="900205"/>
                  </a:cubicBezTo>
                  <a:cubicBezTo>
                    <a:pt x="676331" y="898412"/>
                    <a:pt x="678199" y="898323"/>
                    <a:pt x="679578" y="899174"/>
                  </a:cubicBezTo>
                  <a:close/>
                  <a:moveTo>
                    <a:pt x="681566" y="849207"/>
                  </a:moveTo>
                  <a:cubicBezTo>
                    <a:pt x="682900" y="849657"/>
                    <a:pt x="683968" y="851007"/>
                    <a:pt x="683434" y="852808"/>
                  </a:cubicBezTo>
                  <a:cubicBezTo>
                    <a:pt x="678452" y="870453"/>
                    <a:pt x="668845" y="885217"/>
                    <a:pt x="660305" y="901062"/>
                  </a:cubicBezTo>
                  <a:cubicBezTo>
                    <a:pt x="650342" y="918707"/>
                    <a:pt x="641447" y="937072"/>
                    <a:pt x="631840" y="955078"/>
                  </a:cubicBezTo>
                  <a:cubicBezTo>
                    <a:pt x="629349" y="959759"/>
                    <a:pt x="622944" y="955438"/>
                    <a:pt x="625079" y="950756"/>
                  </a:cubicBezTo>
                  <a:cubicBezTo>
                    <a:pt x="641447" y="917987"/>
                    <a:pt x="667066" y="886297"/>
                    <a:pt x="678097" y="851007"/>
                  </a:cubicBezTo>
                  <a:cubicBezTo>
                    <a:pt x="678630" y="849207"/>
                    <a:pt x="680231" y="848756"/>
                    <a:pt x="681566" y="849207"/>
                  </a:cubicBezTo>
                  <a:close/>
                  <a:moveTo>
                    <a:pt x="692350" y="804629"/>
                  </a:moveTo>
                  <a:cubicBezTo>
                    <a:pt x="693798" y="805036"/>
                    <a:pt x="694883" y="806392"/>
                    <a:pt x="694160" y="808382"/>
                  </a:cubicBezTo>
                  <a:cubicBezTo>
                    <a:pt x="688007" y="826829"/>
                    <a:pt x="677873" y="843106"/>
                    <a:pt x="667378" y="859744"/>
                  </a:cubicBezTo>
                  <a:cubicBezTo>
                    <a:pt x="656158" y="876745"/>
                    <a:pt x="648196" y="896639"/>
                    <a:pt x="635891" y="912916"/>
                  </a:cubicBezTo>
                  <a:cubicBezTo>
                    <a:pt x="632634" y="916894"/>
                    <a:pt x="626119" y="912916"/>
                    <a:pt x="629014" y="908575"/>
                  </a:cubicBezTo>
                  <a:cubicBezTo>
                    <a:pt x="639872" y="894107"/>
                    <a:pt x="647110" y="876745"/>
                    <a:pt x="657606" y="861553"/>
                  </a:cubicBezTo>
                  <a:cubicBezTo>
                    <a:pt x="669187" y="844191"/>
                    <a:pt x="681131" y="826829"/>
                    <a:pt x="688369" y="806573"/>
                  </a:cubicBezTo>
                  <a:cubicBezTo>
                    <a:pt x="689093" y="804765"/>
                    <a:pt x="690902" y="804222"/>
                    <a:pt x="692350" y="804629"/>
                  </a:cubicBezTo>
                  <a:close/>
                  <a:moveTo>
                    <a:pt x="565393" y="793997"/>
                  </a:moveTo>
                  <a:cubicBezTo>
                    <a:pt x="568612" y="811934"/>
                    <a:pt x="563605" y="833819"/>
                    <a:pt x="561460" y="851756"/>
                  </a:cubicBezTo>
                  <a:cubicBezTo>
                    <a:pt x="559314" y="871129"/>
                    <a:pt x="554665" y="890502"/>
                    <a:pt x="553235" y="909875"/>
                  </a:cubicBezTo>
                  <a:cubicBezTo>
                    <a:pt x="556811" y="911310"/>
                    <a:pt x="556096" y="916692"/>
                    <a:pt x="552162" y="917050"/>
                  </a:cubicBezTo>
                  <a:cubicBezTo>
                    <a:pt x="550732" y="918485"/>
                    <a:pt x="547871" y="918485"/>
                    <a:pt x="546441" y="917050"/>
                  </a:cubicBezTo>
                  <a:cubicBezTo>
                    <a:pt x="519979" y="918127"/>
                    <a:pt x="493159" y="915615"/>
                    <a:pt x="467055" y="913821"/>
                  </a:cubicBezTo>
                  <a:cubicBezTo>
                    <a:pt x="464194" y="913463"/>
                    <a:pt x="464194" y="909516"/>
                    <a:pt x="467412" y="909158"/>
                  </a:cubicBezTo>
                  <a:cubicBezTo>
                    <a:pt x="493159" y="907723"/>
                    <a:pt x="519621" y="907723"/>
                    <a:pt x="545368" y="909516"/>
                  </a:cubicBezTo>
                  <a:cubicBezTo>
                    <a:pt x="548229" y="871129"/>
                    <a:pt x="561817" y="833101"/>
                    <a:pt x="561460" y="794714"/>
                  </a:cubicBezTo>
                  <a:cubicBezTo>
                    <a:pt x="561460" y="792562"/>
                    <a:pt x="565036" y="791844"/>
                    <a:pt x="565393" y="793997"/>
                  </a:cubicBezTo>
                  <a:close/>
                  <a:moveTo>
                    <a:pt x="587075" y="765435"/>
                  </a:moveTo>
                  <a:cubicBezTo>
                    <a:pt x="589245" y="776985"/>
                    <a:pt x="585991" y="788535"/>
                    <a:pt x="584906" y="800086"/>
                  </a:cubicBezTo>
                  <a:cubicBezTo>
                    <a:pt x="583097" y="815606"/>
                    <a:pt x="581289" y="830405"/>
                    <a:pt x="579119" y="845565"/>
                  </a:cubicBezTo>
                  <a:cubicBezTo>
                    <a:pt x="576949" y="861447"/>
                    <a:pt x="576587" y="877328"/>
                    <a:pt x="575502" y="893210"/>
                  </a:cubicBezTo>
                  <a:cubicBezTo>
                    <a:pt x="574417" y="905843"/>
                    <a:pt x="570801" y="917033"/>
                    <a:pt x="569354" y="929666"/>
                  </a:cubicBezTo>
                  <a:cubicBezTo>
                    <a:pt x="568631" y="933275"/>
                    <a:pt x="563929" y="934358"/>
                    <a:pt x="562121" y="932192"/>
                  </a:cubicBezTo>
                  <a:cubicBezTo>
                    <a:pt x="521976" y="930749"/>
                    <a:pt x="481109" y="928583"/>
                    <a:pt x="440602" y="927139"/>
                  </a:cubicBezTo>
                  <a:cubicBezTo>
                    <a:pt x="438794" y="927139"/>
                    <a:pt x="438794" y="923891"/>
                    <a:pt x="440602" y="923891"/>
                  </a:cubicBezTo>
                  <a:cubicBezTo>
                    <a:pt x="481109" y="924613"/>
                    <a:pt x="521615" y="923891"/>
                    <a:pt x="562121" y="924973"/>
                  </a:cubicBezTo>
                  <a:cubicBezTo>
                    <a:pt x="563929" y="911979"/>
                    <a:pt x="567907" y="899707"/>
                    <a:pt x="568269" y="886352"/>
                  </a:cubicBezTo>
                  <a:cubicBezTo>
                    <a:pt x="568269" y="872636"/>
                    <a:pt x="570077" y="858920"/>
                    <a:pt x="572247" y="845565"/>
                  </a:cubicBezTo>
                  <a:cubicBezTo>
                    <a:pt x="574417" y="830405"/>
                    <a:pt x="576949" y="815245"/>
                    <a:pt x="579119" y="800086"/>
                  </a:cubicBezTo>
                  <a:cubicBezTo>
                    <a:pt x="580566" y="788896"/>
                    <a:pt x="584544" y="776624"/>
                    <a:pt x="583821" y="765796"/>
                  </a:cubicBezTo>
                  <a:cubicBezTo>
                    <a:pt x="583459" y="763630"/>
                    <a:pt x="586714" y="763269"/>
                    <a:pt x="587075" y="765435"/>
                  </a:cubicBezTo>
                  <a:close/>
                  <a:moveTo>
                    <a:pt x="690534" y="764183"/>
                  </a:moveTo>
                  <a:cubicBezTo>
                    <a:pt x="691983" y="761681"/>
                    <a:pt x="695607" y="764183"/>
                    <a:pt x="694520" y="766685"/>
                  </a:cubicBezTo>
                  <a:cubicBezTo>
                    <a:pt x="679300" y="799928"/>
                    <a:pt x="662269" y="836388"/>
                    <a:pt x="639078" y="864627"/>
                  </a:cubicBezTo>
                  <a:cubicBezTo>
                    <a:pt x="635454" y="869274"/>
                    <a:pt x="629294" y="864269"/>
                    <a:pt x="632918" y="859980"/>
                  </a:cubicBezTo>
                  <a:cubicBezTo>
                    <a:pt x="655747" y="831741"/>
                    <a:pt x="674227" y="796711"/>
                    <a:pt x="690534" y="764183"/>
                  </a:cubicBezTo>
                  <a:close/>
                  <a:moveTo>
                    <a:pt x="699349" y="726478"/>
                  </a:moveTo>
                  <a:cubicBezTo>
                    <a:pt x="700519" y="726794"/>
                    <a:pt x="701419" y="727877"/>
                    <a:pt x="700879" y="729501"/>
                  </a:cubicBezTo>
                  <a:cubicBezTo>
                    <a:pt x="693678" y="748274"/>
                    <a:pt x="682876" y="765242"/>
                    <a:pt x="672075" y="782571"/>
                  </a:cubicBezTo>
                  <a:cubicBezTo>
                    <a:pt x="661273" y="800261"/>
                    <a:pt x="652272" y="819034"/>
                    <a:pt x="641110" y="836724"/>
                  </a:cubicBezTo>
                  <a:cubicBezTo>
                    <a:pt x="638590" y="840695"/>
                    <a:pt x="632469" y="837085"/>
                    <a:pt x="634989" y="832753"/>
                  </a:cubicBezTo>
                  <a:cubicBezTo>
                    <a:pt x="654792" y="798095"/>
                    <a:pt x="681436" y="764881"/>
                    <a:pt x="696198" y="728057"/>
                  </a:cubicBezTo>
                  <a:cubicBezTo>
                    <a:pt x="696738" y="726613"/>
                    <a:pt x="698179" y="726162"/>
                    <a:pt x="699349" y="726478"/>
                  </a:cubicBezTo>
                  <a:close/>
                  <a:moveTo>
                    <a:pt x="708358" y="689599"/>
                  </a:moveTo>
                  <a:cubicBezTo>
                    <a:pt x="709445" y="687069"/>
                    <a:pt x="713070" y="688876"/>
                    <a:pt x="711982" y="691045"/>
                  </a:cubicBezTo>
                  <a:cubicBezTo>
                    <a:pt x="702921" y="712010"/>
                    <a:pt x="690961" y="731529"/>
                    <a:pt x="677913" y="750325"/>
                  </a:cubicBezTo>
                  <a:cubicBezTo>
                    <a:pt x="667039" y="766591"/>
                    <a:pt x="656891" y="787917"/>
                    <a:pt x="641668" y="801291"/>
                  </a:cubicBezTo>
                  <a:cubicBezTo>
                    <a:pt x="638406" y="804183"/>
                    <a:pt x="634057" y="799484"/>
                    <a:pt x="636957" y="796230"/>
                  </a:cubicBezTo>
                  <a:cubicBezTo>
                    <a:pt x="651454" y="778880"/>
                    <a:pt x="663415" y="759361"/>
                    <a:pt x="676825" y="741650"/>
                  </a:cubicBezTo>
                  <a:cubicBezTo>
                    <a:pt x="688424" y="725023"/>
                    <a:pt x="700022" y="708034"/>
                    <a:pt x="708358" y="689599"/>
                  </a:cubicBezTo>
                  <a:close/>
                  <a:moveTo>
                    <a:pt x="711527" y="657828"/>
                  </a:moveTo>
                  <a:cubicBezTo>
                    <a:pt x="712616" y="655319"/>
                    <a:pt x="716244" y="657470"/>
                    <a:pt x="715156" y="659979"/>
                  </a:cubicBezTo>
                  <a:cubicBezTo>
                    <a:pt x="706447" y="678978"/>
                    <a:pt x="694473" y="695467"/>
                    <a:pt x="683224" y="712674"/>
                  </a:cubicBezTo>
                  <a:cubicBezTo>
                    <a:pt x="672339" y="729522"/>
                    <a:pt x="662179" y="746728"/>
                    <a:pt x="649841" y="762142"/>
                  </a:cubicBezTo>
                  <a:cubicBezTo>
                    <a:pt x="646576" y="766086"/>
                    <a:pt x="640407" y="762142"/>
                    <a:pt x="642947" y="758558"/>
                  </a:cubicBezTo>
                  <a:cubicBezTo>
                    <a:pt x="666896" y="726296"/>
                    <a:pt x="693747" y="693675"/>
                    <a:pt x="711527" y="657828"/>
                  </a:cubicBezTo>
                  <a:close/>
                  <a:moveTo>
                    <a:pt x="715813" y="619381"/>
                  </a:moveTo>
                  <a:cubicBezTo>
                    <a:pt x="716535" y="617219"/>
                    <a:pt x="719421" y="618300"/>
                    <a:pt x="718700" y="620462"/>
                  </a:cubicBezTo>
                  <a:cubicBezTo>
                    <a:pt x="712566" y="639921"/>
                    <a:pt x="698134" y="655777"/>
                    <a:pt x="686589" y="673074"/>
                  </a:cubicBezTo>
                  <a:cubicBezTo>
                    <a:pt x="673961" y="691812"/>
                    <a:pt x="660972" y="710550"/>
                    <a:pt x="649427" y="730370"/>
                  </a:cubicBezTo>
                  <a:cubicBezTo>
                    <a:pt x="646541" y="734334"/>
                    <a:pt x="640407" y="730370"/>
                    <a:pt x="642933" y="726406"/>
                  </a:cubicBezTo>
                  <a:cubicBezTo>
                    <a:pt x="655200" y="706947"/>
                    <a:pt x="668910" y="688929"/>
                    <a:pt x="682259" y="670191"/>
                  </a:cubicBezTo>
                  <a:cubicBezTo>
                    <a:pt x="693805" y="653615"/>
                    <a:pt x="708958" y="638840"/>
                    <a:pt x="715813" y="619381"/>
                  </a:cubicBezTo>
                  <a:close/>
                  <a:moveTo>
                    <a:pt x="402462" y="617557"/>
                  </a:moveTo>
                  <a:cubicBezTo>
                    <a:pt x="402102" y="643137"/>
                    <a:pt x="401384" y="667276"/>
                    <a:pt x="397430" y="692856"/>
                  </a:cubicBezTo>
                  <a:cubicBezTo>
                    <a:pt x="393476" y="721679"/>
                    <a:pt x="387006" y="750141"/>
                    <a:pt x="382693" y="778604"/>
                  </a:cubicBezTo>
                  <a:cubicBezTo>
                    <a:pt x="378380" y="806706"/>
                    <a:pt x="373348" y="834808"/>
                    <a:pt x="366878" y="862550"/>
                  </a:cubicBezTo>
                  <a:cubicBezTo>
                    <a:pt x="360768" y="887770"/>
                    <a:pt x="358970" y="911909"/>
                    <a:pt x="356454" y="937128"/>
                  </a:cubicBezTo>
                  <a:cubicBezTo>
                    <a:pt x="394914" y="934967"/>
                    <a:pt x="433733" y="935687"/>
                    <a:pt x="472192" y="937489"/>
                  </a:cubicBezTo>
                  <a:cubicBezTo>
                    <a:pt x="492680" y="938209"/>
                    <a:pt x="513168" y="938209"/>
                    <a:pt x="533296" y="939290"/>
                  </a:cubicBezTo>
                  <a:cubicBezTo>
                    <a:pt x="548751" y="939650"/>
                    <a:pt x="564207" y="937128"/>
                    <a:pt x="579303" y="937128"/>
                  </a:cubicBezTo>
                  <a:cubicBezTo>
                    <a:pt x="579303" y="936768"/>
                    <a:pt x="579303" y="936408"/>
                    <a:pt x="579303" y="935687"/>
                  </a:cubicBezTo>
                  <a:cubicBezTo>
                    <a:pt x="582898" y="909387"/>
                    <a:pt x="581101" y="882726"/>
                    <a:pt x="585054" y="855704"/>
                  </a:cubicBezTo>
                  <a:cubicBezTo>
                    <a:pt x="589727" y="825080"/>
                    <a:pt x="594759" y="794816"/>
                    <a:pt x="597275" y="763832"/>
                  </a:cubicBezTo>
                  <a:cubicBezTo>
                    <a:pt x="599432" y="735730"/>
                    <a:pt x="601588" y="708348"/>
                    <a:pt x="608777" y="681687"/>
                  </a:cubicBezTo>
                  <a:cubicBezTo>
                    <a:pt x="612731" y="665835"/>
                    <a:pt x="618122" y="650343"/>
                    <a:pt x="620279" y="634490"/>
                  </a:cubicBezTo>
                  <a:cubicBezTo>
                    <a:pt x="620998" y="629446"/>
                    <a:pt x="621357" y="624402"/>
                    <a:pt x="622795" y="619719"/>
                  </a:cubicBezTo>
                  <a:cubicBezTo>
                    <a:pt x="613090" y="621520"/>
                    <a:pt x="601588" y="620439"/>
                    <a:pt x="593681" y="620439"/>
                  </a:cubicBezTo>
                  <a:cubicBezTo>
                    <a:pt x="568880" y="620439"/>
                    <a:pt x="544079" y="620439"/>
                    <a:pt x="519637" y="620439"/>
                  </a:cubicBezTo>
                  <a:cubicBezTo>
                    <a:pt x="480459" y="620439"/>
                    <a:pt x="441640" y="618638"/>
                    <a:pt x="402462" y="617557"/>
                  </a:cubicBezTo>
                  <a:close/>
                  <a:moveTo>
                    <a:pt x="710476" y="610802"/>
                  </a:moveTo>
                  <a:cubicBezTo>
                    <a:pt x="711704" y="611159"/>
                    <a:pt x="712704" y="612322"/>
                    <a:pt x="712341" y="613932"/>
                  </a:cubicBezTo>
                  <a:cubicBezTo>
                    <a:pt x="708703" y="631461"/>
                    <a:pt x="694150" y="642551"/>
                    <a:pt x="685783" y="657935"/>
                  </a:cubicBezTo>
                  <a:cubicBezTo>
                    <a:pt x="681053" y="666521"/>
                    <a:pt x="676324" y="680115"/>
                    <a:pt x="666137" y="683692"/>
                  </a:cubicBezTo>
                  <a:cubicBezTo>
                    <a:pt x="662863" y="685123"/>
                    <a:pt x="661044" y="681546"/>
                    <a:pt x="661408" y="679042"/>
                  </a:cubicBezTo>
                  <a:cubicBezTo>
                    <a:pt x="661408" y="677968"/>
                    <a:pt x="661408" y="676895"/>
                    <a:pt x="661772" y="676180"/>
                  </a:cubicBezTo>
                  <a:cubicBezTo>
                    <a:pt x="662136" y="673675"/>
                    <a:pt x="664682" y="673318"/>
                    <a:pt x="666501" y="674033"/>
                  </a:cubicBezTo>
                  <a:cubicBezTo>
                    <a:pt x="673414" y="667594"/>
                    <a:pt x="676688" y="656861"/>
                    <a:pt x="682509" y="649706"/>
                  </a:cubicBezTo>
                  <a:cubicBezTo>
                    <a:pt x="691968" y="637901"/>
                    <a:pt x="702518" y="626811"/>
                    <a:pt x="707247" y="612501"/>
                  </a:cubicBezTo>
                  <a:cubicBezTo>
                    <a:pt x="707793" y="610891"/>
                    <a:pt x="709248" y="610444"/>
                    <a:pt x="710476" y="610802"/>
                  </a:cubicBezTo>
                  <a:close/>
                  <a:moveTo>
                    <a:pt x="389882" y="603145"/>
                  </a:moveTo>
                  <a:lnTo>
                    <a:pt x="390241" y="603145"/>
                  </a:lnTo>
                  <a:cubicBezTo>
                    <a:pt x="392398" y="602785"/>
                    <a:pt x="394195" y="602785"/>
                    <a:pt x="395992" y="603145"/>
                  </a:cubicBezTo>
                  <a:cubicBezTo>
                    <a:pt x="437327" y="604947"/>
                    <a:pt x="478302" y="607469"/>
                    <a:pt x="519637" y="607469"/>
                  </a:cubicBezTo>
                  <a:cubicBezTo>
                    <a:pt x="542282" y="607829"/>
                    <a:pt x="564207" y="607829"/>
                    <a:pt x="586492" y="607829"/>
                  </a:cubicBezTo>
                  <a:cubicBezTo>
                    <a:pt x="599072" y="607829"/>
                    <a:pt x="613450" y="606388"/>
                    <a:pt x="626749" y="608189"/>
                  </a:cubicBezTo>
                  <a:cubicBezTo>
                    <a:pt x="629984" y="601344"/>
                    <a:pt x="640048" y="606748"/>
                    <a:pt x="638251" y="613594"/>
                  </a:cubicBezTo>
                  <a:cubicBezTo>
                    <a:pt x="633578" y="639894"/>
                    <a:pt x="630702" y="666555"/>
                    <a:pt x="625670" y="693216"/>
                  </a:cubicBezTo>
                  <a:cubicBezTo>
                    <a:pt x="620638" y="720958"/>
                    <a:pt x="619560" y="749421"/>
                    <a:pt x="617044" y="777523"/>
                  </a:cubicBezTo>
                  <a:cubicBezTo>
                    <a:pt x="614168" y="803103"/>
                    <a:pt x="609855" y="829043"/>
                    <a:pt x="605901" y="854624"/>
                  </a:cubicBezTo>
                  <a:cubicBezTo>
                    <a:pt x="601948" y="882005"/>
                    <a:pt x="603026" y="909026"/>
                    <a:pt x="599432" y="936048"/>
                  </a:cubicBezTo>
                  <a:cubicBezTo>
                    <a:pt x="599072" y="940371"/>
                    <a:pt x="596556" y="943253"/>
                    <a:pt x="593321" y="944694"/>
                  </a:cubicBezTo>
                  <a:cubicBezTo>
                    <a:pt x="593321" y="948297"/>
                    <a:pt x="591165" y="951900"/>
                    <a:pt x="586492" y="951900"/>
                  </a:cubicBezTo>
                  <a:cubicBezTo>
                    <a:pt x="566364" y="951540"/>
                    <a:pt x="546595" y="956584"/>
                    <a:pt x="526467" y="956584"/>
                  </a:cubicBezTo>
                  <a:cubicBezTo>
                    <a:pt x="505979" y="956584"/>
                    <a:pt x="485491" y="955503"/>
                    <a:pt x="465003" y="954782"/>
                  </a:cubicBezTo>
                  <a:cubicBezTo>
                    <a:pt x="426184" y="952621"/>
                    <a:pt x="384131" y="955143"/>
                    <a:pt x="346031" y="946496"/>
                  </a:cubicBezTo>
                  <a:cubicBezTo>
                    <a:pt x="341718" y="945415"/>
                    <a:pt x="342436" y="939650"/>
                    <a:pt x="346031" y="938209"/>
                  </a:cubicBezTo>
                  <a:cubicBezTo>
                    <a:pt x="335607" y="888130"/>
                    <a:pt x="351422" y="836609"/>
                    <a:pt x="359330" y="787250"/>
                  </a:cubicBezTo>
                  <a:cubicBezTo>
                    <a:pt x="364362" y="755906"/>
                    <a:pt x="371551" y="725642"/>
                    <a:pt x="375864" y="694297"/>
                  </a:cubicBezTo>
                  <a:cubicBezTo>
                    <a:pt x="380177" y="666555"/>
                    <a:pt x="381615" y="640255"/>
                    <a:pt x="383052" y="612153"/>
                  </a:cubicBezTo>
                  <a:lnTo>
                    <a:pt x="383052" y="611792"/>
                  </a:lnTo>
                  <a:cubicBezTo>
                    <a:pt x="382334" y="607469"/>
                    <a:pt x="384490" y="602785"/>
                    <a:pt x="389882" y="603145"/>
                  </a:cubicBezTo>
                  <a:close/>
                  <a:moveTo>
                    <a:pt x="697941" y="588352"/>
                  </a:moveTo>
                  <a:cubicBezTo>
                    <a:pt x="699021" y="588664"/>
                    <a:pt x="699832" y="589737"/>
                    <a:pt x="699291" y="591345"/>
                  </a:cubicBezTo>
                  <a:cubicBezTo>
                    <a:pt x="693888" y="612789"/>
                    <a:pt x="679121" y="635305"/>
                    <a:pt x="664713" y="652102"/>
                  </a:cubicBezTo>
                  <a:cubicBezTo>
                    <a:pt x="662191" y="654962"/>
                    <a:pt x="657869" y="651030"/>
                    <a:pt x="659670" y="648171"/>
                  </a:cubicBezTo>
                  <a:cubicBezTo>
                    <a:pt x="671917" y="628514"/>
                    <a:pt x="685604" y="611717"/>
                    <a:pt x="694969" y="589915"/>
                  </a:cubicBezTo>
                  <a:cubicBezTo>
                    <a:pt x="695509" y="588486"/>
                    <a:pt x="696860" y="588039"/>
                    <a:pt x="697941" y="588352"/>
                  </a:cubicBezTo>
                  <a:close/>
                  <a:moveTo>
                    <a:pt x="693272" y="571182"/>
                  </a:moveTo>
                  <a:cubicBezTo>
                    <a:pt x="694202" y="571799"/>
                    <a:pt x="694667" y="572945"/>
                    <a:pt x="693737" y="574180"/>
                  </a:cubicBezTo>
                  <a:cubicBezTo>
                    <a:pt x="690760" y="578061"/>
                    <a:pt x="687784" y="581941"/>
                    <a:pt x="685179" y="586175"/>
                  </a:cubicBezTo>
                  <a:cubicBezTo>
                    <a:pt x="682947" y="589702"/>
                    <a:pt x="680715" y="593583"/>
                    <a:pt x="677366" y="596052"/>
                  </a:cubicBezTo>
                  <a:cubicBezTo>
                    <a:pt x="674390" y="597816"/>
                    <a:pt x="672157" y="594289"/>
                    <a:pt x="673273" y="592172"/>
                  </a:cubicBezTo>
                  <a:cubicBezTo>
                    <a:pt x="675134" y="588291"/>
                    <a:pt x="678854" y="584411"/>
                    <a:pt x="681459" y="580883"/>
                  </a:cubicBezTo>
                  <a:cubicBezTo>
                    <a:pt x="683691" y="577355"/>
                    <a:pt x="686296" y="573475"/>
                    <a:pt x="690016" y="571358"/>
                  </a:cubicBezTo>
                  <a:cubicBezTo>
                    <a:pt x="690946" y="570476"/>
                    <a:pt x="692341" y="570564"/>
                    <a:pt x="693272" y="571182"/>
                  </a:cubicBezTo>
                  <a:close/>
                  <a:moveTo>
                    <a:pt x="321111" y="559343"/>
                  </a:moveTo>
                  <a:cubicBezTo>
                    <a:pt x="323661" y="556894"/>
                    <a:pt x="327305" y="560742"/>
                    <a:pt x="324754" y="562840"/>
                  </a:cubicBezTo>
                  <a:cubicBezTo>
                    <a:pt x="321111" y="567038"/>
                    <a:pt x="316739" y="570885"/>
                    <a:pt x="312731" y="574733"/>
                  </a:cubicBezTo>
                  <a:cubicBezTo>
                    <a:pt x="309452" y="577181"/>
                    <a:pt x="305444" y="572984"/>
                    <a:pt x="307994" y="570186"/>
                  </a:cubicBezTo>
                  <a:cubicBezTo>
                    <a:pt x="312366" y="566338"/>
                    <a:pt x="316739" y="563190"/>
                    <a:pt x="321111" y="559343"/>
                  </a:cubicBezTo>
                  <a:close/>
                  <a:moveTo>
                    <a:pt x="339724" y="559066"/>
                  </a:moveTo>
                  <a:cubicBezTo>
                    <a:pt x="342872" y="556894"/>
                    <a:pt x="346369" y="561963"/>
                    <a:pt x="343571" y="564497"/>
                  </a:cubicBezTo>
                  <a:cubicBezTo>
                    <a:pt x="339724" y="567394"/>
                    <a:pt x="336576" y="570652"/>
                    <a:pt x="333078" y="573911"/>
                  </a:cubicBezTo>
                  <a:cubicBezTo>
                    <a:pt x="330279" y="577169"/>
                    <a:pt x="326082" y="572462"/>
                    <a:pt x="328880" y="569204"/>
                  </a:cubicBezTo>
                  <a:cubicBezTo>
                    <a:pt x="332378" y="565583"/>
                    <a:pt x="335876" y="562325"/>
                    <a:pt x="339724" y="559066"/>
                  </a:cubicBezTo>
                  <a:close/>
                  <a:moveTo>
                    <a:pt x="307097" y="556188"/>
                  </a:moveTo>
                  <a:cubicBezTo>
                    <a:pt x="309315" y="553719"/>
                    <a:pt x="313012" y="557600"/>
                    <a:pt x="310794" y="560069"/>
                  </a:cubicBezTo>
                  <a:cubicBezTo>
                    <a:pt x="308206" y="562891"/>
                    <a:pt x="305249" y="565714"/>
                    <a:pt x="302291" y="568183"/>
                  </a:cubicBezTo>
                  <a:cubicBezTo>
                    <a:pt x="299333" y="570652"/>
                    <a:pt x="296376" y="573475"/>
                    <a:pt x="293418" y="576297"/>
                  </a:cubicBezTo>
                  <a:cubicBezTo>
                    <a:pt x="290091" y="578766"/>
                    <a:pt x="286394" y="574886"/>
                    <a:pt x="288982" y="572064"/>
                  </a:cubicBezTo>
                  <a:cubicBezTo>
                    <a:pt x="294158" y="566066"/>
                    <a:pt x="301552" y="562186"/>
                    <a:pt x="307097" y="556188"/>
                  </a:cubicBezTo>
                  <a:close/>
                  <a:moveTo>
                    <a:pt x="294677" y="554657"/>
                  </a:moveTo>
                  <a:cubicBezTo>
                    <a:pt x="297931" y="552131"/>
                    <a:pt x="301907" y="556460"/>
                    <a:pt x="298654" y="558986"/>
                  </a:cubicBezTo>
                  <a:cubicBezTo>
                    <a:pt x="289978" y="566563"/>
                    <a:pt x="280940" y="574861"/>
                    <a:pt x="271179" y="581716"/>
                  </a:cubicBezTo>
                  <a:cubicBezTo>
                    <a:pt x="268649" y="583520"/>
                    <a:pt x="265757" y="579191"/>
                    <a:pt x="267926" y="576665"/>
                  </a:cubicBezTo>
                  <a:cubicBezTo>
                    <a:pt x="275518" y="568367"/>
                    <a:pt x="286001" y="562233"/>
                    <a:pt x="294677" y="554657"/>
                  </a:cubicBezTo>
                  <a:close/>
                  <a:moveTo>
                    <a:pt x="278864" y="550015"/>
                  </a:moveTo>
                  <a:cubicBezTo>
                    <a:pt x="279757" y="550985"/>
                    <a:pt x="280025" y="552661"/>
                    <a:pt x="278774" y="554072"/>
                  </a:cubicBezTo>
                  <a:cubicBezTo>
                    <a:pt x="269130" y="564655"/>
                    <a:pt x="258057" y="576297"/>
                    <a:pt x="245198" y="583000"/>
                  </a:cubicBezTo>
                  <a:cubicBezTo>
                    <a:pt x="241626" y="585116"/>
                    <a:pt x="238769" y="579825"/>
                    <a:pt x="241984" y="577355"/>
                  </a:cubicBezTo>
                  <a:cubicBezTo>
                    <a:pt x="253771" y="568889"/>
                    <a:pt x="264844" y="560775"/>
                    <a:pt x="275202" y="550191"/>
                  </a:cubicBezTo>
                  <a:cubicBezTo>
                    <a:pt x="276453" y="548780"/>
                    <a:pt x="277971" y="549045"/>
                    <a:pt x="278864" y="550015"/>
                  </a:cubicBezTo>
                  <a:close/>
                  <a:moveTo>
                    <a:pt x="249066" y="546720"/>
                  </a:moveTo>
                  <a:cubicBezTo>
                    <a:pt x="252713" y="544194"/>
                    <a:pt x="257454" y="548884"/>
                    <a:pt x="254172" y="551771"/>
                  </a:cubicBezTo>
                  <a:cubicBezTo>
                    <a:pt x="239949" y="564399"/>
                    <a:pt x="226090" y="577387"/>
                    <a:pt x="211138" y="589293"/>
                  </a:cubicBezTo>
                  <a:cubicBezTo>
                    <a:pt x="208585" y="591458"/>
                    <a:pt x="203844" y="588572"/>
                    <a:pt x="206032" y="585325"/>
                  </a:cubicBezTo>
                  <a:cubicBezTo>
                    <a:pt x="211138" y="577026"/>
                    <a:pt x="220255" y="571975"/>
                    <a:pt x="227549" y="565842"/>
                  </a:cubicBezTo>
                  <a:cubicBezTo>
                    <a:pt x="235208" y="559708"/>
                    <a:pt x="241772" y="553214"/>
                    <a:pt x="249066" y="546720"/>
                  </a:cubicBezTo>
                  <a:close/>
                  <a:moveTo>
                    <a:pt x="223616" y="546328"/>
                  </a:moveTo>
                  <a:cubicBezTo>
                    <a:pt x="226502" y="544194"/>
                    <a:pt x="230471" y="548106"/>
                    <a:pt x="227585" y="550239"/>
                  </a:cubicBezTo>
                  <a:cubicBezTo>
                    <a:pt x="213153" y="563041"/>
                    <a:pt x="197999" y="574420"/>
                    <a:pt x="182485" y="585799"/>
                  </a:cubicBezTo>
                  <a:cubicBezTo>
                    <a:pt x="178877" y="588288"/>
                    <a:pt x="175269" y="583666"/>
                    <a:pt x="178877" y="580821"/>
                  </a:cubicBezTo>
                  <a:cubicBezTo>
                    <a:pt x="194391" y="569797"/>
                    <a:pt x="209184" y="558418"/>
                    <a:pt x="223616" y="546328"/>
                  </a:cubicBezTo>
                  <a:close/>
                  <a:moveTo>
                    <a:pt x="185424" y="540139"/>
                  </a:moveTo>
                  <a:cubicBezTo>
                    <a:pt x="186878" y="539431"/>
                    <a:pt x="187605" y="541556"/>
                    <a:pt x="186514" y="542264"/>
                  </a:cubicBezTo>
                  <a:cubicBezTo>
                    <a:pt x="175970" y="549347"/>
                    <a:pt x="165788" y="556430"/>
                    <a:pt x="155607" y="563158"/>
                  </a:cubicBezTo>
                  <a:cubicBezTo>
                    <a:pt x="146880" y="569533"/>
                    <a:pt x="136699" y="574491"/>
                    <a:pt x="129791" y="581928"/>
                  </a:cubicBezTo>
                  <a:cubicBezTo>
                    <a:pt x="127245" y="585115"/>
                    <a:pt x="122882" y="580511"/>
                    <a:pt x="125427" y="578032"/>
                  </a:cubicBezTo>
                  <a:cubicBezTo>
                    <a:pt x="133063" y="570241"/>
                    <a:pt x="144335" y="565283"/>
                    <a:pt x="153425" y="559971"/>
                  </a:cubicBezTo>
                  <a:cubicBezTo>
                    <a:pt x="163970" y="553242"/>
                    <a:pt x="174515" y="546514"/>
                    <a:pt x="185424" y="540139"/>
                  </a:cubicBezTo>
                  <a:close/>
                  <a:moveTo>
                    <a:pt x="209017" y="538707"/>
                  </a:moveTo>
                  <a:cubicBezTo>
                    <a:pt x="209909" y="539615"/>
                    <a:pt x="210177" y="541159"/>
                    <a:pt x="208928" y="542430"/>
                  </a:cubicBezTo>
                  <a:cubicBezTo>
                    <a:pt x="191804" y="559498"/>
                    <a:pt x="173254" y="574024"/>
                    <a:pt x="155060" y="589277"/>
                  </a:cubicBezTo>
                  <a:cubicBezTo>
                    <a:pt x="152206" y="591456"/>
                    <a:pt x="148282" y="588187"/>
                    <a:pt x="150422" y="585282"/>
                  </a:cubicBezTo>
                  <a:cubicBezTo>
                    <a:pt x="156487" y="576203"/>
                    <a:pt x="167546" y="571482"/>
                    <a:pt x="175751" y="564582"/>
                  </a:cubicBezTo>
                  <a:cubicBezTo>
                    <a:pt x="185740" y="556230"/>
                    <a:pt x="196085" y="547877"/>
                    <a:pt x="205361" y="538798"/>
                  </a:cubicBezTo>
                  <a:cubicBezTo>
                    <a:pt x="206609" y="537527"/>
                    <a:pt x="208125" y="537799"/>
                    <a:pt x="209017" y="538707"/>
                  </a:cubicBezTo>
                  <a:close/>
                  <a:moveTo>
                    <a:pt x="172243" y="523913"/>
                  </a:moveTo>
                  <a:cubicBezTo>
                    <a:pt x="172602" y="523556"/>
                    <a:pt x="173322" y="524270"/>
                    <a:pt x="172962" y="524627"/>
                  </a:cubicBezTo>
                  <a:cubicBezTo>
                    <a:pt x="165765" y="535692"/>
                    <a:pt x="150293" y="541761"/>
                    <a:pt x="139497" y="548900"/>
                  </a:cubicBezTo>
                  <a:cubicBezTo>
                    <a:pt x="125824" y="558180"/>
                    <a:pt x="111790" y="568175"/>
                    <a:pt x="100275" y="580312"/>
                  </a:cubicBezTo>
                  <a:cubicBezTo>
                    <a:pt x="97397" y="583524"/>
                    <a:pt x="92719" y="578527"/>
                    <a:pt x="95598" y="575671"/>
                  </a:cubicBezTo>
                  <a:cubicBezTo>
                    <a:pt x="106752" y="564606"/>
                    <a:pt x="120066" y="555325"/>
                    <a:pt x="133380" y="547115"/>
                  </a:cubicBezTo>
                  <a:cubicBezTo>
                    <a:pt x="140217" y="543188"/>
                    <a:pt x="147414" y="539262"/>
                    <a:pt x="154251" y="535335"/>
                  </a:cubicBezTo>
                  <a:cubicBezTo>
                    <a:pt x="157489" y="533194"/>
                    <a:pt x="168644" y="524627"/>
                    <a:pt x="171163" y="524627"/>
                  </a:cubicBezTo>
                  <a:cubicBezTo>
                    <a:pt x="170803" y="524627"/>
                    <a:pt x="170803" y="524627"/>
                    <a:pt x="170803" y="524627"/>
                  </a:cubicBezTo>
                  <a:close/>
                  <a:moveTo>
                    <a:pt x="486511" y="503945"/>
                  </a:moveTo>
                  <a:cubicBezTo>
                    <a:pt x="502962" y="503509"/>
                    <a:pt x="519367" y="504293"/>
                    <a:pt x="534956" y="507255"/>
                  </a:cubicBezTo>
                  <a:cubicBezTo>
                    <a:pt x="540032" y="507952"/>
                    <a:pt x="537856" y="515270"/>
                    <a:pt x="532781" y="514573"/>
                  </a:cubicBezTo>
                  <a:cubicBezTo>
                    <a:pt x="502327" y="508301"/>
                    <a:pt x="469336" y="511786"/>
                    <a:pt x="438157" y="511437"/>
                  </a:cubicBezTo>
                  <a:cubicBezTo>
                    <a:pt x="436344" y="511437"/>
                    <a:pt x="435619" y="508301"/>
                    <a:pt x="437794" y="507952"/>
                  </a:cubicBezTo>
                  <a:cubicBezTo>
                    <a:pt x="453565" y="506036"/>
                    <a:pt x="470061" y="504380"/>
                    <a:pt x="486511" y="503945"/>
                  </a:cubicBezTo>
                  <a:close/>
                  <a:moveTo>
                    <a:pt x="493350" y="492573"/>
                  </a:moveTo>
                  <a:cubicBezTo>
                    <a:pt x="522167" y="491806"/>
                    <a:pt x="550984" y="492189"/>
                    <a:pt x="579441" y="493339"/>
                  </a:cubicBezTo>
                  <a:cubicBezTo>
                    <a:pt x="584484" y="493339"/>
                    <a:pt x="584484" y="501003"/>
                    <a:pt x="579441" y="501003"/>
                  </a:cubicBezTo>
                  <a:cubicBezTo>
                    <a:pt x="548462" y="501769"/>
                    <a:pt x="517844" y="499853"/>
                    <a:pt x="486866" y="499853"/>
                  </a:cubicBezTo>
                  <a:cubicBezTo>
                    <a:pt x="460570" y="499853"/>
                    <a:pt x="433914" y="502536"/>
                    <a:pt x="407979" y="498320"/>
                  </a:cubicBezTo>
                  <a:cubicBezTo>
                    <a:pt x="405457" y="497937"/>
                    <a:pt x="406178" y="493339"/>
                    <a:pt x="408699" y="493722"/>
                  </a:cubicBezTo>
                  <a:cubicBezTo>
                    <a:pt x="436436" y="497554"/>
                    <a:pt x="464893" y="492956"/>
                    <a:pt x="493350" y="492573"/>
                  </a:cubicBezTo>
                  <a:close/>
                  <a:moveTo>
                    <a:pt x="991866" y="472429"/>
                  </a:moveTo>
                  <a:cubicBezTo>
                    <a:pt x="993764" y="472429"/>
                    <a:pt x="995662" y="473689"/>
                    <a:pt x="995662" y="476209"/>
                  </a:cubicBezTo>
                  <a:cubicBezTo>
                    <a:pt x="995662" y="517250"/>
                    <a:pt x="994972" y="558290"/>
                    <a:pt x="995317" y="599331"/>
                  </a:cubicBezTo>
                  <a:cubicBezTo>
                    <a:pt x="995317" y="602571"/>
                    <a:pt x="990485" y="602211"/>
                    <a:pt x="990485" y="598971"/>
                  </a:cubicBezTo>
                  <a:cubicBezTo>
                    <a:pt x="988759" y="558290"/>
                    <a:pt x="988069" y="517250"/>
                    <a:pt x="988069" y="476209"/>
                  </a:cubicBezTo>
                  <a:cubicBezTo>
                    <a:pt x="988069" y="473689"/>
                    <a:pt x="989967" y="472429"/>
                    <a:pt x="991866" y="472429"/>
                  </a:cubicBezTo>
                  <a:close/>
                  <a:moveTo>
                    <a:pt x="1007382" y="470009"/>
                  </a:moveTo>
                  <a:cubicBezTo>
                    <a:pt x="1009034" y="469516"/>
                    <a:pt x="1010909" y="470143"/>
                    <a:pt x="1011445" y="472292"/>
                  </a:cubicBezTo>
                  <a:cubicBezTo>
                    <a:pt x="1016089" y="489483"/>
                    <a:pt x="1015017" y="509898"/>
                    <a:pt x="1015017" y="527090"/>
                  </a:cubicBezTo>
                  <a:cubicBezTo>
                    <a:pt x="1015375" y="544997"/>
                    <a:pt x="1017875" y="565054"/>
                    <a:pt x="1013589" y="581888"/>
                  </a:cubicBezTo>
                  <a:cubicBezTo>
                    <a:pt x="1012517" y="585111"/>
                    <a:pt x="1007873" y="583678"/>
                    <a:pt x="1008588" y="580813"/>
                  </a:cubicBezTo>
                  <a:cubicBezTo>
                    <a:pt x="1011445" y="563622"/>
                    <a:pt x="1008588" y="544639"/>
                    <a:pt x="1008231" y="527090"/>
                  </a:cubicBezTo>
                  <a:cubicBezTo>
                    <a:pt x="1007873" y="509540"/>
                    <a:pt x="1007516" y="491632"/>
                    <a:pt x="1004659" y="474441"/>
                  </a:cubicBezTo>
                  <a:cubicBezTo>
                    <a:pt x="1004301" y="472113"/>
                    <a:pt x="1005730" y="470501"/>
                    <a:pt x="1007382" y="470009"/>
                  </a:cubicBezTo>
                  <a:close/>
                  <a:moveTo>
                    <a:pt x="227750" y="392713"/>
                  </a:moveTo>
                  <a:cubicBezTo>
                    <a:pt x="228123" y="390206"/>
                    <a:pt x="232232" y="390206"/>
                    <a:pt x="232232" y="392713"/>
                  </a:cubicBezTo>
                  <a:cubicBezTo>
                    <a:pt x="232606" y="407042"/>
                    <a:pt x="231112" y="422086"/>
                    <a:pt x="232606" y="436056"/>
                  </a:cubicBezTo>
                  <a:cubicBezTo>
                    <a:pt x="232979" y="442146"/>
                    <a:pt x="235220" y="450384"/>
                    <a:pt x="231112" y="455758"/>
                  </a:cubicBezTo>
                  <a:cubicBezTo>
                    <a:pt x="228497" y="459698"/>
                    <a:pt x="222894" y="456116"/>
                    <a:pt x="224762" y="452176"/>
                  </a:cubicBezTo>
                  <a:cubicBezTo>
                    <a:pt x="228123" y="445011"/>
                    <a:pt x="225882" y="432474"/>
                    <a:pt x="226629" y="424594"/>
                  </a:cubicBezTo>
                  <a:cubicBezTo>
                    <a:pt x="227003" y="414206"/>
                    <a:pt x="227376" y="403460"/>
                    <a:pt x="227750" y="392713"/>
                  </a:cubicBezTo>
                  <a:close/>
                  <a:moveTo>
                    <a:pt x="251955" y="353041"/>
                  </a:moveTo>
                  <a:cubicBezTo>
                    <a:pt x="251955" y="350519"/>
                    <a:pt x="255519" y="350879"/>
                    <a:pt x="255519" y="353402"/>
                  </a:cubicBezTo>
                  <a:cubicBezTo>
                    <a:pt x="255875" y="369256"/>
                    <a:pt x="251955" y="385470"/>
                    <a:pt x="250173" y="401684"/>
                  </a:cubicBezTo>
                  <a:cubicBezTo>
                    <a:pt x="248748" y="418980"/>
                    <a:pt x="247679" y="436275"/>
                    <a:pt x="247322" y="454291"/>
                  </a:cubicBezTo>
                  <a:cubicBezTo>
                    <a:pt x="247322" y="459696"/>
                    <a:pt x="238769" y="459696"/>
                    <a:pt x="239125" y="453931"/>
                  </a:cubicBezTo>
                  <a:cubicBezTo>
                    <a:pt x="239125" y="438437"/>
                    <a:pt x="240194" y="422583"/>
                    <a:pt x="242689" y="407089"/>
                  </a:cubicBezTo>
                  <a:cubicBezTo>
                    <a:pt x="245540" y="389433"/>
                    <a:pt x="251599" y="370697"/>
                    <a:pt x="251955" y="353041"/>
                  </a:cubicBezTo>
                  <a:close/>
                  <a:moveTo>
                    <a:pt x="276954" y="291633"/>
                  </a:moveTo>
                  <a:cubicBezTo>
                    <a:pt x="276954" y="290194"/>
                    <a:pt x="279113" y="290554"/>
                    <a:pt x="279113" y="291992"/>
                  </a:cubicBezTo>
                  <a:cubicBezTo>
                    <a:pt x="281272" y="348452"/>
                    <a:pt x="264719" y="404552"/>
                    <a:pt x="262920" y="460652"/>
                  </a:cubicBezTo>
                  <a:cubicBezTo>
                    <a:pt x="262560" y="466046"/>
                    <a:pt x="254644" y="466046"/>
                    <a:pt x="254644" y="460652"/>
                  </a:cubicBezTo>
                  <a:cubicBezTo>
                    <a:pt x="255004" y="430085"/>
                    <a:pt x="263280" y="399877"/>
                    <a:pt x="265799" y="369310"/>
                  </a:cubicBezTo>
                  <a:cubicBezTo>
                    <a:pt x="267958" y="343058"/>
                    <a:pt x="271556" y="317165"/>
                    <a:pt x="276954" y="291633"/>
                  </a:cubicBezTo>
                  <a:close/>
                  <a:moveTo>
                    <a:pt x="344482" y="52752"/>
                  </a:moveTo>
                  <a:cubicBezTo>
                    <a:pt x="344482" y="53112"/>
                    <a:pt x="344482" y="53832"/>
                    <a:pt x="344482" y="54552"/>
                  </a:cubicBezTo>
                  <a:cubicBezTo>
                    <a:pt x="341604" y="90189"/>
                    <a:pt x="333328" y="124745"/>
                    <a:pt x="327211" y="160022"/>
                  </a:cubicBezTo>
                  <a:cubicBezTo>
                    <a:pt x="321094" y="196019"/>
                    <a:pt x="314977" y="232015"/>
                    <a:pt x="309939" y="268372"/>
                  </a:cubicBezTo>
                  <a:cubicBezTo>
                    <a:pt x="308140" y="280970"/>
                    <a:pt x="305981" y="293929"/>
                    <a:pt x="304182" y="306888"/>
                  </a:cubicBezTo>
                  <a:cubicBezTo>
                    <a:pt x="301664" y="329206"/>
                    <a:pt x="298785" y="351164"/>
                    <a:pt x="296626" y="373481"/>
                  </a:cubicBezTo>
                  <a:cubicBezTo>
                    <a:pt x="294107" y="392200"/>
                    <a:pt x="289430" y="411638"/>
                    <a:pt x="289430" y="430356"/>
                  </a:cubicBezTo>
                  <a:cubicBezTo>
                    <a:pt x="289070" y="445114"/>
                    <a:pt x="285832" y="460593"/>
                    <a:pt x="287631" y="474992"/>
                  </a:cubicBezTo>
                  <a:cubicBezTo>
                    <a:pt x="288710" y="483991"/>
                    <a:pt x="278995" y="485791"/>
                    <a:pt x="275397" y="481471"/>
                  </a:cubicBezTo>
                  <a:cubicBezTo>
                    <a:pt x="236537" y="481831"/>
                    <a:pt x="197676" y="485071"/>
                    <a:pt x="158816" y="487231"/>
                  </a:cubicBezTo>
                  <a:cubicBezTo>
                    <a:pt x="138666" y="489030"/>
                    <a:pt x="119236" y="488670"/>
                    <a:pt x="99446" y="487231"/>
                  </a:cubicBezTo>
                  <a:cubicBezTo>
                    <a:pt x="87572" y="486871"/>
                    <a:pt x="75338" y="487231"/>
                    <a:pt x="63824" y="484351"/>
                  </a:cubicBezTo>
                  <a:cubicBezTo>
                    <a:pt x="56628" y="524667"/>
                    <a:pt x="68502" y="565703"/>
                    <a:pt x="63104" y="606379"/>
                  </a:cubicBezTo>
                  <a:cubicBezTo>
                    <a:pt x="91890" y="598820"/>
                    <a:pt x="125353" y="603499"/>
                    <a:pt x="154858" y="604219"/>
                  </a:cubicBezTo>
                  <a:cubicBezTo>
                    <a:pt x="159176" y="604219"/>
                    <a:pt x="163494" y="604579"/>
                    <a:pt x="167811" y="604579"/>
                  </a:cubicBezTo>
                  <a:cubicBezTo>
                    <a:pt x="168531" y="604579"/>
                    <a:pt x="168891" y="604579"/>
                    <a:pt x="169610" y="604579"/>
                  </a:cubicBezTo>
                  <a:cubicBezTo>
                    <a:pt x="178966" y="604219"/>
                    <a:pt x="188321" y="604579"/>
                    <a:pt x="197676" y="604579"/>
                  </a:cubicBezTo>
                  <a:cubicBezTo>
                    <a:pt x="199115" y="604579"/>
                    <a:pt x="200915" y="604579"/>
                    <a:pt x="202714" y="604579"/>
                  </a:cubicBezTo>
                  <a:cubicBezTo>
                    <a:pt x="204153" y="604579"/>
                    <a:pt x="205952" y="604579"/>
                    <a:pt x="207391" y="604579"/>
                  </a:cubicBezTo>
                  <a:cubicBezTo>
                    <a:pt x="211349" y="604579"/>
                    <a:pt x="215667" y="604219"/>
                    <a:pt x="219985" y="604219"/>
                  </a:cubicBezTo>
                  <a:cubicBezTo>
                    <a:pt x="222504" y="604219"/>
                    <a:pt x="225022" y="604219"/>
                    <a:pt x="227541" y="604219"/>
                  </a:cubicBezTo>
                  <a:cubicBezTo>
                    <a:pt x="232579" y="603499"/>
                    <a:pt x="237616" y="603499"/>
                    <a:pt x="242294" y="603499"/>
                  </a:cubicBezTo>
                  <a:cubicBezTo>
                    <a:pt x="247691" y="603499"/>
                    <a:pt x="253448" y="603139"/>
                    <a:pt x="258845" y="602779"/>
                  </a:cubicBezTo>
                  <a:cubicBezTo>
                    <a:pt x="267121" y="602419"/>
                    <a:pt x="268920" y="612858"/>
                    <a:pt x="264242" y="617898"/>
                  </a:cubicBezTo>
                  <a:cubicBezTo>
                    <a:pt x="264962" y="618978"/>
                    <a:pt x="265322" y="620058"/>
                    <a:pt x="264962" y="621498"/>
                  </a:cubicBezTo>
                  <a:cubicBezTo>
                    <a:pt x="258485" y="677292"/>
                    <a:pt x="254527" y="733087"/>
                    <a:pt x="243373" y="787802"/>
                  </a:cubicBezTo>
                  <a:cubicBezTo>
                    <a:pt x="237616" y="816959"/>
                    <a:pt x="235817" y="845756"/>
                    <a:pt x="231859" y="875273"/>
                  </a:cubicBezTo>
                  <a:cubicBezTo>
                    <a:pt x="231859" y="875273"/>
                    <a:pt x="231859" y="875633"/>
                    <a:pt x="231859" y="876353"/>
                  </a:cubicBezTo>
                  <a:cubicBezTo>
                    <a:pt x="231499" y="902630"/>
                    <a:pt x="228980" y="930348"/>
                    <a:pt x="218186" y="954825"/>
                  </a:cubicBezTo>
                  <a:cubicBezTo>
                    <a:pt x="216747" y="957345"/>
                    <a:pt x="213508" y="956985"/>
                    <a:pt x="211709" y="955185"/>
                  </a:cubicBezTo>
                  <a:cubicBezTo>
                    <a:pt x="209910" y="956265"/>
                    <a:pt x="207031" y="955545"/>
                    <a:pt x="207391" y="953026"/>
                  </a:cubicBezTo>
                  <a:cubicBezTo>
                    <a:pt x="207391" y="951586"/>
                    <a:pt x="207751" y="950506"/>
                    <a:pt x="207751" y="949066"/>
                  </a:cubicBezTo>
                  <a:cubicBezTo>
                    <a:pt x="175727" y="953026"/>
                    <a:pt x="142264" y="951226"/>
                    <a:pt x="110600" y="950146"/>
                  </a:cubicBezTo>
                  <a:cubicBezTo>
                    <a:pt x="77857" y="949426"/>
                    <a:pt x="44394" y="949066"/>
                    <a:pt x="11650" y="945466"/>
                  </a:cubicBezTo>
                  <a:cubicBezTo>
                    <a:pt x="13809" y="966344"/>
                    <a:pt x="15249" y="986862"/>
                    <a:pt x="17048" y="1007740"/>
                  </a:cubicBezTo>
                  <a:cubicBezTo>
                    <a:pt x="18847" y="1029698"/>
                    <a:pt x="16328" y="1050936"/>
                    <a:pt x="14889" y="1072894"/>
                  </a:cubicBezTo>
                  <a:cubicBezTo>
                    <a:pt x="42955" y="1068574"/>
                    <a:pt x="73179" y="1069294"/>
                    <a:pt x="101245" y="1069294"/>
                  </a:cubicBezTo>
                  <a:cubicBezTo>
                    <a:pt x="130750" y="1069294"/>
                    <a:pt x="159895" y="1071094"/>
                    <a:pt x="189400" y="1073254"/>
                  </a:cubicBezTo>
                  <a:cubicBezTo>
                    <a:pt x="195517" y="1069654"/>
                    <a:pt x="205232" y="1072534"/>
                    <a:pt x="204513" y="1081533"/>
                  </a:cubicBezTo>
                  <a:cubicBezTo>
                    <a:pt x="203073" y="1098811"/>
                    <a:pt x="195157" y="1116090"/>
                    <a:pt x="195517" y="1133368"/>
                  </a:cubicBezTo>
                  <a:cubicBezTo>
                    <a:pt x="195877" y="1151366"/>
                    <a:pt x="193718" y="1168645"/>
                    <a:pt x="191199" y="1186643"/>
                  </a:cubicBezTo>
                  <a:cubicBezTo>
                    <a:pt x="185802" y="1223719"/>
                    <a:pt x="181125" y="1260796"/>
                    <a:pt x="173928" y="1297512"/>
                  </a:cubicBezTo>
                  <a:cubicBezTo>
                    <a:pt x="166372" y="1337828"/>
                    <a:pt x="166372" y="1379224"/>
                    <a:pt x="158816" y="1419540"/>
                  </a:cubicBezTo>
                  <a:cubicBezTo>
                    <a:pt x="152339" y="1451937"/>
                    <a:pt x="142984" y="1485414"/>
                    <a:pt x="139746" y="1518171"/>
                  </a:cubicBezTo>
                  <a:cubicBezTo>
                    <a:pt x="145862" y="1518171"/>
                    <a:pt x="156657" y="1517451"/>
                    <a:pt x="158456" y="1517811"/>
                  </a:cubicBezTo>
                  <a:cubicBezTo>
                    <a:pt x="172489" y="1517811"/>
                    <a:pt x="186882" y="1517091"/>
                    <a:pt x="200915" y="1517451"/>
                  </a:cubicBezTo>
                  <a:cubicBezTo>
                    <a:pt x="222144" y="1517451"/>
                    <a:pt x="243013" y="1517811"/>
                    <a:pt x="264242" y="1518171"/>
                  </a:cubicBezTo>
                  <a:cubicBezTo>
                    <a:pt x="262803" y="1508092"/>
                    <a:pt x="264242" y="1496573"/>
                    <a:pt x="265322" y="1486854"/>
                  </a:cubicBezTo>
                  <a:cubicBezTo>
                    <a:pt x="266042" y="1478575"/>
                    <a:pt x="267841" y="1471016"/>
                    <a:pt x="270359" y="1463816"/>
                  </a:cubicBezTo>
                  <a:cubicBezTo>
                    <a:pt x="272518" y="1450138"/>
                    <a:pt x="275037" y="1436459"/>
                    <a:pt x="276836" y="1422780"/>
                  </a:cubicBezTo>
                  <a:cubicBezTo>
                    <a:pt x="282233" y="1383904"/>
                    <a:pt x="286191" y="1345028"/>
                    <a:pt x="290869" y="1305791"/>
                  </a:cubicBezTo>
                  <a:cubicBezTo>
                    <a:pt x="299864" y="1230199"/>
                    <a:pt x="309220" y="1154606"/>
                    <a:pt x="321453" y="1079373"/>
                  </a:cubicBezTo>
                  <a:cubicBezTo>
                    <a:pt x="321813" y="1077574"/>
                    <a:pt x="322533" y="1076134"/>
                    <a:pt x="323253" y="1075054"/>
                  </a:cubicBezTo>
                  <a:cubicBezTo>
                    <a:pt x="323972" y="1073254"/>
                    <a:pt x="325411" y="1072174"/>
                    <a:pt x="327571" y="1071454"/>
                  </a:cubicBezTo>
                  <a:cubicBezTo>
                    <a:pt x="362113" y="1063175"/>
                    <a:pt x="401693" y="1067495"/>
                    <a:pt x="436595" y="1068934"/>
                  </a:cubicBezTo>
                  <a:cubicBezTo>
                    <a:pt x="479414" y="1070374"/>
                    <a:pt x="522232" y="1071454"/>
                    <a:pt x="565410" y="1072174"/>
                  </a:cubicBezTo>
                  <a:cubicBezTo>
                    <a:pt x="567209" y="1072174"/>
                    <a:pt x="569008" y="1072534"/>
                    <a:pt x="570088" y="1073974"/>
                  </a:cubicBezTo>
                  <a:cubicBezTo>
                    <a:pt x="574406" y="1075054"/>
                    <a:pt x="578004" y="1079373"/>
                    <a:pt x="576205" y="1085493"/>
                  </a:cubicBezTo>
                  <a:cubicBezTo>
                    <a:pt x="565410" y="1118610"/>
                    <a:pt x="565050" y="1157126"/>
                    <a:pt x="559653" y="1192042"/>
                  </a:cubicBezTo>
                  <a:cubicBezTo>
                    <a:pt x="553536" y="1230559"/>
                    <a:pt x="551377" y="1269795"/>
                    <a:pt x="546340" y="1308671"/>
                  </a:cubicBezTo>
                  <a:cubicBezTo>
                    <a:pt x="541662" y="1345748"/>
                    <a:pt x="538424" y="1382824"/>
                    <a:pt x="531947" y="1419540"/>
                  </a:cubicBezTo>
                  <a:cubicBezTo>
                    <a:pt x="526910" y="1449778"/>
                    <a:pt x="516115" y="1480375"/>
                    <a:pt x="511797" y="1510972"/>
                  </a:cubicBezTo>
                  <a:cubicBezTo>
                    <a:pt x="529428" y="1509172"/>
                    <a:pt x="546700" y="1512771"/>
                    <a:pt x="564331" y="1514931"/>
                  </a:cubicBezTo>
                  <a:cubicBezTo>
                    <a:pt x="588798" y="1515291"/>
                    <a:pt x="612906" y="1516731"/>
                    <a:pt x="637374" y="1515651"/>
                  </a:cubicBezTo>
                  <a:cubicBezTo>
                    <a:pt x="637014" y="1482174"/>
                    <a:pt x="643491" y="1448338"/>
                    <a:pt x="649967" y="1415581"/>
                  </a:cubicBezTo>
                  <a:cubicBezTo>
                    <a:pt x="657523" y="1376705"/>
                    <a:pt x="660402" y="1337468"/>
                    <a:pt x="668318" y="1298232"/>
                  </a:cubicBezTo>
                  <a:cubicBezTo>
                    <a:pt x="676234" y="1257916"/>
                    <a:pt x="680552" y="1215440"/>
                    <a:pt x="682711" y="1174404"/>
                  </a:cubicBezTo>
                  <a:cubicBezTo>
                    <a:pt x="683430" y="1156406"/>
                    <a:pt x="683790" y="1138048"/>
                    <a:pt x="685589" y="1120409"/>
                  </a:cubicBezTo>
                  <a:cubicBezTo>
                    <a:pt x="686309" y="1113930"/>
                    <a:pt x="686309" y="1106731"/>
                    <a:pt x="688468" y="1100611"/>
                  </a:cubicBezTo>
                  <a:cubicBezTo>
                    <a:pt x="690627" y="1094852"/>
                    <a:pt x="694944" y="1086933"/>
                    <a:pt x="693505" y="1080453"/>
                  </a:cubicBezTo>
                  <a:cubicBezTo>
                    <a:pt x="691346" y="1070734"/>
                    <a:pt x="702860" y="1065695"/>
                    <a:pt x="708977" y="1070374"/>
                  </a:cubicBezTo>
                  <a:cubicBezTo>
                    <a:pt x="744599" y="1069654"/>
                    <a:pt x="779861" y="1068934"/>
                    <a:pt x="815483" y="1069654"/>
                  </a:cubicBezTo>
                  <a:cubicBezTo>
                    <a:pt x="834914" y="1070374"/>
                    <a:pt x="854344" y="1071454"/>
                    <a:pt x="873774" y="1072174"/>
                  </a:cubicBezTo>
                  <a:cubicBezTo>
                    <a:pt x="886367" y="1072534"/>
                    <a:pt x="899681" y="1074334"/>
                    <a:pt x="912634" y="1073974"/>
                  </a:cubicBezTo>
                  <a:cubicBezTo>
                    <a:pt x="912634" y="1032218"/>
                    <a:pt x="912634" y="990462"/>
                    <a:pt x="912994" y="948706"/>
                  </a:cubicBezTo>
                  <a:cubicBezTo>
                    <a:pt x="881690" y="953746"/>
                    <a:pt x="848227" y="953386"/>
                    <a:pt x="816923" y="953386"/>
                  </a:cubicBezTo>
                  <a:cubicBezTo>
                    <a:pt x="797852" y="953386"/>
                    <a:pt x="779142" y="952306"/>
                    <a:pt x="760431" y="952306"/>
                  </a:cubicBezTo>
                  <a:cubicBezTo>
                    <a:pt x="748917" y="951946"/>
                    <a:pt x="737763" y="953026"/>
                    <a:pt x="726608" y="950146"/>
                  </a:cubicBezTo>
                  <a:cubicBezTo>
                    <a:pt x="726249" y="950146"/>
                    <a:pt x="725529" y="949786"/>
                    <a:pt x="725169" y="949426"/>
                  </a:cubicBezTo>
                  <a:cubicBezTo>
                    <a:pt x="722650" y="952666"/>
                    <a:pt x="716893" y="949066"/>
                    <a:pt x="717973" y="945106"/>
                  </a:cubicBezTo>
                  <a:cubicBezTo>
                    <a:pt x="720132" y="932868"/>
                    <a:pt x="717253" y="918829"/>
                    <a:pt x="718692" y="905870"/>
                  </a:cubicBezTo>
                  <a:cubicBezTo>
                    <a:pt x="720132" y="892911"/>
                    <a:pt x="721211" y="879233"/>
                    <a:pt x="722650" y="865914"/>
                  </a:cubicBezTo>
                  <a:cubicBezTo>
                    <a:pt x="725529" y="837117"/>
                    <a:pt x="729487" y="807960"/>
                    <a:pt x="734165" y="779522"/>
                  </a:cubicBezTo>
                  <a:cubicBezTo>
                    <a:pt x="739202" y="748565"/>
                    <a:pt x="744599" y="718688"/>
                    <a:pt x="746398" y="687731"/>
                  </a:cubicBezTo>
                  <a:cubicBezTo>
                    <a:pt x="747838" y="663254"/>
                    <a:pt x="749637" y="638056"/>
                    <a:pt x="753595" y="613578"/>
                  </a:cubicBezTo>
                  <a:cubicBezTo>
                    <a:pt x="754674" y="605659"/>
                    <a:pt x="762230" y="605299"/>
                    <a:pt x="767268" y="608539"/>
                  </a:cubicBezTo>
                  <a:cubicBezTo>
                    <a:pt x="803609" y="607819"/>
                    <a:pt x="839591" y="606379"/>
                    <a:pt x="875573" y="606739"/>
                  </a:cubicBezTo>
                  <a:cubicBezTo>
                    <a:pt x="905078" y="606739"/>
                    <a:pt x="936382" y="604939"/>
                    <a:pt x="965527" y="609979"/>
                  </a:cubicBezTo>
                  <a:cubicBezTo>
                    <a:pt x="964088" y="585501"/>
                    <a:pt x="963728" y="561383"/>
                    <a:pt x="964088" y="536906"/>
                  </a:cubicBezTo>
                  <a:cubicBezTo>
                    <a:pt x="964088" y="518907"/>
                    <a:pt x="964088" y="500549"/>
                    <a:pt x="966967" y="482911"/>
                  </a:cubicBezTo>
                  <a:cubicBezTo>
                    <a:pt x="939980" y="490470"/>
                    <a:pt x="906877" y="487231"/>
                    <a:pt x="879171" y="486510"/>
                  </a:cubicBezTo>
                  <a:cubicBezTo>
                    <a:pt x="846428" y="485791"/>
                    <a:pt x="814044" y="485071"/>
                    <a:pt x="781301" y="484351"/>
                  </a:cubicBezTo>
                  <a:cubicBezTo>
                    <a:pt x="772665" y="484351"/>
                    <a:pt x="772305" y="472472"/>
                    <a:pt x="779502" y="470672"/>
                  </a:cubicBezTo>
                  <a:cubicBezTo>
                    <a:pt x="801091" y="341085"/>
                    <a:pt x="809726" y="186300"/>
                    <a:pt x="830596" y="58152"/>
                  </a:cubicBezTo>
                  <a:cubicBezTo>
                    <a:pt x="794254" y="57792"/>
                    <a:pt x="757193" y="59592"/>
                    <a:pt x="721211" y="54552"/>
                  </a:cubicBezTo>
                  <a:cubicBezTo>
                    <a:pt x="721211" y="54912"/>
                    <a:pt x="720851" y="55632"/>
                    <a:pt x="720851" y="55992"/>
                  </a:cubicBezTo>
                  <a:cubicBezTo>
                    <a:pt x="715454" y="69311"/>
                    <a:pt x="716174" y="89469"/>
                    <a:pt x="713655" y="103868"/>
                  </a:cubicBezTo>
                  <a:cubicBezTo>
                    <a:pt x="711136" y="121866"/>
                    <a:pt x="707898" y="140224"/>
                    <a:pt x="705019" y="158222"/>
                  </a:cubicBezTo>
                  <a:cubicBezTo>
                    <a:pt x="699982" y="190259"/>
                    <a:pt x="694944" y="221936"/>
                    <a:pt x="689547" y="253613"/>
                  </a:cubicBezTo>
                  <a:cubicBezTo>
                    <a:pt x="688468" y="257933"/>
                    <a:pt x="688108" y="262612"/>
                    <a:pt x="687388" y="266932"/>
                  </a:cubicBezTo>
                  <a:cubicBezTo>
                    <a:pt x="685589" y="276291"/>
                    <a:pt x="684150" y="286010"/>
                    <a:pt x="682711" y="295369"/>
                  </a:cubicBezTo>
                  <a:cubicBezTo>
                    <a:pt x="680552" y="308328"/>
                    <a:pt x="678753" y="321286"/>
                    <a:pt x="676594" y="334245"/>
                  </a:cubicBezTo>
                  <a:cubicBezTo>
                    <a:pt x="675874" y="337845"/>
                    <a:pt x="675155" y="341445"/>
                    <a:pt x="674435" y="344685"/>
                  </a:cubicBezTo>
                  <a:cubicBezTo>
                    <a:pt x="671197" y="363042"/>
                    <a:pt x="668318" y="381401"/>
                    <a:pt x="665799" y="399759"/>
                  </a:cubicBezTo>
                  <a:cubicBezTo>
                    <a:pt x="666159" y="424237"/>
                    <a:pt x="671916" y="450874"/>
                    <a:pt x="660762" y="473552"/>
                  </a:cubicBezTo>
                  <a:cubicBezTo>
                    <a:pt x="665080" y="476432"/>
                    <a:pt x="663640" y="485071"/>
                    <a:pt x="657164" y="485071"/>
                  </a:cubicBezTo>
                  <a:cubicBezTo>
                    <a:pt x="650327" y="484711"/>
                    <a:pt x="643491" y="484711"/>
                    <a:pt x="636654" y="484711"/>
                  </a:cubicBezTo>
                  <a:cubicBezTo>
                    <a:pt x="615425" y="486871"/>
                    <a:pt x="593476" y="485071"/>
                    <a:pt x="571527" y="483991"/>
                  </a:cubicBezTo>
                  <a:cubicBezTo>
                    <a:pt x="558933" y="483631"/>
                    <a:pt x="546340" y="483271"/>
                    <a:pt x="533746" y="483271"/>
                  </a:cubicBezTo>
                  <a:cubicBezTo>
                    <a:pt x="513596" y="483271"/>
                    <a:pt x="493806" y="483271"/>
                    <a:pt x="473657" y="483271"/>
                  </a:cubicBezTo>
                  <a:cubicBezTo>
                    <a:pt x="454946" y="482911"/>
                    <a:pt x="432997" y="478951"/>
                    <a:pt x="414647" y="482551"/>
                  </a:cubicBezTo>
                  <a:lnTo>
                    <a:pt x="414287" y="482551"/>
                  </a:lnTo>
                  <a:cubicBezTo>
                    <a:pt x="412488" y="484351"/>
                    <a:pt x="409249" y="484711"/>
                    <a:pt x="407810" y="481831"/>
                  </a:cubicBezTo>
                  <a:cubicBezTo>
                    <a:pt x="401693" y="468872"/>
                    <a:pt x="404212" y="456633"/>
                    <a:pt x="406731" y="442955"/>
                  </a:cubicBezTo>
                  <a:cubicBezTo>
                    <a:pt x="409609" y="425316"/>
                    <a:pt x="407090" y="406958"/>
                    <a:pt x="410689" y="389680"/>
                  </a:cubicBezTo>
                  <a:cubicBezTo>
                    <a:pt x="414647" y="367722"/>
                    <a:pt x="420044" y="346124"/>
                    <a:pt x="424002" y="324526"/>
                  </a:cubicBezTo>
                  <a:cubicBezTo>
                    <a:pt x="425801" y="310128"/>
                    <a:pt x="427960" y="295729"/>
                    <a:pt x="429759" y="281330"/>
                  </a:cubicBezTo>
                  <a:cubicBezTo>
                    <a:pt x="430119" y="279890"/>
                    <a:pt x="430119" y="278451"/>
                    <a:pt x="430119" y="277011"/>
                  </a:cubicBezTo>
                  <a:cubicBezTo>
                    <a:pt x="432637" y="237415"/>
                    <a:pt x="438394" y="198538"/>
                    <a:pt x="445951" y="159662"/>
                  </a:cubicBezTo>
                  <a:cubicBezTo>
                    <a:pt x="446670" y="155343"/>
                    <a:pt x="447390" y="151383"/>
                    <a:pt x="448110" y="147063"/>
                  </a:cubicBezTo>
                  <a:cubicBezTo>
                    <a:pt x="450628" y="131585"/>
                    <a:pt x="453867" y="115026"/>
                    <a:pt x="456745" y="98828"/>
                  </a:cubicBezTo>
                  <a:cubicBezTo>
                    <a:pt x="457825" y="90189"/>
                    <a:pt x="458544" y="81550"/>
                    <a:pt x="460343" y="72910"/>
                  </a:cubicBezTo>
                  <a:cubicBezTo>
                    <a:pt x="461063" y="68231"/>
                    <a:pt x="461423" y="63911"/>
                    <a:pt x="461423" y="59592"/>
                  </a:cubicBezTo>
                  <a:cubicBezTo>
                    <a:pt x="460703" y="59592"/>
                    <a:pt x="459984" y="59232"/>
                    <a:pt x="458904" y="59232"/>
                  </a:cubicBezTo>
                  <a:cubicBezTo>
                    <a:pt x="440913" y="52752"/>
                    <a:pt x="416805" y="55992"/>
                    <a:pt x="397735" y="55632"/>
                  </a:cubicBezTo>
                  <a:cubicBezTo>
                    <a:pt x="380104" y="54912"/>
                    <a:pt x="362473" y="54552"/>
                    <a:pt x="344482" y="52752"/>
                  </a:cubicBezTo>
                  <a:close/>
                  <a:moveTo>
                    <a:pt x="807522" y="38714"/>
                  </a:moveTo>
                  <a:cubicBezTo>
                    <a:pt x="818542" y="38354"/>
                    <a:pt x="829516" y="38534"/>
                    <a:pt x="840311" y="40874"/>
                  </a:cubicBezTo>
                  <a:cubicBezTo>
                    <a:pt x="844269" y="41594"/>
                    <a:pt x="846428" y="44833"/>
                    <a:pt x="846428" y="48433"/>
                  </a:cubicBezTo>
                  <a:cubicBezTo>
                    <a:pt x="848587" y="49873"/>
                    <a:pt x="850026" y="52393"/>
                    <a:pt x="849666" y="55992"/>
                  </a:cubicBezTo>
                  <a:cubicBezTo>
                    <a:pt x="826638" y="185220"/>
                    <a:pt x="814764" y="338205"/>
                    <a:pt x="791735" y="469952"/>
                  </a:cubicBezTo>
                  <a:cubicBezTo>
                    <a:pt x="820881" y="469952"/>
                    <a:pt x="850026" y="471032"/>
                    <a:pt x="879531" y="471392"/>
                  </a:cubicBezTo>
                  <a:cubicBezTo>
                    <a:pt x="907957" y="472112"/>
                    <a:pt x="940700" y="468512"/>
                    <a:pt x="968766" y="474632"/>
                  </a:cubicBezTo>
                  <a:cubicBezTo>
                    <a:pt x="969845" y="471392"/>
                    <a:pt x="974883" y="471752"/>
                    <a:pt x="975962" y="474992"/>
                  </a:cubicBezTo>
                  <a:cubicBezTo>
                    <a:pt x="981359" y="497669"/>
                    <a:pt x="980280" y="521787"/>
                    <a:pt x="980280" y="544825"/>
                  </a:cubicBezTo>
                  <a:cubicBezTo>
                    <a:pt x="979920" y="567503"/>
                    <a:pt x="979920" y="590541"/>
                    <a:pt x="978481" y="613218"/>
                  </a:cubicBezTo>
                  <a:cubicBezTo>
                    <a:pt x="978121" y="618618"/>
                    <a:pt x="972724" y="620058"/>
                    <a:pt x="969126" y="617898"/>
                  </a:cubicBezTo>
                  <a:cubicBezTo>
                    <a:pt x="936382" y="624737"/>
                    <a:pt x="900760" y="623657"/>
                    <a:pt x="867657" y="623297"/>
                  </a:cubicBezTo>
                  <a:cubicBezTo>
                    <a:pt x="835633" y="623297"/>
                    <a:pt x="803609" y="623297"/>
                    <a:pt x="771586" y="622937"/>
                  </a:cubicBezTo>
                  <a:cubicBezTo>
                    <a:pt x="767628" y="650655"/>
                    <a:pt x="767268" y="679452"/>
                    <a:pt x="764749" y="707889"/>
                  </a:cubicBezTo>
                  <a:cubicBezTo>
                    <a:pt x="762950" y="735967"/>
                    <a:pt x="757193" y="763684"/>
                    <a:pt x="752875" y="791761"/>
                  </a:cubicBezTo>
                  <a:cubicBezTo>
                    <a:pt x="748198" y="821998"/>
                    <a:pt x="743880" y="851875"/>
                    <a:pt x="739202" y="882112"/>
                  </a:cubicBezTo>
                  <a:cubicBezTo>
                    <a:pt x="736683" y="898311"/>
                    <a:pt x="735244" y="917389"/>
                    <a:pt x="730566" y="934307"/>
                  </a:cubicBezTo>
                  <a:cubicBezTo>
                    <a:pt x="730926" y="934307"/>
                    <a:pt x="731286" y="934307"/>
                    <a:pt x="731286" y="934307"/>
                  </a:cubicBezTo>
                  <a:cubicBezTo>
                    <a:pt x="744599" y="937547"/>
                    <a:pt x="760791" y="935027"/>
                    <a:pt x="774824" y="935387"/>
                  </a:cubicBezTo>
                  <a:cubicBezTo>
                    <a:pt x="791376" y="935747"/>
                    <a:pt x="807927" y="936107"/>
                    <a:pt x="824479" y="936107"/>
                  </a:cubicBezTo>
                  <a:cubicBezTo>
                    <a:pt x="856503" y="935747"/>
                    <a:pt x="889966" y="933587"/>
                    <a:pt x="921270" y="939707"/>
                  </a:cubicBezTo>
                  <a:cubicBezTo>
                    <a:pt x="925228" y="940067"/>
                    <a:pt x="928826" y="942587"/>
                    <a:pt x="928826" y="947626"/>
                  </a:cubicBezTo>
                  <a:cubicBezTo>
                    <a:pt x="929186" y="971744"/>
                    <a:pt x="929186" y="996221"/>
                    <a:pt x="929905" y="1020699"/>
                  </a:cubicBezTo>
                  <a:cubicBezTo>
                    <a:pt x="930265" y="1040497"/>
                    <a:pt x="931345" y="1061735"/>
                    <a:pt x="923789" y="1080813"/>
                  </a:cubicBezTo>
                  <a:cubicBezTo>
                    <a:pt x="922349" y="1084773"/>
                    <a:pt x="918031" y="1085493"/>
                    <a:pt x="915513" y="1084053"/>
                  </a:cubicBezTo>
                  <a:cubicBezTo>
                    <a:pt x="901840" y="1087293"/>
                    <a:pt x="887087" y="1086213"/>
                    <a:pt x="873414" y="1086573"/>
                  </a:cubicBezTo>
                  <a:cubicBezTo>
                    <a:pt x="853984" y="1087293"/>
                    <a:pt x="834554" y="1086573"/>
                    <a:pt x="815124" y="1086573"/>
                  </a:cubicBezTo>
                  <a:cubicBezTo>
                    <a:pt x="781301" y="1086573"/>
                    <a:pt x="747118" y="1086213"/>
                    <a:pt x="712935" y="1085853"/>
                  </a:cubicBezTo>
                  <a:cubicBezTo>
                    <a:pt x="711856" y="1095212"/>
                    <a:pt x="706818" y="1104211"/>
                    <a:pt x="705739" y="1113930"/>
                  </a:cubicBezTo>
                  <a:cubicBezTo>
                    <a:pt x="703580" y="1134088"/>
                    <a:pt x="703220" y="1154606"/>
                    <a:pt x="702141" y="1174764"/>
                  </a:cubicBezTo>
                  <a:cubicBezTo>
                    <a:pt x="699262" y="1213280"/>
                    <a:pt x="696384" y="1252517"/>
                    <a:pt x="689907" y="1290313"/>
                  </a:cubicBezTo>
                  <a:cubicBezTo>
                    <a:pt x="686309" y="1312271"/>
                    <a:pt x="680552" y="1333149"/>
                    <a:pt x="678033" y="1355467"/>
                  </a:cubicBezTo>
                  <a:cubicBezTo>
                    <a:pt x="675874" y="1372025"/>
                    <a:pt x="675514" y="1390023"/>
                    <a:pt x="671916" y="1406942"/>
                  </a:cubicBezTo>
                  <a:cubicBezTo>
                    <a:pt x="664720" y="1445458"/>
                    <a:pt x="652846" y="1485054"/>
                    <a:pt x="649967" y="1524290"/>
                  </a:cubicBezTo>
                  <a:cubicBezTo>
                    <a:pt x="652126" y="1529690"/>
                    <a:pt x="647808" y="1537609"/>
                    <a:pt x="640612" y="1535809"/>
                  </a:cubicBezTo>
                  <a:cubicBezTo>
                    <a:pt x="632696" y="1533290"/>
                    <a:pt x="625140" y="1532210"/>
                    <a:pt x="617224" y="1531850"/>
                  </a:cubicBezTo>
                  <a:cubicBezTo>
                    <a:pt x="615425" y="1531850"/>
                    <a:pt x="613626" y="1531850"/>
                    <a:pt x="611827" y="1531490"/>
                  </a:cubicBezTo>
                  <a:cubicBezTo>
                    <a:pt x="595635" y="1531490"/>
                    <a:pt x="579083" y="1533290"/>
                    <a:pt x="562891" y="1532210"/>
                  </a:cubicBezTo>
                  <a:cubicBezTo>
                    <a:pt x="553176" y="1531130"/>
                    <a:pt x="543101" y="1530050"/>
                    <a:pt x="533746" y="1528610"/>
                  </a:cubicBezTo>
                  <a:cubicBezTo>
                    <a:pt x="525470" y="1528610"/>
                    <a:pt x="517195" y="1528250"/>
                    <a:pt x="509279" y="1527530"/>
                  </a:cubicBezTo>
                  <a:cubicBezTo>
                    <a:pt x="506400" y="1531850"/>
                    <a:pt x="498844" y="1530770"/>
                    <a:pt x="498124" y="1524290"/>
                  </a:cubicBezTo>
                  <a:cubicBezTo>
                    <a:pt x="497405" y="1523210"/>
                    <a:pt x="497045" y="1521051"/>
                    <a:pt x="497764" y="1519971"/>
                  </a:cubicBezTo>
                  <a:cubicBezTo>
                    <a:pt x="497405" y="1504492"/>
                    <a:pt x="501363" y="1490814"/>
                    <a:pt x="503521" y="1474975"/>
                  </a:cubicBezTo>
                  <a:cubicBezTo>
                    <a:pt x="506760" y="1454817"/>
                    <a:pt x="510358" y="1434659"/>
                    <a:pt x="513956" y="1414501"/>
                  </a:cubicBezTo>
                  <a:cubicBezTo>
                    <a:pt x="521153" y="1374905"/>
                    <a:pt x="522952" y="1334589"/>
                    <a:pt x="528349" y="1294633"/>
                  </a:cubicBezTo>
                  <a:cubicBezTo>
                    <a:pt x="533746" y="1258636"/>
                    <a:pt x="534826" y="1222280"/>
                    <a:pt x="540223" y="1186283"/>
                  </a:cubicBezTo>
                  <a:cubicBezTo>
                    <a:pt x="544901" y="1153886"/>
                    <a:pt x="544901" y="1118250"/>
                    <a:pt x="554616" y="1086933"/>
                  </a:cubicBezTo>
                  <a:cubicBezTo>
                    <a:pt x="517554" y="1087293"/>
                    <a:pt x="480493" y="1086933"/>
                    <a:pt x="443432" y="1085853"/>
                  </a:cubicBezTo>
                  <a:cubicBezTo>
                    <a:pt x="410329" y="1085133"/>
                    <a:pt x="373987" y="1080093"/>
                    <a:pt x="340524" y="1083333"/>
                  </a:cubicBezTo>
                  <a:cubicBezTo>
                    <a:pt x="340524" y="1083693"/>
                    <a:pt x="340524" y="1084053"/>
                    <a:pt x="340524" y="1084773"/>
                  </a:cubicBezTo>
                  <a:cubicBezTo>
                    <a:pt x="327211" y="1163245"/>
                    <a:pt x="317495" y="1242078"/>
                    <a:pt x="308140" y="1320910"/>
                  </a:cubicBezTo>
                  <a:cubicBezTo>
                    <a:pt x="301664" y="1378864"/>
                    <a:pt x="294827" y="1437179"/>
                    <a:pt x="281514" y="1494053"/>
                  </a:cubicBezTo>
                  <a:cubicBezTo>
                    <a:pt x="280434" y="1502333"/>
                    <a:pt x="278635" y="1510972"/>
                    <a:pt x="275397" y="1518531"/>
                  </a:cubicBezTo>
                  <a:cubicBezTo>
                    <a:pt x="281874" y="1520691"/>
                    <a:pt x="280794" y="1531490"/>
                    <a:pt x="272878" y="1531850"/>
                  </a:cubicBezTo>
                  <a:cubicBezTo>
                    <a:pt x="243373" y="1532210"/>
                    <a:pt x="213868" y="1533649"/>
                    <a:pt x="184363" y="1531850"/>
                  </a:cubicBezTo>
                  <a:cubicBezTo>
                    <a:pt x="178246" y="1531490"/>
                    <a:pt x="151979" y="1532570"/>
                    <a:pt x="137946" y="1527890"/>
                  </a:cubicBezTo>
                  <a:cubicBezTo>
                    <a:pt x="135788" y="1530770"/>
                    <a:pt x="131110" y="1530410"/>
                    <a:pt x="129311" y="1526090"/>
                  </a:cubicBezTo>
                  <a:cubicBezTo>
                    <a:pt x="124273" y="1511692"/>
                    <a:pt x="129311" y="1494053"/>
                    <a:pt x="130390" y="1479295"/>
                  </a:cubicBezTo>
                  <a:cubicBezTo>
                    <a:pt x="132189" y="1462376"/>
                    <a:pt x="135068" y="1445458"/>
                    <a:pt x="137587" y="1428540"/>
                  </a:cubicBezTo>
                  <a:cubicBezTo>
                    <a:pt x="144783" y="1387864"/>
                    <a:pt x="145143" y="1346468"/>
                    <a:pt x="152339" y="1306151"/>
                  </a:cubicBezTo>
                  <a:cubicBezTo>
                    <a:pt x="159176" y="1267635"/>
                    <a:pt x="164933" y="1228759"/>
                    <a:pt x="170330" y="1190243"/>
                  </a:cubicBezTo>
                  <a:cubicBezTo>
                    <a:pt x="173568" y="1169005"/>
                    <a:pt x="174648" y="1148487"/>
                    <a:pt x="175727" y="1126889"/>
                  </a:cubicBezTo>
                  <a:cubicBezTo>
                    <a:pt x="176087" y="1113570"/>
                    <a:pt x="181125" y="1100971"/>
                    <a:pt x="183643" y="1087653"/>
                  </a:cubicBezTo>
                  <a:cubicBezTo>
                    <a:pt x="153778" y="1089092"/>
                    <a:pt x="123914" y="1086933"/>
                    <a:pt x="94049" y="1086933"/>
                  </a:cubicBezTo>
                  <a:cubicBezTo>
                    <a:pt x="65263" y="1086933"/>
                    <a:pt x="35039" y="1086933"/>
                    <a:pt x="6973" y="1081893"/>
                  </a:cubicBezTo>
                  <a:cubicBezTo>
                    <a:pt x="4454" y="1081533"/>
                    <a:pt x="2295" y="1080093"/>
                    <a:pt x="1935" y="1076854"/>
                  </a:cubicBezTo>
                  <a:cubicBezTo>
                    <a:pt x="-943" y="1054176"/>
                    <a:pt x="3375" y="1030778"/>
                    <a:pt x="1935" y="1007380"/>
                  </a:cubicBezTo>
                  <a:cubicBezTo>
                    <a:pt x="496" y="984343"/>
                    <a:pt x="856" y="961665"/>
                    <a:pt x="3015" y="938627"/>
                  </a:cubicBezTo>
                  <a:cubicBezTo>
                    <a:pt x="2655" y="938627"/>
                    <a:pt x="2655" y="938267"/>
                    <a:pt x="2295" y="938267"/>
                  </a:cubicBezTo>
                  <a:cubicBezTo>
                    <a:pt x="-943" y="937187"/>
                    <a:pt x="-583" y="932868"/>
                    <a:pt x="2295" y="932148"/>
                  </a:cubicBezTo>
                  <a:cubicBezTo>
                    <a:pt x="30721" y="923508"/>
                    <a:pt x="60586" y="929628"/>
                    <a:pt x="89731" y="929988"/>
                  </a:cubicBezTo>
                  <a:cubicBezTo>
                    <a:pt x="113119" y="930708"/>
                    <a:pt x="137227" y="929628"/>
                    <a:pt x="160615" y="933227"/>
                  </a:cubicBezTo>
                  <a:cubicBezTo>
                    <a:pt x="176447" y="933587"/>
                    <a:pt x="191919" y="934307"/>
                    <a:pt x="207391" y="936107"/>
                  </a:cubicBezTo>
                  <a:cubicBezTo>
                    <a:pt x="208111" y="936107"/>
                    <a:pt x="208831" y="936107"/>
                    <a:pt x="209550" y="936467"/>
                  </a:cubicBezTo>
                  <a:cubicBezTo>
                    <a:pt x="210270" y="929988"/>
                    <a:pt x="210989" y="923148"/>
                    <a:pt x="212069" y="916669"/>
                  </a:cubicBezTo>
                  <a:cubicBezTo>
                    <a:pt x="213508" y="899751"/>
                    <a:pt x="216027" y="883552"/>
                    <a:pt x="216387" y="866994"/>
                  </a:cubicBezTo>
                  <a:cubicBezTo>
                    <a:pt x="216387" y="864834"/>
                    <a:pt x="217106" y="863394"/>
                    <a:pt x="218186" y="861954"/>
                  </a:cubicBezTo>
                  <a:cubicBezTo>
                    <a:pt x="219985" y="835317"/>
                    <a:pt x="221424" y="809759"/>
                    <a:pt x="226102" y="783122"/>
                  </a:cubicBezTo>
                  <a:cubicBezTo>
                    <a:pt x="232219" y="751805"/>
                    <a:pt x="235817" y="720488"/>
                    <a:pt x="240135" y="688811"/>
                  </a:cubicBezTo>
                  <a:cubicBezTo>
                    <a:pt x="243373" y="665773"/>
                    <a:pt x="243013" y="642016"/>
                    <a:pt x="247691" y="619698"/>
                  </a:cubicBezTo>
                  <a:cubicBezTo>
                    <a:pt x="216747" y="617898"/>
                    <a:pt x="185802" y="617898"/>
                    <a:pt x="154498" y="618618"/>
                  </a:cubicBezTo>
                  <a:cubicBezTo>
                    <a:pt x="132189" y="618978"/>
                    <a:pt x="107002" y="621858"/>
                    <a:pt x="83254" y="620058"/>
                  </a:cubicBezTo>
                  <a:cubicBezTo>
                    <a:pt x="75698" y="620778"/>
                    <a:pt x="67782" y="620778"/>
                    <a:pt x="59866" y="619338"/>
                  </a:cubicBezTo>
                  <a:cubicBezTo>
                    <a:pt x="58427" y="620418"/>
                    <a:pt x="55908" y="620058"/>
                    <a:pt x="55188" y="617898"/>
                  </a:cubicBezTo>
                  <a:cubicBezTo>
                    <a:pt x="55188" y="617538"/>
                    <a:pt x="54829" y="617178"/>
                    <a:pt x="54829" y="616818"/>
                  </a:cubicBezTo>
                  <a:cubicBezTo>
                    <a:pt x="49791" y="591620"/>
                    <a:pt x="52670" y="565703"/>
                    <a:pt x="48352" y="540505"/>
                  </a:cubicBezTo>
                  <a:cubicBezTo>
                    <a:pt x="45473" y="522867"/>
                    <a:pt x="45473" y="498029"/>
                    <a:pt x="49791" y="480391"/>
                  </a:cubicBezTo>
                  <a:cubicBezTo>
                    <a:pt x="50511" y="477511"/>
                    <a:pt x="52310" y="476072"/>
                    <a:pt x="54109" y="475352"/>
                  </a:cubicBezTo>
                  <a:cubicBezTo>
                    <a:pt x="55188" y="472832"/>
                    <a:pt x="57347" y="471032"/>
                    <a:pt x="60946" y="471752"/>
                  </a:cubicBezTo>
                  <a:cubicBezTo>
                    <a:pt x="77137" y="475712"/>
                    <a:pt x="95128" y="472112"/>
                    <a:pt x="112040" y="472832"/>
                  </a:cubicBezTo>
                  <a:cubicBezTo>
                    <a:pt x="130030" y="473552"/>
                    <a:pt x="148021" y="472112"/>
                    <a:pt x="166012" y="470672"/>
                  </a:cubicBezTo>
                  <a:cubicBezTo>
                    <a:pt x="201274" y="468152"/>
                    <a:pt x="236537" y="466353"/>
                    <a:pt x="271799" y="465993"/>
                  </a:cubicBezTo>
                  <a:cubicBezTo>
                    <a:pt x="272878" y="435036"/>
                    <a:pt x="276476" y="404439"/>
                    <a:pt x="280434" y="373481"/>
                  </a:cubicBezTo>
                  <a:cubicBezTo>
                    <a:pt x="280794" y="370962"/>
                    <a:pt x="281154" y="368442"/>
                    <a:pt x="281514" y="365922"/>
                  </a:cubicBezTo>
                  <a:cubicBezTo>
                    <a:pt x="285472" y="327406"/>
                    <a:pt x="289430" y="288530"/>
                    <a:pt x="294467" y="250013"/>
                  </a:cubicBezTo>
                  <a:cubicBezTo>
                    <a:pt x="299505" y="212217"/>
                    <a:pt x="309220" y="174781"/>
                    <a:pt x="313178" y="136624"/>
                  </a:cubicBezTo>
                  <a:cubicBezTo>
                    <a:pt x="315337" y="120066"/>
                    <a:pt x="317136" y="103508"/>
                    <a:pt x="320734" y="86949"/>
                  </a:cubicBezTo>
                  <a:cubicBezTo>
                    <a:pt x="322893" y="77590"/>
                    <a:pt x="326131" y="68231"/>
                    <a:pt x="328650" y="58512"/>
                  </a:cubicBezTo>
                  <a:cubicBezTo>
                    <a:pt x="329010" y="56352"/>
                    <a:pt x="329370" y="54192"/>
                    <a:pt x="329370" y="52033"/>
                  </a:cubicBezTo>
                  <a:cubicBezTo>
                    <a:pt x="329370" y="50233"/>
                    <a:pt x="330089" y="48793"/>
                    <a:pt x="331169" y="47713"/>
                  </a:cubicBezTo>
                  <a:cubicBezTo>
                    <a:pt x="331169" y="47353"/>
                    <a:pt x="331169" y="47353"/>
                    <a:pt x="331169" y="46993"/>
                  </a:cubicBezTo>
                  <a:cubicBezTo>
                    <a:pt x="331888" y="42673"/>
                    <a:pt x="336206" y="42314"/>
                    <a:pt x="339085" y="44113"/>
                  </a:cubicBezTo>
                  <a:cubicBezTo>
                    <a:pt x="361034" y="41594"/>
                    <a:pt x="382983" y="39794"/>
                    <a:pt x="405291" y="39794"/>
                  </a:cubicBezTo>
                  <a:cubicBezTo>
                    <a:pt x="424721" y="39794"/>
                    <a:pt x="445231" y="36194"/>
                    <a:pt x="463942" y="42673"/>
                  </a:cubicBezTo>
                  <a:cubicBezTo>
                    <a:pt x="465381" y="43033"/>
                    <a:pt x="466460" y="44113"/>
                    <a:pt x="467540" y="45193"/>
                  </a:cubicBezTo>
                  <a:cubicBezTo>
                    <a:pt x="470058" y="44113"/>
                    <a:pt x="472937" y="45193"/>
                    <a:pt x="474376" y="47353"/>
                  </a:cubicBezTo>
                  <a:cubicBezTo>
                    <a:pt x="479774" y="47713"/>
                    <a:pt x="484811" y="52393"/>
                    <a:pt x="482292" y="58872"/>
                  </a:cubicBezTo>
                  <a:cubicBezTo>
                    <a:pt x="477255" y="73630"/>
                    <a:pt x="476175" y="90189"/>
                    <a:pt x="473297" y="105667"/>
                  </a:cubicBezTo>
                  <a:cubicBezTo>
                    <a:pt x="470058" y="125105"/>
                    <a:pt x="466100" y="144904"/>
                    <a:pt x="462142" y="164702"/>
                  </a:cubicBezTo>
                  <a:cubicBezTo>
                    <a:pt x="454946" y="202138"/>
                    <a:pt x="450268" y="238855"/>
                    <a:pt x="447750" y="277371"/>
                  </a:cubicBezTo>
                  <a:cubicBezTo>
                    <a:pt x="445591" y="312287"/>
                    <a:pt x="439834" y="347204"/>
                    <a:pt x="431198" y="381401"/>
                  </a:cubicBezTo>
                  <a:cubicBezTo>
                    <a:pt x="426161" y="400479"/>
                    <a:pt x="427240" y="419557"/>
                    <a:pt x="424721" y="438995"/>
                  </a:cubicBezTo>
                  <a:cubicBezTo>
                    <a:pt x="423642" y="444395"/>
                    <a:pt x="422203" y="449434"/>
                    <a:pt x="421123" y="454474"/>
                  </a:cubicBezTo>
                  <a:cubicBezTo>
                    <a:pt x="420763" y="458793"/>
                    <a:pt x="420404" y="463473"/>
                    <a:pt x="420404" y="467792"/>
                  </a:cubicBezTo>
                  <a:cubicBezTo>
                    <a:pt x="457465" y="460233"/>
                    <a:pt x="496685" y="465993"/>
                    <a:pt x="534106" y="465273"/>
                  </a:cubicBezTo>
                  <a:cubicBezTo>
                    <a:pt x="555335" y="465273"/>
                    <a:pt x="576564" y="465993"/>
                    <a:pt x="597434" y="466712"/>
                  </a:cubicBezTo>
                  <a:cubicBezTo>
                    <a:pt x="613626" y="467072"/>
                    <a:pt x="630177" y="465993"/>
                    <a:pt x="646369" y="468872"/>
                  </a:cubicBezTo>
                  <a:cubicBezTo>
                    <a:pt x="647808" y="453394"/>
                    <a:pt x="649248" y="437915"/>
                    <a:pt x="651047" y="422797"/>
                  </a:cubicBezTo>
                  <a:cubicBezTo>
                    <a:pt x="650687" y="420277"/>
                    <a:pt x="650327" y="417757"/>
                    <a:pt x="649967" y="415237"/>
                  </a:cubicBezTo>
                  <a:cubicBezTo>
                    <a:pt x="648168" y="400119"/>
                    <a:pt x="648888" y="385360"/>
                    <a:pt x="651407" y="370602"/>
                  </a:cubicBezTo>
                  <a:cubicBezTo>
                    <a:pt x="658603" y="333525"/>
                    <a:pt x="665080" y="296449"/>
                    <a:pt x="671197" y="259373"/>
                  </a:cubicBezTo>
                  <a:cubicBezTo>
                    <a:pt x="677673" y="220496"/>
                    <a:pt x="684150" y="181260"/>
                    <a:pt x="689907" y="142024"/>
                  </a:cubicBezTo>
                  <a:cubicBezTo>
                    <a:pt x="692066" y="127985"/>
                    <a:pt x="693865" y="113586"/>
                    <a:pt x="696024" y="99188"/>
                  </a:cubicBezTo>
                  <a:cubicBezTo>
                    <a:pt x="697103" y="92349"/>
                    <a:pt x="697823" y="85509"/>
                    <a:pt x="698543" y="78670"/>
                  </a:cubicBezTo>
                  <a:cubicBezTo>
                    <a:pt x="699262" y="70391"/>
                    <a:pt x="699262" y="62112"/>
                    <a:pt x="701421" y="54552"/>
                  </a:cubicBezTo>
                  <a:lnTo>
                    <a:pt x="702141" y="52393"/>
                  </a:lnTo>
                  <a:cubicBezTo>
                    <a:pt x="702141" y="51673"/>
                    <a:pt x="702141" y="50953"/>
                    <a:pt x="702501" y="50593"/>
                  </a:cubicBezTo>
                  <a:cubicBezTo>
                    <a:pt x="700342" y="48073"/>
                    <a:pt x="701061" y="43393"/>
                    <a:pt x="704660" y="42314"/>
                  </a:cubicBezTo>
                  <a:cubicBezTo>
                    <a:pt x="727328" y="37634"/>
                    <a:pt x="751436" y="38714"/>
                    <a:pt x="774464" y="39794"/>
                  </a:cubicBezTo>
                  <a:cubicBezTo>
                    <a:pt x="785439" y="39974"/>
                    <a:pt x="796503" y="39074"/>
                    <a:pt x="807522" y="38714"/>
                  </a:cubicBezTo>
                  <a:close/>
                  <a:moveTo>
                    <a:pt x="684485" y="21761"/>
                  </a:moveTo>
                  <a:cubicBezTo>
                    <a:pt x="719684" y="21761"/>
                    <a:pt x="755603" y="20319"/>
                    <a:pt x="790802" y="21761"/>
                  </a:cubicBezTo>
                  <a:cubicBezTo>
                    <a:pt x="794035" y="22121"/>
                    <a:pt x="793676" y="26807"/>
                    <a:pt x="790802" y="27167"/>
                  </a:cubicBezTo>
                  <a:cubicBezTo>
                    <a:pt x="757398" y="28970"/>
                    <a:pt x="724713" y="30051"/>
                    <a:pt x="691668" y="29330"/>
                  </a:cubicBezTo>
                  <a:cubicBezTo>
                    <a:pt x="691668" y="29691"/>
                    <a:pt x="692027" y="30051"/>
                    <a:pt x="691668" y="30411"/>
                  </a:cubicBezTo>
                  <a:cubicBezTo>
                    <a:pt x="685921" y="53841"/>
                    <a:pt x="684844" y="77991"/>
                    <a:pt x="681611" y="101780"/>
                  </a:cubicBezTo>
                  <a:cubicBezTo>
                    <a:pt x="678378" y="123407"/>
                    <a:pt x="674787" y="144673"/>
                    <a:pt x="671554" y="165579"/>
                  </a:cubicBezTo>
                  <a:cubicBezTo>
                    <a:pt x="671195" y="169184"/>
                    <a:pt x="665807" y="169184"/>
                    <a:pt x="666166" y="165579"/>
                  </a:cubicBezTo>
                  <a:cubicBezTo>
                    <a:pt x="669040" y="139627"/>
                    <a:pt x="673350" y="113675"/>
                    <a:pt x="676223" y="87723"/>
                  </a:cubicBezTo>
                  <a:cubicBezTo>
                    <a:pt x="678378" y="68258"/>
                    <a:pt x="679456" y="48434"/>
                    <a:pt x="684125" y="29330"/>
                  </a:cubicBezTo>
                  <a:cubicBezTo>
                    <a:pt x="679097" y="28970"/>
                    <a:pt x="679456" y="21761"/>
                    <a:pt x="684485" y="21761"/>
                  </a:cubicBezTo>
                  <a:close/>
                  <a:moveTo>
                    <a:pt x="667298" y="39"/>
                  </a:moveTo>
                  <a:cubicBezTo>
                    <a:pt x="704235" y="-319"/>
                    <a:pt x="741530" y="1829"/>
                    <a:pt x="778467" y="3260"/>
                  </a:cubicBezTo>
                  <a:cubicBezTo>
                    <a:pt x="781336" y="3618"/>
                    <a:pt x="781336" y="7913"/>
                    <a:pt x="778467" y="7913"/>
                  </a:cubicBezTo>
                  <a:cubicBezTo>
                    <a:pt x="744399" y="10061"/>
                    <a:pt x="711407" y="8271"/>
                    <a:pt x="677698" y="7555"/>
                  </a:cubicBezTo>
                  <a:lnTo>
                    <a:pt x="677698" y="7913"/>
                  </a:lnTo>
                  <a:cubicBezTo>
                    <a:pt x="676622" y="49791"/>
                    <a:pt x="657615" y="89520"/>
                    <a:pt x="656898" y="131756"/>
                  </a:cubicBezTo>
                  <a:cubicBezTo>
                    <a:pt x="656898" y="134261"/>
                    <a:pt x="653312" y="134261"/>
                    <a:pt x="652954" y="131756"/>
                  </a:cubicBezTo>
                  <a:cubicBezTo>
                    <a:pt x="651519" y="89520"/>
                    <a:pt x="668374" y="49791"/>
                    <a:pt x="670525" y="7555"/>
                  </a:cubicBezTo>
                  <a:cubicBezTo>
                    <a:pt x="669450" y="7555"/>
                    <a:pt x="668374" y="7555"/>
                    <a:pt x="667298" y="7555"/>
                  </a:cubicBezTo>
                  <a:cubicBezTo>
                    <a:pt x="662636" y="7198"/>
                    <a:pt x="662636" y="39"/>
                    <a:pt x="667298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31858F2-2CC8-EB40-991F-D51D5FFF21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15966" y="0"/>
              <a:ext cx="1173468" cy="740780"/>
            </a:xfrm>
            <a:custGeom>
              <a:avLst/>
              <a:gdLst>
                <a:gd name="connsiteX0" fmla="*/ 224943 w 1125071"/>
                <a:gd name="connsiteY0" fmla="*/ 633207 h 710228"/>
                <a:gd name="connsiteX1" fmla="*/ 228178 w 1125071"/>
                <a:gd name="connsiteY1" fmla="*/ 635216 h 710228"/>
                <a:gd name="connsiteX2" fmla="*/ 232131 w 1125071"/>
                <a:gd name="connsiteY2" fmla="*/ 652018 h 710228"/>
                <a:gd name="connsiteX3" fmla="*/ 240039 w 1125071"/>
                <a:gd name="connsiteY3" fmla="*/ 669551 h 710228"/>
                <a:gd name="connsiteX4" fmla="*/ 237882 w 1125071"/>
                <a:gd name="connsiteY4" fmla="*/ 671012 h 710228"/>
                <a:gd name="connsiteX5" fmla="*/ 222786 w 1125071"/>
                <a:gd name="connsiteY5" fmla="*/ 636677 h 710228"/>
                <a:gd name="connsiteX6" fmla="*/ 224943 w 1125071"/>
                <a:gd name="connsiteY6" fmla="*/ 633207 h 710228"/>
                <a:gd name="connsiteX7" fmla="*/ 663453 w 1125071"/>
                <a:gd name="connsiteY7" fmla="*/ 628762 h 710228"/>
                <a:gd name="connsiteX8" fmla="*/ 664176 w 1125071"/>
                <a:gd name="connsiteY8" fmla="*/ 636232 h 710228"/>
                <a:gd name="connsiteX9" fmla="*/ 602705 w 1125071"/>
                <a:gd name="connsiteY9" fmla="*/ 640341 h 710228"/>
                <a:gd name="connsiteX10" fmla="*/ 569799 w 1125071"/>
                <a:gd name="connsiteY10" fmla="*/ 639594 h 710228"/>
                <a:gd name="connsiteX11" fmla="*/ 540510 w 1125071"/>
                <a:gd name="connsiteY11" fmla="*/ 636232 h 710228"/>
                <a:gd name="connsiteX12" fmla="*/ 540871 w 1125071"/>
                <a:gd name="connsiteY12" fmla="*/ 632870 h 710228"/>
                <a:gd name="connsiteX13" fmla="*/ 573054 w 1125071"/>
                <a:gd name="connsiteY13" fmla="*/ 633617 h 710228"/>
                <a:gd name="connsiteX14" fmla="*/ 603066 w 1125071"/>
                <a:gd name="connsiteY14" fmla="*/ 633991 h 710228"/>
                <a:gd name="connsiteX15" fmla="*/ 663453 w 1125071"/>
                <a:gd name="connsiteY15" fmla="*/ 628762 h 710228"/>
                <a:gd name="connsiteX16" fmla="*/ 248012 w 1125071"/>
                <a:gd name="connsiteY16" fmla="*/ 628472 h 710228"/>
                <a:gd name="connsiteX17" fmla="*/ 270163 w 1125071"/>
                <a:gd name="connsiteY17" fmla="*/ 684230 h 710228"/>
                <a:gd name="connsiteX18" fmla="*/ 268317 w 1125071"/>
                <a:gd name="connsiteY18" fmla="*/ 685678 h 710228"/>
                <a:gd name="connsiteX19" fmla="*/ 242474 w 1125071"/>
                <a:gd name="connsiteY19" fmla="*/ 629196 h 710228"/>
                <a:gd name="connsiteX20" fmla="*/ 248012 w 1125071"/>
                <a:gd name="connsiteY20" fmla="*/ 628472 h 710228"/>
                <a:gd name="connsiteX21" fmla="*/ 258037 w 1125071"/>
                <a:gd name="connsiteY21" fmla="*/ 625264 h 710228"/>
                <a:gd name="connsiteX22" fmla="*/ 265300 w 1125071"/>
                <a:gd name="connsiteY22" fmla="*/ 650716 h 710228"/>
                <a:gd name="connsiteX23" fmla="*/ 277647 w 1125071"/>
                <a:gd name="connsiteY23" fmla="*/ 668998 h 710228"/>
                <a:gd name="connsiteX24" fmla="*/ 307062 w 1125071"/>
                <a:gd name="connsiteY24" fmla="*/ 697317 h 710228"/>
                <a:gd name="connsiteX25" fmla="*/ 304883 w 1125071"/>
                <a:gd name="connsiteY25" fmla="*/ 698751 h 710228"/>
                <a:gd name="connsiteX26" fmla="*/ 283458 w 1125071"/>
                <a:gd name="connsiteY26" fmla="*/ 682620 h 710228"/>
                <a:gd name="connsiteX27" fmla="*/ 268205 w 1125071"/>
                <a:gd name="connsiteY27" fmla="*/ 666130 h 710228"/>
                <a:gd name="connsiteX28" fmla="*/ 253316 w 1125071"/>
                <a:gd name="connsiteY28" fmla="*/ 626340 h 710228"/>
                <a:gd name="connsiteX29" fmla="*/ 258037 w 1125071"/>
                <a:gd name="connsiteY29" fmla="*/ 625264 h 710228"/>
                <a:gd name="connsiteX30" fmla="*/ 660664 w 1125071"/>
                <a:gd name="connsiteY30" fmla="*/ 615688 h 710228"/>
                <a:gd name="connsiteX31" fmla="*/ 660304 w 1125071"/>
                <a:gd name="connsiteY31" fmla="*/ 622744 h 710228"/>
                <a:gd name="connsiteX32" fmla="*/ 624691 w 1125071"/>
                <a:gd name="connsiteY32" fmla="*/ 625566 h 710228"/>
                <a:gd name="connsiteX33" fmla="*/ 590157 w 1125071"/>
                <a:gd name="connsiteY33" fmla="*/ 627330 h 710228"/>
                <a:gd name="connsiteX34" fmla="*/ 521449 w 1125071"/>
                <a:gd name="connsiteY34" fmla="*/ 627330 h 710228"/>
                <a:gd name="connsiteX35" fmla="*/ 521089 w 1125071"/>
                <a:gd name="connsiteY35" fmla="*/ 624508 h 710228"/>
                <a:gd name="connsiteX36" fmla="*/ 590157 w 1125071"/>
                <a:gd name="connsiteY36" fmla="*/ 621333 h 710228"/>
                <a:gd name="connsiteX37" fmla="*/ 628288 w 1125071"/>
                <a:gd name="connsiteY37" fmla="*/ 619216 h 710228"/>
                <a:gd name="connsiteX38" fmla="*/ 660664 w 1125071"/>
                <a:gd name="connsiteY38" fmla="*/ 615688 h 710228"/>
                <a:gd name="connsiteX39" fmla="*/ 222328 w 1125071"/>
                <a:gd name="connsiteY39" fmla="*/ 568572 h 710228"/>
                <a:gd name="connsiteX40" fmla="*/ 225801 w 1125071"/>
                <a:gd name="connsiteY40" fmla="*/ 570667 h 710228"/>
                <a:gd name="connsiteX41" fmla="*/ 220939 w 1125071"/>
                <a:gd name="connsiteY41" fmla="*/ 580795 h 710228"/>
                <a:gd name="connsiteX42" fmla="*/ 217119 w 1125071"/>
                <a:gd name="connsiteY42" fmla="*/ 579747 h 710228"/>
                <a:gd name="connsiteX43" fmla="*/ 222328 w 1125071"/>
                <a:gd name="connsiteY43" fmla="*/ 568572 h 710228"/>
                <a:gd name="connsiteX44" fmla="*/ 209605 w 1125071"/>
                <a:gd name="connsiteY44" fmla="*/ 559608 h 710228"/>
                <a:gd name="connsiteX45" fmla="*/ 212169 w 1125071"/>
                <a:gd name="connsiteY45" fmla="*/ 560679 h 710228"/>
                <a:gd name="connsiteX46" fmla="*/ 199713 w 1125071"/>
                <a:gd name="connsiteY46" fmla="*/ 587077 h 710228"/>
                <a:gd name="connsiteX47" fmla="*/ 195317 w 1125071"/>
                <a:gd name="connsiteY47" fmla="*/ 584580 h 710228"/>
                <a:gd name="connsiteX48" fmla="*/ 209605 w 1125071"/>
                <a:gd name="connsiteY48" fmla="*/ 559608 h 710228"/>
                <a:gd name="connsiteX49" fmla="*/ 202425 w 1125071"/>
                <a:gd name="connsiteY49" fmla="*/ 541789 h 710228"/>
                <a:gd name="connsiteX50" fmla="*/ 203876 w 1125071"/>
                <a:gd name="connsiteY50" fmla="*/ 542859 h 710228"/>
                <a:gd name="connsiteX51" fmla="*/ 174848 w 1125071"/>
                <a:gd name="connsiteY51" fmla="*/ 586009 h 710228"/>
                <a:gd name="connsiteX52" fmla="*/ 169768 w 1125071"/>
                <a:gd name="connsiteY52" fmla="*/ 582086 h 710228"/>
                <a:gd name="connsiteX53" fmla="*/ 202425 w 1125071"/>
                <a:gd name="connsiteY53" fmla="*/ 541789 h 710228"/>
                <a:gd name="connsiteX54" fmla="*/ 188125 w 1125071"/>
                <a:gd name="connsiteY54" fmla="*/ 531871 h 710228"/>
                <a:gd name="connsiteX55" fmla="*/ 188854 w 1125071"/>
                <a:gd name="connsiteY55" fmla="*/ 535051 h 710228"/>
                <a:gd name="connsiteX56" fmla="*/ 149849 w 1125071"/>
                <a:gd name="connsiteY56" fmla="*/ 586291 h 710228"/>
                <a:gd name="connsiteX57" fmla="*/ 144381 w 1125071"/>
                <a:gd name="connsiteY57" fmla="*/ 583020 h 710228"/>
                <a:gd name="connsiteX58" fmla="*/ 185209 w 1125071"/>
                <a:gd name="connsiteY58" fmla="*/ 532507 h 710228"/>
                <a:gd name="connsiteX59" fmla="*/ 188125 w 1125071"/>
                <a:gd name="connsiteY59" fmla="*/ 531871 h 710228"/>
                <a:gd name="connsiteX60" fmla="*/ 177570 w 1125071"/>
                <a:gd name="connsiteY60" fmla="*/ 518693 h 710228"/>
                <a:gd name="connsiteX61" fmla="*/ 179719 w 1125071"/>
                <a:gd name="connsiteY61" fmla="*/ 520480 h 710228"/>
                <a:gd name="connsiteX62" fmla="*/ 129936 w 1125071"/>
                <a:gd name="connsiteY62" fmla="*/ 581952 h 710228"/>
                <a:gd name="connsiteX63" fmla="*/ 124922 w 1125071"/>
                <a:gd name="connsiteY63" fmla="*/ 579093 h 710228"/>
                <a:gd name="connsiteX64" fmla="*/ 177570 w 1125071"/>
                <a:gd name="connsiteY64" fmla="*/ 518693 h 710228"/>
                <a:gd name="connsiteX65" fmla="*/ 164915 w 1125071"/>
                <a:gd name="connsiteY65" fmla="*/ 502976 h 710228"/>
                <a:gd name="connsiteX66" fmla="*/ 107783 w 1125071"/>
                <a:gd name="connsiteY66" fmla="*/ 576820 h 710228"/>
                <a:gd name="connsiteX67" fmla="*/ 103083 w 1125071"/>
                <a:gd name="connsiteY67" fmla="*/ 573235 h 710228"/>
                <a:gd name="connsiteX68" fmla="*/ 164915 w 1125071"/>
                <a:gd name="connsiteY68" fmla="*/ 502976 h 710228"/>
                <a:gd name="connsiteX69" fmla="*/ 638059 w 1125071"/>
                <a:gd name="connsiteY69" fmla="*/ 493574 h 710228"/>
                <a:gd name="connsiteX70" fmla="*/ 642533 w 1125071"/>
                <a:gd name="connsiteY70" fmla="*/ 497265 h 710228"/>
                <a:gd name="connsiteX71" fmla="*/ 627711 w 1125071"/>
                <a:gd name="connsiteY71" fmla="*/ 557047 h 710228"/>
                <a:gd name="connsiteX72" fmla="*/ 573485 w 1125071"/>
                <a:gd name="connsiteY72" fmla="*/ 565690 h 710228"/>
                <a:gd name="connsiteX73" fmla="*/ 573485 w 1125071"/>
                <a:gd name="connsiteY73" fmla="*/ 563169 h 710228"/>
                <a:gd name="connsiteX74" fmla="*/ 623012 w 1125071"/>
                <a:gd name="connsiteY74" fmla="*/ 552365 h 710228"/>
                <a:gd name="connsiteX75" fmla="*/ 634941 w 1125071"/>
                <a:gd name="connsiteY75" fmla="*/ 497985 h 710228"/>
                <a:gd name="connsiteX76" fmla="*/ 638059 w 1125071"/>
                <a:gd name="connsiteY76" fmla="*/ 493574 h 710228"/>
                <a:gd name="connsiteX77" fmla="*/ 808928 w 1125071"/>
                <a:gd name="connsiteY77" fmla="*/ 487101 h 710228"/>
                <a:gd name="connsiteX78" fmla="*/ 812228 w 1125071"/>
                <a:gd name="connsiteY78" fmla="*/ 489142 h 710228"/>
                <a:gd name="connsiteX79" fmla="*/ 805093 w 1125071"/>
                <a:gd name="connsiteY79" fmla="*/ 520710 h 710228"/>
                <a:gd name="connsiteX80" fmla="*/ 786899 w 1125071"/>
                <a:gd name="connsiteY80" fmla="*/ 535950 h 710228"/>
                <a:gd name="connsiteX81" fmla="*/ 786186 w 1125071"/>
                <a:gd name="connsiteY81" fmla="*/ 532322 h 710228"/>
                <a:gd name="connsiteX82" fmla="*/ 802239 w 1125071"/>
                <a:gd name="connsiteY82" fmla="*/ 514179 h 710228"/>
                <a:gd name="connsiteX83" fmla="*/ 807234 w 1125071"/>
                <a:gd name="connsiteY83" fmla="*/ 490230 h 710228"/>
                <a:gd name="connsiteX84" fmla="*/ 808928 w 1125071"/>
                <a:gd name="connsiteY84" fmla="*/ 487101 h 710228"/>
                <a:gd name="connsiteX85" fmla="*/ 895898 w 1125071"/>
                <a:gd name="connsiteY85" fmla="*/ 483449 h 710228"/>
                <a:gd name="connsiteX86" fmla="*/ 902745 w 1125071"/>
                <a:gd name="connsiteY86" fmla="*/ 483449 h 710228"/>
                <a:gd name="connsiteX87" fmla="*/ 871397 w 1125071"/>
                <a:gd name="connsiteY87" fmla="*/ 540242 h 710228"/>
                <a:gd name="connsiteX88" fmla="*/ 796089 w 1125071"/>
                <a:gd name="connsiteY88" fmla="*/ 563459 h 710228"/>
                <a:gd name="connsiteX89" fmla="*/ 796089 w 1125071"/>
                <a:gd name="connsiteY89" fmla="*/ 560245 h 710228"/>
                <a:gd name="connsiteX90" fmla="*/ 895898 w 1125071"/>
                <a:gd name="connsiteY90" fmla="*/ 483449 h 710228"/>
                <a:gd name="connsiteX91" fmla="*/ 154722 w 1125071"/>
                <a:gd name="connsiteY91" fmla="*/ 479737 h 710228"/>
                <a:gd name="connsiteX92" fmla="*/ 157980 w 1125071"/>
                <a:gd name="connsiteY92" fmla="*/ 483340 h 710228"/>
                <a:gd name="connsiteX93" fmla="*/ 118154 w 1125071"/>
                <a:gd name="connsiteY93" fmla="*/ 529811 h 710228"/>
                <a:gd name="connsiteX94" fmla="*/ 98964 w 1125071"/>
                <a:gd name="connsiteY94" fmla="*/ 551785 h 710228"/>
                <a:gd name="connsiteX95" fmla="*/ 83758 w 1125071"/>
                <a:gd name="connsiteY95" fmla="*/ 569077 h 710228"/>
                <a:gd name="connsiteX96" fmla="*/ 80137 w 1125071"/>
                <a:gd name="connsiteY96" fmla="*/ 564033 h 710228"/>
                <a:gd name="connsiteX97" fmla="*/ 154722 w 1125071"/>
                <a:gd name="connsiteY97" fmla="*/ 479737 h 710228"/>
                <a:gd name="connsiteX98" fmla="*/ 654517 w 1125071"/>
                <a:gd name="connsiteY98" fmla="*/ 474667 h 710228"/>
                <a:gd name="connsiteX99" fmla="*/ 658347 w 1125071"/>
                <a:gd name="connsiteY99" fmla="*/ 477154 h 710228"/>
                <a:gd name="connsiteX100" fmla="*/ 661950 w 1125071"/>
                <a:gd name="connsiteY100" fmla="*/ 539006 h 710228"/>
                <a:gd name="connsiteX101" fmla="*/ 648616 w 1125071"/>
                <a:gd name="connsiteY101" fmla="*/ 572645 h 710228"/>
                <a:gd name="connsiteX102" fmla="*/ 599605 w 1125071"/>
                <a:gd name="connsiteY102" fmla="*/ 584581 h 710228"/>
                <a:gd name="connsiteX103" fmla="*/ 539782 w 1125071"/>
                <a:gd name="connsiteY103" fmla="*/ 582773 h 710228"/>
                <a:gd name="connsiteX104" fmla="*/ 540142 w 1125071"/>
                <a:gd name="connsiteY104" fmla="*/ 579879 h 710228"/>
                <a:gd name="connsiteX105" fmla="*/ 593118 w 1125071"/>
                <a:gd name="connsiteY105" fmla="*/ 579517 h 710228"/>
                <a:gd name="connsiteX106" fmla="*/ 642490 w 1125071"/>
                <a:gd name="connsiteY106" fmla="*/ 569028 h 710228"/>
                <a:gd name="connsiteX107" fmla="*/ 655824 w 1125071"/>
                <a:gd name="connsiteY107" fmla="*/ 531048 h 710228"/>
                <a:gd name="connsiteX108" fmla="*/ 651499 w 1125071"/>
                <a:gd name="connsiteY108" fmla="*/ 478962 h 710228"/>
                <a:gd name="connsiteX109" fmla="*/ 654517 w 1125071"/>
                <a:gd name="connsiteY109" fmla="*/ 474667 h 710228"/>
                <a:gd name="connsiteX110" fmla="*/ 144914 w 1125071"/>
                <a:gd name="connsiteY110" fmla="*/ 462785 h 710228"/>
                <a:gd name="connsiteX111" fmla="*/ 146364 w 1125071"/>
                <a:gd name="connsiteY111" fmla="*/ 464231 h 710228"/>
                <a:gd name="connsiteX112" fmla="*/ 111189 w 1125071"/>
                <a:gd name="connsiteY112" fmla="*/ 505796 h 710228"/>
                <a:gd name="connsiteX113" fmla="*/ 83267 w 1125071"/>
                <a:gd name="connsiteY113" fmla="*/ 539772 h 710228"/>
                <a:gd name="connsiteX114" fmla="*/ 78915 w 1125071"/>
                <a:gd name="connsiteY114" fmla="*/ 535434 h 710228"/>
                <a:gd name="connsiteX115" fmla="*/ 144914 w 1125071"/>
                <a:gd name="connsiteY115" fmla="*/ 462785 h 710228"/>
                <a:gd name="connsiteX116" fmla="*/ 129723 w 1125071"/>
                <a:gd name="connsiteY116" fmla="*/ 449225 h 710228"/>
                <a:gd name="connsiteX117" fmla="*/ 132599 w 1125071"/>
                <a:gd name="connsiteY117" fmla="*/ 452486 h 710228"/>
                <a:gd name="connsiteX118" fmla="*/ 84794 w 1125071"/>
                <a:gd name="connsiteY118" fmla="*/ 510827 h 710228"/>
                <a:gd name="connsiteX119" fmla="*/ 80121 w 1125071"/>
                <a:gd name="connsiteY119" fmla="*/ 507928 h 710228"/>
                <a:gd name="connsiteX120" fmla="*/ 105641 w 1125071"/>
                <a:gd name="connsiteY120" fmla="*/ 476765 h 710228"/>
                <a:gd name="connsiteX121" fmla="*/ 129723 w 1125071"/>
                <a:gd name="connsiteY121" fmla="*/ 449225 h 710228"/>
                <a:gd name="connsiteX122" fmla="*/ 779723 w 1125071"/>
                <a:gd name="connsiteY122" fmla="*/ 440479 h 710228"/>
                <a:gd name="connsiteX123" fmla="*/ 783065 w 1125071"/>
                <a:gd name="connsiteY123" fmla="*/ 440479 h 710228"/>
                <a:gd name="connsiteX124" fmla="*/ 783065 w 1125071"/>
                <a:gd name="connsiteY124" fmla="*/ 443821 h 710228"/>
                <a:gd name="connsiteX125" fmla="*/ 782731 w 1125071"/>
                <a:gd name="connsiteY125" fmla="*/ 444489 h 710228"/>
                <a:gd name="connsiteX126" fmla="*/ 781394 w 1125071"/>
                <a:gd name="connsiteY126" fmla="*/ 445492 h 710228"/>
                <a:gd name="connsiteX127" fmla="*/ 778386 w 1125071"/>
                <a:gd name="connsiteY127" fmla="*/ 443487 h 710228"/>
                <a:gd name="connsiteX128" fmla="*/ 779389 w 1125071"/>
                <a:gd name="connsiteY128" fmla="*/ 440813 h 710228"/>
                <a:gd name="connsiteX129" fmla="*/ 779723 w 1125071"/>
                <a:gd name="connsiteY129" fmla="*/ 440479 h 710228"/>
                <a:gd name="connsiteX130" fmla="*/ 115618 w 1125071"/>
                <a:gd name="connsiteY130" fmla="*/ 432467 h 710228"/>
                <a:gd name="connsiteX131" fmla="*/ 119553 w 1125071"/>
                <a:gd name="connsiteY131" fmla="*/ 436421 h 710228"/>
                <a:gd name="connsiteX132" fmla="*/ 79485 w 1125071"/>
                <a:gd name="connsiteY132" fmla="*/ 483147 h 710228"/>
                <a:gd name="connsiteX133" fmla="*/ 74119 w 1125071"/>
                <a:gd name="connsiteY133" fmla="*/ 479912 h 710228"/>
                <a:gd name="connsiteX134" fmla="*/ 94153 w 1125071"/>
                <a:gd name="connsiteY134" fmla="*/ 456190 h 710228"/>
                <a:gd name="connsiteX135" fmla="*/ 115618 w 1125071"/>
                <a:gd name="connsiteY135" fmla="*/ 432467 h 710228"/>
                <a:gd name="connsiteX136" fmla="*/ 775955 w 1125071"/>
                <a:gd name="connsiteY136" fmla="*/ 432395 h 710228"/>
                <a:gd name="connsiteX137" fmla="*/ 777372 w 1125071"/>
                <a:gd name="connsiteY137" fmla="*/ 436468 h 710228"/>
                <a:gd name="connsiteX138" fmla="*/ 771703 w 1125071"/>
                <a:gd name="connsiteY138" fmla="*/ 446605 h 710228"/>
                <a:gd name="connsiteX139" fmla="*/ 766033 w 1125071"/>
                <a:gd name="connsiteY139" fmla="*/ 443347 h 710228"/>
                <a:gd name="connsiteX140" fmla="*/ 771703 w 1125071"/>
                <a:gd name="connsiteY140" fmla="*/ 433210 h 710228"/>
                <a:gd name="connsiteX141" fmla="*/ 775955 w 1125071"/>
                <a:gd name="connsiteY141" fmla="*/ 432395 h 710228"/>
                <a:gd name="connsiteX142" fmla="*/ 762334 w 1125071"/>
                <a:gd name="connsiteY142" fmla="*/ 430347 h 710228"/>
                <a:gd name="connsiteX143" fmla="*/ 763123 w 1125071"/>
                <a:gd name="connsiteY143" fmla="*/ 433775 h 710228"/>
                <a:gd name="connsiteX144" fmla="*/ 753835 w 1125071"/>
                <a:gd name="connsiteY144" fmla="*/ 449650 h 710228"/>
                <a:gd name="connsiteX145" fmla="*/ 749005 w 1125071"/>
                <a:gd name="connsiteY145" fmla="*/ 446764 h 710228"/>
                <a:gd name="connsiteX146" fmla="*/ 759036 w 1125071"/>
                <a:gd name="connsiteY146" fmla="*/ 431249 h 710228"/>
                <a:gd name="connsiteX147" fmla="*/ 762334 w 1125071"/>
                <a:gd name="connsiteY147" fmla="*/ 430347 h 710228"/>
                <a:gd name="connsiteX148" fmla="*/ 754707 w 1125071"/>
                <a:gd name="connsiteY148" fmla="*/ 412714 h 710228"/>
                <a:gd name="connsiteX149" fmla="*/ 757212 w 1125071"/>
                <a:gd name="connsiteY149" fmla="*/ 414163 h 710228"/>
                <a:gd name="connsiteX150" fmla="*/ 728934 w 1125071"/>
                <a:gd name="connsiteY150" fmla="*/ 453313 h 710228"/>
                <a:gd name="connsiteX151" fmla="*/ 724280 w 1125071"/>
                <a:gd name="connsiteY151" fmla="*/ 450776 h 710228"/>
                <a:gd name="connsiteX152" fmla="*/ 754707 w 1125071"/>
                <a:gd name="connsiteY152" fmla="*/ 412714 h 710228"/>
                <a:gd name="connsiteX153" fmla="*/ 744837 w 1125071"/>
                <a:gd name="connsiteY153" fmla="*/ 393814 h 710228"/>
                <a:gd name="connsiteX154" fmla="*/ 745703 w 1125071"/>
                <a:gd name="connsiteY154" fmla="*/ 397205 h 710228"/>
                <a:gd name="connsiteX155" fmla="*/ 705968 w 1125071"/>
                <a:gd name="connsiteY155" fmla="*/ 448963 h 710228"/>
                <a:gd name="connsiteX156" fmla="*/ 700864 w 1125071"/>
                <a:gd name="connsiteY156" fmla="*/ 445751 h 710228"/>
                <a:gd name="connsiteX157" fmla="*/ 740964 w 1125071"/>
                <a:gd name="connsiteY157" fmla="*/ 394707 h 710228"/>
                <a:gd name="connsiteX158" fmla="*/ 744837 w 1125071"/>
                <a:gd name="connsiteY158" fmla="*/ 393814 h 710228"/>
                <a:gd name="connsiteX159" fmla="*/ 738915 w 1125071"/>
                <a:gd name="connsiteY159" fmla="*/ 371769 h 710228"/>
                <a:gd name="connsiteX160" fmla="*/ 742903 w 1125071"/>
                <a:gd name="connsiteY160" fmla="*/ 374269 h 710228"/>
                <a:gd name="connsiteX161" fmla="*/ 705202 w 1125071"/>
                <a:gd name="connsiteY161" fmla="*/ 423561 h 710228"/>
                <a:gd name="connsiteX162" fmla="*/ 700490 w 1125071"/>
                <a:gd name="connsiteY162" fmla="*/ 421061 h 710228"/>
                <a:gd name="connsiteX163" fmla="*/ 738915 w 1125071"/>
                <a:gd name="connsiteY163" fmla="*/ 371769 h 710228"/>
                <a:gd name="connsiteX164" fmla="*/ 352314 w 1125071"/>
                <a:gd name="connsiteY164" fmla="*/ 361745 h 710228"/>
                <a:gd name="connsiteX165" fmla="*/ 350510 w 1125071"/>
                <a:gd name="connsiteY165" fmla="*/ 362105 h 710228"/>
                <a:gd name="connsiteX166" fmla="*/ 345819 w 1125071"/>
                <a:gd name="connsiteY166" fmla="*/ 363186 h 710228"/>
                <a:gd name="connsiteX167" fmla="*/ 338243 w 1125071"/>
                <a:gd name="connsiteY167" fmla="*/ 372553 h 710228"/>
                <a:gd name="connsiteX168" fmla="*/ 336078 w 1125071"/>
                <a:gd name="connsiteY168" fmla="*/ 375075 h 710228"/>
                <a:gd name="connsiteX169" fmla="*/ 338603 w 1125071"/>
                <a:gd name="connsiteY169" fmla="*/ 380840 h 710228"/>
                <a:gd name="connsiteX170" fmla="*/ 356282 w 1125071"/>
                <a:gd name="connsiteY170" fmla="*/ 385524 h 710228"/>
                <a:gd name="connsiteX171" fmla="*/ 357726 w 1125071"/>
                <a:gd name="connsiteY171" fmla="*/ 364987 h 710228"/>
                <a:gd name="connsiteX172" fmla="*/ 352314 w 1125071"/>
                <a:gd name="connsiteY172" fmla="*/ 361745 h 710228"/>
                <a:gd name="connsiteX173" fmla="*/ 471342 w 1125071"/>
                <a:gd name="connsiteY173" fmla="*/ 361188 h 710228"/>
                <a:gd name="connsiteX174" fmla="*/ 456777 w 1125071"/>
                <a:gd name="connsiteY174" fmla="*/ 364776 h 710228"/>
                <a:gd name="connsiteX175" fmla="*/ 455001 w 1125071"/>
                <a:gd name="connsiteY175" fmla="*/ 367288 h 710228"/>
                <a:gd name="connsiteX176" fmla="*/ 451093 w 1125071"/>
                <a:gd name="connsiteY176" fmla="*/ 370876 h 710228"/>
                <a:gd name="connsiteX177" fmla="*/ 451093 w 1125071"/>
                <a:gd name="connsiteY177" fmla="*/ 371953 h 710228"/>
                <a:gd name="connsiteX178" fmla="*/ 468145 w 1125071"/>
                <a:gd name="connsiteY178" fmla="*/ 388458 h 710228"/>
                <a:gd name="connsiteX179" fmla="*/ 476671 w 1125071"/>
                <a:gd name="connsiteY179" fmla="*/ 366211 h 710228"/>
                <a:gd name="connsiteX180" fmla="*/ 471342 w 1125071"/>
                <a:gd name="connsiteY180" fmla="*/ 361188 h 710228"/>
                <a:gd name="connsiteX181" fmla="*/ 241043 w 1125071"/>
                <a:gd name="connsiteY181" fmla="*/ 356162 h 710228"/>
                <a:gd name="connsiteX182" fmla="*/ 237023 w 1125071"/>
                <a:gd name="connsiteY182" fmla="*/ 356886 h 710228"/>
                <a:gd name="connsiteX183" fmla="*/ 230444 w 1125071"/>
                <a:gd name="connsiteY183" fmla="*/ 361588 h 710228"/>
                <a:gd name="connsiteX184" fmla="*/ 224597 w 1125071"/>
                <a:gd name="connsiteY184" fmla="*/ 377142 h 710228"/>
                <a:gd name="connsiteX185" fmla="*/ 233733 w 1125071"/>
                <a:gd name="connsiteY185" fmla="*/ 389801 h 710228"/>
                <a:gd name="connsiteX186" fmla="*/ 234464 w 1125071"/>
                <a:gd name="connsiteY186" fmla="*/ 390886 h 710228"/>
                <a:gd name="connsiteX187" fmla="*/ 249814 w 1125071"/>
                <a:gd name="connsiteY187" fmla="*/ 383652 h 710228"/>
                <a:gd name="connsiteX188" fmla="*/ 249449 w 1125071"/>
                <a:gd name="connsiteY188" fmla="*/ 364120 h 710228"/>
                <a:gd name="connsiteX189" fmla="*/ 241043 w 1125071"/>
                <a:gd name="connsiteY189" fmla="*/ 356162 h 710228"/>
                <a:gd name="connsiteX190" fmla="*/ 343655 w 1125071"/>
                <a:gd name="connsiteY190" fmla="*/ 353098 h 710228"/>
                <a:gd name="connsiteX191" fmla="*/ 363859 w 1125071"/>
                <a:gd name="connsiteY191" fmla="*/ 357421 h 710228"/>
                <a:gd name="connsiteX192" fmla="*/ 360612 w 1125071"/>
                <a:gd name="connsiteY192" fmla="*/ 393810 h 710228"/>
                <a:gd name="connsiteX193" fmla="*/ 328501 w 1125071"/>
                <a:gd name="connsiteY193" fmla="*/ 381560 h 710228"/>
                <a:gd name="connsiteX194" fmla="*/ 331748 w 1125071"/>
                <a:gd name="connsiteY194" fmla="*/ 363546 h 710228"/>
                <a:gd name="connsiteX195" fmla="*/ 343655 w 1125071"/>
                <a:gd name="connsiteY195" fmla="*/ 353098 h 710228"/>
                <a:gd name="connsiteX196" fmla="*/ 463172 w 1125071"/>
                <a:gd name="connsiteY196" fmla="*/ 349706 h 710228"/>
                <a:gd name="connsiteX197" fmla="*/ 483421 w 1125071"/>
                <a:gd name="connsiteY197" fmla="*/ 359035 h 710228"/>
                <a:gd name="connsiteX198" fmla="*/ 472763 w 1125071"/>
                <a:gd name="connsiteY198" fmla="*/ 396711 h 710228"/>
                <a:gd name="connsiteX199" fmla="*/ 441857 w 1125071"/>
                <a:gd name="connsiteY199" fmla="*/ 374823 h 710228"/>
                <a:gd name="connsiteX200" fmla="*/ 446120 w 1125071"/>
                <a:gd name="connsiteY200" fmla="*/ 362623 h 710228"/>
                <a:gd name="connsiteX201" fmla="*/ 463172 w 1125071"/>
                <a:gd name="connsiteY201" fmla="*/ 349706 h 710228"/>
                <a:gd name="connsiteX202" fmla="*/ 242688 w 1125071"/>
                <a:gd name="connsiteY202" fmla="*/ 348205 h 710228"/>
                <a:gd name="connsiteX203" fmla="*/ 254565 w 1125071"/>
                <a:gd name="connsiteY203" fmla="*/ 356886 h 710228"/>
                <a:gd name="connsiteX204" fmla="*/ 258951 w 1125071"/>
                <a:gd name="connsiteY204" fmla="*/ 385823 h 710228"/>
                <a:gd name="connsiteX205" fmla="*/ 235926 w 1125071"/>
                <a:gd name="connsiteY205" fmla="*/ 400653 h 710228"/>
                <a:gd name="connsiteX206" fmla="*/ 214364 w 1125071"/>
                <a:gd name="connsiteY206" fmla="*/ 383652 h 710228"/>
                <a:gd name="connsiteX207" fmla="*/ 221673 w 1125071"/>
                <a:gd name="connsiteY207" fmla="*/ 357248 h 710228"/>
                <a:gd name="connsiteX208" fmla="*/ 227886 w 1125071"/>
                <a:gd name="connsiteY208" fmla="*/ 352184 h 710228"/>
                <a:gd name="connsiteX209" fmla="*/ 228617 w 1125071"/>
                <a:gd name="connsiteY209" fmla="*/ 351460 h 710228"/>
                <a:gd name="connsiteX210" fmla="*/ 242688 w 1125071"/>
                <a:gd name="connsiteY210" fmla="*/ 348205 h 710228"/>
                <a:gd name="connsiteX211" fmla="*/ 743412 w 1125071"/>
                <a:gd name="connsiteY211" fmla="*/ 346387 h 710228"/>
                <a:gd name="connsiteX212" fmla="*/ 744496 w 1125071"/>
                <a:gd name="connsiteY212" fmla="*/ 349988 h 710228"/>
                <a:gd name="connsiteX213" fmla="*/ 692841 w 1125071"/>
                <a:gd name="connsiteY213" fmla="*/ 419132 h 710228"/>
                <a:gd name="connsiteX214" fmla="*/ 688145 w 1125071"/>
                <a:gd name="connsiteY214" fmla="*/ 415531 h 710228"/>
                <a:gd name="connsiteX215" fmla="*/ 740161 w 1125071"/>
                <a:gd name="connsiteY215" fmla="*/ 347107 h 710228"/>
                <a:gd name="connsiteX216" fmla="*/ 743412 w 1125071"/>
                <a:gd name="connsiteY216" fmla="*/ 346387 h 710228"/>
                <a:gd name="connsiteX217" fmla="*/ 1074520 w 1125071"/>
                <a:gd name="connsiteY217" fmla="*/ 346013 h 710228"/>
                <a:gd name="connsiteX218" fmla="*/ 1077376 w 1125071"/>
                <a:gd name="connsiteY218" fmla="*/ 347085 h 710228"/>
                <a:gd name="connsiteX219" fmla="*/ 1059525 w 1125071"/>
                <a:gd name="connsiteY219" fmla="*/ 421767 h 710228"/>
                <a:gd name="connsiteX220" fmla="*/ 993832 w 1125071"/>
                <a:gd name="connsiteY220" fmla="*/ 438919 h 710228"/>
                <a:gd name="connsiteX221" fmla="*/ 993832 w 1125071"/>
                <a:gd name="connsiteY221" fmla="*/ 431772 h 710228"/>
                <a:gd name="connsiteX222" fmla="*/ 1032391 w 1125071"/>
                <a:gd name="connsiteY222" fmla="*/ 428914 h 710228"/>
                <a:gd name="connsiteX223" fmla="*/ 1059525 w 1125071"/>
                <a:gd name="connsiteY223" fmla="*/ 408903 h 710228"/>
                <a:gd name="connsiteX224" fmla="*/ 1074520 w 1125071"/>
                <a:gd name="connsiteY224" fmla="*/ 346013 h 710228"/>
                <a:gd name="connsiteX225" fmla="*/ 1091425 w 1125071"/>
                <a:gd name="connsiteY225" fmla="*/ 333873 h 710228"/>
                <a:gd name="connsiteX226" fmla="*/ 1093758 w 1125071"/>
                <a:gd name="connsiteY226" fmla="*/ 338024 h 710228"/>
                <a:gd name="connsiteX227" fmla="*/ 1089810 w 1125071"/>
                <a:gd name="connsiteY227" fmla="*/ 361851 h 710228"/>
                <a:gd name="connsiteX228" fmla="*/ 1083709 w 1125071"/>
                <a:gd name="connsiteY228" fmla="*/ 397951 h 710228"/>
                <a:gd name="connsiteX229" fmla="*/ 1079403 w 1125071"/>
                <a:gd name="connsiteY229" fmla="*/ 427554 h 710228"/>
                <a:gd name="connsiteX230" fmla="*/ 1070790 w 1125071"/>
                <a:gd name="connsiteY230" fmla="*/ 444521 h 710228"/>
                <a:gd name="connsiteX231" fmla="*/ 1048540 w 1125071"/>
                <a:gd name="connsiteY231" fmla="*/ 451019 h 710228"/>
                <a:gd name="connsiteX232" fmla="*/ 1022342 w 1125071"/>
                <a:gd name="connsiteY232" fmla="*/ 454268 h 710228"/>
                <a:gd name="connsiteX233" fmla="*/ 962051 w 1125071"/>
                <a:gd name="connsiteY233" fmla="*/ 450658 h 710228"/>
                <a:gd name="connsiteX234" fmla="*/ 962410 w 1125071"/>
                <a:gd name="connsiteY234" fmla="*/ 447770 h 710228"/>
                <a:gd name="connsiteX235" fmla="*/ 1019112 w 1125071"/>
                <a:gd name="connsiteY235" fmla="*/ 448853 h 710228"/>
                <a:gd name="connsiteX236" fmla="*/ 1047104 w 1125071"/>
                <a:gd name="connsiteY236" fmla="*/ 445604 h 710228"/>
                <a:gd name="connsiteX237" fmla="*/ 1071866 w 1125071"/>
                <a:gd name="connsiteY237" fmla="*/ 433330 h 710228"/>
                <a:gd name="connsiteX238" fmla="*/ 1080479 w 1125071"/>
                <a:gd name="connsiteY238" fmla="*/ 379901 h 710228"/>
                <a:gd name="connsiteX239" fmla="*/ 1084786 w 1125071"/>
                <a:gd name="connsiteY239" fmla="*/ 353908 h 710228"/>
                <a:gd name="connsiteX240" fmla="*/ 1086939 w 1125071"/>
                <a:gd name="connsiteY240" fmla="*/ 336219 h 710228"/>
                <a:gd name="connsiteX241" fmla="*/ 1091425 w 1125071"/>
                <a:gd name="connsiteY241" fmla="*/ 333873 h 710228"/>
                <a:gd name="connsiteX242" fmla="*/ 738533 w 1125071"/>
                <a:gd name="connsiteY242" fmla="*/ 332062 h 710228"/>
                <a:gd name="connsiteX243" fmla="*/ 739353 w 1125071"/>
                <a:gd name="connsiteY243" fmla="*/ 335362 h 710228"/>
                <a:gd name="connsiteX244" fmla="*/ 698160 w 1125071"/>
                <a:gd name="connsiteY244" fmla="*/ 392133 h 710228"/>
                <a:gd name="connsiteX245" fmla="*/ 694150 w 1125071"/>
                <a:gd name="connsiteY245" fmla="*/ 388879 h 710228"/>
                <a:gd name="connsiteX246" fmla="*/ 734979 w 1125071"/>
                <a:gd name="connsiteY246" fmla="*/ 332831 h 710228"/>
                <a:gd name="connsiteX247" fmla="*/ 738533 w 1125071"/>
                <a:gd name="connsiteY247" fmla="*/ 332062 h 710228"/>
                <a:gd name="connsiteX248" fmla="*/ 743757 w 1125071"/>
                <a:gd name="connsiteY248" fmla="*/ 298509 h 710228"/>
                <a:gd name="connsiteX249" fmla="*/ 744516 w 1125071"/>
                <a:gd name="connsiteY249" fmla="*/ 301690 h 710228"/>
                <a:gd name="connsiteX250" fmla="*/ 696296 w 1125071"/>
                <a:gd name="connsiteY250" fmla="*/ 370753 h 710228"/>
                <a:gd name="connsiteX251" fmla="*/ 691295 w 1125071"/>
                <a:gd name="connsiteY251" fmla="*/ 367845 h 710228"/>
                <a:gd name="connsiteX252" fmla="*/ 740587 w 1125071"/>
                <a:gd name="connsiteY252" fmla="*/ 299145 h 710228"/>
                <a:gd name="connsiteX253" fmla="*/ 743757 w 1125071"/>
                <a:gd name="connsiteY253" fmla="*/ 298509 h 710228"/>
                <a:gd name="connsiteX254" fmla="*/ 741486 w 1125071"/>
                <a:gd name="connsiteY254" fmla="*/ 282152 h 710228"/>
                <a:gd name="connsiteX255" fmla="*/ 743639 w 1125071"/>
                <a:gd name="connsiteY255" fmla="*/ 283578 h 710228"/>
                <a:gd name="connsiteX256" fmla="*/ 697710 w 1125071"/>
                <a:gd name="connsiteY256" fmla="*/ 345262 h 710228"/>
                <a:gd name="connsiteX257" fmla="*/ 694121 w 1125071"/>
                <a:gd name="connsiteY257" fmla="*/ 342409 h 710228"/>
                <a:gd name="connsiteX258" fmla="*/ 741486 w 1125071"/>
                <a:gd name="connsiteY258" fmla="*/ 282152 h 710228"/>
                <a:gd name="connsiteX259" fmla="*/ 757463 w 1125071"/>
                <a:gd name="connsiteY259" fmla="*/ 244436 h 710228"/>
                <a:gd name="connsiteX260" fmla="*/ 760364 w 1125071"/>
                <a:gd name="connsiteY260" fmla="*/ 246247 h 710228"/>
                <a:gd name="connsiteX261" fmla="*/ 729904 w 1125071"/>
                <a:gd name="connsiteY261" fmla="*/ 283539 h 710228"/>
                <a:gd name="connsiteX262" fmla="*/ 696905 w 1125071"/>
                <a:gd name="connsiteY262" fmla="*/ 322280 h 710228"/>
                <a:gd name="connsiteX263" fmla="*/ 692916 w 1125071"/>
                <a:gd name="connsiteY263" fmla="*/ 318659 h 710228"/>
                <a:gd name="connsiteX264" fmla="*/ 757463 w 1125071"/>
                <a:gd name="connsiteY264" fmla="*/ 244436 h 710228"/>
                <a:gd name="connsiteX265" fmla="*/ 745354 w 1125071"/>
                <a:gd name="connsiteY265" fmla="*/ 222572 h 710228"/>
                <a:gd name="connsiteX266" fmla="*/ 749280 w 1125071"/>
                <a:gd name="connsiteY266" fmla="*/ 224743 h 710228"/>
                <a:gd name="connsiteX267" fmla="*/ 698236 w 1125071"/>
                <a:gd name="connsiteY267" fmla="*/ 294570 h 710228"/>
                <a:gd name="connsiteX268" fmla="*/ 692882 w 1125071"/>
                <a:gd name="connsiteY268" fmla="*/ 291314 h 710228"/>
                <a:gd name="connsiteX269" fmla="*/ 745354 w 1125071"/>
                <a:gd name="connsiteY269" fmla="*/ 222572 h 710228"/>
                <a:gd name="connsiteX270" fmla="*/ 550619 w 1125071"/>
                <a:gd name="connsiteY270" fmla="*/ 158070 h 710228"/>
                <a:gd name="connsiteX271" fmla="*/ 374524 w 1125071"/>
                <a:gd name="connsiteY271" fmla="*/ 158430 h 710228"/>
                <a:gd name="connsiteX272" fmla="*/ 199870 w 1125071"/>
                <a:gd name="connsiteY272" fmla="*/ 160592 h 710228"/>
                <a:gd name="connsiteX273" fmla="*/ 111643 w 1125071"/>
                <a:gd name="connsiteY273" fmla="*/ 168161 h 710228"/>
                <a:gd name="connsiteX274" fmla="*/ 70951 w 1125071"/>
                <a:gd name="connsiteY274" fmla="*/ 175369 h 710228"/>
                <a:gd name="connsiteX275" fmla="*/ 45383 w 1125071"/>
                <a:gd name="connsiteY275" fmla="*/ 189425 h 710228"/>
                <a:gd name="connsiteX276" fmla="*/ 41782 w 1125071"/>
                <a:gd name="connsiteY276" fmla="*/ 243847 h 710228"/>
                <a:gd name="connsiteX277" fmla="*/ 47904 w 1125071"/>
                <a:gd name="connsiteY277" fmla="*/ 328183 h 710228"/>
                <a:gd name="connsiteX278" fmla="*/ 51145 w 1125071"/>
                <a:gd name="connsiteY278" fmla="*/ 413960 h 710228"/>
                <a:gd name="connsiteX279" fmla="*/ 52945 w 1125071"/>
                <a:gd name="connsiteY279" fmla="*/ 499738 h 710228"/>
                <a:gd name="connsiteX280" fmla="*/ 52945 w 1125071"/>
                <a:gd name="connsiteY280" fmla="*/ 544068 h 710228"/>
                <a:gd name="connsiteX281" fmla="*/ 58347 w 1125071"/>
                <a:gd name="connsiteY281" fmla="*/ 582993 h 710228"/>
                <a:gd name="connsiteX282" fmla="*/ 79233 w 1125071"/>
                <a:gd name="connsiteY282" fmla="*/ 602455 h 710228"/>
                <a:gd name="connsiteX283" fmla="*/ 107682 w 1125071"/>
                <a:gd name="connsiteY283" fmla="*/ 609303 h 710228"/>
                <a:gd name="connsiteX284" fmla="*/ 189787 w 1125071"/>
                <a:gd name="connsiteY284" fmla="*/ 610744 h 710228"/>
                <a:gd name="connsiteX285" fmla="*/ 234081 w 1125071"/>
                <a:gd name="connsiteY285" fmla="*/ 608221 h 710228"/>
                <a:gd name="connsiteX286" fmla="*/ 270092 w 1125071"/>
                <a:gd name="connsiteY286" fmla="*/ 603896 h 710228"/>
                <a:gd name="connsiteX287" fmla="*/ 276934 w 1125071"/>
                <a:gd name="connsiteY287" fmla="*/ 609303 h 710228"/>
                <a:gd name="connsiteX288" fmla="*/ 303582 w 1125071"/>
                <a:gd name="connsiteY288" fmla="*/ 668770 h 710228"/>
                <a:gd name="connsiteX289" fmla="*/ 330951 w 1125071"/>
                <a:gd name="connsiteY289" fmla="*/ 688593 h 710228"/>
                <a:gd name="connsiteX290" fmla="*/ 349316 w 1125071"/>
                <a:gd name="connsiteY290" fmla="*/ 696882 h 710228"/>
                <a:gd name="connsiteX291" fmla="*/ 335272 w 1125071"/>
                <a:gd name="connsiteY291" fmla="*/ 651831 h 710228"/>
                <a:gd name="connsiteX292" fmla="*/ 339953 w 1125071"/>
                <a:gd name="connsiteY292" fmla="*/ 618673 h 710228"/>
                <a:gd name="connsiteX293" fmla="*/ 351837 w 1125071"/>
                <a:gd name="connsiteY293" fmla="*/ 604617 h 710228"/>
                <a:gd name="connsiteX294" fmla="*/ 431061 w 1125071"/>
                <a:gd name="connsiteY294" fmla="*/ 604617 h 710228"/>
                <a:gd name="connsiteX295" fmla="*/ 518929 w 1125071"/>
                <a:gd name="connsiteY295" fmla="*/ 602815 h 710228"/>
                <a:gd name="connsiteX296" fmla="*/ 606796 w 1125071"/>
                <a:gd name="connsiteY296" fmla="*/ 598851 h 710228"/>
                <a:gd name="connsiteX297" fmla="*/ 631643 w 1125071"/>
                <a:gd name="connsiteY297" fmla="*/ 597049 h 710228"/>
                <a:gd name="connsiteX298" fmla="*/ 651450 w 1125071"/>
                <a:gd name="connsiteY298" fmla="*/ 591642 h 710228"/>
                <a:gd name="connsiteX299" fmla="*/ 663693 w 1125071"/>
                <a:gd name="connsiteY299" fmla="*/ 566774 h 710228"/>
                <a:gd name="connsiteX300" fmla="*/ 662253 w 1125071"/>
                <a:gd name="connsiteY300" fmla="*/ 406752 h 710228"/>
                <a:gd name="connsiteX301" fmla="*/ 666934 w 1125071"/>
                <a:gd name="connsiteY301" fmla="*/ 362422 h 710228"/>
                <a:gd name="connsiteX302" fmla="*/ 666934 w 1125071"/>
                <a:gd name="connsiteY302" fmla="*/ 320975 h 710228"/>
                <a:gd name="connsiteX303" fmla="*/ 660092 w 1125071"/>
                <a:gd name="connsiteY303" fmla="*/ 232674 h 710228"/>
                <a:gd name="connsiteX304" fmla="*/ 656131 w 1125071"/>
                <a:gd name="connsiteY304" fmla="*/ 193750 h 710228"/>
                <a:gd name="connsiteX305" fmla="*/ 635245 w 1125071"/>
                <a:gd name="connsiteY305" fmla="*/ 166359 h 710228"/>
                <a:gd name="connsiteX306" fmla="*/ 592391 w 1125071"/>
                <a:gd name="connsiteY306" fmla="*/ 158790 h 710228"/>
                <a:gd name="connsiteX307" fmla="*/ 550619 w 1125071"/>
                <a:gd name="connsiteY307" fmla="*/ 158070 h 710228"/>
                <a:gd name="connsiteX308" fmla="*/ 155620 w 1125071"/>
                <a:gd name="connsiteY308" fmla="*/ 138568 h 710228"/>
                <a:gd name="connsiteX309" fmla="*/ 157421 w 1125071"/>
                <a:gd name="connsiteY309" fmla="*/ 145025 h 710228"/>
                <a:gd name="connsiteX310" fmla="*/ 85763 w 1125071"/>
                <a:gd name="connsiteY310" fmla="*/ 151840 h 710228"/>
                <a:gd name="connsiteX311" fmla="*/ 52994 w 1125071"/>
                <a:gd name="connsiteY311" fmla="*/ 160448 h 710228"/>
                <a:gd name="connsiteX312" fmla="*/ 28148 w 1125071"/>
                <a:gd name="connsiteY312" fmla="*/ 177306 h 710228"/>
                <a:gd name="connsiteX313" fmla="*/ 22747 w 1125071"/>
                <a:gd name="connsiteY313" fmla="*/ 237206 h 710228"/>
                <a:gd name="connsiteX314" fmla="*/ 23827 w 1125071"/>
                <a:gd name="connsiteY314" fmla="*/ 306790 h 710228"/>
                <a:gd name="connsiteX315" fmla="*/ 20946 w 1125071"/>
                <a:gd name="connsiteY315" fmla="*/ 306790 h 710228"/>
                <a:gd name="connsiteX316" fmla="*/ 16265 w 1125071"/>
                <a:gd name="connsiteY316" fmla="*/ 225369 h 710228"/>
                <a:gd name="connsiteX317" fmla="*/ 24907 w 1125071"/>
                <a:gd name="connsiteY317" fmla="*/ 169415 h 710228"/>
                <a:gd name="connsiteX318" fmla="*/ 46513 w 1125071"/>
                <a:gd name="connsiteY318" fmla="*/ 155426 h 710228"/>
                <a:gd name="connsiteX319" fmla="*/ 77841 w 1125071"/>
                <a:gd name="connsiteY319" fmla="*/ 146818 h 710228"/>
                <a:gd name="connsiteX320" fmla="*/ 155620 w 1125071"/>
                <a:gd name="connsiteY320" fmla="*/ 138568 h 710228"/>
                <a:gd name="connsiteX321" fmla="*/ 84216 w 1125071"/>
                <a:gd name="connsiteY321" fmla="*/ 132585 h 710228"/>
                <a:gd name="connsiteX322" fmla="*/ 86007 w 1125071"/>
                <a:gd name="connsiteY322" fmla="*/ 139813 h 710228"/>
                <a:gd name="connsiteX323" fmla="*/ 14354 w 1125071"/>
                <a:gd name="connsiteY323" fmla="*/ 173421 h 710228"/>
                <a:gd name="connsiteX324" fmla="*/ 6830 w 1125071"/>
                <a:gd name="connsiteY324" fmla="*/ 219678 h 710228"/>
                <a:gd name="connsiteX325" fmla="*/ 8263 w 1125071"/>
                <a:gd name="connsiteY325" fmla="*/ 262321 h 710228"/>
                <a:gd name="connsiteX326" fmla="*/ 5039 w 1125071"/>
                <a:gd name="connsiteY326" fmla="*/ 262321 h 710228"/>
                <a:gd name="connsiteX327" fmla="*/ 381 w 1125071"/>
                <a:gd name="connsiteY327" fmla="*/ 209560 h 710228"/>
                <a:gd name="connsiteX328" fmla="*/ 4680 w 1125071"/>
                <a:gd name="connsiteY328" fmla="*/ 186431 h 710228"/>
                <a:gd name="connsiteX329" fmla="*/ 10413 w 1125071"/>
                <a:gd name="connsiteY329" fmla="*/ 166194 h 710228"/>
                <a:gd name="connsiteX330" fmla="*/ 84216 w 1125071"/>
                <a:gd name="connsiteY330" fmla="*/ 132585 h 710228"/>
                <a:gd name="connsiteX331" fmla="*/ 463851 w 1125071"/>
                <a:gd name="connsiteY331" fmla="*/ 89729 h 710228"/>
                <a:gd name="connsiteX332" fmla="*/ 465649 w 1125071"/>
                <a:gd name="connsiteY332" fmla="*/ 90093 h 710228"/>
                <a:gd name="connsiteX333" fmla="*/ 466728 w 1125071"/>
                <a:gd name="connsiteY333" fmla="*/ 117015 h 710228"/>
                <a:gd name="connsiteX334" fmla="*/ 465289 w 1125071"/>
                <a:gd name="connsiteY334" fmla="*/ 135933 h 710228"/>
                <a:gd name="connsiteX335" fmla="*/ 465649 w 1125071"/>
                <a:gd name="connsiteY335" fmla="*/ 136297 h 710228"/>
                <a:gd name="connsiteX336" fmla="*/ 545136 w 1125071"/>
                <a:gd name="connsiteY336" fmla="*/ 134478 h 710228"/>
                <a:gd name="connsiteX337" fmla="*/ 545136 w 1125071"/>
                <a:gd name="connsiteY337" fmla="*/ 140662 h 710228"/>
                <a:gd name="connsiteX338" fmla="*/ 464570 w 1125071"/>
                <a:gd name="connsiteY338" fmla="*/ 138479 h 710228"/>
                <a:gd name="connsiteX339" fmla="*/ 459535 w 1125071"/>
                <a:gd name="connsiteY339" fmla="*/ 137388 h 710228"/>
                <a:gd name="connsiteX340" fmla="*/ 460973 w 1125071"/>
                <a:gd name="connsiteY340" fmla="*/ 117015 h 710228"/>
                <a:gd name="connsiteX341" fmla="*/ 463851 w 1125071"/>
                <a:gd name="connsiteY341" fmla="*/ 89729 h 710228"/>
                <a:gd name="connsiteX342" fmla="*/ 476653 w 1125071"/>
                <a:gd name="connsiteY342" fmla="*/ 89493 h 710228"/>
                <a:gd name="connsiteX343" fmla="*/ 482454 w 1125071"/>
                <a:gd name="connsiteY343" fmla="*/ 89493 h 710228"/>
                <a:gd name="connsiteX344" fmla="*/ 482092 w 1125071"/>
                <a:gd name="connsiteY344" fmla="*/ 110741 h 710228"/>
                <a:gd name="connsiteX345" fmla="*/ 481004 w 1125071"/>
                <a:gd name="connsiteY345" fmla="*/ 118435 h 710228"/>
                <a:gd name="connsiteX346" fmla="*/ 487168 w 1125071"/>
                <a:gd name="connsiteY346" fmla="*/ 121365 h 710228"/>
                <a:gd name="connsiteX347" fmla="*/ 531764 w 1125071"/>
                <a:gd name="connsiteY347" fmla="*/ 123197 h 710228"/>
                <a:gd name="connsiteX348" fmla="*/ 531764 w 1125071"/>
                <a:gd name="connsiteY348" fmla="*/ 125762 h 710228"/>
                <a:gd name="connsiteX349" fmla="*/ 499495 w 1125071"/>
                <a:gd name="connsiteY349" fmla="*/ 127227 h 710228"/>
                <a:gd name="connsiteX350" fmla="*/ 485717 w 1125071"/>
                <a:gd name="connsiteY350" fmla="*/ 127227 h 710228"/>
                <a:gd name="connsiteX351" fmla="*/ 478466 w 1125071"/>
                <a:gd name="connsiteY351" fmla="*/ 126861 h 710228"/>
                <a:gd name="connsiteX352" fmla="*/ 475928 w 1125071"/>
                <a:gd name="connsiteY352" fmla="*/ 114405 h 710228"/>
                <a:gd name="connsiteX353" fmla="*/ 476653 w 1125071"/>
                <a:gd name="connsiteY353" fmla="*/ 89493 h 710228"/>
                <a:gd name="connsiteX354" fmla="*/ 655411 w 1125071"/>
                <a:gd name="connsiteY354" fmla="*/ 50667 h 710228"/>
                <a:gd name="connsiteX355" fmla="*/ 568984 w 1125071"/>
                <a:gd name="connsiteY355" fmla="*/ 54632 h 710228"/>
                <a:gd name="connsiteX356" fmla="*/ 498403 w 1125071"/>
                <a:gd name="connsiteY356" fmla="*/ 56794 h 710228"/>
                <a:gd name="connsiteX357" fmla="*/ 455549 w 1125071"/>
                <a:gd name="connsiteY357" fmla="*/ 72292 h 710228"/>
                <a:gd name="connsiteX358" fmla="*/ 455549 w 1125071"/>
                <a:gd name="connsiteY358" fmla="*/ 109775 h 710228"/>
                <a:gd name="connsiteX359" fmla="*/ 453388 w 1125071"/>
                <a:gd name="connsiteY359" fmla="*/ 144374 h 710228"/>
                <a:gd name="connsiteX360" fmla="*/ 567904 w 1125071"/>
                <a:gd name="connsiteY360" fmla="*/ 145455 h 710228"/>
                <a:gd name="connsiteX361" fmla="*/ 613638 w 1125071"/>
                <a:gd name="connsiteY361" fmla="*/ 146536 h 710228"/>
                <a:gd name="connsiteX362" fmla="*/ 645328 w 1125071"/>
                <a:gd name="connsiteY362" fmla="*/ 155547 h 710228"/>
                <a:gd name="connsiteX363" fmla="*/ 666214 w 1125071"/>
                <a:gd name="connsiteY363" fmla="*/ 180775 h 710228"/>
                <a:gd name="connsiteX364" fmla="*/ 671616 w 1125071"/>
                <a:gd name="connsiteY364" fmla="*/ 210329 h 710228"/>
                <a:gd name="connsiteX365" fmla="*/ 678818 w 1125071"/>
                <a:gd name="connsiteY365" fmla="*/ 296106 h 710228"/>
                <a:gd name="connsiteX366" fmla="*/ 677377 w 1125071"/>
                <a:gd name="connsiteY366" fmla="*/ 381884 h 710228"/>
                <a:gd name="connsiteX367" fmla="*/ 678098 w 1125071"/>
                <a:gd name="connsiteY367" fmla="*/ 467301 h 710228"/>
                <a:gd name="connsiteX368" fmla="*/ 678098 w 1125071"/>
                <a:gd name="connsiteY368" fmla="*/ 470184 h 710228"/>
                <a:gd name="connsiteX369" fmla="*/ 754081 w 1125071"/>
                <a:gd name="connsiteY369" fmla="*/ 468743 h 710228"/>
                <a:gd name="connsiteX370" fmla="*/ 754818 w 1125071"/>
                <a:gd name="connsiteY370" fmla="*/ 468714 h 710228"/>
                <a:gd name="connsiteX371" fmla="*/ 793513 w 1125071"/>
                <a:gd name="connsiteY371" fmla="*/ 467211 h 710228"/>
                <a:gd name="connsiteX372" fmla="*/ 832945 w 1125071"/>
                <a:gd name="connsiteY372" fmla="*/ 468382 h 710228"/>
                <a:gd name="connsiteX373" fmla="*/ 837987 w 1125071"/>
                <a:gd name="connsiteY373" fmla="*/ 473428 h 710228"/>
                <a:gd name="connsiteX374" fmla="*/ 826103 w 1125071"/>
                <a:gd name="connsiteY374" fmla="*/ 534337 h 710228"/>
                <a:gd name="connsiteX375" fmla="*/ 862834 w 1125071"/>
                <a:gd name="connsiteY375" fmla="*/ 517038 h 710228"/>
                <a:gd name="connsiteX376" fmla="*/ 876519 w 1125071"/>
                <a:gd name="connsiteY376" fmla="*/ 469464 h 710228"/>
                <a:gd name="connsiteX377" fmla="*/ 883001 w 1125071"/>
                <a:gd name="connsiteY377" fmla="*/ 464778 h 710228"/>
                <a:gd name="connsiteX378" fmla="*/ 961865 w 1125071"/>
                <a:gd name="connsiteY378" fmla="*/ 464778 h 710228"/>
                <a:gd name="connsiteX379" fmla="*/ 1045771 w 1125071"/>
                <a:gd name="connsiteY379" fmla="*/ 460093 h 710228"/>
                <a:gd name="connsiteX380" fmla="*/ 1077820 w 1125071"/>
                <a:gd name="connsiteY380" fmla="*/ 452164 h 710228"/>
                <a:gd name="connsiteX381" fmla="*/ 1089344 w 1125071"/>
                <a:gd name="connsiteY381" fmla="*/ 421169 h 710228"/>
                <a:gd name="connsiteX382" fmla="*/ 1098707 w 1125071"/>
                <a:gd name="connsiteY382" fmla="*/ 380082 h 710228"/>
                <a:gd name="connsiteX383" fmla="*/ 1103028 w 1125071"/>
                <a:gd name="connsiteY383" fmla="*/ 338274 h 710228"/>
                <a:gd name="connsiteX384" fmla="*/ 1108790 w 1125071"/>
                <a:gd name="connsiteY384" fmla="*/ 252136 h 710228"/>
                <a:gd name="connsiteX385" fmla="*/ 1110591 w 1125071"/>
                <a:gd name="connsiteY385" fmla="*/ 175009 h 710228"/>
                <a:gd name="connsiteX386" fmla="*/ 1112031 w 1125071"/>
                <a:gd name="connsiteY386" fmla="*/ 116262 h 710228"/>
                <a:gd name="connsiteX387" fmla="*/ 1110428 w 1125071"/>
                <a:gd name="connsiteY387" fmla="*/ 100545 h 710228"/>
                <a:gd name="connsiteX388" fmla="*/ 1108048 w 1125071"/>
                <a:gd name="connsiteY388" fmla="*/ 88600 h 710228"/>
                <a:gd name="connsiteX389" fmla="*/ 1106765 w 1125071"/>
                <a:gd name="connsiteY389" fmla="*/ 82158 h 710228"/>
                <a:gd name="connsiteX390" fmla="*/ 1087183 w 1125071"/>
                <a:gd name="connsiteY390" fmla="*/ 57515 h 710228"/>
                <a:gd name="connsiteX391" fmla="*/ 1047211 w 1125071"/>
                <a:gd name="connsiteY391" fmla="*/ 56434 h 710228"/>
                <a:gd name="connsiteX392" fmla="*/ 1005078 w 1125071"/>
                <a:gd name="connsiteY392" fmla="*/ 56434 h 710228"/>
                <a:gd name="connsiteX393" fmla="*/ 830785 w 1125071"/>
                <a:gd name="connsiteY393" fmla="*/ 51388 h 710228"/>
                <a:gd name="connsiteX394" fmla="*/ 655411 w 1125071"/>
                <a:gd name="connsiteY394" fmla="*/ 50667 h 710228"/>
                <a:gd name="connsiteX395" fmla="*/ 645328 w 1125071"/>
                <a:gd name="connsiteY395" fmla="*/ 39495 h 710228"/>
                <a:gd name="connsiteX396" fmla="*/ 820341 w 1125071"/>
                <a:gd name="connsiteY396" fmla="*/ 39495 h 710228"/>
                <a:gd name="connsiteX397" fmla="*/ 994995 w 1125071"/>
                <a:gd name="connsiteY397" fmla="*/ 44540 h 710228"/>
                <a:gd name="connsiteX398" fmla="*/ 1078901 w 1125071"/>
                <a:gd name="connsiteY398" fmla="*/ 44180 h 710228"/>
                <a:gd name="connsiteX399" fmla="*/ 1118513 w 1125071"/>
                <a:gd name="connsiteY399" fmla="*/ 77338 h 710228"/>
                <a:gd name="connsiteX400" fmla="*/ 1124995 w 1125071"/>
                <a:gd name="connsiteY400" fmla="*/ 140770 h 710228"/>
                <a:gd name="connsiteX401" fmla="*/ 1123555 w 1125071"/>
                <a:gd name="connsiteY401" fmla="*/ 201679 h 710228"/>
                <a:gd name="connsiteX402" fmla="*/ 1112751 w 1125071"/>
                <a:gd name="connsiteY402" fmla="*/ 372874 h 710228"/>
                <a:gd name="connsiteX403" fmla="*/ 1104829 w 1125071"/>
                <a:gd name="connsiteY403" fmla="*/ 412519 h 710228"/>
                <a:gd name="connsiteX404" fmla="*/ 1097987 w 1125071"/>
                <a:gd name="connsiteY404" fmla="*/ 446758 h 710228"/>
                <a:gd name="connsiteX405" fmla="*/ 1049372 w 1125071"/>
                <a:gd name="connsiteY405" fmla="*/ 472707 h 710228"/>
                <a:gd name="connsiteX406" fmla="*/ 888762 w 1125071"/>
                <a:gd name="connsiteY406" fmla="*/ 477753 h 710228"/>
                <a:gd name="connsiteX407" fmla="*/ 872197 w 1125071"/>
                <a:gd name="connsiteY407" fmla="*/ 526408 h 710228"/>
                <a:gd name="connsiteX408" fmla="*/ 809178 w 1125071"/>
                <a:gd name="connsiteY408" fmla="*/ 552358 h 710228"/>
                <a:gd name="connsiteX409" fmla="*/ 804497 w 1125071"/>
                <a:gd name="connsiteY409" fmla="*/ 541546 h 710228"/>
                <a:gd name="connsiteX410" fmla="*/ 827904 w 1125071"/>
                <a:gd name="connsiteY410" fmla="*/ 478474 h 710228"/>
                <a:gd name="connsiteX411" fmla="*/ 754081 w 1125071"/>
                <a:gd name="connsiteY411" fmla="*/ 480997 h 710228"/>
                <a:gd name="connsiteX412" fmla="*/ 743110 w 1125071"/>
                <a:gd name="connsiteY412" fmla="*/ 481313 h 710228"/>
                <a:gd name="connsiteX413" fmla="*/ 679178 w 1125071"/>
                <a:gd name="connsiteY413" fmla="*/ 483159 h 710228"/>
                <a:gd name="connsiteX414" fmla="*/ 678458 w 1125071"/>
                <a:gd name="connsiteY414" fmla="*/ 550556 h 710228"/>
                <a:gd name="connsiteX415" fmla="*/ 678388 w 1125071"/>
                <a:gd name="connsiteY415" fmla="*/ 550961 h 710228"/>
                <a:gd name="connsiteX416" fmla="*/ 673822 w 1125071"/>
                <a:gd name="connsiteY416" fmla="*/ 577632 h 710228"/>
                <a:gd name="connsiteX417" fmla="*/ 659732 w 1125071"/>
                <a:gd name="connsiteY417" fmla="*/ 600653 h 710228"/>
                <a:gd name="connsiteX418" fmla="*/ 628042 w 1125071"/>
                <a:gd name="connsiteY418" fmla="*/ 609303 h 710228"/>
                <a:gd name="connsiteX419" fmla="*/ 585549 w 1125071"/>
                <a:gd name="connsiteY419" fmla="*/ 611825 h 710228"/>
                <a:gd name="connsiteX420" fmla="*/ 409815 w 1125071"/>
                <a:gd name="connsiteY420" fmla="*/ 616871 h 710228"/>
                <a:gd name="connsiteX421" fmla="*/ 363721 w 1125071"/>
                <a:gd name="connsiteY421" fmla="*/ 616871 h 710228"/>
                <a:gd name="connsiteX422" fmla="*/ 352197 w 1125071"/>
                <a:gd name="connsiteY422" fmla="*/ 615790 h 710228"/>
                <a:gd name="connsiteX423" fmla="*/ 351117 w 1125071"/>
                <a:gd name="connsiteY423" fmla="*/ 619754 h 710228"/>
                <a:gd name="connsiteX424" fmla="*/ 348596 w 1125071"/>
                <a:gd name="connsiteY424" fmla="*/ 627323 h 710228"/>
                <a:gd name="connsiteX425" fmla="*/ 347156 w 1125071"/>
                <a:gd name="connsiteY425" fmla="*/ 668770 h 710228"/>
                <a:gd name="connsiteX426" fmla="*/ 364441 w 1125071"/>
                <a:gd name="connsiteY426" fmla="*/ 700486 h 710228"/>
                <a:gd name="connsiteX427" fmla="*/ 361920 w 1125071"/>
                <a:gd name="connsiteY427" fmla="*/ 710217 h 710228"/>
                <a:gd name="connsiteX428" fmla="*/ 328070 w 1125071"/>
                <a:gd name="connsiteY428" fmla="*/ 699045 h 710228"/>
                <a:gd name="connsiteX429" fmla="*/ 297460 w 1125071"/>
                <a:gd name="connsiteY429" fmla="*/ 678501 h 710228"/>
                <a:gd name="connsiteX430" fmla="*/ 264330 w 1125071"/>
                <a:gd name="connsiteY430" fmla="*/ 618673 h 710228"/>
                <a:gd name="connsiteX431" fmla="*/ 238042 w 1125071"/>
                <a:gd name="connsiteY431" fmla="*/ 622998 h 710228"/>
                <a:gd name="connsiteX432" fmla="*/ 205992 w 1125071"/>
                <a:gd name="connsiteY432" fmla="*/ 625521 h 710228"/>
                <a:gd name="connsiteX433" fmla="*/ 140092 w 1125071"/>
                <a:gd name="connsiteY433" fmla="*/ 626242 h 710228"/>
                <a:gd name="connsiteX434" fmla="*/ 83555 w 1125071"/>
                <a:gd name="connsiteY434" fmla="*/ 619754 h 710228"/>
                <a:gd name="connsiteX435" fmla="*/ 49704 w 1125071"/>
                <a:gd name="connsiteY435" fmla="*/ 598851 h 710228"/>
                <a:gd name="connsiteX436" fmla="*/ 37821 w 1125071"/>
                <a:gd name="connsiteY436" fmla="*/ 567855 h 710228"/>
                <a:gd name="connsiteX437" fmla="*/ 38181 w 1125071"/>
                <a:gd name="connsiteY437" fmla="*/ 526769 h 710228"/>
                <a:gd name="connsiteX438" fmla="*/ 37100 w 1125071"/>
                <a:gd name="connsiteY438" fmla="*/ 441352 h 710228"/>
                <a:gd name="connsiteX439" fmla="*/ 35660 w 1125071"/>
                <a:gd name="connsiteY439" fmla="*/ 355574 h 710228"/>
                <a:gd name="connsiteX440" fmla="*/ 28098 w 1125071"/>
                <a:gd name="connsiteY440" fmla="*/ 269436 h 710228"/>
                <a:gd name="connsiteX441" fmla="*/ 27017 w 1125071"/>
                <a:gd name="connsiteY441" fmla="*/ 234116 h 710228"/>
                <a:gd name="connsiteX442" fmla="*/ 26657 w 1125071"/>
                <a:gd name="connsiteY442" fmla="*/ 206364 h 710228"/>
                <a:gd name="connsiteX443" fmla="*/ 34580 w 1125071"/>
                <a:gd name="connsiteY443" fmla="*/ 180415 h 710228"/>
                <a:gd name="connsiteX444" fmla="*/ 55106 w 1125071"/>
                <a:gd name="connsiteY444" fmla="*/ 165999 h 710228"/>
                <a:gd name="connsiteX445" fmla="*/ 130729 w 1125071"/>
                <a:gd name="connsiteY445" fmla="*/ 151582 h 710228"/>
                <a:gd name="connsiteX446" fmla="*/ 217516 w 1125071"/>
                <a:gd name="connsiteY446" fmla="*/ 146176 h 710228"/>
                <a:gd name="connsiteX447" fmla="*/ 392530 w 1125071"/>
                <a:gd name="connsiteY447" fmla="*/ 145095 h 710228"/>
                <a:gd name="connsiteX448" fmla="*/ 442945 w 1125071"/>
                <a:gd name="connsiteY448" fmla="*/ 144374 h 710228"/>
                <a:gd name="connsiteX449" fmla="*/ 442585 w 1125071"/>
                <a:gd name="connsiteY449" fmla="*/ 100044 h 710228"/>
                <a:gd name="connsiteX450" fmla="*/ 445466 w 1125071"/>
                <a:gd name="connsiteY450" fmla="*/ 64363 h 710228"/>
                <a:gd name="connsiteX451" fmla="*/ 492641 w 1125071"/>
                <a:gd name="connsiteY451" fmla="*/ 44901 h 710228"/>
                <a:gd name="connsiteX452" fmla="*/ 558901 w 1125071"/>
                <a:gd name="connsiteY452" fmla="*/ 43459 h 710228"/>
                <a:gd name="connsiteX453" fmla="*/ 645328 w 1125071"/>
                <a:gd name="connsiteY453" fmla="*/ 39495 h 710228"/>
                <a:gd name="connsiteX454" fmla="*/ 977025 w 1125071"/>
                <a:gd name="connsiteY454" fmla="*/ 28490 h 710228"/>
                <a:gd name="connsiteX455" fmla="*/ 1080624 w 1125071"/>
                <a:gd name="connsiteY455" fmla="*/ 34134 h 710228"/>
                <a:gd name="connsiteX456" fmla="*/ 1080264 w 1125071"/>
                <a:gd name="connsiteY456" fmla="*/ 41895 h 710228"/>
                <a:gd name="connsiteX457" fmla="*/ 873156 w 1125071"/>
                <a:gd name="connsiteY457" fmla="*/ 32370 h 710228"/>
                <a:gd name="connsiteX458" fmla="*/ 873156 w 1125071"/>
                <a:gd name="connsiteY458" fmla="*/ 30254 h 710228"/>
                <a:gd name="connsiteX459" fmla="*/ 977025 w 1125071"/>
                <a:gd name="connsiteY459" fmla="*/ 28490 h 710228"/>
                <a:gd name="connsiteX460" fmla="*/ 953576 w 1125071"/>
                <a:gd name="connsiteY460" fmla="*/ 13331 h 710228"/>
                <a:gd name="connsiteX461" fmla="*/ 995840 w 1125071"/>
                <a:gd name="connsiteY461" fmla="*/ 13510 h 710228"/>
                <a:gd name="connsiteX462" fmla="*/ 1080278 w 1125071"/>
                <a:gd name="connsiteY462" fmla="*/ 17796 h 710228"/>
                <a:gd name="connsiteX463" fmla="*/ 1080278 w 1125071"/>
                <a:gd name="connsiteY463" fmla="*/ 26012 h 710228"/>
                <a:gd name="connsiteX464" fmla="*/ 912121 w 1125071"/>
                <a:gd name="connsiteY464" fmla="*/ 18510 h 710228"/>
                <a:gd name="connsiteX465" fmla="*/ 912121 w 1125071"/>
                <a:gd name="connsiteY465" fmla="*/ 17439 h 710228"/>
                <a:gd name="connsiteX466" fmla="*/ 953576 w 1125071"/>
                <a:gd name="connsiteY466" fmla="*/ 13331 h 710228"/>
                <a:gd name="connsiteX467" fmla="*/ 1017581 w 1125071"/>
                <a:gd name="connsiteY467" fmla="*/ 101 h 710228"/>
                <a:gd name="connsiteX468" fmla="*/ 1049313 w 1125071"/>
                <a:gd name="connsiteY468" fmla="*/ 464 h 710228"/>
                <a:gd name="connsiteX469" fmla="*/ 1069867 w 1125071"/>
                <a:gd name="connsiteY469" fmla="*/ 3004 h 710228"/>
                <a:gd name="connsiteX470" fmla="*/ 1067343 w 1125071"/>
                <a:gd name="connsiteY470" fmla="*/ 10261 h 710228"/>
                <a:gd name="connsiteX471" fmla="*/ 1039937 w 1125071"/>
                <a:gd name="connsiteY471" fmla="*/ 7358 h 710228"/>
                <a:gd name="connsiteX472" fmla="*/ 1010369 w 1125071"/>
                <a:gd name="connsiteY472" fmla="*/ 6995 h 710228"/>
                <a:gd name="connsiteX473" fmla="*/ 947625 w 1125071"/>
                <a:gd name="connsiteY473" fmla="*/ 6269 h 710228"/>
                <a:gd name="connsiteX474" fmla="*/ 947625 w 1125071"/>
                <a:gd name="connsiteY474" fmla="*/ 1552 h 710228"/>
                <a:gd name="connsiteX475" fmla="*/ 1017581 w 1125071"/>
                <a:gd name="connsiteY475" fmla="*/ 101 h 7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1125071" h="710228">
                  <a:moveTo>
                    <a:pt x="224943" y="633207"/>
                  </a:moveTo>
                  <a:cubicBezTo>
                    <a:pt x="226201" y="632841"/>
                    <a:pt x="227639" y="633389"/>
                    <a:pt x="228178" y="635216"/>
                  </a:cubicBezTo>
                  <a:cubicBezTo>
                    <a:pt x="229975" y="640329"/>
                    <a:pt x="230694" y="646539"/>
                    <a:pt x="232131" y="652018"/>
                  </a:cubicBezTo>
                  <a:cubicBezTo>
                    <a:pt x="234288" y="658227"/>
                    <a:pt x="236804" y="664072"/>
                    <a:pt x="240039" y="669551"/>
                  </a:cubicBezTo>
                  <a:cubicBezTo>
                    <a:pt x="241117" y="671377"/>
                    <a:pt x="238961" y="672473"/>
                    <a:pt x="237882" y="671012"/>
                  </a:cubicBezTo>
                  <a:cubicBezTo>
                    <a:pt x="229975" y="660784"/>
                    <a:pt x="224224" y="649826"/>
                    <a:pt x="222786" y="636677"/>
                  </a:cubicBezTo>
                  <a:cubicBezTo>
                    <a:pt x="222607" y="634850"/>
                    <a:pt x="223685" y="633572"/>
                    <a:pt x="224943" y="633207"/>
                  </a:cubicBezTo>
                  <a:close/>
                  <a:moveTo>
                    <a:pt x="663453" y="628762"/>
                  </a:moveTo>
                  <a:cubicBezTo>
                    <a:pt x="667430" y="628388"/>
                    <a:pt x="668154" y="635859"/>
                    <a:pt x="664176" y="636232"/>
                  </a:cubicBezTo>
                  <a:cubicBezTo>
                    <a:pt x="643565" y="638847"/>
                    <a:pt x="623677" y="640715"/>
                    <a:pt x="602705" y="640341"/>
                  </a:cubicBezTo>
                  <a:cubicBezTo>
                    <a:pt x="591857" y="640341"/>
                    <a:pt x="580647" y="640715"/>
                    <a:pt x="569799" y="639594"/>
                  </a:cubicBezTo>
                  <a:cubicBezTo>
                    <a:pt x="560036" y="638473"/>
                    <a:pt x="550273" y="636606"/>
                    <a:pt x="540510" y="636232"/>
                  </a:cubicBezTo>
                  <a:cubicBezTo>
                    <a:pt x="538340" y="636232"/>
                    <a:pt x="538702" y="632870"/>
                    <a:pt x="540871" y="632870"/>
                  </a:cubicBezTo>
                  <a:cubicBezTo>
                    <a:pt x="551719" y="631750"/>
                    <a:pt x="562206" y="633617"/>
                    <a:pt x="573054" y="633617"/>
                  </a:cubicBezTo>
                  <a:cubicBezTo>
                    <a:pt x="583178" y="633991"/>
                    <a:pt x="592941" y="633991"/>
                    <a:pt x="603066" y="633991"/>
                  </a:cubicBezTo>
                  <a:cubicBezTo>
                    <a:pt x="623316" y="633617"/>
                    <a:pt x="643203" y="631376"/>
                    <a:pt x="663453" y="628762"/>
                  </a:cubicBezTo>
                  <a:close/>
                  <a:moveTo>
                    <a:pt x="248012" y="628472"/>
                  </a:moveTo>
                  <a:cubicBezTo>
                    <a:pt x="251335" y="648023"/>
                    <a:pt x="256503" y="668299"/>
                    <a:pt x="270163" y="684230"/>
                  </a:cubicBezTo>
                  <a:cubicBezTo>
                    <a:pt x="271271" y="685316"/>
                    <a:pt x="269425" y="686764"/>
                    <a:pt x="268317" y="685678"/>
                  </a:cubicBezTo>
                  <a:cubicBezTo>
                    <a:pt x="253919" y="672643"/>
                    <a:pt x="239890" y="649109"/>
                    <a:pt x="242474" y="629196"/>
                  </a:cubicBezTo>
                  <a:cubicBezTo>
                    <a:pt x="242843" y="626299"/>
                    <a:pt x="247643" y="625213"/>
                    <a:pt x="248012" y="628472"/>
                  </a:cubicBezTo>
                  <a:close/>
                  <a:moveTo>
                    <a:pt x="258037" y="625264"/>
                  </a:moveTo>
                  <a:cubicBezTo>
                    <a:pt x="260216" y="633509"/>
                    <a:pt x="260942" y="642471"/>
                    <a:pt x="265300" y="650716"/>
                  </a:cubicBezTo>
                  <a:cubicBezTo>
                    <a:pt x="268205" y="657168"/>
                    <a:pt x="272563" y="663262"/>
                    <a:pt x="277647" y="668998"/>
                  </a:cubicBezTo>
                  <a:cubicBezTo>
                    <a:pt x="286363" y="679393"/>
                    <a:pt x="298710" y="686563"/>
                    <a:pt x="307062" y="697317"/>
                  </a:cubicBezTo>
                  <a:cubicBezTo>
                    <a:pt x="307789" y="698392"/>
                    <a:pt x="305973" y="699468"/>
                    <a:pt x="304883" y="698751"/>
                  </a:cubicBezTo>
                  <a:cubicBezTo>
                    <a:pt x="298710" y="692298"/>
                    <a:pt x="289994" y="688355"/>
                    <a:pt x="283458" y="682620"/>
                  </a:cubicBezTo>
                  <a:cubicBezTo>
                    <a:pt x="277647" y="677601"/>
                    <a:pt x="272563" y="672224"/>
                    <a:pt x="268205" y="666130"/>
                  </a:cubicBezTo>
                  <a:cubicBezTo>
                    <a:pt x="258400" y="654659"/>
                    <a:pt x="256584" y="640679"/>
                    <a:pt x="253316" y="626340"/>
                  </a:cubicBezTo>
                  <a:cubicBezTo>
                    <a:pt x="252590" y="623113"/>
                    <a:pt x="257311" y="622038"/>
                    <a:pt x="258037" y="625264"/>
                  </a:cubicBezTo>
                  <a:close/>
                  <a:moveTo>
                    <a:pt x="660664" y="615688"/>
                  </a:moveTo>
                  <a:cubicBezTo>
                    <a:pt x="664981" y="615688"/>
                    <a:pt x="664981" y="622391"/>
                    <a:pt x="660304" y="622744"/>
                  </a:cubicBezTo>
                  <a:cubicBezTo>
                    <a:pt x="648433" y="623096"/>
                    <a:pt x="636562" y="624860"/>
                    <a:pt x="624691" y="625566"/>
                  </a:cubicBezTo>
                  <a:cubicBezTo>
                    <a:pt x="613180" y="626624"/>
                    <a:pt x="601668" y="626977"/>
                    <a:pt x="590157" y="627330"/>
                  </a:cubicBezTo>
                  <a:cubicBezTo>
                    <a:pt x="567494" y="628035"/>
                    <a:pt x="544112" y="625213"/>
                    <a:pt x="521449" y="627330"/>
                  </a:cubicBezTo>
                  <a:cubicBezTo>
                    <a:pt x="520010" y="627330"/>
                    <a:pt x="519290" y="624860"/>
                    <a:pt x="521089" y="624508"/>
                  </a:cubicBezTo>
                  <a:cubicBezTo>
                    <a:pt x="543752" y="620274"/>
                    <a:pt x="567494" y="622391"/>
                    <a:pt x="590157" y="621333"/>
                  </a:cubicBezTo>
                  <a:cubicBezTo>
                    <a:pt x="602747" y="620980"/>
                    <a:pt x="615698" y="620274"/>
                    <a:pt x="628288" y="619216"/>
                  </a:cubicBezTo>
                  <a:cubicBezTo>
                    <a:pt x="639080" y="618158"/>
                    <a:pt x="649512" y="616041"/>
                    <a:pt x="660664" y="615688"/>
                  </a:cubicBezTo>
                  <a:close/>
                  <a:moveTo>
                    <a:pt x="222328" y="568572"/>
                  </a:moveTo>
                  <a:cubicBezTo>
                    <a:pt x="223717" y="566476"/>
                    <a:pt x="226842" y="568572"/>
                    <a:pt x="225801" y="570667"/>
                  </a:cubicBezTo>
                  <a:cubicBezTo>
                    <a:pt x="224064" y="574159"/>
                    <a:pt x="222328" y="577303"/>
                    <a:pt x="220939" y="580795"/>
                  </a:cubicBezTo>
                  <a:cubicBezTo>
                    <a:pt x="219897" y="583589"/>
                    <a:pt x="216077" y="582541"/>
                    <a:pt x="217119" y="579747"/>
                  </a:cubicBezTo>
                  <a:cubicBezTo>
                    <a:pt x="218160" y="575906"/>
                    <a:pt x="220591" y="572064"/>
                    <a:pt x="222328" y="568572"/>
                  </a:cubicBezTo>
                  <a:close/>
                  <a:moveTo>
                    <a:pt x="209605" y="559608"/>
                  </a:moveTo>
                  <a:cubicBezTo>
                    <a:pt x="210337" y="558538"/>
                    <a:pt x="212535" y="558895"/>
                    <a:pt x="212169" y="560679"/>
                  </a:cubicBezTo>
                  <a:cubicBezTo>
                    <a:pt x="209238" y="569954"/>
                    <a:pt x="204109" y="578516"/>
                    <a:pt x="199713" y="587077"/>
                  </a:cubicBezTo>
                  <a:cubicBezTo>
                    <a:pt x="198614" y="589931"/>
                    <a:pt x="193852" y="587434"/>
                    <a:pt x="195317" y="584580"/>
                  </a:cubicBezTo>
                  <a:cubicBezTo>
                    <a:pt x="200080" y="576375"/>
                    <a:pt x="205941" y="568527"/>
                    <a:pt x="209605" y="559608"/>
                  </a:cubicBezTo>
                  <a:close/>
                  <a:moveTo>
                    <a:pt x="202425" y="541789"/>
                  </a:moveTo>
                  <a:cubicBezTo>
                    <a:pt x="203150" y="541076"/>
                    <a:pt x="204602" y="541789"/>
                    <a:pt x="203876" y="542859"/>
                  </a:cubicBezTo>
                  <a:cubicBezTo>
                    <a:pt x="196619" y="558550"/>
                    <a:pt x="185008" y="572101"/>
                    <a:pt x="174848" y="586009"/>
                  </a:cubicBezTo>
                  <a:cubicBezTo>
                    <a:pt x="172308" y="589931"/>
                    <a:pt x="166865" y="585652"/>
                    <a:pt x="169768" y="582086"/>
                  </a:cubicBezTo>
                  <a:cubicBezTo>
                    <a:pt x="181379" y="569248"/>
                    <a:pt x="192265" y="556054"/>
                    <a:pt x="202425" y="541789"/>
                  </a:cubicBezTo>
                  <a:close/>
                  <a:moveTo>
                    <a:pt x="188125" y="531871"/>
                  </a:moveTo>
                  <a:cubicBezTo>
                    <a:pt x="189036" y="532507"/>
                    <a:pt x="189583" y="533779"/>
                    <a:pt x="188854" y="535051"/>
                  </a:cubicBezTo>
                  <a:cubicBezTo>
                    <a:pt x="177918" y="553584"/>
                    <a:pt x="162608" y="569211"/>
                    <a:pt x="149849" y="586291"/>
                  </a:cubicBezTo>
                  <a:cubicBezTo>
                    <a:pt x="147297" y="589925"/>
                    <a:pt x="141465" y="586291"/>
                    <a:pt x="144381" y="583020"/>
                  </a:cubicBezTo>
                  <a:cubicBezTo>
                    <a:pt x="157504" y="565940"/>
                    <a:pt x="173544" y="551040"/>
                    <a:pt x="185209" y="532507"/>
                  </a:cubicBezTo>
                  <a:cubicBezTo>
                    <a:pt x="185938" y="531235"/>
                    <a:pt x="187214" y="531235"/>
                    <a:pt x="188125" y="531871"/>
                  </a:cubicBezTo>
                  <a:close/>
                  <a:moveTo>
                    <a:pt x="177570" y="518693"/>
                  </a:moveTo>
                  <a:cubicBezTo>
                    <a:pt x="178645" y="517263"/>
                    <a:pt x="180794" y="519407"/>
                    <a:pt x="179719" y="520480"/>
                  </a:cubicBezTo>
                  <a:cubicBezTo>
                    <a:pt x="162886" y="541209"/>
                    <a:pt x="146053" y="561223"/>
                    <a:pt x="129936" y="581952"/>
                  </a:cubicBezTo>
                  <a:cubicBezTo>
                    <a:pt x="127787" y="585169"/>
                    <a:pt x="122415" y="582309"/>
                    <a:pt x="124922" y="579093"/>
                  </a:cubicBezTo>
                  <a:cubicBezTo>
                    <a:pt x="139248" y="556577"/>
                    <a:pt x="160021" y="538350"/>
                    <a:pt x="177570" y="518693"/>
                  </a:cubicBezTo>
                  <a:close/>
                  <a:moveTo>
                    <a:pt x="164915" y="502976"/>
                  </a:moveTo>
                  <a:cubicBezTo>
                    <a:pt x="147559" y="528786"/>
                    <a:pt x="126948" y="552444"/>
                    <a:pt x="107783" y="576820"/>
                  </a:cubicBezTo>
                  <a:cubicBezTo>
                    <a:pt x="104890" y="580405"/>
                    <a:pt x="100190" y="576461"/>
                    <a:pt x="103083" y="573235"/>
                  </a:cubicBezTo>
                  <a:cubicBezTo>
                    <a:pt x="123332" y="549935"/>
                    <a:pt x="146835" y="528427"/>
                    <a:pt x="164915" y="502976"/>
                  </a:cubicBezTo>
                  <a:close/>
                  <a:moveTo>
                    <a:pt x="638059" y="493574"/>
                  </a:moveTo>
                  <a:cubicBezTo>
                    <a:pt x="640003" y="493394"/>
                    <a:pt x="642172" y="494564"/>
                    <a:pt x="642533" y="497265"/>
                  </a:cubicBezTo>
                  <a:cubicBezTo>
                    <a:pt x="644341" y="516352"/>
                    <a:pt x="643618" y="543722"/>
                    <a:pt x="627711" y="557047"/>
                  </a:cubicBezTo>
                  <a:cubicBezTo>
                    <a:pt x="612889" y="569291"/>
                    <a:pt x="590837" y="567130"/>
                    <a:pt x="573485" y="565690"/>
                  </a:cubicBezTo>
                  <a:cubicBezTo>
                    <a:pt x="571677" y="565690"/>
                    <a:pt x="571677" y="563169"/>
                    <a:pt x="573485" y="563169"/>
                  </a:cubicBezTo>
                  <a:cubicBezTo>
                    <a:pt x="589030" y="561728"/>
                    <a:pt x="610359" y="563529"/>
                    <a:pt x="623012" y="552365"/>
                  </a:cubicBezTo>
                  <a:cubicBezTo>
                    <a:pt x="637111" y="540120"/>
                    <a:pt x="637472" y="515271"/>
                    <a:pt x="634941" y="497985"/>
                  </a:cubicBezTo>
                  <a:cubicBezTo>
                    <a:pt x="634399" y="495284"/>
                    <a:pt x="636116" y="493754"/>
                    <a:pt x="638059" y="493574"/>
                  </a:cubicBezTo>
                  <a:close/>
                  <a:moveTo>
                    <a:pt x="808928" y="487101"/>
                  </a:moveTo>
                  <a:cubicBezTo>
                    <a:pt x="810177" y="486783"/>
                    <a:pt x="811693" y="487327"/>
                    <a:pt x="812228" y="489142"/>
                  </a:cubicBezTo>
                  <a:cubicBezTo>
                    <a:pt x="815796" y="499664"/>
                    <a:pt x="810088" y="511276"/>
                    <a:pt x="805093" y="520710"/>
                  </a:cubicBezTo>
                  <a:cubicBezTo>
                    <a:pt x="801169" y="528330"/>
                    <a:pt x="795818" y="535224"/>
                    <a:pt x="786899" y="535950"/>
                  </a:cubicBezTo>
                  <a:cubicBezTo>
                    <a:pt x="784759" y="535950"/>
                    <a:pt x="784402" y="532684"/>
                    <a:pt x="786186" y="532322"/>
                  </a:cubicBezTo>
                  <a:cubicBezTo>
                    <a:pt x="795104" y="530870"/>
                    <a:pt x="799029" y="521799"/>
                    <a:pt x="802239" y="514179"/>
                  </a:cubicBezTo>
                  <a:cubicBezTo>
                    <a:pt x="805093" y="506922"/>
                    <a:pt x="809731" y="498576"/>
                    <a:pt x="807234" y="490230"/>
                  </a:cubicBezTo>
                  <a:cubicBezTo>
                    <a:pt x="806698" y="488597"/>
                    <a:pt x="807680" y="487418"/>
                    <a:pt x="808928" y="487101"/>
                  </a:cubicBezTo>
                  <a:close/>
                  <a:moveTo>
                    <a:pt x="895898" y="483449"/>
                  </a:moveTo>
                  <a:cubicBezTo>
                    <a:pt x="895898" y="479163"/>
                    <a:pt x="903105" y="479163"/>
                    <a:pt x="902745" y="483449"/>
                  </a:cubicBezTo>
                  <a:cubicBezTo>
                    <a:pt x="901303" y="506667"/>
                    <a:pt x="890494" y="526669"/>
                    <a:pt x="871397" y="540242"/>
                  </a:cubicBezTo>
                  <a:cubicBezTo>
                    <a:pt x="849777" y="555244"/>
                    <a:pt x="822393" y="564531"/>
                    <a:pt x="796089" y="563459"/>
                  </a:cubicBezTo>
                  <a:cubicBezTo>
                    <a:pt x="793927" y="563459"/>
                    <a:pt x="793927" y="560602"/>
                    <a:pt x="796089" y="560245"/>
                  </a:cubicBezTo>
                  <a:cubicBezTo>
                    <a:pt x="838968" y="557387"/>
                    <a:pt x="895538" y="532741"/>
                    <a:pt x="895898" y="483449"/>
                  </a:cubicBezTo>
                  <a:close/>
                  <a:moveTo>
                    <a:pt x="154722" y="479737"/>
                  </a:moveTo>
                  <a:cubicBezTo>
                    <a:pt x="156894" y="477576"/>
                    <a:pt x="160153" y="480818"/>
                    <a:pt x="157980" y="483340"/>
                  </a:cubicBezTo>
                  <a:cubicBezTo>
                    <a:pt x="144946" y="498830"/>
                    <a:pt x="131912" y="515041"/>
                    <a:pt x="118154" y="529811"/>
                  </a:cubicBezTo>
                  <a:cubicBezTo>
                    <a:pt x="111636" y="537015"/>
                    <a:pt x="105119" y="544580"/>
                    <a:pt x="98964" y="551785"/>
                  </a:cubicBezTo>
                  <a:cubicBezTo>
                    <a:pt x="93895" y="557549"/>
                    <a:pt x="90275" y="564754"/>
                    <a:pt x="83758" y="569077"/>
                  </a:cubicBezTo>
                  <a:cubicBezTo>
                    <a:pt x="80499" y="570878"/>
                    <a:pt x="77965" y="566555"/>
                    <a:pt x="80137" y="564033"/>
                  </a:cubicBezTo>
                  <a:cubicBezTo>
                    <a:pt x="104033" y="535214"/>
                    <a:pt x="130102" y="508196"/>
                    <a:pt x="154722" y="479737"/>
                  </a:cubicBezTo>
                  <a:close/>
                  <a:moveTo>
                    <a:pt x="654517" y="474667"/>
                  </a:moveTo>
                  <a:cubicBezTo>
                    <a:pt x="656184" y="474260"/>
                    <a:pt x="657986" y="474983"/>
                    <a:pt x="658347" y="477154"/>
                  </a:cubicBezTo>
                  <a:cubicBezTo>
                    <a:pt x="661230" y="497409"/>
                    <a:pt x="663392" y="518027"/>
                    <a:pt x="661950" y="539006"/>
                  </a:cubicBezTo>
                  <a:cubicBezTo>
                    <a:pt x="660869" y="551666"/>
                    <a:pt x="659067" y="564687"/>
                    <a:pt x="648616" y="572645"/>
                  </a:cubicBezTo>
                  <a:cubicBezTo>
                    <a:pt x="635643" y="582411"/>
                    <a:pt x="615101" y="582773"/>
                    <a:pt x="599605" y="584581"/>
                  </a:cubicBezTo>
                  <a:cubicBezTo>
                    <a:pt x="579423" y="586751"/>
                    <a:pt x="559963" y="586751"/>
                    <a:pt x="539782" y="582773"/>
                  </a:cubicBezTo>
                  <a:cubicBezTo>
                    <a:pt x="538340" y="582411"/>
                    <a:pt x="538701" y="579517"/>
                    <a:pt x="540142" y="579879"/>
                  </a:cubicBezTo>
                  <a:cubicBezTo>
                    <a:pt x="558161" y="581326"/>
                    <a:pt x="575459" y="581687"/>
                    <a:pt x="593118" y="579517"/>
                  </a:cubicBezTo>
                  <a:cubicBezTo>
                    <a:pt x="608614" y="577709"/>
                    <a:pt x="629156" y="577347"/>
                    <a:pt x="642490" y="569028"/>
                  </a:cubicBezTo>
                  <a:cubicBezTo>
                    <a:pt x="654743" y="561070"/>
                    <a:pt x="655464" y="544431"/>
                    <a:pt x="655824" y="531048"/>
                  </a:cubicBezTo>
                  <a:cubicBezTo>
                    <a:pt x="656545" y="513324"/>
                    <a:pt x="653662" y="496324"/>
                    <a:pt x="651499" y="478962"/>
                  </a:cubicBezTo>
                  <a:cubicBezTo>
                    <a:pt x="651319" y="476611"/>
                    <a:pt x="652851" y="475074"/>
                    <a:pt x="654517" y="474667"/>
                  </a:cubicBezTo>
                  <a:close/>
                  <a:moveTo>
                    <a:pt x="144914" y="462785"/>
                  </a:moveTo>
                  <a:cubicBezTo>
                    <a:pt x="145639" y="461701"/>
                    <a:pt x="147452" y="463147"/>
                    <a:pt x="146364" y="464231"/>
                  </a:cubicBezTo>
                  <a:cubicBezTo>
                    <a:pt x="134397" y="477966"/>
                    <a:pt x="122068" y="491339"/>
                    <a:pt x="111189" y="505796"/>
                  </a:cubicBezTo>
                  <a:cubicBezTo>
                    <a:pt x="102123" y="517001"/>
                    <a:pt x="94146" y="530374"/>
                    <a:pt x="83267" y="539772"/>
                  </a:cubicBezTo>
                  <a:cubicBezTo>
                    <a:pt x="80366" y="542302"/>
                    <a:pt x="76377" y="538326"/>
                    <a:pt x="78915" y="535434"/>
                  </a:cubicBezTo>
                  <a:cubicBezTo>
                    <a:pt x="100673" y="510857"/>
                    <a:pt x="122068" y="486279"/>
                    <a:pt x="144914" y="462785"/>
                  </a:cubicBezTo>
                  <a:close/>
                  <a:moveTo>
                    <a:pt x="129723" y="449225"/>
                  </a:moveTo>
                  <a:cubicBezTo>
                    <a:pt x="131520" y="447413"/>
                    <a:pt x="134755" y="450312"/>
                    <a:pt x="132599" y="452486"/>
                  </a:cubicBezTo>
                  <a:cubicBezTo>
                    <a:pt x="115346" y="470242"/>
                    <a:pt x="100250" y="491259"/>
                    <a:pt x="84794" y="510827"/>
                  </a:cubicBezTo>
                  <a:cubicBezTo>
                    <a:pt x="82637" y="513726"/>
                    <a:pt x="77965" y="510827"/>
                    <a:pt x="80121" y="507928"/>
                  </a:cubicBezTo>
                  <a:cubicBezTo>
                    <a:pt x="88029" y="497057"/>
                    <a:pt x="97015" y="486911"/>
                    <a:pt x="105641" y="476765"/>
                  </a:cubicBezTo>
                  <a:cubicBezTo>
                    <a:pt x="113549" y="467705"/>
                    <a:pt x="120737" y="457559"/>
                    <a:pt x="129723" y="449225"/>
                  </a:cubicBezTo>
                  <a:close/>
                  <a:moveTo>
                    <a:pt x="779723" y="440479"/>
                  </a:moveTo>
                  <a:cubicBezTo>
                    <a:pt x="780726" y="439476"/>
                    <a:pt x="782397" y="439476"/>
                    <a:pt x="783065" y="440479"/>
                  </a:cubicBezTo>
                  <a:cubicBezTo>
                    <a:pt x="784068" y="441481"/>
                    <a:pt x="784068" y="442818"/>
                    <a:pt x="783065" y="443821"/>
                  </a:cubicBezTo>
                  <a:cubicBezTo>
                    <a:pt x="783065" y="444155"/>
                    <a:pt x="782731" y="444155"/>
                    <a:pt x="782731" y="444489"/>
                  </a:cubicBezTo>
                  <a:cubicBezTo>
                    <a:pt x="782397" y="444823"/>
                    <a:pt x="782063" y="445158"/>
                    <a:pt x="781394" y="445492"/>
                  </a:cubicBezTo>
                  <a:cubicBezTo>
                    <a:pt x="780058" y="445492"/>
                    <a:pt x="778721" y="444823"/>
                    <a:pt x="778386" y="443487"/>
                  </a:cubicBezTo>
                  <a:cubicBezTo>
                    <a:pt x="778052" y="442484"/>
                    <a:pt x="778721" y="441481"/>
                    <a:pt x="779389" y="440813"/>
                  </a:cubicBezTo>
                  <a:cubicBezTo>
                    <a:pt x="779723" y="440479"/>
                    <a:pt x="779723" y="440479"/>
                    <a:pt x="779723" y="440479"/>
                  </a:cubicBezTo>
                  <a:close/>
                  <a:moveTo>
                    <a:pt x="115618" y="432467"/>
                  </a:moveTo>
                  <a:cubicBezTo>
                    <a:pt x="118122" y="429951"/>
                    <a:pt x="122057" y="433905"/>
                    <a:pt x="119553" y="436421"/>
                  </a:cubicBezTo>
                  <a:cubicBezTo>
                    <a:pt x="106674" y="452236"/>
                    <a:pt x="91291" y="466613"/>
                    <a:pt x="79485" y="483147"/>
                  </a:cubicBezTo>
                  <a:cubicBezTo>
                    <a:pt x="77339" y="486742"/>
                    <a:pt x="71615" y="483507"/>
                    <a:pt x="74119" y="479912"/>
                  </a:cubicBezTo>
                  <a:cubicBezTo>
                    <a:pt x="79127" y="470927"/>
                    <a:pt x="87356" y="463738"/>
                    <a:pt x="94153" y="456190"/>
                  </a:cubicBezTo>
                  <a:cubicBezTo>
                    <a:pt x="101665" y="448642"/>
                    <a:pt x="108820" y="440375"/>
                    <a:pt x="115618" y="432467"/>
                  </a:cubicBezTo>
                  <a:close/>
                  <a:moveTo>
                    <a:pt x="775955" y="432395"/>
                  </a:moveTo>
                  <a:cubicBezTo>
                    <a:pt x="777372" y="433210"/>
                    <a:pt x="778317" y="434839"/>
                    <a:pt x="777372" y="436468"/>
                  </a:cubicBezTo>
                  <a:cubicBezTo>
                    <a:pt x="775483" y="440089"/>
                    <a:pt x="773593" y="443347"/>
                    <a:pt x="771703" y="446605"/>
                  </a:cubicBezTo>
                  <a:cubicBezTo>
                    <a:pt x="769435" y="450226"/>
                    <a:pt x="763765" y="446605"/>
                    <a:pt x="766033" y="443347"/>
                  </a:cubicBezTo>
                  <a:cubicBezTo>
                    <a:pt x="767923" y="440089"/>
                    <a:pt x="769813" y="436830"/>
                    <a:pt x="771703" y="433210"/>
                  </a:cubicBezTo>
                  <a:cubicBezTo>
                    <a:pt x="772648" y="431580"/>
                    <a:pt x="774538" y="431580"/>
                    <a:pt x="775955" y="432395"/>
                  </a:cubicBezTo>
                  <a:close/>
                  <a:moveTo>
                    <a:pt x="762334" y="430347"/>
                  </a:moveTo>
                  <a:cubicBezTo>
                    <a:pt x="763402" y="430979"/>
                    <a:pt x="764052" y="432332"/>
                    <a:pt x="763123" y="433775"/>
                  </a:cubicBezTo>
                  <a:cubicBezTo>
                    <a:pt x="760522" y="439187"/>
                    <a:pt x="757550" y="445321"/>
                    <a:pt x="753835" y="449650"/>
                  </a:cubicBezTo>
                  <a:cubicBezTo>
                    <a:pt x="751977" y="451815"/>
                    <a:pt x="747890" y="449650"/>
                    <a:pt x="749005" y="446764"/>
                  </a:cubicBezTo>
                  <a:cubicBezTo>
                    <a:pt x="751606" y="441352"/>
                    <a:pt x="755692" y="436301"/>
                    <a:pt x="759036" y="431249"/>
                  </a:cubicBezTo>
                  <a:cubicBezTo>
                    <a:pt x="759779" y="429806"/>
                    <a:pt x="761265" y="429716"/>
                    <a:pt x="762334" y="430347"/>
                  </a:cubicBezTo>
                  <a:close/>
                  <a:moveTo>
                    <a:pt x="754707" y="412714"/>
                  </a:moveTo>
                  <a:cubicBezTo>
                    <a:pt x="755781" y="410901"/>
                    <a:pt x="758644" y="412714"/>
                    <a:pt x="757212" y="414163"/>
                  </a:cubicBezTo>
                  <a:cubicBezTo>
                    <a:pt x="747905" y="427576"/>
                    <a:pt x="737167" y="439538"/>
                    <a:pt x="728934" y="453313"/>
                  </a:cubicBezTo>
                  <a:cubicBezTo>
                    <a:pt x="727144" y="456576"/>
                    <a:pt x="722490" y="453676"/>
                    <a:pt x="724280" y="450776"/>
                  </a:cubicBezTo>
                  <a:cubicBezTo>
                    <a:pt x="733587" y="437363"/>
                    <a:pt x="745042" y="425763"/>
                    <a:pt x="754707" y="412714"/>
                  </a:cubicBezTo>
                  <a:close/>
                  <a:moveTo>
                    <a:pt x="744837" y="393814"/>
                  </a:moveTo>
                  <a:cubicBezTo>
                    <a:pt x="745977" y="394439"/>
                    <a:pt x="746615" y="395778"/>
                    <a:pt x="745703" y="397205"/>
                  </a:cubicBezTo>
                  <a:cubicBezTo>
                    <a:pt x="732580" y="414339"/>
                    <a:pt x="718727" y="431116"/>
                    <a:pt x="705968" y="448963"/>
                  </a:cubicBezTo>
                  <a:cubicBezTo>
                    <a:pt x="703781" y="451819"/>
                    <a:pt x="698677" y="448963"/>
                    <a:pt x="700864" y="445751"/>
                  </a:cubicBezTo>
                  <a:cubicBezTo>
                    <a:pt x="712894" y="427546"/>
                    <a:pt x="727841" y="411483"/>
                    <a:pt x="740964" y="394707"/>
                  </a:cubicBezTo>
                  <a:cubicBezTo>
                    <a:pt x="742057" y="393279"/>
                    <a:pt x="743698" y="393190"/>
                    <a:pt x="744837" y="393814"/>
                  </a:cubicBezTo>
                  <a:close/>
                  <a:moveTo>
                    <a:pt x="738915" y="371769"/>
                  </a:moveTo>
                  <a:cubicBezTo>
                    <a:pt x="740365" y="369626"/>
                    <a:pt x="744353" y="371769"/>
                    <a:pt x="742903" y="374269"/>
                  </a:cubicBezTo>
                  <a:cubicBezTo>
                    <a:pt x="731303" y="391414"/>
                    <a:pt x="717890" y="407845"/>
                    <a:pt x="705202" y="423561"/>
                  </a:cubicBezTo>
                  <a:cubicBezTo>
                    <a:pt x="703027" y="426419"/>
                    <a:pt x="698677" y="423919"/>
                    <a:pt x="700490" y="421061"/>
                  </a:cubicBezTo>
                  <a:cubicBezTo>
                    <a:pt x="712815" y="404630"/>
                    <a:pt x="726953" y="388914"/>
                    <a:pt x="738915" y="371769"/>
                  </a:cubicBezTo>
                  <a:close/>
                  <a:moveTo>
                    <a:pt x="352314" y="361745"/>
                  </a:moveTo>
                  <a:cubicBezTo>
                    <a:pt x="351953" y="362105"/>
                    <a:pt x="351231" y="362105"/>
                    <a:pt x="350510" y="362105"/>
                  </a:cubicBezTo>
                  <a:cubicBezTo>
                    <a:pt x="349066" y="362105"/>
                    <a:pt x="347262" y="362465"/>
                    <a:pt x="345819" y="363186"/>
                  </a:cubicBezTo>
                  <a:cubicBezTo>
                    <a:pt x="342572" y="364987"/>
                    <a:pt x="339686" y="368951"/>
                    <a:pt x="338243" y="372553"/>
                  </a:cubicBezTo>
                  <a:cubicBezTo>
                    <a:pt x="337521" y="373634"/>
                    <a:pt x="337160" y="374355"/>
                    <a:pt x="336078" y="375075"/>
                  </a:cubicBezTo>
                  <a:cubicBezTo>
                    <a:pt x="336078" y="376877"/>
                    <a:pt x="336799" y="379038"/>
                    <a:pt x="338603" y="380840"/>
                  </a:cubicBezTo>
                  <a:cubicBezTo>
                    <a:pt x="342211" y="384803"/>
                    <a:pt x="351231" y="390928"/>
                    <a:pt x="356282" y="385524"/>
                  </a:cubicBezTo>
                  <a:cubicBezTo>
                    <a:pt x="360973" y="380480"/>
                    <a:pt x="363137" y="370392"/>
                    <a:pt x="357726" y="364987"/>
                  </a:cubicBezTo>
                  <a:cubicBezTo>
                    <a:pt x="355922" y="363186"/>
                    <a:pt x="354118" y="362105"/>
                    <a:pt x="352314" y="361745"/>
                  </a:cubicBezTo>
                  <a:close/>
                  <a:moveTo>
                    <a:pt x="471342" y="361188"/>
                  </a:moveTo>
                  <a:cubicBezTo>
                    <a:pt x="467435" y="361547"/>
                    <a:pt x="461040" y="362623"/>
                    <a:pt x="456777" y="364776"/>
                  </a:cubicBezTo>
                  <a:cubicBezTo>
                    <a:pt x="456067" y="365853"/>
                    <a:pt x="455712" y="366211"/>
                    <a:pt x="455001" y="367288"/>
                  </a:cubicBezTo>
                  <a:cubicBezTo>
                    <a:pt x="454646" y="369441"/>
                    <a:pt x="452870" y="370159"/>
                    <a:pt x="451093" y="370876"/>
                  </a:cubicBezTo>
                  <a:cubicBezTo>
                    <a:pt x="451093" y="370876"/>
                    <a:pt x="451093" y="371235"/>
                    <a:pt x="451093" y="371953"/>
                  </a:cubicBezTo>
                  <a:cubicBezTo>
                    <a:pt x="449317" y="380923"/>
                    <a:pt x="458553" y="390611"/>
                    <a:pt x="468145" y="388458"/>
                  </a:cubicBezTo>
                  <a:cubicBezTo>
                    <a:pt x="478092" y="386664"/>
                    <a:pt x="482000" y="374823"/>
                    <a:pt x="476671" y="366211"/>
                  </a:cubicBezTo>
                  <a:cubicBezTo>
                    <a:pt x="475250" y="364059"/>
                    <a:pt x="473474" y="362623"/>
                    <a:pt x="471342" y="361188"/>
                  </a:cubicBezTo>
                  <a:close/>
                  <a:moveTo>
                    <a:pt x="241043" y="356162"/>
                  </a:moveTo>
                  <a:cubicBezTo>
                    <a:pt x="239581" y="356162"/>
                    <a:pt x="238119" y="356162"/>
                    <a:pt x="237023" y="356886"/>
                  </a:cubicBezTo>
                  <a:cubicBezTo>
                    <a:pt x="234464" y="357609"/>
                    <a:pt x="232272" y="359418"/>
                    <a:pt x="230444" y="361588"/>
                  </a:cubicBezTo>
                  <a:cubicBezTo>
                    <a:pt x="227155" y="365567"/>
                    <a:pt x="224231" y="371354"/>
                    <a:pt x="224597" y="377142"/>
                  </a:cubicBezTo>
                  <a:cubicBezTo>
                    <a:pt x="224597" y="383652"/>
                    <a:pt x="229348" y="385461"/>
                    <a:pt x="233733" y="389801"/>
                  </a:cubicBezTo>
                  <a:cubicBezTo>
                    <a:pt x="234099" y="390163"/>
                    <a:pt x="234099" y="390525"/>
                    <a:pt x="234464" y="390886"/>
                  </a:cubicBezTo>
                  <a:cubicBezTo>
                    <a:pt x="240312" y="391972"/>
                    <a:pt x="246890" y="389440"/>
                    <a:pt x="249814" y="383652"/>
                  </a:cubicBezTo>
                  <a:cubicBezTo>
                    <a:pt x="253469" y="377142"/>
                    <a:pt x="253469" y="370269"/>
                    <a:pt x="249449" y="364120"/>
                  </a:cubicBezTo>
                  <a:cubicBezTo>
                    <a:pt x="247621" y="361588"/>
                    <a:pt x="244697" y="357248"/>
                    <a:pt x="241043" y="356162"/>
                  </a:cubicBezTo>
                  <a:close/>
                  <a:moveTo>
                    <a:pt x="343655" y="353098"/>
                  </a:moveTo>
                  <a:cubicBezTo>
                    <a:pt x="350149" y="350576"/>
                    <a:pt x="358447" y="352017"/>
                    <a:pt x="363859" y="357421"/>
                  </a:cubicBezTo>
                  <a:cubicBezTo>
                    <a:pt x="372879" y="367149"/>
                    <a:pt x="372879" y="385884"/>
                    <a:pt x="360612" y="393810"/>
                  </a:cubicBezTo>
                  <a:cubicBezTo>
                    <a:pt x="349427" y="401016"/>
                    <a:pt x="333552" y="393090"/>
                    <a:pt x="328501" y="381560"/>
                  </a:cubicBezTo>
                  <a:cubicBezTo>
                    <a:pt x="325615" y="375075"/>
                    <a:pt x="327780" y="368590"/>
                    <a:pt x="331748" y="363546"/>
                  </a:cubicBezTo>
                  <a:cubicBezTo>
                    <a:pt x="334635" y="359223"/>
                    <a:pt x="338243" y="355260"/>
                    <a:pt x="343655" y="353098"/>
                  </a:cubicBezTo>
                  <a:close/>
                  <a:moveTo>
                    <a:pt x="463172" y="349706"/>
                  </a:moveTo>
                  <a:cubicBezTo>
                    <a:pt x="470987" y="348988"/>
                    <a:pt x="478803" y="352935"/>
                    <a:pt x="483421" y="359035"/>
                  </a:cubicBezTo>
                  <a:cubicBezTo>
                    <a:pt x="491947" y="371594"/>
                    <a:pt x="488750" y="392047"/>
                    <a:pt x="472763" y="396711"/>
                  </a:cubicBezTo>
                  <a:cubicBezTo>
                    <a:pt x="459264" y="401017"/>
                    <a:pt x="441502" y="390253"/>
                    <a:pt x="441857" y="374823"/>
                  </a:cubicBezTo>
                  <a:cubicBezTo>
                    <a:pt x="441857" y="369441"/>
                    <a:pt x="443633" y="365494"/>
                    <a:pt x="446120" y="362623"/>
                  </a:cubicBezTo>
                  <a:cubicBezTo>
                    <a:pt x="449317" y="355447"/>
                    <a:pt x="455001" y="350064"/>
                    <a:pt x="463172" y="349706"/>
                  </a:cubicBezTo>
                  <a:close/>
                  <a:moveTo>
                    <a:pt x="242688" y="348205"/>
                  </a:moveTo>
                  <a:cubicBezTo>
                    <a:pt x="247256" y="349380"/>
                    <a:pt x="251459" y="352545"/>
                    <a:pt x="254565" y="356886"/>
                  </a:cubicBezTo>
                  <a:cubicBezTo>
                    <a:pt x="261143" y="365567"/>
                    <a:pt x="263336" y="375695"/>
                    <a:pt x="258951" y="385823"/>
                  </a:cubicBezTo>
                  <a:cubicBezTo>
                    <a:pt x="254931" y="394504"/>
                    <a:pt x="245794" y="401014"/>
                    <a:pt x="235926" y="400653"/>
                  </a:cubicBezTo>
                  <a:cubicBezTo>
                    <a:pt x="226424" y="399567"/>
                    <a:pt x="215825" y="394142"/>
                    <a:pt x="214364" y="383652"/>
                  </a:cubicBezTo>
                  <a:cubicBezTo>
                    <a:pt x="212902" y="374610"/>
                    <a:pt x="215460" y="364482"/>
                    <a:pt x="221673" y="357248"/>
                  </a:cubicBezTo>
                  <a:cubicBezTo>
                    <a:pt x="223500" y="355077"/>
                    <a:pt x="225693" y="353269"/>
                    <a:pt x="227886" y="352184"/>
                  </a:cubicBezTo>
                  <a:cubicBezTo>
                    <a:pt x="228251" y="352184"/>
                    <a:pt x="228617" y="351822"/>
                    <a:pt x="228617" y="351460"/>
                  </a:cubicBezTo>
                  <a:cubicBezTo>
                    <a:pt x="233185" y="347843"/>
                    <a:pt x="238119" y="347029"/>
                    <a:pt x="242688" y="348205"/>
                  </a:cubicBezTo>
                  <a:close/>
                  <a:moveTo>
                    <a:pt x="743412" y="346387"/>
                  </a:moveTo>
                  <a:cubicBezTo>
                    <a:pt x="744496" y="347107"/>
                    <a:pt x="745219" y="348548"/>
                    <a:pt x="744496" y="349988"/>
                  </a:cubicBezTo>
                  <a:cubicBezTo>
                    <a:pt x="730769" y="375197"/>
                    <a:pt x="711624" y="397525"/>
                    <a:pt x="692841" y="419132"/>
                  </a:cubicBezTo>
                  <a:cubicBezTo>
                    <a:pt x="690673" y="421653"/>
                    <a:pt x="685977" y="418052"/>
                    <a:pt x="688145" y="415531"/>
                  </a:cubicBezTo>
                  <a:cubicBezTo>
                    <a:pt x="705484" y="392483"/>
                    <a:pt x="725712" y="372676"/>
                    <a:pt x="740161" y="347107"/>
                  </a:cubicBezTo>
                  <a:cubicBezTo>
                    <a:pt x="740884" y="345667"/>
                    <a:pt x="742329" y="345667"/>
                    <a:pt x="743412" y="346387"/>
                  </a:cubicBezTo>
                  <a:close/>
                  <a:moveTo>
                    <a:pt x="1074520" y="346013"/>
                  </a:moveTo>
                  <a:cubicBezTo>
                    <a:pt x="1074877" y="344226"/>
                    <a:pt x="1077733" y="345298"/>
                    <a:pt x="1077376" y="347085"/>
                  </a:cubicBezTo>
                  <a:cubicBezTo>
                    <a:pt x="1073092" y="372813"/>
                    <a:pt x="1076305" y="399613"/>
                    <a:pt x="1059525" y="421767"/>
                  </a:cubicBezTo>
                  <a:cubicBezTo>
                    <a:pt x="1045244" y="440706"/>
                    <a:pt x="1015253" y="438919"/>
                    <a:pt x="993832" y="438919"/>
                  </a:cubicBezTo>
                  <a:cubicBezTo>
                    <a:pt x="989190" y="438919"/>
                    <a:pt x="989547" y="431772"/>
                    <a:pt x="993832" y="431772"/>
                  </a:cubicBezTo>
                  <a:cubicBezTo>
                    <a:pt x="1006685" y="431772"/>
                    <a:pt x="1019538" y="431058"/>
                    <a:pt x="1032391" y="428914"/>
                  </a:cubicBezTo>
                  <a:cubicBezTo>
                    <a:pt x="1044887" y="426770"/>
                    <a:pt x="1053812" y="420338"/>
                    <a:pt x="1059525" y="408903"/>
                  </a:cubicBezTo>
                  <a:cubicBezTo>
                    <a:pt x="1069522" y="389607"/>
                    <a:pt x="1069522" y="366738"/>
                    <a:pt x="1074520" y="346013"/>
                  </a:cubicBezTo>
                  <a:close/>
                  <a:moveTo>
                    <a:pt x="1091425" y="333873"/>
                  </a:moveTo>
                  <a:cubicBezTo>
                    <a:pt x="1093130" y="334414"/>
                    <a:pt x="1094476" y="336039"/>
                    <a:pt x="1093758" y="338024"/>
                  </a:cubicBezTo>
                  <a:cubicBezTo>
                    <a:pt x="1090887" y="344883"/>
                    <a:pt x="1091246" y="354630"/>
                    <a:pt x="1089810" y="361851"/>
                  </a:cubicBezTo>
                  <a:cubicBezTo>
                    <a:pt x="1087298" y="373764"/>
                    <a:pt x="1085145" y="385677"/>
                    <a:pt x="1083709" y="397951"/>
                  </a:cubicBezTo>
                  <a:cubicBezTo>
                    <a:pt x="1082274" y="407698"/>
                    <a:pt x="1080838" y="417445"/>
                    <a:pt x="1079403" y="427554"/>
                  </a:cubicBezTo>
                  <a:cubicBezTo>
                    <a:pt x="1078326" y="434413"/>
                    <a:pt x="1076532" y="439828"/>
                    <a:pt x="1070790" y="444521"/>
                  </a:cubicBezTo>
                  <a:cubicBezTo>
                    <a:pt x="1065407" y="449214"/>
                    <a:pt x="1054999" y="449575"/>
                    <a:pt x="1048540" y="451019"/>
                  </a:cubicBezTo>
                  <a:cubicBezTo>
                    <a:pt x="1039927" y="452463"/>
                    <a:pt x="1031314" y="453546"/>
                    <a:pt x="1022342" y="454268"/>
                  </a:cubicBezTo>
                  <a:cubicBezTo>
                    <a:pt x="1002604" y="454990"/>
                    <a:pt x="981430" y="454990"/>
                    <a:pt x="962051" y="450658"/>
                  </a:cubicBezTo>
                  <a:cubicBezTo>
                    <a:pt x="960615" y="449936"/>
                    <a:pt x="960974" y="447409"/>
                    <a:pt x="962410" y="447770"/>
                  </a:cubicBezTo>
                  <a:cubicBezTo>
                    <a:pt x="981430" y="449214"/>
                    <a:pt x="1000450" y="449936"/>
                    <a:pt x="1019112" y="448853"/>
                  </a:cubicBezTo>
                  <a:cubicBezTo>
                    <a:pt x="1028443" y="448492"/>
                    <a:pt x="1037773" y="447048"/>
                    <a:pt x="1047104" y="445604"/>
                  </a:cubicBezTo>
                  <a:cubicBezTo>
                    <a:pt x="1055358" y="443799"/>
                    <a:pt x="1068637" y="443438"/>
                    <a:pt x="1071866" y="433330"/>
                  </a:cubicBezTo>
                  <a:cubicBezTo>
                    <a:pt x="1076891" y="416362"/>
                    <a:pt x="1077250" y="397229"/>
                    <a:pt x="1080479" y="379901"/>
                  </a:cubicBezTo>
                  <a:cubicBezTo>
                    <a:pt x="1081915" y="371237"/>
                    <a:pt x="1083350" y="362573"/>
                    <a:pt x="1084786" y="353908"/>
                  </a:cubicBezTo>
                  <a:cubicBezTo>
                    <a:pt x="1085504" y="348132"/>
                    <a:pt x="1085145" y="341634"/>
                    <a:pt x="1086939" y="336219"/>
                  </a:cubicBezTo>
                  <a:cubicBezTo>
                    <a:pt x="1087657" y="333873"/>
                    <a:pt x="1089721" y="333331"/>
                    <a:pt x="1091425" y="333873"/>
                  </a:cubicBezTo>
                  <a:close/>
                  <a:moveTo>
                    <a:pt x="738533" y="332062"/>
                  </a:moveTo>
                  <a:cubicBezTo>
                    <a:pt x="739626" y="332740"/>
                    <a:pt x="740264" y="334096"/>
                    <a:pt x="739353" y="335362"/>
                  </a:cubicBezTo>
                  <a:cubicBezTo>
                    <a:pt x="726959" y="354888"/>
                    <a:pt x="713471" y="374415"/>
                    <a:pt x="698160" y="392133"/>
                  </a:cubicBezTo>
                  <a:cubicBezTo>
                    <a:pt x="696337" y="394664"/>
                    <a:pt x="692327" y="391410"/>
                    <a:pt x="694150" y="388879"/>
                  </a:cubicBezTo>
                  <a:cubicBezTo>
                    <a:pt x="707273" y="369714"/>
                    <a:pt x="721855" y="351996"/>
                    <a:pt x="734979" y="332831"/>
                  </a:cubicBezTo>
                  <a:cubicBezTo>
                    <a:pt x="735890" y="331384"/>
                    <a:pt x="737439" y="331384"/>
                    <a:pt x="738533" y="332062"/>
                  </a:cubicBezTo>
                  <a:close/>
                  <a:moveTo>
                    <a:pt x="743757" y="298509"/>
                  </a:moveTo>
                  <a:cubicBezTo>
                    <a:pt x="744695" y="299145"/>
                    <a:pt x="745231" y="300418"/>
                    <a:pt x="744516" y="301690"/>
                  </a:cubicBezTo>
                  <a:cubicBezTo>
                    <a:pt x="730586" y="326044"/>
                    <a:pt x="713441" y="348944"/>
                    <a:pt x="696296" y="370753"/>
                  </a:cubicBezTo>
                  <a:cubicBezTo>
                    <a:pt x="694153" y="374025"/>
                    <a:pt x="689152" y="371117"/>
                    <a:pt x="691295" y="367845"/>
                  </a:cubicBezTo>
                  <a:cubicBezTo>
                    <a:pt x="707012" y="344218"/>
                    <a:pt x="725943" y="323136"/>
                    <a:pt x="740587" y="299145"/>
                  </a:cubicBezTo>
                  <a:cubicBezTo>
                    <a:pt x="741480" y="297873"/>
                    <a:pt x="742820" y="297873"/>
                    <a:pt x="743757" y="298509"/>
                  </a:cubicBezTo>
                  <a:close/>
                  <a:moveTo>
                    <a:pt x="741486" y="282152"/>
                  </a:moveTo>
                  <a:cubicBezTo>
                    <a:pt x="742203" y="280726"/>
                    <a:pt x="744356" y="282152"/>
                    <a:pt x="743639" y="283578"/>
                  </a:cubicBezTo>
                  <a:cubicBezTo>
                    <a:pt x="731439" y="305685"/>
                    <a:pt x="715292" y="327078"/>
                    <a:pt x="697710" y="345262"/>
                  </a:cubicBezTo>
                  <a:cubicBezTo>
                    <a:pt x="695915" y="347044"/>
                    <a:pt x="692327" y="344192"/>
                    <a:pt x="694121" y="342409"/>
                  </a:cubicBezTo>
                  <a:cubicBezTo>
                    <a:pt x="709192" y="321729"/>
                    <a:pt x="727851" y="303902"/>
                    <a:pt x="741486" y="282152"/>
                  </a:cubicBezTo>
                  <a:close/>
                  <a:moveTo>
                    <a:pt x="757463" y="244436"/>
                  </a:moveTo>
                  <a:cubicBezTo>
                    <a:pt x="758914" y="242626"/>
                    <a:pt x="761815" y="244074"/>
                    <a:pt x="760364" y="246247"/>
                  </a:cubicBezTo>
                  <a:cubicBezTo>
                    <a:pt x="751661" y="259643"/>
                    <a:pt x="740782" y="271229"/>
                    <a:pt x="729904" y="283539"/>
                  </a:cubicBezTo>
                  <a:cubicBezTo>
                    <a:pt x="719025" y="296211"/>
                    <a:pt x="708871" y="309969"/>
                    <a:pt x="696905" y="322280"/>
                  </a:cubicBezTo>
                  <a:cubicBezTo>
                    <a:pt x="694729" y="324814"/>
                    <a:pt x="690740" y="321555"/>
                    <a:pt x="692916" y="318659"/>
                  </a:cubicBezTo>
                  <a:cubicBezTo>
                    <a:pt x="712860" y="292591"/>
                    <a:pt x="738607" y="271229"/>
                    <a:pt x="757463" y="244436"/>
                  </a:cubicBezTo>
                  <a:close/>
                  <a:moveTo>
                    <a:pt x="745354" y="222572"/>
                  </a:moveTo>
                  <a:cubicBezTo>
                    <a:pt x="747139" y="220401"/>
                    <a:pt x="750708" y="222572"/>
                    <a:pt x="749280" y="224743"/>
                  </a:cubicBezTo>
                  <a:cubicBezTo>
                    <a:pt x="732861" y="248621"/>
                    <a:pt x="715013" y="271415"/>
                    <a:pt x="698236" y="294570"/>
                  </a:cubicBezTo>
                  <a:cubicBezTo>
                    <a:pt x="695738" y="297826"/>
                    <a:pt x="690740" y="294570"/>
                    <a:pt x="692882" y="291314"/>
                  </a:cubicBezTo>
                  <a:cubicBezTo>
                    <a:pt x="708588" y="267073"/>
                    <a:pt x="728934" y="246089"/>
                    <a:pt x="745354" y="222572"/>
                  </a:cubicBezTo>
                  <a:close/>
                  <a:moveTo>
                    <a:pt x="550619" y="158070"/>
                  </a:moveTo>
                  <a:cubicBezTo>
                    <a:pt x="491921" y="156628"/>
                    <a:pt x="433222" y="157709"/>
                    <a:pt x="374524" y="158430"/>
                  </a:cubicBezTo>
                  <a:cubicBezTo>
                    <a:pt x="316186" y="159151"/>
                    <a:pt x="257848" y="158430"/>
                    <a:pt x="199870" y="160592"/>
                  </a:cubicBezTo>
                  <a:cubicBezTo>
                    <a:pt x="170341" y="162034"/>
                    <a:pt x="141172" y="163836"/>
                    <a:pt x="111643" y="168161"/>
                  </a:cubicBezTo>
                  <a:cubicBezTo>
                    <a:pt x="98319" y="169963"/>
                    <a:pt x="84275" y="171765"/>
                    <a:pt x="70951" y="175369"/>
                  </a:cubicBezTo>
                  <a:cubicBezTo>
                    <a:pt x="62308" y="177892"/>
                    <a:pt x="50064" y="180775"/>
                    <a:pt x="45383" y="189425"/>
                  </a:cubicBezTo>
                  <a:cubicBezTo>
                    <a:pt x="36380" y="205644"/>
                    <a:pt x="41422" y="226547"/>
                    <a:pt x="41782" y="243847"/>
                  </a:cubicBezTo>
                  <a:cubicBezTo>
                    <a:pt x="42142" y="272319"/>
                    <a:pt x="45383" y="300071"/>
                    <a:pt x="47904" y="328183"/>
                  </a:cubicBezTo>
                  <a:cubicBezTo>
                    <a:pt x="50424" y="356655"/>
                    <a:pt x="50784" y="385488"/>
                    <a:pt x="51145" y="413960"/>
                  </a:cubicBezTo>
                  <a:cubicBezTo>
                    <a:pt x="51505" y="442793"/>
                    <a:pt x="52945" y="471266"/>
                    <a:pt x="52945" y="499738"/>
                  </a:cubicBezTo>
                  <a:cubicBezTo>
                    <a:pt x="52945" y="514515"/>
                    <a:pt x="52945" y="529292"/>
                    <a:pt x="52945" y="544068"/>
                  </a:cubicBezTo>
                  <a:cubicBezTo>
                    <a:pt x="52945" y="558485"/>
                    <a:pt x="51505" y="570378"/>
                    <a:pt x="58347" y="582993"/>
                  </a:cubicBezTo>
                  <a:cubicBezTo>
                    <a:pt x="63748" y="592724"/>
                    <a:pt x="68070" y="598851"/>
                    <a:pt x="79233" y="602455"/>
                  </a:cubicBezTo>
                  <a:cubicBezTo>
                    <a:pt x="88236" y="605698"/>
                    <a:pt x="97959" y="608221"/>
                    <a:pt x="107682" y="609303"/>
                  </a:cubicBezTo>
                  <a:cubicBezTo>
                    <a:pt x="135050" y="612186"/>
                    <a:pt x="162419" y="610744"/>
                    <a:pt x="189787" y="610744"/>
                  </a:cubicBezTo>
                  <a:cubicBezTo>
                    <a:pt x="204552" y="610384"/>
                    <a:pt x="219676" y="610744"/>
                    <a:pt x="234081" y="608221"/>
                  </a:cubicBezTo>
                  <a:cubicBezTo>
                    <a:pt x="246325" y="606059"/>
                    <a:pt x="257848" y="603176"/>
                    <a:pt x="270092" y="603896"/>
                  </a:cubicBezTo>
                  <a:cubicBezTo>
                    <a:pt x="272973" y="604257"/>
                    <a:pt x="276214" y="606059"/>
                    <a:pt x="276934" y="609303"/>
                  </a:cubicBezTo>
                  <a:cubicBezTo>
                    <a:pt x="279815" y="630206"/>
                    <a:pt x="289538" y="652912"/>
                    <a:pt x="303582" y="668770"/>
                  </a:cubicBezTo>
                  <a:cubicBezTo>
                    <a:pt x="311145" y="677060"/>
                    <a:pt x="321588" y="683547"/>
                    <a:pt x="330951" y="688593"/>
                  </a:cubicBezTo>
                  <a:cubicBezTo>
                    <a:pt x="337072" y="691476"/>
                    <a:pt x="342834" y="694720"/>
                    <a:pt x="349316" y="696882"/>
                  </a:cubicBezTo>
                  <a:cubicBezTo>
                    <a:pt x="339593" y="684628"/>
                    <a:pt x="335992" y="666247"/>
                    <a:pt x="335272" y="651831"/>
                  </a:cubicBezTo>
                  <a:cubicBezTo>
                    <a:pt x="335272" y="639937"/>
                    <a:pt x="336352" y="629846"/>
                    <a:pt x="339953" y="618673"/>
                  </a:cubicBezTo>
                  <a:cubicBezTo>
                    <a:pt x="341754" y="611825"/>
                    <a:pt x="343554" y="604978"/>
                    <a:pt x="351837" y="604617"/>
                  </a:cubicBezTo>
                  <a:cubicBezTo>
                    <a:pt x="378125" y="604257"/>
                    <a:pt x="404413" y="604978"/>
                    <a:pt x="431061" y="604617"/>
                  </a:cubicBezTo>
                  <a:cubicBezTo>
                    <a:pt x="460590" y="604617"/>
                    <a:pt x="489760" y="603896"/>
                    <a:pt x="518929" y="602815"/>
                  </a:cubicBezTo>
                  <a:cubicBezTo>
                    <a:pt x="548098" y="601734"/>
                    <a:pt x="577627" y="601013"/>
                    <a:pt x="606796" y="598851"/>
                  </a:cubicBezTo>
                  <a:cubicBezTo>
                    <a:pt x="615078" y="598130"/>
                    <a:pt x="623361" y="597409"/>
                    <a:pt x="631643" y="597049"/>
                  </a:cubicBezTo>
                  <a:cubicBezTo>
                    <a:pt x="637405" y="596688"/>
                    <a:pt x="646768" y="595967"/>
                    <a:pt x="651450" y="591642"/>
                  </a:cubicBezTo>
                  <a:cubicBezTo>
                    <a:pt x="658652" y="585155"/>
                    <a:pt x="661893" y="575784"/>
                    <a:pt x="663693" y="566774"/>
                  </a:cubicBezTo>
                  <a:cubicBezTo>
                    <a:pt x="674136" y="513794"/>
                    <a:pt x="661533" y="460093"/>
                    <a:pt x="662253" y="406752"/>
                  </a:cubicBezTo>
                  <a:cubicBezTo>
                    <a:pt x="662613" y="391975"/>
                    <a:pt x="666214" y="377559"/>
                    <a:pt x="666934" y="362422"/>
                  </a:cubicBezTo>
                  <a:cubicBezTo>
                    <a:pt x="668015" y="348726"/>
                    <a:pt x="667294" y="334670"/>
                    <a:pt x="666934" y="320975"/>
                  </a:cubicBezTo>
                  <a:cubicBezTo>
                    <a:pt x="665854" y="291061"/>
                    <a:pt x="662973" y="261868"/>
                    <a:pt x="660092" y="232674"/>
                  </a:cubicBezTo>
                  <a:cubicBezTo>
                    <a:pt x="659012" y="219700"/>
                    <a:pt x="659372" y="206004"/>
                    <a:pt x="656131" y="193750"/>
                  </a:cubicBezTo>
                  <a:cubicBezTo>
                    <a:pt x="653250" y="181857"/>
                    <a:pt x="645328" y="172846"/>
                    <a:pt x="635245" y="166359"/>
                  </a:cubicBezTo>
                  <a:cubicBezTo>
                    <a:pt x="622281" y="158070"/>
                    <a:pt x="607156" y="159511"/>
                    <a:pt x="592391" y="158790"/>
                  </a:cubicBezTo>
                  <a:cubicBezTo>
                    <a:pt x="578347" y="158430"/>
                    <a:pt x="564303" y="158070"/>
                    <a:pt x="550619" y="158070"/>
                  </a:cubicBezTo>
                  <a:close/>
                  <a:moveTo>
                    <a:pt x="155620" y="138568"/>
                  </a:moveTo>
                  <a:cubicBezTo>
                    <a:pt x="159941" y="137851"/>
                    <a:pt x="161742" y="144666"/>
                    <a:pt x="157421" y="145025"/>
                  </a:cubicBezTo>
                  <a:cubicBezTo>
                    <a:pt x="133655" y="148253"/>
                    <a:pt x="109168" y="147535"/>
                    <a:pt x="85763" y="151840"/>
                  </a:cubicBezTo>
                  <a:cubicBezTo>
                    <a:pt x="74960" y="153992"/>
                    <a:pt x="63437" y="156144"/>
                    <a:pt x="52994" y="160448"/>
                  </a:cubicBezTo>
                  <a:cubicBezTo>
                    <a:pt x="43632" y="164035"/>
                    <a:pt x="32469" y="167622"/>
                    <a:pt x="28148" y="177306"/>
                  </a:cubicBezTo>
                  <a:cubicBezTo>
                    <a:pt x="19866" y="195599"/>
                    <a:pt x="22747" y="217837"/>
                    <a:pt x="22747" y="237206"/>
                  </a:cubicBezTo>
                  <a:cubicBezTo>
                    <a:pt x="23467" y="260520"/>
                    <a:pt x="25268" y="283476"/>
                    <a:pt x="23827" y="306790"/>
                  </a:cubicBezTo>
                  <a:cubicBezTo>
                    <a:pt x="23827" y="308942"/>
                    <a:pt x="20946" y="308584"/>
                    <a:pt x="20946" y="306790"/>
                  </a:cubicBezTo>
                  <a:cubicBezTo>
                    <a:pt x="18426" y="279530"/>
                    <a:pt x="16986" y="252271"/>
                    <a:pt x="16265" y="225369"/>
                  </a:cubicBezTo>
                  <a:cubicBezTo>
                    <a:pt x="15905" y="206359"/>
                    <a:pt x="14465" y="185914"/>
                    <a:pt x="24907" y="169415"/>
                  </a:cubicBezTo>
                  <a:cubicBezTo>
                    <a:pt x="29229" y="162241"/>
                    <a:pt x="39311" y="158296"/>
                    <a:pt x="46513" y="155426"/>
                  </a:cubicBezTo>
                  <a:cubicBezTo>
                    <a:pt x="56595" y="151481"/>
                    <a:pt x="67398" y="148611"/>
                    <a:pt x="77841" y="146818"/>
                  </a:cubicBezTo>
                  <a:cubicBezTo>
                    <a:pt x="103407" y="141438"/>
                    <a:pt x="130054" y="141797"/>
                    <a:pt x="155620" y="138568"/>
                  </a:cubicBezTo>
                  <a:close/>
                  <a:moveTo>
                    <a:pt x="84216" y="132585"/>
                  </a:moveTo>
                  <a:cubicBezTo>
                    <a:pt x="88515" y="131501"/>
                    <a:pt x="90306" y="138367"/>
                    <a:pt x="86007" y="139813"/>
                  </a:cubicBezTo>
                  <a:cubicBezTo>
                    <a:pt x="64511" y="145595"/>
                    <a:pt x="21877" y="146679"/>
                    <a:pt x="14354" y="173421"/>
                  </a:cubicBezTo>
                  <a:cubicBezTo>
                    <a:pt x="10054" y="188238"/>
                    <a:pt x="6472" y="204500"/>
                    <a:pt x="6830" y="219678"/>
                  </a:cubicBezTo>
                  <a:cubicBezTo>
                    <a:pt x="7188" y="234134"/>
                    <a:pt x="9338" y="248227"/>
                    <a:pt x="8263" y="262321"/>
                  </a:cubicBezTo>
                  <a:cubicBezTo>
                    <a:pt x="8263" y="264490"/>
                    <a:pt x="5397" y="264128"/>
                    <a:pt x="5039" y="262321"/>
                  </a:cubicBezTo>
                  <a:cubicBezTo>
                    <a:pt x="3606" y="244975"/>
                    <a:pt x="-1410" y="226906"/>
                    <a:pt x="381" y="209560"/>
                  </a:cubicBezTo>
                  <a:cubicBezTo>
                    <a:pt x="1098" y="201609"/>
                    <a:pt x="2889" y="194020"/>
                    <a:pt x="4680" y="186431"/>
                  </a:cubicBezTo>
                  <a:cubicBezTo>
                    <a:pt x="6114" y="179926"/>
                    <a:pt x="6830" y="172337"/>
                    <a:pt x="10413" y="166194"/>
                  </a:cubicBezTo>
                  <a:cubicBezTo>
                    <a:pt x="24743" y="140536"/>
                    <a:pt x="59495" y="139813"/>
                    <a:pt x="84216" y="132585"/>
                  </a:cubicBezTo>
                  <a:close/>
                  <a:moveTo>
                    <a:pt x="463851" y="89729"/>
                  </a:moveTo>
                  <a:cubicBezTo>
                    <a:pt x="463851" y="88638"/>
                    <a:pt x="465649" y="89002"/>
                    <a:pt x="465649" y="90093"/>
                  </a:cubicBezTo>
                  <a:cubicBezTo>
                    <a:pt x="466009" y="99188"/>
                    <a:pt x="467447" y="107920"/>
                    <a:pt x="466728" y="117015"/>
                  </a:cubicBezTo>
                  <a:cubicBezTo>
                    <a:pt x="466728" y="123200"/>
                    <a:pt x="464210" y="129748"/>
                    <a:pt x="465289" y="135933"/>
                  </a:cubicBezTo>
                  <a:cubicBezTo>
                    <a:pt x="465649" y="136297"/>
                    <a:pt x="465649" y="136297"/>
                    <a:pt x="465649" y="136297"/>
                  </a:cubicBezTo>
                  <a:cubicBezTo>
                    <a:pt x="491905" y="134478"/>
                    <a:pt x="518521" y="135569"/>
                    <a:pt x="545136" y="134478"/>
                  </a:cubicBezTo>
                  <a:cubicBezTo>
                    <a:pt x="549093" y="134478"/>
                    <a:pt x="548733" y="140662"/>
                    <a:pt x="545136" y="140662"/>
                  </a:cubicBezTo>
                  <a:cubicBezTo>
                    <a:pt x="518521" y="139571"/>
                    <a:pt x="491186" y="140662"/>
                    <a:pt x="464570" y="138479"/>
                  </a:cubicBezTo>
                  <a:cubicBezTo>
                    <a:pt x="463131" y="140298"/>
                    <a:pt x="460254" y="140298"/>
                    <a:pt x="459535" y="137388"/>
                  </a:cubicBezTo>
                  <a:cubicBezTo>
                    <a:pt x="457377" y="130839"/>
                    <a:pt x="460614" y="123563"/>
                    <a:pt x="460973" y="117015"/>
                  </a:cubicBezTo>
                  <a:cubicBezTo>
                    <a:pt x="462052" y="107920"/>
                    <a:pt x="462052" y="98825"/>
                    <a:pt x="463851" y="89729"/>
                  </a:cubicBezTo>
                  <a:close/>
                  <a:moveTo>
                    <a:pt x="476653" y="89493"/>
                  </a:moveTo>
                  <a:cubicBezTo>
                    <a:pt x="476653" y="85463"/>
                    <a:pt x="482454" y="85463"/>
                    <a:pt x="482454" y="89493"/>
                  </a:cubicBezTo>
                  <a:cubicBezTo>
                    <a:pt x="482817" y="96454"/>
                    <a:pt x="482817" y="103781"/>
                    <a:pt x="482092" y="110741"/>
                  </a:cubicBezTo>
                  <a:cubicBezTo>
                    <a:pt x="481729" y="113306"/>
                    <a:pt x="481004" y="115870"/>
                    <a:pt x="481004" y="118435"/>
                  </a:cubicBezTo>
                  <a:cubicBezTo>
                    <a:pt x="481367" y="122464"/>
                    <a:pt x="485355" y="120999"/>
                    <a:pt x="487168" y="121365"/>
                  </a:cubicBezTo>
                  <a:cubicBezTo>
                    <a:pt x="502396" y="121732"/>
                    <a:pt x="516899" y="123197"/>
                    <a:pt x="531764" y="123197"/>
                  </a:cubicBezTo>
                  <a:cubicBezTo>
                    <a:pt x="533215" y="123197"/>
                    <a:pt x="533215" y="125762"/>
                    <a:pt x="531764" y="125762"/>
                  </a:cubicBezTo>
                  <a:cubicBezTo>
                    <a:pt x="521250" y="125762"/>
                    <a:pt x="510373" y="127227"/>
                    <a:pt x="499495" y="127227"/>
                  </a:cubicBezTo>
                  <a:cubicBezTo>
                    <a:pt x="495144" y="127227"/>
                    <a:pt x="490431" y="126861"/>
                    <a:pt x="485717" y="127227"/>
                  </a:cubicBezTo>
                  <a:cubicBezTo>
                    <a:pt x="483179" y="127227"/>
                    <a:pt x="480641" y="127960"/>
                    <a:pt x="478466" y="126861"/>
                  </a:cubicBezTo>
                  <a:cubicBezTo>
                    <a:pt x="474840" y="124296"/>
                    <a:pt x="475565" y="118068"/>
                    <a:pt x="475928" y="114405"/>
                  </a:cubicBezTo>
                  <a:cubicBezTo>
                    <a:pt x="476653" y="105979"/>
                    <a:pt x="476291" y="97919"/>
                    <a:pt x="476653" y="89493"/>
                  </a:cubicBezTo>
                  <a:close/>
                  <a:moveTo>
                    <a:pt x="655411" y="50667"/>
                  </a:moveTo>
                  <a:cubicBezTo>
                    <a:pt x="626602" y="51388"/>
                    <a:pt x="597793" y="53190"/>
                    <a:pt x="568984" y="54632"/>
                  </a:cubicBezTo>
                  <a:cubicBezTo>
                    <a:pt x="545577" y="55713"/>
                    <a:pt x="521810" y="55353"/>
                    <a:pt x="498403" y="56794"/>
                  </a:cubicBezTo>
                  <a:cubicBezTo>
                    <a:pt x="486519" y="57155"/>
                    <a:pt x="460590" y="58236"/>
                    <a:pt x="455549" y="72292"/>
                  </a:cubicBezTo>
                  <a:cubicBezTo>
                    <a:pt x="451588" y="83465"/>
                    <a:pt x="454108" y="98242"/>
                    <a:pt x="455549" y="109775"/>
                  </a:cubicBezTo>
                  <a:cubicBezTo>
                    <a:pt x="456989" y="121308"/>
                    <a:pt x="453748" y="132841"/>
                    <a:pt x="453388" y="144374"/>
                  </a:cubicBezTo>
                  <a:cubicBezTo>
                    <a:pt x="491560" y="144014"/>
                    <a:pt x="529732" y="144374"/>
                    <a:pt x="567904" y="145455"/>
                  </a:cubicBezTo>
                  <a:cubicBezTo>
                    <a:pt x="583389" y="145816"/>
                    <a:pt x="598513" y="146176"/>
                    <a:pt x="613638" y="146536"/>
                  </a:cubicBezTo>
                  <a:cubicBezTo>
                    <a:pt x="625161" y="146536"/>
                    <a:pt x="635605" y="148699"/>
                    <a:pt x="645328" y="155547"/>
                  </a:cubicBezTo>
                  <a:cubicBezTo>
                    <a:pt x="653970" y="162034"/>
                    <a:pt x="662253" y="170684"/>
                    <a:pt x="666214" y="180775"/>
                  </a:cubicBezTo>
                  <a:cubicBezTo>
                    <a:pt x="670175" y="190146"/>
                    <a:pt x="670895" y="200598"/>
                    <a:pt x="671616" y="210329"/>
                  </a:cubicBezTo>
                  <a:cubicBezTo>
                    <a:pt x="673416" y="239162"/>
                    <a:pt x="676657" y="267634"/>
                    <a:pt x="678818" y="296106"/>
                  </a:cubicBezTo>
                  <a:cubicBezTo>
                    <a:pt x="680258" y="324579"/>
                    <a:pt x="682419" y="353772"/>
                    <a:pt x="677377" y="381884"/>
                  </a:cubicBezTo>
                  <a:cubicBezTo>
                    <a:pt x="672696" y="410356"/>
                    <a:pt x="677017" y="438468"/>
                    <a:pt x="678098" y="467301"/>
                  </a:cubicBezTo>
                  <a:cubicBezTo>
                    <a:pt x="678098" y="468382"/>
                    <a:pt x="678098" y="469103"/>
                    <a:pt x="678098" y="470184"/>
                  </a:cubicBezTo>
                  <a:cubicBezTo>
                    <a:pt x="703666" y="470184"/>
                    <a:pt x="728873" y="469824"/>
                    <a:pt x="754081" y="468743"/>
                  </a:cubicBezTo>
                  <a:lnTo>
                    <a:pt x="754818" y="468714"/>
                  </a:lnTo>
                  <a:lnTo>
                    <a:pt x="793513" y="467211"/>
                  </a:lnTo>
                  <a:cubicBezTo>
                    <a:pt x="806747" y="466851"/>
                    <a:pt x="819981" y="466941"/>
                    <a:pt x="832945" y="468382"/>
                  </a:cubicBezTo>
                  <a:cubicBezTo>
                    <a:pt x="835466" y="468382"/>
                    <a:pt x="837987" y="470184"/>
                    <a:pt x="837987" y="473428"/>
                  </a:cubicBezTo>
                  <a:cubicBezTo>
                    <a:pt x="836186" y="494332"/>
                    <a:pt x="836186" y="516677"/>
                    <a:pt x="826103" y="534337"/>
                  </a:cubicBezTo>
                  <a:cubicBezTo>
                    <a:pt x="839787" y="530373"/>
                    <a:pt x="853472" y="526048"/>
                    <a:pt x="862834" y="517038"/>
                  </a:cubicBezTo>
                  <a:cubicBezTo>
                    <a:pt x="875438" y="504063"/>
                    <a:pt x="873998" y="485682"/>
                    <a:pt x="876519" y="469464"/>
                  </a:cubicBezTo>
                  <a:cubicBezTo>
                    <a:pt x="876879" y="466220"/>
                    <a:pt x="880120" y="464778"/>
                    <a:pt x="883001" y="464778"/>
                  </a:cubicBezTo>
                  <a:cubicBezTo>
                    <a:pt x="909289" y="463337"/>
                    <a:pt x="935937" y="464057"/>
                    <a:pt x="961865" y="464778"/>
                  </a:cubicBezTo>
                  <a:cubicBezTo>
                    <a:pt x="989954" y="465139"/>
                    <a:pt x="1018042" y="464057"/>
                    <a:pt x="1045771" y="460093"/>
                  </a:cubicBezTo>
                  <a:cubicBezTo>
                    <a:pt x="1056214" y="458291"/>
                    <a:pt x="1068818" y="457930"/>
                    <a:pt x="1077820" y="452164"/>
                  </a:cubicBezTo>
                  <a:cubicBezTo>
                    <a:pt x="1088624" y="444956"/>
                    <a:pt x="1086823" y="432341"/>
                    <a:pt x="1089344" y="421169"/>
                  </a:cubicBezTo>
                  <a:cubicBezTo>
                    <a:pt x="1092225" y="407473"/>
                    <a:pt x="1096186" y="394138"/>
                    <a:pt x="1098707" y="380082"/>
                  </a:cubicBezTo>
                  <a:cubicBezTo>
                    <a:pt x="1100868" y="366386"/>
                    <a:pt x="1101948" y="352330"/>
                    <a:pt x="1103028" y="338274"/>
                  </a:cubicBezTo>
                  <a:cubicBezTo>
                    <a:pt x="1105909" y="309442"/>
                    <a:pt x="1107710" y="280969"/>
                    <a:pt x="1108790" y="252136"/>
                  </a:cubicBezTo>
                  <a:cubicBezTo>
                    <a:pt x="1109870" y="226547"/>
                    <a:pt x="1109870" y="200958"/>
                    <a:pt x="1110591" y="175009"/>
                  </a:cubicBezTo>
                  <a:cubicBezTo>
                    <a:pt x="1111311" y="155547"/>
                    <a:pt x="1113111" y="136085"/>
                    <a:pt x="1112031" y="116262"/>
                  </a:cubicBezTo>
                  <a:cubicBezTo>
                    <a:pt x="1111671" y="112027"/>
                    <a:pt x="1111221" y="106508"/>
                    <a:pt x="1110428" y="100545"/>
                  </a:cubicBezTo>
                  <a:lnTo>
                    <a:pt x="1108048" y="88600"/>
                  </a:lnTo>
                  <a:lnTo>
                    <a:pt x="1106765" y="82158"/>
                  </a:lnTo>
                  <a:cubicBezTo>
                    <a:pt x="1103298" y="70129"/>
                    <a:pt x="1097447" y="59678"/>
                    <a:pt x="1087183" y="57515"/>
                  </a:cubicBezTo>
                  <a:cubicBezTo>
                    <a:pt x="1074219" y="54632"/>
                    <a:pt x="1060175" y="56434"/>
                    <a:pt x="1047211" y="56434"/>
                  </a:cubicBezTo>
                  <a:cubicBezTo>
                    <a:pt x="1033527" y="56434"/>
                    <a:pt x="1019122" y="56434"/>
                    <a:pt x="1005078" y="56434"/>
                  </a:cubicBezTo>
                  <a:cubicBezTo>
                    <a:pt x="947100" y="56434"/>
                    <a:pt x="889123" y="54632"/>
                    <a:pt x="830785" y="51388"/>
                  </a:cubicBezTo>
                  <a:cubicBezTo>
                    <a:pt x="772447" y="48144"/>
                    <a:pt x="713749" y="49226"/>
                    <a:pt x="655411" y="50667"/>
                  </a:cubicBezTo>
                  <a:close/>
                  <a:moveTo>
                    <a:pt x="645328" y="39495"/>
                  </a:moveTo>
                  <a:cubicBezTo>
                    <a:pt x="703666" y="37693"/>
                    <a:pt x="762364" y="36251"/>
                    <a:pt x="820341" y="39495"/>
                  </a:cubicBezTo>
                  <a:cubicBezTo>
                    <a:pt x="878679" y="42738"/>
                    <a:pt x="937017" y="44540"/>
                    <a:pt x="994995" y="44540"/>
                  </a:cubicBezTo>
                  <a:cubicBezTo>
                    <a:pt x="1022724" y="44540"/>
                    <a:pt x="1050812" y="42738"/>
                    <a:pt x="1078901" y="44180"/>
                  </a:cubicBezTo>
                  <a:cubicBezTo>
                    <a:pt x="1099427" y="44901"/>
                    <a:pt x="1112391" y="58236"/>
                    <a:pt x="1118513" y="77338"/>
                  </a:cubicBezTo>
                  <a:cubicBezTo>
                    <a:pt x="1124635" y="96079"/>
                    <a:pt x="1125355" y="121668"/>
                    <a:pt x="1124995" y="140770"/>
                  </a:cubicBezTo>
                  <a:cubicBezTo>
                    <a:pt x="1124635" y="161313"/>
                    <a:pt x="1123915" y="181496"/>
                    <a:pt x="1123555" y="201679"/>
                  </a:cubicBezTo>
                  <a:cubicBezTo>
                    <a:pt x="1122474" y="258984"/>
                    <a:pt x="1119593" y="316289"/>
                    <a:pt x="1112751" y="372874"/>
                  </a:cubicBezTo>
                  <a:cubicBezTo>
                    <a:pt x="1110951" y="386209"/>
                    <a:pt x="1107710" y="399544"/>
                    <a:pt x="1104829" y="412519"/>
                  </a:cubicBezTo>
                  <a:cubicBezTo>
                    <a:pt x="1101948" y="423691"/>
                    <a:pt x="1101948" y="436306"/>
                    <a:pt x="1097987" y="446758"/>
                  </a:cubicBezTo>
                  <a:cubicBezTo>
                    <a:pt x="1090064" y="467301"/>
                    <a:pt x="1068458" y="470184"/>
                    <a:pt x="1049372" y="472707"/>
                  </a:cubicBezTo>
                  <a:cubicBezTo>
                    <a:pt x="995715" y="480276"/>
                    <a:pt x="942779" y="475591"/>
                    <a:pt x="888762" y="477753"/>
                  </a:cubicBezTo>
                  <a:cubicBezTo>
                    <a:pt x="886602" y="495413"/>
                    <a:pt x="886602" y="514154"/>
                    <a:pt x="872197" y="526408"/>
                  </a:cubicBezTo>
                  <a:cubicBezTo>
                    <a:pt x="854552" y="541546"/>
                    <a:pt x="830424" y="544789"/>
                    <a:pt x="809178" y="552358"/>
                  </a:cubicBezTo>
                  <a:cubicBezTo>
                    <a:pt x="802696" y="554881"/>
                    <a:pt x="799455" y="544789"/>
                    <a:pt x="804497" y="541546"/>
                  </a:cubicBezTo>
                  <a:cubicBezTo>
                    <a:pt x="826103" y="527490"/>
                    <a:pt x="828984" y="501900"/>
                    <a:pt x="827904" y="478474"/>
                  </a:cubicBezTo>
                  <a:cubicBezTo>
                    <a:pt x="803776" y="480636"/>
                    <a:pt x="778569" y="479915"/>
                    <a:pt x="754081" y="480997"/>
                  </a:cubicBezTo>
                  <a:lnTo>
                    <a:pt x="743110" y="481313"/>
                  </a:lnTo>
                  <a:lnTo>
                    <a:pt x="679178" y="483159"/>
                  </a:lnTo>
                  <a:cubicBezTo>
                    <a:pt x="680258" y="505505"/>
                    <a:pt x="681339" y="528571"/>
                    <a:pt x="678458" y="550556"/>
                  </a:cubicBezTo>
                  <a:lnTo>
                    <a:pt x="678388" y="550961"/>
                  </a:lnTo>
                  <a:lnTo>
                    <a:pt x="673822" y="577632"/>
                  </a:lnTo>
                  <a:cubicBezTo>
                    <a:pt x="671256" y="586687"/>
                    <a:pt x="667114" y="595066"/>
                    <a:pt x="659732" y="600653"/>
                  </a:cubicBezTo>
                  <a:cubicBezTo>
                    <a:pt x="650369" y="607501"/>
                    <a:pt x="639206" y="608582"/>
                    <a:pt x="628042" y="609303"/>
                  </a:cubicBezTo>
                  <a:cubicBezTo>
                    <a:pt x="613638" y="610384"/>
                    <a:pt x="599594" y="610744"/>
                    <a:pt x="585549" y="611825"/>
                  </a:cubicBezTo>
                  <a:cubicBezTo>
                    <a:pt x="526851" y="615430"/>
                    <a:pt x="468513" y="616871"/>
                    <a:pt x="409815" y="616871"/>
                  </a:cubicBezTo>
                  <a:cubicBezTo>
                    <a:pt x="394330" y="616871"/>
                    <a:pt x="378845" y="617592"/>
                    <a:pt x="363721" y="616871"/>
                  </a:cubicBezTo>
                  <a:cubicBezTo>
                    <a:pt x="360480" y="616511"/>
                    <a:pt x="355438" y="615069"/>
                    <a:pt x="352197" y="615790"/>
                  </a:cubicBezTo>
                  <a:cubicBezTo>
                    <a:pt x="353277" y="615790"/>
                    <a:pt x="351117" y="618673"/>
                    <a:pt x="351117" y="619754"/>
                  </a:cubicBezTo>
                  <a:cubicBezTo>
                    <a:pt x="350036" y="622277"/>
                    <a:pt x="348956" y="624800"/>
                    <a:pt x="348596" y="627323"/>
                  </a:cubicBezTo>
                  <a:cubicBezTo>
                    <a:pt x="344995" y="640298"/>
                    <a:pt x="344635" y="655795"/>
                    <a:pt x="347156" y="668770"/>
                  </a:cubicBezTo>
                  <a:cubicBezTo>
                    <a:pt x="349676" y="679222"/>
                    <a:pt x="355078" y="693638"/>
                    <a:pt x="364441" y="700486"/>
                  </a:cubicBezTo>
                  <a:cubicBezTo>
                    <a:pt x="368762" y="702649"/>
                    <a:pt x="368042" y="710578"/>
                    <a:pt x="361920" y="710217"/>
                  </a:cubicBezTo>
                  <a:cubicBezTo>
                    <a:pt x="349676" y="709857"/>
                    <a:pt x="338873" y="704451"/>
                    <a:pt x="328070" y="699045"/>
                  </a:cubicBezTo>
                  <a:cubicBezTo>
                    <a:pt x="316906" y="693278"/>
                    <a:pt x="307183" y="686791"/>
                    <a:pt x="297460" y="678501"/>
                  </a:cubicBezTo>
                  <a:cubicBezTo>
                    <a:pt x="279815" y="664085"/>
                    <a:pt x="269372" y="640658"/>
                    <a:pt x="264330" y="618673"/>
                  </a:cubicBezTo>
                  <a:cubicBezTo>
                    <a:pt x="255327" y="619034"/>
                    <a:pt x="246685" y="621556"/>
                    <a:pt x="238042" y="622998"/>
                  </a:cubicBezTo>
                  <a:cubicBezTo>
                    <a:pt x="227239" y="624079"/>
                    <a:pt x="216796" y="625161"/>
                    <a:pt x="205992" y="625521"/>
                  </a:cubicBezTo>
                  <a:cubicBezTo>
                    <a:pt x="184025" y="626242"/>
                    <a:pt x="162059" y="626242"/>
                    <a:pt x="140092" y="626242"/>
                  </a:cubicBezTo>
                  <a:cubicBezTo>
                    <a:pt x="121006" y="626242"/>
                    <a:pt x="101920" y="625161"/>
                    <a:pt x="83555" y="619754"/>
                  </a:cubicBezTo>
                  <a:cubicBezTo>
                    <a:pt x="71311" y="616511"/>
                    <a:pt x="56186" y="610744"/>
                    <a:pt x="49704" y="598851"/>
                  </a:cubicBezTo>
                  <a:cubicBezTo>
                    <a:pt x="44303" y="589120"/>
                    <a:pt x="38181" y="579028"/>
                    <a:pt x="37821" y="567855"/>
                  </a:cubicBezTo>
                  <a:cubicBezTo>
                    <a:pt x="37100" y="554160"/>
                    <a:pt x="38181" y="540464"/>
                    <a:pt x="38181" y="526769"/>
                  </a:cubicBezTo>
                  <a:cubicBezTo>
                    <a:pt x="38541" y="498296"/>
                    <a:pt x="37821" y="469824"/>
                    <a:pt x="37100" y="441352"/>
                  </a:cubicBezTo>
                  <a:cubicBezTo>
                    <a:pt x="36740" y="412879"/>
                    <a:pt x="37100" y="384046"/>
                    <a:pt x="35660" y="355574"/>
                  </a:cubicBezTo>
                  <a:cubicBezTo>
                    <a:pt x="34580" y="326741"/>
                    <a:pt x="29898" y="298269"/>
                    <a:pt x="28098" y="269436"/>
                  </a:cubicBezTo>
                  <a:cubicBezTo>
                    <a:pt x="27738" y="257903"/>
                    <a:pt x="27738" y="246009"/>
                    <a:pt x="27017" y="234116"/>
                  </a:cubicBezTo>
                  <a:cubicBezTo>
                    <a:pt x="26657" y="224745"/>
                    <a:pt x="25577" y="215735"/>
                    <a:pt x="26657" y="206364"/>
                  </a:cubicBezTo>
                  <a:cubicBezTo>
                    <a:pt x="27377" y="197715"/>
                    <a:pt x="28818" y="187623"/>
                    <a:pt x="34580" y="180415"/>
                  </a:cubicBezTo>
                  <a:cubicBezTo>
                    <a:pt x="39981" y="172846"/>
                    <a:pt x="46823" y="169242"/>
                    <a:pt x="55106" y="165999"/>
                  </a:cubicBezTo>
                  <a:cubicBezTo>
                    <a:pt x="79233" y="157349"/>
                    <a:pt x="105161" y="154465"/>
                    <a:pt x="130729" y="151582"/>
                  </a:cubicBezTo>
                  <a:cubicBezTo>
                    <a:pt x="159538" y="148699"/>
                    <a:pt x="188347" y="147257"/>
                    <a:pt x="217516" y="146176"/>
                  </a:cubicBezTo>
                  <a:cubicBezTo>
                    <a:pt x="275854" y="145095"/>
                    <a:pt x="334192" y="145455"/>
                    <a:pt x="392530" y="145095"/>
                  </a:cubicBezTo>
                  <a:cubicBezTo>
                    <a:pt x="409095" y="144734"/>
                    <a:pt x="426020" y="144374"/>
                    <a:pt x="442945" y="144374"/>
                  </a:cubicBezTo>
                  <a:cubicBezTo>
                    <a:pt x="442585" y="129597"/>
                    <a:pt x="444025" y="114820"/>
                    <a:pt x="442585" y="100044"/>
                  </a:cubicBezTo>
                  <a:cubicBezTo>
                    <a:pt x="441505" y="88871"/>
                    <a:pt x="438984" y="74454"/>
                    <a:pt x="445466" y="64363"/>
                  </a:cubicBezTo>
                  <a:cubicBezTo>
                    <a:pt x="455549" y="49226"/>
                    <a:pt x="475716" y="45982"/>
                    <a:pt x="492641" y="44901"/>
                  </a:cubicBezTo>
                  <a:cubicBezTo>
                    <a:pt x="514607" y="43820"/>
                    <a:pt x="536934" y="44540"/>
                    <a:pt x="558901" y="43459"/>
                  </a:cubicBezTo>
                  <a:cubicBezTo>
                    <a:pt x="587710" y="42378"/>
                    <a:pt x="616519" y="40576"/>
                    <a:pt x="645328" y="39495"/>
                  </a:cubicBezTo>
                  <a:close/>
                  <a:moveTo>
                    <a:pt x="977025" y="28490"/>
                  </a:moveTo>
                  <a:cubicBezTo>
                    <a:pt x="1011648" y="28843"/>
                    <a:pt x="1046226" y="30430"/>
                    <a:pt x="1080624" y="34134"/>
                  </a:cubicBezTo>
                  <a:cubicBezTo>
                    <a:pt x="1085667" y="34487"/>
                    <a:pt x="1085307" y="42248"/>
                    <a:pt x="1080264" y="41895"/>
                  </a:cubicBezTo>
                  <a:cubicBezTo>
                    <a:pt x="1011468" y="33429"/>
                    <a:pt x="942312" y="35193"/>
                    <a:pt x="873156" y="32370"/>
                  </a:cubicBezTo>
                  <a:cubicBezTo>
                    <a:pt x="871715" y="32370"/>
                    <a:pt x="871715" y="30254"/>
                    <a:pt x="873156" y="30254"/>
                  </a:cubicBezTo>
                  <a:cubicBezTo>
                    <a:pt x="907734" y="29019"/>
                    <a:pt x="942402" y="28137"/>
                    <a:pt x="977025" y="28490"/>
                  </a:cubicBezTo>
                  <a:close/>
                  <a:moveTo>
                    <a:pt x="953576" y="13331"/>
                  </a:moveTo>
                  <a:cubicBezTo>
                    <a:pt x="967634" y="12884"/>
                    <a:pt x="981827" y="13152"/>
                    <a:pt x="995840" y="13510"/>
                  </a:cubicBezTo>
                  <a:cubicBezTo>
                    <a:pt x="1023866" y="13867"/>
                    <a:pt x="1052252" y="16010"/>
                    <a:pt x="1080278" y="17796"/>
                  </a:cubicBezTo>
                  <a:cubicBezTo>
                    <a:pt x="1085668" y="18153"/>
                    <a:pt x="1085309" y="26369"/>
                    <a:pt x="1080278" y="26012"/>
                  </a:cubicBezTo>
                  <a:cubicBezTo>
                    <a:pt x="1024226" y="22082"/>
                    <a:pt x="967814" y="18153"/>
                    <a:pt x="912121" y="18510"/>
                  </a:cubicBezTo>
                  <a:cubicBezTo>
                    <a:pt x="911402" y="18510"/>
                    <a:pt x="911402" y="17439"/>
                    <a:pt x="912121" y="17439"/>
                  </a:cubicBezTo>
                  <a:cubicBezTo>
                    <a:pt x="925595" y="14938"/>
                    <a:pt x="939518" y="13777"/>
                    <a:pt x="953576" y="13331"/>
                  </a:cubicBezTo>
                  <a:close/>
                  <a:moveTo>
                    <a:pt x="1017581" y="101"/>
                  </a:moveTo>
                  <a:cubicBezTo>
                    <a:pt x="1028038" y="-262"/>
                    <a:pt x="1038856" y="464"/>
                    <a:pt x="1049313" y="464"/>
                  </a:cubicBezTo>
                  <a:cubicBezTo>
                    <a:pt x="1055804" y="827"/>
                    <a:pt x="1063737" y="464"/>
                    <a:pt x="1069867" y="3004"/>
                  </a:cubicBezTo>
                  <a:cubicBezTo>
                    <a:pt x="1074555" y="4455"/>
                    <a:pt x="1072391" y="12075"/>
                    <a:pt x="1067343" y="10261"/>
                  </a:cubicBezTo>
                  <a:cubicBezTo>
                    <a:pt x="1059410" y="7358"/>
                    <a:pt x="1048231" y="7721"/>
                    <a:pt x="1039937" y="7358"/>
                  </a:cubicBezTo>
                  <a:cubicBezTo>
                    <a:pt x="1029841" y="6995"/>
                    <a:pt x="1020105" y="6995"/>
                    <a:pt x="1010369" y="6995"/>
                  </a:cubicBezTo>
                  <a:cubicBezTo>
                    <a:pt x="989454" y="6632"/>
                    <a:pt x="968179" y="6632"/>
                    <a:pt x="947625" y="6269"/>
                  </a:cubicBezTo>
                  <a:cubicBezTo>
                    <a:pt x="944740" y="5907"/>
                    <a:pt x="944740" y="1552"/>
                    <a:pt x="947625" y="1552"/>
                  </a:cubicBezTo>
                  <a:cubicBezTo>
                    <a:pt x="970703" y="464"/>
                    <a:pt x="993781" y="101"/>
                    <a:pt x="1017581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A54FC3CA-6E18-E548-A6E3-B5647022C7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046035" y="6219801"/>
              <a:ext cx="970570" cy="615049"/>
            </a:xfrm>
            <a:custGeom>
              <a:avLst/>
              <a:gdLst>
                <a:gd name="connsiteX0" fmla="*/ 569010 w 1069874"/>
                <a:gd name="connsiteY0" fmla="*/ 597923 h 677978"/>
                <a:gd name="connsiteX1" fmla="*/ 572236 w 1069874"/>
                <a:gd name="connsiteY1" fmla="*/ 600791 h 677978"/>
                <a:gd name="connsiteX2" fmla="*/ 560406 w 1069874"/>
                <a:gd name="connsiteY2" fmla="*/ 613696 h 677978"/>
                <a:gd name="connsiteX3" fmla="*/ 548577 w 1069874"/>
                <a:gd name="connsiteY3" fmla="*/ 626242 h 677978"/>
                <a:gd name="connsiteX4" fmla="*/ 543917 w 1069874"/>
                <a:gd name="connsiteY4" fmla="*/ 621223 h 677978"/>
                <a:gd name="connsiteX5" fmla="*/ 556463 w 1069874"/>
                <a:gd name="connsiteY5" fmla="*/ 609394 h 677978"/>
                <a:gd name="connsiteX6" fmla="*/ 569010 w 1069874"/>
                <a:gd name="connsiteY6" fmla="*/ 597923 h 677978"/>
                <a:gd name="connsiteX7" fmla="*/ 16885 w 1069874"/>
                <a:gd name="connsiteY7" fmla="*/ 588911 h 677978"/>
                <a:gd name="connsiteX8" fmla="*/ 34564 w 1069874"/>
                <a:gd name="connsiteY8" fmla="*/ 612958 h 677978"/>
                <a:gd name="connsiteX9" fmla="*/ 59459 w 1069874"/>
                <a:gd name="connsiteY9" fmla="*/ 634493 h 677978"/>
                <a:gd name="connsiteX10" fmla="*/ 120433 w 1069874"/>
                <a:gd name="connsiteY10" fmla="*/ 662847 h 677978"/>
                <a:gd name="connsiteX11" fmla="*/ 118629 w 1069874"/>
                <a:gd name="connsiteY11" fmla="*/ 669307 h 677978"/>
                <a:gd name="connsiteX12" fmla="*/ 53325 w 1069874"/>
                <a:gd name="connsiteY12" fmla="*/ 636646 h 677978"/>
                <a:gd name="connsiteX13" fmla="*/ 28070 w 1069874"/>
                <a:gd name="connsiteY13" fmla="*/ 612958 h 677978"/>
                <a:gd name="connsiteX14" fmla="*/ 15081 w 1069874"/>
                <a:gd name="connsiteY14" fmla="*/ 590705 h 677978"/>
                <a:gd name="connsiteX15" fmla="*/ 16885 w 1069874"/>
                <a:gd name="connsiteY15" fmla="*/ 588911 h 677978"/>
                <a:gd name="connsiteX16" fmla="*/ 601741 w 1069874"/>
                <a:gd name="connsiteY16" fmla="*/ 588402 h 677978"/>
                <a:gd name="connsiteX17" fmla="*/ 604305 w 1069874"/>
                <a:gd name="connsiteY17" fmla="*/ 590557 h 677978"/>
                <a:gd name="connsiteX18" fmla="*/ 587819 w 1069874"/>
                <a:gd name="connsiteY18" fmla="*/ 612829 h 677978"/>
                <a:gd name="connsiteX19" fmla="*/ 574631 w 1069874"/>
                <a:gd name="connsiteY19" fmla="*/ 632585 h 677978"/>
                <a:gd name="connsiteX20" fmla="*/ 569868 w 1069874"/>
                <a:gd name="connsiteY20" fmla="*/ 628634 h 677978"/>
                <a:gd name="connsiteX21" fmla="*/ 587087 w 1069874"/>
                <a:gd name="connsiteY21" fmla="*/ 605644 h 677978"/>
                <a:gd name="connsiteX22" fmla="*/ 601741 w 1069874"/>
                <a:gd name="connsiteY22" fmla="*/ 588402 h 677978"/>
                <a:gd name="connsiteX23" fmla="*/ 931535 w 1069874"/>
                <a:gd name="connsiteY23" fmla="*/ 565811 h 677978"/>
                <a:gd name="connsiteX24" fmla="*/ 934035 w 1069874"/>
                <a:gd name="connsiteY24" fmla="*/ 566883 h 677978"/>
                <a:gd name="connsiteX25" fmla="*/ 917604 w 1069874"/>
                <a:gd name="connsiteY25" fmla="*/ 599048 h 677978"/>
                <a:gd name="connsiteX26" fmla="*/ 899031 w 1069874"/>
                <a:gd name="connsiteY26" fmla="*/ 629427 h 677978"/>
                <a:gd name="connsiteX27" fmla="*/ 892959 w 1069874"/>
                <a:gd name="connsiteY27" fmla="*/ 626567 h 677978"/>
                <a:gd name="connsiteX28" fmla="*/ 912247 w 1069874"/>
                <a:gd name="connsiteY28" fmla="*/ 595832 h 677978"/>
                <a:gd name="connsiteX29" fmla="*/ 931535 w 1069874"/>
                <a:gd name="connsiteY29" fmla="*/ 565811 h 677978"/>
                <a:gd name="connsiteX30" fmla="*/ 153299 w 1069874"/>
                <a:gd name="connsiteY30" fmla="*/ 565457 h 677978"/>
                <a:gd name="connsiteX31" fmla="*/ 151131 w 1069874"/>
                <a:gd name="connsiteY31" fmla="*/ 566165 h 677978"/>
                <a:gd name="connsiteX32" fmla="*/ 149685 w 1069874"/>
                <a:gd name="connsiteY32" fmla="*/ 566874 h 677978"/>
                <a:gd name="connsiteX33" fmla="*/ 148963 w 1069874"/>
                <a:gd name="connsiteY33" fmla="*/ 567228 h 677978"/>
                <a:gd name="connsiteX34" fmla="*/ 139205 w 1069874"/>
                <a:gd name="connsiteY34" fmla="*/ 579980 h 677978"/>
                <a:gd name="connsiteX35" fmla="*/ 155106 w 1069874"/>
                <a:gd name="connsiteY35" fmla="*/ 599109 h 677978"/>
                <a:gd name="connsiteX36" fmla="*/ 171368 w 1069874"/>
                <a:gd name="connsiteY36" fmla="*/ 578918 h 677978"/>
                <a:gd name="connsiteX37" fmla="*/ 153299 w 1069874"/>
                <a:gd name="connsiteY37" fmla="*/ 565457 h 677978"/>
                <a:gd name="connsiteX38" fmla="*/ 156190 w 1069874"/>
                <a:gd name="connsiteY38" fmla="*/ 561560 h 677978"/>
                <a:gd name="connsiteX39" fmla="*/ 161250 w 1069874"/>
                <a:gd name="connsiteY39" fmla="*/ 562977 h 677978"/>
                <a:gd name="connsiteX40" fmla="*/ 175343 w 1069874"/>
                <a:gd name="connsiteY40" fmla="*/ 577855 h 677978"/>
                <a:gd name="connsiteX41" fmla="*/ 155106 w 1069874"/>
                <a:gd name="connsiteY41" fmla="*/ 603005 h 677978"/>
                <a:gd name="connsiteX42" fmla="*/ 135953 w 1069874"/>
                <a:gd name="connsiteY42" fmla="*/ 577501 h 677978"/>
                <a:gd name="connsiteX43" fmla="*/ 147517 w 1069874"/>
                <a:gd name="connsiteY43" fmla="*/ 563686 h 677978"/>
                <a:gd name="connsiteX44" fmla="*/ 147878 w 1069874"/>
                <a:gd name="connsiteY44" fmla="*/ 563686 h 677978"/>
                <a:gd name="connsiteX45" fmla="*/ 156190 w 1069874"/>
                <a:gd name="connsiteY45" fmla="*/ 561560 h 677978"/>
                <a:gd name="connsiteX46" fmla="*/ 896489 w 1069874"/>
                <a:gd name="connsiteY46" fmla="*/ 558239 h 677978"/>
                <a:gd name="connsiteX47" fmla="*/ 898728 w 1069874"/>
                <a:gd name="connsiteY47" fmla="*/ 561831 h 677978"/>
                <a:gd name="connsiteX48" fmla="*/ 874972 w 1069874"/>
                <a:gd name="connsiteY48" fmla="*/ 606008 h 677978"/>
                <a:gd name="connsiteX49" fmla="*/ 856334 w 1069874"/>
                <a:gd name="connsiteY49" fmla="*/ 633663 h 677978"/>
                <a:gd name="connsiteX50" fmla="*/ 850486 w 1069874"/>
                <a:gd name="connsiteY50" fmla="*/ 628994 h 677978"/>
                <a:gd name="connsiteX51" fmla="*/ 892880 w 1069874"/>
                <a:gd name="connsiteY51" fmla="*/ 560035 h 677978"/>
                <a:gd name="connsiteX52" fmla="*/ 896489 w 1069874"/>
                <a:gd name="connsiteY52" fmla="*/ 558239 h 677978"/>
                <a:gd name="connsiteX53" fmla="*/ 873317 w 1069874"/>
                <a:gd name="connsiteY53" fmla="*/ 556737 h 677978"/>
                <a:gd name="connsiteX54" fmla="*/ 874550 w 1069874"/>
                <a:gd name="connsiteY54" fmla="*/ 559871 h 677978"/>
                <a:gd name="connsiteX55" fmla="*/ 846775 w 1069874"/>
                <a:gd name="connsiteY55" fmla="*/ 608234 h 677978"/>
                <a:gd name="connsiteX56" fmla="*/ 832887 w 1069874"/>
                <a:gd name="connsiteY56" fmla="*/ 631877 h 677978"/>
                <a:gd name="connsiteX57" fmla="*/ 829232 w 1069874"/>
                <a:gd name="connsiteY57" fmla="*/ 635460 h 677978"/>
                <a:gd name="connsiteX58" fmla="*/ 828867 w 1069874"/>
                <a:gd name="connsiteY58" fmla="*/ 635460 h 677978"/>
                <a:gd name="connsiteX59" fmla="*/ 825212 w 1069874"/>
                <a:gd name="connsiteY59" fmla="*/ 631877 h 677978"/>
                <a:gd name="connsiteX60" fmla="*/ 838735 w 1069874"/>
                <a:gd name="connsiteY60" fmla="*/ 608950 h 677978"/>
                <a:gd name="connsiteX61" fmla="*/ 870165 w 1069874"/>
                <a:gd name="connsiteY61" fmla="*/ 557364 h 677978"/>
                <a:gd name="connsiteX62" fmla="*/ 873317 w 1069874"/>
                <a:gd name="connsiteY62" fmla="*/ 556737 h 677978"/>
                <a:gd name="connsiteX63" fmla="*/ 850184 w 1069874"/>
                <a:gd name="connsiteY63" fmla="*/ 551879 h 677978"/>
                <a:gd name="connsiteX64" fmla="*/ 852706 w 1069874"/>
                <a:gd name="connsiteY64" fmla="*/ 553308 h 677978"/>
                <a:gd name="connsiteX65" fmla="*/ 821362 w 1069874"/>
                <a:gd name="connsiteY65" fmla="*/ 612601 h 677978"/>
                <a:gd name="connsiteX66" fmla="*/ 806229 w 1069874"/>
                <a:gd name="connsiteY66" fmla="*/ 635461 h 677978"/>
                <a:gd name="connsiteX67" fmla="*/ 803347 w 1069874"/>
                <a:gd name="connsiteY67" fmla="*/ 631175 h 677978"/>
                <a:gd name="connsiteX68" fmla="*/ 818119 w 1069874"/>
                <a:gd name="connsiteY68" fmla="*/ 605100 h 677978"/>
                <a:gd name="connsiteX69" fmla="*/ 850184 w 1069874"/>
                <a:gd name="connsiteY69" fmla="*/ 551879 h 677978"/>
                <a:gd name="connsiteX70" fmla="*/ 1151 w 1069874"/>
                <a:gd name="connsiteY70" fmla="*/ 536886 h 677978"/>
                <a:gd name="connsiteX71" fmla="*/ 33530 w 1069874"/>
                <a:gd name="connsiteY71" fmla="*/ 596267 h 677978"/>
                <a:gd name="connsiteX72" fmla="*/ 86415 w 1069874"/>
                <a:gd name="connsiteY72" fmla="*/ 639094 h 677978"/>
                <a:gd name="connsiteX73" fmla="*/ 223486 w 1069874"/>
                <a:gd name="connsiteY73" fmla="*/ 672923 h 677978"/>
                <a:gd name="connsiteX74" fmla="*/ 223126 w 1069874"/>
                <a:gd name="connsiteY74" fmla="*/ 677961 h 677978"/>
                <a:gd name="connsiteX75" fmla="*/ 145417 w 1069874"/>
                <a:gd name="connsiteY75" fmla="*/ 663926 h 677978"/>
                <a:gd name="connsiteX76" fmla="*/ 79580 w 1069874"/>
                <a:gd name="connsiteY76" fmla="*/ 641613 h 677978"/>
                <a:gd name="connsiteX77" fmla="*/ 32091 w 1069874"/>
                <a:gd name="connsiteY77" fmla="*/ 602745 h 677978"/>
                <a:gd name="connsiteX78" fmla="*/ 72 w 1069874"/>
                <a:gd name="connsiteY78" fmla="*/ 537246 h 677978"/>
                <a:gd name="connsiteX79" fmla="*/ 1151 w 1069874"/>
                <a:gd name="connsiteY79" fmla="*/ 536886 h 677978"/>
                <a:gd name="connsiteX80" fmla="*/ 98475 w 1069874"/>
                <a:gd name="connsiteY80" fmla="*/ 506783 h 677978"/>
                <a:gd name="connsiteX81" fmla="*/ 80843 w 1069874"/>
                <a:gd name="connsiteY81" fmla="*/ 516222 h 677978"/>
                <a:gd name="connsiteX82" fmla="*/ 72208 w 1069874"/>
                <a:gd name="connsiteY82" fmla="*/ 532560 h 677978"/>
                <a:gd name="connsiteX83" fmla="*/ 72208 w 1069874"/>
                <a:gd name="connsiteY83" fmla="*/ 533649 h 677978"/>
                <a:gd name="connsiteX84" fmla="*/ 71848 w 1069874"/>
                <a:gd name="connsiteY84" fmla="*/ 535464 h 677978"/>
                <a:gd name="connsiteX85" fmla="*/ 71848 w 1069874"/>
                <a:gd name="connsiteY85" fmla="*/ 535827 h 677978"/>
                <a:gd name="connsiteX86" fmla="*/ 72567 w 1069874"/>
                <a:gd name="connsiteY86" fmla="*/ 543451 h 677978"/>
                <a:gd name="connsiteX87" fmla="*/ 98475 w 1069874"/>
                <a:gd name="connsiteY87" fmla="*/ 568139 h 677978"/>
                <a:gd name="connsiteX88" fmla="*/ 131580 w 1069874"/>
                <a:gd name="connsiteY88" fmla="*/ 549623 h 677978"/>
                <a:gd name="connsiteX89" fmla="*/ 129421 w 1069874"/>
                <a:gd name="connsiteY89" fmla="*/ 516222 h 677978"/>
                <a:gd name="connsiteX90" fmla="*/ 98475 w 1069874"/>
                <a:gd name="connsiteY90" fmla="*/ 506783 h 677978"/>
                <a:gd name="connsiteX91" fmla="*/ 101354 w 1069874"/>
                <a:gd name="connsiteY91" fmla="*/ 498432 h 677978"/>
                <a:gd name="connsiteX92" fmla="*/ 110709 w 1069874"/>
                <a:gd name="connsiteY92" fmla="*/ 498432 h 677978"/>
                <a:gd name="connsiteX93" fmla="*/ 121145 w 1069874"/>
                <a:gd name="connsiteY93" fmla="*/ 500974 h 677978"/>
                <a:gd name="connsiteX94" fmla="*/ 139856 w 1069874"/>
                <a:gd name="connsiteY94" fmla="*/ 518400 h 677978"/>
                <a:gd name="connsiteX95" fmla="*/ 135898 w 1069874"/>
                <a:gd name="connsiteY95" fmla="*/ 559789 h 677978"/>
                <a:gd name="connsiteX96" fmla="*/ 90559 w 1069874"/>
                <a:gd name="connsiteY96" fmla="*/ 574311 h 677978"/>
                <a:gd name="connsiteX97" fmla="*/ 82283 w 1069874"/>
                <a:gd name="connsiteY97" fmla="*/ 572133 h 677978"/>
                <a:gd name="connsiteX98" fmla="*/ 78325 w 1069874"/>
                <a:gd name="connsiteY98" fmla="*/ 569955 h 677978"/>
                <a:gd name="connsiteX99" fmla="*/ 75806 w 1069874"/>
                <a:gd name="connsiteY99" fmla="*/ 568502 h 677978"/>
                <a:gd name="connsiteX100" fmla="*/ 65731 w 1069874"/>
                <a:gd name="connsiteY100" fmla="*/ 531834 h 677978"/>
                <a:gd name="connsiteX101" fmla="*/ 71848 w 1069874"/>
                <a:gd name="connsiteY101" fmla="*/ 516222 h 677978"/>
                <a:gd name="connsiteX102" fmla="*/ 101354 w 1069874"/>
                <a:gd name="connsiteY102" fmla="*/ 498432 h 677978"/>
                <a:gd name="connsiteX103" fmla="*/ 111511 w 1069874"/>
                <a:gd name="connsiteY103" fmla="*/ 490355 h 677978"/>
                <a:gd name="connsiteX104" fmla="*/ 110440 w 1069874"/>
                <a:gd name="connsiteY104" fmla="*/ 493565 h 677978"/>
                <a:gd name="connsiteX105" fmla="*/ 57576 w 1069874"/>
                <a:gd name="connsiteY105" fmla="*/ 533148 h 677978"/>
                <a:gd name="connsiteX106" fmla="*/ 56862 w 1069874"/>
                <a:gd name="connsiteY106" fmla="*/ 532792 h 677978"/>
                <a:gd name="connsiteX107" fmla="*/ 111511 w 1069874"/>
                <a:gd name="connsiteY107" fmla="*/ 490355 h 677978"/>
                <a:gd name="connsiteX108" fmla="*/ 93627 w 1069874"/>
                <a:gd name="connsiteY108" fmla="*/ 486948 h 677978"/>
                <a:gd name="connsiteX109" fmla="*/ 93992 w 1069874"/>
                <a:gd name="connsiteY109" fmla="*/ 490497 h 677978"/>
                <a:gd name="connsiteX110" fmla="*/ 70980 w 1069874"/>
                <a:gd name="connsiteY110" fmla="*/ 500787 h 677978"/>
                <a:gd name="connsiteX111" fmla="*/ 57100 w 1069874"/>
                <a:gd name="connsiteY111" fmla="*/ 515337 h 677978"/>
                <a:gd name="connsiteX112" fmla="*/ 55274 w 1069874"/>
                <a:gd name="connsiteY112" fmla="*/ 515337 h 677978"/>
                <a:gd name="connsiteX113" fmla="*/ 70615 w 1069874"/>
                <a:gd name="connsiteY113" fmla="*/ 496529 h 677978"/>
                <a:gd name="connsiteX114" fmla="*/ 93627 w 1069874"/>
                <a:gd name="connsiteY114" fmla="*/ 486948 h 677978"/>
                <a:gd name="connsiteX115" fmla="*/ 80931 w 1069874"/>
                <a:gd name="connsiteY115" fmla="*/ 485362 h 677978"/>
                <a:gd name="connsiteX116" fmla="*/ 81661 w 1069874"/>
                <a:gd name="connsiteY116" fmla="*/ 488213 h 677978"/>
                <a:gd name="connsiteX117" fmla="*/ 58685 w 1069874"/>
                <a:gd name="connsiteY117" fmla="*/ 501755 h 677978"/>
                <a:gd name="connsiteX118" fmla="*/ 57226 w 1069874"/>
                <a:gd name="connsiteY118" fmla="*/ 501043 h 677978"/>
                <a:gd name="connsiteX119" fmla="*/ 66344 w 1069874"/>
                <a:gd name="connsiteY119" fmla="*/ 492133 h 677978"/>
                <a:gd name="connsiteX120" fmla="*/ 80931 w 1069874"/>
                <a:gd name="connsiteY120" fmla="*/ 485362 h 677978"/>
                <a:gd name="connsiteX121" fmla="*/ 876322 w 1069874"/>
                <a:gd name="connsiteY121" fmla="*/ 254818 h 677978"/>
                <a:gd name="connsiteX122" fmla="*/ 927638 w 1069874"/>
                <a:gd name="connsiteY122" fmla="*/ 260940 h 677978"/>
                <a:gd name="connsiteX123" fmla="*/ 994133 w 1069874"/>
                <a:gd name="connsiteY123" fmla="*/ 321802 h 677978"/>
                <a:gd name="connsiteX124" fmla="*/ 985459 w 1069874"/>
                <a:gd name="connsiteY124" fmla="*/ 326484 h 677978"/>
                <a:gd name="connsiteX125" fmla="*/ 916435 w 1069874"/>
                <a:gd name="connsiteY125" fmla="*/ 266702 h 677978"/>
                <a:gd name="connsiteX126" fmla="*/ 862951 w 1069874"/>
                <a:gd name="connsiteY126" fmla="*/ 264181 h 677978"/>
                <a:gd name="connsiteX127" fmla="*/ 821392 w 1069874"/>
                <a:gd name="connsiteY127" fmla="*/ 270304 h 677978"/>
                <a:gd name="connsiteX128" fmla="*/ 821031 w 1069874"/>
                <a:gd name="connsiteY128" fmla="*/ 266702 h 677978"/>
                <a:gd name="connsiteX129" fmla="*/ 876322 w 1069874"/>
                <a:gd name="connsiteY129" fmla="*/ 254818 h 677978"/>
                <a:gd name="connsiteX130" fmla="*/ 878792 w 1069874"/>
                <a:gd name="connsiteY130" fmla="*/ 232230 h 677978"/>
                <a:gd name="connsiteX131" fmla="*/ 1022712 w 1069874"/>
                <a:gd name="connsiteY131" fmla="*/ 324051 h 677978"/>
                <a:gd name="connsiteX132" fmla="*/ 1011892 w 1069874"/>
                <a:gd name="connsiteY132" fmla="*/ 326949 h 677978"/>
                <a:gd name="connsiteX133" fmla="*/ 779245 w 1069874"/>
                <a:gd name="connsiteY133" fmla="*/ 274065 h 677978"/>
                <a:gd name="connsiteX134" fmla="*/ 777442 w 1069874"/>
                <a:gd name="connsiteY134" fmla="*/ 272254 h 677978"/>
                <a:gd name="connsiteX135" fmla="*/ 878792 w 1069874"/>
                <a:gd name="connsiteY135" fmla="*/ 232230 h 677978"/>
                <a:gd name="connsiteX136" fmla="*/ 319097 w 1069874"/>
                <a:gd name="connsiteY136" fmla="*/ 215705 h 677978"/>
                <a:gd name="connsiteX137" fmla="*/ 322446 w 1069874"/>
                <a:gd name="connsiteY137" fmla="*/ 216786 h 677978"/>
                <a:gd name="connsiteX138" fmla="*/ 306446 w 1069874"/>
                <a:gd name="connsiteY138" fmla="*/ 326694 h 677978"/>
                <a:gd name="connsiteX139" fmla="*/ 300493 w 1069874"/>
                <a:gd name="connsiteY139" fmla="*/ 326694 h 677978"/>
                <a:gd name="connsiteX140" fmla="*/ 319097 w 1069874"/>
                <a:gd name="connsiteY140" fmla="*/ 215705 h 677978"/>
                <a:gd name="connsiteX141" fmla="*/ 318394 w 1069874"/>
                <a:gd name="connsiteY141" fmla="*/ 189580 h 677978"/>
                <a:gd name="connsiteX142" fmla="*/ 321258 w 1069874"/>
                <a:gd name="connsiteY142" fmla="*/ 191016 h 677978"/>
                <a:gd name="connsiteX143" fmla="*/ 300854 w 1069874"/>
                <a:gd name="connsiteY143" fmla="*/ 250282 h 677978"/>
                <a:gd name="connsiteX144" fmla="*/ 291905 w 1069874"/>
                <a:gd name="connsiteY144" fmla="*/ 312421 h 677978"/>
                <a:gd name="connsiteX145" fmla="*/ 285820 w 1069874"/>
                <a:gd name="connsiteY145" fmla="*/ 312062 h 677978"/>
                <a:gd name="connsiteX146" fmla="*/ 295127 w 1069874"/>
                <a:gd name="connsiteY146" fmla="*/ 248845 h 677978"/>
                <a:gd name="connsiteX147" fmla="*/ 318394 w 1069874"/>
                <a:gd name="connsiteY147" fmla="*/ 189580 h 677978"/>
                <a:gd name="connsiteX148" fmla="*/ 516529 w 1069874"/>
                <a:gd name="connsiteY148" fmla="*/ 46670 h 677978"/>
                <a:gd name="connsiteX149" fmla="*/ 352095 w 1069874"/>
                <a:gd name="connsiteY149" fmla="*/ 125137 h 677978"/>
                <a:gd name="connsiteX150" fmla="*/ 303880 w 1069874"/>
                <a:gd name="connsiteY150" fmla="*/ 207924 h 677978"/>
                <a:gd name="connsiteX151" fmla="*/ 279772 w 1069874"/>
                <a:gd name="connsiteY151" fmla="*/ 301508 h 677978"/>
                <a:gd name="connsiteX152" fmla="*/ 271497 w 1069874"/>
                <a:gd name="connsiteY152" fmla="*/ 301508 h 677978"/>
                <a:gd name="connsiteX153" fmla="*/ 271497 w 1069874"/>
                <a:gd name="connsiteY153" fmla="*/ 293590 h 677978"/>
                <a:gd name="connsiteX154" fmla="*/ 153118 w 1069874"/>
                <a:gd name="connsiteY154" fmla="*/ 305108 h 677978"/>
                <a:gd name="connsiteX155" fmla="*/ 144123 w 1069874"/>
                <a:gd name="connsiteY155" fmla="*/ 333903 h 677978"/>
                <a:gd name="connsiteX156" fmla="*/ 137646 w 1069874"/>
                <a:gd name="connsiteY156" fmla="*/ 331743 h 677978"/>
                <a:gd name="connsiteX157" fmla="*/ 146642 w 1069874"/>
                <a:gd name="connsiteY157" fmla="*/ 307267 h 677978"/>
                <a:gd name="connsiteX158" fmla="*/ 128291 w 1069874"/>
                <a:gd name="connsiteY158" fmla="*/ 314466 h 677978"/>
                <a:gd name="connsiteX159" fmla="*/ 123974 w 1069874"/>
                <a:gd name="connsiteY159" fmla="*/ 325624 h 677978"/>
                <a:gd name="connsiteX160" fmla="*/ 116777 w 1069874"/>
                <a:gd name="connsiteY160" fmla="*/ 323465 h 677978"/>
                <a:gd name="connsiteX161" fmla="*/ 118936 w 1069874"/>
                <a:gd name="connsiteY161" fmla="*/ 318785 h 677978"/>
                <a:gd name="connsiteX162" fmla="*/ 43016 w 1069874"/>
                <a:gd name="connsiteY162" fmla="*/ 390414 h 677978"/>
                <a:gd name="connsiteX163" fmla="*/ 21427 w 1069874"/>
                <a:gd name="connsiteY163" fmla="*/ 504515 h 677978"/>
                <a:gd name="connsiteX164" fmla="*/ 40857 w 1069874"/>
                <a:gd name="connsiteY164" fmla="*/ 561746 h 677978"/>
                <a:gd name="connsiteX165" fmla="*/ 75759 w 1069874"/>
                <a:gd name="connsiteY165" fmla="*/ 604938 h 677978"/>
                <a:gd name="connsiteX166" fmla="*/ 186581 w 1069874"/>
                <a:gd name="connsiteY166" fmla="*/ 643812 h 677978"/>
                <a:gd name="connsiteX167" fmla="*/ 315394 w 1069874"/>
                <a:gd name="connsiteY167" fmla="*/ 644172 h 677978"/>
                <a:gd name="connsiteX168" fmla="*/ 447445 w 1069874"/>
                <a:gd name="connsiteY168" fmla="*/ 638773 h 677978"/>
                <a:gd name="connsiteX169" fmla="*/ 591010 w 1069874"/>
                <a:gd name="connsiteY169" fmla="*/ 634094 h 677978"/>
                <a:gd name="connsiteX170" fmla="*/ 591730 w 1069874"/>
                <a:gd name="connsiteY170" fmla="*/ 631574 h 677978"/>
                <a:gd name="connsiteX171" fmla="*/ 605762 w 1069874"/>
                <a:gd name="connsiteY171" fmla="*/ 618616 h 677978"/>
                <a:gd name="connsiteX172" fmla="*/ 617636 w 1069874"/>
                <a:gd name="connsiteY172" fmla="*/ 603499 h 677978"/>
                <a:gd name="connsiteX173" fmla="*/ 640304 w 1069874"/>
                <a:gd name="connsiteY173" fmla="*/ 579743 h 677978"/>
                <a:gd name="connsiteX174" fmla="*/ 642823 w 1069874"/>
                <a:gd name="connsiteY174" fmla="*/ 584782 h 677978"/>
                <a:gd name="connsiteX175" fmla="*/ 616916 w 1069874"/>
                <a:gd name="connsiteY175" fmla="*/ 616457 h 677978"/>
                <a:gd name="connsiteX176" fmla="*/ 601804 w 1069874"/>
                <a:gd name="connsiteY176" fmla="*/ 634094 h 677978"/>
                <a:gd name="connsiteX177" fmla="*/ 621954 w 1069874"/>
                <a:gd name="connsiteY177" fmla="*/ 634094 h 677978"/>
                <a:gd name="connsiteX178" fmla="*/ 643542 w 1069874"/>
                <a:gd name="connsiteY178" fmla="*/ 607458 h 677978"/>
                <a:gd name="connsiteX179" fmla="*/ 669089 w 1069874"/>
                <a:gd name="connsiteY179" fmla="*/ 573983 h 677978"/>
                <a:gd name="connsiteX180" fmla="*/ 673767 w 1069874"/>
                <a:gd name="connsiteY180" fmla="*/ 576863 h 677978"/>
                <a:gd name="connsiteX181" fmla="*/ 648940 w 1069874"/>
                <a:gd name="connsiteY181" fmla="*/ 611417 h 677978"/>
                <a:gd name="connsiteX182" fmla="*/ 632388 w 1069874"/>
                <a:gd name="connsiteY182" fmla="*/ 634094 h 677978"/>
                <a:gd name="connsiteX183" fmla="*/ 650379 w 1069874"/>
                <a:gd name="connsiteY183" fmla="*/ 634094 h 677978"/>
                <a:gd name="connsiteX184" fmla="*/ 651099 w 1069874"/>
                <a:gd name="connsiteY184" fmla="*/ 629774 h 677978"/>
                <a:gd name="connsiteX185" fmla="*/ 674846 w 1069874"/>
                <a:gd name="connsiteY185" fmla="*/ 599899 h 677978"/>
                <a:gd name="connsiteX186" fmla="*/ 697155 w 1069874"/>
                <a:gd name="connsiteY186" fmla="*/ 562465 h 677978"/>
                <a:gd name="connsiteX187" fmla="*/ 702911 w 1069874"/>
                <a:gd name="connsiteY187" fmla="*/ 563905 h 677978"/>
                <a:gd name="connsiteX188" fmla="*/ 680963 w 1069874"/>
                <a:gd name="connsiteY188" fmla="*/ 603499 h 677978"/>
                <a:gd name="connsiteX189" fmla="*/ 657935 w 1069874"/>
                <a:gd name="connsiteY189" fmla="*/ 634094 h 677978"/>
                <a:gd name="connsiteX190" fmla="*/ 680603 w 1069874"/>
                <a:gd name="connsiteY190" fmla="*/ 634454 h 677978"/>
                <a:gd name="connsiteX191" fmla="*/ 707949 w 1069874"/>
                <a:gd name="connsiteY191" fmla="*/ 597020 h 677978"/>
                <a:gd name="connsiteX192" fmla="*/ 738173 w 1069874"/>
                <a:gd name="connsiteY192" fmla="*/ 553107 h 677978"/>
                <a:gd name="connsiteX193" fmla="*/ 743930 w 1069874"/>
                <a:gd name="connsiteY193" fmla="*/ 556706 h 677978"/>
                <a:gd name="connsiteX194" fmla="*/ 712626 w 1069874"/>
                <a:gd name="connsiteY194" fmla="*/ 605298 h 677978"/>
                <a:gd name="connsiteX195" fmla="*/ 696795 w 1069874"/>
                <a:gd name="connsiteY195" fmla="*/ 629054 h 677978"/>
                <a:gd name="connsiteX196" fmla="*/ 692837 w 1069874"/>
                <a:gd name="connsiteY196" fmla="*/ 634813 h 677978"/>
                <a:gd name="connsiteX197" fmla="*/ 713346 w 1069874"/>
                <a:gd name="connsiteY197" fmla="*/ 635173 h 677978"/>
                <a:gd name="connsiteX198" fmla="*/ 716944 w 1069874"/>
                <a:gd name="connsiteY198" fmla="*/ 635533 h 677978"/>
                <a:gd name="connsiteX199" fmla="*/ 773435 w 1069874"/>
                <a:gd name="connsiteY199" fmla="*/ 540869 h 677978"/>
                <a:gd name="connsiteX200" fmla="*/ 778832 w 1069874"/>
                <a:gd name="connsiteY200" fmla="*/ 544468 h 677978"/>
                <a:gd name="connsiteX201" fmla="*/ 727019 w 1069874"/>
                <a:gd name="connsiteY201" fmla="*/ 635893 h 677978"/>
                <a:gd name="connsiteX202" fmla="*/ 745010 w 1069874"/>
                <a:gd name="connsiteY202" fmla="*/ 636253 h 677978"/>
                <a:gd name="connsiteX203" fmla="*/ 757243 w 1069874"/>
                <a:gd name="connsiteY203" fmla="*/ 612857 h 677978"/>
                <a:gd name="connsiteX204" fmla="*/ 777393 w 1069874"/>
                <a:gd name="connsiteY204" fmla="*/ 580822 h 677978"/>
                <a:gd name="connsiteX205" fmla="*/ 820211 w 1069874"/>
                <a:gd name="connsiteY205" fmla="*/ 510994 h 677978"/>
                <a:gd name="connsiteX206" fmla="*/ 825248 w 1069874"/>
                <a:gd name="connsiteY206" fmla="*/ 514233 h 677978"/>
                <a:gd name="connsiteX207" fmla="*/ 783509 w 1069874"/>
                <a:gd name="connsiteY207" fmla="*/ 584422 h 677978"/>
                <a:gd name="connsiteX208" fmla="*/ 764080 w 1069874"/>
                <a:gd name="connsiteY208" fmla="*/ 616816 h 677978"/>
                <a:gd name="connsiteX209" fmla="*/ 754365 w 1069874"/>
                <a:gd name="connsiteY209" fmla="*/ 636613 h 677978"/>
                <a:gd name="connsiteX210" fmla="*/ 771276 w 1069874"/>
                <a:gd name="connsiteY210" fmla="*/ 636973 h 677978"/>
                <a:gd name="connsiteX211" fmla="*/ 801500 w 1069874"/>
                <a:gd name="connsiteY211" fmla="*/ 588741 h 677978"/>
                <a:gd name="connsiteX212" fmla="*/ 818411 w 1069874"/>
                <a:gd name="connsiteY212" fmla="*/ 559586 h 677978"/>
                <a:gd name="connsiteX213" fmla="*/ 829566 w 1069874"/>
                <a:gd name="connsiteY213" fmla="*/ 535110 h 677978"/>
                <a:gd name="connsiteX214" fmla="*/ 834963 w 1069874"/>
                <a:gd name="connsiteY214" fmla="*/ 535830 h 677978"/>
                <a:gd name="connsiteX215" fmla="*/ 825968 w 1069874"/>
                <a:gd name="connsiteY215" fmla="*/ 558146 h 677978"/>
                <a:gd name="connsiteX216" fmla="*/ 810495 w 1069874"/>
                <a:gd name="connsiteY216" fmla="*/ 588021 h 677978"/>
                <a:gd name="connsiteX217" fmla="*/ 781351 w 1069874"/>
                <a:gd name="connsiteY217" fmla="*/ 637333 h 677978"/>
                <a:gd name="connsiteX218" fmla="*/ 843599 w 1069874"/>
                <a:gd name="connsiteY218" fmla="*/ 638413 h 677978"/>
                <a:gd name="connsiteX219" fmla="*/ 869505 w 1069874"/>
                <a:gd name="connsiteY219" fmla="*/ 636973 h 677978"/>
                <a:gd name="connsiteX220" fmla="*/ 870225 w 1069874"/>
                <a:gd name="connsiteY220" fmla="*/ 634813 h 677978"/>
                <a:gd name="connsiteX221" fmla="*/ 917720 w 1069874"/>
                <a:gd name="connsiteY221" fmla="*/ 561386 h 677978"/>
                <a:gd name="connsiteX222" fmla="*/ 920958 w 1069874"/>
                <a:gd name="connsiteY222" fmla="*/ 562465 h 677978"/>
                <a:gd name="connsiteX223" fmla="*/ 901168 w 1069874"/>
                <a:gd name="connsiteY223" fmla="*/ 599179 h 677978"/>
                <a:gd name="connsiteX224" fmla="*/ 877781 w 1069874"/>
                <a:gd name="connsiteY224" fmla="*/ 635893 h 677978"/>
                <a:gd name="connsiteX225" fmla="*/ 923477 w 1069874"/>
                <a:gd name="connsiteY225" fmla="*/ 624015 h 677978"/>
                <a:gd name="connsiteX226" fmla="*/ 922038 w 1069874"/>
                <a:gd name="connsiteY226" fmla="*/ 617536 h 677978"/>
                <a:gd name="connsiteX227" fmla="*/ 953701 w 1069874"/>
                <a:gd name="connsiteY227" fmla="*/ 573983 h 677978"/>
                <a:gd name="connsiteX228" fmla="*/ 958738 w 1069874"/>
                <a:gd name="connsiteY228" fmla="*/ 576863 h 677978"/>
                <a:gd name="connsiteX229" fmla="*/ 928514 w 1069874"/>
                <a:gd name="connsiteY229" fmla="*/ 622216 h 677978"/>
                <a:gd name="connsiteX230" fmla="*/ 963056 w 1069874"/>
                <a:gd name="connsiteY230" fmla="*/ 604219 h 677978"/>
                <a:gd name="connsiteX231" fmla="*/ 1032140 w 1069874"/>
                <a:gd name="connsiteY231" fmla="*/ 527191 h 677978"/>
                <a:gd name="connsiteX232" fmla="*/ 1052290 w 1069874"/>
                <a:gd name="connsiteY232" fmla="*/ 409131 h 677978"/>
                <a:gd name="connsiteX233" fmla="*/ 972411 w 1069874"/>
                <a:gd name="connsiteY233" fmla="*/ 248597 h 677978"/>
                <a:gd name="connsiteX234" fmla="*/ 884977 w 1069874"/>
                <a:gd name="connsiteY234" fmla="*/ 221961 h 677978"/>
                <a:gd name="connsiteX235" fmla="*/ 793944 w 1069874"/>
                <a:gd name="connsiteY235" fmla="*/ 243198 h 677978"/>
                <a:gd name="connsiteX236" fmla="*/ 783150 w 1069874"/>
                <a:gd name="connsiteY236" fmla="*/ 244278 h 677978"/>
                <a:gd name="connsiteX237" fmla="*/ 777033 w 1069874"/>
                <a:gd name="connsiteY237" fmla="*/ 238519 h 677978"/>
                <a:gd name="connsiteX238" fmla="*/ 765159 w 1069874"/>
                <a:gd name="connsiteY238" fmla="*/ 191366 h 677978"/>
                <a:gd name="connsiteX239" fmla="*/ 744290 w 1069874"/>
                <a:gd name="connsiteY239" fmla="*/ 148173 h 677978"/>
                <a:gd name="connsiteX240" fmla="*/ 682762 w 1069874"/>
                <a:gd name="connsiteY240" fmla="*/ 84464 h 677978"/>
                <a:gd name="connsiteX241" fmla="*/ 516529 w 1069874"/>
                <a:gd name="connsiteY241" fmla="*/ 46670 h 677978"/>
                <a:gd name="connsiteX242" fmla="*/ 512211 w 1069874"/>
                <a:gd name="connsiteY242" fmla="*/ 31193 h 677978"/>
                <a:gd name="connsiteX243" fmla="*/ 695715 w 1069874"/>
                <a:gd name="connsiteY243" fmla="*/ 71506 h 677978"/>
                <a:gd name="connsiteX244" fmla="*/ 760122 w 1069874"/>
                <a:gd name="connsiteY244" fmla="*/ 139175 h 677978"/>
                <a:gd name="connsiteX245" fmla="*/ 781351 w 1069874"/>
                <a:gd name="connsiteY245" fmla="*/ 182008 h 677978"/>
                <a:gd name="connsiteX246" fmla="*/ 791425 w 1069874"/>
                <a:gd name="connsiteY246" fmla="*/ 222321 h 677978"/>
                <a:gd name="connsiteX247" fmla="*/ 923117 w 1069874"/>
                <a:gd name="connsiteY247" fmla="*/ 208283 h 677978"/>
                <a:gd name="connsiteX248" fmla="*/ 1039336 w 1069874"/>
                <a:gd name="connsiteY248" fmla="*/ 296469 h 677978"/>
                <a:gd name="connsiteX249" fmla="*/ 1062724 w 1069874"/>
                <a:gd name="connsiteY249" fmla="*/ 483638 h 677978"/>
                <a:gd name="connsiteX250" fmla="*/ 1022425 w 1069874"/>
                <a:gd name="connsiteY250" fmla="*/ 575063 h 677978"/>
                <a:gd name="connsiteX251" fmla="*/ 937869 w 1069874"/>
                <a:gd name="connsiteY251" fmla="*/ 636973 h 677978"/>
                <a:gd name="connsiteX252" fmla="*/ 823089 w 1069874"/>
                <a:gd name="connsiteY252" fmla="*/ 656050 h 677978"/>
                <a:gd name="connsiteX253" fmla="*/ 691757 w 1069874"/>
                <a:gd name="connsiteY253" fmla="*/ 652811 h 677978"/>
                <a:gd name="connsiteX254" fmla="*/ 425496 w 1069874"/>
                <a:gd name="connsiteY254" fmla="*/ 658210 h 677978"/>
                <a:gd name="connsiteX255" fmla="*/ 294884 w 1069874"/>
                <a:gd name="connsiteY255" fmla="*/ 662889 h 677978"/>
                <a:gd name="connsiteX256" fmla="*/ 228319 w 1069874"/>
                <a:gd name="connsiteY256" fmla="*/ 666488 h 677978"/>
                <a:gd name="connsiteX257" fmla="*/ 172548 w 1069874"/>
                <a:gd name="connsiteY257" fmla="*/ 658930 h 677978"/>
                <a:gd name="connsiteX258" fmla="*/ 67123 w 1069874"/>
                <a:gd name="connsiteY258" fmla="*/ 619336 h 677978"/>
                <a:gd name="connsiteX259" fmla="*/ 12072 w 1069874"/>
                <a:gd name="connsiteY259" fmla="*/ 534390 h 677978"/>
                <a:gd name="connsiteX260" fmla="*/ 63165 w 1069874"/>
                <a:gd name="connsiteY260" fmla="*/ 341102 h 677978"/>
                <a:gd name="connsiteX261" fmla="*/ 126492 w 1069874"/>
                <a:gd name="connsiteY261" fmla="*/ 300069 h 677978"/>
                <a:gd name="connsiteX262" fmla="*/ 139446 w 1069874"/>
                <a:gd name="connsiteY262" fmla="*/ 271633 h 677978"/>
                <a:gd name="connsiteX263" fmla="*/ 144843 w 1069874"/>
                <a:gd name="connsiteY263" fmla="*/ 274513 h 677978"/>
                <a:gd name="connsiteX264" fmla="*/ 135128 w 1069874"/>
                <a:gd name="connsiteY264" fmla="*/ 296469 h 677978"/>
                <a:gd name="connsiteX265" fmla="*/ 152399 w 1069874"/>
                <a:gd name="connsiteY265" fmla="*/ 291070 h 677978"/>
                <a:gd name="connsiteX266" fmla="*/ 154198 w 1069874"/>
                <a:gd name="connsiteY266" fmla="*/ 290710 h 677978"/>
                <a:gd name="connsiteX267" fmla="*/ 164632 w 1069874"/>
                <a:gd name="connsiteY267" fmla="*/ 261915 h 677978"/>
                <a:gd name="connsiteX268" fmla="*/ 166072 w 1069874"/>
                <a:gd name="connsiteY268" fmla="*/ 261915 h 677978"/>
                <a:gd name="connsiteX269" fmla="*/ 159955 w 1069874"/>
                <a:gd name="connsiteY269" fmla="*/ 289270 h 677978"/>
                <a:gd name="connsiteX270" fmla="*/ 271856 w 1069874"/>
                <a:gd name="connsiteY270" fmla="*/ 282791 h 677978"/>
                <a:gd name="connsiteX271" fmla="*/ 294884 w 1069874"/>
                <a:gd name="connsiteY271" fmla="*/ 195686 h 677978"/>
                <a:gd name="connsiteX272" fmla="*/ 342380 w 1069874"/>
                <a:gd name="connsiteY272" fmla="*/ 115059 h 677978"/>
                <a:gd name="connsiteX273" fmla="*/ 512211 w 1069874"/>
                <a:gd name="connsiteY273" fmla="*/ 31193 h 677978"/>
                <a:gd name="connsiteX274" fmla="*/ 528719 w 1069874"/>
                <a:gd name="connsiteY274" fmla="*/ 16205 h 677978"/>
                <a:gd name="connsiteX275" fmla="*/ 586658 w 1069874"/>
                <a:gd name="connsiteY275" fmla="*/ 18769 h 677978"/>
                <a:gd name="connsiteX276" fmla="*/ 640278 w 1069874"/>
                <a:gd name="connsiteY276" fmla="*/ 31958 h 677978"/>
                <a:gd name="connsiteX277" fmla="*/ 638839 w 1069874"/>
                <a:gd name="connsiteY277" fmla="*/ 37086 h 677978"/>
                <a:gd name="connsiteX278" fmla="*/ 590257 w 1069874"/>
                <a:gd name="connsiteY278" fmla="*/ 24997 h 677978"/>
                <a:gd name="connsiteX279" fmla="*/ 528719 w 1069874"/>
                <a:gd name="connsiteY279" fmla="*/ 21334 h 677978"/>
                <a:gd name="connsiteX280" fmla="*/ 422558 w 1069874"/>
                <a:gd name="connsiteY280" fmla="*/ 47344 h 677978"/>
                <a:gd name="connsiteX281" fmla="*/ 421478 w 1069874"/>
                <a:gd name="connsiteY281" fmla="*/ 45512 h 677978"/>
                <a:gd name="connsiteX282" fmla="*/ 528719 w 1069874"/>
                <a:gd name="connsiteY282" fmla="*/ 16205 h 677978"/>
                <a:gd name="connsiteX283" fmla="*/ 523703 w 1069874"/>
                <a:gd name="connsiteY283" fmla="*/ 909 h 677978"/>
                <a:gd name="connsiteX284" fmla="*/ 614873 w 1069874"/>
                <a:gd name="connsiteY284" fmla="*/ 9254 h 677978"/>
                <a:gd name="connsiteX285" fmla="*/ 613071 w 1069874"/>
                <a:gd name="connsiteY285" fmla="*/ 15423 h 677978"/>
                <a:gd name="connsiteX286" fmla="*/ 528748 w 1069874"/>
                <a:gd name="connsiteY286" fmla="*/ 5989 h 677978"/>
                <a:gd name="connsiteX287" fmla="*/ 445146 w 1069874"/>
                <a:gd name="connsiteY287" fmla="*/ 22317 h 677978"/>
                <a:gd name="connsiteX288" fmla="*/ 444065 w 1069874"/>
                <a:gd name="connsiteY288" fmla="*/ 20503 h 677978"/>
                <a:gd name="connsiteX289" fmla="*/ 523703 w 1069874"/>
                <a:gd name="connsiteY289" fmla="*/ 909 h 67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1069874" h="677978">
                  <a:moveTo>
                    <a:pt x="569010" y="597923"/>
                  </a:moveTo>
                  <a:cubicBezTo>
                    <a:pt x="571160" y="596131"/>
                    <a:pt x="574028" y="598999"/>
                    <a:pt x="572236" y="600791"/>
                  </a:cubicBezTo>
                  <a:cubicBezTo>
                    <a:pt x="568293" y="605093"/>
                    <a:pt x="564350" y="609394"/>
                    <a:pt x="560406" y="613696"/>
                  </a:cubicBezTo>
                  <a:cubicBezTo>
                    <a:pt x="556822" y="617997"/>
                    <a:pt x="552878" y="622657"/>
                    <a:pt x="548577" y="626242"/>
                  </a:cubicBezTo>
                  <a:cubicBezTo>
                    <a:pt x="544992" y="629110"/>
                    <a:pt x="541049" y="624808"/>
                    <a:pt x="543917" y="621223"/>
                  </a:cubicBezTo>
                  <a:cubicBezTo>
                    <a:pt x="547501" y="617280"/>
                    <a:pt x="552161" y="613337"/>
                    <a:pt x="556463" y="609394"/>
                  </a:cubicBezTo>
                  <a:cubicBezTo>
                    <a:pt x="560765" y="605810"/>
                    <a:pt x="565066" y="601866"/>
                    <a:pt x="569010" y="597923"/>
                  </a:cubicBezTo>
                  <a:close/>
                  <a:moveTo>
                    <a:pt x="16885" y="588911"/>
                  </a:moveTo>
                  <a:cubicBezTo>
                    <a:pt x="24101" y="595371"/>
                    <a:pt x="28070" y="605780"/>
                    <a:pt x="34564" y="612958"/>
                  </a:cubicBezTo>
                  <a:cubicBezTo>
                    <a:pt x="42141" y="621213"/>
                    <a:pt x="50800" y="628032"/>
                    <a:pt x="59459" y="634493"/>
                  </a:cubicBezTo>
                  <a:cubicBezTo>
                    <a:pt x="77860" y="648849"/>
                    <a:pt x="98425" y="656028"/>
                    <a:pt x="120433" y="662847"/>
                  </a:cubicBezTo>
                  <a:cubicBezTo>
                    <a:pt x="124763" y="664283"/>
                    <a:pt x="122598" y="670384"/>
                    <a:pt x="118629" y="669307"/>
                  </a:cubicBezTo>
                  <a:cubicBezTo>
                    <a:pt x="94817" y="661052"/>
                    <a:pt x="73169" y="652438"/>
                    <a:pt x="53325" y="636646"/>
                  </a:cubicBezTo>
                  <a:cubicBezTo>
                    <a:pt x="43945" y="629109"/>
                    <a:pt x="35646" y="621931"/>
                    <a:pt x="28070" y="612958"/>
                  </a:cubicBezTo>
                  <a:cubicBezTo>
                    <a:pt x="22658" y="606139"/>
                    <a:pt x="20493" y="597166"/>
                    <a:pt x="15081" y="590705"/>
                  </a:cubicBezTo>
                  <a:cubicBezTo>
                    <a:pt x="13999" y="589270"/>
                    <a:pt x="15442" y="588193"/>
                    <a:pt x="16885" y="588911"/>
                  </a:cubicBezTo>
                  <a:close/>
                  <a:moveTo>
                    <a:pt x="601741" y="588402"/>
                  </a:moveTo>
                  <a:cubicBezTo>
                    <a:pt x="603572" y="586606"/>
                    <a:pt x="605770" y="589121"/>
                    <a:pt x="604305" y="590557"/>
                  </a:cubicBezTo>
                  <a:cubicBezTo>
                    <a:pt x="598443" y="597742"/>
                    <a:pt x="592948" y="605285"/>
                    <a:pt x="587819" y="612829"/>
                  </a:cubicBezTo>
                  <a:cubicBezTo>
                    <a:pt x="583423" y="619294"/>
                    <a:pt x="579760" y="626479"/>
                    <a:pt x="574631" y="632585"/>
                  </a:cubicBezTo>
                  <a:cubicBezTo>
                    <a:pt x="572433" y="635459"/>
                    <a:pt x="568037" y="631508"/>
                    <a:pt x="569868" y="628634"/>
                  </a:cubicBezTo>
                  <a:cubicBezTo>
                    <a:pt x="574631" y="620372"/>
                    <a:pt x="581225" y="613188"/>
                    <a:pt x="587087" y="605644"/>
                  </a:cubicBezTo>
                  <a:cubicBezTo>
                    <a:pt x="591483" y="599897"/>
                    <a:pt x="596612" y="593790"/>
                    <a:pt x="601741" y="588402"/>
                  </a:cubicBezTo>
                  <a:close/>
                  <a:moveTo>
                    <a:pt x="931535" y="565811"/>
                  </a:moveTo>
                  <a:cubicBezTo>
                    <a:pt x="932249" y="564381"/>
                    <a:pt x="934392" y="565453"/>
                    <a:pt x="934035" y="566883"/>
                  </a:cubicBezTo>
                  <a:cubicBezTo>
                    <a:pt x="930820" y="578677"/>
                    <a:pt x="924034" y="589041"/>
                    <a:pt x="917604" y="599048"/>
                  </a:cubicBezTo>
                  <a:cubicBezTo>
                    <a:pt x="911175" y="609055"/>
                    <a:pt x="905817" y="619777"/>
                    <a:pt x="899031" y="629427"/>
                  </a:cubicBezTo>
                  <a:cubicBezTo>
                    <a:pt x="896888" y="632286"/>
                    <a:pt x="891887" y="630499"/>
                    <a:pt x="892959" y="626567"/>
                  </a:cubicBezTo>
                  <a:cubicBezTo>
                    <a:pt x="896531" y="615131"/>
                    <a:pt x="905460" y="605481"/>
                    <a:pt x="912247" y="595832"/>
                  </a:cubicBezTo>
                  <a:cubicBezTo>
                    <a:pt x="919390" y="586182"/>
                    <a:pt x="925820" y="576532"/>
                    <a:pt x="931535" y="565811"/>
                  </a:cubicBezTo>
                  <a:close/>
                  <a:moveTo>
                    <a:pt x="153299" y="565457"/>
                  </a:moveTo>
                  <a:cubicBezTo>
                    <a:pt x="152576" y="565457"/>
                    <a:pt x="151854" y="565811"/>
                    <a:pt x="151131" y="566165"/>
                  </a:cubicBezTo>
                  <a:cubicBezTo>
                    <a:pt x="150769" y="566520"/>
                    <a:pt x="150047" y="566520"/>
                    <a:pt x="149685" y="566874"/>
                  </a:cubicBezTo>
                  <a:cubicBezTo>
                    <a:pt x="149324" y="566874"/>
                    <a:pt x="149324" y="567228"/>
                    <a:pt x="148963" y="567228"/>
                  </a:cubicBezTo>
                  <a:cubicBezTo>
                    <a:pt x="143903" y="570062"/>
                    <a:pt x="139567" y="575021"/>
                    <a:pt x="139205" y="579980"/>
                  </a:cubicBezTo>
                  <a:cubicBezTo>
                    <a:pt x="139205" y="588482"/>
                    <a:pt x="145349" y="598755"/>
                    <a:pt x="155106" y="599109"/>
                  </a:cubicBezTo>
                  <a:cubicBezTo>
                    <a:pt x="165948" y="599463"/>
                    <a:pt x="173898" y="589190"/>
                    <a:pt x="171368" y="578918"/>
                  </a:cubicBezTo>
                  <a:cubicBezTo>
                    <a:pt x="169923" y="571833"/>
                    <a:pt x="161250" y="563686"/>
                    <a:pt x="153299" y="565457"/>
                  </a:cubicBezTo>
                  <a:close/>
                  <a:moveTo>
                    <a:pt x="156190" y="561560"/>
                  </a:moveTo>
                  <a:cubicBezTo>
                    <a:pt x="157997" y="561560"/>
                    <a:pt x="159804" y="561915"/>
                    <a:pt x="161250" y="562977"/>
                  </a:cubicBezTo>
                  <a:cubicBezTo>
                    <a:pt x="168477" y="565457"/>
                    <a:pt x="174621" y="571479"/>
                    <a:pt x="175343" y="577855"/>
                  </a:cubicBezTo>
                  <a:cubicBezTo>
                    <a:pt x="177150" y="590962"/>
                    <a:pt x="169561" y="603714"/>
                    <a:pt x="155106" y="603005"/>
                  </a:cubicBezTo>
                  <a:cubicBezTo>
                    <a:pt x="143180" y="602297"/>
                    <a:pt x="133062" y="589190"/>
                    <a:pt x="135953" y="577501"/>
                  </a:cubicBezTo>
                  <a:cubicBezTo>
                    <a:pt x="137037" y="572541"/>
                    <a:pt x="142096" y="566874"/>
                    <a:pt x="147517" y="563686"/>
                  </a:cubicBezTo>
                  <a:cubicBezTo>
                    <a:pt x="147878" y="563686"/>
                    <a:pt x="147878" y="563686"/>
                    <a:pt x="147878" y="563686"/>
                  </a:cubicBezTo>
                  <a:cubicBezTo>
                    <a:pt x="150408" y="561915"/>
                    <a:pt x="153299" y="561206"/>
                    <a:pt x="156190" y="561560"/>
                  </a:cubicBezTo>
                  <a:close/>
                  <a:moveTo>
                    <a:pt x="896489" y="558239"/>
                  </a:moveTo>
                  <a:cubicBezTo>
                    <a:pt x="897906" y="558688"/>
                    <a:pt x="899093" y="560035"/>
                    <a:pt x="898728" y="561831"/>
                  </a:cubicBezTo>
                  <a:cubicBezTo>
                    <a:pt x="895439" y="578711"/>
                    <a:pt x="884109" y="591282"/>
                    <a:pt x="874972" y="606008"/>
                  </a:cubicBezTo>
                  <a:cubicBezTo>
                    <a:pt x="870221" y="614268"/>
                    <a:pt x="864739" y="628635"/>
                    <a:pt x="856334" y="633663"/>
                  </a:cubicBezTo>
                  <a:cubicBezTo>
                    <a:pt x="853410" y="635459"/>
                    <a:pt x="849024" y="632586"/>
                    <a:pt x="850486" y="628994"/>
                  </a:cubicBezTo>
                  <a:cubicBezTo>
                    <a:pt x="860719" y="604212"/>
                    <a:pt x="886667" y="586613"/>
                    <a:pt x="892880" y="560035"/>
                  </a:cubicBezTo>
                  <a:cubicBezTo>
                    <a:pt x="893429" y="558239"/>
                    <a:pt x="895073" y="557790"/>
                    <a:pt x="896489" y="558239"/>
                  </a:cubicBezTo>
                  <a:close/>
                  <a:moveTo>
                    <a:pt x="873317" y="556737"/>
                  </a:moveTo>
                  <a:cubicBezTo>
                    <a:pt x="874368" y="557364"/>
                    <a:pt x="875099" y="558618"/>
                    <a:pt x="874550" y="559871"/>
                  </a:cubicBezTo>
                  <a:cubicBezTo>
                    <a:pt x="866145" y="576709"/>
                    <a:pt x="856277" y="592471"/>
                    <a:pt x="846775" y="608234"/>
                  </a:cubicBezTo>
                  <a:cubicBezTo>
                    <a:pt x="842389" y="615757"/>
                    <a:pt x="836176" y="623638"/>
                    <a:pt x="832887" y="631877"/>
                  </a:cubicBezTo>
                  <a:cubicBezTo>
                    <a:pt x="832887" y="633669"/>
                    <a:pt x="831425" y="635460"/>
                    <a:pt x="829232" y="635460"/>
                  </a:cubicBezTo>
                  <a:cubicBezTo>
                    <a:pt x="829232" y="635460"/>
                    <a:pt x="829232" y="635460"/>
                    <a:pt x="828867" y="635460"/>
                  </a:cubicBezTo>
                  <a:cubicBezTo>
                    <a:pt x="827040" y="635460"/>
                    <a:pt x="825212" y="633669"/>
                    <a:pt x="825212" y="631877"/>
                  </a:cubicBezTo>
                  <a:cubicBezTo>
                    <a:pt x="825578" y="623996"/>
                    <a:pt x="834349" y="615040"/>
                    <a:pt x="838735" y="608950"/>
                  </a:cubicBezTo>
                  <a:cubicBezTo>
                    <a:pt x="850064" y="592113"/>
                    <a:pt x="861394" y="575634"/>
                    <a:pt x="870165" y="557364"/>
                  </a:cubicBezTo>
                  <a:cubicBezTo>
                    <a:pt x="870896" y="556110"/>
                    <a:pt x="872266" y="556110"/>
                    <a:pt x="873317" y="556737"/>
                  </a:cubicBezTo>
                  <a:close/>
                  <a:moveTo>
                    <a:pt x="850184" y="551879"/>
                  </a:moveTo>
                  <a:cubicBezTo>
                    <a:pt x="851265" y="550093"/>
                    <a:pt x="853427" y="551522"/>
                    <a:pt x="852706" y="553308"/>
                  </a:cubicBezTo>
                  <a:cubicBezTo>
                    <a:pt x="842258" y="573310"/>
                    <a:pt x="830369" y="592241"/>
                    <a:pt x="821362" y="612601"/>
                  </a:cubicBezTo>
                  <a:cubicBezTo>
                    <a:pt x="818479" y="618316"/>
                    <a:pt x="814156" y="634747"/>
                    <a:pt x="806229" y="635461"/>
                  </a:cubicBezTo>
                  <a:cubicBezTo>
                    <a:pt x="804068" y="635461"/>
                    <a:pt x="802987" y="632961"/>
                    <a:pt x="803347" y="631175"/>
                  </a:cubicBezTo>
                  <a:cubicBezTo>
                    <a:pt x="805148" y="622959"/>
                    <a:pt x="813795" y="612958"/>
                    <a:pt x="818119" y="605100"/>
                  </a:cubicBezTo>
                  <a:cubicBezTo>
                    <a:pt x="827847" y="586883"/>
                    <a:pt x="837935" y="568310"/>
                    <a:pt x="850184" y="551879"/>
                  </a:cubicBezTo>
                  <a:close/>
                  <a:moveTo>
                    <a:pt x="1151" y="536886"/>
                  </a:moveTo>
                  <a:cubicBezTo>
                    <a:pt x="12304" y="556320"/>
                    <a:pt x="20938" y="577553"/>
                    <a:pt x="33530" y="596267"/>
                  </a:cubicBezTo>
                  <a:cubicBezTo>
                    <a:pt x="46481" y="615341"/>
                    <a:pt x="65549" y="629377"/>
                    <a:pt x="86415" y="639094"/>
                  </a:cubicBezTo>
                  <a:cubicBezTo>
                    <a:pt x="128148" y="658527"/>
                    <a:pt x="177796" y="667525"/>
                    <a:pt x="223486" y="672923"/>
                  </a:cubicBezTo>
                  <a:cubicBezTo>
                    <a:pt x="226364" y="672923"/>
                    <a:pt x="226364" y="678321"/>
                    <a:pt x="223126" y="677961"/>
                  </a:cubicBezTo>
                  <a:cubicBezTo>
                    <a:pt x="196503" y="675442"/>
                    <a:pt x="171320" y="670764"/>
                    <a:pt x="145417" y="663926"/>
                  </a:cubicBezTo>
                  <a:cubicBezTo>
                    <a:pt x="122752" y="658527"/>
                    <a:pt x="100446" y="652769"/>
                    <a:pt x="79580" y="641613"/>
                  </a:cubicBezTo>
                  <a:cubicBezTo>
                    <a:pt x="61591" y="632256"/>
                    <a:pt x="43603" y="620020"/>
                    <a:pt x="32091" y="602745"/>
                  </a:cubicBezTo>
                  <a:cubicBezTo>
                    <a:pt x="18420" y="581872"/>
                    <a:pt x="9785" y="559918"/>
                    <a:pt x="72" y="537246"/>
                  </a:cubicBezTo>
                  <a:cubicBezTo>
                    <a:pt x="-288" y="536526"/>
                    <a:pt x="791" y="535806"/>
                    <a:pt x="1151" y="536886"/>
                  </a:cubicBezTo>
                  <a:close/>
                  <a:moveTo>
                    <a:pt x="98475" y="506783"/>
                  </a:moveTo>
                  <a:cubicBezTo>
                    <a:pt x="92358" y="509324"/>
                    <a:pt x="86241" y="511865"/>
                    <a:pt x="80843" y="516222"/>
                  </a:cubicBezTo>
                  <a:cubicBezTo>
                    <a:pt x="76166" y="520579"/>
                    <a:pt x="73287" y="526025"/>
                    <a:pt x="72208" y="532560"/>
                  </a:cubicBezTo>
                  <a:cubicBezTo>
                    <a:pt x="72208" y="532560"/>
                    <a:pt x="72208" y="533286"/>
                    <a:pt x="72208" y="533649"/>
                  </a:cubicBezTo>
                  <a:cubicBezTo>
                    <a:pt x="72208" y="534375"/>
                    <a:pt x="72208" y="535101"/>
                    <a:pt x="71848" y="535464"/>
                  </a:cubicBezTo>
                  <a:lnTo>
                    <a:pt x="71848" y="535827"/>
                  </a:lnTo>
                  <a:cubicBezTo>
                    <a:pt x="71848" y="538369"/>
                    <a:pt x="72208" y="540910"/>
                    <a:pt x="72567" y="543451"/>
                  </a:cubicBezTo>
                  <a:cubicBezTo>
                    <a:pt x="75446" y="556522"/>
                    <a:pt x="84082" y="568139"/>
                    <a:pt x="98475" y="568139"/>
                  </a:cubicBezTo>
                  <a:cubicBezTo>
                    <a:pt x="109630" y="568139"/>
                    <a:pt x="129061" y="562330"/>
                    <a:pt x="131580" y="549623"/>
                  </a:cubicBezTo>
                  <a:cubicBezTo>
                    <a:pt x="133739" y="540547"/>
                    <a:pt x="136977" y="523483"/>
                    <a:pt x="129421" y="516222"/>
                  </a:cubicBezTo>
                  <a:cubicBezTo>
                    <a:pt x="120065" y="508235"/>
                    <a:pt x="110709" y="502789"/>
                    <a:pt x="98475" y="506783"/>
                  </a:cubicBezTo>
                  <a:close/>
                  <a:moveTo>
                    <a:pt x="101354" y="498432"/>
                  </a:moveTo>
                  <a:cubicBezTo>
                    <a:pt x="104592" y="497706"/>
                    <a:pt x="107831" y="497706"/>
                    <a:pt x="110709" y="498432"/>
                  </a:cubicBezTo>
                  <a:cubicBezTo>
                    <a:pt x="114668" y="498432"/>
                    <a:pt x="118266" y="499158"/>
                    <a:pt x="121145" y="500974"/>
                  </a:cubicBezTo>
                  <a:cubicBezTo>
                    <a:pt x="129421" y="503878"/>
                    <a:pt x="136617" y="509687"/>
                    <a:pt x="139856" y="518400"/>
                  </a:cubicBezTo>
                  <a:cubicBezTo>
                    <a:pt x="143454" y="528929"/>
                    <a:pt x="143814" y="550350"/>
                    <a:pt x="135898" y="559789"/>
                  </a:cubicBezTo>
                  <a:cubicBezTo>
                    <a:pt x="124023" y="573585"/>
                    <a:pt x="105672" y="578305"/>
                    <a:pt x="90559" y="574311"/>
                  </a:cubicBezTo>
                  <a:cubicBezTo>
                    <a:pt x="87680" y="573948"/>
                    <a:pt x="84802" y="573222"/>
                    <a:pt x="82283" y="572133"/>
                  </a:cubicBezTo>
                  <a:cubicBezTo>
                    <a:pt x="80843" y="571407"/>
                    <a:pt x="79404" y="570681"/>
                    <a:pt x="78325" y="569955"/>
                  </a:cubicBezTo>
                  <a:cubicBezTo>
                    <a:pt x="77605" y="569955"/>
                    <a:pt x="76526" y="569592"/>
                    <a:pt x="75806" y="568502"/>
                  </a:cubicBezTo>
                  <a:cubicBezTo>
                    <a:pt x="66450" y="557611"/>
                    <a:pt x="63212" y="544178"/>
                    <a:pt x="65731" y="531834"/>
                  </a:cubicBezTo>
                  <a:cubicBezTo>
                    <a:pt x="66450" y="525662"/>
                    <a:pt x="68609" y="520579"/>
                    <a:pt x="71848" y="516222"/>
                  </a:cubicBezTo>
                  <a:cubicBezTo>
                    <a:pt x="77965" y="506783"/>
                    <a:pt x="88040" y="499521"/>
                    <a:pt x="101354" y="498432"/>
                  </a:cubicBezTo>
                  <a:close/>
                  <a:moveTo>
                    <a:pt x="111511" y="490355"/>
                  </a:moveTo>
                  <a:cubicBezTo>
                    <a:pt x="113655" y="490712"/>
                    <a:pt x="112583" y="493921"/>
                    <a:pt x="110440" y="493565"/>
                  </a:cubicBezTo>
                  <a:cubicBezTo>
                    <a:pt x="87580" y="488572"/>
                    <a:pt x="60791" y="511038"/>
                    <a:pt x="57576" y="533148"/>
                  </a:cubicBezTo>
                  <a:cubicBezTo>
                    <a:pt x="57576" y="533861"/>
                    <a:pt x="56862" y="533861"/>
                    <a:pt x="56862" y="532792"/>
                  </a:cubicBezTo>
                  <a:cubicBezTo>
                    <a:pt x="57576" y="508186"/>
                    <a:pt x="86508" y="485006"/>
                    <a:pt x="111511" y="490355"/>
                  </a:cubicBezTo>
                  <a:close/>
                  <a:moveTo>
                    <a:pt x="93627" y="486948"/>
                  </a:moveTo>
                  <a:cubicBezTo>
                    <a:pt x="95818" y="486593"/>
                    <a:pt x="96183" y="490142"/>
                    <a:pt x="93992" y="490497"/>
                  </a:cubicBezTo>
                  <a:cubicBezTo>
                    <a:pt x="85591" y="492271"/>
                    <a:pt x="77920" y="494755"/>
                    <a:pt x="70980" y="500787"/>
                  </a:cubicBezTo>
                  <a:cubicBezTo>
                    <a:pt x="66962" y="504336"/>
                    <a:pt x="58196" y="509659"/>
                    <a:pt x="57100" y="515337"/>
                  </a:cubicBezTo>
                  <a:cubicBezTo>
                    <a:pt x="57100" y="516401"/>
                    <a:pt x="55274" y="516401"/>
                    <a:pt x="55274" y="515337"/>
                  </a:cubicBezTo>
                  <a:cubicBezTo>
                    <a:pt x="56004" y="508239"/>
                    <a:pt x="65501" y="500787"/>
                    <a:pt x="70615" y="496529"/>
                  </a:cubicBezTo>
                  <a:cubicBezTo>
                    <a:pt x="77555" y="491206"/>
                    <a:pt x="84860" y="488012"/>
                    <a:pt x="93627" y="486948"/>
                  </a:cubicBezTo>
                  <a:close/>
                  <a:moveTo>
                    <a:pt x="80931" y="485362"/>
                  </a:moveTo>
                  <a:cubicBezTo>
                    <a:pt x="82755" y="485006"/>
                    <a:pt x="83484" y="487501"/>
                    <a:pt x="81661" y="488213"/>
                  </a:cubicBezTo>
                  <a:cubicBezTo>
                    <a:pt x="74367" y="491064"/>
                    <a:pt x="62697" y="494272"/>
                    <a:pt x="58685" y="501755"/>
                  </a:cubicBezTo>
                  <a:cubicBezTo>
                    <a:pt x="57956" y="502112"/>
                    <a:pt x="56862" y="501755"/>
                    <a:pt x="57226" y="501043"/>
                  </a:cubicBezTo>
                  <a:cubicBezTo>
                    <a:pt x="58685" y="497123"/>
                    <a:pt x="62697" y="494272"/>
                    <a:pt x="66344" y="492133"/>
                  </a:cubicBezTo>
                  <a:cubicBezTo>
                    <a:pt x="70720" y="489639"/>
                    <a:pt x="75461" y="486075"/>
                    <a:pt x="80931" y="485362"/>
                  </a:cubicBezTo>
                  <a:close/>
                  <a:moveTo>
                    <a:pt x="876322" y="254818"/>
                  </a:moveTo>
                  <a:cubicBezTo>
                    <a:pt x="893307" y="254818"/>
                    <a:pt x="911376" y="255178"/>
                    <a:pt x="927638" y="260940"/>
                  </a:cubicBezTo>
                  <a:cubicBezTo>
                    <a:pt x="957994" y="271744"/>
                    <a:pt x="981123" y="291911"/>
                    <a:pt x="994133" y="321802"/>
                  </a:cubicBezTo>
                  <a:cubicBezTo>
                    <a:pt x="996301" y="327564"/>
                    <a:pt x="988350" y="332246"/>
                    <a:pt x="985459" y="326484"/>
                  </a:cubicBezTo>
                  <a:cubicBezTo>
                    <a:pt x="970281" y="297313"/>
                    <a:pt x="950405" y="273905"/>
                    <a:pt x="916435" y="266702"/>
                  </a:cubicBezTo>
                  <a:cubicBezTo>
                    <a:pt x="899450" y="263101"/>
                    <a:pt x="880297" y="260940"/>
                    <a:pt x="862951" y="264181"/>
                  </a:cubicBezTo>
                  <a:cubicBezTo>
                    <a:pt x="849218" y="266702"/>
                    <a:pt x="835847" y="269944"/>
                    <a:pt x="821392" y="270304"/>
                  </a:cubicBezTo>
                  <a:cubicBezTo>
                    <a:pt x="819224" y="270304"/>
                    <a:pt x="818862" y="266702"/>
                    <a:pt x="821031" y="266702"/>
                  </a:cubicBezTo>
                  <a:cubicBezTo>
                    <a:pt x="839100" y="263461"/>
                    <a:pt x="857892" y="255178"/>
                    <a:pt x="876322" y="254818"/>
                  </a:cubicBezTo>
                  <a:close/>
                  <a:moveTo>
                    <a:pt x="878792" y="232230"/>
                  </a:moveTo>
                  <a:cubicBezTo>
                    <a:pt x="940655" y="229563"/>
                    <a:pt x="1003100" y="259758"/>
                    <a:pt x="1022712" y="324051"/>
                  </a:cubicBezTo>
                  <a:cubicBezTo>
                    <a:pt x="1024877" y="330933"/>
                    <a:pt x="1014056" y="333831"/>
                    <a:pt x="1011892" y="326949"/>
                  </a:cubicBezTo>
                  <a:cubicBezTo>
                    <a:pt x="983036" y="230961"/>
                    <a:pt x="849941" y="216472"/>
                    <a:pt x="779245" y="274065"/>
                  </a:cubicBezTo>
                  <a:cubicBezTo>
                    <a:pt x="778163" y="275514"/>
                    <a:pt x="775999" y="273703"/>
                    <a:pt x="777442" y="272254"/>
                  </a:cubicBezTo>
                  <a:cubicBezTo>
                    <a:pt x="804764" y="247261"/>
                    <a:pt x="841673" y="233831"/>
                    <a:pt x="878792" y="232230"/>
                  </a:cubicBezTo>
                  <a:close/>
                  <a:moveTo>
                    <a:pt x="319097" y="215705"/>
                  </a:moveTo>
                  <a:cubicBezTo>
                    <a:pt x="319841" y="213543"/>
                    <a:pt x="323190" y="214264"/>
                    <a:pt x="322446" y="216786"/>
                  </a:cubicBezTo>
                  <a:cubicBezTo>
                    <a:pt x="309795" y="252461"/>
                    <a:pt x="307190" y="289217"/>
                    <a:pt x="306446" y="326694"/>
                  </a:cubicBezTo>
                  <a:cubicBezTo>
                    <a:pt x="306446" y="330658"/>
                    <a:pt x="300493" y="330297"/>
                    <a:pt x="300493" y="326694"/>
                  </a:cubicBezTo>
                  <a:cubicBezTo>
                    <a:pt x="299749" y="288857"/>
                    <a:pt x="304586" y="251020"/>
                    <a:pt x="319097" y="215705"/>
                  </a:cubicBezTo>
                  <a:close/>
                  <a:moveTo>
                    <a:pt x="318394" y="189580"/>
                  </a:moveTo>
                  <a:cubicBezTo>
                    <a:pt x="319110" y="188143"/>
                    <a:pt x="321616" y="189220"/>
                    <a:pt x="321258" y="191016"/>
                  </a:cubicBezTo>
                  <a:cubicBezTo>
                    <a:pt x="313025" y="210053"/>
                    <a:pt x="305866" y="230168"/>
                    <a:pt x="300854" y="250282"/>
                  </a:cubicBezTo>
                  <a:cubicBezTo>
                    <a:pt x="295843" y="271115"/>
                    <a:pt x="294411" y="291588"/>
                    <a:pt x="291905" y="312421"/>
                  </a:cubicBezTo>
                  <a:cubicBezTo>
                    <a:pt x="291547" y="316372"/>
                    <a:pt x="285462" y="316372"/>
                    <a:pt x="285820" y="312062"/>
                  </a:cubicBezTo>
                  <a:cubicBezTo>
                    <a:pt x="287610" y="290870"/>
                    <a:pt x="289399" y="269319"/>
                    <a:pt x="295127" y="248845"/>
                  </a:cubicBezTo>
                  <a:cubicBezTo>
                    <a:pt x="301212" y="228731"/>
                    <a:pt x="309087" y="208616"/>
                    <a:pt x="318394" y="189580"/>
                  </a:cubicBezTo>
                  <a:close/>
                  <a:moveTo>
                    <a:pt x="516529" y="46670"/>
                  </a:moveTo>
                  <a:cubicBezTo>
                    <a:pt x="453202" y="47750"/>
                    <a:pt x="393473" y="77265"/>
                    <a:pt x="352095" y="125137"/>
                  </a:cubicBezTo>
                  <a:cubicBezTo>
                    <a:pt x="330866" y="149253"/>
                    <a:pt x="315034" y="177689"/>
                    <a:pt x="303880" y="207924"/>
                  </a:cubicBezTo>
                  <a:cubicBezTo>
                    <a:pt x="292366" y="238519"/>
                    <a:pt x="282651" y="269114"/>
                    <a:pt x="279772" y="301508"/>
                  </a:cubicBezTo>
                  <a:cubicBezTo>
                    <a:pt x="279053" y="306907"/>
                    <a:pt x="271856" y="306907"/>
                    <a:pt x="271497" y="301508"/>
                  </a:cubicBezTo>
                  <a:cubicBezTo>
                    <a:pt x="271497" y="298989"/>
                    <a:pt x="271497" y="296109"/>
                    <a:pt x="271497" y="293590"/>
                  </a:cubicBezTo>
                  <a:cubicBezTo>
                    <a:pt x="231917" y="294309"/>
                    <a:pt x="191258" y="293950"/>
                    <a:pt x="153118" y="305108"/>
                  </a:cubicBezTo>
                  <a:cubicBezTo>
                    <a:pt x="149520" y="314466"/>
                    <a:pt x="145922" y="323825"/>
                    <a:pt x="144123" y="333903"/>
                  </a:cubicBezTo>
                  <a:cubicBezTo>
                    <a:pt x="143403" y="338222"/>
                    <a:pt x="136567" y="336423"/>
                    <a:pt x="137646" y="331743"/>
                  </a:cubicBezTo>
                  <a:cubicBezTo>
                    <a:pt x="139805" y="323465"/>
                    <a:pt x="143044" y="315186"/>
                    <a:pt x="146642" y="307267"/>
                  </a:cubicBezTo>
                  <a:cubicBezTo>
                    <a:pt x="140525" y="309067"/>
                    <a:pt x="134048" y="311587"/>
                    <a:pt x="128291" y="314466"/>
                  </a:cubicBezTo>
                  <a:cubicBezTo>
                    <a:pt x="126852" y="318066"/>
                    <a:pt x="125413" y="322025"/>
                    <a:pt x="123974" y="325624"/>
                  </a:cubicBezTo>
                  <a:cubicBezTo>
                    <a:pt x="122534" y="330304"/>
                    <a:pt x="114978" y="328144"/>
                    <a:pt x="116777" y="323465"/>
                  </a:cubicBezTo>
                  <a:cubicBezTo>
                    <a:pt x="117497" y="322025"/>
                    <a:pt x="118217" y="320585"/>
                    <a:pt x="118936" y="318785"/>
                  </a:cubicBezTo>
                  <a:cubicBezTo>
                    <a:pt x="87273" y="334983"/>
                    <a:pt x="59567" y="358739"/>
                    <a:pt x="43016" y="390414"/>
                  </a:cubicBezTo>
                  <a:cubicBezTo>
                    <a:pt x="25385" y="424248"/>
                    <a:pt x="15310" y="466721"/>
                    <a:pt x="21427" y="504515"/>
                  </a:cubicBezTo>
                  <a:cubicBezTo>
                    <a:pt x="24665" y="524672"/>
                    <a:pt x="30782" y="544108"/>
                    <a:pt x="40857" y="561746"/>
                  </a:cubicBezTo>
                  <a:cubicBezTo>
                    <a:pt x="49492" y="577583"/>
                    <a:pt x="59927" y="595580"/>
                    <a:pt x="75759" y="604938"/>
                  </a:cubicBezTo>
                  <a:cubicBezTo>
                    <a:pt x="108861" y="624375"/>
                    <a:pt x="148801" y="636973"/>
                    <a:pt x="186581" y="643812"/>
                  </a:cubicBezTo>
                  <a:cubicBezTo>
                    <a:pt x="229758" y="651371"/>
                    <a:pt x="271856" y="645612"/>
                    <a:pt x="315394" y="644172"/>
                  </a:cubicBezTo>
                  <a:cubicBezTo>
                    <a:pt x="359651" y="642732"/>
                    <a:pt x="403548" y="641292"/>
                    <a:pt x="447445" y="638773"/>
                  </a:cubicBezTo>
                  <a:cubicBezTo>
                    <a:pt x="495300" y="636253"/>
                    <a:pt x="543155" y="634454"/>
                    <a:pt x="591010" y="634094"/>
                  </a:cubicBezTo>
                  <a:cubicBezTo>
                    <a:pt x="590650" y="633014"/>
                    <a:pt x="591010" y="632294"/>
                    <a:pt x="591730" y="631574"/>
                  </a:cubicBezTo>
                  <a:cubicBezTo>
                    <a:pt x="596407" y="626895"/>
                    <a:pt x="601804" y="623655"/>
                    <a:pt x="605762" y="618616"/>
                  </a:cubicBezTo>
                  <a:cubicBezTo>
                    <a:pt x="610080" y="613577"/>
                    <a:pt x="614038" y="608538"/>
                    <a:pt x="617636" y="603499"/>
                  </a:cubicBezTo>
                  <a:cubicBezTo>
                    <a:pt x="624113" y="594500"/>
                    <a:pt x="630949" y="585862"/>
                    <a:pt x="640304" y="579743"/>
                  </a:cubicBezTo>
                  <a:cubicBezTo>
                    <a:pt x="643183" y="577943"/>
                    <a:pt x="645701" y="582622"/>
                    <a:pt x="642823" y="584782"/>
                  </a:cubicBezTo>
                  <a:cubicBezTo>
                    <a:pt x="631669" y="593060"/>
                    <a:pt x="624472" y="605298"/>
                    <a:pt x="616916" y="616457"/>
                  </a:cubicBezTo>
                  <a:cubicBezTo>
                    <a:pt x="612599" y="622575"/>
                    <a:pt x="607921" y="629414"/>
                    <a:pt x="601804" y="634094"/>
                  </a:cubicBezTo>
                  <a:cubicBezTo>
                    <a:pt x="608281" y="634094"/>
                    <a:pt x="615477" y="634094"/>
                    <a:pt x="621954" y="634094"/>
                  </a:cubicBezTo>
                  <a:cubicBezTo>
                    <a:pt x="628071" y="624375"/>
                    <a:pt x="636706" y="616097"/>
                    <a:pt x="643542" y="607458"/>
                  </a:cubicBezTo>
                  <a:cubicBezTo>
                    <a:pt x="652538" y="596300"/>
                    <a:pt x="660813" y="585502"/>
                    <a:pt x="669089" y="573983"/>
                  </a:cubicBezTo>
                  <a:cubicBezTo>
                    <a:pt x="671248" y="571104"/>
                    <a:pt x="675566" y="573983"/>
                    <a:pt x="673767" y="576863"/>
                  </a:cubicBezTo>
                  <a:cubicBezTo>
                    <a:pt x="665851" y="588741"/>
                    <a:pt x="657575" y="600259"/>
                    <a:pt x="648940" y="611417"/>
                  </a:cubicBezTo>
                  <a:cubicBezTo>
                    <a:pt x="643542" y="618616"/>
                    <a:pt x="638145" y="626895"/>
                    <a:pt x="632388" y="634094"/>
                  </a:cubicBezTo>
                  <a:cubicBezTo>
                    <a:pt x="638145" y="634094"/>
                    <a:pt x="644262" y="634094"/>
                    <a:pt x="650379" y="634094"/>
                  </a:cubicBezTo>
                  <a:cubicBezTo>
                    <a:pt x="650019" y="632654"/>
                    <a:pt x="650019" y="631214"/>
                    <a:pt x="651099" y="629774"/>
                  </a:cubicBezTo>
                  <a:cubicBezTo>
                    <a:pt x="659734" y="620416"/>
                    <a:pt x="667650" y="610697"/>
                    <a:pt x="674846" y="599899"/>
                  </a:cubicBezTo>
                  <a:cubicBezTo>
                    <a:pt x="683122" y="587661"/>
                    <a:pt x="692477" y="576503"/>
                    <a:pt x="697155" y="562465"/>
                  </a:cubicBezTo>
                  <a:cubicBezTo>
                    <a:pt x="698594" y="558866"/>
                    <a:pt x="703991" y="560306"/>
                    <a:pt x="702911" y="563905"/>
                  </a:cubicBezTo>
                  <a:cubicBezTo>
                    <a:pt x="698234" y="578663"/>
                    <a:pt x="688879" y="590541"/>
                    <a:pt x="680963" y="603499"/>
                  </a:cubicBezTo>
                  <a:cubicBezTo>
                    <a:pt x="674486" y="613577"/>
                    <a:pt x="667290" y="626175"/>
                    <a:pt x="657935" y="634094"/>
                  </a:cubicBezTo>
                  <a:cubicBezTo>
                    <a:pt x="665491" y="634094"/>
                    <a:pt x="673047" y="634094"/>
                    <a:pt x="680603" y="634454"/>
                  </a:cubicBezTo>
                  <a:cubicBezTo>
                    <a:pt x="689598" y="621856"/>
                    <a:pt x="699313" y="609978"/>
                    <a:pt x="707949" y="597020"/>
                  </a:cubicBezTo>
                  <a:cubicBezTo>
                    <a:pt x="717664" y="582262"/>
                    <a:pt x="727379" y="567505"/>
                    <a:pt x="738173" y="553107"/>
                  </a:cubicBezTo>
                  <a:cubicBezTo>
                    <a:pt x="740692" y="549867"/>
                    <a:pt x="746089" y="553107"/>
                    <a:pt x="743930" y="556706"/>
                  </a:cubicBezTo>
                  <a:cubicBezTo>
                    <a:pt x="732416" y="572544"/>
                    <a:pt x="722701" y="589101"/>
                    <a:pt x="712626" y="605298"/>
                  </a:cubicBezTo>
                  <a:cubicBezTo>
                    <a:pt x="707589" y="613217"/>
                    <a:pt x="702192" y="621496"/>
                    <a:pt x="696795" y="629054"/>
                  </a:cubicBezTo>
                  <a:cubicBezTo>
                    <a:pt x="695355" y="630854"/>
                    <a:pt x="694276" y="632654"/>
                    <a:pt x="692837" y="634813"/>
                  </a:cubicBezTo>
                  <a:cubicBezTo>
                    <a:pt x="699673" y="635173"/>
                    <a:pt x="706510" y="635173"/>
                    <a:pt x="713346" y="635173"/>
                  </a:cubicBezTo>
                  <a:cubicBezTo>
                    <a:pt x="714425" y="635533"/>
                    <a:pt x="715865" y="635533"/>
                    <a:pt x="716944" y="635533"/>
                  </a:cubicBezTo>
                  <a:cubicBezTo>
                    <a:pt x="731696" y="601699"/>
                    <a:pt x="752566" y="570744"/>
                    <a:pt x="773435" y="540869"/>
                  </a:cubicBezTo>
                  <a:cubicBezTo>
                    <a:pt x="775953" y="537629"/>
                    <a:pt x="781710" y="540869"/>
                    <a:pt x="778832" y="544468"/>
                  </a:cubicBezTo>
                  <a:cubicBezTo>
                    <a:pt x="759402" y="573624"/>
                    <a:pt x="742131" y="603859"/>
                    <a:pt x="727019" y="635893"/>
                  </a:cubicBezTo>
                  <a:cubicBezTo>
                    <a:pt x="733136" y="636253"/>
                    <a:pt x="738893" y="636253"/>
                    <a:pt x="745010" y="636253"/>
                  </a:cubicBezTo>
                  <a:cubicBezTo>
                    <a:pt x="749327" y="628694"/>
                    <a:pt x="752925" y="620776"/>
                    <a:pt x="757243" y="612857"/>
                  </a:cubicBezTo>
                  <a:cubicBezTo>
                    <a:pt x="763360" y="601699"/>
                    <a:pt x="770556" y="591261"/>
                    <a:pt x="777393" y="580822"/>
                  </a:cubicBezTo>
                  <a:cubicBezTo>
                    <a:pt x="792145" y="557786"/>
                    <a:pt x="806537" y="534750"/>
                    <a:pt x="820211" y="510994"/>
                  </a:cubicBezTo>
                  <a:cubicBezTo>
                    <a:pt x="822010" y="508114"/>
                    <a:pt x="827047" y="510994"/>
                    <a:pt x="825248" y="514233"/>
                  </a:cubicBezTo>
                  <a:cubicBezTo>
                    <a:pt x="811935" y="537989"/>
                    <a:pt x="797902" y="561386"/>
                    <a:pt x="783509" y="584422"/>
                  </a:cubicBezTo>
                  <a:cubicBezTo>
                    <a:pt x="777033" y="595220"/>
                    <a:pt x="769477" y="605658"/>
                    <a:pt x="764080" y="616816"/>
                  </a:cubicBezTo>
                  <a:cubicBezTo>
                    <a:pt x="760481" y="623655"/>
                    <a:pt x="757603" y="630134"/>
                    <a:pt x="754365" y="636613"/>
                  </a:cubicBezTo>
                  <a:cubicBezTo>
                    <a:pt x="759762" y="636973"/>
                    <a:pt x="765519" y="636973"/>
                    <a:pt x="771276" y="636973"/>
                  </a:cubicBezTo>
                  <a:cubicBezTo>
                    <a:pt x="777752" y="619696"/>
                    <a:pt x="791785" y="603859"/>
                    <a:pt x="801500" y="588741"/>
                  </a:cubicBezTo>
                  <a:cubicBezTo>
                    <a:pt x="807617" y="579023"/>
                    <a:pt x="813374" y="569304"/>
                    <a:pt x="818411" y="559586"/>
                  </a:cubicBezTo>
                  <a:cubicBezTo>
                    <a:pt x="822370" y="551667"/>
                    <a:pt x="828127" y="543748"/>
                    <a:pt x="829566" y="535110"/>
                  </a:cubicBezTo>
                  <a:cubicBezTo>
                    <a:pt x="830285" y="532230"/>
                    <a:pt x="834963" y="532950"/>
                    <a:pt x="834963" y="535830"/>
                  </a:cubicBezTo>
                  <a:cubicBezTo>
                    <a:pt x="833884" y="544468"/>
                    <a:pt x="829566" y="550587"/>
                    <a:pt x="825968" y="558146"/>
                  </a:cubicBezTo>
                  <a:cubicBezTo>
                    <a:pt x="821290" y="568584"/>
                    <a:pt x="815893" y="578663"/>
                    <a:pt x="810495" y="588021"/>
                  </a:cubicBezTo>
                  <a:cubicBezTo>
                    <a:pt x="800421" y="604578"/>
                    <a:pt x="790706" y="621136"/>
                    <a:pt x="781351" y="637333"/>
                  </a:cubicBezTo>
                  <a:cubicBezTo>
                    <a:pt x="802220" y="638053"/>
                    <a:pt x="822729" y="638413"/>
                    <a:pt x="843599" y="638413"/>
                  </a:cubicBezTo>
                  <a:cubicBezTo>
                    <a:pt x="852234" y="638413"/>
                    <a:pt x="861229" y="638053"/>
                    <a:pt x="869505" y="636973"/>
                  </a:cubicBezTo>
                  <a:cubicBezTo>
                    <a:pt x="869505" y="636253"/>
                    <a:pt x="869505" y="635893"/>
                    <a:pt x="870225" y="634813"/>
                  </a:cubicBezTo>
                  <a:cubicBezTo>
                    <a:pt x="883538" y="608898"/>
                    <a:pt x="906566" y="588741"/>
                    <a:pt x="917720" y="561386"/>
                  </a:cubicBezTo>
                  <a:cubicBezTo>
                    <a:pt x="918439" y="559586"/>
                    <a:pt x="921678" y="560306"/>
                    <a:pt x="920958" y="562465"/>
                  </a:cubicBezTo>
                  <a:cubicBezTo>
                    <a:pt x="915921" y="575423"/>
                    <a:pt x="908725" y="587301"/>
                    <a:pt x="901168" y="599179"/>
                  </a:cubicBezTo>
                  <a:cubicBezTo>
                    <a:pt x="893253" y="611057"/>
                    <a:pt x="886056" y="624375"/>
                    <a:pt x="877781" y="635893"/>
                  </a:cubicBezTo>
                  <a:cubicBezTo>
                    <a:pt x="893253" y="633374"/>
                    <a:pt x="908725" y="629414"/>
                    <a:pt x="923477" y="624015"/>
                  </a:cubicBezTo>
                  <a:cubicBezTo>
                    <a:pt x="921318" y="622935"/>
                    <a:pt x="920239" y="620056"/>
                    <a:pt x="922038" y="617536"/>
                  </a:cubicBezTo>
                  <a:cubicBezTo>
                    <a:pt x="933552" y="603499"/>
                    <a:pt x="943626" y="589101"/>
                    <a:pt x="953701" y="573983"/>
                  </a:cubicBezTo>
                  <a:cubicBezTo>
                    <a:pt x="955860" y="570744"/>
                    <a:pt x="960537" y="573624"/>
                    <a:pt x="958738" y="576863"/>
                  </a:cubicBezTo>
                  <a:cubicBezTo>
                    <a:pt x="949383" y="592340"/>
                    <a:pt x="940388" y="608898"/>
                    <a:pt x="928514" y="622216"/>
                  </a:cubicBezTo>
                  <a:cubicBezTo>
                    <a:pt x="940388" y="617176"/>
                    <a:pt x="952262" y="611417"/>
                    <a:pt x="963056" y="604219"/>
                  </a:cubicBezTo>
                  <a:cubicBezTo>
                    <a:pt x="993280" y="585502"/>
                    <a:pt x="1018107" y="560666"/>
                    <a:pt x="1032140" y="527191"/>
                  </a:cubicBezTo>
                  <a:cubicBezTo>
                    <a:pt x="1047612" y="489757"/>
                    <a:pt x="1051930" y="449444"/>
                    <a:pt x="1052290" y="409131"/>
                  </a:cubicBezTo>
                  <a:cubicBezTo>
                    <a:pt x="1053009" y="344701"/>
                    <a:pt x="1027822" y="286031"/>
                    <a:pt x="972411" y="248597"/>
                  </a:cubicBezTo>
                  <a:cubicBezTo>
                    <a:pt x="945785" y="230240"/>
                    <a:pt x="917000" y="224121"/>
                    <a:pt x="884977" y="221961"/>
                  </a:cubicBezTo>
                  <a:cubicBezTo>
                    <a:pt x="854393" y="220521"/>
                    <a:pt x="818051" y="221241"/>
                    <a:pt x="793944" y="243198"/>
                  </a:cubicBezTo>
                  <a:cubicBezTo>
                    <a:pt x="790346" y="246437"/>
                    <a:pt x="786028" y="246437"/>
                    <a:pt x="783150" y="244278"/>
                  </a:cubicBezTo>
                  <a:cubicBezTo>
                    <a:pt x="780631" y="243558"/>
                    <a:pt x="778112" y="241758"/>
                    <a:pt x="777033" y="238519"/>
                  </a:cubicBezTo>
                  <a:cubicBezTo>
                    <a:pt x="771276" y="223401"/>
                    <a:pt x="770556" y="206844"/>
                    <a:pt x="765159" y="191366"/>
                  </a:cubicBezTo>
                  <a:cubicBezTo>
                    <a:pt x="759762" y="176609"/>
                    <a:pt x="752206" y="161851"/>
                    <a:pt x="744290" y="148173"/>
                  </a:cubicBezTo>
                  <a:cubicBezTo>
                    <a:pt x="728818" y="122618"/>
                    <a:pt x="708668" y="99941"/>
                    <a:pt x="682762" y="84464"/>
                  </a:cubicBezTo>
                  <a:cubicBezTo>
                    <a:pt x="634187" y="55309"/>
                    <a:pt x="572659" y="45590"/>
                    <a:pt x="516529" y="46670"/>
                  </a:cubicBezTo>
                  <a:close/>
                  <a:moveTo>
                    <a:pt x="512211" y="31193"/>
                  </a:moveTo>
                  <a:cubicBezTo>
                    <a:pt x="573019" y="29393"/>
                    <a:pt x="643542" y="37312"/>
                    <a:pt x="695715" y="71506"/>
                  </a:cubicBezTo>
                  <a:cubicBezTo>
                    <a:pt x="722341" y="88783"/>
                    <a:pt x="743930" y="111819"/>
                    <a:pt x="760122" y="139175"/>
                  </a:cubicBezTo>
                  <a:cubicBezTo>
                    <a:pt x="767678" y="152853"/>
                    <a:pt x="775953" y="167250"/>
                    <a:pt x="781351" y="182008"/>
                  </a:cubicBezTo>
                  <a:cubicBezTo>
                    <a:pt x="785668" y="195326"/>
                    <a:pt x="787827" y="209003"/>
                    <a:pt x="791425" y="222321"/>
                  </a:cubicBezTo>
                  <a:cubicBezTo>
                    <a:pt x="828127" y="197485"/>
                    <a:pt x="881379" y="200365"/>
                    <a:pt x="923117" y="208283"/>
                  </a:cubicBezTo>
                  <a:cubicBezTo>
                    <a:pt x="972771" y="217642"/>
                    <a:pt x="1014150" y="253276"/>
                    <a:pt x="1039336" y="296469"/>
                  </a:cubicBezTo>
                  <a:cubicBezTo>
                    <a:pt x="1072799" y="355859"/>
                    <a:pt x="1075677" y="417409"/>
                    <a:pt x="1062724" y="483638"/>
                  </a:cubicBezTo>
                  <a:cubicBezTo>
                    <a:pt x="1056248" y="516393"/>
                    <a:pt x="1044014" y="549148"/>
                    <a:pt x="1022425" y="575063"/>
                  </a:cubicBezTo>
                  <a:cubicBezTo>
                    <a:pt x="1000477" y="602419"/>
                    <a:pt x="970252" y="623295"/>
                    <a:pt x="937869" y="636973"/>
                  </a:cubicBezTo>
                  <a:cubicBezTo>
                    <a:pt x="900089" y="652451"/>
                    <a:pt x="863748" y="657130"/>
                    <a:pt x="823089" y="656050"/>
                  </a:cubicBezTo>
                  <a:cubicBezTo>
                    <a:pt x="779552" y="654250"/>
                    <a:pt x="735295" y="654250"/>
                    <a:pt x="691757" y="652811"/>
                  </a:cubicBezTo>
                  <a:cubicBezTo>
                    <a:pt x="602884" y="649931"/>
                    <a:pt x="514730" y="653530"/>
                    <a:pt x="425496" y="658210"/>
                  </a:cubicBezTo>
                  <a:cubicBezTo>
                    <a:pt x="381959" y="660009"/>
                    <a:pt x="338422" y="660729"/>
                    <a:pt x="294884" y="662889"/>
                  </a:cubicBezTo>
                  <a:cubicBezTo>
                    <a:pt x="272936" y="664329"/>
                    <a:pt x="250628" y="667208"/>
                    <a:pt x="228319" y="666488"/>
                  </a:cubicBezTo>
                  <a:cubicBezTo>
                    <a:pt x="209609" y="665768"/>
                    <a:pt x="190899" y="663249"/>
                    <a:pt x="172548" y="658930"/>
                  </a:cubicBezTo>
                  <a:cubicBezTo>
                    <a:pt x="137287" y="651011"/>
                    <a:pt x="97347" y="639133"/>
                    <a:pt x="67123" y="619336"/>
                  </a:cubicBezTo>
                  <a:cubicBezTo>
                    <a:pt x="39418" y="600619"/>
                    <a:pt x="21067" y="565345"/>
                    <a:pt x="12072" y="534390"/>
                  </a:cubicBezTo>
                  <a:cubicBezTo>
                    <a:pt x="-6638" y="469241"/>
                    <a:pt x="13511" y="387534"/>
                    <a:pt x="63165" y="341102"/>
                  </a:cubicBezTo>
                  <a:cubicBezTo>
                    <a:pt x="81876" y="323465"/>
                    <a:pt x="103104" y="309787"/>
                    <a:pt x="126492" y="300069"/>
                  </a:cubicBezTo>
                  <a:cubicBezTo>
                    <a:pt x="130450" y="290350"/>
                    <a:pt x="134768" y="280632"/>
                    <a:pt x="139446" y="271633"/>
                  </a:cubicBezTo>
                  <a:cubicBezTo>
                    <a:pt x="141245" y="268034"/>
                    <a:pt x="146642" y="270913"/>
                    <a:pt x="144843" y="274513"/>
                  </a:cubicBezTo>
                  <a:cubicBezTo>
                    <a:pt x="141245" y="281712"/>
                    <a:pt x="138366" y="289270"/>
                    <a:pt x="135128" y="296469"/>
                  </a:cubicBezTo>
                  <a:cubicBezTo>
                    <a:pt x="140885" y="294309"/>
                    <a:pt x="146642" y="292870"/>
                    <a:pt x="152399" y="291070"/>
                  </a:cubicBezTo>
                  <a:cubicBezTo>
                    <a:pt x="152759" y="290710"/>
                    <a:pt x="153478" y="290710"/>
                    <a:pt x="154198" y="290710"/>
                  </a:cubicBezTo>
                  <a:cubicBezTo>
                    <a:pt x="158516" y="281352"/>
                    <a:pt x="162114" y="271993"/>
                    <a:pt x="164632" y="261915"/>
                  </a:cubicBezTo>
                  <a:cubicBezTo>
                    <a:pt x="164992" y="261195"/>
                    <a:pt x="166072" y="261195"/>
                    <a:pt x="166072" y="261915"/>
                  </a:cubicBezTo>
                  <a:cubicBezTo>
                    <a:pt x="165712" y="271633"/>
                    <a:pt x="162833" y="280632"/>
                    <a:pt x="159955" y="289270"/>
                  </a:cubicBezTo>
                  <a:cubicBezTo>
                    <a:pt x="196296" y="280632"/>
                    <a:pt x="234796" y="281712"/>
                    <a:pt x="271856" y="282791"/>
                  </a:cubicBezTo>
                  <a:cubicBezTo>
                    <a:pt x="274015" y="252916"/>
                    <a:pt x="283730" y="223041"/>
                    <a:pt x="294884" y="195686"/>
                  </a:cubicBezTo>
                  <a:cubicBezTo>
                    <a:pt x="306758" y="166890"/>
                    <a:pt x="321870" y="138815"/>
                    <a:pt x="342380" y="115059"/>
                  </a:cubicBezTo>
                  <a:cubicBezTo>
                    <a:pt x="385917" y="66467"/>
                    <a:pt x="446365" y="32992"/>
                    <a:pt x="512211" y="31193"/>
                  </a:cubicBezTo>
                  <a:close/>
                  <a:moveTo>
                    <a:pt x="528719" y="16205"/>
                  </a:moveTo>
                  <a:cubicBezTo>
                    <a:pt x="547792" y="15106"/>
                    <a:pt x="567585" y="15839"/>
                    <a:pt x="586658" y="18769"/>
                  </a:cubicBezTo>
                  <a:cubicBezTo>
                    <a:pt x="605011" y="22066"/>
                    <a:pt x="622285" y="27562"/>
                    <a:pt x="640278" y="31958"/>
                  </a:cubicBezTo>
                  <a:cubicBezTo>
                    <a:pt x="643877" y="32690"/>
                    <a:pt x="642437" y="38185"/>
                    <a:pt x="638839" y="37086"/>
                  </a:cubicBezTo>
                  <a:cubicBezTo>
                    <a:pt x="622285" y="33789"/>
                    <a:pt x="607170" y="27928"/>
                    <a:pt x="590257" y="24997"/>
                  </a:cubicBezTo>
                  <a:cubicBezTo>
                    <a:pt x="570104" y="21334"/>
                    <a:pt x="549232" y="19868"/>
                    <a:pt x="528719" y="21334"/>
                  </a:cubicBezTo>
                  <a:cubicBezTo>
                    <a:pt x="492013" y="23532"/>
                    <a:pt x="455306" y="30126"/>
                    <a:pt x="422558" y="47344"/>
                  </a:cubicBezTo>
                  <a:cubicBezTo>
                    <a:pt x="421478" y="48077"/>
                    <a:pt x="420399" y="46245"/>
                    <a:pt x="421478" y="45512"/>
                  </a:cubicBezTo>
                  <a:cubicBezTo>
                    <a:pt x="453507" y="26462"/>
                    <a:pt x="491653" y="18403"/>
                    <a:pt x="528719" y="16205"/>
                  </a:cubicBezTo>
                  <a:close/>
                  <a:moveTo>
                    <a:pt x="523703" y="909"/>
                  </a:moveTo>
                  <a:cubicBezTo>
                    <a:pt x="555775" y="-2357"/>
                    <a:pt x="583522" y="3812"/>
                    <a:pt x="614873" y="9254"/>
                  </a:cubicBezTo>
                  <a:cubicBezTo>
                    <a:pt x="618476" y="9980"/>
                    <a:pt x="617035" y="16149"/>
                    <a:pt x="613071" y="15423"/>
                  </a:cubicBezTo>
                  <a:cubicBezTo>
                    <a:pt x="584603" y="9980"/>
                    <a:pt x="557937" y="3086"/>
                    <a:pt x="528748" y="5989"/>
                  </a:cubicBezTo>
                  <a:cubicBezTo>
                    <a:pt x="501001" y="8166"/>
                    <a:pt x="470731" y="11432"/>
                    <a:pt x="445146" y="22317"/>
                  </a:cubicBezTo>
                  <a:cubicBezTo>
                    <a:pt x="443705" y="22680"/>
                    <a:pt x="442624" y="21229"/>
                    <a:pt x="444065" y="20503"/>
                  </a:cubicBezTo>
                  <a:cubicBezTo>
                    <a:pt x="468569" y="8892"/>
                    <a:pt x="497037" y="4174"/>
                    <a:pt x="523703" y="9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DA307FF0-DC09-9941-87C0-CBE6DD524E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84111" y="6386722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5ADAF034-1460-CF4D-A928-F6C9C7FD51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47005" y="11575"/>
              <a:ext cx="1017039" cy="735645"/>
            </a:xfrm>
            <a:custGeom>
              <a:avLst/>
              <a:gdLst>
                <a:gd name="connsiteX0" fmla="*/ 485652 w 804036"/>
                <a:gd name="connsiteY0" fmla="*/ 560785 h 581576"/>
                <a:gd name="connsiteX1" fmla="*/ 486716 w 804036"/>
                <a:gd name="connsiteY1" fmla="*/ 562242 h 581576"/>
                <a:gd name="connsiteX2" fmla="*/ 458344 w 804036"/>
                <a:gd name="connsiteY2" fmla="*/ 581188 h 581576"/>
                <a:gd name="connsiteX3" fmla="*/ 457280 w 804036"/>
                <a:gd name="connsiteY3" fmla="*/ 576816 h 581576"/>
                <a:gd name="connsiteX4" fmla="*/ 485652 w 804036"/>
                <a:gd name="connsiteY4" fmla="*/ 560785 h 581576"/>
                <a:gd name="connsiteX5" fmla="*/ 493910 w 804036"/>
                <a:gd name="connsiteY5" fmla="*/ 540146 h 581576"/>
                <a:gd name="connsiteX6" fmla="*/ 494995 w 804036"/>
                <a:gd name="connsiteY6" fmla="*/ 540872 h 581576"/>
                <a:gd name="connsiteX7" fmla="*/ 472214 w 804036"/>
                <a:gd name="connsiteY7" fmla="*/ 564846 h 581576"/>
                <a:gd name="connsiteX8" fmla="*/ 434969 w 804036"/>
                <a:gd name="connsiteY8" fmla="*/ 581555 h 581576"/>
                <a:gd name="connsiteX9" fmla="*/ 433523 w 804036"/>
                <a:gd name="connsiteY9" fmla="*/ 576833 h 581576"/>
                <a:gd name="connsiteX10" fmla="*/ 466790 w 804036"/>
                <a:gd name="connsiteY10" fmla="*/ 562303 h 581576"/>
                <a:gd name="connsiteX11" fmla="*/ 483424 w 804036"/>
                <a:gd name="connsiteY11" fmla="*/ 551406 h 581576"/>
                <a:gd name="connsiteX12" fmla="*/ 492102 w 804036"/>
                <a:gd name="connsiteY12" fmla="*/ 541962 h 581576"/>
                <a:gd name="connsiteX13" fmla="*/ 493910 w 804036"/>
                <a:gd name="connsiteY13" fmla="*/ 540146 h 581576"/>
                <a:gd name="connsiteX14" fmla="*/ 494288 w 804036"/>
                <a:gd name="connsiteY14" fmla="*/ 512790 h 581576"/>
                <a:gd name="connsiteX15" fmla="*/ 495361 w 804036"/>
                <a:gd name="connsiteY15" fmla="*/ 513507 h 581576"/>
                <a:gd name="connsiteX16" fmla="*/ 405630 w 804036"/>
                <a:gd name="connsiteY16" fmla="*/ 574088 h 581576"/>
                <a:gd name="connsiteX17" fmla="*/ 405630 w 804036"/>
                <a:gd name="connsiteY17" fmla="*/ 568352 h 581576"/>
                <a:gd name="connsiteX18" fmla="*/ 494288 w 804036"/>
                <a:gd name="connsiteY18" fmla="*/ 512790 h 581576"/>
                <a:gd name="connsiteX19" fmla="*/ 407646 w 804036"/>
                <a:gd name="connsiteY19" fmla="*/ 443796 h 581576"/>
                <a:gd name="connsiteX20" fmla="*/ 421273 w 804036"/>
                <a:gd name="connsiteY20" fmla="*/ 445264 h 581576"/>
                <a:gd name="connsiteX21" fmla="*/ 420918 w 804036"/>
                <a:gd name="connsiteY21" fmla="*/ 446687 h 581576"/>
                <a:gd name="connsiteX22" fmla="*/ 375110 w 804036"/>
                <a:gd name="connsiteY22" fmla="*/ 478355 h 581576"/>
                <a:gd name="connsiteX23" fmla="*/ 369784 w 804036"/>
                <a:gd name="connsiteY23" fmla="*/ 476576 h 581576"/>
                <a:gd name="connsiteX24" fmla="*/ 394285 w 804036"/>
                <a:gd name="connsiteY24" fmla="*/ 448466 h 581576"/>
                <a:gd name="connsiteX25" fmla="*/ 407646 w 804036"/>
                <a:gd name="connsiteY25" fmla="*/ 443796 h 581576"/>
                <a:gd name="connsiteX26" fmla="*/ 414316 w 804036"/>
                <a:gd name="connsiteY26" fmla="*/ 433080 h 581576"/>
                <a:gd name="connsiteX27" fmla="*/ 439067 w 804036"/>
                <a:gd name="connsiteY27" fmla="*/ 442021 h 581576"/>
                <a:gd name="connsiteX28" fmla="*/ 437617 w 804036"/>
                <a:gd name="connsiteY28" fmla="*/ 443466 h 581576"/>
                <a:gd name="connsiteX29" fmla="*/ 384668 w 804036"/>
                <a:gd name="connsiteY29" fmla="*/ 447439 h 581576"/>
                <a:gd name="connsiteX30" fmla="*/ 361458 w 804036"/>
                <a:gd name="connsiteY30" fmla="*/ 485007 h 581576"/>
                <a:gd name="connsiteX31" fmla="*/ 356744 w 804036"/>
                <a:gd name="connsiteY31" fmla="*/ 483562 h 581576"/>
                <a:gd name="connsiteX32" fmla="*/ 387932 w 804036"/>
                <a:gd name="connsiteY32" fmla="*/ 439853 h 581576"/>
                <a:gd name="connsiteX33" fmla="*/ 414316 w 804036"/>
                <a:gd name="connsiteY33" fmla="*/ 433080 h 581576"/>
                <a:gd name="connsiteX34" fmla="*/ 426210 w 804036"/>
                <a:gd name="connsiteY34" fmla="*/ 427847 h 581576"/>
                <a:gd name="connsiteX35" fmla="*/ 354632 w 804036"/>
                <a:gd name="connsiteY35" fmla="*/ 469339 h 581576"/>
                <a:gd name="connsiteX36" fmla="*/ 354992 w 804036"/>
                <a:gd name="connsiteY36" fmla="*/ 501286 h 581576"/>
                <a:gd name="connsiteX37" fmla="*/ 360399 w 804036"/>
                <a:gd name="connsiteY37" fmla="*/ 521387 h 581576"/>
                <a:gd name="connsiteX38" fmla="*/ 378423 w 804036"/>
                <a:gd name="connsiteY38" fmla="*/ 541488 h 581576"/>
                <a:gd name="connsiteX39" fmla="*/ 408343 w 804036"/>
                <a:gd name="connsiteY39" fmla="*/ 549384 h 581576"/>
                <a:gd name="connsiteX40" fmla="*/ 441868 w 804036"/>
                <a:gd name="connsiteY40" fmla="*/ 544718 h 581576"/>
                <a:gd name="connsiteX41" fmla="*/ 464218 w 804036"/>
                <a:gd name="connsiteY41" fmla="*/ 528207 h 581576"/>
                <a:gd name="connsiteX42" fmla="*/ 471788 w 804036"/>
                <a:gd name="connsiteY42" fmla="*/ 512413 h 581576"/>
                <a:gd name="connsiteX43" fmla="*/ 454485 w 804036"/>
                <a:gd name="connsiteY43" fmla="*/ 442059 h 581576"/>
                <a:gd name="connsiteX44" fmla="*/ 426210 w 804036"/>
                <a:gd name="connsiteY44" fmla="*/ 427847 h 581576"/>
                <a:gd name="connsiteX45" fmla="*/ 588109 w 804036"/>
                <a:gd name="connsiteY45" fmla="*/ 427439 h 581576"/>
                <a:gd name="connsiteX46" fmla="*/ 589539 w 804036"/>
                <a:gd name="connsiteY46" fmla="*/ 429271 h 581576"/>
                <a:gd name="connsiteX47" fmla="*/ 548800 w 804036"/>
                <a:gd name="connsiteY47" fmla="*/ 461509 h 581576"/>
                <a:gd name="connsiteX48" fmla="*/ 545584 w 804036"/>
                <a:gd name="connsiteY48" fmla="*/ 463707 h 581576"/>
                <a:gd name="connsiteX49" fmla="*/ 526644 w 804036"/>
                <a:gd name="connsiteY49" fmla="*/ 451618 h 581576"/>
                <a:gd name="connsiteX50" fmla="*/ 509133 w 804036"/>
                <a:gd name="connsiteY50" fmla="*/ 436231 h 581576"/>
                <a:gd name="connsiteX51" fmla="*/ 509848 w 804036"/>
                <a:gd name="connsiteY51" fmla="*/ 434766 h 581576"/>
                <a:gd name="connsiteX52" fmla="*/ 526644 w 804036"/>
                <a:gd name="connsiteY52" fmla="*/ 446122 h 581576"/>
                <a:gd name="connsiteX53" fmla="*/ 544512 w 804036"/>
                <a:gd name="connsiteY53" fmla="*/ 458212 h 581576"/>
                <a:gd name="connsiteX54" fmla="*/ 588109 w 804036"/>
                <a:gd name="connsiteY54" fmla="*/ 427439 h 581576"/>
                <a:gd name="connsiteX55" fmla="*/ 408614 w 804036"/>
                <a:gd name="connsiteY55" fmla="*/ 415363 h 581576"/>
                <a:gd name="connsiteX56" fmla="*/ 436461 w 804036"/>
                <a:gd name="connsiteY56" fmla="*/ 418010 h 581576"/>
                <a:gd name="connsiteX57" fmla="*/ 479718 w 804036"/>
                <a:gd name="connsiteY57" fmla="*/ 528924 h 581576"/>
                <a:gd name="connsiteX58" fmla="*/ 422763 w 804036"/>
                <a:gd name="connsiteY58" fmla="*/ 562665 h 581576"/>
                <a:gd name="connsiteX59" fmla="*/ 421681 w 804036"/>
                <a:gd name="connsiteY59" fmla="*/ 562665 h 581576"/>
                <a:gd name="connsiteX60" fmla="*/ 393924 w 804036"/>
                <a:gd name="connsiteY60" fmla="*/ 561230 h 581576"/>
                <a:gd name="connsiteX61" fmla="*/ 392122 w 804036"/>
                <a:gd name="connsiteY61" fmla="*/ 560871 h 581576"/>
                <a:gd name="connsiteX62" fmla="*/ 359679 w 804036"/>
                <a:gd name="connsiteY62" fmla="*/ 544000 h 581576"/>
                <a:gd name="connsiteX63" fmla="*/ 347783 w 804036"/>
                <a:gd name="connsiteY63" fmla="*/ 525694 h 581576"/>
                <a:gd name="connsiteX64" fmla="*/ 338050 w 804036"/>
                <a:gd name="connsiteY64" fmla="*/ 484774 h 581576"/>
                <a:gd name="connsiteX65" fmla="*/ 371214 w 804036"/>
                <a:gd name="connsiteY65" fmla="*/ 428061 h 581576"/>
                <a:gd name="connsiteX66" fmla="*/ 374458 w 804036"/>
                <a:gd name="connsiteY66" fmla="*/ 425907 h 581576"/>
                <a:gd name="connsiteX67" fmla="*/ 378423 w 804036"/>
                <a:gd name="connsiteY67" fmla="*/ 423394 h 581576"/>
                <a:gd name="connsiteX68" fmla="*/ 381307 w 804036"/>
                <a:gd name="connsiteY68" fmla="*/ 422676 h 581576"/>
                <a:gd name="connsiteX69" fmla="*/ 408614 w 804036"/>
                <a:gd name="connsiteY69" fmla="*/ 415363 h 581576"/>
                <a:gd name="connsiteX70" fmla="*/ 579028 w 804036"/>
                <a:gd name="connsiteY70" fmla="*/ 393369 h 581576"/>
                <a:gd name="connsiteX71" fmla="*/ 579756 w 804036"/>
                <a:gd name="connsiteY71" fmla="*/ 393729 h 581576"/>
                <a:gd name="connsiteX72" fmla="*/ 580484 w 804036"/>
                <a:gd name="connsiteY72" fmla="*/ 398042 h 581576"/>
                <a:gd name="connsiteX73" fmla="*/ 553563 w 804036"/>
                <a:gd name="connsiteY73" fmla="*/ 405949 h 581576"/>
                <a:gd name="connsiteX74" fmla="*/ 533190 w 804036"/>
                <a:gd name="connsiteY74" fmla="*/ 411700 h 581576"/>
                <a:gd name="connsiteX75" fmla="*/ 533190 w 804036"/>
                <a:gd name="connsiteY75" fmla="*/ 408465 h 581576"/>
                <a:gd name="connsiteX76" fmla="*/ 559383 w 804036"/>
                <a:gd name="connsiteY76" fmla="*/ 399839 h 581576"/>
                <a:gd name="connsiteX77" fmla="*/ 577573 w 804036"/>
                <a:gd name="connsiteY77" fmla="*/ 394447 h 581576"/>
                <a:gd name="connsiteX78" fmla="*/ 579028 w 804036"/>
                <a:gd name="connsiteY78" fmla="*/ 393369 h 581576"/>
                <a:gd name="connsiteX79" fmla="*/ 567669 w 804036"/>
                <a:gd name="connsiteY79" fmla="*/ 384930 h 581576"/>
                <a:gd name="connsiteX80" fmla="*/ 569439 w 804036"/>
                <a:gd name="connsiteY80" fmla="*/ 388189 h 581576"/>
                <a:gd name="connsiteX81" fmla="*/ 527297 w 804036"/>
                <a:gd name="connsiteY81" fmla="*/ 403757 h 581576"/>
                <a:gd name="connsiteX82" fmla="*/ 526589 w 804036"/>
                <a:gd name="connsiteY82" fmla="*/ 402671 h 581576"/>
                <a:gd name="connsiteX83" fmla="*/ 567669 w 804036"/>
                <a:gd name="connsiteY83" fmla="*/ 384930 h 581576"/>
                <a:gd name="connsiteX84" fmla="*/ 563135 w 804036"/>
                <a:gd name="connsiteY84" fmla="*/ 373475 h 581576"/>
                <a:gd name="connsiteX85" fmla="*/ 564597 w 804036"/>
                <a:gd name="connsiteY85" fmla="*/ 377940 h 581576"/>
                <a:gd name="connsiteX86" fmla="*/ 542669 w 804036"/>
                <a:gd name="connsiteY86" fmla="*/ 386870 h 581576"/>
                <a:gd name="connsiteX87" fmla="*/ 518183 w 804036"/>
                <a:gd name="connsiteY87" fmla="*/ 395800 h 581576"/>
                <a:gd name="connsiteX88" fmla="*/ 517817 w 804036"/>
                <a:gd name="connsiteY88" fmla="*/ 393195 h 581576"/>
                <a:gd name="connsiteX89" fmla="*/ 544131 w 804036"/>
                <a:gd name="connsiteY89" fmla="*/ 382405 h 581576"/>
                <a:gd name="connsiteX90" fmla="*/ 559846 w 804036"/>
                <a:gd name="connsiteY90" fmla="*/ 375336 h 581576"/>
                <a:gd name="connsiteX91" fmla="*/ 561308 w 804036"/>
                <a:gd name="connsiteY91" fmla="*/ 373847 h 581576"/>
                <a:gd name="connsiteX92" fmla="*/ 563135 w 804036"/>
                <a:gd name="connsiteY92" fmla="*/ 373475 h 581576"/>
                <a:gd name="connsiteX93" fmla="*/ 548142 w 804036"/>
                <a:gd name="connsiteY93" fmla="*/ 367480 h 581576"/>
                <a:gd name="connsiteX94" fmla="*/ 550323 w 804036"/>
                <a:gd name="connsiteY94" fmla="*/ 371510 h 581576"/>
                <a:gd name="connsiteX95" fmla="*/ 527056 w 804036"/>
                <a:gd name="connsiteY95" fmla="*/ 381402 h 581576"/>
                <a:gd name="connsiteX96" fmla="*/ 508152 w 804036"/>
                <a:gd name="connsiteY96" fmla="*/ 389095 h 581576"/>
                <a:gd name="connsiteX97" fmla="*/ 507425 w 804036"/>
                <a:gd name="connsiteY97" fmla="*/ 385432 h 581576"/>
                <a:gd name="connsiteX98" fmla="*/ 548142 w 804036"/>
                <a:gd name="connsiteY98" fmla="*/ 367480 h 581576"/>
                <a:gd name="connsiteX99" fmla="*/ 531880 w 804036"/>
                <a:gd name="connsiteY99" fmla="*/ 361430 h 581576"/>
                <a:gd name="connsiteX100" fmla="*/ 534802 w 804036"/>
                <a:gd name="connsiteY100" fmla="*/ 364578 h 581576"/>
                <a:gd name="connsiteX101" fmla="*/ 517269 w 804036"/>
                <a:gd name="connsiteY101" fmla="*/ 372624 h 581576"/>
                <a:gd name="connsiteX102" fmla="*/ 499006 w 804036"/>
                <a:gd name="connsiteY102" fmla="*/ 379970 h 581576"/>
                <a:gd name="connsiteX103" fmla="*/ 497910 w 804036"/>
                <a:gd name="connsiteY103" fmla="*/ 376472 h 581576"/>
                <a:gd name="connsiteX104" fmla="*/ 517269 w 804036"/>
                <a:gd name="connsiteY104" fmla="*/ 368076 h 581576"/>
                <a:gd name="connsiteX105" fmla="*/ 531880 w 804036"/>
                <a:gd name="connsiteY105" fmla="*/ 361430 h 581576"/>
                <a:gd name="connsiteX106" fmla="*/ 523607 w 804036"/>
                <a:gd name="connsiteY106" fmla="*/ 352347 h 581576"/>
                <a:gd name="connsiteX107" fmla="*/ 526876 w 804036"/>
                <a:gd name="connsiteY107" fmla="*/ 356028 h 581576"/>
                <a:gd name="connsiteX108" fmla="*/ 510893 w 804036"/>
                <a:gd name="connsiteY108" fmla="*/ 365231 h 581576"/>
                <a:gd name="connsiteX109" fmla="*/ 489826 w 804036"/>
                <a:gd name="connsiteY109" fmla="*/ 374434 h 581576"/>
                <a:gd name="connsiteX110" fmla="*/ 488009 w 804036"/>
                <a:gd name="connsiteY110" fmla="*/ 371489 h 581576"/>
                <a:gd name="connsiteX111" fmla="*/ 523607 w 804036"/>
                <a:gd name="connsiteY111" fmla="*/ 352347 h 581576"/>
                <a:gd name="connsiteX112" fmla="*/ 512870 w 804036"/>
                <a:gd name="connsiteY112" fmla="*/ 343214 h 581576"/>
                <a:gd name="connsiteX113" fmla="*/ 515407 w 804036"/>
                <a:gd name="connsiteY113" fmla="*/ 346562 h 581576"/>
                <a:gd name="connsiteX114" fmla="*/ 485692 w 804036"/>
                <a:gd name="connsiteY114" fmla="*/ 363678 h 581576"/>
                <a:gd name="connsiteX115" fmla="*/ 484968 w 804036"/>
                <a:gd name="connsiteY115" fmla="*/ 362934 h 581576"/>
                <a:gd name="connsiteX116" fmla="*/ 512870 w 804036"/>
                <a:gd name="connsiteY116" fmla="*/ 343214 h 581576"/>
                <a:gd name="connsiteX117" fmla="*/ 500942 w 804036"/>
                <a:gd name="connsiteY117" fmla="*/ 336936 h 581576"/>
                <a:gd name="connsiteX118" fmla="*/ 503092 w 804036"/>
                <a:gd name="connsiteY118" fmla="*/ 340879 h 581576"/>
                <a:gd name="connsiteX119" fmla="*/ 488753 w 804036"/>
                <a:gd name="connsiteY119" fmla="*/ 349124 h 581576"/>
                <a:gd name="connsiteX120" fmla="*/ 473339 w 804036"/>
                <a:gd name="connsiteY120" fmla="*/ 357369 h 581576"/>
                <a:gd name="connsiteX121" fmla="*/ 472622 w 804036"/>
                <a:gd name="connsiteY121" fmla="*/ 355935 h 581576"/>
                <a:gd name="connsiteX122" fmla="*/ 487320 w 804036"/>
                <a:gd name="connsiteY122" fmla="*/ 346615 h 581576"/>
                <a:gd name="connsiteX123" fmla="*/ 499866 w 804036"/>
                <a:gd name="connsiteY123" fmla="*/ 338011 h 581576"/>
                <a:gd name="connsiteX124" fmla="*/ 500942 w 804036"/>
                <a:gd name="connsiteY124" fmla="*/ 336936 h 581576"/>
                <a:gd name="connsiteX125" fmla="*/ 486369 w 804036"/>
                <a:gd name="connsiteY125" fmla="*/ 332092 h 581576"/>
                <a:gd name="connsiteX126" fmla="*/ 489544 w 804036"/>
                <a:gd name="connsiteY126" fmla="*/ 334685 h 581576"/>
                <a:gd name="connsiteX127" fmla="*/ 480019 w 804036"/>
                <a:gd name="connsiteY127" fmla="*/ 342093 h 581576"/>
                <a:gd name="connsiteX128" fmla="*/ 464497 w 804036"/>
                <a:gd name="connsiteY128" fmla="*/ 350983 h 581576"/>
                <a:gd name="connsiteX129" fmla="*/ 463439 w 804036"/>
                <a:gd name="connsiteY129" fmla="*/ 349501 h 581576"/>
                <a:gd name="connsiteX130" fmla="*/ 486369 w 804036"/>
                <a:gd name="connsiteY130" fmla="*/ 332092 h 581576"/>
                <a:gd name="connsiteX131" fmla="*/ 474470 w 804036"/>
                <a:gd name="connsiteY131" fmla="*/ 324238 h 581576"/>
                <a:gd name="connsiteX132" fmla="*/ 474836 w 804036"/>
                <a:gd name="connsiteY132" fmla="*/ 324238 h 581576"/>
                <a:gd name="connsiteX133" fmla="*/ 475203 w 804036"/>
                <a:gd name="connsiteY133" fmla="*/ 328192 h 581576"/>
                <a:gd name="connsiteX134" fmla="*/ 456519 w 804036"/>
                <a:gd name="connsiteY134" fmla="*/ 341131 h 581576"/>
                <a:gd name="connsiteX135" fmla="*/ 454321 w 804036"/>
                <a:gd name="connsiteY135" fmla="*/ 338615 h 581576"/>
                <a:gd name="connsiteX136" fmla="*/ 471539 w 804036"/>
                <a:gd name="connsiteY136" fmla="*/ 324957 h 581576"/>
                <a:gd name="connsiteX137" fmla="*/ 474470 w 804036"/>
                <a:gd name="connsiteY137" fmla="*/ 324238 h 581576"/>
                <a:gd name="connsiteX138" fmla="*/ 456637 w 804036"/>
                <a:gd name="connsiteY138" fmla="*/ 319871 h 581576"/>
                <a:gd name="connsiteX139" fmla="*/ 459754 w 804036"/>
                <a:gd name="connsiteY139" fmla="*/ 320985 h 581576"/>
                <a:gd name="connsiteX140" fmla="*/ 455251 w 804036"/>
                <a:gd name="connsiteY140" fmla="*/ 327673 h 581576"/>
                <a:gd name="connsiteX141" fmla="*/ 445207 w 804036"/>
                <a:gd name="connsiteY141" fmla="*/ 334733 h 581576"/>
                <a:gd name="connsiteX142" fmla="*/ 443475 w 804036"/>
                <a:gd name="connsiteY142" fmla="*/ 331389 h 581576"/>
                <a:gd name="connsiteX143" fmla="*/ 452134 w 804036"/>
                <a:gd name="connsiteY143" fmla="*/ 325073 h 581576"/>
                <a:gd name="connsiteX144" fmla="*/ 454559 w 804036"/>
                <a:gd name="connsiteY144" fmla="*/ 322472 h 581576"/>
                <a:gd name="connsiteX145" fmla="*/ 456637 w 804036"/>
                <a:gd name="connsiteY145" fmla="*/ 319871 h 581576"/>
                <a:gd name="connsiteX146" fmla="*/ 427858 w 804036"/>
                <a:gd name="connsiteY146" fmla="*/ 317512 h 581576"/>
                <a:gd name="connsiteX147" fmla="*/ 427998 w 804036"/>
                <a:gd name="connsiteY147" fmla="*/ 320387 h 581576"/>
                <a:gd name="connsiteX148" fmla="*/ 420855 w 804036"/>
                <a:gd name="connsiteY148" fmla="*/ 326565 h 581576"/>
                <a:gd name="connsiteX149" fmla="*/ 418223 w 804036"/>
                <a:gd name="connsiteY149" fmla="*/ 324162 h 581576"/>
                <a:gd name="connsiteX150" fmla="*/ 424615 w 804036"/>
                <a:gd name="connsiteY150" fmla="*/ 317984 h 581576"/>
                <a:gd name="connsiteX151" fmla="*/ 427858 w 804036"/>
                <a:gd name="connsiteY151" fmla="*/ 317512 h 581576"/>
                <a:gd name="connsiteX152" fmla="*/ 442551 w 804036"/>
                <a:gd name="connsiteY152" fmla="*/ 317024 h 581576"/>
                <a:gd name="connsiteX153" fmla="*/ 445427 w 804036"/>
                <a:gd name="connsiteY153" fmla="*/ 319911 h 581576"/>
                <a:gd name="connsiteX154" fmla="*/ 438957 w 804036"/>
                <a:gd name="connsiteY154" fmla="*/ 325323 h 581576"/>
                <a:gd name="connsiteX155" fmla="*/ 431409 w 804036"/>
                <a:gd name="connsiteY155" fmla="*/ 330013 h 581576"/>
                <a:gd name="connsiteX156" fmla="*/ 429971 w 804036"/>
                <a:gd name="connsiteY156" fmla="*/ 326766 h 581576"/>
                <a:gd name="connsiteX157" fmla="*/ 437160 w 804036"/>
                <a:gd name="connsiteY157" fmla="*/ 321715 h 581576"/>
                <a:gd name="connsiteX158" fmla="*/ 442551 w 804036"/>
                <a:gd name="connsiteY158" fmla="*/ 317024 h 581576"/>
                <a:gd name="connsiteX159" fmla="*/ 398040 w 804036"/>
                <a:gd name="connsiteY159" fmla="*/ 308287 h 581576"/>
                <a:gd name="connsiteX160" fmla="*/ 370112 w 804036"/>
                <a:gd name="connsiteY160" fmla="*/ 311607 h 581576"/>
                <a:gd name="connsiteX161" fmla="*/ 319384 w 804036"/>
                <a:gd name="connsiteY161" fmla="*/ 331708 h 581576"/>
                <a:gd name="connsiteX162" fmla="*/ 274772 w 804036"/>
                <a:gd name="connsiteY162" fmla="*/ 363654 h 581576"/>
                <a:gd name="connsiteX163" fmla="*/ 239155 w 804036"/>
                <a:gd name="connsiteY163" fmla="*/ 400985 h 581576"/>
                <a:gd name="connsiteX164" fmla="*/ 264339 w 804036"/>
                <a:gd name="connsiteY164" fmla="*/ 421086 h 581576"/>
                <a:gd name="connsiteX165" fmla="*/ 279449 w 804036"/>
                <a:gd name="connsiteY165" fmla="*/ 435802 h 581576"/>
                <a:gd name="connsiteX166" fmla="*/ 344209 w 804036"/>
                <a:gd name="connsiteY166" fmla="*/ 392011 h 581576"/>
                <a:gd name="connsiteX167" fmla="*/ 387741 w 804036"/>
                <a:gd name="connsiteY167" fmla="*/ 380525 h 581576"/>
                <a:gd name="connsiteX168" fmla="*/ 426237 w 804036"/>
                <a:gd name="connsiteY168" fmla="*/ 376576 h 581576"/>
                <a:gd name="connsiteX169" fmla="*/ 500350 w 804036"/>
                <a:gd name="connsiteY169" fmla="*/ 402061 h 581576"/>
                <a:gd name="connsiteX170" fmla="*/ 532730 w 804036"/>
                <a:gd name="connsiteY170" fmla="*/ 428623 h 581576"/>
                <a:gd name="connsiteX171" fmla="*/ 543523 w 804036"/>
                <a:gd name="connsiteY171" fmla="*/ 440469 h 581576"/>
                <a:gd name="connsiteX172" fmla="*/ 543883 w 804036"/>
                <a:gd name="connsiteY172" fmla="*/ 439751 h 581576"/>
                <a:gd name="connsiteX173" fmla="*/ 573025 w 804036"/>
                <a:gd name="connsiteY173" fmla="*/ 416778 h 581576"/>
                <a:gd name="connsiteX174" fmla="*/ 595690 w 804036"/>
                <a:gd name="connsiteY174" fmla="*/ 396318 h 581576"/>
                <a:gd name="connsiteX175" fmla="*/ 586336 w 804036"/>
                <a:gd name="connsiteY175" fmla="*/ 388780 h 581576"/>
                <a:gd name="connsiteX176" fmla="*/ 570146 w 804036"/>
                <a:gd name="connsiteY176" fmla="*/ 375499 h 581576"/>
                <a:gd name="connsiteX177" fmla="*/ 528053 w 804036"/>
                <a:gd name="connsiteY177" fmla="*/ 341040 h 581576"/>
                <a:gd name="connsiteX178" fmla="*/ 426237 w 804036"/>
                <a:gd name="connsiteY178" fmla="*/ 308735 h 581576"/>
                <a:gd name="connsiteX179" fmla="*/ 398040 w 804036"/>
                <a:gd name="connsiteY179" fmla="*/ 308287 h 581576"/>
                <a:gd name="connsiteX180" fmla="*/ 112994 w 804036"/>
                <a:gd name="connsiteY180" fmla="*/ 301133 h 581576"/>
                <a:gd name="connsiteX181" fmla="*/ 168501 w 804036"/>
                <a:gd name="connsiteY181" fmla="*/ 345710 h 581576"/>
                <a:gd name="connsiteX182" fmla="*/ 167434 w 804036"/>
                <a:gd name="connsiteY182" fmla="*/ 347493 h 581576"/>
                <a:gd name="connsiteX183" fmla="*/ 110859 w 804036"/>
                <a:gd name="connsiteY183" fmla="*/ 305055 h 581576"/>
                <a:gd name="connsiteX184" fmla="*/ 112994 w 804036"/>
                <a:gd name="connsiteY184" fmla="*/ 301133 h 581576"/>
                <a:gd name="connsiteX185" fmla="*/ 422639 w 804036"/>
                <a:gd name="connsiteY185" fmla="*/ 297608 h 581576"/>
                <a:gd name="connsiteX186" fmla="*/ 527693 w 804036"/>
                <a:gd name="connsiteY186" fmla="*/ 328477 h 581576"/>
                <a:gd name="connsiteX187" fmla="*/ 569427 w 804036"/>
                <a:gd name="connsiteY187" fmla="*/ 361141 h 581576"/>
                <a:gd name="connsiteX188" fmla="*/ 589214 w 804036"/>
                <a:gd name="connsiteY188" fmla="*/ 380166 h 581576"/>
                <a:gd name="connsiteX189" fmla="*/ 598568 w 804036"/>
                <a:gd name="connsiteY189" fmla="*/ 388421 h 581576"/>
                <a:gd name="connsiteX190" fmla="*/ 604325 w 804036"/>
                <a:gd name="connsiteY190" fmla="*/ 396318 h 581576"/>
                <a:gd name="connsiteX191" fmla="*/ 602526 w 804036"/>
                <a:gd name="connsiteY191" fmla="*/ 400626 h 581576"/>
                <a:gd name="connsiteX192" fmla="*/ 601447 w 804036"/>
                <a:gd name="connsiteY192" fmla="*/ 399908 h 581576"/>
                <a:gd name="connsiteX193" fmla="*/ 548560 w 804036"/>
                <a:gd name="connsiteY193" fmla="*/ 448724 h 581576"/>
                <a:gd name="connsiteX194" fmla="*/ 543163 w 804036"/>
                <a:gd name="connsiteY194" fmla="*/ 448007 h 581576"/>
                <a:gd name="connsiteX195" fmla="*/ 539566 w 804036"/>
                <a:gd name="connsiteY195" fmla="*/ 446212 h 581576"/>
                <a:gd name="connsiteX196" fmla="*/ 526254 w 804036"/>
                <a:gd name="connsiteY196" fmla="*/ 435084 h 581576"/>
                <a:gd name="connsiteX197" fmla="*/ 516900 w 804036"/>
                <a:gd name="connsiteY197" fmla="*/ 427188 h 581576"/>
                <a:gd name="connsiteX198" fmla="*/ 485959 w 804036"/>
                <a:gd name="connsiteY198" fmla="*/ 404574 h 581576"/>
                <a:gd name="connsiteX199" fmla="*/ 415444 w 804036"/>
                <a:gd name="connsiteY199" fmla="*/ 387345 h 581576"/>
                <a:gd name="connsiteX200" fmla="*/ 376948 w 804036"/>
                <a:gd name="connsiteY200" fmla="*/ 394523 h 581576"/>
                <a:gd name="connsiteX201" fmla="*/ 342050 w 804036"/>
                <a:gd name="connsiteY201" fmla="*/ 405292 h 581576"/>
                <a:gd name="connsiteX202" fmla="*/ 285206 w 804036"/>
                <a:gd name="connsiteY202" fmla="*/ 445853 h 581576"/>
                <a:gd name="connsiteX203" fmla="*/ 278370 w 804036"/>
                <a:gd name="connsiteY203" fmla="*/ 445135 h 581576"/>
                <a:gd name="connsiteX204" fmla="*/ 272254 w 804036"/>
                <a:gd name="connsiteY204" fmla="*/ 439751 h 581576"/>
                <a:gd name="connsiteX205" fmla="*/ 252826 w 804036"/>
                <a:gd name="connsiteY205" fmla="*/ 425034 h 581576"/>
                <a:gd name="connsiteX206" fmla="*/ 226923 w 804036"/>
                <a:gd name="connsiteY206" fmla="*/ 399190 h 581576"/>
                <a:gd name="connsiteX207" fmla="*/ 229441 w 804036"/>
                <a:gd name="connsiteY207" fmla="*/ 393447 h 581576"/>
                <a:gd name="connsiteX208" fmla="*/ 230520 w 804036"/>
                <a:gd name="connsiteY208" fmla="*/ 392011 h 581576"/>
                <a:gd name="connsiteX209" fmla="*/ 272254 w 804036"/>
                <a:gd name="connsiteY209" fmla="*/ 350373 h 581576"/>
                <a:gd name="connsiteX210" fmla="*/ 316506 w 804036"/>
                <a:gd name="connsiteY210" fmla="*/ 319863 h 581576"/>
                <a:gd name="connsiteX211" fmla="*/ 367234 w 804036"/>
                <a:gd name="connsiteY211" fmla="*/ 300838 h 581576"/>
                <a:gd name="connsiteX212" fmla="*/ 422639 w 804036"/>
                <a:gd name="connsiteY212" fmla="*/ 297608 h 581576"/>
                <a:gd name="connsiteX213" fmla="*/ 319821 w 804036"/>
                <a:gd name="connsiteY213" fmla="*/ 296376 h 581576"/>
                <a:gd name="connsiteX214" fmla="*/ 320893 w 804036"/>
                <a:gd name="connsiteY214" fmla="*/ 298525 h 581576"/>
                <a:gd name="connsiteX215" fmla="*/ 220092 w 804036"/>
                <a:gd name="connsiteY215" fmla="*/ 387329 h 581576"/>
                <a:gd name="connsiteX216" fmla="*/ 216518 w 804036"/>
                <a:gd name="connsiteY216" fmla="*/ 385181 h 581576"/>
                <a:gd name="connsiteX217" fmla="*/ 319821 w 804036"/>
                <a:gd name="connsiteY217" fmla="*/ 296376 h 581576"/>
                <a:gd name="connsiteX218" fmla="*/ 363746 w 804036"/>
                <a:gd name="connsiteY218" fmla="*/ 292127 h 581576"/>
                <a:gd name="connsiteX219" fmla="*/ 364106 w 804036"/>
                <a:gd name="connsiteY219" fmla="*/ 293919 h 581576"/>
                <a:gd name="connsiteX220" fmla="*/ 286843 w 804036"/>
                <a:gd name="connsiteY220" fmla="*/ 332614 h 581576"/>
                <a:gd name="connsiteX221" fmla="*/ 225752 w 804036"/>
                <a:gd name="connsiteY221" fmla="*/ 392448 h 581576"/>
                <a:gd name="connsiteX222" fmla="*/ 222158 w 804036"/>
                <a:gd name="connsiteY222" fmla="*/ 390298 h 581576"/>
                <a:gd name="connsiteX223" fmla="*/ 285046 w 804036"/>
                <a:gd name="connsiteY223" fmla="*/ 329389 h 581576"/>
                <a:gd name="connsiteX224" fmla="*/ 363746 w 804036"/>
                <a:gd name="connsiteY224" fmla="*/ 292127 h 581576"/>
                <a:gd name="connsiteX225" fmla="*/ 683267 w 804036"/>
                <a:gd name="connsiteY225" fmla="*/ 269045 h 581576"/>
                <a:gd name="connsiteX226" fmla="*/ 698487 w 804036"/>
                <a:gd name="connsiteY226" fmla="*/ 283933 h 581576"/>
                <a:gd name="connsiteX227" fmla="*/ 713344 w 804036"/>
                <a:gd name="connsiteY227" fmla="*/ 301361 h 581576"/>
                <a:gd name="connsiteX228" fmla="*/ 712619 w 804036"/>
                <a:gd name="connsiteY228" fmla="*/ 303903 h 581576"/>
                <a:gd name="connsiteX229" fmla="*/ 685441 w 804036"/>
                <a:gd name="connsiteY229" fmla="*/ 334404 h 581576"/>
                <a:gd name="connsiteX230" fmla="*/ 683629 w 804036"/>
                <a:gd name="connsiteY230" fmla="*/ 332588 h 581576"/>
                <a:gd name="connsiteX231" fmla="*/ 709358 w 804036"/>
                <a:gd name="connsiteY231" fmla="*/ 302088 h 581576"/>
                <a:gd name="connsiteX232" fmla="*/ 694501 w 804036"/>
                <a:gd name="connsiteY232" fmla="*/ 285022 h 581576"/>
                <a:gd name="connsiteX233" fmla="*/ 681818 w 804036"/>
                <a:gd name="connsiteY233" fmla="*/ 270135 h 581576"/>
                <a:gd name="connsiteX234" fmla="*/ 683267 w 804036"/>
                <a:gd name="connsiteY234" fmla="*/ 269045 h 581576"/>
                <a:gd name="connsiteX235" fmla="*/ 684814 w 804036"/>
                <a:gd name="connsiteY235" fmla="*/ 263921 h 581576"/>
                <a:gd name="connsiteX236" fmla="*/ 724488 w 804036"/>
                <a:gd name="connsiteY236" fmla="*/ 304269 h 581576"/>
                <a:gd name="connsiteX237" fmla="*/ 724488 w 804036"/>
                <a:gd name="connsiteY237" fmla="*/ 306813 h 581576"/>
                <a:gd name="connsiteX238" fmla="*/ 724843 w 804036"/>
                <a:gd name="connsiteY238" fmla="*/ 308267 h 581576"/>
                <a:gd name="connsiteX239" fmla="*/ 692253 w 804036"/>
                <a:gd name="connsiteY239" fmla="*/ 339891 h 581576"/>
                <a:gd name="connsiteX240" fmla="*/ 690836 w 804036"/>
                <a:gd name="connsiteY240" fmla="*/ 339164 h 581576"/>
                <a:gd name="connsiteX241" fmla="*/ 722363 w 804036"/>
                <a:gd name="connsiteY241" fmla="*/ 307540 h 581576"/>
                <a:gd name="connsiteX242" fmla="*/ 721654 w 804036"/>
                <a:gd name="connsiteY242" fmla="*/ 307176 h 581576"/>
                <a:gd name="connsiteX243" fmla="*/ 683752 w 804036"/>
                <a:gd name="connsiteY243" fmla="*/ 265012 h 581576"/>
                <a:gd name="connsiteX244" fmla="*/ 684814 w 804036"/>
                <a:gd name="connsiteY244" fmla="*/ 263921 h 581576"/>
                <a:gd name="connsiteX245" fmla="*/ 609946 w 804036"/>
                <a:gd name="connsiteY245" fmla="*/ 252285 h 581576"/>
                <a:gd name="connsiteX246" fmla="*/ 642057 w 804036"/>
                <a:gd name="connsiteY246" fmla="*/ 275207 h 581576"/>
                <a:gd name="connsiteX247" fmla="*/ 675250 w 804036"/>
                <a:gd name="connsiteY247" fmla="*/ 306366 h 581576"/>
                <a:gd name="connsiteX248" fmla="*/ 673446 w 804036"/>
                <a:gd name="connsiteY248" fmla="*/ 307799 h 581576"/>
                <a:gd name="connsiteX249" fmla="*/ 642417 w 804036"/>
                <a:gd name="connsiteY249" fmla="*/ 279863 h 581576"/>
                <a:gd name="connsiteX250" fmla="*/ 608142 w 804036"/>
                <a:gd name="connsiteY250" fmla="*/ 256225 h 581576"/>
                <a:gd name="connsiteX251" fmla="*/ 609946 w 804036"/>
                <a:gd name="connsiteY251" fmla="*/ 252285 h 581576"/>
                <a:gd name="connsiteX252" fmla="*/ 608488 w 804036"/>
                <a:gd name="connsiteY252" fmla="*/ 243285 h 581576"/>
                <a:gd name="connsiteX253" fmla="*/ 649073 w 804036"/>
                <a:gd name="connsiteY253" fmla="*/ 270235 h 581576"/>
                <a:gd name="connsiteX254" fmla="*/ 675292 w 804036"/>
                <a:gd name="connsiteY254" fmla="*/ 291358 h 581576"/>
                <a:gd name="connsiteX255" fmla="*/ 684271 w 804036"/>
                <a:gd name="connsiteY255" fmla="*/ 303012 h 581576"/>
                <a:gd name="connsiteX256" fmla="*/ 682834 w 804036"/>
                <a:gd name="connsiteY256" fmla="*/ 303377 h 581576"/>
                <a:gd name="connsiteX257" fmla="*/ 647277 w 804036"/>
                <a:gd name="connsiteY257" fmla="*/ 272420 h 581576"/>
                <a:gd name="connsiteX258" fmla="*/ 607769 w 804036"/>
                <a:gd name="connsiteY258" fmla="*/ 246562 h 581576"/>
                <a:gd name="connsiteX259" fmla="*/ 608488 w 804036"/>
                <a:gd name="connsiteY259" fmla="*/ 243285 h 581576"/>
                <a:gd name="connsiteX260" fmla="*/ 1395 w 804036"/>
                <a:gd name="connsiteY260" fmla="*/ 200201 h 581576"/>
                <a:gd name="connsiteX261" fmla="*/ 4692 w 804036"/>
                <a:gd name="connsiteY261" fmla="*/ 201385 h 581576"/>
                <a:gd name="connsiteX262" fmla="*/ 24841 w 804036"/>
                <a:gd name="connsiteY262" fmla="*/ 221060 h 581576"/>
                <a:gd name="connsiteX263" fmla="*/ 40961 w 804036"/>
                <a:gd name="connsiteY263" fmla="*/ 239641 h 581576"/>
                <a:gd name="connsiteX264" fmla="*/ 38762 w 804036"/>
                <a:gd name="connsiteY264" fmla="*/ 240734 h 581576"/>
                <a:gd name="connsiteX265" fmla="*/ 16781 w 804036"/>
                <a:gd name="connsiteY265" fmla="*/ 219602 h 581576"/>
                <a:gd name="connsiteX266" fmla="*/ 296 w 804036"/>
                <a:gd name="connsiteY266" fmla="*/ 203936 h 581576"/>
                <a:gd name="connsiteX267" fmla="*/ 1395 w 804036"/>
                <a:gd name="connsiteY267" fmla="*/ 200201 h 581576"/>
                <a:gd name="connsiteX268" fmla="*/ 12516 w 804036"/>
                <a:gd name="connsiteY268" fmla="*/ 194806 h 581576"/>
                <a:gd name="connsiteX269" fmla="*/ 33709 w 804036"/>
                <a:gd name="connsiteY269" fmla="*/ 216734 h 581576"/>
                <a:gd name="connsiteX270" fmla="*/ 54903 w 804036"/>
                <a:gd name="connsiteY270" fmla="*/ 241951 h 581576"/>
                <a:gd name="connsiteX271" fmla="*/ 53825 w 804036"/>
                <a:gd name="connsiteY271" fmla="*/ 243048 h 581576"/>
                <a:gd name="connsiteX272" fmla="*/ 30476 w 804036"/>
                <a:gd name="connsiteY272" fmla="*/ 220023 h 581576"/>
                <a:gd name="connsiteX273" fmla="*/ 18981 w 804036"/>
                <a:gd name="connsiteY273" fmla="*/ 208328 h 581576"/>
                <a:gd name="connsiteX274" fmla="*/ 9642 w 804036"/>
                <a:gd name="connsiteY274" fmla="*/ 199192 h 581576"/>
                <a:gd name="connsiteX275" fmla="*/ 12516 w 804036"/>
                <a:gd name="connsiteY275" fmla="*/ 194806 h 581576"/>
                <a:gd name="connsiteX276" fmla="*/ 421365 w 804036"/>
                <a:gd name="connsiteY276" fmla="*/ 177031 h 581576"/>
                <a:gd name="connsiteX277" fmla="*/ 264923 w 804036"/>
                <a:gd name="connsiteY277" fmla="*/ 212016 h 581576"/>
                <a:gd name="connsiteX278" fmla="*/ 193715 w 804036"/>
                <a:gd name="connsiteY278" fmla="*/ 252410 h 581576"/>
                <a:gd name="connsiteX279" fmla="*/ 159909 w 804036"/>
                <a:gd name="connsiteY279" fmla="*/ 276574 h 581576"/>
                <a:gd name="connsiteX280" fmla="*/ 138331 w 804036"/>
                <a:gd name="connsiteY280" fmla="*/ 296410 h 581576"/>
                <a:gd name="connsiteX281" fmla="*/ 166023 w 804036"/>
                <a:gd name="connsiteY281" fmla="*/ 323821 h 581576"/>
                <a:gd name="connsiteX282" fmla="*/ 186522 w 804036"/>
                <a:gd name="connsiteY282" fmla="*/ 341132 h 581576"/>
                <a:gd name="connsiteX283" fmla="*/ 203425 w 804036"/>
                <a:gd name="connsiteY283" fmla="*/ 325624 h 581576"/>
                <a:gd name="connsiteX284" fmla="*/ 227521 w 804036"/>
                <a:gd name="connsiteY284" fmla="*/ 307591 h 581576"/>
                <a:gd name="connsiteX285" fmla="*/ 284703 w 804036"/>
                <a:gd name="connsiteY285" fmla="*/ 274410 h 581576"/>
                <a:gd name="connsiteX286" fmla="*/ 405181 w 804036"/>
                <a:gd name="connsiteY286" fmla="*/ 246279 h 581576"/>
                <a:gd name="connsiteX287" fmla="*/ 538966 w 804036"/>
                <a:gd name="connsiteY287" fmla="*/ 275853 h 581576"/>
                <a:gd name="connsiteX288" fmla="*/ 600464 w 804036"/>
                <a:gd name="connsiteY288" fmla="*/ 312640 h 581576"/>
                <a:gd name="connsiteX289" fmla="*/ 640024 w 804036"/>
                <a:gd name="connsiteY289" fmla="*/ 347624 h 581576"/>
                <a:gd name="connsiteX290" fmla="*/ 641103 w 804036"/>
                <a:gd name="connsiteY290" fmla="*/ 346903 h 581576"/>
                <a:gd name="connsiteX291" fmla="*/ 694330 w 804036"/>
                <a:gd name="connsiteY291" fmla="*/ 303263 h 581576"/>
                <a:gd name="connsiteX292" fmla="*/ 675629 w 804036"/>
                <a:gd name="connsiteY292" fmla="*/ 284869 h 581576"/>
                <a:gd name="connsiteX293" fmla="*/ 644700 w 804036"/>
                <a:gd name="connsiteY293" fmla="*/ 258902 h 581576"/>
                <a:gd name="connsiteX294" fmla="*/ 575649 w 804036"/>
                <a:gd name="connsiteY294" fmla="*/ 220311 h 581576"/>
                <a:gd name="connsiteX295" fmla="*/ 500845 w 804036"/>
                <a:gd name="connsiteY295" fmla="*/ 188212 h 581576"/>
                <a:gd name="connsiteX296" fmla="*/ 421365 w 804036"/>
                <a:gd name="connsiteY296" fmla="*/ 177031 h 581576"/>
                <a:gd name="connsiteX297" fmla="*/ 736408 w 804036"/>
                <a:gd name="connsiteY297" fmla="*/ 168719 h 581576"/>
                <a:gd name="connsiteX298" fmla="*/ 740071 w 804036"/>
                <a:gd name="connsiteY298" fmla="*/ 169264 h 581576"/>
                <a:gd name="connsiteX299" fmla="*/ 771577 w 804036"/>
                <a:gd name="connsiteY299" fmla="*/ 212527 h 581576"/>
                <a:gd name="connsiteX300" fmla="*/ 769379 w 804036"/>
                <a:gd name="connsiteY300" fmla="*/ 212890 h 581576"/>
                <a:gd name="connsiteX301" fmla="*/ 754359 w 804036"/>
                <a:gd name="connsiteY301" fmla="*/ 192531 h 581576"/>
                <a:gd name="connsiteX302" fmla="*/ 736041 w 804036"/>
                <a:gd name="connsiteY302" fmla="*/ 172536 h 581576"/>
                <a:gd name="connsiteX303" fmla="*/ 736408 w 804036"/>
                <a:gd name="connsiteY303" fmla="*/ 168719 h 581576"/>
                <a:gd name="connsiteX304" fmla="*/ 421725 w 804036"/>
                <a:gd name="connsiteY304" fmla="*/ 166572 h 581576"/>
                <a:gd name="connsiteX305" fmla="*/ 503722 w 804036"/>
                <a:gd name="connsiteY305" fmla="*/ 178113 h 581576"/>
                <a:gd name="connsiteX306" fmla="*/ 578167 w 804036"/>
                <a:gd name="connsiteY306" fmla="*/ 210212 h 581576"/>
                <a:gd name="connsiteX307" fmla="*/ 649735 w 804036"/>
                <a:gd name="connsiteY307" fmla="*/ 250246 h 581576"/>
                <a:gd name="connsiteX308" fmla="*/ 679225 w 804036"/>
                <a:gd name="connsiteY308" fmla="*/ 276574 h 581576"/>
                <a:gd name="connsiteX309" fmla="*/ 693251 w 804036"/>
                <a:gd name="connsiteY309" fmla="*/ 291361 h 581576"/>
                <a:gd name="connsiteX310" fmla="*/ 698645 w 804036"/>
                <a:gd name="connsiteY310" fmla="*/ 299656 h 581576"/>
                <a:gd name="connsiteX311" fmla="*/ 701882 w 804036"/>
                <a:gd name="connsiteY311" fmla="*/ 303263 h 581576"/>
                <a:gd name="connsiteX312" fmla="*/ 701522 w 804036"/>
                <a:gd name="connsiteY312" fmla="*/ 303624 h 581576"/>
                <a:gd name="connsiteX313" fmla="*/ 699365 w 804036"/>
                <a:gd name="connsiteY313" fmla="*/ 306148 h 581576"/>
                <a:gd name="connsiteX314" fmla="*/ 646138 w 804036"/>
                <a:gd name="connsiteY314" fmla="*/ 355198 h 581576"/>
                <a:gd name="connsiteX315" fmla="*/ 640384 w 804036"/>
                <a:gd name="connsiteY315" fmla="*/ 354477 h 581576"/>
                <a:gd name="connsiteX316" fmla="*/ 592193 w 804036"/>
                <a:gd name="connsiteY316" fmla="*/ 319132 h 581576"/>
                <a:gd name="connsiteX317" fmla="*/ 537168 w 804036"/>
                <a:gd name="connsiteY317" fmla="*/ 286673 h 581576"/>
                <a:gd name="connsiteX318" fmla="*/ 408778 w 804036"/>
                <a:gd name="connsiteY318" fmla="*/ 257459 h 581576"/>
                <a:gd name="connsiteX319" fmla="*/ 290457 w 804036"/>
                <a:gd name="connsiteY319" fmla="*/ 284869 h 581576"/>
                <a:gd name="connsiteX320" fmla="*/ 239389 w 804036"/>
                <a:gd name="connsiteY320" fmla="*/ 314443 h 581576"/>
                <a:gd name="connsiteX321" fmla="*/ 212056 w 804036"/>
                <a:gd name="connsiteY321" fmla="*/ 334280 h 581576"/>
                <a:gd name="connsiteX322" fmla="*/ 194075 w 804036"/>
                <a:gd name="connsiteY322" fmla="*/ 351592 h 581576"/>
                <a:gd name="connsiteX323" fmla="*/ 182926 w 804036"/>
                <a:gd name="connsiteY323" fmla="*/ 347264 h 581576"/>
                <a:gd name="connsiteX324" fmla="*/ 156672 w 804036"/>
                <a:gd name="connsiteY324" fmla="*/ 327788 h 581576"/>
                <a:gd name="connsiteX325" fmla="*/ 128621 w 804036"/>
                <a:gd name="connsiteY325" fmla="*/ 300378 h 581576"/>
                <a:gd name="connsiteX326" fmla="*/ 125744 w 804036"/>
                <a:gd name="connsiteY326" fmla="*/ 289919 h 581576"/>
                <a:gd name="connsiteX327" fmla="*/ 156313 w 804036"/>
                <a:gd name="connsiteY327" fmla="*/ 262508 h 581576"/>
                <a:gd name="connsiteX328" fmla="*/ 187601 w 804036"/>
                <a:gd name="connsiteY328" fmla="*/ 240869 h 581576"/>
                <a:gd name="connsiteX329" fmla="*/ 261686 w 804036"/>
                <a:gd name="connsiteY329" fmla="*/ 200114 h 581576"/>
                <a:gd name="connsiteX330" fmla="*/ 338289 w 804036"/>
                <a:gd name="connsiteY330" fmla="*/ 173785 h 581576"/>
                <a:gd name="connsiteX331" fmla="*/ 421725 w 804036"/>
                <a:gd name="connsiteY331" fmla="*/ 166572 h 581576"/>
                <a:gd name="connsiteX332" fmla="*/ 90806 w 804036"/>
                <a:gd name="connsiteY332" fmla="*/ 161929 h 581576"/>
                <a:gd name="connsiteX333" fmla="*/ 91534 w 804036"/>
                <a:gd name="connsiteY333" fmla="*/ 165372 h 581576"/>
                <a:gd name="connsiteX334" fmla="*/ 70433 w 804036"/>
                <a:gd name="connsiteY334" fmla="*/ 194350 h 581576"/>
                <a:gd name="connsiteX335" fmla="*/ 70433 w 804036"/>
                <a:gd name="connsiteY335" fmla="*/ 195065 h 581576"/>
                <a:gd name="connsiteX336" fmla="*/ 67886 w 804036"/>
                <a:gd name="connsiteY336" fmla="*/ 197927 h 581576"/>
                <a:gd name="connsiteX337" fmla="*/ 61338 w 804036"/>
                <a:gd name="connsiteY337" fmla="*/ 209733 h 581576"/>
                <a:gd name="connsiteX338" fmla="*/ 60974 w 804036"/>
                <a:gd name="connsiteY338" fmla="*/ 209733 h 581576"/>
                <a:gd name="connsiteX339" fmla="*/ 59155 w 804036"/>
                <a:gd name="connsiteY339" fmla="*/ 209017 h 581576"/>
                <a:gd name="connsiteX340" fmla="*/ 68614 w 804036"/>
                <a:gd name="connsiteY340" fmla="*/ 188626 h 581576"/>
                <a:gd name="connsiteX341" fmla="*/ 86804 w 804036"/>
                <a:gd name="connsiteY341" fmla="*/ 162510 h 581576"/>
                <a:gd name="connsiteX342" fmla="*/ 90806 w 804036"/>
                <a:gd name="connsiteY342" fmla="*/ 161929 h 581576"/>
                <a:gd name="connsiteX343" fmla="*/ 105816 w 804036"/>
                <a:gd name="connsiteY343" fmla="*/ 157744 h 581576"/>
                <a:gd name="connsiteX344" fmla="*/ 109753 w 804036"/>
                <a:gd name="connsiteY344" fmla="*/ 159887 h 581576"/>
                <a:gd name="connsiteX345" fmla="*/ 77894 w 804036"/>
                <a:gd name="connsiteY345" fmla="*/ 210251 h 581576"/>
                <a:gd name="connsiteX346" fmla="*/ 75388 w 804036"/>
                <a:gd name="connsiteY346" fmla="*/ 209179 h 581576"/>
                <a:gd name="connsiteX347" fmla="*/ 105816 w 804036"/>
                <a:gd name="connsiteY347" fmla="*/ 157744 h 581576"/>
                <a:gd name="connsiteX348" fmla="*/ 731456 w 804036"/>
                <a:gd name="connsiteY348" fmla="*/ 153153 h 581576"/>
                <a:gd name="connsiteX349" fmla="*/ 777573 w 804036"/>
                <a:gd name="connsiteY349" fmla="*/ 202288 h 581576"/>
                <a:gd name="connsiteX350" fmla="*/ 776492 w 804036"/>
                <a:gd name="connsiteY350" fmla="*/ 203372 h 581576"/>
                <a:gd name="connsiteX351" fmla="*/ 730376 w 804036"/>
                <a:gd name="connsiteY351" fmla="*/ 157488 h 581576"/>
                <a:gd name="connsiteX352" fmla="*/ 731456 w 804036"/>
                <a:gd name="connsiteY352" fmla="*/ 153153 h 581576"/>
                <a:gd name="connsiteX353" fmla="*/ 128047 w 804036"/>
                <a:gd name="connsiteY353" fmla="*/ 143505 h 581576"/>
                <a:gd name="connsiteX354" fmla="*/ 132338 w 804036"/>
                <a:gd name="connsiteY354" fmla="*/ 144598 h 581576"/>
                <a:gd name="connsiteX355" fmla="*/ 114818 w 804036"/>
                <a:gd name="connsiteY355" fmla="*/ 170456 h 581576"/>
                <a:gd name="connsiteX356" fmla="*/ 96583 w 804036"/>
                <a:gd name="connsiteY356" fmla="*/ 200684 h 581576"/>
                <a:gd name="connsiteX357" fmla="*/ 94438 w 804036"/>
                <a:gd name="connsiteY357" fmla="*/ 199591 h 581576"/>
                <a:gd name="connsiteX358" fmla="*/ 109812 w 804036"/>
                <a:gd name="connsiteY358" fmla="*/ 171548 h 581576"/>
                <a:gd name="connsiteX359" fmla="*/ 128047 w 804036"/>
                <a:gd name="connsiteY359" fmla="*/ 143505 h 581576"/>
                <a:gd name="connsiteX360" fmla="*/ 716640 w 804036"/>
                <a:gd name="connsiteY360" fmla="*/ 132876 h 581576"/>
                <a:gd name="connsiteX361" fmla="*/ 760403 w 804036"/>
                <a:gd name="connsiteY361" fmla="*/ 164298 h 581576"/>
                <a:gd name="connsiteX362" fmla="*/ 776904 w 804036"/>
                <a:gd name="connsiteY362" fmla="*/ 183441 h 581576"/>
                <a:gd name="connsiteX363" fmla="*/ 785513 w 804036"/>
                <a:gd name="connsiteY363" fmla="*/ 197527 h 581576"/>
                <a:gd name="connsiteX364" fmla="*/ 783719 w 804036"/>
                <a:gd name="connsiteY364" fmla="*/ 198249 h 581576"/>
                <a:gd name="connsiteX365" fmla="*/ 768295 w 804036"/>
                <a:gd name="connsiteY365" fmla="*/ 179829 h 581576"/>
                <a:gd name="connsiteX366" fmla="*/ 752870 w 804036"/>
                <a:gd name="connsiteY366" fmla="*/ 161770 h 581576"/>
                <a:gd name="connsiteX367" fmla="*/ 714129 w 804036"/>
                <a:gd name="connsiteY367" fmla="*/ 136849 h 581576"/>
                <a:gd name="connsiteX368" fmla="*/ 716640 w 804036"/>
                <a:gd name="connsiteY368" fmla="*/ 132876 h 581576"/>
                <a:gd name="connsiteX369" fmla="*/ 416248 w 804036"/>
                <a:gd name="connsiteY369" fmla="*/ 116272 h 581576"/>
                <a:gd name="connsiteX370" fmla="*/ 472618 w 804036"/>
                <a:gd name="connsiteY370" fmla="*/ 119493 h 581576"/>
                <a:gd name="connsiteX371" fmla="*/ 530784 w 804036"/>
                <a:gd name="connsiteY371" fmla="*/ 133450 h 581576"/>
                <a:gd name="connsiteX372" fmla="*/ 587154 w 804036"/>
                <a:gd name="connsiteY372" fmla="*/ 151702 h 581576"/>
                <a:gd name="connsiteX373" fmla="*/ 632753 w 804036"/>
                <a:gd name="connsiteY373" fmla="*/ 176037 h 581576"/>
                <a:gd name="connsiteX374" fmla="*/ 632394 w 804036"/>
                <a:gd name="connsiteY374" fmla="*/ 176753 h 581576"/>
                <a:gd name="connsiteX375" fmla="*/ 582846 w 804036"/>
                <a:gd name="connsiteY375" fmla="*/ 154207 h 581576"/>
                <a:gd name="connsiteX376" fmla="*/ 555558 w 804036"/>
                <a:gd name="connsiteY376" fmla="*/ 144544 h 581576"/>
                <a:gd name="connsiteX377" fmla="*/ 529707 w 804036"/>
                <a:gd name="connsiteY377" fmla="*/ 137386 h 581576"/>
                <a:gd name="connsiteX378" fmla="*/ 467951 w 804036"/>
                <a:gd name="connsiteY378" fmla="*/ 123787 h 581576"/>
                <a:gd name="connsiteX379" fmla="*/ 415530 w 804036"/>
                <a:gd name="connsiteY379" fmla="*/ 121282 h 581576"/>
                <a:gd name="connsiteX380" fmla="*/ 416248 w 804036"/>
                <a:gd name="connsiteY380" fmla="*/ 116272 h 581576"/>
                <a:gd name="connsiteX381" fmla="*/ 162039 w 804036"/>
                <a:gd name="connsiteY381" fmla="*/ 112600 h 581576"/>
                <a:gd name="connsiteX382" fmla="*/ 165658 w 804036"/>
                <a:gd name="connsiteY382" fmla="*/ 115128 h 581576"/>
                <a:gd name="connsiteX383" fmla="*/ 120426 w 804036"/>
                <a:gd name="connsiteY383" fmla="*/ 185549 h 581576"/>
                <a:gd name="connsiteX384" fmla="*/ 118617 w 804036"/>
                <a:gd name="connsiteY384" fmla="*/ 184466 h 581576"/>
                <a:gd name="connsiteX385" fmla="*/ 162039 w 804036"/>
                <a:gd name="connsiteY385" fmla="*/ 112600 h 581576"/>
                <a:gd name="connsiteX386" fmla="*/ 191196 w 804036"/>
                <a:gd name="connsiteY386" fmla="*/ 91092 h 581576"/>
                <a:gd name="connsiteX387" fmla="*/ 195125 w 804036"/>
                <a:gd name="connsiteY387" fmla="*/ 93254 h 581576"/>
                <a:gd name="connsiteX388" fmla="*/ 156906 w 804036"/>
                <a:gd name="connsiteY388" fmla="*/ 153442 h 581576"/>
                <a:gd name="connsiteX389" fmla="*/ 155120 w 804036"/>
                <a:gd name="connsiteY389" fmla="*/ 152361 h 581576"/>
                <a:gd name="connsiteX390" fmla="*/ 173694 w 804036"/>
                <a:gd name="connsiteY390" fmla="*/ 119564 h 581576"/>
                <a:gd name="connsiteX391" fmla="*/ 191196 w 804036"/>
                <a:gd name="connsiteY391" fmla="*/ 91092 h 581576"/>
                <a:gd name="connsiteX392" fmla="*/ 220156 w 804036"/>
                <a:gd name="connsiteY392" fmla="*/ 85920 h 581576"/>
                <a:gd name="connsiteX393" fmla="*/ 220111 w 804036"/>
                <a:gd name="connsiteY393" fmla="*/ 88844 h 581576"/>
                <a:gd name="connsiteX394" fmla="*/ 179553 w 804036"/>
                <a:gd name="connsiteY394" fmla="*/ 135982 h 581576"/>
                <a:gd name="connsiteX395" fmla="*/ 177361 w 804036"/>
                <a:gd name="connsiteY395" fmla="*/ 134902 h 581576"/>
                <a:gd name="connsiteX396" fmla="*/ 217188 w 804036"/>
                <a:gd name="connsiteY396" fmla="*/ 85965 h 581576"/>
                <a:gd name="connsiteX397" fmla="*/ 220156 w 804036"/>
                <a:gd name="connsiteY397" fmla="*/ 85920 h 581576"/>
                <a:gd name="connsiteX398" fmla="*/ 241149 w 804036"/>
                <a:gd name="connsiteY398" fmla="*/ 78022 h 581576"/>
                <a:gd name="connsiteX399" fmla="*/ 244348 w 804036"/>
                <a:gd name="connsiteY399" fmla="*/ 81251 h 581576"/>
                <a:gd name="connsiteX400" fmla="*/ 201343 w 804036"/>
                <a:gd name="connsiteY400" fmla="*/ 126821 h 581576"/>
                <a:gd name="connsiteX401" fmla="*/ 199566 w 804036"/>
                <a:gd name="connsiteY401" fmla="*/ 125744 h 581576"/>
                <a:gd name="connsiteX402" fmla="*/ 241149 w 804036"/>
                <a:gd name="connsiteY402" fmla="*/ 78022 h 581576"/>
                <a:gd name="connsiteX403" fmla="*/ 270499 w 804036"/>
                <a:gd name="connsiteY403" fmla="*/ 60706 h 581576"/>
                <a:gd name="connsiteX404" fmla="*/ 270545 w 804036"/>
                <a:gd name="connsiteY404" fmla="*/ 64179 h 581576"/>
                <a:gd name="connsiteX405" fmla="*/ 247155 w 804036"/>
                <a:gd name="connsiteY405" fmla="*/ 93764 h 581576"/>
                <a:gd name="connsiteX406" fmla="*/ 224861 w 804036"/>
                <a:gd name="connsiteY406" fmla="*/ 120824 h 581576"/>
                <a:gd name="connsiteX407" fmla="*/ 223399 w 804036"/>
                <a:gd name="connsiteY407" fmla="*/ 119380 h 581576"/>
                <a:gd name="connsiteX408" fmla="*/ 246789 w 804036"/>
                <a:gd name="connsiteY408" fmla="*/ 88713 h 581576"/>
                <a:gd name="connsiteX409" fmla="*/ 266890 w 804036"/>
                <a:gd name="connsiteY409" fmla="*/ 61292 h 581576"/>
                <a:gd name="connsiteX410" fmla="*/ 270499 w 804036"/>
                <a:gd name="connsiteY410" fmla="*/ 60706 h 581576"/>
                <a:gd name="connsiteX411" fmla="*/ 456170 w 804036"/>
                <a:gd name="connsiteY411" fmla="*/ 34101 h 581576"/>
                <a:gd name="connsiteX412" fmla="*/ 358953 w 804036"/>
                <a:gd name="connsiteY412" fmla="*/ 39358 h 581576"/>
                <a:gd name="connsiteX413" fmla="*/ 267454 w 804036"/>
                <a:gd name="connsiteY413" fmla="*/ 56613 h 581576"/>
                <a:gd name="connsiteX414" fmla="*/ 180998 w 804036"/>
                <a:gd name="connsiteY414" fmla="*/ 92561 h 581576"/>
                <a:gd name="connsiteX415" fmla="*/ 104989 w 804036"/>
                <a:gd name="connsiteY415" fmla="*/ 141810 h 581576"/>
                <a:gd name="connsiteX416" fmla="*/ 34384 w 804036"/>
                <a:gd name="connsiteY416" fmla="*/ 194294 h 581576"/>
                <a:gd name="connsiteX417" fmla="*/ 60321 w 804036"/>
                <a:gd name="connsiteY417" fmla="*/ 220177 h 581576"/>
                <a:gd name="connsiteX418" fmla="*/ 80494 w 804036"/>
                <a:gd name="connsiteY418" fmla="*/ 236713 h 581576"/>
                <a:gd name="connsiteX419" fmla="*/ 81934 w 804036"/>
                <a:gd name="connsiteY419" fmla="*/ 237792 h 581576"/>
                <a:gd name="connsiteX420" fmla="*/ 116517 w 804036"/>
                <a:gd name="connsiteY420" fmla="*/ 204360 h 581576"/>
                <a:gd name="connsiteX421" fmla="*/ 184601 w 804036"/>
                <a:gd name="connsiteY421" fmla="*/ 159784 h 581576"/>
                <a:gd name="connsiteX422" fmla="*/ 264572 w 804036"/>
                <a:gd name="connsiteY422" fmla="*/ 121679 h 581576"/>
                <a:gd name="connsiteX423" fmla="*/ 351748 w 804036"/>
                <a:gd name="connsiteY423" fmla="*/ 98673 h 581576"/>
                <a:gd name="connsiteX424" fmla="*/ 446129 w 804036"/>
                <a:gd name="connsiteY424" fmla="*/ 100830 h 581576"/>
                <a:gd name="connsiteX425" fmla="*/ 619401 w 804036"/>
                <a:gd name="connsiteY425" fmla="*/ 151157 h 581576"/>
                <a:gd name="connsiteX426" fmla="*/ 697931 w 804036"/>
                <a:gd name="connsiteY426" fmla="*/ 195013 h 581576"/>
                <a:gd name="connsiteX427" fmla="*/ 731433 w 804036"/>
                <a:gd name="connsiteY427" fmla="*/ 223053 h 581576"/>
                <a:gd name="connsiteX428" fmla="*/ 744041 w 804036"/>
                <a:gd name="connsiteY428" fmla="*/ 237432 h 581576"/>
                <a:gd name="connsiteX429" fmla="*/ 747643 w 804036"/>
                <a:gd name="connsiteY429" fmla="*/ 243543 h 581576"/>
                <a:gd name="connsiteX430" fmla="*/ 775381 w 804036"/>
                <a:gd name="connsiteY430" fmla="*/ 220177 h 581576"/>
                <a:gd name="connsiteX431" fmla="*/ 796635 w 804036"/>
                <a:gd name="connsiteY431" fmla="*/ 198608 h 581576"/>
                <a:gd name="connsiteX432" fmla="*/ 762413 w 804036"/>
                <a:gd name="connsiteY432" fmla="*/ 156189 h 581576"/>
                <a:gd name="connsiteX433" fmla="*/ 717384 w 804036"/>
                <a:gd name="connsiteY433" fmla="*/ 120241 h 581576"/>
                <a:gd name="connsiteX434" fmla="*/ 639934 w 804036"/>
                <a:gd name="connsiteY434" fmla="*/ 72431 h 581576"/>
                <a:gd name="connsiteX435" fmla="*/ 553118 w 804036"/>
                <a:gd name="connsiteY435" fmla="*/ 44751 h 581576"/>
                <a:gd name="connsiteX436" fmla="*/ 456170 w 804036"/>
                <a:gd name="connsiteY436" fmla="*/ 34101 h 581576"/>
                <a:gd name="connsiteX437" fmla="*/ 427937 w 804036"/>
                <a:gd name="connsiteY437" fmla="*/ 23496 h 581576"/>
                <a:gd name="connsiteX438" fmla="*/ 522138 w 804036"/>
                <a:gd name="connsiteY438" fmla="*/ 28574 h 581576"/>
                <a:gd name="connsiteX439" fmla="*/ 687484 w 804036"/>
                <a:gd name="connsiteY439" fmla="*/ 86450 h 581576"/>
                <a:gd name="connsiteX440" fmla="*/ 756289 w 804036"/>
                <a:gd name="connsiteY440" fmla="*/ 138215 h 581576"/>
                <a:gd name="connsiteX441" fmla="*/ 786548 w 804036"/>
                <a:gd name="connsiteY441" fmla="*/ 170209 h 581576"/>
                <a:gd name="connsiteX442" fmla="*/ 803839 w 804036"/>
                <a:gd name="connsiteY442" fmla="*/ 199687 h 581576"/>
                <a:gd name="connsiteX443" fmla="*/ 799156 w 804036"/>
                <a:gd name="connsiteY443" fmla="*/ 202922 h 581576"/>
                <a:gd name="connsiteX444" fmla="*/ 778263 w 804036"/>
                <a:gd name="connsiteY444" fmla="*/ 228086 h 581576"/>
                <a:gd name="connsiteX445" fmla="*/ 750885 w 804036"/>
                <a:gd name="connsiteY445" fmla="*/ 252890 h 581576"/>
                <a:gd name="connsiteX446" fmla="*/ 742960 w 804036"/>
                <a:gd name="connsiteY446" fmla="*/ 247498 h 581576"/>
                <a:gd name="connsiteX447" fmla="*/ 735755 w 804036"/>
                <a:gd name="connsiteY447" fmla="*/ 239230 h 581576"/>
                <a:gd name="connsiteX448" fmla="*/ 578334 w 804036"/>
                <a:gd name="connsiteY448" fmla="*/ 144686 h 581576"/>
                <a:gd name="connsiteX449" fmla="*/ 393175 w 804036"/>
                <a:gd name="connsiteY449" fmla="*/ 108019 h 581576"/>
                <a:gd name="connsiteX450" fmla="*/ 212699 w 804036"/>
                <a:gd name="connsiteY450" fmla="*/ 157987 h 581576"/>
                <a:gd name="connsiteX451" fmla="*/ 139572 w 804036"/>
                <a:gd name="connsiteY451" fmla="*/ 202203 h 581576"/>
                <a:gd name="connsiteX452" fmla="*/ 91661 w 804036"/>
                <a:gd name="connsiteY452" fmla="*/ 246060 h 581576"/>
                <a:gd name="connsiteX453" fmla="*/ 93822 w 804036"/>
                <a:gd name="connsiteY453" fmla="*/ 247498 h 581576"/>
                <a:gd name="connsiteX454" fmla="*/ 92741 w 804036"/>
                <a:gd name="connsiteY454" fmla="*/ 251452 h 581576"/>
                <a:gd name="connsiteX455" fmla="*/ 87698 w 804036"/>
                <a:gd name="connsiteY455" fmla="*/ 249655 h 581576"/>
                <a:gd name="connsiteX456" fmla="*/ 79413 w 804036"/>
                <a:gd name="connsiteY456" fmla="*/ 244622 h 581576"/>
                <a:gd name="connsiteX457" fmla="*/ 59600 w 804036"/>
                <a:gd name="connsiteY457" fmla="*/ 231681 h 581576"/>
                <a:gd name="connsiteX458" fmla="*/ 26098 w 804036"/>
                <a:gd name="connsiteY458" fmla="*/ 201484 h 581576"/>
                <a:gd name="connsiteX459" fmla="*/ 23937 w 804036"/>
                <a:gd name="connsiteY459" fmla="*/ 195732 h 581576"/>
                <a:gd name="connsiteX460" fmla="*/ 23577 w 804036"/>
                <a:gd name="connsiteY460" fmla="*/ 186745 h 581576"/>
                <a:gd name="connsiteX461" fmla="*/ 89499 w 804036"/>
                <a:gd name="connsiteY461" fmla="*/ 136777 h 581576"/>
                <a:gd name="connsiteX462" fmla="*/ 161906 w 804036"/>
                <a:gd name="connsiteY462" fmla="*/ 88248 h 581576"/>
                <a:gd name="connsiteX463" fmla="*/ 242958 w 804036"/>
                <a:gd name="connsiteY463" fmla="*/ 51581 h 581576"/>
                <a:gd name="connsiteX464" fmla="*/ 333737 w 804036"/>
                <a:gd name="connsiteY464" fmla="*/ 31090 h 581576"/>
                <a:gd name="connsiteX465" fmla="*/ 427937 w 804036"/>
                <a:gd name="connsiteY465" fmla="*/ 23496 h 581576"/>
                <a:gd name="connsiteX466" fmla="*/ 437702 w 804036"/>
                <a:gd name="connsiteY466" fmla="*/ 9941 h 581576"/>
                <a:gd name="connsiteX467" fmla="*/ 501563 w 804036"/>
                <a:gd name="connsiteY467" fmla="*/ 12182 h 581576"/>
                <a:gd name="connsiteX468" fmla="*/ 554961 w 804036"/>
                <a:gd name="connsiteY468" fmla="*/ 23015 h 581576"/>
                <a:gd name="connsiteX469" fmla="*/ 554961 w 804036"/>
                <a:gd name="connsiteY469" fmla="*/ 24135 h 581576"/>
                <a:gd name="connsiteX470" fmla="*/ 497955 w 804036"/>
                <a:gd name="connsiteY470" fmla="*/ 16665 h 581576"/>
                <a:gd name="connsiteX471" fmla="*/ 437702 w 804036"/>
                <a:gd name="connsiteY471" fmla="*/ 15170 h 581576"/>
                <a:gd name="connsiteX472" fmla="*/ 376367 w 804036"/>
                <a:gd name="connsiteY472" fmla="*/ 17038 h 581576"/>
                <a:gd name="connsiteX473" fmla="*/ 314671 w 804036"/>
                <a:gd name="connsiteY473" fmla="*/ 27123 h 581576"/>
                <a:gd name="connsiteX474" fmla="*/ 313227 w 804036"/>
                <a:gd name="connsiteY474" fmla="*/ 22267 h 581576"/>
                <a:gd name="connsiteX475" fmla="*/ 437702 w 804036"/>
                <a:gd name="connsiteY475" fmla="*/ 9941 h 581576"/>
                <a:gd name="connsiteX476" fmla="*/ 409095 w 804036"/>
                <a:gd name="connsiteY476" fmla="*/ 30 h 581576"/>
                <a:gd name="connsiteX477" fmla="*/ 488801 w 804036"/>
                <a:gd name="connsiteY477" fmla="*/ 3998 h 581576"/>
                <a:gd name="connsiteX478" fmla="*/ 488801 w 804036"/>
                <a:gd name="connsiteY478" fmla="*/ 6524 h 581576"/>
                <a:gd name="connsiteX479" fmla="*/ 405146 w 804036"/>
                <a:gd name="connsiteY479" fmla="*/ 5081 h 581576"/>
                <a:gd name="connsiteX480" fmla="*/ 362780 w 804036"/>
                <a:gd name="connsiteY480" fmla="*/ 9050 h 581576"/>
                <a:gd name="connsiteX481" fmla="*/ 332621 w 804036"/>
                <a:gd name="connsiteY481" fmla="*/ 15183 h 581576"/>
                <a:gd name="connsiteX482" fmla="*/ 332621 w 804036"/>
                <a:gd name="connsiteY482" fmla="*/ 9771 h 581576"/>
                <a:gd name="connsiteX483" fmla="*/ 371755 w 804036"/>
                <a:gd name="connsiteY483" fmla="*/ 2555 h 581576"/>
                <a:gd name="connsiteX484" fmla="*/ 409095 w 804036"/>
                <a:gd name="connsiteY484" fmla="*/ 30 h 58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</a:cxnLst>
              <a:rect l="l" t="t" r="r" b="b"/>
              <a:pathLst>
                <a:path w="804036" h="581576">
                  <a:moveTo>
                    <a:pt x="485652" y="560785"/>
                  </a:moveTo>
                  <a:cubicBezTo>
                    <a:pt x="486716" y="560056"/>
                    <a:pt x="487426" y="561514"/>
                    <a:pt x="486716" y="562242"/>
                  </a:cubicBezTo>
                  <a:cubicBezTo>
                    <a:pt x="478914" y="570258"/>
                    <a:pt x="469693" y="578273"/>
                    <a:pt x="458344" y="581188"/>
                  </a:cubicBezTo>
                  <a:cubicBezTo>
                    <a:pt x="455507" y="581917"/>
                    <a:pt x="454443" y="577909"/>
                    <a:pt x="457280" y="576816"/>
                  </a:cubicBezTo>
                  <a:cubicBezTo>
                    <a:pt x="467565" y="573173"/>
                    <a:pt x="476786" y="566979"/>
                    <a:pt x="485652" y="560785"/>
                  </a:cubicBezTo>
                  <a:close/>
                  <a:moveTo>
                    <a:pt x="493910" y="540146"/>
                  </a:moveTo>
                  <a:cubicBezTo>
                    <a:pt x="494272" y="539419"/>
                    <a:pt x="495357" y="540146"/>
                    <a:pt x="494995" y="540872"/>
                  </a:cubicBezTo>
                  <a:cubicBezTo>
                    <a:pt x="491017" y="551769"/>
                    <a:pt x="481616" y="559397"/>
                    <a:pt x="472214" y="564846"/>
                  </a:cubicBezTo>
                  <a:cubicBezTo>
                    <a:pt x="461366" y="571021"/>
                    <a:pt x="447264" y="579738"/>
                    <a:pt x="434969" y="581555"/>
                  </a:cubicBezTo>
                  <a:cubicBezTo>
                    <a:pt x="432077" y="581918"/>
                    <a:pt x="430630" y="577559"/>
                    <a:pt x="433523" y="576833"/>
                  </a:cubicBezTo>
                  <a:cubicBezTo>
                    <a:pt x="444733" y="573927"/>
                    <a:pt x="456665" y="567752"/>
                    <a:pt x="466790" y="562303"/>
                  </a:cubicBezTo>
                  <a:cubicBezTo>
                    <a:pt x="472576" y="559397"/>
                    <a:pt x="478723" y="555765"/>
                    <a:pt x="483424" y="551406"/>
                  </a:cubicBezTo>
                  <a:cubicBezTo>
                    <a:pt x="485955" y="548863"/>
                    <a:pt x="489571" y="543051"/>
                    <a:pt x="492102" y="541962"/>
                  </a:cubicBezTo>
                  <a:cubicBezTo>
                    <a:pt x="492464" y="541235"/>
                    <a:pt x="493187" y="540872"/>
                    <a:pt x="493910" y="540146"/>
                  </a:cubicBezTo>
                  <a:close/>
                  <a:moveTo>
                    <a:pt x="494288" y="512790"/>
                  </a:moveTo>
                  <a:cubicBezTo>
                    <a:pt x="494646" y="512431"/>
                    <a:pt x="495361" y="512790"/>
                    <a:pt x="495361" y="513507"/>
                  </a:cubicBezTo>
                  <a:cubicBezTo>
                    <a:pt x="484993" y="552221"/>
                    <a:pt x="444954" y="578748"/>
                    <a:pt x="405630" y="574088"/>
                  </a:cubicBezTo>
                  <a:cubicBezTo>
                    <a:pt x="402055" y="573729"/>
                    <a:pt x="402055" y="567635"/>
                    <a:pt x="405630" y="568352"/>
                  </a:cubicBezTo>
                  <a:cubicBezTo>
                    <a:pt x="445312" y="574088"/>
                    <a:pt x="478201" y="547202"/>
                    <a:pt x="494288" y="512790"/>
                  </a:cubicBezTo>
                  <a:close/>
                  <a:moveTo>
                    <a:pt x="407646" y="443796"/>
                  </a:moveTo>
                  <a:cubicBezTo>
                    <a:pt x="412307" y="442951"/>
                    <a:pt x="417012" y="443129"/>
                    <a:pt x="421273" y="445264"/>
                  </a:cubicBezTo>
                  <a:cubicBezTo>
                    <a:pt x="422338" y="445620"/>
                    <a:pt x="421628" y="446687"/>
                    <a:pt x="420918" y="446687"/>
                  </a:cubicBezTo>
                  <a:cubicBezTo>
                    <a:pt x="401742" y="443841"/>
                    <a:pt x="380081" y="459853"/>
                    <a:pt x="375110" y="478355"/>
                  </a:cubicBezTo>
                  <a:cubicBezTo>
                    <a:pt x="374045" y="481913"/>
                    <a:pt x="368718" y="480134"/>
                    <a:pt x="369784" y="476576"/>
                  </a:cubicBezTo>
                  <a:cubicBezTo>
                    <a:pt x="373335" y="463767"/>
                    <a:pt x="381857" y="453448"/>
                    <a:pt x="394285" y="448466"/>
                  </a:cubicBezTo>
                  <a:cubicBezTo>
                    <a:pt x="398369" y="446509"/>
                    <a:pt x="402985" y="444641"/>
                    <a:pt x="407646" y="443796"/>
                  </a:cubicBezTo>
                  <a:close/>
                  <a:moveTo>
                    <a:pt x="414316" y="433080"/>
                  </a:moveTo>
                  <a:cubicBezTo>
                    <a:pt x="423745" y="432809"/>
                    <a:pt x="432902" y="435157"/>
                    <a:pt x="439067" y="442021"/>
                  </a:cubicBezTo>
                  <a:cubicBezTo>
                    <a:pt x="439793" y="442743"/>
                    <a:pt x="438705" y="444549"/>
                    <a:pt x="437617" y="443466"/>
                  </a:cubicBezTo>
                  <a:cubicBezTo>
                    <a:pt x="423110" y="431906"/>
                    <a:pt x="398449" y="437686"/>
                    <a:pt x="384668" y="447439"/>
                  </a:cubicBezTo>
                  <a:cubicBezTo>
                    <a:pt x="370525" y="456831"/>
                    <a:pt x="364722" y="469113"/>
                    <a:pt x="361458" y="485007"/>
                  </a:cubicBezTo>
                  <a:cubicBezTo>
                    <a:pt x="360733" y="488258"/>
                    <a:pt x="356018" y="486813"/>
                    <a:pt x="356744" y="483562"/>
                  </a:cubicBezTo>
                  <a:cubicBezTo>
                    <a:pt x="360370" y="464417"/>
                    <a:pt x="369799" y="448523"/>
                    <a:pt x="387932" y="439853"/>
                  </a:cubicBezTo>
                  <a:cubicBezTo>
                    <a:pt x="395186" y="436241"/>
                    <a:pt x="404887" y="433351"/>
                    <a:pt x="414316" y="433080"/>
                  </a:cubicBezTo>
                  <a:close/>
                  <a:moveTo>
                    <a:pt x="426210" y="427847"/>
                  </a:moveTo>
                  <a:cubicBezTo>
                    <a:pt x="396470" y="422295"/>
                    <a:pt x="364906" y="441072"/>
                    <a:pt x="354632" y="469339"/>
                  </a:cubicBezTo>
                  <a:cubicBezTo>
                    <a:pt x="352469" y="479749"/>
                    <a:pt x="353190" y="491235"/>
                    <a:pt x="354992" y="501286"/>
                  </a:cubicBezTo>
                  <a:cubicBezTo>
                    <a:pt x="356074" y="508106"/>
                    <a:pt x="357876" y="514926"/>
                    <a:pt x="360399" y="521387"/>
                  </a:cubicBezTo>
                  <a:cubicBezTo>
                    <a:pt x="365086" y="529283"/>
                    <a:pt x="371214" y="536103"/>
                    <a:pt x="378423" y="541488"/>
                  </a:cubicBezTo>
                  <a:cubicBezTo>
                    <a:pt x="387796" y="546513"/>
                    <a:pt x="397889" y="549025"/>
                    <a:pt x="408343" y="549384"/>
                  </a:cubicBezTo>
                  <a:cubicBezTo>
                    <a:pt x="419879" y="550102"/>
                    <a:pt x="431775" y="549025"/>
                    <a:pt x="441868" y="544718"/>
                  </a:cubicBezTo>
                  <a:cubicBezTo>
                    <a:pt x="449799" y="540411"/>
                    <a:pt x="457729" y="534668"/>
                    <a:pt x="464218" y="528207"/>
                  </a:cubicBezTo>
                  <a:cubicBezTo>
                    <a:pt x="467462" y="523540"/>
                    <a:pt x="469985" y="518515"/>
                    <a:pt x="471788" y="512413"/>
                  </a:cubicBezTo>
                  <a:cubicBezTo>
                    <a:pt x="477916" y="488364"/>
                    <a:pt x="473951" y="459289"/>
                    <a:pt x="454485" y="442059"/>
                  </a:cubicBezTo>
                  <a:cubicBezTo>
                    <a:pt x="445833" y="434252"/>
                    <a:pt x="436123" y="429698"/>
                    <a:pt x="426210" y="427847"/>
                  </a:cubicBezTo>
                  <a:close/>
                  <a:moveTo>
                    <a:pt x="588109" y="427439"/>
                  </a:moveTo>
                  <a:cubicBezTo>
                    <a:pt x="588824" y="426706"/>
                    <a:pt x="590611" y="428538"/>
                    <a:pt x="589539" y="429271"/>
                  </a:cubicBezTo>
                  <a:cubicBezTo>
                    <a:pt x="575959" y="439895"/>
                    <a:pt x="562380" y="450885"/>
                    <a:pt x="548800" y="461509"/>
                  </a:cubicBezTo>
                  <a:cubicBezTo>
                    <a:pt x="548800" y="462608"/>
                    <a:pt x="547370" y="464440"/>
                    <a:pt x="545584" y="463707"/>
                  </a:cubicBezTo>
                  <a:cubicBezTo>
                    <a:pt x="538436" y="462242"/>
                    <a:pt x="532719" y="455647"/>
                    <a:pt x="526644" y="451618"/>
                  </a:cubicBezTo>
                  <a:cubicBezTo>
                    <a:pt x="519854" y="447222"/>
                    <a:pt x="515208" y="441360"/>
                    <a:pt x="509133" y="436231"/>
                  </a:cubicBezTo>
                  <a:cubicBezTo>
                    <a:pt x="508418" y="435865"/>
                    <a:pt x="509133" y="434399"/>
                    <a:pt x="509848" y="434766"/>
                  </a:cubicBezTo>
                  <a:cubicBezTo>
                    <a:pt x="516280" y="436964"/>
                    <a:pt x="521283" y="442825"/>
                    <a:pt x="526644" y="446122"/>
                  </a:cubicBezTo>
                  <a:cubicBezTo>
                    <a:pt x="532719" y="449786"/>
                    <a:pt x="538079" y="454915"/>
                    <a:pt x="544512" y="458212"/>
                  </a:cubicBezTo>
                  <a:cubicBezTo>
                    <a:pt x="557734" y="446855"/>
                    <a:pt x="573458" y="437330"/>
                    <a:pt x="588109" y="427439"/>
                  </a:cubicBezTo>
                  <a:close/>
                  <a:moveTo>
                    <a:pt x="408614" y="415363"/>
                  </a:moveTo>
                  <a:cubicBezTo>
                    <a:pt x="417986" y="414510"/>
                    <a:pt x="427449" y="415318"/>
                    <a:pt x="436461" y="418010"/>
                  </a:cubicBezTo>
                  <a:cubicBezTo>
                    <a:pt x="481160" y="432009"/>
                    <a:pt x="501708" y="487646"/>
                    <a:pt x="479718" y="528924"/>
                  </a:cubicBezTo>
                  <a:cubicBezTo>
                    <a:pt x="468183" y="550102"/>
                    <a:pt x="446554" y="561230"/>
                    <a:pt x="422763" y="562665"/>
                  </a:cubicBezTo>
                  <a:cubicBezTo>
                    <a:pt x="422402" y="562665"/>
                    <a:pt x="422042" y="562665"/>
                    <a:pt x="421681" y="562665"/>
                  </a:cubicBezTo>
                  <a:cubicBezTo>
                    <a:pt x="413030" y="564460"/>
                    <a:pt x="403657" y="564101"/>
                    <a:pt x="393924" y="561230"/>
                  </a:cubicBezTo>
                  <a:cubicBezTo>
                    <a:pt x="393203" y="561230"/>
                    <a:pt x="392482" y="560871"/>
                    <a:pt x="392122" y="560871"/>
                  </a:cubicBezTo>
                  <a:cubicBezTo>
                    <a:pt x="379505" y="557999"/>
                    <a:pt x="367609" y="552615"/>
                    <a:pt x="359679" y="544000"/>
                  </a:cubicBezTo>
                  <a:cubicBezTo>
                    <a:pt x="354271" y="538257"/>
                    <a:pt x="350667" y="532155"/>
                    <a:pt x="347783" y="525694"/>
                  </a:cubicBezTo>
                  <a:cubicBezTo>
                    <a:pt x="340573" y="513131"/>
                    <a:pt x="336968" y="499491"/>
                    <a:pt x="338050" y="484774"/>
                  </a:cubicBezTo>
                  <a:cubicBezTo>
                    <a:pt x="339852" y="462160"/>
                    <a:pt x="351027" y="440265"/>
                    <a:pt x="371214" y="428061"/>
                  </a:cubicBezTo>
                  <a:cubicBezTo>
                    <a:pt x="372295" y="427343"/>
                    <a:pt x="373377" y="426625"/>
                    <a:pt x="374458" y="425907"/>
                  </a:cubicBezTo>
                  <a:cubicBezTo>
                    <a:pt x="375900" y="425189"/>
                    <a:pt x="376982" y="424471"/>
                    <a:pt x="378423" y="423394"/>
                  </a:cubicBezTo>
                  <a:cubicBezTo>
                    <a:pt x="379505" y="423035"/>
                    <a:pt x="380226" y="422676"/>
                    <a:pt x="381307" y="422676"/>
                  </a:cubicBezTo>
                  <a:cubicBezTo>
                    <a:pt x="389959" y="418728"/>
                    <a:pt x="399241" y="416215"/>
                    <a:pt x="408614" y="415363"/>
                  </a:cubicBezTo>
                  <a:close/>
                  <a:moveTo>
                    <a:pt x="579028" y="393369"/>
                  </a:moveTo>
                  <a:cubicBezTo>
                    <a:pt x="579392" y="393729"/>
                    <a:pt x="579392" y="393729"/>
                    <a:pt x="579756" y="393729"/>
                  </a:cubicBezTo>
                  <a:cubicBezTo>
                    <a:pt x="582666" y="393729"/>
                    <a:pt x="582666" y="397323"/>
                    <a:pt x="580484" y="398042"/>
                  </a:cubicBezTo>
                  <a:cubicBezTo>
                    <a:pt x="571752" y="401277"/>
                    <a:pt x="562658" y="403433"/>
                    <a:pt x="553563" y="405949"/>
                  </a:cubicBezTo>
                  <a:cubicBezTo>
                    <a:pt x="546650" y="408106"/>
                    <a:pt x="540466" y="411700"/>
                    <a:pt x="533190" y="411700"/>
                  </a:cubicBezTo>
                  <a:cubicBezTo>
                    <a:pt x="530643" y="412060"/>
                    <a:pt x="531007" y="408825"/>
                    <a:pt x="533190" y="408465"/>
                  </a:cubicBezTo>
                  <a:cubicBezTo>
                    <a:pt x="541557" y="408106"/>
                    <a:pt x="551380" y="402714"/>
                    <a:pt x="559383" y="399839"/>
                  </a:cubicBezTo>
                  <a:cubicBezTo>
                    <a:pt x="565568" y="398042"/>
                    <a:pt x="571752" y="396245"/>
                    <a:pt x="577573" y="394447"/>
                  </a:cubicBezTo>
                  <a:cubicBezTo>
                    <a:pt x="577937" y="393729"/>
                    <a:pt x="578665" y="393369"/>
                    <a:pt x="579028" y="393369"/>
                  </a:cubicBezTo>
                  <a:close/>
                  <a:moveTo>
                    <a:pt x="567669" y="384930"/>
                  </a:moveTo>
                  <a:cubicBezTo>
                    <a:pt x="569793" y="383844"/>
                    <a:pt x="571564" y="387103"/>
                    <a:pt x="569439" y="388189"/>
                  </a:cubicBezTo>
                  <a:cubicBezTo>
                    <a:pt x="555628" y="394344"/>
                    <a:pt x="540400" y="396516"/>
                    <a:pt x="527297" y="403757"/>
                  </a:cubicBezTo>
                  <a:cubicBezTo>
                    <a:pt x="526589" y="404119"/>
                    <a:pt x="525880" y="403033"/>
                    <a:pt x="526589" y="402671"/>
                  </a:cubicBezTo>
                  <a:cubicBezTo>
                    <a:pt x="539338" y="394706"/>
                    <a:pt x="554565" y="392171"/>
                    <a:pt x="567669" y="384930"/>
                  </a:cubicBezTo>
                  <a:close/>
                  <a:moveTo>
                    <a:pt x="563135" y="373475"/>
                  </a:moveTo>
                  <a:cubicBezTo>
                    <a:pt x="565328" y="372731"/>
                    <a:pt x="566790" y="376452"/>
                    <a:pt x="564597" y="377940"/>
                  </a:cubicBezTo>
                  <a:cubicBezTo>
                    <a:pt x="557653" y="381661"/>
                    <a:pt x="549978" y="383893"/>
                    <a:pt x="542669" y="386870"/>
                  </a:cubicBezTo>
                  <a:cubicBezTo>
                    <a:pt x="534629" y="389847"/>
                    <a:pt x="526588" y="393940"/>
                    <a:pt x="518183" y="395800"/>
                  </a:cubicBezTo>
                  <a:cubicBezTo>
                    <a:pt x="516721" y="396172"/>
                    <a:pt x="516355" y="393568"/>
                    <a:pt x="517817" y="393195"/>
                  </a:cubicBezTo>
                  <a:cubicBezTo>
                    <a:pt x="526954" y="390219"/>
                    <a:pt x="535725" y="386126"/>
                    <a:pt x="544131" y="382405"/>
                  </a:cubicBezTo>
                  <a:cubicBezTo>
                    <a:pt x="549613" y="380173"/>
                    <a:pt x="555095" y="377940"/>
                    <a:pt x="559846" y="375336"/>
                  </a:cubicBezTo>
                  <a:cubicBezTo>
                    <a:pt x="560211" y="374592"/>
                    <a:pt x="560577" y="374219"/>
                    <a:pt x="561308" y="373847"/>
                  </a:cubicBezTo>
                  <a:cubicBezTo>
                    <a:pt x="562039" y="373847"/>
                    <a:pt x="562404" y="373847"/>
                    <a:pt x="563135" y="373475"/>
                  </a:cubicBezTo>
                  <a:close/>
                  <a:moveTo>
                    <a:pt x="548142" y="367480"/>
                  </a:moveTo>
                  <a:cubicBezTo>
                    <a:pt x="550687" y="366381"/>
                    <a:pt x="552505" y="370045"/>
                    <a:pt x="550323" y="371510"/>
                  </a:cubicBezTo>
                  <a:cubicBezTo>
                    <a:pt x="543052" y="375906"/>
                    <a:pt x="534691" y="378104"/>
                    <a:pt x="527056" y="381402"/>
                  </a:cubicBezTo>
                  <a:cubicBezTo>
                    <a:pt x="520876" y="383966"/>
                    <a:pt x="514696" y="386897"/>
                    <a:pt x="508152" y="389095"/>
                  </a:cubicBezTo>
                  <a:cubicBezTo>
                    <a:pt x="505970" y="389828"/>
                    <a:pt x="505243" y="386164"/>
                    <a:pt x="507425" y="385432"/>
                  </a:cubicBezTo>
                  <a:cubicBezTo>
                    <a:pt x="520876" y="380669"/>
                    <a:pt x="535054" y="374441"/>
                    <a:pt x="548142" y="367480"/>
                  </a:cubicBezTo>
                  <a:close/>
                  <a:moveTo>
                    <a:pt x="531880" y="361430"/>
                  </a:moveTo>
                  <a:cubicBezTo>
                    <a:pt x="533706" y="360031"/>
                    <a:pt x="536628" y="362480"/>
                    <a:pt x="534802" y="364578"/>
                  </a:cubicBezTo>
                  <a:cubicBezTo>
                    <a:pt x="530784" y="368776"/>
                    <a:pt x="522383" y="370175"/>
                    <a:pt x="517269" y="372624"/>
                  </a:cubicBezTo>
                  <a:cubicBezTo>
                    <a:pt x="511059" y="375422"/>
                    <a:pt x="505215" y="377871"/>
                    <a:pt x="499006" y="379970"/>
                  </a:cubicBezTo>
                  <a:cubicBezTo>
                    <a:pt x="496449" y="380319"/>
                    <a:pt x="495718" y="377171"/>
                    <a:pt x="497910" y="376472"/>
                  </a:cubicBezTo>
                  <a:cubicBezTo>
                    <a:pt x="504850" y="374373"/>
                    <a:pt x="510694" y="370875"/>
                    <a:pt x="517269" y="368076"/>
                  </a:cubicBezTo>
                  <a:cubicBezTo>
                    <a:pt x="522017" y="366327"/>
                    <a:pt x="527496" y="364578"/>
                    <a:pt x="531880" y="361430"/>
                  </a:cubicBezTo>
                  <a:close/>
                  <a:moveTo>
                    <a:pt x="523607" y="352347"/>
                  </a:moveTo>
                  <a:cubicBezTo>
                    <a:pt x="525786" y="350506"/>
                    <a:pt x="528692" y="353451"/>
                    <a:pt x="526876" y="356028"/>
                  </a:cubicBezTo>
                  <a:cubicBezTo>
                    <a:pt x="522517" y="360445"/>
                    <a:pt x="516342" y="362654"/>
                    <a:pt x="510893" y="365231"/>
                  </a:cubicBezTo>
                  <a:cubicBezTo>
                    <a:pt x="503992" y="368176"/>
                    <a:pt x="497090" y="371489"/>
                    <a:pt x="489826" y="374434"/>
                  </a:cubicBezTo>
                  <a:cubicBezTo>
                    <a:pt x="488009" y="375538"/>
                    <a:pt x="486193" y="372225"/>
                    <a:pt x="488009" y="371489"/>
                  </a:cubicBezTo>
                  <a:cubicBezTo>
                    <a:pt x="499996" y="366335"/>
                    <a:pt x="513799" y="360813"/>
                    <a:pt x="523607" y="352347"/>
                  </a:cubicBezTo>
                  <a:close/>
                  <a:moveTo>
                    <a:pt x="512870" y="343214"/>
                  </a:moveTo>
                  <a:cubicBezTo>
                    <a:pt x="514682" y="340981"/>
                    <a:pt x="517581" y="344702"/>
                    <a:pt x="515407" y="346562"/>
                  </a:cubicBezTo>
                  <a:cubicBezTo>
                    <a:pt x="506710" y="353632"/>
                    <a:pt x="495114" y="357353"/>
                    <a:pt x="485692" y="363678"/>
                  </a:cubicBezTo>
                  <a:cubicBezTo>
                    <a:pt x="484968" y="364422"/>
                    <a:pt x="484605" y="363306"/>
                    <a:pt x="484968" y="362934"/>
                  </a:cubicBezTo>
                  <a:cubicBezTo>
                    <a:pt x="493664" y="356236"/>
                    <a:pt x="505260" y="351399"/>
                    <a:pt x="512870" y="343214"/>
                  </a:cubicBezTo>
                  <a:close/>
                  <a:moveTo>
                    <a:pt x="500942" y="336936"/>
                  </a:moveTo>
                  <a:cubicBezTo>
                    <a:pt x="503092" y="336219"/>
                    <a:pt x="504885" y="339445"/>
                    <a:pt x="503092" y="340879"/>
                  </a:cubicBezTo>
                  <a:cubicBezTo>
                    <a:pt x="498791" y="344105"/>
                    <a:pt x="493414" y="346256"/>
                    <a:pt x="488753" y="349124"/>
                  </a:cubicBezTo>
                  <a:cubicBezTo>
                    <a:pt x="483735" y="351992"/>
                    <a:pt x="478716" y="355218"/>
                    <a:pt x="473339" y="357369"/>
                  </a:cubicBezTo>
                  <a:cubicBezTo>
                    <a:pt x="472622" y="358086"/>
                    <a:pt x="471905" y="356652"/>
                    <a:pt x="472622" y="355935"/>
                  </a:cubicBezTo>
                  <a:cubicBezTo>
                    <a:pt x="477999" y="353426"/>
                    <a:pt x="482659" y="349841"/>
                    <a:pt x="487320" y="346615"/>
                  </a:cubicBezTo>
                  <a:cubicBezTo>
                    <a:pt x="491263" y="343747"/>
                    <a:pt x="495923" y="341238"/>
                    <a:pt x="499866" y="338011"/>
                  </a:cubicBezTo>
                  <a:cubicBezTo>
                    <a:pt x="500225" y="337653"/>
                    <a:pt x="500583" y="337295"/>
                    <a:pt x="500942" y="336936"/>
                  </a:cubicBezTo>
                  <a:close/>
                  <a:moveTo>
                    <a:pt x="486369" y="332092"/>
                  </a:moveTo>
                  <a:cubicBezTo>
                    <a:pt x="487780" y="329869"/>
                    <a:pt x="490602" y="332462"/>
                    <a:pt x="489544" y="334685"/>
                  </a:cubicBezTo>
                  <a:cubicBezTo>
                    <a:pt x="487427" y="338389"/>
                    <a:pt x="483194" y="339870"/>
                    <a:pt x="480019" y="342093"/>
                  </a:cubicBezTo>
                  <a:cubicBezTo>
                    <a:pt x="474727" y="345056"/>
                    <a:pt x="469436" y="348020"/>
                    <a:pt x="464497" y="350983"/>
                  </a:cubicBezTo>
                  <a:cubicBezTo>
                    <a:pt x="463439" y="351724"/>
                    <a:pt x="462380" y="350242"/>
                    <a:pt x="463439" y="349501"/>
                  </a:cubicBezTo>
                  <a:cubicBezTo>
                    <a:pt x="470494" y="342834"/>
                    <a:pt x="480372" y="339500"/>
                    <a:pt x="486369" y="332092"/>
                  </a:cubicBezTo>
                  <a:close/>
                  <a:moveTo>
                    <a:pt x="474470" y="324238"/>
                  </a:moveTo>
                  <a:cubicBezTo>
                    <a:pt x="474470" y="324238"/>
                    <a:pt x="474470" y="324238"/>
                    <a:pt x="474836" y="324238"/>
                  </a:cubicBezTo>
                  <a:cubicBezTo>
                    <a:pt x="476302" y="325316"/>
                    <a:pt x="476302" y="327113"/>
                    <a:pt x="475203" y="328192"/>
                  </a:cubicBezTo>
                  <a:cubicBezTo>
                    <a:pt x="469708" y="333583"/>
                    <a:pt x="462747" y="337178"/>
                    <a:pt x="456519" y="341131"/>
                  </a:cubicBezTo>
                  <a:cubicBezTo>
                    <a:pt x="454687" y="342210"/>
                    <a:pt x="452855" y="339694"/>
                    <a:pt x="454321" y="338615"/>
                  </a:cubicBezTo>
                  <a:cubicBezTo>
                    <a:pt x="459816" y="334302"/>
                    <a:pt x="467143" y="330348"/>
                    <a:pt x="471539" y="324957"/>
                  </a:cubicBezTo>
                  <a:cubicBezTo>
                    <a:pt x="471906" y="323879"/>
                    <a:pt x="473371" y="323519"/>
                    <a:pt x="474470" y="324238"/>
                  </a:cubicBezTo>
                  <a:close/>
                  <a:moveTo>
                    <a:pt x="456637" y="319871"/>
                  </a:moveTo>
                  <a:cubicBezTo>
                    <a:pt x="457330" y="318756"/>
                    <a:pt x="459754" y="319128"/>
                    <a:pt x="459754" y="320985"/>
                  </a:cubicBezTo>
                  <a:cubicBezTo>
                    <a:pt x="460447" y="323958"/>
                    <a:pt x="457676" y="325816"/>
                    <a:pt x="455251" y="327673"/>
                  </a:cubicBezTo>
                  <a:cubicBezTo>
                    <a:pt x="452134" y="330274"/>
                    <a:pt x="448671" y="332504"/>
                    <a:pt x="445207" y="334733"/>
                  </a:cubicBezTo>
                  <a:cubicBezTo>
                    <a:pt x="443129" y="335848"/>
                    <a:pt x="441743" y="332875"/>
                    <a:pt x="443475" y="331389"/>
                  </a:cubicBezTo>
                  <a:cubicBezTo>
                    <a:pt x="446246" y="329531"/>
                    <a:pt x="449363" y="327302"/>
                    <a:pt x="452134" y="325073"/>
                  </a:cubicBezTo>
                  <a:cubicBezTo>
                    <a:pt x="452827" y="323958"/>
                    <a:pt x="453866" y="323586"/>
                    <a:pt x="454559" y="322472"/>
                  </a:cubicBezTo>
                  <a:cubicBezTo>
                    <a:pt x="455251" y="321729"/>
                    <a:pt x="455598" y="320614"/>
                    <a:pt x="456637" y="319871"/>
                  </a:cubicBezTo>
                  <a:close/>
                  <a:moveTo>
                    <a:pt x="427858" y="317512"/>
                  </a:moveTo>
                  <a:cubicBezTo>
                    <a:pt x="428750" y="318155"/>
                    <a:pt x="429126" y="319357"/>
                    <a:pt x="427998" y="320387"/>
                  </a:cubicBezTo>
                  <a:cubicBezTo>
                    <a:pt x="425743" y="322446"/>
                    <a:pt x="423111" y="324505"/>
                    <a:pt x="420855" y="326565"/>
                  </a:cubicBezTo>
                  <a:cubicBezTo>
                    <a:pt x="418975" y="327938"/>
                    <a:pt x="416343" y="325535"/>
                    <a:pt x="418223" y="324162"/>
                  </a:cubicBezTo>
                  <a:cubicBezTo>
                    <a:pt x="420479" y="322103"/>
                    <a:pt x="422735" y="320043"/>
                    <a:pt x="424615" y="317984"/>
                  </a:cubicBezTo>
                  <a:cubicBezTo>
                    <a:pt x="425555" y="316782"/>
                    <a:pt x="426965" y="316868"/>
                    <a:pt x="427858" y="317512"/>
                  </a:cubicBezTo>
                  <a:close/>
                  <a:moveTo>
                    <a:pt x="442551" y="317024"/>
                  </a:moveTo>
                  <a:cubicBezTo>
                    <a:pt x="444708" y="315581"/>
                    <a:pt x="446146" y="318107"/>
                    <a:pt x="445427" y="319911"/>
                  </a:cubicBezTo>
                  <a:cubicBezTo>
                    <a:pt x="444349" y="322436"/>
                    <a:pt x="441114" y="323879"/>
                    <a:pt x="438957" y="325323"/>
                  </a:cubicBezTo>
                  <a:cubicBezTo>
                    <a:pt x="436441" y="326766"/>
                    <a:pt x="434284" y="328931"/>
                    <a:pt x="431409" y="330013"/>
                  </a:cubicBezTo>
                  <a:cubicBezTo>
                    <a:pt x="429252" y="331095"/>
                    <a:pt x="427455" y="327848"/>
                    <a:pt x="429971" y="326766"/>
                  </a:cubicBezTo>
                  <a:cubicBezTo>
                    <a:pt x="432487" y="325323"/>
                    <a:pt x="434284" y="323519"/>
                    <a:pt x="437160" y="321715"/>
                  </a:cubicBezTo>
                  <a:cubicBezTo>
                    <a:pt x="438957" y="320271"/>
                    <a:pt x="440754" y="318107"/>
                    <a:pt x="442551" y="317024"/>
                  </a:cubicBezTo>
                  <a:close/>
                  <a:moveTo>
                    <a:pt x="398040" y="308287"/>
                  </a:moveTo>
                  <a:cubicBezTo>
                    <a:pt x="388641" y="308556"/>
                    <a:pt x="379287" y="309453"/>
                    <a:pt x="370112" y="311607"/>
                  </a:cubicBezTo>
                  <a:cubicBezTo>
                    <a:pt x="352843" y="315914"/>
                    <a:pt x="334855" y="322734"/>
                    <a:pt x="319384" y="331708"/>
                  </a:cubicBezTo>
                  <a:cubicBezTo>
                    <a:pt x="303195" y="340323"/>
                    <a:pt x="288804" y="351809"/>
                    <a:pt x="274772" y="363654"/>
                  </a:cubicBezTo>
                  <a:cubicBezTo>
                    <a:pt x="261461" y="375140"/>
                    <a:pt x="250668" y="387704"/>
                    <a:pt x="239155" y="400985"/>
                  </a:cubicBezTo>
                  <a:cubicBezTo>
                    <a:pt x="244911" y="409240"/>
                    <a:pt x="257144" y="415342"/>
                    <a:pt x="264339" y="421086"/>
                  </a:cubicBezTo>
                  <a:cubicBezTo>
                    <a:pt x="269736" y="425393"/>
                    <a:pt x="274413" y="431136"/>
                    <a:pt x="279449" y="435802"/>
                  </a:cubicBezTo>
                  <a:cubicBezTo>
                    <a:pt x="300316" y="420009"/>
                    <a:pt x="319025" y="400985"/>
                    <a:pt x="344209" y="392011"/>
                  </a:cubicBezTo>
                  <a:cubicBezTo>
                    <a:pt x="358600" y="386986"/>
                    <a:pt x="372991" y="383755"/>
                    <a:pt x="387741" y="380525"/>
                  </a:cubicBezTo>
                  <a:cubicBezTo>
                    <a:pt x="400333" y="378012"/>
                    <a:pt x="412925" y="375499"/>
                    <a:pt x="426237" y="376576"/>
                  </a:cubicBezTo>
                  <a:cubicBezTo>
                    <a:pt x="453580" y="378730"/>
                    <a:pt x="477685" y="386268"/>
                    <a:pt x="500350" y="402061"/>
                  </a:cubicBezTo>
                  <a:cubicBezTo>
                    <a:pt x="511863" y="409958"/>
                    <a:pt x="521937" y="420009"/>
                    <a:pt x="532730" y="428623"/>
                  </a:cubicBezTo>
                  <a:cubicBezTo>
                    <a:pt x="537047" y="432213"/>
                    <a:pt x="541364" y="435443"/>
                    <a:pt x="543523" y="440469"/>
                  </a:cubicBezTo>
                  <a:cubicBezTo>
                    <a:pt x="543523" y="440110"/>
                    <a:pt x="543523" y="440110"/>
                    <a:pt x="543883" y="439751"/>
                  </a:cubicBezTo>
                  <a:cubicBezTo>
                    <a:pt x="553957" y="432572"/>
                    <a:pt x="563311" y="424316"/>
                    <a:pt x="573025" y="416778"/>
                  </a:cubicBezTo>
                  <a:cubicBezTo>
                    <a:pt x="581299" y="410676"/>
                    <a:pt x="587415" y="402420"/>
                    <a:pt x="595690" y="396318"/>
                  </a:cubicBezTo>
                  <a:cubicBezTo>
                    <a:pt x="592452" y="393806"/>
                    <a:pt x="589574" y="390934"/>
                    <a:pt x="586336" y="388780"/>
                  </a:cubicBezTo>
                  <a:cubicBezTo>
                    <a:pt x="580580" y="384832"/>
                    <a:pt x="575183" y="380166"/>
                    <a:pt x="570146" y="375499"/>
                  </a:cubicBezTo>
                  <a:cubicBezTo>
                    <a:pt x="557195" y="362577"/>
                    <a:pt x="543163" y="350732"/>
                    <a:pt x="528053" y="341040"/>
                  </a:cubicBezTo>
                  <a:cubicBezTo>
                    <a:pt x="496753" y="321298"/>
                    <a:pt x="463294" y="310530"/>
                    <a:pt x="426237" y="308735"/>
                  </a:cubicBezTo>
                  <a:cubicBezTo>
                    <a:pt x="416883" y="308376"/>
                    <a:pt x="407439" y="308017"/>
                    <a:pt x="398040" y="308287"/>
                  </a:cubicBezTo>
                  <a:close/>
                  <a:moveTo>
                    <a:pt x="112994" y="301133"/>
                  </a:moveTo>
                  <a:cubicBezTo>
                    <a:pt x="134343" y="312188"/>
                    <a:pt x="149643" y="331445"/>
                    <a:pt x="168501" y="345710"/>
                  </a:cubicBezTo>
                  <a:cubicBezTo>
                    <a:pt x="169924" y="346423"/>
                    <a:pt x="168857" y="348563"/>
                    <a:pt x="167434" y="347493"/>
                  </a:cubicBezTo>
                  <a:cubicBezTo>
                    <a:pt x="147508" y="334654"/>
                    <a:pt x="131852" y="316110"/>
                    <a:pt x="110859" y="305055"/>
                  </a:cubicBezTo>
                  <a:cubicBezTo>
                    <a:pt x="108368" y="303629"/>
                    <a:pt x="110859" y="299706"/>
                    <a:pt x="112994" y="301133"/>
                  </a:cubicBezTo>
                  <a:close/>
                  <a:moveTo>
                    <a:pt x="422639" y="297608"/>
                  </a:moveTo>
                  <a:cubicBezTo>
                    <a:pt x="460415" y="299762"/>
                    <a:pt x="495673" y="308376"/>
                    <a:pt x="527693" y="328477"/>
                  </a:cubicBezTo>
                  <a:cubicBezTo>
                    <a:pt x="542804" y="337810"/>
                    <a:pt x="557195" y="348578"/>
                    <a:pt x="569427" y="361141"/>
                  </a:cubicBezTo>
                  <a:cubicBezTo>
                    <a:pt x="575903" y="367961"/>
                    <a:pt x="582379" y="374422"/>
                    <a:pt x="589214" y="380166"/>
                  </a:cubicBezTo>
                  <a:cubicBezTo>
                    <a:pt x="592452" y="382678"/>
                    <a:pt x="596050" y="385191"/>
                    <a:pt x="598568" y="388421"/>
                  </a:cubicBezTo>
                  <a:cubicBezTo>
                    <a:pt x="600367" y="390934"/>
                    <a:pt x="602166" y="394882"/>
                    <a:pt x="604325" y="396318"/>
                  </a:cubicBezTo>
                  <a:cubicBezTo>
                    <a:pt x="606483" y="398113"/>
                    <a:pt x="605044" y="401343"/>
                    <a:pt x="602526" y="400626"/>
                  </a:cubicBezTo>
                  <a:cubicBezTo>
                    <a:pt x="602166" y="400267"/>
                    <a:pt x="601806" y="399908"/>
                    <a:pt x="601447" y="399908"/>
                  </a:cubicBezTo>
                  <a:cubicBezTo>
                    <a:pt x="587415" y="419291"/>
                    <a:pt x="567988" y="434725"/>
                    <a:pt x="548560" y="448724"/>
                  </a:cubicBezTo>
                  <a:cubicBezTo>
                    <a:pt x="546401" y="450160"/>
                    <a:pt x="544243" y="449442"/>
                    <a:pt x="543163" y="448007"/>
                  </a:cubicBezTo>
                  <a:cubicBezTo>
                    <a:pt x="541724" y="448724"/>
                    <a:pt x="540285" y="448007"/>
                    <a:pt x="539566" y="446212"/>
                  </a:cubicBezTo>
                  <a:cubicBezTo>
                    <a:pt x="537767" y="441187"/>
                    <a:pt x="530571" y="438315"/>
                    <a:pt x="526254" y="435084"/>
                  </a:cubicBezTo>
                  <a:cubicBezTo>
                    <a:pt x="523016" y="432572"/>
                    <a:pt x="520138" y="430059"/>
                    <a:pt x="516900" y="427188"/>
                  </a:cubicBezTo>
                  <a:cubicBezTo>
                    <a:pt x="507186" y="418932"/>
                    <a:pt x="496753" y="411753"/>
                    <a:pt x="485959" y="404574"/>
                  </a:cubicBezTo>
                  <a:cubicBezTo>
                    <a:pt x="465452" y="392011"/>
                    <a:pt x="439549" y="385909"/>
                    <a:pt x="415444" y="387345"/>
                  </a:cubicBezTo>
                  <a:cubicBezTo>
                    <a:pt x="402492" y="387704"/>
                    <a:pt x="389900" y="391293"/>
                    <a:pt x="376948" y="394523"/>
                  </a:cubicBezTo>
                  <a:cubicBezTo>
                    <a:pt x="365435" y="397395"/>
                    <a:pt x="352843" y="399908"/>
                    <a:pt x="342050" y="405292"/>
                  </a:cubicBezTo>
                  <a:cubicBezTo>
                    <a:pt x="320823" y="415701"/>
                    <a:pt x="304274" y="432213"/>
                    <a:pt x="285206" y="445853"/>
                  </a:cubicBezTo>
                  <a:cubicBezTo>
                    <a:pt x="283047" y="447648"/>
                    <a:pt x="280169" y="446930"/>
                    <a:pt x="278370" y="445135"/>
                  </a:cubicBezTo>
                  <a:cubicBezTo>
                    <a:pt x="276212" y="444058"/>
                    <a:pt x="274053" y="441904"/>
                    <a:pt x="272254" y="439751"/>
                  </a:cubicBezTo>
                  <a:cubicBezTo>
                    <a:pt x="265778" y="434367"/>
                    <a:pt x="259662" y="429700"/>
                    <a:pt x="252826" y="425034"/>
                  </a:cubicBezTo>
                  <a:cubicBezTo>
                    <a:pt x="243472" y="418932"/>
                    <a:pt x="230880" y="410317"/>
                    <a:pt x="226923" y="399190"/>
                  </a:cubicBezTo>
                  <a:cubicBezTo>
                    <a:pt x="225843" y="396318"/>
                    <a:pt x="227642" y="394165"/>
                    <a:pt x="229441" y="393447"/>
                  </a:cubicBezTo>
                  <a:cubicBezTo>
                    <a:pt x="229801" y="392729"/>
                    <a:pt x="230161" y="392370"/>
                    <a:pt x="230520" y="392011"/>
                  </a:cubicBezTo>
                  <a:cubicBezTo>
                    <a:pt x="243832" y="376935"/>
                    <a:pt x="256064" y="362936"/>
                    <a:pt x="272254" y="350373"/>
                  </a:cubicBezTo>
                  <a:cubicBezTo>
                    <a:pt x="286285" y="339246"/>
                    <a:pt x="299957" y="327401"/>
                    <a:pt x="316506" y="319863"/>
                  </a:cubicBezTo>
                  <a:cubicBezTo>
                    <a:pt x="332696" y="312325"/>
                    <a:pt x="349605" y="304428"/>
                    <a:pt x="367234" y="300838"/>
                  </a:cubicBezTo>
                  <a:cubicBezTo>
                    <a:pt x="385583" y="296531"/>
                    <a:pt x="404291" y="296531"/>
                    <a:pt x="422639" y="297608"/>
                  </a:cubicBezTo>
                  <a:close/>
                  <a:moveTo>
                    <a:pt x="319821" y="296376"/>
                  </a:moveTo>
                  <a:cubicBezTo>
                    <a:pt x="321250" y="294944"/>
                    <a:pt x="322323" y="297451"/>
                    <a:pt x="320893" y="298525"/>
                  </a:cubicBezTo>
                  <a:cubicBezTo>
                    <a:pt x="284433" y="323233"/>
                    <a:pt x="245828" y="350447"/>
                    <a:pt x="220092" y="387329"/>
                  </a:cubicBezTo>
                  <a:cubicBezTo>
                    <a:pt x="218662" y="389836"/>
                    <a:pt x="214730" y="387329"/>
                    <a:pt x="216518" y="385181"/>
                  </a:cubicBezTo>
                  <a:cubicBezTo>
                    <a:pt x="242611" y="347582"/>
                    <a:pt x="281216" y="319652"/>
                    <a:pt x="319821" y="296376"/>
                  </a:cubicBezTo>
                  <a:close/>
                  <a:moveTo>
                    <a:pt x="363746" y="292127"/>
                  </a:moveTo>
                  <a:cubicBezTo>
                    <a:pt x="365184" y="291769"/>
                    <a:pt x="365184" y="293919"/>
                    <a:pt x="364106" y="293919"/>
                  </a:cubicBezTo>
                  <a:cubicBezTo>
                    <a:pt x="336076" y="298577"/>
                    <a:pt x="309842" y="316491"/>
                    <a:pt x="286843" y="332614"/>
                  </a:cubicBezTo>
                  <a:cubicBezTo>
                    <a:pt x="263485" y="349095"/>
                    <a:pt x="243001" y="369518"/>
                    <a:pt x="225752" y="392448"/>
                  </a:cubicBezTo>
                  <a:cubicBezTo>
                    <a:pt x="224674" y="394598"/>
                    <a:pt x="221080" y="392448"/>
                    <a:pt x="222158" y="390298"/>
                  </a:cubicBezTo>
                  <a:cubicBezTo>
                    <a:pt x="240126" y="367010"/>
                    <a:pt x="260969" y="345871"/>
                    <a:pt x="285046" y="329389"/>
                  </a:cubicBezTo>
                  <a:cubicBezTo>
                    <a:pt x="308405" y="313266"/>
                    <a:pt x="334998" y="294994"/>
                    <a:pt x="363746" y="292127"/>
                  </a:cubicBezTo>
                  <a:close/>
                  <a:moveTo>
                    <a:pt x="683267" y="269045"/>
                  </a:moveTo>
                  <a:cubicBezTo>
                    <a:pt x="687253" y="274492"/>
                    <a:pt x="693413" y="278849"/>
                    <a:pt x="698487" y="283933"/>
                  </a:cubicBezTo>
                  <a:cubicBezTo>
                    <a:pt x="703922" y="289016"/>
                    <a:pt x="707908" y="295915"/>
                    <a:pt x="713344" y="301361"/>
                  </a:cubicBezTo>
                  <a:cubicBezTo>
                    <a:pt x="714431" y="302451"/>
                    <a:pt x="713344" y="303903"/>
                    <a:pt x="712619" y="303903"/>
                  </a:cubicBezTo>
                  <a:cubicBezTo>
                    <a:pt x="703560" y="314433"/>
                    <a:pt x="695225" y="325326"/>
                    <a:pt x="685441" y="334404"/>
                  </a:cubicBezTo>
                  <a:cubicBezTo>
                    <a:pt x="683992" y="335856"/>
                    <a:pt x="682180" y="333677"/>
                    <a:pt x="683629" y="332588"/>
                  </a:cubicBezTo>
                  <a:cubicBezTo>
                    <a:pt x="692689" y="323147"/>
                    <a:pt x="700661" y="312254"/>
                    <a:pt x="709358" y="302088"/>
                  </a:cubicBezTo>
                  <a:cubicBezTo>
                    <a:pt x="703560" y="296641"/>
                    <a:pt x="699936" y="290105"/>
                    <a:pt x="694501" y="285022"/>
                  </a:cubicBezTo>
                  <a:cubicBezTo>
                    <a:pt x="690152" y="280665"/>
                    <a:pt x="684354" y="275581"/>
                    <a:pt x="681818" y="270135"/>
                  </a:cubicBezTo>
                  <a:cubicBezTo>
                    <a:pt x="681455" y="269045"/>
                    <a:pt x="682542" y="267956"/>
                    <a:pt x="683267" y="269045"/>
                  </a:cubicBezTo>
                  <a:close/>
                  <a:moveTo>
                    <a:pt x="684814" y="263921"/>
                  </a:moveTo>
                  <a:cubicBezTo>
                    <a:pt x="699692" y="275553"/>
                    <a:pt x="711736" y="290092"/>
                    <a:pt x="724488" y="304269"/>
                  </a:cubicBezTo>
                  <a:cubicBezTo>
                    <a:pt x="725197" y="304996"/>
                    <a:pt x="725197" y="306086"/>
                    <a:pt x="724488" y="306813"/>
                  </a:cubicBezTo>
                  <a:cubicBezTo>
                    <a:pt x="725197" y="307176"/>
                    <a:pt x="725551" y="307903"/>
                    <a:pt x="724843" y="308267"/>
                  </a:cubicBezTo>
                  <a:cubicBezTo>
                    <a:pt x="715987" y="321353"/>
                    <a:pt x="700755" y="326078"/>
                    <a:pt x="692253" y="339891"/>
                  </a:cubicBezTo>
                  <a:cubicBezTo>
                    <a:pt x="691545" y="340618"/>
                    <a:pt x="690482" y="339891"/>
                    <a:pt x="690836" y="339164"/>
                  </a:cubicBezTo>
                  <a:cubicBezTo>
                    <a:pt x="695441" y="324261"/>
                    <a:pt x="713507" y="319172"/>
                    <a:pt x="722363" y="307540"/>
                  </a:cubicBezTo>
                  <a:cubicBezTo>
                    <a:pt x="722009" y="307540"/>
                    <a:pt x="722009" y="307540"/>
                    <a:pt x="721654" y="307176"/>
                  </a:cubicBezTo>
                  <a:cubicBezTo>
                    <a:pt x="708548" y="293727"/>
                    <a:pt x="697567" y="278097"/>
                    <a:pt x="683752" y="265012"/>
                  </a:cubicBezTo>
                  <a:cubicBezTo>
                    <a:pt x="683043" y="264285"/>
                    <a:pt x="684106" y="263194"/>
                    <a:pt x="684814" y="263921"/>
                  </a:cubicBezTo>
                  <a:close/>
                  <a:moveTo>
                    <a:pt x="609946" y="252285"/>
                  </a:moveTo>
                  <a:cubicBezTo>
                    <a:pt x="622213" y="258015"/>
                    <a:pt x="631954" y="266253"/>
                    <a:pt x="642057" y="275207"/>
                  </a:cubicBezTo>
                  <a:cubicBezTo>
                    <a:pt x="653241" y="285593"/>
                    <a:pt x="665148" y="294905"/>
                    <a:pt x="675250" y="306366"/>
                  </a:cubicBezTo>
                  <a:cubicBezTo>
                    <a:pt x="676332" y="307440"/>
                    <a:pt x="674528" y="308873"/>
                    <a:pt x="673446" y="307799"/>
                  </a:cubicBezTo>
                  <a:cubicBezTo>
                    <a:pt x="664065" y="297412"/>
                    <a:pt x="652881" y="289175"/>
                    <a:pt x="642417" y="279863"/>
                  </a:cubicBezTo>
                  <a:cubicBezTo>
                    <a:pt x="631954" y="270193"/>
                    <a:pt x="621491" y="261239"/>
                    <a:pt x="608142" y="256225"/>
                  </a:cubicBezTo>
                  <a:cubicBezTo>
                    <a:pt x="605255" y="254792"/>
                    <a:pt x="607059" y="250494"/>
                    <a:pt x="609946" y="252285"/>
                  </a:cubicBezTo>
                  <a:close/>
                  <a:moveTo>
                    <a:pt x="608488" y="243285"/>
                  </a:moveTo>
                  <a:cubicBezTo>
                    <a:pt x="624650" y="247291"/>
                    <a:pt x="636862" y="260037"/>
                    <a:pt x="649073" y="270235"/>
                  </a:cubicBezTo>
                  <a:cubicBezTo>
                    <a:pt x="658052" y="277155"/>
                    <a:pt x="666313" y="284438"/>
                    <a:pt x="675292" y="291358"/>
                  </a:cubicBezTo>
                  <a:cubicBezTo>
                    <a:pt x="679243" y="294636"/>
                    <a:pt x="682834" y="297914"/>
                    <a:pt x="684271" y="303012"/>
                  </a:cubicBezTo>
                  <a:cubicBezTo>
                    <a:pt x="684271" y="303741"/>
                    <a:pt x="683194" y="304105"/>
                    <a:pt x="682834" y="303377"/>
                  </a:cubicBezTo>
                  <a:cubicBezTo>
                    <a:pt x="673855" y="291358"/>
                    <a:pt x="658411" y="282253"/>
                    <a:pt x="647277" y="272420"/>
                  </a:cubicBezTo>
                  <a:cubicBezTo>
                    <a:pt x="635425" y="261494"/>
                    <a:pt x="622854" y="251297"/>
                    <a:pt x="607769" y="246562"/>
                  </a:cubicBezTo>
                  <a:cubicBezTo>
                    <a:pt x="605255" y="245834"/>
                    <a:pt x="606333" y="242556"/>
                    <a:pt x="608488" y="243285"/>
                  </a:cubicBezTo>
                  <a:close/>
                  <a:moveTo>
                    <a:pt x="1395" y="200201"/>
                  </a:moveTo>
                  <a:cubicBezTo>
                    <a:pt x="2494" y="199564"/>
                    <a:pt x="3959" y="199746"/>
                    <a:pt x="4692" y="201385"/>
                  </a:cubicBezTo>
                  <a:cubicBezTo>
                    <a:pt x="8722" y="209036"/>
                    <a:pt x="18613" y="215230"/>
                    <a:pt x="24841" y="221060"/>
                  </a:cubicBezTo>
                  <a:cubicBezTo>
                    <a:pt x="30703" y="226525"/>
                    <a:pt x="37297" y="232354"/>
                    <a:pt x="40961" y="239641"/>
                  </a:cubicBezTo>
                  <a:cubicBezTo>
                    <a:pt x="41327" y="241099"/>
                    <a:pt x="39495" y="242192"/>
                    <a:pt x="38762" y="240734"/>
                  </a:cubicBezTo>
                  <a:cubicBezTo>
                    <a:pt x="32901" y="232354"/>
                    <a:pt x="24475" y="226525"/>
                    <a:pt x="16781" y="219602"/>
                  </a:cubicBezTo>
                  <a:cubicBezTo>
                    <a:pt x="11286" y="214866"/>
                    <a:pt x="3226" y="210858"/>
                    <a:pt x="296" y="203936"/>
                  </a:cubicBezTo>
                  <a:cubicBezTo>
                    <a:pt x="-437" y="202296"/>
                    <a:pt x="296" y="200839"/>
                    <a:pt x="1395" y="200201"/>
                  </a:cubicBezTo>
                  <a:close/>
                  <a:moveTo>
                    <a:pt x="12516" y="194806"/>
                  </a:moveTo>
                  <a:cubicBezTo>
                    <a:pt x="20778" y="199557"/>
                    <a:pt x="26884" y="209790"/>
                    <a:pt x="33709" y="216734"/>
                  </a:cubicBezTo>
                  <a:cubicBezTo>
                    <a:pt x="41253" y="225140"/>
                    <a:pt x="48078" y="233180"/>
                    <a:pt x="54903" y="241951"/>
                  </a:cubicBezTo>
                  <a:cubicBezTo>
                    <a:pt x="55621" y="242682"/>
                    <a:pt x="54543" y="243779"/>
                    <a:pt x="53825" y="243048"/>
                  </a:cubicBezTo>
                  <a:cubicBezTo>
                    <a:pt x="45922" y="235373"/>
                    <a:pt x="38379" y="227698"/>
                    <a:pt x="30476" y="220023"/>
                  </a:cubicBezTo>
                  <a:cubicBezTo>
                    <a:pt x="26525" y="216003"/>
                    <a:pt x="23292" y="211983"/>
                    <a:pt x="18981" y="208328"/>
                  </a:cubicBezTo>
                  <a:cubicBezTo>
                    <a:pt x="15749" y="205405"/>
                    <a:pt x="13593" y="201750"/>
                    <a:pt x="9642" y="199192"/>
                  </a:cubicBezTo>
                  <a:cubicBezTo>
                    <a:pt x="6768" y="197729"/>
                    <a:pt x="9283" y="193344"/>
                    <a:pt x="12516" y="194806"/>
                  </a:cubicBezTo>
                  <a:close/>
                  <a:moveTo>
                    <a:pt x="421365" y="177031"/>
                  </a:moveTo>
                  <a:cubicBezTo>
                    <a:pt x="368139" y="174507"/>
                    <a:pt x="311676" y="186048"/>
                    <a:pt x="264923" y="212016"/>
                  </a:cubicBezTo>
                  <a:cubicBezTo>
                    <a:pt x="240827" y="225000"/>
                    <a:pt x="217091" y="237623"/>
                    <a:pt x="193715" y="252410"/>
                  </a:cubicBezTo>
                  <a:cubicBezTo>
                    <a:pt x="182207" y="259623"/>
                    <a:pt x="170698" y="267558"/>
                    <a:pt x="159909" y="276574"/>
                  </a:cubicBezTo>
                  <a:cubicBezTo>
                    <a:pt x="152357" y="282705"/>
                    <a:pt x="145883" y="290279"/>
                    <a:pt x="138331" y="296410"/>
                  </a:cubicBezTo>
                  <a:cubicBezTo>
                    <a:pt x="147322" y="306509"/>
                    <a:pt x="155953" y="315165"/>
                    <a:pt x="166023" y="323821"/>
                  </a:cubicBezTo>
                  <a:cubicBezTo>
                    <a:pt x="172137" y="329231"/>
                    <a:pt x="180049" y="334280"/>
                    <a:pt x="186522" y="341132"/>
                  </a:cubicBezTo>
                  <a:cubicBezTo>
                    <a:pt x="191197" y="335001"/>
                    <a:pt x="197311" y="330313"/>
                    <a:pt x="203425" y="325624"/>
                  </a:cubicBezTo>
                  <a:cubicBezTo>
                    <a:pt x="210978" y="319132"/>
                    <a:pt x="219249" y="313001"/>
                    <a:pt x="227521" y="307591"/>
                  </a:cubicBezTo>
                  <a:cubicBezTo>
                    <a:pt x="245862" y="295689"/>
                    <a:pt x="264923" y="283787"/>
                    <a:pt x="284703" y="274410"/>
                  </a:cubicBezTo>
                  <a:cubicBezTo>
                    <a:pt x="322465" y="256738"/>
                    <a:pt x="363104" y="245557"/>
                    <a:pt x="405181" y="246279"/>
                  </a:cubicBezTo>
                  <a:cubicBezTo>
                    <a:pt x="450855" y="247361"/>
                    <a:pt x="497968" y="255656"/>
                    <a:pt x="538966" y="275853"/>
                  </a:cubicBezTo>
                  <a:cubicBezTo>
                    <a:pt x="560545" y="286673"/>
                    <a:pt x="580684" y="299296"/>
                    <a:pt x="600464" y="312640"/>
                  </a:cubicBezTo>
                  <a:cubicBezTo>
                    <a:pt x="614131" y="322378"/>
                    <a:pt x="630674" y="332837"/>
                    <a:pt x="640024" y="347624"/>
                  </a:cubicBezTo>
                  <a:cubicBezTo>
                    <a:pt x="640384" y="347264"/>
                    <a:pt x="640744" y="346903"/>
                    <a:pt x="641103" y="346903"/>
                  </a:cubicBezTo>
                  <a:cubicBezTo>
                    <a:pt x="660164" y="333559"/>
                    <a:pt x="676348" y="317689"/>
                    <a:pt x="694330" y="303263"/>
                  </a:cubicBezTo>
                  <a:cubicBezTo>
                    <a:pt x="687497" y="297853"/>
                    <a:pt x="681742" y="290279"/>
                    <a:pt x="675629" y="284869"/>
                  </a:cubicBezTo>
                  <a:cubicBezTo>
                    <a:pt x="665559" y="275492"/>
                    <a:pt x="655848" y="266476"/>
                    <a:pt x="644700" y="258902"/>
                  </a:cubicBezTo>
                  <a:cubicBezTo>
                    <a:pt x="622762" y="244115"/>
                    <a:pt x="599026" y="232934"/>
                    <a:pt x="575649" y="220311"/>
                  </a:cubicBezTo>
                  <a:cubicBezTo>
                    <a:pt x="551554" y="207688"/>
                    <a:pt x="527458" y="195425"/>
                    <a:pt x="500845" y="188212"/>
                  </a:cubicBezTo>
                  <a:cubicBezTo>
                    <a:pt x="475311" y="180999"/>
                    <a:pt x="447619" y="178474"/>
                    <a:pt x="421365" y="177031"/>
                  </a:cubicBezTo>
                  <a:close/>
                  <a:moveTo>
                    <a:pt x="736408" y="168719"/>
                  </a:moveTo>
                  <a:cubicBezTo>
                    <a:pt x="737415" y="167901"/>
                    <a:pt x="738972" y="167810"/>
                    <a:pt x="740071" y="169264"/>
                  </a:cubicBezTo>
                  <a:cubicBezTo>
                    <a:pt x="749596" y="182352"/>
                    <a:pt x="769379" y="195440"/>
                    <a:pt x="771577" y="212527"/>
                  </a:cubicBezTo>
                  <a:cubicBezTo>
                    <a:pt x="771577" y="213618"/>
                    <a:pt x="769379" y="213618"/>
                    <a:pt x="769379" y="212890"/>
                  </a:cubicBezTo>
                  <a:cubicBezTo>
                    <a:pt x="767181" y="204529"/>
                    <a:pt x="759854" y="198348"/>
                    <a:pt x="754359" y="192531"/>
                  </a:cubicBezTo>
                  <a:cubicBezTo>
                    <a:pt x="748131" y="185624"/>
                    <a:pt x="741537" y="179807"/>
                    <a:pt x="736041" y="172536"/>
                  </a:cubicBezTo>
                  <a:cubicBezTo>
                    <a:pt x="734942" y="171082"/>
                    <a:pt x="735400" y="169537"/>
                    <a:pt x="736408" y="168719"/>
                  </a:cubicBezTo>
                  <a:close/>
                  <a:moveTo>
                    <a:pt x="421725" y="166572"/>
                  </a:moveTo>
                  <a:cubicBezTo>
                    <a:pt x="448698" y="168015"/>
                    <a:pt x="477828" y="170179"/>
                    <a:pt x="503722" y="178113"/>
                  </a:cubicBezTo>
                  <a:cubicBezTo>
                    <a:pt x="529976" y="186048"/>
                    <a:pt x="554071" y="197589"/>
                    <a:pt x="578167" y="210212"/>
                  </a:cubicBezTo>
                  <a:cubicBezTo>
                    <a:pt x="602263" y="222836"/>
                    <a:pt x="627078" y="234737"/>
                    <a:pt x="649735" y="250246"/>
                  </a:cubicBezTo>
                  <a:cubicBezTo>
                    <a:pt x="660524" y="257820"/>
                    <a:pt x="669874" y="266836"/>
                    <a:pt x="679225" y="276574"/>
                  </a:cubicBezTo>
                  <a:cubicBezTo>
                    <a:pt x="683900" y="281263"/>
                    <a:pt x="689295" y="285951"/>
                    <a:pt x="693251" y="291361"/>
                  </a:cubicBezTo>
                  <a:cubicBezTo>
                    <a:pt x="695049" y="293886"/>
                    <a:pt x="696847" y="296771"/>
                    <a:pt x="698645" y="299656"/>
                  </a:cubicBezTo>
                  <a:cubicBezTo>
                    <a:pt x="700803" y="298935"/>
                    <a:pt x="703321" y="301099"/>
                    <a:pt x="701882" y="303263"/>
                  </a:cubicBezTo>
                  <a:cubicBezTo>
                    <a:pt x="701522" y="303263"/>
                    <a:pt x="701522" y="303263"/>
                    <a:pt x="701522" y="303624"/>
                  </a:cubicBezTo>
                  <a:cubicBezTo>
                    <a:pt x="701522" y="304706"/>
                    <a:pt x="700803" y="305788"/>
                    <a:pt x="699365" y="306148"/>
                  </a:cubicBezTo>
                  <a:cubicBezTo>
                    <a:pt x="684979" y="325263"/>
                    <a:pt x="665559" y="341493"/>
                    <a:pt x="646138" y="355198"/>
                  </a:cubicBezTo>
                  <a:cubicBezTo>
                    <a:pt x="643621" y="356641"/>
                    <a:pt x="641463" y="355920"/>
                    <a:pt x="640384" y="354477"/>
                  </a:cubicBezTo>
                  <a:cubicBezTo>
                    <a:pt x="623481" y="343296"/>
                    <a:pt x="608736" y="329952"/>
                    <a:pt x="592193" y="319132"/>
                  </a:cubicBezTo>
                  <a:cubicBezTo>
                    <a:pt x="574571" y="307230"/>
                    <a:pt x="556229" y="296050"/>
                    <a:pt x="537168" y="286673"/>
                  </a:cubicBezTo>
                  <a:cubicBezTo>
                    <a:pt x="497249" y="267197"/>
                    <a:pt x="452654" y="258180"/>
                    <a:pt x="408778" y="257459"/>
                  </a:cubicBezTo>
                  <a:cubicBezTo>
                    <a:pt x="367779" y="256738"/>
                    <a:pt x="327140" y="266836"/>
                    <a:pt x="290457" y="284869"/>
                  </a:cubicBezTo>
                  <a:cubicBezTo>
                    <a:pt x="272835" y="293525"/>
                    <a:pt x="255932" y="303624"/>
                    <a:pt x="239389" y="314443"/>
                  </a:cubicBezTo>
                  <a:cubicBezTo>
                    <a:pt x="230038" y="320575"/>
                    <a:pt x="220688" y="327067"/>
                    <a:pt x="212056" y="334280"/>
                  </a:cubicBezTo>
                  <a:cubicBezTo>
                    <a:pt x="205943" y="339690"/>
                    <a:pt x="198390" y="344739"/>
                    <a:pt x="194075" y="351592"/>
                  </a:cubicBezTo>
                  <a:cubicBezTo>
                    <a:pt x="190478" y="358083"/>
                    <a:pt x="181487" y="353395"/>
                    <a:pt x="182926" y="347264"/>
                  </a:cubicBezTo>
                  <a:cubicBezTo>
                    <a:pt x="174295" y="340772"/>
                    <a:pt x="164944" y="334641"/>
                    <a:pt x="156672" y="327788"/>
                  </a:cubicBezTo>
                  <a:cubicBezTo>
                    <a:pt x="146602" y="319132"/>
                    <a:pt x="137612" y="310476"/>
                    <a:pt x="128621" y="300378"/>
                  </a:cubicBezTo>
                  <a:cubicBezTo>
                    <a:pt x="123945" y="299296"/>
                    <a:pt x="121068" y="293525"/>
                    <a:pt x="125744" y="289919"/>
                  </a:cubicBezTo>
                  <a:cubicBezTo>
                    <a:pt x="136892" y="281623"/>
                    <a:pt x="145524" y="270803"/>
                    <a:pt x="156313" y="262508"/>
                  </a:cubicBezTo>
                  <a:cubicBezTo>
                    <a:pt x="166383" y="254574"/>
                    <a:pt x="176812" y="247721"/>
                    <a:pt x="187601" y="240869"/>
                  </a:cubicBezTo>
                  <a:cubicBezTo>
                    <a:pt x="211697" y="226082"/>
                    <a:pt x="236871" y="213098"/>
                    <a:pt x="261686" y="200114"/>
                  </a:cubicBezTo>
                  <a:cubicBezTo>
                    <a:pt x="285782" y="187130"/>
                    <a:pt x="312036" y="179195"/>
                    <a:pt x="338289" y="173785"/>
                  </a:cubicBezTo>
                  <a:cubicBezTo>
                    <a:pt x="365981" y="168375"/>
                    <a:pt x="393313" y="164769"/>
                    <a:pt x="421725" y="166572"/>
                  </a:cubicBezTo>
                  <a:close/>
                  <a:moveTo>
                    <a:pt x="90806" y="161929"/>
                  </a:moveTo>
                  <a:cubicBezTo>
                    <a:pt x="91988" y="162600"/>
                    <a:pt x="92625" y="163941"/>
                    <a:pt x="91534" y="165372"/>
                  </a:cubicBezTo>
                  <a:cubicBezTo>
                    <a:pt x="84985" y="175031"/>
                    <a:pt x="77345" y="184333"/>
                    <a:pt x="70433" y="194350"/>
                  </a:cubicBezTo>
                  <a:cubicBezTo>
                    <a:pt x="70433" y="194350"/>
                    <a:pt x="70433" y="194707"/>
                    <a:pt x="70433" y="195065"/>
                  </a:cubicBezTo>
                  <a:cubicBezTo>
                    <a:pt x="69342" y="196138"/>
                    <a:pt x="68614" y="197212"/>
                    <a:pt x="67886" y="197927"/>
                  </a:cubicBezTo>
                  <a:cubicBezTo>
                    <a:pt x="65340" y="201862"/>
                    <a:pt x="63157" y="205440"/>
                    <a:pt x="61338" y="209733"/>
                  </a:cubicBezTo>
                  <a:lnTo>
                    <a:pt x="60974" y="209733"/>
                  </a:lnTo>
                  <a:cubicBezTo>
                    <a:pt x="60610" y="210448"/>
                    <a:pt x="59155" y="210448"/>
                    <a:pt x="59155" y="209017"/>
                  </a:cubicBezTo>
                  <a:cubicBezTo>
                    <a:pt x="59519" y="201505"/>
                    <a:pt x="64612" y="194707"/>
                    <a:pt x="68614" y="188626"/>
                  </a:cubicBezTo>
                  <a:cubicBezTo>
                    <a:pt x="75163" y="180040"/>
                    <a:pt x="81347" y="171454"/>
                    <a:pt x="86804" y="162510"/>
                  </a:cubicBezTo>
                  <a:cubicBezTo>
                    <a:pt x="87896" y="161258"/>
                    <a:pt x="89624" y="161258"/>
                    <a:pt x="90806" y="161929"/>
                  </a:cubicBezTo>
                  <a:close/>
                  <a:moveTo>
                    <a:pt x="105816" y="157744"/>
                  </a:moveTo>
                  <a:cubicBezTo>
                    <a:pt x="107606" y="155244"/>
                    <a:pt x="111185" y="157387"/>
                    <a:pt x="109753" y="159887"/>
                  </a:cubicBezTo>
                  <a:cubicBezTo>
                    <a:pt x="100446" y="177389"/>
                    <a:pt x="87559" y="192749"/>
                    <a:pt x="77894" y="210251"/>
                  </a:cubicBezTo>
                  <a:cubicBezTo>
                    <a:pt x="76820" y="212037"/>
                    <a:pt x="75030" y="210251"/>
                    <a:pt x="75388" y="209179"/>
                  </a:cubicBezTo>
                  <a:cubicBezTo>
                    <a:pt x="84695" y="191320"/>
                    <a:pt x="96508" y="174889"/>
                    <a:pt x="105816" y="157744"/>
                  </a:cubicBezTo>
                  <a:close/>
                  <a:moveTo>
                    <a:pt x="731456" y="153153"/>
                  </a:moveTo>
                  <a:cubicBezTo>
                    <a:pt x="751632" y="161824"/>
                    <a:pt x="768926" y="182778"/>
                    <a:pt x="777573" y="202288"/>
                  </a:cubicBezTo>
                  <a:cubicBezTo>
                    <a:pt x="777933" y="203372"/>
                    <a:pt x="776852" y="204095"/>
                    <a:pt x="776492" y="203372"/>
                  </a:cubicBezTo>
                  <a:cubicBezTo>
                    <a:pt x="766404" y="186030"/>
                    <a:pt x="748750" y="165075"/>
                    <a:pt x="730376" y="157488"/>
                  </a:cubicBezTo>
                  <a:cubicBezTo>
                    <a:pt x="727493" y="156404"/>
                    <a:pt x="728574" y="152069"/>
                    <a:pt x="731456" y="153153"/>
                  </a:cubicBezTo>
                  <a:close/>
                  <a:moveTo>
                    <a:pt x="128047" y="143505"/>
                  </a:moveTo>
                  <a:cubicBezTo>
                    <a:pt x="129120" y="140956"/>
                    <a:pt x="133411" y="142048"/>
                    <a:pt x="132338" y="144598"/>
                  </a:cubicBezTo>
                  <a:cubicBezTo>
                    <a:pt x="128405" y="154795"/>
                    <a:pt x="120896" y="162079"/>
                    <a:pt x="114818" y="170456"/>
                  </a:cubicBezTo>
                  <a:cubicBezTo>
                    <a:pt x="107667" y="180289"/>
                    <a:pt x="102304" y="190486"/>
                    <a:pt x="96583" y="200684"/>
                  </a:cubicBezTo>
                  <a:cubicBezTo>
                    <a:pt x="96226" y="202505"/>
                    <a:pt x="94080" y="201048"/>
                    <a:pt x="94438" y="199591"/>
                  </a:cubicBezTo>
                  <a:cubicBezTo>
                    <a:pt x="99443" y="190122"/>
                    <a:pt x="103734" y="180289"/>
                    <a:pt x="109812" y="171548"/>
                  </a:cubicBezTo>
                  <a:cubicBezTo>
                    <a:pt x="115891" y="162079"/>
                    <a:pt x="123399" y="154067"/>
                    <a:pt x="128047" y="143505"/>
                  </a:cubicBezTo>
                  <a:close/>
                  <a:moveTo>
                    <a:pt x="716640" y="132876"/>
                  </a:moveTo>
                  <a:cubicBezTo>
                    <a:pt x="732782" y="142266"/>
                    <a:pt x="748566" y="149129"/>
                    <a:pt x="760403" y="164298"/>
                  </a:cubicBezTo>
                  <a:cubicBezTo>
                    <a:pt x="765784" y="171161"/>
                    <a:pt x="770806" y="177301"/>
                    <a:pt x="776904" y="183441"/>
                  </a:cubicBezTo>
                  <a:cubicBezTo>
                    <a:pt x="781208" y="187414"/>
                    <a:pt x="784437" y="191748"/>
                    <a:pt x="785513" y="197527"/>
                  </a:cubicBezTo>
                  <a:cubicBezTo>
                    <a:pt x="785872" y="198972"/>
                    <a:pt x="784078" y="199333"/>
                    <a:pt x="783719" y="198249"/>
                  </a:cubicBezTo>
                  <a:cubicBezTo>
                    <a:pt x="781567" y="189220"/>
                    <a:pt x="774034" y="185969"/>
                    <a:pt x="768295" y="179829"/>
                  </a:cubicBezTo>
                  <a:cubicBezTo>
                    <a:pt x="762914" y="174050"/>
                    <a:pt x="758609" y="167549"/>
                    <a:pt x="752870" y="161770"/>
                  </a:cubicBezTo>
                  <a:cubicBezTo>
                    <a:pt x="741750" y="150212"/>
                    <a:pt x="727760" y="144795"/>
                    <a:pt x="714129" y="136849"/>
                  </a:cubicBezTo>
                  <a:cubicBezTo>
                    <a:pt x="711618" y="135404"/>
                    <a:pt x="714129" y="131431"/>
                    <a:pt x="716640" y="132876"/>
                  </a:cubicBezTo>
                  <a:close/>
                  <a:moveTo>
                    <a:pt x="416248" y="116272"/>
                  </a:moveTo>
                  <a:cubicBezTo>
                    <a:pt x="434559" y="119135"/>
                    <a:pt x="453948" y="116630"/>
                    <a:pt x="472618" y="119493"/>
                  </a:cubicBezTo>
                  <a:cubicBezTo>
                    <a:pt x="492366" y="123071"/>
                    <a:pt x="511754" y="127724"/>
                    <a:pt x="530784" y="133450"/>
                  </a:cubicBezTo>
                  <a:cubicBezTo>
                    <a:pt x="549813" y="139176"/>
                    <a:pt x="568484" y="145260"/>
                    <a:pt x="587154" y="151702"/>
                  </a:cubicBezTo>
                  <a:cubicBezTo>
                    <a:pt x="603670" y="157786"/>
                    <a:pt x="617673" y="167448"/>
                    <a:pt x="632753" y="176037"/>
                  </a:cubicBezTo>
                  <a:cubicBezTo>
                    <a:pt x="633471" y="176037"/>
                    <a:pt x="632753" y="177111"/>
                    <a:pt x="632394" y="176753"/>
                  </a:cubicBezTo>
                  <a:cubicBezTo>
                    <a:pt x="615878" y="169596"/>
                    <a:pt x="600080" y="159575"/>
                    <a:pt x="582846" y="154207"/>
                  </a:cubicBezTo>
                  <a:cubicBezTo>
                    <a:pt x="573869" y="151344"/>
                    <a:pt x="564893" y="146691"/>
                    <a:pt x="555558" y="144544"/>
                  </a:cubicBezTo>
                  <a:cubicBezTo>
                    <a:pt x="546582" y="142397"/>
                    <a:pt x="538324" y="139892"/>
                    <a:pt x="529707" y="137386"/>
                  </a:cubicBezTo>
                  <a:cubicBezTo>
                    <a:pt x="509600" y="131660"/>
                    <a:pt x="488775" y="125577"/>
                    <a:pt x="467951" y="123787"/>
                  </a:cubicBezTo>
                  <a:cubicBezTo>
                    <a:pt x="450716" y="121640"/>
                    <a:pt x="432764" y="123787"/>
                    <a:pt x="415530" y="121282"/>
                  </a:cubicBezTo>
                  <a:cubicBezTo>
                    <a:pt x="411580" y="120566"/>
                    <a:pt x="412657" y="115556"/>
                    <a:pt x="416248" y="116272"/>
                  </a:cubicBezTo>
                  <a:close/>
                  <a:moveTo>
                    <a:pt x="162039" y="112600"/>
                  </a:moveTo>
                  <a:cubicBezTo>
                    <a:pt x="163487" y="110794"/>
                    <a:pt x="166743" y="112961"/>
                    <a:pt x="165658" y="115128"/>
                  </a:cubicBezTo>
                  <a:cubicBezTo>
                    <a:pt x="150460" y="138601"/>
                    <a:pt x="134177" y="160992"/>
                    <a:pt x="120426" y="185549"/>
                  </a:cubicBezTo>
                  <a:cubicBezTo>
                    <a:pt x="119703" y="186633"/>
                    <a:pt x="117893" y="185910"/>
                    <a:pt x="118617" y="184466"/>
                  </a:cubicBezTo>
                  <a:cubicBezTo>
                    <a:pt x="130920" y="159909"/>
                    <a:pt x="146480" y="135712"/>
                    <a:pt x="162039" y="112600"/>
                  </a:cubicBezTo>
                  <a:close/>
                  <a:moveTo>
                    <a:pt x="191196" y="91092"/>
                  </a:moveTo>
                  <a:cubicBezTo>
                    <a:pt x="192625" y="88569"/>
                    <a:pt x="196911" y="90731"/>
                    <a:pt x="195125" y="93254"/>
                  </a:cubicBezTo>
                  <a:cubicBezTo>
                    <a:pt x="181909" y="113077"/>
                    <a:pt x="167979" y="132538"/>
                    <a:pt x="156906" y="153442"/>
                  </a:cubicBezTo>
                  <a:cubicBezTo>
                    <a:pt x="156191" y="154883"/>
                    <a:pt x="154405" y="153442"/>
                    <a:pt x="155120" y="152361"/>
                  </a:cubicBezTo>
                  <a:cubicBezTo>
                    <a:pt x="160835" y="141188"/>
                    <a:pt x="167264" y="130376"/>
                    <a:pt x="173694" y="119564"/>
                  </a:cubicBezTo>
                  <a:cubicBezTo>
                    <a:pt x="179766" y="110193"/>
                    <a:pt x="184409" y="99742"/>
                    <a:pt x="191196" y="91092"/>
                  </a:cubicBezTo>
                  <a:close/>
                  <a:moveTo>
                    <a:pt x="220156" y="85920"/>
                  </a:moveTo>
                  <a:cubicBezTo>
                    <a:pt x="220933" y="86685"/>
                    <a:pt x="221207" y="87944"/>
                    <a:pt x="220111" y="88844"/>
                  </a:cubicBezTo>
                  <a:cubicBezTo>
                    <a:pt x="204399" y="103237"/>
                    <a:pt x="191976" y="119070"/>
                    <a:pt x="179553" y="135982"/>
                  </a:cubicBezTo>
                  <a:cubicBezTo>
                    <a:pt x="178823" y="137421"/>
                    <a:pt x="176630" y="135982"/>
                    <a:pt x="177361" y="134902"/>
                  </a:cubicBezTo>
                  <a:cubicBezTo>
                    <a:pt x="189053" y="117630"/>
                    <a:pt x="200745" y="99279"/>
                    <a:pt x="217188" y="85965"/>
                  </a:cubicBezTo>
                  <a:cubicBezTo>
                    <a:pt x="218101" y="84885"/>
                    <a:pt x="219380" y="85155"/>
                    <a:pt x="220156" y="85920"/>
                  </a:cubicBezTo>
                  <a:close/>
                  <a:moveTo>
                    <a:pt x="241149" y="78022"/>
                  </a:moveTo>
                  <a:cubicBezTo>
                    <a:pt x="242926" y="75869"/>
                    <a:pt x="246125" y="79098"/>
                    <a:pt x="244348" y="81251"/>
                  </a:cubicBezTo>
                  <a:cubicBezTo>
                    <a:pt x="230131" y="96680"/>
                    <a:pt x="215560" y="111750"/>
                    <a:pt x="201343" y="126821"/>
                  </a:cubicBezTo>
                  <a:cubicBezTo>
                    <a:pt x="200277" y="127897"/>
                    <a:pt x="198855" y="126821"/>
                    <a:pt x="199566" y="125744"/>
                  </a:cubicBezTo>
                  <a:cubicBezTo>
                    <a:pt x="212005" y="108880"/>
                    <a:pt x="227288" y="93451"/>
                    <a:pt x="241149" y="78022"/>
                  </a:cubicBezTo>
                  <a:close/>
                  <a:moveTo>
                    <a:pt x="270499" y="60706"/>
                  </a:moveTo>
                  <a:cubicBezTo>
                    <a:pt x="271458" y="61473"/>
                    <a:pt x="271824" y="62916"/>
                    <a:pt x="270545" y="64179"/>
                  </a:cubicBezTo>
                  <a:cubicBezTo>
                    <a:pt x="262504" y="73920"/>
                    <a:pt x="255195" y="84022"/>
                    <a:pt x="247155" y="93764"/>
                  </a:cubicBezTo>
                  <a:cubicBezTo>
                    <a:pt x="239845" y="102423"/>
                    <a:pt x="233267" y="112886"/>
                    <a:pt x="224861" y="120824"/>
                  </a:cubicBezTo>
                  <a:cubicBezTo>
                    <a:pt x="224130" y="121545"/>
                    <a:pt x="222668" y="120102"/>
                    <a:pt x="223399" y="119380"/>
                  </a:cubicBezTo>
                  <a:cubicBezTo>
                    <a:pt x="232170" y="110721"/>
                    <a:pt x="239114" y="98454"/>
                    <a:pt x="246789" y="88713"/>
                  </a:cubicBezTo>
                  <a:cubicBezTo>
                    <a:pt x="253733" y="79693"/>
                    <a:pt x="259946" y="70312"/>
                    <a:pt x="266890" y="61292"/>
                  </a:cubicBezTo>
                  <a:cubicBezTo>
                    <a:pt x="267986" y="59849"/>
                    <a:pt x="269540" y="59939"/>
                    <a:pt x="270499" y="60706"/>
                  </a:cubicBezTo>
                  <a:close/>
                  <a:moveTo>
                    <a:pt x="456170" y="34101"/>
                  </a:moveTo>
                  <a:cubicBezTo>
                    <a:pt x="423615" y="33427"/>
                    <a:pt x="391014" y="35404"/>
                    <a:pt x="358953" y="39358"/>
                  </a:cubicBezTo>
                  <a:cubicBezTo>
                    <a:pt x="328333" y="43313"/>
                    <a:pt x="297353" y="47986"/>
                    <a:pt x="267454" y="56613"/>
                  </a:cubicBezTo>
                  <a:cubicBezTo>
                    <a:pt x="237555" y="65241"/>
                    <a:pt x="208736" y="77823"/>
                    <a:pt x="180998" y="92561"/>
                  </a:cubicBezTo>
                  <a:cubicBezTo>
                    <a:pt x="153621" y="106941"/>
                    <a:pt x="129485" y="123836"/>
                    <a:pt x="104989" y="141810"/>
                  </a:cubicBezTo>
                  <a:cubicBezTo>
                    <a:pt x="81574" y="159065"/>
                    <a:pt x="54197" y="173085"/>
                    <a:pt x="34384" y="194294"/>
                  </a:cubicBezTo>
                  <a:cubicBezTo>
                    <a:pt x="44110" y="201484"/>
                    <a:pt x="50955" y="211909"/>
                    <a:pt x="60321" y="220177"/>
                  </a:cubicBezTo>
                  <a:cubicBezTo>
                    <a:pt x="66805" y="225929"/>
                    <a:pt x="73649" y="231321"/>
                    <a:pt x="80494" y="236713"/>
                  </a:cubicBezTo>
                  <a:cubicBezTo>
                    <a:pt x="81214" y="237073"/>
                    <a:pt x="81574" y="237432"/>
                    <a:pt x="81934" y="237792"/>
                  </a:cubicBezTo>
                  <a:cubicBezTo>
                    <a:pt x="93102" y="225929"/>
                    <a:pt x="104269" y="214785"/>
                    <a:pt x="116517" y="204360"/>
                  </a:cubicBezTo>
                  <a:cubicBezTo>
                    <a:pt x="137410" y="186745"/>
                    <a:pt x="161185" y="173444"/>
                    <a:pt x="184601" y="159784"/>
                  </a:cubicBezTo>
                  <a:cubicBezTo>
                    <a:pt x="210177" y="144686"/>
                    <a:pt x="236834" y="132104"/>
                    <a:pt x="264572" y="121679"/>
                  </a:cubicBezTo>
                  <a:cubicBezTo>
                    <a:pt x="293030" y="111614"/>
                    <a:pt x="321849" y="101908"/>
                    <a:pt x="351748" y="98673"/>
                  </a:cubicBezTo>
                  <a:cubicBezTo>
                    <a:pt x="383088" y="95078"/>
                    <a:pt x="415149" y="97235"/>
                    <a:pt x="446129" y="100830"/>
                  </a:cubicBezTo>
                  <a:cubicBezTo>
                    <a:pt x="507008" y="107660"/>
                    <a:pt x="563925" y="125993"/>
                    <a:pt x="619401" y="151157"/>
                  </a:cubicBezTo>
                  <a:cubicBezTo>
                    <a:pt x="646778" y="163738"/>
                    <a:pt x="673796" y="177399"/>
                    <a:pt x="697931" y="195013"/>
                  </a:cubicBezTo>
                  <a:cubicBezTo>
                    <a:pt x="709819" y="203282"/>
                    <a:pt x="721346" y="212628"/>
                    <a:pt x="731433" y="223053"/>
                  </a:cubicBezTo>
                  <a:cubicBezTo>
                    <a:pt x="735755" y="227726"/>
                    <a:pt x="740438" y="232399"/>
                    <a:pt x="744041" y="237432"/>
                  </a:cubicBezTo>
                  <a:cubicBezTo>
                    <a:pt x="745121" y="238870"/>
                    <a:pt x="746562" y="241746"/>
                    <a:pt x="747643" y="243543"/>
                  </a:cubicBezTo>
                  <a:cubicBezTo>
                    <a:pt x="757369" y="236354"/>
                    <a:pt x="766735" y="228086"/>
                    <a:pt x="775381" y="220177"/>
                  </a:cubicBezTo>
                  <a:cubicBezTo>
                    <a:pt x="781865" y="213347"/>
                    <a:pt x="788349" y="203641"/>
                    <a:pt x="796635" y="198608"/>
                  </a:cubicBezTo>
                  <a:cubicBezTo>
                    <a:pt x="790150" y="182072"/>
                    <a:pt x="775021" y="167693"/>
                    <a:pt x="762413" y="156189"/>
                  </a:cubicBezTo>
                  <a:cubicBezTo>
                    <a:pt x="748364" y="143248"/>
                    <a:pt x="732513" y="131745"/>
                    <a:pt x="717384" y="120241"/>
                  </a:cubicBezTo>
                  <a:cubicBezTo>
                    <a:pt x="693248" y="102267"/>
                    <a:pt x="668032" y="83934"/>
                    <a:pt x="639934" y="72431"/>
                  </a:cubicBezTo>
                  <a:cubicBezTo>
                    <a:pt x="611836" y="60927"/>
                    <a:pt x="583017" y="50862"/>
                    <a:pt x="553118" y="44751"/>
                  </a:cubicBezTo>
                  <a:cubicBezTo>
                    <a:pt x="521237" y="38100"/>
                    <a:pt x="488726" y="34775"/>
                    <a:pt x="456170" y="34101"/>
                  </a:cubicBezTo>
                  <a:close/>
                  <a:moveTo>
                    <a:pt x="427937" y="23496"/>
                  </a:moveTo>
                  <a:cubicBezTo>
                    <a:pt x="459277" y="22912"/>
                    <a:pt x="490618" y="24440"/>
                    <a:pt x="522138" y="28574"/>
                  </a:cubicBezTo>
                  <a:cubicBezTo>
                    <a:pt x="579775" y="36123"/>
                    <a:pt x="638853" y="54457"/>
                    <a:pt x="687484" y="86450"/>
                  </a:cubicBezTo>
                  <a:cubicBezTo>
                    <a:pt x="711620" y="102267"/>
                    <a:pt x="734315" y="120241"/>
                    <a:pt x="756289" y="138215"/>
                  </a:cubicBezTo>
                  <a:cubicBezTo>
                    <a:pt x="767456" y="147921"/>
                    <a:pt x="777542" y="158706"/>
                    <a:pt x="786548" y="170209"/>
                  </a:cubicBezTo>
                  <a:cubicBezTo>
                    <a:pt x="793753" y="179556"/>
                    <a:pt x="800597" y="188543"/>
                    <a:pt x="803839" y="199687"/>
                  </a:cubicBezTo>
                  <a:cubicBezTo>
                    <a:pt x="804920" y="202563"/>
                    <a:pt x="801318" y="204360"/>
                    <a:pt x="799156" y="202922"/>
                  </a:cubicBezTo>
                  <a:cubicBezTo>
                    <a:pt x="791952" y="210831"/>
                    <a:pt x="785828" y="220177"/>
                    <a:pt x="778263" y="228086"/>
                  </a:cubicBezTo>
                  <a:cubicBezTo>
                    <a:pt x="769617" y="236713"/>
                    <a:pt x="760972" y="245341"/>
                    <a:pt x="750885" y="252890"/>
                  </a:cubicBezTo>
                  <a:cubicBezTo>
                    <a:pt x="746923" y="256485"/>
                    <a:pt x="741159" y="251092"/>
                    <a:pt x="742960" y="247498"/>
                  </a:cubicBezTo>
                  <a:cubicBezTo>
                    <a:pt x="740438" y="244981"/>
                    <a:pt x="737917" y="241386"/>
                    <a:pt x="735755" y="239230"/>
                  </a:cubicBezTo>
                  <a:cubicBezTo>
                    <a:pt x="692167" y="194654"/>
                    <a:pt x="635251" y="166974"/>
                    <a:pt x="578334" y="144686"/>
                  </a:cubicBezTo>
                  <a:cubicBezTo>
                    <a:pt x="518896" y="121320"/>
                    <a:pt x="456936" y="109098"/>
                    <a:pt x="393175" y="108019"/>
                  </a:cubicBezTo>
                  <a:cubicBezTo>
                    <a:pt x="329774" y="106941"/>
                    <a:pt x="268174" y="128509"/>
                    <a:pt x="212699" y="157987"/>
                  </a:cubicBezTo>
                  <a:cubicBezTo>
                    <a:pt x="187843" y="171288"/>
                    <a:pt x="162626" y="185667"/>
                    <a:pt x="139572" y="202203"/>
                  </a:cubicBezTo>
                  <a:cubicBezTo>
                    <a:pt x="121920" y="214785"/>
                    <a:pt x="106070" y="230243"/>
                    <a:pt x="91661" y="246060"/>
                  </a:cubicBezTo>
                  <a:cubicBezTo>
                    <a:pt x="92381" y="246779"/>
                    <a:pt x="93102" y="247138"/>
                    <a:pt x="93822" y="247498"/>
                  </a:cubicBezTo>
                  <a:cubicBezTo>
                    <a:pt x="95263" y="248576"/>
                    <a:pt x="94903" y="251811"/>
                    <a:pt x="92741" y="251452"/>
                  </a:cubicBezTo>
                  <a:cubicBezTo>
                    <a:pt x="90940" y="251092"/>
                    <a:pt x="89139" y="250373"/>
                    <a:pt x="87698" y="249655"/>
                  </a:cubicBezTo>
                  <a:cubicBezTo>
                    <a:pt x="84096" y="251092"/>
                    <a:pt x="80133" y="248576"/>
                    <a:pt x="79413" y="244622"/>
                  </a:cubicBezTo>
                  <a:cubicBezTo>
                    <a:pt x="72568" y="240668"/>
                    <a:pt x="66084" y="236354"/>
                    <a:pt x="59600" y="231681"/>
                  </a:cubicBezTo>
                  <a:cubicBezTo>
                    <a:pt x="47712" y="222334"/>
                    <a:pt x="39067" y="209393"/>
                    <a:pt x="26098" y="201484"/>
                  </a:cubicBezTo>
                  <a:cubicBezTo>
                    <a:pt x="24297" y="200046"/>
                    <a:pt x="23577" y="197889"/>
                    <a:pt x="23937" y="195732"/>
                  </a:cubicBezTo>
                  <a:cubicBezTo>
                    <a:pt x="22136" y="193575"/>
                    <a:pt x="21055" y="189621"/>
                    <a:pt x="23577" y="186745"/>
                  </a:cubicBezTo>
                  <a:cubicBezTo>
                    <a:pt x="40868" y="165895"/>
                    <a:pt x="67525" y="152235"/>
                    <a:pt x="89499" y="136777"/>
                  </a:cubicBezTo>
                  <a:cubicBezTo>
                    <a:pt x="113275" y="119882"/>
                    <a:pt x="136329" y="102267"/>
                    <a:pt x="161906" y="88248"/>
                  </a:cubicBezTo>
                  <a:cubicBezTo>
                    <a:pt x="187843" y="74228"/>
                    <a:pt x="214860" y="60927"/>
                    <a:pt x="242958" y="51581"/>
                  </a:cubicBezTo>
                  <a:cubicBezTo>
                    <a:pt x="272857" y="41875"/>
                    <a:pt x="303117" y="35764"/>
                    <a:pt x="333737" y="31090"/>
                  </a:cubicBezTo>
                  <a:cubicBezTo>
                    <a:pt x="365257" y="26777"/>
                    <a:pt x="396597" y="24080"/>
                    <a:pt x="427937" y="23496"/>
                  </a:cubicBezTo>
                  <a:close/>
                  <a:moveTo>
                    <a:pt x="437702" y="9941"/>
                  </a:moveTo>
                  <a:cubicBezTo>
                    <a:pt x="458628" y="10315"/>
                    <a:pt x="480276" y="10688"/>
                    <a:pt x="501563" y="12182"/>
                  </a:cubicBezTo>
                  <a:cubicBezTo>
                    <a:pt x="519964" y="14050"/>
                    <a:pt x="536921" y="18906"/>
                    <a:pt x="554961" y="23015"/>
                  </a:cubicBezTo>
                  <a:cubicBezTo>
                    <a:pt x="555682" y="23015"/>
                    <a:pt x="555682" y="24135"/>
                    <a:pt x="554961" y="24135"/>
                  </a:cubicBezTo>
                  <a:cubicBezTo>
                    <a:pt x="535839" y="23015"/>
                    <a:pt x="517438" y="17038"/>
                    <a:pt x="497955" y="16665"/>
                  </a:cubicBezTo>
                  <a:cubicBezTo>
                    <a:pt x="477750" y="15917"/>
                    <a:pt x="457907" y="15170"/>
                    <a:pt x="437702" y="15170"/>
                  </a:cubicBezTo>
                  <a:cubicBezTo>
                    <a:pt x="417137" y="14797"/>
                    <a:pt x="396571" y="14423"/>
                    <a:pt x="376367" y="17038"/>
                  </a:cubicBezTo>
                  <a:cubicBezTo>
                    <a:pt x="355801" y="19279"/>
                    <a:pt x="335236" y="23388"/>
                    <a:pt x="314671" y="27123"/>
                  </a:cubicBezTo>
                  <a:cubicBezTo>
                    <a:pt x="311423" y="27870"/>
                    <a:pt x="309980" y="23015"/>
                    <a:pt x="313227" y="22267"/>
                  </a:cubicBezTo>
                  <a:cubicBezTo>
                    <a:pt x="354719" y="13676"/>
                    <a:pt x="395489" y="9194"/>
                    <a:pt x="437702" y="9941"/>
                  </a:cubicBezTo>
                  <a:close/>
                  <a:moveTo>
                    <a:pt x="409095" y="30"/>
                  </a:moveTo>
                  <a:cubicBezTo>
                    <a:pt x="435664" y="-331"/>
                    <a:pt x="462232" y="2555"/>
                    <a:pt x="488801" y="3998"/>
                  </a:cubicBezTo>
                  <a:cubicBezTo>
                    <a:pt x="490596" y="3998"/>
                    <a:pt x="490596" y="6524"/>
                    <a:pt x="488801" y="6524"/>
                  </a:cubicBezTo>
                  <a:cubicBezTo>
                    <a:pt x="460796" y="7606"/>
                    <a:pt x="433151" y="3998"/>
                    <a:pt x="405146" y="5081"/>
                  </a:cubicBezTo>
                  <a:cubicBezTo>
                    <a:pt x="391143" y="5802"/>
                    <a:pt x="376782" y="6885"/>
                    <a:pt x="362780" y="9050"/>
                  </a:cubicBezTo>
                  <a:cubicBezTo>
                    <a:pt x="352368" y="10854"/>
                    <a:pt x="342674" y="14822"/>
                    <a:pt x="332621" y="15183"/>
                  </a:cubicBezTo>
                  <a:cubicBezTo>
                    <a:pt x="329030" y="15183"/>
                    <a:pt x="329030" y="9771"/>
                    <a:pt x="332621" y="9771"/>
                  </a:cubicBezTo>
                  <a:cubicBezTo>
                    <a:pt x="345905" y="9050"/>
                    <a:pt x="358471" y="3998"/>
                    <a:pt x="371755" y="2555"/>
                  </a:cubicBezTo>
                  <a:cubicBezTo>
                    <a:pt x="384322" y="1112"/>
                    <a:pt x="396888" y="391"/>
                    <a:pt x="409095" y="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55315492-2C9A-AE49-8C65-A635E60001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9491324">
              <a:off x="4946879" y="6349779"/>
              <a:ext cx="703888" cy="739558"/>
            </a:xfrm>
            <a:custGeom>
              <a:avLst/>
              <a:gdLst>
                <a:gd name="connsiteX0" fmla="*/ 591352 w 775906"/>
                <a:gd name="connsiteY0" fmla="*/ 709736 h 815226"/>
                <a:gd name="connsiteX1" fmla="*/ 661347 w 775906"/>
                <a:gd name="connsiteY1" fmla="*/ 716062 h 815226"/>
                <a:gd name="connsiteX2" fmla="*/ 663872 w 775906"/>
                <a:gd name="connsiteY2" fmla="*/ 720899 h 815226"/>
                <a:gd name="connsiteX3" fmla="*/ 589188 w 775906"/>
                <a:gd name="connsiteY3" fmla="*/ 712341 h 815226"/>
                <a:gd name="connsiteX4" fmla="*/ 591352 w 775906"/>
                <a:gd name="connsiteY4" fmla="*/ 709736 h 815226"/>
                <a:gd name="connsiteX5" fmla="*/ 612833 w 775906"/>
                <a:gd name="connsiteY5" fmla="*/ 707788 h 815226"/>
                <a:gd name="connsiteX6" fmla="*/ 627850 w 775906"/>
                <a:gd name="connsiteY6" fmla="*/ 711237 h 815226"/>
                <a:gd name="connsiteX7" fmla="*/ 645728 w 775906"/>
                <a:gd name="connsiteY7" fmla="*/ 710854 h 815226"/>
                <a:gd name="connsiteX8" fmla="*/ 645728 w 775906"/>
                <a:gd name="connsiteY8" fmla="*/ 716984 h 815226"/>
                <a:gd name="connsiteX9" fmla="*/ 611760 w 775906"/>
                <a:gd name="connsiteY9" fmla="*/ 710471 h 815226"/>
                <a:gd name="connsiteX10" fmla="*/ 612833 w 775906"/>
                <a:gd name="connsiteY10" fmla="*/ 707788 h 815226"/>
                <a:gd name="connsiteX11" fmla="*/ 568410 w 775906"/>
                <a:gd name="connsiteY11" fmla="*/ 700563 h 815226"/>
                <a:gd name="connsiteX12" fmla="*/ 627683 w 775906"/>
                <a:gd name="connsiteY12" fmla="*/ 735274 h 815226"/>
                <a:gd name="connsiteX13" fmla="*/ 683703 w 775906"/>
                <a:gd name="connsiteY13" fmla="*/ 711159 h 815226"/>
                <a:gd name="connsiteX14" fmla="*/ 688040 w 775906"/>
                <a:gd name="connsiteY14" fmla="*/ 715909 h 815226"/>
                <a:gd name="connsiteX15" fmla="*/ 620816 w 775906"/>
                <a:gd name="connsiteY15" fmla="*/ 740390 h 815226"/>
                <a:gd name="connsiteX16" fmla="*/ 566603 w 775906"/>
                <a:gd name="connsiteY16" fmla="*/ 701659 h 815226"/>
                <a:gd name="connsiteX17" fmla="*/ 568410 w 775906"/>
                <a:gd name="connsiteY17" fmla="*/ 700563 h 815226"/>
                <a:gd name="connsiteX18" fmla="*/ 423941 w 775906"/>
                <a:gd name="connsiteY18" fmla="*/ 633498 h 815226"/>
                <a:gd name="connsiteX19" fmla="*/ 476552 w 775906"/>
                <a:gd name="connsiteY19" fmla="*/ 658545 h 815226"/>
                <a:gd name="connsiteX20" fmla="*/ 474029 w 775906"/>
                <a:gd name="connsiteY20" fmla="*/ 662778 h 815226"/>
                <a:gd name="connsiteX21" fmla="*/ 422499 w 775906"/>
                <a:gd name="connsiteY21" fmla="*/ 635967 h 815226"/>
                <a:gd name="connsiteX22" fmla="*/ 423941 w 775906"/>
                <a:gd name="connsiteY22" fmla="*/ 633498 h 815226"/>
                <a:gd name="connsiteX23" fmla="*/ 401346 w 775906"/>
                <a:gd name="connsiteY23" fmla="*/ 611281 h 815226"/>
                <a:gd name="connsiteX24" fmla="*/ 438315 w 775906"/>
                <a:gd name="connsiteY24" fmla="*/ 629482 h 815226"/>
                <a:gd name="connsiteX25" fmla="*/ 478513 w 775906"/>
                <a:gd name="connsiteY25" fmla="*/ 650181 h 815226"/>
                <a:gd name="connsiteX26" fmla="*/ 475642 w 775906"/>
                <a:gd name="connsiteY26" fmla="*/ 654464 h 815226"/>
                <a:gd name="connsiteX27" fmla="*/ 435802 w 775906"/>
                <a:gd name="connsiteY27" fmla="*/ 633408 h 815226"/>
                <a:gd name="connsiteX28" fmla="*/ 400270 w 775906"/>
                <a:gd name="connsiteY28" fmla="*/ 613065 h 815226"/>
                <a:gd name="connsiteX29" fmla="*/ 401346 w 775906"/>
                <a:gd name="connsiteY29" fmla="*/ 611281 h 815226"/>
                <a:gd name="connsiteX30" fmla="*/ 634383 w 775906"/>
                <a:gd name="connsiteY30" fmla="*/ 592177 h 815226"/>
                <a:gd name="connsiteX31" fmla="*/ 565012 w 775906"/>
                <a:gd name="connsiteY31" fmla="*/ 621772 h 815226"/>
                <a:gd name="connsiteX32" fmla="*/ 572201 w 775906"/>
                <a:gd name="connsiteY32" fmla="*/ 726439 h 815226"/>
                <a:gd name="connsiteX33" fmla="*/ 656668 w 775906"/>
                <a:gd name="connsiteY33" fmla="*/ 747372 h 815226"/>
                <a:gd name="connsiteX34" fmla="*/ 712739 w 775906"/>
                <a:gd name="connsiteY34" fmla="*/ 677354 h 815226"/>
                <a:gd name="connsiteX35" fmla="*/ 666372 w 775906"/>
                <a:gd name="connsiteY35" fmla="*/ 598673 h 815226"/>
                <a:gd name="connsiteX36" fmla="*/ 634383 w 775906"/>
                <a:gd name="connsiteY36" fmla="*/ 592177 h 815226"/>
                <a:gd name="connsiteX37" fmla="*/ 485730 w 775906"/>
                <a:gd name="connsiteY37" fmla="*/ 591412 h 815226"/>
                <a:gd name="connsiteX38" fmla="*/ 488244 w 775906"/>
                <a:gd name="connsiteY38" fmla="*/ 593264 h 815226"/>
                <a:gd name="connsiteX39" fmla="*/ 466340 w 775906"/>
                <a:gd name="connsiteY39" fmla="*/ 609192 h 815226"/>
                <a:gd name="connsiteX40" fmla="*/ 462750 w 775906"/>
                <a:gd name="connsiteY40" fmla="*/ 605117 h 815226"/>
                <a:gd name="connsiteX41" fmla="*/ 485730 w 775906"/>
                <a:gd name="connsiteY41" fmla="*/ 591412 h 815226"/>
                <a:gd name="connsiteX42" fmla="*/ 473710 w 775906"/>
                <a:gd name="connsiteY42" fmla="*/ 587847 h 815226"/>
                <a:gd name="connsiteX43" fmla="*/ 475163 w 775906"/>
                <a:gd name="connsiteY43" fmla="*/ 589302 h 815226"/>
                <a:gd name="connsiteX44" fmla="*/ 460264 w 775906"/>
                <a:gd name="connsiteY44" fmla="*/ 598033 h 815226"/>
                <a:gd name="connsiteX45" fmla="*/ 451179 w 775906"/>
                <a:gd name="connsiteY45" fmla="*/ 602762 h 815226"/>
                <a:gd name="connsiteX46" fmla="*/ 448272 w 775906"/>
                <a:gd name="connsiteY46" fmla="*/ 603490 h 815226"/>
                <a:gd name="connsiteX47" fmla="*/ 447908 w 775906"/>
                <a:gd name="connsiteY47" fmla="*/ 603126 h 815226"/>
                <a:gd name="connsiteX48" fmla="*/ 446818 w 775906"/>
                <a:gd name="connsiteY48" fmla="*/ 601307 h 815226"/>
                <a:gd name="connsiteX49" fmla="*/ 454086 w 775906"/>
                <a:gd name="connsiteY49" fmla="*/ 596578 h 815226"/>
                <a:gd name="connsiteX50" fmla="*/ 473710 w 775906"/>
                <a:gd name="connsiteY50" fmla="*/ 587847 h 815226"/>
                <a:gd name="connsiteX51" fmla="*/ 467344 w 775906"/>
                <a:gd name="connsiteY51" fmla="*/ 579186 h 815226"/>
                <a:gd name="connsiteX52" fmla="*/ 468805 w 775906"/>
                <a:gd name="connsiteY52" fmla="*/ 581765 h 815226"/>
                <a:gd name="connsiteX53" fmla="*/ 445802 w 775906"/>
                <a:gd name="connsiteY53" fmla="*/ 593927 h 815226"/>
                <a:gd name="connsiteX54" fmla="*/ 437769 w 775906"/>
                <a:gd name="connsiteY54" fmla="*/ 597981 h 815226"/>
                <a:gd name="connsiteX55" fmla="*/ 435944 w 775906"/>
                <a:gd name="connsiteY55" fmla="*/ 598718 h 815226"/>
                <a:gd name="connsiteX56" fmla="*/ 434118 w 775906"/>
                <a:gd name="connsiteY56" fmla="*/ 596138 h 815226"/>
                <a:gd name="connsiteX57" fmla="*/ 442516 w 775906"/>
                <a:gd name="connsiteY57" fmla="*/ 590242 h 815226"/>
                <a:gd name="connsiteX58" fmla="*/ 467344 w 775906"/>
                <a:gd name="connsiteY58" fmla="*/ 579186 h 815226"/>
                <a:gd name="connsiteX59" fmla="*/ 452005 w 775906"/>
                <a:gd name="connsiteY59" fmla="*/ 574779 h 815226"/>
                <a:gd name="connsiteX60" fmla="*/ 453813 w 775906"/>
                <a:gd name="connsiteY60" fmla="*/ 577676 h 815226"/>
                <a:gd name="connsiteX61" fmla="*/ 426337 w 775906"/>
                <a:gd name="connsiteY61" fmla="*/ 592158 h 815226"/>
                <a:gd name="connsiteX62" fmla="*/ 424891 w 775906"/>
                <a:gd name="connsiteY62" fmla="*/ 593968 h 815226"/>
                <a:gd name="connsiteX63" fmla="*/ 421276 w 775906"/>
                <a:gd name="connsiteY63" fmla="*/ 593244 h 815226"/>
                <a:gd name="connsiteX64" fmla="*/ 421999 w 775906"/>
                <a:gd name="connsiteY64" fmla="*/ 588899 h 815226"/>
                <a:gd name="connsiteX65" fmla="*/ 452005 w 775906"/>
                <a:gd name="connsiteY65" fmla="*/ 574779 h 815226"/>
                <a:gd name="connsiteX66" fmla="*/ 636416 w 775906"/>
                <a:gd name="connsiteY66" fmla="*/ 571001 h 815226"/>
                <a:gd name="connsiteX67" fmla="*/ 666372 w 775906"/>
                <a:gd name="connsiteY67" fmla="*/ 574492 h 815226"/>
                <a:gd name="connsiteX68" fmla="*/ 735024 w 775906"/>
                <a:gd name="connsiteY68" fmla="*/ 673023 h 815226"/>
                <a:gd name="connsiteX69" fmla="*/ 732149 w 775906"/>
                <a:gd name="connsiteY69" fmla="*/ 679880 h 815226"/>
                <a:gd name="connsiteX70" fmla="*/ 730711 w 775906"/>
                <a:gd name="connsiteY70" fmla="*/ 694678 h 815226"/>
                <a:gd name="connsiteX71" fmla="*/ 651276 w 775906"/>
                <a:gd name="connsiteY71" fmla="*/ 767584 h 815226"/>
                <a:gd name="connsiteX72" fmla="*/ 550635 w 775906"/>
                <a:gd name="connsiteY72" fmla="*/ 729687 h 815226"/>
                <a:gd name="connsiteX73" fmla="*/ 544165 w 775906"/>
                <a:gd name="connsiteY73" fmla="*/ 718499 h 815226"/>
                <a:gd name="connsiteX74" fmla="*/ 535539 w 775906"/>
                <a:gd name="connsiteY74" fmla="*/ 704784 h 815226"/>
                <a:gd name="connsiteX75" fmla="*/ 531585 w 775906"/>
                <a:gd name="connsiteY75" fmla="*/ 645954 h 815226"/>
                <a:gd name="connsiteX76" fmla="*/ 550994 w 775906"/>
                <a:gd name="connsiteY76" fmla="*/ 607696 h 815226"/>
                <a:gd name="connsiteX77" fmla="*/ 636416 w 775906"/>
                <a:gd name="connsiteY77" fmla="*/ 571001 h 815226"/>
                <a:gd name="connsiteX78" fmla="*/ 437293 w 775906"/>
                <a:gd name="connsiteY78" fmla="*/ 568816 h 815226"/>
                <a:gd name="connsiteX79" fmla="*/ 438704 w 775906"/>
                <a:gd name="connsiteY79" fmla="*/ 571039 h 815226"/>
                <a:gd name="connsiteX80" fmla="*/ 423182 w 775906"/>
                <a:gd name="connsiteY80" fmla="*/ 580299 h 815226"/>
                <a:gd name="connsiteX81" fmla="*/ 410835 w 775906"/>
                <a:gd name="connsiteY81" fmla="*/ 586967 h 815226"/>
                <a:gd name="connsiteX82" fmla="*/ 407307 w 775906"/>
                <a:gd name="connsiteY82" fmla="*/ 584744 h 815226"/>
                <a:gd name="connsiteX83" fmla="*/ 418596 w 775906"/>
                <a:gd name="connsiteY83" fmla="*/ 578818 h 815226"/>
                <a:gd name="connsiteX84" fmla="*/ 437293 w 775906"/>
                <a:gd name="connsiteY84" fmla="*/ 568816 h 815226"/>
                <a:gd name="connsiteX85" fmla="*/ 425704 w 775906"/>
                <a:gd name="connsiteY85" fmla="*/ 562092 h 815226"/>
                <a:gd name="connsiteX86" fmla="*/ 427164 w 775906"/>
                <a:gd name="connsiteY86" fmla="*/ 564672 h 815226"/>
                <a:gd name="connsiteX87" fmla="*/ 411099 w 775906"/>
                <a:gd name="connsiteY87" fmla="*/ 572411 h 815226"/>
                <a:gd name="connsiteX88" fmla="*/ 396494 w 775906"/>
                <a:gd name="connsiteY88" fmla="*/ 580518 h 815226"/>
                <a:gd name="connsiteX89" fmla="*/ 394668 w 775906"/>
                <a:gd name="connsiteY89" fmla="*/ 577201 h 815226"/>
                <a:gd name="connsiteX90" fmla="*/ 425704 w 775906"/>
                <a:gd name="connsiteY90" fmla="*/ 562092 h 815226"/>
                <a:gd name="connsiteX91" fmla="*/ 411038 w 775906"/>
                <a:gd name="connsiteY91" fmla="*/ 557698 h 815226"/>
                <a:gd name="connsiteX92" fmla="*/ 412504 w 775906"/>
                <a:gd name="connsiteY92" fmla="*/ 561383 h 815226"/>
                <a:gd name="connsiteX93" fmla="*/ 395652 w 775906"/>
                <a:gd name="connsiteY93" fmla="*/ 568754 h 815226"/>
                <a:gd name="connsiteX94" fmla="*/ 380265 w 775906"/>
                <a:gd name="connsiteY94" fmla="*/ 576125 h 815226"/>
                <a:gd name="connsiteX95" fmla="*/ 378433 w 775906"/>
                <a:gd name="connsiteY95" fmla="*/ 572439 h 815226"/>
                <a:gd name="connsiteX96" fmla="*/ 391988 w 775906"/>
                <a:gd name="connsiteY96" fmla="*/ 565806 h 815226"/>
                <a:gd name="connsiteX97" fmla="*/ 411038 w 775906"/>
                <a:gd name="connsiteY97" fmla="*/ 557698 h 815226"/>
                <a:gd name="connsiteX98" fmla="*/ 406396 w 775906"/>
                <a:gd name="connsiteY98" fmla="*/ 551358 h 815226"/>
                <a:gd name="connsiteX99" fmla="*/ 407817 w 775906"/>
                <a:gd name="connsiteY99" fmla="*/ 554335 h 815226"/>
                <a:gd name="connsiteX100" fmla="*/ 366945 w 775906"/>
                <a:gd name="connsiteY100" fmla="*/ 572195 h 815226"/>
                <a:gd name="connsiteX101" fmla="*/ 364457 w 775906"/>
                <a:gd name="connsiteY101" fmla="*/ 568474 h 815226"/>
                <a:gd name="connsiteX102" fmla="*/ 379740 w 775906"/>
                <a:gd name="connsiteY102" fmla="*/ 561032 h 815226"/>
                <a:gd name="connsiteX103" fmla="*/ 406396 w 775906"/>
                <a:gd name="connsiteY103" fmla="*/ 551358 h 815226"/>
                <a:gd name="connsiteX104" fmla="*/ 396302 w 775906"/>
                <a:gd name="connsiteY104" fmla="*/ 541458 h 815226"/>
                <a:gd name="connsiteX105" fmla="*/ 397386 w 775906"/>
                <a:gd name="connsiteY105" fmla="*/ 543680 h 815226"/>
                <a:gd name="connsiteX106" fmla="*/ 358718 w 775906"/>
                <a:gd name="connsiteY106" fmla="*/ 561460 h 815226"/>
                <a:gd name="connsiteX107" fmla="*/ 357273 w 775906"/>
                <a:gd name="connsiteY107" fmla="*/ 558127 h 815226"/>
                <a:gd name="connsiteX108" fmla="*/ 396302 w 775906"/>
                <a:gd name="connsiteY108" fmla="*/ 541458 h 815226"/>
                <a:gd name="connsiteX109" fmla="*/ 643238 w 775906"/>
                <a:gd name="connsiteY109" fmla="*/ 534328 h 815226"/>
                <a:gd name="connsiteX110" fmla="*/ 615140 w 775906"/>
                <a:gd name="connsiteY110" fmla="*/ 536846 h 815226"/>
                <a:gd name="connsiteX111" fmla="*/ 595687 w 775906"/>
                <a:gd name="connsiteY111" fmla="*/ 543681 h 815226"/>
                <a:gd name="connsiteX112" fmla="*/ 540572 w 775906"/>
                <a:gd name="connsiteY112" fmla="*/ 567785 h 815226"/>
                <a:gd name="connsiteX113" fmla="*/ 495543 w 775906"/>
                <a:gd name="connsiteY113" fmla="*/ 682185 h 815226"/>
                <a:gd name="connsiteX114" fmla="*/ 518238 w 775906"/>
                <a:gd name="connsiteY114" fmla="*/ 744422 h 815226"/>
                <a:gd name="connsiteX115" fmla="*/ 560024 w 775906"/>
                <a:gd name="connsiteY115" fmla="*/ 783634 h 815226"/>
                <a:gd name="connsiteX116" fmla="*/ 681423 w 775906"/>
                <a:gd name="connsiteY116" fmla="*/ 796945 h 815226"/>
                <a:gd name="connsiteX117" fmla="*/ 760313 w 775906"/>
                <a:gd name="connsiteY117" fmla="*/ 705929 h 815226"/>
                <a:gd name="connsiteX118" fmla="*/ 743382 w 775906"/>
                <a:gd name="connsiteY118" fmla="*/ 593327 h 815226"/>
                <a:gd name="connsiteX119" fmla="*/ 698714 w 775906"/>
                <a:gd name="connsiteY119" fmla="*/ 554474 h 815226"/>
                <a:gd name="connsiteX120" fmla="*/ 664131 w 775906"/>
                <a:gd name="connsiteY120" fmla="*/ 538285 h 815226"/>
                <a:gd name="connsiteX121" fmla="*/ 657287 w 775906"/>
                <a:gd name="connsiteY121" fmla="*/ 537206 h 815226"/>
                <a:gd name="connsiteX122" fmla="*/ 654765 w 775906"/>
                <a:gd name="connsiteY122" fmla="*/ 535407 h 815226"/>
                <a:gd name="connsiteX123" fmla="*/ 643238 w 775906"/>
                <a:gd name="connsiteY123" fmla="*/ 534328 h 815226"/>
                <a:gd name="connsiteX124" fmla="*/ 386083 w 775906"/>
                <a:gd name="connsiteY124" fmla="*/ 533838 h 815226"/>
                <a:gd name="connsiteX125" fmla="*/ 387517 w 775906"/>
                <a:gd name="connsiteY125" fmla="*/ 536308 h 815226"/>
                <a:gd name="connsiteX126" fmla="*/ 365292 w 775906"/>
                <a:gd name="connsiteY126" fmla="*/ 544775 h 815226"/>
                <a:gd name="connsiteX127" fmla="*/ 348086 w 775906"/>
                <a:gd name="connsiteY127" fmla="*/ 551477 h 815226"/>
                <a:gd name="connsiteX128" fmla="*/ 345935 w 775906"/>
                <a:gd name="connsiteY128" fmla="*/ 548655 h 815226"/>
                <a:gd name="connsiteX129" fmla="*/ 360274 w 775906"/>
                <a:gd name="connsiteY129" fmla="*/ 542305 h 815226"/>
                <a:gd name="connsiteX130" fmla="*/ 386083 w 775906"/>
                <a:gd name="connsiteY130" fmla="*/ 533838 h 815226"/>
                <a:gd name="connsiteX131" fmla="*/ 374592 w 775906"/>
                <a:gd name="connsiteY131" fmla="*/ 528741 h 815226"/>
                <a:gd name="connsiteX132" fmla="*/ 375673 w 775906"/>
                <a:gd name="connsiteY132" fmla="*/ 532362 h 815226"/>
                <a:gd name="connsiteX133" fmla="*/ 348291 w 775906"/>
                <a:gd name="connsiteY133" fmla="*/ 540690 h 815226"/>
                <a:gd name="connsiteX134" fmla="*/ 348291 w 775906"/>
                <a:gd name="connsiteY134" fmla="*/ 543948 h 815226"/>
                <a:gd name="connsiteX135" fmla="*/ 332078 w 775906"/>
                <a:gd name="connsiteY135" fmla="*/ 547931 h 815226"/>
                <a:gd name="connsiteX136" fmla="*/ 330277 w 775906"/>
                <a:gd name="connsiteY136" fmla="*/ 543224 h 815226"/>
                <a:gd name="connsiteX137" fmla="*/ 374592 w 775906"/>
                <a:gd name="connsiteY137" fmla="*/ 528741 h 815226"/>
                <a:gd name="connsiteX138" fmla="*/ 360522 w 775906"/>
                <a:gd name="connsiteY138" fmla="*/ 523604 h 815226"/>
                <a:gd name="connsiteX139" fmla="*/ 360882 w 775906"/>
                <a:gd name="connsiteY139" fmla="*/ 525351 h 815226"/>
                <a:gd name="connsiteX140" fmla="*/ 328871 w 775906"/>
                <a:gd name="connsiteY140" fmla="*/ 536875 h 815226"/>
                <a:gd name="connsiteX141" fmla="*/ 318082 w 775906"/>
                <a:gd name="connsiteY141" fmla="*/ 540368 h 815226"/>
                <a:gd name="connsiteX142" fmla="*/ 316643 w 775906"/>
                <a:gd name="connsiteY142" fmla="*/ 538272 h 815226"/>
                <a:gd name="connsiteX143" fmla="*/ 327433 w 775906"/>
                <a:gd name="connsiteY143" fmla="*/ 534082 h 815226"/>
                <a:gd name="connsiteX144" fmla="*/ 360522 w 775906"/>
                <a:gd name="connsiteY144" fmla="*/ 523604 h 815226"/>
                <a:gd name="connsiteX145" fmla="*/ 640464 w 775906"/>
                <a:gd name="connsiteY145" fmla="*/ 508667 h 815226"/>
                <a:gd name="connsiteX146" fmla="*/ 663932 w 775906"/>
                <a:gd name="connsiteY146" fmla="*/ 513413 h 815226"/>
                <a:gd name="connsiteX147" fmla="*/ 738852 w 775906"/>
                <a:gd name="connsiteY147" fmla="*/ 554566 h 815226"/>
                <a:gd name="connsiteX148" fmla="*/ 733809 w 775906"/>
                <a:gd name="connsiteY148" fmla="*/ 559300 h 815226"/>
                <a:gd name="connsiteX149" fmla="*/ 662131 w 775906"/>
                <a:gd name="connsiteY149" fmla="*/ 518511 h 815226"/>
                <a:gd name="connsiteX150" fmla="*/ 572804 w 775906"/>
                <a:gd name="connsiteY150" fmla="*/ 530165 h 815226"/>
                <a:gd name="connsiteX151" fmla="*/ 572084 w 775906"/>
                <a:gd name="connsiteY151" fmla="*/ 527616 h 815226"/>
                <a:gd name="connsiteX152" fmla="*/ 640464 w 775906"/>
                <a:gd name="connsiteY152" fmla="*/ 508667 h 815226"/>
                <a:gd name="connsiteX153" fmla="*/ 651830 w 775906"/>
                <a:gd name="connsiteY153" fmla="*/ 498368 h 815226"/>
                <a:gd name="connsiteX154" fmla="*/ 706391 w 775906"/>
                <a:gd name="connsiteY154" fmla="*/ 518115 h 815226"/>
                <a:gd name="connsiteX155" fmla="*/ 702799 w 775906"/>
                <a:gd name="connsiteY155" fmla="*/ 523538 h 815226"/>
                <a:gd name="connsiteX156" fmla="*/ 596102 w 775906"/>
                <a:gd name="connsiteY156" fmla="*/ 509439 h 815226"/>
                <a:gd name="connsiteX157" fmla="*/ 594305 w 775906"/>
                <a:gd name="connsiteY157" fmla="*/ 506547 h 815226"/>
                <a:gd name="connsiteX158" fmla="*/ 651830 w 775906"/>
                <a:gd name="connsiteY158" fmla="*/ 498368 h 815226"/>
                <a:gd name="connsiteX159" fmla="*/ 337040 w 775906"/>
                <a:gd name="connsiteY159" fmla="*/ 483603 h 815226"/>
                <a:gd name="connsiteX160" fmla="*/ 299937 w 775906"/>
                <a:gd name="connsiteY160" fmla="*/ 544401 h 815226"/>
                <a:gd name="connsiteX161" fmla="*/ 349288 w 775906"/>
                <a:gd name="connsiteY161" fmla="*/ 565266 h 815226"/>
                <a:gd name="connsiteX162" fmla="*/ 397199 w 775906"/>
                <a:gd name="connsiteY162" fmla="*/ 591888 h 815226"/>
                <a:gd name="connsiteX163" fmla="*/ 487618 w 775906"/>
                <a:gd name="connsiteY163" fmla="*/ 640094 h 815226"/>
                <a:gd name="connsiteX164" fmla="*/ 514275 w 775906"/>
                <a:gd name="connsiteY164" fmla="*/ 577138 h 815226"/>
                <a:gd name="connsiteX165" fmla="*/ 462762 w 775906"/>
                <a:gd name="connsiteY165" fmla="*/ 554114 h 815226"/>
                <a:gd name="connsiteX166" fmla="*/ 416292 w 775906"/>
                <a:gd name="connsiteY166" fmla="*/ 528932 h 815226"/>
                <a:gd name="connsiteX167" fmla="*/ 368381 w 775906"/>
                <a:gd name="connsiteY167" fmla="*/ 503389 h 815226"/>
                <a:gd name="connsiteX168" fmla="*/ 348568 w 775906"/>
                <a:gd name="connsiteY168" fmla="*/ 492957 h 815226"/>
                <a:gd name="connsiteX169" fmla="*/ 337040 w 775906"/>
                <a:gd name="connsiteY169" fmla="*/ 483603 h 815226"/>
                <a:gd name="connsiteX170" fmla="*/ 115754 w 775906"/>
                <a:gd name="connsiteY170" fmla="*/ 377925 h 815226"/>
                <a:gd name="connsiteX171" fmla="*/ 116821 w 775906"/>
                <a:gd name="connsiteY171" fmla="*/ 379364 h 815226"/>
                <a:gd name="connsiteX172" fmla="*/ 98330 w 775906"/>
                <a:gd name="connsiteY172" fmla="*/ 441605 h 815226"/>
                <a:gd name="connsiteX173" fmla="*/ 131756 w 775906"/>
                <a:gd name="connsiteY173" fmla="*/ 495930 h 815226"/>
                <a:gd name="connsiteX174" fmla="*/ 128556 w 775906"/>
                <a:gd name="connsiteY174" fmla="*/ 501687 h 815226"/>
                <a:gd name="connsiteX175" fmla="*/ 92640 w 775906"/>
                <a:gd name="connsiteY175" fmla="*/ 441605 h 815226"/>
                <a:gd name="connsiteX176" fmla="*/ 115754 w 775906"/>
                <a:gd name="connsiteY176" fmla="*/ 377925 h 815226"/>
                <a:gd name="connsiteX177" fmla="*/ 182005 w 775906"/>
                <a:gd name="connsiteY177" fmla="*/ 346473 h 815226"/>
                <a:gd name="connsiteX178" fmla="*/ 174825 w 775906"/>
                <a:gd name="connsiteY178" fmla="*/ 346833 h 815226"/>
                <a:gd name="connsiteX179" fmla="*/ 99072 w 775906"/>
                <a:gd name="connsiteY179" fmla="*/ 383180 h 815226"/>
                <a:gd name="connsiteX180" fmla="*/ 95841 w 775906"/>
                <a:gd name="connsiteY180" fmla="*/ 479624 h 815226"/>
                <a:gd name="connsiteX181" fmla="*/ 166209 w 775906"/>
                <a:gd name="connsiteY181" fmla="*/ 519570 h 815226"/>
                <a:gd name="connsiteX182" fmla="*/ 167286 w 775906"/>
                <a:gd name="connsiteY182" fmla="*/ 519570 h 815226"/>
                <a:gd name="connsiteX183" fmla="*/ 241603 w 775906"/>
                <a:gd name="connsiteY183" fmla="*/ 480704 h 815226"/>
                <a:gd name="connsiteX184" fmla="*/ 245911 w 775906"/>
                <a:gd name="connsiteY184" fmla="*/ 390377 h 815226"/>
                <a:gd name="connsiteX185" fmla="*/ 202470 w 775906"/>
                <a:gd name="connsiteY185" fmla="*/ 349712 h 815226"/>
                <a:gd name="connsiteX186" fmla="*/ 182005 w 775906"/>
                <a:gd name="connsiteY186" fmla="*/ 346473 h 815226"/>
                <a:gd name="connsiteX187" fmla="*/ 379562 w 775906"/>
                <a:gd name="connsiteY187" fmla="*/ 339464 h 815226"/>
                <a:gd name="connsiteX188" fmla="*/ 380646 w 775906"/>
                <a:gd name="connsiteY188" fmla="*/ 340902 h 815226"/>
                <a:gd name="connsiteX189" fmla="*/ 360770 w 775906"/>
                <a:gd name="connsiteY189" fmla="*/ 359233 h 815226"/>
                <a:gd name="connsiteX190" fmla="*/ 343062 w 775906"/>
                <a:gd name="connsiteY190" fmla="*/ 375048 h 815226"/>
                <a:gd name="connsiteX191" fmla="*/ 339087 w 775906"/>
                <a:gd name="connsiteY191" fmla="*/ 371814 h 815226"/>
                <a:gd name="connsiteX192" fmla="*/ 357156 w 775906"/>
                <a:gd name="connsiteY192" fmla="*/ 355998 h 815226"/>
                <a:gd name="connsiteX193" fmla="*/ 379562 w 775906"/>
                <a:gd name="connsiteY193" fmla="*/ 339464 h 815226"/>
                <a:gd name="connsiteX194" fmla="*/ 169799 w 775906"/>
                <a:gd name="connsiteY194" fmla="*/ 321642 h 815226"/>
                <a:gd name="connsiteX195" fmla="*/ 180210 w 775906"/>
                <a:gd name="connsiteY195" fmla="*/ 322002 h 815226"/>
                <a:gd name="connsiteX196" fmla="*/ 196007 w 775906"/>
                <a:gd name="connsiteY196" fmla="*/ 322362 h 815226"/>
                <a:gd name="connsiteX197" fmla="*/ 259913 w 775906"/>
                <a:gd name="connsiteY197" fmla="*/ 364826 h 815226"/>
                <a:gd name="connsiteX198" fmla="*/ 271760 w 775906"/>
                <a:gd name="connsiteY198" fmla="*/ 386778 h 815226"/>
                <a:gd name="connsiteX199" fmla="*/ 259553 w 775906"/>
                <a:gd name="connsiteY199" fmla="*/ 497978 h 815226"/>
                <a:gd name="connsiteX200" fmla="*/ 169081 w 775906"/>
                <a:gd name="connsiteY200" fmla="*/ 545120 h 815226"/>
                <a:gd name="connsiteX201" fmla="*/ 152566 w 775906"/>
                <a:gd name="connsiteY201" fmla="*/ 544041 h 815226"/>
                <a:gd name="connsiteX202" fmla="*/ 64247 w 775906"/>
                <a:gd name="connsiteY202" fmla="*/ 477105 h 815226"/>
                <a:gd name="connsiteX203" fmla="*/ 82198 w 775906"/>
                <a:gd name="connsiteY203" fmla="*/ 363027 h 815226"/>
                <a:gd name="connsiteX204" fmla="*/ 103021 w 775906"/>
                <a:gd name="connsiteY204" fmla="*/ 345033 h 815226"/>
                <a:gd name="connsiteX205" fmla="*/ 169799 w 775906"/>
                <a:gd name="connsiteY205" fmla="*/ 321642 h 815226"/>
                <a:gd name="connsiteX206" fmla="*/ 393691 w 775906"/>
                <a:gd name="connsiteY206" fmla="*/ 316714 h 815226"/>
                <a:gd name="connsiteX207" fmla="*/ 396182 w 775906"/>
                <a:gd name="connsiteY207" fmla="*/ 318491 h 815226"/>
                <a:gd name="connsiteX208" fmla="*/ 373765 w 775906"/>
                <a:gd name="connsiteY208" fmla="*/ 335906 h 815226"/>
                <a:gd name="connsiteX209" fmla="*/ 338895 w 775906"/>
                <a:gd name="connsiteY209" fmla="*/ 361851 h 815226"/>
                <a:gd name="connsiteX210" fmla="*/ 337116 w 775906"/>
                <a:gd name="connsiteY210" fmla="*/ 359363 h 815226"/>
                <a:gd name="connsiteX211" fmla="*/ 365226 w 775906"/>
                <a:gd name="connsiteY211" fmla="*/ 336617 h 815226"/>
                <a:gd name="connsiteX212" fmla="*/ 393691 w 775906"/>
                <a:gd name="connsiteY212" fmla="*/ 316714 h 815226"/>
                <a:gd name="connsiteX213" fmla="*/ 162328 w 775906"/>
                <a:gd name="connsiteY213" fmla="*/ 281784 h 815226"/>
                <a:gd name="connsiteX214" fmla="*/ 79475 w 775906"/>
                <a:gd name="connsiteY214" fmla="*/ 306966 h 815226"/>
                <a:gd name="connsiteX215" fmla="*/ 21477 w 775906"/>
                <a:gd name="connsiteY215" fmla="*/ 382513 h 815226"/>
                <a:gd name="connsiteX216" fmla="*/ 19676 w 775906"/>
                <a:gd name="connsiteY216" fmla="*/ 391507 h 815226"/>
                <a:gd name="connsiteX217" fmla="*/ 17154 w 775906"/>
                <a:gd name="connsiteY217" fmla="*/ 402300 h 815226"/>
                <a:gd name="connsiteX218" fmla="*/ 16794 w 775906"/>
                <a:gd name="connsiteY218" fmla="*/ 405178 h 815226"/>
                <a:gd name="connsiteX219" fmla="*/ 17154 w 775906"/>
                <a:gd name="connsiteY219" fmla="*/ 408416 h 815226"/>
                <a:gd name="connsiteX220" fmla="*/ 18595 w 775906"/>
                <a:gd name="connsiteY220" fmla="*/ 467774 h 815226"/>
                <a:gd name="connsiteX221" fmla="*/ 38768 w 775906"/>
                <a:gd name="connsiteY221" fmla="*/ 512743 h 815226"/>
                <a:gd name="connsiteX222" fmla="*/ 48134 w 775906"/>
                <a:gd name="connsiteY222" fmla="*/ 529651 h 815226"/>
                <a:gd name="connsiteX223" fmla="*/ 74431 w 775906"/>
                <a:gd name="connsiteY223" fmla="*/ 553035 h 815226"/>
                <a:gd name="connsiteX224" fmla="*/ 91722 w 775906"/>
                <a:gd name="connsiteY224" fmla="*/ 563108 h 815226"/>
                <a:gd name="connsiteX225" fmla="*/ 112256 w 775906"/>
                <a:gd name="connsiteY225" fmla="*/ 571382 h 815226"/>
                <a:gd name="connsiteX226" fmla="*/ 219605 w 775906"/>
                <a:gd name="connsiteY226" fmla="*/ 577498 h 815226"/>
                <a:gd name="connsiteX227" fmla="*/ 300657 w 775906"/>
                <a:gd name="connsiteY227" fmla="*/ 521737 h 815226"/>
                <a:gd name="connsiteX228" fmla="*/ 308582 w 775906"/>
                <a:gd name="connsiteY228" fmla="*/ 349776 h 815226"/>
                <a:gd name="connsiteX229" fmla="*/ 162328 w 775906"/>
                <a:gd name="connsiteY229" fmla="*/ 281784 h 815226"/>
                <a:gd name="connsiteX230" fmla="*/ 181791 w 775906"/>
                <a:gd name="connsiteY230" fmla="*/ 258501 h 815226"/>
                <a:gd name="connsiteX231" fmla="*/ 181791 w 775906"/>
                <a:gd name="connsiteY231" fmla="*/ 264612 h 815226"/>
                <a:gd name="connsiteX232" fmla="*/ 81062 w 775906"/>
                <a:gd name="connsiteY232" fmla="*/ 286897 h 815226"/>
                <a:gd name="connsiteX233" fmla="*/ 15948 w 775906"/>
                <a:gd name="connsiteY233" fmla="*/ 351954 h 815226"/>
                <a:gd name="connsiteX234" fmla="*/ 14149 w 775906"/>
                <a:gd name="connsiteY234" fmla="*/ 351235 h 815226"/>
                <a:gd name="connsiteX235" fmla="*/ 181791 w 775906"/>
                <a:gd name="connsiteY235" fmla="*/ 258501 h 815226"/>
                <a:gd name="connsiteX236" fmla="*/ 150745 w 775906"/>
                <a:gd name="connsiteY236" fmla="*/ 248617 h 815226"/>
                <a:gd name="connsiteX237" fmla="*/ 150383 w 775906"/>
                <a:gd name="connsiteY237" fmla="*/ 254736 h 815226"/>
                <a:gd name="connsiteX238" fmla="*/ 29381 w 775906"/>
                <a:gd name="connsiteY238" fmla="*/ 308730 h 815226"/>
                <a:gd name="connsiteX239" fmla="*/ 27213 w 775906"/>
                <a:gd name="connsiteY239" fmla="*/ 307290 h 815226"/>
                <a:gd name="connsiteX240" fmla="*/ 150745 w 775906"/>
                <a:gd name="connsiteY240" fmla="*/ 248617 h 815226"/>
                <a:gd name="connsiteX241" fmla="*/ 684796 w 775906"/>
                <a:gd name="connsiteY241" fmla="*/ 182894 h 815226"/>
                <a:gd name="connsiteX242" fmla="*/ 684886 w 775906"/>
                <a:gd name="connsiteY242" fmla="*/ 186770 h 815226"/>
                <a:gd name="connsiteX243" fmla="*/ 671956 w 775906"/>
                <a:gd name="connsiteY243" fmla="*/ 208865 h 815226"/>
                <a:gd name="connsiteX244" fmla="*/ 652202 w 775906"/>
                <a:gd name="connsiteY244" fmla="*/ 228110 h 815226"/>
                <a:gd name="connsiteX245" fmla="*/ 609821 w 775906"/>
                <a:gd name="connsiteY245" fmla="*/ 249492 h 815226"/>
                <a:gd name="connsiteX246" fmla="*/ 609462 w 775906"/>
                <a:gd name="connsiteY246" fmla="*/ 248067 h 815226"/>
                <a:gd name="connsiteX247" fmla="*/ 652561 w 775906"/>
                <a:gd name="connsiteY247" fmla="*/ 221695 h 815226"/>
                <a:gd name="connsiteX248" fmla="*/ 670878 w 775906"/>
                <a:gd name="connsiteY248" fmla="*/ 201738 h 815226"/>
                <a:gd name="connsiteX249" fmla="*/ 680935 w 775906"/>
                <a:gd name="connsiteY249" fmla="*/ 183562 h 815226"/>
                <a:gd name="connsiteX250" fmla="*/ 684796 w 775906"/>
                <a:gd name="connsiteY250" fmla="*/ 182894 h 815226"/>
                <a:gd name="connsiteX251" fmla="*/ 446191 w 775906"/>
                <a:gd name="connsiteY251" fmla="*/ 168462 h 815226"/>
                <a:gd name="connsiteX252" fmla="*/ 357934 w 775906"/>
                <a:gd name="connsiteY252" fmla="*/ 240053 h 815226"/>
                <a:gd name="connsiteX253" fmla="*/ 280844 w 775906"/>
                <a:gd name="connsiteY253" fmla="*/ 303369 h 815226"/>
                <a:gd name="connsiteX254" fmla="*/ 327314 w 775906"/>
                <a:gd name="connsiteY254" fmla="*/ 354453 h 815226"/>
                <a:gd name="connsiteX255" fmla="*/ 366219 w 775906"/>
                <a:gd name="connsiteY255" fmla="*/ 322076 h 815226"/>
                <a:gd name="connsiteX256" fmla="*/ 409808 w 775906"/>
                <a:gd name="connsiteY256" fmla="*/ 285741 h 815226"/>
                <a:gd name="connsiteX257" fmla="*/ 492301 w 775906"/>
                <a:gd name="connsiteY257" fmla="*/ 217029 h 815226"/>
                <a:gd name="connsiteX258" fmla="*/ 446191 w 775906"/>
                <a:gd name="connsiteY258" fmla="*/ 168462 h 815226"/>
                <a:gd name="connsiteX259" fmla="*/ 683119 w 775906"/>
                <a:gd name="connsiteY259" fmla="*/ 150505 h 815226"/>
                <a:gd name="connsiteX260" fmla="*/ 685453 w 775906"/>
                <a:gd name="connsiteY260" fmla="*/ 154395 h 815226"/>
                <a:gd name="connsiteX261" fmla="*/ 556204 w 775906"/>
                <a:gd name="connsiteY261" fmla="*/ 244497 h 815226"/>
                <a:gd name="connsiteX262" fmla="*/ 556204 w 775906"/>
                <a:gd name="connsiteY262" fmla="*/ 242688 h 815226"/>
                <a:gd name="connsiteX263" fmla="*/ 679709 w 775906"/>
                <a:gd name="connsiteY263" fmla="*/ 152585 h 815226"/>
                <a:gd name="connsiteX264" fmla="*/ 683119 w 775906"/>
                <a:gd name="connsiteY264" fmla="*/ 150505 h 815226"/>
                <a:gd name="connsiteX265" fmla="*/ 402368 w 775906"/>
                <a:gd name="connsiteY265" fmla="*/ 139669 h 815226"/>
                <a:gd name="connsiteX266" fmla="*/ 406148 w 775906"/>
                <a:gd name="connsiteY266" fmla="*/ 139669 h 815226"/>
                <a:gd name="connsiteX267" fmla="*/ 410306 w 775906"/>
                <a:gd name="connsiteY267" fmla="*/ 156723 h 815226"/>
                <a:gd name="connsiteX268" fmla="*/ 415219 w 775906"/>
                <a:gd name="connsiteY268" fmla="*/ 168335 h 815226"/>
                <a:gd name="connsiteX269" fmla="*/ 410684 w 775906"/>
                <a:gd name="connsiteY269" fmla="*/ 172326 h 815226"/>
                <a:gd name="connsiteX270" fmla="*/ 405392 w 775906"/>
                <a:gd name="connsiteY270" fmla="*/ 158175 h 815226"/>
                <a:gd name="connsiteX271" fmla="*/ 402368 w 775906"/>
                <a:gd name="connsiteY271" fmla="*/ 139669 h 815226"/>
                <a:gd name="connsiteX272" fmla="*/ 411388 w 775906"/>
                <a:gd name="connsiteY272" fmla="*/ 109125 h 815226"/>
                <a:gd name="connsiteX273" fmla="*/ 414635 w 775906"/>
                <a:gd name="connsiteY273" fmla="*/ 109125 h 815226"/>
                <a:gd name="connsiteX274" fmla="*/ 416799 w 775906"/>
                <a:gd name="connsiteY274" fmla="*/ 140006 h 815226"/>
                <a:gd name="connsiteX275" fmla="*/ 424737 w 775906"/>
                <a:gd name="connsiteY275" fmla="*/ 162628 h 815226"/>
                <a:gd name="connsiteX276" fmla="*/ 419325 w 775906"/>
                <a:gd name="connsiteY276" fmla="*/ 164423 h 815226"/>
                <a:gd name="connsiteX277" fmla="*/ 411388 w 775906"/>
                <a:gd name="connsiteY277" fmla="*/ 140724 h 815226"/>
                <a:gd name="connsiteX278" fmla="*/ 411388 w 775906"/>
                <a:gd name="connsiteY278" fmla="*/ 109125 h 815226"/>
                <a:gd name="connsiteX279" fmla="*/ 431472 w 775906"/>
                <a:gd name="connsiteY279" fmla="*/ 72266 h 815226"/>
                <a:gd name="connsiteX280" fmla="*/ 433236 w 775906"/>
                <a:gd name="connsiteY280" fmla="*/ 72628 h 815226"/>
                <a:gd name="connsiteX281" fmla="*/ 436411 w 775906"/>
                <a:gd name="connsiteY281" fmla="*/ 159910 h 815226"/>
                <a:gd name="connsiteX282" fmla="*/ 431472 w 775906"/>
                <a:gd name="connsiteY282" fmla="*/ 162808 h 815226"/>
                <a:gd name="connsiteX283" fmla="*/ 431472 w 775906"/>
                <a:gd name="connsiteY283" fmla="*/ 72266 h 815226"/>
                <a:gd name="connsiteX284" fmla="*/ 561173 w 775906"/>
                <a:gd name="connsiteY284" fmla="*/ 49377 h 815226"/>
                <a:gd name="connsiteX285" fmla="*/ 538148 w 775906"/>
                <a:gd name="connsiteY285" fmla="*/ 51283 h 815226"/>
                <a:gd name="connsiteX286" fmla="*/ 495355 w 775906"/>
                <a:gd name="connsiteY286" fmla="*/ 83212 h 815226"/>
                <a:gd name="connsiteX287" fmla="*/ 485286 w 775906"/>
                <a:gd name="connsiteY287" fmla="*/ 120164 h 815226"/>
                <a:gd name="connsiteX288" fmla="*/ 493557 w 775906"/>
                <a:gd name="connsiteY288" fmla="*/ 157834 h 815226"/>
                <a:gd name="connsiteX289" fmla="*/ 494996 w 775906"/>
                <a:gd name="connsiteY289" fmla="*/ 158910 h 815226"/>
                <a:gd name="connsiteX290" fmla="*/ 530596 w 775906"/>
                <a:gd name="connsiteY290" fmla="*/ 181512 h 815226"/>
                <a:gd name="connsiteX291" fmla="*/ 611146 w 775906"/>
                <a:gd name="connsiteY291" fmla="*/ 171466 h 815226"/>
                <a:gd name="connsiteX292" fmla="*/ 613304 w 775906"/>
                <a:gd name="connsiteY292" fmla="*/ 168955 h 815226"/>
                <a:gd name="connsiteX293" fmla="*/ 620136 w 775906"/>
                <a:gd name="connsiteY293" fmla="*/ 81059 h 815226"/>
                <a:gd name="connsiteX294" fmla="*/ 561173 w 775906"/>
                <a:gd name="connsiteY294" fmla="*/ 49377 h 815226"/>
                <a:gd name="connsiteX295" fmla="*/ 566915 w 775906"/>
                <a:gd name="connsiteY295" fmla="*/ 36938 h 815226"/>
                <a:gd name="connsiteX296" fmla="*/ 644589 w 775906"/>
                <a:gd name="connsiteY296" fmla="*/ 134155 h 815226"/>
                <a:gd name="connsiteX297" fmla="*/ 586693 w 775906"/>
                <a:gd name="connsiteY297" fmla="*/ 199808 h 815226"/>
                <a:gd name="connsiteX298" fmla="*/ 497513 w 775906"/>
                <a:gd name="connsiteY298" fmla="*/ 180435 h 815226"/>
                <a:gd name="connsiteX299" fmla="*/ 493198 w 775906"/>
                <a:gd name="connsiteY299" fmla="*/ 175771 h 815226"/>
                <a:gd name="connsiteX300" fmla="*/ 469105 w 775906"/>
                <a:gd name="connsiteY300" fmla="*/ 118729 h 815226"/>
                <a:gd name="connsiteX301" fmla="*/ 521606 w 775906"/>
                <a:gd name="connsiteY301" fmla="*/ 42672 h 815226"/>
                <a:gd name="connsiteX302" fmla="*/ 566915 w 775906"/>
                <a:gd name="connsiteY302" fmla="*/ 36938 h 815226"/>
                <a:gd name="connsiteX303" fmla="*/ 556377 w 775906"/>
                <a:gd name="connsiteY303" fmla="*/ 14130 h 815226"/>
                <a:gd name="connsiteX304" fmla="*/ 498785 w 775906"/>
                <a:gd name="connsiteY304" fmla="*/ 31757 h 815226"/>
                <a:gd name="connsiteX305" fmla="*/ 459159 w 775906"/>
                <a:gd name="connsiteY305" fmla="*/ 79964 h 815226"/>
                <a:gd name="connsiteX306" fmla="*/ 450154 w 775906"/>
                <a:gd name="connsiteY306" fmla="*/ 140042 h 815226"/>
                <a:gd name="connsiteX307" fmla="*/ 523281 w 775906"/>
                <a:gd name="connsiteY307" fmla="*/ 217029 h 815226"/>
                <a:gd name="connsiteX308" fmla="*/ 635313 w 775906"/>
                <a:gd name="connsiteY308" fmla="*/ 194005 h 815226"/>
                <a:gd name="connsiteX309" fmla="*/ 656927 w 775906"/>
                <a:gd name="connsiteY309" fmla="*/ 83921 h 815226"/>
                <a:gd name="connsiteX310" fmla="*/ 645039 w 775906"/>
                <a:gd name="connsiteY310" fmla="*/ 52623 h 815226"/>
                <a:gd name="connsiteX311" fmla="*/ 614780 w 775906"/>
                <a:gd name="connsiteY311" fmla="*/ 29959 h 815226"/>
                <a:gd name="connsiteX312" fmla="*/ 556377 w 775906"/>
                <a:gd name="connsiteY312" fmla="*/ 14130 h 815226"/>
                <a:gd name="connsiteX313" fmla="*/ 560745 w 775906"/>
                <a:gd name="connsiteY313" fmla="*/ 99 h 815226"/>
                <a:gd name="connsiteX314" fmla="*/ 576595 w 775906"/>
                <a:gd name="connsiteY314" fmla="*/ 1538 h 815226"/>
                <a:gd name="connsiteX315" fmla="*/ 639275 w 775906"/>
                <a:gd name="connsiteY315" fmla="*/ 26721 h 815226"/>
                <a:gd name="connsiteX316" fmla="*/ 647561 w 775906"/>
                <a:gd name="connsiteY316" fmla="*/ 34995 h 815226"/>
                <a:gd name="connsiteX317" fmla="*/ 664131 w 775906"/>
                <a:gd name="connsiteY317" fmla="*/ 62336 h 815226"/>
                <a:gd name="connsiteX318" fmla="*/ 677820 w 775906"/>
                <a:gd name="connsiteY318" fmla="*/ 131408 h 815226"/>
                <a:gd name="connsiteX319" fmla="*/ 674578 w 775906"/>
                <a:gd name="connsiteY319" fmla="*/ 136445 h 815226"/>
                <a:gd name="connsiteX320" fmla="*/ 639275 w 775906"/>
                <a:gd name="connsiteY320" fmla="*/ 206956 h 815226"/>
                <a:gd name="connsiteX321" fmla="*/ 514275 w 775906"/>
                <a:gd name="connsiteY321" fmla="*/ 227102 h 815226"/>
                <a:gd name="connsiteX322" fmla="*/ 498785 w 775906"/>
                <a:gd name="connsiteY322" fmla="*/ 220626 h 815226"/>
                <a:gd name="connsiteX323" fmla="*/ 459880 w 775906"/>
                <a:gd name="connsiteY323" fmla="*/ 251205 h 815226"/>
                <a:gd name="connsiteX324" fmla="*/ 414851 w 775906"/>
                <a:gd name="connsiteY324" fmla="*/ 290777 h 815226"/>
                <a:gd name="connsiteX325" fmla="*/ 370542 w 775906"/>
                <a:gd name="connsiteY325" fmla="*/ 326752 h 815226"/>
                <a:gd name="connsiteX326" fmla="*/ 329476 w 775906"/>
                <a:gd name="connsiteY326" fmla="*/ 358050 h 815226"/>
                <a:gd name="connsiteX327" fmla="*/ 347127 w 775906"/>
                <a:gd name="connsiteY327" fmla="*/ 425324 h 815226"/>
                <a:gd name="connsiteX328" fmla="*/ 338481 w 775906"/>
                <a:gd name="connsiteY328" fmla="*/ 479646 h 815226"/>
                <a:gd name="connsiteX329" fmla="*/ 351810 w 775906"/>
                <a:gd name="connsiteY329" fmla="*/ 488280 h 815226"/>
                <a:gd name="connsiteX330" fmla="*/ 371623 w 775906"/>
                <a:gd name="connsiteY330" fmla="*/ 497274 h 815226"/>
                <a:gd name="connsiteX331" fmla="*/ 426018 w 775906"/>
                <a:gd name="connsiteY331" fmla="*/ 526054 h 815226"/>
                <a:gd name="connsiteX332" fmla="*/ 478612 w 775906"/>
                <a:gd name="connsiteY332" fmla="*/ 553395 h 815226"/>
                <a:gd name="connsiteX333" fmla="*/ 518958 w 775906"/>
                <a:gd name="connsiteY333" fmla="*/ 571742 h 815226"/>
                <a:gd name="connsiteX334" fmla="*/ 550658 w 775906"/>
                <a:gd name="connsiteY334" fmla="*/ 548718 h 815226"/>
                <a:gd name="connsiteX335" fmla="*/ 570831 w 775906"/>
                <a:gd name="connsiteY335" fmla="*/ 540084 h 815226"/>
                <a:gd name="connsiteX336" fmla="*/ 585961 w 775906"/>
                <a:gd name="connsiteY336" fmla="*/ 533608 h 815226"/>
                <a:gd name="connsiteX337" fmla="*/ 606855 w 775906"/>
                <a:gd name="connsiteY337" fmla="*/ 527133 h 815226"/>
                <a:gd name="connsiteX338" fmla="*/ 617301 w 775906"/>
                <a:gd name="connsiteY338" fmla="*/ 524255 h 815226"/>
                <a:gd name="connsiteX339" fmla="*/ 659448 w 775906"/>
                <a:gd name="connsiteY339" fmla="*/ 524615 h 815226"/>
                <a:gd name="connsiteX340" fmla="*/ 715284 w 775906"/>
                <a:gd name="connsiteY340" fmla="*/ 549437 h 815226"/>
                <a:gd name="connsiteX341" fmla="*/ 757432 w 775906"/>
                <a:gd name="connsiteY341" fmla="*/ 592967 h 815226"/>
                <a:gd name="connsiteX342" fmla="*/ 766798 w 775906"/>
                <a:gd name="connsiteY342" fmla="*/ 726434 h 815226"/>
                <a:gd name="connsiteX343" fmla="*/ 672417 w 775906"/>
                <a:gd name="connsiteY343" fmla="*/ 809896 h 815226"/>
                <a:gd name="connsiteX344" fmla="*/ 594246 w 775906"/>
                <a:gd name="connsiteY344" fmla="*/ 812774 h 815226"/>
                <a:gd name="connsiteX345" fmla="*/ 537330 w 775906"/>
                <a:gd name="connsiteY345" fmla="*/ 779677 h 815226"/>
                <a:gd name="connsiteX346" fmla="*/ 492301 w 775906"/>
                <a:gd name="connsiteY346" fmla="*/ 726434 h 815226"/>
                <a:gd name="connsiteX347" fmla="*/ 484015 w 775906"/>
                <a:gd name="connsiteY347" fmla="*/ 663118 h 815226"/>
                <a:gd name="connsiteX348" fmla="*/ 486177 w 775906"/>
                <a:gd name="connsiteY348" fmla="*/ 648009 h 815226"/>
                <a:gd name="connsiteX349" fmla="*/ 462484 w 775906"/>
                <a:gd name="connsiteY349" fmla="*/ 634224 h 815226"/>
                <a:gd name="connsiteX350" fmla="*/ 440652 w 775906"/>
                <a:gd name="connsiteY350" fmla="*/ 621522 h 815226"/>
                <a:gd name="connsiteX351" fmla="*/ 393237 w 775906"/>
                <a:gd name="connsiteY351" fmla="*/ 598004 h 815226"/>
                <a:gd name="connsiteX352" fmla="*/ 345686 w 775906"/>
                <a:gd name="connsiteY352" fmla="*/ 571382 h 815226"/>
                <a:gd name="connsiteX353" fmla="*/ 297055 w 775906"/>
                <a:gd name="connsiteY353" fmla="*/ 547279 h 815226"/>
                <a:gd name="connsiteX354" fmla="*/ 265715 w 775906"/>
                <a:gd name="connsiteY354" fmla="*/ 572102 h 815226"/>
                <a:gd name="connsiteX355" fmla="*/ 241672 w 775906"/>
                <a:gd name="connsiteY355" fmla="*/ 582652 h 815226"/>
                <a:gd name="connsiteX356" fmla="*/ 221136 w 775906"/>
                <a:gd name="connsiteY356" fmla="*/ 591663 h 815226"/>
                <a:gd name="connsiteX357" fmla="*/ 172775 w 775906"/>
                <a:gd name="connsiteY357" fmla="*/ 598004 h 815226"/>
                <a:gd name="connsiteX358" fmla="*/ 113336 w 775906"/>
                <a:gd name="connsiteY358" fmla="*/ 586492 h 815226"/>
                <a:gd name="connsiteX359" fmla="*/ 110815 w 775906"/>
                <a:gd name="connsiteY359" fmla="*/ 586132 h 815226"/>
                <a:gd name="connsiteX360" fmla="*/ 105772 w 775906"/>
                <a:gd name="connsiteY360" fmla="*/ 583614 h 815226"/>
                <a:gd name="connsiteX361" fmla="*/ 75872 w 775906"/>
                <a:gd name="connsiteY361" fmla="*/ 571382 h 815226"/>
                <a:gd name="connsiteX362" fmla="*/ 19676 w 775906"/>
                <a:gd name="connsiteY362" fmla="*/ 507706 h 815226"/>
                <a:gd name="connsiteX363" fmla="*/ 1304 w 775906"/>
                <a:gd name="connsiteY363" fmla="*/ 458780 h 815226"/>
                <a:gd name="connsiteX364" fmla="*/ 2025 w 775906"/>
                <a:gd name="connsiteY364" fmla="*/ 415970 h 815226"/>
                <a:gd name="connsiteX365" fmla="*/ 2745 w 775906"/>
                <a:gd name="connsiteY365" fmla="*/ 411294 h 815226"/>
                <a:gd name="connsiteX366" fmla="*/ 3105 w 775906"/>
                <a:gd name="connsiteY366" fmla="*/ 408416 h 815226"/>
                <a:gd name="connsiteX367" fmla="*/ 3105 w 775906"/>
                <a:gd name="connsiteY367" fmla="*/ 408056 h 815226"/>
                <a:gd name="connsiteX368" fmla="*/ 41290 w 775906"/>
                <a:gd name="connsiteY368" fmla="*/ 327112 h 815226"/>
                <a:gd name="connsiteX369" fmla="*/ 149360 w 775906"/>
                <a:gd name="connsiteY369" fmla="*/ 270272 h 815226"/>
                <a:gd name="connsiteX370" fmla="*/ 265715 w 775906"/>
                <a:gd name="connsiteY370" fmla="*/ 293655 h 815226"/>
                <a:gd name="connsiteX371" fmla="*/ 277962 w 775906"/>
                <a:gd name="connsiteY371" fmla="*/ 301570 h 815226"/>
                <a:gd name="connsiteX372" fmla="*/ 363698 w 775906"/>
                <a:gd name="connsiteY372" fmla="*/ 226742 h 815226"/>
                <a:gd name="connsiteX373" fmla="*/ 443309 w 775906"/>
                <a:gd name="connsiteY373" fmla="*/ 161987 h 815226"/>
                <a:gd name="connsiteX374" fmla="*/ 436825 w 775906"/>
                <a:gd name="connsiteY374" fmla="*/ 134646 h 815226"/>
                <a:gd name="connsiteX375" fmla="*/ 450514 w 775906"/>
                <a:gd name="connsiteY375" fmla="*/ 64495 h 815226"/>
                <a:gd name="connsiteX376" fmla="*/ 484015 w 775906"/>
                <a:gd name="connsiteY376" fmla="*/ 26361 h 815226"/>
                <a:gd name="connsiteX377" fmla="*/ 516436 w 775906"/>
                <a:gd name="connsiteY377" fmla="*/ 8374 h 815226"/>
                <a:gd name="connsiteX378" fmla="*/ 560745 w 775906"/>
                <a:gd name="connsiteY378" fmla="*/ 99 h 81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75906" h="815226">
                  <a:moveTo>
                    <a:pt x="591352" y="709736"/>
                  </a:moveTo>
                  <a:cubicBezTo>
                    <a:pt x="611918" y="724991"/>
                    <a:pt x="638617" y="726480"/>
                    <a:pt x="661347" y="716062"/>
                  </a:cubicBezTo>
                  <a:cubicBezTo>
                    <a:pt x="664594" y="714573"/>
                    <a:pt x="667119" y="719410"/>
                    <a:pt x="663872" y="720899"/>
                  </a:cubicBezTo>
                  <a:cubicBezTo>
                    <a:pt x="638977" y="732433"/>
                    <a:pt x="610835" y="730201"/>
                    <a:pt x="589188" y="712341"/>
                  </a:cubicBezTo>
                  <a:cubicBezTo>
                    <a:pt x="588105" y="711225"/>
                    <a:pt x="589909" y="708992"/>
                    <a:pt x="591352" y="709736"/>
                  </a:cubicBezTo>
                  <a:close/>
                  <a:moveTo>
                    <a:pt x="612833" y="707788"/>
                  </a:moveTo>
                  <a:cubicBezTo>
                    <a:pt x="617839" y="709321"/>
                    <a:pt x="622487" y="711237"/>
                    <a:pt x="627850" y="711237"/>
                  </a:cubicBezTo>
                  <a:cubicBezTo>
                    <a:pt x="633929" y="711237"/>
                    <a:pt x="640007" y="710854"/>
                    <a:pt x="645728" y="710854"/>
                  </a:cubicBezTo>
                  <a:cubicBezTo>
                    <a:pt x="649661" y="710854"/>
                    <a:pt x="649661" y="716984"/>
                    <a:pt x="645728" y="716984"/>
                  </a:cubicBezTo>
                  <a:cubicBezTo>
                    <a:pt x="633213" y="716984"/>
                    <a:pt x="622487" y="718134"/>
                    <a:pt x="611760" y="710471"/>
                  </a:cubicBezTo>
                  <a:cubicBezTo>
                    <a:pt x="610330" y="709321"/>
                    <a:pt x="611403" y="707405"/>
                    <a:pt x="612833" y="707788"/>
                  </a:cubicBezTo>
                  <a:close/>
                  <a:moveTo>
                    <a:pt x="568410" y="700563"/>
                  </a:moveTo>
                  <a:cubicBezTo>
                    <a:pt x="579614" y="721025"/>
                    <a:pt x="604914" y="734544"/>
                    <a:pt x="627683" y="735274"/>
                  </a:cubicBezTo>
                  <a:cubicBezTo>
                    <a:pt x="651898" y="735640"/>
                    <a:pt x="666355" y="727967"/>
                    <a:pt x="683703" y="711159"/>
                  </a:cubicBezTo>
                  <a:cubicBezTo>
                    <a:pt x="686956" y="708236"/>
                    <a:pt x="690932" y="712986"/>
                    <a:pt x="688040" y="715909"/>
                  </a:cubicBezTo>
                  <a:cubicBezTo>
                    <a:pt x="668524" y="734544"/>
                    <a:pt x="649007" y="745140"/>
                    <a:pt x="620816" y="740390"/>
                  </a:cubicBezTo>
                  <a:cubicBezTo>
                    <a:pt x="598408" y="736736"/>
                    <a:pt x="575639" y="723582"/>
                    <a:pt x="566603" y="701659"/>
                  </a:cubicBezTo>
                  <a:cubicBezTo>
                    <a:pt x="565880" y="700198"/>
                    <a:pt x="568049" y="699467"/>
                    <a:pt x="568410" y="700563"/>
                  </a:cubicBezTo>
                  <a:close/>
                  <a:moveTo>
                    <a:pt x="423941" y="633498"/>
                  </a:moveTo>
                  <a:cubicBezTo>
                    <a:pt x="440156" y="643728"/>
                    <a:pt x="459255" y="650784"/>
                    <a:pt x="476552" y="658545"/>
                  </a:cubicBezTo>
                  <a:cubicBezTo>
                    <a:pt x="479795" y="659956"/>
                    <a:pt x="476912" y="664189"/>
                    <a:pt x="474029" y="662778"/>
                  </a:cubicBezTo>
                  <a:cubicBezTo>
                    <a:pt x="456732" y="654664"/>
                    <a:pt x="437634" y="647256"/>
                    <a:pt x="422499" y="635967"/>
                  </a:cubicBezTo>
                  <a:cubicBezTo>
                    <a:pt x="421418" y="634909"/>
                    <a:pt x="422139" y="632792"/>
                    <a:pt x="423941" y="633498"/>
                  </a:cubicBezTo>
                  <a:close/>
                  <a:moveTo>
                    <a:pt x="401346" y="611281"/>
                  </a:moveTo>
                  <a:cubicBezTo>
                    <a:pt x="412473" y="618419"/>
                    <a:pt x="426112" y="623772"/>
                    <a:pt x="438315" y="629482"/>
                  </a:cubicBezTo>
                  <a:cubicBezTo>
                    <a:pt x="451953" y="635906"/>
                    <a:pt x="465233" y="643044"/>
                    <a:pt x="478513" y="650181"/>
                  </a:cubicBezTo>
                  <a:cubicBezTo>
                    <a:pt x="481384" y="651966"/>
                    <a:pt x="478872" y="656248"/>
                    <a:pt x="475642" y="654464"/>
                  </a:cubicBezTo>
                  <a:cubicBezTo>
                    <a:pt x="462362" y="647683"/>
                    <a:pt x="449082" y="640545"/>
                    <a:pt x="435802" y="633408"/>
                  </a:cubicBezTo>
                  <a:cubicBezTo>
                    <a:pt x="423599" y="627341"/>
                    <a:pt x="410678" y="621631"/>
                    <a:pt x="400270" y="613065"/>
                  </a:cubicBezTo>
                  <a:cubicBezTo>
                    <a:pt x="399193" y="611995"/>
                    <a:pt x="399911" y="610567"/>
                    <a:pt x="401346" y="611281"/>
                  </a:cubicBezTo>
                  <a:close/>
                  <a:moveTo>
                    <a:pt x="634383" y="592177"/>
                  </a:moveTo>
                  <a:cubicBezTo>
                    <a:pt x="608863" y="593981"/>
                    <a:pt x="580827" y="602643"/>
                    <a:pt x="565012" y="621772"/>
                  </a:cubicBezTo>
                  <a:cubicBezTo>
                    <a:pt x="540211" y="651728"/>
                    <a:pt x="547400" y="699009"/>
                    <a:pt x="572201" y="726439"/>
                  </a:cubicBezTo>
                  <a:cubicBezTo>
                    <a:pt x="593767" y="749899"/>
                    <a:pt x="626835" y="754951"/>
                    <a:pt x="656668" y="747372"/>
                  </a:cubicBezTo>
                  <a:cubicBezTo>
                    <a:pt x="690814" y="739071"/>
                    <a:pt x="713458" y="713807"/>
                    <a:pt x="712739" y="677354"/>
                  </a:cubicBezTo>
                  <a:cubicBezTo>
                    <a:pt x="712380" y="643788"/>
                    <a:pt x="699800" y="611666"/>
                    <a:pt x="666372" y="598673"/>
                  </a:cubicBezTo>
                  <a:cubicBezTo>
                    <a:pt x="656308" y="595064"/>
                    <a:pt x="645166" y="592898"/>
                    <a:pt x="634383" y="592177"/>
                  </a:cubicBezTo>
                  <a:close/>
                  <a:moveTo>
                    <a:pt x="485730" y="591412"/>
                  </a:moveTo>
                  <a:cubicBezTo>
                    <a:pt x="487167" y="589930"/>
                    <a:pt x="489321" y="591782"/>
                    <a:pt x="488244" y="593264"/>
                  </a:cubicBezTo>
                  <a:cubicBezTo>
                    <a:pt x="482858" y="601043"/>
                    <a:pt x="472445" y="602154"/>
                    <a:pt x="466340" y="609192"/>
                  </a:cubicBezTo>
                  <a:cubicBezTo>
                    <a:pt x="463827" y="611785"/>
                    <a:pt x="459518" y="607340"/>
                    <a:pt x="462750" y="605117"/>
                  </a:cubicBezTo>
                  <a:cubicBezTo>
                    <a:pt x="469572" y="599191"/>
                    <a:pt x="480344" y="598450"/>
                    <a:pt x="485730" y="591412"/>
                  </a:cubicBezTo>
                  <a:close/>
                  <a:moveTo>
                    <a:pt x="473710" y="587847"/>
                  </a:moveTo>
                  <a:cubicBezTo>
                    <a:pt x="474800" y="586755"/>
                    <a:pt x="476617" y="588210"/>
                    <a:pt x="475163" y="589302"/>
                  </a:cubicBezTo>
                  <a:cubicBezTo>
                    <a:pt x="470802" y="593303"/>
                    <a:pt x="465715" y="595486"/>
                    <a:pt x="460264" y="598033"/>
                  </a:cubicBezTo>
                  <a:cubicBezTo>
                    <a:pt x="457357" y="599124"/>
                    <a:pt x="453723" y="600579"/>
                    <a:pt x="451179" y="602762"/>
                  </a:cubicBezTo>
                  <a:cubicBezTo>
                    <a:pt x="450452" y="603490"/>
                    <a:pt x="448999" y="603853"/>
                    <a:pt x="448272" y="603490"/>
                  </a:cubicBezTo>
                  <a:cubicBezTo>
                    <a:pt x="447908" y="603490"/>
                    <a:pt x="447908" y="603490"/>
                    <a:pt x="447908" y="603126"/>
                  </a:cubicBezTo>
                  <a:cubicBezTo>
                    <a:pt x="447545" y="602762"/>
                    <a:pt x="446818" y="602034"/>
                    <a:pt x="446818" y="601307"/>
                  </a:cubicBezTo>
                  <a:cubicBezTo>
                    <a:pt x="447545" y="598033"/>
                    <a:pt x="451542" y="597669"/>
                    <a:pt x="454086" y="596578"/>
                  </a:cubicBezTo>
                  <a:cubicBezTo>
                    <a:pt x="460627" y="594031"/>
                    <a:pt x="468259" y="592212"/>
                    <a:pt x="473710" y="587847"/>
                  </a:cubicBezTo>
                  <a:close/>
                  <a:moveTo>
                    <a:pt x="467344" y="579186"/>
                  </a:moveTo>
                  <a:cubicBezTo>
                    <a:pt x="469170" y="578817"/>
                    <a:pt x="470265" y="581397"/>
                    <a:pt x="468805" y="581765"/>
                  </a:cubicBezTo>
                  <a:cubicBezTo>
                    <a:pt x="461137" y="586188"/>
                    <a:pt x="453469" y="590242"/>
                    <a:pt x="445802" y="593927"/>
                  </a:cubicBezTo>
                  <a:cubicBezTo>
                    <a:pt x="443246" y="595401"/>
                    <a:pt x="440690" y="597244"/>
                    <a:pt x="437769" y="597981"/>
                  </a:cubicBezTo>
                  <a:cubicBezTo>
                    <a:pt x="437404" y="598718"/>
                    <a:pt x="436674" y="599087"/>
                    <a:pt x="435944" y="598718"/>
                  </a:cubicBezTo>
                  <a:cubicBezTo>
                    <a:pt x="434848" y="597981"/>
                    <a:pt x="434118" y="597612"/>
                    <a:pt x="434118" y="596138"/>
                  </a:cubicBezTo>
                  <a:cubicBezTo>
                    <a:pt x="434118" y="592453"/>
                    <a:pt x="440325" y="591347"/>
                    <a:pt x="442516" y="590242"/>
                  </a:cubicBezTo>
                  <a:cubicBezTo>
                    <a:pt x="450914" y="586556"/>
                    <a:pt x="458946" y="582134"/>
                    <a:pt x="467344" y="579186"/>
                  </a:cubicBezTo>
                  <a:close/>
                  <a:moveTo>
                    <a:pt x="452005" y="574779"/>
                  </a:moveTo>
                  <a:cubicBezTo>
                    <a:pt x="453813" y="574055"/>
                    <a:pt x="455982" y="576952"/>
                    <a:pt x="453813" y="577676"/>
                  </a:cubicBezTo>
                  <a:cubicBezTo>
                    <a:pt x="444413" y="582382"/>
                    <a:pt x="435014" y="586365"/>
                    <a:pt x="426337" y="592158"/>
                  </a:cubicBezTo>
                  <a:cubicBezTo>
                    <a:pt x="426337" y="592882"/>
                    <a:pt x="425976" y="593606"/>
                    <a:pt x="424891" y="593968"/>
                  </a:cubicBezTo>
                  <a:cubicBezTo>
                    <a:pt x="423445" y="594330"/>
                    <a:pt x="422361" y="593968"/>
                    <a:pt x="421276" y="593244"/>
                  </a:cubicBezTo>
                  <a:cubicBezTo>
                    <a:pt x="419830" y="591796"/>
                    <a:pt x="420553" y="589985"/>
                    <a:pt x="421999" y="588899"/>
                  </a:cubicBezTo>
                  <a:cubicBezTo>
                    <a:pt x="431399" y="582744"/>
                    <a:pt x="441883" y="579124"/>
                    <a:pt x="452005" y="574779"/>
                  </a:cubicBezTo>
                  <a:close/>
                  <a:moveTo>
                    <a:pt x="636416" y="571001"/>
                  </a:moveTo>
                  <a:cubicBezTo>
                    <a:pt x="646918" y="570544"/>
                    <a:pt x="657117" y="571604"/>
                    <a:pt x="666372" y="574492"/>
                  </a:cubicBezTo>
                  <a:cubicBezTo>
                    <a:pt x="711661" y="587846"/>
                    <a:pt x="735384" y="626825"/>
                    <a:pt x="735024" y="673023"/>
                  </a:cubicBezTo>
                  <a:cubicBezTo>
                    <a:pt x="735024" y="675910"/>
                    <a:pt x="733946" y="678436"/>
                    <a:pt x="732149" y="679880"/>
                  </a:cubicBezTo>
                  <a:cubicBezTo>
                    <a:pt x="731789" y="684933"/>
                    <a:pt x="731430" y="689625"/>
                    <a:pt x="730711" y="694678"/>
                  </a:cubicBezTo>
                  <a:cubicBezTo>
                    <a:pt x="725679" y="736905"/>
                    <a:pt x="690814" y="761809"/>
                    <a:pt x="651276" y="767584"/>
                  </a:cubicBezTo>
                  <a:cubicBezTo>
                    <a:pt x="612098" y="773719"/>
                    <a:pt x="573639" y="763613"/>
                    <a:pt x="550635" y="729687"/>
                  </a:cubicBezTo>
                  <a:cubicBezTo>
                    <a:pt x="548119" y="726078"/>
                    <a:pt x="545962" y="722469"/>
                    <a:pt x="544165" y="718499"/>
                  </a:cubicBezTo>
                  <a:cubicBezTo>
                    <a:pt x="540930" y="714167"/>
                    <a:pt x="537695" y="709836"/>
                    <a:pt x="535539" y="704784"/>
                  </a:cubicBezTo>
                  <a:cubicBezTo>
                    <a:pt x="526553" y="683850"/>
                    <a:pt x="526193" y="664000"/>
                    <a:pt x="531585" y="645954"/>
                  </a:cubicBezTo>
                  <a:cubicBezTo>
                    <a:pt x="534460" y="631878"/>
                    <a:pt x="540571" y="618885"/>
                    <a:pt x="550994" y="607696"/>
                  </a:cubicBezTo>
                  <a:cubicBezTo>
                    <a:pt x="570673" y="587394"/>
                    <a:pt x="604909" y="572371"/>
                    <a:pt x="636416" y="571001"/>
                  </a:cubicBezTo>
                  <a:close/>
                  <a:moveTo>
                    <a:pt x="437293" y="568816"/>
                  </a:moveTo>
                  <a:cubicBezTo>
                    <a:pt x="439057" y="567705"/>
                    <a:pt x="440115" y="570298"/>
                    <a:pt x="438704" y="571039"/>
                  </a:cubicBezTo>
                  <a:cubicBezTo>
                    <a:pt x="433765" y="574743"/>
                    <a:pt x="428474" y="577336"/>
                    <a:pt x="423182" y="580299"/>
                  </a:cubicBezTo>
                  <a:cubicBezTo>
                    <a:pt x="419654" y="582151"/>
                    <a:pt x="413304" y="583633"/>
                    <a:pt x="410835" y="586967"/>
                  </a:cubicBezTo>
                  <a:cubicBezTo>
                    <a:pt x="409071" y="589560"/>
                    <a:pt x="405543" y="587337"/>
                    <a:pt x="407307" y="584744"/>
                  </a:cubicBezTo>
                  <a:cubicBezTo>
                    <a:pt x="409071" y="580670"/>
                    <a:pt x="414715" y="580299"/>
                    <a:pt x="418596" y="578818"/>
                  </a:cubicBezTo>
                  <a:cubicBezTo>
                    <a:pt x="424946" y="575854"/>
                    <a:pt x="431296" y="572891"/>
                    <a:pt x="437293" y="568816"/>
                  </a:cubicBezTo>
                  <a:close/>
                  <a:moveTo>
                    <a:pt x="425704" y="562092"/>
                  </a:moveTo>
                  <a:cubicBezTo>
                    <a:pt x="427164" y="561355"/>
                    <a:pt x="428990" y="563935"/>
                    <a:pt x="427164" y="564672"/>
                  </a:cubicBezTo>
                  <a:cubicBezTo>
                    <a:pt x="422053" y="567988"/>
                    <a:pt x="416211" y="570200"/>
                    <a:pt x="411099" y="572411"/>
                  </a:cubicBezTo>
                  <a:cubicBezTo>
                    <a:pt x="405987" y="574622"/>
                    <a:pt x="401606" y="577938"/>
                    <a:pt x="396494" y="580518"/>
                  </a:cubicBezTo>
                  <a:cubicBezTo>
                    <a:pt x="394668" y="581624"/>
                    <a:pt x="392843" y="578675"/>
                    <a:pt x="394668" y="577201"/>
                  </a:cubicBezTo>
                  <a:cubicBezTo>
                    <a:pt x="401606" y="568725"/>
                    <a:pt x="416211" y="567620"/>
                    <a:pt x="425704" y="562092"/>
                  </a:cubicBezTo>
                  <a:close/>
                  <a:moveTo>
                    <a:pt x="411038" y="557698"/>
                  </a:moveTo>
                  <a:cubicBezTo>
                    <a:pt x="413236" y="556592"/>
                    <a:pt x="414702" y="559909"/>
                    <a:pt x="412504" y="561383"/>
                  </a:cubicBezTo>
                  <a:cubicBezTo>
                    <a:pt x="407009" y="563963"/>
                    <a:pt x="401147" y="566543"/>
                    <a:pt x="395652" y="568754"/>
                  </a:cubicBezTo>
                  <a:cubicBezTo>
                    <a:pt x="390523" y="570965"/>
                    <a:pt x="385760" y="574650"/>
                    <a:pt x="380265" y="576125"/>
                  </a:cubicBezTo>
                  <a:cubicBezTo>
                    <a:pt x="378433" y="576862"/>
                    <a:pt x="376968" y="574282"/>
                    <a:pt x="378433" y="572439"/>
                  </a:cubicBezTo>
                  <a:cubicBezTo>
                    <a:pt x="381730" y="568754"/>
                    <a:pt x="387226" y="567280"/>
                    <a:pt x="391988" y="565806"/>
                  </a:cubicBezTo>
                  <a:cubicBezTo>
                    <a:pt x="398216" y="563226"/>
                    <a:pt x="404810" y="561015"/>
                    <a:pt x="411038" y="557698"/>
                  </a:cubicBezTo>
                  <a:close/>
                  <a:moveTo>
                    <a:pt x="406396" y="551358"/>
                  </a:moveTo>
                  <a:cubicBezTo>
                    <a:pt x="408173" y="550242"/>
                    <a:pt x="409950" y="553219"/>
                    <a:pt x="407817" y="554335"/>
                  </a:cubicBezTo>
                  <a:cubicBezTo>
                    <a:pt x="395022" y="561404"/>
                    <a:pt x="379029" y="563265"/>
                    <a:pt x="366945" y="572195"/>
                  </a:cubicBezTo>
                  <a:cubicBezTo>
                    <a:pt x="364812" y="573683"/>
                    <a:pt x="362680" y="569962"/>
                    <a:pt x="364457" y="568474"/>
                  </a:cubicBezTo>
                  <a:cubicBezTo>
                    <a:pt x="368366" y="564009"/>
                    <a:pt x="374408" y="562893"/>
                    <a:pt x="379740" y="561032"/>
                  </a:cubicBezTo>
                  <a:cubicBezTo>
                    <a:pt x="388625" y="558056"/>
                    <a:pt x="398221" y="555451"/>
                    <a:pt x="406396" y="551358"/>
                  </a:cubicBezTo>
                  <a:close/>
                  <a:moveTo>
                    <a:pt x="396302" y="541458"/>
                  </a:moveTo>
                  <a:cubicBezTo>
                    <a:pt x="397386" y="540717"/>
                    <a:pt x="398831" y="542569"/>
                    <a:pt x="397386" y="543680"/>
                  </a:cubicBezTo>
                  <a:cubicBezTo>
                    <a:pt x="385822" y="551830"/>
                    <a:pt x="371728" y="555904"/>
                    <a:pt x="358718" y="561460"/>
                  </a:cubicBezTo>
                  <a:cubicBezTo>
                    <a:pt x="356550" y="562572"/>
                    <a:pt x="354743" y="559238"/>
                    <a:pt x="357273" y="558127"/>
                  </a:cubicBezTo>
                  <a:cubicBezTo>
                    <a:pt x="369921" y="551830"/>
                    <a:pt x="384015" y="549607"/>
                    <a:pt x="396302" y="541458"/>
                  </a:cubicBezTo>
                  <a:close/>
                  <a:moveTo>
                    <a:pt x="643238" y="534328"/>
                  </a:moveTo>
                  <a:cubicBezTo>
                    <a:pt x="634232" y="534328"/>
                    <a:pt x="624866" y="535407"/>
                    <a:pt x="615140" y="536846"/>
                  </a:cubicBezTo>
                  <a:cubicBezTo>
                    <a:pt x="607935" y="539005"/>
                    <a:pt x="600731" y="541883"/>
                    <a:pt x="595687" y="543681"/>
                  </a:cubicBezTo>
                  <a:cubicBezTo>
                    <a:pt x="577316" y="550517"/>
                    <a:pt x="556782" y="556632"/>
                    <a:pt x="540572" y="567785"/>
                  </a:cubicBezTo>
                  <a:cubicBezTo>
                    <a:pt x="507791" y="590449"/>
                    <a:pt x="492661" y="643692"/>
                    <a:pt x="495543" y="682185"/>
                  </a:cubicBezTo>
                  <a:cubicBezTo>
                    <a:pt x="497344" y="706648"/>
                    <a:pt x="501667" y="725355"/>
                    <a:pt x="518238" y="744422"/>
                  </a:cubicBezTo>
                  <a:cubicBezTo>
                    <a:pt x="530846" y="758812"/>
                    <a:pt x="544534" y="772122"/>
                    <a:pt x="560024" y="783634"/>
                  </a:cubicBezTo>
                  <a:cubicBezTo>
                    <a:pt x="593886" y="808817"/>
                    <a:pt x="641437" y="808097"/>
                    <a:pt x="681423" y="796945"/>
                  </a:cubicBezTo>
                  <a:cubicBezTo>
                    <a:pt x="719967" y="786153"/>
                    <a:pt x="753469" y="745141"/>
                    <a:pt x="760313" y="705929"/>
                  </a:cubicBezTo>
                  <a:cubicBezTo>
                    <a:pt x="766437" y="671033"/>
                    <a:pt x="762475" y="623906"/>
                    <a:pt x="743382" y="593327"/>
                  </a:cubicBezTo>
                  <a:cubicBezTo>
                    <a:pt x="732576" y="575699"/>
                    <a:pt x="717806" y="563108"/>
                    <a:pt x="698714" y="554474"/>
                  </a:cubicBezTo>
                  <a:cubicBezTo>
                    <a:pt x="687907" y="549437"/>
                    <a:pt x="676379" y="542242"/>
                    <a:pt x="664131" y="538285"/>
                  </a:cubicBezTo>
                  <a:cubicBezTo>
                    <a:pt x="661970" y="539005"/>
                    <a:pt x="659448" y="539005"/>
                    <a:pt x="657287" y="537206"/>
                  </a:cubicBezTo>
                  <a:cubicBezTo>
                    <a:pt x="656567" y="536486"/>
                    <a:pt x="655846" y="536127"/>
                    <a:pt x="654765" y="535407"/>
                  </a:cubicBezTo>
                  <a:cubicBezTo>
                    <a:pt x="651163" y="534688"/>
                    <a:pt x="647201" y="534328"/>
                    <a:pt x="643238" y="534328"/>
                  </a:cubicBezTo>
                  <a:close/>
                  <a:moveTo>
                    <a:pt x="386083" y="533838"/>
                  </a:moveTo>
                  <a:cubicBezTo>
                    <a:pt x="387876" y="532780"/>
                    <a:pt x="389309" y="535250"/>
                    <a:pt x="387517" y="536308"/>
                  </a:cubicBezTo>
                  <a:cubicBezTo>
                    <a:pt x="380706" y="540188"/>
                    <a:pt x="373178" y="542305"/>
                    <a:pt x="365292" y="544775"/>
                  </a:cubicBezTo>
                  <a:cubicBezTo>
                    <a:pt x="359557" y="546891"/>
                    <a:pt x="353821" y="549713"/>
                    <a:pt x="348086" y="551477"/>
                  </a:cubicBezTo>
                  <a:cubicBezTo>
                    <a:pt x="346293" y="551477"/>
                    <a:pt x="345218" y="549713"/>
                    <a:pt x="345935" y="548655"/>
                  </a:cubicBezTo>
                  <a:cubicBezTo>
                    <a:pt x="348444" y="544422"/>
                    <a:pt x="356330" y="543716"/>
                    <a:pt x="360274" y="542305"/>
                  </a:cubicBezTo>
                  <a:cubicBezTo>
                    <a:pt x="368877" y="539836"/>
                    <a:pt x="378197" y="538072"/>
                    <a:pt x="386083" y="533838"/>
                  </a:cubicBezTo>
                  <a:close/>
                  <a:moveTo>
                    <a:pt x="374592" y="528741"/>
                  </a:moveTo>
                  <a:cubicBezTo>
                    <a:pt x="377114" y="528017"/>
                    <a:pt x="378195" y="531638"/>
                    <a:pt x="375673" y="532362"/>
                  </a:cubicBezTo>
                  <a:cubicBezTo>
                    <a:pt x="366305" y="535259"/>
                    <a:pt x="356938" y="537431"/>
                    <a:pt x="348291" y="540690"/>
                  </a:cubicBezTo>
                  <a:cubicBezTo>
                    <a:pt x="349732" y="540690"/>
                    <a:pt x="350453" y="543224"/>
                    <a:pt x="348291" y="543948"/>
                  </a:cubicBezTo>
                  <a:cubicBezTo>
                    <a:pt x="342887" y="545396"/>
                    <a:pt x="337483" y="546483"/>
                    <a:pt x="332078" y="547931"/>
                  </a:cubicBezTo>
                  <a:cubicBezTo>
                    <a:pt x="329556" y="548293"/>
                    <a:pt x="327755" y="544672"/>
                    <a:pt x="330277" y="543224"/>
                  </a:cubicBezTo>
                  <a:cubicBezTo>
                    <a:pt x="344328" y="535983"/>
                    <a:pt x="359460" y="532362"/>
                    <a:pt x="374592" y="528741"/>
                  </a:cubicBezTo>
                  <a:close/>
                  <a:moveTo>
                    <a:pt x="360522" y="523604"/>
                  </a:moveTo>
                  <a:cubicBezTo>
                    <a:pt x="361601" y="523255"/>
                    <a:pt x="362320" y="525351"/>
                    <a:pt x="360882" y="525351"/>
                  </a:cubicBezTo>
                  <a:cubicBezTo>
                    <a:pt x="350092" y="528494"/>
                    <a:pt x="338942" y="532335"/>
                    <a:pt x="328871" y="536875"/>
                  </a:cubicBezTo>
                  <a:cubicBezTo>
                    <a:pt x="325275" y="538272"/>
                    <a:pt x="321678" y="540019"/>
                    <a:pt x="318082" y="540368"/>
                  </a:cubicBezTo>
                  <a:cubicBezTo>
                    <a:pt x="317003" y="540368"/>
                    <a:pt x="316643" y="539320"/>
                    <a:pt x="316643" y="538272"/>
                  </a:cubicBezTo>
                  <a:cubicBezTo>
                    <a:pt x="318082" y="535479"/>
                    <a:pt x="324555" y="534780"/>
                    <a:pt x="327433" y="534082"/>
                  </a:cubicBezTo>
                  <a:cubicBezTo>
                    <a:pt x="338223" y="529541"/>
                    <a:pt x="349372" y="526049"/>
                    <a:pt x="360522" y="523604"/>
                  </a:cubicBezTo>
                  <a:close/>
                  <a:moveTo>
                    <a:pt x="640464" y="508667"/>
                  </a:moveTo>
                  <a:cubicBezTo>
                    <a:pt x="648331" y="508883"/>
                    <a:pt x="656188" y="510317"/>
                    <a:pt x="663932" y="513413"/>
                  </a:cubicBezTo>
                  <a:cubicBezTo>
                    <a:pt x="688785" y="523246"/>
                    <a:pt x="720842" y="532715"/>
                    <a:pt x="738852" y="554566"/>
                  </a:cubicBezTo>
                  <a:cubicBezTo>
                    <a:pt x="741733" y="557843"/>
                    <a:pt x="736330" y="562578"/>
                    <a:pt x="733809" y="559300"/>
                  </a:cubicBezTo>
                  <a:cubicBezTo>
                    <a:pt x="717240" y="538906"/>
                    <a:pt x="686264" y="527616"/>
                    <a:pt x="662131" y="518511"/>
                  </a:cubicBezTo>
                  <a:cubicBezTo>
                    <a:pt x="632236" y="507221"/>
                    <a:pt x="601259" y="519240"/>
                    <a:pt x="572804" y="530165"/>
                  </a:cubicBezTo>
                  <a:cubicBezTo>
                    <a:pt x="571364" y="530894"/>
                    <a:pt x="570643" y="528344"/>
                    <a:pt x="572084" y="527616"/>
                  </a:cubicBezTo>
                  <a:cubicBezTo>
                    <a:pt x="593155" y="518329"/>
                    <a:pt x="616860" y="508018"/>
                    <a:pt x="640464" y="508667"/>
                  </a:cubicBezTo>
                  <a:close/>
                  <a:moveTo>
                    <a:pt x="651830" y="498368"/>
                  </a:moveTo>
                  <a:cubicBezTo>
                    <a:pt x="671005" y="500763"/>
                    <a:pt x="689686" y="507812"/>
                    <a:pt x="706391" y="518115"/>
                  </a:cubicBezTo>
                  <a:cubicBezTo>
                    <a:pt x="709984" y="520284"/>
                    <a:pt x="706751" y="526069"/>
                    <a:pt x="702799" y="523538"/>
                  </a:cubicBezTo>
                  <a:cubicBezTo>
                    <a:pt x="670466" y="504739"/>
                    <a:pt x="632386" y="494978"/>
                    <a:pt x="596102" y="509439"/>
                  </a:cubicBezTo>
                  <a:cubicBezTo>
                    <a:pt x="593946" y="510523"/>
                    <a:pt x="592868" y="507270"/>
                    <a:pt x="594305" y="506547"/>
                  </a:cubicBezTo>
                  <a:cubicBezTo>
                    <a:pt x="612986" y="498232"/>
                    <a:pt x="632655" y="495973"/>
                    <a:pt x="651830" y="498368"/>
                  </a:cubicBezTo>
                  <a:close/>
                  <a:moveTo>
                    <a:pt x="337040" y="483603"/>
                  </a:moveTo>
                  <a:cubicBezTo>
                    <a:pt x="329115" y="506267"/>
                    <a:pt x="316507" y="526773"/>
                    <a:pt x="299937" y="544401"/>
                  </a:cubicBezTo>
                  <a:cubicBezTo>
                    <a:pt x="316867" y="550876"/>
                    <a:pt x="333798" y="556273"/>
                    <a:pt x="349288" y="565266"/>
                  </a:cubicBezTo>
                  <a:cubicBezTo>
                    <a:pt x="365139" y="574260"/>
                    <a:pt x="380989" y="583973"/>
                    <a:pt x="397199" y="591888"/>
                  </a:cubicBezTo>
                  <a:cubicBezTo>
                    <a:pt x="427819" y="606278"/>
                    <a:pt x="459520" y="621028"/>
                    <a:pt x="487618" y="640094"/>
                  </a:cubicBezTo>
                  <a:cubicBezTo>
                    <a:pt x="492301" y="617070"/>
                    <a:pt x="500226" y="595126"/>
                    <a:pt x="514275" y="577138"/>
                  </a:cubicBezTo>
                  <a:cubicBezTo>
                    <a:pt x="499505" y="566705"/>
                    <a:pt x="478972" y="561669"/>
                    <a:pt x="462762" y="554114"/>
                  </a:cubicBezTo>
                  <a:cubicBezTo>
                    <a:pt x="446551" y="546919"/>
                    <a:pt x="432142" y="537206"/>
                    <a:pt x="416292" y="528932"/>
                  </a:cubicBezTo>
                  <a:cubicBezTo>
                    <a:pt x="400081" y="520657"/>
                    <a:pt x="384231" y="512023"/>
                    <a:pt x="368381" y="503389"/>
                  </a:cubicBezTo>
                  <a:cubicBezTo>
                    <a:pt x="361896" y="499792"/>
                    <a:pt x="355052" y="496914"/>
                    <a:pt x="348568" y="492957"/>
                  </a:cubicBezTo>
                  <a:cubicBezTo>
                    <a:pt x="344245" y="490438"/>
                    <a:pt x="341363" y="486481"/>
                    <a:pt x="337040" y="483603"/>
                  </a:cubicBezTo>
                  <a:close/>
                  <a:moveTo>
                    <a:pt x="115754" y="377925"/>
                  </a:moveTo>
                  <a:cubicBezTo>
                    <a:pt x="116465" y="377205"/>
                    <a:pt x="117532" y="378284"/>
                    <a:pt x="116821" y="379364"/>
                  </a:cubicBezTo>
                  <a:cubicBezTo>
                    <a:pt x="102597" y="392675"/>
                    <a:pt x="97974" y="422896"/>
                    <a:pt x="98330" y="441605"/>
                  </a:cubicBezTo>
                  <a:cubicBezTo>
                    <a:pt x="99041" y="464990"/>
                    <a:pt x="111487" y="484777"/>
                    <a:pt x="131756" y="495930"/>
                  </a:cubicBezTo>
                  <a:cubicBezTo>
                    <a:pt x="135312" y="498089"/>
                    <a:pt x="132112" y="503845"/>
                    <a:pt x="128556" y="501687"/>
                  </a:cubicBezTo>
                  <a:cubicBezTo>
                    <a:pt x="107575" y="489454"/>
                    <a:pt x="91218" y="466789"/>
                    <a:pt x="92640" y="441605"/>
                  </a:cubicBezTo>
                  <a:cubicBezTo>
                    <a:pt x="94063" y="421817"/>
                    <a:pt x="97263" y="389078"/>
                    <a:pt x="115754" y="377925"/>
                  </a:cubicBezTo>
                  <a:close/>
                  <a:moveTo>
                    <a:pt x="182005" y="346473"/>
                  </a:moveTo>
                  <a:cubicBezTo>
                    <a:pt x="179851" y="346473"/>
                    <a:pt x="176979" y="346833"/>
                    <a:pt x="174825" y="346833"/>
                  </a:cubicBezTo>
                  <a:cubicBezTo>
                    <a:pt x="157592" y="348632"/>
                    <a:pt x="115587" y="355830"/>
                    <a:pt x="99072" y="383180"/>
                  </a:cubicBezTo>
                  <a:cubicBezTo>
                    <a:pt x="81121" y="414128"/>
                    <a:pt x="79326" y="450835"/>
                    <a:pt x="95841" y="479624"/>
                  </a:cubicBezTo>
                  <a:cubicBezTo>
                    <a:pt x="110202" y="505175"/>
                    <a:pt x="134974" y="519210"/>
                    <a:pt x="166209" y="519570"/>
                  </a:cubicBezTo>
                  <a:lnTo>
                    <a:pt x="167286" y="519570"/>
                  </a:lnTo>
                  <a:cubicBezTo>
                    <a:pt x="201033" y="519570"/>
                    <a:pt x="225806" y="506614"/>
                    <a:pt x="241603" y="480704"/>
                  </a:cubicBezTo>
                  <a:cubicBezTo>
                    <a:pt x="258835" y="451914"/>
                    <a:pt x="260272" y="419166"/>
                    <a:pt x="245911" y="390377"/>
                  </a:cubicBezTo>
                  <a:cubicBezTo>
                    <a:pt x="236217" y="371664"/>
                    <a:pt x="220779" y="357269"/>
                    <a:pt x="202470" y="349712"/>
                  </a:cubicBezTo>
                  <a:cubicBezTo>
                    <a:pt x="196007" y="347553"/>
                    <a:pt x="188827" y="346473"/>
                    <a:pt x="182005" y="346473"/>
                  </a:cubicBezTo>
                  <a:close/>
                  <a:moveTo>
                    <a:pt x="379562" y="339464"/>
                  </a:moveTo>
                  <a:cubicBezTo>
                    <a:pt x="380646" y="339105"/>
                    <a:pt x="381368" y="340183"/>
                    <a:pt x="380646" y="340902"/>
                  </a:cubicBezTo>
                  <a:cubicBezTo>
                    <a:pt x="373779" y="346653"/>
                    <a:pt x="367275" y="353123"/>
                    <a:pt x="360770" y="359233"/>
                  </a:cubicBezTo>
                  <a:cubicBezTo>
                    <a:pt x="354988" y="364625"/>
                    <a:pt x="348483" y="369298"/>
                    <a:pt x="343062" y="375048"/>
                  </a:cubicBezTo>
                  <a:cubicBezTo>
                    <a:pt x="341255" y="376846"/>
                    <a:pt x="337280" y="373970"/>
                    <a:pt x="339087" y="371814"/>
                  </a:cubicBezTo>
                  <a:cubicBezTo>
                    <a:pt x="343785" y="364984"/>
                    <a:pt x="351012" y="361031"/>
                    <a:pt x="357156" y="355998"/>
                  </a:cubicBezTo>
                  <a:cubicBezTo>
                    <a:pt x="364384" y="349529"/>
                    <a:pt x="371611" y="344137"/>
                    <a:pt x="379562" y="339464"/>
                  </a:cubicBezTo>
                  <a:close/>
                  <a:moveTo>
                    <a:pt x="169799" y="321642"/>
                  </a:moveTo>
                  <a:cubicBezTo>
                    <a:pt x="173389" y="321642"/>
                    <a:pt x="176979" y="321642"/>
                    <a:pt x="180210" y="322002"/>
                  </a:cubicBezTo>
                  <a:cubicBezTo>
                    <a:pt x="185596" y="322002"/>
                    <a:pt x="190981" y="322002"/>
                    <a:pt x="196007" y="322362"/>
                  </a:cubicBezTo>
                  <a:cubicBezTo>
                    <a:pt x="220061" y="324161"/>
                    <a:pt x="243398" y="339635"/>
                    <a:pt x="259913" y="364826"/>
                  </a:cubicBezTo>
                  <a:cubicBezTo>
                    <a:pt x="264580" y="371664"/>
                    <a:pt x="268888" y="379221"/>
                    <a:pt x="271760" y="386778"/>
                  </a:cubicBezTo>
                  <a:cubicBezTo>
                    <a:pt x="286121" y="424564"/>
                    <a:pt x="281454" y="466309"/>
                    <a:pt x="259553" y="497978"/>
                  </a:cubicBezTo>
                  <a:cubicBezTo>
                    <a:pt x="239089" y="527847"/>
                    <a:pt x="205701" y="545120"/>
                    <a:pt x="169081" y="545120"/>
                  </a:cubicBezTo>
                  <a:cubicBezTo>
                    <a:pt x="163337" y="545120"/>
                    <a:pt x="157951" y="544760"/>
                    <a:pt x="152566" y="544041"/>
                  </a:cubicBezTo>
                  <a:cubicBezTo>
                    <a:pt x="108766" y="538283"/>
                    <a:pt x="76454" y="513812"/>
                    <a:pt x="64247" y="477105"/>
                  </a:cubicBezTo>
                  <a:cubicBezTo>
                    <a:pt x="53118" y="443278"/>
                    <a:pt x="54195" y="394695"/>
                    <a:pt x="82198" y="363027"/>
                  </a:cubicBezTo>
                  <a:cubicBezTo>
                    <a:pt x="87943" y="356189"/>
                    <a:pt x="94764" y="350072"/>
                    <a:pt x="103021" y="345033"/>
                  </a:cubicBezTo>
                  <a:cubicBezTo>
                    <a:pt x="120254" y="329919"/>
                    <a:pt x="144309" y="321642"/>
                    <a:pt x="169799" y="321642"/>
                  </a:cubicBezTo>
                  <a:close/>
                  <a:moveTo>
                    <a:pt x="393691" y="316714"/>
                  </a:moveTo>
                  <a:cubicBezTo>
                    <a:pt x="395114" y="315292"/>
                    <a:pt x="397249" y="317069"/>
                    <a:pt x="396182" y="318491"/>
                  </a:cubicBezTo>
                  <a:cubicBezTo>
                    <a:pt x="391200" y="327021"/>
                    <a:pt x="381237" y="330219"/>
                    <a:pt x="373765" y="335906"/>
                  </a:cubicBezTo>
                  <a:cubicBezTo>
                    <a:pt x="361667" y="344080"/>
                    <a:pt x="350637" y="353676"/>
                    <a:pt x="338895" y="361851"/>
                  </a:cubicBezTo>
                  <a:cubicBezTo>
                    <a:pt x="337472" y="362562"/>
                    <a:pt x="335693" y="360429"/>
                    <a:pt x="337116" y="359363"/>
                  </a:cubicBezTo>
                  <a:cubicBezTo>
                    <a:pt x="346367" y="351899"/>
                    <a:pt x="355619" y="343725"/>
                    <a:pt x="365226" y="336617"/>
                  </a:cubicBezTo>
                  <a:cubicBezTo>
                    <a:pt x="374477" y="330219"/>
                    <a:pt x="386219" y="325244"/>
                    <a:pt x="393691" y="316714"/>
                  </a:cubicBezTo>
                  <a:close/>
                  <a:moveTo>
                    <a:pt x="162328" y="281784"/>
                  </a:moveTo>
                  <a:cubicBezTo>
                    <a:pt x="133509" y="282863"/>
                    <a:pt x="103610" y="289698"/>
                    <a:pt x="79475" y="306966"/>
                  </a:cubicBezTo>
                  <a:cubicBezTo>
                    <a:pt x="53538" y="325313"/>
                    <a:pt x="32644" y="352295"/>
                    <a:pt x="21477" y="382513"/>
                  </a:cubicBezTo>
                  <a:cubicBezTo>
                    <a:pt x="20757" y="385391"/>
                    <a:pt x="20757" y="388629"/>
                    <a:pt x="19676" y="391507"/>
                  </a:cubicBezTo>
                  <a:cubicBezTo>
                    <a:pt x="18235" y="395105"/>
                    <a:pt x="17515" y="398702"/>
                    <a:pt x="17154" y="402300"/>
                  </a:cubicBezTo>
                  <a:cubicBezTo>
                    <a:pt x="17154" y="403379"/>
                    <a:pt x="16794" y="404458"/>
                    <a:pt x="16794" y="405178"/>
                  </a:cubicBezTo>
                  <a:cubicBezTo>
                    <a:pt x="17154" y="405897"/>
                    <a:pt x="17515" y="407336"/>
                    <a:pt x="17154" y="408416"/>
                  </a:cubicBezTo>
                  <a:cubicBezTo>
                    <a:pt x="14273" y="428921"/>
                    <a:pt x="12111" y="447988"/>
                    <a:pt x="18595" y="467774"/>
                  </a:cubicBezTo>
                  <a:cubicBezTo>
                    <a:pt x="23278" y="483603"/>
                    <a:pt x="30843" y="498353"/>
                    <a:pt x="38768" y="512743"/>
                  </a:cubicBezTo>
                  <a:cubicBezTo>
                    <a:pt x="41650" y="518139"/>
                    <a:pt x="44532" y="524255"/>
                    <a:pt x="48134" y="529651"/>
                  </a:cubicBezTo>
                  <a:cubicBezTo>
                    <a:pt x="57140" y="536846"/>
                    <a:pt x="64345" y="546919"/>
                    <a:pt x="74431" y="553035"/>
                  </a:cubicBezTo>
                  <a:cubicBezTo>
                    <a:pt x="79835" y="556273"/>
                    <a:pt x="85959" y="559870"/>
                    <a:pt x="91722" y="563108"/>
                  </a:cubicBezTo>
                  <a:cubicBezTo>
                    <a:pt x="98567" y="566346"/>
                    <a:pt x="105772" y="568864"/>
                    <a:pt x="112256" y="571382"/>
                  </a:cubicBezTo>
                  <a:cubicBezTo>
                    <a:pt x="147198" y="584693"/>
                    <a:pt x="183221" y="589370"/>
                    <a:pt x="219605" y="577498"/>
                  </a:cubicBezTo>
                  <a:cubicBezTo>
                    <a:pt x="250945" y="567785"/>
                    <a:pt x="280844" y="548718"/>
                    <a:pt x="300657" y="521737"/>
                  </a:cubicBezTo>
                  <a:cubicBezTo>
                    <a:pt x="337040" y="472091"/>
                    <a:pt x="345326" y="401940"/>
                    <a:pt x="308582" y="349776"/>
                  </a:cubicBezTo>
                  <a:cubicBezTo>
                    <a:pt x="275801" y="303369"/>
                    <a:pt x="218164" y="278906"/>
                    <a:pt x="162328" y="281784"/>
                  </a:cubicBezTo>
                  <a:close/>
                  <a:moveTo>
                    <a:pt x="181791" y="258501"/>
                  </a:moveTo>
                  <a:cubicBezTo>
                    <a:pt x="186108" y="258142"/>
                    <a:pt x="185748" y="264612"/>
                    <a:pt x="181791" y="264612"/>
                  </a:cubicBezTo>
                  <a:cubicBezTo>
                    <a:pt x="146896" y="265331"/>
                    <a:pt x="112000" y="270722"/>
                    <a:pt x="81062" y="286897"/>
                  </a:cubicBezTo>
                  <a:cubicBezTo>
                    <a:pt x="55520" y="300915"/>
                    <a:pt x="25661" y="323559"/>
                    <a:pt x="15948" y="351954"/>
                  </a:cubicBezTo>
                  <a:cubicBezTo>
                    <a:pt x="15588" y="353033"/>
                    <a:pt x="13430" y="352673"/>
                    <a:pt x="14149" y="351235"/>
                  </a:cubicBezTo>
                  <a:cubicBezTo>
                    <a:pt x="35015" y="283662"/>
                    <a:pt x="119915" y="261018"/>
                    <a:pt x="181791" y="258501"/>
                  </a:cubicBezTo>
                  <a:close/>
                  <a:moveTo>
                    <a:pt x="150745" y="248617"/>
                  </a:moveTo>
                  <a:cubicBezTo>
                    <a:pt x="154357" y="248617"/>
                    <a:pt x="154357" y="254736"/>
                    <a:pt x="150383" y="254736"/>
                  </a:cubicBezTo>
                  <a:cubicBezTo>
                    <a:pt x="108484" y="255456"/>
                    <a:pt x="56110" y="274534"/>
                    <a:pt x="29381" y="308730"/>
                  </a:cubicBezTo>
                  <a:cubicBezTo>
                    <a:pt x="28297" y="310170"/>
                    <a:pt x="26130" y="308730"/>
                    <a:pt x="27213" y="307290"/>
                  </a:cubicBezTo>
                  <a:cubicBezTo>
                    <a:pt x="52859" y="270215"/>
                    <a:pt x="107039" y="250057"/>
                    <a:pt x="150745" y="248617"/>
                  </a:cubicBezTo>
                  <a:close/>
                  <a:moveTo>
                    <a:pt x="684796" y="182894"/>
                  </a:moveTo>
                  <a:cubicBezTo>
                    <a:pt x="685874" y="183741"/>
                    <a:pt x="686323" y="185344"/>
                    <a:pt x="684886" y="186770"/>
                  </a:cubicBezTo>
                  <a:cubicBezTo>
                    <a:pt x="679857" y="193185"/>
                    <a:pt x="677343" y="202094"/>
                    <a:pt x="671956" y="208865"/>
                  </a:cubicBezTo>
                  <a:cubicBezTo>
                    <a:pt x="666209" y="216349"/>
                    <a:pt x="659385" y="222408"/>
                    <a:pt x="652202" y="228110"/>
                  </a:cubicBezTo>
                  <a:cubicBezTo>
                    <a:pt x="639631" y="237019"/>
                    <a:pt x="624906" y="244503"/>
                    <a:pt x="609821" y="249492"/>
                  </a:cubicBezTo>
                  <a:cubicBezTo>
                    <a:pt x="609462" y="249849"/>
                    <a:pt x="608743" y="248423"/>
                    <a:pt x="609462" y="248067"/>
                  </a:cubicBezTo>
                  <a:cubicBezTo>
                    <a:pt x="624906" y="241652"/>
                    <a:pt x="639990" y="232386"/>
                    <a:pt x="652561" y="221695"/>
                  </a:cubicBezTo>
                  <a:cubicBezTo>
                    <a:pt x="659385" y="215636"/>
                    <a:pt x="666209" y="209578"/>
                    <a:pt x="670878" y="201738"/>
                  </a:cubicBezTo>
                  <a:cubicBezTo>
                    <a:pt x="674111" y="195679"/>
                    <a:pt x="676625" y="188908"/>
                    <a:pt x="680935" y="183562"/>
                  </a:cubicBezTo>
                  <a:cubicBezTo>
                    <a:pt x="682012" y="181959"/>
                    <a:pt x="683718" y="182048"/>
                    <a:pt x="684796" y="182894"/>
                  </a:cubicBezTo>
                  <a:close/>
                  <a:moveTo>
                    <a:pt x="446191" y="168462"/>
                  </a:moveTo>
                  <a:cubicBezTo>
                    <a:pt x="414851" y="188968"/>
                    <a:pt x="387113" y="216669"/>
                    <a:pt x="357934" y="240053"/>
                  </a:cubicBezTo>
                  <a:cubicBezTo>
                    <a:pt x="332357" y="260918"/>
                    <a:pt x="307141" y="283582"/>
                    <a:pt x="280844" y="303369"/>
                  </a:cubicBezTo>
                  <a:cubicBezTo>
                    <a:pt x="299937" y="317039"/>
                    <a:pt x="315787" y="334667"/>
                    <a:pt x="327314" y="354453"/>
                  </a:cubicBezTo>
                  <a:cubicBezTo>
                    <a:pt x="338481" y="341502"/>
                    <a:pt x="352891" y="333228"/>
                    <a:pt x="366219" y="322076"/>
                  </a:cubicBezTo>
                  <a:cubicBezTo>
                    <a:pt x="380989" y="310204"/>
                    <a:pt x="395038" y="297253"/>
                    <a:pt x="409808" y="285741"/>
                  </a:cubicBezTo>
                  <a:cubicBezTo>
                    <a:pt x="437906" y="263796"/>
                    <a:pt x="463482" y="238973"/>
                    <a:pt x="492301" y="217029"/>
                  </a:cubicBezTo>
                  <a:cubicBezTo>
                    <a:pt x="472848" y="205876"/>
                    <a:pt x="455917" y="188608"/>
                    <a:pt x="446191" y="168462"/>
                  </a:cubicBezTo>
                  <a:close/>
                  <a:moveTo>
                    <a:pt x="683119" y="150505"/>
                  </a:moveTo>
                  <a:cubicBezTo>
                    <a:pt x="684556" y="150957"/>
                    <a:pt x="685812" y="152405"/>
                    <a:pt x="685453" y="154395"/>
                  </a:cubicBezTo>
                  <a:cubicBezTo>
                    <a:pt x="674682" y="215549"/>
                    <a:pt x="612571" y="246668"/>
                    <a:pt x="556204" y="244497"/>
                  </a:cubicBezTo>
                  <a:cubicBezTo>
                    <a:pt x="554768" y="244497"/>
                    <a:pt x="555127" y="242688"/>
                    <a:pt x="556204" y="242688"/>
                  </a:cubicBezTo>
                  <a:cubicBezTo>
                    <a:pt x="610417" y="239069"/>
                    <a:pt x="669656" y="213739"/>
                    <a:pt x="679709" y="152585"/>
                  </a:cubicBezTo>
                  <a:cubicBezTo>
                    <a:pt x="680068" y="150595"/>
                    <a:pt x="681683" y="150052"/>
                    <a:pt x="683119" y="150505"/>
                  </a:cubicBezTo>
                  <a:close/>
                  <a:moveTo>
                    <a:pt x="402368" y="139669"/>
                  </a:moveTo>
                  <a:cubicBezTo>
                    <a:pt x="402368" y="137492"/>
                    <a:pt x="405770" y="137492"/>
                    <a:pt x="406148" y="139669"/>
                  </a:cubicBezTo>
                  <a:cubicBezTo>
                    <a:pt x="406526" y="145838"/>
                    <a:pt x="408794" y="150918"/>
                    <a:pt x="410306" y="156723"/>
                  </a:cubicBezTo>
                  <a:cubicBezTo>
                    <a:pt x="411440" y="160715"/>
                    <a:pt x="411818" y="165069"/>
                    <a:pt x="415219" y="168335"/>
                  </a:cubicBezTo>
                  <a:cubicBezTo>
                    <a:pt x="417865" y="170875"/>
                    <a:pt x="413329" y="175229"/>
                    <a:pt x="410684" y="172326"/>
                  </a:cubicBezTo>
                  <a:cubicBezTo>
                    <a:pt x="406526" y="168335"/>
                    <a:pt x="406526" y="163255"/>
                    <a:pt x="405392" y="158175"/>
                  </a:cubicBezTo>
                  <a:cubicBezTo>
                    <a:pt x="403880" y="152006"/>
                    <a:pt x="402368" y="145838"/>
                    <a:pt x="402368" y="139669"/>
                  </a:cubicBezTo>
                  <a:close/>
                  <a:moveTo>
                    <a:pt x="411388" y="109125"/>
                  </a:moveTo>
                  <a:cubicBezTo>
                    <a:pt x="411388" y="107330"/>
                    <a:pt x="414635" y="107330"/>
                    <a:pt x="414635" y="109125"/>
                  </a:cubicBezTo>
                  <a:cubicBezTo>
                    <a:pt x="414635" y="119539"/>
                    <a:pt x="414635" y="130311"/>
                    <a:pt x="416799" y="140006"/>
                  </a:cubicBezTo>
                  <a:cubicBezTo>
                    <a:pt x="418603" y="147906"/>
                    <a:pt x="422211" y="154728"/>
                    <a:pt x="424737" y="162628"/>
                  </a:cubicBezTo>
                  <a:cubicBezTo>
                    <a:pt x="425819" y="165501"/>
                    <a:pt x="420768" y="167296"/>
                    <a:pt x="419325" y="164423"/>
                  </a:cubicBezTo>
                  <a:cubicBezTo>
                    <a:pt x="416439" y="156524"/>
                    <a:pt x="412470" y="148983"/>
                    <a:pt x="411388" y="140724"/>
                  </a:cubicBezTo>
                  <a:cubicBezTo>
                    <a:pt x="410305" y="130311"/>
                    <a:pt x="411388" y="119898"/>
                    <a:pt x="411388" y="109125"/>
                  </a:cubicBezTo>
                  <a:close/>
                  <a:moveTo>
                    <a:pt x="431472" y="72266"/>
                  </a:moveTo>
                  <a:cubicBezTo>
                    <a:pt x="432177" y="70817"/>
                    <a:pt x="433941" y="71541"/>
                    <a:pt x="433236" y="72628"/>
                  </a:cubicBezTo>
                  <a:cubicBezTo>
                    <a:pt x="426886" y="98704"/>
                    <a:pt x="419830" y="136369"/>
                    <a:pt x="436411" y="159910"/>
                  </a:cubicBezTo>
                  <a:cubicBezTo>
                    <a:pt x="438527" y="162808"/>
                    <a:pt x="433236" y="165705"/>
                    <a:pt x="431472" y="162808"/>
                  </a:cubicBezTo>
                  <a:cubicBezTo>
                    <a:pt x="413480" y="138180"/>
                    <a:pt x="421594" y="98342"/>
                    <a:pt x="431472" y="72266"/>
                  </a:cubicBezTo>
                  <a:close/>
                  <a:moveTo>
                    <a:pt x="561173" y="49377"/>
                  </a:moveTo>
                  <a:cubicBezTo>
                    <a:pt x="553610" y="48682"/>
                    <a:pt x="545879" y="49220"/>
                    <a:pt x="538148" y="51283"/>
                  </a:cubicBezTo>
                  <a:cubicBezTo>
                    <a:pt x="519808" y="56664"/>
                    <a:pt x="505064" y="67785"/>
                    <a:pt x="495355" y="83212"/>
                  </a:cubicBezTo>
                  <a:cubicBezTo>
                    <a:pt x="489242" y="94692"/>
                    <a:pt x="485646" y="107249"/>
                    <a:pt x="485286" y="120164"/>
                  </a:cubicBezTo>
                  <a:cubicBezTo>
                    <a:pt x="484567" y="133438"/>
                    <a:pt x="487444" y="146353"/>
                    <a:pt x="493557" y="157834"/>
                  </a:cubicBezTo>
                  <a:cubicBezTo>
                    <a:pt x="493917" y="158192"/>
                    <a:pt x="494636" y="158551"/>
                    <a:pt x="494996" y="158910"/>
                  </a:cubicBezTo>
                  <a:cubicBezTo>
                    <a:pt x="504705" y="168955"/>
                    <a:pt x="516931" y="176848"/>
                    <a:pt x="530596" y="181512"/>
                  </a:cubicBezTo>
                  <a:cubicBezTo>
                    <a:pt x="559004" y="191198"/>
                    <a:pt x="586334" y="189763"/>
                    <a:pt x="611146" y="171466"/>
                  </a:cubicBezTo>
                  <a:cubicBezTo>
                    <a:pt x="611865" y="170749"/>
                    <a:pt x="612584" y="170031"/>
                    <a:pt x="613304" y="168955"/>
                  </a:cubicBezTo>
                  <a:cubicBezTo>
                    <a:pt x="634160" y="145636"/>
                    <a:pt x="643150" y="106172"/>
                    <a:pt x="620136" y="81059"/>
                  </a:cubicBezTo>
                  <a:cubicBezTo>
                    <a:pt x="605033" y="64646"/>
                    <a:pt x="583862" y="51462"/>
                    <a:pt x="561173" y="49377"/>
                  </a:cubicBezTo>
                  <a:close/>
                  <a:moveTo>
                    <a:pt x="566915" y="36938"/>
                  </a:moveTo>
                  <a:cubicBezTo>
                    <a:pt x="613236" y="43816"/>
                    <a:pt x="656725" y="85454"/>
                    <a:pt x="644589" y="134155"/>
                  </a:cubicBezTo>
                  <a:cubicBezTo>
                    <a:pt x="637397" y="163574"/>
                    <a:pt x="617978" y="192274"/>
                    <a:pt x="586693" y="199808"/>
                  </a:cubicBezTo>
                  <a:cubicBezTo>
                    <a:pt x="557206" y="206983"/>
                    <a:pt x="519808" y="202678"/>
                    <a:pt x="497513" y="180435"/>
                  </a:cubicBezTo>
                  <a:cubicBezTo>
                    <a:pt x="496075" y="179000"/>
                    <a:pt x="494636" y="177565"/>
                    <a:pt x="493198" y="175771"/>
                  </a:cubicBezTo>
                  <a:cubicBezTo>
                    <a:pt x="476296" y="161780"/>
                    <a:pt x="465868" y="142766"/>
                    <a:pt x="469105" y="118729"/>
                  </a:cubicBezTo>
                  <a:cubicBezTo>
                    <a:pt x="473060" y="85723"/>
                    <a:pt x="490321" y="57023"/>
                    <a:pt x="521606" y="42672"/>
                  </a:cubicBezTo>
                  <a:cubicBezTo>
                    <a:pt x="535720" y="36215"/>
                    <a:pt x="551475" y="34645"/>
                    <a:pt x="566915" y="36938"/>
                  </a:cubicBezTo>
                  <a:close/>
                  <a:moveTo>
                    <a:pt x="556377" y="14130"/>
                  </a:moveTo>
                  <a:cubicBezTo>
                    <a:pt x="537240" y="13590"/>
                    <a:pt x="518238" y="18627"/>
                    <a:pt x="498785" y="31757"/>
                  </a:cubicBezTo>
                  <a:cubicBezTo>
                    <a:pt x="479332" y="45068"/>
                    <a:pt x="466004" y="56940"/>
                    <a:pt x="459159" y="79964"/>
                  </a:cubicBezTo>
                  <a:cubicBezTo>
                    <a:pt x="453396" y="99031"/>
                    <a:pt x="445471" y="119536"/>
                    <a:pt x="450154" y="140042"/>
                  </a:cubicBezTo>
                  <a:cubicBezTo>
                    <a:pt x="458079" y="176377"/>
                    <a:pt x="485817" y="209474"/>
                    <a:pt x="523281" y="217029"/>
                  </a:cubicBezTo>
                  <a:cubicBezTo>
                    <a:pt x="556782" y="224224"/>
                    <a:pt x="611898" y="222785"/>
                    <a:pt x="635313" y="194005"/>
                  </a:cubicBezTo>
                  <a:cubicBezTo>
                    <a:pt x="660889" y="161627"/>
                    <a:pt x="670976" y="123134"/>
                    <a:pt x="656927" y="83921"/>
                  </a:cubicBezTo>
                  <a:cubicBezTo>
                    <a:pt x="653324" y="73488"/>
                    <a:pt x="650082" y="62336"/>
                    <a:pt x="645039" y="52623"/>
                  </a:cubicBezTo>
                  <a:cubicBezTo>
                    <a:pt x="638195" y="42550"/>
                    <a:pt x="628108" y="36074"/>
                    <a:pt x="614780" y="29959"/>
                  </a:cubicBezTo>
                  <a:cubicBezTo>
                    <a:pt x="594787" y="20785"/>
                    <a:pt x="575514" y="14669"/>
                    <a:pt x="556377" y="14130"/>
                  </a:cubicBezTo>
                  <a:close/>
                  <a:moveTo>
                    <a:pt x="560745" y="99"/>
                  </a:moveTo>
                  <a:cubicBezTo>
                    <a:pt x="566509" y="99"/>
                    <a:pt x="571552" y="459"/>
                    <a:pt x="576595" y="1538"/>
                  </a:cubicBezTo>
                  <a:cubicBezTo>
                    <a:pt x="597489" y="5136"/>
                    <a:pt x="622345" y="13050"/>
                    <a:pt x="639275" y="26721"/>
                  </a:cubicBezTo>
                  <a:cubicBezTo>
                    <a:pt x="642518" y="29239"/>
                    <a:pt x="645039" y="32117"/>
                    <a:pt x="647561" y="34995"/>
                  </a:cubicBezTo>
                  <a:cubicBezTo>
                    <a:pt x="655126" y="41830"/>
                    <a:pt x="660889" y="50464"/>
                    <a:pt x="664131" y="62336"/>
                  </a:cubicBezTo>
                  <a:cubicBezTo>
                    <a:pt x="671696" y="86799"/>
                    <a:pt x="679982" y="105506"/>
                    <a:pt x="677820" y="131408"/>
                  </a:cubicBezTo>
                  <a:cubicBezTo>
                    <a:pt x="677460" y="133567"/>
                    <a:pt x="676379" y="135365"/>
                    <a:pt x="674578" y="136445"/>
                  </a:cubicBezTo>
                  <a:cubicBezTo>
                    <a:pt x="671336" y="163066"/>
                    <a:pt x="659448" y="188608"/>
                    <a:pt x="639275" y="206956"/>
                  </a:cubicBezTo>
                  <a:cubicBezTo>
                    <a:pt x="609736" y="233937"/>
                    <a:pt x="551379" y="238973"/>
                    <a:pt x="514275" y="227102"/>
                  </a:cubicBezTo>
                  <a:cubicBezTo>
                    <a:pt x="509232" y="225303"/>
                    <a:pt x="504188" y="223144"/>
                    <a:pt x="498785" y="220626"/>
                  </a:cubicBezTo>
                  <a:cubicBezTo>
                    <a:pt x="485456" y="230699"/>
                    <a:pt x="473208" y="241851"/>
                    <a:pt x="459880" y="251205"/>
                  </a:cubicBezTo>
                  <a:cubicBezTo>
                    <a:pt x="444030" y="263077"/>
                    <a:pt x="430701" y="278546"/>
                    <a:pt x="414851" y="290777"/>
                  </a:cubicBezTo>
                  <a:cubicBezTo>
                    <a:pt x="399721" y="302289"/>
                    <a:pt x="385672" y="315240"/>
                    <a:pt x="370542" y="326752"/>
                  </a:cubicBezTo>
                  <a:cubicBezTo>
                    <a:pt x="356493" y="337185"/>
                    <a:pt x="342084" y="346539"/>
                    <a:pt x="329476" y="358050"/>
                  </a:cubicBezTo>
                  <a:cubicBezTo>
                    <a:pt x="340643" y="378196"/>
                    <a:pt x="346767" y="401221"/>
                    <a:pt x="347127" y="425324"/>
                  </a:cubicBezTo>
                  <a:cubicBezTo>
                    <a:pt x="347127" y="443671"/>
                    <a:pt x="344245" y="462018"/>
                    <a:pt x="338481" y="479646"/>
                  </a:cubicBezTo>
                  <a:cubicBezTo>
                    <a:pt x="343164" y="482164"/>
                    <a:pt x="346767" y="485762"/>
                    <a:pt x="351810" y="488280"/>
                  </a:cubicBezTo>
                  <a:cubicBezTo>
                    <a:pt x="358654" y="491158"/>
                    <a:pt x="365499" y="493676"/>
                    <a:pt x="371623" y="497274"/>
                  </a:cubicBezTo>
                  <a:cubicBezTo>
                    <a:pt x="389634" y="508066"/>
                    <a:pt x="408006" y="516340"/>
                    <a:pt x="426018" y="526054"/>
                  </a:cubicBezTo>
                  <a:cubicBezTo>
                    <a:pt x="443669" y="535407"/>
                    <a:pt x="460600" y="545120"/>
                    <a:pt x="478612" y="553395"/>
                  </a:cubicBezTo>
                  <a:cubicBezTo>
                    <a:pt x="492301" y="559510"/>
                    <a:pt x="506350" y="563108"/>
                    <a:pt x="518958" y="571742"/>
                  </a:cubicBezTo>
                  <a:cubicBezTo>
                    <a:pt x="527243" y="562388"/>
                    <a:pt x="538050" y="554114"/>
                    <a:pt x="550658" y="548718"/>
                  </a:cubicBezTo>
                  <a:cubicBezTo>
                    <a:pt x="557143" y="545840"/>
                    <a:pt x="563987" y="542602"/>
                    <a:pt x="570831" y="540084"/>
                  </a:cubicBezTo>
                  <a:cubicBezTo>
                    <a:pt x="575875" y="537566"/>
                    <a:pt x="580918" y="535407"/>
                    <a:pt x="585961" y="533608"/>
                  </a:cubicBezTo>
                  <a:cubicBezTo>
                    <a:pt x="592445" y="531090"/>
                    <a:pt x="599650" y="528932"/>
                    <a:pt x="606855" y="527133"/>
                  </a:cubicBezTo>
                  <a:cubicBezTo>
                    <a:pt x="610097" y="526413"/>
                    <a:pt x="613699" y="525334"/>
                    <a:pt x="617301" y="524255"/>
                  </a:cubicBezTo>
                  <a:cubicBezTo>
                    <a:pt x="630630" y="521017"/>
                    <a:pt x="646840" y="518499"/>
                    <a:pt x="659448" y="524615"/>
                  </a:cubicBezTo>
                  <a:cubicBezTo>
                    <a:pt x="678901" y="528572"/>
                    <a:pt x="699794" y="540084"/>
                    <a:pt x="715284" y="549437"/>
                  </a:cubicBezTo>
                  <a:cubicBezTo>
                    <a:pt x="732936" y="559870"/>
                    <a:pt x="748065" y="573900"/>
                    <a:pt x="757432" y="592967"/>
                  </a:cubicBezTo>
                  <a:cubicBezTo>
                    <a:pt x="776164" y="631460"/>
                    <a:pt x="783008" y="686142"/>
                    <a:pt x="766798" y="726434"/>
                  </a:cubicBezTo>
                  <a:cubicBezTo>
                    <a:pt x="750227" y="767805"/>
                    <a:pt x="717446" y="802701"/>
                    <a:pt x="672417" y="809896"/>
                  </a:cubicBezTo>
                  <a:cubicBezTo>
                    <a:pt x="647561" y="813494"/>
                    <a:pt x="619102" y="818170"/>
                    <a:pt x="594246" y="812774"/>
                  </a:cubicBezTo>
                  <a:cubicBezTo>
                    <a:pt x="571912" y="807738"/>
                    <a:pt x="553900" y="794787"/>
                    <a:pt x="537330" y="779677"/>
                  </a:cubicBezTo>
                  <a:cubicBezTo>
                    <a:pt x="520399" y="764568"/>
                    <a:pt x="502027" y="747659"/>
                    <a:pt x="492301" y="726434"/>
                  </a:cubicBezTo>
                  <a:cubicBezTo>
                    <a:pt x="483655" y="707727"/>
                    <a:pt x="481494" y="683624"/>
                    <a:pt x="484015" y="663118"/>
                  </a:cubicBezTo>
                  <a:cubicBezTo>
                    <a:pt x="484376" y="658442"/>
                    <a:pt x="485096" y="653405"/>
                    <a:pt x="486177" y="648009"/>
                  </a:cubicBezTo>
                  <a:lnTo>
                    <a:pt x="462484" y="634224"/>
                  </a:lnTo>
                  <a:lnTo>
                    <a:pt x="440652" y="621522"/>
                  </a:lnTo>
                  <a:cubicBezTo>
                    <a:pt x="424937" y="613473"/>
                    <a:pt x="408907" y="605918"/>
                    <a:pt x="393237" y="598004"/>
                  </a:cubicBezTo>
                  <a:cubicBezTo>
                    <a:pt x="377386" y="589729"/>
                    <a:pt x="361536" y="580376"/>
                    <a:pt x="345686" y="571382"/>
                  </a:cubicBezTo>
                  <a:cubicBezTo>
                    <a:pt x="330196" y="562388"/>
                    <a:pt x="313265" y="555553"/>
                    <a:pt x="297055" y="547279"/>
                  </a:cubicBezTo>
                  <a:cubicBezTo>
                    <a:pt x="287689" y="556632"/>
                    <a:pt x="277242" y="565266"/>
                    <a:pt x="265715" y="572102"/>
                  </a:cubicBezTo>
                  <a:lnTo>
                    <a:pt x="241672" y="582652"/>
                  </a:lnTo>
                  <a:lnTo>
                    <a:pt x="221136" y="591663"/>
                  </a:lnTo>
                  <a:cubicBezTo>
                    <a:pt x="205466" y="596205"/>
                    <a:pt x="189165" y="598543"/>
                    <a:pt x="172775" y="598004"/>
                  </a:cubicBezTo>
                  <a:cubicBezTo>
                    <a:pt x="152241" y="597284"/>
                    <a:pt x="132429" y="592967"/>
                    <a:pt x="113336" y="586492"/>
                  </a:cubicBezTo>
                  <a:cubicBezTo>
                    <a:pt x="112256" y="586492"/>
                    <a:pt x="111895" y="586492"/>
                    <a:pt x="110815" y="586132"/>
                  </a:cubicBezTo>
                  <a:cubicBezTo>
                    <a:pt x="109014" y="585412"/>
                    <a:pt x="107573" y="584693"/>
                    <a:pt x="105772" y="583614"/>
                  </a:cubicBezTo>
                  <a:cubicBezTo>
                    <a:pt x="95685" y="580016"/>
                    <a:pt x="85959" y="576059"/>
                    <a:pt x="75872" y="571382"/>
                  </a:cubicBezTo>
                  <a:cubicBezTo>
                    <a:pt x="47054" y="558071"/>
                    <a:pt x="34085" y="535047"/>
                    <a:pt x="19676" y="507706"/>
                  </a:cubicBezTo>
                  <a:cubicBezTo>
                    <a:pt x="11751" y="492597"/>
                    <a:pt x="4186" y="475689"/>
                    <a:pt x="1304" y="458780"/>
                  </a:cubicBezTo>
                  <a:cubicBezTo>
                    <a:pt x="-857" y="444031"/>
                    <a:pt x="-137" y="430360"/>
                    <a:pt x="2025" y="415970"/>
                  </a:cubicBezTo>
                  <a:cubicBezTo>
                    <a:pt x="2025" y="414531"/>
                    <a:pt x="2745" y="413092"/>
                    <a:pt x="2745" y="411294"/>
                  </a:cubicBezTo>
                  <a:cubicBezTo>
                    <a:pt x="2745" y="410574"/>
                    <a:pt x="3105" y="409495"/>
                    <a:pt x="3105" y="408416"/>
                  </a:cubicBezTo>
                  <a:cubicBezTo>
                    <a:pt x="3105" y="408416"/>
                    <a:pt x="3105" y="408416"/>
                    <a:pt x="3105" y="408056"/>
                  </a:cubicBezTo>
                  <a:cubicBezTo>
                    <a:pt x="8149" y="378556"/>
                    <a:pt x="22558" y="350136"/>
                    <a:pt x="41290" y="327112"/>
                  </a:cubicBezTo>
                  <a:cubicBezTo>
                    <a:pt x="68668" y="293655"/>
                    <a:pt x="106132" y="274589"/>
                    <a:pt x="149360" y="270272"/>
                  </a:cubicBezTo>
                  <a:cubicBezTo>
                    <a:pt x="188985" y="265955"/>
                    <a:pt x="230772" y="273509"/>
                    <a:pt x="265715" y="293655"/>
                  </a:cubicBezTo>
                  <a:cubicBezTo>
                    <a:pt x="270037" y="295814"/>
                    <a:pt x="274000" y="298692"/>
                    <a:pt x="277962" y="301570"/>
                  </a:cubicBezTo>
                  <a:cubicBezTo>
                    <a:pt x="306421" y="276747"/>
                    <a:pt x="335239" y="251924"/>
                    <a:pt x="363698" y="226742"/>
                  </a:cubicBezTo>
                  <a:cubicBezTo>
                    <a:pt x="388914" y="204797"/>
                    <a:pt x="415211" y="180334"/>
                    <a:pt x="443309" y="161987"/>
                  </a:cubicBezTo>
                  <a:cubicBezTo>
                    <a:pt x="440067" y="152993"/>
                    <a:pt x="437545" y="144359"/>
                    <a:pt x="436825" y="134646"/>
                  </a:cubicBezTo>
                  <a:cubicBezTo>
                    <a:pt x="435744" y="110902"/>
                    <a:pt x="443309" y="87159"/>
                    <a:pt x="450514" y="64495"/>
                  </a:cubicBezTo>
                  <a:cubicBezTo>
                    <a:pt x="455917" y="48306"/>
                    <a:pt x="469606" y="36074"/>
                    <a:pt x="484015" y="26361"/>
                  </a:cubicBezTo>
                  <a:cubicBezTo>
                    <a:pt x="493021" y="18806"/>
                    <a:pt x="504188" y="12691"/>
                    <a:pt x="516436" y="8374"/>
                  </a:cubicBezTo>
                  <a:cubicBezTo>
                    <a:pt x="530125" y="2618"/>
                    <a:pt x="545255" y="-620"/>
                    <a:pt x="560745" y="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9A0A1F56-A76A-D34F-BA83-DABB88CA62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3116" y="1509651"/>
              <a:ext cx="949124" cy="846195"/>
            </a:xfrm>
            <a:custGeom>
              <a:avLst/>
              <a:gdLst>
                <a:gd name="connsiteX0" fmla="*/ 540703 w 885335"/>
                <a:gd name="connsiteY0" fmla="*/ 725876 h 789323"/>
                <a:gd name="connsiteX1" fmla="*/ 542642 w 885335"/>
                <a:gd name="connsiteY1" fmla="*/ 729775 h 789323"/>
                <a:gd name="connsiteX2" fmla="*/ 500790 w 885335"/>
                <a:gd name="connsiteY2" fmla="*/ 777092 h 789323"/>
                <a:gd name="connsiteX3" fmla="*/ 467596 w 885335"/>
                <a:gd name="connsiteY3" fmla="*/ 788922 h 789323"/>
                <a:gd name="connsiteX4" fmla="*/ 426466 w 885335"/>
                <a:gd name="connsiteY4" fmla="*/ 787488 h 789323"/>
                <a:gd name="connsiteX5" fmla="*/ 426105 w 885335"/>
                <a:gd name="connsiteY5" fmla="*/ 786054 h 789323"/>
                <a:gd name="connsiteX6" fmla="*/ 493213 w 885335"/>
                <a:gd name="connsiteY6" fmla="*/ 774942 h 789323"/>
                <a:gd name="connsiteX7" fmla="*/ 536870 w 885335"/>
                <a:gd name="connsiteY7" fmla="*/ 727624 h 789323"/>
                <a:gd name="connsiteX8" fmla="*/ 540703 w 885335"/>
                <a:gd name="connsiteY8" fmla="*/ 725876 h 789323"/>
                <a:gd name="connsiteX9" fmla="*/ 515473 w 885335"/>
                <a:gd name="connsiteY9" fmla="*/ 703593 h 789323"/>
                <a:gd name="connsiteX10" fmla="*/ 517237 w 885335"/>
                <a:gd name="connsiteY10" fmla="*/ 707151 h 789323"/>
                <a:gd name="connsiteX11" fmla="*/ 421345 w 885335"/>
                <a:gd name="connsiteY11" fmla="*/ 750918 h 789323"/>
                <a:gd name="connsiteX12" fmla="*/ 421707 w 885335"/>
                <a:gd name="connsiteY12" fmla="*/ 749494 h 789323"/>
                <a:gd name="connsiteX13" fmla="*/ 474538 w 885335"/>
                <a:gd name="connsiteY13" fmla="*/ 743445 h 789323"/>
                <a:gd name="connsiteX14" fmla="*/ 511809 w 885335"/>
                <a:gd name="connsiteY14" fmla="*/ 705372 h 789323"/>
                <a:gd name="connsiteX15" fmla="*/ 515473 w 885335"/>
                <a:gd name="connsiteY15" fmla="*/ 703593 h 789323"/>
                <a:gd name="connsiteX16" fmla="*/ 98480 w 885335"/>
                <a:gd name="connsiteY16" fmla="*/ 620852 h 789323"/>
                <a:gd name="connsiteX17" fmla="*/ 98480 w 885335"/>
                <a:gd name="connsiteY17" fmla="*/ 627628 h 789323"/>
                <a:gd name="connsiteX18" fmla="*/ 44224 w 885335"/>
                <a:gd name="connsiteY18" fmla="*/ 668994 h 789323"/>
                <a:gd name="connsiteX19" fmla="*/ 42796 w 885335"/>
                <a:gd name="connsiteY19" fmla="*/ 668994 h 789323"/>
                <a:gd name="connsiteX20" fmla="*/ 98480 w 885335"/>
                <a:gd name="connsiteY20" fmla="*/ 620852 h 789323"/>
                <a:gd name="connsiteX21" fmla="*/ 102867 w 885335"/>
                <a:gd name="connsiteY21" fmla="*/ 604977 h 789323"/>
                <a:gd name="connsiteX22" fmla="*/ 102867 w 885335"/>
                <a:gd name="connsiteY22" fmla="*/ 612216 h 789323"/>
                <a:gd name="connsiteX23" fmla="*/ 44116 w 885335"/>
                <a:gd name="connsiteY23" fmla="*/ 640448 h 789323"/>
                <a:gd name="connsiteX24" fmla="*/ 30503 w 885335"/>
                <a:gd name="connsiteY24" fmla="*/ 694016 h 789323"/>
                <a:gd name="connsiteX25" fmla="*/ 29428 w 885335"/>
                <a:gd name="connsiteY25" fmla="*/ 694016 h 789323"/>
                <a:gd name="connsiteX26" fmla="*/ 45191 w 885335"/>
                <a:gd name="connsiteY26" fmla="*/ 628866 h 789323"/>
                <a:gd name="connsiteX27" fmla="*/ 102867 w 885335"/>
                <a:gd name="connsiteY27" fmla="*/ 604977 h 789323"/>
                <a:gd name="connsiteX28" fmla="*/ 77336 w 885335"/>
                <a:gd name="connsiteY28" fmla="*/ 599845 h 789323"/>
                <a:gd name="connsiteX29" fmla="*/ 56472 w 885335"/>
                <a:gd name="connsiteY29" fmla="*/ 606040 h 789323"/>
                <a:gd name="connsiteX30" fmla="*/ 54313 w 885335"/>
                <a:gd name="connsiteY30" fmla="*/ 744213 h 789323"/>
                <a:gd name="connsiteX31" fmla="*/ 140647 w 885335"/>
                <a:gd name="connsiteY31" fmla="*/ 753568 h 789323"/>
                <a:gd name="connsiteX32" fmla="*/ 179137 w 885335"/>
                <a:gd name="connsiteY32" fmla="*/ 705712 h 789323"/>
                <a:gd name="connsiteX33" fmla="*/ 179137 w 885335"/>
                <a:gd name="connsiteY33" fmla="*/ 701034 h 789323"/>
                <a:gd name="connsiteX34" fmla="*/ 182015 w 885335"/>
                <a:gd name="connsiteY34" fmla="*/ 675486 h 789323"/>
                <a:gd name="connsiteX35" fmla="*/ 180216 w 885335"/>
                <a:gd name="connsiteY35" fmla="*/ 667210 h 789323"/>
                <a:gd name="connsiteX36" fmla="*/ 170864 w 885335"/>
                <a:gd name="connsiteY36" fmla="*/ 638784 h 789323"/>
                <a:gd name="connsiteX37" fmla="*/ 142086 w 885335"/>
                <a:gd name="connsiteY37" fmla="*/ 614316 h 789323"/>
                <a:gd name="connsiteX38" fmla="*/ 77336 w 885335"/>
                <a:gd name="connsiteY38" fmla="*/ 599845 h 789323"/>
                <a:gd name="connsiteX39" fmla="*/ 430428 w 885335"/>
                <a:gd name="connsiteY39" fmla="*/ 597190 h 789323"/>
                <a:gd name="connsiteX40" fmla="*/ 363675 w 885335"/>
                <a:gd name="connsiteY40" fmla="*/ 655336 h 789323"/>
                <a:gd name="connsiteX41" fmla="*/ 360438 w 885335"/>
                <a:gd name="connsiteY41" fmla="*/ 700314 h 789323"/>
                <a:gd name="connsiteX42" fmla="*/ 382021 w 885335"/>
                <a:gd name="connsiteY42" fmla="*/ 733058 h 789323"/>
                <a:gd name="connsiteX43" fmla="*/ 404684 w 885335"/>
                <a:gd name="connsiteY43" fmla="*/ 751769 h 789323"/>
                <a:gd name="connsiteX44" fmla="*/ 405044 w 885335"/>
                <a:gd name="connsiteY44" fmla="*/ 751769 h 789323"/>
                <a:gd name="connsiteX45" fmla="*/ 479866 w 885335"/>
                <a:gd name="connsiteY45" fmla="*/ 755007 h 789323"/>
                <a:gd name="connsiteX46" fmla="*/ 521953 w 885335"/>
                <a:gd name="connsiteY46" fmla="*/ 700674 h 789323"/>
                <a:gd name="connsiteX47" fmla="*/ 518716 w 885335"/>
                <a:gd name="connsiteY47" fmla="*/ 653897 h 789323"/>
                <a:gd name="connsiteX48" fmla="*/ 498212 w 885335"/>
                <a:gd name="connsiteY48" fmla="*/ 617915 h 789323"/>
                <a:gd name="connsiteX49" fmla="*/ 460750 w 885335"/>
                <a:gd name="connsiteY49" fmla="*/ 598310 h 789323"/>
                <a:gd name="connsiteX50" fmla="*/ 430428 w 885335"/>
                <a:gd name="connsiteY50" fmla="*/ 597190 h 789323"/>
                <a:gd name="connsiteX51" fmla="*/ 782752 w 885335"/>
                <a:gd name="connsiteY51" fmla="*/ 594886 h 789323"/>
                <a:gd name="connsiteX52" fmla="*/ 780954 w 885335"/>
                <a:gd name="connsiteY52" fmla="*/ 595246 h 789323"/>
                <a:gd name="connsiteX53" fmla="*/ 710088 w 885335"/>
                <a:gd name="connsiteY53" fmla="*/ 634107 h 789323"/>
                <a:gd name="connsiteX54" fmla="*/ 695700 w 885335"/>
                <a:gd name="connsiteY54" fmla="*/ 671888 h 789323"/>
                <a:gd name="connsiteX55" fmla="*/ 696419 w 885335"/>
                <a:gd name="connsiteY55" fmla="*/ 692758 h 789323"/>
                <a:gd name="connsiteX56" fmla="*/ 700016 w 885335"/>
                <a:gd name="connsiteY56" fmla="*/ 714347 h 789323"/>
                <a:gd name="connsiteX57" fmla="*/ 701815 w 885335"/>
                <a:gd name="connsiteY57" fmla="*/ 717226 h 789323"/>
                <a:gd name="connsiteX58" fmla="*/ 752176 w 885335"/>
                <a:gd name="connsiteY58" fmla="*/ 759685 h 789323"/>
                <a:gd name="connsiteX59" fmla="*/ 784551 w 885335"/>
                <a:gd name="connsiteY59" fmla="*/ 764363 h 789323"/>
                <a:gd name="connsiteX60" fmla="*/ 859733 w 885335"/>
                <a:gd name="connsiteY60" fmla="*/ 714707 h 789323"/>
                <a:gd name="connsiteX61" fmla="*/ 856496 w 885335"/>
                <a:gd name="connsiteY61" fmla="*/ 632667 h 789323"/>
                <a:gd name="connsiteX62" fmla="*/ 782752 w 885335"/>
                <a:gd name="connsiteY62" fmla="*/ 594886 h 789323"/>
                <a:gd name="connsiteX63" fmla="*/ 430256 w 885335"/>
                <a:gd name="connsiteY63" fmla="*/ 568825 h 789323"/>
                <a:gd name="connsiteX64" fmla="*/ 429899 w 885335"/>
                <a:gd name="connsiteY64" fmla="*/ 575689 h 789323"/>
                <a:gd name="connsiteX65" fmla="*/ 350459 w 885335"/>
                <a:gd name="connsiteY65" fmla="*/ 626983 h 789323"/>
                <a:gd name="connsiteX66" fmla="*/ 347596 w 885335"/>
                <a:gd name="connsiteY66" fmla="*/ 625899 h 789323"/>
                <a:gd name="connsiteX67" fmla="*/ 430256 w 885335"/>
                <a:gd name="connsiteY67" fmla="*/ 568825 h 789323"/>
                <a:gd name="connsiteX68" fmla="*/ 429023 w 885335"/>
                <a:gd name="connsiteY68" fmla="*/ 555764 h 789323"/>
                <a:gd name="connsiteX69" fmla="*/ 429023 w 885335"/>
                <a:gd name="connsiteY69" fmla="*/ 562185 h 789323"/>
                <a:gd name="connsiteX70" fmla="*/ 365620 w 885335"/>
                <a:gd name="connsiteY70" fmla="*/ 586444 h 789323"/>
                <a:gd name="connsiteX71" fmla="*/ 364188 w 885335"/>
                <a:gd name="connsiteY71" fmla="*/ 584660 h 789323"/>
                <a:gd name="connsiteX72" fmla="*/ 393919 w 885335"/>
                <a:gd name="connsiteY72" fmla="*/ 564683 h 789323"/>
                <a:gd name="connsiteX73" fmla="*/ 429023 w 885335"/>
                <a:gd name="connsiteY73" fmla="*/ 555764 h 789323"/>
                <a:gd name="connsiteX74" fmla="*/ 85008 w 885335"/>
                <a:gd name="connsiteY74" fmla="*/ 506745 h 789323"/>
                <a:gd name="connsiteX75" fmla="*/ 87895 w 885335"/>
                <a:gd name="connsiteY75" fmla="*/ 506745 h 789323"/>
                <a:gd name="connsiteX76" fmla="*/ 87895 w 885335"/>
                <a:gd name="connsiteY76" fmla="*/ 538093 h 789323"/>
                <a:gd name="connsiteX77" fmla="*/ 90060 w 885335"/>
                <a:gd name="connsiteY77" fmla="*/ 574071 h 789323"/>
                <a:gd name="connsiteX78" fmla="*/ 84287 w 885335"/>
                <a:gd name="connsiteY78" fmla="*/ 574071 h 789323"/>
                <a:gd name="connsiteX79" fmla="*/ 85008 w 885335"/>
                <a:gd name="connsiteY79" fmla="*/ 506745 h 789323"/>
                <a:gd name="connsiteX80" fmla="*/ 723138 w 885335"/>
                <a:gd name="connsiteY80" fmla="*/ 464461 h 789323"/>
                <a:gd name="connsiteX81" fmla="*/ 754063 w 885335"/>
                <a:gd name="connsiteY81" fmla="*/ 465731 h 789323"/>
                <a:gd name="connsiteX82" fmla="*/ 756230 w 885335"/>
                <a:gd name="connsiteY82" fmla="*/ 469359 h 789323"/>
                <a:gd name="connsiteX83" fmla="*/ 756591 w 885335"/>
                <a:gd name="connsiteY83" fmla="*/ 495122 h 789323"/>
                <a:gd name="connsiteX84" fmla="*/ 756230 w 885335"/>
                <a:gd name="connsiteY84" fmla="*/ 536488 h 789323"/>
                <a:gd name="connsiteX85" fmla="*/ 754063 w 885335"/>
                <a:gd name="connsiteY85" fmla="*/ 536488 h 789323"/>
                <a:gd name="connsiteX86" fmla="*/ 752257 w 885335"/>
                <a:gd name="connsiteY86" fmla="*/ 500202 h 789323"/>
                <a:gd name="connsiteX87" fmla="*/ 750451 w 885335"/>
                <a:gd name="connsiteY87" fmla="*/ 471174 h 789323"/>
                <a:gd name="connsiteX88" fmla="*/ 692302 w 885335"/>
                <a:gd name="connsiteY88" fmla="*/ 470448 h 789323"/>
                <a:gd name="connsiteX89" fmla="*/ 691941 w 885335"/>
                <a:gd name="connsiteY89" fmla="*/ 467545 h 789323"/>
                <a:gd name="connsiteX90" fmla="*/ 723138 w 885335"/>
                <a:gd name="connsiteY90" fmla="*/ 464461 h 789323"/>
                <a:gd name="connsiteX91" fmla="*/ 671651 w 885335"/>
                <a:gd name="connsiteY91" fmla="*/ 450989 h 789323"/>
                <a:gd name="connsiteX92" fmla="*/ 766645 w 885335"/>
                <a:gd name="connsiteY92" fmla="*/ 453151 h 789323"/>
                <a:gd name="connsiteX93" fmla="*/ 769154 w 885335"/>
                <a:gd name="connsiteY93" fmla="*/ 457115 h 789323"/>
                <a:gd name="connsiteX94" fmla="*/ 769154 w 885335"/>
                <a:gd name="connsiteY94" fmla="*/ 458196 h 789323"/>
                <a:gd name="connsiteX95" fmla="*/ 767720 w 885335"/>
                <a:gd name="connsiteY95" fmla="*/ 558726 h 789323"/>
                <a:gd name="connsiteX96" fmla="*/ 765570 w 885335"/>
                <a:gd name="connsiteY96" fmla="*/ 558726 h 789323"/>
                <a:gd name="connsiteX97" fmla="*/ 763060 w 885335"/>
                <a:gd name="connsiteY97" fmla="*/ 459277 h 789323"/>
                <a:gd name="connsiteX98" fmla="*/ 671651 w 885335"/>
                <a:gd name="connsiteY98" fmla="*/ 453872 h 789323"/>
                <a:gd name="connsiteX99" fmla="*/ 671651 w 885335"/>
                <a:gd name="connsiteY99" fmla="*/ 450989 h 789323"/>
                <a:gd name="connsiteX100" fmla="*/ 431099 w 885335"/>
                <a:gd name="connsiteY100" fmla="*/ 414477 h 789323"/>
                <a:gd name="connsiteX101" fmla="*/ 431099 w 885335"/>
                <a:gd name="connsiteY101" fmla="*/ 421724 h 789323"/>
                <a:gd name="connsiteX102" fmla="*/ 304077 w 885335"/>
                <a:gd name="connsiteY102" fmla="*/ 422069 h 789323"/>
                <a:gd name="connsiteX103" fmla="*/ 304077 w 885335"/>
                <a:gd name="connsiteY103" fmla="*/ 418273 h 789323"/>
                <a:gd name="connsiteX104" fmla="*/ 431099 w 885335"/>
                <a:gd name="connsiteY104" fmla="*/ 414477 h 789323"/>
                <a:gd name="connsiteX105" fmla="*/ 360119 w 885335"/>
                <a:gd name="connsiteY105" fmla="*/ 291574 h 789323"/>
                <a:gd name="connsiteX106" fmla="*/ 364000 w 885335"/>
                <a:gd name="connsiteY106" fmla="*/ 292649 h 789323"/>
                <a:gd name="connsiteX107" fmla="*/ 362942 w 885335"/>
                <a:gd name="connsiteY107" fmla="*/ 296951 h 789323"/>
                <a:gd name="connsiteX108" fmla="*/ 359061 w 885335"/>
                <a:gd name="connsiteY108" fmla="*/ 296951 h 789323"/>
                <a:gd name="connsiteX109" fmla="*/ 360119 w 885335"/>
                <a:gd name="connsiteY109" fmla="*/ 291574 h 789323"/>
                <a:gd name="connsiteX110" fmla="*/ 353727 w 885335"/>
                <a:gd name="connsiteY110" fmla="*/ 278463 h 789323"/>
                <a:gd name="connsiteX111" fmla="*/ 357559 w 885335"/>
                <a:gd name="connsiteY111" fmla="*/ 279512 h 789323"/>
                <a:gd name="connsiteX112" fmla="*/ 353344 w 885335"/>
                <a:gd name="connsiteY112" fmla="*/ 293854 h 789323"/>
                <a:gd name="connsiteX113" fmla="*/ 348746 w 885335"/>
                <a:gd name="connsiteY113" fmla="*/ 292805 h 789323"/>
                <a:gd name="connsiteX114" fmla="*/ 353727 w 885335"/>
                <a:gd name="connsiteY114" fmla="*/ 278463 h 789323"/>
                <a:gd name="connsiteX115" fmla="*/ 349491 w 885335"/>
                <a:gd name="connsiteY115" fmla="*/ 264737 h 789323"/>
                <a:gd name="connsiteX116" fmla="*/ 351283 w 885335"/>
                <a:gd name="connsiteY116" fmla="*/ 265453 h 789323"/>
                <a:gd name="connsiteX117" fmla="*/ 346981 w 885335"/>
                <a:gd name="connsiteY117" fmla="*/ 276543 h 789323"/>
                <a:gd name="connsiteX118" fmla="*/ 344472 w 885335"/>
                <a:gd name="connsiteY118" fmla="*/ 286560 h 789323"/>
                <a:gd name="connsiteX119" fmla="*/ 341246 w 885335"/>
                <a:gd name="connsiteY119" fmla="*/ 286202 h 789323"/>
                <a:gd name="connsiteX120" fmla="*/ 349491 w 885335"/>
                <a:gd name="connsiteY120" fmla="*/ 264737 h 789323"/>
                <a:gd name="connsiteX121" fmla="*/ 347772 w 885335"/>
                <a:gd name="connsiteY121" fmla="*/ 247986 h 789323"/>
                <a:gd name="connsiteX122" fmla="*/ 350947 w 885335"/>
                <a:gd name="connsiteY122" fmla="*/ 250126 h 789323"/>
                <a:gd name="connsiteX123" fmla="*/ 343892 w 885335"/>
                <a:gd name="connsiteY123" fmla="*/ 262255 h 789323"/>
                <a:gd name="connsiteX124" fmla="*/ 337894 w 885335"/>
                <a:gd name="connsiteY124" fmla="*/ 275455 h 789323"/>
                <a:gd name="connsiteX125" fmla="*/ 334367 w 885335"/>
                <a:gd name="connsiteY125" fmla="*/ 274028 h 789323"/>
                <a:gd name="connsiteX126" fmla="*/ 347772 w 885335"/>
                <a:gd name="connsiteY126" fmla="*/ 247986 h 789323"/>
                <a:gd name="connsiteX127" fmla="*/ 342161 w 885335"/>
                <a:gd name="connsiteY127" fmla="*/ 232153 h 789323"/>
                <a:gd name="connsiteX128" fmla="*/ 344609 w 885335"/>
                <a:gd name="connsiteY128" fmla="*/ 233613 h 789323"/>
                <a:gd name="connsiteX129" fmla="*/ 336214 w 885335"/>
                <a:gd name="connsiteY129" fmla="*/ 248218 h 789323"/>
                <a:gd name="connsiteX130" fmla="*/ 329219 w 885335"/>
                <a:gd name="connsiteY130" fmla="*/ 264283 h 789323"/>
                <a:gd name="connsiteX131" fmla="*/ 325721 w 885335"/>
                <a:gd name="connsiteY131" fmla="*/ 262458 h 789323"/>
                <a:gd name="connsiteX132" fmla="*/ 342161 w 885335"/>
                <a:gd name="connsiteY132" fmla="*/ 232153 h 789323"/>
                <a:gd name="connsiteX133" fmla="*/ 567023 w 885335"/>
                <a:gd name="connsiteY133" fmla="*/ 224419 h 789323"/>
                <a:gd name="connsiteX134" fmla="*/ 569273 w 885335"/>
                <a:gd name="connsiteY134" fmla="*/ 228883 h 789323"/>
                <a:gd name="connsiteX135" fmla="*/ 509877 w 885335"/>
                <a:gd name="connsiteY135" fmla="*/ 306094 h 789323"/>
                <a:gd name="connsiteX136" fmla="*/ 414123 w 885335"/>
                <a:gd name="connsiteY136" fmla="*/ 316557 h 789323"/>
                <a:gd name="connsiteX137" fmla="*/ 414483 w 885335"/>
                <a:gd name="connsiteY137" fmla="*/ 314032 h 789323"/>
                <a:gd name="connsiteX138" fmla="*/ 506277 w 885335"/>
                <a:gd name="connsiteY138" fmla="*/ 299961 h 789323"/>
                <a:gd name="connsiteX139" fmla="*/ 562074 w 885335"/>
                <a:gd name="connsiteY139" fmla="*/ 226719 h 789323"/>
                <a:gd name="connsiteX140" fmla="*/ 567023 w 885335"/>
                <a:gd name="connsiteY140" fmla="*/ 224419 h 789323"/>
                <a:gd name="connsiteX141" fmla="*/ 340391 w 885335"/>
                <a:gd name="connsiteY141" fmla="*/ 214685 h 789323"/>
                <a:gd name="connsiteX142" fmla="*/ 343322 w 885335"/>
                <a:gd name="connsiteY142" fmla="*/ 215413 h 789323"/>
                <a:gd name="connsiteX143" fmla="*/ 334530 w 885335"/>
                <a:gd name="connsiteY143" fmla="*/ 231798 h 789323"/>
                <a:gd name="connsiteX144" fmla="*/ 325004 w 885335"/>
                <a:gd name="connsiteY144" fmla="*/ 250003 h 789323"/>
                <a:gd name="connsiteX145" fmla="*/ 320974 w 885335"/>
                <a:gd name="connsiteY145" fmla="*/ 249275 h 789323"/>
                <a:gd name="connsiteX146" fmla="*/ 340391 w 885335"/>
                <a:gd name="connsiteY146" fmla="*/ 214685 h 789323"/>
                <a:gd name="connsiteX147" fmla="*/ 588752 w 885335"/>
                <a:gd name="connsiteY147" fmla="*/ 206204 h 789323"/>
                <a:gd name="connsiteX148" fmla="*/ 589918 w 885335"/>
                <a:gd name="connsiteY148" fmla="*/ 211216 h 789323"/>
                <a:gd name="connsiteX149" fmla="*/ 577360 w 885335"/>
                <a:gd name="connsiteY149" fmla="*/ 248096 h 789323"/>
                <a:gd name="connsiteX150" fmla="*/ 559419 w 885335"/>
                <a:gd name="connsiteY150" fmla="*/ 280678 h 789323"/>
                <a:gd name="connsiteX151" fmla="*/ 507749 w 885335"/>
                <a:gd name="connsiteY151" fmla="*/ 321138 h 789323"/>
                <a:gd name="connsiteX152" fmla="*/ 434909 w 885335"/>
                <a:gd name="connsiteY152" fmla="*/ 331880 h 789323"/>
                <a:gd name="connsiteX153" fmla="*/ 383239 w 885335"/>
                <a:gd name="connsiteY153" fmla="*/ 313261 h 789323"/>
                <a:gd name="connsiteX154" fmla="*/ 384315 w 885335"/>
                <a:gd name="connsiteY154" fmla="*/ 311471 h 789323"/>
                <a:gd name="connsiteX155" fmla="*/ 518155 w 885335"/>
                <a:gd name="connsiteY155" fmla="*/ 306816 h 789323"/>
                <a:gd name="connsiteX156" fmla="*/ 563366 w 885335"/>
                <a:gd name="connsiteY156" fmla="*/ 259553 h 789323"/>
                <a:gd name="connsiteX157" fmla="*/ 577001 w 885335"/>
                <a:gd name="connsiteY157" fmla="*/ 225180 h 789323"/>
                <a:gd name="connsiteX158" fmla="*/ 582383 w 885335"/>
                <a:gd name="connsiteY158" fmla="*/ 209426 h 789323"/>
                <a:gd name="connsiteX159" fmla="*/ 583101 w 885335"/>
                <a:gd name="connsiteY159" fmla="*/ 206920 h 789323"/>
                <a:gd name="connsiteX160" fmla="*/ 583818 w 885335"/>
                <a:gd name="connsiteY160" fmla="*/ 206562 h 789323"/>
                <a:gd name="connsiteX161" fmla="*/ 588752 w 885335"/>
                <a:gd name="connsiteY161" fmla="*/ 206204 h 789323"/>
                <a:gd name="connsiteX162" fmla="*/ 332836 w 885335"/>
                <a:gd name="connsiteY162" fmla="*/ 199994 h 789323"/>
                <a:gd name="connsiteX163" fmla="*/ 335389 w 885335"/>
                <a:gd name="connsiteY163" fmla="*/ 201057 h 789323"/>
                <a:gd name="connsiteX164" fmla="*/ 314601 w 885335"/>
                <a:gd name="connsiteY164" fmla="*/ 238605 h 789323"/>
                <a:gd name="connsiteX165" fmla="*/ 310590 w 885335"/>
                <a:gd name="connsiteY165" fmla="*/ 236834 h 789323"/>
                <a:gd name="connsiteX166" fmla="*/ 332836 w 885335"/>
                <a:gd name="connsiteY166" fmla="*/ 199994 h 789323"/>
                <a:gd name="connsiteX167" fmla="*/ 339755 w 885335"/>
                <a:gd name="connsiteY167" fmla="*/ 170591 h 789323"/>
                <a:gd name="connsiteX168" fmla="*/ 342627 w 885335"/>
                <a:gd name="connsiteY168" fmla="*/ 172043 h 789323"/>
                <a:gd name="connsiteX169" fmla="*/ 308888 w 885335"/>
                <a:gd name="connsiteY169" fmla="*/ 217037 h 789323"/>
                <a:gd name="connsiteX170" fmla="*/ 304940 w 885335"/>
                <a:gd name="connsiteY170" fmla="*/ 213771 h 789323"/>
                <a:gd name="connsiteX171" fmla="*/ 339755 w 885335"/>
                <a:gd name="connsiteY171" fmla="*/ 170591 h 789323"/>
                <a:gd name="connsiteX172" fmla="*/ 338413 w 885335"/>
                <a:gd name="connsiteY172" fmla="*/ 158388 h 789323"/>
                <a:gd name="connsiteX173" fmla="*/ 339830 w 885335"/>
                <a:gd name="connsiteY173" fmla="*/ 159835 h 789323"/>
                <a:gd name="connsiteX174" fmla="*/ 317873 w 885335"/>
                <a:gd name="connsiteY174" fmla="*/ 183717 h 789323"/>
                <a:gd name="connsiteX175" fmla="*/ 300166 w 885335"/>
                <a:gd name="connsiteY175" fmla="*/ 204705 h 789323"/>
                <a:gd name="connsiteX176" fmla="*/ 296624 w 885335"/>
                <a:gd name="connsiteY176" fmla="*/ 202172 h 789323"/>
                <a:gd name="connsiteX177" fmla="*/ 338413 w 885335"/>
                <a:gd name="connsiteY177" fmla="*/ 158388 h 789323"/>
                <a:gd name="connsiteX178" fmla="*/ 351527 w 885335"/>
                <a:gd name="connsiteY178" fmla="*/ 128224 h 789323"/>
                <a:gd name="connsiteX179" fmla="*/ 353712 w 885335"/>
                <a:gd name="connsiteY179" fmla="*/ 130395 h 789323"/>
                <a:gd name="connsiteX180" fmla="*/ 298719 w 885335"/>
                <a:gd name="connsiteY180" fmla="*/ 181757 h 789323"/>
                <a:gd name="connsiteX181" fmla="*/ 295442 w 885335"/>
                <a:gd name="connsiteY181" fmla="*/ 178502 h 789323"/>
                <a:gd name="connsiteX182" fmla="*/ 351527 w 885335"/>
                <a:gd name="connsiteY182" fmla="*/ 128224 h 789323"/>
                <a:gd name="connsiteX183" fmla="*/ 363947 w 885335"/>
                <a:gd name="connsiteY183" fmla="*/ 103192 h 789323"/>
                <a:gd name="connsiteX184" fmla="*/ 366090 w 885335"/>
                <a:gd name="connsiteY184" fmla="*/ 106823 h 789323"/>
                <a:gd name="connsiteX185" fmla="*/ 329657 w 885335"/>
                <a:gd name="connsiteY185" fmla="*/ 134786 h 789323"/>
                <a:gd name="connsiteX186" fmla="*/ 302511 w 885335"/>
                <a:gd name="connsiteY186" fmla="*/ 155486 h 789323"/>
                <a:gd name="connsiteX187" fmla="*/ 300010 w 885335"/>
                <a:gd name="connsiteY187" fmla="*/ 150765 h 789323"/>
                <a:gd name="connsiteX188" fmla="*/ 333229 w 885335"/>
                <a:gd name="connsiteY188" fmla="*/ 126434 h 789323"/>
                <a:gd name="connsiteX189" fmla="*/ 363947 w 885335"/>
                <a:gd name="connsiteY189" fmla="*/ 103192 h 789323"/>
                <a:gd name="connsiteX190" fmla="*/ 346662 w 885335"/>
                <a:gd name="connsiteY190" fmla="*/ 100637 h 789323"/>
                <a:gd name="connsiteX191" fmla="*/ 346662 w 885335"/>
                <a:gd name="connsiteY191" fmla="*/ 103503 h 789323"/>
                <a:gd name="connsiteX192" fmla="*/ 325051 w 885335"/>
                <a:gd name="connsiteY192" fmla="*/ 120436 h 789323"/>
                <a:gd name="connsiteX193" fmla="*/ 309562 w 885335"/>
                <a:gd name="connsiteY193" fmla="*/ 129609 h 789323"/>
                <a:gd name="connsiteX194" fmla="*/ 308842 w 885335"/>
                <a:gd name="connsiteY194" fmla="*/ 124670 h 789323"/>
                <a:gd name="connsiteX195" fmla="*/ 324330 w 885335"/>
                <a:gd name="connsiteY195" fmla="*/ 114792 h 789323"/>
                <a:gd name="connsiteX196" fmla="*/ 343420 w 885335"/>
                <a:gd name="connsiteY196" fmla="*/ 100681 h 789323"/>
                <a:gd name="connsiteX197" fmla="*/ 346662 w 885335"/>
                <a:gd name="connsiteY197" fmla="*/ 100637 h 789323"/>
                <a:gd name="connsiteX198" fmla="*/ 344078 w 885335"/>
                <a:gd name="connsiteY198" fmla="*/ 85725 h 789323"/>
                <a:gd name="connsiteX199" fmla="*/ 346995 w 885335"/>
                <a:gd name="connsiteY199" fmla="*/ 88622 h 789323"/>
                <a:gd name="connsiteX200" fmla="*/ 327667 w 885335"/>
                <a:gd name="connsiteY200" fmla="*/ 102742 h 789323"/>
                <a:gd name="connsiteX201" fmla="*/ 324749 w 885335"/>
                <a:gd name="connsiteY201" fmla="*/ 98397 h 789323"/>
                <a:gd name="connsiteX202" fmla="*/ 344078 w 885335"/>
                <a:gd name="connsiteY202" fmla="*/ 85725 h 789323"/>
                <a:gd name="connsiteX203" fmla="*/ 458642 w 885335"/>
                <a:gd name="connsiteY203" fmla="*/ 27084 h 789323"/>
                <a:gd name="connsiteX204" fmla="*/ 411519 w 885335"/>
                <a:gd name="connsiteY204" fmla="*/ 29963 h 789323"/>
                <a:gd name="connsiteX205" fmla="*/ 399648 w 885335"/>
                <a:gd name="connsiteY205" fmla="*/ 32481 h 789323"/>
                <a:gd name="connsiteX206" fmla="*/ 335257 w 885335"/>
                <a:gd name="connsiteY206" fmla="*/ 72782 h 789323"/>
                <a:gd name="connsiteX207" fmla="*/ 325185 w 885335"/>
                <a:gd name="connsiteY207" fmla="*/ 81417 h 789323"/>
                <a:gd name="connsiteX208" fmla="*/ 300724 w 885335"/>
                <a:gd name="connsiteY208" fmla="*/ 114162 h 789323"/>
                <a:gd name="connsiteX209" fmla="*/ 301803 w 885335"/>
                <a:gd name="connsiteY209" fmla="*/ 251974 h 789323"/>
                <a:gd name="connsiteX210" fmla="*/ 349646 w 885335"/>
                <a:gd name="connsiteY210" fmla="*/ 309546 h 789323"/>
                <a:gd name="connsiteX211" fmla="*/ 411519 w 885335"/>
                <a:gd name="connsiteY211" fmla="*/ 340131 h 789323"/>
                <a:gd name="connsiteX212" fmla="*/ 492456 w 885335"/>
                <a:gd name="connsiteY212" fmla="*/ 334014 h 789323"/>
                <a:gd name="connsiteX213" fmla="*/ 547134 w 885335"/>
                <a:gd name="connsiteY213" fmla="*/ 305588 h 789323"/>
                <a:gd name="connsiteX214" fmla="*/ 599654 w 885335"/>
                <a:gd name="connsiteY214" fmla="*/ 178930 h 789323"/>
                <a:gd name="connsiteX215" fmla="*/ 538501 w 885335"/>
                <a:gd name="connsiteY215" fmla="*/ 55510 h 789323"/>
                <a:gd name="connsiteX216" fmla="*/ 458642 w 885335"/>
                <a:gd name="connsiteY216" fmla="*/ 27084 h 789323"/>
                <a:gd name="connsiteX217" fmla="*/ 459002 w 885335"/>
                <a:gd name="connsiteY217" fmla="*/ 11612 h 789323"/>
                <a:gd name="connsiteX218" fmla="*/ 507924 w 885335"/>
                <a:gd name="connsiteY218" fmla="*/ 22047 h 789323"/>
                <a:gd name="connsiteX219" fmla="*/ 522313 w 885335"/>
                <a:gd name="connsiteY219" fmla="*/ 28164 h 789323"/>
                <a:gd name="connsiteX220" fmla="*/ 527709 w 885335"/>
                <a:gd name="connsiteY220" fmla="*/ 30682 h 789323"/>
                <a:gd name="connsiteX221" fmla="*/ 592459 w 885335"/>
                <a:gd name="connsiteY221" fmla="*/ 98689 h 789323"/>
                <a:gd name="connsiteX222" fmla="*/ 614762 w 885335"/>
                <a:gd name="connsiteY222" fmla="*/ 218870 h 789323"/>
                <a:gd name="connsiteX223" fmla="*/ 550731 w 885335"/>
                <a:gd name="connsiteY223" fmla="*/ 322859 h 789323"/>
                <a:gd name="connsiteX224" fmla="*/ 448570 w 885335"/>
                <a:gd name="connsiteY224" fmla="*/ 359561 h 789323"/>
                <a:gd name="connsiteX225" fmla="*/ 448570 w 885335"/>
                <a:gd name="connsiteY225" fmla="*/ 361360 h 789323"/>
                <a:gd name="connsiteX226" fmla="*/ 446052 w 885335"/>
                <a:gd name="connsiteY226" fmla="*/ 393745 h 789323"/>
                <a:gd name="connsiteX227" fmla="*/ 446771 w 885335"/>
                <a:gd name="connsiteY227" fmla="*/ 409937 h 789323"/>
                <a:gd name="connsiteX228" fmla="*/ 447131 w 885335"/>
                <a:gd name="connsiteY228" fmla="*/ 429007 h 789323"/>
                <a:gd name="connsiteX229" fmla="*/ 607567 w 885335"/>
                <a:gd name="connsiteY229" fmla="*/ 430447 h 789323"/>
                <a:gd name="connsiteX230" fmla="*/ 725916 w 885335"/>
                <a:gd name="connsiteY230" fmla="*/ 431526 h 789323"/>
                <a:gd name="connsiteX231" fmla="*/ 762248 w 885335"/>
                <a:gd name="connsiteY231" fmla="*/ 432246 h 789323"/>
                <a:gd name="connsiteX232" fmla="*/ 777716 w 885335"/>
                <a:gd name="connsiteY232" fmla="*/ 432965 h 789323"/>
                <a:gd name="connsiteX233" fmla="*/ 778796 w 885335"/>
                <a:gd name="connsiteY233" fmla="*/ 433325 h 789323"/>
                <a:gd name="connsiteX234" fmla="*/ 787069 w 885335"/>
                <a:gd name="connsiteY234" fmla="*/ 436923 h 789323"/>
                <a:gd name="connsiteX235" fmla="*/ 786709 w 885335"/>
                <a:gd name="connsiteY235" fmla="*/ 460672 h 789323"/>
                <a:gd name="connsiteX236" fmla="*/ 785990 w 885335"/>
                <a:gd name="connsiteY236" fmla="*/ 506729 h 789323"/>
                <a:gd name="connsiteX237" fmla="*/ 787069 w 885335"/>
                <a:gd name="connsiteY237" fmla="*/ 578694 h 789323"/>
                <a:gd name="connsiteX238" fmla="*/ 873403 w 885335"/>
                <a:gd name="connsiteY238" fmla="*/ 629069 h 789323"/>
                <a:gd name="connsiteX239" fmla="*/ 871604 w 885335"/>
                <a:gd name="connsiteY239" fmla="*/ 727661 h 789323"/>
                <a:gd name="connsiteX240" fmla="*/ 784191 w 885335"/>
                <a:gd name="connsiteY240" fmla="*/ 781274 h 789323"/>
                <a:gd name="connsiteX241" fmla="*/ 733470 w 885335"/>
                <a:gd name="connsiteY241" fmla="*/ 769040 h 789323"/>
                <a:gd name="connsiteX242" fmla="*/ 730593 w 885335"/>
                <a:gd name="connsiteY242" fmla="*/ 767601 h 789323"/>
                <a:gd name="connsiteX243" fmla="*/ 728794 w 885335"/>
                <a:gd name="connsiteY243" fmla="*/ 766882 h 789323"/>
                <a:gd name="connsiteX244" fmla="*/ 682030 w 885335"/>
                <a:gd name="connsiteY244" fmla="*/ 714707 h 789323"/>
                <a:gd name="connsiteX245" fmla="*/ 702894 w 885335"/>
                <a:gd name="connsiteY245" fmla="*/ 616835 h 789323"/>
                <a:gd name="connsiteX246" fmla="*/ 774839 w 885335"/>
                <a:gd name="connsiteY246" fmla="*/ 579413 h 789323"/>
                <a:gd name="connsiteX247" fmla="*/ 774479 w 885335"/>
                <a:gd name="connsiteY247" fmla="*/ 506729 h 789323"/>
                <a:gd name="connsiteX248" fmla="*/ 776997 w 885335"/>
                <a:gd name="connsiteY248" fmla="*/ 446279 h 789323"/>
                <a:gd name="connsiteX249" fmla="*/ 607208 w 885335"/>
                <a:gd name="connsiteY249" fmla="*/ 444480 h 789323"/>
                <a:gd name="connsiteX250" fmla="*/ 591740 w 885335"/>
                <a:gd name="connsiteY250" fmla="*/ 444120 h 789323"/>
                <a:gd name="connsiteX251" fmla="*/ 447491 w 885335"/>
                <a:gd name="connsiteY251" fmla="*/ 447718 h 789323"/>
                <a:gd name="connsiteX252" fmla="*/ 447491 w 885335"/>
                <a:gd name="connsiteY252" fmla="*/ 467149 h 789323"/>
                <a:gd name="connsiteX253" fmla="*/ 447851 w 885335"/>
                <a:gd name="connsiteY253" fmla="*/ 579413 h 789323"/>
                <a:gd name="connsiteX254" fmla="*/ 506485 w 885335"/>
                <a:gd name="connsiteY254" fmla="*/ 603162 h 789323"/>
                <a:gd name="connsiteX255" fmla="*/ 487780 w 885335"/>
                <a:gd name="connsiteY255" fmla="*/ 769400 h 789323"/>
                <a:gd name="connsiteX256" fmla="*/ 460081 w 885335"/>
                <a:gd name="connsiteY256" fmla="*/ 778756 h 789323"/>
                <a:gd name="connsiteX257" fmla="*/ 456124 w 885335"/>
                <a:gd name="connsiteY257" fmla="*/ 780555 h 789323"/>
                <a:gd name="connsiteX258" fmla="*/ 366194 w 885335"/>
                <a:gd name="connsiteY258" fmla="*/ 741334 h 789323"/>
                <a:gd name="connsiteX259" fmla="*/ 343891 w 885335"/>
                <a:gd name="connsiteY259" fmla="*/ 699595 h 789323"/>
                <a:gd name="connsiteX260" fmla="*/ 347848 w 885335"/>
                <a:gd name="connsiteY260" fmla="*/ 650659 h 789323"/>
                <a:gd name="connsiteX261" fmla="*/ 411159 w 885335"/>
                <a:gd name="connsiteY261" fmla="*/ 584451 h 789323"/>
                <a:gd name="connsiteX262" fmla="*/ 437419 w 885335"/>
                <a:gd name="connsiteY262" fmla="*/ 579413 h 789323"/>
                <a:gd name="connsiteX263" fmla="*/ 435260 w 885335"/>
                <a:gd name="connsiteY263" fmla="*/ 471826 h 789323"/>
                <a:gd name="connsiteX264" fmla="*/ 435620 w 885335"/>
                <a:gd name="connsiteY264" fmla="*/ 447718 h 789323"/>
                <a:gd name="connsiteX265" fmla="*/ 275395 w 885335"/>
                <a:gd name="connsiteY265" fmla="*/ 446284 h 789323"/>
                <a:gd name="connsiteX266" fmla="*/ 274823 w 885335"/>
                <a:gd name="connsiteY266" fmla="*/ 446279 h 789323"/>
                <a:gd name="connsiteX267" fmla="*/ 156475 w 885335"/>
                <a:gd name="connsiteY267" fmla="*/ 445199 h 789323"/>
                <a:gd name="connsiteX268" fmla="*/ 120143 w 885335"/>
                <a:gd name="connsiteY268" fmla="*/ 444480 h 789323"/>
                <a:gd name="connsiteX269" fmla="*/ 107193 w 885335"/>
                <a:gd name="connsiteY269" fmla="*/ 443760 h 789323"/>
                <a:gd name="connsiteX270" fmla="*/ 109351 w 885335"/>
                <a:gd name="connsiteY270" fmla="*/ 468588 h 789323"/>
                <a:gd name="connsiteX271" fmla="*/ 110070 w 885335"/>
                <a:gd name="connsiteY271" fmla="*/ 504570 h 789323"/>
                <a:gd name="connsiteX272" fmla="*/ 109351 w 885335"/>
                <a:gd name="connsiteY272" fmla="*/ 583372 h 789323"/>
                <a:gd name="connsiteX273" fmla="*/ 109351 w 885335"/>
                <a:gd name="connsiteY273" fmla="*/ 584091 h 789323"/>
                <a:gd name="connsiteX274" fmla="*/ 167626 w 885335"/>
                <a:gd name="connsiteY274" fmla="*/ 604961 h 789323"/>
                <a:gd name="connsiteX275" fmla="*/ 180264 w 885335"/>
                <a:gd name="connsiteY275" fmla="*/ 621473 h 789323"/>
                <a:gd name="connsiteX276" fmla="*/ 185252 w 885335"/>
                <a:gd name="connsiteY276" fmla="*/ 627990 h 789323"/>
                <a:gd name="connsiteX277" fmla="*/ 199641 w 885335"/>
                <a:gd name="connsiteY277" fmla="*/ 671168 h 789323"/>
                <a:gd name="connsiteX278" fmla="*/ 194965 w 885335"/>
                <a:gd name="connsiteY278" fmla="*/ 714347 h 789323"/>
                <a:gd name="connsiteX279" fmla="*/ 158633 w 885335"/>
                <a:gd name="connsiteY279" fmla="*/ 761124 h 789323"/>
                <a:gd name="connsiteX280" fmla="*/ 53954 w 885335"/>
                <a:gd name="connsiteY280" fmla="*/ 765082 h 789323"/>
                <a:gd name="connsiteX281" fmla="*/ 355 w 885335"/>
                <a:gd name="connsiteY281" fmla="*/ 672608 h 789323"/>
                <a:gd name="connsiteX282" fmla="*/ 52515 w 885335"/>
                <a:gd name="connsiteY282" fmla="*/ 589129 h 789323"/>
                <a:gd name="connsiteX283" fmla="*/ 89926 w 885335"/>
                <a:gd name="connsiteY283" fmla="*/ 583012 h 789323"/>
                <a:gd name="connsiteX284" fmla="*/ 97480 w 885335"/>
                <a:gd name="connsiteY284" fmla="*/ 583012 h 789323"/>
                <a:gd name="connsiteX285" fmla="*/ 98559 w 885335"/>
                <a:gd name="connsiteY285" fmla="*/ 498453 h 789323"/>
                <a:gd name="connsiteX286" fmla="*/ 99998 w 885335"/>
                <a:gd name="connsiteY286" fmla="*/ 455634 h 789323"/>
                <a:gd name="connsiteX287" fmla="*/ 101077 w 885335"/>
                <a:gd name="connsiteY287" fmla="*/ 440162 h 789323"/>
                <a:gd name="connsiteX288" fmla="*/ 105034 w 885335"/>
                <a:gd name="connsiteY288" fmla="*/ 430447 h 789323"/>
                <a:gd name="connsiteX289" fmla="*/ 275543 w 885335"/>
                <a:gd name="connsiteY289" fmla="*/ 432246 h 789323"/>
                <a:gd name="connsiteX290" fmla="*/ 282922 w 885335"/>
                <a:gd name="connsiteY290" fmla="*/ 432421 h 789323"/>
                <a:gd name="connsiteX291" fmla="*/ 290651 w 885335"/>
                <a:gd name="connsiteY291" fmla="*/ 432605 h 789323"/>
                <a:gd name="connsiteX292" fmla="*/ 436339 w 885335"/>
                <a:gd name="connsiteY292" fmla="*/ 429007 h 789323"/>
                <a:gd name="connsiteX293" fmla="*/ 436339 w 885335"/>
                <a:gd name="connsiteY293" fmla="*/ 407891 h 789323"/>
                <a:gd name="connsiteX294" fmla="*/ 433393 w 885335"/>
                <a:gd name="connsiteY294" fmla="*/ 410536 h 789323"/>
                <a:gd name="connsiteX295" fmla="*/ 352936 w 885335"/>
                <a:gd name="connsiteY295" fmla="*/ 407853 h 789323"/>
                <a:gd name="connsiteX296" fmla="*/ 352936 w 885335"/>
                <a:gd name="connsiteY296" fmla="*/ 404788 h 789323"/>
                <a:gd name="connsiteX297" fmla="*/ 403086 w 885335"/>
                <a:gd name="connsiteY297" fmla="*/ 403638 h 789323"/>
                <a:gd name="connsiteX298" fmla="*/ 434115 w 885335"/>
                <a:gd name="connsiteY298" fmla="*/ 403638 h 789323"/>
                <a:gd name="connsiteX299" fmla="*/ 436339 w 885335"/>
                <a:gd name="connsiteY299" fmla="*/ 407247 h 789323"/>
                <a:gd name="connsiteX300" fmla="*/ 436339 w 885335"/>
                <a:gd name="connsiteY300" fmla="*/ 361360 h 789323"/>
                <a:gd name="connsiteX301" fmla="*/ 436339 w 885335"/>
                <a:gd name="connsiteY301" fmla="*/ 359921 h 789323"/>
                <a:gd name="connsiteX302" fmla="*/ 373748 w 885335"/>
                <a:gd name="connsiteY302" fmla="*/ 342290 h 789323"/>
                <a:gd name="connsiteX303" fmla="*/ 347983 w 885335"/>
                <a:gd name="connsiteY303" fmla="*/ 328122 h 789323"/>
                <a:gd name="connsiteX304" fmla="*/ 342108 w 885335"/>
                <a:gd name="connsiteY304" fmla="*/ 323428 h 789323"/>
                <a:gd name="connsiteX305" fmla="*/ 325185 w 885335"/>
                <a:gd name="connsiteY305" fmla="*/ 309906 h 789323"/>
                <a:gd name="connsiteX306" fmla="*/ 266190 w 885335"/>
                <a:gd name="connsiteY306" fmla="*/ 197641 h 789323"/>
                <a:gd name="connsiteX307" fmla="*/ 271226 w 885335"/>
                <a:gd name="connsiteY307" fmla="*/ 135031 h 789323"/>
                <a:gd name="connsiteX308" fmla="*/ 302882 w 885335"/>
                <a:gd name="connsiteY308" fmla="*/ 83576 h 789323"/>
                <a:gd name="connsiteX309" fmla="*/ 396051 w 885335"/>
                <a:gd name="connsiteY309" fmla="*/ 16649 h 789323"/>
                <a:gd name="connsiteX310" fmla="*/ 459002 w 885335"/>
                <a:gd name="connsiteY310" fmla="*/ 11612 h 789323"/>
                <a:gd name="connsiteX311" fmla="*/ 398640 w 885335"/>
                <a:gd name="connsiteY311" fmla="*/ 3168 h 789323"/>
                <a:gd name="connsiteX312" fmla="*/ 400436 w 885335"/>
                <a:gd name="connsiteY312" fmla="*/ 8935 h 789323"/>
                <a:gd name="connsiteX313" fmla="*/ 308835 w 885335"/>
                <a:gd name="connsiteY313" fmla="*/ 67321 h 789323"/>
                <a:gd name="connsiteX314" fmla="*/ 306680 w 885335"/>
                <a:gd name="connsiteY314" fmla="*/ 66239 h 789323"/>
                <a:gd name="connsiteX315" fmla="*/ 398640 w 885335"/>
                <a:gd name="connsiteY315" fmla="*/ 3168 h 789323"/>
                <a:gd name="connsiteX316" fmla="*/ 370610 w 885335"/>
                <a:gd name="connsiteY316" fmla="*/ 364 h 789323"/>
                <a:gd name="connsiteX317" fmla="*/ 373827 w 885335"/>
                <a:gd name="connsiteY317" fmla="*/ 5802 h 789323"/>
                <a:gd name="connsiteX318" fmla="*/ 313427 w 885335"/>
                <a:gd name="connsiteY318" fmla="*/ 42776 h 789323"/>
                <a:gd name="connsiteX319" fmla="*/ 310568 w 885335"/>
                <a:gd name="connsiteY319" fmla="*/ 40239 h 789323"/>
                <a:gd name="connsiteX320" fmla="*/ 370610 w 885335"/>
                <a:gd name="connsiteY320" fmla="*/ 364 h 78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885335" h="789323">
                  <a:moveTo>
                    <a:pt x="540703" y="725876"/>
                  </a:moveTo>
                  <a:cubicBezTo>
                    <a:pt x="542191" y="726369"/>
                    <a:pt x="543364" y="727803"/>
                    <a:pt x="542642" y="729775"/>
                  </a:cubicBezTo>
                  <a:cubicBezTo>
                    <a:pt x="536509" y="750566"/>
                    <a:pt x="519190" y="765980"/>
                    <a:pt x="500790" y="777092"/>
                  </a:cubicBezTo>
                  <a:cubicBezTo>
                    <a:pt x="490327" y="783186"/>
                    <a:pt x="479142" y="787488"/>
                    <a:pt x="467596" y="788922"/>
                  </a:cubicBezTo>
                  <a:cubicBezTo>
                    <a:pt x="453165" y="790356"/>
                    <a:pt x="440537" y="787488"/>
                    <a:pt x="426466" y="787488"/>
                  </a:cubicBezTo>
                  <a:cubicBezTo>
                    <a:pt x="425383" y="787488"/>
                    <a:pt x="425383" y="786054"/>
                    <a:pt x="426105" y="786054"/>
                  </a:cubicBezTo>
                  <a:cubicBezTo>
                    <a:pt x="448835" y="782469"/>
                    <a:pt x="473008" y="787488"/>
                    <a:pt x="493213" y="774942"/>
                  </a:cubicBezTo>
                  <a:cubicBezTo>
                    <a:pt x="511614" y="763471"/>
                    <a:pt x="530375" y="749490"/>
                    <a:pt x="536870" y="727624"/>
                  </a:cubicBezTo>
                  <a:cubicBezTo>
                    <a:pt x="537411" y="725832"/>
                    <a:pt x="539215" y="725383"/>
                    <a:pt x="540703" y="725876"/>
                  </a:cubicBezTo>
                  <a:close/>
                  <a:moveTo>
                    <a:pt x="515473" y="703593"/>
                  </a:moveTo>
                  <a:cubicBezTo>
                    <a:pt x="516875" y="704038"/>
                    <a:pt x="517961" y="705372"/>
                    <a:pt x="517237" y="707151"/>
                  </a:cubicBezTo>
                  <a:cubicBezTo>
                    <a:pt x="502401" y="745224"/>
                    <a:pt x="459702" y="763371"/>
                    <a:pt x="421345" y="750918"/>
                  </a:cubicBezTo>
                  <a:cubicBezTo>
                    <a:pt x="420621" y="750562"/>
                    <a:pt x="420983" y="749494"/>
                    <a:pt x="421707" y="749494"/>
                  </a:cubicBezTo>
                  <a:cubicBezTo>
                    <a:pt x="440885" y="751629"/>
                    <a:pt x="456083" y="751629"/>
                    <a:pt x="474538" y="743445"/>
                  </a:cubicBezTo>
                  <a:cubicBezTo>
                    <a:pt x="490821" y="735617"/>
                    <a:pt x="504934" y="722452"/>
                    <a:pt x="511809" y="705372"/>
                  </a:cubicBezTo>
                  <a:cubicBezTo>
                    <a:pt x="512352" y="703593"/>
                    <a:pt x="514071" y="703148"/>
                    <a:pt x="515473" y="703593"/>
                  </a:cubicBezTo>
                  <a:close/>
                  <a:moveTo>
                    <a:pt x="98480" y="620852"/>
                  </a:moveTo>
                  <a:cubicBezTo>
                    <a:pt x="102764" y="620852"/>
                    <a:pt x="102764" y="627271"/>
                    <a:pt x="98480" y="627628"/>
                  </a:cubicBezTo>
                  <a:cubicBezTo>
                    <a:pt x="74208" y="628698"/>
                    <a:pt x="49221" y="644388"/>
                    <a:pt x="44224" y="668994"/>
                  </a:cubicBezTo>
                  <a:cubicBezTo>
                    <a:pt x="43867" y="669708"/>
                    <a:pt x="42796" y="669708"/>
                    <a:pt x="42796" y="668994"/>
                  </a:cubicBezTo>
                  <a:cubicBezTo>
                    <a:pt x="43153" y="640822"/>
                    <a:pt x="73137" y="621565"/>
                    <a:pt x="98480" y="620852"/>
                  </a:cubicBezTo>
                  <a:close/>
                  <a:moveTo>
                    <a:pt x="102867" y="604977"/>
                  </a:moveTo>
                  <a:cubicBezTo>
                    <a:pt x="107525" y="604977"/>
                    <a:pt x="107525" y="611854"/>
                    <a:pt x="102867" y="612216"/>
                  </a:cubicBezTo>
                  <a:cubicBezTo>
                    <a:pt x="79940" y="612578"/>
                    <a:pt x="57371" y="619817"/>
                    <a:pt x="44116" y="640448"/>
                  </a:cubicBezTo>
                  <a:cubicBezTo>
                    <a:pt x="32653" y="657460"/>
                    <a:pt x="31578" y="674109"/>
                    <a:pt x="30503" y="694016"/>
                  </a:cubicBezTo>
                  <a:cubicBezTo>
                    <a:pt x="30503" y="695102"/>
                    <a:pt x="29428" y="695102"/>
                    <a:pt x="29428" y="694016"/>
                  </a:cubicBezTo>
                  <a:cubicBezTo>
                    <a:pt x="26921" y="669404"/>
                    <a:pt x="26921" y="648411"/>
                    <a:pt x="45191" y="628866"/>
                  </a:cubicBezTo>
                  <a:cubicBezTo>
                    <a:pt x="60595" y="612216"/>
                    <a:pt x="80657" y="605339"/>
                    <a:pt x="102867" y="604977"/>
                  </a:cubicBezTo>
                  <a:close/>
                  <a:moveTo>
                    <a:pt x="77336" y="599845"/>
                  </a:moveTo>
                  <a:cubicBezTo>
                    <a:pt x="70074" y="600531"/>
                    <a:pt x="63037" y="602442"/>
                    <a:pt x="56472" y="606040"/>
                  </a:cubicBezTo>
                  <a:cubicBezTo>
                    <a:pt x="6111" y="633747"/>
                    <a:pt x="6470" y="715067"/>
                    <a:pt x="54313" y="744213"/>
                  </a:cubicBezTo>
                  <a:cubicBezTo>
                    <a:pt x="78415" y="758606"/>
                    <a:pt x="114747" y="769400"/>
                    <a:pt x="140647" y="753568"/>
                  </a:cubicBezTo>
                  <a:cubicBezTo>
                    <a:pt x="158273" y="742773"/>
                    <a:pt x="172662" y="725502"/>
                    <a:pt x="179137" y="705712"/>
                  </a:cubicBezTo>
                  <a:cubicBezTo>
                    <a:pt x="178777" y="704272"/>
                    <a:pt x="178418" y="702833"/>
                    <a:pt x="179137" y="701034"/>
                  </a:cubicBezTo>
                  <a:cubicBezTo>
                    <a:pt x="181655" y="693118"/>
                    <a:pt x="182375" y="684482"/>
                    <a:pt x="182015" y="675486"/>
                  </a:cubicBezTo>
                  <a:cubicBezTo>
                    <a:pt x="181655" y="672608"/>
                    <a:pt x="181296" y="670089"/>
                    <a:pt x="180216" y="667210"/>
                  </a:cubicBezTo>
                  <a:cubicBezTo>
                    <a:pt x="177698" y="658575"/>
                    <a:pt x="174821" y="648140"/>
                    <a:pt x="170864" y="638784"/>
                  </a:cubicBezTo>
                  <a:cubicBezTo>
                    <a:pt x="164029" y="627990"/>
                    <a:pt x="154676" y="619354"/>
                    <a:pt x="142086" y="614316"/>
                  </a:cubicBezTo>
                  <a:cubicBezTo>
                    <a:pt x="122930" y="606760"/>
                    <a:pt x="99121" y="597787"/>
                    <a:pt x="77336" y="599845"/>
                  </a:cubicBezTo>
                  <a:close/>
                  <a:moveTo>
                    <a:pt x="430428" y="597190"/>
                  </a:moveTo>
                  <a:cubicBezTo>
                    <a:pt x="400452" y="601586"/>
                    <a:pt x="373186" y="622142"/>
                    <a:pt x="363675" y="655336"/>
                  </a:cubicBezTo>
                  <a:cubicBezTo>
                    <a:pt x="360078" y="668290"/>
                    <a:pt x="356841" y="687001"/>
                    <a:pt x="360438" y="700314"/>
                  </a:cubicBezTo>
                  <a:cubicBezTo>
                    <a:pt x="364035" y="712908"/>
                    <a:pt x="372669" y="724063"/>
                    <a:pt x="382021" y="733058"/>
                  </a:cubicBezTo>
                  <a:cubicBezTo>
                    <a:pt x="389216" y="739895"/>
                    <a:pt x="396770" y="746372"/>
                    <a:pt x="404684" y="751769"/>
                  </a:cubicBezTo>
                  <a:cubicBezTo>
                    <a:pt x="404684" y="751769"/>
                    <a:pt x="404684" y="751769"/>
                    <a:pt x="405044" y="751769"/>
                  </a:cubicBezTo>
                  <a:cubicBezTo>
                    <a:pt x="429145" y="765442"/>
                    <a:pt x="455045" y="768321"/>
                    <a:pt x="479866" y="755007"/>
                  </a:cubicBezTo>
                  <a:cubicBezTo>
                    <a:pt x="501449" y="743493"/>
                    <a:pt x="516198" y="724782"/>
                    <a:pt x="521953" y="700674"/>
                  </a:cubicBezTo>
                  <a:cubicBezTo>
                    <a:pt x="525910" y="685561"/>
                    <a:pt x="521953" y="669010"/>
                    <a:pt x="518716" y="653897"/>
                  </a:cubicBezTo>
                  <a:cubicBezTo>
                    <a:pt x="515478" y="640943"/>
                    <a:pt x="508284" y="627270"/>
                    <a:pt x="498212" y="617915"/>
                  </a:cubicBezTo>
                  <a:cubicBezTo>
                    <a:pt x="487060" y="607750"/>
                    <a:pt x="474133" y="601318"/>
                    <a:pt x="460750" y="598310"/>
                  </a:cubicBezTo>
                  <a:cubicBezTo>
                    <a:pt x="450713" y="596054"/>
                    <a:pt x="440420" y="595724"/>
                    <a:pt x="430428" y="597190"/>
                  </a:cubicBezTo>
                  <a:close/>
                  <a:moveTo>
                    <a:pt x="782752" y="594886"/>
                  </a:moveTo>
                  <a:cubicBezTo>
                    <a:pt x="782393" y="595246"/>
                    <a:pt x="781673" y="595246"/>
                    <a:pt x="780954" y="595246"/>
                  </a:cubicBezTo>
                  <a:cubicBezTo>
                    <a:pt x="752176" y="595606"/>
                    <a:pt x="723758" y="608559"/>
                    <a:pt x="710088" y="634107"/>
                  </a:cubicBezTo>
                  <a:cubicBezTo>
                    <a:pt x="704693" y="644901"/>
                    <a:pt x="698577" y="658215"/>
                    <a:pt x="695700" y="671888"/>
                  </a:cubicBezTo>
                  <a:cubicBezTo>
                    <a:pt x="695700" y="679085"/>
                    <a:pt x="696419" y="686281"/>
                    <a:pt x="696419" y="692758"/>
                  </a:cubicBezTo>
                  <a:cubicBezTo>
                    <a:pt x="696419" y="700314"/>
                    <a:pt x="697498" y="707511"/>
                    <a:pt x="700016" y="714347"/>
                  </a:cubicBezTo>
                  <a:cubicBezTo>
                    <a:pt x="700736" y="715067"/>
                    <a:pt x="701095" y="716146"/>
                    <a:pt x="701815" y="717226"/>
                  </a:cubicBezTo>
                  <a:cubicBezTo>
                    <a:pt x="714765" y="736297"/>
                    <a:pt x="731672" y="751049"/>
                    <a:pt x="752176" y="759685"/>
                  </a:cubicBezTo>
                  <a:cubicBezTo>
                    <a:pt x="762608" y="763643"/>
                    <a:pt x="773759" y="765442"/>
                    <a:pt x="784551" y="764363"/>
                  </a:cubicBezTo>
                  <a:cubicBezTo>
                    <a:pt x="814768" y="761844"/>
                    <a:pt x="844985" y="740614"/>
                    <a:pt x="859733" y="714707"/>
                  </a:cubicBezTo>
                  <a:cubicBezTo>
                    <a:pt x="873403" y="689519"/>
                    <a:pt x="870165" y="657495"/>
                    <a:pt x="856496" y="632667"/>
                  </a:cubicBezTo>
                  <a:cubicBezTo>
                    <a:pt x="842466" y="607480"/>
                    <a:pt x="812609" y="594886"/>
                    <a:pt x="782752" y="594886"/>
                  </a:cubicBezTo>
                  <a:close/>
                  <a:moveTo>
                    <a:pt x="430256" y="568825"/>
                  </a:moveTo>
                  <a:cubicBezTo>
                    <a:pt x="434550" y="568464"/>
                    <a:pt x="434193" y="575327"/>
                    <a:pt x="429899" y="575689"/>
                  </a:cubicBezTo>
                  <a:cubicBezTo>
                    <a:pt x="399482" y="578578"/>
                    <a:pt x="365130" y="599168"/>
                    <a:pt x="350459" y="626983"/>
                  </a:cubicBezTo>
                  <a:cubicBezTo>
                    <a:pt x="349385" y="628428"/>
                    <a:pt x="347596" y="627344"/>
                    <a:pt x="347596" y="625899"/>
                  </a:cubicBezTo>
                  <a:cubicBezTo>
                    <a:pt x="356184" y="593028"/>
                    <a:pt x="399482" y="571715"/>
                    <a:pt x="430256" y="568825"/>
                  </a:cubicBezTo>
                  <a:close/>
                  <a:moveTo>
                    <a:pt x="429023" y="555764"/>
                  </a:moveTo>
                  <a:cubicBezTo>
                    <a:pt x="432963" y="555764"/>
                    <a:pt x="432963" y="561829"/>
                    <a:pt x="429023" y="562185"/>
                  </a:cubicBezTo>
                  <a:cubicBezTo>
                    <a:pt x="404665" y="563612"/>
                    <a:pt x="385680" y="573958"/>
                    <a:pt x="365620" y="586444"/>
                  </a:cubicBezTo>
                  <a:cubicBezTo>
                    <a:pt x="364546" y="587157"/>
                    <a:pt x="363471" y="585374"/>
                    <a:pt x="364188" y="584660"/>
                  </a:cubicBezTo>
                  <a:cubicBezTo>
                    <a:pt x="374217" y="576812"/>
                    <a:pt x="382098" y="569320"/>
                    <a:pt x="393919" y="564683"/>
                  </a:cubicBezTo>
                  <a:cubicBezTo>
                    <a:pt x="405381" y="560045"/>
                    <a:pt x="416486" y="556478"/>
                    <a:pt x="429023" y="555764"/>
                  </a:cubicBezTo>
                  <a:close/>
                  <a:moveTo>
                    <a:pt x="85008" y="506745"/>
                  </a:moveTo>
                  <a:cubicBezTo>
                    <a:pt x="85369" y="504964"/>
                    <a:pt x="87895" y="504964"/>
                    <a:pt x="87895" y="506745"/>
                  </a:cubicBezTo>
                  <a:cubicBezTo>
                    <a:pt x="88256" y="517076"/>
                    <a:pt x="87534" y="527762"/>
                    <a:pt x="87895" y="538093"/>
                  </a:cubicBezTo>
                  <a:cubicBezTo>
                    <a:pt x="88256" y="550204"/>
                    <a:pt x="90060" y="561959"/>
                    <a:pt x="90060" y="574071"/>
                  </a:cubicBezTo>
                  <a:cubicBezTo>
                    <a:pt x="89699" y="577633"/>
                    <a:pt x="84648" y="577277"/>
                    <a:pt x="84287" y="574071"/>
                  </a:cubicBezTo>
                  <a:cubicBezTo>
                    <a:pt x="82844" y="550916"/>
                    <a:pt x="82483" y="529187"/>
                    <a:pt x="85008" y="506745"/>
                  </a:cubicBezTo>
                  <a:close/>
                  <a:moveTo>
                    <a:pt x="723138" y="464461"/>
                  </a:moveTo>
                  <a:cubicBezTo>
                    <a:pt x="733747" y="463826"/>
                    <a:pt x="744311" y="463916"/>
                    <a:pt x="754063" y="465731"/>
                  </a:cubicBezTo>
                  <a:cubicBezTo>
                    <a:pt x="756591" y="465731"/>
                    <a:pt x="756591" y="467545"/>
                    <a:pt x="756230" y="469359"/>
                  </a:cubicBezTo>
                  <a:cubicBezTo>
                    <a:pt x="758397" y="477705"/>
                    <a:pt x="756952" y="486776"/>
                    <a:pt x="756591" y="495122"/>
                  </a:cubicBezTo>
                  <a:cubicBezTo>
                    <a:pt x="756591" y="509274"/>
                    <a:pt x="756952" y="522699"/>
                    <a:pt x="756230" y="536488"/>
                  </a:cubicBezTo>
                  <a:cubicBezTo>
                    <a:pt x="756230" y="537939"/>
                    <a:pt x="754063" y="537939"/>
                    <a:pt x="754063" y="536488"/>
                  </a:cubicBezTo>
                  <a:cubicBezTo>
                    <a:pt x="752979" y="524514"/>
                    <a:pt x="752618" y="512176"/>
                    <a:pt x="752257" y="500202"/>
                  </a:cubicBezTo>
                  <a:cubicBezTo>
                    <a:pt x="751896" y="490405"/>
                    <a:pt x="752979" y="480608"/>
                    <a:pt x="750451" y="471174"/>
                  </a:cubicBezTo>
                  <a:cubicBezTo>
                    <a:pt x="731309" y="468634"/>
                    <a:pt x="711444" y="470811"/>
                    <a:pt x="692302" y="470448"/>
                  </a:cubicBezTo>
                  <a:cubicBezTo>
                    <a:pt x="690857" y="470448"/>
                    <a:pt x="690496" y="467908"/>
                    <a:pt x="691941" y="467545"/>
                  </a:cubicBezTo>
                  <a:cubicBezTo>
                    <a:pt x="701873" y="466456"/>
                    <a:pt x="712528" y="465096"/>
                    <a:pt x="723138" y="464461"/>
                  </a:cubicBezTo>
                  <a:close/>
                  <a:moveTo>
                    <a:pt x="671651" y="450989"/>
                  </a:moveTo>
                  <a:cubicBezTo>
                    <a:pt x="703196" y="452070"/>
                    <a:pt x="734741" y="453872"/>
                    <a:pt x="766645" y="453151"/>
                  </a:cubicBezTo>
                  <a:cubicBezTo>
                    <a:pt x="768796" y="452791"/>
                    <a:pt x="769513" y="455313"/>
                    <a:pt x="769154" y="457115"/>
                  </a:cubicBezTo>
                  <a:cubicBezTo>
                    <a:pt x="769154" y="457475"/>
                    <a:pt x="769513" y="457835"/>
                    <a:pt x="769154" y="458196"/>
                  </a:cubicBezTo>
                  <a:cubicBezTo>
                    <a:pt x="767720" y="491706"/>
                    <a:pt x="769154" y="525216"/>
                    <a:pt x="767720" y="558726"/>
                  </a:cubicBezTo>
                  <a:cubicBezTo>
                    <a:pt x="767720" y="560167"/>
                    <a:pt x="765928" y="560167"/>
                    <a:pt x="765570" y="558726"/>
                  </a:cubicBezTo>
                  <a:cubicBezTo>
                    <a:pt x="764136" y="525576"/>
                    <a:pt x="764853" y="492426"/>
                    <a:pt x="763060" y="459277"/>
                  </a:cubicBezTo>
                  <a:cubicBezTo>
                    <a:pt x="732232" y="458916"/>
                    <a:pt x="702479" y="456394"/>
                    <a:pt x="671651" y="453872"/>
                  </a:cubicBezTo>
                  <a:cubicBezTo>
                    <a:pt x="669858" y="453511"/>
                    <a:pt x="669858" y="450989"/>
                    <a:pt x="671651" y="450989"/>
                  </a:cubicBezTo>
                  <a:close/>
                  <a:moveTo>
                    <a:pt x="431099" y="414477"/>
                  </a:moveTo>
                  <a:cubicBezTo>
                    <a:pt x="436136" y="414477"/>
                    <a:pt x="435777" y="421724"/>
                    <a:pt x="431099" y="421724"/>
                  </a:cubicBezTo>
                  <a:cubicBezTo>
                    <a:pt x="388638" y="421034"/>
                    <a:pt x="346538" y="421724"/>
                    <a:pt x="304077" y="422069"/>
                  </a:cubicBezTo>
                  <a:cubicBezTo>
                    <a:pt x="301558" y="422069"/>
                    <a:pt x="301558" y="418273"/>
                    <a:pt x="304077" y="418273"/>
                  </a:cubicBezTo>
                  <a:cubicBezTo>
                    <a:pt x="346538" y="418273"/>
                    <a:pt x="388998" y="414822"/>
                    <a:pt x="431099" y="414477"/>
                  </a:cubicBezTo>
                  <a:close/>
                  <a:moveTo>
                    <a:pt x="360119" y="291574"/>
                  </a:moveTo>
                  <a:cubicBezTo>
                    <a:pt x="360825" y="289064"/>
                    <a:pt x="364705" y="290140"/>
                    <a:pt x="364000" y="292649"/>
                  </a:cubicBezTo>
                  <a:cubicBezTo>
                    <a:pt x="363647" y="294441"/>
                    <a:pt x="363294" y="295517"/>
                    <a:pt x="362942" y="296951"/>
                  </a:cubicBezTo>
                  <a:cubicBezTo>
                    <a:pt x="362589" y="299460"/>
                    <a:pt x="359414" y="299819"/>
                    <a:pt x="359061" y="296951"/>
                  </a:cubicBezTo>
                  <a:cubicBezTo>
                    <a:pt x="358708" y="295158"/>
                    <a:pt x="359414" y="293366"/>
                    <a:pt x="360119" y="291574"/>
                  </a:cubicBezTo>
                  <a:close/>
                  <a:moveTo>
                    <a:pt x="353727" y="278463"/>
                  </a:moveTo>
                  <a:cubicBezTo>
                    <a:pt x="354493" y="276364"/>
                    <a:pt x="358325" y="277414"/>
                    <a:pt x="357559" y="279512"/>
                  </a:cubicBezTo>
                  <a:cubicBezTo>
                    <a:pt x="356026" y="284409"/>
                    <a:pt x="354493" y="288957"/>
                    <a:pt x="353344" y="293854"/>
                  </a:cubicBezTo>
                  <a:cubicBezTo>
                    <a:pt x="352577" y="296652"/>
                    <a:pt x="347596" y="295603"/>
                    <a:pt x="348746" y="292805"/>
                  </a:cubicBezTo>
                  <a:cubicBezTo>
                    <a:pt x="349895" y="287907"/>
                    <a:pt x="351811" y="283360"/>
                    <a:pt x="353727" y="278463"/>
                  </a:cubicBezTo>
                  <a:close/>
                  <a:moveTo>
                    <a:pt x="349491" y="264737"/>
                  </a:moveTo>
                  <a:cubicBezTo>
                    <a:pt x="349849" y="263664"/>
                    <a:pt x="352000" y="264022"/>
                    <a:pt x="351283" y="265453"/>
                  </a:cubicBezTo>
                  <a:cubicBezTo>
                    <a:pt x="350208" y="269388"/>
                    <a:pt x="348415" y="272966"/>
                    <a:pt x="346981" y="276543"/>
                  </a:cubicBezTo>
                  <a:cubicBezTo>
                    <a:pt x="345906" y="280120"/>
                    <a:pt x="345189" y="282982"/>
                    <a:pt x="344472" y="286560"/>
                  </a:cubicBezTo>
                  <a:cubicBezTo>
                    <a:pt x="344114" y="288706"/>
                    <a:pt x="341246" y="288349"/>
                    <a:pt x="341246" y="286202"/>
                  </a:cubicBezTo>
                  <a:cubicBezTo>
                    <a:pt x="341605" y="278689"/>
                    <a:pt x="346981" y="271892"/>
                    <a:pt x="349491" y="264737"/>
                  </a:cubicBezTo>
                  <a:close/>
                  <a:moveTo>
                    <a:pt x="347772" y="247986"/>
                  </a:moveTo>
                  <a:cubicBezTo>
                    <a:pt x="349183" y="246202"/>
                    <a:pt x="352005" y="247986"/>
                    <a:pt x="350947" y="250126"/>
                  </a:cubicBezTo>
                  <a:cubicBezTo>
                    <a:pt x="348478" y="254050"/>
                    <a:pt x="346361" y="258331"/>
                    <a:pt x="343892" y="262255"/>
                  </a:cubicBezTo>
                  <a:cubicBezTo>
                    <a:pt x="342128" y="266893"/>
                    <a:pt x="340364" y="271174"/>
                    <a:pt x="337894" y="275455"/>
                  </a:cubicBezTo>
                  <a:cubicBezTo>
                    <a:pt x="336836" y="277595"/>
                    <a:pt x="333308" y="276168"/>
                    <a:pt x="334367" y="274028"/>
                  </a:cubicBezTo>
                  <a:cubicBezTo>
                    <a:pt x="336836" y="264753"/>
                    <a:pt x="343186" y="256191"/>
                    <a:pt x="347772" y="247986"/>
                  </a:cubicBezTo>
                  <a:close/>
                  <a:moveTo>
                    <a:pt x="342161" y="232153"/>
                  </a:moveTo>
                  <a:cubicBezTo>
                    <a:pt x="343210" y="230327"/>
                    <a:pt x="345658" y="232153"/>
                    <a:pt x="344609" y="233613"/>
                  </a:cubicBezTo>
                  <a:cubicBezTo>
                    <a:pt x="341811" y="238360"/>
                    <a:pt x="338663" y="243106"/>
                    <a:pt x="336214" y="248218"/>
                  </a:cubicBezTo>
                  <a:cubicBezTo>
                    <a:pt x="333766" y="253330"/>
                    <a:pt x="332017" y="259172"/>
                    <a:pt x="329219" y="264283"/>
                  </a:cubicBezTo>
                  <a:cubicBezTo>
                    <a:pt x="328169" y="266474"/>
                    <a:pt x="325371" y="264648"/>
                    <a:pt x="325721" y="262458"/>
                  </a:cubicBezTo>
                  <a:cubicBezTo>
                    <a:pt x="327820" y="251504"/>
                    <a:pt x="336564" y="240916"/>
                    <a:pt x="342161" y="232153"/>
                  </a:cubicBezTo>
                  <a:close/>
                  <a:moveTo>
                    <a:pt x="567023" y="224419"/>
                  </a:moveTo>
                  <a:cubicBezTo>
                    <a:pt x="568823" y="224915"/>
                    <a:pt x="570173" y="226538"/>
                    <a:pt x="569273" y="228883"/>
                  </a:cubicBezTo>
                  <a:cubicBezTo>
                    <a:pt x="557394" y="259551"/>
                    <a:pt x="541195" y="290580"/>
                    <a:pt x="509877" y="306094"/>
                  </a:cubicBezTo>
                  <a:cubicBezTo>
                    <a:pt x="479639" y="321248"/>
                    <a:pt x="446881" y="325216"/>
                    <a:pt x="414123" y="316557"/>
                  </a:cubicBezTo>
                  <a:cubicBezTo>
                    <a:pt x="412683" y="316196"/>
                    <a:pt x="413043" y="313671"/>
                    <a:pt x="414483" y="314032"/>
                  </a:cubicBezTo>
                  <a:cubicBezTo>
                    <a:pt x="445081" y="318000"/>
                    <a:pt x="478919" y="315475"/>
                    <a:pt x="506277" y="299961"/>
                  </a:cubicBezTo>
                  <a:cubicBezTo>
                    <a:pt x="535436" y="283003"/>
                    <a:pt x="550915" y="257026"/>
                    <a:pt x="562074" y="226719"/>
                  </a:cubicBezTo>
                  <a:cubicBezTo>
                    <a:pt x="562974" y="224554"/>
                    <a:pt x="565224" y="223923"/>
                    <a:pt x="567023" y="224419"/>
                  </a:cubicBezTo>
                  <a:close/>
                  <a:moveTo>
                    <a:pt x="340391" y="214685"/>
                  </a:moveTo>
                  <a:cubicBezTo>
                    <a:pt x="341124" y="212864"/>
                    <a:pt x="344055" y="213592"/>
                    <a:pt x="343322" y="215413"/>
                  </a:cubicBezTo>
                  <a:cubicBezTo>
                    <a:pt x="341124" y="221239"/>
                    <a:pt x="337827" y="226700"/>
                    <a:pt x="334530" y="231798"/>
                  </a:cubicBezTo>
                  <a:cubicBezTo>
                    <a:pt x="330866" y="237988"/>
                    <a:pt x="328302" y="244178"/>
                    <a:pt x="325004" y="250003"/>
                  </a:cubicBezTo>
                  <a:cubicBezTo>
                    <a:pt x="324272" y="252188"/>
                    <a:pt x="320608" y="251096"/>
                    <a:pt x="320974" y="249275"/>
                  </a:cubicBezTo>
                  <a:cubicBezTo>
                    <a:pt x="322806" y="236167"/>
                    <a:pt x="335629" y="226700"/>
                    <a:pt x="340391" y="214685"/>
                  </a:cubicBezTo>
                  <a:close/>
                  <a:moveTo>
                    <a:pt x="588752" y="206204"/>
                  </a:moveTo>
                  <a:cubicBezTo>
                    <a:pt x="590098" y="207278"/>
                    <a:pt x="590815" y="209247"/>
                    <a:pt x="589918" y="211216"/>
                  </a:cubicBezTo>
                  <a:cubicBezTo>
                    <a:pt x="583818" y="222674"/>
                    <a:pt x="583101" y="236280"/>
                    <a:pt x="577360" y="248096"/>
                  </a:cubicBezTo>
                  <a:cubicBezTo>
                    <a:pt x="571977" y="259195"/>
                    <a:pt x="566595" y="270295"/>
                    <a:pt x="559419" y="280678"/>
                  </a:cubicBezTo>
                  <a:cubicBezTo>
                    <a:pt x="547578" y="297507"/>
                    <a:pt x="526407" y="313261"/>
                    <a:pt x="507749" y="321138"/>
                  </a:cubicBezTo>
                  <a:cubicBezTo>
                    <a:pt x="483708" y="331164"/>
                    <a:pt x="460385" y="333670"/>
                    <a:pt x="434909" y="331880"/>
                  </a:cubicBezTo>
                  <a:cubicBezTo>
                    <a:pt x="417327" y="330447"/>
                    <a:pt x="395798" y="326509"/>
                    <a:pt x="383239" y="313261"/>
                  </a:cubicBezTo>
                  <a:cubicBezTo>
                    <a:pt x="382521" y="312187"/>
                    <a:pt x="383239" y="310755"/>
                    <a:pt x="384315" y="311471"/>
                  </a:cubicBezTo>
                  <a:cubicBezTo>
                    <a:pt x="422350" y="334744"/>
                    <a:pt x="482273" y="331522"/>
                    <a:pt x="518155" y="306816"/>
                  </a:cubicBezTo>
                  <a:cubicBezTo>
                    <a:pt x="536813" y="294284"/>
                    <a:pt x="553319" y="279962"/>
                    <a:pt x="563366" y="259553"/>
                  </a:cubicBezTo>
                  <a:cubicBezTo>
                    <a:pt x="568748" y="248454"/>
                    <a:pt x="574489" y="237354"/>
                    <a:pt x="577001" y="225180"/>
                  </a:cubicBezTo>
                  <a:cubicBezTo>
                    <a:pt x="578436" y="219451"/>
                    <a:pt x="579871" y="214439"/>
                    <a:pt x="582383" y="209426"/>
                  </a:cubicBezTo>
                  <a:cubicBezTo>
                    <a:pt x="582383" y="208710"/>
                    <a:pt x="582383" y="207636"/>
                    <a:pt x="583101" y="206920"/>
                  </a:cubicBezTo>
                  <a:lnTo>
                    <a:pt x="583818" y="206562"/>
                  </a:lnTo>
                  <a:cubicBezTo>
                    <a:pt x="585433" y="204950"/>
                    <a:pt x="587406" y="205129"/>
                    <a:pt x="588752" y="206204"/>
                  </a:cubicBezTo>
                  <a:close/>
                  <a:moveTo>
                    <a:pt x="332836" y="199994"/>
                  </a:moveTo>
                  <a:cubicBezTo>
                    <a:pt x="333930" y="198577"/>
                    <a:pt x="336119" y="199994"/>
                    <a:pt x="335389" y="201057"/>
                  </a:cubicBezTo>
                  <a:cubicBezTo>
                    <a:pt x="327731" y="213455"/>
                    <a:pt x="321166" y="225853"/>
                    <a:pt x="314601" y="238605"/>
                  </a:cubicBezTo>
                  <a:cubicBezTo>
                    <a:pt x="313507" y="241085"/>
                    <a:pt x="309496" y="239314"/>
                    <a:pt x="310590" y="236834"/>
                  </a:cubicBezTo>
                  <a:cubicBezTo>
                    <a:pt x="315331" y="223373"/>
                    <a:pt x="325178" y="211684"/>
                    <a:pt x="332836" y="199994"/>
                  </a:cubicBezTo>
                  <a:close/>
                  <a:moveTo>
                    <a:pt x="339755" y="170591"/>
                  </a:moveTo>
                  <a:cubicBezTo>
                    <a:pt x="341191" y="168414"/>
                    <a:pt x="344062" y="170228"/>
                    <a:pt x="342627" y="172043"/>
                  </a:cubicBezTo>
                  <a:cubicBezTo>
                    <a:pt x="332218" y="187646"/>
                    <a:pt x="320732" y="202523"/>
                    <a:pt x="308888" y="217037"/>
                  </a:cubicBezTo>
                  <a:cubicBezTo>
                    <a:pt x="307094" y="218851"/>
                    <a:pt x="303146" y="215948"/>
                    <a:pt x="304940" y="213771"/>
                  </a:cubicBezTo>
                  <a:cubicBezTo>
                    <a:pt x="316426" y="199257"/>
                    <a:pt x="329347" y="185831"/>
                    <a:pt x="339755" y="170591"/>
                  </a:cubicBezTo>
                  <a:close/>
                  <a:moveTo>
                    <a:pt x="338413" y="158388"/>
                  </a:moveTo>
                  <a:cubicBezTo>
                    <a:pt x="339476" y="157302"/>
                    <a:pt x="340892" y="158750"/>
                    <a:pt x="339830" y="159835"/>
                  </a:cubicBezTo>
                  <a:cubicBezTo>
                    <a:pt x="332747" y="167796"/>
                    <a:pt x="325310" y="175395"/>
                    <a:pt x="317873" y="183717"/>
                  </a:cubicBezTo>
                  <a:cubicBezTo>
                    <a:pt x="311852" y="190593"/>
                    <a:pt x="306540" y="198553"/>
                    <a:pt x="300166" y="204705"/>
                  </a:cubicBezTo>
                  <a:cubicBezTo>
                    <a:pt x="298395" y="206152"/>
                    <a:pt x="295208" y="204343"/>
                    <a:pt x="296624" y="202172"/>
                  </a:cubicBezTo>
                  <a:cubicBezTo>
                    <a:pt x="308665" y="185889"/>
                    <a:pt x="324602" y="172500"/>
                    <a:pt x="338413" y="158388"/>
                  </a:cubicBezTo>
                  <a:close/>
                  <a:moveTo>
                    <a:pt x="351527" y="128224"/>
                  </a:moveTo>
                  <a:cubicBezTo>
                    <a:pt x="352984" y="127139"/>
                    <a:pt x="355169" y="129309"/>
                    <a:pt x="353712" y="130395"/>
                  </a:cubicBezTo>
                  <a:cubicBezTo>
                    <a:pt x="334775" y="147033"/>
                    <a:pt x="317293" y="164757"/>
                    <a:pt x="298719" y="181757"/>
                  </a:cubicBezTo>
                  <a:cubicBezTo>
                    <a:pt x="296534" y="183927"/>
                    <a:pt x="293621" y="180672"/>
                    <a:pt x="295442" y="178502"/>
                  </a:cubicBezTo>
                  <a:cubicBezTo>
                    <a:pt x="313287" y="160778"/>
                    <a:pt x="332589" y="144501"/>
                    <a:pt x="351527" y="128224"/>
                  </a:cubicBezTo>
                  <a:close/>
                  <a:moveTo>
                    <a:pt x="363947" y="103192"/>
                  </a:moveTo>
                  <a:cubicBezTo>
                    <a:pt x="366090" y="101739"/>
                    <a:pt x="367876" y="105371"/>
                    <a:pt x="366090" y="106823"/>
                  </a:cubicBezTo>
                  <a:cubicBezTo>
                    <a:pt x="352874" y="114813"/>
                    <a:pt x="341802" y="125344"/>
                    <a:pt x="329657" y="134786"/>
                  </a:cubicBezTo>
                  <a:cubicBezTo>
                    <a:pt x="321084" y="141686"/>
                    <a:pt x="312512" y="151128"/>
                    <a:pt x="302511" y="155486"/>
                  </a:cubicBezTo>
                  <a:cubicBezTo>
                    <a:pt x="299296" y="156939"/>
                    <a:pt x="296796" y="152218"/>
                    <a:pt x="300010" y="150765"/>
                  </a:cubicBezTo>
                  <a:cubicBezTo>
                    <a:pt x="311798" y="146044"/>
                    <a:pt x="323228" y="134786"/>
                    <a:pt x="333229" y="126434"/>
                  </a:cubicBezTo>
                  <a:cubicBezTo>
                    <a:pt x="342873" y="118081"/>
                    <a:pt x="352874" y="110092"/>
                    <a:pt x="363947" y="103192"/>
                  </a:cubicBezTo>
                  <a:close/>
                  <a:moveTo>
                    <a:pt x="346662" y="100637"/>
                  </a:moveTo>
                  <a:cubicBezTo>
                    <a:pt x="347472" y="101386"/>
                    <a:pt x="347743" y="102621"/>
                    <a:pt x="346662" y="103503"/>
                  </a:cubicBezTo>
                  <a:cubicBezTo>
                    <a:pt x="339458" y="109500"/>
                    <a:pt x="332255" y="115497"/>
                    <a:pt x="325051" y="120436"/>
                  </a:cubicBezTo>
                  <a:cubicBezTo>
                    <a:pt x="320368" y="123611"/>
                    <a:pt x="315325" y="129256"/>
                    <a:pt x="309562" y="129609"/>
                  </a:cubicBezTo>
                  <a:cubicBezTo>
                    <a:pt x="306321" y="129961"/>
                    <a:pt x="306321" y="125375"/>
                    <a:pt x="308842" y="124670"/>
                  </a:cubicBezTo>
                  <a:cubicBezTo>
                    <a:pt x="314245" y="122906"/>
                    <a:pt x="319648" y="117967"/>
                    <a:pt x="324330" y="114792"/>
                  </a:cubicBezTo>
                  <a:cubicBezTo>
                    <a:pt x="330814" y="110206"/>
                    <a:pt x="337297" y="105620"/>
                    <a:pt x="343420" y="100681"/>
                  </a:cubicBezTo>
                  <a:cubicBezTo>
                    <a:pt x="344501" y="99623"/>
                    <a:pt x="345852" y="99887"/>
                    <a:pt x="346662" y="100637"/>
                  </a:cubicBezTo>
                  <a:close/>
                  <a:moveTo>
                    <a:pt x="344078" y="85725"/>
                  </a:moveTo>
                  <a:cubicBezTo>
                    <a:pt x="346266" y="84277"/>
                    <a:pt x="348819" y="87174"/>
                    <a:pt x="346995" y="88622"/>
                  </a:cubicBezTo>
                  <a:cubicBezTo>
                    <a:pt x="340795" y="94053"/>
                    <a:pt x="334231" y="98035"/>
                    <a:pt x="327667" y="102742"/>
                  </a:cubicBezTo>
                  <a:cubicBezTo>
                    <a:pt x="324749" y="104552"/>
                    <a:pt x="322196" y="100207"/>
                    <a:pt x="324749" y="98397"/>
                  </a:cubicBezTo>
                  <a:cubicBezTo>
                    <a:pt x="331313" y="94415"/>
                    <a:pt x="337878" y="90432"/>
                    <a:pt x="344078" y="85725"/>
                  </a:cubicBezTo>
                  <a:close/>
                  <a:moveTo>
                    <a:pt x="458642" y="27084"/>
                  </a:moveTo>
                  <a:cubicBezTo>
                    <a:pt x="442814" y="28523"/>
                    <a:pt x="426987" y="27804"/>
                    <a:pt x="411519" y="29963"/>
                  </a:cubicBezTo>
                  <a:cubicBezTo>
                    <a:pt x="407921" y="30323"/>
                    <a:pt x="403964" y="31402"/>
                    <a:pt x="399648" y="32481"/>
                  </a:cubicBezTo>
                  <a:cubicBezTo>
                    <a:pt x="374467" y="38958"/>
                    <a:pt x="354323" y="55510"/>
                    <a:pt x="335257" y="72782"/>
                  </a:cubicBezTo>
                  <a:cubicBezTo>
                    <a:pt x="332020" y="75300"/>
                    <a:pt x="328423" y="78539"/>
                    <a:pt x="325185" y="81417"/>
                  </a:cubicBezTo>
                  <a:cubicBezTo>
                    <a:pt x="316192" y="91853"/>
                    <a:pt x="308278" y="103007"/>
                    <a:pt x="300724" y="114162"/>
                  </a:cubicBezTo>
                  <a:cubicBezTo>
                    <a:pt x="273025" y="155541"/>
                    <a:pt x="275543" y="210594"/>
                    <a:pt x="301803" y="251974"/>
                  </a:cubicBezTo>
                  <a:cubicBezTo>
                    <a:pt x="314753" y="271764"/>
                    <a:pt x="329862" y="295873"/>
                    <a:pt x="349646" y="309546"/>
                  </a:cubicBezTo>
                  <a:cubicBezTo>
                    <a:pt x="367992" y="321780"/>
                    <a:pt x="389935" y="334733"/>
                    <a:pt x="411519" y="340131"/>
                  </a:cubicBezTo>
                  <a:cubicBezTo>
                    <a:pt x="439217" y="346967"/>
                    <a:pt x="465837" y="341210"/>
                    <a:pt x="492456" y="334014"/>
                  </a:cubicBezTo>
                  <a:cubicBezTo>
                    <a:pt x="512601" y="328616"/>
                    <a:pt x="531666" y="319621"/>
                    <a:pt x="547134" y="305588"/>
                  </a:cubicBezTo>
                  <a:cubicBezTo>
                    <a:pt x="581667" y="273563"/>
                    <a:pt x="605409" y="226786"/>
                    <a:pt x="599654" y="178930"/>
                  </a:cubicBezTo>
                  <a:cubicBezTo>
                    <a:pt x="594617" y="136111"/>
                    <a:pt x="576991" y="80698"/>
                    <a:pt x="538501" y="55510"/>
                  </a:cubicBezTo>
                  <a:cubicBezTo>
                    <a:pt x="514040" y="39318"/>
                    <a:pt x="486341" y="29963"/>
                    <a:pt x="458642" y="27084"/>
                  </a:cubicBezTo>
                  <a:close/>
                  <a:moveTo>
                    <a:pt x="459002" y="11612"/>
                  </a:moveTo>
                  <a:cubicBezTo>
                    <a:pt x="480945" y="11252"/>
                    <a:pt x="487420" y="15570"/>
                    <a:pt x="507924" y="22047"/>
                  </a:cubicBezTo>
                  <a:cubicBezTo>
                    <a:pt x="511522" y="23126"/>
                    <a:pt x="516558" y="24565"/>
                    <a:pt x="522313" y="28164"/>
                  </a:cubicBezTo>
                  <a:cubicBezTo>
                    <a:pt x="524112" y="28883"/>
                    <a:pt x="526270" y="29963"/>
                    <a:pt x="527709" y="30682"/>
                  </a:cubicBezTo>
                  <a:cubicBezTo>
                    <a:pt x="559005" y="46515"/>
                    <a:pt x="576991" y="67744"/>
                    <a:pt x="592459" y="98689"/>
                  </a:cubicBezTo>
                  <a:cubicBezTo>
                    <a:pt x="610805" y="135031"/>
                    <a:pt x="622676" y="177850"/>
                    <a:pt x="614762" y="218870"/>
                  </a:cubicBezTo>
                  <a:cubicBezTo>
                    <a:pt x="607208" y="257731"/>
                    <a:pt x="582747" y="298391"/>
                    <a:pt x="550731" y="322859"/>
                  </a:cubicBezTo>
                  <a:cubicBezTo>
                    <a:pt x="522673" y="343729"/>
                    <a:pt x="483823" y="357762"/>
                    <a:pt x="448570" y="359561"/>
                  </a:cubicBezTo>
                  <a:cubicBezTo>
                    <a:pt x="448570" y="360281"/>
                    <a:pt x="448570" y="360641"/>
                    <a:pt x="448570" y="361360"/>
                  </a:cubicBezTo>
                  <a:cubicBezTo>
                    <a:pt x="447491" y="372155"/>
                    <a:pt x="446771" y="382950"/>
                    <a:pt x="446052" y="393745"/>
                  </a:cubicBezTo>
                  <a:cubicBezTo>
                    <a:pt x="446412" y="399142"/>
                    <a:pt x="446771" y="404899"/>
                    <a:pt x="446771" y="409937"/>
                  </a:cubicBezTo>
                  <a:cubicBezTo>
                    <a:pt x="447131" y="416054"/>
                    <a:pt x="447131" y="422530"/>
                    <a:pt x="447131" y="429007"/>
                  </a:cubicBezTo>
                  <a:cubicBezTo>
                    <a:pt x="500370" y="428647"/>
                    <a:pt x="553969" y="429367"/>
                    <a:pt x="607567" y="430447"/>
                  </a:cubicBezTo>
                  <a:cubicBezTo>
                    <a:pt x="646777" y="431166"/>
                    <a:pt x="686347" y="430806"/>
                    <a:pt x="725916" y="431526"/>
                  </a:cubicBezTo>
                  <a:cubicBezTo>
                    <a:pt x="737787" y="431166"/>
                    <a:pt x="750018" y="431166"/>
                    <a:pt x="762248" y="432246"/>
                  </a:cubicBezTo>
                  <a:cubicBezTo>
                    <a:pt x="767644" y="432605"/>
                    <a:pt x="772680" y="432965"/>
                    <a:pt x="777716" y="432965"/>
                  </a:cubicBezTo>
                  <a:cubicBezTo>
                    <a:pt x="778076" y="432965"/>
                    <a:pt x="778796" y="433325"/>
                    <a:pt x="778796" y="433325"/>
                  </a:cubicBezTo>
                  <a:cubicBezTo>
                    <a:pt x="781673" y="431886"/>
                    <a:pt x="785630" y="432965"/>
                    <a:pt x="787069" y="436923"/>
                  </a:cubicBezTo>
                  <a:cubicBezTo>
                    <a:pt x="789947" y="444480"/>
                    <a:pt x="788148" y="452756"/>
                    <a:pt x="786709" y="460672"/>
                  </a:cubicBezTo>
                  <a:cubicBezTo>
                    <a:pt x="787069" y="476144"/>
                    <a:pt x="785990" y="491976"/>
                    <a:pt x="785990" y="506729"/>
                  </a:cubicBezTo>
                  <a:cubicBezTo>
                    <a:pt x="785990" y="530837"/>
                    <a:pt x="786350" y="554945"/>
                    <a:pt x="787069" y="578694"/>
                  </a:cubicBezTo>
                  <a:cubicBezTo>
                    <a:pt x="823041" y="577974"/>
                    <a:pt x="858294" y="593806"/>
                    <a:pt x="873403" y="629069"/>
                  </a:cubicBezTo>
                  <a:cubicBezTo>
                    <a:pt x="887432" y="661813"/>
                    <a:pt x="891748" y="696716"/>
                    <a:pt x="871604" y="727661"/>
                  </a:cubicBezTo>
                  <a:cubicBezTo>
                    <a:pt x="852898" y="755367"/>
                    <a:pt x="818725" y="780195"/>
                    <a:pt x="784191" y="781274"/>
                  </a:cubicBezTo>
                  <a:cubicBezTo>
                    <a:pt x="766205" y="781994"/>
                    <a:pt x="748579" y="777316"/>
                    <a:pt x="733470" y="769040"/>
                  </a:cubicBezTo>
                  <a:cubicBezTo>
                    <a:pt x="732032" y="768681"/>
                    <a:pt x="731312" y="767961"/>
                    <a:pt x="730593" y="767601"/>
                  </a:cubicBezTo>
                  <a:cubicBezTo>
                    <a:pt x="729873" y="767241"/>
                    <a:pt x="729514" y="766882"/>
                    <a:pt x="728794" y="766882"/>
                  </a:cubicBezTo>
                  <a:cubicBezTo>
                    <a:pt x="708290" y="754648"/>
                    <a:pt x="690304" y="735937"/>
                    <a:pt x="682030" y="714707"/>
                  </a:cubicBezTo>
                  <a:cubicBezTo>
                    <a:pt x="669800" y="683762"/>
                    <a:pt x="683469" y="642023"/>
                    <a:pt x="702894" y="616835"/>
                  </a:cubicBezTo>
                  <a:cubicBezTo>
                    <a:pt x="719801" y="595606"/>
                    <a:pt x="747140" y="582652"/>
                    <a:pt x="774839" y="579413"/>
                  </a:cubicBezTo>
                  <a:cubicBezTo>
                    <a:pt x="774119" y="555305"/>
                    <a:pt x="773759" y="531197"/>
                    <a:pt x="774479" y="506729"/>
                  </a:cubicBezTo>
                  <a:cubicBezTo>
                    <a:pt x="775558" y="487658"/>
                    <a:pt x="773400" y="465709"/>
                    <a:pt x="776997" y="446279"/>
                  </a:cubicBezTo>
                  <a:cubicBezTo>
                    <a:pt x="720520" y="449877"/>
                    <a:pt x="663684" y="445919"/>
                    <a:pt x="607208" y="444480"/>
                  </a:cubicBezTo>
                  <a:cubicBezTo>
                    <a:pt x="602172" y="444480"/>
                    <a:pt x="596776" y="444120"/>
                    <a:pt x="591740" y="444120"/>
                  </a:cubicBezTo>
                  <a:cubicBezTo>
                    <a:pt x="543537" y="445559"/>
                    <a:pt x="494974" y="447358"/>
                    <a:pt x="447491" y="447718"/>
                  </a:cubicBezTo>
                  <a:cubicBezTo>
                    <a:pt x="447491" y="454195"/>
                    <a:pt x="447491" y="460672"/>
                    <a:pt x="447491" y="467149"/>
                  </a:cubicBezTo>
                  <a:cubicBezTo>
                    <a:pt x="447131" y="504570"/>
                    <a:pt x="447851" y="541992"/>
                    <a:pt x="447851" y="579413"/>
                  </a:cubicBezTo>
                  <a:cubicBezTo>
                    <a:pt x="469434" y="580853"/>
                    <a:pt x="489938" y="588409"/>
                    <a:pt x="506485" y="603162"/>
                  </a:cubicBezTo>
                  <a:cubicBezTo>
                    <a:pt x="555767" y="648140"/>
                    <a:pt x="550731" y="739175"/>
                    <a:pt x="487780" y="769400"/>
                  </a:cubicBezTo>
                  <a:cubicBezTo>
                    <a:pt x="478427" y="774078"/>
                    <a:pt x="469434" y="776957"/>
                    <a:pt x="460081" y="778756"/>
                  </a:cubicBezTo>
                  <a:cubicBezTo>
                    <a:pt x="459002" y="779835"/>
                    <a:pt x="457563" y="780195"/>
                    <a:pt x="456124" y="780555"/>
                  </a:cubicBezTo>
                  <a:cubicBezTo>
                    <a:pt x="420512" y="785592"/>
                    <a:pt x="389576" y="767601"/>
                    <a:pt x="366194" y="741334"/>
                  </a:cubicBezTo>
                  <a:cubicBezTo>
                    <a:pt x="355762" y="729100"/>
                    <a:pt x="346049" y="715787"/>
                    <a:pt x="343891" y="699595"/>
                  </a:cubicBezTo>
                  <a:cubicBezTo>
                    <a:pt x="341732" y="683762"/>
                    <a:pt x="342812" y="665771"/>
                    <a:pt x="347848" y="650659"/>
                  </a:cubicBezTo>
                  <a:cubicBezTo>
                    <a:pt x="358280" y="619714"/>
                    <a:pt x="379144" y="594526"/>
                    <a:pt x="411159" y="584451"/>
                  </a:cubicBezTo>
                  <a:cubicBezTo>
                    <a:pt x="419433" y="581572"/>
                    <a:pt x="428426" y="580133"/>
                    <a:pt x="437419" y="579413"/>
                  </a:cubicBezTo>
                  <a:cubicBezTo>
                    <a:pt x="437059" y="543431"/>
                    <a:pt x="435260" y="507809"/>
                    <a:pt x="435260" y="471826"/>
                  </a:cubicBezTo>
                  <a:cubicBezTo>
                    <a:pt x="435260" y="463910"/>
                    <a:pt x="435620" y="455994"/>
                    <a:pt x="435620" y="447718"/>
                  </a:cubicBezTo>
                  <a:lnTo>
                    <a:pt x="275395" y="446284"/>
                  </a:lnTo>
                  <a:lnTo>
                    <a:pt x="274823" y="446279"/>
                  </a:lnTo>
                  <a:cubicBezTo>
                    <a:pt x="235614" y="445199"/>
                    <a:pt x="196044" y="445559"/>
                    <a:pt x="156475" y="445199"/>
                  </a:cubicBezTo>
                  <a:cubicBezTo>
                    <a:pt x="144604" y="445199"/>
                    <a:pt x="132373" y="445199"/>
                    <a:pt x="120143" y="444480"/>
                  </a:cubicBezTo>
                  <a:cubicBezTo>
                    <a:pt x="115826" y="444120"/>
                    <a:pt x="111509" y="443760"/>
                    <a:pt x="107193" y="443760"/>
                  </a:cubicBezTo>
                  <a:cubicBezTo>
                    <a:pt x="107552" y="452036"/>
                    <a:pt x="109351" y="461032"/>
                    <a:pt x="109351" y="468588"/>
                  </a:cubicBezTo>
                  <a:cubicBezTo>
                    <a:pt x="110070" y="480822"/>
                    <a:pt x="110070" y="492336"/>
                    <a:pt x="110070" y="504570"/>
                  </a:cubicBezTo>
                  <a:cubicBezTo>
                    <a:pt x="109351" y="530837"/>
                    <a:pt x="109351" y="557104"/>
                    <a:pt x="109351" y="583372"/>
                  </a:cubicBezTo>
                  <a:cubicBezTo>
                    <a:pt x="109351" y="583731"/>
                    <a:pt x="109351" y="584091"/>
                    <a:pt x="109351" y="584091"/>
                  </a:cubicBezTo>
                  <a:cubicBezTo>
                    <a:pt x="129855" y="586970"/>
                    <a:pt x="150719" y="592007"/>
                    <a:pt x="167626" y="604961"/>
                  </a:cubicBezTo>
                  <a:lnTo>
                    <a:pt x="180264" y="621473"/>
                  </a:lnTo>
                  <a:lnTo>
                    <a:pt x="185252" y="627990"/>
                  </a:lnTo>
                  <a:cubicBezTo>
                    <a:pt x="193526" y="640943"/>
                    <a:pt x="198562" y="655696"/>
                    <a:pt x="199641" y="671168"/>
                  </a:cubicBezTo>
                  <a:cubicBezTo>
                    <a:pt x="202159" y="685561"/>
                    <a:pt x="201800" y="700314"/>
                    <a:pt x="194965" y="714347"/>
                  </a:cubicBezTo>
                  <a:cubicBezTo>
                    <a:pt x="186691" y="732698"/>
                    <a:pt x="174101" y="748171"/>
                    <a:pt x="158633" y="761124"/>
                  </a:cubicBezTo>
                  <a:cubicBezTo>
                    <a:pt x="130934" y="784153"/>
                    <a:pt x="84170" y="781634"/>
                    <a:pt x="53954" y="765082"/>
                  </a:cubicBezTo>
                  <a:cubicBezTo>
                    <a:pt x="20859" y="747091"/>
                    <a:pt x="-3242" y="711829"/>
                    <a:pt x="355" y="672608"/>
                  </a:cubicBezTo>
                  <a:cubicBezTo>
                    <a:pt x="3952" y="638784"/>
                    <a:pt x="19780" y="603881"/>
                    <a:pt x="52515" y="589129"/>
                  </a:cubicBezTo>
                  <a:cubicBezTo>
                    <a:pt x="64026" y="584091"/>
                    <a:pt x="77336" y="582292"/>
                    <a:pt x="89926" y="583012"/>
                  </a:cubicBezTo>
                  <a:cubicBezTo>
                    <a:pt x="92804" y="583012"/>
                    <a:pt x="94962" y="583012"/>
                    <a:pt x="97480" y="583012"/>
                  </a:cubicBezTo>
                  <a:cubicBezTo>
                    <a:pt x="97120" y="554945"/>
                    <a:pt x="97120" y="526519"/>
                    <a:pt x="98559" y="498453"/>
                  </a:cubicBezTo>
                  <a:cubicBezTo>
                    <a:pt x="99279" y="484060"/>
                    <a:pt x="99279" y="470027"/>
                    <a:pt x="99998" y="455634"/>
                  </a:cubicBezTo>
                  <a:cubicBezTo>
                    <a:pt x="100358" y="450237"/>
                    <a:pt x="99998" y="445199"/>
                    <a:pt x="101077" y="440162"/>
                  </a:cubicBezTo>
                  <a:cubicBezTo>
                    <a:pt x="99998" y="436564"/>
                    <a:pt x="101437" y="430447"/>
                    <a:pt x="105034" y="430447"/>
                  </a:cubicBezTo>
                  <a:cubicBezTo>
                    <a:pt x="161511" y="426848"/>
                    <a:pt x="218707" y="430806"/>
                    <a:pt x="275543" y="432246"/>
                  </a:cubicBezTo>
                  <a:lnTo>
                    <a:pt x="282922" y="432421"/>
                  </a:lnTo>
                  <a:lnTo>
                    <a:pt x="290651" y="432605"/>
                  </a:lnTo>
                  <a:cubicBezTo>
                    <a:pt x="339214" y="430806"/>
                    <a:pt x="387777" y="429367"/>
                    <a:pt x="436339" y="429007"/>
                  </a:cubicBezTo>
                  <a:lnTo>
                    <a:pt x="436339" y="407891"/>
                  </a:lnTo>
                  <a:lnTo>
                    <a:pt x="433393" y="410536"/>
                  </a:lnTo>
                  <a:cubicBezTo>
                    <a:pt x="406694" y="407853"/>
                    <a:pt x="379635" y="410919"/>
                    <a:pt x="352936" y="407853"/>
                  </a:cubicBezTo>
                  <a:cubicBezTo>
                    <a:pt x="350771" y="407853"/>
                    <a:pt x="351132" y="404788"/>
                    <a:pt x="352936" y="404788"/>
                  </a:cubicBezTo>
                  <a:cubicBezTo>
                    <a:pt x="369533" y="402872"/>
                    <a:pt x="386129" y="403638"/>
                    <a:pt x="403086" y="403638"/>
                  </a:cubicBezTo>
                  <a:cubicBezTo>
                    <a:pt x="412828" y="403638"/>
                    <a:pt x="424734" y="400189"/>
                    <a:pt x="434115" y="403638"/>
                  </a:cubicBezTo>
                  <a:lnTo>
                    <a:pt x="436339" y="407247"/>
                  </a:lnTo>
                  <a:lnTo>
                    <a:pt x="436339" y="361360"/>
                  </a:lnTo>
                  <a:cubicBezTo>
                    <a:pt x="436339" y="360641"/>
                    <a:pt x="436339" y="360281"/>
                    <a:pt x="436339" y="359921"/>
                  </a:cubicBezTo>
                  <a:cubicBezTo>
                    <a:pt x="414037" y="359201"/>
                    <a:pt x="393532" y="352725"/>
                    <a:pt x="373748" y="342290"/>
                  </a:cubicBezTo>
                  <a:cubicBezTo>
                    <a:pt x="365115" y="337792"/>
                    <a:pt x="356301" y="333294"/>
                    <a:pt x="347983" y="328122"/>
                  </a:cubicBezTo>
                  <a:lnTo>
                    <a:pt x="342108" y="323428"/>
                  </a:lnTo>
                  <a:lnTo>
                    <a:pt x="325185" y="309906"/>
                  </a:lnTo>
                  <a:cubicBezTo>
                    <a:pt x="297126" y="279680"/>
                    <a:pt x="269787" y="240100"/>
                    <a:pt x="266190" y="197641"/>
                  </a:cubicBezTo>
                  <a:cubicBezTo>
                    <a:pt x="264751" y="177491"/>
                    <a:pt x="264032" y="154102"/>
                    <a:pt x="271226" y="135031"/>
                  </a:cubicBezTo>
                  <a:cubicBezTo>
                    <a:pt x="278421" y="116321"/>
                    <a:pt x="290651" y="99409"/>
                    <a:pt x="302882" y="83576"/>
                  </a:cubicBezTo>
                  <a:cubicBezTo>
                    <a:pt x="326624" y="52272"/>
                    <a:pt x="356121" y="24925"/>
                    <a:pt x="396051" y="16649"/>
                  </a:cubicBezTo>
                  <a:cubicBezTo>
                    <a:pt x="416914" y="12331"/>
                    <a:pt x="437778" y="11612"/>
                    <a:pt x="459002" y="11612"/>
                  </a:cubicBezTo>
                  <a:close/>
                  <a:moveTo>
                    <a:pt x="398640" y="3168"/>
                  </a:moveTo>
                  <a:cubicBezTo>
                    <a:pt x="402591" y="1727"/>
                    <a:pt x="404387" y="7854"/>
                    <a:pt x="400436" y="8935"/>
                  </a:cubicBezTo>
                  <a:cubicBezTo>
                    <a:pt x="365233" y="19026"/>
                    <a:pt x="332185" y="38128"/>
                    <a:pt x="308835" y="67321"/>
                  </a:cubicBezTo>
                  <a:cubicBezTo>
                    <a:pt x="308117" y="68041"/>
                    <a:pt x="306321" y="67321"/>
                    <a:pt x="306680" y="66239"/>
                  </a:cubicBezTo>
                  <a:cubicBezTo>
                    <a:pt x="321767" y="31280"/>
                    <a:pt x="365951" y="14341"/>
                    <a:pt x="398640" y="3168"/>
                  </a:cubicBezTo>
                  <a:close/>
                  <a:moveTo>
                    <a:pt x="370610" y="364"/>
                  </a:moveTo>
                  <a:cubicBezTo>
                    <a:pt x="374184" y="-1448"/>
                    <a:pt x="377401" y="3989"/>
                    <a:pt x="373827" y="5802"/>
                  </a:cubicBezTo>
                  <a:cubicBezTo>
                    <a:pt x="353813" y="14502"/>
                    <a:pt x="327366" y="25377"/>
                    <a:pt x="313427" y="42776"/>
                  </a:cubicBezTo>
                  <a:cubicBezTo>
                    <a:pt x="312355" y="44226"/>
                    <a:pt x="309496" y="42051"/>
                    <a:pt x="310568" y="40239"/>
                  </a:cubicBezTo>
                  <a:cubicBezTo>
                    <a:pt x="324507" y="21389"/>
                    <a:pt x="350239" y="9789"/>
                    <a:pt x="370610" y="3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DF3FAB01-01D9-194F-A5DF-C5E845093E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529089" y="0"/>
              <a:ext cx="801892" cy="802170"/>
            </a:xfrm>
            <a:custGeom>
              <a:avLst/>
              <a:gdLst>
                <a:gd name="connsiteX0" fmla="*/ 575140 w 883937"/>
                <a:gd name="connsiteY0" fmla="*/ 801055 h 884244"/>
                <a:gd name="connsiteX1" fmla="*/ 577288 w 883937"/>
                <a:gd name="connsiteY1" fmla="*/ 803606 h 884244"/>
                <a:gd name="connsiteX2" fmla="*/ 535393 w 883937"/>
                <a:gd name="connsiteY2" fmla="*/ 846986 h 884244"/>
                <a:gd name="connsiteX3" fmla="*/ 533244 w 883937"/>
                <a:gd name="connsiteY3" fmla="*/ 844799 h 884244"/>
                <a:gd name="connsiteX4" fmla="*/ 575140 w 883937"/>
                <a:gd name="connsiteY4" fmla="*/ 801055 h 884244"/>
                <a:gd name="connsiteX5" fmla="*/ 596123 w 883937"/>
                <a:gd name="connsiteY5" fmla="*/ 790648 h 884244"/>
                <a:gd name="connsiteX6" fmla="*/ 598638 w 883937"/>
                <a:gd name="connsiteY6" fmla="*/ 792448 h 884244"/>
                <a:gd name="connsiteX7" fmla="*/ 579958 w 883937"/>
                <a:gd name="connsiteY7" fmla="*/ 821244 h 884244"/>
                <a:gd name="connsiteX8" fmla="*/ 555532 w 883937"/>
                <a:gd name="connsiteY8" fmla="*/ 848601 h 884244"/>
                <a:gd name="connsiteX9" fmla="*/ 552299 w 883937"/>
                <a:gd name="connsiteY9" fmla="*/ 846442 h 884244"/>
                <a:gd name="connsiteX10" fmla="*/ 574929 w 883937"/>
                <a:gd name="connsiteY10" fmla="*/ 821604 h 884244"/>
                <a:gd name="connsiteX11" fmla="*/ 596123 w 883937"/>
                <a:gd name="connsiteY11" fmla="*/ 790648 h 884244"/>
                <a:gd name="connsiteX12" fmla="*/ 613957 w 883937"/>
                <a:gd name="connsiteY12" fmla="*/ 785887 h 884244"/>
                <a:gd name="connsiteX13" fmla="*/ 616821 w 883937"/>
                <a:gd name="connsiteY13" fmla="*/ 786608 h 884244"/>
                <a:gd name="connsiteX14" fmla="*/ 603934 w 883937"/>
                <a:gd name="connsiteY14" fmla="*/ 807865 h 884244"/>
                <a:gd name="connsiteX15" fmla="*/ 585320 w 883937"/>
                <a:gd name="connsiteY15" fmla="*/ 832364 h 884244"/>
                <a:gd name="connsiteX16" fmla="*/ 582099 w 883937"/>
                <a:gd name="connsiteY16" fmla="*/ 830202 h 884244"/>
                <a:gd name="connsiteX17" fmla="*/ 613957 w 883937"/>
                <a:gd name="connsiteY17" fmla="*/ 785887 h 884244"/>
                <a:gd name="connsiteX18" fmla="*/ 630645 w 883937"/>
                <a:gd name="connsiteY18" fmla="*/ 781130 h 884244"/>
                <a:gd name="connsiteX19" fmla="*/ 633548 w 883937"/>
                <a:gd name="connsiteY19" fmla="*/ 782936 h 884244"/>
                <a:gd name="connsiteX20" fmla="*/ 600528 w 883937"/>
                <a:gd name="connsiteY20" fmla="*/ 829905 h 884244"/>
                <a:gd name="connsiteX21" fmla="*/ 597625 w 883937"/>
                <a:gd name="connsiteY21" fmla="*/ 828459 h 884244"/>
                <a:gd name="connsiteX22" fmla="*/ 630645 w 883937"/>
                <a:gd name="connsiteY22" fmla="*/ 781130 h 884244"/>
                <a:gd name="connsiteX23" fmla="*/ 642548 w 883937"/>
                <a:gd name="connsiteY23" fmla="*/ 777568 h 884244"/>
                <a:gd name="connsiteX24" fmla="*/ 645043 w 883937"/>
                <a:gd name="connsiteY24" fmla="*/ 778634 h 884244"/>
                <a:gd name="connsiteX25" fmla="*/ 615107 w 883937"/>
                <a:gd name="connsiteY25" fmla="*/ 827992 h 884244"/>
                <a:gd name="connsiteX26" fmla="*/ 612256 w 883937"/>
                <a:gd name="connsiteY26" fmla="*/ 826217 h 884244"/>
                <a:gd name="connsiteX27" fmla="*/ 642548 w 883937"/>
                <a:gd name="connsiteY27" fmla="*/ 777568 h 884244"/>
                <a:gd name="connsiteX28" fmla="*/ 660047 w 883937"/>
                <a:gd name="connsiteY28" fmla="*/ 773197 h 884244"/>
                <a:gd name="connsiteX29" fmla="*/ 662869 w 883937"/>
                <a:gd name="connsiteY29" fmla="*/ 773922 h 884244"/>
                <a:gd name="connsiteX30" fmla="*/ 639233 w 883937"/>
                <a:gd name="connsiteY30" fmla="*/ 823188 h 884244"/>
                <a:gd name="connsiteX31" fmla="*/ 636058 w 883937"/>
                <a:gd name="connsiteY31" fmla="*/ 821376 h 884244"/>
                <a:gd name="connsiteX32" fmla="*/ 660047 w 883937"/>
                <a:gd name="connsiteY32" fmla="*/ 773197 h 884244"/>
                <a:gd name="connsiteX33" fmla="*/ 678130 w 883937"/>
                <a:gd name="connsiteY33" fmla="*/ 764542 h 884244"/>
                <a:gd name="connsiteX34" fmla="*/ 680310 w 883937"/>
                <a:gd name="connsiteY34" fmla="*/ 765272 h 884244"/>
                <a:gd name="connsiteX35" fmla="*/ 655236 w 883937"/>
                <a:gd name="connsiteY35" fmla="*/ 815235 h 884244"/>
                <a:gd name="connsiteX36" fmla="*/ 652328 w 883937"/>
                <a:gd name="connsiteY36" fmla="*/ 813047 h 884244"/>
                <a:gd name="connsiteX37" fmla="*/ 678130 w 883937"/>
                <a:gd name="connsiteY37" fmla="*/ 764542 h 884244"/>
                <a:gd name="connsiteX38" fmla="*/ 688294 w 883937"/>
                <a:gd name="connsiteY38" fmla="*/ 758914 h 884244"/>
                <a:gd name="connsiteX39" fmla="*/ 691098 w 883937"/>
                <a:gd name="connsiteY39" fmla="*/ 760003 h 884244"/>
                <a:gd name="connsiteX40" fmla="*/ 669368 w 883937"/>
                <a:gd name="connsiteY40" fmla="*/ 809756 h 884244"/>
                <a:gd name="connsiteX41" fmla="*/ 666213 w 883937"/>
                <a:gd name="connsiteY41" fmla="*/ 807940 h 884244"/>
                <a:gd name="connsiteX42" fmla="*/ 688294 w 883937"/>
                <a:gd name="connsiteY42" fmla="*/ 758914 h 884244"/>
                <a:gd name="connsiteX43" fmla="*/ 703594 w 883937"/>
                <a:gd name="connsiteY43" fmla="*/ 755012 h 884244"/>
                <a:gd name="connsiteX44" fmla="*/ 705726 w 883937"/>
                <a:gd name="connsiteY44" fmla="*/ 755737 h 884244"/>
                <a:gd name="connsiteX45" fmla="*/ 686534 w 883937"/>
                <a:gd name="connsiteY45" fmla="*/ 801094 h 884244"/>
                <a:gd name="connsiteX46" fmla="*/ 686179 w 883937"/>
                <a:gd name="connsiteY46" fmla="*/ 801820 h 884244"/>
                <a:gd name="connsiteX47" fmla="*/ 686179 w 883937"/>
                <a:gd name="connsiteY47" fmla="*/ 802183 h 884244"/>
                <a:gd name="connsiteX48" fmla="*/ 685823 w 883937"/>
                <a:gd name="connsiteY48" fmla="*/ 802546 h 884244"/>
                <a:gd name="connsiteX49" fmla="*/ 682625 w 883937"/>
                <a:gd name="connsiteY49" fmla="*/ 801820 h 884244"/>
                <a:gd name="connsiteX50" fmla="*/ 688311 w 883937"/>
                <a:gd name="connsiteY50" fmla="*/ 788757 h 884244"/>
                <a:gd name="connsiteX51" fmla="*/ 703594 w 883937"/>
                <a:gd name="connsiteY51" fmla="*/ 755012 h 884244"/>
                <a:gd name="connsiteX52" fmla="*/ 718608 w 883937"/>
                <a:gd name="connsiteY52" fmla="*/ 746586 h 884244"/>
                <a:gd name="connsiteX53" fmla="*/ 721571 w 883937"/>
                <a:gd name="connsiteY53" fmla="*/ 747316 h 884244"/>
                <a:gd name="connsiteX54" fmla="*/ 704532 w 883937"/>
                <a:gd name="connsiteY54" fmla="*/ 795820 h 884244"/>
                <a:gd name="connsiteX55" fmla="*/ 700828 w 883937"/>
                <a:gd name="connsiteY55" fmla="*/ 794726 h 884244"/>
                <a:gd name="connsiteX56" fmla="*/ 718608 w 883937"/>
                <a:gd name="connsiteY56" fmla="*/ 746586 h 884244"/>
                <a:gd name="connsiteX57" fmla="*/ 733858 w 883937"/>
                <a:gd name="connsiteY57" fmla="*/ 738963 h 884244"/>
                <a:gd name="connsiteX58" fmla="*/ 737105 w 883937"/>
                <a:gd name="connsiteY58" fmla="*/ 739678 h 884244"/>
                <a:gd name="connsiteX59" fmla="*/ 717983 w 883937"/>
                <a:gd name="connsiteY59" fmla="*/ 787934 h 884244"/>
                <a:gd name="connsiteX60" fmla="*/ 714736 w 883937"/>
                <a:gd name="connsiteY60" fmla="*/ 786862 h 884244"/>
                <a:gd name="connsiteX61" fmla="*/ 733858 w 883937"/>
                <a:gd name="connsiteY61" fmla="*/ 738963 h 884244"/>
                <a:gd name="connsiteX62" fmla="*/ 153847 w 883937"/>
                <a:gd name="connsiteY62" fmla="*/ 738768 h 884244"/>
                <a:gd name="connsiteX63" fmla="*/ 175920 w 883937"/>
                <a:gd name="connsiteY63" fmla="*/ 752806 h 884244"/>
                <a:gd name="connsiteX64" fmla="*/ 200165 w 883937"/>
                <a:gd name="connsiteY64" fmla="*/ 768645 h 884244"/>
                <a:gd name="connsiteX65" fmla="*/ 247568 w 883937"/>
                <a:gd name="connsiteY65" fmla="*/ 794202 h 884244"/>
                <a:gd name="connsiteX66" fmla="*/ 245035 w 883937"/>
                <a:gd name="connsiteY66" fmla="*/ 798521 h 884244"/>
                <a:gd name="connsiteX67" fmla="*/ 190033 w 883937"/>
                <a:gd name="connsiteY67" fmla="*/ 766845 h 884244"/>
                <a:gd name="connsiteX68" fmla="*/ 152762 w 883937"/>
                <a:gd name="connsiteY68" fmla="*/ 739488 h 884244"/>
                <a:gd name="connsiteX69" fmla="*/ 153847 w 883937"/>
                <a:gd name="connsiteY69" fmla="*/ 738768 h 884244"/>
                <a:gd name="connsiteX70" fmla="*/ 749011 w 883937"/>
                <a:gd name="connsiteY70" fmla="*/ 723950 h 884244"/>
                <a:gd name="connsiteX71" fmla="*/ 751436 w 883937"/>
                <a:gd name="connsiteY71" fmla="*/ 724306 h 884244"/>
                <a:gd name="connsiteX72" fmla="*/ 742777 w 883937"/>
                <a:gd name="connsiteY72" fmla="*/ 753449 h 884244"/>
                <a:gd name="connsiteX73" fmla="*/ 736196 w 883937"/>
                <a:gd name="connsiteY73" fmla="*/ 768376 h 884244"/>
                <a:gd name="connsiteX74" fmla="*/ 734118 w 883937"/>
                <a:gd name="connsiteY74" fmla="*/ 766244 h 884244"/>
                <a:gd name="connsiteX75" fmla="*/ 741738 w 883937"/>
                <a:gd name="connsiteY75" fmla="*/ 746696 h 884244"/>
                <a:gd name="connsiteX76" fmla="*/ 749011 w 883937"/>
                <a:gd name="connsiteY76" fmla="*/ 723950 h 884244"/>
                <a:gd name="connsiteX77" fmla="*/ 130244 w 883937"/>
                <a:gd name="connsiteY77" fmla="*/ 722023 h 884244"/>
                <a:gd name="connsiteX78" fmla="*/ 167734 w 883937"/>
                <a:gd name="connsiteY78" fmla="*/ 760831 h 884244"/>
                <a:gd name="connsiteX79" fmla="*/ 206666 w 883937"/>
                <a:gd name="connsiteY79" fmla="*/ 784906 h 884244"/>
                <a:gd name="connsiteX80" fmla="*/ 251365 w 883937"/>
                <a:gd name="connsiteY80" fmla="*/ 808622 h 884244"/>
                <a:gd name="connsiteX81" fmla="*/ 288855 w 883937"/>
                <a:gd name="connsiteY81" fmla="*/ 820839 h 884244"/>
                <a:gd name="connsiteX82" fmla="*/ 286332 w 883937"/>
                <a:gd name="connsiteY82" fmla="*/ 825151 h 884244"/>
                <a:gd name="connsiteX83" fmla="*/ 237307 w 883937"/>
                <a:gd name="connsiteY83" fmla="*/ 808263 h 884244"/>
                <a:gd name="connsiteX84" fmla="*/ 188642 w 883937"/>
                <a:gd name="connsiteY84" fmla="*/ 779157 h 884244"/>
                <a:gd name="connsiteX85" fmla="*/ 149350 w 883937"/>
                <a:gd name="connsiteY85" fmla="*/ 750770 h 884244"/>
                <a:gd name="connsiteX86" fmla="*/ 127721 w 883937"/>
                <a:gd name="connsiteY86" fmla="*/ 723101 h 884244"/>
                <a:gd name="connsiteX87" fmla="*/ 130244 w 883937"/>
                <a:gd name="connsiteY87" fmla="*/ 722023 h 884244"/>
                <a:gd name="connsiteX88" fmla="*/ 765233 w 883937"/>
                <a:gd name="connsiteY88" fmla="*/ 717642 h 884244"/>
                <a:gd name="connsiteX89" fmla="*/ 767657 w 883937"/>
                <a:gd name="connsiteY89" fmla="*/ 718006 h 884244"/>
                <a:gd name="connsiteX90" fmla="*/ 752764 w 883937"/>
                <a:gd name="connsiteY90" fmla="*/ 766028 h 884244"/>
                <a:gd name="connsiteX91" fmla="*/ 749993 w 883937"/>
                <a:gd name="connsiteY91" fmla="*/ 764573 h 884244"/>
                <a:gd name="connsiteX92" fmla="*/ 765233 w 883937"/>
                <a:gd name="connsiteY92" fmla="*/ 717642 h 884244"/>
                <a:gd name="connsiteX93" fmla="*/ 780422 w 883937"/>
                <a:gd name="connsiteY93" fmla="*/ 705434 h 884244"/>
                <a:gd name="connsiteX94" fmla="*/ 781899 w 883937"/>
                <a:gd name="connsiteY94" fmla="*/ 705795 h 884244"/>
                <a:gd name="connsiteX95" fmla="*/ 771561 w 883937"/>
                <a:gd name="connsiteY95" fmla="*/ 754208 h 884244"/>
                <a:gd name="connsiteX96" fmla="*/ 767500 w 883937"/>
                <a:gd name="connsiteY96" fmla="*/ 753124 h 884244"/>
                <a:gd name="connsiteX97" fmla="*/ 774884 w 883937"/>
                <a:gd name="connsiteY97" fmla="*/ 731085 h 884244"/>
                <a:gd name="connsiteX98" fmla="*/ 778207 w 883937"/>
                <a:gd name="connsiteY98" fmla="*/ 718079 h 884244"/>
                <a:gd name="connsiteX99" fmla="*/ 780053 w 883937"/>
                <a:gd name="connsiteY99" fmla="*/ 707963 h 884244"/>
                <a:gd name="connsiteX100" fmla="*/ 779314 w 883937"/>
                <a:gd name="connsiteY100" fmla="*/ 707601 h 884244"/>
                <a:gd name="connsiteX101" fmla="*/ 780422 w 883937"/>
                <a:gd name="connsiteY101" fmla="*/ 705434 h 884244"/>
                <a:gd name="connsiteX102" fmla="*/ 799489 w 883937"/>
                <a:gd name="connsiteY102" fmla="*/ 695063 h 884244"/>
                <a:gd name="connsiteX103" fmla="*/ 801321 w 883937"/>
                <a:gd name="connsiteY103" fmla="*/ 695063 h 884244"/>
                <a:gd name="connsiteX104" fmla="*/ 792162 w 883937"/>
                <a:gd name="connsiteY104" fmla="*/ 733897 h 884244"/>
                <a:gd name="connsiteX105" fmla="*/ 788865 w 883937"/>
                <a:gd name="connsiteY105" fmla="*/ 734263 h 884244"/>
                <a:gd name="connsiteX106" fmla="*/ 792895 w 883937"/>
                <a:gd name="connsiteY106" fmla="*/ 716312 h 884244"/>
                <a:gd name="connsiteX107" fmla="*/ 799489 w 883937"/>
                <a:gd name="connsiteY107" fmla="*/ 695063 h 884244"/>
                <a:gd name="connsiteX108" fmla="*/ 818797 w 883937"/>
                <a:gd name="connsiteY108" fmla="*/ 681125 h 884244"/>
                <a:gd name="connsiteX109" fmla="*/ 821267 w 883937"/>
                <a:gd name="connsiteY109" fmla="*/ 681851 h 884244"/>
                <a:gd name="connsiteX110" fmla="*/ 816681 w 883937"/>
                <a:gd name="connsiteY110" fmla="*/ 700720 h 884244"/>
                <a:gd name="connsiteX111" fmla="*/ 813506 w 883937"/>
                <a:gd name="connsiteY111" fmla="*/ 715597 h 884244"/>
                <a:gd name="connsiteX112" fmla="*/ 810683 w 883937"/>
                <a:gd name="connsiteY112" fmla="*/ 715597 h 884244"/>
                <a:gd name="connsiteX113" fmla="*/ 813506 w 883937"/>
                <a:gd name="connsiteY113" fmla="*/ 699994 h 884244"/>
                <a:gd name="connsiteX114" fmla="*/ 818797 w 883937"/>
                <a:gd name="connsiteY114" fmla="*/ 681125 h 884244"/>
                <a:gd name="connsiteX115" fmla="*/ 809534 w 883937"/>
                <a:gd name="connsiteY115" fmla="*/ 680757 h 884244"/>
                <a:gd name="connsiteX116" fmla="*/ 812074 w 883937"/>
                <a:gd name="connsiteY116" fmla="*/ 681118 h 884244"/>
                <a:gd name="connsiteX117" fmla="*/ 803366 w 883937"/>
                <a:gd name="connsiteY117" fmla="*/ 721954 h 884244"/>
                <a:gd name="connsiteX118" fmla="*/ 800100 w 883937"/>
                <a:gd name="connsiteY118" fmla="*/ 721593 h 884244"/>
                <a:gd name="connsiteX119" fmla="*/ 804817 w 883937"/>
                <a:gd name="connsiteY119" fmla="*/ 701717 h 884244"/>
                <a:gd name="connsiteX120" fmla="*/ 809534 w 883937"/>
                <a:gd name="connsiteY120" fmla="*/ 680757 h 884244"/>
                <a:gd name="connsiteX121" fmla="*/ 831799 w 883937"/>
                <a:gd name="connsiteY121" fmla="*/ 673168 h 884244"/>
                <a:gd name="connsiteX122" fmla="*/ 834667 w 883937"/>
                <a:gd name="connsiteY122" fmla="*/ 673168 h 884244"/>
                <a:gd name="connsiteX123" fmla="*/ 828214 w 883937"/>
                <a:gd name="connsiteY123" fmla="*/ 699022 h 884244"/>
                <a:gd name="connsiteX124" fmla="*/ 824629 w 883937"/>
                <a:gd name="connsiteY124" fmla="*/ 697945 h 884244"/>
                <a:gd name="connsiteX125" fmla="*/ 831799 w 883937"/>
                <a:gd name="connsiteY125" fmla="*/ 673168 h 884244"/>
                <a:gd name="connsiteX126" fmla="*/ 530825 w 883937"/>
                <a:gd name="connsiteY126" fmla="*/ 632039 h 884244"/>
                <a:gd name="connsiteX127" fmla="*/ 577141 w 883937"/>
                <a:gd name="connsiteY127" fmla="*/ 634508 h 884244"/>
                <a:gd name="connsiteX128" fmla="*/ 578965 w 883937"/>
                <a:gd name="connsiteY128" fmla="*/ 638742 h 884244"/>
                <a:gd name="connsiteX129" fmla="*/ 529366 w 883937"/>
                <a:gd name="connsiteY129" fmla="*/ 633803 h 884244"/>
                <a:gd name="connsiteX130" fmla="*/ 530825 w 883937"/>
                <a:gd name="connsiteY130" fmla="*/ 632039 h 884244"/>
                <a:gd name="connsiteX131" fmla="*/ 507000 w 883937"/>
                <a:gd name="connsiteY131" fmla="*/ 631156 h 884244"/>
                <a:gd name="connsiteX132" fmla="*/ 550143 w 883937"/>
                <a:gd name="connsiteY132" fmla="*/ 648795 h 884244"/>
                <a:gd name="connsiteX133" fmla="*/ 604162 w 883937"/>
                <a:gd name="connsiteY133" fmla="*/ 638212 h 884244"/>
                <a:gd name="connsiteX134" fmla="*/ 606337 w 883937"/>
                <a:gd name="connsiteY134" fmla="*/ 642093 h 884244"/>
                <a:gd name="connsiteX135" fmla="*/ 543979 w 883937"/>
                <a:gd name="connsiteY135" fmla="*/ 651970 h 884244"/>
                <a:gd name="connsiteX136" fmla="*/ 505187 w 883937"/>
                <a:gd name="connsiteY136" fmla="*/ 632215 h 884244"/>
                <a:gd name="connsiteX137" fmla="*/ 507000 w 883937"/>
                <a:gd name="connsiteY137" fmla="*/ 631156 h 884244"/>
                <a:gd name="connsiteX138" fmla="*/ 489875 w 883937"/>
                <a:gd name="connsiteY138" fmla="*/ 627641 h 884244"/>
                <a:gd name="connsiteX139" fmla="*/ 518593 w 883937"/>
                <a:gd name="connsiteY139" fmla="*/ 652047 h 884244"/>
                <a:gd name="connsiteX140" fmla="*/ 554491 w 883937"/>
                <a:gd name="connsiteY140" fmla="*/ 660302 h 884244"/>
                <a:gd name="connsiteX141" fmla="*/ 625211 w 883937"/>
                <a:gd name="connsiteY141" fmla="*/ 640203 h 884244"/>
                <a:gd name="connsiteX142" fmla="*/ 627365 w 883937"/>
                <a:gd name="connsiteY142" fmla="*/ 644151 h 884244"/>
                <a:gd name="connsiteX143" fmla="*/ 545517 w 883937"/>
                <a:gd name="connsiteY143" fmla="*/ 663891 h 884244"/>
                <a:gd name="connsiteX144" fmla="*/ 512491 w 883937"/>
                <a:gd name="connsiteY144" fmla="*/ 653124 h 884244"/>
                <a:gd name="connsiteX145" fmla="*/ 488439 w 883937"/>
                <a:gd name="connsiteY145" fmla="*/ 629435 h 884244"/>
                <a:gd name="connsiteX146" fmla="*/ 489875 w 883937"/>
                <a:gd name="connsiteY146" fmla="*/ 627641 h 884244"/>
                <a:gd name="connsiteX147" fmla="*/ 226152 w 883937"/>
                <a:gd name="connsiteY147" fmla="*/ 586726 h 884244"/>
                <a:gd name="connsiteX148" fmla="*/ 227971 w 883937"/>
                <a:gd name="connsiteY148" fmla="*/ 586726 h 884244"/>
                <a:gd name="connsiteX149" fmla="*/ 292001 w 883937"/>
                <a:gd name="connsiteY149" fmla="*/ 637047 h 884244"/>
                <a:gd name="connsiteX150" fmla="*/ 289818 w 883937"/>
                <a:gd name="connsiteY150" fmla="*/ 641001 h 884244"/>
                <a:gd name="connsiteX151" fmla="*/ 226152 w 883937"/>
                <a:gd name="connsiteY151" fmla="*/ 586726 h 884244"/>
                <a:gd name="connsiteX152" fmla="*/ 209755 w 883937"/>
                <a:gd name="connsiteY152" fmla="*/ 564496 h 884244"/>
                <a:gd name="connsiteX153" fmla="*/ 241317 w 883937"/>
                <a:gd name="connsiteY153" fmla="*/ 618477 h 884244"/>
                <a:gd name="connsiteX154" fmla="*/ 301572 w 883937"/>
                <a:gd name="connsiteY154" fmla="*/ 651366 h 884244"/>
                <a:gd name="connsiteX155" fmla="*/ 299061 w 883937"/>
                <a:gd name="connsiteY155" fmla="*/ 655299 h 884244"/>
                <a:gd name="connsiteX156" fmla="*/ 233068 w 883937"/>
                <a:gd name="connsiteY156" fmla="*/ 615617 h 884244"/>
                <a:gd name="connsiteX157" fmla="*/ 207962 w 883937"/>
                <a:gd name="connsiteY157" fmla="*/ 564853 h 884244"/>
                <a:gd name="connsiteX158" fmla="*/ 209755 w 883937"/>
                <a:gd name="connsiteY158" fmla="*/ 564496 h 884244"/>
                <a:gd name="connsiteX159" fmla="*/ 422858 w 883937"/>
                <a:gd name="connsiteY159" fmla="*/ 543407 h 884244"/>
                <a:gd name="connsiteX160" fmla="*/ 422903 w 883937"/>
                <a:gd name="connsiteY160" fmla="*/ 546720 h 884244"/>
                <a:gd name="connsiteX161" fmla="*/ 386159 w 883937"/>
                <a:gd name="connsiteY161" fmla="*/ 565862 h 884244"/>
                <a:gd name="connsiteX162" fmla="*/ 356327 w 883937"/>
                <a:gd name="connsiteY162" fmla="*/ 555186 h 884244"/>
                <a:gd name="connsiteX163" fmla="*/ 357783 w 883937"/>
                <a:gd name="connsiteY163" fmla="*/ 553714 h 884244"/>
                <a:gd name="connsiteX164" fmla="*/ 391252 w 883937"/>
                <a:gd name="connsiteY164" fmla="*/ 560708 h 884244"/>
                <a:gd name="connsiteX165" fmla="*/ 419265 w 883937"/>
                <a:gd name="connsiteY165" fmla="*/ 543407 h 884244"/>
                <a:gd name="connsiteX166" fmla="*/ 422858 w 883937"/>
                <a:gd name="connsiteY166" fmla="*/ 543407 h 884244"/>
                <a:gd name="connsiteX167" fmla="*/ 438404 w 883937"/>
                <a:gd name="connsiteY167" fmla="*/ 536761 h 884244"/>
                <a:gd name="connsiteX168" fmla="*/ 439528 w 883937"/>
                <a:gd name="connsiteY168" fmla="*/ 539830 h 884244"/>
                <a:gd name="connsiteX169" fmla="*/ 388488 w 883937"/>
                <a:gd name="connsiteY169" fmla="*/ 575056 h 884244"/>
                <a:gd name="connsiteX170" fmla="*/ 357217 w 883937"/>
                <a:gd name="connsiteY170" fmla="*/ 570074 h 884244"/>
                <a:gd name="connsiteX171" fmla="*/ 328103 w 883937"/>
                <a:gd name="connsiteY171" fmla="*/ 550148 h 884244"/>
                <a:gd name="connsiteX172" fmla="*/ 328822 w 883937"/>
                <a:gd name="connsiteY172" fmla="*/ 548725 h 884244"/>
                <a:gd name="connsiteX173" fmla="*/ 379502 w 883937"/>
                <a:gd name="connsiteY173" fmla="*/ 570430 h 884244"/>
                <a:gd name="connsiteX174" fmla="*/ 434855 w 883937"/>
                <a:gd name="connsiteY174" fmla="*/ 537695 h 884244"/>
                <a:gd name="connsiteX175" fmla="*/ 438404 w 883937"/>
                <a:gd name="connsiteY175" fmla="*/ 536761 h 884244"/>
                <a:gd name="connsiteX176" fmla="*/ 118940 w 883937"/>
                <a:gd name="connsiteY176" fmla="*/ 451786 h 884244"/>
                <a:gd name="connsiteX177" fmla="*/ 120406 w 883937"/>
                <a:gd name="connsiteY177" fmla="*/ 451786 h 884244"/>
                <a:gd name="connsiteX178" fmla="*/ 131762 w 883937"/>
                <a:gd name="connsiteY178" fmla="*/ 539969 h 884244"/>
                <a:gd name="connsiteX179" fmla="*/ 141654 w 883937"/>
                <a:gd name="connsiteY179" fmla="*/ 581910 h 884244"/>
                <a:gd name="connsiteX180" fmla="*/ 153743 w 883937"/>
                <a:gd name="connsiteY180" fmla="*/ 612738 h 884244"/>
                <a:gd name="connsiteX181" fmla="*/ 150446 w 883937"/>
                <a:gd name="connsiteY181" fmla="*/ 615247 h 884244"/>
                <a:gd name="connsiteX182" fmla="*/ 138356 w 883937"/>
                <a:gd name="connsiteY182" fmla="*/ 586570 h 884244"/>
                <a:gd name="connsiteX183" fmla="*/ 127366 w 883937"/>
                <a:gd name="connsiteY183" fmla="*/ 541045 h 884244"/>
                <a:gd name="connsiteX184" fmla="*/ 118940 w 883937"/>
                <a:gd name="connsiteY184" fmla="*/ 451786 h 884244"/>
                <a:gd name="connsiteX185" fmla="*/ 581342 w 883937"/>
                <a:gd name="connsiteY185" fmla="*/ 408214 h 884244"/>
                <a:gd name="connsiteX186" fmla="*/ 583565 w 883937"/>
                <a:gd name="connsiteY186" fmla="*/ 408581 h 884244"/>
                <a:gd name="connsiteX187" fmla="*/ 583882 w 883937"/>
                <a:gd name="connsiteY187" fmla="*/ 410413 h 884244"/>
                <a:gd name="connsiteX188" fmla="*/ 581342 w 883937"/>
                <a:gd name="connsiteY188" fmla="*/ 411512 h 884244"/>
                <a:gd name="connsiteX189" fmla="*/ 580707 w 883937"/>
                <a:gd name="connsiteY189" fmla="*/ 408947 h 884244"/>
                <a:gd name="connsiteX190" fmla="*/ 581342 w 883937"/>
                <a:gd name="connsiteY190" fmla="*/ 408214 h 884244"/>
                <a:gd name="connsiteX191" fmla="*/ 587022 w 883937"/>
                <a:gd name="connsiteY191" fmla="*/ 392994 h 884244"/>
                <a:gd name="connsiteX192" fmla="*/ 588786 w 883937"/>
                <a:gd name="connsiteY192" fmla="*/ 395035 h 884244"/>
                <a:gd name="connsiteX193" fmla="*/ 580319 w 883937"/>
                <a:gd name="connsiteY193" fmla="*/ 400137 h 884244"/>
                <a:gd name="connsiteX194" fmla="*/ 579261 w 883937"/>
                <a:gd name="connsiteY194" fmla="*/ 398096 h 884244"/>
                <a:gd name="connsiteX195" fmla="*/ 587022 w 883937"/>
                <a:gd name="connsiteY195" fmla="*/ 392994 h 884244"/>
                <a:gd name="connsiteX196" fmla="*/ 593794 w 883937"/>
                <a:gd name="connsiteY196" fmla="*/ 376845 h 884244"/>
                <a:gd name="connsiteX197" fmla="*/ 594829 w 883937"/>
                <a:gd name="connsiteY197" fmla="*/ 379460 h 884244"/>
                <a:gd name="connsiteX198" fmla="*/ 582750 w 883937"/>
                <a:gd name="connsiteY198" fmla="*/ 387677 h 884244"/>
                <a:gd name="connsiteX199" fmla="*/ 582060 w 883937"/>
                <a:gd name="connsiteY199" fmla="*/ 385810 h 884244"/>
                <a:gd name="connsiteX200" fmla="*/ 593794 w 883937"/>
                <a:gd name="connsiteY200" fmla="*/ 376845 h 884244"/>
                <a:gd name="connsiteX201" fmla="*/ 594866 w 883937"/>
                <a:gd name="connsiteY201" fmla="*/ 363237 h 884244"/>
                <a:gd name="connsiteX202" fmla="*/ 597039 w 883937"/>
                <a:gd name="connsiteY202" fmla="*/ 365018 h 884244"/>
                <a:gd name="connsiteX203" fmla="*/ 588711 w 883937"/>
                <a:gd name="connsiteY203" fmla="*/ 371789 h 884244"/>
                <a:gd name="connsiteX204" fmla="*/ 580022 w 883937"/>
                <a:gd name="connsiteY204" fmla="*/ 378204 h 884244"/>
                <a:gd name="connsiteX205" fmla="*/ 578936 w 883937"/>
                <a:gd name="connsiteY205" fmla="*/ 376778 h 884244"/>
                <a:gd name="connsiteX206" fmla="*/ 586901 w 883937"/>
                <a:gd name="connsiteY206" fmla="*/ 370007 h 884244"/>
                <a:gd name="connsiteX207" fmla="*/ 594866 w 883937"/>
                <a:gd name="connsiteY207" fmla="*/ 363237 h 884244"/>
                <a:gd name="connsiteX208" fmla="*/ 602796 w 883937"/>
                <a:gd name="connsiteY208" fmla="*/ 343480 h 884244"/>
                <a:gd name="connsiteX209" fmla="*/ 604610 w 883937"/>
                <a:gd name="connsiteY209" fmla="*/ 346355 h 884244"/>
                <a:gd name="connsiteX210" fmla="*/ 582839 w 883937"/>
                <a:gd name="connsiteY210" fmla="*/ 360733 h 884244"/>
                <a:gd name="connsiteX211" fmla="*/ 582113 w 883937"/>
                <a:gd name="connsiteY211" fmla="*/ 358936 h 884244"/>
                <a:gd name="connsiteX212" fmla="*/ 602796 w 883937"/>
                <a:gd name="connsiteY212" fmla="*/ 343480 h 884244"/>
                <a:gd name="connsiteX213" fmla="*/ 89742 w 883937"/>
                <a:gd name="connsiteY213" fmla="*/ 339797 h 884244"/>
                <a:gd name="connsiteX214" fmla="*/ 92236 w 883937"/>
                <a:gd name="connsiteY214" fmla="*/ 339797 h 884244"/>
                <a:gd name="connsiteX215" fmla="*/ 83683 w 883937"/>
                <a:gd name="connsiteY215" fmla="*/ 397725 h 884244"/>
                <a:gd name="connsiteX216" fmla="*/ 81902 w 883937"/>
                <a:gd name="connsiteY216" fmla="*/ 455653 h 884244"/>
                <a:gd name="connsiteX217" fmla="*/ 92236 w 883937"/>
                <a:gd name="connsiteY217" fmla="*/ 568630 h 884244"/>
                <a:gd name="connsiteX218" fmla="*/ 87960 w 883937"/>
                <a:gd name="connsiteY218" fmla="*/ 569710 h 884244"/>
                <a:gd name="connsiteX219" fmla="*/ 77269 w 883937"/>
                <a:gd name="connsiteY219" fmla="*/ 455653 h 884244"/>
                <a:gd name="connsiteX220" fmla="*/ 79763 w 883937"/>
                <a:gd name="connsiteY220" fmla="*/ 392688 h 884244"/>
                <a:gd name="connsiteX221" fmla="*/ 89742 w 883937"/>
                <a:gd name="connsiteY221" fmla="*/ 339797 h 884244"/>
                <a:gd name="connsiteX222" fmla="*/ 612709 w 883937"/>
                <a:gd name="connsiteY222" fmla="*/ 319318 h 884244"/>
                <a:gd name="connsiteX223" fmla="*/ 613789 w 883937"/>
                <a:gd name="connsiteY223" fmla="*/ 322645 h 884244"/>
                <a:gd name="connsiteX224" fmla="*/ 584265 w 883937"/>
                <a:gd name="connsiteY224" fmla="*/ 344457 h 884244"/>
                <a:gd name="connsiteX225" fmla="*/ 582105 w 883937"/>
                <a:gd name="connsiteY225" fmla="*/ 342609 h 884244"/>
                <a:gd name="connsiteX226" fmla="*/ 612709 w 883937"/>
                <a:gd name="connsiteY226" fmla="*/ 319318 h 884244"/>
                <a:gd name="connsiteX227" fmla="*/ 770370 w 883937"/>
                <a:gd name="connsiteY227" fmla="*/ 312086 h 884244"/>
                <a:gd name="connsiteX228" fmla="*/ 772174 w 883937"/>
                <a:gd name="connsiteY228" fmla="*/ 312086 h 884244"/>
                <a:gd name="connsiteX229" fmla="*/ 771453 w 883937"/>
                <a:gd name="connsiteY229" fmla="*/ 382319 h 884244"/>
                <a:gd name="connsiteX230" fmla="*/ 755577 w 883937"/>
                <a:gd name="connsiteY230" fmla="*/ 444669 h 884244"/>
                <a:gd name="connsiteX231" fmla="*/ 751609 w 883937"/>
                <a:gd name="connsiteY231" fmla="*/ 443594 h 884244"/>
                <a:gd name="connsiteX232" fmla="*/ 768927 w 883937"/>
                <a:gd name="connsiteY232" fmla="*/ 373003 h 884244"/>
                <a:gd name="connsiteX233" fmla="*/ 770370 w 883937"/>
                <a:gd name="connsiteY233" fmla="*/ 312086 h 884244"/>
                <a:gd name="connsiteX234" fmla="*/ 613507 w 883937"/>
                <a:gd name="connsiteY234" fmla="*/ 302566 h 884244"/>
                <a:gd name="connsiteX235" fmla="*/ 614972 w 883937"/>
                <a:gd name="connsiteY235" fmla="*/ 305444 h 884244"/>
                <a:gd name="connsiteX236" fmla="*/ 586764 w 883937"/>
                <a:gd name="connsiteY236" fmla="*/ 327034 h 884244"/>
                <a:gd name="connsiteX237" fmla="*/ 585299 w 883937"/>
                <a:gd name="connsiteY237" fmla="*/ 325594 h 884244"/>
                <a:gd name="connsiteX238" fmla="*/ 613507 w 883937"/>
                <a:gd name="connsiteY238" fmla="*/ 302566 h 884244"/>
                <a:gd name="connsiteX239" fmla="*/ 420169 w 883937"/>
                <a:gd name="connsiteY239" fmla="*/ 287270 h 884244"/>
                <a:gd name="connsiteX240" fmla="*/ 336785 w 883937"/>
                <a:gd name="connsiteY240" fmla="*/ 343003 h 884244"/>
                <a:gd name="connsiteX241" fmla="*/ 294198 w 883937"/>
                <a:gd name="connsiteY241" fmla="*/ 472591 h 884244"/>
                <a:gd name="connsiteX242" fmla="*/ 308634 w 883937"/>
                <a:gd name="connsiteY242" fmla="*/ 539184 h 884244"/>
                <a:gd name="connsiteX243" fmla="*/ 358799 w 883937"/>
                <a:gd name="connsiteY243" fmla="*/ 576981 h 884244"/>
                <a:gd name="connsiteX244" fmla="*/ 429897 w 883937"/>
                <a:gd name="connsiteY244" fmla="*/ 563662 h 884244"/>
                <a:gd name="connsiteX245" fmla="*/ 463821 w 883937"/>
                <a:gd name="connsiteY245" fmla="*/ 513627 h 884244"/>
                <a:gd name="connsiteX246" fmla="*/ 499189 w 883937"/>
                <a:gd name="connsiteY246" fmla="*/ 394838 h 884244"/>
                <a:gd name="connsiteX247" fmla="*/ 496663 w 883937"/>
                <a:gd name="connsiteY247" fmla="*/ 333284 h 884244"/>
                <a:gd name="connsiteX248" fmla="*/ 486558 w 883937"/>
                <a:gd name="connsiteY248" fmla="*/ 315646 h 884244"/>
                <a:gd name="connsiteX249" fmla="*/ 454438 w 883937"/>
                <a:gd name="connsiteY249" fmla="*/ 289728 h 884244"/>
                <a:gd name="connsiteX250" fmla="*/ 453716 w 883937"/>
                <a:gd name="connsiteY250" fmla="*/ 289728 h 884244"/>
                <a:gd name="connsiteX251" fmla="*/ 420169 w 883937"/>
                <a:gd name="connsiteY251" fmla="*/ 287270 h 884244"/>
                <a:gd name="connsiteX252" fmla="*/ 624736 w 883937"/>
                <a:gd name="connsiteY252" fmla="*/ 278753 h 884244"/>
                <a:gd name="connsiteX253" fmla="*/ 626871 w 883937"/>
                <a:gd name="connsiteY253" fmla="*/ 281274 h 884244"/>
                <a:gd name="connsiteX254" fmla="*/ 589865 w 883937"/>
                <a:gd name="connsiteY254" fmla="*/ 311518 h 884244"/>
                <a:gd name="connsiteX255" fmla="*/ 588442 w 883937"/>
                <a:gd name="connsiteY255" fmla="*/ 309718 h 884244"/>
                <a:gd name="connsiteX256" fmla="*/ 624736 w 883937"/>
                <a:gd name="connsiteY256" fmla="*/ 278753 h 884244"/>
                <a:gd name="connsiteX257" fmla="*/ 437114 w 883937"/>
                <a:gd name="connsiteY257" fmla="*/ 266780 h 884244"/>
                <a:gd name="connsiteX258" fmla="*/ 494858 w 883937"/>
                <a:gd name="connsiteY258" fmla="*/ 287568 h 884244"/>
                <a:gd name="connsiteX259" fmla="*/ 520121 w 883937"/>
                <a:gd name="connsiteY259" fmla="*/ 361361 h 884244"/>
                <a:gd name="connsiteX260" fmla="*/ 512903 w 883937"/>
                <a:gd name="connsiteY260" fmla="*/ 437314 h 884244"/>
                <a:gd name="connsiteX261" fmla="*/ 456603 w 883937"/>
                <a:gd name="connsiteY261" fmla="*/ 558622 h 884244"/>
                <a:gd name="connsiteX262" fmla="*/ 413295 w 883937"/>
                <a:gd name="connsiteY262" fmla="*/ 596419 h 884244"/>
                <a:gd name="connsiteX263" fmla="*/ 353747 w 883937"/>
                <a:gd name="connsiteY263" fmla="*/ 594979 h 884244"/>
                <a:gd name="connsiteX264" fmla="*/ 302499 w 883937"/>
                <a:gd name="connsiteY264" fmla="*/ 563302 h 884244"/>
                <a:gd name="connsiteX265" fmla="*/ 278319 w 883937"/>
                <a:gd name="connsiteY265" fmla="*/ 510387 h 884244"/>
                <a:gd name="connsiteX266" fmla="*/ 275071 w 883937"/>
                <a:gd name="connsiteY266" fmla="*/ 440194 h 884244"/>
                <a:gd name="connsiteX267" fmla="*/ 297086 w 883937"/>
                <a:gd name="connsiteY267" fmla="*/ 376120 h 884244"/>
                <a:gd name="connsiteX268" fmla="*/ 377205 w 883937"/>
                <a:gd name="connsiteY268" fmla="*/ 281089 h 884244"/>
                <a:gd name="connsiteX269" fmla="*/ 437114 w 883937"/>
                <a:gd name="connsiteY269" fmla="*/ 266780 h 884244"/>
                <a:gd name="connsiteX270" fmla="*/ 446909 w 883937"/>
                <a:gd name="connsiteY270" fmla="*/ 257864 h 884244"/>
                <a:gd name="connsiteX271" fmla="*/ 490823 w 883937"/>
                <a:gd name="connsiteY271" fmla="*/ 273488 h 884244"/>
                <a:gd name="connsiteX272" fmla="*/ 488295 w 883937"/>
                <a:gd name="connsiteY272" fmla="*/ 277415 h 884244"/>
                <a:gd name="connsiteX273" fmla="*/ 327964 w 883937"/>
                <a:gd name="connsiteY273" fmla="*/ 312758 h 884244"/>
                <a:gd name="connsiteX274" fmla="*/ 325798 w 883937"/>
                <a:gd name="connsiteY274" fmla="*/ 311330 h 884244"/>
                <a:gd name="connsiteX275" fmla="*/ 446909 w 883937"/>
                <a:gd name="connsiteY275" fmla="*/ 257864 h 884244"/>
                <a:gd name="connsiteX276" fmla="*/ 635752 w 883937"/>
                <a:gd name="connsiteY276" fmla="*/ 250191 h 884244"/>
                <a:gd name="connsiteX277" fmla="*/ 637575 w 883937"/>
                <a:gd name="connsiteY277" fmla="*/ 253470 h 884244"/>
                <a:gd name="connsiteX278" fmla="*/ 593466 w 883937"/>
                <a:gd name="connsiteY278" fmla="*/ 292091 h 884244"/>
                <a:gd name="connsiteX279" fmla="*/ 591643 w 883937"/>
                <a:gd name="connsiteY279" fmla="*/ 290269 h 884244"/>
                <a:gd name="connsiteX280" fmla="*/ 635752 w 883937"/>
                <a:gd name="connsiteY280" fmla="*/ 250191 h 884244"/>
                <a:gd name="connsiteX281" fmla="*/ 442566 w 883937"/>
                <a:gd name="connsiteY281" fmla="*/ 246315 h 884244"/>
                <a:gd name="connsiteX282" fmla="*/ 474595 w 883937"/>
                <a:gd name="connsiteY282" fmla="*/ 256140 h 884244"/>
                <a:gd name="connsiteX283" fmla="*/ 472074 w 883937"/>
                <a:gd name="connsiteY283" fmla="*/ 259721 h 884244"/>
                <a:gd name="connsiteX284" fmla="*/ 351411 w 883937"/>
                <a:gd name="connsiteY284" fmla="*/ 279774 h 884244"/>
                <a:gd name="connsiteX285" fmla="*/ 350330 w 883937"/>
                <a:gd name="connsiteY285" fmla="*/ 278341 h 884244"/>
                <a:gd name="connsiteX286" fmla="*/ 442566 w 883937"/>
                <a:gd name="connsiteY286" fmla="*/ 246315 h 884244"/>
                <a:gd name="connsiteX287" fmla="*/ 410332 w 883937"/>
                <a:gd name="connsiteY287" fmla="*/ 240078 h 884244"/>
                <a:gd name="connsiteX288" fmla="*/ 444809 w 883937"/>
                <a:gd name="connsiteY288" fmla="*/ 240439 h 884244"/>
                <a:gd name="connsiteX289" fmla="*/ 443734 w 883937"/>
                <a:gd name="connsiteY289" fmla="*/ 244408 h 884244"/>
                <a:gd name="connsiteX290" fmla="*/ 379616 w 883937"/>
                <a:gd name="connsiteY290" fmla="*/ 256314 h 884244"/>
                <a:gd name="connsiteX291" fmla="*/ 378541 w 883937"/>
                <a:gd name="connsiteY291" fmla="*/ 254871 h 884244"/>
                <a:gd name="connsiteX292" fmla="*/ 410332 w 883937"/>
                <a:gd name="connsiteY292" fmla="*/ 240078 h 884244"/>
                <a:gd name="connsiteX293" fmla="*/ 638631 w 883937"/>
                <a:gd name="connsiteY293" fmla="*/ 232728 h 884244"/>
                <a:gd name="connsiteX294" fmla="*/ 641143 w 883937"/>
                <a:gd name="connsiteY294" fmla="*/ 235641 h 884244"/>
                <a:gd name="connsiteX295" fmla="*/ 592703 w 883937"/>
                <a:gd name="connsiteY295" fmla="*/ 270231 h 884244"/>
                <a:gd name="connsiteX296" fmla="*/ 591626 w 883937"/>
                <a:gd name="connsiteY296" fmla="*/ 268410 h 884244"/>
                <a:gd name="connsiteX297" fmla="*/ 638631 w 883937"/>
                <a:gd name="connsiteY297" fmla="*/ 232728 h 884244"/>
                <a:gd name="connsiteX298" fmla="*/ 611174 w 883937"/>
                <a:gd name="connsiteY298" fmla="*/ 189183 h 884244"/>
                <a:gd name="connsiteX299" fmla="*/ 658761 w 883937"/>
                <a:gd name="connsiteY299" fmla="*/ 193089 h 884244"/>
                <a:gd name="connsiteX300" fmla="*/ 657327 w 883937"/>
                <a:gd name="connsiteY300" fmla="*/ 197256 h 884244"/>
                <a:gd name="connsiteX301" fmla="*/ 563050 w 883937"/>
                <a:gd name="connsiteY301" fmla="*/ 193089 h 884244"/>
                <a:gd name="connsiteX302" fmla="*/ 563050 w 883937"/>
                <a:gd name="connsiteY302" fmla="*/ 191006 h 884244"/>
                <a:gd name="connsiteX303" fmla="*/ 611174 w 883937"/>
                <a:gd name="connsiteY303" fmla="*/ 189183 h 884244"/>
                <a:gd name="connsiteX304" fmla="*/ 656813 w 883937"/>
                <a:gd name="connsiteY304" fmla="*/ 183151 h 884244"/>
                <a:gd name="connsiteX305" fmla="*/ 656813 w 883937"/>
                <a:gd name="connsiteY305" fmla="*/ 188112 h 884244"/>
                <a:gd name="connsiteX306" fmla="*/ 586863 w 883937"/>
                <a:gd name="connsiteY306" fmla="*/ 185135 h 884244"/>
                <a:gd name="connsiteX307" fmla="*/ 586863 w 883937"/>
                <a:gd name="connsiteY307" fmla="*/ 183812 h 884244"/>
                <a:gd name="connsiteX308" fmla="*/ 656813 w 883937"/>
                <a:gd name="connsiteY308" fmla="*/ 183151 h 884244"/>
                <a:gd name="connsiteX309" fmla="*/ 420899 w 883937"/>
                <a:gd name="connsiteY309" fmla="*/ 164785 h 884244"/>
                <a:gd name="connsiteX310" fmla="*/ 460313 w 883937"/>
                <a:gd name="connsiteY310" fmla="*/ 176172 h 884244"/>
                <a:gd name="connsiteX311" fmla="*/ 458155 w 883937"/>
                <a:gd name="connsiteY311" fmla="*/ 180097 h 884244"/>
                <a:gd name="connsiteX312" fmla="*/ 373280 w 883937"/>
                <a:gd name="connsiteY312" fmla="*/ 170462 h 884244"/>
                <a:gd name="connsiteX313" fmla="*/ 308185 w 883937"/>
                <a:gd name="connsiteY313" fmla="*/ 197227 h 884244"/>
                <a:gd name="connsiteX314" fmla="*/ 307106 w 883937"/>
                <a:gd name="connsiteY314" fmla="*/ 195800 h 884244"/>
                <a:gd name="connsiteX315" fmla="*/ 420899 w 883937"/>
                <a:gd name="connsiteY315" fmla="*/ 164785 h 884244"/>
                <a:gd name="connsiteX316" fmla="*/ 256931 w 883937"/>
                <a:gd name="connsiteY316" fmla="*/ 85424 h 884244"/>
                <a:gd name="connsiteX317" fmla="*/ 259076 w 883937"/>
                <a:gd name="connsiteY317" fmla="*/ 88991 h 884244"/>
                <a:gd name="connsiteX318" fmla="*/ 185422 w 883937"/>
                <a:gd name="connsiteY318" fmla="*/ 131785 h 884244"/>
                <a:gd name="connsiteX319" fmla="*/ 183634 w 883937"/>
                <a:gd name="connsiteY319" fmla="*/ 130001 h 884244"/>
                <a:gd name="connsiteX320" fmla="*/ 256931 w 883937"/>
                <a:gd name="connsiteY320" fmla="*/ 85424 h 884244"/>
                <a:gd name="connsiteX321" fmla="*/ 289728 w 883937"/>
                <a:gd name="connsiteY321" fmla="*/ 59319 h 884244"/>
                <a:gd name="connsiteX322" fmla="*/ 290808 w 883937"/>
                <a:gd name="connsiteY322" fmla="*/ 63645 h 884244"/>
                <a:gd name="connsiteX323" fmla="*/ 210553 w 883937"/>
                <a:gd name="connsiteY323" fmla="*/ 101499 h 884244"/>
                <a:gd name="connsiteX324" fmla="*/ 153691 w 883937"/>
                <a:gd name="connsiteY324" fmla="*/ 146923 h 884244"/>
                <a:gd name="connsiteX325" fmla="*/ 151532 w 883937"/>
                <a:gd name="connsiteY325" fmla="*/ 145841 h 884244"/>
                <a:gd name="connsiteX326" fmla="*/ 208754 w 883937"/>
                <a:gd name="connsiteY326" fmla="*/ 98254 h 884244"/>
                <a:gd name="connsiteX327" fmla="*/ 289728 w 883937"/>
                <a:gd name="connsiteY327" fmla="*/ 59319 h 884244"/>
                <a:gd name="connsiteX328" fmla="*/ 717760 w 883937"/>
                <a:gd name="connsiteY328" fmla="*/ 55783 h 884244"/>
                <a:gd name="connsiteX329" fmla="*/ 740770 w 883937"/>
                <a:gd name="connsiteY329" fmla="*/ 73400 h 884244"/>
                <a:gd name="connsiteX330" fmla="*/ 773848 w 883937"/>
                <a:gd name="connsiteY330" fmla="*/ 101085 h 884244"/>
                <a:gd name="connsiteX331" fmla="*/ 816993 w 883937"/>
                <a:gd name="connsiteY331" fmla="*/ 153577 h 884244"/>
                <a:gd name="connsiteX332" fmla="*/ 813397 w 883937"/>
                <a:gd name="connsiteY332" fmla="*/ 155735 h 884244"/>
                <a:gd name="connsiteX333" fmla="*/ 770972 w 883937"/>
                <a:gd name="connsiteY333" fmla="*/ 103961 h 884244"/>
                <a:gd name="connsiteX334" fmla="*/ 741130 w 883937"/>
                <a:gd name="connsiteY334" fmla="*/ 78434 h 884244"/>
                <a:gd name="connsiteX335" fmla="*/ 716681 w 883937"/>
                <a:gd name="connsiteY335" fmla="*/ 57580 h 884244"/>
                <a:gd name="connsiteX336" fmla="*/ 717760 w 883937"/>
                <a:gd name="connsiteY336" fmla="*/ 55783 h 884244"/>
                <a:gd name="connsiteX337" fmla="*/ 315989 w 883937"/>
                <a:gd name="connsiteY337" fmla="*/ 43803 h 884244"/>
                <a:gd name="connsiteX338" fmla="*/ 317792 w 883937"/>
                <a:gd name="connsiteY338" fmla="*/ 47763 h 884244"/>
                <a:gd name="connsiteX339" fmla="*/ 265893 w 883937"/>
                <a:gd name="connsiteY339" fmla="*/ 64324 h 884244"/>
                <a:gd name="connsiteX340" fmla="*/ 211472 w 883937"/>
                <a:gd name="connsiteY340" fmla="*/ 89524 h 884244"/>
                <a:gd name="connsiteX341" fmla="*/ 122452 w 883937"/>
                <a:gd name="connsiteY341" fmla="*/ 173406 h 884244"/>
                <a:gd name="connsiteX342" fmla="*/ 121010 w 883937"/>
                <a:gd name="connsiteY342" fmla="*/ 172686 h 884244"/>
                <a:gd name="connsiteX343" fmla="*/ 201020 w 883937"/>
                <a:gd name="connsiteY343" fmla="*/ 90964 h 884244"/>
                <a:gd name="connsiteX344" fmla="*/ 255802 w 883937"/>
                <a:gd name="connsiteY344" fmla="*/ 63604 h 884244"/>
                <a:gd name="connsiteX345" fmla="*/ 315989 w 883937"/>
                <a:gd name="connsiteY345" fmla="*/ 43803 h 884244"/>
                <a:gd name="connsiteX346" fmla="*/ 661845 w 883937"/>
                <a:gd name="connsiteY346" fmla="*/ 38685 h 884244"/>
                <a:gd name="connsiteX347" fmla="*/ 757980 w 883937"/>
                <a:gd name="connsiteY347" fmla="*/ 100915 h 884244"/>
                <a:gd name="connsiteX348" fmla="*/ 796290 w 883937"/>
                <a:gd name="connsiteY348" fmla="*/ 146140 h 884244"/>
                <a:gd name="connsiteX349" fmla="*/ 828816 w 883937"/>
                <a:gd name="connsiteY349" fmla="*/ 188471 h 884244"/>
                <a:gd name="connsiteX350" fmla="*/ 825202 w 883937"/>
                <a:gd name="connsiteY350" fmla="*/ 190642 h 884244"/>
                <a:gd name="connsiteX351" fmla="*/ 792314 w 883937"/>
                <a:gd name="connsiteY351" fmla="*/ 148311 h 884244"/>
                <a:gd name="connsiteX352" fmla="*/ 754728 w 883937"/>
                <a:gd name="connsiteY352" fmla="*/ 104171 h 884244"/>
                <a:gd name="connsiteX353" fmla="*/ 661484 w 883937"/>
                <a:gd name="connsiteY353" fmla="*/ 39770 h 884244"/>
                <a:gd name="connsiteX354" fmla="*/ 661845 w 883937"/>
                <a:gd name="connsiteY354" fmla="*/ 38685 h 884244"/>
                <a:gd name="connsiteX355" fmla="*/ 414917 w 883937"/>
                <a:gd name="connsiteY355" fmla="*/ 21675 h 884244"/>
                <a:gd name="connsiteX356" fmla="*/ 271333 w 883937"/>
                <a:gd name="connsiteY356" fmla="*/ 52639 h 884244"/>
                <a:gd name="connsiteX357" fmla="*/ 150061 w 883937"/>
                <a:gd name="connsiteY357" fmla="*/ 122126 h 884244"/>
                <a:gd name="connsiteX358" fmla="*/ 77369 w 883937"/>
                <a:gd name="connsiteY358" fmla="*/ 241659 h 884244"/>
                <a:gd name="connsiteX359" fmla="*/ 32387 w 883937"/>
                <a:gd name="connsiteY359" fmla="*/ 373793 h 884244"/>
                <a:gd name="connsiteX360" fmla="*/ 26989 w 883937"/>
                <a:gd name="connsiteY360" fmla="*/ 521409 h 884244"/>
                <a:gd name="connsiteX361" fmla="*/ 72331 w 883937"/>
                <a:gd name="connsiteY361" fmla="*/ 646702 h 884244"/>
                <a:gd name="connsiteX362" fmla="*/ 143943 w 883937"/>
                <a:gd name="connsiteY362" fmla="*/ 751113 h 884244"/>
                <a:gd name="connsiteX363" fmla="*/ 260897 w 883937"/>
                <a:gd name="connsiteY363" fmla="*/ 822761 h 884244"/>
                <a:gd name="connsiteX364" fmla="*/ 407720 w 883937"/>
                <a:gd name="connsiteY364" fmla="*/ 858765 h 884244"/>
                <a:gd name="connsiteX365" fmla="*/ 665379 w 883937"/>
                <a:gd name="connsiteY365" fmla="*/ 825641 h 884244"/>
                <a:gd name="connsiteX366" fmla="*/ 822407 w 883937"/>
                <a:gd name="connsiteY366" fmla="*/ 722608 h 884244"/>
                <a:gd name="connsiteX367" fmla="*/ 840314 w 883937"/>
                <a:gd name="connsiteY367" fmla="*/ 695192 h 884244"/>
                <a:gd name="connsiteX368" fmla="*/ 836978 w 883937"/>
                <a:gd name="connsiteY368" fmla="*/ 693985 h 884244"/>
                <a:gd name="connsiteX369" fmla="*/ 841375 w 883937"/>
                <a:gd name="connsiteY369" fmla="*/ 673561 h 884244"/>
                <a:gd name="connsiteX370" fmla="*/ 845038 w 883937"/>
                <a:gd name="connsiteY370" fmla="*/ 673561 h 884244"/>
                <a:gd name="connsiteX371" fmla="*/ 841345 w 883937"/>
                <a:gd name="connsiteY371" fmla="*/ 693612 h 884244"/>
                <a:gd name="connsiteX372" fmla="*/ 856464 w 883937"/>
                <a:gd name="connsiteY372" fmla="*/ 670465 h 884244"/>
                <a:gd name="connsiteX373" fmla="*/ 781254 w 883937"/>
                <a:gd name="connsiteY373" fmla="*/ 666144 h 884244"/>
                <a:gd name="connsiteX374" fmla="*/ 779095 w 883937"/>
                <a:gd name="connsiteY374" fmla="*/ 669385 h 884244"/>
                <a:gd name="connsiteX375" fmla="*/ 720437 w 883937"/>
                <a:gd name="connsiteY375" fmla="*/ 716910 h 884244"/>
                <a:gd name="connsiteX376" fmla="*/ 654223 w 883937"/>
                <a:gd name="connsiteY376" fmla="*/ 752193 h 884244"/>
                <a:gd name="connsiteX377" fmla="*/ 515318 w 883937"/>
                <a:gd name="connsiteY377" fmla="*/ 797198 h 884244"/>
                <a:gd name="connsiteX378" fmla="*/ 242905 w 883937"/>
                <a:gd name="connsiteY378" fmla="*/ 744993 h 884244"/>
                <a:gd name="connsiteX379" fmla="*/ 145743 w 883937"/>
                <a:gd name="connsiteY379" fmla="*/ 659664 h 884244"/>
                <a:gd name="connsiteX380" fmla="*/ 97522 w 883937"/>
                <a:gd name="connsiteY380" fmla="*/ 541211 h 884244"/>
                <a:gd name="connsiteX381" fmla="*/ 129189 w 883937"/>
                <a:gd name="connsiteY381" fmla="*/ 275863 h 884244"/>
                <a:gd name="connsiteX382" fmla="*/ 164095 w 883937"/>
                <a:gd name="connsiteY382" fmla="*/ 214656 h 884244"/>
                <a:gd name="connsiteX383" fmla="*/ 214476 w 883937"/>
                <a:gd name="connsiteY383" fmla="*/ 166051 h 884244"/>
                <a:gd name="connsiteX384" fmla="*/ 331430 w 883937"/>
                <a:gd name="connsiteY384" fmla="*/ 94763 h 884244"/>
                <a:gd name="connsiteX385" fmla="*/ 472854 w 883937"/>
                <a:gd name="connsiteY385" fmla="*/ 85042 h 884244"/>
                <a:gd name="connsiteX386" fmla="*/ 610320 w 883937"/>
                <a:gd name="connsiteY386" fmla="*/ 110245 h 884244"/>
                <a:gd name="connsiteX387" fmla="*/ 717559 w 883937"/>
                <a:gd name="connsiteY387" fmla="*/ 184413 h 884244"/>
                <a:gd name="connsiteX388" fmla="*/ 762541 w 883937"/>
                <a:gd name="connsiteY388" fmla="*/ 294585 h 884244"/>
                <a:gd name="connsiteX389" fmla="*/ 753185 w 883937"/>
                <a:gd name="connsiteY389" fmla="*/ 425639 h 884244"/>
                <a:gd name="connsiteX390" fmla="*/ 693808 w 883937"/>
                <a:gd name="connsiteY390" fmla="*/ 544451 h 884244"/>
                <a:gd name="connsiteX391" fmla="*/ 605642 w 883937"/>
                <a:gd name="connsiteY391" fmla="*/ 590176 h 884244"/>
                <a:gd name="connsiteX392" fmla="*/ 584411 w 883937"/>
                <a:gd name="connsiteY392" fmla="*/ 513848 h 884244"/>
                <a:gd name="connsiteX393" fmla="*/ 612120 w 883937"/>
                <a:gd name="connsiteY393" fmla="*/ 360472 h 884244"/>
                <a:gd name="connsiteX394" fmla="*/ 651344 w 883937"/>
                <a:gd name="connsiteY394" fmla="*/ 220057 h 884244"/>
                <a:gd name="connsiteX395" fmla="*/ 589808 w 883937"/>
                <a:gd name="connsiteY395" fmla="*/ 217896 h 884244"/>
                <a:gd name="connsiteX396" fmla="*/ 546625 w 883937"/>
                <a:gd name="connsiteY396" fmla="*/ 211416 h 884244"/>
                <a:gd name="connsiteX397" fmla="*/ 538709 w 883937"/>
                <a:gd name="connsiteY397" fmla="*/ 256781 h 884244"/>
                <a:gd name="connsiteX398" fmla="*/ 528273 w 883937"/>
                <a:gd name="connsiteY398" fmla="*/ 257501 h 884244"/>
                <a:gd name="connsiteX399" fmla="*/ 525394 w 883937"/>
                <a:gd name="connsiteY399" fmla="*/ 255340 h 884244"/>
                <a:gd name="connsiteX400" fmla="*/ 435789 w 883937"/>
                <a:gd name="connsiteY400" fmla="*/ 197734 h 884244"/>
                <a:gd name="connsiteX401" fmla="*/ 328551 w 883937"/>
                <a:gd name="connsiteY401" fmla="*/ 215376 h 884244"/>
                <a:gd name="connsiteX402" fmla="*/ 241465 w 883937"/>
                <a:gd name="connsiteY402" fmla="*/ 288464 h 884244"/>
                <a:gd name="connsiteX403" fmla="*/ 202240 w 883937"/>
                <a:gd name="connsiteY403" fmla="*/ 402956 h 884244"/>
                <a:gd name="connsiteX404" fmla="*/ 243624 w 883937"/>
                <a:gd name="connsiteY404" fmla="*/ 635901 h 884244"/>
                <a:gd name="connsiteX405" fmla="*/ 358419 w 883937"/>
                <a:gd name="connsiteY405" fmla="*/ 674065 h 884244"/>
                <a:gd name="connsiteX406" fmla="*/ 465297 w 883937"/>
                <a:gd name="connsiteY406" fmla="*/ 611778 h 884244"/>
                <a:gd name="connsiteX407" fmla="*/ 480771 w 883937"/>
                <a:gd name="connsiteY407" fmla="*/ 627980 h 884244"/>
                <a:gd name="connsiteX408" fmla="*/ 478972 w 883937"/>
                <a:gd name="connsiteY408" fmla="*/ 629780 h 884244"/>
                <a:gd name="connsiteX409" fmla="*/ 705323 w 883937"/>
                <a:gd name="connsiteY409" fmla="*/ 605658 h 884244"/>
                <a:gd name="connsiteX410" fmla="*/ 776935 w 883937"/>
                <a:gd name="connsiteY410" fmla="*/ 538331 h 884244"/>
                <a:gd name="connsiteX411" fmla="*/ 815080 w 883937"/>
                <a:gd name="connsiteY411" fmla="*/ 427079 h 884244"/>
                <a:gd name="connsiteX412" fmla="*/ 829835 w 883937"/>
                <a:gd name="connsiteY412" fmla="*/ 311866 h 884244"/>
                <a:gd name="connsiteX413" fmla="*/ 789530 w 883937"/>
                <a:gd name="connsiteY413" fmla="*/ 200255 h 884244"/>
                <a:gd name="connsiteX414" fmla="*/ 693448 w 883937"/>
                <a:gd name="connsiteY414" fmla="*/ 91883 h 884244"/>
                <a:gd name="connsiteX415" fmla="*/ 562819 w 883937"/>
                <a:gd name="connsiteY415" fmla="*/ 34637 h 884244"/>
                <a:gd name="connsiteX416" fmla="*/ 414917 w 883937"/>
                <a:gd name="connsiteY416" fmla="*/ 21675 h 884244"/>
                <a:gd name="connsiteX417" fmla="*/ 469661 w 883937"/>
                <a:gd name="connsiteY417" fmla="*/ 253 h 884244"/>
                <a:gd name="connsiteX418" fmla="*/ 541228 w 883937"/>
                <a:gd name="connsiteY418" fmla="*/ 8354 h 884244"/>
                <a:gd name="connsiteX419" fmla="*/ 671137 w 883937"/>
                <a:gd name="connsiteY419" fmla="*/ 55519 h 884244"/>
                <a:gd name="connsiteX420" fmla="*/ 771537 w 883937"/>
                <a:gd name="connsiteY420" fmla="*/ 135808 h 884244"/>
                <a:gd name="connsiteX421" fmla="*/ 813281 w 883937"/>
                <a:gd name="connsiteY421" fmla="*/ 200615 h 884244"/>
                <a:gd name="connsiteX422" fmla="*/ 842070 w 883937"/>
                <a:gd name="connsiteY422" fmla="*/ 260381 h 884244"/>
                <a:gd name="connsiteX423" fmla="*/ 842070 w 883937"/>
                <a:gd name="connsiteY423" fmla="*/ 393955 h 884244"/>
                <a:gd name="connsiteX424" fmla="*/ 806804 w 883937"/>
                <a:gd name="connsiteY424" fmla="*/ 530410 h 884244"/>
                <a:gd name="connsiteX425" fmla="*/ 724036 w 883937"/>
                <a:gd name="connsiteY425" fmla="*/ 616099 h 884244"/>
                <a:gd name="connsiteX426" fmla="*/ 469975 w 883937"/>
                <a:gd name="connsiteY426" fmla="*/ 637701 h 884244"/>
                <a:gd name="connsiteX427" fmla="*/ 428952 w 883937"/>
                <a:gd name="connsiteY427" fmla="*/ 669025 h 884244"/>
                <a:gd name="connsiteX428" fmla="*/ 369935 w 883937"/>
                <a:gd name="connsiteY428" fmla="*/ 695667 h 884244"/>
                <a:gd name="connsiteX429" fmla="*/ 303361 w 883937"/>
                <a:gd name="connsiteY429" fmla="*/ 690987 h 884244"/>
                <a:gd name="connsiteX430" fmla="*/ 205839 w 883937"/>
                <a:gd name="connsiteY430" fmla="*/ 626900 h 884244"/>
                <a:gd name="connsiteX431" fmla="*/ 189645 w 883937"/>
                <a:gd name="connsiteY431" fmla="*/ 369833 h 884244"/>
                <a:gd name="connsiteX432" fmla="*/ 245064 w 883937"/>
                <a:gd name="connsiteY432" fmla="*/ 253180 h 884244"/>
                <a:gd name="connsiteX433" fmla="*/ 344385 w 883937"/>
                <a:gd name="connsiteY433" fmla="*/ 187653 h 884244"/>
                <a:gd name="connsiteX434" fmla="*/ 528273 w 883937"/>
                <a:gd name="connsiteY434" fmla="*/ 236618 h 884244"/>
                <a:gd name="connsiteX435" fmla="*/ 534750 w 883937"/>
                <a:gd name="connsiteY435" fmla="*/ 199895 h 884244"/>
                <a:gd name="connsiteX436" fmla="*/ 546985 w 883937"/>
                <a:gd name="connsiteY436" fmla="*/ 199174 h 884244"/>
                <a:gd name="connsiteX437" fmla="*/ 659621 w 883937"/>
                <a:gd name="connsiteY437" fmla="*/ 203855 h 884244"/>
                <a:gd name="connsiteX438" fmla="*/ 661780 w 883937"/>
                <a:gd name="connsiteY438" fmla="*/ 220057 h 884244"/>
                <a:gd name="connsiteX439" fmla="*/ 643068 w 883937"/>
                <a:gd name="connsiteY439" fmla="*/ 311866 h 884244"/>
                <a:gd name="connsiteX440" fmla="*/ 620396 w 883937"/>
                <a:gd name="connsiteY440" fmla="*/ 415197 h 884244"/>
                <a:gd name="connsiteX441" fmla="*/ 605642 w 883937"/>
                <a:gd name="connsiteY441" fmla="*/ 497646 h 884244"/>
                <a:gd name="connsiteX442" fmla="*/ 597006 w 883937"/>
                <a:gd name="connsiteY442" fmla="*/ 554172 h 884244"/>
                <a:gd name="connsiteX443" fmla="*/ 647746 w 883937"/>
                <a:gd name="connsiteY443" fmla="*/ 560653 h 884244"/>
                <a:gd name="connsiteX444" fmla="*/ 692008 w 883937"/>
                <a:gd name="connsiteY444" fmla="*/ 515648 h 884244"/>
                <a:gd name="connsiteX445" fmla="*/ 730513 w 883937"/>
                <a:gd name="connsiteY445" fmla="*/ 245979 h 884244"/>
                <a:gd name="connsiteX446" fmla="*/ 638749 w 883937"/>
                <a:gd name="connsiteY446" fmla="*/ 146969 h 884244"/>
                <a:gd name="connsiteX447" fmla="*/ 496245 w 883937"/>
                <a:gd name="connsiteY447" fmla="*/ 107725 h 884244"/>
                <a:gd name="connsiteX448" fmla="*/ 347623 w 883937"/>
                <a:gd name="connsiteY448" fmla="*/ 111325 h 884244"/>
                <a:gd name="connsiteX449" fmla="*/ 219514 w 883937"/>
                <a:gd name="connsiteY449" fmla="*/ 188373 h 884244"/>
                <a:gd name="connsiteX450" fmla="*/ 167694 w 883937"/>
                <a:gd name="connsiteY450" fmla="*/ 246339 h 884244"/>
                <a:gd name="connsiteX451" fmla="*/ 136386 w 883937"/>
                <a:gd name="connsiteY451" fmla="*/ 309346 h 884244"/>
                <a:gd name="connsiteX452" fmla="*/ 111196 w 883937"/>
                <a:gd name="connsiteY452" fmla="*/ 450481 h 884244"/>
                <a:gd name="connsiteX453" fmla="*/ 212316 w 883937"/>
                <a:gd name="connsiteY453" fmla="*/ 698188 h 884244"/>
                <a:gd name="connsiteX454" fmla="*/ 338627 w 883937"/>
                <a:gd name="connsiteY454" fmla="*/ 763355 h 884244"/>
                <a:gd name="connsiteX455" fmla="*/ 484730 w 883937"/>
                <a:gd name="connsiteY455" fmla="*/ 777756 h 884244"/>
                <a:gd name="connsiteX456" fmla="*/ 566418 w 883937"/>
                <a:gd name="connsiteY456" fmla="*/ 764075 h 884244"/>
                <a:gd name="connsiteX457" fmla="*/ 632272 w 883937"/>
                <a:gd name="connsiteY457" fmla="*/ 736712 h 884244"/>
                <a:gd name="connsiteX458" fmla="*/ 704244 w 883937"/>
                <a:gd name="connsiteY458" fmla="*/ 701068 h 884244"/>
                <a:gd name="connsiteX459" fmla="*/ 763621 w 883937"/>
                <a:gd name="connsiteY459" fmla="*/ 653183 h 884244"/>
                <a:gd name="connsiteX460" fmla="*/ 778375 w 883937"/>
                <a:gd name="connsiteY460" fmla="*/ 653183 h 884244"/>
                <a:gd name="connsiteX461" fmla="*/ 863661 w 883937"/>
                <a:gd name="connsiteY461" fmla="*/ 651383 h 884244"/>
                <a:gd name="connsiteX462" fmla="*/ 867980 w 883937"/>
                <a:gd name="connsiteY462" fmla="*/ 654263 h 884244"/>
                <a:gd name="connsiteX463" fmla="*/ 883094 w 883937"/>
                <a:gd name="connsiteY463" fmla="*/ 667944 h 884244"/>
                <a:gd name="connsiteX464" fmla="*/ 785932 w 883937"/>
                <a:gd name="connsiteY464" fmla="*/ 786037 h 884244"/>
                <a:gd name="connsiteX465" fmla="*/ 558861 w 883937"/>
                <a:gd name="connsiteY465" fmla="*/ 876767 h 884244"/>
                <a:gd name="connsiteX466" fmla="*/ 286447 w 883937"/>
                <a:gd name="connsiteY466" fmla="*/ 856965 h 884244"/>
                <a:gd name="connsiteX467" fmla="*/ 163736 w 883937"/>
                <a:gd name="connsiteY467" fmla="*/ 797558 h 884244"/>
                <a:gd name="connsiteX468" fmla="*/ 82407 w 883937"/>
                <a:gd name="connsiteY468" fmla="*/ 710069 h 884244"/>
                <a:gd name="connsiteX469" fmla="*/ 0 w 883937"/>
                <a:gd name="connsiteY469" fmla="*/ 467403 h 884244"/>
                <a:gd name="connsiteX470" fmla="*/ 21591 w 883937"/>
                <a:gd name="connsiteY470" fmla="*/ 328788 h 884244"/>
                <a:gd name="connsiteX471" fmla="*/ 70892 w 883937"/>
                <a:gd name="connsiteY471" fmla="*/ 200255 h 884244"/>
                <a:gd name="connsiteX472" fmla="*/ 148262 w 883937"/>
                <a:gd name="connsiteY472" fmla="*/ 96564 h 884244"/>
                <a:gd name="connsiteX473" fmla="*/ 261257 w 883937"/>
                <a:gd name="connsiteY473" fmla="*/ 34637 h 884244"/>
                <a:gd name="connsiteX474" fmla="*/ 397284 w 883937"/>
                <a:gd name="connsiteY474" fmla="*/ 1873 h 884244"/>
                <a:gd name="connsiteX475" fmla="*/ 469661 w 883937"/>
                <a:gd name="connsiteY475" fmla="*/ 253 h 88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883937" h="884244">
                  <a:moveTo>
                    <a:pt x="575140" y="801055"/>
                  </a:moveTo>
                  <a:cubicBezTo>
                    <a:pt x="576572" y="799961"/>
                    <a:pt x="579079" y="802148"/>
                    <a:pt x="577288" y="803606"/>
                  </a:cubicBezTo>
                  <a:cubicBezTo>
                    <a:pt x="562249" y="817094"/>
                    <a:pt x="550074" y="833134"/>
                    <a:pt x="535393" y="846986"/>
                  </a:cubicBezTo>
                  <a:cubicBezTo>
                    <a:pt x="533602" y="848809"/>
                    <a:pt x="531812" y="846257"/>
                    <a:pt x="533244" y="844799"/>
                  </a:cubicBezTo>
                  <a:cubicBezTo>
                    <a:pt x="546493" y="829853"/>
                    <a:pt x="560458" y="814542"/>
                    <a:pt x="575140" y="801055"/>
                  </a:cubicBezTo>
                  <a:close/>
                  <a:moveTo>
                    <a:pt x="596123" y="790648"/>
                  </a:moveTo>
                  <a:cubicBezTo>
                    <a:pt x="597201" y="788848"/>
                    <a:pt x="599716" y="790648"/>
                    <a:pt x="598638" y="792448"/>
                  </a:cubicBezTo>
                  <a:cubicBezTo>
                    <a:pt x="593250" y="802167"/>
                    <a:pt x="587502" y="812245"/>
                    <a:pt x="579958" y="821244"/>
                  </a:cubicBezTo>
                  <a:cubicBezTo>
                    <a:pt x="572056" y="830603"/>
                    <a:pt x="562357" y="838162"/>
                    <a:pt x="555532" y="848601"/>
                  </a:cubicBezTo>
                  <a:cubicBezTo>
                    <a:pt x="554454" y="850401"/>
                    <a:pt x="550862" y="848601"/>
                    <a:pt x="552299" y="846442"/>
                  </a:cubicBezTo>
                  <a:cubicBezTo>
                    <a:pt x="558765" y="837083"/>
                    <a:pt x="567386" y="830243"/>
                    <a:pt x="574929" y="821604"/>
                  </a:cubicBezTo>
                  <a:cubicBezTo>
                    <a:pt x="583191" y="812245"/>
                    <a:pt x="590017" y="801807"/>
                    <a:pt x="596123" y="790648"/>
                  </a:cubicBezTo>
                  <a:close/>
                  <a:moveTo>
                    <a:pt x="613957" y="785887"/>
                  </a:moveTo>
                  <a:cubicBezTo>
                    <a:pt x="614673" y="784086"/>
                    <a:pt x="617179" y="784807"/>
                    <a:pt x="616821" y="786608"/>
                  </a:cubicBezTo>
                  <a:cubicBezTo>
                    <a:pt x="615031" y="794895"/>
                    <a:pt x="609304" y="801740"/>
                    <a:pt x="603934" y="807865"/>
                  </a:cubicBezTo>
                  <a:cubicBezTo>
                    <a:pt x="597133" y="815431"/>
                    <a:pt x="590332" y="822997"/>
                    <a:pt x="585320" y="832364"/>
                  </a:cubicBezTo>
                  <a:cubicBezTo>
                    <a:pt x="583888" y="834526"/>
                    <a:pt x="581025" y="832364"/>
                    <a:pt x="582099" y="830202"/>
                  </a:cubicBezTo>
                  <a:cubicBezTo>
                    <a:pt x="589616" y="813269"/>
                    <a:pt x="607514" y="803902"/>
                    <a:pt x="613957" y="785887"/>
                  </a:cubicBezTo>
                  <a:close/>
                  <a:moveTo>
                    <a:pt x="630645" y="781130"/>
                  </a:moveTo>
                  <a:cubicBezTo>
                    <a:pt x="631734" y="779323"/>
                    <a:pt x="634637" y="780768"/>
                    <a:pt x="633548" y="782936"/>
                  </a:cubicBezTo>
                  <a:cubicBezTo>
                    <a:pt x="624477" y="799194"/>
                    <a:pt x="611414" y="814008"/>
                    <a:pt x="600528" y="829905"/>
                  </a:cubicBezTo>
                  <a:cubicBezTo>
                    <a:pt x="599440" y="831350"/>
                    <a:pt x="596900" y="830627"/>
                    <a:pt x="597625" y="828459"/>
                  </a:cubicBezTo>
                  <a:cubicBezTo>
                    <a:pt x="605245" y="811117"/>
                    <a:pt x="621211" y="797749"/>
                    <a:pt x="630645" y="781130"/>
                  </a:cubicBezTo>
                  <a:close/>
                  <a:moveTo>
                    <a:pt x="642548" y="777568"/>
                  </a:moveTo>
                  <a:cubicBezTo>
                    <a:pt x="643261" y="776148"/>
                    <a:pt x="645755" y="776858"/>
                    <a:pt x="645043" y="778634"/>
                  </a:cubicBezTo>
                  <a:cubicBezTo>
                    <a:pt x="639697" y="797099"/>
                    <a:pt x="625798" y="812013"/>
                    <a:pt x="615107" y="827992"/>
                  </a:cubicBezTo>
                  <a:cubicBezTo>
                    <a:pt x="614038" y="829768"/>
                    <a:pt x="611187" y="828348"/>
                    <a:pt x="612256" y="826217"/>
                  </a:cubicBezTo>
                  <a:cubicBezTo>
                    <a:pt x="621522" y="809527"/>
                    <a:pt x="636846" y="796389"/>
                    <a:pt x="642548" y="777568"/>
                  </a:cubicBezTo>
                  <a:close/>
                  <a:moveTo>
                    <a:pt x="660047" y="773197"/>
                  </a:moveTo>
                  <a:cubicBezTo>
                    <a:pt x="660753" y="771386"/>
                    <a:pt x="663222" y="772111"/>
                    <a:pt x="662869" y="773922"/>
                  </a:cubicBezTo>
                  <a:cubicBezTo>
                    <a:pt x="658636" y="791672"/>
                    <a:pt x="648758" y="807973"/>
                    <a:pt x="639233" y="823188"/>
                  </a:cubicBezTo>
                  <a:cubicBezTo>
                    <a:pt x="637822" y="824999"/>
                    <a:pt x="635000" y="823188"/>
                    <a:pt x="636058" y="821376"/>
                  </a:cubicBezTo>
                  <a:cubicBezTo>
                    <a:pt x="644878" y="805075"/>
                    <a:pt x="655814" y="791310"/>
                    <a:pt x="660047" y="773197"/>
                  </a:cubicBezTo>
                  <a:close/>
                  <a:moveTo>
                    <a:pt x="678130" y="764542"/>
                  </a:moveTo>
                  <a:cubicBezTo>
                    <a:pt x="678493" y="763448"/>
                    <a:pt x="680673" y="764177"/>
                    <a:pt x="680310" y="765272"/>
                  </a:cubicBezTo>
                  <a:cubicBezTo>
                    <a:pt x="675222" y="783142"/>
                    <a:pt x="665411" y="799553"/>
                    <a:pt x="655236" y="815235"/>
                  </a:cubicBezTo>
                  <a:cubicBezTo>
                    <a:pt x="653782" y="817058"/>
                    <a:pt x="650875" y="815235"/>
                    <a:pt x="652328" y="813047"/>
                  </a:cubicBezTo>
                  <a:cubicBezTo>
                    <a:pt x="661777" y="797365"/>
                    <a:pt x="672679" y="782412"/>
                    <a:pt x="678130" y="764542"/>
                  </a:cubicBezTo>
                  <a:close/>
                  <a:moveTo>
                    <a:pt x="688294" y="758914"/>
                  </a:moveTo>
                  <a:cubicBezTo>
                    <a:pt x="688645" y="757098"/>
                    <a:pt x="691799" y="757824"/>
                    <a:pt x="691098" y="760003"/>
                  </a:cubicBezTo>
                  <a:cubicBezTo>
                    <a:pt x="685140" y="777072"/>
                    <a:pt x="677079" y="793414"/>
                    <a:pt x="669368" y="809756"/>
                  </a:cubicBezTo>
                  <a:cubicBezTo>
                    <a:pt x="668316" y="812298"/>
                    <a:pt x="665162" y="810119"/>
                    <a:pt x="666213" y="807940"/>
                  </a:cubicBezTo>
                  <a:cubicBezTo>
                    <a:pt x="673223" y="791598"/>
                    <a:pt x="681985" y="775982"/>
                    <a:pt x="688294" y="758914"/>
                  </a:cubicBezTo>
                  <a:close/>
                  <a:moveTo>
                    <a:pt x="703594" y="755012"/>
                  </a:moveTo>
                  <a:cubicBezTo>
                    <a:pt x="703949" y="753923"/>
                    <a:pt x="706081" y="754286"/>
                    <a:pt x="705726" y="755737"/>
                  </a:cubicBezTo>
                  <a:cubicBezTo>
                    <a:pt x="701106" y="771703"/>
                    <a:pt x="692221" y="785854"/>
                    <a:pt x="686534" y="801094"/>
                  </a:cubicBezTo>
                  <a:cubicBezTo>
                    <a:pt x="686534" y="801457"/>
                    <a:pt x="686179" y="801820"/>
                    <a:pt x="686179" y="801820"/>
                  </a:cubicBezTo>
                  <a:lnTo>
                    <a:pt x="686179" y="802183"/>
                  </a:lnTo>
                  <a:cubicBezTo>
                    <a:pt x="686179" y="802183"/>
                    <a:pt x="686179" y="802546"/>
                    <a:pt x="685823" y="802546"/>
                  </a:cubicBezTo>
                  <a:cubicBezTo>
                    <a:pt x="685113" y="804360"/>
                    <a:pt x="682625" y="803272"/>
                    <a:pt x="682625" y="801820"/>
                  </a:cubicBezTo>
                  <a:cubicBezTo>
                    <a:pt x="682625" y="797466"/>
                    <a:pt x="686534" y="792386"/>
                    <a:pt x="688311" y="788757"/>
                  </a:cubicBezTo>
                  <a:cubicBezTo>
                    <a:pt x="693287" y="777146"/>
                    <a:pt x="699329" y="766986"/>
                    <a:pt x="703594" y="755012"/>
                  </a:cubicBezTo>
                  <a:close/>
                  <a:moveTo>
                    <a:pt x="718608" y="746586"/>
                  </a:moveTo>
                  <a:cubicBezTo>
                    <a:pt x="719349" y="744398"/>
                    <a:pt x="721942" y="745492"/>
                    <a:pt x="721571" y="747316"/>
                  </a:cubicBezTo>
                  <a:cubicBezTo>
                    <a:pt x="717126" y="763727"/>
                    <a:pt x="709347" y="779409"/>
                    <a:pt x="704532" y="795820"/>
                  </a:cubicBezTo>
                  <a:cubicBezTo>
                    <a:pt x="703791" y="798008"/>
                    <a:pt x="700087" y="796914"/>
                    <a:pt x="700828" y="794726"/>
                  </a:cubicBezTo>
                  <a:cubicBezTo>
                    <a:pt x="704902" y="777950"/>
                    <a:pt x="714163" y="762998"/>
                    <a:pt x="718608" y="746586"/>
                  </a:cubicBezTo>
                  <a:close/>
                  <a:moveTo>
                    <a:pt x="733858" y="738963"/>
                  </a:moveTo>
                  <a:cubicBezTo>
                    <a:pt x="734579" y="736461"/>
                    <a:pt x="737826" y="737891"/>
                    <a:pt x="737105" y="739678"/>
                  </a:cubicBezTo>
                  <a:cubicBezTo>
                    <a:pt x="732414" y="756121"/>
                    <a:pt x="725559" y="772921"/>
                    <a:pt x="717983" y="787934"/>
                  </a:cubicBezTo>
                  <a:cubicBezTo>
                    <a:pt x="716901" y="790079"/>
                    <a:pt x="714375" y="788649"/>
                    <a:pt x="714736" y="786862"/>
                  </a:cubicBezTo>
                  <a:cubicBezTo>
                    <a:pt x="719426" y="770419"/>
                    <a:pt x="728807" y="755048"/>
                    <a:pt x="733858" y="738963"/>
                  </a:cubicBezTo>
                  <a:close/>
                  <a:moveTo>
                    <a:pt x="153847" y="738768"/>
                  </a:moveTo>
                  <a:cubicBezTo>
                    <a:pt x="159999" y="745967"/>
                    <a:pt x="167960" y="748127"/>
                    <a:pt x="175920" y="752806"/>
                  </a:cubicBezTo>
                  <a:cubicBezTo>
                    <a:pt x="183881" y="757846"/>
                    <a:pt x="191842" y="763605"/>
                    <a:pt x="200165" y="768645"/>
                  </a:cubicBezTo>
                  <a:cubicBezTo>
                    <a:pt x="215363" y="778004"/>
                    <a:pt x="231284" y="786643"/>
                    <a:pt x="247568" y="794202"/>
                  </a:cubicBezTo>
                  <a:cubicBezTo>
                    <a:pt x="250463" y="795282"/>
                    <a:pt x="247930" y="799601"/>
                    <a:pt x="245035" y="798521"/>
                  </a:cubicBezTo>
                  <a:cubicBezTo>
                    <a:pt x="225857" y="789522"/>
                    <a:pt x="207402" y="779083"/>
                    <a:pt x="190033" y="766845"/>
                  </a:cubicBezTo>
                  <a:cubicBezTo>
                    <a:pt x="178453" y="757846"/>
                    <a:pt x="161808" y="751367"/>
                    <a:pt x="152762" y="739488"/>
                  </a:cubicBezTo>
                  <a:cubicBezTo>
                    <a:pt x="152400" y="739128"/>
                    <a:pt x="153123" y="738048"/>
                    <a:pt x="153847" y="738768"/>
                  </a:cubicBezTo>
                  <a:close/>
                  <a:moveTo>
                    <a:pt x="749011" y="723950"/>
                  </a:moveTo>
                  <a:cubicBezTo>
                    <a:pt x="749704" y="722173"/>
                    <a:pt x="752129" y="722528"/>
                    <a:pt x="751436" y="724306"/>
                  </a:cubicBezTo>
                  <a:cubicBezTo>
                    <a:pt x="749011" y="734257"/>
                    <a:pt x="745894" y="743498"/>
                    <a:pt x="742777" y="753449"/>
                  </a:cubicBezTo>
                  <a:cubicBezTo>
                    <a:pt x="741045" y="757714"/>
                    <a:pt x="740006" y="765178"/>
                    <a:pt x="736196" y="768376"/>
                  </a:cubicBezTo>
                  <a:cubicBezTo>
                    <a:pt x="734810" y="769443"/>
                    <a:pt x="733425" y="767310"/>
                    <a:pt x="734118" y="766244"/>
                  </a:cubicBezTo>
                  <a:cubicBezTo>
                    <a:pt x="737928" y="761268"/>
                    <a:pt x="739660" y="752738"/>
                    <a:pt x="741738" y="746696"/>
                  </a:cubicBezTo>
                  <a:cubicBezTo>
                    <a:pt x="744509" y="739233"/>
                    <a:pt x="746933" y="731414"/>
                    <a:pt x="749011" y="723950"/>
                  </a:cubicBezTo>
                  <a:close/>
                  <a:moveTo>
                    <a:pt x="130244" y="722023"/>
                  </a:moveTo>
                  <a:cubicBezTo>
                    <a:pt x="135651" y="737834"/>
                    <a:pt x="154396" y="751489"/>
                    <a:pt x="167734" y="760831"/>
                  </a:cubicBezTo>
                  <a:cubicBezTo>
                    <a:pt x="180351" y="769455"/>
                    <a:pt x="194049" y="776642"/>
                    <a:pt x="206666" y="784906"/>
                  </a:cubicBezTo>
                  <a:cubicBezTo>
                    <a:pt x="220364" y="794249"/>
                    <a:pt x="235504" y="803951"/>
                    <a:pt x="251365" y="808622"/>
                  </a:cubicBezTo>
                  <a:cubicBezTo>
                    <a:pt x="263982" y="812575"/>
                    <a:pt x="276960" y="815449"/>
                    <a:pt x="288855" y="820839"/>
                  </a:cubicBezTo>
                  <a:cubicBezTo>
                    <a:pt x="291739" y="822636"/>
                    <a:pt x="289216" y="826589"/>
                    <a:pt x="286332" y="825151"/>
                  </a:cubicBezTo>
                  <a:cubicBezTo>
                    <a:pt x="270471" y="817965"/>
                    <a:pt x="252447" y="815809"/>
                    <a:pt x="237307" y="808263"/>
                  </a:cubicBezTo>
                  <a:cubicBezTo>
                    <a:pt x="220364" y="799280"/>
                    <a:pt x="204864" y="788859"/>
                    <a:pt x="188642" y="779157"/>
                  </a:cubicBezTo>
                  <a:cubicBezTo>
                    <a:pt x="174944" y="770892"/>
                    <a:pt x="161606" y="761550"/>
                    <a:pt x="149350" y="750770"/>
                  </a:cubicBezTo>
                  <a:cubicBezTo>
                    <a:pt x="140338" y="742865"/>
                    <a:pt x="131326" y="734600"/>
                    <a:pt x="127721" y="723101"/>
                  </a:cubicBezTo>
                  <a:cubicBezTo>
                    <a:pt x="127000" y="721305"/>
                    <a:pt x="129523" y="720586"/>
                    <a:pt x="130244" y="722023"/>
                  </a:cubicBezTo>
                  <a:close/>
                  <a:moveTo>
                    <a:pt x="765233" y="717642"/>
                  </a:moveTo>
                  <a:cubicBezTo>
                    <a:pt x="765579" y="715823"/>
                    <a:pt x="768004" y="716551"/>
                    <a:pt x="767657" y="718006"/>
                  </a:cubicBezTo>
                  <a:cubicBezTo>
                    <a:pt x="764540" y="734377"/>
                    <a:pt x="759345" y="751112"/>
                    <a:pt x="752764" y="766028"/>
                  </a:cubicBezTo>
                  <a:cubicBezTo>
                    <a:pt x="752071" y="767847"/>
                    <a:pt x="749300" y="766392"/>
                    <a:pt x="749993" y="764573"/>
                  </a:cubicBezTo>
                  <a:cubicBezTo>
                    <a:pt x="754495" y="748566"/>
                    <a:pt x="761769" y="734013"/>
                    <a:pt x="765233" y="717642"/>
                  </a:cubicBezTo>
                  <a:close/>
                  <a:moveTo>
                    <a:pt x="780422" y="705434"/>
                  </a:moveTo>
                  <a:cubicBezTo>
                    <a:pt x="780422" y="704711"/>
                    <a:pt x="781899" y="705072"/>
                    <a:pt x="781899" y="705795"/>
                  </a:cubicBezTo>
                  <a:cubicBezTo>
                    <a:pt x="782268" y="722053"/>
                    <a:pt x="776361" y="739034"/>
                    <a:pt x="771561" y="754208"/>
                  </a:cubicBezTo>
                  <a:cubicBezTo>
                    <a:pt x="770454" y="756737"/>
                    <a:pt x="766762" y="755653"/>
                    <a:pt x="767500" y="753124"/>
                  </a:cubicBezTo>
                  <a:cubicBezTo>
                    <a:pt x="769715" y="745537"/>
                    <a:pt x="772669" y="738672"/>
                    <a:pt x="774884" y="731085"/>
                  </a:cubicBezTo>
                  <a:cubicBezTo>
                    <a:pt x="776361" y="726388"/>
                    <a:pt x="777099" y="722414"/>
                    <a:pt x="778207" y="718079"/>
                  </a:cubicBezTo>
                  <a:cubicBezTo>
                    <a:pt x="778945" y="715188"/>
                    <a:pt x="778576" y="710130"/>
                    <a:pt x="780053" y="707963"/>
                  </a:cubicBezTo>
                  <a:cubicBezTo>
                    <a:pt x="780053" y="708685"/>
                    <a:pt x="779314" y="707963"/>
                    <a:pt x="779314" y="707601"/>
                  </a:cubicBezTo>
                  <a:cubicBezTo>
                    <a:pt x="780053" y="707240"/>
                    <a:pt x="780053" y="706518"/>
                    <a:pt x="780422" y="705434"/>
                  </a:cubicBezTo>
                  <a:close/>
                  <a:moveTo>
                    <a:pt x="799489" y="695063"/>
                  </a:moveTo>
                  <a:cubicBezTo>
                    <a:pt x="799489" y="693598"/>
                    <a:pt x="801321" y="694331"/>
                    <a:pt x="801321" y="695063"/>
                  </a:cubicBezTo>
                  <a:cubicBezTo>
                    <a:pt x="801321" y="708252"/>
                    <a:pt x="793628" y="720708"/>
                    <a:pt x="792162" y="733897"/>
                  </a:cubicBezTo>
                  <a:cubicBezTo>
                    <a:pt x="792162" y="735728"/>
                    <a:pt x="789598" y="736095"/>
                    <a:pt x="788865" y="734263"/>
                  </a:cubicBezTo>
                  <a:cubicBezTo>
                    <a:pt x="787400" y="728768"/>
                    <a:pt x="791063" y="721441"/>
                    <a:pt x="792895" y="716312"/>
                  </a:cubicBezTo>
                  <a:cubicBezTo>
                    <a:pt x="795459" y="709351"/>
                    <a:pt x="798024" y="702390"/>
                    <a:pt x="799489" y="695063"/>
                  </a:cubicBezTo>
                  <a:close/>
                  <a:moveTo>
                    <a:pt x="818797" y="681125"/>
                  </a:moveTo>
                  <a:cubicBezTo>
                    <a:pt x="819150" y="679311"/>
                    <a:pt x="821972" y="680037"/>
                    <a:pt x="821267" y="681851"/>
                  </a:cubicBezTo>
                  <a:cubicBezTo>
                    <a:pt x="820208" y="688382"/>
                    <a:pt x="818092" y="694551"/>
                    <a:pt x="816681" y="700720"/>
                  </a:cubicBezTo>
                  <a:cubicBezTo>
                    <a:pt x="815622" y="705437"/>
                    <a:pt x="814917" y="710880"/>
                    <a:pt x="813506" y="715597"/>
                  </a:cubicBezTo>
                  <a:cubicBezTo>
                    <a:pt x="813153" y="717048"/>
                    <a:pt x="811036" y="717048"/>
                    <a:pt x="810683" y="715597"/>
                  </a:cubicBezTo>
                  <a:cubicBezTo>
                    <a:pt x="809625" y="710517"/>
                    <a:pt x="812094" y="704348"/>
                    <a:pt x="813506" y="699994"/>
                  </a:cubicBezTo>
                  <a:cubicBezTo>
                    <a:pt x="815622" y="693462"/>
                    <a:pt x="817386" y="687294"/>
                    <a:pt x="818797" y="681125"/>
                  </a:cubicBezTo>
                  <a:close/>
                  <a:moveTo>
                    <a:pt x="809534" y="680757"/>
                  </a:moveTo>
                  <a:cubicBezTo>
                    <a:pt x="809897" y="679311"/>
                    <a:pt x="812437" y="679672"/>
                    <a:pt x="812074" y="681118"/>
                  </a:cubicBezTo>
                  <a:cubicBezTo>
                    <a:pt x="810260" y="694128"/>
                    <a:pt x="808809" y="710029"/>
                    <a:pt x="803366" y="721954"/>
                  </a:cubicBezTo>
                  <a:cubicBezTo>
                    <a:pt x="802640" y="723400"/>
                    <a:pt x="800100" y="723400"/>
                    <a:pt x="800100" y="721593"/>
                  </a:cubicBezTo>
                  <a:cubicBezTo>
                    <a:pt x="800826" y="714727"/>
                    <a:pt x="803366" y="708222"/>
                    <a:pt x="804817" y="701717"/>
                  </a:cubicBezTo>
                  <a:cubicBezTo>
                    <a:pt x="806631" y="694489"/>
                    <a:pt x="808083" y="687984"/>
                    <a:pt x="809534" y="680757"/>
                  </a:cubicBezTo>
                  <a:close/>
                  <a:moveTo>
                    <a:pt x="831799" y="673168"/>
                  </a:moveTo>
                  <a:cubicBezTo>
                    <a:pt x="831799" y="671373"/>
                    <a:pt x="834667" y="671373"/>
                    <a:pt x="834667" y="673168"/>
                  </a:cubicBezTo>
                  <a:cubicBezTo>
                    <a:pt x="834667" y="682146"/>
                    <a:pt x="830723" y="690404"/>
                    <a:pt x="828214" y="699022"/>
                  </a:cubicBezTo>
                  <a:cubicBezTo>
                    <a:pt x="827497" y="701177"/>
                    <a:pt x="823912" y="700100"/>
                    <a:pt x="824629" y="697945"/>
                  </a:cubicBezTo>
                  <a:cubicBezTo>
                    <a:pt x="826780" y="689327"/>
                    <a:pt x="831440" y="682146"/>
                    <a:pt x="831799" y="673168"/>
                  </a:cubicBezTo>
                  <a:close/>
                  <a:moveTo>
                    <a:pt x="530825" y="632039"/>
                  </a:moveTo>
                  <a:cubicBezTo>
                    <a:pt x="544319" y="639800"/>
                    <a:pt x="562918" y="640153"/>
                    <a:pt x="577141" y="634508"/>
                  </a:cubicBezTo>
                  <a:cubicBezTo>
                    <a:pt x="580424" y="633097"/>
                    <a:pt x="582247" y="637331"/>
                    <a:pt x="578965" y="638742"/>
                  </a:cubicBezTo>
                  <a:cubicBezTo>
                    <a:pt x="563648" y="644033"/>
                    <a:pt x="542495" y="644033"/>
                    <a:pt x="529366" y="633803"/>
                  </a:cubicBezTo>
                  <a:cubicBezTo>
                    <a:pt x="528637" y="633097"/>
                    <a:pt x="529731" y="631686"/>
                    <a:pt x="530825" y="632039"/>
                  </a:cubicBezTo>
                  <a:close/>
                  <a:moveTo>
                    <a:pt x="507000" y="631156"/>
                  </a:moveTo>
                  <a:cubicBezTo>
                    <a:pt x="514251" y="644915"/>
                    <a:pt x="535641" y="647737"/>
                    <a:pt x="550143" y="648795"/>
                  </a:cubicBezTo>
                  <a:cubicBezTo>
                    <a:pt x="568995" y="649854"/>
                    <a:pt x="587485" y="646326"/>
                    <a:pt x="604162" y="638212"/>
                  </a:cubicBezTo>
                  <a:cubicBezTo>
                    <a:pt x="606699" y="637154"/>
                    <a:pt x="609237" y="641034"/>
                    <a:pt x="606337" y="642093"/>
                  </a:cubicBezTo>
                  <a:cubicBezTo>
                    <a:pt x="586760" y="651265"/>
                    <a:pt x="565369" y="655145"/>
                    <a:pt x="543979" y="651970"/>
                  </a:cubicBezTo>
                  <a:cubicBezTo>
                    <a:pt x="529840" y="649854"/>
                    <a:pt x="510988" y="646326"/>
                    <a:pt x="505187" y="632215"/>
                  </a:cubicBezTo>
                  <a:cubicBezTo>
                    <a:pt x="504825" y="630804"/>
                    <a:pt x="506275" y="630098"/>
                    <a:pt x="507000" y="631156"/>
                  </a:cubicBezTo>
                  <a:close/>
                  <a:moveTo>
                    <a:pt x="489875" y="627641"/>
                  </a:moveTo>
                  <a:cubicBezTo>
                    <a:pt x="499567" y="635896"/>
                    <a:pt x="507106" y="646663"/>
                    <a:pt x="518593" y="652047"/>
                  </a:cubicBezTo>
                  <a:cubicBezTo>
                    <a:pt x="529722" y="657431"/>
                    <a:pt x="542286" y="660302"/>
                    <a:pt x="554491" y="660302"/>
                  </a:cubicBezTo>
                  <a:cubicBezTo>
                    <a:pt x="579979" y="660302"/>
                    <a:pt x="602595" y="651329"/>
                    <a:pt x="625211" y="640203"/>
                  </a:cubicBezTo>
                  <a:cubicBezTo>
                    <a:pt x="627724" y="639126"/>
                    <a:pt x="629878" y="642715"/>
                    <a:pt x="627365" y="644151"/>
                  </a:cubicBezTo>
                  <a:cubicBezTo>
                    <a:pt x="601877" y="656354"/>
                    <a:pt x="574235" y="667839"/>
                    <a:pt x="545517" y="663891"/>
                  </a:cubicBezTo>
                  <a:cubicBezTo>
                    <a:pt x="534388" y="662455"/>
                    <a:pt x="522183" y="659584"/>
                    <a:pt x="512491" y="653124"/>
                  </a:cubicBezTo>
                  <a:cubicBezTo>
                    <a:pt x="502798" y="647022"/>
                    <a:pt x="496695" y="637690"/>
                    <a:pt x="488439" y="629435"/>
                  </a:cubicBezTo>
                  <a:cubicBezTo>
                    <a:pt x="487362" y="628359"/>
                    <a:pt x="489157" y="626923"/>
                    <a:pt x="489875" y="627641"/>
                  </a:cubicBezTo>
                  <a:close/>
                  <a:moveTo>
                    <a:pt x="226152" y="586726"/>
                  </a:moveTo>
                  <a:cubicBezTo>
                    <a:pt x="226152" y="586007"/>
                    <a:pt x="227608" y="585648"/>
                    <a:pt x="227971" y="586726"/>
                  </a:cubicBezTo>
                  <a:cubicBezTo>
                    <a:pt x="231973" y="615841"/>
                    <a:pt x="270900" y="624107"/>
                    <a:pt x="292001" y="637047"/>
                  </a:cubicBezTo>
                  <a:cubicBezTo>
                    <a:pt x="294911" y="638844"/>
                    <a:pt x="292364" y="642439"/>
                    <a:pt x="289818" y="641001"/>
                  </a:cubicBezTo>
                  <a:cubicBezTo>
                    <a:pt x="268717" y="630937"/>
                    <a:pt x="225425" y="615481"/>
                    <a:pt x="226152" y="586726"/>
                  </a:cubicBezTo>
                  <a:close/>
                  <a:moveTo>
                    <a:pt x="209755" y="564496"/>
                  </a:moveTo>
                  <a:cubicBezTo>
                    <a:pt x="212266" y="585230"/>
                    <a:pt x="225895" y="604892"/>
                    <a:pt x="241317" y="618477"/>
                  </a:cubicBezTo>
                  <a:cubicBezTo>
                    <a:pt x="258891" y="633849"/>
                    <a:pt x="281128" y="640641"/>
                    <a:pt x="301572" y="651366"/>
                  </a:cubicBezTo>
                  <a:cubicBezTo>
                    <a:pt x="304441" y="652796"/>
                    <a:pt x="301930" y="656729"/>
                    <a:pt x="299061" y="655299"/>
                  </a:cubicBezTo>
                  <a:cubicBezTo>
                    <a:pt x="276107" y="644216"/>
                    <a:pt x="250284" y="635637"/>
                    <a:pt x="233068" y="615617"/>
                  </a:cubicBezTo>
                  <a:cubicBezTo>
                    <a:pt x="220156" y="601317"/>
                    <a:pt x="209038" y="584158"/>
                    <a:pt x="207962" y="564853"/>
                  </a:cubicBezTo>
                  <a:cubicBezTo>
                    <a:pt x="207962" y="563781"/>
                    <a:pt x="209755" y="563423"/>
                    <a:pt x="209755" y="564496"/>
                  </a:cubicBezTo>
                  <a:close/>
                  <a:moveTo>
                    <a:pt x="422858" y="543407"/>
                  </a:moveTo>
                  <a:cubicBezTo>
                    <a:pt x="423722" y="544235"/>
                    <a:pt x="423995" y="545615"/>
                    <a:pt x="422903" y="546720"/>
                  </a:cubicBezTo>
                  <a:cubicBezTo>
                    <a:pt x="411625" y="555923"/>
                    <a:pt x="401075" y="565126"/>
                    <a:pt x="386159" y="565862"/>
                  </a:cubicBezTo>
                  <a:cubicBezTo>
                    <a:pt x="375245" y="566230"/>
                    <a:pt x="362876" y="564757"/>
                    <a:pt x="356327" y="555186"/>
                  </a:cubicBezTo>
                  <a:cubicBezTo>
                    <a:pt x="355600" y="554082"/>
                    <a:pt x="357055" y="553346"/>
                    <a:pt x="357783" y="553714"/>
                  </a:cubicBezTo>
                  <a:cubicBezTo>
                    <a:pt x="365786" y="562181"/>
                    <a:pt x="380338" y="563285"/>
                    <a:pt x="391252" y="560708"/>
                  </a:cubicBezTo>
                  <a:cubicBezTo>
                    <a:pt x="402894" y="557763"/>
                    <a:pt x="410170" y="550033"/>
                    <a:pt x="419265" y="543407"/>
                  </a:cubicBezTo>
                  <a:cubicBezTo>
                    <a:pt x="420539" y="542302"/>
                    <a:pt x="421994" y="542579"/>
                    <a:pt x="422858" y="543407"/>
                  </a:cubicBezTo>
                  <a:close/>
                  <a:moveTo>
                    <a:pt x="438404" y="536761"/>
                  </a:moveTo>
                  <a:cubicBezTo>
                    <a:pt x="439528" y="537339"/>
                    <a:pt x="440247" y="538584"/>
                    <a:pt x="439528" y="539830"/>
                  </a:cubicBezTo>
                  <a:cubicBezTo>
                    <a:pt x="428385" y="557620"/>
                    <a:pt x="410413" y="573632"/>
                    <a:pt x="388488" y="575056"/>
                  </a:cubicBezTo>
                  <a:cubicBezTo>
                    <a:pt x="378064" y="575767"/>
                    <a:pt x="366203" y="575411"/>
                    <a:pt x="357217" y="570074"/>
                  </a:cubicBezTo>
                  <a:cubicBezTo>
                    <a:pt x="346794" y="564025"/>
                    <a:pt x="338527" y="555841"/>
                    <a:pt x="328103" y="550148"/>
                  </a:cubicBezTo>
                  <a:cubicBezTo>
                    <a:pt x="327025" y="549792"/>
                    <a:pt x="327744" y="548369"/>
                    <a:pt x="328822" y="548725"/>
                  </a:cubicBezTo>
                  <a:cubicBezTo>
                    <a:pt x="346434" y="555841"/>
                    <a:pt x="358655" y="570786"/>
                    <a:pt x="379502" y="570430"/>
                  </a:cubicBezTo>
                  <a:cubicBezTo>
                    <a:pt x="403944" y="570430"/>
                    <a:pt x="422275" y="557620"/>
                    <a:pt x="434855" y="537695"/>
                  </a:cubicBezTo>
                  <a:cubicBezTo>
                    <a:pt x="435754" y="536271"/>
                    <a:pt x="437281" y="536182"/>
                    <a:pt x="438404" y="536761"/>
                  </a:cubicBezTo>
                  <a:close/>
                  <a:moveTo>
                    <a:pt x="118940" y="451786"/>
                  </a:moveTo>
                  <a:cubicBezTo>
                    <a:pt x="118940" y="450711"/>
                    <a:pt x="120406" y="450711"/>
                    <a:pt x="120406" y="451786"/>
                  </a:cubicBezTo>
                  <a:cubicBezTo>
                    <a:pt x="121138" y="481898"/>
                    <a:pt x="125534" y="510575"/>
                    <a:pt x="131762" y="539969"/>
                  </a:cubicBezTo>
                  <a:cubicBezTo>
                    <a:pt x="134693" y="553949"/>
                    <a:pt x="137257" y="568288"/>
                    <a:pt x="141654" y="581910"/>
                  </a:cubicBezTo>
                  <a:cubicBezTo>
                    <a:pt x="145317" y="592664"/>
                    <a:pt x="147515" y="603418"/>
                    <a:pt x="153743" y="612738"/>
                  </a:cubicBezTo>
                  <a:cubicBezTo>
                    <a:pt x="155208" y="614889"/>
                    <a:pt x="151911" y="617040"/>
                    <a:pt x="150446" y="615247"/>
                  </a:cubicBezTo>
                  <a:cubicBezTo>
                    <a:pt x="143852" y="606644"/>
                    <a:pt x="141654" y="596607"/>
                    <a:pt x="138356" y="586570"/>
                  </a:cubicBezTo>
                  <a:cubicBezTo>
                    <a:pt x="133594" y="571514"/>
                    <a:pt x="130663" y="556459"/>
                    <a:pt x="127366" y="541045"/>
                  </a:cubicBezTo>
                  <a:cubicBezTo>
                    <a:pt x="120772" y="511292"/>
                    <a:pt x="117475" y="482256"/>
                    <a:pt x="118940" y="451786"/>
                  </a:cubicBezTo>
                  <a:close/>
                  <a:moveTo>
                    <a:pt x="581342" y="408214"/>
                  </a:moveTo>
                  <a:cubicBezTo>
                    <a:pt x="581977" y="408214"/>
                    <a:pt x="582930" y="407848"/>
                    <a:pt x="583565" y="408581"/>
                  </a:cubicBezTo>
                  <a:cubicBezTo>
                    <a:pt x="583882" y="408947"/>
                    <a:pt x="583882" y="409680"/>
                    <a:pt x="583882" y="410413"/>
                  </a:cubicBezTo>
                  <a:cubicBezTo>
                    <a:pt x="583247" y="411145"/>
                    <a:pt x="582295" y="411512"/>
                    <a:pt x="581342" y="411512"/>
                  </a:cubicBezTo>
                  <a:cubicBezTo>
                    <a:pt x="580072" y="412245"/>
                    <a:pt x="579437" y="409680"/>
                    <a:pt x="580707" y="408947"/>
                  </a:cubicBezTo>
                  <a:cubicBezTo>
                    <a:pt x="580707" y="408581"/>
                    <a:pt x="581024" y="408214"/>
                    <a:pt x="581342" y="408214"/>
                  </a:cubicBezTo>
                  <a:close/>
                  <a:moveTo>
                    <a:pt x="587022" y="392994"/>
                  </a:moveTo>
                  <a:cubicBezTo>
                    <a:pt x="588433" y="391973"/>
                    <a:pt x="590197" y="394014"/>
                    <a:pt x="588786" y="395035"/>
                  </a:cubicBezTo>
                  <a:cubicBezTo>
                    <a:pt x="586316" y="397076"/>
                    <a:pt x="583494" y="398777"/>
                    <a:pt x="580319" y="400137"/>
                  </a:cubicBezTo>
                  <a:cubicBezTo>
                    <a:pt x="578908" y="401158"/>
                    <a:pt x="577850" y="399117"/>
                    <a:pt x="579261" y="398096"/>
                  </a:cubicBezTo>
                  <a:cubicBezTo>
                    <a:pt x="582083" y="396736"/>
                    <a:pt x="584200" y="394694"/>
                    <a:pt x="587022" y="392994"/>
                  </a:cubicBezTo>
                  <a:close/>
                  <a:moveTo>
                    <a:pt x="593794" y="376845"/>
                  </a:moveTo>
                  <a:cubicBezTo>
                    <a:pt x="595174" y="376098"/>
                    <a:pt x="596555" y="378713"/>
                    <a:pt x="594829" y="379460"/>
                  </a:cubicBezTo>
                  <a:cubicBezTo>
                    <a:pt x="590688" y="381701"/>
                    <a:pt x="586892" y="385063"/>
                    <a:pt x="582750" y="387677"/>
                  </a:cubicBezTo>
                  <a:cubicBezTo>
                    <a:pt x="581715" y="388425"/>
                    <a:pt x="581025" y="386557"/>
                    <a:pt x="582060" y="385810"/>
                  </a:cubicBezTo>
                  <a:cubicBezTo>
                    <a:pt x="585856" y="382822"/>
                    <a:pt x="589307" y="379086"/>
                    <a:pt x="593794" y="376845"/>
                  </a:cubicBezTo>
                  <a:close/>
                  <a:moveTo>
                    <a:pt x="594866" y="363237"/>
                  </a:moveTo>
                  <a:cubicBezTo>
                    <a:pt x="596314" y="361811"/>
                    <a:pt x="598125" y="363593"/>
                    <a:pt x="597039" y="365018"/>
                  </a:cubicBezTo>
                  <a:cubicBezTo>
                    <a:pt x="594504" y="367869"/>
                    <a:pt x="591608" y="369651"/>
                    <a:pt x="588711" y="371789"/>
                  </a:cubicBezTo>
                  <a:cubicBezTo>
                    <a:pt x="585815" y="373928"/>
                    <a:pt x="582918" y="375709"/>
                    <a:pt x="580022" y="378204"/>
                  </a:cubicBezTo>
                  <a:cubicBezTo>
                    <a:pt x="579298" y="378917"/>
                    <a:pt x="577850" y="377848"/>
                    <a:pt x="578936" y="376778"/>
                  </a:cubicBezTo>
                  <a:cubicBezTo>
                    <a:pt x="581470" y="374284"/>
                    <a:pt x="584367" y="372146"/>
                    <a:pt x="586901" y="370007"/>
                  </a:cubicBezTo>
                  <a:cubicBezTo>
                    <a:pt x="589797" y="367869"/>
                    <a:pt x="592332" y="365018"/>
                    <a:pt x="594866" y="363237"/>
                  </a:cubicBezTo>
                  <a:close/>
                  <a:moveTo>
                    <a:pt x="602796" y="343480"/>
                  </a:moveTo>
                  <a:cubicBezTo>
                    <a:pt x="604973" y="342761"/>
                    <a:pt x="606062" y="345277"/>
                    <a:pt x="604610" y="346355"/>
                  </a:cubicBezTo>
                  <a:cubicBezTo>
                    <a:pt x="597716" y="351387"/>
                    <a:pt x="590822" y="356779"/>
                    <a:pt x="582839" y="360733"/>
                  </a:cubicBezTo>
                  <a:cubicBezTo>
                    <a:pt x="581750" y="361452"/>
                    <a:pt x="581025" y="359654"/>
                    <a:pt x="582113" y="358936"/>
                  </a:cubicBezTo>
                  <a:cubicBezTo>
                    <a:pt x="589733" y="354622"/>
                    <a:pt x="595176" y="347793"/>
                    <a:pt x="602796" y="343480"/>
                  </a:cubicBezTo>
                  <a:close/>
                  <a:moveTo>
                    <a:pt x="89742" y="339797"/>
                  </a:moveTo>
                  <a:cubicBezTo>
                    <a:pt x="89742" y="337998"/>
                    <a:pt x="92236" y="337998"/>
                    <a:pt x="92236" y="339797"/>
                  </a:cubicBezTo>
                  <a:cubicBezTo>
                    <a:pt x="90454" y="359226"/>
                    <a:pt x="84396" y="378296"/>
                    <a:pt x="83683" y="397725"/>
                  </a:cubicBezTo>
                  <a:cubicBezTo>
                    <a:pt x="83327" y="417154"/>
                    <a:pt x="82614" y="436583"/>
                    <a:pt x="81902" y="455653"/>
                  </a:cubicBezTo>
                  <a:cubicBezTo>
                    <a:pt x="80833" y="493432"/>
                    <a:pt x="81545" y="531931"/>
                    <a:pt x="92236" y="568630"/>
                  </a:cubicBezTo>
                  <a:cubicBezTo>
                    <a:pt x="93305" y="571149"/>
                    <a:pt x="88673" y="572588"/>
                    <a:pt x="87960" y="569710"/>
                  </a:cubicBezTo>
                  <a:cubicBezTo>
                    <a:pt x="76912" y="532650"/>
                    <a:pt x="76200" y="493792"/>
                    <a:pt x="77269" y="455653"/>
                  </a:cubicBezTo>
                  <a:cubicBezTo>
                    <a:pt x="77982" y="434784"/>
                    <a:pt x="77269" y="413196"/>
                    <a:pt x="79763" y="392688"/>
                  </a:cubicBezTo>
                  <a:cubicBezTo>
                    <a:pt x="81902" y="375058"/>
                    <a:pt x="87247" y="357427"/>
                    <a:pt x="89742" y="339797"/>
                  </a:cubicBezTo>
                  <a:close/>
                  <a:moveTo>
                    <a:pt x="612709" y="319318"/>
                  </a:moveTo>
                  <a:cubicBezTo>
                    <a:pt x="614510" y="318948"/>
                    <a:pt x="615590" y="321906"/>
                    <a:pt x="613789" y="322645"/>
                  </a:cubicBezTo>
                  <a:cubicBezTo>
                    <a:pt x="602988" y="328930"/>
                    <a:pt x="593627" y="336324"/>
                    <a:pt x="584265" y="344457"/>
                  </a:cubicBezTo>
                  <a:cubicBezTo>
                    <a:pt x="582825" y="345566"/>
                    <a:pt x="581025" y="343718"/>
                    <a:pt x="582105" y="342609"/>
                  </a:cubicBezTo>
                  <a:cubicBezTo>
                    <a:pt x="591466" y="334475"/>
                    <a:pt x="601188" y="323754"/>
                    <a:pt x="612709" y="319318"/>
                  </a:cubicBezTo>
                  <a:close/>
                  <a:moveTo>
                    <a:pt x="770370" y="312086"/>
                  </a:moveTo>
                  <a:cubicBezTo>
                    <a:pt x="770370" y="311011"/>
                    <a:pt x="772174" y="311011"/>
                    <a:pt x="772174" y="312086"/>
                  </a:cubicBezTo>
                  <a:cubicBezTo>
                    <a:pt x="772896" y="335378"/>
                    <a:pt x="774339" y="359028"/>
                    <a:pt x="771453" y="382319"/>
                  </a:cubicBezTo>
                  <a:cubicBezTo>
                    <a:pt x="768927" y="403461"/>
                    <a:pt x="760268" y="423528"/>
                    <a:pt x="755577" y="444669"/>
                  </a:cubicBezTo>
                  <a:cubicBezTo>
                    <a:pt x="755217" y="447178"/>
                    <a:pt x="750887" y="446103"/>
                    <a:pt x="751609" y="443594"/>
                  </a:cubicBezTo>
                  <a:cubicBezTo>
                    <a:pt x="755938" y="419586"/>
                    <a:pt x="766402" y="397011"/>
                    <a:pt x="768927" y="373003"/>
                  </a:cubicBezTo>
                  <a:cubicBezTo>
                    <a:pt x="770370" y="352578"/>
                    <a:pt x="770010" y="332153"/>
                    <a:pt x="770370" y="312086"/>
                  </a:cubicBezTo>
                  <a:close/>
                  <a:moveTo>
                    <a:pt x="613507" y="302566"/>
                  </a:moveTo>
                  <a:cubicBezTo>
                    <a:pt x="615339" y="301486"/>
                    <a:pt x="617170" y="304365"/>
                    <a:pt x="614972" y="305444"/>
                  </a:cubicBezTo>
                  <a:cubicBezTo>
                    <a:pt x="604715" y="311921"/>
                    <a:pt x="595923" y="319477"/>
                    <a:pt x="586764" y="327034"/>
                  </a:cubicBezTo>
                  <a:cubicBezTo>
                    <a:pt x="585665" y="328113"/>
                    <a:pt x="584200" y="326674"/>
                    <a:pt x="585299" y="325594"/>
                  </a:cubicBezTo>
                  <a:cubicBezTo>
                    <a:pt x="594457" y="317678"/>
                    <a:pt x="602883" y="308323"/>
                    <a:pt x="613507" y="302566"/>
                  </a:cubicBezTo>
                  <a:close/>
                  <a:moveTo>
                    <a:pt x="420169" y="287270"/>
                  </a:moveTo>
                  <a:cubicBezTo>
                    <a:pt x="386386" y="291776"/>
                    <a:pt x="353566" y="315466"/>
                    <a:pt x="336785" y="343003"/>
                  </a:cubicBezTo>
                  <a:cubicBezTo>
                    <a:pt x="312604" y="380799"/>
                    <a:pt x="291672" y="426875"/>
                    <a:pt x="294198" y="472591"/>
                  </a:cubicBezTo>
                  <a:cubicBezTo>
                    <a:pt x="295281" y="493109"/>
                    <a:pt x="296725" y="521546"/>
                    <a:pt x="308634" y="539184"/>
                  </a:cubicBezTo>
                  <a:cubicBezTo>
                    <a:pt x="319822" y="556103"/>
                    <a:pt x="340033" y="569421"/>
                    <a:pt x="358799" y="576981"/>
                  </a:cubicBezTo>
                  <a:cubicBezTo>
                    <a:pt x="385506" y="587420"/>
                    <a:pt x="410047" y="586700"/>
                    <a:pt x="429897" y="563662"/>
                  </a:cubicBezTo>
                  <a:cubicBezTo>
                    <a:pt x="442889" y="548543"/>
                    <a:pt x="454077" y="530905"/>
                    <a:pt x="463821" y="513627"/>
                  </a:cubicBezTo>
                  <a:cubicBezTo>
                    <a:pt x="483671" y="477270"/>
                    <a:pt x="495580" y="436234"/>
                    <a:pt x="499189" y="394838"/>
                  </a:cubicBezTo>
                  <a:cubicBezTo>
                    <a:pt x="498828" y="374320"/>
                    <a:pt x="498467" y="353802"/>
                    <a:pt x="496663" y="333284"/>
                  </a:cubicBezTo>
                  <a:cubicBezTo>
                    <a:pt x="494498" y="326805"/>
                    <a:pt x="491249" y="321045"/>
                    <a:pt x="486558" y="315646"/>
                  </a:cubicBezTo>
                  <a:cubicBezTo>
                    <a:pt x="477896" y="305567"/>
                    <a:pt x="466708" y="295848"/>
                    <a:pt x="454438" y="289728"/>
                  </a:cubicBezTo>
                  <a:cubicBezTo>
                    <a:pt x="454077" y="289728"/>
                    <a:pt x="454077" y="289728"/>
                    <a:pt x="453716" y="289728"/>
                  </a:cubicBezTo>
                  <a:cubicBezTo>
                    <a:pt x="442799" y="286399"/>
                    <a:pt x="431430" y="285769"/>
                    <a:pt x="420169" y="287270"/>
                  </a:cubicBezTo>
                  <a:close/>
                  <a:moveTo>
                    <a:pt x="624736" y="278753"/>
                  </a:moveTo>
                  <a:cubicBezTo>
                    <a:pt x="626515" y="277673"/>
                    <a:pt x="628294" y="280193"/>
                    <a:pt x="626871" y="281274"/>
                  </a:cubicBezTo>
                  <a:cubicBezTo>
                    <a:pt x="614061" y="290995"/>
                    <a:pt x="601963" y="301076"/>
                    <a:pt x="589865" y="311518"/>
                  </a:cubicBezTo>
                  <a:cubicBezTo>
                    <a:pt x="588798" y="312238"/>
                    <a:pt x="587375" y="310798"/>
                    <a:pt x="588442" y="309718"/>
                  </a:cubicBezTo>
                  <a:cubicBezTo>
                    <a:pt x="599473" y="299636"/>
                    <a:pt x="610859" y="285234"/>
                    <a:pt x="624736" y="278753"/>
                  </a:cubicBezTo>
                  <a:close/>
                  <a:moveTo>
                    <a:pt x="437114" y="266780"/>
                  </a:moveTo>
                  <a:cubicBezTo>
                    <a:pt x="456783" y="267410"/>
                    <a:pt x="476092" y="273890"/>
                    <a:pt x="494858" y="287568"/>
                  </a:cubicBezTo>
                  <a:cubicBezTo>
                    <a:pt x="517595" y="304127"/>
                    <a:pt x="520843" y="332924"/>
                    <a:pt x="520121" y="361361"/>
                  </a:cubicBezTo>
                  <a:cubicBezTo>
                    <a:pt x="521926" y="386919"/>
                    <a:pt x="517595" y="414276"/>
                    <a:pt x="512903" y="437314"/>
                  </a:cubicBezTo>
                  <a:cubicBezTo>
                    <a:pt x="503881" y="481590"/>
                    <a:pt x="484392" y="522266"/>
                    <a:pt x="456603" y="558622"/>
                  </a:cubicBezTo>
                  <a:cubicBezTo>
                    <a:pt x="445054" y="573381"/>
                    <a:pt x="431701" y="589580"/>
                    <a:pt x="413295" y="596419"/>
                  </a:cubicBezTo>
                  <a:cubicBezTo>
                    <a:pt x="393807" y="604338"/>
                    <a:pt x="373235" y="602178"/>
                    <a:pt x="353747" y="594979"/>
                  </a:cubicBezTo>
                  <a:cubicBezTo>
                    <a:pt x="334980" y="587780"/>
                    <a:pt x="316574" y="578061"/>
                    <a:pt x="302499" y="563302"/>
                  </a:cubicBezTo>
                  <a:cubicBezTo>
                    <a:pt x="288424" y="548183"/>
                    <a:pt x="281928" y="530545"/>
                    <a:pt x="278319" y="510387"/>
                  </a:cubicBezTo>
                  <a:cubicBezTo>
                    <a:pt x="274349" y="487709"/>
                    <a:pt x="271462" y="462872"/>
                    <a:pt x="275071" y="440194"/>
                  </a:cubicBezTo>
                  <a:cubicBezTo>
                    <a:pt x="279041" y="417516"/>
                    <a:pt x="287702" y="396638"/>
                    <a:pt x="297086" y="376120"/>
                  </a:cubicBezTo>
                  <a:cubicBezTo>
                    <a:pt x="315131" y="336164"/>
                    <a:pt x="336424" y="300167"/>
                    <a:pt x="377205" y="281089"/>
                  </a:cubicBezTo>
                  <a:cubicBezTo>
                    <a:pt x="397416" y="271370"/>
                    <a:pt x="417445" y="266150"/>
                    <a:pt x="437114" y="266780"/>
                  </a:cubicBezTo>
                  <a:close/>
                  <a:moveTo>
                    <a:pt x="446909" y="257864"/>
                  </a:moveTo>
                  <a:cubicBezTo>
                    <a:pt x="462092" y="259922"/>
                    <a:pt x="477011" y="265009"/>
                    <a:pt x="490823" y="273488"/>
                  </a:cubicBezTo>
                  <a:cubicBezTo>
                    <a:pt x="493351" y="274916"/>
                    <a:pt x="490823" y="279200"/>
                    <a:pt x="488295" y="277415"/>
                  </a:cubicBezTo>
                  <a:cubicBezTo>
                    <a:pt x="433046" y="243143"/>
                    <a:pt x="366964" y="266348"/>
                    <a:pt x="327964" y="312758"/>
                  </a:cubicBezTo>
                  <a:cubicBezTo>
                    <a:pt x="326881" y="313829"/>
                    <a:pt x="325437" y="312401"/>
                    <a:pt x="325798" y="311330"/>
                  </a:cubicBezTo>
                  <a:cubicBezTo>
                    <a:pt x="353423" y="272774"/>
                    <a:pt x="401359" y="251689"/>
                    <a:pt x="446909" y="257864"/>
                  </a:cubicBezTo>
                  <a:close/>
                  <a:moveTo>
                    <a:pt x="635752" y="250191"/>
                  </a:moveTo>
                  <a:cubicBezTo>
                    <a:pt x="637939" y="249098"/>
                    <a:pt x="639397" y="252377"/>
                    <a:pt x="637575" y="253470"/>
                  </a:cubicBezTo>
                  <a:cubicBezTo>
                    <a:pt x="621171" y="264765"/>
                    <a:pt x="606954" y="277881"/>
                    <a:pt x="593466" y="292091"/>
                  </a:cubicBezTo>
                  <a:cubicBezTo>
                    <a:pt x="592372" y="293184"/>
                    <a:pt x="590550" y="291362"/>
                    <a:pt x="591643" y="290269"/>
                  </a:cubicBezTo>
                  <a:cubicBezTo>
                    <a:pt x="605131" y="276060"/>
                    <a:pt x="619348" y="261121"/>
                    <a:pt x="635752" y="250191"/>
                  </a:cubicBezTo>
                  <a:close/>
                  <a:moveTo>
                    <a:pt x="442566" y="246315"/>
                  </a:moveTo>
                  <a:cubicBezTo>
                    <a:pt x="453457" y="247323"/>
                    <a:pt x="464240" y="250411"/>
                    <a:pt x="474595" y="256140"/>
                  </a:cubicBezTo>
                  <a:cubicBezTo>
                    <a:pt x="477477" y="257573"/>
                    <a:pt x="474955" y="261512"/>
                    <a:pt x="472074" y="259721"/>
                  </a:cubicBezTo>
                  <a:cubicBezTo>
                    <a:pt x="432093" y="238594"/>
                    <a:pt x="385989" y="256140"/>
                    <a:pt x="351411" y="279774"/>
                  </a:cubicBezTo>
                  <a:cubicBezTo>
                    <a:pt x="350330" y="280490"/>
                    <a:pt x="349250" y="279058"/>
                    <a:pt x="350330" y="278341"/>
                  </a:cubicBezTo>
                  <a:cubicBezTo>
                    <a:pt x="376264" y="259005"/>
                    <a:pt x="409896" y="243294"/>
                    <a:pt x="442566" y="246315"/>
                  </a:cubicBezTo>
                  <a:close/>
                  <a:moveTo>
                    <a:pt x="410332" y="240078"/>
                  </a:moveTo>
                  <a:cubicBezTo>
                    <a:pt x="422153" y="237192"/>
                    <a:pt x="434421" y="236831"/>
                    <a:pt x="444809" y="240439"/>
                  </a:cubicBezTo>
                  <a:cubicBezTo>
                    <a:pt x="447317" y="241522"/>
                    <a:pt x="446242" y="245490"/>
                    <a:pt x="443734" y="244408"/>
                  </a:cubicBezTo>
                  <a:cubicBezTo>
                    <a:pt x="423317" y="238274"/>
                    <a:pt x="397168" y="244408"/>
                    <a:pt x="379616" y="256314"/>
                  </a:cubicBezTo>
                  <a:cubicBezTo>
                    <a:pt x="378899" y="256675"/>
                    <a:pt x="377825" y="255232"/>
                    <a:pt x="378541" y="254871"/>
                  </a:cubicBezTo>
                  <a:cubicBezTo>
                    <a:pt x="387138" y="248377"/>
                    <a:pt x="398511" y="242965"/>
                    <a:pt x="410332" y="240078"/>
                  </a:cubicBezTo>
                  <a:close/>
                  <a:moveTo>
                    <a:pt x="638631" y="232728"/>
                  </a:moveTo>
                  <a:cubicBezTo>
                    <a:pt x="640066" y="231636"/>
                    <a:pt x="642578" y="233821"/>
                    <a:pt x="641143" y="235641"/>
                  </a:cubicBezTo>
                  <a:cubicBezTo>
                    <a:pt x="626790" y="249477"/>
                    <a:pt x="608491" y="258580"/>
                    <a:pt x="592703" y="270231"/>
                  </a:cubicBezTo>
                  <a:cubicBezTo>
                    <a:pt x="591626" y="270959"/>
                    <a:pt x="590550" y="269138"/>
                    <a:pt x="591626" y="268410"/>
                  </a:cubicBezTo>
                  <a:cubicBezTo>
                    <a:pt x="607414" y="256759"/>
                    <a:pt x="623561" y="245836"/>
                    <a:pt x="638631" y="232728"/>
                  </a:cubicBezTo>
                  <a:close/>
                  <a:moveTo>
                    <a:pt x="611174" y="189183"/>
                  </a:moveTo>
                  <a:cubicBezTo>
                    <a:pt x="627216" y="189183"/>
                    <a:pt x="643167" y="190138"/>
                    <a:pt x="658761" y="193089"/>
                  </a:cubicBezTo>
                  <a:cubicBezTo>
                    <a:pt x="661628" y="193437"/>
                    <a:pt x="660194" y="197951"/>
                    <a:pt x="657327" y="197256"/>
                  </a:cubicBezTo>
                  <a:cubicBezTo>
                    <a:pt x="626140" y="192048"/>
                    <a:pt x="594954" y="194478"/>
                    <a:pt x="563050" y="193089"/>
                  </a:cubicBezTo>
                  <a:cubicBezTo>
                    <a:pt x="561975" y="193089"/>
                    <a:pt x="561975" y="191006"/>
                    <a:pt x="563050" y="191006"/>
                  </a:cubicBezTo>
                  <a:cubicBezTo>
                    <a:pt x="579002" y="190138"/>
                    <a:pt x="595133" y="189183"/>
                    <a:pt x="611174" y="189183"/>
                  </a:cubicBezTo>
                  <a:close/>
                  <a:moveTo>
                    <a:pt x="656813" y="183151"/>
                  </a:moveTo>
                  <a:cubicBezTo>
                    <a:pt x="660041" y="183812"/>
                    <a:pt x="660041" y="188442"/>
                    <a:pt x="656813" y="188112"/>
                  </a:cubicBezTo>
                  <a:cubicBezTo>
                    <a:pt x="633496" y="185135"/>
                    <a:pt x="610179" y="186458"/>
                    <a:pt x="586863" y="185135"/>
                  </a:cubicBezTo>
                  <a:cubicBezTo>
                    <a:pt x="585787" y="185135"/>
                    <a:pt x="585787" y="183812"/>
                    <a:pt x="586863" y="183812"/>
                  </a:cubicBezTo>
                  <a:cubicBezTo>
                    <a:pt x="610179" y="182159"/>
                    <a:pt x="633855" y="180836"/>
                    <a:pt x="656813" y="183151"/>
                  </a:cubicBezTo>
                  <a:close/>
                  <a:moveTo>
                    <a:pt x="420899" y="164785"/>
                  </a:moveTo>
                  <a:cubicBezTo>
                    <a:pt x="434082" y="166491"/>
                    <a:pt x="447276" y="170194"/>
                    <a:pt x="460313" y="176172"/>
                  </a:cubicBezTo>
                  <a:cubicBezTo>
                    <a:pt x="463190" y="177599"/>
                    <a:pt x="460673" y="181525"/>
                    <a:pt x="458155" y="180097"/>
                  </a:cubicBezTo>
                  <a:cubicBezTo>
                    <a:pt x="431182" y="167964"/>
                    <a:pt x="402051" y="163681"/>
                    <a:pt x="373280" y="170462"/>
                  </a:cubicBezTo>
                  <a:cubicBezTo>
                    <a:pt x="349903" y="176172"/>
                    <a:pt x="329404" y="186521"/>
                    <a:pt x="308185" y="197227"/>
                  </a:cubicBezTo>
                  <a:cubicBezTo>
                    <a:pt x="307106" y="197941"/>
                    <a:pt x="306387" y="196157"/>
                    <a:pt x="307106" y="195800"/>
                  </a:cubicBezTo>
                  <a:cubicBezTo>
                    <a:pt x="341901" y="172514"/>
                    <a:pt x="381350" y="159666"/>
                    <a:pt x="420899" y="164785"/>
                  </a:cubicBezTo>
                  <a:close/>
                  <a:moveTo>
                    <a:pt x="256931" y="85424"/>
                  </a:moveTo>
                  <a:cubicBezTo>
                    <a:pt x="259434" y="83998"/>
                    <a:pt x="261579" y="87564"/>
                    <a:pt x="259076" y="88991"/>
                  </a:cubicBezTo>
                  <a:cubicBezTo>
                    <a:pt x="233333" y="101829"/>
                    <a:pt x="206875" y="112171"/>
                    <a:pt x="185422" y="131785"/>
                  </a:cubicBezTo>
                  <a:cubicBezTo>
                    <a:pt x="183992" y="132854"/>
                    <a:pt x="182562" y="131071"/>
                    <a:pt x="183634" y="130001"/>
                  </a:cubicBezTo>
                  <a:cubicBezTo>
                    <a:pt x="204372" y="109318"/>
                    <a:pt x="231188" y="97906"/>
                    <a:pt x="256931" y="85424"/>
                  </a:cubicBezTo>
                  <a:close/>
                  <a:moveTo>
                    <a:pt x="289728" y="59319"/>
                  </a:moveTo>
                  <a:cubicBezTo>
                    <a:pt x="292247" y="58598"/>
                    <a:pt x="293327" y="62924"/>
                    <a:pt x="290808" y="63645"/>
                  </a:cubicBezTo>
                  <a:cubicBezTo>
                    <a:pt x="261297" y="69413"/>
                    <a:pt x="236465" y="87439"/>
                    <a:pt x="210553" y="101499"/>
                  </a:cubicBezTo>
                  <a:cubicBezTo>
                    <a:pt x="189320" y="113035"/>
                    <a:pt x="165927" y="125292"/>
                    <a:pt x="153691" y="146923"/>
                  </a:cubicBezTo>
                  <a:cubicBezTo>
                    <a:pt x="152971" y="148726"/>
                    <a:pt x="150812" y="147283"/>
                    <a:pt x="151532" y="145841"/>
                  </a:cubicBezTo>
                  <a:cubicBezTo>
                    <a:pt x="163048" y="123129"/>
                    <a:pt x="187160" y="110151"/>
                    <a:pt x="208754" y="98254"/>
                  </a:cubicBezTo>
                  <a:cubicBezTo>
                    <a:pt x="235025" y="83834"/>
                    <a:pt x="259857" y="65448"/>
                    <a:pt x="289728" y="59319"/>
                  </a:cubicBezTo>
                  <a:close/>
                  <a:moveTo>
                    <a:pt x="717760" y="55783"/>
                  </a:moveTo>
                  <a:cubicBezTo>
                    <a:pt x="727108" y="59738"/>
                    <a:pt x="733220" y="66569"/>
                    <a:pt x="740770" y="73400"/>
                  </a:cubicBezTo>
                  <a:cubicBezTo>
                    <a:pt x="751197" y="83108"/>
                    <a:pt x="762702" y="91737"/>
                    <a:pt x="773848" y="101085"/>
                  </a:cubicBezTo>
                  <a:cubicBezTo>
                    <a:pt x="792184" y="115826"/>
                    <a:pt x="803690" y="134522"/>
                    <a:pt x="816993" y="153577"/>
                  </a:cubicBezTo>
                  <a:cubicBezTo>
                    <a:pt x="818790" y="156094"/>
                    <a:pt x="814836" y="158251"/>
                    <a:pt x="813397" y="155735"/>
                  </a:cubicBezTo>
                  <a:cubicBezTo>
                    <a:pt x="800094" y="137039"/>
                    <a:pt x="788949" y="118343"/>
                    <a:pt x="770972" y="103961"/>
                  </a:cubicBezTo>
                  <a:cubicBezTo>
                    <a:pt x="760905" y="95692"/>
                    <a:pt x="750478" y="87782"/>
                    <a:pt x="741130" y="78434"/>
                  </a:cubicBezTo>
                  <a:cubicBezTo>
                    <a:pt x="733579" y="70524"/>
                    <a:pt x="726748" y="61895"/>
                    <a:pt x="716681" y="57580"/>
                  </a:cubicBezTo>
                  <a:cubicBezTo>
                    <a:pt x="715962" y="57221"/>
                    <a:pt x="716322" y="55423"/>
                    <a:pt x="717760" y="55783"/>
                  </a:cubicBezTo>
                  <a:close/>
                  <a:moveTo>
                    <a:pt x="315989" y="43803"/>
                  </a:moveTo>
                  <a:cubicBezTo>
                    <a:pt x="318512" y="42723"/>
                    <a:pt x="320314" y="46683"/>
                    <a:pt x="317792" y="47763"/>
                  </a:cubicBezTo>
                  <a:cubicBezTo>
                    <a:pt x="301213" y="55323"/>
                    <a:pt x="282832" y="58203"/>
                    <a:pt x="265893" y="64324"/>
                  </a:cubicBezTo>
                  <a:cubicBezTo>
                    <a:pt x="246792" y="71164"/>
                    <a:pt x="228411" y="79084"/>
                    <a:pt x="211472" y="89524"/>
                  </a:cubicBezTo>
                  <a:cubicBezTo>
                    <a:pt x="177233" y="109325"/>
                    <a:pt x="137949" y="134885"/>
                    <a:pt x="122452" y="173406"/>
                  </a:cubicBezTo>
                  <a:cubicBezTo>
                    <a:pt x="122091" y="174126"/>
                    <a:pt x="120650" y="173766"/>
                    <a:pt x="121010" y="172686"/>
                  </a:cubicBezTo>
                  <a:cubicBezTo>
                    <a:pt x="133985" y="136325"/>
                    <a:pt x="169304" y="110405"/>
                    <a:pt x="201020" y="90964"/>
                  </a:cubicBezTo>
                  <a:cubicBezTo>
                    <a:pt x="218680" y="80164"/>
                    <a:pt x="236700" y="70804"/>
                    <a:pt x="255802" y="63604"/>
                  </a:cubicBezTo>
                  <a:cubicBezTo>
                    <a:pt x="275624" y="55683"/>
                    <a:pt x="296528" y="51363"/>
                    <a:pt x="315989" y="43803"/>
                  </a:cubicBezTo>
                  <a:close/>
                  <a:moveTo>
                    <a:pt x="661845" y="38685"/>
                  </a:moveTo>
                  <a:cubicBezTo>
                    <a:pt x="699793" y="48815"/>
                    <a:pt x="729790" y="74865"/>
                    <a:pt x="757980" y="100915"/>
                  </a:cubicBezTo>
                  <a:cubicBezTo>
                    <a:pt x="772798" y="114663"/>
                    <a:pt x="784725" y="129497"/>
                    <a:pt x="796290" y="146140"/>
                  </a:cubicBezTo>
                  <a:cubicBezTo>
                    <a:pt x="806409" y="160612"/>
                    <a:pt x="820865" y="172552"/>
                    <a:pt x="828816" y="188471"/>
                  </a:cubicBezTo>
                  <a:cubicBezTo>
                    <a:pt x="829901" y="191003"/>
                    <a:pt x="826287" y="193174"/>
                    <a:pt x="825202" y="190642"/>
                  </a:cubicBezTo>
                  <a:cubicBezTo>
                    <a:pt x="816528" y="175084"/>
                    <a:pt x="802795" y="163145"/>
                    <a:pt x="792314" y="148311"/>
                  </a:cubicBezTo>
                  <a:cubicBezTo>
                    <a:pt x="781110" y="132030"/>
                    <a:pt x="769184" y="117558"/>
                    <a:pt x="754728" y="104171"/>
                  </a:cubicBezTo>
                  <a:cubicBezTo>
                    <a:pt x="726899" y="77759"/>
                    <a:pt x="698348" y="52795"/>
                    <a:pt x="661484" y="39770"/>
                  </a:cubicBezTo>
                  <a:cubicBezTo>
                    <a:pt x="660400" y="39770"/>
                    <a:pt x="660761" y="37961"/>
                    <a:pt x="661845" y="38685"/>
                  </a:cubicBezTo>
                  <a:close/>
                  <a:moveTo>
                    <a:pt x="414917" y="21675"/>
                  </a:moveTo>
                  <a:cubicBezTo>
                    <a:pt x="364537" y="23836"/>
                    <a:pt x="318475" y="34637"/>
                    <a:pt x="271333" y="52639"/>
                  </a:cubicBezTo>
                  <a:cubicBezTo>
                    <a:pt x="228150" y="69561"/>
                    <a:pt x="184607" y="90083"/>
                    <a:pt x="150061" y="122126"/>
                  </a:cubicBezTo>
                  <a:cubicBezTo>
                    <a:pt x="114075" y="155610"/>
                    <a:pt x="94283" y="195934"/>
                    <a:pt x="77369" y="241659"/>
                  </a:cubicBezTo>
                  <a:cubicBezTo>
                    <a:pt x="61536" y="285224"/>
                    <a:pt x="42463" y="328068"/>
                    <a:pt x="32387" y="373793"/>
                  </a:cubicBezTo>
                  <a:cubicBezTo>
                    <a:pt x="22311" y="422038"/>
                    <a:pt x="17993" y="472804"/>
                    <a:pt x="26989" y="521409"/>
                  </a:cubicBezTo>
                  <a:cubicBezTo>
                    <a:pt x="34906" y="564973"/>
                    <a:pt x="52179" y="607098"/>
                    <a:pt x="72331" y="646702"/>
                  </a:cubicBezTo>
                  <a:cubicBezTo>
                    <a:pt x="91404" y="684506"/>
                    <a:pt x="113715" y="721230"/>
                    <a:pt x="143943" y="751113"/>
                  </a:cubicBezTo>
                  <a:cubicBezTo>
                    <a:pt x="176690" y="783157"/>
                    <a:pt x="218434" y="804759"/>
                    <a:pt x="260897" y="822761"/>
                  </a:cubicBezTo>
                  <a:cubicBezTo>
                    <a:pt x="307319" y="842203"/>
                    <a:pt x="357340" y="854084"/>
                    <a:pt x="407720" y="858765"/>
                  </a:cubicBezTo>
                  <a:cubicBezTo>
                    <a:pt x="494446" y="866326"/>
                    <a:pt x="583691" y="856965"/>
                    <a:pt x="665379" y="825641"/>
                  </a:cubicBezTo>
                  <a:cubicBezTo>
                    <a:pt x="721517" y="804309"/>
                    <a:pt x="781299" y="770218"/>
                    <a:pt x="822407" y="722608"/>
                  </a:cubicBezTo>
                  <a:lnTo>
                    <a:pt x="840314" y="695192"/>
                  </a:lnTo>
                  <a:lnTo>
                    <a:pt x="836978" y="693985"/>
                  </a:lnTo>
                  <a:cubicBezTo>
                    <a:pt x="838444" y="687055"/>
                    <a:pt x="841741" y="680855"/>
                    <a:pt x="841375" y="673561"/>
                  </a:cubicBezTo>
                  <a:cubicBezTo>
                    <a:pt x="841375" y="671373"/>
                    <a:pt x="844672" y="671373"/>
                    <a:pt x="845038" y="673561"/>
                  </a:cubicBezTo>
                  <a:lnTo>
                    <a:pt x="841345" y="693612"/>
                  </a:lnTo>
                  <a:lnTo>
                    <a:pt x="856464" y="670465"/>
                  </a:lnTo>
                  <a:cubicBezTo>
                    <a:pt x="832713" y="661464"/>
                    <a:pt x="806444" y="665424"/>
                    <a:pt x="781254" y="666144"/>
                  </a:cubicBezTo>
                  <a:cubicBezTo>
                    <a:pt x="780534" y="667224"/>
                    <a:pt x="780174" y="668304"/>
                    <a:pt x="779095" y="669385"/>
                  </a:cubicBezTo>
                  <a:cubicBezTo>
                    <a:pt x="763980" y="688467"/>
                    <a:pt x="739870" y="702868"/>
                    <a:pt x="720437" y="716910"/>
                  </a:cubicBezTo>
                  <a:cubicBezTo>
                    <a:pt x="699206" y="732031"/>
                    <a:pt x="678334" y="743552"/>
                    <a:pt x="654223" y="752193"/>
                  </a:cubicBezTo>
                  <a:cubicBezTo>
                    <a:pt x="607442" y="769115"/>
                    <a:pt x="565698" y="791438"/>
                    <a:pt x="515318" y="797198"/>
                  </a:cubicBezTo>
                  <a:cubicBezTo>
                    <a:pt x="420675" y="807279"/>
                    <a:pt x="325312" y="794678"/>
                    <a:pt x="242905" y="744993"/>
                  </a:cubicBezTo>
                  <a:cubicBezTo>
                    <a:pt x="205479" y="722670"/>
                    <a:pt x="170933" y="695667"/>
                    <a:pt x="145743" y="659664"/>
                  </a:cubicBezTo>
                  <a:cubicBezTo>
                    <a:pt x="120912" y="624740"/>
                    <a:pt x="103999" y="583695"/>
                    <a:pt x="97522" y="541211"/>
                  </a:cubicBezTo>
                  <a:cubicBezTo>
                    <a:pt x="83487" y="454082"/>
                    <a:pt x="86366" y="355431"/>
                    <a:pt x="129189" y="275863"/>
                  </a:cubicBezTo>
                  <a:cubicBezTo>
                    <a:pt x="140345" y="255340"/>
                    <a:pt x="148621" y="232658"/>
                    <a:pt x="164095" y="214656"/>
                  </a:cubicBezTo>
                  <a:cubicBezTo>
                    <a:pt x="178850" y="196654"/>
                    <a:pt x="196123" y="180812"/>
                    <a:pt x="214476" y="166051"/>
                  </a:cubicBezTo>
                  <a:cubicBezTo>
                    <a:pt x="250102" y="137608"/>
                    <a:pt x="287887" y="109525"/>
                    <a:pt x="331430" y="94763"/>
                  </a:cubicBezTo>
                  <a:cubicBezTo>
                    <a:pt x="376412" y="79642"/>
                    <a:pt x="426433" y="81802"/>
                    <a:pt x="472854" y="85042"/>
                  </a:cubicBezTo>
                  <a:cubicBezTo>
                    <a:pt x="518556" y="87923"/>
                    <a:pt x="567857" y="91883"/>
                    <a:pt x="610320" y="110245"/>
                  </a:cubicBezTo>
                  <a:cubicBezTo>
                    <a:pt x="649185" y="127167"/>
                    <a:pt x="690929" y="150569"/>
                    <a:pt x="717559" y="184413"/>
                  </a:cubicBezTo>
                  <a:cubicBezTo>
                    <a:pt x="742389" y="216456"/>
                    <a:pt x="757503" y="254620"/>
                    <a:pt x="762541" y="294585"/>
                  </a:cubicBezTo>
                  <a:cubicBezTo>
                    <a:pt x="767939" y="338149"/>
                    <a:pt x="765420" y="383154"/>
                    <a:pt x="753185" y="425639"/>
                  </a:cubicBezTo>
                  <a:cubicBezTo>
                    <a:pt x="740590" y="467043"/>
                    <a:pt x="722237" y="510968"/>
                    <a:pt x="693808" y="544451"/>
                  </a:cubicBezTo>
                  <a:cubicBezTo>
                    <a:pt x="674735" y="567134"/>
                    <a:pt x="638389" y="597737"/>
                    <a:pt x="605642" y="590176"/>
                  </a:cubicBezTo>
                  <a:cubicBezTo>
                    <a:pt x="568577" y="581895"/>
                    <a:pt x="580452" y="540491"/>
                    <a:pt x="584411" y="513848"/>
                  </a:cubicBezTo>
                  <a:cubicBezTo>
                    <a:pt x="592327" y="462723"/>
                    <a:pt x="601324" y="411237"/>
                    <a:pt x="612120" y="360472"/>
                  </a:cubicBezTo>
                  <a:cubicBezTo>
                    <a:pt x="622556" y="312947"/>
                    <a:pt x="640908" y="267582"/>
                    <a:pt x="651344" y="220057"/>
                  </a:cubicBezTo>
                  <a:cubicBezTo>
                    <a:pt x="630473" y="217536"/>
                    <a:pt x="610680" y="218256"/>
                    <a:pt x="589808" y="217896"/>
                  </a:cubicBezTo>
                  <a:cubicBezTo>
                    <a:pt x="575054" y="217536"/>
                    <a:pt x="559940" y="216816"/>
                    <a:pt x="546625" y="211416"/>
                  </a:cubicBezTo>
                  <a:cubicBezTo>
                    <a:pt x="543387" y="226537"/>
                    <a:pt x="539428" y="241299"/>
                    <a:pt x="538709" y="256781"/>
                  </a:cubicBezTo>
                  <a:cubicBezTo>
                    <a:pt x="538349" y="263261"/>
                    <a:pt x="529352" y="263261"/>
                    <a:pt x="528273" y="257501"/>
                  </a:cubicBezTo>
                  <a:cubicBezTo>
                    <a:pt x="527193" y="257141"/>
                    <a:pt x="526473" y="256421"/>
                    <a:pt x="525394" y="255340"/>
                  </a:cubicBezTo>
                  <a:cubicBezTo>
                    <a:pt x="504162" y="225817"/>
                    <a:pt x="471775" y="204215"/>
                    <a:pt x="435789" y="197734"/>
                  </a:cubicBezTo>
                  <a:cubicBezTo>
                    <a:pt x="397644" y="190534"/>
                    <a:pt x="362738" y="198454"/>
                    <a:pt x="328551" y="215376"/>
                  </a:cubicBezTo>
                  <a:cubicBezTo>
                    <a:pt x="294724" y="232298"/>
                    <a:pt x="261257" y="254980"/>
                    <a:pt x="241465" y="288464"/>
                  </a:cubicBezTo>
                  <a:cubicBezTo>
                    <a:pt x="221313" y="322668"/>
                    <a:pt x="209438" y="363712"/>
                    <a:pt x="202240" y="402956"/>
                  </a:cubicBezTo>
                  <a:cubicBezTo>
                    <a:pt x="188206" y="476764"/>
                    <a:pt x="178490" y="582255"/>
                    <a:pt x="243624" y="635901"/>
                  </a:cubicBezTo>
                  <a:cubicBezTo>
                    <a:pt x="275652" y="661824"/>
                    <a:pt x="317035" y="676945"/>
                    <a:pt x="358419" y="674065"/>
                  </a:cubicBezTo>
                  <a:cubicBezTo>
                    <a:pt x="400163" y="671545"/>
                    <a:pt x="435429" y="638421"/>
                    <a:pt x="465297" y="611778"/>
                  </a:cubicBezTo>
                  <a:cubicBezTo>
                    <a:pt x="476093" y="602417"/>
                    <a:pt x="491927" y="618259"/>
                    <a:pt x="480771" y="627980"/>
                  </a:cubicBezTo>
                  <a:cubicBezTo>
                    <a:pt x="480052" y="628700"/>
                    <a:pt x="479692" y="629060"/>
                    <a:pt x="478972" y="629780"/>
                  </a:cubicBezTo>
                  <a:cubicBezTo>
                    <a:pt x="519996" y="718350"/>
                    <a:pt x="649545" y="645982"/>
                    <a:pt x="705323" y="605658"/>
                  </a:cubicBezTo>
                  <a:cubicBezTo>
                    <a:pt x="731593" y="586576"/>
                    <a:pt x="758223" y="564613"/>
                    <a:pt x="776935" y="538331"/>
                  </a:cubicBezTo>
                  <a:cubicBezTo>
                    <a:pt x="801766" y="504487"/>
                    <a:pt x="807523" y="467403"/>
                    <a:pt x="815080" y="427079"/>
                  </a:cubicBezTo>
                  <a:cubicBezTo>
                    <a:pt x="822278" y="389275"/>
                    <a:pt x="831274" y="350751"/>
                    <a:pt x="829835" y="311866"/>
                  </a:cubicBezTo>
                  <a:cubicBezTo>
                    <a:pt x="828035" y="269382"/>
                    <a:pt x="810762" y="235898"/>
                    <a:pt x="789530" y="200255"/>
                  </a:cubicBezTo>
                  <a:cubicBezTo>
                    <a:pt x="763980" y="157050"/>
                    <a:pt x="736631" y="118886"/>
                    <a:pt x="693448" y="91883"/>
                  </a:cubicBezTo>
                  <a:cubicBezTo>
                    <a:pt x="653504" y="66680"/>
                    <a:pt x="608521" y="47598"/>
                    <a:pt x="562819" y="34637"/>
                  </a:cubicBezTo>
                  <a:cubicBezTo>
                    <a:pt x="514598" y="21315"/>
                    <a:pt x="464578" y="19875"/>
                    <a:pt x="414917" y="21675"/>
                  </a:cubicBezTo>
                  <a:close/>
                  <a:moveTo>
                    <a:pt x="469661" y="253"/>
                  </a:moveTo>
                  <a:cubicBezTo>
                    <a:pt x="493906" y="973"/>
                    <a:pt x="518017" y="3314"/>
                    <a:pt x="541228" y="8354"/>
                  </a:cubicBezTo>
                  <a:cubicBezTo>
                    <a:pt x="586210" y="17715"/>
                    <a:pt x="630473" y="34637"/>
                    <a:pt x="671137" y="55519"/>
                  </a:cubicBezTo>
                  <a:cubicBezTo>
                    <a:pt x="709641" y="75321"/>
                    <a:pt x="745987" y="100524"/>
                    <a:pt x="771537" y="135808"/>
                  </a:cubicBezTo>
                  <a:cubicBezTo>
                    <a:pt x="786651" y="156330"/>
                    <a:pt x="800686" y="177932"/>
                    <a:pt x="813281" y="200615"/>
                  </a:cubicBezTo>
                  <a:cubicBezTo>
                    <a:pt x="824077" y="219697"/>
                    <a:pt x="836312" y="239139"/>
                    <a:pt x="842070" y="260381"/>
                  </a:cubicBezTo>
                  <a:cubicBezTo>
                    <a:pt x="854665" y="304306"/>
                    <a:pt x="849987" y="349670"/>
                    <a:pt x="842070" y="393955"/>
                  </a:cubicBezTo>
                  <a:cubicBezTo>
                    <a:pt x="833793" y="438600"/>
                    <a:pt x="830554" y="490445"/>
                    <a:pt x="806804" y="530410"/>
                  </a:cubicBezTo>
                  <a:cubicBezTo>
                    <a:pt x="785932" y="564973"/>
                    <a:pt x="756063" y="592336"/>
                    <a:pt x="724036" y="616099"/>
                  </a:cubicBezTo>
                  <a:cubicBezTo>
                    <a:pt x="667898" y="658943"/>
                    <a:pt x="496965" y="747513"/>
                    <a:pt x="469975" y="637701"/>
                  </a:cubicBezTo>
                  <a:cubicBezTo>
                    <a:pt x="456661" y="648862"/>
                    <a:pt x="443346" y="659664"/>
                    <a:pt x="428952" y="669025"/>
                  </a:cubicBezTo>
                  <a:cubicBezTo>
                    <a:pt x="409519" y="681266"/>
                    <a:pt x="392966" y="693147"/>
                    <a:pt x="369935" y="695667"/>
                  </a:cubicBezTo>
                  <a:cubicBezTo>
                    <a:pt x="347983" y="697828"/>
                    <a:pt x="324592" y="697468"/>
                    <a:pt x="303361" y="690987"/>
                  </a:cubicBezTo>
                  <a:cubicBezTo>
                    <a:pt x="265935" y="679826"/>
                    <a:pt x="229230" y="659303"/>
                    <a:pt x="205839" y="626900"/>
                  </a:cubicBezTo>
                  <a:cubicBezTo>
                    <a:pt x="154739" y="556333"/>
                    <a:pt x="168054" y="448681"/>
                    <a:pt x="189645" y="369833"/>
                  </a:cubicBezTo>
                  <a:cubicBezTo>
                    <a:pt x="200801" y="328788"/>
                    <a:pt x="215555" y="284864"/>
                    <a:pt x="245064" y="253180"/>
                  </a:cubicBezTo>
                  <a:cubicBezTo>
                    <a:pt x="272053" y="224017"/>
                    <a:pt x="307679" y="202055"/>
                    <a:pt x="344385" y="187653"/>
                  </a:cubicBezTo>
                  <a:cubicBezTo>
                    <a:pt x="410959" y="161730"/>
                    <a:pt x="486169" y="180092"/>
                    <a:pt x="528273" y="236618"/>
                  </a:cubicBezTo>
                  <a:cubicBezTo>
                    <a:pt x="528992" y="224017"/>
                    <a:pt x="530792" y="211416"/>
                    <a:pt x="534750" y="199895"/>
                  </a:cubicBezTo>
                  <a:cubicBezTo>
                    <a:pt x="536909" y="193054"/>
                    <a:pt x="544826" y="194134"/>
                    <a:pt x="546985" y="199174"/>
                  </a:cubicBezTo>
                  <a:cubicBezTo>
                    <a:pt x="584411" y="206015"/>
                    <a:pt x="623275" y="193054"/>
                    <a:pt x="659621" y="203855"/>
                  </a:cubicBezTo>
                  <a:cubicBezTo>
                    <a:pt x="667538" y="206015"/>
                    <a:pt x="667538" y="216816"/>
                    <a:pt x="661780" y="220057"/>
                  </a:cubicBezTo>
                  <a:cubicBezTo>
                    <a:pt x="659261" y="251380"/>
                    <a:pt x="651344" y="281623"/>
                    <a:pt x="643068" y="311866"/>
                  </a:cubicBezTo>
                  <a:cubicBezTo>
                    <a:pt x="633711" y="345710"/>
                    <a:pt x="626514" y="380634"/>
                    <a:pt x="620396" y="415197"/>
                  </a:cubicBezTo>
                  <a:cubicBezTo>
                    <a:pt x="615358" y="442560"/>
                    <a:pt x="610680" y="469923"/>
                    <a:pt x="605642" y="497646"/>
                  </a:cubicBezTo>
                  <a:cubicBezTo>
                    <a:pt x="602404" y="515288"/>
                    <a:pt x="595566" y="536170"/>
                    <a:pt x="597006" y="554172"/>
                  </a:cubicBezTo>
                  <a:cubicBezTo>
                    <a:pt x="599165" y="583335"/>
                    <a:pt x="631552" y="570374"/>
                    <a:pt x="647746" y="560653"/>
                  </a:cubicBezTo>
                  <a:cubicBezTo>
                    <a:pt x="665739" y="549132"/>
                    <a:pt x="680493" y="533290"/>
                    <a:pt x="692008" y="515648"/>
                  </a:cubicBezTo>
                  <a:cubicBezTo>
                    <a:pt x="741669" y="438600"/>
                    <a:pt x="764700" y="333469"/>
                    <a:pt x="730513" y="245979"/>
                  </a:cubicBezTo>
                  <a:cubicBezTo>
                    <a:pt x="712520" y="200975"/>
                    <a:pt x="680133" y="170011"/>
                    <a:pt x="638749" y="146969"/>
                  </a:cubicBezTo>
                  <a:cubicBezTo>
                    <a:pt x="593767" y="121766"/>
                    <a:pt x="547345" y="112405"/>
                    <a:pt x="496245" y="107725"/>
                  </a:cubicBezTo>
                  <a:cubicBezTo>
                    <a:pt x="449104" y="103044"/>
                    <a:pt x="394045" y="97284"/>
                    <a:pt x="347623" y="111325"/>
                  </a:cubicBezTo>
                  <a:cubicBezTo>
                    <a:pt x="299762" y="125727"/>
                    <a:pt x="257299" y="155970"/>
                    <a:pt x="219514" y="188373"/>
                  </a:cubicBezTo>
                  <a:cubicBezTo>
                    <a:pt x="200081" y="205295"/>
                    <a:pt x="179929" y="223297"/>
                    <a:pt x="167694" y="246339"/>
                  </a:cubicBezTo>
                  <a:cubicBezTo>
                    <a:pt x="156538" y="266502"/>
                    <a:pt x="145023" y="287744"/>
                    <a:pt x="136386" y="309346"/>
                  </a:cubicBezTo>
                  <a:cubicBezTo>
                    <a:pt x="119113" y="354351"/>
                    <a:pt x="111196" y="402236"/>
                    <a:pt x="111196" y="450481"/>
                  </a:cubicBezTo>
                  <a:cubicBezTo>
                    <a:pt x="111556" y="543371"/>
                    <a:pt x="134947" y="639501"/>
                    <a:pt x="212316" y="698188"/>
                  </a:cubicBezTo>
                  <a:cubicBezTo>
                    <a:pt x="250462" y="726991"/>
                    <a:pt x="292925" y="750033"/>
                    <a:pt x="338627" y="763355"/>
                  </a:cubicBezTo>
                  <a:cubicBezTo>
                    <a:pt x="386488" y="777036"/>
                    <a:pt x="435069" y="780276"/>
                    <a:pt x="484730" y="777756"/>
                  </a:cubicBezTo>
                  <a:cubicBezTo>
                    <a:pt x="512439" y="775956"/>
                    <a:pt x="540508" y="773436"/>
                    <a:pt x="566418" y="764075"/>
                  </a:cubicBezTo>
                  <a:cubicBezTo>
                    <a:pt x="589089" y="756514"/>
                    <a:pt x="609961" y="744993"/>
                    <a:pt x="632272" y="736712"/>
                  </a:cubicBezTo>
                  <a:cubicBezTo>
                    <a:pt x="658182" y="727351"/>
                    <a:pt x="681573" y="717270"/>
                    <a:pt x="704244" y="701068"/>
                  </a:cubicBezTo>
                  <a:cubicBezTo>
                    <a:pt x="724036" y="687026"/>
                    <a:pt x="748147" y="672265"/>
                    <a:pt x="763621" y="653183"/>
                  </a:cubicBezTo>
                  <a:cubicBezTo>
                    <a:pt x="768299" y="647422"/>
                    <a:pt x="774416" y="648862"/>
                    <a:pt x="778375" y="653183"/>
                  </a:cubicBezTo>
                  <a:cubicBezTo>
                    <a:pt x="806444" y="649582"/>
                    <a:pt x="836672" y="641302"/>
                    <a:pt x="863661" y="651383"/>
                  </a:cubicBezTo>
                  <a:cubicBezTo>
                    <a:pt x="865461" y="652103"/>
                    <a:pt x="866900" y="653183"/>
                    <a:pt x="867980" y="654263"/>
                  </a:cubicBezTo>
                  <a:cubicBezTo>
                    <a:pt x="876256" y="651743"/>
                    <a:pt x="887052" y="657863"/>
                    <a:pt x="883094" y="667944"/>
                  </a:cubicBezTo>
                  <a:cubicBezTo>
                    <a:pt x="863661" y="716190"/>
                    <a:pt x="827316" y="755074"/>
                    <a:pt x="785932" y="786037"/>
                  </a:cubicBezTo>
                  <a:cubicBezTo>
                    <a:pt x="720437" y="835722"/>
                    <a:pt x="639469" y="864885"/>
                    <a:pt x="558861" y="876767"/>
                  </a:cubicBezTo>
                  <a:cubicBezTo>
                    <a:pt x="469256" y="890088"/>
                    <a:pt x="372454" y="886848"/>
                    <a:pt x="286447" y="856965"/>
                  </a:cubicBezTo>
                  <a:cubicBezTo>
                    <a:pt x="244344" y="842563"/>
                    <a:pt x="199721" y="823481"/>
                    <a:pt x="163736" y="797558"/>
                  </a:cubicBezTo>
                  <a:cubicBezTo>
                    <a:pt x="130988" y="773796"/>
                    <a:pt x="103999" y="743912"/>
                    <a:pt x="82407" y="710069"/>
                  </a:cubicBezTo>
                  <a:cubicBezTo>
                    <a:pt x="36705" y="638781"/>
                    <a:pt x="0" y="553092"/>
                    <a:pt x="0" y="467403"/>
                  </a:cubicBezTo>
                  <a:cubicBezTo>
                    <a:pt x="0" y="420598"/>
                    <a:pt x="7557" y="373433"/>
                    <a:pt x="21591" y="328788"/>
                  </a:cubicBezTo>
                  <a:cubicBezTo>
                    <a:pt x="35626" y="285944"/>
                    <a:pt x="52539" y="241659"/>
                    <a:pt x="70892" y="200255"/>
                  </a:cubicBezTo>
                  <a:cubicBezTo>
                    <a:pt x="88885" y="159570"/>
                    <a:pt x="112995" y="124286"/>
                    <a:pt x="148262" y="96564"/>
                  </a:cubicBezTo>
                  <a:cubicBezTo>
                    <a:pt x="182448" y="69561"/>
                    <a:pt x="220953" y="50118"/>
                    <a:pt x="261257" y="34637"/>
                  </a:cubicBezTo>
                  <a:cubicBezTo>
                    <a:pt x="305520" y="17355"/>
                    <a:pt x="349423" y="5114"/>
                    <a:pt x="397284" y="1873"/>
                  </a:cubicBezTo>
                  <a:cubicBezTo>
                    <a:pt x="421035" y="433"/>
                    <a:pt x="445415" y="-467"/>
                    <a:pt x="469661" y="2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BD2FD8A7-50D4-8343-91B0-369B79326B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6595" y="515121"/>
              <a:ext cx="675318" cy="360735"/>
            </a:xfrm>
            <a:custGeom>
              <a:avLst/>
              <a:gdLst>
                <a:gd name="connsiteX0" fmla="*/ 176978 w 744413"/>
                <a:gd name="connsiteY0" fmla="*/ 344506 h 397644"/>
                <a:gd name="connsiteX1" fmla="*/ 177686 w 744413"/>
                <a:gd name="connsiteY1" fmla="*/ 348034 h 397644"/>
                <a:gd name="connsiteX2" fmla="*/ 138366 w 744413"/>
                <a:gd name="connsiteY2" fmla="*/ 349092 h 397644"/>
                <a:gd name="connsiteX3" fmla="*/ 138720 w 744413"/>
                <a:gd name="connsiteY3" fmla="*/ 347328 h 397644"/>
                <a:gd name="connsiteX4" fmla="*/ 176978 w 744413"/>
                <a:gd name="connsiteY4" fmla="*/ 344506 h 397644"/>
                <a:gd name="connsiteX5" fmla="*/ 111042 w 744413"/>
                <a:gd name="connsiteY5" fmla="*/ 330219 h 397644"/>
                <a:gd name="connsiteX6" fmla="*/ 179344 w 744413"/>
                <a:gd name="connsiteY6" fmla="*/ 333747 h 397644"/>
                <a:gd name="connsiteX7" fmla="*/ 180071 w 744413"/>
                <a:gd name="connsiteY7" fmla="*/ 337980 h 397644"/>
                <a:gd name="connsiteX8" fmla="*/ 110679 w 744413"/>
                <a:gd name="connsiteY8" fmla="*/ 330924 h 397644"/>
                <a:gd name="connsiteX9" fmla="*/ 111042 w 744413"/>
                <a:gd name="connsiteY9" fmla="*/ 330219 h 397644"/>
                <a:gd name="connsiteX10" fmla="*/ 290412 w 744413"/>
                <a:gd name="connsiteY10" fmla="*/ 296361 h 397644"/>
                <a:gd name="connsiteX11" fmla="*/ 293729 w 744413"/>
                <a:gd name="connsiteY11" fmla="*/ 297425 h 397644"/>
                <a:gd name="connsiteX12" fmla="*/ 277513 w 744413"/>
                <a:gd name="connsiteY12" fmla="*/ 322974 h 397644"/>
                <a:gd name="connsiteX13" fmla="*/ 274565 w 744413"/>
                <a:gd name="connsiteY13" fmla="*/ 320490 h 397644"/>
                <a:gd name="connsiteX14" fmla="*/ 290412 w 744413"/>
                <a:gd name="connsiteY14" fmla="*/ 296361 h 397644"/>
                <a:gd name="connsiteX15" fmla="*/ 299472 w 744413"/>
                <a:gd name="connsiteY15" fmla="*/ 296049 h 397644"/>
                <a:gd name="connsiteX16" fmla="*/ 301304 w 744413"/>
                <a:gd name="connsiteY16" fmla="*/ 296787 h 397644"/>
                <a:gd name="connsiteX17" fmla="*/ 288115 w 744413"/>
                <a:gd name="connsiteY17" fmla="*/ 324107 h 397644"/>
                <a:gd name="connsiteX18" fmla="*/ 284818 w 744413"/>
                <a:gd name="connsiteY18" fmla="*/ 321892 h 397644"/>
                <a:gd name="connsiteX19" fmla="*/ 299472 w 744413"/>
                <a:gd name="connsiteY19" fmla="*/ 296049 h 397644"/>
                <a:gd name="connsiteX20" fmla="*/ 278636 w 744413"/>
                <a:gd name="connsiteY20" fmla="*/ 295551 h 397644"/>
                <a:gd name="connsiteX21" fmla="*/ 282264 w 744413"/>
                <a:gd name="connsiteY21" fmla="*/ 296650 h 397644"/>
                <a:gd name="connsiteX22" fmla="*/ 273193 w 744413"/>
                <a:gd name="connsiteY22" fmla="*/ 313136 h 397644"/>
                <a:gd name="connsiteX23" fmla="*/ 261219 w 744413"/>
                <a:gd name="connsiteY23" fmla="*/ 325592 h 397644"/>
                <a:gd name="connsiteX24" fmla="*/ 259041 w 744413"/>
                <a:gd name="connsiteY24" fmla="*/ 323028 h 397644"/>
                <a:gd name="connsiteX25" fmla="*/ 268839 w 744413"/>
                <a:gd name="connsiteY25" fmla="*/ 311671 h 397644"/>
                <a:gd name="connsiteX26" fmla="*/ 278636 w 744413"/>
                <a:gd name="connsiteY26" fmla="*/ 295551 h 397644"/>
                <a:gd name="connsiteX27" fmla="*/ 308753 w 744413"/>
                <a:gd name="connsiteY27" fmla="*/ 295139 h 397644"/>
                <a:gd name="connsiteX28" fmla="*/ 311575 w 744413"/>
                <a:gd name="connsiteY28" fmla="*/ 295853 h 397644"/>
                <a:gd name="connsiteX29" fmla="*/ 299933 w 744413"/>
                <a:gd name="connsiteY29" fmla="*/ 320142 h 397644"/>
                <a:gd name="connsiteX30" fmla="*/ 296758 w 744413"/>
                <a:gd name="connsiteY30" fmla="*/ 318713 h 397644"/>
                <a:gd name="connsiteX31" fmla="*/ 308753 w 744413"/>
                <a:gd name="connsiteY31" fmla="*/ 295139 h 397644"/>
                <a:gd name="connsiteX32" fmla="*/ 320280 w 744413"/>
                <a:gd name="connsiteY32" fmla="*/ 294832 h 397644"/>
                <a:gd name="connsiteX33" fmla="*/ 322351 w 744413"/>
                <a:gd name="connsiteY33" fmla="*/ 295571 h 397644"/>
                <a:gd name="connsiteX34" fmla="*/ 316829 w 744413"/>
                <a:gd name="connsiteY34" fmla="*/ 308141 h 397644"/>
                <a:gd name="connsiteX35" fmla="*/ 310617 w 744413"/>
                <a:gd name="connsiteY35" fmla="*/ 318862 h 397644"/>
                <a:gd name="connsiteX36" fmla="*/ 307511 w 744413"/>
                <a:gd name="connsiteY36" fmla="*/ 317753 h 397644"/>
                <a:gd name="connsiteX37" fmla="*/ 313378 w 744413"/>
                <a:gd name="connsiteY37" fmla="*/ 307402 h 397644"/>
                <a:gd name="connsiteX38" fmla="*/ 320280 w 744413"/>
                <a:gd name="connsiteY38" fmla="*/ 294832 h 397644"/>
                <a:gd name="connsiteX39" fmla="*/ 332742 w 744413"/>
                <a:gd name="connsiteY39" fmla="*/ 292692 h 397644"/>
                <a:gd name="connsiteX40" fmla="*/ 336270 w 744413"/>
                <a:gd name="connsiteY40" fmla="*/ 293769 h 397644"/>
                <a:gd name="connsiteX41" fmla="*/ 327097 w 744413"/>
                <a:gd name="connsiteY41" fmla="*/ 317109 h 397644"/>
                <a:gd name="connsiteX42" fmla="*/ 322864 w 744413"/>
                <a:gd name="connsiteY42" fmla="*/ 314237 h 397644"/>
                <a:gd name="connsiteX43" fmla="*/ 332742 w 744413"/>
                <a:gd name="connsiteY43" fmla="*/ 292692 h 397644"/>
                <a:gd name="connsiteX44" fmla="*/ 343211 w 744413"/>
                <a:gd name="connsiteY44" fmla="*/ 292687 h 397644"/>
                <a:gd name="connsiteX45" fmla="*/ 347694 w 744413"/>
                <a:gd name="connsiteY45" fmla="*/ 294121 h 397644"/>
                <a:gd name="connsiteX46" fmla="*/ 344706 w 744413"/>
                <a:gd name="connsiteY46" fmla="*/ 302724 h 397644"/>
                <a:gd name="connsiteX47" fmla="*/ 339850 w 744413"/>
                <a:gd name="connsiteY47" fmla="*/ 310969 h 397644"/>
                <a:gd name="connsiteX48" fmla="*/ 336114 w 744413"/>
                <a:gd name="connsiteY48" fmla="*/ 309177 h 397644"/>
                <a:gd name="connsiteX49" fmla="*/ 339850 w 744413"/>
                <a:gd name="connsiteY49" fmla="*/ 301291 h 397644"/>
                <a:gd name="connsiteX50" fmla="*/ 343211 w 744413"/>
                <a:gd name="connsiteY50" fmla="*/ 292687 h 397644"/>
                <a:gd name="connsiteX51" fmla="*/ 354021 w 744413"/>
                <a:gd name="connsiteY51" fmla="*/ 290531 h 397644"/>
                <a:gd name="connsiteX52" fmla="*/ 354358 w 744413"/>
                <a:gd name="connsiteY52" fmla="*/ 290531 h 397644"/>
                <a:gd name="connsiteX53" fmla="*/ 353684 w 744413"/>
                <a:gd name="connsiteY53" fmla="*/ 299703 h 397644"/>
                <a:gd name="connsiteX54" fmla="*/ 349307 w 744413"/>
                <a:gd name="connsiteY54" fmla="*/ 309934 h 397644"/>
                <a:gd name="connsiteX55" fmla="*/ 345939 w 744413"/>
                <a:gd name="connsiteY55" fmla="*/ 308523 h 397644"/>
                <a:gd name="connsiteX56" fmla="*/ 350317 w 744413"/>
                <a:gd name="connsiteY56" fmla="*/ 299703 h 397644"/>
                <a:gd name="connsiteX57" fmla="*/ 354021 w 744413"/>
                <a:gd name="connsiteY57" fmla="*/ 290531 h 397644"/>
                <a:gd name="connsiteX58" fmla="*/ 365301 w 744413"/>
                <a:gd name="connsiteY58" fmla="*/ 289825 h 397644"/>
                <a:gd name="connsiteX59" fmla="*/ 369899 w 744413"/>
                <a:gd name="connsiteY59" fmla="*/ 289825 h 397644"/>
                <a:gd name="connsiteX60" fmla="*/ 365684 w 744413"/>
                <a:gd name="connsiteY60" fmla="*/ 302525 h 397644"/>
                <a:gd name="connsiteX61" fmla="*/ 360702 w 744413"/>
                <a:gd name="connsiteY61" fmla="*/ 301114 h 397644"/>
                <a:gd name="connsiteX62" fmla="*/ 365301 w 744413"/>
                <a:gd name="connsiteY62" fmla="*/ 289825 h 397644"/>
                <a:gd name="connsiteX63" fmla="*/ 377637 w 744413"/>
                <a:gd name="connsiteY63" fmla="*/ 286714 h 397644"/>
                <a:gd name="connsiteX64" fmla="*/ 381433 w 744413"/>
                <a:gd name="connsiteY64" fmla="*/ 286714 h 397644"/>
                <a:gd name="connsiteX65" fmla="*/ 379707 w 744413"/>
                <a:gd name="connsiteY65" fmla="*/ 293930 h 397644"/>
                <a:gd name="connsiteX66" fmla="*/ 376947 w 744413"/>
                <a:gd name="connsiteY66" fmla="*/ 298982 h 397644"/>
                <a:gd name="connsiteX67" fmla="*/ 374876 w 744413"/>
                <a:gd name="connsiteY67" fmla="*/ 298260 h 397644"/>
                <a:gd name="connsiteX68" fmla="*/ 375911 w 744413"/>
                <a:gd name="connsiteY68" fmla="*/ 292848 h 397644"/>
                <a:gd name="connsiteX69" fmla="*/ 377637 w 744413"/>
                <a:gd name="connsiteY69" fmla="*/ 286714 h 397644"/>
                <a:gd name="connsiteX70" fmla="*/ 388782 w 744413"/>
                <a:gd name="connsiteY70" fmla="*/ 281712 h 397644"/>
                <a:gd name="connsiteX71" fmla="*/ 392517 w 744413"/>
                <a:gd name="connsiteY71" fmla="*/ 281712 h 397644"/>
                <a:gd name="connsiteX72" fmla="*/ 391770 w 744413"/>
                <a:gd name="connsiteY72" fmla="*/ 288138 h 397644"/>
                <a:gd name="connsiteX73" fmla="*/ 390650 w 744413"/>
                <a:gd name="connsiteY73" fmla="*/ 293429 h 397644"/>
                <a:gd name="connsiteX74" fmla="*/ 386914 w 744413"/>
                <a:gd name="connsiteY74" fmla="*/ 292673 h 397644"/>
                <a:gd name="connsiteX75" fmla="*/ 388035 w 744413"/>
                <a:gd name="connsiteY75" fmla="*/ 287004 h 397644"/>
                <a:gd name="connsiteX76" fmla="*/ 388782 w 744413"/>
                <a:gd name="connsiteY76" fmla="*/ 281712 h 397644"/>
                <a:gd name="connsiteX77" fmla="*/ 653397 w 744413"/>
                <a:gd name="connsiteY77" fmla="*/ 281009 h 397644"/>
                <a:gd name="connsiteX78" fmla="*/ 653755 w 744413"/>
                <a:gd name="connsiteY78" fmla="*/ 281720 h 397644"/>
                <a:gd name="connsiteX79" fmla="*/ 621558 w 744413"/>
                <a:gd name="connsiteY79" fmla="*/ 291321 h 397644"/>
                <a:gd name="connsiteX80" fmla="*/ 582921 w 744413"/>
                <a:gd name="connsiteY80" fmla="*/ 295233 h 397644"/>
                <a:gd name="connsiteX81" fmla="*/ 584352 w 744413"/>
                <a:gd name="connsiteY81" fmla="*/ 309457 h 397644"/>
                <a:gd name="connsiteX82" fmla="*/ 588287 w 744413"/>
                <a:gd name="connsiteY82" fmla="*/ 323681 h 397644"/>
                <a:gd name="connsiteX83" fmla="*/ 586856 w 744413"/>
                <a:gd name="connsiteY83" fmla="*/ 323681 h 397644"/>
                <a:gd name="connsiteX84" fmla="*/ 579701 w 744413"/>
                <a:gd name="connsiteY84" fmla="*/ 308390 h 397644"/>
                <a:gd name="connsiteX85" fmla="*/ 578628 w 744413"/>
                <a:gd name="connsiteY85" fmla="*/ 292744 h 397644"/>
                <a:gd name="connsiteX86" fmla="*/ 582206 w 744413"/>
                <a:gd name="connsiteY86" fmla="*/ 291321 h 397644"/>
                <a:gd name="connsiteX87" fmla="*/ 620842 w 744413"/>
                <a:gd name="connsiteY87" fmla="*/ 288121 h 397644"/>
                <a:gd name="connsiteX88" fmla="*/ 653397 w 744413"/>
                <a:gd name="connsiteY88" fmla="*/ 281009 h 397644"/>
                <a:gd name="connsiteX89" fmla="*/ 464865 w 744413"/>
                <a:gd name="connsiteY89" fmla="*/ 280004 h 397644"/>
                <a:gd name="connsiteX90" fmla="*/ 468498 w 744413"/>
                <a:gd name="connsiteY90" fmla="*/ 282168 h 397644"/>
                <a:gd name="connsiteX91" fmla="*/ 435074 w 744413"/>
                <a:gd name="connsiteY91" fmla="*/ 315722 h 397644"/>
                <a:gd name="connsiteX92" fmla="*/ 398743 w 744413"/>
                <a:gd name="connsiteY92" fmla="*/ 340617 h 397644"/>
                <a:gd name="connsiteX93" fmla="*/ 398379 w 744413"/>
                <a:gd name="connsiteY93" fmla="*/ 339174 h 397644"/>
                <a:gd name="connsiteX94" fmla="*/ 436527 w 744413"/>
                <a:gd name="connsiteY94" fmla="*/ 309228 h 397644"/>
                <a:gd name="connsiteX95" fmla="*/ 464865 w 744413"/>
                <a:gd name="connsiteY95" fmla="*/ 280004 h 397644"/>
                <a:gd name="connsiteX96" fmla="*/ 399241 w 744413"/>
                <a:gd name="connsiteY96" fmla="*/ 277343 h 397644"/>
                <a:gd name="connsiteX97" fmla="*/ 402019 w 744413"/>
                <a:gd name="connsiteY97" fmla="*/ 277343 h 397644"/>
                <a:gd name="connsiteX98" fmla="*/ 402019 w 744413"/>
                <a:gd name="connsiteY98" fmla="*/ 281697 h 397644"/>
                <a:gd name="connsiteX99" fmla="*/ 400828 w 744413"/>
                <a:gd name="connsiteY99" fmla="*/ 287140 h 397644"/>
                <a:gd name="connsiteX100" fmla="*/ 396860 w 744413"/>
                <a:gd name="connsiteY100" fmla="*/ 286777 h 397644"/>
                <a:gd name="connsiteX101" fmla="*/ 398050 w 744413"/>
                <a:gd name="connsiteY101" fmla="*/ 280971 h 397644"/>
                <a:gd name="connsiteX102" fmla="*/ 399241 w 744413"/>
                <a:gd name="connsiteY102" fmla="*/ 277343 h 397644"/>
                <a:gd name="connsiteX103" fmla="*/ 407178 w 744413"/>
                <a:gd name="connsiteY103" fmla="*/ 275692 h 397644"/>
                <a:gd name="connsiteX104" fmla="*/ 409647 w 744413"/>
                <a:gd name="connsiteY104" fmla="*/ 276387 h 397644"/>
                <a:gd name="connsiteX105" fmla="*/ 408236 w 744413"/>
                <a:gd name="connsiteY105" fmla="*/ 280554 h 397644"/>
                <a:gd name="connsiteX106" fmla="*/ 406472 w 744413"/>
                <a:gd name="connsiteY106" fmla="*/ 284027 h 397644"/>
                <a:gd name="connsiteX107" fmla="*/ 404356 w 744413"/>
                <a:gd name="connsiteY107" fmla="*/ 283680 h 397644"/>
                <a:gd name="connsiteX108" fmla="*/ 405414 w 744413"/>
                <a:gd name="connsiteY108" fmla="*/ 279860 h 397644"/>
                <a:gd name="connsiteX109" fmla="*/ 407178 w 744413"/>
                <a:gd name="connsiteY109" fmla="*/ 275692 h 397644"/>
                <a:gd name="connsiteX110" fmla="*/ 412968 w 744413"/>
                <a:gd name="connsiteY110" fmla="*/ 274893 h 397644"/>
                <a:gd name="connsiteX111" fmla="*/ 416330 w 744413"/>
                <a:gd name="connsiteY111" fmla="*/ 274893 h 397644"/>
                <a:gd name="connsiteX112" fmla="*/ 415209 w 744413"/>
                <a:gd name="connsiteY112" fmla="*/ 282876 h 397644"/>
                <a:gd name="connsiteX113" fmla="*/ 412221 w 744413"/>
                <a:gd name="connsiteY113" fmla="*/ 284690 h 397644"/>
                <a:gd name="connsiteX114" fmla="*/ 410727 w 744413"/>
                <a:gd name="connsiteY114" fmla="*/ 281788 h 397644"/>
                <a:gd name="connsiteX115" fmla="*/ 412968 w 744413"/>
                <a:gd name="connsiteY115" fmla="*/ 274893 h 397644"/>
                <a:gd name="connsiteX116" fmla="*/ 457375 w 744413"/>
                <a:gd name="connsiteY116" fmla="*/ 273265 h 397644"/>
                <a:gd name="connsiteX117" fmla="*/ 460237 w 744413"/>
                <a:gd name="connsiteY117" fmla="*/ 276471 h 397644"/>
                <a:gd name="connsiteX118" fmla="*/ 362572 w 744413"/>
                <a:gd name="connsiteY118" fmla="*/ 343441 h 397644"/>
                <a:gd name="connsiteX119" fmla="*/ 361856 w 744413"/>
                <a:gd name="connsiteY119" fmla="*/ 342016 h 397644"/>
                <a:gd name="connsiteX120" fmla="*/ 414445 w 744413"/>
                <a:gd name="connsiteY120" fmla="*/ 313518 h 397644"/>
                <a:gd name="connsiteX121" fmla="*/ 457375 w 744413"/>
                <a:gd name="connsiteY121" fmla="*/ 273265 h 397644"/>
                <a:gd name="connsiteX122" fmla="*/ 721750 w 744413"/>
                <a:gd name="connsiteY122" fmla="*/ 191951 h 397644"/>
                <a:gd name="connsiteX123" fmla="*/ 659884 w 744413"/>
                <a:gd name="connsiteY123" fmla="*/ 235432 h 397644"/>
                <a:gd name="connsiteX124" fmla="*/ 624275 w 744413"/>
                <a:gd name="connsiteY124" fmla="*/ 257712 h 397644"/>
                <a:gd name="connsiteX125" fmla="*/ 599817 w 744413"/>
                <a:gd name="connsiteY125" fmla="*/ 272086 h 397644"/>
                <a:gd name="connsiteX126" fmla="*/ 622117 w 744413"/>
                <a:gd name="connsiteY126" fmla="*/ 267056 h 397644"/>
                <a:gd name="connsiteX127" fmla="*/ 659165 w 744413"/>
                <a:gd name="connsiteY127" fmla="*/ 255916 h 397644"/>
                <a:gd name="connsiteX128" fmla="*/ 708442 w 744413"/>
                <a:gd name="connsiteY128" fmla="*/ 218902 h 397644"/>
                <a:gd name="connsiteX129" fmla="*/ 721750 w 744413"/>
                <a:gd name="connsiteY129" fmla="*/ 191951 h 397644"/>
                <a:gd name="connsiteX130" fmla="*/ 290558 w 744413"/>
                <a:gd name="connsiteY130" fmla="*/ 180288 h 397644"/>
                <a:gd name="connsiteX131" fmla="*/ 288726 w 744413"/>
                <a:gd name="connsiteY131" fmla="*/ 182758 h 397644"/>
                <a:gd name="connsiteX132" fmla="*/ 289093 w 744413"/>
                <a:gd name="connsiteY132" fmla="*/ 185227 h 397644"/>
                <a:gd name="connsiteX133" fmla="*/ 289825 w 744413"/>
                <a:gd name="connsiteY133" fmla="*/ 186285 h 397644"/>
                <a:gd name="connsiteX134" fmla="*/ 292390 w 744413"/>
                <a:gd name="connsiteY134" fmla="*/ 185933 h 397644"/>
                <a:gd name="connsiteX135" fmla="*/ 294588 w 744413"/>
                <a:gd name="connsiteY135" fmla="*/ 183463 h 397644"/>
                <a:gd name="connsiteX136" fmla="*/ 290558 w 744413"/>
                <a:gd name="connsiteY136" fmla="*/ 180288 h 397644"/>
                <a:gd name="connsiteX137" fmla="*/ 166139 w 744413"/>
                <a:gd name="connsiteY137" fmla="*/ 179406 h 397644"/>
                <a:gd name="connsiteX138" fmla="*/ 164006 w 744413"/>
                <a:gd name="connsiteY138" fmla="*/ 181170 h 397644"/>
                <a:gd name="connsiteX139" fmla="*/ 165428 w 744413"/>
                <a:gd name="connsiteY139" fmla="*/ 187167 h 397644"/>
                <a:gd name="connsiteX140" fmla="*/ 170759 w 744413"/>
                <a:gd name="connsiteY140" fmla="*/ 183286 h 397644"/>
                <a:gd name="connsiteX141" fmla="*/ 170404 w 744413"/>
                <a:gd name="connsiteY141" fmla="*/ 180817 h 397644"/>
                <a:gd name="connsiteX142" fmla="*/ 166850 w 744413"/>
                <a:gd name="connsiteY142" fmla="*/ 179758 h 397644"/>
                <a:gd name="connsiteX143" fmla="*/ 166139 w 744413"/>
                <a:gd name="connsiteY143" fmla="*/ 179406 h 397644"/>
                <a:gd name="connsiteX144" fmla="*/ 235022 w 744413"/>
                <a:gd name="connsiteY144" fmla="*/ 178058 h 397644"/>
                <a:gd name="connsiteX145" fmla="*/ 233258 w 744413"/>
                <a:gd name="connsiteY145" fmla="*/ 178413 h 397644"/>
                <a:gd name="connsiteX146" fmla="*/ 232200 w 744413"/>
                <a:gd name="connsiteY146" fmla="*/ 178769 h 397644"/>
                <a:gd name="connsiteX147" fmla="*/ 229731 w 744413"/>
                <a:gd name="connsiteY147" fmla="*/ 182678 h 397644"/>
                <a:gd name="connsiteX148" fmla="*/ 236081 w 744413"/>
                <a:gd name="connsiteY148" fmla="*/ 185522 h 397644"/>
                <a:gd name="connsiteX149" fmla="*/ 237492 w 744413"/>
                <a:gd name="connsiteY149" fmla="*/ 179835 h 397644"/>
                <a:gd name="connsiteX150" fmla="*/ 235022 w 744413"/>
                <a:gd name="connsiteY150" fmla="*/ 178058 h 397644"/>
                <a:gd name="connsiteX151" fmla="*/ 290192 w 744413"/>
                <a:gd name="connsiteY151" fmla="*/ 174291 h 397644"/>
                <a:gd name="connsiteX152" fmla="*/ 299717 w 744413"/>
                <a:gd name="connsiteY152" fmla="*/ 184521 h 397644"/>
                <a:gd name="connsiteX153" fmla="*/ 295687 w 744413"/>
                <a:gd name="connsiteY153" fmla="*/ 190871 h 397644"/>
                <a:gd name="connsiteX154" fmla="*/ 287994 w 744413"/>
                <a:gd name="connsiteY154" fmla="*/ 191930 h 397644"/>
                <a:gd name="connsiteX155" fmla="*/ 283598 w 744413"/>
                <a:gd name="connsiteY155" fmla="*/ 181346 h 397644"/>
                <a:gd name="connsiteX156" fmla="*/ 287261 w 744413"/>
                <a:gd name="connsiteY156" fmla="*/ 176760 h 397644"/>
                <a:gd name="connsiteX157" fmla="*/ 290192 w 744413"/>
                <a:gd name="connsiteY157" fmla="*/ 174291 h 397644"/>
                <a:gd name="connsiteX158" fmla="*/ 169693 w 744413"/>
                <a:gd name="connsiteY158" fmla="*/ 173761 h 397644"/>
                <a:gd name="connsiteX159" fmla="*/ 176445 w 744413"/>
                <a:gd name="connsiteY159" fmla="*/ 185403 h 397644"/>
                <a:gd name="connsiteX160" fmla="*/ 162585 w 744413"/>
                <a:gd name="connsiteY160" fmla="*/ 192458 h 397644"/>
                <a:gd name="connsiteX161" fmla="*/ 159386 w 744413"/>
                <a:gd name="connsiteY161" fmla="*/ 177289 h 397644"/>
                <a:gd name="connsiteX162" fmla="*/ 169693 w 744413"/>
                <a:gd name="connsiteY162" fmla="*/ 173761 h 397644"/>
                <a:gd name="connsiteX163" fmla="*/ 236610 w 744413"/>
                <a:gd name="connsiteY163" fmla="*/ 172193 h 397644"/>
                <a:gd name="connsiteX164" fmla="*/ 242431 w 744413"/>
                <a:gd name="connsiteY164" fmla="*/ 178058 h 397644"/>
                <a:gd name="connsiteX165" fmla="*/ 237139 w 744413"/>
                <a:gd name="connsiteY165" fmla="*/ 191564 h 397644"/>
                <a:gd name="connsiteX166" fmla="*/ 223733 w 744413"/>
                <a:gd name="connsiteY166" fmla="*/ 181968 h 397644"/>
                <a:gd name="connsiteX167" fmla="*/ 227614 w 744413"/>
                <a:gd name="connsiteY167" fmla="*/ 175925 h 397644"/>
                <a:gd name="connsiteX168" fmla="*/ 228672 w 744413"/>
                <a:gd name="connsiteY168" fmla="*/ 173793 h 397644"/>
                <a:gd name="connsiteX169" fmla="*/ 236610 w 744413"/>
                <a:gd name="connsiteY169" fmla="*/ 172193 h 397644"/>
                <a:gd name="connsiteX170" fmla="*/ 447153 w 744413"/>
                <a:gd name="connsiteY170" fmla="*/ 169027 h 397644"/>
                <a:gd name="connsiteX171" fmla="*/ 431548 w 744413"/>
                <a:gd name="connsiteY171" fmla="*/ 256256 h 397644"/>
                <a:gd name="connsiteX172" fmla="*/ 427647 w 744413"/>
                <a:gd name="connsiteY172" fmla="*/ 253723 h 397644"/>
                <a:gd name="connsiteX173" fmla="*/ 446798 w 744413"/>
                <a:gd name="connsiteY173" fmla="*/ 215356 h 397644"/>
                <a:gd name="connsiteX174" fmla="*/ 445734 w 744413"/>
                <a:gd name="connsiteY174" fmla="*/ 169389 h 397644"/>
                <a:gd name="connsiteX175" fmla="*/ 447153 w 744413"/>
                <a:gd name="connsiteY175" fmla="*/ 169027 h 397644"/>
                <a:gd name="connsiteX176" fmla="*/ 727865 w 744413"/>
                <a:gd name="connsiteY176" fmla="*/ 148110 h 397644"/>
                <a:gd name="connsiteX177" fmla="*/ 688299 w 744413"/>
                <a:gd name="connsiteY177" fmla="*/ 176858 h 397644"/>
                <a:gd name="connsiteX178" fmla="*/ 637584 w 744413"/>
                <a:gd name="connsiteY178" fmla="*/ 212075 h 397644"/>
                <a:gd name="connsiteX179" fmla="*/ 586508 w 744413"/>
                <a:gd name="connsiteY179" fmla="*/ 250885 h 397644"/>
                <a:gd name="connsiteX180" fmla="*/ 552338 w 744413"/>
                <a:gd name="connsiteY180" fmla="*/ 280352 h 397644"/>
                <a:gd name="connsiteX181" fmla="*/ 568884 w 744413"/>
                <a:gd name="connsiteY181" fmla="*/ 310178 h 397644"/>
                <a:gd name="connsiteX182" fmla="*/ 572840 w 744413"/>
                <a:gd name="connsiteY182" fmla="*/ 274962 h 397644"/>
                <a:gd name="connsiteX183" fmla="*/ 576797 w 744413"/>
                <a:gd name="connsiteY183" fmla="*/ 273165 h 397644"/>
                <a:gd name="connsiteX184" fmla="*/ 580754 w 744413"/>
                <a:gd name="connsiteY184" fmla="*/ 272805 h 397644"/>
                <a:gd name="connsiteX185" fmla="*/ 594422 w 744413"/>
                <a:gd name="connsiteY185" fmla="*/ 272805 h 397644"/>
                <a:gd name="connsiteX186" fmla="*/ 647295 w 744413"/>
                <a:gd name="connsiteY186" fmla="*/ 235432 h 397644"/>
                <a:gd name="connsiteX187" fmla="*/ 723189 w 744413"/>
                <a:gd name="connsiteY187" fmla="*/ 180452 h 397644"/>
                <a:gd name="connsiteX188" fmla="*/ 725347 w 744413"/>
                <a:gd name="connsiteY188" fmla="*/ 179373 h 397644"/>
                <a:gd name="connsiteX189" fmla="*/ 727865 w 744413"/>
                <a:gd name="connsiteY189" fmla="*/ 148110 h 397644"/>
                <a:gd name="connsiteX190" fmla="*/ 720311 w 744413"/>
                <a:gd name="connsiteY190" fmla="*/ 115768 h 397644"/>
                <a:gd name="connsiteX191" fmla="*/ 616722 w 744413"/>
                <a:gd name="connsiteY191" fmla="*/ 196622 h 397644"/>
                <a:gd name="connsiteX192" fmla="*/ 558093 w 744413"/>
                <a:gd name="connsiteY192" fmla="*/ 240104 h 397644"/>
                <a:gd name="connsiteX193" fmla="*/ 516730 w 744413"/>
                <a:gd name="connsiteY193" fmla="*/ 271727 h 397644"/>
                <a:gd name="connsiteX194" fmla="*/ 542627 w 744413"/>
                <a:gd name="connsiteY194" fmla="*/ 268493 h 397644"/>
                <a:gd name="connsiteX195" fmla="*/ 545864 w 744413"/>
                <a:gd name="connsiteY195" fmla="*/ 269571 h 397644"/>
                <a:gd name="connsiteX196" fmla="*/ 550900 w 744413"/>
                <a:gd name="connsiteY196" fmla="*/ 272446 h 397644"/>
                <a:gd name="connsiteX197" fmla="*/ 550900 w 744413"/>
                <a:gd name="connsiteY197" fmla="*/ 274243 h 397644"/>
                <a:gd name="connsiteX198" fmla="*/ 582192 w 744413"/>
                <a:gd name="connsiteY198" fmla="*/ 246213 h 397644"/>
                <a:gd name="connsiteX199" fmla="*/ 628592 w 744413"/>
                <a:gd name="connsiteY199" fmla="*/ 209200 h 397644"/>
                <a:gd name="connsiteX200" fmla="*/ 725347 w 744413"/>
                <a:gd name="connsiteY200" fmla="*/ 139485 h 397644"/>
                <a:gd name="connsiteX201" fmla="*/ 726786 w 744413"/>
                <a:gd name="connsiteY201" fmla="*/ 139126 h 397644"/>
                <a:gd name="connsiteX202" fmla="*/ 720311 w 744413"/>
                <a:gd name="connsiteY202" fmla="*/ 115768 h 397644"/>
                <a:gd name="connsiteX203" fmla="*/ 89342 w 744413"/>
                <a:gd name="connsiteY203" fmla="*/ 97574 h 397644"/>
                <a:gd name="connsiteX204" fmla="*/ 91527 w 744413"/>
                <a:gd name="connsiteY204" fmla="*/ 101858 h 397644"/>
                <a:gd name="connsiteX205" fmla="*/ 33985 w 744413"/>
                <a:gd name="connsiteY205" fmla="*/ 169688 h 397644"/>
                <a:gd name="connsiteX206" fmla="*/ 32528 w 744413"/>
                <a:gd name="connsiteY206" fmla="*/ 169688 h 397644"/>
                <a:gd name="connsiteX207" fmla="*/ 89342 w 744413"/>
                <a:gd name="connsiteY207" fmla="*/ 97574 h 397644"/>
                <a:gd name="connsiteX208" fmla="*/ 708801 w 744413"/>
                <a:gd name="connsiteY208" fmla="*/ 94566 h 397644"/>
                <a:gd name="connsiteX209" fmla="*/ 653410 w 744413"/>
                <a:gd name="connsiteY209" fmla="*/ 135532 h 397644"/>
                <a:gd name="connsiteX210" fmla="*/ 594062 w 744413"/>
                <a:gd name="connsiteY210" fmla="*/ 180452 h 397644"/>
                <a:gd name="connsiteX211" fmla="*/ 471409 w 744413"/>
                <a:gd name="connsiteY211" fmla="*/ 266337 h 397644"/>
                <a:gd name="connsiteX212" fmla="*/ 509536 w 744413"/>
                <a:gd name="connsiteY212" fmla="*/ 271727 h 397644"/>
                <a:gd name="connsiteX213" fmla="*/ 509896 w 744413"/>
                <a:gd name="connsiteY213" fmla="*/ 271368 h 397644"/>
                <a:gd name="connsiteX214" fmla="*/ 560611 w 744413"/>
                <a:gd name="connsiteY214" fmla="*/ 228245 h 397644"/>
                <a:gd name="connsiteX215" fmla="*/ 608449 w 744413"/>
                <a:gd name="connsiteY215" fmla="*/ 193029 h 397644"/>
                <a:gd name="connsiteX216" fmla="*/ 716715 w 744413"/>
                <a:gd name="connsiteY216" fmla="*/ 107862 h 397644"/>
                <a:gd name="connsiteX217" fmla="*/ 708801 w 744413"/>
                <a:gd name="connsiteY217" fmla="*/ 94566 h 397644"/>
                <a:gd name="connsiteX218" fmla="*/ 91333 w 744413"/>
                <a:gd name="connsiteY218" fmla="*/ 86465 h 397644"/>
                <a:gd name="connsiteX219" fmla="*/ 93139 w 744413"/>
                <a:gd name="connsiteY219" fmla="*/ 90044 h 397644"/>
                <a:gd name="connsiteX220" fmla="*/ 44385 w 744413"/>
                <a:gd name="connsiteY220" fmla="*/ 127266 h 397644"/>
                <a:gd name="connsiteX221" fmla="*/ 21995 w 744413"/>
                <a:gd name="connsiteY221" fmla="*/ 182742 h 397644"/>
                <a:gd name="connsiteX222" fmla="*/ 20189 w 744413"/>
                <a:gd name="connsiteY222" fmla="*/ 182384 h 397644"/>
                <a:gd name="connsiteX223" fmla="*/ 91333 w 744413"/>
                <a:gd name="connsiteY223" fmla="*/ 86465 h 397644"/>
                <a:gd name="connsiteX224" fmla="*/ 676070 w 744413"/>
                <a:gd name="connsiteY224" fmla="*/ 65818 h 397644"/>
                <a:gd name="connsiteX225" fmla="*/ 627153 w 744413"/>
                <a:gd name="connsiteY225" fmla="*/ 107862 h 397644"/>
                <a:gd name="connsiteX226" fmla="*/ 576078 w 744413"/>
                <a:gd name="connsiteY226" fmla="*/ 150625 h 397644"/>
                <a:gd name="connsiteX227" fmla="*/ 519247 w 744413"/>
                <a:gd name="connsiteY227" fmla="*/ 194466 h 397644"/>
                <a:gd name="connsiteX228" fmla="*/ 478243 w 744413"/>
                <a:gd name="connsiteY228" fmla="*/ 223933 h 397644"/>
                <a:gd name="connsiteX229" fmla="*/ 460259 w 744413"/>
                <a:gd name="connsiteY229" fmla="*/ 262384 h 397644"/>
                <a:gd name="connsiteX230" fmla="*/ 466014 w 744413"/>
                <a:gd name="connsiteY230" fmla="*/ 264540 h 397644"/>
                <a:gd name="connsiteX231" fmla="*/ 590105 w 744413"/>
                <a:gd name="connsiteY231" fmla="*/ 173264 h 397644"/>
                <a:gd name="connsiteX232" fmla="*/ 656647 w 744413"/>
                <a:gd name="connsiteY232" fmla="*/ 122955 h 397644"/>
                <a:gd name="connsiteX233" fmla="*/ 703406 w 744413"/>
                <a:gd name="connsiteY233" fmla="*/ 88098 h 397644"/>
                <a:gd name="connsiteX234" fmla="*/ 689019 w 744413"/>
                <a:gd name="connsiteY234" fmla="*/ 74802 h 397644"/>
                <a:gd name="connsiteX235" fmla="*/ 676070 w 744413"/>
                <a:gd name="connsiteY235" fmla="*/ 65818 h 397644"/>
                <a:gd name="connsiteX236" fmla="*/ 648374 w 744413"/>
                <a:gd name="connsiteY236" fmla="*/ 51444 h 397644"/>
                <a:gd name="connsiteX237" fmla="*/ 601975 w 744413"/>
                <a:gd name="connsiteY237" fmla="*/ 87379 h 397644"/>
                <a:gd name="connsiteX238" fmla="*/ 558813 w 744413"/>
                <a:gd name="connsiteY238" fmla="*/ 123314 h 397644"/>
                <a:gd name="connsiteX239" fmla="*/ 514931 w 744413"/>
                <a:gd name="connsiteY239" fmla="*/ 159609 h 397644"/>
                <a:gd name="connsiteX240" fmla="*/ 481840 w 744413"/>
                <a:gd name="connsiteY240" fmla="*/ 186201 h 397644"/>
                <a:gd name="connsiteX241" fmla="*/ 479682 w 744413"/>
                <a:gd name="connsiteY241" fmla="*/ 218543 h 397644"/>
                <a:gd name="connsiteX242" fmla="*/ 578955 w 744413"/>
                <a:gd name="connsiteY242" fmla="*/ 138048 h 397644"/>
                <a:gd name="connsiteX243" fmla="*/ 634347 w 744413"/>
                <a:gd name="connsiteY243" fmla="*/ 91691 h 397644"/>
                <a:gd name="connsiteX244" fmla="*/ 668157 w 744413"/>
                <a:gd name="connsiteY244" fmla="*/ 61506 h 397644"/>
                <a:gd name="connsiteX245" fmla="*/ 648374 w 744413"/>
                <a:gd name="connsiteY245" fmla="*/ 51444 h 397644"/>
                <a:gd name="connsiteX246" fmla="*/ 615283 w 744413"/>
                <a:gd name="connsiteY246" fmla="*/ 39585 h 397644"/>
                <a:gd name="connsiteX247" fmla="*/ 543706 w 744413"/>
                <a:gd name="connsiteY247" fmla="*/ 99597 h 397644"/>
                <a:gd name="connsiteX248" fmla="*/ 476445 w 744413"/>
                <a:gd name="connsiteY248" fmla="*/ 156734 h 397644"/>
                <a:gd name="connsiteX249" fmla="*/ 478243 w 744413"/>
                <a:gd name="connsiteY249" fmla="*/ 163203 h 397644"/>
                <a:gd name="connsiteX250" fmla="*/ 481121 w 744413"/>
                <a:gd name="connsiteY250" fmla="*/ 180452 h 397644"/>
                <a:gd name="connsiteX251" fmla="*/ 510615 w 744413"/>
                <a:gd name="connsiteY251" fmla="*/ 154937 h 397644"/>
                <a:gd name="connsiteX252" fmla="*/ 558093 w 744413"/>
                <a:gd name="connsiteY252" fmla="*/ 114331 h 397644"/>
                <a:gd name="connsiteX253" fmla="*/ 604852 w 744413"/>
                <a:gd name="connsiteY253" fmla="*/ 75161 h 397644"/>
                <a:gd name="connsiteX254" fmla="*/ 639023 w 744413"/>
                <a:gd name="connsiteY254" fmla="*/ 47491 h 397644"/>
                <a:gd name="connsiteX255" fmla="*/ 615283 w 744413"/>
                <a:gd name="connsiteY255" fmla="*/ 39585 h 397644"/>
                <a:gd name="connsiteX256" fmla="*/ 234135 w 744413"/>
                <a:gd name="connsiteY256" fmla="*/ 38120 h 397644"/>
                <a:gd name="connsiteX257" fmla="*/ 172510 w 744413"/>
                <a:gd name="connsiteY257" fmla="*/ 45335 h 397644"/>
                <a:gd name="connsiteX258" fmla="*/ 12450 w 744413"/>
                <a:gd name="connsiteY258" fmla="*/ 187639 h 397644"/>
                <a:gd name="connsiteX259" fmla="*/ 57771 w 744413"/>
                <a:gd name="connsiteY259" fmla="*/ 279274 h 397644"/>
                <a:gd name="connsiteX260" fmla="*/ 63166 w 744413"/>
                <a:gd name="connsiteY260" fmla="*/ 275680 h 397644"/>
                <a:gd name="connsiteX261" fmla="*/ 66403 w 744413"/>
                <a:gd name="connsiteY261" fmla="*/ 279633 h 397644"/>
                <a:gd name="connsiteX262" fmla="*/ 61727 w 744413"/>
                <a:gd name="connsiteY262" fmla="*/ 282867 h 397644"/>
                <a:gd name="connsiteX263" fmla="*/ 65324 w 744413"/>
                <a:gd name="connsiteY263" fmla="*/ 285742 h 397644"/>
                <a:gd name="connsiteX264" fmla="*/ 75395 w 744413"/>
                <a:gd name="connsiteY264" fmla="*/ 282149 h 397644"/>
                <a:gd name="connsiteX265" fmla="*/ 76115 w 744413"/>
                <a:gd name="connsiteY265" fmla="*/ 285023 h 397644"/>
                <a:gd name="connsiteX266" fmla="*/ 70000 w 744413"/>
                <a:gd name="connsiteY266" fmla="*/ 287898 h 397644"/>
                <a:gd name="connsiteX267" fmla="*/ 68921 w 744413"/>
                <a:gd name="connsiteY267" fmla="*/ 288976 h 397644"/>
                <a:gd name="connsiteX268" fmla="*/ 178985 w 744413"/>
                <a:gd name="connsiteY268" fmla="*/ 322755 h 397644"/>
                <a:gd name="connsiteX269" fmla="*/ 181862 w 744413"/>
                <a:gd name="connsiteY269" fmla="*/ 323474 h 397644"/>
                <a:gd name="connsiteX270" fmla="*/ 190135 w 744413"/>
                <a:gd name="connsiteY270" fmla="*/ 324193 h 397644"/>
                <a:gd name="connsiteX271" fmla="*/ 177906 w 744413"/>
                <a:gd name="connsiteY271" fmla="*/ 388517 h 397644"/>
                <a:gd name="connsiteX272" fmla="*/ 225744 w 744413"/>
                <a:gd name="connsiteY272" fmla="*/ 333536 h 397644"/>
                <a:gd name="connsiteX273" fmla="*/ 234017 w 744413"/>
                <a:gd name="connsiteY273" fmla="*/ 327786 h 397644"/>
                <a:gd name="connsiteX274" fmla="*/ 426089 w 744413"/>
                <a:gd name="connsiteY274" fmla="*/ 277118 h 397644"/>
                <a:gd name="connsiteX275" fmla="*/ 455628 w 744413"/>
                <a:gd name="connsiteY275" fmla="*/ 237768 h 397644"/>
                <a:gd name="connsiteX276" fmla="*/ 461615 w 744413"/>
                <a:gd name="connsiteY276" fmla="*/ 210111 h 397644"/>
                <a:gd name="connsiteX277" fmla="*/ 451211 w 744413"/>
                <a:gd name="connsiteY277" fmla="*/ 237388 h 397644"/>
                <a:gd name="connsiteX278" fmla="*/ 433565 w 744413"/>
                <a:gd name="connsiteY278" fmla="*/ 263343 h 397644"/>
                <a:gd name="connsiteX279" fmla="*/ 431726 w 744413"/>
                <a:gd name="connsiteY279" fmla="*/ 262268 h 397644"/>
                <a:gd name="connsiteX280" fmla="*/ 458931 w 744413"/>
                <a:gd name="connsiteY280" fmla="*/ 203454 h 397644"/>
                <a:gd name="connsiteX281" fmla="*/ 446432 w 744413"/>
                <a:gd name="connsiteY281" fmla="*/ 147150 h 397644"/>
                <a:gd name="connsiteX282" fmla="*/ 448637 w 744413"/>
                <a:gd name="connsiteY282" fmla="*/ 146433 h 397644"/>
                <a:gd name="connsiteX283" fmla="*/ 460540 w 744413"/>
                <a:gd name="connsiteY283" fmla="*/ 176378 h 397644"/>
                <a:gd name="connsiteX284" fmla="*/ 462187 w 744413"/>
                <a:gd name="connsiteY284" fmla="*/ 207473 h 397644"/>
                <a:gd name="connsiteX285" fmla="*/ 466014 w 744413"/>
                <a:gd name="connsiteY285" fmla="*/ 189795 h 397644"/>
                <a:gd name="connsiteX286" fmla="*/ 409903 w 744413"/>
                <a:gd name="connsiteY286" fmla="*/ 94566 h 397644"/>
                <a:gd name="connsiteX287" fmla="*/ 234135 w 744413"/>
                <a:gd name="connsiteY287" fmla="*/ 38120 h 397644"/>
                <a:gd name="connsiteX288" fmla="*/ 440116 w 744413"/>
                <a:gd name="connsiteY288" fmla="*/ 33836 h 397644"/>
                <a:gd name="connsiteX289" fmla="*/ 373934 w 744413"/>
                <a:gd name="connsiteY289" fmla="*/ 55397 h 397644"/>
                <a:gd name="connsiteX290" fmla="*/ 401990 w 744413"/>
                <a:gd name="connsiteY290" fmla="*/ 70130 h 397644"/>
                <a:gd name="connsiteX291" fmla="*/ 416377 w 744413"/>
                <a:gd name="connsiteY291" fmla="*/ 56834 h 397644"/>
                <a:gd name="connsiteX292" fmla="*/ 440116 w 744413"/>
                <a:gd name="connsiteY292" fmla="*/ 33836 h 397644"/>
                <a:gd name="connsiteX293" fmla="*/ 581473 w 744413"/>
                <a:gd name="connsiteY293" fmla="*/ 31680 h 397644"/>
                <a:gd name="connsiteX294" fmla="*/ 524283 w 744413"/>
                <a:gd name="connsiteY294" fmla="*/ 83426 h 397644"/>
                <a:gd name="connsiteX295" fmla="*/ 467093 w 744413"/>
                <a:gd name="connsiteY295" fmla="*/ 135532 h 397644"/>
                <a:gd name="connsiteX296" fmla="*/ 474646 w 744413"/>
                <a:gd name="connsiteY296" fmla="*/ 152781 h 397644"/>
                <a:gd name="connsiteX297" fmla="*/ 506299 w 744413"/>
                <a:gd name="connsiteY297" fmla="*/ 124752 h 397644"/>
                <a:gd name="connsiteX298" fmla="*/ 543346 w 744413"/>
                <a:gd name="connsiteY298" fmla="*/ 90973 h 397644"/>
                <a:gd name="connsiteX299" fmla="*/ 605572 w 744413"/>
                <a:gd name="connsiteY299" fmla="*/ 36710 h 397644"/>
                <a:gd name="connsiteX300" fmla="*/ 581473 w 744413"/>
                <a:gd name="connsiteY300" fmla="*/ 31680 h 397644"/>
                <a:gd name="connsiteX301" fmla="*/ 472129 w 744413"/>
                <a:gd name="connsiteY301" fmla="*/ 28086 h 397644"/>
                <a:gd name="connsiteX302" fmla="*/ 448389 w 744413"/>
                <a:gd name="connsiteY302" fmla="*/ 32039 h 397644"/>
                <a:gd name="connsiteX303" fmla="*/ 448389 w 744413"/>
                <a:gd name="connsiteY303" fmla="*/ 32398 h 397644"/>
                <a:gd name="connsiteX304" fmla="*/ 421773 w 744413"/>
                <a:gd name="connsiteY304" fmla="*/ 57553 h 397644"/>
                <a:gd name="connsiteX305" fmla="*/ 404507 w 744413"/>
                <a:gd name="connsiteY305" fmla="*/ 71927 h 397644"/>
                <a:gd name="connsiteX306" fmla="*/ 420334 w 744413"/>
                <a:gd name="connsiteY306" fmla="*/ 83067 h 397644"/>
                <a:gd name="connsiteX307" fmla="*/ 446591 w 744413"/>
                <a:gd name="connsiteY307" fmla="*/ 52881 h 397644"/>
                <a:gd name="connsiteX308" fmla="*/ 472129 w 744413"/>
                <a:gd name="connsiteY308" fmla="*/ 28086 h 397644"/>
                <a:gd name="connsiteX309" fmla="*/ 543706 w 744413"/>
                <a:gd name="connsiteY309" fmla="*/ 27008 h 397644"/>
                <a:gd name="connsiteX310" fmla="*/ 542267 w 744413"/>
                <a:gd name="connsiteY310" fmla="*/ 29523 h 397644"/>
                <a:gd name="connsiteX311" fmla="*/ 495508 w 744413"/>
                <a:gd name="connsiteY311" fmla="*/ 76239 h 397644"/>
                <a:gd name="connsiteX312" fmla="*/ 453785 w 744413"/>
                <a:gd name="connsiteY312" fmla="*/ 115049 h 397644"/>
                <a:gd name="connsiteX313" fmla="*/ 464935 w 744413"/>
                <a:gd name="connsiteY313" fmla="*/ 131580 h 397644"/>
                <a:gd name="connsiteX314" fmla="*/ 519967 w 744413"/>
                <a:gd name="connsiteY314" fmla="*/ 78755 h 397644"/>
                <a:gd name="connsiteX315" fmla="*/ 572840 w 744413"/>
                <a:gd name="connsiteY315" fmla="*/ 30242 h 397644"/>
                <a:gd name="connsiteX316" fmla="*/ 543706 w 744413"/>
                <a:gd name="connsiteY316" fmla="*/ 27008 h 397644"/>
                <a:gd name="connsiteX317" fmla="*/ 501982 w 744413"/>
                <a:gd name="connsiteY317" fmla="*/ 25930 h 397644"/>
                <a:gd name="connsiteX318" fmla="*/ 482559 w 744413"/>
                <a:gd name="connsiteY318" fmla="*/ 27008 h 397644"/>
                <a:gd name="connsiteX319" fmla="*/ 481121 w 744413"/>
                <a:gd name="connsiteY319" fmla="*/ 28805 h 397644"/>
                <a:gd name="connsiteX320" fmla="*/ 447310 w 744413"/>
                <a:gd name="connsiteY320" fmla="*/ 60787 h 397644"/>
                <a:gd name="connsiteX321" fmla="*/ 423571 w 744413"/>
                <a:gd name="connsiteY321" fmla="*/ 85223 h 397644"/>
                <a:gd name="connsiteX322" fmla="*/ 435800 w 744413"/>
                <a:gd name="connsiteY322" fmla="*/ 95644 h 397644"/>
                <a:gd name="connsiteX323" fmla="*/ 501982 w 744413"/>
                <a:gd name="connsiteY323" fmla="*/ 25930 h 397644"/>
                <a:gd name="connsiteX324" fmla="*/ 509896 w 744413"/>
                <a:gd name="connsiteY324" fmla="*/ 25571 h 397644"/>
                <a:gd name="connsiteX325" fmla="*/ 509176 w 744413"/>
                <a:gd name="connsiteY325" fmla="*/ 28805 h 397644"/>
                <a:gd name="connsiteX326" fmla="*/ 438678 w 744413"/>
                <a:gd name="connsiteY326" fmla="*/ 98878 h 397644"/>
                <a:gd name="connsiteX327" fmla="*/ 451986 w 744413"/>
                <a:gd name="connsiteY327" fmla="*/ 113253 h 397644"/>
                <a:gd name="connsiteX328" fmla="*/ 495508 w 744413"/>
                <a:gd name="connsiteY328" fmla="*/ 67615 h 397644"/>
                <a:gd name="connsiteX329" fmla="*/ 535433 w 744413"/>
                <a:gd name="connsiteY329" fmla="*/ 26289 h 397644"/>
                <a:gd name="connsiteX330" fmla="*/ 509896 w 744413"/>
                <a:gd name="connsiteY330" fmla="*/ 25571 h 397644"/>
                <a:gd name="connsiteX331" fmla="*/ 504410 w 744413"/>
                <a:gd name="connsiteY331" fmla="*/ 12437 h 397644"/>
                <a:gd name="connsiteX332" fmla="*/ 552698 w 744413"/>
                <a:gd name="connsiteY332" fmla="*/ 14071 h 397644"/>
                <a:gd name="connsiteX333" fmla="*/ 715276 w 744413"/>
                <a:gd name="connsiteY333" fmla="*/ 77677 h 397644"/>
                <a:gd name="connsiteX334" fmla="*/ 719232 w 744413"/>
                <a:gd name="connsiteY334" fmla="*/ 230402 h 397644"/>
                <a:gd name="connsiteX335" fmla="*/ 662042 w 744413"/>
                <a:gd name="connsiteY335" fmla="*/ 270649 h 397644"/>
                <a:gd name="connsiteX336" fmla="*/ 619959 w 744413"/>
                <a:gd name="connsiteY336" fmla="*/ 282867 h 397644"/>
                <a:gd name="connsiteX337" fmla="*/ 580034 w 744413"/>
                <a:gd name="connsiteY337" fmla="*/ 287898 h 397644"/>
                <a:gd name="connsiteX338" fmla="*/ 575358 w 744413"/>
                <a:gd name="connsiteY338" fmla="*/ 285742 h 397644"/>
                <a:gd name="connsiteX339" fmla="*/ 578236 w 744413"/>
                <a:gd name="connsiteY339" fmla="*/ 317725 h 397644"/>
                <a:gd name="connsiteX340" fmla="*/ 573920 w 744413"/>
                <a:gd name="connsiteY340" fmla="*/ 320240 h 397644"/>
                <a:gd name="connsiteX341" fmla="*/ 572840 w 744413"/>
                <a:gd name="connsiteY341" fmla="*/ 318803 h 397644"/>
                <a:gd name="connsiteX342" fmla="*/ 543346 w 744413"/>
                <a:gd name="connsiteY342" fmla="*/ 276758 h 397644"/>
                <a:gd name="connsiteX343" fmla="*/ 456302 w 744413"/>
                <a:gd name="connsiteY343" fmla="*/ 268493 h 397644"/>
                <a:gd name="connsiteX344" fmla="*/ 232218 w 744413"/>
                <a:gd name="connsiteY344" fmla="*/ 340723 h 397644"/>
                <a:gd name="connsiteX345" fmla="*/ 200925 w 744413"/>
                <a:gd name="connsiteY345" fmla="*/ 383845 h 397644"/>
                <a:gd name="connsiteX346" fmla="*/ 168194 w 744413"/>
                <a:gd name="connsiteY346" fmla="*/ 395704 h 397644"/>
                <a:gd name="connsiteX347" fmla="*/ 167115 w 744413"/>
                <a:gd name="connsiteY347" fmla="*/ 394626 h 397644"/>
                <a:gd name="connsiteX348" fmla="*/ 166755 w 744413"/>
                <a:gd name="connsiteY348" fmla="*/ 391751 h 397644"/>
                <a:gd name="connsiteX349" fmla="*/ 181862 w 744413"/>
                <a:gd name="connsiteY349" fmla="*/ 329943 h 397644"/>
                <a:gd name="connsiteX350" fmla="*/ 180783 w 744413"/>
                <a:gd name="connsiteY350" fmla="*/ 330302 h 397644"/>
                <a:gd name="connsiteX351" fmla="*/ 65684 w 744413"/>
                <a:gd name="connsiteY351" fmla="*/ 300116 h 397644"/>
                <a:gd name="connsiteX352" fmla="*/ 60648 w 744413"/>
                <a:gd name="connsiteY352" fmla="*/ 296523 h 397644"/>
                <a:gd name="connsiteX353" fmla="*/ 54893 w 744413"/>
                <a:gd name="connsiteY353" fmla="*/ 304428 h 397644"/>
                <a:gd name="connsiteX354" fmla="*/ 52375 w 744413"/>
                <a:gd name="connsiteY354" fmla="*/ 302991 h 397644"/>
                <a:gd name="connsiteX355" fmla="*/ 58130 w 744413"/>
                <a:gd name="connsiteY355" fmla="*/ 294367 h 397644"/>
                <a:gd name="connsiteX356" fmla="*/ 52735 w 744413"/>
                <a:gd name="connsiteY356" fmla="*/ 290054 h 397644"/>
                <a:gd name="connsiteX357" fmla="*/ 43024 w 744413"/>
                <a:gd name="connsiteY357" fmla="*/ 301554 h 397644"/>
                <a:gd name="connsiteX358" fmla="*/ 40146 w 744413"/>
                <a:gd name="connsiteY358" fmla="*/ 299757 h 397644"/>
                <a:gd name="connsiteX359" fmla="*/ 49858 w 744413"/>
                <a:gd name="connsiteY359" fmla="*/ 287180 h 397644"/>
                <a:gd name="connsiteX360" fmla="*/ 5976 w 744413"/>
                <a:gd name="connsiteY360" fmla="*/ 223933 h 397644"/>
                <a:gd name="connsiteX361" fmla="*/ 87265 w 744413"/>
                <a:gd name="connsiteY361" fmla="*/ 64021 h 397644"/>
                <a:gd name="connsiteX362" fmla="*/ 319981 w 744413"/>
                <a:gd name="connsiteY362" fmla="*/ 35632 h 397644"/>
                <a:gd name="connsiteX363" fmla="*/ 366021 w 744413"/>
                <a:gd name="connsiteY363" fmla="*/ 51803 h 397644"/>
                <a:gd name="connsiteX364" fmla="*/ 504410 w 744413"/>
                <a:gd name="connsiteY364" fmla="*/ 12437 h 397644"/>
                <a:gd name="connsiteX365" fmla="*/ 489658 w 744413"/>
                <a:gd name="connsiteY365" fmla="*/ 20 h 397644"/>
                <a:gd name="connsiteX366" fmla="*/ 489297 w 744413"/>
                <a:gd name="connsiteY366" fmla="*/ 4274 h 397644"/>
                <a:gd name="connsiteX367" fmla="*/ 476183 w 744413"/>
                <a:gd name="connsiteY367" fmla="*/ 6618 h 397644"/>
                <a:gd name="connsiteX368" fmla="*/ 510661 w 744413"/>
                <a:gd name="connsiteY368" fmla="*/ 5371 h 397644"/>
                <a:gd name="connsiteX369" fmla="*/ 510661 w 744413"/>
                <a:gd name="connsiteY369" fmla="*/ 9707 h 397644"/>
                <a:gd name="connsiteX370" fmla="*/ 368424 w 744413"/>
                <a:gd name="connsiteY370" fmla="*/ 46207 h 397644"/>
                <a:gd name="connsiteX371" fmla="*/ 367343 w 744413"/>
                <a:gd name="connsiteY371" fmla="*/ 44038 h 397644"/>
                <a:gd name="connsiteX372" fmla="*/ 436841 w 744413"/>
                <a:gd name="connsiteY372" fmla="*/ 15128 h 397644"/>
                <a:gd name="connsiteX373" fmla="*/ 465106 w 744413"/>
                <a:gd name="connsiteY373" fmla="*/ 8598 h 397644"/>
                <a:gd name="connsiteX374" fmla="*/ 425835 w 744413"/>
                <a:gd name="connsiteY374" fmla="*/ 15618 h 397644"/>
                <a:gd name="connsiteX375" fmla="*/ 372108 w 744413"/>
                <a:gd name="connsiteY375" fmla="*/ 35469 h 397644"/>
                <a:gd name="connsiteX376" fmla="*/ 371026 w 744413"/>
                <a:gd name="connsiteY376" fmla="*/ 34405 h 397644"/>
                <a:gd name="connsiteX377" fmla="*/ 424753 w 744413"/>
                <a:gd name="connsiteY377" fmla="*/ 12073 h 397644"/>
                <a:gd name="connsiteX378" fmla="*/ 489658 w 744413"/>
                <a:gd name="connsiteY378" fmla="*/ 20 h 3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44413" h="397644">
                  <a:moveTo>
                    <a:pt x="176978" y="344506"/>
                  </a:moveTo>
                  <a:cubicBezTo>
                    <a:pt x="179103" y="344153"/>
                    <a:pt x="179812" y="347328"/>
                    <a:pt x="177686" y="348034"/>
                  </a:cubicBezTo>
                  <a:cubicBezTo>
                    <a:pt x="164579" y="351209"/>
                    <a:pt x="151827" y="353325"/>
                    <a:pt x="138366" y="349092"/>
                  </a:cubicBezTo>
                  <a:cubicBezTo>
                    <a:pt x="137303" y="348739"/>
                    <a:pt x="137657" y="346975"/>
                    <a:pt x="138720" y="347328"/>
                  </a:cubicBezTo>
                  <a:cubicBezTo>
                    <a:pt x="152181" y="350503"/>
                    <a:pt x="164225" y="348034"/>
                    <a:pt x="176978" y="344506"/>
                  </a:cubicBezTo>
                  <a:close/>
                  <a:moveTo>
                    <a:pt x="111042" y="330219"/>
                  </a:moveTo>
                  <a:cubicBezTo>
                    <a:pt x="133931" y="336216"/>
                    <a:pt x="155729" y="341508"/>
                    <a:pt x="179344" y="333747"/>
                  </a:cubicBezTo>
                  <a:cubicBezTo>
                    <a:pt x="181888" y="333041"/>
                    <a:pt x="182978" y="337274"/>
                    <a:pt x="180071" y="337980"/>
                  </a:cubicBezTo>
                  <a:cubicBezTo>
                    <a:pt x="158999" y="345388"/>
                    <a:pt x="129571" y="343624"/>
                    <a:pt x="110679" y="330924"/>
                  </a:cubicBezTo>
                  <a:cubicBezTo>
                    <a:pt x="110316" y="330924"/>
                    <a:pt x="110679" y="329866"/>
                    <a:pt x="111042" y="330219"/>
                  </a:cubicBezTo>
                  <a:close/>
                  <a:moveTo>
                    <a:pt x="290412" y="296361"/>
                  </a:moveTo>
                  <a:cubicBezTo>
                    <a:pt x="291518" y="294941"/>
                    <a:pt x="294097" y="295296"/>
                    <a:pt x="293729" y="297425"/>
                  </a:cubicBezTo>
                  <a:cubicBezTo>
                    <a:pt x="290043" y="306296"/>
                    <a:pt x="284147" y="315522"/>
                    <a:pt x="277513" y="322974"/>
                  </a:cubicBezTo>
                  <a:cubicBezTo>
                    <a:pt x="276039" y="324748"/>
                    <a:pt x="273828" y="322264"/>
                    <a:pt x="274565" y="320490"/>
                  </a:cubicBezTo>
                  <a:cubicBezTo>
                    <a:pt x="278987" y="311974"/>
                    <a:pt x="286358" y="305232"/>
                    <a:pt x="290412" y="296361"/>
                  </a:cubicBezTo>
                  <a:close/>
                  <a:moveTo>
                    <a:pt x="299472" y="296049"/>
                  </a:moveTo>
                  <a:cubicBezTo>
                    <a:pt x="299838" y="294941"/>
                    <a:pt x="302037" y="295310"/>
                    <a:pt x="301304" y="296787"/>
                  </a:cubicBezTo>
                  <a:cubicBezTo>
                    <a:pt x="298739" y="306386"/>
                    <a:pt x="292878" y="314877"/>
                    <a:pt x="288115" y="324107"/>
                  </a:cubicBezTo>
                  <a:cubicBezTo>
                    <a:pt x="287016" y="326322"/>
                    <a:pt x="283353" y="324107"/>
                    <a:pt x="284818" y="321892"/>
                  </a:cubicBezTo>
                  <a:cubicBezTo>
                    <a:pt x="289947" y="313400"/>
                    <a:pt x="296175" y="305648"/>
                    <a:pt x="299472" y="296049"/>
                  </a:cubicBezTo>
                  <a:close/>
                  <a:moveTo>
                    <a:pt x="278636" y="295551"/>
                  </a:moveTo>
                  <a:cubicBezTo>
                    <a:pt x="279724" y="293353"/>
                    <a:pt x="282990" y="294819"/>
                    <a:pt x="282264" y="296650"/>
                  </a:cubicBezTo>
                  <a:cubicBezTo>
                    <a:pt x="280087" y="302512"/>
                    <a:pt x="276821" y="308007"/>
                    <a:pt x="273193" y="313136"/>
                  </a:cubicBezTo>
                  <a:cubicBezTo>
                    <a:pt x="269927" y="317166"/>
                    <a:pt x="265936" y="323028"/>
                    <a:pt x="261219" y="325592"/>
                  </a:cubicBezTo>
                  <a:cubicBezTo>
                    <a:pt x="259767" y="326325"/>
                    <a:pt x="257953" y="324859"/>
                    <a:pt x="259041" y="323028"/>
                  </a:cubicBezTo>
                  <a:cubicBezTo>
                    <a:pt x="261219" y="318998"/>
                    <a:pt x="265936" y="315701"/>
                    <a:pt x="268839" y="311671"/>
                  </a:cubicBezTo>
                  <a:cubicBezTo>
                    <a:pt x="272830" y="306908"/>
                    <a:pt x="276459" y="301779"/>
                    <a:pt x="278636" y="295551"/>
                  </a:cubicBezTo>
                  <a:close/>
                  <a:moveTo>
                    <a:pt x="308753" y="295139"/>
                  </a:moveTo>
                  <a:cubicBezTo>
                    <a:pt x="309458" y="293353"/>
                    <a:pt x="311575" y="294068"/>
                    <a:pt x="311575" y="295853"/>
                  </a:cubicBezTo>
                  <a:cubicBezTo>
                    <a:pt x="309811" y="304426"/>
                    <a:pt x="304520" y="312641"/>
                    <a:pt x="299933" y="320142"/>
                  </a:cubicBezTo>
                  <a:cubicBezTo>
                    <a:pt x="298875" y="321571"/>
                    <a:pt x="296053" y="320857"/>
                    <a:pt x="296758" y="318713"/>
                  </a:cubicBezTo>
                  <a:cubicBezTo>
                    <a:pt x="299228" y="310141"/>
                    <a:pt x="306989" y="304069"/>
                    <a:pt x="308753" y="295139"/>
                  </a:cubicBezTo>
                  <a:close/>
                  <a:moveTo>
                    <a:pt x="320280" y="294832"/>
                  </a:moveTo>
                  <a:cubicBezTo>
                    <a:pt x="320625" y="293353"/>
                    <a:pt x="322696" y="293723"/>
                    <a:pt x="322351" y="295571"/>
                  </a:cubicBezTo>
                  <a:cubicBezTo>
                    <a:pt x="320970" y="299638"/>
                    <a:pt x="318900" y="303705"/>
                    <a:pt x="316829" y="308141"/>
                  </a:cubicBezTo>
                  <a:cubicBezTo>
                    <a:pt x="315103" y="311099"/>
                    <a:pt x="313378" y="316644"/>
                    <a:pt x="310617" y="318862"/>
                  </a:cubicBezTo>
                  <a:cubicBezTo>
                    <a:pt x="309582" y="319971"/>
                    <a:pt x="307166" y="319232"/>
                    <a:pt x="307511" y="317753"/>
                  </a:cubicBezTo>
                  <a:cubicBezTo>
                    <a:pt x="307856" y="313687"/>
                    <a:pt x="311307" y="310359"/>
                    <a:pt x="313378" y="307402"/>
                  </a:cubicBezTo>
                  <a:cubicBezTo>
                    <a:pt x="315794" y="303335"/>
                    <a:pt x="318209" y="299268"/>
                    <a:pt x="320280" y="294832"/>
                  </a:cubicBezTo>
                  <a:close/>
                  <a:moveTo>
                    <a:pt x="332742" y="292692"/>
                  </a:moveTo>
                  <a:cubicBezTo>
                    <a:pt x="333447" y="290178"/>
                    <a:pt x="336975" y="291255"/>
                    <a:pt x="336270" y="293769"/>
                  </a:cubicBezTo>
                  <a:cubicBezTo>
                    <a:pt x="334506" y="302028"/>
                    <a:pt x="330272" y="309569"/>
                    <a:pt x="327097" y="317109"/>
                  </a:cubicBezTo>
                  <a:cubicBezTo>
                    <a:pt x="325686" y="319982"/>
                    <a:pt x="321453" y="317109"/>
                    <a:pt x="322864" y="314237"/>
                  </a:cubicBezTo>
                  <a:cubicBezTo>
                    <a:pt x="326039" y="307055"/>
                    <a:pt x="330272" y="300232"/>
                    <a:pt x="332742" y="292692"/>
                  </a:cubicBezTo>
                  <a:close/>
                  <a:moveTo>
                    <a:pt x="343211" y="292687"/>
                  </a:moveTo>
                  <a:cubicBezTo>
                    <a:pt x="343959" y="290178"/>
                    <a:pt x="348067" y="291254"/>
                    <a:pt x="347694" y="294121"/>
                  </a:cubicBezTo>
                  <a:cubicBezTo>
                    <a:pt x="347320" y="296989"/>
                    <a:pt x="346200" y="299857"/>
                    <a:pt x="344706" y="302724"/>
                  </a:cubicBezTo>
                  <a:cubicBezTo>
                    <a:pt x="343211" y="305592"/>
                    <a:pt x="342091" y="308818"/>
                    <a:pt x="339850" y="310969"/>
                  </a:cubicBezTo>
                  <a:cubicBezTo>
                    <a:pt x="338729" y="312045"/>
                    <a:pt x="335741" y="311328"/>
                    <a:pt x="336114" y="309177"/>
                  </a:cubicBezTo>
                  <a:cubicBezTo>
                    <a:pt x="336488" y="306309"/>
                    <a:pt x="338356" y="303800"/>
                    <a:pt x="339850" y="301291"/>
                  </a:cubicBezTo>
                  <a:cubicBezTo>
                    <a:pt x="341344" y="298423"/>
                    <a:pt x="342464" y="295914"/>
                    <a:pt x="343211" y="292687"/>
                  </a:cubicBezTo>
                  <a:close/>
                  <a:moveTo>
                    <a:pt x="354021" y="290531"/>
                  </a:moveTo>
                  <a:cubicBezTo>
                    <a:pt x="354021" y="290178"/>
                    <a:pt x="354358" y="290178"/>
                    <a:pt x="354358" y="290531"/>
                  </a:cubicBezTo>
                  <a:cubicBezTo>
                    <a:pt x="356041" y="293353"/>
                    <a:pt x="355031" y="296881"/>
                    <a:pt x="353684" y="299703"/>
                  </a:cubicBezTo>
                  <a:cubicBezTo>
                    <a:pt x="352337" y="303231"/>
                    <a:pt x="350990" y="307111"/>
                    <a:pt x="349307" y="309934"/>
                  </a:cubicBezTo>
                  <a:cubicBezTo>
                    <a:pt x="347960" y="312050"/>
                    <a:pt x="345266" y="310639"/>
                    <a:pt x="345939" y="308523"/>
                  </a:cubicBezTo>
                  <a:cubicBezTo>
                    <a:pt x="346613" y="305348"/>
                    <a:pt x="348970" y="302525"/>
                    <a:pt x="350317" y="299703"/>
                  </a:cubicBezTo>
                  <a:cubicBezTo>
                    <a:pt x="352000" y="296528"/>
                    <a:pt x="352674" y="293353"/>
                    <a:pt x="354021" y="290531"/>
                  </a:cubicBezTo>
                  <a:close/>
                  <a:moveTo>
                    <a:pt x="365301" y="289825"/>
                  </a:moveTo>
                  <a:cubicBezTo>
                    <a:pt x="365684" y="287003"/>
                    <a:pt x="370283" y="287003"/>
                    <a:pt x="369899" y="289825"/>
                  </a:cubicBezTo>
                  <a:cubicBezTo>
                    <a:pt x="369516" y="294411"/>
                    <a:pt x="367600" y="298645"/>
                    <a:pt x="365684" y="302525"/>
                  </a:cubicBezTo>
                  <a:cubicBezTo>
                    <a:pt x="364535" y="305700"/>
                    <a:pt x="359553" y="303936"/>
                    <a:pt x="360702" y="301114"/>
                  </a:cubicBezTo>
                  <a:cubicBezTo>
                    <a:pt x="362235" y="297586"/>
                    <a:pt x="364535" y="293706"/>
                    <a:pt x="365301" y="289825"/>
                  </a:cubicBezTo>
                  <a:close/>
                  <a:moveTo>
                    <a:pt x="377637" y="286714"/>
                  </a:moveTo>
                  <a:cubicBezTo>
                    <a:pt x="377637" y="283828"/>
                    <a:pt x="381433" y="284189"/>
                    <a:pt x="381433" y="286714"/>
                  </a:cubicBezTo>
                  <a:cubicBezTo>
                    <a:pt x="381433" y="289240"/>
                    <a:pt x="380398" y="291405"/>
                    <a:pt x="379707" y="293930"/>
                  </a:cubicBezTo>
                  <a:cubicBezTo>
                    <a:pt x="379017" y="295734"/>
                    <a:pt x="379017" y="298260"/>
                    <a:pt x="376947" y="298982"/>
                  </a:cubicBezTo>
                  <a:cubicBezTo>
                    <a:pt x="376256" y="299342"/>
                    <a:pt x="375221" y="298621"/>
                    <a:pt x="374876" y="298260"/>
                  </a:cubicBezTo>
                  <a:cubicBezTo>
                    <a:pt x="373841" y="296095"/>
                    <a:pt x="375221" y="294652"/>
                    <a:pt x="375911" y="292848"/>
                  </a:cubicBezTo>
                  <a:cubicBezTo>
                    <a:pt x="376602" y="290683"/>
                    <a:pt x="377292" y="288518"/>
                    <a:pt x="377637" y="286714"/>
                  </a:cubicBezTo>
                  <a:close/>
                  <a:moveTo>
                    <a:pt x="388782" y="281712"/>
                  </a:moveTo>
                  <a:cubicBezTo>
                    <a:pt x="388782" y="279066"/>
                    <a:pt x="392517" y="279066"/>
                    <a:pt x="392517" y="281712"/>
                  </a:cubicBezTo>
                  <a:cubicBezTo>
                    <a:pt x="392517" y="283980"/>
                    <a:pt x="392144" y="285870"/>
                    <a:pt x="391770" y="288138"/>
                  </a:cubicBezTo>
                  <a:cubicBezTo>
                    <a:pt x="391770" y="290027"/>
                    <a:pt x="391770" y="291917"/>
                    <a:pt x="390650" y="293429"/>
                  </a:cubicBezTo>
                  <a:cubicBezTo>
                    <a:pt x="389529" y="294563"/>
                    <a:pt x="387288" y="293807"/>
                    <a:pt x="386914" y="292673"/>
                  </a:cubicBezTo>
                  <a:cubicBezTo>
                    <a:pt x="386541" y="290405"/>
                    <a:pt x="387661" y="288894"/>
                    <a:pt x="388035" y="287004"/>
                  </a:cubicBezTo>
                  <a:cubicBezTo>
                    <a:pt x="388035" y="285114"/>
                    <a:pt x="388409" y="283224"/>
                    <a:pt x="388782" y="281712"/>
                  </a:cubicBezTo>
                  <a:close/>
                  <a:moveTo>
                    <a:pt x="653397" y="281009"/>
                  </a:moveTo>
                  <a:cubicBezTo>
                    <a:pt x="654113" y="280653"/>
                    <a:pt x="654470" y="281364"/>
                    <a:pt x="653755" y="281720"/>
                  </a:cubicBezTo>
                  <a:cubicBezTo>
                    <a:pt x="644454" y="287410"/>
                    <a:pt x="631932" y="289188"/>
                    <a:pt x="621558" y="291321"/>
                  </a:cubicBezTo>
                  <a:cubicBezTo>
                    <a:pt x="608679" y="293810"/>
                    <a:pt x="595800" y="294877"/>
                    <a:pt x="582921" y="295233"/>
                  </a:cubicBezTo>
                  <a:cubicBezTo>
                    <a:pt x="582921" y="299856"/>
                    <a:pt x="582921" y="304478"/>
                    <a:pt x="584352" y="309457"/>
                  </a:cubicBezTo>
                  <a:cubicBezTo>
                    <a:pt x="585783" y="314080"/>
                    <a:pt x="587214" y="318702"/>
                    <a:pt x="588287" y="323681"/>
                  </a:cubicBezTo>
                  <a:cubicBezTo>
                    <a:pt x="588287" y="324392"/>
                    <a:pt x="587214" y="324748"/>
                    <a:pt x="586856" y="323681"/>
                  </a:cubicBezTo>
                  <a:cubicBezTo>
                    <a:pt x="584710" y="318702"/>
                    <a:pt x="581132" y="313724"/>
                    <a:pt x="579701" y="308390"/>
                  </a:cubicBezTo>
                  <a:cubicBezTo>
                    <a:pt x="578628" y="303412"/>
                    <a:pt x="578628" y="298078"/>
                    <a:pt x="578628" y="292744"/>
                  </a:cubicBezTo>
                  <a:cubicBezTo>
                    <a:pt x="578628" y="290966"/>
                    <a:pt x="581132" y="290254"/>
                    <a:pt x="582206" y="291321"/>
                  </a:cubicBezTo>
                  <a:cubicBezTo>
                    <a:pt x="595085" y="291321"/>
                    <a:pt x="608321" y="290966"/>
                    <a:pt x="620842" y="288121"/>
                  </a:cubicBezTo>
                  <a:cubicBezTo>
                    <a:pt x="631217" y="285987"/>
                    <a:pt x="643380" y="284920"/>
                    <a:pt x="653397" y="281009"/>
                  </a:cubicBezTo>
                  <a:close/>
                  <a:moveTo>
                    <a:pt x="464865" y="280004"/>
                  </a:moveTo>
                  <a:cubicBezTo>
                    <a:pt x="466319" y="277478"/>
                    <a:pt x="470315" y="279643"/>
                    <a:pt x="468498" y="282168"/>
                  </a:cubicBezTo>
                  <a:cubicBezTo>
                    <a:pt x="460505" y="295879"/>
                    <a:pt x="447426" y="305620"/>
                    <a:pt x="435074" y="315722"/>
                  </a:cubicBezTo>
                  <a:cubicBezTo>
                    <a:pt x="424175" y="324382"/>
                    <a:pt x="412912" y="336649"/>
                    <a:pt x="398743" y="340617"/>
                  </a:cubicBezTo>
                  <a:cubicBezTo>
                    <a:pt x="398016" y="340617"/>
                    <a:pt x="397653" y="339535"/>
                    <a:pt x="398379" y="339174"/>
                  </a:cubicBezTo>
                  <a:cubicBezTo>
                    <a:pt x="412549" y="332680"/>
                    <a:pt x="424538" y="319330"/>
                    <a:pt x="436527" y="309228"/>
                  </a:cubicBezTo>
                  <a:cubicBezTo>
                    <a:pt x="446700" y="300208"/>
                    <a:pt x="457599" y="291910"/>
                    <a:pt x="464865" y="280004"/>
                  </a:cubicBezTo>
                  <a:close/>
                  <a:moveTo>
                    <a:pt x="399241" y="277343"/>
                  </a:moveTo>
                  <a:cubicBezTo>
                    <a:pt x="399241" y="275891"/>
                    <a:pt x="401622" y="275891"/>
                    <a:pt x="402019" y="277343"/>
                  </a:cubicBezTo>
                  <a:cubicBezTo>
                    <a:pt x="402019" y="278794"/>
                    <a:pt x="402019" y="280245"/>
                    <a:pt x="402019" y="281697"/>
                  </a:cubicBezTo>
                  <a:cubicBezTo>
                    <a:pt x="401622" y="283511"/>
                    <a:pt x="402019" y="285688"/>
                    <a:pt x="400828" y="287140"/>
                  </a:cubicBezTo>
                  <a:cubicBezTo>
                    <a:pt x="399241" y="288228"/>
                    <a:pt x="397256" y="288228"/>
                    <a:pt x="396860" y="286777"/>
                  </a:cubicBezTo>
                  <a:cubicBezTo>
                    <a:pt x="396066" y="284600"/>
                    <a:pt x="397256" y="282785"/>
                    <a:pt x="398050" y="280971"/>
                  </a:cubicBezTo>
                  <a:cubicBezTo>
                    <a:pt x="398447" y="279883"/>
                    <a:pt x="398844" y="278431"/>
                    <a:pt x="399241" y="277343"/>
                  </a:cubicBezTo>
                  <a:close/>
                  <a:moveTo>
                    <a:pt x="407178" y="275692"/>
                  </a:moveTo>
                  <a:cubicBezTo>
                    <a:pt x="407883" y="274303"/>
                    <a:pt x="410000" y="274650"/>
                    <a:pt x="409647" y="276387"/>
                  </a:cubicBezTo>
                  <a:cubicBezTo>
                    <a:pt x="408942" y="277776"/>
                    <a:pt x="408589" y="279165"/>
                    <a:pt x="408236" y="280554"/>
                  </a:cubicBezTo>
                  <a:cubicBezTo>
                    <a:pt x="407883" y="281596"/>
                    <a:pt x="407178" y="283332"/>
                    <a:pt x="406472" y="284027"/>
                  </a:cubicBezTo>
                  <a:cubicBezTo>
                    <a:pt x="405767" y="285069"/>
                    <a:pt x="404003" y="285069"/>
                    <a:pt x="404356" y="283680"/>
                  </a:cubicBezTo>
                  <a:cubicBezTo>
                    <a:pt x="404356" y="281943"/>
                    <a:pt x="405061" y="280901"/>
                    <a:pt x="405414" y="279860"/>
                  </a:cubicBezTo>
                  <a:cubicBezTo>
                    <a:pt x="406120" y="278471"/>
                    <a:pt x="406825" y="277081"/>
                    <a:pt x="407178" y="275692"/>
                  </a:cubicBezTo>
                  <a:close/>
                  <a:moveTo>
                    <a:pt x="412968" y="274893"/>
                  </a:moveTo>
                  <a:cubicBezTo>
                    <a:pt x="412968" y="272716"/>
                    <a:pt x="415956" y="273079"/>
                    <a:pt x="416330" y="274893"/>
                  </a:cubicBezTo>
                  <a:cubicBezTo>
                    <a:pt x="416330" y="277433"/>
                    <a:pt x="415956" y="280699"/>
                    <a:pt x="415209" y="282876"/>
                  </a:cubicBezTo>
                  <a:cubicBezTo>
                    <a:pt x="415209" y="284328"/>
                    <a:pt x="413341" y="285053"/>
                    <a:pt x="412221" y="284690"/>
                  </a:cubicBezTo>
                  <a:cubicBezTo>
                    <a:pt x="410727" y="284328"/>
                    <a:pt x="410353" y="282876"/>
                    <a:pt x="410727" y="281788"/>
                  </a:cubicBezTo>
                  <a:cubicBezTo>
                    <a:pt x="410727" y="279248"/>
                    <a:pt x="412594" y="277433"/>
                    <a:pt x="412968" y="274893"/>
                  </a:cubicBezTo>
                  <a:close/>
                  <a:moveTo>
                    <a:pt x="457375" y="273265"/>
                  </a:moveTo>
                  <a:cubicBezTo>
                    <a:pt x="459164" y="271128"/>
                    <a:pt x="462383" y="274334"/>
                    <a:pt x="460237" y="276471"/>
                  </a:cubicBezTo>
                  <a:cubicBezTo>
                    <a:pt x="435195" y="304257"/>
                    <a:pt x="401208" y="336316"/>
                    <a:pt x="362572" y="343441"/>
                  </a:cubicBezTo>
                  <a:cubicBezTo>
                    <a:pt x="361499" y="343797"/>
                    <a:pt x="361141" y="342372"/>
                    <a:pt x="361856" y="342016"/>
                  </a:cubicBezTo>
                  <a:cubicBezTo>
                    <a:pt x="380817" y="337741"/>
                    <a:pt x="399420" y="324205"/>
                    <a:pt x="414445" y="313518"/>
                  </a:cubicBezTo>
                  <a:cubicBezTo>
                    <a:pt x="431259" y="301407"/>
                    <a:pt x="443781" y="288227"/>
                    <a:pt x="457375" y="273265"/>
                  </a:cubicBezTo>
                  <a:close/>
                  <a:moveTo>
                    <a:pt x="721750" y="191951"/>
                  </a:moveTo>
                  <a:cubicBezTo>
                    <a:pt x="701967" y="207403"/>
                    <a:pt x="681106" y="221777"/>
                    <a:pt x="659884" y="235432"/>
                  </a:cubicBezTo>
                  <a:cubicBezTo>
                    <a:pt x="648374" y="242979"/>
                    <a:pt x="636505" y="250885"/>
                    <a:pt x="624275" y="257712"/>
                  </a:cubicBezTo>
                  <a:cubicBezTo>
                    <a:pt x="616362" y="262025"/>
                    <a:pt x="607370" y="266337"/>
                    <a:pt x="599817" y="272086"/>
                  </a:cubicBezTo>
                  <a:cubicBezTo>
                    <a:pt x="607730" y="270649"/>
                    <a:pt x="615283" y="268493"/>
                    <a:pt x="622117" y="267056"/>
                  </a:cubicBezTo>
                  <a:cubicBezTo>
                    <a:pt x="634706" y="264540"/>
                    <a:pt x="647295" y="261306"/>
                    <a:pt x="659165" y="255916"/>
                  </a:cubicBezTo>
                  <a:cubicBezTo>
                    <a:pt x="678228" y="247650"/>
                    <a:pt x="696572" y="236511"/>
                    <a:pt x="708442" y="218902"/>
                  </a:cubicBezTo>
                  <a:cubicBezTo>
                    <a:pt x="714197" y="210278"/>
                    <a:pt x="718513" y="200935"/>
                    <a:pt x="721750" y="191951"/>
                  </a:cubicBezTo>
                  <a:close/>
                  <a:moveTo>
                    <a:pt x="290558" y="180288"/>
                  </a:moveTo>
                  <a:cubicBezTo>
                    <a:pt x="289825" y="180641"/>
                    <a:pt x="289093" y="181346"/>
                    <a:pt x="288726" y="182758"/>
                  </a:cubicBezTo>
                  <a:cubicBezTo>
                    <a:pt x="288726" y="183463"/>
                    <a:pt x="288726" y="184521"/>
                    <a:pt x="289093" y="185227"/>
                  </a:cubicBezTo>
                  <a:cubicBezTo>
                    <a:pt x="289093" y="185580"/>
                    <a:pt x="289459" y="185933"/>
                    <a:pt x="289825" y="186285"/>
                  </a:cubicBezTo>
                  <a:cubicBezTo>
                    <a:pt x="290558" y="186285"/>
                    <a:pt x="291291" y="186285"/>
                    <a:pt x="292390" y="185933"/>
                  </a:cubicBezTo>
                  <a:cubicBezTo>
                    <a:pt x="293489" y="185580"/>
                    <a:pt x="294588" y="184874"/>
                    <a:pt x="294588" y="183463"/>
                  </a:cubicBezTo>
                  <a:cubicBezTo>
                    <a:pt x="294954" y="181346"/>
                    <a:pt x="292390" y="180288"/>
                    <a:pt x="290558" y="180288"/>
                  </a:cubicBezTo>
                  <a:close/>
                  <a:moveTo>
                    <a:pt x="166139" y="179406"/>
                  </a:moveTo>
                  <a:cubicBezTo>
                    <a:pt x="165428" y="179758"/>
                    <a:pt x="164362" y="180111"/>
                    <a:pt x="164006" y="181170"/>
                  </a:cubicBezTo>
                  <a:cubicBezTo>
                    <a:pt x="161874" y="183286"/>
                    <a:pt x="162229" y="186461"/>
                    <a:pt x="165428" y="187167"/>
                  </a:cubicBezTo>
                  <a:cubicBezTo>
                    <a:pt x="167916" y="187872"/>
                    <a:pt x="170404" y="185756"/>
                    <a:pt x="170759" y="183286"/>
                  </a:cubicBezTo>
                  <a:cubicBezTo>
                    <a:pt x="171114" y="182228"/>
                    <a:pt x="171114" y="181170"/>
                    <a:pt x="170404" y="180817"/>
                  </a:cubicBezTo>
                  <a:cubicBezTo>
                    <a:pt x="169693" y="179758"/>
                    <a:pt x="168271" y="179758"/>
                    <a:pt x="166850" y="179758"/>
                  </a:cubicBezTo>
                  <a:cubicBezTo>
                    <a:pt x="166494" y="179758"/>
                    <a:pt x="166139" y="179406"/>
                    <a:pt x="166139" y="179406"/>
                  </a:cubicBezTo>
                  <a:close/>
                  <a:moveTo>
                    <a:pt x="235022" y="178058"/>
                  </a:moveTo>
                  <a:cubicBezTo>
                    <a:pt x="234670" y="178058"/>
                    <a:pt x="233964" y="178058"/>
                    <a:pt x="233258" y="178413"/>
                  </a:cubicBezTo>
                  <a:cubicBezTo>
                    <a:pt x="232906" y="178413"/>
                    <a:pt x="232553" y="178769"/>
                    <a:pt x="232200" y="178769"/>
                  </a:cubicBezTo>
                  <a:cubicBezTo>
                    <a:pt x="230436" y="179480"/>
                    <a:pt x="229731" y="180901"/>
                    <a:pt x="229731" y="182678"/>
                  </a:cubicBezTo>
                  <a:cubicBezTo>
                    <a:pt x="229731" y="185166"/>
                    <a:pt x="233964" y="186588"/>
                    <a:pt x="236081" y="185522"/>
                  </a:cubicBezTo>
                  <a:cubicBezTo>
                    <a:pt x="237492" y="184455"/>
                    <a:pt x="238197" y="181968"/>
                    <a:pt x="237492" y="179835"/>
                  </a:cubicBezTo>
                  <a:cubicBezTo>
                    <a:pt x="236786" y="178769"/>
                    <a:pt x="236081" y="178413"/>
                    <a:pt x="235022" y="178058"/>
                  </a:cubicBezTo>
                  <a:close/>
                  <a:moveTo>
                    <a:pt x="290192" y="174291"/>
                  </a:moveTo>
                  <a:cubicBezTo>
                    <a:pt x="295687" y="174291"/>
                    <a:pt x="300450" y="178877"/>
                    <a:pt x="299717" y="184521"/>
                  </a:cubicBezTo>
                  <a:cubicBezTo>
                    <a:pt x="299717" y="186991"/>
                    <a:pt x="298251" y="189813"/>
                    <a:pt x="295687" y="190871"/>
                  </a:cubicBezTo>
                  <a:cubicBezTo>
                    <a:pt x="293489" y="191930"/>
                    <a:pt x="290558" y="192988"/>
                    <a:pt x="287994" y="191930"/>
                  </a:cubicBezTo>
                  <a:cubicBezTo>
                    <a:pt x="283598" y="190166"/>
                    <a:pt x="281766" y="185580"/>
                    <a:pt x="283598" y="181346"/>
                  </a:cubicBezTo>
                  <a:cubicBezTo>
                    <a:pt x="284330" y="179230"/>
                    <a:pt x="285429" y="177819"/>
                    <a:pt x="287261" y="176760"/>
                  </a:cubicBezTo>
                  <a:cubicBezTo>
                    <a:pt x="287627" y="175702"/>
                    <a:pt x="288360" y="174644"/>
                    <a:pt x="290192" y="174291"/>
                  </a:cubicBezTo>
                  <a:close/>
                  <a:moveTo>
                    <a:pt x="169693" y="173761"/>
                  </a:moveTo>
                  <a:cubicBezTo>
                    <a:pt x="175024" y="174467"/>
                    <a:pt x="178222" y="179758"/>
                    <a:pt x="176445" y="185403"/>
                  </a:cubicBezTo>
                  <a:cubicBezTo>
                    <a:pt x="174668" y="191047"/>
                    <a:pt x="168982" y="194575"/>
                    <a:pt x="162585" y="192458"/>
                  </a:cubicBezTo>
                  <a:cubicBezTo>
                    <a:pt x="156187" y="189989"/>
                    <a:pt x="154766" y="182228"/>
                    <a:pt x="159386" y="177289"/>
                  </a:cubicBezTo>
                  <a:cubicBezTo>
                    <a:pt x="162229" y="174114"/>
                    <a:pt x="166139" y="172703"/>
                    <a:pt x="169693" y="173761"/>
                  </a:cubicBezTo>
                  <a:close/>
                  <a:moveTo>
                    <a:pt x="236610" y="172193"/>
                  </a:moveTo>
                  <a:cubicBezTo>
                    <a:pt x="239167" y="173082"/>
                    <a:pt x="241372" y="175215"/>
                    <a:pt x="242431" y="178058"/>
                  </a:cubicBezTo>
                  <a:cubicBezTo>
                    <a:pt x="244900" y="183034"/>
                    <a:pt x="243136" y="189787"/>
                    <a:pt x="237139" y="191564"/>
                  </a:cubicBezTo>
                  <a:cubicBezTo>
                    <a:pt x="231142" y="192985"/>
                    <a:pt x="223028" y="189076"/>
                    <a:pt x="223733" y="181968"/>
                  </a:cubicBezTo>
                  <a:cubicBezTo>
                    <a:pt x="224086" y="178769"/>
                    <a:pt x="225497" y="176992"/>
                    <a:pt x="227614" y="175925"/>
                  </a:cubicBezTo>
                  <a:cubicBezTo>
                    <a:pt x="227614" y="175215"/>
                    <a:pt x="227967" y="174504"/>
                    <a:pt x="228672" y="173793"/>
                  </a:cubicBezTo>
                  <a:cubicBezTo>
                    <a:pt x="231142" y="171660"/>
                    <a:pt x="234052" y="171305"/>
                    <a:pt x="236610" y="172193"/>
                  </a:cubicBezTo>
                  <a:close/>
                  <a:moveTo>
                    <a:pt x="447153" y="169027"/>
                  </a:moveTo>
                  <a:cubicBezTo>
                    <a:pt x="459211" y="199792"/>
                    <a:pt x="449636" y="230558"/>
                    <a:pt x="431548" y="256256"/>
                  </a:cubicBezTo>
                  <a:cubicBezTo>
                    <a:pt x="429775" y="258066"/>
                    <a:pt x="426228" y="256256"/>
                    <a:pt x="427647" y="253723"/>
                  </a:cubicBezTo>
                  <a:cubicBezTo>
                    <a:pt x="436159" y="242140"/>
                    <a:pt x="443252" y="229472"/>
                    <a:pt x="446798" y="215356"/>
                  </a:cubicBezTo>
                  <a:cubicBezTo>
                    <a:pt x="450345" y="199792"/>
                    <a:pt x="448217" y="184952"/>
                    <a:pt x="445734" y="169389"/>
                  </a:cubicBezTo>
                  <a:cubicBezTo>
                    <a:pt x="445734" y="168665"/>
                    <a:pt x="446798" y="167941"/>
                    <a:pt x="447153" y="169027"/>
                  </a:cubicBezTo>
                  <a:close/>
                  <a:moveTo>
                    <a:pt x="727865" y="148110"/>
                  </a:moveTo>
                  <a:cubicBezTo>
                    <a:pt x="715995" y="158890"/>
                    <a:pt x="701248" y="167874"/>
                    <a:pt x="688299" y="176858"/>
                  </a:cubicBezTo>
                  <a:cubicBezTo>
                    <a:pt x="671394" y="188717"/>
                    <a:pt x="654129" y="200216"/>
                    <a:pt x="637584" y="212075"/>
                  </a:cubicBezTo>
                  <a:cubicBezTo>
                    <a:pt x="619959" y="224652"/>
                    <a:pt x="603414" y="237589"/>
                    <a:pt x="586508" y="250885"/>
                  </a:cubicBezTo>
                  <a:cubicBezTo>
                    <a:pt x="574999" y="259509"/>
                    <a:pt x="561331" y="268493"/>
                    <a:pt x="552338" y="280352"/>
                  </a:cubicBezTo>
                  <a:cubicBezTo>
                    <a:pt x="554856" y="291851"/>
                    <a:pt x="560251" y="301913"/>
                    <a:pt x="568884" y="310178"/>
                  </a:cubicBezTo>
                  <a:cubicBezTo>
                    <a:pt x="564927" y="298679"/>
                    <a:pt x="567445" y="286461"/>
                    <a:pt x="572840" y="274962"/>
                  </a:cubicBezTo>
                  <a:cubicBezTo>
                    <a:pt x="573920" y="273165"/>
                    <a:pt x="575358" y="272805"/>
                    <a:pt x="576797" y="273165"/>
                  </a:cubicBezTo>
                  <a:cubicBezTo>
                    <a:pt x="577876" y="272805"/>
                    <a:pt x="579315" y="272446"/>
                    <a:pt x="580754" y="272805"/>
                  </a:cubicBezTo>
                  <a:cubicBezTo>
                    <a:pt x="585070" y="273524"/>
                    <a:pt x="589746" y="273165"/>
                    <a:pt x="594422" y="272805"/>
                  </a:cubicBezTo>
                  <a:cubicBezTo>
                    <a:pt x="607370" y="256634"/>
                    <a:pt x="630750" y="246572"/>
                    <a:pt x="647295" y="235432"/>
                  </a:cubicBezTo>
                  <a:cubicBezTo>
                    <a:pt x="673193" y="218184"/>
                    <a:pt x="698730" y="199497"/>
                    <a:pt x="723189" y="180452"/>
                  </a:cubicBezTo>
                  <a:cubicBezTo>
                    <a:pt x="723908" y="180092"/>
                    <a:pt x="724628" y="179733"/>
                    <a:pt x="725347" y="179373"/>
                  </a:cubicBezTo>
                  <a:cubicBezTo>
                    <a:pt x="727505" y="169312"/>
                    <a:pt x="728584" y="158531"/>
                    <a:pt x="727865" y="148110"/>
                  </a:cubicBezTo>
                  <a:close/>
                  <a:moveTo>
                    <a:pt x="720311" y="115768"/>
                  </a:moveTo>
                  <a:cubicBezTo>
                    <a:pt x="685422" y="142001"/>
                    <a:pt x="652331" y="170749"/>
                    <a:pt x="616722" y="196622"/>
                  </a:cubicBezTo>
                  <a:cubicBezTo>
                    <a:pt x="596939" y="210997"/>
                    <a:pt x="576437" y="224652"/>
                    <a:pt x="558093" y="240104"/>
                  </a:cubicBezTo>
                  <a:cubicBezTo>
                    <a:pt x="544785" y="251244"/>
                    <a:pt x="531836" y="263462"/>
                    <a:pt x="516730" y="271727"/>
                  </a:cubicBezTo>
                  <a:cubicBezTo>
                    <a:pt x="525362" y="271008"/>
                    <a:pt x="533635" y="269930"/>
                    <a:pt x="542627" y="268493"/>
                  </a:cubicBezTo>
                  <a:cubicBezTo>
                    <a:pt x="544066" y="268134"/>
                    <a:pt x="545504" y="268493"/>
                    <a:pt x="545864" y="269571"/>
                  </a:cubicBezTo>
                  <a:cubicBezTo>
                    <a:pt x="548022" y="268852"/>
                    <a:pt x="550540" y="269571"/>
                    <a:pt x="550900" y="272446"/>
                  </a:cubicBezTo>
                  <a:cubicBezTo>
                    <a:pt x="550900" y="273165"/>
                    <a:pt x="550900" y="273524"/>
                    <a:pt x="550900" y="274243"/>
                  </a:cubicBezTo>
                  <a:cubicBezTo>
                    <a:pt x="559892" y="263462"/>
                    <a:pt x="571402" y="254838"/>
                    <a:pt x="582192" y="246213"/>
                  </a:cubicBezTo>
                  <a:cubicBezTo>
                    <a:pt x="597659" y="233636"/>
                    <a:pt x="612766" y="221058"/>
                    <a:pt x="628592" y="209200"/>
                  </a:cubicBezTo>
                  <a:cubicBezTo>
                    <a:pt x="660244" y="185123"/>
                    <a:pt x="693335" y="163203"/>
                    <a:pt x="725347" y="139485"/>
                  </a:cubicBezTo>
                  <a:cubicBezTo>
                    <a:pt x="726066" y="139485"/>
                    <a:pt x="726426" y="139126"/>
                    <a:pt x="726786" y="139126"/>
                  </a:cubicBezTo>
                  <a:cubicBezTo>
                    <a:pt x="725707" y="130861"/>
                    <a:pt x="723549" y="123314"/>
                    <a:pt x="720311" y="115768"/>
                  </a:cubicBezTo>
                  <a:close/>
                  <a:moveTo>
                    <a:pt x="89342" y="97574"/>
                  </a:moveTo>
                  <a:cubicBezTo>
                    <a:pt x="91892" y="96503"/>
                    <a:pt x="94077" y="100430"/>
                    <a:pt x="91527" y="101858"/>
                  </a:cubicBezTo>
                  <a:cubicBezTo>
                    <a:pt x="64213" y="113996"/>
                    <a:pt x="39812" y="141128"/>
                    <a:pt x="33985" y="169688"/>
                  </a:cubicBezTo>
                  <a:cubicBezTo>
                    <a:pt x="33985" y="170759"/>
                    <a:pt x="32528" y="170402"/>
                    <a:pt x="32528" y="169688"/>
                  </a:cubicBezTo>
                  <a:cubicBezTo>
                    <a:pt x="33985" y="138986"/>
                    <a:pt x="62028" y="110426"/>
                    <a:pt x="89342" y="97574"/>
                  </a:cubicBezTo>
                  <a:close/>
                  <a:moveTo>
                    <a:pt x="708801" y="94566"/>
                  </a:moveTo>
                  <a:cubicBezTo>
                    <a:pt x="688659" y="104269"/>
                    <a:pt x="670315" y="122596"/>
                    <a:pt x="653410" y="135532"/>
                  </a:cubicBezTo>
                  <a:cubicBezTo>
                    <a:pt x="633627" y="150985"/>
                    <a:pt x="613845" y="165718"/>
                    <a:pt x="594062" y="180452"/>
                  </a:cubicBezTo>
                  <a:cubicBezTo>
                    <a:pt x="554137" y="209559"/>
                    <a:pt x="515650" y="244057"/>
                    <a:pt x="471409" y="266337"/>
                  </a:cubicBezTo>
                  <a:cubicBezTo>
                    <a:pt x="483998" y="270290"/>
                    <a:pt x="496587" y="272086"/>
                    <a:pt x="509536" y="271727"/>
                  </a:cubicBezTo>
                  <a:lnTo>
                    <a:pt x="509896" y="271368"/>
                  </a:lnTo>
                  <a:cubicBezTo>
                    <a:pt x="527520" y="257353"/>
                    <a:pt x="543346" y="241901"/>
                    <a:pt x="560611" y="228245"/>
                  </a:cubicBezTo>
                  <a:cubicBezTo>
                    <a:pt x="576078" y="215668"/>
                    <a:pt x="592623" y="204528"/>
                    <a:pt x="608449" y="193029"/>
                  </a:cubicBezTo>
                  <a:cubicBezTo>
                    <a:pt x="645497" y="165718"/>
                    <a:pt x="680027" y="135532"/>
                    <a:pt x="716715" y="107862"/>
                  </a:cubicBezTo>
                  <a:cubicBezTo>
                    <a:pt x="714556" y="103191"/>
                    <a:pt x="711679" y="98878"/>
                    <a:pt x="708801" y="94566"/>
                  </a:cubicBezTo>
                  <a:close/>
                  <a:moveTo>
                    <a:pt x="91333" y="86465"/>
                  </a:moveTo>
                  <a:cubicBezTo>
                    <a:pt x="93861" y="85391"/>
                    <a:pt x="95667" y="88612"/>
                    <a:pt x="93139" y="90044"/>
                  </a:cubicBezTo>
                  <a:cubicBezTo>
                    <a:pt x="75082" y="98991"/>
                    <a:pt x="57386" y="111518"/>
                    <a:pt x="44385" y="127266"/>
                  </a:cubicBezTo>
                  <a:cubicBezTo>
                    <a:pt x="31023" y="143730"/>
                    <a:pt x="25606" y="162699"/>
                    <a:pt x="21995" y="182742"/>
                  </a:cubicBezTo>
                  <a:cubicBezTo>
                    <a:pt x="21995" y="183458"/>
                    <a:pt x="20189" y="183458"/>
                    <a:pt x="20189" y="182384"/>
                  </a:cubicBezTo>
                  <a:cubicBezTo>
                    <a:pt x="19828" y="140151"/>
                    <a:pt x="54136" y="102571"/>
                    <a:pt x="91333" y="86465"/>
                  </a:cubicBezTo>
                  <a:close/>
                  <a:moveTo>
                    <a:pt x="676070" y="65818"/>
                  </a:moveTo>
                  <a:cubicBezTo>
                    <a:pt x="658805" y="78395"/>
                    <a:pt x="643339" y="94207"/>
                    <a:pt x="627153" y="107862"/>
                  </a:cubicBezTo>
                  <a:cubicBezTo>
                    <a:pt x="609888" y="122236"/>
                    <a:pt x="592983" y="136611"/>
                    <a:pt x="576078" y="150625"/>
                  </a:cubicBezTo>
                  <a:cubicBezTo>
                    <a:pt x="557374" y="165718"/>
                    <a:pt x="538311" y="180092"/>
                    <a:pt x="519247" y="194466"/>
                  </a:cubicBezTo>
                  <a:cubicBezTo>
                    <a:pt x="505939" y="204528"/>
                    <a:pt x="492990" y="215668"/>
                    <a:pt x="478243" y="223933"/>
                  </a:cubicBezTo>
                  <a:cubicBezTo>
                    <a:pt x="474646" y="237589"/>
                    <a:pt x="468532" y="250525"/>
                    <a:pt x="460259" y="262384"/>
                  </a:cubicBezTo>
                  <a:cubicBezTo>
                    <a:pt x="462417" y="263103"/>
                    <a:pt x="463856" y="263821"/>
                    <a:pt x="466014" y="264540"/>
                  </a:cubicBezTo>
                  <a:cubicBezTo>
                    <a:pt x="509896" y="238307"/>
                    <a:pt x="549101" y="203809"/>
                    <a:pt x="590105" y="173264"/>
                  </a:cubicBezTo>
                  <a:cubicBezTo>
                    <a:pt x="612406" y="157094"/>
                    <a:pt x="634347" y="139485"/>
                    <a:pt x="656647" y="122955"/>
                  </a:cubicBezTo>
                  <a:cubicBezTo>
                    <a:pt x="671035" y="111815"/>
                    <a:pt x="686501" y="96722"/>
                    <a:pt x="703406" y="88098"/>
                  </a:cubicBezTo>
                  <a:cubicBezTo>
                    <a:pt x="699090" y="83426"/>
                    <a:pt x="694414" y="78755"/>
                    <a:pt x="689019" y="74802"/>
                  </a:cubicBezTo>
                  <a:cubicBezTo>
                    <a:pt x="684703" y="71568"/>
                    <a:pt x="680386" y="68693"/>
                    <a:pt x="676070" y="65818"/>
                  </a:cubicBezTo>
                  <a:close/>
                  <a:moveTo>
                    <a:pt x="648374" y="51444"/>
                  </a:moveTo>
                  <a:cubicBezTo>
                    <a:pt x="631829" y="61146"/>
                    <a:pt x="617082" y="75880"/>
                    <a:pt x="601975" y="87379"/>
                  </a:cubicBezTo>
                  <a:cubicBezTo>
                    <a:pt x="587228" y="99238"/>
                    <a:pt x="572840" y="111456"/>
                    <a:pt x="558813" y="123314"/>
                  </a:cubicBezTo>
                  <a:cubicBezTo>
                    <a:pt x="544425" y="135532"/>
                    <a:pt x="529319" y="147391"/>
                    <a:pt x="514931" y="159609"/>
                  </a:cubicBezTo>
                  <a:cubicBezTo>
                    <a:pt x="504500" y="168234"/>
                    <a:pt x="491911" y="176499"/>
                    <a:pt x="481840" y="186201"/>
                  </a:cubicBezTo>
                  <a:cubicBezTo>
                    <a:pt x="482919" y="197341"/>
                    <a:pt x="481840" y="208122"/>
                    <a:pt x="479682" y="218543"/>
                  </a:cubicBezTo>
                  <a:cubicBezTo>
                    <a:pt x="512773" y="191951"/>
                    <a:pt x="546583" y="165718"/>
                    <a:pt x="578955" y="138048"/>
                  </a:cubicBezTo>
                  <a:cubicBezTo>
                    <a:pt x="597659" y="122955"/>
                    <a:pt x="616003" y="107144"/>
                    <a:pt x="634347" y="91691"/>
                  </a:cubicBezTo>
                  <a:cubicBezTo>
                    <a:pt x="645857" y="81630"/>
                    <a:pt x="656287" y="70849"/>
                    <a:pt x="668157" y="61506"/>
                  </a:cubicBezTo>
                  <a:cubicBezTo>
                    <a:pt x="661683" y="57912"/>
                    <a:pt x="655208" y="54319"/>
                    <a:pt x="648374" y="51444"/>
                  </a:cubicBezTo>
                  <a:close/>
                  <a:moveTo>
                    <a:pt x="615283" y="39585"/>
                  </a:moveTo>
                  <a:cubicBezTo>
                    <a:pt x="589386" y="56475"/>
                    <a:pt x="567085" y="79473"/>
                    <a:pt x="543706" y="99597"/>
                  </a:cubicBezTo>
                  <a:cubicBezTo>
                    <a:pt x="521765" y="119362"/>
                    <a:pt x="498386" y="137689"/>
                    <a:pt x="476445" y="156734"/>
                  </a:cubicBezTo>
                  <a:cubicBezTo>
                    <a:pt x="476804" y="158890"/>
                    <a:pt x="477524" y="161046"/>
                    <a:pt x="478243" y="163203"/>
                  </a:cubicBezTo>
                  <a:cubicBezTo>
                    <a:pt x="479682" y="168952"/>
                    <a:pt x="480761" y="174702"/>
                    <a:pt x="481121" y="180452"/>
                  </a:cubicBezTo>
                  <a:cubicBezTo>
                    <a:pt x="490473" y="171108"/>
                    <a:pt x="501263" y="163203"/>
                    <a:pt x="510615" y="154937"/>
                  </a:cubicBezTo>
                  <a:cubicBezTo>
                    <a:pt x="526441" y="141282"/>
                    <a:pt x="542267" y="127986"/>
                    <a:pt x="558093" y="114331"/>
                  </a:cubicBezTo>
                  <a:cubicBezTo>
                    <a:pt x="573200" y="101035"/>
                    <a:pt x="588667" y="88098"/>
                    <a:pt x="604852" y="75161"/>
                  </a:cubicBezTo>
                  <a:cubicBezTo>
                    <a:pt x="616003" y="66177"/>
                    <a:pt x="626793" y="55756"/>
                    <a:pt x="639023" y="47491"/>
                  </a:cubicBezTo>
                  <a:cubicBezTo>
                    <a:pt x="631109" y="44616"/>
                    <a:pt x="623196" y="41741"/>
                    <a:pt x="615283" y="39585"/>
                  </a:cubicBezTo>
                  <a:close/>
                  <a:moveTo>
                    <a:pt x="234135" y="38120"/>
                  </a:moveTo>
                  <a:cubicBezTo>
                    <a:pt x="213222" y="38283"/>
                    <a:pt x="192473" y="40663"/>
                    <a:pt x="172510" y="45335"/>
                  </a:cubicBezTo>
                  <a:cubicBezTo>
                    <a:pt x="105609" y="61506"/>
                    <a:pt x="10292" y="106066"/>
                    <a:pt x="12450" y="187639"/>
                  </a:cubicBezTo>
                  <a:cubicBezTo>
                    <a:pt x="13529" y="222136"/>
                    <a:pt x="31514" y="254838"/>
                    <a:pt x="57771" y="279274"/>
                  </a:cubicBezTo>
                  <a:cubicBezTo>
                    <a:pt x="59569" y="277836"/>
                    <a:pt x="61368" y="276758"/>
                    <a:pt x="63166" y="275680"/>
                  </a:cubicBezTo>
                  <a:cubicBezTo>
                    <a:pt x="65684" y="274243"/>
                    <a:pt x="68921" y="277836"/>
                    <a:pt x="66403" y="279633"/>
                  </a:cubicBezTo>
                  <a:cubicBezTo>
                    <a:pt x="64964" y="280711"/>
                    <a:pt x="63526" y="281789"/>
                    <a:pt x="61727" y="282867"/>
                  </a:cubicBezTo>
                  <a:cubicBezTo>
                    <a:pt x="62806" y="283945"/>
                    <a:pt x="63885" y="284664"/>
                    <a:pt x="65324" y="285742"/>
                  </a:cubicBezTo>
                  <a:cubicBezTo>
                    <a:pt x="67842" y="282867"/>
                    <a:pt x="71798" y="280352"/>
                    <a:pt x="75395" y="282149"/>
                  </a:cubicBezTo>
                  <a:cubicBezTo>
                    <a:pt x="76474" y="282867"/>
                    <a:pt x="76474" y="284305"/>
                    <a:pt x="76115" y="285023"/>
                  </a:cubicBezTo>
                  <a:cubicBezTo>
                    <a:pt x="74316" y="286820"/>
                    <a:pt x="71798" y="287180"/>
                    <a:pt x="70000" y="287898"/>
                  </a:cubicBezTo>
                  <a:cubicBezTo>
                    <a:pt x="69640" y="288258"/>
                    <a:pt x="69281" y="288617"/>
                    <a:pt x="68921" y="288976"/>
                  </a:cubicBezTo>
                  <a:cubicBezTo>
                    <a:pt x="100573" y="314490"/>
                    <a:pt x="141577" y="328864"/>
                    <a:pt x="178985" y="322755"/>
                  </a:cubicBezTo>
                  <a:cubicBezTo>
                    <a:pt x="180064" y="322755"/>
                    <a:pt x="180783" y="322755"/>
                    <a:pt x="181862" y="323474"/>
                  </a:cubicBezTo>
                  <a:cubicBezTo>
                    <a:pt x="182941" y="320240"/>
                    <a:pt x="189056" y="320599"/>
                    <a:pt x="190135" y="324193"/>
                  </a:cubicBezTo>
                  <a:cubicBezTo>
                    <a:pt x="196609" y="343598"/>
                    <a:pt x="193012" y="373424"/>
                    <a:pt x="177906" y="388517"/>
                  </a:cubicBezTo>
                  <a:cubicBezTo>
                    <a:pt x="199487" y="377377"/>
                    <a:pt x="215673" y="354019"/>
                    <a:pt x="225744" y="333536"/>
                  </a:cubicBezTo>
                  <a:cubicBezTo>
                    <a:pt x="226463" y="329943"/>
                    <a:pt x="229341" y="326349"/>
                    <a:pt x="234017" y="327786"/>
                  </a:cubicBezTo>
                  <a:cubicBezTo>
                    <a:pt x="298041" y="347191"/>
                    <a:pt x="378250" y="322755"/>
                    <a:pt x="426089" y="277118"/>
                  </a:cubicBezTo>
                  <a:cubicBezTo>
                    <a:pt x="438138" y="265798"/>
                    <a:pt x="448479" y="252502"/>
                    <a:pt x="455628" y="237768"/>
                  </a:cubicBezTo>
                  <a:lnTo>
                    <a:pt x="461615" y="210111"/>
                  </a:lnTo>
                  <a:lnTo>
                    <a:pt x="451211" y="237388"/>
                  </a:lnTo>
                  <a:cubicBezTo>
                    <a:pt x="445972" y="246130"/>
                    <a:pt x="439630" y="254378"/>
                    <a:pt x="433565" y="263343"/>
                  </a:cubicBezTo>
                  <a:cubicBezTo>
                    <a:pt x="432829" y="264419"/>
                    <a:pt x="430991" y="262985"/>
                    <a:pt x="431726" y="262268"/>
                  </a:cubicBezTo>
                  <a:cubicBezTo>
                    <a:pt x="444961" y="245771"/>
                    <a:pt x="457828" y="224612"/>
                    <a:pt x="458931" y="203454"/>
                  </a:cubicBezTo>
                  <a:cubicBezTo>
                    <a:pt x="460034" y="182295"/>
                    <a:pt x="453049" y="166516"/>
                    <a:pt x="446432" y="147150"/>
                  </a:cubicBezTo>
                  <a:cubicBezTo>
                    <a:pt x="446432" y="146074"/>
                    <a:pt x="447902" y="145716"/>
                    <a:pt x="448637" y="146433"/>
                  </a:cubicBezTo>
                  <a:cubicBezTo>
                    <a:pt x="453784" y="156295"/>
                    <a:pt x="458012" y="166157"/>
                    <a:pt x="460540" y="176378"/>
                  </a:cubicBezTo>
                  <a:lnTo>
                    <a:pt x="462187" y="207473"/>
                  </a:lnTo>
                  <a:lnTo>
                    <a:pt x="466014" y="189795"/>
                  </a:lnTo>
                  <a:cubicBezTo>
                    <a:pt x="463856" y="151344"/>
                    <a:pt x="440116" y="117565"/>
                    <a:pt x="409903" y="94566"/>
                  </a:cubicBezTo>
                  <a:cubicBezTo>
                    <a:pt x="361075" y="57104"/>
                    <a:pt x="296871" y="37631"/>
                    <a:pt x="234135" y="38120"/>
                  </a:cubicBezTo>
                  <a:close/>
                  <a:moveTo>
                    <a:pt x="440116" y="33836"/>
                  </a:moveTo>
                  <a:cubicBezTo>
                    <a:pt x="417456" y="38867"/>
                    <a:pt x="395515" y="46054"/>
                    <a:pt x="373934" y="55397"/>
                  </a:cubicBezTo>
                  <a:cubicBezTo>
                    <a:pt x="383286" y="59709"/>
                    <a:pt x="392997" y="64740"/>
                    <a:pt x="401990" y="70130"/>
                  </a:cubicBezTo>
                  <a:cubicBezTo>
                    <a:pt x="406306" y="65459"/>
                    <a:pt x="411701" y="61506"/>
                    <a:pt x="416377" y="56834"/>
                  </a:cubicBezTo>
                  <a:cubicBezTo>
                    <a:pt x="424290" y="49288"/>
                    <a:pt x="432203" y="41382"/>
                    <a:pt x="440116" y="33836"/>
                  </a:cubicBezTo>
                  <a:close/>
                  <a:moveTo>
                    <a:pt x="581473" y="31680"/>
                  </a:moveTo>
                  <a:cubicBezTo>
                    <a:pt x="561331" y="47491"/>
                    <a:pt x="543346" y="66537"/>
                    <a:pt x="524283" y="83426"/>
                  </a:cubicBezTo>
                  <a:cubicBezTo>
                    <a:pt x="504860" y="100675"/>
                    <a:pt x="485077" y="117205"/>
                    <a:pt x="467093" y="135532"/>
                  </a:cubicBezTo>
                  <a:cubicBezTo>
                    <a:pt x="469970" y="140923"/>
                    <a:pt x="472848" y="146672"/>
                    <a:pt x="474646" y="152781"/>
                  </a:cubicBezTo>
                  <a:cubicBezTo>
                    <a:pt x="484718" y="142719"/>
                    <a:pt x="496227" y="134454"/>
                    <a:pt x="506299" y="124752"/>
                  </a:cubicBezTo>
                  <a:cubicBezTo>
                    <a:pt x="518168" y="113253"/>
                    <a:pt x="530757" y="102113"/>
                    <a:pt x="543346" y="90973"/>
                  </a:cubicBezTo>
                  <a:cubicBezTo>
                    <a:pt x="563489" y="72646"/>
                    <a:pt x="583271" y="52522"/>
                    <a:pt x="605572" y="36710"/>
                  </a:cubicBezTo>
                  <a:cubicBezTo>
                    <a:pt x="597659" y="34914"/>
                    <a:pt x="589386" y="33117"/>
                    <a:pt x="581473" y="31680"/>
                  </a:cubicBezTo>
                  <a:close/>
                  <a:moveTo>
                    <a:pt x="472129" y="28086"/>
                  </a:moveTo>
                  <a:cubicBezTo>
                    <a:pt x="464216" y="29164"/>
                    <a:pt x="456302" y="30601"/>
                    <a:pt x="448389" y="32039"/>
                  </a:cubicBezTo>
                  <a:cubicBezTo>
                    <a:pt x="448389" y="32398"/>
                    <a:pt x="448389" y="32398"/>
                    <a:pt x="448389" y="32398"/>
                  </a:cubicBezTo>
                  <a:cubicBezTo>
                    <a:pt x="440116" y="41023"/>
                    <a:pt x="430765" y="49288"/>
                    <a:pt x="421773" y="57553"/>
                  </a:cubicBezTo>
                  <a:cubicBezTo>
                    <a:pt x="416377" y="62584"/>
                    <a:pt x="409543" y="66537"/>
                    <a:pt x="404507" y="71927"/>
                  </a:cubicBezTo>
                  <a:cubicBezTo>
                    <a:pt x="409903" y="75161"/>
                    <a:pt x="415298" y="79114"/>
                    <a:pt x="420334" y="83067"/>
                  </a:cubicBezTo>
                  <a:cubicBezTo>
                    <a:pt x="428247" y="72286"/>
                    <a:pt x="437958" y="62584"/>
                    <a:pt x="446591" y="52881"/>
                  </a:cubicBezTo>
                  <a:cubicBezTo>
                    <a:pt x="454504" y="43897"/>
                    <a:pt x="462777" y="35632"/>
                    <a:pt x="472129" y="28086"/>
                  </a:cubicBezTo>
                  <a:close/>
                  <a:moveTo>
                    <a:pt x="543706" y="27008"/>
                  </a:moveTo>
                  <a:cubicBezTo>
                    <a:pt x="543706" y="27727"/>
                    <a:pt x="543346" y="28805"/>
                    <a:pt x="542267" y="29523"/>
                  </a:cubicBezTo>
                  <a:cubicBezTo>
                    <a:pt x="524643" y="41741"/>
                    <a:pt x="510975" y="61506"/>
                    <a:pt x="495508" y="76239"/>
                  </a:cubicBezTo>
                  <a:cubicBezTo>
                    <a:pt x="482200" y="89535"/>
                    <a:pt x="468532" y="103191"/>
                    <a:pt x="453785" y="115049"/>
                  </a:cubicBezTo>
                  <a:cubicBezTo>
                    <a:pt x="457741" y="120080"/>
                    <a:pt x="461338" y="125830"/>
                    <a:pt x="464935" y="131580"/>
                  </a:cubicBezTo>
                  <a:cubicBezTo>
                    <a:pt x="481840" y="112893"/>
                    <a:pt x="501263" y="96004"/>
                    <a:pt x="519967" y="78755"/>
                  </a:cubicBezTo>
                  <a:cubicBezTo>
                    <a:pt x="537591" y="62943"/>
                    <a:pt x="554496" y="45335"/>
                    <a:pt x="572840" y="30242"/>
                  </a:cubicBezTo>
                  <a:cubicBezTo>
                    <a:pt x="563129" y="28805"/>
                    <a:pt x="553417" y="27727"/>
                    <a:pt x="543706" y="27008"/>
                  </a:cubicBezTo>
                  <a:close/>
                  <a:moveTo>
                    <a:pt x="501982" y="25930"/>
                  </a:moveTo>
                  <a:cubicBezTo>
                    <a:pt x="495508" y="25930"/>
                    <a:pt x="489034" y="26649"/>
                    <a:pt x="482559" y="27008"/>
                  </a:cubicBezTo>
                  <a:cubicBezTo>
                    <a:pt x="482200" y="27727"/>
                    <a:pt x="481840" y="28445"/>
                    <a:pt x="481121" y="28805"/>
                  </a:cubicBezTo>
                  <a:cubicBezTo>
                    <a:pt x="468532" y="37789"/>
                    <a:pt x="457381" y="48928"/>
                    <a:pt x="447310" y="60787"/>
                  </a:cubicBezTo>
                  <a:cubicBezTo>
                    <a:pt x="439757" y="69052"/>
                    <a:pt x="431484" y="76958"/>
                    <a:pt x="423571" y="85223"/>
                  </a:cubicBezTo>
                  <a:cubicBezTo>
                    <a:pt x="427528" y="88457"/>
                    <a:pt x="431844" y="92051"/>
                    <a:pt x="435800" y="95644"/>
                  </a:cubicBezTo>
                  <a:cubicBezTo>
                    <a:pt x="455943" y="70849"/>
                    <a:pt x="478603" y="48210"/>
                    <a:pt x="501982" y="25930"/>
                  </a:cubicBezTo>
                  <a:close/>
                  <a:moveTo>
                    <a:pt x="509896" y="25571"/>
                  </a:moveTo>
                  <a:cubicBezTo>
                    <a:pt x="510255" y="26649"/>
                    <a:pt x="509896" y="27727"/>
                    <a:pt x="509176" y="28805"/>
                  </a:cubicBezTo>
                  <a:cubicBezTo>
                    <a:pt x="484718" y="51085"/>
                    <a:pt x="461698" y="74802"/>
                    <a:pt x="438678" y="98878"/>
                  </a:cubicBezTo>
                  <a:cubicBezTo>
                    <a:pt x="443713" y="103191"/>
                    <a:pt x="448030" y="108222"/>
                    <a:pt x="451986" y="113253"/>
                  </a:cubicBezTo>
                  <a:cubicBezTo>
                    <a:pt x="465295" y="96722"/>
                    <a:pt x="480761" y="82348"/>
                    <a:pt x="495508" y="67615"/>
                  </a:cubicBezTo>
                  <a:cubicBezTo>
                    <a:pt x="508816" y="54319"/>
                    <a:pt x="520686" y="37789"/>
                    <a:pt x="535433" y="26289"/>
                  </a:cubicBezTo>
                  <a:cubicBezTo>
                    <a:pt x="527160" y="25571"/>
                    <a:pt x="518528" y="25571"/>
                    <a:pt x="509896" y="25571"/>
                  </a:cubicBezTo>
                  <a:close/>
                  <a:moveTo>
                    <a:pt x="504410" y="12437"/>
                  </a:moveTo>
                  <a:cubicBezTo>
                    <a:pt x="520596" y="11870"/>
                    <a:pt x="536782" y="12454"/>
                    <a:pt x="552698" y="14071"/>
                  </a:cubicBezTo>
                  <a:cubicBezTo>
                    <a:pt x="607730" y="19821"/>
                    <a:pt x="676790" y="34195"/>
                    <a:pt x="715276" y="77677"/>
                  </a:cubicBezTo>
                  <a:cubicBezTo>
                    <a:pt x="752323" y="119721"/>
                    <a:pt x="754482" y="186561"/>
                    <a:pt x="719232" y="230402"/>
                  </a:cubicBezTo>
                  <a:cubicBezTo>
                    <a:pt x="704485" y="249088"/>
                    <a:pt x="684703" y="262384"/>
                    <a:pt x="662042" y="270649"/>
                  </a:cubicBezTo>
                  <a:cubicBezTo>
                    <a:pt x="648374" y="275680"/>
                    <a:pt x="634347" y="279993"/>
                    <a:pt x="619959" y="282867"/>
                  </a:cubicBezTo>
                  <a:cubicBezTo>
                    <a:pt x="607730" y="285383"/>
                    <a:pt x="592623" y="289695"/>
                    <a:pt x="580034" y="287898"/>
                  </a:cubicBezTo>
                  <a:cubicBezTo>
                    <a:pt x="578236" y="287539"/>
                    <a:pt x="576437" y="286820"/>
                    <a:pt x="575358" y="285742"/>
                  </a:cubicBezTo>
                  <a:cubicBezTo>
                    <a:pt x="572481" y="296523"/>
                    <a:pt x="572481" y="306944"/>
                    <a:pt x="578236" y="317725"/>
                  </a:cubicBezTo>
                  <a:cubicBezTo>
                    <a:pt x="579674" y="320240"/>
                    <a:pt x="575358" y="322755"/>
                    <a:pt x="573920" y="320240"/>
                  </a:cubicBezTo>
                  <a:cubicBezTo>
                    <a:pt x="573560" y="319881"/>
                    <a:pt x="573200" y="319162"/>
                    <a:pt x="572840" y="318803"/>
                  </a:cubicBezTo>
                  <a:cubicBezTo>
                    <a:pt x="555216" y="314490"/>
                    <a:pt x="546224" y="293648"/>
                    <a:pt x="543346" y="276758"/>
                  </a:cubicBezTo>
                  <a:cubicBezTo>
                    <a:pt x="516730" y="283586"/>
                    <a:pt x="479322" y="286820"/>
                    <a:pt x="456302" y="268493"/>
                  </a:cubicBezTo>
                  <a:cubicBezTo>
                    <a:pt x="408104" y="332099"/>
                    <a:pt x="303436" y="364081"/>
                    <a:pt x="232218" y="340723"/>
                  </a:cubicBezTo>
                  <a:cubicBezTo>
                    <a:pt x="227542" y="358331"/>
                    <a:pt x="214594" y="372346"/>
                    <a:pt x="200925" y="383845"/>
                  </a:cubicBezTo>
                  <a:cubicBezTo>
                    <a:pt x="194091" y="389595"/>
                    <a:pt x="177906" y="402532"/>
                    <a:pt x="168194" y="395704"/>
                  </a:cubicBezTo>
                  <a:cubicBezTo>
                    <a:pt x="167475" y="395345"/>
                    <a:pt x="167475" y="395345"/>
                    <a:pt x="167115" y="394626"/>
                  </a:cubicBezTo>
                  <a:cubicBezTo>
                    <a:pt x="166036" y="394267"/>
                    <a:pt x="165317" y="392829"/>
                    <a:pt x="166755" y="391751"/>
                  </a:cubicBezTo>
                  <a:cubicBezTo>
                    <a:pt x="183661" y="377018"/>
                    <a:pt x="184020" y="350785"/>
                    <a:pt x="181862" y="329943"/>
                  </a:cubicBezTo>
                  <a:cubicBezTo>
                    <a:pt x="181502" y="329943"/>
                    <a:pt x="181502" y="329943"/>
                    <a:pt x="180783" y="330302"/>
                  </a:cubicBezTo>
                  <a:cubicBezTo>
                    <a:pt x="139779" y="341801"/>
                    <a:pt x="98415" y="324912"/>
                    <a:pt x="65684" y="300116"/>
                  </a:cubicBezTo>
                  <a:cubicBezTo>
                    <a:pt x="64245" y="299038"/>
                    <a:pt x="62447" y="297960"/>
                    <a:pt x="60648" y="296523"/>
                  </a:cubicBezTo>
                  <a:cubicBezTo>
                    <a:pt x="58850" y="299038"/>
                    <a:pt x="56692" y="301913"/>
                    <a:pt x="54893" y="304428"/>
                  </a:cubicBezTo>
                  <a:cubicBezTo>
                    <a:pt x="53814" y="305866"/>
                    <a:pt x="51296" y="304428"/>
                    <a:pt x="52375" y="302991"/>
                  </a:cubicBezTo>
                  <a:cubicBezTo>
                    <a:pt x="54174" y="300116"/>
                    <a:pt x="55972" y="297241"/>
                    <a:pt x="58130" y="294367"/>
                  </a:cubicBezTo>
                  <a:cubicBezTo>
                    <a:pt x="56332" y="292929"/>
                    <a:pt x="54534" y="291492"/>
                    <a:pt x="52735" y="290054"/>
                  </a:cubicBezTo>
                  <a:cubicBezTo>
                    <a:pt x="49138" y="293648"/>
                    <a:pt x="45901" y="297241"/>
                    <a:pt x="43024" y="301554"/>
                  </a:cubicBezTo>
                  <a:cubicBezTo>
                    <a:pt x="41945" y="303350"/>
                    <a:pt x="39427" y="301913"/>
                    <a:pt x="40146" y="299757"/>
                  </a:cubicBezTo>
                  <a:cubicBezTo>
                    <a:pt x="42664" y="295085"/>
                    <a:pt x="45901" y="291132"/>
                    <a:pt x="49858" y="287180"/>
                  </a:cubicBezTo>
                  <a:cubicBezTo>
                    <a:pt x="30435" y="269930"/>
                    <a:pt x="14249" y="248729"/>
                    <a:pt x="5976" y="223933"/>
                  </a:cubicBezTo>
                  <a:cubicBezTo>
                    <a:pt x="-16684" y="154219"/>
                    <a:pt x="28277" y="96004"/>
                    <a:pt x="87265" y="64021"/>
                  </a:cubicBezTo>
                  <a:cubicBezTo>
                    <a:pt x="158483" y="25571"/>
                    <a:pt x="241570" y="14071"/>
                    <a:pt x="319981" y="35632"/>
                  </a:cubicBezTo>
                  <a:cubicBezTo>
                    <a:pt x="335088" y="39585"/>
                    <a:pt x="350555" y="44976"/>
                    <a:pt x="366021" y="51803"/>
                  </a:cubicBezTo>
                  <a:cubicBezTo>
                    <a:pt x="407295" y="26200"/>
                    <a:pt x="455853" y="14139"/>
                    <a:pt x="504410" y="12437"/>
                  </a:cubicBezTo>
                  <a:close/>
                  <a:moveTo>
                    <a:pt x="489658" y="20"/>
                  </a:moveTo>
                  <a:cubicBezTo>
                    <a:pt x="492543" y="-334"/>
                    <a:pt x="492543" y="3920"/>
                    <a:pt x="489297" y="4274"/>
                  </a:cubicBezTo>
                  <a:lnTo>
                    <a:pt x="476183" y="6618"/>
                  </a:lnTo>
                  <a:lnTo>
                    <a:pt x="510661" y="5371"/>
                  </a:lnTo>
                  <a:cubicBezTo>
                    <a:pt x="513181" y="5371"/>
                    <a:pt x="513181" y="9707"/>
                    <a:pt x="510661" y="9707"/>
                  </a:cubicBezTo>
                  <a:cubicBezTo>
                    <a:pt x="463128" y="7177"/>
                    <a:pt x="409474" y="22717"/>
                    <a:pt x="368424" y="46207"/>
                  </a:cubicBezTo>
                  <a:cubicBezTo>
                    <a:pt x="366983" y="46929"/>
                    <a:pt x="365903" y="45123"/>
                    <a:pt x="367343" y="44038"/>
                  </a:cubicBezTo>
                  <a:cubicBezTo>
                    <a:pt x="387508" y="30306"/>
                    <a:pt x="413075" y="21633"/>
                    <a:pt x="436841" y="15128"/>
                  </a:cubicBezTo>
                  <a:lnTo>
                    <a:pt x="465106" y="8598"/>
                  </a:lnTo>
                  <a:lnTo>
                    <a:pt x="425835" y="15618"/>
                  </a:lnTo>
                  <a:cubicBezTo>
                    <a:pt x="407806" y="21289"/>
                    <a:pt x="388334" y="26252"/>
                    <a:pt x="372108" y="35469"/>
                  </a:cubicBezTo>
                  <a:cubicBezTo>
                    <a:pt x="371387" y="35823"/>
                    <a:pt x="370666" y="34760"/>
                    <a:pt x="371026" y="34405"/>
                  </a:cubicBezTo>
                  <a:cubicBezTo>
                    <a:pt x="385810" y="22353"/>
                    <a:pt x="407085" y="17390"/>
                    <a:pt x="424753" y="12073"/>
                  </a:cubicBezTo>
                  <a:cubicBezTo>
                    <a:pt x="446028" y="5338"/>
                    <a:pt x="467302" y="729"/>
                    <a:pt x="489658" y="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DD81F9E-C530-A441-A43D-F42E044364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94065" y="5031188"/>
              <a:ext cx="1751635" cy="1792088"/>
            </a:xfrm>
            <a:custGeom>
              <a:avLst/>
              <a:gdLst>
                <a:gd name="connsiteX0" fmla="*/ 734328 w 1230030"/>
                <a:gd name="connsiteY0" fmla="*/ 1233470 h 1258437"/>
                <a:gd name="connsiteX1" fmla="*/ 737922 w 1230030"/>
                <a:gd name="connsiteY1" fmla="*/ 1246685 h 1258437"/>
                <a:gd name="connsiteX2" fmla="*/ 610697 w 1230030"/>
                <a:gd name="connsiteY2" fmla="*/ 1258115 h 1258437"/>
                <a:gd name="connsiteX3" fmla="*/ 550319 w 1230030"/>
                <a:gd name="connsiteY3" fmla="*/ 1254544 h 1258437"/>
                <a:gd name="connsiteX4" fmla="*/ 521927 w 1230030"/>
                <a:gd name="connsiteY4" fmla="*/ 1250257 h 1258437"/>
                <a:gd name="connsiteX5" fmla="*/ 491379 w 1230030"/>
                <a:gd name="connsiteY5" fmla="*/ 1242399 h 1258437"/>
                <a:gd name="connsiteX6" fmla="*/ 491379 w 1230030"/>
                <a:gd name="connsiteY6" fmla="*/ 1238113 h 1258437"/>
                <a:gd name="connsiteX7" fmla="*/ 515099 w 1230030"/>
                <a:gd name="connsiteY7" fmla="*/ 1241685 h 1258437"/>
                <a:gd name="connsiteX8" fmla="*/ 546725 w 1230030"/>
                <a:gd name="connsiteY8" fmla="*/ 1245614 h 1258437"/>
                <a:gd name="connsiteX9" fmla="*/ 605306 w 1230030"/>
                <a:gd name="connsiteY9" fmla="*/ 1247757 h 1258437"/>
                <a:gd name="connsiteX10" fmla="*/ 734328 w 1230030"/>
                <a:gd name="connsiteY10" fmla="*/ 1233470 h 1258437"/>
                <a:gd name="connsiteX11" fmla="*/ 820117 w 1230030"/>
                <a:gd name="connsiteY11" fmla="*/ 1172562 h 1258437"/>
                <a:gd name="connsiteX12" fmla="*/ 827676 w 1230030"/>
                <a:gd name="connsiteY12" fmla="*/ 1186751 h 1258437"/>
                <a:gd name="connsiteX13" fmla="*/ 604147 w 1230030"/>
                <a:gd name="connsiteY13" fmla="*/ 1235500 h 1258437"/>
                <a:gd name="connsiteX14" fmla="*/ 483924 w 1230030"/>
                <a:gd name="connsiteY14" fmla="*/ 1219857 h 1258437"/>
                <a:gd name="connsiteX15" fmla="*/ 420933 w 1230030"/>
                <a:gd name="connsiteY15" fmla="*/ 1201303 h 1258437"/>
                <a:gd name="connsiteX16" fmla="*/ 379899 w 1230030"/>
                <a:gd name="connsiteY16" fmla="*/ 1183840 h 1258437"/>
                <a:gd name="connsiteX17" fmla="*/ 382778 w 1230030"/>
                <a:gd name="connsiteY17" fmla="*/ 1179475 h 1258437"/>
                <a:gd name="connsiteX18" fmla="*/ 434611 w 1230030"/>
                <a:gd name="connsiteY18" fmla="*/ 1192935 h 1258437"/>
                <a:gd name="connsiteX19" fmla="*/ 493283 w 1230030"/>
                <a:gd name="connsiteY19" fmla="*/ 1206760 h 1258437"/>
                <a:gd name="connsiteX20" fmla="*/ 608827 w 1230030"/>
                <a:gd name="connsiteY20" fmla="*/ 1219857 h 1258437"/>
                <a:gd name="connsiteX21" fmla="*/ 820117 w 1230030"/>
                <a:gd name="connsiteY21" fmla="*/ 1172562 h 1258437"/>
                <a:gd name="connsiteX22" fmla="*/ 654593 w 1230030"/>
                <a:gd name="connsiteY22" fmla="*/ 1151804 h 1258437"/>
                <a:gd name="connsiteX23" fmla="*/ 628302 w 1230030"/>
                <a:gd name="connsiteY23" fmla="*/ 1170516 h 1258437"/>
                <a:gd name="connsiteX24" fmla="*/ 665398 w 1230030"/>
                <a:gd name="connsiteY24" fmla="*/ 1166558 h 1258437"/>
                <a:gd name="connsiteX25" fmla="*/ 659635 w 1230030"/>
                <a:gd name="connsiteY25" fmla="*/ 1159361 h 1258437"/>
                <a:gd name="connsiteX26" fmla="*/ 654593 w 1230030"/>
                <a:gd name="connsiteY26" fmla="*/ 1151804 h 1258437"/>
                <a:gd name="connsiteX27" fmla="*/ 679084 w 1230030"/>
                <a:gd name="connsiteY27" fmla="*/ 1136331 h 1258437"/>
                <a:gd name="connsiteX28" fmla="*/ 661436 w 1230030"/>
                <a:gd name="connsiteY28" fmla="*/ 1147486 h 1258437"/>
                <a:gd name="connsiteX29" fmla="*/ 666838 w 1230030"/>
                <a:gd name="connsiteY29" fmla="*/ 1153963 h 1258437"/>
                <a:gd name="connsiteX30" fmla="*/ 680524 w 1230030"/>
                <a:gd name="connsiteY30" fmla="*/ 1165118 h 1258437"/>
                <a:gd name="connsiteX31" fmla="*/ 682325 w 1230030"/>
                <a:gd name="connsiteY31" fmla="*/ 1164759 h 1258437"/>
                <a:gd name="connsiteX32" fmla="*/ 701413 w 1230030"/>
                <a:gd name="connsiteY32" fmla="*/ 1162600 h 1258437"/>
                <a:gd name="connsiteX33" fmla="*/ 679084 w 1230030"/>
                <a:gd name="connsiteY33" fmla="*/ 1136331 h 1258437"/>
                <a:gd name="connsiteX34" fmla="*/ 706815 w 1230030"/>
                <a:gd name="connsiteY34" fmla="*/ 1118699 h 1258437"/>
                <a:gd name="connsiteX35" fmla="*/ 684486 w 1230030"/>
                <a:gd name="connsiteY35" fmla="*/ 1132733 h 1258437"/>
                <a:gd name="connsiteX36" fmla="*/ 698892 w 1230030"/>
                <a:gd name="connsiteY36" fmla="*/ 1147486 h 1258437"/>
                <a:gd name="connsiteX37" fmla="*/ 716540 w 1230030"/>
                <a:gd name="connsiteY37" fmla="*/ 1160441 h 1258437"/>
                <a:gd name="connsiteX38" fmla="*/ 738509 w 1230030"/>
                <a:gd name="connsiteY38" fmla="*/ 1156122 h 1258437"/>
                <a:gd name="connsiteX39" fmla="*/ 706815 w 1230030"/>
                <a:gd name="connsiteY39" fmla="*/ 1118699 h 1258437"/>
                <a:gd name="connsiteX40" fmla="*/ 738149 w 1230030"/>
                <a:gd name="connsiteY40" fmla="*/ 1097828 h 1258437"/>
                <a:gd name="connsiteX41" fmla="*/ 713298 w 1230030"/>
                <a:gd name="connsiteY41" fmla="*/ 1114381 h 1258437"/>
                <a:gd name="connsiteX42" fmla="*/ 755076 w 1230030"/>
                <a:gd name="connsiteY42" fmla="*/ 1151445 h 1258437"/>
                <a:gd name="connsiteX43" fmla="*/ 755436 w 1230030"/>
                <a:gd name="connsiteY43" fmla="*/ 1151804 h 1258437"/>
                <a:gd name="connsiteX44" fmla="*/ 765160 w 1230030"/>
                <a:gd name="connsiteY44" fmla="*/ 1149645 h 1258437"/>
                <a:gd name="connsiteX45" fmla="*/ 778486 w 1230030"/>
                <a:gd name="connsiteY45" fmla="*/ 1144967 h 1258437"/>
                <a:gd name="connsiteX46" fmla="*/ 738149 w 1230030"/>
                <a:gd name="connsiteY46" fmla="*/ 1097828 h 1258437"/>
                <a:gd name="connsiteX47" fmla="*/ 766961 w 1230030"/>
                <a:gd name="connsiteY47" fmla="*/ 1075518 h 1258437"/>
                <a:gd name="connsiteX48" fmla="*/ 742111 w 1230030"/>
                <a:gd name="connsiteY48" fmla="*/ 1094590 h 1258437"/>
                <a:gd name="connsiteX49" fmla="*/ 793973 w 1230030"/>
                <a:gd name="connsiteY49" fmla="*/ 1138850 h 1258437"/>
                <a:gd name="connsiteX50" fmla="*/ 821704 w 1230030"/>
                <a:gd name="connsiteY50" fmla="*/ 1127695 h 1258437"/>
                <a:gd name="connsiteX51" fmla="*/ 766961 w 1230030"/>
                <a:gd name="connsiteY51" fmla="*/ 1075518 h 1258437"/>
                <a:gd name="connsiteX52" fmla="*/ 796494 w 1230030"/>
                <a:gd name="connsiteY52" fmla="*/ 1049970 h 1258437"/>
                <a:gd name="connsiteX53" fmla="*/ 773804 w 1230030"/>
                <a:gd name="connsiteY53" fmla="*/ 1070121 h 1258437"/>
                <a:gd name="connsiteX54" fmla="*/ 802256 w 1230030"/>
                <a:gd name="connsiteY54" fmla="*/ 1096389 h 1258437"/>
                <a:gd name="connsiteX55" fmla="*/ 834310 w 1230030"/>
                <a:gd name="connsiteY55" fmla="*/ 1118699 h 1258437"/>
                <a:gd name="connsiteX56" fmla="*/ 836831 w 1230030"/>
                <a:gd name="connsiteY56" fmla="*/ 1121218 h 1258437"/>
                <a:gd name="connsiteX57" fmla="*/ 867444 w 1230030"/>
                <a:gd name="connsiteY57" fmla="*/ 1107544 h 1258437"/>
                <a:gd name="connsiteX58" fmla="*/ 853758 w 1230030"/>
                <a:gd name="connsiteY58" fmla="*/ 1098908 h 1258437"/>
                <a:gd name="connsiteX59" fmla="*/ 827827 w 1230030"/>
                <a:gd name="connsiteY59" fmla="*/ 1081995 h 1258437"/>
                <a:gd name="connsiteX60" fmla="*/ 796494 w 1230030"/>
                <a:gd name="connsiteY60" fmla="*/ 1049970 h 1258437"/>
                <a:gd name="connsiteX61" fmla="*/ 380614 w 1230030"/>
                <a:gd name="connsiteY61" fmla="*/ 1047037 h 1258437"/>
                <a:gd name="connsiteX62" fmla="*/ 421948 w 1230030"/>
                <a:gd name="connsiteY62" fmla="*/ 1101588 h 1258437"/>
                <a:gd name="connsiteX63" fmla="*/ 467237 w 1230030"/>
                <a:gd name="connsiteY63" fmla="*/ 1147106 h 1258437"/>
                <a:gd name="connsiteX64" fmla="*/ 462924 w 1230030"/>
                <a:gd name="connsiteY64" fmla="*/ 1154693 h 1258437"/>
                <a:gd name="connsiteX65" fmla="*/ 410087 w 1230030"/>
                <a:gd name="connsiteY65" fmla="*/ 1100865 h 1258437"/>
                <a:gd name="connsiteX66" fmla="*/ 377379 w 1230030"/>
                <a:gd name="connsiteY66" fmla="*/ 1047760 h 1258437"/>
                <a:gd name="connsiteX67" fmla="*/ 380614 w 1230030"/>
                <a:gd name="connsiteY67" fmla="*/ 1047037 h 1258437"/>
                <a:gd name="connsiteX68" fmla="*/ 820984 w 1230030"/>
                <a:gd name="connsiteY68" fmla="*/ 1025860 h 1258437"/>
                <a:gd name="connsiteX69" fmla="*/ 805497 w 1230030"/>
                <a:gd name="connsiteY69" fmla="*/ 1041693 h 1258437"/>
                <a:gd name="connsiteX70" fmla="*/ 801176 w 1230030"/>
                <a:gd name="connsiteY70" fmla="*/ 1045652 h 1258437"/>
                <a:gd name="connsiteX71" fmla="*/ 845114 w 1230030"/>
                <a:gd name="connsiteY71" fmla="*/ 1079117 h 1258437"/>
                <a:gd name="connsiteX72" fmla="*/ 881130 w 1230030"/>
                <a:gd name="connsiteY72" fmla="*/ 1099987 h 1258437"/>
                <a:gd name="connsiteX73" fmla="*/ 886172 w 1230030"/>
                <a:gd name="connsiteY73" fmla="*/ 1096749 h 1258437"/>
                <a:gd name="connsiteX74" fmla="*/ 904180 w 1230030"/>
                <a:gd name="connsiteY74" fmla="*/ 1084874 h 1258437"/>
                <a:gd name="connsiteX75" fmla="*/ 857720 w 1230030"/>
                <a:gd name="connsiteY75" fmla="*/ 1055727 h 1258437"/>
                <a:gd name="connsiteX76" fmla="*/ 820984 w 1230030"/>
                <a:gd name="connsiteY76" fmla="*/ 1025860 h 1258437"/>
                <a:gd name="connsiteX77" fmla="*/ 374638 w 1230030"/>
                <a:gd name="connsiteY77" fmla="*/ 1007343 h 1258437"/>
                <a:gd name="connsiteX78" fmla="*/ 431644 w 1230030"/>
                <a:gd name="connsiteY78" fmla="*/ 1084337 h 1258437"/>
                <a:gd name="connsiteX79" fmla="*/ 492257 w 1230030"/>
                <a:gd name="connsiteY79" fmla="*/ 1147299 h 1258437"/>
                <a:gd name="connsiteX80" fmla="*/ 485402 w 1230030"/>
                <a:gd name="connsiteY80" fmla="*/ 1154134 h 1258437"/>
                <a:gd name="connsiteX81" fmla="*/ 421902 w 1230030"/>
                <a:gd name="connsiteY81" fmla="*/ 1086135 h 1258437"/>
                <a:gd name="connsiteX82" fmla="*/ 371752 w 1230030"/>
                <a:gd name="connsiteY82" fmla="*/ 1009142 h 1258437"/>
                <a:gd name="connsiteX83" fmla="*/ 374638 w 1230030"/>
                <a:gd name="connsiteY83" fmla="*/ 1007343 h 1258437"/>
                <a:gd name="connsiteX84" fmla="*/ 843314 w 1230030"/>
                <a:gd name="connsiteY84" fmla="*/ 1000672 h 1258437"/>
                <a:gd name="connsiteX85" fmla="*/ 825666 w 1230030"/>
                <a:gd name="connsiteY85" fmla="*/ 1020823 h 1258437"/>
                <a:gd name="connsiteX86" fmla="*/ 872126 w 1230030"/>
                <a:gd name="connsiteY86" fmla="*/ 1050689 h 1258437"/>
                <a:gd name="connsiteX87" fmla="*/ 917865 w 1230030"/>
                <a:gd name="connsiteY87" fmla="*/ 1075518 h 1258437"/>
                <a:gd name="connsiteX88" fmla="*/ 937314 w 1230030"/>
                <a:gd name="connsiteY88" fmla="*/ 1060765 h 1258437"/>
                <a:gd name="connsiteX89" fmla="*/ 936955 w 1230030"/>
                <a:gd name="connsiteY89" fmla="*/ 1060592 h 1258437"/>
                <a:gd name="connsiteX90" fmla="*/ 908231 w 1230030"/>
                <a:gd name="connsiteY90" fmla="*/ 1046731 h 1258437"/>
                <a:gd name="connsiteX91" fmla="*/ 881850 w 1230030"/>
                <a:gd name="connsiteY91" fmla="*/ 1028379 h 1258437"/>
                <a:gd name="connsiteX92" fmla="*/ 843314 w 1230030"/>
                <a:gd name="connsiteY92" fmla="*/ 1000672 h 1258437"/>
                <a:gd name="connsiteX93" fmla="*/ 864202 w 1230030"/>
                <a:gd name="connsiteY93" fmla="*/ 973684 h 1258437"/>
                <a:gd name="connsiteX94" fmla="*/ 848356 w 1230030"/>
                <a:gd name="connsiteY94" fmla="*/ 994554 h 1258437"/>
                <a:gd name="connsiteX95" fmla="*/ 892655 w 1230030"/>
                <a:gd name="connsiteY95" fmla="*/ 1020463 h 1258437"/>
                <a:gd name="connsiteX96" fmla="*/ 950279 w 1230030"/>
                <a:gd name="connsiteY96" fmla="*/ 1048890 h 1258437"/>
                <a:gd name="connsiteX97" fmla="*/ 950999 w 1230030"/>
                <a:gd name="connsiteY97" fmla="*/ 1049610 h 1258437"/>
                <a:gd name="connsiteX98" fmla="*/ 971888 w 1230030"/>
                <a:gd name="connsiteY98" fmla="*/ 1031258 h 1258437"/>
                <a:gd name="connsiteX99" fmla="*/ 885452 w 1230030"/>
                <a:gd name="connsiteY99" fmla="*/ 983759 h 1258437"/>
                <a:gd name="connsiteX100" fmla="*/ 864202 w 1230030"/>
                <a:gd name="connsiteY100" fmla="*/ 973684 h 1258437"/>
                <a:gd name="connsiteX101" fmla="*/ 677481 w 1230030"/>
                <a:gd name="connsiteY101" fmla="*/ 935694 h 1258437"/>
                <a:gd name="connsiteX102" fmla="*/ 801623 w 1230030"/>
                <a:gd name="connsiteY102" fmla="*/ 973448 h 1258437"/>
                <a:gd name="connsiteX103" fmla="*/ 791907 w 1230030"/>
                <a:gd name="connsiteY103" fmla="*/ 985557 h 1258437"/>
                <a:gd name="connsiteX104" fmla="*/ 676761 w 1230030"/>
                <a:gd name="connsiteY104" fmla="*/ 941037 h 1258437"/>
                <a:gd name="connsiteX105" fmla="*/ 677481 w 1230030"/>
                <a:gd name="connsiteY105" fmla="*/ 935694 h 1258437"/>
                <a:gd name="connsiteX106" fmla="*/ 346662 w 1230030"/>
                <a:gd name="connsiteY106" fmla="*/ 925825 h 1258437"/>
                <a:gd name="connsiteX107" fmla="*/ 343061 w 1230030"/>
                <a:gd name="connsiteY107" fmla="*/ 926545 h 1258437"/>
                <a:gd name="connsiteX108" fmla="*/ 260050 w 1230030"/>
                <a:gd name="connsiteY108" fmla="*/ 951995 h 1258437"/>
                <a:gd name="connsiteX109" fmla="*/ 243298 w 1230030"/>
                <a:gd name="connsiteY109" fmla="*/ 957131 h 1258437"/>
                <a:gd name="connsiteX110" fmla="*/ 174869 w 1230030"/>
                <a:gd name="connsiteY110" fmla="*/ 989517 h 1258437"/>
                <a:gd name="connsiteX111" fmla="*/ 217727 w 1230030"/>
                <a:gd name="connsiteY111" fmla="*/ 1034137 h 1258437"/>
                <a:gd name="connsiteX112" fmla="*/ 414371 w 1230030"/>
                <a:gd name="connsiteY112" fmla="*/ 1148206 h 1258437"/>
                <a:gd name="connsiteX113" fmla="*/ 517015 w 1230030"/>
                <a:gd name="connsiteY113" fmla="*/ 1173035 h 1258437"/>
                <a:gd name="connsiteX114" fmla="*/ 534662 w 1230030"/>
                <a:gd name="connsiteY114" fmla="*/ 1174114 h 1258437"/>
                <a:gd name="connsiteX115" fmla="*/ 446425 w 1230030"/>
                <a:gd name="connsiteY115" fmla="*/ 1079836 h 1258437"/>
                <a:gd name="connsiteX116" fmla="*/ 346662 w 1230030"/>
                <a:gd name="connsiteY116" fmla="*/ 925825 h 1258437"/>
                <a:gd name="connsiteX117" fmla="*/ 592647 w 1230030"/>
                <a:gd name="connsiteY117" fmla="*/ 907113 h 1258437"/>
                <a:gd name="connsiteX118" fmla="*/ 599130 w 1230030"/>
                <a:gd name="connsiteY118" fmla="*/ 1153244 h 1258437"/>
                <a:gd name="connsiteX119" fmla="*/ 751835 w 1230030"/>
                <a:gd name="connsiteY119" fmla="*/ 1047451 h 1258437"/>
                <a:gd name="connsiteX120" fmla="*/ 833589 w 1230030"/>
                <a:gd name="connsiteY120" fmla="*/ 960729 h 1258437"/>
                <a:gd name="connsiteX121" fmla="*/ 769842 w 1230030"/>
                <a:gd name="connsiteY121" fmla="*/ 939859 h 1258437"/>
                <a:gd name="connsiteX122" fmla="*/ 592647 w 1230030"/>
                <a:gd name="connsiteY122" fmla="*/ 907113 h 1258437"/>
                <a:gd name="connsiteX123" fmla="*/ 554471 w 1230030"/>
                <a:gd name="connsiteY123" fmla="*/ 904954 h 1258437"/>
                <a:gd name="connsiteX124" fmla="*/ 380156 w 1230030"/>
                <a:gd name="connsiteY124" fmla="*/ 918628 h 1258437"/>
                <a:gd name="connsiteX125" fmla="*/ 420854 w 1230030"/>
                <a:gd name="connsiteY125" fmla="*/ 985199 h 1258437"/>
                <a:gd name="connsiteX126" fmla="*/ 570317 w 1230030"/>
                <a:gd name="connsiteY126" fmla="*/ 1161160 h 1258437"/>
                <a:gd name="connsiteX127" fmla="*/ 563835 w 1230030"/>
                <a:gd name="connsiteY127" fmla="*/ 905314 h 1258437"/>
                <a:gd name="connsiteX128" fmla="*/ 554471 w 1230030"/>
                <a:gd name="connsiteY128" fmla="*/ 904954 h 1258437"/>
                <a:gd name="connsiteX129" fmla="*/ 638500 w 1230030"/>
                <a:gd name="connsiteY129" fmla="*/ 744532 h 1258437"/>
                <a:gd name="connsiteX130" fmla="*/ 646195 w 1230030"/>
                <a:gd name="connsiteY130" fmla="*/ 864446 h 1258437"/>
                <a:gd name="connsiteX131" fmla="*/ 632903 w 1230030"/>
                <a:gd name="connsiteY131" fmla="*/ 865883 h 1258437"/>
                <a:gd name="connsiteX132" fmla="*/ 633952 w 1230030"/>
                <a:gd name="connsiteY132" fmla="*/ 745250 h 1258437"/>
                <a:gd name="connsiteX133" fmla="*/ 638500 w 1230030"/>
                <a:gd name="connsiteY133" fmla="*/ 744532 h 1258437"/>
                <a:gd name="connsiteX134" fmla="*/ 1022584 w 1230030"/>
                <a:gd name="connsiteY134" fmla="*/ 742368 h 1258437"/>
                <a:gd name="connsiteX135" fmla="*/ 1024872 w 1230030"/>
                <a:gd name="connsiteY135" fmla="*/ 746557 h 1258437"/>
                <a:gd name="connsiteX136" fmla="*/ 939114 w 1230030"/>
                <a:gd name="connsiteY136" fmla="*/ 960237 h 1258437"/>
                <a:gd name="connsiteX137" fmla="*/ 927273 w 1230030"/>
                <a:gd name="connsiteY137" fmla="*/ 950508 h 1258437"/>
                <a:gd name="connsiteX138" fmla="*/ 1018413 w 1230030"/>
                <a:gd name="connsiteY138" fmla="*/ 744395 h 1258437"/>
                <a:gd name="connsiteX139" fmla="*/ 1022584 w 1230030"/>
                <a:gd name="connsiteY139" fmla="*/ 742368 h 1258437"/>
                <a:gd name="connsiteX140" fmla="*/ 615038 w 1230030"/>
                <a:gd name="connsiteY140" fmla="*/ 709982 h 1258437"/>
                <a:gd name="connsiteX141" fmla="*/ 619483 w 1230030"/>
                <a:gd name="connsiteY141" fmla="*/ 709982 h 1258437"/>
                <a:gd name="connsiteX142" fmla="*/ 620224 w 1230030"/>
                <a:gd name="connsiteY142" fmla="*/ 783616 h 1258437"/>
                <a:gd name="connsiteX143" fmla="*/ 622076 w 1230030"/>
                <a:gd name="connsiteY143" fmla="*/ 858334 h 1258437"/>
                <a:gd name="connsiteX144" fmla="*/ 608371 w 1230030"/>
                <a:gd name="connsiteY144" fmla="*/ 861582 h 1258437"/>
                <a:gd name="connsiteX145" fmla="*/ 607630 w 1230030"/>
                <a:gd name="connsiteY145" fmla="*/ 789031 h 1258437"/>
                <a:gd name="connsiteX146" fmla="*/ 615038 w 1230030"/>
                <a:gd name="connsiteY146" fmla="*/ 709982 h 1258437"/>
                <a:gd name="connsiteX147" fmla="*/ 1004368 w 1230030"/>
                <a:gd name="connsiteY147" fmla="*/ 665941 h 1258437"/>
                <a:gd name="connsiteX148" fmla="*/ 1007770 w 1230030"/>
                <a:gd name="connsiteY148" fmla="*/ 669989 h 1258437"/>
                <a:gd name="connsiteX149" fmla="*/ 980911 w 1230030"/>
                <a:gd name="connsiteY149" fmla="*/ 818623 h 1258437"/>
                <a:gd name="connsiteX150" fmla="*/ 954410 w 1230030"/>
                <a:gd name="connsiteY150" fmla="*/ 882322 h 1258437"/>
                <a:gd name="connsiteX151" fmla="*/ 935788 w 1230030"/>
                <a:gd name="connsiteY151" fmla="*/ 913273 h 1258437"/>
                <a:gd name="connsiteX152" fmla="*/ 918598 w 1230030"/>
                <a:gd name="connsiteY152" fmla="*/ 941344 h 1258437"/>
                <a:gd name="connsiteX153" fmla="*/ 905347 w 1230030"/>
                <a:gd name="connsiteY153" fmla="*/ 937745 h 1258437"/>
                <a:gd name="connsiteX154" fmla="*/ 937578 w 1230030"/>
                <a:gd name="connsiteY154" fmla="*/ 884122 h 1258437"/>
                <a:gd name="connsiteX155" fmla="*/ 967302 w 1230030"/>
                <a:gd name="connsiteY155" fmla="*/ 814304 h 1258437"/>
                <a:gd name="connsiteX156" fmla="*/ 999891 w 1230030"/>
                <a:gd name="connsiteY156" fmla="*/ 668910 h 1258437"/>
                <a:gd name="connsiteX157" fmla="*/ 1004368 w 1230030"/>
                <a:gd name="connsiteY157" fmla="*/ 665941 h 1258437"/>
                <a:gd name="connsiteX158" fmla="*/ 602731 w 1230030"/>
                <a:gd name="connsiteY158" fmla="*/ 648388 h 1258437"/>
                <a:gd name="connsiteX159" fmla="*/ 593007 w 1230030"/>
                <a:gd name="connsiteY159" fmla="*/ 875807 h 1258437"/>
                <a:gd name="connsiteX160" fmla="*/ 784609 w 1230030"/>
                <a:gd name="connsiteY160" fmla="*/ 909272 h 1258437"/>
                <a:gd name="connsiteX161" fmla="*/ 852678 w 1230030"/>
                <a:gd name="connsiteY161" fmla="*/ 933741 h 1258437"/>
                <a:gd name="connsiteX162" fmla="*/ 874647 w 1230030"/>
                <a:gd name="connsiteY162" fmla="*/ 897038 h 1258437"/>
                <a:gd name="connsiteX163" fmla="*/ 952080 w 1230030"/>
                <a:gd name="connsiteY163" fmla="*/ 649828 h 1258437"/>
                <a:gd name="connsiteX164" fmla="*/ 887252 w 1230030"/>
                <a:gd name="connsiteY164" fmla="*/ 651627 h 1258437"/>
                <a:gd name="connsiteX165" fmla="*/ 602731 w 1230030"/>
                <a:gd name="connsiteY165" fmla="*/ 648388 h 1258437"/>
                <a:gd name="connsiteX166" fmla="*/ 1170333 w 1230030"/>
                <a:gd name="connsiteY166" fmla="*/ 643351 h 1258437"/>
                <a:gd name="connsiteX167" fmla="*/ 984494 w 1230030"/>
                <a:gd name="connsiteY167" fmla="*/ 648748 h 1258437"/>
                <a:gd name="connsiteX168" fmla="*/ 935513 w 1230030"/>
                <a:gd name="connsiteY168" fmla="*/ 845581 h 1258437"/>
                <a:gd name="connsiteX169" fmla="*/ 882930 w 1230030"/>
                <a:gd name="connsiteY169" fmla="*/ 945976 h 1258437"/>
                <a:gd name="connsiteX170" fmla="*/ 904180 w 1230030"/>
                <a:gd name="connsiteY170" fmla="*/ 954972 h 1258437"/>
                <a:gd name="connsiteX171" fmla="*/ 997099 w 1230030"/>
                <a:gd name="connsiteY171" fmla="*/ 1006069 h 1258437"/>
                <a:gd name="connsiteX172" fmla="*/ 1141881 w 1230030"/>
                <a:gd name="connsiteY172" fmla="*/ 769654 h 1258437"/>
                <a:gd name="connsiteX173" fmla="*/ 1168172 w 1230030"/>
                <a:gd name="connsiteY173" fmla="*/ 673577 h 1258437"/>
                <a:gd name="connsiteX174" fmla="*/ 1170333 w 1230030"/>
                <a:gd name="connsiteY174" fmla="*/ 643351 h 1258437"/>
                <a:gd name="connsiteX175" fmla="*/ 54337 w 1230030"/>
                <a:gd name="connsiteY175" fmla="*/ 636510 h 1258437"/>
                <a:gd name="connsiteX176" fmla="*/ 61706 w 1230030"/>
                <a:gd name="connsiteY176" fmla="*/ 640577 h 1258437"/>
                <a:gd name="connsiteX177" fmla="*/ 67457 w 1230030"/>
                <a:gd name="connsiteY177" fmla="*/ 637685 h 1258437"/>
                <a:gd name="connsiteX178" fmla="*/ 158394 w 1230030"/>
                <a:gd name="connsiteY178" fmla="*/ 638769 h 1258437"/>
                <a:gd name="connsiteX179" fmla="*/ 158394 w 1230030"/>
                <a:gd name="connsiteY179" fmla="*/ 644554 h 1258437"/>
                <a:gd name="connsiteX180" fmla="*/ 67457 w 1230030"/>
                <a:gd name="connsiteY180" fmla="*/ 651785 h 1258437"/>
                <a:gd name="connsiteX181" fmla="*/ 63862 w 1230030"/>
                <a:gd name="connsiteY181" fmla="*/ 650339 h 1258437"/>
                <a:gd name="connsiteX182" fmla="*/ 76443 w 1230030"/>
                <a:gd name="connsiteY182" fmla="*/ 723370 h 1258437"/>
                <a:gd name="connsiteX183" fmla="*/ 94414 w 1230030"/>
                <a:gd name="connsiteY183" fmla="*/ 805440 h 1258437"/>
                <a:gd name="connsiteX184" fmla="*/ 90820 w 1230030"/>
                <a:gd name="connsiteY184" fmla="*/ 806163 h 1258437"/>
                <a:gd name="connsiteX185" fmla="*/ 63503 w 1230030"/>
                <a:gd name="connsiteY185" fmla="*/ 721201 h 1258437"/>
                <a:gd name="connsiteX186" fmla="*/ 49126 w 1230030"/>
                <a:gd name="connsiteY186" fmla="*/ 642746 h 1258437"/>
                <a:gd name="connsiteX187" fmla="*/ 54337 w 1230030"/>
                <a:gd name="connsiteY187" fmla="*/ 636510 h 1258437"/>
                <a:gd name="connsiteX188" fmla="*/ 277513 w 1230030"/>
                <a:gd name="connsiteY188" fmla="*/ 632196 h 1258437"/>
                <a:gd name="connsiteX189" fmla="*/ 299122 w 1230030"/>
                <a:gd name="connsiteY189" fmla="*/ 732951 h 1258437"/>
                <a:gd name="connsiteX190" fmla="*/ 366831 w 1230030"/>
                <a:gd name="connsiteY190" fmla="*/ 893799 h 1258437"/>
                <a:gd name="connsiteX191" fmla="*/ 554831 w 1230030"/>
                <a:gd name="connsiteY191" fmla="*/ 874368 h 1258437"/>
                <a:gd name="connsiteX192" fmla="*/ 564195 w 1230030"/>
                <a:gd name="connsiteY192" fmla="*/ 874368 h 1258437"/>
                <a:gd name="connsiteX193" fmla="*/ 571398 w 1230030"/>
                <a:gd name="connsiteY193" fmla="*/ 708842 h 1258437"/>
                <a:gd name="connsiteX194" fmla="*/ 573559 w 1230030"/>
                <a:gd name="connsiteY194" fmla="*/ 647669 h 1258437"/>
                <a:gd name="connsiteX195" fmla="*/ 301283 w 1230030"/>
                <a:gd name="connsiteY195" fmla="*/ 633995 h 1258437"/>
                <a:gd name="connsiteX196" fmla="*/ 277513 w 1230030"/>
                <a:gd name="connsiteY196" fmla="*/ 632196 h 1258437"/>
                <a:gd name="connsiteX197" fmla="*/ 32608 w 1230030"/>
                <a:gd name="connsiteY197" fmla="*/ 623200 h 1258437"/>
                <a:gd name="connsiteX198" fmla="*/ 35129 w 1230030"/>
                <a:gd name="connsiteY198" fmla="*/ 666021 h 1258437"/>
                <a:gd name="connsiteX199" fmla="*/ 98156 w 1230030"/>
                <a:gd name="connsiteY199" fmla="*/ 870050 h 1258437"/>
                <a:gd name="connsiteX200" fmla="*/ 166586 w 1230030"/>
                <a:gd name="connsiteY200" fmla="*/ 979081 h 1258437"/>
                <a:gd name="connsiteX201" fmla="*/ 236095 w 1230030"/>
                <a:gd name="connsiteY201" fmla="*/ 939499 h 1258437"/>
                <a:gd name="connsiteX202" fmla="*/ 246958 w 1230030"/>
                <a:gd name="connsiteY202" fmla="*/ 935349 h 1258437"/>
                <a:gd name="connsiteX203" fmla="*/ 334057 w 1230030"/>
                <a:gd name="connsiteY203" fmla="*/ 902076 h 1258437"/>
                <a:gd name="connsiteX204" fmla="*/ 245819 w 1230030"/>
                <a:gd name="connsiteY204" fmla="*/ 630037 h 1258437"/>
                <a:gd name="connsiteX205" fmla="*/ 32608 w 1230030"/>
                <a:gd name="connsiteY205" fmla="*/ 623200 h 1258437"/>
                <a:gd name="connsiteX206" fmla="*/ 163295 w 1230030"/>
                <a:gd name="connsiteY206" fmla="*/ 550825 h 1258437"/>
                <a:gd name="connsiteX207" fmla="*/ 165674 w 1230030"/>
                <a:gd name="connsiteY207" fmla="*/ 555560 h 1258437"/>
                <a:gd name="connsiteX208" fmla="*/ 157415 w 1230030"/>
                <a:gd name="connsiteY208" fmla="*/ 572156 h 1258437"/>
                <a:gd name="connsiteX209" fmla="*/ 147002 w 1230030"/>
                <a:gd name="connsiteY209" fmla="*/ 585506 h 1258437"/>
                <a:gd name="connsiteX210" fmla="*/ 140180 w 1230030"/>
                <a:gd name="connsiteY210" fmla="*/ 578290 h 1258437"/>
                <a:gd name="connsiteX211" fmla="*/ 149875 w 1230030"/>
                <a:gd name="connsiteY211" fmla="*/ 565662 h 1258437"/>
                <a:gd name="connsiteX212" fmla="*/ 158492 w 1230030"/>
                <a:gd name="connsiteY212" fmla="*/ 552313 h 1258437"/>
                <a:gd name="connsiteX213" fmla="*/ 163295 w 1230030"/>
                <a:gd name="connsiteY213" fmla="*/ 550825 h 1258437"/>
                <a:gd name="connsiteX214" fmla="*/ 163983 w 1230030"/>
                <a:gd name="connsiteY214" fmla="*/ 529634 h 1258437"/>
                <a:gd name="connsiteX215" fmla="*/ 164209 w 1230030"/>
                <a:gd name="connsiteY215" fmla="*/ 534662 h 1258437"/>
                <a:gd name="connsiteX216" fmla="*/ 141750 w 1230030"/>
                <a:gd name="connsiteY216" fmla="*/ 559581 h 1258437"/>
                <a:gd name="connsiteX217" fmla="*/ 122188 w 1230030"/>
                <a:gd name="connsiteY217" fmla="*/ 582008 h 1258437"/>
                <a:gd name="connsiteX218" fmla="*/ 115305 w 1230030"/>
                <a:gd name="connsiteY218" fmla="*/ 577736 h 1258437"/>
                <a:gd name="connsiteX219" fmla="*/ 135953 w 1230030"/>
                <a:gd name="connsiteY219" fmla="*/ 553886 h 1258437"/>
                <a:gd name="connsiteX220" fmla="*/ 159138 w 1230030"/>
                <a:gd name="connsiteY220" fmla="*/ 529679 h 1258437"/>
                <a:gd name="connsiteX221" fmla="*/ 163983 w 1230030"/>
                <a:gd name="connsiteY221" fmla="*/ 529634 h 1258437"/>
                <a:gd name="connsiteX222" fmla="*/ 156534 w 1230030"/>
                <a:gd name="connsiteY222" fmla="*/ 502667 h 1258437"/>
                <a:gd name="connsiteX223" fmla="*/ 157384 w 1230030"/>
                <a:gd name="connsiteY223" fmla="*/ 506156 h 1258437"/>
                <a:gd name="connsiteX224" fmla="*/ 120864 w 1230030"/>
                <a:gd name="connsiteY224" fmla="*/ 549657 h 1258437"/>
                <a:gd name="connsiteX225" fmla="*/ 87567 w 1230030"/>
                <a:gd name="connsiteY225" fmla="*/ 588444 h 1258437"/>
                <a:gd name="connsiteX226" fmla="*/ 80764 w 1230030"/>
                <a:gd name="connsiteY226" fmla="*/ 579019 h 1258437"/>
                <a:gd name="connsiteX227" fmla="*/ 114777 w 1230030"/>
                <a:gd name="connsiteY227" fmla="*/ 543494 h 1258437"/>
                <a:gd name="connsiteX228" fmla="*/ 152730 w 1230030"/>
                <a:gd name="connsiteY228" fmla="*/ 503256 h 1258437"/>
                <a:gd name="connsiteX229" fmla="*/ 156534 w 1230030"/>
                <a:gd name="connsiteY229" fmla="*/ 502667 h 1258437"/>
                <a:gd name="connsiteX230" fmla="*/ 149808 w 1230030"/>
                <a:gd name="connsiteY230" fmla="*/ 470476 h 1258437"/>
                <a:gd name="connsiteX231" fmla="*/ 156974 w 1230030"/>
                <a:gd name="connsiteY231" fmla="*/ 478039 h 1258437"/>
                <a:gd name="connsiteX232" fmla="*/ 63097 w 1230030"/>
                <a:gd name="connsiteY232" fmla="*/ 580682 h 1258437"/>
                <a:gd name="connsiteX233" fmla="*/ 52706 w 1230030"/>
                <a:gd name="connsiteY233" fmla="*/ 572398 h 1258437"/>
                <a:gd name="connsiteX234" fmla="*/ 149808 w 1230030"/>
                <a:gd name="connsiteY234" fmla="*/ 470476 h 1258437"/>
                <a:gd name="connsiteX235" fmla="*/ 531328 w 1230030"/>
                <a:gd name="connsiteY235" fmla="*/ 461977 h 1258437"/>
                <a:gd name="connsiteX236" fmla="*/ 535680 w 1230030"/>
                <a:gd name="connsiteY236" fmla="*/ 461977 h 1258437"/>
                <a:gd name="connsiteX237" fmla="*/ 532779 w 1230030"/>
                <a:gd name="connsiteY237" fmla="*/ 571268 h 1258437"/>
                <a:gd name="connsiteX238" fmla="*/ 524437 w 1230030"/>
                <a:gd name="connsiteY238" fmla="*/ 577059 h 1258437"/>
                <a:gd name="connsiteX239" fmla="*/ 447185 w 1230030"/>
                <a:gd name="connsiteY239" fmla="*/ 572716 h 1258437"/>
                <a:gd name="connsiteX240" fmla="*/ 447185 w 1230030"/>
                <a:gd name="connsiteY240" fmla="*/ 565116 h 1258437"/>
                <a:gd name="connsiteX241" fmla="*/ 520447 w 1230030"/>
                <a:gd name="connsiteY241" fmla="*/ 564392 h 1258437"/>
                <a:gd name="connsiteX242" fmla="*/ 531328 w 1230030"/>
                <a:gd name="connsiteY242" fmla="*/ 461977 h 1258437"/>
                <a:gd name="connsiteX243" fmla="*/ 148328 w 1230030"/>
                <a:gd name="connsiteY243" fmla="*/ 448881 h 1258437"/>
                <a:gd name="connsiteX244" fmla="*/ 151907 w 1230030"/>
                <a:gd name="connsiteY244" fmla="*/ 453512 h 1258437"/>
                <a:gd name="connsiteX245" fmla="*/ 77476 w 1230030"/>
                <a:gd name="connsiteY245" fmla="*/ 516563 h 1258437"/>
                <a:gd name="connsiteX246" fmla="*/ 72109 w 1230030"/>
                <a:gd name="connsiteY246" fmla="*/ 508726 h 1258437"/>
                <a:gd name="connsiteX247" fmla="*/ 148328 w 1230030"/>
                <a:gd name="connsiteY247" fmla="*/ 448881 h 1258437"/>
                <a:gd name="connsiteX248" fmla="*/ 151497 w 1230030"/>
                <a:gd name="connsiteY248" fmla="*/ 429370 h 1258437"/>
                <a:gd name="connsiteX249" fmla="*/ 156559 w 1230030"/>
                <a:gd name="connsiteY249" fmla="*/ 438435 h 1258437"/>
                <a:gd name="connsiteX250" fmla="*/ 120034 w 1230030"/>
                <a:gd name="connsiteY250" fmla="*/ 463819 h 1258437"/>
                <a:gd name="connsiteX251" fmla="*/ 81339 w 1230030"/>
                <a:gd name="connsiteY251" fmla="*/ 492467 h 1258437"/>
                <a:gd name="connsiteX252" fmla="*/ 74107 w 1230030"/>
                <a:gd name="connsiteY252" fmla="*/ 484489 h 1258437"/>
                <a:gd name="connsiteX253" fmla="*/ 110632 w 1230030"/>
                <a:gd name="connsiteY253" fmla="*/ 458017 h 1258437"/>
                <a:gd name="connsiteX254" fmla="*/ 151497 w 1230030"/>
                <a:gd name="connsiteY254" fmla="*/ 429370 h 1258437"/>
                <a:gd name="connsiteX255" fmla="*/ 1189318 w 1230030"/>
                <a:gd name="connsiteY255" fmla="*/ 428626 h 1258437"/>
                <a:gd name="connsiteX256" fmla="*/ 1229089 w 1230030"/>
                <a:gd name="connsiteY256" fmla="*/ 607524 h 1258437"/>
                <a:gd name="connsiteX257" fmla="*/ 1208494 w 1230030"/>
                <a:gd name="connsiteY257" fmla="*/ 787862 h 1258437"/>
                <a:gd name="connsiteX258" fmla="*/ 1194645 w 1230030"/>
                <a:gd name="connsiteY258" fmla="*/ 783183 h 1258437"/>
                <a:gd name="connsiteX259" fmla="*/ 1185767 w 1230030"/>
                <a:gd name="connsiteY259" fmla="*/ 429705 h 1258437"/>
                <a:gd name="connsiteX260" fmla="*/ 1189318 w 1230030"/>
                <a:gd name="connsiteY260" fmla="*/ 428626 h 1258437"/>
                <a:gd name="connsiteX261" fmla="*/ 558589 w 1230030"/>
                <a:gd name="connsiteY261" fmla="*/ 418025 h 1258437"/>
                <a:gd name="connsiteX262" fmla="*/ 562913 w 1230030"/>
                <a:gd name="connsiteY262" fmla="*/ 510063 h 1258437"/>
                <a:gd name="connsiteX263" fmla="*/ 560751 w 1230030"/>
                <a:gd name="connsiteY263" fmla="*/ 555541 h 1258437"/>
                <a:gd name="connsiteX264" fmla="*/ 560751 w 1230030"/>
                <a:gd name="connsiteY264" fmla="*/ 589469 h 1258437"/>
                <a:gd name="connsiteX265" fmla="*/ 563273 w 1230030"/>
                <a:gd name="connsiteY265" fmla="*/ 589830 h 1258437"/>
                <a:gd name="connsiteX266" fmla="*/ 562913 w 1230030"/>
                <a:gd name="connsiteY266" fmla="*/ 602823 h 1258437"/>
                <a:gd name="connsiteX267" fmla="*/ 558949 w 1230030"/>
                <a:gd name="connsiteY267" fmla="*/ 602823 h 1258437"/>
                <a:gd name="connsiteX268" fmla="*/ 553904 w 1230030"/>
                <a:gd name="connsiteY268" fmla="*/ 602823 h 1258437"/>
                <a:gd name="connsiteX269" fmla="*/ 477509 w 1230030"/>
                <a:gd name="connsiteY269" fmla="*/ 597409 h 1258437"/>
                <a:gd name="connsiteX270" fmla="*/ 400033 w 1230030"/>
                <a:gd name="connsiteY270" fmla="*/ 592717 h 1258437"/>
                <a:gd name="connsiteX271" fmla="*/ 398592 w 1230030"/>
                <a:gd name="connsiteY271" fmla="*/ 588025 h 1258437"/>
                <a:gd name="connsiteX272" fmla="*/ 401475 w 1230030"/>
                <a:gd name="connsiteY272" fmla="*/ 586942 h 1258437"/>
                <a:gd name="connsiteX273" fmla="*/ 402556 w 1230030"/>
                <a:gd name="connsiteY273" fmla="*/ 587303 h 1258437"/>
                <a:gd name="connsiteX274" fmla="*/ 548499 w 1230030"/>
                <a:gd name="connsiteY274" fmla="*/ 589108 h 1258437"/>
                <a:gd name="connsiteX275" fmla="*/ 550301 w 1230030"/>
                <a:gd name="connsiteY275" fmla="*/ 521252 h 1258437"/>
                <a:gd name="connsiteX276" fmla="*/ 555706 w 1230030"/>
                <a:gd name="connsiteY276" fmla="*/ 418386 h 1258437"/>
                <a:gd name="connsiteX277" fmla="*/ 558589 w 1230030"/>
                <a:gd name="connsiteY277" fmla="*/ 418025 h 1258437"/>
                <a:gd name="connsiteX278" fmla="*/ 152527 w 1230030"/>
                <a:gd name="connsiteY278" fmla="*/ 403211 h 1258437"/>
                <a:gd name="connsiteX279" fmla="*/ 156107 w 1230030"/>
                <a:gd name="connsiteY279" fmla="*/ 410011 h 1258437"/>
                <a:gd name="connsiteX280" fmla="*/ 86291 w 1230030"/>
                <a:gd name="connsiteY280" fmla="*/ 459398 h 1258437"/>
                <a:gd name="connsiteX281" fmla="*/ 81994 w 1230030"/>
                <a:gd name="connsiteY281" fmla="*/ 451167 h 1258437"/>
                <a:gd name="connsiteX282" fmla="*/ 152527 w 1230030"/>
                <a:gd name="connsiteY282" fmla="*/ 403211 h 1258437"/>
                <a:gd name="connsiteX283" fmla="*/ 153406 w 1230030"/>
                <a:gd name="connsiteY283" fmla="*/ 381847 h 1258437"/>
                <a:gd name="connsiteX284" fmla="*/ 156649 w 1230030"/>
                <a:gd name="connsiteY284" fmla="*/ 386470 h 1258437"/>
                <a:gd name="connsiteX285" fmla="*/ 108361 w 1230030"/>
                <a:gd name="connsiteY285" fmla="*/ 422385 h 1258437"/>
                <a:gd name="connsiteX286" fmla="*/ 104037 w 1230030"/>
                <a:gd name="connsiteY286" fmla="*/ 416696 h 1258437"/>
                <a:gd name="connsiteX287" fmla="*/ 153406 w 1230030"/>
                <a:gd name="connsiteY287" fmla="*/ 381847 h 1258437"/>
                <a:gd name="connsiteX288" fmla="*/ 154486 w 1230030"/>
                <a:gd name="connsiteY288" fmla="*/ 361141 h 1258437"/>
                <a:gd name="connsiteX289" fmla="*/ 159133 w 1230030"/>
                <a:gd name="connsiteY289" fmla="*/ 366270 h 1258437"/>
                <a:gd name="connsiteX290" fmla="*/ 118025 w 1230030"/>
                <a:gd name="connsiteY290" fmla="*/ 398141 h 1258437"/>
                <a:gd name="connsiteX291" fmla="*/ 113379 w 1230030"/>
                <a:gd name="connsiteY291" fmla="*/ 390082 h 1258437"/>
                <a:gd name="connsiteX292" fmla="*/ 135183 w 1230030"/>
                <a:gd name="connsiteY292" fmla="*/ 376527 h 1258437"/>
                <a:gd name="connsiteX293" fmla="*/ 154486 w 1230030"/>
                <a:gd name="connsiteY293" fmla="*/ 361141 h 1258437"/>
                <a:gd name="connsiteX294" fmla="*/ 315689 w 1230030"/>
                <a:gd name="connsiteY294" fmla="*/ 356558 h 1258437"/>
                <a:gd name="connsiteX295" fmla="*/ 282195 w 1230030"/>
                <a:gd name="connsiteY295" fmla="*/ 464150 h 1258437"/>
                <a:gd name="connsiteX296" fmla="*/ 274632 w 1230030"/>
                <a:gd name="connsiteY296" fmla="*/ 605927 h 1258437"/>
                <a:gd name="connsiteX297" fmla="*/ 301643 w 1230030"/>
                <a:gd name="connsiteY297" fmla="*/ 607367 h 1258437"/>
                <a:gd name="connsiteX298" fmla="*/ 574639 w 1230030"/>
                <a:gd name="connsiteY298" fmla="*/ 618162 h 1258437"/>
                <a:gd name="connsiteX299" fmla="*/ 574999 w 1230030"/>
                <a:gd name="connsiteY299" fmla="*/ 608086 h 1258437"/>
                <a:gd name="connsiteX300" fmla="*/ 576080 w 1230030"/>
                <a:gd name="connsiteY300" fmla="*/ 577500 h 1258437"/>
                <a:gd name="connsiteX301" fmla="*/ 574999 w 1230030"/>
                <a:gd name="connsiteY301" fmla="*/ 388944 h 1258437"/>
                <a:gd name="connsiteX302" fmla="*/ 572478 w 1230030"/>
                <a:gd name="connsiteY302" fmla="*/ 388944 h 1258437"/>
                <a:gd name="connsiteX303" fmla="*/ 315689 w 1230030"/>
                <a:gd name="connsiteY303" fmla="*/ 356558 h 1258437"/>
                <a:gd name="connsiteX304" fmla="*/ 156149 w 1230030"/>
                <a:gd name="connsiteY304" fmla="*/ 338896 h 1258437"/>
                <a:gd name="connsiteX305" fmla="*/ 160753 w 1230030"/>
                <a:gd name="connsiteY305" fmla="*/ 343629 h 1258437"/>
                <a:gd name="connsiteX306" fmla="*/ 126402 w 1230030"/>
                <a:gd name="connsiteY306" fmla="*/ 372393 h 1258437"/>
                <a:gd name="connsiteX307" fmla="*/ 122506 w 1230030"/>
                <a:gd name="connsiteY307" fmla="*/ 365111 h 1258437"/>
                <a:gd name="connsiteX308" fmla="*/ 156149 w 1230030"/>
                <a:gd name="connsiteY308" fmla="*/ 338896 h 1258437"/>
                <a:gd name="connsiteX309" fmla="*/ 885812 w 1230030"/>
                <a:gd name="connsiteY309" fmla="*/ 332449 h 1258437"/>
                <a:gd name="connsiteX310" fmla="*/ 807658 w 1230030"/>
                <a:gd name="connsiteY310" fmla="*/ 357278 h 1258437"/>
                <a:gd name="connsiteX311" fmla="*/ 608854 w 1230030"/>
                <a:gd name="connsiteY311" fmla="*/ 387864 h 1258437"/>
                <a:gd name="connsiteX312" fmla="*/ 604172 w 1230030"/>
                <a:gd name="connsiteY312" fmla="*/ 521724 h 1258437"/>
                <a:gd name="connsiteX313" fmla="*/ 603812 w 1230030"/>
                <a:gd name="connsiteY313" fmla="*/ 604128 h 1258437"/>
                <a:gd name="connsiteX314" fmla="*/ 603451 w 1230030"/>
                <a:gd name="connsiteY314" fmla="*/ 618882 h 1258437"/>
                <a:gd name="connsiteX315" fmla="*/ 887612 w 1230030"/>
                <a:gd name="connsiteY315" fmla="*/ 620681 h 1258437"/>
                <a:gd name="connsiteX316" fmla="*/ 954241 w 1230030"/>
                <a:gd name="connsiteY316" fmla="*/ 618162 h 1258437"/>
                <a:gd name="connsiteX317" fmla="*/ 943076 w 1230030"/>
                <a:gd name="connsiteY317" fmla="*/ 474226 h 1258437"/>
                <a:gd name="connsiteX318" fmla="*/ 923988 w 1230030"/>
                <a:gd name="connsiteY318" fmla="*/ 500494 h 1258437"/>
                <a:gd name="connsiteX319" fmla="*/ 911383 w 1230030"/>
                <a:gd name="connsiteY319" fmla="*/ 492937 h 1258437"/>
                <a:gd name="connsiteX320" fmla="*/ 939475 w 1230030"/>
                <a:gd name="connsiteY320" fmla="*/ 458393 h 1258437"/>
                <a:gd name="connsiteX321" fmla="*/ 932632 w 1230030"/>
                <a:gd name="connsiteY321" fmla="*/ 435003 h 1258437"/>
                <a:gd name="connsiteX322" fmla="*/ 894095 w 1230030"/>
                <a:gd name="connsiteY322" fmla="*/ 477464 h 1258437"/>
                <a:gd name="connsiteX323" fmla="*/ 884011 w 1230030"/>
                <a:gd name="connsiteY323" fmla="*/ 469188 h 1258437"/>
                <a:gd name="connsiteX324" fmla="*/ 927229 w 1230030"/>
                <a:gd name="connsiteY324" fmla="*/ 418810 h 1258437"/>
                <a:gd name="connsiteX325" fmla="*/ 885812 w 1230030"/>
                <a:gd name="connsiteY325" fmla="*/ 332449 h 1258437"/>
                <a:gd name="connsiteX326" fmla="*/ 156754 w 1230030"/>
                <a:gd name="connsiteY326" fmla="*/ 323448 h 1258437"/>
                <a:gd name="connsiteX327" fmla="*/ 160704 w 1230030"/>
                <a:gd name="connsiteY327" fmla="*/ 328739 h 1258437"/>
                <a:gd name="connsiteX328" fmla="*/ 140596 w 1230030"/>
                <a:gd name="connsiteY328" fmla="*/ 347084 h 1258437"/>
                <a:gd name="connsiteX329" fmla="*/ 136286 w 1230030"/>
                <a:gd name="connsiteY329" fmla="*/ 341439 h 1258437"/>
                <a:gd name="connsiteX330" fmla="*/ 156754 w 1230030"/>
                <a:gd name="connsiteY330" fmla="*/ 323448 h 1258437"/>
                <a:gd name="connsiteX331" fmla="*/ 338379 w 1230030"/>
                <a:gd name="connsiteY331" fmla="*/ 311578 h 1258437"/>
                <a:gd name="connsiteX332" fmla="*/ 326494 w 1230030"/>
                <a:gd name="connsiteY332" fmla="*/ 334608 h 1258437"/>
                <a:gd name="connsiteX333" fmla="*/ 354586 w 1230030"/>
                <a:gd name="connsiteY333" fmla="*/ 341085 h 1258437"/>
                <a:gd name="connsiteX334" fmla="*/ 574999 w 1230030"/>
                <a:gd name="connsiteY334" fmla="*/ 360156 h 1258437"/>
                <a:gd name="connsiteX335" fmla="*/ 574999 w 1230030"/>
                <a:gd name="connsiteY335" fmla="*/ 332809 h 1258437"/>
                <a:gd name="connsiteX336" fmla="*/ 570317 w 1230030"/>
                <a:gd name="connsiteY336" fmla="*/ 334248 h 1258437"/>
                <a:gd name="connsiteX337" fmla="*/ 426256 w 1230030"/>
                <a:gd name="connsiteY337" fmla="*/ 324172 h 1258437"/>
                <a:gd name="connsiteX338" fmla="*/ 374754 w 1230030"/>
                <a:gd name="connsiteY338" fmla="*/ 316616 h 1258437"/>
                <a:gd name="connsiteX339" fmla="*/ 338379 w 1230030"/>
                <a:gd name="connsiteY339" fmla="*/ 311578 h 1258437"/>
                <a:gd name="connsiteX340" fmla="*/ 355306 w 1230030"/>
                <a:gd name="connsiteY340" fmla="*/ 284230 h 1258437"/>
                <a:gd name="connsiteX341" fmla="*/ 343781 w 1230030"/>
                <a:gd name="connsiteY341" fmla="*/ 302582 h 1258437"/>
                <a:gd name="connsiteX342" fmla="*/ 365390 w 1230030"/>
                <a:gd name="connsiteY342" fmla="*/ 304021 h 1258437"/>
                <a:gd name="connsiteX343" fmla="*/ 420854 w 1230030"/>
                <a:gd name="connsiteY343" fmla="*/ 310139 h 1258437"/>
                <a:gd name="connsiteX344" fmla="*/ 496126 w 1230030"/>
                <a:gd name="connsiteY344" fmla="*/ 318055 h 1258437"/>
                <a:gd name="connsiteX345" fmla="*/ 571038 w 1230030"/>
                <a:gd name="connsiteY345" fmla="*/ 318415 h 1258437"/>
                <a:gd name="connsiteX346" fmla="*/ 574999 w 1230030"/>
                <a:gd name="connsiteY346" fmla="*/ 319854 h 1258437"/>
                <a:gd name="connsiteX347" fmla="*/ 575360 w 1230030"/>
                <a:gd name="connsiteY347" fmla="*/ 301503 h 1258437"/>
                <a:gd name="connsiteX348" fmla="*/ 462271 w 1230030"/>
                <a:gd name="connsiteY348" fmla="*/ 301143 h 1258437"/>
                <a:gd name="connsiteX349" fmla="*/ 355306 w 1230030"/>
                <a:gd name="connsiteY349" fmla="*/ 284230 h 1258437"/>
                <a:gd name="connsiteX350" fmla="*/ 162984 w 1230030"/>
                <a:gd name="connsiteY350" fmla="*/ 283151 h 1258437"/>
                <a:gd name="connsiteX351" fmla="*/ 61060 w 1230030"/>
                <a:gd name="connsiteY351" fmla="*/ 469908 h 1258437"/>
                <a:gd name="connsiteX352" fmla="*/ 35129 w 1230030"/>
                <a:gd name="connsiteY352" fmla="*/ 565985 h 1258437"/>
                <a:gd name="connsiteX353" fmla="*/ 32248 w 1230030"/>
                <a:gd name="connsiteY353" fmla="*/ 607007 h 1258437"/>
                <a:gd name="connsiteX354" fmla="*/ 243658 w 1230030"/>
                <a:gd name="connsiteY354" fmla="*/ 603768 h 1258437"/>
                <a:gd name="connsiteX355" fmla="*/ 274992 w 1230030"/>
                <a:gd name="connsiteY355" fmla="*/ 381387 h 1258437"/>
                <a:gd name="connsiteX356" fmla="*/ 289038 w 1230030"/>
                <a:gd name="connsiteY356" fmla="*/ 347922 h 1258437"/>
                <a:gd name="connsiteX357" fmla="*/ 162984 w 1230030"/>
                <a:gd name="connsiteY357" fmla="*/ 283151 h 1258437"/>
                <a:gd name="connsiteX358" fmla="*/ 1039597 w 1230030"/>
                <a:gd name="connsiteY358" fmla="*/ 264439 h 1258437"/>
                <a:gd name="connsiteX359" fmla="*/ 914624 w 1230030"/>
                <a:gd name="connsiteY359" fmla="*/ 321294 h 1258437"/>
                <a:gd name="connsiteX360" fmla="*/ 943076 w 1230030"/>
                <a:gd name="connsiteY360" fmla="*/ 375270 h 1258437"/>
                <a:gd name="connsiteX361" fmla="*/ 950639 w 1230030"/>
                <a:gd name="connsiteY361" fmla="*/ 394341 h 1258437"/>
                <a:gd name="connsiteX362" fmla="*/ 992777 w 1230030"/>
                <a:gd name="connsiteY362" fmla="*/ 350081 h 1258437"/>
                <a:gd name="connsiteX363" fmla="*/ 1001061 w 1230030"/>
                <a:gd name="connsiteY363" fmla="*/ 358717 h 1258437"/>
                <a:gd name="connsiteX364" fmla="*/ 956042 w 1230030"/>
                <a:gd name="connsiteY364" fmla="*/ 408735 h 1258437"/>
                <a:gd name="connsiteX365" fmla="*/ 963965 w 1230030"/>
                <a:gd name="connsiteY365" fmla="*/ 433204 h 1258437"/>
                <a:gd name="connsiteX366" fmla="*/ 1006823 w 1230030"/>
                <a:gd name="connsiteY366" fmla="*/ 375270 h 1258437"/>
                <a:gd name="connsiteX367" fmla="*/ 1015107 w 1230030"/>
                <a:gd name="connsiteY367" fmla="*/ 377429 h 1258437"/>
                <a:gd name="connsiteX368" fmla="*/ 979091 w 1230030"/>
                <a:gd name="connsiteY368" fmla="*/ 435003 h 1258437"/>
                <a:gd name="connsiteX369" fmla="*/ 968287 w 1230030"/>
                <a:gd name="connsiteY369" fmla="*/ 447238 h 1258437"/>
                <a:gd name="connsiteX370" fmla="*/ 986655 w 1230030"/>
                <a:gd name="connsiteY370" fmla="*/ 616723 h 1258437"/>
                <a:gd name="connsiteX371" fmla="*/ 1170693 w 1230030"/>
                <a:gd name="connsiteY371" fmla="*/ 610605 h 1258437"/>
                <a:gd name="connsiteX372" fmla="*/ 1167812 w 1230030"/>
                <a:gd name="connsiteY372" fmla="*/ 573542 h 1258437"/>
                <a:gd name="connsiteX373" fmla="*/ 1105145 w 1230030"/>
                <a:gd name="connsiteY373" fmla="*/ 369152 h 1258437"/>
                <a:gd name="connsiteX374" fmla="*/ 1039597 w 1230030"/>
                <a:gd name="connsiteY374" fmla="*/ 264439 h 1258437"/>
                <a:gd name="connsiteX375" fmla="*/ 386999 w 1230030"/>
                <a:gd name="connsiteY375" fmla="*/ 241049 h 1258437"/>
                <a:gd name="connsiteX376" fmla="*/ 360348 w 1230030"/>
                <a:gd name="connsiteY376" fmla="*/ 276674 h 1258437"/>
                <a:gd name="connsiteX377" fmla="*/ 468034 w 1230030"/>
                <a:gd name="connsiteY377" fmla="*/ 286029 h 1258437"/>
                <a:gd name="connsiteX378" fmla="*/ 575360 w 1230030"/>
                <a:gd name="connsiteY378" fmla="*/ 283870 h 1258437"/>
                <a:gd name="connsiteX379" fmla="*/ 575720 w 1230030"/>
                <a:gd name="connsiteY379" fmla="*/ 275594 h 1258437"/>
                <a:gd name="connsiteX380" fmla="*/ 527459 w 1230030"/>
                <a:gd name="connsiteY380" fmla="*/ 271996 h 1258437"/>
                <a:gd name="connsiteX381" fmla="*/ 477758 w 1230030"/>
                <a:gd name="connsiteY381" fmla="*/ 267318 h 1258437"/>
                <a:gd name="connsiteX382" fmla="*/ 386999 w 1230030"/>
                <a:gd name="connsiteY382" fmla="*/ 241049 h 1258437"/>
                <a:gd name="connsiteX383" fmla="*/ 407888 w 1230030"/>
                <a:gd name="connsiteY383" fmla="*/ 217300 h 1258437"/>
                <a:gd name="connsiteX384" fmla="*/ 392402 w 1230030"/>
                <a:gd name="connsiteY384" fmla="*/ 234212 h 1258437"/>
                <a:gd name="connsiteX385" fmla="*/ 487842 w 1230030"/>
                <a:gd name="connsiteY385" fmla="*/ 254004 h 1258437"/>
                <a:gd name="connsiteX386" fmla="*/ 537543 w 1230030"/>
                <a:gd name="connsiteY386" fmla="*/ 256523 h 1258437"/>
                <a:gd name="connsiteX387" fmla="*/ 576080 w 1230030"/>
                <a:gd name="connsiteY387" fmla="*/ 257962 h 1258437"/>
                <a:gd name="connsiteX388" fmla="*/ 576440 w 1230030"/>
                <a:gd name="connsiteY388" fmla="*/ 251485 h 1258437"/>
                <a:gd name="connsiteX389" fmla="*/ 475597 w 1230030"/>
                <a:gd name="connsiteY389" fmla="*/ 235292 h 1258437"/>
                <a:gd name="connsiteX390" fmla="*/ 429858 w 1230030"/>
                <a:gd name="connsiteY390" fmla="*/ 225216 h 1258437"/>
                <a:gd name="connsiteX391" fmla="*/ 407888 w 1230030"/>
                <a:gd name="connsiteY391" fmla="*/ 217300 h 1258437"/>
                <a:gd name="connsiteX392" fmla="*/ 431658 w 1230030"/>
                <a:gd name="connsiteY392" fmla="*/ 192831 h 1258437"/>
                <a:gd name="connsiteX393" fmla="*/ 414011 w 1230030"/>
                <a:gd name="connsiteY393" fmla="*/ 210463 h 1258437"/>
                <a:gd name="connsiteX394" fmla="*/ 414439 w 1230030"/>
                <a:gd name="connsiteY394" fmla="*/ 210557 h 1258437"/>
                <a:gd name="connsiteX395" fmla="*/ 440302 w 1230030"/>
                <a:gd name="connsiteY395" fmla="*/ 216220 h 1258437"/>
                <a:gd name="connsiteX396" fmla="*/ 488202 w 1230030"/>
                <a:gd name="connsiteY396" fmla="*/ 223417 h 1258437"/>
                <a:gd name="connsiteX397" fmla="*/ 577160 w 1230030"/>
                <a:gd name="connsiteY397" fmla="*/ 235292 h 1258437"/>
                <a:gd name="connsiteX398" fmla="*/ 577520 w 1230030"/>
                <a:gd name="connsiteY398" fmla="*/ 227735 h 1258437"/>
                <a:gd name="connsiteX399" fmla="*/ 531781 w 1230030"/>
                <a:gd name="connsiteY399" fmla="*/ 219099 h 1258437"/>
                <a:gd name="connsiteX400" fmla="*/ 491804 w 1230030"/>
                <a:gd name="connsiteY400" fmla="*/ 211183 h 1258437"/>
                <a:gd name="connsiteX401" fmla="*/ 431658 w 1230030"/>
                <a:gd name="connsiteY401" fmla="*/ 192831 h 1258437"/>
                <a:gd name="connsiteX402" fmla="*/ 453988 w 1230030"/>
                <a:gd name="connsiteY402" fmla="*/ 171960 h 1258437"/>
                <a:gd name="connsiteX403" fmla="*/ 438501 w 1230030"/>
                <a:gd name="connsiteY403" fmla="*/ 186354 h 1258437"/>
                <a:gd name="connsiteX404" fmla="*/ 505130 w 1230030"/>
                <a:gd name="connsiteY404" fmla="*/ 198948 h 1258437"/>
                <a:gd name="connsiteX405" fmla="*/ 536103 w 1230030"/>
                <a:gd name="connsiteY405" fmla="*/ 204346 h 1258437"/>
                <a:gd name="connsiteX406" fmla="*/ 578241 w 1230030"/>
                <a:gd name="connsiteY406" fmla="*/ 212262 h 1258437"/>
                <a:gd name="connsiteX407" fmla="*/ 578961 w 1230030"/>
                <a:gd name="connsiteY407" fmla="*/ 193551 h 1258437"/>
                <a:gd name="connsiteX408" fmla="*/ 453988 w 1230030"/>
                <a:gd name="connsiteY408" fmla="*/ 171960 h 1258437"/>
                <a:gd name="connsiteX409" fmla="*/ 485681 w 1230030"/>
                <a:gd name="connsiteY409" fmla="*/ 144253 h 1258437"/>
                <a:gd name="connsiteX410" fmla="*/ 462632 w 1230030"/>
                <a:gd name="connsiteY410" fmla="*/ 164044 h 1258437"/>
                <a:gd name="connsiteX411" fmla="*/ 579681 w 1230030"/>
                <a:gd name="connsiteY411" fmla="*/ 177358 h 1258437"/>
                <a:gd name="connsiteX412" fmla="*/ 580402 w 1230030"/>
                <a:gd name="connsiteY412" fmla="*/ 156847 h 1258437"/>
                <a:gd name="connsiteX413" fmla="*/ 579681 w 1230030"/>
                <a:gd name="connsiteY413" fmla="*/ 156847 h 1258437"/>
                <a:gd name="connsiteX414" fmla="*/ 549068 w 1230030"/>
                <a:gd name="connsiteY414" fmla="*/ 153608 h 1258437"/>
                <a:gd name="connsiteX415" fmla="*/ 521697 w 1230030"/>
                <a:gd name="connsiteY415" fmla="*/ 152169 h 1258437"/>
                <a:gd name="connsiteX416" fmla="*/ 485681 w 1230030"/>
                <a:gd name="connsiteY416" fmla="*/ 144253 h 1258437"/>
                <a:gd name="connsiteX417" fmla="*/ 522057 w 1230030"/>
                <a:gd name="connsiteY417" fmla="*/ 116545 h 1258437"/>
                <a:gd name="connsiteX418" fmla="*/ 493605 w 1230030"/>
                <a:gd name="connsiteY418" fmla="*/ 137775 h 1258437"/>
                <a:gd name="connsiteX419" fmla="*/ 535383 w 1230030"/>
                <a:gd name="connsiteY419" fmla="*/ 139215 h 1258437"/>
                <a:gd name="connsiteX420" fmla="*/ 581122 w 1230030"/>
                <a:gd name="connsiteY420" fmla="*/ 142813 h 1258437"/>
                <a:gd name="connsiteX421" fmla="*/ 582202 w 1230030"/>
                <a:gd name="connsiteY421" fmla="*/ 128060 h 1258437"/>
                <a:gd name="connsiteX422" fmla="*/ 522057 w 1230030"/>
                <a:gd name="connsiteY422" fmla="*/ 116545 h 1258437"/>
                <a:gd name="connsiteX423" fmla="*/ 558072 w 1230030"/>
                <a:gd name="connsiteY423" fmla="*/ 90636 h 1258437"/>
                <a:gd name="connsiteX424" fmla="*/ 547268 w 1230030"/>
                <a:gd name="connsiteY424" fmla="*/ 98913 h 1258437"/>
                <a:gd name="connsiteX425" fmla="*/ 531421 w 1230030"/>
                <a:gd name="connsiteY425" fmla="*/ 109708 h 1258437"/>
                <a:gd name="connsiteX426" fmla="*/ 583643 w 1230030"/>
                <a:gd name="connsiteY426" fmla="*/ 113306 h 1258437"/>
                <a:gd name="connsiteX427" fmla="*/ 585804 w 1230030"/>
                <a:gd name="connsiteY427" fmla="*/ 97833 h 1258437"/>
                <a:gd name="connsiteX428" fmla="*/ 565996 w 1230030"/>
                <a:gd name="connsiteY428" fmla="*/ 93155 h 1258437"/>
                <a:gd name="connsiteX429" fmla="*/ 558072 w 1230030"/>
                <a:gd name="connsiteY429" fmla="*/ 90636 h 1258437"/>
                <a:gd name="connsiteX430" fmla="*/ 619658 w 1230030"/>
                <a:gd name="connsiteY430" fmla="*/ 84519 h 1258437"/>
                <a:gd name="connsiteX431" fmla="*/ 616417 w 1230030"/>
                <a:gd name="connsiteY431" fmla="*/ 104670 h 1258437"/>
                <a:gd name="connsiteX432" fmla="*/ 610294 w 1230030"/>
                <a:gd name="connsiteY432" fmla="*/ 340365 h 1258437"/>
                <a:gd name="connsiteX433" fmla="*/ 609934 w 1230030"/>
                <a:gd name="connsiteY433" fmla="*/ 358717 h 1258437"/>
                <a:gd name="connsiteX434" fmla="*/ 805497 w 1230030"/>
                <a:gd name="connsiteY434" fmla="*/ 326691 h 1258437"/>
                <a:gd name="connsiteX435" fmla="*/ 868524 w 1230030"/>
                <a:gd name="connsiteY435" fmla="*/ 305821 h 1258437"/>
                <a:gd name="connsiteX436" fmla="*/ 790731 w 1230030"/>
                <a:gd name="connsiteY436" fmla="*/ 216220 h 1258437"/>
                <a:gd name="connsiteX437" fmla="*/ 688808 w 1230030"/>
                <a:gd name="connsiteY437" fmla="*/ 134537 h 1258437"/>
                <a:gd name="connsiteX438" fmla="*/ 619658 w 1230030"/>
                <a:gd name="connsiteY438" fmla="*/ 84519 h 1258437"/>
                <a:gd name="connsiteX439" fmla="*/ 549428 w 1230030"/>
                <a:gd name="connsiteY439" fmla="*/ 71565 h 1258437"/>
                <a:gd name="connsiteX440" fmla="*/ 520616 w 1230030"/>
                <a:gd name="connsiteY440" fmla="*/ 74444 h 1258437"/>
                <a:gd name="connsiteX441" fmla="*/ 437781 w 1230030"/>
                <a:gd name="connsiteY441" fmla="*/ 89917 h 1258437"/>
                <a:gd name="connsiteX442" fmla="*/ 334777 w 1230030"/>
                <a:gd name="connsiteY442" fmla="*/ 131658 h 1258437"/>
                <a:gd name="connsiteX443" fmla="*/ 317130 w 1230030"/>
                <a:gd name="connsiteY443" fmla="*/ 142453 h 1258437"/>
                <a:gd name="connsiteX444" fmla="*/ 171268 w 1230030"/>
                <a:gd name="connsiteY444" fmla="*/ 273075 h 1258437"/>
                <a:gd name="connsiteX445" fmla="*/ 299122 w 1230030"/>
                <a:gd name="connsiteY445" fmla="*/ 327051 h 1258437"/>
                <a:gd name="connsiteX446" fmla="*/ 405727 w 1230030"/>
                <a:gd name="connsiteY446" fmla="*/ 181676 h 1258437"/>
                <a:gd name="connsiteX447" fmla="*/ 501528 w 1230030"/>
                <a:gd name="connsiteY447" fmla="*/ 102871 h 1258437"/>
                <a:gd name="connsiteX448" fmla="*/ 549428 w 1230030"/>
                <a:gd name="connsiteY448" fmla="*/ 71565 h 1258437"/>
                <a:gd name="connsiteX449" fmla="*/ 591206 w 1230030"/>
                <a:gd name="connsiteY449" fmla="*/ 67607 h 1258437"/>
                <a:gd name="connsiteX450" fmla="*/ 588325 w 1230030"/>
                <a:gd name="connsiteY450" fmla="*/ 67966 h 1258437"/>
                <a:gd name="connsiteX451" fmla="*/ 567076 w 1230030"/>
                <a:gd name="connsiteY451" fmla="*/ 83440 h 1258437"/>
                <a:gd name="connsiteX452" fmla="*/ 587965 w 1230030"/>
                <a:gd name="connsiteY452" fmla="*/ 85239 h 1258437"/>
                <a:gd name="connsiteX453" fmla="*/ 591206 w 1230030"/>
                <a:gd name="connsiteY453" fmla="*/ 67607 h 1258437"/>
                <a:gd name="connsiteX454" fmla="*/ 627222 w 1230030"/>
                <a:gd name="connsiteY454" fmla="*/ 65807 h 1258437"/>
                <a:gd name="connsiteX455" fmla="*/ 707896 w 1230030"/>
                <a:gd name="connsiteY455" fmla="*/ 120143 h 1258437"/>
                <a:gd name="connsiteX456" fmla="*/ 801536 w 1230030"/>
                <a:gd name="connsiteY456" fmla="*/ 191032 h 1258437"/>
                <a:gd name="connsiteX457" fmla="*/ 896976 w 1230030"/>
                <a:gd name="connsiteY457" fmla="*/ 295025 h 1258437"/>
                <a:gd name="connsiteX458" fmla="*/ 1019068 w 1230030"/>
                <a:gd name="connsiteY458" fmla="*/ 239250 h 1258437"/>
                <a:gd name="connsiteX459" fmla="*/ 985574 w 1230030"/>
                <a:gd name="connsiteY459" fmla="*/ 204706 h 1258437"/>
                <a:gd name="connsiteX460" fmla="*/ 788930 w 1230030"/>
                <a:gd name="connsiteY460" fmla="*/ 90996 h 1258437"/>
                <a:gd name="connsiteX461" fmla="*/ 702854 w 1230030"/>
                <a:gd name="connsiteY461" fmla="*/ 68686 h 1258437"/>
                <a:gd name="connsiteX462" fmla="*/ 627222 w 1230030"/>
                <a:gd name="connsiteY462" fmla="*/ 65807 h 1258437"/>
                <a:gd name="connsiteX463" fmla="*/ 616777 w 1230030"/>
                <a:gd name="connsiteY463" fmla="*/ 35581 h 1258437"/>
                <a:gd name="connsiteX464" fmla="*/ 649191 w 1230030"/>
                <a:gd name="connsiteY464" fmla="*/ 36301 h 1258437"/>
                <a:gd name="connsiteX465" fmla="*/ 718701 w 1230030"/>
                <a:gd name="connsiteY465" fmla="*/ 45297 h 1258437"/>
                <a:gd name="connsiteX466" fmla="*/ 990976 w 1230030"/>
                <a:gd name="connsiteY466" fmla="*/ 168722 h 1258437"/>
                <a:gd name="connsiteX467" fmla="*/ 1050042 w 1230030"/>
                <a:gd name="connsiteY467" fmla="*/ 226296 h 1258437"/>
                <a:gd name="connsiteX468" fmla="*/ 1064088 w 1230030"/>
                <a:gd name="connsiteY468" fmla="*/ 243568 h 1258437"/>
                <a:gd name="connsiteX469" fmla="*/ 1117030 w 1230030"/>
                <a:gd name="connsiteY469" fmla="*/ 323093 h 1258437"/>
                <a:gd name="connsiteX470" fmla="*/ 1192302 w 1230030"/>
                <a:gd name="connsiteY470" fmla="*/ 523884 h 1258437"/>
                <a:gd name="connsiteX471" fmla="*/ 1190862 w 1230030"/>
                <a:gd name="connsiteY471" fmla="*/ 723235 h 1258437"/>
                <a:gd name="connsiteX472" fmla="*/ 1105505 w 1230030"/>
                <a:gd name="connsiteY472" fmla="*/ 916469 h 1258437"/>
                <a:gd name="connsiteX473" fmla="*/ 1056164 w 1230030"/>
                <a:gd name="connsiteY473" fmla="*/ 985558 h 1258437"/>
                <a:gd name="connsiteX474" fmla="*/ 1054724 w 1230030"/>
                <a:gd name="connsiteY474" fmla="*/ 987358 h 1258437"/>
                <a:gd name="connsiteX475" fmla="*/ 1048601 w 1230030"/>
                <a:gd name="connsiteY475" fmla="*/ 994554 h 1258437"/>
                <a:gd name="connsiteX476" fmla="*/ 1046080 w 1230030"/>
                <a:gd name="connsiteY476" fmla="*/ 997793 h 1258437"/>
                <a:gd name="connsiteX477" fmla="*/ 786770 w 1230030"/>
                <a:gd name="connsiteY477" fmla="*/ 1176274 h 1258437"/>
                <a:gd name="connsiteX478" fmla="*/ 676563 w 1230030"/>
                <a:gd name="connsiteY478" fmla="*/ 1197504 h 1258437"/>
                <a:gd name="connsiteX479" fmla="*/ 665398 w 1230030"/>
                <a:gd name="connsiteY479" fmla="*/ 1198584 h 1258437"/>
                <a:gd name="connsiteX480" fmla="*/ 651352 w 1230030"/>
                <a:gd name="connsiteY480" fmla="*/ 1200383 h 1258437"/>
                <a:gd name="connsiteX481" fmla="*/ 586164 w 1230030"/>
                <a:gd name="connsiteY481" fmla="*/ 1203621 h 1258437"/>
                <a:gd name="connsiteX482" fmla="*/ 553390 w 1230030"/>
                <a:gd name="connsiteY482" fmla="*/ 1202902 h 1258437"/>
                <a:gd name="connsiteX483" fmla="*/ 484241 w 1230030"/>
                <a:gd name="connsiteY483" fmla="*/ 1193906 h 1258437"/>
                <a:gd name="connsiteX484" fmla="*/ 211965 w 1230030"/>
                <a:gd name="connsiteY484" fmla="*/ 1070481 h 1258437"/>
                <a:gd name="connsiteX485" fmla="*/ 86271 w 1230030"/>
                <a:gd name="connsiteY485" fmla="*/ 916469 h 1258437"/>
                <a:gd name="connsiteX486" fmla="*/ 10639 w 1230030"/>
                <a:gd name="connsiteY486" fmla="*/ 715319 h 1258437"/>
                <a:gd name="connsiteX487" fmla="*/ 12079 w 1230030"/>
                <a:gd name="connsiteY487" fmla="*/ 516327 h 1258437"/>
                <a:gd name="connsiteX488" fmla="*/ 97436 w 1230030"/>
                <a:gd name="connsiteY488" fmla="*/ 323093 h 1258437"/>
                <a:gd name="connsiteX489" fmla="*/ 148938 w 1230030"/>
                <a:gd name="connsiteY489" fmla="*/ 250765 h 1258437"/>
                <a:gd name="connsiteX490" fmla="*/ 150379 w 1230030"/>
                <a:gd name="connsiteY490" fmla="*/ 249326 h 1258437"/>
                <a:gd name="connsiteX491" fmla="*/ 152179 w 1230030"/>
                <a:gd name="connsiteY491" fmla="*/ 247167 h 1258437"/>
                <a:gd name="connsiteX492" fmla="*/ 168746 w 1230030"/>
                <a:gd name="connsiteY492" fmla="*/ 227735 h 1258437"/>
                <a:gd name="connsiteX493" fmla="*/ 416172 w 1230030"/>
                <a:gd name="connsiteY493" fmla="*/ 62929 h 1258437"/>
                <a:gd name="connsiteX494" fmla="*/ 526019 w 1230030"/>
                <a:gd name="connsiteY494" fmla="*/ 41698 h 1258437"/>
                <a:gd name="connsiteX495" fmla="*/ 537543 w 1230030"/>
                <a:gd name="connsiteY495" fmla="*/ 40259 h 1258437"/>
                <a:gd name="connsiteX496" fmla="*/ 551229 w 1230030"/>
                <a:gd name="connsiteY496" fmla="*/ 38819 h 1258437"/>
                <a:gd name="connsiteX497" fmla="*/ 616777 w 1230030"/>
                <a:gd name="connsiteY497" fmla="*/ 35581 h 1258437"/>
                <a:gd name="connsiteX498" fmla="*/ 509828 w 1230030"/>
                <a:gd name="connsiteY498" fmla="*/ 15304 h 1258437"/>
                <a:gd name="connsiteX499" fmla="*/ 509828 w 1230030"/>
                <a:gd name="connsiteY499" fmla="*/ 30415 h 1258437"/>
                <a:gd name="connsiteX500" fmla="*/ 311731 w 1230030"/>
                <a:gd name="connsiteY500" fmla="*/ 96258 h 1258437"/>
                <a:gd name="connsiteX501" fmla="*/ 224368 w 1230030"/>
                <a:gd name="connsiteY501" fmla="*/ 154904 h 1258437"/>
                <a:gd name="connsiteX502" fmla="*/ 160373 w 1230030"/>
                <a:gd name="connsiteY502" fmla="*/ 218948 h 1258437"/>
                <a:gd name="connsiteX503" fmla="*/ 154261 w 1230030"/>
                <a:gd name="connsiteY503" fmla="*/ 216430 h 1258437"/>
                <a:gd name="connsiteX504" fmla="*/ 211425 w 1230030"/>
                <a:gd name="connsiteY504" fmla="*/ 149508 h 1258437"/>
                <a:gd name="connsiteX505" fmla="*/ 305619 w 1230030"/>
                <a:gd name="connsiteY505" fmla="*/ 85104 h 1258437"/>
                <a:gd name="connsiteX506" fmla="*/ 509828 w 1230030"/>
                <a:gd name="connsiteY506" fmla="*/ 15304 h 1258437"/>
                <a:gd name="connsiteX507" fmla="*/ 439520 w 1230030"/>
                <a:gd name="connsiteY507" fmla="*/ 363 h 1258437"/>
                <a:gd name="connsiteX508" fmla="*/ 443485 w 1230030"/>
                <a:gd name="connsiteY508" fmla="*/ 15496 h 1258437"/>
                <a:gd name="connsiteX509" fmla="*/ 293871 w 1230030"/>
                <a:gd name="connsiteY509" fmla="*/ 74227 h 1258437"/>
                <a:gd name="connsiteX510" fmla="*/ 179588 w 1230030"/>
                <a:gd name="connsiteY510" fmla="*/ 154936 h 1258437"/>
                <a:gd name="connsiteX511" fmla="*/ 175261 w 1230030"/>
                <a:gd name="connsiteY511" fmla="*/ 152054 h 1258437"/>
                <a:gd name="connsiteX512" fmla="*/ 286661 w 1230030"/>
                <a:gd name="connsiteY512" fmla="*/ 61616 h 1258437"/>
                <a:gd name="connsiteX513" fmla="*/ 439520 w 1230030"/>
                <a:gd name="connsiteY513" fmla="*/ 363 h 125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</a:cxnLst>
              <a:rect l="l" t="t" r="r" b="b"/>
              <a:pathLst>
                <a:path w="1230030" h="1258437">
                  <a:moveTo>
                    <a:pt x="734328" y="1233470"/>
                  </a:moveTo>
                  <a:cubicBezTo>
                    <a:pt x="742954" y="1230969"/>
                    <a:pt x="746548" y="1244542"/>
                    <a:pt x="737922" y="1246685"/>
                  </a:cubicBezTo>
                  <a:cubicBezTo>
                    <a:pt x="695873" y="1258115"/>
                    <a:pt x="653824" y="1259187"/>
                    <a:pt x="610697" y="1258115"/>
                  </a:cubicBezTo>
                  <a:cubicBezTo>
                    <a:pt x="590571" y="1257758"/>
                    <a:pt x="570086" y="1257401"/>
                    <a:pt x="550319" y="1254544"/>
                  </a:cubicBezTo>
                  <a:cubicBezTo>
                    <a:pt x="540616" y="1253115"/>
                    <a:pt x="530912" y="1252043"/>
                    <a:pt x="521927" y="1250257"/>
                  </a:cubicBezTo>
                  <a:cubicBezTo>
                    <a:pt x="511505" y="1248471"/>
                    <a:pt x="502161" y="1242756"/>
                    <a:pt x="491379" y="1242399"/>
                  </a:cubicBezTo>
                  <a:cubicBezTo>
                    <a:pt x="488144" y="1242042"/>
                    <a:pt x="488504" y="1238113"/>
                    <a:pt x="491379" y="1238113"/>
                  </a:cubicBezTo>
                  <a:cubicBezTo>
                    <a:pt x="500004" y="1237399"/>
                    <a:pt x="506833" y="1239542"/>
                    <a:pt x="515099" y="1241685"/>
                  </a:cubicBezTo>
                  <a:cubicBezTo>
                    <a:pt x="525162" y="1244185"/>
                    <a:pt x="536303" y="1244542"/>
                    <a:pt x="546725" y="1245614"/>
                  </a:cubicBezTo>
                  <a:cubicBezTo>
                    <a:pt x="566133" y="1247757"/>
                    <a:pt x="585540" y="1248114"/>
                    <a:pt x="605306" y="1247757"/>
                  </a:cubicBezTo>
                  <a:cubicBezTo>
                    <a:pt x="649152" y="1247400"/>
                    <a:pt x="691920" y="1245614"/>
                    <a:pt x="734328" y="1233470"/>
                  </a:cubicBezTo>
                  <a:close/>
                  <a:moveTo>
                    <a:pt x="820117" y="1172562"/>
                  </a:moveTo>
                  <a:cubicBezTo>
                    <a:pt x="829115" y="1167469"/>
                    <a:pt x="837034" y="1181657"/>
                    <a:pt x="827676" y="1186751"/>
                  </a:cubicBezTo>
                  <a:cubicBezTo>
                    <a:pt x="760005" y="1223859"/>
                    <a:pt x="680456" y="1236955"/>
                    <a:pt x="604147" y="1235500"/>
                  </a:cubicBezTo>
                  <a:cubicBezTo>
                    <a:pt x="563113" y="1234773"/>
                    <a:pt x="523519" y="1229316"/>
                    <a:pt x="483924" y="1219857"/>
                  </a:cubicBezTo>
                  <a:cubicBezTo>
                    <a:pt x="462327" y="1214400"/>
                    <a:pt x="441810" y="1208215"/>
                    <a:pt x="420933" y="1201303"/>
                  </a:cubicBezTo>
                  <a:cubicBezTo>
                    <a:pt x="407255" y="1196573"/>
                    <a:pt x="391777" y="1192935"/>
                    <a:pt x="379899" y="1183840"/>
                  </a:cubicBezTo>
                  <a:cubicBezTo>
                    <a:pt x="377019" y="1182021"/>
                    <a:pt x="379539" y="1177656"/>
                    <a:pt x="382778" y="1179475"/>
                  </a:cubicBezTo>
                  <a:cubicBezTo>
                    <a:pt x="397896" y="1187115"/>
                    <a:pt x="418413" y="1188570"/>
                    <a:pt x="434611" y="1192935"/>
                  </a:cubicBezTo>
                  <a:cubicBezTo>
                    <a:pt x="454048" y="1198029"/>
                    <a:pt x="473486" y="1202394"/>
                    <a:pt x="493283" y="1206760"/>
                  </a:cubicBezTo>
                  <a:cubicBezTo>
                    <a:pt x="531077" y="1214400"/>
                    <a:pt x="569952" y="1219857"/>
                    <a:pt x="608827" y="1219857"/>
                  </a:cubicBezTo>
                  <a:cubicBezTo>
                    <a:pt x="681536" y="1219857"/>
                    <a:pt x="755686" y="1207851"/>
                    <a:pt x="820117" y="1172562"/>
                  </a:cubicBezTo>
                  <a:close/>
                  <a:moveTo>
                    <a:pt x="654593" y="1151804"/>
                  </a:moveTo>
                  <a:cubicBezTo>
                    <a:pt x="645589" y="1157562"/>
                    <a:pt x="636586" y="1164039"/>
                    <a:pt x="628302" y="1170516"/>
                  </a:cubicBezTo>
                  <a:cubicBezTo>
                    <a:pt x="640547" y="1169077"/>
                    <a:pt x="653153" y="1167997"/>
                    <a:pt x="665398" y="1166558"/>
                  </a:cubicBezTo>
                  <a:cubicBezTo>
                    <a:pt x="663237" y="1164399"/>
                    <a:pt x="661436" y="1161880"/>
                    <a:pt x="659635" y="1159361"/>
                  </a:cubicBezTo>
                  <a:cubicBezTo>
                    <a:pt x="658195" y="1156842"/>
                    <a:pt x="656394" y="1154323"/>
                    <a:pt x="654593" y="1151804"/>
                  </a:cubicBezTo>
                  <a:close/>
                  <a:moveTo>
                    <a:pt x="679084" y="1136331"/>
                  </a:moveTo>
                  <a:cubicBezTo>
                    <a:pt x="672961" y="1139930"/>
                    <a:pt x="667199" y="1143528"/>
                    <a:pt x="661436" y="1147486"/>
                  </a:cubicBezTo>
                  <a:cubicBezTo>
                    <a:pt x="663237" y="1149645"/>
                    <a:pt x="665038" y="1151804"/>
                    <a:pt x="666838" y="1153963"/>
                  </a:cubicBezTo>
                  <a:cubicBezTo>
                    <a:pt x="671160" y="1158282"/>
                    <a:pt x="676202" y="1161160"/>
                    <a:pt x="680524" y="1165118"/>
                  </a:cubicBezTo>
                  <a:cubicBezTo>
                    <a:pt x="680884" y="1164759"/>
                    <a:pt x="681605" y="1164759"/>
                    <a:pt x="682325" y="1164759"/>
                  </a:cubicBezTo>
                  <a:cubicBezTo>
                    <a:pt x="688808" y="1164399"/>
                    <a:pt x="694930" y="1163319"/>
                    <a:pt x="701413" y="1162600"/>
                  </a:cubicBezTo>
                  <a:cubicBezTo>
                    <a:pt x="692770" y="1155043"/>
                    <a:pt x="684846" y="1145687"/>
                    <a:pt x="679084" y="1136331"/>
                  </a:cubicBezTo>
                  <a:close/>
                  <a:moveTo>
                    <a:pt x="706815" y="1118699"/>
                  </a:moveTo>
                  <a:cubicBezTo>
                    <a:pt x="699252" y="1123377"/>
                    <a:pt x="692049" y="1128055"/>
                    <a:pt x="684486" y="1132733"/>
                  </a:cubicBezTo>
                  <a:cubicBezTo>
                    <a:pt x="688808" y="1138130"/>
                    <a:pt x="693490" y="1143168"/>
                    <a:pt x="698892" y="1147486"/>
                  </a:cubicBezTo>
                  <a:cubicBezTo>
                    <a:pt x="704294" y="1152164"/>
                    <a:pt x="710777" y="1155763"/>
                    <a:pt x="716540" y="1160441"/>
                  </a:cubicBezTo>
                  <a:cubicBezTo>
                    <a:pt x="723743" y="1159001"/>
                    <a:pt x="731306" y="1157562"/>
                    <a:pt x="738509" y="1156122"/>
                  </a:cubicBezTo>
                  <a:cubicBezTo>
                    <a:pt x="725904" y="1146047"/>
                    <a:pt x="715819" y="1132013"/>
                    <a:pt x="706815" y="1118699"/>
                  </a:cubicBezTo>
                  <a:close/>
                  <a:moveTo>
                    <a:pt x="738149" y="1097828"/>
                  </a:moveTo>
                  <a:cubicBezTo>
                    <a:pt x="729865" y="1103586"/>
                    <a:pt x="721582" y="1108983"/>
                    <a:pt x="713298" y="1114381"/>
                  </a:cubicBezTo>
                  <a:cubicBezTo>
                    <a:pt x="725904" y="1128415"/>
                    <a:pt x="738869" y="1141009"/>
                    <a:pt x="755076" y="1151445"/>
                  </a:cubicBezTo>
                  <a:cubicBezTo>
                    <a:pt x="755076" y="1151804"/>
                    <a:pt x="755436" y="1151804"/>
                    <a:pt x="755436" y="1151804"/>
                  </a:cubicBezTo>
                  <a:cubicBezTo>
                    <a:pt x="758678" y="1151085"/>
                    <a:pt x="762279" y="1150365"/>
                    <a:pt x="765160" y="1149645"/>
                  </a:cubicBezTo>
                  <a:cubicBezTo>
                    <a:pt x="769842" y="1147846"/>
                    <a:pt x="774164" y="1146407"/>
                    <a:pt x="778486" y="1144967"/>
                  </a:cubicBezTo>
                  <a:cubicBezTo>
                    <a:pt x="762279" y="1132373"/>
                    <a:pt x="748593" y="1115101"/>
                    <a:pt x="738149" y="1097828"/>
                  </a:cubicBezTo>
                  <a:close/>
                  <a:moveTo>
                    <a:pt x="766961" y="1075518"/>
                  </a:moveTo>
                  <a:cubicBezTo>
                    <a:pt x="759038" y="1082355"/>
                    <a:pt x="750394" y="1088473"/>
                    <a:pt x="742111" y="1094590"/>
                  </a:cubicBezTo>
                  <a:cubicBezTo>
                    <a:pt x="756517" y="1112942"/>
                    <a:pt x="774164" y="1127335"/>
                    <a:pt x="793973" y="1138850"/>
                  </a:cubicBezTo>
                  <a:cubicBezTo>
                    <a:pt x="803337" y="1135252"/>
                    <a:pt x="812701" y="1131653"/>
                    <a:pt x="821704" y="1127695"/>
                  </a:cubicBezTo>
                  <a:cubicBezTo>
                    <a:pt x="801176" y="1114741"/>
                    <a:pt x="780287" y="1096389"/>
                    <a:pt x="766961" y="1075518"/>
                  </a:cubicBezTo>
                  <a:close/>
                  <a:moveTo>
                    <a:pt x="796494" y="1049970"/>
                  </a:moveTo>
                  <a:cubicBezTo>
                    <a:pt x="789291" y="1057166"/>
                    <a:pt x="781727" y="1063644"/>
                    <a:pt x="773804" y="1070121"/>
                  </a:cubicBezTo>
                  <a:cubicBezTo>
                    <a:pt x="782448" y="1079477"/>
                    <a:pt x="791812" y="1088473"/>
                    <a:pt x="802256" y="1096389"/>
                  </a:cubicBezTo>
                  <a:cubicBezTo>
                    <a:pt x="812340" y="1104306"/>
                    <a:pt x="823505" y="1111143"/>
                    <a:pt x="834310" y="1118699"/>
                  </a:cubicBezTo>
                  <a:cubicBezTo>
                    <a:pt x="835390" y="1119419"/>
                    <a:pt x="836111" y="1120498"/>
                    <a:pt x="836831" y="1121218"/>
                  </a:cubicBezTo>
                  <a:cubicBezTo>
                    <a:pt x="846915" y="1116900"/>
                    <a:pt x="857360" y="1112222"/>
                    <a:pt x="867444" y="1107544"/>
                  </a:cubicBezTo>
                  <a:cubicBezTo>
                    <a:pt x="862762" y="1105025"/>
                    <a:pt x="858080" y="1101427"/>
                    <a:pt x="853758" y="1098908"/>
                  </a:cubicBezTo>
                  <a:cubicBezTo>
                    <a:pt x="845114" y="1093510"/>
                    <a:pt x="836111" y="1088113"/>
                    <a:pt x="827827" y="1081995"/>
                  </a:cubicBezTo>
                  <a:cubicBezTo>
                    <a:pt x="815942" y="1072999"/>
                    <a:pt x="804777" y="1062924"/>
                    <a:pt x="796494" y="1049970"/>
                  </a:cubicBezTo>
                  <a:close/>
                  <a:moveTo>
                    <a:pt x="380614" y="1047037"/>
                  </a:moveTo>
                  <a:cubicBezTo>
                    <a:pt x="388521" y="1068713"/>
                    <a:pt x="407212" y="1084970"/>
                    <a:pt x="421948" y="1101588"/>
                  </a:cubicBezTo>
                  <a:cubicBezTo>
                    <a:pt x="436326" y="1117844"/>
                    <a:pt x="448906" y="1135546"/>
                    <a:pt x="467237" y="1147106"/>
                  </a:cubicBezTo>
                  <a:cubicBezTo>
                    <a:pt x="471910" y="1150358"/>
                    <a:pt x="467597" y="1157583"/>
                    <a:pt x="462924" y="1154693"/>
                  </a:cubicBezTo>
                  <a:cubicBezTo>
                    <a:pt x="442077" y="1141687"/>
                    <a:pt x="426621" y="1118928"/>
                    <a:pt x="410087" y="1100865"/>
                  </a:cubicBezTo>
                  <a:cubicBezTo>
                    <a:pt x="396069" y="1085692"/>
                    <a:pt x="382051" y="1068713"/>
                    <a:pt x="377379" y="1047760"/>
                  </a:cubicBezTo>
                  <a:cubicBezTo>
                    <a:pt x="377019" y="1045954"/>
                    <a:pt x="379535" y="1045231"/>
                    <a:pt x="380614" y="1047037"/>
                  </a:cubicBezTo>
                  <a:close/>
                  <a:moveTo>
                    <a:pt x="820984" y="1025860"/>
                  </a:moveTo>
                  <a:cubicBezTo>
                    <a:pt x="815942" y="1031258"/>
                    <a:pt x="810900" y="1036656"/>
                    <a:pt x="805497" y="1041693"/>
                  </a:cubicBezTo>
                  <a:cubicBezTo>
                    <a:pt x="804057" y="1043133"/>
                    <a:pt x="802616" y="1044572"/>
                    <a:pt x="801176" y="1045652"/>
                  </a:cubicBezTo>
                  <a:cubicBezTo>
                    <a:pt x="812340" y="1060765"/>
                    <a:pt x="828547" y="1070481"/>
                    <a:pt x="845114" y="1079117"/>
                  </a:cubicBezTo>
                  <a:cubicBezTo>
                    <a:pt x="856279" y="1085594"/>
                    <a:pt x="871766" y="1090632"/>
                    <a:pt x="881130" y="1099987"/>
                  </a:cubicBezTo>
                  <a:cubicBezTo>
                    <a:pt x="882570" y="1098908"/>
                    <a:pt x="884371" y="1097828"/>
                    <a:pt x="886172" y="1096749"/>
                  </a:cubicBezTo>
                  <a:cubicBezTo>
                    <a:pt x="892294" y="1093151"/>
                    <a:pt x="898417" y="1088832"/>
                    <a:pt x="904180" y="1084874"/>
                  </a:cubicBezTo>
                  <a:cubicBezTo>
                    <a:pt x="888333" y="1076598"/>
                    <a:pt x="872486" y="1065803"/>
                    <a:pt x="857720" y="1055727"/>
                  </a:cubicBezTo>
                  <a:cubicBezTo>
                    <a:pt x="844754" y="1046731"/>
                    <a:pt x="832149" y="1037015"/>
                    <a:pt x="820984" y="1025860"/>
                  </a:cubicBezTo>
                  <a:close/>
                  <a:moveTo>
                    <a:pt x="374638" y="1007343"/>
                  </a:moveTo>
                  <a:cubicBezTo>
                    <a:pt x="393760" y="1032888"/>
                    <a:pt x="411800" y="1059152"/>
                    <a:pt x="431644" y="1084337"/>
                  </a:cubicBezTo>
                  <a:cubicBezTo>
                    <a:pt x="450044" y="1108082"/>
                    <a:pt x="470249" y="1127151"/>
                    <a:pt x="492257" y="1147299"/>
                  </a:cubicBezTo>
                  <a:cubicBezTo>
                    <a:pt x="497308" y="1151616"/>
                    <a:pt x="489732" y="1159171"/>
                    <a:pt x="485402" y="1154134"/>
                  </a:cubicBezTo>
                  <a:cubicBezTo>
                    <a:pt x="463754" y="1131828"/>
                    <a:pt x="440664" y="1111320"/>
                    <a:pt x="421902" y="1086135"/>
                  </a:cubicBezTo>
                  <a:cubicBezTo>
                    <a:pt x="403141" y="1062030"/>
                    <a:pt x="387987" y="1035406"/>
                    <a:pt x="371752" y="1009142"/>
                  </a:cubicBezTo>
                  <a:cubicBezTo>
                    <a:pt x="370669" y="1008063"/>
                    <a:pt x="373556" y="1005544"/>
                    <a:pt x="374638" y="1007343"/>
                  </a:cubicBezTo>
                  <a:close/>
                  <a:moveTo>
                    <a:pt x="843314" y="1000672"/>
                  </a:moveTo>
                  <a:cubicBezTo>
                    <a:pt x="837551" y="1007509"/>
                    <a:pt x="831789" y="1014346"/>
                    <a:pt x="825666" y="1020823"/>
                  </a:cubicBezTo>
                  <a:cubicBezTo>
                    <a:pt x="840072" y="1032697"/>
                    <a:pt x="855919" y="1041693"/>
                    <a:pt x="872126" y="1050689"/>
                  </a:cubicBezTo>
                  <a:cubicBezTo>
                    <a:pt x="887252" y="1058246"/>
                    <a:pt x="904180" y="1065083"/>
                    <a:pt x="917865" y="1075518"/>
                  </a:cubicBezTo>
                  <a:cubicBezTo>
                    <a:pt x="924708" y="1070840"/>
                    <a:pt x="931191" y="1065803"/>
                    <a:pt x="937314" y="1060765"/>
                  </a:cubicBezTo>
                  <a:lnTo>
                    <a:pt x="936955" y="1060592"/>
                  </a:lnTo>
                  <a:lnTo>
                    <a:pt x="908231" y="1046731"/>
                  </a:lnTo>
                  <a:cubicBezTo>
                    <a:pt x="898957" y="1041154"/>
                    <a:pt x="890134" y="1034856"/>
                    <a:pt x="881850" y="1028379"/>
                  </a:cubicBezTo>
                  <a:cubicBezTo>
                    <a:pt x="869605" y="1019023"/>
                    <a:pt x="855559" y="1010747"/>
                    <a:pt x="843314" y="1000672"/>
                  </a:cubicBezTo>
                  <a:close/>
                  <a:moveTo>
                    <a:pt x="864202" y="973684"/>
                  </a:moveTo>
                  <a:cubicBezTo>
                    <a:pt x="859160" y="980880"/>
                    <a:pt x="853758" y="987717"/>
                    <a:pt x="848356" y="994554"/>
                  </a:cubicBezTo>
                  <a:cubicBezTo>
                    <a:pt x="862402" y="1004270"/>
                    <a:pt x="878248" y="1011467"/>
                    <a:pt x="892655" y="1020463"/>
                  </a:cubicBezTo>
                  <a:cubicBezTo>
                    <a:pt x="911022" y="1031978"/>
                    <a:pt x="932271" y="1037735"/>
                    <a:pt x="950279" y="1048890"/>
                  </a:cubicBezTo>
                  <a:cubicBezTo>
                    <a:pt x="950639" y="1049250"/>
                    <a:pt x="950639" y="1049610"/>
                    <a:pt x="950999" y="1049610"/>
                  </a:cubicBezTo>
                  <a:cubicBezTo>
                    <a:pt x="958203" y="1043493"/>
                    <a:pt x="965045" y="1037735"/>
                    <a:pt x="971888" y="1031258"/>
                  </a:cubicBezTo>
                  <a:cubicBezTo>
                    <a:pt x="942716" y="1016505"/>
                    <a:pt x="914984" y="998153"/>
                    <a:pt x="885452" y="983759"/>
                  </a:cubicBezTo>
                  <a:cubicBezTo>
                    <a:pt x="878609" y="980521"/>
                    <a:pt x="871406" y="976922"/>
                    <a:pt x="864202" y="973684"/>
                  </a:cubicBezTo>
                  <a:close/>
                  <a:moveTo>
                    <a:pt x="677481" y="935694"/>
                  </a:moveTo>
                  <a:cubicBezTo>
                    <a:pt x="720301" y="939256"/>
                    <a:pt x="767079" y="946023"/>
                    <a:pt x="801623" y="973448"/>
                  </a:cubicBezTo>
                  <a:cubicBezTo>
                    <a:pt x="808459" y="979146"/>
                    <a:pt x="799104" y="990900"/>
                    <a:pt x="791907" y="985557"/>
                  </a:cubicBezTo>
                  <a:cubicBezTo>
                    <a:pt x="757003" y="961338"/>
                    <a:pt x="717782" y="949941"/>
                    <a:pt x="676761" y="941037"/>
                  </a:cubicBezTo>
                  <a:cubicBezTo>
                    <a:pt x="673882" y="940324"/>
                    <a:pt x="674242" y="935694"/>
                    <a:pt x="677481" y="935694"/>
                  </a:cubicBezTo>
                  <a:close/>
                  <a:moveTo>
                    <a:pt x="346662" y="925825"/>
                  </a:moveTo>
                  <a:cubicBezTo>
                    <a:pt x="345582" y="925825"/>
                    <a:pt x="344501" y="926545"/>
                    <a:pt x="343061" y="926545"/>
                  </a:cubicBezTo>
                  <a:lnTo>
                    <a:pt x="260050" y="951995"/>
                  </a:lnTo>
                  <a:lnTo>
                    <a:pt x="243298" y="957131"/>
                  </a:lnTo>
                  <a:cubicBezTo>
                    <a:pt x="219888" y="966487"/>
                    <a:pt x="197559" y="978002"/>
                    <a:pt x="174869" y="989517"/>
                  </a:cubicBezTo>
                  <a:cubicBezTo>
                    <a:pt x="188555" y="1005350"/>
                    <a:pt x="202241" y="1020463"/>
                    <a:pt x="217727" y="1034137"/>
                  </a:cubicBezTo>
                  <a:cubicBezTo>
                    <a:pt x="273191" y="1085594"/>
                    <a:pt x="342700" y="1124097"/>
                    <a:pt x="414371" y="1148206"/>
                  </a:cubicBezTo>
                  <a:cubicBezTo>
                    <a:pt x="447865" y="1159361"/>
                    <a:pt x="482080" y="1167997"/>
                    <a:pt x="517015" y="1173035"/>
                  </a:cubicBezTo>
                  <a:cubicBezTo>
                    <a:pt x="523137" y="1173395"/>
                    <a:pt x="528900" y="1174114"/>
                    <a:pt x="534662" y="1174114"/>
                  </a:cubicBezTo>
                  <a:cubicBezTo>
                    <a:pt x="500808" y="1147846"/>
                    <a:pt x="472356" y="1115461"/>
                    <a:pt x="446425" y="1079836"/>
                  </a:cubicBezTo>
                  <a:cubicBezTo>
                    <a:pt x="410409" y="1030179"/>
                    <a:pt x="376555" y="979081"/>
                    <a:pt x="346662" y="925825"/>
                  </a:cubicBezTo>
                  <a:close/>
                  <a:moveTo>
                    <a:pt x="592647" y="907113"/>
                  </a:moveTo>
                  <a:cubicBezTo>
                    <a:pt x="591927" y="988797"/>
                    <a:pt x="593367" y="1071200"/>
                    <a:pt x="599130" y="1153244"/>
                  </a:cubicBezTo>
                  <a:cubicBezTo>
                    <a:pt x="647750" y="1114741"/>
                    <a:pt x="704294" y="1087393"/>
                    <a:pt x="751835" y="1047451"/>
                  </a:cubicBezTo>
                  <a:cubicBezTo>
                    <a:pt x="782448" y="1021902"/>
                    <a:pt x="809819" y="992755"/>
                    <a:pt x="833589" y="960729"/>
                  </a:cubicBezTo>
                  <a:cubicBezTo>
                    <a:pt x="812701" y="952453"/>
                    <a:pt x="791452" y="945616"/>
                    <a:pt x="769842" y="939859"/>
                  </a:cubicBezTo>
                  <a:cubicBezTo>
                    <a:pt x="712218" y="923306"/>
                    <a:pt x="652432" y="911431"/>
                    <a:pt x="592647" y="907113"/>
                  </a:cubicBezTo>
                  <a:close/>
                  <a:moveTo>
                    <a:pt x="554471" y="904954"/>
                  </a:moveTo>
                  <a:cubicBezTo>
                    <a:pt x="496486" y="903155"/>
                    <a:pt x="437781" y="907473"/>
                    <a:pt x="380156" y="918628"/>
                  </a:cubicBezTo>
                  <a:cubicBezTo>
                    <a:pt x="393122" y="941298"/>
                    <a:pt x="406808" y="963248"/>
                    <a:pt x="420854" y="985199"/>
                  </a:cubicBezTo>
                  <a:cubicBezTo>
                    <a:pt x="462632" y="1049970"/>
                    <a:pt x="506570" y="1116900"/>
                    <a:pt x="570317" y="1161160"/>
                  </a:cubicBezTo>
                  <a:cubicBezTo>
                    <a:pt x="565996" y="1075518"/>
                    <a:pt x="563114" y="990236"/>
                    <a:pt x="563835" y="905314"/>
                  </a:cubicBezTo>
                  <a:cubicBezTo>
                    <a:pt x="560593" y="904954"/>
                    <a:pt x="557712" y="904954"/>
                    <a:pt x="554471" y="904954"/>
                  </a:cubicBezTo>
                  <a:close/>
                  <a:moveTo>
                    <a:pt x="638500" y="744532"/>
                  </a:moveTo>
                  <a:cubicBezTo>
                    <a:pt x="644796" y="784025"/>
                    <a:pt x="641997" y="824595"/>
                    <a:pt x="646195" y="864446"/>
                  </a:cubicBezTo>
                  <a:cubicBezTo>
                    <a:pt x="646544" y="871986"/>
                    <a:pt x="633952" y="873422"/>
                    <a:pt x="632903" y="865883"/>
                  </a:cubicBezTo>
                  <a:cubicBezTo>
                    <a:pt x="626257" y="825672"/>
                    <a:pt x="638500" y="785461"/>
                    <a:pt x="633952" y="745250"/>
                  </a:cubicBezTo>
                  <a:cubicBezTo>
                    <a:pt x="633603" y="742378"/>
                    <a:pt x="638150" y="742019"/>
                    <a:pt x="638500" y="744532"/>
                  </a:cubicBezTo>
                  <a:close/>
                  <a:moveTo>
                    <a:pt x="1022584" y="742368"/>
                  </a:moveTo>
                  <a:cubicBezTo>
                    <a:pt x="1024154" y="742863"/>
                    <a:pt x="1025410" y="744395"/>
                    <a:pt x="1024872" y="746557"/>
                  </a:cubicBezTo>
                  <a:cubicBezTo>
                    <a:pt x="1006213" y="822228"/>
                    <a:pt x="990067" y="898980"/>
                    <a:pt x="939114" y="960237"/>
                  </a:cubicBezTo>
                  <a:cubicBezTo>
                    <a:pt x="933373" y="967084"/>
                    <a:pt x="921532" y="957355"/>
                    <a:pt x="927273" y="950508"/>
                  </a:cubicBezTo>
                  <a:cubicBezTo>
                    <a:pt x="974279" y="891773"/>
                    <a:pt x="994014" y="815021"/>
                    <a:pt x="1018413" y="744395"/>
                  </a:cubicBezTo>
                  <a:cubicBezTo>
                    <a:pt x="1019131" y="742413"/>
                    <a:pt x="1021015" y="741873"/>
                    <a:pt x="1022584" y="742368"/>
                  </a:cubicBezTo>
                  <a:close/>
                  <a:moveTo>
                    <a:pt x="615038" y="709982"/>
                  </a:moveTo>
                  <a:cubicBezTo>
                    <a:pt x="615038" y="707094"/>
                    <a:pt x="619483" y="707455"/>
                    <a:pt x="619483" y="709982"/>
                  </a:cubicBezTo>
                  <a:cubicBezTo>
                    <a:pt x="621706" y="734527"/>
                    <a:pt x="621335" y="759071"/>
                    <a:pt x="620224" y="783616"/>
                  </a:cubicBezTo>
                  <a:cubicBezTo>
                    <a:pt x="619483" y="807439"/>
                    <a:pt x="616150" y="834872"/>
                    <a:pt x="622076" y="858334"/>
                  </a:cubicBezTo>
                  <a:cubicBezTo>
                    <a:pt x="624299" y="866636"/>
                    <a:pt x="610593" y="870245"/>
                    <a:pt x="608371" y="861582"/>
                  </a:cubicBezTo>
                  <a:cubicBezTo>
                    <a:pt x="602444" y="838842"/>
                    <a:pt x="605778" y="812132"/>
                    <a:pt x="607630" y="789031"/>
                  </a:cubicBezTo>
                  <a:cubicBezTo>
                    <a:pt x="610223" y="763042"/>
                    <a:pt x="613557" y="736692"/>
                    <a:pt x="615038" y="709982"/>
                  </a:cubicBezTo>
                  <a:close/>
                  <a:moveTo>
                    <a:pt x="1004368" y="665941"/>
                  </a:moveTo>
                  <a:cubicBezTo>
                    <a:pt x="1006337" y="666211"/>
                    <a:pt x="1008128" y="667650"/>
                    <a:pt x="1007770" y="669989"/>
                  </a:cubicBezTo>
                  <a:cubicBezTo>
                    <a:pt x="1002398" y="720373"/>
                    <a:pt x="997384" y="770758"/>
                    <a:pt x="980911" y="818623"/>
                  </a:cubicBezTo>
                  <a:cubicBezTo>
                    <a:pt x="973390" y="840216"/>
                    <a:pt x="964795" y="862169"/>
                    <a:pt x="954410" y="882322"/>
                  </a:cubicBezTo>
                  <a:cubicBezTo>
                    <a:pt x="949038" y="893119"/>
                    <a:pt x="942234" y="903196"/>
                    <a:pt x="935788" y="913273"/>
                  </a:cubicBezTo>
                  <a:cubicBezTo>
                    <a:pt x="930058" y="922270"/>
                    <a:pt x="922179" y="930907"/>
                    <a:pt x="918598" y="941344"/>
                  </a:cubicBezTo>
                  <a:cubicBezTo>
                    <a:pt x="915733" y="949621"/>
                    <a:pt x="902482" y="945663"/>
                    <a:pt x="905347" y="937745"/>
                  </a:cubicBezTo>
                  <a:cubicBezTo>
                    <a:pt x="912152" y="917951"/>
                    <a:pt x="927909" y="902476"/>
                    <a:pt x="937578" y="884122"/>
                  </a:cubicBezTo>
                  <a:cubicBezTo>
                    <a:pt x="949396" y="862169"/>
                    <a:pt x="959424" y="838416"/>
                    <a:pt x="967302" y="814304"/>
                  </a:cubicBezTo>
                  <a:cubicBezTo>
                    <a:pt x="982343" y="767159"/>
                    <a:pt x="990580" y="717854"/>
                    <a:pt x="999891" y="668910"/>
                  </a:cubicBezTo>
                  <a:cubicBezTo>
                    <a:pt x="1000249" y="666570"/>
                    <a:pt x="1002398" y="665671"/>
                    <a:pt x="1004368" y="665941"/>
                  </a:cubicBezTo>
                  <a:close/>
                  <a:moveTo>
                    <a:pt x="602731" y="648388"/>
                  </a:moveTo>
                  <a:cubicBezTo>
                    <a:pt x="599850" y="724315"/>
                    <a:pt x="594087" y="800241"/>
                    <a:pt x="593007" y="875807"/>
                  </a:cubicBezTo>
                  <a:cubicBezTo>
                    <a:pt x="657835" y="880125"/>
                    <a:pt x="722662" y="891280"/>
                    <a:pt x="784609" y="909272"/>
                  </a:cubicBezTo>
                  <a:cubicBezTo>
                    <a:pt x="808019" y="916109"/>
                    <a:pt x="830348" y="924386"/>
                    <a:pt x="852678" y="933741"/>
                  </a:cubicBezTo>
                  <a:cubicBezTo>
                    <a:pt x="860601" y="921867"/>
                    <a:pt x="867804" y="909632"/>
                    <a:pt x="874647" y="897038"/>
                  </a:cubicBezTo>
                  <a:cubicBezTo>
                    <a:pt x="915344" y="822911"/>
                    <a:pt x="943076" y="736909"/>
                    <a:pt x="952080" y="649828"/>
                  </a:cubicBezTo>
                  <a:cubicBezTo>
                    <a:pt x="930471" y="650547"/>
                    <a:pt x="908862" y="651267"/>
                    <a:pt x="887252" y="651627"/>
                  </a:cubicBezTo>
                  <a:cubicBezTo>
                    <a:pt x="792532" y="653426"/>
                    <a:pt x="697452" y="651627"/>
                    <a:pt x="602731" y="648388"/>
                  </a:cubicBezTo>
                  <a:close/>
                  <a:moveTo>
                    <a:pt x="1170333" y="643351"/>
                  </a:moveTo>
                  <a:cubicBezTo>
                    <a:pt x="1108386" y="643711"/>
                    <a:pt x="1046440" y="646229"/>
                    <a:pt x="984494" y="648748"/>
                  </a:cubicBezTo>
                  <a:cubicBezTo>
                    <a:pt x="978371" y="716398"/>
                    <a:pt x="961444" y="783328"/>
                    <a:pt x="935513" y="845581"/>
                  </a:cubicBezTo>
                  <a:cubicBezTo>
                    <a:pt x="921107" y="880485"/>
                    <a:pt x="903459" y="914310"/>
                    <a:pt x="882930" y="945976"/>
                  </a:cubicBezTo>
                  <a:cubicBezTo>
                    <a:pt x="890134" y="948855"/>
                    <a:pt x="896976" y="951733"/>
                    <a:pt x="904180" y="954972"/>
                  </a:cubicBezTo>
                  <a:cubicBezTo>
                    <a:pt x="936953" y="969006"/>
                    <a:pt x="965406" y="990236"/>
                    <a:pt x="997099" y="1006069"/>
                  </a:cubicBezTo>
                  <a:cubicBezTo>
                    <a:pt x="1061206" y="939139"/>
                    <a:pt x="1110187" y="856376"/>
                    <a:pt x="1141881" y="769654"/>
                  </a:cubicBezTo>
                  <a:cubicBezTo>
                    <a:pt x="1153406" y="738348"/>
                    <a:pt x="1164210" y="706323"/>
                    <a:pt x="1168172" y="673577"/>
                  </a:cubicBezTo>
                  <a:cubicBezTo>
                    <a:pt x="1168892" y="663142"/>
                    <a:pt x="1169973" y="653426"/>
                    <a:pt x="1170333" y="643351"/>
                  </a:cubicBezTo>
                  <a:close/>
                  <a:moveTo>
                    <a:pt x="54337" y="636510"/>
                  </a:moveTo>
                  <a:cubicBezTo>
                    <a:pt x="57303" y="636058"/>
                    <a:pt x="60628" y="637323"/>
                    <a:pt x="61706" y="640577"/>
                  </a:cubicBezTo>
                  <a:cubicBezTo>
                    <a:pt x="62784" y="638769"/>
                    <a:pt x="64581" y="637323"/>
                    <a:pt x="67457" y="637685"/>
                  </a:cubicBezTo>
                  <a:cubicBezTo>
                    <a:pt x="98009" y="639854"/>
                    <a:pt x="128201" y="634792"/>
                    <a:pt x="158394" y="638769"/>
                  </a:cubicBezTo>
                  <a:cubicBezTo>
                    <a:pt x="162348" y="639492"/>
                    <a:pt x="161988" y="644192"/>
                    <a:pt x="158394" y="644554"/>
                  </a:cubicBezTo>
                  <a:cubicBezTo>
                    <a:pt x="128201" y="647446"/>
                    <a:pt x="97649" y="656485"/>
                    <a:pt x="67457" y="651785"/>
                  </a:cubicBezTo>
                  <a:cubicBezTo>
                    <a:pt x="65660" y="651423"/>
                    <a:pt x="64941" y="651062"/>
                    <a:pt x="63862" y="650339"/>
                  </a:cubicBezTo>
                  <a:cubicBezTo>
                    <a:pt x="68894" y="674200"/>
                    <a:pt x="71770" y="699147"/>
                    <a:pt x="76443" y="723370"/>
                  </a:cubicBezTo>
                  <a:cubicBezTo>
                    <a:pt x="82194" y="750847"/>
                    <a:pt x="87226" y="778325"/>
                    <a:pt x="94414" y="805440"/>
                  </a:cubicBezTo>
                  <a:cubicBezTo>
                    <a:pt x="94774" y="807971"/>
                    <a:pt x="91539" y="808333"/>
                    <a:pt x="90820" y="806163"/>
                  </a:cubicBezTo>
                  <a:cubicBezTo>
                    <a:pt x="80756" y="777963"/>
                    <a:pt x="69973" y="750124"/>
                    <a:pt x="63503" y="721201"/>
                  </a:cubicBezTo>
                  <a:cubicBezTo>
                    <a:pt x="57033" y="695531"/>
                    <a:pt x="49844" y="668777"/>
                    <a:pt x="49126" y="642746"/>
                  </a:cubicBezTo>
                  <a:cubicBezTo>
                    <a:pt x="48766" y="639131"/>
                    <a:pt x="51372" y="636962"/>
                    <a:pt x="54337" y="636510"/>
                  </a:cubicBezTo>
                  <a:close/>
                  <a:moveTo>
                    <a:pt x="277513" y="632196"/>
                  </a:moveTo>
                  <a:cubicBezTo>
                    <a:pt x="281835" y="666380"/>
                    <a:pt x="289038" y="700205"/>
                    <a:pt x="299122" y="732951"/>
                  </a:cubicBezTo>
                  <a:cubicBezTo>
                    <a:pt x="316049" y="788726"/>
                    <a:pt x="339099" y="842342"/>
                    <a:pt x="366831" y="893799"/>
                  </a:cubicBezTo>
                  <a:cubicBezTo>
                    <a:pt x="428417" y="879406"/>
                    <a:pt x="491804" y="872928"/>
                    <a:pt x="554831" y="874368"/>
                  </a:cubicBezTo>
                  <a:cubicBezTo>
                    <a:pt x="558072" y="874368"/>
                    <a:pt x="560953" y="874368"/>
                    <a:pt x="564195" y="874368"/>
                  </a:cubicBezTo>
                  <a:cubicBezTo>
                    <a:pt x="565275" y="818953"/>
                    <a:pt x="568517" y="763897"/>
                    <a:pt x="571398" y="708842"/>
                  </a:cubicBezTo>
                  <a:cubicBezTo>
                    <a:pt x="572118" y="688331"/>
                    <a:pt x="572838" y="667820"/>
                    <a:pt x="573559" y="647669"/>
                  </a:cubicBezTo>
                  <a:cubicBezTo>
                    <a:pt x="483160" y="644790"/>
                    <a:pt x="392042" y="641192"/>
                    <a:pt x="301283" y="633995"/>
                  </a:cubicBezTo>
                  <a:cubicBezTo>
                    <a:pt x="293359" y="633635"/>
                    <a:pt x="285436" y="632915"/>
                    <a:pt x="277513" y="632196"/>
                  </a:cubicBezTo>
                  <a:close/>
                  <a:moveTo>
                    <a:pt x="32608" y="623200"/>
                  </a:moveTo>
                  <a:cubicBezTo>
                    <a:pt x="32608" y="637593"/>
                    <a:pt x="33688" y="651987"/>
                    <a:pt x="35129" y="666021"/>
                  </a:cubicBezTo>
                  <a:cubicBezTo>
                    <a:pt x="43413" y="736909"/>
                    <a:pt x="66102" y="806718"/>
                    <a:pt x="98156" y="870050"/>
                  </a:cubicBezTo>
                  <a:cubicBezTo>
                    <a:pt x="117244" y="908553"/>
                    <a:pt x="139934" y="945256"/>
                    <a:pt x="166586" y="979081"/>
                  </a:cubicBezTo>
                  <a:cubicBezTo>
                    <a:pt x="188195" y="963248"/>
                    <a:pt x="212685" y="950294"/>
                    <a:pt x="236095" y="939499"/>
                  </a:cubicBezTo>
                  <a:lnTo>
                    <a:pt x="246958" y="935349"/>
                  </a:lnTo>
                  <a:lnTo>
                    <a:pt x="334057" y="902076"/>
                  </a:lnTo>
                  <a:cubicBezTo>
                    <a:pt x="289758" y="817513"/>
                    <a:pt x="256984" y="724674"/>
                    <a:pt x="245819" y="630037"/>
                  </a:cubicBezTo>
                  <a:cubicBezTo>
                    <a:pt x="174869" y="624999"/>
                    <a:pt x="103918" y="621041"/>
                    <a:pt x="32608" y="623200"/>
                  </a:cubicBezTo>
                  <a:close/>
                  <a:moveTo>
                    <a:pt x="163295" y="550825"/>
                  </a:moveTo>
                  <a:cubicBezTo>
                    <a:pt x="165046" y="551591"/>
                    <a:pt x="166392" y="553395"/>
                    <a:pt x="165674" y="555560"/>
                  </a:cubicBezTo>
                  <a:cubicBezTo>
                    <a:pt x="163519" y="561333"/>
                    <a:pt x="160647" y="567105"/>
                    <a:pt x="157415" y="572156"/>
                  </a:cubicBezTo>
                  <a:cubicBezTo>
                    <a:pt x="154902" y="576847"/>
                    <a:pt x="152029" y="582980"/>
                    <a:pt x="147002" y="585506"/>
                  </a:cubicBezTo>
                  <a:cubicBezTo>
                    <a:pt x="142334" y="587670"/>
                    <a:pt x="137307" y="582619"/>
                    <a:pt x="140180" y="578290"/>
                  </a:cubicBezTo>
                  <a:cubicBezTo>
                    <a:pt x="143052" y="573599"/>
                    <a:pt x="147002" y="569992"/>
                    <a:pt x="149875" y="565662"/>
                  </a:cubicBezTo>
                  <a:cubicBezTo>
                    <a:pt x="152747" y="561333"/>
                    <a:pt x="155979" y="557003"/>
                    <a:pt x="158492" y="552313"/>
                  </a:cubicBezTo>
                  <a:cubicBezTo>
                    <a:pt x="159390" y="550329"/>
                    <a:pt x="161545" y="550058"/>
                    <a:pt x="163295" y="550825"/>
                  </a:cubicBezTo>
                  <a:close/>
                  <a:moveTo>
                    <a:pt x="163983" y="529634"/>
                  </a:moveTo>
                  <a:cubicBezTo>
                    <a:pt x="165205" y="530925"/>
                    <a:pt x="165658" y="533061"/>
                    <a:pt x="164209" y="534662"/>
                  </a:cubicBezTo>
                  <a:cubicBezTo>
                    <a:pt x="156964" y="543206"/>
                    <a:pt x="148995" y="551038"/>
                    <a:pt x="141750" y="559581"/>
                  </a:cubicBezTo>
                  <a:cubicBezTo>
                    <a:pt x="135229" y="566701"/>
                    <a:pt x="129795" y="575957"/>
                    <a:pt x="122188" y="582008"/>
                  </a:cubicBezTo>
                  <a:cubicBezTo>
                    <a:pt x="119290" y="584500"/>
                    <a:pt x="113494" y="582008"/>
                    <a:pt x="115305" y="577736"/>
                  </a:cubicBezTo>
                  <a:cubicBezTo>
                    <a:pt x="119290" y="568481"/>
                    <a:pt x="128708" y="561005"/>
                    <a:pt x="135953" y="553886"/>
                  </a:cubicBezTo>
                  <a:cubicBezTo>
                    <a:pt x="143923" y="545698"/>
                    <a:pt x="151530" y="537866"/>
                    <a:pt x="159138" y="529679"/>
                  </a:cubicBezTo>
                  <a:cubicBezTo>
                    <a:pt x="160768" y="527899"/>
                    <a:pt x="162760" y="528344"/>
                    <a:pt x="163983" y="529634"/>
                  </a:cubicBezTo>
                  <a:close/>
                  <a:moveTo>
                    <a:pt x="156534" y="502667"/>
                  </a:moveTo>
                  <a:cubicBezTo>
                    <a:pt x="157653" y="503347"/>
                    <a:pt x="158279" y="504706"/>
                    <a:pt x="157384" y="506156"/>
                  </a:cubicBezTo>
                  <a:cubicBezTo>
                    <a:pt x="147001" y="522106"/>
                    <a:pt x="133753" y="535881"/>
                    <a:pt x="120864" y="549657"/>
                  </a:cubicBezTo>
                  <a:cubicBezTo>
                    <a:pt x="109765" y="562344"/>
                    <a:pt x="101172" y="579019"/>
                    <a:pt x="87567" y="588444"/>
                  </a:cubicBezTo>
                  <a:cubicBezTo>
                    <a:pt x="82196" y="592432"/>
                    <a:pt x="75394" y="583369"/>
                    <a:pt x="80764" y="579019"/>
                  </a:cubicBezTo>
                  <a:cubicBezTo>
                    <a:pt x="93295" y="569594"/>
                    <a:pt x="103320" y="555094"/>
                    <a:pt x="114777" y="543494"/>
                  </a:cubicBezTo>
                  <a:cubicBezTo>
                    <a:pt x="128383" y="530806"/>
                    <a:pt x="141631" y="518481"/>
                    <a:pt x="152730" y="503256"/>
                  </a:cubicBezTo>
                  <a:cubicBezTo>
                    <a:pt x="153804" y="501988"/>
                    <a:pt x="155415" y="501988"/>
                    <a:pt x="156534" y="502667"/>
                  </a:cubicBezTo>
                  <a:close/>
                  <a:moveTo>
                    <a:pt x="149808" y="470476"/>
                  </a:moveTo>
                  <a:cubicBezTo>
                    <a:pt x="154824" y="465794"/>
                    <a:pt x="162349" y="473357"/>
                    <a:pt x="156974" y="478039"/>
                  </a:cubicBezTo>
                  <a:cubicBezTo>
                    <a:pt x="124010" y="510813"/>
                    <a:pt x="94270" y="546107"/>
                    <a:pt x="63097" y="580682"/>
                  </a:cubicBezTo>
                  <a:cubicBezTo>
                    <a:pt x="58081" y="586084"/>
                    <a:pt x="48407" y="578521"/>
                    <a:pt x="52706" y="572398"/>
                  </a:cubicBezTo>
                  <a:cubicBezTo>
                    <a:pt x="80296" y="534943"/>
                    <a:pt x="116127" y="502169"/>
                    <a:pt x="149808" y="470476"/>
                  </a:cubicBezTo>
                  <a:close/>
                  <a:moveTo>
                    <a:pt x="531328" y="461977"/>
                  </a:moveTo>
                  <a:cubicBezTo>
                    <a:pt x="531691" y="459444"/>
                    <a:pt x="535317" y="459444"/>
                    <a:pt x="535680" y="461977"/>
                  </a:cubicBezTo>
                  <a:cubicBezTo>
                    <a:pt x="538582" y="498528"/>
                    <a:pt x="534229" y="534717"/>
                    <a:pt x="532779" y="571268"/>
                  </a:cubicBezTo>
                  <a:cubicBezTo>
                    <a:pt x="532779" y="576335"/>
                    <a:pt x="528064" y="578144"/>
                    <a:pt x="524437" y="577059"/>
                  </a:cubicBezTo>
                  <a:cubicBezTo>
                    <a:pt x="498686" y="573440"/>
                    <a:pt x="472936" y="573802"/>
                    <a:pt x="447185" y="572716"/>
                  </a:cubicBezTo>
                  <a:cubicBezTo>
                    <a:pt x="442107" y="572716"/>
                    <a:pt x="442107" y="565478"/>
                    <a:pt x="447185" y="565116"/>
                  </a:cubicBezTo>
                  <a:cubicBezTo>
                    <a:pt x="471485" y="564031"/>
                    <a:pt x="496147" y="560412"/>
                    <a:pt x="520447" y="564392"/>
                  </a:cubicBezTo>
                  <a:cubicBezTo>
                    <a:pt x="521535" y="530013"/>
                    <a:pt x="529877" y="496357"/>
                    <a:pt x="531328" y="461977"/>
                  </a:cubicBezTo>
                  <a:close/>
                  <a:moveTo>
                    <a:pt x="148328" y="448881"/>
                  </a:moveTo>
                  <a:cubicBezTo>
                    <a:pt x="151191" y="446744"/>
                    <a:pt x="154411" y="451375"/>
                    <a:pt x="151907" y="453512"/>
                  </a:cubicBezTo>
                  <a:cubicBezTo>
                    <a:pt x="126858" y="473460"/>
                    <a:pt x="104672" y="499108"/>
                    <a:pt x="77476" y="516563"/>
                  </a:cubicBezTo>
                  <a:cubicBezTo>
                    <a:pt x="73182" y="519413"/>
                    <a:pt x="67457" y="512288"/>
                    <a:pt x="72109" y="508726"/>
                  </a:cubicBezTo>
                  <a:cubicBezTo>
                    <a:pt x="96441" y="488065"/>
                    <a:pt x="122564" y="467405"/>
                    <a:pt x="148328" y="448881"/>
                  </a:cubicBezTo>
                  <a:close/>
                  <a:moveTo>
                    <a:pt x="151497" y="429370"/>
                  </a:moveTo>
                  <a:cubicBezTo>
                    <a:pt x="157283" y="426106"/>
                    <a:pt x="162346" y="435534"/>
                    <a:pt x="156559" y="438435"/>
                  </a:cubicBezTo>
                  <a:cubicBezTo>
                    <a:pt x="143179" y="445325"/>
                    <a:pt x="132330" y="455841"/>
                    <a:pt x="120034" y="463819"/>
                  </a:cubicBezTo>
                  <a:cubicBezTo>
                    <a:pt x="106654" y="472885"/>
                    <a:pt x="92912" y="480863"/>
                    <a:pt x="81339" y="492467"/>
                  </a:cubicBezTo>
                  <a:cubicBezTo>
                    <a:pt x="76638" y="497181"/>
                    <a:pt x="69044" y="489566"/>
                    <a:pt x="74107" y="484489"/>
                  </a:cubicBezTo>
                  <a:cubicBezTo>
                    <a:pt x="84956" y="473973"/>
                    <a:pt x="97974" y="465995"/>
                    <a:pt x="110632" y="458017"/>
                  </a:cubicBezTo>
                  <a:cubicBezTo>
                    <a:pt x="124735" y="448952"/>
                    <a:pt x="137031" y="437710"/>
                    <a:pt x="151497" y="429370"/>
                  </a:cubicBezTo>
                  <a:close/>
                  <a:moveTo>
                    <a:pt x="1189318" y="428626"/>
                  </a:moveTo>
                  <a:cubicBezTo>
                    <a:pt x="1210979" y="485499"/>
                    <a:pt x="1225183" y="546691"/>
                    <a:pt x="1229089" y="607524"/>
                  </a:cubicBezTo>
                  <a:cubicBezTo>
                    <a:pt x="1232996" y="669437"/>
                    <a:pt x="1224473" y="728110"/>
                    <a:pt x="1208494" y="787862"/>
                  </a:cubicBezTo>
                  <a:cubicBezTo>
                    <a:pt x="1205653" y="797221"/>
                    <a:pt x="1191094" y="792182"/>
                    <a:pt x="1194645" y="783183"/>
                  </a:cubicBezTo>
                  <a:cubicBezTo>
                    <a:pt x="1238677" y="669437"/>
                    <a:pt x="1210269" y="544172"/>
                    <a:pt x="1185767" y="429705"/>
                  </a:cubicBezTo>
                  <a:cubicBezTo>
                    <a:pt x="1185057" y="427906"/>
                    <a:pt x="1188608" y="426106"/>
                    <a:pt x="1189318" y="428626"/>
                  </a:cubicBezTo>
                  <a:close/>
                  <a:moveTo>
                    <a:pt x="558589" y="418025"/>
                  </a:moveTo>
                  <a:cubicBezTo>
                    <a:pt x="563634" y="448343"/>
                    <a:pt x="564715" y="479383"/>
                    <a:pt x="562913" y="510063"/>
                  </a:cubicBezTo>
                  <a:cubicBezTo>
                    <a:pt x="562192" y="525222"/>
                    <a:pt x="562192" y="540381"/>
                    <a:pt x="560751" y="555541"/>
                  </a:cubicBezTo>
                  <a:cubicBezTo>
                    <a:pt x="559670" y="566369"/>
                    <a:pt x="557868" y="578641"/>
                    <a:pt x="560751" y="589469"/>
                  </a:cubicBezTo>
                  <a:cubicBezTo>
                    <a:pt x="561832" y="589469"/>
                    <a:pt x="562913" y="589830"/>
                    <a:pt x="563273" y="589830"/>
                  </a:cubicBezTo>
                  <a:cubicBezTo>
                    <a:pt x="571922" y="589469"/>
                    <a:pt x="571562" y="602823"/>
                    <a:pt x="562913" y="602823"/>
                  </a:cubicBezTo>
                  <a:cubicBezTo>
                    <a:pt x="561472" y="602823"/>
                    <a:pt x="560391" y="602823"/>
                    <a:pt x="558949" y="602823"/>
                  </a:cubicBezTo>
                  <a:cubicBezTo>
                    <a:pt x="557147" y="603545"/>
                    <a:pt x="555346" y="603545"/>
                    <a:pt x="553904" y="602823"/>
                  </a:cubicBezTo>
                  <a:cubicBezTo>
                    <a:pt x="528319" y="601741"/>
                    <a:pt x="503094" y="598853"/>
                    <a:pt x="477509" y="597409"/>
                  </a:cubicBezTo>
                  <a:cubicBezTo>
                    <a:pt x="451924" y="595605"/>
                    <a:pt x="425618" y="596687"/>
                    <a:pt x="400033" y="592717"/>
                  </a:cubicBezTo>
                  <a:cubicBezTo>
                    <a:pt x="397871" y="592717"/>
                    <a:pt x="396069" y="589108"/>
                    <a:pt x="398592" y="588025"/>
                  </a:cubicBezTo>
                  <a:lnTo>
                    <a:pt x="401475" y="586942"/>
                  </a:lnTo>
                  <a:cubicBezTo>
                    <a:pt x="402195" y="586581"/>
                    <a:pt x="402556" y="586942"/>
                    <a:pt x="402556" y="587303"/>
                  </a:cubicBezTo>
                  <a:cubicBezTo>
                    <a:pt x="402556" y="582611"/>
                    <a:pt x="508500" y="587664"/>
                    <a:pt x="548499" y="589108"/>
                  </a:cubicBezTo>
                  <a:cubicBezTo>
                    <a:pt x="543814" y="567813"/>
                    <a:pt x="548859" y="542186"/>
                    <a:pt x="550301" y="521252"/>
                  </a:cubicBezTo>
                  <a:cubicBezTo>
                    <a:pt x="553183" y="486963"/>
                    <a:pt x="557508" y="453035"/>
                    <a:pt x="555706" y="418386"/>
                  </a:cubicBezTo>
                  <a:cubicBezTo>
                    <a:pt x="555706" y="416942"/>
                    <a:pt x="558228" y="416581"/>
                    <a:pt x="558589" y="418025"/>
                  </a:cubicBezTo>
                  <a:close/>
                  <a:moveTo>
                    <a:pt x="152527" y="403211"/>
                  </a:moveTo>
                  <a:cubicBezTo>
                    <a:pt x="156823" y="400706"/>
                    <a:pt x="160761" y="407148"/>
                    <a:pt x="156107" y="410011"/>
                  </a:cubicBezTo>
                  <a:cubicBezTo>
                    <a:pt x="131760" y="424684"/>
                    <a:pt x="110995" y="445083"/>
                    <a:pt x="86291" y="459398"/>
                  </a:cubicBezTo>
                  <a:cubicBezTo>
                    <a:pt x="80920" y="462261"/>
                    <a:pt x="76982" y="454388"/>
                    <a:pt x="81994" y="451167"/>
                  </a:cubicBezTo>
                  <a:cubicBezTo>
                    <a:pt x="104908" y="434704"/>
                    <a:pt x="127822" y="417168"/>
                    <a:pt x="152527" y="403211"/>
                  </a:cubicBezTo>
                  <a:close/>
                  <a:moveTo>
                    <a:pt x="153406" y="381847"/>
                  </a:moveTo>
                  <a:cubicBezTo>
                    <a:pt x="155929" y="380069"/>
                    <a:pt x="159172" y="384336"/>
                    <a:pt x="156649" y="386470"/>
                  </a:cubicBezTo>
                  <a:cubicBezTo>
                    <a:pt x="140794" y="398560"/>
                    <a:pt x="125298" y="412073"/>
                    <a:pt x="108361" y="422385"/>
                  </a:cubicBezTo>
                  <a:cubicBezTo>
                    <a:pt x="104758" y="424163"/>
                    <a:pt x="100794" y="419185"/>
                    <a:pt x="104037" y="416696"/>
                  </a:cubicBezTo>
                  <a:cubicBezTo>
                    <a:pt x="119893" y="404605"/>
                    <a:pt x="136829" y="393582"/>
                    <a:pt x="153406" y="381847"/>
                  </a:cubicBezTo>
                  <a:close/>
                  <a:moveTo>
                    <a:pt x="154486" y="361141"/>
                  </a:moveTo>
                  <a:cubicBezTo>
                    <a:pt x="157703" y="357844"/>
                    <a:pt x="162350" y="362973"/>
                    <a:pt x="159133" y="366270"/>
                  </a:cubicBezTo>
                  <a:cubicBezTo>
                    <a:pt x="147694" y="377993"/>
                    <a:pt x="133396" y="391547"/>
                    <a:pt x="118025" y="398141"/>
                  </a:cubicBezTo>
                  <a:cubicBezTo>
                    <a:pt x="112664" y="400340"/>
                    <a:pt x="108732" y="393379"/>
                    <a:pt x="113379" y="390082"/>
                  </a:cubicBezTo>
                  <a:cubicBezTo>
                    <a:pt x="120528" y="384953"/>
                    <a:pt x="128034" y="381290"/>
                    <a:pt x="135183" y="376527"/>
                  </a:cubicBezTo>
                  <a:cubicBezTo>
                    <a:pt x="141975" y="371765"/>
                    <a:pt x="148052" y="366636"/>
                    <a:pt x="154486" y="361141"/>
                  </a:cubicBezTo>
                  <a:close/>
                  <a:moveTo>
                    <a:pt x="315689" y="356558"/>
                  </a:moveTo>
                  <a:cubicBezTo>
                    <a:pt x="300563" y="391103"/>
                    <a:pt x="289398" y="427087"/>
                    <a:pt x="282195" y="464150"/>
                  </a:cubicBezTo>
                  <a:cubicBezTo>
                    <a:pt x="272831" y="510929"/>
                    <a:pt x="271030" y="558428"/>
                    <a:pt x="274632" y="605927"/>
                  </a:cubicBezTo>
                  <a:cubicBezTo>
                    <a:pt x="283635" y="606287"/>
                    <a:pt x="292999" y="607007"/>
                    <a:pt x="301643" y="607367"/>
                  </a:cubicBezTo>
                  <a:cubicBezTo>
                    <a:pt x="392762" y="612404"/>
                    <a:pt x="483881" y="615643"/>
                    <a:pt x="574639" y="618162"/>
                  </a:cubicBezTo>
                  <a:cubicBezTo>
                    <a:pt x="574639" y="614563"/>
                    <a:pt x="574999" y="611325"/>
                    <a:pt x="574999" y="608086"/>
                  </a:cubicBezTo>
                  <a:cubicBezTo>
                    <a:pt x="575360" y="597651"/>
                    <a:pt x="575720" y="587575"/>
                    <a:pt x="576080" y="577500"/>
                  </a:cubicBezTo>
                  <a:cubicBezTo>
                    <a:pt x="576800" y="514528"/>
                    <a:pt x="575360" y="451556"/>
                    <a:pt x="574999" y="388944"/>
                  </a:cubicBezTo>
                  <a:cubicBezTo>
                    <a:pt x="574279" y="388944"/>
                    <a:pt x="573199" y="388944"/>
                    <a:pt x="572478" y="388944"/>
                  </a:cubicBezTo>
                  <a:cubicBezTo>
                    <a:pt x="488923" y="390023"/>
                    <a:pt x="399245" y="381747"/>
                    <a:pt x="315689" y="356558"/>
                  </a:cubicBezTo>
                  <a:close/>
                  <a:moveTo>
                    <a:pt x="156149" y="338896"/>
                  </a:moveTo>
                  <a:cubicBezTo>
                    <a:pt x="159336" y="335619"/>
                    <a:pt x="163940" y="340716"/>
                    <a:pt x="160753" y="343629"/>
                  </a:cubicBezTo>
                  <a:cubicBezTo>
                    <a:pt x="150837" y="354552"/>
                    <a:pt x="139151" y="365475"/>
                    <a:pt x="126402" y="372393"/>
                  </a:cubicBezTo>
                  <a:cubicBezTo>
                    <a:pt x="121798" y="374942"/>
                    <a:pt x="118257" y="368024"/>
                    <a:pt x="122506" y="365111"/>
                  </a:cubicBezTo>
                  <a:cubicBezTo>
                    <a:pt x="133839" y="356373"/>
                    <a:pt x="145879" y="349091"/>
                    <a:pt x="156149" y="338896"/>
                  </a:cubicBezTo>
                  <a:close/>
                  <a:moveTo>
                    <a:pt x="885812" y="332449"/>
                  </a:moveTo>
                  <a:cubicBezTo>
                    <a:pt x="860241" y="341805"/>
                    <a:pt x="834310" y="350441"/>
                    <a:pt x="807658" y="357278"/>
                  </a:cubicBezTo>
                  <a:cubicBezTo>
                    <a:pt x="743191" y="374910"/>
                    <a:pt x="676202" y="384266"/>
                    <a:pt x="608854" y="387864"/>
                  </a:cubicBezTo>
                  <a:cubicBezTo>
                    <a:pt x="607773" y="432484"/>
                    <a:pt x="605973" y="477104"/>
                    <a:pt x="604172" y="521724"/>
                  </a:cubicBezTo>
                  <a:cubicBezTo>
                    <a:pt x="604172" y="549432"/>
                    <a:pt x="604172" y="576780"/>
                    <a:pt x="603812" y="604128"/>
                  </a:cubicBezTo>
                  <a:cubicBezTo>
                    <a:pt x="603812" y="608806"/>
                    <a:pt x="603812" y="613844"/>
                    <a:pt x="603451" y="618882"/>
                  </a:cubicBezTo>
                  <a:cubicBezTo>
                    <a:pt x="698172" y="621400"/>
                    <a:pt x="792892" y="623200"/>
                    <a:pt x="887612" y="620681"/>
                  </a:cubicBezTo>
                  <a:cubicBezTo>
                    <a:pt x="909942" y="619961"/>
                    <a:pt x="932271" y="619241"/>
                    <a:pt x="954241" y="618162"/>
                  </a:cubicBezTo>
                  <a:cubicBezTo>
                    <a:pt x="957122" y="569583"/>
                    <a:pt x="953521" y="521005"/>
                    <a:pt x="943076" y="474226"/>
                  </a:cubicBezTo>
                  <a:cubicBezTo>
                    <a:pt x="935873" y="482502"/>
                    <a:pt x="929390" y="490778"/>
                    <a:pt x="923988" y="500494"/>
                  </a:cubicBezTo>
                  <a:cubicBezTo>
                    <a:pt x="919306" y="508770"/>
                    <a:pt x="906340" y="500854"/>
                    <a:pt x="911383" y="492937"/>
                  </a:cubicBezTo>
                  <a:cubicBezTo>
                    <a:pt x="919306" y="479983"/>
                    <a:pt x="929030" y="469188"/>
                    <a:pt x="939475" y="458393"/>
                  </a:cubicBezTo>
                  <a:cubicBezTo>
                    <a:pt x="937314" y="450476"/>
                    <a:pt x="934793" y="442560"/>
                    <a:pt x="932632" y="435003"/>
                  </a:cubicBezTo>
                  <a:cubicBezTo>
                    <a:pt x="919666" y="449037"/>
                    <a:pt x="907061" y="463071"/>
                    <a:pt x="894095" y="477464"/>
                  </a:cubicBezTo>
                  <a:cubicBezTo>
                    <a:pt x="889053" y="483222"/>
                    <a:pt x="879329" y="475305"/>
                    <a:pt x="884011" y="469188"/>
                  </a:cubicBezTo>
                  <a:cubicBezTo>
                    <a:pt x="897337" y="451556"/>
                    <a:pt x="912103" y="435363"/>
                    <a:pt x="927229" y="418810"/>
                  </a:cubicBezTo>
                  <a:cubicBezTo>
                    <a:pt x="916425" y="388584"/>
                    <a:pt x="902379" y="359797"/>
                    <a:pt x="885812" y="332449"/>
                  </a:cubicBezTo>
                  <a:close/>
                  <a:moveTo>
                    <a:pt x="156754" y="323448"/>
                  </a:moveTo>
                  <a:cubicBezTo>
                    <a:pt x="159985" y="321331"/>
                    <a:pt x="163935" y="326270"/>
                    <a:pt x="160704" y="328739"/>
                  </a:cubicBezTo>
                  <a:cubicBezTo>
                    <a:pt x="153522" y="334031"/>
                    <a:pt x="148495" y="342145"/>
                    <a:pt x="140596" y="347084"/>
                  </a:cubicBezTo>
                  <a:cubicBezTo>
                    <a:pt x="137004" y="349553"/>
                    <a:pt x="134132" y="344261"/>
                    <a:pt x="136286" y="341439"/>
                  </a:cubicBezTo>
                  <a:cubicBezTo>
                    <a:pt x="142032" y="334384"/>
                    <a:pt x="149572" y="328386"/>
                    <a:pt x="156754" y="323448"/>
                  </a:cubicBezTo>
                  <a:close/>
                  <a:moveTo>
                    <a:pt x="338379" y="311578"/>
                  </a:moveTo>
                  <a:cubicBezTo>
                    <a:pt x="334057" y="319135"/>
                    <a:pt x="330095" y="326691"/>
                    <a:pt x="326494" y="334608"/>
                  </a:cubicBezTo>
                  <a:cubicBezTo>
                    <a:pt x="335497" y="337127"/>
                    <a:pt x="344861" y="339286"/>
                    <a:pt x="354586" y="341085"/>
                  </a:cubicBezTo>
                  <a:cubicBezTo>
                    <a:pt x="427337" y="356198"/>
                    <a:pt x="500808" y="362675"/>
                    <a:pt x="574999" y="360156"/>
                  </a:cubicBezTo>
                  <a:cubicBezTo>
                    <a:pt x="574999" y="351160"/>
                    <a:pt x="574999" y="342164"/>
                    <a:pt x="574999" y="332809"/>
                  </a:cubicBezTo>
                  <a:cubicBezTo>
                    <a:pt x="573919" y="333528"/>
                    <a:pt x="572478" y="334248"/>
                    <a:pt x="570317" y="334248"/>
                  </a:cubicBezTo>
                  <a:cubicBezTo>
                    <a:pt x="522057" y="334608"/>
                    <a:pt x="474517" y="331009"/>
                    <a:pt x="426256" y="324172"/>
                  </a:cubicBezTo>
                  <a:cubicBezTo>
                    <a:pt x="408969" y="322013"/>
                    <a:pt x="391681" y="319854"/>
                    <a:pt x="374754" y="316616"/>
                  </a:cubicBezTo>
                  <a:cubicBezTo>
                    <a:pt x="362509" y="313737"/>
                    <a:pt x="350984" y="311578"/>
                    <a:pt x="338379" y="311578"/>
                  </a:cubicBezTo>
                  <a:close/>
                  <a:moveTo>
                    <a:pt x="355306" y="284230"/>
                  </a:moveTo>
                  <a:cubicBezTo>
                    <a:pt x="351344" y="290347"/>
                    <a:pt x="347382" y="296465"/>
                    <a:pt x="343781" y="302582"/>
                  </a:cubicBezTo>
                  <a:cubicBezTo>
                    <a:pt x="350984" y="301862"/>
                    <a:pt x="359268" y="303302"/>
                    <a:pt x="365390" y="304021"/>
                  </a:cubicBezTo>
                  <a:cubicBezTo>
                    <a:pt x="383758" y="306180"/>
                    <a:pt x="402126" y="307980"/>
                    <a:pt x="420854" y="310139"/>
                  </a:cubicBezTo>
                  <a:cubicBezTo>
                    <a:pt x="445704" y="313017"/>
                    <a:pt x="470915" y="316976"/>
                    <a:pt x="496126" y="318055"/>
                  </a:cubicBezTo>
                  <a:cubicBezTo>
                    <a:pt x="520976" y="319135"/>
                    <a:pt x="545827" y="318415"/>
                    <a:pt x="571038" y="318415"/>
                  </a:cubicBezTo>
                  <a:cubicBezTo>
                    <a:pt x="572478" y="318415"/>
                    <a:pt x="573919" y="319135"/>
                    <a:pt x="574999" y="319854"/>
                  </a:cubicBezTo>
                  <a:cubicBezTo>
                    <a:pt x="574999" y="313737"/>
                    <a:pt x="575360" y="307620"/>
                    <a:pt x="575360" y="301503"/>
                  </a:cubicBezTo>
                  <a:cubicBezTo>
                    <a:pt x="537543" y="304381"/>
                    <a:pt x="500087" y="303662"/>
                    <a:pt x="462271" y="301143"/>
                  </a:cubicBezTo>
                  <a:cubicBezTo>
                    <a:pt x="426616" y="298264"/>
                    <a:pt x="389160" y="295025"/>
                    <a:pt x="355306" y="284230"/>
                  </a:cubicBezTo>
                  <a:close/>
                  <a:moveTo>
                    <a:pt x="162984" y="283151"/>
                  </a:moveTo>
                  <a:cubicBezTo>
                    <a:pt x="119765" y="339646"/>
                    <a:pt x="85551" y="403697"/>
                    <a:pt x="61060" y="469908"/>
                  </a:cubicBezTo>
                  <a:cubicBezTo>
                    <a:pt x="49535" y="500854"/>
                    <a:pt x="39091" y="533239"/>
                    <a:pt x="35129" y="565985"/>
                  </a:cubicBezTo>
                  <a:cubicBezTo>
                    <a:pt x="33688" y="579659"/>
                    <a:pt x="32608" y="593333"/>
                    <a:pt x="32248" y="607007"/>
                  </a:cubicBezTo>
                  <a:cubicBezTo>
                    <a:pt x="102118" y="598011"/>
                    <a:pt x="173068" y="600170"/>
                    <a:pt x="243658" y="603768"/>
                  </a:cubicBezTo>
                  <a:cubicBezTo>
                    <a:pt x="238256" y="529281"/>
                    <a:pt x="246900" y="454075"/>
                    <a:pt x="274992" y="381387"/>
                  </a:cubicBezTo>
                  <a:cubicBezTo>
                    <a:pt x="279314" y="369872"/>
                    <a:pt x="283996" y="359077"/>
                    <a:pt x="289038" y="347922"/>
                  </a:cubicBezTo>
                  <a:cubicBezTo>
                    <a:pt x="244018" y="332089"/>
                    <a:pt x="201160" y="310858"/>
                    <a:pt x="162984" y="283151"/>
                  </a:cubicBezTo>
                  <a:close/>
                  <a:moveTo>
                    <a:pt x="1039597" y="264439"/>
                  </a:moveTo>
                  <a:cubicBezTo>
                    <a:pt x="998900" y="284590"/>
                    <a:pt x="957122" y="304381"/>
                    <a:pt x="914624" y="321294"/>
                  </a:cubicBezTo>
                  <a:cubicBezTo>
                    <a:pt x="925429" y="338566"/>
                    <a:pt x="934793" y="356558"/>
                    <a:pt x="943076" y="375270"/>
                  </a:cubicBezTo>
                  <a:cubicBezTo>
                    <a:pt x="945597" y="381747"/>
                    <a:pt x="948118" y="387864"/>
                    <a:pt x="950639" y="394341"/>
                  </a:cubicBezTo>
                  <a:cubicBezTo>
                    <a:pt x="965045" y="379588"/>
                    <a:pt x="979091" y="365194"/>
                    <a:pt x="992777" y="350081"/>
                  </a:cubicBezTo>
                  <a:cubicBezTo>
                    <a:pt x="997819" y="344323"/>
                    <a:pt x="1006103" y="352960"/>
                    <a:pt x="1001061" y="358717"/>
                  </a:cubicBezTo>
                  <a:cubicBezTo>
                    <a:pt x="986294" y="375270"/>
                    <a:pt x="971168" y="391822"/>
                    <a:pt x="956042" y="408735"/>
                  </a:cubicBezTo>
                  <a:cubicBezTo>
                    <a:pt x="958923" y="417011"/>
                    <a:pt x="961804" y="424928"/>
                    <a:pt x="963965" y="433204"/>
                  </a:cubicBezTo>
                  <a:cubicBezTo>
                    <a:pt x="980532" y="416291"/>
                    <a:pt x="998900" y="397220"/>
                    <a:pt x="1006823" y="375270"/>
                  </a:cubicBezTo>
                  <a:cubicBezTo>
                    <a:pt x="1008624" y="369872"/>
                    <a:pt x="1016187" y="372391"/>
                    <a:pt x="1015107" y="377429"/>
                  </a:cubicBezTo>
                  <a:cubicBezTo>
                    <a:pt x="1011145" y="399739"/>
                    <a:pt x="992777" y="418450"/>
                    <a:pt x="979091" y="435003"/>
                  </a:cubicBezTo>
                  <a:cubicBezTo>
                    <a:pt x="975490" y="438961"/>
                    <a:pt x="971888" y="443279"/>
                    <a:pt x="968287" y="447238"/>
                  </a:cubicBezTo>
                  <a:cubicBezTo>
                    <a:pt x="983053" y="502293"/>
                    <a:pt x="988816" y="559508"/>
                    <a:pt x="986655" y="616723"/>
                  </a:cubicBezTo>
                  <a:cubicBezTo>
                    <a:pt x="1047881" y="614204"/>
                    <a:pt x="1109107" y="610965"/>
                    <a:pt x="1170693" y="610605"/>
                  </a:cubicBezTo>
                  <a:cubicBezTo>
                    <a:pt x="1169973" y="598011"/>
                    <a:pt x="1169252" y="585776"/>
                    <a:pt x="1167812" y="573542"/>
                  </a:cubicBezTo>
                  <a:cubicBezTo>
                    <a:pt x="1159528" y="502653"/>
                    <a:pt x="1136839" y="432844"/>
                    <a:pt x="1105145" y="369152"/>
                  </a:cubicBezTo>
                  <a:cubicBezTo>
                    <a:pt x="1086417" y="332449"/>
                    <a:pt x="1064808" y="297184"/>
                    <a:pt x="1039597" y="264439"/>
                  </a:cubicBezTo>
                  <a:close/>
                  <a:moveTo>
                    <a:pt x="386999" y="241049"/>
                  </a:moveTo>
                  <a:cubicBezTo>
                    <a:pt x="377635" y="252564"/>
                    <a:pt x="368632" y="264439"/>
                    <a:pt x="360348" y="276674"/>
                  </a:cubicBezTo>
                  <a:cubicBezTo>
                    <a:pt x="396363" y="278833"/>
                    <a:pt x="432019" y="284590"/>
                    <a:pt x="468034" y="286029"/>
                  </a:cubicBezTo>
                  <a:cubicBezTo>
                    <a:pt x="504409" y="287469"/>
                    <a:pt x="539704" y="286029"/>
                    <a:pt x="575360" y="283870"/>
                  </a:cubicBezTo>
                  <a:cubicBezTo>
                    <a:pt x="575720" y="280992"/>
                    <a:pt x="575720" y="278113"/>
                    <a:pt x="575720" y="275594"/>
                  </a:cubicBezTo>
                  <a:cubicBezTo>
                    <a:pt x="559873" y="276314"/>
                    <a:pt x="542946" y="273075"/>
                    <a:pt x="527459" y="271996"/>
                  </a:cubicBezTo>
                  <a:cubicBezTo>
                    <a:pt x="510892" y="270916"/>
                    <a:pt x="494325" y="269477"/>
                    <a:pt x="477758" y="267318"/>
                  </a:cubicBezTo>
                  <a:cubicBezTo>
                    <a:pt x="446425" y="263000"/>
                    <a:pt x="415451" y="255443"/>
                    <a:pt x="386999" y="241049"/>
                  </a:cubicBezTo>
                  <a:close/>
                  <a:moveTo>
                    <a:pt x="407888" y="217300"/>
                  </a:moveTo>
                  <a:cubicBezTo>
                    <a:pt x="402486" y="222698"/>
                    <a:pt x="397444" y="228455"/>
                    <a:pt x="392402" y="234212"/>
                  </a:cubicBezTo>
                  <a:cubicBezTo>
                    <a:pt x="422655" y="246807"/>
                    <a:pt x="455428" y="251485"/>
                    <a:pt x="487842" y="254004"/>
                  </a:cubicBezTo>
                  <a:cubicBezTo>
                    <a:pt x="504769" y="255083"/>
                    <a:pt x="520976" y="255803"/>
                    <a:pt x="537543" y="256523"/>
                  </a:cubicBezTo>
                  <a:cubicBezTo>
                    <a:pt x="550149" y="256523"/>
                    <a:pt x="563835" y="256163"/>
                    <a:pt x="576080" y="257962"/>
                  </a:cubicBezTo>
                  <a:cubicBezTo>
                    <a:pt x="576440" y="255803"/>
                    <a:pt x="576440" y="253644"/>
                    <a:pt x="576440" y="251485"/>
                  </a:cubicBezTo>
                  <a:cubicBezTo>
                    <a:pt x="542586" y="248246"/>
                    <a:pt x="508731" y="240690"/>
                    <a:pt x="475597" y="235292"/>
                  </a:cubicBezTo>
                  <a:cubicBezTo>
                    <a:pt x="460110" y="232413"/>
                    <a:pt x="445344" y="229175"/>
                    <a:pt x="429858" y="225216"/>
                  </a:cubicBezTo>
                  <a:cubicBezTo>
                    <a:pt x="422294" y="223417"/>
                    <a:pt x="414371" y="221618"/>
                    <a:pt x="407888" y="217300"/>
                  </a:cubicBezTo>
                  <a:close/>
                  <a:moveTo>
                    <a:pt x="431658" y="192831"/>
                  </a:moveTo>
                  <a:cubicBezTo>
                    <a:pt x="425536" y="198588"/>
                    <a:pt x="419773" y="204346"/>
                    <a:pt x="414011" y="210463"/>
                  </a:cubicBezTo>
                  <a:lnTo>
                    <a:pt x="414439" y="210557"/>
                  </a:lnTo>
                  <a:lnTo>
                    <a:pt x="440302" y="216220"/>
                  </a:lnTo>
                  <a:cubicBezTo>
                    <a:pt x="456149" y="219099"/>
                    <a:pt x="472356" y="221258"/>
                    <a:pt x="488202" y="223417"/>
                  </a:cubicBezTo>
                  <a:cubicBezTo>
                    <a:pt x="518095" y="227376"/>
                    <a:pt x="547268" y="231694"/>
                    <a:pt x="577160" y="235292"/>
                  </a:cubicBezTo>
                  <a:cubicBezTo>
                    <a:pt x="577160" y="232773"/>
                    <a:pt x="577160" y="230254"/>
                    <a:pt x="577520" y="227735"/>
                  </a:cubicBezTo>
                  <a:cubicBezTo>
                    <a:pt x="562394" y="227735"/>
                    <a:pt x="546187" y="223777"/>
                    <a:pt x="531781" y="219099"/>
                  </a:cubicBezTo>
                  <a:cubicBezTo>
                    <a:pt x="519176" y="214781"/>
                    <a:pt x="505490" y="212982"/>
                    <a:pt x="491804" y="211183"/>
                  </a:cubicBezTo>
                  <a:cubicBezTo>
                    <a:pt x="470555" y="208664"/>
                    <a:pt x="449306" y="206145"/>
                    <a:pt x="431658" y="192831"/>
                  </a:cubicBezTo>
                  <a:close/>
                  <a:moveTo>
                    <a:pt x="453988" y="171960"/>
                  </a:moveTo>
                  <a:cubicBezTo>
                    <a:pt x="448586" y="176998"/>
                    <a:pt x="443543" y="181316"/>
                    <a:pt x="438501" y="186354"/>
                  </a:cubicBezTo>
                  <a:cubicBezTo>
                    <a:pt x="458310" y="197509"/>
                    <a:pt x="482800" y="196789"/>
                    <a:pt x="505130" y="198948"/>
                  </a:cubicBezTo>
                  <a:cubicBezTo>
                    <a:pt x="515934" y="200028"/>
                    <a:pt x="525658" y="201827"/>
                    <a:pt x="536103" y="204346"/>
                  </a:cubicBezTo>
                  <a:cubicBezTo>
                    <a:pt x="549789" y="207944"/>
                    <a:pt x="564195" y="209024"/>
                    <a:pt x="578241" y="212262"/>
                  </a:cubicBezTo>
                  <a:cubicBezTo>
                    <a:pt x="578601" y="206145"/>
                    <a:pt x="578601" y="199668"/>
                    <a:pt x="578961" y="193551"/>
                  </a:cubicBezTo>
                  <a:cubicBezTo>
                    <a:pt x="537543" y="187433"/>
                    <a:pt x="494685" y="182396"/>
                    <a:pt x="453988" y="171960"/>
                  </a:cubicBezTo>
                  <a:close/>
                  <a:moveTo>
                    <a:pt x="485681" y="144253"/>
                  </a:moveTo>
                  <a:cubicBezTo>
                    <a:pt x="478118" y="150730"/>
                    <a:pt x="470195" y="157207"/>
                    <a:pt x="462632" y="164044"/>
                  </a:cubicBezTo>
                  <a:cubicBezTo>
                    <a:pt x="501528" y="166563"/>
                    <a:pt x="541505" y="169801"/>
                    <a:pt x="579681" y="177358"/>
                  </a:cubicBezTo>
                  <a:cubicBezTo>
                    <a:pt x="580042" y="170521"/>
                    <a:pt x="580042" y="163684"/>
                    <a:pt x="580402" y="156847"/>
                  </a:cubicBezTo>
                  <a:cubicBezTo>
                    <a:pt x="580042" y="156847"/>
                    <a:pt x="579681" y="156847"/>
                    <a:pt x="579681" y="156847"/>
                  </a:cubicBezTo>
                  <a:cubicBezTo>
                    <a:pt x="569597" y="156847"/>
                    <a:pt x="559153" y="154328"/>
                    <a:pt x="549068" y="153608"/>
                  </a:cubicBezTo>
                  <a:cubicBezTo>
                    <a:pt x="539704" y="153249"/>
                    <a:pt x="530340" y="153249"/>
                    <a:pt x="521697" y="152169"/>
                  </a:cubicBezTo>
                  <a:cubicBezTo>
                    <a:pt x="509091" y="151089"/>
                    <a:pt x="496846" y="149290"/>
                    <a:pt x="485681" y="144253"/>
                  </a:cubicBezTo>
                  <a:close/>
                  <a:moveTo>
                    <a:pt x="522057" y="116545"/>
                  </a:moveTo>
                  <a:cubicBezTo>
                    <a:pt x="512333" y="123382"/>
                    <a:pt x="502609" y="130219"/>
                    <a:pt x="493605" y="137775"/>
                  </a:cubicBezTo>
                  <a:cubicBezTo>
                    <a:pt x="507291" y="140294"/>
                    <a:pt x="521337" y="139934"/>
                    <a:pt x="535383" y="139215"/>
                  </a:cubicBezTo>
                  <a:cubicBezTo>
                    <a:pt x="550149" y="138495"/>
                    <a:pt x="567436" y="136696"/>
                    <a:pt x="581122" y="142813"/>
                  </a:cubicBezTo>
                  <a:cubicBezTo>
                    <a:pt x="581482" y="137775"/>
                    <a:pt x="581842" y="133097"/>
                    <a:pt x="582202" y="128060"/>
                  </a:cubicBezTo>
                  <a:cubicBezTo>
                    <a:pt x="562394" y="128779"/>
                    <a:pt x="539704" y="125181"/>
                    <a:pt x="522057" y="116545"/>
                  </a:cubicBezTo>
                  <a:close/>
                  <a:moveTo>
                    <a:pt x="558072" y="90636"/>
                  </a:moveTo>
                  <a:cubicBezTo>
                    <a:pt x="554471" y="93515"/>
                    <a:pt x="550869" y="96394"/>
                    <a:pt x="547268" y="98913"/>
                  </a:cubicBezTo>
                  <a:cubicBezTo>
                    <a:pt x="542225" y="102511"/>
                    <a:pt x="536823" y="106109"/>
                    <a:pt x="531421" y="109708"/>
                  </a:cubicBezTo>
                  <a:cubicBezTo>
                    <a:pt x="549068" y="111867"/>
                    <a:pt x="566356" y="111147"/>
                    <a:pt x="583643" y="113306"/>
                  </a:cubicBezTo>
                  <a:cubicBezTo>
                    <a:pt x="584363" y="108269"/>
                    <a:pt x="584724" y="102871"/>
                    <a:pt x="585804" y="97833"/>
                  </a:cubicBezTo>
                  <a:cubicBezTo>
                    <a:pt x="578961" y="96394"/>
                    <a:pt x="572478" y="94595"/>
                    <a:pt x="565996" y="93155"/>
                  </a:cubicBezTo>
                  <a:cubicBezTo>
                    <a:pt x="563114" y="92436"/>
                    <a:pt x="560593" y="91716"/>
                    <a:pt x="558072" y="90636"/>
                  </a:cubicBezTo>
                  <a:close/>
                  <a:moveTo>
                    <a:pt x="619658" y="84519"/>
                  </a:moveTo>
                  <a:cubicBezTo>
                    <a:pt x="618578" y="90996"/>
                    <a:pt x="617497" y="97833"/>
                    <a:pt x="616417" y="104670"/>
                  </a:cubicBezTo>
                  <a:cubicBezTo>
                    <a:pt x="605973" y="182755"/>
                    <a:pt x="611735" y="261560"/>
                    <a:pt x="610294" y="340365"/>
                  </a:cubicBezTo>
                  <a:cubicBezTo>
                    <a:pt x="609934" y="346482"/>
                    <a:pt x="609934" y="352600"/>
                    <a:pt x="609934" y="358717"/>
                  </a:cubicBezTo>
                  <a:cubicBezTo>
                    <a:pt x="675842" y="354759"/>
                    <a:pt x="742111" y="345403"/>
                    <a:pt x="805497" y="326691"/>
                  </a:cubicBezTo>
                  <a:cubicBezTo>
                    <a:pt x="826747" y="320574"/>
                    <a:pt x="847635" y="313377"/>
                    <a:pt x="868524" y="305821"/>
                  </a:cubicBezTo>
                  <a:cubicBezTo>
                    <a:pt x="846195" y="273435"/>
                    <a:pt x="819904" y="243568"/>
                    <a:pt x="790731" y="216220"/>
                  </a:cubicBezTo>
                  <a:cubicBezTo>
                    <a:pt x="759398" y="185994"/>
                    <a:pt x="725543" y="158286"/>
                    <a:pt x="688808" y="134537"/>
                  </a:cubicBezTo>
                  <a:cubicBezTo>
                    <a:pt x="665038" y="119424"/>
                    <a:pt x="639467" y="105030"/>
                    <a:pt x="619658" y="84519"/>
                  </a:cubicBezTo>
                  <a:close/>
                  <a:moveTo>
                    <a:pt x="549428" y="71565"/>
                  </a:moveTo>
                  <a:cubicBezTo>
                    <a:pt x="539704" y="72285"/>
                    <a:pt x="529980" y="73364"/>
                    <a:pt x="520616" y="74444"/>
                  </a:cubicBezTo>
                  <a:cubicBezTo>
                    <a:pt x="492524" y="76962"/>
                    <a:pt x="464792" y="82360"/>
                    <a:pt x="437781" y="89917"/>
                  </a:cubicBezTo>
                  <a:cubicBezTo>
                    <a:pt x="402846" y="101791"/>
                    <a:pt x="368271" y="116185"/>
                    <a:pt x="334777" y="131658"/>
                  </a:cubicBezTo>
                  <a:cubicBezTo>
                    <a:pt x="329015" y="135257"/>
                    <a:pt x="322892" y="138495"/>
                    <a:pt x="317130" y="142453"/>
                  </a:cubicBezTo>
                  <a:cubicBezTo>
                    <a:pt x="260946" y="176998"/>
                    <a:pt x="212325" y="221618"/>
                    <a:pt x="171268" y="273075"/>
                  </a:cubicBezTo>
                  <a:cubicBezTo>
                    <a:pt x="211965" y="295025"/>
                    <a:pt x="254463" y="313377"/>
                    <a:pt x="299122" y="327051"/>
                  </a:cubicBezTo>
                  <a:cubicBezTo>
                    <a:pt x="326494" y="273075"/>
                    <a:pt x="361789" y="224497"/>
                    <a:pt x="405727" y="181676"/>
                  </a:cubicBezTo>
                  <a:cubicBezTo>
                    <a:pt x="435620" y="153249"/>
                    <a:pt x="467674" y="126261"/>
                    <a:pt x="501528" y="102871"/>
                  </a:cubicBezTo>
                  <a:cubicBezTo>
                    <a:pt x="517375" y="92076"/>
                    <a:pt x="533222" y="81640"/>
                    <a:pt x="549428" y="71565"/>
                  </a:cubicBezTo>
                  <a:close/>
                  <a:moveTo>
                    <a:pt x="591206" y="67607"/>
                  </a:moveTo>
                  <a:cubicBezTo>
                    <a:pt x="590486" y="67966"/>
                    <a:pt x="589406" y="67966"/>
                    <a:pt x="588325" y="67966"/>
                  </a:cubicBezTo>
                  <a:cubicBezTo>
                    <a:pt x="581122" y="72644"/>
                    <a:pt x="573919" y="78042"/>
                    <a:pt x="567076" y="83440"/>
                  </a:cubicBezTo>
                  <a:cubicBezTo>
                    <a:pt x="573919" y="84519"/>
                    <a:pt x="580762" y="84159"/>
                    <a:pt x="587965" y="85239"/>
                  </a:cubicBezTo>
                  <a:cubicBezTo>
                    <a:pt x="589045" y="79481"/>
                    <a:pt x="589766" y="73724"/>
                    <a:pt x="591206" y="67607"/>
                  </a:cubicBezTo>
                  <a:close/>
                  <a:moveTo>
                    <a:pt x="627222" y="65807"/>
                  </a:moveTo>
                  <a:cubicBezTo>
                    <a:pt x="650992" y="88117"/>
                    <a:pt x="680524" y="102511"/>
                    <a:pt x="707896" y="120143"/>
                  </a:cubicBezTo>
                  <a:cubicBezTo>
                    <a:pt x="741030" y="141374"/>
                    <a:pt x="772363" y="164763"/>
                    <a:pt x="801536" y="191032"/>
                  </a:cubicBezTo>
                  <a:cubicBezTo>
                    <a:pt x="836831" y="222338"/>
                    <a:pt x="869605" y="256882"/>
                    <a:pt x="896976" y="295025"/>
                  </a:cubicBezTo>
                  <a:cubicBezTo>
                    <a:pt x="938394" y="278473"/>
                    <a:pt x="979091" y="259041"/>
                    <a:pt x="1019068" y="239250"/>
                  </a:cubicBezTo>
                  <a:cubicBezTo>
                    <a:pt x="1008264" y="227016"/>
                    <a:pt x="997099" y="215501"/>
                    <a:pt x="985574" y="204706"/>
                  </a:cubicBezTo>
                  <a:cubicBezTo>
                    <a:pt x="929750" y="153608"/>
                    <a:pt x="860241" y="115105"/>
                    <a:pt x="788930" y="90996"/>
                  </a:cubicBezTo>
                  <a:cubicBezTo>
                    <a:pt x="760838" y="81640"/>
                    <a:pt x="732026" y="74084"/>
                    <a:pt x="702854" y="68686"/>
                  </a:cubicBezTo>
                  <a:cubicBezTo>
                    <a:pt x="678003" y="65448"/>
                    <a:pt x="652432" y="65088"/>
                    <a:pt x="627222" y="65807"/>
                  </a:cubicBezTo>
                  <a:close/>
                  <a:moveTo>
                    <a:pt x="616777" y="35581"/>
                  </a:moveTo>
                  <a:cubicBezTo>
                    <a:pt x="627222" y="35581"/>
                    <a:pt x="638386" y="35581"/>
                    <a:pt x="649191" y="36301"/>
                  </a:cubicBezTo>
                  <a:cubicBezTo>
                    <a:pt x="672601" y="37380"/>
                    <a:pt x="696011" y="40259"/>
                    <a:pt x="718701" y="45297"/>
                  </a:cubicBezTo>
                  <a:cubicBezTo>
                    <a:pt x="818103" y="63289"/>
                    <a:pt x="913183" y="106109"/>
                    <a:pt x="990976" y="168722"/>
                  </a:cubicBezTo>
                  <a:cubicBezTo>
                    <a:pt x="1012586" y="185994"/>
                    <a:pt x="1032034" y="205425"/>
                    <a:pt x="1050042" y="226296"/>
                  </a:cubicBezTo>
                  <a:cubicBezTo>
                    <a:pt x="1058325" y="227735"/>
                    <a:pt x="1064088" y="235652"/>
                    <a:pt x="1064088" y="243568"/>
                  </a:cubicBezTo>
                  <a:cubicBezTo>
                    <a:pt x="1083896" y="268757"/>
                    <a:pt x="1101543" y="295385"/>
                    <a:pt x="1117030" y="323093"/>
                  </a:cubicBezTo>
                  <a:cubicBezTo>
                    <a:pt x="1151965" y="385705"/>
                    <a:pt x="1178976" y="454075"/>
                    <a:pt x="1192302" y="523884"/>
                  </a:cubicBezTo>
                  <a:cubicBezTo>
                    <a:pt x="1204908" y="589375"/>
                    <a:pt x="1208509" y="658464"/>
                    <a:pt x="1190862" y="723235"/>
                  </a:cubicBezTo>
                  <a:cubicBezTo>
                    <a:pt x="1172134" y="790885"/>
                    <a:pt x="1142601" y="856736"/>
                    <a:pt x="1105505" y="916469"/>
                  </a:cubicBezTo>
                  <a:cubicBezTo>
                    <a:pt x="1090739" y="940578"/>
                    <a:pt x="1074172" y="963608"/>
                    <a:pt x="1056164" y="985558"/>
                  </a:cubicBezTo>
                  <a:cubicBezTo>
                    <a:pt x="1055804" y="986278"/>
                    <a:pt x="1055084" y="986998"/>
                    <a:pt x="1054724" y="987358"/>
                  </a:cubicBezTo>
                  <a:cubicBezTo>
                    <a:pt x="1052563" y="990236"/>
                    <a:pt x="1050762" y="992395"/>
                    <a:pt x="1048601" y="994554"/>
                  </a:cubicBezTo>
                  <a:cubicBezTo>
                    <a:pt x="1047881" y="995994"/>
                    <a:pt x="1047160" y="997073"/>
                    <a:pt x="1046080" y="997793"/>
                  </a:cubicBezTo>
                  <a:cubicBezTo>
                    <a:pt x="977291" y="1079117"/>
                    <a:pt x="889413" y="1144248"/>
                    <a:pt x="786770" y="1176274"/>
                  </a:cubicBezTo>
                  <a:cubicBezTo>
                    <a:pt x="750754" y="1187429"/>
                    <a:pt x="714019" y="1193546"/>
                    <a:pt x="676563" y="1197504"/>
                  </a:cubicBezTo>
                  <a:cubicBezTo>
                    <a:pt x="672961" y="1197864"/>
                    <a:pt x="668999" y="1198224"/>
                    <a:pt x="665398" y="1198584"/>
                  </a:cubicBezTo>
                  <a:cubicBezTo>
                    <a:pt x="660716" y="1199303"/>
                    <a:pt x="656034" y="1199663"/>
                    <a:pt x="651352" y="1200383"/>
                  </a:cubicBezTo>
                  <a:cubicBezTo>
                    <a:pt x="629743" y="1202542"/>
                    <a:pt x="607773" y="1203621"/>
                    <a:pt x="586164" y="1203621"/>
                  </a:cubicBezTo>
                  <a:cubicBezTo>
                    <a:pt x="575360" y="1203621"/>
                    <a:pt x="564195" y="1203621"/>
                    <a:pt x="553390" y="1202902"/>
                  </a:cubicBezTo>
                  <a:cubicBezTo>
                    <a:pt x="530340" y="1201822"/>
                    <a:pt x="507291" y="1198943"/>
                    <a:pt x="484241" y="1193906"/>
                  </a:cubicBezTo>
                  <a:cubicBezTo>
                    <a:pt x="385199" y="1175914"/>
                    <a:pt x="290118" y="1133093"/>
                    <a:pt x="211965" y="1070481"/>
                  </a:cubicBezTo>
                  <a:cubicBezTo>
                    <a:pt x="160103" y="1028379"/>
                    <a:pt x="118685" y="974043"/>
                    <a:pt x="86271" y="916469"/>
                  </a:cubicBezTo>
                  <a:cubicBezTo>
                    <a:pt x="50976" y="853857"/>
                    <a:pt x="24324" y="785847"/>
                    <a:pt x="10639" y="715319"/>
                  </a:cubicBezTo>
                  <a:cubicBezTo>
                    <a:pt x="-1967" y="650188"/>
                    <a:pt x="-5568" y="581098"/>
                    <a:pt x="12079" y="516327"/>
                  </a:cubicBezTo>
                  <a:cubicBezTo>
                    <a:pt x="30807" y="448677"/>
                    <a:pt x="60340" y="382466"/>
                    <a:pt x="97436" y="323093"/>
                  </a:cubicBezTo>
                  <a:cubicBezTo>
                    <a:pt x="112922" y="298264"/>
                    <a:pt x="130210" y="273795"/>
                    <a:pt x="148938" y="250765"/>
                  </a:cubicBezTo>
                  <a:cubicBezTo>
                    <a:pt x="149298" y="250405"/>
                    <a:pt x="150018" y="250045"/>
                    <a:pt x="150379" y="249326"/>
                  </a:cubicBezTo>
                  <a:cubicBezTo>
                    <a:pt x="150739" y="248606"/>
                    <a:pt x="151459" y="247886"/>
                    <a:pt x="152179" y="247167"/>
                  </a:cubicBezTo>
                  <a:cubicBezTo>
                    <a:pt x="157222" y="240690"/>
                    <a:pt x="162984" y="234212"/>
                    <a:pt x="168746" y="227735"/>
                  </a:cubicBezTo>
                  <a:cubicBezTo>
                    <a:pt x="235735" y="152529"/>
                    <a:pt x="319291" y="93155"/>
                    <a:pt x="416172" y="62929"/>
                  </a:cubicBezTo>
                  <a:cubicBezTo>
                    <a:pt x="452187" y="51774"/>
                    <a:pt x="488923" y="45656"/>
                    <a:pt x="526019" y="41698"/>
                  </a:cubicBezTo>
                  <a:cubicBezTo>
                    <a:pt x="529980" y="41338"/>
                    <a:pt x="533582" y="40978"/>
                    <a:pt x="537543" y="40259"/>
                  </a:cubicBezTo>
                  <a:cubicBezTo>
                    <a:pt x="542225" y="39899"/>
                    <a:pt x="546547" y="39539"/>
                    <a:pt x="551229" y="38819"/>
                  </a:cubicBezTo>
                  <a:cubicBezTo>
                    <a:pt x="573199" y="36301"/>
                    <a:pt x="594808" y="35581"/>
                    <a:pt x="616777" y="35581"/>
                  </a:cubicBezTo>
                  <a:close/>
                  <a:moveTo>
                    <a:pt x="509828" y="15304"/>
                  </a:moveTo>
                  <a:cubicBezTo>
                    <a:pt x="519535" y="14944"/>
                    <a:pt x="519175" y="30055"/>
                    <a:pt x="509828" y="30415"/>
                  </a:cubicBezTo>
                  <a:cubicBezTo>
                    <a:pt x="438642" y="33653"/>
                    <a:pt x="372490" y="59559"/>
                    <a:pt x="311731" y="96258"/>
                  </a:cubicBezTo>
                  <a:cubicBezTo>
                    <a:pt x="281531" y="114248"/>
                    <a:pt x="253489" y="135116"/>
                    <a:pt x="224368" y="154904"/>
                  </a:cubicBezTo>
                  <a:cubicBezTo>
                    <a:pt x="199561" y="171815"/>
                    <a:pt x="172956" y="190884"/>
                    <a:pt x="160373" y="218948"/>
                  </a:cubicBezTo>
                  <a:cubicBezTo>
                    <a:pt x="158935" y="222546"/>
                    <a:pt x="153182" y="220028"/>
                    <a:pt x="154261" y="216430"/>
                  </a:cubicBezTo>
                  <a:cubicBezTo>
                    <a:pt x="163249" y="187286"/>
                    <a:pt x="187337" y="166418"/>
                    <a:pt x="211425" y="149508"/>
                  </a:cubicBezTo>
                  <a:cubicBezTo>
                    <a:pt x="242703" y="127560"/>
                    <a:pt x="272903" y="104533"/>
                    <a:pt x="305619" y="85104"/>
                  </a:cubicBezTo>
                  <a:cubicBezTo>
                    <a:pt x="368536" y="46966"/>
                    <a:pt x="435766" y="19621"/>
                    <a:pt x="509828" y="15304"/>
                  </a:cubicBezTo>
                  <a:close/>
                  <a:moveTo>
                    <a:pt x="439520" y="363"/>
                  </a:moveTo>
                  <a:cubicBezTo>
                    <a:pt x="449254" y="-2519"/>
                    <a:pt x="452859" y="12614"/>
                    <a:pt x="443485" y="15496"/>
                  </a:cubicBezTo>
                  <a:cubicBezTo>
                    <a:pt x="392292" y="31710"/>
                    <a:pt x="341459" y="49005"/>
                    <a:pt x="293871" y="74227"/>
                  </a:cubicBezTo>
                  <a:cubicBezTo>
                    <a:pt x="254575" y="94765"/>
                    <a:pt x="207708" y="119266"/>
                    <a:pt x="179588" y="154936"/>
                  </a:cubicBezTo>
                  <a:cubicBezTo>
                    <a:pt x="177785" y="157459"/>
                    <a:pt x="173819" y="154936"/>
                    <a:pt x="175261" y="152054"/>
                  </a:cubicBezTo>
                  <a:cubicBezTo>
                    <a:pt x="199416" y="112059"/>
                    <a:pt x="246644" y="83235"/>
                    <a:pt x="286661" y="61616"/>
                  </a:cubicBezTo>
                  <a:cubicBezTo>
                    <a:pt x="335330" y="35313"/>
                    <a:pt x="387245" y="17298"/>
                    <a:pt x="439520" y="36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0D394DD-526A-4248-BF15-55D4BEF8F4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0897" y="1905266"/>
              <a:ext cx="505970" cy="502267"/>
            </a:xfrm>
            <a:custGeom>
              <a:avLst/>
              <a:gdLst>
                <a:gd name="connsiteX0" fmla="*/ 389591 w 437399"/>
                <a:gd name="connsiteY0" fmla="*/ 419905 h 434197"/>
                <a:gd name="connsiteX1" fmla="*/ 389232 w 437399"/>
                <a:gd name="connsiteY1" fmla="*/ 425196 h 434197"/>
                <a:gd name="connsiteX2" fmla="*/ 319641 w 437399"/>
                <a:gd name="connsiteY2" fmla="*/ 425196 h 434197"/>
                <a:gd name="connsiteX3" fmla="*/ 320000 w 437399"/>
                <a:gd name="connsiteY3" fmla="*/ 423212 h 434197"/>
                <a:gd name="connsiteX4" fmla="*/ 355513 w 437399"/>
                <a:gd name="connsiteY4" fmla="*/ 420897 h 434197"/>
                <a:gd name="connsiteX5" fmla="*/ 389591 w 437399"/>
                <a:gd name="connsiteY5" fmla="*/ 419905 h 434197"/>
                <a:gd name="connsiteX6" fmla="*/ 394862 w 437399"/>
                <a:gd name="connsiteY6" fmla="*/ 373713 h 434197"/>
                <a:gd name="connsiteX7" fmla="*/ 397805 w 437399"/>
                <a:gd name="connsiteY7" fmla="*/ 378652 h 434197"/>
                <a:gd name="connsiteX8" fmla="*/ 375367 w 437399"/>
                <a:gd name="connsiteY8" fmla="*/ 392410 h 434197"/>
                <a:gd name="connsiteX9" fmla="*/ 373160 w 437399"/>
                <a:gd name="connsiteY9" fmla="*/ 389235 h 434197"/>
                <a:gd name="connsiteX10" fmla="*/ 394862 w 437399"/>
                <a:gd name="connsiteY10" fmla="*/ 373713 h 434197"/>
                <a:gd name="connsiteX11" fmla="*/ 392684 w 437399"/>
                <a:gd name="connsiteY11" fmla="*/ 355455 h 434197"/>
                <a:gd name="connsiteX12" fmla="*/ 396647 w 437399"/>
                <a:gd name="connsiteY12" fmla="*/ 359471 h 434197"/>
                <a:gd name="connsiteX13" fmla="*/ 377196 w 437399"/>
                <a:gd name="connsiteY13" fmla="*/ 374806 h 434197"/>
                <a:gd name="connsiteX14" fmla="*/ 359907 w 437399"/>
                <a:gd name="connsiteY14" fmla="*/ 387220 h 434197"/>
                <a:gd name="connsiteX15" fmla="*/ 357746 w 437399"/>
                <a:gd name="connsiteY15" fmla="*/ 385030 h 434197"/>
                <a:gd name="connsiteX16" fmla="*/ 374675 w 437399"/>
                <a:gd name="connsiteY16" fmla="*/ 371520 h 434197"/>
                <a:gd name="connsiteX17" fmla="*/ 392684 w 437399"/>
                <a:gd name="connsiteY17" fmla="*/ 355455 h 434197"/>
                <a:gd name="connsiteX18" fmla="*/ 913 w 437399"/>
                <a:gd name="connsiteY18" fmla="*/ 352036 h 434197"/>
                <a:gd name="connsiteX19" fmla="*/ 2349 w 437399"/>
                <a:gd name="connsiteY19" fmla="*/ 352036 h 434197"/>
                <a:gd name="connsiteX20" fmla="*/ 11320 w 437399"/>
                <a:gd name="connsiteY20" fmla="*/ 426383 h 434197"/>
                <a:gd name="connsiteX21" fmla="*/ 11320 w 437399"/>
                <a:gd name="connsiteY21" fmla="*/ 427108 h 434197"/>
                <a:gd name="connsiteX22" fmla="*/ 52948 w 437399"/>
                <a:gd name="connsiteY22" fmla="*/ 428559 h 434197"/>
                <a:gd name="connsiteX23" fmla="*/ 90628 w 437399"/>
                <a:gd name="connsiteY23" fmla="*/ 429284 h 434197"/>
                <a:gd name="connsiteX24" fmla="*/ 90628 w 437399"/>
                <a:gd name="connsiteY24" fmla="*/ 432548 h 434197"/>
                <a:gd name="connsiteX25" fmla="*/ 43617 w 437399"/>
                <a:gd name="connsiteY25" fmla="*/ 433998 h 434197"/>
                <a:gd name="connsiteX26" fmla="*/ 8449 w 437399"/>
                <a:gd name="connsiteY26" fmla="*/ 432185 h 434197"/>
                <a:gd name="connsiteX27" fmla="*/ 6655 w 437399"/>
                <a:gd name="connsiteY27" fmla="*/ 428559 h 434197"/>
                <a:gd name="connsiteX28" fmla="*/ 5220 w 437399"/>
                <a:gd name="connsiteY28" fmla="*/ 426383 h 434197"/>
                <a:gd name="connsiteX29" fmla="*/ 1272 w 437399"/>
                <a:gd name="connsiteY29" fmla="*/ 391204 h 434197"/>
                <a:gd name="connsiteX30" fmla="*/ 913 w 437399"/>
                <a:gd name="connsiteY30" fmla="*/ 352036 h 434197"/>
                <a:gd name="connsiteX31" fmla="*/ 393045 w 437399"/>
                <a:gd name="connsiteY31" fmla="*/ 339201 h 434197"/>
                <a:gd name="connsiteX32" fmla="*/ 396647 w 437399"/>
                <a:gd name="connsiteY32" fmla="*/ 343193 h 434197"/>
                <a:gd name="connsiteX33" fmla="*/ 360267 w 437399"/>
                <a:gd name="connsiteY33" fmla="*/ 373310 h 434197"/>
                <a:gd name="connsiteX34" fmla="*/ 358106 w 437399"/>
                <a:gd name="connsiteY34" fmla="*/ 371133 h 434197"/>
                <a:gd name="connsiteX35" fmla="*/ 376116 w 437399"/>
                <a:gd name="connsiteY35" fmla="*/ 354441 h 434197"/>
                <a:gd name="connsiteX36" fmla="*/ 393045 w 437399"/>
                <a:gd name="connsiteY36" fmla="*/ 339201 h 434197"/>
                <a:gd name="connsiteX37" fmla="*/ 393667 w 437399"/>
                <a:gd name="connsiteY37" fmla="*/ 324544 h 434197"/>
                <a:gd name="connsiteX38" fmla="*/ 396231 w 437399"/>
                <a:gd name="connsiteY38" fmla="*/ 329243 h 434197"/>
                <a:gd name="connsiteX39" fmla="*/ 379745 w 437399"/>
                <a:gd name="connsiteY39" fmla="*/ 342619 h 434197"/>
                <a:gd name="connsiteX40" fmla="*/ 359596 w 437399"/>
                <a:gd name="connsiteY40" fmla="*/ 357803 h 434197"/>
                <a:gd name="connsiteX41" fmla="*/ 357764 w 437399"/>
                <a:gd name="connsiteY41" fmla="*/ 355995 h 434197"/>
                <a:gd name="connsiteX42" fmla="*/ 376814 w 437399"/>
                <a:gd name="connsiteY42" fmla="*/ 339004 h 434197"/>
                <a:gd name="connsiteX43" fmla="*/ 393667 w 437399"/>
                <a:gd name="connsiteY43" fmla="*/ 324544 h 434197"/>
                <a:gd name="connsiteX44" fmla="*/ 12382 w 437399"/>
                <a:gd name="connsiteY44" fmla="*/ 320646 h 434197"/>
                <a:gd name="connsiteX45" fmla="*/ 13816 w 437399"/>
                <a:gd name="connsiteY45" fmla="*/ 320646 h 434197"/>
                <a:gd name="connsiteX46" fmla="*/ 19910 w 437399"/>
                <a:gd name="connsiteY46" fmla="*/ 370572 h 434197"/>
                <a:gd name="connsiteX47" fmla="*/ 24929 w 437399"/>
                <a:gd name="connsiteY47" fmla="*/ 415071 h 434197"/>
                <a:gd name="connsiteX48" fmla="*/ 25287 w 437399"/>
                <a:gd name="connsiteY48" fmla="*/ 416156 h 434197"/>
                <a:gd name="connsiteX49" fmla="*/ 73681 w 437399"/>
                <a:gd name="connsiteY49" fmla="*/ 419412 h 434197"/>
                <a:gd name="connsiteX50" fmla="*/ 109528 w 437399"/>
                <a:gd name="connsiteY50" fmla="*/ 423392 h 434197"/>
                <a:gd name="connsiteX51" fmla="*/ 108811 w 437399"/>
                <a:gd name="connsiteY51" fmla="*/ 425201 h 434197"/>
                <a:gd name="connsiteX52" fmla="*/ 60417 w 437399"/>
                <a:gd name="connsiteY52" fmla="*/ 423753 h 434197"/>
                <a:gd name="connsiteX53" fmla="*/ 21702 w 437399"/>
                <a:gd name="connsiteY53" fmla="*/ 420497 h 434197"/>
                <a:gd name="connsiteX54" fmla="*/ 19910 w 437399"/>
                <a:gd name="connsiteY54" fmla="*/ 417603 h 434197"/>
                <a:gd name="connsiteX55" fmla="*/ 19552 w 437399"/>
                <a:gd name="connsiteY55" fmla="*/ 416518 h 434197"/>
                <a:gd name="connsiteX56" fmla="*/ 14533 w 437399"/>
                <a:gd name="connsiteY56" fmla="*/ 370572 h 434197"/>
                <a:gd name="connsiteX57" fmla="*/ 12382 w 437399"/>
                <a:gd name="connsiteY57" fmla="*/ 320646 h 434197"/>
                <a:gd name="connsiteX58" fmla="*/ 392556 w 437399"/>
                <a:gd name="connsiteY58" fmla="*/ 313095 h 434197"/>
                <a:gd name="connsiteX59" fmla="*/ 394710 w 437399"/>
                <a:gd name="connsiteY59" fmla="*/ 317874 h 434197"/>
                <a:gd name="connsiteX60" fmla="*/ 359536 w 437399"/>
                <a:gd name="connsiteY60" fmla="*/ 345079 h 434197"/>
                <a:gd name="connsiteX61" fmla="*/ 358101 w 437399"/>
                <a:gd name="connsiteY61" fmla="*/ 343240 h 434197"/>
                <a:gd name="connsiteX62" fmla="*/ 392556 w 437399"/>
                <a:gd name="connsiteY62" fmla="*/ 313095 h 434197"/>
                <a:gd name="connsiteX63" fmla="*/ 391772 w 437399"/>
                <a:gd name="connsiteY63" fmla="*/ 301394 h 434197"/>
                <a:gd name="connsiteX64" fmla="*/ 395400 w 437399"/>
                <a:gd name="connsiteY64" fmla="*/ 304921 h 434197"/>
                <a:gd name="connsiteX65" fmla="*/ 362380 w 437399"/>
                <a:gd name="connsiteY65" fmla="*/ 329263 h 434197"/>
                <a:gd name="connsiteX66" fmla="*/ 360929 w 437399"/>
                <a:gd name="connsiteY66" fmla="*/ 327852 h 434197"/>
                <a:gd name="connsiteX67" fmla="*/ 391772 w 437399"/>
                <a:gd name="connsiteY67" fmla="*/ 301394 h 434197"/>
                <a:gd name="connsiteX68" fmla="*/ 396971 w 437399"/>
                <a:gd name="connsiteY68" fmla="*/ 288630 h 434197"/>
                <a:gd name="connsiteX69" fmla="*/ 396971 w 437399"/>
                <a:gd name="connsiteY69" fmla="*/ 292283 h 434197"/>
                <a:gd name="connsiteX70" fmla="*/ 363002 w 437399"/>
                <a:gd name="connsiteY70" fmla="*/ 319011 h 434197"/>
                <a:gd name="connsiteX71" fmla="*/ 360079 w 437399"/>
                <a:gd name="connsiteY71" fmla="*/ 316160 h 434197"/>
                <a:gd name="connsiteX72" fmla="*/ 393684 w 437399"/>
                <a:gd name="connsiteY72" fmla="*/ 288719 h 434197"/>
                <a:gd name="connsiteX73" fmla="*/ 396971 w 437399"/>
                <a:gd name="connsiteY73" fmla="*/ 288630 h 434197"/>
                <a:gd name="connsiteX74" fmla="*/ 395322 w 437399"/>
                <a:gd name="connsiteY74" fmla="*/ 276936 h 434197"/>
                <a:gd name="connsiteX75" fmla="*/ 397857 w 437399"/>
                <a:gd name="connsiteY75" fmla="*/ 280950 h 434197"/>
                <a:gd name="connsiteX76" fmla="*/ 381202 w 437399"/>
                <a:gd name="connsiteY76" fmla="*/ 292628 h 434197"/>
                <a:gd name="connsiteX77" fmla="*/ 362737 w 437399"/>
                <a:gd name="connsiteY77" fmla="*/ 305766 h 434197"/>
                <a:gd name="connsiteX78" fmla="*/ 360926 w 437399"/>
                <a:gd name="connsiteY78" fmla="*/ 303942 h 434197"/>
                <a:gd name="connsiteX79" fmla="*/ 377581 w 437399"/>
                <a:gd name="connsiteY79" fmla="*/ 290804 h 434197"/>
                <a:gd name="connsiteX80" fmla="*/ 395322 w 437399"/>
                <a:gd name="connsiteY80" fmla="*/ 276936 h 434197"/>
                <a:gd name="connsiteX81" fmla="*/ 74090 w 437399"/>
                <a:gd name="connsiteY81" fmla="*/ 276553 h 434197"/>
                <a:gd name="connsiteX82" fmla="*/ 76579 w 437399"/>
                <a:gd name="connsiteY82" fmla="*/ 276553 h 434197"/>
                <a:gd name="connsiteX83" fmla="*/ 90803 w 437399"/>
                <a:gd name="connsiteY83" fmla="*/ 307187 h 434197"/>
                <a:gd name="connsiteX84" fmla="*/ 115340 w 437399"/>
                <a:gd name="connsiteY84" fmla="*/ 334578 h 434197"/>
                <a:gd name="connsiteX85" fmla="*/ 112139 w 437399"/>
                <a:gd name="connsiteY85" fmla="*/ 339263 h 434197"/>
                <a:gd name="connsiteX86" fmla="*/ 86536 w 437399"/>
                <a:gd name="connsiteY86" fmla="*/ 309710 h 434197"/>
                <a:gd name="connsiteX87" fmla="*/ 74090 w 437399"/>
                <a:gd name="connsiteY87" fmla="*/ 276553 h 434197"/>
                <a:gd name="connsiteX88" fmla="*/ 393300 w 437399"/>
                <a:gd name="connsiteY88" fmla="*/ 263356 h 434197"/>
                <a:gd name="connsiteX89" fmla="*/ 396964 w 437399"/>
                <a:gd name="connsiteY89" fmla="*/ 266973 h 434197"/>
                <a:gd name="connsiteX90" fmla="*/ 369487 w 437399"/>
                <a:gd name="connsiteY90" fmla="*/ 287952 h 434197"/>
                <a:gd name="connsiteX91" fmla="*/ 367656 w 437399"/>
                <a:gd name="connsiteY91" fmla="*/ 285782 h 434197"/>
                <a:gd name="connsiteX92" fmla="*/ 393300 w 437399"/>
                <a:gd name="connsiteY92" fmla="*/ 263356 h 434197"/>
                <a:gd name="connsiteX93" fmla="*/ 390709 w 437399"/>
                <a:gd name="connsiteY93" fmla="*/ 251909 h 434197"/>
                <a:gd name="connsiteX94" fmla="*/ 394236 w 437399"/>
                <a:gd name="connsiteY94" fmla="*/ 255573 h 434197"/>
                <a:gd name="connsiteX95" fmla="*/ 372364 w 437399"/>
                <a:gd name="connsiteY95" fmla="*/ 272425 h 434197"/>
                <a:gd name="connsiteX96" fmla="*/ 371659 w 437399"/>
                <a:gd name="connsiteY96" fmla="*/ 271326 h 434197"/>
                <a:gd name="connsiteX97" fmla="*/ 390709 w 437399"/>
                <a:gd name="connsiteY97" fmla="*/ 251909 h 434197"/>
                <a:gd name="connsiteX98" fmla="*/ 80440 w 437399"/>
                <a:gd name="connsiteY98" fmla="*/ 250788 h 434197"/>
                <a:gd name="connsiteX99" fmla="*/ 81861 w 437399"/>
                <a:gd name="connsiteY99" fmla="*/ 250788 h 434197"/>
                <a:gd name="connsiteX100" fmla="*/ 99971 w 437399"/>
                <a:gd name="connsiteY100" fmla="*/ 301387 h 434197"/>
                <a:gd name="connsiteX101" fmla="*/ 117370 w 437399"/>
                <a:gd name="connsiteY101" fmla="*/ 323996 h 434197"/>
                <a:gd name="connsiteX102" fmla="*/ 131929 w 437399"/>
                <a:gd name="connsiteY102" fmla="*/ 336197 h 434197"/>
                <a:gd name="connsiteX103" fmla="*/ 127668 w 437399"/>
                <a:gd name="connsiteY103" fmla="*/ 340503 h 434197"/>
                <a:gd name="connsiteX104" fmla="*/ 108138 w 437399"/>
                <a:gd name="connsiteY104" fmla="*/ 321484 h 434197"/>
                <a:gd name="connsiteX105" fmla="*/ 93579 w 437399"/>
                <a:gd name="connsiteY105" fmla="*/ 300311 h 434197"/>
                <a:gd name="connsiteX106" fmla="*/ 80440 w 437399"/>
                <a:gd name="connsiteY106" fmla="*/ 250788 h 434197"/>
                <a:gd name="connsiteX107" fmla="*/ 390885 w 437399"/>
                <a:gd name="connsiteY107" fmla="*/ 240892 h 434197"/>
                <a:gd name="connsiteX108" fmla="*/ 393001 w 437399"/>
                <a:gd name="connsiteY108" fmla="*/ 244067 h 434197"/>
                <a:gd name="connsiteX109" fmla="*/ 386298 w 437399"/>
                <a:gd name="connsiteY109" fmla="*/ 249711 h 434197"/>
                <a:gd name="connsiteX110" fmla="*/ 378537 w 437399"/>
                <a:gd name="connsiteY110" fmla="*/ 254650 h 434197"/>
                <a:gd name="connsiteX111" fmla="*/ 376773 w 437399"/>
                <a:gd name="connsiteY111" fmla="*/ 252886 h 434197"/>
                <a:gd name="connsiteX112" fmla="*/ 384182 w 437399"/>
                <a:gd name="connsiteY112" fmla="*/ 246889 h 434197"/>
                <a:gd name="connsiteX113" fmla="*/ 390885 w 437399"/>
                <a:gd name="connsiteY113" fmla="*/ 240892 h 434197"/>
                <a:gd name="connsiteX114" fmla="*/ 203118 w 437399"/>
                <a:gd name="connsiteY114" fmla="*/ 237721 h 434197"/>
                <a:gd name="connsiteX115" fmla="*/ 213963 w 437399"/>
                <a:gd name="connsiteY115" fmla="*/ 254766 h 434197"/>
                <a:gd name="connsiteX116" fmla="*/ 232039 w 437399"/>
                <a:gd name="connsiteY116" fmla="*/ 258317 h 434197"/>
                <a:gd name="connsiteX117" fmla="*/ 232039 w 437399"/>
                <a:gd name="connsiteY117" fmla="*/ 263644 h 434197"/>
                <a:gd name="connsiteX118" fmla="*/ 201311 w 437399"/>
                <a:gd name="connsiteY118" fmla="*/ 238076 h 434197"/>
                <a:gd name="connsiteX119" fmla="*/ 203118 w 437399"/>
                <a:gd name="connsiteY119" fmla="*/ 237721 h 434197"/>
                <a:gd name="connsiteX120" fmla="*/ 392739 w 437399"/>
                <a:gd name="connsiteY120" fmla="*/ 232113 h 434197"/>
                <a:gd name="connsiteX121" fmla="*/ 394968 w 437399"/>
                <a:gd name="connsiteY121" fmla="*/ 235741 h 434197"/>
                <a:gd name="connsiteX122" fmla="*/ 383450 w 437399"/>
                <a:gd name="connsiteY122" fmla="*/ 242273 h 434197"/>
                <a:gd name="connsiteX123" fmla="*/ 381964 w 437399"/>
                <a:gd name="connsiteY123" fmla="*/ 239733 h 434197"/>
                <a:gd name="connsiteX124" fmla="*/ 392739 w 437399"/>
                <a:gd name="connsiteY124" fmla="*/ 232113 h 434197"/>
                <a:gd name="connsiteX125" fmla="*/ 206927 w 437399"/>
                <a:gd name="connsiteY125" fmla="*/ 222205 h 434197"/>
                <a:gd name="connsiteX126" fmla="*/ 208717 w 437399"/>
                <a:gd name="connsiteY126" fmla="*/ 222205 h 434197"/>
                <a:gd name="connsiteX127" fmla="*/ 214086 w 437399"/>
                <a:gd name="connsiteY127" fmla="*/ 242519 h 434197"/>
                <a:gd name="connsiteX128" fmla="*/ 235922 w 437399"/>
                <a:gd name="connsiteY128" fmla="*/ 247152 h 434197"/>
                <a:gd name="connsiteX129" fmla="*/ 238428 w 437399"/>
                <a:gd name="connsiteY129" fmla="*/ 251785 h 434197"/>
                <a:gd name="connsiteX130" fmla="*/ 212654 w 437399"/>
                <a:gd name="connsiteY130" fmla="*/ 248577 h 434197"/>
                <a:gd name="connsiteX131" fmla="*/ 206927 w 437399"/>
                <a:gd name="connsiteY131" fmla="*/ 222205 h 434197"/>
                <a:gd name="connsiteX132" fmla="*/ 176078 w 437399"/>
                <a:gd name="connsiteY132" fmla="*/ 114774 h 434197"/>
                <a:gd name="connsiteX133" fmla="*/ 187239 w 437399"/>
                <a:gd name="connsiteY133" fmla="*/ 120908 h 434197"/>
                <a:gd name="connsiteX134" fmla="*/ 186879 w 437399"/>
                <a:gd name="connsiteY134" fmla="*/ 133896 h 434197"/>
                <a:gd name="connsiteX135" fmla="*/ 185438 w 437399"/>
                <a:gd name="connsiteY135" fmla="*/ 135700 h 434197"/>
                <a:gd name="connsiteX136" fmla="*/ 181478 w 437399"/>
                <a:gd name="connsiteY136" fmla="*/ 139308 h 434197"/>
                <a:gd name="connsiteX137" fmla="*/ 172117 w 437399"/>
                <a:gd name="connsiteY137" fmla="*/ 143638 h 434197"/>
                <a:gd name="connsiteX138" fmla="*/ 168157 w 437399"/>
                <a:gd name="connsiteY138" fmla="*/ 145803 h 434197"/>
                <a:gd name="connsiteX139" fmla="*/ 159516 w 437399"/>
                <a:gd name="connsiteY139" fmla="*/ 151575 h 434197"/>
                <a:gd name="connsiteX140" fmla="*/ 146555 w 437399"/>
                <a:gd name="connsiteY140" fmla="*/ 160956 h 434197"/>
                <a:gd name="connsiteX141" fmla="*/ 128554 w 437399"/>
                <a:gd name="connsiteY141" fmla="*/ 184768 h 434197"/>
                <a:gd name="connsiteX142" fmla="*/ 125313 w 437399"/>
                <a:gd name="connsiteY142" fmla="*/ 282544 h 434197"/>
                <a:gd name="connsiteX143" fmla="*/ 228282 w 437399"/>
                <a:gd name="connsiteY143" fmla="*/ 344240 h 434197"/>
                <a:gd name="connsiteX144" fmla="*/ 280127 w 437399"/>
                <a:gd name="connsiteY144" fmla="*/ 328365 h 434197"/>
                <a:gd name="connsiteX145" fmla="*/ 281927 w 437399"/>
                <a:gd name="connsiteY145" fmla="*/ 326922 h 434197"/>
                <a:gd name="connsiteX146" fmla="*/ 318650 w 437399"/>
                <a:gd name="connsiteY146" fmla="*/ 290842 h 434197"/>
                <a:gd name="connsiteX147" fmla="*/ 328371 w 437399"/>
                <a:gd name="connsiteY147" fmla="*/ 245021 h 434197"/>
                <a:gd name="connsiteX148" fmla="*/ 300288 w 437399"/>
                <a:gd name="connsiteY148" fmla="*/ 164203 h 434197"/>
                <a:gd name="connsiteX149" fmla="*/ 276526 w 437399"/>
                <a:gd name="connsiteY149" fmla="*/ 144720 h 434197"/>
                <a:gd name="connsiteX150" fmla="*/ 273646 w 437399"/>
                <a:gd name="connsiteY150" fmla="*/ 141112 h 434197"/>
                <a:gd name="connsiteX151" fmla="*/ 271486 w 437399"/>
                <a:gd name="connsiteY151" fmla="*/ 138226 h 434197"/>
                <a:gd name="connsiteX152" fmla="*/ 271846 w 437399"/>
                <a:gd name="connsiteY152" fmla="*/ 132092 h 434197"/>
                <a:gd name="connsiteX153" fmla="*/ 280127 w 437399"/>
                <a:gd name="connsiteY153" fmla="*/ 123433 h 434197"/>
                <a:gd name="connsiteX154" fmla="*/ 280487 w 437399"/>
                <a:gd name="connsiteY154" fmla="*/ 123433 h 434197"/>
                <a:gd name="connsiteX155" fmla="*/ 284807 w 437399"/>
                <a:gd name="connsiteY155" fmla="*/ 121990 h 434197"/>
                <a:gd name="connsiteX156" fmla="*/ 285527 w 437399"/>
                <a:gd name="connsiteY156" fmla="*/ 121990 h 434197"/>
                <a:gd name="connsiteX157" fmla="*/ 293088 w 437399"/>
                <a:gd name="connsiteY157" fmla="*/ 124876 h 434197"/>
                <a:gd name="connsiteX158" fmla="*/ 298128 w 437399"/>
                <a:gd name="connsiteY158" fmla="*/ 128124 h 434197"/>
                <a:gd name="connsiteX159" fmla="*/ 301728 w 437399"/>
                <a:gd name="connsiteY159" fmla="*/ 131371 h 434197"/>
                <a:gd name="connsiteX160" fmla="*/ 302448 w 437399"/>
                <a:gd name="connsiteY160" fmla="*/ 131732 h 434197"/>
                <a:gd name="connsiteX161" fmla="*/ 307849 w 437399"/>
                <a:gd name="connsiteY161" fmla="*/ 136061 h 434197"/>
                <a:gd name="connsiteX162" fmla="*/ 351053 w 437399"/>
                <a:gd name="connsiteY162" fmla="*/ 211107 h 434197"/>
                <a:gd name="connsiteX163" fmla="*/ 343132 w 437399"/>
                <a:gd name="connsiteY163" fmla="*/ 299862 h 434197"/>
                <a:gd name="connsiteX164" fmla="*/ 271486 w 437399"/>
                <a:gd name="connsiteY164" fmla="*/ 360837 h 434197"/>
                <a:gd name="connsiteX165" fmla="*/ 226482 w 437399"/>
                <a:gd name="connsiteY165" fmla="*/ 368413 h 434197"/>
                <a:gd name="connsiteX166" fmla="*/ 113072 w 437399"/>
                <a:gd name="connsiteY166" fmla="*/ 309964 h 434197"/>
                <a:gd name="connsiteX167" fmla="*/ 91471 w 437399"/>
                <a:gd name="connsiteY167" fmla="*/ 219044 h 434197"/>
                <a:gd name="connsiteX168" fmla="*/ 133954 w 437399"/>
                <a:gd name="connsiteY168" fmla="*/ 138947 h 434197"/>
                <a:gd name="connsiteX169" fmla="*/ 167437 w 437399"/>
                <a:gd name="connsiteY169" fmla="*/ 116939 h 434197"/>
                <a:gd name="connsiteX170" fmla="*/ 169957 w 437399"/>
                <a:gd name="connsiteY170" fmla="*/ 115857 h 434197"/>
                <a:gd name="connsiteX171" fmla="*/ 172117 w 437399"/>
                <a:gd name="connsiteY171" fmla="*/ 115496 h 434197"/>
                <a:gd name="connsiteX172" fmla="*/ 176078 w 437399"/>
                <a:gd name="connsiteY172" fmla="*/ 114774 h 434197"/>
                <a:gd name="connsiteX173" fmla="*/ 231050 w 437399"/>
                <a:gd name="connsiteY173" fmla="*/ 71623 h 434197"/>
                <a:gd name="connsiteX174" fmla="*/ 241810 w 437399"/>
                <a:gd name="connsiteY174" fmla="*/ 83056 h 434197"/>
                <a:gd name="connsiteX175" fmla="*/ 241096 w 437399"/>
                <a:gd name="connsiteY175" fmla="*/ 233443 h 434197"/>
                <a:gd name="connsiteX176" fmla="*/ 216450 w 437399"/>
                <a:gd name="connsiteY176" fmla="*/ 231636 h 434197"/>
                <a:gd name="connsiteX177" fmla="*/ 220022 w 437399"/>
                <a:gd name="connsiteY177" fmla="*/ 81609 h 434197"/>
                <a:gd name="connsiteX178" fmla="*/ 231050 w 437399"/>
                <a:gd name="connsiteY178" fmla="*/ 71623 h 434197"/>
                <a:gd name="connsiteX179" fmla="*/ 103162 w 437399"/>
                <a:gd name="connsiteY179" fmla="*/ 53050 h 434197"/>
                <a:gd name="connsiteX180" fmla="*/ 103162 w 437399"/>
                <a:gd name="connsiteY180" fmla="*/ 54470 h 434197"/>
                <a:gd name="connsiteX181" fmla="*/ 59141 w 437399"/>
                <a:gd name="connsiteY181" fmla="*/ 56601 h 434197"/>
                <a:gd name="connsiteX182" fmla="*/ 55503 w 437399"/>
                <a:gd name="connsiteY182" fmla="*/ 103119 h 434197"/>
                <a:gd name="connsiteX183" fmla="*/ 52593 w 437399"/>
                <a:gd name="connsiteY183" fmla="*/ 103119 h 434197"/>
                <a:gd name="connsiteX184" fmla="*/ 55503 w 437399"/>
                <a:gd name="connsiteY184" fmla="*/ 54115 h 434197"/>
                <a:gd name="connsiteX185" fmla="*/ 58777 w 437399"/>
                <a:gd name="connsiteY185" fmla="*/ 53405 h 434197"/>
                <a:gd name="connsiteX186" fmla="*/ 103162 w 437399"/>
                <a:gd name="connsiteY186" fmla="*/ 53050 h 434197"/>
                <a:gd name="connsiteX187" fmla="*/ 432942 w 437399"/>
                <a:gd name="connsiteY187" fmla="*/ 44190 h 434197"/>
                <a:gd name="connsiteX188" fmla="*/ 435918 w 437399"/>
                <a:gd name="connsiteY188" fmla="*/ 45853 h 434197"/>
                <a:gd name="connsiteX189" fmla="*/ 435918 w 437399"/>
                <a:gd name="connsiteY189" fmla="*/ 96921 h 434197"/>
                <a:gd name="connsiteX190" fmla="*/ 434086 w 437399"/>
                <a:gd name="connsiteY190" fmla="*/ 153382 h 434197"/>
                <a:gd name="connsiteX191" fmla="*/ 432987 w 437399"/>
                <a:gd name="connsiteY191" fmla="*/ 153382 h 434197"/>
                <a:gd name="connsiteX192" fmla="*/ 430789 w 437399"/>
                <a:gd name="connsiteY192" fmla="*/ 46573 h 434197"/>
                <a:gd name="connsiteX193" fmla="*/ 432942 w 437399"/>
                <a:gd name="connsiteY193" fmla="*/ 44190 h 434197"/>
                <a:gd name="connsiteX194" fmla="*/ 52349 w 437399"/>
                <a:gd name="connsiteY194" fmla="*/ 43336 h 434197"/>
                <a:gd name="connsiteX195" fmla="*/ 105616 w 437399"/>
                <a:gd name="connsiteY195" fmla="*/ 45479 h 434197"/>
                <a:gd name="connsiteX196" fmla="*/ 105616 w 437399"/>
                <a:gd name="connsiteY196" fmla="*/ 47622 h 434197"/>
                <a:gd name="connsiteX197" fmla="*/ 54885 w 437399"/>
                <a:gd name="connsiteY197" fmla="*/ 48694 h 434197"/>
                <a:gd name="connsiteX198" fmla="*/ 44014 w 437399"/>
                <a:gd name="connsiteY198" fmla="*/ 112631 h 434197"/>
                <a:gd name="connsiteX199" fmla="*/ 40753 w 437399"/>
                <a:gd name="connsiteY199" fmla="*/ 111917 h 434197"/>
                <a:gd name="connsiteX200" fmla="*/ 43289 w 437399"/>
                <a:gd name="connsiteY200" fmla="*/ 74412 h 434197"/>
                <a:gd name="connsiteX201" fmla="*/ 49450 w 437399"/>
                <a:gd name="connsiteY201" fmla="*/ 46551 h 434197"/>
                <a:gd name="connsiteX202" fmla="*/ 49812 w 437399"/>
                <a:gd name="connsiteY202" fmla="*/ 45836 h 434197"/>
                <a:gd name="connsiteX203" fmla="*/ 52349 w 437399"/>
                <a:gd name="connsiteY203" fmla="*/ 43336 h 434197"/>
                <a:gd name="connsiteX204" fmla="*/ 424716 w 437399"/>
                <a:gd name="connsiteY204" fmla="*/ 40364 h 434197"/>
                <a:gd name="connsiteX205" fmla="*/ 428050 w 437399"/>
                <a:gd name="connsiteY205" fmla="*/ 42154 h 434197"/>
                <a:gd name="connsiteX206" fmla="*/ 426939 w 437399"/>
                <a:gd name="connsiteY206" fmla="*/ 100517 h 434197"/>
                <a:gd name="connsiteX207" fmla="*/ 426939 w 437399"/>
                <a:gd name="connsiteY207" fmla="*/ 168546 h 434197"/>
                <a:gd name="connsiteX208" fmla="*/ 424716 w 437399"/>
                <a:gd name="connsiteY208" fmla="*/ 168546 h 434197"/>
                <a:gd name="connsiteX209" fmla="*/ 422124 w 437399"/>
                <a:gd name="connsiteY209" fmla="*/ 100517 h 434197"/>
                <a:gd name="connsiteX210" fmla="*/ 422494 w 437399"/>
                <a:gd name="connsiteY210" fmla="*/ 43945 h 434197"/>
                <a:gd name="connsiteX211" fmla="*/ 424716 w 437399"/>
                <a:gd name="connsiteY211" fmla="*/ 40364 h 434197"/>
                <a:gd name="connsiteX212" fmla="*/ 293785 w 437399"/>
                <a:gd name="connsiteY212" fmla="*/ 37387 h 434197"/>
                <a:gd name="connsiteX213" fmla="*/ 159347 w 437399"/>
                <a:gd name="connsiteY213" fmla="*/ 39549 h 434197"/>
                <a:gd name="connsiteX214" fmla="*/ 93206 w 437399"/>
                <a:gd name="connsiteY214" fmla="*/ 40629 h 434197"/>
                <a:gd name="connsiteX215" fmla="*/ 61573 w 437399"/>
                <a:gd name="connsiteY215" fmla="*/ 38828 h 434197"/>
                <a:gd name="connsiteX216" fmla="*/ 41803 w 437399"/>
                <a:gd name="connsiteY216" fmla="*/ 52517 h 434197"/>
                <a:gd name="connsiteX217" fmla="*/ 36411 w 437399"/>
                <a:gd name="connsiteY217" fmla="*/ 181833 h 434197"/>
                <a:gd name="connsiteX218" fmla="*/ 36051 w 437399"/>
                <a:gd name="connsiteY218" fmla="*/ 298903 h 434197"/>
                <a:gd name="connsiteX219" fmla="*/ 39646 w 437399"/>
                <a:gd name="connsiteY219" fmla="*/ 353655 h 434197"/>
                <a:gd name="connsiteX220" fmla="*/ 47195 w 437399"/>
                <a:gd name="connsiteY220" fmla="*/ 390037 h 434197"/>
                <a:gd name="connsiteX221" fmla="*/ 98957 w 437399"/>
                <a:gd name="connsiteY221" fmla="*/ 398322 h 434197"/>
                <a:gd name="connsiteX222" fmla="*/ 152517 w 437399"/>
                <a:gd name="connsiteY222" fmla="*/ 398322 h 434197"/>
                <a:gd name="connsiteX223" fmla="*/ 274734 w 437399"/>
                <a:gd name="connsiteY223" fmla="*/ 399402 h 434197"/>
                <a:gd name="connsiteX224" fmla="*/ 337999 w 437399"/>
                <a:gd name="connsiteY224" fmla="*/ 397601 h 434197"/>
                <a:gd name="connsiteX225" fmla="*/ 365318 w 437399"/>
                <a:gd name="connsiteY225" fmla="*/ 398322 h 434197"/>
                <a:gd name="connsiteX226" fmla="*/ 387604 w 437399"/>
                <a:gd name="connsiteY226" fmla="*/ 400123 h 434197"/>
                <a:gd name="connsiteX227" fmla="*/ 403061 w 437399"/>
                <a:gd name="connsiteY227" fmla="*/ 381031 h 434197"/>
                <a:gd name="connsiteX228" fmla="*/ 402702 w 437399"/>
                <a:gd name="connsiteY228" fmla="*/ 356897 h 434197"/>
                <a:gd name="connsiteX229" fmla="*/ 401983 w 437399"/>
                <a:gd name="connsiteY229" fmla="*/ 299623 h 434197"/>
                <a:gd name="connsiteX230" fmla="*/ 403061 w 437399"/>
                <a:gd name="connsiteY230" fmla="*/ 180032 h 434197"/>
                <a:gd name="connsiteX231" fmla="*/ 403780 w 437399"/>
                <a:gd name="connsiteY231" fmla="*/ 86016 h 434197"/>
                <a:gd name="connsiteX232" fmla="*/ 402702 w 437399"/>
                <a:gd name="connsiteY232" fmla="*/ 70167 h 434197"/>
                <a:gd name="connsiteX233" fmla="*/ 401623 w 437399"/>
                <a:gd name="connsiteY233" fmla="*/ 58640 h 434197"/>
                <a:gd name="connsiteX234" fmla="*/ 390480 w 437399"/>
                <a:gd name="connsiteY234" fmla="*/ 45672 h 434197"/>
                <a:gd name="connsiteX235" fmla="*/ 360645 w 437399"/>
                <a:gd name="connsiteY235" fmla="*/ 40629 h 434197"/>
                <a:gd name="connsiteX236" fmla="*/ 293785 w 437399"/>
                <a:gd name="connsiteY236" fmla="*/ 37387 h 434197"/>
                <a:gd name="connsiteX237" fmla="*/ 300929 w 437399"/>
                <a:gd name="connsiteY237" fmla="*/ 19557 h 434197"/>
                <a:gd name="connsiteX238" fmla="*/ 360645 w 437399"/>
                <a:gd name="connsiteY238" fmla="*/ 22619 h 434197"/>
                <a:gd name="connsiteX239" fmla="*/ 418159 w 437399"/>
                <a:gd name="connsiteY239" fmla="*/ 57199 h 434197"/>
                <a:gd name="connsiteX240" fmla="*/ 417440 w 437399"/>
                <a:gd name="connsiteY240" fmla="*/ 60802 h 434197"/>
                <a:gd name="connsiteX241" fmla="*/ 418518 w 437399"/>
                <a:gd name="connsiteY241" fmla="*/ 74490 h 434197"/>
                <a:gd name="connsiteX242" fmla="*/ 417440 w 437399"/>
                <a:gd name="connsiteY242" fmla="*/ 89619 h 434197"/>
                <a:gd name="connsiteX243" fmla="*/ 418518 w 437399"/>
                <a:gd name="connsiteY243" fmla="*/ 107989 h 434197"/>
                <a:gd name="connsiteX244" fmla="*/ 419596 w 437399"/>
                <a:gd name="connsiteY244" fmla="*/ 155898 h 434197"/>
                <a:gd name="connsiteX245" fmla="*/ 418518 w 437399"/>
                <a:gd name="connsiteY245" fmla="*/ 252075 h 434197"/>
                <a:gd name="connsiteX246" fmla="*/ 419237 w 437399"/>
                <a:gd name="connsiteY246" fmla="*/ 347531 h 434197"/>
                <a:gd name="connsiteX247" fmla="*/ 419596 w 437399"/>
                <a:gd name="connsiteY247" fmla="*/ 388236 h 434197"/>
                <a:gd name="connsiteX248" fmla="*/ 407375 w 437399"/>
                <a:gd name="connsiteY248" fmla="*/ 410569 h 434197"/>
                <a:gd name="connsiteX249" fmla="*/ 378618 w 437399"/>
                <a:gd name="connsiteY249" fmla="*/ 416332 h 434197"/>
                <a:gd name="connsiteX250" fmla="*/ 332966 w 437399"/>
                <a:gd name="connsiteY250" fmla="*/ 417053 h 434197"/>
                <a:gd name="connsiteX251" fmla="*/ 235193 w 437399"/>
                <a:gd name="connsiteY251" fmla="*/ 419214 h 434197"/>
                <a:gd name="connsiteX252" fmla="*/ 138498 w 437399"/>
                <a:gd name="connsiteY252" fmla="*/ 416332 h 434197"/>
                <a:gd name="connsiteX253" fmla="*/ 59776 w 437399"/>
                <a:gd name="connsiteY253" fmla="*/ 411649 h 434197"/>
                <a:gd name="connsiteX254" fmla="*/ 28862 w 437399"/>
                <a:gd name="connsiteY254" fmla="*/ 393279 h 434197"/>
                <a:gd name="connsiteX255" fmla="*/ 22751 w 437399"/>
                <a:gd name="connsiteY255" fmla="*/ 358698 h 434197"/>
                <a:gd name="connsiteX256" fmla="*/ 18438 w 437399"/>
                <a:gd name="connsiteY256" fmla="*/ 307908 h 434197"/>
                <a:gd name="connsiteX257" fmla="*/ 20595 w 437399"/>
                <a:gd name="connsiteY257" fmla="*/ 252795 h 434197"/>
                <a:gd name="connsiteX258" fmla="*/ 17000 w 437399"/>
                <a:gd name="connsiteY258" fmla="*/ 133925 h 434197"/>
                <a:gd name="connsiteX259" fmla="*/ 33895 w 437399"/>
                <a:gd name="connsiteY259" fmla="*/ 31984 h 434197"/>
                <a:gd name="connsiteX260" fmla="*/ 65168 w 437399"/>
                <a:gd name="connsiteY260" fmla="*/ 22619 h 434197"/>
                <a:gd name="connsiteX261" fmla="*/ 121603 w 437399"/>
                <a:gd name="connsiteY261" fmla="*/ 23339 h 434197"/>
                <a:gd name="connsiteX262" fmla="*/ 240944 w 437399"/>
                <a:gd name="connsiteY262" fmla="*/ 20818 h 434197"/>
                <a:gd name="connsiteX263" fmla="*/ 300929 w 437399"/>
                <a:gd name="connsiteY263" fmla="*/ 19557 h 434197"/>
                <a:gd name="connsiteX264" fmla="*/ 254811 w 437399"/>
                <a:gd name="connsiteY264" fmla="*/ 9056 h 434197"/>
                <a:gd name="connsiteX265" fmla="*/ 294663 w 437399"/>
                <a:gd name="connsiteY265" fmla="*/ 10038 h 434197"/>
                <a:gd name="connsiteX266" fmla="*/ 381286 w 437399"/>
                <a:gd name="connsiteY266" fmla="*/ 14682 h 434197"/>
                <a:gd name="connsiteX267" fmla="*/ 379489 w 437399"/>
                <a:gd name="connsiteY267" fmla="*/ 20397 h 434197"/>
                <a:gd name="connsiteX268" fmla="*/ 290350 w 437399"/>
                <a:gd name="connsiteY268" fmla="*/ 15039 h 434197"/>
                <a:gd name="connsiteX269" fmla="*/ 215587 w 437399"/>
                <a:gd name="connsiteY269" fmla="*/ 14325 h 434197"/>
                <a:gd name="connsiteX270" fmla="*/ 215228 w 437399"/>
                <a:gd name="connsiteY270" fmla="*/ 11824 h 434197"/>
                <a:gd name="connsiteX271" fmla="*/ 254811 w 437399"/>
                <a:gd name="connsiteY271" fmla="*/ 9056 h 434197"/>
                <a:gd name="connsiteX272" fmla="*/ 343598 w 437399"/>
                <a:gd name="connsiteY272" fmla="*/ 1 h 434197"/>
                <a:gd name="connsiteX273" fmla="*/ 366116 w 437399"/>
                <a:gd name="connsiteY273" fmla="*/ 4626 h 434197"/>
                <a:gd name="connsiteX274" fmla="*/ 363950 w 437399"/>
                <a:gd name="connsiteY274" fmla="*/ 9754 h 434197"/>
                <a:gd name="connsiteX275" fmla="*/ 311243 w 437399"/>
                <a:gd name="connsiteY275" fmla="*/ 4992 h 434197"/>
                <a:gd name="connsiteX276" fmla="*/ 246623 w 437399"/>
                <a:gd name="connsiteY276" fmla="*/ 3160 h 434197"/>
                <a:gd name="connsiteX277" fmla="*/ 246623 w 437399"/>
                <a:gd name="connsiteY277" fmla="*/ 1695 h 434197"/>
                <a:gd name="connsiteX278" fmla="*/ 320268 w 437399"/>
                <a:gd name="connsiteY278" fmla="*/ 596 h 434197"/>
                <a:gd name="connsiteX279" fmla="*/ 343598 w 437399"/>
                <a:gd name="connsiteY279" fmla="*/ 1 h 43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399" h="434197">
                  <a:moveTo>
                    <a:pt x="389591" y="419905"/>
                  </a:moveTo>
                  <a:cubicBezTo>
                    <a:pt x="392819" y="419574"/>
                    <a:pt x="392819" y="424865"/>
                    <a:pt x="389232" y="425196"/>
                  </a:cubicBezTo>
                  <a:cubicBezTo>
                    <a:pt x="366633" y="427180"/>
                    <a:pt x="342599" y="426188"/>
                    <a:pt x="319641" y="425196"/>
                  </a:cubicBezTo>
                  <a:cubicBezTo>
                    <a:pt x="318565" y="425196"/>
                    <a:pt x="318565" y="423212"/>
                    <a:pt x="320000" y="423212"/>
                  </a:cubicBezTo>
                  <a:cubicBezTo>
                    <a:pt x="331838" y="422551"/>
                    <a:pt x="343675" y="421228"/>
                    <a:pt x="355513" y="420897"/>
                  </a:cubicBezTo>
                  <a:cubicBezTo>
                    <a:pt x="366992" y="420236"/>
                    <a:pt x="378112" y="420897"/>
                    <a:pt x="389591" y="419905"/>
                  </a:cubicBezTo>
                  <a:close/>
                  <a:moveTo>
                    <a:pt x="394862" y="373713"/>
                  </a:moveTo>
                  <a:cubicBezTo>
                    <a:pt x="398172" y="371949"/>
                    <a:pt x="400747" y="377241"/>
                    <a:pt x="397805" y="378652"/>
                  </a:cubicBezTo>
                  <a:cubicBezTo>
                    <a:pt x="390080" y="382885"/>
                    <a:pt x="383091" y="388530"/>
                    <a:pt x="375367" y="392410"/>
                  </a:cubicBezTo>
                  <a:cubicBezTo>
                    <a:pt x="372792" y="393821"/>
                    <a:pt x="370953" y="390646"/>
                    <a:pt x="373160" y="389235"/>
                  </a:cubicBezTo>
                  <a:cubicBezTo>
                    <a:pt x="380517" y="384649"/>
                    <a:pt x="386770" y="377946"/>
                    <a:pt x="394862" y="373713"/>
                  </a:cubicBezTo>
                  <a:close/>
                  <a:moveTo>
                    <a:pt x="392684" y="355455"/>
                  </a:moveTo>
                  <a:cubicBezTo>
                    <a:pt x="395206" y="352899"/>
                    <a:pt x="399168" y="357281"/>
                    <a:pt x="396647" y="359471"/>
                  </a:cubicBezTo>
                  <a:cubicBezTo>
                    <a:pt x="390163" y="364948"/>
                    <a:pt x="384040" y="370425"/>
                    <a:pt x="377196" y="374806"/>
                  </a:cubicBezTo>
                  <a:cubicBezTo>
                    <a:pt x="371433" y="378823"/>
                    <a:pt x="364589" y="382109"/>
                    <a:pt x="359907" y="387220"/>
                  </a:cubicBezTo>
                  <a:cubicBezTo>
                    <a:pt x="358466" y="389046"/>
                    <a:pt x="356665" y="386490"/>
                    <a:pt x="357746" y="385030"/>
                  </a:cubicBezTo>
                  <a:cubicBezTo>
                    <a:pt x="362068" y="379553"/>
                    <a:pt x="368912" y="375902"/>
                    <a:pt x="374675" y="371520"/>
                  </a:cubicBezTo>
                  <a:cubicBezTo>
                    <a:pt x="381158" y="366409"/>
                    <a:pt x="386561" y="360932"/>
                    <a:pt x="392684" y="355455"/>
                  </a:cubicBezTo>
                  <a:close/>
                  <a:moveTo>
                    <a:pt x="913" y="352036"/>
                  </a:moveTo>
                  <a:cubicBezTo>
                    <a:pt x="913" y="351311"/>
                    <a:pt x="2349" y="351311"/>
                    <a:pt x="2349" y="352036"/>
                  </a:cubicBezTo>
                  <a:cubicBezTo>
                    <a:pt x="4502" y="377060"/>
                    <a:pt x="9167" y="401721"/>
                    <a:pt x="11320" y="426383"/>
                  </a:cubicBezTo>
                  <a:cubicBezTo>
                    <a:pt x="11320" y="426745"/>
                    <a:pt x="11320" y="426745"/>
                    <a:pt x="11320" y="427108"/>
                  </a:cubicBezTo>
                  <a:cubicBezTo>
                    <a:pt x="24957" y="430734"/>
                    <a:pt x="39311" y="428921"/>
                    <a:pt x="52948" y="428559"/>
                  </a:cubicBezTo>
                  <a:cubicBezTo>
                    <a:pt x="65508" y="428559"/>
                    <a:pt x="78068" y="428921"/>
                    <a:pt x="90628" y="429284"/>
                  </a:cubicBezTo>
                  <a:cubicBezTo>
                    <a:pt x="92781" y="429284"/>
                    <a:pt x="92781" y="432548"/>
                    <a:pt x="90628" y="432548"/>
                  </a:cubicBezTo>
                  <a:cubicBezTo>
                    <a:pt x="74838" y="433273"/>
                    <a:pt x="59407" y="433636"/>
                    <a:pt x="43617" y="433998"/>
                  </a:cubicBezTo>
                  <a:cubicBezTo>
                    <a:pt x="31416" y="433998"/>
                    <a:pt x="19933" y="435086"/>
                    <a:pt x="8449" y="432185"/>
                  </a:cubicBezTo>
                  <a:cubicBezTo>
                    <a:pt x="6655" y="431460"/>
                    <a:pt x="6296" y="430009"/>
                    <a:pt x="6655" y="428559"/>
                  </a:cubicBezTo>
                  <a:cubicBezTo>
                    <a:pt x="5937" y="428196"/>
                    <a:pt x="5220" y="427471"/>
                    <a:pt x="5220" y="426383"/>
                  </a:cubicBezTo>
                  <a:cubicBezTo>
                    <a:pt x="5220" y="414415"/>
                    <a:pt x="2349" y="402809"/>
                    <a:pt x="1272" y="391204"/>
                  </a:cubicBezTo>
                  <a:cubicBezTo>
                    <a:pt x="-163" y="377786"/>
                    <a:pt x="-522" y="365092"/>
                    <a:pt x="913" y="352036"/>
                  </a:cubicBezTo>
                  <a:close/>
                  <a:moveTo>
                    <a:pt x="393045" y="339201"/>
                  </a:moveTo>
                  <a:cubicBezTo>
                    <a:pt x="395566" y="337024"/>
                    <a:pt x="399168" y="340653"/>
                    <a:pt x="396647" y="343193"/>
                  </a:cubicBezTo>
                  <a:cubicBezTo>
                    <a:pt x="384760" y="353716"/>
                    <a:pt x="371433" y="362424"/>
                    <a:pt x="360267" y="373310"/>
                  </a:cubicBezTo>
                  <a:cubicBezTo>
                    <a:pt x="358826" y="374761"/>
                    <a:pt x="356665" y="372584"/>
                    <a:pt x="358106" y="371133"/>
                  </a:cubicBezTo>
                  <a:cubicBezTo>
                    <a:pt x="363869" y="365327"/>
                    <a:pt x="369992" y="359521"/>
                    <a:pt x="376116" y="354441"/>
                  </a:cubicBezTo>
                  <a:cubicBezTo>
                    <a:pt x="381879" y="349724"/>
                    <a:pt x="386921" y="343918"/>
                    <a:pt x="393045" y="339201"/>
                  </a:cubicBezTo>
                  <a:close/>
                  <a:moveTo>
                    <a:pt x="393667" y="324544"/>
                  </a:moveTo>
                  <a:cubicBezTo>
                    <a:pt x="396597" y="322736"/>
                    <a:pt x="399162" y="327074"/>
                    <a:pt x="396231" y="329243"/>
                  </a:cubicBezTo>
                  <a:cubicBezTo>
                    <a:pt x="390369" y="333220"/>
                    <a:pt x="385240" y="338281"/>
                    <a:pt x="379745" y="342619"/>
                  </a:cubicBezTo>
                  <a:cubicBezTo>
                    <a:pt x="372785" y="347319"/>
                    <a:pt x="365824" y="352019"/>
                    <a:pt x="359596" y="357803"/>
                  </a:cubicBezTo>
                  <a:cubicBezTo>
                    <a:pt x="358131" y="358888"/>
                    <a:pt x="356665" y="357080"/>
                    <a:pt x="357764" y="355995"/>
                  </a:cubicBezTo>
                  <a:cubicBezTo>
                    <a:pt x="363626" y="349850"/>
                    <a:pt x="370220" y="344427"/>
                    <a:pt x="376814" y="339004"/>
                  </a:cubicBezTo>
                  <a:cubicBezTo>
                    <a:pt x="382676" y="334305"/>
                    <a:pt x="387805" y="328882"/>
                    <a:pt x="393667" y="324544"/>
                  </a:cubicBezTo>
                  <a:close/>
                  <a:moveTo>
                    <a:pt x="12382" y="320646"/>
                  </a:moveTo>
                  <a:cubicBezTo>
                    <a:pt x="12382" y="319561"/>
                    <a:pt x="13458" y="319561"/>
                    <a:pt x="13816" y="320646"/>
                  </a:cubicBezTo>
                  <a:cubicBezTo>
                    <a:pt x="15250" y="337288"/>
                    <a:pt x="18118" y="353930"/>
                    <a:pt x="19910" y="370572"/>
                  </a:cubicBezTo>
                  <a:cubicBezTo>
                    <a:pt x="20985" y="384681"/>
                    <a:pt x="20627" y="401685"/>
                    <a:pt x="24929" y="415071"/>
                  </a:cubicBezTo>
                  <a:cubicBezTo>
                    <a:pt x="25287" y="415433"/>
                    <a:pt x="25287" y="415433"/>
                    <a:pt x="25287" y="416156"/>
                  </a:cubicBezTo>
                  <a:cubicBezTo>
                    <a:pt x="40343" y="419412"/>
                    <a:pt x="58267" y="418327"/>
                    <a:pt x="73681" y="419412"/>
                  </a:cubicBezTo>
                  <a:cubicBezTo>
                    <a:pt x="85152" y="420136"/>
                    <a:pt x="98057" y="420136"/>
                    <a:pt x="109528" y="423392"/>
                  </a:cubicBezTo>
                  <a:cubicBezTo>
                    <a:pt x="110245" y="423753"/>
                    <a:pt x="109886" y="425562"/>
                    <a:pt x="108811" y="425201"/>
                  </a:cubicBezTo>
                  <a:cubicBezTo>
                    <a:pt x="93755" y="421945"/>
                    <a:pt x="76190" y="424115"/>
                    <a:pt x="60417" y="423753"/>
                  </a:cubicBezTo>
                  <a:cubicBezTo>
                    <a:pt x="48229" y="423030"/>
                    <a:pt x="33890" y="423753"/>
                    <a:pt x="21702" y="420497"/>
                  </a:cubicBezTo>
                  <a:cubicBezTo>
                    <a:pt x="19910" y="420136"/>
                    <a:pt x="19552" y="418689"/>
                    <a:pt x="19910" y="417603"/>
                  </a:cubicBezTo>
                  <a:cubicBezTo>
                    <a:pt x="19910" y="416880"/>
                    <a:pt x="19552" y="416880"/>
                    <a:pt x="19552" y="416518"/>
                  </a:cubicBezTo>
                  <a:cubicBezTo>
                    <a:pt x="14892" y="402408"/>
                    <a:pt x="15967" y="385405"/>
                    <a:pt x="14533" y="370572"/>
                  </a:cubicBezTo>
                  <a:cubicBezTo>
                    <a:pt x="12382" y="353568"/>
                    <a:pt x="10590" y="337288"/>
                    <a:pt x="12382" y="320646"/>
                  </a:cubicBezTo>
                  <a:close/>
                  <a:moveTo>
                    <a:pt x="392556" y="313095"/>
                  </a:moveTo>
                  <a:cubicBezTo>
                    <a:pt x="395069" y="311624"/>
                    <a:pt x="397581" y="316036"/>
                    <a:pt x="394710" y="317874"/>
                  </a:cubicBezTo>
                  <a:cubicBezTo>
                    <a:pt x="382148" y="325594"/>
                    <a:pt x="371022" y="335153"/>
                    <a:pt x="359536" y="345079"/>
                  </a:cubicBezTo>
                  <a:cubicBezTo>
                    <a:pt x="358460" y="346181"/>
                    <a:pt x="356665" y="344343"/>
                    <a:pt x="358101" y="343240"/>
                  </a:cubicBezTo>
                  <a:cubicBezTo>
                    <a:pt x="369227" y="332947"/>
                    <a:pt x="379636" y="321550"/>
                    <a:pt x="392556" y="313095"/>
                  </a:cubicBezTo>
                  <a:close/>
                  <a:moveTo>
                    <a:pt x="391772" y="301394"/>
                  </a:moveTo>
                  <a:cubicBezTo>
                    <a:pt x="393949" y="298924"/>
                    <a:pt x="397577" y="302805"/>
                    <a:pt x="395400" y="304921"/>
                  </a:cubicBezTo>
                  <a:cubicBezTo>
                    <a:pt x="385603" y="314799"/>
                    <a:pt x="372540" y="320091"/>
                    <a:pt x="362380" y="329263"/>
                  </a:cubicBezTo>
                  <a:cubicBezTo>
                    <a:pt x="361292" y="330321"/>
                    <a:pt x="359840" y="328557"/>
                    <a:pt x="360929" y="327852"/>
                  </a:cubicBezTo>
                  <a:cubicBezTo>
                    <a:pt x="370726" y="318327"/>
                    <a:pt x="382700" y="311271"/>
                    <a:pt x="391772" y="301394"/>
                  </a:cubicBezTo>
                  <a:close/>
                  <a:moveTo>
                    <a:pt x="396971" y="288630"/>
                  </a:moveTo>
                  <a:cubicBezTo>
                    <a:pt x="397793" y="289521"/>
                    <a:pt x="398067" y="291035"/>
                    <a:pt x="396971" y="292283"/>
                  </a:cubicBezTo>
                  <a:cubicBezTo>
                    <a:pt x="387109" y="302617"/>
                    <a:pt x="372498" y="308320"/>
                    <a:pt x="363002" y="319011"/>
                  </a:cubicBezTo>
                  <a:cubicBezTo>
                    <a:pt x="361175" y="320793"/>
                    <a:pt x="358253" y="317942"/>
                    <a:pt x="360079" y="316160"/>
                  </a:cubicBezTo>
                  <a:cubicBezTo>
                    <a:pt x="369211" y="305112"/>
                    <a:pt x="383091" y="298341"/>
                    <a:pt x="393684" y="288719"/>
                  </a:cubicBezTo>
                  <a:cubicBezTo>
                    <a:pt x="394780" y="287471"/>
                    <a:pt x="396149" y="287739"/>
                    <a:pt x="396971" y="288630"/>
                  </a:cubicBezTo>
                  <a:close/>
                  <a:moveTo>
                    <a:pt x="395322" y="276936"/>
                  </a:moveTo>
                  <a:cubicBezTo>
                    <a:pt x="398219" y="275111"/>
                    <a:pt x="400753" y="279855"/>
                    <a:pt x="397857" y="280950"/>
                  </a:cubicBezTo>
                  <a:cubicBezTo>
                    <a:pt x="391702" y="284235"/>
                    <a:pt x="386633" y="288979"/>
                    <a:pt x="381202" y="292628"/>
                  </a:cubicBezTo>
                  <a:cubicBezTo>
                    <a:pt x="374685" y="296643"/>
                    <a:pt x="368168" y="300292"/>
                    <a:pt x="362737" y="305766"/>
                  </a:cubicBezTo>
                  <a:cubicBezTo>
                    <a:pt x="361650" y="306496"/>
                    <a:pt x="359840" y="305036"/>
                    <a:pt x="360926" y="303942"/>
                  </a:cubicBezTo>
                  <a:cubicBezTo>
                    <a:pt x="366357" y="299197"/>
                    <a:pt x="371788" y="295183"/>
                    <a:pt x="377581" y="290804"/>
                  </a:cubicBezTo>
                  <a:cubicBezTo>
                    <a:pt x="383374" y="286424"/>
                    <a:pt x="388805" y="280585"/>
                    <a:pt x="395322" y="276936"/>
                  </a:cubicBezTo>
                  <a:close/>
                  <a:moveTo>
                    <a:pt x="74090" y="276553"/>
                  </a:moveTo>
                  <a:cubicBezTo>
                    <a:pt x="74090" y="275472"/>
                    <a:pt x="76579" y="275111"/>
                    <a:pt x="76579" y="276553"/>
                  </a:cubicBezTo>
                  <a:cubicBezTo>
                    <a:pt x="78002" y="288086"/>
                    <a:pt x="84047" y="297817"/>
                    <a:pt x="90803" y="307187"/>
                  </a:cubicBezTo>
                  <a:cubicBezTo>
                    <a:pt x="98271" y="316918"/>
                    <a:pt x="105027" y="327370"/>
                    <a:pt x="115340" y="334578"/>
                  </a:cubicBezTo>
                  <a:cubicBezTo>
                    <a:pt x="118185" y="336380"/>
                    <a:pt x="115340" y="341426"/>
                    <a:pt x="112139" y="339263"/>
                  </a:cubicBezTo>
                  <a:cubicBezTo>
                    <a:pt x="101116" y="331695"/>
                    <a:pt x="93648" y="320522"/>
                    <a:pt x="86536" y="309710"/>
                  </a:cubicBezTo>
                  <a:cubicBezTo>
                    <a:pt x="80135" y="299258"/>
                    <a:pt x="74446" y="289167"/>
                    <a:pt x="74090" y="276553"/>
                  </a:cubicBezTo>
                  <a:close/>
                  <a:moveTo>
                    <a:pt x="393300" y="263356"/>
                  </a:moveTo>
                  <a:cubicBezTo>
                    <a:pt x="395498" y="260824"/>
                    <a:pt x="399162" y="264803"/>
                    <a:pt x="396964" y="266973"/>
                  </a:cubicBezTo>
                  <a:cubicBezTo>
                    <a:pt x="388904" y="275654"/>
                    <a:pt x="378646" y="281442"/>
                    <a:pt x="369487" y="287952"/>
                  </a:cubicBezTo>
                  <a:cubicBezTo>
                    <a:pt x="368022" y="289037"/>
                    <a:pt x="366190" y="286867"/>
                    <a:pt x="367656" y="285782"/>
                  </a:cubicBezTo>
                  <a:cubicBezTo>
                    <a:pt x="376082" y="278186"/>
                    <a:pt x="385240" y="271675"/>
                    <a:pt x="393300" y="263356"/>
                  </a:cubicBezTo>
                  <a:close/>
                  <a:moveTo>
                    <a:pt x="390709" y="251909"/>
                  </a:moveTo>
                  <a:cubicBezTo>
                    <a:pt x="392825" y="249711"/>
                    <a:pt x="396000" y="253375"/>
                    <a:pt x="394236" y="255573"/>
                  </a:cubicBezTo>
                  <a:cubicBezTo>
                    <a:pt x="388592" y="262900"/>
                    <a:pt x="379420" y="266930"/>
                    <a:pt x="372364" y="272425"/>
                  </a:cubicBezTo>
                  <a:cubicBezTo>
                    <a:pt x="371659" y="273158"/>
                    <a:pt x="370953" y="272059"/>
                    <a:pt x="371659" y="271326"/>
                  </a:cubicBezTo>
                  <a:cubicBezTo>
                    <a:pt x="377656" y="264732"/>
                    <a:pt x="384711" y="258870"/>
                    <a:pt x="390709" y="251909"/>
                  </a:cubicBezTo>
                  <a:close/>
                  <a:moveTo>
                    <a:pt x="80440" y="250788"/>
                  </a:moveTo>
                  <a:cubicBezTo>
                    <a:pt x="80440" y="249711"/>
                    <a:pt x="81861" y="249711"/>
                    <a:pt x="81861" y="250788"/>
                  </a:cubicBezTo>
                  <a:cubicBezTo>
                    <a:pt x="83636" y="268372"/>
                    <a:pt x="90028" y="286674"/>
                    <a:pt x="99971" y="301387"/>
                  </a:cubicBezTo>
                  <a:cubicBezTo>
                    <a:pt x="105297" y="308923"/>
                    <a:pt x="110624" y="317895"/>
                    <a:pt x="117370" y="323996"/>
                  </a:cubicBezTo>
                  <a:cubicBezTo>
                    <a:pt x="122342" y="328302"/>
                    <a:pt x="127313" y="331532"/>
                    <a:pt x="131929" y="336197"/>
                  </a:cubicBezTo>
                  <a:cubicBezTo>
                    <a:pt x="134060" y="339068"/>
                    <a:pt x="130509" y="343015"/>
                    <a:pt x="127668" y="340503"/>
                  </a:cubicBezTo>
                  <a:cubicBezTo>
                    <a:pt x="121276" y="334044"/>
                    <a:pt x="113819" y="329020"/>
                    <a:pt x="108138" y="321484"/>
                  </a:cubicBezTo>
                  <a:cubicBezTo>
                    <a:pt x="102811" y="315024"/>
                    <a:pt x="97485" y="307847"/>
                    <a:pt x="93579" y="300311"/>
                  </a:cubicBezTo>
                  <a:cubicBezTo>
                    <a:pt x="85056" y="284880"/>
                    <a:pt x="80795" y="268372"/>
                    <a:pt x="80440" y="250788"/>
                  </a:cubicBezTo>
                  <a:close/>
                  <a:moveTo>
                    <a:pt x="390885" y="240892"/>
                  </a:moveTo>
                  <a:cubicBezTo>
                    <a:pt x="393001" y="240186"/>
                    <a:pt x="394412" y="242656"/>
                    <a:pt x="393001" y="244067"/>
                  </a:cubicBezTo>
                  <a:cubicBezTo>
                    <a:pt x="391237" y="246183"/>
                    <a:pt x="388415" y="247947"/>
                    <a:pt x="386298" y="249711"/>
                  </a:cubicBezTo>
                  <a:cubicBezTo>
                    <a:pt x="383829" y="251475"/>
                    <a:pt x="381007" y="253239"/>
                    <a:pt x="378537" y="254650"/>
                  </a:cubicBezTo>
                  <a:cubicBezTo>
                    <a:pt x="377126" y="255708"/>
                    <a:pt x="375715" y="253944"/>
                    <a:pt x="376773" y="252886"/>
                  </a:cubicBezTo>
                  <a:cubicBezTo>
                    <a:pt x="379596" y="250769"/>
                    <a:pt x="382065" y="249006"/>
                    <a:pt x="384182" y="246889"/>
                  </a:cubicBezTo>
                  <a:cubicBezTo>
                    <a:pt x="386298" y="244772"/>
                    <a:pt x="388415" y="242656"/>
                    <a:pt x="390885" y="240892"/>
                  </a:cubicBezTo>
                  <a:close/>
                  <a:moveTo>
                    <a:pt x="203118" y="237721"/>
                  </a:moveTo>
                  <a:cubicBezTo>
                    <a:pt x="204926" y="244823"/>
                    <a:pt x="207095" y="251215"/>
                    <a:pt x="213963" y="254766"/>
                  </a:cubicBezTo>
                  <a:cubicBezTo>
                    <a:pt x="219747" y="257607"/>
                    <a:pt x="225893" y="258317"/>
                    <a:pt x="232039" y="258317"/>
                  </a:cubicBezTo>
                  <a:cubicBezTo>
                    <a:pt x="235654" y="258317"/>
                    <a:pt x="235654" y="263644"/>
                    <a:pt x="232039" y="263644"/>
                  </a:cubicBezTo>
                  <a:cubicBezTo>
                    <a:pt x="217217" y="262934"/>
                    <a:pt x="199503" y="255832"/>
                    <a:pt x="201311" y="238076"/>
                  </a:cubicBezTo>
                  <a:cubicBezTo>
                    <a:pt x="201311" y="237011"/>
                    <a:pt x="202757" y="237011"/>
                    <a:pt x="203118" y="237721"/>
                  </a:cubicBezTo>
                  <a:close/>
                  <a:moveTo>
                    <a:pt x="392739" y="232113"/>
                  </a:moveTo>
                  <a:cubicBezTo>
                    <a:pt x="394968" y="230661"/>
                    <a:pt x="397569" y="234653"/>
                    <a:pt x="394968" y="235741"/>
                  </a:cubicBezTo>
                  <a:cubicBezTo>
                    <a:pt x="390509" y="237193"/>
                    <a:pt x="387166" y="240095"/>
                    <a:pt x="383450" y="242273"/>
                  </a:cubicBezTo>
                  <a:cubicBezTo>
                    <a:pt x="381593" y="242998"/>
                    <a:pt x="380478" y="240821"/>
                    <a:pt x="381964" y="239733"/>
                  </a:cubicBezTo>
                  <a:cubicBezTo>
                    <a:pt x="385680" y="237193"/>
                    <a:pt x="389023" y="234290"/>
                    <a:pt x="392739" y="232113"/>
                  </a:cubicBezTo>
                  <a:close/>
                  <a:moveTo>
                    <a:pt x="206927" y="222205"/>
                  </a:moveTo>
                  <a:cubicBezTo>
                    <a:pt x="207285" y="221136"/>
                    <a:pt x="208717" y="221136"/>
                    <a:pt x="208717" y="222205"/>
                  </a:cubicBezTo>
                  <a:cubicBezTo>
                    <a:pt x="209075" y="228976"/>
                    <a:pt x="210149" y="236817"/>
                    <a:pt x="214086" y="242519"/>
                  </a:cubicBezTo>
                  <a:cubicBezTo>
                    <a:pt x="218740" y="249290"/>
                    <a:pt x="228405" y="250715"/>
                    <a:pt x="235922" y="247152"/>
                  </a:cubicBezTo>
                  <a:cubicBezTo>
                    <a:pt x="239143" y="245370"/>
                    <a:pt x="242007" y="250359"/>
                    <a:pt x="238428" y="251785"/>
                  </a:cubicBezTo>
                  <a:cubicBezTo>
                    <a:pt x="230910" y="255705"/>
                    <a:pt x="218382" y="255705"/>
                    <a:pt x="212654" y="248577"/>
                  </a:cubicBezTo>
                  <a:cubicBezTo>
                    <a:pt x="206927" y="241093"/>
                    <a:pt x="205853" y="231471"/>
                    <a:pt x="206927" y="222205"/>
                  </a:cubicBezTo>
                  <a:close/>
                  <a:moveTo>
                    <a:pt x="176078" y="114774"/>
                  </a:moveTo>
                  <a:cubicBezTo>
                    <a:pt x="181118" y="114774"/>
                    <a:pt x="185078" y="117300"/>
                    <a:pt x="187239" y="120908"/>
                  </a:cubicBezTo>
                  <a:cubicBezTo>
                    <a:pt x="189759" y="125237"/>
                    <a:pt x="189399" y="130288"/>
                    <a:pt x="186879" y="133896"/>
                  </a:cubicBezTo>
                  <a:lnTo>
                    <a:pt x="185438" y="135700"/>
                  </a:lnTo>
                  <a:lnTo>
                    <a:pt x="181478" y="139308"/>
                  </a:lnTo>
                  <a:cubicBezTo>
                    <a:pt x="176438" y="141473"/>
                    <a:pt x="173557" y="142555"/>
                    <a:pt x="172117" y="143638"/>
                  </a:cubicBezTo>
                  <a:cubicBezTo>
                    <a:pt x="169597" y="144720"/>
                    <a:pt x="169597" y="144720"/>
                    <a:pt x="168157" y="145803"/>
                  </a:cubicBezTo>
                  <a:cubicBezTo>
                    <a:pt x="166717" y="146524"/>
                    <a:pt x="164557" y="148328"/>
                    <a:pt x="159516" y="151575"/>
                  </a:cubicBezTo>
                  <a:cubicBezTo>
                    <a:pt x="155196" y="154462"/>
                    <a:pt x="150876" y="157348"/>
                    <a:pt x="146555" y="160956"/>
                  </a:cubicBezTo>
                  <a:cubicBezTo>
                    <a:pt x="138995" y="168172"/>
                    <a:pt x="132874" y="176470"/>
                    <a:pt x="128554" y="184768"/>
                  </a:cubicBezTo>
                  <a:cubicBezTo>
                    <a:pt x="111272" y="218683"/>
                    <a:pt x="110192" y="254041"/>
                    <a:pt x="125313" y="282544"/>
                  </a:cubicBezTo>
                  <a:cubicBezTo>
                    <a:pt x="144395" y="318984"/>
                    <a:pt x="186879" y="344240"/>
                    <a:pt x="228282" y="344240"/>
                  </a:cubicBezTo>
                  <a:cubicBezTo>
                    <a:pt x="247364" y="344240"/>
                    <a:pt x="265365" y="338828"/>
                    <a:pt x="280127" y="328365"/>
                  </a:cubicBezTo>
                  <a:lnTo>
                    <a:pt x="281927" y="326922"/>
                  </a:lnTo>
                  <a:cubicBezTo>
                    <a:pt x="295968" y="316820"/>
                    <a:pt x="311809" y="305635"/>
                    <a:pt x="318650" y="290842"/>
                  </a:cubicBezTo>
                  <a:cubicBezTo>
                    <a:pt x="324770" y="277854"/>
                    <a:pt x="328371" y="261618"/>
                    <a:pt x="328371" y="245021"/>
                  </a:cubicBezTo>
                  <a:cubicBezTo>
                    <a:pt x="328371" y="213632"/>
                    <a:pt x="318290" y="184047"/>
                    <a:pt x="300288" y="164203"/>
                  </a:cubicBezTo>
                  <a:cubicBezTo>
                    <a:pt x="293448" y="156626"/>
                    <a:pt x="285527" y="150132"/>
                    <a:pt x="276526" y="144720"/>
                  </a:cubicBezTo>
                  <a:lnTo>
                    <a:pt x="273646" y="141112"/>
                  </a:lnTo>
                  <a:lnTo>
                    <a:pt x="271486" y="138226"/>
                  </a:lnTo>
                  <a:cubicBezTo>
                    <a:pt x="271126" y="136422"/>
                    <a:pt x="271126" y="134257"/>
                    <a:pt x="271846" y="132092"/>
                  </a:cubicBezTo>
                  <a:cubicBezTo>
                    <a:pt x="273286" y="127763"/>
                    <a:pt x="276166" y="124876"/>
                    <a:pt x="280127" y="123433"/>
                  </a:cubicBezTo>
                  <a:lnTo>
                    <a:pt x="280487" y="123433"/>
                  </a:lnTo>
                  <a:cubicBezTo>
                    <a:pt x="281567" y="122712"/>
                    <a:pt x="283367" y="121990"/>
                    <a:pt x="284807" y="121990"/>
                  </a:cubicBezTo>
                  <a:cubicBezTo>
                    <a:pt x="285167" y="121990"/>
                    <a:pt x="285527" y="121990"/>
                    <a:pt x="285527" y="121990"/>
                  </a:cubicBezTo>
                  <a:cubicBezTo>
                    <a:pt x="288407" y="121990"/>
                    <a:pt x="290927" y="123072"/>
                    <a:pt x="293088" y="124876"/>
                  </a:cubicBezTo>
                  <a:cubicBezTo>
                    <a:pt x="295608" y="125959"/>
                    <a:pt x="296688" y="127041"/>
                    <a:pt x="298128" y="128124"/>
                  </a:cubicBezTo>
                  <a:cubicBezTo>
                    <a:pt x="298848" y="129206"/>
                    <a:pt x="299928" y="129928"/>
                    <a:pt x="301728" y="131371"/>
                  </a:cubicBezTo>
                  <a:lnTo>
                    <a:pt x="302448" y="131732"/>
                  </a:lnTo>
                  <a:cubicBezTo>
                    <a:pt x="303889" y="132814"/>
                    <a:pt x="305329" y="133896"/>
                    <a:pt x="307849" y="136061"/>
                  </a:cubicBezTo>
                  <a:cubicBezTo>
                    <a:pt x="329811" y="155544"/>
                    <a:pt x="345292" y="182243"/>
                    <a:pt x="351053" y="211107"/>
                  </a:cubicBezTo>
                  <a:cubicBezTo>
                    <a:pt x="357893" y="243578"/>
                    <a:pt x="354653" y="276050"/>
                    <a:pt x="343132" y="299862"/>
                  </a:cubicBezTo>
                  <a:cubicBezTo>
                    <a:pt x="330891" y="325118"/>
                    <a:pt x="301368" y="350013"/>
                    <a:pt x="271486" y="360837"/>
                  </a:cubicBezTo>
                  <a:cubicBezTo>
                    <a:pt x="257085" y="365888"/>
                    <a:pt x="241963" y="368413"/>
                    <a:pt x="226482" y="368413"/>
                  </a:cubicBezTo>
                  <a:cubicBezTo>
                    <a:pt x="180758" y="368413"/>
                    <a:pt x="137554" y="346044"/>
                    <a:pt x="113072" y="309964"/>
                  </a:cubicBezTo>
                  <a:cubicBezTo>
                    <a:pt x="93991" y="281822"/>
                    <a:pt x="86790" y="251516"/>
                    <a:pt x="91471" y="219044"/>
                  </a:cubicBezTo>
                  <a:cubicBezTo>
                    <a:pt x="96151" y="186933"/>
                    <a:pt x="111632" y="158070"/>
                    <a:pt x="133954" y="138947"/>
                  </a:cubicBezTo>
                  <a:cubicBezTo>
                    <a:pt x="144395" y="129928"/>
                    <a:pt x="155556" y="122712"/>
                    <a:pt x="167437" y="116939"/>
                  </a:cubicBezTo>
                  <a:lnTo>
                    <a:pt x="169957" y="115857"/>
                  </a:lnTo>
                  <a:lnTo>
                    <a:pt x="172117" y="115496"/>
                  </a:lnTo>
                  <a:cubicBezTo>
                    <a:pt x="173197" y="115135"/>
                    <a:pt x="174638" y="114774"/>
                    <a:pt x="176078" y="114774"/>
                  </a:cubicBezTo>
                  <a:close/>
                  <a:moveTo>
                    <a:pt x="231050" y="71623"/>
                  </a:moveTo>
                  <a:cubicBezTo>
                    <a:pt x="236542" y="72030"/>
                    <a:pt x="241989" y="76006"/>
                    <a:pt x="241810" y="83056"/>
                  </a:cubicBezTo>
                  <a:cubicBezTo>
                    <a:pt x="243596" y="133305"/>
                    <a:pt x="238595" y="183193"/>
                    <a:pt x="241096" y="233443"/>
                  </a:cubicBezTo>
                  <a:cubicBezTo>
                    <a:pt x="241810" y="249350"/>
                    <a:pt x="216450" y="247904"/>
                    <a:pt x="216450" y="231636"/>
                  </a:cubicBezTo>
                  <a:cubicBezTo>
                    <a:pt x="215378" y="181747"/>
                    <a:pt x="218950" y="131498"/>
                    <a:pt x="220022" y="81609"/>
                  </a:cubicBezTo>
                  <a:cubicBezTo>
                    <a:pt x="220022" y="74379"/>
                    <a:pt x="225558" y="71216"/>
                    <a:pt x="231050" y="71623"/>
                  </a:cubicBezTo>
                  <a:close/>
                  <a:moveTo>
                    <a:pt x="103162" y="53050"/>
                  </a:moveTo>
                  <a:cubicBezTo>
                    <a:pt x="103889" y="53050"/>
                    <a:pt x="103889" y="54470"/>
                    <a:pt x="103162" y="54470"/>
                  </a:cubicBezTo>
                  <a:cubicBezTo>
                    <a:pt x="88973" y="56601"/>
                    <a:pt x="73693" y="56601"/>
                    <a:pt x="59141" y="56601"/>
                  </a:cubicBezTo>
                  <a:cubicBezTo>
                    <a:pt x="55867" y="71870"/>
                    <a:pt x="57322" y="87849"/>
                    <a:pt x="55503" y="103119"/>
                  </a:cubicBezTo>
                  <a:cubicBezTo>
                    <a:pt x="55139" y="104894"/>
                    <a:pt x="52593" y="104894"/>
                    <a:pt x="52593" y="103119"/>
                  </a:cubicBezTo>
                  <a:cubicBezTo>
                    <a:pt x="53320" y="86784"/>
                    <a:pt x="51865" y="70094"/>
                    <a:pt x="55503" y="54115"/>
                  </a:cubicBezTo>
                  <a:cubicBezTo>
                    <a:pt x="55867" y="52695"/>
                    <a:pt x="58050" y="52695"/>
                    <a:pt x="58777" y="53405"/>
                  </a:cubicBezTo>
                  <a:cubicBezTo>
                    <a:pt x="73330" y="52695"/>
                    <a:pt x="88609" y="51274"/>
                    <a:pt x="103162" y="53050"/>
                  </a:cubicBezTo>
                  <a:close/>
                  <a:moveTo>
                    <a:pt x="432942" y="44190"/>
                  </a:moveTo>
                  <a:cubicBezTo>
                    <a:pt x="434178" y="44055"/>
                    <a:pt x="435552" y="44595"/>
                    <a:pt x="435918" y="45853"/>
                  </a:cubicBezTo>
                  <a:cubicBezTo>
                    <a:pt x="438849" y="63116"/>
                    <a:pt x="436651" y="79659"/>
                    <a:pt x="435918" y="96921"/>
                  </a:cubicBezTo>
                  <a:cubicBezTo>
                    <a:pt x="434819" y="115621"/>
                    <a:pt x="434086" y="134322"/>
                    <a:pt x="434086" y="153382"/>
                  </a:cubicBezTo>
                  <a:cubicBezTo>
                    <a:pt x="434086" y="154102"/>
                    <a:pt x="433354" y="154102"/>
                    <a:pt x="432987" y="153382"/>
                  </a:cubicBezTo>
                  <a:cubicBezTo>
                    <a:pt x="429690" y="117419"/>
                    <a:pt x="434086" y="82176"/>
                    <a:pt x="430789" y="46573"/>
                  </a:cubicBezTo>
                  <a:cubicBezTo>
                    <a:pt x="430606" y="45134"/>
                    <a:pt x="431705" y="44325"/>
                    <a:pt x="432942" y="44190"/>
                  </a:cubicBezTo>
                  <a:close/>
                  <a:moveTo>
                    <a:pt x="52349" y="43336"/>
                  </a:moveTo>
                  <a:cubicBezTo>
                    <a:pt x="70105" y="44050"/>
                    <a:pt x="88223" y="45122"/>
                    <a:pt x="105616" y="45479"/>
                  </a:cubicBezTo>
                  <a:cubicBezTo>
                    <a:pt x="107066" y="45479"/>
                    <a:pt x="107066" y="47622"/>
                    <a:pt x="105616" y="47622"/>
                  </a:cubicBezTo>
                  <a:cubicBezTo>
                    <a:pt x="88585" y="47622"/>
                    <a:pt x="71554" y="48337"/>
                    <a:pt x="54885" y="48694"/>
                  </a:cubicBezTo>
                  <a:cubicBezTo>
                    <a:pt x="46913" y="69054"/>
                    <a:pt x="48725" y="91557"/>
                    <a:pt x="44014" y="112631"/>
                  </a:cubicBezTo>
                  <a:cubicBezTo>
                    <a:pt x="43289" y="114417"/>
                    <a:pt x="40753" y="113703"/>
                    <a:pt x="40753" y="111917"/>
                  </a:cubicBezTo>
                  <a:cubicBezTo>
                    <a:pt x="41115" y="99772"/>
                    <a:pt x="41115" y="86556"/>
                    <a:pt x="43289" y="74412"/>
                  </a:cubicBezTo>
                  <a:cubicBezTo>
                    <a:pt x="45101" y="65125"/>
                    <a:pt x="45101" y="55123"/>
                    <a:pt x="49450" y="46551"/>
                  </a:cubicBezTo>
                  <a:cubicBezTo>
                    <a:pt x="49450" y="46193"/>
                    <a:pt x="49812" y="46193"/>
                    <a:pt x="49812" y="45836"/>
                  </a:cubicBezTo>
                  <a:cubicBezTo>
                    <a:pt x="50174" y="44407"/>
                    <a:pt x="51261" y="43336"/>
                    <a:pt x="52349" y="43336"/>
                  </a:cubicBezTo>
                  <a:close/>
                  <a:moveTo>
                    <a:pt x="424716" y="40364"/>
                  </a:moveTo>
                  <a:cubicBezTo>
                    <a:pt x="426105" y="39917"/>
                    <a:pt x="427679" y="40364"/>
                    <a:pt x="428050" y="42154"/>
                  </a:cubicBezTo>
                  <a:cubicBezTo>
                    <a:pt x="432495" y="60415"/>
                    <a:pt x="426568" y="81540"/>
                    <a:pt x="426939" y="100517"/>
                  </a:cubicBezTo>
                  <a:cubicBezTo>
                    <a:pt x="427680" y="123074"/>
                    <a:pt x="430643" y="145989"/>
                    <a:pt x="426939" y="168546"/>
                  </a:cubicBezTo>
                  <a:cubicBezTo>
                    <a:pt x="426939" y="169978"/>
                    <a:pt x="424346" y="169978"/>
                    <a:pt x="424716" y="168546"/>
                  </a:cubicBezTo>
                  <a:cubicBezTo>
                    <a:pt x="425457" y="145631"/>
                    <a:pt x="422864" y="123074"/>
                    <a:pt x="422124" y="100517"/>
                  </a:cubicBezTo>
                  <a:cubicBezTo>
                    <a:pt x="421753" y="81898"/>
                    <a:pt x="426198" y="61847"/>
                    <a:pt x="422494" y="43945"/>
                  </a:cubicBezTo>
                  <a:cubicBezTo>
                    <a:pt x="422123" y="42154"/>
                    <a:pt x="423327" y="40812"/>
                    <a:pt x="424716" y="40364"/>
                  </a:cubicBezTo>
                  <a:close/>
                  <a:moveTo>
                    <a:pt x="293785" y="37387"/>
                  </a:moveTo>
                  <a:cubicBezTo>
                    <a:pt x="248852" y="38108"/>
                    <a:pt x="204279" y="39549"/>
                    <a:pt x="159347" y="39549"/>
                  </a:cubicBezTo>
                  <a:cubicBezTo>
                    <a:pt x="137060" y="39909"/>
                    <a:pt x="115133" y="40990"/>
                    <a:pt x="93206" y="40629"/>
                  </a:cubicBezTo>
                  <a:cubicBezTo>
                    <a:pt x="82422" y="40269"/>
                    <a:pt x="71998" y="39909"/>
                    <a:pt x="61573" y="38828"/>
                  </a:cubicBezTo>
                  <a:cubicBezTo>
                    <a:pt x="50430" y="38108"/>
                    <a:pt x="46116" y="41710"/>
                    <a:pt x="41803" y="52517"/>
                  </a:cubicBezTo>
                  <a:cubicBezTo>
                    <a:pt x="26346" y="92500"/>
                    <a:pt x="34614" y="140048"/>
                    <a:pt x="36411" y="181833"/>
                  </a:cubicBezTo>
                  <a:cubicBezTo>
                    <a:pt x="37849" y="221097"/>
                    <a:pt x="37489" y="259639"/>
                    <a:pt x="36051" y="298903"/>
                  </a:cubicBezTo>
                  <a:cubicBezTo>
                    <a:pt x="35333" y="317634"/>
                    <a:pt x="37489" y="335284"/>
                    <a:pt x="39646" y="353655"/>
                  </a:cubicBezTo>
                  <a:cubicBezTo>
                    <a:pt x="40724" y="361940"/>
                    <a:pt x="38208" y="385354"/>
                    <a:pt x="47195" y="390037"/>
                  </a:cubicBezTo>
                  <a:cubicBezTo>
                    <a:pt x="61573" y="397241"/>
                    <a:pt x="82782" y="397961"/>
                    <a:pt x="98957" y="398322"/>
                  </a:cubicBezTo>
                  <a:cubicBezTo>
                    <a:pt x="116930" y="398322"/>
                    <a:pt x="134544" y="397241"/>
                    <a:pt x="152517" y="398322"/>
                  </a:cubicBezTo>
                  <a:cubicBezTo>
                    <a:pt x="193136" y="400483"/>
                    <a:pt x="233755" y="400483"/>
                    <a:pt x="274734" y="399402"/>
                  </a:cubicBezTo>
                  <a:cubicBezTo>
                    <a:pt x="295942" y="398682"/>
                    <a:pt x="316791" y="397601"/>
                    <a:pt x="337999" y="397601"/>
                  </a:cubicBezTo>
                  <a:cubicBezTo>
                    <a:pt x="346985" y="397601"/>
                    <a:pt x="356331" y="397601"/>
                    <a:pt x="365318" y="398322"/>
                  </a:cubicBezTo>
                  <a:cubicBezTo>
                    <a:pt x="372507" y="399042"/>
                    <a:pt x="380415" y="400843"/>
                    <a:pt x="387604" y="400123"/>
                  </a:cubicBezTo>
                  <a:cubicBezTo>
                    <a:pt x="400545" y="398682"/>
                    <a:pt x="403780" y="392918"/>
                    <a:pt x="403061" y="381031"/>
                  </a:cubicBezTo>
                  <a:cubicBezTo>
                    <a:pt x="402702" y="372746"/>
                    <a:pt x="402702" y="364822"/>
                    <a:pt x="402702" y="356897"/>
                  </a:cubicBezTo>
                  <a:cubicBezTo>
                    <a:pt x="402342" y="337806"/>
                    <a:pt x="401983" y="318714"/>
                    <a:pt x="401983" y="299623"/>
                  </a:cubicBezTo>
                  <a:cubicBezTo>
                    <a:pt x="401983" y="259639"/>
                    <a:pt x="402342" y="220016"/>
                    <a:pt x="403061" y="180032"/>
                  </a:cubicBezTo>
                  <a:cubicBezTo>
                    <a:pt x="403421" y="148694"/>
                    <a:pt x="401983" y="117355"/>
                    <a:pt x="403780" y="86016"/>
                  </a:cubicBezTo>
                  <a:cubicBezTo>
                    <a:pt x="403421" y="80973"/>
                    <a:pt x="403421" y="75930"/>
                    <a:pt x="402702" y="70167"/>
                  </a:cubicBezTo>
                  <a:cubicBezTo>
                    <a:pt x="402342" y="66205"/>
                    <a:pt x="401623" y="62603"/>
                    <a:pt x="401623" y="58640"/>
                  </a:cubicBezTo>
                  <a:cubicBezTo>
                    <a:pt x="400904" y="51076"/>
                    <a:pt x="398029" y="47834"/>
                    <a:pt x="390480" y="45672"/>
                  </a:cubicBezTo>
                  <a:cubicBezTo>
                    <a:pt x="380415" y="43511"/>
                    <a:pt x="370350" y="42070"/>
                    <a:pt x="360645" y="40629"/>
                  </a:cubicBezTo>
                  <a:cubicBezTo>
                    <a:pt x="338358" y="38108"/>
                    <a:pt x="316072" y="37387"/>
                    <a:pt x="293785" y="37387"/>
                  </a:cubicBezTo>
                  <a:close/>
                  <a:moveTo>
                    <a:pt x="300929" y="19557"/>
                  </a:moveTo>
                  <a:cubicBezTo>
                    <a:pt x="320924" y="19557"/>
                    <a:pt x="340875" y="20277"/>
                    <a:pt x="360645" y="22619"/>
                  </a:cubicBezTo>
                  <a:cubicBezTo>
                    <a:pt x="385088" y="25861"/>
                    <a:pt x="417080" y="26221"/>
                    <a:pt x="418159" y="57199"/>
                  </a:cubicBezTo>
                  <a:cubicBezTo>
                    <a:pt x="418159" y="58640"/>
                    <a:pt x="418159" y="60081"/>
                    <a:pt x="417440" y="60802"/>
                  </a:cubicBezTo>
                  <a:cubicBezTo>
                    <a:pt x="418518" y="65484"/>
                    <a:pt x="419237" y="70167"/>
                    <a:pt x="418518" y="74490"/>
                  </a:cubicBezTo>
                  <a:cubicBezTo>
                    <a:pt x="417440" y="79533"/>
                    <a:pt x="417440" y="84576"/>
                    <a:pt x="417440" y="89619"/>
                  </a:cubicBezTo>
                  <a:cubicBezTo>
                    <a:pt x="418159" y="95742"/>
                    <a:pt x="418518" y="101866"/>
                    <a:pt x="418518" y="107989"/>
                  </a:cubicBezTo>
                  <a:cubicBezTo>
                    <a:pt x="419237" y="123839"/>
                    <a:pt x="419596" y="140048"/>
                    <a:pt x="419596" y="155898"/>
                  </a:cubicBezTo>
                  <a:cubicBezTo>
                    <a:pt x="419596" y="187957"/>
                    <a:pt x="418518" y="220016"/>
                    <a:pt x="418518" y="252075"/>
                  </a:cubicBezTo>
                  <a:cubicBezTo>
                    <a:pt x="418518" y="283774"/>
                    <a:pt x="418518" y="315833"/>
                    <a:pt x="419237" y="347531"/>
                  </a:cubicBezTo>
                  <a:cubicBezTo>
                    <a:pt x="419596" y="360499"/>
                    <a:pt x="421394" y="375268"/>
                    <a:pt x="419596" y="388236"/>
                  </a:cubicBezTo>
                  <a:cubicBezTo>
                    <a:pt x="418518" y="396881"/>
                    <a:pt x="416002" y="406246"/>
                    <a:pt x="407375" y="410569"/>
                  </a:cubicBezTo>
                  <a:cubicBezTo>
                    <a:pt x="398388" y="414891"/>
                    <a:pt x="388323" y="416332"/>
                    <a:pt x="378618" y="416332"/>
                  </a:cubicBezTo>
                  <a:cubicBezTo>
                    <a:pt x="363161" y="415972"/>
                    <a:pt x="348064" y="416332"/>
                    <a:pt x="332966" y="417053"/>
                  </a:cubicBezTo>
                  <a:cubicBezTo>
                    <a:pt x="300255" y="418494"/>
                    <a:pt x="267904" y="419214"/>
                    <a:pt x="235193" y="419214"/>
                  </a:cubicBezTo>
                  <a:cubicBezTo>
                    <a:pt x="203201" y="419214"/>
                    <a:pt x="170849" y="416692"/>
                    <a:pt x="138498" y="416332"/>
                  </a:cubicBezTo>
                  <a:cubicBezTo>
                    <a:pt x="111538" y="416332"/>
                    <a:pt x="86376" y="417053"/>
                    <a:pt x="59776" y="411649"/>
                  </a:cubicBezTo>
                  <a:cubicBezTo>
                    <a:pt x="47195" y="408768"/>
                    <a:pt x="34973" y="405886"/>
                    <a:pt x="28862" y="393279"/>
                  </a:cubicBezTo>
                  <a:cubicBezTo>
                    <a:pt x="23470" y="382832"/>
                    <a:pt x="23830" y="370225"/>
                    <a:pt x="22751" y="358698"/>
                  </a:cubicBezTo>
                  <a:cubicBezTo>
                    <a:pt x="20954" y="341408"/>
                    <a:pt x="18078" y="325198"/>
                    <a:pt x="18438" y="307908"/>
                  </a:cubicBezTo>
                  <a:cubicBezTo>
                    <a:pt x="18797" y="289177"/>
                    <a:pt x="20235" y="271166"/>
                    <a:pt x="20595" y="252795"/>
                  </a:cubicBezTo>
                  <a:cubicBezTo>
                    <a:pt x="20954" y="212812"/>
                    <a:pt x="18438" y="173188"/>
                    <a:pt x="17000" y="133925"/>
                  </a:cubicBezTo>
                  <a:cubicBezTo>
                    <a:pt x="15922" y="100065"/>
                    <a:pt x="13765" y="61162"/>
                    <a:pt x="33895" y="31984"/>
                  </a:cubicBezTo>
                  <a:cubicBezTo>
                    <a:pt x="41443" y="20818"/>
                    <a:pt x="53306" y="21898"/>
                    <a:pt x="65168" y="22619"/>
                  </a:cubicBezTo>
                  <a:cubicBezTo>
                    <a:pt x="83860" y="24060"/>
                    <a:pt x="102911" y="24060"/>
                    <a:pt x="121603" y="23339"/>
                  </a:cubicBezTo>
                  <a:cubicBezTo>
                    <a:pt x="161504" y="22258"/>
                    <a:pt x="201404" y="21898"/>
                    <a:pt x="240944" y="20818"/>
                  </a:cubicBezTo>
                  <a:cubicBezTo>
                    <a:pt x="260895" y="20277"/>
                    <a:pt x="280934" y="19557"/>
                    <a:pt x="300929" y="19557"/>
                  </a:cubicBezTo>
                  <a:close/>
                  <a:moveTo>
                    <a:pt x="254811" y="9056"/>
                  </a:moveTo>
                  <a:cubicBezTo>
                    <a:pt x="268155" y="9235"/>
                    <a:pt x="281543" y="10038"/>
                    <a:pt x="294663" y="10038"/>
                  </a:cubicBezTo>
                  <a:cubicBezTo>
                    <a:pt x="323417" y="10038"/>
                    <a:pt x="352891" y="9681"/>
                    <a:pt x="381286" y="14682"/>
                  </a:cubicBezTo>
                  <a:cubicBezTo>
                    <a:pt x="384881" y="15396"/>
                    <a:pt x="383084" y="20754"/>
                    <a:pt x="379489" y="20397"/>
                  </a:cubicBezTo>
                  <a:cubicBezTo>
                    <a:pt x="349656" y="15396"/>
                    <a:pt x="320183" y="15753"/>
                    <a:pt x="290350" y="15039"/>
                  </a:cubicBezTo>
                  <a:cubicBezTo>
                    <a:pt x="265189" y="14325"/>
                    <a:pt x="240748" y="13967"/>
                    <a:pt x="215587" y="14325"/>
                  </a:cubicBezTo>
                  <a:cubicBezTo>
                    <a:pt x="214150" y="14325"/>
                    <a:pt x="213790" y="12181"/>
                    <a:pt x="215228" y="11824"/>
                  </a:cubicBezTo>
                  <a:cubicBezTo>
                    <a:pt x="228168" y="9324"/>
                    <a:pt x="241467" y="8878"/>
                    <a:pt x="254811" y="9056"/>
                  </a:cubicBezTo>
                  <a:close/>
                  <a:moveTo>
                    <a:pt x="343598" y="1"/>
                  </a:moveTo>
                  <a:cubicBezTo>
                    <a:pt x="351405" y="46"/>
                    <a:pt x="359076" y="962"/>
                    <a:pt x="366116" y="4626"/>
                  </a:cubicBezTo>
                  <a:cubicBezTo>
                    <a:pt x="369004" y="6091"/>
                    <a:pt x="366838" y="11220"/>
                    <a:pt x="363950" y="9754"/>
                  </a:cubicBezTo>
                  <a:cubicBezTo>
                    <a:pt x="348066" y="2794"/>
                    <a:pt x="328210" y="6091"/>
                    <a:pt x="311243" y="4992"/>
                  </a:cubicBezTo>
                  <a:cubicBezTo>
                    <a:pt x="289583" y="3893"/>
                    <a:pt x="267922" y="4626"/>
                    <a:pt x="246623" y="3160"/>
                  </a:cubicBezTo>
                  <a:cubicBezTo>
                    <a:pt x="245540" y="3160"/>
                    <a:pt x="245540" y="1695"/>
                    <a:pt x="246623" y="1695"/>
                  </a:cubicBezTo>
                  <a:cubicBezTo>
                    <a:pt x="271172" y="230"/>
                    <a:pt x="295720" y="-137"/>
                    <a:pt x="320268" y="596"/>
                  </a:cubicBezTo>
                  <a:cubicBezTo>
                    <a:pt x="327850" y="779"/>
                    <a:pt x="335792" y="-45"/>
                    <a:pt x="343598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E9FCC0AB-BC52-CC46-8068-DC8563C824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91847" y="0"/>
              <a:ext cx="1100153" cy="427480"/>
            </a:xfrm>
            <a:custGeom>
              <a:avLst/>
              <a:gdLst>
                <a:gd name="connsiteX0" fmla="*/ 711518 w 1212715"/>
                <a:gd name="connsiteY0" fmla="*/ 467241 h 471218"/>
                <a:gd name="connsiteX1" fmla="*/ 711518 w 1212715"/>
                <a:gd name="connsiteY1" fmla="*/ 470539 h 471218"/>
                <a:gd name="connsiteX2" fmla="*/ 692102 w 1212715"/>
                <a:gd name="connsiteY2" fmla="*/ 470905 h 471218"/>
                <a:gd name="connsiteX3" fmla="*/ 677082 w 1212715"/>
                <a:gd name="connsiteY3" fmla="*/ 470539 h 471218"/>
                <a:gd name="connsiteX4" fmla="*/ 676716 w 1212715"/>
                <a:gd name="connsiteY4" fmla="*/ 469073 h 471218"/>
                <a:gd name="connsiteX5" fmla="*/ 692102 w 1212715"/>
                <a:gd name="connsiteY5" fmla="*/ 467974 h 471218"/>
                <a:gd name="connsiteX6" fmla="*/ 711518 w 1212715"/>
                <a:gd name="connsiteY6" fmla="*/ 467241 h 471218"/>
                <a:gd name="connsiteX7" fmla="*/ 407185 w 1212715"/>
                <a:gd name="connsiteY7" fmla="*/ 461638 h 471218"/>
                <a:gd name="connsiteX8" fmla="*/ 444870 w 1212715"/>
                <a:gd name="connsiteY8" fmla="*/ 463506 h 471218"/>
                <a:gd name="connsiteX9" fmla="*/ 444870 w 1212715"/>
                <a:gd name="connsiteY9" fmla="*/ 466868 h 471218"/>
                <a:gd name="connsiteX10" fmla="*/ 407185 w 1212715"/>
                <a:gd name="connsiteY10" fmla="*/ 463132 h 471218"/>
                <a:gd name="connsiteX11" fmla="*/ 407185 w 1212715"/>
                <a:gd name="connsiteY11" fmla="*/ 461638 h 471218"/>
                <a:gd name="connsiteX12" fmla="*/ 711221 w 1212715"/>
                <a:gd name="connsiteY12" fmla="*/ 459304 h 471218"/>
                <a:gd name="connsiteX13" fmla="*/ 711936 w 1212715"/>
                <a:gd name="connsiteY13" fmla="*/ 462126 h 471218"/>
                <a:gd name="connsiteX14" fmla="*/ 664714 w 1212715"/>
                <a:gd name="connsiteY14" fmla="*/ 462832 h 471218"/>
                <a:gd name="connsiteX15" fmla="*/ 664356 w 1212715"/>
                <a:gd name="connsiteY15" fmla="*/ 461421 h 471218"/>
                <a:gd name="connsiteX16" fmla="*/ 711221 w 1212715"/>
                <a:gd name="connsiteY16" fmla="*/ 459304 h 471218"/>
                <a:gd name="connsiteX17" fmla="*/ 398526 w 1212715"/>
                <a:gd name="connsiteY17" fmla="*/ 456706 h 471218"/>
                <a:gd name="connsiteX18" fmla="*/ 448063 w 1212715"/>
                <a:gd name="connsiteY18" fmla="*/ 458149 h 471218"/>
                <a:gd name="connsiteX19" fmla="*/ 448063 w 1212715"/>
                <a:gd name="connsiteY19" fmla="*/ 461397 h 471218"/>
                <a:gd name="connsiteX20" fmla="*/ 398883 w 1212715"/>
                <a:gd name="connsiteY20" fmla="*/ 457428 h 471218"/>
                <a:gd name="connsiteX21" fmla="*/ 398526 w 1212715"/>
                <a:gd name="connsiteY21" fmla="*/ 456706 h 471218"/>
                <a:gd name="connsiteX22" fmla="*/ 685747 w 1212715"/>
                <a:gd name="connsiteY22" fmla="*/ 454513 h 471218"/>
                <a:gd name="connsiteX23" fmla="*/ 713154 w 1212715"/>
                <a:gd name="connsiteY23" fmla="*/ 454844 h 471218"/>
                <a:gd name="connsiteX24" fmla="*/ 712794 w 1212715"/>
                <a:gd name="connsiteY24" fmla="*/ 458245 h 471218"/>
                <a:gd name="connsiteX25" fmla="*/ 658879 w 1212715"/>
                <a:gd name="connsiteY25" fmla="*/ 458623 h 471218"/>
                <a:gd name="connsiteX26" fmla="*/ 658879 w 1212715"/>
                <a:gd name="connsiteY26" fmla="*/ 457868 h 471218"/>
                <a:gd name="connsiteX27" fmla="*/ 685747 w 1212715"/>
                <a:gd name="connsiteY27" fmla="*/ 454513 h 471218"/>
                <a:gd name="connsiteX28" fmla="*/ 34120 w 1212715"/>
                <a:gd name="connsiteY28" fmla="*/ 440620 h 471218"/>
                <a:gd name="connsiteX29" fmla="*/ 52761 w 1212715"/>
                <a:gd name="connsiteY29" fmla="*/ 453442 h 471218"/>
                <a:gd name="connsiteX30" fmla="*/ 75344 w 1212715"/>
                <a:gd name="connsiteY30" fmla="*/ 460403 h 471218"/>
                <a:gd name="connsiteX31" fmla="*/ 75344 w 1212715"/>
                <a:gd name="connsiteY31" fmla="*/ 463333 h 471218"/>
                <a:gd name="connsiteX32" fmla="*/ 33762 w 1212715"/>
                <a:gd name="connsiteY32" fmla="*/ 441719 h 471218"/>
                <a:gd name="connsiteX33" fmla="*/ 34120 w 1212715"/>
                <a:gd name="connsiteY33" fmla="*/ 440620 h 471218"/>
                <a:gd name="connsiteX34" fmla="*/ 845639 w 1212715"/>
                <a:gd name="connsiteY34" fmla="*/ 437449 h 471218"/>
                <a:gd name="connsiteX35" fmla="*/ 846715 w 1212715"/>
                <a:gd name="connsiteY35" fmla="*/ 437818 h 471218"/>
                <a:gd name="connsiteX36" fmla="*/ 836671 w 1212715"/>
                <a:gd name="connsiteY36" fmla="*/ 450757 h 471218"/>
                <a:gd name="connsiteX37" fmla="*/ 823758 w 1212715"/>
                <a:gd name="connsiteY37" fmla="*/ 462957 h 471218"/>
                <a:gd name="connsiteX38" fmla="*/ 821605 w 1212715"/>
                <a:gd name="connsiteY38" fmla="*/ 460739 h 471218"/>
                <a:gd name="connsiteX39" fmla="*/ 773179 w 1212715"/>
                <a:gd name="connsiteY39" fmla="*/ 458521 h 471218"/>
                <a:gd name="connsiteX40" fmla="*/ 773179 w 1212715"/>
                <a:gd name="connsiteY40" fmla="*/ 457412 h 471218"/>
                <a:gd name="connsiteX41" fmla="*/ 824475 w 1212715"/>
                <a:gd name="connsiteY41" fmla="*/ 457042 h 471218"/>
                <a:gd name="connsiteX42" fmla="*/ 825551 w 1212715"/>
                <a:gd name="connsiteY42" fmla="*/ 457412 h 471218"/>
                <a:gd name="connsiteX43" fmla="*/ 834878 w 1212715"/>
                <a:gd name="connsiteY43" fmla="*/ 448909 h 471218"/>
                <a:gd name="connsiteX44" fmla="*/ 845639 w 1212715"/>
                <a:gd name="connsiteY44" fmla="*/ 437449 h 471218"/>
                <a:gd name="connsiteX45" fmla="*/ 1061623 w 1212715"/>
                <a:gd name="connsiteY45" fmla="*/ 437217 h 471218"/>
                <a:gd name="connsiteX46" fmla="*/ 1064188 w 1212715"/>
                <a:gd name="connsiteY46" fmla="*/ 437907 h 471218"/>
                <a:gd name="connsiteX47" fmla="*/ 1063089 w 1212715"/>
                <a:gd name="connsiteY47" fmla="*/ 441358 h 471218"/>
                <a:gd name="connsiteX48" fmla="*/ 1060525 w 1212715"/>
                <a:gd name="connsiteY48" fmla="*/ 441013 h 471218"/>
                <a:gd name="connsiteX49" fmla="*/ 1061623 w 1212715"/>
                <a:gd name="connsiteY49" fmla="*/ 437217 h 471218"/>
                <a:gd name="connsiteX50" fmla="*/ 1173516 w 1212715"/>
                <a:gd name="connsiteY50" fmla="*/ 435491 h 471218"/>
                <a:gd name="connsiteX51" fmla="*/ 1173516 w 1212715"/>
                <a:gd name="connsiteY51" fmla="*/ 438313 h 471218"/>
                <a:gd name="connsiteX52" fmla="*/ 1087868 w 1212715"/>
                <a:gd name="connsiteY52" fmla="*/ 439724 h 471218"/>
                <a:gd name="connsiteX53" fmla="*/ 1087868 w 1212715"/>
                <a:gd name="connsiteY53" fmla="*/ 439019 h 471218"/>
                <a:gd name="connsiteX54" fmla="*/ 1173516 w 1212715"/>
                <a:gd name="connsiteY54" fmla="*/ 435491 h 471218"/>
                <a:gd name="connsiteX55" fmla="*/ 1050897 w 1212715"/>
                <a:gd name="connsiteY55" fmla="*/ 428244 h 471218"/>
                <a:gd name="connsiteX56" fmla="*/ 1051889 w 1212715"/>
                <a:gd name="connsiteY56" fmla="*/ 428589 h 471218"/>
                <a:gd name="connsiteX57" fmla="*/ 1046928 w 1212715"/>
                <a:gd name="connsiteY57" fmla="*/ 441358 h 471218"/>
                <a:gd name="connsiteX58" fmla="*/ 1044944 w 1212715"/>
                <a:gd name="connsiteY58" fmla="*/ 440323 h 471218"/>
                <a:gd name="connsiteX59" fmla="*/ 1050897 w 1212715"/>
                <a:gd name="connsiteY59" fmla="*/ 428244 h 471218"/>
                <a:gd name="connsiteX60" fmla="*/ 1169957 w 1212715"/>
                <a:gd name="connsiteY60" fmla="*/ 427927 h 471218"/>
                <a:gd name="connsiteX61" fmla="*/ 1169957 w 1212715"/>
                <a:gd name="connsiteY61" fmla="*/ 431663 h 471218"/>
                <a:gd name="connsiteX62" fmla="*/ 1112051 w 1212715"/>
                <a:gd name="connsiteY62" fmla="*/ 432783 h 471218"/>
                <a:gd name="connsiteX63" fmla="*/ 1112051 w 1212715"/>
                <a:gd name="connsiteY63" fmla="*/ 431289 h 471218"/>
                <a:gd name="connsiteX64" fmla="*/ 1169957 w 1212715"/>
                <a:gd name="connsiteY64" fmla="*/ 427927 h 471218"/>
                <a:gd name="connsiteX65" fmla="*/ 299989 w 1212715"/>
                <a:gd name="connsiteY65" fmla="*/ 427620 h 471218"/>
                <a:gd name="connsiteX66" fmla="*/ 302554 w 1212715"/>
                <a:gd name="connsiteY66" fmla="*/ 427620 h 471218"/>
                <a:gd name="connsiteX67" fmla="*/ 301455 w 1212715"/>
                <a:gd name="connsiteY67" fmla="*/ 431919 h 471218"/>
                <a:gd name="connsiteX68" fmla="*/ 298890 w 1212715"/>
                <a:gd name="connsiteY68" fmla="*/ 431258 h 471218"/>
                <a:gd name="connsiteX69" fmla="*/ 299989 w 1212715"/>
                <a:gd name="connsiteY69" fmla="*/ 427620 h 471218"/>
                <a:gd name="connsiteX70" fmla="*/ 295776 w 1212715"/>
                <a:gd name="connsiteY70" fmla="*/ 423821 h 471218"/>
                <a:gd name="connsiteX71" fmla="*/ 297761 w 1212715"/>
                <a:gd name="connsiteY71" fmla="*/ 423821 h 471218"/>
                <a:gd name="connsiteX72" fmla="*/ 295776 w 1212715"/>
                <a:gd name="connsiteY72" fmla="*/ 429656 h 471218"/>
                <a:gd name="connsiteX73" fmla="*/ 292998 w 1212715"/>
                <a:gd name="connsiteY73" fmla="*/ 434118 h 471218"/>
                <a:gd name="connsiteX74" fmla="*/ 290617 w 1212715"/>
                <a:gd name="connsiteY74" fmla="*/ 433088 h 471218"/>
                <a:gd name="connsiteX75" fmla="*/ 292998 w 1212715"/>
                <a:gd name="connsiteY75" fmla="*/ 428626 h 471218"/>
                <a:gd name="connsiteX76" fmla="*/ 295776 w 1212715"/>
                <a:gd name="connsiteY76" fmla="*/ 423821 h 471218"/>
                <a:gd name="connsiteX77" fmla="*/ 1172420 w 1212715"/>
                <a:gd name="connsiteY77" fmla="*/ 420410 h 471218"/>
                <a:gd name="connsiteX78" fmla="*/ 1173145 w 1212715"/>
                <a:gd name="connsiteY78" fmla="*/ 424379 h 471218"/>
                <a:gd name="connsiteX79" fmla="*/ 1131458 w 1212715"/>
                <a:gd name="connsiteY79" fmla="*/ 426363 h 471218"/>
                <a:gd name="connsiteX80" fmla="*/ 1130733 w 1212715"/>
                <a:gd name="connsiteY80" fmla="*/ 424379 h 471218"/>
                <a:gd name="connsiteX81" fmla="*/ 1172420 w 1212715"/>
                <a:gd name="connsiteY81" fmla="*/ 420410 h 471218"/>
                <a:gd name="connsiteX82" fmla="*/ 542854 w 1212715"/>
                <a:gd name="connsiteY82" fmla="*/ 420329 h 471218"/>
                <a:gd name="connsiteX83" fmla="*/ 545070 w 1212715"/>
                <a:gd name="connsiteY83" fmla="*/ 421398 h 471218"/>
                <a:gd name="connsiteX84" fmla="*/ 533256 w 1212715"/>
                <a:gd name="connsiteY84" fmla="*/ 435297 h 471218"/>
                <a:gd name="connsiteX85" fmla="*/ 531040 w 1212715"/>
                <a:gd name="connsiteY85" fmla="*/ 433515 h 471218"/>
                <a:gd name="connsiteX86" fmla="*/ 542854 w 1212715"/>
                <a:gd name="connsiteY86" fmla="*/ 420329 h 471218"/>
                <a:gd name="connsiteX87" fmla="*/ 292267 w 1212715"/>
                <a:gd name="connsiteY87" fmla="*/ 414854 h 471218"/>
                <a:gd name="connsiteX88" fmla="*/ 290011 w 1212715"/>
                <a:gd name="connsiteY88" fmla="*/ 421849 h 471218"/>
                <a:gd name="connsiteX89" fmla="*/ 282492 w 1212715"/>
                <a:gd name="connsiteY89" fmla="*/ 433742 h 471218"/>
                <a:gd name="connsiteX90" fmla="*/ 279860 w 1212715"/>
                <a:gd name="connsiteY90" fmla="*/ 432343 h 471218"/>
                <a:gd name="connsiteX91" fmla="*/ 291515 w 1212715"/>
                <a:gd name="connsiteY91" fmla="*/ 415204 h 471218"/>
                <a:gd name="connsiteX92" fmla="*/ 292267 w 1212715"/>
                <a:gd name="connsiteY92" fmla="*/ 414854 h 471218"/>
                <a:gd name="connsiteX93" fmla="*/ 1168376 w 1212715"/>
                <a:gd name="connsiteY93" fmla="*/ 413266 h 471218"/>
                <a:gd name="connsiteX94" fmla="*/ 1168376 w 1212715"/>
                <a:gd name="connsiteY94" fmla="*/ 416441 h 471218"/>
                <a:gd name="connsiteX95" fmla="*/ 1142574 w 1212715"/>
                <a:gd name="connsiteY95" fmla="*/ 417711 h 471218"/>
                <a:gd name="connsiteX96" fmla="*/ 1142574 w 1212715"/>
                <a:gd name="connsiteY96" fmla="*/ 415489 h 471218"/>
                <a:gd name="connsiteX97" fmla="*/ 1168376 w 1212715"/>
                <a:gd name="connsiteY97" fmla="*/ 413266 h 471218"/>
                <a:gd name="connsiteX98" fmla="*/ 996163 w 1212715"/>
                <a:gd name="connsiteY98" fmla="*/ 407640 h 471218"/>
                <a:gd name="connsiteX99" fmla="*/ 997257 w 1212715"/>
                <a:gd name="connsiteY99" fmla="*/ 407640 h 471218"/>
                <a:gd name="connsiteX100" fmla="*/ 999444 w 1212715"/>
                <a:gd name="connsiteY100" fmla="*/ 438054 h 471218"/>
                <a:gd name="connsiteX101" fmla="*/ 999809 w 1212715"/>
                <a:gd name="connsiteY101" fmla="*/ 464846 h 471218"/>
                <a:gd name="connsiteX102" fmla="*/ 1019859 w 1212715"/>
                <a:gd name="connsiteY102" fmla="*/ 464484 h 471218"/>
                <a:gd name="connsiteX103" fmla="*/ 1042460 w 1212715"/>
                <a:gd name="connsiteY103" fmla="*/ 462674 h 471218"/>
                <a:gd name="connsiteX104" fmla="*/ 1042460 w 1212715"/>
                <a:gd name="connsiteY104" fmla="*/ 464846 h 471218"/>
                <a:gd name="connsiteX105" fmla="*/ 999444 w 1212715"/>
                <a:gd name="connsiteY105" fmla="*/ 467743 h 471218"/>
                <a:gd name="connsiteX106" fmla="*/ 996892 w 1212715"/>
                <a:gd name="connsiteY106" fmla="*/ 467019 h 471218"/>
                <a:gd name="connsiteX107" fmla="*/ 996163 w 1212715"/>
                <a:gd name="connsiteY107" fmla="*/ 438054 h 471218"/>
                <a:gd name="connsiteX108" fmla="*/ 996163 w 1212715"/>
                <a:gd name="connsiteY108" fmla="*/ 407640 h 471218"/>
                <a:gd name="connsiteX109" fmla="*/ 544544 w 1212715"/>
                <a:gd name="connsiteY109" fmla="*/ 404819 h 471218"/>
                <a:gd name="connsiteX110" fmla="*/ 545969 w 1212715"/>
                <a:gd name="connsiteY110" fmla="*/ 406616 h 471218"/>
                <a:gd name="connsiteX111" fmla="*/ 517459 w 1212715"/>
                <a:gd name="connsiteY111" fmla="*/ 438247 h 471218"/>
                <a:gd name="connsiteX112" fmla="*/ 517103 w 1212715"/>
                <a:gd name="connsiteY112" fmla="*/ 438966 h 471218"/>
                <a:gd name="connsiteX113" fmla="*/ 516034 w 1212715"/>
                <a:gd name="connsiteY113" fmla="*/ 440044 h 471218"/>
                <a:gd name="connsiteX114" fmla="*/ 513183 w 1212715"/>
                <a:gd name="connsiteY114" fmla="*/ 437887 h 471218"/>
                <a:gd name="connsiteX115" fmla="*/ 544544 w 1212715"/>
                <a:gd name="connsiteY115" fmla="*/ 404819 h 471218"/>
                <a:gd name="connsiteX116" fmla="*/ 288762 w 1212715"/>
                <a:gd name="connsiteY116" fmla="*/ 400919 h 471218"/>
                <a:gd name="connsiteX117" fmla="*/ 289856 w 1212715"/>
                <a:gd name="connsiteY117" fmla="*/ 401271 h 471218"/>
                <a:gd name="connsiteX118" fmla="*/ 282204 w 1212715"/>
                <a:gd name="connsiteY118" fmla="*/ 417146 h 471218"/>
                <a:gd name="connsiteX119" fmla="*/ 272003 w 1212715"/>
                <a:gd name="connsiteY119" fmla="*/ 436549 h 471218"/>
                <a:gd name="connsiteX120" fmla="*/ 269452 w 1212715"/>
                <a:gd name="connsiteY120" fmla="*/ 434785 h 471218"/>
                <a:gd name="connsiteX121" fmla="*/ 278561 w 1212715"/>
                <a:gd name="connsiteY121" fmla="*/ 417499 h 471218"/>
                <a:gd name="connsiteX122" fmla="*/ 288762 w 1212715"/>
                <a:gd name="connsiteY122" fmla="*/ 400919 h 471218"/>
                <a:gd name="connsiteX123" fmla="*/ 177902 w 1212715"/>
                <a:gd name="connsiteY123" fmla="*/ 398115 h 471218"/>
                <a:gd name="connsiteX124" fmla="*/ 169787 w 1212715"/>
                <a:gd name="connsiteY124" fmla="*/ 416204 h 471218"/>
                <a:gd name="connsiteX125" fmla="*/ 124105 w 1212715"/>
                <a:gd name="connsiteY125" fmla="*/ 441481 h 471218"/>
                <a:gd name="connsiteX126" fmla="*/ 124105 w 1212715"/>
                <a:gd name="connsiteY126" fmla="*/ 438237 h 471218"/>
                <a:gd name="connsiteX127" fmla="*/ 168031 w 1212715"/>
                <a:gd name="connsiteY127" fmla="*/ 413366 h 471218"/>
                <a:gd name="connsiteX128" fmla="*/ 547323 w 1212715"/>
                <a:gd name="connsiteY128" fmla="*/ 387375 h 471218"/>
                <a:gd name="connsiteX129" fmla="*/ 548766 w 1212715"/>
                <a:gd name="connsiteY129" fmla="*/ 389203 h 471218"/>
                <a:gd name="connsiteX130" fmla="*/ 507274 w 1212715"/>
                <a:gd name="connsiteY130" fmla="*/ 434886 h 471218"/>
                <a:gd name="connsiteX131" fmla="*/ 504027 w 1212715"/>
                <a:gd name="connsiteY131" fmla="*/ 433059 h 471218"/>
                <a:gd name="connsiteX132" fmla="*/ 547323 w 1212715"/>
                <a:gd name="connsiteY132" fmla="*/ 387375 h 471218"/>
                <a:gd name="connsiteX133" fmla="*/ 417855 w 1212715"/>
                <a:gd name="connsiteY133" fmla="*/ 385766 h 471218"/>
                <a:gd name="connsiteX134" fmla="*/ 419443 w 1212715"/>
                <a:gd name="connsiteY134" fmla="*/ 385766 h 471218"/>
                <a:gd name="connsiteX135" fmla="*/ 421665 w 1212715"/>
                <a:gd name="connsiteY135" fmla="*/ 437386 h 471218"/>
                <a:gd name="connsiteX136" fmla="*/ 418490 w 1212715"/>
                <a:gd name="connsiteY136" fmla="*/ 437386 h 471218"/>
                <a:gd name="connsiteX137" fmla="*/ 417855 w 1212715"/>
                <a:gd name="connsiteY137" fmla="*/ 385766 h 471218"/>
                <a:gd name="connsiteX138" fmla="*/ 341927 w 1212715"/>
                <a:gd name="connsiteY138" fmla="*/ 380656 h 471218"/>
                <a:gd name="connsiteX139" fmla="*/ 343016 w 1212715"/>
                <a:gd name="connsiteY139" fmla="*/ 380656 h 471218"/>
                <a:gd name="connsiteX140" fmla="*/ 346644 w 1212715"/>
                <a:gd name="connsiteY140" fmla="*/ 434816 h 471218"/>
                <a:gd name="connsiteX141" fmla="*/ 346644 w 1212715"/>
                <a:gd name="connsiteY141" fmla="*/ 436997 h 471218"/>
                <a:gd name="connsiteX142" fmla="*/ 336121 w 1212715"/>
                <a:gd name="connsiteY142" fmla="*/ 446811 h 471218"/>
                <a:gd name="connsiteX143" fmla="*/ 324147 w 1212715"/>
                <a:gd name="connsiteY143" fmla="*/ 456626 h 471218"/>
                <a:gd name="connsiteX144" fmla="*/ 322696 w 1212715"/>
                <a:gd name="connsiteY144" fmla="*/ 455899 h 471218"/>
                <a:gd name="connsiteX145" fmla="*/ 333581 w 1212715"/>
                <a:gd name="connsiteY145" fmla="*/ 445721 h 471218"/>
                <a:gd name="connsiteX146" fmla="*/ 343378 w 1212715"/>
                <a:gd name="connsiteY146" fmla="*/ 436270 h 471218"/>
                <a:gd name="connsiteX147" fmla="*/ 343378 w 1212715"/>
                <a:gd name="connsiteY147" fmla="*/ 435543 h 471218"/>
                <a:gd name="connsiteX148" fmla="*/ 341927 w 1212715"/>
                <a:gd name="connsiteY148" fmla="*/ 380656 h 471218"/>
                <a:gd name="connsiteX149" fmla="*/ 180099 w 1212715"/>
                <a:gd name="connsiteY149" fmla="*/ 379416 h 471218"/>
                <a:gd name="connsiteX150" fmla="*/ 181908 w 1212715"/>
                <a:gd name="connsiteY150" fmla="*/ 379775 h 471218"/>
                <a:gd name="connsiteX151" fmla="*/ 136315 w 1212715"/>
                <a:gd name="connsiteY151" fmla="*/ 432828 h 471218"/>
                <a:gd name="connsiteX152" fmla="*/ 134867 w 1212715"/>
                <a:gd name="connsiteY152" fmla="*/ 430319 h 471218"/>
                <a:gd name="connsiteX153" fmla="*/ 180099 w 1212715"/>
                <a:gd name="connsiteY153" fmla="*/ 379416 h 471218"/>
                <a:gd name="connsiteX154" fmla="*/ 186521 w 1212715"/>
                <a:gd name="connsiteY154" fmla="*/ 378903 h 471218"/>
                <a:gd name="connsiteX155" fmla="*/ 182028 w 1212715"/>
                <a:gd name="connsiteY155" fmla="*/ 391739 h 471218"/>
                <a:gd name="connsiteX156" fmla="*/ 177902 w 1212715"/>
                <a:gd name="connsiteY156" fmla="*/ 398115 h 471218"/>
                <a:gd name="connsiteX157" fmla="*/ 292291 w 1212715"/>
                <a:gd name="connsiteY157" fmla="*/ 378701 h 471218"/>
                <a:gd name="connsiteX158" fmla="*/ 293027 w 1212715"/>
                <a:gd name="connsiteY158" fmla="*/ 378701 h 471218"/>
                <a:gd name="connsiteX159" fmla="*/ 279785 w 1212715"/>
                <a:gd name="connsiteY159" fmla="*/ 405688 h 471218"/>
                <a:gd name="connsiteX160" fmla="*/ 267279 w 1212715"/>
                <a:gd name="connsiteY160" fmla="*/ 430517 h 471218"/>
                <a:gd name="connsiteX161" fmla="*/ 264704 w 1212715"/>
                <a:gd name="connsiteY161" fmla="*/ 428718 h 471218"/>
                <a:gd name="connsiteX162" fmla="*/ 277946 w 1212715"/>
                <a:gd name="connsiteY162" fmla="*/ 404609 h 471218"/>
                <a:gd name="connsiteX163" fmla="*/ 292291 w 1212715"/>
                <a:gd name="connsiteY163" fmla="*/ 378701 h 471218"/>
                <a:gd name="connsiteX164" fmla="*/ 425952 w 1212715"/>
                <a:gd name="connsiteY164" fmla="*/ 373066 h 471218"/>
                <a:gd name="connsiteX165" fmla="*/ 427539 w 1212715"/>
                <a:gd name="connsiteY165" fmla="*/ 373066 h 471218"/>
                <a:gd name="connsiteX166" fmla="*/ 430714 w 1212715"/>
                <a:gd name="connsiteY166" fmla="*/ 435798 h 471218"/>
                <a:gd name="connsiteX167" fmla="*/ 426745 w 1212715"/>
                <a:gd name="connsiteY167" fmla="*/ 435798 h 471218"/>
                <a:gd name="connsiteX168" fmla="*/ 425952 w 1212715"/>
                <a:gd name="connsiteY168" fmla="*/ 373066 h 471218"/>
                <a:gd name="connsiteX169" fmla="*/ 548436 w 1212715"/>
                <a:gd name="connsiteY169" fmla="*/ 371486 h 471218"/>
                <a:gd name="connsiteX170" fmla="*/ 549147 w 1212715"/>
                <a:gd name="connsiteY170" fmla="*/ 372929 h 471218"/>
                <a:gd name="connsiteX171" fmla="*/ 527456 w 1212715"/>
                <a:gd name="connsiteY171" fmla="*/ 394938 h 471218"/>
                <a:gd name="connsiteX172" fmla="*/ 509676 w 1212715"/>
                <a:gd name="connsiteY172" fmla="*/ 416225 h 471218"/>
                <a:gd name="connsiteX173" fmla="*/ 507187 w 1212715"/>
                <a:gd name="connsiteY173" fmla="*/ 414060 h 471218"/>
                <a:gd name="connsiteX174" fmla="*/ 529945 w 1212715"/>
                <a:gd name="connsiteY174" fmla="*/ 388444 h 471218"/>
                <a:gd name="connsiteX175" fmla="*/ 548436 w 1212715"/>
                <a:gd name="connsiteY175" fmla="*/ 371486 h 471218"/>
                <a:gd name="connsiteX176" fmla="*/ 613503 w 1212715"/>
                <a:gd name="connsiteY176" fmla="*/ 370763 h 471218"/>
                <a:gd name="connsiteX177" fmla="*/ 619031 w 1212715"/>
                <a:gd name="connsiteY177" fmla="*/ 370763 h 471218"/>
                <a:gd name="connsiteX178" fmla="*/ 619768 w 1212715"/>
                <a:gd name="connsiteY178" fmla="*/ 371481 h 471218"/>
                <a:gd name="connsiteX179" fmla="*/ 622716 w 1212715"/>
                <a:gd name="connsiteY179" fmla="*/ 372199 h 471218"/>
                <a:gd name="connsiteX180" fmla="*/ 626401 w 1212715"/>
                <a:gd name="connsiteY180" fmla="*/ 398771 h 471218"/>
                <a:gd name="connsiteX181" fmla="*/ 624559 w 1212715"/>
                <a:gd name="connsiteY181" fmla="*/ 399489 h 471218"/>
                <a:gd name="connsiteX182" fmla="*/ 619400 w 1212715"/>
                <a:gd name="connsiteY182" fmla="*/ 372917 h 471218"/>
                <a:gd name="connsiteX183" fmla="*/ 619031 w 1212715"/>
                <a:gd name="connsiteY183" fmla="*/ 373276 h 471218"/>
                <a:gd name="connsiteX184" fmla="*/ 612766 w 1212715"/>
                <a:gd name="connsiteY184" fmla="*/ 373276 h 471218"/>
                <a:gd name="connsiteX185" fmla="*/ 606870 w 1212715"/>
                <a:gd name="connsiteY185" fmla="*/ 373636 h 471218"/>
                <a:gd name="connsiteX186" fmla="*/ 606501 w 1212715"/>
                <a:gd name="connsiteY186" fmla="*/ 372558 h 471218"/>
                <a:gd name="connsiteX187" fmla="*/ 613503 w 1212715"/>
                <a:gd name="connsiteY187" fmla="*/ 370763 h 471218"/>
                <a:gd name="connsiteX188" fmla="*/ 1203009 w 1212715"/>
                <a:gd name="connsiteY188" fmla="*/ 370164 h 471218"/>
                <a:gd name="connsiteX189" fmla="*/ 1187203 w 1212715"/>
                <a:gd name="connsiteY189" fmla="*/ 383104 h 471218"/>
                <a:gd name="connsiteX190" fmla="*/ 1183970 w 1212715"/>
                <a:gd name="connsiteY190" fmla="*/ 387777 h 471218"/>
                <a:gd name="connsiteX191" fmla="*/ 1186843 w 1212715"/>
                <a:gd name="connsiteY191" fmla="*/ 441332 h 471218"/>
                <a:gd name="connsiteX192" fmla="*/ 1187921 w 1212715"/>
                <a:gd name="connsiteY192" fmla="*/ 443130 h 471218"/>
                <a:gd name="connsiteX193" fmla="*/ 1201931 w 1212715"/>
                <a:gd name="connsiteY193" fmla="*/ 426955 h 471218"/>
                <a:gd name="connsiteX194" fmla="*/ 1201572 w 1212715"/>
                <a:gd name="connsiteY194" fmla="*/ 393168 h 471218"/>
                <a:gd name="connsiteX195" fmla="*/ 1203009 w 1212715"/>
                <a:gd name="connsiteY195" fmla="*/ 370164 h 471218"/>
                <a:gd name="connsiteX196" fmla="*/ 1100986 w 1212715"/>
                <a:gd name="connsiteY196" fmla="*/ 369086 h 471218"/>
                <a:gd name="connsiteX197" fmla="*/ 1100627 w 1212715"/>
                <a:gd name="connsiteY197" fmla="*/ 369805 h 471218"/>
                <a:gd name="connsiteX198" fmla="*/ 1082665 w 1212715"/>
                <a:gd name="connsiteY198" fmla="*/ 380947 h 471218"/>
                <a:gd name="connsiteX199" fmla="*/ 1113919 w 1212715"/>
                <a:gd name="connsiteY199" fmla="*/ 380588 h 471218"/>
                <a:gd name="connsiteX200" fmla="*/ 1182173 w 1212715"/>
                <a:gd name="connsiteY200" fmla="*/ 377712 h 471218"/>
                <a:gd name="connsiteX201" fmla="*/ 1184329 w 1212715"/>
                <a:gd name="connsiteY201" fmla="*/ 378072 h 471218"/>
                <a:gd name="connsiteX202" fmla="*/ 1193669 w 1212715"/>
                <a:gd name="connsiteY202" fmla="*/ 369445 h 471218"/>
                <a:gd name="connsiteX203" fmla="*/ 1100986 w 1212715"/>
                <a:gd name="connsiteY203" fmla="*/ 369086 h 471218"/>
                <a:gd name="connsiteX204" fmla="*/ 190355 w 1212715"/>
                <a:gd name="connsiteY204" fmla="*/ 367950 h 471218"/>
                <a:gd name="connsiteX205" fmla="*/ 191435 w 1212715"/>
                <a:gd name="connsiteY205" fmla="*/ 367950 h 471218"/>
                <a:gd name="connsiteX206" fmla="*/ 186521 w 1212715"/>
                <a:gd name="connsiteY206" fmla="*/ 378903 h 471218"/>
                <a:gd name="connsiteX207" fmla="*/ 117058 w 1212715"/>
                <a:gd name="connsiteY207" fmla="*/ 364345 h 471218"/>
                <a:gd name="connsiteX208" fmla="*/ 109609 w 1212715"/>
                <a:gd name="connsiteY208" fmla="*/ 366232 h 471218"/>
                <a:gd name="connsiteX209" fmla="*/ 109609 w 1212715"/>
                <a:gd name="connsiteY209" fmla="*/ 365124 h 471218"/>
                <a:gd name="connsiteX210" fmla="*/ 625536 w 1212715"/>
                <a:gd name="connsiteY210" fmla="*/ 364054 h 471218"/>
                <a:gd name="connsiteX211" fmla="*/ 626594 w 1212715"/>
                <a:gd name="connsiteY211" fmla="*/ 364419 h 471218"/>
                <a:gd name="connsiteX212" fmla="*/ 628005 w 1212715"/>
                <a:gd name="connsiteY212" fmla="*/ 365513 h 471218"/>
                <a:gd name="connsiteX213" fmla="*/ 633297 w 1212715"/>
                <a:gd name="connsiteY213" fmla="*/ 416570 h 471218"/>
                <a:gd name="connsiteX214" fmla="*/ 631180 w 1212715"/>
                <a:gd name="connsiteY214" fmla="*/ 416570 h 471218"/>
                <a:gd name="connsiteX215" fmla="*/ 625183 w 1212715"/>
                <a:gd name="connsiteY215" fmla="*/ 367336 h 471218"/>
                <a:gd name="connsiteX216" fmla="*/ 601194 w 1212715"/>
                <a:gd name="connsiteY216" fmla="*/ 367701 h 471218"/>
                <a:gd name="connsiteX217" fmla="*/ 601194 w 1212715"/>
                <a:gd name="connsiteY217" fmla="*/ 365877 h 471218"/>
                <a:gd name="connsiteX218" fmla="*/ 625536 w 1212715"/>
                <a:gd name="connsiteY218" fmla="*/ 364054 h 471218"/>
                <a:gd name="connsiteX219" fmla="*/ 118237 w 1212715"/>
                <a:gd name="connsiteY219" fmla="*/ 364046 h 471218"/>
                <a:gd name="connsiteX220" fmla="*/ 117989 w 1212715"/>
                <a:gd name="connsiteY220" fmla="*/ 364247 h 471218"/>
                <a:gd name="connsiteX221" fmla="*/ 117058 w 1212715"/>
                <a:gd name="connsiteY221" fmla="*/ 364345 h 471218"/>
                <a:gd name="connsiteX222" fmla="*/ 1001420 w 1212715"/>
                <a:gd name="connsiteY222" fmla="*/ 360012 h 471218"/>
                <a:gd name="connsiteX223" fmla="*/ 1002861 w 1212715"/>
                <a:gd name="connsiteY223" fmla="*/ 360012 h 471218"/>
                <a:gd name="connsiteX224" fmla="*/ 1006103 w 1212715"/>
                <a:gd name="connsiteY224" fmla="*/ 416658 h 471218"/>
                <a:gd name="connsiteX225" fmla="*/ 1006824 w 1212715"/>
                <a:gd name="connsiteY225" fmla="*/ 455985 h 471218"/>
                <a:gd name="connsiteX226" fmla="*/ 1006824 w 1212715"/>
                <a:gd name="connsiteY226" fmla="*/ 456706 h 471218"/>
                <a:gd name="connsiteX227" fmla="*/ 1028441 w 1212715"/>
                <a:gd name="connsiteY227" fmla="*/ 457067 h 471218"/>
                <a:gd name="connsiteX228" fmla="*/ 1050418 w 1212715"/>
                <a:gd name="connsiteY228" fmla="*/ 458510 h 471218"/>
                <a:gd name="connsiteX229" fmla="*/ 1050418 w 1212715"/>
                <a:gd name="connsiteY229" fmla="*/ 460314 h 471218"/>
                <a:gd name="connsiteX230" fmla="*/ 1021596 w 1212715"/>
                <a:gd name="connsiteY230" fmla="*/ 460675 h 471218"/>
                <a:gd name="connsiteX231" fmla="*/ 1005023 w 1212715"/>
                <a:gd name="connsiteY231" fmla="*/ 459954 h 471218"/>
                <a:gd name="connsiteX232" fmla="*/ 1003942 w 1212715"/>
                <a:gd name="connsiteY232" fmla="*/ 457428 h 471218"/>
                <a:gd name="connsiteX233" fmla="*/ 1003221 w 1212715"/>
                <a:gd name="connsiteY233" fmla="*/ 455985 h 471218"/>
                <a:gd name="connsiteX234" fmla="*/ 1002501 w 1212715"/>
                <a:gd name="connsiteY234" fmla="*/ 412689 h 471218"/>
                <a:gd name="connsiteX235" fmla="*/ 1001420 w 1212715"/>
                <a:gd name="connsiteY235" fmla="*/ 360012 h 471218"/>
                <a:gd name="connsiteX236" fmla="*/ 548390 w 1212715"/>
                <a:gd name="connsiteY236" fmla="*/ 360009 h 471218"/>
                <a:gd name="connsiteX237" fmla="*/ 549480 w 1212715"/>
                <a:gd name="connsiteY237" fmla="*/ 361444 h 471218"/>
                <a:gd name="connsiteX238" fmla="*/ 511340 w 1212715"/>
                <a:gd name="connsiteY238" fmla="*/ 398412 h 471218"/>
                <a:gd name="connsiteX239" fmla="*/ 509161 w 1212715"/>
                <a:gd name="connsiteY239" fmla="*/ 396259 h 471218"/>
                <a:gd name="connsiteX240" fmla="*/ 548390 w 1212715"/>
                <a:gd name="connsiteY240" fmla="*/ 360009 h 471218"/>
                <a:gd name="connsiteX241" fmla="*/ 573364 w 1212715"/>
                <a:gd name="connsiteY241" fmla="*/ 358905 h 471218"/>
                <a:gd name="connsiteX242" fmla="*/ 566521 w 1212715"/>
                <a:gd name="connsiteY242" fmla="*/ 405285 h 471218"/>
                <a:gd name="connsiteX243" fmla="*/ 562919 w 1212715"/>
                <a:gd name="connsiteY243" fmla="*/ 442677 h 471218"/>
                <a:gd name="connsiteX244" fmla="*/ 573004 w 1212715"/>
                <a:gd name="connsiteY244" fmla="*/ 432609 h 471218"/>
                <a:gd name="connsiteX245" fmla="*/ 574084 w 1212715"/>
                <a:gd name="connsiteY245" fmla="*/ 431890 h 471218"/>
                <a:gd name="connsiteX246" fmla="*/ 583449 w 1212715"/>
                <a:gd name="connsiteY246" fmla="*/ 360703 h 471218"/>
                <a:gd name="connsiteX247" fmla="*/ 573364 w 1212715"/>
                <a:gd name="connsiteY247" fmla="*/ 358905 h 471218"/>
                <a:gd name="connsiteX248" fmla="*/ 291205 w 1212715"/>
                <a:gd name="connsiteY248" fmla="*/ 358422 h 471218"/>
                <a:gd name="connsiteX249" fmla="*/ 292300 w 1212715"/>
                <a:gd name="connsiteY249" fmla="*/ 359139 h 471218"/>
                <a:gd name="connsiteX250" fmla="*/ 265659 w 1212715"/>
                <a:gd name="connsiteY250" fmla="*/ 407938 h 471218"/>
                <a:gd name="connsiteX251" fmla="*/ 262375 w 1212715"/>
                <a:gd name="connsiteY251" fmla="*/ 406144 h 471218"/>
                <a:gd name="connsiteX252" fmla="*/ 291205 w 1212715"/>
                <a:gd name="connsiteY252" fmla="*/ 358422 h 471218"/>
                <a:gd name="connsiteX253" fmla="*/ 1211250 w 1212715"/>
                <a:gd name="connsiteY253" fmla="*/ 350846 h 471218"/>
                <a:gd name="connsiteX254" fmla="*/ 1210527 w 1212715"/>
                <a:gd name="connsiteY254" fmla="*/ 354656 h 471218"/>
                <a:gd name="connsiteX255" fmla="*/ 1165295 w 1212715"/>
                <a:gd name="connsiteY255" fmla="*/ 355037 h 471218"/>
                <a:gd name="connsiteX256" fmla="*/ 1165657 w 1212715"/>
                <a:gd name="connsiteY256" fmla="*/ 354275 h 471218"/>
                <a:gd name="connsiteX257" fmla="*/ 1211250 w 1212715"/>
                <a:gd name="connsiteY257" fmla="*/ 350846 h 471218"/>
                <a:gd name="connsiteX258" fmla="*/ 549678 w 1212715"/>
                <a:gd name="connsiteY258" fmla="*/ 346086 h 471218"/>
                <a:gd name="connsiteX259" fmla="*/ 550741 w 1212715"/>
                <a:gd name="connsiteY259" fmla="*/ 347169 h 471218"/>
                <a:gd name="connsiteX260" fmla="*/ 525944 w 1212715"/>
                <a:gd name="connsiteY260" fmla="*/ 369177 h 471218"/>
                <a:gd name="connsiteX261" fmla="*/ 512483 w 1212715"/>
                <a:gd name="connsiteY261" fmla="*/ 382887 h 471218"/>
                <a:gd name="connsiteX262" fmla="*/ 509649 w 1212715"/>
                <a:gd name="connsiteY262" fmla="*/ 381444 h 471218"/>
                <a:gd name="connsiteX263" fmla="*/ 522048 w 1212715"/>
                <a:gd name="connsiteY263" fmla="*/ 369177 h 471218"/>
                <a:gd name="connsiteX264" fmla="*/ 549678 w 1212715"/>
                <a:gd name="connsiteY264" fmla="*/ 346086 h 471218"/>
                <a:gd name="connsiteX265" fmla="*/ 430978 w 1212715"/>
                <a:gd name="connsiteY265" fmla="*/ 346076 h 471218"/>
                <a:gd name="connsiteX266" fmla="*/ 432742 w 1212715"/>
                <a:gd name="connsiteY266" fmla="*/ 346076 h 471218"/>
                <a:gd name="connsiteX267" fmla="*/ 434859 w 1212715"/>
                <a:gd name="connsiteY267" fmla="*/ 390762 h 471218"/>
                <a:gd name="connsiteX268" fmla="*/ 435917 w 1212715"/>
                <a:gd name="connsiteY268" fmla="*/ 436164 h 471218"/>
                <a:gd name="connsiteX269" fmla="*/ 432742 w 1212715"/>
                <a:gd name="connsiteY269" fmla="*/ 436164 h 471218"/>
                <a:gd name="connsiteX270" fmla="*/ 430978 w 1212715"/>
                <a:gd name="connsiteY270" fmla="*/ 346076 h 471218"/>
                <a:gd name="connsiteX271" fmla="*/ 289679 w 1212715"/>
                <a:gd name="connsiteY271" fmla="*/ 342545 h 471218"/>
                <a:gd name="connsiteX272" fmla="*/ 291098 w 1212715"/>
                <a:gd name="connsiteY272" fmla="*/ 343619 h 471218"/>
                <a:gd name="connsiteX273" fmla="*/ 265548 w 1212715"/>
                <a:gd name="connsiteY273" fmla="*/ 386947 h 471218"/>
                <a:gd name="connsiteX274" fmla="*/ 262355 w 1212715"/>
                <a:gd name="connsiteY274" fmla="*/ 386231 h 471218"/>
                <a:gd name="connsiteX275" fmla="*/ 289679 w 1212715"/>
                <a:gd name="connsiteY275" fmla="*/ 342545 h 471218"/>
                <a:gd name="connsiteX276" fmla="*/ 598453 w 1212715"/>
                <a:gd name="connsiteY276" fmla="*/ 339401 h 471218"/>
                <a:gd name="connsiteX277" fmla="*/ 627264 w 1212715"/>
                <a:gd name="connsiteY277" fmla="*/ 339401 h 471218"/>
                <a:gd name="connsiteX278" fmla="*/ 627264 w 1212715"/>
                <a:gd name="connsiteY278" fmla="*/ 340148 h 471218"/>
                <a:gd name="connsiteX279" fmla="*/ 601735 w 1212715"/>
                <a:gd name="connsiteY279" fmla="*/ 342389 h 471218"/>
                <a:gd name="connsiteX280" fmla="*/ 576571 w 1212715"/>
                <a:gd name="connsiteY280" fmla="*/ 344257 h 471218"/>
                <a:gd name="connsiteX281" fmla="*/ 576206 w 1212715"/>
                <a:gd name="connsiteY281" fmla="*/ 341269 h 471218"/>
                <a:gd name="connsiteX282" fmla="*/ 598453 w 1212715"/>
                <a:gd name="connsiteY282" fmla="*/ 339401 h 471218"/>
                <a:gd name="connsiteX283" fmla="*/ 125640 w 1212715"/>
                <a:gd name="connsiteY283" fmla="*/ 338912 h 471218"/>
                <a:gd name="connsiteX284" fmla="*/ 125640 w 1212715"/>
                <a:gd name="connsiteY284" fmla="*/ 362171 h 471218"/>
                <a:gd name="connsiteX285" fmla="*/ 118237 w 1212715"/>
                <a:gd name="connsiteY285" fmla="*/ 364046 h 471218"/>
                <a:gd name="connsiteX286" fmla="*/ 124183 w 1212715"/>
                <a:gd name="connsiteY286" fmla="*/ 359217 h 471218"/>
                <a:gd name="connsiteX287" fmla="*/ 123090 w 1212715"/>
                <a:gd name="connsiteY287" fmla="*/ 339281 h 471218"/>
                <a:gd name="connsiteX288" fmla="*/ 125640 w 1212715"/>
                <a:gd name="connsiteY288" fmla="*/ 338912 h 471218"/>
                <a:gd name="connsiteX289" fmla="*/ 551252 w 1212715"/>
                <a:gd name="connsiteY289" fmla="*/ 335832 h 471218"/>
                <a:gd name="connsiteX290" fmla="*/ 552321 w 1212715"/>
                <a:gd name="connsiteY290" fmla="*/ 337948 h 471218"/>
                <a:gd name="connsiteX291" fmla="*/ 518850 w 1212715"/>
                <a:gd name="connsiteY291" fmla="*/ 365465 h 471218"/>
                <a:gd name="connsiteX292" fmla="*/ 517069 w 1212715"/>
                <a:gd name="connsiteY292" fmla="*/ 363701 h 471218"/>
                <a:gd name="connsiteX293" fmla="*/ 551252 w 1212715"/>
                <a:gd name="connsiteY293" fmla="*/ 335832 h 471218"/>
                <a:gd name="connsiteX294" fmla="*/ 131033 w 1212715"/>
                <a:gd name="connsiteY294" fmla="*/ 334472 h 471218"/>
                <a:gd name="connsiteX295" fmla="*/ 128849 w 1212715"/>
                <a:gd name="connsiteY295" fmla="*/ 368442 h 471218"/>
                <a:gd name="connsiteX296" fmla="*/ 100448 w 1212715"/>
                <a:gd name="connsiteY296" fmla="*/ 367719 h 471218"/>
                <a:gd name="connsiteX297" fmla="*/ 101540 w 1212715"/>
                <a:gd name="connsiteY297" fmla="*/ 366635 h 471218"/>
                <a:gd name="connsiteX298" fmla="*/ 131397 w 1212715"/>
                <a:gd name="connsiteY298" fmla="*/ 359046 h 471218"/>
                <a:gd name="connsiteX299" fmla="*/ 127756 w 1212715"/>
                <a:gd name="connsiteY299" fmla="*/ 335556 h 471218"/>
                <a:gd name="connsiteX300" fmla="*/ 131033 w 1212715"/>
                <a:gd name="connsiteY300" fmla="*/ 334472 h 471218"/>
                <a:gd name="connsiteX301" fmla="*/ 621478 w 1212715"/>
                <a:gd name="connsiteY301" fmla="*/ 332304 h 471218"/>
                <a:gd name="connsiteX302" fmla="*/ 621125 w 1212715"/>
                <a:gd name="connsiteY302" fmla="*/ 335875 h 471218"/>
                <a:gd name="connsiteX303" fmla="*/ 590434 w 1212715"/>
                <a:gd name="connsiteY303" fmla="*/ 336669 h 471218"/>
                <a:gd name="connsiteX304" fmla="*/ 590081 w 1212715"/>
                <a:gd name="connsiteY304" fmla="*/ 334288 h 471218"/>
                <a:gd name="connsiteX305" fmla="*/ 621478 w 1212715"/>
                <a:gd name="connsiteY305" fmla="*/ 332304 h 471218"/>
                <a:gd name="connsiteX306" fmla="*/ 547627 w 1212715"/>
                <a:gd name="connsiteY306" fmla="*/ 330187 h 471218"/>
                <a:gd name="connsiteX307" fmla="*/ 549099 w 1212715"/>
                <a:gd name="connsiteY307" fmla="*/ 331598 h 471218"/>
                <a:gd name="connsiteX308" fmla="*/ 524086 w 1212715"/>
                <a:gd name="connsiteY308" fmla="*/ 352765 h 471218"/>
                <a:gd name="connsiteX309" fmla="*/ 521879 w 1212715"/>
                <a:gd name="connsiteY309" fmla="*/ 350648 h 471218"/>
                <a:gd name="connsiteX310" fmla="*/ 547627 w 1212715"/>
                <a:gd name="connsiteY310" fmla="*/ 330187 h 471218"/>
                <a:gd name="connsiteX311" fmla="*/ 288077 w 1212715"/>
                <a:gd name="connsiteY311" fmla="*/ 328266 h 471218"/>
                <a:gd name="connsiteX312" fmla="*/ 289505 w 1212715"/>
                <a:gd name="connsiteY312" fmla="*/ 328991 h 471218"/>
                <a:gd name="connsiteX313" fmla="*/ 277004 w 1212715"/>
                <a:gd name="connsiteY313" fmla="*/ 350379 h 471218"/>
                <a:gd name="connsiteX314" fmla="*/ 265217 w 1212715"/>
                <a:gd name="connsiteY314" fmla="*/ 371766 h 471218"/>
                <a:gd name="connsiteX315" fmla="*/ 262359 w 1212715"/>
                <a:gd name="connsiteY315" fmla="*/ 369954 h 471218"/>
                <a:gd name="connsiteX316" fmla="*/ 288077 w 1212715"/>
                <a:gd name="connsiteY316" fmla="*/ 328266 h 471218"/>
                <a:gd name="connsiteX317" fmla="*/ 72767 w 1212715"/>
                <a:gd name="connsiteY317" fmla="*/ 324487 h 471218"/>
                <a:gd name="connsiteX318" fmla="*/ 61970 w 1212715"/>
                <a:gd name="connsiteY318" fmla="*/ 334209 h 471218"/>
                <a:gd name="connsiteX319" fmla="*/ 61970 w 1212715"/>
                <a:gd name="connsiteY319" fmla="*/ 334569 h 471218"/>
                <a:gd name="connsiteX320" fmla="*/ 81405 w 1212715"/>
                <a:gd name="connsiteY320" fmla="*/ 376338 h 471218"/>
                <a:gd name="connsiteX321" fmla="*/ 121354 w 1212715"/>
                <a:gd name="connsiteY321" fmla="*/ 383900 h 471218"/>
                <a:gd name="connsiteX322" fmla="*/ 91122 w 1212715"/>
                <a:gd name="connsiteY322" fmla="*/ 373097 h 471218"/>
                <a:gd name="connsiteX323" fmla="*/ 72767 w 1212715"/>
                <a:gd name="connsiteY323" fmla="*/ 324487 h 471218"/>
                <a:gd name="connsiteX324" fmla="*/ 67009 w 1212715"/>
                <a:gd name="connsiteY324" fmla="*/ 323407 h 471218"/>
                <a:gd name="connsiteX325" fmla="*/ 36777 w 1212715"/>
                <a:gd name="connsiteY325" fmla="*/ 324487 h 471218"/>
                <a:gd name="connsiteX326" fmla="*/ 17343 w 1212715"/>
                <a:gd name="connsiteY326" fmla="*/ 324847 h 471218"/>
                <a:gd name="connsiteX327" fmla="*/ 16983 w 1212715"/>
                <a:gd name="connsiteY327" fmla="*/ 325927 h 471218"/>
                <a:gd name="connsiteX328" fmla="*/ 9785 w 1212715"/>
                <a:gd name="connsiteY328" fmla="*/ 333129 h 471218"/>
                <a:gd name="connsiteX329" fmla="*/ 6186 w 1212715"/>
                <a:gd name="connsiteY329" fmla="*/ 336729 h 471218"/>
                <a:gd name="connsiteX330" fmla="*/ 7266 w 1212715"/>
                <a:gd name="connsiteY330" fmla="*/ 337090 h 471218"/>
                <a:gd name="connsiteX331" fmla="*/ 57292 w 1212715"/>
                <a:gd name="connsiteY331" fmla="*/ 331328 h 471218"/>
                <a:gd name="connsiteX332" fmla="*/ 59451 w 1212715"/>
                <a:gd name="connsiteY332" fmla="*/ 331328 h 471218"/>
                <a:gd name="connsiteX333" fmla="*/ 64490 w 1212715"/>
                <a:gd name="connsiteY333" fmla="*/ 326287 h 471218"/>
                <a:gd name="connsiteX334" fmla="*/ 64780 w 1212715"/>
                <a:gd name="connsiteY334" fmla="*/ 325956 h 471218"/>
                <a:gd name="connsiteX335" fmla="*/ 630452 w 1212715"/>
                <a:gd name="connsiteY335" fmla="*/ 322779 h 471218"/>
                <a:gd name="connsiteX336" fmla="*/ 630452 w 1212715"/>
                <a:gd name="connsiteY336" fmla="*/ 324366 h 471218"/>
                <a:gd name="connsiteX337" fmla="*/ 583615 w 1212715"/>
                <a:gd name="connsiteY337" fmla="*/ 328335 h 471218"/>
                <a:gd name="connsiteX338" fmla="*/ 582534 w 1212715"/>
                <a:gd name="connsiteY338" fmla="*/ 325160 h 471218"/>
                <a:gd name="connsiteX339" fmla="*/ 604512 w 1212715"/>
                <a:gd name="connsiteY339" fmla="*/ 324366 h 471218"/>
                <a:gd name="connsiteX340" fmla="*/ 630452 w 1212715"/>
                <a:gd name="connsiteY340" fmla="*/ 322779 h 471218"/>
                <a:gd name="connsiteX341" fmla="*/ 544895 w 1212715"/>
                <a:gd name="connsiteY341" fmla="*/ 320321 h 471218"/>
                <a:gd name="connsiteX342" fmla="*/ 546323 w 1212715"/>
                <a:gd name="connsiteY342" fmla="*/ 321755 h 471218"/>
                <a:gd name="connsiteX343" fmla="*/ 521677 w 1212715"/>
                <a:gd name="connsiteY343" fmla="*/ 340395 h 471218"/>
                <a:gd name="connsiteX344" fmla="*/ 520249 w 1212715"/>
                <a:gd name="connsiteY344" fmla="*/ 337886 h 471218"/>
                <a:gd name="connsiteX345" fmla="*/ 544895 w 1212715"/>
                <a:gd name="connsiteY345" fmla="*/ 320321 h 471218"/>
                <a:gd name="connsiteX346" fmla="*/ 633637 w 1212715"/>
                <a:gd name="connsiteY346" fmla="*/ 314841 h 471218"/>
                <a:gd name="connsiteX347" fmla="*/ 633637 w 1212715"/>
                <a:gd name="connsiteY347" fmla="*/ 316164 h 471218"/>
                <a:gd name="connsiteX348" fmla="*/ 606509 w 1212715"/>
                <a:gd name="connsiteY348" fmla="*/ 319141 h 471218"/>
                <a:gd name="connsiteX349" fmla="*/ 576525 w 1212715"/>
                <a:gd name="connsiteY349" fmla="*/ 321787 h 471218"/>
                <a:gd name="connsiteX350" fmla="*/ 575811 w 1212715"/>
                <a:gd name="connsiteY350" fmla="*/ 319141 h 471218"/>
                <a:gd name="connsiteX351" fmla="*/ 602582 w 1212715"/>
                <a:gd name="connsiteY351" fmla="*/ 317156 h 471218"/>
                <a:gd name="connsiteX352" fmla="*/ 633637 w 1212715"/>
                <a:gd name="connsiteY352" fmla="*/ 314841 h 471218"/>
                <a:gd name="connsiteX353" fmla="*/ 540534 w 1212715"/>
                <a:gd name="connsiteY353" fmla="*/ 312356 h 471218"/>
                <a:gd name="connsiteX354" fmla="*/ 541583 w 1212715"/>
                <a:gd name="connsiteY354" fmla="*/ 313737 h 471218"/>
                <a:gd name="connsiteX355" fmla="*/ 524443 w 1212715"/>
                <a:gd name="connsiteY355" fmla="*/ 326851 h 471218"/>
                <a:gd name="connsiteX356" fmla="*/ 523044 w 1212715"/>
                <a:gd name="connsiteY356" fmla="*/ 324780 h 471218"/>
                <a:gd name="connsiteX357" fmla="*/ 532139 w 1212715"/>
                <a:gd name="connsiteY357" fmla="*/ 317878 h 471218"/>
                <a:gd name="connsiteX358" fmla="*/ 540534 w 1212715"/>
                <a:gd name="connsiteY358" fmla="*/ 312356 h 471218"/>
                <a:gd name="connsiteX359" fmla="*/ 56983 w 1212715"/>
                <a:gd name="connsiteY359" fmla="*/ 311666 h 471218"/>
                <a:gd name="connsiteX360" fmla="*/ 57349 w 1212715"/>
                <a:gd name="connsiteY360" fmla="*/ 313131 h 471218"/>
                <a:gd name="connsiteX361" fmla="*/ 15331 w 1212715"/>
                <a:gd name="connsiteY361" fmla="*/ 320458 h 471218"/>
                <a:gd name="connsiteX362" fmla="*/ 14600 w 1212715"/>
                <a:gd name="connsiteY362" fmla="*/ 317161 h 471218"/>
                <a:gd name="connsiteX363" fmla="*/ 56983 w 1212715"/>
                <a:gd name="connsiteY363" fmla="*/ 311666 h 471218"/>
                <a:gd name="connsiteX364" fmla="*/ 289282 w 1212715"/>
                <a:gd name="connsiteY364" fmla="*/ 307978 h 471218"/>
                <a:gd name="connsiteX365" fmla="*/ 291086 w 1212715"/>
                <a:gd name="connsiteY365" fmla="*/ 308694 h 471218"/>
                <a:gd name="connsiteX366" fmla="*/ 277015 w 1212715"/>
                <a:gd name="connsiteY366" fmla="*/ 331612 h 471218"/>
                <a:gd name="connsiteX367" fmla="*/ 264387 w 1212715"/>
                <a:gd name="connsiteY367" fmla="*/ 352380 h 471218"/>
                <a:gd name="connsiteX368" fmla="*/ 261140 w 1212715"/>
                <a:gd name="connsiteY368" fmla="*/ 350590 h 471218"/>
                <a:gd name="connsiteX369" fmla="*/ 274850 w 1212715"/>
                <a:gd name="connsiteY369" fmla="*/ 330179 h 471218"/>
                <a:gd name="connsiteX370" fmla="*/ 289282 w 1212715"/>
                <a:gd name="connsiteY370" fmla="*/ 307978 h 471218"/>
                <a:gd name="connsiteX371" fmla="*/ 47454 w 1212715"/>
                <a:gd name="connsiteY371" fmla="*/ 307270 h 471218"/>
                <a:gd name="connsiteX372" fmla="*/ 47821 w 1212715"/>
                <a:gd name="connsiteY372" fmla="*/ 308369 h 471218"/>
                <a:gd name="connsiteX373" fmla="*/ 14117 w 1212715"/>
                <a:gd name="connsiteY373" fmla="*/ 315696 h 471218"/>
                <a:gd name="connsiteX374" fmla="*/ 13018 w 1212715"/>
                <a:gd name="connsiteY374" fmla="*/ 312033 h 471218"/>
                <a:gd name="connsiteX375" fmla="*/ 33167 w 1212715"/>
                <a:gd name="connsiteY375" fmla="*/ 308369 h 471218"/>
                <a:gd name="connsiteX376" fmla="*/ 47454 w 1212715"/>
                <a:gd name="connsiteY376" fmla="*/ 307270 h 471218"/>
                <a:gd name="connsiteX377" fmla="*/ 854172 w 1212715"/>
                <a:gd name="connsiteY377" fmla="*/ 307096 h 471218"/>
                <a:gd name="connsiteX378" fmla="*/ 862724 w 1212715"/>
                <a:gd name="connsiteY378" fmla="*/ 338067 h 471218"/>
                <a:gd name="connsiteX379" fmla="*/ 867714 w 1212715"/>
                <a:gd name="connsiteY379" fmla="*/ 362630 h 471218"/>
                <a:gd name="connsiteX380" fmla="*/ 866644 w 1212715"/>
                <a:gd name="connsiteY380" fmla="*/ 362986 h 471218"/>
                <a:gd name="connsiteX381" fmla="*/ 851321 w 1212715"/>
                <a:gd name="connsiteY381" fmla="*/ 307808 h 471218"/>
                <a:gd name="connsiteX382" fmla="*/ 854172 w 1212715"/>
                <a:gd name="connsiteY382" fmla="*/ 307096 h 471218"/>
                <a:gd name="connsiteX383" fmla="*/ 635381 w 1212715"/>
                <a:gd name="connsiteY383" fmla="*/ 306904 h 471218"/>
                <a:gd name="connsiteX384" fmla="*/ 635381 w 1212715"/>
                <a:gd name="connsiteY384" fmla="*/ 310476 h 471218"/>
                <a:gd name="connsiteX385" fmla="*/ 601071 w 1212715"/>
                <a:gd name="connsiteY385" fmla="*/ 313253 h 471218"/>
                <a:gd name="connsiteX386" fmla="*/ 570335 w 1212715"/>
                <a:gd name="connsiteY386" fmla="*/ 314444 h 471218"/>
                <a:gd name="connsiteX387" fmla="*/ 570335 w 1212715"/>
                <a:gd name="connsiteY387" fmla="*/ 312857 h 471218"/>
                <a:gd name="connsiteX388" fmla="*/ 601071 w 1212715"/>
                <a:gd name="connsiteY388" fmla="*/ 310476 h 471218"/>
                <a:gd name="connsiteX389" fmla="*/ 635381 w 1212715"/>
                <a:gd name="connsiteY389" fmla="*/ 306904 h 471218"/>
                <a:gd name="connsiteX390" fmla="*/ 847950 w 1212715"/>
                <a:gd name="connsiteY390" fmla="*/ 306738 h 471218"/>
                <a:gd name="connsiteX391" fmla="*/ 854964 w 1212715"/>
                <a:gd name="connsiteY391" fmla="*/ 331261 h 471218"/>
                <a:gd name="connsiteX392" fmla="*/ 859395 w 1212715"/>
                <a:gd name="connsiteY392" fmla="*/ 351519 h 471218"/>
                <a:gd name="connsiteX393" fmla="*/ 857549 w 1212715"/>
                <a:gd name="connsiteY393" fmla="*/ 351519 h 471218"/>
                <a:gd name="connsiteX394" fmla="*/ 850534 w 1212715"/>
                <a:gd name="connsiteY394" fmla="*/ 326285 h 471218"/>
                <a:gd name="connsiteX395" fmla="*/ 844996 w 1212715"/>
                <a:gd name="connsiteY395" fmla="*/ 307448 h 471218"/>
                <a:gd name="connsiteX396" fmla="*/ 847950 w 1212715"/>
                <a:gd name="connsiteY396" fmla="*/ 306738 h 471218"/>
                <a:gd name="connsiteX397" fmla="*/ 538777 w 1212715"/>
                <a:gd name="connsiteY397" fmla="*/ 305674 h 471218"/>
                <a:gd name="connsiteX398" fmla="*/ 539911 w 1212715"/>
                <a:gd name="connsiteY398" fmla="*/ 307108 h 471218"/>
                <a:gd name="connsiteX399" fmla="*/ 531595 w 1212715"/>
                <a:gd name="connsiteY399" fmla="*/ 312486 h 471218"/>
                <a:gd name="connsiteX400" fmla="*/ 526304 w 1212715"/>
                <a:gd name="connsiteY400" fmla="*/ 314278 h 471218"/>
                <a:gd name="connsiteX401" fmla="*/ 527060 w 1212715"/>
                <a:gd name="connsiteY401" fmla="*/ 312486 h 471218"/>
                <a:gd name="connsiteX402" fmla="*/ 527816 w 1212715"/>
                <a:gd name="connsiteY402" fmla="*/ 312486 h 471218"/>
                <a:gd name="connsiteX403" fmla="*/ 529328 w 1212715"/>
                <a:gd name="connsiteY403" fmla="*/ 311410 h 471218"/>
                <a:gd name="connsiteX404" fmla="*/ 532729 w 1212715"/>
                <a:gd name="connsiteY404" fmla="*/ 309618 h 471218"/>
                <a:gd name="connsiteX405" fmla="*/ 538777 w 1212715"/>
                <a:gd name="connsiteY405" fmla="*/ 305674 h 471218"/>
                <a:gd name="connsiteX406" fmla="*/ 625846 w 1212715"/>
                <a:gd name="connsiteY406" fmla="*/ 302507 h 471218"/>
                <a:gd name="connsiteX407" fmla="*/ 625846 w 1212715"/>
                <a:gd name="connsiteY407" fmla="*/ 305438 h 471218"/>
                <a:gd name="connsiteX408" fmla="*/ 576688 w 1212715"/>
                <a:gd name="connsiteY408" fmla="*/ 305072 h 471218"/>
                <a:gd name="connsiteX409" fmla="*/ 576329 w 1212715"/>
                <a:gd name="connsiteY409" fmla="*/ 304339 h 471218"/>
                <a:gd name="connsiteX410" fmla="*/ 625846 w 1212715"/>
                <a:gd name="connsiteY410" fmla="*/ 302507 h 471218"/>
                <a:gd name="connsiteX411" fmla="*/ 535148 w 1212715"/>
                <a:gd name="connsiteY411" fmla="*/ 301546 h 471218"/>
                <a:gd name="connsiteX412" fmla="*/ 536509 w 1212715"/>
                <a:gd name="connsiteY412" fmla="*/ 303200 h 471218"/>
                <a:gd name="connsiteX413" fmla="*/ 531066 w 1212715"/>
                <a:gd name="connsiteY413" fmla="*/ 307499 h 471218"/>
                <a:gd name="connsiteX414" fmla="*/ 529706 w 1212715"/>
                <a:gd name="connsiteY414" fmla="*/ 305514 h 471218"/>
                <a:gd name="connsiteX415" fmla="*/ 535148 w 1212715"/>
                <a:gd name="connsiteY415" fmla="*/ 301546 h 471218"/>
                <a:gd name="connsiteX416" fmla="*/ 822787 w 1212715"/>
                <a:gd name="connsiteY416" fmla="*/ 297860 h 471218"/>
                <a:gd name="connsiteX417" fmla="*/ 826026 w 1212715"/>
                <a:gd name="connsiteY417" fmla="*/ 365060 h 471218"/>
                <a:gd name="connsiteX418" fmla="*/ 824947 w 1212715"/>
                <a:gd name="connsiteY418" fmla="*/ 442323 h 471218"/>
                <a:gd name="connsiteX419" fmla="*/ 837903 w 1212715"/>
                <a:gd name="connsiteY419" fmla="*/ 429386 h 471218"/>
                <a:gd name="connsiteX420" fmla="*/ 840782 w 1212715"/>
                <a:gd name="connsiteY420" fmla="*/ 429026 h 471218"/>
                <a:gd name="connsiteX421" fmla="*/ 840782 w 1212715"/>
                <a:gd name="connsiteY421" fmla="*/ 301095 h 471218"/>
                <a:gd name="connsiteX422" fmla="*/ 841142 w 1212715"/>
                <a:gd name="connsiteY422" fmla="*/ 300376 h 471218"/>
                <a:gd name="connsiteX423" fmla="*/ 822787 w 1212715"/>
                <a:gd name="connsiteY423" fmla="*/ 297860 h 471218"/>
                <a:gd name="connsiteX424" fmla="*/ 774595 w 1212715"/>
                <a:gd name="connsiteY424" fmla="*/ 297315 h 471218"/>
                <a:gd name="connsiteX425" fmla="*/ 776836 w 1212715"/>
                <a:gd name="connsiteY425" fmla="*/ 297696 h 471218"/>
                <a:gd name="connsiteX426" fmla="*/ 773848 w 1212715"/>
                <a:gd name="connsiteY426" fmla="*/ 303411 h 471218"/>
                <a:gd name="connsiteX427" fmla="*/ 771980 w 1212715"/>
                <a:gd name="connsiteY427" fmla="*/ 302268 h 471218"/>
                <a:gd name="connsiteX428" fmla="*/ 774595 w 1212715"/>
                <a:gd name="connsiteY428" fmla="*/ 297315 h 471218"/>
                <a:gd name="connsiteX429" fmla="*/ 289691 w 1212715"/>
                <a:gd name="connsiteY429" fmla="*/ 294937 h 471218"/>
                <a:gd name="connsiteX430" fmla="*/ 291102 w 1212715"/>
                <a:gd name="connsiteY430" fmla="*/ 295669 h 471218"/>
                <a:gd name="connsiteX431" fmla="*/ 277697 w 1212715"/>
                <a:gd name="connsiteY431" fmla="*/ 317650 h 471218"/>
                <a:gd name="connsiteX432" fmla="*/ 266761 w 1212715"/>
                <a:gd name="connsiteY432" fmla="*/ 335234 h 471218"/>
                <a:gd name="connsiteX433" fmla="*/ 264291 w 1212715"/>
                <a:gd name="connsiteY433" fmla="*/ 333036 h 471218"/>
                <a:gd name="connsiteX434" fmla="*/ 276991 w 1212715"/>
                <a:gd name="connsiteY434" fmla="*/ 314353 h 471218"/>
                <a:gd name="connsiteX435" fmla="*/ 289691 w 1212715"/>
                <a:gd name="connsiteY435" fmla="*/ 294937 h 471218"/>
                <a:gd name="connsiteX436" fmla="*/ 369867 w 1212715"/>
                <a:gd name="connsiteY436" fmla="*/ 293339 h 471218"/>
                <a:gd name="connsiteX437" fmla="*/ 372407 w 1212715"/>
                <a:gd name="connsiteY437" fmla="*/ 294784 h 471218"/>
                <a:gd name="connsiteX438" fmla="*/ 369504 w 1212715"/>
                <a:gd name="connsiteY438" fmla="*/ 335259 h 471218"/>
                <a:gd name="connsiteX439" fmla="*/ 367327 w 1212715"/>
                <a:gd name="connsiteY439" fmla="*/ 335259 h 471218"/>
                <a:gd name="connsiteX440" fmla="*/ 369141 w 1212715"/>
                <a:gd name="connsiteY440" fmla="*/ 296230 h 471218"/>
                <a:gd name="connsiteX441" fmla="*/ 347733 w 1212715"/>
                <a:gd name="connsiteY441" fmla="*/ 295146 h 471218"/>
                <a:gd name="connsiteX442" fmla="*/ 347733 w 1212715"/>
                <a:gd name="connsiteY442" fmla="*/ 294061 h 471218"/>
                <a:gd name="connsiteX443" fmla="*/ 369867 w 1212715"/>
                <a:gd name="connsiteY443" fmla="*/ 293339 h 471218"/>
                <a:gd name="connsiteX444" fmla="*/ 360148 w 1212715"/>
                <a:gd name="connsiteY444" fmla="*/ 287347 h 471218"/>
                <a:gd name="connsiteX445" fmla="*/ 376972 w 1212715"/>
                <a:gd name="connsiteY445" fmla="*/ 288788 h 471218"/>
                <a:gd name="connsiteX446" fmla="*/ 376972 w 1212715"/>
                <a:gd name="connsiteY446" fmla="*/ 291671 h 471218"/>
                <a:gd name="connsiteX447" fmla="*/ 375182 w 1212715"/>
                <a:gd name="connsiteY447" fmla="*/ 320139 h 471218"/>
                <a:gd name="connsiteX448" fmla="*/ 373393 w 1212715"/>
                <a:gd name="connsiteY448" fmla="*/ 343202 h 471218"/>
                <a:gd name="connsiteX449" fmla="*/ 371603 w 1212715"/>
                <a:gd name="connsiteY449" fmla="*/ 342842 h 471218"/>
                <a:gd name="connsiteX450" fmla="*/ 372677 w 1212715"/>
                <a:gd name="connsiteY450" fmla="*/ 316896 h 471218"/>
                <a:gd name="connsiteX451" fmla="*/ 374108 w 1212715"/>
                <a:gd name="connsiteY451" fmla="*/ 291311 h 471218"/>
                <a:gd name="connsiteX452" fmla="*/ 343324 w 1212715"/>
                <a:gd name="connsiteY452" fmla="*/ 289509 h 471218"/>
                <a:gd name="connsiteX453" fmla="*/ 343324 w 1212715"/>
                <a:gd name="connsiteY453" fmla="*/ 288068 h 471218"/>
                <a:gd name="connsiteX454" fmla="*/ 360148 w 1212715"/>
                <a:gd name="connsiteY454" fmla="*/ 287347 h 471218"/>
                <a:gd name="connsiteX455" fmla="*/ 602850 w 1212715"/>
                <a:gd name="connsiteY455" fmla="*/ 284204 h 471218"/>
                <a:gd name="connsiteX456" fmla="*/ 588797 w 1212715"/>
                <a:gd name="connsiteY456" fmla="*/ 292520 h 471218"/>
                <a:gd name="connsiteX457" fmla="*/ 621589 w 1212715"/>
                <a:gd name="connsiteY457" fmla="*/ 291074 h 471218"/>
                <a:gd name="connsiteX458" fmla="*/ 620147 w 1212715"/>
                <a:gd name="connsiteY458" fmla="*/ 284204 h 471218"/>
                <a:gd name="connsiteX459" fmla="*/ 603211 w 1212715"/>
                <a:gd name="connsiteY459" fmla="*/ 284204 h 471218"/>
                <a:gd name="connsiteX460" fmla="*/ 288050 w 1212715"/>
                <a:gd name="connsiteY460" fmla="*/ 282234 h 471218"/>
                <a:gd name="connsiteX461" fmla="*/ 289496 w 1212715"/>
                <a:gd name="connsiteY461" fmla="*/ 282965 h 471218"/>
                <a:gd name="connsiteX462" fmla="*/ 277560 w 1212715"/>
                <a:gd name="connsiteY462" fmla="*/ 303785 h 471218"/>
                <a:gd name="connsiteX463" fmla="*/ 264900 w 1212715"/>
                <a:gd name="connsiteY463" fmla="*/ 320953 h 471218"/>
                <a:gd name="connsiteX464" fmla="*/ 263092 w 1212715"/>
                <a:gd name="connsiteY464" fmla="*/ 318761 h 471218"/>
                <a:gd name="connsiteX465" fmla="*/ 275390 w 1212715"/>
                <a:gd name="connsiteY465" fmla="*/ 302324 h 471218"/>
                <a:gd name="connsiteX466" fmla="*/ 288050 w 1212715"/>
                <a:gd name="connsiteY466" fmla="*/ 282234 h 471218"/>
                <a:gd name="connsiteX467" fmla="*/ 313871 w 1212715"/>
                <a:gd name="connsiteY467" fmla="*/ 281104 h 471218"/>
                <a:gd name="connsiteX468" fmla="*/ 321424 w 1212715"/>
                <a:gd name="connsiteY468" fmla="*/ 367896 h 471218"/>
                <a:gd name="connsiteX469" fmla="*/ 320345 w 1212715"/>
                <a:gd name="connsiteY469" fmla="*/ 444965 h 471218"/>
                <a:gd name="connsiteX470" fmla="*/ 332214 w 1212715"/>
                <a:gd name="connsiteY470" fmla="*/ 433801 h 471218"/>
                <a:gd name="connsiteX471" fmla="*/ 334372 w 1212715"/>
                <a:gd name="connsiteY471" fmla="*/ 433080 h 471218"/>
                <a:gd name="connsiteX472" fmla="*/ 331495 w 1212715"/>
                <a:gd name="connsiteY472" fmla="*/ 360693 h 471218"/>
                <a:gd name="connsiteX473" fmla="*/ 329337 w 1212715"/>
                <a:gd name="connsiteY473" fmla="*/ 283625 h 471218"/>
                <a:gd name="connsiteX474" fmla="*/ 313871 w 1212715"/>
                <a:gd name="connsiteY474" fmla="*/ 281104 h 471218"/>
                <a:gd name="connsiteX475" fmla="*/ 1073325 w 1212715"/>
                <a:gd name="connsiteY475" fmla="*/ 279227 h 471218"/>
                <a:gd name="connsiteX476" fmla="*/ 1073686 w 1212715"/>
                <a:gd name="connsiteY476" fmla="*/ 279253 h 471218"/>
                <a:gd name="connsiteX477" fmla="*/ 1074762 w 1212715"/>
                <a:gd name="connsiteY477" fmla="*/ 298996 h 471218"/>
                <a:gd name="connsiteX478" fmla="*/ 1076558 w 1212715"/>
                <a:gd name="connsiteY478" fmla="*/ 296840 h 471218"/>
                <a:gd name="connsiteX479" fmla="*/ 1083384 w 1212715"/>
                <a:gd name="connsiteY479" fmla="*/ 285697 h 471218"/>
                <a:gd name="connsiteX480" fmla="*/ 1084102 w 1212715"/>
                <a:gd name="connsiteY480" fmla="*/ 285697 h 471218"/>
                <a:gd name="connsiteX481" fmla="*/ 1074762 w 1212715"/>
                <a:gd name="connsiteY481" fmla="*/ 304388 h 471218"/>
                <a:gd name="connsiteX482" fmla="*/ 1074762 w 1212715"/>
                <a:gd name="connsiteY482" fmla="*/ 313733 h 471218"/>
                <a:gd name="connsiteX483" fmla="*/ 1088772 w 1212715"/>
                <a:gd name="connsiteY483" fmla="*/ 292527 h 471218"/>
                <a:gd name="connsiteX484" fmla="*/ 1089850 w 1212715"/>
                <a:gd name="connsiteY484" fmla="*/ 293245 h 471218"/>
                <a:gd name="connsiteX485" fmla="*/ 1075481 w 1212715"/>
                <a:gd name="connsiteY485" fmla="*/ 320922 h 471218"/>
                <a:gd name="connsiteX486" fmla="*/ 1074762 w 1212715"/>
                <a:gd name="connsiteY486" fmla="*/ 321641 h 471218"/>
                <a:gd name="connsiteX487" fmla="*/ 1074403 w 1212715"/>
                <a:gd name="connsiteY487" fmla="*/ 333502 h 471218"/>
                <a:gd name="connsiteX488" fmla="*/ 1087695 w 1212715"/>
                <a:gd name="connsiteY488" fmla="*/ 309779 h 471218"/>
                <a:gd name="connsiteX489" fmla="*/ 1089132 w 1212715"/>
                <a:gd name="connsiteY489" fmla="*/ 310498 h 471218"/>
                <a:gd name="connsiteX490" fmla="*/ 1075840 w 1212715"/>
                <a:gd name="connsiteY490" fmla="*/ 339253 h 471218"/>
                <a:gd name="connsiteX491" fmla="*/ 1074403 w 1212715"/>
                <a:gd name="connsiteY491" fmla="*/ 340331 h 471218"/>
                <a:gd name="connsiteX492" fmla="*/ 1074403 w 1212715"/>
                <a:gd name="connsiteY492" fmla="*/ 347160 h 471218"/>
                <a:gd name="connsiteX493" fmla="*/ 1080151 w 1212715"/>
                <a:gd name="connsiteY493" fmla="*/ 337456 h 471218"/>
                <a:gd name="connsiteX494" fmla="*/ 1085898 w 1212715"/>
                <a:gd name="connsiteY494" fmla="*/ 325594 h 471218"/>
                <a:gd name="connsiteX495" fmla="*/ 1086976 w 1212715"/>
                <a:gd name="connsiteY495" fmla="*/ 325954 h 471218"/>
                <a:gd name="connsiteX496" fmla="*/ 1082306 w 1212715"/>
                <a:gd name="connsiteY496" fmla="*/ 336737 h 471218"/>
                <a:gd name="connsiteX497" fmla="*/ 1075121 w 1212715"/>
                <a:gd name="connsiteY497" fmla="*/ 351474 h 471218"/>
                <a:gd name="connsiteX498" fmla="*/ 1074762 w 1212715"/>
                <a:gd name="connsiteY498" fmla="*/ 351833 h 471218"/>
                <a:gd name="connsiteX499" fmla="*/ 1075481 w 1212715"/>
                <a:gd name="connsiteY499" fmla="*/ 362616 h 471218"/>
                <a:gd name="connsiteX500" fmla="*/ 1077636 w 1212715"/>
                <a:gd name="connsiteY500" fmla="*/ 359381 h 471218"/>
                <a:gd name="connsiteX501" fmla="*/ 1085539 w 1212715"/>
                <a:gd name="connsiteY501" fmla="*/ 343207 h 471218"/>
                <a:gd name="connsiteX502" fmla="*/ 1088054 w 1212715"/>
                <a:gd name="connsiteY502" fmla="*/ 343566 h 471218"/>
                <a:gd name="connsiteX503" fmla="*/ 1076918 w 1212715"/>
                <a:gd name="connsiteY503" fmla="*/ 368008 h 471218"/>
                <a:gd name="connsiteX504" fmla="*/ 1075840 w 1212715"/>
                <a:gd name="connsiteY504" fmla="*/ 368727 h 471218"/>
                <a:gd name="connsiteX505" fmla="*/ 1076918 w 1212715"/>
                <a:gd name="connsiteY505" fmla="*/ 375915 h 471218"/>
                <a:gd name="connsiteX506" fmla="*/ 1083384 w 1212715"/>
                <a:gd name="connsiteY506" fmla="*/ 366570 h 471218"/>
                <a:gd name="connsiteX507" fmla="*/ 1088772 w 1212715"/>
                <a:gd name="connsiteY507" fmla="*/ 356146 h 471218"/>
                <a:gd name="connsiteX508" fmla="*/ 1091287 w 1212715"/>
                <a:gd name="connsiteY508" fmla="*/ 356865 h 471218"/>
                <a:gd name="connsiteX509" fmla="*/ 1085539 w 1212715"/>
                <a:gd name="connsiteY509" fmla="*/ 368008 h 471218"/>
                <a:gd name="connsiteX510" fmla="*/ 1079073 w 1212715"/>
                <a:gd name="connsiteY510" fmla="*/ 377353 h 471218"/>
                <a:gd name="connsiteX511" fmla="*/ 1077277 w 1212715"/>
                <a:gd name="connsiteY511" fmla="*/ 377353 h 471218"/>
                <a:gd name="connsiteX512" fmla="*/ 1077636 w 1212715"/>
                <a:gd name="connsiteY512" fmla="*/ 378431 h 471218"/>
                <a:gd name="connsiteX513" fmla="*/ 1095239 w 1212715"/>
                <a:gd name="connsiteY513" fmla="*/ 366210 h 471218"/>
                <a:gd name="connsiteX514" fmla="*/ 1094879 w 1212715"/>
                <a:gd name="connsiteY514" fmla="*/ 365492 h 471218"/>
                <a:gd name="connsiteX515" fmla="*/ 1093802 w 1212715"/>
                <a:gd name="connsiteY515" fmla="*/ 280665 h 471218"/>
                <a:gd name="connsiteX516" fmla="*/ 1073686 w 1212715"/>
                <a:gd name="connsiteY516" fmla="*/ 279253 h 471218"/>
                <a:gd name="connsiteX517" fmla="*/ 1073685 w 1212715"/>
                <a:gd name="connsiteY517" fmla="*/ 279227 h 471218"/>
                <a:gd name="connsiteX518" fmla="*/ 1073325 w 1212715"/>
                <a:gd name="connsiteY518" fmla="*/ 279227 h 471218"/>
                <a:gd name="connsiteX519" fmla="*/ 933996 w 1212715"/>
                <a:gd name="connsiteY519" fmla="*/ 277736 h 471218"/>
                <a:gd name="connsiteX520" fmla="*/ 922839 w 1212715"/>
                <a:gd name="connsiteY520" fmla="*/ 283486 h 471218"/>
                <a:gd name="connsiteX521" fmla="*/ 922479 w 1212715"/>
                <a:gd name="connsiteY521" fmla="*/ 283845 h 471218"/>
                <a:gd name="connsiteX522" fmla="*/ 928598 w 1212715"/>
                <a:gd name="connsiteY522" fmla="*/ 299657 h 471218"/>
                <a:gd name="connsiteX523" fmla="*/ 936515 w 1212715"/>
                <a:gd name="connsiteY523" fmla="*/ 334156 h 471218"/>
                <a:gd name="connsiteX524" fmla="*/ 949832 w 1212715"/>
                <a:gd name="connsiteY524" fmla="*/ 392372 h 471218"/>
                <a:gd name="connsiteX525" fmla="*/ 960628 w 1212715"/>
                <a:gd name="connsiteY525" fmla="*/ 440526 h 471218"/>
                <a:gd name="connsiteX526" fmla="*/ 961348 w 1212715"/>
                <a:gd name="connsiteY526" fmla="*/ 440526 h 471218"/>
                <a:gd name="connsiteX527" fmla="*/ 964227 w 1212715"/>
                <a:gd name="connsiteY527" fmla="*/ 441245 h 471218"/>
                <a:gd name="connsiteX528" fmla="*/ 972865 w 1212715"/>
                <a:gd name="connsiteY528" fmla="*/ 429386 h 471218"/>
                <a:gd name="connsiteX529" fmla="*/ 949472 w 1212715"/>
                <a:gd name="connsiteY529" fmla="*/ 347452 h 471218"/>
                <a:gd name="connsiteX530" fmla="*/ 933996 w 1212715"/>
                <a:gd name="connsiteY530" fmla="*/ 277736 h 471218"/>
                <a:gd name="connsiteX531" fmla="*/ 1182544 w 1212715"/>
                <a:gd name="connsiteY531" fmla="*/ 267586 h 471218"/>
                <a:gd name="connsiteX532" fmla="*/ 1183264 w 1212715"/>
                <a:gd name="connsiteY532" fmla="*/ 268327 h 471218"/>
                <a:gd name="connsiteX533" fmla="*/ 1157356 w 1212715"/>
                <a:gd name="connsiteY533" fmla="*/ 287218 h 471218"/>
                <a:gd name="connsiteX534" fmla="*/ 1156636 w 1212715"/>
                <a:gd name="connsiteY534" fmla="*/ 287218 h 471218"/>
                <a:gd name="connsiteX535" fmla="*/ 1155916 w 1212715"/>
                <a:gd name="connsiteY535" fmla="*/ 287589 h 471218"/>
                <a:gd name="connsiteX536" fmla="*/ 1131088 w 1212715"/>
                <a:gd name="connsiteY536" fmla="*/ 288330 h 471218"/>
                <a:gd name="connsiteX537" fmla="*/ 1130368 w 1212715"/>
                <a:gd name="connsiteY537" fmla="*/ 286848 h 471218"/>
                <a:gd name="connsiteX538" fmla="*/ 1155197 w 1212715"/>
                <a:gd name="connsiteY538" fmla="*/ 284625 h 471218"/>
                <a:gd name="connsiteX539" fmla="*/ 1155556 w 1212715"/>
                <a:gd name="connsiteY539" fmla="*/ 284625 h 471218"/>
                <a:gd name="connsiteX540" fmla="*/ 1155556 w 1212715"/>
                <a:gd name="connsiteY540" fmla="*/ 284255 h 471218"/>
                <a:gd name="connsiteX541" fmla="*/ 1182544 w 1212715"/>
                <a:gd name="connsiteY541" fmla="*/ 267586 h 471218"/>
                <a:gd name="connsiteX542" fmla="*/ 860120 w 1212715"/>
                <a:gd name="connsiteY542" fmla="*/ 248166 h 471218"/>
                <a:gd name="connsiteX543" fmla="*/ 861182 w 1212715"/>
                <a:gd name="connsiteY543" fmla="*/ 251738 h 471218"/>
                <a:gd name="connsiteX544" fmla="*/ 821153 w 1212715"/>
                <a:gd name="connsiteY544" fmla="*/ 253326 h 471218"/>
                <a:gd name="connsiteX545" fmla="*/ 821153 w 1212715"/>
                <a:gd name="connsiteY545" fmla="*/ 251738 h 471218"/>
                <a:gd name="connsiteX546" fmla="*/ 841699 w 1212715"/>
                <a:gd name="connsiteY546" fmla="*/ 252135 h 471218"/>
                <a:gd name="connsiteX547" fmla="*/ 860120 w 1212715"/>
                <a:gd name="connsiteY547" fmla="*/ 248166 h 471218"/>
                <a:gd name="connsiteX548" fmla="*/ 658276 w 1212715"/>
                <a:gd name="connsiteY548" fmla="*/ 241816 h 471218"/>
                <a:gd name="connsiteX549" fmla="*/ 659008 w 1212715"/>
                <a:gd name="connsiteY549" fmla="*/ 242534 h 471218"/>
                <a:gd name="connsiteX550" fmla="*/ 664137 w 1212715"/>
                <a:gd name="connsiteY550" fmla="*/ 267325 h 471218"/>
                <a:gd name="connsiteX551" fmla="*/ 673662 w 1212715"/>
                <a:gd name="connsiteY551" fmla="*/ 306486 h 471218"/>
                <a:gd name="connsiteX552" fmla="*/ 669999 w 1212715"/>
                <a:gd name="connsiteY552" fmla="*/ 307205 h 471218"/>
                <a:gd name="connsiteX553" fmla="*/ 659741 w 1212715"/>
                <a:gd name="connsiteY553" fmla="*/ 261935 h 471218"/>
                <a:gd name="connsiteX554" fmla="*/ 658276 w 1212715"/>
                <a:gd name="connsiteY554" fmla="*/ 241816 h 471218"/>
                <a:gd name="connsiteX555" fmla="*/ 869627 w 1212715"/>
                <a:gd name="connsiteY555" fmla="*/ 240902 h 471218"/>
                <a:gd name="connsiteX556" fmla="*/ 870696 w 1212715"/>
                <a:gd name="connsiteY556" fmla="*/ 243933 h 471218"/>
                <a:gd name="connsiteX557" fmla="*/ 818338 w 1212715"/>
                <a:gd name="connsiteY557" fmla="*/ 247637 h 471218"/>
                <a:gd name="connsiteX558" fmla="*/ 818338 w 1212715"/>
                <a:gd name="connsiteY558" fmla="*/ 245953 h 471218"/>
                <a:gd name="connsiteX559" fmla="*/ 869627 w 1212715"/>
                <a:gd name="connsiteY559" fmla="*/ 240902 h 471218"/>
                <a:gd name="connsiteX560" fmla="*/ 426047 w 1212715"/>
                <a:gd name="connsiteY560" fmla="*/ 222766 h 471218"/>
                <a:gd name="connsiteX561" fmla="*/ 426809 w 1212715"/>
                <a:gd name="connsiteY561" fmla="*/ 224883 h 471218"/>
                <a:gd name="connsiteX562" fmla="*/ 421094 w 1212715"/>
                <a:gd name="connsiteY562" fmla="*/ 228058 h 471218"/>
                <a:gd name="connsiteX563" fmla="*/ 419951 w 1212715"/>
                <a:gd name="connsiteY563" fmla="*/ 226294 h 471218"/>
                <a:gd name="connsiteX564" fmla="*/ 426047 w 1212715"/>
                <a:gd name="connsiteY564" fmla="*/ 222766 h 471218"/>
                <a:gd name="connsiteX565" fmla="*/ 882206 w 1212715"/>
                <a:gd name="connsiteY565" fmla="*/ 215597 h 471218"/>
                <a:gd name="connsiteX566" fmla="*/ 844890 w 1212715"/>
                <a:gd name="connsiteY566" fmla="*/ 222407 h 471218"/>
                <a:gd name="connsiteX567" fmla="*/ 830398 w 1212715"/>
                <a:gd name="connsiteY567" fmla="*/ 232086 h 471218"/>
                <a:gd name="connsiteX568" fmla="*/ 882206 w 1212715"/>
                <a:gd name="connsiteY568" fmla="*/ 215597 h 471218"/>
                <a:gd name="connsiteX569" fmla="*/ 608976 w 1212715"/>
                <a:gd name="connsiteY569" fmla="*/ 213696 h 471218"/>
                <a:gd name="connsiteX570" fmla="*/ 605373 w 1212715"/>
                <a:gd name="connsiteY570" fmla="*/ 279141 h 471218"/>
                <a:gd name="connsiteX571" fmla="*/ 618706 w 1212715"/>
                <a:gd name="connsiteY571" fmla="*/ 278057 h 471218"/>
                <a:gd name="connsiteX572" fmla="*/ 609337 w 1212715"/>
                <a:gd name="connsiteY572" fmla="*/ 216950 h 471218"/>
                <a:gd name="connsiteX573" fmla="*/ 608976 w 1212715"/>
                <a:gd name="connsiteY573" fmla="*/ 213696 h 471218"/>
                <a:gd name="connsiteX574" fmla="*/ 425823 w 1212715"/>
                <a:gd name="connsiteY574" fmla="*/ 212387 h 471218"/>
                <a:gd name="connsiteX575" fmla="*/ 427257 w 1212715"/>
                <a:gd name="connsiteY575" fmla="*/ 214218 h 471218"/>
                <a:gd name="connsiteX576" fmla="*/ 419012 w 1212715"/>
                <a:gd name="connsiteY576" fmla="*/ 220080 h 471218"/>
                <a:gd name="connsiteX577" fmla="*/ 417937 w 1212715"/>
                <a:gd name="connsiteY577" fmla="*/ 219347 h 471218"/>
                <a:gd name="connsiteX578" fmla="*/ 425823 w 1212715"/>
                <a:gd name="connsiteY578" fmla="*/ 212387 h 471218"/>
                <a:gd name="connsiteX579" fmla="*/ 657669 w 1212715"/>
                <a:gd name="connsiteY579" fmla="*/ 210428 h 471218"/>
                <a:gd name="connsiteX580" fmla="*/ 670553 w 1212715"/>
                <a:gd name="connsiteY580" fmla="*/ 269377 h 471218"/>
                <a:gd name="connsiteX581" fmla="*/ 681597 w 1212715"/>
                <a:gd name="connsiteY581" fmla="*/ 329049 h 471218"/>
                <a:gd name="connsiteX582" fmla="*/ 678284 w 1212715"/>
                <a:gd name="connsiteY582" fmla="*/ 329772 h 471218"/>
                <a:gd name="connsiteX583" fmla="*/ 667240 w 1212715"/>
                <a:gd name="connsiteY583" fmla="*/ 270100 h 471218"/>
                <a:gd name="connsiteX584" fmla="*/ 656933 w 1212715"/>
                <a:gd name="connsiteY584" fmla="*/ 210789 h 471218"/>
                <a:gd name="connsiteX585" fmla="*/ 657669 w 1212715"/>
                <a:gd name="connsiteY585" fmla="*/ 210428 h 471218"/>
                <a:gd name="connsiteX586" fmla="*/ 334372 w 1212715"/>
                <a:gd name="connsiteY586" fmla="*/ 204396 h 471218"/>
                <a:gd name="connsiteX587" fmla="*/ 326819 w 1212715"/>
                <a:gd name="connsiteY587" fmla="*/ 211598 h 471218"/>
                <a:gd name="connsiteX588" fmla="*/ 320705 w 1212715"/>
                <a:gd name="connsiteY588" fmla="*/ 215920 h 471218"/>
                <a:gd name="connsiteX589" fmla="*/ 358830 w 1212715"/>
                <a:gd name="connsiteY589" fmla="*/ 215560 h 471218"/>
                <a:gd name="connsiteX590" fmla="*/ 378612 w 1212715"/>
                <a:gd name="connsiteY590" fmla="*/ 214119 h 471218"/>
                <a:gd name="connsiteX591" fmla="*/ 376813 w 1212715"/>
                <a:gd name="connsiteY591" fmla="*/ 204396 h 471218"/>
                <a:gd name="connsiteX592" fmla="*/ 349838 w 1212715"/>
                <a:gd name="connsiteY592" fmla="*/ 206196 h 471218"/>
                <a:gd name="connsiteX593" fmla="*/ 334372 w 1212715"/>
                <a:gd name="connsiteY593" fmla="*/ 204396 h 471218"/>
                <a:gd name="connsiteX594" fmla="*/ 1173552 w 1212715"/>
                <a:gd name="connsiteY594" fmla="*/ 203027 h 471218"/>
                <a:gd name="connsiteX595" fmla="*/ 1164212 w 1212715"/>
                <a:gd name="connsiteY595" fmla="*/ 209857 h 471218"/>
                <a:gd name="connsiteX596" fmla="*/ 1157386 w 1212715"/>
                <a:gd name="connsiteY596" fmla="*/ 214889 h 471218"/>
                <a:gd name="connsiteX597" fmla="*/ 1155949 w 1212715"/>
                <a:gd name="connsiteY597" fmla="*/ 219202 h 471218"/>
                <a:gd name="connsiteX598" fmla="*/ 1157386 w 1212715"/>
                <a:gd name="connsiteY598" fmla="*/ 243643 h 471218"/>
                <a:gd name="connsiteX599" fmla="*/ 1158464 w 1212715"/>
                <a:gd name="connsiteY599" fmla="*/ 270242 h 471218"/>
                <a:gd name="connsiteX600" fmla="*/ 1173192 w 1212715"/>
                <a:gd name="connsiteY600" fmla="*/ 259099 h 471218"/>
                <a:gd name="connsiteX601" fmla="*/ 1173552 w 1212715"/>
                <a:gd name="connsiteY601" fmla="*/ 203027 h 471218"/>
                <a:gd name="connsiteX602" fmla="*/ 427159 w 1212715"/>
                <a:gd name="connsiteY602" fmla="*/ 202505 h 471218"/>
                <a:gd name="connsiteX603" fmla="*/ 428539 w 1212715"/>
                <a:gd name="connsiteY603" fmla="*/ 204385 h 471218"/>
                <a:gd name="connsiteX604" fmla="*/ 421637 w 1212715"/>
                <a:gd name="connsiteY604" fmla="*/ 210024 h 471218"/>
                <a:gd name="connsiteX605" fmla="*/ 415425 w 1212715"/>
                <a:gd name="connsiteY605" fmla="*/ 215288 h 471218"/>
                <a:gd name="connsiteX606" fmla="*/ 414735 w 1212715"/>
                <a:gd name="connsiteY606" fmla="*/ 214536 h 471218"/>
                <a:gd name="connsiteX607" fmla="*/ 427159 w 1212715"/>
                <a:gd name="connsiteY607" fmla="*/ 202505 h 471218"/>
                <a:gd name="connsiteX608" fmla="*/ 1099549 w 1212715"/>
                <a:gd name="connsiteY608" fmla="*/ 198355 h 471218"/>
                <a:gd name="connsiteX609" fmla="*/ 1077277 w 1212715"/>
                <a:gd name="connsiteY609" fmla="*/ 212373 h 471218"/>
                <a:gd name="connsiteX610" fmla="*/ 1076918 w 1212715"/>
                <a:gd name="connsiteY610" fmla="*/ 212732 h 471218"/>
                <a:gd name="connsiteX611" fmla="*/ 1076918 w 1212715"/>
                <a:gd name="connsiteY611" fmla="*/ 213092 h 471218"/>
                <a:gd name="connsiteX612" fmla="*/ 1105297 w 1212715"/>
                <a:gd name="connsiteY612" fmla="*/ 210935 h 471218"/>
                <a:gd name="connsiteX613" fmla="*/ 1151998 w 1212715"/>
                <a:gd name="connsiteY613" fmla="*/ 209857 h 471218"/>
                <a:gd name="connsiteX614" fmla="*/ 1154872 w 1212715"/>
                <a:gd name="connsiteY614" fmla="*/ 210576 h 471218"/>
                <a:gd name="connsiteX615" fmla="*/ 1160979 w 1212715"/>
                <a:gd name="connsiteY615" fmla="*/ 205184 h 471218"/>
                <a:gd name="connsiteX616" fmla="*/ 1167086 w 1212715"/>
                <a:gd name="connsiteY616" fmla="*/ 200152 h 471218"/>
                <a:gd name="connsiteX617" fmla="*/ 1099549 w 1212715"/>
                <a:gd name="connsiteY617" fmla="*/ 198355 h 471218"/>
                <a:gd name="connsiteX618" fmla="*/ 467519 w 1212715"/>
                <a:gd name="connsiteY618" fmla="*/ 194552 h 471218"/>
                <a:gd name="connsiteX619" fmla="*/ 468187 w 1212715"/>
                <a:gd name="connsiteY619" fmla="*/ 194552 h 471218"/>
                <a:gd name="connsiteX620" fmla="*/ 469858 w 1212715"/>
                <a:gd name="connsiteY620" fmla="*/ 307552 h 471218"/>
                <a:gd name="connsiteX621" fmla="*/ 466516 w 1212715"/>
                <a:gd name="connsiteY621" fmla="*/ 307552 h 471218"/>
                <a:gd name="connsiteX622" fmla="*/ 467519 w 1212715"/>
                <a:gd name="connsiteY622" fmla="*/ 194552 h 471218"/>
                <a:gd name="connsiteX623" fmla="*/ 430625 w 1212715"/>
                <a:gd name="connsiteY623" fmla="*/ 191016 h 471218"/>
                <a:gd name="connsiteX624" fmla="*/ 431684 w 1212715"/>
                <a:gd name="connsiteY624" fmla="*/ 193461 h 471218"/>
                <a:gd name="connsiteX625" fmla="*/ 412987 w 1212715"/>
                <a:gd name="connsiteY625" fmla="*/ 207082 h 471218"/>
                <a:gd name="connsiteX626" fmla="*/ 411575 w 1212715"/>
                <a:gd name="connsiteY626" fmla="*/ 205685 h 471218"/>
                <a:gd name="connsiteX627" fmla="*/ 422512 w 1212715"/>
                <a:gd name="connsiteY627" fmla="*/ 196604 h 471218"/>
                <a:gd name="connsiteX628" fmla="*/ 430625 w 1212715"/>
                <a:gd name="connsiteY628" fmla="*/ 191016 h 471218"/>
                <a:gd name="connsiteX629" fmla="*/ 51485 w 1212715"/>
                <a:gd name="connsiteY629" fmla="*/ 190464 h 471218"/>
                <a:gd name="connsiteX630" fmla="*/ 53317 w 1212715"/>
                <a:gd name="connsiteY630" fmla="*/ 190464 h 471218"/>
                <a:gd name="connsiteX631" fmla="*/ 45990 w 1212715"/>
                <a:gd name="connsiteY631" fmla="*/ 204269 h 471218"/>
                <a:gd name="connsiteX632" fmla="*/ 44524 w 1212715"/>
                <a:gd name="connsiteY632" fmla="*/ 203233 h 471218"/>
                <a:gd name="connsiteX633" fmla="*/ 51485 w 1212715"/>
                <a:gd name="connsiteY633" fmla="*/ 190464 h 471218"/>
                <a:gd name="connsiteX634" fmla="*/ 833322 w 1212715"/>
                <a:gd name="connsiteY634" fmla="*/ 187323 h 471218"/>
                <a:gd name="connsiteX635" fmla="*/ 835438 w 1212715"/>
                <a:gd name="connsiteY635" fmla="*/ 203716 h 471218"/>
                <a:gd name="connsiteX636" fmla="*/ 837202 w 1212715"/>
                <a:gd name="connsiteY636" fmla="*/ 218328 h 471218"/>
                <a:gd name="connsiteX637" fmla="*/ 834733 w 1212715"/>
                <a:gd name="connsiteY637" fmla="*/ 219041 h 471218"/>
                <a:gd name="connsiteX638" fmla="*/ 832969 w 1212715"/>
                <a:gd name="connsiteY638" fmla="*/ 204073 h 471218"/>
                <a:gd name="connsiteX639" fmla="*/ 831911 w 1212715"/>
                <a:gd name="connsiteY639" fmla="*/ 187679 h 471218"/>
                <a:gd name="connsiteX640" fmla="*/ 833322 w 1212715"/>
                <a:gd name="connsiteY640" fmla="*/ 187323 h 471218"/>
                <a:gd name="connsiteX641" fmla="*/ 117040 w 1212715"/>
                <a:gd name="connsiteY641" fmla="*/ 183808 h 471218"/>
                <a:gd name="connsiteX642" fmla="*/ 139085 w 1212715"/>
                <a:gd name="connsiteY642" fmla="*/ 206774 h 471218"/>
                <a:gd name="connsiteX643" fmla="*/ 158599 w 1212715"/>
                <a:gd name="connsiteY643" fmla="*/ 229010 h 471218"/>
                <a:gd name="connsiteX644" fmla="*/ 157154 w 1212715"/>
                <a:gd name="connsiteY644" fmla="*/ 230833 h 471218"/>
                <a:gd name="connsiteX645" fmla="*/ 132941 w 1212715"/>
                <a:gd name="connsiteY645" fmla="*/ 204222 h 471218"/>
                <a:gd name="connsiteX646" fmla="*/ 115956 w 1212715"/>
                <a:gd name="connsiteY646" fmla="*/ 184172 h 471218"/>
                <a:gd name="connsiteX647" fmla="*/ 117040 w 1212715"/>
                <a:gd name="connsiteY647" fmla="*/ 183808 h 471218"/>
                <a:gd name="connsiteX648" fmla="*/ 49555 w 1212715"/>
                <a:gd name="connsiteY648" fmla="*/ 182238 h 471218"/>
                <a:gd name="connsiteX649" fmla="*/ 51369 w 1212715"/>
                <a:gd name="connsiteY649" fmla="*/ 182985 h 471218"/>
                <a:gd name="connsiteX650" fmla="*/ 41935 w 1212715"/>
                <a:gd name="connsiteY650" fmla="*/ 198673 h 471218"/>
                <a:gd name="connsiteX651" fmla="*/ 40121 w 1212715"/>
                <a:gd name="connsiteY651" fmla="*/ 197926 h 471218"/>
                <a:gd name="connsiteX652" fmla="*/ 49555 w 1212715"/>
                <a:gd name="connsiteY652" fmla="*/ 182238 h 471218"/>
                <a:gd name="connsiteX653" fmla="*/ 430248 w 1212715"/>
                <a:gd name="connsiteY653" fmla="*/ 180257 h 471218"/>
                <a:gd name="connsiteX654" fmla="*/ 431672 w 1212715"/>
                <a:gd name="connsiteY654" fmla="*/ 182726 h 471218"/>
                <a:gd name="connsiteX655" fmla="*/ 422776 w 1212715"/>
                <a:gd name="connsiteY655" fmla="*/ 188018 h 471218"/>
                <a:gd name="connsiteX656" fmla="*/ 413881 w 1212715"/>
                <a:gd name="connsiteY656" fmla="*/ 194721 h 471218"/>
                <a:gd name="connsiteX657" fmla="*/ 413169 w 1212715"/>
                <a:gd name="connsiteY657" fmla="*/ 193662 h 471218"/>
                <a:gd name="connsiteX658" fmla="*/ 430248 w 1212715"/>
                <a:gd name="connsiteY658" fmla="*/ 180257 h 471218"/>
                <a:gd name="connsiteX659" fmla="*/ 827547 w 1212715"/>
                <a:gd name="connsiteY659" fmla="*/ 174278 h 471218"/>
                <a:gd name="connsiteX660" fmla="*/ 828550 w 1212715"/>
                <a:gd name="connsiteY660" fmla="*/ 174639 h 471218"/>
                <a:gd name="connsiteX661" fmla="*/ 831224 w 1212715"/>
                <a:gd name="connsiteY661" fmla="*/ 220595 h 471218"/>
                <a:gd name="connsiteX662" fmla="*/ 828216 w 1212715"/>
                <a:gd name="connsiteY662" fmla="*/ 220233 h 471218"/>
                <a:gd name="connsiteX663" fmla="*/ 827547 w 1212715"/>
                <a:gd name="connsiteY663" fmla="*/ 174278 h 471218"/>
                <a:gd name="connsiteX664" fmla="*/ 49097 w 1212715"/>
                <a:gd name="connsiteY664" fmla="*/ 172332 h 471218"/>
                <a:gd name="connsiteX665" fmla="*/ 50155 w 1212715"/>
                <a:gd name="connsiteY665" fmla="*/ 172699 h 471218"/>
                <a:gd name="connsiteX666" fmla="*/ 37102 w 1212715"/>
                <a:gd name="connsiteY666" fmla="*/ 193947 h 471218"/>
                <a:gd name="connsiteX667" fmla="*/ 35338 w 1212715"/>
                <a:gd name="connsiteY667" fmla="*/ 192848 h 471218"/>
                <a:gd name="connsiteX668" fmla="*/ 49097 w 1212715"/>
                <a:gd name="connsiteY668" fmla="*/ 172332 h 471218"/>
                <a:gd name="connsiteX669" fmla="*/ 602490 w 1212715"/>
                <a:gd name="connsiteY669" fmla="*/ 172114 h 471218"/>
                <a:gd name="connsiteX670" fmla="*/ 594202 w 1212715"/>
                <a:gd name="connsiteY670" fmla="*/ 220204 h 471218"/>
                <a:gd name="connsiteX671" fmla="*/ 585914 w 1212715"/>
                <a:gd name="connsiteY671" fmla="*/ 288904 h 471218"/>
                <a:gd name="connsiteX672" fmla="*/ 598526 w 1212715"/>
                <a:gd name="connsiteY672" fmla="*/ 280226 h 471218"/>
                <a:gd name="connsiteX673" fmla="*/ 601769 w 1212715"/>
                <a:gd name="connsiteY673" fmla="*/ 237921 h 471218"/>
                <a:gd name="connsiteX674" fmla="*/ 606094 w 1212715"/>
                <a:gd name="connsiteY674" fmla="*/ 197425 h 471218"/>
                <a:gd name="connsiteX675" fmla="*/ 602490 w 1212715"/>
                <a:gd name="connsiteY675" fmla="*/ 172114 h 471218"/>
                <a:gd name="connsiteX676" fmla="*/ 430544 w 1212715"/>
                <a:gd name="connsiteY676" fmla="*/ 167553 h 471218"/>
                <a:gd name="connsiteX677" fmla="*/ 431273 w 1212715"/>
                <a:gd name="connsiteY677" fmla="*/ 169998 h 471218"/>
                <a:gd name="connsiteX678" fmla="*/ 422165 w 1212715"/>
                <a:gd name="connsiteY678" fmla="*/ 175236 h 471218"/>
                <a:gd name="connsiteX679" fmla="*/ 413420 w 1212715"/>
                <a:gd name="connsiteY679" fmla="*/ 183269 h 471218"/>
                <a:gd name="connsiteX680" fmla="*/ 411963 w 1212715"/>
                <a:gd name="connsiteY680" fmla="*/ 182221 h 471218"/>
                <a:gd name="connsiteX681" fmla="*/ 420707 w 1212715"/>
                <a:gd name="connsiteY681" fmla="*/ 173490 h 471218"/>
                <a:gd name="connsiteX682" fmla="*/ 430544 w 1212715"/>
                <a:gd name="connsiteY682" fmla="*/ 167553 h 471218"/>
                <a:gd name="connsiteX683" fmla="*/ 47188 w 1212715"/>
                <a:gd name="connsiteY683" fmla="*/ 161583 h 471218"/>
                <a:gd name="connsiteX684" fmla="*/ 48227 w 1212715"/>
                <a:gd name="connsiteY684" fmla="*/ 162313 h 471218"/>
                <a:gd name="connsiteX685" fmla="*/ 32294 w 1212715"/>
                <a:gd name="connsiteY685" fmla="*/ 186382 h 471218"/>
                <a:gd name="connsiteX686" fmla="*/ 30909 w 1212715"/>
                <a:gd name="connsiteY686" fmla="*/ 184923 h 471218"/>
                <a:gd name="connsiteX687" fmla="*/ 47188 w 1212715"/>
                <a:gd name="connsiteY687" fmla="*/ 161583 h 471218"/>
                <a:gd name="connsiteX688" fmla="*/ 434429 w 1212715"/>
                <a:gd name="connsiteY688" fmla="*/ 156091 h 471218"/>
                <a:gd name="connsiteX689" fmla="*/ 435166 w 1212715"/>
                <a:gd name="connsiteY689" fmla="*/ 158671 h 471218"/>
                <a:gd name="connsiteX690" fmla="*/ 412342 w 1212715"/>
                <a:gd name="connsiteY690" fmla="*/ 175623 h 471218"/>
                <a:gd name="connsiteX691" fmla="*/ 411606 w 1212715"/>
                <a:gd name="connsiteY691" fmla="*/ 174518 h 471218"/>
                <a:gd name="connsiteX692" fmla="*/ 425595 w 1212715"/>
                <a:gd name="connsiteY692" fmla="*/ 161987 h 471218"/>
                <a:gd name="connsiteX693" fmla="*/ 434429 w 1212715"/>
                <a:gd name="connsiteY693" fmla="*/ 156091 h 471218"/>
                <a:gd name="connsiteX694" fmla="*/ 203261 w 1212715"/>
                <a:gd name="connsiteY694" fmla="*/ 154821 h 471218"/>
                <a:gd name="connsiteX695" fmla="*/ 203966 w 1212715"/>
                <a:gd name="connsiteY695" fmla="*/ 157044 h 471218"/>
                <a:gd name="connsiteX696" fmla="*/ 181388 w 1212715"/>
                <a:gd name="connsiteY696" fmla="*/ 158948 h 471218"/>
                <a:gd name="connsiteX697" fmla="*/ 181741 w 1212715"/>
                <a:gd name="connsiteY697" fmla="*/ 157679 h 471218"/>
                <a:gd name="connsiteX698" fmla="*/ 203261 w 1212715"/>
                <a:gd name="connsiteY698" fmla="*/ 154821 h 471218"/>
                <a:gd name="connsiteX699" fmla="*/ 347219 w 1212715"/>
                <a:gd name="connsiteY699" fmla="*/ 150452 h 471218"/>
                <a:gd name="connsiteX700" fmla="*/ 347975 w 1212715"/>
                <a:gd name="connsiteY700" fmla="*/ 150452 h 471218"/>
                <a:gd name="connsiteX701" fmla="*/ 351755 w 1212715"/>
                <a:gd name="connsiteY701" fmla="*/ 194878 h 471218"/>
                <a:gd name="connsiteX702" fmla="*/ 347975 w 1212715"/>
                <a:gd name="connsiteY702" fmla="*/ 194878 h 471218"/>
                <a:gd name="connsiteX703" fmla="*/ 347219 w 1212715"/>
                <a:gd name="connsiteY703" fmla="*/ 150452 h 471218"/>
                <a:gd name="connsiteX704" fmla="*/ 46450 w 1212715"/>
                <a:gd name="connsiteY704" fmla="*/ 150104 h 471218"/>
                <a:gd name="connsiteX705" fmla="*/ 47862 w 1212715"/>
                <a:gd name="connsiteY705" fmla="*/ 151558 h 471218"/>
                <a:gd name="connsiteX706" fmla="*/ 30223 w 1212715"/>
                <a:gd name="connsiteY706" fmla="*/ 178087 h 471218"/>
                <a:gd name="connsiteX707" fmla="*/ 27400 w 1212715"/>
                <a:gd name="connsiteY707" fmla="*/ 176997 h 471218"/>
                <a:gd name="connsiteX708" fmla="*/ 46450 w 1212715"/>
                <a:gd name="connsiteY708" fmla="*/ 150104 h 471218"/>
                <a:gd name="connsiteX709" fmla="*/ 204739 w 1212715"/>
                <a:gd name="connsiteY709" fmla="*/ 147256 h 471218"/>
                <a:gd name="connsiteX710" fmla="*/ 205472 w 1212715"/>
                <a:gd name="connsiteY710" fmla="*/ 150017 h 471218"/>
                <a:gd name="connsiteX711" fmla="*/ 171035 w 1212715"/>
                <a:gd name="connsiteY711" fmla="*/ 154159 h 471218"/>
                <a:gd name="connsiteX712" fmla="*/ 170303 w 1212715"/>
                <a:gd name="connsiteY712" fmla="*/ 152778 h 471218"/>
                <a:gd name="connsiteX713" fmla="*/ 204739 w 1212715"/>
                <a:gd name="connsiteY713" fmla="*/ 147256 h 471218"/>
                <a:gd name="connsiteX714" fmla="*/ 431463 w 1212715"/>
                <a:gd name="connsiteY714" fmla="*/ 144096 h 471218"/>
                <a:gd name="connsiteX715" fmla="*/ 432894 w 1212715"/>
                <a:gd name="connsiteY715" fmla="*/ 146566 h 471218"/>
                <a:gd name="connsiteX716" fmla="*/ 411072 w 1212715"/>
                <a:gd name="connsiteY716" fmla="*/ 164558 h 471218"/>
                <a:gd name="connsiteX717" fmla="*/ 409998 w 1212715"/>
                <a:gd name="connsiteY717" fmla="*/ 163499 h 471218"/>
                <a:gd name="connsiteX718" fmla="*/ 431463 w 1212715"/>
                <a:gd name="connsiteY718" fmla="*/ 144096 h 471218"/>
                <a:gd name="connsiteX719" fmla="*/ 206347 w 1212715"/>
                <a:gd name="connsiteY719" fmla="*/ 142162 h 471218"/>
                <a:gd name="connsiteX720" fmla="*/ 207439 w 1212715"/>
                <a:gd name="connsiteY720" fmla="*/ 145030 h 471218"/>
                <a:gd name="connsiteX721" fmla="*/ 158325 w 1212715"/>
                <a:gd name="connsiteY721" fmla="*/ 152557 h 471218"/>
                <a:gd name="connsiteX722" fmla="*/ 157961 w 1212715"/>
                <a:gd name="connsiteY722" fmla="*/ 150765 h 471218"/>
                <a:gd name="connsiteX723" fmla="*/ 206347 w 1212715"/>
                <a:gd name="connsiteY723" fmla="*/ 142162 h 471218"/>
                <a:gd name="connsiteX724" fmla="*/ 43646 w 1212715"/>
                <a:gd name="connsiteY724" fmla="*/ 140946 h 471218"/>
                <a:gd name="connsiteX725" fmla="*/ 45045 w 1212715"/>
                <a:gd name="connsiteY725" fmla="*/ 141311 h 471218"/>
                <a:gd name="connsiteX726" fmla="*/ 37000 w 1212715"/>
                <a:gd name="connsiteY726" fmla="*/ 154814 h 471218"/>
                <a:gd name="connsiteX727" fmla="*/ 28256 w 1212715"/>
                <a:gd name="connsiteY727" fmla="*/ 170141 h 471218"/>
                <a:gd name="connsiteX728" fmla="*/ 26157 w 1212715"/>
                <a:gd name="connsiteY728" fmla="*/ 168681 h 471218"/>
                <a:gd name="connsiteX729" fmla="*/ 34552 w 1212715"/>
                <a:gd name="connsiteY729" fmla="*/ 155543 h 471218"/>
                <a:gd name="connsiteX730" fmla="*/ 43646 w 1212715"/>
                <a:gd name="connsiteY730" fmla="*/ 140946 h 471218"/>
                <a:gd name="connsiteX731" fmla="*/ 601409 w 1212715"/>
                <a:gd name="connsiteY731" fmla="*/ 139572 h 471218"/>
                <a:gd name="connsiteX732" fmla="*/ 604652 w 1212715"/>
                <a:gd name="connsiteY732" fmla="*/ 139572 h 471218"/>
                <a:gd name="connsiteX733" fmla="*/ 605013 w 1212715"/>
                <a:gd name="connsiteY733" fmla="*/ 139572 h 471218"/>
                <a:gd name="connsiteX734" fmla="*/ 605373 w 1212715"/>
                <a:gd name="connsiteY734" fmla="*/ 141380 h 471218"/>
                <a:gd name="connsiteX735" fmla="*/ 605373 w 1212715"/>
                <a:gd name="connsiteY735" fmla="*/ 143549 h 471218"/>
                <a:gd name="connsiteX736" fmla="*/ 620147 w 1212715"/>
                <a:gd name="connsiteY736" fmla="*/ 222012 h 471218"/>
                <a:gd name="connsiteX737" fmla="*/ 630958 w 1212715"/>
                <a:gd name="connsiteY737" fmla="*/ 292158 h 471218"/>
                <a:gd name="connsiteX738" fmla="*/ 630958 w 1212715"/>
                <a:gd name="connsiteY738" fmla="*/ 292881 h 471218"/>
                <a:gd name="connsiteX739" fmla="*/ 626634 w 1212715"/>
                <a:gd name="connsiteY739" fmla="*/ 301921 h 471218"/>
                <a:gd name="connsiteX740" fmla="*/ 577266 w 1212715"/>
                <a:gd name="connsiteY740" fmla="*/ 299751 h 471218"/>
                <a:gd name="connsiteX741" fmla="*/ 575464 w 1212715"/>
                <a:gd name="connsiteY741" fmla="*/ 296497 h 471218"/>
                <a:gd name="connsiteX742" fmla="*/ 574743 w 1212715"/>
                <a:gd name="connsiteY742" fmla="*/ 292158 h 471218"/>
                <a:gd name="connsiteX743" fmla="*/ 584112 w 1212715"/>
                <a:gd name="connsiteY743" fmla="*/ 218758 h 471218"/>
                <a:gd name="connsiteX744" fmla="*/ 601049 w 1212715"/>
                <a:gd name="connsiteY744" fmla="*/ 141018 h 471218"/>
                <a:gd name="connsiteX745" fmla="*/ 601409 w 1212715"/>
                <a:gd name="connsiteY745" fmla="*/ 139934 h 471218"/>
                <a:gd name="connsiteX746" fmla="*/ 601409 w 1212715"/>
                <a:gd name="connsiteY746" fmla="*/ 139572 h 471218"/>
                <a:gd name="connsiteX747" fmla="*/ 339433 w 1212715"/>
                <a:gd name="connsiteY747" fmla="*/ 138127 h 471218"/>
                <a:gd name="connsiteX748" fmla="*/ 341020 w 1212715"/>
                <a:gd name="connsiteY748" fmla="*/ 138127 h 471218"/>
                <a:gd name="connsiteX749" fmla="*/ 343560 w 1212715"/>
                <a:gd name="connsiteY749" fmla="*/ 196057 h 471218"/>
                <a:gd name="connsiteX750" fmla="*/ 340385 w 1212715"/>
                <a:gd name="connsiteY750" fmla="*/ 196057 h 471218"/>
                <a:gd name="connsiteX751" fmla="*/ 339433 w 1212715"/>
                <a:gd name="connsiteY751" fmla="*/ 138127 h 471218"/>
                <a:gd name="connsiteX752" fmla="*/ 434811 w 1212715"/>
                <a:gd name="connsiteY752" fmla="*/ 135309 h 471218"/>
                <a:gd name="connsiteX753" fmla="*/ 434811 w 1212715"/>
                <a:gd name="connsiteY753" fmla="*/ 138196 h 471218"/>
                <a:gd name="connsiteX754" fmla="*/ 434082 w 1212715"/>
                <a:gd name="connsiteY754" fmla="*/ 138196 h 471218"/>
                <a:gd name="connsiteX755" fmla="*/ 433352 w 1212715"/>
                <a:gd name="connsiteY755" fmla="*/ 138196 h 471218"/>
                <a:gd name="connsiteX756" fmla="*/ 427882 w 1212715"/>
                <a:gd name="connsiteY756" fmla="*/ 141804 h 471218"/>
                <a:gd name="connsiteX757" fmla="*/ 420953 w 1212715"/>
                <a:gd name="connsiteY757" fmla="*/ 147576 h 471218"/>
                <a:gd name="connsiteX758" fmla="*/ 410742 w 1212715"/>
                <a:gd name="connsiteY758" fmla="*/ 156957 h 471218"/>
                <a:gd name="connsiteX759" fmla="*/ 410012 w 1212715"/>
                <a:gd name="connsiteY759" fmla="*/ 155875 h 471218"/>
                <a:gd name="connsiteX760" fmla="*/ 423870 w 1212715"/>
                <a:gd name="connsiteY760" fmla="*/ 141443 h 471218"/>
                <a:gd name="connsiteX761" fmla="*/ 434811 w 1212715"/>
                <a:gd name="connsiteY761" fmla="*/ 135309 h 471218"/>
                <a:gd name="connsiteX762" fmla="*/ 429590 w 1212715"/>
                <a:gd name="connsiteY762" fmla="*/ 128216 h 471218"/>
                <a:gd name="connsiteX763" fmla="*/ 431342 w 1212715"/>
                <a:gd name="connsiteY763" fmla="*/ 131018 h 471218"/>
                <a:gd name="connsiteX764" fmla="*/ 418024 w 1212715"/>
                <a:gd name="connsiteY764" fmla="*/ 141524 h 471218"/>
                <a:gd name="connsiteX765" fmla="*/ 408561 w 1212715"/>
                <a:gd name="connsiteY765" fmla="*/ 149928 h 471218"/>
                <a:gd name="connsiteX766" fmla="*/ 406809 w 1212715"/>
                <a:gd name="connsiteY766" fmla="*/ 149228 h 471218"/>
                <a:gd name="connsiteX767" fmla="*/ 417674 w 1212715"/>
                <a:gd name="connsiteY767" fmla="*/ 138722 h 471218"/>
                <a:gd name="connsiteX768" fmla="*/ 429590 w 1212715"/>
                <a:gd name="connsiteY768" fmla="*/ 128216 h 471218"/>
                <a:gd name="connsiteX769" fmla="*/ 601190 w 1212715"/>
                <a:gd name="connsiteY769" fmla="*/ 123831 h 471218"/>
                <a:gd name="connsiteX770" fmla="*/ 604071 w 1212715"/>
                <a:gd name="connsiteY770" fmla="*/ 124190 h 471218"/>
                <a:gd name="connsiteX771" fmla="*/ 604431 w 1212715"/>
                <a:gd name="connsiteY771" fmla="*/ 124908 h 471218"/>
                <a:gd name="connsiteX772" fmla="*/ 613072 w 1212715"/>
                <a:gd name="connsiteY772" fmla="*/ 155430 h 471218"/>
                <a:gd name="connsiteX773" fmla="*/ 616313 w 1212715"/>
                <a:gd name="connsiteY773" fmla="*/ 179847 h 471218"/>
                <a:gd name="connsiteX774" fmla="*/ 615592 w 1212715"/>
                <a:gd name="connsiteY774" fmla="*/ 179488 h 471218"/>
                <a:gd name="connsiteX775" fmla="*/ 609472 w 1212715"/>
                <a:gd name="connsiteY775" fmla="*/ 152916 h 471218"/>
                <a:gd name="connsiteX776" fmla="*/ 602631 w 1212715"/>
                <a:gd name="connsiteY776" fmla="*/ 128140 h 471218"/>
                <a:gd name="connsiteX777" fmla="*/ 585348 w 1212715"/>
                <a:gd name="connsiteY777" fmla="*/ 182002 h 471218"/>
                <a:gd name="connsiteX778" fmla="*/ 583908 w 1212715"/>
                <a:gd name="connsiteY778" fmla="*/ 181643 h 471218"/>
                <a:gd name="connsiteX779" fmla="*/ 601190 w 1212715"/>
                <a:gd name="connsiteY779" fmla="*/ 123831 h 471218"/>
                <a:gd name="connsiteX780" fmla="*/ 429374 w 1212715"/>
                <a:gd name="connsiteY780" fmla="*/ 119938 h 471218"/>
                <a:gd name="connsiteX781" fmla="*/ 430862 w 1212715"/>
                <a:gd name="connsiteY781" fmla="*/ 122814 h 471218"/>
                <a:gd name="connsiteX782" fmla="*/ 411143 w 1212715"/>
                <a:gd name="connsiteY782" fmla="*/ 137551 h 471218"/>
                <a:gd name="connsiteX783" fmla="*/ 410027 w 1212715"/>
                <a:gd name="connsiteY783" fmla="*/ 136832 h 471218"/>
                <a:gd name="connsiteX784" fmla="*/ 429374 w 1212715"/>
                <a:gd name="connsiteY784" fmla="*/ 119938 h 471218"/>
                <a:gd name="connsiteX785" fmla="*/ 167569 w 1212715"/>
                <a:gd name="connsiteY785" fmla="*/ 119823 h 471218"/>
                <a:gd name="connsiteX786" fmla="*/ 172400 w 1212715"/>
                <a:gd name="connsiteY786" fmla="*/ 134110 h 471218"/>
                <a:gd name="connsiteX787" fmla="*/ 169294 w 1212715"/>
                <a:gd name="connsiteY787" fmla="*/ 134843 h 471218"/>
                <a:gd name="connsiteX788" fmla="*/ 165498 w 1212715"/>
                <a:gd name="connsiteY788" fmla="*/ 120555 h 471218"/>
                <a:gd name="connsiteX789" fmla="*/ 167569 w 1212715"/>
                <a:gd name="connsiteY789" fmla="*/ 119823 h 471218"/>
                <a:gd name="connsiteX790" fmla="*/ 843803 w 1212715"/>
                <a:gd name="connsiteY790" fmla="*/ 114868 h 471218"/>
                <a:gd name="connsiteX791" fmla="*/ 843803 w 1212715"/>
                <a:gd name="connsiteY791" fmla="*/ 122037 h 471218"/>
                <a:gd name="connsiteX792" fmla="*/ 847064 w 1212715"/>
                <a:gd name="connsiteY792" fmla="*/ 216314 h 471218"/>
                <a:gd name="connsiteX793" fmla="*/ 847788 w 1212715"/>
                <a:gd name="connsiteY793" fmla="*/ 218106 h 471218"/>
                <a:gd name="connsiteX794" fmla="*/ 884018 w 1212715"/>
                <a:gd name="connsiteY794" fmla="*/ 204126 h 471218"/>
                <a:gd name="connsiteX795" fmla="*/ 884380 w 1212715"/>
                <a:gd name="connsiteY795" fmla="*/ 203767 h 471218"/>
                <a:gd name="connsiteX796" fmla="*/ 885105 w 1212715"/>
                <a:gd name="connsiteY796" fmla="*/ 171147 h 471218"/>
                <a:gd name="connsiteX797" fmla="*/ 877496 w 1212715"/>
                <a:gd name="connsiteY797" fmla="*/ 123112 h 471218"/>
                <a:gd name="connsiteX798" fmla="*/ 843803 w 1212715"/>
                <a:gd name="connsiteY798" fmla="*/ 114868 h 471218"/>
                <a:gd name="connsiteX799" fmla="*/ 825688 w 1212715"/>
                <a:gd name="connsiteY799" fmla="*/ 113075 h 471218"/>
                <a:gd name="connsiteX800" fmla="*/ 826413 w 1212715"/>
                <a:gd name="connsiteY800" fmla="*/ 172222 h 471218"/>
                <a:gd name="connsiteX801" fmla="*/ 826775 w 1212715"/>
                <a:gd name="connsiteY801" fmla="*/ 229218 h 471218"/>
                <a:gd name="connsiteX802" fmla="*/ 841267 w 1212715"/>
                <a:gd name="connsiteY802" fmla="*/ 218106 h 471218"/>
                <a:gd name="connsiteX803" fmla="*/ 839818 w 1212715"/>
                <a:gd name="connsiteY803" fmla="*/ 130640 h 471218"/>
                <a:gd name="connsiteX804" fmla="*/ 838731 w 1212715"/>
                <a:gd name="connsiteY804" fmla="*/ 122395 h 471218"/>
                <a:gd name="connsiteX805" fmla="*/ 838731 w 1212715"/>
                <a:gd name="connsiteY805" fmla="*/ 114509 h 471218"/>
                <a:gd name="connsiteX806" fmla="*/ 825688 w 1212715"/>
                <a:gd name="connsiteY806" fmla="*/ 113075 h 471218"/>
                <a:gd name="connsiteX807" fmla="*/ 170576 w 1212715"/>
                <a:gd name="connsiteY807" fmla="*/ 113040 h 471218"/>
                <a:gd name="connsiteX808" fmla="*/ 174650 w 1212715"/>
                <a:gd name="connsiteY808" fmla="*/ 121435 h 471218"/>
                <a:gd name="connsiteX809" fmla="*/ 177613 w 1212715"/>
                <a:gd name="connsiteY809" fmla="*/ 128431 h 471218"/>
                <a:gd name="connsiteX810" fmla="*/ 174650 w 1212715"/>
                <a:gd name="connsiteY810" fmla="*/ 130180 h 471218"/>
                <a:gd name="connsiteX811" fmla="*/ 171316 w 1212715"/>
                <a:gd name="connsiteY811" fmla="*/ 122485 h 471218"/>
                <a:gd name="connsiteX812" fmla="*/ 168353 w 1212715"/>
                <a:gd name="connsiteY812" fmla="*/ 113390 h 471218"/>
                <a:gd name="connsiteX813" fmla="*/ 170576 w 1212715"/>
                <a:gd name="connsiteY813" fmla="*/ 113040 h 471218"/>
                <a:gd name="connsiteX814" fmla="*/ 1073325 w 1212715"/>
                <a:gd name="connsiteY814" fmla="*/ 111012 h 471218"/>
                <a:gd name="connsiteX815" fmla="*/ 1075481 w 1212715"/>
                <a:gd name="connsiteY815" fmla="*/ 134016 h 471218"/>
                <a:gd name="connsiteX816" fmla="*/ 1084821 w 1212715"/>
                <a:gd name="connsiteY816" fmla="*/ 118920 h 471218"/>
                <a:gd name="connsiteX817" fmla="*/ 1086617 w 1212715"/>
                <a:gd name="connsiteY817" fmla="*/ 119998 h 471218"/>
                <a:gd name="connsiteX818" fmla="*/ 1075840 w 1212715"/>
                <a:gd name="connsiteY818" fmla="*/ 139408 h 471218"/>
                <a:gd name="connsiteX819" fmla="*/ 1075840 w 1212715"/>
                <a:gd name="connsiteY819" fmla="*/ 148393 h 471218"/>
                <a:gd name="connsiteX820" fmla="*/ 1088413 w 1212715"/>
                <a:gd name="connsiteY820" fmla="*/ 126827 h 471218"/>
                <a:gd name="connsiteX821" fmla="*/ 1089491 w 1212715"/>
                <a:gd name="connsiteY821" fmla="*/ 127187 h 471218"/>
                <a:gd name="connsiteX822" fmla="*/ 1076558 w 1212715"/>
                <a:gd name="connsiteY822" fmla="*/ 151628 h 471218"/>
                <a:gd name="connsiteX823" fmla="*/ 1075840 w 1212715"/>
                <a:gd name="connsiteY823" fmla="*/ 152347 h 471218"/>
                <a:gd name="connsiteX824" fmla="*/ 1075840 w 1212715"/>
                <a:gd name="connsiteY824" fmla="*/ 156660 h 471218"/>
                <a:gd name="connsiteX825" fmla="*/ 1075840 w 1212715"/>
                <a:gd name="connsiteY825" fmla="*/ 160974 h 471218"/>
                <a:gd name="connsiteX826" fmla="*/ 1086617 w 1212715"/>
                <a:gd name="connsiteY826" fmla="*/ 140845 h 471218"/>
                <a:gd name="connsiteX827" fmla="*/ 1088772 w 1212715"/>
                <a:gd name="connsiteY827" fmla="*/ 141205 h 471218"/>
                <a:gd name="connsiteX828" fmla="*/ 1075481 w 1212715"/>
                <a:gd name="connsiteY828" fmla="*/ 167443 h 471218"/>
                <a:gd name="connsiteX829" fmla="*/ 1074762 w 1212715"/>
                <a:gd name="connsiteY829" fmla="*/ 176429 h 471218"/>
                <a:gd name="connsiteX830" fmla="*/ 1085898 w 1212715"/>
                <a:gd name="connsiteY830" fmla="*/ 155942 h 471218"/>
                <a:gd name="connsiteX831" fmla="*/ 1087695 w 1212715"/>
                <a:gd name="connsiteY831" fmla="*/ 157020 h 471218"/>
                <a:gd name="connsiteX832" fmla="*/ 1075121 w 1212715"/>
                <a:gd name="connsiteY832" fmla="*/ 182180 h 471218"/>
                <a:gd name="connsiteX833" fmla="*/ 1074403 w 1212715"/>
                <a:gd name="connsiteY833" fmla="*/ 182540 h 471218"/>
                <a:gd name="connsiteX834" fmla="*/ 1074044 w 1212715"/>
                <a:gd name="connsiteY834" fmla="*/ 187931 h 471218"/>
                <a:gd name="connsiteX835" fmla="*/ 1085180 w 1212715"/>
                <a:gd name="connsiteY835" fmla="*/ 169960 h 471218"/>
                <a:gd name="connsiteX836" fmla="*/ 1087335 w 1212715"/>
                <a:gd name="connsiteY836" fmla="*/ 170678 h 471218"/>
                <a:gd name="connsiteX837" fmla="*/ 1074403 w 1212715"/>
                <a:gd name="connsiteY837" fmla="*/ 196558 h 471218"/>
                <a:gd name="connsiteX838" fmla="*/ 1074762 w 1212715"/>
                <a:gd name="connsiteY838" fmla="*/ 203746 h 471218"/>
                <a:gd name="connsiteX839" fmla="*/ 1086258 w 1212715"/>
                <a:gd name="connsiteY839" fmla="*/ 186134 h 471218"/>
                <a:gd name="connsiteX840" fmla="*/ 1087695 w 1212715"/>
                <a:gd name="connsiteY840" fmla="*/ 187212 h 471218"/>
                <a:gd name="connsiteX841" fmla="*/ 1076558 w 1212715"/>
                <a:gd name="connsiteY841" fmla="*/ 206981 h 471218"/>
                <a:gd name="connsiteX842" fmla="*/ 1075481 w 1212715"/>
                <a:gd name="connsiteY842" fmla="*/ 207700 h 471218"/>
                <a:gd name="connsiteX843" fmla="*/ 1075840 w 1212715"/>
                <a:gd name="connsiteY843" fmla="*/ 209497 h 471218"/>
                <a:gd name="connsiteX844" fmla="*/ 1094161 w 1212715"/>
                <a:gd name="connsiteY844" fmla="*/ 194760 h 471218"/>
                <a:gd name="connsiteX845" fmla="*/ 1092724 w 1212715"/>
                <a:gd name="connsiteY845" fmla="*/ 164209 h 471218"/>
                <a:gd name="connsiteX846" fmla="*/ 1093442 w 1212715"/>
                <a:gd name="connsiteY846" fmla="*/ 112091 h 471218"/>
                <a:gd name="connsiteX847" fmla="*/ 1073325 w 1212715"/>
                <a:gd name="connsiteY847" fmla="*/ 111012 h 471218"/>
                <a:gd name="connsiteX848" fmla="*/ 602591 w 1212715"/>
                <a:gd name="connsiteY848" fmla="*/ 107600 h 471218"/>
                <a:gd name="connsiteX849" fmla="*/ 605522 w 1212715"/>
                <a:gd name="connsiteY849" fmla="*/ 108322 h 471218"/>
                <a:gd name="connsiteX850" fmla="*/ 612482 w 1212715"/>
                <a:gd name="connsiteY850" fmla="*/ 131052 h 471218"/>
                <a:gd name="connsiteX851" fmla="*/ 616879 w 1212715"/>
                <a:gd name="connsiteY851" fmla="*/ 148731 h 471218"/>
                <a:gd name="connsiteX852" fmla="*/ 616146 w 1212715"/>
                <a:gd name="connsiteY852" fmla="*/ 148731 h 471218"/>
                <a:gd name="connsiteX853" fmla="*/ 602958 w 1212715"/>
                <a:gd name="connsiteY853" fmla="*/ 110848 h 471218"/>
                <a:gd name="connsiteX854" fmla="*/ 585373 w 1212715"/>
                <a:gd name="connsiteY854" fmla="*/ 161358 h 471218"/>
                <a:gd name="connsiteX855" fmla="*/ 583908 w 1212715"/>
                <a:gd name="connsiteY855" fmla="*/ 160998 h 471218"/>
                <a:gd name="connsiteX856" fmla="*/ 600393 w 1212715"/>
                <a:gd name="connsiteY856" fmla="*/ 108322 h 471218"/>
                <a:gd name="connsiteX857" fmla="*/ 602591 w 1212715"/>
                <a:gd name="connsiteY857" fmla="*/ 107600 h 471218"/>
                <a:gd name="connsiteX858" fmla="*/ 101919 w 1212715"/>
                <a:gd name="connsiteY858" fmla="*/ 104119 h 471218"/>
                <a:gd name="connsiteX859" fmla="*/ 78166 w 1212715"/>
                <a:gd name="connsiteY859" fmla="*/ 144087 h 471218"/>
                <a:gd name="connsiteX860" fmla="*/ 128552 w 1212715"/>
                <a:gd name="connsiteY860" fmla="*/ 227986 h 471218"/>
                <a:gd name="connsiteX861" fmla="*/ 205570 w 1212715"/>
                <a:gd name="connsiteY861" fmla="*/ 380299 h 471218"/>
                <a:gd name="connsiteX862" fmla="*/ 180017 w 1212715"/>
                <a:gd name="connsiteY862" fmla="*/ 427469 h 471218"/>
                <a:gd name="connsiteX863" fmla="*/ 205570 w 1212715"/>
                <a:gd name="connsiteY863" fmla="*/ 406225 h 471218"/>
                <a:gd name="connsiteX864" fmla="*/ 213128 w 1212715"/>
                <a:gd name="connsiteY864" fmla="*/ 336369 h 471218"/>
                <a:gd name="connsiteX865" fmla="*/ 132511 w 1212715"/>
                <a:gd name="connsiteY865" fmla="*/ 218984 h 471218"/>
                <a:gd name="connsiteX866" fmla="*/ 88243 w 1212715"/>
                <a:gd name="connsiteY866" fmla="*/ 135806 h 471218"/>
                <a:gd name="connsiteX867" fmla="*/ 101919 w 1212715"/>
                <a:gd name="connsiteY867" fmla="*/ 104119 h 471218"/>
                <a:gd name="connsiteX868" fmla="*/ 856081 w 1212715"/>
                <a:gd name="connsiteY868" fmla="*/ 100032 h 471218"/>
                <a:gd name="connsiteX869" fmla="*/ 884173 w 1212715"/>
                <a:gd name="connsiteY869" fmla="*/ 106217 h 471218"/>
                <a:gd name="connsiteX870" fmla="*/ 898753 w 1212715"/>
                <a:gd name="connsiteY870" fmla="*/ 130592 h 471218"/>
                <a:gd name="connsiteX871" fmla="*/ 895553 w 1212715"/>
                <a:gd name="connsiteY871" fmla="*/ 131319 h 471218"/>
                <a:gd name="connsiteX872" fmla="*/ 890118 w 1212715"/>
                <a:gd name="connsiteY872" fmla="*/ 122715 h 471218"/>
                <a:gd name="connsiteX873" fmla="*/ 897604 w 1212715"/>
                <a:gd name="connsiteY873" fmla="*/ 142873 h 471218"/>
                <a:gd name="connsiteX874" fmla="*/ 896336 w 1212715"/>
                <a:gd name="connsiteY874" fmla="*/ 171147 h 471218"/>
                <a:gd name="connsiteX875" fmla="*/ 887641 w 1212715"/>
                <a:gd name="connsiteY875" fmla="*/ 228143 h 471218"/>
                <a:gd name="connsiteX876" fmla="*/ 824601 w 1212715"/>
                <a:gd name="connsiteY876" fmla="*/ 243199 h 471218"/>
                <a:gd name="connsiteX877" fmla="*/ 819529 w 1212715"/>
                <a:gd name="connsiteY877" fmla="*/ 239614 h 471218"/>
                <a:gd name="connsiteX878" fmla="*/ 817718 w 1212715"/>
                <a:gd name="connsiteY878" fmla="*/ 236746 h 471218"/>
                <a:gd name="connsiteX879" fmla="*/ 816269 w 1212715"/>
                <a:gd name="connsiteY879" fmla="*/ 179750 h 471218"/>
                <a:gd name="connsiteX880" fmla="*/ 819892 w 1212715"/>
                <a:gd name="connsiteY880" fmla="*/ 110924 h 471218"/>
                <a:gd name="connsiteX881" fmla="*/ 820616 w 1212715"/>
                <a:gd name="connsiteY881" fmla="*/ 107340 h 471218"/>
                <a:gd name="connsiteX882" fmla="*/ 823877 w 1212715"/>
                <a:gd name="connsiteY882" fmla="*/ 106981 h 471218"/>
                <a:gd name="connsiteX883" fmla="*/ 858114 w 1212715"/>
                <a:gd name="connsiteY883" fmla="*/ 104606 h 471218"/>
                <a:gd name="connsiteX884" fmla="*/ 885993 w 1212715"/>
                <a:gd name="connsiteY884" fmla="*/ 116184 h 471218"/>
                <a:gd name="connsiteX885" fmla="*/ 880617 w 1212715"/>
                <a:gd name="connsiteY885" fmla="*/ 107672 h 471218"/>
                <a:gd name="connsiteX886" fmla="*/ 856081 w 1212715"/>
                <a:gd name="connsiteY886" fmla="*/ 101124 h 471218"/>
                <a:gd name="connsiteX887" fmla="*/ 856081 w 1212715"/>
                <a:gd name="connsiteY887" fmla="*/ 100032 h 471218"/>
                <a:gd name="connsiteX888" fmla="*/ 174960 w 1212715"/>
                <a:gd name="connsiteY888" fmla="*/ 100016 h 471218"/>
                <a:gd name="connsiteX889" fmla="*/ 182713 w 1212715"/>
                <a:gd name="connsiteY889" fmla="*/ 112921 h 471218"/>
                <a:gd name="connsiteX890" fmla="*/ 187143 w 1212715"/>
                <a:gd name="connsiteY890" fmla="*/ 128336 h 471218"/>
                <a:gd name="connsiteX891" fmla="*/ 184190 w 1212715"/>
                <a:gd name="connsiteY891" fmla="*/ 130128 h 471218"/>
                <a:gd name="connsiteX892" fmla="*/ 183728 w 1212715"/>
                <a:gd name="connsiteY892" fmla="*/ 128386 h 471218"/>
                <a:gd name="connsiteX893" fmla="*/ 180728 w 1212715"/>
                <a:gd name="connsiteY893" fmla="*/ 129726 h 471218"/>
                <a:gd name="connsiteX894" fmla="*/ 177825 w 1212715"/>
                <a:gd name="connsiteY894" fmla="*/ 119150 h 471218"/>
                <a:gd name="connsiteX895" fmla="*/ 173108 w 1212715"/>
                <a:gd name="connsiteY895" fmla="*/ 107479 h 471218"/>
                <a:gd name="connsiteX896" fmla="*/ 175285 w 1212715"/>
                <a:gd name="connsiteY896" fmla="*/ 106385 h 471218"/>
                <a:gd name="connsiteX897" fmla="*/ 180002 w 1212715"/>
                <a:gd name="connsiteY897" fmla="*/ 116597 h 471218"/>
                <a:gd name="connsiteX898" fmla="*/ 182679 w 1212715"/>
                <a:gd name="connsiteY898" fmla="*/ 124423 h 471218"/>
                <a:gd name="connsiteX899" fmla="*/ 180867 w 1212715"/>
                <a:gd name="connsiteY899" fmla="*/ 117581 h 471218"/>
                <a:gd name="connsiteX900" fmla="*/ 173483 w 1212715"/>
                <a:gd name="connsiteY900" fmla="*/ 100733 h 471218"/>
                <a:gd name="connsiteX901" fmla="*/ 174960 w 1212715"/>
                <a:gd name="connsiteY901" fmla="*/ 100016 h 471218"/>
                <a:gd name="connsiteX902" fmla="*/ 877087 w 1212715"/>
                <a:gd name="connsiteY902" fmla="*/ 97354 h 471218"/>
                <a:gd name="connsiteX903" fmla="*/ 891840 w 1212715"/>
                <a:gd name="connsiteY903" fmla="*/ 103679 h 471218"/>
                <a:gd name="connsiteX904" fmla="*/ 901556 w 1212715"/>
                <a:gd name="connsiteY904" fmla="*/ 117073 h 471218"/>
                <a:gd name="connsiteX905" fmla="*/ 898677 w 1212715"/>
                <a:gd name="connsiteY905" fmla="*/ 118561 h 471218"/>
                <a:gd name="connsiteX906" fmla="*/ 889321 w 1212715"/>
                <a:gd name="connsiteY906" fmla="*/ 105167 h 471218"/>
                <a:gd name="connsiteX907" fmla="*/ 876368 w 1212715"/>
                <a:gd name="connsiteY907" fmla="*/ 98842 h 471218"/>
                <a:gd name="connsiteX908" fmla="*/ 877087 w 1212715"/>
                <a:gd name="connsiteY908" fmla="*/ 97354 h 471218"/>
                <a:gd name="connsiteX909" fmla="*/ 1141650 w 1212715"/>
                <a:gd name="connsiteY909" fmla="*/ 94262 h 471218"/>
                <a:gd name="connsiteX910" fmla="*/ 1173873 w 1212715"/>
                <a:gd name="connsiteY910" fmla="*/ 94262 h 471218"/>
                <a:gd name="connsiteX911" fmla="*/ 1173873 w 1212715"/>
                <a:gd name="connsiteY911" fmla="*/ 97270 h 471218"/>
                <a:gd name="connsiteX912" fmla="*/ 1144908 w 1212715"/>
                <a:gd name="connsiteY912" fmla="*/ 97604 h 471218"/>
                <a:gd name="connsiteX913" fmla="*/ 1115219 w 1212715"/>
                <a:gd name="connsiteY913" fmla="*/ 96601 h 471218"/>
                <a:gd name="connsiteX914" fmla="*/ 1114495 w 1212715"/>
                <a:gd name="connsiteY914" fmla="*/ 95599 h 471218"/>
                <a:gd name="connsiteX915" fmla="*/ 1141650 w 1212715"/>
                <a:gd name="connsiteY915" fmla="*/ 94262 h 471218"/>
                <a:gd name="connsiteX916" fmla="*/ 603088 w 1212715"/>
                <a:gd name="connsiteY916" fmla="*/ 92075 h 471218"/>
                <a:gd name="connsiteX917" fmla="*/ 606046 w 1212715"/>
                <a:gd name="connsiteY917" fmla="*/ 93504 h 471218"/>
                <a:gd name="connsiteX918" fmla="*/ 606415 w 1212715"/>
                <a:gd name="connsiteY918" fmla="*/ 93861 h 471218"/>
                <a:gd name="connsiteX919" fmla="*/ 610852 w 1212715"/>
                <a:gd name="connsiteY919" fmla="*/ 105649 h 471218"/>
                <a:gd name="connsiteX920" fmla="*/ 615288 w 1212715"/>
                <a:gd name="connsiteY920" fmla="*/ 116721 h 471218"/>
                <a:gd name="connsiteX921" fmla="*/ 613809 w 1212715"/>
                <a:gd name="connsiteY921" fmla="*/ 117079 h 471218"/>
                <a:gd name="connsiteX922" fmla="*/ 607894 w 1212715"/>
                <a:gd name="connsiteY922" fmla="*/ 105649 h 471218"/>
                <a:gd name="connsiteX923" fmla="*/ 604197 w 1212715"/>
                <a:gd name="connsiteY923" fmla="*/ 96719 h 471218"/>
                <a:gd name="connsiteX924" fmla="*/ 598282 w 1212715"/>
                <a:gd name="connsiteY924" fmla="*/ 105649 h 471218"/>
                <a:gd name="connsiteX925" fmla="*/ 589779 w 1212715"/>
                <a:gd name="connsiteY925" fmla="*/ 118864 h 471218"/>
                <a:gd name="connsiteX926" fmla="*/ 588670 w 1212715"/>
                <a:gd name="connsiteY926" fmla="*/ 118150 h 471218"/>
                <a:gd name="connsiteX927" fmla="*/ 595324 w 1212715"/>
                <a:gd name="connsiteY927" fmla="*/ 104220 h 471218"/>
                <a:gd name="connsiteX928" fmla="*/ 603088 w 1212715"/>
                <a:gd name="connsiteY928" fmla="*/ 92075 h 471218"/>
                <a:gd name="connsiteX929" fmla="*/ 1175104 w 1212715"/>
                <a:gd name="connsiteY929" fmla="*/ 88118 h 471218"/>
                <a:gd name="connsiteX930" fmla="*/ 1175104 w 1212715"/>
                <a:gd name="connsiteY930" fmla="*/ 90715 h 471218"/>
                <a:gd name="connsiteX931" fmla="*/ 1134267 w 1212715"/>
                <a:gd name="connsiteY931" fmla="*/ 89561 h 471218"/>
                <a:gd name="connsiteX932" fmla="*/ 1134267 w 1212715"/>
                <a:gd name="connsiteY932" fmla="*/ 88406 h 471218"/>
                <a:gd name="connsiteX933" fmla="*/ 1175104 w 1212715"/>
                <a:gd name="connsiteY933" fmla="*/ 88118 h 471218"/>
                <a:gd name="connsiteX934" fmla="*/ 167860 w 1212715"/>
                <a:gd name="connsiteY934" fmla="*/ 84654 h 471218"/>
                <a:gd name="connsiteX935" fmla="*/ 182514 w 1212715"/>
                <a:gd name="connsiteY935" fmla="*/ 98572 h 471218"/>
                <a:gd name="connsiteX936" fmla="*/ 188742 w 1212715"/>
                <a:gd name="connsiteY936" fmla="*/ 111776 h 471218"/>
                <a:gd name="connsiteX937" fmla="*/ 193871 w 1212715"/>
                <a:gd name="connsiteY937" fmla="*/ 127479 h 471218"/>
                <a:gd name="connsiteX938" fmla="*/ 191306 w 1212715"/>
                <a:gd name="connsiteY938" fmla="*/ 128906 h 471218"/>
                <a:gd name="connsiteX939" fmla="*/ 167494 w 1212715"/>
                <a:gd name="connsiteY939" fmla="*/ 86438 h 471218"/>
                <a:gd name="connsiteX940" fmla="*/ 167860 w 1212715"/>
                <a:gd name="connsiteY940" fmla="*/ 84654 h 471218"/>
                <a:gd name="connsiteX941" fmla="*/ 1175069 w 1212715"/>
                <a:gd name="connsiteY941" fmla="*/ 80571 h 471218"/>
                <a:gd name="connsiteX942" fmla="*/ 1175069 w 1212715"/>
                <a:gd name="connsiteY942" fmla="*/ 83633 h 471218"/>
                <a:gd name="connsiteX943" fmla="*/ 1145394 w 1212715"/>
                <a:gd name="connsiteY943" fmla="*/ 83293 h 471218"/>
                <a:gd name="connsiteX944" fmla="*/ 1145394 w 1212715"/>
                <a:gd name="connsiteY944" fmla="*/ 81592 h 471218"/>
                <a:gd name="connsiteX945" fmla="*/ 1175069 w 1212715"/>
                <a:gd name="connsiteY945" fmla="*/ 80571 h 471218"/>
                <a:gd name="connsiteX946" fmla="*/ 1175040 w 1212715"/>
                <a:gd name="connsiteY946" fmla="*/ 74902 h 471218"/>
                <a:gd name="connsiteX947" fmla="*/ 1173929 w 1212715"/>
                <a:gd name="connsiteY947" fmla="*/ 77623 h 471218"/>
                <a:gd name="connsiteX948" fmla="*/ 1156519 w 1212715"/>
                <a:gd name="connsiteY948" fmla="*/ 76603 h 471218"/>
                <a:gd name="connsiteX949" fmla="*/ 1156149 w 1212715"/>
                <a:gd name="connsiteY949" fmla="*/ 75242 h 471218"/>
                <a:gd name="connsiteX950" fmla="*/ 1175040 w 1212715"/>
                <a:gd name="connsiteY950" fmla="*/ 74902 h 471218"/>
                <a:gd name="connsiteX951" fmla="*/ 432612 w 1212715"/>
                <a:gd name="connsiteY951" fmla="*/ 70655 h 471218"/>
                <a:gd name="connsiteX952" fmla="*/ 432612 w 1212715"/>
                <a:gd name="connsiteY952" fmla="*/ 73252 h 471218"/>
                <a:gd name="connsiteX953" fmla="*/ 420188 w 1212715"/>
                <a:gd name="connsiteY953" fmla="*/ 72964 h 471218"/>
                <a:gd name="connsiteX954" fmla="*/ 419843 w 1212715"/>
                <a:gd name="connsiteY954" fmla="*/ 71520 h 471218"/>
                <a:gd name="connsiteX955" fmla="*/ 432612 w 1212715"/>
                <a:gd name="connsiteY955" fmla="*/ 70655 h 471218"/>
                <a:gd name="connsiteX956" fmla="*/ 435281 w 1212715"/>
                <a:gd name="connsiteY956" fmla="*/ 64305 h 471218"/>
                <a:gd name="connsiteX957" fmla="*/ 435281 w 1212715"/>
                <a:gd name="connsiteY957" fmla="*/ 66902 h 471218"/>
                <a:gd name="connsiteX958" fmla="*/ 413562 w 1212715"/>
                <a:gd name="connsiteY958" fmla="*/ 66036 h 471218"/>
                <a:gd name="connsiteX959" fmla="*/ 413562 w 1212715"/>
                <a:gd name="connsiteY959" fmla="*/ 64882 h 471218"/>
                <a:gd name="connsiteX960" fmla="*/ 435281 w 1212715"/>
                <a:gd name="connsiteY960" fmla="*/ 64305 h 471218"/>
                <a:gd name="connsiteX961" fmla="*/ 848294 w 1212715"/>
                <a:gd name="connsiteY961" fmla="*/ 59650 h 471218"/>
                <a:gd name="connsiteX962" fmla="*/ 876639 w 1212715"/>
                <a:gd name="connsiteY962" fmla="*/ 60841 h 471218"/>
                <a:gd name="connsiteX963" fmla="*/ 875549 w 1212715"/>
                <a:gd name="connsiteY963" fmla="*/ 64413 h 471218"/>
                <a:gd name="connsiteX964" fmla="*/ 848294 w 1212715"/>
                <a:gd name="connsiteY964" fmla="*/ 62826 h 471218"/>
                <a:gd name="connsiteX965" fmla="*/ 819585 w 1212715"/>
                <a:gd name="connsiteY965" fmla="*/ 62032 h 471218"/>
                <a:gd name="connsiteX966" fmla="*/ 819221 w 1212715"/>
                <a:gd name="connsiteY966" fmla="*/ 61238 h 471218"/>
                <a:gd name="connsiteX967" fmla="*/ 848294 w 1212715"/>
                <a:gd name="connsiteY967" fmla="*/ 59650 h 471218"/>
                <a:gd name="connsiteX968" fmla="*/ 435717 w 1212715"/>
                <a:gd name="connsiteY968" fmla="*/ 58936 h 471218"/>
                <a:gd name="connsiteX969" fmla="*/ 435361 w 1212715"/>
                <a:gd name="connsiteY969" fmla="*/ 61794 h 471218"/>
                <a:gd name="connsiteX970" fmla="*/ 407178 w 1212715"/>
                <a:gd name="connsiteY970" fmla="*/ 60841 h 471218"/>
                <a:gd name="connsiteX971" fmla="*/ 407178 w 1212715"/>
                <a:gd name="connsiteY971" fmla="*/ 59571 h 471218"/>
                <a:gd name="connsiteX972" fmla="*/ 435717 w 1212715"/>
                <a:gd name="connsiteY972" fmla="*/ 58936 h 471218"/>
                <a:gd name="connsiteX973" fmla="*/ 296570 w 1212715"/>
                <a:gd name="connsiteY973" fmla="*/ 55072 h 471218"/>
                <a:gd name="connsiteX974" fmla="*/ 299168 w 1212715"/>
                <a:gd name="connsiteY974" fmla="*/ 55072 h 471218"/>
                <a:gd name="connsiteX975" fmla="*/ 298879 w 1212715"/>
                <a:gd name="connsiteY975" fmla="*/ 95908 h 471218"/>
                <a:gd name="connsiteX976" fmla="*/ 297436 w 1212715"/>
                <a:gd name="connsiteY976" fmla="*/ 95908 h 471218"/>
                <a:gd name="connsiteX977" fmla="*/ 296570 w 1212715"/>
                <a:gd name="connsiteY977" fmla="*/ 55072 h 471218"/>
                <a:gd name="connsiteX978" fmla="*/ 302127 w 1212715"/>
                <a:gd name="connsiteY978" fmla="*/ 55063 h 471218"/>
                <a:gd name="connsiteX979" fmla="*/ 305301 w 1212715"/>
                <a:gd name="connsiteY979" fmla="*/ 55063 h 471218"/>
                <a:gd name="connsiteX980" fmla="*/ 303714 w 1212715"/>
                <a:gd name="connsiteY980" fmla="*/ 105799 h 471218"/>
                <a:gd name="connsiteX981" fmla="*/ 303317 w 1212715"/>
                <a:gd name="connsiteY981" fmla="*/ 105799 h 471218"/>
                <a:gd name="connsiteX982" fmla="*/ 302127 w 1212715"/>
                <a:gd name="connsiteY982" fmla="*/ 55063 h 471218"/>
                <a:gd name="connsiteX983" fmla="*/ 418014 w 1212715"/>
                <a:gd name="connsiteY983" fmla="*/ 53924 h 471218"/>
                <a:gd name="connsiteX984" fmla="*/ 438908 w 1212715"/>
                <a:gd name="connsiteY984" fmla="*/ 53924 h 471218"/>
                <a:gd name="connsiteX985" fmla="*/ 437846 w 1212715"/>
                <a:gd name="connsiteY985" fmla="*/ 56986 h 471218"/>
                <a:gd name="connsiteX986" fmla="*/ 415181 w 1212715"/>
                <a:gd name="connsiteY986" fmla="*/ 56305 h 471218"/>
                <a:gd name="connsiteX987" fmla="*/ 395703 w 1212715"/>
                <a:gd name="connsiteY987" fmla="*/ 56645 h 471218"/>
                <a:gd name="connsiteX988" fmla="*/ 395703 w 1212715"/>
                <a:gd name="connsiteY988" fmla="*/ 55285 h 471218"/>
                <a:gd name="connsiteX989" fmla="*/ 418014 w 1212715"/>
                <a:gd name="connsiteY989" fmla="*/ 53924 h 471218"/>
                <a:gd name="connsiteX990" fmla="*/ 763404 w 1212715"/>
                <a:gd name="connsiteY990" fmla="*/ 52418 h 471218"/>
                <a:gd name="connsiteX991" fmla="*/ 766283 w 1212715"/>
                <a:gd name="connsiteY991" fmla="*/ 93026 h 471218"/>
                <a:gd name="connsiteX992" fmla="*/ 767723 w 1212715"/>
                <a:gd name="connsiteY992" fmla="*/ 139024 h 471218"/>
                <a:gd name="connsiteX993" fmla="*/ 767363 w 1212715"/>
                <a:gd name="connsiteY993" fmla="*/ 242878 h 471218"/>
                <a:gd name="connsiteX994" fmla="*/ 769882 w 1212715"/>
                <a:gd name="connsiteY994" fmla="*/ 308282 h 471218"/>
                <a:gd name="connsiteX995" fmla="*/ 776360 w 1212715"/>
                <a:gd name="connsiteY995" fmla="*/ 300735 h 471218"/>
                <a:gd name="connsiteX996" fmla="*/ 778160 w 1212715"/>
                <a:gd name="connsiteY996" fmla="*/ 301454 h 471218"/>
                <a:gd name="connsiteX997" fmla="*/ 770602 w 1212715"/>
                <a:gd name="connsiteY997" fmla="*/ 310438 h 471218"/>
                <a:gd name="connsiteX998" fmla="*/ 769882 w 1212715"/>
                <a:gd name="connsiteY998" fmla="*/ 310797 h 471218"/>
                <a:gd name="connsiteX999" fmla="*/ 770242 w 1212715"/>
                <a:gd name="connsiteY999" fmla="*/ 317984 h 471218"/>
                <a:gd name="connsiteX1000" fmla="*/ 778879 w 1212715"/>
                <a:gd name="connsiteY1000" fmla="*/ 306844 h 471218"/>
                <a:gd name="connsiteX1001" fmla="*/ 780679 w 1212715"/>
                <a:gd name="connsiteY1001" fmla="*/ 307922 h 471218"/>
                <a:gd name="connsiteX1002" fmla="*/ 770242 w 1212715"/>
                <a:gd name="connsiteY1002" fmla="*/ 321578 h 471218"/>
                <a:gd name="connsiteX1003" fmla="*/ 770242 w 1212715"/>
                <a:gd name="connsiteY1003" fmla="*/ 335952 h 471218"/>
                <a:gd name="connsiteX1004" fmla="*/ 774201 w 1212715"/>
                <a:gd name="connsiteY1004" fmla="*/ 328406 h 471218"/>
                <a:gd name="connsiteX1005" fmla="*/ 783198 w 1212715"/>
                <a:gd name="connsiteY1005" fmla="*/ 315110 h 471218"/>
                <a:gd name="connsiteX1006" fmla="*/ 784638 w 1212715"/>
                <a:gd name="connsiteY1006" fmla="*/ 316906 h 471218"/>
                <a:gd name="connsiteX1007" fmla="*/ 775281 w 1212715"/>
                <a:gd name="connsiteY1007" fmla="*/ 332718 h 471218"/>
                <a:gd name="connsiteX1008" fmla="*/ 770242 w 1212715"/>
                <a:gd name="connsiteY1008" fmla="*/ 341702 h 471218"/>
                <a:gd name="connsiteX1009" fmla="*/ 770242 w 1212715"/>
                <a:gd name="connsiteY1009" fmla="*/ 347811 h 471218"/>
                <a:gd name="connsiteX1010" fmla="*/ 769882 w 1212715"/>
                <a:gd name="connsiteY1010" fmla="*/ 352483 h 471218"/>
                <a:gd name="connsiteX1011" fmla="*/ 788237 w 1212715"/>
                <a:gd name="connsiteY1011" fmla="*/ 323734 h 471218"/>
                <a:gd name="connsiteX1012" fmla="*/ 788597 w 1212715"/>
                <a:gd name="connsiteY1012" fmla="*/ 324094 h 471218"/>
                <a:gd name="connsiteX1013" fmla="*/ 769522 w 1212715"/>
                <a:gd name="connsiteY1013" fmla="*/ 358592 h 471218"/>
                <a:gd name="connsiteX1014" fmla="*/ 768802 w 1212715"/>
                <a:gd name="connsiteY1014" fmla="*/ 367935 h 471218"/>
                <a:gd name="connsiteX1015" fmla="*/ 784998 w 1212715"/>
                <a:gd name="connsiteY1015" fmla="*/ 343140 h 471218"/>
                <a:gd name="connsiteX1016" fmla="*/ 786437 w 1212715"/>
                <a:gd name="connsiteY1016" fmla="*/ 343499 h 471218"/>
                <a:gd name="connsiteX1017" fmla="*/ 768083 w 1212715"/>
                <a:gd name="connsiteY1017" fmla="*/ 375123 h 471218"/>
                <a:gd name="connsiteX1018" fmla="*/ 766643 w 1212715"/>
                <a:gd name="connsiteY1018" fmla="*/ 386981 h 471218"/>
                <a:gd name="connsiteX1019" fmla="*/ 786797 w 1212715"/>
                <a:gd name="connsiteY1019" fmla="*/ 357873 h 471218"/>
                <a:gd name="connsiteX1020" fmla="*/ 788237 w 1212715"/>
                <a:gd name="connsiteY1020" fmla="*/ 358592 h 471218"/>
                <a:gd name="connsiteX1021" fmla="*/ 765563 w 1212715"/>
                <a:gd name="connsiteY1021" fmla="*/ 394887 h 471218"/>
                <a:gd name="connsiteX1022" fmla="*/ 764484 w 1212715"/>
                <a:gd name="connsiteY1022" fmla="*/ 408184 h 471218"/>
                <a:gd name="connsiteX1023" fmla="*/ 783918 w 1212715"/>
                <a:gd name="connsiteY1023" fmla="*/ 379435 h 471218"/>
                <a:gd name="connsiteX1024" fmla="*/ 785358 w 1212715"/>
                <a:gd name="connsiteY1024" fmla="*/ 380154 h 471218"/>
                <a:gd name="connsiteX1025" fmla="*/ 764124 w 1212715"/>
                <a:gd name="connsiteY1025" fmla="*/ 416808 h 471218"/>
                <a:gd name="connsiteX1026" fmla="*/ 764124 w 1212715"/>
                <a:gd name="connsiteY1026" fmla="*/ 425792 h 471218"/>
                <a:gd name="connsiteX1027" fmla="*/ 785718 w 1212715"/>
                <a:gd name="connsiteY1027" fmla="*/ 395247 h 471218"/>
                <a:gd name="connsiteX1028" fmla="*/ 787157 w 1212715"/>
                <a:gd name="connsiteY1028" fmla="*/ 397043 h 471218"/>
                <a:gd name="connsiteX1029" fmla="*/ 764124 w 1212715"/>
                <a:gd name="connsiteY1029" fmla="*/ 430823 h 471218"/>
                <a:gd name="connsiteX1030" fmla="*/ 765203 w 1212715"/>
                <a:gd name="connsiteY1030" fmla="*/ 439089 h 471218"/>
                <a:gd name="connsiteX1031" fmla="*/ 784638 w 1212715"/>
                <a:gd name="connsiteY1031" fmla="*/ 412136 h 471218"/>
                <a:gd name="connsiteX1032" fmla="*/ 786077 w 1212715"/>
                <a:gd name="connsiteY1032" fmla="*/ 413933 h 471218"/>
                <a:gd name="connsiteX1033" fmla="*/ 766643 w 1212715"/>
                <a:gd name="connsiteY1033" fmla="*/ 442682 h 471218"/>
                <a:gd name="connsiteX1034" fmla="*/ 769882 w 1212715"/>
                <a:gd name="connsiteY1034" fmla="*/ 442323 h 471218"/>
                <a:gd name="connsiteX1035" fmla="*/ 786437 w 1212715"/>
                <a:gd name="connsiteY1035" fmla="*/ 423636 h 471218"/>
                <a:gd name="connsiteX1036" fmla="*/ 787877 w 1212715"/>
                <a:gd name="connsiteY1036" fmla="*/ 425073 h 471218"/>
                <a:gd name="connsiteX1037" fmla="*/ 773481 w 1212715"/>
                <a:gd name="connsiteY1037" fmla="*/ 442323 h 471218"/>
                <a:gd name="connsiteX1038" fmla="*/ 778160 w 1212715"/>
                <a:gd name="connsiteY1038" fmla="*/ 441964 h 471218"/>
                <a:gd name="connsiteX1039" fmla="*/ 779959 w 1212715"/>
                <a:gd name="connsiteY1039" fmla="*/ 439448 h 471218"/>
                <a:gd name="connsiteX1040" fmla="*/ 785358 w 1212715"/>
                <a:gd name="connsiteY1040" fmla="*/ 432261 h 471218"/>
                <a:gd name="connsiteX1041" fmla="*/ 787517 w 1212715"/>
                <a:gd name="connsiteY1041" fmla="*/ 433339 h 471218"/>
                <a:gd name="connsiteX1042" fmla="*/ 782838 w 1212715"/>
                <a:gd name="connsiteY1042" fmla="*/ 440885 h 471218"/>
                <a:gd name="connsiteX1043" fmla="*/ 782119 w 1212715"/>
                <a:gd name="connsiteY1043" fmla="*/ 442323 h 471218"/>
                <a:gd name="connsiteX1044" fmla="*/ 815949 w 1212715"/>
                <a:gd name="connsiteY1044" fmla="*/ 441245 h 471218"/>
                <a:gd name="connsiteX1045" fmla="*/ 815229 w 1212715"/>
                <a:gd name="connsiteY1045" fmla="*/ 365060 h 471218"/>
                <a:gd name="connsiteX1046" fmla="*/ 817029 w 1212715"/>
                <a:gd name="connsiteY1046" fmla="*/ 295704 h 471218"/>
                <a:gd name="connsiteX1047" fmla="*/ 817389 w 1212715"/>
                <a:gd name="connsiteY1047" fmla="*/ 294267 h 471218"/>
                <a:gd name="connsiteX1048" fmla="*/ 819908 w 1212715"/>
                <a:gd name="connsiteY1048" fmla="*/ 292111 h 471218"/>
                <a:gd name="connsiteX1049" fmla="*/ 860936 w 1212715"/>
                <a:gd name="connsiteY1049" fmla="*/ 291751 h 471218"/>
                <a:gd name="connsiteX1050" fmla="*/ 863096 w 1212715"/>
                <a:gd name="connsiteY1050" fmla="*/ 301813 h 471218"/>
                <a:gd name="connsiteX1051" fmla="*/ 875692 w 1212715"/>
                <a:gd name="connsiteY1051" fmla="*/ 339905 h 471218"/>
                <a:gd name="connsiteX1052" fmla="*/ 886129 w 1212715"/>
                <a:gd name="connsiteY1052" fmla="*/ 378716 h 471218"/>
                <a:gd name="connsiteX1053" fmla="*/ 903764 w 1212715"/>
                <a:gd name="connsiteY1053" fmla="*/ 442323 h 471218"/>
                <a:gd name="connsiteX1054" fmla="*/ 903764 w 1212715"/>
                <a:gd name="connsiteY1054" fmla="*/ 442682 h 471218"/>
                <a:gd name="connsiteX1055" fmla="*/ 953071 w 1212715"/>
                <a:gd name="connsiteY1055" fmla="*/ 440526 h 471218"/>
                <a:gd name="connsiteX1056" fmla="*/ 926078 w 1212715"/>
                <a:gd name="connsiteY1056" fmla="*/ 328765 h 471218"/>
                <a:gd name="connsiteX1057" fmla="*/ 914202 w 1212715"/>
                <a:gd name="connsiteY1057" fmla="*/ 280970 h 471218"/>
                <a:gd name="connsiteX1058" fmla="*/ 913122 w 1212715"/>
                <a:gd name="connsiteY1058" fmla="*/ 269830 h 471218"/>
                <a:gd name="connsiteX1059" fmla="*/ 945873 w 1212715"/>
                <a:gd name="connsiteY1059" fmla="*/ 180350 h 471218"/>
                <a:gd name="connsiteX1060" fmla="*/ 942274 w 1212715"/>
                <a:gd name="connsiteY1060" fmla="*/ 121056 h 471218"/>
                <a:gd name="connsiteX1061" fmla="*/ 928238 w 1212715"/>
                <a:gd name="connsiteY1061" fmla="*/ 80448 h 471218"/>
                <a:gd name="connsiteX1062" fmla="*/ 851219 w 1212715"/>
                <a:gd name="connsiteY1062" fmla="*/ 57449 h 471218"/>
                <a:gd name="connsiteX1063" fmla="*/ 800114 w 1212715"/>
                <a:gd name="connsiteY1063" fmla="*/ 55652 h 471218"/>
                <a:gd name="connsiteX1064" fmla="*/ 763404 w 1212715"/>
                <a:gd name="connsiteY1064" fmla="*/ 52418 h 471218"/>
                <a:gd name="connsiteX1065" fmla="*/ 567601 w 1212715"/>
                <a:gd name="connsiteY1065" fmla="*/ 51144 h 471218"/>
                <a:gd name="connsiteX1066" fmla="*/ 562559 w 1212715"/>
                <a:gd name="connsiteY1066" fmla="*/ 88895 h 471218"/>
                <a:gd name="connsiteX1067" fmla="*/ 550673 w 1212715"/>
                <a:gd name="connsiteY1067" fmla="*/ 139230 h 471218"/>
                <a:gd name="connsiteX1068" fmla="*/ 531224 w 1212715"/>
                <a:gd name="connsiteY1068" fmla="*/ 243135 h 471218"/>
                <a:gd name="connsiteX1069" fmla="*/ 513576 w 1212715"/>
                <a:gd name="connsiteY1069" fmla="*/ 349557 h 471218"/>
                <a:gd name="connsiteX1070" fmla="*/ 492686 w 1212715"/>
                <a:gd name="connsiteY1070" fmla="*/ 444115 h 471218"/>
                <a:gd name="connsiteX1071" fmla="*/ 552114 w 1212715"/>
                <a:gd name="connsiteY1071" fmla="*/ 443755 h 471218"/>
                <a:gd name="connsiteX1072" fmla="*/ 557517 w 1212715"/>
                <a:gd name="connsiteY1072" fmla="*/ 397375 h 471218"/>
                <a:gd name="connsiteX1073" fmla="*/ 568322 w 1212715"/>
                <a:gd name="connsiteY1073" fmla="*/ 356388 h 471218"/>
                <a:gd name="connsiteX1074" fmla="*/ 567962 w 1212715"/>
                <a:gd name="connsiteY1074" fmla="*/ 356029 h 471218"/>
                <a:gd name="connsiteX1075" fmla="*/ 569042 w 1212715"/>
                <a:gd name="connsiteY1075" fmla="*/ 352433 h 471218"/>
                <a:gd name="connsiteX1076" fmla="*/ 569402 w 1212715"/>
                <a:gd name="connsiteY1076" fmla="*/ 352433 h 471218"/>
                <a:gd name="connsiteX1077" fmla="*/ 571923 w 1212715"/>
                <a:gd name="connsiteY1077" fmla="*/ 351714 h 471218"/>
                <a:gd name="connsiteX1078" fmla="*/ 633512 w 1212715"/>
                <a:gd name="connsiteY1078" fmla="*/ 351355 h 471218"/>
                <a:gd name="connsiteX1079" fmla="*/ 636034 w 1212715"/>
                <a:gd name="connsiteY1079" fmla="*/ 359624 h 471218"/>
                <a:gd name="connsiteX1080" fmla="*/ 653322 w 1212715"/>
                <a:gd name="connsiteY1080" fmla="*/ 443036 h 471218"/>
                <a:gd name="connsiteX1081" fmla="*/ 708788 w 1212715"/>
                <a:gd name="connsiteY1081" fmla="*/ 438722 h 471218"/>
                <a:gd name="connsiteX1082" fmla="*/ 691139 w 1212715"/>
                <a:gd name="connsiteY1082" fmla="*/ 348478 h 471218"/>
                <a:gd name="connsiteX1083" fmla="*/ 670610 w 1212715"/>
                <a:gd name="connsiteY1083" fmla="*/ 245652 h 471218"/>
                <a:gd name="connsiteX1084" fmla="*/ 653322 w 1212715"/>
                <a:gd name="connsiteY1084" fmla="*/ 142825 h 471218"/>
                <a:gd name="connsiteX1085" fmla="*/ 646118 w 1212715"/>
                <a:gd name="connsiteY1085" fmla="*/ 88895 h 471218"/>
                <a:gd name="connsiteX1086" fmla="*/ 641796 w 1212715"/>
                <a:gd name="connsiteY1086" fmla="*/ 52942 h 471218"/>
                <a:gd name="connsiteX1087" fmla="*/ 593894 w 1212715"/>
                <a:gd name="connsiteY1087" fmla="*/ 52942 h 471218"/>
                <a:gd name="connsiteX1088" fmla="*/ 567601 w 1212715"/>
                <a:gd name="connsiteY1088" fmla="*/ 51144 h 471218"/>
                <a:gd name="connsiteX1089" fmla="*/ 1015129 w 1212715"/>
                <a:gd name="connsiteY1089" fmla="*/ 50627 h 471218"/>
                <a:gd name="connsiteX1090" fmla="*/ 1016925 w 1212715"/>
                <a:gd name="connsiteY1090" fmla="*/ 101667 h 471218"/>
                <a:gd name="connsiteX1091" fmla="*/ 1027702 w 1212715"/>
                <a:gd name="connsiteY1091" fmla="*/ 95197 h 471218"/>
                <a:gd name="connsiteX1092" fmla="*/ 1028780 w 1212715"/>
                <a:gd name="connsiteY1092" fmla="*/ 97713 h 471218"/>
                <a:gd name="connsiteX1093" fmla="*/ 1016925 w 1212715"/>
                <a:gd name="connsiteY1093" fmla="*/ 105980 h 471218"/>
                <a:gd name="connsiteX1094" fmla="*/ 1016925 w 1212715"/>
                <a:gd name="connsiteY1094" fmla="*/ 113528 h 471218"/>
                <a:gd name="connsiteX1095" fmla="*/ 1019440 w 1212715"/>
                <a:gd name="connsiteY1095" fmla="*/ 111731 h 471218"/>
                <a:gd name="connsiteX1096" fmla="*/ 1025547 w 1212715"/>
                <a:gd name="connsiteY1096" fmla="*/ 107059 h 471218"/>
                <a:gd name="connsiteX1097" fmla="*/ 1026984 w 1212715"/>
                <a:gd name="connsiteY1097" fmla="*/ 109215 h 471218"/>
                <a:gd name="connsiteX1098" fmla="*/ 1021954 w 1212715"/>
                <a:gd name="connsiteY1098" fmla="*/ 113169 h 471218"/>
                <a:gd name="connsiteX1099" fmla="*/ 1016925 w 1212715"/>
                <a:gd name="connsiteY1099" fmla="*/ 117123 h 471218"/>
                <a:gd name="connsiteX1100" fmla="*/ 1015129 w 1212715"/>
                <a:gd name="connsiteY1100" fmla="*/ 251551 h 471218"/>
                <a:gd name="connsiteX1101" fmla="*/ 1015488 w 1212715"/>
                <a:gd name="connsiteY1101" fmla="*/ 286416 h 471218"/>
                <a:gd name="connsiteX1102" fmla="*/ 1037401 w 1212715"/>
                <a:gd name="connsiteY1102" fmla="*/ 253708 h 471218"/>
                <a:gd name="connsiteX1103" fmla="*/ 1039197 w 1212715"/>
                <a:gd name="connsiteY1103" fmla="*/ 254786 h 471218"/>
                <a:gd name="connsiteX1104" fmla="*/ 1015847 w 1212715"/>
                <a:gd name="connsiteY1104" fmla="*/ 291808 h 471218"/>
                <a:gd name="connsiteX1105" fmla="*/ 1015847 w 1212715"/>
                <a:gd name="connsiteY1105" fmla="*/ 302231 h 471218"/>
                <a:gd name="connsiteX1106" fmla="*/ 1037761 w 1212715"/>
                <a:gd name="connsiteY1106" fmla="*/ 267366 h 471218"/>
                <a:gd name="connsiteX1107" fmla="*/ 1039557 w 1212715"/>
                <a:gd name="connsiteY1107" fmla="*/ 268444 h 471218"/>
                <a:gd name="connsiteX1108" fmla="*/ 1015847 w 1212715"/>
                <a:gd name="connsiteY1108" fmla="*/ 308701 h 471218"/>
                <a:gd name="connsiteX1109" fmla="*/ 1015847 w 1212715"/>
                <a:gd name="connsiteY1109" fmla="*/ 325954 h 471218"/>
                <a:gd name="connsiteX1110" fmla="*/ 1039557 w 1212715"/>
                <a:gd name="connsiteY1110" fmla="*/ 287135 h 471218"/>
                <a:gd name="connsiteX1111" fmla="*/ 1041353 w 1212715"/>
                <a:gd name="connsiteY1111" fmla="*/ 287854 h 471218"/>
                <a:gd name="connsiteX1112" fmla="*/ 1016206 w 1212715"/>
                <a:gd name="connsiteY1112" fmla="*/ 332424 h 471218"/>
                <a:gd name="connsiteX1113" fmla="*/ 1015847 w 1212715"/>
                <a:gd name="connsiteY1113" fmla="*/ 333143 h 471218"/>
                <a:gd name="connsiteX1114" fmla="*/ 1015847 w 1212715"/>
                <a:gd name="connsiteY1114" fmla="*/ 345363 h 471218"/>
                <a:gd name="connsiteX1115" fmla="*/ 1039916 w 1212715"/>
                <a:gd name="connsiteY1115" fmla="*/ 304747 h 471218"/>
                <a:gd name="connsiteX1116" fmla="*/ 1041712 w 1212715"/>
                <a:gd name="connsiteY1116" fmla="*/ 305107 h 471218"/>
                <a:gd name="connsiteX1117" fmla="*/ 1030576 w 1212715"/>
                <a:gd name="connsiteY1117" fmla="*/ 326673 h 471218"/>
                <a:gd name="connsiteX1118" fmla="*/ 1015847 w 1212715"/>
                <a:gd name="connsiteY1118" fmla="*/ 351474 h 471218"/>
                <a:gd name="connsiteX1119" fmla="*/ 1015847 w 1212715"/>
                <a:gd name="connsiteY1119" fmla="*/ 356146 h 471218"/>
                <a:gd name="connsiteX1120" fmla="*/ 1015847 w 1212715"/>
                <a:gd name="connsiteY1120" fmla="*/ 365851 h 471218"/>
                <a:gd name="connsiteX1121" fmla="*/ 1029139 w 1212715"/>
                <a:gd name="connsiteY1121" fmla="*/ 345723 h 471218"/>
                <a:gd name="connsiteX1122" fmla="*/ 1041353 w 1212715"/>
                <a:gd name="connsiteY1122" fmla="*/ 324157 h 471218"/>
                <a:gd name="connsiteX1123" fmla="*/ 1043149 w 1212715"/>
                <a:gd name="connsiteY1123" fmla="*/ 324157 h 471218"/>
                <a:gd name="connsiteX1124" fmla="*/ 1033091 w 1212715"/>
                <a:gd name="connsiteY1124" fmla="*/ 345004 h 471218"/>
                <a:gd name="connsiteX1125" fmla="*/ 1016206 w 1212715"/>
                <a:gd name="connsiteY1125" fmla="*/ 370524 h 471218"/>
                <a:gd name="connsiteX1126" fmla="*/ 1015488 w 1212715"/>
                <a:gd name="connsiteY1126" fmla="*/ 370883 h 471218"/>
                <a:gd name="connsiteX1127" fmla="*/ 1015129 w 1212715"/>
                <a:gd name="connsiteY1127" fmla="*/ 382744 h 471218"/>
                <a:gd name="connsiteX1128" fmla="*/ 1025187 w 1212715"/>
                <a:gd name="connsiteY1128" fmla="*/ 369086 h 471218"/>
                <a:gd name="connsiteX1129" fmla="*/ 1043149 w 1212715"/>
                <a:gd name="connsiteY1129" fmla="*/ 345004 h 471218"/>
                <a:gd name="connsiteX1130" fmla="*/ 1044945 w 1212715"/>
                <a:gd name="connsiteY1130" fmla="*/ 345363 h 471218"/>
                <a:gd name="connsiteX1131" fmla="*/ 1032372 w 1212715"/>
                <a:gd name="connsiteY1131" fmla="*/ 364773 h 471218"/>
                <a:gd name="connsiteX1132" fmla="*/ 1015129 w 1212715"/>
                <a:gd name="connsiteY1132" fmla="*/ 389574 h 471218"/>
                <a:gd name="connsiteX1133" fmla="*/ 1014410 w 1212715"/>
                <a:gd name="connsiteY1133" fmla="*/ 399278 h 471218"/>
                <a:gd name="connsiteX1134" fmla="*/ 1012973 w 1212715"/>
                <a:gd name="connsiteY1134" fmla="*/ 409702 h 471218"/>
                <a:gd name="connsiteX1135" fmla="*/ 1044945 w 1212715"/>
                <a:gd name="connsiteY1135" fmla="*/ 367289 h 471218"/>
                <a:gd name="connsiteX1136" fmla="*/ 1046382 w 1212715"/>
                <a:gd name="connsiteY1136" fmla="*/ 368727 h 471218"/>
                <a:gd name="connsiteX1137" fmla="*/ 1013692 w 1212715"/>
                <a:gd name="connsiteY1137" fmla="*/ 414734 h 471218"/>
                <a:gd name="connsiteX1138" fmla="*/ 1012255 w 1212715"/>
                <a:gd name="connsiteY1138" fmla="*/ 415812 h 471218"/>
                <a:gd name="connsiteX1139" fmla="*/ 1012973 w 1212715"/>
                <a:gd name="connsiteY1139" fmla="*/ 436300 h 471218"/>
                <a:gd name="connsiteX1140" fmla="*/ 1024110 w 1212715"/>
                <a:gd name="connsiteY1140" fmla="*/ 418328 h 471218"/>
                <a:gd name="connsiteX1141" fmla="*/ 1045664 w 1212715"/>
                <a:gd name="connsiteY1141" fmla="*/ 387417 h 471218"/>
                <a:gd name="connsiteX1142" fmla="*/ 1046741 w 1212715"/>
                <a:gd name="connsiteY1142" fmla="*/ 388136 h 471218"/>
                <a:gd name="connsiteX1143" fmla="*/ 1015129 w 1212715"/>
                <a:gd name="connsiteY1143" fmla="*/ 437738 h 471218"/>
                <a:gd name="connsiteX1144" fmla="*/ 1013333 w 1212715"/>
                <a:gd name="connsiteY1144" fmla="*/ 438098 h 471218"/>
                <a:gd name="connsiteX1145" fmla="*/ 1015847 w 1212715"/>
                <a:gd name="connsiteY1145" fmla="*/ 443130 h 471218"/>
                <a:gd name="connsiteX1146" fmla="*/ 1021595 w 1212715"/>
                <a:gd name="connsiteY1146" fmla="*/ 442411 h 471218"/>
                <a:gd name="connsiteX1147" fmla="*/ 1046382 w 1212715"/>
                <a:gd name="connsiteY1147" fmla="*/ 400357 h 471218"/>
                <a:gd name="connsiteX1148" fmla="*/ 1047819 w 1212715"/>
                <a:gd name="connsiteY1148" fmla="*/ 400357 h 471218"/>
                <a:gd name="connsiteX1149" fmla="*/ 1025547 w 1212715"/>
                <a:gd name="connsiteY1149" fmla="*/ 442051 h 471218"/>
                <a:gd name="connsiteX1150" fmla="*/ 1033091 w 1212715"/>
                <a:gd name="connsiteY1150" fmla="*/ 441692 h 471218"/>
                <a:gd name="connsiteX1151" fmla="*/ 1033091 w 1212715"/>
                <a:gd name="connsiteY1151" fmla="*/ 441332 h 471218"/>
                <a:gd name="connsiteX1152" fmla="*/ 1047101 w 1212715"/>
                <a:gd name="connsiteY1152" fmla="*/ 417969 h 471218"/>
                <a:gd name="connsiteX1153" fmla="*/ 1049256 w 1212715"/>
                <a:gd name="connsiteY1153" fmla="*/ 418688 h 471218"/>
                <a:gd name="connsiteX1154" fmla="*/ 1035964 w 1212715"/>
                <a:gd name="connsiteY1154" fmla="*/ 441692 h 471218"/>
                <a:gd name="connsiteX1155" fmla="*/ 1052489 w 1212715"/>
                <a:gd name="connsiteY1155" fmla="*/ 441692 h 471218"/>
                <a:gd name="connsiteX1156" fmla="*/ 1052489 w 1212715"/>
                <a:gd name="connsiteY1156" fmla="*/ 440973 h 471218"/>
                <a:gd name="connsiteX1157" fmla="*/ 1057159 w 1212715"/>
                <a:gd name="connsiteY1157" fmla="*/ 430549 h 471218"/>
                <a:gd name="connsiteX1158" fmla="*/ 1059315 w 1212715"/>
                <a:gd name="connsiteY1158" fmla="*/ 431268 h 471218"/>
                <a:gd name="connsiteX1159" fmla="*/ 1055004 w 1212715"/>
                <a:gd name="connsiteY1159" fmla="*/ 441332 h 471218"/>
                <a:gd name="connsiteX1160" fmla="*/ 1054645 w 1212715"/>
                <a:gd name="connsiteY1160" fmla="*/ 441692 h 471218"/>
                <a:gd name="connsiteX1161" fmla="*/ 1097035 w 1212715"/>
                <a:gd name="connsiteY1161" fmla="*/ 442770 h 471218"/>
                <a:gd name="connsiteX1162" fmla="*/ 1176426 w 1212715"/>
                <a:gd name="connsiteY1162" fmla="*/ 439895 h 471218"/>
                <a:gd name="connsiteX1163" fmla="*/ 1178581 w 1212715"/>
                <a:gd name="connsiteY1163" fmla="*/ 388495 h 471218"/>
                <a:gd name="connsiteX1164" fmla="*/ 1075481 w 1212715"/>
                <a:gd name="connsiteY1164" fmla="*/ 387777 h 471218"/>
                <a:gd name="connsiteX1165" fmla="*/ 1068296 w 1212715"/>
                <a:gd name="connsiteY1165" fmla="*/ 384542 h 471218"/>
                <a:gd name="connsiteX1166" fmla="*/ 1067218 w 1212715"/>
                <a:gd name="connsiteY1166" fmla="*/ 336018 h 471218"/>
                <a:gd name="connsiteX1167" fmla="*/ 1068655 w 1212715"/>
                <a:gd name="connsiteY1167" fmla="*/ 279227 h 471218"/>
                <a:gd name="connsiteX1168" fmla="*/ 1068655 w 1212715"/>
                <a:gd name="connsiteY1168" fmla="*/ 278868 h 471218"/>
                <a:gd name="connsiteX1169" fmla="*/ 1068296 w 1212715"/>
                <a:gd name="connsiteY1169" fmla="*/ 273477 h 471218"/>
                <a:gd name="connsiteX1170" fmla="*/ 1148046 w 1212715"/>
                <a:gd name="connsiteY1170" fmla="*/ 270242 h 471218"/>
                <a:gd name="connsiteX1171" fmla="*/ 1148405 w 1212715"/>
                <a:gd name="connsiteY1171" fmla="*/ 237174 h 471218"/>
                <a:gd name="connsiteX1172" fmla="*/ 1149483 w 1212715"/>
                <a:gd name="connsiteY1172" fmla="*/ 220999 h 471218"/>
                <a:gd name="connsiteX1173" fmla="*/ 1104938 w 1212715"/>
                <a:gd name="connsiteY1173" fmla="*/ 222077 h 471218"/>
                <a:gd name="connsiteX1174" fmla="*/ 1074762 w 1212715"/>
                <a:gd name="connsiteY1174" fmla="*/ 218483 h 471218"/>
                <a:gd name="connsiteX1175" fmla="*/ 1068655 w 1212715"/>
                <a:gd name="connsiteY1175" fmla="*/ 217045 h 471218"/>
                <a:gd name="connsiteX1176" fmla="*/ 1066859 w 1212715"/>
                <a:gd name="connsiteY1176" fmla="*/ 163130 h 471218"/>
                <a:gd name="connsiteX1177" fmla="*/ 1069014 w 1212715"/>
                <a:gd name="connsiteY1177" fmla="*/ 110293 h 471218"/>
                <a:gd name="connsiteX1178" fmla="*/ 1069733 w 1212715"/>
                <a:gd name="connsiteY1178" fmla="*/ 105621 h 471218"/>
                <a:gd name="connsiteX1179" fmla="*/ 1178581 w 1212715"/>
                <a:gd name="connsiteY1179" fmla="*/ 101667 h 471218"/>
                <a:gd name="connsiteX1180" fmla="*/ 1179659 w 1212715"/>
                <a:gd name="connsiteY1180" fmla="*/ 83336 h 471218"/>
                <a:gd name="connsiteX1181" fmla="*/ 1181096 w 1212715"/>
                <a:gd name="connsiteY1181" fmla="*/ 52784 h 471218"/>
                <a:gd name="connsiteX1182" fmla="*/ 1097035 w 1212715"/>
                <a:gd name="connsiteY1182" fmla="*/ 52065 h 471218"/>
                <a:gd name="connsiteX1183" fmla="*/ 1015129 w 1212715"/>
                <a:gd name="connsiteY1183" fmla="*/ 50627 h 471218"/>
                <a:gd name="connsiteX1184" fmla="*/ 88873 w 1212715"/>
                <a:gd name="connsiteY1184" fmla="*/ 50377 h 471218"/>
                <a:gd name="connsiteX1185" fmla="*/ 49374 w 1212715"/>
                <a:gd name="connsiteY1185" fmla="*/ 72432 h 471218"/>
                <a:gd name="connsiteX1186" fmla="*/ 21797 w 1212715"/>
                <a:gd name="connsiteY1186" fmla="*/ 123383 h 471218"/>
                <a:gd name="connsiteX1187" fmla="*/ 23906 w 1212715"/>
                <a:gd name="connsiteY1187" fmla="*/ 157692 h 471218"/>
                <a:gd name="connsiteX1188" fmla="*/ 41707 w 1212715"/>
                <a:gd name="connsiteY1188" fmla="*/ 132992 h 471218"/>
                <a:gd name="connsiteX1189" fmla="*/ 43107 w 1212715"/>
                <a:gd name="connsiteY1189" fmla="*/ 134063 h 471218"/>
                <a:gd name="connsiteX1190" fmla="*/ 24122 w 1212715"/>
                <a:gd name="connsiteY1190" fmla="*/ 161207 h 471218"/>
                <a:gd name="connsiteX1191" fmla="*/ 25261 w 1212715"/>
                <a:gd name="connsiteY1191" fmla="*/ 179735 h 471218"/>
                <a:gd name="connsiteX1192" fmla="*/ 81765 w 1212715"/>
                <a:gd name="connsiteY1192" fmla="*/ 260033 h 471218"/>
                <a:gd name="connsiteX1193" fmla="*/ 135030 w 1212715"/>
                <a:gd name="connsiteY1193" fmla="*/ 384620 h 471218"/>
                <a:gd name="connsiteX1194" fmla="*/ 56932 w 1212715"/>
                <a:gd name="connsiteY1194" fmla="*/ 341410 h 471218"/>
                <a:gd name="connsiteX1195" fmla="*/ 10865 w 1212715"/>
                <a:gd name="connsiteY1195" fmla="*/ 343211 h 471218"/>
                <a:gd name="connsiteX1196" fmla="*/ 36777 w 1212715"/>
                <a:gd name="connsiteY1196" fmla="*/ 407305 h 471218"/>
                <a:gd name="connsiteX1197" fmla="*/ 78886 w 1212715"/>
                <a:gd name="connsiteY1197" fmla="*/ 442593 h 471218"/>
                <a:gd name="connsiteX1198" fmla="*/ 168501 w 1212715"/>
                <a:gd name="connsiteY1198" fmla="*/ 423868 h 471218"/>
                <a:gd name="connsiteX1199" fmla="*/ 181457 w 1212715"/>
                <a:gd name="connsiteY1199" fmla="*/ 312244 h 471218"/>
                <a:gd name="connsiteX1200" fmla="*/ 115235 w 1212715"/>
                <a:gd name="connsiteY1200" fmla="*/ 231226 h 471218"/>
                <a:gd name="connsiteX1201" fmla="*/ 69168 w 1212715"/>
                <a:gd name="connsiteY1201" fmla="*/ 163172 h 471218"/>
                <a:gd name="connsiteX1202" fmla="*/ 79965 w 1212715"/>
                <a:gd name="connsiteY1202" fmla="*/ 106999 h 471218"/>
                <a:gd name="connsiteX1203" fmla="*/ 142588 w 1212715"/>
                <a:gd name="connsiteY1203" fmla="*/ 143007 h 471218"/>
                <a:gd name="connsiteX1204" fmla="*/ 165981 w 1212715"/>
                <a:gd name="connsiteY1204" fmla="*/ 137966 h 471218"/>
                <a:gd name="connsiteX1205" fmla="*/ 196213 w 1212715"/>
                <a:gd name="connsiteY1205" fmla="*/ 132925 h 471218"/>
                <a:gd name="connsiteX1206" fmla="*/ 193693 w 1212715"/>
                <a:gd name="connsiteY1206" fmla="*/ 113481 h 471218"/>
                <a:gd name="connsiteX1207" fmla="*/ 176058 w 1212715"/>
                <a:gd name="connsiteY1207" fmla="*/ 88995 h 471218"/>
                <a:gd name="connsiteX1208" fmla="*/ 134310 w 1212715"/>
                <a:gd name="connsiteY1208" fmla="*/ 54788 h 471218"/>
                <a:gd name="connsiteX1209" fmla="*/ 88873 w 1212715"/>
                <a:gd name="connsiteY1209" fmla="*/ 50377 h 471218"/>
                <a:gd name="connsiteX1210" fmla="*/ 294404 w 1212715"/>
                <a:gd name="connsiteY1210" fmla="*/ 48548 h 471218"/>
                <a:gd name="connsiteX1211" fmla="*/ 278624 w 1212715"/>
                <a:gd name="connsiteY1211" fmla="*/ 48818 h 471218"/>
                <a:gd name="connsiteX1212" fmla="*/ 250570 w 1212715"/>
                <a:gd name="connsiteY1212" fmla="*/ 48818 h 471218"/>
                <a:gd name="connsiteX1213" fmla="*/ 254166 w 1212715"/>
                <a:gd name="connsiteY1213" fmla="*/ 101397 h 471218"/>
                <a:gd name="connsiteX1214" fmla="*/ 255965 w 1212715"/>
                <a:gd name="connsiteY1214" fmla="*/ 149295 h 471218"/>
                <a:gd name="connsiteX1215" fmla="*/ 259202 w 1212715"/>
                <a:gd name="connsiteY1215" fmla="*/ 245811 h 471218"/>
                <a:gd name="connsiteX1216" fmla="*/ 258482 w 1212715"/>
                <a:gd name="connsiteY1216" fmla="*/ 348449 h 471218"/>
                <a:gd name="connsiteX1217" fmla="*/ 257763 w 1212715"/>
                <a:gd name="connsiteY1217" fmla="*/ 443524 h 471218"/>
                <a:gd name="connsiteX1218" fmla="*/ 309915 w 1212715"/>
                <a:gd name="connsiteY1218" fmla="*/ 441004 h 471218"/>
                <a:gd name="connsiteX1219" fmla="*/ 310634 w 1212715"/>
                <a:gd name="connsiteY1219" fmla="*/ 360693 h 471218"/>
                <a:gd name="connsiteX1220" fmla="*/ 308836 w 1212715"/>
                <a:gd name="connsiteY1220" fmla="*/ 280384 h 471218"/>
                <a:gd name="connsiteX1221" fmla="*/ 309196 w 1212715"/>
                <a:gd name="connsiteY1221" fmla="*/ 275702 h 471218"/>
                <a:gd name="connsiteX1222" fmla="*/ 351637 w 1212715"/>
                <a:gd name="connsiteY1222" fmla="*/ 275342 h 471218"/>
                <a:gd name="connsiteX1223" fmla="*/ 382568 w 1212715"/>
                <a:gd name="connsiteY1223" fmla="*/ 276422 h 471218"/>
                <a:gd name="connsiteX1224" fmla="*/ 382928 w 1212715"/>
                <a:gd name="connsiteY1224" fmla="*/ 276782 h 471218"/>
                <a:gd name="connsiteX1225" fmla="*/ 387963 w 1212715"/>
                <a:gd name="connsiteY1225" fmla="*/ 277863 h 471218"/>
                <a:gd name="connsiteX1226" fmla="*/ 387963 w 1212715"/>
                <a:gd name="connsiteY1226" fmla="*/ 366456 h 471218"/>
                <a:gd name="connsiteX1227" fmla="*/ 392279 w 1212715"/>
                <a:gd name="connsiteY1227" fmla="*/ 443885 h 471218"/>
                <a:gd name="connsiteX1228" fmla="*/ 392639 w 1212715"/>
                <a:gd name="connsiteY1228" fmla="*/ 444965 h 471218"/>
                <a:gd name="connsiteX1229" fmla="*/ 441554 w 1212715"/>
                <a:gd name="connsiteY1229" fmla="*/ 443885 h 471218"/>
                <a:gd name="connsiteX1230" fmla="*/ 438317 w 1212715"/>
                <a:gd name="connsiteY1230" fmla="*/ 344848 h 471218"/>
                <a:gd name="connsiteX1231" fmla="*/ 437238 w 1212715"/>
                <a:gd name="connsiteY1231" fmla="*/ 240049 h 471218"/>
                <a:gd name="connsiteX1232" fmla="*/ 442633 w 1212715"/>
                <a:gd name="connsiteY1232" fmla="*/ 51699 h 471218"/>
                <a:gd name="connsiteX1233" fmla="*/ 410263 w 1212715"/>
                <a:gd name="connsiteY1233" fmla="*/ 50979 h 471218"/>
                <a:gd name="connsiteX1234" fmla="*/ 383647 w 1212715"/>
                <a:gd name="connsiteY1234" fmla="*/ 50619 h 471218"/>
                <a:gd name="connsiteX1235" fmla="*/ 388682 w 1212715"/>
                <a:gd name="connsiteY1235" fmla="*/ 125887 h 471218"/>
                <a:gd name="connsiteX1236" fmla="*/ 389402 w 1212715"/>
                <a:gd name="connsiteY1236" fmla="*/ 212679 h 471218"/>
                <a:gd name="connsiteX1237" fmla="*/ 389402 w 1212715"/>
                <a:gd name="connsiteY1237" fmla="*/ 215920 h 471218"/>
                <a:gd name="connsiteX1238" fmla="*/ 388682 w 1212715"/>
                <a:gd name="connsiteY1238" fmla="*/ 220241 h 471218"/>
                <a:gd name="connsiteX1239" fmla="*/ 313512 w 1212715"/>
                <a:gd name="connsiteY1239" fmla="*/ 226364 h 471218"/>
                <a:gd name="connsiteX1240" fmla="*/ 308476 w 1212715"/>
                <a:gd name="connsiteY1240" fmla="*/ 220602 h 471218"/>
                <a:gd name="connsiteX1241" fmla="*/ 307757 w 1212715"/>
                <a:gd name="connsiteY1241" fmla="*/ 217721 h 471218"/>
                <a:gd name="connsiteX1242" fmla="*/ 309196 w 1212715"/>
                <a:gd name="connsiteY1242" fmla="*/ 129128 h 471218"/>
                <a:gd name="connsiteX1243" fmla="*/ 309915 w 1212715"/>
                <a:gd name="connsiteY1243" fmla="*/ 50979 h 471218"/>
                <a:gd name="connsiteX1244" fmla="*/ 294404 w 1212715"/>
                <a:gd name="connsiteY1244" fmla="*/ 48548 h 471218"/>
                <a:gd name="connsiteX1245" fmla="*/ 543213 w 1212715"/>
                <a:gd name="connsiteY1245" fmla="*/ 47131 h 471218"/>
                <a:gd name="connsiteX1246" fmla="*/ 546349 w 1212715"/>
                <a:gd name="connsiteY1246" fmla="*/ 48213 h 471218"/>
                <a:gd name="connsiteX1247" fmla="*/ 535896 w 1212715"/>
                <a:gd name="connsiteY1247" fmla="*/ 107023 h 471218"/>
                <a:gd name="connsiteX1248" fmla="*/ 534502 w 1212715"/>
                <a:gd name="connsiteY1248" fmla="*/ 106662 h 471218"/>
                <a:gd name="connsiteX1249" fmla="*/ 543213 w 1212715"/>
                <a:gd name="connsiteY1249" fmla="*/ 47131 h 471218"/>
                <a:gd name="connsiteX1250" fmla="*/ 551246 w 1212715"/>
                <a:gd name="connsiteY1250" fmla="*/ 47117 h 471218"/>
                <a:gd name="connsiteX1251" fmla="*/ 554961 w 1212715"/>
                <a:gd name="connsiteY1251" fmla="*/ 47117 h 471218"/>
                <a:gd name="connsiteX1252" fmla="*/ 547530 w 1212715"/>
                <a:gd name="connsiteY1252" fmla="*/ 83322 h 471218"/>
                <a:gd name="connsiteX1253" fmla="*/ 539728 w 1212715"/>
                <a:gd name="connsiteY1253" fmla="*/ 121678 h 471218"/>
                <a:gd name="connsiteX1254" fmla="*/ 537870 w 1212715"/>
                <a:gd name="connsiteY1254" fmla="*/ 121320 h 471218"/>
                <a:gd name="connsiteX1255" fmla="*/ 543815 w 1212715"/>
                <a:gd name="connsiteY1255" fmla="*/ 85831 h 471218"/>
                <a:gd name="connsiteX1256" fmla="*/ 551246 w 1212715"/>
                <a:gd name="connsiteY1256" fmla="*/ 47117 h 471218"/>
                <a:gd name="connsiteX1257" fmla="*/ 459537 w 1212715"/>
                <a:gd name="connsiteY1257" fmla="*/ 37654 h 471218"/>
                <a:gd name="connsiteX1258" fmla="*/ 456300 w 1212715"/>
                <a:gd name="connsiteY1258" fmla="*/ 40175 h 471218"/>
                <a:gd name="connsiteX1259" fmla="*/ 451265 w 1212715"/>
                <a:gd name="connsiteY1259" fmla="*/ 44496 h 471218"/>
                <a:gd name="connsiteX1260" fmla="*/ 449466 w 1212715"/>
                <a:gd name="connsiteY1260" fmla="*/ 51339 h 471218"/>
                <a:gd name="connsiteX1261" fmla="*/ 447668 w 1212715"/>
                <a:gd name="connsiteY1261" fmla="*/ 247972 h 471218"/>
                <a:gd name="connsiteX1262" fmla="*/ 449466 w 1212715"/>
                <a:gd name="connsiteY1262" fmla="*/ 448206 h 471218"/>
                <a:gd name="connsiteX1263" fmla="*/ 449826 w 1212715"/>
                <a:gd name="connsiteY1263" fmla="*/ 449287 h 471218"/>
                <a:gd name="connsiteX1264" fmla="*/ 460256 w 1212715"/>
                <a:gd name="connsiteY1264" fmla="*/ 437402 h 471218"/>
                <a:gd name="connsiteX1265" fmla="*/ 456300 w 1212715"/>
                <a:gd name="connsiteY1265" fmla="*/ 229605 h 471218"/>
                <a:gd name="connsiteX1266" fmla="*/ 459537 w 1212715"/>
                <a:gd name="connsiteY1266" fmla="*/ 37654 h 471218"/>
                <a:gd name="connsiteX1267" fmla="*/ 659445 w 1212715"/>
                <a:gd name="connsiteY1267" fmla="*/ 35684 h 471218"/>
                <a:gd name="connsiteX1268" fmla="*/ 654042 w 1212715"/>
                <a:gd name="connsiteY1268" fmla="*/ 40718 h 471218"/>
                <a:gd name="connsiteX1269" fmla="*/ 646839 w 1212715"/>
                <a:gd name="connsiteY1269" fmla="*/ 47908 h 471218"/>
                <a:gd name="connsiteX1270" fmla="*/ 646478 w 1212715"/>
                <a:gd name="connsiteY1270" fmla="*/ 51144 h 471218"/>
                <a:gd name="connsiteX1271" fmla="*/ 655123 w 1212715"/>
                <a:gd name="connsiteY1271" fmla="*/ 86738 h 471218"/>
                <a:gd name="connsiteX1272" fmla="*/ 663046 w 1212715"/>
                <a:gd name="connsiteY1272" fmla="*/ 128084 h 471218"/>
                <a:gd name="connsiteX1273" fmla="*/ 681055 w 1212715"/>
                <a:gd name="connsiteY1273" fmla="*/ 243135 h 471218"/>
                <a:gd name="connsiteX1274" fmla="*/ 700504 w 1212715"/>
                <a:gd name="connsiteY1274" fmla="*/ 345962 h 471218"/>
                <a:gd name="connsiteX1275" fmla="*/ 715631 w 1212715"/>
                <a:gd name="connsiteY1275" fmla="*/ 439800 h 471218"/>
                <a:gd name="connsiteX1276" fmla="*/ 719233 w 1212715"/>
                <a:gd name="connsiteY1276" fmla="*/ 435486 h 471218"/>
                <a:gd name="connsiteX1277" fmla="*/ 726796 w 1212715"/>
                <a:gd name="connsiteY1277" fmla="*/ 425778 h 471218"/>
                <a:gd name="connsiteX1278" fmla="*/ 727156 w 1212715"/>
                <a:gd name="connsiteY1278" fmla="*/ 425778 h 471218"/>
                <a:gd name="connsiteX1279" fmla="*/ 705546 w 1212715"/>
                <a:gd name="connsiteY1279" fmla="*/ 329783 h 471218"/>
                <a:gd name="connsiteX1280" fmla="*/ 688618 w 1212715"/>
                <a:gd name="connsiteY1280" fmla="*/ 224080 h 471218"/>
                <a:gd name="connsiteX1281" fmla="*/ 673851 w 1212715"/>
                <a:gd name="connsiteY1281" fmla="*/ 119815 h 471218"/>
                <a:gd name="connsiteX1282" fmla="*/ 659445 w 1212715"/>
                <a:gd name="connsiteY1282" fmla="*/ 35684 h 471218"/>
                <a:gd name="connsiteX1283" fmla="*/ 327539 w 1212715"/>
                <a:gd name="connsiteY1283" fmla="*/ 35493 h 471218"/>
                <a:gd name="connsiteX1284" fmla="*/ 327179 w 1212715"/>
                <a:gd name="connsiteY1284" fmla="*/ 36213 h 471218"/>
                <a:gd name="connsiteX1285" fmla="*/ 321065 w 1212715"/>
                <a:gd name="connsiteY1285" fmla="*/ 42696 h 471218"/>
                <a:gd name="connsiteX1286" fmla="*/ 318547 w 1212715"/>
                <a:gd name="connsiteY1286" fmla="*/ 45577 h 471218"/>
                <a:gd name="connsiteX1287" fmla="*/ 316029 w 1212715"/>
                <a:gd name="connsiteY1287" fmla="*/ 50258 h 471218"/>
                <a:gd name="connsiteX1288" fmla="*/ 319986 w 1212715"/>
                <a:gd name="connsiteY1288" fmla="*/ 137051 h 471218"/>
                <a:gd name="connsiteX1289" fmla="*/ 319266 w 1212715"/>
                <a:gd name="connsiteY1289" fmla="*/ 212319 h 471218"/>
                <a:gd name="connsiteX1290" fmla="*/ 322503 w 1212715"/>
                <a:gd name="connsiteY1290" fmla="*/ 208717 h 471218"/>
                <a:gd name="connsiteX1291" fmla="*/ 331495 w 1212715"/>
                <a:gd name="connsiteY1291" fmla="*/ 198994 h 471218"/>
                <a:gd name="connsiteX1292" fmla="*/ 327539 w 1212715"/>
                <a:gd name="connsiteY1292" fmla="*/ 106439 h 471218"/>
                <a:gd name="connsiteX1293" fmla="*/ 327539 w 1212715"/>
                <a:gd name="connsiteY1293" fmla="*/ 35493 h 471218"/>
                <a:gd name="connsiteX1294" fmla="*/ 396595 w 1212715"/>
                <a:gd name="connsiteY1294" fmla="*/ 32612 h 471218"/>
                <a:gd name="connsiteX1295" fmla="*/ 385086 w 1212715"/>
                <a:gd name="connsiteY1295" fmla="*/ 44136 h 471218"/>
                <a:gd name="connsiteX1296" fmla="*/ 447668 w 1212715"/>
                <a:gd name="connsiteY1296" fmla="*/ 41255 h 471218"/>
                <a:gd name="connsiteX1297" fmla="*/ 449107 w 1212715"/>
                <a:gd name="connsiteY1297" fmla="*/ 41615 h 471218"/>
                <a:gd name="connsiteX1298" fmla="*/ 451984 w 1212715"/>
                <a:gd name="connsiteY1298" fmla="*/ 38014 h 471218"/>
                <a:gd name="connsiteX1299" fmla="*/ 455581 w 1212715"/>
                <a:gd name="connsiteY1299" fmla="*/ 33692 h 471218"/>
                <a:gd name="connsiteX1300" fmla="*/ 456300 w 1212715"/>
                <a:gd name="connsiteY1300" fmla="*/ 32972 h 471218"/>
                <a:gd name="connsiteX1301" fmla="*/ 396955 w 1212715"/>
                <a:gd name="connsiteY1301" fmla="*/ 32612 h 471218"/>
                <a:gd name="connsiteX1302" fmla="*/ 396595 w 1212715"/>
                <a:gd name="connsiteY1302" fmla="*/ 32612 h 471218"/>
                <a:gd name="connsiteX1303" fmla="*/ 133095 w 1212715"/>
                <a:gd name="connsiteY1303" fmla="*/ 31563 h 471218"/>
                <a:gd name="connsiteX1304" fmla="*/ 101199 w 1212715"/>
                <a:gd name="connsiteY1304" fmla="*/ 32463 h 471218"/>
                <a:gd name="connsiteX1305" fmla="*/ 82125 w 1212715"/>
                <a:gd name="connsiteY1305" fmla="*/ 38584 h 471218"/>
                <a:gd name="connsiteX1306" fmla="*/ 111277 w 1212715"/>
                <a:gd name="connsiteY1306" fmla="*/ 37144 h 471218"/>
                <a:gd name="connsiteX1307" fmla="*/ 176778 w 1212715"/>
                <a:gd name="connsiteY1307" fmla="*/ 69911 h 471218"/>
                <a:gd name="connsiteX1308" fmla="*/ 201251 w 1212715"/>
                <a:gd name="connsiteY1308" fmla="*/ 99798 h 471218"/>
                <a:gd name="connsiteX1309" fmla="*/ 208449 w 1212715"/>
                <a:gd name="connsiteY1309" fmla="*/ 131485 h 471218"/>
                <a:gd name="connsiteX1310" fmla="*/ 209169 w 1212715"/>
                <a:gd name="connsiteY1310" fmla="*/ 130404 h 471218"/>
                <a:gd name="connsiteX1311" fmla="*/ 219246 w 1212715"/>
                <a:gd name="connsiteY1311" fmla="*/ 119602 h 471218"/>
                <a:gd name="connsiteX1312" fmla="*/ 163102 w 1212715"/>
                <a:gd name="connsiteY1312" fmla="*/ 39304 h 471218"/>
                <a:gd name="connsiteX1313" fmla="*/ 133095 w 1212715"/>
                <a:gd name="connsiteY1313" fmla="*/ 31563 h 471218"/>
                <a:gd name="connsiteX1314" fmla="*/ 1204805 w 1212715"/>
                <a:gd name="connsiteY1314" fmla="*/ 31218 h 471218"/>
                <a:gd name="connsiteX1315" fmla="*/ 1195465 w 1212715"/>
                <a:gd name="connsiteY1315" fmla="*/ 37688 h 471218"/>
                <a:gd name="connsiteX1316" fmla="*/ 1188640 w 1212715"/>
                <a:gd name="connsiteY1316" fmla="*/ 43798 h 471218"/>
                <a:gd name="connsiteX1317" fmla="*/ 1187562 w 1212715"/>
                <a:gd name="connsiteY1317" fmla="*/ 50987 h 471218"/>
                <a:gd name="connsiteX1318" fmla="*/ 1188999 w 1212715"/>
                <a:gd name="connsiteY1318" fmla="*/ 105261 h 471218"/>
                <a:gd name="connsiteX1319" fmla="*/ 1193669 w 1212715"/>
                <a:gd name="connsiteY1319" fmla="*/ 102386 h 471218"/>
                <a:gd name="connsiteX1320" fmla="*/ 1205164 w 1212715"/>
                <a:gd name="connsiteY1320" fmla="*/ 93760 h 471218"/>
                <a:gd name="connsiteX1321" fmla="*/ 1204805 w 1212715"/>
                <a:gd name="connsiteY1321" fmla="*/ 93041 h 471218"/>
                <a:gd name="connsiteX1322" fmla="*/ 1204805 w 1212715"/>
                <a:gd name="connsiteY1322" fmla="*/ 31218 h 471218"/>
                <a:gd name="connsiteX1323" fmla="*/ 577326 w 1212715"/>
                <a:gd name="connsiteY1323" fmla="*/ 30651 h 471218"/>
                <a:gd name="connsiteX1324" fmla="*/ 564360 w 1212715"/>
                <a:gd name="connsiteY1324" fmla="*/ 43953 h 471218"/>
                <a:gd name="connsiteX1325" fmla="*/ 593894 w 1212715"/>
                <a:gd name="connsiteY1325" fmla="*/ 43234 h 471218"/>
                <a:gd name="connsiteX1326" fmla="*/ 642517 w 1212715"/>
                <a:gd name="connsiteY1326" fmla="*/ 43234 h 471218"/>
                <a:gd name="connsiteX1327" fmla="*/ 645038 w 1212715"/>
                <a:gd name="connsiteY1327" fmla="*/ 43953 h 471218"/>
                <a:gd name="connsiteX1328" fmla="*/ 650080 w 1212715"/>
                <a:gd name="connsiteY1328" fmla="*/ 38201 h 471218"/>
                <a:gd name="connsiteX1329" fmla="*/ 653682 w 1212715"/>
                <a:gd name="connsiteY1329" fmla="*/ 33886 h 471218"/>
                <a:gd name="connsiteX1330" fmla="*/ 577326 w 1212715"/>
                <a:gd name="connsiteY1330" fmla="*/ 30651 h 471218"/>
                <a:gd name="connsiteX1331" fmla="*/ 264597 w 1212715"/>
                <a:gd name="connsiteY1331" fmla="*/ 30451 h 471218"/>
                <a:gd name="connsiteX1332" fmla="*/ 263877 w 1212715"/>
                <a:gd name="connsiteY1332" fmla="*/ 32252 h 471218"/>
                <a:gd name="connsiteX1333" fmla="*/ 257044 w 1212715"/>
                <a:gd name="connsiteY1333" fmla="*/ 40175 h 471218"/>
                <a:gd name="connsiteX1334" fmla="*/ 255245 w 1212715"/>
                <a:gd name="connsiteY1334" fmla="*/ 41615 h 471218"/>
                <a:gd name="connsiteX1335" fmla="*/ 287256 w 1212715"/>
                <a:gd name="connsiteY1335" fmla="*/ 39094 h 471218"/>
                <a:gd name="connsiteX1336" fmla="*/ 314950 w 1212715"/>
                <a:gd name="connsiteY1336" fmla="*/ 41255 h 471218"/>
                <a:gd name="connsiteX1337" fmla="*/ 316749 w 1212715"/>
                <a:gd name="connsiteY1337" fmla="*/ 39094 h 471218"/>
                <a:gd name="connsiteX1338" fmla="*/ 322503 w 1212715"/>
                <a:gd name="connsiteY1338" fmla="*/ 32252 h 471218"/>
                <a:gd name="connsiteX1339" fmla="*/ 264597 w 1212715"/>
                <a:gd name="connsiteY1339" fmla="*/ 30451 h 471218"/>
                <a:gd name="connsiteX1340" fmla="*/ 780679 w 1212715"/>
                <a:gd name="connsiteY1340" fmla="*/ 30138 h 471218"/>
                <a:gd name="connsiteX1341" fmla="*/ 779959 w 1212715"/>
                <a:gd name="connsiteY1341" fmla="*/ 31216 h 471218"/>
                <a:gd name="connsiteX1342" fmla="*/ 770242 w 1212715"/>
                <a:gd name="connsiteY1342" fmla="*/ 38762 h 471218"/>
                <a:gd name="connsiteX1343" fmla="*/ 762684 w 1212715"/>
                <a:gd name="connsiteY1343" fmla="*/ 43793 h 471218"/>
                <a:gd name="connsiteX1344" fmla="*/ 763764 w 1212715"/>
                <a:gd name="connsiteY1344" fmla="*/ 45231 h 471218"/>
                <a:gd name="connsiteX1345" fmla="*/ 821707 w 1212715"/>
                <a:gd name="connsiteY1345" fmla="*/ 45231 h 471218"/>
                <a:gd name="connsiteX1346" fmla="*/ 883970 w 1212715"/>
                <a:gd name="connsiteY1346" fmla="*/ 48106 h 471218"/>
                <a:gd name="connsiteX1347" fmla="*/ 946233 w 1212715"/>
                <a:gd name="connsiteY1347" fmla="*/ 85838 h 471218"/>
                <a:gd name="connsiteX1348" fmla="*/ 957389 w 1212715"/>
                <a:gd name="connsiteY1348" fmla="*/ 210895 h 471218"/>
                <a:gd name="connsiteX1349" fmla="*/ 936515 w 1212715"/>
                <a:gd name="connsiteY1349" fmla="*/ 265518 h 471218"/>
                <a:gd name="connsiteX1350" fmla="*/ 936515 w 1212715"/>
                <a:gd name="connsiteY1350" fmla="*/ 265877 h 471218"/>
                <a:gd name="connsiteX1351" fmla="*/ 969986 w 1212715"/>
                <a:gd name="connsiteY1351" fmla="*/ 176038 h 471218"/>
                <a:gd name="connsiteX1352" fmla="*/ 971425 w 1212715"/>
                <a:gd name="connsiteY1352" fmla="*/ 112790 h 471218"/>
                <a:gd name="connsiteX1353" fmla="*/ 968186 w 1212715"/>
                <a:gd name="connsiteY1353" fmla="*/ 99854 h 471218"/>
                <a:gd name="connsiteX1354" fmla="*/ 965307 w 1212715"/>
                <a:gd name="connsiteY1354" fmla="*/ 83682 h 471218"/>
                <a:gd name="connsiteX1355" fmla="*/ 964587 w 1212715"/>
                <a:gd name="connsiteY1355" fmla="*/ 81886 h 471218"/>
                <a:gd name="connsiteX1356" fmla="*/ 874253 w 1212715"/>
                <a:gd name="connsiteY1356" fmla="*/ 35888 h 471218"/>
                <a:gd name="connsiteX1357" fmla="*/ 820628 w 1212715"/>
                <a:gd name="connsiteY1357" fmla="*/ 34091 h 471218"/>
                <a:gd name="connsiteX1358" fmla="*/ 780679 w 1212715"/>
                <a:gd name="connsiteY1358" fmla="*/ 30138 h 471218"/>
                <a:gd name="connsiteX1359" fmla="*/ 71133 w 1212715"/>
                <a:gd name="connsiteY1359" fmla="*/ 29816 h 471218"/>
                <a:gd name="connsiteX1360" fmla="*/ 72549 w 1212715"/>
                <a:gd name="connsiteY1360" fmla="*/ 32353 h 471218"/>
                <a:gd name="connsiteX1361" fmla="*/ 46698 w 1212715"/>
                <a:gd name="connsiteY1361" fmla="*/ 50841 h 471218"/>
                <a:gd name="connsiteX1362" fmla="*/ 28991 w 1212715"/>
                <a:gd name="connsiteY1362" fmla="*/ 74404 h 471218"/>
                <a:gd name="connsiteX1363" fmla="*/ 28283 w 1212715"/>
                <a:gd name="connsiteY1363" fmla="*/ 74041 h 471218"/>
                <a:gd name="connsiteX1364" fmla="*/ 45635 w 1212715"/>
                <a:gd name="connsiteY1364" fmla="*/ 49754 h 471218"/>
                <a:gd name="connsiteX1365" fmla="*/ 71133 w 1212715"/>
                <a:gd name="connsiteY1365" fmla="*/ 29816 h 471218"/>
                <a:gd name="connsiteX1366" fmla="*/ 64673 w 1212715"/>
                <a:gd name="connsiteY1366" fmla="*/ 29459 h 471218"/>
                <a:gd name="connsiteX1367" fmla="*/ 66138 w 1212715"/>
                <a:gd name="connsiteY1367" fmla="*/ 32032 h 471218"/>
                <a:gd name="connsiteX1368" fmla="*/ 47088 w 1212715"/>
                <a:gd name="connsiteY1368" fmla="*/ 45634 h 471218"/>
                <a:gd name="connsiteX1369" fmla="*/ 31335 w 1212715"/>
                <a:gd name="connsiteY1369" fmla="*/ 62913 h 471218"/>
                <a:gd name="connsiteX1370" fmla="*/ 30236 w 1212715"/>
                <a:gd name="connsiteY1370" fmla="*/ 62545 h 471218"/>
                <a:gd name="connsiteX1371" fmla="*/ 47088 w 1212715"/>
                <a:gd name="connsiteY1371" fmla="*/ 42326 h 471218"/>
                <a:gd name="connsiteX1372" fmla="*/ 64673 w 1212715"/>
                <a:gd name="connsiteY1372" fmla="*/ 29459 h 471218"/>
                <a:gd name="connsiteX1373" fmla="*/ 939865 w 1212715"/>
                <a:gd name="connsiteY1373" fmla="*/ 29091 h 471218"/>
                <a:gd name="connsiteX1374" fmla="*/ 963796 w 1212715"/>
                <a:gd name="connsiteY1374" fmla="*/ 41875 h 471218"/>
                <a:gd name="connsiteX1375" fmla="*/ 980941 w 1212715"/>
                <a:gd name="connsiteY1375" fmla="*/ 66348 h 471218"/>
                <a:gd name="connsiteX1376" fmla="*/ 978084 w 1212715"/>
                <a:gd name="connsiteY1376" fmla="*/ 68174 h 471218"/>
                <a:gd name="connsiteX1377" fmla="*/ 959867 w 1212715"/>
                <a:gd name="connsiteY1377" fmla="*/ 42606 h 471218"/>
                <a:gd name="connsiteX1378" fmla="*/ 939865 w 1212715"/>
                <a:gd name="connsiteY1378" fmla="*/ 29821 h 471218"/>
                <a:gd name="connsiteX1379" fmla="*/ 939865 w 1212715"/>
                <a:gd name="connsiteY1379" fmla="*/ 29091 h 471218"/>
                <a:gd name="connsiteX1380" fmla="*/ 912884 w 1212715"/>
                <a:gd name="connsiteY1380" fmla="*/ 27504 h 471218"/>
                <a:gd name="connsiteX1381" fmla="*/ 960542 w 1212715"/>
                <a:gd name="connsiteY1381" fmla="*/ 46385 h 471218"/>
                <a:gd name="connsiteX1382" fmla="*/ 976549 w 1212715"/>
                <a:gd name="connsiteY1382" fmla="*/ 66718 h 471218"/>
                <a:gd name="connsiteX1383" fmla="*/ 982006 w 1212715"/>
                <a:gd name="connsiteY1383" fmla="*/ 92861 h 471218"/>
                <a:gd name="connsiteX1384" fmla="*/ 979459 w 1212715"/>
                <a:gd name="connsiteY1384" fmla="*/ 93587 h 471218"/>
                <a:gd name="connsiteX1385" fmla="*/ 973639 w 1212715"/>
                <a:gd name="connsiteY1385" fmla="*/ 68171 h 471218"/>
                <a:gd name="connsiteX1386" fmla="*/ 957995 w 1212715"/>
                <a:gd name="connsiteY1386" fmla="*/ 48563 h 471218"/>
                <a:gd name="connsiteX1387" fmla="*/ 912884 w 1212715"/>
                <a:gd name="connsiteY1387" fmla="*/ 28593 h 471218"/>
                <a:gd name="connsiteX1388" fmla="*/ 912884 w 1212715"/>
                <a:gd name="connsiteY1388" fmla="*/ 27504 h 471218"/>
                <a:gd name="connsiteX1389" fmla="*/ 1037042 w 1212715"/>
                <a:gd name="connsiteY1389" fmla="*/ 26905 h 471218"/>
                <a:gd name="connsiteX1390" fmla="*/ 1036324 w 1212715"/>
                <a:gd name="connsiteY1390" fmla="*/ 27983 h 471218"/>
                <a:gd name="connsiteX1391" fmla="*/ 1013692 w 1212715"/>
                <a:gd name="connsiteY1391" fmla="*/ 44158 h 471218"/>
                <a:gd name="connsiteX1392" fmla="*/ 1183970 w 1212715"/>
                <a:gd name="connsiteY1392" fmla="*/ 41282 h 471218"/>
                <a:gd name="connsiteX1393" fmla="*/ 1186125 w 1212715"/>
                <a:gd name="connsiteY1393" fmla="*/ 41642 h 471218"/>
                <a:gd name="connsiteX1394" fmla="*/ 1197620 w 1212715"/>
                <a:gd name="connsiteY1394" fmla="*/ 29061 h 471218"/>
                <a:gd name="connsiteX1395" fmla="*/ 1099909 w 1212715"/>
                <a:gd name="connsiteY1395" fmla="*/ 27983 h 471218"/>
                <a:gd name="connsiteX1396" fmla="*/ 1052848 w 1212715"/>
                <a:gd name="connsiteY1396" fmla="*/ 27624 h 471218"/>
                <a:gd name="connsiteX1397" fmla="*/ 1037042 w 1212715"/>
                <a:gd name="connsiteY1397" fmla="*/ 26905 h 471218"/>
                <a:gd name="connsiteX1398" fmla="*/ 764293 w 1212715"/>
                <a:gd name="connsiteY1398" fmla="*/ 26276 h 471218"/>
                <a:gd name="connsiteX1399" fmla="*/ 765018 w 1212715"/>
                <a:gd name="connsiteY1399" fmla="*/ 28077 h 471218"/>
                <a:gd name="connsiteX1400" fmla="*/ 745424 w 1212715"/>
                <a:gd name="connsiteY1400" fmla="*/ 44286 h 471218"/>
                <a:gd name="connsiteX1401" fmla="*/ 745424 w 1212715"/>
                <a:gd name="connsiteY1401" fmla="*/ 45726 h 471218"/>
                <a:gd name="connsiteX1402" fmla="*/ 745787 w 1212715"/>
                <a:gd name="connsiteY1402" fmla="*/ 63015 h 471218"/>
                <a:gd name="connsiteX1403" fmla="*/ 745424 w 1212715"/>
                <a:gd name="connsiteY1403" fmla="*/ 77423 h 471218"/>
                <a:gd name="connsiteX1404" fmla="*/ 744336 w 1212715"/>
                <a:gd name="connsiteY1404" fmla="*/ 110200 h 471218"/>
                <a:gd name="connsiteX1405" fmla="*/ 742884 w 1212715"/>
                <a:gd name="connsiteY1405" fmla="*/ 110200 h 471218"/>
                <a:gd name="connsiteX1406" fmla="*/ 742521 w 1212715"/>
                <a:gd name="connsiteY1406" fmla="*/ 69859 h 471218"/>
                <a:gd name="connsiteX1407" fmla="*/ 742158 w 1212715"/>
                <a:gd name="connsiteY1407" fmla="*/ 45726 h 471218"/>
                <a:gd name="connsiteX1408" fmla="*/ 741796 w 1212715"/>
                <a:gd name="connsiteY1408" fmla="*/ 43565 h 471218"/>
                <a:gd name="connsiteX1409" fmla="*/ 764293 w 1212715"/>
                <a:gd name="connsiteY1409" fmla="*/ 26276 h 471218"/>
                <a:gd name="connsiteX1410" fmla="*/ 328258 w 1212715"/>
                <a:gd name="connsiteY1410" fmla="*/ 26130 h 471218"/>
                <a:gd name="connsiteX1411" fmla="*/ 330416 w 1212715"/>
                <a:gd name="connsiteY1411" fmla="*/ 31892 h 471218"/>
                <a:gd name="connsiteX1412" fmla="*/ 334372 w 1212715"/>
                <a:gd name="connsiteY1412" fmla="*/ 114362 h 471218"/>
                <a:gd name="connsiteX1413" fmla="*/ 336171 w 1212715"/>
                <a:gd name="connsiteY1413" fmla="*/ 200074 h 471218"/>
                <a:gd name="connsiteX1414" fmla="*/ 335811 w 1212715"/>
                <a:gd name="connsiteY1414" fmla="*/ 200434 h 471218"/>
                <a:gd name="connsiteX1415" fmla="*/ 376454 w 1212715"/>
                <a:gd name="connsiteY1415" fmla="*/ 198633 h 471218"/>
                <a:gd name="connsiteX1416" fmla="*/ 378252 w 1212715"/>
                <a:gd name="connsiteY1416" fmla="*/ 133089 h 471218"/>
                <a:gd name="connsiteX1417" fmla="*/ 378252 w 1212715"/>
                <a:gd name="connsiteY1417" fmla="*/ 48818 h 471218"/>
                <a:gd name="connsiteX1418" fmla="*/ 378612 w 1212715"/>
                <a:gd name="connsiteY1418" fmla="*/ 45937 h 471218"/>
                <a:gd name="connsiteX1419" fmla="*/ 379331 w 1212715"/>
                <a:gd name="connsiteY1419" fmla="*/ 45217 h 471218"/>
                <a:gd name="connsiteX1420" fmla="*/ 384366 w 1212715"/>
                <a:gd name="connsiteY1420" fmla="*/ 38014 h 471218"/>
                <a:gd name="connsiteX1421" fmla="*/ 391560 w 1212715"/>
                <a:gd name="connsiteY1421" fmla="*/ 30451 h 471218"/>
                <a:gd name="connsiteX1422" fmla="*/ 393358 w 1212715"/>
                <a:gd name="connsiteY1422" fmla="*/ 28290 h 471218"/>
                <a:gd name="connsiteX1423" fmla="*/ 458818 w 1212715"/>
                <a:gd name="connsiteY1423" fmla="*/ 26850 h 471218"/>
                <a:gd name="connsiteX1424" fmla="*/ 461695 w 1212715"/>
                <a:gd name="connsiteY1424" fmla="*/ 29731 h 471218"/>
                <a:gd name="connsiteX1425" fmla="*/ 463493 w 1212715"/>
                <a:gd name="connsiteY1425" fmla="*/ 31532 h 471218"/>
                <a:gd name="connsiteX1426" fmla="*/ 463853 w 1212715"/>
                <a:gd name="connsiteY1426" fmla="*/ 229965 h 471218"/>
                <a:gd name="connsiteX1427" fmla="*/ 466011 w 1212715"/>
                <a:gd name="connsiteY1427" fmla="*/ 434521 h 471218"/>
                <a:gd name="connsiteX1428" fmla="*/ 467090 w 1212715"/>
                <a:gd name="connsiteY1428" fmla="*/ 439203 h 471218"/>
                <a:gd name="connsiteX1429" fmla="*/ 466371 w 1212715"/>
                <a:gd name="connsiteY1429" fmla="*/ 439923 h 471218"/>
                <a:gd name="connsiteX1430" fmla="*/ 463134 w 1212715"/>
                <a:gd name="connsiteY1430" fmla="*/ 443164 h 471218"/>
                <a:gd name="connsiteX1431" fmla="*/ 448387 w 1212715"/>
                <a:gd name="connsiteY1431" fmla="*/ 455409 h 471218"/>
                <a:gd name="connsiteX1432" fmla="*/ 446589 w 1212715"/>
                <a:gd name="connsiteY1432" fmla="*/ 455409 h 471218"/>
                <a:gd name="connsiteX1433" fmla="*/ 444071 w 1212715"/>
                <a:gd name="connsiteY1433" fmla="*/ 455769 h 471218"/>
                <a:gd name="connsiteX1434" fmla="*/ 414938 w 1212715"/>
                <a:gd name="connsiteY1434" fmla="*/ 453608 h 471218"/>
                <a:gd name="connsiteX1435" fmla="*/ 382208 w 1212715"/>
                <a:gd name="connsiteY1435" fmla="*/ 451447 h 471218"/>
                <a:gd name="connsiteX1436" fmla="*/ 381489 w 1212715"/>
                <a:gd name="connsiteY1436" fmla="*/ 446045 h 471218"/>
                <a:gd name="connsiteX1437" fmla="*/ 382208 w 1212715"/>
                <a:gd name="connsiteY1437" fmla="*/ 446045 h 471218"/>
                <a:gd name="connsiteX1438" fmla="*/ 377533 w 1212715"/>
                <a:gd name="connsiteY1438" fmla="*/ 366095 h 471218"/>
                <a:gd name="connsiteX1439" fmla="*/ 381849 w 1212715"/>
                <a:gd name="connsiteY1439" fmla="*/ 287947 h 471218"/>
                <a:gd name="connsiteX1440" fmla="*/ 379331 w 1212715"/>
                <a:gd name="connsiteY1440" fmla="*/ 287947 h 471218"/>
                <a:gd name="connsiteX1441" fmla="*/ 341206 w 1212715"/>
                <a:gd name="connsiteY1441" fmla="*/ 285065 h 471218"/>
                <a:gd name="connsiteX1442" fmla="*/ 332214 w 1212715"/>
                <a:gd name="connsiteY1442" fmla="*/ 283985 h 471218"/>
                <a:gd name="connsiteX1443" fmla="*/ 337250 w 1212715"/>
                <a:gd name="connsiteY1443" fmla="*/ 361054 h 471218"/>
                <a:gd name="connsiteX1444" fmla="*/ 340127 w 1212715"/>
                <a:gd name="connsiteY1444" fmla="*/ 434161 h 471218"/>
                <a:gd name="connsiteX1445" fmla="*/ 337250 w 1212715"/>
                <a:gd name="connsiteY1445" fmla="*/ 437402 h 471218"/>
                <a:gd name="connsiteX1446" fmla="*/ 336530 w 1212715"/>
                <a:gd name="connsiteY1446" fmla="*/ 438483 h 471218"/>
                <a:gd name="connsiteX1447" fmla="*/ 319626 w 1212715"/>
                <a:gd name="connsiteY1447" fmla="*/ 450367 h 471218"/>
                <a:gd name="connsiteX1448" fmla="*/ 311713 w 1212715"/>
                <a:gd name="connsiteY1448" fmla="*/ 452528 h 471218"/>
                <a:gd name="connsiteX1449" fmla="*/ 310634 w 1212715"/>
                <a:gd name="connsiteY1449" fmla="*/ 452888 h 471218"/>
                <a:gd name="connsiteX1450" fmla="*/ 256324 w 1212715"/>
                <a:gd name="connsiteY1450" fmla="*/ 451447 h 471218"/>
                <a:gd name="connsiteX1451" fmla="*/ 250929 w 1212715"/>
                <a:gd name="connsiteY1451" fmla="*/ 451808 h 471218"/>
                <a:gd name="connsiteX1452" fmla="*/ 247333 w 1212715"/>
                <a:gd name="connsiteY1452" fmla="*/ 451808 h 471218"/>
                <a:gd name="connsiteX1453" fmla="*/ 246613 w 1212715"/>
                <a:gd name="connsiteY1453" fmla="*/ 446045 h 471218"/>
                <a:gd name="connsiteX1454" fmla="*/ 248771 w 1212715"/>
                <a:gd name="connsiteY1454" fmla="*/ 445685 h 471218"/>
                <a:gd name="connsiteX1455" fmla="*/ 248412 w 1212715"/>
                <a:gd name="connsiteY1455" fmla="*/ 245811 h 471218"/>
                <a:gd name="connsiteX1456" fmla="*/ 245175 w 1212715"/>
                <a:gd name="connsiteY1456" fmla="*/ 141012 h 471218"/>
                <a:gd name="connsiteX1457" fmla="*/ 246973 w 1212715"/>
                <a:gd name="connsiteY1457" fmla="*/ 47377 h 471218"/>
                <a:gd name="connsiteX1458" fmla="*/ 246973 w 1212715"/>
                <a:gd name="connsiteY1458" fmla="*/ 44856 h 471218"/>
                <a:gd name="connsiteX1459" fmla="*/ 246973 w 1212715"/>
                <a:gd name="connsiteY1459" fmla="*/ 44136 h 471218"/>
                <a:gd name="connsiteX1460" fmla="*/ 253447 w 1212715"/>
                <a:gd name="connsiteY1460" fmla="*/ 36213 h 471218"/>
                <a:gd name="connsiteX1461" fmla="*/ 259921 w 1212715"/>
                <a:gd name="connsiteY1461" fmla="*/ 27930 h 471218"/>
                <a:gd name="connsiteX1462" fmla="*/ 260640 w 1212715"/>
                <a:gd name="connsiteY1462" fmla="*/ 27930 h 471218"/>
                <a:gd name="connsiteX1463" fmla="*/ 261719 w 1212715"/>
                <a:gd name="connsiteY1463" fmla="*/ 26850 h 471218"/>
                <a:gd name="connsiteX1464" fmla="*/ 328258 w 1212715"/>
                <a:gd name="connsiteY1464" fmla="*/ 26130 h 471218"/>
                <a:gd name="connsiteX1465" fmla="*/ 136155 w 1212715"/>
                <a:gd name="connsiteY1465" fmla="*/ 25532 h 471218"/>
                <a:gd name="connsiteX1466" fmla="*/ 170660 w 1212715"/>
                <a:gd name="connsiteY1466" fmla="*/ 35344 h 471218"/>
                <a:gd name="connsiteX1467" fmla="*/ 226804 w 1212715"/>
                <a:gd name="connsiteY1467" fmla="*/ 120682 h 471218"/>
                <a:gd name="connsiteX1468" fmla="*/ 223565 w 1212715"/>
                <a:gd name="connsiteY1468" fmla="*/ 124283 h 471218"/>
                <a:gd name="connsiteX1469" fmla="*/ 212408 w 1212715"/>
                <a:gd name="connsiteY1469" fmla="*/ 134005 h 471218"/>
                <a:gd name="connsiteX1470" fmla="*/ 207370 w 1212715"/>
                <a:gd name="connsiteY1470" fmla="*/ 137966 h 471218"/>
                <a:gd name="connsiteX1471" fmla="*/ 202331 w 1212715"/>
                <a:gd name="connsiteY1471" fmla="*/ 140127 h 471218"/>
                <a:gd name="connsiteX1472" fmla="*/ 198372 w 1212715"/>
                <a:gd name="connsiteY1472" fmla="*/ 142647 h 471218"/>
                <a:gd name="connsiteX1473" fmla="*/ 157344 w 1212715"/>
                <a:gd name="connsiteY1473" fmla="*/ 149128 h 471218"/>
                <a:gd name="connsiteX1474" fmla="*/ 140428 w 1212715"/>
                <a:gd name="connsiteY1474" fmla="*/ 149489 h 471218"/>
                <a:gd name="connsiteX1475" fmla="*/ 136829 w 1212715"/>
                <a:gd name="connsiteY1475" fmla="*/ 147328 h 471218"/>
                <a:gd name="connsiteX1476" fmla="*/ 115955 w 1212715"/>
                <a:gd name="connsiteY1476" fmla="*/ 107719 h 471218"/>
                <a:gd name="connsiteX1477" fmla="*/ 100120 w 1212715"/>
                <a:gd name="connsiteY1477" fmla="*/ 165692 h 471218"/>
                <a:gd name="connsiteX1478" fmla="*/ 137909 w 1212715"/>
                <a:gd name="connsiteY1478" fmla="*/ 213583 h 471218"/>
                <a:gd name="connsiteX1479" fmla="*/ 211688 w 1212715"/>
                <a:gd name="connsiteY1479" fmla="*/ 315845 h 471218"/>
                <a:gd name="connsiteX1480" fmla="*/ 213488 w 1212715"/>
                <a:gd name="connsiteY1480" fmla="*/ 404064 h 471218"/>
                <a:gd name="connsiteX1481" fmla="*/ 180377 w 1212715"/>
                <a:gd name="connsiteY1481" fmla="*/ 435031 h 471218"/>
                <a:gd name="connsiteX1482" fmla="*/ 136110 w 1212715"/>
                <a:gd name="connsiteY1482" fmla="*/ 452315 h 471218"/>
                <a:gd name="connsiteX1483" fmla="*/ 94361 w 1212715"/>
                <a:gd name="connsiteY1483" fmla="*/ 455916 h 471218"/>
                <a:gd name="connsiteX1484" fmla="*/ 75144 w 1212715"/>
                <a:gd name="connsiteY1484" fmla="*/ 451282 h 471218"/>
                <a:gd name="connsiteX1485" fmla="*/ 90841 w 1212715"/>
                <a:gd name="connsiteY1485" fmla="*/ 455737 h 471218"/>
                <a:gd name="connsiteX1486" fmla="*/ 90119 w 1212715"/>
                <a:gd name="connsiteY1486" fmla="*/ 458591 h 471218"/>
                <a:gd name="connsiteX1487" fmla="*/ 33045 w 1212715"/>
                <a:gd name="connsiteY1487" fmla="*/ 428267 h 471218"/>
                <a:gd name="connsiteX1488" fmla="*/ 33767 w 1212715"/>
                <a:gd name="connsiteY1488" fmla="*/ 427911 h 471218"/>
                <a:gd name="connsiteX1489" fmla="*/ 58756 w 1212715"/>
                <a:gd name="connsiteY1489" fmla="*/ 446194 h 471218"/>
                <a:gd name="connsiteX1490" fmla="*/ 34618 w 1212715"/>
                <a:gd name="connsiteY1490" fmla="*/ 425309 h 471218"/>
                <a:gd name="connsiteX1491" fmla="*/ 68 w 1212715"/>
                <a:gd name="connsiteY1491" fmla="*/ 341771 h 471218"/>
                <a:gd name="connsiteX1492" fmla="*/ 2587 w 1212715"/>
                <a:gd name="connsiteY1492" fmla="*/ 337090 h 471218"/>
                <a:gd name="connsiteX1493" fmla="*/ 6186 w 1212715"/>
                <a:gd name="connsiteY1493" fmla="*/ 330608 h 471218"/>
                <a:gd name="connsiteX1494" fmla="*/ 13024 w 1212715"/>
                <a:gd name="connsiteY1494" fmla="*/ 322686 h 471218"/>
                <a:gd name="connsiteX1495" fmla="*/ 15543 w 1212715"/>
                <a:gd name="connsiteY1495" fmla="*/ 322326 h 471218"/>
                <a:gd name="connsiteX1496" fmla="*/ 15903 w 1212715"/>
                <a:gd name="connsiteY1496" fmla="*/ 321966 h 471218"/>
                <a:gd name="connsiteX1497" fmla="*/ 41096 w 1212715"/>
                <a:gd name="connsiteY1497" fmla="*/ 318365 h 471218"/>
                <a:gd name="connsiteX1498" fmla="*/ 70608 w 1212715"/>
                <a:gd name="connsiteY1498" fmla="*/ 317285 h 471218"/>
                <a:gd name="connsiteX1499" fmla="*/ 73487 w 1212715"/>
                <a:gd name="connsiteY1499" fmla="*/ 319446 h 471218"/>
                <a:gd name="connsiteX1500" fmla="*/ 74567 w 1212715"/>
                <a:gd name="connsiteY1500" fmla="*/ 321966 h 471218"/>
                <a:gd name="connsiteX1501" fmla="*/ 131431 w 1212715"/>
                <a:gd name="connsiteY1501" fmla="*/ 370937 h 471218"/>
                <a:gd name="connsiteX1502" fmla="*/ 132511 w 1212715"/>
                <a:gd name="connsiteY1502" fmla="*/ 370217 h 471218"/>
                <a:gd name="connsiteX1503" fmla="*/ 136110 w 1212715"/>
                <a:gd name="connsiteY1503" fmla="*/ 342851 h 471218"/>
                <a:gd name="connsiteX1504" fmla="*/ 69168 w 1212715"/>
                <a:gd name="connsiteY1504" fmla="*/ 262193 h 471218"/>
                <a:gd name="connsiteX1505" fmla="*/ 18063 w 1212715"/>
                <a:gd name="connsiteY1505" fmla="*/ 191258 h 471218"/>
                <a:gd name="connsiteX1506" fmla="*/ 13384 w 1212715"/>
                <a:gd name="connsiteY1506" fmla="*/ 112040 h 471218"/>
                <a:gd name="connsiteX1507" fmla="*/ 37857 w 1212715"/>
                <a:gd name="connsiteY1507" fmla="*/ 68471 h 471218"/>
                <a:gd name="connsiteX1508" fmla="*/ 99760 w 1212715"/>
                <a:gd name="connsiteY1508" fmla="*/ 27062 h 471218"/>
                <a:gd name="connsiteX1509" fmla="*/ 136155 w 1212715"/>
                <a:gd name="connsiteY1509" fmla="*/ 25532 h 471218"/>
                <a:gd name="connsiteX1510" fmla="*/ 807222 w 1212715"/>
                <a:gd name="connsiteY1510" fmla="*/ 25421 h 471218"/>
                <a:gd name="connsiteX1511" fmla="*/ 836463 w 1212715"/>
                <a:gd name="connsiteY1511" fmla="*/ 28700 h 471218"/>
                <a:gd name="connsiteX1512" fmla="*/ 912042 w 1212715"/>
                <a:gd name="connsiteY1512" fmla="*/ 31575 h 471218"/>
                <a:gd name="connsiteX1513" fmla="*/ 971425 w 1212715"/>
                <a:gd name="connsiteY1513" fmla="*/ 75058 h 471218"/>
                <a:gd name="connsiteX1514" fmla="*/ 971785 w 1212715"/>
                <a:gd name="connsiteY1514" fmla="*/ 75776 h 471218"/>
                <a:gd name="connsiteX1515" fmla="*/ 975384 w 1212715"/>
                <a:gd name="connsiteY1515" fmla="*/ 99854 h 471218"/>
                <a:gd name="connsiteX1516" fmla="*/ 976824 w 1212715"/>
                <a:gd name="connsiteY1516" fmla="*/ 111353 h 471218"/>
                <a:gd name="connsiteX1517" fmla="*/ 976824 w 1212715"/>
                <a:gd name="connsiteY1517" fmla="*/ 114947 h 471218"/>
                <a:gd name="connsiteX1518" fmla="*/ 978263 w 1212715"/>
                <a:gd name="connsiteY1518" fmla="*/ 126446 h 471218"/>
                <a:gd name="connsiteX1519" fmla="*/ 975744 w 1212715"/>
                <a:gd name="connsiteY1519" fmla="*/ 197240 h 471218"/>
                <a:gd name="connsiteX1520" fmla="*/ 937955 w 1212715"/>
                <a:gd name="connsiteY1520" fmla="*/ 274861 h 471218"/>
                <a:gd name="connsiteX1521" fmla="*/ 955590 w 1212715"/>
                <a:gd name="connsiteY1521" fmla="*/ 346014 h 471218"/>
                <a:gd name="connsiteX1522" fmla="*/ 977904 w 1212715"/>
                <a:gd name="connsiteY1522" fmla="*/ 426151 h 471218"/>
                <a:gd name="connsiteX1523" fmla="*/ 979343 w 1212715"/>
                <a:gd name="connsiteY1523" fmla="*/ 430104 h 471218"/>
                <a:gd name="connsiteX1524" fmla="*/ 977544 w 1212715"/>
                <a:gd name="connsiteY1524" fmla="*/ 432620 h 471218"/>
                <a:gd name="connsiteX1525" fmla="*/ 966747 w 1212715"/>
                <a:gd name="connsiteY1525" fmla="*/ 445557 h 471218"/>
                <a:gd name="connsiteX1526" fmla="*/ 961348 w 1212715"/>
                <a:gd name="connsiteY1526" fmla="*/ 451666 h 471218"/>
                <a:gd name="connsiteX1527" fmla="*/ 916361 w 1212715"/>
                <a:gd name="connsiteY1527" fmla="*/ 452026 h 471218"/>
                <a:gd name="connsiteX1528" fmla="*/ 898006 w 1212715"/>
                <a:gd name="connsiteY1528" fmla="*/ 448432 h 471218"/>
                <a:gd name="connsiteX1529" fmla="*/ 893327 w 1212715"/>
                <a:gd name="connsiteY1529" fmla="*/ 444838 h 471218"/>
                <a:gd name="connsiteX1530" fmla="*/ 883970 w 1212715"/>
                <a:gd name="connsiteY1530" fmla="*/ 406027 h 471218"/>
                <a:gd name="connsiteX1531" fmla="*/ 873173 w 1212715"/>
                <a:gd name="connsiteY1531" fmla="*/ 373685 h 471218"/>
                <a:gd name="connsiteX1532" fmla="*/ 857697 w 1212715"/>
                <a:gd name="connsiteY1532" fmla="*/ 302173 h 471218"/>
                <a:gd name="connsiteX1533" fmla="*/ 842942 w 1212715"/>
                <a:gd name="connsiteY1533" fmla="*/ 300735 h 471218"/>
                <a:gd name="connsiteX1534" fmla="*/ 846900 w 1212715"/>
                <a:gd name="connsiteY1534" fmla="*/ 429745 h 471218"/>
                <a:gd name="connsiteX1535" fmla="*/ 842582 w 1212715"/>
                <a:gd name="connsiteY1535" fmla="*/ 432261 h 471218"/>
                <a:gd name="connsiteX1536" fmla="*/ 841862 w 1212715"/>
                <a:gd name="connsiteY1536" fmla="*/ 433698 h 471218"/>
                <a:gd name="connsiteX1537" fmla="*/ 825666 w 1212715"/>
                <a:gd name="connsiteY1537" fmla="*/ 446995 h 471218"/>
                <a:gd name="connsiteX1538" fmla="*/ 821707 w 1212715"/>
                <a:gd name="connsiteY1538" fmla="*/ 451666 h 471218"/>
                <a:gd name="connsiteX1539" fmla="*/ 788957 w 1212715"/>
                <a:gd name="connsiteY1539" fmla="*/ 452385 h 471218"/>
                <a:gd name="connsiteX1540" fmla="*/ 756566 w 1212715"/>
                <a:gd name="connsiteY1540" fmla="*/ 449151 h 471218"/>
                <a:gd name="connsiteX1541" fmla="*/ 755846 w 1212715"/>
                <a:gd name="connsiteY1541" fmla="*/ 444479 h 471218"/>
                <a:gd name="connsiteX1542" fmla="*/ 755846 w 1212715"/>
                <a:gd name="connsiteY1542" fmla="*/ 443760 h 471218"/>
                <a:gd name="connsiteX1543" fmla="*/ 759085 w 1212715"/>
                <a:gd name="connsiteY1543" fmla="*/ 347452 h 471218"/>
                <a:gd name="connsiteX1544" fmla="*/ 755486 w 1212715"/>
                <a:gd name="connsiteY1544" fmla="*/ 242878 h 471218"/>
                <a:gd name="connsiteX1545" fmla="*/ 756566 w 1212715"/>
                <a:gd name="connsiteY1545" fmla="*/ 131118 h 471218"/>
                <a:gd name="connsiteX1546" fmla="*/ 755846 w 1212715"/>
                <a:gd name="connsiteY1546" fmla="*/ 52059 h 471218"/>
                <a:gd name="connsiteX1547" fmla="*/ 756926 w 1212715"/>
                <a:gd name="connsiteY1547" fmla="*/ 46668 h 471218"/>
                <a:gd name="connsiteX1548" fmla="*/ 757286 w 1212715"/>
                <a:gd name="connsiteY1548" fmla="*/ 44872 h 471218"/>
                <a:gd name="connsiteX1549" fmla="*/ 757645 w 1212715"/>
                <a:gd name="connsiteY1549" fmla="*/ 44153 h 471218"/>
                <a:gd name="connsiteX1550" fmla="*/ 766283 w 1212715"/>
                <a:gd name="connsiteY1550" fmla="*/ 35169 h 471218"/>
                <a:gd name="connsiteX1551" fmla="*/ 776360 w 1212715"/>
                <a:gd name="connsiteY1551" fmla="*/ 27263 h 471218"/>
                <a:gd name="connsiteX1552" fmla="*/ 778520 w 1212715"/>
                <a:gd name="connsiteY1552" fmla="*/ 27263 h 471218"/>
                <a:gd name="connsiteX1553" fmla="*/ 807222 w 1212715"/>
                <a:gd name="connsiteY1553" fmla="*/ 25421 h 471218"/>
                <a:gd name="connsiteX1554" fmla="*/ 575885 w 1212715"/>
                <a:gd name="connsiteY1554" fmla="*/ 25258 h 471218"/>
                <a:gd name="connsiteX1555" fmla="*/ 579847 w 1212715"/>
                <a:gd name="connsiteY1555" fmla="*/ 27055 h 471218"/>
                <a:gd name="connsiteX1556" fmla="*/ 658724 w 1212715"/>
                <a:gd name="connsiteY1556" fmla="*/ 27415 h 471218"/>
                <a:gd name="connsiteX1557" fmla="*/ 661245 w 1212715"/>
                <a:gd name="connsiteY1557" fmla="*/ 28853 h 471218"/>
                <a:gd name="connsiteX1558" fmla="*/ 662326 w 1212715"/>
                <a:gd name="connsiteY1558" fmla="*/ 33167 h 471218"/>
                <a:gd name="connsiteX1559" fmla="*/ 674211 w 1212715"/>
                <a:gd name="connsiteY1559" fmla="*/ 80985 h 471218"/>
                <a:gd name="connsiteX1560" fmla="*/ 681415 w 1212715"/>
                <a:gd name="connsiteY1560" fmla="*/ 127365 h 471218"/>
                <a:gd name="connsiteX1561" fmla="*/ 697983 w 1212715"/>
                <a:gd name="connsiteY1561" fmla="*/ 238461 h 471218"/>
                <a:gd name="connsiteX1562" fmla="*/ 713470 w 1212715"/>
                <a:gd name="connsiteY1562" fmla="*/ 334816 h 471218"/>
                <a:gd name="connsiteX1563" fmla="*/ 734000 w 1212715"/>
                <a:gd name="connsiteY1563" fmla="*/ 427216 h 471218"/>
                <a:gd name="connsiteX1564" fmla="*/ 730038 w 1212715"/>
                <a:gd name="connsiteY1564" fmla="*/ 431171 h 471218"/>
                <a:gd name="connsiteX1565" fmla="*/ 722834 w 1212715"/>
                <a:gd name="connsiteY1565" fmla="*/ 439081 h 471218"/>
                <a:gd name="connsiteX1566" fmla="*/ 714550 w 1212715"/>
                <a:gd name="connsiteY1566" fmla="*/ 448070 h 471218"/>
                <a:gd name="connsiteX1567" fmla="*/ 713470 w 1212715"/>
                <a:gd name="connsiteY1567" fmla="*/ 448789 h 471218"/>
                <a:gd name="connsiteX1568" fmla="*/ 710228 w 1212715"/>
                <a:gd name="connsiteY1568" fmla="*/ 449867 h 471218"/>
                <a:gd name="connsiteX1569" fmla="*/ 651161 w 1212715"/>
                <a:gd name="connsiteY1569" fmla="*/ 449148 h 471218"/>
                <a:gd name="connsiteX1570" fmla="*/ 644317 w 1212715"/>
                <a:gd name="connsiteY1570" fmla="*/ 447350 h 471218"/>
                <a:gd name="connsiteX1571" fmla="*/ 636034 w 1212715"/>
                <a:gd name="connsiteY1571" fmla="*/ 402408 h 471218"/>
                <a:gd name="connsiteX1572" fmla="*/ 630631 w 1212715"/>
                <a:gd name="connsiteY1572" fmla="*/ 361422 h 471218"/>
                <a:gd name="connsiteX1573" fmla="*/ 594254 w 1212715"/>
                <a:gd name="connsiteY1573" fmla="*/ 360703 h 471218"/>
                <a:gd name="connsiteX1574" fmla="*/ 586330 w 1212715"/>
                <a:gd name="connsiteY1574" fmla="*/ 360703 h 471218"/>
                <a:gd name="connsiteX1575" fmla="*/ 586690 w 1212715"/>
                <a:gd name="connsiteY1575" fmla="*/ 361062 h 471218"/>
                <a:gd name="connsiteX1576" fmla="*/ 580207 w 1212715"/>
                <a:gd name="connsiteY1576" fmla="*/ 435126 h 471218"/>
                <a:gd name="connsiteX1577" fmla="*/ 575525 w 1212715"/>
                <a:gd name="connsiteY1577" fmla="*/ 437643 h 471218"/>
                <a:gd name="connsiteX1578" fmla="*/ 560758 w 1212715"/>
                <a:gd name="connsiteY1578" fmla="*/ 450946 h 471218"/>
                <a:gd name="connsiteX1579" fmla="*/ 559678 w 1212715"/>
                <a:gd name="connsiteY1579" fmla="*/ 450946 h 471218"/>
                <a:gd name="connsiteX1580" fmla="*/ 553915 w 1212715"/>
                <a:gd name="connsiteY1580" fmla="*/ 449867 h 471218"/>
                <a:gd name="connsiteX1581" fmla="*/ 490165 w 1212715"/>
                <a:gd name="connsiteY1581" fmla="*/ 452024 h 471218"/>
                <a:gd name="connsiteX1582" fmla="*/ 489445 w 1212715"/>
                <a:gd name="connsiteY1582" fmla="*/ 452024 h 471218"/>
                <a:gd name="connsiteX1583" fmla="*/ 485843 w 1212715"/>
                <a:gd name="connsiteY1583" fmla="*/ 448789 h 471218"/>
                <a:gd name="connsiteX1584" fmla="*/ 503851 w 1212715"/>
                <a:gd name="connsiteY1584" fmla="*/ 346321 h 471218"/>
                <a:gd name="connsiteX1585" fmla="*/ 521500 w 1212715"/>
                <a:gd name="connsiteY1585" fmla="*/ 233787 h 471218"/>
                <a:gd name="connsiteX1586" fmla="*/ 539508 w 1212715"/>
                <a:gd name="connsiteY1586" fmla="*/ 135994 h 471218"/>
                <a:gd name="connsiteX1587" fmla="*/ 552114 w 1212715"/>
                <a:gd name="connsiteY1587" fmla="*/ 79907 h 471218"/>
                <a:gd name="connsiteX1588" fmla="*/ 557517 w 1212715"/>
                <a:gd name="connsiteY1588" fmla="*/ 47549 h 471218"/>
                <a:gd name="connsiteX1589" fmla="*/ 560038 w 1212715"/>
                <a:gd name="connsiteY1589" fmla="*/ 45032 h 471218"/>
                <a:gd name="connsiteX1590" fmla="*/ 575885 w 1212715"/>
                <a:gd name="connsiteY1590" fmla="*/ 25258 h 471218"/>
                <a:gd name="connsiteX1591" fmla="*/ 772969 w 1212715"/>
                <a:gd name="connsiteY1591" fmla="*/ 24329 h 471218"/>
                <a:gd name="connsiteX1592" fmla="*/ 773688 w 1212715"/>
                <a:gd name="connsiteY1592" fmla="*/ 25052 h 471218"/>
                <a:gd name="connsiteX1593" fmla="*/ 752098 w 1212715"/>
                <a:gd name="connsiteY1593" fmla="*/ 44590 h 471218"/>
                <a:gd name="connsiteX1594" fmla="*/ 752458 w 1212715"/>
                <a:gd name="connsiteY1594" fmla="*/ 44590 h 471218"/>
                <a:gd name="connsiteX1595" fmla="*/ 750658 w 1212715"/>
                <a:gd name="connsiteY1595" fmla="*/ 112970 h 471218"/>
                <a:gd name="connsiteX1596" fmla="*/ 753177 w 1212715"/>
                <a:gd name="connsiteY1596" fmla="*/ 178457 h 471218"/>
                <a:gd name="connsiteX1597" fmla="*/ 752098 w 1212715"/>
                <a:gd name="connsiteY1597" fmla="*/ 178457 h 471218"/>
                <a:gd name="connsiteX1598" fmla="*/ 747420 w 1212715"/>
                <a:gd name="connsiteY1598" fmla="*/ 108629 h 471218"/>
                <a:gd name="connsiteX1599" fmla="*/ 748859 w 1212715"/>
                <a:gd name="connsiteY1599" fmla="*/ 44590 h 471218"/>
                <a:gd name="connsiteX1600" fmla="*/ 749939 w 1212715"/>
                <a:gd name="connsiteY1600" fmla="*/ 43143 h 471218"/>
                <a:gd name="connsiteX1601" fmla="*/ 761813 w 1212715"/>
                <a:gd name="connsiteY1601" fmla="*/ 32650 h 471218"/>
                <a:gd name="connsiteX1602" fmla="*/ 772969 w 1212715"/>
                <a:gd name="connsiteY1602" fmla="*/ 24329 h 471218"/>
                <a:gd name="connsiteX1603" fmla="*/ 1116433 w 1212715"/>
                <a:gd name="connsiteY1603" fmla="*/ 21154 h 471218"/>
                <a:gd name="connsiteX1604" fmla="*/ 1204805 w 1212715"/>
                <a:gd name="connsiteY1604" fmla="*/ 21513 h 471218"/>
                <a:gd name="connsiteX1605" fmla="*/ 1208038 w 1212715"/>
                <a:gd name="connsiteY1605" fmla="*/ 25467 h 471218"/>
                <a:gd name="connsiteX1606" fmla="*/ 1208397 w 1212715"/>
                <a:gd name="connsiteY1606" fmla="*/ 28702 h 471218"/>
                <a:gd name="connsiteX1607" fmla="*/ 1211990 w 1212715"/>
                <a:gd name="connsiteY1607" fmla="*/ 91243 h 471218"/>
                <a:gd name="connsiteX1608" fmla="*/ 1210553 w 1212715"/>
                <a:gd name="connsiteY1608" fmla="*/ 94838 h 471218"/>
                <a:gd name="connsiteX1609" fmla="*/ 1209475 w 1212715"/>
                <a:gd name="connsiteY1609" fmla="*/ 98432 h 471218"/>
                <a:gd name="connsiteX1610" fmla="*/ 1197261 w 1212715"/>
                <a:gd name="connsiteY1610" fmla="*/ 106340 h 471218"/>
                <a:gd name="connsiteX1611" fmla="*/ 1186843 w 1212715"/>
                <a:gd name="connsiteY1611" fmla="*/ 112091 h 471218"/>
                <a:gd name="connsiteX1612" fmla="*/ 1184329 w 1212715"/>
                <a:gd name="connsiteY1612" fmla="*/ 111372 h 471218"/>
                <a:gd name="connsiteX1613" fmla="*/ 1183251 w 1212715"/>
                <a:gd name="connsiteY1613" fmla="*/ 111012 h 471218"/>
                <a:gd name="connsiteX1614" fmla="*/ 1181096 w 1212715"/>
                <a:gd name="connsiteY1614" fmla="*/ 111731 h 471218"/>
                <a:gd name="connsiteX1615" fmla="*/ 1097035 w 1212715"/>
                <a:gd name="connsiteY1615" fmla="*/ 112450 h 471218"/>
                <a:gd name="connsiteX1616" fmla="*/ 1099549 w 1212715"/>
                <a:gd name="connsiteY1616" fmla="*/ 158458 h 471218"/>
                <a:gd name="connsiteX1617" fmla="*/ 1101346 w 1212715"/>
                <a:gd name="connsiteY1617" fmla="*/ 193682 h 471218"/>
                <a:gd name="connsiteX1618" fmla="*/ 1101705 w 1212715"/>
                <a:gd name="connsiteY1618" fmla="*/ 195120 h 471218"/>
                <a:gd name="connsiteX1619" fmla="*/ 1173192 w 1212715"/>
                <a:gd name="connsiteY1619" fmla="*/ 192963 h 471218"/>
                <a:gd name="connsiteX1620" fmla="*/ 1176066 w 1212715"/>
                <a:gd name="connsiteY1620" fmla="*/ 194760 h 471218"/>
                <a:gd name="connsiteX1621" fmla="*/ 1177503 w 1212715"/>
                <a:gd name="connsiteY1621" fmla="*/ 196558 h 471218"/>
                <a:gd name="connsiteX1622" fmla="*/ 1180377 w 1212715"/>
                <a:gd name="connsiteY1622" fmla="*/ 258740 h 471218"/>
                <a:gd name="connsiteX1623" fmla="*/ 1180018 w 1212715"/>
                <a:gd name="connsiteY1623" fmla="*/ 262693 h 471218"/>
                <a:gd name="connsiteX1624" fmla="*/ 1156668 w 1212715"/>
                <a:gd name="connsiteY1624" fmla="*/ 278509 h 471218"/>
                <a:gd name="connsiteX1625" fmla="*/ 1155231 w 1212715"/>
                <a:gd name="connsiteY1625" fmla="*/ 278868 h 471218"/>
                <a:gd name="connsiteX1626" fmla="*/ 1154153 w 1212715"/>
                <a:gd name="connsiteY1626" fmla="*/ 279227 h 471218"/>
                <a:gd name="connsiteX1627" fmla="*/ 1151638 w 1212715"/>
                <a:gd name="connsiteY1627" fmla="*/ 280306 h 471218"/>
                <a:gd name="connsiteX1628" fmla="*/ 1097394 w 1212715"/>
                <a:gd name="connsiteY1628" fmla="*/ 281025 h 471218"/>
                <a:gd name="connsiteX1629" fmla="*/ 1102064 w 1212715"/>
                <a:gd name="connsiteY1629" fmla="*/ 365851 h 471218"/>
                <a:gd name="connsiteX1630" fmla="*/ 1102064 w 1212715"/>
                <a:gd name="connsiteY1630" fmla="*/ 366210 h 471218"/>
                <a:gd name="connsiteX1631" fmla="*/ 1149977 w 1212715"/>
                <a:gd name="connsiteY1631" fmla="*/ 363560 h 471218"/>
                <a:gd name="connsiteX1632" fmla="*/ 1168195 w 1212715"/>
                <a:gd name="connsiteY1632" fmla="*/ 363061 h 471218"/>
                <a:gd name="connsiteX1633" fmla="*/ 1148184 w 1212715"/>
                <a:gd name="connsiteY1633" fmla="*/ 362863 h 471218"/>
                <a:gd name="connsiteX1634" fmla="*/ 1147827 w 1212715"/>
                <a:gd name="connsiteY1634" fmla="*/ 362069 h 471218"/>
                <a:gd name="connsiteX1635" fmla="*/ 1208830 w 1212715"/>
                <a:gd name="connsiteY1635" fmla="*/ 357704 h 471218"/>
                <a:gd name="connsiteX1636" fmla="*/ 1208473 w 1212715"/>
                <a:gd name="connsiteY1636" fmla="*/ 361672 h 471218"/>
                <a:gd name="connsiteX1637" fmla="*/ 1195290 w 1212715"/>
                <a:gd name="connsiteY1637" fmla="*/ 362320 h 471218"/>
                <a:gd name="connsiteX1638" fmla="*/ 1197620 w 1212715"/>
                <a:gd name="connsiteY1638" fmla="*/ 362257 h 471218"/>
                <a:gd name="connsiteX1639" fmla="*/ 1200494 w 1212715"/>
                <a:gd name="connsiteY1639" fmla="*/ 363694 h 471218"/>
                <a:gd name="connsiteX1640" fmla="*/ 1202291 w 1212715"/>
                <a:gd name="connsiteY1640" fmla="*/ 362257 h 471218"/>
                <a:gd name="connsiteX1641" fmla="*/ 1206601 w 1212715"/>
                <a:gd name="connsiteY1641" fmla="*/ 366929 h 471218"/>
                <a:gd name="connsiteX1642" fmla="*/ 1209475 w 1212715"/>
                <a:gd name="connsiteY1642" fmla="*/ 425158 h 471218"/>
                <a:gd name="connsiteX1643" fmla="*/ 1209475 w 1212715"/>
                <a:gd name="connsiteY1643" fmla="*/ 425517 h 471218"/>
                <a:gd name="connsiteX1644" fmla="*/ 1208757 w 1212715"/>
                <a:gd name="connsiteY1644" fmla="*/ 429830 h 471218"/>
                <a:gd name="connsiteX1645" fmla="*/ 1185766 w 1212715"/>
                <a:gd name="connsiteY1645" fmla="*/ 449599 h 471218"/>
                <a:gd name="connsiteX1646" fmla="*/ 1184688 w 1212715"/>
                <a:gd name="connsiteY1646" fmla="*/ 450318 h 471218"/>
                <a:gd name="connsiteX1647" fmla="*/ 1182892 w 1212715"/>
                <a:gd name="connsiteY1647" fmla="*/ 450678 h 471218"/>
                <a:gd name="connsiteX1648" fmla="*/ 1014410 w 1212715"/>
                <a:gd name="connsiteY1648" fmla="*/ 450318 h 471218"/>
                <a:gd name="connsiteX1649" fmla="*/ 1013333 w 1212715"/>
                <a:gd name="connsiteY1649" fmla="*/ 450318 h 471218"/>
                <a:gd name="connsiteX1650" fmla="*/ 1010818 w 1212715"/>
                <a:gd name="connsiteY1650" fmla="*/ 449599 h 471218"/>
                <a:gd name="connsiteX1651" fmla="*/ 1010099 w 1212715"/>
                <a:gd name="connsiteY1651" fmla="*/ 443848 h 471218"/>
                <a:gd name="connsiteX1652" fmla="*/ 1006507 w 1212715"/>
                <a:gd name="connsiteY1652" fmla="*/ 405029 h 471218"/>
                <a:gd name="connsiteX1653" fmla="*/ 1006507 w 1212715"/>
                <a:gd name="connsiteY1653" fmla="*/ 356146 h 471218"/>
                <a:gd name="connsiteX1654" fmla="*/ 1004352 w 1212715"/>
                <a:gd name="connsiteY1654" fmla="*/ 251192 h 471218"/>
                <a:gd name="connsiteX1655" fmla="*/ 1006507 w 1212715"/>
                <a:gd name="connsiteY1655" fmla="*/ 146596 h 471218"/>
                <a:gd name="connsiteX1656" fmla="*/ 1006866 w 1212715"/>
                <a:gd name="connsiteY1656" fmla="*/ 124671 h 471218"/>
                <a:gd name="connsiteX1657" fmla="*/ 1003993 w 1212715"/>
                <a:gd name="connsiteY1657" fmla="*/ 126827 h 471218"/>
                <a:gd name="connsiteX1658" fmla="*/ 1000400 w 1212715"/>
                <a:gd name="connsiteY1658" fmla="*/ 129703 h 471218"/>
                <a:gd name="connsiteX1659" fmla="*/ 998963 w 1212715"/>
                <a:gd name="connsiteY1659" fmla="*/ 129703 h 471218"/>
                <a:gd name="connsiteX1660" fmla="*/ 1006866 w 1212715"/>
                <a:gd name="connsiteY1660" fmla="*/ 121436 h 471218"/>
                <a:gd name="connsiteX1661" fmla="*/ 1006866 w 1212715"/>
                <a:gd name="connsiteY1661" fmla="*/ 114607 h 471218"/>
                <a:gd name="connsiteX1662" fmla="*/ 1000041 w 1212715"/>
                <a:gd name="connsiteY1662" fmla="*/ 119639 h 471218"/>
                <a:gd name="connsiteX1663" fmla="*/ 998963 w 1212715"/>
                <a:gd name="connsiteY1663" fmla="*/ 118201 h 471218"/>
                <a:gd name="connsiteX1664" fmla="*/ 1006866 w 1212715"/>
                <a:gd name="connsiteY1664" fmla="*/ 111012 h 471218"/>
                <a:gd name="connsiteX1665" fmla="*/ 1007944 w 1212715"/>
                <a:gd name="connsiteY1665" fmla="*/ 47033 h 471218"/>
                <a:gd name="connsiteX1666" fmla="*/ 1010099 w 1212715"/>
                <a:gd name="connsiteY1666" fmla="*/ 43798 h 471218"/>
                <a:gd name="connsiteX1667" fmla="*/ 1032013 w 1212715"/>
                <a:gd name="connsiteY1667" fmla="*/ 23670 h 471218"/>
                <a:gd name="connsiteX1668" fmla="*/ 1033809 w 1212715"/>
                <a:gd name="connsiteY1668" fmla="*/ 22592 h 471218"/>
                <a:gd name="connsiteX1669" fmla="*/ 1035246 w 1212715"/>
                <a:gd name="connsiteY1669" fmla="*/ 21873 h 471218"/>
                <a:gd name="connsiteX1670" fmla="*/ 1116433 w 1212715"/>
                <a:gd name="connsiteY1670" fmla="*/ 21154 h 471218"/>
                <a:gd name="connsiteX1671" fmla="*/ 305898 w 1212715"/>
                <a:gd name="connsiteY1671" fmla="*/ 20313 h 471218"/>
                <a:gd name="connsiteX1672" fmla="*/ 305898 w 1212715"/>
                <a:gd name="connsiteY1672" fmla="*/ 22928 h 471218"/>
                <a:gd name="connsiteX1673" fmla="*/ 263786 w 1212715"/>
                <a:gd name="connsiteY1673" fmla="*/ 25169 h 471218"/>
                <a:gd name="connsiteX1674" fmla="*/ 263429 w 1212715"/>
                <a:gd name="connsiteY1674" fmla="*/ 22181 h 471218"/>
                <a:gd name="connsiteX1675" fmla="*/ 305898 w 1212715"/>
                <a:gd name="connsiteY1675" fmla="*/ 20313 h 471218"/>
                <a:gd name="connsiteX1676" fmla="*/ 578492 w 1212715"/>
                <a:gd name="connsiteY1676" fmla="*/ 17979 h 471218"/>
                <a:gd name="connsiteX1677" fmla="*/ 633266 w 1212715"/>
                <a:gd name="connsiteY1677" fmla="*/ 18845 h 471218"/>
                <a:gd name="connsiteX1678" fmla="*/ 633266 w 1212715"/>
                <a:gd name="connsiteY1678" fmla="*/ 20288 h 471218"/>
                <a:gd name="connsiteX1679" fmla="*/ 578132 w 1212715"/>
                <a:gd name="connsiteY1679" fmla="*/ 20577 h 471218"/>
                <a:gd name="connsiteX1680" fmla="*/ 578492 w 1212715"/>
                <a:gd name="connsiteY1680" fmla="*/ 17979 h 471218"/>
                <a:gd name="connsiteX1681" fmla="*/ 301490 w 1212715"/>
                <a:gd name="connsiteY1681" fmla="*/ 15201 h 471218"/>
                <a:gd name="connsiteX1682" fmla="*/ 301490 w 1212715"/>
                <a:gd name="connsiteY1682" fmla="*/ 16391 h 471218"/>
                <a:gd name="connsiteX1683" fmla="*/ 266093 w 1212715"/>
                <a:gd name="connsiteY1683" fmla="*/ 20360 h 471218"/>
                <a:gd name="connsiteX1684" fmla="*/ 265378 w 1212715"/>
                <a:gd name="connsiteY1684" fmla="*/ 17185 h 471218"/>
                <a:gd name="connsiteX1685" fmla="*/ 301490 w 1212715"/>
                <a:gd name="connsiteY1685" fmla="*/ 15201 h 471218"/>
                <a:gd name="connsiteX1686" fmla="*/ 1038522 w 1212715"/>
                <a:gd name="connsiteY1686" fmla="*/ 14553 h 471218"/>
                <a:gd name="connsiteX1687" fmla="*/ 1124157 w 1212715"/>
                <a:gd name="connsiteY1687" fmla="*/ 15555 h 471218"/>
                <a:gd name="connsiteX1688" fmla="*/ 1124157 w 1212715"/>
                <a:gd name="connsiteY1688" fmla="*/ 17226 h 471218"/>
                <a:gd name="connsiteX1689" fmla="*/ 1038522 w 1212715"/>
                <a:gd name="connsiteY1689" fmla="*/ 17561 h 471218"/>
                <a:gd name="connsiteX1690" fmla="*/ 1038522 w 1212715"/>
                <a:gd name="connsiteY1690" fmla="*/ 14553 h 471218"/>
                <a:gd name="connsiteX1691" fmla="*/ 584461 w 1212715"/>
                <a:gd name="connsiteY1691" fmla="*/ 14010 h 471218"/>
                <a:gd name="connsiteX1692" fmla="*/ 626930 w 1212715"/>
                <a:gd name="connsiteY1692" fmla="*/ 14010 h 471218"/>
                <a:gd name="connsiteX1693" fmla="*/ 626930 w 1212715"/>
                <a:gd name="connsiteY1693" fmla="*/ 15597 h 471218"/>
                <a:gd name="connsiteX1694" fmla="*/ 584461 w 1212715"/>
                <a:gd name="connsiteY1694" fmla="*/ 17582 h 471218"/>
                <a:gd name="connsiteX1695" fmla="*/ 584461 w 1212715"/>
                <a:gd name="connsiteY1695" fmla="*/ 14010 h 471218"/>
                <a:gd name="connsiteX1696" fmla="*/ 276592 w 1212715"/>
                <a:gd name="connsiteY1696" fmla="*/ 8851 h 471218"/>
                <a:gd name="connsiteX1697" fmla="*/ 294786 w 1212715"/>
                <a:gd name="connsiteY1697" fmla="*/ 9248 h 471218"/>
                <a:gd name="connsiteX1698" fmla="*/ 294786 w 1212715"/>
                <a:gd name="connsiteY1698" fmla="*/ 11629 h 471218"/>
                <a:gd name="connsiteX1699" fmla="*/ 267317 w 1212715"/>
                <a:gd name="connsiteY1699" fmla="*/ 13613 h 471218"/>
                <a:gd name="connsiteX1700" fmla="*/ 266247 w 1212715"/>
                <a:gd name="connsiteY1700" fmla="*/ 10438 h 471218"/>
                <a:gd name="connsiteX1701" fmla="*/ 276592 w 1212715"/>
                <a:gd name="connsiteY1701" fmla="*/ 8851 h 471218"/>
                <a:gd name="connsiteX1702" fmla="*/ 1072169 w 1212715"/>
                <a:gd name="connsiteY1702" fmla="*/ 8537 h 471218"/>
                <a:gd name="connsiteX1703" fmla="*/ 1107926 w 1212715"/>
                <a:gd name="connsiteY1703" fmla="*/ 8537 h 471218"/>
                <a:gd name="connsiteX1704" fmla="*/ 1107926 w 1212715"/>
                <a:gd name="connsiteY1704" fmla="*/ 9874 h 471218"/>
                <a:gd name="connsiteX1705" fmla="*/ 1071808 w 1212715"/>
                <a:gd name="connsiteY1705" fmla="*/ 11879 h 471218"/>
                <a:gd name="connsiteX1706" fmla="*/ 1043636 w 1212715"/>
                <a:gd name="connsiteY1706" fmla="*/ 12213 h 471218"/>
                <a:gd name="connsiteX1707" fmla="*/ 1042914 w 1212715"/>
                <a:gd name="connsiteY1707" fmla="*/ 9540 h 471218"/>
                <a:gd name="connsiteX1708" fmla="*/ 1072169 w 1212715"/>
                <a:gd name="connsiteY1708" fmla="*/ 8537 h 471218"/>
                <a:gd name="connsiteX1709" fmla="*/ 1068682 w 1212715"/>
                <a:gd name="connsiteY1709" fmla="*/ 1197 h 471218"/>
                <a:gd name="connsiteX1710" fmla="*/ 1100009 w 1212715"/>
                <a:gd name="connsiteY1710" fmla="*/ 1197 h 471218"/>
                <a:gd name="connsiteX1711" fmla="*/ 1099653 w 1212715"/>
                <a:gd name="connsiteY1711" fmla="*/ 3464 h 471218"/>
                <a:gd name="connsiteX1712" fmla="*/ 1068682 w 1212715"/>
                <a:gd name="connsiteY1712" fmla="*/ 4976 h 471218"/>
                <a:gd name="connsiteX1713" fmla="*/ 1045543 w 1212715"/>
                <a:gd name="connsiteY1713" fmla="*/ 5732 h 471218"/>
                <a:gd name="connsiteX1714" fmla="*/ 1044831 w 1212715"/>
                <a:gd name="connsiteY1714" fmla="*/ 2330 h 471218"/>
                <a:gd name="connsiteX1715" fmla="*/ 1068682 w 1212715"/>
                <a:gd name="connsiteY1715" fmla="*/ 1197 h 4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</a:cxnLst>
              <a:rect l="l" t="t" r="r" b="b"/>
              <a:pathLst>
                <a:path w="1212715" h="471218">
                  <a:moveTo>
                    <a:pt x="711518" y="467241"/>
                  </a:moveTo>
                  <a:cubicBezTo>
                    <a:pt x="713717" y="467241"/>
                    <a:pt x="713717" y="470539"/>
                    <a:pt x="711518" y="470539"/>
                  </a:cubicBezTo>
                  <a:cubicBezTo>
                    <a:pt x="704924" y="470905"/>
                    <a:pt x="698330" y="471638"/>
                    <a:pt x="692102" y="470905"/>
                  </a:cubicBezTo>
                  <a:cubicBezTo>
                    <a:pt x="686973" y="470539"/>
                    <a:pt x="681844" y="470172"/>
                    <a:pt x="677082" y="470539"/>
                  </a:cubicBezTo>
                  <a:cubicBezTo>
                    <a:pt x="675983" y="470539"/>
                    <a:pt x="675983" y="469073"/>
                    <a:pt x="676716" y="469073"/>
                  </a:cubicBezTo>
                  <a:cubicBezTo>
                    <a:pt x="681844" y="467241"/>
                    <a:pt x="686973" y="467608"/>
                    <a:pt x="692102" y="467974"/>
                  </a:cubicBezTo>
                  <a:cubicBezTo>
                    <a:pt x="698330" y="467974"/>
                    <a:pt x="704924" y="467241"/>
                    <a:pt x="711518" y="467241"/>
                  </a:cubicBezTo>
                  <a:close/>
                  <a:moveTo>
                    <a:pt x="407185" y="461638"/>
                  </a:moveTo>
                  <a:cubicBezTo>
                    <a:pt x="419747" y="460891"/>
                    <a:pt x="432309" y="463506"/>
                    <a:pt x="444870" y="463506"/>
                  </a:cubicBezTo>
                  <a:cubicBezTo>
                    <a:pt x="447024" y="463506"/>
                    <a:pt x="447024" y="466868"/>
                    <a:pt x="444870" y="466868"/>
                  </a:cubicBezTo>
                  <a:cubicBezTo>
                    <a:pt x="432309" y="466494"/>
                    <a:pt x="419747" y="463879"/>
                    <a:pt x="407185" y="463132"/>
                  </a:cubicBezTo>
                  <a:cubicBezTo>
                    <a:pt x="406108" y="463132"/>
                    <a:pt x="406108" y="462012"/>
                    <a:pt x="407185" y="461638"/>
                  </a:cubicBezTo>
                  <a:close/>
                  <a:moveTo>
                    <a:pt x="711221" y="459304"/>
                  </a:moveTo>
                  <a:cubicBezTo>
                    <a:pt x="713010" y="459304"/>
                    <a:pt x="713725" y="461774"/>
                    <a:pt x="711936" y="462126"/>
                  </a:cubicBezTo>
                  <a:cubicBezTo>
                    <a:pt x="696553" y="465301"/>
                    <a:pt x="680455" y="462832"/>
                    <a:pt x="664714" y="462832"/>
                  </a:cubicBezTo>
                  <a:cubicBezTo>
                    <a:pt x="663641" y="462832"/>
                    <a:pt x="663283" y="461421"/>
                    <a:pt x="664356" y="461421"/>
                  </a:cubicBezTo>
                  <a:cubicBezTo>
                    <a:pt x="680097" y="459304"/>
                    <a:pt x="695838" y="462479"/>
                    <a:pt x="711221" y="459304"/>
                  </a:cubicBezTo>
                  <a:close/>
                  <a:moveTo>
                    <a:pt x="398526" y="456706"/>
                  </a:moveTo>
                  <a:cubicBezTo>
                    <a:pt x="414563" y="454541"/>
                    <a:pt x="431670" y="459232"/>
                    <a:pt x="448063" y="458149"/>
                  </a:cubicBezTo>
                  <a:cubicBezTo>
                    <a:pt x="450201" y="458149"/>
                    <a:pt x="449845" y="461036"/>
                    <a:pt x="448063" y="461397"/>
                  </a:cubicBezTo>
                  <a:cubicBezTo>
                    <a:pt x="431313" y="462118"/>
                    <a:pt x="415276" y="458510"/>
                    <a:pt x="398883" y="457428"/>
                  </a:cubicBezTo>
                  <a:cubicBezTo>
                    <a:pt x="398170" y="457428"/>
                    <a:pt x="398170" y="456706"/>
                    <a:pt x="398526" y="456706"/>
                  </a:cubicBezTo>
                  <a:close/>
                  <a:moveTo>
                    <a:pt x="685747" y="454513"/>
                  </a:moveTo>
                  <a:cubicBezTo>
                    <a:pt x="695002" y="454371"/>
                    <a:pt x="704348" y="454844"/>
                    <a:pt x="713154" y="454844"/>
                  </a:cubicBezTo>
                  <a:cubicBezTo>
                    <a:pt x="715310" y="454844"/>
                    <a:pt x="715310" y="458245"/>
                    <a:pt x="712794" y="458245"/>
                  </a:cubicBezTo>
                  <a:cubicBezTo>
                    <a:pt x="695182" y="458245"/>
                    <a:pt x="676492" y="460513"/>
                    <a:pt x="658879" y="458623"/>
                  </a:cubicBezTo>
                  <a:cubicBezTo>
                    <a:pt x="658520" y="458623"/>
                    <a:pt x="658520" y="457868"/>
                    <a:pt x="658879" y="457868"/>
                  </a:cubicBezTo>
                  <a:cubicBezTo>
                    <a:pt x="667326" y="455411"/>
                    <a:pt x="676492" y="454655"/>
                    <a:pt x="685747" y="454513"/>
                  </a:cubicBezTo>
                  <a:close/>
                  <a:moveTo>
                    <a:pt x="34120" y="440620"/>
                  </a:moveTo>
                  <a:cubicBezTo>
                    <a:pt x="40573" y="445017"/>
                    <a:pt x="45950" y="450145"/>
                    <a:pt x="52761" y="453442"/>
                  </a:cubicBezTo>
                  <a:cubicBezTo>
                    <a:pt x="59930" y="456739"/>
                    <a:pt x="67458" y="459304"/>
                    <a:pt x="75344" y="460403"/>
                  </a:cubicBezTo>
                  <a:cubicBezTo>
                    <a:pt x="77136" y="460403"/>
                    <a:pt x="77136" y="463700"/>
                    <a:pt x="75344" y="463333"/>
                  </a:cubicBezTo>
                  <a:cubicBezTo>
                    <a:pt x="57779" y="461135"/>
                    <a:pt x="46308" y="453076"/>
                    <a:pt x="33762" y="441719"/>
                  </a:cubicBezTo>
                  <a:cubicBezTo>
                    <a:pt x="33045" y="441353"/>
                    <a:pt x="33762" y="440254"/>
                    <a:pt x="34120" y="440620"/>
                  </a:cubicBezTo>
                  <a:close/>
                  <a:moveTo>
                    <a:pt x="845639" y="437449"/>
                  </a:moveTo>
                  <a:cubicBezTo>
                    <a:pt x="846357" y="437079"/>
                    <a:pt x="847074" y="437449"/>
                    <a:pt x="846715" y="437818"/>
                  </a:cubicBezTo>
                  <a:cubicBezTo>
                    <a:pt x="845281" y="443364"/>
                    <a:pt x="840617" y="447061"/>
                    <a:pt x="836671" y="450757"/>
                  </a:cubicBezTo>
                  <a:cubicBezTo>
                    <a:pt x="832367" y="454454"/>
                    <a:pt x="828421" y="459260"/>
                    <a:pt x="823758" y="462957"/>
                  </a:cubicBezTo>
                  <a:cubicBezTo>
                    <a:pt x="822681" y="463696"/>
                    <a:pt x="821247" y="461848"/>
                    <a:pt x="821605" y="460739"/>
                  </a:cubicBezTo>
                  <a:cubicBezTo>
                    <a:pt x="805463" y="461109"/>
                    <a:pt x="789321" y="459630"/>
                    <a:pt x="773179" y="458521"/>
                  </a:cubicBezTo>
                  <a:cubicBezTo>
                    <a:pt x="772820" y="458521"/>
                    <a:pt x="772820" y="457781"/>
                    <a:pt x="773179" y="457412"/>
                  </a:cubicBezTo>
                  <a:cubicBezTo>
                    <a:pt x="790397" y="455933"/>
                    <a:pt x="807257" y="457781"/>
                    <a:pt x="824475" y="457042"/>
                  </a:cubicBezTo>
                  <a:cubicBezTo>
                    <a:pt x="824834" y="457042"/>
                    <a:pt x="825192" y="457042"/>
                    <a:pt x="825551" y="457412"/>
                  </a:cubicBezTo>
                  <a:cubicBezTo>
                    <a:pt x="828780" y="454824"/>
                    <a:pt x="831649" y="451497"/>
                    <a:pt x="834878" y="448909"/>
                  </a:cubicBezTo>
                  <a:cubicBezTo>
                    <a:pt x="839182" y="445212"/>
                    <a:pt x="843128" y="442255"/>
                    <a:pt x="845639" y="437449"/>
                  </a:cubicBezTo>
                  <a:close/>
                  <a:moveTo>
                    <a:pt x="1061623" y="437217"/>
                  </a:moveTo>
                  <a:cubicBezTo>
                    <a:pt x="1061990" y="435491"/>
                    <a:pt x="1064554" y="436181"/>
                    <a:pt x="1064188" y="437907"/>
                  </a:cubicBezTo>
                  <a:cubicBezTo>
                    <a:pt x="1063821" y="438942"/>
                    <a:pt x="1063455" y="440323"/>
                    <a:pt x="1063089" y="441358"/>
                  </a:cubicBezTo>
                  <a:cubicBezTo>
                    <a:pt x="1062356" y="443084"/>
                    <a:pt x="1060158" y="442394"/>
                    <a:pt x="1060525" y="441013"/>
                  </a:cubicBezTo>
                  <a:cubicBezTo>
                    <a:pt x="1060525" y="439633"/>
                    <a:pt x="1061257" y="438597"/>
                    <a:pt x="1061623" y="437217"/>
                  </a:cubicBezTo>
                  <a:close/>
                  <a:moveTo>
                    <a:pt x="1173516" y="435491"/>
                  </a:moveTo>
                  <a:cubicBezTo>
                    <a:pt x="1175684" y="435491"/>
                    <a:pt x="1175684" y="438313"/>
                    <a:pt x="1173516" y="438313"/>
                  </a:cubicBezTo>
                  <a:cubicBezTo>
                    <a:pt x="1144966" y="438666"/>
                    <a:pt x="1116056" y="441488"/>
                    <a:pt x="1087868" y="439724"/>
                  </a:cubicBezTo>
                  <a:cubicBezTo>
                    <a:pt x="1087145" y="439724"/>
                    <a:pt x="1087145" y="439019"/>
                    <a:pt x="1087868" y="439019"/>
                  </a:cubicBezTo>
                  <a:cubicBezTo>
                    <a:pt x="1116056" y="436902"/>
                    <a:pt x="1144966" y="435491"/>
                    <a:pt x="1173516" y="435491"/>
                  </a:cubicBezTo>
                  <a:close/>
                  <a:moveTo>
                    <a:pt x="1050897" y="428244"/>
                  </a:moveTo>
                  <a:cubicBezTo>
                    <a:pt x="1050897" y="427554"/>
                    <a:pt x="1051889" y="427899"/>
                    <a:pt x="1051889" y="428589"/>
                  </a:cubicBezTo>
                  <a:cubicBezTo>
                    <a:pt x="1051889" y="433421"/>
                    <a:pt x="1048913" y="437217"/>
                    <a:pt x="1046928" y="441358"/>
                  </a:cubicBezTo>
                  <a:cubicBezTo>
                    <a:pt x="1046267" y="443084"/>
                    <a:pt x="1044283" y="441704"/>
                    <a:pt x="1044944" y="440323"/>
                  </a:cubicBezTo>
                  <a:cubicBezTo>
                    <a:pt x="1046928" y="436527"/>
                    <a:pt x="1049905" y="432731"/>
                    <a:pt x="1050897" y="428244"/>
                  </a:cubicBezTo>
                  <a:close/>
                  <a:moveTo>
                    <a:pt x="1169957" y="427927"/>
                  </a:moveTo>
                  <a:cubicBezTo>
                    <a:pt x="1172506" y="427554"/>
                    <a:pt x="1172506" y="431663"/>
                    <a:pt x="1169957" y="431663"/>
                  </a:cubicBezTo>
                  <a:cubicBezTo>
                    <a:pt x="1150655" y="433530"/>
                    <a:pt x="1131353" y="433530"/>
                    <a:pt x="1112051" y="432783"/>
                  </a:cubicBezTo>
                  <a:cubicBezTo>
                    <a:pt x="1110958" y="432783"/>
                    <a:pt x="1110958" y="431289"/>
                    <a:pt x="1112051" y="431289"/>
                  </a:cubicBezTo>
                  <a:cubicBezTo>
                    <a:pt x="1131353" y="430542"/>
                    <a:pt x="1150655" y="429795"/>
                    <a:pt x="1169957" y="427927"/>
                  </a:cubicBezTo>
                  <a:close/>
                  <a:moveTo>
                    <a:pt x="299989" y="427620"/>
                  </a:moveTo>
                  <a:cubicBezTo>
                    <a:pt x="300356" y="425966"/>
                    <a:pt x="302554" y="425966"/>
                    <a:pt x="302554" y="427620"/>
                  </a:cubicBezTo>
                  <a:cubicBezTo>
                    <a:pt x="302554" y="429273"/>
                    <a:pt x="302187" y="430596"/>
                    <a:pt x="301455" y="431919"/>
                  </a:cubicBezTo>
                  <a:cubicBezTo>
                    <a:pt x="301088" y="433573"/>
                    <a:pt x="298158" y="432581"/>
                    <a:pt x="298890" y="431258"/>
                  </a:cubicBezTo>
                  <a:cubicBezTo>
                    <a:pt x="299257" y="429935"/>
                    <a:pt x="299989" y="428612"/>
                    <a:pt x="299989" y="427620"/>
                  </a:cubicBezTo>
                  <a:close/>
                  <a:moveTo>
                    <a:pt x="295776" y="423821"/>
                  </a:moveTo>
                  <a:cubicBezTo>
                    <a:pt x="296173" y="422791"/>
                    <a:pt x="297761" y="422791"/>
                    <a:pt x="297761" y="423821"/>
                  </a:cubicBezTo>
                  <a:cubicBezTo>
                    <a:pt x="297761" y="425880"/>
                    <a:pt x="296570" y="427596"/>
                    <a:pt x="295776" y="429656"/>
                  </a:cubicBezTo>
                  <a:cubicBezTo>
                    <a:pt x="294983" y="431029"/>
                    <a:pt x="294189" y="433088"/>
                    <a:pt x="292998" y="434118"/>
                  </a:cubicBezTo>
                  <a:cubicBezTo>
                    <a:pt x="291807" y="435148"/>
                    <a:pt x="290220" y="434118"/>
                    <a:pt x="290617" y="433088"/>
                  </a:cubicBezTo>
                  <a:cubicBezTo>
                    <a:pt x="291014" y="431372"/>
                    <a:pt x="292204" y="429999"/>
                    <a:pt x="292998" y="428626"/>
                  </a:cubicBezTo>
                  <a:cubicBezTo>
                    <a:pt x="294189" y="426910"/>
                    <a:pt x="294983" y="425194"/>
                    <a:pt x="295776" y="423821"/>
                  </a:cubicBezTo>
                  <a:close/>
                  <a:moveTo>
                    <a:pt x="1172420" y="420410"/>
                  </a:moveTo>
                  <a:cubicBezTo>
                    <a:pt x="1174595" y="419616"/>
                    <a:pt x="1175683" y="423585"/>
                    <a:pt x="1173145" y="424379"/>
                  </a:cubicBezTo>
                  <a:cubicBezTo>
                    <a:pt x="1159370" y="427157"/>
                    <a:pt x="1145233" y="421997"/>
                    <a:pt x="1131458" y="426363"/>
                  </a:cubicBezTo>
                  <a:cubicBezTo>
                    <a:pt x="1130371" y="426760"/>
                    <a:pt x="1130008" y="424776"/>
                    <a:pt x="1130733" y="424379"/>
                  </a:cubicBezTo>
                  <a:cubicBezTo>
                    <a:pt x="1144508" y="419616"/>
                    <a:pt x="1158645" y="423188"/>
                    <a:pt x="1172420" y="420410"/>
                  </a:cubicBezTo>
                  <a:close/>
                  <a:moveTo>
                    <a:pt x="542854" y="420329"/>
                  </a:moveTo>
                  <a:cubicBezTo>
                    <a:pt x="543593" y="419616"/>
                    <a:pt x="545439" y="420329"/>
                    <a:pt x="545070" y="421398"/>
                  </a:cubicBezTo>
                  <a:cubicBezTo>
                    <a:pt x="542485" y="426744"/>
                    <a:pt x="536947" y="431020"/>
                    <a:pt x="533256" y="435297"/>
                  </a:cubicBezTo>
                  <a:cubicBezTo>
                    <a:pt x="532148" y="436723"/>
                    <a:pt x="529933" y="434941"/>
                    <a:pt x="531040" y="433515"/>
                  </a:cubicBezTo>
                  <a:cubicBezTo>
                    <a:pt x="533994" y="428526"/>
                    <a:pt x="539532" y="425674"/>
                    <a:pt x="542854" y="420329"/>
                  </a:cubicBezTo>
                  <a:close/>
                  <a:moveTo>
                    <a:pt x="292267" y="414854"/>
                  </a:moveTo>
                  <a:cubicBezTo>
                    <a:pt x="293019" y="417302"/>
                    <a:pt x="291139" y="420101"/>
                    <a:pt x="290011" y="421849"/>
                  </a:cubicBezTo>
                  <a:cubicBezTo>
                    <a:pt x="287379" y="426047"/>
                    <a:pt x="285123" y="429894"/>
                    <a:pt x="282492" y="433742"/>
                  </a:cubicBezTo>
                  <a:cubicBezTo>
                    <a:pt x="281364" y="435141"/>
                    <a:pt x="279108" y="434092"/>
                    <a:pt x="279860" y="432343"/>
                  </a:cubicBezTo>
                  <a:cubicBezTo>
                    <a:pt x="283244" y="426397"/>
                    <a:pt x="288883" y="421500"/>
                    <a:pt x="291515" y="415204"/>
                  </a:cubicBezTo>
                  <a:cubicBezTo>
                    <a:pt x="291515" y="414854"/>
                    <a:pt x="291891" y="414854"/>
                    <a:pt x="292267" y="414854"/>
                  </a:cubicBezTo>
                  <a:close/>
                  <a:moveTo>
                    <a:pt x="1168376" y="413266"/>
                  </a:moveTo>
                  <a:cubicBezTo>
                    <a:pt x="1170920" y="413266"/>
                    <a:pt x="1170920" y="416124"/>
                    <a:pt x="1168376" y="416441"/>
                  </a:cubicBezTo>
                  <a:cubicBezTo>
                    <a:pt x="1159654" y="416759"/>
                    <a:pt x="1151296" y="417394"/>
                    <a:pt x="1142574" y="417711"/>
                  </a:cubicBezTo>
                  <a:cubicBezTo>
                    <a:pt x="1141120" y="417711"/>
                    <a:pt x="1141120" y="415489"/>
                    <a:pt x="1142574" y="415489"/>
                  </a:cubicBezTo>
                  <a:cubicBezTo>
                    <a:pt x="1151296" y="414854"/>
                    <a:pt x="1160018" y="413583"/>
                    <a:pt x="1168376" y="413266"/>
                  </a:cubicBezTo>
                  <a:close/>
                  <a:moveTo>
                    <a:pt x="996163" y="407640"/>
                  </a:moveTo>
                  <a:cubicBezTo>
                    <a:pt x="996163" y="406916"/>
                    <a:pt x="997257" y="406916"/>
                    <a:pt x="997257" y="407640"/>
                  </a:cubicBezTo>
                  <a:cubicBezTo>
                    <a:pt x="997986" y="417778"/>
                    <a:pt x="999444" y="427916"/>
                    <a:pt x="999444" y="438054"/>
                  </a:cubicBezTo>
                  <a:cubicBezTo>
                    <a:pt x="999080" y="447105"/>
                    <a:pt x="998351" y="455795"/>
                    <a:pt x="999809" y="464846"/>
                  </a:cubicBezTo>
                  <a:cubicBezTo>
                    <a:pt x="1006371" y="464846"/>
                    <a:pt x="1013297" y="465208"/>
                    <a:pt x="1019859" y="464484"/>
                  </a:cubicBezTo>
                  <a:cubicBezTo>
                    <a:pt x="1027514" y="463760"/>
                    <a:pt x="1034805" y="462674"/>
                    <a:pt x="1042460" y="462674"/>
                  </a:cubicBezTo>
                  <a:cubicBezTo>
                    <a:pt x="1043918" y="462674"/>
                    <a:pt x="1043554" y="464846"/>
                    <a:pt x="1042460" y="464846"/>
                  </a:cubicBezTo>
                  <a:cubicBezTo>
                    <a:pt x="1027878" y="466295"/>
                    <a:pt x="1014026" y="467743"/>
                    <a:pt x="999444" y="467743"/>
                  </a:cubicBezTo>
                  <a:cubicBezTo>
                    <a:pt x="998351" y="468467"/>
                    <a:pt x="996892" y="468467"/>
                    <a:pt x="996892" y="467019"/>
                  </a:cubicBezTo>
                  <a:cubicBezTo>
                    <a:pt x="995070" y="457243"/>
                    <a:pt x="996163" y="447829"/>
                    <a:pt x="996163" y="438054"/>
                  </a:cubicBezTo>
                  <a:cubicBezTo>
                    <a:pt x="996163" y="427916"/>
                    <a:pt x="995434" y="417778"/>
                    <a:pt x="996163" y="407640"/>
                  </a:cubicBezTo>
                  <a:close/>
                  <a:moveTo>
                    <a:pt x="544544" y="404819"/>
                  </a:moveTo>
                  <a:cubicBezTo>
                    <a:pt x="545613" y="403741"/>
                    <a:pt x="547038" y="405179"/>
                    <a:pt x="545969" y="406616"/>
                  </a:cubicBezTo>
                  <a:cubicBezTo>
                    <a:pt x="536704" y="417399"/>
                    <a:pt x="525656" y="426745"/>
                    <a:pt x="517459" y="438247"/>
                  </a:cubicBezTo>
                  <a:lnTo>
                    <a:pt x="517103" y="438966"/>
                  </a:lnTo>
                  <a:lnTo>
                    <a:pt x="516034" y="440044"/>
                  </a:lnTo>
                  <a:cubicBezTo>
                    <a:pt x="514608" y="441482"/>
                    <a:pt x="512470" y="439685"/>
                    <a:pt x="513183" y="437887"/>
                  </a:cubicBezTo>
                  <a:cubicBezTo>
                    <a:pt x="521379" y="424947"/>
                    <a:pt x="534209" y="415962"/>
                    <a:pt x="544544" y="404819"/>
                  </a:cubicBezTo>
                  <a:close/>
                  <a:moveTo>
                    <a:pt x="288762" y="400919"/>
                  </a:moveTo>
                  <a:cubicBezTo>
                    <a:pt x="288762" y="400566"/>
                    <a:pt x="289856" y="400566"/>
                    <a:pt x="289856" y="401271"/>
                  </a:cubicBezTo>
                  <a:cubicBezTo>
                    <a:pt x="289127" y="407269"/>
                    <a:pt x="285119" y="412208"/>
                    <a:pt x="282204" y="417146"/>
                  </a:cubicBezTo>
                  <a:cubicBezTo>
                    <a:pt x="278197" y="423496"/>
                    <a:pt x="276010" y="430199"/>
                    <a:pt x="272003" y="436549"/>
                  </a:cubicBezTo>
                  <a:cubicBezTo>
                    <a:pt x="270910" y="438313"/>
                    <a:pt x="267995" y="436549"/>
                    <a:pt x="269452" y="434785"/>
                  </a:cubicBezTo>
                  <a:cubicBezTo>
                    <a:pt x="272731" y="429141"/>
                    <a:pt x="274917" y="423144"/>
                    <a:pt x="278561" y="417499"/>
                  </a:cubicBezTo>
                  <a:cubicBezTo>
                    <a:pt x="282204" y="412208"/>
                    <a:pt x="286212" y="407269"/>
                    <a:pt x="288762" y="400919"/>
                  </a:cubicBezTo>
                  <a:close/>
                  <a:moveTo>
                    <a:pt x="177902" y="398115"/>
                  </a:moveTo>
                  <a:lnTo>
                    <a:pt x="169787" y="416204"/>
                  </a:lnTo>
                  <a:cubicBezTo>
                    <a:pt x="157590" y="430036"/>
                    <a:pt x="141388" y="440039"/>
                    <a:pt x="124105" y="441481"/>
                  </a:cubicBezTo>
                  <a:cubicBezTo>
                    <a:pt x="121945" y="441481"/>
                    <a:pt x="121945" y="438597"/>
                    <a:pt x="124105" y="438237"/>
                  </a:cubicBezTo>
                  <a:cubicBezTo>
                    <a:pt x="140668" y="436795"/>
                    <a:pt x="157950" y="426342"/>
                    <a:pt x="168031" y="413366"/>
                  </a:cubicBezTo>
                  <a:close/>
                  <a:moveTo>
                    <a:pt x="547323" y="387375"/>
                  </a:moveTo>
                  <a:cubicBezTo>
                    <a:pt x="548405" y="386279"/>
                    <a:pt x="550209" y="388106"/>
                    <a:pt x="548766" y="389203"/>
                  </a:cubicBezTo>
                  <a:cubicBezTo>
                    <a:pt x="533612" y="403456"/>
                    <a:pt x="519541" y="418075"/>
                    <a:pt x="507274" y="434886"/>
                  </a:cubicBezTo>
                  <a:cubicBezTo>
                    <a:pt x="505831" y="436714"/>
                    <a:pt x="502945" y="434886"/>
                    <a:pt x="504027" y="433059"/>
                  </a:cubicBezTo>
                  <a:cubicBezTo>
                    <a:pt x="515934" y="415882"/>
                    <a:pt x="531809" y="401263"/>
                    <a:pt x="547323" y="387375"/>
                  </a:cubicBezTo>
                  <a:close/>
                  <a:moveTo>
                    <a:pt x="417855" y="385766"/>
                  </a:moveTo>
                  <a:cubicBezTo>
                    <a:pt x="417855" y="384691"/>
                    <a:pt x="419443" y="384691"/>
                    <a:pt x="419443" y="385766"/>
                  </a:cubicBezTo>
                  <a:cubicBezTo>
                    <a:pt x="419125" y="402973"/>
                    <a:pt x="421665" y="420179"/>
                    <a:pt x="421665" y="437386"/>
                  </a:cubicBezTo>
                  <a:cubicBezTo>
                    <a:pt x="421665" y="439896"/>
                    <a:pt x="418490" y="439896"/>
                    <a:pt x="418490" y="437386"/>
                  </a:cubicBezTo>
                  <a:cubicBezTo>
                    <a:pt x="418172" y="420179"/>
                    <a:pt x="417220" y="402973"/>
                    <a:pt x="417855" y="385766"/>
                  </a:cubicBezTo>
                  <a:close/>
                  <a:moveTo>
                    <a:pt x="341927" y="380656"/>
                  </a:moveTo>
                  <a:cubicBezTo>
                    <a:pt x="341927" y="379929"/>
                    <a:pt x="343016" y="379929"/>
                    <a:pt x="343016" y="380656"/>
                  </a:cubicBezTo>
                  <a:cubicBezTo>
                    <a:pt x="343378" y="398830"/>
                    <a:pt x="344467" y="417005"/>
                    <a:pt x="346644" y="434816"/>
                  </a:cubicBezTo>
                  <a:cubicBezTo>
                    <a:pt x="347007" y="435543"/>
                    <a:pt x="347007" y="436270"/>
                    <a:pt x="346644" y="436997"/>
                  </a:cubicBezTo>
                  <a:cubicBezTo>
                    <a:pt x="343378" y="440632"/>
                    <a:pt x="339750" y="444267"/>
                    <a:pt x="336121" y="446811"/>
                  </a:cubicBezTo>
                  <a:cubicBezTo>
                    <a:pt x="331767" y="450083"/>
                    <a:pt x="327413" y="452627"/>
                    <a:pt x="324147" y="456626"/>
                  </a:cubicBezTo>
                  <a:cubicBezTo>
                    <a:pt x="323421" y="457353"/>
                    <a:pt x="321970" y="456626"/>
                    <a:pt x="322696" y="455899"/>
                  </a:cubicBezTo>
                  <a:cubicBezTo>
                    <a:pt x="325598" y="451537"/>
                    <a:pt x="329590" y="448992"/>
                    <a:pt x="333581" y="445721"/>
                  </a:cubicBezTo>
                  <a:cubicBezTo>
                    <a:pt x="337210" y="443177"/>
                    <a:pt x="340113" y="439542"/>
                    <a:pt x="343378" y="436270"/>
                  </a:cubicBezTo>
                  <a:cubicBezTo>
                    <a:pt x="343378" y="435907"/>
                    <a:pt x="343378" y="435907"/>
                    <a:pt x="343378" y="435543"/>
                  </a:cubicBezTo>
                  <a:cubicBezTo>
                    <a:pt x="341201" y="417005"/>
                    <a:pt x="341201" y="398830"/>
                    <a:pt x="341927" y="380656"/>
                  </a:cubicBezTo>
                  <a:close/>
                  <a:moveTo>
                    <a:pt x="180099" y="379416"/>
                  </a:moveTo>
                  <a:cubicBezTo>
                    <a:pt x="180461" y="378341"/>
                    <a:pt x="181908" y="378699"/>
                    <a:pt x="181908" y="379775"/>
                  </a:cubicBezTo>
                  <a:cubicBezTo>
                    <a:pt x="178651" y="400925"/>
                    <a:pt x="155855" y="424584"/>
                    <a:pt x="136315" y="432828"/>
                  </a:cubicBezTo>
                  <a:cubicBezTo>
                    <a:pt x="134505" y="433545"/>
                    <a:pt x="133058" y="430678"/>
                    <a:pt x="134867" y="430319"/>
                  </a:cubicBezTo>
                  <a:cubicBezTo>
                    <a:pt x="153683" y="422074"/>
                    <a:pt x="175757" y="399491"/>
                    <a:pt x="180099" y="379416"/>
                  </a:cubicBezTo>
                  <a:close/>
                  <a:moveTo>
                    <a:pt x="186521" y="378903"/>
                  </a:moveTo>
                  <a:lnTo>
                    <a:pt x="182028" y="391739"/>
                  </a:lnTo>
                  <a:lnTo>
                    <a:pt x="177902" y="398115"/>
                  </a:lnTo>
                  <a:close/>
                  <a:moveTo>
                    <a:pt x="292291" y="378701"/>
                  </a:moveTo>
                  <a:cubicBezTo>
                    <a:pt x="292291" y="378341"/>
                    <a:pt x="293027" y="378341"/>
                    <a:pt x="293027" y="378701"/>
                  </a:cubicBezTo>
                  <a:cubicBezTo>
                    <a:pt x="290452" y="388416"/>
                    <a:pt x="284567" y="397412"/>
                    <a:pt x="279785" y="405688"/>
                  </a:cubicBezTo>
                  <a:cubicBezTo>
                    <a:pt x="275371" y="413605"/>
                    <a:pt x="272429" y="422960"/>
                    <a:pt x="267279" y="430517"/>
                  </a:cubicBezTo>
                  <a:cubicBezTo>
                    <a:pt x="266176" y="431956"/>
                    <a:pt x="263233" y="430517"/>
                    <a:pt x="264704" y="428718"/>
                  </a:cubicBezTo>
                  <a:cubicBezTo>
                    <a:pt x="269854" y="421161"/>
                    <a:pt x="273164" y="412165"/>
                    <a:pt x="277946" y="404609"/>
                  </a:cubicBezTo>
                  <a:cubicBezTo>
                    <a:pt x="283096" y="395973"/>
                    <a:pt x="288981" y="387697"/>
                    <a:pt x="292291" y="378701"/>
                  </a:cubicBezTo>
                  <a:close/>
                  <a:moveTo>
                    <a:pt x="425952" y="373066"/>
                  </a:moveTo>
                  <a:cubicBezTo>
                    <a:pt x="425952" y="371991"/>
                    <a:pt x="427539" y="371991"/>
                    <a:pt x="427539" y="373066"/>
                  </a:cubicBezTo>
                  <a:cubicBezTo>
                    <a:pt x="428333" y="394216"/>
                    <a:pt x="431111" y="415007"/>
                    <a:pt x="430714" y="435798"/>
                  </a:cubicBezTo>
                  <a:cubicBezTo>
                    <a:pt x="430714" y="438308"/>
                    <a:pt x="426745" y="438308"/>
                    <a:pt x="426745" y="435798"/>
                  </a:cubicBezTo>
                  <a:cubicBezTo>
                    <a:pt x="426348" y="415007"/>
                    <a:pt x="425158" y="394216"/>
                    <a:pt x="425952" y="373066"/>
                  </a:cubicBezTo>
                  <a:close/>
                  <a:moveTo>
                    <a:pt x="548436" y="371486"/>
                  </a:moveTo>
                  <a:cubicBezTo>
                    <a:pt x="549147" y="370404"/>
                    <a:pt x="550214" y="372208"/>
                    <a:pt x="549147" y="372929"/>
                  </a:cubicBezTo>
                  <a:cubicBezTo>
                    <a:pt x="541324" y="378702"/>
                    <a:pt x="534212" y="387722"/>
                    <a:pt x="527456" y="394938"/>
                  </a:cubicBezTo>
                  <a:cubicBezTo>
                    <a:pt x="521055" y="401793"/>
                    <a:pt x="516077" y="409731"/>
                    <a:pt x="509676" y="416225"/>
                  </a:cubicBezTo>
                  <a:cubicBezTo>
                    <a:pt x="507898" y="417668"/>
                    <a:pt x="506120" y="415503"/>
                    <a:pt x="507187" y="414060"/>
                  </a:cubicBezTo>
                  <a:cubicBezTo>
                    <a:pt x="514654" y="405040"/>
                    <a:pt x="521766" y="396742"/>
                    <a:pt x="529945" y="388444"/>
                  </a:cubicBezTo>
                  <a:cubicBezTo>
                    <a:pt x="535990" y="383032"/>
                    <a:pt x="541680" y="375455"/>
                    <a:pt x="548436" y="371486"/>
                  </a:cubicBezTo>
                  <a:close/>
                  <a:moveTo>
                    <a:pt x="613503" y="370763"/>
                  </a:moveTo>
                  <a:cubicBezTo>
                    <a:pt x="615346" y="370763"/>
                    <a:pt x="617188" y="370404"/>
                    <a:pt x="619031" y="370763"/>
                  </a:cubicBezTo>
                  <a:cubicBezTo>
                    <a:pt x="619768" y="370763"/>
                    <a:pt x="619768" y="371122"/>
                    <a:pt x="619768" y="371481"/>
                  </a:cubicBezTo>
                  <a:cubicBezTo>
                    <a:pt x="620874" y="370763"/>
                    <a:pt x="622348" y="370763"/>
                    <a:pt x="622716" y="372199"/>
                  </a:cubicBezTo>
                  <a:cubicBezTo>
                    <a:pt x="624927" y="380817"/>
                    <a:pt x="625296" y="390153"/>
                    <a:pt x="626401" y="398771"/>
                  </a:cubicBezTo>
                  <a:cubicBezTo>
                    <a:pt x="626401" y="400207"/>
                    <a:pt x="624559" y="400207"/>
                    <a:pt x="624559" y="399489"/>
                  </a:cubicBezTo>
                  <a:cubicBezTo>
                    <a:pt x="622716" y="390512"/>
                    <a:pt x="621979" y="381535"/>
                    <a:pt x="619400" y="372917"/>
                  </a:cubicBezTo>
                  <a:cubicBezTo>
                    <a:pt x="619400" y="373276"/>
                    <a:pt x="619400" y="373276"/>
                    <a:pt x="619031" y="373276"/>
                  </a:cubicBezTo>
                  <a:cubicBezTo>
                    <a:pt x="617188" y="373995"/>
                    <a:pt x="614977" y="373276"/>
                    <a:pt x="612766" y="373276"/>
                  </a:cubicBezTo>
                  <a:cubicBezTo>
                    <a:pt x="610924" y="373276"/>
                    <a:pt x="608712" y="373636"/>
                    <a:pt x="606870" y="373636"/>
                  </a:cubicBezTo>
                  <a:cubicBezTo>
                    <a:pt x="606501" y="373636"/>
                    <a:pt x="606133" y="372917"/>
                    <a:pt x="606501" y="372558"/>
                  </a:cubicBezTo>
                  <a:cubicBezTo>
                    <a:pt x="608712" y="371840"/>
                    <a:pt x="611292" y="371481"/>
                    <a:pt x="613503" y="370763"/>
                  </a:cubicBezTo>
                  <a:close/>
                  <a:moveTo>
                    <a:pt x="1203009" y="370164"/>
                  </a:moveTo>
                  <a:cubicBezTo>
                    <a:pt x="1197620" y="374477"/>
                    <a:pt x="1192950" y="379150"/>
                    <a:pt x="1187203" y="383104"/>
                  </a:cubicBezTo>
                  <a:cubicBezTo>
                    <a:pt x="1186843" y="384901"/>
                    <a:pt x="1185766" y="386698"/>
                    <a:pt x="1183970" y="387777"/>
                  </a:cubicBezTo>
                  <a:cubicBezTo>
                    <a:pt x="1185766" y="405748"/>
                    <a:pt x="1187203" y="423360"/>
                    <a:pt x="1186843" y="441332"/>
                  </a:cubicBezTo>
                  <a:cubicBezTo>
                    <a:pt x="1187562" y="442051"/>
                    <a:pt x="1187562" y="442411"/>
                    <a:pt x="1187921" y="443130"/>
                  </a:cubicBezTo>
                  <a:cubicBezTo>
                    <a:pt x="1192591" y="437738"/>
                    <a:pt x="1197261" y="432346"/>
                    <a:pt x="1201931" y="426955"/>
                  </a:cubicBezTo>
                  <a:cubicBezTo>
                    <a:pt x="1200854" y="415812"/>
                    <a:pt x="1201931" y="404670"/>
                    <a:pt x="1201572" y="393168"/>
                  </a:cubicBezTo>
                  <a:cubicBezTo>
                    <a:pt x="1201213" y="385620"/>
                    <a:pt x="1200854" y="377712"/>
                    <a:pt x="1203009" y="370164"/>
                  </a:cubicBezTo>
                  <a:close/>
                  <a:moveTo>
                    <a:pt x="1100986" y="369086"/>
                  </a:moveTo>
                  <a:cubicBezTo>
                    <a:pt x="1100986" y="369445"/>
                    <a:pt x="1100627" y="369445"/>
                    <a:pt x="1100627" y="369805"/>
                  </a:cubicBezTo>
                  <a:cubicBezTo>
                    <a:pt x="1094520" y="373759"/>
                    <a:pt x="1088772" y="377712"/>
                    <a:pt x="1082665" y="380947"/>
                  </a:cubicBezTo>
                  <a:cubicBezTo>
                    <a:pt x="1092724" y="379869"/>
                    <a:pt x="1103860" y="380588"/>
                    <a:pt x="1113919" y="380588"/>
                  </a:cubicBezTo>
                  <a:cubicBezTo>
                    <a:pt x="1136910" y="380588"/>
                    <a:pt x="1159542" y="378431"/>
                    <a:pt x="1182173" y="377712"/>
                  </a:cubicBezTo>
                  <a:cubicBezTo>
                    <a:pt x="1183251" y="377712"/>
                    <a:pt x="1183970" y="377712"/>
                    <a:pt x="1184329" y="378072"/>
                  </a:cubicBezTo>
                  <a:cubicBezTo>
                    <a:pt x="1187562" y="374837"/>
                    <a:pt x="1190436" y="371961"/>
                    <a:pt x="1193669" y="369445"/>
                  </a:cubicBezTo>
                  <a:cubicBezTo>
                    <a:pt x="1163134" y="372321"/>
                    <a:pt x="1131162" y="370883"/>
                    <a:pt x="1100986" y="369086"/>
                  </a:cubicBezTo>
                  <a:close/>
                  <a:moveTo>
                    <a:pt x="190355" y="367950"/>
                  </a:moveTo>
                  <a:cubicBezTo>
                    <a:pt x="190715" y="367229"/>
                    <a:pt x="191435" y="367229"/>
                    <a:pt x="191435" y="367950"/>
                  </a:cubicBezTo>
                  <a:lnTo>
                    <a:pt x="186521" y="378903"/>
                  </a:lnTo>
                  <a:close/>
                  <a:moveTo>
                    <a:pt x="117058" y="364345"/>
                  </a:moveTo>
                  <a:lnTo>
                    <a:pt x="109609" y="366232"/>
                  </a:lnTo>
                  <a:cubicBezTo>
                    <a:pt x="109245" y="366232"/>
                    <a:pt x="109245" y="365124"/>
                    <a:pt x="109609" y="365124"/>
                  </a:cubicBezTo>
                  <a:close/>
                  <a:moveTo>
                    <a:pt x="625536" y="364054"/>
                  </a:moveTo>
                  <a:cubicBezTo>
                    <a:pt x="625888" y="364054"/>
                    <a:pt x="626241" y="364419"/>
                    <a:pt x="626594" y="364419"/>
                  </a:cubicBezTo>
                  <a:cubicBezTo>
                    <a:pt x="626947" y="364419"/>
                    <a:pt x="628005" y="364419"/>
                    <a:pt x="628005" y="365513"/>
                  </a:cubicBezTo>
                  <a:cubicBezTo>
                    <a:pt x="630827" y="382289"/>
                    <a:pt x="634355" y="399429"/>
                    <a:pt x="633297" y="416570"/>
                  </a:cubicBezTo>
                  <a:cubicBezTo>
                    <a:pt x="633297" y="417664"/>
                    <a:pt x="631533" y="417664"/>
                    <a:pt x="631180" y="416570"/>
                  </a:cubicBezTo>
                  <a:cubicBezTo>
                    <a:pt x="630475" y="399794"/>
                    <a:pt x="628005" y="383747"/>
                    <a:pt x="625183" y="367336"/>
                  </a:cubicBezTo>
                  <a:cubicBezTo>
                    <a:pt x="617069" y="368066"/>
                    <a:pt x="608955" y="368066"/>
                    <a:pt x="601194" y="367701"/>
                  </a:cubicBezTo>
                  <a:cubicBezTo>
                    <a:pt x="599783" y="367336"/>
                    <a:pt x="600136" y="365877"/>
                    <a:pt x="601194" y="365877"/>
                  </a:cubicBezTo>
                  <a:cubicBezTo>
                    <a:pt x="609308" y="365148"/>
                    <a:pt x="617422" y="364419"/>
                    <a:pt x="625536" y="364054"/>
                  </a:cubicBezTo>
                  <a:close/>
                  <a:moveTo>
                    <a:pt x="118237" y="364046"/>
                  </a:moveTo>
                  <a:lnTo>
                    <a:pt x="117989" y="364247"/>
                  </a:lnTo>
                  <a:lnTo>
                    <a:pt x="117058" y="364345"/>
                  </a:lnTo>
                  <a:close/>
                  <a:moveTo>
                    <a:pt x="1001420" y="360012"/>
                  </a:moveTo>
                  <a:cubicBezTo>
                    <a:pt x="1001420" y="359291"/>
                    <a:pt x="1002501" y="359291"/>
                    <a:pt x="1002861" y="360012"/>
                  </a:cubicBezTo>
                  <a:cubicBezTo>
                    <a:pt x="1004302" y="379135"/>
                    <a:pt x="1004662" y="397896"/>
                    <a:pt x="1006103" y="416658"/>
                  </a:cubicBezTo>
                  <a:cubicBezTo>
                    <a:pt x="1006824" y="430007"/>
                    <a:pt x="1005383" y="442996"/>
                    <a:pt x="1006824" y="455985"/>
                  </a:cubicBezTo>
                  <a:cubicBezTo>
                    <a:pt x="1006824" y="456346"/>
                    <a:pt x="1006824" y="456346"/>
                    <a:pt x="1006824" y="456706"/>
                  </a:cubicBezTo>
                  <a:cubicBezTo>
                    <a:pt x="1013669" y="458510"/>
                    <a:pt x="1021235" y="457067"/>
                    <a:pt x="1028441" y="457067"/>
                  </a:cubicBezTo>
                  <a:cubicBezTo>
                    <a:pt x="1035647" y="457067"/>
                    <a:pt x="1043213" y="457428"/>
                    <a:pt x="1050418" y="458510"/>
                  </a:cubicBezTo>
                  <a:cubicBezTo>
                    <a:pt x="1051859" y="458510"/>
                    <a:pt x="1051859" y="460314"/>
                    <a:pt x="1050418" y="460314"/>
                  </a:cubicBezTo>
                  <a:cubicBezTo>
                    <a:pt x="1041051" y="460675"/>
                    <a:pt x="1031323" y="460314"/>
                    <a:pt x="1021596" y="460675"/>
                  </a:cubicBezTo>
                  <a:cubicBezTo>
                    <a:pt x="1016191" y="461036"/>
                    <a:pt x="1010427" y="462118"/>
                    <a:pt x="1005023" y="459954"/>
                  </a:cubicBezTo>
                  <a:cubicBezTo>
                    <a:pt x="1003942" y="459593"/>
                    <a:pt x="1003581" y="458150"/>
                    <a:pt x="1003942" y="457428"/>
                  </a:cubicBezTo>
                  <a:cubicBezTo>
                    <a:pt x="1003581" y="457067"/>
                    <a:pt x="1003221" y="456346"/>
                    <a:pt x="1003221" y="455985"/>
                  </a:cubicBezTo>
                  <a:cubicBezTo>
                    <a:pt x="1001780" y="441914"/>
                    <a:pt x="1002861" y="426760"/>
                    <a:pt x="1002501" y="412689"/>
                  </a:cubicBezTo>
                  <a:cubicBezTo>
                    <a:pt x="1001420" y="395010"/>
                    <a:pt x="1001780" y="377331"/>
                    <a:pt x="1001420" y="360012"/>
                  </a:cubicBezTo>
                  <a:close/>
                  <a:moveTo>
                    <a:pt x="548390" y="360009"/>
                  </a:moveTo>
                  <a:cubicBezTo>
                    <a:pt x="549117" y="359291"/>
                    <a:pt x="550207" y="360727"/>
                    <a:pt x="549480" y="361444"/>
                  </a:cubicBezTo>
                  <a:cubicBezTo>
                    <a:pt x="536040" y="372930"/>
                    <a:pt x="523327" y="384774"/>
                    <a:pt x="511340" y="398412"/>
                  </a:cubicBezTo>
                  <a:cubicBezTo>
                    <a:pt x="510251" y="400207"/>
                    <a:pt x="507708" y="397695"/>
                    <a:pt x="509161" y="396259"/>
                  </a:cubicBezTo>
                  <a:cubicBezTo>
                    <a:pt x="520784" y="382620"/>
                    <a:pt x="534587" y="371135"/>
                    <a:pt x="548390" y="360009"/>
                  </a:cubicBezTo>
                  <a:close/>
                  <a:moveTo>
                    <a:pt x="573364" y="358905"/>
                  </a:moveTo>
                  <a:cubicBezTo>
                    <a:pt x="573364" y="375084"/>
                    <a:pt x="567601" y="389465"/>
                    <a:pt x="566521" y="405285"/>
                  </a:cubicBezTo>
                  <a:cubicBezTo>
                    <a:pt x="565440" y="418228"/>
                    <a:pt x="565080" y="430452"/>
                    <a:pt x="562919" y="442677"/>
                  </a:cubicBezTo>
                  <a:cubicBezTo>
                    <a:pt x="565801" y="439081"/>
                    <a:pt x="569402" y="435486"/>
                    <a:pt x="573004" y="432609"/>
                  </a:cubicBezTo>
                  <a:cubicBezTo>
                    <a:pt x="573364" y="432250"/>
                    <a:pt x="573364" y="432250"/>
                    <a:pt x="574084" y="431890"/>
                  </a:cubicBezTo>
                  <a:cubicBezTo>
                    <a:pt x="574805" y="407801"/>
                    <a:pt x="578767" y="384432"/>
                    <a:pt x="583449" y="360703"/>
                  </a:cubicBezTo>
                  <a:cubicBezTo>
                    <a:pt x="579847" y="360703"/>
                    <a:pt x="576245" y="360343"/>
                    <a:pt x="573364" y="358905"/>
                  </a:cubicBezTo>
                  <a:close/>
                  <a:moveTo>
                    <a:pt x="291205" y="358422"/>
                  </a:moveTo>
                  <a:cubicBezTo>
                    <a:pt x="291570" y="357704"/>
                    <a:pt x="293030" y="358422"/>
                    <a:pt x="292300" y="359139"/>
                  </a:cubicBezTo>
                  <a:cubicBezTo>
                    <a:pt x="283906" y="375645"/>
                    <a:pt x="274783" y="392150"/>
                    <a:pt x="265659" y="407938"/>
                  </a:cubicBezTo>
                  <a:cubicBezTo>
                    <a:pt x="264564" y="409732"/>
                    <a:pt x="261645" y="408297"/>
                    <a:pt x="262375" y="406144"/>
                  </a:cubicBezTo>
                  <a:cubicBezTo>
                    <a:pt x="271498" y="389997"/>
                    <a:pt x="282082" y="374568"/>
                    <a:pt x="291205" y="358422"/>
                  </a:cubicBezTo>
                  <a:close/>
                  <a:moveTo>
                    <a:pt x="1211250" y="350846"/>
                  </a:moveTo>
                  <a:cubicBezTo>
                    <a:pt x="1213783" y="351227"/>
                    <a:pt x="1212698" y="354656"/>
                    <a:pt x="1210527" y="354656"/>
                  </a:cubicBezTo>
                  <a:cubicBezTo>
                    <a:pt x="1195329" y="351608"/>
                    <a:pt x="1180493" y="357323"/>
                    <a:pt x="1165295" y="355037"/>
                  </a:cubicBezTo>
                  <a:cubicBezTo>
                    <a:pt x="1164933" y="355037"/>
                    <a:pt x="1164933" y="354275"/>
                    <a:pt x="1165657" y="354275"/>
                  </a:cubicBezTo>
                  <a:cubicBezTo>
                    <a:pt x="1181217" y="355418"/>
                    <a:pt x="1195691" y="348179"/>
                    <a:pt x="1211250" y="350846"/>
                  </a:cubicBezTo>
                  <a:close/>
                  <a:moveTo>
                    <a:pt x="549678" y="346086"/>
                  </a:moveTo>
                  <a:cubicBezTo>
                    <a:pt x="550387" y="345004"/>
                    <a:pt x="551804" y="346447"/>
                    <a:pt x="550741" y="347169"/>
                  </a:cubicBezTo>
                  <a:cubicBezTo>
                    <a:pt x="542948" y="355106"/>
                    <a:pt x="534446" y="361961"/>
                    <a:pt x="525944" y="369177"/>
                  </a:cubicBezTo>
                  <a:cubicBezTo>
                    <a:pt x="521339" y="373146"/>
                    <a:pt x="514963" y="377475"/>
                    <a:pt x="512483" y="382887"/>
                  </a:cubicBezTo>
                  <a:cubicBezTo>
                    <a:pt x="511420" y="384330"/>
                    <a:pt x="509295" y="383248"/>
                    <a:pt x="509649" y="381444"/>
                  </a:cubicBezTo>
                  <a:cubicBezTo>
                    <a:pt x="510712" y="376393"/>
                    <a:pt x="517797" y="372424"/>
                    <a:pt x="522048" y="369177"/>
                  </a:cubicBezTo>
                  <a:cubicBezTo>
                    <a:pt x="531258" y="361239"/>
                    <a:pt x="540822" y="354024"/>
                    <a:pt x="549678" y="346086"/>
                  </a:cubicBezTo>
                  <a:close/>
                  <a:moveTo>
                    <a:pt x="430978" y="346076"/>
                  </a:moveTo>
                  <a:cubicBezTo>
                    <a:pt x="431331" y="345004"/>
                    <a:pt x="432742" y="345004"/>
                    <a:pt x="432742" y="346076"/>
                  </a:cubicBezTo>
                  <a:cubicBezTo>
                    <a:pt x="433095" y="361091"/>
                    <a:pt x="434859" y="375748"/>
                    <a:pt x="434859" y="390762"/>
                  </a:cubicBezTo>
                  <a:cubicBezTo>
                    <a:pt x="435212" y="405777"/>
                    <a:pt x="435917" y="421149"/>
                    <a:pt x="435917" y="436164"/>
                  </a:cubicBezTo>
                  <a:cubicBezTo>
                    <a:pt x="435917" y="438309"/>
                    <a:pt x="432742" y="438309"/>
                    <a:pt x="432742" y="436164"/>
                  </a:cubicBezTo>
                  <a:cubicBezTo>
                    <a:pt x="432389" y="406134"/>
                    <a:pt x="429920" y="376105"/>
                    <a:pt x="430978" y="346076"/>
                  </a:cubicBezTo>
                  <a:close/>
                  <a:moveTo>
                    <a:pt x="289679" y="342545"/>
                  </a:moveTo>
                  <a:cubicBezTo>
                    <a:pt x="290034" y="341829"/>
                    <a:pt x="291453" y="342545"/>
                    <a:pt x="291098" y="343619"/>
                  </a:cubicBezTo>
                  <a:cubicBezTo>
                    <a:pt x="284001" y="358659"/>
                    <a:pt x="271581" y="370834"/>
                    <a:pt x="265548" y="386947"/>
                  </a:cubicBezTo>
                  <a:cubicBezTo>
                    <a:pt x="264839" y="389096"/>
                    <a:pt x="261645" y="388022"/>
                    <a:pt x="262355" y="386231"/>
                  </a:cubicBezTo>
                  <a:cubicBezTo>
                    <a:pt x="268742" y="370117"/>
                    <a:pt x="281872" y="357943"/>
                    <a:pt x="289679" y="342545"/>
                  </a:cubicBezTo>
                  <a:close/>
                  <a:moveTo>
                    <a:pt x="598453" y="339401"/>
                  </a:moveTo>
                  <a:cubicBezTo>
                    <a:pt x="607935" y="339027"/>
                    <a:pt x="617782" y="338654"/>
                    <a:pt x="627264" y="339401"/>
                  </a:cubicBezTo>
                  <a:cubicBezTo>
                    <a:pt x="627993" y="339401"/>
                    <a:pt x="627628" y="340148"/>
                    <a:pt x="627264" y="340148"/>
                  </a:cubicBezTo>
                  <a:cubicBezTo>
                    <a:pt x="618876" y="340895"/>
                    <a:pt x="610488" y="342016"/>
                    <a:pt x="601735" y="342389"/>
                  </a:cubicBezTo>
                  <a:cubicBezTo>
                    <a:pt x="593712" y="342763"/>
                    <a:pt x="584959" y="342016"/>
                    <a:pt x="576571" y="344257"/>
                  </a:cubicBezTo>
                  <a:cubicBezTo>
                    <a:pt x="575112" y="344630"/>
                    <a:pt x="574383" y="342016"/>
                    <a:pt x="576206" y="341269"/>
                  </a:cubicBezTo>
                  <a:cubicBezTo>
                    <a:pt x="583136" y="338654"/>
                    <a:pt x="591159" y="339774"/>
                    <a:pt x="598453" y="339401"/>
                  </a:cubicBezTo>
                  <a:close/>
                  <a:moveTo>
                    <a:pt x="125640" y="338912"/>
                  </a:moveTo>
                  <a:cubicBezTo>
                    <a:pt x="127826" y="346665"/>
                    <a:pt x="131106" y="354787"/>
                    <a:pt x="125640" y="362171"/>
                  </a:cubicBezTo>
                  <a:lnTo>
                    <a:pt x="118237" y="364046"/>
                  </a:lnTo>
                  <a:lnTo>
                    <a:pt x="124183" y="359217"/>
                  </a:lnTo>
                  <a:cubicBezTo>
                    <a:pt x="127826" y="352203"/>
                    <a:pt x="124912" y="346296"/>
                    <a:pt x="123090" y="339281"/>
                  </a:cubicBezTo>
                  <a:cubicBezTo>
                    <a:pt x="122361" y="337804"/>
                    <a:pt x="125276" y="337066"/>
                    <a:pt x="125640" y="338912"/>
                  </a:cubicBezTo>
                  <a:close/>
                  <a:moveTo>
                    <a:pt x="551252" y="335832"/>
                  </a:moveTo>
                  <a:cubicBezTo>
                    <a:pt x="552321" y="335479"/>
                    <a:pt x="553389" y="337243"/>
                    <a:pt x="552321" y="337948"/>
                  </a:cubicBezTo>
                  <a:cubicBezTo>
                    <a:pt x="540570" y="346415"/>
                    <a:pt x="530244" y="356293"/>
                    <a:pt x="518850" y="365465"/>
                  </a:cubicBezTo>
                  <a:cubicBezTo>
                    <a:pt x="517781" y="366876"/>
                    <a:pt x="515645" y="364759"/>
                    <a:pt x="517069" y="363701"/>
                  </a:cubicBezTo>
                  <a:cubicBezTo>
                    <a:pt x="527751" y="353471"/>
                    <a:pt x="539146" y="344298"/>
                    <a:pt x="551252" y="335832"/>
                  </a:cubicBezTo>
                  <a:close/>
                  <a:moveTo>
                    <a:pt x="131033" y="334472"/>
                  </a:moveTo>
                  <a:cubicBezTo>
                    <a:pt x="133582" y="345675"/>
                    <a:pt x="139044" y="359046"/>
                    <a:pt x="128849" y="368442"/>
                  </a:cubicBezTo>
                  <a:cubicBezTo>
                    <a:pt x="119746" y="376392"/>
                    <a:pt x="108823" y="376392"/>
                    <a:pt x="100448" y="367719"/>
                  </a:cubicBezTo>
                  <a:cubicBezTo>
                    <a:pt x="99720" y="366997"/>
                    <a:pt x="100812" y="366274"/>
                    <a:pt x="101540" y="366635"/>
                  </a:cubicBezTo>
                  <a:cubicBezTo>
                    <a:pt x="110643" y="374586"/>
                    <a:pt x="128485" y="373501"/>
                    <a:pt x="131397" y="359046"/>
                  </a:cubicBezTo>
                  <a:cubicBezTo>
                    <a:pt x="133218" y="350734"/>
                    <a:pt x="129941" y="343145"/>
                    <a:pt x="127756" y="335556"/>
                  </a:cubicBezTo>
                  <a:cubicBezTo>
                    <a:pt x="127392" y="333027"/>
                    <a:pt x="130669" y="332304"/>
                    <a:pt x="131033" y="334472"/>
                  </a:cubicBezTo>
                  <a:close/>
                  <a:moveTo>
                    <a:pt x="621478" y="332304"/>
                  </a:moveTo>
                  <a:cubicBezTo>
                    <a:pt x="623242" y="332304"/>
                    <a:pt x="623242" y="335875"/>
                    <a:pt x="621125" y="335875"/>
                  </a:cubicBezTo>
                  <a:cubicBezTo>
                    <a:pt x="610895" y="335875"/>
                    <a:pt x="600664" y="335479"/>
                    <a:pt x="590434" y="336669"/>
                  </a:cubicBezTo>
                  <a:cubicBezTo>
                    <a:pt x="589023" y="336669"/>
                    <a:pt x="588670" y="334288"/>
                    <a:pt x="590081" y="334288"/>
                  </a:cubicBezTo>
                  <a:cubicBezTo>
                    <a:pt x="600664" y="332304"/>
                    <a:pt x="610895" y="332304"/>
                    <a:pt x="621478" y="332304"/>
                  </a:cubicBezTo>
                  <a:close/>
                  <a:moveTo>
                    <a:pt x="547627" y="330187"/>
                  </a:moveTo>
                  <a:cubicBezTo>
                    <a:pt x="548731" y="329129"/>
                    <a:pt x="550202" y="330540"/>
                    <a:pt x="549099" y="331598"/>
                  </a:cubicBezTo>
                  <a:cubicBezTo>
                    <a:pt x="541374" y="339007"/>
                    <a:pt x="532546" y="345709"/>
                    <a:pt x="524086" y="352765"/>
                  </a:cubicBezTo>
                  <a:cubicBezTo>
                    <a:pt x="522615" y="354176"/>
                    <a:pt x="520408" y="352059"/>
                    <a:pt x="521879" y="350648"/>
                  </a:cubicBezTo>
                  <a:cubicBezTo>
                    <a:pt x="530339" y="343593"/>
                    <a:pt x="539535" y="337596"/>
                    <a:pt x="547627" y="330187"/>
                  </a:cubicBezTo>
                  <a:close/>
                  <a:moveTo>
                    <a:pt x="288077" y="328266"/>
                  </a:moveTo>
                  <a:cubicBezTo>
                    <a:pt x="288434" y="327541"/>
                    <a:pt x="289863" y="328266"/>
                    <a:pt x="289505" y="328991"/>
                  </a:cubicBezTo>
                  <a:cubicBezTo>
                    <a:pt x="285934" y="336603"/>
                    <a:pt x="281290" y="343491"/>
                    <a:pt x="277004" y="350379"/>
                  </a:cubicBezTo>
                  <a:cubicBezTo>
                    <a:pt x="272718" y="357266"/>
                    <a:pt x="269146" y="364516"/>
                    <a:pt x="265217" y="371766"/>
                  </a:cubicBezTo>
                  <a:cubicBezTo>
                    <a:pt x="264145" y="373216"/>
                    <a:pt x="261645" y="371766"/>
                    <a:pt x="262359" y="369954"/>
                  </a:cubicBezTo>
                  <a:cubicBezTo>
                    <a:pt x="269503" y="355091"/>
                    <a:pt x="280219" y="342766"/>
                    <a:pt x="288077" y="328266"/>
                  </a:cubicBezTo>
                  <a:close/>
                  <a:moveTo>
                    <a:pt x="72767" y="324487"/>
                  </a:moveTo>
                  <a:cubicBezTo>
                    <a:pt x="69528" y="328448"/>
                    <a:pt x="65569" y="331328"/>
                    <a:pt x="61970" y="334209"/>
                  </a:cubicBezTo>
                  <a:cubicBezTo>
                    <a:pt x="61970" y="334209"/>
                    <a:pt x="61970" y="334209"/>
                    <a:pt x="61970" y="334569"/>
                  </a:cubicBezTo>
                  <a:cubicBezTo>
                    <a:pt x="65210" y="347892"/>
                    <a:pt x="73127" y="365176"/>
                    <a:pt x="81405" y="376338"/>
                  </a:cubicBezTo>
                  <a:cubicBezTo>
                    <a:pt x="93642" y="393262"/>
                    <a:pt x="109837" y="392542"/>
                    <a:pt x="121354" y="383900"/>
                  </a:cubicBezTo>
                  <a:cubicBezTo>
                    <a:pt x="110917" y="386420"/>
                    <a:pt x="100480" y="382459"/>
                    <a:pt x="91122" y="373097"/>
                  </a:cubicBezTo>
                  <a:cubicBezTo>
                    <a:pt x="78526" y="361215"/>
                    <a:pt x="73127" y="342131"/>
                    <a:pt x="72767" y="324487"/>
                  </a:cubicBezTo>
                  <a:close/>
                  <a:moveTo>
                    <a:pt x="67009" y="323407"/>
                  </a:moveTo>
                  <a:cubicBezTo>
                    <a:pt x="56932" y="323407"/>
                    <a:pt x="46855" y="323767"/>
                    <a:pt x="36777" y="324487"/>
                  </a:cubicBezTo>
                  <a:cubicBezTo>
                    <a:pt x="30659" y="324487"/>
                    <a:pt x="23461" y="326287"/>
                    <a:pt x="17343" y="324847"/>
                  </a:cubicBezTo>
                  <a:cubicBezTo>
                    <a:pt x="17343" y="325207"/>
                    <a:pt x="17343" y="325567"/>
                    <a:pt x="16983" y="325927"/>
                  </a:cubicBezTo>
                  <a:cubicBezTo>
                    <a:pt x="14824" y="328808"/>
                    <a:pt x="12304" y="330608"/>
                    <a:pt x="9785" y="333129"/>
                  </a:cubicBezTo>
                  <a:cubicBezTo>
                    <a:pt x="8705" y="334209"/>
                    <a:pt x="7626" y="335649"/>
                    <a:pt x="6186" y="336729"/>
                  </a:cubicBezTo>
                  <a:cubicBezTo>
                    <a:pt x="6906" y="336729"/>
                    <a:pt x="7266" y="337090"/>
                    <a:pt x="7266" y="337090"/>
                  </a:cubicBezTo>
                  <a:cubicBezTo>
                    <a:pt x="23821" y="333489"/>
                    <a:pt x="40376" y="331688"/>
                    <a:pt x="57292" y="331328"/>
                  </a:cubicBezTo>
                  <a:cubicBezTo>
                    <a:pt x="58371" y="330968"/>
                    <a:pt x="59091" y="331328"/>
                    <a:pt x="59451" y="331328"/>
                  </a:cubicBezTo>
                  <a:cubicBezTo>
                    <a:pt x="61251" y="329528"/>
                    <a:pt x="63050" y="328088"/>
                    <a:pt x="64490" y="326287"/>
                  </a:cubicBezTo>
                  <a:lnTo>
                    <a:pt x="64780" y="325956"/>
                  </a:lnTo>
                  <a:close/>
                  <a:moveTo>
                    <a:pt x="630452" y="322779"/>
                  </a:moveTo>
                  <a:cubicBezTo>
                    <a:pt x="631173" y="322779"/>
                    <a:pt x="631173" y="324366"/>
                    <a:pt x="630452" y="324366"/>
                  </a:cubicBezTo>
                  <a:cubicBezTo>
                    <a:pt x="614600" y="327144"/>
                    <a:pt x="599107" y="326351"/>
                    <a:pt x="583615" y="328335"/>
                  </a:cubicBezTo>
                  <a:cubicBezTo>
                    <a:pt x="581453" y="328732"/>
                    <a:pt x="580733" y="325557"/>
                    <a:pt x="582534" y="325160"/>
                  </a:cubicBezTo>
                  <a:cubicBezTo>
                    <a:pt x="589740" y="323969"/>
                    <a:pt x="597306" y="324763"/>
                    <a:pt x="604512" y="324366"/>
                  </a:cubicBezTo>
                  <a:cubicBezTo>
                    <a:pt x="613158" y="323969"/>
                    <a:pt x="621805" y="323573"/>
                    <a:pt x="630452" y="322779"/>
                  </a:cubicBezTo>
                  <a:close/>
                  <a:moveTo>
                    <a:pt x="544895" y="320321"/>
                  </a:moveTo>
                  <a:cubicBezTo>
                    <a:pt x="545966" y="319604"/>
                    <a:pt x="547038" y="321038"/>
                    <a:pt x="546323" y="321755"/>
                  </a:cubicBezTo>
                  <a:cubicBezTo>
                    <a:pt x="538465" y="328566"/>
                    <a:pt x="530607" y="335376"/>
                    <a:pt x="521677" y="340395"/>
                  </a:cubicBezTo>
                  <a:cubicBezTo>
                    <a:pt x="520249" y="341470"/>
                    <a:pt x="518820" y="338961"/>
                    <a:pt x="520249" y="337886"/>
                  </a:cubicBezTo>
                  <a:cubicBezTo>
                    <a:pt x="529178" y="333226"/>
                    <a:pt x="537036" y="326773"/>
                    <a:pt x="544895" y="320321"/>
                  </a:cubicBezTo>
                  <a:close/>
                  <a:moveTo>
                    <a:pt x="633637" y="314841"/>
                  </a:moveTo>
                  <a:cubicBezTo>
                    <a:pt x="633994" y="314841"/>
                    <a:pt x="634351" y="315833"/>
                    <a:pt x="633637" y="316164"/>
                  </a:cubicBezTo>
                  <a:cubicBezTo>
                    <a:pt x="624356" y="317156"/>
                    <a:pt x="615432" y="318148"/>
                    <a:pt x="606509" y="319141"/>
                  </a:cubicBezTo>
                  <a:cubicBezTo>
                    <a:pt x="597228" y="320133"/>
                    <a:pt x="585448" y="319141"/>
                    <a:pt x="576525" y="321787"/>
                  </a:cubicBezTo>
                  <a:cubicBezTo>
                    <a:pt x="574740" y="322448"/>
                    <a:pt x="574383" y="319471"/>
                    <a:pt x="575811" y="319141"/>
                  </a:cubicBezTo>
                  <a:cubicBezTo>
                    <a:pt x="584021" y="316825"/>
                    <a:pt x="594372" y="317487"/>
                    <a:pt x="602582" y="317156"/>
                  </a:cubicBezTo>
                  <a:cubicBezTo>
                    <a:pt x="612934" y="316164"/>
                    <a:pt x="623285" y="315502"/>
                    <a:pt x="633637" y="314841"/>
                  </a:cubicBezTo>
                  <a:close/>
                  <a:moveTo>
                    <a:pt x="540534" y="312356"/>
                  </a:moveTo>
                  <a:cubicBezTo>
                    <a:pt x="541583" y="311666"/>
                    <a:pt x="542283" y="313046"/>
                    <a:pt x="541583" y="313737"/>
                  </a:cubicBezTo>
                  <a:cubicBezTo>
                    <a:pt x="535287" y="317533"/>
                    <a:pt x="530740" y="323400"/>
                    <a:pt x="524443" y="326851"/>
                  </a:cubicBezTo>
                  <a:cubicBezTo>
                    <a:pt x="523394" y="327196"/>
                    <a:pt x="521995" y="325815"/>
                    <a:pt x="523044" y="324780"/>
                  </a:cubicBezTo>
                  <a:cubicBezTo>
                    <a:pt x="525843" y="322364"/>
                    <a:pt x="528991" y="320294"/>
                    <a:pt x="532139" y="317878"/>
                  </a:cubicBezTo>
                  <a:cubicBezTo>
                    <a:pt x="534937" y="315807"/>
                    <a:pt x="537386" y="313737"/>
                    <a:pt x="540534" y="312356"/>
                  </a:cubicBezTo>
                  <a:close/>
                  <a:moveTo>
                    <a:pt x="56983" y="311666"/>
                  </a:moveTo>
                  <a:cubicBezTo>
                    <a:pt x="58080" y="311666"/>
                    <a:pt x="58080" y="313131"/>
                    <a:pt x="57349" y="313131"/>
                  </a:cubicBezTo>
                  <a:cubicBezTo>
                    <a:pt x="43465" y="314963"/>
                    <a:pt x="29580" y="317894"/>
                    <a:pt x="15331" y="320458"/>
                  </a:cubicBezTo>
                  <a:cubicBezTo>
                    <a:pt x="13139" y="320825"/>
                    <a:pt x="12408" y="317527"/>
                    <a:pt x="14600" y="317161"/>
                  </a:cubicBezTo>
                  <a:cubicBezTo>
                    <a:pt x="28850" y="314597"/>
                    <a:pt x="42734" y="312032"/>
                    <a:pt x="56983" y="311666"/>
                  </a:cubicBezTo>
                  <a:close/>
                  <a:moveTo>
                    <a:pt x="289282" y="307978"/>
                  </a:moveTo>
                  <a:cubicBezTo>
                    <a:pt x="289643" y="306904"/>
                    <a:pt x="291447" y="307262"/>
                    <a:pt x="291086" y="308694"/>
                  </a:cubicBezTo>
                  <a:cubicBezTo>
                    <a:pt x="287478" y="316930"/>
                    <a:pt x="282066" y="324092"/>
                    <a:pt x="277015" y="331612"/>
                  </a:cubicBezTo>
                  <a:cubicBezTo>
                    <a:pt x="272686" y="338415"/>
                    <a:pt x="269078" y="345935"/>
                    <a:pt x="264387" y="352380"/>
                  </a:cubicBezTo>
                  <a:cubicBezTo>
                    <a:pt x="262583" y="354171"/>
                    <a:pt x="260058" y="352380"/>
                    <a:pt x="261140" y="350590"/>
                  </a:cubicBezTo>
                  <a:cubicBezTo>
                    <a:pt x="266191" y="343786"/>
                    <a:pt x="269799" y="336625"/>
                    <a:pt x="274850" y="330179"/>
                  </a:cubicBezTo>
                  <a:cubicBezTo>
                    <a:pt x="280262" y="323018"/>
                    <a:pt x="285674" y="316214"/>
                    <a:pt x="289282" y="307978"/>
                  </a:cubicBezTo>
                  <a:close/>
                  <a:moveTo>
                    <a:pt x="47454" y="307270"/>
                  </a:moveTo>
                  <a:cubicBezTo>
                    <a:pt x="48187" y="307270"/>
                    <a:pt x="48554" y="308369"/>
                    <a:pt x="47821" y="308369"/>
                  </a:cubicBezTo>
                  <a:cubicBezTo>
                    <a:pt x="36464" y="309835"/>
                    <a:pt x="24741" y="312399"/>
                    <a:pt x="14117" y="315696"/>
                  </a:cubicBezTo>
                  <a:cubicBezTo>
                    <a:pt x="11919" y="316063"/>
                    <a:pt x="10820" y="312765"/>
                    <a:pt x="13018" y="312033"/>
                  </a:cubicBezTo>
                  <a:cubicBezTo>
                    <a:pt x="19612" y="310201"/>
                    <a:pt x="26573" y="309468"/>
                    <a:pt x="33167" y="308369"/>
                  </a:cubicBezTo>
                  <a:cubicBezTo>
                    <a:pt x="37929" y="307637"/>
                    <a:pt x="42692" y="306904"/>
                    <a:pt x="47454" y="307270"/>
                  </a:cubicBezTo>
                  <a:close/>
                  <a:moveTo>
                    <a:pt x="854172" y="307096"/>
                  </a:moveTo>
                  <a:cubicBezTo>
                    <a:pt x="857379" y="317419"/>
                    <a:pt x="859517" y="327743"/>
                    <a:pt x="862724" y="338067"/>
                  </a:cubicBezTo>
                  <a:cubicBezTo>
                    <a:pt x="864863" y="346254"/>
                    <a:pt x="867357" y="354442"/>
                    <a:pt x="867714" y="362630"/>
                  </a:cubicBezTo>
                  <a:cubicBezTo>
                    <a:pt x="867714" y="363698"/>
                    <a:pt x="866644" y="363698"/>
                    <a:pt x="866644" y="362986"/>
                  </a:cubicBezTo>
                  <a:cubicBezTo>
                    <a:pt x="863081" y="344831"/>
                    <a:pt x="857379" y="325607"/>
                    <a:pt x="851321" y="307808"/>
                  </a:cubicBezTo>
                  <a:cubicBezTo>
                    <a:pt x="850608" y="306028"/>
                    <a:pt x="853815" y="305316"/>
                    <a:pt x="854172" y="307096"/>
                  </a:cubicBezTo>
                  <a:close/>
                  <a:moveTo>
                    <a:pt x="635381" y="306904"/>
                  </a:moveTo>
                  <a:cubicBezTo>
                    <a:pt x="637525" y="306904"/>
                    <a:pt x="637525" y="310476"/>
                    <a:pt x="635381" y="310476"/>
                  </a:cubicBezTo>
                  <a:cubicBezTo>
                    <a:pt x="623944" y="310872"/>
                    <a:pt x="612508" y="312460"/>
                    <a:pt x="601071" y="313253"/>
                  </a:cubicBezTo>
                  <a:cubicBezTo>
                    <a:pt x="590706" y="314047"/>
                    <a:pt x="580342" y="313253"/>
                    <a:pt x="570335" y="314444"/>
                  </a:cubicBezTo>
                  <a:cubicBezTo>
                    <a:pt x="569620" y="314444"/>
                    <a:pt x="569620" y="312857"/>
                    <a:pt x="570335" y="312857"/>
                  </a:cubicBezTo>
                  <a:cubicBezTo>
                    <a:pt x="580342" y="310872"/>
                    <a:pt x="590706" y="311269"/>
                    <a:pt x="601071" y="310476"/>
                  </a:cubicBezTo>
                  <a:cubicBezTo>
                    <a:pt x="612508" y="308888"/>
                    <a:pt x="623944" y="307698"/>
                    <a:pt x="635381" y="306904"/>
                  </a:cubicBezTo>
                  <a:close/>
                  <a:moveTo>
                    <a:pt x="847950" y="306738"/>
                  </a:moveTo>
                  <a:cubicBezTo>
                    <a:pt x="850165" y="315267"/>
                    <a:pt x="852380" y="323442"/>
                    <a:pt x="854964" y="331261"/>
                  </a:cubicBezTo>
                  <a:cubicBezTo>
                    <a:pt x="857549" y="338014"/>
                    <a:pt x="859764" y="344411"/>
                    <a:pt x="859395" y="351519"/>
                  </a:cubicBezTo>
                  <a:cubicBezTo>
                    <a:pt x="859395" y="352585"/>
                    <a:pt x="857549" y="352585"/>
                    <a:pt x="857549" y="351519"/>
                  </a:cubicBezTo>
                  <a:cubicBezTo>
                    <a:pt x="857549" y="342279"/>
                    <a:pt x="853488" y="334815"/>
                    <a:pt x="850534" y="326285"/>
                  </a:cubicBezTo>
                  <a:cubicBezTo>
                    <a:pt x="848688" y="320243"/>
                    <a:pt x="846842" y="313846"/>
                    <a:pt x="844996" y="307448"/>
                  </a:cubicBezTo>
                  <a:cubicBezTo>
                    <a:pt x="844258" y="305671"/>
                    <a:pt x="847211" y="305316"/>
                    <a:pt x="847950" y="306738"/>
                  </a:cubicBezTo>
                  <a:close/>
                  <a:moveTo>
                    <a:pt x="538777" y="305674"/>
                  </a:moveTo>
                  <a:cubicBezTo>
                    <a:pt x="539911" y="305316"/>
                    <a:pt x="540667" y="306750"/>
                    <a:pt x="539911" y="307108"/>
                  </a:cubicBezTo>
                  <a:cubicBezTo>
                    <a:pt x="536509" y="308542"/>
                    <a:pt x="534241" y="310693"/>
                    <a:pt x="531595" y="312486"/>
                  </a:cubicBezTo>
                  <a:cubicBezTo>
                    <a:pt x="530462" y="313561"/>
                    <a:pt x="527816" y="316070"/>
                    <a:pt x="526304" y="314278"/>
                  </a:cubicBezTo>
                  <a:cubicBezTo>
                    <a:pt x="525170" y="313561"/>
                    <a:pt x="526304" y="312486"/>
                    <a:pt x="527060" y="312486"/>
                  </a:cubicBezTo>
                  <a:cubicBezTo>
                    <a:pt x="526304" y="312486"/>
                    <a:pt x="527438" y="312486"/>
                    <a:pt x="527816" y="312486"/>
                  </a:cubicBezTo>
                  <a:cubicBezTo>
                    <a:pt x="528194" y="312127"/>
                    <a:pt x="528950" y="312127"/>
                    <a:pt x="529328" y="311410"/>
                  </a:cubicBezTo>
                  <a:cubicBezTo>
                    <a:pt x="530462" y="311052"/>
                    <a:pt x="531595" y="310335"/>
                    <a:pt x="532729" y="309618"/>
                  </a:cubicBezTo>
                  <a:cubicBezTo>
                    <a:pt x="534619" y="308184"/>
                    <a:pt x="536509" y="306750"/>
                    <a:pt x="538777" y="305674"/>
                  </a:cubicBezTo>
                  <a:close/>
                  <a:moveTo>
                    <a:pt x="625846" y="302507"/>
                  </a:moveTo>
                  <a:cubicBezTo>
                    <a:pt x="627999" y="302141"/>
                    <a:pt x="627999" y="305438"/>
                    <a:pt x="625846" y="305438"/>
                  </a:cubicBezTo>
                  <a:cubicBezTo>
                    <a:pt x="609340" y="306537"/>
                    <a:pt x="593193" y="306171"/>
                    <a:pt x="576688" y="305072"/>
                  </a:cubicBezTo>
                  <a:cubicBezTo>
                    <a:pt x="576329" y="305072"/>
                    <a:pt x="575970" y="304706"/>
                    <a:pt x="576329" y="304339"/>
                  </a:cubicBezTo>
                  <a:cubicBezTo>
                    <a:pt x="592835" y="302141"/>
                    <a:pt x="609340" y="303240"/>
                    <a:pt x="625846" y="302507"/>
                  </a:cubicBezTo>
                  <a:close/>
                  <a:moveTo>
                    <a:pt x="535148" y="301546"/>
                  </a:moveTo>
                  <a:cubicBezTo>
                    <a:pt x="536169" y="300554"/>
                    <a:pt x="537530" y="302207"/>
                    <a:pt x="536509" y="303200"/>
                  </a:cubicBezTo>
                  <a:cubicBezTo>
                    <a:pt x="534808" y="304522"/>
                    <a:pt x="533107" y="306176"/>
                    <a:pt x="531066" y="307499"/>
                  </a:cubicBezTo>
                  <a:cubicBezTo>
                    <a:pt x="529706" y="308160"/>
                    <a:pt x="528345" y="306176"/>
                    <a:pt x="529706" y="305514"/>
                  </a:cubicBezTo>
                  <a:cubicBezTo>
                    <a:pt x="531747" y="304522"/>
                    <a:pt x="533448" y="302869"/>
                    <a:pt x="535148" y="301546"/>
                  </a:cubicBezTo>
                  <a:close/>
                  <a:moveTo>
                    <a:pt x="822787" y="297860"/>
                  </a:moveTo>
                  <a:cubicBezTo>
                    <a:pt x="828546" y="318344"/>
                    <a:pt x="825666" y="343858"/>
                    <a:pt x="826026" y="365060"/>
                  </a:cubicBezTo>
                  <a:cubicBezTo>
                    <a:pt x="827106" y="390575"/>
                    <a:pt x="826746" y="416808"/>
                    <a:pt x="824947" y="442323"/>
                  </a:cubicBezTo>
                  <a:cubicBezTo>
                    <a:pt x="828546" y="437292"/>
                    <a:pt x="833584" y="433339"/>
                    <a:pt x="837903" y="429386"/>
                  </a:cubicBezTo>
                  <a:cubicBezTo>
                    <a:pt x="838983" y="428667"/>
                    <a:pt x="840062" y="428667"/>
                    <a:pt x="840782" y="429026"/>
                  </a:cubicBezTo>
                  <a:cubicBezTo>
                    <a:pt x="837903" y="387700"/>
                    <a:pt x="835384" y="342421"/>
                    <a:pt x="840782" y="301095"/>
                  </a:cubicBezTo>
                  <a:cubicBezTo>
                    <a:pt x="840782" y="300735"/>
                    <a:pt x="841142" y="300735"/>
                    <a:pt x="841142" y="300376"/>
                  </a:cubicBezTo>
                  <a:cubicBezTo>
                    <a:pt x="835024" y="299657"/>
                    <a:pt x="828546" y="298220"/>
                    <a:pt x="822787" y="297860"/>
                  </a:cubicBezTo>
                  <a:close/>
                  <a:moveTo>
                    <a:pt x="774595" y="297315"/>
                  </a:moveTo>
                  <a:cubicBezTo>
                    <a:pt x="775342" y="295791"/>
                    <a:pt x="777209" y="296553"/>
                    <a:pt x="776836" y="297696"/>
                  </a:cubicBezTo>
                  <a:cubicBezTo>
                    <a:pt x="776089" y="299601"/>
                    <a:pt x="774968" y="301506"/>
                    <a:pt x="773848" y="303411"/>
                  </a:cubicBezTo>
                  <a:cubicBezTo>
                    <a:pt x="773101" y="304935"/>
                    <a:pt x="771233" y="303411"/>
                    <a:pt x="771980" y="302268"/>
                  </a:cubicBezTo>
                  <a:cubicBezTo>
                    <a:pt x="772727" y="300744"/>
                    <a:pt x="773848" y="298839"/>
                    <a:pt x="774595" y="297315"/>
                  </a:cubicBezTo>
                  <a:close/>
                  <a:moveTo>
                    <a:pt x="289691" y="294937"/>
                  </a:moveTo>
                  <a:cubicBezTo>
                    <a:pt x="290397" y="294204"/>
                    <a:pt x="291455" y="294937"/>
                    <a:pt x="291102" y="295669"/>
                  </a:cubicBezTo>
                  <a:cubicBezTo>
                    <a:pt x="287222" y="303362"/>
                    <a:pt x="282283" y="310323"/>
                    <a:pt x="277697" y="317650"/>
                  </a:cubicBezTo>
                  <a:cubicBezTo>
                    <a:pt x="273816" y="323511"/>
                    <a:pt x="270994" y="329739"/>
                    <a:pt x="266761" y="335234"/>
                  </a:cubicBezTo>
                  <a:cubicBezTo>
                    <a:pt x="265702" y="336700"/>
                    <a:pt x="263233" y="334501"/>
                    <a:pt x="264291" y="333036"/>
                  </a:cubicBezTo>
                  <a:cubicBezTo>
                    <a:pt x="268877" y="327175"/>
                    <a:pt x="272758" y="320214"/>
                    <a:pt x="276991" y="314353"/>
                  </a:cubicBezTo>
                  <a:cubicBezTo>
                    <a:pt x="281577" y="307759"/>
                    <a:pt x="286163" y="301897"/>
                    <a:pt x="289691" y="294937"/>
                  </a:cubicBezTo>
                  <a:close/>
                  <a:moveTo>
                    <a:pt x="369867" y="293339"/>
                  </a:moveTo>
                  <a:cubicBezTo>
                    <a:pt x="370593" y="292616"/>
                    <a:pt x="372407" y="292977"/>
                    <a:pt x="372407" y="294784"/>
                  </a:cubicBezTo>
                  <a:cubicBezTo>
                    <a:pt x="372044" y="308155"/>
                    <a:pt x="370230" y="321888"/>
                    <a:pt x="369504" y="335259"/>
                  </a:cubicBezTo>
                  <a:cubicBezTo>
                    <a:pt x="369504" y="336704"/>
                    <a:pt x="367690" y="336704"/>
                    <a:pt x="367327" y="335259"/>
                  </a:cubicBezTo>
                  <a:cubicBezTo>
                    <a:pt x="366238" y="322249"/>
                    <a:pt x="368778" y="309239"/>
                    <a:pt x="369141" y="296230"/>
                  </a:cubicBezTo>
                  <a:cubicBezTo>
                    <a:pt x="362247" y="296591"/>
                    <a:pt x="354990" y="296230"/>
                    <a:pt x="347733" y="295146"/>
                  </a:cubicBezTo>
                  <a:cubicBezTo>
                    <a:pt x="347370" y="295146"/>
                    <a:pt x="347370" y="294061"/>
                    <a:pt x="347733" y="294061"/>
                  </a:cubicBezTo>
                  <a:cubicBezTo>
                    <a:pt x="354990" y="292977"/>
                    <a:pt x="362610" y="293700"/>
                    <a:pt x="369867" y="293339"/>
                  </a:cubicBezTo>
                  <a:close/>
                  <a:moveTo>
                    <a:pt x="360148" y="287347"/>
                  </a:moveTo>
                  <a:cubicBezTo>
                    <a:pt x="365875" y="287707"/>
                    <a:pt x="371603" y="287707"/>
                    <a:pt x="376972" y="288788"/>
                  </a:cubicBezTo>
                  <a:cubicBezTo>
                    <a:pt x="378762" y="289149"/>
                    <a:pt x="378404" y="291311"/>
                    <a:pt x="376972" y="291671"/>
                  </a:cubicBezTo>
                  <a:cubicBezTo>
                    <a:pt x="376614" y="301040"/>
                    <a:pt x="375182" y="310770"/>
                    <a:pt x="375182" y="320139"/>
                  </a:cubicBezTo>
                  <a:cubicBezTo>
                    <a:pt x="375182" y="328067"/>
                    <a:pt x="375540" y="335635"/>
                    <a:pt x="373393" y="343202"/>
                  </a:cubicBezTo>
                  <a:cubicBezTo>
                    <a:pt x="373393" y="344644"/>
                    <a:pt x="371245" y="343923"/>
                    <a:pt x="371603" y="342842"/>
                  </a:cubicBezTo>
                  <a:cubicBezTo>
                    <a:pt x="373393" y="334193"/>
                    <a:pt x="372319" y="325545"/>
                    <a:pt x="372677" y="316896"/>
                  </a:cubicBezTo>
                  <a:cubicBezTo>
                    <a:pt x="373035" y="308248"/>
                    <a:pt x="374108" y="299959"/>
                    <a:pt x="374108" y="291311"/>
                  </a:cubicBezTo>
                  <a:cubicBezTo>
                    <a:pt x="364086" y="289869"/>
                    <a:pt x="353347" y="289869"/>
                    <a:pt x="343324" y="289509"/>
                  </a:cubicBezTo>
                  <a:cubicBezTo>
                    <a:pt x="342608" y="289509"/>
                    <a:pt x="342608" y="288428"/>
                    <a:pt x="343324" y="288068"/>
                  </a:cubicBezTo>
                  <a:cubicBezTo>
                    <a:pt x="347977" y="286266"/>
                    <a:pt x="355137" y="287347"/>
                    <a:pt x="360148" y="287347"/>
                  </a:cubicBezTo>
                  <a:close/>
                  <a:moveTo>
                    <a:pt x="602850" y="284204"/>
                  </a:moveTo>
                  <a:cubicBezTo>
                    <a:pt x="598166" y="287096"/>
                    <a:pt x="593481" y="289627"/>
                    <a:pt x="588797" y="292520"/>
                  </a:cubicBezTo>
                  <a:cubicBezTo>
                    <a:pt x="599607" y="291435"/>
                    <a:pt x="610778" y="291074"/>
                    <a:pt x="621589" y="291074"/>
                  </a:cubicBezTo>
                  <a:cubicBezTo>
                    <a:pt x="620868" y="288904"/>
                    <a:pt x="620508" y="286735"/>
                    <a:pt x="620147" y="284204"/>
                  </a:cubicBezTo>
                  <a:cubicBezTo>
                    <a:pt x="614382" y="284565"/>
                    <a:pt x="608616" y="282757"/>
                    <a:pt x="603211" y="284204"/>
                  </a:cubicBezTo>
                  <a:close/>
                  <a:moveTo>
                    <a:pt x="288050" y="282234"/>
                  </a:moveTo>
                  <a:cubicBezTo>
                    <a:pt x="288411" y="281504"/>
                    <a:pt x="289858" y="281869"/>
                    <a:pt x="289496" y="282965"/>
                  </a:cubicBezTo>
                  <a:cubicBezTo>
                    <a:pt x="287326" y="291001"/>
                    <a:pt x="282624" y="297210"/>
                    <a:pt x="277560" y="303785"/>
                  </a:cubicBezTo>
                  <a:cubicBezTo>
                    <a:pt x="273220" y="309264"/>
                    <a:pt x="269964" y="316204"/>
                    <a:pt x="264900" y="320953"/>
                  </a:cubicBezTo>
                  <a:cubicBezTo>
                    <a:pt x="263815" y="322414"/>
                    <a:pt x="261645" y="320587"/>
                    <a:pt x="263092" y="318761"/>
                  </a:cubicBezTo>
                  <a:cubicBezTo>
                    <a:pt x="267794" y="314013"/>
                    <a:pt x="271049" y="307438"/>
                    <a:pt x="275390" y="302324"/>
                  </a:cubicBezTo>
                  <a:cubicBezTo>
                    <a:pt x="280815" y="296114"/>
                    <a:pt x="285518" y="289905"/>
                    <a:pt x="288050" y="282234"/>
                  </a:cubicBezTo>
                  <a:close/>
                  <a:moveTo>
                    <a:pt x="313871" y="281104"/>
                  </a:moveTo>
                  <a:cubicBezTo>
                    <a:pt x="316029" y="310275"/>
                    <a:pt x="321424" y="338725"/>
                    <a:pt x="321424" y="367896"/>
                  </a:cubicBezTo>
                  <a:cubicBezTo>
                    <a:pt x="321424" y="393466"/>
                    <a:pt x="320705" y="419395"/>
                    <a:pt x="320345" y="444965"/>
                  </a:cubicBezTo>
                  <a:cubicBezTo>
                    <a:pt x="324302" y="441364"/>
                    <a:pt x="328618" y="437762"/>
                    <a:pt x="332214" y="433801"/>
                  </a:cubicBezTo>
                  <a:cubicBezTo>
                    <a:pt x="332934" y="433080"/>
                    <a:pt x="333653" y="432720"/>
                    <a:pt x="334372" y="433080"/>
                  </a:cubicBezTo>
                  <a:cubicBezTo>
                    <a:pt x="332934" y="408951"/>
                    <a:pt x="331855" y="384462"/>
                    <a:pt x="331495" y="360693"/>
                  </a:cubicBezTo>
                  <a:cubicBezTo>
                    <a:pt x="330776" y="335124"/>
                    <a:pt x="327539" y="308834"/>
                    <a:pt x="329337" y="283625"/>
                  </a:cubicBezTo>
                  <a:cubicBezTo>
                    <a:pt x="324302" y="282545"/>
                    <a:pt x="318907" y="282184"/>
                    <a:pt x="313871" y="281104"/>
                  </a:cubicBezTo>
                  <a:close/>
                  <a:moveTo>
                    <a:pt x="1073325" y="279227"/>
                  </a:moveTo>
                  <a:lnTo>
                    <a:pt x="1073686" y="279253"/>
                  </a:lnTo>
                  <a:lnTo>
                    <a:pt x="1074762" y="298996"/>
                  </a:lnTo>
                  <a:cubicBezTo>
                    <a:pt x="1075481" y="298277"/>
                    <a:pt x="1075840" y="297559"/>
                    <a:pt x="1076558" y="296840"/>
                  </a:cubicBezTo>
                  <a:cubicBezTo>
                    <a:pt x="1079432" y="293245"/>
                    <a:pt x="1081588" y="290010"/>
                    <a:pt x="1083384" y="285697"/>
                  </a:cubicBezTo>
                  <a:cubicBezTo>
                    <a:pt x="1083384" y="285338"/>
                    <a:pt x="1084102" y="285338"/>
                    <a:pt x="1084102" y="285697"/>
                  </a:cubicBezTo>
                  <a:cubicBezTo>
                    <a:pt x="1085180" y="292527"/>
                    <a:pt x="1076558" y="297918"/>
                    <a:pt x="1074762" y="304388"/>
                  </a:cubicBezTo>
                  <a:cubicBezTo>
                    <a:pt x="1074762" y="307623"/>
                    <a:pt x="1074762" y="310498"/>
                    <a:pt x="1074762" y="313733"/>
                  </a:cubicBezTo>
                  <a:cubicBezTo>
                    <a:pt x="1078355" y="306185"/>
                    <a:pt x="1086617" y="300434"/>
                    <a:pt x="1088772" y="292527"/>
                  </a:cubicBezTo>
                  <a:cubicBezTo>
                    <a:pt x="1088772" y="291808"/>
                    <a:pt x="1090209" y="292167"/>
                    <a:pt x="1089850" y="293245"/>
                  </a:cubicBezTo>
                  <a:cubicBezTo>
                    <a:pt x="1087695" y="303310"/>
                    <a:pt x="1078355" y="310498"/>
                    <a:pt x="1075481" y="320922"/>
                  </a:cubicBezTo>
                  <a:cubicBezTo>
                    <a:pt x="1075481" y="321281"/>
                    <a:pt x="1075121" y="321641"/>
                    <a:pt x="1074762" y="321641"/>
                  </a:cubicBezTo>
                  <a:cubicBezTo>
                    <a:pt x="1074762" y="325594"/>
                    <a:pt x="1074403" y="329548"/>
                    <a:pt x="1074403" y="333502"/>
                  </a:cubicBezTo>
                  <a:cubicBezTo>
                    <a:pt x="1077995" y="325235"/>
                    <a:pt x="1083743" y="317687"/>
                    <a:pt x="1087695" y="309779"/>
                  </a:cubicBezTo>
                  <a:cubicBezTo>
                    <a:pt x="1088054" y="309060"/>
                    <a:pt x="1089132" y="309420"/>
                    <a:pt x="1089132" y="310498"/>
                  </a:cubicBezTo>
                  <a:cubicBezTo>
                    <a:pt x="1085539" y="320562"/>
                    <a:pt x="1078355" y="328829"/>
                    <a:pt x="1075840" y="339253"/>
                  </a:cubicBezTo>
                  <a:cubicBezTo>
                    <a:pt x="1075481" y="340331"/>
                    <a:pt x="1075121" y="340331"/>
                    <a:pt x="1074403" y="340331"/>
                  </a:cubicBezTo>
                  <a:cubicBezTo>
                    <a:pt x="1074403" y="342488"/>
                    <a:pt x="1074403" y="345004"/>
                    <a:pt x="1074403" y="347160"/>
                  </a:cubicBezTo>
                  <a:cubicBezTo>
                    <a:pt x="1076199" y="343566"/>
                    <a:pt x="1077995" y="340691"/>
                    <a:pt x="1080151" y="337456"/>
                  </a:cubicBezTo>
                  <a:cubicBezTo>
                    <a:pt x="1082306" y="333502"/>
                    <a:pt x="1085180" y="329908"/>
                    <a:pt x="1085898" y="325594"/>
                  </a:cubicBezTo>
                  <a:cubicBezTo>
                    <a:pt x="1085898" y="324516"/>
                    <a:pt x="1087335" y="324876"/>
                    <a:pt x="1086976" y="325954"/>
                  </a:cubicBezTo>
                  <a:cubicBezTo>
                    <a:pt x="1086617" y="329908"/>
                    <a:pt x="1084102" y="333143"/>
                    <a:pt x="1082306" y="336737"/>
                  </a:cubicBezTo>
                  <a:cubicBezTo>
                    <a:pt x="1079792" y="341410"/>
                    <a:pt x="1077277" y="346082"/>
                    <a:pt x="1075121" y="351474"/>
                  </a:cubicBezTo>
                  <a:cubicBezTo>
                    <a:pt x="1074762" y="351474"/>
                    <a:pt x="1074762" y="351833"/>
                    <a:pt x="1074762" y="351833"/>
                  </a:cubicBezTo>
                  <a:cubicBezTo>
                    <a:pt x="1074762" y="355787"/>
                    <a:pt x="1075121" y="359381"/>
                    <a:pt x="1075481" y="362616"/>
                  </a:cubicBezTo>
                  <a:cubicBezTo>
                    <a:pt x="1076199" y="361538"/>
                    <a:pt x="1076918" y="360100"/>
                    <a:pt x="1077636" y="359381"/>
                  </a:cubicBezTo>
                  <a:cubicBezTo>
                    <a:pt x="1080510" y="353630"/>
                    <a:pt x="1083743" y="348958"/>
                    <a:pt x="1085539" y="343207"/>
                  </a:cubicBezTo>
                  <a:cubicBezTo>
                    <a:pt x="1086258" y="341769"/>
                    <a:pt x="1088413" y="342128"/>
                    <a:pt x="1088054" y="343566"/>
                  </a:cubicBezTo>
                  <a:cubicBezTo>
                    <a:pt x="1085180" y="352552"/>
                    <a:pt x="1079432" y="359741"/>
                    <a:pt x="1076918" y="368008"/>
                  </a:cubicBezTo>
                  <a:cubicBezTo>
                    <a:pt x="1076558" y="368367"/>
                    <a:pt x="1076558" y="368727"/>
                    <a:pt x="1075840" y="368727"/>
                  </a:cubicBezTo>
                  <a:cubicBezTo>
                    <a:pt x="1076199" y="371243"/>
                    <a:pt x="1076558" y="373399"/>
                    <a:pt x="1076918" y="375915"/>
                  </a:cubicBezTo>
                  <a:cubicBezTo>
                    <a:pt x="1078355" y="372321"/>
                    <a:pt x="1081228" y="369445"/>
                    <a:pt x="1083384" y="366570"/>
                  </a:cubicBezTo>
                  <a:cubicBezTo>
                    <a:pt x="1085539" y="363335"/>
                    <a:pt x="1087695" y="360100"/>
                    <a:pt x="1088772" y="356146"/>
                  </a:cubicBezTo>
                  <a:cubicBezTo>
                    <a:pt x="1089132" y="354709"/>
                    <a:pt x="1091287" y="355427"/>
                    <a:pt x="1091287" y="356865"/>
                  </a:cubicBezTo>
                  <a:cubicBezTo>
                    <a:pt x="1090209" y="361178"/>
                    <a:pt x="1088054" y="364773"/>
                    <a:pt x="1085539" y="368008"/>
                  </a:cubicBezTo>
                  <a:cubicBezTo>
                    <a:pt x="1083384" y="370883"/>
                    <a:pt x="1081588" y="374477"/>
                    <a:pt x="1079073" y="377353"/>
                  </a:cubicBezTo>
                  <a:cubicBezTo>
                    <a:pt x="1078355" y="378072"/>
                    <a:pt x="1077995" y="377712"/>
                    <a:pt x="1077277" y="377353"/>
                  </a:cubicBezTo>
                  <a:cubicBezTo>
                    <a:pt x="1077636" y="377712"/>
                    <a:pt x="1077636" y="378072"/>
                    <a:pt x="1077636" y="378431"/>
                  </a:cubicBezTo>
                  <a:cubicBezTo>
                    <a:pt x="1083384" y="374477"/>
                    <a:pt x="1089491" y="370524"/>
                    <a:pt x="1095239" y="366210"/>
                  </a:cubicBezTo>
                  <a:cubicBezTo>
                    <a:pt x="1095239" y="365851"/>
                    <a:pt x="1095239" y="365851"/>
                    <a:pt x="1094879" y="365492"/>
                  </a:cubicBezTo>
                  <a:cubicBezTo>
                    <a:pt x="1093083" y="337096"/>
                    <a:pt x="1092365" y="309060"/>
                    <a:pt x="1093802" y="280665"/>
                  </a:cubicBezTo>
                  <a:lnTo>
                    <a:pt x="1073686" y="279253"/>
                  </a:lnTo>
                  <a:lnTo>
                    <a:pt x="1073685" y="279227"/>
                  </a:lnTo>
                  <a:cubicBezTo>
                    <a:pt x="1073685" y="279227"/>
                    <a:pt x="1073685" y="279227"/>
                    <a:pt x="1073325" y="279227"/>
                  </a:cubicBezTo>
                  <a:close/>
                  <a:moveTo>
                    <a:pt x="933996" y="277736"/>
                  </a:moveTo>
                  <a:cubicBezTo>
                    <a:pt x="930397" y="279892"/>
                    <a:pt x="926798" y="281689"/>
                    <a:pt x="922839" y="283486"/>
                  </a:cubicBezTo>
                  <a:cubicBezTo>
                    <a:pt x="922479" y="283845"/>
                    <a:pt x="922479" y="283845"/>
                    <a:pt x="922479" y="283845"/>
                  </a:cubicBezTo>
                  <a:cubicBezTo>
                    <a:pt x="924639" y="289236"/>
                    <a:pt x="926798" y="294626"/>
                    <a:pt x="928598" y="299657"/>
                  </a:cubicBezTo>
                  <a:cubicBezTo>
                    <a:pt x="931837" y="310797"/>
                    <a:pt x="933996" y="322297"/>
                    <a:pt x="936515" y="334156"/>
                  </a:cubicBezTo>
                  <a:cubicBezTo>
                    <a:pt x="940474" y="353561"/>
                    <a:pt x="945513" y="372966"/>
                    <a:pt x="949832" y="392372"/>
                  </a:cubicBezTo>
                  <a:cubicBezTo>
                    <a:pt x="953071" y="407824"/>
                    <a:pt x="953431" y="426151"/>
                    <a:pt x="960628" y="440526"/>
                  </a:cubicBezTo>
                  <a:cubicBezTo>
                    <a:pt x="960988" y="440526"/>
                    <a:pt x="961348" y="440526"/>
                    <a:pt x="961348" y="440526"/>
                  </a:cubicBezTo>
                  <a:cubicBezTo>
                    <a:pt x="962428" y="440526"/>
                    <a:pt x="963508" y="440885"/>
                    <a:pt x="964227" y="441245"/>
                  </a:cubicBezTo>
                  <a:cubicBezTo>
                    <a:pt x="966747" y="436933"/>
                    <a:pt x="969626" y="432979"/>
                    <a:pt x="972865" y="429386"/>
                  </a:cubicBezTo>
                  <a:cubicBezTo>
                    <a:pt x="959909" y="404231"/>
                    <a:pt x="955590" y="374404"/>
                    <a:pt x="949472" y="347452"/>
                  </a:cubicBezTo>
                  <a:cubicBezTo>
                    <a:pt x="944793" y="325172"/>
                    <a:pt x="934716" y="301095"/>
                    <a:pt x="933996" y="277736"/>
                  </a:cubicBezTo>
                  <a:close/>
                  <a:moveTo>
                    <a:pt x="1182544" y="267586"/>
                  </a:moveTo>
                  <a:cubicBezTo>
                    <a:pt x="1183264" y="267216"/>
                    <a:pt x="1183623" y="267957"/>
                    <a:pt x="1183264" y="268327"/>
                  </a:cubicBezTo>
                  <a:cubicBezTo>
                    <a:pt x="1176787" y="276847"/>
                    <a:pt x="1165992" y="280921"/>
                    <a:pt x="1157356" y="287218"/>
                  </a:cubicBezTo>
                  <a:cubicBezTo>
                    <a:pt x="1156996" y="287218"/>
                    <a:pt x="1156636" y="287218"/>
                    <a:pt x="1156636" y="287218"/>
                  </a:cubicBezTo>
                  <a:cubicBezTo>
                    <a:pt x="1156276" y="287589"/>
                    <a:pt x="1156276" y="287589"/>
                    <a:pt x="1155916" y="287589"/>
                  </a:cubicBezTo>
                  <a:cubicBezTo>
                    <a:pt x="1147640" y="289070"/>
                    <a:pt x="1139004" y="285366"/>
                    <a:pt x="1131088" y="288330"/>
                  </a:cubicBezTo>
                  <a:cubicBezTo>
                    <a:pt x="1130368" y="288330"/>
                    <a:pt x="1130008" y="287218"/>
                    <a:pt x="1130368" y="286848"/>
                  </a:cubicBezTo>
                  <a:cubicBezTo>
                    <a:pt x="1137565" y="282403"/>
                    <a:pt x="1146920" y="285366"/>
                    <a:pt x="1155197" y="284625"/>
                  </a:cubicBezTo>
                  <a:cubicBezTo>
                    <a:pt x="1155197" y="284625"/>
                    <a:pt x="1155197" y="284625"/>
                    <a:pt x="1155556" y="284625"/>
                  </a:cubicBezTo>
                  <a:cubicBezTo>
                    <a:pt x="1155556" y="284255"/>
                    <a:pt x="1155556" y="284255"/>
                    <a:pt x="1155556" y="284255"/>
                  </a:cubicBezTo>
                  <a:cubicBezTo>
                    <a:pt x="1164192" y="277958"/>
                    <a:pt x="1173908" y="273883"/>
                    <a:pt x="1182544" y="267586"/>
                  </a:cubicBezTo>
                  <a:close/>
                  <a:moveTo>
                    <a:pt x="860120" y="248166"/>
                  </a:moveTo>
                  <a:cubicBezTo>
                    <a:pt x="862245" y="248166"/>
                    <a:pt x="862954" y="251341"/>
                    <a:pt x="861182" y="251738"/>
                  </a:cubicBezTo>
                  <a:cubicBezTo>
                    <a:pt x="847013" y="254119"/>
                    <a:pt x="834969" y="255707"/>
                    <a:pt x="821153" y="253326"/>
                  </a:cubicBezTo>
                  <a:cubicBezTo>
                    <a:pt x="820445" y="252929"/>
                    <a:pt x="820799" y="251738"/>
                    <a:pt x="821153" y="251738"/>
                  </a:cubicBezTo>
                  <a:cubicBezTo>
                    <a:pt x="827884" y="251738"/>
                    <a:pt x="834969" y="252532"/>
                    <a:pt x="841699" y="252135"/>
                  </a:cubicBezTo>
                  <a:cubicBezTo>
                    <a:pt x="848076" y="251738"/>
                    <a:pt x="854098" y="249357"/>
                    <a:pt x="860120" y="248166"/>
                  </a:cubicBezTo>
                  <a:close/>
                  <a:moveTo>
                    <a:pt x="658276" y="241816"/>
                  </a:moveTo>
                  <a:cubicBezTo>
                    <a:pt x="658642" y="241816"/>
                    <a:pt x="659008" y="242175"/>
                    <a:pt x="659008" y="242534"/>
                  </a:cubicBezTo>
                  <a:cubicBezTo>
                    <a:pt x="658642" y="250079"/>
                    <a:pt x="662672" y="259780"/>
                    <a:pt x="664137" y="267325"/>
                  </a:cubicBezTo>
                  <a:cubicBezTo>
                    <a:pt x="666702" y="280618"/>
                    <a:pt x="671464" y="293193"/>
                    <a:pt x="673662" y="306486"/>
                  </a:cubicBezTo>
                  <a:cubicBezTo>
                    <a:pt x="674029" y="308642"/>
                    <a:pt x="670731" y="309720"/>
                    <a:pt x="669999" y="307205"/>
                  </a:cubicBezTo>
                  <a:cubicBezTo>
                    <a:pt x="667801" y="292115"/>
                    <a:pt x="661939" y="277384"/>
                    <a:pt x="659741" y="261935"/>
                  </a:cubicBezTo>
                  <a:cubicBezTo>
                    <a:pt x="659375" y="259421"/>
                    <a:pt x="655345" y="243972"/>
                    <a:pt x="658276" y="241816"/>
                  </a:cubicBezTo>
                  <a:close/>
                  <a:moveTo>
                    <a:pt x="869627" y="240902"/>
                  </a:moveTo>
                  <a:cubicBezTo>
                    <a:pt x="871764" y="240229"/>
                    <a:pt x="872477" y="243596"/>
                    <a:pt x="870696" y="243933"/>
                  </a:cubicBezTo>
                  <a:cubicBezTo>
                    <a:pt x="853956" y="247974"/>
                    <a:pt x="835079" y="251004"/>
                    <a:pt x="818338" y="247637"/>
                  </a:cubicBezTo>
                  <a:cubicBezTo>
                    <a:pt x="817270" y="247637"/>
                    <a:pt x="817626" y="245953"/>
                    <a:pt x="818338" y="245953"/>
                  </a:cubicBezTo>
                  <a:cubicBezTo>
                    <a:pt x="835435" y="247637"/>
                    <a:pt x="853243" y="244943"/>
                    <a:pt x="869627" y="240902"/>
                  </a:cubicBezTo>
                  <a:close/>
                  <a:moveTo>
                    <a:pt x="426047" y="222766"/>
                  </a:moveTo>
                  <a:cubicBezTo>
                    <a:pt x="426809" y="222766"/>
                    <a:pt x="427952" y="223824"/>
                    <a:pt x="426809" y="224883"/>
                  </a:cubicBezTo>
                  <a:cubicBezTo>
                    <a:pt x="425285" y="225941"/>
                    <a:pt x="422999" y="226999"/>
                    <a:pt x="421094" y="228058"/>
                  </a:cubicBezTo>
                  <a:cubicBezTo>
                    <a:pt x="419951" y="228763"/>
                    <a:pt x="418808" y="226999"/>
                    <a:pt x="419951" y="226294"/>
                  </a:cubicBezTo>
                  <a:cubicBezTo>
                    <a:pt x="421856" y="225235"/>
                    <a:pt x="423761" y="223119"/>
                    <a:pt x="426047" y="222766"/>
                  </a:cubicBezTo>
                  <a:close/>
                  <a:moveTo>
                    <a:pt x="882206" y="215597"/>
                  </a:moveTo>
                  <a:cubicBezTo>
                    <a:pt x="873149" y="223841"/>
                    <a:pt x="856846" y="224917"/>
                    <a:pt x="844890" y="222407"/>
                  </a:cubicBezTo>
                  <a:cubicBezTo>
                    <a:pt x="840905" y="226351"/>
                    <a:pt x="835108" y="228501"/>
                    <a:pt x="830398" y="232086"/>
                  </a:cubicBezTo>
                  <a:cubicBezTo>
                    <a:pt x="849237" y="232086"/>
                    <a:pt x="874598" y="232445"/>
                    <a:pt x="882206" y="215597"/>
                  </a:cubicBezTo>
                  <a:close/>
                  <a:moveTo>
                    <a:pt x="608976" y="213696"/>
                  </a:moveTo>
                  <a:cubicBezTo>
                    <a:pt x="608256" y="235390"/>
                    <a:pt x="603571" y="257447"/>
                    <a:pt x="605373" y="279141"/>
                  </a:cubicBezTo>
                  <a:cubicBezTo>
                    <a:pt x="609697" y="278057"/>
                    <a:pt x="614382" y="277695"/>
                    <a:pt x="618706" y="278057"/>
                  </a:cubicBezTo>
                  <a:cubicBezTo>
                    <a:pt x="615102" y="258170"/>
                    <a:pt x="613301" y="236837"/>
                    <a:pt x="609337" y="216950"/>
                  </a:cubicBezTo>
                  <a:cubicBezTo>
                    <a:pt x="609337" y="215865"/>
                    <a:pt x="609337" y="214780"/>
                    <a:pt x="608976" y="213696"/>
                  </a:cubicBezTo>
                  <a:close/>
                  <a:moveTo>
                    <a:pt x="425823" y="212387"/>
                  </a:moveTo>
                  <a:cubicBezTo>
                    <a:pt x="426899" y="211654"/>
                    <a:pt x="427974" y="213119"/>
                    <a:pt x="427257" y="214218"/>
                  </a:cubicBezTo>
                  <a:cubicBezTo>
                    <a:pt x="424390" y="216416"/>
                    <a:pt x="421522" y="217882"/>
                    <a:pt x="419012" y="220080"/>
                  </a:cubicBezTo>
                  <a:cubicBezTo>
                    <a:pt x="417937" y="220813"/>
                    <a:pt x="417220" y="219713"/>
                    <a:pt x="417937" y="219347"/>
                  </a:cubicBezTo>
                  <a:cubicBezTo>
                    <a:pt x="420088" y="216416"/>
                    <a:pt x="422956" y="214218"/>
                    <a:pt x="425823" y="212387"/>
                  </a:cubicBezTo>
                  <a:close/>
                  <a:moveTo>
                    <a:pt x="657669" y="210428"/>
                  </a:moveTo>
                  <a:cubicBezTo>
                    <a:pt x="664663" y="229233"/>
                    <a:pt x="665768" y="249847"/>
                    <a:pt x="670553" y="269377"/>
                  </a:cubicBezTo>
                  <a:cubicBezTo>
                    <a:pt x="675339" y="289267"/>
                    <a:pt x="677547" y="309158"/>
                    <a:pt x="681597" y="329049"/>
                  </a:cubicBezTo>
                  <a:cubicBezTo>
                    <a:pt x="681965" y="331219"/>
                    <a:pt x="679020" y="331942"/>
                    <a:pt x="678284" y="329772"/>
                  </a:cubicBezTo>
                  <a:cubicBezTo>
                    <a:pt x="674602" y="310243"/>
                    <a:pt x="672026" y="289629"/>
                    <a:pt x="667240" y="270100"/>
                  </a:cubicBezTo>
                  <a:cubicBezTo>
                    <a:pt x="662455" y="250571"/>
                    <a:pt x="662086" y="230318"/>
                    <a:pt x="656933" y="210789"/>
                  </a:cubicBezTo>
                  <a:cubicBezTo>
                    <a:pt x="656933" y="210066"/>
                    <a:pt x="657301" y="210066"/>
                    <a:pt x="657669" y="210428"/>
                  </a:cubicBezTo>
                  <a:close/>
                  <a:moveTo>
                    <a:pt x="334372" y="204396"/>
                  </a:moveTo>
                  <a:cubicBezTo>
                    <a:pt x="332214" y="206917"/>
                    <a:pt x="329337" y="209798"/>
                    <a:pt x="326819" y="211598"/>
                  </a:cubicBezTo>
                  <a:cubicBezTo>
                    <a:pt x="324661" y="213039"/>
                    <a:pt x="322503" y="214479"/>
                    <a:pt x="320705" y="215920"/>
                  </a:cubicBezTo>
                  <a:cubicBezTo>
                    <a:pt x="333293" y="216280"/>
                    <a:pt x="346241" y="216640"/>
                    <a:pt x="358830" y="215560"/>
                  </a:cubicBezTo>
                  <a:cubicBezTo>
                    <a:pt x="365304" y="214839"/>
                    <a:pt x="372138" y="214119"/>
                    <a:pt x="378612" y="214119"/>
                  </a:cubicBezTo>
                  <a:cubicBezTo>
                    <a:pt x="377892" y="210878"/>
                    <a:pt x="377533" y="207997"/>
                    <a:pt x="376813" y="204396"/>
                  </a:cubicBezTo>
                  <a:cubicBezTo>
                    <a:pt x="367822" y="205116"/>
                    <a:pt x="358830" y="205836"/>
                    <a:pt x="349838" y="206196"/>
                  </a:cubicBezTo>
                  <a:cubicBezTo>
                    <a:pt x="344443" y="206196"/>
                    <a:pt x="339048" y="206556"/>
                    <a:pt x="334372" y="204396"/>
                  </a:cubicBezTo>
                  <a:close/>
                  <a:moveTo>
                    <a:pt x="1173552" y="203027"/>
                  </a:moveTo>
                  <a:cubicBezTo>
                    <a:pt x="1170319" y="205184"/>
                    <a:pt x="1167445" y="207341"/>
                    <a:pt x="1164212" y="209857"/>
                  </a:cubicBezTo>
                  <a:cubicBezTo>
                    <a:pt x="1161697" y="211294"/>
                    <a:pt x="1159542" y="213092"/>
                    <a:pt x="1157386" y="214889"/>
                  </a:cubicBezTo>
                  <a:cubicBezTo>
                    <a:pt x="1157386" y="216327"/>
                    <a:pt x="1157027" y="218124"/>
                    <a:pt x="1155949" y="219202"/>
                  </a:cubicBezTo>
                  <a:cubicBezTo>
                    <a:pt x="1158105" y="227110"/>
                    <a:pt x="1157027" y="235377"/>
                    <a:pt x="1157386" y="243643"/>
                  </a:cubicBezTo>
                  <a:cubicBezTo>
                    <a:pt x="1157745" y="252270"/>
                    <a:pt x="1158464" y="261256"/>
                    <a:pt x="1158464" y="270242"/>
                  </a:cubicBezTo>
                  <a:cubicBezTo>
                    <a:pt x="1162775" y="265928"/>
                    <a:pt x="1168522" y="262693"/>
                    <a:pt x="1173192" y="259099"/>
                  </a:cubicBezTo>
                  <a:cubicBezTo>
                    <a:pt x="1170319" y="240768"/>
                    <a:pt x="1172474" y="221359"/>
                    <a:pt x="1173552" y="203027"/>
                  </a:cubicBezTo>
                  <a:close/>
                  <a:moveTo>
                    <a:pt x="427159" y="202505"/>
                  </a:moveTo>
                  <a:cubicBezTo>
                    <a:pt x="428539" y="202129"/>
                    <a:pt x="429575" y="203633"/>
                    <a:pt x="428539" y="204385"/>
                  </a:cubicBezTo>
                  <a:cubicBezTo>
                    <a:pt x="426469" y="206641"/>
                    <a:pt x="423708" y="208144"/>
                    <a:pt x="421637" y="210024"/>
                  </a:cubicBezTo>
                  <a:cubicBezTo>
                    <a:pt x="419567" y="211904"/>
                    <a:pt x="417496" y="213408"/>
                    <a:pt x="415425" y="215288"/>
                  </a:cubicBezTo>
                  <a:cubicBezTo>
                    <a:pt x="414735" y="216040"/>
                    <a:pt x="414045" y="214912"/>
                    <a:pt x="414735" y="214536"/>
                  </a:cubicBezTo>
                  <a:cubicBezTo>
                    <a:pt x="418531" y="210400"/>
                    <a:pt x="422327" y="205137"/>
                    <a:pt x="427159" y="202505"/>
                  </a:cubicBezTo>
                  <a:close/>
                  <a:moveTo>
                    <a:pt x="1099549" y="198355"/>
                  </a:moveTo>
                  <a:cubicBezTo>
                    <a:pt x="1092365" y="203746"/>
                    <a:pt x="1083743" y="206262"/>
                    <a:pt x="1077277" y="212373"/>
                  </a:cubicBezTo>
                  <a:cubicBezTo>
                    <a:pt x="1076918" y="212732"/>
                    <a:pt x="1076918" y="212732"/>
                    <a:pt x="1076918" y="212732"/>
                  </a:cubicBezTo>
                  <a:cubicBezTo>
                    <a:pt x="1076918" y="212732"/>
                    <a:pt x="1076918" y="212732"/>
                    <a:pt x="1076918" y="213092"/>
                  </a:cubicBezTo>
                  <a:cubicBezTo>
                    <a:pt x="1085898" y="210935"/>
                    <a:pt x="1095957" y="210935"/>
                    <a:pt x="1105297" y="210935"/>
                  </a:cubicBezTo>
                  <a:cubicBezTo>
                    <a:pt x="1121103" y="210576"/>
                    <a:pt x="1136551" y="209857"/>
                    <a:pt x="1151998" y="209857"/>
                  </a:cubicBezTo>
                  <a:cubicBezTo>
                    <a:pt x="1153435" y="209857"/>
                    <a:pt x="1154153" y="210216"/>
                    <a:pt x="1154872" y="210576"/>
                  </a:cubicBezTo>
                  <a:cubicBezTo>
                    <a:pt x="1156668" y="208778"/>
                    <a:pt x="1158823" y="206981"/>
                    <a:pt x="1160979" y="205184"/>
                  </a:cubicBezTo>
                  <a:cubicBezTo>
                    <a:pt x="1162775" y="203746"/>
                    <a:pt x="1164930" y="201590"/>
                    <a:pt x="1167086" y="200152"/>
                  </a:cubicBezTo>
                  <a:cubicBezTo>
                    <a:pt x="1144454" y="200152"/>
                    <a:pt x="1122181" y="200871"/>
                    <a:pt x="1099549" y="198355"/>
                  </a:cubicBezTo>
                  <a:close/>
                  <a:moveTo>
                    <a:pt x="467519" y="194552"/>
                  </a:moveTo>
                  <a:cubicBezTo>
                    <a:pt x="467519" y="194191"/>
                    <a:pt x="468187" y="194191"/>
                    <a:pt x="468187" y="194552"/>
                  </a:cubicBezTo>
                  <a:cubicBezTo>
                    <a:pt x="470861" y="232098"/>
                    <a:pt x="469858" y="270005"/>
                    <a:pt x="469858" y="307552"/>
                  </a:cubicBezTo>
                  <a:cubicBezTo>
                    <a:pt x="469858" y="309718"/>
                    <a:pt x="466516" y="309718"/>
                    <a:pt x="466516" y="307552"/>
                  </a:cubicBezTo>
                  <a:cubicBezTo>
                    <a:pt x="466516" y="270005"/>
                    <a:pt x="464845" y="232098"/>
                    <a:pt x="467519" y="194552"/>
                  </a:cubicBezTo>
                  <a:close/>
                  <a:moveTo>
                    <a:pt x="430625" y="191016"/>
                  </a:moveTo>
                  <a:cubicBezTo>
                    <a:pt x="432037" y="191016"/>
                    <a:pt x="432742" y="192762"/>
                    <a:pt x="431684" y="193461"/>
                  </a:cubicBezTo>
                  <a:cubicBezTo>
                    <a:pt x="425334" y="197652"/>
                    <a:pt x="418278" y="202192"/>
                    <a:pt x="412987" y="207082"/>
                  </a:cubicBezTo>
                  <a:cubicBezTo>
                    <a:pt x="412281" y="208130"/>
                    <a:pt x="410870" y="206733"/>
                    <a:pt x="411575" y="205685"/>
                  </a:cubicBezTo>
                  <a:cubicBezTo>
                    <a:pt x="414750" y="202192"/>
                    <a:pt x="418631" y="199747"/>
                    <a:pt x="422512" y="196604"/>
                  </a:cubicBezTo>
                  <a:cubicBezTo>
                    <a:pt x="424628" y="194858"/>
                    <a:pt x="427450" y="191714"/>
                    <a:pt x="430625" y="191016"/>
                  </a:cubicBezTo>
                  <a:close/>
                  <a:moveTo>
                    <a:pt x="51485" y="190464"/>
                  </a:moveTo>
                  <a:cubicBezTo>
                    <a:pt x="51485" y="189429"/>
                    <a:pt x="53317" y="189429"/>
                    <a:pt x="53317" y="190464"/>
                  </a:cubicBezTo>
                  <a:cubicBezTo>
                    <a:pt x="52950" y="195296"/>
                    <a:pt x="49287" y="200472"/>
                    <a:pt x="45990" y="204269"/>
                  </a:cubicBezTo>
                  <a:cubicBezTo>
                    <a:pt x="45623" y="204959"/>
                    <a:pt x="44158" y="203923"/>
                    <a:pt x="44524" y="203233"/>
                  </a:cubicBezTo>
                  <a:cubicBezTo>
                    <a:pt x="45990" y="198402"/>
                    <a:pt x="50752" y="195641"/>
                    <a:pt x="51485" y="190464"/>
                  </a:cubicBezTo>
                  <a:close/>
                  <a:moveTo>
                    <a:pt x="833322" y="187323"/>
                  </a:moveTo>
                  <a:cubicBezTo>
                    <a:pt x="835086" y="192669"/>
                    <a:pt x="834733" y="198371"/>
                    <a:pt x="835438" y="203716"/>
                  </a:cubicBezTo>
                  <a:cubicBezTo>
                    <a:pt x="836144" y="208706"/>
                    <a:pt x="836144" y="213695"/>
                    <a:pt x="837202" y="218328"/>
                  </a:cubicBezTo>
                  <a:cubicBezTo>
                    <a:pt x="837555" y="220110"/>
                    <a:pt x="835086" y="220822"/>
                    <a:pt x="834733" y="219041"/>
                  </a:cubicBezTo>
                  <a:cubicBezTo>
                    <a:pt x="833675" y="214051"/>
                    <a:pt x="833322" y="209062"/>
                    <a:pt x="832969" y="204073"/>
                  </a:cubicBezTo>
                  <a:cubicBezTo>
                    <a:pt x="832616" y="198371"/>
                    <a:pt x="833322" y="192669"/>
                    <a:pt x="831911" y="187679"/>
                  </a:cubicBezTo>
                  <a:cubicBezTo>
                    <a:pt x="831558" y="186610"/>
                    <a:pt x="832969" y="186254"/>
                    <a:pt x="833322" y="187323"/>
                  </a:cubicBezTo>
                  <a:close/>
                  <a:moveTo>
                    <a:pt x="117040" y="183808"/>
                  </a:moveTo>
                  <a:cubicBezTo>
                    <a:pt x="122461" y="192921"/>
                    <a:pt x="132218" y="199118"/>
                    <a:pt x="139085" y="206774"/>
                  </a:cubicBezTo>
                  <a:cubicBezTo>
                    <a:pt x="146312" y="214064"/>
                    <a:pt x="152456" y="220626"/>
                    <a:pt x="158599" y="229010"/>
                  </a:cubicBezTo>
                  <a:cubicBezTo>
                    <a:pt x="159683" y="230104"/>
                    <a:pt x="157877" y="231926"/>
                    <a:pt x="157154" y="230833"/>
                  </a:cubicBezTo>
                  <a:cubicBezTo>
                    <a:pt x="149565" y="220990"/>
                    <a:pt x="141253" y="212606"/>
                    <a:pt x="132941" y="204222"/>
                  </a:cubicBezTo>
                  <a:cubicBezTo>
                    <a:pt x="126798" y="198025"/>
                    <a:pt x="119209" y="192557"/>
                    <a:pt x="115956" y="184172"/>
                  </a:cubicBezTo>
                  <a:cubicBezTo>
                    <a:pt x="115595" y="183443"/>
                    <a:pt x="116679" y="183079"/>
                    <a:pt x="117040" y="183808"/>
                  </a:cubicBezTo>
                  <a:close/>
                  <a:moveTo>
                    <a:pt x="49555" y="182238"/>
                  </a:moveTo>
                  <a:cubicBezTo>
                    <a:pt x="49918" y="181491"/>
                    <a:pt x="51732" y="181864"/>
                    <a:pt x="51369" y="182985"/>
                  </a:cubicBezTo>
                  <a:cubicBezTo>
                    <a:pt x="49555" y="188961"/>
                    <a:pt x="45201" y="194191"/>
                    <a:pt x="41935" y="198673"/>
                  </a:cubicBezTo>
                  <a:cubicBezTo>
                    <a:pt x="41209" y="200167"/>
                    <a:pt x="39395" y="199047"/>
                    <a:pt x="40121" y="197926"/>
                  </a:cubicBezTo>
                  <a:cubicBezTo>
                    <a:pt x="43023" y="192323"/>
                    <a:pt x="47378" y="188214"/>
                    <a:pt x="49555" y="182238"/>
                  </a:cubicBezTo>
                  <a:close/>
                  <a:moveTo>
                    <a:pt x="430248" y="180257"/>
                  </a:moveTo>
                  <a:cubicBezTo>
                    <a:pt x="431672" y="179904"/>
                    <a:pt x="432739" y="182021"/>
                    <a:pt x="431672" y="182726"/>
                  </a:cubicBezTo>
                  <a:cubicBezTo>
                    <a:pt x="428825" y="184843"/>
                    <a:pt x="425623" y="185901"/>
                    <a:pt x="422776" y="188018"/>
                  </a:cubicBezTo>
                  <a:cubicBezTo>
                    <a:pt x="419574" y="190134"/>
                    <a:pt x="416728" y="192251"/>
                    <a:pt x="413881" y="194721"/>
                  </a:cubicBezTo>
                  <a:cubicBezTo>
                    <a:pt x="413525" y="195426"/>
                    <a:pt x="412458" y="194368"/>
                    <a:pt x="413169" y="193662"/>
                  </a:cubicBezTo>
                  <a:cubicBezTo>
                    <a:pt x="417083" y="188723"/>
                    <a:pt x="423844" y="182373"/>
                    <a:pt x="430248" y="180257"/>
                  </a:cubicBezTo>
                  <a:close/>
                  <a:moveTo>
                    <a:pt x="827547" y="174278"/>
                  </a:moveTo>
                  <a:cubicBezTo>
                    <a:pt x="827547" y="173554"/>
                    <a:pt x="828550" y="173916"/>
                    <a:pt x="828550" y="174639"/>
                  </a:cubicBezTo>
                  <a:cubicBezTo>
                    <a:pt x="827547" y="189837"/>
                    <a:pt x="830889" y="205035"/>
                    <a:pt x="831224" y="220595"/>
                  </a:cubicBezTo>
                  <a:cubicBezTo>
                    <a:pt x="831224" y="222404"/>
                    <a:pt x="828216" y="222404"/>
                    <a:pt x="828216" y="220233"/>
                  </a:cubicBezTo>
                  <a:cubicBezTo>
                    <a:pt x="827882" y="205035"/>
                    <a:pt x="825208" y="189475"/>
                    <a:pt x="827547" y="174278"/>
                  </a:cubicBezTo>
                  <a:close/>
                  <a:moveTo>
                    <a:pt x="49097" y="172332"/>
                  </a:moveTo>
                  <a:cubicBezTo>
                    <a:pt x="49450" y="171966"/>
                    <a:pt x="50155" y="171966"/>
                    <a:pt x="50155" y="172699"/>
                  </a:cubicBezTo>
                  <a:cubicBezTo>
                    <a:pt x="47686" y="180392"/>
                    <a:pt x="41688" y="186986"/>
                    <a:pt x="37102" y="193947"/>
                  </a:cubicBezTo>
                  <a:cubicBezTo>
                    <a:pt x="36750" y="195413"/>
                    <a:pt x="34633" y="193947"/>
                    <a:pt x="35338" y="192848"/>
                  </a:cubicBezTo>
                  <a:cubicBezTo>
                    <a:pt x="39219" y="185521"/>
                    <a:pt x="46275" y="180392"/>
                    <a:pt x="49097" y="172332"/>
                  </a:cubicBezTo>
                  <a:close/>
                  <a:moveTo>
                    <a:pt x="602490" y="172114"/>
                  </a:moveTo>
                  <a:cubicBezTo>
                    <a:pt x="599607" y="188024"/>
                    <a:pt x="595644" y="204295"/>
                    <a:pt x="594202" y="220204"/>
                  </a:cubicBezTo>
                  <a:cubicBezTo>
                    <a:pt x="591319" y="242984"/>
                    <a:pt x="590599" y="266125"/>
                    <a:pt x="585914" y="288904"/>
                  </a:cubicBezTo>
                  <a:cubicBezTo>
                    <a:pt x="589878" y="285650"/>
                    <a:pt x="594202" y="282757"/>
                    <a:pt x="598526" y="280226"/>
                  </a:cubicBezTo>
                  <a:cubicBezTo>
                    <a:pt x="597806" y="266486"/>
                    <a:pt x="600328" y="251300"/>
                    <a:pt x="601769" y="237921"/>
                  </a:cubicBezTo>
                  <a:cubicBezTo>
                    <a:pt x="602490" y="224543"/>
                    <a:pt x="604292" y="210803"/>
                    <a:pt x="606094" y="197425"/>
                  </a:cubicBezTo>
                  <a:cubicBezTo>
                    <a:pt x="604652" y="189108"/>
                    <a:pt x="603211" y="180792"/>
                    <a:pt x="602490" y="172114"/>
                  </a:cubicBezTo>
                  <a:close/>
                  <a:moveTo>
                    <a:pt x="430544" y="167553"/>
                  </a:moveTo>
                  <a:cubicBezTo>
                    <a:pt x="432002" y="167204"/>
                    <a:pt x="432731" y="169299"/>
                    <a:pt x="431273" y="169998"/>
                  </a:cubicBezTo>
                  <a:cubicBezTo>
                    <a:pt x="428358" y="171744"/>
                    <a:pt x="425444" y="173490"/>
                    <a:pt x="422165" y="175236"/>
                  </a:cubicBezTo>
                  <a:cubicBezTo>
                    <a:pt x="418885" y="177681"/>
                    <a:pt x="415971" y="180126"/>
                    <a:pt x="413420" y="183269"/>
                  </a:cubicBezTo>
                  <a:cubicBezTo>
                    <a:pt x="412692" y="184317"/>
                    <a:pt x="410870" y="183269"/>
                    <a:pt x="411963" y="182221"/>
                  </a:cubicBezTo>
                  <a:cubicBezTo>
                    <a:pt x="414149" y="178729"/>
                    <a:pt x="417428" y="175586"/>
                    <a:pt x="420707" y="173490"/>
                  </a:cubicBezTo>
                  <a:cubicBezTo>
                    <a:pt x="423622" y="171046"/>
                    <a:pt x="426901" y="168601"/>
                    <a:pt x="430544" y="167553"/>
                  </a:cubicBezTo>
                  <a:close/>
                  <a:moveTo>
                    <a:pt x="47188" y="161583"/>
                  </a:moveTo>
                  <a:cubicBezTo>
                    <a:pt x="47534" y="160854"/>
                    <a:pt x="48574" y="161583"/>
                    <a:pt x="48227" y="162313"/>
                  </a:cubicBezTo>
                  <a:cubicBezTo>
                    <a:pt x="43032" y="169971"/>
                    <a:pt x="38875" y="179453"/>
                    <a:pt x="32294" y="186382"/>
                  </a:cubicBezTo>
                  <a:cubicBezTo>
                    <a:pt x="31255" y="187476"/>
                    <a:pt x="29870" y="186017"/>
                    <a:pt x="30909" y="184923"/>
                  </a:cubicBezTo>
                  <a:cubicBezTo>
                    <a:pt x="36797" y="177630"/>
                    <a:pt x="41646" y="169606"/>
                    <a:pt x="47188" y="161583"/>
                  </a:cubicBezTo>
                  <a:close/>
                  <a:moveTo>
                    <a:pt x="434429" y="156091"/>
                  </a:moveTo>
                  <a:cubicBezTo>
                    <a:pt x="435534" y="156091"/>
                    <a:pt x="435902" y="157934"/>
                    <a:pt x="435166" y="158671"/>
                  </a:cubicBezTo>
                  <a:cubicBezTo>
                    <a:pt x="427435" y="164199"/>
                    <a:pt x="420073" y="170464"/>
                    <a:pt x="412342" y="175623"/>
                  </a:cubicBezTo>
                  <a:cubicBezTo>
                    <a:pt x="411238" y="176360"/>
                    <a:pt x="410870" y="174886"/>
                    <a:pt x="411606" y="174518"/>
                  </a:cubicBezTo>
                  <a:cubicBezTo>
                    <a:pt x="416760" y="170832"/>
                    <a:pt x="420809" y="166041"/>
                    <a:pt x="425595" y="161987"/>
                  </a:cubicBezTo>
                  <a:cubicBezTo>
                    <a:pt x="428171" y="159776"/>
                    <a:pt x="430748" y="156828"/>
                    <a:pt x="434429" y="156091"/>
                  </a:cubicBezTo>
                  <a:close/>
                  <a:moveTo>
                    <a:pt x="203261" y="154821"/>
                  </a:moveTo>
                  <a:cubicBezTo>
                    <a:pt x="205025" y="154504"/>
                    <a:pt x="205730" y="156726"/>
                    <a:pt x="203966" y="157044"/>
                  </a:cubicBezTo>
                  <a:cubicBezTo>
                    <a:pt x="196911" y="158948"/>
                    <a:pt x="188797" y="158948"/>
                    <a:pt x="181388" y="158948"/>
                  </a:cubicBezTo>
                  <a:cubicBezTo>
                    <a:pt x="180683" y="158948"/>
                    <a:pt x="180683" y="157679"/>
                    <a:pt x="181741" y="157679"/>
                  </a:cubicBezTo>
                  <a:cubicBezTo>
                    <a:pt x="188797" y="157044"/>
                    <a:pt x="196205" y="156409"/>
                    <a:pt x="203261" y="154821"/>
                  </a:cubicBezTo>
                  <a:close/>
                  <a:moveTo>
                    <a:pt x="347219" y="150452"/>
                  </a:moveTo>
                  <a:cubicBezTo>
                    <a:pt x="347219" y="149741"/>
                    <a:pt x="347975" y="150096"/>
                    <a:pt x="347975" y="150452"/>
                  </a:cubicBezTo>
                  <a:cubicBezTo>
                    <a:pt x="348731" y="165379"/>
                    <a:pt x="351377" y="179951"/>
                    <a:pt x="351755" y="194878"/>
                  </a:cubicBezTo>
                  <a:cubicBezTo>
                    <a:pt x="351755" y="197010"/>
                    <a:pt x="347975" y="197010"/>
                    <a:pt x="347975" y="194878"/>
                  </a:cubicBezTo>
                  <a:cubicBezTo>
                    <a:pt x="347597" y="179951"/>
                    <a:pt x="344195" y="165024"/>
                    <a:pt x="347219" y="150452"/>
                  </a:cubicBezTo>
                  <a:close/>
                  <a:moveTo>
                    <a:pt x="46450" y="150104"/>
                  </a:moveTo>
                  <a:cubicBezTo>
                    <a:pt x="47156" y="149741"/>
                    <a:pt x="48567" y="150468"/>
                    <a:pt x="47862" y="151558"/>
                  </a:cubicBezTo>
                  <a:cubicBezTo>
                    <a:pt x="41159" y="159916"/>
                    <a:pt x="33398" y="167548"/>
                    <a:pt x="30223" y="178087"/>
                  </a:cubicBezTo>
                  <a:cubicBezTo>
                    <a:pt x="29517" y="179540"/>
                    <a:pt x="26695" y="178814"/>
                    <a:pt x="27400" y="176997"/>
                  </a:cubicBezTo>
                  <a:cubicBezTo>
                    <a:pt x="30928" y="166458"/>
                    <a:pt x="39748" y="158826"/>
                    <a:pt x="46450" y="150104"/>
                  </a:cubicBezTo>
                  <a:close/>
                  <a:moveTo>
                    <a:pt x="204739" y="147256"/>
                  </a:moveTo>
                  <a:cubicBezTo>
                    <a:pt x="206571" y="146566"/>
                    <a:pt x="207304" y="149327"/>
                    <a:pt x="205472" y="150017"/>
                  </a:cubicBezTo>
                  <a:cubicBezTo>
                    <a:pt x="194115" y="152778"/>
                    <a:pt x="182392" y="151743"/>
                    <a:pt x="171035" y="154159"/>
                  </a:cubicBezTo>
                  <a:cubicBezTo>
                    <a:pt x="169936" y="154159"/>
                    <a:pt x="169570" y="153123"/>
                    <a:pt x="170303" y="152778"/>
                  </a:cubicBezTo>
                  <a:cubicBezTo>
                    <a:pt x="180560" y="148292"/>
                    <a:pt x="193749" y="150017"/>
                    <a:pt x="204739" y="147256"/>
                  </a:cubicBezTo>
                  <a:close/>
                  <a:moveTo>
                    <a:pt x="431463" y="144096"/>
                  </a:moveTo>
                  <a:cubicBezTo>
                    <a:pt x="433252" y="143391"/>
                    <a:pt x="434325" y="145508"/>
                    <a:pt x="432894" y="146566"/>
                  </a:cubicBezTo>
                  <a:cubicBezTo>
                    <a:pt x="424666" y="151858"/>
                    <a:pt x="418227" y="157502"/>
                    <a:pt x="411072" y="164558"/>
                  </a:cubicBezTo>
                  <a:cubicBezTo>
                    <a:pt x="410356" y="165263"/>
                    <a:pt x="409283" y="164205"/>
                    <a:pt x="409998" y="163499"/>
                  </a:cubicBezTo>
                  <a:cubicBezTo>
                    <a:pt x="416438" y="156796"/>
                    <a:pt x="422877" y="147977"/>
                    <a:pt x="431463" y="144096"/>
                  </a:cubicBezTo>
                  <a:close/>
                  <a:moveTo>
                    <a:pt x="206347" y="142162"/>
                  </a:moveTo>
                  <a:cubicBezTo>
                    <a:pt x="208530" y="141804"/>
                    <a:pt x="208894" y="144671"/>
                    <a:pt x="207439" y="145030"/>
                  </a:cubicBezTo>
                  <a:cubicBezTo>
                    <a:pt x="191068" y="148256"/>
                    <a:pt x="174696" y="150048"/>
                    <a:pt x="158325" y="152557"/>
                  </a:cubicBezTo>
                  <a:cubicBezTo>
                    <a:pt x="157234" y="152557"/>
                    <a:pt x="156870" y="151124"/>
                    <a:pt x="157961" y="150765"/>
                  </a:cubicBezTo>
                  <a:cubicBezTo>
                    <a:pt x="173605" y="145747"/>
                    <a:pt x="190340" y="145388"/>
                    <a:pt x="206347" y="142162"/>
                  </a:cubicBezTo>
                  <a:close/>
                  <a:moveTo>
                    <a:pt x="43646" y="140946"/>
                  </a:moveTo>
                  <a:cubicBezTo>
                    <a:pt x="43996" y="140216"/>
                    <a:pt x="45395" y="140581"/>
                    <a:pt x="45045" y="141311"/>
                  </a:cubicBezTo>
                  <a:cubicBezTo>
                    <a:pt x="43296" y="146420"/>
                    <a:pt x="40148" y="150434"/>
                    <a:pt x="37000" y="154814"/>
                  </a:cubicBezTo>
                  <a:cubicBezTo>
                    <a:pt x="34202" y="159923"/>
                    <a:pt x="31054" y="165032"/>
                    <a:pt x="28256" y="170141"/>
                  </a:cubicBezTo>
                  <a:cubicBezTo>
                    <a:pt x="27556" y="171601"/>
                    <a:pt x="25108" y="170141"/>
                    <a:pt x="26157" y="168681"/>
                  </a:cubicBezTo>
                  <a:cubicBezTo>
                    <a:pt x="28606" y="163937"/>
                    <a:pt x="31404" y="159558"/>
                    <a:pt x="34552" y="155543"/>
                  </a:cubicBezTo>
                  <a:cubicBezTo>
                    <a:pt x="38050" y="150799"/>
                    <a:pt x="41548" y="146420"/>
                    <a:pt x="43646" y="140946"/>
                  </a:cubicBezTo>
                  <a:close/>
                  <a:moveTo>
                    <a:pt x="601409" y="139572"/>
                  </a:moveTo>
                  <a:cubicBezTo>
                    <a:pt x="601769" y="137041"/>
                    <a:pt x="604652" y="137402"/>
                    <a:pt x="604652" y="139572"/>
                  </a:cubicBezTo>
                  <a:cubicBezTo>
                    <a:pt x="604652" y="139572"/>
                    <a:pt x="604652" y="139572"/>
                    <a:pt x="605013" y="139572"/>
                  </a:cubicBezTo>
                  <a:cubicBezTo>
                    <a:pt x="605373" y="139934"/>
                    <a:pt x="605373" y="140657"/>
                    <a:pt x="605373" y="141380"/>
                  </a:cubicBezTo>
                  <a:cubicBezTo>
                    <a:pt x="605373" y="141741"/>
                    <a:pt x="605373" y="142826"/>
                    <a:pt x="605373" y="143549"/>
                  </a:cubicBezTo>
                  <a:cubicBezTo>
                    <a:pt x="607895" y="169945"/>
                    <a:pt x="616183" y="195978"/>
                    <a:pt x="620147" y="222012"/>
                  </a:cubicBezTo>
                  <a:cubicBezTo>
                    <a:pt x="623751" y="245153"/>
                    <a:pt x="625553" y="269740"/>
                    <a:pt x="630958" y="292158"/>
                  </a:cubicBezTo>
                  <a:cubicBezTo>
                    <a:pt x="630958" y="292520"/>
                    <a:pt x="630958" y="292520"/>
                    <a:pt x="630958" y="292881"/>
                  </a:cubicBezTo>
                  <a:cubicBezTo>
                    <a:pt x="632760" y="296136"/>
                    <a:pt x="631318" y="301198"/>
                    <a:pt x="626634" y="301921"/>
                  </a:cubicBezTo>
                  <a:cubicBezTo>
                    <a:pt x="610418" y="303367"/>
                    <a:pt x="593121" y="303006"/>
                    <a:pt x="577266" y="299751"/>
                  </a:cubicBezTo>
                  <a:cubicBezTo>
                    <a:pt x="575824" y="299390"/>
                    <a:pt x="575104" y="297582"/>
                    <a:pt x="575464" y="296497"/>
                  </a:cubicBezTo>
                  <a:cubicBezTo>
                    <a:pt x="574743" y="295413"/>
                    <a:pt x="574383" y="293966"/>
                    <a:pt x="574743" y="292158"/>
                  </a:cubicBezTo>
                  <a:cubicBezTo>
                    <a:pt x="579788" y="267933"/>
                    <a:pt x="580148" y="242984"/>
                    <a:pt x="584112" y="218758"/>
                  </a:cubicBezTo>
                  <a:cubicBezTo>
                    <a:pt x="588076" y="192362"/>
                    <a:pt x="597445" y="167052"/>
                    <a:pt x="601049" y="141018"/>
                  </a:cubicBezTo>
                  <a:cubicBezTo>
                    <a:pt x="601049" y="140657"/>
                    <a:pt x="601409" y="139934"/>
                    <a:pt x="601409" y="139934"/>
                  </a:cubicBezTo>
                  <a:cubicBezTo>
                    <a:pt x="601409" y="139572"/>
                    <a:pt x="601409" y="139572"/>
                    <a:pt x="601409" y="139572"/>
                  </a:cubicBezTo>
                  <a:close/>
                  <a:moveTo>
                    <a:pt x="339433" y="138127"/>
                  </a:moveTo>
                  <a:cubicBezTo>
                    <a:pt x="339433" y="137041"/>
                    <a:pt x="340703" y="137041"/>
                    <a:pt x="341020" y="138127"/>
                  </a:cubicBezTo>
                  <a:cubicBezTo>
                    <a:pt x="342925" y="157679"/>
                    <a:pt x="343877" y="176506"/>
                    <a:pt x="343560" y="196057"/>
                  </a:cubicBezTo>
                  <a:cubicBezTo>
                    <a:pt x="343560" y="198592"/>
                    <a:pt x="340385" y="198592"/>
                    <a:pt x="340385" y="196057"/>
                  </a:cubicBezTo>
                  <a:cubicBezTo>
                    <a:pt x="340385" y="176868"/>
                    <a:pt x="340703" y="157316"/>
                    <a:pt x="339433" y="138127"/>
                  </a:cubicBezTo>
                  <a:close/>
                  <a:moveTo>
                    <a:pt x="434811" y="135309"/>
                  </a:moveTo>
                  <a:cubicBezTo>
                    <a:pt x="435905" y="135670"/>
                    <a:pt x="435540" y="137474"/>
                    <a:pt x="434811" y="138196"/>
                  </a:cubicBezTo>
                  <a:cubicBezTo>
                    <a:pt x="434446" y="138196"/>
                    <a:pt x="434446" y="138196"/>
                    <a:pt x="434082" y="138196"/>
                  </a:cubicBezTo>
                  <a:cubicBezTo>
                    <a:pt x="434082" y="138556"/>
                    <a:pt x="433717" y="138556"/>
                    <a:pt x="433352" y="138196"/>
                  </a:cubicBezTo>
                  <a:cubicBezTo>
                    <a:pt x="431529" y="138917"/>
                    <a:pt x="428976" y="141082"/>
                    <a:pt x="427882" y="141804"/>
                  </a:cubicBezTo>
                  <a:cubicBezTo>
                    <a:pt x="425694" y="143608"/>
                    <a:pt x="423141" y="145412"/>
                    <a:pt x="420953" y="147576"/>
                  </a:cubicBezTo>
                  <a:cubicBezTo>
                    <a:pt x="417671" y="150463"/>
                    <a:pt x="414389" y="154071"/>
                    <a:pt x="410742" y="156957"/>
                  </a:cubicBezTo>
                  <a:cubicBezTo>
                    <a:pt x="410012" y="157318"/>
                    <a:pt x="409283" y="156596"/>
                    <a:pt x="410012" y="155875"/>
                  </a:cubicBezTo>
                  <a:cubicBezTo>
                    <a:pt x="414389" y="150824"/>
                    <a:pt x="418765" y="145772"/>
                    <a:pt x="423870" y="141443"/>
                  </a:cubicBezTo>
                  <a:cubicBezTo>
                    <a:pt x="426423" y="139639"/>
                    <a:pt x="431529" y="133866"/>
                    <a:pt x="434811" y="135309"/>
                  </a:cubicBezTo>
                  <a:close/>
                  <a:moveTo>
                    <a:pt x="429590" y="128216"/>
                  </a:moveTo>
                  <a:cubicBezTo>
                    <a:pt x="431342" y="127516"/>
                    <a:pt x="432744" y="129967"/>
                    <a:pt x="431342" y="131018"/>
                  </a:cubicBezTo>
                  <a:cubicBezTo>
                    <a:pt x="426436" y="133819"/>
                    <a:pt x="422230" y="138022"/>
                    <a:pt x="418024" y="141524"/>
                  </a:cubicBezTo>
                  <a:cubicBezTo>
                    <a:pt x="414870" y="144325"/>
                    <a:pt x="410664" y="146426"/>
                    <a:pt x="408561" y="149928"/>
                  </a:cubicBezTo>
                  <a:cubicBezTo>
                    <a:pt x="407860" y="150979"/>
                    <a:pt x="406108" y="150278"/>
                    <a:pt x="406809" y="149228"/>
                  </a:cubicBezTo>
                  <a:cubicBezTo>
                    <a:pt x="409262" y="145025"/>
                    <a:pt x="414169" y="141874"/>
                    <a:pt x="417674" y="138722"/>
                  </a:cubicBezTo>
                  <a:cubicBezTo>
                    <a:pt x="421529" y="135220"/>
                    <a:pt x="425034" y="130668"/>
                    <a:pt x="429590" y="128216"/>
                  </a:cubicBezTo>
                  <a:close/>
                  <a:moveTo>
                    <a:pt x="601190" y="123831"/>
                  </a:moveTo>
                  <a:cubicBezTo>
                    <a:pt x="601550" y="122754"/>
                    <a:pt x="603711" y="123113"/>
                    <a:pt x="604071" y="124190"/>
                  </a:cubicBezTo>
                  <a:cubicBezTo>
                    <a:pt x="604071" y="124549"/>
                    <a:pt x="604431" y="124549"/>
                    <a:pt x="604431" y="124908"/>
                  </a:cubicBezTo>
                  <a:cubicBezTo>
                    <a:pt x="608391" y="134603"/>
                    <a:pt x="609832" y="145376"/>
                    <a:pt x="613072" y="155430"/>
                  </a:cubicBezTo>
                  <a:cubicBezTo>
                    <a:pt x="615232" y="162611"/>
                    <a:pt x="618473" y="172307"/>
                    <a:pt x="616313" y="179847"/>
                  </a:cubicBezTo>
                  <a:cubicBezTo>
                    <a:pt x="616313" y="180565"/>
                    <a:pt x="615592" y="180206"/>
                    <a:pt x="615592" y="179488"/>
                  </a:cubicBezTo>
                  <a:cubicBezTo>
                    <a:pt x="614872" y="170152"/>
                    <a:pt x="611992" y="161893"/>
                    <a:pt x="609472" y="152916"/>
                  </a:cubicBezTo>
                  <a:cubicBezTo>
                    <a:pt x="607311" y="144658"/>
                    <a:pt x="605511" y="136040"/>
                    <a:pt x="602631" y="128140"/>
                  </a:cubicBezTo>
                  <a:cubicBezTo>
                    <a:pt x="593629" y="145017"/>
                    <a:pt x="591829" y="164048"/>
                    <a:pt x="585348" y="182002"/>
                  </a:cubicBezTo>
                  <a:cubicBezTo>
                    <a:pt x="584988" y="182720"/>
                    <a:pt x="583908" y="182361"/>
                    <a:pt x="583908" y="181643"/>
                  </a:cubicBezTo>
                  <a:cubicBezTo>
                    <a:pt x="589309" y="161893"/>
                    <a:pt x="591469" y="142144"/>
                    <a:pt x="601190" y="123831"/>
                  </a:cubicBezTo>
                  <a:close/>
                  <a:moveTo>
                    <a:pt x="429374" y="119938"/>
                  </a:moveTo>
                  <a:cubicBezTo>
                    <a:pt x="431235" y="119579"/>
                    <a:pt x="432723" y="121735"/>
                    <a:pt x="430862" y="122814"/>
                  </a:cubicBezTo>
                  <a:cubicBezTo>
                    <a:pt x="423421" y="126768"/>
                    <a:pt x="416724" y="131440"/>
                    <a:pt x="411143" y="137551"/>
                  </a:cubicBezTo>
                  <a:cubicBezTo>
                    <a:pt x="410399" y="138269"/>
                    <a:pt x="409283" y="137551"/>
                    <a:pt x="410027" y="136832"/>
                  </a:cubicBezTo>
                  <a:cubicBezTo>
                    <a:pt x="414864" y="130362"/>
                    <a:pt x="421561" y="123533"/>
                    <a:pt x="429374" y="119938"/>
                  </a:cubicBezTo>
                  <a:close/>
                  <a:moveTo>
                    <a:pt x="167569" y="119823"/>
                  </a:moveTo>
                  <a:cubicBezTo>
                    <a:pt x="169294" y="124219"/>
                    <a:pt x="172055" y="128981"/>
                    <a:pt x="172400" y="134110"/>
                  </a:cubicBezTo>
                  <a:cubicBezTo>
                    <a:pt x="172400" y="136308"/>
                    <a:pt x="169294" y="136675"/>
                    <a:pt x="169294" y="134843"/>
                  </a:cubicBezTo>
                  <a:cubicBezTo>
                    <a:pt x="168604" y="129348"/>
                    <a:pt x="167569" y="125318"/>
                    <a:pt x="165498" y="120555"/>
                  </a:cubicBezTo>
                  <a:cubicBezTo>
                    <a:pt x="164808" y="119456"/>
                    <a:pt x="166533" y="117991"/>
                    <a:pt x="167569" y="119823"/>
                  </a:cubicBezTo>
                  <a:close/>
                  <a:moveTo>
                    <a:pt x="843803" y="114868"/>
                  </a:moveTo>
                  <a:cubicBezTo>
                    <a:pt x="844165" y="117018"/>
                    <a:pt x="843803" y="119886"/>
                    <a:pt x="843803" y="122037"/>
                  </a:cubicBezTo>
                  <a:cubicBezTo>
                    <a:pt x="847426" y="153223"/>
                    <a:pt x="843078" y="185127"/>
                    <a:pt x="847064" y="216314"/>
                  </a:cubicBezTo>
                  <a:cubicBezTo>
                    <a:pt x="847426" y="216672"/>
                    <a:pt x="847788" y="217389"/>
                    <a:pt x="847788" y="218106"/>
                  </a:cubicBezTo>
                  <a:cubicBezTo>
                    <a:pt x="861555" y="215955"/>
                    <a:pt x="877496" y="219540"/>
                    <a:pt x="884018" y="204126"/>
                  </a:cubicBezTo>
                  <a:cubicBezTo>
                    <a:pt x="884380" y="204126"/>
                    <a:pt x="884380" y="203767"/>
                    <a:pt x="884380" y="203767"/>
                  </a:cubicBezTo>
                  <a:cubicBezTo>
                    <a:pt x="885105" y="192655"/>
                    <a:pt x="884018" y="181901"/>
                    <a:pt x="885105" y="171147"/>
                  </a:cubicBezTo>
                  <a:cubicBezTo>
                    <a:pt x="886191" y="158600"/>
                    <a:pt x="891626" y="130999"/>
                    <a:pt x="877496" y="123112"/>
                  </a:cubicBezTo>
                  <a:cubicBezTo>
                    <a:pt x="866990" y="117377"/>
                    <a:pt x="855759" y="115943"/>
                    <a:pt x="843803" y="114868"/>
                  </a:cubicBezTo>
                  <a:close/>
                  <a:moveTo>
                    <a:pt x="825688" y="113075"/>
                  </a:moveTo>
                  <a:cubicBezTo>
                    <a:pt x="827500" y="132791"/>
                    <a:pt x="826413" y="152507"/>
                    <a:pt x="826413" y="172222"/>
                  </a:cubicBezTo>
                  <a:cubicBezTo>
                    <a:pt x="826051" y="190504"/>
                    <a:pt x="824239" y="210937"/>
                    <a:pt x="826775" y="229218"/>
                  </a:cubicBezTo>
                  <a:cubicBezTo>
                    <a:pt x="831485" y="225275"/>
                    <a:pt x="837282" y="222766"/>
                    <a:pt x="841267" y="218106"/>
                  </a:cubicBezTo>
                  <a:cubicBezTo>
                    <a:pt x="837644" y="189787"/>
                    <a:pt x="836557" y="159676"/>
                    <a:pt x="839818" y="130640"/>
                  </a:cubicBezTo>
                  <a:cubicBezTo>
                    <a:pt x="838731" y="127772"/>
                    <a:pt x="838731" y="124905"/>
                    <a:pt x="838731" y="122395"/>
                  </a:cubicBezTo>
                  <a:cubicBezTo>
                    <a:pt x="838731" y="119528"/>
                    <a:pt x="838369" y="117018"/>
                    <a:pt x="838731" y="114509"/>
                  </a:cubicBezTo>
                  <a:cubicBezTo>
                    <a:pt x="834383" y="114151"/>
                    <a:pt x="830036" y="113434"/>
                    <a:pt x="825688" y="113075"/>
                  </a:cubicBezTo>
                  <a:close/>
                  <a:moveTo>
                    <a:pt x="170576" y="113040"/>
                  </a:moveTo>
                  <a:cubicBezTo>
                    <a:pt x="171316" y="116188"/>
                    <a:pt x="172798" y="118637"/>
                    <a:pt x="174650" y="121435"/>
                  </a:cubicBezTo>
                  <a:cubicBezTo>
                    <a:pt x="175391" y="123884"/>
                    <a:pt x="176132" y="126332"/>
                    <a:pt x="177613" y="128431"/>
                  </a:cubicBezTo>
                  <a:cubicBezTo>
                    <a:pt x="178724" y="130530"/>
                    <a:pt x="176132" y="131929"/>
                    <a:pt x="174650" y="130180"/>
                  </a:cubicBezTo>
                  <a:cubicBezTo>
                    <a:pt x="172798" y="128081"/>
                    <a:pt x="172428" y="125283"/>
                    <a:pt x="171316" y="122485"/>
                  </a:cubicBezTo>
                  <a:cubicBezTo>
                    <a:pt x="170205" y="119686"/>
                    <a:pt x="169094" y="116538"/>
                    <a:pt x="168353" y="113390"/>
                  </a:cubicBezTo>
                  <a:cubicBezTo>
                    <a:pt x="167983" y="112340"/>
                    <a:pt x="170205" y="111641"/>
                    <a:pt x="170576" y="113040"/>
                  </a:cubicBezTo>
                  <a:close/>
                  <a:moveTo>
                    <a:pt x="1073325" y="111012"/>
                  </a:moveTo>
                  <a:cubicBezTo>
                    <a:pt x="1074762" y="118920"/>
                    <a:pt x="1075481" y="126468"/>
                    <a:pt x="1075481" y="134016"/>
                  </a:cubicBezTo>
                  <a:cubicBezTo>
                    <a:pt x="1078355" y="128984"/>
                    <a:pt x="1082306" y="124311"/>
                    <a:pt x="1084821" y="118920"/>
                  </a:cubicBezTo>
                  <a:cubicBezTo>
                    <a:pt x="1085539" y="117482"/>
                    <a:pt x="1087335" y="118920"/>
                    <a:pt x="1086617" y="119998"/>
                  </a:cubicBezTo>
                  <a:cubicBezTo>
                    <a:pt x="1083384" y="126827"/>
                    <a:pt x="1079432" y="132938"/>
                    <a:pt x="1075840" y="139408"/>
                  </a:cubicBezTo>
                  <a:cubicBezTo>
                    <a:pt x="1075840" y="142283"/>
                    <a:pt x="1075840" y="145159"/>
                    <a:pt x="1075840" y="148393"/>
                  </a:cubicBezTo>
                  <a:cubicBezTo>
                    <a:pt x="1080151" y="141205"/>
                    <a:pt x="1085539" y="134735"/>
                    <a:pt x="1088413" y="126827"/>
                  </a:cubicBezTo>
                  <a:cubicBezTo>
                    <a:pt x="1088772" y="126468"/>
                    <a:pt x="1089850" y="126468"/>
                    <a:pt x="1089491" y="127187"/>
                  </a:cubicBezTo>
                  <a:cubicBezTo>
                    <a:pt x="1086617" y="136173"/>
                    <a:pt x="1080510" y="143361"/>
                    <a:pt x="1076558" y="151628"/>
                  </a:cubicBezTo>
                  <a:cubicBezTo>
                    <a:pt x="1076199" y="151988"/>
                    <a:pt x="1075840" y="151988"/>
                    <a:pt x="1075840" y="152347"/>
                  </a:cubicBezTo>
                  <a:cubicBezTo>
                    <a:pt x="1075840" y="153426"/>
                    <a:pt x="1075840" y="155223"/>
                    <a:pt x="1075840" y="156660"/>
                  </a:cubicBezTo>
                  <a:cubicBezTo>
                    <a:pt x="1075840" y="157739"/>
                    <a:pt x="1075840" y="159536"/>
                    <a:pt x="1075840" y="160974"/>
                  </a:cubicBezTo>
                  <a:cubicBezTo>
                    <a:pt x="1079432" y="154144"/>
                    <a:pt x="1084102" y="148034"/>
                    <a:pt x="1086617" y="140845"/>
                  </a:cubicBezTo>
                  <a:cubicBezTo>
                    <a:pt x="1086976" y="139408"/>
                    <a:pt x="1089132" y="140127"/>
                    <a:pt x="1088772" y="141205"/>
                  </a:cubicBezTo>
                  <a:cubicBezTo>
                    <a:pt x="1085180" y="150550"/>
                    <a:pt x="1079073" y="158458"/>
                    <a:pt x="1075481" y="167443"/>
                  </a:cubicBezTo>
                  <a:cubicBezTo>
                    <a:pt x="1075121" y="170319"/>
                    <a:pt x="1074762" y="173554"/>
                    <a:pt x="1074762" y="176429"/>
                  </a:cubicBezTo>
                  <a:cubicBezTo>
                    <a:pt x="1077995" y="169600"/>
                    <a:pt x="1082665" y="162771"/>
                    <a:pt x="1085898" y="155942"/>
                  </a:cubicBezTo>
                  <a:cubicBezTo>
                    <a:pt x="1086617" y="154863"/>
                    <a:pt x="1088413" y="155942"/>
                    <a:pt x="1087695" y="157020"/>
                  </a:cubicBezTo>
                  <a:cubicBezTo>
                    <a:pt x="1083743" y="165287"/>
                    <a:pt x="1080151" y="174273"/>
                    <a:pt x="1075121" y="182180"/>
                  </a:cubicBezTo>
                  <a:cubicBezTo>
                    <a:pt x="1074762" y="182540"/>
                    <a:pt x="1074762" y="182540"/>
                    <a:pt x="1074403" y="182540"/>
                  </a:cubicBezTo>
                  <a:cubicBezTo>
                    <a:pt x="1074403" y="184337"/>
                    <a:pt x="1074403" y="186134"/>
                    <a:pt x="1074044" y="187931"/>
                  </a:cubicBezTo>
                  <a:cubicBezTo>
                    <a:pt x="1077636" y="181461"/>
                    <a:pt x="1082306" y="175710"/>
                    <a:pt x="1085180" y="169960"/>
                  </a:cubicBezTo>
                  <a:cubicBezTo>
                    <a:pt x="1085539" y="168881"/>
                    <a:pt x="1087695" y="169600"/>
                    <a:pt x="1087335" y="170678"/>
                  </a:cubicBezTo>
                  <a:cubicBezTo>
                    <a:pt x="1083384" y="179664"/>
                    <a:pt x="1077636" y="187572"/>
                    <a:pt x="1074403" y="196558"/>
                  </a:cubicBezTo>
                  <a:cubicBezTo>
                    <a:pt x="1074403" y="199074"/>
                    <a:pt x="1074403" y="201230"/>
                    <a:pt x="1074762" y="203746"/>
                  </a:cubicBezTo>
                  <a:cubicBezTo>
                    <a:pt x="1078355" y="197636"/>
                    <a:pt x="1082665" y="192244"/>
                    <a:pt x="1086258" y="186134"/>
                  </a:cubicBezTo>
                  <a:cubicBezTo>
                    <a:pt x="1086617" y="185056"/>
                    <a:pt x="1088413" y="186134"/>
                    <a:pt x="1087695" y="187212"/>
                  </a:cubicBezTo>
                  <a:cubicBezTo>
                    <a:pt x="1084102" y="193682"/>
                    <a:pt x="1079792" y="200152"/>
                    <a:pt x="1076558" y="206981"/>
                  </a:cubicBezTo>
                  <a:cubicBezTo>
                    <a:pt x="1076199" y="207341"/>
                    <a:pt x="1075840" y="207700"/>
                    <a:pt x="1075481" y="207700"/>
                  </a:cubicBezTo>
                  <a:cubicBezTo>
                    <a:pt x="1075481" y="208060"/>
                    <a:pt x="1075840" y="208778"/>
                    <a:pt x="1075840" y="209497"/>
                  </a:cubicBezTo>
                  <a:cubicBezTo>
                    <a:pt x="1081228" y="203746"/>
                    <a:pt x="1087695" y="199074"/>
                    <a:pt x="1094161" y="194760"/>
                  </a:cubicBezTo>
                  <a:cubicBezTo>
                    <a:pt x="1091287" y="184696"/>
                    <a:pt x="1092724" y="174273"/>
                    <a:pt x="1092724" y="164209"/>
                  </a:cubicBezTo>
                  <a:cubicBezTo>
                    <a:pt x="1092724" y="146596"/>
                    <a:pt x="1091287" y="129343"/>
                    <a:pt x="1093442" y="112091"/>
                  </a:cubicBezTo>
                  <a:cubicBezTo>
                    <a:pt x="1086617" y="112091"/>
                    <a:pt x="1080151" y="111731"/>
                    <a:pt x="1073325" y="111012"/>
                  </a:cubicBezTo>
                  <a:close/>
                  <a:moveTo>
                    <a:pt x="602591" y="107600"/>
                  </a:moveTo>
                  <a:cubicBezTo>
                    <a:pt x="603324" y="106879"/>
                    <a:pt x="605156" y="106879"/>
                    <a:pt x="605522" y="108322"/>
                  </a:cubicBezTo>
                  <a:cubicBezTo>
                    <a:pt x="607720" y="115899"/>
                    <a:pt x="609918" y="123475"/>
                    <a:pt x="612482" y="131052"/>
                  </a:cubicBezTo>
                  <a:cubicBezTo>
                    <a:pt x="613948" y="136825"/>
                    <a:pt x="616879" y="142597"/>
                    <a:pt x="616879" y="148731"/>
                  </a:cubicBezTo>
                  <a:cubicBezTo>
                    <a:pt x="616879" y="149092"/>
                    <a:pt x="616146" y="149092"/>
                    <a:pt x="616146" y="148731"/>
                  </a:cubicBezTo>
                  <a:cubicBezTo>
                    <a:pt x="611383" y="136464"/>
                    <a:pt x="607354" y="123475"/>
                    <a:pt x="602958" y="110848"/>
                  </a:cubicBezTo>
                  <a:cubicBezTo>
                    <a:pt x="594898" y="127083"/>
                    <a:pt x="590868" y="144401"/>
                    <a:pt x="585373" y="161358"/>
                  </a:cubicBezTo>
                  <a:cubicBezTo>
                    <a:pt x="585007" y="162080"/>
                    <a:pt x="583908" y="161719"/>
                    <a:pt x="583908" y="160998"/>
                  </a:cubicBezTo>
                  <a:cubicBezTo>
                    <a:pt x="587205" y="142958"/>
                    <a:pt x="592700" y="124918"/>
                    <a:pt x="600393" y="108322"/>
                  </a:cubicBezTo>
                  <a:cubicBezTo>
                    <a:pt x="601126" y="107240"/>
                    <a:pt x="602225" y="107240"/>
                    <a:pt x="602591" y="107600"/>
                  </a:cubicBezTo>
                  <a:close/>
                  <a:moveTo>
                    <a:pt x="101919" y="104119"/>
                  </a:moveTo>
                  <a:cubicBezTo>
                    <a:pt x="86084" y="106279"/>
                    <a:pt x="77806" y="128964"/>
                    <a:pt x="78166" y="144087"/>
                  </a:cubicBezTo>
                  <a:cubicBezTo>
                    <a:pt x="78886" y="179375"/>
                    <a:pt x="105878" y="203860"/>
                    <a:pt x="128552" y="227986"/>
                  </a:cubicBezTo>
                  <a:cubicBezTo>
                    <a:pt x="165981" y="267234"/>
                    <a:pt x="219966" y="319446"/>
                    <a:pt x="205570" y="380299"/>
                  </a:cubicBezTo>
                  <a:cubicBezTo>
                    <a:pt x="201251" y="399383"/>
                    <a:pt x="192254" y="415227"/>
                    <a:pt x="180017" y="427469"/>
                  </a:cubicBezTo>
                  <a:cubicBezTo>
                    <a:pt x="192254" y="419908"/>
                    <a:pt x="202331" y="411626"/>
                    <a:pt x="205570" y="406225"/>
                  </a:cubicBezTo>
                  <a:cubicBezTo>
                    <a:pt x="218527" y="384980"/>
                    <a:pt x="222485" y="359774"/>
                    <a:pt x="213128" y="336369"/>
                  </a:cubicBezTo>
                  <a:cubicBezTo>
                    <a:pt x="195493" y="290999"/>
                    <a:pt x="166341" y="253191"/>
                    <a:pt x="132511" y="218984"/>
                  </a:cubicBezTo>
                  <a:cubicBezTo>
                    <a:pt x="110557" y="197019"/>
                    <a:pt x="83204" y="169653"/>
                    <a:pt x="88243" y="135806"/>
                  </a:cubicBezTo>
                  <a:cubicBezTo>
                    <a:pt x="89683" y="126083"/>
                    <a:pt x="93642" y="111320"/>
                    <a:pt x="101919" y="104119"/>
                  </a:cubicBezTo>
                  <a:close/>
                  <a:moveTo>
                    <a:pt x="856081" y="100032"/>
                  </a:moveTo>
                  <a:cubicBezTo>
                    <a:pt x="865327" y="98941"/>
                    <a:pt x="876350" y="100032"/>
                    <a:pt x="884173" y="106217"/>
                  </a:cubicBezTo>
                  <a:cubicBezTo>
                    <a:pt x="892352" y="112765"/>
                    <a:pt x="895197" y="121133"/>
                    <a:pt x="898753" y="130592"/>
                  </a:cubicBezTo>
                  <a:cubicBezTo>
                    <a:pt x="899464" y="132411"/>
                    <a:pt x="896264" y="133502"/>
                    <a:pt x="895553" y="131319"/>
                  </a:cubicBezTo>
                  <a:lnTo>
                    <a:pt x="890118" y="122715"/>
                  </a:lnTo>
                  <a:lnTo>
                    <a:pt x="897604" y="142873"/>
                  </a:lnTo>
                  <a:cubicBezTo>
                    <a:pt x="898238" y="152148"/>
                    <a:pt x="897060" y="161827"/>
                    <a:pt x="896336" y="171147"/>
                  </a:cubicBezTo>
                  <a:cubicBezTo>
                    <a:pt x="894887" y="188712"/>
                    <a:pt x="900683" y="213804"/>
                    <a:pt x="887641" y="228143"/>
                  </a:cubicBezTo>
                  <a:cubicBezTo>
                    <a:pt x="873149" y="244632"/>
                    <a:pt x="844890" y="243557"/>
                    <a:pt x="824601" y="243199"/>
                  </a:cubicBezTo>
                  <a:cubicBezTo>
                    <a:pt x="821703" y="243199"/>
                    <a:pt x="820254" y="241765"/>
                    <a:pt x="819529" y="239614"/>
                  </a:cubicBezTo>
                  <a:cubicBezTo>
                    <a:pt x="818442" y="238897"/>
                    <a:pt x="818080" y="238180"/>
                    <a:pt x="817718" y="236746"/>
                  </a:cubicBezTo>
                  <a:cubicBezTo>
                    <a:pt x="814095" y="218464"/>
                    <a:pt x="815906" y="198390"/>
                    <a:pt x="816269" y="179750"/>
                  </a:cubicBezTo>
                  <a:cubicBezTo>
                    <a:pt x="816269" y="157167"/>
                    <a:pt x="816993" y="134225"/>
                    <a:pt x="819892" y="110924"/>
                  </a:cubicBezTo>
                  <a:cubicBezTo>
                    <a:pt x="819167" y="109849"/>
                    <a:pt x="819167" y="108057"/>
                    <a:pt x="820616" y="107340"/>
                  </a:cubicBezTo>
                  <a:cubicBezTo>
                    <a:pt x="821341" y="106623"/>
                    <a:pt x="822790" y="106264"/>
                    <a:pt x="823877" y="106981"/>
                  </a:cubicBezTo>
                  <a:cubicBezTo>
                    <a:pt x="833659" y="105368"/>
                    <a:pt x="846248" y="103755"/>
                    <a:pt x="858114" y="104606"/>
                  </a:cubicBezTo>
                  <a:lnTo>
                    <a:pt x="885993" y="116184"/>
                  </a:lnTo>
                  <a:lnTo>
                    <a:pt x="880617" y="107672"/>
                  </a:lnTo>
                  <a:cubicBezTo>
                    <a:pt x="873150" y="102943"/>
                    <a:pt x="864615" y="101487"/>
                    <a:pt x="856081" y="101124"/>
                  </a:cubicBezTo>
                  <a:cubicBezTo>
                    <a:pt x="855370" y="101124"/>
                    <a:pt x="855370" y="100032"/>
                    <a:pt x="856081" y="100032"/>
                  </a:cubicBezTo>
                  <a:close/>
                  <a:moveTo>
                    <a:pt x="174960" y="100016"/>
                  </a:moveTo>
                  <a:cubicBezTo>
                    <a:pt x="177913" y="103959"/>
                    <a:pt x="180867" y="108261"/>
                    <a:pt x="182713" y="112921"/>
                  </a:cubicBezTo>
                  <a:cubicBezTo>
                    <a:pt x="184559" y="117940"/>
                    <a:pt x="184928" y="123676"/>
                    <a:pt x="187143" y="128336"/>
                  </a:cubicBezTo>
                  <a:cubicBezTo>
                    <a:pt x="188251" y="130487"/>
                    <a:pt x="184928" y="131920"/>
                    <a:pt x="184190" y="130128"/>
                  </a:cubicBezTo>
                  <a:lnTo>
                    <a:pt x="183728" y="128386"/>
                  </a:lnTo>
                  <a:lnTo>
                    <a:pt x="180728" y="129726"/>
                  </a:lnTo>
                  <a:cubicBezTo>
                    <a:pt x="179639" y="126079"/>
                    <a:pt x="178913" y="122432"/>
                    <a:pt x="177825" y="119150"/>
                  </a:cubicBezTo>
                  <a:cubicBezTo>
                    <a:pt x="176373" y="115138"/>
                    <a:pt x="174922" y="111491"/>
                    <a:pt x="173108" y="107479"/>
                  </a:cubicBezTo>
                  <a:cubicBezTo>
                    <a:pt x="172745" y="106385"/>
                    <a:pt x="174559" y="105291"/>
                    <a:pt x="175285" y="106385"/>
                  </a:cubicBezTo>
                  <a:cubicBezTo>
                    <a:pt x="176736" y="110032"/>
                    <a:pt x="178551" y="112950"/>
                    <a:pt x="180002" y="116597"/>
                  </a:cubicBezTo>
                  <a:lnTo>
                    <a:pt x="182679" y="124423"/>
                  </a:lnTo>
                  <a:lnTo>
                    <a:pt x="180867" y="117581"/>
                  </a:lnTo>
                  <a:cubicBezTo>
                    <a:pt x="179021" y="111487"/>
                    <a:pt x="176806" y="106110"/>
                    <a:pt x="173483" y="100733"/>
                  </a:cubicBezTo>
                  <a:cubicBezTo>
                    <a:pt x="172745" y="100016"/>
                    <a:pt x="174591" y="98941"/>
                    <a:pt x="174960" y="100016"/>
                  </a:cubicBezTo>
                  <a:close/>
                  <a:moveTo>
                    <a:pt x="877087" y="97354"/>
                  </a:moveTo>
                  <a:cubicBezTo>
                    <a:pt x="882125" y="98098"/>
                    <a:pt x="887882" y="100330"/>
                    <a:pt x="891840" y="103679"/>
                  </a:cubicBezTo>
                  <a:cubicBezTo>
                    <a:pt x="896518" y="107400"/>
                    <a:pt x="898317" y="111864"/>
                    <a:pt x="901556" y="117073"/>
                  </a:cubicBezTo>
                  <a:cubicBezTo>
                    <a:pt x="902635" y="118933"/>
                    <a:pt x="899756" y="120794"/>
                    <a:pt x="898677" y="118561"/>
                  </a:cubicBezTo>
                  <a:cubicBezTo>
                    <a:pt x="895798" y="113725"/>
                    <a:pt x="893999" y="108516"/>
                    <a:pt x="889321" y="105167"/>
                  </a:cubicBezTo>
                  <a:cubicBezTo>
                    <a:pt x="885363" y="102563"/>
                    <a:pt x="880686" y="101074"/>
                    <a:pt x="876368" y="98842"/>
                  </a:cubicBezTo>
                  <a:cubicBezTo>
                    <a:pt x="876008" y="98470"/>
                    <a:pt x="876368" y="97354"/>
                    <a:pt x="877087" y="97354"/>
                  </a:cubicBezTo>
                  <a:close/>
                  <a:moveTo>
                    <a:pt x="1141650" y="94262"/>
                  </a:moveTo>
                  <a:cubicBezTo>
                    <a:pt x="1152511" y="95265"/>
                    <a:pt x="1163011" y="94262"/>
                    <a:pt x="1173873" y="94262"/>
                  </a:cubicBezTo>
                  <a:cubicBezTo>
                    <a:pt x="1175683" y="94262"/>
                    <a:pt x="1175683" y="97270"/>
                    <a:pt x="1173873" y="97270"/>
                  </a:cubicBezTo>
                  <a:cubicBezTo>
                    <a:pt x="1164097" y="97270"/>
                    <a:pt x="1154684" y="98607"/>
                    <a:pt x="1144908" y="97604"/>
                  </a:cubicBezTo>
                  <a:cubicBezTo>
                    <a:pt x="1135133" y="96601"/>
                    <a:pt x="1124995" y="95265"/>
                    <a:pt x="1115219" y="96601"/>
                  </a:cubicBezTo>
                  <a:cubicBezTo>
                    <a:pt x="1114133" y="96601"/>
                    <a:pt x="1114133" y="95599"/>
                    <a:pt x="1114495" y="95599"/>
                  </a:cubicBezTo>
                  <a:cubicBezTo>
                    <a:pt x="1123547" y="92591"/>
                    <a:pt x="1132598" y="93594"/>
                    <a:pt x="1141650" y="94262"/>
                  </a:cubicBezTo>
                  <a:close/>
                  <a:moveTo>
                    <a:pt x="603088" y="92075"/>
                  </a:moveTo>
                  <a:cubicBezTo>
                    <a:pt x="603828" y="91004"/>
                    <a:pt x="606046" y="92075"/>
                    <a:pt x="606046" y="93504"/>
                  </a:cubicBezTo>
                  <a:lnTo>
                    <a:pt x="606415" y="93861"/>
                  </a:lnTo>
                  <a:cubicBezTo>
                    <a:pt x="608264" y="97790"/>
                    <a:pt x="609003" y="101719"/>
                    <a:pt x="610852" y="105649"/>
                  </a:cubicBezTo>
                  <a:cubicBezTo>
                    <a:pt x="612700" y="109220"/>
                    <a:pt x="614549" y="112792"/>
                    <a:pt x="615288" y="116721"/>
                  </a:cubicBezTo>
                  <a:cubicBezTo>
                    <a:pt x="615288" y="117436"/>
                    <a:pt x="614549" y="117793"/>
                    <a:pt x="613809" y="117079"/>
                  </a:cubicBezTo>
                  <a:cubicBezTo>
                    <a:pt x="612331" y="112792"/>
                    <a:pt x="609743" y="109578"/>
                    <a:pt x="607894" y="105649"/>
                  </a:cubicBezTo>
                  <a:cubicBezTo>
                    <a:pt x="606415" y="102791"/>
                    <a:pt x="605676" y="99934"/>
                    <a:pt x="604197" y="96719"/>
                  </a:cubicBezTo>
                  <a:cubicBezTo>
                    <a:pt x="601979" y="99576"/>
                    <a:pt x="600131" y="102791"/>
                    <a:pt x="598282" y="105649"/>
                  </a:cubicBezTo>
                  <a:cubicBezTo>
                    <a:pt x="594955" y="109935"/>
                    <a:pt x="592367" y="113864"/>
                    <a:pt x="589779" y="118864"/>
                  </a:cubicBezTo>
                  <a:cubicBezTo>
                    <a:pt x="589409" y="119222"/>
                    <a:pt x="588670" y="118864"/>
                    <a:pt x="588670" y="118150"/>
                  </a:cubicBezTo>
                  <a:cubicBezTo>
                    <a:pt x="590518" y="113149"/>
                    <a:pt x="592737" y="108506"/>
                    <a:pt x="595324" y="104220"/>
                  </a:cubicBezTo>
                  <a:cubicBezTo>
                    <a:pt x="598282" y="100291"/>
                    <a:pt x="600131" y="95647"/>
                    <a:pt x="603088" y="92075"/>
                  </a:cubicBezTo>
                  <a:close/>
                  <a:moveTo>
                    <a:pt x="1175104" y="88118"/>
                  </a:moveTo>
                  <a:cubicBezTo>
                    <a:pt x="1177272" y="88118"/>
                    <a:pt x="1177272" y="90715"/>
                    <a:pt x="1175104" y="90715"/>
                  </a:cubicBezTo>
                  <a:cubicBezTo>
                    <a:pt x="1161732" y="90715"/>
                    <a:pt x="1148000" y="90138"/>
                    <a:pt x="1134267" y="89561"/>
                  </a:cubicBezTo>
                  <a:cubicBezTo>
                    <a:pt x="1133183" y="89561"/>
                    <a:pt x="1133183" y="88406"/>
                    <a:pt x="1134267" y="88406"/>
                  </a:cubicBezTo>
                  <a:cubicBezTo>
                    <a:pt x="1148000" y="87829"/>
                    <a:pt x="1161732" y="88118"/>
                    <a:pt x="1175104" y="88118"/>
                  </a:cubicBezTo>
                  <a:close/>
                  <a:moveTo>
                    <a:pt x="167860" y="84654"/>
                  </a:moveTo>
                  <a:cubicBezTo>
                    <a:pt x="174088" y="86795"/>
                    <a:pt x="179583" y="93576"/>
                    <a:pt x="182514" y="98572"/>
                  </a:cubicBezTo>
                  <a:cubicBezTo>
                    <a:pt x="185079" y="102855"/>
                    <a:pt x="186910" y="107137"/>
                    <a:pt x="188742" y="111776"/>
                  </a:cubicBezTo>
                  <a:cubicBezTo>
                    <a:pt x="190574" y="116773"/>
                    <a:pt x="191306" y="122483"/>
                    <a:pt x="193871" y="127479"/>
                  </a:cubicBezTo>
                  <a:cubicBezTo>
                    <a:pt x="194604" y="128906"/>
                    <a:pt x="192039" y="130334"/>
                    <a:pt x="191306" y="128906"/>
                  </a:cubicBezTo>
                  <a:cubicBezTo>
                    <a:pt x="184712" y="114988"/>
                    <a:pt x="182880" y="94290"/>
                    <a:pt x="167494" y="86438"/>
                  </a:cubicBezTo>
                  <a:cubicBezTo>
                    <a:pt x="166395" y="85725"/>
                    <a:pt x="167128" y="84654"/>
                    <a:pt x="167860" y="84654"/>
                  </a:cubicBezTo>
                  <a:close/>
                  <a:moveTo>
                    <a:pt x="1175069" y="80571"/>
                  </a:moveTo>
                  <a:cubicBezTo>
                    <a:pt x="1177267" y="80912"/>
                    <a:pt x="1176901" y="83293"/>
                    <a:pt x="1175069" y="83633"/>
                  </a:cubicBezTo>
                  <a:cubicBezTo>
                    <a:pt x="1165177" y="84314"/>
                    <a:pt x="1155286" y="83633"/>
                    <a:pt x="1145394" y="83293"/>
                  </a:cubicBezTo>
                  <a:cubicBezTo>
                    <a:pt x="1144295" y="82953"/>
                    <a:pt x="1144295" y="81932"/>
                    <a:pt x="1145394" y="81592"/>
                  </a:cubicBezTo>
                  <a:cubicBezTo>
                    <a:pt x="1155286" y="81252"/>
                    <a:pt x="1165177" y="79891"/>
                    <a:pt x="1175069" y="80571"/>
                  </a:cubicBezTo>
                  <a:close/>
                  <a:moveTo>
                    <a:pt x="1175040" y="74902"/>
                  </a:moveTo>
                  <a:cubicBezTo>
                    <a:pt x="1177263" y="75242"/>
                    <a:pt x="1176152" y="77964"/>
                    <a:pt x="1173929" y="77623"/>
                  </a:cubicBezTo>
                  <a:cubicBezTo>
                    <a:pt x="1168002" y="76603"/>
                    <a:pt x="1162446" y="76943"/>
                    <a:pt x="1156519" y="76603"/>
                  </a:cubicBezTo>
                  <a:cubicBezTo>
                    <a:pt x="1155779" y="76603"/>
                    <a:pt x="1155408" y="75582"/>
                    <a:pt x="1156149" y="75242"/>
                  </a:cubicBezTo>
                  <a:cubicBezTo>
                    <a:pt x="1162446" y="74562"/>
                    <a:pt x="1169114" y="73541"/>
                    <a:pt x="1175040" y="74902"/>
                  </a:cubicBezTo>
                  <a:close/>
                  <a:moveTo>
                    <a:pt x="432612" y="70655"/>
                  </a:moveTo>
                  <a:cubicBezTo>
                    <a:pt x="434338" y="70655"/>
                    <a:pt x="434338" y="72964"/>
                    <a:pt x="432612" y="73252"/>
                  </a:cubicBezTo>
                  <a:cubicBezTo>
                    <a:pt x="428471" y="73252"/>
                    <a:pt x="424330" y="72386"/>
                    <a:pt x="420188" y="72964"/>
                  </a:cubicBezTo>
                  <a:cubicBezTo>
                    <a:pt x="419153" y="73252"/>
                    <a:pt x="418808" y="71809"/>
                    <a:pt x="419843" y="71520"/>
                  </a:cubicBezTo>
                  <a:cubicBezTo>
                    <a:pt x="423639" y="70366"/>
                    <a:pt x="428471" y="70366"/>
                    <a:pt x="432612" y="70655"/>
                  </a:cubicBezTo>
                  <a:close/>
                  <a:moveTo>
                    <a:pt x="435281" y="64305"/>
                  </a:moveTo>
                  <a:cubicBezTo>
                    <a:pt x="437490" y="64305"/>
                    <a:pt x="437490" y="66902"/>
                    <a:pt x="435281" y="66902"/>
                  </a:cubicBezTo>
                  <a:cubicBezTo>
                    <a:pt x="427919" y="66902"/>
                    <a:pt x="420556" y="66614"/>
                    <a:pt x="413562" y="66036"/>
                  </a:cubicBezTo>
                  <a:cubicBezTo>
                    <a:pt x="412458" y="66036"/>
                    <a:pt x="412826" y="64882"/>
                    <a:pt x="413562" y="64882"/>
                  </a:cubicBezTo>
                  <a:cubicBezTo>
                    <a:pt x="420556" y="64016"/>
                    <a:pt x="427919" y="64305"/>
                    <a:pt x="435281" y="64305"/>
                  </a:cubicBezTo>
                  <a:close/>
                  <a:moveTo>
                    <a:pt x="848294" y="59650"/>
                  </a:moveTo>
                  <a:cubicBezTo>
                    <a:pt x="857742" y="60841"/>
                    <a:pt x="867191" y="58063"/>
                    <a:pt x="876639" y="60841"/>
                  </a:cubicBezTo>
                  <a:cubicBezTo>
                    <a:pt x="878819" y="61635"/>
                    <a:pt x="877729" y="65207"/>
                    <a:pt x="875549" y="64413"/>
                  </a:cubicBezTo>
                  <a:cubicBezTo>
                    <a:pt x="866827" y="61238"/>
                    <a:pt x="857379" y="64016"/>
                    <a:pt x="848294" y="62826"/>
                  </a:cubicBezTo>
                  <a:cubicBezTo>
                    <a:pt x="838482" y="61635"/>
                    <a:pt x="829033" y="59650"/>
                    <a:pt x="819585" y="62032"/>
                  </a:cubicBezTo>
                  <a:cubicBezTo>
                    <a:pt x="819221" y="62032"/>
                    <a:pt x="818858" y="61238"/>
                    <a:pt x="819221" y="61238"/>
                  </a:cubicBezTo>
                  <a:cubicBezTo>
                    <a:pt x="829033" y="57666"/>
                    <a:pt x="838482" y="58857"/>
                    <a:pt x="848294" y="59650"/>
                  </a:cubicBezTo>
                  <a:close/>
                  <a:moveTo>
                    <a:pt x="435717" y="58936"/>
                  </a:moveTo>
                  <a:cubicBezTo>
                    <a:pt x="437501" y="59254"/>
                    <a:pt x="437144" y="62111"/>
                    <a:pt x="435361" y="61794"/>
                  </a:cubicBezTo>
                  <a:cubicBezTo>
                    <a:pt x="426085" y="61159"/>
                    <a:pt x="416453" y="61476"/>
                    <a:pt x="407178" y="60841"/>
                  </a:cubicBezTo>
                  <a:cubicBezTo>
                    <a:pt x="406108" y="60841"/>
                    <a:pt x="406108" y="59571"/>
                    <a:pt x="407178" y="59571"/>
                  </a:cubicBezTo>
                  <a:cubicBezTo>
                    <a:pt x="416453" y="58936"/>
                    <a:pt x="426799" y="57666"/>
                    <a:pt x="435717" y="58936"/>
                  </a:cubicBezTo>
                  <a:close/>
                  <a:moveTo>
                    <a:pt x="296570" y="55072"/>
                  </a:moveTo>
                  <a:cubicBezTo>
                    <a:pt x="296570" y="52904"/>
                    <a:pt x="299168" y="52904"/>
                    <a:pt x="299168" y="55072"/>
                  </a:cubicBezTo>
                  <a:cubicBezTo>
                    <a:pt x="299168" y="68805"/>
                    <a:pt x="299456" y="82176"/>
                    <a:pt x="298879" y="95908"/>
                  </a:cubicBezTo>
                  <a:cubicBezTo>
                    <a:pt x="298879" y="96992"/>
                    <a:pt x="297436" y="96992"/>
                    <a:pt x="297436" y="95908"/>
                  </a:cubicBezTo>
                  <a:cubicBezTo>
                    <a:pt x="296859" y="82176"/>
                    <a:pt x="296859" y="68443"/>
                    <a:pt x="296570" y="55072"/>
                  </a:cubicBezTo>
                  <a:close/>
                  <a:moveTo>
                    <a:pt x="302127" y="55063"/>
                  </a:moveTo>
                  <a:cubicBezTo>
                    <a:pt x="302127" y="52904"/>
                    <a:pt x="305698" y="52904"/>
                    <a:pt x="305301" y="55063"/>
                  </a:cubicBezTo>
                  <a:cubicBezTo>
                    <a:pt x="304508" y="71975"/>
                    <a:pt x="304111" y="88887"/>
                    <a:pt x="303714" y="105799"/>
                  </a:cubicBezTo>
                  <a:cubicBezTo>
                    <a:pt x="303714" y="106519"/>
                    <a:pt x="303317" y="106159"/>
                    <a:pt x="303317" y="105799"/>
                  </a:cubicBezTo>
                  <a:cubicBezTo>
                    <a:pt x="302523" y="88527"/>
                    <a:pt x="301333" y="72335"/>
                    <a:pt x="302127" y="55063"/>
                  </a:cubicBezTo>
                  <a:close/>
                  <a:moveTo>
                    <a:pt x="418014" y="53924"/>
                  </a:moveTo>
                  <a:cubicBezTo>
                    <a:pt x="425097" y="53924"/>
                    <a:pt x="431825" y="52904"/>
                    <a:pt x="438908" y="53924"/>
                  </a:cubicBezTo>
                  <a:cubicBezTo>
                    <a:pt x="440679" y="54264"/>
                    <a:pt x="439970" y="57326"/>
                    <a:pt x="437846" y="56986"/>
                  </a:cubicBezTo>
                  <a:cubicBezTo>
                    <a:pt x="430409" y="55625"/>
                    <a:pt x="422618" y="56986"/>
                    <a:pt x="415181" y="56305"/>
                  </a:cubicBezTo>
                  <a:cubicBezTo>
                    <a:pt x="408452" y="55965"/>
                    <a:pt x="402432" y="55965"/>
                    <a:pt x="395703" y="56645"/>
                  </a:cubicBezTo>
                  <a:cubicBezTo>
                    <a:pt x="394995" y="56645"/>
                    <a:pt x="394995" y="55625"/>
                    <a:pt x="395703" y="55285"/>
                  </a:cubicBezTo>
                  <a:cubicBezTo>
                    <a:pt x="402786" y="52904"/>
                    <a:pt x="410577" y="53924"/>
                    <a:pt x="418014" y="53924"/>
                  </a:cubicBezTo>
                  <a:close/>
                  <a:moveTo>
                    <a:pt x="763404" y="52418"/>
                  </a:moveTo>
                  <a:cubicBezTo>
                    <a:pt x="763044" y="65714"/>
                    <a:pt x="765563" y="79729"/>
                    <a:pt x="766283" y="93026"/>
                  </a:cubicBezTo>
                  <a:cubicBezTo>
                    <a:pt x="767003" y="108478"/>
                    <a:pt x="767723" y="123931"/>
                    <a:pt x="767723" y="139024"/>
                  </a:cubicBezTo>
                  <a:cubicBezTo>
                    <a:pt x="767363" y="173881"/>
                    <a:pt x="765203" y="208380"/>
                    <a:pt x="767363" y="242878"/>
                  </a:cubicBezTo>
                  <a:cubicBezTo>
                    <a:pt x="768442" y="264799"/>
                    <a:pt x="769522" y="286361"/>
                    <a:pt x="769882" y="308282"/>
                  </a:cubicBezTo>
                  <a:cubicBezTo>
                    <a:pt x="772041" y="305766"/>
                    <a:pt x="774561" y="303251"/>
                    <a:pt x="776360" y="300735"/>
                  </a:cubicBezTo>
                  <a:cubicBezTo>
                    <a:pt x="777440" y="299657"/>
                    <a:pt x="778879" y="300735"/>
                    <a:pt x="778160" y="301454"/>
                  </a:cubicBezTo>
                  <a:cubicBezTo>
                    <a:pt x="776000" y="304688"/>
                    <a:pt x="773481" y="307922"/>
                    <a:pt x="770602" y="310438"/>
                  </a:cubicBezTo>
                  <a:cubicBezTo>
                    <a:pt x="770602" y="310797"/>
                    <a:pt x="770242" y="310797"/>
                    <a:pt x="769882" y="310797"/>
                  </a:cubicBezTo>
                  <a:cubicBezTo>
                    <a:pt x="769882" y="313313"/>
                    <a:pt x="770242" y="315469"/>
                    <a:pt x="770242" y="317984"/>
                  </a:cubicBezTo>
                  <a:cubicBezTo>
                    <a:pt x="773121" y="314391"/>
                    <a:pt x="776000" y="310438"/>
                    <a:pt x="778879" y="306844"/>
                  </a:cubicBezTo>
                  <a:cubicBezTo>
                    <a:pt x="779599" y="305766"/>
                    <a:pt x="781399" y="306844"/>
                    <a:pt x="780679" y="307922"/>
                  </a:cubicBezTo>
                  <a:cubicBezTo>
                    <a:pt x="777440" y="312594"/>
                    <a:pt x="774201" y="317625"/>
                    <a:pt x="770242" y="321578"/>
                  </a:cubicBezTo>
                  <a:cubicBezTo>
                    <a:pt x="770242" y="326609"/>
                    <a:pt x="770242" y="331281"/>
                    <a:pt x="770242" y="335952"/>
                  </a:cubicBezTo>
                  <a:cubicBezTo>
                    <a:pt x="771682" y="333437"/>
                    <a:pt x="772761" y="330921"/>
                    <a:pt x="774201" y="328406"/>
                  </a:cubicBezTo>
                  <a:cubicBezTo>
                    <a:pt x="777080" y="323734"/>
                    <a:pt x="779239" y="318703"/>
                    <a:pt x="783198" y="315110"/>
                  </a:cubicBezTo>
                  <a:cubicBezTo>
                    <a:pt x="784278" y="314031"/>
                    <a:pt x="785718" y="315828"/>
                    <a:pt x="784638" y="316906"/>
                  </a:cubicBezTo>
                  <a:cubicBezTo>
                    <a:pt x="780679" y="320859"/>
                    <a:pt x="777800" y="327328"/>
                    <a:pt x="775281" y="332718"/>
                  </a:cubicBezTo>
                  <a:cubicBezTo>
                    <a:pt x="774201" y="335234"/>
                    <a:pt x="772761" y="339546"/>
                    <a:pt x="770242" y="341702"/>
                  </a:cubicBezTo>
                  <a:cubicBezTo>
                    <a:pt x="770242" y="343499"/>
                    <a:pt x="770242" y="346014"/>
                    <a:pt x="770242" y="347811"/>
                  </a:cubicBezTo>
                  <a:cubicBezTo>
                    <a:pt x="770242" y="349249"/>
                    <a:pt x="769882" y="350686"/>
                    <a:pt x="769882" y="352483"/>
                  </a:cubicBezTo>
                  <a:cubicBezTo>
                    <a:pt x="775640" y="342780"/>
                    <a:pt x="783558" y="334156"/>
                    <a:pt x="788237" y="323734"/>
                  </a:cubicBezTo>
                  <a:cubicBezTo>
                    <a:pt x="788237" y="323375"/>
                    <a:pt x="788957" y="323734"/>
                    <a:pt x="788597" y="324094"/>
                  </a:cubicBezTo>
                  <a:cubicBezTo>
                    <a:pt x="784998" y="336312"/>
                    <a:pt x="776360" y="347452"/>
                    <a:pt x="769522" y="358592"/>
                  </a:cubicBezTo>
                  <a:cubicBezTo>
                    <a:pt x="769162" y="361467"/>
                    <a:pt x="769162" y="364701"/>
                    <a:pt x="768802" y="367935"/>
                  </a:cubicBezTo>
                  <a:cubicBezTo>
                    <a:pt x="773841" y="359311"/>
                    <a:pt x="779599" y="351045"/>
                    <a:pt x="784998" y="343140"/>
                  </a:cubicBezTo>
                  <a:cubicBezTo>
                    <a:pt x="785718" y="342421"/>
                    <a:pt x="786797" y="342780"/>
                    <a:pt x="786437" y="343499"/>
                  </a:cubicBezTo>
                  <a:cubicBezTo>
                    <a:pt x="779959" y="353920"/>
                    <a:pt x="774201" y="364701"/>
                    <a:pt x="768083" y="375123"/>
                  </a:cubicBezTo>
                  <a:cubicBezTo>
                    <a:pt x="767723" y="379075"/>
                    <a:pt x="767003" y="383028"/>
                    <a:pt x="766643" y="386981"/>
                  </a:cubicBezTo>
                  <a:cubicBezTo>
                    <a:pt x="772401" y="376919"/>
                    <a:pt x="779599" y="367217"/>
                    <a:pt x="786797" y="357873"/>
                  </a:cubicBezTo>
                  <a:cubicBezTo>
                    <a:pt x="787157" y="356795"/>
                    <a:pt x="788957" y="357873"/>
                    <a:pt x="788237" y="358592"/>
                  </a:cubicBezTo>
                  <a:cubicBezTo>
                    <a:pt x="779959" y="370451"/>
                    <a:pt x="772761" y="382669"/>
                    <a:pt x="765563" y="394887"/>
                  </a:cubicBezTo>
                  <a:cubicBezTo>
                    <a:pt x="765203" y="399559"/>
                    <a:pt x="764843" y="403871"/>
                    <a:pt x="764484" y="408184"/>
                  </a:cubicBezTo>
                  <a:cubicBezTo>
                    <a:pt x="769522" y="397762"/>
                    <a:pt x="777440" y="388778"/>
                    <a:pt x="783918" y="379435"/>
                  </a:cubicBezTo>
                  <a:cubicBezTo>
                    <a:pt x="784638" y="378357"/>
                    <a:pt x="786437" y="379075"/>
                    <a:pt x="785358" y="380154"/>
                  </a:cubicBezTo>
                  <a:cubicBezTo>
                    <a:pt x="777440" y="392012"/>
                    <a:pt x="769162" y="403153"/>
                    <a:pt x="764124" y="416808"/>
                  </a:cubicBezTo>
                  <a:cubicBezTo>
                    <a:pt x="763764" y="419683"/>
                    <a:pt x="763764" y="422558"/>
                    <a:pt x="764124" y="425792"/>
                  </a:cubicBezTo>
                  <a:cubicBezTo>
                    <a:pt x="770242" y="415011"/>
                    <a:pt x="777800" y="404590"/>
                    <a:pt x="785718" y="395247"/>
                  </a:cubicBezTo>
                  <a:cubicBezTo>
                    <a:pt x="786437" y="394169"/>
                    <a:pt x="787877" y="395965"/>
                    <a:pt x="787157" y="397043"/>
                  </a:cubicBezTo>
                  <a:cubicBezTo>
                    <a:pt x="778520" y="407465"/>
                    <a:pt x="772041" y="419324"/>
                    <a:pt x="764124" y="430823"/>
                  </a:cubicBezTo>
                  <a:cubicBezTo>
                    <a:pt x="764484" y="433698"/>
                    <a:pt x="764843" y="436214"/>
                    <a:pt x="765203" y="439089"/>
                  </a:cubicBezTo>
                  <a:cubicBezTo>
                    <a:pt x="769882" y="429386"/>
                    <a:pt x="777440" y="420042"/>
                    <a:pt x="784638" y="412136"/>
                  </a:cubicBezTo>
                  <a:cubicBezTo>
                    <a:pt x="785718" y="411418"/>
                    <a:pt x="786797" y="412855"/>
                    <a:pt x="786077" y="413933"/>
                  </a:cubicBezTo>
                  <a:cubicBezTo>
                    <a:pt x="777800" y="422558"/>
                    <a:pt x="772761" y="432620"/>
                    <a:pt x="766643" y="442682"/>
                  </a:cubicBezTo>
                  <a:cubicBezTo>
                    <a:pt x="767723" y="442682"/>
                    <a:pt x="768802" y="442323"/>
                    <a:pt x="769882" y="442323"/>
                  </a:cubicBezTo>
                  <a:cubicBezTo>
                    <a:pt x="771682" y="434776"/>
                    <a:pt x="780679" y="428667"/>
                    <a:pt x="786437" y="423636"/>
                  </a:cubicBezTo>
                  <a:cubicBezTo>
                    <a:pt x="787157" y="422558"/>
                    <a:pt x="788957" y="424355"/>
                    <a:pt x="787877" y="425073"/>
                  </a:cubicBezTo>
                  <a:cubicBezTo>
                    <a:pt x="783198" y="429745"/>
                    <a:pt x="775640" y="435495"/>
                    <a:pt x="773481" y="442323"/>
                  </a:cubicBezTo>
                  <a:cubicBezTo>
                    <a:pt x="774921" y="442323"/>
                    <a:pt x="776720" y="441964"/>
                    <a:pt x="778160" y="441964"/>
                  </a:cubicBezTo>
                  <a:cubicBezTo>
                    <a:pt x="778879" y="441245"/>
                    <a:pt x="779599" y="440167"/>
                    <a:pt x="779959" y="439448"/>
                  </a:cubicBezTo>
                  <a:cubicBezTo>
                    <a:pt x="781759" y="436933"/>
                    <a:pt x="783558" y="434776"/>
                    <a:pt x="785358" y="432261"/>
                  </a:cubicBezTo>
                  <a:cubicBezTo>
                    <a:pt x="786437" y="430823"/>
                    <a:pt x="788237" y="431901"/>
                    <a:pt x="787517" y="433339"/>
                  </a:cubicBezTo>
                  <a:cubicBezTo>
                    <a:pt x="786077" y="435854"/>
                    <a:pt x="784278" y="438370"/>
                    <a:pt x="782838" y="440885"/>
                  </a:cubicBezTo>
                  <a:cubicBezTo>
                    <a:pt x="782478" y="441245"/>
                    <a:pt x="782119" y="441964"/>
                    <a:pt x="782119" y="442323"/>
                  </a:cubicBezTo>
                  <a:cubicBezTo>
                    <a:pt x="793275" y="442323"/>
                    <a:pt x="804792" y="443042"/>
                    <a:pt x="815949" y="441245"/>
                  </a:cubicBezTo>
                  <a:cubicBezTo>
                    <a:pt x="814150" y="415730"/>
                    <a:pt x="815949" y="390216"/>
                    <a:pt x="815229" y="365060"/>
                  </a:cubicBezTo>
                  <a:cubicBezTo>
                    <a:pt x="814510" y="341702"/>
                    <a:pt x="818108" y="318703"/>
                    <a:pt x="817029" y="295704"/>
                  </a:cubicBezTo>
                  <a:cubicBezTo>
                    <a:pt x="817029" y="295345"/>
                    <a:pt x="817029" y="294626"/>
                    <a:pt x="817389" y="294267"/>
                  </a:cubicBezTo>
                  <a:cubicBezTo>
                    <a:pt x="817749" y="293189"/>
                    <a:pt x="818468" y="292470"/>
                    <a:pt x="819908" y="292111"/>
                  </a:cubicBezTo>
                  <a:cubicBezTo>
                    <a:pt x="833584" y="290673"/>
                    <a:pt x="847260" y="291032"/>
                    <a:pt x="860936" y="291751"/>
                  </a:cubicBezTo>
                  <a:cubicBezTo>
                    <a:pt x="867055" y="292111"/>
                    <a:pt x="867775" y="300016"/>
                    <a:pt x="863096" y="301813"/>
                  </a:cubicBezTo>
                  <a:cubicBezTo>
                    <a:pt x="865975" y="315110"/>
                    <a:pt x="872093" y="326968"/>
                    <a:pt x="875692" y="339905"/>
                  </a:cubicBezTo>
                  <a:cubicBezTo>
                    <a:pt x="879291" y="353202"/>
                    <a:pt x="882171" y="366139"/>
                    <a:pt x="886129" y="378716"/>
                  </a:cubicBezTo>
                  <a:cubicBezTo>
                    <a:pt x="892967" y="399918"/>
                    <a:pt x="897646" y="420761"/>
                    <a:pt x="903764" y="442323"/>
                  </a:cubicBezTo>
                  <a:cubicBezTo>
                    <a:pt x="903764" y="442323"/>
                    <a:pt x="903764" y="442323"/>
                    <a:pt x="903764" y="442682"/>
                  </a:cubicBezTo>
                  <a:cubicBezTo>
                    <a:pt x="919960" y="442323"/>
                    <a:pt x="936515" y="440885"/>
                    <a:pt x="953071" y="440526"/>
                  </a:cubicBezTo>
                  <a:cubicBezTo>
                    <a:pt x="938675" y="405668"/>
                    <a:pt x="932916" y="365779"/>
                    <a:pt x="926078" y="328765"/>
                  </a:cubicBezTo>
                  <a:cubicBezTo>
                    <a:pt x="923919" y="317266"/>
                    <a:pt x="914921" y="296064"/>
                    <a:pt x="914202" y="280970"/>
                  </a:cubicBezTo>
                  <a:cubicBezTo>
                    <a:pt x="910243" y="279533"/>
                    <a:pt x="908083" y="272705"/>
                    <a:pt x="913122" y="269830"/>
                  </a:cubicBezTo>
                  <a:cubicBezTo>
                    <a:pt x="944073" y="251144"/>
                    <a:pt x="945873" y="212692"/>
                    <a:pt x="945873" y="180350"/>
                  </a:cubicBezTo>
                  <a:cubicBezTo>
                    <a:pt x="945873" y="160585"/>
                    <a:pt x="945513" y="140461"/>
                    <a:pt x="942274" y="121056"/>
                  </a:cubicBezTo>
                  <a:cubicBezTo>
                    <a:pt x="940114" y="107400"/>
                    <a:pt x="938315" y="91229"/>
                    <a:pt x="928238" y="80448"/>
                  </a:cubicBezTo>
                  <a:cubicBezTo>
                    <a:pt x="908083" y="59605"/>
                    <a:pt x="878572" y="58527"/>
                    <a:pt x="851219" y="57449"/>
                  </a:cubicBezTo>
                  <a:cubicBezTo>
                    <a:pt x="834304" y="56371"/>
                    <a:pt x="816669" y="57449"/>
                    <a:pt x="800114" y="55652"/>
                  </a:cubicBezTo>
                  <a:cubicBezTo>
                    <a:pt x="787877" y="54215"/>
                    <a:pt x="775640" y="52059"/>
                    <a:pt x="763404" y="52418"/>
                  </a:cubicBezTo>
                  <a:close/>
                  <a:moveTo>
                    <a:pt x="567601" y="51144"/>
                  </a:moveTo>
                  <a:cubicBezTo>
                    <a:pt x="563640" y="63009"/>
                    <a:pt x="564720" y="76671"/>
                    <a:pt x="562559" y="88895"/>
                  </a:cubicBezTo>
                  <a:cubicBezTo>
                    <a:pt x="559678" y="106153"/>
                    <a:pt x="554635" y="122332"/>
                    <a:pt x="550673" y="139230"/>
                  </a:cubicBezTo>
                  <a:cubicBezTo>
                    <a:pt x="542029" y="173385"/>
                    <a:pt x="536627" y="208260"/>
                    <a:pt x="531224" y="243135"/>
                  </a:cubicBezTo>
                  <a:cubicBezTo>
                    <a:pt x="525822" y="278369"/>
                    <a:pt x="522220" y="314682"/>
                    <a:pt x="513576" y="349557"/>
                  </a:cubicBezTo>
                  <a:cubicBezTo>
                    <a:pt x="506013" y="380477"/>
                    <a:pt x="498809" y="412475"/>
                    <a:pt x="492686" y="444115"/>
                  </a:cubicBezTo>
                  <a:cubicBezTo>
                    <a:pt x="512496" y="445912"/>
                    <a:pt x="532665" y="442317"/>
                    <a:pt x="552114" y="443755"/>
                  </a:cubicBezTo>
                  <a:cubicBezTo>
                    <a:pt x="554996" y="428654"/>
                    <a:pt x="553915" y="412475"/>
                    <a:pt x="557517" y="397375"/>
                  </a:cubicBezTo>
                  <a:cubicBezTo>
                    <a:pt x="560398" y="383353"/>
                    <a:pt x="564360" y="370050"/>
                    <a:pt x="568322" y="356388"/>
                  </a:cubicBezTo>
                  <a:cubicBezTo>
                    <a:pt x="567962" y="356388"/>
                    <a:pt x="567962" y="356029"/>
                    <a:pt x="567962" y="356029"/>
                  </a:cubicBezTo>
                  <a:cubicBezTo>
                    <a:pt x="566521" y="354950"/>
                    <a:pt x="567601" y="352433"/>
                    <a:pt x="569042" y="352433"/>
                  </a:cubicBezTo>
                  <a:lnTo>
                    <a:pt x="569402" y="352433"/>
                  </a:lnTo>
                  <a:cubicBezTo>
                    <a:pt x="570123" y="351355"/>
                    <a:pt x="571203" y="351355"/>
                    <a:pt x="571923" y="351714"/>
                  </a:cubicBezTo>
                  <a:cubicBezTo>
                    <a:pt x="591373" y="349197"/>
                    <a:pt x="614784" y="346321"/>
                    <a:pt x="633512" y="351355"/>
                  </a:cubicBezTo>
                  <a:cubicBezTo>
                    <a:pt x="637834" y="352433"/>
                    <a:pt x="638195" y="356748"/>
                    <a:pt x="636034" y="359624"/>
                  </a:cubicBezTo>
                  <a:cubicBezTo>
                    <a:pt x="649360" y="383713"/>
                    <a:pt x="643597" y="417509"/>
                    <a:pt x="653322" y="443036"/>
                  </a:cubicBezTo>
                  <a:cubicBezTo>
                    <a:pt x="671690" y="440519"/>
                    <a:pt x="690419" y="439081"/>
                    <a:pt x="708788" y="438722"/>
                  </a:cubicBezTo>
                  <a:cubicBezTo>
                    <a:pt x="696182" y="410318"/>
                    <a:pt x="697262" y="378679"/>
                    <a:pt x="691139" y="348478"/>
                  </a:cubicBezTo>
                  <a:cubicBezTo>
                    <a:pt x="683936" y="314323"/>
                    <a:pt x="676733" y="280167"/>
                    <a:pt x="670610" y="245652"/>
                  </a:cubicBezTo>
                  <a:cubicBezTo>
                    <a:pt x="664487" y="211856"/>
                    <a:pt x="655843" y="177340"/>
                    <a:pt x="653322" y="142825"/>
                  </a:cubicBezTo>
                  <a:cubicBezTo>
                    <a:pt x="651881" y="123770"/>
                    <a:pt x="650440" y="106872"/>
                    <a:pt x="646118" y="88895"/>
                  </a:cubicBezTo>
                  <a:cubicBezTo>
                    <a:pt x="643237" y="77030"/>
                    <a:pt x="643957" y="64806"/>
                    <a:pt x="641796" y="52942"/>
                  </a:cubicBezTo>
                  <a:cubicBezTo>
                    <a:pt x="625949" y="51504"/>
                    <a:pt x="609741" y="53301"/>
                    <a:pt x="593894" y="52942"/>
                  </a:cubicBezTo>
                  <a:cubicBezTo>
                    <a:pt x="585610" y="52223"/>
                    <a:pt x="576245" y="53301"/>
                    <a:pt x="567601" y="51144"/>
                  </a:cubicBezTo>
                  <a:close/>
                  <a:moveTo>
                    <a:pt x="1015129" y="50627"/>
                  </a:moveTo>
                  <a:cubicBezTo>
                    <a:pt x="1016206" y="67880"/>
                    <a:pt x="1016925" y="84774"/>
                    <a:pt x="1016925" y="101667"/>
                  </a:cubicBezTo>
                  <a:cubicBezTo>
                    <a:pt x="1020158" y="98792"/>
                    <a:pt x="1023750" y="96276"/>
                    <a:pt x="1027702" y="95197"/>
                  </a:cubicBezTo>
                  <a:cubicBezTo>
                    <a:pt x="1029139" y="95197"/>
                    <a:pt x="1029857" y="96994"/>
                    <a:pt x="1028780" y="97713"/>
                  </a:cubicBezTo>
                  <a:cubicBezTo>
                    <a:pt x="1024828" y="100589"/>
                    <a:pt x="1020517" y="103105"/>
                    <a:pt x="1016925" y="105980"/>
                  </a:cubicBezTo>
                  <a:cubicBezTo>
                    <a:pt x="1016925" y="108496"/>
                    <a:pt x="1016925" y="111012"/>
                    <a:pt x="1016925" y="113528"/>
                  </a:cubicBezTo>
                  <a:cubicBezTo>
                    <a:pt x="1017643" y="112810"/>
                    <a:pt x="1018721" y="112091"/>
                    <a:pt x="1019440" y="111731"/>
                  </a:cubicBezTo>
                  <a:cubicBezTo>
                    <a:pt x="1021236" y="110293"/>
                    <a:pt x="1023391" y="107418"/>
                    <a:pt x="1025547" y="107059"/>
                  </a:cubicBezTo>
                  <a:cubicBezTo>
                    <a:pt x="1026984" y="106699"/>
                    <a:pt x="1027702" y="108137"/>
                    <a:pt x="1026984" y="109215"/>
                  </a:cubicBezTo>
                  <a:cubicBezTo>
                    <a:pt x="1026265" y="111012"/>
                    <a:pt x="1023391" y="112091"/>
                    <a:pt x="1021954" y="113169"/>
                  </a:cubicBezTo>
                  <a:cubicBezTo>
                    <a:pt x="1020158" y="114607"/>
                    <a:pt x="1018721" y="115685"/>
                    <a:pt x="1016925" y="117123"/>
                  </a:cubicBezTo>
                  <a:cubicBezTo>
                    <a:pt x="1016566" y="161693"/>
                    <a:pt x="1014051" y="206622"/>
                    <a:pt x="1015129" y="251551"/>
                  </a:cubicBezTo>
                  <a:cubicBezTo>
                    <a:pt x="1015129" y="263053"/>
                    <a:pt x="1015129" y="274555"/>
                    <a:pt x="1015488" y="286416"/>
                  </a:cubicBezTo>
                  <a:cubicBezTo>
                    <a:pt x="1023032" y="275633"/>
                    <a:pt x="1031294" y="265569"/>
                    <a:pt x="1037401" y="253708"/>
                  </a:cubicBezTo>
                  <a:cubicBezTo>
                    <a:pt x="1038120" y="252629"/>
                    <a:pt x="1039916" y="253708"/>
                    <a:pt x="1039197" y="254786"/>
                  </a:cubicBezTo>
                  <a:cubicBezTo>
                    <a:pt x="1032731" y="268085"/>
                    <a:pt x="1023750" y="280306"/>
                    <a:pt x="1015847" y="291808"/>
                  </a:cubicBezTo>
                  <a:cubicBezTo>
                    <a:pt x="1015847" y="295402"/>
                    <a:pt x="1015847" y="298996"/>
                    <a:pt x="1015847" y="302231"/>
                  </a:cubicBezTo>
                  <a:cubicBezTo>
                    <a:pt x="1022313" y="290370"/>
                    <a:pt x="1030217" y="278868"/>
                    <a:pt x="1037761" y="267366"/>
                  </a:cubicBezTo>
                  <a:cubicBezTo>
                    <a:pt x="1038479" y="265928"/>
                    <a:pt x="1040634" y="267007"/>
                    <a:pt x="1039557" y="268444"/>
                  </a:cubicBezTo>
                  <a:cubicBezTo>
                    <a:pt x="1031294" y="281743"/>
                    <a:pt x="1023750" y="295043"/>
                    <a:pt x="1015847" y="308701"/>
                  </a:cubicBezTo>
                  <a:cubicBezTo>
                    <a:pt x="1015847" y="314452"/>
                    <a:pt x="1015847" y="320203"/>
                    <a:pt x="1015847" y="325954"/>
                  </a:cubicBezTo>
                  <a:cubicBezTo>
                    <a:pt x="1022673" y="312295"/>
                    <a:pt x="1033450" y="301153"/>
                    <a:pt x="1039557" y="287135"/>
                  </a:cubicBezTo>
                  <a:cubicBezTo>
                    <a:pt x="1040275" y="286416"/>
                    <a:pt x="1041712" y="287135"/>
                    <a:pt x="1041353" y="287854"/>
                  </a:cubicBezTo>
                  <a:cubicBezTo>
                    <a:pt x="1034527" y="303669"/>
                    <a:pt x="1021595" y="316249"/>
                    <a:pt x="1016206" y="332424"/>
                  </a:cubicBezTo>
                  <a:cubicBezTo>
                    <a:pt x="1016206" y="332783"/>
                    <a:pt x="1016206" y="333143"/>
                    <a:pt x="1015847" y="333143"/>
                  </a:cubicBezTo>
                  <a:cubicBezTo>
                    <a:pt x="1015847" y="337096"/>
                    <a:pt x="1015847" y="341410"/>
                    <a:pt x="1015847" y="345363"/>
                  </a:cubicBezTo>
                  <a:cubicBezTo>
                    <a:pt x="1023750" y="331705"/>
                    <a:pt x="1034887" y="319843"/>
                    <a:pt x="1039916" y="304747"/>
                  </a:cubicBezTo>
                  <a:cubicBezTo>
                    <a:pt x="1040275" y="303669"/>
                    <a:pt x="1042071" y="304028"/>
                    <a:pt x="1041712" y="305107"/>
                  </a:cubicBezTo>
                  <a:cubicBezTo>
                    <a:pt x="1039197" y="313014"/>
                    <a:pt x="1034887" y="319843"/>
                    <a:pt x="1030576" y="326673"/>
                  </a:cubicBezTo>
                  <a:cubicBezTo>
                    <a:pt x="1025187" y="334580"/>
                    <a:pt x="1020877" y="343207"/>
                    <a:pt x="1015847" y="351474"/>
                  </a:cubicBezTo>
                  <a:cubicBezTo>
                    <a:pt x="1015847" y="352911"/>
                    <a:pt x="1015847" y="354349"/>
                    <a:pt x="1015847" y="356146"/>
                  </a:cubicBezTo>
                  <a:cubicBezTo>
                    <a:pt x="1015847" y="359381"/>
                    <a:pt x="1015847" y="362616"/>
                    <a:pt x="1015847" y="365851"/>
                  </a:cubicBezTo>
                  <a:cubicBezTo>
                    <a:pt x="1020158" y="359381"/>
                    <a:pt x="1024110" y="352193"/>
                    <a:pt x="1029139" y="345723"/>
                  </a:cubicBezTo>
                  <a:cubicBezTo>
                    <a:pt x="1034168" y="338893"/>
                    <a:pt x="1039557" y="332424"/>
                    <a:pt x="1041353" y="324157"/>
                  </a:cubicBezTo>
                  <a:cubicBezTo>
                    <a:pt x="1041712" y="323438"/>
                    <a:pt x="1043149" y="323438"/>
                    <a:pt x="1043149" y="324157"/>
                  </a:cubicBezTo>
                  <a:cubicBezTo>
                    <a:pt x="1042071" y="332064"/>
                    <a:pt x="1037401" y="338534"/>
                    <a:pt x="1033091" y="345004"/>
                  </a:cubicBezTo>
                  <a:cubicBezTo>
                    <a:pt x="1026984" y="353271"/>
                    <a:pt x="1022313" y="362257"/>
                    <a:pt x="1016206" y="370524"/>
                  </a:cubicBezTo>
                  <a:cubicBezTo>
                    <a:pt x="1015847" y="370883"/>
                    <a:pt x="1015847" y="370883"/>
                    <a:pt x="1015488" y="370883"/>
                  </a:cubicBezTo>
                  <a:cubicBezTo>
                    <a:pt x="1015488" y="374837"/>
                    <a:pt x="1015488" y="379150"/>
                    <a:pt x="1015129" y="382744"/>
                  </a:cubicBezTo>
                  <a:cubicBezTo>
                    <a:pt x="1018362" y="378072"/>
                    <a:pt x="1021595" y="373399"/>
                    <a:pt x="1025187" y="369086"/>
                  </a:cubicBezTo>
                  <a:cubicBezTo>
                    <a:pt x="1031654" y="361538"/>
                    <a:pt x="1039197" y="354349"/>
                    <a:pt x="1043149" y="345004"/>
                  </a:cubicBezTo>
                  <a:cubicBezTo>
                    <a:pt x="1043508" y="343566"/>
                    <a:pt x="1045304" y="344285"/>
                    <a:pt x="1044945" y="345363"/>
                  </a:cubicBezTo>
                  <a:cubicBezTo>
                    <a:pt x="1042071" y="352911"/>
                    <a:pt x="1037401" y="358662"/>
                    <a:pt x="1032372" y="364773"/>
                  </a:cubicBezTo>
                  <a:cubicBezTo>
                    <a:pt x="1025906" y="372321"/>
                    <a:pt x="1020158" y="380947"/>
                    <a:pt x="1015129" y="389574"/>
                  </a:cubicBezTo>
                  <a:cubicBezTo>
                    <a:pt x="1014770" y="392809"/>
                    <a:pt x="1014410" y="396043"/>
                    <a:pt x="1014410" y="399278"/>
                  </a:cubicBezTo>
                  <a:cubicBezTo>
                    <a:pt x="1014051" y="402154"/>
                    <a:pt x="1013692" y="405748"/>
                    <a:pt x="1012973" y="409702"/>
                  </a:cubicBezTo>
                  <a:cubicBezTo>
                    <a:pt x="1022673" y="394965"/>
                    <a:pt x="1034527" y="381666"/>
                    <a:pt x="1044945" y="367289"/>
                  </a:cubicBezTo>
                  <a:cubicBezTo>
                    <a:pt x="1045664" y="366210"/>
                    <a:pt x="1047101" y="367289"/>
                    <a:pt x="1046382" y="368727"/>
                  </a:cubicBezTo>
                  <a:cubicBezTo>
                    <a:pt x="1035605" y="384182"/>
                    <a:pt x="1023750" y="398919"/>
                    <a:pt x="1013692" y="414734"/>
                  </a:cubicBezTo>
                  <a:cubicBezTo>
                    <a:pt x="1012973" y="415453"/>
                    <a:pt x="1012614" y="415453"/>
                    <a:pt x="1012255" y="415812"/>
                  </a:cubicBezTo>
                  <a:cubicBezTo>
                    <a:pt x="1011536" y="422642"/>
                    <a:pt x="1011536" y="430190"/>
                    <a:pt x="1012973" y="436300"/>
                  </a:cubicBezTo>
                  <a:cubicBezTo>
                    <a:pt x="1014051" y="429471"/>
                    <a:pt x="1020158" y="423720"/>
                    <a:pt x="1024110" y="418328"/>
                  </a:cubicBezTo>
                  <a:cubicBezTo>
                    <a:pt x="1032013" y="408264"/>
                    <a:pt x="1038838" y="397841"/>
                    <a:pt x="1045664" y="387417"/>
                  </a:cubicBezTo>
                  <a:cubicBezTo>
                    <a:pt x="1046382" y="386698"/>
                    <a:pt x="1047101" y="387417"/>
                    <a:pt x="1046741" y="388136"/>
                  </a:cubicBezTo>
                  <a:cubicBezTo>
                    <a:pt x="1038120" y="405748"/>
                    <a:pt x="1023750" y="419766"/>
                    <a:pt x="1015129" y="437738"/>
                  </a:cubicBezTo>
                  <a:cubicBezTo>
                    <a:pt x="1015129" y="438457"/>
                    <a:pt x="1014051" y="438457"/>
                    <a:pt x="1013333" y="438098"/>
                  </a:cubicBezTo>
                  <a:cubicBezTo>
                    <a:pt x="1014051" y="439895"/>
                    <a:pt x="1014410" y="441332"/>
                    <a:pt x="1015847" y="443130"/>
                  </a:cubicBezTo>
                  <a:cubicBezTo>
                    <a:pt x="1017643" y="442770"/>
                    <a:pt x="1019799" y="442770"/>
                    <a:pt x="1021595" y="442411"/>
                  </a:cubicBezTo>
                  <a:cubicBezTo>
                    <a:pt x="1029139" y="428393"/>
                    <a:pt x="1043508" y="416891"/>
                    <a:pt x="1046382" y="400357"/>
                  </a:cubicBezTo>
                  <a:cubicBezTo>
                    <a:pt x="1046382" y="399638"/>
                    <a:pt x="1047819" y="399997"/>
                    <a:pt x="1047819" y="400357"/>
                  </a:cubicBezTo>
                  <a:cubicBezTo>
                    <a:pt x="1046382" y="416172"/>
                    <a:pt x="1033091" y="428752"/>
                    <a:pt x="1025547" y="442051"/>
                  </a:cubicBezTo>
                  <a:cubicBezTo>
                    <a:pt x="1027702" y="442051"/>
                    <a:pt x="1030576" y="442051"/>
                    <a:pt x="1033091" y="441692"/>
                  </a:cubicBezTo>
                  <a:lnTo>
                    <a:pt x="1033091" y="441332"/>
                  </a:lnTo>
                  <a:cubicBezTo>
                    <a:pt x="1037761" y="433425"/>
                    <a:pt x="1043868" y="426595"/>
                    <a:pt x="1047101" y="417969"/>
                  </a:cubicBezTo>
                  <a:cubicBezTo>
                    <a:pt x="1047819" y="416531"/>
                    <a:pt x="1049975" y="417250"/>
                    <a:pt x="1049256" y="418688"/>
                  </a:cubicBezTo>
                  <a:cubicBezTo>
                    <a:pt x="1046382" y="426955"/>
                    <a:pt x="1040634" y="433784"/>
                    <a:pt x="1035964" y="441692"/>
                  </a:cubicBezTo>
                  <a:cubicBezTo>
                    <a:pt x="1041712" y="441332"/>
                    <a:pt x="1046741" y="441332"/>
                    <a:pt x="1052489" y="441692"/>
                  </a:cubicBezTo>
                  <a:cubicBezTo>
                    <a:pt x="1052489" y="441332"/>
                    <a:pt x="1052489" y="440973"/>
                    <a:pt x="1052489" y="440973"/>
                  </a:cubicBezTo>
                  <a:cubicBezTo>
                    <a:pt x="1053926" y="437379"/>
                    <a:pt x="1055722" y="434143"/>
                    <a:pt x="1057159" y="430549"/>
                  </a:cubicBezTo>
                  <a:cubicBezTo>
                    <a:pt x="1057518" y="429471"/>
                    <a:pt x="1059674" y="430190"/>
                    <a:pt x="1059315" y="431268"/>
                  </a:cubicBezTo>
                  <a:cubicBezTo>
                    <a:pt x="1057878" y="434862"/>
                    <a:pt x="1056082" y="438098"/>
                    <a:pt x="1055004" y="441332"/>
                  </a:cubicBezTo>
                  <a:lnTo>
                    <a:pt x="1054645" y="441692"/>
                  </a:lnTo>
                  <a:cubicBezTo>
                    <a:pt x="1068655" y="442051"/>
                    <a:pt x="1083025" y="442770"/>
                    <a:pt x="1097035" y="442770"/>
                  </a:cubicBezTo>
                  <a:cubicBezTo>
                    <a:pt x="1123259" y="442411"/>
                    <a:pt x="1149842" y="440614"/>
                    <a:pt x="1176426" y="439895"/>
                  </a:cubicBezTo>
                  <a:cubicBezTo>
                    <a:pt x="1176066" y="422642"/>
                    <a:pt x="1176066" y="405389"/>
                    <a:pt x="1178581" y="388495"/>
                  </a:cubicBezTo>
                  <a:cubicBezTo>
                    <a:pt x="1145531" y="390293"/>
                    <a:pt x="1107453" y="396762"/>
                    <a:pt x="1075481" y="387777"/>
                  </a:cubicBezTo>
                  <a:cubicBezTo>
                    <a:pt x="1072607" y="389214"/>
                    <a:pt x="1068655" y="388495"/>
                    <a:pt x="1068296" y="384542"/>
                  </a:cubicBezTo>
                  <a:cubicBezTo>
                    <a:pt x="1064704" y="368367"/>
                    <a:pt x="1066859" y="352552"/>
                    <a:pt x="1067218" y="336018"/>
                  </a:cubicBezTo>
                  <a:cubicBezTo>
                    <a:pt x="1067578" y="316968"/>
                    <a:pt x="1066859" y="298277"/>
                    <a:pt x="1068655" y="279227"/>
                  </a:cubicBezTo>
                  <a:cubicBezTo>
                    <a:pt x="1068655" y="278868"/>
                    <a:pt x="1068655" y="278868"/>
                    <a:pt x="1068655" y="278868"/>
                  </a:cubicBezTo>
                  <a:cubicBezTo>
                    <a:pt x="1066141" y="278149"/>
                    <a:pt x="1065422" y="274195"/>
                    <a:pt x="1068296" y="273477"/>
                  </a:cubicBezTo>
                  <a:cubicBezTo>
                    <a:pt x="1094879" y="270601"/>
                    <a:pt x="1121463" y="272039"/>
                    <a:pt x="1148046" y="270242"/>
                  </a:cubicBezTo>
                  <a:cubicBezTo>
                    <a:pt x="1147687" y="259459"/>
                    <a:pt x="1146609" y="247597"/>
                    <a:pt x="1148405" y="237174"/>
                  </a:cubicBezTo>
                  <a:cubicBezTo>
                    <a:pt x="1148765" y="233220"/>
                    <a:pt x="1148405" y="226031"/>
                    <a:pt x="1149483" y="220999"/>
                  </a:cubicBezTo>
                  <a:cubicBezTo>
                    <a:pt x="1134754" y="221359"/>
                    <a:pt x="1120026" y="222077"/>
                    <a:pt x="1104938" y="222077"/>
                  </a:cubicBezTo>
                  <a:cubicBezTo>
                    <a:pt x="1095239" y="221718"/>
                    <a:pt x="1084102" y="222437"/>
                    <a:pt x="1074762" y="218483"/>
                  </a:cubicBezTo>
                  <a:cubicBezTo>
                    <a:pt x="1072966" y="219921"/>
                    <a:pt x="1069733" y="219561"/>
                    <a:pt x="1068655" y="217045"/>
                  </a:cubicBezTo>
                  <a:cubicBezTo>
                    <a:pt x="1061471" y="201590"/>
                    <a:pt x="1066500" y="180024"/>
                    <a:pt x="1066859" y="163130"/>
                  </a:cubicBezTo>
                  <a:cubicBezTo>
                    <a:pt x="1066859" y="145877"/>
                    <a:pt x="1066141" y="127546"/>
                    <a:pt x="1069014" y="110293"/>
                  </a:cubicBezTo>
                  <a:cubicBezTo>
                    <a:pt x="1067578" y="108856"/>
                    <a:pt x="1067578" y="105980"/>
                    <a:pt x="1069733" y="105621"/>
                  </a:cubicBezTo>
                  <a:cubicBezTo>
                    <a:pt x="1105656" y="99870"/>
                    <a:pt x="1142298" y="101308"/>
                    <a:pt x="1178581" y="101667"/>
                  </a:cubicBezTo>
                  <a:cubicBezTo>
                    <a:pt x="1178222" y="95557"/>
                    <a:pt x="1179299" y="89087"/>
                    <a:pt x="1179659" y="83336"/>
                  </a:cubicBezTo>
                  <a:cubicBezTo>
                    <a:pt x="1179659" y="72912"/>
                    <a:pt x="1180377" y="62848"/>
                    <a:pt x="1181096" y="52784"/>
                  </a:cubicBezTo>
                  <a:cubicBezTo>
                    <a:pt x="1153075" y="52784"/>
                    <a:pt x="1125055" y="52784"/>
                    <a:pt x="1097035" y="52065"/>
                  </a:cubicBezTo>
                  <a:cubicBezTo>
                    <a:pt x="1069733" y="51706"/>
                    <a:pt x="1042071" y="54222"/>
                    <a:pt x="1015129" y="50627"/>
                  </a:cubicBezTo>
                  <a:close/>
                  <a:moveTo>
                    <a:pt x="88873" y="50377"/>
                  </a:moveTo>
                  <a:cubicBezTo>
                    <a:pt x="74207" y="52807"/>
                    <a:pt x="60531" y="59649"/>
                    <a:pt x="49374" y="72432"/>
                  </a:cubicBezTo>
                  <a:cubicBezTo>
                    <a:pt x="37677" y="85755"/>
                    <a:pt x="27150" y="104119"/>
                    <a:pt x="21797" y="123383"/>
                  </a:cubicBezTo>
                  <a:lnTo>
                    <a:pt x="23906" y="157692"/>
                  </a:lnTo>
                  <a:lnTo>
                    <a:pt x="41707" y="132992"/>
                  </a:lnTo>
                  <a:cubicBezTo>
                    <a:pt x="42407" y="132279"/>
                    <a:pt x="43808" y="132992"/>
                    <a:pt x="43107" y="134063"/>
                  </a:cubicBezTo>
                  <a:lnTo>
                    <a:pt x="24122" y="161207"/>
                  </a:lnTo>
                  <a:lnTo>
                    <a:pt x="25261" y="179735"/>
                  </a:lnTo>
                  <a:cubicBezTo>
                    <a:pt x="40736" y="208902"/>
                    <a:pt x="56932" y="238068"/>
                    <a:pt x="81765" y="260033"/>
                  </a:cubicBezTo>
                  <a:cubicBezTo>
                    <a:pt x="112716" y="287039"/>
                    <a:pt x="174979" y="338170"/>
                    <a:pt x="135030" y="384620"/>
                  </a:cubicBezTo>
                  <a:cubicBezTo>
                    <a:pt x="101919" y="423508"/>
                    <a:pt x="60891" y="379939"/>
                    <a:pt x="56932" y="341410"/>
                  </a:cubicBezTo>
                  <a:cubicBezTo>
                    <a:pt x="41456" y="342131"/>
                    <a:pt x="26340" y="342491"/>
                    <a:pt x="10865" y="343211"/>
                  </a:cubicBezTo>
                  <a:cubicBezTo>
                    <a:pt x="13384" y="365176"/>
                    <a:pt x="25621" y="388581"/>
                    <a:pt x="36777" y="407305"/>
                  </a:cubicBezTo>
                  <a:cubicBezTo>
                    <a:pt x="47215" y="424589"/>
                    <a:pt x="58012" y="438272"/>
                    <a:pt x="78886" y="442593"/>
                  </a:cubicBezTo>
                  <a:cubicBezTo>
                    <a:pt x="108757" y="448714"/>
                    <a:pt x="146907" y="448354"/>
                    <a:pt x="168501" y="423868"/>
                  </a:cubicBezTo>
                  <a:cubicBezTo>
                    <a:pt x="198732" y="390381"/>
                    <a:pt x="201611" y="352213"/>
                    <a:pt x="181457" y="312244"/>
                  </a:cubicBezTo>
                  <a:cubicBezTo>
                    <a:pt x="164542" y="279837"/>
                    <a:pt x="139349" y="257512"/>
                    <a:pt x="115235" y="231226"/>
                  </a:cubicBezTo>
                  <a:cubicBezTo>
                    <a:pt x="98320" y="211782"/>
                    <a:pt x="73487" y="190177"/>
                    <a:pt x="69168" y="163172"/>
                  </a:cubicBezTo>
                  <a:cubicBezTo>
                    <a:pt x="66649" y="145888"/>
                    <a:pt x="66289" y="120682"/>
                    <a:pt x="79965" y="106999"/>
                  </a:cubicBezTo>
                  <a:cubicBezTo>
                    <a:pt x="110197" y="76393"/>
                    <a:pt x="138269" y="111320"/>
                    <a:pt x="142588" y="143007"/>
                  </a:cubicBezTo>
                  <a:cubicBezTo>
                    <a:pt x="150146" y="140847"/>
                    <a:pt x="158063" y="139766"/>
                    <a:pt x="165981" y="137966"/>
                  </a:cubicBezTo>
                  <a:cubicBezTo>
                    <a:pt x="176058" y="136166"/>
                    <a:pt x="186136" y="133285"/>
                    <a:pt x="196213" y="132925"/>
                  </a:cubicBezTo>
                  <a:cubicBezTo>
                    <a:pt x="195133" y="126444"/>
                    <a:pt x="195493" y="119602"/>
                    <a:pt x="193693" y="113481"/>
                  </a:cubicBezTo>
                  <a:cubicBezTo>
                    <a:pt x="190094" y="103398"/>
                    <a:pt x="182537" y="96917"/>
                    <a:pt x="176058" y="88995"/>
                  </a:cubicBezTo>
                  <a:cubicBezTo>
                    <a:pt x="164182" y="74952"/>
                    <a:pt x="152305" y="60549"/>
                    <a:pt x="134310" y="54788"/>
                  </a:cubicBezTo>
                  <a:cubicBezTo>
                    <a:pt x="119194" y="49927"/>
                    <a:pt x="103539" y="47946"/>
                    <a:pt x="88873" y="50377"/>
                  </a:cubicBezTo>
                  <a:close/>
                  <a:moveTo>
                    <a:pt x="294404" y="48548"/>
                  </a:moveTo>
                  <a:cubicBezTo>
                    <a:pt x="288784" y="48548"/>
                    <a:pt x="283120" y="48998"/>
                    <a:pt x="278624" y="48818"/>
                  </a:cubicBezTo>
                  <a:cubicBezTo>
                    <a:pt x="269272" y="48458"/>
                    <a:pt x="259921" y="48818"/>
                    <a:pt x="250570" y="48818"/>
                  </a:cubicBezTo>
                  <a:cubicBezTo>
                    <a:pt x="257763" y="53500"/>
                    <a:pt x="253807" y="92754"/>
                    <a:pt x="254166" y="101397"/>
                  </a:cubicBezTo>
                  <a:cubicBezTo>
                    <a:pt x="255245" y="117243"/>
                    <a:pt x="255605" y="133089"/>
                    <a:pt x="255965" y="149295"/>
                  </a:cubicBezTo>
                  <a:cubicBezTo>
                    <a:pt x="255965" y="181347"/>
                    <a:pt x="258123" y="213399"/>
                    <a:pt x="259202" y="245811"/>
                  </a:cubicBezTo>
                  <a:cubicBezTo>
                    <a:pt x="259921" y="280024"/>
                    <a:pt x="259561" y="314236"/>
                    <a:pt x="258482" y="348449"/>
                  </a:cubicBezTo>
                  <a:cubicBezTo>
                    <a:pt x="257044" y="379781"/>
                    <a:pt x="254166" y="412193"/>
                    <a:pt x="257763" y="443524"/>
                  </a:cubicBezTo>
                  <a:cubicBezTo>
                    <a:pt x="274667" y="440643"/>
                    <a:pt x="292291" y="441004"/>
                    <a:pt x="309915" y="441004"/>
                  </a:cubicBezTo>
                  <a:cubicBezTo>
                    <a:pt x="309915" y="413993"/>
                    <a:pt x="310994" y="386983"/>
                    <a:pt x="310634" y="360693"/>
                  </a:cubicBezTo>
                  <a:cubicBezTo>
                    <a:pt x="310634" y="333683"/>
                    <a:pt x="307397" y="307034"/>
                    <a:pt x="308836" y="280384"/>
                  </a:cubicBezTo>
                  <a:cubicBezTo>
                    <a:pt x="306678" y="279663"/>
                    <a:pt x="306678" y="276062"/>
                    <a:pt x="309196" y="275702"/>
                  </a:cubicBezTo>
                  <a:cubicBezTo>
                    <a:pt x="323223" y="273541"/>
                    <a:pt x="337609" y="274982"/>
                    <a:pt x="351637" y="275342"/>
                  </a:cubicBezTo>
                  <a:cubicBezTo>
                    <a:pt x="362067" y="275342"/>
                    <a:pt x="372497" y="273541"/>
                    <a:pt x="382568" y="276422"/>
                  </a:cubicBezTo>
                  <a:cubicBezTo>
                    <a:pt x="382928" y="276422"/>
                    <a:pt x="382928" y="276782"/>
                    <a:pt x="382928" y="276782"/>
                  </a:cubicBezTo>
                  <a:cubicBezTo>
                    <a:pt x="384007" y="274622"/>
                    <a:pt x="387603" y="275342"/>
                    <a:pt x="387963" y="277863"/>
                  </a:cubicBezTo>
                  <a:cubicBezTo>
                    <a:pt x="390121" y="307754"/>
                    <a:pt x="387963" y="336925"/>
                    <a:pt x="387963" y="366456"/>
                  </a:cubicBezTo>
                  <a:cubicBezTo>
                    <a:pt x="387963" y="391305"/>
                    <a:pt x="386524" y="420116"/>
                    <a:pt x="392279" y="443885"/>
                  </a:cubicBezTo>
                  <a:cubicBezTo>
                    <a:pt x="392639" y="444245"/>
                    <a:pt x="392639" y="444605"/>
                    <a:pt x="392639" y="444965"/>
                  </a:cubicBezTo>
                  <a:cubicBezTo>
                    <a:pt x="408824" y="443524"/>
                    <a:pt x="425009" y="443524"/>
                    <a:pt x="441554" y="443885"/>
                  </a:cubicBezTo>
                  <a:cubicBezTo>
                    <a:pt x="441554" y="410752"/>
                    <a:pt x="438676" y="377980"/>
                    <a:pt x="438317" y="344848"/>
                  </a:cubicBezTo>
                  <a:cubicBezTo>
                    <a:pt x="437957" y="309915"/>
                    <a:pt x="437597" y="274982"/>
                    <a:pt x="437238" y="240049"/>
                  </a:cubicBezTo>
                  <a:cubicBezTo>
                    <a:pt x="436518" y="176665"/>
                    <a:pt x="439396" y="114722"/>
                    <a:pt x="442633" y="51699"/>
                  </a:cubicBezTo>
                  <a:cubicBezTo>
                    <a:pt x="431843" y="50979"/>
                    <a:pt x="421053" y="50619"/>
                    <a:pt x="410263" y="50979"/>
                  </a:cubicBezTo>
                  <a:cubicBezTo>
                    <a:pt x="401630" y="51339"/>
                    <a:pt x="392279" y="52419"/>
                    <a:pt x="383647" y="50619"/>
                  </a:cubicBezTo>
                  <a:cubicBezTo>
                    <a:pt x="389042" y="74387"/>
                    <a:pt x="387244" y="101758"/>
                    <a:pt x="388682" y="125887"/>
                  </a:cubicBezTo>
                  <a:cubicBezTo>
                    <a:pt x="390481" y="154337"/>
                    <a:pt x="384007" y="184228"/>
                    <a:pt x="389402" y="212679"/>
                  </a:cubicBezTo>
                  <a:cubicBezTo>
                    <a:pt x="389761" y="214119"/>
                    <a:pt x="389761" y="215200"/>
                    <a:pt x="389402" y="215920"/>
                  </a:cubicBezTo>
                  <a:cubicBezTo>
                    <a:pt x="391200" y="217000"/>
                    <a:pt x="390840" y="219521"/>
                    <a:pt x="388682" y="220241"/>
                  </a:cubicBezTo>
                  <a:cubicBezTo>
                    <a:pt x="365664" y="228525"/>
                    <a:pt x="337609" y="226724"/>
                    <a:pt x="313512" y="226364"/>
                  </a:cubicBezTo>
                  <a:cubicBezTo>
                    <a:pt x="309915" y="226364"/>
                    <a:pt x="308117" y="223483"/>
                    <a:pt x="308476" y="220602"/>
                  </a:cubicBezTo>
                  <a:cubicBezTo>
                    <a:pt x="308117" y="219881"/>
                    <a:pt x="307757" y="218801"/>
                    <a:pt x="307757" y="217721"/>
                  </a:cubicBezTo>
                  <a:cubicBezTo>
                    <a:pt x="306318" y="188550"/>
                    <a:pt x="308476" y="158299"/>
                    <a:pt x="309196" y="129128"/>
                  </a:cubicBezTo>
                  <a:cubicBezTo>
                    <a:pt x="309915" y="103198"/>
                    <a:pt x="306318" y="76548"/>
                    <a:pt x="309915" y="50979"/>
                  </a:cubicBezTo>
                  <a:cubicBezTo>
                    <a:pt x="305599" y="48998"/>
                    <a:pt x="300024" y="48548"/>
                    <a:pt x="294404" y="48548"/>
                  </a:cubicBezTo>
                  <a:close/>
                  <a:moveTo>
                    <a:pt x="543213" y="47131"/>
                  </a:moveTo>
                  <a:cubicBezTo>
                    <a:pt x="543562" y="44966"/>
                    <a:pt x="547046" y="46048"/>
                    <a:pt x="546349" y="48213"/>
                  </a:cubicBezTo>
                  <a:cubicBezTo>
                    <a:pt x="540774" y="66614"/>
                    <a:pt x="536593" y="87901"/>
                    <a:pt x="535896" y="107023"/>
                  </a:cubicBezTo>
                  <a:cubicBezTo>
                    <a:pt x="535896" y="108105"/>
                    <a:pt x="534502" y="107744"/>
                    <a:pt x="534502" y="106662"/>
                  </a:cubicBezTo>
                  <a:cubicBezTo>
                    <a:pt x="533108" y="87901"/>
                    <a:pt x="537986" y="65531"/>
                    <a:pt x="543213" y="47131"/>
                  </a:cubicBezTo>
                  <a:close/>
                  <a:moveTo>
                    <a:pt x="551246" y="47117"/>
                  </a:moveTo>
                  <a:cubicBezTo>
                    <a:pt x="551246" y="44966"/>
                    <a:pt x="554961" y="44966"/>
                    <a:pt x="554961" y="47117"/>
                  </a:cubicBezTo>
                  <a:cubicBezTo>
                    <a:pt x="553104" y="59305"/>
                    <a:pt x="549760" y="71134"/>
                    <a:pt x="547530" y="83322"/>
                  </a:cubicBezTo>
                  <a:cubicBezTo>
                    <a:pt x="545301" y="95869"/>
                    <a:pt x="540842" y="108415"/>
                    <a:pt x="539728" y="121678"/>
                  </a:cubicBezTo>
                  <a:cubicBezTo>
                    <a:pt x="539356" y="122395"/>
                    <a:pt x="537870" y="122395"/>
                    <a:pt x="537870" y="121320"/>
                  </a:cubicBezTo>
                  <a:cubicBezTo>
                    <a:pt x="537870" y="109490"/>
                    <a:pt x="541957" y="97661"/>
                    <a:pt x="543815" y="85831"/>
                  </a:cubicBezTo>
                  <a:cubicBezTo>
                    <a:pt x="546044" y="72927"/>
                    <a:pt x="549760" y="60380"/>
                    <a:pt x="551246" y="47117"/>
                  </a:cubicBezTo>
                  <a:close/>
                  <a:moveTo>
                    <a:pt x="459537" y="37654"/>
                  </a:moveTo>
                  <a:cubicBezTo>
                    <a:pt x="458458" y="38734"/>
                    <a:pt x="457019" y="39815"/>
                    <a:pt x="456300" y="40175"/>
                  </a:cubicBezTo>
                  <a:cubicBezTo>
                    <a:pt x="454861" y="41615"/>
                    <a:pt x="453063" y="43416"/>
                    <a:pt x="451265" y="44496"/>
                  </a:cubicBezTo>
                  <a:cubicBezTo>
                    <a:pt x="452344" y="47017"/>
                    <a:pt x="451265" y="49898"/>
                    <a:pt x="449466" y="51339"/>
                  </a:cubicBezTo>
                  <a:cubicBezTo>
                    <a:pt x="451984" y="116523"/>
                    <a:pt x="447308" y="182427"/>
                    <a:pt x="447668" y="247972"/>
                  </a:cubicBezTo>
                  <a:cubicBezTo>
                    <a:pt x="447668" y="314596"/>
                    <a:pt x="447668" y="381221"/>
                    <a:pt x="449466" y="448206"/>
                  </a:cubicBezTo>
                  <a:cubicBezTo>
                    <a:pt x="449466" y="448566"/>
                    <a:pt x="449826" y="448566"/>
                    <a:pt x="449826" y="449287"/>
                  </a:cubicBezTo>
                  <a:cubicBezTo>
                    <a:pt x="453063" y="444965"/>
                    <a:pt x="456300" y="441004"/>
                    <a:pt x="460256" y="437402"/>
                  </a:cubicBezTo>
                  <a:cubicBezTo>
                    <a:pt x="458818" y="368256"/>
                    <a:pt x="454142" y="299111"/>
                    <a:pt x="456300" y="229605"/>
                  </a:cubicBezTo>
                  <a:cubicBezTo>
                    <a:pt x="457739" y="165861"/>
                    <a:pt x="456300" y="101397"/>
                    <a:pt x="459537" y="37654"/>
                  </a:cubicBezTo>
                  <a:close/>
                  <a:moveTo>
                    <a:pt x="659445" y="35684"/>
                  </a:moveTo>
                  <a:cubicBezTo>
                    <a:pt x="657644" y="37482"/>
                    <a:pt x="655843" y="39279"/>
                    <a:pt x="654042" y="40718"/>
                  </a:cubicBezTo>
                  <a:cubicBezTo>
                    <a:pt x="651521" y="43234"/>
                    <a:pt x="649000" y="45032"/>
                    <a:pt x="646839" y="47908"/>
                  </a:cubicBezTo>
                  <a:cubicBezTo>
                    <a:pt x="647199" y="48987"/>
                    <a:pt x="646839" y="50425"/>
                    <a:pt x="646478" y="51144"/>
                  </a:cubicBezTo>
                  <a:cubicBezTo>
                    <a:pt x="651161" y="62290"/>
                    <a:pt x="651521" y="74873"/>
                    <a:pt x="655123" y="86738"/>
                  </a:cubicBezTo>
                  <a:cubicBezTo>
                    <a:pt x="660165" y="100400"/>
                    <a:pt x="662686" y="112984"/>
                    <a:pt x="663046" y="128084"/>
                  </a:cubicBezTo>
                  <a:cubicBezTo>
                    <a:pt x="664487" y="166195"/>
                    <a:pt x="673851" y="205744"/>
                    <a:pt x="681055" y="243135"/>
                  </a:cubicBezTo>
                  <a:cubicBezTo>
                    <a:pt x="687538" y="277291"/>
                    <a:pt x="695101" y="311806"/>
                    <a:pt x="700504" y="345962"/>
                  </a:cubicBezTo>
                  <a:cubicBezTo>
                    <a:pt x="705186" y="376882"/>
                    <a:pt x="705186" y="409959"/>
                    <a:pt x="715631" y="439800"/>
                  </a:cubicBezTo>
                  <a:cubicBezTo>
                    <a:pt x="716711" y="438003"/>
                    <a:pt x="718152" y="436564"/>
                    <a:pt x="719233" y="435486"/>
                  </a:cubicBezTo>
                  <a:cubicBezTo>
                    <a:pt x="721754" y="432250"/>
                    <a:pt x="724275" y="429014"/>
                    <a:pt x="726796" y="425778"/>
                  </a:cubicBezTo>
                  <a:lnTo>
                    <a:pt x="727156" y="425778"/>
                  </a:lnTo>
                  <a:cubicBezTo>
                    <a:pt x="719953" y="393420"/>
                    <a:pt x="710949" y="362500"/>
                    <a:pt x="705546" y="329783"/>
                  </a:cubicBezTo>
                  <a:cubicBezTo>
                    <a:pt x="699783" y="294548"/>
                    <a:pt x="693661" y="259314"/>
                    <a:pt x="688618" y="224080"/>
                  </a:cubicBezTo>
                  <a:cubicBezTo>
                    <a:pt x="683216" y="189565"/>
                    <a:pt x="677813" y="154690"/>
                    <a:pt x="673851" y="119815"/>
                  </a:cubicBezTo>
                  <a:cubicBezTo>
                    <a:pt x="670610" y="91771"/>
                    <a:pt x="659084" y="63728"/>
                    <a:pt x="659445" y="35684"/>
                  </a:cubicBezTo>
                  <a:close/>
                  <a:moveTo>
                    <a:pt x="327539" y="35493"/>
                  </a:moveTo>
                  <a:cubicBezTo>
                    <a:pt x="327179" y="35853"/>
                    <a:pt x="327179" y="36213"/>
                    <a:pt x="327179" y="36213"/>
                  </a:cubicBezTo>
                  <a:cubicBezTo>
                    <a:pt x="325021" y="38374"/>
                    <a:pt x="323223" y="40535"/>
                    <a:pt x="321065" y="42696"/>
                  </a:cubicBezTo>
                  <a:cubicBezTo>
                    <a:pt x="320345" y="43416"/>
                    <a:pt x="319626" y="44496"/>
                    <a:pt x="318547" y="45577"/>
                  </a:cubicBezTo>
                  <a:cubicBezTo>
                    <a:pt x="318547" y="47377"/>
                    <a:pt x="317468" y="48818"/>
                    <a:pt x="316029" y="50258"/>
                  </a:cubicBezTo>
                  <a:cubicBezTo>
                    <a:pt x="314591" y="78709"/>
                    <a:pt x="319986" y="108600"/>
                    <a:pt x="319986" y="137051"/>
                  </a:cubicBezTo>
                  <a:cubicBezTo>
                    <a:pt x="319986" y="161900"/>
                    <a:pt x="318547" y="187109"/>
                    <a:pt x="319266" y="212319"/>
                  </a:cubicBezTo>
                  <a:cubicBezTo>
                    <a:pt x="320345" y="210878"/>
                    <a:pt x="321065" y="209798"/>
                    <a:pt x="322503" y="208717"/>
                  </a:cubicBezTo>
                  <a:cubicBezTo>
                    <a:pt x="325381" y="205836"/>
                    <a:pt x="327898" y="201875"/>
                    <a:pt x="331495" y="198994"/>
                  </a:cubicBezTo>
                  <a:cubicBezTo>
                    <a:pt x="329337" y="168382"/>
                    <a:pt x="328258" y="137411"/>
                    <a:pt x="327539" y="106439"/>
                  </a:cubicBezTo>
                  <a:cubicBezTo>
                    <a:pt x="327179" y="83391"/>
                    <a:pt x="324302" y="58902"/>
                    <a:pt x="327539" y="35493"/>
                  </a:cubicBezTo>
                  <a:close/>
                  <a:moveTo>
                    <a:pt x="396595" y="32612"/>
                  </a:moveTo>
                  <a:cubicBezTo>
                    <a:pt x="392998" y="36573"/>
                    <a:pt x="388682" y="40175"/>
                    <a:pt x="385086" y="44136"/>
                  </a:cubicBezTo>
                  <a:cubicBezTo>
                    <a:pt x="404148" y="38734"/>
                    <a:pt x="429325" y="36934"/>
                    <a:pt x="447668" y="41255"/>
                  </a:cubicBezTo>
                  <a:cubicBezTo>
                    <a:pt x="448387" y="41255"/>
                    <a:pt x="448747" y="41615"/>
                    <a:pt x="449107" y="41615"/>
                  </a:cubicBezTo>
                  <a:cubicBezTo>
                    <a:pt x="450186" y="40535"/>
                    <a:pt x="451265" y="39454"/>
                    <a:pt x="451984" y="38014"/>
                  </a:cubicBezTo>
                  <a:cubicBezTo>
                    <a:pt x="453063" y="36573"/>
                    <a:pt x="454502" y="35133"/>
                    <a:pt x="455581" y="33692"/>
                  </a:cubicBezTo>
                  <a:cubicBezTo>
                    <a:pt x="455940" y="33332"/>
                    <a:pt x="455940" y="33332"/>
                    <a:pt x="456300" y="32972"/>
                  </a:cubicBezTo>
                  <a:cubicBezTo>
                    <a:pt x="436518" y="31532"/>
                    <a:pt x="416017" y="35133"/>
                    <a:pt x="396955" y="32612"/>
                  </a:cubicBezTo>
                  <a:cubicBezTo>
                    <a:pt x="396595" y="32612"/>
                    <a:pt x="396595" y="32612"/>
                    <a:pt x="396595" y="32612"/>
                  </a:cubicBezTo>
                  <a:close/>
                  <a:moveTo>
                    <a:pt x="133095" y="31563"/>
                  </a:moveTo>
                  <a:cubicBezTo>
                    <a:pt x="123423" y="30843"/>
                    <a:pt x="113436" y="31563"/>
                    <a:pt x="101199" y="32463"/>
                  </a:cubicBezTo>
                  <a:cubicBezTo>
                    <a:pt x="95801" y="32823"/>
                    <a:pt x="88963" y="34984"/>
                    <a:pt x="82125" y="38584"/>
                  </a:cubicBezTo>
                  <a:cubicBezTo>
                    <a:pt x="91122" y="36064"/>
                    <a:pt x="100840" y="35344"/>
                    <a:pt x="111277" y="37144"/>
                  </a:cubicBezTo>
                  <a:cubicBezTo>
                    <a:pt x="137549" y="40745"/>
                    <a:pt x="159143" y="49747"/>
                    <a:pt x="176778" y="69911"/>
                  </a:cubicBezTo>
                  <a:cubicBezTo>
                    <a:pt x="184696" y="78913"/>
                    <a:pt x="195853" y="88635"/>
                    <a:pt x="201251" y="99798"/>
                  </a:cubicBezTo>
                  <a:cubicBezTo>
                    <a:pt x="206290" y="110240"/>
                    <a:pt x="205930" y="120322"/>
                    <a:pt x="208449" y="131485"/>
                  </a:cubicBezTo>
                  <a:cubicBezTo>
                    <a:pt x="208809" y="131125"/>
                    <a:pt x="209169" y="130764"/>
                    <a:pt x="209169" y="130404"/>
                  </a:cubicBezTo>
                  <a:cubicBezTo>
                    <a:pt x="212408" y="127164"/>
                    <a:pt x="216007" y="123563"/>
                    <a:pt x="219246" y="119602"/>
                  </a:cubicBezTo>
                  <a:cubicBezTo>
                    <a:pt x="215647" y="80353"/>
                    <a:pt x="201251" y="55868"/>
                    <a:pt x="163102" y="39304"/>
                  </a:cubicBezTo>
                  <a:cubicBezTo>
                    <a:pt x="152125" y="34443"/>
                    <a:pt x="142768" y="32283"/>
                    <a:pt x="133095" y="31563"/>
                  </a:cubicBezTo>
                  <a:close/>
                  <a:moveTo>
                    <a:pt x="1204805" y="31218"/>
                  </a:moveTo>
                  <a:cubicBezTo>
                    <a:pt x="1201931" y="33375"/>
                    <a:pt x="1198698" y="35531"/>
                    <a:pt x="1195465" y="37688"/>
                  </a:cubicBezTo>
                  <a:cubicBezTo>
                    <a:pt x="1192950" y="39485"/>
                    <a:pt x="1190795" y="41642"/>
                    <a:pt x="1188640" y="43798"/>
                  </a:cubicBezTo>
                  <a:cubicBezTo>
                    <a:pt x="1190077" y="45955"/>
                    <a:pt x="1189358" y="49549"/>
                    <a:pt x="1187562" y="50987"/>
                  </a:cubicBezTo>
                  <a:cubicBezTo>
                    <a:pt x="1188280" y="69318"/>
                    <a:pt x="1187921" y="87290"/>
                    <a:pt x="1188999" y="105261"/>
                  </a:cubicBezTo>
                  <a:cubicBezTo>
                    <a:pt x="1190436" y="104183"/>
                    <a:pt x="1191873" y="103105"/>
                    <a:pt x="1193669" y="102386"/>
                  </a:cubicBezTo>
                  <a:cubicBezTo>
                    <a:pt x="1197620" y="99510"/>
                    <a:pt x="1201213" y="96276"/>
                    <a:pt x="1205164" y="93760"/>
                  </a:cubicBezTo>
                  <a:cubicBezTo>
                    <a:pt x="1205164" y="93400"/>
                    <a:pt x="1205164" y="93041"/>
                    <a:pt x="1204805" y="93041"/>
                  </a:cubicBezTo>
                  <a:cubicBezTo>
                    <a:pt x="1201213" y="72912"/>
                    <a:pt x="1206242" y="51706"/>
                    <a:pt x="1204805" y="31218"/>
                  </a:cubicBezTo>
                  <a:close/>
                  <a:moveTo>
                    <a:pt x="577326" y="30651"/>
                  </a:moveTo>
                  <a:cubicBezTo>
                    <a:pt x="573364" y="35684"/>
                    <a:pt x="567962" y="39279"/>
                    <a:pt x="564360" y="43953"/>
                  </a:cubicBezTo>
                  <a:cubicBezTo>
                    <a:pt x="573364" y="41437"/>
                    <a:pt x="584890" y="43234"/>
                    <a:pt x="593894" y="43234"/>
                  </a:cubicBezTo>
                  <a:cubicBezTo>
                    <a:pt x="610101" y="43594"/>
                    <a:pt x="626309" y="41796"/>
                    <a:pt x="642517" y="43234"/>
                  </a:cubicBezTo>
                  <a:cubicBezTo>
                    <a:pt x="643237" y="43234"/>
                    <a:pt x="644317" y="43594"/>
                    <a:pt x="645038" y="43953"/>
                  </a:cubicBezTo>
                  <a:cubicBezTo>
                    <a:pt x="646478" y="42156"/>
                    <a:pt x="648279" y="39998"/>
                    <a:pt x="650080" y="38201"/>
                  </a:cubicBezTo>
                  <a:cubicBezTo>
                    <a:pt x="651161" y="36763"/>
                    <a:pt x="652241" y="35684"/>
                    <a:pt x="653682" y="33886"/>
                  </a:cubicBezTo>
                  <a:cubicBezTo>
                    <a:pt x="628110" y="33886"/>
                    <a:pt x="602178" y="33527"/>
                    <a:pt x="577326" y="30651"/>
                  </a:cubicBezTo>
                  <a:close/>
                  <a:moveTo>
                    <a:pt x="264597" y="30451"/>
                  </a:moveTo>
                  <a:cubicBezTo>
                    <a:pt x="264597" y="30811"/>
                    <a:pt x="264237" y="31532"/>
                    <a:pt x="263877" y="32252"/>
                  </a:cubicBezTo>
                  <a:cubicBezTo>
                    <a:pt x="261719" y="34773"/>
                    <a:pt x="259921" y="38014"/>
                    <a:pt x="257044" y="40175"/>
                  </a:cubicBezTo>
                  <a:cubicBezTo>
                    <a:pt x="256684" y="40535"/>
                    <a:pt x="255965" y="41255"/>
                    <a:pt x="255245" y="41615"/>
                  </a:cubicBezTo>
                  <a:cubicBezTo>
                    <a:pt x="265676" y="39094"/>
                    <a:pt x="276825" y="39094"/>
                    <a:pt x="287256" y="39094"/>
                  </a:cubicBezTo>
                  <a:cubicBezTo>
                    <a:pt x="296967" y="38734"/>
                    <a:pt x="306318" y="37654"/>
                    <a:pt x="314950" y="41255"/>
                  </a:cubicBezTo>
                  <a:cubicBezTo>
                    <a:pt x="315670" y="40535"/>
                    <a:pt x="316389" y="39815"/>
                    <a:pt x="316749" y="39094"/>
                  </a:cubicBezTo>
                  <a:cubicBezTo>
                    <a:pt x="318187" y="36573"/>
                    <a:pt x="320345" y="34052"/>
                    <a:pt x="322503" y="32252"/>
                  </a:cubicBezTo>
                  <a:cubicBezTo>
                    <a:pt x="303081" y="31532"/>
                    <a:pt x="283659" y="32612"/>
                    <a:pt x="264597" y="30451"/>
                  </a:cubicBezTo>
                  <a:close/>
                  <a:moveTo>
                    <a:pt x="780679" y="30138"/>
                  </a:moveTo>
                  <a:cubicBezTo>
                    <a:pt x="780679" y="30497"/>
                    <a:pt x="780319" y="30857"/>
                    <a:pt x="779959" y="31216"/>
                  </a:cubicBezTo>
                  <a:cubicBezTo>
                    <a:pt x="777800" y="34810"/>
                    <a:pt x="773841" y="36966"/>
                    <a:pt x="770242" y="38762"/>
                  </a:cubicBezTo>
                  <a:cubicBezTo>
                    <a:pt x="767723" y="40200"/>
                    <a:pt x="765203" y="41997"/>
                    <a:pt x="762684" y="43793"/>
                  </a:cubicBezTo>
                  <a:cubicBezTo>
                    <a:pt x="763404" y="44153"/>
                    <a:pt x="763764" y="44512"/>
                    <a:pt x="763764" y="45231"/>
                  </a:cubicBezTo>
                  <a:cubicBezTo>
                    <a:pt x="782478" y="41997"/>
                    <a:pt x="802993" y="44872"/>
                    <a:pt x="821707" y="45231"/>
                  </a:cubicBezTo>
                  <a:cubicBezTo>
                    <a:pt x="842582" y="45231"/>
                    <a:pt x="863456" y="45590"/>
                    <a:pt x="883970" y="48106"/>
                  </a:cubicBezTo>
                  <a:cubicBezTo>
                    <a:pt x="908083" y="50981"/>
                    <a:pt x="936155" y="62121"/>
                    <a:pt x="946233" y="85838"/>
                  </a:cubicBezTo>
                  <a:cubicBezTo>
                    <a:pt x="962068" y="122493"/>
                    <a:pt x="961348" y="171725"/>
                    <a:pt x="957389" y="210895"/>
                  </a:cubicBezTo>
                  <a:cubicBezTo>
                    <a:pt x="955230" y="231379"/>
                    <a:pt x="949112" y="250784"/>
                    <a:pt x="936515" y="265518"/>
                  </a:cubicBezTo>
                  <a:cubicBezTo>
                    <a:pt x="936515" y="265877"/>
                    <a:pt x="936515" y="265877"/>
                    <a:pt x="936515" y="265877"/>
                  </a:cubicBezTo>
                  <a:cubicBezTo>
                    <a:pt x="962428" y="244675"/>
                    <a:pt x="967466" y="210536"/>
                    <a:pt x="969986" y="176038"/>
                  </a:cubicBezTo>
                  <a:cubicBezTo>
                    <a:pt x="972145" y="155554"/>
                    <a:pt x="972865" y="133633"/>
                    <a:pt x="971425" y="112790"/>
                  </a:cubicBezTo>
                  <a:cubicBezTo>
                    <a:pt x="969986" y="108478"/>
                    <a:pt x="969266" y="104166"/>
                    <a:pt x="968186" y="99854"/>
                  </a:cubicBezTo>
                  <a:cubicBezTo>
                    <a:pt x="967466" y="94463"/>
                    <a:pt x="966387" y="89073"/>
                    <a:pt x="965307" y="83682"/>
                  </a:cubicBezTo>
                  <a:cubicBezTo>
                    <a:pt x="964947" y="83323"/>
                    <a:pt x="964587" y="82604"/>
                    <a:pt x="964587" y="81886"/>
                  </a:cubicBezTo>
                  <a:cubicBezTo>
                    <a:pt x="956670" y="43075"/>
                    <a:pt x="905924" y="37325"/>
                    <a:pt x="874253" y="35888"/>
                  </a:cubicBezTo>
                  <a:cubicBezTo>
                    <a:pt x="856618" y="35169"/>
                    <a:pt x="838263" y="35528"/>
                    <a:pt x="820628" y="34091"/>
                  </a:cubicBezTo>
                  <a:cubicBezTo>
                    <a:pt x="806952" y="33013"/>
                    <a:pt x="793995" y="29419"/>
                    <a:pt x="780679" y="30138"/>
                  </a:cubicBezTo>
                  <a:close/>
                  <a:moveTo>
                    <a:pt x="71133" y="29816"/>
                  </a:moveTo>
                  <a:cubicBezTo>
                    <a:pt x="72903" y="29091"/>
                    <a:pt x="73966" y="31266"/>
                    <a:pt x="72549" y="32353"/>
                  </a:cubicBezTo>
                  <a:cubicBezTo>
                    <a:pt x="63342" y="37066"/>
                    <a:pt x="54489" y="43229"/>
                    <a:pt x="46698" y="50841"/>
                  </a:cubicBezTo>
                  <a:cubicBezTo>
                    <a:pt x="40677" y="57366"/>
                    <a:pt x="32532" y="65704"/>
                    <a:pt x="28991" y="74404"/>
                  </a:cubicBezTo>
                  <a:cubicBezTo>
                    <a:pt x="28637" y="74766"/>
                    <a:pt x="28283" y="74404"/>
                    <a:pt x="28283" y="74041"/>
                  </a:cubicBezTo>
                  <a:cubicBezTo>
                    <a:pt x="30408" y="65341"/>
                    <a:pt x="39261" y="55916"/>
                    <a:pt x="45635" y="49754"/>
                  </a:cubicBezTo>
                  <a:cubicBezTo>
                    <a:pt x="53426" y="41779"/>
                    <a:pt x="61925" y="35253"/>
                    <a:pt x="71133" y="29816"/>
                  </a:cubicBezTo>
                  <a:close/>
                  <a:moveTo>
                    <a:pt x="64673" y="29459"/>
                  </a:moveTo>
                  <a:cubicBezTo>
                    <a:pt x="66504" y="29091"/>
                    <a:pt x="67604" y="31297"/>
                    <a:pt x="66138" y="32032"/>
                  </a:cubicBezTo>
                  <a:cubicBezTo>
                    <a:pt x="58811" y="34973"/>
                    <a:pt x="52950" y="40487"/>
                    <a:pt x="47088" y="45634"/>
                  </a:cubicBezTo>
                  <a:cubicBezTo>
                    <a:pt x="41227" y="50781"/>
                    <a:pt x="35731" y="56663"/>
                    <a:pt x="31335" y="62913"/>
                  </a:cubicBezTo>
                  <a:cubicBezTo>
                    <a:pt x="30969" y="63648"/>
                    <a:pt x="29870" y="62913"/>
                    <a:pt x="30236" y="62545"/>
                  </a:cubicBezTo>
                  <a:cubicBezTo>
                    <a:pt x="34632" y="54825"/>
                    <a:pt x="40494" y="47840"/>
                    <a:pt x="47088" y="42326"/>
                  </a:cubicBezTo>
                  <a:cubicBezTo>
                    <a:pt x="52950" y="37546"/>
                    <a:pt x="58079" y="32400"/>
                    <a:pt x="64673" y="29459"/>
                  </a:cubicBezTo>
                  <a:close/>
                  <a:moveTo>
                    <a:pt x="939865" y="29091"/>
                  </a:moveTo>
                  <a:cubicBezTo>
                    <a:pt x="948795" y="29821"/>
                    <a:pt x="957010" y="36761"/>
                    <a:pt x="963796" y="41875"/>
                  </a:cubicBezTo>
                  <a:cubicBezTo>
                    <a:pt x="972369" y="48450"/>
                    <a:pt x="975940" y="56851"/>
                    <a:pt x="980941" y="66348"/>
                  </a:cubicBezTo>
                  <a:cubicBezTo>
                    <a:pt x="982013" y="68174"/>
                    <a:pt x="979155" y="70001"/>
                    <a:pt x="978084" y="68174"/>
                  </a:cubicBezTo>
                  <a:cubicBezTo>
                    <a:pt x="972726" y="58312"/>
                    <a:pt x="969154" y="49546"/>
                    <a:pt x="959867" y="42606"/>
                  </a:cubicBezTo>
                  <a:cubicBezTo>
                    <a:pt x="954152" y="38223"/>
                    <a:pt x="947366" y="31282"/>
                    <a:pt x="939865" y="29821"/>
                  </a:cubicBezTo>
                  <a:cubicBezTo>
                    <a:pt x="939508" y="29456"/>
                    <a:pt x="939508" y="29091"/>
                    <a:pt x="939865" y="29091"/>
                  </a:cubicBezTo>
                  <a:close/>
                  <a:moveTo>
                    <a:pt x="912884" y="27504"/>
                  </a:moveTo>
                  <a:cubicBezTo>
                    <a:pt x="930346" y="27504"/>
                    <a:pt x="947445" y="34766"/>
                    <a:pt x="960542" y="46385"/>
                  </a:cubicBezTo>
                  <a:cubicBezTo>
                    <a:pt x="966726" y="51831"/>
                    <a:pt x="973275" y="58730"/>
                    <a:pt x="976549" y="66718"/>
                  </a:cubicBezTo>
                  <a:cubicBezTo>
                    <a:pt x="980187" y="75069"/>
                    <a:pt x="980187" y="83784"/>
                    <a:pt x="982006" y="92861"/>
                  </a:cubicBezTo>
                  <a:cubicBezTo>
                    <a:pt x="982006" y="94677"/>
                    <a:pt x="979823" y="95403"/>
                    <a:pt x="979459" y="93587"/>
                  </a:cubicBezTo>
                  <a:cubicBezTo>
                    <a:pt x="977277" y="85236"/>
                    <a:pt x="977640" y="76159"/>
                    <a:pt x="973639" y="68171"/>
                  </a:cubicBezTo>
                  <a:cubicBezTo>
                    <a:pt x="969637" y="60909"/>
                    <a:pt x="964180" y="54373"/>
                    <a:pt x="957995" y="48563"/>
                  </a:cubicBezTo>
                  <a:cubicBezTo>
                    <a:pt x="944898" y="38034"/>
                    <a:pt x="929619" y="31135"/>
                    <a:pt x="912884" y="28593"/>
                  </a:cubicBezTo>
                  <a:cubicBezTo>
                    <a:pt x="912520" y="28230"/>
                    <a:pt x="912520" y="27504"/>
                    <a:pt x="912884" y="27504"/>
                  </a:cubicBezTo>
                  <a:close/>
                  <a:moveTo>
                    <a:pt x="1037042" y="26905"/>
                  </a:moveTo>
                  <a:cubicBezTo>
                    <a:pt x="1037042" y="26905"/>
                    <a:pt x="1036683" y="27624"/>
                    <a:pt x="1036324" y="27983"/>
                  </a:cubicBezTo>
                  <a:cubicBezTo>
                    <a:pt x="1029498" y="33734"/>
                    <a:pt x="1021236" y="39126"/>
                    <a:pt x="1013692" y="44158"/>
                  </a:cubicBezTo>
                  <a:cubicBezTo>
                    <a:pt x="1069014" y="36250"/>
                    <a:pt x="1128288" y="41282"/>
                    <a:pt x="1183970" y="41282"/>
                  </a:cubicBezTo>
                  <a:cubicBezTo>
                    <a:pt x="1184688" y="41282"/>
                    <a:pt x="1185406" y="41282"/>
                    <a:pt x="1186125" y="41642"/>
                  </a:cubicBezTo>
                  <a:cubicBezTo>
                    <a:pt x="1189358" y="37328"/>
                    <a:pt x="1193310" y="32656"/>
                    <a:pt x="1197620" y="29061"/>
                  </a:cubicBezTo>
                  <a:cubicBezTo>
                    <a:pt x="1164930" y="28702"/>
                    <a:pt x="1132599" y="28702"/>
                    <a:pt x="1099909" y="27983"/>
                  </a:cubicBezTo>
                  <a:cubicBezTo>
                    <a:pt x="1084462" y="27624"/>
                    <a:pt x="1068655" y="27624"/>
                    <a:pt x="1052848" y="27624"/>
                  </a:cubicBezTo>
                  <a:cubicBezTo>
                    <a:pt x="1048538" y="27264"/>
                    <a:pt x="1042071" y="28343"/>
                    <a:pt x="1037042" y="26905"/>
                  </a:cubicBezTo>
                  <a:close/>
                  <a:moveTo>
                    <a:pt x="764293" y="26276"/>
                  </a:moveTo>
                  <a:cubicBezTo>
                    <a:pt x="765381" y="25916"/>
                    <a:pt x="766107" y="27357"/>
                    <a:pt x="765018" y="28077"/>
                  </a:cubicBezTo>
                  <a:cubicBezTo>
                    <a:pt x="758124" y="32759"/>
                    <a:pt x="752318" y="38883"/>
                    <a:pt x="745424" y="44286"/>
                  </a:cubicBezTo>
                  <a:cubicBezTo>
                    <a:pt x="745787" y="44646"/>
                    <a:pt x="745787" y="45006"/>
                    <a:pt x="745424" y="45726"/>
                  </a:cubicBezTo>
                  <a:cubicBezTo>
                    <a:pt x="744698" y="51129"/>
                    <a:pt x="746150" y="57252"/>
                    <a:pt x="745787" y="63015"/>
                  </a:cubicBezTo>
                  <a:cubicBezTo>
                    <a:pt x="745424" y="67698"/>
                    <a:pt x="745424" y="72740"/>
                    <a:pt x="745424" y="77423"/>
                  </a:cubicBezTo>
                  <a:cubicBezTo>
                    <a:pt x="745061" y="88589"/>
                    <a:pt x="744698" y="99394"/>
                    <a:pt x="744336" y="110200"/>
                  </a:cubicBezTo>
                  <a:cubicBezTo>
                    <a:pt x="743973" y="111281"/>
                    <a:pt x="742884" y="111281"/>
                    <a:pt x="742884" y="110200"/>
                  </a:cubicBezTo>
                  <a:cubicBezTo>
                    <a:pt x="742158" y="96873"/>
                    <a:pt x="742158" y="83546"/>
                    <a:pt x="742521" y="69859"/>
                  </a:cubicBezTo>
                  <a:cubicBezTo>
                    <a:pt x="742521" y="62295"/>
                    <a:pt x="741070" y="53290"/>
                    <a:pt x="742158" y="45726"/>
                  </a:cubicBezTo>
                  <a:cubicBezTo>
                    <a:pt x="741433" y="45006"/>
                    <a:pt x="741070" y="44286"/>
                    <a:pt x="741796" y="43565"/>
                  </a:cubicBezTo>
                  <a:cubicBezTo>
                    <a:pt x="749416" y="37802"/>
                    <a:pt x="755947" y="31319"/>
                    <a:pt x="764293" y="26276"/>
                  </a:cubicBezTo>
                  <a:close/>
                  <a:moveTo>
                    <a:pt x="328258" y="26130"/>
                  </a:moveTo>
                  <a:cubicBezTo>
                    <a:pt x="331495" y="26490"/>
                    <a:pt x="331855" y="30091"/>
                    <a:pt x="330416" y="31892"/>
                  </a:cubicBezTo>
                  <a:cubicBezTo>
                    <a:pt x="334732" y="58542"/>
                    <a:pt x="334013" y="86992"/>
                    <a:pt x="334372" y="114362"/>
                  </a:cubicBezTo>
                  <a:cubicBezTo>
                    <a:pt x="334732" y="142813"/>
                    <a:pt x="337609" y="171263"/>
                    <a:pt x="336171" y="200074"/>
                  </a:cubicBezTo>
                  <a:lnTo>
                    <a:pt x="335811" y="200434"/>
                  </a:lnTo>
                  <a:cubicBezTo>
                    <a:pt x="349479" y="201154"/>
                    <a:pt x="363146" y="199354"/>
                    <a:pt x="376454" y="198633"/>
                  </a:cubicBezTo>
                  <a:cubicBezTo>
                    <a:pt x="375015" y="177025"/>
                    <a:pt x="379331" y="155057"/>
                    <a:pt x="378252" y="133089"/>
                  </a:cubicBezTo>
                  <a:cubicBezTo>
                    <a:pt x="376454" y="104639"/>
                    <a:pt x="377892" y="76908"/>
                    <a:pt x="378252" y="48818"/>
                  </a:cubicBezTo>
                  <a:cubicBezTo>
                    <a:pt x="377533" y="47738"/>
                    <a:pt x="377533" y="46657"/>
                    <a:pt x="378612" y="45937"/>
                  </a:cubicBezTo>
                  <a:cubicBezTo>
                    <a:pt x="378971" y="45577"/>
                    <a:pt x="379331" y="45217"/>
                    <a:pt x="379331" y="45217"/>
                  </a:cubicBezTo>
                  <a:cubicBezTo>
                    <a:pt x="380410" y="42696"/>
                    <a:pt x="382568" y="40175"/>
                    <a:pt x="384366" y="38014"/>
                  </a:cubicBezTo>
                  <a:cubicBezTo>
                    <a:pt x="386884" y="35493"/>
                    <a:pt x="389042" y="32972"/>
                    <a:pt x="391560" y="30451"/>
                  </a:cubicBezTo>
                  <a:cubicBezTo>
                    <a:pt x="391200" y="29371"/>
                    <a:pt x="391919" y="28290"/>
                    <a:pt x="393358" y="28290"/>
                  </a:cubicBezTo>
                  <a:cubicBezTo>
                    <a:pt x="415298" y="28650"/>
                    <a:pt x="436878" y="25049"/>
                    <a:pt x="458818" y="26850"/>
                  </a:cubicBezTo>
                  <a:cubicBezTo>
                    <a:pt x="460616" y="27210"/>
                    <a:pt x="461335" y="28650"/>
                    <a:pt x="461695" y="29731"/>
                  </a:cubicBezTo>
                  <a:cubicBezTo>
                    <a:pt x="462414" y="29731"/>
                    <a:pt x="463493" y="30451"/>
                    <a:pt x="463493" y="31532"/>
                  </a:cubicBezTo>
                  <a:cubicBezTo>
                    <a:pt x="467450" y="97796"/>
                    <a:pt x="465292" y="163701"/>
                    <a:pt x="463853" y="229965"/>
                  </a:cubicBezTo>
                  <a:cubicBezTo>
                    <a:pt x="462055" y="298030"/>
                    <a:pt x="463853" y="366095"/>
                    <a:pt x="466011" y="434521"/>
                  </a:cubicBezTo>
                  <a:cubicBezTo>
                    <a:pt x="467810" y="435241"/>
                    <a:pt x="469248" y="437402"/>
                    <a:pt x="467090" y="439203"/>
                  </a:cubicBezTo>
                  <a:cubicBezTo>
                    <a:pt x="467090" y="439563"/>
                    <a:pt x="466371" y="439923"/>
                    <a:pt x="466371" y="439923"/>
                  </a:cubicBezTo>
                  <a:cubicBezTo>
                    <a:pt x="466371" y="442084"/>
                    <a:pt x="464573" y="443164"/>
                    <a:pt x="463134" y="443164"/>
                  </a:cubicBezTo>
                  <a:cubicBezTo>
                    <a:pt x="458458" y="447126"/>
                    <a:pt x="453423" y="451808"/>
                    <a:pt x="448387" y="455409"/>
                  </a:cubicBezTo>
                  <a:cubicBezTo>
                    <a:pt x="447668" y="455769"/>
                    <a:pt x="446949" y="455769"/>
                    <a:pt x="446589" y="455409"/>
                  </a:cubicBezTo>
                  <a:cubicBezTo>
                    <a:pt x="445870" y="455769"/>
                    <a:pt x="445150" y="455769"/>
                    <a:pt x="444071" y="455769"/>
                  </a:cubicBezTo>
                  <a:cubicBezTo>
                    <a:pt x="434001" y="455769"/>
                    <a:pt x="424290" y="454689"/>
                    <a:pt x="414938" y="453608"/>
                  </a:cubicBezTo>
                  <a:cubicBezTo>
                    <a:pt x="403788" y="452168"/>
                    <a:pt x="392998" y="452888"/>
                    <a:pt x="382208" y="451447"/>
                  </a:cubicBezTo>
                  <a:cubicBezTo>
                    <a:pt x="379331" y="451447"/>
                    <a:pt x="378252" y="446766"/>
                    <a:pt x="381489" y="446045"/>
                  </a:cubicBezTo>
                  <a:cubicBezTo>
                    <a:pt x="381489" y="446045"/>
                    <a:pt x="381849" y="446045"/>
                    <a:pt x="382208" y="446045"/>
                  </a:cubicBezTo>
                  <a:cubicBezTo>
                    <a:pt x="375375" y="421196"/>
                    <a:pt x="376454" y="391665"/>
                    <a:pt x="377533" y="366095"/>
                  </a:cubicBezTo>
                  <a:cubicBezTo>
                    <a:pt x="377892" y="339806"/>
                    <a:pt x="380050" y="313876"/>
                    <a:pt x="381849" y="287947"/>
                  </a:cubicBezTo>
                  <a:cubicBezTo>
                    <a:pt x="381129" y="287947"/>
                    <a:pt x="380410" y="287947"/>
                    <a:pt x="379331" y="287947"/>
                  </a:cubicBezTo>
                  <a:cubicBezTo>
                    <a:pt x="367102" y="284705"/>
                    <a:pt x="353795" y="287226"/>
                    <a:pt x="341206" y="285065"/>
                  </a:cubicBezTo>
                  <a:cubicBezTo>
                    <a:pt x="337969" y="284705"/>
                    <a:pt x="335451" y="284345"/>
                    <a:pt x="332214" y="283985"/>
                  </a:cubicBezTo>
                  <a:cubicBezTo>
                    <a:pt x="335092" y="309915"/>
                    <a:pt x="336530" y="335124"/>
                    <a:pt x="337250" y="361054"/>
                  </a:cubicBezTo>
                  <a:cubicBezTo>
                    <a:pt x="337969" y="384102"/>
                    <a:pt x="335451" y="411112"/>
                    <a:pt x="340127" y="434161"/>
                  </a:cubicBezTo>
                  <a:cubicBezTo>
                    <a:pt x="340487" y="436322"/>
                    <a:pt x="339048" y="437402"/>
                    <a:pt x="337250" y="437402"/>
                  </a:cubicBezTo>
                  <a:cubicBezTo>
                    <a:pt x="337250" y="437762"/>
                    <a:pt x="336890" y="438122"/>
                    <a:pt x="336530" y="438483"/>
                  </a:cubicBezTo>
                  <a:cubicBezTo>
                    <a:pt x="332214" y="443524"/>
                    <a:pt x="325381" y="446406"/>
                    <a:pt x="319626" y="450367"/>
                  </a:cubicBezTo>
                  <a:cubicBezTo>
                    <a:pt x="318907" y="453968"/>
                    <a:pt x="314591" y="454689"/>
                    <a:pt x="311713" y="452528"/>
                  </a:cubicBezTo>
                  <a:cubicBezTo>
                    <a:pt x="311354" y="452888"/>
                    <a:pt x="310994" y="452888"/>
                    <a:pt x="310634" y="452888"/>
                  </a:cubicBezTo>
                  <a:cubicBezTo>
                    <a:pt x="292651" y="452168"/>
                    <a:pt x="274308" y="451447"/>
                    <a:pt x="256324" y="451447"/>
                  </a:cubicBezTo>
                  <a:cubicBezTo>
                    <a:pt x="254886" y="452888"/>
                    <a:pt x="252368" y="452888"/>
                    <a:pt x="250929" y="451808"/>
                  </a:cubicBezTo>
                  <a:cubicBezTo>
                    <a:pt x="249850" y="451808"/>
                    <a:pt x="248412" y="451808"/>
                    <a:pt x="247333" y="451808"/>
                  </a:cubicBezTo>
                  <a:cubicBezTo>
                    <a:pt x="244096" y="451808"/>
                    <a:pt x="243736" y="447126"/>
                    <a:pt x="246613" y="446045"/>
                  </a:cubicBezTo>
                  <a:cubicBezTo>
                    <a:pt x="247692" y="446045"/>
                    <a:pt x="248412" y="445685"/>
                    <a:pt x="248771" y="445685"/>
                  </a:cubicBezTo>
                  <a:cubicBezTo>
                    <a:pt x="241938" y="379060"/>
                    <a:pt x="251289" y="312436"/>
                    <a:pt x="248412" y="245811"/>
                  </a:cubicBezTo>
                  <a:cubicBezTo>
                    <a:pt x="246613" y="210878"/>
                    <a:pt x="245534" y="175945"/>
                    <a:pt x="245175" y="141012"/>
                  </a:cubicBezTo>
                  <a:cubicBezTo>
                    <a:pt x="244815" y="110041"/>
                    <a:pt x="239420" y="77629"/>
                    <a:pt x="246973" y="47377"/>
                  </a:cubicBezTo>
                  <a:cubicBezTo>
                    <a:pt x="246254" y="46297"/>
                    <a:pt x="246254" y="45217"/>
                    <a:pt x="246973" y="44856"/>
                  </a:cubicBezTo>
                  <a:cubicBezTo>
                    <a:pt x="246973" y="44496"/>
                    <a:pt x="246973" y="44136"/>
                    <a:pt x="246973" y="44136"/>
                  </a:cubicBezTo>
                  <a:cubicBezTo>
                    <a:pt x="248412" y="41255"/>
                    <a:pt x="250929" y="38734"/>
                    <a:pt x="253447" y="36213"/>
                  </a:cubicBezTo>
                  <a:cubicBezTo>
                    <a:pt x="255965" y="33692"/>
                    <a:pt x="257403" y="30451"/>
                    <a:pt x="259921" y="27930"/>
                  </a:cubicBezTo>
                  <a:cubicBezTo>
                    <a:pt x="260281" y="27930"/>
                    <a:pt x="260281" y="27930"/>
                    <a:pt x="260640" y="27930"/>
                  </a:cubicBezTo>
                  <a:cubicBezTo>
                    <a:pt x="260640" y="27210"/>
                    <a:pt x="261360" y="26850"/>
                    <a:pt x="261719" y="26850"/>
                  </a:cubicBezTo>
                  <a:cubicBezTo>
                    <a:pt x="284019" y="24329"/>
                    <a:pt x="306318" y="24689"/>
                    <a:pt x="328258" y="26130"/>
                  </a:cubicBezTo>
                  <a:close/>
                  <a:moveTo>
                    <a:pt x="136155" y="25532"/>
                  </a:moveTo>
                  <a:cubicBezTo>
                    <a:pt x="147177" y="26792"/>
                    <a:pt x="157884" y="29943"/>
                    <a:pt x="170660" y="35344"/>
                  </a:cubicBezTo>
                  <a:cubicBezTo>
                    <a:pt x="209529" y="52267"/>
                    <a:pt x="222845" y="81074"/>
                    <a:pt x="226804" y="120682"/>
                  </a:cubicBezTo>
                  <a:cubicBezTo>
                    <a:pt x="226804" y="122843"/>
                    <a:pt x="225365" y="124283"/>
                    <a:pt x="223565" y="124283"/>
                  </a:cubicBezTo>
                  <a:cubicBezTo>
                    <a:pt x="220326" y="127884"/>
                    <a:pt x="216007" y="130764"/>
                    <a:pt x="212408" y="134005"/>
                  </a:cubicBezTo>
                  <a:cubicBezTo>
                    <a:pt x="211688" y="134365"/>
                    <a:pt x="209529" y="136886"/>
                    <a:pt x="207370" y="137966"/>
                  </a:cubicBezTo>
                  <a:cubicBezTo>
                    <a:pt x="206290" y="139046"/>
                    <a:pt x="204490" y="140127"/>
                    <a:pt x="202331" y="140127"/>
                  </a:cubicBezTo>
                  <a:cubicBezTo>
                    <a:pt x="201611" y="141567"/>
                    <a:pt x="200532" y="142647"/>
                    <a:pt x="198372" y="142647"/>
                  </a:cubicBezTo>
                  <a:cubicBezTo>
                    <a:pt x="184696" y="143007"/>
                    <a:pt x="170660" y="147328"/>
                    <a:pt x="157344" y="149128"/>
                  </a:cubicBezTo>
                  <a:cubicBezTo>
                    <a:pt x="152305" y="149489"/>
                    <a:pt x="145467" y="151289"/>
                    <a:pt x="140428" y="149489"/>
                  </a:cubicBezTo>
                  <a:cubicBezTo>
                    <a:pt x="138989" y="149849"/>
                    <a:pt x="137189" y="149489"/>
                    <a:pt x="136829" y="147328"/>
                  </a:cubicBezTo>
                  <a:cubicBezTo>
                    <a:pt x="133590" y="134725"/>
                    <a:pt x="128192" y="115281"/>
                    <a:pt x="115955" y="107719"/>
                  </a:cubicBezTo>
                  <a:cubicBezTo>
                    <a:pt x="90762" y="104119"/>
                    <a:pt x="95081" y="155610"/>
                    <a:pt x="100120" y="165692"/>
                  </a:cubicBezTo>
                  <a:cubicBezTo>
                    <a:pt x="109477" y="184416"/>
                    <a:pt x="123513" y="198819"/>
                    <a:pt x="137909" y="213583"/>
                  </a:cubicBezTo>
                  <a:cubicBezTo>
                    <a:pt x="167421" y="244549"/>
                    <a:pt x="194053" y="276236"/>
                    <a:pt x="211688" y="315845"/>
                  </a:cubicBezTo>
                  <a:cubicBezTo>
                    <a:pt x="223925" y="343571"/>
                    <a:pt x="231123" y="376338"/>
                    <a:pt x="213488" y="404064"/>
                  </a:cubicBezTo>
                  <a:cubicBezTo>
                    <a:pt x="204490" y="418107"/>
                    <a:pt x="193693" y="424949"/>
                    <a:pt x="180377" y="435031"/>
                  </a:cubicBezTo>
                  <a:cubicBezTo>
                    <a:pt x="172100" y="441513"/>
                    <a:pt x="148346" y="450875"/>
                    <a:pt x="136110" y="452315"/>
                  </a:cubicBezTo>
                  <a:cubicBezTo>
                    <a:pt x="123153" y="455916"/>
                    <a:pt x="109117" y="457356"/>
                    <a:pt x="94361" y="455916"/>
                  </a:cubicBezTo>
                  <a:lnTo>
                    <a:pt x="75144" y="451282"/>
                  </a:lnTo>
                  <a:lnTo>
                    <a:pt x="90841" y="455737"/>
                  </a:lnTo>
                  <a:cubicBezTo>
                    <a:pt x="93009" y="456093"/>
                    <a:pt x="92286" y="458947"/>
                    <a:pt x="90119" y="458591"/>
                  </a:cubicBezTo>
                  <a:cubicBezTo>
                    <a:pt x="68806" y="455023"/>
                    <a:pt x="44604" y="448602"/>
                    <a:pt x="33045" y="428267"/>
                  </a:cubicBezTo>
                  <a:cubicBezTo>
                    <a:pt x="33045" y="427911"/>
                    <a:pt x="33406" y="427554"/>
                    <a:pt x="33767" y="427911"/>
                  </a:cubicBezTo>
                  <a:lnTo>
                    <a:pt x="58756" y="446194"/>
                  </a:lnTo>
                  <a:lnTo>
                    <a:pt x="34618" y="425309"/>
                  </a:lnTo>
                  <a:cubicBezTo>
                    <a:pt x="18783" y="400823"/>
                    <a:pt x="1507" y="371657"/>
                    <a:pt x="68" y="341771"/>
                  </a:cubicBezTo>
                  <a:cubicBezTo>
                    <a:pt x="-292" y="339610"/>
                    <a:pt x="788" y="337810"/>
                    <a:pt x="2587" y="337090"/>
                  </a:cubicBezTo>
                  <a:cubicBezTo>
                    <a:pt x="2947" y="334929"/>
                    <a:pt x="4746" y="332408"/>
                    <a:pt x="6186" y="330608"/>
                  </a:cubicBezTo>
                  <a:cubicBezTo>
                    <a:pt x="8345" y="328088"/>
                    <a:pt x="10865" y="325207"/>
                    <a:pt x="13024" y="322686"/>
                  </a:cubicBezTo>
                  <a:cubicBezTo>
                    <a:pt x="13744" y="321966"/>
                    <a:pt x="14824" y="321966"/>
                    <a:pt x="15543" y="322326"/>
                  </a:cubicBezTo>
                  <a:cubicBezTo>
                    <a:pt x="15543" y="322326"/>
                    <a:pt x="15543" y="321966"/>
                    <a:pt x="15903" y="321966"/>
                  </a:cubicBezTo>
                  <a:cubicBezTo>
                    <a:pt x="23821" y="322326"/>
                    <a:pt x="32819" y="319086"/>
                    <a:pt x="41096" y="318365"/>
                  </a:cubicBezTo>
                  <a:cubicBezTo>
                    <a:pt x="50814" y="317645"/>
                    <a:pt x="60891" y="317645"/>
                    <a:pt x="70608" y="317285"/>
                  </a:cubicBezTo>
                  <a:cubicBezTo>
                    <a:pt x="72407" y="317285"/>
                    <a:pt x="73127" y="318365"/>
                    <a:pt x="73487" y="319446"/>
                  </a:cubicBezTo>
                  <a:cubicBezTo>
                    <a:pt x="74207" y="319806"/>
                    <a:pt x="74567" y="320886"/>
                    <a:pt x="74567" y="321966"/>
                  </a:cubicBezTo>
                  <a:cubicBezTo>
                    <a:pt x="77806" y="347532"/>
                    <a:pt x="100840" y="395062"/>
                    <a:pt x="131431" y="370937"/>
                  </a:cubicBezTo>
                  <a:cubicBezTo>
                    <a:pt x="131791" y="370577"/>
                    <a:pt x="132151" y="370217"/>
                    <a:pt x="132511" y="370217"/>
                  </a:cubicBezTo>
                  <a:cubicBezTo>
                    <a:pt x="136829" y="361935"/>
                    <a:pt x="138629" y="352573"/>
                    <a:pt x="136110" y="342851"/>
                  </a:cubicBezTo>
                  <a:cubicBezTo>
                    <a:pt x="127472" y="305763"/>
                    <a:pt x="95801" y="286318"/>
                    <a:pt x="69168" y="262193"/>
                  </a:cubicBezTo>
                  <a:cubicBezTo>
                    <a:pt x="47574" y="242749"/>
                    <a:pt x="31739" y="216823"/>
                    <a:pt x="18063" y="191258"/>
                  </a:cubicBezTo>
                  <a:cubicBezTo>
                    <a:pt x="4027" y="165692"/>
                    <a:pt x="3307" y="139406"/>
                    <a:pt x="13384" y="112040"/>
                  </a:cubicBezTo>
                  <a:cubicBezTo>
                    <a:pt x="19502" y="96557"/>
                    <a:pt x="27420" y="81434"/>
                    <a:pt x="37857" y="68471"/>
                  </a:cubicBezTo>
                  <a:cubicBezTo>
                    <a:pt x="47215" y="51907"/>
                    <a:pt x="78166" y="30303"/>
                    <a:pt x="99760" y="27062"/>
                  </a:cubicBezTo>
                  <a:cubicBezTo>
                    <a:pt x="113796" y="24901"/>
                    <a:pt x="125133" y="24271"/>
                    <a:pt x="136155" y="25532"/>
                  </a:cubicBezTo>
                  <a:close/>
                  <a:moveTo>
                    <a:pt x="807222" y="25421"/>
                  </a:moveTo>
                  <a:cubicBezTo>
                    <a:pt x="817299" y="26454"/>
                    <a:pt x="827466" y="28341"/>
                    <a:pt x="836463" y="28700"/>
                  </a:cubicBezTo>
                  <a:cubicBezTo>
                    <a:pt x="861296" y="29060"/>
                    <a:pt x="887209" y="27982"/>
                    <a:pt x="912042" y="31575"/>
                  </a:cubicBezTo>
                  <a:cubicBezTo>
                    <a:pt x="935076" y="34810"/>
                    <a:pt x="964587" y="51699"/>
                    <a:pt x="971425" y="75058"/>
                  </a:cubicBezTo>
                  <a:cubicBezTo>
                    <a:pt x="971425" y="75417"/>
                    <a:pt x="971785" y="75776"/>
                    <a:pt x="971785" y="75776"/>
                  </a:cubicBezTo>
                  <a:cubicBezTo>
                    <a:pt x="974305" y="83323"/>
                    <a:pt x="973945" y="91588"/>
                    <a:pt x="975384" y="99854"/>
                  </a:cubicBezTo>
                  <a:cubicBezTo>
                    <a:pt x="976104" y="103447"/>
                    <a:pt x="976824" y="107400"/>
                    <a:pt x="976824" y="111353"/>
                  </a:cubicBezTo>
                  <a:cubicBezTo>
                    <a:pt x="976824" y="112790"/>
                    <a:pt x="976824" y="113869"/>
                    <a:pt x="976824" y="114947"/>
                  </a:cubicBezTo>
                  <a:cubicBezTo>
                    <a:pt x="977544" y="118540"/>
                    <a:pt x="977904" y="122852"/>
                    <a:pt x="978263" y="126446"/>
                  </a:cubicBezTo>
                  <a:cubicBezTo>
                    <a:pt x="980063" y="150164"/>
                    <a:pt x="978623" y="173881"/>
                    <a:pt x="975744" y="197240"/>
                  </a:cubicBezTo>
                  <a:cubicBezTo>
                    <a:pt x="971065" y="228863"/>
                    <a:pt x="963148" y="257253"/>
                    <a:pt x="937955" y="274861"/>
                  </a:cubicBezTo>
                  <a:cubicBezTo>
                    <a:pt x="942274" y="298938"/>
                    <a:pt x="950551" y="322297"/>
                    <a:pt x="955590" y="346014"/>
                  </a:cubicBezTo>
                  <a:cubicBezTo>
                    <a:pt x="961708" y="372248"/>
                    <a:pt x="966027" y="401356"/>
                    <a:pt x="977904" y="426151"/>
                  </a:cubicBezTo>
                  <a:cubicBezTo>
                    <a:pt x="979343" y="426511"/>
                    <a:pt x="980423" y="428667"/>
                    <a:pt x="979343" y="430104"/>
                  </a:cubicBezTo>
                  <a:cubicBezTo>
                    <a:pt x="979343" y="431183"/>
                    <a:pt x="978263" y="432261"/>
                    <a:pt x="977544" y="432620"/>
                  </a:cubicBezTo>
                  <a:cubicBezTo>
                    <a:pt x="973945" y="436933"/>
                    <a:pt x="970346" y="441245"/>
                    <a:pt x="966747" y="445557"/>
                  </a:cubicBezTo>
                  <a:cubicBezTo>
                    <a:pt x="967107" y="448432"/>
                    <a:pt x="965307" y="451666"/>
                    <a:pt x="961348" y="451666"/>
                  </a:cubicBezTo>
                  <a:cubicBezTo>
                    <a:pt x="946233" y="452026"/>
                    <a:pt x="931117" y="452026"/>
                    <a:pt x="916361" y="452026"/>
                  </a:cubicBezTo>
                  <a:cubicBezTo>
                    <a:pt x="911682" y="452026"/>
                    <a:pt x="901965" y="452026"/>
                    <a:pt x="898006" y="448432"/>
                  </a:cubicBezTo>
                  <a:cubicBezTo>
                    <a:pt x="896207" y="448073"/>
                    <a:pt x="894047" y="446995"/>
                    <a:pt x="893327" y="444838"/>
                  </a:cubicBezTo>
                  <a:cubicBezTo>
                    <a:pt x="889009" y="432261"/>
                    <a:pt x="888289" y="418964"/>
                    <a:pt x="883970" y="406027"/>
                  </a:cubicBezTo>
                  <a:cubicBezTo>
                    <a:pt x="880011" y="395247"/>
                    <a:pt x="876052" y="384825"/>
                    <a:pt x="873173" y="373685"/>
                  </a:cubicBezTo>
                  <a:cubicBezTo>
                    <a:pt x="867775" y="350686"/>
                    <a:pt x="857337" y="325890"/>
                    <a:pt x="857697" y="302173"/>
                  </a:cubicBezTo>
                  <a:cubicBezTo>
                    <a:pt x="853019" y="302173"/>
                    <a:pt x="847980" y="301454"/>
                    <a:pt x="842942" y="300735"/>
                  </a:cubicBezTo>
                  <a:cubicBezTo>
                    <a:pt x="849060" y="343140"/>
                    <a:pt x="845821" y="386622"/>
                    <a:pt x="846900" y="429745"/>
                  </a:cubicBezTo>
                  <a:cubicBezTo>
                    <a:pt x="846900" y="432261"/>
                    <a:pt x="844381" y="432979"/>
                    <a:pt x="842582" y="432261"/>
                  </a:cubicBezTo>
                  <a:cubicBezTo>
                    <a:pt x="842582" y="432620"/>
                    <a:pt x="842582" y="433339"/>
                    <a:pt x="841862" y="433698"/>
                  </a:cubicBezTo>
                  <a:cubicBezTo>
                    <a:pt x="837543" y="438729"/>
                    <a:pt x="830345" y="441964"/>
                    <a:pt x="825666" y="446995"/>
                  </a:cubicBezTo>
                  <a:cubicBezTo>
                    <a:pt x="825666" y="449151"/>
                    <a:pt x="824227" y="450948"/>
                    <a:pt x="821707" y="451666"/>
                  </a:cubicBezTo>
                  <a:cubicBezTo>
                    <a:pt x="811270" y="454182"/>
                    <a:pt x="799394" y="452744"/>
                    <a:pt x="788957" y="452385"/>
                  </a:cubicBezTo>
                  <a:cubicBezTo>
                    <a:pt x="778160" y="451666"/>
                    <a:pt x="767363" y="451666"/>
                    <a:pt x="756566" y="449151"/>
                  </a:cubicBezTo>
                  <a:cubicBezTo>
                    <a:pt x="754766" y="448432"/>
                    <a:pt x="754406" y="445557"/>
                    <a:pt x="755846" y="444479"/>
                  </a:cubicBezTo>
                  <a:cubicBezTo>
                    <a:pt x="755846" y="444479"/>
                    <a:pt x="755846" y="444120"/>
                    <a:pt x="755846" y="443760"/>
                  </a:cubicBezTo>
                  <a:cubicBezTo>
                    <a:pt x="749008" y="412136"/>
                    <a:pt x="759085" y="379435"/>
                    <a:pt x="759085" y="347452"/>
                  </a:cubicBezTo>
                  <a:cubicBezTo>
                    <a:pt x="758725" y="312594"/>
                    <a:pt x="757645" y="277736"/>
                    <a:pt x="755486" y="242878"/>
                  </a:cubicBezTo>
                  <a:cubicBezTo>
                    <a:pt x="753327" y="205505"/>
                    <a:pt x="756926" y="168491"/>
                    <a:pt x="756566" y="131118"/>
                  </a:cubicBezTo>
                  <a:cubicBezTo>
                    <a:pt x="756206" y="106322"/>
                    <a:pt x="751527" y="77214"/>
                    <a:pt x="755846" y="52059"/>
                  </a:cubicBezTo>
                  <a:cubicBezTo>
                    <a:pt x="754406" y="50621"/>
                    <a:pt x="754766" y="47746"/>
                    <a:pt x="756926" y="46668"/>
                  </a:cubicBezTo>
                  <a:cubicBezTo>
                    <a:pt x="756926" y="46309"/>
                    <a:pt x="757286" y="45590"/>
                    <a:pt x="757286" y="44872"/>
                  </a:cubicBezTo>
                  <a:cubicBezTo>
                    <a:pt x="757286" y="44872"/>
                    <a:pt x="757286" y="44512"/>
                    <a:pt x="757645" y="44153"/>
                  </a:cubicBezTo>
                  <a:cubicBezTo>
                    <a:pt x="759445" y="40559"/>
                    <a:pt x="762684" y="37684"/>
                    <a:pt x="766283" y="35169"/>
                  </a:cubicBezTo>
                  <a:cubicBezTo>
                    <a:pt x="769522" y="32653"/>
                    <a:pt x="772761" y="29778"/>
                    <a:pt x="776360" y="27263"/>
                  </a:cubicBezTo>
                  <a:cubicBezTo>
                    <a:pt x="777080" y="26904"/>
                    <a:pt x="777800" y="26904"/>
                    <a:pt x="778520" y="27263"/>
                  </a:cubicBezTo>
                  <a:cubicBezTo>
                    <a:pt x="787157" y="24208"/>
                    <a:pt x="797144" y="24388"/>
                    <a:pt x="807222" y="25421"/>
                  </a:cubicBezTo>
                  <a:close/>
                  <a:moveTo>
                    <a:pt x="575885" y="25258"/>
                  </a:moveTo>
                  <a:cubicBezTo>
                    <a:pt x="576966" y="22741"/>
                    <a:pt x="580928" y="24898"/>
                    <a:pt x="579847" y="27055"/>
                  </a:cubicBezTo>
                  <a:cubicBezTo>
                    <a:pt x="605779" y="23819"/>
                    <a:pt x="632432" y="27774"/>
                    <a:pt x="658724" y="27415"/>
                  </a:cubicBezTo>
                  <a:cubicBezTo>
                    <a:pt x="659805" y="27415"/>
                    <a:pt x="660885" y="28134"/>
                    <a:pt x="661245" y="28853"/>
                  </a:cubicBezTo>
                  <a:cubicBezTo>
                    <a:pt x="663046" y="29572"/>
                    <a:pt x="663767" y="31729"/>
                    <a:pt x="662326" y="33167"/>
                  </a:cubicBezTo>
                  <a:cubicBezTo>
                    <a:pt x="664127" y="49706"/>
                    <a:pt x="670250" y="64806"/>
                    <a:pt x="674211" y="80985"/>
                  </a:cubicBezTo>
                  <a:cubicBezTo>
                    <a:pt x="677813" y="96445"/>
                    <a:pt x="679614" y="111905"/>
                    <a:pt x="681415" y="127365"/>
                  </a:cubicBezTo>
                  <a:cubicBezTo>
                    <a:pt x="685737" y="164757"/>
                    <a:pt x="692940" y="201429"/>
                    <a:pt x="697983" y="238461"/>
                  </a:cubicBezTo>
                  <a:cubicBezTo>
                    <a:pt x="702305" y="270819"/>
                    <a:pt x="708788" y="302458"/>
                    <a:pt x="713470" y="334816"/>
                  </a:cubicBezTo>
                  <a:cubicBezTo>
                    <a:pt x="718512" y="366455"/>
                    <a:pt x="727877" y="396296"/>
                    <a:pt x="734000" y="427216"/>
                  </a:cubicBezTo>
                  <a:cubicBezTo>
                    <a:pt x="734360" y="430093"/>
                    <a:pt x="732199" y="431531"/>
                    <a:pt x="730038" y="431171"/>
                  </a:cubicBezTo>
                  <a:cubicBezTo>
                    <a:pt x="727877" y="434047"/>
                    <a:pt x="725355" y="436564"/>
                    <a:pt x="722834" y="439081"/>
                  </a:cubicBezTo>
                  <a:cubicBezTo>
                    <a:pt x="720313" y="442317"/>
                    <a:pt x="717432" y="445193"/>
                    <a:pt x="714550" y="448070"/>
                  </a:cubicBezTo>
                  <a:cubicBezTo>
                    <a:pt x="714190" y="448429"/>
                    <a:pt x="713830" y="448789"/>
                    <a:pt x="713470" y="448789"/>
                  </a:cubicBezTo>
                  <a:cubicBezTo>
                    <a:pt x="712389" y="449508"/>
                    <a:pt x="711669" y="449867"/>
                    <a:pt x="710228" y="449867"/>
                  </a:cubicBezTo>
                  <a:cubicBezTo>
                    <a:pt x="690419" y="449867"/>
                    <a:pt x="670610" y="449867"/>
                    <a:pt x="651161" y="449148"/>
                  </a:cubicBezTo>
                  <a:cubicBezTo>
                    <a:pt x="649000" y="450227"/>
                    <a:pt x="645758" y="449867"/>
                    <a:pt x="644317" y="447350"/>
                  </a:cubicBezTo>
                  <a:cubicBezTo>
                    <a:pt x="638195" y="434047"/>
                    <a:pt x="638915" y="416790"/>
                    <a:pt x="636034" y="402408"/>
                  </a:cubicBezTo>
                  <a:cubicBezTo>
                    <a:pt x="633873" y="388746"/>
                    <a:pt x="633152" y="375084"/>
                    <a:pt x="630631" y="361422"/>
                  </a:cubicBezTo>
                  <a:cubicBezTo>
                    <a:pt x="618745" y="358905"/>
                    <a:pt x="605779" y="360343"/>
                    <a:pt x="594254" y="360703"/>
                  </a:cubicBezTo>
                  <a:cubicBezTo>
                    <a:pt x="591373" y="360703"/>
                    <a:pt x="588851" y="360703"/>
                    <a:pt x="586330" y="360703"/>
                  </a:cubicBezTo>
                  <a:lnTo>
                    <a:pt x="586690" y="361062"/>
                  </a:lnTo>
                  <a:cubicBezTo>
                    <a:pt x="585250" y="385870"/>
                    <a:pt x="580568" y="410318"/>
                    <a:pt x="580207" y="435126"/>
                  </a:cubicBezTo>
                  <a:cubicBezTo>
                    <a:pt x="580207" y="437643"/>
                    <a:pt x="577326" y="438722"/>
                    <a:pt x="575525" y="437643"/>
                  </a:cubicBezTo>
                  <a:cubicBezTo>
                    <a:pt x="570483" y="441957"/>
                    <a:pt x="566521" y="447710"/>
                    <a:pt x="560758" y="450946"/>
                  </a:cubicBezTo>
                  <a:cubicBezTo>
                    <a:pt x="560398" y="450946"/>
                    <a:pt x="560038" y="450946"/>
                    <a:pt x="559678" y="450946"/>
                  </a:cubicBezTo>
                  <a:cubicBezTo>
                    <a:pt x="557877" y="452024"/>
                    <a:pt x="555356" y="451305"/>
                    <a:pt x="553915" y="449867"/>
                  </a:cubicBezTo>
                  <a:cubicBezTo>
                    <a:pt x="532665" y="452743"/>
                    <a:pt x="511055" y="454182"/>
                    <a:pt x="490165" y="452024"/>
                  </a:cubicBezTo>
                  <a:cubicBezTo>
                    <a:pt x="489805" y="452024"/>
                    <a:pt x="489805" y="452024"/>
                    <a:pt x="489445" y="452024"/>
                  </a:cubicBezTo>
                  <a:cubicBezTo>
                    <a:pt x="487644" y="452384"/>
                    <a:pt x="485483" y="450946"/>
                    <a:pt x="485843" y="448789"/>
                  </a:cubicBezTo>
                  <a:cubicBezTo>
                    <a:pt x="488004" y="414633"/>
                    <a:pt x="496648" y="380117"/>
                    <a:pt x="503851" y="346321"/>
                  </a:cubicBezTo>
                  <a:cubicBezTo>
                    <a:pt x="512135" y="309289"/>
                    <a:pt x="515737" y="271538"/>
                    <a:pt x="521500" y="233787"/>
                  </a:cubicBezTo>
                  <a:cubicBezTo>
                    <a:pt x="526182" y="201070"/>
                    <a:pt x="530864" y="167992"/>
                    <a:pt x="539508" y="135994"/>
                  </a:cubicBezTo>
                  <a:cubicBezTo>
                    <a:pt x="544551" y="117298"/>
                    <a:pt x="550313" y="98962"/>
                    <a:pt x="552114" y="79907"/>
                  </a:cubicBezTo>
                  <a:cubicBezTo>
                    <a:pt x="553195" y="68761"/>
                    <a:pt x="553195" y="57975"/>
                    <a:pt x="557517" y="47549"/>
                  </a:cubicBezTo>
                  <a:cubicBezTo>
                    <a:pt x="558237" y="46470"/>
                    <a:pt x="558957" y="45391"/>
                    <a:pt x="560038" y="45032"/>
                  </a:cubicBezTo>
                  <a:cubicBezTo>
                    <a:pt x="563640" y="36763"/>
                    <a:pt x="571563" y="32808"/>
                    <a:pt x="575885" y="25258"/>
                  </a:cubicBezTo>
                  <a:close/>
                  <a:moveTo>
                    <a:pt x="772969" y="24329"/>
                  </a:moveTo>
                  <a:cubicBezTo>
                    <a:pt x="773328" y="24329"/>
                    <a:pt x="774048" y="24691"/>
                    <a:pt x="773688" y="25052"/>
                  </a:cubicBezTo>
                  <a:cubicBezTo>
                    <a:pt x="768650" y="33012"/>
                    <a:pt x="758215" y="36630"/>
                    <a:pt x="752098" y="44590"/>
                  </a:cubicBezTo>
                  <a:cubicBezTo>
                    <a:pt x="752458" y="44590"/>
                    <a:pt x="752458" y="44590"/>
                    <a:pt x="752458" y="44590"/>
                  </a:cubicBezTo>
                  <a:cubicBezTo>
                    <a:pt x="752098" y="67022"/>
                    <a:pt x="750299" y="90177"/>
                    <a:pt x="750658" y="112970"/>
                  </a:cubicBezTo>
                  <a:cubicBezTo>
                    <a:pt x="751018" y="134679"/>
                    <a:pt x="754617" y="156749"/>
                    <a:pt x="753177" y="178457"/>
                  </a:cubicBezTo>
                  <a:cubicBezTo>
                    <a:pt x="753177" y="179542"/>
                    <a:pt x="752098" y="179180"/>
                    <a:pt x="752098" y="178457"/>
                  </a:cubicBezTo>
                  <a:cubicBezTo>
                    <a:pt x="750299" y="155301"/>
                    <a:pt x="747420" y="132146"/>
                    <a:pt x="747420" y="108629"/>
                  </a:cubicBezTo>
                  <a:cubicBezTo>
                    <a:pt x="747780" y="87282"/>
                    <a:pt x="748859" y="65936"/>
                    <a:pt x="748859" y="44590"/>
                  </a:cubicBezTo>
                  <a:cubicBezTo>
                    <a:pt x="748859" y="43504"/>
                    <a:pt x="749219" y="43143"/>
                    <a:pt x="749939" y="43143"/>
                  </a:cubicBezTo>
                  <a:cubicBezTo>
                    <a:pt x="753177" y="38801"/>
                    <a:pt x="757495" y="35907"/>
                    <a:pt x="761813" y="32650"/>
                  </a:cubicBezTo>
                  <a:cubicBezTo>
                    <a:pt x="765412" y="30118"/>
                    <a:pt x="769010" y="26500"/>
                    <a:pt x="772969" y="24329"/>
                  </a:cubicBezTo>
                  <a:close/>
                  <a:moveTo>
                    <a:pt x="1116433" y="21154"/>
                  </a:moveTo>
                  <a:cubicBezTo>
                    <a:pt x="1145891" y="21513"/>
                    <a:pt x="1175348" y="21513"/>
                    <a:pt x="1204805" y="21513"/>
                  </a:cubicBezTo>
                  <a:cubicBezTo>
                    <a:pt x="1207320" y="21513"/>
                    <a:pt x="1208397" y="23670"/>
                    <a:pt x="1208038" y="25467"/>
                  </a:cubicBezTo>
                  <a:cubicBezTo>
                    <a:pt x="1208757" y="26545"/>
                    <a:pt x="1208757" y="27624"/>
                    <a:pt x="1208397" y="28702"/>
                  </a:cubicBezTo>
                  <a:cubicBezTo>
                    <a:pt x="1213786" y="48471"/>
                    <a:pt x="1207320" y="71115"/>
                    <a:pt x="1211990" y="91243"/>
                  </a:cubicBezTo>
                  <a:cubicBezTo>
                    <a:pt x="1212349" y="92681"/>
                    <a:pt x="1211631" y="94119"/>
                    <a:pt x="1210553" y="94838"/>
                  </a:cubicBezTo>
                  <a:cubicBezTo>
                    <a:pt x="1210912" y="96276"/>
                    <a:pt x="1210912" y="97713"/>
                    <a:pt x="1209475" y="98432"/>
                  </a:cubicBezTo>
                  <a:cubicBezTo>
                    <a:pt x="1205164" y="100948"/>
                    <a:pt x="1201213" y="104183"/>
                    <a:pt x="1197261" y="106340"/>
                  </a:cubicBezTo>
                  <a:cubicBezTo>
                    <a:pt x="1193669" y="108137"/>
                    <a:pt x="1190077" y="109934"/>
                    <a:pt x="1186843" y="112091"/>
                  </a:cubicBezTo>
                  <a:cubicBezTo>
                    <a:pt x="1185766" y="112810"/>
                    <a:pt x="1184688" y="112091"/>
                    <a:pt x="1184329" y="111372"/>
                  </a:cubicBezTo>
                  <a:cubicBezTo>
                    <a:pt x="1183970" y="111372"/>
                    <a:pt x="1183610" y="111372"/>
                    <a:pt x="1183251" y="111012"/>
                  </a:cubicBezTo>
                  <a:cubicBezTo>
                    <a:pt x="1182892" y="111731"/>
                    <a:pt x="1181814" y="111731"/>
                    <a:pt x="1181096" y="111731"/>
                  </a:cubicBezTo>
                  <a:cubicBezTo>
                    <a:pt x="1153075" y="112091"/>
                    <a:pt x="1125055" y="113169"/>
                    <a:pt x="1097035" y="112450"/>
                  </a:cubicBezTo>
                  <a:cubicBezTo>
                    <a:pt x="1097394" y="127906"/>
                    <a:pt x="1099190" y="143002"/>
                    <a:pt x="1099549" y="158458"/>
                  </a:cubicBezTo>
                  <a:cubicBezTo>
                    <a:pt x="1099909" y="169960"/>
                    <a:pt x="1097394" y="182899"/>
                    <a:pt x="1101346" y="193682"/>
                  </a:cubicBezTo>
                  <a:cubicBezTo>
                    <a:pt x="1101705" y="194401"/>
                    <a:pt x="1101705" y="194760"/>
                    <a:pt x="1101705" y="195120"/>
                  </a:cubicBezTo>
                  <a:cubicBezTo>
                    <a:pt x="1125414" y="195839"/>
                    <a:pt x="1149483" y="193323"/>
                    <a:pt x="1173192" y="192963"/>
                  </a:cubicBezTo>
                  <a:cubicBezTo>
                    <a:pt x="1174629" y="192963"/>
                    <a:pt x="1175707" y="193682"/>
                    <a:pt x="1176066" y="194760"/>
                  </a:cubicBezTo>
                  <a:cubicBezTo>
                    <a:pt x="1176785" y="195120"/>
                    <a:pt x="1177503" y="195479"/>
                    <a:pt x="1177503" y="196558"/>
                  </a:cubicBezTo>
                  <a:cubicBezTo>
                    <a:pt x="1179299" y="217045"/>
                    <a:pt x="1177144" y="238252"/>
                    <a:pt x="1180377" y="258740"/>
                  </a:cubicBezTo>
                  <a:cubicBezTo>
                    <a:pt x="1181096" y="259818"/>
                    <a:pt x="1181096" y="261615"/>
                    <a:pt x="1180018" y="262693"/>
                  </a:cubicBezTo>
                  <a:cubicBezTo>
                    <a:pt x="1173192" y="269163"/>
                    <a:pt x="1163852" y="272758"/>
                    <a:pt x="1156668" y="278509"/>
                  </a:cubicBezTo>
                  <a:cubicBezTo>
                    <a:pt x="1156308" y="278868"/>
                    <a:pt x="1155590" y="278868"/>
                    <a:pt x="1155231" y="278868"/>
                  </a:cubicBezTo>
                  <a:cubicBezTo>
                    <a:pt x="1154872" y="278868"/>
                    <a:pt x="1154512" y="279227"/>
                    <a:pt x="1154153" y="279227"/>
                  </a:cubicBezTo>
                  <a:cubicBezTo>
                    <a:pt x="1153435" y="279946"/>
                    <a:pt x="1152716" y="279946"/>
                    <a:pt x="1151638" y="280306"/>
                  </a:cubicBezTo>
                  <a:cubicBezTo>
                    <a:pt x="1133677" y="281384"/>
                    <a:pt x="1115356" y="281743"/>
                    <a:pt x="1097394" y="281025"/>
                  </a:cubicBezTo>
                  <a:cubicBezTo>
                    <a:pt x="1098831" y="309060"/>
                    <a:pt x="1099909" y="337456"/>
                    <a:pt x="1102064" y="365851"/>
                  </a:cubicBezTo>
                  <a:cubicBezTo>
                    <a:pt x="1102064" y="365851"/>
                    <a:pt x="1102064" y="365851"/>
                    <a:pt x="1102064" y="366210"/>
                  </a:cubicBezTo>
                  <a:cubicBezTo>
                    <a:pt x="1118050" y="364413"/>
                    <a:pt x="1134036" y="363874"/>
                    <a:pt x="1149977" y="363560"/>
                  </a:cubicBezTo>
                  <a:lnTo>
                    <a:pt x="1168195" y="363061"/>
                  </a:lnTo>
                  <a:lnTo>
                    <a:pt x="1148184" y="362863"/>
                  </a:lnTo>
                  <a:cubicBezTo>
                    <a:pt x="1147827" y="362863"/>
                    <a:pt x="1147470" y="362069"/>
                    <a:pt x="1147827" y="362069"/>
                  </a:cubicBezTo>
                  <a:cubicBezTo>
                    <a:pt x="1167805" y="359291"/>
                    <a:pt x="1188496" y="357704"/>
                    <a:pt x="1208830" y="357704"/>
                  </a:cubicBezTo>
                  <a:cubicBezTo>
                    <a:pt x="1210614" y="358101"/>
                    <a:pt x="1210614" y="361672"/>
                    <a:pt x="1208473" y="361672"/>
                  </a:cubicBezTo>
                  <a:lnTo>
                    <a:pt x="1195290" y="362320"/>
                  </a:lnTo>
                  <a:lnTo>
                    <a:pt x="1197620" y="362257"/>
                  </a:lnTo>
                  <a:cubicBezTo>
                    <a:pt x="1199057" y="362257"/>
                    <a:pt x="1199776" y="362616"/>
                    <a:pt x="1200494" y="363694"/>
                  </a:cubicBezTo>
                  <a:cubicBezTo>
                    <a:pt x="1201213" y="363335"/>
                    <a:pt x="1201572" y="362616"/>
                    <a:pt x="1202291" y="362257"/>
                  </a:cubicBezTo>
                  <a:cubicBezTo>
                    <a:pt x="1205524" y="360100"/>
                    <a:pt x="1208038" y="364054"/>
                    <a:pt x="1206601" y="366929"/>
                  </a:cubicBezTo>
                  <a:cubicBezTo>
                    <a:pt x="1208038" y="385979"/>
                    <a:pt x="1206601" y="406108"/>
                    <a:pt x="1209475" y="425158"/>
                  </a:cubicBezTo>
                  <a:cubicBezTo>
                    <a:pt x="1209475" y="425517"/>
                    <a:pt x="1209475" y="425517"/>
                    <a:pt x="1209475" y="425517"/>
                  </a:cubicBezTo>
                  <a:cubicBezTo>
                    <a:pt x="1209834" y="426955"/>
                    <a:pt x="1209834" y="428752"/>
                    <a:pt x="1208757" y="429830"/>
                  </a:cubicBezTo>
                  <a:cubicBezTo>
                    <a:pt x="1201931" y="437379"/>
                    <a:pt x="1192950" y="442411"/>
                    <a:pt x="1185766" y="449599"/>
                  </a:cubicBezTo>
                  <a:cubicBezTo>
                    <a:pt x="1185406" y="450318"/>
                    <a:pt x="1185047" y="450318"/>
                    <a:pt x="1184688" y="450318"/>
                  </a:cubicBezTo>
                  <a:cubicBezTo>
                    <a:pt x="1184329" y="450678"/>
                    <a:pt x="1183610" y="450678"/>
                    <a:pt x="1182892" y="450678"/>
                  </a:cubicBezTo>
                  <a:cubicBezTo>
                    <a:pt x="1127210" y="452115"/>
                    <a:pt x="1069733" y="458945"/>
                    <a:pt x="1014410" y="450318"/>
                  </a:cubicBezTo>
                  <a:cubicBezTo>
                    <a:pt x="1014051" y="450318"/>
                    <a:pt x="1013692" y="450318"/>
                    <a:pt x="1013333" y="450318"/>
                  </a:cubicBezTo>
                  <a:cubicBezTo>
                    <a:pt x="1012614" y="449959"/>
                    <a:pt x="1011896" y="449599"/>
                    <a:pt x="1010818" y="449599"/>
                  </a:cubicBezTo>
                  <a:cubicBezTo>
                    <a:pt x="1008303" y="449240"/>
                    <a:pt x="1008303" y="445286"/>
                    <a:pt x="1010099" y="443848"/>
                  </a:cubicBezTo>
                  <a:cubicBezTo>
                    <a:pt x="1009022" y="430549"/>
                    <a:pt x="1006148" y="419047"/>
                    <a:pt x="1006507" y="405029"/>
                  </a:cubicBezTo>
                  <a:cubicBezTo>
                    <a:pt x="1006866" y="388855"/>
                    <a:pt x="1006507" y="372321"/>
                    <a:pt x="1006507" y="356146"/>
                  </a:cubicBezTo>
                  <a:cubicBezTo>
                    <a:pt x="1006507" y="320922"/>
                    <a:pt x="1005070" y="286416"/>
                    <a:pt x="1004352" y="251192"/>
                  </a:cubicBezTo>
                  <a:cubicBezTo>
                    <a:pt x="1003274" y="216327"/>
                    <a:pt x="1005070" y="181461"/>
                    <a:pt x="1006507" y="146596"/>
                  </a:cubicBezTo>
                  <a:cubicBezTo>
                    <a:pt x="1006866" y="139048"/>
                    <a:pt x="1006866" y="131860"/>
                    <a:pt x="1006866" y="124671"/>
                  </a:cubicBezTo>
                  <a:cubicBezTo>
                    <a:pt x="1005789" y="125390"/>
                    <a:pt x="1005070" y="126109"/>
                    <a:pt x="1003993" y="126827"/>
                  </a:cubicBezTo>
                  <a:cubicBezTo>
                    <a:pt x="1003274" y="127187"/>
                    <a:pt x="1000400" y="129703"/>
                    <a:pt x="1000400" y="129703"/>
                  </a:cubicBezTo>
                  <a:cubicBezTo>
                    <a:pt x="1000041" y="130422"/>
                    <a:pt x="999322" y="130422"/>
                    <a:pt x="998963" y="129703"/>
                  </a:cubicBezTo>
                  <a:cubicBezTo>
                    <a:pt x="998245" y="127906"/>
                    <a:pt x="1003633" y="123952"/>
                    <a:pt x="1006866" y="121436"/>
                  </a:cubicBezTo>
                  <a:cubicBezTo>
                    <a:pt x="1006866" y="119279"/>
                    <a:pt x="1006866" y="116763"/>
                    <a:pt x="1006866" y="114607"/>
                  </a:cubicBezTo>
                  <a:cubicBezTo>
                    <a:pt x="1004711" y="116404"/>
                    <a:pt x="1002196" y="118201"/>
                    <a:pt x="1000041" y="119639"/>
                  </a:cubicBezTo>
                  <a:cubicBezTo>
                    <a:pt x="999322" y="119998"/>
                    <a:pt x="998245" y="118920"/>
                    <a:pt x="998963" y="118201"/>
                  </a:cubicBezTo>
                  <a:cubicBezTo>
                    <a:pt x="1001478" y="115685"/>
                    <a:pt x="1004352" y="113169"/>
                    <a:pt x="1006866" y="111012"/>
                  </a:cubicBezTo>
                  <a:cubicBezTo>
                    <a:pt x="1006507" y="89446"/>
                    <a:pt x="1006148" y="68240"/>
                    <a:pt x="1007944" y="47033"/>
                  </a:cubicBezTo>
                  <a:cubicBezTo>
                    <a:pt x="1007944" y="45236"/>
                    <a:pt x="1009022" y="44517"/>
                    <a:pt x="1010099" y="43798"/>
                  </a:cubicBezTo>
                  <a:cubicBezTo>
                    <a:pt x="1016566" y="36250"/>
                    <a:pt x="1024110" y="29421"/>
                    <a:pt x="1032013" y="23670"/>
                  </a:cubicBezTo>
                  <a:cubicBezTo>
                    <a:pt x="1032372" y="22951"/>
                    <a:pt x="1033091" y="22951"/>
                    <a:pt x="1033809" y="22592"/>
                  </a:cubicBezTo>
                  <a:cubicBezTo>
                    <a:pt x="1034168" y="22232"/>
                    <a:pt x="1034527" y="21873"/>
                    <a:pt x="1035246" y="21873"/>
                  </a:cubicBezTo>
                  <a:cubicBezTo>
                    <a:pt x="1061471" y="24389"/>
                    <a:pt x="1089850" y="21154"/>
                    <a:pt x="1116433" y="21154"/>
                  </a:cubicBezTo>
                  <a:close/>
                  <a:moveTo>
                    <a:pt x="305898" y="20313"/>
                  </a:moveTo>
                  <a:cubicBezTo>
                    <a:pt x="307326" y="20313"/>
                    <a:pt x="307326" y="22554"/>
                    <a:pt x="305898" y="22928"/>
                  </a:cubicBezTo>
                  <a:cubicBezTo>
                    <a:pt x="291980" y="23301"/>
                    <a:pt x="277705" y="23675"/>
                    <a:pt x="263786" y="25169"/>
                  </a:cubicBezTo>
                  <a:cubicBezTo>
                    <a:pt x="262002" y="25542"/>
                    <a:pt x="261645" y="22181"/>
                    <a:pt x="263429" y="22181"/>
                  </a:cubicBezTo>
                  <a:cubicBezTo>
                    <a:pt x="276991" y="19566"/>
                    <a:pt x="291980" y="19939"/>
                    <a:pt x="305898" y="20313"/>
                  </a:cubicBezTo>
                  <a:close/>
                  <a:moveTo>
                    <a:pt x="578492" y="17979"/>
                  </a:moveTo>
                  <a:cubicBezTo>
                    <a:pt x="596510" y="18268"/>
                    <a:pt x="614888" y="18268"/>
                    <a:pt x="633266" y="18845"/>
                  </a:cubicBezTo>
                  <a:cubicBezTo>
                    <a:pt x="634348" y="18845"/>
                    <a:pt x="634348" y="20288"/>
                    <a:pt x="633266" y="20288"/>
                  </a:cubicBezTo>
                  <a:cubicBezTo>
                    <a:pt x="614888" y="20577"/>
                    <a:pt x="596510" y="20865"/>
                    <a:pt x="578132" y="20577"/>
                  </a:cubicBezTo>
                  <a:cubicBezTo>
                    <a:pt x="575970" y="20577"/>
                    <a:pt x="575970" y="17979"/>
                    <a:pt x="578492" y="17979"/>
                  </a:cubicBezTo>
                  <a:close/>
                  <a:moveTo>
                    <a:pt x="301490" y="15201"/>
                  </a:moveTo>
                  <a:cubicBezTo>
                    <a:pt x="302562" y="15201"/>
                    <a:pt x="302562" y="16391"/>
                    <a:pt x="301490" y="16391"/>
                  </a:cubicBezTo>
                  <a:cubicBezTo>
                    <a:pt x="289691" y="17185"/>
                    <a:pt x="277534" y="18376"/>
                    <a:pt x="266093" y="20360"/>
                  </a:cubicBezTo>
                  <a:cubicBezTo>
                    <a:pt x="263948" y="20757"/>
                    <a:pt x="263233" y="17185"/>
                    <a:pt x="265378" y="17185"/>
                  </a:cubicBezTo>
                  <a:cubicBezTo>
                    <a:pt x="277177" y="14804"/>
                    <a:pt x="289333" y="14804"/>
                    <a:pt x="301490" y="15201"/>
                  </a:cubicBezTo>
                  <a:close/>
                  <a:moveTo>
                    <a:pt x="1038522" y="14553"/>
                  </a:moveTo>
                  <a:cubicBezTo>
                    <a:pt x="1066825" y="13216"/>
                    <a:pt x="1095854" y="13216"/>
                    <a:pt x="1124157" y="15555"/>
                  </a:cubicBezTo>
                  <a:cubicBezTo>
                    <a:pt x="1124882" y="15890"/>
                    <a:pt x="1124882" y="16892"/>
                    <a:pt x="1124157" y="17226"/>
                  </a:cubicBezTo>
                  <a:cubicBezTo>
                    <a:pt x="1095854" y="19232"/>
                    <a:pt x="1066825" y="16558"/>
                    <a:pt x="1038522" y="17561"/>
                  </a:cubicBezTo>
                  <a:cubicBezTo>
                    <a:pt x="1036345" y="17561"/>
                    <a:pt x="1036345" y="14553"/>
                    <a:pt x="1038522" y="14553"/>
                  </a:cubicBezTo>
                  <a:close/>
                  <a:moveTo>
                    <a:pt x="584461" y="14010"/>
                  </a:moveTo>
                  <a:cubicBezTo>
                    <a:pt x="598737" y="13613"/>
                    <a:pt x="613012" y="13216"/>
                    <a:pt x="626930" y="14010"/>
                  </a:cubicBezTo>
                  <a:cubicBezTo>
                    <a:pt x="628001" y="14010"/>
                    <a:pt x="628001" y="15597"/>
                    <a:pt x="626930" y="15597"/>
                  </a:cubicBezTo>
                  <a:cubicBezTo>
                    <a:pt x="612655" y="16391"/>
                    <a:pt x="598737" y="17582"/>
                    <a:pt x="584461" y="17582"/>
                  </a:cubicBezTo>
                  <a:cubicBezTo>
                    <a:pt x="582320" y="17582"/>
                    <a:pt x="582677" y="14010"/>
                    <a:pt x="584461" y="14010"/>
                  </a:cubicBezTo>
                  <a:close/>
                  <a:moveTo>
                    <a:pt x="276592" y="8851"/>
                  </a:moveTo>
                  <a:cubicBezTo>
                    <a:pt x="282657" y="8454"/>
                    <a:pt x="288722" y="8454"/>
                    <a:pt x="294786" y="9248"/>
                  </a:cubicBezTo>
                  <a:cubicBezTo>
                    <a:pt x="296213" y="9644"/>
                    <a:pt x="296213" y="11629"/>
                    <a:pt x="294786" y="11629"/>
                  </a:cubicBezTo>
                  <a:cubicBezTo>
                    <a:pt x="286224" y="10835"/>
                    <a:pt x="275522" y="10835"/>
                    <a:pt x="267317" y="13613"/>
                  </a:cubicBezTo>
                  <a:cubicBezTo>
                    <a:pt x="265533" y="14407"/>
                    <a:pt x="264820" y="11232"/>
                    <a:pt x="266247" y="10438"/>
                  </a:cubicBezTo>
                  <a:cubicBezTo>
                    <a:pt x="269458" y="8851"/>
                    <a:pt x="273025" y="9248"/>
                    <a:pt x="276592" y="8851"/>
                  </a:cubicBezTo>
                  <a:close/>
                  <a:moveTo>
                    <a:pt x="1072169" y="8537"/>
                  </a:moveTo>
                  <a:cubicBezTo>
                    <a:pt x="1084088" y="8537"/>
                    <a:pt x="1096368" y="7869"/>
                    <a:pt x="1107926" y="8537"/>
                  </a:cubicBezTo>
                  <a:cubicBezTo>
                    <a:pt x="1109009" y="8537"/>
                    <a:pt x="1109009" y="9874"/>
                    <a:pt x="1107926" y="9874"/>
                  </a:cubicBezTo>
                  <a:cubicBezTo>
                    <a:pt x="1096368" y="10876"/>
                    <a:pt x="1084088" y="11545"/>
                    <a:pt x="1071808" y="11879"/>
                  </a:cubicBezTo>
                  <a:cubicBezTo>
                    <a:pt x="1062779" y="11879"/>
                    <a:pt x="1053027" y="10208"/>
                    <a:pt x="1043636" y="12213"/>
                  </a:cubicBezTo>
                  <a:cubicBezTo>
                    <a:pt x="1041830" y="12882"/>
                    <a:pt x="1041108" y="10208"/>
                    <a:pt x="1042914" y="9540"/>
                  </a:cubicBezTo>
                  <a:cubicBezTo>
                    <a:pt x="1052665" y="6866"/>
                    <a:pt x="1062418" y="8871"/>
                    <a:pt x="1072169" y="8537"/>
                  </a:cubicBezTo>
                  <a:close/>
                  <a:moveTo>
                    <a:pt x="1068682" y="1197"/>
                  </a:moveTo>
                  <a:cubicBezTo>
                    <a:pt x="1079362" y="441"/>
                    <a:pt x="1089686" y="-1071"/>
                    <a:pt x="1100009" y="1197"/>
                  </a:cubicBezTo>
                  <a:cubicBezTo>
                    <a:pt x="1101077" y="1575"/>
                    <a:pt x="1100721" y="3464"/>
                    <a:pt x="1099653" y="3464"/>
                  </a:cubicBezTo>
                  <a:cubicBezTo>
                    <a:pt x="1089330" y="2330"/>
                    <a:pt x="1079362" y="4220"/>
                    <a:pt x="1068682" y="4976"/>
                  </a:cubicBezTo>
                  <a:cubicBezTo>
                    <a:pt x="1061207" y="5732"/>
                    <a:pt x="1053374" y="3842"/>
                    <a:pt x="1045543" y="5732"/>
                  </a:cubicBezTo>
                  <a:cubicBezTo>
                    <a:pt x="1043407" y="6488"/>
                    <a:pt x="1042695" y="3086"/>
                    <a:pt x="1044831" y="2330"/>
                  </a:cubicBezTo>
                  <a:cubicBezTo>
                    <a:pt x="1052662" y="-315"/>
                    <a:pt x="1060851" y="1952"/>
                    <a:pt x="1068682" y="119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2E71A6A-3B3B-BB42-A4F2-16266D5607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20088621">
              <a:off x="92886" y="4743943"/>
              <a:ext cx="1410651" cy="600698"/>
            </a:xfrm>
            <a:custGeom>
              <a:avLst/>
              <a:gdLst>
                <a:gd name="connsiteX0" fmla="*/ 1199437 w 1554981"/>
                <a:gd name="connsiteY0" fmla="*/ 524160 h 662158"/>
                <a:gd name="connsiteX1" fmla="*/ 1177486 w 1554981"/>
                <a:gd name="connsiteY1" fmla="*/ 607912 h 662158"/>
                <a:gd name="connsiteX2" fmla="*/ 1216350 w 1554981"/>
                <a:gd name="connsiteY2" fmla="*/ 649066 h 662158"/>
                <a:gd name="connsiteX3" fmla="*/ 1277884 w 1554981"/>
                <a:gd name="connsiteY3" fmla="*/ 618381 h 662158"/>
                <a:gd name="connsiteX4" fmla="*/ 1223547 w 1554981"/>
                <a:gd name="connsiteY4" fmla="*/ 529214 h 662158"/>
                <a:gd name="connsiteX5" fmla="*/ 1199437 w 1554981"/>
                <a:gd name="connsiteY5" fmla="*/ 524160 h 662158"/>
                <a:gd name="connsiteX6" fmla="*/ 769059 w 1554981"/>
                <a:gd name="connsiteY6" fmla="*/ 432827 h 662158"/>
                <a:gd name="connsiteX7" fmla="*/ 730195 w 1554981"/>
                <a:gd name="connsiteY7" fmla="*/ 513330 h 662158"/>
                <a:gd name="connsiteX8" fmla="*/ 741711 w 1554981"/>
                <a:gd name="connsiteY8" fmla="*/ 562787 h 662158"/>
                <a:gd name="connsiteX9" fmla="*/ 753586 w 1554981"/>
                <a:gd name="connsiteY9" fmla="*/ 579754 h 662158"/>
                <a:gd name="connsiteX10" fmla="*/ 833472 w 1554981"/>
                <a:gd name="connsiteY10" fmla="*/ 499251 h 662158"/>
                <a:gd name="connsiteX11" fmla="*/ 815119 w 1554981"/>
                <a:gd name="connsiteY11" fmla="*/ 444018 h 662158"/>
                <a:gd name="connsiteX12" fmla="*/ 769059 w 1554981"/>
                <a:gd name="connsiteY12" fmla="*/ 432827 h 662158"/>
                <a:gd name="connsiteX13" fmla="*/ 518468 w 1554981"/>
                <a:gd name="connsiteY13" fmla="*/ 425707 h 662158"/>
                <a:gd name="connsiteX14" fmla="*/ 508741 w 1554981"/>
                <a:gd name="connsiteY14" fmla="*/ 429666 h 662158"/>
                <a:gd name="connsiteX15" fmla="*/ 515226 w 1554981"/>
                <a:gd name="connsiteY15" fmla="*/ 434706 h 662158"/>
                <a:gd name="connsiteX16" fmla="*/ 518468 w 1554981"/>
                <a:gd name="connsiteY16" fmla="*/ 425707 h 662158"/>
                <a:gd name="connsiteX17" fmla="*/ 773017 w 1554981"/>
                <a:gd name="connsiteY17" fmla="*/ 420192 h 662158"/>
                <a:gd name="connsiteX18" fmla="*/ 846426 w 1554981"/>
                <a:gd name="connsiteY18" fmla="*/ 492753 h 662158"/>
                <a:gd name="connsiteX19" fmla="*/ 763301 w 1554981"/>
                <a:gd name="connsiteY19" fmla="*/ 588779 h 662158"/>
                <a:gd name="connsiteX20" fmla="*/ 789210 w 1554981"/>
                <a:gd name="connsiteY20" fmla="*/ 605024 h 662158"/>
                <a:gd name="connsiteX21" fmla="*/ 938188 w 1554981"/>
                <a:gd name="connsiteY21" fmla="*/ 594555 h 662158"/>
                <a:gd name="connsiteX22" fmla="*/ 1009797 w 1554981"/>
                <a:gd name="connsiteY22" fmla="*/ 560982 h 662158"/>
                <a:gd name="connsiteX23" fmla="*/ 1063774 w 1554981"/>
                <a:gd name="connsiteY23" fmla="*/ 532824 h 662158"/>
                <a:gd name="connsiteX24" fmla="*/ 1171009 w 1554981"/>
                <a:gd name="connsiteY24" fmla="*/ 509720 h 662158"/>
                <a:gd name="connsiteX25" fmla="*/ 1195119 w 1554981"/>
                <a:gd name="connsiteY25" fmla="*/ 510442 h 662158"/>
                <a:gd name="connsiteX26" fmla="*/ 1289759 w 1554981"/>
                <a:gd name="connsiteY26" fmla="*/ 455209 h 662158"/>
                <a:gd name="connsiteX27" fmla="*/ 1550289 w 1554981"/>
                <a:gd name="connsiteY27" fmla="*/ 449433 h 662158"/>
                <a:gd name="connsiteX28" fmla="*/ 1546690 w 1554981"/>
                <a:gd name="connsiteY28" fmla="*/ 461346 h 662158"/>
                <a:gd name="connsiteX29" fmla="*/ 1313869 w 1554981"/>
                <a:gd name="connsiteY29" fmla="*/ 461707 h 662158"/>
                <a:gd name="connsiteX30" fmla="*/ 1212751 w 1554981"/>
                <a:gd name="connsiteY30" fmla="*/ 509720 h 662158"/>
                <a:gd name="connsiteX31" fmla="*/ 1209873 w 1554981"/>
                <a:gd name="connsiteY31" fmla="*/ 512608 h 662158"/>
                <a:gd name="connsiteX32" fmla="*/ 1268168 w 1554981"/>
                <a:gd name="connsiteY32" fmla="*/ 540766 h 662158"/>
                <a:gd name="connsiteX33" fmla="*/ 1274285 w 1554981"/>
                <a:gd name="connsiteY33" fmla="*/ 645817 h 662158"/>
                <a:gd name="connsiteX34" fmla="*/ 1171009 w 1554981"/>
                <a:gd name="connsiteY34" fmla="*/ 628128 h 662158"/>
                <a:gd name="connsiteX35" fmla="*/ 1185403 w 1554981"/>
                <a:gd name="connsiteY35" fmla="*/ 522716 h 662158"/>
                <a:gd name="connsiteX36" fmla="*/ 1110555 w 1554981"/>
                <a:gd name="connsiteY36" fmla="*/ 531380 h 662158"/>
                <a:gd name="connsiteX37" fmla="*/ 1002960 w 1554981"/>
                <a:gd name="connsiteY37" fmla="*/ 579393 h 662158"/>
                <a:gd name="connsiteX38" fmla="*/ 859381 w 1554981"/>
                <a:gd name="connsiteY38" fmla="*/ 628128 h 662158"/>
                <a:gd name="connsiteX39" fmla="*/ 749267 w 1554981"/>
                <a:gd name="connsiteY39" fmla="*/ 593472 h 662158"/>
                <a:gd name="connsiteX40" fmla="*/ 748188 w 1554981"/>
                <a:gd name="connsiteY40" fmla="*/ 593833 h 662158"/>
                <a:gd name="connsiteX41" fmla="*/ 603889 w 1554981"/>
                <a:gd name="connsiteY41" fmla="*/ 578671 h 662158"/>
                <a:gd name="connsiteX42" fmla="*/ 518964 w 1554981"/>
                <a:gd name="connsiteY42" fmla="*/ 469649 h 662158"/>
                <a:gd name="connsiteX43" fmla="*/ 525441 w 1554981"/>
                <a:gd name="connsiteY43" fmla="*/ 467844 h 662158"/>
                <a:gd name="connsiteX44" fmla="*/ 603889 w 1554981"/>
                <a:gd name="connsiteY44" fmla="*/ 567480 h 662158"/>
                <a:gd name="connsiteX45" fmla="*/ 732714 w 1554981"/>
                <a:gd name="connsiteY45" fmla="*/ 586252 h 662158"/>
                <a:gd name="connsiteX46" fmla="*/ 740631 w 1554981"/>
                <a:gd name="connsiteY46" fmla="*/ 584086 h 662158"/>
                <a:gd name="connsiteX47" fmla="*/ 737392 w 1554981"/>
                <a:gd name="connsiteY47" fmla="*/ 579393 h 662158"/>
                <a:gd name="connsiteX48" fmla="*/ 720479 w 1554981"/>
                <a:gd name="connsiteY48" fmla="*/ 484450 h 662158"/>
                <a:gd name="connsiteX49" fmla="*/ 773017 w 1554981"/>
                <a:gd name="connsiteY49" fmla="*/ 420192 h 662158"/>
                <a:gd name="connsiteX50" fmla="*/ 519909 w 1554981"/>
                <a:gd name="connsiteY50" fmla="*/ 414548 h 662158"/>
                <a:gd name="connsiteX51" fmla="*/ 511263 w 1554981"/>
                <a:gd name="connsiteY51" fmla="*/ 417428 h 662158"/>
                <a:gd name="connsiteX52" fmla="*/ 500456 w 1554981"/>
                <a:gd name="connsiteY52" fmla="*/ 421387 h 662158"/>
                <a:gd name="connsiteX53" fmla="*/ 505499 w 1554981"/>
                <a:gd name="connsiteY53" fmla="*/ 426787 h 662158"/>
                <a:gd name="connsiteX54" fmla="*/ 519548 w 1554981"/>
                <a:gd name="connsiteY54" fmla="*/ 419227 h 662158"/>
                <a:gd name="connsiteX55" fmla="*/ 519909 w 1554981"/>
                <a:gd name="connsiteY55" fmla="*/ 414548 h 662158"/>
                <a:gd name="connsiteX56" fmla="*/ 522430 w 1554981"/>
                <a:gd name="connsiteY56" fmla="*/ 399429 h 662158"/>
                <a:gd name="connsiteX57" fmla="*/ 506580 w 1554981"/>
                <a:gd name="connsiteY57" fmla="*/ 405189 h 662158"/>
                <a:gd name="connsiteX58" fmla="*/ 490370 w 1554981"/>
                <a:gd name="connsiteY58" fmla="*/ 410948 h 662158"/>
                <a:gd name="connsiteX59" fmla="*/ 497214 w 1554981"/>
                <a:gd name="connsiteY59" fmla="*/ 418148 h 662158"/>
                <a:gd name="connsiteX60" fmla="*/ 520989 w 1554981"/>
                <a:gd name="connsiteY60" fmla="*/ 408069 h 662158"/>
                <a:gd name="connsiteX61" fmla="*/ 522430 w 1554981"/>
                <a:gd name="connsiteY61" fmla="*/ 399429 h 662158"/>
                <a:gd name="connsiteX62" fmla="*/ 525672 w 1554981"/>
                <a:gd name="connsiteY62" fmla="*/ 385031 h 662158"/>
                <a:gd name="connsiteX63" fmla="*/ 501537 w 1554981"/>
                <a:gd name="connsiteY63" fmla="*/ 393670 h 662158"/>
                <a:gd name="connsiteX64" fmla="*/ 479563 w 1554981"/>
                <a:gd name="connsiteY64" fmla="*/ 401589 h 662158"/>
                <a:gd name="connsiteX65" fmla="*/ 487127 w 1554981"/>
                <a:gd name="connsiteY65" fmla="*/ 408069 h 662158"/>
                <a:gd name="connsiteX66" fmla="*/ 523871 w 1554981"/>
                <a:gd name="connsiteY66" fmla="*/ 392590 h 662158"/>
                <a:gd name="connsiteX67" fmla="*/ 525672 w 1554981"/>
                <a:gd name="connsiteY67" fmla="*/ 385031 h 662158"/>
                <a:gd name="connsiteX68" fmla="*/ 529995 w 1554981"/>
                <a:gd name="connsiteY68" fmla="*/ 368113 h 662158"/>
                <a:gd name="connsiteX69" fmla="*/ 501537 w 1554981"/>
                <a:gd name="connsiteY69" fmla="*/ 381071 h 662158"/>
                <a:gd name="connsiteX70" fmla="*/ 469476 w 1554981"/>
                <a:gd name="connsiteY70" fmla="*/ 393670 h 662158"/>
                <a:gd name="connsiteX71" fmla="*/ 477401 w 1554981"/>
                <a:gd name="connsiteY71" fmla="*/ 399789 h 662158"/>
                <a:gd name="connsiteX72" fmla="*/ 503698 w 1554981"/>
                <a:gd name="connsiteY72" fmla="*/ 387911 h 662158"/>
                <a:gd name="connsiteX73" fmla="*/ 527113 w 1554981"/>
                <a:gd name="connsiteY73" fmla="*/ 378911 h 662158"/>
                <a:gd name="connsiteX74" fmla="*/ 529995 w 1554981"/>
                <a:gd name="connsiteY74" fmla="*/ 368113 h 662158"/>
                <a:gd name="connsiteX75" fmla="*/ 195119 w 1554981"/>
                <a:gd name="connsiteY75" fmla="*/ 363833 h 662158"/>
                <a:gd name="connsiteX76" fmla="*/ 227964 w 1554981"/>
                <a:gd name="connsiteY76" fmla="*/ 437036 h 662158"/>
                <a:gd name="connsiteX77" fmla="*/ 241319 w 1554981"/>
                <a:gd name="connsiteY77" fmla="*/ 467327 h 662158"/>
                <a:gd name="connsiteX78" fmla="*/ 251064 w 1554981"/>
                <a:gd name="connsiteY78" fmla="*/ 494733 h 662158"/>
                <a:gd name="connsiteX79" fmla="*/ 252147 w 1554981"/>
                <a:gd name="connsiteY79" fmla="*/ 494012 h 662158"/>
                <a:gd name="connsiteX80" fmla="*/ 311342 w 1554981"/>
                <a:gd name="connsiteY80" fmla="*/ 464082 h 662158"/>
                <a:gd name="connsiteX81" fmla="*/ 368731 w 1554981"/>
                <a:gd name="connsiteY81" fmla="*/ 438479 h 662158"/>
                <a:gd name="connsiteX82" fmla="*/ 369814 w 1554981"/>
                <a:gd name="connsiteY82" fmla="*/ 443167 h 662158"/>
                <a:gd name="connsiteX83" fmla="*/ 310620 w 1554981"/>
                <a:gd name="connsiteY83" fmla="*/ 471294 h 662158"/>
                <a:gd name="connsiteX84" fmla="*/ 255035 w 1554981"/>
                <a:gd name="connsiteY84" fmla="*/ 500142 h 662158"/>
                <a:gd name="connsiteX85" fmla="*/ 251786 w 1554981"/>
                <a:gd name="connsiteY85" fmla="*/ 499782 h 662158"/>
                <a:gd name="connsiteX86" fmla="*/ 248538 w 1554981"/>
                <a:gd name="connsiteY86" fmla="*/ 499782 h 662158"/>
                <a:gd name="connsiteX87" fmla="*/ 236627 w 1554981"/>
                <a:gd name="connsiteY87" fmla="*/ 472015 h 662158"/>
                <a:gd name="connsiteX88" fmla="*/ 221106 w 1554981"/>
                <a:gd name="connsiteY88" fmla="*/ 436315 h 662158"/>
                <a:gd name="connsiteX89" fmla="*/ 194036 w 1554981"/>
                <a:gd name="connsiteY89" fmla="*/ 364194 h 662158"/>
                <a:gd name="connsiteX90" fmla="*/ 195119 w 1554981"/>
                <a:gd name="connsiteY90" fmla="*/ 363833 h 662158"/>
                <a:gd name="connsiteX91" fmla="*/ 534678 w 1554981"/>
                <a:gd name="connsiteY91" fmla="*/ 352634 h 662158"/>
                <a:gd name="connsiteX92" fmla="*/ 496854 w 1554981"/>
                <a:gd name="connsiteY92" fmla="*/ 370632 h 662158"/>
                <a:gd name="connsiteX93" fmla="*/ 460830 w 1554981"/>
                <a:gd name="connsiteY93" fmla="*/ 386831 h 662158"/>
                <a:gd name="connsiteX94" fmla="*/ 467675 w 1554981"/>
                <a:gd name="connsiteY94" fmla="*/ 392230 h 662158"/>
                <a:gd name="connsiteX95" fmla="*/ 531796 w 1554981"/>
                <a:gd name="connsiteY95" fmla="*/ 361273 h 662158"/>
                <a:gd name="connsiteX96" fmla="*/ 532157 w 1554981"/>
                <a:gd name="connsiteY96" fmla="*/ 360913 h 662158"/>
                <a:gd name="connsiteX97" fmla="*/ 534678 w 1554981"/>
                <a:gd name="connsiteY97" fmla="*/ 352634 h 662158"/>
                <a:gd name="connsiteX98" fmla="*/ 539001 w 1554981"/>
                <a:gd name="connsiteY98" fmla="*/ 339315 h 662158"/>
                <a:gd name="connsiteX99" fmla="*/ 529346 w 1554981"/>
                <a:gd name="connsiteY99" fmla="*/ 343614 h 662158"/>
                <a:gd name="connsiteX100" fmla="*/ 466234 w 1554981"/>
                <a:gd name="connsiteY100" fmla="*/ 371712 h 662158"/>
                <a:gd name="connsiteX101" fmla="*/ 451104 w 1554981"/>
                <a:gd name="connsiteY101" fmla="*/ 378911 h 662158"/>
                <a:gd name="connsiteX102" fmla="*/ 459029 w 1554981"/>
                <a:gd name="connsiteY102" fmla="*/ 385031 h 662158"/>
                <a:gd name="connsiteX103" fmla="*/ 498295 w 1554981"/>
                <a:gd name="connsiteY103" fmla="*/ 364873 h 662158"/>
                <a:gd name="connsiteX104" fmla="*/ 534175 w 1554981"/>
                <a:gd name="connsiteY104" fmla="*/ 347117 h 662158"/>
                <a:gd name="connsiteX105" fmla="*/ 536119 w 1554981"/>
                <a:gd name="connsiteY105" fmla="*/ 346155 h 662158"/>
                <a:gd name="connsiteX106" fmla="*/ 536840 w 1554981"/>
                <a:gd name="connsiteY106" fmla="*/ 345795 h 662158"/>
                <a:gd name="connsiteX107" fmla="*/ 539001 w 1554981"/>
                <a:gd name="connsiteY107" fmla="*/ 339315 h 662158"/>
                <a:gd name="connsiteX108" fmla="*/ 179239 w 1554981"/>
                <a:gd name="connsiteY108" fmla="*/ 300330 h 662158"/>
                <a:gd name="connsiteX109" fmla="*/ 221709 w 1554981"/>
                <a:gd name="connsiteY109" fmla="*/ 393583 h 662158"/>
                <a:gd name="connsiteX110" fmla="*/ 242943 w 1554981"/>
                <a:gd name="connsiteY110" fmla="*/ 438417 h 662158"/>
                <a:gd name="connsiteX111" fmla="*/ 258419 w 1554981"/>
                <a:gd name="connsiteY111" fmla="*/ 475718 h 662158"/>
                <a:gd name="connsiteX112" fmla="*/ 259139 w 1554981"/>
                <a:gd name="connsiteY112" fmla="*/ 475360 h 662158"/>
                <a:gd name="connsiteX113" fmla="*/ 322483 w 1554981"/>
                <a:gd name="connsiteY113" fmla="*/ 443079 h 662158"/>
                <a:gd name="connsiteX114" fmla="*/ 381148 w 1554981"/>
                <a:gd name="connsiteY114" fmla="*/ 422277 h 662158"/>
                <a:gd name="connsiteX115" fmla="*/ 381508 w 1554981"/>
                <a:gd name="connsiteY115" fmla="*/ 423353 h 662158"/>
                <a:gd name="connsiteX116" fmla="*/ 317804 w 1554981"/>
                <a:gd name="connsiteY116" fmla="*/ 451329 h 662158"/>
                <a:gd name="connsiteX117" fmla="*/ 262378 w 1554981"/>
                <a:gd name="connsiteY117" fmla="*/ 480740 h 662158"/>
                <a:gd name="connsiteX118" fmla="*/ 258419 w 1554981"/>
                <a:gd name="connsiteY118" fmla="*/ 480381 h 662158"/>
                <a:gd name="connsiteX119" fmla="*/ 254460 w 1554981"/>
                <a:gd name="connsiteY119" fmla="*/ 479664 h 662158"/>
                <a:gd name="connsiteX120" fmla="*/ 236465 w 1554981"/>
                <a:gd name="connsiteY120" fmla="*/ 437341 h 662158"/>
                <a:gd name="connsiteX121" fmla="*/ 215590 w 1554981"/>
                <a:gd name="connsiteY121" fmla="*/ 392149 h 662158"/>
                <a:gd name="connsiteX122" fmla="*/ 178160 w 1554981"/>
                <a:gd name="connsiteY122" fmla="*/ 301047 h 662158"/>
                <a:gd name="connsiteX123" fmla="*/ 179239 w 1554981"/>
                <a:gd name="connsiteY123" fmla="*/ 300330 h 662158"/>
                <a:gd name="connsiteX124" fmla="*/ 436694 w 1554981"/>
                <a:gd name="connsiteY124" fmla="*/ 280921 h 662158"/>
                <a:gd name="connsiteX125" fmla="*/ 514306 w 1554981"/>
                <a:gd name="connsiteY125" fmla="*/ 329645 h 662158"/>
                <a:gd name="connsiteX126" fmla="*/ 512518 w 1554981"/>
                <a:gd name="connsiteY126" fmla="*/ 334661 h 662158"/>
                <a:gd name="connsiteX127" fmla="*/ 511087 w 1554981"/>
                <a:gd name="connsiteY127" fmla="*/ 334303 h 662158"/>
                <a:gd name="connsiteX128" fmla="*/ 509299 w 1554981"/>
                <a:gd name="connsiteY128" fmla="*/ 335736 h 662158"/>
                <a:gd name="connsiteX129" fmla="*/ 468526 w 1554981"/>
                <a:gd name="connsiteY129" fmla="*/ 355440 h 662158"/>
                <a:gd name="connsiteX130" fmla="*/ 429184 w 1554981"/>
                <a:gd name="connsiteY130" fmla="*/ 371921 h 662158"/>
                <a:gd name="connsiteX131" fmla="*/ 428111 w 1554981"/>
                <a:gd name="connsiteY131" fmla="*/ 369771 h 662158"/>
                <a:gd name="connsiteX132" fmla="*/ 473891 w 1554981"/>
                <a:gd name="connsiteY132" fmla="*/ 347558 h 662158"/>
                <a:gd name="connsiteX133" fmla="*/ 505007 w 1554981"/>
                <a:gd name="connsiteY133" fmla="*/ 331436 h 662158"/>
                <a:gd name="connsiteX134" fmla="*/ 435621 w 1554981"/>
                <a:gd name="connsiteY134" fmla="*/ 283070 h 662158"/>
                <a:gd name="connsiteX135" fmla="*/ 436694 w 1554981"/>
                <a:gd name="connsiteY135" fmla="*/ 280921 h 662158"/>
                <a:gd name="connsiteX136" fmla="*/ 630034 w 1554981"/>
                <a:gd name="connsiteY136" fmla="*/ 233299 h 662158"/>
                <a:gd name="connsiteX137" fmla="*/ 631109 w 1554981"/>
                <a:gd name="connsiteY137" fmla="*/ 234024 h 662158"/>
                <a:gd name="connsiteX138" fmla="*/ 591712 w 1554981"/>
                <a:gd name="connsiteY138" fmla="*/ 285463 h 662158"/>
                <a:gd name="connsiteX139" fmla="*/ 591712 w 1554981"/>
                <a:gd name="connsiteY139" fmla="*/ 286550 h 662158"/>
                <a:gd name="connsiteX140" fmla="*/ 574521 w 1554981"/>
                <a:gd name="connsiteY140" fmla="*/ 339438 h 662158"/>
                <a:gd name="connsiteX141" fmla="*/ 573088 w 1554981"/>
                <a:gd name="connsiteY141" fmla="*/ 339438 h 662158"/>
                <a:gd name="connsiteX142" fmla="*/ 579177 w 1554981"/>
                <a:gd name="connsiteY142" fmla="*/ 315530 h 662158"/>
                <a:gd name="connsiteX143" fmla="*/ 588131 w 1554981"/>
                <a:gd name="connsiteY143" fmla="*/ 285826 h 662158"/>
                <a:gd name="connsiteX144" fmla="*/ 588131 w 1554981"/>
                <a:gd name="connsiteY144" fmla="*/ 284739 h 662158"/>
                <a:gd name="connsiteX145" fmla="*/ 607829 w 1554981"/>
                <a:gd name="connsiteY145" fmla="*/ 258657 h 662158"/>
                <a:gd name="connsiteX146" fmla="*/ 630034 w 1554981"/>
                <a:gd name="connsiteY146" fmla="*/ 233299 h 662158"/>
                <a:gd name="connsiteX147" fmla="*/ 555597 w 1554981"/>
                <a:gd name="connsiteY147" fmla="*/ 226093 h 662158"/>
                <a:gd name="connsiteX148" fmla="*/ 557732 w 1554981"/>
                <a:gd name="connsiteY148" fmla="*/ 227552 h 662158"/>
                <a:gd name="connsiteX149" fmla="*/ 548481 w 1554981"/>
                <a:gd name="connsiteY149" fmla="*/ 240317 h 662158"/>
                <a:gd name="connsiteX150" fmla="*/ 541721 w 1554981"/>
                <a:gd name="connsiteY150" fmla="*/ 250528 h 662158"/>
                <a:gd name="connsiteX151" fmla="*/ 539586 w 1554981"/>
                <a:gd name="connsiteY151" fmla="*/ 247976 h 662158"/>
                <a:gd name="connsiteX152" fmla="*/ 555597 w 1554981"/>
                <a:gd name="connsiteY152" fmla="*/ 226093 h 662158"/>
                <a:gd name="connsiteX153" fmla="*/ 572728 w 1554981"/>
                <a:gd name="connsiteY153" fmla="*/ 221824 h 662158"/>
                <a:gd name="connsiteX154" fmla="*/ 572728 w 1554981"/>
                <a:gd name="connsiteY154" fmla="*/ 222180 h 662158"/>
                <a:gd name="connsiteX155" fmla="*/ 550058 w 1554981"/>
                <a:gd name="connsiteY155" fmla="*/ 254255 h 662158"/>
                <a:gd name="connsiteX156" fmla="*/ 547179 w 1554981"/>
                <a:gd name="connsiteY156" fmla="*/ 252473 h 662158"/>
                <a:gd name="connsiteX157" fmla="*/ 563372 w 1554981"/>
                <a:gd name="connsiteY157" fmla="*/ 231446 h 662158"/>
                <a:gd name="connsiteX158" fmla="*/ 572728 w 1554981"/>
                <a:gd name="connsiteY158" fmla="*/ 221824 h 662158"/>
                <a:gd name="connsiteX159" fmla="*/ 585788 w 1554981"/>
                <a:gd name="connsiteY159" fmla="*/ 216573 h 662158"/>
                <a:gd name="connsiteX160" fmla="*/ 587199 w 1554981"/>
                <a:gd name="connsiteY160" fmla="*/ 218405 h 662158"/>
                <a:gd name="connsiteX161" fmla="*/ 568854 w 1554981"/>
                <a:gd name="connsiteY161" fmla="*/ 238188 h 662158"/>
                <a:gd name="connsiteX162" fmla="*/ 554743 w 1554981"/>
                <a:gd name="connsiteY162" fmla="*/ 256139 h 662158"/>
                <a:gd name="connsiteX163" fmla="*/ 551921 w 1554981"/>
                <a:gd name="connsiteY163" fmla="*/ 254307 h 662158"/>
                <a:gd name="connsiteX164" fmla="*/ 566385 w 1554981"/>
                <a:gd name="connsiteY164" fmla="*/ 235624 h 662158"/>
                <a:gd name="connsiteX165" fmla="*/ 585788 w 1554981"/>
                <a:gd name="connsiteY165" fmla="*/ 216573 h 662158"/>
                <a:gd name="connsiteX166" fmla="*/ 602175 w 1554981"/>
                <a:gd name="connsiteY166" fmla="*/ 212299 h 662158"/>
                <a:gd name="connsiteX167" fmla="*/ 602533 w 1554981"/>
                <a:gd name="connsiteY167" fmla="*/ 213372 h 662158"/>
                <a:gd name="connsiteX168" fmla="*/ 563818 w 1554981"/>
                <a:gd name="connsiteY168" fmla="*/ 260595 h 662158"/>
                <a:gd name="connsiteX169" fmla="*/ 560234 w 1554981"/>
                <a:gd name="connsiteY169" fmla="*/ 258449 h 662158"/>
                <a:gd name="connsiteX170" fmla="*/ 582818 w 1554981"/>
                <a:gd name="connsiteY170" fmla="*/ 230186 h 662158"/>
                <a:gd name="connsiteX171" fmla="*/ 602175 w 1554981"/>
                <a:gd name="connsiteY171" fmla="*/ 212299 h 662158"/>
                <a:gd name="connsiteX172" fmla="*/ 614676 w 1554981"/>
                <a:gd name="connsiteY172" fmla="*/ 206665 h 662158"/>
                <a:gd name="connsiteX173" fmla="*/ 616107 w 1554981"/>
                <a:gd name="connsiteY173" fmla="*/ 208098 h 662158"/>
                <a:gd name="connsiteX174" fmla="*/ 571031 w 1554981"/>
                <a:gd name="connsiteY174" fmla="*/ 262180 h 662158"/>
                <a:gd name="connsiteX175" fmla="*/ 567811 w 1554981"/>
                <a:gd name="connsiteY175" fmla="*/ 260031 h 662158"/>
                <a:gd name="connsiteX176" fmla="*/ 614676 w 1554981"/>
                <a:gd name="connsiteY176" fmla="*/ 206665 h 662158"/>
                <a:gd name="connsiteX177" fmla="*/ 627352 w 1554981"/>
                <a:gd name="connsiteY177" fmla="*/ 200677 h 662158"/>
                <a:gd name="connsiteX178" fmla="*/ 629156 w 1554981"/>
                <a:gd name="connsiteY178" fmla="*/ 202114 h 662158"/>
                <a:gd name="connsiteX179" fmla="*/ 604982 w 1554981"/>
                <a:gd name="connsiteY179" fmla="*/ 230137 h 662158"/>
                <a:gd name="connsiteX180" fmla="*/ 579005 w 1554981"/>
                <a:gd name="connsiteY180" fmla="*/ 265347 h 662158"/>
                <a:gd name="connsiteX181" fmla="*/ 575397 w 1554981"/>
                <a:gd name="connsiteY181" fmla="*/ 263551 h 662158"/>
                <a:gd name="connsiteX182" fmla="*/ 597406 w 1554981"/>
                <a:gd name="connsiteY182" fmla="*/ 233731 h 662158"/>
                <a:gd name="connsiteX183" fmla="*/ 627352 w 1554981"/>
                <a:gd name="connsiteY183" fmla="*/ 200677 h 662158"/>
                <a:gd name="connsiteX184" fmla="*/ 52206 w 1554981"/>
                <a:gd name="connsiteY184" fmla="*/ 41056 h 662158"/>
                <a:gd name="connsiteX185" fmla="*/ 133123 w 1554981"/>
                <a:gd name="connsiteY185" fmla="*/ 99174 h 662158"/>
                <a:gd name="connsiteX186" fmla="*/ 131672 w 1554981"/>
                <a:gd name="connsiteY186" fmla="*/ 101686 h 662158"/>
                <a:gd name="connsiteX187" fmla="*/ 48941 w 1554981"/>
                <a:gd name="connsiteY187" fmla="*/ 46078 h 662158"/>
                <a:gd name="connsiteX188" fmla="*/ 52206 w 1554981"/>
                <a:gd name="connsiteY188" fmla="*/ 41056 h 662158"/>
                <a:gd name="connsiteX189" fmla="*/ 2186 w 1554981"/>
                <a:gd name="connsiteY189" fmla="*/ 18466 h 662158"/>
                <a:gd name="connsiteX190" fmla="*/ 23318 w 1554981"/>
                <a:gd name="connsiteY190" fmla="*/ 50989 h 662158"/>
                <a:gd name="connsiteX191" fmla="*/ 42264 w 1554981"/>
                <a:gd name="connsiteY191" fmla="*/ 79581 h 662158"/>
                <a:gd name="connsiteX192" fmla="*/ 37892 w 1554981"/>
                <a:gd name="connsiteY192" fmla="*/ 82082 h 662158"/>
                <a:gd name="connsiteX193" fmla="*/ 14574 w 1554981"/>
                <a:gd name="connsiteY193" fmla="*/ 46700 h 662158"/>
                <a:gd name="connsiteX194" fmla="*/ 0 w 1554981"/>
                <a:gd name="connsiteY194" fmla="*/ 18824 h 662158"/>
                <a:gd name="connsiteX195" fmla="*/ 2186 w 1554981"/>
                <a:gd name="connsiteY195" fmla="*/ 18466 h 662158"/>
                <a:gd name="connsiteX196" fmla="*/ 23507 w 1554981"/>
                <a:gd name="connsiteY196" fmla="*/ 17507 h 662158"/>
                <a:gd name="connsiteX197" fmla="*/ 91951 w 1554981"/>
                <a:gd name="connsiteY197" fmla="*/ 116497 h 662158"/>
                <a:gd name="connsiteX198" fmla="*/ 162197 w 1554981"/>
                <a:gd name="connsiteY198" fmla="*/ 233846 h 662158"/>
                <a:gd name="connsiteX199" fmla="*/ 223797 w 1554981"/>
                <a:gd name="connsiteY199" fmla="*/ 347595 h 662158"/>
                <a:gd name="connsiteX200" fmla="*/ 247212 w 1554981"/>
                <a:gd name="connsiteY200" fmla="*/ 405189 h 662158"/>
                <a:gd name="connsiteX201" fmla="*/ 267385 w 1554981"/>
                <a:gd name="connsiteY201" fmla="*/ 457744 h 662158"/>
                <a:gd name="connsiteX202" fmla="*/ 320699 w 1554981"/>
                <a:gd name="connsiteY202" fmla="*/ 428946 h 662158"/>
                <a:gd name="connsiteX203" fmla="*/ 392386 w 1554981"/>
                <a:gd name="connsiteY203" fmla="*/ 395110 h 662158"/>
                <a:gd name="connsiteX204" fmla="*/ 468395 w 1554981"/>
                <a:gd name="connsiteY204" fmla="*/ 359113 h 662158"/>
                <a:gd name="connsiteX205" fmla="*/ 519041 w 1554981"/>
                <a:gd name="connsiteY205" fmla="*/ 336138 h 662158"/>
                <a:gd name="connsiteX206" fmla="*/ 527113 w 1554981"/>
                <a:gd name="connsiteY206" fmla="*/ 332476 h 662158"/>
                <a:gd name="connsiteX207" fmla="*/ 477761 w 1554981"/>
                <a:gd name="connsiteY207" fmla="*/ 302239 h 662158"/>
                <a:gd name="connsiteX208" fmla="*/ 410758 w 1554981"/>
                <a:gd name="connsiteY208" fmla="*/ 257244 h 662158"/>
                <a:gd name="connsiteX209" fmla="*/ 408538 w 1554981"/>
                <a:gd name="connsiteY209" fmla="*/ 255976 h 662158"/>
                <a:gd name="connsiteX210" fmla="*/ 277111 w 1554981"/>
                <a:gd name="connsiteY210" fmla="*/ 180931 h 662158"/>
                <a:gd name="connsiteX211" fmla="*/ 142744 w 1554981"/>
                <a:gd name="connsiteY211" fmla="*/ 98139 h 662158"/>
                <a:gd name="connsiteX212" fmla="*/ 23507 w 1554981"/>
                <a:gd name="connsiteY212" fmla="*/ 17507 h 662158"/>
                <a:gd name="connsiteX213" fmla="*/ 33954 w 1554981"/>
                <a:gd name="connsiteY213" fmla="*/ 16068 h 662158"/>
                <a:gd name="connsiteX214" fmla="*/ 147787 w 1554981"/>
                <a:gd name="connsiteY214" fmla="*/ 90220 h 662158"/>
                <a:gd name="connsiteX215" fmla="*/ 278552 w 1554981"/>
                <a:gd name="connsiteY215" fmla="*/ 170132 h 662158"/>
                <a:gd name="connsiteX216" fmla="*/ 325172 w 1554981"/>
                <a:gd name="connsiteY216" fmla="*/ 195499 h 662158"/>
                <a:gd name="connsiteX217" fmla="*/ 346276 w 1554981"/>
                <a:gd name="connsiteY217" fmla="*/ 206983 h 662158"/>
                <a:gd name="connsiteX218" fmla="*/ 412919 w 1554981"/>
                <a:gd name="connsiteY218" fmla="*/ 245725 h 662158"/>
                <a:gd name="connsiteX219" fmla="*/ 479923 w 1554981"/>
                <a:gd name="connsiteY219" fmla="*/ 290360 h 662158"/>
                <a:gd name="connsiteX220" fmla="*/ 540802 w 1554981"/>
                <a:gd name="connsiteY220" fmla="*/ 325637 h 662158"/>
                <a:gd name="connsiteX221" fmla="*/ 543684 w 1554981"/>
                <a:gd name="connsiteY221" fmla="*/ 327437 h 662158"/>
                <a:gd name="connsiteX222" fmla="*/ 543684 w 1554981"/>
                <a:gd name="connsiteY222" fmla="*/ 337516 h 662158"/>
                <a:gd name="connsiteX223" fmla="*/ 541213 w 1554981"/>
                <a:gd name="connsiteY223" fmla="*/ 352223 h 662158"/>
                <a:gd name="connsiteX224" fmla="*/ 535399 w 1554981"/>
                <a:gd name="connsiteY224" fmla="*/ 386831 h 662158"/>
                <a:gd name="connsiteX225" fmla="*/ 548727 w 1554981"/>
                <a:gd name="connsiteY225" fmla="*/ 357674 h 662158"/>
                <a:gd name="connsiteX226" fmla="*/ 577907 w 1554981"/>
                <a:gd name="connsiteY226" fmla="*/ 281001 h 662158"/>
                <a:gd name="connsiteX227" fmla="*/ 577546 w 1554981"/>
                <a:gd name="connsiteY227" fmla="*/ 280281 h 662158"/>
                <a:gd name="connsiteX228" fmla="*/ 575745 w 1554981"/>
                <a:gd name="connsiteY228" fmla="*/ 280281 h 662158"/>
                <a:gd name="connsiteX229" fmla="*/ 429130 w 1554981"/>
                <a:gd name="connsiteY229" fmla="*/ 217287 h 662158"/>
                <a:gd name="connsiteX230" fmla="*/ 282515 w 1554981"/>
                <a:gd name="connsiteY230" fmla="*/ 144935 h 662158"/>
                <a:gd name="connsiteX231" fmla="*/ 185225 w 1554981"/>
                <a:gd name="connsiteY231" fmla="*/ 93978 h 662158"/>
                <a:gd name="connsiteX232" fmla="*/ 133378 w 1554981"/>
                <a:gd name="connsiteY232" fmla="*/ 66822 h 662158"/>
                <a:gd name="connsiteX233" fmla="*/ 76101 w 1554981"/>
                <a:gd name="connsiteY233" fmla="*/ 38745 h 662158"/>
                <a:gd name="connsiteX234" fmla="*/ 33954 w 1554981"/>
                <a:gd name="connsiteY234" fmla="*/ 16068 h 662158"/>
                <a:gd name="connsiteX235" fmla="*/ 23147 w 1554981"/>
                <a:gd name="connsiteY235" fmla="*/ 9228 h 662158"/>
                <a:gd name="connsiteX236" fmla="*/ 127254 w 1554981"/>
                <a:gd name="connsiteY236" fmla="*/ 54944 h 662158"/>
                <a:gd name="connsiteX237" fmla="*/ 141606 w 1554981"/>
                <a:gd name="connsiteY237" fmla="*/ 62335 h 662158"/>
                <a:gd name="connsiteX238" fmla="*/ 243970 w 1554981"/>
                <a:gd name="connsiteY238" fmla="*/ 115058 h 662158"/>
                <a:gd name="connsiteX239" fmla="*/ 255857 w 1554981"/>
                <a:gd name="connsiteY239" fmla="*/ 113978 h 662158"/>
                <a:gd name="connsiteX240" fmla="*/ 255857 w 1554981"/>
                <a:gd name="connsiteY240" fmla="*/ 116137 h 662158"/>
                <a:gd name="connsiteX241" fmla="*/ 249733 w 1554981"/>
                <a:gd name="connsiteY241" fmla="*/ 116857 h 662158"/>
                <a:gd name="connsiteX242" fmla="*/ 248653 w 1554981"/>
                <a:gd name="connsiteY242" fmla="*/ 117217 h 662158"/>
                <a:gd name="connsiteX243" fmla="*/ 254777 w 1554981"/>
                <a:gd name="connsiteY243" fmla="*/ 120457 h 662158"/>
                <a:gd name="connsiteX244" fmla="*/ 268105 w 1554981"/>
                <a:gd name="connsiteY244" fmla="*/ 117937 h 662158"/>
                <a:gd name="connsiteX245" fmla="*/ 269186 w 1554981"/>
                <a:gd name="connsiteY245" fmla="*/ 120457 h 662158"/>
                <a:gd name="connsiteX246" fmla="*/ 259460 w 1554981"/>
                <a:gd name="connsiteY246" fmla="*/ 122617 h 662158"/>
                <a:gd name="connsiteX247" fmla="*/ 264863 w 1554981"/>
                <a:gd name="connsiteY247" fmla="*/ 125137 h 662158"/>
                <a:gd name="connsiteX248" fmla="*/ 287198 w 1554981"/>
                <a:gd name="connsiteY248" fmla="*/ 123697 h 662158"/>
                <a:gd name="connsiteX249" fmla="*/ 287198 w 1554981"/>
                <a:gd name="connsiteY249" fmla="*/ 125137 h 662158"/>
                <a:gd name="connsiteX250" fmla="*/ 270267 w 1554981"/>
                <a:gd name="connsiteY250" fmla="*/ 127656 h 662158"/>
                <a:gd name="connsiteX251" fmla="*/ 275670 w 1554981"/>
                <a:gd name="connsiteY251" fmla="*/ 130536 h 662158"/>
                <a:gd name="connsiteX252" fmla="*/ 278552 w 1554981"/>
                <a:gd name="connsiteY252" fmla="*/ 131976 h 662158"/>
                <a:gd name="connsiteX253" fmla="*/ 310253 w 1554981"/>
                <a:gd name="connsiteY253" fmla="*/ 127296 h 662158"/>
                <a:gd name="connsiteX254" fmla="*/ 310253 w 1554981"/>
                <a:gd name="connsiteY254" fmla="*/ 129456 h 662158"/>
                <a:gd name="connsiteX255" fmla="*/ 282875 w 1554981"/>
                <a:gd name="connsiteY255" fmla="*/ 134136 h 662158"/>
                <a:gd name="connsiteX256" fmla="*/ 292601 w 1554981"/>
                <a:gd name="connsiteY256" fmla="*/ 138815 h 662158"/>
                <a:gd name="connsiteX257" fmla="*/ 325743 w 1554981"/>
                <a:gd name="connsiteY257" fmla="*/ 133776 h 662158"/>
                <a:gd name="connsiteX258" fmla="*/ 326103 w 1554981"/>
                <a:gd name="connsiteY258" fmla="*/ 135576 h 662158"/>
                <a:gd name="connsiteX259" fmla="*/ 296924 w 1554981"/>
                <a:gd name="connsiteY259" fmla="*/ 140975 h 662158"/>
                <a:gd name="connsiteX260" fmla="*/ 304489 w 1554981"/>
                <a:gd name="connsiteY260" fmla="*/ 144575 h 662158"/>
                <a:gd name="connsiteX261" fmla="*/ 344115 w 1554981"/>
                <a:gd name="connsiteY261" fmla="*/ 138095 h 662158"/>
                <a:gd name="connsiteX262" fmla="*/ 344115 w 1554981"/>
                <a:gd name="connsiteY262" fmla="*/ 140615 h 662158"/>
                <a:gd name="connsiteX263" fmla="*/ 308812 w 1554981"/>
                <a:gd name="connsiteY263" fmla="*/ 146734 h 662158"/>
                <a:gd name="connsiteX264" fmla="*/ 317457 w 1554981"/>
                <a:gd name="connsiteY264" fmla="*/ 151054 h 662158"/>
                <a:gd name="connsiteX265" fmla="*/ 362487 w 1554981"/>
                <a:gd name="connsiteY265" fmla="*/ 142775 h 662158"/>
                <a:gd name="connsiteX266" fmla="*/ 363207 w 1554981"/>
                <a:gd name="connsiteY266" fmla="*/ 145295 h 662158"/>
                <a:gd name="connsiteX267" fmla="*/ 322140 w 1554981"/>
                <a:gd name="connsiteY267" fmla="*/ 153214 h 662158"/>
                <a:gd name="connsiteX268" fmla="*/ 332947 w 1554981"/>
                <a:gd name="connsiteY268" fmla="*/ 158613 h 662158"/>
                <a:gd name="connsiteX269" fmla="*/ 383020 w 1554981"/>
                <a:gd name="connsiteY269" fmla="*/ 148894 h 662158"/>
                <a:gd name="connsiteX270" fmla="*/ 383380 w 1554981"/>
                <a:gd name="connsiteY270" fmla="*/ 150334 h 662158"/>
                <a:gd name="connsiteX271" fmla="*/ 337630 w 1554981"/>
                <a:gd name="connsiteY271" fmla="*/ 160773 h 662158"/>
                <a:gd name="connsiteX272" fmla="*/ 348077 w 1554981"/>
                <a:gd name="connsiteY272" fmla="*/ 166172 h 662158"/>
                <a:gd name="connsiteX273" fmla="*/ 348437 w 1554981"/>
                <a:gd name="connsiteY273" fmla="*/ 165812 h 662158"/>
                <a:gd name="connsiteX274" fmla="*/ 376896 w 1554981"/>
                <a:gd name="connsiteY274" fmla="*/ 159333 h 662158"/>
                <a:gd name="connsiteX275" fmla="*/ 403553 w 1554981"/>
                <a:gd name="connsiteY275" fmla="*/ 155374 h 662158"/>
                <a:gd name="connsiteX276" fmla="*/ 403553 w 1554981"/>
                <a:gd name="connsiteY276" fmla="*/ 157173 h 662158"/>
                <a:gd name="connsiteX277" fmla="*/ 352040 w 1554981"/>
                <a:gd name="connsiteY277" fmla="*/ 167972 h 662158"/>
                <a:gd name="connsiteX278" fmla="*/ 361046 w 1554981"/>
                <a:gd name="connsiteY278" fmla="*/ 172292 h 662158"/>
                <a:gd name="connsiteX279" fmla="*/ 421925 w 1554981"/>
                <a:gd name="connsiteY279" fmla="*/ 162573 h 662158"/>
                <a:gd name="connsiteX280" fmla="*/ 421925 w 1554981"/>
                <a:gd name="connsiteY280" fmla="*/ 163293 h 662158"/>
                <a:gd name="connsiteX281" fmla="*/ 366449 w 1554981"/>
                <a:gd name="connsiteY281" fmla="*/ 174811 h 662158"/>
                <a:gd name="connsiteX282" fmla="*/ 379778 w 1554981"/>
                <a:gd name="connsiteY282" fmla="*/ 181651 h 662158"/>
                <a:gd name="connsiteX283" fmla="*/ 440657 w 1554981"/>
                <a:gd name="connsiteY283" fmla="*/ 170852 h 662158"/>
                <a:gd name="connsiteX284" fmla="*/ 441018 w 1554981"/>
                <a:gd name="connsiteY284" fmla="*/ 172292 h 662158"/>
                <a:gd name="connsiteX285" fmla="*/ 384821 w 1554981"/>
                <a:gd name="connsiteY285" fmla="*/ 184171 h 662158"/>
                <a:gd name="connsiteX286" fmla="*/ 397429 w 1554981"/>
                <a:gd name="connsiteY286" fmla="*/ 189930 h 662158"/>
                <a:gd name="connsiteX287" fmla="*/ 455427 w 1554981"/>
                <a:gd name="connsiteY287" fmla="*/ 180211 h 662158"/>
                <a:gd name="connsiteX288" fmla="*/ 455427 w 1554981"/>
                <a:gd name="connsiteY288" fmla="*/ 181291 h 662158"/>
                <a:gd name="connsiteX289" fmla="*/ 402473 w 1554981"/>
                <a:gd name="connsiteY289" fmla="*/ 192450 h 662158"/>
                <a:gd name="connsiteX290" fmla="*/ 412919 w 1554981"/>
                <a:gd name="connsiteY290" fmla="*/ 197129 h 662158"/>
                <a:gd name="connsiteX291" fmla="*/ 439577 w 1554981"/>
                <a:gd name="connsiteY291" fmla="*/ 192090 h 662158"/>
                <a:gd name="connsiteX292" fmla="*/ 470196 w 1554981"/>
                <a:gd name="connsiteY292" fmla="*/ 186690 h 662158"/>
                <a:gd name="connsiteX293" fmla="*/ 470557 w 1554981"/>
                <a:gd name="connsiteY293" fmla="*/ 187770 h 662158"/>
                <a:gd name="connsiteX294" fmla="*/ 439577 w 1554981"/>
                <a:gd name="connsiteY294" fmla="*/ 194969 h 662158"/>
                <a:gd name="connsiteX295" fmla="*/ 417602 w 1554981"/>
                <a:gd name="connsiteY295" fmla="*/ 199649 h 662158"/>
                <a:gd name="connsiteX296" fmla="*/ 431651 w 1554981"/>
                <a:gd name="connsiteY296" fmla="*/ 206128 h 662158"/>
                <a:gd name="connsiteX297" fmla="*/ 482805 w 1554981"/>
                <a:gd name="connsiteY297" fmla="*/ 197129 h 662158"/>
                <a:gd name="connsiteX298" fmla="*/ 483525 w 1554981"/>
                <a:gd name="connsiteY298" fmla="*/ 198929 h 662158"/>
                <a:gd name="connsiteX299" fmla="*/ 449303 w 1554981"/>
                <a:gd name="connsiteY299" fmla="*/ 205768 h 662158"/>
                <a:gd name="connsiteX300" fmla="*/ 436334 w 1554981"/>
                <a:gd name="connsiteY300" fmla="*/ 208288 h 662158"/>
                <a:gd name="connsiteX301" fmla="*/ 578987 w 1554981"/>
                <a:gd name="connsiteY301" fmla="*/ 269842 h 662158"/>
                <a:gd name="connsiteX302" fmla="*/ 580068 w 1554981"/>
                <a:gd name="connsiteY302" fmla="*/ 270562 h 662158"/>
                <a:gd name="connsiteX303" fmla="*/ 648513 w 1554981"/>
                <a:gd name="connsiteY303" fmla="*/ 179851 h 662158"/>
                <a:gd name="connsiteX304" fmla="*/ 646711 w 1554981"/>
                <a:gd name="connsiteY304" fmla="*/ 179491 h 662158"/>
                <a:gd name="connsiteX305" fmla="*/ 573224 w 1554981"/>
                <a:gd name="connsiteY305" fmla="*/ 159333 h 662158"/>
                <a:gd name="connsiteX306" fmla="*/ 493612 w 1554981"/>
                <a:gd name="connsiteY306" fmla="*/ 138455 h 662158"/>
                <a:gd name="connsiteX307" fmla="*/ 333668 w 1554981"/>
                <a:gd name="connsiteY307" fmla="*/ 92740 h 662158"/>
                <a:gd name="connsiteX308" fmla="*/ 274590 w 1554981"/>
                <a:gd name="connsiteY308" fmla="*/ 77261 h 662158"/>
                <a:gd name="connsiteX309" fmla="*/ 250454 w 1554981"/>
                <a:gd name="connsiteY309" fmla="*/ 88060 h 662158"/>
                <a:gd name="connsiteX310" fmla="*/ 249373 w 1554981"/>
                <a:gd name="connsiteY310" fmla="*/ 85181 h 662158"/>
                <a:gd name="connsiteX311" fmla="*/ 265944 w 1554981"/>
                <a:gd name="connsiteY311" fmla="*/ 75102 h 662158"/>
                <a:gd name="connsiteX312" fmla="*/ 259460 w 1554981"/>
                <a:gd name="connsiteY312" fmla="*/ 73302 h 662158"/>
                <a:gd name="connsiteX313" fmla="*/ 246491 w 1554981"/>
                <a:gd name="connsiteY313" fmla="*/ 80501 h 662158"/>
                <a:gd name="connsiteX314" fmla="*/ 244690 w 1554981"/>
                <a:gd name="connsiteY314" fmla="*/ 76901 h 662158"/>
                <a:gd name="connsiteX315" fmla="*/ 252615 w 1554981"/>
                <a:gd name="connsiteY315" fmla="*/ 71862 h 662158"/>
                <a:gd name="connsiteX316" fmla="*/ 171923 w 1554981"/>
                <a:gd name="connsiteY316" fmla="*/ 50984 h 662158"/>
                <a:gd name="connsiteX317" fmla="*/ 95193 w 1554981"/>
                <a:gd name="connsiteY317" fmla="*/ 28666 h 662158"/>
                <a:gd name="connsiteX318" fmla="*/ 23147 w 1554981"/>
                <a:gd name="connsiteY318" fmla="*/ 9228 h 662158"/>
                <a:gd name="connsiteX319" fmla="*/ 18464 w 1554981"/>
                <a:gd name="connsiteY319" fmla="*/ 6349 h 662158"/>
                <a:gd name="connsiteX320" fmla="*/ 93392 w 1554981"/>
                <a:gd name="connsiteY320" fmla="*/ 20387 h 662158"/>
                <a:gd name="connsiteX321" fmla="*/ 170122 w 1554981"/>
                <a:gd name="connsiteY321" fmla="*/ 41265 h 662158"/>
                <a:gd name="connsiteX322" fmla="*/ 264503 w 1554981"/>
                <a:gd name="connsiteY322" fmla="*/ 64303 h 662158"/>
                <a:gd name="connsiteX323" fmla="*/ 279273 w 1554981"/>
                <a:gd name="connsiteY323" fmla="*/ 55304 h 662158"/>
                <a:gd name="connsiteX324" fmla="*/ 282515 w 1554981"/>
                <a:gd name="connsiteY324" fmla="*/ 59623 h 662158"/>
                <a:gd name="connsiteX325" fmla="*/ 272788 w 1554981"/>
                <a:gd name="connsiteY325" fmla="*/ 66103 h 662158"/>
                <a:gd name="connsiteX326" fmla="*/ 277832 w 1554981"/>
                <a:gd name="connsiteY326" fmla="*/ 67182 h 662158"/>
                <a:gd name="connsiteX327" fmla="*/ 286477 w 1554981"/>
                <a:gd name="connsiteY327" fmla="*/ 63223 h 662158"/>
                <a:gd name="connsiteX328" fmla="*/ 289359 w 1554981"/>
                <a:gd name="connsiteY328" fmla="*/ 68262 h 662158"/>
                <a:gd name="connsiteX329" fmla="*/ 287198 w 1554981"/>
                <a:gd name="connsiteY329" fmla="*/ 69702 h 662158"/>
                <a:gd name="connsiteX330" fmla="*/ 332587 w 1554981"/>
                <a:gd name="connsiteY330" fmla="*/ 81221 h 662158"/>
                <a:gd name="connsiteX331" fmla="*/ 497214 w 1554981"/>
                <a:gd name="connsiteY331" fmla="*/ 127656 h 662158"/>
                <a:gd name="connsiteX332" fmla="*/ 576466 w 1554981"/>
                <a:gd name="connsiteY332" fmla="*/ 148174 h 662158"/>
                <a:gd name="connsiteX333" fmla="*/ 650314 w 1554981"/>
                <a:gd name="connsiteY333" fmla="*/ 167972 h 662158"/>
                <a:gd name="connsiteX334" fmla="*/ 652475 w 1554981"/>
                <a:gd name="connsiteY334" fmla="*/ 169772 h 662158"/>
                <a:gd name="connsiteX335" fmla="*/ 658599 w 1554981"/>
                <a:gd name="connsiteY335" fmla="*/ 173012 h 662158"/>
                <a:gd name="connsiteX336" fmla="*/ 585832 w 1554981"/>
                <a:gd name="connsiteY336" fmla="*/ 280641 h 662158"/>
                <a:gd name="connsiteX337" fmla="*/ 582230 w 1554981"/>
                <a:gd name="connsiteY337" fmla="*/ 283161 h 662158"/>
                <a:gd name="connsiteX338" fmla="*/ 555212 w 1554981"/>
                <a:gd name="connsiteY338" fmla="*/ 364153 h 662158"/>
                <a:gd name="connsiteX339" fmla="*/ 528554 w 1554981"/>
                <a:gd name="connsiteY339" fmla="*/ 429666 h 662158"/>
                <a:gd name="connsiteX340" fmla="*/ 527113 w 1554981"/>
                <a:gd name="connsiteY340" fmla="*/ 440105 h 662158"/>
                <a:gd name="connsiteX341" fmla="*/ 522791 w 1554981"/>
                <a:gd name="connsiteY341" fmla="*/ 443705 h 662158"/>
                <a:gd name="connsiteX342" fmla="*/ 514505 w 1554981"/>
                <a:gd name="connsiteY342" fmla="*/ 445145 h 662158"/>
                <a:gd name="connsiteX343" fmla="*/ 512704 w 1554981"/>
                <a:gd name="connsiteY343" fmla="*/ 444785 h 662158"/>
                <a:gd name="connsiteX344" fmla="*/ 480283 w 1554981"/>
                <a:gd name="connsiteY344" fmla="*/ 414188 h 662158"/>
                <a:gd name="connsiteX345" fmla="*/ 445701 w 1554981"/>
                <a:gd name="connsiteY345" fmla="*/ 381431 h 662158"/>
                <a:gd name="connsiteX346" fmla="*/ 393106 w 1554981"/>
                <a:gd name="connsiteY346" fmla="*/ 405189 h 662158"/>
                <a:gd name="connsiteX347" fmla="*/ 325022 w 1554981"/>
                <a:gd name="connsiteY347" fmla="*/ 436506 h 662158"/>
                <a:gd name="connsiteX348" fmla="*/ 264143 w 1554981"/>
                <a:gd name="connsiteY348" fmla="*/ 468542 h 662158"/>
                <a:gd name="connsiteX349" fmla="*/ 258739 w 1554981"/>
                <a:gd name="connsiteY349" fmla="*/ 464583 h 662158"/>
                <a:gd name="connsiteX350" fmla="*/ 258379 w 1554981"/>
                <a:gd name="connsiteY350" fmla="*/ 464223 h 662158"/>
                <a:gd name="connsiteX351" fmla="*/ 238206 w 1554981"/>
                <a:gd name="connsiteY351" fmla="*/ 411308 h 662158"/>
                <a:gd name="connsiteX352" fmla="*/ 212990 w 1554981"/>
                <a:gd name="connsiteY352" fmla="*/ 349034 h 662158"/>
                <a:gd name="connsiteX353" fmla="*/ 151390 w 1554981"/>
                <a:gd name="connsiteY353" fmla="*/ 234926 h 662158"/>
                <a:gd name="connsiteX354" fmla="*/ 81865 w 1554981"/>
                <a:gd name="connsiteY354" fmla="*/ 116857 h 662158"/>
                <a:gd name="connsiteX355" fmla="*/ 13420 w 1554981"/>
                <a:gd name="connsiteY355" fmla="*/ 11748 h 662158"/>
                <a:gd name="connsiteX356" fmla="*/ 15222 w 1554981"/>
                <a:gd name="connsiteY356" fmla="*/ 8148 h 662158"/>
                <a:gd name="connsiteX357" fmla="*/ 17383 w 1554981"/>
                <a:gd name="connsiteY357" fmla="*/ 7068 h 662158"/>
                <a:gd name="connsiteX358" fmla="*/ 18464 w 1554981"/>
                <a:gd name="connsiteY358" fmla="*/ 6349 h 662158"/>
                <a:gd name="connsiteX359" fmla="*/ 3364 w 1554981"/>
                <a:gd name="connsiteY359" fmla="*/ 300 h 662158"/>
                <a:gd name="connsiteX360" fmla="*/ 27165 w 1554981"/>
                <a:gd name="connsiteY360" fmla="*/ 42754 h 662158"/>
                <a:gd name="connsiteX361" fmla="*/ 50967 w 1554981"/>
                <a:gd name="connsiteY361" fmla="*/ 83031 h 662158"/>
                <a:gd name="connsiteX362" fmla="*/ 47059 w 1554981"/>
                <a:gd name="connsiteY362" fmla="*/ 85208 h 662158"/>
                <a:gd name="connsiteX363" fmla="*/ 21126 w 1554981"/>
                <a:gd name="connsiteY363" fmla="*/ 41302 h 662158"/>
                <a:gd name="connsiteX364" fmla="*/ 1943 w 1554981"/>
                <a:gd name="connsiteY364" fmla="*/ 1025 h 662158"/>
                <a:gd name="connsiteX365" fmla="*/ 3364 w 1554981"/>
                <a:gd name="connsiteY365" fmla="*/ 300 h 6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54981" h="662158">
                  <a:moveTo>
                    <a:pt x="1199437" y="524160"/>
                  </a:moveTo>
                  <a:cubicBezTo>
                    <a:pt x="1181085" y="547625"/>
                    <a:pt x="1170289" y="577949"/>
                    <a:pt x="1177486" y="607912"/>
                  </a:cubicBezTo>
                  <a:cubicBezTo>
                    <a:pt x="1181805" y="627767"/>
                    <a:pt x="1194399" y="646539"/>
                    <a:pt x="1216350" y="649066"/>
                  </a:cubicBezTo>
                  <a:cubicBezTo>
                    <a:pt x="1239020" y="651593"/>
                    <a:pt x="1270687" y="642929"/>
                    <a:pt x="1277884" y="618381"/>
                  </a:cubicBezTo>
                  <a:cubicBezTo>
                    <a:pt x="1289039" y="579032"/>
                    <a:pt x="1259892" y="540405"/>
                    <a:pt x="1223547" y="529214"/>
                  </a:cubicBezTo>
                  <a:cubicBezTo>
                    <a:pt x="1215990" y="526687"/>
                    <a:pt x="1207714" y="524882"/>
                    <a:pt x="1199437" y="524160"/>
                  </a:cubicBezTo>
                  <a:close/>
                  <a:moveTo>
                    <a:pt x="769059" y="432827"/>
                  </a:moveTo>
                  <a:cubicBezTo>
                    <a:pt x="737032" y="441852"/>
                    <a:pt x="729476" y="484811"/>
                    <a:pt x="730195" y="513330"/>
                  </a:cubicBezTo>
                  <a:cubicBezTo>
                    <a:pt x="730915" y="529936"/>
                    <a:pt x="733794" y="547625"/>
                    <a:pt x="741711" y="562787"/>
                  </a:cubicBezTo>
                  <a:cubicBezTo>
                    <a:pt x="744589" y="568924"/>
                    <a:pt x="748907" y="574700"/>
                    <a:pt x="753586" y="579754"/>
                  </a:cubicBezTo>
                  <a:cubicBezTo>
                    <a:pt x="790650" y="566036"/>
                    <a:pt x="825915" y="538961"/>
                    <a:pt x="833472" y="499251"/>
                  </a:cubicBezTo>
                  <a:cubicBezTo>
                    <a:pt x="837790" y="479035"/>
                    <a:pt x="833472" y="455931"/>
                    <a:pt x="815119" y="444018"/>
                  </a:cubicBezTo>
                  <a:cubicBezTo>
                    <a:pt x="802525" y="435715"/>
                    <a:pt x="784892" y="428495"/>
                    <a:pt x="769059" y="432827"/>
                  </a:cubicBezTo>
                  <a:close/>
                  <a:moveTo>
                    <a:pt x="518468" y="425707"/>
                  </a:moveTo>
                  <a:cubicBezTo>
                    <a:pt x="515226" y="427507"/>
                    <a:pt x="511984" y="428586"/>
                    <a:pt x="508741" y="429666"/>
                  </a:cubicBezTo>
                  <a:cubicBezTo>
                    <a:pt x="510903" y="431466"/>
                    <a:pt x="512704" y="433266"/>
                    <a:pt x="515226" y="434706"/>
                  </a:cubicBezTo>
                  <a:cubicBezTo>
                    <a:pt x="516306" y="431826"/>
                    <a:pt x="517387" y="428586"/>
                    <a:pt x="518468" y="425707"/>
                  </a:cubicBezTo>
                  <a:close/>
                  <a:moveTo>
                    <a:pt x="773017" y="420192"/>
                  </a:moveTo>
                  <a:cubicBezTo>
                    <a:pt x="814400" y="415499"/>
                    <a:pt x="852184" y="450877"/>
                    <a:pt x="846426" y="492753"/>
                  </a:cubicBezTo>
                  <a:cubicBezTo>
                    <a:pt x="840669" y="538600"/>
                    <a:pt x="804324" y="572173"/>
                    <a:pt x="763301" y="588779"/>
                  </a:cubicBezTo>
                  <a:cubicBezTo>
                    <a:pt x="771218" y="595277"/>
                    <a:pt x="780214" y="601053"/>
                    <a:pt x="789210" y="605024"/>
                  </a:cubicBezTo>
                  <a:cubicBezTo>
                    <a:pt x="837070" y="626323"/>
                    <a:pt x="892127" y="612605"/>
                    <a:pt x="938188" y="594555"/>
                  </a:cubicBezTo>
                  <a:cubicBezTo>
                    <a:pt x="962657" y="584808"/>
                    <a:pt x="986407" y="573256"/>
                    <a:pt x="1009797" y="560982"/>
                  </a:cubicBezTo>
                  <a:cubicBezTo>
                    <a:pt x="1027790" y="551596"/>
                    <a:pt x="1045062" y="540766"/>
                    <a:pt x="1063774" y="532824"/>
                  </a:cubicBezTo>
                  <a:cubicBezTo>
                    <a:pt x="1097600" y="518745"/>
                    <a:pt x="1134305" y="510081"/>
                    <a:pt x="1171009" y="509720"/>
                  </a:cubicBezTo>
                  <a:cubicBezTo>
                    <a:pt x="1178926" y="509720"/>
                    <a:pt x="1186842" y="509720"/>
                    <a:pt x="1195119" y="510442"/>
                  </a:cubicBezTo>
                  <a:cubicBezTo>
                    <a:pt x="1219589" y="483006"/>
                    <a:pt x="1254854" y="466039"/>
                    <a:pt x="1289759" y="455209"/>
                  </a:cubicBezTo>
                  <a:cubicBezTo>
                    <a:pt x="1372524" y="430300"/>
                    <a:pt x="1466444" y="430300"/>
                    <a:pt x="1550289" y="449433"/>
                  </a:cubicBezTo>
                  <a:cubicBezTo>
                    <a:pt x="1558565" y="450877"/>
                    <a:pt x="1554967" y="463151"/>
                    <a:pt x="1546690" y="461346"/>
                  </a:cubicBezTo>
                  <a:cubicBezTo>
                    <a:pt x="1471842" y="444379"/>
                    <a:pt x="1388357" y="443296"/>
                    <a:pt x="1313869" y="461707"/>
                  </a:cubicBezTo>
                  <a:cubicBezTo>
                    <a:pt x="1277884" y="470371"/>
                    <a:pt x="1240460" y="484089"/>
                    <a:pt x="1212751" y="509720"/>
                  </a:cubicBezTo>
                  <a:cubicBezTo>
                    <a:pt x="1212032" y="510442"/>
                    <a:pt x="1210952" y="511525"/>
                    <a:pt x="1209873" y="512608"/>
                  </a:cubicBezTo>
                  <a:cubicBezTo>
                    <a:pt x="1231823" y="516218"/>
                    <a:pt x="1252695" y="524882"/>
                    <a:pt x="1268168" y="540766"/>
                  </a:cubicBezTo>
                  <a:cubicBezTo>
                    <a:pt x="1292278" y="566758"/>
                    <a:pt x="1306672" y="620186"/>
                    <a:pt x="1274285" y="645817"/>
                  </a:cubicBezTo>
                  <a:cubicBezTo>
                    <a:pt x="1242619" y="670726"/>
                    <a:pt x="1188642" y="668921"/>
                    <a:pt x="1171009" y="628128"/>
                  </a:cubicBezTo>
                  <a:cubicBezTo>
                    <a:pt x="1155896" y="593111"/>
                    <a:pt x="1164172" y="553040"/>
                    <a:pt x="1185403" y="522716"/>
                  </a:cubicBezTo>
                  <a:cubicBezTo>
                    <a:pt x="1160214" y="521272"/>
                    <a:pt x="1134664" y="524882"/>
                    <a:pt x="1110555" y="531380"/>
                  </a:cubicBezTo>
                  <a:cubicBezTo>
                    <a:pt x="1071331" y="541127"/>
                    <a:pt x="1038585" y="560982"/>
                    <a:pt x="1002960" y="579393"/>
                  </a:cubicBezTo>
                  <a:cubicBezTo>
                    <a:pt x="957979" y="602136"/>
                    <a:pt x="910119" y="624157"/>
                    <a:pt x="859381" y="628128"/>
                  </a:cubicBezTo>
                  <a:cubicBezTo>
                    <a:pt x="820157" y="631377"/>
                    <a:pt x="778055" y="621269"/>
                    <a:pt x="749267" y="593472"/>
                  </a:cubicBezTo>
                  <a:cubicBezTo>
                    <a:pt x="748907" y="593472"/>
                    <a:pt x="748907" y="593833"/>
                    <a:pt x="748188" y="593833"/>
                  </a:cubicBezTo>
                  <a:cubicBezTo>
                    <a:pt x="701767" y="607190"/>
                    <a:pt x="646711" y="602136"/>
                    <a:pt x="603889" y="578671"/>
                  </a:cubicBezTo>
                  <a:cubicBezTo>
                    <a:pt x="561426" y="555206"/>
                    <a:pt x="532638" y="516218"/>
                    <a:pt x="518964" y="469649"/>
                  </a:cubicBezTo>
                  <a:cubicBezTo>
                    <a:pt x="517525" y="465317"/>
                    <a:pt x="524362" y="463873"/>
                    <a:pt x="525441" y="467844"/>
                  </a:cubicBezTo>
                  <a:cubicBezTo>
                    <a:pt x="538756" y="509720"/>
                    <a:pt x="565385" y="546542"/>
                    <a:pt x="603889" y="567480"/>
                  </a:cubicBezTo>
                  <a:cubicBezTo>
                    <a:pt x="641673" y="588057"/>
                    <a:pt x="690612" y="595999"/>
                    <a:pt x="732714" y="586252"/>
                  </a:cubicBezTo>
                  <a:cubicBezTo>
                    <a:pt x="735233" y="585530"/>
                    <a:pt x="738112" y="584447"/>
                    <a:pt x="740631" y="584086"/>
                  </a:cubicBezTo>
                  <a:cubicBezTo>
                    <a:pt x="739192" y="582642"/>
                    <a:pt x="738472" y="580837"/>
                    <a:pt x="737392" y="579393"/>
                  </a:cubicBezTo>
                  <a:cubicBezTo>
                    <a:pt x="718320" y="553401"/>
                    <a:pt x="714722" y="515496"/>
                    <a:pt x="720479" y="484450"/>
                  </a:cubicBezTo>
                  <a:cubicBezTo>
                    <a:pt x="725158" y="455931"/>
                    <a:pt x="740991" y="423802"/>
                    <a:pt x="773017" y="420192"/>
                  </a:cubicBezTo>
                  <a:close/>
                  <a:moveTo>
                    <a:pt x="519909" y="414548"/>
                  </a:moveTo>
                  <a:cubicBezTo>
                    <a:pt x="517027" y="415628"/>
                    <a:pt x="513785" y="416348"/>
                    <a:pt x="511263" y="417428"/>
                  </a:cubicBezTo>
                  <a:cubicBezTo>
                    <a:pt x="507661" y="418867"/>
                    <a:pt x="504058" y="420307"/>
                    <a:pt x="500456" y="421387"/>
                  </a:cubicBezTo>
                  <a:cubicBezTo>
                    <a:pt x="501897" y="423187"/>
                    <a:pt x="503698" y="424987"/>
                    <a:pt x="505499" y="426787"/>
                  </a:cubicBezTo>
                  <a:cubicBezTo>
                    <a:pt x="510182" y="424627"/>
                    <a:pt x="514865" y="421747"/>
                    <a:pt x="519548" y="419227"/>
                  </a:cubicBezTo>
                  <a:cubicBezTo>
                    <a:pt x="519548" y="417788"/>
                    <a:pt x="519909" y="415988"/>
                    <a:pt x="519909" y="414548"/>
                  </a:cubicBezTo>
                  <a:close/>
                  <a:moveTo>
                    <a:pt x="522430" y="399429"/>
                  </a:moveTo>
                  <a:cubicBezTo>
                    <a:pt x="517387" y="401229"/>
                    <a:pt x="511984" y="403029"/>
                    <a:pt x="506580" y="405189"/>
                  </a:cubicBezTo>
                  <a:cubicBezTo>
                    <a:pt x="501537" y="407349"/>
                    <a:pt x="496133" y="409508"/>
                    <a:pt x="490370" y="410948"/>
                  </a:cubicBezTo>
                  <a:cubicBezTo>
                    <a:pt x="492891" y="413108"/>
                    <a:pt x="495053" y="415628"/>
                    <a:pt x="497214" y="418148"/>
                  </a:cubicBezTo>
                  <a:cubicBezTo>
                    <a:pt x="505139" y="414908"/>
                    <a:pt x="513064" y="411308"/>
                    <a:pt x="520989" y="408069"/>
                  </a:cubicBezTo>
                  <a:cubicBezTo>
                    <a:pt x="521710" y="405189"/>
                    <a:pt x="522070" y="402309"/>
                    <a:pt x="522430" y="399429"/>
                  </a:cubicBezTo>
                  <a:close/>
                  <a:moveTo>
                    <a:pt x="525672" y="385031"/>
                  </a:moveTo>
                  <a:cubicBezTo>
                    <a:pt x="517747" y="386831"/>
                    <a:pt x="509102" y="391150"/>
                    <a:pt x="501537" y="393670"/>
                  </a:cubicBezTo>
                  <a:cubicBezTo>
                    <a:pt x="493972" y="396190"/>
                    <a:pt x="486767" y="399429"/>
                    <a:pt x="479563" y="401589"/>
                  </a:cubicBezTo>
                  <a:cubicBezTo>
                    <a:pt x="482084" y="403749"/>
                    <a:pt x="484606" y="405909"/>
                    <a:pt x="487127" y="408069"/>
                  </a:cubicBezTo>
                  <a:cubicBezTo>
                    <a:pt x="499736" y="403749"/>
                    <a:pt x="511984" y="398350"/>
                    <a:pt x="523871" y="392590"/>
                  </a:cubicBezTo>
                  <a:cubicBezTo>
                    <a:pt x="524592" y="390070"/>
                    <a:pt x="524952" y="387551"/>
                    <a:pt x="525672" y="385031"/>
                  </a:cubicBezTo>
                  <a:close/>
                  <a:moveTo>
                    <a:pt x="529995" y="368113"/>
                  </a:moveTo>
                  <a:cubicBezTo>
                    <a:pt x="520989" y="372792"/>
                    <a:pt x="510903" y="376392"/>
                    <a:pt x="501537" y="381071"/>
                  </a:cubicBezTo>
                  <a:cubicBezTo>
                    <a:pt x="491090" y="385751"/>
                    <a:pt x="480283" y="390070"/>
                    <a:pt x="469476" y="393670"/>
                  </a:cubicBezTo>
                  <a:cubicBezTo>
                    <a:pt x="471998" y="395830"/>
                    <a:pt x="474879" y="397630"/>
                    <a:pt x="477401" y="399789"/>
                  </a:cubicBezTo>
                  <a:cubicBezTo>
                    <a:pt x="486047" y="396190"/>
                    <a:pt x="494332" y="391510"/>
                    <a:pt x="503698" y="387911"/>
                  </a:cubicBezTo>
                  <a:cubicBezTo>
                    <a:pt x="511263" y="385031"/>
                    <a:pt x="518828" y="379991"/>
                    <a:pt x="527113" y="378911"/>
                  </a:cubicBezTo>
                  <a:cubicBezTo>
                    <a:pt x="528194" y="375312"/>
                    <a:pt x="529275" y="371712"/>
                    <a:pt x="529995" y="368113"/>
                  </a:cubicBezTo>
                  <a:close/>
                  <a:moveTo>
                    <a:pt x="195119" y="363833"/>
                  </a:moveTo>
                  <a:cubicBezTo>
                    <a:pt x="204864" y="389076"/>
                    <a:pt x="215692" y="413236"/>
                    <a:pt x="227964" y="437036"/>
                  </a:cubicBezTo>
                  <a:cubicBezTo>
                    <a:pt x="233017" y="446773"/>
                    <a:pt x="238432" y="456509"/>
                    <a:pt x="241319" y="467327"/>
                  </a:cubicBezTo>
                  <a:cubicBezTo>
                    <a:pt x="243846" y="476703"/>
                    <a:pt x="246011" y="486079"/>
                    <a:pt x="251064" y="494733"/>
                  </a:cubicBezTo>
                  <a:cubicBezTo>
                    <a:pt x="251425" y="494373"/>
                    <a:pt x="251786" y="494373"/>
                    <a:pt x="252147" y="494012"/>
                  </a:cubicBezTo>
                  <a:cubicBezTo>
                    <a:pt x="271277" y="483194"/>
                    <a:pt x="291129" y="473097"/>
                    <a:pt x="311342" y="464082"/>
                  </a:cubicBezTo>
                  <a:cubicBezTo>
                    <a:pt x="330111" y="455067"/>
                    <a:pt x="348519" y="443167"/>
                    <a:pt x="368731" y="438479"/>
                  </a:cubicBezTo>
                  <a:cubicBezTo>
                    <a:pt x="371619" y="438118"/>
                    <a:pt x="372702" y="442085"/>
                    <a:pt x="369814" y="443167"/>
                  </a:cubicBezTo>
                  <a:cubicBezTo>
                    <a:pt x="349241" y="448576"/>
                    <a:pt x="330111" y="462279"/>
                    <a:pt x="310620" y="471294"/>
                  </a:cubicBezTo>
                  <a:cubicBezTo>
                    <a:pt x="291851" y="480309"/>
                    <a:pt x="273443" y="490045"/>
                    <a:pt x="255035" y="500142"/>
                  </a:cubicBezTo>
                  <a:cubicBezTo>
                    <a:pt x="253952" y="500503"/>
                    <a:pt x="252869" y="500503"/>
                    <a:pt x="251786" y="499782"/>
                  </a:cubicBezTo>
                  <a:cubicBezTo>
                    <a:pt x="250704" y="500503"/>
                    <a:pt x="249260" y="500864"/>
                    <a:pt x="248538" y="499782"/>
                  </a:cubicBezTo>
                  <a:cubicBezTo>
                    <a:pt x="242041" y="491488"/>
                    <a:pt x="239153" y="481752"/>
                    <a:pt x="236627" y="472015"/>
                  </a:cubicBezTo>
                  <a:cubicBezTo>
                    <a:pt x="233017" y="459033"/>
                    <a:pt x="226881" y="448215"/>
                    <a:pt x="221106" y="436315"/>
                  </a:cubicBezTo>
                  <a:cubicBezTo>
                    <a:pt x="209556" y="413597"/>
                    <a:pt x="197645" y="389436"/>
                    <a:pt x="194036" y="364194"/>
                  </a:cubicBezTo>
                  <a:cubicBezTo>
                    <a:pt x="193675" y="363473"/>
                    <a:pt x="194758" y="363112"/>
                    <a:pt x="195119" y="363833"/>
                  </a:cubicBezTo>
                  <a:close/>
                  <a:moveTo>
                    <a:pt x="534678" y="352634"/>
                  </a:moveTo>
                  <a:cubicBezTo>
                    <a:pt x="522070" y="358754"/>
                    <a:pt x="509822" y="365233"/>
                    <a:pt x="496854" y="370632"/>
                  </a:cubicBezTo>
                  <a:cubicBezTo>
                    <a:pt x="484606" y="375672"/>
                    <a:pt x="472358" y="380711"/>
                    <a:pt x="460830" y="386831"/>
                  </a:cubicBezTo>
                  <a:cubicBezTo>
                    <a:pt x="462992" y="388631"/>
                    <a:pt x="465513" y="390430"/>
                    <a:pt x="467675" y="392230"/>
                  </a:cubicBezTo>
                  <a:cubicBezTo>
                    <a:pt x="489649" y="383951"/>
                    <a:pt x="510903" y="371712"/>
                    <a:pt x="531796" y="361273"/>
                  </a:cubicBezTo>
                  <a:cubicBezTo>
                    <a:pt x="531796" y="360913"/>
                    <a:pt x="532157" y="360913"/>
                    <a:pt x="532157" y="360913"/>
                  </a:cubicBezTo>
                  <a:cubicBezTo>
                    <a:pt x="532877" y="358394"/>
                    <a:pt x="533598" y="355514"/>
                    <a:pt x="534678" y="352634"/>
                  </a:cubicBezTo>
                  <a:close/>
                  <a:moveTo>
                    <a:pt x="539001" y="339315"/>
                  </a:moveTo>
                  <a:lnTo>
                    <a:pt x="529346" y="343614"/>
                  </a:lnTo>
                  <a:lnTo>
                    <a:pt x="466234" y="371712"/>
                  </a:lnTo>
                  <a:cubicBezTo>
                    <a:pt x="461191" y="373872"/>
                    <a:pt x="456147" y="376392"/>
                    <a:pt x="451104" y="378911"/>
                  </a:cubicBezTo>
                  <a:cubicBezTo>
                    <a:pt x="453626" y="381071"/>
                    <a:pt x="456508" y="382871"/>
                    <a:pt x="459029" y="385031"/>
                  </a:cubicBezTo>
                  <a:cubicBezTo>
                    <a:pt x="471277" y="377112"/>
                    <a:pt x="484606" y="370992"/>
                    <a:pt x="498295" y="364873"/>
                  </a:cubicBezTo>
                  <a:lnTo>
                    <a:pt x="534175" y="347117"/>
                  </a:lnTo>
                  <a:lnTo>
                    <a:pt x="536119" y="346155"/>
                  </a:lnTo>
                  <a:cubicBezTo>
                    <a:pt x="536479" y="346155"/>
                    <a:pt x="536479" y="345795"/>
                    <a:pt x="536840" y="345795"/>
                  </a:cubicBezTo>
                  <a:cubicBezTo>
                    <a:pt x="537200" y="343635"/>
                    <a:pt x="538281" y="341475"/>
                    <a:pt x="539001" y="339315"/>
                  </a:cubicBezTo>
                  <a:close/>
                  <a:moveTo>
                    <a:pt x="179239" y="300330"/>
                  </a:moveTo>
                  <a:cubicBezTo>
                    <a:pt x="195435" y="330458"/>
                    <a:pt x="207312" y="362738"/>
                    <a:pt x="221709" y="393583"/>
                  </a:cubicBezTo>
                  <a:cubicBezTo>
                    <a:pt x="228547" y="408647"/>
                    <a:pt x="236465" y="423353"/>
                    <a:pt x="242943" y="438417"/>
                  </a:cubicBezTo>
                  <a:cubicBezTo>
                    <a:pt x="248342" y="450611"/>
                    <a:pt x="251941" y="464241"/>
                    <a:pt x="258419" y="475718"/>
                  </a:cubicBezTo>
                  <a:cubicBezTo>
                    <a:pt x="258779" y="475718"/>
                    <a:pt x="259139" y="475360"/>
                    <a:pt x="259139" y="475360"/>
                  </a:cubicBezTo>
                  <a:cubicBezTo>
                    <a:pt x="280014" y="464600"/>
                    <a:pt x="300888" y="452405"/>
                    <a:pt x="322483" y="443079"/>
                  </a:cubicBezTo>
                  <a:cubicBezTo>
                    <a:pt x="341558" y="434830"/>
                    <a:pt x="361713" y="429091"/>
                    <a:pt x="381148" y="422277"/>
                  </a:cubicBezTo>
                  <a:cubicBezTo>
                    <a:pt x="381868" y="421918"/>
                    <a:pt x="382228" y="422994"/>
                    <a:pt x="381508" y="423353"/>
                  </a:cubicBezTo>
                  <a:cubicBezTo>
                    <a:pt x="359914" y="431602"/>
                    <a:pt x="338319" y="440927"/>
                    <a:pt x="317804" y="451329"/>
                  </a:cubicBezTo>
                  <a:cubicBezTo>
                    <a:pt x="299449" y="461013"/>
                    <a:pt x="281453" y="472490"/>
                    <a:pt x="262378" y="480740"/>
                  </a:cubicBezTo>
                  <a:cubicBezTo>
                    <a:pt x="260939" y="481816"/>
                    <a:pt x="259499" y="481098"/>
                    <a:pt x="258419" y="480381"/>
                  </a:cubicBezTo>
                  <a:cubicBezTo>
                    <a:pt x="257340" y="481098"/>
                    <a:pt x="255540" y="481098"/>
                    <a:pt x="254460" y="479664"/>
                  </a:cubicBezTo>
                  <a:cubicBezTo>
                    <a:pt x="246542" y="466752"/>
                    <a:pt x="242943" y="451329"/>
                    <a:pt x="236465" y="437341"/>
                  </a:cubicBezTo>
                  <a:cubicBezTo>
                    <a:pt x="229627" y="422277"/>
                    <a:pt x="222069" y="407571"/>
                    <a:pt x="215590" y="392149"/>
                  </a:cubicBezTo>
                  <a:cubicBezTo>
                    <a:pt x="201914" y="362379"/>
                    <a:pt x="188237" y="331892"/>
                    <a:pt x="178160" y="301047"/>
                  </a:cubicBezTo>
                  <a:cubicBezTo>
                    <a:pt x="177800" y="300330"/>
                    <a:pt x="179239" y="299612"/>
                    <a:pt x="179239" y="300330"/>
                  </a:cubicBezTo>
                  <a:close/>
                  <a:moveTo>
                    <a:pt x="436694" y="280921"/>
                  </a:moveTo>
                  <a:cubicBezTo>
                    <a:pt x="464234" y="294535"/>
                    <a:pt x="485336" y="318539"/>
                    <a:pt x="514306" y="329645"/>
                  </a:cubicBezTo>
                  <a:cubicBezTo>
                    <a:pt x="517167" y="330720"/>
                    <a:pt x="515736" y="336094"/>
                    <a:pt x="512518" y="334661"/>
                  </a:cubicBezTo>
                  <a:cubicBezTo>
                    <a:pt x="512160" y="334661"/>
                    <a:pt x="511445" y="334303"/>
                    <a:pt x="511087" y="334303"/>
                  </a:cubicBezTo>
                  <a:cubicBezTo>
                    <a:pt x="510729" y="334661"/>
                    <a:pt x="510014" y="335377"/>
                    <a:pt x="509299" y="335736"/>
                  </a:cubicBezTo>
                  <a:cubicBezTo>
                    <a:pt x="495350" y="340751"/>
                    <a:pt x="482117" y="349350"/>
                    <a:pt x="468526" y="355440"/>
                  </a:cubicBezTo>
                  <a:cubicBezTo>
                    <a:pt x="455650" y="361173"/>
                    <a:pt x="442417" y="366905"/>
                    <a:pt x="429184" y="371921"/>
                  </a:cubicBezTo>
                  <a:cubicBezTo>
                    <a:pt x="427753" y="372279"/>
                    <a:pt x="427038" y="370488"/>
                    <a:pt x="428111" y="369771"/>
                  </a:cubicBezTo>
                  <a:cubicBezTo>
                    <a:pt x="443132" y="362247"/>
                    <a:pt x="458869" y="355440"/>
                    <a:pt x="473891" y="347558"/>
                  </a:cubicBezTo>
                  <a:cubicBezTo>
                    <a:pt x="484620" y="342184"/>
                    <a:pt x="494277" y="336094"/>
                    <a:pt x="505007" y="331436"/>
                  </a:cubicBezTo>
                  <a:cubicBezTo>
                    <a:pt x="479613" y="319255"/>
                    <a:pt x="458511" y="298834"/>
                    <a:pt x="435621" y="283070"/>
                  </a:cubicBezTo>
                  <a:cubicBezTo>
                    <a:pt x="434191" y="282354"/>
                    <a:pt x="435621" y="280562"/>
                    <a:pt x="436694" y="280921"/>
                  </a:cubicBezTo>
                  <a:close/>
                  <a:moveTo>
                    <a:pt x="630034" y="233299"/>
                  </a:moveTo>
                  <a:cubicBezTo>
                    <a:pt x="630751" y="232937"/>
                    <a:pt x="631467" y="233299"/>
                    <a:pt x="631109" y="234024"/>
                  </a:cubicBezTo>
                  <a:cubicBezTo>
                    <a:pt x="619648" y="252499"/>
                    <a:pt x="602099" y="266626"/>
                    <a:pt x="591712" y="285463"/>
                  </a:cubicBezTo>
                  <a:cubicBezTo>
                    <a:pt x="592070" y="286188"/>
                    <a:pt x="592070" y="286550"/>
                    <a:pt x="591712" y="286550"/>
                  </a:cubicBezTo>
                  <a:cubicBezTo>
                    <a:pt x="585624" y="303576"/>
                    <a:pt x="577744" y="322050"/>
                    <a:pt x="574521" y="339438"/>
                  </a:cubicBezTo>
                  <a:cubicBezTo>
                    <a:pt x="574163" y="340525"/>
                    <a:pt x="573088" y="340163"/>
                    <a:pt x="573088" y="339438"/>
                  </a:cubicBezTo>
                  <a:cubicBezTo>
                    <a:pt x="573805" y="331107"/>
                    <a:pt x="577028" y="323499"/>
                    <a:pt x="579177" y="315530"/>
                  </a:cubicBezTo>
                  <a:cubicBezTo>
                    <a:pt x="582042" y="305749"/>
                    <a:pt x="584907" y="295606"/>
                    <a:pt x="588131" y="285826"/>
                  </a:cubicBezTo>
                  <a:cubicBezTo>
                    <a:pt x="588131" y="285463"/>
                    <a:pt x="588131" y="285101"/>
                    <a:pt x="588131" y="284739"/>
                  </a:cubicBezTo>
                  <a:cubicBezTo>
                    <a:pt x="593145" y="275320"/>
                    <a:pt x="600666" y="266264"/>
                    <a:pt x="607829" y="258657"/>
                  </a:cubicBezTo>
                  <a:cubicBezTo>
                    <a:pt x="615708" y="250325"/>
                    <a:pt x="622513" y="241269"/>
                    <a:pt x="630034" y="233299"/>
                  </a:cubicBezTo>
                  <a:close/>
                  <a:moveTo>
                    <a:pt x="555597" y="226093"/>
                  </a:moveTo>
                  <a:cubicBezTo>
                    <a:pt x="556665" y="224999"/>
                    <a:pt x="558444" y="226458"/>
                    <a:pt x="557732" y="227552"/>
                  </a:cubicBezTo>
                  <a:cubicBezTo>
                    <a:pt x="554174" y="231563"/>
                    <a:pt x="551684" y="236305"/>
                    <a:pt x="548481" y="240317"/>
                  </a:cubicBezTo>
                  <a:cubicBezTo>
                    <a:pt x="545991" y="243599"/>
                    <a:pt x="544567" y="247246"/>
                    <a:pt x="541721" y="250528"/>
                  </a:cubicBezTo>
                  <a:cubicBezTo>
                    <a:pt x="540298" y="251623"/>
                    <a:pt x="538163" y="249434"/>
                    <a:pt x="539586" y="247976"/>
                  </a:cubicBezTo>
                  <a:cubicBezTo>
                    <a:pt x="544923" y="240681"/>
                    <a:pt x="549904" y="233023"/>
                    <a:pt x="555597" y="226093"/>
                  </a:cubicBezTo>
                  <a:close/>
                  <a:moveTo>
                    <a:pt x="572728" y="221824"/>
                  </a:moveTo>
                  <a:cubicBezTo>
                    <a:pt x="572728" y="221824"/>
                    <a:pt x="572728" y="221824"/>
                    <a:pt x="572728" y="222180"/>
                  </a:cubicBezTo>
                  <a:cubicBezTo>
                    <a:pt x="567330" y="233941"/>
                    <a:pt x="555815" y="242851"/>
                    <a:pt x="550058" y="254255"/>
                  </a:cubicBezTo>
                  <a:cubicBezTo>
                    <a:pt x="549338" y="256393"/>
                    <a:pt x="546100" y="254611"/>
                    <a:pt x="547179" y="252473"/>
                  </a:cubicBezTo>
                  <a:cubicBezTo>
                    <a:pt x="550778" y="244632"/>
                    <a:pt x="557974" y="237861"/>
                    <a:pt x="563372" y="231446"/>
                  </a:cubicBezTo>
                  <a:cubicBezTo>
                    <a:pt x="565171" y="229664"/>
                    <a:pt x="569489" y="222180"/>
                    <a:pt x="572728" y="221824"/>
                  </a:cubicBezTo>
                  <a:close/>
                  <a:moveTo>
                    <a:pt x="585788" y="216573"/>
                  </a:moveTo>
                  <a:cubicBezTo>
                    <a:pt x="586847" y="215474"/>
                    <a:pt x="588610" y="217306"/>
                    <a:pt x="587199" y="218405"/>
                  </a:cubicBezTo>
                  <a:cubicBezTo>
                    <a:pt x="580849" y="224633"/>
                    <a:pt x="574499" y="231227"/>
                    <a:pt x="568854" y="238188"/>
                  </a:cubicBezTo>
                  <a:cubicBezTo>
                    <a:pt x="564268" y="244050"/>
                    <a:pt x="558271" y="249545"/>
                    <a:pt x="554743" y="256139"/>
                  </a:cubicBezTo>
                  <a:cubicBezTo>
                    <a:pt x="553685" y="257971"/>
                    <a:pt x="550863" y="256139"/>
                    <a:pt x="551921" y="254307"/>
                  </a:cubicBezTo>
                  <a:cubicBezTo>
                    <a:pt x="555096" y="247347"/>
                    <a:pt x="561446" y="241119"/>
                    <a:pt x="566385" y="235624"/>
                  </a:cubicBezTo>
                  <a:cubicBezTo>
                    <a:pt x="572735" y="229029"/>
                    <a:pt x="579085" y="222434"/>
                    <a:pt x="585788" y="216573"/>
                  </a:cubicBezTo>
                  <a:close/>
                  <a:moveTo>
                    <a:pt x="602175" y="212299"/>
                  </a:moveTo>
                  <a:cubicBezTo>
                    <a:pt x="602533" y="212299"/>
                    <a:pt x="602892" y="213014"/>
                    <a:pt x="602533" y="213372"/>
                  </a:cubicBezTo>
                  <a:cubicBezTo>
                    <a:pt x="587119" y="225893"/>
                    <a:pt x="575290" y="244496"/>
                    <a:pt x="563818" y="260595"/>
                  </a:cubicBezTo>
                  <a:cubicBezTo>
                    <a:pt x="562384" y="262742"/>
                    <a:pt x="558800" y="260595"/>
                    <a:pt x="560234" y="258449"/>
                  </a:cubicBezTo>
                  <a:cubicBezTo>
                    <a:pt x="567403" y="248432"/>
                    <a:pt x="574573" y="239130"/>
                    <a:pt x="582818" y="230186"/>
                  </a:cubicBezTo>
                  <a:cubicBezTo>
                    <a:pt x="587478" y="224820"/>
                    <a:pt x="594647" y="214445"/>
                    <a:pt x="602175" y="212299"/>
                  </a:cubicBezTo>
                  <a:close/>
                  <a:moveTo>
                    <a:pt x="614676" y="206665"/>
                  </a:moveTo>
                  <a:cubicBezTo>
                    <a:pt x="615750" y="205949"/>
                    <a:pt x="617181" y="207381"/>
                    <a:pt x="616107" y="208098"/>
                  </a:cubicBezTo>
                  <a:cubicBezTo>
                    <a:pt x="600366" y="225289"/>
                    <a:pt x="583552" y="242481"/>
                    <a:pt x="571031" y="262180"/>
                  </a:cubicBezTo>
                  <a:cubicBezTo>
                    <a:pt x="569957" y="264329"/>
                    <a:pt x="566738" y="262180"/>
                    <a:pt x="567811" y="260031"/>
                  </a:cubicBezTo>
                  <a:cubicBezTo>
                    <a:pt x="580333" y="240332"/>
                    <a:pt x="598220" y="223140"/>
                    <a:pt x="614676" y="206665"/>
                  </a:cubicBezTo>
                  <a:close/>
                  <a:moveTo>
                    <a:pt x="627352" y="200677"/>
                  </a:moveTo>
                  <a:cubicBezTo>
                    <a:pt x="628073" y="199599"/>
                    <a:pt x="629877" y="200677"/>
                    <a:pt x="629156" y="202114"/>
                  </a:cubicBezTo>
                  <a:cubicBezTo>
                    <a:pt x="623022" y="212892"/>
                    <a:pt x="612920" y="220796"/>
                    <a:pt x="604982" y="230137"/>
                  </a:cubicBezTo>
                  <a:cubicBezTo>
                    <a:pt x="595602" y="240916"/>
                    <a:pt x="586221" y="253132"/>
                    <a:pt x="579005" y="265347"/>
                  </a:cubicBezTo>
                  <a:cubicBezTo>
                    <a:pt x="577562" y="267503"/>
                    <a:pt x="574675" y="265347"/>
                    <a:pt x="575397" y="263551"/>
                  </a:cubicBezTo>
                  <a:cubicBezTo>
                    <a:pt x="581530" y="253132"/>
                    <a:pt x="589468" y="242713"/>
                    <a:pt x="597406" y="233731"/>
                  </a:cubicBezTo>
                  <a:cubicBezTo>
                    <a:pt x="606786" y="222593"/>
                    <a:pt x="619053" y="212892"/>
                    <a:pt x="627352" y="200677"/>
                  </a:cubicBezTo>
                  <a:close/>
                  <a:moveTo>
                    <a:pt x="52206" y="41056"/>
                  </a:moveTo>
                  <a:cubicBezTo>
                    <a:pt x="80146" y="59352"/>
                    <a:pt x="104458" y="82671"/>
                    <a:pt x="133123" y="99174"/>
                  </a:cubicBezTo>
                  <a:cubicBezTo>
                    <a:pt x="134575" y="100251"/>
                    <a:pt x="133486" y="102403"/>
                    <a:pt x="131672" y="101686"/>
                  </a:cubicBezTo>
                  <a:cubicBezTo>
                    <a:pt x="102281" y="85900"/>
                    <a:pt x="76881" y="64016"/>
                    <a:pt x="48941" y="46078"/>
                  </a:cubicBezTo>
                  <a:cubicBezTo>
                    <a:pt x="46038" y="43926"/>
                    <a:pt x="48941" y="39262"/>
                    <a:pt x="52206" y="41056"/>
                  </a:cubicBezTo>
                  <a:close/>
                  <a:moveTo>
                    <a:pt x="2186" y="18466"/>
                  </a:moveTo>
                  <a:cubicBezTo>
                    <a:pt x="5829" y="30260"/>
                    <a:pt x="16031" y="40982"/>
                    <a:pt x="23318" y="50989"/>
                  </a:cubicBezTo>
                  <a:cubicBezTo>
                    <a:pt x="29876" y="60281"/>
                    <a:pt x="36434" y="69931"/>
                    <a:pt x="42264" y="79581"/>
                  </a:cubicBezTo>
                  <a:cubicBezTo>
                    <a:pt x="44085" y="82440"/>
                    <a:pt x="39713" y="84941"/>
                    <a:pt x="37892" y="82082"/>
                  </a:cubicBezTo>
                  <a:cubicBezTo>
                    <a:pt x="30605" y="69931"/>
                    <a:pt x="22225" y="58137"/>
                    <a:pt x="14574" y="46700"/>
                  </a:cubicBezTo>
                  <a:cubicBezTo>
                    <a:pt x="8744" y="38123"/>
                    <a:pt x="1457" y="29188"/>
                    <a:pt x="0" y="18824"/>
                  </a:cubicBezTo>
                  <a:cubicBezTo>
                    <a:pt x="0" y="17752"/>
                    <a:pt x="1822" y="17037"/>
                    <a:pt x="2186" y="18466"/>
                  </a:cubicBezTo>
                  <a:close/>
                  <a:moveTo>
                    <a:pt x="23507" y="17507"/>
                  </a:moveTo>
                  <a:cubicBezTo>
                    <a:pt x="45841" y="50984"/>
                    <a:pt x="70697" y="82301"/>
                    <a:pt x="91951" y="116497"/>
                  </a:cubicBezTo>
                  <a:cubicBezTo>
                    <a:pt x="115366" y="155374"/>
                    <a:pt x="139502" y="194250"/>
                    <a:pt x="162197" y="233846"/>
                  </a:cubicBezTo>
                  <a:cubicBezTo>
                    <a:pt x="183450" y="271282"/>
                    <a:pt x="205064" y="309078"/>
                    <a:pt x="223797" y="347595"/>
                  </a:cubicBezTo>
                  <a:cubicBezTo>
                    <a:pt x="232802" y="366673"/>
                    <a:pt x="240007" y="385751"/>
                    <a:pt x="247212" y="405189"/>
                  </a:cubicBezTo>
                  <a:cubicBezTo>
                    <a:pt x="253336" y="422827"/>
                    <a:pt x="257659" y="441185"/>
                    <a:pt x="267385" y="457744"/>
                  </a:cubicBezTo>
                  <a:cubicBezTo>
                    <a:pt x="283595" y="445505"/>
                    <a:pt x="302328" y="437226"/>
                    <a:pt x="320699" y="428946"/>
                  </a:cubicBezTo>
                  <a:cubicBezTo>
                    <a:pt x="344835" y="417788"/>
                    <a:pt x="368611" y="406269"/>
                    <a:pt x="392386" y="395110"/>
                  </a:cubicBezTo>
                  <a:cubicBezTo>
                    <a:pt x="417963" y="382871"/>
                    <a:pt x="443539" y="371712"/>
                    <a:pt x="468395" y="359113"/>
                  </a:cubicBezTo>
                  <a:lnTo>
                    <a:pt x="519041" y="336138"/>
                  </a:lnTo>
                  <a:lnTo>
                    <a:pt x="527113" y="332476"/>
                  </a:lnTo>
                  <a:cubicBezTo>
                    <a:pt x="509462" y="324557"/>
                    <a:pt x="493251" y="313398"/>
                    <a:pt x="477761" y="302239"/>
                  </a:cubicBezTo>
                  <a:cubicBezTo>
                    <a:pt x="455787" y="286761"/>
                    <a:pt x="433453" y="271642"/>
                    <a:pt x="410758" y="257244"/>
                  </a:cubicBezTo>
                  <a:lnTo>
                    <a:pt x="408538" y="255976"/>
                  </a:lnTo>
                  <a:lnTo>
                    <a:pt x="277111" y="180931"/>
                  </a:lnTo>
                  <a:cubicBezTo>
                    <a:pt x="231001" y="155374"/>
                    <a:pt x="186693" y="127296"/>
                    <a:pt x="142744" y="98139"/>
                  </a:cubicBezTo>
                  <a:cubicBezTo>
                    <a:pt x="103118" y="71502"/>
                    <a:pt x="62412" y="45945"/>
                    <a:pt x="23507" y="17507"/>
                  </a:cubicBezTo>
                  <a:close/>
                  <a:moveTo>
                    <a:pt x="33954" y="16068"/>
                  </a:moveTo>
                  <a:cubicBezTo>
                    <a:pt x="72859" y="38745"/>
                    <a:pt x="109963" y="65743"/>
                    <a:pt x="147787" y="90220"/>
                  </a:cubicBezTo>
                  <a:cubicBezTo>
                    <a:pt x="190655" y="117937"/>
                    <a:pt x="233883" y="145295"/>
                    <a:pt x="278552" y="170132"/>
                  </a:cubicBezTo>
                  <a:lnTo>
                    <a:pt x="325172" y="195499"/>
                  </a:lnTo>
                  <a:lnTo>
                    <a:pt x="346276" y="206983"/>
                  </a:lnTo>
                  <a:cubicBezTo>
                    <a:pt x="368791" y="219267"/>
                    <a:pt x="391125" y="231866"/>
                    <a:pt x="412919" y="245725"/>
                  </a:cubicBezTo>
                  <a:cubicBezTo>
                    <a:pt x="435614" y="259763"/>
                    <a:pt x="457948" y="274882"/>
                    <a:pt x="479923" y="290360"/>
                  </a:cubicBezTo>
                  <a:cubicBezTo>
                    <a:pt x="499015" y="303319"/>
                    <a:pt x="518828" y="317718"/>
                    <a:pt x="540802" y="325637"/>
                  </a:cubicBezTo>
                  <a:cubicBezTo>
                    <a:pt x="541883" y="325997"/>
                    <a:pt x="542964" y="326717"/>
                    <a:pt x="543684" y="327437"/>
                  </a:cubicBezTo>
                  <a:cubicBezTo>
                    <a:pt x="547647" y="328517"/>
                    <a:pt x="548727" y="335716"/>
                    <a:pt x="543684" y="337516"/>
                  </a:cubicBezTo>
                  <a:lnTo>
                    <a:pt x="541213" y="352223"/>
                  </a:lnTo>
                  <a:lnTo>
                    <a:pt x="535399" y="386831"/>
                  </a:lnTo>
                  <a:cubicBezTo>
                    <a:pt x="539722" y="377112"/>
                    <a:pt x="544405" y="367393"/>
                    <a:pt x="548727" y="357674"/>
                  </a:cubicBezTo>
                  <a:cubicBezTo>
                    <a:pt x="559534" y="332476"/>
                    <a:pt x="569981" y="307279"/>
                    <a:pt x="577907" y="281001"/>
                  </a:cubicBezTo>
                  <a:cubicBezTo>
                    <a:pt x="577907" y="280641"/>
                    <a:pt x="577907" y="280641"/>
                    <a:pt x="577546" y="280281"/>
                  </a:cubicBezTo>
                  <a:cubicBezTo>
                    <a:pt x="576826" y="280281"/>
                    <a:pt x="576466" y="280281"/>
                    <a:pt x="575745" y="280281"/>
                  </a:cubicBezTo>
                  <a:cubicBezTo>
                    <a:pt x="525672" y="263363"/>
                    <a:pt x="476681" y="239965"/>
                    <a:pt x="429130" y="217287"/>
                  </a:cubicBezTo>
                  <a:cubicBezTo>
                    <a:pt x="380138" y="193170"/>
                    <a:pt x="331146" y="169412"/>
                    <a:pt x="282515" y="144935"/>
                  </a:cubicBezTo>
                  <a:lnTo>
                    <a:pt x="185225" y="93978"/>
                  </a:lnTo>
                  <a:lnTo>
                    <a:pt x="133378" y="66822"/>
                  </a:lnTo>
                  <a:cubicBezTo>
                    <a:pt x="115006" y="56743"/>
                    <a:pt x="94113" y="48824"/>
                    <a:pt x="76101" y="38745"/>
                  </a:cubicBezTo>
                  <a:cubicBezTo>
                    <a:pt x="61692" y="30106"/>
                    <a:pt x="49444" y="22187"/>
                    <a:pt x="33954" y="16068"/>
                  </a:cubicBezTo>
                  <a:close/>
                  <a:moveTo>
                    <a:pt x="23147" y="9228"/>
                  </a:moveTo>
                  <a:cubicBezTo>
                    <a:pt x="54127" y="16068"/>
                    <a:pt x="95193" y="38025"/>
                    <a:pt x="127254" y="54944"/>
                  </a:cubicBezTo>
                  <a:lnTo>
                    <a:pt x="141606" y="62335"/>
                  </a:lnTo>
                  <a:lnTo>
                    <a:pt x="243970" y="115058"/>
                  </a:lnTo>
                  <a:cubicBezTo>
                    <a:pt x="247572" y="113978"/>
                    <a:pt x="252255" y="113978"/>
                    <a:pt x="255857" y="113978"/>
                  </a:cubicBezTo>
                  <a:cubicBezTo>
                    <a:pt x="257298" y="113978"/>
                    <a:pt x="257298" y="115778"/>
                    <a:pt x="255857" y="116137"/>
                  </a:cubicBezTo>
                  <a:cubicBezTo>
                    <a:pt x="253696" y="116497"/>
                    <a:pt x="251895" y="116857"/>
                    <a:pt x="249733" y="116857"/>
                  </a:cubicBezTo>
                  <a:cubicBezTo>
                    <a:pt x="249373" y="116857"/>
                    <a:pt x="249013" y="117217"/>
                    <a:pt x="248653" y="117217"/>
                  </a:cubicBezTo>
                  <a:cubicBezTo>
                    <a:pt x="250814" y="118297"/>
                    <a:pt x="252976" y="119377"/>
                    <a:pt x="254777" y="120457"/>
                  </a:cubicBezTo>
                  <a:cubicBezTo>
                    <a:pt x="259460" y="120097"/>
                    <a:pt x="264143" y="119377"/>
                    <a:pt x="268105" y="117937"/>
                  </a:cubicBezTo>
                  <a:cubicBezTo>
                    <a:pt x="269907" y="117577"/>
                    <a:pt x="270627" y="120097"/>
                    <a:pt x="269186" y="120457"/>
                  </a:cubicBezTo>
                  <a:cubicBezTo>
                    <a:pt x="265944" y="121537"/>
                    <a:pt x="262702" y="122257"/>
                    <a:pt x="259460" y="122617"/>
                  </a:cubicBezTo>
                  <a:cubicBezTo>
                    <a:pt x="261621" y="123697"/>
                    <a:pt x="263422" y="124417"/>
                    <a:pt x="264863" y="125137"/>
                  </a:cubicBezTo>
                  <a:cubicBezTo>
                    <a:pt x="272428" y="124417"/>
                    <a:pt x="279633" y="124057"/>
                    <a:pt x="287198" y="123697"/>
                  </a:cubicBezTo>
                  <a:cubicBezTo>
                    <a:pt x="288278" y="123337"/>
                    <a:pt x="288278" y="125137"/>
                    <a:pt x="287198" y="125137"/>
                  </a:cubicBezTo>
                  <a:cubicBezTo>
                    <a:pt x="281434" y="126216"/>
                    <a:pt x="275670" y="127296"/>
                    <a:pt x="270267" y="127656"/>
                  </a:cubicBezTo>
                  <a:cubicBezTo>
                    <a:pt x="271708" y="128736"/>
                    <a:pt x="273869" y="129816"/>
                    <a:pt x="275670" y="130536"/>
                  </a:cubicBezTo>
                  <a:cubicBezTo>
                    <a:pt x="276391" y="130896"/>
                    <a:pt x="277471" y="131256"/>
                    <a:pt x="278552" y="131976"/>
                  </a:cubicBezTo>
                  <a:cubicBezTo>
                    <a:pt x="289359" y="130536"/>
                    <a:pt x="299806" y="128736"/>
                    <a:pt x="310253" y="127296"/>
                  </a:cubicBezTo>
                  <a:cubicBezTo>
                    <a:pt x="311694" y="127296"/>
                    <a:pt x="311694" y="129096"/>
                    <a:pt x="310253" y="129456"/>
                  </a:cubicBezTo>
                  <a:cubicBezTo>
                    <a:pt x="301247" y="130896"/>
                    <a:pt x="292241" y="133056"/>
                    <a:pt x="282875" y="134136"/>
                  </a:cubicBezTo>
                  <a:cubicBezTo>
                    <a:pt x="286117" y="135936"/>
                    <a:pt x="289359" y="137375"/>
                    <a:pt x="292601" y="138815"/>
                  </a:cubicBezTo>
                  <a:cubicBezTo>
                    <a:pt x="303408" y="136655"/>
                    <a:pt x="314936" y="135216"/>
                    <a:pt x="325743" y="133776"/>
                  </a:cubicBezTo>
                  <a:cubicBezTo>
                    <a:pt x="326463" y="133416"/>
                    <a:pt x="327184" y="135216"/>
                    <a:pt x="326103" y="135576"/>
                  </a:cubicBezTo>
                  <a:cubicBezTo>
                    <a:pt x="316377" y="137375"/>
                    <a:pt x="306650" y="139535"/>
                    <a:pt x="296924" y="140975"/>
                  </a:cubicBezTo>
                  <a:cubicBezTo>
                    <a:pt x="299446" y="142055"/>
                    <a:pt x="301967" y="143495"/>
                    <a:pt x="304489" y="144575"/>
                  </a:cubicBezTo>
                  <a:cubicBezTo>
                    <a:pt x="317457" y="142775"/>
                    <a:pt x="330786" y="140615"/>
                    <a:pt x="344115" y="138095"/>
                  </a:cubicBezTo>
                  <a:cubicBezTo>
                    <a:pt x="345556" y="138095"/>
                    <a:pt x="345556" y="140255"/>
                    <a:pt x="344115" y="140615"/>
                  </a:cubicBezTo>
                  <a:cubicBezTo>
                    <a:pt x="332227" y="142415"/>
                    <a:pt x="320699" y="145295"/>
                    <a:pt x="308812" y="146734"/>
                  </a:cubicBezTo>
                  <a:cubicBezTo>
                    <a:pt x="311694" y="148174"/>
                    <a:pt x="314576" y="149614"/>
                    <a:pt x="317457" y="151054"/>
                  </a:cubicBezTo>
                  <a:cubicBezTo>
                    <a:pt x="332227" y="148534"/>
                    <a:pt x="347717" y="147094"/>
                    <a:pt x="362487" y="142775"/>
                  </a:cubicBezTo>
                  <a:cubicBezTo>
                    <a:pt x="363928" y="142415"/>
                    <a:pt x="365008" y="144935"/>
                    <a:pt x="363207" y="145295"/>
                  </a:cubicBezTo>
                  <a:cubicBezTo>
                    <a:pt x="349878" y="149254"/>
                    <a:pt x="335829" y="151414"/>
                    <a:pt x="322140" y="153214"/>
                  </a:cubicBezTo>
                  <a:cubicBezTo>
                    <a:pt x="325743" y="155014"/>
                    <a:pt x="329345" y="156813"/>
                    <a:pt x="332947" y="158613"/>
                  </a:cubicBezTo>
                  <a:cubicBezTo>
                    <a:pt x="349518" y="155374"/>
                    <a:pt x="366089" y="150694"/>
                    <a:pt x="383020" y="148894"/>
                  </a:cubicBezTo>
                  <a:cubicBezTo>
                    <a:pt x="384461" y="148534"/>
                    <a:pt x="384461" y="150334"/>
                    <a:pt x="383380" y="150334"/>
                  </a:cubicBezTo>
                  <a:cubicBezTo>
                    <a:pt x="367890" y="152854"/>
                    <a:pt x="353121" y="157893"/>
                    <a:pt x="337630" y="160773"/>
                  </a:cubicBezTo>
                  <a:cubicBezTo>
                    <a:pt x="341233" y="162573"/>
                    <a:pt x="344475" y="164373"/>
                    <a:pt x="348077" y="166172"/>
                  </a:cubicBezTo>
                  <a:cubicBezTo>
                    <a:pt x="348077" y="166172"/>
                    <a:pt x="348077" y="165812"/>
                    <a:pt x="348437" y="165812"/>
                  </a:cubicBezTo>
                  <a:cubicBezTo>
                    <a:pt x="357443" y="162933"/>
                    <a:pt x="367170" y="161493"/>
                    <a:pt x="376896" y="159333"/>
                  </a:cubicBezTo>
                  <a:cubicBezTo>
                    <a:pt x="385542" y="157173"/>
                    <a:pt x="394187" y="155374"/>
                    <a:pt x="403553" y="155374"/>
                  </a:cubicBezTo>
                  <a:cubicBezTo>
                    <a:pt x="404634" y="155374"/>
                    <a:pt x="404634" y="156813"/>
                    <a:pt x="403553" y="157173"/>
                  </a:cubicBezTo>
                  <a:cubicBezTo>
                    <a:pt x="385902" y="157893"/>
                    <a:pt x="369331" y="164733"/>
                    <a:pt x="352040" y="167972"/>
                  </a:cubicBezTo>
                  <a:cubicBezTo>
                    <a:pt x="355282" y="169412"/>
                    <a:pt x="358164" y="170852"/>
                    <a:pt x="361046" y="172292"/>
                  </a:cubicBezTo>
                  <a:cubicBezTo>
                    <a:pt x="381219" y="169412"/>
                    <a:pt x="401752" y="163653"/>
                    <a:pt x="421925" y="162573"/>
                  </a:cubicBezTo>
                  <a:cubicBezTo>
                    <a:pt x="422285" y="162573"/>
                    <a:pt x="422646" y="163293"/>
                    <a:pt x="421925" y="163293"/>
                  </a:cubicBezTo>
                  <a:cubicBezTo>
                    <a:pt x="404274" y="168692"/>
                    <a:pt x="384821" y="173012"/>
                    <a:pt x="366449" y="174811"/>
                  </a:cubicBezTo>
                  <a:cubicBezTo>
                    <a:pt x="370772" y="177331"/>
                    <a:pt x="375455" y="179491"/>
                    <a:pt x="379778" y="181651"/>
                  </a:cubicBezTo>
                  <a:cubicBezTo>
                    <a:pt x="399951" y="177331"/>
                    <a:pt x="420484" y="175171"/>
                    <a:pt x="440657" y="170852"/>
                  </a:cubicBezTo>
                  <a:cubicBezTo>
                    <a:pt x="441738" y="170852"/>
                    <a:pt x="442098" y="171932"/>
                    <a:pt x="441018" y="172292"/>
                  </a:cubicBezTo>
                  <a:cubicBezTo>
                    <a:pt x="423366" y="178051"/>
                    <a:pt x="403913" y="182011"/>
                    <a:pt x="384821" y="184171"/>
                  </a:cubicBezTo>
                  <a:cubicBezTo>
                    <a:pt x="389144" y="185970"/>
                    <a:pt x="393106" y="187770"/>
                    <a:pt x="397429" y="189930"/>
                  </a:cubicBezTo>
                  <a:cubicBezTo>
                    <a:pt x="416522" y="186690"/>
                    <a:pt x="435614" y="182371"/>
                    <a:pt x="455427" y="180211"/>
                  </a:cubicBezTo>
                  <a:cubicBezTo>
                    <a:pt x="455787" y="180211"/>
                    <a:pt x="456147" y="180931"/>
                    <a:pt x="455427" y="181291"/>
                  </a:cubicBezTo>
                  <a:cubicBezTo>
                    <a:pt x="437775" y="184531"/>
                    <a:pt x="420124" y="188850"/>
                    <a:pt x="402473" y="192450"/>
                  </a:cubicBezTo>
                  <a:cubicBezTo>
                    <a:pt x="405715" y="193890"/>
                    <a:pt x="409317" y="195329"/>
                    <a:pt x="412919" y="197129"/>
                  </a:cubicBezTo>
                  <a:cubicBezTo>
                    <a:pt x="421565" y="195689"/>
                    <a:pt x="430571" y="193170"/>
                    <a:pt x="439577" y="192090"/>
                  </a:cubicBezTo>
                  <a:cubicBezTo>
                    <a:pt x="449663" y="190650"/>
                    <a:pt x="460110" y="189570"/>
                    <a:pt x="470196" y="186690"/>
                  </a:cubicBezTo>
                  <a:cubicBezTo>
                    <a:pt x="470917" y="186330"/>
                    <a:pt x="471277" y="187410"/>
                    <a:pt x="470557" y="187770"/>
                  </a:cubicBezTo>
                  <a:cubicBezTo>
                    <a:pt x="460470" y="191370"/>
                    <a:pt x="450023" y="193170"/>
                    <a:pt x="439577" y="194969"/>
                  </a:cubicBezTo>
                  <a:cubicBezTo>
                    <a:pt x="432012" y="196049"/>
                    <a:pt x="425167" y="197849"/>
                    <a:pt x="417602" y="199649"/>
                  </a:cubicBezTo>
                  <a:cubicBezTo>
                    <a:pt x="422285" y="201809"/>
                    <a:pt x="427329" y="203969"/>
                    <a:pt x="431651" y="206128"/>
                  </a:cubicBezTo>
                  <a:cubicBezTo>
                    <a:pt x="448943" y="203249"/>
                    <a:pt x="466234" y="200729"/>
                    <a:pt x="482805" y="197129"/>
                  </a:cubicBezTo>
                  <a:cubicBezTo>
                    <a:pt x="483885" y="197129"/>
                    <a:pt x="484606" y="198569"/>
                    <a:pt x="483525" y="198929"/>
                  </a:cubicBezTo>
                  <a:cubicBezTo>
                    <a:pt x="472718" y="202529"/>
                    <a:pt x="460470" y="203249"/>
                    <a:pt x="449303" y="205768"/>
                  </a:cubicBezTo>
                  <a:cubicBezTo>
                    <a:pt x="445340" y="206488"/>
                    <a:pt x="440657" y="207208"/>
                    <a:pt x="436334" y="208288"/>
                  </a:cubicBezTo>
                  <a:cubicBezTo>
                    <a:pt x="483165" y="230246"/>
                    <a:pt x="530355" y="251124"/>
                    <a:pt x="578987" y="269842"/>
                  </a:cubicBezTo>
                  <a:cubicBezTo>
                    <a:pt x="579348" y="270202"/>
                    <a:pt x="579708" y="270202"/>
                    <a:pt x="580068" y="270562"/>
                  </a:cubicBezTo>
                  <a:cubicBezTo>
                    <a:pt x="600601" y="238526"/>
                    <a:pt x="633022" y="214767"/>
                    <a:pt x="648513" y="179851"/>
                  </a:cubicBezTo>
                  <a:cubicBezTo>
                    <a:pt x="648152" y="179851"/>
                    <a:pt x="647432" y="179851"/>
                    <a:pt x="646711" y="179491"/>
                  </a:cubicBezTo>
                  <a:cubicBezTo>
                    <a:pt x="623296" y="169412"/>
                    <a:pt x="598080" y="164373"/>
                    <a:pt x="573224" y="159333"/>
                  </a:cubicBezTo>
                  <a:cubicBezTo>
                    <a:pt x="546566" y="153934"/>
                    <a:pt x="519909" y="146014"/>
                    <a:pt x="493612" y="138455"/>
                  </a:cubicBezTo>
                  <a:cubicBezTo>
                    <a:pt x="440657" y="122977"/>
                    <a:pt x="387343" y="106778"/>
                    <a:pt x="333668" y="92740"/>
                  </a:cubicBezTo>
                  <a:cubicBezTo>
                    <a:pt x="313855" y="87340"/>
                    <a:pt x="294402" y="82301"/>
                    <a:pt x="274590" y="77261"/>
                  </a:cubicBezTo>
                  <a:cubicBezTo>
                    <a:pt x="266664" y="81581"/>
                    <a:pt x="258739" y="85541"/>
                    <a:pt x="250454" y="88060"/>
                  </a:cubicBezTo>
                  <a:cubicBezTo>
                    <a:pt x="248653" y="89140"/>
                    <a:pt x="247212" y="85901"/>
                    <a:pt x="249373" y="85181"/>
                  </a:cubicBezTo>
                  <a:cubicBezTo>
                    <a:pt x="255137" y="82301"/>
                    <a:pt x="260540" y="78701"/>
                    <a:pt x="265944" y="75102"/>
                  </a:cubicBezTo>
                  <a:cubicBezTo>
                    <a:pt x="263783" y="74382"/>
                    <a:pt x="261621" y="74022"/>
                    <a:pt x="259460" y="73302"/>
                  </a:cubicBezTo>
                  <a:cubicBezTo>
                    <a:pt x="254777" y="75462"/>
                    <a:pt x="250454" y="77981"/>
                    <a:pt x="246491" y="80501"/>
                  </a:cubicBezTo>
                  <a:cubicBezTo>
                    <a:pt x="244330" y="81581"/>
                    <a:pt x="242529" y="78701"/>
                    <a:pt x="244690" y="76901"/>
                  </a:cubicBezTo>
                  <a:cubicBezTo>
                    <a:pt x="247212" y="75462"/>
                    <a:pt x="249733" y="73302"/>
                    <a:pt x="252615" y="71862"/>
                  </a:cubicBezTo>
                  <a:cubicBezTo>
                    <a:pt x="225598" y="64663"/>
                    <a:pt x="198941" y="58183"/>
                    <a:pt x="171923" y="50984"/>
                  </a:cubicBezTo>
                  <a:cubicBezTo>
                    <a:pt x="146346" y="44145"/>
                    <a:pt x="120770" y="36945"/>
                    <a:pt x="95193" y="28666"/>
                  </a:cubicBezTo>
                  <a:cubicBezTo>
                    <a:pt x="71778" y="21107"/>
                    <a:pt x="48003" y="10668"/>
                    <a:pt x="23147" y="9228"/>
                  </a:cubicBezTo>
                  <a:close/>
                  <a:moveTo>
                    <a:pt x="18464" y="6349"/>
                  </a:moveTo>
                  <a:cubicBezTo>
                    <a:pt x="43680" y="2749"/>
                    <a:pt x="69617" y="13548"/>
                    <a:pt x="93392" y="20387"/>
                  </a:cubicBezTo>
                  <a:cubicBezTo>
                    <a:pt x="118969" y="27586"/>
                    <a:pt x="144545" y="34786"/>
                    <a:pt x="170122" y="41265"/>
                  </a:cubicBezTo>
                  <a:cubicBezTo>
                    <a:pt x="201822" y="48824"/>
                    <a:pt x="233163" y="56383"/>
                    <a:pt x="264503" y="64303"/>
                  </a:cubicBezTo>
                  <a:cubicBezTo>
                    <a:pt x="269186" y="61063"/>
                    <a:pt x="274590" y="58183"/>
                    <a:pt x="279273" y="55304"/>
                  </a:cubicBezTo>
                  <a:cubicBezTo>
                    <a:pt x="282154" y="54224"/>
                    <a:pt x="285036" y="57463"/>
                    <a:pt x="282515" y="59623"/>
                  </a:cubicBezTo>
                  <a:cubicBezTo>
                    <a:pt x="279633" y="62143"/>
                    <a:pt x="276391" y="64303"/>
                    <a:pt x="272788" y="66103"/>
                  </a:cubicBezTo>
                  <a:cubicBezTo>
                    <a:pt x="274590" y="66822"/>
                    <a:pt x="276031" y="67182"/>
                    <a:pt x="277832" y="67182"/>
                  </a:cubicBezTo>
                  <a:cubicBezTo>
                    <a:pt x="280714" y="65743"/>
                    <a:pt x="283595" y="64303"/>
                    <a:pt x="286477" y="63223"/>
                  </a:cubicBezTo>
                  <a:cubicBezTo>
                    <a:pt x="290080" y="61783"/>
                    <a:pt x="292962" y="66103"/>
                    <a:pt x="289359" y="68262"/>
                  </a:cubicBezTo>
                  <a:cubicBezTo>
                    <a:pt x="288639" y="68622"/>
                    <a:pt x="287918" y="69342"/>
                    <a:pt x="287198" y="69702"/>
                  </a:cubicBezTo>
                  <a:cubicBezTo>
                    <a:pt x="302328" y="73302"/>
                    <a:pt x="317457" y="77261"/>
                    <a:pt x="332587" y="81221"/>
                  </a:cubicBezTo>
                  <a:cubicBezTo>
                    <a:pt x="387703" y="95260"/>
                    <a:pt x="442458" y="111818"/>
                    <a:pt x="497214" y="127656"/>
                  </a:cubicBezTo>
                  <a:cubicBezTo>
                    <a:pt x="523151" y="134856"/>
                    <a:pt x="549448" y="143135"/>
                    <a:pt x="576466" y="148174"/>
                  </a:cubicBezTo>
                  <a:cubicBezTo>
                    <a:pt x="601322" y="153214"/>
                    <a:pt x="626538" y="157893"/>
                    <a:pt x="650314" y="167972"/>
                  </a:cubicBezTo>
                  <a:cubicBezTo>
                    <a:pt x="651034" y="168692"/>
                    <a:pt x="651755" y="169412"/>
                    <a:pt x="652475" y="169772"/>
                  </a:cubicBezTo>
                  <a:cubicBezTo>
                    <a:pt x="654276" y="166532"/>
                    <a:pt x="660040" y="168692"/>
                    <a:pt x="658599" y="173012"/>
                  </a:cubicBezTo>
                  <a:cubicBezTo>
                    <a:pt x="645991" y="216207"/>
                    <a:pt x="607446" y="242485"/>
                    <a:pt x="585832" y="280641"/>
                  </a:cubicBezTo>
                  <a:cubicBezTo>
                    <a:pt x="585111" y="282081"/>
                    <a:pt x="583670" y="282801"/>
                    <a:pt x="582230" y="283161"/>
                  </a:cubicBezTo>
                  <a:cubicBezTo>
                    <a:pt x="576466" y="310878"/>
                    <a:pt x="566019" y="337876"/>
                    <a:pt x="555212" y="364153"/>
                  </a:cubicBezTo>
                  <a:cubicBezTo>
                    <a:pt x="545845" y="385751"/>
                    <a:pt x="537560" y="408069"/>
                    <a:pt x="528554" y="429666"/>
                  </a:cubicBezTo>
                  <a:cubicBezTo>
                    <a:pt x="528194" y="433266"/>
                    <a:pt x="527474" y="436866"/>
                    <a:pt x="527113" y="440105"/>
                  </a:cubicBezTo>
                  <a:cubicBezTo>
                    <a:pt x="526753" y="442985"/>
                    <a:pt x="524592" y="443705"/>
                    <a:pt x="522791" y="443705"/>
                  </a:cubicBezTo>
                  <a:cubicBezTo>
                    <a:pt x="520989" y="447305"/>
                    <a:pt x="516306" y="447305"/>
                    <a:pt x="514505" y="445145"/>
                  </a:cubicBezTo>
                  <a:cubicBezTo>
                    <a:pt x="513785" y="445145"/>
                    <a:pt x="513064" y="445145"/>
                    <a:pt x="512704" y="444785"/>
                  </a:cubicBezTo>
                  <a:cubicBezTo>
                    <a:pt x="499015" y="437586"/>
                    <a:pt x="491450" y="424267"/>
                    <a:pt x="480283" y="414188"/>
                  </a:cubicBezTo>
                  <a:cubicBezTo>
                    <a:pt x="468395" y="403749"/>
                    <a:pt x="455787" y="393670"/>
                    <a:pt x="445701" y="381431"/>
                  </a:cubicBezTo>
                  <a:cubicBezTo>
                    <a:pt x="428409" y="389350"/>
                    <a:pt x="410758" y="397270"/>
                    <a:pt x="393106" y="405189"/>
                  </a:cubicBezTo>
                  <a:cubicBezTo>
                    <a:pt x="370772" y="415628"/>
                    <a:pt x="348077" y="426787"/>
                    <a:pt x="325022" y="436506"/>
                  </a:cubicBezTo>
                  <a:cubicBezTo>
                    <a:pt x="303769" y="445145"/>
                    <a:pt x="282154" y="453784"/>
                    <a:pt x="264143" y="468542"/>
                  </a:cubicBezTo>
                  <a:cubicBezTo>
                    <a:pt x="260901" y="470702"/>
                    <a:pt x="256938" y="467463"/>
                    <a:pt x="258739" y="464583"/>
                  </a:cubicBezTo>
                  <a:cubicBezTo>
                    <a:pt x="258739" y="464223"/>
                    <a:pt x="258379" y="464223"/>
                    <a:pt x="258379" y="464223"/>
                  </a:cubicBezTo>
                  <a:cubicBezTo>
                    <a:pt x="248653" y="448025"/>
                    <a:pt x="244330" y="429306"/>
                    <a:pt x="238206" y="411308"/>
                  </a:cubicBezTo>
                  <a:cubicBezTo>
                    <a:pt x="230641" y="390070"/>
                    <a:pt x="223076" y="369192"/>
                    <a:pt x="212990" y="349034"/>
                  </a:cubicBezTo>
                  <a:cubicBezTo>
                    <a:pt x="193897" y="310518"/>
                    <a:pt x="172643" y="272362"/>
                    <a:pt x="151390" y="234926"/>
                  </a:cubicBezTo>
                  <a:cubicBezTo>
                    <a:pt x="128695" y="195329"/>
                    <a:pt x="105280" y="156093"/>
                    <a:pt x="81865" y="116857"/>
                  </a:cubicBezTo>
                  <a:cubicBezTo>
                    <a:pt x="60611" y="81221"/>
                    <a:pt x="31072" y="49544"/>
                    <a:pt x="13420" y="11748"/>
                  </a:cubicBezTo>
                  <a:cubicBezTo>
                    <a:pt x="12700" y="9948"/>
                    <a:pt x="13781" y="8508"/>
                    <a:pt x="15222" y="8148"/>
                  </a:cubicBezTo>
                  <a:cubicBezTo>
                    <a:pt x="15942" y="7428"/>
                    <a:pt x="16302" y="7068"/>
                    <a:pt x="17383" y="7068"/>
                  </a:cubicBezTo>
                  <a:cubicBezTo>
                    <a:pt x="17383" y="6708"/>
                    <a:pt x="18103" y="6349"/>
                    <a:pt x="18464" y="6349"/>
                  </a:cubicBezTo>
                  <a:close/>
                  <a:moveTo>
                    <a:pt x="3364" y="300"/>
                  </a:moveTo>
                  <a:cubicBezTo>
                    <a:pt x="10469" y="14814"/>
                    <a:pt x="19350" y="28602"/>
                    <a:pt x="27165" y="42754"/>
                  </a:cubicBezTo>
                  <a:cubicBezTo>
                    <a:pt x="34981" y="56180"/>
                    <a:pt x="44572" y="68517"/>
                    <a:pt x="50967" y="83031"/>
                  </a:cubicBezTo>
                  <a:cubicBezTo>
                    <a:pt x="52033" y="85571"/>
                    <a:pt x="48125" y="88111"/>
                    <a:pt x="47059" y="85208"/>
                  </a:cubicBezTo>
                  <a:cubicBezTo>
                    <a:pt x="39599" y="69968"/>
                    <a:pt x="29297" y="56180"/>
                    <a:pt x="21126" y="41302"/>
                  </a:cubicBezTo>
                  <a:cubicBezTo>
                    <a:pt x="14377" y="28602"/>
                    <a:pt x="5496" y="15177"/>
                    <a:pt x="1943" y="1025"/>
                  </a:cubicBezTo>
                  <a:cubicBezTo>
                    <a:pt x="1588" y="300"/>
                    <a:pt x="3009" y="-426"/>
                    <a:pt x="3364" y="3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1985FC6F-0118-E542-AE62-6D69C399DB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0672" y="108353"/>
              <a:ext cx="924057" cy="458115"/>
            </a:xfrm>
            <a:custGeom>
              <a:avLst/>
              <a:gdLst>
                <a:gd name="connsiteX0" fmla="*/ 685687 w 1018602"/>
                <a:gd name="connsiteY0" fmla="*/ 500767 h 504987"/>
                <a:gd name="connsiteX1" fmla="*/ 723310 w 1018602"/>
                <a:gd name="connsiteY1" fmla="*/ 500767 h 504987"/>
                <a:gd name="connsiteX2" fmla="*/ 723310 w 1018602"/>
                <a:gd name="connsiteY2" fmla="*/ 504735 h 504987"/>
                <a:gd name="connsiteX3" fmla="*/ 685687 w 1018602"/>
                <a:gd name="connsiteY3" fmla="*/ 502751 h 504987"/>
                <a:gd name="connsiteX4" fmla="*/ 685687 w 1018602"/>
                <a:gd name="connsiteY4" fmla="*/ 500767 h 504987"/>
                <a:gd name="connsiteX5" fmla="*/ 697561 w 1018602"/>
                <a:gd name="connsiteY5" fmla="*/ 493150 h 504987"/>
                <a:gd name="connsiteX6" fmla="*/ 726916 w 1018602"/>
                <a:gd name="connsiteY6" fmla="*/ 493906 h 504987"/>
                <a:gd name="connsiteX7" fmla="*/ 726560 w 1018602"/>
                <a:gd name="connsiteY7" fmla="*/ 497686 h 504987"/>
                <a:gd name="connsiteX8" fmla="*/ 668562 w 1018602"/>
                <a:gd name="connsiteY8" fmla="*/ 495796 h 504987"/>
                <a:gd name="connsiteX9" fmla="*/ 668206 w 1018602"/>
                <a:gd name="connsiteY9" fmla="*/ 494662 h 504987"/>
                <a:gd name="connsiteX10" fmla="*/ 697561 w 1018602"/>
                <a:gd name="connsiteY10" fmla="*/ 493150 h 504987"/>
                <a:gd name="connsiteX11" fmla="*/ 378482 w 1018602"/>
                <a:gd name="connsiteY11" fmla="*/ 490051 h 504987"/>
                <a:gd name="connsiteX12" fmla="*/ 379207 w 1018602"/>
                <a:gd name="connsiteY12" fmla="*/ 494062 h 504987"/>
                <a:gd name="connsiteX13" fmla="*/ 353469 w 1018602"/>
                <a:gd name="connsiteY13" fmla="*/ 495398 h 504987"/>
                <a:gd name="connsiteX14" fmla="*/ 336432 w 1018602"/>
                <a:gd name="connsiteY14" fmla="*/ 493393 h 504987"/>
                <a:gd name="connsiteX15" fmla="*/ 337157 w 1018602"/>
                <a:gd name="connsiteY15" fmla="*/ 491722 h 504987"/>
                <a:gd name="connsiteX16" fmla="*/ 355644 w 1018602"/>
                <a:gd name="connsiteY16" fmla="*/ 491722 h 504987"/>
                <a:gd name="connsiteX17" fmla="*/ 378482 w 1018602"/>
                <a:gd name="connsiteY17" fmla="*/ 490051 h 504987"/>
                <a:gd name="connsiteX18" fmla="*/ 728098 w 1018602"/>
                <a:gd name="connsiteY18" fmla="*/ 486876 h 504987"/>
                <a:gd name="connsiteX19" fmla="*/ 728098 w 1018602"/>
                <a:gd name="connsiteY19" fmla="*/ 491638 h 504987"/>
                <a:gd name="connsiteX20" fmla="*/ 649169 w 1018602"/>
                <a:gd name="connsiteY20" fmla="*/ 489654 h 504987"/>
                <a:gd name="connsiteX21" fmla="*/ 649169 w 1018602"/>
                <a:gd name="connsiteY21" fmla="*/ 488463 h 504987"/>
                <a:gd name="connsiteX22" fmla="*/ 694064 w 1018602"/>
                <a:gd name="connsiteY22" fmla="*/ 490051 h 504987"/>
                <a:gd name="connsiteX23" fmla="*/ 728098 w 1018602"/>
                <a:gd name="connsiteY23" fmla="*/ 486876 h 504987"/>
                <a:gd name="connsiteX24" fmla="*/ 10301 w 1018602"/>
                <a:gd name="connsiteY24" fmla="*/ 484822 h 504987"/>
                <a:gd name="connsiteX25" fmla="*/ 47348 w 1018602"/>
                <a:gd name="connsiteY25" fmla="*/ 485569 h 504987"/>
                <a:gd name="connsiteX26" fmla="*/ 78695 w 1018602"/>
                <a:gd name="connsiteY26" fmla="*/ 485942 h 504987"/>
                <a:gd name="connsiteX27" fmla="*/ 77982 w 1018602"/>
                <a:gd name="connsiteY27" fmla="*/ 488183 h 504987"/>
                <a:gd name="connsiteX28" fmla="*/ 42360 w 1018602"/>
                <a:gd name="connsiteY28" fmla="*/ 489304 h 504987"/>
                <a:gd name="connsiteX29" fmla="*/ 10301 w 1018602"/>
                <a:gd name="connsiteY29" fmla="*/ 489304 h 504987"/>
                <a:gd name="connsiteX30" fmla="*/ 10301 w 1018602"/>
                <a:gd name="connsiteY30" fmla="*/ 484822 h 504987"/>
                <a:gd name="connsiteX31" fmla="*/ 442670 w 1018602"/>
                <a:gd name="connsiteY31" fmla="*/ 462304 h 504987"/>
                <a:gd name="connsiteX32" fmla="*/ 493363 w 1018602"/>
                <a:gd name="connsiteY32" fmla="*/ 462994 h 504987"/>
                <a:gd name="connsiteX33" fmla="*/ 493363 w 1018602"/>
                <a:gd name="connsiteY33" fmla="*/ 464030 h 504987"/>
                <a:gd name="connsiteX34" fmla="*/ 443035 w 1018602"/>
                <a:gd name="connsiteY34" fmla="*/ 465410 h 504987"/>
                <a:gd name="connsiteX35" fmla="*/ 442670 w 1018602"/>
                <a:gd name="connsiteY35" fmla="*/ 462304 h 504987"/>
                <a:gd name="connsiteX36" fmla="*/ 361752 w 1018602"/>
                <a:gd name="connsiteY36" fmla="*/ 458352 h 504987"/>
                <a:gd name="connsiteX37" fmla="*/ 337699 w 1018602"/>
                <a:gd name="connsiteY37" fmla="*/ 469513 h 504987"/>
                <a:gd name="connsiteX38" fmla="*/ 361752 w 1018602"/>
                <a:gd name="connsiteY38" fmla="*/ 469513 h 504987"/>
                <a:gd name="connsiteX39" fmla="*/ 361752 w 1018602"/>
                <a:gd name="connsiteY39" fmla="*/ 458352 h 504987"/>
                <a:gd name="connsiteX40" fmla="*/ 996044 w 1018602"/>
                <a:gd name="connsiteY40" fmla="*/ 456184 h 504987"/>
                <a:gd name="connsiteX41" fmla="*/ 996044 w 1018602"/>
                <a:gd name="connsiteY41" fmla="*/ 460065 h 504987"/>
                <a:gd name="connsiteX42" fmla="*/ 800696 w 1018602"/>
                <a:gd name="connsiteY42" fmla="*/ 460771 h 504987"/>
                <a:gd name="connsiteX43" fmla="*/ 801056 w 1018602"/>
                <a:gd name="connsiteY43" fmla="*/ 458301 h 504987"/>
                <a:gd name="connsiteX44" fmla="*/ 996044 w 1018602"/>
                <a:gd name="connsiteY44" fmla="*/ 456184 h 504987"/>
                <a:gd name="connsiteX45" fmla="*/ 473996 w 1018602"/>
                <a:gd name="connsiteY45" fmla="*/ 455543 h 504987"/>
                <a:gd name="connsiteX46" fmla="*/ 473996 w 1018602"/>
                <a:gd name="connsiteY46" fmla="*/ 456880 h 504987"/>
                <a:gd name="connsiteX47" fmla="*/ 442598 w 1018602"/>
                <a:gd name="connsiteY47" fmla="*/ 458885 h 504987"/>
                <a:gd name="connsiteX48" fmla="*/ 442246 w 1018602"/>
                <a:gd name="connsiteY48" fmla="*/ 455878 h 504987"/>
                <a:gd name="connsiteX49" fmla="*/ 473996 w 1018602"/>
                <a:gd name="connsiteY49" fmla="*/ 455543 h 504987"/>
                <a:gd name="connsiteX50" fmla="*/ 996755 w 1018602"/>
                <a:gd name="connsiteY50" fmla="*/ 448776 h 504987"/>
                <a:gd name="connsiteX51" fmla="*/ 996755 w 1018602"/>
                <a:gd name="connsiteY51" fmla="*/ 452384 h 504987"/>
                <a:gd name="connsiteX52" fmla="*/ 899267 w 1018602"/>
                <a:gd name="connsiteY52" fmla="*/ 454188 h 504987"/>
                <a:gd name="connsiteX53" fmla="*/ 807556 w 1018602"/>
                <a:gd name="connsiteY53" fmla="*/ 454188 h 504987"/>
                <a:gd name="connsiteX54" fmla="*/ 807556 w 1018602"/>
                <a:gd name="connsiteY54" fmla="*/ 453105 h 504987"/>
                <a:gd name="connsiteX55" fmla="*/ 996755 w 1018602"/>
                <a:gd name="connsiteY55" fmla="*/ 448776 h 504987"/>
                <a:gd name="connsiteX56" fmla="*/ 446142 w 1018602"/>
                <a:gd name="connsiteY56" fmla="*/ 447188 h 504987"/>
                <a:gd name="connsiteX57" fmla="*/ 469224 w 1018602"/>
                <a:gd name="connsiteY57" fmla="*/ 447921 h 504987"/>
                <a:gd name="connsiteX58" fmla="*/ 469224 w 1018602"/>
                <a:gd name="connsiteY58" fmla="*/ 449753 h 504987"/>
                <a:gd name="connsiteX59" fmla="*/ 446142 w 1018602"/>
                <a:gd name="connsiteY59" fmla="*/ 451585 h 504987"/>
                <a:gd name="connsiteX60" fmla="*/ 446142 w 1018602"/>
                <a:gd name="connsiteY60" fmla="*/ 447188 h 504987"/>
                <a:gd name="connsiteX61" fmla="*/ 993238 w 1018602"/>
                <a:gd name="connsiteY61" fmla="*/ 442426 h 504987"/>
                <a:gd name="connsiteX62" fmla="*/ 993238 w 1018602"/>
                <a:gd name="connsiteY62" fmla="*/ 446307 h 504987"/>
                <a:gd name="connsiteX63" fmla="*/ 814621 w 1018602"/>
                <a:gd name="connsiteY63" fmla="*/ 445954 h 504987"/>
                <a:gd name="connsiteX64" fmla="*/ 814621 w 1018602"/>
                <a:gd name="connsiteY64" fmla="*/ 444190 h 504987"/>
                <a:gd name="connsiteX65" fmla="*/ 993238 w 1018602"/>
                <a:gd name="connsiteY65" fmla="*/ 442426 h 504987"/>
                <a:gd name="connsiteX66" fmla="*/ 994804 w 1018602"/>
                <a:gd name="connsiteY66" fmla="*/ 435869 h 504987"/>
                <a:gd name="connsiteX67" fmla="*/ 994443 w 1018602"/>
                <a:gd name="connsiteY67" fmla="*/ 439320 h 504987"/>
                <a:gd name="connsiteX68" fmla="*/ 813041 w 1018602"/>
                <a:gd name="connsiteY68" fmla="*/ 439320 h 504987"/>
                <a:gd name="connsiteX69" fmla="*/ 813041 w 1018602"/>
                <a:gd name="connsiteY69" fmla="*/ 437594 h 504987"/>
                <a:gd name="connsiteX70" fmla="*/ 994804 w 1018602"/>
                <a:gd name="connsiteY70" fmla="*/ 435869 h 504987"/>
                <a:gd name="connsiteX71" fmla="*/ 217703 w 1018602"/>
                <a:gd name="connsiteY71" fmla="*/ 432901 h 504987"/>
                <a:gd name="connsiteX72" fmla="*/ 217350 w 1018602"/>
                <a:gd name="connsiteY72" fmla="*/ 435499 h 504987"/>
                <a:gd name="connsiteX73" fmla="*/ 185953 w 1018602"/>
                <a:gd name="connsiteY73" fmla="*/ 435210 h 504987"/>
                <a:gd name="connsiteX74" fmla="*/ 185953 w 1018602"/>
                <a:gd name="connsiteY74" fmla="*/ 433767 h 504987"/>
                <a:gd name="connsiteX75" fmla="*/ 217703 w 1018602"/>
                <a:gd name="connsiteY75" fmla="*/ 432901 h 504987"/>
                <a:gd name="connsiteX76" fmla="*/ 221306 w 1018602"/>
                <a:gd name="connsiteY76" fmla="*/ 425360 h 504987"/>
                <a:gd name="connsiteX77" fmla="*/ 221306 w 1018602"/>
                <a:gd name="connsiteY77" fmla="*/ 429726 h 504987"/>
                <a:gd name="connsiteX78" fmla="*/ 168160 w 1018602"/>
                <a:gd name="connsiteY78" fmla="*/ 429329 h 504987"/>
                <a:gd name="connsiteX79" fmla="*/ 168160 w 1018602"/>
                <a:gd name="connsiteY79" fmla="*/ 428138 h 504987"/>
                <a:gd name="connsiteX80" fmla="*/ 221306 w 1018602"/>
                <a:gd name="connsiteY80" fmla="*/ 425360 h 504987"/>
                <a:gd name="connsiteX81" fmla="*/ 220141 w 1018602"/>
                <a:gd name="connsiteY81" fmla="*/ 418147 h 504987"/>
                <a:gd name="connsiteX82" fmla="*/ 220141 w 1018602"/>
                <a:gd name="connsiteY82" fmla="*/ 422255 h 504987"/>
                <a:gd name="connsiteX83" fmla="*/ 143102 w 1018602"/>
                <a:gd name="connsiteY83" fmla="*/ 421135 h 504987"/>
                <a:gd name="connsiteX84" fmla="*/ 143102 w 1018602"/>
                <a:gd name="connsiteY84" fmla="*/ 419267 h 504987"/>
                <a:gd name="connsiteX85" fmla="*/ 220141 w 1018602"/>
                <a:gd name="connsiteY85" fmla="*/ 418147 h 504987"/>
                <a:gd name="connsiteX86" fmla="*/ 377385 w 1018602"/>
                <a:gd name="connsiteY86" fmla="*/ 385482 h 504987"/>
                <a:gd name="connsiteX87" fmla="*/ 379565 w 1018602"/>
                <a:gd name="connsiteY87" fmla="*/ 429258 h 504987"/>
                <a:gd name="connsiteX88" fmla="*/ 380292 w 1018602"/>
                <a:gd name="connsiteY88" fmla="*/ 483798 h 504987"/>
                <a:gd name="connsiteX89" fmla="*/ 378112 w 1018602"/>
                <a:gd name="connsiteY89" fmla="*/ 485951 h 504987"/>
                <a:gd name="connsiteX90" fmla="*/ 377748 w 1018602"/>
                <a:gd name="connsiteY90" fmla="*/ 486310 h 504987"/>
                <a:gd name="connsiteX91" fmla="*/ 336331 w 1018602"/>
                <a:gd name="connsiteY91" fmla="*/ 487387 h 504987"/>
                <a:gd name="connsiteX92" fmla="*/ 310173 w 1018602"/>
                <a:gd name="connsiteY92" fmla="*/ 483798 h 504987"/>
                <a:gd name="connsiteX93" fmla="*/ 310900 w 1018602"/>
                <a:gd name="connsiteY93" fmla="*/ 481646 h 504987"/>
                <a:gd name="connsiteX94" fmla="*/ 375932 w 1018602"/>
                <a:gd name="connsiteY94" fmla="*/ 481646 h 504987"/>
                <a:gd name="connsiteX95" fmla="*/ 375569 w 1018602"/>
                <a:gd name="connsiteY95" fmla="*/ 434640 h 504987"/>
                <a:gd name="connsiteX96" fmla="*/ 374842 w 1018602"/>
                <a:gd name="connsiteY96" fmla="*/ 385841 h 504987"/>
                <a:gd name="connsiteX97" fmla="*/ 377385 w 1018602"/>
                <a:gd name="connsiteY97" fmla="*/ 385482 h 504987"/>
                <a:gd name="connsiteX98" fmla="*/ 110160 w 1018602"/>
                <a:gd name="connsiteY98" fmla="*/ 349847 h 504987"/>
                <a:gd name="connsiteX99" fmla="*/ 111625 w 1018602"/>
                <a:gd name="connsiteY99" fmla="*/ 349847 h 504987"/>
                <a:gd name="connsiteX100" fmla="*/ 112724 w 1018602"/>
                <a:gd name="connsiteY100" fmla="*/ 398261 h 504987"/>
                <a:gd name="connsiteX101" fmla="*/ 108695 w 1018602"/>
                <a:gd name="connsiteY101" fmla="*/ 398261 h 504987"/>
                <a:gd name="connsiteX102" fmla="*/ 110160 w 1018602"/>
                <a:gd name="connsiteY102" fmla="*/ 349847 h 504987"/>
                <a:gd name="connsiteX103" fmla="*/ 769462 w 1018602"/>
                <a:gd name="connsiteY103" fmla="*/ 346341 h 504987"/>
                <a:gd name="connsiteX104" fmla="*/ 773125 w 1018602"/>
                <a:gd name="connsiteY104" fmla="*/ 346341 h 504987"/>
                <a:gd name="connsiteX105" fmla="*/ 773125 w 1018602"/>
                <a:gd name="connsiteY105" fmla="*/ 348012 h 504987"/>
                <a:gd name="connsiteX106" fmla="*/ 773125 w 1018602"/>
                <a:gd name="connsiteY106" fmla="*/ 348346 h 504987"/>
                <a:gd name="connsiteX107" fmla="*/ 771293 w 1018602"/>
                <a:gd name="connsiteY107" fmla="*/ 350017 h 504987"/>
                <a:gd name="connsiteX108" fmla="*/ 769462 w 1018602"/>
                <a:gd name="connsiteY108" fmla="*/ 348346 h 504987"/>
                <a:gd name="connsiteX109" fmla="*/ 769462 w 1018602"/>
                <a:gd name="connsiteY109" fmla="*/ 348012 h 504987"/>
                <a:gd name="connsiteX110" fmla="*/ 106130 w 1018602"/>
                <a:gd name="connsiteY110" fmla="*/ 335198 h 504987"/>
                <a:gd name="connsiteX111" fmla="*/ 107596 w 1018602"/>
                <a:gd name="connsiteY111" fmla="*/ 335198 h 504987"/>
                <a:gd name="connsiteX112" fmla="*/ 107962 w 1018602"/>
                <a:gd name="connsiteY112" fmla="*/ 400210 h 504987"/>
                <a:gd name="connsiteX113" fmla="*/ 104298 w 1018602"/>
                <a:gd name="connsiteY113" fmla="*/ 400210 h 504987"/>
                <a:gd name="connsiteX114" fmla="*/ 106130 w 1018602"/>
                <a:gd name="connsiteY114" fmla="*/ 335198 h 504987"/>
                <a:gd name="connsiteX115" fmla="*/ 876361 w 1018602"/>
                <a:gd name="connsiteY115" fmla="*/ 298683 h 504987"/>
                <a:gd name="connsiteX116" fmla="*/ 891305 w 1018602"/>
                <a:gd name="connsiteY116" fmla="*/ 299043 h 504987"/>
                <a:gd name="connsiteX117" fmla="*/ 914078 w 1018602"/>
                <a:gd name="connsiteY117" fmla="*/ 299403 h 504987"/>
                <a:gd name="connsiteX118" fmla="*/ 914078 w 1018602"/>
                <a:gd name="connsiteY118" fmla="*/ 300483 h 504987"/>
                <a:gd name="connsiteX119" fmla="*/ 894152 w 1018602"/>
                <a:gd name="connsiteY119" fmla="*/ 302284 h 504987"/>
                <a:gd name="connsiteX120" fmla="*/ 878140 w 1018602"/>
                <a:gd name="connsiteY120" fmla="*/ 301924 h 504987"/>
                <a:gd name="connsiteX121" fmla="*/ 878140 w 1018602"/>
                <a:gd name="connsiteY121" fmla="*/ 331088 h 504987"/>
                <a:gd name="connsiteX122" fmla="*/ 875649 w 1018602"/>
                <a:gd name="connsiteY122" fmla="*/ 331448 h 504987"/>
                <a:gd name="connsiteX123" fmla="*/ 874938 w 1018602"/>
                <a:gd name="connsiteY123" fmla="*/ 301924 h 504987"/>
                <a:gd name="connsiteX124" fmla="*/ 875294 w 1018602"/>
                <a:gd name="connsiteY124" fmla="*/ 299043 h 504987"/>
                <a:gd name="connsiteX125" fmla="*/ 875649 w 1018602"/>
                <a:gd name="connsiteY125" fmla="*/ 299043 h 504987"/>
                <a:gd name="connsiteX126" fmla="*/ 876361 w 1018602"/>
                <a:gd name="connsiteY126" fmla="*/ 298683 h 504987"/>
                <a:gd name="connsiteX127" fmla="*/ 926039 w 1018602"/>
                <a:gd name="connsiteY127" fmla="*/ 291452 h 504987"/>
                <a:gd name="connsiteX128" fmla="*/ 926039 w 1018602"/>
                <a:gd name="connsiteY128" fmla="*/ 293235 h 504987"/>
                <a:gd name="connsiteX129" fmla="*/ 871133 w 1018602"/>
                <a:gd name="connsiteY129" fmla="*/ 295375 h 504987"/>
                <a:gd name="connsiteX130" fmla="*/ 872939 w 1018602"/>
                <a:gd name="connsiteY130" fmla="*/ 310353 h 504987"/>
                <a:gd name="connsiteX131" fmla="*/ 872939 w 1018602"/>
                <a:gd name="connsiteY131" fmla="*/ 338168 h 504987"/>
                <a:gd name="connsiteX132" fmla="*/ 871494 w 1018602"/>
                <a:gd name="connsiteY132" fmla="*/ 338168 h 504987"/>
                <a:gd name="connsiteX133" fmla="*/ 870410 w 1018602"/>
                <a:gd name="connsiteY133" fmla="*/ 315345 h 504987"/>
                <a:gd name="connsiteX134" fmla="*/ 867881 w 1018602"/>
                <a:gd name="connsiteY134" fmla="*/ 296445 h 504987"/>
                <a:gd name="connsiteX135" fmla="*/ 868604 w 1018602"/>
                <a:gd name="connsiteY135" fmla="*/ 294305 h 504987"/>
                <a:gd name="connsiteX136" fmla="*/ 870049 w 1018602"/>
                <a:gd name="connsiteY136" fmla="*/ 292166 h 504987"/>
                <a:gd name="connsiteX137" fmla="*/ 926039 w 1018602"/>
                <a:gd name="connsiteY137" fmla="*/ 291452 h 504987"/>
                <a:gd name="connsiteX138" fmla="*/ 535476 w 1018602"/>
                <a:gd name="connsiteY138" fmla="*/ 279491 h 504987"/>
                <a:gd name="connsiteX139" fmla="*/ 539061 w 1018602"/>
                <a:gd name="connsiteY139" fmla="*/ 281656 h 504987"/>
                <a:gd name="connsiteX140" fmla="*/ 509666 w 1018602"/>
                <a:gd name="connsiteY140" fmla="*/ 323147 h 504987"/>
                <a:gd name="connsiteX141" fmla="*/ 507874 w 1018602"/>
                <a:gd name="connsiteY141" fmla="*/ 322065 h 504987"/>
                <a:gd name="connsiteX142" fmla="*/ 535476 w 1018602"/>
                <a:gd name="connsiteY142" fmla="*/ 279491 h 504987"/>
                <a:gd name="connsiteX143" fmla="*/ 534196 w 1018602"/>
                <a:gd name="connsiteY143" fmla="*/ 274395 h 504987"/>
                <a:gd name="connsiteX144" fmla="*/ 536733 w 1018602"/>
                <a:gd name="connsiteY144" fmla="*/ 276959 h 504987"/>
                <a:gd name="connsiteX145" fmla="*/ 507744 w 1018602"/>
                <a:gd name="connsiteY145" fmla="*/ 313961 h 504987"/>
                <a:gd name="connsiteX146" fmla="*/ 506294 w 1018602"/>
                <a:gd name="connsiteY146" fmla="*/ 312862 h 504987"/>
                <a:gd name="connsiteX147" fmla="*/ 534196 w 1018602"/>
                <a:gd name="connsiteY147" fmla="*/ 274395 h 504987"/>
                <a:gd name="connsiteX148" fmla="*/ 529501 w 1018602"/>
                <a:gd name="connsiteY148" fmla="*/ 268051 h 504987"/>
                <a:gd name="connsiteX149" fmla="*/ 532716 w 1018602"/>
                <a:gd name="connsiteY149" fmla="*/ 269889 h 504987"/>
                <a:gd name="connsiteX150" fmla="*/ 507713 w 1018602"/>
                <a:gd name="connsiteY150" fmla="*/ 299667 h 504987"/>
                <a:gd name="connsiteX151" fmla="*/ 506284 w 1018602"/>
                <a:gd name="connsiteY151" fmla="*/ 298565 h 504987"/>
                <a:gd name="connsiteX152" fmla="*/ 529501 w 1018602"/>
                <a:gd name="connsiteY152" fmla="*/ 268051 h 504987"/>
                <a:gd name="connsiteX153" fmla="*/ 580028 w 1018602"/>
                <a:gd name="connsiteY153" fmla="*/ 217589 h 504987"/>
                <a:gd name="connsiteX154" fmla="*/ 611577 w 1018602"/>
                <a:gd name="connsiteY154" fmla="*/ 286126 h 504987"/>
                <a:gd name="connsiteX155" fmla="*/ 611223 w 1018602"/>
                <a:gd name="connsiteY155" fmla="*/ 286488 h 504987"/>
                <a:gd name="connsiteX156" fmla="*/ 576483 w 1018602"/>
                <a:gd name="connsiteY156" fmla="*/ 219402 h 504987"/>
                <a:gd name="connsiteX157" fmla="*/ 580028 w 1018602"/>
                <a:gd name="connsiteY157" fmla="*/ 217589 h 504987"/>
                <a:gd name="connsiteX158" fmla="*/ 296813 w 1018602"/>
                <a:gd name="connsiteY158" fmla="*/ 198668 h 504987"/>
                <a:gd name="connsiteX159" fmla="*/ 298401 w 1018602"/>
                <a:gd name="connsiteY159" fmla="*/ 198668 h 504987"/>
                <a:gd name="connsiteX160" fmla="*/ 299194 w 1018602"/>
                <a:gd name="connsiteY160" fmla="*/ 295095 h 504987"/>
                <a:gd name="connsiteX161" fmla="*/ 294432 w 1018602"/>
                <a:gd name="connsiteY161" fmla="*/ 295095 h 504987"/>
                <a:gd name="connsiteX162" fmla="*/ 296813 w 1018602"/>
                <a:gd name="connsiteY162" fmla="*/ 198668 h 504987"/>
                <a:gd name="connsiteX163" fmla="*/ 420480 w 1018602"/>
                <a:gd name="connsiteY163" fmla="*/ 182799 h 504987"/>
                <a:gd name="connsiteX164" fmla="*/ 422004 w 1018602"/>
                <a:gd name="connsiteY164" fmla="*/ 182799 h 504987"/>
                <a:gd name="connsiteX165" fmla="*/ 422766 w 1018602"/>
                <a:gd name="connsiteY165" fmla="*/ 325234 h 504987"/>
                <a:gd name="connsiteX166" fmla="*/ 418575 w 1018602"/>
                <a:gd name="connsiteY166" fmla="*/ 325234 h 504987"/>
                <a:gd name="connsiteX167" fmla="*/ 420480 w 1018602"/>
                <a:gd name="connsiteY167" fmla="*/ 182799 h 504987"/>
                <a:gd name="connsiteX168" fmla="*/ 769528 w 1018602"/>
                <a:gd name="connsiteY168" fmla="*/ 182794 h 504987"/>
                <a:gd name="connsiteX169" fmla="*/ 770971 w 1018602"/>
                <a:gd name="connsiteY169" fmla="*/ 182794 h 504987"/>
                <a:gd name="connsiteX170" fmla="*/ 772414 w 1018602"/>
                <a:gd name="connsiteY170" fmla="*/ 260733 h 504987"/>
                <a:gd name="connsiteX171" fmla="*/ 770250 w 1018602"/>
                <a:gd name="connsiteY171" fmla="*/ 339748 h 504987"/>
                <a:gd name="connsiteX172" fmla="*/ 769167 w 1018602"/>
                <a:gd name="connsiteY172" fmla="*/ 339748 h 504987"/>
                <a:gd name="connsiteX173" fmla="*/ 769528 w 1018602"/>
                <a:gd name="connsiteY173" fmla="*/ 182794 h 504987"/>
                <a:gd name="connsiteX174" fmla="*/ 7345 w 1018602"/>
                <a:gd name="connsiteY174" fmla="*/ 166923 h 504987"/>
                <a:gd name="connsiteX175" fmla="*/ 8348 w 1018602"/>
                <a:gd name="connsiteY175" fmla="*/ 167284 h 504987"/>
                <a:gd name="connsiteX176" fmla="*/ 7679 w 1018602"/>
                <a:gd name="connsiteY176" fmla="*/ 234459 h 504987"/>
                <a:gd name="connsiteX177" fmla="*/ 7345 w 1018602"/>
                <a:gd name="connsiteY177" fmla="*/ 307774 h 504987"/>
                <a:gd name="connsiteX178" fmla="*/ 4003 w 1018602"/>
                <a:gd name="connsiteY178" fmla="*/ 307774 h 504987"/>
                <a:gd name="connsiteX179" fmla="*/ 4337 w 1018602"/>
                <a:gd name="connsiteY179" fmla="*/ 228320 h 504987"/>
                <a:gd name="connsiteX180" fmla="*/ 7345 w 1018602"/>
                <a:gd name="connsiteY180" fmla="*/ 166923 h 504987"/>
                <a:gd name="connsiteX181" fmla="*/ 852982 w 1018602"/>
                <a:gd name="connsiteY181" fmla="*/ 144692 h 504987"/>
                <a:gd name="connsiteX182" fmla="*/ 854418 w 1018602"/>
                <a:gd name="connsiteY182" fmla="*/ 145051 h 504987"/>
                <a:gd name="connsiteX183" fmla="*/ 852982 w 1018602"/>
                <a:gd name="connsiteY183" fmla="*/ 219564 h 504987"/>
                <a:gd name="connsiteX184" fmla="*/ 872000 w 1018602"/>
                <a:gd name="connsiteY184" fmla="*/ 219923 h 504987"/>
                <a:gd name="connsiteX185" fmla="*/ 897476 w 1018602"/>
                <a:gd name="connsiteY185" fmla="*/ 221714 h 504987"/>
                <a:gd name="connsiteX186" fmla="*/ 897117 w 1018602"/>
                <a:gd name="connsiteY186" fmla="*/ 223863 h 504987"/>
                <a:gd name="connsiteX187" fmla="*/ 872000 w 1018602"/>
                <a:gd name="connsiteY187" fmla="*/ 224221 h 504987"/>
                <a:gd name="connsiteX188" fmla="*/ 853700 w 1018602"/>
                <a:gd name="connsiteY188" fmla="*/ 223505 h 504987"/>
                <a:gd name="connsiteX189" fmla="*/ 851188 w 1018602"/>
                <a:gd name="connsiteY189" fmla="*/ 222430 h 504987"/>
                <a:gd name="connsiteX190" fmla="*/ 850112 w 1018602"/>
                <a:gd name="connsiteY190" fmla="*/ 221356 h 504987"/>
                <a:gd name="connsiteX191" fmla="*/ 852982 w 1018602"/>
                <a:gd name="connsiteY191" fmla="*/ 144692 h 504987"/>
                <a:gd name="connsiteX192" fmla="*/ 547089 w 1018602"/>
                <a:gd name="connsiteY192" fmla="*/ 87912 h 504987"/>
                <a:gd name="connsiteX193" fmla="*/ 548921 w 1018602"/>
                <a:gd name="connsiteY193" fmla="*/ 88636 h 504987"/>
                <a:gd name="connsiteX194" fmla="*/ 525841 w 1018602"/>
                <a:gd name="connsiteY194" fmla="*/ 125204 h 504987"/>
                <a:gd name="connsiteX195" fmla="*/ 522177 w 1018602"/>
                <a:gd name="connsiteY195" fmla="*/ 123394 h 504987"/>
                <a:gd name="connsiteX196" fmla="*/ 547089 w 1018602"/>
                <a:gd name="connsiteY196" fmla="*/ 87912 h 504987"/>
                <a:gd name="connsiteX197" fmla="*/ 557556 w 1018602"/>
                <a:gd name="connsiteY197" fmla="*/ 87018 h 504987"/>
                <a:gd name="connsiteX198" fmla="*/ 559702 w 1018602"/>
                <a:gd name="connsiteY198" fmla="*/ 88086 h 504987"/>
                <a:gd name="connsiteX199" fmla="*/ 526093 w 1018602"/>
                <a:gd name="connsiteY199" fmla="*/ 141128 h 504987"/>
                <a:gd name="connsiteX200" fmla="*/ 522517 w 1018602"/>
                <a:gd name="connsiteY200" fmla="*/ 138992 h 504987"/>
                <a:gd name="connsiteX201" fmla="*/ 557556 w 1018602"/>
                <a:gd name="connsiteY201" fmla="*/ 87018 h 504987"/>
                <a:gd name="connsiteX202" fmla="*/ 570949 w 1018602"/>
                <a:gd name="connsiteY202" fmla="*/ 78374 h 504987"/>
                <a:gd name="connsiteX203" fmla="*/ 573111 w 1018602"/>
                <a:gd name="connsiteY203" fmla="*/ 79089 h 504987"/>
                <a:gd name="connsiteX204" fmla="*/ 551134 w 1018602"/>
                <a:gd name="connsiteY204" fmla="*/ 112698 h 504987"/>
                <a:gd name="connsiteX205" fmla="*/ 527715 w 1018602"/>
                <a:gd name="connsiteY205" fmla="*/ 153816 h 504987"/>
                <a:gd name="connsiteX206" fmla="*/ 524113 w 1018602"/>
                <a:gd name="connsiteY206" fmla="*/ 151670 h 504987"/>
                <a:gd name="connsiteX207" fmla="*/ 547891 w 1018602"/>
                <a:gd name="connsiteY207" fmla="*/ 110910 h 504987"/>
                <a:gd name="connsiteX208" fmla="*/ 570949 w 1018602"/>
                <a:gd name="connsiteY208" fmla="*/ 78374 h 504987"/>
                <a:gd name="connsiteX209" fmla="*/ 439764 w 1018602"/>
                <a:gd name="connsiteY209" fmla="*/ 27782 h 504987"/>
                <a:gd name="connsiteX210" fmla="*/ 440846 w 1018602"/>
                <a:gd name="connsiteY210" fmla="*/ 65241 h 504987"/>
                <a:gd name="connsiteX211" fmla="*/ 465747 w 1018602"/>
                <a:gd name="connsiteY211" fmla="*/ 43630 h 504987"/>
                <a:gd name="connsiteX212" fmla="*/ 467552 w 1018602"/>
                <a:gd name="connsiteY212" fmla="*/ 45431 h 504987"/>
                <a:gd name="connsiteX213" fmla="*/ 440846 w 1018602"/>
                <a:gd name="connsiteY213" fmla="*/ 71364 h 504987"/>
                <a:gd name="connsiteX214" fmla="*/ 440486 w 1018602"/>
                <a:gd name="connsiteY214" fmla="*/ 73886 h 504987"/>
                <a:gd name="connsiteX215" fmla="*/ 440125 w 1018602"/>
                <a:gd name="connsiteY215" fmla="*/ 83251 h 504987"/>
                <a:gd name="connsiteX216" fmla="*/ 470439 w 1018602"/>
                <a:gd name="connsiteY216" fmla="*/ 55156 h 504987"/>
                <a:gd name="connsiteX217" fmla="*/ 471882 w 1018602"/>
                <a:gd name="connsiteY217" fmla="*/ 56957 h 504987"/>
                <a:gd name="connsiteX218" fmla="*/ 454199 w 1018602"/>
                <a:gd name="connsiteY218" fmla="*/ 73886 h 504987"/>
                <a:gd name="connsiteX219" fmla="*/ 440125 w 1018602"/>
                <a:gd name="connsiteY219" fmla="*/ 90454 h 504987"/>
                <a:gd name="connsiteX220" fmla="*/ 439403 w 1018602"/>
                <a:gd name="connsiteY220" fmla="*/ 103061 h 504987"/>
                <a:gd name="connsiteX221" fmla="*/ 472965 w 1018602"/>
                <a:gd name="connsiteY221" fmla="*/ 65241 h 504987"/>
                <a:gd name="connsiteX222" fmla="*/ 474769 w 1018602"/>
                <a:gd name="connsiteY222" fmla="*/ 66682 h 504987"/>
                <a:gd name="connsiteX223" fmla="*/ 439403 w 1018602"/>
                <a:gd name="connsiteY223" fmla="*/ 109544 h 504987"/>
                <a:gd name="connsiteX224" fmla="*/ 439042 w 1018602"/>
                <a:gd name="connsiteY224" fmla="*/ 109905 h 504987"/>
                <a:gd name="connsiteX225" fmla="*/ 438681 w 1018602"/>
                <a:gd name="connsiteY225" fmla="*/ 121431 h 504987"/>
                <a:gd name="connsiteX226" fmla="*/ 470078 w 1018602"/>
                <a:gd name="connsiteY226" fmla="*/ 83251 h 504987"/>
                <a:gd name="connsiteX227" fmla="*/ 472965 w 1018602"/>
                <a:gd name="connsiteY227" fmla="*/ 84691 h 504987"/>
                <a:gd name="connsiteX228" fmla="*/ 441207 w 1018602"/>
                <a:gd name="connsiteY228" fmla="*/ 126473 h 504987"/>
                <a:gd name="connsiteX229" fmla="*/ 438681 w 1018602"/>
                <a:gd name="connsiteY229" fmla="*/ 127554 h 504987"/>
                <a:gd name="connsiteX230" fmla="*/ 438681 w 1018602"/>
                <a:gd name="connsiteY230" fmla="*/ 132236 h 504987"/>
                <a:gd name="connsiteX231" fmla="*/ 438681 w 1018602"/>
                <a:gd name="connsiteY231" fmla="*/ 141601 h 504987"/>
                <a:gd name="connsiteX232" fmla="*/ 468273 w 1018602"/>
                <a:gd name="connsiteY232" fmla="*/ 101980 h 504987"/>
                <a:gd name="connsiteX233" fmla="*/ 471160 w 1018602"/>
                <a:gd name="connsiteY233" fmla="*/ 103781 h 504987"/>
                <a:gd name="connsiteX234" fmla="*/ 441207 w 1018602"/>
                <a:gd name="connsiteY234" fmla="*/ 146284 h 504987"/>
                <a:gd name="connsiteX235" fmla="*/ 438320 w 1018602"/>
                <a:gd name="connsiteY235" fmla="*/ 147364 h 504987"/>
                <a:gd name="connsiteX236" fmla="*/ 438320 w 1018602"/>
                <a:gd name="connsiteY236" fmla="*/ 161772 h 504987"/>
                <a:gd name="connsiteX237" fmla="*/ 468273 w 1018602"/>
                <a:gd name="connsiteY237" fmla="*/ 119630 h 504987"/>
                <a:gd name="connsiteX238" fmla="*/ 470439 w 1018602"/>
                <a:gd name="connsiteY238" fmla="*/ 120710 h 504987"/>
                <a:gd name="connsiteX239" fmla="*/ 439403 w 1018602"/>
                <a:gd name="connsiteY239" fmla="*/ 167895 h 504987"/>
                <a:gd name="connsiteX240" fmla="*/ 438320 w 1018602"/>
                <a:gd name="connsiteY240" fmla="*/ 168255 h 504987"/>
                <a:gd name="connsiteX241" fmla="*/ 438320 w 1018602"/>
                <a:gd name="connsiteY241" fmla="*/ 181942 h 504987"/>
                <a:gd name="connsiteX242" fmla="*/ 467552 w 1018602"/>
                <a:gd name="connsiteY242" fmla="*/ 135478 h 504987"/>
                <a:gd name="connsiteX243" fmla="*/ 470439 w 1018602"/>
                <a:gd name="connsiteY243" fmla="*/ 136919 h 504987"/>
                <a:gd name="connsiteX244" fmla="*/ 438320 w 1018602"/>
                <a:gd name="connsiteY244" fmla="*/ 189867 h 504987"/>
                <a:gd name="connsiteX245" fmla="*/ 437959 w 1018602"/>
                <a:gd name="connsiteY245" fmla="*/ 196350 h 504987"/>
                <a:gd name="connsiteX246" fmla="*/ 468995 w 1018602"/>
                <a:gd name="connsiteY246" fmla="*/ 151687 h 504987"/>
                <a:gd name="connsiteX247" fmla="*/ 471521 w 1018602"/>
                <a:gd name="connsiteY247" fmla="*/ 153127 h 504987"/>
                <a:gd name="connsiteX248" fmla="*/ 452755 w 1018602"/>
                <a:gd name="connsiteY248" fmla="*/ 181222 h 504987"/>
                <a:gd name="connsiteX249" fmla="*/ 437959 w 1018602"/>
                <a:gd name="connsiteY249" fmla="*/ 207156 h 504987"/>
                <a:gd name="connsiteX250" fmla="*/ 437959 w 1018602"/>
                <a:gd name="connsiteY250" fmla="*/ 219042 h 504987"/>
                <a:gd name="connsiteX251" fmla="*/ 466469 w 1018602"/>
                <a:gd name="connsiteY251" fmla="*/ 171497 h 504987"/>
                <a:gd name="connsiteX252" fmla="*/ 469356 w 1018602"/>
                <a:gd name="connsiteY252" fmla="*/ 172938 h 504987"/>
                <a:gd name="connsiteX253" fmla="*/ 438320 w 1018602"/>
                <a:gd name="connsiteY253" fmla="*/ 229847 h 504987"/>
                <a:gd name="connsiteX254" fmla="*/ 437959 w 1018602"/>
                <a:gd name="connsiteY254" fmla="*/ 230568 h 504987"/>
                <a:gd name="connsiteX255" fmla="*/ 437598 w 1018602"/>
                <a:gd name="connsiteY255" fmla="*/ 259743 h 504987"/>
                <a:gd name="connsiteX256" fmla="*/ 439764 w 1018602"/>
                <a:gd name="connsiteY256" fmla="*/ 378966 h 504987"/>
                <a:gd name="connsiteX257" fmla="*/ 440125 w 1018602"/>
                <a:gd name="connsiteY257" fmla="*/ 435515 h 504987"/>
                <a:gd name="connsiteX258" fmla="*/ 439764 w 1018602"/>
                <a:gd name="connsiteY258" fmla="*/ 472255 h 504987"/>
                <a:gd name="connsiteX259" fmla="*/ 474408 w 1018602"/>
                <a:gd name="connsiteY259" fmla="*/ 471174 h 504987"/>
                <a:gd name="connsiteX260" fmla="*/ 516631 w 1018602"/>
                <a:gd name="connsiteY260" fmla="*/ 470814 h 504987"/>
                <a:gd name="connsiteX261" fmla="*/ 512301 w 1018602"/>
                <a:gd name="connsiteY261" fmla="*/ 391932 h 504987"/>
                <a:gd name="connsiteX262" fmla="*/ 514466 w 1018602"/>
                <a:gd name="connsiteY262" fmla="*/ 331060 h 504987"/>
                <a:gd name="connsiteX263" fmla="*/ 514466 w 1018602"/>
                <a:gd name="connsiteY263" fmla="*/ 329980 h 504987"/>
                <a:gd name="connsiteX264" fmla="*/ 522766 w 1018602"/>
                <a:gd name="connsiteY264" fmla="*/ 313771 h 504987"/>
                <a:gd name="connsiteX265" fmla="*/ 537923 w 1018602"/>
                <a:gd name="connsiteY265" fmla="*/ 290719 h 504987"/>
                <a:gd name="connsiteX266" fmla="*/ 546585 w 1018602"/>
                <a:gd name="connsiteY266" fmla="*/ 295402 h 504987"/>
                <a:gd name="connsiteX267" fmla="*/ 588447 w 1018602"/>
                <a:gd name="connsiteY267" fmla="*/ 381487 h 504987"/>
                <a:gd name="connsiteX268" fmla="*/ 590612 w 1018602"/>
                <a:gd name="connsiteY268" fmla="*/ 380046 h 504987"/>
                <a:gd name="connsiteX269" fmla="*/ 593138 w 1018602"/>
                <a:gd name="connsiteY269" fmla="*/ 383288 h 504987"/>
                <a:gd name="connsiteX270" fmla="*/ 590612 w 1018602"/>
                <a:gd name="connsiteY270" fmla="*/ 385809 h 504987"/>
                <a:gd name="connsiteX271" fmla="*/ 590973 w 1018602"/>
                <a:gd name="connsiteY271" fmla="*/ 387250 h 504987"/>
                <a:gd name="connsiteX272" fmla="*/ 591695 w 1018602"/>
                <a:gd name="connsiteY272" fmla="*/ 388691 h 504987"/>
                <a:gd name="connsiteX273" fmla="*/ 596747 w 1018602"/>
                <a:gd name="connsiteY273" fmla="*/ 385449 h 504987"/>
                <a:gd name="connsiteX274" fmla="*/ 598912 w 1018602"/>
                <a:gd name="connsiteY274" fmla="*/ 389411 h 504987"/>
                <a:gd name="connsiteX275" fmla="*/ 593499 w 1018602"/>
                <a:gd name="connsiteY275" fmla="*/ 392653 h 504987"/>
                <a:gd name="connsiteX276" fmla="*/ 595303 w 1018602"/>
                <a:gd name="connsiteY276" fmla="*/ 396615 h 504987"/>
                <a:gd name="connsiteX277" fmla="*/ 601799 w 1018602"/>
                <a:gd name="connsiteY277" fmla="*/ 392293 h 504987"/>
                <a:gd name="connsiteX278" fmla="*/ 604686 w 1018602"/>
                <a:gd name="connsiteY278" fmla="*/ 395895 h 504987"/>
                <a:gd name="connsiteX279" fmla="*/ 597469 w 1018602"/>
                <a:gd name="connsiteY279" fmla="*/ 400937 h 504987"/>
                <a:gd name="connsiteX280" fmla="*/ 628505 w 1018602"/>
                <a:gd name="connsiteY280" fmla="*/ 472255 h 504987"/>
                <a:gd name="connsiteX281" fmla="*/ 712590 w 1018602"/>
                <a:gd name="connsiteY281" fmla="*/ 472975 h 504987"/>
                <a:gd name="connsiteX282" fmla="*/ 693102 w 1018602"/>
                <a:gd name="connsiteY282" fmla="*/ 431553 h 504987"/>
                <a:gd name="connsiteX283" fmla="*/ 646909 w 1018602"/>
                <a:gd name="connsiteY283" fmla="*/ 338624 h 504987"/>
                <a:gd name="connsiteX284" fmla="*/ 594221 w 1018602"/>
                <a:gd name="connsiteY284" fmla="*/ 232369 h 504987"/>
                <a:gd name="connsiteX285" fmla="*/ 591695 w 1018602"/>
                <a:gd name="connsiteY285" fmla="*/ 228767 h 504987"/>
                <a:gd name="connsiteX286" fmla="*/ 587003 w 1018602"/>
                <a:gd name="connsiteY286" fmla="*/ 220122 h 504987"/>
                <a:gd name="connsiteX287" fmla="*/ 586642 w 1018602"/>
                <a:gd name="connsiteY287" fmla="*/ 207156 h 504987"/>
                <a:gd name="connsiteX288" fmla="*/ 587364 w 1018602"/>
                <a:gd name="connsiteY288" fmla="*/ 206795 h 504987"/>
                <a:gd name="connsiteX289" fmla="*/ 608295 w 1018602"/>
                <a:gd name="connsiteY289" fmla="*/ 169336 h 504987"/>
                <a:gd name="connsiteX290" fmla="*/ 640774 w 1018602"/>
                <a:gd name="connsiteY290" fmla="*/ 116748 h 504987"/>
                <a:gd name="connsiteX291" fmla="*/ 693102 w 1018602"/>
                <a:gd name="connsiteY291" fmla="*/ 29583 h 504987"/>
                <a:gd name="connsiteX292" fmla="*/ 619483 w 1018602"/>
                <a:gd name="connsiteY292" fmla="*/ 30303 h 504987"/>
                <a:gd name="connsiteX293" fmla="*/ 619122 w 1018602"/>
                <a:gd name="connsiteY293" fmla="*/ 30663 h 504987"/>
                <a:gd name="connsiteX294" fmla="*/ 563907 w 1018602"/>
                <a:gd name="connsiteY294" fmla="*/ 123232 h 504987"/>
                <a:gd name="connsiteX295" fmla="*/ 520240 w 1018602"/>
                <a:gd name="connsiteY295" fmla="*/ 192028 h 504987"/>
                <a:gd name="connsiteX296" fmla="*/ 520240 w 1018602"/>
                <a:gd name="connsiteY296" fmla="*/ 193829 h 504987"/>
                <a:gd name="connsiteX297" fmla="*/ 512662 w 1018602"/>
                <a:gd name="connsiteY297" fmla="*/ 193829 h 504987"/>
                <a:gd name="connsiteX298" fmla="*/ 513744 w 1018602"/>
                <a:gd name="connsiteY298" fmla="*/ 31384 h 504987"/>
                <a:gd name="connsiteX299" fmla="*/ 467552 w 1018602"/>
                <a:gd name="connsiteY299" fmla="*/ 29943 h 504987"/>
                <a:gd name="connsiteX300" fmla="*/ 439764 w 1018602"/>
                <a:gd name="connsiteY300" fmla="*/ 27782 h 504987"/>
                <a:gd name="connsiteX301" fmla="*/ 21466 w 1018602"/>
                <a:gd name="connsiteY301" fmla="*/ 27488 h 504987"/>
                <a:gd name="connsiteX302" fmla="*/ 22186 w 1018602"/>
                <a:gd name="connsiteY302" fmla="*/ 30009 h 504987"/>
                <a:gd name="connsiteX303" fmla="*/ 22546 w 1018602"/>
                <a:gd name="connsiteY303" fmla="*/ 41535 h 504987"/>
                <a:gd name="connsiteX304" fmla="*/ 25065 w 1018602"/>
                <a:gd name="connsiteY304" fmla="*/ 39374 h 504987"/>
                <a:gd name="connsiteX305" fmla="*/ 34780 w 1018602"/>
                <a:gd name="connsiteY305" fmla="*/ 30370 h 504987"/>
                <a:gd name="connsiteX306" fmla="*/ 37299 w 1018602"/>
                <a:gd name="connsiteY306" fmla="*/ 32531 h 504987"/>
                <a:gd name="connsiteX307" fmla="*/ 28663 w 1018602"/>
                <a:gd name="connsiteY307" fmla="*/ 41535 h 504987"/>
                <a:gd name="connsiteX308" fmla="*/ 22546 w 1018602"/>
                <a:gd name="connsiteY308" fmla="*/ 46938 h 504987"/>
                <a:gd name="connsiteX309" fmla="*/ 22546 w 1018602"/>
                <a:gd name="connsiteY309" fmla="*/ 54142 h 504987"/>
                <a:gd name="connsiteX310" fmla="*/ 47015 w 1018602"/>
                <a:gd name="connsiteY310" fmla="*/ 35052 h 504987"/>
                <a:gd name="connsiteX311" fmla="*/ 48094 w 1018602"/>
                <a:gd name="connsiteY311" fmla="*/ 37213 h 504987"/>
                <a:gd name="connsiteX312" fmla="*/ 22546 w 1018602"/>
                <a:gd name="connsiteY312" fmla="*/ 59545 h 504987"/>
                <a:gd name="connsiteX313" fmla="*/ 22546 w 1018602"/>
                <a:gd name="connsiteY313" fmla="*/ 68189 h 504987"/>
                <a:gd name="connsiteX314" fmla="*/ 50613 w 1018602"/>
                <a:gd name="connsiteY314" fmla="*/ 41175 h 504987"/>
                <a:gd name="connsiteX315" fmla="*/ 52412 w 1018602"/>
                <a:gd name="connsiteY315" fmla="*/ 42976 h 504987"/>
                <a:gd name="connsiteX316" fmla="*/ 22546 w 1018602"/>
                <a:gd name="connsiteY316" fmla="*/ 73952 h 504987"/>
                <a:gd name="connsiteX317" fmla="*/ 22546 w 1018602"/>
                <a:gd name="connsiteY317" fmla="*/ 81877 h 504987"/>
                <a:gd name="connsiteX318" fmla="*/ 54571 w 1018602"/>
                <a:gd name="connsiteY318" fmla="*/ 52341 h 504987"/>
                <a:gd name="connsiteX319" fmla="*/ 56011 w 1018602"/>
                <a:gd name="connsiteY319" fmla="*/ 53782 h 504987"/>
                <a:gd name="connsiteX320" fmla="*/ 22546 w 1018602"/>
                <a:gd name="connsiteY320" fmla="*/ 87640 h 504987"/>
                <a:gd name="connsiteX321" fmla="*/ 22546 w 1018602"/>
                <a:gd name="connsiteY321" fmla="*/ 97725 h 504987"/>
                <a:gd name="connsiteX322" fmla="*/ 55291 w 1018602"/>
                <a:gd name="connsiteY322" fmla="*/ 62787 h 504987"/>
                <a:gd name="connsiteX323" fmla="*/ 57450 w 1018602"/>
                <a:gd name="connsiteY323" fmla="*/ 64227 h 504987"/>
                <a:gd name="connsiteX324" fmla="*/ 22546 w 1018602"/>
                <a:gd name="connsiteY324" fmla="*/ 103848 h 504987"/>
                <a:gd name="connsiteX325" fmla="*/ 22546 w 1018602"/>
                <a:gd name="connsiteY325" fmla="*/ 112853 h 504987"/>
                <a:gd name="connsiteX326" fmla="*/ 54211 w 1018602"/>
                <a:gd name="connsiteY326" fmla="*/ 77915 h 504987"/>
                <a:gd name="connsiteX327" fmla="*/ 56370 w 1018602"/>
                <a:gd name="connsiteY327" fmla="*/ 79355 h 504987"/>
                <a:gd name="connsiteX328" fmla="*/ 23985 w 1018602"/>
                <a:gd name="connsiteY328" fmla="*/ 117895 h 504987"/>
                <a:gd name="connsiteX329" fmla="*/ 22546 w 1018602"/>
                <a:gd name="connsiteY329" fmla="*/ 118976 h 504987"/>
                <a:gd name="connsiteX330" fmla="*/ 22546 w 1018602"/>
                <a:gd name="connsiteY330" fmla="*/ 127981 h 504987"/>
                <a:gd name="connsiteX331" fmla="*/ 53852 w 1018602"/>
                <a:gd name="connsiteY331" fmla="*/ 95204 h 504987"/>
                <a:gd name="connsiteX332" fmla="*/ 55651 w 1018602"/>
                <a:gd name="connsiteY332" fmla="*/ 97005 h 504987"/>
                <a:gd name="connsiteX333" fmla="*/ 22546 w 1018602"/>
                <a:gd name="connsiteY333" fmla="*/ 134824 h 504987"/>
                <a:gd name="connsiteX334" fmla="*/ 22546 w 1018602"/>
                <a:gd name="connsiteY334" fmla="*/ 144189 h 504987"/>
                <a:gd name="connsiteX335" fmla="*/ 51693 w 1018602"/>
                <a:gd name="connsiteY335" fmla="*/ 112493 h 504987"/>
                <a:gd name="connsiteX336" fmla="*/ 52412 w 1018602"/>
                <a:gd name="connsiteY336" fmla="*/ 112853 h 504987"/>
                <a:gd name="connsiteX337" fmla="*/ 38019 w 1018602"/>
                <a:gd name="connsiteY337" fmla="*/ 131943 h 504987"/>
                <a:gd name="connsiteX338" fmla="*/ 22546 w 1018602"/>
                <a:gd name="connsiteY338" fmla="*/ 150312 h 504987"/>
                <a:gd name="connsiteX339" fmla="*/ 22546 w 1018602"/>
                <a:gd name="connsiteY339" fmla="*/ 157876 h 504987"/>
                <a:gd name="connsiteX340" fmla="*/ 49174 w 1018602"/>
                <a:gd name="connsiteY340" fmla="*/ 129422 h 504987"/>
                <a:gd name="connsiteX341" fmla="*/ 50613 w 1018602"/>
                <a:gd name="connsiteY341" fmla="*/ 131222 h 504987"/>
                <a:gd name="connsiteX342" fmla="*/ 22546 w 1018602"/>
                <a:gd name="connsiteY342" fmla="*/ 164360 h 504987"/>
                <a:gd name="connsiteX343" fmla="*/ 22546 w 1018602"/>
                <a:gd name="connsiteY343" fmla="*/ 173365 h 504987"/>
                <a:gd name="connsiteX344" fmla="*/ 48094 w 1018602"/>
                <a:gd name="connsiteY344" fmla="*/ 145270 h 504987"/>
                <a:gd name="connsiteX345" fmla="*/ 49174 w 1018602"/>
                <a:gd name="connsiteY345" fmla="*/ 146350 h 504987"/>
                <a:gd name="connsiteX346" fmla="*/ 22546 w 1018602"/>
                <a:gd name="connsiteY346" fmla="*/ 179128 h 504987"/>
                <a:gd name="connsiteX347" fmla="*/ 22546 w 1018602"/>
                <a:gd name="connsiteY347" fmla="*/ 185971 h 504987"/>
                <a:gd name="connsiteX348" fmla="*/ 31902 w 1018602"/>
                <a:gd name="connsiteY348" fmla="*/ 176606 h 504987"/>
                <a:gd name="connsiteX349" fmla="*/ 45935 w 1018602"/>
                <a:gd name="connsiteY349" fmla="*/ 161839 h 504987"/>
                <a:gd name="connsiteX350" fmla="*/ 47734 w 1018602"/>
                <a:gd name="connsiteY350" fmla="*/ 163279 h 504987"/>
                <a:gd name="connsiteX351" fmla="*/ 34061 w 1018602"/>
                <a:gd name="connsiteY351" fmla="*/ 178767 h 504987"/>
                <a:gd name="connsiteX352" fmla="*/ 22546 w 1018602"/>
                <a:gd name="connsiteY352" fmla="*/ 192094 h 504987"/>
                <a:gd name="connsiteX353" fmla="*/ 22546 w 1018602"/>
                <a:gd name="connsiteY353" fmla="*/ 200739 h 504987"/>
                <a:gd name="connsiteX354" fmla="*/ 44856 w 1018602"/>
                <a:gd name="connsiteY354" fmla="*/ 176606 h 504987"/>
                <a:gd name="connsiteX355" fmla="*/ 45935 w 1018602"/>
                <a:gd name="connsiteY355" fmla="*/ 177687 h 504987"/>
                <a:gd name="connsiteX356" fmla="*/ 22546 w 1018602"/>
                <a:gd name="connsiteY356" fmla="*/ 206142 h 504987"/>
                <a:gd name="connsiteX357" fmla="*/ 22186 w 1018602"/>
                <a:gd name="connsiteY357" fmla="*/ 212985 h 504987"/>
                <a:gd name="connsiteX358" fmla="*/ 38019 w 1018602"/>
                <a:gd name="connsiteY358" fmla="*/ 193535 h 504987"/>
                <a:gd name="connsiteX359" fmla="*/ 39458 w 1018602"/>
                <a:gd name="connsiteY359" fmla="*/ 194616 h 504987"/>
                <a:gd name="connsiteX360" fmla="*/ 22186 w 1018602"/>
                <a:gd name="connsiteY360" fmla="*/ 218388 h 504987"/>
                <a:gd name="connsiteX361" fmla="*/ 22186 w 1018602"/>
                <a:gd name="connsiteY361" fmla="*/ 228473 h 504987"/>
                <a:gd name="connsiteX362" fmla="*/ 25065 w 1018602"/>
                <a:gd name="connsiteY362" fmla="*/ 225592 h 504987"/>
                <a:gd name="connsiteX363" fmla="*/ 33341 w 1018602"/>
                <a:gd name="connsiteY363" fmla="*/ 214066 h 504987"/>
                <a:gd name="connsiteX364" fmla="*/ 35500 w 1018602"/>
                <a:gd name="connsiteY364" fmla="*/ 215146 h 504987"/>
                <a:gd name="connsiteX365" fmla="*/ 29023 w 1018602"/>
                <a:gd name="connsiteY365" fmla="*/ 225952 h 504987"/>
                <a:gd name="connsiteX366" fmla="*/ 22186 w 1018602"/>
                <a:gd name="connsiteY366" fmla="*/ 233876 h 504987"/>
                <a:gd name="connsiteX367" fmla="*/ 22186 w 1018602"/>
                <a:gd name="connsiteY367" fmla="*/ 240360 h 504987"/>
                <a:gd name="connsiteX368" fmla="*/ 28663 w 1018602"/>
                <a:gd name="connsiteY368" fmla="*/ 231355 h 504987"/>
                <a:gd name="connsiteX369" fmla="*/ 31182 w 1018602"/>
                <a:gd name="connsiteY369" fmla="*/ 233156 h 504987"/>
                <a:gd name="connsiteX370" fmla="*/ 23985 w 1018602"/>
                <a:gd name="connsiteY370" fmla="*/ 243241 h 504987"/>
                <a:gd name="connsiteX371" fmla="*/ 22186 w 1018602"/>
                <a:gd name="connsiteY371" fmla="*/ 246123 h 504987"/>
                <a:gd name="connsiteX372" fmla="*/ 20387 w 1018602"/>
                <a:gd name="connsiteY372" fmla="*/ 402805 h 504987"/>
                <a:gd name="connsiteX373" fmla="*/ 24705 w 1018602"/>
                <a:gd name="connsiteY373" fmla="*/ 402084 h 504987"/>
                <a:gd name="connsiteX374" fmla="*/ 26144 w 1018602"/>
                <a:gd name="connsiteY374" fmla="*/ 405326 h 504987"/>
                <a:gd name="connsiteX375" fmla="*/ 20387 w 1018602"/>
                <a:gd name="connsiteY375" fmla="*/ 408568 h 504987"/>
                <a:gd name="connsiteX376" fmla="*/ 20387 w 1018602"/>
                <a:gd name="connsiteY376" fmla="*/ 412890 h 504987"/>
                <a:gd name="connsiteX377" fmla="*/ 25065 w 1018602"/>
                <a:gd name="connsiteY377" fmla="*/ 409648 h 504987"/>
                <a:gd name="connsiteX378" fmla="*/ 27584 w 1018602"/>
                <a:gd name="connsiteY378" fmla="*/ 414331 h 504987"/>
                <a:gd name="connsiteX379" fmla="*/ 20387 w 1018602"/>
                <a:gd name="connsiteY379" fmla="*/ 418653 h 504987"/>
                <a:gd name="connsiteX380" fmla="*/ 20027 w 1018602"/>
                <a:gd name="connsiteY380" fmla="*/ 470520 h 504987"/>
                <a:gd name="connsiteX381" fmla="*/ 19307 w 1018602"/>
                <a:gd name="connsiteY381" fmla="*/ 473042 h 504987"/>
                <a:gd name="connsiteX382" fmla="*/ 228371 w 1018602"/>
                <a:gd name="connsiteY382" fmla="*/ 466918 h 504987"/>
                <a:gd name="connsiteX383" fmla="*/ 227292 w 1018602"/>
                <a:gd name="connsiteY383" fmla="*/ 442065 h 504987"/>
                <a:gd name="connsiteX384" fmla="*/ 226932 w 1018602"/>
                <a:gd name="connsiteY384" fmla="*/ 416492 h 504987"/>
                <a:gd name="connsiteX385" fmla="*/ 150647 w 1018602"/>
                <a:gd name="connsiteY385" fmla="*/ 415772 h 504987"/>
                <a:gd name="connsiteX386" fmla="*/ 100270 w 1018602"/>
                <a:gd name="connsiteY386" fmla="*/ 413250 h 504987"/>
                <a:gd name="connsiteX387" fmla="*/ 94153 w 1018602"/>
                <a:gd name="connsiteY387" fmla="*/ 412170 h 504987"/>
                <a:gd name="connsiteX388" fmla="*/ 92714 w 1018602"/>
                <a:gd name="connsiteY388" fmla="*/ 412170 h 504987"/>
                <a:gd name="connsiteX389" fmla="*/ 93073 w 1018602"/>
                <a:gd name="connsiteY389" fmla="*/ 406767 h 504987"/>
                <a:gd name="connsiteX390" fmla="*/ 89835 w 1018602"/>
                <a:gd name="connsiteY390" fmla="*/ 31090 h 504987"/>
                <a:gd name="connsiteX391" fmla="*/ 90195 w 1018602"/>
                <a:gd name="connsiteY391" fmla="*/ 29289 h 504987"/>
                <a:gd name="connsiteX392" fmla="*/ 53132 w 1018602"/>
                <a:gd name="connsiteY392" fmla="*/ 29289 h 504987"/>
                <a:gd name="connsiteX393" fmla="*/ 21466 w 1018602"/>
                <a:gd name="connsiteY393" fmla="*/ 27488 h 504987"/>
                <a:gd name="connsiteX394" fmla="*/ 291027 w 1018602"/>
                <a:gd name="connsiteY394" fmla="*/ 27416 h 504987"/>
                <a:gd name="connsiteX395" fmla="*/ 290668 w 1018602"/>
                <a:gd name="connsiteY395" fmla="*/ 27776 h 504987"/>
                <a:gd name="connsiteX396" fmla="*/ 292463 w 1018602"/>
                <a:gd name="connsiteY396" fmla="*/ 69178 h 504987"/>
                <a:gd name="connsiteX397" fmla="*/ 295694 w 1018602"/>
                <a:gd name="connsiteY397" fmla="*/ 123540 h 504987"/>
                <a:gd name="connsiteX398" fmla="*/ 293181 w 1018602"/>
                <a:gd name="connsiteY398" fmla="*/ 243424 h 504987"/>
                <a:gd name="connsiteX399" fmla="*/ 292104 w 1018602"/>
                <a:gd name="connsiteY399" fmla="*/ 367629 h 504987"/>
                <a:gd name="connsiteX400" fmla="*/ 293540 w 1018602"/>
                <a:gd name="connsiteY400" fmla="*/ 471673 h 504987"/>
                <a:gd name="connsiteX401" fmla="*/ 332672 w 1018602"/>
                <a:gd name="connsiteY401" fmla="*/ 469513 h 504987"/>
                <a:gd name="connsiteX402" fmla="*/ 361393 w 1018602"/>
                <a:gd name="connsiteY402" fmla="*/ 452952 h 504987"/>
                <a:gd name="connsiteX403" fmla="*/ 361393 w 1018602"/>
                <a:gd name="connsiteY403" fmla="*/ 446832 h 504987"/>
                <a:gd name="connsiteX404" fmla="*/ 332313 w 1018602"/>
                <a:gd name="connsiteY404" fmla="*/ 460872 h 504987"/>
                <a:gd name="connsiteX405" fmla="*/ 330877 w 1018602"/>
                <a:gd name="connsiteY405" fmla="*/ 458712 h 504987"/>
                <a:gd name="connsiteX406" fmla="*/ 361393 w 1018602"/>
                <a:gd name="connsiteY406" fmla="*/ 442872 h 504987"/>
                <a:gd name="connsiteX407" fmla="*/ 361034 w 1018602"/>
                <a:gd name="connsiteY407" fmla="*/ 432431 h 504987"/>
                <a:gd name="connsiteX408" fmla="*/ 347033 w 1018602"/>
                <a:gd name="connsiteY408" fmla="*/ 439271 h 504987"/>
                <a:gd name="connsiteX409" fmla="*/ 333391 w 1018602"/>
                <a:gd name="connsiteY409" fmla="*/ 446472 h 504987"/>
                <a:gd name="connsiteX410" fmla="*/ 332672 w 1018602"/>
                <a:gd name="connsiteY410" fmla="*/ 444672 h 504987"/>
                <a:gd name="connsiteX411" fmla="*/ 360316 w 1018602"/>
                <a:gd name="connsiteY411" fmla="*/ 429911 h 504987"/>
                <a:gd name="connsiteX412" fmla="*/ 361034 w 1018602"/>
                <a:gd name="connsiteY412" fmla="*/ 430271 h 504987"/>
                <a:gd name="connsiteX413" fmla="*/ 360675 w 1018602"/>
                <a:gd name="connsiteY413" fmla="*/ 418391 h 504987"/>
                <a:gd name="connsiteX414" fmla="*/ 330877 w 1018602"/>
                <a:gd name="connsiteY414" fmla="*/ 434231 h 504987"/>
                <a:gd name="connsiteX415" fmla="*/ 330159 w 1018602"/>
                <a:gd name="connsiteY415" fmla="*/ 433151 h 504987"/>
                <a:gd name="connsiteX416" fmla="*/ 360675 w 1018602"/>
                <a:gd name="connsiteY416" fmla="*/ 414791 h 504987"/>
                <a:gd name="connsiteX417" fmla="*/ 360675 w 1018602"/>
                <a:gd name="connsiteY417" fmla="*/ 405790 h 504987"/>
                <a:gd name="connsiteX418" fmla="*/ 330518 w 1018602"/>
                <a:gd name="connsiteY418" fmla="*/ 424871 h 504987"/>
                <a:gd name="connsiteX419" fmla="*/ 328723 w 1018602"/>
                <a:gd name="connsiteY419" fmla="*/ 422351 h 504987"/>
                <a:gd name="connsiteX420" fmla="*/ 360675 w 1018602"/>
                <a:gd name="connsiteY420" fmla="*/ 401830 h 504987"/>
                <a:gd name="connsiteX421" fmla="*/ 360675 w 1018602"/>
                <a:gd name="connsiteY421" fmla="*/ 392830 h 504987"/>
                <a:gd name="connsiteX422" fmla="*/ 331595 w 1018602"/>
                <a:gd name="connsiteY422" fmla="*/ 411190 h 504987"/>
                <a:gd name="connsiteX423" fmla="*/ 329441 w 1018602"/>
                <a:gd name="connsiteY423" fmla="*/ 408670 h 504987"/>
                <a:gd name="connsiteX424" fmla="*/ 360675 w 1018602"/>
                <a:gd name="connsiteY424" fmla="*/ 387790 h 504987"/>
                <a:gd name="connsiteX425" fmla="*/ 360675 w 1018602"/>
                <a:gd name="connsiteY425" fmla="*/ 380949 h 504987"/>
                <a:gd name="connsiteX426" fmla="*/ 347751 w 1018602"/>
                <a:gd name="connsiteY426" fmla="*/ 388150 h 504987"/>
                <a:gd name="connsiteX427" fmla="*/ 334109 w 1018602"/>
                <a:gd name="connsiteY427" fmla="*/ 397150 h 504987"/>
                <a:gd name="connsiteX428" fmla="*/ 332672 w 1018602"/>
                <a:gd name="connsiteY428" fmla="*/ 394990 h 504987"/>
                <a:gd name="connsiteX429" fmla="*/ 360675 w 1018602"/>
                <a:gd name="connsiteY429" fmla="*/ 377349 h 504987"/>
                <a:gd name="connsiteX430" fmla="*/ 360675 w 1018602"/>
                <a:gd name="connsiteY430" fmla="*/ 370509 h 504987"/>
                <a:gd name="connsiteX431" fmla="*/ 338058 w 1018602"/>
                <a:gd name="connsiteY431" fmla="*/ 382749 h 504987"/>
                <a:gd name="connsiteX432" fmla="*/ 337340 w 1018602"/>
                <a:gd name="connsiteY432" fmla="*/ 381309 h 504987"/>
                <a:gd name="connsiteX433" fmla="*/ 359598 w 1018602"/>
                <a:gd name="connsiteY433" fmla="*/ 367989 h 504987"/>
                <a:gd name="connsiteX434" fmla="*/ 360675 w 1018602"/>
                <a:gd name="connsiteY434" fmla="*/ 367989 h 504987"/>
                <a:gd name="connsiteX435" fmla="*/ 360675 w 1018602"/>
                <a:gd name="connsiteY435" fmla="*/ 360069 h 504987"/>
                <a:gd name="connsiteX436" fmla="*/ 337340 w 1018602"/>
                <a:gd name="connsiteY436" fmla="*/ 371949 h 504987"/>
                <a:gd name="connsiteX437" fmla="*/ 336622 w 1018602"/>
                <a:gd name="connsiteY437" fmla="*/ 371229 h 504987"/>
                <a:gd name="connsiteX438" fmla="*/ 359598 w 1018602"/>
                <a:gd name="connsiteY438" fmla="*/ 357548 h 504987"/>
                <a:gd name="connsiteX439" fmla="*/ 360675 w 1018602"/>
                <a:gd name="connsiteY439" fmla="*/ 357548 h 504987"/>
                <a:gd name="connsiteX440" fmla="*/ 360675 w 1018602"/>
                <a:gd name="connsiteY440" fmla="*/ 350348 h 504987"/>
                <a:gd name="connsiteX441" fmla="*/ 333032 w 1018602"/>
                <a:gd name="connsiteY441" fmla="*/ 364389 h 504987"/>
                <a:gd name="connsiteX442" fmla="*/ 332672 w 1018602"/>
                <a:gd name="connsiteY442" fmla="*/ 363669 h 504987"/>
                <a:gd name="connsiteX443" fmla="*/ 359598 w 1018602"/>
                <a:gd name="connsiteY443" fmla="*/ 347108 h 504987"/>
                <a:gd name="connsiteX444" fmla="*/ 360675 w 1018602"/>
                <a:gd name="connsiteY444" fmla="*/ 347108 h 504987"/>
                <a:gd name="connsiteX445" fmla="*/ 360675 w 1018602"/>
                <a:gd name="connsiteY445" fmla="*/ 336308 h 504987"/>
                <a:gd name="connsiteX446" fmla="*/ 329082 w 1018602"/>
                <a:gd name="connsiteY446" fmla="*/ 352508 h 504987"/>
                <a:gd name="connsiteX447" fmla="*/ 328723 w 1018602"/>
                <a:gd name="connsiteY447" fmla="*/ 351788 h 504987"/>
                <a:gd name="connsiteX448" fmla="*/ 360316 w 1018602"/>
                <a:gd name="connsiteY448" fmla="*/ 333068 h 504987"/>
                <a:gd name="connsiteX449" fmla="*/ 360675 w 1018602"/>
                <a:gd name="connsiteY449" fmla="*/ 333068 h 504987"/>
                <a:gd name="connsiteX450" fmla="*/ 360675 w 1018602"/>
                <a:gd name="connsiteY450" fmla="*/ 322627 h 504987"/>
                <a:gd name="connsiteX451" fmla="*/ 329800 w 1018602"/>
                <a:gd name="connsiteY451" fmla="*/ 338828 h 504987"/>
                <a:gd name="connsiteX452" fmla="*/ 328723 w 1018602"/>
                <a:gd name="connsiteY452" fmla="*/ 337028 h 504987"/>
                <a:gd name="connsiteX453" fmla="*/ 360675 w 1018602"/>
                <a:gd name="connsiteY453" fmla="*/ 317947 h 504987"/>
                <a:gd name="connsiteX454" fmla="*/ 360675 w 1018602"/>
                <a:gd name="connsiteY454" fmla="*/ 311107 h 504987"/>
                <a:gd name="connsiteX455" fmla="*/ 331954 w 1018602"/>
                <a:gd name="connsiteY455" fmla="*/ 328027 h 504987"/>
                <a:gd name="connsiteX456" fmla="*/ 330518 w 1018602"/>
                <a:gd name="connsiteY456" fmla="*/ 325867 h 504987"/>
                <a:gd name="connsiteX457" fmla="*/ 360675 w 1018602"/>
                <a:gd name="connsiteY457" fmla="*/ 306787 h 504987"/>
                <a:gd name="connsiteX458" fmla="*/ 360675 w 1018602"/>
                <a:gd name="connsiteY458" fmla="*/ 300666 h 504987"/>
                <a:gd name="connsiteX459" fmla="*/ 333750 w 1018602"/>
                <a:gd name="connsiteY459" fmla="*/ 315787 h 504987"/>
                <a:gd name="connsiteX460" fmla="*/ 332313 w 1018602"/>
                <a:gd name="connsiteY460" fmla="*/ 313267 h 504987"/>
                <a:gd name="connsiteX461" fmla="*/ 360675 w 1018602"/>
                <a:gd name="connsiteY461" fmla="*/ 296346 h 504987"/>
                <a:gd name="connsiteX462" fmla="*/ 360316 w 1018602"/>
                <a:gd name="connsiteY462" fmla="*/ 236944 h 504987"/>
                <a:gd name="connsiteX463" fmla="*/ 365342 w 1018602"/>
                <a:gd name="connsiteY463" fmla="*/ 31016 h 504987"/>
                <a:gd name="connsiteX464" fmla="*/ 307901 w 1018602"/>
                <a:gd name="connsiteY464" fmla="*/ 27776 h 504987"/>
                <a:gd name="connsiteX465" fmla="*/ 291027 w 1018602"/>
                <a:gd name="connsiteY465" fmla="*/ 27416 h 504987"/>
                <a:gd name="connsiteX466" fmla="*/ 787410 w 1018602"/>
                <a:gd name="connsiteY466" fmla="*/ 26328 h 504987"/>
                <a:gd name="connsiteX467" fmla="*/ 788852 w 1018602"/>
                <a:gd name="connsiteY467" fmla="*/ 258296 h 504987"/>
                <a:gd name="connsiteX468" fmla="*/ 790655 w 1018602"/>
                <a:gd name="connsiteY468" fmla="*/ 383285 h 504987"/>
                <a:gd name="connsiteX469" fmla="*/ 790294 w 1018602"/>
                <a:gd name="connsiteY469" fmla="*/ 472254 h 504987"/>
                <a:gd name="connsiteX470" fmla="*/ 1005141 w 1018602"/>
                <a:gd name="connsiteY470" fmla="*/ 468652 h 504987"/>
                <a:gd name="connsiteX471" fmla="*/ 1005862 w 1018602"/>
                <a:gd name="connsiteY471" fmla="*/ 412461 h 504987"/>
                <a:gd name="connsiteX472" fmla="*/ 860227 w 1018602"/>
                <a:gd name="connsiteY472" fmla="*/ 408139 h 504987"/>
                <a:gd name="connsiteX473" fmla="*/ 858065 w 1018602"/>
                <a:gd name="connsiteY473" fmla="*/ 404897 h 504987"/>
                <a:gd name="connsiteX474" fmla="*/ 856983 w 1018602"/>
                <a:gd name="connsiteY474" fmla="*/ 401295 h 504987"/>
                <a:gd name="connsiteX475" fmla="*/ 859506 w 1018602"/>
                <a:gd name="connsiteY475" fmla="*/ 284950 h 504987"/>
                <a:gd name="connsiteX476" fmla="*/ 858786 w 1018602"/>
                <a:gd name="connsiteY476" fmla="*/ 284950 h 504987"/>
                <a:gd name="connsiteX477" fmla="*/ 859506 w 1018602"/>
                <a:gd name="connsiteY477" fmla="*/ 280628 h 504987"/>
                <a:gd name="connsiteX478" fmla="*/ 968372 w 1018602"/>
                <a:gd name="connsiteY478" fmla="*/ 277746 h 504987"/>
                <a:gd name="connsiteX479" fmla="*/ 966209 w 1018602"/>
                <a:gd name="connsiteY479" fmla="*/ 249651 h 504987"/>
                <a:gd name="connsiteX480" fmla="*/ 969093 w 1018602"/>
                <a:gd name="connsiteY480" fmla="*/ 220475 h 504987"/>
                <a:gd name="connsiteX481" fmla="*/ 859867 w 1018602"/>
                <a:gd name="connsiteY481" fmla="*/ 216873 h 504987"/>
                <a:gd name="connsiteX482" fmla="*/ 858425 w 1018602"/>
                <a:gd name="connsiteY482" fmla="*/ 214712 h 504987"/>
                <a:gd name="connsiteX483" fmla="*/ 857344 w 1018602"/>
                <a:gd name="connsiteY483" fmla="*/ 212550 h 504987"/>
                <a:gd name="connsiteX484" fmla="*/ 859146 w 1018602"/>
                <a:gd name="connsiteY484" fmla="*/ 142312 h 504987"/>
                <a:gd name="connsiteX485" fmla="*/ 860227 w 1018602"/>
                <a:gd name="connsiteY485" fmla="*/ 94405 h 504987"/>
                <a:gd name="connsiteX486" fmla="*/ 858425 w 1018602"/>
                <a:gd name="connsiteY486" fmla="*/ 89362 h 504987"/>
                <a:gd name="connsiteX487" fmla="*/ 873565 w 1018602"/>
                <a:gd name="connsiteY487" fmla="*/ 84680 h 504987"/>
                <a:gd name="connsiteX488" fmla="*/ 890147 w 1018602"/>
                <a:gd name="connsiteY488" fmla="*/ 64509 h 504987"/>
                <a:gd name="connsiteX489" fmla="*/ 892310 w 1018602"/>
                <a:gd name="connsiteY489" fmla="*/ 65589 h 504987"/>
                <a:gd name="connsiteX490" fmla="*/ 878612 w 1018602"/>
                <a:gd name="connsiteY490" fmla="*/ 84320 h 504987"/>
                <a:gd name="connsiteX491" fmla="*/ 887263 w 1018602"/>
                <a:gd name="connsiteY491" fmla="*/ 85040 h 504987"/>
                <a:gd name="connsiteX492" fmla="*/ 887624 w 1018602"/>
                <a:gd name="connsiteY492" fmla="*/ 84680 h 504987"/>
                <a:gd name="connsiteX493" fmla="*/ 900962 w 1018602"/>
                <a:gd name="connsiteY493" fmla="*/ 66310 h 504987"/>
                <a:gd name="connsiteX494" fmla="*/ 903485 w 1018602"/>
                <a:gd name="connsiteY494" fmla="*/ 68111 h 504987"/>
                <a:gd name="connsiteX495" fmla="*/ 892310 w 1018602"/>
                <a:gd name="connsiteY495" fmla="*/ 85760 h 504987"/>
                <a:gd name="connsiteX496" fmla="*/ 898799 w 1018602"/>
                <a:gd name="connsiteY496" fmla="*/ 86121 h 504987"/>
                <a:gd name="connsiteX497" fmla="*/ 899159 w 1018602"/>
                <a:gd name="connsiteY497" fmla="*/ 84680 h 504987"/>
                <a:gd name="connsiteX498" fmla="*/ 912858 w 1018602"/>
                <a:gd name="connsiteY498" fmla="*/ 65949 h 504987"/>
                <a:gd name="connsiteX499" fmla="*/ 915020 w 1018602"/>
                <a:gd name="connsiteY499" fmla="*/ 67030 h 504987"/>
                <a:gd name="connsiteX500" fmla="*/ 903125 w 1018602"/>
                <a:gd name="connsiteY500" fmla="*/ 86121 h 504987"/>
                <a:gd name="connsiteX501" fmla="*/ 908532 w 1018602"/>
                <a:gd name="connsiteY501" fmla="*/ 86121 h 504987"/>
                <a:gd name="connsiteX502" fmla="*/ 908892 w 1018602"/>
                <a:gd name="connsiteY502" fmla="*/ 84320 h 504987"/>
                <a:gd name="connsiteX503" fmla="*/ 921509 w 1018602"/>
                <a:gd name="connsiteY503" fmla="*/ 65589 h 504987"/>
                <a:gd name="connsiteX504" fmla="*/ 924753 w 1018602"/>
                <a:gd name="connsiteY504" fmla="*/ 67750 h 504987"/>
                <a:gd name="connsiteX505" fmla="*/ 912858 w 1018602"/>
                <a:gd name="connsiteY505" fmla="*/ 86121 h 504987"/>
                <a:gd name="connsiteX506" fmla="*/ 916823 w 1018602"/>
                <a:gd name="connsiteY506" fmla="*/ 85760 h 504987"/>
                <a:gd name="connsiteX507" fmla="*/ 917183 w 1018602"/>
                <a:gd name="connsiteY507" fmla="*/ 84320 h 504987"/>
                <a:gd name="connsiteX508" fmla="*/ 930161 w 1018602"/>
                <a:gd name="connsiteY508" fmla="*/ 67750 h 504987"/>
                <a:gd name="connsiteX509" fmla="*/ 932324 w 1018602"/>
                <a:gd name="connsiteY509" fmla="*/ 69191 h 504987"/>
                <a:gd name="connsiteX510" fmla="*/ 921509 w 1018602"/>
                <a:gd name="connsiteY510" fmla="*/ 85760 h 504987"/>
                <a:gd name="connsiteX511" fmla="*/ 929440 w 1018602"/>
                <a:gd name="connsiteY511" fmla="*/ 85760 h 504987"/>
                <a:gd name="connsiteX512" fmla="*/ 929800 w 1018602"/>
                <a:gd name="connsiteY512" fmla="*/ 83959 h 504987"/>
                <a:gd name="connsiteX513" fmla="*/ 941696 w 1018602"/>
                <a:gd name="connsiteY513" fmla="*/ 66670 h 504987"/>
                <a:gd name="connsiteX514" fmla="*/ 943859 w 1018602"/>
                <a:gd name="connsiteY514" fmla="*/ 68111 h 504987"/>
                <a:gd name="connsiteX515" fmla="*/ 933765 w 1018602"/>
                <a:gd name="connsiteY515" fmla="*/ 85400 h 504987"/>
                <a:gd name="connsiteX516" fmla="*/ 942056 w 1018602"/>
                <a:gd name="connsiteY516" fmla="*/ 85040 h 504987"/>
                <a:gd name="connsiteX517" fmla="*/ 954313 w 1018602"/>
                <a:gd name="connsiteY517" fmla="*/ 67750 h 504987"/>
                <a:gd name="connsiteX518" fmla="*/ 956115 w 1018602"/>
                <a:gd name="connsiteY518" fmla="*/ 68831 h 504987"/>
                <a:gd name="connsiteX519" fmla="*/ 947103 w 1018602"/>
                <a:gd name="connsiteY519" fmla="*/ 85040 h 504987"/>
                <a:gd name="connsiteX520" fmla="*/ 952150 w 1018602"/>
                <a:gd name="connsiteY520" fmla="*/ 85040 h 504987"/>
                <a:gd name="connsiteX521" fmla="*/ 962604 w 1018602"/>
                <a:gd name="connsiteY521" fmla="*/ 68831 h 504987"/>
                <a:gd name="connsiteX522" fmla="*/ 965127 w 1018602"/>
                <a:gd name="connsiteY522" fmla="*/ 69551 h 504987"/>
                <a:gd name="connsiteX523" fmla="*/ 957197 w 1018602"/>
                <a:gd name="connsiteY523" fmla="*/ 85040 h 504987"/>
                <a:gd name="connsiteX524" fmla="*/ 963325 w 1018602"/>
                <a:gd name="connsiteY524" fmla="*/ 85040 h 504987"/>
                <a:gd name="connsiteX525" fmla="*/ 973779 w 1018602"/>
                <a:gd name="connsiteY525" fmla="*/ 67030 h 504987"/>
                <a:gd name="connsiteX526" fmla="*/ 975581 w 1018602"/>
                <a:gd name="connsiteY526" fmla="*/ 67750 h 504987"/>
                <a:gd name="connsiteX527" fmla="*/ 968372 w 1018602"/>
                <a:gd name="connsiteY527" fmla="*/ 85040 h 504987"/>
                <a:gd name="connsiteX528" fmla="*/ 975221 w 1018602"/>
                <a:gd name="connsiteY528" fmla="*/ 85040 h 504987"/>
                <a:gd name="connsiteX529" fmla="*/ 975581 w 1018602"/>
                <a:gd name="connsiteY529" fmla="*/ 83959 h 504987"/>
                <a:gd name="connsiteX530" fmla="*/ 985314 w 1018602"/>
                <a:gd name="connsiteY530" fmla="*/ 66310 h 504987"/>
                <a:gd name="connsiteX531" fmla="*/ 987837 w 1018602"/>
                <a:gd name="connsiteY531" fmla="*/ 67030 h 504987"/>
                <a:gd name="connsiteX532" fmla="*/ 980628 w 1018602"/>
                <a:gd name="connsiteY532" fmla="*/ 85040 h 504987"/>
                <a:gd name="connsiteX533" fmla="*/ 988198 w 1018602"/>
                <a:gd name="connsiteY533" fmla="*/ 85400 h 504987"/>
                <a:gd name="connsiteX534" fmla="*/ 988198 w 1018602"/>
                <a:gd name="connsiteY534" fmla="*/ 85040 h 504987"/>
                <a:gd name="connsiteX535" fmla="*/ 995408 w 1018602"/>
                <a:gd name="connsiteY535" fmla="*/ 68831 h 504987"/>
                <a:gd name="connsiteX536" fmla="*/ 997931 w 1018602"/>
                <a:gd name="connsiteY536" fmla="*/ 69551 h 504987"/>
                <a:gd name="connsiteX537" fmla="*/ 992884 w 1018602"/>
                <a:gd name="connsiteY537" fmla="*/ 85760 h 504987"/>
                <a:gd name="connsiteX538" fmla="*/ 1004420 w 1018602"/>
                <a:gd name="connsiteY538" fmla="*/ 86841 h 504987"/>
                <a:gd name="connsiteX539" fmla="*/ 1005862 w 1018602"/>
                <a:gd name="connsiteY539" fmla="*/ 29930 h 504987"/>
                <a:gd name="connsiteX540" fmla="*/ 881135 w 1018602"/>
                <a:gd name="connsiteY540" fmla="*/ 27408 h 504987"/>
                <a:gd name="connsiteX541" fmla="*/ 787410 w 1018602"/>
                <a:gd name="connsiteY541" fmla="*/ 26328 h 504987"/>
                <a:gd name="connsiteX542" fmla="*/ 467552 w 1018602"/>
                <a:gd name="connsiteY542" fmla="*/ 19137 h 504987"/>
                <a:gd name="connsiteX543" fmla="*/ 514466 w 1018602"/>
                <a:gd name="connsiteY543" fmla="*/ 19857 h 504987"/>
                <a:gd name="connsiteX544" fmla="*/ 515549 w 1018602"/>
                <a:gd name="connsiteY544" fmla="*/ 20218 h 504987"/>
                <a:gd name="connsiteX545" fmla="*/ 521323 w 1018602"/>
                <a:gd name="connsiteY545" fmla="*/ 22379 h 504987"/>
                <a:gd name="connsiteX546" fmla="*/ 520240 w 1018602"/>
                <a:gd name="connsiteY546" fmla="*/ 179421 h 504987"/>
                <a:gd name="connsiteX547" fmla="*/ 560298 w 1018602"/>
                <a:gd name="connsiteY547" fmla="*/ 109905 h 504987"/>
                <a:gd name="connsiteX548" fmla="*/ 607213 w 1018602"/>
                <a:gd name="connsiteY548" fmla="*/ 28502 h 504987"/>
                <a:gd name="connsiteX549" fmla="*/ 610460 w 1018602"/>
                <a:gd name="connsiteY549" fmla="*/ 20218 h 504987"/>
                <a:gd name="connsiteX550" fmla="*/ 648714 w 1018602"/>
                <a:gd name="connsiteY550" fmla="*/ 19497 h 504987"/>
                <a:gd name="connsiteX551" fmla="*/ 703929 w 1018602"/>
                <a:gd name="connsiteY551" fmla="*/ 20578 h 504987"/>
                <a:gd name="connsiteX552" fmla="*/ 707177 w 1018602"/>
                <a:gd name="connsiteY552" fmla="*/ 25260 h 504987"/>
                <a:gd name="connsiteX553" fmla="*/ 706455 w 1018602"/>
                <a:gd name="connsiteY553" fmla="*/ 29583 h 504987"/>
                <a:gd name="connsiteX554" fmla="*/ 650157 w 1018602"/>
                <a:gd name="connsiteY554" fmla="*/ 122871 h 504987"/>
                <a:gd name="connsiteX555" fmla="*/ 622370 w 1018602"/>
                <a:gd name="connsiteY555" fmla="*/ 169336 h 504987"/>
                <a:gd name="connsiteX556" fmla="*/ 593138 w 1018602"/>
                <a:gd name="connsiteY556" fmla="*/ 207876 h 504987"/>
                <a:gd name="connsiteX557" fmla="*/ 593138 w 1018602"/>
                <a:gd name="connsiteY557" fmla="*/ 208236 h 504987"/>
                <a:gd name="connsiteX558" fmla="*/ 662427 w 1018602"/>
                <a:gd name="connsiteY558" fmla="*/ 344388 h 504987"/>
                <a:gd name="connsiteX559" fmla="*/ 699959 w 1018602"/>
                <a:gd name="connsiteY559" fmla="*/ 419667 h 504987"/>
                <a:gd name="connsiteX560" fmla="*/ 728108 w 1018602"/>
                <a:gd name="connsiteY560" fmla="*/ 475856 h 504987"/>
                <a:gd name="connsiteX561" fmla="*/ 721973 w 1018602"/>
                <a:gd name="connsiteY561" fmla="*/ 484141 h 504987"/>
                <a:gd name="connsiteX562" fmla="*/ 720168 w 1018602"/>
                <a:gd name="connsiteY562" fmla="*/ 484861 h 504987"/>
                <a:gd name="connsiteX563" fmla="*/ 667480 w 1018602"/>
                <a:gd name="connsiteY563" fmla="*/ 485221 h 504987"/>
                <a:gd name="connsiteX564" fmla="*/ 627422 w 1018602"/>
                <a:gd name="connsiteY564" fmla="*/ 481619 h 504987"/>
                <a:gd name="connsiteX565" fmla="*/ 619843 w 1018602"/>
                <a:gd name="connsiteY565" fmla="*/ 479458 h 504987"/>
                <a:gd name="connsiteX566" fmla="*/ 587003 w 1018602"/>
                <a:gd name="connsiteY566" fmla="*/ 408501 h 504987"/>
                <a:gd name="connsiteX567" fmla="*/ 581229 w 1018602"/>
                <a:gd name="connsiteY567" fmla="*/ 413544 h 504987"/>
                <a:gd name="connsiteX568" fmla="*/ 578703 w 1018602"/>
                <a:gd name="connsiteY568" fmla="*/ 411743 h 504987"/>
                <a:gd name="connsiteX569" fmla="*/ 585199 w 1018602"/>
                <a:gd name="connsiteY569" fmla="*/ 404899 h 504987"/>
                <a:gd name="connsiteX570" fmla="*/ 583755 w 1018602"/>
                <a:gd name="connsiteY570" fmla="*/ 400937 h 504987"/>
                <a:gd name="connsiteX571" fmla="*/ 576177 w 1018602"/>
                <a:gd name="connsiteY571" fmla="*/ 408501 h 504987"/>
                <a:gd name="connsiteX572" fmla="*/ 574012 w 1018602"/>
                <a:gd name="connsiteY572" fmla="*/ 405980 h 504987"/>
                <a:gd name="connsiteX573" fmla="*/ 582312 w 1018602"/>
                <a:gd name="connsiteY573" fmla="*/ 396975 h 504987"/>
                <a:gd name="connsiteX574" fmla="*/ 580507 w 1018602"/>
                <a:gd name="connsiteY574" fmla="*/ 393373 h 504987"/>
                <a:gd name="connsiteX575" fmla="*/ 569320 w 1018602"/>
                <a:gd name="connsiteY575" fmla="*/ 401658 h 504987"/>
                <a:gd name="connsiteX576" fmla="*/ 567155 w 1018602"/>
                <a:gd name="connsiteY576" fmla="*/ 399496 h 504987"/>
                <a:gd name="connsiteX577" fmla="*/ 578703 w 1018602"/>
                <a:gd name="connsiteY577" fmla="*/ 389051 h 504987"/>
                <a:gd name="connsiteX578" fmla="*/ 576177 w 1018602"/>
                <a:gd name="connsiteY578" fmla="*/ 383648 h 504987"/>
                <a:gd name="connsiteX579" fmla="*/ 543337 w 1018602"/>
                <a:gd name="connsiteY579" fmla="*/ 301525 h 504987"/>
                <a:gd name="connsiteX580" fmla="*/ 531428 w 1018602"/>
                <a:gd name="connsiteY580" fmla="*/ 318814 h 504987"/>
                <a:gd name="connsiteX581" fmla="*/ 518436 w 1018602"/>
                <a:gd name="connsiteY581" fmla="*/ 333222 h 504987"/>
                <a:gd name="connsiteX582" fmla="*/ 523488 w 1018602"/>
                <a:gd name="connsiteY582" fmla="*/ 392293 h 504987"/>
                <a:gd name="connsiteX583" fmla="*/ 527097 w 1018602"/>
                <a:gd name="connsiteY583" fmla="*/ 477657 h 504987"/>
                <a:gd name="connsiteX584" fmla="*/ 518436 w 1018602"/>
                <a:gd name="connsiteY584" fmla="*/ 481259 h 504987"/>
                <a:gd name="connsiteX585" fmla="*/ 514827 w 1018602"/>
                <a:gd name="connsiteY585" fmla="*/ 481980 h 504987"/>
                <a:gd name="connsiteX586" fmla="*/ 469356 w 1018602"/>
                <a:gd name="connsiteY586" fmla="*/ 481259 h 504987"/>
                <a:gd name="connsiteX587" fmla="*/ 434351 w 1018602"/>
                <a:gd name="connsiteY587" fmla="*/ 479819 h 504987"/>
                <a:gd name="connsiteX588" fmla="*/ 431824 w 1018602"/>
                <a:gd name="connsiteY588" fmla="*/ 477657 h 504987"/>
                <a:gd name="connsiteX589" fmla="*/ 430381 w 1018602"/>
                <a:gd name="connsiteY589" fmla="*/ 475496 h 504987"/>
                <a:gd name="connsiteX590" fmla="*/ 430381 w 1018602"/>
                <a:gd name="connsiteY590" fmla="*/ 435155 h 504987"/>
                <a:gd name="connsiteX591" fmla="*/ 429298 w 1018602"/>
                <a:gd name="connsiteY591" fmla="*/ 378966 h 504987"/>
                <a:gd name="connsiteX592" fmla="*/ 426050 w 1018602"/>
                <a:gd name="connsiteY592" fmla="*/ 246776 h 504987"/>
                <a:gd name="connsiteX593" fmla="*/ 427133 w 1018602"/>
                <a:gd name="connsiteY593" fmla="*/ 108824 h 504987"/>
                <a:gd name="connsiteX594" fmla="*/ 434351 w 1018602"/>
                <a:gd name="connsiteY594" fmla="*/ 20218 h 504987"/>
                <a:gd name="connsiteX595" fmla="*/ 440486 w 1018602"/>
                <a:gd name="connsiteY595" fmla="*/ 20578 h 504987"/>
                <a:gd name="connsiteX596" fmla="*/ 467552 w 1018602"/>
                <a:gd name="connsiteY596" fmla="*/ 19137 h 504987"/>
                <a:gd name="connsiteX597" fmla="*/ 327287 w 1018602"/>
                <a:gd name="connsiteY597" fmla="*/ 17696 h 504987"/>
                <a:gd name="connsiteX598" fmla="*/ 370010 w 1018602"/>
                <a:gd name="connsiteY598" fmla="*/ 19496 h 504987"/>
                <a:gd name="connsiteX599" fmla="*/ 372164 w 1018602"/>
                <a:gd name="connsiteY599" fmla="*/ 29936 h 504987"/>
                <a:gd name="connsiteX600" fmla="*/ 371446 w 1018602"/>
                <a:gd name="connsiteY600" fmla="*/ 117060 h 504987"/>
                <a:gd name="connsiteX601" fmla="*/ 371805 w 1018602"/>
                <a:gd name="connsiteY601" fmla="*/ 237304 h 504987"/>
                <a:gd name="connsiteX602" fmla="*/ 372164 w 1018602"/>
                <a:gd name="connsiteY602" fmla="*/ 470953 h 504987"/>
                <a:gd name="connsiteX603" fmla="*/ 368574 w 1018602"/>
                <a:gd name="connsiteY603" fmla="*/ 480673 h 504987"/>
                <a:gd name="connsiteX604" fmla="*/ 291745 w 1018602"/>
                <a:gd name="connsiteY604" fmla="*/ 479593 h 504987"/>
                <a:gd name="connsiteX605" fmla="*/ 285642 w 1018602"/>
                <a:gd name="connsiteY605" fmla="*/ 478873 h 504987"/>
                <a:gd name="connsiteX606" fmla="*/ 281693 w 1018602"/>
                <a:gd name="connsiteY606" fmla="*/ 478513 h 504987"/>
                <a:gd name="connsiteX607" fmla="*/ 280975 w 1018602"/>
                <a:gd name="connsiteY607" fmla="*/ 473113 h 504987"/>
                <a:gd name="connsiteX608" fmla="*/ 283129 w 1018602"/>
                <a:gd name="connsiteY608" fmla="*/ 472753 h 504987"/>
                <a:gd name="connsiteX609" fmla="*/ 280616 w 1018602"/>
                <a:gd name="connsiteY609" fmla="*/ 367629 h 504987"/>
                <a:gd name="connsiteX610" fmla="*/ 281693 w 1018602"/>
                <a:gd name="connsiteY610" fmla="*/ 231184 h 504987"/>
                <a:gd name="connsiteX611" fmla="*/ 283488 w 1018602"/>
                <a:gd name="connsiteY611" fmla="*/ 99779 h 504987"/>
                <a:gd name="connsiteX612" fmla="*/ 283129 w 1018602"/>
                <a:gd name="connsiteY612" fmla="*/ 24176 h 504987"/>
                <a:gd name="connsiteX613" fmla="*/ 281334 w 1018602"/>
                <a:gd name="connsiteY613" fmla="*/ 22736 h 504987"/>
                <a:gd name="connsiteX614" fmla="*/ 284206 w 1018602"/>
                <a:gd name="connsiteY614" fmla="*/ 18056 h 504987"/>
                <a:gd name="connsiteX615" fmla="*/ 327287 w 1018602"/>
                <a:gd name="connsiteY615" fmla="*/ 17696 h 504987"/>
                <a:gd name="connsiteX616" fmla="*/ 80794 w 1018602"/>
                <a:gd name="connsiteY616" fmla="*/ 15647 h 504987"/>
                <a:gd name="connsiteX617" fmla="*/ 102069 w 1018602"/>
                <a:gd name="connsiteY617" fmla="*/ 17763 h 504987"/>
                <a:gd name="connsiteX618" fmla="*/ 100270 w 1018602"/>
                <a:gd name="connsiteY618" fmla="*/ 30370 h 504987"/>
                <a:gd name="connsiteX619" fmla="*/ 100270 w 1018602"/>
                <a:gd name="connsiteY619" fmla="*/ 31450 h 504987"/>
                <a:gd name="connsiteX620" fmla="*/ 102069 w 1018602"/>
                <a:gd name="connsiteY620" fmla="*/ 406407 h 504987"/>
                <a:gd name="connsiteX621" fmla="*/ 233769 w 1018602"/>
                <a:gd name="connsiteY621" fmla="*/ 404606 h 504987"/>
                <a:gd name="connsiteX622" fmla="*/ 238087 w 1018602"/>
                <a:gd name="connsiteY622" fmla="*/ 413971 h 504987"/>
                <a:gd name="connsiteX623" fmla="*/ 237007 w 1018602"/>
                <a:gd name="connsiteY623" fmla="*/ 467279 h 504987"/>
                <a:gd name="connsiteX624" fmla="*/ 234128 w 1018602"/>
                <a:gd name="connsiteY624" fmla="*/ 478805 h 504987"/>
                <a:gd name="connsiteX625" fmla="*/ 12471 w 1018602"/>
                <a:gd name="connsiteY625" fmla="*/ 479885 h 504987"/>
                <a:gd name="connsiteX626" fmla="*/ 9952 w 1018602"/>
                <a:gd name="connsiteY626" fmla="*/ 474843 h 504987"/>
                <a:gd name="connsiteX627" fmla="*/ 8512 w 1018602"/>
                <a:gd name="connsiteY627" fmla="*/ 471241 h 504987"/>
                <a:gd name="connsiteX628" fmla="*/ 9232 w 1018602"/>
                <a:gd name="connsiteY628" fmla="*/ 426217 h 504987"/>
                <a:gd name="connsiteX629" fmla="*/ 2035 w 1018602"/>
                <a:gd name="connsiteY629" fmla="*/ 430900 h 504987"/>
                <a:gd name="connsiteX630" fmla="*/ 596 w 1018602"/>
                <a:gd name="connsiteY630" fmla="*/ 428738 h 504987"/>
                <a:gd name="connsiteX631" fmla="*/ 9232 w 1018602"/>
                <a:gd name="connsiteY631" fmla="*/ 421174 h 504987"/>
                <a:gd name="connsiteX632" fmla="*/ 9232 w 1018602"/>
                <a:gd name="connsiteY632" fmla="*/ 415772 h 504987"/>
                <a:gd name="connsiteX633" fmla="*/ 4194 w 1018602"/>
                <a:gd name="connsiteY633" fmla="*/ 419734 h 504987"/>
                <a:gd name="connsiteX634" fmla="*/ 1676 w 1018602"/>
                <a:gd name="connsiteY634" fmla="*/ 417212 h 504987"/>
                <a:gd name="connsiteX635" fmla="*/ 9232 w 1018602"/>
                <a:gd name="connsiteY635" fmla="*/ 410729 h 504987"/>
                <a:gd name="connsiteX636" fmla="*/ 11391 w 1018602"/>
                <a:gd name="connsiteY636" fmla="*/ 31090 h 504987"/>
                <a:gd name="connsiteX637" fmla="*/ 12471 w 1018602"/>
                <a:gd name="connsiteY637" fmla="*/ 27848 h 504987"/>
                <a:gd name="connsiteX638" fmla="*/ 10312 w 1018602"/>
                <a:gd name="connsiteY638" fmla="*/ 27848 h 504987"/>
                <a:gd name="connsiteX639" fmla="*/ 9232 w 1018602"/>
                <a:gd name="connsiteY639" fmla="*/ 19564 h 504987"/>
                <a:gd name="connsiteX640" fmla="*/ 59249 w 1018602"/>
                <a:gd name="connsiteY640" fmla="*/ 15962 h 504987"/>
                <a:gd name="connsiteX641" fmla="*/ 80794 w 1018602"/>
                <a:gd name="connsiteY641" fmla="*/ 15647 h 504987"/>
                <a:gd name="connsiteX642" fmla="*/ 954837 w 1018602"/>
                <a:gd name="connsiteY642" fmla="*/ 14970 h 504987"/>
                <a:gd name="connsiteX643" fmla="*/ 1012711 w 1018602"/>
                <a:gd name="connsiteY643" fmla="*/ 19484 h 504987"/>
                <a:gd name="connsiteX644" fmla="*/ 1012711 w 1018602"/>
                <a:gd name="connsiteY644" fmla="*/ 30650 h 504987"/>
                <a:gd name="connsiteX645" fmla="*/ 1016676 w 1018602"/>
                <a:gd name="connsiteY645" fmla="*/ 92604 h 504987"/>
                <a:gd name="connsiteX646" fmla="*/ 1006943 w 1018602"/>
                <a:gd name="connsiteY646" fmla="*/ 96206 h 504987"/>
                <a:gd name="connsiteX647" fmla="*/ 922230 w 1018602"/>
                <a:gd name="connsiteY647" fmla="*/ 97287 h 504987"/>
                <a:gd name="connsiteX648" fmla="*/ 867437 w 1018602"/>
                <a:gd name="connsiteY648" fmla="*/ 94045 h 504987"/>
                <a:gd name="connsiteX649" fmla="*/ 867437 w 1018602"/>
                <a:gd name="connsiteY649" fmla="*/ 118899 h 504987"/>
                <a:gd name="connsiteX650" fmla="*/ 866716 w 1018602"/>
                <a:gd name="connsiteY650" fmla="*/ 210389 h 504987"/>
                <a:gd name="connsiteX651" fmla="*/ 909613 w 1018602"/>
                <a:gd name="connsiteY651" fmla="*/ 208588 h 504987"/>
                <a:gd name="connsiteX652" fmla="*/ 971976 w 1018602"/>
                <a:gd name="connsiteY652" fmla="*/ 210749 h 504987"/>
                <a:gd name="connsiteX653" fmla="*/ 973058 w 1018602"/>
                <a:gd name="connsiteY653" fmla="*/ 211110 h 504987"/>
                <a:gd name="connsiteX654" fmla="*/ 978825 w 1018602"/>
                <a:gd name="connsiteY654" fmla="*/ 214712 h 504987"/>
                <a:gd name="connsiteX655" fmla="*/ 976663 w 1018602"/>
                <a:gd name="connsiteY655" fmla="*/ 250011 h 504987"/>
                <a:gd name="connsiteX656" fmla="*/ 975581 w 1018602"/>
                <a:gd name="connsiteY656" fmla="*/ 280268 h 504987"/>
                <a:gd name="connsiteX657" fmla="*/ 970895 w 1018602"/>
                <a:gd name="connsiteY657" fmla="*/ 288913 h 504987"/>
                <a:gd name="connsiteX658" fmla="*/ 904206 w 1018602"/>
                <a:gd name="connsiteY658" fmla="*/ 288192 h 504987"/>
                <a:gd name="connsiteX659" fmla="*/ 864914 w 1018602"/>
                <a:gd name="connsiteY659" fmla="*/ 286751 h 504987"/>
                <a:gd name="connsiteX660" fmla="*/ 866716 w 1018602"/>
                <a:gd name="connsiteY660" fmla="*/ 350147 h 504987"/>
                <a:gd name="connsiteX661" fmla="*/ 867437 w 1018602"/>
                <a:gd name="connsiteY661" fmla="*/ 401655 h 504987"/>
                <a:gd name="connsiteX662" fmla="*/ 947103 w 1018602"/>
                <a:gd name="connsiteY662" fmla="*/ 399494 h 504987"/>
                <a:gd name="connsiteX663" fmla="*/ 1010908 w 1018602"/>
                <a:gd name="connsiteY663" fmla="*/ 401655 h 504987"/>
                <a:gd name="connsiteX664" fmla="*/ 1014153 w 1018602"/>
                <a:gd name="connsiteY664" fmla="*/ 409940 h 504987"/>
                <a:gd name="connsiteX665" fmla="*/ 1015234 w 1018602"/>
                <a:gd name="connsiteY665" fmla="*/ 435514 h 504987"/>
                <a:gd name="connsiteX666" fmla="*/ 1018478 w 1018602"/>
                <a:gd name="connsiteY666" fmla="*/ 472614 h 504987"/>
                <a:gd name="connsiteX667" fmla="*/ 1013792 w 1018602"/>
                <a:gd name="connsiteY667" fmla="*/ 479818 h 504987"/>
                <a:gd name="connsiteX668" fmla="*/ 1010548 w 1018602"/>
                <a:gd name="connsiteY668" fmla="*/ 480899 h 504987"/>
                <a:gd name="connsiteX669" fmla="*/ 789934 w 1018602"/>
                <a:gd name="connsiteY669" fmla="*/ 481259 h 504987"/>
                <a:gd name="connsiteX670" fmla="*/ 780561 w 1018602"/>
                <a:gd name="connsiteY670" fmla="*/ 480539 h 504987"/>
                <a:gd name="connsiteX671" fmla="*/ 776956 w 1018602"/>
                <a:gd name="connsiteY671" fmla="*/ 480178 h 504987"/>
                <a:gd name="connsiteX672" fmla="*/ 776236 w 1018602"/>
                <a:gd name="connsiteY672" fmla="*/ 473695 h 504987"/>
                <a:gd name="connsiteX673" fmla="*/ 779119 w 1018602"/>
                <a:gd name="connsiteY673" fmla="*/ 473335 h 504987"/>
                <a:gd name="connsiteX674" fmla="*/ 779119 w 1018602"/>
                <a:gd name="connsiteY674" fmla="*/ 382925 h 504987"/>
                <a:gd name="connsiteX675" fmla="*/ 776236 w 1018602"/>
                <a:gd name="connsiteY675" fmla="*/ 257936 h 504987"/>
                <a:gd name="connsiteX676" fmla="*/ 779840 w 1018602"/>
                <a:gd name="connsiteY676" fmla="*/ 138349 h 504987"/>
                <a:gd name="connsiteX677" fmla="*/ 780561 w 1018602"/>
                <a:gd name="connsiteY677" fmla="*/ 24527 h 504987"/>
                <a:gd name="connsiteX678" fmla="*/ 779480 w 1018602"/>
                <a:gd name="connsiteY678" fmla="*/ 24166 h 504987"/>
                <a:gd name="connsiteX679" fmla="*/ 780201 w 1018602"/>
                <a:gd name="connsiteY679" fmla="*/ 19124 h 504987"/>
                <a:gd name="connsiteX680" fmla="*/ 954837 w 1018602"/>
                <a:gd name="connsiteY680" fmla="*/ 14970 h 504987"/>
                <a:gd name="connsiteX681" fmla="*/ 337010 w 1018602"/>
                <a:gd name="connsiteY681" fmla="*/ 12362 h 504987"/>
                <a:gd name="connsiteX682" fmla="*/ 368986 w 1018602"/>
                <a:gd name="connsiteY682" fmla="*/ 13404 h 504987"/>
                <a:gd name="connsiteX683" fmla="*/ 368986 w 1018602"/>
                <a:gd name="connsiteY683" fmla="*/ 17769 h 504987"/>
                <a:gd name="connsiteX684" fmla="*/ 305035 w 1018602"/>
                <a:gd name="connsiteY684" fmla="*/ 16579 h 504987"/>
                <a:gd name="connsiteX685" fmla="*/ 305035 w 1018602"/>
                <a:gd name="connsiteY685" fmla="*/ 14594 h 504987"/>
                <a:gd name="connsiteX686" fmla="*/ 337010 w 1018602"/>
                <a:gd name="connsiteY686" fmla="*/ 12362 h 504987"/>
                <a:gd name="connsiteX687" fmla="*/ 496209 w 1018602"/>
                <a:gd name="connsiteY687" fmla="*/ 10550 h 504987"/>
                <a:gd name="connsiteX688" fmla="*/ 496565 w 1018602"/>
                <a:gd name="connsiteY688" fmla="*/ 12440 h 504987"/>
                <a:gd name="connsiteX689" fmla="*/ 465266 w 1018602"/>
                <a:gd name="connsiteY689" fmla="*/ 15842 h 504987"/>
                <a:gd name="connsiteX690" fmla="*/ 435746 w 1018602"/>
                <a:gd name="connsiteY690" fmla="*/ 15842 h 504987"/>
                <a:gd name="connsiteX691" fmla="*/ 435034 w 1018602"/>
                <a:gd name="connsiteY691" fmla="*/ 12062 h 504987"/>
                <a:gd name="connsiteX692" fmla="*/ 460642 w 1018602"/>
                <a:gd name="connsiteY692" fmla="*/ 11684 h 504987"/>
                <a:gd name="connsiteX693" fmla="*/ 496209 w 1018602"/>
                <a:gd name="connsiteY693" fmla="*/ 10550 h 504987"/>
                <a:gd name="connsiteX694" fmla="*/ 70721 w 1018602"/>
                <a:gd name="connsiteY694" fmla="*/ 10375 h 504987"/>
                <a:gd name="connsiteX695" fmla="*/ 99800 w 1018602"/>
                <a:gd name="connsiteY695" fmla="*/ 11377 h 504987"/>
                <a:gd name="connsiteX696" fmla="*/ 99073 w 1018602"/>
                <a:gd name="connsiteY696" fmla="*/ 14385 h 504987"/>
                <a:gd name="connsiteX697" fmla="*/ 24920 w 1018602"/>
                <a:gd name="connsiteY697" fmla="*/ 13048 h 504987"/>
                <a:gd name="connsiteX698" fmla="*/ 24920 w 1018602"/>
                <a:gd name="connsiteY698" fmla="*/ 12714 h 504987"/>
                <a:gd name="connsiteX699" fmla="*/ 70721 w 1018602"/>
                <a:gd name="connsiteY699" fmla="*/ 10375 h 504987"/>
                <a:gd name="connsiteX700" fmla="*/ 891488 w 1018602"/>
                <a:gd name="connsiteY700" fmla="*/ 8509 h 504987"/>
                <a:gd name="connsiteX701" fmla="*/ 891488 w 1018602"/>
                <a:gd name="connsiteY701" fmla="*/ 9920 h 504987"/>
                <a:gd name="connsiteX702" fmla="*/ 834899 w 1018602"/>
                <a:gd name="connsiteY702" fmla="*/ 12743 h 504987"/>
                <a:gd name="connsiteX703" fmla="*/ 778669 w 1018602"/>
                <a:gd name="connsiteY703" fmla="*/ 15918 h 504987"/>
                <a:gd name="connsiteX704" fmla="*/ 777952 w 1018602"/>
                <a:gd name="connsiteY704" fmla="*/ 12390 h 504987"/>
                <a:gd name="connsiteX705" fmla="*/ 828452 w 1018602"/>
                <a:gd name="connsiteY705" fmla="*/ 9920 h 504987"/>
                <a:gd name="connsiteX706" fmla="*/ 891488 w 1018602"/>
                <a:gd name="connsiteY706" fmla="*/ 8509 h 504987"/>
                <a:gd name="connsiteX707" fmla="*/ 368981 w 1018602"/>
                <a:gd name="connsiteY707" fmla="*/ 5687 h 504987"/>
                <a:gd name="connsiteX708" fmla="*/ 367902 w 1018602"/>
                <a:gd name="connsiteY708" fmla="*/ 9920 h 504987"/>
                <a:gd name="connsiteX709" fmla="*/ 341994 w 1018602"/>
                <a:gd name="connsiteY709" fmla="*/ 9920 h 504987"/>
                <a:gd name="connsiteX710" fmla="*/ 319324 w 1018602"/>
                <a:gd name="connsiteY710" fmla="*/ 9920 h 504987"/>
                <a:gd name="connsiteX711" fmla="*/ 318964 w 1018602"/>
                <a:gd name="connsiteY711" fmla="*/ 8157 h 504987"/>
                <a:gd name="connsiteX712" fmla="*/ 345952 w 1018602"/>
                <a:gd name="connsiteY712" fmla="*/ 6040 h 504987"/>
                <a:gd name="connsiteX713" fmla="*/ 368981 w 1018602"/>
                <a:gd name="connsiteY713" fmla="*/ 5687 h 504987"/>
                <a:gd name="connsiteX714" fmla="*/ 96999 w 1018602"/>
                <a:gd name="connsiteY714" fmla="*/ 5296 h 504987"/>
                <a:gd name="connsiteX715" fmla="*/ 96638 w 1018602"/>
                <a:gd name="connsiteY715" fmla="*/ 8358 h 504987"/>
                <a:gd name="connsiteX716" fmla="*/ 66616 w 1018602"/>
                <a:gd name="connsiteY716" fmla="*/ 8358 h 504987"/>
                <a:gd name="connsiteX717" fmla="*/ 43105 w 1018602"/>
                <a:gd name="connsiteY717" fmla="*/ 8358 h 504987"/>
                <a:gd name="connsiteX718" fmla="*/ 42743 w 1018602"/>
                <a:gd name="connsiteY718" fmla="*/ 7337 h 504987"/>
                <a:gd name="connsiteX719" fmla="*/ 62637 w 1018602"/>
                <a:gd name="connsiteY719" fmla="*/ 5637 h 504987"/>
                <a:gd name="connsiteX720" fmla="*/ 96999 w 1018602"/>
                <a:gd name="connsiteY720" fmla="*/ 5296 h 504987"/>
                <a:gd name="connsiteX721" fmla="*/ 866433 w 1018602"/>
                <a:gd name="connsiteY721" fmla="*/ 3680 h 504987"/>
                <a:gd name="connsiteX722" fmla="*/ 866433 w 1018602"/>
                <a:gd name="connsiteY722" fmla="*/ 4672 h 504987"/>
                <a:gd name="connsiteX723" fmla="*/ 777983 w 1018602"/>
                <a:gd name="connsiteY723" fmla="*/ 10295 h 504987"/>
                <a:gd name="connsiteX724" fmla="*/ 777620 w 1018602"/>
                <a:gd name="connsiteY724" fmla="*/ 6657 h 504987"/>
                <a:gd name="connsiteX725" fmla="*/ 866433 w 1018602"/>
                <a:gd name="connsiteY725" fmla="*/ 3680 h 504987"/>
                <a:gd name="connsiteX726" fmla="*/ 93847 w 1018602"/>
                <a:gd name="connsiteY726" fmla="*/ 783 h 504987"/>
                <a:gd name="connsiteX727" fmla="*/ 93847 w 1018602"/>
                <a:gd name="connsiteY727" fmla="*/ 3641 h 504987"/>
                <a:gd name="connsiteX728" fmla="*/ 59840 w 1018602"/>
                <a:gd name="connsiteY728" fmla="*/ 2371 h 504987"/>
                <a:gd name="connsiteX729" fmla="*/ 60198 w 1018602"/>
                <a:gd name="connsiteY729" fmla="*/ 1418 h 504987"/>
                <a:gd name="connsiteX730" fmla="*/ 93847 w 1018602"/>
                <a:gd name="connsiteY730" fmla="*/ 783 h 5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1018602" h="504987">
                  <a:moveTo>
                    <a:pt x="685687" y="500767"/>
                  </a:moveTo>
                  <a:cubicBezTo>
                    <a:pt x="698472" y="499576"/>
                    <a:pt x="710891" y="501560"/>
                    <a:pt x="723310" y="500767"/>
                  </a:cubicBezTo>
                  <a:cubicBezTo>
                    <a:pt x="725866" y="500767"/>
                    <a:pt x="725866" y="504735"/>
                    <a:pt x="723310" y="504735"/>
                  </a:cubicBezTo>
                  <a:cubicBezTo>
                    <a:pt x="710525" y="505529"/>
                    <a:pt x="698837" y="504339"/>
                    <a:pt x="685687" y="502751"/>
                  </a:cubicBezTo>
                  <a:cubicBezTo>
                    <a:pt x="684957" y="502354"/>
                    <a:pt x="684957" y="501164"/>
                    <a:pt x="685687" y="500767"/>
                  </a:cubicBezTo>
                  <a:close/>
                  <a:moveTo>
                    <a:pt x="697561" y="493150"/>
                  </a:moveTo>
                  <a:cubicBezTo>
                    <a:pt x="707435" y="493339"/>
                    <a:pt x="717309" y="493906"/>
                    <a:pt x="726916" y="493906"/>
                  </a:cubicBezTo>
                  <a:cubicBezTo>
                    <a:pt x="729051" y="493906"/>
                    <a:pt x="729051" y="497686"/>
                    <a:pt x="726560" y="497686"/>
                  </a:cubicBezTo>
                  <a:cubicBezTo>
                    <a:pt x="707346" y="498442"/>
                    <a:pt x="687776" y="499198"/>
                    <a:pt x="668562" y="495796"/>
                  </a:cubicBezTo>
                  <a:cubicBezTo>
                    <a:pt x="667851" y="495796"/>
                    <a:pt x="667495" y="494662"/>
                    <a:pt x="668206" y="494662"/>
                  </a:cubicBezTo>
                  <a:cubicBezTo>
                    <a:pt x="677813" y="493150"/>
                    <a:pt x="687687" y="492961"/>
                    <a:pt x="697561" y="493150"/>
                  </a:cubicBezTo>
                  <a:close/>
                  <a:moveTo>
                    <a:pt x="378482" y="490051"/>
                  </a:moveTo>
                  <a:cubicBezTo>
                    <a:pt x="381020" y="490051"/>
                    <a:pt x="381382" y="493727"/>
                    <a:pt x="379207" y="494062"/>
                  </a:cubicBezTo>
                  <a:cubicBezTo>
                    <a:pt x="370870" y="495733"/>
                    <a:pt x="361807" y="495398"/>
                    <a:pt x="353469" y="495398"/>
                  </a:cubicBezTo>
                  <a:cubicBezTo>
                    <a:pt x="348032" y="495398"/>
                    <a:pt x="341144" y="496067"/>
                    <a:pt x="336432" y="493393"/>
                  </a:cubicBezTo>
                  <a:cubicBezTo>
                    <a:pt x="335707" y="492725"/>
                    <a:pt x="336069" y="491722"/>
                    <a:pt x="337157" y="491722"/>
                  </a:cubicBezTo>
                  <a:cubicBezTo>
                    <a:pt x="342957" y="492725"/>
                    <a:pt x="349482" y="491722"/>
                    <a:pt x="355644" y="491722"/>
                  </a:cubicBezTo>
                  <a:cubicBezTo>
                    <a:pt x="363257" y="491388"/>
                    <a:pt x="370870" y="491054"/>
                    <a:pt x="378482" y="490051"/>
                  </a:cubicBezTo>
                  <a:close/>
                  <a:moveTo>
                    <a:pt x="728098" y="486876"/>
                  </a:moveTo>
                  <a:cubicBezTo>
                    <a:pt x="730633" y="486876"/>
                    <a:pt x="730633" y="491638"/>
                    <a:pt x="728098" y="491638"/>
                  </a:cubicBezTo>
                  <a:cubicBezTo>
                    <a:pt x="701668" y="493623"/>
                    <a:pt x="675237" y="494416"/>
                    <a:pt x="649169" y="489654"/>
                  </a:cubicBezTo>
                  <a:cubicBezTo>
                    <a:pt x="648445" y="489654"/>
                    <a:pt x="648445" y="488463"/>
                    <a:pt x="649169" y="488463"/>
                  </a:cubicBezTo>
                  <a:cubicBezTo>
                    <a:pt x="664013" y="487670"/>
                    <a:pt x="679220" y="489654"/>
                    <a:pt x="694064" y="490051"/>
                  </a:cubicBezTo>
                  <a:cubicBezTo>
                    <a:pt x="705288" y="490448"/>
                    <a:pt x="716512" y="488463"/>
                    <a:pt x="728098" y="486876"/>
                  </a:cubicBezTo>
                  <a:close/>
                  <a:moveTo>
                    <a:pt x="10301" y="484822"/>
                  </a:moveTo>
                  <a:cubicBezTo>
                    <a:pt x="22768" y="484822"/>
                    <a:pt x="34880" y="485195"/>
                    <a:pt x="47348" y="485569"/>
                  </a:cubicBezTo>
                  <a:cubicBezTo>
                    <a:pt x="57678" y="485569"/>
                    <a:pt x="68721" y="483701"/>
                    <a:pt x="78695" y="485942"/>
                  </a:cubicBezTo>
                  <a:cubicBezTo>
                    <a:pt x="79764" y="486316"/>
                    <a:pt x="79407" y="488183"/>
                    <a:pt x="77982" y="488183"/>
                  </a:cubicBezTo>
                  <a:cubicBezTo>
                    <a:pt x="66940" y="486316"/>
                    <a:pt x="53760" y="489304"/>
                    <a:pt x="42360" y="489304"/>
                  </a:cubicBezTo>
                  <a:cubicBezTo>
                    <a:pt x="31674" y="489678"/>
                    <a:pt x="20987" y="489304"/>
                    <a:pt x="10301" y="489304"/>
                  </a:cubicBezTo>
                  <a:cubicBezTo>
                    <a:pt x="7095" y="489304"/>
                    <a:pt x="7095" y="484448"/>
                    <a:pt x="10301" y="484822"/>
                  </a:cubicBezTo>
                  <a:close/>
                  <a:moveTo>
                    <a:pt x="442670" y="462304"/>
                  </a:moveTo>
                  <a:cubicBezTo>
                    <a:pt x="458717" y="459888"/>
                    <a:pt x="477316" y="460578"/>
                    <a:pt x="493363" y="462994"/>
                  </a:cubicBezTo>
                  <a:cubicBezTo>
                    <a:pt x="494092" y="462994"/>
                    <a:pt x="494092" y="464030"/>
                    <a:pt x="493363" y="464030"/>
                  </a:cubicBezTo>
                  <a:cubicBezTo>
                    <a:pt x="476951" y="464375"/>
                    <a:pt x="459081" y="467481"/>
                    <a:pt x="443035" y="465410"/>
                  </a:cubicBezTo>
                  <a:cubicBezTo>
                    <a:pt x="441211" y="465410"/>
                    <a:pt x="440482" y="462649"/>
                    <a:pt x="442670" y="462304"/>
                  </a:cubicBezTo>
                  <a:close/>
                  <a:moveTo>
                    <a:pt x="361752" y="458352"/>
                  </a:moveTo>
                  <a:cubicBezTo>
                    <a:pt x="354213" y="462672"/>
                    <a:pt x="345956" y="466272"/>
                    <a:pt x="337699" y="469513"/>
                  </a:cubicBezTo>
                  <a:cubicBezTo>
                    <a:pt x="345956" y="469513"/>
                    <a:pt x="353854" y="469513"/>
                    <a:pt x="361752" y="469513"/>
                  </a:cubicBezTo>
                  <a:cubicBezTo>
                    <a:pt x="361752" y="465912"/>
                    <a:pt x="361752" y="461952"/>
                    <a:pt x="361752" y="458352"/>
                  </a:cubicBezTo>
                  <a:close/>
                  <a:moveTo>
                    <a:pt x="996044" y="456184"/>
                  </a:moveTo>
                  <a:cubicBezTo>
                    <a:pt x="998922" y="456184"/>
                    <a:pt x="998922" y="460418"/>
                    <a:pt x="996044" y="460065"/>
                  </a:cubicBezTo>
                  <a:cubicBezTo>
                    <a:pt x="930928" y="458654"/>
                    <a:pt x="865453" y="464298"/>
                    <a:pt x="800696" y="460771"/>
                  </a:cubicBezTo>
                  <a:cubicBezTo>
                    <a:pt x="799257" y="460771"/>
                    <a:pt x="799257" y="458301"/>
                    <a:pt x="801056" y="458301"/>
                  </a:cubicBezTo>
                  <a:cubicBezTo>
                    <a:pt x="865812" y="457596"/>
                    <a:pt x="930928" y="455126"/>
                    <a:pt x="996044" y="456184"/>
                  </a:cubicBezTo>
                  <a:close/>
                  <a:moveTo>
                    <a:pt x="473996" y="455543"/>
                  </a:moveTo>
                  <a:cubicBezTo>
                    <a:pt x="475054" y="455543"/>
                    <a:pt x="475054" y="456880"/>
                    <a:pt x="473996" y="456880"/>
                  </a:cubicBezTo>
                  <a:cubicBezTo>
                    <a:pt x="463765" y="457549"/>
                    <a:pt x="452829" y="459554"/>
                    <a:pt x="442598" y="458885"/>
                  </a:cubicBezTo>
                  <a:cubicBezTo>
                    <a:pt x="440835" y="458885"/>
                    <a:pt x="440482" y="456212"/>
                    <a:pt x="442246" y="455878"/>
                  </a:cubicBezTo>
                  <a:cubicBezTo>
                    <a:pt x="452476" y="453538"/>
                    <a:pt x="463765" y="455209"/>
                    <a:pt x="473996" y="455543"/>
                  </a:cubicBezTo>
                  <a:close/>
                  <a:moveTo>
                    <a:pt x="996755" y="448776"/>
                  </a:moveTo>
                  <a:cubicBezTo>
                    <a:pt x="998921" y="448776"/>
                    <a:pt x="998921" y="452023"/>
                    <a:pt x="996755" y="452384"/>
                  </a:cubicBezTo>
                  <a:cubicBezTo>
                    <a:pt x="964259" y="454548"/>
                    <a:pt x="931763" y="453827"/>
                    <a:pt x="899267" y="454188"/>
                  </a:cubicBezTo>
                  <a:cubicBezTo>
                    <a:pt x="869299" y="454548"/>
                    <a:pt x="837886" y="456352"/>
                    <a:pt x="807556" y="454188"/>
                  </a:cubicBezTo>
                  <a:cubicBezTo>
                    <a:pt x="807195" y="453827"/>
                    <a:pt x="807195" y="453105"/>
                    <a:pt x="807556" y="453105"/>
                  </a:cubicBezTo>
                  <a:cubicBezTo>
                    <a:pt x="870743" y="449137"/>
                    <a:pt x="933929" y="452384"/>
                    <a:pt x="996755" y="448776"/>
                  </a:cubicBezTo>
                  <a:close/>
                  <a:moveTo>
                    <a:pt x="446142" y="447188"/>
                  </a:moveTo>
                  <a:cubicBezTo>
                    <a:pt x="453955" y="447554"/>
                    <a:pt x="461412" y="448287"/>
                    <a:pt x="469224" y="447921"/>
                  </a:cubicBezTo>
                  <a:cubicBezTo>
                    <a:pt x="470290" y="447921"/>
                    <a:pt x="470290" y="449753"/>
                    <a:pt x="469224" y="449753"/>
                  </a:cubicBezTo>
                  <a:cubicBezTo>
                    <a:pt x="461767" y="451585"/>
                    <a:pt x="453955" y="451585"/>
                    <a:pt x="446142" y="451585"/>
                  </a:cubicBezTo>
                  <a:cubicBezTo>
                    <a:pt x="443657" y="451585"/>
                    <a:pt x="443657" y="447188"/>
                    <a:pt x="446142" y="447188"/>
                  </a:cubicBezTo>
                  <a:close/>
                  <a:moveTo>
                    <a:pt x="993238" y="442426"/>
                  </a:moveTo>
                  <a:cubicBezTo>
                    <a:pt x="995749" y="442426"/>
                    <a:pt x="995749" y="446307"/>
                    <a:pt x="993238" y="446307"/>
                  </a:cubicBezTo>
                  <a:cubicBezTo>
                    <a:pt x="933699" y="448423"/>
                    <a:pt x="874519" y="448070"/>
                    <a:pt x="814621" y="445954"/>
                  </a:cubicBezTo>
                  <a:cubicBezTo>
                    <a:pt x="813545" y="445954"/>
                    <a:pt x="813904" y="444543"/>
                    <a:pt x="814621" y="444190"/>
                  </a:cubicBezTo>
                  <a:cubicBezTo>
                    <a:pt x="874519" y="442426"/>
                    <a:pt x="933699" y="445248"/>
                    <a:pt x="993238" y="442426"/>
                  </a:cubicBezTo>
                  <a:close/>
                  <a:moveTo>
                    <a:pt x="994804" y="435869"/>
                  </a:moveTo>
                  <a:cubicBezTo>
                    <a:pt x="997334" y="435869"/>
                    <a:pt x="996973" y="439665"/>
                    <a:pt x="994443" y="439320"/>
                  </a:cubicBezTo>
                  <a:cubicBezTo>
                    <a:pt x="934096" y="437939"/>
                    <a:pt x="873749" y="442081"/>
                    <a:pt x="813041" y="439320"/>
                  </a:cubicBezTo>
                  <a:cubicBezTo>
                    <a:pt x="811957" y="439320"/>
                    <a:pt x="812319" y="437594"/>
                    <a:pt x="813041" y="437594"/>
                  </a:cubicBezTo>
                  <a:cubicBezTo>
                    <a:pt x="873749" y="436559"/>
                    <a:pt x="934096" y="434488"/>
                    <a:pt x="994804" y="435869"/>
                  </a:cubicBezTo>
                  <a:close/>
                  <a:moveTo>
                    <a:pt x="217703" y="432901"/>
                  </a:moveTo>
                  <a:cubicBezTo>
                    <a:pt x="219467" y="432901"/>
                    <a:pt x="219467" y="435499"/>
                    <a:pt x="217350" y="435499"/>
                  </a:cubicBezTo>
                  <a:cubicBezTo>
                    <a:pt x="207120" y="435787"/>
                    <a:pt x="196536" y="435787"/>
                    <a:pt x="185953" y="435210"/>
                  </a:cubicBezTo>
                  <a:cubicBezTo>
                    <a:pt x="184895" y="434921"/>
                    <a:pt x="184895" y="434056"/>
                    <a:pt x="185953" y="433767"/>
                  </a:cubicBezTo>
                  <a:cubicBezTo>
                    <a:pt x="196536" y="433478"/>
                    <a:pt x="207120" y="432901"/>
                    <a:pt x="217703" y="432901"/>
                  </a:cubicBezTo>
                  <a:close/>
                  <a:moveTo>
                    <a:pt x="221306" y="425360"/>
                  </a:moveTo>
                  <a:cubicBezTo>
                    <a:pt x="224218" y="425360"/>
                    <a:pt x="224218" y="429726"/>
                    <a:pt x="221306" y="429726"/>
                  </a:cubicBezTo>
                  <a:cubicBezTo>
                    <a:pt x="203833" y="430123"/>
                    <a:pt x="185268" y="432504"/>
                    <a:pt x="168160" y="429329"/>
                  </a:cubicBezTo>
                  <a:cubicBezTo>
                    <a:pt x="167432" y="429329"/>
                    <a:pt x="167432" y="428138"/>
                    <a:pt x="168160" y="428138"/>
                  </a:cubicBezTo>
                  <a:cubicBezTo>
                    <a:pt x="185268" y="424963"/>
                    <a:pt x="204197" y="424963"/>
                    <a:pt x="221306" y="425360"/>
                  </a:cubicBezTo>
                  <a:close/>
                  <a:moveTo>
                    <a:pt x="220141" y="418147"/>
                  </a:moveTo>
                  <a:cubicBezTo>
                    <a:pt x="222638" y="418147"/>
                    <a:pt x="222281" y="422255"/>
                    <a:pt x="220141" y="422255"/>
                  </a:cubicBezTo>
                  <a:cubicBezTo>
                    <a:pt x="194462" y="422255"/>
                    <a:pt x="168425" y="423003"/>
                    <a:pt x="143102" y="421135"/>
                  </a:cubicBezTo>
                  <a:cubicBezTo>
                    <a:pt x="142032" y="421135"/>
                    <a:pt x="142032" y="419267"/>
                    <a:pt x="143102" y="419267"/>
                  </a:cubicBezTo>
                  <a:cubicBezTo>
                    <a:pt x="168425" y="417026"/>
                    <a:pt x="194462" y="418147"/>
                    <a:pt x="220141" y="418147"/>
                  </a:cubicBezTo>
                  <a:close/>
                  <a:moveTo>
                    <a:pt x="377385" y="385482"/>
                  </a:moveTo>
                  <a:cubicBezTo>
                    <a:pt x="381381" y="399117"/>
                    <a:pt x="378838" y="414905"/>
                    <a:pt x="379565" y="429258"/>
                  </a:cubicBezTo>
                  <a:cubicBezTo>
                    <a:pt x="379928" y="447558"/>
                    <a:pt x="380292" y="465858"/>
                    <a:pt x="380292" y="483798"/>
                  </a:cubicBezTo>
                  <a:cubicBezTo>
                    <a:pt x="380292" y="485234"/>
                    <a:pt x="379202" y="486310"/>
                    <a:pt x="378112" y="485951"/>
                  </a:cubicBezTo>
                  <a:cubicBezTo>
                    <a:pt x="377748" y="485951"/>
                    <a:pt x="377748" y="486310"/>
                    <a:pt x="377748" y="486310"/>
                  </a:cubicBezTo>
                  <a:cubicBezTo>
                    <a:pt x="363943" y="486310"/>
                    <a:pt x="350137" y="487028"/>
                    <a:pt x="336331" y="487387"/>
                  </a:cubicBezTo>
                  <a:cubicBezTo>
                    <a:pt x="327248" y="487745"/>
                    <a:pt x="318166" y="488104"/>
                    <a:pt x="310173" y="483798"/>
                  </a:cubicBezTo>
                  <a:cubicBezTo>
                    <a:pt x="308720" y="483081"/>
                    <a:pt x="309810" y="481287"/>
                    <a:pt x="310900" y="481646"/>
                  </a:cubicBezTo>
                  <a:cubicBezTo>
                    <a:pt x="330518" y="487387"/>
                    <a:pt x="355223" y="482722"/>
                    <a:pt x="375932" y="481646"/>
                  </a:cubicBezTo>
                  <a:cubicBezTo>
                    <a:pt x="375932" y="465858"/>
                    <a:pt x="375932" y="450428"/>
                    <a:pt x="375569" y="434640"/>
                  </a:cubicBezTo>
                  <a:cubicBezTo>
                    <a:pt x="374842" y="418852"/>
                    <a:pt x="377748" y="401270"/>
                    <a:pt x="374842" y="385841"/>
                  </a:cubicBezTo>
                  <a:cubicBezTo>
                    <a:pt x="374479" y="384406"/>
                    <a:pt x="376658" y="383688"/>
                    <a:pt x="377385" y="385482"/>
                  </a:cubicBezTo>
                  <a:close/>
                  <a:moveTo>
                    <a:pt x="110160" y="349847"/>
                  </a:moveTo>
                  <a:cubicBezTo>
                    <a:pt x="110526" y="348763"/>
                    <a:pt x="111625" y="349124"/>
                    <a:pt x="111625" y="349847"/>
                  </a:cubicBezTo>
                  <a:cubicBezTo>
                    <a:pt x="113090" y="366105"/>
                    <a:pt x="112724" y="382364"/>
                    <a:pt x="112724" y="398261"/>
                  </a:cubicBezTo>
                  <a:cubicBezTo>
                    <a:pt x="112724" y="400790"/>
                    <a:pt x="108695" y="400790"/>
                    <a:pt x="108695" y="398261"/>
                  </a:cubicBezTo>
                  <a:cubicBezTo>
                    <a:pt x="108695" y="382002"/>
                    <a:pt x="109061" y="366105"/>
                    <a:pt x="110160" y="349847"/>
                  </a:cubicBezTo>
                  <a:close/>
                  <a:moveTo>
                    <a:pt x="769462" y="346341"/>
                  </a:moveTo>
                  <a:cubicBezTo>
                    <a:pt x="769828" y="344001"/>
                    <a:pt x="772758" y="344335"/>
                    <a:pt x="773125" y="346341"/>
                  </a:cubicBezTo>
                  <a:cubicBezTo>
                    <a:pt x="773125" y="347009"/>
                    <a:pt x="773125" y="347343"/>
                    <a:pt x="773125" y="348012"/>
                  </a:cubicBezTo>
                  <a:cubicBezTo>
                    <a:pt x="773125" y="348346"/>
                    <a:pt x="773125" y="348346"/>
                    <a:pt x="773125" y="348346"/>
                  </a:cubicBezTo>
                  <a:cubicBezTo>
                    <a:pt x="773491" y="349683"/>
                    <a:pt x="772392" y="350017"/>
                    <a:pt x="771293" y="350017"/>
                  </a:cubicBezTo>
                  <a:cubicBezTo>
                    <a:pt x="770194" y="350017"/>
                    <a:pt x="769095" y="349683"/>
                    <a:pt x="769462" y="348346"/>
                  </a:cubicBezTo>
                  <a:lnTo>
                    <a:pt x="769462" y="348012"/>
                  </a:lnTo>
                  <a:close/>
                  <a:moveTo>
                    <a:pt x="106130" y="335198"/>
                  </a:moveTo>
                  <a:cubicBezTo>
                    <a:pt x="106130" y="334476"/>
                    <a:pt x="107596" y="334476"/>
                    <a:pt x="107596" y="335198"/>
                  </a:cubicBezTo>
                  <a:cubicBezTo>
                    <a:pt x="108328" y="356869"/>
                    <a:pt x="107962" y="378539"/>
                    <a:pt x="107962" y="400210"/>
                  </a:cubicBezTo>
                  <a:cubicBezTo>
                    <a:pt x="107596" y="402377"/>
                    <a:pt x="104298" y="402377"/>
                    <a:pt x="104298" y="400210"/>
                  </a:cubicBezTo>
                  <a:cubicBezTo>
                    <a:pt x="103932" y="378539"/>
                    <a:pt x="105764" y="356869"/>
                    <a:pt x="106130" y="335198"/>
                  </a:cubicBezTo>
                  <a:close/>
                  <a:moveTo>
                    <a:pt x="876361" y="298683"/>
                  </a:moveTo>
                  <a:cubicBezTo>
                    <a:pt x="880987" y="297963"/>
                    <a:pt x="886324" y="299043"/>
                    <a:pt x="891305" y="299043"/>
                  </a:cubicBezTo>
                  <a:cubicBezTo>
                    <a:pt x="898778" y="298683"/>
                    <a:pt x="906606" y="298683"/>
                    <a:pt x="914078" y="299403"/>
                  </a:cubicBezTo>
                  <a:cubicBezTo>
                    <a:pt x="914789" y="299403"/>
                    <a:pt x="914789" y="300483"/>
                    <a:pt x="914078" y="300483"/>
                  </a:cubicBezTo>
                  <a:cubicBezTo>
                    <a:pt x="907317" y="301203"/>
                    <a:pt x="900557" y="301924"/>
                    <a:pt x="894152" y="302284"/>
                  </a:cubicBezTo>
                  <a:cubicBezTo>
                    <a:pt x="889170" y="302284"/>
                    <a:pt x="883122" y="301203"/>
                    <a:pt x="878140" y="301924"/>
                  </a:cubicBezTo>
                  <a:cubicBezTo>
                    <a:pt x="879208" y="311645"/>
                    <a:pt x="879208" y="321726"/>
                    <a:pt x="878140" y="331088"/>
                  </a:cubicBezTo>
                  <a:cubicBezTo>
                    <a:pt x="877784" y="332168"/>
                    <a:pt x="876005" y="332528"/>
                    <a:pt x="875649" y="331448"/>
                  </a:cubicBezTo>
                  <a:cubicBezTo>
                    <a:pt x="874226" y="321726"/>
                    <a:pt x="875294" y="311645"/>
                    <a:pt x="874938" y="301924"/>
                  </a:cubicBezTo>
                  <a:cubicBezTo>
                    <a:pt x="873870" y="301203"/>
                    <a:pt x="873870" y="299403"/>
                    <a:pt x="875294" y="299043"/>
                  </a:cubicBezTo>
                  <a:lnTo>
                    <a:pt x="875649" y="299043"/>
                  </a:lnTo>
                  <a:cubicBezTo>
                    <a:pt x="876005" y="298683"/>
                    <a:pt x="876005" y="298683"/>
                    <a:pt x="876361" y="298683"/>
                  </a:cubicBezTo>
                  <a:close/>
                  <a:moveTo>
                    <a:pt x="926039" y="291452"/>
                  </a:moveTo>
                  <a:cubicBezTo>
                    <a:pt x="927484" y="291452"/>
                    <a:pt x="927484" y="293235"/>
                    <a:pt x="926039" y="293235"/>
                  </a:cubicBezTo>
                  <a:cubicBezTo>
                    <a:pt x="907978" y="293949"/>
                    <a:pt x="889555" y="293592"/>
                    <a:pt x="871133" y="295375"/>
                  </a:cubicBezTo>
                  <a:cubicBezTo>
                    <a:pt x="872939" y="300368"/>
                    <a:pt x="872939" y="305360"/>
                    <a:pt x="872939" y="310353"/>
                  </a:cubicBezTo>
                  <a:cubicBezTo>
                    <a:pt x="872939" y="319624"/>
                    <a:pt x="873300" y="328896"/>
                    <a:pt x="872939" y="338168"/>
                  </a:cubicBezTo>
                  <a:cubicBezTo>
                    <a:pt x="872939" y="338881"/>
                    <a:pt x="871494" y="338881"/>
                    <a:pt x="871494" y="338168"/>
                  </a:cubicBezTo>
                  <a:cubicBezTo>
                    <a:pt x="871133" y="330323"/>
                    <a:pt x="870771" y="322834"/>
                    <a:pt x="870410" y="315345"/>
                  </a:cubicBezTo>
                  <a:cubicBezTo>
                    <a:pt x="869688" y="309283"/>
                    <a:pt x="870410" y="302151"/>
                    <a:pt x="867881" y="296445"/>
                  </a:cubicBezTo>
                  <a:cubicBezTo>
                    <a:pt x="867520" y="295732"/>
                    <a:pt x="867881" y="295018"/>
                    <a:pt x="868604" y="294305"/>
                  </a:cubicBezTo>
                  <a:cubicBezTo>
                    <a:pt x="868604" y="293592"/>
                    <a:pt x="868965" y="292166"/>
                    <a:pt x="870049" y="292166"/>
                  </a:cubicBezTo>
                  <a:cubicBezTo>
                    <a:pt x="888471" y="290026"/>
                    <a:pt x="907617" y="290739"/>
                    <a:pt x="926039" y="291452"/>
                  </a:cubicBezTo>
                  <a:close/>
                  <a:moveTo>
                    <a:pt x="535476" y="279491"/>
                  </a:moveTo>
                  <a:cubicBezTo>
                    <a:pt x="536910" y="277326"/>
                    <a:pt x="540136" y="279491"/>
                    <a:pt x="539061" y="281656"/>
                  </a:cubicBezTo>
                  <a:cubicBezTo>
                    <a:pt x="530458" y="296448"/>
                    <a:pt x="518628" y="308715"/>
                    <a:pt x="509666" y="323147"/>
                  </a:cubicBezTo>
                  <a:cubicBezTo>
                    <a:pt x="508949" y="324590"/>
                    <a:pt x="507157" y="323147"/>
                    <a:pt x="507874" y="322065"/>
                  </a:cubicBezTo>
                  <a:cubicBezTo>
                    <a:pt x="516119" y="307272"/>
                    <a:pt x="527231" y="294283"/>
                    <a:pt x="535476" y="279491"/>
                  </a:cubicBezTo>
                  <a:close/>
                  <a:moveTo>
                    <a:pt x="534196" y="274395"/>
                  </a:moveTo>
                  <a:cubicBezTo>
                    <a:pt x="536008" y="272563"/>
                    <a:pt x="538544" y="275494"/>
                    <a:pt x="536733" y="276959"/>
                  </a:cubicBezTo>
                  <a:cubicBezTo>
                    <a:pt x="526224" y="289049"/>
                    <a:pt x="515716" y="300039"/>
                    <a:pt x="507744" y="313961"/>
                  </a:cubicBezTo>
                  <a:cubicBezTo>
                    <a:pt x="507019" y="315060"/>
                    <a:pt x="505570" y="313961"/>
                    <a:pt x="506294" y="312862"/>
                  </a:cubicBezTo>
                  <a:cubicBezTo>
                    <a:pt x="513179" y="298940"/>
                    <a:pt x="522601" y="284653"/>
                    <a:pt x="534196" y="274395"/>
                  </a:cubicBezTo>
                  <a:close/>
                  <a:moveTo>
                    <a:pt x="529501" y="268051"/>
                  </a:moveTo>
                  <a:cubicBezTo>
                    <a:pt x="530573" y="266213"/>
                    <a:pt x="533788" y="268051"/>
                    <a:pt x="532716" y="269889"/>
                  </a:cubicBezTo>
                  <a:cubicBezTo>
                    <a:pt x="525215" y="280551"/>
                    <a:pt x="514142" y="287903"/>
                    <a:pt x="507713" y="299667"/>
                  </a:cubicBezTo>
                  <a:cubicBezTo>
                    <a:pt x="506999" y="300770"/>
                    <a:pt x="505570" y="299667"/>
                    <a:pt x="506284" y="298565"/>
                  </a:cubicBezTo>
                  <a:cubicBezTo>
                    <a:pt x="511285" y="286433"/>
                    <a:pt x="521643" y="277977"/>
                    <a:pt x="529501" y="268051"/>
                  </a:cubicBezTo>
                  <a:close/>
                  <a:moveTo>
                    <a:pt x="580028" y="217589"/>
                  </a:moveTo>
                  <a:cubicBezTo>
                    <a:pt x="593144" y="238621"/>
                    <a:pt x="600234" y="264005"/>
                    <a:pt x="611577" y="286126"/>
                  </a:cubicBezTo>
                  <a:cubicBezTo>
                    <a:pt x="611577" y="286488"/>
                    <a:pt x="611223" y="286488"/>
                    <a:pt x="611223" y="286488"/>
                  </a:cubicBezTo>
                  <a:cubicBezTo>
                    <a:pt x="597752" y="265093"/>
                    <a:pt x="591017" y="239709"/>
                    <a:pt x="576483" y="219402"/>
                  </a:cubicBezTo>
                  <a:cubicBezTo>
                    <a:pt x="575420" y="217589"/>
                    <a:pt x="578965" y="215413"/>
                    <a:pt x="580028" y="217589"/>
                  </a:cubicBezTo>
                  <a:close/>
                  <a:moveTo>
                    <a:pt x="296813" y="198668"/>
                  </a:moveTo>
                  <a:cubicBezTo>
                    <a:pt x="296813" y="197951"/>
                    <a:pt x="298004" y="197951"/>
                    <a:pt x="298401" y="198668"/>
                  </a:cubicBezTo>
                  <a:cubicBezTo>
                    <a:pt x="300385" y="230930"/>
                    <a:pt x="299591" y="262833"/>
                    <a:pt x="299194" y="295095"/>
                  </a:cubicBezTo>
                  <a:cubicBezTo>
                    <a:pt x="299194" y="297604"/>
                    <a:pt x="294432" y="297604"/>
                    <a:pt x="294432" y="295095"/>
                  </a:cubicBezTo>
                  <a:cubicBezTo>
                    <a:pt x="294432" y="262833"/>
                    <a:pt x="295226" y="230930"/>
                    <a:pt x="296813" y="198668"/>
                  </a:cubicBezTo>
                  <a:close/>
                  <a:moveTo>
                    <a:pt x="420480" y="182799"/>
                  </a:moveTo>
                  <a:cubicBezTo>
                    <a:pt x="420480" y="182076"/>
                    <a:pt x="422004" y="182076"/>
                    <a:pt x="422004" y="182799"/>
                  </a:cubicBezTo>
                  <a:cubicBezTo>
                    <a:pt x="425814" y="230157"/>
                    <a:pt x="423528" y="278238"/>
                    <a:pt x="422766" y="325234"/>
                  </a:cubicBezTo>
                  <a:cubicBezTo>
                    <a:pt x="422766" y="327764"/>
                    <a:pt x="418956" y="327764"/>
                    <a:pt x="418575" y="325234"/>
                  </a:cubicBezTo>
                  <a:cubicBezTo>
                    <a:pt x="418194" y="277876"/>
                    <a:pt x="416670" y="230157"/>
                    <a:pt x="420480" y="182799"/>
                  </a:cubicBezTo>
                  <a:close/>
                  <a:moveTo>
                    <a:pt x="769528" y="182794"/>
                  </a:moveTo>
                  <a:cubicBezTo>
                    <a:pt x="769528" y="182076"/>
                    <a:pt x="770971" y="182076"/>
                    <a:pt x="770971" y="182794"/>
                  </a:cubicBezTo>
                  <a:cubicBezTo>
                    <a:pt x="771332" y="208654"/>
                    <a:pt x="773496" y="234514"/>
                    <a:pt x="772414" y="260733"/>
                  </a:cubicBezTo>
                  <a:cubicBezTo>
                    <a:pt x="771332" y="286952"/>
                    <a:pt x="770250" y="313530"/>
                    <a:pt x="770250" y="339748"/>
                  </a:cubicBezTo>
                  <a:cubicBezTo>
                    <a:pt x="770250" y="340467"/>
                    <a:pt x="769167" y="340467"/>
                    <a:pt x="769167" y="339748"/>
                  </a:cubicBezTo>
                  <a:cubicBezTo>
                    <a:pt x="768806" y="287670"/>
                    <a:pt x="765920" y="235232"/>
                    <a:pt x="769528" y="182794"/>
                  </a:cubicBezTo>
                  <a:close/>
                  <a:moveTo>
                    <a:pt x="7345" y="166923"/>
                  </a:moveTo>
                  <a:cubicBezTo>
                    <a:pt x="7345" y="166201"/>
                    <a:pt x="8348" y="166562"/>
                    <a:pt x="8348" y="167284"/>
                  </a:cubicBezTo>
                  <a:cubicBezTo>
                    <a:pt x="5340" y="188954"/>
                    <a:pt x="8013" y="212068"/>
                    <a:pt x="7679" y="234459"/>
                  </a:cubicBezTo>
                  <a:cubicBezTo>
                    <a:pt x="7345" y="258657"/>
                    <a:pt x="7345" y="283215"/>
                    <a:pt x="7345" y="307774"/>
                  </a:cubicBezTo>
                  <a:cubicBezTo>
                    <a:pt x="7345" y="310302"/>
                    <a:pt x="4003" y="309941"/>
                    <a:pt x="4003" y="307774"/>
                  </a:cubicBezTo>
                  <a:cubicBezTo>
                    <a:pt x="3669" y="281048"/>
                    <a:pt x="4003" y="254684"/>
                    <a:pt x="4337" y="228320"/>
                  </a:cubicBezTo>
                  <a:cubicBezTo>
                    <a:pt x="5005" y="208095"/>
                    <a:pt x="2332" y="186064"/>
                    <a:pt x="7345" y="166923"/>
                  </a:cubicBezTo>
                  <a:close/>
                  <a:moveTo>
                    <a:pt x="852982" y="144692"/>
                  </a:moveTo>
                  <a:cubicBezTo>
                    <a:pt x="852982" y="143976"/>
                    <a:pt x="854418" y="143976"/>
                    <a:pt x="854418" y="145051"/>
                  </a:cubicBezTo>
                  <a:cubicBezTo>
                    <a:pt x="853700" y="169411"/>
                    <a:pt x="851188" y="194846"/>
                    <a:pt x="852982" y="219564"/>
                  </a:cubicBezTo>
                  <a:cubicBezTo>
                    <a:pt x="859441" y="217773"/>
                    <a:pt x="865541" y="219564"/>
                    <a:pt x="872000" y="219923"/>
                  </a:cubicBezTo>
                  <a:cubicBezTo>
                    <a:pt x="880970" y="220281"/>
                    <a:pt x="889223" y="220281"/>
                    <a:pt x="897476" y="221714"/>
                  </a:cubicBezTo>
                  <a:cubicBezTo>
                    <a:pt x="898911" y="222072"/>
                    <a:pt x="898194" y="223863"/>
                    <a:pt x="897117" y="223863"/>
                  </a:cubicBezTo>
                  <a:cubicBezTo>
                    <a:pt x="888864" y="223147"/>
                    <a:pt x="880612" y="224580"/>
                    <a:pt x="872000" y="224221"/>
                  </a:cubicBezTo>
                  <a:cubicBezTo>
                    <a:pt x="866259" y="223505"/>
                    <a:pt x="859800" y="222072"/>
                    <a:pt x="853700" y="223505"/>
                  </a:cubicBezTo>
                  <a:cubicBezTo>
                    <a:pt x="852623" y="223505"/>
                    <a:pt x="851906" y="223147"/>
                    <a:pt x="851188" y="222430"/>
                  </a:cubicBezTo>
                  <a:cubicBezTo>
                    <a:pt x="850829" y="222430"/>
                    <a:pt x="850112" y="222072"/>
                    <a:pt x="850112" y="221356"/>
                  </a:cubicBezTo>
                  <a:cubicBezTo>
                    <a:pt x="846882" y="196637"/>
                    <a:pt x="849394" y="169411"/>
                    <a:pt x="852982" y="144692"/>
                  </a:cubicBezTo>
                  <a:close/>
                  <a:moveTo>
                    <a:pt x="547089" y="87912"/>
                  </a:moveTo>
                  <a:cubicBezTo>
                    <a:pt x="547455" y="86826"/>
                    <a:pt x="549653" y="87550"/>
                    <a:pt x="548921" y="88636"/>
                  </a:cubicBezTo>
                  <a:cubicBezTo>
                    <a:pt x="544158" y="102757"/>
                    <a:pt x="532435" y="112532"/>
                    <a:pt x="525841" y="125204"/>
                  </a:cubicBezTo>
                  <a:cubicBezTo>
                    <a:pt x="524742" y="127739"/>
                    <a:pt x="521445" y="125567"/>
                    <a:pt x="522177" y="123394"/>
                  </a:cubicBezTo>
                  <a:cubicBezTo>
                    <a:pt x="529138" y="110360"/>
                    <a:pt x="541594" y="101670"/>
                    <a:pt x="547089" y="87912"/>
                  </a:cubicBezTo>
                  <a:close/>
                  <a:moveTo>
                    <a:pt x="557556" y="87018"/>
                  </a:moveTo>
                  <a:cubicBezTo>
                    <a:pt x="558629" y="85238"/>
                    <a:pt x="560774" y="86662"/>
                    <a:pt x="559702" y="88086"/>
                  </a:cubicBezTo>
                  <a:cubicBezTo>
                    <a:pt x="548975" y="105885"/>
                    <a:pt x="536461" y="122973"/>
                    <a:pt x="526093" y="141128"/>
                  </a:cubicBezTo>
                  <a:cubicBezTo>
                    <a:pt x="524663" y="143620"/>
                    <a:pt x="521445" y="141484"/>
                    <a:pt x="522517" y="138992"/>
                  </a:cubicBezTo>
                  <a:cubicBezTo>
                    <a:pt x="532529" y="120481"/>
                    <a:pt x="546115" y="104461"/>
                    <a:pt x="557556" y="87018"/>
                  </a:cubicBezTo>
                  <a:close/>
                  <a:moveTo>
                    <a:pt x="570949" y="78374"/>
                  </a:moveTo>
                  <a:cubicBezTo>
                    <a:pt x="571670" y="77301"/>
                    <a:pt x="573471" y="77659"/>
                    <a:pt x="573111" y="79089"/>
                  </a:cubicBezTo>
                  <a:cubicBezTo>
                    <a:pt x="569508" y="91960"/>
                    <a:pt x="557979" y="101614"/>
                    <a:pt x="551134" y="112698"/>
                  </a:cubicBezTo>
                  <a:cubicBezTo>
                    <a:pt x="542487" y="126285"/>
                    <a:pt x="534561" y="139514"/>
                    <a:pt x="527715" y="153816"/>
                  </a:cubicBezTo>
                  <a:cubicBezTo>
                    <a:pt x="526635" y="156318"/>
                    <a:pt x="523032" y="154173"/>
                    <a:pt x="524113" y="151670"/>
                  </a:cubicBezTo>
                  <a:cubicBezTo>
                    <a:pt x="530958" y="137726"/>
                    <a:pt x="538884" y="123782"/>
                    <a:pt x="547891" y="110910"/>
                  </a:cubicBezTo>
                  <a:cubicBezTo>
                    <a:pt x="555097" y="100184"/>
                    <a:pt x="565906" y="90173"/>
                    <a:pt x="570949" y="78374"/>
                  </a:cubicBezTo>
                  <a:close/>
                  <a:moveTo>
                    <a:pt x="439764" y="27782"/>
                  </a:moveTo>
                  <a:cubicBezTo>
                    <a:pt x="438320" y="40388"/>
                    <a:pt x="440486" y="52995"/>
                    <a:pt x="440846" y="65241"/>
                  </a:cubicBezTo>
                  <a:cubicBezTo>
                    <a:pt x="448425" y="57677"/>
                    <a:pt x="457447" y="50834"/>
                    <a:pt x="465747" y="43630"/>
                  </a:cubicBezTo>
                  <a:cubicBezTo>
                    <a:pt x="466830" y="42549"/>
                    <a:pt x="468634" y="44350"/>
                    <a:pt x="467552" y="45431"/>
                  </a:cubicBezTo>
                  <a:cubicBezTo>
                    <a:pt x="458169" y="53715"/>
                    <a:pt x="449147" y="62360"/>
                    <a:pt x="440846" y="71364"/>
                  </a:cubicBezTo>
                  <a:cubicBezTo>
                    <a:pt x="440846" y="72085"/>
                    <a:pt x="440846" y="73165"/>
                    <a:pt x="440486" y="73886"/>
                  </a:cubicBezTo>
                  <a:cubicBezTo>
                    <a:pt x="440486" y="77127"/>
                    <a:pt x="440486" y="80369"/>
                    <a:pt x="440125" y="83251"/>
                  </a:cubicBezTo>
                  <a:cubicBezTo>
                    <a:pt x="448786" y="72805"/>
                    <a:pt x="460334" y="63800"/>
                    <a:pt x="470439" y="55156"/>
                  </a:cubicBezTo>
                  <a:cubicBezTo>
                    <a:pt x="471160" y="54436"/>
                    <a:pt x="472965" y="55876"/>
                    <a:pt x="471882" y="56957"/>
                  </a:cubicBezTo>
                  <a:cubicBezTo>
                    <a:pt x="465747" y="62720"/>
                    <a:pt x="459612" y="68123"/>
                    <a:pt x="454199" y="73886"/>
                  </a:cubicBezTo>
                  <a:cubicBezTo>
                    <a:pt x="449147" y="79289"/>
                    <a:pt x="444455" y="84691"/>
                    <a:pt x="440125" y="90454"/>
                  </a:cubicBezTo>
                  <a:cubicBezTo>
                    <a:pt x="439764" y="94777"/>
                    <a:pt x="439403" y="98739"/>
                    <a:pt x="439403" y="103061"/>
                  </a:cubicBezTo>
                  <a:cubicBezTo>
                    <a:pt x="449868" y="90094"/>
                    <a:pt x="463943" y="80369"/>
                    <a:pt x="472965" y="65241"/>
                  </a:cubicBezTo>
                  <a:cubicBezTo>
                    <a:pt x="473687" y="63800"/>
                    <a:pt x="475852" y="64881"/>
                    <a:pt x="474769" y="66682"/>
                  </a:cubicBezTo>
                  <a:cubicBezTo>
                    <a:pt x="466469" y="82530"/>
                    <a:pt x="451673" y="96578"/>
                    <a:pt x="439403" y="109544"/>
                  </a:cubicBezTo>
                  <a:cubicBezTo>
                    <a:pt x="439403" y="109544"/>
                    <a:pt x="439042" y="109544"/>
                    <a:pt x="439042" y="109905"/>
                  </a:cubicBezTo>
                  <a:cubicBezTo>
                    <a:pt x="438681" y="113507"/>
                    <a:pt x="438681" y="117469"/>
                    <a:pt x="438681" y="121431"/>
                  </a:cubicBezTo>
                  <a:cubicBezTo>
                    <a:pt x="448064" y="107744"/>
                    <a:pt x="459612" y="95857"/>
                    <a:pt x="470078" y="83251"/>
                  </a:cubicBezTo>
                  <a:cubicBezTo>
                    <a:pt x="471160" y="81450"/>
                    <a:pt x="474408" y="83251"/>
                    <a:pt x="472965" y="84691"/>
                  </a:cubicBezTo>
                  <a:cubicBezTo>
                    <a:pt x="462499" y="98739"/>
                    <a:pt x="450229" y="111345"/>
                    <a:pt x="441207" y="126473"/>
                  </a:cubicBezTo>
                  <a:cubicBezTo>
                    <a:pt x="440486" y="127554"/>
                    <a:pt x="439403" y="127554"/>
                    <a:pt x="438681" y="127554"/>
                  </a:cubicBezTo>
                  <a:cubicBezTo>
                    <a:pt x="438681" y="128995"/>
                    <a:pt x="438681" y="130796"/>
                    <a:pt x="438681" y="132236"/>
                  </a:cubicBezTo>
                  <a:cubicBezTo>
                    <a:pt x="438681" y="135478"/>
                    <a:pt x="438681" y="138720"/>
                    <a:pt x="438681" y="141601"/>
                  </a:cubicBezTo>
                  <a:cubicBezTo>
                    <a:pt x="446981" y="127554"/>
                    <a:pt x="458530" y="114947"/>
                    <a:pt x="468273" y="101980"/>
                  </a:cubicBezTo>
                  <a:cubicBezTo>
                    <a:pt x="469717" y="100180"/>
                    <a:pt x="472604" y="101980"/>
                    <a:pt x="471160" y="103781"/>
                  </a:cubicBezTo>
                  <a:cubicBezTo>
                    <a:pt x="461056" y="117829"/>
                    <a:pt x="450229" y="131516"/>
                    <a:pt x="441207" y="146284"/>
                  </a:cubicBezTo>
                  <a:cubicBezTo>
                    <a:pt x="440486" y="147364"/>
                    <a:pt x="439403" y="147724"/>
                    <a:pt x="438320" y="147364"/>
                  </a:cubicBezTo>
                  <a:cubicBezTo>
                    <a:pt x="438320" y="152407"/>
                    <a:pt x="438320" y="157089"/>
                    <a:pt x="438320" y="161772"/>
                  </a:cubicBezTo>
                  <a:cubicBezTo>
                    <a:pt x="449147" y="148085"/>
                    <a:pt x="458890" y="134397"/>
                    <a:pt x="468273" y="119630"/>
                  </a:cubicBezTo>
                  <a:cubicBezTo>
                    <a:pt x="469356" y="118549"/>
                    <a:pt x="471160" y="119270"/>
                    <a:pt x="470439" y="120710"/>
                  </a:cubicBezTo>
                  <a:cubicBezTo>
                    <a:pt x="463221" y="137639"/>
                    <a:pt x="451312" y="153487"/>
                    <a:pt x="439403" y="167895"/>
                  </a:cubicBezTo>
                  <a:cubicBezTo>
                    <a:pt x="439042" y="168255"/>
                    <a:pt x="438681" y="168255"/>
                    <a:pt x="438320" y="168255"/>
                  </a:cubicBezTo>
                  <a:cubicBezTo>
                    <a:pt x="438320" y="172938"/>
                    <a:pt x="438320" y="177260"/>
                    <a:pt x="438320" y="181942"/>
                  </a:cubicBezTo>
                  <a:cubicBezTo>
                    <a:pt x="448425" y="166454"/>
                    <a:pt x="458169" y="151326"/>
                    <a:pt x="467552" y="135478"/>
                  </a:cubicBezTo>
                  <a:cubicBezTo>
                    <a:pt x="468634" y="134037"/>
                    <a:pt x="471160" y="135478"/>
                    <a:pt x="470439" y="136919"/>
                  </a:cubicBezTo>
                  <a:cubicBezTo>
                    <a:pt x="460695" y="155288"/>
                    <a:pt x="449147" y="172577"/>
                    <a:pt x="438320" y="189867"/>
                  </a:cubicBezTo>
                  <a:cubicBezTo>
                    <a:pt x="438320" y="192028"/>
                    <a:pt x="438320" y="194189"/>
                    <a:pt x="437959" y="196350"/>
                  </a:cubicBezTo>
                  <a:cubicBezTo>
                    <a:pt x="446981" y="180502"/>
                    <a:pt x="461056" y="167895"/>
                    <a:pt x="468995" y="151687"/>
                  </a:cubicBezTo>
                  <a:cubicBezTo>
                    <a:pt x="469717" y="150246"/>
                    <a:pt x="472243" y="151687"/>
                    <a:pt x="471521" y="153127"/>
                  </a:cubicBezTo>
                  <a:cubicBezTo>
                    <a:pt x="466830" y="163933"/>
                    <a:pt x="459612" y="172217"/>
                    <a:pt x="452755" y="181222"/>
                  </a:cubicBezTo>
                  <a:cubicBezTo>
                    <a:pt x="446620" y="189506"/>
                    <a:pt x="442290" y="198151"/>
                    <a:pt x="437959" y="207156"/>
                  </a:cubicBezTo>
                  <a:cubicBezTo>
                    <a:pt x="437959" y="211118"/>
                    <a:pt x="437959" y="215080"/>
                    <a:pt x="437959" y="219042"/>
                  </a:cubicBezTo>
                  <a:cubicBezTo>
                    <a:pt x="445538" y="202113"/>
                    <a:pt x="456364" y="186985"/>
                    <a:pt x="466469" y="171497"/>
                  </a:cubicBezTo>
                  <a:cubicBezTo>
                    <a:pt x="467552" y="169696"/>
                    <a:pt x="470078" y="171497"/>
                    <a:pt x="469356" y="172938"/>
                  </a:cubicBezTo>
                  <a:cubicBezTo>
                    <a:pt x="457808" y="191307"/>
                    <a:pt x="445899" y="209317"/>
                    <a:pt x="438320" y="229847"/>
                  </a:cubicBezTo>
                  <a:cubicBezTo>
                    <a:pt x="438320" y="230208"/>
                    <a:pt x="437959" y="230208"/>
                    <a:pt x="437959" y="230568"/>
                  </a:cubicBezTo>
                  <a:cubicBezTo>
                    <a:pt x="437959" y="240293"/>
                    <a:pt x="437598" y="250018"/>
                    <a:pt x="437598" y="259743"/>
                  </a:cubicBezTo>
                  <a:cubicBezTo>
                    <a:pt x="437238" y="299724"/>
                    <a:pt x="437959" y="339345"/>
                    <a:pt x="439764" y="378966"/>
                  </a:cubicBezTo>
                  <a:cubicBezTo>
                    <a:pt x="440486" y="398056"/>
                    <a:pt x="440486" y="416785"/>
                    <a:pt x="440125" y="435515"/>
                  </a:cubicBezTo>
                  <a:cubicBezTo>
                    <a:pt x="440125" y="447402"/>
                    <a:pt x="436516" y="460368"/>
                    <a:pt x="439764" y="472255"/>
                  </a:cubicBezTo>
                  <a:cubicBezTo>
                    <a:pt x="450951" y="469013"/>
                    <a:pt x="463221" y="470814"/>
                    <a:pt x="474408" y="471174"/>
                  </a:cubicBezTo>
                  <a:cubicBezTo>
                    <a:pt x="488844" y="471894"/>
                    <a:pt x="502557" y="468653"/>
                    <a:pt x="516631" y="470814"/>
                  </a:cubicBezTo>
                  <a:cubicBezTo>
                    <a:pt x="515549" y="444520"/>
                    <a:pt x="513744" y="418226"/>
                    <a:pt x="512301" y="391932"/>
                  </a:cubicBezTo>
                  <a:cubicBezTo>
                    <a:pt x="510857" y="371402"/>
                    <a:pt x="515549" y="351231"/>
                    <a:pt x="514466" y="331060"/>
                  </a:cubicBezTo>
                  <a:cubicBezTo>
                    <a:pt x="514105" y="330340"/>
                    <a:pt x="514466" y="330340"/>
                    <a:pt x="514466" y="329980"/>
                  </a:cubicBezTo>
                  <a:cubicBezTo>
                    <a:pt x="514827" y="324217"/>
                    <a:pt x="519879" y="318454"/>
                    <a:pt x="522766" y="313771"/>
                  </a:cubicBezTo>
                  <a:cubicBezTo>
                    <a:pt x="527819" y="306207"/>
                    <a:pt x="532510" y="297923"/>
                    <a:pt x="537923" y="290719"/>
                  </a:cubicBezTo>
                  <a:cubicBezTo>
                    <a:pt x="541532" y="285677"/>
                    <a:pt x="548750" y="289639"/>
                    <a:pt x="546585" y="295402"/>
                  </a:cubicBezTo>
                  <a:cubicBezTo>
                    <a:pt x="561020" y="323857"/>
                    <a:pt x="573651" y="353032"/>
                    <a:pt x="588447" y="381487"/>
                  </a:cubicBezTo>
                  <a:cubicBezTo>
                    <a:pt x="588808" y="381127"/>
                    <a:pt x="589890" y="380406"/>
                    <a:pt x="590612" y="380046"/>
                  </a:cubicBezTo>
                  <a:cubicBezTo>
                    <a:pt x="592777" y="378605"/>
                    <a:pt x="594943" y="381487"/>
                    <a:pt x="593138" y="383288"/>
                  </a:cubicBezTo>
                  <a:cubicBezTo>
                    <a:pt x="592416" y="384008"/>
                    <a:pt x="591334" y="385089"/>
                    <a:pt x="590612" y="385809"/>
                  </a:cubicBezTo>
                  <a:cubicBezTo>
                    <a:pt x="590612" y="386169"/>
                    <a:pt x="590973" y="386890"/>
                    <a:pt x="590973" y="387250"/>
                  </a:cubicBezTo>
                  <a:cubicBezTo>
                    <a:pt x="591334" y="387610"/>
                    <a:pt x="591334" y="387970"/>
                    <a:pt x="591695" y="388691"/>
                  </a:cubicBezTo>
                  <a:cubicBezTo>
                    <a:pt x="593499" y="387610"/>
                    <a:pt x="594943" y="386530"/>
                    <a:pt x="596747" y="385449"/>
                  </a:cubicBezTo>
                  <a:cubicBezTo>
                    <a:pt x="598912" y="384008"/>
                    <a:pt x="601438" y="387610"/>
                    <a:pt x="598912" y="389411"/>
                  </a:cubicBezTo>
                  <a:cubicBezTo>
                    <a:pt x="597108" y="390492"/>
                    <a:pt x="595303" y="391572"/>
                    <a:pt x="593499" y="392653"/>
                  </a:cubicBezTo>
                  <a:cubicBezTo>
                    <a:pt x="594221" y="394094"/>
                    <a:pt x="594943" y="395174"/>
                    <a:pt x="595303" y="396615"/>
                  </a:cubicBezTo>
                  <a:cubicBezTo>
                    <a:pt x="597830" y="394814"/>
                    <a:pt x="599634" y="393733"/>
                    <a:pt x="601799" y="392293"/>
                  </a:cubicBezTo>
                  <a:cubicBezTo>
                    <a:pt x="603965" y="390852"/>
                    <a:pt x="606852" y="394454"/>
                    <a:pt x="604686" y="395895"/>
                  </a:cubicBezTo>
                  <a:cubicBezTo>
                    <a:pt x="602160" y="397695"/>
                    <a:pt x="599995" y="399136"/>
                    <a:pt x="597469" y="400937"/>
                  </a:cubicBezTo>
                  <a:cubicBezTo>
                    <a:pt x="607934" y="424710"/>
                    <a:pt x="615152" y="449923"/>
                    <a:pt x="628505" y="472255"/>
                  </a:cubicBezTo>
                  <a:cubicBezTo>
                    <a:pt x="655210" y="466852"/>
                    <a:pt x="685524" y="475856"/>
                    <a:pt x="712590" y="472975"/>
                  </a:cubicBezTo>
                  <a:cubicBezTo>
                    <a:pt x="704290" y="460008"/>
                    <a:pt x="698876" y="445961"/>
                    <a:pt x="693102" y="431553"/>
                  </a:cubicBezTo>
                  <a:cubicBezTo>
                    <a:pt x="680111" y="399496"/>
                    <a:pt x="662427" y="369601"/>
                    <a:pt x="646909" y="338624"/>
                  </a:cubicBezTo>
                  <a:cubicBezTo>
                    <a:pt x="630309" y="305487"/>
                    <a:pt x="606130" y="269468"/>
                    <a:pt x="594221" y="232369"/>
                  </a:cubicBezTo>
                  <a:cubicBezTo>
                    <a:pt x="593138" y="231288"/>
                    <a:pt x="592416" y="229847"/>
                    <a:pt x="591695" y="228767"/>
                  </a:cubicBezTo>
                  <a:cubicBezTo>
                    <a:pt x="589890" y="226246"/>
                    <a:pt x="588447" y="223004"/>
                    <a:pt x="587003" y="220122"/>
                  </a:cubicBezTo>
                  <a:cubicBezTo>
                    <a:pt x="584838" y="215800"/>
                    <a:pt x="583394" y="210757"/>
                    <a:pt x="586642" y="207156"/>
                  </a:cubicBezTo>
                  <a:cubicBezTo>
                    <a:pt x="587003" y="206795"/>
                    <a:pt x="587003" y="206795"/>
                    <a:pt x="587364" y="206795"/>
                  </a:cubicBezTo>
                  <a:cubicBezTo>
                    <a:pt x="590973" y="192028"/>
                    <a:pt x="598912" y="181222"/>
                    <a:pt x="608295" y="169336"/>
                  </a:cubicBezTo>
                  <a:cubicBezTo>
                    <a:pt x="621648" y="152407"/>
                    <a:pt x="629948" y="135118"/>
                    <a:pt x="640774" y="116748"/>
                  </a:cubicBezTo>
                  <a:cubicBezTo>
                    <a:pt x="657736" y="87213"/>
                    <a:pt x="675058" y="58398"/>
                    <a:pt x="693102" y="29583"/>
                  </a:cubicBezTo>
                  <a:cubicBezTo>
                    <a:pt x="668562" y="32824"/>
                    <a:pt x="643662" y="27421"/>
                    <a:pt x="619483" y="30303"/>
                  </a:cubicBezTo>
                  <a:cubicBezTo>
                    <a:pt x="619483" y="30303"/>
                    <a:pt x="619483" y="30663"/>
                    <a:pt x="619122" y="30663"/>
                  </a:cubicBezTo>
                  <a:cubicBezTo>
                    <a:pt x="598551" y="60199"/>
                    <a:pt x="585560" y="94056"/>
                    <a:pt x="563907" y="123232"/>
                  </a:cubicBezTo>
                  <a:cubicBezTo>
                    <a:pt x="547667" y="144843"/>
                    <a:pt x="537923" y="171857"/>
                    <a:pt x="520240" y="192028"/>
                  </a:cubicBezTo>
                  <a:cubicBezTo>
                    <a:pt x="520240" y="192388"/>
                    <a:pt x="520240" y="193108"/>
                    <a:pt x="520240" y="193829"/>
                  </a:cubicBezTo>
                  <a:cubicBezTo>
                    <a:pt x="520601" y="198871"/>
                    <a:pt x="513023" y="198511"/>
                    <a:pt x="512662" y="193829"/>
                  </a:cubicBezTo>
                  <a:cubicBezTo>
                    <a:pt x="507970" y="139080"/>
                    <a:pt x="508692" y="86132"/>
                    <a:pt x="513744" y="31384"/>
                  </a:cubicBezTo>
                  <a:cubicBezTo>
                    <a:pt x="498226" y="31744"/>
                    <a:pt x="483069" y="30303"/>
                    <a:pt x="467552" y="29943"/>
                  </a:cubicBezTo>
                  <a:cubicBezTo>
                    <a:pt x="458890" y="29583"/>
                    <a:pt x="448064" y="30663"/>
                    <a:pt x="439764" y="27782"/>
                  </a:cubicBezTo>
                  <a:close/>
                  <a:moveTo>
                    <a:pt x="21466" y="27488"/>
                  </a:moveTo>
                  <a:cubicBezTo>
                    <a:pt x="22186" y="28569"/>
                    <a:pt x="22186" y="28929"/>
                    <a:pt x="22186" y="30009"/>
                  </a:cubicBezTo>
                  <a:cubicBezTo>
                    <a:pt x="22546" y="33972"/>
                    <a:pt x="22186" y="37573"/>
                    <a:pt x="22546" y="41535"/>
                  </a:cubicBezTo>
                  <a:cubicBezTo>
                    <a:pt x="23266" y="40815"/>
                    <a:pt x="23985" y="40095"/>
                    <a:pt x="25065" y="39374"/>
                  </a:cubicBezTo>
                  <a:cubicBezTo>
                    <a:pt x="28663" y="36853"/>
                    <a:pt x="31902" y="33972"/>
                    <a:pt x="34780" y="30370"/>
                  </a:cubicBezTo>
                  <a:cubicBezTo>
                    <a:pt x="35860" y="29289"/>
                    <a:pt x="38019" y="31090"/>
                    <a:pt x="37299" y="32531"/>
                  </a:cubicBezTo>
                  <a:cubicBezTo>
                    <a:pt x="35140" y="36133"/>
                    <a:pt x="31542" y="38654"/>
                    <a:pt x="28663" y="41535"/>
                  </a:cubicBezTo>
                  <a:cubicBezTo>
                    <a:pt x="26504" y="43336"/>
                    <a:pt x="24345" y="45137"/>
                    <a:pt x="22546" y="46938"/>
                  </a:cubicBezTo>
                  <a:cubicBezTo>
                    <a:pt x="22546" y="49460"/>
                    <a:pt x="22546" y="51981"/>
                    <a:pt x="22546" y="54142"/>
                  </a:cubicBezTo>
                  <a:cubicBezTo>
                    <a:pt x="30102" y="47299"/>
                    <a:pt x="38379" y="40815"/>
                    <a:pt x="47015" y="35052"/>
                  </a:cubicBezTo>
                  <a:cubicBezTo>
                    <a:pt x="48454" y="33972"/>
                    <a:pt x="49534" y="36133"/>
                    <a:pt x="48094" y="37213"/>
                  </a:cubicBezTo>
                  <a:cubicBezTo>
                    <a:pt x="38739" y="43697"/>
                    <a:pt x="31182" y="51981"/>
                    <a:pt x="22546" y="59545"/>
                  </a:cubicBezTo>
                  <a:cubicBezTo>
                    <a:pt x="22546" y="62426"/>
                    <a:pt x="22546" y="65308"/>
                    <a:pt x="22546" y="68189"/>
                  </a:cubicBezTo>
                  <a:cubicBezTo>
                    <a:pt x="31542" y="58825"/>
                    <a:pt x="41617" y="50540"/>
                    <a:pt x="50613" y="41175"/>
                  </a:cubicBezTo>
                  <a:cubicBezTo>
                    <a:pt x="51693" y="39735"/>
                    <a:pt x="53492" y="41535"/>
                    <a:pt x="52412" y="42976"/>
                  </a:cubicBezTo>
                  <a:cubicBezTo>
                    <a:pt x="43057" y="53422"/>
                    <a:pt x="33341" y="64588"/>
                    <a:pt x="22546" y="73952"/>
                  </a:cubicBezTo>
                  <a:cubicBezTo>
                    <a:pt x="22546" y="76474"/>
                    <a:pt x="22546" y="79355"/>
                    <a:pt x="22546" y="81877"/>
                  </a:cubicBezTo>
                  <a:cubicBezTo>
                    <a:pt x="32621" y="71431"/>
                    <a:pt x="43776" y="61706"/>
                    <a:pt x="54571" y="52341"/>
                  </a:cubicBezTo>
                  <a:cubicBezTo>
                    <a:pt x="55651" y="51261"/>
                    <a:pt x="57090" y="52701"/>
                    <a:pt x="56011" y="53782"/>
                  </a:cubicBezTo>
                  <a:cubicBezTo>
                    <a:pt x="44496" y="64588"/>
                    <a:pt x="34420" y="77194"/>
                    <a:pt x="22546" y="87640"/>
                  </a:cubicBezTo>
                  <a:cubicBezTo>
                    <a:pt x="22546" y="90881"/>
                    <a:pt x="22546" y="94123"/>
                    <a:pt x="22546" y="97725"/>
                  </a:cubicBezTo>
                  <a:cubicBezTo>
                    <a:pt x="32981" y="85839"/>
                    <a:pt x="47015" y="76834"/>
                    <a:pt x="55291" y="62787"/>
                  </a:cubicBezTo>
                  <a:cubicBezTo>
                    <a:pt x="56370" y="61706"/>
                    <a:pt x="58170" y="62787"/>
                    <a:pt x="57450" y="64227"/>
                  </a:cubicBezTo>
                  <a:cubicBezTo>
                    <a:pt x="48814" y="79355"/>
                    <a:pt x="34420" y="91242"/>
                    <a:pt x="22546" y="103848"/>
                  </a:cubicBezTo>
                  <a:cubicBezTo>
                    <a:pt x="22546" y="106730"/>
                    <a:pt x="22546" y="109971"/>
                    <a:pt x="22546" y="112853"/>
                  </a:cubicBezTo>
                  <a:cubicBezTo>
                    <a:pt x="31182" y="99526"/>
                    <a:pt x="45935" y="91602"/>
                    <a:pt x="54211" y="77915"/>
                  </a:cubicBezTo>
                  <a:cubicBezTo>
                    <a:pt x="54931" y="76834"/>
                    <a:pt x="56730" y="77915"/>
                    <a:pt x="56370" y="79355"/>
                  </a:cubicBezTo>
                  <a:cubicBezTo>
                    <a:pt x="48814" y="94843"/>
                    <a:pt x="33341" y="104208"/>
                    <a:pt x="23985" y="117895"/>
                  </a:cubicBezTo>
                  <a:cubicBezTo>
                    <a:pt x="23625" y="118616"/>
                    <a:pt x="22906" y="118976"/>
                    <a:pt x="22546" y="118976"/>
                  </a:cubicBezTo>
                  <a:cubicBezTo>
                    <a:pt x="22546" y="121858"/>
                    <a:pt x="22546" y="124739"/>
                    <a:pt x="22546" y="127981"/>
                  </a:cubicBezTo>
                  <a:cubicBezTo>
                    <a:pt x="32621" y="116815"/>
                    <a:pt x="43776" y="106369"/>
                    <a:pt x="53852" y="95204"/>
                  </a:cubicBezTo>
                  <a:cubicBezTo>
                    <a:pt x="54931" y="94123"/>
                    <a:pt x="56730" y="95924"/>
                    <a:pt x="55651" y="97005"/>
                  </a:cubicBezTo>
                  <a:cubicBezTo>
                    <a:pt x="44856" y="109971"/>
                    <a:pt x="33341" y="121497"/>
                    <a:pt x="22546" y="134824"/>
                  </a:cubicBezTo>
                  <a:cubicBezTo>
                    <a:pt x="22546" y="137706"/>
                    <a:pt x="22546" y="140948"/>
                    <a:pt x="22546" y="144189"/>
                  </a:cubicBezTo>
                  <a:cubicBezTo>
                    <a:pt x="32621" y="133384"/>
                    <a:pt x="43416" y="124379"/>
                    <a:pt x="51693" y="112493"/>
                  </a:cubicBezTo>
                  <a:cubicBezTo>
                    <a:pt x="51693" y="112132"/>
                    <a:pt x="52772" y="112132"/>
                    <a:pt x="52412" y="112853"/>
                  </a:cubicBezTo>
                  <a:cubicBezTo>
                    <a:pt x="49174" y="120417"/>
                    <a:pt x="43416" y="126180"/>
                    <a:pt x="38019" y="131943"/>
                  </a:cubicBezTo>
                  <a:cubicBezTo>
                    <a:pt x="32621" y="138066"/>
                    <a:pt x="27943" y="144189"/>
                    <a:pt x="22546" y="150312"/>
                  </a:cubicBezTo>
                  <a:cubicBezTo>
                    <a:pt x="22546" y="152834"/>
                    <a:pt x="22546" y="155355"/>
                    <a:pt x="22546" y="157876"/>
                  </a:cubicBezTo>
                  <a:cubicBezTo>
                    <a:pt x="30822" y="147791"/>
                    <a:pt x="39818" y="138426"/>
                    <a:pt x="49174" y="129422"/>
                  </a:cubicBezTo>
                  <a:cubicBezTo>
                    <a:pt x="50253" y="128341"/>
                    <a:pt x="51693" y="130142"/>
                    <a:pt x="50613" y="131222"/>
                  </a:cubicBezTo>
                  <a:cubicBezTo>
                    <a:pt x="40178" y="141308"/>
                    <a:pt x="31542" y="153194"/>
                    <a:pt x="22546" y="164360"/>
                  </a:cubicBezTo>
                  <a:cubicBezTo>
                    <a:pt x="22546" y="167602"/>
                    <a:pt x="22546" y="170483"/>
                    <a:pt x="22546" y="173365"/>
                  </a:cubicBezTo>
                  <a:cubicBezTo>
                    <a:pt x="30822" y="164000"/>
                    <a:pt x="39818" y="154635"/>
                    <a:pt x="48094" y="145270"/>
                  </a:cubicBezTo>
                  <a:cubicBezTo>
                    <a:pt x="48814" y="144189"/>
                    <a:pt x="49893" y="145630"/>
                    <a:pt x="49174" y="146350"/>
                  </a:cubicBezTo>
                  <a:cubicBezTo>
                    <a:pt x="40178" y="157156"/>
                    <a:pt x="30822" y="167602"/>
                    <a:pt x="22546" y="179128"/>
                  </a:cubicBezTo>
                  <a:cubicBezTo>
                    <a:pt x="22546" y="181289"/>
                    <a:pt x="22546" y="183810"/>
                    <a:pt x="22546" y="185971"/>
                  </a:cubicBezTo>
                  <a:cubicBezTo>
                    <a:pt x="25425" y="182729"/>
                    <a:pt x="28663" y="179488"/>
                    <a:pt x="31902" y="176606"/>
                  </a:cubicBezTo>
                  <a:cubicBezTo>
                    <a:pt x="36579" y="171564"/>
                    <a:pt x="41257" y="166881"/>
                    <a:pt x="45935" y="161839"/>
                  </a:cubicBezTo>
                  <a:cubicBezTo>
                    <a:pt x="47015" y="161118"/>
                    <a:pt x="48094" y="162199"/>
                    <a:pt x="47734" y="163279"/>
                  </a:cubicBezTo>
                  <a:cubicBezTo>
                    <a:pt x="43776" y="168682"/>
                    <a:pt x="38739" y="173725"/>
                    <a:pt x="34061" y="178767"/>
                  </a:cubicBezTo>
                  <a:cubicBezTo>
                    <a:pt x="30102" y="183090"/>
                    <a:pt x="26144" y="187412"/>
                    <a:pt x="22546" y="192094"/>
                  </a:cubicBezTo>
                  <a:cubicBezTo>
                    <a:pt x="22546" y="194976"/>
                    <a:pt x="22546" y="197857"/>
                    <a:pt x="22546" y="200739"/>
                  </a:cubicBezTo>
                  <a:cubicBezTo>
                    <a:pt x="29743" y="192455"/>
                    <a:pt x="37299" y="184170"/>
                    <a:pt x="44856" y="176606"/>
                  </a:cubicBezTo>
                  <a:cubicBezTo>
                    <a:pt x="45575" y="175526"/>
                    <a:pt x="47015" y="176966"/>
                    <a:pt x="45935" y="177687"/>
                  </a:cubicBezTo>
                  <a:cubicBezTo>
                    <a:pt x="37659" y="186692"/>
                    <a:pt x="30822" y="197137"/>
                    <a:pt x="22546" y="206142"/>
                  </a:cubicBezTo>
                  <a:cubicBezTo>
                    <a:pt x="22546" y="208303"/>
                    <a:pt x="22186" y="210824"/>
                    <a:pt x="22186" y="212985"/>
                  </a:cubicBezTo>
                  <a:cubicBezTo>
                    <a:pt x="27943" y="206862"/>
                    <a:pt x="34061" y="201099"/>
                    <a:pt x="38019" y="193535"/>
                  </a:cubicBezTo>
                  <a:cubicBezTo>
                    <a:pt x="38379" y="192455"/>
                    <a:pt x="39818" y="193535"/>
                    <a:pt x="39458" y="194616"/>
                  </a:cubicBezTo>
                  <a:cubicBezTo>
                    <a:pt x="35140" y="203260"/>
                    <a:pt x="28663" y="211184"/>
                    <a:pt x="22186" y="218388"/>
                  </a:cubicBezTo>
                  <a:cubicBezTo>
                    <a:pt x="22186" y="221630"/>
                    <a:pt x="22186" y="225232"/>
                    <a:pt x="22186" y="228473"/>
                  </a:cubicBezTo>
                  <a:cubicBezTo>
                    <a:pt x="23266" y="227753"/>
                    <a:pt x="24345" y="226672"/>
                    <a:pt x="25065" y="225592"/>
                  </a:cubicBezTo>
                  <a:cubicBezTo>
                    <a:pt x="28303" y="221990"/>
                    <a:pt x="31182" y="218388"/>
                    <a:pt x="33341" y="214066"/>
                  </a:cubicBezTo>
                  <a:cubicBezTo>
                    <a:pt x="33701" y="212265"/>
                    <a:pt x="36220" y="213345"/>
                    <a:pt x="35500" y="215146"/>
                  </a:cubicBezTo>
                  <a:cubicBezTo>
                    <a:pt x="34061" y="219109"/>
                    <a:pt x="31542" y="222350"/>
                    <a:pt x="29023" y="225952"/>
                  </a:cubicBezTo>
                  <a:cubicBezTo>
                    <a:pt x="26864" y="228473"/>
                    <a:pt x="24705" y="231355"/>
                    <a:pt x="22186" y="233876"/>
                  </a:cubicBezTo>
                  <a:cubicBezTo>
                    <a:pt x="22186" y="236037"/>
                    <a:pt x="22186" y="238199"/>
                    <a:pt x="22186" y="240360"/>
                  </a:cubicBezTo>
                  <a:cubicBezTo>
                    <a:pt x="24345" y="237118"/>
                    <a:pt x="26504" y="234597"/>
                    <a:pt x="28663" y="231355"/>
                  </a:cubicBezTo>
                  <a:cubicBezTo>
                    <a:pt x="29743" y="229914"/>
                    <a:pt x="32261" y="231355"/>
                    <a:pt x="31182" y="233156"/>
                  </a:cubicBezTo>
                  <a:cubicBezTo>
                    <a:pt x="28663" y="236758"/>
                    <a:pt x="26144" y="239999"/>
                    <a:pt x="23985" y="243241"/>
                  </a:cubicBezTo>
                  <a:cubicBezTo>
                    <a:pt x="23266" y="244322"/>
                    <a:pt x="22546" y="245402"/>
                    <a:pt x="22186" y="246123"/>
                  </a:cubicBezTo>
                  <a:cubicBezTo>
                    <a:pt x="21826" y="298710"/>
                    <a:pt x="21107" y="350938"/>
                    <a:pt x="20387" y="402805"/>
                  </a:cubicBezTo>
                  <a:cubicBezTo>
                    <a:pt x="22186" y="402084"/>
                    <a:pt x="23266" y="401724"/>
                    <a:pt x="24705" y="402084"/>
                  </a:cubicBezTo>
                  <a:cubicBezTo>
                    <a:pt x="26144" y="402084"/>
                    <a:pt x="27584" y="404246"/>
                    <a:pt x="26144" y="405326"/>
                  </a:cubicBezTo>
                  <a:cubicBezTo>
                    <a:pt x="24345" y="406767"/>
                    <a:pt x="22546" y="407847"/>
                    <a:pt x="20387" y="408568"/>
                  </a:cubicBezTo>
                  <a:cubicBezTo>
                    <a:pt x="20387" y="410009"/>
                    <a:pt x="20387" y="411449"/>
                    <a:pt x="20387" y="412890"/>
                  </a:cubicBezTo>
                  <a:cubicBezTo>
                    <a:pt x="22186" y="411810"/>
                    <a:pt x="23625" y="410729"/>
                    <a:pt x="25065" y="409648"/>
                  </a:cubicBezTo>
                  <a:cubicBezTo>
                    <a:pt x="27943" y="408568"/>
                    <a:pt x="30102" y="412530"/>
                    <a:pt x="27584" y="414331"/>
                  </a:cubicBezTo>
                  <a:cubicBezTo>
                    <a:pt x="25065" y="415772"/>
                    <a:pt x="22546" y="417212"/>
                    <a:pt x="20387" y="418653"/>
                  </a:cubicBezTo>
                  <a:cubicBezTo>
                    <a:pt x="20027" y="435942"/>
                    <a:pt x="20027" y="453231"/>
                    <a:pt x="20027" y="470520"/>
                  </a:cubicBezTo>
                  <a:cubicBezTo>
                    <a:pt x="20027" y="471241"/>
                    <a:pt x="19667" y="471961"/>
                    <a:pt x="19307" y="473042"/>
                  </a:cubicBezTo>
                  <a:cubicBezTo>
                    <a:pt x="88755" y="467639"/>
                    <a:pt x="158923" y="466198"/>
                    <a:pt x="228371" y="466918"/>
                  </a:cubicBezTo>
                  <a:cubicBezTo>
                    <a:pt x="227651" y="458634"/>
                    <a:pt x="227292" y="450350"/>
                    <a:pt x="227292" y="442065"/>
                  </a:cubicBezTo>
                  <a:cubicBezTo>
                    <a:pt x="227292" y="433421"/>
                    <a:pt x="228011" y="425137"/>
                    <a:pt x="226932" y="416492"/>
                  </a:cubicBezTo>
                  <a:cubicBezTo>
                    <a:pt x="201384" y="417573"/>
                    <a:pt x="175835" y="416852"/>
                    <a:pt x="150647" y="415772"/>
                  </a:cubicBezTo>
                  <a:cubicBezTo>
                    <a:pt x="133735" y="414691"/>
                    <a:pt x="116822" y="415772"/>
                    <a:pt x="100270" y="413250"/>
                  </a:cubicBezTo>
                  <a:cubicBezTo>
                    <a:pt x="98471" y="414691"/>
                    <a:pt x="95592" y="414331"/>
                    <a:pt x="94153" y="412170"/>
                  </a:cubicBezTo>
                  <a:cubicBezTo>
                    <a:pt x="93433" y="412170"/>
                    <a:pt x="93073" y="412170"/>
                    <a:pt x="92714" y="412170"/>
                  </a:cubicBezTo>
                  <a:cubicBezTo>
                    <a:pt x="89835" y="411449"/>
                    <a:pt x="90914" y="407487"/>
                    <a:pt x="93073" y="406767"/>
                  </a:cubicBezTo>
                  <a:cubicBezTo>
                    <a:pt x="94153" y="281781"/>
                    <a:pt x="83358" y="156075"/>
                    <a:pt x="89835" y="31090"/>
                  </a:cubicBezTo>
                  <a:cubicBezTo>
                    <a:pt x="89835" y="30370"/>
                    <a:pt x="89835" y="30009"/>
                    <a:pt x="90195" y="29289"/>
                  </a:cubicBezTo>
                  <a:cubicBezTo>
                    <a:pt x="77960" y="28209"/>
                    <a:pt x="65366" y="30009"/>
                    <a:pt x="53132" y="29289"/>
                  </a:cubicBezTo>
                  <a:cubicBezTo>
                    <a:pt x="42337" y="28569"/>
                    <a:pt x="32261" y="27848"/>
                    <a:pt x="21466" y="27488"/>
                  </a:cubicBezTo>
                  <a:close/>
                  <a:moveTo>
                    <a:pt x="291027" y="27416"/>
                  </a:moveTo>
                  <a:cubicBezTo>
                    <a:pt x="291027" y="27416"/>
                    <a:pt x="291027" y="27776"/>
                    <a:pt x="290668" y="27776"/>
                  </a:cubicBezTo>
                  <a:cubicBezTo>
                    <a:pt x="286719" y="38217"/>
                    <a:pt x="291745" y="59098"/>
                    <a:pt x="292463" y="69178"/>
                  </a:cubicBezTo>
                  <a:cubicBezTo>
                    <a:pt x="293181" y="87539"/>
                    <a:pt x="295694" y="105539"/>
                    <a:pt x="295694" y="123540"/>
                  </a:cubicBezTo>
                  <a:cubicBezTo>
                    <a:pt x="296053" y="163501"/>
                    <a:pt x="293181" y="203463"/>
                    <a:pt x="293181" y="243424"/>
                  </a:cubicBezTo>
                  <a:cubicBezTo>
                    <a:pt x="293540" y="284826"/>
                    <a:pt x="291027" y="326227"/>
                    <a:pt x="292104" y="367629"/>
                  </a:cubicBezTo>
                  <a:cubicBezTo>
                    <a:pt x="292822" y="400030"/>
                    <a:pt x="286360" y="439992"/>
                    <a:pt x="293540" y="471673"/>
                  </a:cubicBezTo>
                  <a:cubicBezTo>
                    <a:pt x="306824" y="470593"/>
                    <a:pt x="319748" y="469873"/>
                    <a:pt x="332672" y="469513"/>
                  </a:cubicBezTo>
                  <a:cubicBezTo>
                    <a:pt x="342366" y="464112"/>
                    <a:pt x="352059" y="458712"/>
                    <a:pt x="361393" y="452952"/>
                  </a:cubicBezTo>
                  <a:cubicBezTo>
                    <a:pt x="361393" y="451152"/>
                    <a:pt x="361393" y="448992"/>
                    <a:pt x="361393" y="446832"/>
                  </a:cubicBezTo>
                  <a:cubicBezTo>
                    <a:pt x="351700" y="451872"/>
                    <a:pt x="341648" y="455472"/>
                    <a:pt x="332313" y="460872"/>
                  </a:cubicBezTo>
                  <a:cubicBezTo>
                    <a:pt x="330877" y="461952"/>
                    <a:pt x="329441" y="459432"/>
                    <a:pt x="330877" y="458712"/>
                  </a:cubicBezTo>
                  <a:cubicBezTo>
                    <a:pt x="340571" y="452952"/>
                    <a:pt x="350623" y="447192"/>
                    <a:pt x="361393" y="442872"/>
                  </a:cubicBezTo>
                  <a:cubicBezTo>
                    <a:pt x="361393" y="439631"/>
                    <a:pt x="361034" y="436031"/>
                    <a:pt x="361034" y="432431"/>
                  </a:cubicBezTo>
                  <a:cubicBezTo>
                    <a:pt x="356726" y="434951"/>
                    <a:pt x="351341" y="436751"/>
                    <a:pt x="347033" y="439271"/>
                  </a:cubicBezTo>
                  <a:cubicBezTo>
                    <a:pt x="342366" y="441432"/>
                    <a:pt x="337699" y="443952"/>
                    <a:pt x="333391" y="446472"/>
                  </a:cubicBezTo>
                  <a:cubicBezTo>
                    <a:pt x="332313" y="447192"/>
                    <a:pt x="331595" y="445392"/>
                    <a:pt x="332672" y="444672"/>
                  </a:cubicBezTo>
                  <a:cubicBezTo>
                    <a:pt x="340930" y="439631"/>
                    <a:pt x="350264" y="432071"/>
                    <a:pt x="360316" y="429911"/>
                  </a:cubicBezTo>
                  <a:cubicBezTo>
                    <a:pt x="360675" y="429911"/>
                    <a:pt x="360675" y="429911"/>
                    <a:pt x="361034" y="430271"/>
                  </a:cubicBezTo>
                  <a:cubicBezTo>
                    <a:pt x="361034" y="426311"/>
                    <a:pt x="360675" y="422351"/>
                    <a:pt x="360675" y="418391"/>
                  </a:cubicBezTo>
                  <a:cubicBezTo>
                    <a:pt x="351341" y="424151"/>
                    <a:pt x="341289" y="429911"/>
                    <a:pt x="330877" y="434231"/>
                  </a:cubicBezTo>
                  <a:cubicBezTo>
                    <a:pt x="330159" y="434591"/>
                    <a:pt x="329441" y="433511"/>
                    <a:pt x="330159" y="433151"/>
                  </a:cubicBezTo>
                  <a:cubicBezTo>
                    <a:pt x="340930" y="428111"/>
                    <a:pt x="349905" y="419831"/>
                    <a:pt x="360675" y="414791"/>
                  </a:cubicBezTo>
                  <a:cubicBezTo>
                    <a:pt x="360675" y="411550"/>
                    <a:pt x="360675" y="408670"/>
                    <a:pt x="360675" y="405790"/>
                  </a:cubicBezTo>
                  <a:cubicBezTo>
                    <a:pt x="350982" y="412991"/>
                    <a:pt x="340212" y="418031"/>
                    <a:pt x="330518" y="424871"/>
                  </a:cubicBezTo>
                  <a:cubicBezTo>
                    <a:pt x="329082" y="425951"/>
                    <a:pt x="326928" y="423431"/>
                    <a:pt x="328723" y="422351"/>
                  </a:cubicBezTo>
                  <a:cubicBezTo>
                    <a:pt x="338417" y="414791"/>
                    <a:pt x="349546" y="407230"/>
                    <a:pt x="360675" y="401830"/>
                  </a:cubicBezTo>
                  <a:cubicBezTo>
                    <a:pt x="360675" y="398950"/>
                    <a:pt x="360675" y="395710"/>
                    <a:pt x="360675" y="392830"/>
                  </a:cubicBezTo>
                  <a:cubicBezTo>
                    <a:pt x="350264" y="397510"/>
                    <a:pt x="340212" y="403630"/>
                    <a:pt x="331595" y="411190"/>
                  </a:cubicBezTo>
                  <a:cubicBezTo>
                    <a:pt x="330159" y="412270"/>
                    <a:pt x="328005" y="410110"/>
                    <a:pt x="329441" y="408670"/>
                  </a:cubicBezTo>
                  <a:cubicBezTo>
                    <a:pt x="338776" y="400390"/>
                    <a:pt x="349546" y="393550"/>
                    <a:pt x="360675" y="387790"/>
                  </a:cubicBezTo>
                  <a:cubicBezTo>
                    <a:pt x="360675" y="385630"/>
                    <a:pt x="360675" y="383109"/>
                    <a:pt x="360675" y="380949"/>
                  </a:cubicBezTo>
                  <a:cubicBezTo>
                    <a:pt x="356726" y="383469"/>
                    <a:pt x="352059" y="385630"/>
                    <a:pt x="347751" y="388150"/>
                  </a:cubicBezTo>
                  <a:cubicBezTo>
                    <a:pt x="343084" y="391030"/>
                    <a:pt x="338417" y="393910"/>
                    <a:pt x="334109" y="397150"/>
                  </a:cubicBezTo>
                  <a:cubicBezTo>
                    <a:pt x="332672" y="398230"/>
                    <a:pt x="331236" y="396070"/>
                    <a:pt x="332672" y="394990"/>
                  </a:cubicBezTo>
                  <a:cubicBezTo>
                    <a:pt x="341289" y="388870"/>
                    <a:pt x="350623" y="381309"/>
                    <a:pt x="360675" y="377349"/>
                  </a:cubicBezTo>
                  <a:cubicBezTo>
                    <a:pt x="360675" y="375189"/>
                    <a:pt x="360675" y="372669"/>
                    <a:pt x="360675" y="370509"/>
                  </a:cubicBezTo>
                  <a:cubicBezTo>
                    <a:pt x="353495" y="375189"/>
                    <a:pt x="345238" y="378429"/>
                    <a:pt x="338058" y="382749"/>
                  </a:cubicBezTo>
                  <a:cubicBezTo>
                    <a:pt x="337340" y="383469"/>
                    <a:pt x="336622" y="382029"/>
                    <a:pt x="337340" y="381309"/>
                  </a:cubicBezTo>
                  <a:cubicBezTo>
                    <a:pt x="344161" y="376269"/>
                    <a:pt x="351700" y="371229"/>
                    <a:pt x="359598" y="367989"/>
                  </a:cubicBezTo>
                  <a:cubicBezTo>
                    <a:pt x="360316" y="367629"/>
                    <a:pt x="360316" y="367989"/>
                    <a:pt x="360675" y="367989"/>
                  </a:cubicBezTo>
                  <a:cubicBezTo>
                    <a:pt x="360675" y="365469"/>
                    <a:pt x="360675" y="362949"/>
                    <a:pt x="360675" y="360069"/>
                  </a:cubicBezTo>
                  <a:cubicBezTo>
                    <a:pt x="352418" y="364029"/>
                    <a:pt x="344879" y="367989"/>
                    <a:pt x="337340" y="371949"/>
                  </a:cubicBezTo>
                  <a:cubicBezTo>
                    <a:pt x="336622" y="372309"/>
                    <a:pt x="336263" y="371589"/>
                    <a:pt x="336622" y="371229"/>
                  </a:cubicBezTo>
                  <a:cubicBezTo>
                    <a:pt x="344161" y="366549"/>
                    <a:pt x="351341" y="361149"/>
                    <a:pt x="359598" y="357548"/>
                  </a:cubicBezTo>
                  <a:cubicBezTo>
                    <a:pt x="359957" y="357188"/>
                    <a:pt x="360316" y="357188"/>
                    <a:pt x="360675" y="357548"/>
                  </a:cubicBezTo>
                  <a:cubicBezTo>
                    <a:pt x="360675" y="355028"/>
                    <a:pt x="360675" y="352868"/>
                    <a:pt x="360675" y="350348"/>
                  </a:cubicBezTo>
                  <a:cubicBezTo>
                    <a:pt x="352059" y="355388"/>
                    <a:pt x="342366" y="360429"/>
                    <a:pt x="333032" y="364389"/>
                  </a:cubicBezTo>
                  <a:cubicBezTo>
                    <a:pt x="332672" y="364749"/>
                    <a:pt x="331954" y="364029"/>
                    <a:pt x="332672" y="363669"/>
                  </a:cubicBezTo>
                  <a:cubicBezTo>
                    <a:pt x="341648" y="358269"/>
                    <a:pt x="349905" y="351068"/>
                    <a:pt x="359598" y="347108"/>
                  </a:cubicBezTo>
                  <a:cubicBezTo>
                    <a:pt x="360316" y="347108"/>
                    <a:pt x="360316" y="347108"/>
                    <a:pt x="360675" y="347108"/>
                  </a:cubicBezTo>
                  <a:cubicBezTo>
                    <a:pt x="360675" y="343508"/>
                    <a:pt x="360675" y="339908"/>
                    <a:pt x="360675" y="336308"/>
                  </a:cubicBezTo>
                  <a:cubicBezTo>
                    <a:pt x="349905" y="341348"/>
                    <a:pt x="339494" y="346748"/>
                    <a:pt x="329082" y="352508"/>
                  </a:cubicBezTo>
                  <a:cubicBezTo>
                    <a:pt x="328723" y="352868"/>
                    <a:pt x="328005" y="351788"/>
                    <a:pt x="328723" y="351788"/>
                  </a:cubicBezTo>
                  <a:cubicBezTo>
                    <a:pt x="338058" y="344228"/>
                    <a:pt x="348828" y="337028"/>
                    <a:pt x="360316" y="333068"/>
                  </a:cubicBezTo>
                  <a:cubicBezTo>
                    <a:pt x="360316" y="332707"/>
                    <a:pt x="360316" y="333068"/>
                    <a:pt x="360675" y="333068"/>
                  </a:cubicBezTo>
                  <a:cubicBezTo>
                    <a:pt x="360675" y="329467"/>
                    <a:pt x="360675" y="326227"/>
                    <a:pt x="360675" y="322627"/>
                  </a:cubicBezTo>
                  <a:cubicBezTo>
                    <a:pt x="350264" y="327667"/>
                    <a:pt x="340212" y="333068"/>
                    <a:pt x="329800" y="338828"/>
                  </a:cubicBezTo>
                  <a:cubicBezTo>
                    <a:pt x="328723" y="339188"/>
                    <a:pt x="327646" y="337748"/>
                    <a:pt x="328723" y="337028"/>
                  </a:cubicBezTo>
                  <a:cubicBezTo>
                    <a:pt x="338058" y="329827"/>
                    <a:pt x="349546" y="322987"/>
                    <a:pt x="360675" y="317947"/>
                  </a:cubicBezTo>
                  <a:cubicBezTo>
                    <a:pt x="360675" y="315787"/>
                    <a:pt x="360675" y="313267"/>
                    <a:pt x="360675" y="311107"/>
                  </a:cubicBezTo>
                  <a:cubicBezTo>
                    <a:pt x="351341" y="317227"/>
                    <a:pt x="341289" y="321907"/>
                    <a:pt x="331954" y="328027"/>
                  </a:cubicBezTo>
                  <a:cubicBezTo>
                    <a:pt x="330518" y="328747"/>
                    <a:pt x="329441" y="326587"/>
                    <a:pt x="330518" y="325867"/>
                  </a:cubicBezTo>
                  <a:cubicBezTo>
                    <a:pt x="340571" y="319027"/>
                    <a:pt x="350982" y="313627"/>
                    <a:pt x="360675" y="306787"/>
                  </a:cubicBezTo>
                  <a:cubicBezTo>
                    <a:pt x="360675" y="304626"/>
                    <a:pt x="360675" y="302826"/>
                    <a:pt x="360675" y="300666"/>
                  </a:cubicBezTo>
                  <a:cubicBezTo>
                    <a:pt x="351700" y="305707"/>
                    <a:pt x="342366" y="310387"/>
                    <a:pt x="333750" y="315787"/>
                  </a:cubicBezTo>
                  <a:cubicBezTo>
                    <a:pt x="332313" y="316867"/>
                    <a:pt x="330518" y="313987"/>
                    <a:pt x="332313" y="313267"/>
                  </a:cubicBezTo>
                  <a:cubicBezTo>
                    <a:pt x="341648" y="307507"/>
                    <a:pt x="350982" y="302106"/>
                    <a:pt x="360675" y="296346"/>
                  </a:cubicBezTo>
                  <a:cubicBezTo>
                    <a:pt x="360675" y="276545"/>
                    <a:pt x="360675" y="256745"/>
                    <a:pt x="360316" y="236944"/>
                  </a:cubicBezTo>
                  <a:cubicBezTo>
                    <a:pt x="359239" y="168181"/>
                    <a:pt x="359239" y="99419"/>
                    <a:pt x="365342" y="31016"/>
                  </a:cubicBezTo>
                  <a:cubicBezTo>
                    <a:pt x="346315" y="28496"/>
                    <a:pt x="326928" y="29216"/>
                    <a:pt x="307901" y="27776"/>
                  </a:cubicBezTo>
                  <a:cubicBezTo>
                    <a:pt x="303593" y="27416"/>
                    <a:pt x="296771" y="28136"/>
                    <a:pt x="291027" y="27416"/>
                  </a:cubicBezTo>
                  <a:close/>
                  <a:moveTo>
                    <a:pt x="787410" y="26328"/>
                  </a:moveTo>
                  <a:cubicBezTo>
                    <a:pt x="793178" y="104131"/>
                    <a:pt x="789213" y="180493"/>
                    <a:pt x="788852" y="258296"/>
                  </a:cubicBezTo>
                  <a:cubicBezTo>
                    <a:pt x="788131" y="299719"/>
                    <a:pt x="790655" y="341502"/>
                    <a:pt x="790655" y="383285"/>
                  </a:cubicBezTo>
                  <a:cubicBezTo>
                    <a:pt x="790294" y="410660"/>
                    <a:pt x="784887" y="444519"/>
                    <a:pt x="790294" y="472254"/>
                  </a:cubicBezTo>
                  <a:cubicBezTo>
                    <a:pt x="860948" y="465410"/>
                    <a:pt x="934126" y="468292"/>
                    <a:pt x="1005141" y="468652"/>
                  </a:cubicBezTo>
                  <a:cubicBezTo>
                    <a:pt x="1001536" y="451363"/>
                    <a:pt x="1001536" y="430111"/>
                    <a:pt x="1005862" y="412461"/>
                  </a:cubicBezTo>
                  <a:cubicBezTo>
                    <a:pt x="958639" y="402375"/>
                    <a:pt x="907811" y="418945"/>
                    <a:pt x="860227" y="408139"/>
                  </a:cubicBezTo>
                  <a:cubicBezTo>
                    <a:pt x="858425" y="408139"/>
                    <a:pt x="857704" y="406338"/>
                    <a:pt x="858065" y="404897"/>
                  </a:cubicBezTo>
                  <a:cubicBezTo>
                    <a:pt x="857344" y="404176"/>
                    <a:pt x="856983" y="402736"/>
                    <a:pt x="856983" y="401295"/>
                  </a:cubicBezTo>
                  <a:cubicBezTo>
                    <a:pt x="863472" y="363474"/>
                    <a:pt x="855902" y="323492"/>
                    <a:pt x="859506" y="284950"/>
                  </a:cubicBezTo>
                  <a:cubicBezTo>
                    <a:pt x="859146" y="284950"/>
                    <a:pt x="859146" y="284950"/>
                    <a:pt x="858786" y="284950"/>
                  </a:cubicBezTo>
                  <a:cubicBezTo>
                    <a:pt x="856262" y="284230"/>
                    <a:pt x="856983" y="280988"/>
                    <a:pt x="859506" y="280628"/>
                  </a:cubicBezTo>
                  <a:cubicBezTo>
                    <a:pt x="895555" y="278107"/>
                    <a:pt x="931603" y="278107"/>
                    <a:pt x="968372" y="277746"/>
                  </a:cubicBezTo>
                  <a:cubicBezTo>
                    <a:pt x="966209" y="269102"/>
                    <a:pt x="965127" y="258296"/>
                    <a:pt x="966209" y="249651"/>
                  </a:cubicBezTo>
                  <a:cubicBezTo>
                    <a:pt x="967290" y="239926"/>
                    <a:pt x="970174" y="230200"/>
                    <a:pt x="969093" y="220475"/>
                  </a:cubicBezTo>
                  <a:cubicBezTo>
                    <a:pt x="933044" y="215792"/>
                    <a:pt x="895915" y="220475"/>
                    <a:pt x="859867" y="216873"/>
                  </a:cubicBezTo>
                  <a:cubicBezTo>
                    <a:pt x="858786" y="216873"/>
                    <a:pt x="858065" y="215792"/>
                    <a:pt x="858425" y="214712"/>
                  </a:cubicBezTo>
                  <a:cubicBezTo>
                    <a:pt x="858065" y="214351"/>
                    <a:pt x="857704" y="213631"/>
                    <a:pt x="857344" y="212550"/>
                  </a:cubicBezTo>
                  <a:cubicBezTo>
                    <a:pt x="853739" y="189138"/>
                    <a:pt x="859506" y="166085"/>
                    <a:pt x="859146" y="142312"/>
                  </a:cubicBezTo>
                  <a:cubicBezTo>
                    <a:pt x="859146" y="126103"/>
                    <a:pt x="858425" y="110254"/>
                    <a:pt x="860227" y="94405"/>
                  </a:cubicBezTo>
                  <a:cubicBezTo>
                    <a:pt x="857704" y="94045"/>
                    <a:pt x="855902" y="91163"/>
                    <a:pt x="858425" y="89362"/>
                  </a:cubicBezTo>
                  <a:cubicBezTo>
                    <a:pt x="862030" y="86121"/>
                    <a:pt x="867798" y="85040"/>
                    <a:pt x="873565" y="84680"/>
                  </a:cubicBezTo>
                  <a:cubicBezTo>
                    <a:pt x="879333" y="78196"/>
                    <a:pt x="885101" y="71352"/>
                    <a:pt x="890147" y="64509"/>
                  </a:cubicBezTo>
                  <a:cubicBezTo>
                    <a:pt x="891229" y="63068"/>
                    <a:pt x="893392" y="64509"/>
                    <a:pt x="892310" y="65589"/>
                  </a:cubicBezTo>
                  <a:cubicBezTo>
                    <a:pt x="887624" y="72073"/>
                    <a:pt x="883298" y="78556"/>
                    <a:pt x="878612" y="84320"/>
                  </a:cubicBezTo>
                  <a:cubicBezTo>
                    <a:pt x="881496" y="84680"/>
                    <a:pt x="884380" y="85040"/>
                    <a:pt x="887263" y="85040"/>
                  </a:cubicBezTo>
                  <a:cubicBezTo>
                    <a:pt x="887624" y="85040"/>
                    <a:pt x="887624" y="85040"/>
                    <a:pt x="887624" y="84680"/>
                  </a:cubicBezTo>
                  <a:cubicBezTo>
                    <a:pt x="892310" y="78917"/>
                    <a:pt x="896636" y="72793"/>
                    <a:pt x="900962" y="66310"/>
                  </a:cubicBezTo>
                  <a:cubicBezTo>
                    <a:pt x="902043" y="64509"/>
                    <a:pt x="904567" y="65949"/>
                    <a:pt x="903485" y="68111"/>
                  </a:cubicBezTo>
                  <a:cubicBezTo>
                    <a:pt x="900241" y="73874"/>
                    <a:pt x="896275" y="79997"/>
                    <a:pt x="892310" y="85760"/>
                  </a:cubicBezTo>
                  <a:cubicBezTo>
                    <a:pt x="894473" y="85760"/>
                    <a:pt x="896636" y="85760"/>
                    <a:pt x="898799" y="86121"/>
                  </a:cubicBezTo>
                  <a:cubicBezTo>
                    <a:pt x="898438" y="85760"/>
                    <a:pt x="898799" y="85040"/>
                    <a:pt x="899159" y="84680"/>
                  </a:cubicBezTo>
                  <a:cubicBezTo>
                    <a:pt x="903846" y="78556"/>
                    <a:pt x="908892" y="72793"/>
                    <a:pt x="912858" y="65949"/>
                  </a:cubicBezTo>
                  <a:cubicBezTo>
                    <a:pt x="913579" y="64509"/>
                    <a:pt x="915741" y="65589"/>
                    <a:pt x="915020" y="67030"/>
                  </a:cubicBezTo>
                  <a:cubicBezTo>
                    <a:pt x="911776" y="73514"/>
                    <a:pt x="908171" y="80357"/>
                    <a:pt x="903125" y="86121"/>
                  </a:cubicBezTo>
                  <a:cubicBezTo>
                    <a:pt x="904927" y="86121"/>
                    <a:pt x="906729" y="86121"/>
                    <a:pt x="908532" y="86121"/>
                  </a:cubicBezTo>
                  <a:cubicBezTo>
                    <a:pt x="908532" y="85760"/>
                    <a:pt x="908532" y="85040"/>
                    <a:pt x="908892" y="84320"/>
                  </a:cubicBezTo>
                  <a:cubicBezTo>
                    <a:pt x="912497" y="77836"/>
                    <a:pt x="917544" y="72073"/>
                    <a:pt x="921509" y="65589"/>
                  </a:cubicBezTo>
                  <a:cubicBezTo>
                    <a:pt x="922591" y="63428"/>
                    <a:pt x="925835" y="65589"/>
                    <a:pt x="924753" y="67750"/>
                  </a:cubicBezTo>
                  <a:cubicBezTo>
                    <a:pt x="921149" y="73514"/>
                    <a:pt x="917544" y="80718"/>
                    <a:pt x="912858" y="86121"/>
                  </a:cubicBezTo>
                  <a:cubicBezTo>
                    <a:pt x="914299" y="86121"/>
                    <a:pt x="915741" y="86121"/>
                    <a:pt x="916823" y="85760"/>
                  </a:cubicBezTo>
                  <a:cubicBezTo>
                    <a:pt x="916823" y="85400"/>
                    <a:pt x="916823" y="85040"/>
                    <a:pt x="917183" y="84320"/>
                  </a:cubicBezTo>
                  <a:cubicBezTo>
                    <a:pt x="920788" y="78556"/>
                    <a:pt x="926195" y="73514"/>
                    <a:pt x="930161" y="67750"/>
                  </a:cubicBezTo>
                  <a:cubicBezTo>
                    <a:pt x="931242" y="66670"/>
                    <a:pt x="933405" y="67750"/>
                    <a:pt x="932324" y="69191"/>
                  </a:cubicBezTo>
                  <a:cubicBezTo>
                    <a:pt x="928719" y="74954"/>
                    <a:pt x="925114" y="80357"/>
                    <a:pt x="921509" y="85760"/>
                  </a:cubicBezTo>
                  <a:cubicBezTo>
                    <a:pt x="924032" y="85760"/>
                    <a:pt x="926916" y="85760"/>
                    <a:pt x="929440" y="85760"/>
                  </a:cubicBezTo>
                  <a:cubicBezTo>
                    <a:pt x="929440" y="85040"/>
                    <a:pt x="929440" y="84680"/>
                    <a:pt x="929800" y="83959"/>
                  </a:cubicBezTo>
                  <a:cubicBezTo>
                    <a:pt x="933405" y="78196"/>
                    <a:pt x="938091" y="72793"/>
                    <a:pt x="941696" y="66670"/>
                  </a:cubicBezTo>
                  <a:cubicBezTo>
                    <a:pt x="942417" y="65229"/>
                    <a:pt x="944940" y="66670"/>
                    <a:pt x="943859" y="68111"/>
                  </a:cubicBezTo>
                  <a:cubicBezTo>
                    <a:pt x="941336" y="74234"/>
                    <a:pt x="937731" y="79997"/>
                    <a:pt x="933765" y="85400"/>
                  </a:cubicBezTo>
                  <a:cubicBezTo>
                    <a:pt x="936649" y="85400"/>
                    <a:pt x="939533" y="85040"/>
                    <a:pt x="942056" y="85040"/>
                  </a:cubicBezTo>
                  <a:cubicBezTo>
                    <a:pt x="946022" y="79277"/>
                    <a:pt x="950708" y="73514"/>
                    <a:pt x="954313" y="67750"/>
                  </a:cubicBezTo>
                  <a:cubicBezTo>
                    <a:pt x="955034" y="66670"/>
                    <a:pt x="956476" y="67750"/>
                    <a:pt x="956115" y="68831"/>
                  </a:cubicBezTo>
                  <a:cubicBezTo>
                    <a:pt x="953231" y="74234"/>
                    <a:pt x="950348" y="79637"/>
                    <a:pt x="947103" y="85040"/>
                  </a:cubicBezTo>
                  <a:cubicBezTo>
                    <a:pt x="948906" y="85040"/>
                    <a:pt x="950348" y="85040"/>
                    <a:pt x="952150" y="85040"/>
                  </a:cubicBezTo>
                  <a:cubicBezTo>
                    <a:pt x="956115" y="79637"/>
                    <a:pt x="959720" y="74234"/>
                    <a:pt x="962604" y="68831"/>
                  </a:cubicBezTo>
                  <a:cubicBezTo>
                    <a:pt x="963325" y="67030"/>
                    <a:pt x="965848" y="68111"/>
                    <a:pt x="965127" y="69551"/>
                  </a:cubicBezTo>
                  <a:cubicBezTo>
                    <a:pt x="962964" y="74954"/>
                    <a:pt x="960081" y="79997"/>
                    <a:pt x="957197" y="85040"/>
                  </a:cubicBezTo>
                  <a:cubicBezTo>
                    <a:pt x="959360" y="85040"/>
                    <a:pt x="961162" y="85040"/>
                    <a:pt x="963325" y="85040"/>
                  </a:cubicBezTo>
                  <a:cubicBezTo>
                    <a:pt x="967651" y="79277"/>
                    <a:pt x="970895" y="73514"/>
                    <a:pt x="973779" y="67030"/>
                  </a:cubicBezTo>
                  <a:cubicBezTo>
                    <a:pt x="974139" y="65949"/>
                    <a:pt x="975581" y="66670"/>
                    <a:pt x="975581" y="67750"/>
                  </a:cubicBezTo>
                  <a:cubicBezTo>
                    <a:pt x="974500" y="73514"/>
                    <a:pt x="971976" y="79997"/>
                    <a:pt x="968372" y="85040"/>
                  </a:cubicBezTo>
                  <a:cubicBezTo>
                    <a:pt x="970895" y="85040"/>
                    <a:pt x="973058" y="85040"/>
                    <a:pt x="975221" y="85040"/>
                  </a:cubicBezTo>
                  <a:cubicBezTo>
                    <a:pt x="975221" y="84680"/>
                    <a:pt x="975581" y="84320"/>
                    <a:pt x="975581" y="83959"/>
                  </a:cubicBezTo>
                  <a:cubicBezTo>
                    <a:pt x="979546" y="78556"/>
                    <a:pt x="983151" y="72793"/>
                    <a:pt x="985314" y="66310"/>
                  </a:cubicBezTo>
                  <a:cubicBezTo>
                    <a:pt x="986035" y="64869"/>
                    <a:pt x="988198" y="65589"/>
                    <a:pt x="987837" y="67030"/>
                  </a:cubicBezTo>
                  <a:cubicBezTo>
                    <a:pt x="986756" y="73514"/>
                    <a:pt x="983872" y="79637"/>
                    <a:pt x="980628" y="85040"/>
                  </a:cubicBezTo>
                  <a:cubicBezTo>
                    <a:pt x="983151" y="85040"/>
                    <a:pt x="985675" y="85400"/>
                    <a:pt x="988198" y="85400"/>
                  </a:cubicBezTo>
                  <a:cubicBezTo>
                    <a:pt x="988198" y="85400"/>
                    <a:pt x="988198" y="85400"/>
                    <a:pt x="988198" y="85040"/>
                  </a:cubicBezTo>
                  <a:cubicBezTo>
                    <a:pt x="990361" y="79997"/>
                    <a:pt x="993966" y="74954"/>
                    <a:pt x="995408" y="68831"/>
                  </a:cubicBezTo>
                  <a:cubicBezTo>
                    <a:pt x="995768" y="67390"/>
                    <a:pt x="998291" y="68111"/>
                    <a:pt x="997931" y="69551"/>
                  </a:cubicBezTo>
                  <a:cubicBezTo>
                    <a:pt x="996489" y="75315"/>
                    <a:pt x="994326" y="80357"/>
                    <a:pt x="992884" y="85760"/>
                  </a:cubicBezTo>
                  <a:cubicBezTo>
                    <a:pt x="996489" y="86121"/>
                    <a:pt x="1000454" y="86121"/>
                    <a:pt x="1004420" y="86841"/>
                  </a:cubicBezTo>
                  <a:cubicBezTo>
                    <a:pt x="1002257" y="68111"/>
                    <a:pt x="1004059" y="48660"/>
                    <a:pt x="1005862" y="29930"/>
                  </a:cubicBezTo>
                  <a:cubicBezTo>
                    <a:pt x="964767" y="25247"/>
                    <a:pt x="922951" y="27408"/>
                    <a:pt x="881135" y="27408"/>
                  </a:cubicBezTo>
                  <a:cubicBezTo>
                    <a:pt x="851936" y="27408"/>
                    <a:pt x="816970" y="32811"/>
                    <a:pt x="787410" y="26328"/>
                  </a:cubicBezTo>
                  <a:close/>
                  <a:moveTo>
                    <a:pt x="467552" y="19137"/>
                  </a:moveTo>
                  <a:cubicBezTo>
                    <a:pt x="483069" y="19137"/>
                    <a:pt x="498948" y="19497"/>
                    <a:pt x="514466" y="19857"/>
                  </a:cubicBezTo>
                  <a:cubicBezTo>
                    <a:pt x="514827" y="19857"/>
                    <a:pt x="515188" y="20218"/>
                    <a:pt x="515549" y="20218"/>
                  </a:cubicBezTo>
                  <a:cubicBezTo>
                    <a:pt x="517714" y="18417"/>
                    <a:pt x="521323" y="19137"/>
                    <a:pt x="521323" y="22379"/>
                  </a:cubicBezTo>
                  <a:cubicBezTo>
                    <a:pt x="525653" y="74606"/>
                    <a:pt x="519518" y="127194"/>
                    <a:pt x="520240" y="179421"/>
                  </a:cubicBezTo>
                  <a:cubicBezTo>
                    <a:pt x="532871" y="155649"/>
                    <a:pt x="544780" y="132957"/>
                    <a:pt x="560298" y="109905"/>
                  </a:cubicBezTo>
                  <a:cubicBezTo>
                    <a:pt x="577620" y="83971"/>
                    <a:pt x="589890" y="54436"/>
                    <a:pt x="607213" y="28502"/>
                  </a:cubicBezTo>
                  <a:cubicBezTo>
                    <a:pt x="605408" y="25620"/>
                    <a:pt x="605769" y="20938"/>
                    <a:pt x="610460" y="20218"/>
                  </a:cubicBezTo>
                  <a:cubicBezTo>
                    <a:pt x="622730" y="17696"/>
                    <a:pt x="635722" y="19137"/>
                    <a:pt x="648714" y="19497"/>
                  </a:cubicBezTo>
                  <a:cubicBezTo>
                    <a:pt x="667119" y="20218"/>
                    <a:pt x="685524" y="20218"/>
                    <a:pt x="703929" y="20578"/>
                  </a:cubicBezTo>
                  <a:cubicBezTo>
                    <a:pt x="706455" y="20578"/>
                    <a:pt x="707537" y="23099"/>
                    <a:pt x="707177" y="25260"/>
                  </a:cubicBezTo>
                  <a:cubicBezTo>
                    <a:pt x="707537" y="26701"/>
                    <a:pt x="707537" y="28142"/>
                    <a:pt x="706455" y="29583"/>
                  </a:cubicBezTo>
                  <a:cubicBezTo>
                    <a:pt x="686967" y="60199"/>
                    <a:pt x="667119" y="90454"/>
                    <a:pt x="650157" y="122871"/>
                  </a:cubicBezTo>
                  <a:cubicBezTo>
                    <a:pt x="641857" y="138720"/>
                    <a:pt x="634279" y="155649"/>
                    <a:pt x="622370" y="169336"/>
                  </a:cubicBezTo>
                  <a:cubicBezTo>
                    <a:pt x="611543" y="181942"/>
                    <a:pt x="600356" y="193468"/>
                    <a:pt x="593138" y="207876"/>
                  </a:cubicBezTo>
                  <a:cubicBezTo>
                    <a:pt x="593138" y="208236"/>
                    <a:pt x="593138" y="208236"/>
                    <a:pt x="593138" y="208236"/>
                  </a:cubicBezTo>
                  <a:cubicBezTo>
                    <a:pt x="611543" y="254700"/>
                    <a:pt x="638970" y="300084"/>
                    <a:pt x="662427" y="344388"/>
                  </a:cubicBezTo>
                  <a:cubicBezTo>
                    <a:pt x="675058" y="368880"/>
                    <a:pt x="689493" y="393373"/>
                    <a:pt x="699959" y="419667"/>
                  </a:cubicBezTo>
                  <a:cubicBezTo>
                    <a:pt x="707898" y="439117"/>
                    <a:pt x="715477" y="458567"/>
                    <a:pt x="728108" y="475856"/>
                  </a:cubicBezTo>
                  <a:cubicBezTo>
                    <a:pt x="730634" y="480179"/>
                    <a:pt x="725942" y="484861"/>
                    <a:pt x="721973" y="484141"/>
                  </a:cubicBezTo>
                  <a:cubicBezTo>
                    <a:pt x="721612" y="484501"/>
                    <a:pt x="720890" y="484861"/>
                    <a:pt x="720168" y="484861"/>
                  </a:cubicBezTo>
                  <a:cubicBezTo>
                    <a:pt x="703207" y="488103"/>
                    <a:pt x="684802" y="486662"/>
                    <a:pt x="667480" y="485221"/>
                  </a:cubicBezTo>
                  <a:cubicBezTo>
                    <a:pt x="654488" y="484501"/>
                    <a:pt x="640414" y="484861"/>
                    <a:pt x="627422" y="481619"/>
                  </a:cubicBezTo>
                  <a:cubicBezTo>
                    <a:pt x="624896" y="482700"/>
                    <a:pt x="621648" y="482700"/>
                    <a:pt x="619843" y="479458"/>
                  </a:cubicBezTo>
                  <a:cubicBezTo>
                    <a:pt x="605408" y="458567"/>
                    <a:pt x="596386" y="432994"/>
                    <a:pt x="587003" y="408501"/>
                  </a:cubicBezTo>
                  <a:cubicBezTo>
                    <a:pt x="584838" y="410302"/>
                    <a:pt x="583034" y="411743"/>
                    <a:pt x="581229" y="413544"/>
                  </a:cubicBezTo>
                  <a:cubicBezTo>
                    <a:pt x="579786" y="414624"/>
                    <a:pt x="577620" y="412823"/>
                    <a:pt x="578703" y="411743"/>
                  </a:cubicBezTo>
                  <a:cubicBezTo>
                    <a:pt x="580507" y="409222"/>
                    <a:pt x="582673" y="406700"/>
                    <a:pt x="585199" y="404899"/>
                  </a:cubicBezTo>
                  <a:cubicBezTo>
                    <a:pt x="584838" y="403459"/>
                    <a:pt x="584116" y="402018"/>
                    <a:pt x="583755" y="400937"/>
                  </a:cubicBezTo>
                  <a:cubicBezTo>
                    <a:pt x="581229" y="403098"/>
                    <a:pt x="578703" y="405620"/>
                    <a:pt x="576177" y="408501"/>
                  </a:cubicBezTo>
                  <a:cubicBezTo>
                    <a:pt x="575094" y="409582"/>
                    <a:pt x="572929" y="407781"/>
                    <a:pt x="574012" y="405980"/>
                  </a:cubicBezTo>
                  <a:cubicBezTo>
                    <a:pt x="576538" y="403098"/>
                    <a:pt x="579425" y="400217"/>
                    <a:pt x="582312" y="396975"/>
                  </a:cubicBezTo>
                  <a:cubicBezTo>
                    <a:pt x="581590" y="395895"/>
                    <a:pt x="581229" y="394814"/>
                    <a:pt x="580507" y="393373"/>
                  </a:cubicBezTo>
                  <a:cubicBezTo>
                    <a:pt x="576899" y="396255"/>
                    <a:pt x="572929" y="398776"/>
                    <a:pt x="569320" y="401658"/>
                  </a:cubicBezTo>
                  <a:cubicBezTo>
                    <a:pt x="567877" y="403098"/>
                    <a:pt x="565711" y="401297"/>
                    <a:pt x="567155" y="399496"/>
                  </a:cubicBezTo>
                  <a:cubicBezTo>
                    <a:pt x="570764" y="396255"/>
                    <a:pt x="574733" y="392293"/>
                    <a:pt x="578703" y="389051"/>
                  </a:cubicBezTo>
                  <a:cubicBezTo>
                    <a:pt x="577981" y="387250"/>
                    <a:pt x="576899" y="385449"/>
                    <a:pt x="576177" y="383648"/>
                  </a:cubicBezTo>
                  <a:cubicBezTo>
                    <a:pt x="564268" y="357715"/>
                    <a:pt x="549832" y="329620"/>
                    <a:pt x="543337" y="301525"/>
                  </a:cubicBezTo>
                  <a:cubicBezTo>
                    <a:pt x="539728" y="307288"/>
                    <a:pt x="535397" y="313051"/>
                    <a:pt x="531428" y="318814"/>
                  </a:cubicBezTo>
                  <a:cubicBezTo>
                    <a:pt x="527819" y="323857"/>
                    <a:pt x="524210" y="331421"/>
                    <a:pt x="518436" y="333222"/>
                  </a:cubicBezTo>
                  <a:cubicBezTo>
                    <a:pt x="524210" y="352312"/>
                    <a:pt x="521684" y="372482"/>
                    <a:pt x="523488" y="392293"/>
                  </a:cubicBezTo>
                  <a:cubicBezTo>
                    <a:pt x="526014" y="420748"/>
                    <a:pt x="527458" y="449202"/>
                    <a:pt x="527097" y="477657"/>
                  </a:cubicBezTo>
                  <a:cubicBezTo>
                    <a:pt x="526736" y="482700"/>
                    <a:pt x="521684" y="483420"/>
                    <a:pt x="518436" y="481259"/>
                  </a:cubicBezTo>
                  <a:cubicBezTo>
                    <a:pt x="517353" y="481980"/>
                    <a:pt x="516271" y="482340"/>
                    <a:pt x="514827" y="481980"/>
                  </a:cubicBezTo>
                  <a:cubicBezTo>
                    <a:pt x="500031" y="479458"/>
                    <a:pt x="484513" y="483060"/>
                    <a:pt x="469356" y="481259"/>
                  </a:cubicBezTo>
                  <a:cubicBezTo>
                    <a:pt x="457447" y="480179"/>
                    <a:pt x="446260" y="479819"/>
                    <a:pt x="434351" y="479819"/>
                  </a:cubicBezTo>
                  <a:cubicBezTo>
                    <a:pt x="433268" y="479819"/>
                    <a:pt x="432185" y="478738"/>
                    <a:pt x="431824" y="477657"/>
                  </a:cubicBezTo>
                  <a:cubicBezTo>
                    <a:pt x="431103" y="476937"/>
                    <a:pt x="430742" y="476217"/>
                    <a:pt x="430381" y="475496"/>
                  </a:cubicBezTo>
                  <a:cubicBezTo>
                    <a:pt x="426411" y="462169"/>
                    <a:pt x="430020" y="448842"/>
                    <a:pt x="430381" y="435155"/>
                  </a:cubicBezTo>
                  <a:cubicBezTo>
                    <a:pt x="430381" y="416425"/>
                    <a:pt x="430381" y="397695"/>
                    <a:pt x="429298" y="378966"/>
                  </a:cubicBezTo>
                  <a:cubicBezTo>
                    <a:pt x="427133" y="335023"/>
                    <a:pt x="426050" y="291080"/>
                    <a:pt x="426050" y="246776"/>
                  </a:cubicBezTo>
                  <a:cubicBezTo>
                    <a:pt x="426050" y="201032"/>
                    <a:pt x="424968" y="154568"/>
                    <a:pt x="427133" y="108824"/>
                  </a:cubicBezTo>
                  <a:cubicBezTo>
                    <a:pt x="428576" y="81450"/>
                    <a:pt x="424607" y="45791"/>
                    <a:pt x="434351" y="20218"/>
                  </a:cubicBezTo>
                  <a:cubicBezTo>
                    <a:pt x="435794" y="16976"/>
                    <a:pt x="439764" y="17696"/>
                    <a:pt x="440486" y="20578"/>
                  </a:cubicBezTo>
                  <a:cubicBezTo>
                    <a:pt x="448786" y="17696"/>
                    <a:pt x="459251" y="18777"/>
                    <a:pt x="467552" y="19137"/>
                  </a:cubicBezTo>
                  <a:close/>
                  <a:moveTo>
                    <a:pt x="327287" y="17696"/>
                  </a:moveTo>
                  <a:cubicBezTo>
                    <a:pt x="341648" y="17696"/>
                    <a:pt x="355649" y="16976"/>
                    <a:pt x="370010" y="19496"/>
                  </a:cubicBezTo>
                  <a:cubicBezTo>
                    <a:pt x="374677" y="20216"/>
                    <a:pt x="375036" y="26696"/>
                    <a:pt x="372164" y="29936"/>
                  </a:cubicBezTo>
                  <a:cubicBezTo>
                    <a:pt x="374677" y="59098"/>
                    <a:pt x="372523" y="88259"/>
                    <a:pt x="371446" y="117060"/>
                  </a:cubicBezTo>
                  <a:cubicBezTo>
                    <a:pt x="370369" y="157381"/>
                    <a:pt x="371446" y="197343"/>
                    <a:pt x="371805" y="237304"/>
                  </a:cubicBezTo>
                  <a:cubicBezTo>
                    <a:pt x="372164" y="315427"/>
                    <a:pt x="370010" y="393190"/>
                    <a:pt x="372164" y="470953"/>
                  </a:cubicBezTo>
                  <a:cubicBezTo>
                    <a:pt x="375036" y="473833"/>
                    <a:pt x="373959" y="480673"/>
                    <a:pt x="368574" y="480673"/>
                  </a:cubicBezTo>
                  <a:cubicBezTo>
                    <a:pt x="342725" y="480673"/>
                    <a:pt x="317235" y="481753"/>
                    <a:pt x="291745" y="479593"/>
                  </a:cubicBezTo>
                  <a:cubicBezTo>
                    <a:pt x="289591" y="480673"/>
                    <a:pt x="287078" y="480313"/>
                    <a:pt x="285642" y="478873"/>
                  </a:cubicBezTo>
                  <a:cubicBezTo>
                    <a:pt x="284206" y="478873"/>
                    <a:pt x="283129" y="478873"/>
                    <a:pt x="281693" y="478513"/>
                  </a:cubicBezTo>
                  <a:cubicBezTo>
                    <a:pt x="278821" y="478153"/>
                    <a:pt x="277744" y="473473"/>
                    <a:pt x="280975" y="473113"/>
                  </a:cubicBezTo>
                  <a:cubicBezTo>
                    <a:pt x="281693" y="472753"/>
                    <a:pt x="282411" y="472753"/>
                    <a:pt x="283129" y="472753"/>
                  </a:cubicBezTo>
                  <a:cubicBezTo>
                    <a:pt x="275231" y="440712"/>
                    <a:pt x="280975" y="400030"/>
                    <a:pt x="280616" y="367629"/>
                  </a:cubicBezTo>
                  <a:cubicBezTo>
                    <a:pt x="279898" y="321907"/>
                    <a:pt x="280975" y="276545"/>
                    <a:pt x="281693" y="231184"/>
                  </a:cubicBezTo>
                  <a:cubicBezTo>
                    <a:pt x="282052" y="187622"/>
                    <a:pt x="287796" y="142981"/>
                    <a:pt x="283488" y="99779"/>
                  </a:cubicBezTo>
                  <a:cubicBezTo>
                    <a:pt x="281693" y="81778"/>
                    <a:pt x="273795" y="42177"/>
                    <a:pt x="283129" y="24176"/>
                  </a:cubicBezTo>
                  <a:cubicBezTo>
                    <a:pt x="282411" y="23816"/>
                    <a:pt x="282052" y="23456"/>
                    <a:pt x="281334" y="22736"/>
                  </a:cubicBezTo>
                  <a:cubicBezTo>
                    <a:pt x="279539" y="20576"/>
                    <a:pt x="281334" y="17336"/>
                    <a:pt x="284206" y="18056"/>
                  </a:cubicBezTo>
                  <a:cubicBezTo>
                    <a:pt x="297489" y="20576"/>
                    <a:pt x="314004" y="17336"/>
                    <a:pt x="327287" y="17696"/>
                  </a:cubicBezTo>
                  <a:close/>
                  <a:moveTo>
                    <a:pt x="80794" y="15647"/>
                  </a:moveTo>
                  <a:cubicBezTo>
                    <a:pt x="87946" y="15512"/>
                    <a:pt x="95053" y="15782"/>
                    <a:pt x="102069" y="17763"/>
                  </a:cubicBezTo>
                  <a:cubicBezTo>
                    <a:pt x="109626" y="19924"/>
                    <a:pt x="107107" y="30009"/>
                    <a:pt x="100270" y="30370"/>
                  </a:cubicBezTo>
                  <a:cubicBezTo>
                    <a:pt x="100270" y="31090"/>
                    <a:pt x="100270" y="31090"/>
                    <a:pt x="100270" y="31450"/>
                  </a:cubicBezTo>
                  <a:cubicBezTo>
                    <a:pt x="98831" y="156436"/>
                    <a:pt x="103868" y="281421"/>
                    <a:pt x="102069" y="406407"/>
                  </a:cubicBezTo>
                  <a:cubicBezTo>
                    <a:pt x="145969" y="404246"/>
                    <a:pt x="189869" y="407127"/>
                    <a:pt x="233769" y="404606"/>
                  </a:cubicBezTo>
                  <a:cubicBezTo>
                    <a:pt x="239166" y="404246"/>
                    <a:pt x="240605" y="410369"/>
                    <a:pt x="238087" y="413971"/>
                  </a:cubicBezTo>
                  <a:cubicBezTo>
                    <a:pt x="240605" y="430900"/>
                    <a:pt x="238806" y="449990"/>
                    <a:pt x="237007" y="467279"/>
                  </a:cubicBezTo>
                  <a:cubicBezTo>
                    <a:pt x="241685" y="469800"/>
                    <a:pt x="240965" y="478805"/>
                    <a:pt x="234128" y="478805"/>
                  </a:cubicBezTo>
                  <a:cubicBezTo>
                    <a:pt x="160362" y="478084"/>
                    <a:pt x="86237" y="484928"/>
                    <a:pt x="12471" y="479885"/>
                  </a:cubicBezTo>
                  <a:cubicBezTo>
                    <a:pt x="9592" y="479525"/>
                    <a:pt x="8512" y="476644"/>
                    <a:pt x="9952" y="474843"/>
                  </a:cubicBezTo>
                  <a:cubicBezTo>
                    <a:pt x="9232" y="474122"/>
                    <a:pt x="8512" y="472681"/>
                    <a:pt x="8512" y="471241"/>
                  </a:cubicBezTo>
                  <a:cubicBezTo>
                    <a:pt x="8512" y="456113"/>
                    <a:pt x="8872" y="441345"/>
                    <a:pt x="9232" y="426217"/>
                  </a:cubicBezTo>
                  <a:cubicBezTo>
                    <a:pt x="6713" y="427658"/>
                    <a:pt x="4194" y="429459"/>
                    <a:pt x="2035" y="430900"/>
                  </a:cubicBezTo>
                  <a:cubicBezTo>
                    <a:pt x="596" y="431620"/>
                    <a:pt x="-843" y="429819"/>
                    <a:pt x="596" y="428738"/>
                  </a:cubicBezTo>
                  <a:cubicBezTo>
                    <a:pt x="3115" y="426217"/>
                    <a:pt x="5994" y="423696"/>
                    <a:pt x="9232" y="421174"/>
                  </a:cubicBezTo>
                  <a:lnTo>
                    <a:pt x="9232" y="415772"/>
                  </a:lnTo>
                  <a:cubicBezTo>
                    <a:pt x="7433" y="416852"/>
                    <a:pt x="5634" y="418293"/>
                    <a:pt x="4194" y="419734"/>
                  </a:cubicBezTo>
                  <a:cubicBezTo>
                    <a:pt x="2395" y="421174"/>
                    <a:pt x="-124" y="419013"/>
                    <a:pt x="1676" y="417212"/>
                  </a:cubicBezTo>
                  <a:cubicBezTo>
                    <a:pt x="4194" y="415051"/>
                    <a:pt x="6713" y="412890"/>
                    <a:pt x="9232" y="410729"/>
                  </a:cubicBezTo>
                  <a:cubicBezTo>
                    <a:pt x="10671" y="284303"/>
                    <a:pt x="10671" y="157516"/>
                    <a:pt x="11391" y="31090"/>
                  </a:cubicBezTo>
                  <a:cubicBezTo>
                    <a:pt x="11391" y="29649"/>
                    <a:pt x="11751" y="28569"/>
                    <a:pt x="12471" y="27848"/>
                  </a:cubicBezTo>
                  <a:cubicBezTo>
                    <a:pt x="11751" y="27848"/>
                    <a:pt x="11031" y="27848"/>
                    <a:pt x="10312" y="27848"/>
                  </a:cubicBezTo>
                  <a:cubicBezTo>
                    <a:pt x="5634" y="28209"/>
                    <a:pt x="4554" y="20284"/>
                    <a:pt x="9232" y="19564"/>
                  </a:cubicBezTo>
                  <a:cubicBezTo>
                    <a:pt x="26144" y="17043"/>
                    <a:pt x="42337" y="15602"/>
                    <a:pt x="59249" y="15962"/>
                  </a:cubicBezTo>
                  <a:cubicBezTo>
                    <a:pt x="66446" y="16322"/>
                    <a:pt x="73642" y="15782"/>
                    <a:pt x="80794" y="15647"/>
                  </a:cubicBezTo>
                  <a:close/>
                  <a:moveTo>
                    <a:pt x="954837" y="14970"/>
                  </a:moveTo>
                  <a:cubicBezTo>
                    <a:pt x="974207" y="15522"/>
                    <a:pt x="993515" y="16872"/>
                    <a:pt x="1012711" y="19484"/>
                  </a:cubicBezTo>
                  <a:cubicBezTo>
                    <a:pt x="1019560" y="20204"/>
                    <a:pt x="1019560" y="31370"/>
                    <a:pt x="1012711" y="30650"/>
                  </a:cubicBezTo>
                  <a:cubicBezTo>
                    <a:pt x="1014513" y="51181"/>
                    <a:pt x="1015955" y="72433"/>
                    <a:pt x="1016676" y="92604"/>
                  </a:cubicBezTo>
                  <a:cubicBezTo>
                    <a:pt x="1016676" y="98007"/>
                    <a:pt x="1009466" y="99448"/>
                    <a:pt x="1006943" y="96206"/>
                  </a:cubicBezTo>
                  <a:cubicBezTo>
                    <a:pt x="978825" y="99448"/>
                    <a:pt x="949987" y="97287"/>
                    <a:pt x="922230" y="97287"/>
                  </a:cubicBezTo>
                  <a:cubicBezTo>
                    <a:pt x="904927" y="97287"/>
                    <a:pt x="884740" y="92964"/>
                    <a:pt x="867437" y="94045"/>
                  </a:cubicBezTo>
                  <a:cubicBezTo>
                    <a:pt x="869600" y="101249"/>
                    <a:pt x="867437" y="112775"/>
                    <a:pt x="867437" y="118899"/>
                  </a:cubicBezTo>
                  <a:cubicBezTo>
                    <a:pt x="867798" y="149155"/>
                    <a:pt x="862390" y="180493"/>
                    <a:pt x="866716" y="210389"/>
                  </a:cubicBezTo>
                  <a:cubicBezTo>
                    <a:pt x="879693" y="206427"/>
                    <a:pt x="896996" y="208948"/>
                    <a:pt x="909613" y="208588"/>
                  </a:cubicBezTo>
                  <a:cubicBezTo>
                    <a:pt x="930521" y="207868"/>
                    <a:pt x="951789" y="206787"/>
                    <a:pt x="971976" y="210749"/>
                  </a:cubicBezTo>
                  <a:cubicBezTo>
                    <a:pt x="972337" y="211110"/>
                    <a:pt x="972337" y="211110"/>
                    <a:pt x="973058" y="211110"/>
                  </a:cubicBezTo>
                  <a:cubicBezTo>
                    <a:pt x="975221" y="210749"/>
                    <a:pt x="978105" y="211470"/>
                    <a:pt x="978825" y="214712"/>
                  </a:cubicBezTo>
                  <a:cubicBezTo>
                    <a:pt x="982070" y="226958"/>
                    <a:pt x="977023" y="237764"/>
                    <a:pt x="976663" y="250011"/>
                  </a:cubicBezTo>
                  <a:cubicBezTo>
                    <a:pt x="975942" y="259737"/>
                    <a:pt x="977744" y="270543"/>
                    <a:pt x="975581" y="280268"/>
                  </a:cubicBezTo>
                  <a:cubicBezTo>
                    <a:pt x="977744" y="283510"/>
                    <a:pt x="975942" y="288913"/>
                    <a:pt x="970895" y="288913"/>
                  </a:cubicBezTo>
                  <a:cubicBezTo>
                    <a:pt x="948906" y="288913"/>
                    <a:pt x="926556" y="288913"/>
                    <a:pt x="904206" y="288192"/>
                  </a:cubicBezTo>
                  <a:cubicBezTo>
                    <a:pt x="891229" y="287472"/>
                    <a:pt x="877531" y="289273"/>
                    <a:pt x="864914" y="286751"/>
                  </a:cubicBezTo>
                  <a:cubicBezTo>
                    <a:pt x="866716" y="307643"/>
                    <a:pt x="865635" y="328895"/>
                    <a:pt x="866716" y="350147"/>
                  </a:cubicBezTo>
                  <a:cubicBezTo>
                    <a:pt x="867437" y="367436"/>
                    <a:pt x="869600" y="384366"/>
                    <a:pt x="867437" y="401655"/>
                  </a:cubicBezTo>
                  <a:cubicBezTo>
                    <a:pt x="893752" y="400214"/>
                    <a:pt x="920428" y="399494"/>
                    <a:pt x="947103" y="399494"/>
                  </a:cubicBezTo>
                  <a:cubicBezTo>
                    <a:pt x="967651" y="399494"/>
                    <a:pt x="990721" y="396972"/>
                    <a:pt x="1010908" y="401655"/>
                  </a:cubicBezTo>
                  <a:cubicBezTo>
                    <a:pt x="1015234" y="403096"/>
                    <a:pt x="1015594" y="407058"/>
                    <a:pt x="1014153" y="409940"/>
                  </a:cubicBezTo>
                  <a:cubicBezTo>
                    <a:pt x="1015594" y="418224"/>
                    <a:pt x="1014874" y="426869"/>
                    <a:pt x="1015234" y="435514"/>
                  </a:cubicBezTo>
                  <a:cubicBezTo>
                    <a:pt x="1015594" y="448121"/>
                    <a:pt x="1015955" y="460368"/>
                    <a:pt x="1018478" y="472614"/>
                  </a:cubicBezTo>
                  <a:cubicBezTo>
                    <a:pt x="1019199" y="476577"/>
                    <a:pt x="1016676" y="479098"/>
                    <a:pt x="1013792" y="479818"/>
                  </a:cubicBezTo>
                  <a:cubicBezTo>
                    <a:pt x="1012711" y="480539"/>
                    <a:pt x="1011629" y="480899"/>
                    <a:pt x="1010548" y="480899"/>
                  </a:cubicBezTo>
                  <a:cubicBezTo>
                    <a:pt x="937731" y="480899"/>
                    <a:pt x="862390" y="488103"/>
                    <a:pt x="789934" y="481259"/>
                  </a:cubicBezTo>
                  <a:cubicBezTo>
                    <a:pt x="787771" y="484141"/>
                    <a:pt x="782364" y="484501"/>
                    <a:pt x="780561" y="480539"/>
                  </a:cubicBezTo>
                  <a:cubicBezTo>
                    <a:pt x="779480" y="480539"/>
                    <a:pt x="778038" y="480178"/>
                    <a:pt x="776956" y="480178"/>
                  </a:cubicBezTo>
                  <a:cubicBezTo>
                    <a:pt x="773712" y="479818"/>
                    <a:pt x="772270" y="474055"/>
                    <a:pt x="776236" y="473695"/>
                  </a:cubicBezTo>
                  <a:cubicBezTo>
                    <a:pt x="777317" y="473695"/>
                    <a:pt x="778038" y="473695"/>
                    <a:pt x="779119" y="473335"/>
                  </a:cubicBezTo>
                  <a:cubicBezTo>
                    <a:pt x="774073" y="444879"/>
                    <a:pt x="779480" y="411741"/>
                    <a:pt x="779119" y="382925"/>
                  </a:cubicBezTo>
                  <a:cubicBezTo>
                    <a:pt x="778759" y="341502"/>
                    <a:pt x="776236" y="299719"/>
                    <a:pt x="776236" y="257936"/>
                  </a:cubicBezTo>
                  <a:cubicBezTo>
                    <a:pt x="776596" y="218314"/>
                    <a:pt x="779119" y="178332"/>
                    <a:pt x="779840" y="138349"/>
                  </a:cubicBezTo>
                  <a:cubicBezTo>
                    <a:pt x="780561" y="100529"/>
                    <a:pt x="778398" y="62347"/>
                    <a:pt x="780561" y="24527"/>
                  </a:cubicBezTo>
                  <a:cubicBezTo>
                    <a:pt x="780201" y="24527"/>
                    <a:pt x="779840" y="24527"/>
                    <a:pt x="779480" y="24166"/>
                  </a:cubicBezTo>
                  <a:cubicBezTo>
                    <a:pt x="776596" y="23446"/>
                    <a:pt x="777317" y="19124"/>
                    <a:pt x="780201" y="19124"/>
                  </a:cubicBezTo>
                  <a:cubicBezTo>
                    <a:pt x="838058" y="18853"/>
                    <a:pt x="896726" y="13315"/>
                    <a:pt x="954837" y="14970"/>
                  </a:cubicBezTo>
                  <a:close/>
                  <a:moveTo>
                    <a:pt x="337010" y="12362"/>
                  </a:moveTo>
                  <a:cubicBezTo>
                    <a:pt x="347879" y="11916"/>
                    <a:pt x="358747" y="12015"/>
                    <a:pt x="368986" y="13404"/>
                  </a:cubicBezTo>
                  <a:cubicBezTo>
                    <a:pt x="371860" y="13801"/>
                    <a:pt x="371860" y="18166"/>
                    <a:pt x="368986" y="17769"/>
                  </a:cubicBezTo>
                  <a:cubicBezTo>
                    <a:pt x="348507" y="14594"/>
                    <a:pt x="326232" y="18166"/>
                    <a:pt x="305035" y="16579"/>
                  </a:cubicBezTo>
                  <a:cubicBezTo>
                    <a:pt x="303957" y="16579"/>
                    <a:pt x="303957" y="14594"/>
                    <a:pt x="305035" y="14594"/>
                  </a:cubicBezTo>
                  <a:cubicBezTo>
                    <a:pt x="315274" y="13801"/>
                    <a:pt x="326142" y="12809"/>
                    <a:pt x="337010" y="12362"/>
                  </a:cubicBezTo>
                  <a:close/>
                  <a:moveTo>
                    <a:pt x="496209" y="10550"/>
                  </a:moveTo>
                  <a:cubicBezTo>
                    <a:pt x="496920" y="10928"/>
                    <a:pt x="497276" y="12062"/>
                    <a:pt x="496565" y="12440"/>
                  </a:cubicBezTo>
                  <a:cubicBezTo>
                    <a:pt x="485895" y="13952"/>
                    <a:pt x="475580" y="15464"/>
                    <a:pt x="465266" y="15842"/>
                  </a:cubicBezTo>
                  <a:cubicBezTo>
                    <a:pt x="455307" y="15842"/>
                    <a:pt x="445704" y="14330"/>
                    <a:pt x="435746" y="15842"/>
                  </a:cubicBezTo>
                  <a:cubicBezTo>
                    <a:pt x="433612" y="16598"/>
                    <a:pt x="432545" y="13196"/>
                    <a:pt x="435034" y="12062"/>
                  </a:cubicBezTo>
                  <a:cubicBezTo>
                    <a:pt x="443570" y="9038"/>
                    <a:pt x="452106" y="11684"/>
                    <a:pt x="460642" y="11684"/>
                  </a:cubicBezTo>
                  <a:cubicBezTo>
                    <a:pt x="472735" y="11306"/>
                    <a:pt x="484472" y="9038"/>
                    <a:pt x="496209" y="10550"/>
                  </a:cubicBezTo>
                  <a:close/>
                  <a:moveTo>
                    <a:pt x="70721" y="10375"/>
                  </a:moveTo>
                  <a:cubicBezTo>
                    <a:pt x="80535" y="9706"/>
                    <a:pt x="89986" y="9038"/>
                    <a:pt x="99800" y="11377"/>
                  </a:cubicBezTo>
                  <a:cubicBezTo>
                    <a:pt x="101981" y="12046"/>
                    <a:pt x="100891" y="14720"/>
                    <a:pt x="99073" y="14385"/>
                  </a:cubicBezTo>
                  <a:cubicBezTo>
                    <a:pt x="75083" y="9706"/>
                    <a:pt x="49274" y="15054"/>
                    <a:pt x="24920" y="13048"/>
                  </a:cubicBezTo>
                  <a:cubicBezTo>
                    <a:pt x="24557" y="13048"/>
                    <a:pt x="24557" y="12714"/>
                    <a:pt x="24920" y="12714"/>
                  </a:cubicBezTo>
                  <a:cubicBezTo>
                    <a:pt x="40187" y="11043"/>
                    <a:pt x="55454" y="11043"/>
                    <a:pt x="70721" y="10375"/>
                  </a:cubicBezTo>
                  <a:close/>
                  <a:moveTo>
                    <a:pt x="891488" y="8509"/>
                  </a:moveTo>
                  <a:cubicBezTo>
                    <a:pt x="892562" y="8509"/>
                    <a:pt x="892562" y="9920"/>
                    <a:pt x="891488" y="9920"/>
                  </a:cubicBezTo>
                  <a:cubicBezTo>
                    <a:pt x="872505" y="10979"/>
                    <a:pt x="853523" y="11684"/>
                    <a:pt x="834899" y="12743"/>
                  </a:cubicBezTo>
                  <a:cubicBezTo>
                    <a:pt x="816991" y="14154"/>
                    <a:pt x="796218" y="12037"/>
                    <a:pt x="778669" y="15918"/>
                  </a:cubicBezTo>
                  <a:cubicBezTo>
                    <a:pt x="776162" y="16623"/>
                    <a:pt x="775445" y="12743"/>
                    <a:pt x="777952" y="12390"/>
                  </a:cubicBezTo>
                  <a:cubicBezTo>
                    <a:pt x="794069" y="9215"/>
                    <a:pt x="811977" y="10626"/>
                    <a:pt x="828452" y="9920"/>
                  </a:cubicBezTo>
                  <a:cubicBezTo>
                    <a:pt x="849583" y="8509"/>
                    <a:pt x="870715" y="7451"/>
                    <a:pt x="891488" y="8509"/>
                  </a:cubicBezTo>
                  <a:close/>
                  <a:moveTo>
                    <a:pt x="368981" y="5687"/>
                  </a:moveTo>
                  <a:cubicBezTo>
                    <a:pt x="371860" y="6040"/>
                    <a:pt x="370421" y="10273"/>
                    <a:pt x="367902" y="9920"/>
                  </a:cubicBezTo>
                  <a:cubicBezTo>
                    <a:pt x="359266" y="8157"/>
                    <a:pt x="350270" y="9920"/>
                    <a:pt x="341994" y="9920"/>
                  </a:cubicBezTo>
                  <a:cubicBezTo>
                    <a:pt x="334437" y="9920"/>
                    <a:pt x="326881" y="9920"/>
                    <a:pt x="319324" y="9920"/>
                  </a:cubicBezTo>
                  <a:cubicBezTo>
                    <a:pt x="318245" y="9920"/>
                    <a:pt x="318245" y="8157"/>
                    <a:pt x="318964" y="8157"/>
                  </a:cubicBezTo>
                  <a:cubicBezTo>
                    <a:pt x="327960" y="6040"/>
                    <a:pt x="336596" y="6040"/>
                    <a:pt x="345952" y="6040"/>
                  </a:cubicBezTo>
                  <a:cubicBezTo>
                    <a:pt x="353508" y="6040"/>
                    <a:pt x="361065" y="4276"/>
                    <a:pt x="368981" y="5687"/>
                  </a:cubicBezTo>
                  <a:close/>
                  <a:moveTo>
                    <a:pt x="96999" y="5296"/>
                  </a:moveTo>
                  <a:cubicBezTo>
                    <a:pt x="98808" y="5637"/>
                    <a:pt x="98808" y="8698"/>
                    <a:pt x="96638" y="8358"/>
                  </a:cubicBezTo>
                  <a:cubicBezTo>
                    <a:pt x="86872" y="7337"/>
                    <a:pt x="76744" y="8018"/>
                    <a:pt x="66616" y="8358"/>
                  </a:cubicBezTo>
                  <a:cubicBezTo>
                    <a:pt x="59020" y="8358"/>
                    <a:pt x="50701" y="7337"/>
                    <a:pt x="43105" y="8358"/>
                  </a:cubicBezTo>
                  <a:cubicBezTo>
                    <a:pt x="42381" y="8698"/>
                    <a:pt x="42020" y="7677"/>
                    <a:pt x="42743" y="7337"/>
                  </a:cubicBezTo>
                  <a:cubicBezTo>
                    <a:pt x="48892" y="4276"/>
                    <a:pt x="56126" y="5637"/>
                    <a:pt x="62637" y="5637"/>
                  </a:cubicBezTo>
                  <a:cubicBezTo>
                    <a:pt x="74212" y="5296"/>
                    <a:pt x="85425" y="4276"/>
                    <a:pt x="96999" y="5296"/>
                  </a:cubicBezTo>
                  <a:close/>
                  <a:moveTo>
                    <a:pt x="866433" y="3680"/>
                  </a:moveTo>
                  <a:cubicBezTo>
                    <a:pt x="867158" y="3680"/>
                    <a:pt x="867158" y="4672"/>
                    <a:pt x="866433" y="4672"/>
                  </a:cubicBezTo>
                  <a:cubicBezTo>
                    <a:pt x="837070" y="6326"/>
                    <a:pt x="806983" y="7318"/>
                    <a:pt x="777983" y="10295"/>
                  </a:cubicBezTo>
                  <a:cubicBezTo>
                    <a:pt x="775808" y="10295"/>
                    <a:pt x="775445" y="6988"/>
                    <a:pt x="777620" y="6657"/>
                  </a:cubicBezTo>
                  <a:cubicBezTo>
                    <a:pt x="805895" y="2688"/>
                    <a:pt x="837433" y="2688"/>
                    <a:pt x="866433" y="3680"/>
                  </a:cubicBezTo>
                  <a:close/>
                  <a:moveTo>
                    <a:pt x="93847" y="783"/>
                  </a:moveTo>
                  <a:cubicBezTo>
                    <a:pt x="95637" y="1101"/>
                    <a:pt x="95637" y="3958"/>
                    <a:pt x="93847" y="3641"/>
                  </a:cubicBezTo>
                  <a:cubicBezTo>
                    <a:pt x="82392" y="2371"/>
                    <a:pt x="71295" y="3958"/>
                    <a:pt x="59840" y="2371"/>
                  </a:cubicBezTo>
                  <a:cubicBezTo>
                    <a:pt x="59482" y="2371"/>
                    <a:pt x="59482" y="1418"/>
                    <a:pt x="60198" y="1418"/>
                  </a:cubicBezTo>
                  <a:cubicBezTo>
                    <a:pt x="70937" y="-169"/>
                    <a:pt x="83108" y="-487"/>
                    <a:pt x="93847" y="7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3B17648E-0088-F94E-8097-8CDAEC6B89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968468" y="1503896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A4114F9-E52B-BE4A-B9C4-C2D15E9A31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24213" y="681267"/>
              <a:ext cx="756212" cy="1486647"/>
            </a:xfrm>
            <a:custGeom>
              <a:avLst/>
              <a:gdLst>
                <a:gd name="connsiteX0" fmla="*/ 218657 w 685935"/>
                <a:gd name="connsiteY0" fmla="*/ 1247229 h 1348489"/>
                <a:gd name="connsiteX1" fmla="*/ 220906 w 685935"/>
                <a:gd name="connsiteY1" fmla="*/ 1251058 h 1348489"/>
                <a:gd name="connsiteX2" fmla="*/ 204354 w 685935"/>
                <a:gd name="connsiteY2" fmla="*/ 1296292 h 1348489"/>
                <a:gd name="connsiteX3" fmla="*/ 196437 w 685935"/>
                <a:gd name="connsiteY3" fmla="*/ 1293799 h 1348489"/>
                <a:gd name="connsiteX4" fmla="*/ 214789 w 685935"/>
                <a:gd name="connsiteY4" fmla="*/ 1249277 h 1348489"/>
                <a:gd name="connsiteX5" fmla="*/ 218657 w 685935"/>
                <a:gd name="connsiteY5" fmla="*/ 1247229 h 1348489"/>
                <a:gd name="connsiteX6" fmla="*/ 221738 w 685935"/>
                <a:gd name="connsiteY6" fmla="*/ 1196097 h 1348489"/>
                <a:gd name="connsiteX7" fmla="*/ 223359 w 685935"/>
                <a:gd name="connsiteY7" fmla="*/ 1199262 h 1348489"/>
                <a:gd name="connsiteX8" fmla="*/ 183728 w 685935"/>
                <a:gd name="connsiteY8" fmla="*/ 1295134 h 1348489"/>
                <a:gd name="connsiteX9" fmla="*/ 175081 w 685935"/>
                <a:gd name="connsiteY9" fmla="*/ 1294772 h 1348489"/>
                <a:gd name="connsiteX10" fmla="*/ 217955 w 685935"/>
                <a:gd name="connsiteY10" fmla="*/ 1197815 h 1348489"/>
                <a:gd name="connsiteX11" fmla="*/ 221738 w 685935"/>
                <a:gd name="connsiteY11" fmla="*/ 1196097 h 1348489"/>
                <a:gd name="connsiteX12" fmla="*/ 630798 w 685935"/>
                <a:gd name="connsiteY12" fmla="*/ 1177669 h 1348489"/>
                <a:gd name="connsiteX13" fmla="*/ 516848 w 685935"/>
                <a:gd name="connsiteY13" fmla="*/ 1348334 h 1348489"/>
                <a:gd name="connsiteX14" fmla="*/ 515057 w 685935"/>
                <a:gd name="connsiteY14" fmla="*/ 1339693 h 1348489"/>
                <a:gd name="connsiteX15" fmla="*/ 627215 w 685935"/>
                <a:gd name="connsiteY15" fmla="*/ 1178029 h 1348489"/>
                <a:gd name="connsiteX16" fmla="*/ 630798 w 685935"/>
                <a:gd name="connsiteY16" fmla="*/ 1177669 h 1348489"/>
                <a:gd name="connsiteX17" fmla="*/ 223292 w 685935"/>
                <a:gd name="connsiteY17" fmla="*/ 1137401 h 1348489"/>
                <a:gd name="connsiteX18" fmla="*/ 224929 w 685935"/>
                <a:gd name="connsiteY18" fmla="*/ 1140873 h 1348489"/>
                <a:gd name="connsiteX19" fmla="*/ 165629 w 685935"/>
                <a:gd name="connsiteY19" fmla="*/ 1273285 h 1348489"/>
                <a:gd name="connsiteX20" fmla="*/ 157989 w 685935"/>
                <a:gd name="connsiteY20" fmla="*/ 1271481 h 1348489"/>
                <a:gd name="connsiteX21" fmla="*/ 219472 w 685935"/>
                <a:gd name="connsiteY21" fmla="*/ 1139069 h 1348489"/>
                <a:gd name="connsiteX22" fmla="*/ 223292 w 685935"/>
                <a:gd name="connsiteY22" fmla="*/ 1137401 h 1348489"/>
                <a:gd name="connsiteX23" fmla="*/ 216068 w 685935"/>
                <a:gd name="connsiteY23" fmla="*/ 1090363 h 1348489"/>
                <a:gd name="connsiteX24" fmla="*/ 219676 w 685935"/>
                <a:gd name="connsiteY24" fmla="*/ 1090724 h 1348489"/>
                <a:gd name="connsiteX25" fmla="*/ 191173 w 685935"/>
                <a:gd name="connsiteY25" fmla="*/ 1151728 h 1348489"/>
                <a:gd name="connsiteX26" fmla="*/ 150043 w 685935"/>
                <a:gd name="connsiteY26" fmla="*/ 1231502 h 1348489"/>
                <a:gd name="connsiteX27" fmla="*/ 142466 w 685935"/>
                <a:gd name="connsiteY27" fmla="*/ 1228254 h 1348489"/>
                <a:gd name="connsiteX28" fmla="*/ 175659 w 685935"/>
                <a:gd name="connsiteY28" fmla="*/ 1161835 h 1348489"/>
                <a:gd name="connsiteX29" fmla="*/ 216068 w 685935"/>
                <a:gd name="connsiteY29" fmla="*/ 1090363 h 1348489"/>
                <a:gd name="connsiteX30" fmla="*/ 574757 w 685935"/>
                <a:gd name="connsiteY30" fmla="*/ 1054202 h 1348489"/>
                <a:gd name="connsiteX31" fmla="*/ 577985 w 685935"/>
                <a:gd name="connsiteY31" fmla="*/ 1054202 h 1348489"/>
                <a:gd name="connsiteX32" fmla="*/ 555389 w 685935"/>
                <a:gd name="connsiteY32" fmla="*/ 1262460 h 1348489"/>
                <a:gd name="connsiteX33" fmla="*/ 420171 w 685935"/>
                <a:gd name="connsiteY33" fmla="*/ 1308140 h 1348489"/>
                <a:gd name="connsiteX34" fmla="*/ 420171 w 685935"/>
                <a:gd name="connsiteY34" fmla="*/ 1298788 h 1348489"/>
                <a:gd name="connsiteX35" fmla="*/ 557183 w 685935"/>
                <a:gd name="connsiteY35" fmla="*/ 1242317 h 1348489"/>
                <a:gd name="connsiteX36" fmla="*/ 574757 w 685935"/>
                <a:gd name="connsiteY36" fmla="*/ 1054202 h 1348489"/>
                <a:gd name="connsiteX37" fmla="*/ 217134 w 685935"/>
                <a:gd name="connsiteY37" fmla="*/ 1045459 h 1348489"/>
                <a:gd name="connsiteX38" fmla="*/ 218584 w 685935"/>
                <a:gd name="connsiteY38" fmla="*/ 1048791 h 1348489"/>
                <a:gd name="connsiteX39" fmla="*/ 146778 w 685935"/>
                <a:gd name="connsiteY39" fmla="*/ 1190743 h 1348489"/>
                <a:gd name="connsiteX40" fmla="*/ 138074 w 685935"/>
                <a:gd name="connsiteY40" fmla="*/ 1188221 h 1348489"/>
                <a:gd name="connsiteX41" fmla="*/ 213507 w 685935"/>
                <a:gd name="connsiteY41" fmla="*/ 1046990 h 1348489"/>
                <a:gd name="connsiteX42" fmla="*/ 217134 w 685935"/>
                <a:gd name="connsiteY42" fmla="*/ 1045459 h 1348489"/>
                <a:gd name="connsiteX43" fmla="*/ 204442 w 685935"/>
                <a:gd name="connsiteY43" fmla="*/ 1007456 h 1348489"/>
                <a:gd name="connsiteX44" fmla="*/ 207336 w 685935"/>
                <a:gd name="connsiteY44" fmla="*/ 1008180 h 1348489"/>
                <a:gd name="connsiteX45" fmla="*/ 180925 w 685935"/>
                <a:gd name="connsiteY45" fmla="*/ 1068972 h 1348489"/>
                <a:gd name="connsiteX46" fmla="*/ 140403 w 685935"/>
                <a:gd name="connsiteY46" fmla="*/ 1147133 h 1348489"/>
                <a:gd name="connsiteX47" fmla="*/ 132443 w 685935"/>
                <a:gd name="connsiteY47" fmla="*/ 1143876 h 1348489"/>
                <a:gd name="connsiteX48" fmla="*/ 171880 w 685935"/>
                <a:gd name="connsiteY48" fmla="*/ 1072952 h 1348489"/>
                <a:gd name="connsiteX49" fmla="*/ 204442 w 685935"/>
                <a:gd name="connsiteY49" fmla="*/ 1007456 h 1348489"/>
                <a:gd name="connsiteX50" fmla="*/ 199730 w 685935"/>
                <a:gd name="connsiteY50" fmla="*/ 970941 h 1348489"/>
                <a:gd name="connsiteX51" fmla="*/ 202223 w 685935"/>
                <a:gd name="connsiteY51" fmla="*/ 970941 h 1348489"/>
                <a:gd name="connsiteX52" fmla="*/ 177644 w 685935"/>
                <a:gd name="connsiteY52" fmla="*/ 1030202 h 1348489"/>
                <a:gd name="connsiteX53" fmla="*/ 138460 w 685935"/>
                <a:gd name="connsiteY53" fmla="*/ 1105363 h 1348489"/>
                <a:gd name="connsiteX54" fmla="*/ 131336 w 685935"/>
                <a:gd name="connsiteY54" fmla="*/ 1103195 h 1348489"/>
                <a:gd name="connsiteX55" fmla="*/ 199730 w 685935"/>
                <a:gd name="connsiteY55" fmla="*/ 970941 h 1348489"/>
                <a:gd name="connsiteX56" fmla="*/ 198814 w 685935"/>
                <a:gd name="connsiteY56" fmla="*/ 934060 h 1348489"/>
                <a:gd name="connsiteX57" fmla="*/ 200624 w 685935"/>
                <a:gd name="connsiteY57" fmla="*/ 934419 h 1348489"/>
                <a:gd name="connsiteX58" fmla="*/ 171671 w 685935"/>
                <a:gd name="connsiteY58" fmla="*/ 992633 h 1348489"/>
                <a:gd name="connsiteX59" fmla="*/ 139460 w 685935"/>
                <a:gd name="connsiteY59" fmla="*/ 1054441 h 1348489"/>
                <a:gd name="connsiteX60" fmla="*/ 132945 w 685935"/>
                <a:gd name="connsiteY60" fmla="*/ 1051566 h 1348489"/>
                <a:gd name="connsiteX61" fmla="*/ 198814 w 685935"/>
                <a:gd name="connsiteY61" fmla="*/ 934060 h 1348489"/>
                <a:gd name="connsiteX62" fmla="*/ 188312 w 685935"/>
                <a:gd name="connsiteY62" fmla="*/ 900224 h 1348489"/>
                <a:gd name="connsiteX63" fmla="*/ 192318 w 685935"/>
                <a:gd name="connsiteY63" fmla="*/ 901307 h 1348489"/>
                <a:gd name="connsiteX64" fmla="*/ 138782 w 685935"/>
                <a:gd name="connsiteY64" fmla="*/ 1009974 h 1348489"/>
                <a:gd name="connsiteX65" fmla="*/ 133319 w 685935"/>
                <a:gd name="connsiteY65" fmla="*/ 1006725 h 1348489"/>
                <a:gd name="connsiteX66" fmla="*/ 188312 w 685935"/>
                <a:gd name="connsiteY66" fmla="*/ 900224 h 1348489"/>
                <a:gd name="connsiteX67" fmla="*/ 269824 w 685935"/>
                <a:gd name="connsiteY67" fmla="*/ 892971 h 1348489"/>
                <a:gd name="connsiteX68" fmla="*/ 283169 w 685935"/>
                <a:gd name="connsiteY68" fmla="*/ 896890 h 1348489"/>
                <a:gd name="connsiteX69" fmla="*/ 333665 w 685935"/>
                <a:gd name="connsiteY69" fmla="*/ 961399 h 1348489"/>
                <a:gd name="connsiteX70" fmla="*/ 368651 w 685935"/>
                <a:gd name="connsiteY70" fmla="*/ 991671 h 1348489"/>
                <a:gd name="connsiteX71" fmla="*/ 378750 w 685935"/>
                <a:gd name="connsiteY71" fmla="*/ 998879 h 1348489"/>
                <a:gd name="connsiteX72" fmla="*/ 404358 w 685935"/>
                <a:gd name="connsiteY72" fmla="*/ 967165 h 1348489"/>
                <a:gd name="connsiteX73" fmla="*/ 459182 w 685935"/>
                <a:gd name="connsiteY73" fmla="*/ 909143 h 1348489"/>
                <a:gd name="connsiteX74" fmla="*/ 475773 w 685935"/>
                <a:gd name="connsiteY74" fmla="*/ 926081 h 1348489"/>
                <a:gd name="connsiteX75" fmla="*/ 431049 w 685935"/>
                <a:gd name="connsiteY75" fmla="*/ 976175 h 1348489"/>
                <a:gd name="connsiteX76" fmla="*/ 396423 w 685935"/>
                <a:gd name="connsiteY76" fmla="*/ 1033476 h 1348489"/>
                <a:gd name="connsiteX77" fmla="*/ 389210 w 685935"/>
                <a:gd name="connsiteY77" fmla="*/ 1039603 h 1348489"/>
                <a:gd name="connsiteX78" fmla="*/ 391734 w 685935"/>
                <a:gd name="connsiteY78" fmla="*/ 1107355 h 1348489"/>
                <a:gd name="connsiteX79" fmla="*/ 385242 w 685935"/>
                <a:gd name="connsiteY79" fmla="*/ 1185919 h 1348489"/>
                <a:gd name="connsiteX80" fmla="*/ 353142 w 685935"/>
                <a:gd name="connsiteY80" fmla="*/ 1180514 h 1348489"/>
                <a:gd name="connsiteX81" fmla="*/ 361437 w 685935"/>
                <a:gd name="connsiteY81" fmla="*/ 1091498 h 1348489"/>
                <a:gd name="connsiteX82" fmla="*/ 362880 w 685935"/>
                <a:gd name="connsiteY82" fmla="*/ 1026989 h 1348489"/>
                <a:gd name="connsiteX83" fmla="*/ 309499 w 685935"/>
                <a:gd name="connsiteY83" fmla="*/ 974373 h 1348489"/>
                <a:gd name="connsiteX84" fmla="*/ 265135 w 685935"/>
                <a:gd name="connsiteY84" fmla="*/ 906620 h 1348489"/>
                <a:gd name="connsiteX85" fmla="*/ 269824 w 685935"/>
                <a:gd name="connsiteY85" fmla="*/ 892971 h 1348489"/>
                <a:gd name="connsiteX86" fmla="*/ 169901 w 685935"/>
                <a:gd name="connsiteY86" fmla="*/ 891194 h 1348489"/>
                <a:gd name="connsiteX87" fmla="*/ 172055 w 685935"/>
                <a:gd name="connsiteY87" fmla="*/ 891553 h 1348489"/>
                <a:gd name="connsiteX88" fmla="*/ 135805 w 685935"/>
                <a:gd name="connsiteY88" fmla="*/ 962220 h 1348489"/>
                <a:gd name="connsiteX89" fmla="*/ 132216 w 685935"/>
                <a:gd name="connsiteY89" fmla="*/ 960785 h 1348489"/>
                <a:gd name="connsiteX90" fmla="*/ 169901 w 685935"/>
                <a:gd name="connsiteY90" fmla="*/ 891194 h 1348489"/>
                <a:gd name="connsiteX91" fmla="*/ 155407 w 685935"/>
                <a:gd name="connsiteY91" fmla="*/ 884861 h 1348489"/>
                <a:gd name="connsiteX92" fmla="*/ 157919 w 685935"/>
                <a:gd name="connsiteY92" fmla="*/ 887763 h 1348489"/>
                <a:gd name="connsiteX93" fmla="*/ 124899 w 685935"/>
                <a:gd name="connsiteY93" fmla="*/ 931306 h 1348489"/>
                <a:gd name="connsiteX94" fmla="*/ 120951 w 685935"/>
                <a:gd name="connsiteY94" fmla="*/ 929129 h 1348489"/>
                <a:gd name="connsiteX95" fmla="*/ 155407 w 685935"/>
                <a:gd name="connsiteY95" fmla="*/ 884861 h 1348489"/>
                <a:gd name="connsiteX96" fmla="*/ 150161 w 685935"/>
                <a:gd name="connsiteY96" fmla="*/ 864202 h 1348489"/>
                <a:gd name="connsiteX97" fmla="*/ 153472 w 685935"/>
                <a:gd name="connsiteY97" fmla="*/ 866705 h 1348489"/>
                <a:gd name="connsiteX98" fmla="*/ 140965 w 685935"/>
                <a:gd name="connsiteY98" fmla="*/ 884225 h 1348489"/>
                <a:gd name="connsiteX99" fmla="*/ 130298 w 685935"/>
                <a:gd name="connsiteY99" fmla="*/ 900314 h 1348489"/>
                <a:gd name="connsiteX100" fmla="*/ 126251 w 685935"/>
                <a:gd name="connsiteY100" fmla="*/ 897811 h 1348489"/>
                <a:gd name="connsiteX101" fmla="*/ 137654 w 685935"/>
                <a:gd name="connsiteY101" fmla="*/ 879934 h 1348489"/>
                <a:gd name="connsiteX102" fmla="*/ 150161 w 685935"/>
                <a:gd name="connsiteY102" fmla="*/ 864202 h 1348489"/>
                <a:gd name="connsiteX103" fmla="*/ 142081 w 685935"/>
                <a:gd name="connsiteY103" fmla="*/ 851039 h 1348489"/>
                <a:gd name="connsiteX104" fmla="*/ 145962 w 685935"/>
                <a:gd name="connsiteY104" fmla="*/ 853228 h 1348489"/>
                <a:gd name="connsiteX105" fmla="*/ 130439 w 685935"/>
                <a:gd name="connsiteY105" fmla="*/ 878044 h 1348489"/>
                <a:gd name="connsiteX106" fmla="*/ 126912 w 685935"/>
                <a:gd name="connsiteY106" fmla="*/ 874760 h 1348489"/>
                <a:gd name="connsiteX107" fmla="*/ 135731 w 685935"/>
                <a:gd name="connsiteY107" fmla="*/ 862352 h 1348489"/>
                <a:gd name="connsiteX108" fmla="*/ 142081 w 685935"/>
                <a:gd name="connsiteY108" fmla="*/ 851039 h 1348489"/>
                <a:gd name="connsiteX109" fmla="*/ 395357 w 685935"/>
                <a:gd name="connsiteY109" fmla="*/ 540364 h 1348489"/>
                <a:gd name="connsiteX110" fmla="*/ 465443 w 685935"/>
                <a:gd name="connsiteY110" fmla="*/ 553701 h 1348489"/>
                <a:gd name="connsiteX111" fmla="*/ 459301 w 685935"/>
                <a:gd name="connsiteY111" fmla="*/ 567760 h 1348489"/>
                <a:gd name="connsiteX112" fmla="*/ 404388 w 685935"/>
                <a:gd name="connsiteY112" fmla="*/ 565237 h 1348489"/>
                <a:gd name="connsiteX113" fmla="*/ 355978 w 685935"/>
                <a:gd name="connsiteY113" fmla="*/ 572806 h 1348489"/>
                <a:gd name="connsiteX114" fmla="*/ 354172 w 685935"/>
                <a:gd name="connsiteY114" fmla="*/ 572806 h 1348489"/>
                <a:gd name="connsiteX115" fmla="*/ 350559 w 685935"/>
                <a:gd name="connsiteY115" fmla="*/ 665448 h 1348489"/>
                <a:gd name="connsiteX116" fmla="*/ 430039 w 685935"/>
                <a:gd name="connsiteY116" fmla="*/ 667611 h 1348489"/>
                <a:gd name="connsiteX117" fmla="*/ 430039 w 685935"/>
                <a:gd name="connsiteY117" fmla="*/ 681309 h 1348489"/>
                <a:gd name="connsiteX118" fmla="*/ 350198 w 685935"/>
                <a:gd name="connsiteY118" fmla="*/ 691762 h 1348489"/>
                <a:gd name="connsiteX119" fmla="*/ 349837 w 685935"/>
                <a:gd name="connsiteY119" fmla="*/ 710867 h 1348489"/>
                <a:gd name="connsiteX120" fmla="*/ 350559 w 685935"/>
                <a:gd name="connsiteY120" fmla="*/ 799904 h 1348489"/>
                <a:gd name="connsiteX121" fmla="*/ 351282 w 685935"/>
                <a:gd name="connsiteY121" fmla="*/ 817927 h 1348489"/>
                <a:gd name="connsiteX122" fmla="*/ 444851 w 685935"/>
                <a:gd name="connsiteY122" fmla="*/ 822614 h 1348489"/>
                <a:gd name="connsiteX123" fmla="*/ 441238 w 685935"/>
                <a:gd name="connsiteY123" fmla="*/ 834509 h 1348489"/>
                <a:gd name="connsiteX124" fmla="*/ 353450 w 685935"/>
                <a:gd name="connsiteY124" fmla="*/ 845684 h 1348489"/>
                <a:gd name="connsiteX125" fmla="*/ 335386 w 685935"/>
                <a:gd name="connsiteY125" fmla="*/ 857940 h 1348489"/>
                <a:gd name="connsiteX126" fmla="*/ 325993 w 685935"/>
                <a:gd name="connsiteY126" fmla="*/ 851451 h 1348489"/>
                <a:gd name="connsiteX127" fmla="*/ 319129 w 685935"/>
                <a:gd name="connsiteY127" fmla="*/ 823695 h 1348489"/>
                <a:gd name="connsiteX128" fmla="*/ 319129 w 685935"/>
                <a:gd name="connsiteY128" fmla="*/ 812881 h 1348489"/>
                <a:gd name="connsiteX129" fmla="*/ 321658 w 685935"/>
                <a:gd name="connsiteY129" fmla="*/ 725286 h 1348489"/>
                <a:gd name="connsiteX130" fmla="*/ 333580 w 685935"/>
                <a:gd name="connsiteY130" fmla="*/ 563795 h 1348489"/>
                <a:gd name="connsiteX131" fmla="*/ 343695 w 685935"/>
                <a:gd name="connsiteY131" fmla="*/ 553701 h 1348489"/>
                <a:gd name="connsiteX132" fmla="*/ 395357 w 685935"/>
                <a:gd name="connsiteY132" fmla="*/ 540364 h 1348489"/>
                <a:gd name="connsiteX133" fmla="*/ 71282 w 685935"/>
                <a:gd name="connsiteY133" fmla="*/ 477370 h 1348489"/>
                <a:gd name="connsiteX134" fmla="*/ 72049 w 685935"/>
                <a:gd name="connsiteY134" fmla="*/ 477730 h 1348489"/>
                <a:gd name="connsiteX135" fmla="*/ 73581 w 685935"/>
                <a:gd name="connsiteY135" fmla="*/ 567569 h 1348489"/>
                <a:gd name="connsiteX136" fmla="*/ 73581 w 685935"/>
                <a:gd name="connsiteY136" fmla="*/ 663180 h 1348489"/>
                <a:gd name="connsiteX137" fmla="*/ 68600 w 685935"/>
                <a:gd name="connsiteY137" fmla="*/ 664262 h 1348489"/>
                <a:gd name="connsiteX138" fmla="*/ 68600 w 685935"/>
                <a:gd name="connsiteY138" fmla="*/ 572620 h 1348489"/>
                <a:gd name="connsiteX139" fmla="*/ 71282 w 685935"/>
                <a:gd name="connsiteY139" fmla="*/ 477370 h 1348489"/>
                <a:gd name="connsiteX140" fmla="*/ 82557 w 685935"/>
                <a:gd name="connsiteY140" fmla="*/ 422525 h 1348489"/>
                <a:gd name="connsiteX141" fmla="*/ 80814 w 685935"/>
                <a:gd name="connsiteY141" fmla="*/ 547981 h 1348489"/>
                <a:gd name="connsiteX142" fmla="*/ 83950 w 685935"/>
                <a:gd name="connsiteY142" fmla="*/ 692489 h 1348489"/>
                <a:gd name="connsiteX143" fmla="*/ 79420 w 685935"/>
                <a:gd name="connsiteY143" fmla="*/ 692489 h 1348489"/>
                <a:gd name="connsiteX144" fmla="*/ 75936 w 685935"/>
                <a:gd name="connsiteY144" fmla="*/ 553733 h 1348489"/>
                <a:gd name="connsiteX145" fmla="*/ 79072 w 685935"/>
                <a:gd name="connsiteY145" fmla="*/ 486511 h 1348489"/>
                <a:gd name="connsiteX146" fmla="*/ 80814 w 685935"/>
                <a:gd name="connsiteY146" fmla="*/ 422885 h 1348489"/>
                <a:gd name="connsiteX147" fmla="*/ 82557 w 685935"/>
                <a:gd name="connsiteY147" fmla="*/ 422525 h 1348489"/>
                <a:gd name="connsiteX148" fmla="*/ 359165 w 685935"/>
                <a:gd name="connsiteY148" fmla="*/ 158295 h 1348489"/>
                <a:gd name="connsiteX149" fmla="*/ 369218 w 685935"/>
                <a:gd name="connsiteY149" fmla="*/ 169120 h 1348489"/>
                <a:gd name="connsiteX150" fmla="*/ 355933 w 685935"/>
                <a:gd name="connsiteY150" fmla="*/ 310340 h 1348489"/>
                <a:gd name="connsiteX151" fmla="*/ 435642 w 685935"/>
                <a:gd name="connsiteY151" fmla="*/ 299201 h 1348489"/>
                <a:gd name="connsiteX152" fmla="*/ 449285 w 685935"/>
                <a:gd name="connsiteY152" fmla="*/ 184572 h 1348489"/>
                <a:gd name="connsiteX153" fmla="*/ 464365 w 685935"/>
                <a:gd name="connsiteY153" fmla="*/ 182775 h 1348489"/>
                <a:gd name="connsiteX154" fmla="*/ 458980 w 685935"/>
                <a:gd name="connsiteY154" fmla="*/ 299919 h 1348489"/>
                <a:gd name="connsiteX155" fmla="*/ 472624 w 685935"/>
                <a:gd name="connsiteY155" fmla="*/ 302075 h 1348489"/>
                <a:gd name="connsiteX156" fmla="*/ 463647 w 685935"/>
                <a:gd name="connsiteY156" fmla="*/ 332979 h 1348489"/>
                <a:gd name="connsiteX157" fmla="*/ 453594 w 685935"/>
                <a:gd name="connsiteY157" fmla="*/ 330823 h 1348489"/>
                <a:gd name="connsiteX158" fmla="*/ 435642 w 685935"/>
                <a:gd name="connsiteY158" fmla="*/ 425328 h 1348489"/>
                <a:gd name="connsiteX159" fmla="*/ 405841 w 685935"/>
                <a:gd name="connsiteY159" fmla="*/ 421016 h 1348489"/>
                <a:gd name="connsiteX160" fmla="*/ 428102 w 685935"/>
                <a:gd name="connsiteY160" fmla="*/ 328307 h 1348489"/>
                <a:gd name="connsiteX161" fmla="*/ 353779 w 685935"/>
                <a:gd name="connsiteY161" fmla="*/ 336213 h 1348489"/>
                <a:gd name="connsiteX162" fmla="*/ 337981 w 685935"/>
                <a:gd name="connsiteY162" fmla="*/ 476714 h 1348489"/>
                <a:gd name="connsiteX163" fmla="*/ 309975 w 685935"/>
                <a:gd name="connsiteY163" fmla="*/ 472402 h 1348489"/>
                <a:gd name="connsiteX164" fmla="*/ 326491 w 685935"/>
                <a:gd name="connsiteY164" fmla="*/ 338728 h 1348489"/>
                <a:gd name="connsiteX165" fmla="*/ 283046 w 685935"/>
                <a:gd name="connsiteY165" fmla="*/ 334775 h 1348489"/>
                <a:gd name="connsiteX166" fmla="*/ 286278 w 685935"/>
                <a:gd name="connsiteY166" fmla="*/ 313215 h 1348489"/>
                <a:gd name="connsiteX167" fmla="*/ 329723 w 685935"/>
                <a:gd name="connsiteY167" fmla="*/ 313934 h 1348489"/>
                <a:gd name="connsiteX168" fmla="*/ 346957 w 685935"/>
                <a:gd name="connsiteY168" fmla="*/ 168761 h 1348489"/>
                <a:gd name="connsiteX169" fmla="*/ 359165 w 685935"/>
                <a:gd name="connsiteY169" fmla="*/ 158295 h 1348489"/>
                <a:gd name="connsiteX170" fmla="*/ 299317 w 685935"/>
                <a:gd name="connsiteY170" fmla="*/ 61441 h 1348489"/>
                <a:gd name="connsiteX171" fmla="*/ 298958 w 685935"/>
                <a:gd name="connsiteY171" fmla="*/ 71450 h 1348489"/>
                <a:gd name="connsiteX172" fmla="*/ 161042 w 685935"/>
                <a:gd name="connsiteY172" fmla="*/ 165817 h 1348489"/>
                <a:gd name="connsiteX173" fmla="*/ 155669 w 685935"/>
                <a:gd name="connsiteY173" fmla="*/ 165102 h 1348489"/>
                <a:gd name="connsiteX174" fmla="*/ 299317 w 685935"/>
                <a:gd name="connsiteY174" fmla="*/ 61441 h 1348489"/>
                <a:gd name="connsiteX175" fmla="*/ 327865 w 685935"/>
                <a:gd name="connsiteY175" fmla="*/ 37272 h 1348489"/>
                <a:gd name="connsiteX176" fmla="*/ 327505 w 685935"/>
                <a:gd name="connsiteY176" fmla="*/ 47353 h 1348489"/>
                <a:gd name="connsiteX177" fmla="*/ 188681 w 685935"/>
                <a:gd name="connsiteY177" fmla="*/ 85159 h 1348489"/>
                <a:gd name="connsiteX178" fmla="*/ 136173 w 685935"/>
                <a:gd name="connsiteY178" fmla="*/ 208656 h 1348489"/>
                <a:gd name="connsiteX179" fmla="*/ 131857 w 685935"/>
                <a:gd name="connsiteY179" fmla="*/ 208656 h 1348489"/>
                <a:gd name="connsiteX180" fmla="*/ 175734 w 685935"/>
                <a:gd name="connsiteY180" fmla="*/ 82638 h 1348489"/>
                <a:gd name="connsiteX181" fmla="*/ 327865 w 685935"/>
                <a:gd name="connsiteY181" fmla="*/ 37272 h 1348489"/>
                <a:gd name="connsiteX182" fmla="*/ 455570 w 685935"/>
                <a:gd name="connsiteY182" fmla="*/ 19582 h 1348489"/>
                <a:gd name="connsiteX183" fmla="*/ 353326 w 685935"/>
                <a:gd name="connsiteY183" fmla="*/ 24219 h 1348489"/>
                <a:gd name="connsiteX184" fmla="*/ 157564 w 685935"/>
                <a:gd name="connsiteY184" fmla="*/ 80759 h 1348489"/>
                <a:gd name="connsiteX185" fmla="*/ 119059 w 685935"/>
                <a:gd name="connsiteY185" fmla="*/ 274146 h 1348489"/>
                <a:gd name="connsiteX186" fmla="*/ 107184 w 685935"/>
                <a:gd name="connsiteY186" fmla="*/ 556124 h 1348489"/>
                <a:gd name="connsiteX187" fmla="*/ 116180 w 685935"/>
                <a:gd name="connsiteY187" fmla="*/ 1163655 h 1348489"/>
                <a:gd name="connsiteX188" fmla="*/ 116180 w 685935"/>
                <a:gd name="connsiteY188" fmla="*/ 1168337 h 1348489"/>
                <a:gd name="connsiteX189" fmla="*/ 115821 w 685935"/>
                <a:gd name="connsiteY189" fmla="*/ 1168697 h 1348489"/>
                <a:gd name="connsiteX190" fmla="*/ 112222 w 685935"/>
                <a:gd name="connsiteY190" fmla="*/ 1172298 h 1348489"/>
                <a:gd name="connsiteX191" fmla="*/ 28016 w 685935"/>
                <a:gd name="connsiteY191" fmla="*/ 1187064 h 1348489"/>
                <a:gd name="connsiteX192" fmla="*/ 126976 w 685935"/>
                <a:gd name="connsiteY192" fmla="*/ 1253687 h 1348489"/>
                <a:gd name="connsiteX193" fmla="*/ 159003 w 685935"/>
                <a:gd name="connsiteY193" fmla="*/ 1308426 h 1348489"/>
                <a:gd name="connsiteX194" fmla="*/ 254725 w 685935"/>
                <a:gd name="connsiteY194" fmla="*/ 1318869 h 1348489"/>
                <a:gd name="connsiteX195" fmla="*/ 434293 w 685935"/>
                <a:gd name="connsiteY195" fmla="*/ 1319590 h 1348489"/>
                <a:gd name="connsiteX196" fmla="*/ 581114 w 685935"/>
                <a:gd name="connsiteY196" fmla="*/ 1258368 h 1348489"/>
                <a:gd name="connsiteX197" fmla="*/ 594789 w 685935"/>
                <a:gd name="connsiteY197" fmla="*/ 1117559 h 1348489"/>
                <a:gd name="connsiteX198" fmla="*/ 598387 w 685935"/>
                <a:gd name="connsiteY198" fmla="*/ 935696 h 1348489"/>
                <a:gd name="connsiteX199" fmla="*/ 629335 w 685935"/>
                <a:gd name="connsiteY199" fmla="*/ 485899 h 1348489"/>
                <a:gd name="connsiteX200" fmla="*/ 643369 w 685935"/>
                <a:gd name="connsiteY200" fmla="*/ 265863 h 1348489"/>
                <a:gd name="connsiteX201" fmla="*/ 625736 w 685935"/>
                <a:gd name="connsiteY201" fmla="*/ 284589 h 1348489"/>
                <a:gd name="connsiteX202" fmla="*/ 620339 w 685935"/>
                <a:gd name="connsiteY202" fmla="*/ 280988 h 1348489"/>
                <a:gd name="connsiteX203" fmla="*/ 643729 w 685935"/>
                <a:gd name="connsiteY203" fmla="*/ 254339 h 1348489"/>
                <a:gd name="connsiteX204" fmla="*/ 644809 w 685935"/>
                <a:gd name="connsiteY204" fmla="*/ 241374 h 1348489"/>
                <a:gd name="connsiteX205" fmla="*/ 628975 w 685935"/>
                <a:gd name="connsiteY205" fmla="*/ 255059 h 1348489"/>
                <a:gd name="connsiteX206" fmla="*/ 625377 w 685935"/>
                <a:gd name="connsiteY206" fmla="*/ 250738 h 1348489"/>
                <a:gd name="connsiteX207" fmla="*/ 645169 w 685935"/>
                <a:gd name="connsiteY207" fmla="*/ 231291 h 1348489"/>
                <a:gd name="connsiteX208" fmla="*/ 646248 w 685935"/>
                <a:gd name="connsiteY208" fmla="*/ 210404 h 1348489"/>
                <a:gd name="connsiteX209" fmla="*/ 557004 w 685935"/>
                <a:gd name="connsiteY209" fmla="*/ 26020 h 1348489"/>
                <a:gd name="connsiteX210" fmla="*/ 455570 w 685935"/>
                <a:gd name="connsiteY210" fmla="*/ 19582 h 1348489"/>
                <a:gd name="connsiteX211" fmla="*/ 505050 w 685935"/>
                <a:gd name="connsiteY211" fmla="*/ 1 h 1348489"/>
                <a:gd name="connsiteX212" fmla="*/ 597308 w 685935"/>
                <a:gd name="connsiteY212" fmla="*/ 17737 h 1348489"/>
                <a:gd name="connsiteX213" fmla="*/ 667480 w 685935"/>
                <a:gd name="connsiteY213" fmla="*/ 161067 h 1348489"/>
                <a:gd name="connsiteX214" fmla="*/ 667480 w 685935"/>
                <a:gd name="connsiteY214" fmla="*/ 211124 h 1348489"/>
                <a:gd name="connsiteX215" fmla="*/ 671078 w 685935"/>
                <a:gd name="connsiteY215" fmla="*/ 208243 h 1348489"/>
                <a:gd name="connsiteX216" fmla="*/ 674677 w 685935"/>
                <a:gd name="connsiteY216" fmla="*/ 212564 h 1348489"/>
                <a:gd name="connsiteX217" fmla="*/ 667120 w 685935"/>
                <a:gd name="connsiteY217" fmla="*/ 220847 h 1348489"/>
                <a:gd name="connsiteX218" fmla="*/ 666760 w 685935"/>
                <a:gd name="connsiteY218" fmla="*/ 234532 h 1348489"/>
                <a:gd name="connsiteX219" fmla="*/ 678995 w 685935"/>
                <a:gd name="connsiteY219" fmla="*/ 224449 h 1348489"/>
                <a:gd name="connsiteX220" fmla="*/ 684753 w 685935"/>
                <a:gd name="connsiteY220" fmla="*/ 230211 h 1348489"/>
                <a:gd name="connsiteX221" fmla="*/ 666400 w 685935"/>
                <a:gd name="connsiteY221" fmla="*/ 246416 h 1348489"/>
                <a:gd name="connsiteX222" fmla="*/ 654885 w 685935"/>
                <a:gd name="connsiteY222" fmla="*/ 413514 h 1348489"/>
                <a:gd name="connsiteX223" fmla="*/ 632574 w 685935"/>
                <a:gd name="connsiteY223" fmla="*/ 717460 h 1348489"/>
                <a:gd name="connsiteX224" fmla="*/ 616020 w 685935"/>
                <a:gd name="connsiteY224" fmla="*/ 1021046 h 1348489"/>
                <a:gd name="connsiteX225" fmla="*/ 610982 w 685935"/>
                <a:gd name="connsiteY225" fmla="*/ 1220915 h 1348489"/>
                <a:gd name="connsiteX226" fmla="*/ 519939 w 685935"/>
                <a:gd name="connsiteY226" fmla="*/ 1326792 h 1348489"/>
                <a:gd name="connsiteX227" fmla="*/ 289991 w 685935"/>
                <a:gd name="connsiteY227" fmla="*/ 1340837 h 1348489"/>
                <a:gd name="connsiteX228" fmla="*/ 171598 w 685935"/>
                <a:gd name="connsiteY228" fmla="*/ 1332914 h 1348489"/>
                <a:gd name="connsiteX229" fmla="*/ 120499 w 685935"/>
                <a:gd name="connsiteY229" fmla="*/ 1301223 h 1348489"/>
                <a:gd name="connsiteX230" fmla="*/ 106464 w 685935"/>
                <a:gd name="connsiteY230" fmla="*/ 1256568 h 1348489"/>
                <a:gd name="connsiteX231" fmla="*/ 61842 w 685935"/>
                <a:gd name="connsiteY231" fmla="*/ 1227758 h 1348489"/>
                <a:gd name="connsiteX232" fmla="*/ 1746 w 685935"/>
                <a:gd name="connsiteY232" fmla="*/ 1185983 h 1348489"/>
                <a:gd name="connsiteX233" fmla="*/ 4265 w 685935"/>
                <a:gd name="connsiteY233" fmla="*/ 1173379 h 1348489"/>
                <a:gd name="connsiteX234" fmla="*/ 8224 w 685935"/>
                <a:gd name="connsiteY234" fmla="*/ 1168337 h 1348489"/>
                <a:gd name="connsiteX235" fmla="*/ 107184 w 685935"/>
                <a:gd name="connsiteY235" fmla="*/ 1160054 h 1348489"/>
                <a:gd name="connsiteX236" fmla="*/ 108264 w 685935"/>
                <a:gd name="connsiteY236" fmla="*/ 1159334 h 1348489"/>
                <a:gd name="connsiteX237" fmla="*/ 90991 w 685935"/>
                <a:gd name="connsiteY237" fmla="*/ 568008 h 1348489"/>
                <a:gd name="connsiteX238" fmla="*/ 101066 w 685935"/>
                <a:gd name="connsiteY238" fmla="*/ 286750 h 1348489"/>
                <a:gd name="connsiteX239" fmla="*/ 118340 w 685935"/>
                <a:gd name="connsiteY239" fmla="*/ 109569 h 1348489"/>
                <a:gd name="connsiteX240" fmla="*/ 409823 w 685935"/>
                <a:gd name="connsiteY240" fmla="*/ 3332 h 1348489"/>
                <a:gd name="connsiteX241" fmla="*/ 505050 w 685935"/>
                <a:gd name="connsiteY241" fmla="*/ 1 h 134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685935" h="1348489">
                  <a:moveTo>
                    <a:pt x="218657" y="1247229"/>
                  </a:moveTo>
                  <a:cubicBezTo>
                    <a:pt x="220097" y="1247674"/>
                    <a:pt x="221266" y="1249099"/>
                    <a:pt x="220906" y="1251058"/>
                  </a:cubicBezTo>
                  <a:cubicBezTo>
                    <a:pt x="217668" y="1266373"/>
                    <a:pt x="210471" y="1281689"/>
                    <a:pt x="204354" y="1296292"/>
                  </a:cubicBezTo>
                  <a:cubicBezTo>
                    <a:pt x="202195" y="1300566"/>
                    <a:pt x="194998" y="1299141"/>
                    <a:pt x="196437" y="1293799"/>
                  </a:cubicBezTo>
                  <a:cubicBezTo>
                    <a:pt x="201835" y="1278483"/>
                    <a:pt x="210831" y="1264949"/>
                    <a:pt x="214789" y="1249277"/>
                  </a:cubicBezTo>
                  <a:cubicBezTo>
                    <a:pt x="215509" y="1247318"/>
                    <a:pt x="217218" y="1246784"/>
                    <a:pt x="218657" y="1247229"/>
                  </a:cubicBezTo>
                  <a:close/>
                  <a:moveTo>
                    <a:pt x="221738" y="1196097"/>
                  </a:moveTo>
                  <a:cubicBezTo>
                    <a:pt x="223089" y="1196458"/>
                    <a:pt x="224080" y="1197634"/>
                    <a:pt x="223359" y="1199262"/>
                  </a:cubicBezTo>
                  <a:cubicBezTo>
                    <a:pt x="211110" y="1231822"/>
                    <a:pt x="187691" y="1260041"/>
                    <a:pt x="183728" y="1295134"/>
                  </a:cubicBezTo>
                  <a:cubicBezTo>
                    <a:pt x="183008" y="1300560"/>
                    <a:pt x="174361" y="1300560"/>
                    <a:pt x="175081" y="1294772"/>
                  </a:cubicBezTo>
                  <a:cubicBezTo>
                    <a:pt x="178684" y="1258956"/>
                    <a:pt x="204625" y="1230737"/>
                    <a:pt x="217955" y="1197815"/>
                  </a:cubicBezTo>
                  <a:cubicBezTo>
                    <a:pt x="218676" y="1196187"/>
                    <a:pt x="220387" y="1195735"/>
                    <a:pt x="221738" y="1196097"/>
                  </a:cubicBezTo>
                  <a:close/>
                  <a:moveTo>
                    <a:pt x="630798" y="1177669"/>
                  </a:moveTo>
                  <a:cubicBezTo>
                    <a:pt x="645490" y="1259401"/>
                    <a:pt x="595682" y="1328891"/>
                    <a:pt x="516848" y="1348334"/>
                  </a:cubicBezTo>
                  <a:cubicBezTo>
                    <a:pt x="511473" y="1349774"/>
                    <a:pt x="509323" y="1340773"/>
                    <a:pt x="515057" y="1339693"/>
                  </a:cubicBezTo>
                  <a:cubicBezTo>
                    <a:pt x="589948" y="1322050"/>
                    <a:pt x="634740" y="1255081"/>
                    <a:pt x="627215" y="1178029"/>
                  </a:cubicBezTo>
                  <a:cubicBezTo>
                    <a:pt x="626857" y="1175869"/>
                    <a:pt x="630440" y="1175509"/>
                    <a:pt x="630798" y="1177669"/>
                  </a:cubicBezTo>
                  <a:close/>
                  <a:moveTo>
                    <a:pt x="223292" y="1137401"/>
                  </a:moveTo>
                  <a:cubicBezTo>
                    <a:pt x="224656" y="1137807"/>
                    <a:pt x="225656" y="1139069"/>
                    <a:pt x="224929" y="1140873"/>
                  </a:cubicBezTo>
                  <a:cubicBezTo>
                    <a:pt x="206739" y="1185612"/>
                    <a:pt x="182728" y="1227825"/>
                    <a:pt x="165629" y="1273285"/>
                  </a:cubicBezTo>
                  <a:cubicBezTo>
                    <a:pt x="163446" y="1278336"/>
                    <a:pt x="156898" y="1276532"/>
                    <a:pt x="157989" y="1271481"/>
                  </a:cubicBezTo>
                  <a:cubicBezTo>
                    <a:pt x="167812" y="1224217"/>
                    <a:pt x="200190" y="1183086"/>
                    <a:pt x="219472" y="1139069"/>
                  </a:cubicBezTo>
                  <a:cubicBezTo>
                    <a:pt x="220199" y="1137446"/>
                    <a:pt x="221927" y="1136995"/>
                    <a:pt x="223292" y="1137401"/>
                  </a:cubicBezTo>
                  <a:close/>
                  <a:moveTo>
                    <a:pt x="216068" y="1090363"/>
                  </a:moveTo>
                  <a:cubicBezTo>
                    <a:pt x="216429" y="1088197"/>
                    <a:pt x="220037" y="1088919"/>
                    <a:pt x="219676" y="1090724"/>
                  </a:cubicBezTo>
                  <a:cubicBezTo>
                    <a:pt x="217151" y="1114187"/>
                    <a:pt x="204162" y="1132957"/>
                    <a:pt x="191173" y="1151728"/>
                  </a:cubicBezTo>
                  <a:cubicBezTo>
                    <a:pt x="173855" y="1176635"/>
                    <a:pt x="162670" y="1204069"/>
                    <a:pt x="150043" y="1231502"/>
                  </a:cubicBezTo>
                  <a:cubicBezTo>
                    <a:pt x="147878" y="1235473"/>
                    <a:pt x="141023" y="1232585"/>
                    <a:pt x="142466" y="1228254"/>
                  </a:cubicBezTo>
                  <a:cubicBezTo>
                    <a:pt x="151125" y="1205513"/>
                    <a:pt x="161588" y="1181689"/>
                    <a:pt x="175659" y="1161835"/>
                  </a:cubicBezTo>
                  <a:cubicBezTo>
                    <a:pt x="191534" y="1139455"/>
                    <a:pt x="210295" y="1118158"/>
                    <a:pt x="216068" y="1090363"/>
                  </a:cubicBezTo>
                  <a:close/>
                  <a:moveTo>
                    <a:pt x="574757" y="1054202"/>
                  </a:moveTo>
                  <a:cubicBezTo>
                    <a:pt x="574757" y="1051684"/>
                    <a:pt x="577985" y="1052044"/>
                    <a:pt x="577985" y="1054202"/>
                  </a:cubicBezTo>
                  <a:cubicBezTo>
                    <a:pt x="581931" y="1122542"/>
                    <a:pt x="596278" y="1201673"/>
                    <a:pt x="555389" y="1262460"/>
                  </a:cubicBezTo>
                  <a:cubicBezTo>
                    <a:pt x="528489" y="1303104"/>
                    <a:pt x="463570" y="1307780"/>
                    <a:pt x="420171" y="1308140"/>
                  </a:cubicBezTo>
                  <a:cubicBezTo>
                    <a:pt x="414073" y="1308499"/>
                    <a:pt x="414073" y="1298788"/>
                    <a:pt x="420171" y="1298788"/>
                  </a:cubicBezTo>
                  <a:cubicBezTo>
                    <a:pt x="467874" y="1298428"/>
                    <a:pt x="534228" y="1292314"/>
                    <a:pt x="557183" y="1242317"/>
                  </a:cubicBezTo>
                  <a:cubicBezTo>
                    <a:pt x="584441" y="1182610"/>
                    <a:pt x="570453" y="1117507"/>
                    <a:pt x="574757" y="1054202"/>
                  </a:cubicBezTo>
                  <a:close/>
                  <a:moveTo>
                    <a:pt x="217134" y="1045459"/>
                  </a:moveTo>
                  <a:cubicBezTo>
                    <a:pt x="218403" y="1045909"/>
                    <a:pt x="219310" y="1047170"/>
                    <a:pt x="218584" y="1048791"/>
                  </a:cubicBezTo>
                  <a:cubicBezTo>
                    <a:pt x="198638" y="1098150"/>
                    <a:pt x="165636" y="1140663"/>
                    <a:pt x="146778" y="1190743"/>
                  </a:cubicBezTo>
                  <a:cubicBezTo>
                    <a:pt x="144239" y="1195787"/>
                    <a:pt x="136261" y="1193625"/>
                    <a:pt x="138074" y="1188221"/>
                  </a:cubicBezTo>
                  <a:cubicBezTo>
                    <a:pt x="156932" y="1138141"/>
                    <a:pt x="192110" y="1096349"/>
                    <a:pt x="213507" y="1046990"/>
                  </a:cubicBezTo>
                  <a:cubicBezTo>
                    <a:pt x="214233" y="1045368"/>
                    <a:pt x="215865" y="1045008"/>
                    <a:pt x="217134" y="1045459"/>
                  </a:cubicBezTo>
                  <a:close/>
                  <a:moveTo>
                    <a:pt x="204442" y="1007456"/>
                  </a:moveTo>
                  <a:cubicBezTo>
                    <a:pt x="204442" y="1005647"/>
                    <a:pt x="207336" y="1006371"/>
                    <a:pt x="207336" y="1008180"/>
                  </a:cubicBezTo>
                  <a:cubicBezTo>
                    <a:pt x="205527" y="1030977"/>
                    <a:pt x="192140" y="1049432"/>
                    <a:pt x="180925" y="1068972"/>
                  </a:cubicBezTo>
                  <a:cubicBezTo>
                    <a:pt x="165729" y="1093940"/>
                    <a:pt x="151981" y="1119993"/>
                    <a:pt x="140403" y="1147133"/>
                  </a:cubicBezTo>
                  <a:cubicBezTo>
                    <a:pt x="137870" y="1152922"/>
                    <a:pt x="129911" y="1149304"/>
                    <a:pt x="132443" y="1143876"/>
                  </a:cubicBezTo>
                  <a:cubicBezTo>
                    <a:pt x="143659" y="1119270"/>
                    <a:pt x="157046" y="1095387"/>
                    <a:pt x="171880" y="1072952"/>
                  </a:cubicBezTo>
                  <a:cubicBezTo>
                    <a:pt x="185266" y="1052326"/>
                    <a:pt x="199738" y="1032063"/>
                    <a:pt x="204442" y="1007456"/>
                  </a:cubicBezTo>
                  <a:close/>
                  <a:moveTo>
                    <a:pt x="199730" y="970941"/>
                  </a:moveTo>
                  <a:cubicBezTo>
                    <a:pt x="200086" y="969134"/>
                    <a:pt x="202580" y="969134"/>
                    <a:pt x="202223" y="970941"/>
                  </a:cubicBezTo>
                  <a:cubicBezTo>
                    <a:pt x="200442" y="992983"/>
                    <a:pt x="189043" y="1011412"/>
                    <a:pt x="177644" y="1030202"/>
                  </a:cubicBezTo>
                  <a:cubicBezTo>
                    <a:pt x="162327" y="1053690"/>
                    <a:pt x="147722" y="1078623"/>
                    <a:pt x="138460" y="1105363"/>
                  </a:cubicBezTo>
                  <a:cubicBezTo>
                    <a:pt x="136679" y="1110061"/>
                    <a:pt x="129911" y="1107893"/>
                    <a:pt x="131336" y="1103195"/>
                  </a:cubicBezTo>
                  <a:cubicBezTo>
                    <a:pt x="144872" y="1055136"/>
                    <a:pt x="192605" y="1020446"/>
                    <a:pt x="199730" y="970941"/>
                  </a:cubicBezTo>
                  <a:close/>
                  <a:moveTo>
                    <a:pt x="198814" y="934060"/>
                  </a:moveTo>
                  <a:cubicBezTo>
                    <a:pt x="199176" y="932622"/>
                    <a:pt x="200986" y="932981"/>
                    <a:pt x="200624" y="934419"/>
                  </a:cubicBezTo>
                  <a:cubicBezTo>
                    <a:pt x="194471" y="955620"/>
                    <a:pt x="182166" y="973228"/>
                    <a:pt x="171671" y="992633"/>
                  </a:cubicBezTo>
                  <a:cubicBezTo>
                    <a:pt x="160451" y="1013116"/>
                    <a:pt x="149956" y="1033599"/>
                    <a:pt x="139460" y="1054441"/>
                  </a:cubicBezTo>
                  <a:cubicBezTo>
                    <a:pt x="137288" y="1057675"/>
                    <a:pt x="131498" y="1055159"/>
                    <a:pt x="132945" y="1051566"/>
                  </a:cubicBezTo>
                  <a:cubicBezTo>
                    <a:pt x="150317" y="1009882"/>
                    <a:pt x="183614" y="976103"/>
                    <a:pt x="198814" y="934060"/>
                  </a:cubicBezTo>
                  <a:close/>
                  <a:moveTo>
                    <a:pt x="188312" y="900224"/>
                  </a:moveTo>
                  <a:cubicBezTo>
                    <a:pt x="189040" y="897697"/>
                    <a:pt x="193047" y="898780"/>
                    <a:pt x="192318" y="901307"/>
                  </a:cubicBezTo>
                  <a:cubicBezTo>
                    <a:pt x="179207" y="939575"/>
                    <a:pt x="158084" y="974594"/>
                    <a:pt x="138782" y="1009974"/>
                  </a:cubicBezTo>
                  <a:cubicBezTo>
                    <a:pt x="136596" y="1013223"/>
                    <a:pt x="131498" y="1010335"/>
                    <a:pt x="133319" y="1006725"/>
                  </a:cubicBezTo>
                  <a:cubicBezTo>
                    <a:pt x="151164" y="970623"/>
                    <a:pt x="174837" y="938492"/>
                    <a:pt x="188312" y="900224"/>
                  </a:cubicBezTo>
                  <a:close/>
                  <a:moveTo>
                    <a:pt x="269824" y="892971"/>
                  </a:moveTo>
                  <a:cubicBezTo>
                    <a:pt x="274152" y="890493"/>
                    <a:pt x="279923" y="890944"/>
                    <a:pt x="283169" y="896890"/>
                  </a:cubicBezTo>
                  <a:cubicBezTo>
                    <a:pt x="296154" y="921036"/>
                    <a:pt x="313828" y="942298"/>
                    <a:pt x="333665" y="961399"/>
                  </a:cubicBezTo>
                  <a:cubicBezTo>
                    <a:pt x="344846" y="971850"/>
                    <a:pt x="356027" y="982662"/>
                    <a:pt x="368651" y="991671"/>
                  </a:cubicBezTo>
                  <a:cubicBezTo>
                    <a:pt x="372618" y="994554"/>
                    <a:pt x="375504" y="996717"/>
                    <a:pt x="378750" y="998879"/>
                  </a:cubicBezTo>
                  <a:cubicBezTo>
                    <a:pt x="385964" y="987347"/>
                    <a:pt x="396063" y="976535"/>
                    <a:pt x="404358" y="967165"/>
                  </a:cubicBezTo>
                  <a:cubicBezTo>
                    <a:pt x="422032" y="947344"/>
                    <a:pt x="441508" y="928964"/>
                    <a:pt x="459182" y="909143"/>
                  </a:cubicBezTo>
                  <a:cubicBezTo>
                    <a:pt x="469641" y="897611"/>
                    <a:pt x="485151" y="914549"/>
                    <a:pt x="475773" y="926081"/>
                  </a:cubicBezTo>
                  <a:cubicBezTo>
                    <a:pt x="461346" y="943019"/>
                    <a:pt x="445476" y="958876"/>
                    <a:pt x="431049" y="976175"/>
                  </a:cubicBezTo>
                  <a:cubicBezTo>
                    <a:pt x="415179" y="994554"/>
                    <a:pt x="407965" y="1013295"/>
                    <a:pt x="396423" y="1033476"/>
                  </a:cubicBezTo>
                  <a:cubicBezTo>
                    <a:pt x="394620" y="1036720"/>
                    <a:pt x="392095" y="1038522"/>
                    <a:pt x="389210" y="1039603"/>
                  </a:cubicBezTo>
                  <a:cubicBezTo>
                    <a:pt x="389931" y="1062307"/>
                    <a:pt x="390652" y="1085011"/>
                    <a:pt x="391734" y="1107355"/>
                  </a:cubicBezTo>
                  <a:cubicBezTo>
                    <a:pt x="392456" y="1132582"/>
                    <a:pt x="394259" y="1161774"/>
                    <a:pt x="385242" y="1185919"/>
                  </a:cubicBezTo>
                  <a:cubicBezTo>
                    <a:pt x="379111" y="1202137"/>
                    <a:pt x="350617" y="1200335"/>
                    <a:pt x="353142" y="1180514"/>
                  </a:cubicBezTo>
                  <a:cubicBezTo>
                    <a:pt x="356748" y="1150602"/>
                    <a:pt x="361437" y="1122131"/>
                    <a:pt x="361437" y="1091498"/>
                  </a:cubicBezTo>
                  <a:cubicBezTo>
                    <a:pt x="361437" y="1069875"/>
                    <a:pt x="360716" y="1048252"/>
                    <a:pt x="362880" y="1026989"/>
                  </a:cubicBezTo>
                  <a:cubicBezTo>
                    <a:pt x="342321" y="1016178"/>
                    <a:pt x="322845" y="990230"/>
                    <a:pt x="309499" y="974373"/>
                  </a:cubicBezTo>
                  <a:cubicBezTo>
                    <a:pt x="292186" y="953470"/>
                    <a:pt x="276677" y="931487"/>
                    <a:pt x="265135" y="906620"/>
                  </a:cubicBezTo>
                  <a:cubicBezTo>
                    <a:pt x="262611" y="900854"/>
                    <a:pt x="265496" y="895448"/>
                    <a:pt x="269824" y="892971"/>
                  </a:cubicBezTo>
                  <a:close/>
                  <a:moveTo>
                    <a:pt x="169901" y="891194"/>
                  </a:moveTo>
                  <a:cubicBezTo>
                    <a:pt x="170260" y="889759"/>
                    <a:pt x="172414" y="890477"/>
                    <a:pt x="172055" y="891553"/>
                  </a:cubicBezTo>
                  <a:cubicBezTo>
                    <a:pt x="166312" y="916663"/>
                    <a:pt x="149443" y="941056"/>
                    <a:pt x="135805" y="962220"/>
                  </a:cubicBezTo>
                  <a:cubicBezTo>
                    <a:pt x="134369" y="964013"/>
                    <a:pt x="131498" y="962937"/>
                    <a:pt x="132216" y="960785"/>
                  </a:cubicBezTo>
                  <a:cubicBezTo>
                    <a:pt x="142265" y="936034"/>
                    <a:pt x="161288" y="916663"/>
                    <a:pt x="169901" y="891194"/>
                  </a:cubicBezTo>
                  <a:close/>
                  <a:moveTo>
                    <a:pt x="155407" y="884861"/>
                  </a:moveTo>
                  <a:cubicBezTo>
                    <a:pt x="157201" y="883409"/>
                    <a:pt x="159714" y="885949"/>
                    <a:pt x="157919" y="887763"/>
                  </a:cubicBezTo>
                  <a:cubicBezTo>
                    <a:pt x="146075" y="901552"/>
                    <a:pt x="134949" y="916066"/>
                    <a:pt x="124899" y="931306"/>
                  </a:cubicBezTo>
                  <a:cubicBezTo>
                    <a:pt x="123105" y="933846"/>
                    <a:pt x="118798" y="931306"/>
                    <a:pt x="120951" y="929129"/>
                  </a:cubicBezTo>
                  <a:cubicBezTo>
                    <a:pt x="131719" y="913889"/>
                    <a:pt x="143204" y="899012"/>
                    <a:pt x="155407" y="884861"/>
                  </a:cubicBezTo>
                  <a:close/>
                  <a:moveTo>
                    <a:pt x="150161" y="864202"/>
                  </a:moveTo>
                  <a:cubicBezTo>
                    <a:pt x="152000" y="862772"/>
                    <a:pt x="154943" y="864917"/>
                    <a:pt x="153472" y="866705"/>
                  </a:cubicBezTo>
                  <a:cubicBezTo>
                    <a:pt x="149425" y="872783"/>
                    <a:pt x="145011" y="878146"/>
                    <a:pt x="140965" y="884225"/>
                  </a:cubicBezTo>
                  <a:cubicBezTo>
                    <a:pt x="137654" y="889588"/>
                    <a:pt x="134712" y="895666"/>
                    <a:pt x="130298" y="900314"/>
                  </a:cubicBezTo>
                  <a:cubicBezTo>
                    <a:pt x="128826" y="902102"/>
                    <a:pt x="125148" y="899956"/>
                    <a:pt x="126251" y="897811"/>
                  </a:cubicBezTo>
                  <a:cubicBezTo>
                    <a:pt x="128458" y="891375"/>
                    <a:pt x="133608" y="885297"/>
                    <a:pt x="137654" y="879934"/>
                  </a:cubicBezTo>
                  <a:cubicBezTo>
                    <a:pt x="141333" y="874571"/>
                    <a:pt x="145379" y="868850"/>
                    <a:pt x="150161" y="864202"/>
                  </a:cubicBezTo>
                  <a:close/>
                  <a:moveTo>
                    <a:pt x="142081" y="851039"/>
                  </a:moveTo>
                  <a:cubicBezTo>
                    <a:pt x="143492" y="848484"/>
                    <a:pt x="147020" y="850674"/>
                    <a:pt x="145962" y="853228"/>
                  </a:cubicBezTo>
                  <a:cubicBezTo>
                    <a:pt x="142081" y="861622"/>
                    <a:pt x="137142" y="871840"/>
                    <a:pt x="130439" y="878044"/>
                  </a:cubicBezTo>
                  <a:cubicBezTo>
                    <a:pt x="128676" y="879869"/>
                    <a:pt x="125148" y="877315"/>
                    <a:pt x="126912" y="874760"/>
                  </a:cubicBezTo>
                  <a:cubicBezTo>
                    <a:pt x="129381" y="870746"/>
                    <a:pt x="132909" y="866731"/>
                    <a:pt x="135731" y="862352"/>
                  </a:cubicBezTo>
                  <a:cubicBezTo>
                    <a:pt x="137848" y="858703"/>
                    <a:pt x="139964" y="855053"/>
                    <a:pt x="142081" y="851039"/>
                  </a:cubicBezTo>
                  <a:close/>
                  <a:moveTo>
                    <a:pt x="395357" y="540364"/>
                  </a:moveTo>
                  <a:cubicBezTo>
                    <a:pt x="416672" y="540364"/>
                    <a:pt x="448102" y="538922"/>
                    <a:pt x="465443" y="553701"/>
                  </a:cubicBezTo>
                  <a:cubicBezTo>
                    <a:pt x="470862" y="558027"/>
                    <a:pt x="466165" y="568120"/>
                    <a:pt x="459301" y="567760"/>
                  </a:cubicBezTo>
                  <a:cubicBezTo>
                    <a:pt x="441238" y="565597"/>
                    <a:pt x="422813" y="564516"/>
                    <a:pt x="404388" y="565237"/>
                  </a:cubicBezTo>
                  <a:cubicBezTo>
                    <a:pt x="387770" y="565597"/>
                    <a:pt x="369345" y="570644"/>
                    <a:pt x="355978" y="572806"/>
                  </a:cubicBezTo>
                  <a:cubicBezTo>
                    <a:pt x="355617" y="572806"/>
                    <a:pt x="354895" y="572806"/>
                    <a:pt x="354172" y="572806"/>
                  </a:cubicBezTo>
                  <a:cubicBezTo>
                    <a:pt x="351643" y="603807"/>
                    <a:pt x="350921" y="634447"/>
                    <a:pt x="350559" y="665448"/>
                  </a:cubicBezTo>
                  <a:cubicBezTo>
                    <a:pt x="376932" y="661843"/>
                    <a:pt x="404027" y="664727"/>
                    <a:pt x="430039" y="667611"/>
                  </a:cubicBezTo>
                  <a:cubicBezTo>
                    <a:pt x="439070" y="668692"/>
                    <a:pt x="438709" y="680227"/>
                    <a:pt x="430039" y="681309"/>
                  </a:cubicBezTo>
                  <a:cubicBezTo>
                    <a:pt x="403305" y="684192"/>
                    <a:pt x="376932" y="688158"/>
                    <a:pt x="350198" y="691762"/>
                  </a:cubicBezTo>
                  <a:cubicBezTo>
                    <a:pt x="349837" y="698251"/>
                    <a:pt x="349837" y="704739"/>
                    <a:pt x="349837" y="710867"/>
                  </a:cubicBezTo>
                  <a:cubicBezTo>
                    <a:pt x="349476" y="740426"/>
                    <a:pt x="349476" y="770345"/>
                    <a:pt x="350559" y="799904"/>
                  </a:cubicBezTo>
                  <a:cubicBezTo>
                    <a:pt x="350559" y="805671"/>
                    <a:pt x="350921" y="812160"/>
                    <a:pt x="351282" y="817927"/>
                  </a:cubicBezTo>
                  <a:cubicBezTo>
                    <a:pt x="382712" y="812520"/>
                    <a:pt x="418478" y="808195"/>
                    <a:pt x="444851" y="822614"/>
                  </a:cubicBezTo>
                  <a:cubicBezTo>
                    <a:pt x="450631" y="825858"/>
                    <a:pt x="447379" y="834149"/>
                    <a:pt x="441238" y="834509"/>
                  </a:cubicBezTo>
                  <a:cubicBezTo>
                    <a:pt x="411253" y="835230"/>
                    <a:pt x="382712" y="839556"/>
                    <a:pt x="353450" y="845684"/>
                  </a:cubicBezTo>
                  <a:cubicBezTo>
                    <a:pt x="352727" y="853975"/>
                    <a:pt x="345863" y="860824"/>
                    <a:pt x="335386" y="857940"/>
                  </a:cubicBezTo>
                  <a:cubicBezTo>
                    <a:pt x="331412" y="856858"/>
                    <a:pt x="328161" y="854696"/>
                    <a:pt x="325993" y="851451"/>
                  </a:cubicBezTo>
                  <a:cubicBezTo>
                    <a:pt x="311542" y="851451"/>
                    <a:pt x="306123" y="829102"/>
                    <a:pt x="319129" y="823695"/>
                  </a:cubicBezTo>
                  <a:cubicBezTo>
                    <a:pt x="319129" y="820090"/>
                    <a:pt x="319129" y="816125"/>
                    <a:pt x="319129" y="812881"/>
                  </a:cubicBezTo>
                  <a:cubicBezTo>
                    <a:pt x="319129" y="783683"/>
                    <a:pt x="320213" y="754484"/>
                    <a:pt x="321658" y="725286"/>
                  </a:cubicBezTo>
                  <a:cubicBezTo>
                    <a:pt x="324187" y="671576"/>
                    <a:pt x="325993" y="617145"/>
                    <a:pt x="333580" y="563795"/>
                  </a:cubicBezTo>
                  <a:cubicBezTo>
                    <a:pt x="333941" y="557667"/>
                    <a:pt x="338637" y="554422"/>
                    <a:pt x="343695" y="553701"/>
                  </a:cubicBezTo>
                  <a:cubicBezTo>
                    <a:pt x="351643" y="538922"/>
                    <a:pt x="381990" y="540724"/>
                    <a:pt x="395357" y="540364"/>
                  </a:cubicBezTo>
                  <a:close/>
                  <a:moveTo>
                    <a:pt x="71282" y="477370"/>
                  </a:moveTo>
                  <a:cubicBezTo>
                    <a:pt x="71666" y="477009"/>
                    <a:pt x="72049" y="477009"/>
                    <a:pt x="72049" y="477730"/>
                  </a:cubicBezTo>
                  <a:cubicBezTo>
                    <a:pt x="73965" y="507316"/>
                    <a:pt x="73198" y="537623"/>
                    <a:pt x="73581" y="567569"/>
                  </a:cubicBezTo>
                  <a:cubicBezTo>
                    <a:pt x="73581" y="598958"/>
                    <a:pt x="68600" y="631430"/>
                    <a:pt x="73581" y="663180"/>
                  </a:cubicBezTo>
                  <a:cubicBezTo>
                    <a:pt x="73965" y="666066"/>
                    <a:pt x="68983" y="667148"/>
                    <a:pt x="68600" y="664262"/>
                  </a:cubicBezTo>
                  <a:cubicBezTo>
                    <a:pt x="63236" y="633955"/>
                    <a:pt x="68600" y="603288"/>
                    <a:pt x="68600" y="572620"/>
                  </a:cubicBezTo>
                  <a:cubicBezTo>
                    <a:pt x="68600" y="541231"/>
                    <a:pt x="66684" y="508759"/>
                    <a:pt x="71282" y="477370"/>
                  </a:cubicBezTo>
                  <a:close/>
                  <a:moveTo>
                    <a:pt x="82557" y="422525"/>
                  </a:moveTo>
                  <a:cubicBezTo>
                    <a:pt x="89874" y="463505"/>
                    <a:pt x="80117" y="506642"/>
                    <a:pt x="80814" y="547981"/>
                  </a:cubicBezTo>
                  <a:cubicBezTo>
                    <a:pt x="81511" y="596151"/>
                    <a:pt x="84996" y="644320"/>
                    <a:pt x="83950" y="692489"/>
                  </a:cubicBezTo>
                  <a:cubicBezTo>
                    <a:pt x="83950" y="695725"/>
                    <a:pt x="79420" y="695725"/>
                    <a:pt x="79420" y="692489"/>
                  </a:cubicBezTo>
                  <a:cubicBezTo>
                    <a:pt x="79769" y="646477"/>
                    <a:pt x="76284" y="600105"/>
                    <a:pt x="75936" y="553733"/>
                  </a:cubicBezTo>
                  <a:cubicBezTo>
                    <a:pt x="75936" y="531086"/>
                    <a:pt x="76284" y="508799"/>
                    <a:pt x="79072" y="486511"/>
                  </a:cubicBezTo>
                  <a:cubicBezTo>
                    <a:pt x="81511" y="465303"/>
                    <a:pt x="83950" y="444453"/>
                    <a:pt x="80814" y="422885"/>
                  </a:cubicBezTo>
                  <a:cubicBezTo>
                    <a:pt x="80814" y="421806"/>
                    <a:pt x="82208" y="421447"/>
                    <a:pt x="82557" y="422525"/>
                  </a:cubicBezTo>
                  <a:close/>
                  <a:moveTo>
                    <a:pt x="359165" y="158295"/>
                  </a:moveTo>
                  <a:cubicBezTo>
                    <a:pt x="364640" y="158340"/>
                    <a:pt x="369757" y="161934"/>
                    <a:pt x="369218" y="169120"/>
                  </a:cubicBezTo>
                  <a:cubicBezTo>
                    <a:pt x="364550" y="216194"/>
                    <a:pt x="360242" y="263267"/>
                    <a:pt x="355933" y="310340"/>
                  </a:cubicBezTo>
                  <a:cubicBezTo>
                    <a:pt x="382503" y="306388"/>
                    <a:pt x="408713" y="300279"/>
                    <a:pt x="435642" y="299201"/>
                  </a:cubicBezTo>
                  <a:cubicBezTo>
                    <a:pt x="444259" y="261111"/>
                    <a:pt x="448926" y="223740"/>
                    <a:pt x="449285" y="184572"/>
                  </a:cubicBezTo>
                  <a:cubicBezTo>
                    <a:pt x="449645" y="176307"/>
                    <a:pt x="462929" y="174151"/>
                    <a:pt x="464365" y="182775"/>
                  </a:cubicBezTo>
                  <a:cubicBezTo>
                    <a:pt x="470110" y="221584"/>
                    <a:pt x="465443" y="261470"/>
                    <a:pt x="458980" y="299919"/>
                  </a:cubicBezTo>
                  <a:cubicBezTo>
                    <a:pt x="463647" y="300638"/>
                    <a:pt x="467956" y="300997"/>
                    <a:pt x="472624" y="302075"/>
                  </a:cubicBezTo>
                  <a:cubicBezTo>
                    <a:pt x="493089" y="306028"/>
                    <a:pt x="483754" y="338369"/>
                    <a:pt x="463647" y="332979"/>
                  </a:cubicBezTo>
                  <a:cubicBezTo>
                    <a:pt x="460416" y="331901"/>
                    <a:pt x="456825" y="331182"/>
                    <a:pt x="453594" y="330823"/>
                  </a:cubicBezTo>
                  <a:cubicBezTo>
                    <a:pt x="448208" y="362444"/>
                    <a:pt x="442464" y="394425"/>
                    <a:pt x="435642" y="425328"/>
                  </a:cubicBezTo>
                  <a:cubicBezTo>
                    <a:pt x="431692" y="441858"/>
                    <a:pt x="403327" y="437905"/>
                    <a:pt x="405841" y="421016"/>
                  </a:cubicBezTo>
                  <a:cubicBezTo>
                    <a:pt x="410149" y="389395"/>
                    <a:pt x="419844" y="358851"/>
                    <a:pt x="428102" y="328307"/>
                  </a:cubicBezTo>
                  <a:cubicBezTo>
                    <a:pt x="403327" y="328307"/>
                    <a:pt x="378553" y="332979"/>
                    <a:pt x="353779" y="336213"/>
                  </a:cubicBezTo>
                  <a:cubicBezTo>
                    <a:pt x="349830" y="382927"/>
                    <a:pt x="348034" y="431078"/>
                    <a:pt x="337981" y="476714"/>
                  </a:cubicBezTo>
                  <a:cubicBezTo>
                    <a:pt x="334390" y="492525"/>
                    <a:pt x="309257" y="488212"/>
                    <a:pt x="309975" y="472402"/>
                  </a:cubicBezTo>
                  <a:cubicBezTo>
                    <a:pt x="312130" y="428203"/>
                    <a:pt x="320388" y="382927"/>
                    <a:pt x="326491" y="338728"/>
                  </a:cubicBezTo>
                  <a:cubicBezTo>
                    <a:pt x="312130" y="339087"/>
                    <a:pt x="297408" y="338369"/>
                    <a:pt x="283046" y="334775"/>
                  </a:cubicBezTo>
                  <a:cubicBezTo>
                    <a:pt x="271198" y="331901"/>
                    <a:pt x="273711" y="311418"/>
                    <a:pt x="286278" y="313215"/>
                  </a:cubicBezTo>
                  <a:cubicBezTo>
                    <a:pt x="300999" y="315371"/>
                    <a:pt x="315361" y="315371"/>
                    <a:pt x="329723" y="313934"/>
                  </a:cubicBezTo>
                  <a:cubicBezTo>
                    <a:pt x="335468" y="265423"/>
                    <a:pt x="340853" y="217272"/>
                    <a:pt x="346957" y="168761"/>
                  </a:cubicBezTo>
                  <a:cubicBezTo>
                    <a:pt x="347855" y="161754"/>
                    <a:pt x="353689" y="158250"/>
                    <a:pt x="359165" y="158295"/>
                  </a:cubicBezTo>
                  <a:close/>
                  <a:moveTo>
                    <a:pt x="299317" y="61441"/>
                  </a:moveTo>
                  <a:cubicBezTo>
                    <a:pt x="305765" y="61084"/>
                    <a:pt x="305048" y="70735"/>
                    <a:pt x="298958" y="71450"/>
                  </a:cubicBezTo>
                  <a:cubicBezTo>
                    <a:pt x="240568" y="77169"/>
                    <a:pt x="173938" y="100046"/>
                    <a:pt x="161042" y="165817"/>
                  </a:cubicBezTo>
                  <a:cubicBezTo>
                    <a:pt x="160326" y="168676"/>
                    <a:pt x="155311" y="167962"/>
                    <a:pt x="155669" y="165102"/>
                  </a:cubicBezTo>
                  <a:cubicBezTo>
                    <a:pt x="164983" y="94684"/>
                    <a:pt x="237344" y="65731"/>
                    <a:pt x="299317" y="61441"/>
                  </a:cubicBezTo>
                  <a:close/>
                  <a:moveTo>
                    <a:pt x="327865" y="37272"/>
                  </a:moveTo>
                  <a:cubicBezTo>
                    <a:pt x="334339" y="37272"/>
                    <a:pt x="333979" y="46993"/>
                    <a:pt x="327505" y="47353"/>
                  </a:cubicBezTo>
                  <a:cubicBezTo>
                    <a:pt x="281111" y="49874"/>
                    <a:pt x="228243" y="57435"/>
                    <a:pt x="188681" y="85159"/>
                  </a:cubicBezTo>
                  <a:cubicBezTo>
                    <a:pt x="148041" y="113603"/>
                    <a:pt x="137612" y="161490"/>
                    <a:pt x="136173" y="208656"/>
                  </a:cubicBezTo>
                  <a:cubicBezTo>
                    <a:pt x="136173" y="211537"/>
                    <a:pt x="131857" y="211537"/>
                    <a:pt x="131857" y="208656"/>
                  </a:cubicBezTo>
                  <a:cubicBezTo>
                    <a:pt x="131498" y="160770"/>
                    <a:pt x="137612" y="115403"/>
                    <a:pt x="175734" y="82638"/>
                  </a:cubicBezTo>
                  <a:cubicBezTo>
                    <a:pt x="214936" y="48794"/>
                    <a:pt x="277874" y="38712"/>
                    <a:pt x="327865" y="37272"/>
                  </a:cubicBezTo>
                  <a:close/>
                  <a:moveTo>
                    <a:pt x="455570" y="19582"/>
                  </a:moveTo>
                  <a:cubicBezTo>
                    <a:pt x="420979" y="20348"/>
                    <a:pt x="386253" y="22959"/>
                    <a:pt x="353326" y="24219"/>
                  </a:cubicBezTo>
                  <a:cubicBezTo>
                    <a:pt x="291790" y="27100"/>
                    <a:pt x="201826" y="29981"/>
                    <a:pt x="157564" y="80759"/>
                  </a:cubicBezTo>
                  <a:cubicBezTo>
                    <a:pt x="114741" y="130096"/>
                    <a:pt x="120859" y="212925"/>
                    <a:pt x="119059" y="274146"/>
                  </a:cubicBezTo>
                  <a:cubicBezTo>
                    <a:pt x="116180" y="368139"/>
                    <a:pt x="107184" y="461771"/>
                    <a:pt x="107184" y="556124"/>
                  </a:cubicBezTo>
                  <a:cubicBezTo>
                    <a:pt x="106464" y="758875"/>
                    <a:pt x="120499" y="960905"/>
                    <a:pt x="116180" y="1163655"/>
                  </a:cubicBezTo>
                  <a:cubicBezTo>
                    <a:pt x="116540" y="1165096"/>
                    <a:pt x="116900" y="1166897"/>
                    <a:pt x="116180" y="1168337"/>
                  </a:cubicBezTo>
                  <a:cubicBezTo>
                    <a:pt x="115821" y="1168337"/>
                    <a:pt x="115821" y="1168337"/>
                    <a:pt x="115821" y="1168697"/>
                  </a:cubicBezTo>
                  <a:cubicBezTo>
                    <a:pt x="115821" y="1170858"/>
                    <a:pt x="114381" y="1172298"/>
                    <a:pt x="112222" y="1172298"/>
                  </a:cubicBezTo>
                  <a:cubicBezTo>
                    <a:pt x="90631" y="1191385"/>
                    <a:pt x="56085" y="1196067"/>
                    <a:pt x="28016" y="1187064"/>
                  </a:cubicBezTo>
                  <a:cubicBezTo>
                    <a:pt x="57884" y="1214073"/>
                    <a:pt x="109703" y="1211912"/>
                    <a:pt x="126976" y="1253687"/>
                  </a:cubicBezTo>
                  <a:cubicBezTo>
                    <a:pt x="135253" y="1273494"/>
                    <a:pt x="133813" y="1302664"/>
                    <a:pt x="159003" y="1308426"/>
                  </a:cubicBezTo>
                  <a:cubicBezTo>
                    <a:pt x="191030" y="1315988"/>
                    <a:pt x="221618" y="1318869"/>
                    <a:pt x="254725" y="1318869"/>
                  </a:cubicBezTo>
                  <a:cubicBezTo>
                    <a:pt x="314461" y="1319230"/>
                    <a:pt x="374557" y="1323551"/>
                    <a:pt x="434293" y="1319590"/>
                  </a:cubicBezTo>
                  <a:cubicBezTo>
                    <a:pt x="482514" y="1315988"/>
                    <a:pt x="561322" y="1312387"/>
                    <a:pt x="581114" y="1258368"/>
                  </a:cubicBezTo>
                  <a:cubicBezTo>
                    <a:pt x="597308" y="1213353"/>
                    <a:pt x="596228" y="1164376"/>
                    <a:pt x="594789" y="1117559"/>
                  </a:cubicBezTo>
                  <a:cubicBezTo>
                    <a:pt x="593349" y="1057058"/>
                    <a:pt x="595509" y="996197"/>
                    <a:pt x="598387" y="935696"/>
                  </a:cubicBezTo>
                  <a:cubicBezTo>
                    <a:pt x="604865" y="785524"/>
                    <a:pt x="618180" y="636072"/>
                    <a:pt x="629335" y="485899"/>
                  </a:cubicBezTo>
                  <a:cubicBezTo>
                    <a:pt x="634733" y="412434"/>
                    <a:pt x="639411" y="338968"/>
                    <a:pt x="643369" y="265863"/>
                  </a:cubicBezTo>
                  <a:cubicBezTo>
                    <a:pt x="637252" y="271625"/>
                    <a:pt x="631134" y="277387"/>
                    <a:pt x="625736" y="284589"/>
                  </a:cubicBezTo>
                  <a:cubicBezTo>
                    <a:pt x="623217" y="287831"/>
                    <a:pt x="617820" y="284589"/>
                    <a:pt x="620339" y="280988"/>
                  </a:cubicBezTo>
                  <a:cubicBezTo>
                    <a:pt x="627176" y="271625"/>
                    <a:pt x="635093" y="262982"/>
                    <a:pt x="643729" y="254339"/>
                  </a:cubicBezTo>
                  <a:cubicBezTo>
                    <a:pt x="644089" y="250378"/>
                    <a:pt x="644449" y="246056"/>
                    <a:pt x="644809" y="241374"/>
                  </a:cubicBezTo>
                  <a:cubicBezTo>
                    <a:pt x="639411" y="246056"/>
                    <a:pt x="634013" y="250378"/>
                    <a:pt x="628975" y="255059"/>
                  </a:cubicBezTo>
                  <a:cubicBezTo>
                    <a:pt x="626456" y="257580"/>
                    <a:pt x="622498" y="253619"/>
                    <a:pt x="625377" y="250738"/>
                  </a:cubicBezTo>
                  <a:cubicBezTo>
                    <a:pt x="631854" y="244616"/>
                    <a:pt x="638331" y="237773"/>
                    <a:pt x="645169" y="231291"/>
                  </a:cubicBezTo>
                  <a:cubicBezTo>
                    <a:pt x="645529" y="224449"/>
                    <a:pt x="645888" y="217246"/>
                    <a:pt x="646248" y="210404"/>
                  </a:cubicBezTo>
                  <a:cubicBezTo>
                    <a:pt x="649847" y="135498"/>
                    <a:pt x="648048" y="43306"/>
                    <a:pt x="557004" y="26020"/>
                  </a:cubicBezTo>
                  <a:cubicBezTo>
                    <a:pt x="524617" y="19897"/>
                    <a:pt x="490161" y="18817"/>
                    <a:pt x="455570" y="19582"/>
                  </a:cubicBezTo>
                  <a:close/>
                  <a:moveTo>
                    <a:pt x="505050" y="1"/>
                  </a:moveTo>
                  <a:cubicBezTo>
                    <a:pt x="537212" y="91"/>
                    <a:pt x="568879" y="3692"/>
                    <a:pt x="597308" y="17737"/>
                  </a:cubicBezTo>
                  <a:cubicBezTo>
                    <a:pt x="652366" y="45466"/>
                    <a:pt x="666760" y="103447"/>
                    <a:pt x="667480" y="161067"/>
                  </a:cubicBezTo>
                  <a:cubicBezTo>
                    <a:pt x="667840" y="177632"/>
                    <a:pt x="667840" y="194558"/>
                    <a:pt x="667480" y="211124"/>
                  </a:cubicBezTo>
                  <a:cubicBezTo>
                    <a:pt x="668559" y="210044"/>
                    <a:pt x="669999" y="209323"/>
                    <a:pt x="671078" y="208243"/>
                  </a:cubicBezTo>
                  <a:cubicBezTo>
                    <a:pt x="673957" y="206442"/>
                    <a:pt x="676116" y="210404"/>
                    <a:pt x="674677" y="212564"/>
                  </a:cubicBezTo>
                  <a:cubicBezTo>
                    <a:pt x="672158" y="215445"/>
                    <a:pt x="669639" y="217966"/>
                    <a:pt x="667120" y="220847"/>
                  </a:cubicBezTo>
                  <a:cubicBezTo>
                    <a:pt x="667120" y="225169"/>
                    <a:pt x="666760" y="229850"/>
                    <a:pt x="666760" y="234532"/>
                  </a:cubicBezTo>
                  <a:cubicBezTo>
                    <a:pt x="670718" y="230931"/>
                    <a:pt x="675037" y="227690"/>
                    <a:pt x="678995" y="224449"/>
                  </a:cubicBezTo>
                  <a:cubicBezTo>
                    <a:pt x="682954" y="220847"/>
                    <a:pt x="688351" y="226249"/>
                    <a:pt x="684753" y="230211"/>
                  </a:cubicBezTo>
                  <a:cubicBezTo>
                    <a:pt x="678635" y="235612"/>
                    <a:pt x="672518" y="241014"/>
                    <a:pt x="666400" y="246416"/>
                  </a:cubicBezTo>
                  <a:cubicBezTo>
                    <a:pt x="663881" y="302236"/>
                    <a:pt x="658843" y="358055"/>
                    <a:pt x="654885" y="413514"/>
                  </a:cubicBezTo>
                  <a:cubicBezTo>
                    <a:pt x="648407" y="514709"/>
                    <a:pt x="639771" y="615905"/>
                    <a:pt x="632574" y="717460"/>
                  </a:cubicBezTo>
                  <a:cubicBezTo>
                    <a:pt x="625377" y="818295"/>
                    <a:pt x="618539" y="919851"/>
                    <a:pt x="616020" y="1021046"/>
                  </a:cubicBezTo>
                  <a:cubicBezTo>
                    <a:pt x="614221" y="1087309"/>
                    <a:pt x="620339" y="1155373"/>
                    <a:pt x="610982" y="1220915"/>
                  </a:cubicBezTo>
                  <a:cubicBezTo>
                    <a:pt x="602706" y="1278535"/>
                    <a:pt x="576796" y="1312027"/>
                    <a:pt x="519939" y="1326792"/>
                  </a:cubicBezTo>
                  <a:cubicBezTo>
                    <a:pt x="444729" y="1346599"/>
                    <a:pt x="366640" y="1341557"/>
                    <a:pt x="289991" y="1340837"/>
                  </a:cubicBezTo>
                  <a:cubicBezTo>
                    <a:pt x="251126" y="1340117"/>
                    <a:pt x="209743" y="1343358"/>
                    <a:pt x="171598" y="1332914"/>
                  </a:cubicBezTo>
                  <a:cubicBezTo>
                    <a:pt x="151806" y="1327512"/>
                    <a:pt x="127336" y="1323551"/>
                    <a:pt x="120499" y="1301223"/>
                  </a:cubicBezTo>
                  <a:cubicBezTo>
                    <a:pt x="115821" y="1286818"/>
                    <a:pt x="115461" y="1269532"/>
                    <a:pt x="106464" y="1256568"/>
                  </a:cubicBezTo>
                  <a:cubicBezTo>
                    <a:pt x="96028" y="1240002"/>
                    <a:pt x="79475" y="1234240"/>
                    <a:pt x="61842" y="1227758"/>
                  </a:cubicBezTo>
                  <a:cubicBezTo>
                    <a:pt x="37012" y="1218755"/>
                    <a:pt x="16860" y="1207951"/>
                    <a:pt x="1746" y="1185983"/>
                  </a:cubicBezTo>
                  <a:cubicBezTo>
                    <a:pt x="-1852" y="1180581"/>
                    <a:pt x="667" y="1176260"/>
                    <a:pt x="4265" y="1173379"/>
                  </a:cubicBezTo>
                  <a:cubicBezTo>
                    <a:pt x="3186" y="1170858"/>
                    <a:pt x="4625" y="1167257"/>
                    <a:pt x="8224" y="1168337"/>
                  </a:cubicBezTo>
                  <a:cubicBezTo>
                    <a:pt x="40251" y="1179141"/>
                    <a:pt x="78396" y="1180221"/>
                    <a:pt x="107184" y="1160054"/>
                  </a:cubicBezTo>
                  <a:cubicBezTo>
                    <a:pt x="107544" y="1159694"/>
                    <a:pt x="107904" y="1159694"/>
                    <a:pt x="108264" y="1159334"/>
                  </a:cubicBezTo>
                  <a:cubicBezTo>
                    <a:pt x="103226" y="962345"/>
                    <a:pt x="90991" y="765357"/>
                    <a:pt x="90991" y="568008"/>
                  </a:cubicBezTo>
                  <a:cubicBezTo>
                    <a:pt x="90991" y="474015"/>
                    <a:pt x="98547" y="380743"/>
                    <a:pt x="101066" y="286750"/>
                  </a:cubicBezTo>
                  <a:cubicBezTo>
                    <a:pt x="102146" y="229130"/>
                    <a:pt x="97468" y="164668"/>
                    <a:pt x="118340" y="109569"/>
                  </a:cubicBezTo>
                  <a:cubicBezTo>
                    <a:pt x="159723" y="91"/>
                    <a:pt x="313022" y="3332"/>
                    <a:pt x="409823" y="3332"/>
                  </a:cubicBezTo>
                  <a:cubicBezTo>
                    <a:pt x="440231" y="3332"/>
                    <a:pt x="472888" y="-89"/>
                    <a:pt x="505050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49311DE-8FBB-6640-8423-9779CCDD14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4392" y="2224965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A93FC28-5E75-AB49-99A5-2F89BE6C75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78403" y="415739"/>
              <a:ext cx="149797" cy="351575"/>
            </a:xfrm>
            <a:custGeom>
              <a:avLst/>
              <a:gdLst>
                <a:gd name="connsiteX0" fmla="*/ 70071 w 165124"/>
                <a:gd name="connsiteY0" fmla="*/ 359133 h 387546"/>
                <a:gd name="connsiteX1" fmla="*/ 72380 w 165124"/>
                <a:gd name="connsiteY1" fmla="*/ 383460 h 387546"/>
                <a:gd name="connsiteX2" fmla="*/ 72092 w 165124"/>
                <a:gd name="connsiteY2" fmla="*/ 383460 h 387546"/>
                <a:gd name="connsiteX3" fmla="*/ 69494 w 165124"/>
                <a:gd name="connsiteY3" fmla="*/ 359491 h 387546"/>
                <a:gd name="connsiteX4" fmla="*/ 70071 w 165124"/>
                <a:gd name="connsiteY4" fmla="*/ 359133 h 387546"/>
                <a:gd name="connsiteX5" fmla="*/ 72669 w 165124"/>
                <a:gd name="connsiteY5" fmla="*/ 357921 h 387546"/>
                <a:gd name="connsiteX6" fmla="*/ 75050 w 165124"/>
                <a:gd name="connsiteY6" fmla="*/ 384664 h 387546"/>
                <a:gd name="connsiteX7" fmla="*/ 74653 w 165124"/>
                <a:gd name="connsiteY7" fmla="*/ 384664 h 387546"/>
                <a:gd name="connsiteX8" fmla="*/ 71082 w 165124"/>
                <a:gd name="connsiteY8" fmla="*/ 358287 h 387546"/>
                <a:gd name="connsiteX9" fmla="*/ 72669 w 165124"/>
                <a:gd name="connsiteY9" fmla="*/ 357921 h 387546"/>
                <a:gd name="connsiteX10" fmla="*/ 58854 w 165124"/>
                <a:gd name="connsiteY10" fmla="*/ 251090 h 387546"/>
                <a:gd name="connsiteX11" fmla="*/ 58854 w 165124"/>
                <a:gd name="connsiteY11" fmla="*/ 252148 h 387546"/>
                <a:gd name="connsiteX12" fmla="*/ 42878 w 165124"/>
                <a:gd name="connsiteY12" fmla="*/ 251884 h 387546"/>
                <a:gd name="connsiteX13" fmla="*/ 42878 w 165124"/>
                <a:gd name="connsiteY13" fmla="*/ 251619 h 387546"/>
                <a:gd name="connsiteX14" fmla="*/ 58854 w 165124"/>
                <a:gd name="connsiteY14" fmla="*/ 251090 h 387546"/>
                <a:gd name="connsiteX15" fmla="*/ 108604 w 165124"/>
                <a:gd name="connsiteY15" fmla="*/ 249104 h 387546"/>
                <a:gd name="connsiteX16" fmla="*/ 110408 w 165124"/>
                <a:gd name="connsiteY16" fmla="*/ 249104 h 387546"/>
                <a:gd name="connsiteX17" fmla="*/ 106800 w 165124"/>
                <a:gd name="connsiteY17" fmla="*/ 265457 h 387546"/>
                <a:gd name="connsiteX18" fmla="*/ 104275 w 165124"/>
                <a:gd name="connsiteY18" fmla="*/ 277086 h 387546"/>
                <a:gd name="connsiteX19" fmla="*/ 103193 w 165124"/>
                <a:gd name="connsiteY19" fmla="*/ 276723 h 387546"/>
                <a:gd name="connsiteX20" fmla="*/ 105357 w 165124"/>
                <a:gd name="connsiteY20" fmla="*/ 263277 h 387546"/>
                <a:gd name="connsiteX21" fmla="*/ 108604 w 165124"/>
                <a:gd name="connsiteY21" fmla="*/ 249104 h 387546"/>
                <a:gd name="connsiteX22" fmla="*/ 105523 w 165124"/>
                <a:gd name="connsiteY22" fmla="*/ 249100 h 387546"/>
                <a:gd name="connsiteX23" fmla="*/ 107249 w 165124"/>
                <a:gd name="connsiteY23" fmla="*/ 249100 h 387546"/>
                <a:gd name="connsiteX24" fmla="*/ 101037 w 165124"/>
                <a:gd name="connsiteY24" fmla="*/ 279901 h 387546"/>
                <a:gd name="connsiteX25" fmla="*/ 100002 w 165124"/>
                <a:gd name="connsiteY25" fmla="*/ 279539 h 387546"/>
                <a:gd name="connsiteX26" fmla="*/ 105523 w 165124"/>
                <a:gd name="connsiteY26" fmla="*/ 249100 h 387546"/>
                <a:gd name="connsiteX27" fmla="*/ 113664 w 165124"/>
                <a:gd name="connsiteY27" fmla="*/ 248730 h 387546"/>
                <a:gd name="connsiteX28" fmla="*/ 114785 w 165124"/>
                <a:gd name="connsiteY28" fmla="*/ 249089 h 387546"/>
                <a:gd name="connsiteX29" fmla="*/ 109929 w 165124"/>
                <a:gd name="connsiteY29" fmla="*/ 273559 h 387546"/>
                <a:gd name="connsiteX30" fmla="*/ 109555 w 165124"/>
                <a:gd name="connsiteY30" fmla="*/ 273559 h 387546"/>
                <a:gd name="connsiteX31" fmla="*/ 111423 w 165124"/>
                <a:gd name="connsiteY31" fmla="*/ 259525 h 387546"/>
                <a:gd name="connsiteX32" fmla="*/ 113664 w 165124"/>
                <a:gd name="connsiteY32" fmla="*/ 248730 h 387546"/>
                <a:gd name="connsiteX33" fmla="*/ 116753 w 165124"/>
                <a:gd name="connsiteY33" fmla="*/ 248367 h 387546"/>
                <a:gd name="connsiteX34" fmla="*/ 114921 w 165124"/>
                <a:gd name="connsiteY34" fmla="*/ 259121 h 387546"/>
                <a:gd name="connsiteX35" fmla="*/ 113456 w 165124"/>
                <a:gd name="connsiteY35" fmla="*/ 269517 h 387546"/>
                <a:gd name="connsiteX36" fmla="*/ 113089 w 165124"/>
                <a:gd name="connsiteY36" fmla="*/ 269517 h 387546"/>
                <a:gd name="connsiteX37" fmla="*/ 113456 w 165124"/>
                <a:gd name="connsiteY37" fmla="*/ 261989 h 387546"/>
                <a:gd name="connsiteX38" fmla="*/ 115287 w 165124"/>
                <a:gd name="connsiteY38" fmla="*/ 248726 h 387546"/>
                <a:gd name="connsiteX39" fmla="*/ 116753 w 165124"/>
                <a:gd name="connsiteY39" fmla="*/ 248367 h 387546"/>
                <a:gd name="connsiteX40" fmla="*/ 117264 w 165124"/>
                <a:gd name="connsiteY40" fmla="*/ 248356 h 387546"/>
                <a:gd name="connsiteX41" fmla="*/ 118418 w 165124"/>
                <a:gd name="connsiteY41" fmla="*/ 248708 h 387546"/>
                <a:gd name="connsiteX42" fmla="*/ 116109 w 165124"/>
                <a:gd name="connsiteY42" fmla="*/ 265642 h 387546"/>
                <a:gd name="connsiteX43" fmla="*/ 115532 w 165124"/>
                <a:gd name="connsiteY43" fmla="*/ 265642 h 387546"/>
                <a:gd name="connsiteX44" fmla="*/ 117264 w 165124"/>
                <a:gd name="connsiteY44" fmla="*/ 248356 h 387546"/>
                <a:gd name="connsiteX45" fmla="*/ 58897 w 165124"/>
                <a:gd name="connsiteY45" fmla="*/ 247650 h 387546"/>
                <a:gd name="connsiteX46" fmla="*/ 58897 w 165124"/>
                <a:gd name="connsiteY46" fmla="*/ 248709 h 387546"/>
                <a:gd name="connsiteX47" fmla="*/ 32108 w 165124"/>
                <a:gd name="connsiteY47" fmla="*/ 248709 h 387546"/>
                <a:gd name="connsiteX48" fmla="*/ 32108 w 165124"/>
                <a:gd name="connsiteY48" fmla="*/ 248179 h 387546"/>
                <a:gd name="connsiteX49" fmla="*/ 58897 w 165124"/>
                <a:gd name="connsiteY49" fmla="*/ 247650 h 387546"/>
                <a:gd name="connsiteX50" fmla="*/ 38274 w 165124"/>
                <a:gd name="connsiteY50" fmla="*/ 236935 h 387546"/>
                <a:gd name="connsiteX51" fmla="*/ 37921 w 165124"/>
                <a:gd name="connsiteY51" fmla="*/ 238919 h 387546"/>
                <a:gd name="connsiteX52" fmla="*/ 22399 w 165124"/>
                <a:gd name="connsiteY52" fmla="*/ 240110 h 387546"/>
                <a:gd name="connsiteX53" fmla="*/ 8640 w 165124"/>
                <a:gd name="connsiteY53" fmla="*/ 240903 h 387546"/>
                <a:gd name="connsiteX54" fmla="*/ 8287 w 165124"/>
                <a:gd name="connsiteY54" fmla="*/ 238919 h 387546"/>
                <a:gd name="connsiteX55" fmla="*/ 24515 w 165124"/>
                <a:gd name="connsiteY55" fmla="*/ 237729 h 387546"/>
                <a:gd name="connsiteX56" fmla="*/ 38274 w 165124"/>
                <a:gd name="connsiteY56" fmla="*/ 236935 h 387546"/>
                <a:gd name="connsiteX57" fmla="*/ 42642 w 165124"/>
                <a:gd name="connsiteY57" fmla="*/ 234229 h 387546"/>
                <a:gd name="connsiteX58" fmla="*/ 42642 w 165124"/>
                <a:gd name="connsiteY58" fmla="*/ 235384 h 387546"/>
                <a:gd name="connsiteX59" fmla="*/ 7082 w 165124"/>
                <a:gd name="connsiteY59" fmla="*/ 235961 h 387546"/>
                <a:gd name="connsiteX60" fmla="*/ 7082 w 165124"/>
                <a:gd name="connsiteY60" fmla="*/ 234806 h 387546"/>
                <a:gd name="connsiteX61" fmla="*/ 42642 w 165124"/>
                <a:gd name="connsiteY61" fmla="*/ 234229 h 387546"/>
                <a:gd name="connsiteX62" fmla="*/ 7069 w 165124"/>
                <a:gd name="connsiteY62" fmla="*/ 228997 h 387546"/>
                <a:gd name="connsiteX63" fmla="*/ 49368 w 165124"/>
                <a:gd name="connsiteY63" fmla="*/ 230585 h 387546"/>
                <a:gd name="connsiteX64" fmla="*/ 49368 w 165124"/>
                <a:gd name="connsiteY64" fmla="*/ 231775 h 387546"/>
                <a:gd name="connsiteX65" fmla="*/ 7069 w 165124"/>
                <a:gd name="connsiteY65" fmla="*/ 231379 h 387546"/>
                <a:gd name="connsiteX66" fmla="*/ 7069 w 165124"/>
                <a:gd name="connsiteY66" fmla="*/ 228997 h 387546"/>
                <a:gd name="connsiteX67" fmla="*/ 6584 w 165124"/>
                <a:gd name="connsiteY67" fmla="*/ 224518 h 387546"/>
                <a:gd name="connsiteX68" fmla="*/ 21824 w 165124"/>
                <a:gd name="connsiteY68" fmla="*/ 224518 h 387546"/>
                <a:gd name="connsiteX69" fmla="*/ 37064 w 165124"/>
                <a:gd name="connsiteY69" fmla="*/ 224859 h 387546"/>
                <a:gd name="connsiteX70" fmla="*/ 67181 w 165124"/>
                <a:gd name="connsiteY70" fmla="*/ 225539 h 387546"/>
                <a:gd name="connsiteX71" fmla="*/ 67181 w 165124"/>
                <a:gd name="connsiteY71" fmla="*/ 226559 h 387546"/>
                <a:gd name="connsiteX72" fmla="*/ 34161 w 165124"/>
                <a:gd name="connsiteY72" fmla="*/ 226899 h 387546"/>
                <a:gd name="connsiteX73" fmla="*/ 15655 w 165124"/>
                <a:gd name="connsiteY73" fmla="*/ 226899 h 387546"/>
                <a:gd name="connsiteX74" fmla="*/ 5858 w 165124"/>
                <a:gd name="connsiteY74" fmla="*/ 226559 h 387546"/>
                <a:gd name="connsiteX75" fmla="*/ 6584 w 165124"/>
                <a:gd name="connsiteY75" fmla="*/ 224518 h 387546"/>
                <a:gd name="connsiteX76" fmla="*/ 4546 w 165124"/>
                <a:gd name="connsiteY76" fmla="*/ 222788 h 387546"/>
                <a:gd name="connsiteX77" fmla="*/ 4906 w 165124"/>
                <a:gd name="connsiteY77" fmla="*/ 230340 h 387546"/>
                <a:gd name="connsiteX78" fmla="*/ 5627 w 165124"/>
                <a:gd name="connsiteY78" fmla="*/ 240410 h 387546"/>
                <a:gd name="connsiteX79" fmla="*/ 5266 w 165124"/>
                <a:gd name="connsiteY79" fmla="*/ 242927 h 387546"/>
                <a:gd name="connsiteX80" fmla="*/ 83130 w 165124"/>
                <a:gd name="connsiteY80" fmla="*/ 242927 h 387546"/>
                <a:gd name="connsiteX81" fmla="*/ 156308 w 165124"/>
                <a:gd name="connsiteY81" fmla="*/ 241489 h 387546"/>
                <a:gd name="connsiteX82" fmla="*/ 156668 w 165124"/>
                <a:gd name="connsiteY82" fmla="*/ 224945 h 387546"/>
                <a:gd name="connsiteX83" fmla="*/ 135400 w 165124"/>
                <a:gd name="connsiteY83" fmla="*/ 224945 h 387546"/>
                <a:gd name="connsiteX84" fmla="*/ 133958 w 165124"/>
                <a:gd name="connsiteY84" fmla="*/ 224945 h 387546"/>
                <a:gd name="connsiteX85" fmla="*/ 76642 w 165124"/>
                <a:gd name="connsiteY85" fmla="*/ 225305 h 387546"/>
                <a:gd name="connsiteX86" fmla="*/ 36989 w 165124"/>
                <a:gd name="connsiteY86" fmla="*/ 223867 h 387546"/>
                <a:gd name="connsiteX87" fmla="*/ 4546 w 165124"/>
                <a:gd name="connsiteY87" fmla="*/ 222788 h 387546"/>
                <a:gd name="connsiteX88" fmla="*/ 147635 w 165124"/>
                <a:gd name="connsiteY88" fmla="*/ 218571 h 387546"/>
                <a:gd name="connsiteX89" fmla="*/ 161040 w 165124"/>
                <a:gd name="connsiteY89" fmla="*/ 218571 h 387546"/>
                <a:gd name="connsiteX90" fmla="*/ 161393 w 165124"/>
                <a:gd name="connsiteY90" fmla="*/ 218571 h 387546"/>
                <a:gd name="connsiteX91" fmla="*/ 161746 w 165124"/>
                <a:gd name="connsiteY91" fmla="*/ 219292 h 387546"/>
                <a:gd name="connsiteX92" fmla="*/ 162099 w 165124"/>
                <a:gd name="connsiteY92" fmla="*/ 232642 h 387546"/>
                <a:gd name="connsiteX93" fmla="*/ 161393 w 165124"/>
                <a:gd name="connsiteY93" fmla="*/ 232642 h 387546"/>
                <a:gd name="connsiteX94" fmla="*/ 161040 w 165124"/>
                <a:gd name="connsiteY94" fmla="*/ 220014 h 387546"/>
                <a:gd name="connsiteX95" fmla="*/ 147635 w 165124"/>
                <a:gd name="connsiteY95" fmla="*/ 219292 h 387546"/>
                <a:gd name="connsiteX96" fmla="*/ 147635 w 165124"/>
                <a:gd name="connsiteY96" fmla="*/ 218571 h 387546"/>
                <a:gd name="connsiteX97" fmla="*/ 153985 w 165124"/>
                <a:gd name="connsiteY97" fmla="*/ 216266 h 387546"/>
                <a:gd name="connsiteX98" fmla="*/ 163157 w 165124"/>
                <a:gd name="connsiteY98" fmla="*/ 216266 h 387546"/>
                <a:gd name="connsiteX99" fmla="*/ 163863 w 165124"/>
                <a:gd name="connsiteY99" fmla="*/ 216266 h 387546"/>
                <a:gd name="connsiteX100" fmla="*/ 164215 w 165124"/>
                <a:gd name="connsiteY100" fmla="*/ 216633 h 387546"/>
                <a:gd name="connsiteX101" fmla="*/ 164921 w 165124"/>
                <a:gd name="connsiteY101" fmla="*/ 229455 h 387546"/>
                <a:gd name="connsiteX102" fmla="*/ 164568 w 165124"/>
                <a:gd name="connsiteY102" fmla="*/ 229455 h 387546"/>
                <a:gd name="connsiteX103" fmla="*/ 163863 w 165124"/>
                <a:gd name="connsiteY103" fmla="*/ 223960 h 387546"/>
                <a:gd name="connsiteX104" fmla="*/ 163510 w 165124"/>
                <a:gd name="connsiteY104" fmla="*/ 217366 h 387546"/>
                <a:gd name="connsiteX105" fmla="*/ 163157 w 165124"/>
                <a:gd name="connsiteY105" fmla="*/ 217366 h 387546"/>
                <a:gd name="connsiteX106" fmla="*/ 153985 w 165124"/>
                <a:gd name="connsiteY106" fmla="*/ 216633 h 387546"/>
                <a:gd name="connsiteX107" fmla="*/ 153985 w 165124"/>
                <a:gd name="connsiteY107" fmla="*/ 216266 h 387546"/>
                <a:gd name="connsiteX108" fmla="*/ 124880 w 165124"/>
                <a:gd name="connsiteY108" fmla="*/ 207080 h 387546"/>
                <a:gd name="connsiteX109" fmla="*/ 126291 w 165124"/>
                <a:gd name="connsiteY109" fmla="*/ 207433 h 387546"/>
                <a:gd name="connsiteX110" fmla="*/ 123116 w 165124"/>
                <a:gd name="connsiteY110" fmla="*/ 217311 h 387546"/>
                <a:gd name="connsiteX111" fmla="*/ 120647 w 165124"/>
                <a:gd name="connsiteY111" fmla="*/ 216606 h 387546"/>
                <a:gd name="connsiteX112" fmla="*/ 124880 w 165124"/>
                <a:gd name="connsiteY112" fmla="*/ 207080 h 387546"/>
                <a:gd name="connsiteX113" fmla="*/ 123036 w 165124"/>
                <a:gd name="connsiteY113" fmla="*/ 196313 h 387546"/>
                <a:gd name="connsiteX114" fmla="*/ 124383 w 165124"/>
                <a:gd name="connsiteY114" fmla="*/ 196313 h 387546"/>
                <a:gd name="connsiteX115" fmla="*/ 116638 w 165124"/>
                <a:gd name="connsiteY115" fmla="*/ 216974 h 387546"/>
                <a:gd name="connsiteX116" fmla="*/ 114617 w 165124"/>
                <a:gd name="connsiteY116" fmla="*/ 215573 h 387546"/>
                <a:gd name="connsiteX117" fmla="*/ 123036 w 165124"/>
                <a:gd name="connsiteY117" fmla="*/ 196313 h 387546"/>
                <a:gd name="connsiteX118" fmla="*/ 123949 w 165124"/>
                <a:gd name="connsiteY118" fmla="*/ 183280 h 387546"/>
                <a:gd name="connsiteX119" fmla="*/ 124688 w 165124"/>
                <a:gd name="connsiteY119" fmla="*/ 183280 h 387546"/>
                <a:gd name="connsiteX120" fmla="*/ 119519 w 165124"/>
                <a:gd name="connsiteY120" fmla="*/ 197618 h 387546"/>
                <a:gd name="connsiteX121" fmla="*/ 111766 w 165124"/>
                <a:gd name="connsiteY121" fmla="*/ 214108 h 387546"/>
                <a:gd name="connsiteX122" fmla="*/ 109920 w 165124"/>
                <a:gd name="connsiteY122" fmla="*/ 213391 h 387546"/>
                <a:gd name="connsiteX123" fmla="*/ 116566 w 165124"/>
                <a:gd name="connsiteY123" fmla="*/ 200128 h 387546"/>
                <a:gd name="connsiteX124" fmla="*/ 123949 w 165124"/>
                <a:gd name="connsiteY124" fmla="*/ 183280 h 387546"/>
                <a:gd name="connsiteX125" fmla="*/ 124097 w 165124"/>
                <a:gd name="connsiteY125" fmla="*/ 172893 h 387546"/>
                <a:gd name="connsiteX126" fmla="*/ 125552 w 165124"/>
                <a:gd name="connsiteY126" fmla="*/ 173254 h 387546"/>
                <a:gd name="connsiteX127" fmla="*/ 112092 w 165124"/>
                <a:gd name="connsiteY127" fmla="*/ 201757 h 387546"/>
                <a:gd name="connsiteX128" fmla="*/ 110273 w 165124"/>
                <a:gd name="connsiteY128" fmla="*/ 200314 h 387546"/>
                <a:gd name="connsiteX129" fmla="*/ 124097 w 165124"/>
                <a:gd name="connsiteY129" fmla="*/ 172893 h 387546"/>
                <a:gd name="connsiteX130" fmla="*/ 125631 w 165124"/>
                <a:gd name="connsiteY130" fmla="*/ 155068 h 387546"/>
                <a:gd name="connsiteX131" fmla="*/ 127117 w 165124"/>
                <a:gd name="connsiteY131" fmla="*/ 155788 h 387546"/>
                <a:gd name="connsiteX132" fmla="*/ 114113 w 165124"/>
                <a:gd name="connsiteY132" fmla="*/ 187113 h 387546"/>
                <a:gd name="connsiteX133" fmla="*/ 111512 w 165124"/>
                <a:gd name="connsiteY133" fmla="*/ 186032 h 387546"/>
                <a:gd name="connsiteX134" fmla="*/ 125631 w 165124"/>
                <a:gd name="connsiteY134" fmla="*/ 155068 h 387546"/>
                <a:gd name="connsiteX135" fmla="*/ 124880 w 165124"/>
                <a:gd name="connsiteY135" fmla="*/ 143592 h 387546"/>
                <a:gd name="connsiteX136" fmla="*/ 125938 w 165124"/>
                <a:gd name="connsiteY136" fmla="*/ 144309 h 387546"/>
                <a:gd name="connsiteX137" fmla="*/ 113591 w 165124"/>
                <a:gd name="connsiteY137" fmla="*/ 174062 h 387546"/>
                <a:gd name="connsiteX138" fmla="*/ 111474 w 165124"/>
                <a:gd name="connsiteY138" fmla="*/ 172987 h 387546"/>
                <a:gd name="connsiteX139" fmla="*/ 124880 w 165124"/>
                <a:gd name="connsiteY139" fmla="*/ 143592 h 387546"/>
                <a:gd name="connsiteX140" fmla="*/ 124573 w 165124"/>
                <a:gd name="connsiteY140" fmla="*/ 134938 h 387546"/>
                <a:gd name="connsiteX141" fmla="*/ 125263 w 165124"/>
                <a:gd name="connsiteY141" fmla="*/ 135303 h 387546"/>
                <a:gd name="connsiteX142" fmla="*/ 121467 w 165124"/>
                <a:gd name="connsiteY142" fmla="*/ 145521 h 387546"/>
                <a:gd name="connsiteX143" fmla="*/ 113530 w 165124"/>
                <a:gd name="connsiteY143" fmla="*/ 164863 h 387546"/>
                <a:gd name="connsiteX144" fmla="*/ 111459 w 165124"/>
                <a:gd name="connsiteY144" fmla="*/ 163768 h 387546"/>
                <a:gd name="connsiteX145" fmla="*/ 119742 w 165124"/>
                <a:gd name="connsiteY145" fmla="*/ 145521 h 387546"/>
                <a:gd name="connsiteX146" fmla="*/ 124573 w 165124"/>
                <a:gd name="connsiteY146" fmla="*/ 134938 h 387546"/>
                <a:gd name="connsiteX147" fmla="*/ 127590 w 165124"/>
                <a:gd name="connsiteY147" fmla="*/ 120127 h 387546"/>
                <a:gd name="connsiteX148" fmla="*/ 129076 w 165124"/>
                <a:gd name="connsiteY148" fmla="*/ 120481 h 387546"/>
                <a:gd name="connsiteX149" fmla="*/ 115701 w 165124"/>
                <a:gd name="connsiteY149" fmla="*/ 150627 h 387546"/>
                <a:gd name="connsiteX150" fmla="*/ 113100 w 165124"/>
                <a:gd name="connsiteY150" fmla="*/ 149917 h 387546"/>
                <a:gd name="connsiteX151" fmla="*/ 127590 w 165124"/>
                <a:gd name="connsiteY151" fmla="*/ 120127 h 387546"/>
                <a:gd name="connsiteX152" fmla="*/ 125552 w 165124"/>
                <a:gd name="connsiteY152" fmla="*/ 113071 h 387546"/>
                <a:gd name="connsiteX153" fmla="*/ 126280 w 165124"/>
                <a:gd name="connsiteY153" fmla="*/ 113430 h 387546"/>
                <a:gd name="connsiteX154" fmla="*/ 122278 w 165124"/>
                <a:gd name="connsiteY154" fmla="*/ 124542 h 387546"/>
                <a:gd name="connsiteX155" fmla="*/ 112092 w 165124"/>
                <a:gd name="connsiteY155" fmla="*/ 144258 h 387546"/>
                <a:gd name="connsiteX156" fmla="*/ 109909 w 165124"/>
                <a:gd name="connsiteY156" fmla="*/ 142824 h 387546"/>
                <a:gd name="connsiteX157" fmla="*/ 120823 w 165124"/>
                <a:gd name="connsiteY157" fmla="*/ 122750 h 387546"/>
                <a:gd name="connsiteX158" fmla="*/ 125552 w 165124"/>
                <a:gd name="connsiteY158" fmla="*/ 113071 h 387546"/>
                <a:gd name="connsiteX159" fmla="*/ 124786 w 165124"/>
                <a:gd name="connsiteY159" fmla="*/ 107428 h 387546"/>
                <a:gd name="connsiteX160" fmla="*/ 125901 w 165124"/>
                <a:gd name="connsiteY160" fmla="*/ 107783 h 387546"/>
                <a:gd name="connsiteX161" fmla="*/ 112154 w 165124"/>
                <a:gd name="connsiteY161" fmla="*/ 131930 h 387546"/>
                <a:gd name="connsiteX162" fmla="*/ 109925 w 165124"/>
                <a:gd name="connsiteY162" fmla="*/ 130509 h 387546"/>
                <a:gd name="connsiteX163" fmla="*/ 124786 w 165124"/>
                <a:gd name="connsiteY163" fmla="*/ 107428 h 387546"/>
                <a:gd name="connsiteX164" fmla="*/ 123293 w 165124"/>
                <a:gd name="connsiteY164" fmla="*/ 102317 h 387546"/>
                <a:gd name="connsiteX165" fmla="*/ 124351 w 165124"/>
                <a:gd name="connsiteY165" fmla="*/ 103034 h 387546"/>
                <a:gd name="connsiteX166" fmla="*/ 111651 w 165124"/>
                <a:gd name="connsiteY166" fmla="*/ 122749 h 387546"/>
                <a:gd name="connsiteX167" fmla="*/ 109887 w 165124"/>
                <a:gd name="connsiteY167" fmla="*/ 121674 h 387546"/>
                <a:gd name="connsiteX168" fmla="*/ 123293 w 165124"/>
                <a:gd name="connsiteY168" fmla="*/ 102317 h 387546"/>
                <a:gd name="connsiteX169" fmla="*/ 124429 w 165124"/>
                <a:gd name="connsiteY169" fmla="*/ 91193 h 387546"/>
                <a:gd name="connsiteX170" fmla="*/ 125906 w 165124"/>
                <a:gd name="connsiteY170" fmla="*/ 92252 h 387546"/>
                <a:gd name="connsiteX171" fmla="*/ 113722 w 165124"/>
                <a:gd name="connsiteY171" fmla="*/ 111302 h 387546"/>
                <a:gd name="connsiteX172" fmla="*/ 111507 w 165124"/>
                <a:gd name="connsiteY172" fmla="*/ 110243 h 387546"/>
                <a:gd name="connsiteX173" fmla="*/ 124429 w 165124"/>
                <a:gd name="connsiteY173" fmla="*/ 91193 h 387546"/>
                <a:gd name="connsiteX174" fmla="*/ 121677 w 165124"/>
                <a:gd name="connsiteY174" fmla="*/ 84494 h 387546"/>
                <a:gd name="connsiteX175" fmla="*/ 122752 w 165124"/>
                <a:gd name="connsiteY175" fmla="*/ 84851 h 387546"/>
                <a:gd name="connsiteX176" fmla="*/ 114866 w 165124"/>
                <a:gd name="connsiteY176" fmla="*/ 100174 h 387546"/>
                <a:gd name="connsiteX177" fmla="*/ 112715 w 165124"/>
                <a:gd name="connsiteY177" fmla="*/ 99105 h 387546"/>
                <a:gd name="connsiteX178" fmla="*/ 117375 w 165124"/>
                <a:gd name="connsiteY178" fmla="*/ 91622 h 387546"/>
                <a:gd name="connsiteX179" fmla="*/ 121677 w 165124"/>
                <a:gd name="connsiteY179" fmla="*/ 84494 h 387546"/>
                <a:gd name="connsiteX180" fmla="*/ 120228 w 165124"/>
                <a:gd name="connsiteY180" fmla="*/ 80127 h 387546"/>
                <a:gd name="connsiteX181" fmla="*/ 121220 w 165124"/>
                <a:gd name="connsiteY181" fmla="*/ 80503 h 387546"/>
                <a:gd name="connsiteX182" fmla="*/ 116259 w 165124"/>
                <a:gd name="connsiteY182" fmla="*/ 92159 h 387546"/>
                <a:gd name="connsiteX183" fmla="*/ 114605 w 165124"/>
                <a:gd name="connsiteY183" fmla="*/ 91031 h 387546"/>
                <a:gd name="connsiteX184" fmla="*/ 120228 w 165124"/>
                <a:gd name="connsiteY184" fmla="*/ 80127 h 387546"/>
                <a:gd name="connsiteX185" fmla="*/ 16814 w 165124"/>
                <a:gd name="connsiteY185" fmla="*/ 44450 h 387546"/>
                <a:gd name="connsiteX186" fmla="*/ 17190 w 165124"/>
                <a:gd name="connsiteY186" fmla="*/ 44815 h 387546"/>
                <a:gd name="connsiteX187" fmla="*/ 18318 w 165124"/>
                <a:gd name="connsiteY187" fmla="*/ 46276 h 387546"/>
                <a:gd name="connsiteX188" fmla="*/ 17566 w 165124"/>
                <a:gd name="connsiteY188" fmla="*/ 66366 h 387546"/>
                <a:gd name="connsiteX189" fmla="*/ 16814 w 165124"/>
                <a:gd name="connsiteY189" fmla="*/ 83899 h 387546"/>
                <a:gd name="connsiteX190" fmla="*/ 14934 w 165124"/>
                <a:gd name="connsiteY190" fmla="*/ 83899 h 387546"/>
                <a:gd name="connsiteX191" fmla="*/ 15310 w 165124"/>
                <a:gd name="connsiteY191" fmla="*/ 60522 h 387546"/>
                <a:gd name="connsiteX192" fmla="*/ 15686 w 165124"/>
                <a:gd name="connsiteY192" fmla="*/ 46641 h 387546"/>
                <a:gd name="connsiteX193" fmla="*/ 4783 w 165124"/>
                <a:gd name="connsiteY193" fmla="*/ 46641 h 387546"/>
                <a:gd name="connsiteX194" fmla="*/ 4783 w 165124"/>
                <a:gd name="connsiteY194" fmla="*/ 45546 h 387546"/>
                <a:gd name="connsiteX195" fmla="*/ 16814 w 165124"/>
                <a:gd name="connsiteY195" fmla="*/ 44450 h 387546"/>
                <a:gd name="connsiteX196" fmla="*/ 23212 w 165124"/>
                <a:gd name="connsiteY196" fmla="*/ 39688 h 387546"/>
                <a:gd name="connsiteX197" fmla="*/ 23945 w 165124"/>
                <a:gd name="connsiteY197" fmla="*/ 41862 h 387546"/>
                <a:gd name="connsiteX198" fmla="*/ 21747 w 165124"/>
                <a:gd name="connsiteY198" fmla="*/ 105638 h 387546"/>
                <a:gd name="connsiteX199" fmla="*/ 21014 w 165124"/>
                <a:gd name="connsiteY199" fmla="*/ 105638 h 387546"/>
                <a:gd name="connsiteX200" fmla="*/ 21747 w 165124"/>
                <a:gd name="connsiteY200" fmla="*/ 41862 h 387546"/>
                <a:gd name="connsiteX201" fmla="*/ 1965 w 165124"/>
                <a:gd name="connsiteY201" fmla="*/ 41500 h 387546"/>
                <a:gd name="connsiteX202" fmla="*/ 1965 w 165124"/>
                <a:gd name="connsiteY202" fmla="*/ 40775 h 387546"/>
                <a:gd name="connsiteX203" fmla="*/ 23212 w 165124"/>
                <a:gd name="connsiteY203" fmla="*/ 39688 h 387546"/>
                <a:gd name="connsiteX204" fmla="*/ 80607 w 165124"/>
                <a:gd name="connsiteY204" fmla="*/ 36497 h 387546"/>
                <a:gd name="connsiteX205" fmla="*/ 55734 w 165124"/>
                <a:gd name="connsiteY205" fmla="*/ 36857 h 387546"/>
                <a:gd name="connsiteX206" fmla="*/ 55013 w 165124"/>
                <a:gd name="connsiteY206" fmla="*/ 42611 h 387546"/>
                <a:gd name="connsiteX207" fmla="*/ 53931 w 165124"/>
                <a:gd name="connsiteY207" fmla="*/ 42251 h 387546"/>
                <a:gd name="connsiteX208" fmla="*/ 54652 w 165124"/>
                <a:gd name="connsiteY208" fmla="*/ 36857 h 387546"/>
                <a:gd name="connsiteX209" fmla="*/ 51768 w 165124"/>
                <a:gd name="connsiteY209" fmla="*/ 36857 h 387546"/>
                <a:gd name="connsiteX210" fmla="*/ 51408 w 165124"/>
                <a:gd name="connsiteY210" fmla="*/ 44050 h 387546"/>
                <a:gd name="connsiteX211" fmla="*/ 50687 w 165124"/>
                <a:gd name="connsiteY211" fmla="*/ 44050 h 387546"/>
                <a:gd name="connsiteX212" fmla="*/ 51047 w 165124"/>
                <a:gd name="connsiteY212" fmla="*/ 36857 h 387546"/>
                <a:gd name="connsiteX213" fmla="*/ 48164 w 165124"/>
                <a:gd name="connsiteY213" fmla="*/ 36857 h 387546"/>
                <a:gd name="connsiteX214" fmla="*/ 47443 w 165124"/>
                <a:gd name="connsiteY214" fmla="*/ 46567 h 387546"/>
                <a:gd name="connsiteX215" fmla="*/ 46722 w 165124"/>
                <a:gd name="connsiteY215" fmla="*/ 46207 h 387546"/>
                <a:gd name="connsiteX216" fmla="*/ 47082 w 165124"/>
                <a:gd name="connsiteY216" fmla="*/ 36857 h 387546"/>
                <a:gd name="connsiteX217" fmla="*/ 44559 w 165124"/>
                <a:gd name="connsiteY217" fmla="*/ 36857 h 387546"/>
                <a:gd name="connsiteX218" fmla="*/ 44559 w 165124"/>
                <a:gd name="connsiteY218" fmla="*/ 45848 h 387546"/>
                <a:gd name="connsiteX219" fmla="*/ 43838 w 165124"/>
                <a:gd name="connsiteY219" fmla="*/ 52321 h 387546"/>
                <a:gd name="connsiteX220" fmla="*/ 43117 w 165124"/>
                <a:gd name="connsiteY220" fmla="*/ 51962 h 387546"/>
                <a:gd name="connsiteX221" fmla="*/ 43477 w 165124"/>
                <a:gd name="connsiteY221" fmla="*/ 42251 h 387546"/>
                <a:gd name="connsiteX222" fmla="*/ 43477 w 165124"/>
                <a:gd name="connsiteY222" fmla="*/ 36857 h 387546"/>
                <a:gd name="connsiteX223" fmla="*/ 40954 w 165124"/>
                <a:gd name="connsiteY223" fmla="*/ 36857 h 387546"/>
                <a:gd name="connsiteX224" fmla="*/ 40954 w 165124"/>
                <a:gd name="connsiteY224" fmla="*/ 56637 h 387546"/>
                <a:gd name="connsiteX225" fmla="*/ 40233 w 165124"/>
                <a:gd name="connsiteY225" fmla="*/ 56637 h 387546"/>
                <a:gd name="connsiteX226" fmla="*/ 39512 w 165124"/>
                <a:gd name="connsiteY226" fmla="*/ 36857 h 387546"/>
                <a:gd name="connsiteX227" fmla="*/ 38070 w 165124"/>
                <a:gd name="connsiteY227" fmla="*/ 37217 h 387546"/>
                <a:gd name="connsiteX228" fmla="*/ 38431 w 165124"/>
                <a:gd name="connsiteY228" fmla="*/ 57356 h 387546"/>
                <a:gd name="connsiteX229" fmla="*/ 38070 w 165124"/>
                <a:gd name="connsiteY229" fmla="*/ 57356 h 387546"/>
                <a:gd name="connsiteX230" fmla="*/ 36989 w 165124"/>
                <a:gd name="connsiteY230" fmla="*/ 37217 h 387546"/>
                <a:gd name="connsiteX231" fmla="*/ 35907 w 165124"/>
                <a:gd name="connsiteY231" fmla="*/ 37217 h 387546"/>
                <a:gd name="connsiteX232" fmla="*/ 35907 w 165124"/>
                <a:gd name="connsiteY232" fmla="*/ 37576 h 387546"/>
                <a:gd name="connsiteX233" fmla="*/ 35547 w 165124"/>
                <a:gd name="connsiteY233" fmla="*/ 62031 h 387546"/>
                <a:gd name="connsiteX234" fmla="*/ 35186 w 165124"/>
                <a:gd name="connsiteY234" fmla="*/ 62031 h 387546"/>
                <a:gd name="connsiteX235" fmla="*/ 34826 w 165124"/>
                <a:gd name="connsiteY235" fmla="*/ 37576 h 387546"/>
                <a:gd name="connsiteX236" fmla="*/ 34826 w 165124"/>
                <a:gd name="connsiteY236" fmla="*/ 37217 h 387546"/>
                <a:gd name="connsiteX237" fmla="*/ 33384 w 165124"/>
                <a:gd name="connsiteY237" fmla="*/ 37576 h 387546"/>
                <a:gd name="connsiteX238" fmla="*/ 33384 w 165124"/>
                <a:gd name="connsiteY238" fmla="*/ 43690 h 387546"/>
                <a:gd name="connsiteX239" fmla="*/ 33384 w 165124"/>
                <a:gd name="connsiteY239" fmla="*/ 51242 h 387546"/>
                <a:gd name="connsiteX240" fmla="*/ 33023 w 165124"/>
                <a:gd name="connsiteY240" fmla="*/ 65628 h 387546"/>
                <a:gd name="connsiteX241" fmla="*/ 32303 w 165124"/>
                <a:gd name="connsiteY241" fmla="*/ 65628 h 387546"/>
                <a:gd name="connsiteX242" fmla="*/ 31942 w 165124"/>
                <a:gd name="connsiteY242" fmla="*/ 48006 h 387546"/>
                <a:gd name="connsiteX243" fmla="*/ 31942 w 165124"/>
                <a:gd name="connsiteY243" fmla="*/ 37576 h 387546"/>
                <a:gd name="connsiteX244" fmla="*/ 30140 w 165124"/>
                <a:gd name="connsiteY244" fmla="*/ 37576 h 387546"/>
                <a:gd name="connsiteX245" fmla="*/ 30500 w 165124"/>
                <a:gd name="connsiteY245" fmla="*/ 37936 h 387546"/>
                <a:gd name="connsiteX246" fmla="*/ 27256 w 165124"/>
                <a:gd name="connsiteY246" fmla="*/ 219551 h 387546"/>
                <a:gd name="connsiteX247" fmla="*/ 40233 w 165124"/>
                <a:gd name="connsiteY247" fmla="*/ 220270 h 387546"/>
                <a:gd name="connsiteX248" fmla="*/ 80246 w 165124"/>
                <a:gd name="connsiteY248" fmla="*/ 221349 h 387546"/>
                <a:gd name="connsiteX249" fmla="*/ 132156 w 165124"/>
                <a:gd name="connsiteY249" fmla="*/ 220630 h 387546"/>
                <a:gd name="connsiteX250" fmla="*/ 132516 w 165124"/>
                <a:gd name="connsiteY250" fmla="*/ 178193 h 387546"/>
                <a:gd name="connsiteX251" fmla="*/ 133237 w 165124"/>
                <a:gd name="connsiteY251" fmla="*/ 132519 h 387546"/>
                <a:gd name="connsiteX252" fmla="*/ 132516 w 165124"/>
                <a:gd name="connsiteY252" fmla="*/ 36857 h 387546"/>
                <a:gd name="connsiteX253" fmla="*/ 122062 w 165124"/>
                <a:gd name="connsiteY253" fmla="*/ 36857 h 387546"/>
                <a:gd name="connsiteX254" fmla="*/ 117015 w 165124"/>
                <a:gd name="connsiteY254" fmla="*/ 42971 h 387546"/>
                <a:gd name="connsiteX255" fmla="*/ 114853 w 165124"/>
                <a:gd name="connsiteY255" fmla="*/ 42611 h 387546"/>
                <a:gd name="connsiteX256" fmla="*/ 118097 w 165124"/>
                <a:gd name="connsiteY256" fmla="*/ 36857 h 387546"/>
                <a:gd name="connsiteX257" fmla="*/ 115213 w 165124"/>
                <a:gd name="connsiteY257" fmla="*/ 36857 h 387546"/>
                <a:gd name="connsiteX258" fmla="*/ 110887 w 165124"/>
                <a:gd name="connsiteY258" fmla="*/ 41532 h 387546"/>
                <a:gd name="connsiteX259" fmla="*/ 109445 w 165124"/>
                <a:gd name="connsiteY259" fmla="*/ 40453 h 387546"/>
                <a:gd name="connsiteX260" fmla="*/ 111608 w 165124"/>
                <a:gd name="connsiteY260" fmla="*/ 36857 h 387546"/>
                <a:gd name="connsiteX261" fmla="*/ 80607 w 165124"/>
                <a:gd name="connsiteY261" fmla="*/ 36497 h 387546"/>
                <a:gd name="connsiteX262" fmla="*/ 142784 w 165124"/>
                <a:gd name="connsiteY262" fmla="*/ 22556 h 387546"/>
                <a:gd name="connsiteX263" fmla="*/ 143578 w 165124"/>
                <a:gd name="connsiteY263" fmla="*/ 22556 h 387546"/>
                <a:gd name="connsiteX264" fmla="*/ 143578 w 165124"/>
                <a:gd name="connsiteY264" fmla="*/ 25863 h 387546"/>
                <a:gd name="connsiteX265" fmla="*/ 143842 w 165124"/>
                <a:gd name="connsiteY265" fmla="*/ 28840 h 387546"/>
                <a:gd name="connsiteX266" fmla="*/ 142519 w 165124"/>
                <a:gd name="connsiteY266" fmla="*/ 28840 h 387546"/>
                <a:gd name="connsiteX267" fmla="*/ 142519 w 165124"/>
                <a:gd name="connsiteY267" fmla="*/ 25202 h 387546"/>
                <a:gd name="connsiteX268" fmla="*/ 142784 w 165124"/>
                <a:gd name="connsiteY268" fmla="*/ 22556 h 387546"/>
                <a:gd name="connsiteX269" fmla="*/ 144901 w 165124"/>
                <a:gd name="connsiteY269" fmla="*/ 20975 h 387546"/>
                <a:gd name="connsiteX270" fmla="*/ 145694 w 165124"/>
                <a:gd name="connsiteY270" fmla="*/ 20975 h 387546"/>
                <a:gd name="connsiteX271" fmla="*/ 146488 w 165124"/>
                <a:gd name="connsiteY271" fmla="*/ 30066 h 387546"/>
                <a:gd name="connsiteX272" fmla="*/ 144504 w 165124"/>
                <a:gd name="connsiteY272" fmla="*/ 30066 h 387546"/>
                <a:gd name="connsiteX273" fmla="*/ 144901 w 165124"/>
                <a:gd name="connsiteY273" fmla="*/ 20975 h 387546"/>
                <a:gd name="connsiteX274" fmla="*/ 150280 w 165124"/>
                <a:gd name="connsiteY274" fmla="*/ 19416 h 387546"/>
                <a:gd name="connsiteX275" fmla="*/ 151338 w 165124"/>
                <a:gd name="connsiteY275" fmla="*/ 19783 h 387546"/>
                <a:gd name="connsiteX276" fmla="*/ 151338 w 165124"/>
                <a:gd name="connsiteY276" fmla="*/ 31506 h 387546"/>
                <a:gd name="connsiteX277" fmla="*/ 149222 w 165124"/>
                <a:gd name="connsiteY277" fmla="*/ 31506 h 387546"/>
                <a:gd name="connsiteX278" fmla="*/ 150280 w 165124"/>
                <a:gd name="connsiteY278" fmla="*/ 19416 h 387546"/>
                <a:gd name="connsiteX279" fmla="*/ 152397 w 165124"/>
                <a:gd name="connsiteY279" fmla="*/ 18160 h 387546"/>
                <a:gd name="connsiteX280" fmla="*/ 153455 w 165124"/>
                <a:gd name="connsiteY280" fmla="*/ 18160 h 387546"/>
                <a:gd name="connsiteX281" fmla="*/ 153808 w 165124"/>
                <a:gd name="connsiteY281" fmla="*/ 30356 h 387546"/>
                <a:gd name="connsiteX282" fmla="*/ 152044 w 165124"/>
                <a:gd name="connsiteY282" fmla="*/ 30008 h 387546"/>
                <a:gd name="connsiteX283" fmla="*/ 152397 w 165124"/>
                <a:gd name="connsiteY283" fmla="*/ 18160 h 387546"/>
                <a:gd name="connsiteX284" fmla="*/ 3825 w 165124"/>
                <a:gd name="connsiteY284" fmla="*/ 13481 h 387546"/>
                <a:gd name="connsiteX285" fmla="*/ 4185 w 165124"/>
                <a:gd name="connsiteY285" fmla="*/ 19595 h 387546"/>
                <a:gd name="connsiteX286" fmla="*/ 3825 w 165124"/>
                <a:gd name="connsiteY286" fmla="*/ 35778 h 387546"/>
                <a:gd name="connsiteX287" fmla="*/ 3825 w 165124"/>
                <a:gd name="connsiteY287" fmla="*/ 36497 h 387546"/>
                <a:gd name="connsiteX288" fmla="*/ 80607 w 165124"/>
                <a:gd name="connsiteY288" fmla="*/ 32182 h 387546"/>
                <a:gd name="connsiteX289" fmla="*/ 115213 w 165124"/>
                <a:gd name="connsiteY289" fmla="*/ 32182 h 387546"/>
                <a:gd name="connsiteX290" fmla="*/ 118097 w 165124"/>
                <a:gd name="connsiteY290" fmla="*/ 29305 h 387546"/>
                <a:gd name="connsiteX291" fmla="*/ 120620 w 165124"/>
                <a:gd name="connsiteY291" fmla="*/ 31462 h 387546"/>
                <a:gd name="connsiteX292" fmla="*/ 119539 w 165124"/>
                <a:gd name="connsiteY292" fmla="*/ 32182 h 387546"/>
                <a:gd name="connsiteX293" fmla="*/ 122062 w 165124"/>
                <a:gd name="connsiteY293" fmla="*/ 32182 h 387546"/>
                <a:gd name="connsiteX294" fmla="*/ 125667 w 165124"/>
                <a:gd name="connsiteY294" fmla="*/ 28585 h 387546"/>
                <a:gd name="connsiteX295" fmla="*/ 127830 w 165124"/>
                <a:gd name="connsiteY295" fmla="*/ 31103 h 387546"/>
                <a:gd name="connsiteX296" fmla="*/ 126748 w 165124"/>
                <a:gd name="connsiteY296" fmla="*/ 32182 h 387546"/>
                <a:gd name="connsiteX297" fmla="*/ 158110 w 165124"/>
                <a:gd name="connsiteY297" fmla="*/ 32541 h 387546"/>
                <a:gd name="connsiteX298" fmla="*/ 158110 w 165124"/>
                <a:gd name="connsiteY298" fmla="*/ 14919 h 387546"/>
                <a:gd name="connsiteX299" fmla="*/ 77363 w 165124"/>
                <a:gd name="connsiteY299" fmla="*/ 14919 h 387546"/>
                <a:gd name="connsiteX300" fmla="*/ 3825 w 165124"/>
                <a:gd name="connsiteY300" fmla="*/ 13481 h 387546"/>
                <a:gd name="connsiteX301" fmla="*/ 2383 w 165124"/>
                <a:gd name="connsiteY301" fmla="*/ 10244 h 387546"/>
                <a:gd name="connsiteX302" fmla="*/ 3104 w 165124"/>
                <a:gd name="connsiteY302" fmla="*/ 10244 h 387546"/>
                <a:gd name="connsiteX303" fmla="*/ 80607 w 165124"/>
                <a:gd name="connsiteY303" fmla="*/ 10604 h 387546"/>
                <a:gd name="connsiteX304" fmla="*/ 158471 w 165124"/>
                <a:gd name="connsiteY304" fmla="*/ 10244 h 387546"/>
                <a:gd name="connsiteX305" fmla="*/ 158831 w 165124"/>
                <a:gd name="connsiteY305" fmla="*/ 10244 h 387546"/>
                <a:gd name="connsiteX306" fmla="*/ 159913 w 165124"/>
                <a:gd name="connsiteY306" fmla="*/ 10604 h 387546"/>
                <a:gd name="connsiteX307" fmla="*/ 160273 w 165124"/>
                <a:gd name="connsiteY307" fmla="*/ 14200 h 387546"/>
                <a:gd name="connsiteX308" fmla="*/ 160273 w 165124"/>
                <a:gd name="connsiteY308" fmla="*/ 20674 h 387546"/>
                <a:gd name="connsiteX309" fmla="*/ 161355 w 165124"/>
                <a:gd name="connsiteY309" fmla="*/ 32182 h 387546"/>
                <a:gd name="connsiteX310" fmla="*/ 160994 w 165124"/>
                <a:gd name="connsiteY310" fmla="*/ 34699 h 387546"/>
                <a:gd name="connsiteX311" fmla="*/ 158471 w 165124"/>
                <a:gd name="connsiteY311" fmla="*/ 37217 h 387546"/>
                <a:gd name="connsiteX312" fmla="*/ 136121 w 165124"/>
                <a:gd name="connsiteY312" fmla="*/ 36857 h 387546"/>
                <a:gd name="connsiteX313" fmla="*/ 136481 w 165124"/>
                <a:gd name="connsiteY313" fmla="*/ 132160 h 387546"/>
                <a:gd name="connsiteX314" fmla="*/ 136481 w 165124"/>
                <a:gd name="connsiteY314" fmla="*/ 220630 h 387546"/>
                <a:gd name="connsiteX315" fmla="*/ 157029 w 165124"/>
                <a:gd name="connsiteY315" fmla="*/ 220270 h 387546"/>
                <a:gd name="connsiteX316" fmla="*/ 158831 w 165124"/>
                <a:gd name="connsiteY316" fmla="*/ 221709 h 387546"/>
                <a:gd name="connsiteX317" fmla="*/ 159913 w 165124"/>
                <a:gd name="connsiteY317" fmla="*/ 224226 h 387546"/>
                <a:gd name="connsiteX318" fmla="*/ 160994 w 165124"/>
                <a:gd name="connsiteY318" fmla="*/ 240050 h 387546"/>
                <a:gd name="connsiteX319" fmla="*/ 160994 w 165124"/>
                <a:gd name="connsiteY319" fmla="*/ 241848 h 387546"/>
                <a:gd name="connsiteX320" fmla="*/ 159913 w 165124"/>
                <a:gd name="connsiteY320" fmla="*/ 246164 h 387546"/>
                <a:gd name="connsiteX321" fmla="*/ 114853 w 165124"/>
                <a:gd name="connsiteY321" fmla="*/ 246883 h 387546"/>
                <a:gd name="connsiteX322" fmla="*/ 103678 w 165124"/>
                <a:gd name="connsiteY322" fmla="*/ 246883 h 387546"/>
                <a:gd name="connsiteX323" fmla="*/ 83491 w 165124"/>
                <a:gd name="connsiteY323" fmla="*/ 384982 h 387546"/>
                <a:gd name="connsiteX324" fmla="*/ 76642 w 165124"/>
                <a:gd name="connsiteY324" fmla="*/ 384982 h 387546"/>
                <a:gd name="connsiteX325" fmla="*/ 61501 w 165124"/>
                <a:gd name="connsiteY325" fmla="*/ 247243 h 387546"/>
                <a:gd name="connsiteX326" fmla="*/ 46001 w 165124"/>
                <a:gd name="connsiteY326" fmla="*/ 246883 h 387546"/>
                <a:gd name="connsiteX327" fmla="*/ 3464 w 165124"/>
                <a:gd name="connsiteY327" fmla="*/ 246523 h 387546"/>
                <a:gd name="connsiteX328" fmla="*/ 2383 w 165124"/>
                <a:gd name="connsiteY328" fmla="*/ 243646 h 387546"/>
                <a:gd name="connsiteX329" fmla="*/ 2022 w 165124"/>
                <a:gd name="connsiteY329" fmla="*/ 242567 h 387546"/>
                <a:gd name="connsiteX330" fmla="*/ 2022 w 165124"/>
                <a:gd name="connsiteY330" fmla="*/ 221709 h 387546"/>
                <a:gd name="connsiteX331" fmla="*/ 2743 w 165124"/>
                <a:gd name="connsiteY331" fmla="*/ 220630 h 387546"/>
                <a:gd name="connsiteX332" fmla="*/ 3825 w 165124"/>
                <a:gd name="connsiteY332" fmla="*/ 219911 h 387546"/>
                <a:gd name="connsiteX333" fmla="*/ 22930 w 165124"/>
                <a:gd name="connsiteY333" fmla="*/ 219551 h 387546"/>
                <a:gd name="connsiteX334" fmla="*/ 25453 w 165124"/>
                <a:gd name="connsiteY334" fmla="*/ 125686 h 387546"/>
                <a:gd name="connsiteX335" fmla="*/ 26174 w 165124"/>
                <a:gd name="connsiteY335" fmla="*/ 37936 h 387546"/>
                <a:gd name="connsiteX336" fmla="*/ 2022 w 165124"/>
                <a:gd name="connsiteY336" fmla="*/ 38296 h 387546"/>
                <a:gd name="connsiteX337" fmla="*/ 1662 w 165124"/>
                <a:gd name="connsiteY337" fmla="*/ 36497 h 387546"/>
                <a:gd name="connsiteX338" fmla="*/ 1301 w 165124"/>
                <a:gd name="connsiteY338" fmla="*/ 11683 h 387546"/>
                <a:gd name="connsiteX339" fmla="*/ 2383 w 165124"/>
                <a:gd name="connsiteY339" fmla="*/ 10244 h 387546"/>
                <a:gd name="connsiteX340" fmla="*/ 1069 w 165124"/>
                <a:gd name="connsiteY340" fmla="*/ 4763 h 387546"/>
                <a:gd name="connsiteX341" fmla="*/ 68781 w 165124"/>
                <a:gd name="connsiteY341" fmla="*/ 5917 h 387546"/>
                <a:gd name="connsiteX342" fmla="*/ 68781 w 165124"/>
                <a:gd name="connsiteY342" fmla="*/ 6783 h 387546"/>
                <a:gd name="connsiteX343" fmla="*/ 1069 w 165124"/>
                <a:gd name="connsiteY343" fmla="*/ 6783 h 387546"/>
                <a:gd name="connsiteX344" fmla="*/ 1069 w 165124"/>
                <a:gd name="connsiteY344" fmla="*/ 4763 h 387546"/>
                <a:gd name="connsiteX345" fmla="*/ 1068 w 165124"/>
                <a:gd name="connsiteY345" fmla="*/ 0 h 387546"/>
                <a:gd name="connsiteX346" fmla="*/ 56958 w 165124"/>
                <a:gd name="connsiteY346" fmla="*/ 2381 h 387546"/>
                <a:gd name="connsiteX347" fmla="*/ 56958 w 165124"/>
                <a:gd name="connsiteY347" fmla="*/ 4366 h 387546"/>
                <a:gd name="connsiteX348" fmla="*/ 1068 w 165124"/>
                <a:gd name="connsiteY348" fmla="*/ 2381 h 387546"/>
                <a:gd name="connsiteX349" fmla="*/ 1068 w 165124"/>
                <a:gd name="connsiteY349" fmla="*/ 0 h 38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</a:cxnLst>
              <a:rect l="l" t="t" r="r" b="b"/>
              <a:pathLst>
                <a:path w="165124" h="387546">
                  <a:moveTo>
                    <a:pt x="70071" y="359133"/>
                  </a:moveTo>
                  <a:cubicBezTo>
                    <a:pt x="70648" y="364857"/>
                    <a:pt x="71803" y="378093"/>
                    <a:pt x="72380" y="383460"/>
                  </a:cubicBezTo>
                  <a:cubicBezTo>
                    <a:pt x="72380" y="383817"/>
                    <a:pt x="72092" y="383817"/>
                    <a:pt x="72092" y="383460"/>
                  </a:cubicBezTo>
                  <a:cubicBezTo>
                    <a:pt x="71226" y="378093"/>
                    <a:pt x="70071" y="364499"/>
                    <a:pt x="69494" y="359491"/>
                  </a:cubicBezTo>
                  <a:cubicBezTo>
                    <a:pt x="69494" y="358775"/>
                    <a:pt x="70071" y="358775"/>
                    <a:pt x="70071" y="359133"/>
                  </a:cubicBezTo>
                  <a:close/>
                  <a:moveTo>
                    <a:pt x="72669" y="357921"/>
                  </a:moveTo>
                  <a:cubicBezTo>
                    <a:pt x="73463" y="367079"/>
                    <a:pt x="74257" y="375872"/>
                    <a:pt x="75050" y="384664"/>
                  </a:cubicBezTo>
                  <a:cubicBezTo>
                    <a:pt x="75447" y="385030"/>
                    <a:pt x="74653" y="385397"/>
                    <a:pt x="74653" y="384664"/>
                  </a:cubicBezTo>
                  <a:cubicBezTo>
                    <a:pt x="73463" y="375872"/>
                    <a:pt x="71876" y="367079"/>
                    <a:pt x="71082" y="358287"/>
                  </a:cubicBezTo>
                  <a:cubicBezTo>
                    <a:pt x="71082" y="357188"/>
                    <a:pt x="72669" y="357188"/>
                    <a:pt x="72669" y="357921"/>
                  </a:cubicBezTo>
                  <a:close/>
                  <a:moveTo>
                    <a:pt x="58854" y="251090"/>
                  </a:moveTo>
                  <a:cubicBezTo>
                    <a:pt x="59597" y="251090"/>
                    <a:pt x="59597" y="252148"/>
                    <a:pt x="58854" y="252148"/>
                  </a:cubicBezTo>
                  <a:cubicBezTo>
                    <a:pt x="53653" y="252148"/>
                    <a:pt x="48451" y="251619"/>
                    <a:pt x="42878" y="251884"/>
                  </a:cubicBezTo>
                  <a:cubicBezTo>
                    <a:pt x="42507" y="251884"/>
                    <a:pt x="42507" y="251619"/>
                    <a:pt x="42878" y="251619"/>
                  </a:cubicBezTo>
                  <a:cubicBezTo>
                    <a:pt x="48080" y="250825"/>
                    <a:pt x="53653" y="251090"/>
                    <a:pt x="58854" y="251090"/>
                  </a:cubicBezTo>
                  <a:close/>
                  <a:moveTo>
                    <a:pt x="108604" y="249104"/>
                  </a:moveTo>
                  <a:cubicBezTo>
                    <a:pt x="108604" y="247650"/>
                    <a:pt x="110408" y="248014"/>
                    <a:pt x="110408" y="249104"/>
                  </a:cubicBezTo>
                  <a:cubicBezTo>
                    <a:pt x="109326" y="254555"/>
                    <a:pt x="107522" y="260006"/>
                    <a:pt x="106800" y="265457"/>
                  </a:cubicBezTo>
                  <a:cubicBezTo>
                    <a:pt x="106079" y="269455"/>
                    <a:pt x="105357" y="273452"/>
                    <a:pt x="104275" y="277086"/>
                  </a:cubicBezTo>
                  <a:cubicBezTo>
                    <a:pt x="103914" y="277450"/>
                    <a:pt x="102832" y="277450"/>
                    <a:pt x="103193" y="276723"/>
                  </a:cubicBezTo>
                  <a:cubicBezTo>
                    <a:pt x="104275" y="272362"/>
                    <a:pt x="104636" y="267638"/>
                    <a:pt x="105357" y="263277"/>
                  </a:cubicBezTo>
                  <a:cubicBezTo>
                    <a:pt x="106440" y="258552"/>
                    <a:pt x="107522" y="253828"/>
                    <a:pt x="108604" y="249104"/>
                  </a:cubicBezTo>
                  <a:close/>
                  <a:moveTo>
                    <a:pt x="105523" y="249100"/>
                  </a:moveTo>
                  <a:cubicBezTo>
                    <a:pt x="105523" y="247650"/>
                    <a:pt x="107249" y="248012"/>
                    <a:pt x="107249" y="249100"/>
                  </a:cubicBezTo>
                  <a:cubicBezTo>
                    <a:pt x="104833" y="259608"/>
                    <a:pt x="102763" y="269392"/>
                    <a:pt x="101037" y="279901"/>
                  </a:cubicBezTo>
                  <a:cubicBezTo>
                    <a:pt x="101037" y="280626"/>
                    <a:pt x="99657" y="280626"/>
                    <a:pt x="100002" y="279539"/>
                  </a:cubicBezTo>
                  <a:cubicBezTo>
                    <a:pt x="101382" y="269030"/>
                    <a:pt x="103798" y="259246"/>
                    <a:pt x="105523" y="249100"/>
                  </a:cubicBezTo>
                  <a:close/>
                  <a:moveTo>
                    <a:pt x="113664" y="248730"/>
                  </a:moveTo>
                  <a:cubicBezTo>
                    <a:pt x="113664" y="247650"/>
                    <a:pt x="115158" y="248370"/>
                    <a:pt x="114785" y="249089"/>
                  </a:cubicBezTo>
                  <a:cubicBezTo>
                    <a:pt x="111797" y="257006"/>
                    <a:pt x="111797" y="265642"/>
                    <a:pt x="109929" y="273559"/>
                  </a:cubicBezTo>
                  <a:cubicBezTo>
                    <a:pt x="109555" y="274278"/>
                    <a:pt x="109182" y="273918"/>
                    <a:pt x="109555" y="273559"/>
                  </a:cubicBezTo>
                  <a:cubicBezTo>
                    <a:pt x="109555" y="268881"/>
                    <a:pt x="110676" y="264203"/>
                    <a:pt x="111423" y="259525"/>
                  </a:cubicBezTo>
                  <a:cubicBezTo>
                    <a:pt x="111797" y="255926"/>
                    <a:pt x="112544" y="252328"/>
                    <a:pt x="113664" y="248730"/>
                  </a:cubicBezTo>
                  <a:close/>
                  <a:moveTo>
                    <a:pt x="116753" y="248367"/>
                  </a:moveTo>
                  <a:cubicBezTo>
                    <a:pt x="116753" y="252310"/>
                    <a:pt x="115654" y="255536"/>
                    <a:pt x="114921" y="259121"/>
                  </a:cubicBezTo>
                  <a:cubicBezTo>
                    <a:pt x="114555" y="262706"/>
                    <a:pt x="114188" y="265932"/>
                    <a:pt x="113456" y="269517"/>
                  </a:cubicBezTo>
                  <a:lnTo>
                    <a:pt x="113089" y="269517"/>
                  </a:lnTo>
                  <a:cubicBezTo>
                    <a:pt x="112357" y="267007"/>
                    <a:pt x="113089" y="264140"/>
                    <a:pt x="113456" y="261989"/>
                  </a:cubicBezTo>
                  <a:cubicBezTo>
                    <a:pt x="114188" y="257329"/>
                    <a:pt x="115287" y="253027"/>
                    <a:pt x="115287" y="248726"/>
                  </a:cubicBezTo>
                  <a:cubicBezTo>
                    <a:pt x="115287" y="247650"/>
                    <a:pt x="116753" y="247650"/>
                    <a:pt x="116753" y="248367"/>
                  </a:cubicBezTo>
                  <a:close/>
                  <a:moveTo>
                    <a:pt x="117264" y="248356"/>
                  </a:moveTo>
                  <a:cubicBezTo>
                    <a:pt x="117264" y="247650"/>
                    <a:pt x="118418" y="247650"/>
                    <a:pt x="118418" y="248708"/>
                  </a:cubicBezTo>
                  <a:cubicBezTo>
                    <a:pt x="117552" y="254000"/>
                    <a:pt x="116975" y="259997"/>
                    <a:pt x="116109" y="265642"/>
                  </a:cubicBezTo>
                  <a:cubicBezTo>
                    <a:pt x="116109" y="266347"/>
                    <a:pt x="115532" y="265995"/>
                    <a:pt x="115532" y="265642"/>
                  </a:cubicBezTo>
                  <a:cubicBezTo>
                    <a:pt x="116109" y="259997"/>
                    <a:pt x="116686" y="254000"/>
                    <a:pt x="117264" y="248356"/>
                  </a:cubicBezTo>
                  <a:close/>
                  <a:moveTo>
                    <a:pt x="58897" y="247650"/>
                  </a:moveTo>
                  <a:cubicBezTo>
                    <a:pt x="59612" y="247650"/>
                    <a:pt x="59612" y="248709"/>
                    <a:pt x="58897" y="248709"/>
                  </a:cubicBezTo>
                  <a:cubicBezTo>
                    <a:pt x="49610" y="248709"/>
                    <a:pt x="41038" y="248973"/>
                    <a:pt x="32108" y="248709"/>
                  </a:cubicBezTo>
                  <a:cubicBezTo>
                    <a:pt x="31394" y="248709"/>
                    <a:pt x="31394" y="248179"/>
                    <a:pt x="32108" y="248179"/>
                  </a:cubicBezTo>
                  <a:cubicBezTo>
                    <a:pt x="41038" y="247915"/>
                    <a:pt x="49610" y="247650"/>
                    <a:pt x="58897" y="247650"/>
                  </a:cubicBezTo>
                  <a:close/>
                  <a:moveTo>
                    <a:pt x="38274" y="236935"/>
                  </a:moveTo>
                  <a:cubicBezTo>
                    <a:pt x="38979" y="237332"/>
                    <a:pt x="38979" y="238919"/>
                    <a:pt x="37921" y="238919"/>
                  </a:cubicBezTo>
                  <a:cubicBezTo>
                    <a:pt x="32982" y="238919"/>
                    <a:pt x="27337" y="239713"/>
                    <a:pt x="22399" y="240110"/>
                  </a:cubicBezTo>
                  <a:cubicBezTo>
                    <a:pt x="17812" y="240506"/>
                    <a:pt x="13226" y="240506"/>
                    <a:pt x="8640" y="240903"/>
                  </a:cubicBezTo>
                  <a:cubicBezTo>
                    <a:pt x="7582" y="240903"/>
                    <a:pt x="7582" y="239316"/>
                    <a:pt x="8287" y="238919"/>
                  </a:cubicBezTo>
                  <a:cubicBezTo>
                    <a:pt x="13579" y="237729"/>
                    <a:pt x="19224" y="238125"/>
                    <a:pt x="24515" y="237729"/>
                  </a:cubicBezTo>
                  <a:cubicBezTo>
                    <a:pt x="29101" y="237332"/>
                    <a:pt x="33687" y="236538"/>
                    <a:pt x="38274" y="236935"/>
                  </a:cubicBezTo>
                  <a:close/>
                  <a:moveTo>
                    <a:pt x="42642" y="234229"/>
                  </a:moveTo>
                  <a:cubicBezTo>
                    <a:pt x="43731" y="234229"/>
                    <a:pt x="43731" y="235384"/>
                    <a:pt x="42642" y="235384"/>
                  </a:cubicBezTo>
                  <a:cubicBezTo>
                    <a:pt x="31031" y="236249"/>
                    <a:pt x="18694" y="235961"/>
                    <a:pt x="7082" y="235961"/>
                  </a:cubicBezTo>
                  <a:cubicBezTo>
                    <a:pt x="5994" y="235961"/>
                    <a:pt x="5994" y="234806"/>
                    <a:pt x="7082" y="234806"/>
                  </a:cubicBezTo>
                  <a:cubicBezTo>
                    <a:pt x="18694" y="234518"/>
                    <a:pt x="31031" y="233363"/>
                    <a:pt x="42642" y="234229"/>
                  </a:cubicBezTo>
                  <a:close/>
                  <a:moveTo>
                    <a:pt x="7069" y="228997"/>
                  </a:moveTo>
                  <a:cubicBezTo>
                    <a:pt x="21050" y="230982"/>
                    <a:pt x="35388" y="228997"/>
                    <a:pt x="49368" y="230585"/>
                  </a:cubicBezTo>
                  <a:cubicBezTo>
                    <a:pt x="50085" y="230585"/>
                    <a:pt x="50085" y="231775"/>
                    <a:pt x="49368" y="231775"/>
                  </a:cubicBezTo>
                  <a:cubicBezTo>
                    <a:pt x="35747" y="232966"/>
                    <a:pt x="20691" y="232966"/>
                    <a:pt x="7069" y="231379"/>
                  </a:cubicBezTo>
                  <a:cubicBezTo>
                    <a:pt x="5994" y="230982"/>
                    <a:pt x="5994" y="228600"/>
                    <a:pt x="7069" y="228997"/>
                  </a:cubicBezTo>
                  <a:close/>
                  <a:moveTo>
                    <a:pt x="6584" y="224518"/>
                  </a:moveTo>
                  <a:cubicBezTo>
                    <a:pt x="10938" y="225539"/>
                    <a:pt x="17107" y="224518"/>
                    <a:pt x="21824" y="224518"/>
                  </a:cubicBezTo>
                  <a:cubicBezTo>
                    <a:pt x="26904" y="224518"/>
                    <a:pt x="31984" y="224859"/>
                    <a:pt x="37064" y="224859"/>
                  </a:cubicBezTo>
                  <a:cubicBezTo>
                    <a:pt x="47224" y="224859"/>
                    <a:pt x="57021" y="225539"/>
                    <a:pt x="67181" y="225539"/>
                  </a:cubicBezTo>
                  <a:cubicBezTo>
                    <a:pt x="67544" y="225539"/>
                    <a:pt x="67544" y="226219"/>
                    <a:pt x="67181" y="226559"/>
                  </a:cubicBezTo>
                  <a:cubicBezTo>
                    <a:pt x="56658" y="228260"/>
                    <a:pt x="44684" y="227580"/>
                    <a:pt x="34161" y="226899"/>
                  </a:cubicBezTo>
                  <a:cubicBezTo>
                    <a:pt x="27993" y="226899"/>
                    <a:pt x="21824" y="226899"/>
                    <a:pt x="15655" y="226899"/>
                  </a:cubicBezTo>
                  <a:cubicBezTo>
                    <a:pt x="12390" y="226899"/>
                    <a:pt x="9124" y="227580"/>
                    <a:pt x="5858" y="226559"/>
                  </a:cubicBezTo>
                  <a:cubicBezTo>
                    <a:pt x="4407" y="225879"/>
                    <a:pt x="5133" y="223838"/>
                    <a:pt x="6584" y="224518"/>
                  </a:cubicBezTo>
                  <a:close/>
                  <a:moveTo>
                    <a:pt x="4546" y="222788"/>
                  </a:moveTo>
                  <a:cubicBezTo>
                    <a:pt x="4906" y="225305"/>
                    <a:pt x="4906" y="227822"/>
                    <a:pt x="4906" y="230340"/>
                  </a:cubicBezTo>
                  <a:cubicBezTo>
                    <a:pt x="4906" y="233936"/>
                    <a:pt x="5266" y="237173"/>
                    <a:pt x="5627" y="240410"/>
                  </a:cubicBezTo>
                  <a:cubicBezTo>
                    <a:pt x="5987" y="241489"/>
                    <a:pt x="5627" y="242208"/>
                    <a:pt x="5266" y="242927"/>
                  </a:cubicBezTo>
                  <a:cubicBezTo>
                    <a:pt x="31221" y="242208"/>
                    <a:pt x="57176" y="242927"/>
                    <a:pt x="83130" y="242927"/>
                  </a:cubicBezTo>
                  <a:cubicBezTo>
                    <a:pt x="107643" y="243287"/>
                    <a:pt x="131795" y="241848"/>
                    <a:pt x="156308" y="241489"/>
                  </a:cubicBezTo>
                  <a:cubicBezTo>
                    <a:pt x="154866" y="236094"/>
                    <a:pt x="155948" y="230340"/>
                    <a:pt x="156668" y="224945"/>
                  </a:cubicBezTo>
                  <a:cubicBezTo>
                    <a:pt x="149459" y="224945"/>
                    <a:pt x="142609" y="224945"/>
                    <a:pt x="135400" y="224945"/>
                  </a:cubicBezTo>
                  <a:cubicBezTo>
                    <a:pt x="135039" y="224945"/>
                    <a:pt x="134318" y="224945"/>
                    <a:pt x="133958" y="224945"/>
                  </a:cubicBezTo>
                  <a:cubicBezTo>
                    <a:pt x="114853" y="225305"/>
                    <a:pt x="95747" y="225665"/>
                    <a:pt x="76642" y="225305"/>
                  </a:cubicBezTo>
                  <a:cubicBezTo>
                    <a:pt x="63664" y="224945"/>
                    <a:pt x="50327" y="224226"/>
                    <a:pt x="36989" y="223867"/>
                  </a:cubicBezTo>
                  <a:cubicBezTo>
                    <a:pt x="26174" y="223507"/>
                    <a:pt x="14999" y="221709"/>
                    <a:pt x="4546" y="222788"/>
                  </a:cubicBezTo>
                  <a:close/>
                  <a:moveTo>
                    <a:pt x="147635" y="218571"/>
                  </a:moveTo>
                  <a:cubicBezTo>
                    <a:pt x="151868" y="218210"/>
                    <a:pt x="156807" y="217488"/>
                    <a:pt x="161040" y="218571"/>
                  </a:cubicBezTo>
                  <a:cubicBezTo>
                    <a:pt x="161393" y="218571"/>
                    <a:pt x="161393" y="218571"/>
                    <a:pt x="161393" y="218571"/>
                  </a:cubicBezTo>
                  <a:cubicBezTo>
                    <a:pt x="161746" y="218571"/>
                    <a:pt x="161746" y="218931"/>
                    <a:pt x="161746" y="219292"/>
                  </a:cubicBezTo>
                  <a:cubicBezTo>
                    <a:pt x="162804" y="223622"/>
                    <a:pt x="162452" y="227951"/>
                    <a:pt x="162099" y="232642"/>
                  </a:cubicBezTo>
                  <a:cubicBezTo>
                    <a:pt x="162099" y="233002"/>
                    <a:pt x="161393" y="233002"/>
                    <a:pt x="161393" y="232642"/>
                  </a:cubicBezTo>
                  <a:cubicBezTo>
                    <a:pt x="161393" y="228312"/>
                    <a:pt x="161746" y="223982"/>
                    <a:pt x="161040" y="220014"/>
                  </a:cubicBezTo>
                  <a:cubicBezTo>
                    <a:pt x="156454" y="219292"/>
                    <a:pt x="152221" y="220014"/>
                    <a:pt x="147635" y="219292"/>
                  </a:cubicBezTo>
                  <a:cubicBezTo>
                    <a:pt x="147282" y="219292"/>
                    <a:pt x="147282" y="218571"/>
                    <a:pt x="147635" y="218571"/>
                  </a:cubicBezTo>
                  <a:close/>
                  <a:moveTo>
                    <a:pt x="153985" y="216266"/>
                  </a:moveTo>
                  <a:cubicBezTo>
                    <a:pt x="156807" y="215900"/>
                    <a:pt x="159982" y="216266"/>
                    <a:pt x="163157" y="216266"/>
                  </a:cubicBezTo>
                  <a:cubicBezTo>
                    <a:pt x="163510" y="216266"/>
                    <a:pt x="163510" y="216266"/>
                    <a:pt x="163863" y="216266"/>
                  </a:cubicBezTo>
                  <a:cubicBezTo>
                    <a:pt x="163863" y="216266"/>
                    <a:pt x="163863" y="216266"/>
                    <a:pt x="164215" y="216633"/>
                  </a:cubicBezTo>
                  <a:cubicBezTo>
                    <a:pt x="165979" y="220296"/>
                    <a:pt x="164568" y="225425"/>
                    <a:pt x="164921" y="229455"/>
                  </a:cubicBezTo>
                  <a:cubicBezTo>
                    <a:pt x="164921" y="229822"/>
                    <a:pt x="164568" y="229822"/>
                    <a:pt x="164568" y="229455"/>
                  </a:cubicBezTo>
                  <a:cubicBezTo>
                    <a:pt x="163863" y="227624"/>
                    <a:pt x="163863" y="225792"/>
                    <a:pt x="163863" y="223960"/>
                  </a:cubicBezTo>
                  <a:cubicBezTo>
                    <a:pt x="163863" y="221762"/>
                    <a:pt x="163863" y="219564"/>
                    <a:pt x="163510" y="217366"/>
                  </a:cubicBezTo>
                  <a:cubicBezTo>
                    <a:pt x="163510" y="217366"/>
                    <a:pt x="163510" y="217366"/>
                    <a:pt x="163157" y="217366"/>
                  </a:cubicBezTo>
                  <a:cubicBezTo>
                    <a:pt x="159982" y="217366"/>
                    <a:pt x="156807" y="216633"/>
                    <a:pt x="153985" y="216633"/>
                  </a:cubicBezTo>
                  <a:cubicBezTo>
                    <a:pt x="153632" y="216633"/>
                    <a:pt x="153632" y="216266"/>
                    <a:pt x="153985" y="216266"/>
                  </a:cubicBezTo>
                  <a:close/>
                  <a:moveTo>
                    <a:pt x="124880" y="207080"/>
                  </a:moveTo>
                  <a:cubicBezTo>
                    <a:pt x="124880" y="206375"/>
                    <a:pt x="126291" y="206728"/>
                    <a:pt x="126291" y="207433"/>
                  </a:cubicBezTo>
                  <a:cubicBezTo>
                    <a:pt x="125586" y="210608"/>
                    <a:pt x="124174" y="214136"/>
                    <a:pt x="123116" y="217311"/>
                  </a:cubicBezTo>
                  <a:cubicBezTo>
                    <a:pt x="122763" y="218722"/>
                    <a:pt x="120294" y="218017"/>
                    <a:pt x="120647" y="216606"/>
                  </a:cubicBezTo>
                  <a:cubicBezTo>
                    <a:pt x="121705" y="213430"/>
                    <a:pt x="124174" y="210608"/>
                    <a:pt x="124880" y="207080"/>
                  </a:cubicBezTo>
                  <a:close/>
                  <a:moveTo>
                    <a:pt x="123036" y="196313"/>
                  </a:moveTo>
                  <a:cubicBezTo>
                    <a:pt x="123373" y="195263"/>
                    <a:pt x="124720" y="195613"/>
                    <a:pt x="124383" y="196313"/>
                  </a:cubicBezTo>
                  <a:cubicBezTo>
                    <a:pt x="123373" y="203667"/>
                    <a:pt x="119669" y="210320"/>
                    <a:pt x="116638" y="216974"/>
                  </a:cubicBezTo>
                  <a:cubicBezTo>
                    <a:pt x="116301" y="218725"/>
                    <a:pt x="113944" y="217324"/>
                    <a:pt x="114617" y="215573"/>
                  </a:cubicBezTo>
                  <a:cubicBezTo>
                    <a:pt x="117648" y="209270"/>
                    <a:pt x="121689" y="203317"/>
                    <a:pt x="123036" y="196313"/>
                  </a:cubicBezTo>
                  <a:close/>
                  <a:moveTo>
                    <a:pt x="123949" y="183280"/>
                  </a:moveTo>
                  <a:cubicBezTo>
                    <a:pt x="123949" y="182563"/>
                    <a:pt x="124688" y="182563"/>
                    <a:pt x="124688" y="183280"/>
                  </a:cubicBezTo>
                  <a:cubicBezTo>
                    <a:pt x="124319" y="188298"/>
                    <a:pt x="121734" y="192958"/>
                    <a:pt x="119519" y="197618"/>
                  </a:cubicBezTo>
                  <a:cubicBezTo>
                    <a:pt x="116935" y="202995"/>
                    <a:pt x="115458" y="209448"/>
                    <a:pt x="111766" y="214108"/>
                  </a:cubicBezTo>
                  <a:cubicBezTo>
                    <a:pt x="110659" y="215541"/>
                    <a:pt x="109182" y="214466"/>
                    <a:pt x="109920" y="213391"/>
                  </a:cubicBezTo>
                  <a:cubicBezTo>
                    <a:pt x="112505" y="209089"/>
                    <a:pt x="114350" y="204429"/>
                    <a:pt x="116566" y="200128"/>
                  </a:cubicBezTo>
                  <a:cubicBezTo>
                    <a:pt x="119519" y="194392"/>
                    <a:pt x="123211" y="189015"/>
                    <a:pt x="123949" y="183280"/>
                  </a:cubicBezTo>
                  <a:close/>
                  <a:moveTo>
                    <a:pt x="124097" y="172893"/>
                  </a:moveTo>
                  <a:cubicBezTo>
                    <a:pt x="124461" y="171450"/>
                    <a:pt x="126280" y="172171"/>
                    <a:pt x="125552" y="173254"/>
                  </a:cubicBezTo>
                  <a:cubicBezTo>
                    <a:pt x="121551" y="182635"/>
                    <a:pt x="119004" y="193819"/>
                    <a:pt x="112092" y="201757"/>
                  </a:cubicBezTo>
                  <a:cubicBezTo>
                    <a:pt x="111001" y="202839"/>
                    <a:pt x="109182" y="201396"/>
                    <a:pt x="110273" y="200314"/>
                  </a:cubicBezTo>
                  <a:cubicBezTo>
                    <a:pt x="116094" y="191654"/>
                    <a:pt x="119732" y="182274"/>
                    <a:pt x="124097" y="172893"/>
                  </a:cubicBezTo>
                  <a:close/>
                  <a:moveTo>
                    <a:pt x="125631" y="155068"/>
                  </a:moveTo>
                  <a:cubicBezTo>
                    <a:pt x="126003" y="153988"/>
                    <a:pt x="127860" y="154708"/>
                    <a:pt x="127117" y="155788"/>
                  </a:cubicBezTo>
                  <a:cubicBezTo>
                    <a:pt x="124145" y="166230"/>
                    <a:pt x="118200" y="176311"/>
                    <a:pt x="114113" y="187113"/>
                  </a:cubicBezTo>
                  <a:cubicBezTo>
                    <a:pt x="113370" y="188553"/>
                    <a:pt x="110769" y="187833"/>
                    <a:pt x="111512" y="186032"/>
                  </a:cubicBezTo>
                  <a:cubicBezTo>
                    <a:pt x="115599" y="175591"/>
                    <a:pt x="122287" y="165870"/>
                    <a:pt x="125631" y="155068"/>
                  </a:cubicBezTo>
                  <a:close/>
                  <a:moveTo>
                    <a:pt x="124880" y="143592"/>
                  </a:moveTo>
                  <a:cubicBezTo>
                    <a:pt x="125233" y="142875"/>
                    <a:pt x="126291" y="143233"/>
                    <a:pt x="125938" y="144309"/>
                  </a:cubicBezTo>
                  <a:cubicBezTo>
                    <a:pt x="124174" y="155063"/>
                    <a:pt x="117824" y="164383"/>
                    <a:pt x="113591" y="174062"/>
                  </a:cubicBezTo>
                  <a:cubicBezTo>
                    <a:pt x="112886" y="175854"/>
                    <a:pt x="110769" y="174421"/>
                    <a:pt x="111474" y="172987"/>
                  </a:cubicBezTo>
                  <a:cubicBezTo>
                    <a:pt x="116413" y="163308"/>
                    <a:pt x="122763" y="154346"/>
                    <a:pt x="124880" y="143592"/>
                  </a:cubicBezTo>
                  <a:close/>
                  <a:moveTo>
                    <a:pt x="124573" y="134938"/>
                  </a:moveTo>
                  <a:cubicBezTo>
                    <a:pt x="124573" y="134938"/>
                    <a:pt x="125263" y="134938"/>
                    <a:pt x="125263" y="135303"/>
                  </a:cubicBezTo>
                  <a:cubicBezTo>
                    <a:pt x="126299" y="138222"/>
                    <a:pt x="122848" y="143332"/>
                    <a:pt x="121467" y="145521"/>
                  </a:cubicBezTo>
                  <a:cubicBezTo>
                    <a:pt x="118706" y="152090"/>
                    <a:pt x="116981" y="158659"/>
                    <a:pt x="113530" y="164863"/>
                  </a:cubicBezTo>
                  <a:cubicBezTo>
                    <a:pt x="112840" y="166323"/>
                    <a:pt x="110769" y="164863"/>
                    <a:pt x="111459" y="163768"/>
                  </a:cubicBezTo>
                  <a:cubicBezTo>
                    <a:pt x="114565" y="157929"/>
                    <a:pt x="116981" y="151360"/>
                    <a:pt x="119742" y="145521"/>
                  </a:cubicBezTo>
                  <a:cubicBezTo>
                    <a:pt x="121122" y="142237"/>
                    <a:pt x="122503" y="138222"/>
                    <a:pt x="124573" y="134938"/>
                  </a:cubicBezTo>
                  <a:close/>
                  <a:moveTo>
                    <a:pt x="127590" y="120127"/>
                  </a:moveTo>
                  <a:cubicBezTo>
                    <a:pt x="127961" y="119063"/>
                    <a:pt x="129447" y="119418"/>
                    <a:pt x="129076" y="120481"/>
                  </a:cubicBezTo>
                  <a:cubicBezTo>
                    <a:pt x="124989" y="130766"/>
                    <a:pt x="119788" y="140342"/>
                    <a:pt x="115701" y="150627"/>
                  </a:cubicBezTo>
                  <a:cubicBezTo>
                    <a:pt x="114958" y="152045"/>
                    <a:pt x="112357" y="151691"/>
                    <a:pt x="113100" y="149917"/>
                  </a:cubicBezTo>
                  <a:cubicBezTo>
                    <a:pt x="117187" y="139633"/>
                    <a:pt x="123131" y="130412"/>
                    <a:pt x="127590" y="120127"/>
                  </a:cubicBezTo>
                  <a:close/>
                  <a:moveTo>
                    <a:pt x="125552" y="113071"/>
                  </a:moveTo>
                  <a:cubicBezTo>
                    <a:pt x="125916" y="112713"/>
                    <a:pt x="126280" y="112713"/>
                    <a:pt x="126280" y="113430"/>
                  </a:cubicBezTo>
                  <a:cubicBezTo>
                    <a:pt x="125916" y="117014"/>
                    <a:pt x="123734" y="120958"/>
                    <a:pt x="122278" y="124542"/>
                  </a:cubicBezTo>
                  <a:cubicBezTo>
                    <a:pt x="119368" y="130994"/>
                    <a:pt x="115730" y="137805"/>
                    <a:pt x="112092" y="144258"/>
                  </a:cubicBezTo>
                  <a:cubicBezTo>
                    <a:pt x="111365" y="145691"/>
                    <a:pt x="109182" y="144258"/>
                    <a:pt x="109909" y="142824"/>
                  </a:cubicBezTo>
                  <a:cubicBezTo>
                    <a:pt x="113547" y="136371"/>
                    <a:pt x="117549" y="129919"/>
                    <a:pt x="120823" y="122750"/>
                  </a:cubicBezTo>
                  <a:cubicBezTo>
                    <a:pt x="122278" y="119882"/>
                    <a:pt x="123370" y="115581"/>
                    <a:pt x="125552" y="113071"/>
                  </a:cubicBezTo>
                  <a:close/>
                  <a:moveTo>
                    <a:pt x="124786" y="107428"/>
                  </a:moveTo>
                  <a:cubicBezTo>
                    <a:pt x="125158" y="106363"/>
                    <a:pt x="126272" y="107073"/>
                    <a:pt x="125901" y="107783"/>
                  </a:cubicBezTo>
                  <a:cubicBezTo>
                    <a:pt x="121814" y="116305"/>
                    <a:pt x="117356" y="124117"/>
                    <a:pt x="112154" y="131930"/>
                  </a:cubicBezTo>
                  <a:cubicBezTo>
                    <a:pt x="111411" y="132995"/>
                    <a:pt x="109182" y="131930"/>
                    <a:pt x="109925" y="130509"/>
                  </a:cubicBezTo>
                  <a:cubicBezTo>
                    <a:pt x="115869" y="123052"/>
                    <a:pt x="120699" y="115240"/>
                    <a:pt x="124786" y="107428"/>
                  </a:cubicBezTo>
                  <a:close/>
                  <a:moveTo>
                    <a:pt x="123293" y="102317"/>
                  </a:moveTo>
                  <a:cubicBezTo>
                    <a:pt x="123646" y="101600"/>
                    <a:pt x="124704" y="102317"/>
                    <a:pt x="124351" y="103034"/>
                  </a:cubicBezTo>
                  <a:cubicBezTo>
                    <a:pt x="120824" y="109486"/>
                    <a:pt x="116237" y="116297"/>
                    <a:pt x="111651" y="122749"/>
                  </a:cubicBezTo>
                  <a:cubicBezTo>
                    <a:pt x="110593" y="123466"/>
                    <a:pt x="109182" y="122749"/>
                    <a:pt x="109887" y="121674"/>
                  </a:cubicBezTo>
                  <a:cubicBezTo>
                    <a:pt x="114121" y="115222"/>
                    <a:pt x="119412" y="109128"/>
                    <a:pt x="123293" y="102317"/>
                  </a:cubicBezTo>
                  <a:close/>
                  <a:moveTo>
                    <a:pt x="124429" y="91193"/>
                  </a:moveTo>
                  <a:cubicBezTo>
                    <a:pt x="125167" y="90488"/>
                    <a:pt x="126275" y="91193"/>
                    <a:pt x="125906" y="92252"/>
                  </a:cubicBezTo>
                  <a:cubicBezTo>
                    <a:pt x="122583" y="98955"/>
                    <a:pt x="118522" y="105657"/>
                    <a:pt x="113722" y="111302"/>
                  </a:cubicBezTo>
                  <a:cubicBezTo>
                    <a:pt x="112984" y="112360"/>
                    <a:pt x="110769" y="111302"/>
                    <a:pt x="111507" y="110243"/>
                  </a:cubicBezTo>
                  <a:cubicBezTo>
                    <a:pt x="115937" y="103893"/>
                    <a:pt x="120737" y="98249"/>
                    <a:pt x="124429" y="91193"/>
                  </a:cubicBezTo>
                  <a:close/>
                  <a:moveTo>
                    <a:pt x="121677" y="84494"/>
                  </a:moveTo>
                  <a:cubicBezTo>
                    <a:pt x="122035" y="84138"/>
                    <a:pt x="123110" y="84138"/>
                    <a:pt x="122752" y="84851"/>
                  </a:cubicBezTo>
                  <a:cubicBezTo>
                    <a:pt x="120960" y="90196"/>
                    <a:pt x="117734" y="95898"/>
                    <a:pt x="114866" y="100174"/>
                  </a:cubicBezTo>
                  <a:cubicBezTo>
                    <a:pt x="113791" y="101244"/>
                    <a:pt x="112357" y="100174"/>
                    <a:pt x="112715" y="99105"/>
                  </a:cubicBezTo>
                  <a:cubicBezTo>
                    <a:pt x="114149" y="96611"/>
                    <a:pt x="115941" y="94116"/>
                    <a:pt x="117375" y="91622"/>
                  </a:cubicBezTo>
                  <a:cubicBezTo>
                    <a:pt x="119167" y="89483"/>
                    <a:pt x="120601" y="86989"/>
                    <a:pt x="121677" y="84494"/>
                  </a:cubicBezTo>
                  <a:close/>
                  <a:moveTo>
                    <a:pt x="120228" y="80127"/>
                  </a:moveTo>
                  <a:cubicBezTo>
                    <a:pt x="120559" y="79375"/>
                    <a:pt x="121551" y="79751"/>
                    <a:pt x="121220" y="80503"/>
                  </a:cubicBezTo>
                  <a:cubicBezTo>
                    <a:pt x="119897" y="84639"/>
                    <a:pt x="117913" y="88399"/>
                    <a:pt x="116259" y="92159"/>
                  </a:cubicBezTo>
                  <a:cubicBezTo>
                    <a:pt x="115598" y="93287"/>
                    <a:pt x="113944" y="92159"/>
                    <a:pt x="114605" y="91031"/>
                  </a:cubicBezTo>
                  <a:cubicBezTo>
                    <a:pt x="116590" y="87271"/>
                    <a:pt x="118244" y="83511"/>
                    <a:pt x="120228" y="80127"/>
                  </a:cubicBezTo>
                  <a:close/>
                  <a:moveTo>
                    <a:pt x="16814" y="44450"/>
                  </a:moveTo>
                  <a:cubicBezTo>
                    <a:pt x="16814" y="44450"/>
                    <a:pt x="17190" y="44450"/>
                    <a:pt x="17190" y="44815"/>
                  </a:cubicBezTo>
                  <a:cubicBezTo>
                    <a:pt x="17942" y="44815"/>
                    <a:pt x="18318" y="45546"/>
                    <a:pt x="18318" y="46276"/>
                  </a:cubicBezTo>
                  <a:cubicBezTo>
                    <a:pt x="16814" y="52486"/>
                    <a:pt x="17942" y="59791"/>
                    <a:pt x="17566" y="66366"/>
                  </a:cubicBezTo>
                  <a:cubicBezTo>
                    <a:pt x="17190" y="72210"/>
                    <a:pt x="16814" y="78054"/>
                    <a:pt x="16814" y="83899"/>
                  </a:cubicBezTo>
                  <a:cubicBezTo>
                    <a:pt x="16814" y="85360"/>
                    <a:pt x="14934" y="84994"/>
                    <a:pt x="14934" y="83899"/>
                  </a:cubicBezTo>
                  <a:cubicBezTo>
                    <a:pt x="14934" y="76228"/>
                    <a:pt x="14934" y="68192"/>
                    <a:pt x="15310" y="60522"/>
                  </a:cubicBezTo>
                  <a:cubicBezTo>
                    <a:pt x="15310" y="55773"/>
                    <a:pt x="14934" y="51390"/>
                    <a:pt x="15686" y="46641"/>
                  </a:cubicBezTo>
                  <a:cubicBezTo>
                    <a:pt x="11926" y="46641"/>
                    <a:pt x="8543" y="46641"/>
                    <a:pt x="4783" y="46641"/>
                  </a:cubicBezTo>
                  <a:cubicBezTo>
                    <a:pt x="4407" y="46276"/>
                    <a:pt x="4407" y="45911"/>
                    <a:pt x="4783" y="45546"/>
                  </a:cubicBezTo>
                  <a:cubicBezTo>
                    <a:pt x="8543" y="44815"/>
                    <a:pt x="12678" y="44450"/>
                    <a:pt x="16814" y="44450"/>
                  </a:cubicBezTo>
                  <a:close/>
                  <a:moveTo>
                    <a:pt x="23212" y="39688"/>
                  </a:moveTo>
                  <a:cubicBezTo>
                    <a:pt x="24678" y="39688"/>
                    <a:pt x="24678" y="41500"/>
                    <a:pt x="23945" y="41862"/>
                  </a:cubicBezTo>
                  <a:cubicBezTo>
                    <a:pt x="23945" y="63242"/>
                    <a:pt x="22480" y="84259"/>
                    <a:pt x="21747" y="105638"/>
                  </a:cubicBezTo>
                  <a:cubicBezTo>
                    <a:pt x="21747" y="106001"/>
                    <a:pt x="21380" y="106001"/>
                    <a:pt x="21014" y="105638"/>
                  </a:cubicBezTo>
                  <a:cubicBezTo>
                    <a:pt x="19549" y="84259"/>
                    <a:pt x="21747" y="63242"/>
                    <a:pt x="21747" y="41862"/>
                  </a:cubicBezTo>
                  <a:cubicBezTo>
                    <a:pt x="15153" y="41862"/>
                    <a:pt x="8559" y="41862"/>
                    <a:pt x="1965" y="41500"/>
                  </a:cubicBezTo>
                  <a:cubicBezTo>
                    <a:pt x="1232" y="41500"/>
                    <a:pt x="1232" y="40775"/>
                    <a:pt x="1965" y="40775"/>
                  </a:cubicBezTo>
                  <a:cubicBezTo>
                    <a:pt x="9291" y="40413"/>
                    <a:pt x="16252" y="39688"/>
                    <a:pt x="23212" y="39688"/>
                  </a:cubicBezTo>
                  <a:close/>
                  <a:moveTo>
                    <a:pt x="80607" y="36497"/>
                  </a:moveTo>
                  <a:cubicBezTo>
                    <a:pt x="72316" y="36497"/>
                    <a:pt x="64025" y="36497"/>
                    <a:pt x="55734" y="36857"/>
                  </a:cubicBezTo>
                  <a:cubicBezTo>
                    <a:pt x="55373" y="38655"/>
                    <a:pt x="55373" y="40453"/>
                    <a:pt x="55013" y="42611"/>
                  </a:cubicBezTo>
                  <a:cubicBezTo>
                    <a:pt x="55013" y="42971"/>
                    <a:pt x="53931" y="42971"/>
                    <a:pt x="53931" y="42251"/>
                  </a:cubicBezTo>
                  <a:cubicBezTo>
                    <a:pt x="54292" y="40453"/>
                    <a:pt x="54292" y="38655"/>
                    <a:pt x="54652" y="36857"/>
                  </a:cubicBezTo>
                  <a:cubicBezTo>
                    <a:pt x="53931" y="36857"/>
                    <a:pt x="52850" y="36857"/>
                    <a:pt x="51768" y="36857"/>
                  </a:cubicBezTo>
                  <a:cubicBezTo>
                    <a:pt x="51768" y="39374"/>
                    <a:pt x="51408" y="41532"/>
                    <a:pt x="51408" y="44050"/>
                  </a:cubicBezTo>
                  <a:cubicBezTo>
                    <a:pt x="51408" y="44769"/>
                    <a:pt x="50687" y="44769"/>
                    <a:pt x="50687" y="44050"/>
                  </a:cubicBezTo>
                  <a:cubicBezTo>
                    <a:pt x="50687" y="41532"/>
                    <a:pt x="50687" y="39374"/>
                    <a:pt x="51047" y="36857"/>
                  </a:cubicBezTo>
                  <a:cubicBezTo>
                    <a:pt x="49606" y="36857"/>
                    <a:pt x="48885" y="36857"/>
                    <a:pt x="48164" y="36857"/>
                  </a:cubicBezTo>
                  <a:cubicBezTo>
                    <a:pt x="48164" y="40094"/>
                    <a:pt x="48524" y="43690"/>
                    <a:pt x="47443" y="46567"/>
                  </a:cubicBezTo>
                  <a:cubicBezTo>
                    <a:pt x="47443" y="46927"/>
                    <a:pt x="46722" y="46567"/>
                    <a:pt x="46722" y="46207"/>
                  </a:cubicBezTo>
                  <a:cubicBezTo>
                    <a:pt x="47443" y="42971"/>
                    <a:pt x="46722" y="40094"/>
                    <a:pt x="47082" y="36857"/>
                  </a:cubicBezTo>
                  <a:lnTo>
                    <a:pt x="44559" y="36857"/>
                  </a:lnTo>
                  <a:cubicBezTo>
                    <a:pt x="44198" y="39734"/>
                    <a:pt x="44559" y="42611"/>
                    <a:pt x="44559" y="45848"/>
                  </a:cubicBezTo>
                  <a:cubicBezTo>
                    <a:pt x="44559" y="47646"/>
                    <a:pt x="44198" y="49804"/>
                    <a:pt x="43838" y="52321"/>
                  </a:cubicBezTo>
                  <a:cubicBezTo>
                    <a:pt x="43838" y="52681"/>
                    <a:pt x="43117" y="52321"/>
                    <a:pt x="43117" y="51962"/>
                  </a:cubicBezTo>
                  <a:cubicBezTo>
                    <a:pt x="43838" y="48725"/>
                    <a:pt x="43838" y="45488"/>
                    <a:pt x="43477" y="42251"/>
                  </a:cubicBezTo>
                  <a:cubicBezTo>
                    <a:pt x="43477" y="40453"/>
                    <a:pt x="43117" y="38655"/>
                    <a:pt x="43477" y="36857"/>
                  </a:cubicBezTo>
                  <a:cubicBezTo>
                    <a:pt x="42756" y="36857"/>
                    <a:pt x="42035" y="36857"/>
                    <a:pt x="40954" y="36857"/>
                  </a:cubicBezTo>
                  <a:cubicBezTo>
                    <a:pt x="40954" y="43690"/>
                    <a:pt x="42035" y="49804"/>
                    <a:pt x="40954" y="56637"/>
                  </a:cubicBezTo>
                  <a:cubicBezTo>
                    <a:pt x="40954" y="56996"/>
                    <a:pt x="40233" y="56996"/>
                    <a:pt x="40233" y="56637"/>
                  </a:cubicBezTo>
                  <a:cubicBezTo>
                    <a:pt x="40954" y="49804"/>
                    <a:pt x="39512" y="43690"/>
                    <a:pt x="39512" y="36857"/>
                  </a:cubicBezTo>
                  <a:cubicBezTo>
                    <a:pt x="39152" y="36857"/>
                    <a:pt x="38431" y="37217"/>
                    <a:pt x="38070" y="37217"/>
                  </a:cubicBezTo>
                  <a:cubicBezTo>
                    <a:pt x="38431" y="44050"/>
                    <a:pt x="38791" y="50883"/>
                    <a:pt x="38431" y="57356"/>
                  </a:cubicBezTo>
                  <a:cubicBezTo>
                    <a:pt x="38431" y="58075"/>
                    <a:pt x="38070" y="58075"/>
                    <a:pt x="38070" y="57356"/>
                  </a:cubicBezTo>
                  <a:cubicBezTo>
                    <a:pt x="37710" y="50883"/>
                    <a:pt x="36989" y="44050"/>
                    <a:pt x="36989" y="37217"/>
                  </a:cubicBezTo>
                  <a:cubicBezTo>
                    <a:pt x="36628" y="37217"/>
                    <a:pt x="36268" y="37217"/>
                    <a:pt x="35907" y="37217"/>
                  </a:cubicBezTo>
                  <a:lnTo>
                    <a:pt x="35907" y="37576"/>
                  </a:lnTo>
                  <a:cubicBezTo>
                    <a:pt x="36989" y="45848"/>
                    <a:pt x="35907" y="53760"/>
                    <a:pt x="35547" y="62031"/>
                  </a:cubicBezTo>
                  <a:cubicBezTo>
                    <a:pt x="35547" y="62391"/>
                    <a:pt x="35186" y="62391"/>
                    <a:pt x="35186" y="62031"/>
                  </a:cubicBezTo>
                  <a:cubicBezTo>
                    <a:pt x="34826" y="53760"/>
                    <a:pt x="35907" y="45848"/>
                    <a:pt x="34826" y="37576"/>
                  </a:cubicBezTo>
                  <a:cubicBezTo>
                    <a:pt x="34826" y="37576"/>
                    <a:pt x="34826" y="37576"/>
                    <a:pt x="34826" y="37217"/>
                  </a:cubicBezTo>
                  <a:cubicBezTo>
                    <a:pt x="34465" y="37217"/>
                    <a:pt x="33744" y="37576"/>
                    <a:pt x="33384" y="37576"/>
                  </a:cubicBezTo>
                  <a:cubicBezTo>
                    <a:pt x="33023" y="39374"/>
                    <a:pt x="33384" y="41532"/>
                    <a:pt x="33384" y="43690"/>
                  </a:cubicBezTo>
                  <a:cubicBezTo>
                    <a:pt x="33384" y="46207"/>
                    <a:pt x="33384" y="48725"/>
                    <a:pt x="33384" y="51242"/>
                  </a:cubicBezTo>
                  <a:cubicBezTo>
                    <a:pt x="33384" y="55918"/>
                    <a:pt x="33384" y="60952"/>
                    <a:pt x="33023" y="65628"/>
                  </a:cubicBezTo>
                  <a:cubicBezTo>
                    <a:pt x="33023" y="65987"/>
                    <a:pt x="32303" y="65987"/>
                    <a:pt x="32303" y="65628"/>
                  </a:cubicBezTo>
                  <a:cubicBezTo>
                    <a:pt x="31942" y="59874"/>
                    <a:pt x="31942" y="53760"/>
                    <a:pt x="31942" y="48006"/>
                  </a:cubicBezTo>
                  <a:cubicBezTo>
                    <a:pt x="31942" y="44769"/>
                    <a:pt x="31221" y="40813"/>
                    <a:pt x="31942" y="37576"/>
                  </a:cubicBezTo>
                  <a:cubicBezTo>
                    <a:pt x="31221" y="37576"/>
                    <a:pt x="30861" y="37576"/>
                    <a:pt x="30140" y="37576"/>
                  </a:cubicBezTo>
                  <a:cubicBezTo>
                    <a:pt x="30500" y="37576"/>
                    <a:pt x="30500" y="37936"/>
                    <a:pt x="30500" y="37936"/>
                  </a:cubicBezTo>
                  <a:cubicBezTo>
                    <a:pt x="29779" y="96556"/>
                    <a:pt x="32303" y="161290"/>
                    <a:pt x="27256" y="219551"/>
                  </a:cubicBezTo>
                  <a:cubicBezTo>
                    <a:pt x="31582" y="219911"/>
                    <a:pt x="35907" y="219911"/>
                    <a:pt x="40233" y="220270"/>
                  </a:cubicBezTo>
                  <a:cubicBezTo>
                    <a:pt x="53571" y="220270"/>
                    <a:pt x="66909" y="220630"/>
                    <a:pt x="80246" y="221349"/>
                  </a:cubicBezTo>
                  <a:cubicBezTo>
                    <a:pt x="97549" y="221709"/>
                    <a:pt x="114853" y="221349"/>
                    <a:pt x="132156" y="220630"/>
                  </a:cubicBezTo>
                  <a:cubicBezTo>
                    <a:pt x="130353" y="206604"/>
                    <a:pt x="131795" y="192219"/>
                    <a:pt x="132516" y="178193"/>
                  </a:cubicBezTo>
                  <a:cubicBezTo>
                    <a:pt x="132877" y="163088"/>
                    <a:pt x="132877" y="147624"/>
                    <a:pt x="133237" y="132519"/>
                  </a:cubicBezTo>
                  <a:cubicBezTo>
                    <a:pt x="133597" y="100872"/>
                    <a:pt x="132516" y="68864"/>
                    <a:pt x="132516" y="36857"/>
                  </a:cubicBezTo>
                  <a:cubicBezTo>
                    <a:pt x="129272" y="36857"/>
                    <a:pt x="125667" y="36857"/>
                    <a:pt x="122062" y="36857"/>
                  </a:cubicBezTo>
                  <a:cubicBezTo>
                    <a:pt x="120260" y="38655"/>
                    <a:pt x="118097" y="40453"/>
                    <a:pt x="117015" y="42971"/>
                  </a:cubicBezTo>
                  <a:cubicBezTo>
                    <a:pt x="116655" y="44769"/>
                    <a:pt x="114492" y="44050"/>
                    <a:pt x="114853" y="42611"/>
                  </a:cubicBezTo>
                  <a:cubicBezTo>
                    <a:pt x="115213" y="40453"/>
                    <a:pt x="116655" y="38655"/>
                    <a:pt x="118097" y="36857"/>
                  </a:cubicBezTo>
                  <a:cubicBezTo>
                    <a:pt x="117015" y="36857"/>
                    <a:pt x="115934" y="36857"/>
                    <a:pt x="115213" y="36857"/>
                  </a:cubicBezTo>
                  <a:cubicBezTo>
                    <a:pt x="113771" y="38296"/>
                    <a:pt x="112329" y="39734"/>
                    <a:pt x="110887" y="41532"/>
                  </a:cubicBezTo>
                  <a:cubicBezTo>
                    <a:pt x="110166" y="42611"/>
                    <a:pt x="108724" y="41532"/>
                    <a:pt x="109445" y="40453"/>
                  </a:cubicBezTo>
                  <a:cubicBezTo>
                    <a:pt x="110166" y="39015"/>
                    <a:pt x="110887" y="38296"/>
                    <a:pt x="111608" y="36857"/>
                  </a:cubicBezTo>
                  <a:cubicBezTo>
                    <a:pt x="101515" y="36497"/>
                    <a:pt x="91061" y="36497"/>
                    <a:pt x="80607" y="36497"/>
                  </a:cubicBezTo>
                  <a:close/>
                  <a:moveTo>
                    <a:pt x="142784" y="22556"/>
                  </a:moveTo>
                  <a:cubicBezTo>
                    <a:pt x="142784" y="22225"/>
                    <a:pt x="143313" y="22225"/>
                    <a:pt x="143578" y="22556"/>
                  </a:cubicBezTo>
                  <a:cubicBezTo>
                    <a:pt x="143578" y="23548"/>
                    <a:pt x="143578" y="24540"/>
                    <a:pt x="143578" y="25863"/>
                  </a:cubicBezTo>
                  <a:cubicBezTo>
                    <a:pt x="143578" y="26855"/>
                    <a:pt x="143842" y="27848"/>
                    <a:pt x="143842" y="28840"/>
                  </a:cubicBezTo>
                  <a:cubicBezTo>
                    <a:pt x="143842" y="29832"/>
                    <a:pt x="142519" y="29832"/>
                    <a:pt x="142519" y="28840"/>
                  </a:cubicBezTo>
                  <a:cubicBezTo>
                    <a:pt x="142519" y="27517"/>
                    <a:pt x="142519" y="26525"/>
                    <a:pt x="142519" y="25202"/>
                  </a:cubicBezTo>
                  <a:cubicBezTo>
                    <a:pt x="142519" y="24540"/>
                    <a:pt x="142519" y="23548"/>
                    <a:pt x="142784" y="22556"/>
                  </a:cubicBezTo>
                  <a:close/>
                  <a:moveTo>
                    <a:pt x="144901" y="20975"/>
                  </a:moveTo>
                  <a:cubicBezTo>
                    <a:pt x="144901" y="20638"/>
                    <a:pt x="145694" y="20638"/>
                    <a:pt x="145694" y="20975"/>
                  </a:cubicBezTo>
                  <a:cubicBezTo>
                    <a:pt x="146488" y="24005"/>
                    <a:pt x="146488" y="27036"/>
                    <a:pt x="146488" y="30066"/>
                  </a:cubicBezTo>
                  <a:cubicBezTo>
                    <a:pt x="146885" y="31413"/>
                    <a:pt x="144107" y="31076"/>
                    <a:pt x="144504" y="30066"/>
                  </a:cubicBezTo>
                  <a:cubicBezTo>
                    <a:pt x="144901" y="27036"/>
                    <a:pt x="145297" y="24005"/>
                    <a:pt x="144901" y="20975"/>
                  </a:cubicBezTo>
                  <a:close/>
                  <a:moveTo>
                    <a:pt x="150280" y="19416"/>
                  </a:moveTo>
                  <a:cubicBezTo>
                    <a:pt x="150280" y="19050"/>
                    <a:pt x="151338" y="19050"/>
                    <a:pt x="151338" y="19783"/>
                  </a:cubicBezTo>
                  <a:cubicBezTo>
                    <a:pt x="150986" y="23446"/>
                    <a:pt x="151691" y="27842"/>
                    <a:pt x="151338" y="31506"/>
                  </a:cubicBezTo>
                  <a:cubicBezTo>
                    <a:pt x="150986" y="32972"/>
                    <a:pt x="148869" y="32972"/>
                    <a:pt x="149222" y="31506"/>
                  </a:cubicBezTo>
                  <a:cubicBezTo>
                    <a:pt x="149574" y="27842"/>
                    <a:pt x="148869" y="23446"/>
                    <a:pt x="150280" y="19416"/>
                  </a:cubicBezTo>
                  <a:close/>
                  <a:moveTo>
                    <a:pt x="152397" y="18160"/>
                  </a:moveTo>
                  <a:cubicBezTo>
                    <a:pt x="152397" y="17463"/>
                    <a:pt x="153455" y="17463"/>
                    <a:pt x="153455" y="18160"/>
                  </a:cubicBezTo>
                  <a:cubicBezTo>
                    <a:pt x="153808" y="21993"/>
                    <a:pt x="154866" y="26523"/>
                    <a:pt x="153808" y="30356"/>
                  </a:cubicBezTo>
                  <a:cubicBezTo>
                    <a:pt x="153808" y="31401"/>
                    <a:pt x="152044" y="31053"/>
                    <a:pt x="152044" y="30008"/>
                  </a:cubicBezTo>
                  <a:cubicBezTo>
                    <a:pt x="152044" y="26174"/>
                    <a:pt x="152397" y="21993"/>
                    <a:pt x="152397" y="18160"/>
                  </a:cubicBezTo>
                  <a:close/>
                  <a:moveTo>
                    <a:pt x="3825" y="13481"/>
                  </a:moveTo>
                  <a:cubicBezTo>
                    <a:pt x="4185" y="15639"/>
                    <a:pt x="4185" y="17796"/>
                    <a:pt x="4185" y="19595"/>
                  </a:cubicBezTo>
                  <a:cubicBezTo>
                    <a:pt x="4185" y="24989"/>
                    <a:pt x="3825" y="30743"/>
                    <a:pt x="3825" y="35778"/>
                  </a:cubicBezTo>
                  <a:cubicBezTo>
                    <a:pt x="3825" y="36138"/>
                    <a:pt x="3825" y="36138"/>
                    <a:pt x="3825" y="36497"/>
                  </a:cubicBezTo>
                  <a:cubicBezTo>
                    <a:pt x="29419" y="34340"/>
                    <a:pt x="55013" y="32182"/>
                    <a:pt x="80607" y="32182"/>
                  </a:cubicBezTo>
                  <a:cubicBezTo>
                    <a:pt x="92142" y="32182"/>
                    <a:pt x="103678" y="32182"/>
                    <a:pt x="115213" y="32182"/>
                  </a:cubicBezTo>
                  <a:cubicBezTo>
                    <a:pt x="116294" y="31462"/>
                    <a:pt x="117015" y="30384"/>
                    <a:pt x="118097" y="29305"/>
                  </a:cubicBezTo>
                  <a:cubicBezTo>
                    <a:pt x="119539" y="28226"/>
                    <a:pt x="121702" y="29664"/>
                    <a:pt x="120620" y="31462"/>
                  </a:cubicBezTo>
                  <a:cubicBezTo>
                    <a:pt x="120260" y="31822"/>
                    <a:pt x="120260" y="31822"/>
                    <a:pt x="119539" y="32182"/>
                  </a:cubicBezTo>
                  <a:cubicBezTo>
                    <a:pt x="120620" y="32182"/>
                    <a:pt x="120981" y="32182"/>
                    <a:pt x="122062" y="32182"/>
                  </a:cubicBezTo>
                  <a:cubicBezTo>
                    <a:pt x="123144" y="31103"/>
                    <a:pt x="124225" y="29664"/>
                    <a:pt x="125667" y="28585"/>
                  </a:cubicBezTo>
                  <a:cubicBezTo>
                    <a:pt x="127109" y="27507"/>
                    <a:pt x="129272" y="29305"/>
                    <a:pt x="127830" y="31103"/>
                  </a:cubicBezTo>
                  <a:cubicBezTo>
                    <a:pt x="127469" y="31462"/>
                    <a:pt x="127109" y="31822"/>
                    <a:pt x="126748" y="32182"/>
                  </a:cubicBezTo>
                  <a:cubicBezTo>
                    <a:pt x="136842" y="32182"/>
                    <a:pt x="147296" y="32541"/>
                    <a:pt x="158110" y="32541"/>
                  </a:cubicBezTo>
                  <a:cubicBezTo>
                    <a:pt x="157029" y="27507"/>
                    <a:pt x="157389" y="20674"/>
                    <a:pt x="158110" y="14919"/>
                  </a:cubicBezTo>
                  <a:cubicBezTo>
                    <a:pt x="131435" y="14919"/>
                    <a:pt x="104038" y="14200"/>
                    <a:pt x="77363" y="14919"/>
                  </a:cubicBezTo>
                  <a:cubicBezTo>
                    <a:pt x="52850" y="15639"/>
                    <a:pt x="28337" y="17077"/>
                    <a:pt x="3825" y="13481"/>
                  </a:cubicBezTo>
                  <a:close/>
                  <a:moveTo>
                    <a:pt x="2383" y="10244"/>
                  </a:moveTo>
                  <a:cubicBezTo>
                    <a:pt x="2383" y="10244"/>
                    <a:pt x="2743" y="10244"/>
                    <a:pt x="3104" y="10244"/>
                  </a:cubicBezTo>
                  <a:cubicBezTo>
                    <a:pt x="28698" y="12402"/>
                    <a:pt x="54652" y="10963"/>
                    <a:pt x="80607" y="10604"/>
                  </a:cubicBezTo>
                  <a:cubicBezTo>
                    <a:pt x="106561" y="10244"/>
                    <a:pt x="132516" y="10244"/>
                    <a:pt x="158471" y="10244"/>
                  </a:cubicBezTo>
                  <a:cubicBezTo>
                    <a:pt x="158831" y="10244"/>
                    <a:pt x="158831" y="10244"/>
                    <a:pt x="158831" y="10244"/>
                  </a:cubicBezTo>
                  <a:cubicBezTo>
                    <a:pt x="158831" y="9885"/>
                    <a:pt x="159913" y="9885"/>
                    <a:pt x="159913" y="10604"/>
                  </a:cubicBezTo>
                  <a:cubicBezTo>
                    <a:pt x="160994" y="11323"/>
                    <a:pt x="160994" y="13121"/>
                    <a:pt x="160273" y="14200"/>
                  </a:cubicBezTo>
                  <a:cubicBezTo>
                    <a:pt x="160273" y="16358"/>
                    <a:pt x="160273" y="18516"/>
                    <a:pt x="160273" y="20674"/>
                  </a:cubicBezTo>
                  <a:cubicBezTo>
                    <a:pt x="160634" y="24629"/>
                    <a:pt x="160994" y="28226"/>
                    <a:pt x="161355" y="32182"/>
                  </a:cubicBezTo>
                  <a:cubicBezTo>
                    <a:pt x="161715" y="33261"/>
                    <a:pt x="161355" y="34340"/>
                    <a:pt x="160994" y="34699"/>
                  </a:cubicBezTo>
                  <a:cubicBezTo>
                    <a:pt x="160994" y="35778"/>
                    <a:pt x="160273" y="37217"/>
                    <a:pt x="158471" y="37217"/>
                  </a:cubicBezTo>
                  <a:cubicBezTo>
                    <a:pt x="151261" y="36857"/>
                    <a:pt x="143691" y="36857"/>
                    <a:pt x="136121" y="36857"/>
                  </a:cubicBezTo>
                  <a:cubicBezTo>
                    <a:pt x="136842" y="68505"/>
                    <a:pt x="136481" y="100512"/>
                    <a:pt x="136481" y="132160"/>
                  </a:cubicBezTo>
                  <a:cubicBezTo>
                    <a:pt x="136481" y="161650"/>
                    <a:pt x="134679" y="191499"/>
                    <a:pt x="136481" y="220630"/>
                  </a:cubicBezTo>
                  <a:cubicBezTo>
                    <a:pt x="143330" y="220630"/>
                    <a:pt x="150180" y="220270"/>
                    <a:pt x="157029" y="220270"/>
                  </a:cubicBezTo>
                  <a:cubicBezTo>
                    <a:pt x="158110" y="220270"/>
                    <a:pt x="158471" y="220989"/>
                    <a:pt x="158831" y="221709"/>
                  </a:cubicBezTo>
                  <a:cubicBezTo>
                    <a:pt x="159552" y="222068"/>
                    <a:pt x="159913" y="223147"/>
                    <a:pt x="159913" y="224226"/>
                  </a:cubicBezTo>
                  <a:cubicBezTo>
                    <a:pt x="160273" y="229261"/>
                    <a:pt x="159913" y="235015"/>
                    <a:pt x="160994" y="240050"/>
                  </a:cubicBezTo>
                  <a:cubicBezTo>
                    <a:pt x="160994" y="240769"/>
                    <a:pt x="160994" y="241129"/>
                    <a:pt x="160994" y="241848"/>
                  </a:cubicBezTo>
                  <a:cubicBezTo>
                    <a:pt x="162797" y="242927"/>
                    <a:pt x="162436" y="246164"/>
                    <a:pt x="159913" y="246164"/>
                  </a:cubicBezTo>
                  <a:cubicBezTo>
                    <a:pt x="140807" y="246523"/>
                    <a:pt x="138284" y="246883"/>
                    <a:pt x="114853" y="246883"/>
                  </a:cubicBezTo>
                  <a:lnTo>
                    <a:pt x="103678" y="246883"/>
                  </a:lnTo>
                  <a:cubicBezTo>
                    <a:pt x="90340" y="319529"/>
                    <a:pt x="95026" y="287162"/>
                    <a:pt x="83491" y="384982"/>
                  </a:cubicBezTo>
                  <a:cubicBezTo>
                    <a:pt x="83130" y="388579"/>
                    <a:pt x="77002" y="388219"/>
                    <a:pt x="76642" y="384982"/>
                  </a:cubicBezTo>
                  <a:cubicBezTo>
                    <a:pt x="69792" y="315573"/>
                    <a:pt x="71595" y="320608"/>
                    <a:pt x="61501" y="247243"/>
                  </a:cubicBezTo>
                  <a:lnTo>
                    <a:pt x="46001" y="246883"/>
                  </a:lnTo>
                  <a:cubicBezTo>
                    <a:pt x="22209" y="246523"/>
                    <a:pt x="27256" y="247243"/>
                    <a:pt x="3464" y="246523"/>
                  </a:cubicBezTo>
                  <a:cubicBezTo>
                    <a:pt x="1662" y="246523"/>
                    <a:pt x="1301" y="244366"/>
                    <a:pt x="2383" y="243646"/>
                  </a:cubicBezTo>
                  <a:cubicBezTo>
                    <a:pt x="2022" y="243287"/>
                    <a:pt x="2022" y="242927"/>
                    <a:pt x="2022" y="242567"/>
                  </a:cubicBezTo>
                  <a:cubicBezTo>
                    <a:pt x="-501" y="236094"/>
                    <a:pt x="941" y="228182"/>
                    <a:pt x="2022" y="221709"/>
                  </a:cubicBezTo>
                  <a:cubicBezTo>
                    <a:pt x="2383" y="221349"/>
                    <a:pt x="2383" y="220989"/>
                    <a:pt x="2743" y="220630"/>
                  </a:cubicBezTo>
                  <a:cubicBezTo>
                    <a:pt x="3104" y="220270"/>
                    <a:pt x="3464" y="220270"/>
                    <a:pt x="3825" y="219911"/>
                  </a:cubicBezTo>
                  <a:cubicBezTo>
                    <a:pt x="10313" y="219191"/>
                    <a:pt x="16441" y="219191"/>
                    <a:pt x="22930" y="219551"/>
                  </a:cubicBezTo>
                  <a:cubicBezTo>
                    <a:pt x="23651" y="190420"/>
                    <a:pt x="25093" y="154817"/>
                    <a:pt x="25453" y="125686"/>
                  </a:cubicBezTo>
                  <a:cubicBezTo>
                    <a:pt x="25814" y="96556"/>
                    <a:pt x="25453" y="67426"/>
                    <a:pt x="26174" y="37936"/>
                  </a:cubicBezTo>
                  <a:cubicBezTo>
                    <a:pt x="18244" y="38296"/>
                    <a:pt x="10313" y="38655"/>
                    <a:pt x="2022" y="38296"/>
                  </a:cubicBezTo>
                  <a:cubicBezTo>
                    <a:pt x="1301" y="38296"/>
                    <a:pt x="941" y="37217"/>
                    <a:pt x="1662" y="36497"/>
                  </a:cubicBezTo>
                  <a:cubicBezTo>
                    <a:pt x="-1943" y="29305"/>
                    <a:pt x="2383" y="19595"/>
                    <a:pt x="1301" y="11683"/>
                  </a:cubicBezTo>
                  <a:cubicBezTo>
                    <a:pt x="941" y="10604"/>
                    <a:pt x="1662" y="9525"/>
                    <a:pt x="2383" y="10244"/>
                  </a:cubicBezTo>
                  <a:close/>
                  <a:moveTo>
                    <a:pt x="1069" y="4763"/>
                  </a:moveTo>
                  <a:cubicBezTo>
                    <a:pt x="23521" y="5052"/>
                    <a:pt x="46329" y="5340"/>
                    <a:pt x="68781" y="5917"/>
                  </a:cubicBezTo>
                  <a:cubicBezTo>
                    <a:pt x="69137" y="5917"/>
                    <a:pt x="69137" y="6783"/>
                    <a:pt x="68781" y="6783"/>
                  </a:cubicBezTo>
                  <a:cubicBezTo>
                    <a:pt x="46329" y="7649"/>
                    <a:pt x="23878" y="6783"/>
                    <a:pt x="1069" y="6783"/>
                  </a:cubicBezTo>
                  <a:cubicBezTo>
                    <a:pt x="-356" y="6783"/>
                    <a:pt x="0" y="4763"/>
                    <a:pt x="1069" y="4763"/>
                  </a:cubicBezTo>
                  <a:close/>
                  <a:moveTo>
                    <a:pt x="1068" y="0"/>
                  </a:moveTo>
                  <a:cubicBezTo>
                    <a:pt x="19935" y="0"/>
                    <a:pt x="38447" y="1588"/>
                    <a:pt x="56958" y="2381"/>
                  </a:cubicBezTo>
                  <a:cubicBezTo>
                    <a:pt x="58026" y="2381"/>
                    <a:pt x="58026" y="4366"/>
                    <a:pt x="56958" y="4366"/>
                  </a:cubicBezTo>
                  <a:cubicBezTo>
                    <a:pt x="38447" y="3969"/>
                    <a:pt x="19579" y="2778"/>
                    <a:pt x="1068" y="2381"/>
                  </a:cubicBezTo>
                  <a:cubicBezTo>
                    <a:pt x="-356" y="2381"/>
                    <a:pt x="-356" y="0"/>
                    <a:pt x="10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4E8330D5-A506-3449-8338-F1BEB93915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7782902">
              <a:off x="10145333" y="1471353"/>
              <a:ext cx="300927" cy="788584"/>
            </a:xfrm>
            <a:custGeom>
              <a:avLst/>
              <a:gdLst>
                <a:gd name="connsiteX0" fmla="*/ 119277 w 585852"/>
                <a:gd name="connsiteY0" fmla="*/ 1459905 h 1535236"/>
                <a:gd name="connsiteX1" fmla="*/ 122099 w 585852"/>
                <a:gd name="connsiteY1" fmla="*/ 1461316 h 1535236"/>
                <a:gd name="connsiteX2" fmla="*/ 121041 w 585852"/>
                <a:gd name="connsiteY2" fmla="*/ 1470135 h 1535236"/>
                <a:gd name="connsiteX3" fmla="*/ 117160 w 585852"/>
                <a:gd name="connsiteY3" fmla="*/ 1468371 h 1535236"/>
                <a:gd name="connsiteX4" fmla="*/ 117866 w 585852"/>
                <a:gd name="connsiteY4" fmla="*/ 1465196 h 1535236"/>
                <a:gd name="connsiteX5" fmla="*/ 117866 w 585852"/>
                <a:gd name="connsiteY5" fmla="*/ 1462374 h 1535236"/>
                <a:gd name="connsiteX6" fmla="*/ 119277 w 585852"/>
                <a:gd name="connsiteY6" fmla="*/ 1459905 h 1535236"/>
                <a:gd name="connsiteX7" fmla="*/ 108164 w 585852"/>
                <a:gd name="connsiteY7" fmla="*/ 1456496 h 1535236"/>
                <a:gd name="connsiteX8" fmla="*/ 111692 w 585852"/>
                <a:gd name="connsiteY8" fmla="*/ 1456839 h 1535236"/>
                <a:gd name="connsiteX9" fmla="*/ 109928 w 585852"/>
                <a:gd name="connsiteY9" fmla="*/ 1465763 h 1535236"/>
                <a:gd name="connsiteX10" fmla="*/ 107106 w 585852"/>
                <a:gd name="connsiteY10" fmla="*/ 1466450 h 1535236"/>
                <a:gd name="connsiteX11" fmla="*/ 106047 w 585852"/>
                <a:gd name="connsiteY11" fmla="*/ 1463704 h 1535236"/>
                <a:gd name="connsiteX12" fmla="*/ 107106 w 585852"/>
                <a:gd name="connsiteY12" fmla="*/ 1460271 h 1535236"/>
                <a:gd name="connsiteX13" fmla="*/ 108164 w 585852"/>
                <a:gd name="connsiteY13" fmla="*/ 1456496 h 1535236"/>
                <a:gd name="connsiteX14" fmla="*/ 101890 w 585852"/>
                <a:gd name="connsiteY14" fmla="*/ 1448595 h 1535236"/>
                <a:gd name="connsiteX15" fmla="*/ 105669 w 585852"/>
                <a:gd name="connsiteY15" fmla="*/ 1448944 h 1535236"/>
                <a:gd name="connsiteX16" fmla="*/ 104535 w 585852"/>
                <a:gd name="connsiteY16" fmla="*/ 1455579 h 1535236"/>
                <a:gd name="connsiteX17" fmla="*/ 103024 w 585852"/>
                <a:gd name="connsiteY17" fmla="*/ 1461167 h 1535236"/>
                <a:gd name="connsiteX18" fmla="*/ 98488 w 585852"/>
                <a:gd name="connsiteY18" fmla="*/ 1460469 h 1535236"/>
                <a:gd name="connsiteX19" fmla="*/ 101890 w 585852"/>
                <a:gd name="connsiteY19" fmla="*/ 1448595 h 1535236"/>
                <a:gd name="connsiteX20" fmla="*/ 96470 w 585852"/>
                <a:gd name="connsiteY20" fmla="*/ 1436017 h 1535236"/>
                <a:gd name="connsiteX21" fmla="*/ 100174 w 585852"/>
                <a:gd name="connsiteY21" fmla="*/ 1436757 h 1535236"/>
                <a:gd name="connsiteX22" fmla="*/ 94617 w 585852"/>
                <a:gd name="connsiteY22" fmla="*/ 1458198 h 1535236"/>
                <a:gd name="connsiteX23" fmla="*/ 90172 w 585852"/>
                <a:gd name="connsiteY23" fmla="*/ 1457459 h 1535236"/>
                <a:gd name="connsiteX24" fmla="*/ 96470 w 585852"/>
                <a:gd name="connsiteY24" fmla="*/ 1436017 h 1535236"/>
                <a:gd name="connsiteX25" fmla="*/ 89985 w 585852"/>
                <a:gd name="connsiteY25" fmla="*/ 1424152 h 1535236"/>
                <a:gd name="connsiteX26" fmla="*/ 92600 w 585852"/>
                <a:gd name="connsiteY26" fmla="*/ 1424884 h 1535236"/>
                <a:gd name="connsiteX27" fmla="*/ 89612 w 585852"/>
                <a:gd name="connsiteY27" fmla="*/ 1436241 h 1535236"/>
                <a:gd name="connsiteX28" fmla="*/ 85503 w 585852"/>
                <a:gd name="connsiteY28" fmla="*/ 1448697 h 1535236"/>
                <a:gd name="connsiteX29" fmla="*/ 81021 w 585852"/>
                <a:gd name="connsiteY29" fmla="*/ 1447964 h 1535236"/>
                <a:gd name="connsiteX30" fmla="*/ 89985 w 585852"/>
                <a:gd name="connsiteY30" fmla="*/ 1424152 h 1535236"/>
                <a:gd name="connsiteX31" fmla="*/ 212639 w 585852"/>
                <a:gd name="connsiteY31" fmla="*/ 1419687 h 1535236"/>
                <a:gd name="connsiteX32" fmla="*/ 216721 w 585852"/>
                <a:gd name="connsiteY32" fmla="*/ 1420147 h 1535236"/>
                <a:gd name="connsiteX33" fmla="*/ 210987 w 585852"/>
                <a:gd name="connsiteY33" fmla="*/ 1419870 h 1535236"/>
                <a:gd name="connsiteX34" fmla="*/ 219439 w 585852"/>
                <a:gd name="connsiteY34" fmla="*/ 1418935 h 1535236"/>
                <a:gd name="connsiteX35" fmla="*/ 219219 w 585852"/>
                <a:gd name="connsiteY35" fmla="*/ 1419063 h 1535236"/>
                <a:gd name="connsiteX36" fmla="*/ 218975 w 585852"/>
                <a:gd name="connsiteY36" fmla="*/ 1418987 h 1535236"/>
                <a:gd name="connsiteX37" fmla="*/ 81044 w 585852"/>
                <a:gd name="connsiteY37" fmla="*/ 1410869 h 1535236"/>
                <a:gd name="connsiteX38" fmla="*/ 84683 w 585852"/>
                <a:gd name="connsiteY38" fmla="*/ 1411927 h 1535236"/>
                <a:gd name="connsiteX39" fmla="*/ 73768 w 585852"/>
                <a:gd name="connsiteY39" fmla="*/ 1440149 h 1535236"/>
                <a:gd name="connsiteX40" fmla="*/ 69039 w 585852"/>
                <a:gd name="connsiteY40" fmla="*/ 1438385 h 1535236"/>
                <a:gd name="connsiteX41" fmla="*/ 81044 w 585852"/>
                <a:gd name="connsiteY41" fmla="*/ 1410869 h 1535236"/>
                <a:gd name="connsiteX42" fmla="*/ 221141 w 585852"/>
                <a:gd name="connsiteY42" fmla="*/ 1409986 h 1535236"/>
                <a:gd name="connsiteX43" fmla="*/ 223523 w 585852"/>
                <a:gd name="connsiteY43" fmla="*/ 1409986 h 1535236"/>
                <a:gd name="connsiteX44" fmla="*/ 223126 w 585852"/>
                <a:gd name="connsiteY44" fmla="*/ 1411309 h 1535236"/>
                <a:gd name="connsiteX45" fmla="*/ 221141 w 585852"/>
                <a:gd name="connsiteY45" fmla="*/ 1410780 h 1535236"/>
                <a:gd name="connsiteX46" fmla="*/ 221141 w 585852"/>
                <a:gd name="connsiteY46" fmla="*/ 1409986 h 1535236"/>
                <a:gd name="connsiteX47" fmla="*/ 211219 w 585852"/>
                <a:gd name="connsiteY47" fmla="*/ 1408976 h 1535236"/>
                <a:gd name="connsiteX48" fmla="*/ 212410 w 585852"/>
                <a:gd name="connsiteY48" fmla="*/ 1410131 h 1535236"/>
                <a:gd name="connsiteX49" fmla="*/ 211616 w 585852"/>
                <a:gd name="connsiteY49" fmla="*/ 1410708 h 1535236"/>
                <a:gd name="connsiteX50" fmla="*/ 210426 w 585852"/>
                <a:gd name="connsiteY50" fmla="*/ 1409554 h 1535236"/>
                <a:gd name="connsiteX51" fmla="*/ 211219 w 585852"/>
                <a:gd name="connsiteY51" fmla="*/ 1408976 h 1535236"/>
                <a:gd name="connsiteX52" fmla="*/ 226842 w 585852"/>
                <a:gd name="connsiteY52" fmla="*/ 1407446 h 1535236"/>
                <a:gd name="connsiteX53" fmla="*/ 227419 w 585852"/>
                <a:gd name="connsiteY53" fmla="*/ 1408399 h 1535236"/>
                <a:gd name="connsiteX54" fmla="*/ 226265 w 585852"/>
                <a:gd name="connsiteY54" fmla="*/ 1409351 h 1535236"/>
                <a:gd name="connsiteX55" fmla="*/ 225688 w 585852"/>
                <a:gd name="connsiteY55" fmla="*/ 1408399 h 1535236"/>
                <a:gd name="connsiteX56" fmla="*/ 226842 w 585852"/>
                <a:gd name="connsiteY56" fmla="*/ 1407446 h 1535236"/>
                <a:gd name="connsiteX57" fmla="*/ 205153 w 585852"/>
                <a:gd name="connsiteY57" fmla="*/ 1404317 h 1535236"/>
                <a:gd name="connsiteX58" fmla="*/ 205607 w 585852"/>
                <a:gd name="connsiteY58" fmla="*/ 1407038 h 1535236"/>
                <a:gd name="connsiteX59" fmla="*/ 203792 w 585852"/>
                <a:gd name="connsiteY59" fmla="*/ 1407038 h 1535236"/>
                <a:gd name="connsiteX60" fmla="*/ 202885 w 585852"/>
                <a:gd name="connsiteY60" fmla="*/ 1404657 h 1535236"/>
                <a:gd name="connsiteX61" fmla="*/ 205153 w 585852"/>
                <a:gd name="connsiteY61" fmla="*/ 1404317 h 1535236"/>
                <a:gd name="connsiteX62" fmla="*/ 215188 w 585852"/>
                <a:gd name="connsiteY62" fmla="*/ 1403901 h 1535236"/>
                <a:gd name="connsiteX63" fmla="*/ 219157 w 585852"/>
                <a:gd name="connsiteY63" fmla="*/ 1404165 h 1535236"/>
                <a:gd name="connsiteX64" fmla="*/ 218760 w 585852"/>
                <a:gd name="connsiteY64" fmla="*/ 1404959 h 1535236"/>
                <a:gd name="connsiteX65" fmla="*/ 215188 w 585852"/>
                <a:gd name="connsiteY65" fmla="*/ 1404430 h 1535236"/>
                <a:gd name="connsiteX66" fmla="*/ 215188 w 585852"/>
                <a:gd name="connsiteY66" fmla="*/ 1403901 h 1535236"/>
                <a:gd name="connsiteX67" fmla="*/ 209235 w 585852"/>
                <a:gd name="connsiteY67" fmla="*/ 1399509 h 1535236"/>
                <a:gd name="connsiteX68" fmla="*/ 209870 w 585852"/>
                <a:gd name="connsiteY68" fmla="*/ 1400462 h 1535236"/>
                <a:gd name="connsiteX69" fmla="*/ 208917 w 585852"/>
                <a:gd name="connsiteY69" fmla="*/ 1401414 h 1535236"/>
                <a:gd name="connsiteX70" fmla="*/ 207965 w 585852"/>
                <a:gd name="connsiteY70" fmla="*/ 1400462 h 1535236"/>
                <a:gd name="connsiteX71" fmla="*/ 209235 w 585852"/>
                <a:gd name="connsiteY71" fmla="*/ 1399509 h 1535236"/>
                <a:gd name="connsiteX72" fmla="*/ 79009 w 585852"/>
                <a:gd name="connsiteY72" fmla="*/ 1395169 h 1535236"/>
                <a:gd name="connsiteX73" fmla="*/ 81160 w 585852"/>
                <a:gd name="connsiteY73" fmla="*/ 1396933 h 1535236"/>
                <a:gd name="connsiteX74" fmla="*/ 65746 w 585852"/>
                <a:gd name="connsiteY74" fmla="*/ 1425861 h 1535236"/>
                <a:gd name="connsiteX75" fmla="*/ 61086 w 585852"/>
                <a:gd name="connsiteY75" fmla="*/ 1423744 h 1535236"/>
                <a:gd name="connsiteX76" fmla="*/ 79009 w 585852"/>
                <a:gd name="connsiteY76" fmla="*/ 1395169 h 1535236"/>
                <a:gd name="connsiteX77" fmla="*/ 191092 w 585852"/>
                <a:gd name="connsiteY77" fmla="*/ 1394792 h 1535236"/>
                <a:gd name="connsiteX78" fmla="*/ 192453 w 585852"/>
                <a:gd name="connsiteY78" fmla="*/ 1395472 h 1535236"/>
                <a:gd name="connsiteX79" fmla="*/ 192453 w 585852"/>
                <a:gd name="connsiteY79" fmla="*/ 1397853 h 1535236"/>
                <a:gd name="connsiteX80" fmla="*/ 191092 w 585852"/>
                <a:gd name="connsiteY80" fmla="*/ 1398194 h 1535236"/>
                <a:gd name="connsiteX81" fmla="*/ 191092 w 585852"/>
                <a:gd name="connsiteY81" fmla="*/ 1394792 h 1535236"/>
                <a:gd name="connsiteX82" fmla="*/ 219025 w 585852"/>
                <a:gd name="connsiteY82" fmla="*/ 1394746 h 1535236"/>
                <a:gd name="connsiteX83" fmla="*/ 220083 w 585852"/>
                <a:gd name="connsiteY83" fmla="*/ 1394746 h 1535236"/>
                <a:gd name="connsiteX84" fmla="*/ 220083 w 585852"/>
                <a:gd name="connsiteY84" fmla="*/ 1397604 h 1535236"/>
                <a:gd name="connsiteX85" fmla="*/ 219025 w 585852"/>
                <a:gd name="connsiteY85" fmla="*/ 1397604 h 1535236"/>
                <a:gd name="connsiteX86" fmla="*/ 219025 w 585852"/>
                <a:gd name="connsiteY86" fmla="*/ 1394746 h 1535236"/>
                <a:gd name="connsiteX87" fmla="*/ 184364 w 585852"/>
                <a:gd name="connsiteY87" fmla="*/ 1393582 h 1535236"/>
                <a:gd name="connsiteX88" fmla="*/ 183306 w 585852"/>
                <a:gd name="connsiteY88" fmla="*/ 1394994 h 1535236"/>
                <a:gd name="connsiteX89" fmla="*/ 182953 w 585852"/>
                <a:gd name="connsiteY89" fmla="*/ 1394994 h 1535236"/>
                <a:gd name="connsiteX90" fmla="*/ 184364 w 585852"/>
                <a:gd name="connsiteY90" fmla="*/ 1393582 h 1535236"/>
                <a:gd name="connsiteX91" fmla="*/ 223522 w 585852"/>
                <a:gd name="connsiteY91" fmla="*/ 1388952 h 1535236"/>
                <a:gd name="connsiteX92" fmla="*/ 225110 w 585852"/>
                <a:gd name="connsiteY92" fmla="*/ 1388952 h 1535236"/>
                <a:gd name="connsiteX93" fmla="*/ 225507 w 585852"/>
                <a:gd name="connsiteY93" fmla="*/ 1390540 h 1535236"/>
                <a:gd name="connsiteX94" fmla="*/ 223919 w 585852"/>
                <a:gd name="connsiteY94" fmla="*/ 1390936 h 1535236"/>
                <a:gd name="connsiteX95" fmla="*/ 223522 w 585852"/>
                <a:gd name="connsiteY95" fmla="*/ 1388952 h 1535236"/>
                <a:gd name="connsiteX96" fmla="*/ 2520 w 585852"/>
                <a:gd name="connsiteY96" fmla="*/ 1387617 h 1535236"/>
                <a:gd name="connsiteX97" fmla="*/ 18820 w 585852"/>
                <a:gd name="connsiteY97" fmla="*/ 1433799 h 1535236"/>
                <a:gd name="connsiteX98" fmla="*/ 32285 w 585852"/>
                <a:gd name="connsiteY98" fmla="*/ 1453282 h 1535236"/>
                <a:gd name="connsiteX99" fmla="*/ 37246 w 585852"/>
                <a:gd name="connsiteY99" fmla="*/ 1459416 h 1535236"/>
                <a:gd name="connsiteX100" fmla="*/ 32994 w 585852"/>
                <a:gd name="connsiteY100" fmla="*/ 1462663 h 1535236"/>
                <a:gd name="connsiteX101" fmla="*/ 13859 w 585852"/>
                <a:gd name="connsiteY101" fmla="*/ 1435964 h 1535236"/>
                <a:gd name="connsiteX102" fmla="*/ 39 w 585852"/>
                <a:gd name="connsiteY102" fmla="*/ 1388339 h 1535236"/>
                <a:gd name="connsiteX103" fmla="*/ 2520 w 585852"/>
                <a:gd name="connsiteY103" fmla="*/ 1387617 h 1535236"/>
                <a:gd name="connsiteX104" fmla="*/ 182645 w 585852"/>
                <a:gd name="connsiteY104" fmla="*/ 1384939 h 1535236"/>
                <a:gd name="connsiteX105" fmla="*/ 185820 w 585852"/>
                <a:gd name="connsiteY105" fmla="*/ 1385644 h 1535236"/>
                <a:gd name="connsiteX106" fmla="*/ 185026 w 585852"/>
                <a:gd name="connsiteY106" fmla="*/ 1387056 h 1535236"/>
                <a:gd name="connsiteX107" fmla="*/ 181851 w 585852"/>
                <a:gd name="connsiteY107" fmla="*/ 1385997 h 1535236"/>
                <a:gd name="connsiteX108" fmla="*/ 182645 w 585852"/>
                <a:gd name="connsiteY108" fmla="*/ 1384939 h 1535236"/>
                <a:gd name="connsiteX109" fmla="*/ 415736 w 585852"/>
                <a:gd name="connsiteY109" fmla="*/ 1377401 h 1535236"/>
                <a:gd name="connsiteX110" fmla="*/ 418572 w 585852"/>
                <a:gd name="connsiteY110" fmla="*/ 1382262 h 1535236"/>
                <a:gd name="connsiteX111" fmla="*/ 405249 w 585852"/>
                <a:gd name="connsiteY111" fmla="*/ 1411786 h 1535236"/>
                <a:gd name="connsiteX112" fmla="*/ 382564 w 585852"/>
                <a:gd name="connsiteY112" fmla="*/ 1445271 h 1535236"/>
                <a:gd name="connsiteX113" fmla="*/ 336834 w 585852"/>
                <a:gd name="connsiteY113" fmla="*/ 1491718 h 1535236"/>
                <a:gd name="connsiteX114" fmla="*/ 275261 w 585852"/>
                <a:gd name="connsiteY114" fmla="*/ 1514401 h 1535236"/>
                <a:gd name="connsiteX115" fmla="*/ 203965 w 585852"/>
                <a:gd name="connsiteY115" fmla="*/ 1501439 h 1535236"/>
                <a:gd name="connsiteX116" fmla="*/ 205406 w 585852"/>
                <a:gd name="connsiteY116" fmla="*/ 1498919 h 1535236"/>
                <a:gd name="connsiteX117" fmla="*/ 275261 w 585852"/>
                <a:gd name="connsiteY117" fmla="*/ 1508280 h 1535236"/>
                <a:gd name="connsiteX118" fmla="*/ 320982 w 585852"/>
                <a:gd name="connsiteY118" fmla="*/ 1490310 h 1535236"/>
                <a:gd name="connsiteX119" fmla="*/ 279206 w 585852"/>
                <a:gd name="connsiteY119" fmla="*/ 1502216 h 1535236"/>
                <a:gd name="connsiteX120" fmla="*/ 227274 w 585852"/>
                <a:gd name="connsiteY120" fmla="*/ 1496484 h 1535236"/>
                <a:gd name="connsiteX121" fmla="*/ 227274 w 585852"/>
                <a:gd name="connsiteY121" fmla="*/ 1493259 h 1535236"/>
                <a:gd name="connsiteX122" fmla="*/ 274879 w 585852"/>
                <a:gd name="connsiteY122" fmla="*/ 1497200 h 1535236"/>
                <a:gd name="connsiteX123" fmla="*/ 324647 w 585852"/>
                <a:gd name="connsiteY123" fmla="*/ 1482870 h 1535236"/>
                <a:gd name="connsiteX124" fmla="*/ 388120 w 585852"/>
                <a:gd name="connsiteY124" fmla="*/ 1414440 h 1535236"/>
                <a:gd name="connsiteX125" fmla="*/ 392448 w 585852"/>
                <a:gd name="connsiteY125" fmla="*/ 1416948 h 1535236"/>
                <a:gd name="connsiteX126" fmla="*/ 361748 w 585852"/>
                <a:gd name="connsiteY126" fmla="*/ 1457343 h 1535236"/>
                <a:gd name="connsiteX127" fmla="*/ 323743 w 585852"/>
                <a:gd name="connsiteY127" fmla="*/ 1489225 h 1535236"/>
                <a:gd name="connsiteX128" fmla="*/ 337554 w 585852"/>
                <a:gd name="connsiteY128" fmla="*/ 1483797 h 1535236"/>
                <a:gd name="connsiteX129" fmla="*/ 382564 w 585852"/>
                <a:gd name="connsiteY129" fmla="*/ 1434830 h 1535236"/>
                <a:gd name="connsiteX130" fmla="*/ 400568 w 585852"/>
                <a:gd name="connsiteY130" fmla="*/ 1404945 h 1535236"/>
                <a:gd name="connsiteX131" fmla="*/ 411010 w 585852"/>
                <a:gd name="connsiteY131" fmla="*/ 1380102 h 1535236"/>
                <a:gd name="connsiteX132" fmla="*/ 415736 w 585852"/>
                <a:gd name="connsiteY132" fmla="*/ 1377401 h 1535236"/>
                <a:gd name="connsiteX133" fmla="*/ 71099 w 585852"/>
                <a:gd name="connsiteY133" fmla="*/ 1376509 h 1535236"/>
                <a:gd name="connsiteX134" fmla="*/ 73586 w 585852"/>
                <a:gd name="connsiteY134" fmla="*/ 1377233 h 1535236"/>
                <a:gd name="connsiteX135" fmla="*/ 56883 w 585852"/>
                <a:gd name="connsiteY135" fmla="*/ 1412716 h 1535236"/>
                <a:gd name="connsiteX136" fmla="*/ 51551 w 585852"/>
                <a:gd name="connsiteY136" fmla="*/ 1411267 h 1535236"/>
                <a:gd name="connsiteX137" fmla="*/ 71099 w 585852"/>
                <a:gd name="connsiteY137" fmla="*/ 1376509 h 1535236"/>
                <a:gd name="connsiteX138" fmla="*/ 181127 w 585852"/>
                <a:gd name="connsiteY138" fmla="*/ 1373871 h 1535236"/>
                <a:gd name="connsiteX139" fmla="*/ 181874 w 585852"/>
                <a:gd name="connsiteY139" fmla="*/ 1374268 h 1535236"/>
                <a:gd name="connsiteX140" fmla="*/ 178138 w 585852"/>
                <a:gd name="connsiteY140" fmla="*/ 1378634 h 1535236"/>
                <a:gd name="connsiteX141" fmla="*/ 177018 w 585852"/>
                <a:gd name="connsiteY141" fmla="*/ 1377443 h 1535236"/>
                <a:gd name="connsiteX142" fmla="*/ 181127 w 585852"/>
                <a:gd name="connsiteY142" fmla="*/ 1373871 h 1535236"/>
                <a:gd name="connsiteX143" fmla="*/ 212768 w 585852"/>
                <a:gd name="connsiteY143" fmla="*/ 1369350 h 1535236"/>
                <a:gd name="connsiteX144" fmla="*/ 199505 w 585852"/>
                <a:gd name="connsiteY144" fmla="*/ 1372590 h 1535236"/>
                <a:gd name="connsiteX145" fmla="*/ 201298 w 585852"/>
                <a:gd name="connsiteY145" fmla="*/ 1388793 h 1535236"/>
                <a:gd name="connsiteX146" fmla="*/ 216353 w 585852"/>
                <a:gd name="connsiteY146" fmla="*/ 1385192 h 1535236"/>
                <a:gd name="connsiteX147" fmla="*/ 212768 w 585852"/>
                <a:gd name="connsiteY147" fmla="*/ 1369710 h 1535236"/>
                <a:gd name="connsiteX148" fmla="*/ 213485 w 585852"/>
                <a:gd name="connsiteY148" fmla="*/ 1367190 h 1535236"/>
                <a:gd name="connsiteX149" fmla="*/ 214919 w 585852"/>
                <a:gd name="connsiteY149" fmla="*/ 1367190 h 1535236"/>
                <a:gd name="connsiteX150" fmla="*/ 218145 w 585852"/>
                <a:gd name="connsiteY150" fmla="*/ 1389513 h 1535236"/>
                <a:gd name="connsiteX151" fmla="*/ 198071 w 585852"/>
                <a:gd name="connsiteY151" fmla="*/ 1391673 h 1535236"/>
                <a:gd name="connsiteX152" fmla="*/ 196638 w 585852"/>
                <a:gd name="connsiteY152" fmla="*/ 1370070 h 1535236"/>
                <a:gd name="connsiteX153" fmla="*/ 213485 w 585852"/>
                <a:gd name="connsiteY153" fmla="*/ 1367190 h 1535236"/>
                <a:gd name="connsiteX154" fmla="*/ 186169 w 585852"/>
                <a:gd name="connsiteY154" fmla="*/ 1365889 h 1535236"/>
                <a:gd name="connsiteX155" fmla="*/ 190652 w 585852"/>
                <a:gd name="connsiteY155" fmla="*/ 1366947 h 1535236"/>
                <a:gd name="connsiteX156" fmla="*/ 189905 w 585852"/>
                <a:gd name="connsiteY156" fmla="*/ 1368358 h 1535236"/>
                <a:gd name="connsiteX157" fmla="*/ 186169 w 585852"/>
                <a:gd name="connsiteY157" fmla="*/ 1366594 h 1535236"/>
                <a:gd name="connsiteX158" fmla="*/ 186169 w 585852"/>
                <a:gd name="connsiteY158" fmla="*/ 1365889 h 1535236"/>
                <a:gd name="connsiteX159" fmla="*/ 65159 w 585852"/>
                <a:gd name="connsiteY159" fmla="*/ 1362928 h 1535236"/>
                <a:gd name="connsiteX160" fmla="*/ 68441 w 585852"/>
                <a:gd name="connsiteY160" fmla="*/ 1363645 h 1535236"/>
                <a:gd name="connsiteX161" fmla="*/ 49112 w 585852"/>
                <a:gd name="connsiteY161" fmla="*/ 1398460 h 1535236"/>
                <a:gd name="connsiteX162" fmla="*/ 44371 w 585852"/>
                <a:gd name="connsiteY162" fmla="*/ 1395589 h 1535236"/>
                <a:gd name="connsiteX163" fmla="*/ 65159 w 585852"/>
                <a:gd name="connsiteY163" fmla="*/ 1362928 h 1535236"/>
                <a:gd name="connsiteX164" fmla="*/ 215463 w 585852"/>
                <a:gd name="connsiteY164" fmla="*/ 1362758 h 1535236"/>
                <a:gd name="connsiteX165" fmla="*/ 217295 w 585852"/>
                <a:gd name="connsiteY165" fmla="*/ 1364346 h 1535236"/>
                <a:gd name="connsiteX166" fmla="*/ 216562 w 585852"/>
                <a:gd name="connsiteY166" fmla="*/ 1365933 h 1535236"/>
                <a:gd name="connsiteX167" fmla="*/ 214730 w 585852"/>
                <a:gd name="connsiteY167" fmla="*/ 1363949 h 1535236"/>
                <a:gd name="connsiteX168" fmla="*/ 215463 w 585852"/>
                <a:gd name="connsiteY168" fmla="*/ 1362758 h 1535236"/>
                <a:gd name="connsiteX169" fmla="*/ 199313 w 585852"/>
                <a:gd name="connsiteY169" fmla="*/ 1356646 h 1535236"/>
                <a:gd name="connsiteX170" fmla="*/ 200503 w 585852"/>
                <a:gd name="connsiteY170" fmla="*/ 1357281 h 1535236"/>
                <a:gd name="connsiteX171" fmla="*/ 199710 w 585852"/>
                <a:gd name="connsiteY171" fmla="*/ 1359186 h 1535236"/>
                <a:gd name="connsiteX172" fmla="*/ 198122 w 585852"/>
                <a:gd name="connsiteY172" fmla="*/ 1359186 h 1535236"/>
                <a:gd name="connsiteX173" fmla="*/ 199313 w 585852"/>
                <a:gd name="connsiteY173" fmla="*/ 1356646 h 1535236"/>
                <a:gd name="connsiteX174" fmla="*/ 189867 w 585852"/>
                <a:gd name="connsiteY174" fmla="*/ 1356588 h 1535236"/>
                <a:gd name="connsiteX175" fmla="*/ 192725 w 585852"/>
                <a:gd name="connsiteY175" fmla="*/ 1357743 h 1535236"/>
                <a:gd name="connsiteX176" fmla="*/ 191773 w 585852"/>
                <a:gd name="connsiteY176" fmla="*/ 1358609 h 1535236"/>
                <a:gd name="connsiteX177" fmla="*/ 189550 w 585852"/>
                <a:gd name="connsiteY177" fmla="*/ 1357454 h 1535236"/>
                <a:gd name="connsiteX178" fmla="*/ 189867 w 585852"/>
                <a:gd name="connsiteY178" fmla="*/ 1356588 h 1535236"/>
                <a:gd name="connsiteX179" fmla="*/ 213771 w 585852"/>
                <a:gd name="connsiteY179" fmla="*/ 1353517 h 1535236"/>
                <a:gd name="connsiteX180" fmla="*/ 214678 w 585852"/>
                <a:gd name="connsiteY180" fmla="*/ 1353857 h 1535236"/>
                <a:gd name="connsiteX181" fmla="*/ 213771 w 585852"/>
                <a:gd name="connsiteY181" fmla="*/ 1356238 h 1535236"/>
                <a:gd name="connsiteX182" fmla="*/ 212864 w 585852"/>
                <a:gd name="connsiteY182" fmla="*/ 1356238 h 1535236"/>
                <a:gd name="connsiteX183" fmla="*/ 213771 w 585852"/>
                <a:gd name="connsiteY183" fmla="*/ 1353517 h 1535236"/>
                <a:gd name="connsiteX184" fmla="*/ 208698 w 585852"/>
                <a:gd name="connsiteY184" fmla="*/ 1341390 h 1535236"/>
                <a:gd name="connsiteX185" fmla="*/ 229924 w 585852"/>
                <a:gd name="connsiteY185" fmla="*/ 1350778 h 1535236"/>
                <a:gd name="connsiteX186" fmla="*/ 229924 w 585852"/>
                <a:gd name="connsiteY186" fmla="*/ 1352946 h 1535236"/>
                <a:gd name="connsiteX187" fmla="*/ 230994 w 585852"/>
                <a:gd name="connsiteY187" fmla="*/ 1353307 h 1535236"/>
                <a:gd name="connsiteX188" fmla="*/ 230280 w 585852"/>
                <a:gd name="connsiteY188" fmla="*/ 1355836 h 1535236"/>
                <a:gd name="connsiteX189" fmla="*/ 224928 w 585852"/>
                <a:gd name="connsiteY189" fmla="*/ 1362340 h 1535236"/>
                <a:gd name="connsiteX190" fmla="*/ 230994 w 585852"/>
                <a:gd name="connsiteY190" fmla="*/ 1369204 h 1535236"/>
                <a:gd name="connsiteX191" fmla="*/ 231351 w 585852"/>
                <a:gd name="connsiteY191" fmla="*/ 1373179 h 1535236"/>
                <a:gd name="connsiteX192" fmla="*/ 227069 w 585852"/>
                <a:gd name="connsiteY192" fmla="*/ 1380766 h 1535236"/>
                <a:gd name="connsiteX193" fmla="*/ 234919 w 585852"/>
                <a:gd name="connsiteY193" fmla="*/ 1385101 h 1535236"/>
                <a:gd name="connsiteX194" fmla="*/ 235633 w 585852"/>
                <a:gd name="connsiteY194" fmla="*/ 1388714 h 1535236"/>
                <a:gd name="connsiteX195" fmla="*/ 234919 w 585852"/>
                <a:gd name="connsiteY195" fmla="*/ 1388714 h 1535236"/>
                <a:gd name="connsiteX196" fmla="*/ 230280 w 585852"/>
                <a:gd name="connsiteY196" fmla="*/ 1396663 h 1535236"/>
                <a:gd name="connsiteX197" fmla="*/ 238487 w 585852"/>
                <a:gd name="connsiteY197" fmla="*/ 1406056 h 1535236"/>
                <a:gd name="connsiteX198" fmla="*/ 239558 w 585852"/>
                <a:gd name="connsiteY198" fmla="*/ 1409308 h 1535236"/>
                <a:gd name="connsiteX199" fmla="*/ 231351 w 585852"/>
                <a:gd name="connsiteY199" fmla="*/ 1417618 h 1535236"/>
                <a:gd name="connsiteX200" fmla="*/ 219439 w 585852"/>
                <a:gd name="connsiteY200" fmla="*/ 1418935 h 1535236"/>
                <a:gd name="connsiteX201" fmla="*/ 229210 w 585852"/>
                <a:gd name="connsiteY201" fmla="*/ 1413282 h 1535236"/>
                <a:gd name="connsiteX202" fmla="*/ 231351 w 585852"/>
                <a:gd name="connsiteY202" fmla="*/ 1412921 h 1535236"/>
                <a:gd name="connsiteX203" fmla="*/ 234562 w 585852"/>
                <a:gd name="connsiteY203" fmla="*/ 1408947 h 1535236"/>
                <a:gd name="connsiteX204" fmla="*/ 225999 w 585852"/>
                <a:gd name="connsiteY204" fmla="*/ 1397385 h 1535236"/>
                <a:gd name="connsiteX205" fmla="*/ 231708 w 585852"/>
                <a:gd name="connsiteY205" fmla="*/ 1388714 h 1535236"/>
                <a:gd name="connsiteX206" fmla="*/ 223144 w 585852"/>
                <a:gd name="connsiteY206" fmla="*/ 1381127 h 1535236"/>
                <a:gd name="connsiteX207" fmla="*/ 225285 w 585852"/>
                <a:gd name="connsiteY207" fmla="*/ 1372456 h 1535236"/>
                <a:gd name="connsiteX208" fmla="*/ 227069 w 585852"/>
                <a:gd name="connsiteY208" fmla="*/ 1352946 h 1535236"/>
                <a:gd name="connsiteX209" fmla="*/ 199829 w 585852"/>
                <a:gd name="connsiteY209" fmla="*/ 1350777 h 1535236"/>
                <a:gd name="connsiteX210" fmla="*/ 191342 w 585852"/>
                <a:gd name="connsiteY210" fmla="*/ 1350101 h 1535236"/>
                <a:gd name="connsiteX211" fmla="*/ 170334 w 585852"/>
                <a:gd name="connsiteY211" fmla="*/ 1381127 h 1535236"/>
                <a:gd name="connsiteX212" fmla="*/ 170334 w 585852"/>
                <a:gd name="connsiteY212" fmla="*/ 1381488 h 1535236"/>
                <a:gd name="connsiteX213" fmla="*/ 169977 w 585852"/>
                <a:gd name="connsiteY213" fmla="*/ 1382211 h 1535236"/>
                <a:gd name="connsiteX214" fmla="*/ 169977 w 585852"/>
                <a:gd name="connsiteY214" fmla="*/ 1385101 h 1535236"/>
                <a:gd name="connsiteX215" fmla="*/ 175329 w 585852"/>
                <a:gd name="connsiteY215" fmla="*/ 1389437 h 1535236"/>
                <a:gd name="connsiteX216" fmla="*/ 179611 w 585852"/>
                <a:gd name="connsiteY216" fmla="*/ 1398469 h 1535236"/>
                <a:gd name="connsiteX217" fmla="*/ 184250 w 585852"/>
                <a:gd name="connsiteY217" fmla="*/ 1401359 h 1535236"/>
                <a:gd name="connsiteX218" fmla="*/ 185320 w 585852"/>
                <a:gd name="connsiteY218" fmla="*/ 1404611 h 1535236"/>
                <a:gd name="connsiteX219" fmla="*/ 195312 w 585852"/>
                <a:gd name="connsiteY219" fmla="*/ 1410030 h 1535236"/>
                <a:gd name="connsiteX220" fmla="*/ 200307 w 585852"/>
                <a:gd name="connsiteY220" fmla="*/ 1412559 h 1535236"/>
                <a:gd name="connsiteX221" fmla="*/ 202091 w 585852"/>
                <a:gd name="connsiteY221" fmla="*/ 1415089 h 1535236"/>
                <a:gd name="connsiteX222" fmla="*/ 209941 w 585852"/>
                <a:gd name="connsiteY222" fmla="*/ 1416172 h 1535236"/>
                <a:gd name="connsiteX223" fmla="*/ 218975 w 585852"/>
                <a:gd name="connsiteY223" fmla="*/ 1418987 h 1535236"/>
                <a:gd name="connsiteX224" fmla="*/ 212639 w 585852"/>
                <a:gd name="connsiteY224" fmla="*/ 1419687 h 1535236"/>
                <a:gd name="connsiteX225" fmla="*/ 207087 w 585852"/>
                <a:gd name="connsiteY225" fmla="*/ 1419063 h 1535236"/>
                <a:gd name="connsiteX226" fmla="*/ 201734 w 585852"/>
                <a:gd name="connsiteY226" fmla="*/ 1417618 h 1535236"/>
                <a:gd name="connsiteX227" fmla="*/ 192457 w 585852"/>
                <a:gd name="connsiteY227" fmla="*/ 1412559 h 1535236"/>
                <a:gd name="connsiteX228" fmla="*/ 189246 w 585852"/>
                <a:gd name="connsiteY228" fmla="*/ 1411837 h 1535236"/>
                <a:gd name="connsiteX229" fmla="*/ 184607 w 585852"/>
                <a:gd name="connsiteY229" fmla="*/ 1408585 h 1535236"/>
                <a:gd name="connsiteX230" fmla="*/ 180325 w 585852"/>
                <a:gd name="connsiteY230" fmla="*/ 1400637 h 1535236"/>
                <a:gd name="connsiteX231" fmla="*/ 176043 w 585852"/>
                <a:gd name="connsiteY231" fmla="*/ 1398469 h 1535236"/>
                <a:gd name="connsiteX232" fmla="*/ 173902 w 585852"/>
                <a:gd name="connsiteY232" fmla="*/ 1393411 h 1535236"/>
                <a:gd name="connsiteX233" fmla="*/ 169977 w 585852"/>
                <a:gd name="connsiteY233" fmla="*/ 1386546 h 1535236"/>
                <a:gd name="connsiteX234" fmla="*/ 172118 w 585852"/>
                <a:gd name="connsiteY234" fmla="*/ 1395940 h 1535236"/>
                <a:gd name="connsiteX235" fmla="*/ 194241 w 585852"/>
                <a:gd name="connsiteY235" fmla="*/ 1419063 h 1535236"/>
                <a:gd name="connsiteX236" fmla="*/ 210987 w 585852"/>
                <a:gd name="connsiteY236" fmla="*/ 1419870 h 1535236"/>
                <a:gd name="connsiteX237" fmla="*/ 188889 w 585852"/>
                <a:gd name="connsiteY237" fmla="*/ 1422314 h 1535236"/>
                <a:gd name="connsiteX238" fmla="*/ 165695 w 585852"/>
                <a:gd name="connsiteY238" fmla="*/ 1387269 h 1535236"/>
                <a:gd name="connsiteX239" fmla="*/ 187238 w 585852"/>
                <a:gd name="connsiteY239" fmla="*/ 1347482 h 1535236"/>
                <a:gd name="connsiteX240" fmla="*/ 208698 w 585852"/>
                <a:gd name="connsiteY240" fmla="*/ 1341390 h 1535236"/>
                <a:gd name="connsiteX241" fmla="*/ 6251 w 585852"/>
                <a:gd name="connsiteY241" fmla="*/ 1326928 h 1535236"/>
                <a:gd name="connsiteX242" fmla="*/ 10580 w 585852"/>
                <a:gd name="connsiteY242" fmla="*/ 1363963 h 1535236"/>
                <a:gd name="connsiteX243" fmla="*/ 26456 w 585852"/>
                <a:gd name="connsiteY243" fmla="*/ 1414301 h 1535236"/>
                <a:gd name="connsiteX244" fmla="*/ 79853 w 585852"/>
                <a:gd name="connsiteY244" fmla="*/ 1486214 h 1535236"/>
                <a:gd name="connsiteX245" fmla="*/ 76246 w 585852"/>
                <a:gd name="connsiteY245" fmla="*/ 1491967 h 1535236"/>
                <a:gd name="connsiteX246" fmla="*/ 22848 w 585852"/>
                <a:gd name="connsiteY246" fmla="*/ 1420773 h 1535236"/>
                <a:gd name="connsiteX247" fmla="*/ 7333 w 585852"/>
                <a:gd name="connsiteY247" fmla="*/ 1377266 h 1535236"/>
                <a:gd name="connsiteX248" fmla="*/ 4447 w 585852"/>
                <a:gd name="connsiteY248" fmla="*/ 1327647 h 1535236"/>
                <a:gd name="connsiteX249" fmla="*/ 6251 w 585852"/>
                <a:gd name="connsiteY249" fmla="*/ 1326928 h 1535236"/>
                <a:gd name="connsiteX250" fmla="*/ 60541 w 585852"/>
                <a:gd name="connsiteY250" fmla="*/ 1324526 h 1535236"/>
                <a:gd name="connsiteX251" fmla="*/ 60997 w 585852"/>
                <a:gd name="connsiteY251" fmla="*/ 1327613 h 1535236"/>
                <a:gd name="connsiteX252" fmla="*/ 41668 w 585852"/>
                <a:gd name="connsiteY252" fmla="*/ 1357599 h 1535236"/>
                <a:gd name="connsiteX253" fmla="*/ 37656 w 585852"/>
                <a:gd name="connsiteY253" fmla="*/ 1355130 h 1535236"/>
                <a:gd name="connsiteX254" fmla="*/ 57350 w 585852"/>
                <a:gd name="connsiteY254" fmla="*/ 1325144 h 1535236"/>
                <a:gd name="connsiteX255" fmla="*/ 60541 w 585852"/>
                <a:gd name="connsiteY255" fmla="*/ 1324526 h 1535236"/>
                <a:gd name="connsiteX256" fmla="*/ 54026 w 585852"/>
                <a:gd name="connsiteY256" fmla="*/ 1311760 h 1535236"/>
                <a:gd name="connsiteX257" fmla="*/ 56957 w 585852"/>
                <a:gd name="connsiteY257" fmla="*/ 1313546 h 1535236"/>
                <a:gd name="connsiteX258" fmla="*/ 39006 w 585852"/>
                <a:gd name="connsiteY258" fmla="*/ 1336406 h 1535236"/>
                <a:gd name="connsiteX259" fmla="*/ 35709 w 585852"/>
                <a:gd name="connsiteY259" fmla="*/ 1333906 h 1535236"/>
                <a:gd name="connsiteX260" fmla="*/ 54026 w 585852"/>
                <a:gd name="connsiteY260" fmla="*/ 1311760 h 1535236"/>
                <a:gd name="connsiteX261" fmla="*/ 81044 w 585852"/>
                <a:gd name="connsiteY261" fmla="*/ 1160685 h 1535236"/>
                <a:gd name="connsiteX262" fmla="*/ 82411 w 585852"/>
                <a:gd name="connsiteY262" fmla="*/ 1163463 h 1535236"/>
                <a:gd name="connsiteX263" fmla="*/ 76767 w 585852"/>
                <a:gd name="connsiteY263" fmla="*/ 1182103 h 1535236"/>
                <a:gd name="connsiteX264" fmla="*/ 71122 w 585852"/>
                <a:gd name="connsiteY264" fmla="*/ 1201460 h 1535236"/>
                <a:gd name="connsiteX265" fmla="*/ 68653 w 585852"/>
                <a:gd name="connsiteY265" fmla="*/ 1201460 h 1535236"/>
                <a:gd name="connsiteX266" fmla="*/ 72181 w 585852"/>
                <a:gd name="connsiteY266" fmla="*/ 1180669 h 1535236"/>
                <a:gd name="connsiteX267" fmla="*/ 77825 w 585852"/>
                <a:gd name="connsiteY267" fmla="*/ 1161670 h 1535236"/>
                <a:gd name="connsiteX268" fmla="*/ 81044 w 585852"/>
                <a:gd name="connsiteY268" fmla="*/ 1160685 h 1535236"/>
                <a:gd name="connsiteX269" fmla="*/ 93139 w 585852"/>
                <a:gd name="connsiteY269" fmla="*/ 1130989 h 1535236"/>
                <a:gd name="connsiteX270" fmla="*/ 94642 w 585852"/>
                <a:gd name="connsiteY270" fmla="*/ 1134786 h 1535236"/>
                <a:gd name="connsiteX271" fmla="*/ 84491 w 585852"/>
                <a:gd name="connsiteY271" fmla="*/ 1156127 h 1535236"/>
                <a:gd name="connsiteX272" fmla="*/ 82235 w 585852"/>
                <a:gd name="connsiteY272" fmla="*/ 1155404 h 1535236"/>
                <a:gd name="connsiteX273" fmla="*/ 89379 w 585852"/>
                <a:gd name="connsiteY273" fmla="*/ 1132616 h 1535236"/>
                <a:gd name="connsiteX274" fmla="*/ 93139 w 585852"/>
                <a:gd name="connsiteY274" fmla="*/ 1130989 h 1535236"/>
                <a:gd name="connsiteX275" fmla="*/ 103269 w 585852"/>
                <a:gd name="connsiteY275" fmla="*/ 1107107 h 1535236"/>
                <a:gd name="connsiteX276" fmla="*/ 104027 w 585852"/>
                <a:gd name="connsiteY276" fmla="*/ 1110425 h 1535236"/>
                <a:gd name="connsiteX277" fmla="*/ 99986 w 585852"/>
                <a:gd name="connsiteY277" fmla="*/ 1117759 h 1535236"/>
                <a:gd name="connsiteX278" fmla="*/ 97292 w 585852"/>
                <a:gd name="connsiteY278" fmla="*/ 1122300 h 1535236"/>
                <a:gd name="connsiteX279" fmla="*/ 96282 w 585852"/>
                <a:gd name="connsiteY279" fmla="*/ 1121601 h 1535236"/>
                <a:gd name="connsiteX280" fmla="*/ 96619 w 585852"/>
                <a:gd name="connsiteY280" fmla="*/ 1115664 h 1535236"/>
                <a:gd name="connsiteX281" fmla="*/ 99986 w 585852"/>
                <a:gd name="connsiteY281" fmla="*/ 1107980 h 1535236"/>
                <a:gd name="connsiteX282" fmla="*/ 103269 w 585852"/>
                <a:gd name="connsiteY282" fmla="*/ 1107107 h 1535236"/>
                <a:gd name="connsiteX283" fmla="*/ 110387 w 585852"/>
                <a:gd name="connsiteY283" fmla="*/ 1092333 h 1535236"/>
                <a:gd name="connsiteX284" fmla="*/ 112979 w 585852"/>
                <a:gd name="connsiteY284" fmla="*/ 1095917 h 1535236"/>
                <a:gd name="connsiteX285" fmla="*/ 110757 w 585852"/>
                <a:gd name="connsiteY285" fmla="*/ 1097710 h 1535236"/>
                <a:gd name="connsiteX286" fmla="*/ 108535 w 585852"/>
                <a:gd name="connsiteY286" fmla="*/ 1100219 h 1535236"/>
                <a:gd name="connsiteX287" fmla="*/ 105571 w 585852"/>
                <a:gd name="connsiteY287" fmla="*/ 1100936 h 1535236"/>
                <a:gd name="connsiteX288" fmla="*/ 105201 w 585852"/>
                <a:gd name="connsiteY288" fmla="*/ 1098427 h 1535236"/>
                <a:gd name="connsiteX289" fmla="*/ 107794 w 585852"/>
                <a:gd name="connsiteY289" fmla="*/ 1095201 h 1535236"/>
                <a:gd name="connsiteX290" fmla="*/ 110387 w 585852"/>
                <a:gd name="connsiteY290" fmla="*/ 1092333 h 1535236"/>
                <a:gd name="connsiteX291" fmla="*/ 497185 w 585852"/>
                <a:gd name="connsiteY291" fmla="*/ 1005387 h 1535236"/>
                <a:gd name="connsiteX292" fmla="*/ 504789 w 585852"/>
                <a:gd name="connsiteY292" fmla="*/ 1064084 h 1535236"/>
                <a:gd name="connsiteX293" fmla="*/ 494289 w 585852"/>
                <a:gd name="connsiteY293" fmla="*/ 1112338 h 1535236"/>
                <a:gd name="connsiteX294" fmla="*/ 488496 w 585852"/>
                <a:gd name="connsiteY294" fmla="*/ 1110537 h 1535236"/>
                <a:gd name="connsiteX295" fmla="*/ 498996 w 585852"/>
                <a:gd name="connsiteY295" fmla="*/ 1059042 h 1535236"/>
                <a:gd name="connsiteX296" fmla="*/ 493565 w 585852"/>
                <a:gd name="connsiteY296" fmla="*/ 1005747 h 1535236"/>
                <a:gd name="connsiteX297" fmla="*/ 497185 w 585852"/>
                <a:gd name="connsiteY297" fmla="*/ 1005387 h 1535236"/>
                <a:gd name="connsiteX298" fmla="*/ 492420 w 585852"/>
                <a:gd name="connsiteY298" fmla="*/ 967791 h 1535236"/>
                <a:gd name="connsiteX299" fmla="*/ 519530 w 585852"/>
                <a:gd name="connsiteY299" fmla="*/ 1030480 h 1535236"/>
                <a:gd name="connsiteX300" fmla="*/ 512570 w 585852"/>
                <a:gd name="connsiteY300" fmla="*/ 1113587 h 1535236"/>
                <a:gd name="connsiteX301" fmla="*/ 505975 w 585852"/>
                <a:gd name="connsiteY301" fmla="*/ 1113587 h 1535236"/>
                <a:gd name="connsiteX302" fmla="*/ 513302 w 585852"/>
                <a:gd name="connsiteY302" fmla="*/ 1036211 h 1535236"/>
                <a:gd name="connsiteX303" fmla="*/ 490955 w 585852"/>
                <a:gd name="connsiteY303" fmla="*/ 969223 h 1535236"/>
                <a:gd name="connsiteX304" fmla="*/ 492420 w 585852"/>
                <a:gd name="connsiteY304" fmla="*/ 967791 h 1535236"/>
                <a:gd name="connsiteX305" fmla="*/ 301277 w 585852"/>
                <a:gd name="connsiteY305" fmla="*/ 878372 h 1535236"/>
                <a:gd name="connsiteX306" fmla="*/ 222390 w 585852"/>
                <a:gd name="connsiteY306" fmla="*/ 911145 h 1535236"/>
                <a:gd name="connsiteX307" fmla="*/ 156831 w 585852"/>
                <a:gd name="connsiteY307" fmla="*/ 984974 h 1535236"/>
                <a:gd name="connsiteX308" fmla="*/ 58493 w 585852"/>
                <a:gd name="connsiteY308" fmla="*/ 1201417 h 1535236"/>
                <a:gd name="connsiteX309" fmla="*/ 31949 w 585852"/>
                <a:gd name="connsiteY309" fmla="*/ 1350110 h 1535236"/>
                <a:gd name="connsiteX310" fmla="*/ 37722 w 585852"/>
                <a:gd name="connsiteY310" fmla="*/ 1377158 h 1535236"/>
                <a:gd name="connsiteX311" fmla="*/ 61578 w 585852"/>
                <a:gd name="connsiteY311" fmla="*/ 1342297 h 1535236"/>
                <a:gd name="connsiteX312" fmla="*/ 64889 w 585852"/>
                <a:gd name="connsiteY312" fmla="*/ 1344098 h 1535236"/>
                <a:gd name="connsiteX313" fmla="*/ 42083 w 585852"/>
                <a:gd name="connsiteY313" fmla="*/ 1380118 h 1535236"/>
                <a:gd name="connsiteX314" fmla="*/ 38634 w 585852"/>
                <a:gd name="connsiteY314" fmla="*/ 1380703 h 1535236"/>
                <a:gd name="connsiteX315" fmla="*/ 37969 w 585852"/>
                <a:gd name="connsiteY315" fmla="*/ 1378315 h 1535236"/>
                <a:gd name="connsiteX316" fmla="*/ 42643 w 585852"/>
                <a:gd name="connsiteY316" fmla="*/ 1400214 h 1535236"/>
                <a:gd name="connsiteX317" fmla="*/ 101358 w 585852"/>
                <a:gd name="connsiteY317" fmla="*/ 1472963 h 1535236"/>
                <a:gd name="connsiteX318" fmla="*/ 152869 w 585852"/>
                <a:gd name="connsiteY318" fmla="*/ 1497812 h 1535236"/>
                <a:gd name="connsiteX319" fmla="*/ 159353 w 585852"/>
                <a:gd name="connsiteY319" fmla="*/ 1500333 h 1535236"/>
                <a:gd name="connsiteX320" fmla="*/ 174842 w 585852"/>
                <a:gd name="connsiteY320" fmla="*/ 1507176 h 1535236"/>
                <a:gd name="connsiteX321" fmla="*/ 198256 w 585852"/>
                <a:gd name="connsiteY321" fmla="*/ 1516539 h 1535236"/>
                <a:gd name="connsiteX322" fmla="*/ 204379 w 585852"/>
                <a:gd name="connsiteY322" fmla="*/ 1518340 h 1535236"/>
                <a:gd name="connsiteX323" fmla="*/ 330814 w 585852"/>
                <a:gd name="connsiteY323" fmla="*/ 1506095 h 1535236"/>
                <a:gd name="connsiteX324" fmla="*/ 443201 w 585852"/>
                <a:gd name="connsiteY324" fmla="*/ 1341872 h 1535236"/>
                <a:gd name="connsiteX325" fmla="*/ 485346 w 585852"/>
                <a:gd name="connsiteY325" fmla="*/ 1217984 h 1535236"/>
                <a:gd name="connsiteX326" fmla="*/ 519566 w 585852"/>
                <a:gd name="connsiteY326" fmla="*/ 1099498 h 1535236"/>
                <a:gd name="connsiteX327" fmla="*/ 520287 w 585852"/>
                <a:gd name="connsiteY327" fmla="*/ 1004781 h 1535236"/>
                <a:gd name="connsiteX328" fmla="*/ 467696 w 585852"/>
                <a:gd name="connsiteY328" fmla="*/ 922669 h 1535236"/>
                <a:gd name="connsiteX329" fmla="*/ 301277 w 585852"/>
                <a:gd name="connsiteY329" fmla="*/ 878372 h 1535236"/>
                <a:gd name="connsiteX330" fmla="*/ 313342 w 585852"/>
                <a:gd name="connsiteY330" fmla="*/ 849794 h 1535236"/>
                <a:gd name="connsiteX331" fmla="*/ 384806 w 585852"/>
                <a:gd name="connsiteY331" fmla="*/ 856481 h 1535236"/>
                <a:gd name="connsiteX332" fmla="*/ 382285 w 585852"/>
                <a:gd name="connsiteY332" fmla="*/ 864433 h 1535236"/>
                <a:gd name="connsiteX333" fmla="*/ 248992 w 585852"/>
                <a:gd name="connsiteY333" fmla="*/ 872385 h 1535236"/>
                <a:gd name="connsiteX334" fmla="*/ 155327 w 585852"/>
                <a:gd name="connsiteY334" fmla="*/ 956967 h 1535236"/>
                <a:gd name="connsiteX335" fmla="*/ 152445 w 585852"/>
                <a:gd name="connsiteY335" fmla="*/ 955883 h 1535236"/>
                <a:gd name="connsiteX336" fmla="*/ 168296 w 585852"/>
                <a:gd name="connsiteY336" fmla="*/ 926966 h 1535236"/>
                <a:gd name="connsiteX337" fmla="*/ 189191 w 585852"/>
                <a:gd name="connsiteY337" fmla="*/ 901664 h 1535236"/>
                <a:gd name="connsiteX338" fmla="*/ 243228 w 585852"/>
                <a:gd name="connsiteY338" fmla="*/ 866963 h 1535236"/>
                <a:gd name="connsiteX339" fmla="*/ 313342 w 585852"/>
                <a:gd name="connsiteY339" fmla="*/ 849794 h 1535236"/>
                <a:gd name="connsiteX340" fmla="*/ 297607 w 585852"/>
                <a:gd name="connsiteY340" fmla="*/ 843995 h 1535236"/>
                <a:gd name="connsiteX341" fmla="*/ 246025 w 585852"/>
                <a:gd name="connsiteY341" fmla="*/ 857480 h 1535236"/>
                <a:gd name="connsiteX342" fmla="*/ 200892 w 585852"/>
                <a:gd name="connsiteY342" fmla="*/ 884997 h 1535236"/>
                <a:gd name="connsiteX343" fmla="*/ 169479 w 585852"/>
                <a:gd name="connsiteY343" fmla="*/ 912514 h 1535236"/>
                <a:gd name="connsiteX344" fmla="*/ 165868 w 585852"/>
                <a:gd name="connsiteY344" fmla="*/ 911066 h 1535236"/>
                <a:gd name="connsiteX345" fmla="*/ 196198 w 585852"/>
                <a:gd name="connsiteY345" fmla="*/ 880290 h 1535236"/>
                <a:gd name="connsiteX346" fmla="*/ 242414 w 585852"/>
                <a:gd name="connsiteY346" fmla="*/ 851325 h 1535236"/>
                <a:gd name="connsiteX347" fmla="*/ 297612 w 585852"/>
                <a:gd name="connsiteY347" fmla="*/ 843994 h 1535236"/>
                <a:gd name="connsiteX348" fmla="*/ 297616 w 585852"/>
                <a:gd name="connsiteY348" fmla="*/ 843994 h 1535236"/>
                <a:gd name="connsiteX349" fmla="*/ 297607 w 585852"/>
                <a:gd name="connsiteY349" fmla="*/ 843995 h 1535236"/>
                <a:gd name="connsiteX350" fmla="*/ 351456 w 585852"/>
                <a:gd name="connsiteY350" fmla="*/ 836843 h 1535236"/>
                <a:gd name="connsiteX351" fmla="*/ 351095 w 585852"/>
                <a:gd name="connsiteY351" fmla="*/ 845170 h 1535236"/>
                <a:gd name="connsiteX352" fmla="*/ 297616 w 585852"/>
                <a:gd name="connsiteY352" fmla="*/ 843994 h 1535236"/>
                <a:gd name="connsiteX353" fmla="*/ 308996 w 585852"/>
                <a:gd name="connsiteY353" fmla="*/ 821379 h 1535236"/>
                <a:gd name="connsiteX354" fmla="*/ 308637 w 585852"/>
                <a:gd name="connsiteY354" fmla="*/ 828481 h 1535236"/>
                <a:gd name="connsiteX355" fmla="*/ 237717 w 585852"/>
                <a:gd name="connsiteY355" fmla="*/ 846236 h 1535236"/>
                <a:gd name="connsiteX356" fmla="*/ 208704 w 585852"/>
                <a:gd name="connsiteY356" fmla="*/ 860795 h 1535236"/>
                <a:gd name="connsiteX357" fmla="*/ 188646 w 585852"/>
                <a:gd name="connsiteY357" fmla="*/ 873934 h 1535236"/>
                <a:gd name="connsiteX358" fmla="*/ 186855 w 585852"/>
                <a:gd name="connsiteY358" fmla="*/ 871448 h 1535236"/>
                <a:gd name="connsiteX359" fmla="*/ 308996 w 585852"/>
                <a:gd name="connsiteY359" fmla="*/ 821379 h 1535236"/>
                <a:gd name="connsiteX360" fmla="*/ 277142 w 585852"/>
                <a:gd name="connsiteY360" fmla="*/ 469614 h 1535236"/>
                <a:gd name="connsiteX361" fmla="*/ 190691 w 585852"/>
                <a:gd name="connsiteY361" fmla="*/ 593502 h 1535236"/>
                <a:gd name="connsiteX362" fmla="*/ 289750 w 585852"/>
                <a:gd name="connsiteY362" fmla="*/ 691460 h 1535236"/>
                <a:gd name="connsiteX363" fmla="*/ 465534 w 585852"/>
                <a:gd name="connsiteY363" fmla="*/ 608268 h 1535236"/>
                <a:gd name="connsiteX364" fmla="*/ 482464 w 585852"/>
                <a:gd name="connsiteY364" fmla="*/ 591341 h 1535236"/>
                <a:gd name="connsiteX365" fmla="*/ 432755 w 585852"/>
                <a:gd name="connsiteY365" fmla="*/ 509950 h 1535236"/>
                <a:gd name="connsiteX366" fmla="*/ 277142 w 585852"/>
                <a:gd name="connsiteY366" fmla="*/ 469614 h 1535236"/>
                <a:gd name="connsiteX367" fmla="*/ 392051 w 585852"/>
                <a:gd name="connsiteY367" fmla="*/ 352 h 1535236"/>
                <a:gd name="connsiteX368" fmla="*/ 397814 w 585852"/>
                <a:gd name="connsiteY368" fmla="*/ 20880 h 1535236"/>
                <a:gd name="connsiteX369" fmla="*/ 354228 w 585852"/>
                <a:gd name="connsiteY369" fmla="*/ 79583 h 1535236"/>
                <a:gd name="connsiteX370" fmla="*/ 371518 w 585852"/>
                <a:gd name="connsiteY370" fmla="*/ 150891 h 1535236"/>
                <a:gd name="connsiteX371" fmla="*/ 476701 w 585852"/>
                <a:gd name="connsiteY371" fmla="*/ 253170 h 1535236"/>
                <a:gd name="connsiteX372" fmla="*/ 571077 w 585852"/>
                <a:gd name="connsiteY372" fmla="*/ 347887 h 1535236"/>
                <a:gd name="connsiteX373" fmla="*/ 571077 w 585852"/>
                <a:gd name="connsiteY373" fmla="*/ 486541 h 1535236"/>
                <a:gd name="connsiteX374" fmla="*/ 500475 w 585852"/>
                <a:gd name="connsiteY374" fmla="*/ 599264 h 1535236"/>
                <a:gd name="connsiteX375" fmla="*/ 489669 w 585852"/>
                <a:gd name="connsiteY375" fmla="*/ 721712 h 1535236"/>
                <a:gd name="connsiteX376" fmla="*/ 429873 w 585852"/>
                <a:gd name="connsiteY376" fmla="*/ 879813 h 1535236"/>
                <a:gd name="connsiteX377" fmla="*/ 426991 w 585852"/>
                <a:gd name="connsiteY377" fmla="*/ 882694 h 1535236"/>
                <a:gd name="connsiteX378" fmla="*/ 509841 w 585852"/>
                <a:gd name="connsiteY378" fmla="*/ 952921 h 1535236"/>
                <a:gd name="connsiteX379" fmla="*/ 525330 w 585852"/>
                <a:gd name="connsiteY379" fmla="*/ 1124708 h 1535236"/>
                <a:gd name="connsiteX380" fmla="*/ 445362 w 585852"/>
                <a:gd name="connsiteY380" fmla="*/ 1366001 h 1535236"/>
                <a:gd name="connsiteX381" fmla="*/ 336218 w 585852"/>
                <a:gd name="connsiteY381" fmla="*/ 1514739 h 1535236"/>
                <a:gd name="connsiteX382" fmla="*/ 200417 w 585852"/>
                <a:gd name="connsiteY382" fmla="*/ 1526983 h 1535236"/>
                <a:gd name="connsiteX383" fmla="*/ 184567 w 585852"/>
                <a:gd name="connsiteY383" fmla="*/ 1521581 h 1535236"/>
                <a:gd name="connsiteX384" fmla="*/ 46606 w 585852"/>
                <a:gd name="connsiteY384" fmla="*/ 1438029 h 1535236"/>
                <a:gd name="connsiteX385" fmla="*/ 22471 w 585852"/>
                <a:gd name="connsiteY385" fmla="*/ 1286050 h 1535236"/>
                <a:gd name="connsiteX386" fmla="*/ 97036 w 585852"/>
                <a:gd name="connsiteY386" fmla="*/ 1069606 h 1535236"/>
                <a:gd name="connsiteX387" fmla="*/ 153949 w 585852"/>
                <a:gd name="connsiteY387" fmla="*/ 968047 h 1535236"/>
                <a:gd name="connsiteX388" fmla="*/ 213385 w 585852"/>
                <a:gd name="connsiteY388" fmla="*/ 903222 h 1535236"/>
                <a:gd name="connsiteX389" fmla="*/ 418706 w 585852"/>
                <a:gd name="connsiteY389" fmla="*/ 879093 h 1535236"/>
                <a:gd name="connsiteX390" fmla="*/ 419067 w 585852"/>
                <a:gd name="connsiteY390" fmla="*/ 876572 h 1535236"/>
                <a:gd name="connsiteX391" fmla="*/ 486066 w 585852"/>
                <a:gd name="connsiteY391" fmla="*/ 614390 h 1535236"/>
                <a:gd name="connsiteX392" fmla="*/ 441760 w 585852"/>
                <a:gd name="connsiteY392" fmla="*/ 652565 h 1535236"/>
                <a:gd name="connsiteX393" fmla="*/ 273540 w 585852"/>
                <a:gd name="connsiteY393" fmla="*/ 708026 h 1535236"/>
                <a:gd name="connsiteX394" fmla="*/ 175202 w 585852"/>
                <a:gd name="connsiteY394" fmla="*/ 615471 h 1535236"/>
                <a:gd name="connsiteX395" fmla="*/ 228153 w 585852"/>
                <a:gd name="connsiteY395" fmla="*/ 473215 h 1535236"/>
                <a:gd name="connsiteX396" fmla="*/ 491109 w 585852"/>
                <a:gd name="connsiteY396" fmla="*/ 563971 h 1535236"/>
                <a:gd name="connsiteX397" fmla="*/ 495072 w 585852"/>
                <a:gd name="connsiteY397" fmla="*/ 576575 h 1535236"/>
                <a:gd name="connsiteX398" fmla="*/ 566754 w 585852"/>
                <a:gd name="connsiteY398" fmla="*/ 419555 h 1535236"/>
                <a:gd name="connsiteX399" fmla="*/ 475260 w 585852"/>
                <a:gd name="connsiteY399" fmla="*/ 277300 h 1535236"/>
                <a:gd name="connsiteX400" fmla="*/ 346304 w 585852"/>
                <a:gd name="connsiteY400" fmla="*/ 148010 h 1535236"/>
                <a:gd name="connsiteX401" fmla="*/ 336578 w 585852"/>
                <a:gd name="connsiteY401" fmla="*/ 61576 h 1535236"/>
                <a:gd name="connsiteX402" fmla="*/ 392051 w 585852"/>
                <a:gd name="connsiteY402" fmla="*/ 352 h 15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</a:cxnLst>
              <a:rect l="l" t="t" r="r" b="b"/>
              <a:pathLst>
                <a:path w="585852" h="1535236">
                  <a:moveTo>
                    <a:pt x="119277" y="1459905"/>
                  </a:moveTo>
                  <a:cubicBezTo>
                    <a:pt x="120335" y="1459199"/>
                    <a:pt x="121746" y="1460257"/>
                    <a:pt x="122099" y="1461316"/>
                  </a:cubicBezTo>
                  <a:cubicBezTo>
                    <a:pt x="122452" y="1464138"/>
                    <a:pt x="123157" y="1467666"/>
                    <a:pt x="121041" y="1470135"/>
                  </a:cubicBezTo>
                  <a:cubicBezTo>
                    <a:pt x="119630" y="1471546"/>
                    <a:pt x="117160" y="1470488"/>
                    <a:pt x="117160" y="1468371"/>
                  </a:cubicBezTo>
                  <a:cubicBezTo>
                    <a:pt x="117160" y="1467313"/>
                    <a:pt x="117866" y="1466255"/>
                    <a:pt x="117866" y="1465196"/>
                  </a:cubicBezTo>
                  <a:cubicBezTo>
                    <a:pt x="117866" y="1464138"/>
                    <a:pt x="117866" y="1463432"/>
                    <a:pt x="117866" y="1462374"/>
                  </a:cubicBezTo>
                  <a:cubicBezTo>
                    <a:pt x="117513" y="1461316"/>
                    <a:pt x="117866" y="1459905"/>
                    <a:pt x="119277" y="1459905"/>
                  </a:cubicBezTo>
                  <a:close/>
                  <a:moveTo>
                    <a:pt x="108164" y="1456496"/>
                  </a:moveTo>
                  <a:cubicBezTo>
                    <a:pt x="108517" y="1454436"/>
                    <a:pt x="112044" y="1454779"/>
                    <a:pt x="111692" y="1456839"/>
                  </a:cubicBezTo>
                  <a:cubicBezTo>
                    <a:pt x="111339" y="1459928"/>
                    <a:pt x="111339" y="1463017"/>
                    <a:pt x="109928" y="1465763"/>
                  </a:cubicBezTo>
                  <a:cubicBezTo>
                    <a:pt x="109575" y="1466793"/>
                    <a:pt x="107811" y="1466793"/>
                    <a:pt x="107106" y="1466450"/>
                  </a:cubicBezTo>
                  <a:cubicBezTo>
                    <a:pt x="106047" y="1465763"/>
                    <a:pt x="106047" y="1465077"/>
                    <a:pt x="106047" y="1463704"/>
                  </a:cubicBezTo>
                  <a:cubicBezTo>
                    <a:pt x="106400" y="1462674"/>
                    <a:pt x="107106" y="1461644"/>
                    <a:pt x="107106" y="1460271"/>
                  </a:cubicBezTo>
                  <a:cubicBezTo>
                    <a:pt x="107458" y="1458898"/>
                    <a:pt x="107811" y="1457525"/>
                    <a:pt x="108164" y="1456496"/>
                  </a:cubicBezTo>
                  <a:close/>
                  <a:moveTo>
                    <a:pt x="101890" y="1448595"/>
                  </a:moveTo>
                  <a:cubicBezTo>
                    <a:pt x="102268" y="1446499"/>
                    <a:pt x="105669" y="1446848"/>
                    <a:pt x="105669" y="1448944"/>
                  </a:cubicBezTo>
                  <a:cubicBezTo>
                    <a:pt x="105291" y="1451039"/>
                    <a:pt x="104913" y="1453135"/>
                    <a:pt x="104535" y="1455579"/>
                  </a:cubicBezTo>
                  <a:cubicBezTo>
                    <a:pt x="103780" y="1457326"/>
                    <a:pt x="103780" y="1459421"/>
                    <a:pt x="103024" y="1461167"/>
                  </a:cubicBezTo>
                  <a:cubicBezTo>
                    <a:pt x="102268" y="1463612"/>
                    <a:pt x="98866" y="1462913"/>
                    <a:pt x="98488" y="1460469"/>
                  </a:cubicBezTo>
                  <a:cubicBezTo>
                    <a:pt x="98110" y="1456627"/>
                    <a:pt x="100756" y="1452436"/>
                    <a:pt x="101890" y="1448595"/>
                  </a:cubicBezTo>
                  <a:close/>
                  <a:moveTo>
                    <a:pt x="96470" y="1436017"/>
                  </a:moveTo>
                  <a:cubicBezTo>
                    <a:pt x="97581" y="1433799"/>
                    <a:pt x="100915" y="1434538"/>
                    <a:pt x="100174" y="1436757"/>
                  </a:cubicBezTo>
                  <a:cubicBezTo>
                    <a:pt x="97210" y="1443781"/>
                    <a:pt x="96099" y="1450805"/>
                    <a:pt x="94617" y="1458198"/>
                  </a:cubicBezTo>
                  <a:cubicBezTo>
                    <a:pt x="93877" y="1460416"/>
                    <a:pt x="90172" y="1460047"/>
                    <a:pt x="90172" y="1457459"/>
                  </a:cubicBezTo>
                  <a:cubicBezTo>
                    <a:pt x="90913" y="1450065"/>
                    <a:pt x="93877" y="1442302"/>
                    <a:pt x="96470" y="1436017"/>
                  </a:cubicBezTo>
                  <a:close/>
                  <a:moveTo>
                    <a:pt x="89985" y="1424152"/>
                  </a:moveTo>
                  <a:cubicBezTo>
                    <a:pt x="90359" y="1422686"/>
                    <a:pt x="92974" y="1423052"/>
                    <a:pt x="92600" y="1424884"/>
                  </a:cubicBezTo>
                  <a:cubicBezTo>
                    <a:pt x="92227" y="1428548"/>
                    <a:pt x="91106" y="1432211"/>
                    <a:pt x="89612" y="1436241"/>
                  </a:cubicBezTo>
                  <a:cubicBezTo>
                    <a:pt x="88118" y="1440271"/>
                    <a:pt x="87371" y="1444667"/>
                    <a:pt x="85503" y="1448697"/>
                  </a:cubicBezTo>
                  <a:cubicBezTo>
                    <a:pt x="84756" y="1450895"/>
                    <a:pt x="80647" y="1450528"/>
                    <a:pt x="81021" y="1447964"/>
                  </a:cubicBezTo>
                  <a:cubicBezTo>
                    <a:pt x="81768" y="1439904"/>
                    <a:pt x="86997" y="1431845"/>
                    <a:pt x="89985" y="1424152"/>
                  </a:cubicBezTo>
                  <a:close/>
                  <a:moveTo>
                    <a:pt x="212639" y="1419687"/>
                  </a:moveTo>
                  <a:lnTo>
                    <a:pt x="216721" y="1420147"/>
                  </a:lnTo>
                  <a:lnTo>
                    <a:pt x="210987" y="1419870"/>
                  </a:lnTo>
                  <a:close/>
                  <a:moveTo>
                    <a:pt x="219439" y="1418935"/>
                  </a:moveTo>
                  <a:lnTo>
                    <a:pt x="219219" y="1419063"/>
                  </a:lnTo>
                  <a:lnTo>
                    <a:pt x="218975" y="1418987"/>
                  </a:lnTo>
                  <a:close/>
                  <a:moveTo>
                    <a:pt x="81044" y="1410869"/>
                  </a:moveTo>
                  <a:cubicBezTo>
                    <a:pt x="81408" y="1408399"/>
                    <a:pt x="85046" y="1409457"/>
                    <a:pt x="84683" y="1411927"/>
                  </a:cubicBezTo>
                  <a:cubicBezTo>
                    <a:pt x="82864" y="1421805"/>
                    <a:pt x="77406" y="1430624"/>
                    <a:pt x="73768" y="1440149"/>
                  </a:cubicBezTo>
                  <a:cubicBezTo>
                    <a:pt x="72677" y="1442971"/>
                    <a:pt x="67947" y="1441560"/>
                    <a:pt x="69039" y="1438385"/>
                  </a:cubicBezTo>
                  <a:cubicBezTo>
                    <a:pt x="71949" y="1429213"/>
                    <a:pt x="78498" y="1420746"/>
                    <a:pt x="81044" y="1410869"/>
                  </a:cubicBezTo>
                  <a:close/>
                  <a:moveTo>
                    <a:pt x="221141" y="1409986"/>
                  </a:moveTo>
                  <a:cubicBezTo>
                    <a:pt x="221935" y="1409986"/>
                    <a:pt x="222729" y="1409986"/>
                    <a:pt x="223523" y="1409986"/>
                  </a:cubicBezTo>
                  <a:cubicBezTo>
                    <a:pt x="224713" y="1409986"/>
                    <a:pt x="224316" y="1411309"/>
                    <a:pt x="223126" y="1411309"/>
                  </a:cubicBezTo>
                  <a:cubicBezTo>
                    <a:pt x="222729" y="1411045"/>
                    <a:pt x="221935" y="1411045"/>
                    <a:pt x="221141" y="1410780"/>
                  </a:cubicBezTo>
                  <a:cubicBezTo>
                    <a:pt x="220347" y="1410780"/>
                    <a:pt x="220347" y="1409986"/>
                    <a:pt x="221141" y="1409986"/>
                  </a:cubicBezTo>
                  <a:close/>
                  <a:moveTo>
                    <a:pt x="211219" y="1408976"/>
                  </a:moveTo>
                  <a:cubicBezTo>
                    <a:pt x="212410" y="1408399"/>
                    <a:pt x="213600" y="1409554"/>
                    <a:pt x="212410" y="1410131"/>
                  </a:cubicBezTo>
                  <a:cubicBezTo>
                    <a:pt x="212410" y="1410420"/>
                    <a:pt x="212013" y="1410708"/>
                    <a:pt x="211616" y="1410708"/>
                  </a:cubicBezTo>
                  <a:cubicBezTo>
                    <a:pt x="210426" y="1411285"/>
                    <a:pt x="209235" y="1410131"/>
                    <a:pt x="210426" y="1409554"/>
                  </a:cubicBezTo>
                  <a:cubicBezTo>
                    <a:pt x="210426" y="1409265"/>
                    <a:pt x="211219" y="1408976"/>
                    <a:pt x="211219" y="1408976"/>
                  </a:cubicBezTo>
                  <a:close/>
                  <a:moveTo>
                    <a:pt x="226842" y="1407446"/>
                  </a:moveTo>
                  <a:cubicBezTo>
                    <a:pt x="227419" y="1406811"/>
                    <a:pt x="227997" y="1408081"/>
                    <a:pt x="227419" y="1408399"/>
                  </a:cubicBezTo>
                  <a:cubicBezTo>
                    <a:pt x="227131" y="1408716"/>
                    <a:pt x="226842" y="1409351"/>
                    <a:pt x="226265" y="1409351"/>
                  </a:cubicBezTo>
                  <a:cubicBezTo>
                    <a:pt x="225688" y="1409669"/>
                    <a:pt x="225110" y="1408716"/>
                    <a:pt x="225688" y="1408399"/>
                  </a:cubicBezTo>
                  <a:cubicBezTo>
                    <a:pt x="225976" y="1408081"/>
                    <a:pt x="226265" y="1407764"/>
                    <a:pt x="226842" y="1407446"/>
                  </a:cubicBezTo>
                  <a:close/>
                  <a:moveTo>
                    <a:pt x="205153" y="1404317"/>
                  </a:moveTo>
                  <a:cubicBezTo>
                    <a:pt x="205153" y="1404997"/>
                    <a:pt x="205607" y="1406018"/>
                    <a:pt x="205607" y="1407038"/>
                  </a:cubicBezTo>
                  <a:cubicBezTo>
                    <a:pt x="205607" y="1407719"/>
                    <a:pt x="204246" y="1408059"/>
                    <a:pt x="203792" y="1407038"/>
                  </a:cubicBezTo>
                  <a:cubicBezTo>
                    <a:pt x="203339" y="1406358"/>
                    <a:pt x="203339" y="1405337"/>
                    <a:pt x="202885" y="1404657"/>
                  </a:cubicBezTo>
                  <a:cubicBezTo>
                    <a:pt x="202885" y="1403636"/>
                    <a:pt x="205153" y="1403636"/>
                    <a:pt x="205153" y="1404317"/>
                  </a:cubicBezTo>
                  <a:close/>
                  <a:moveTo>
                    <a:pt x="215188" y="1403901"/>
                  </a:moveTo>
                  <a:cubicBezTo>
                    <a:pt x="216378" y="1403636"/>
                    <a:pt x="217569" y="1403901"/>
                    <a:pt x="219157" y="1404165"/>
                  </a:cubicBezTo>
                  <a:cubicBezTo>
                    <a:pt x="219950" y="1404165"/>
                    <a:pt x="219553" y="1404959"/>
                    <a:pt x="218760" y="1404959"/>
                  </a:cubicBezTo>
                  <a:cubicBezTo>
                    <a:pt x="217569" y="1404959"/>
                    <a:pt x="216378" y="1404430"/>
                    <a:pt x="215188" y="1404430"/>
                  </a:cubicBezTo>
                  <a:cubicBezTo>
                    <a:pt x="214394" y="1404430"/>
                    <a:pt x="213997" y="1403901"/>
                    <a:pt x="215188" y="1403901"/>
                  </a:cubicBezTo>
                  <a:close/>
                  <a:moveTo>
                    <a:pt x="209235" y="1399509"/>
                  </a:moveTo>
                  <a:cubicBezTo>
                    <a:pt x="209870" y="1398874"/>
                    <a:pt x="210505" y="1399827"/>
                    <a:pt x="209870" y="1400462"/>
                  </a:cubicBezTo>
                  <a:cubicBezTo>
                    <a:pt x="209870" y="1400462"/>
                    <a:pt x="209235" y="1401097"/>
                    <a:pt x="208917" y="1401414"/>
                  </a:cubicBezTo>
                  <a:cubicBezTo>
                    <a:pt x="208282" y="1401732"/>
                    <a:pt x="207647" y="1401414"/>
                    <a:pt x="207965" y="1400462"/>
                  </a:cubicBezTo>
                  <a:cubicBezTo>
                    <a:pt x="208282" y="1400144"/>
                    <a:pt x="208917" y="1399827"/>
                    <a:pt x="209235" y="1399509"/>
                  </a:cubicBezTo>
                  <a:close/>
                  <a:moveTo>
                    <a:pt x="79009" y="1395169"/>
                  </a:moveTo>
                  <a:cubicBezTo>
                    <a:pt x="80084" y="1394111"/>
                    <a:pt x="81877" y="1395522"/>
                    <a:pt x="81160" y="1396933"/>
                  </a:cubicBezTo>
                  <a:cubicBezTo>
                    <a:pt x="73990" y="1405753"/>
                    <a:pt x="70764" y="1415983"/>
                    <a:pt x="65746" y="1425861"/>
                  </a:cubicBezTo>
                  <a:cubicBezTo>
                    <a:pt x="64670" y="1428683"/>
                    <a:pt x="60010" y="1426567"/>
                    <a:pt x="61086" y="1423744"/>
                  </a:cubicBezTo>
                  <a:cubicBezTo>
                    <a:pt x="65387" y="1413867"/>
                    <a:pt x="70406" y="1402225"/>
                    <a:pt x="79009" y="1395169"/>
                  </a:cubicBezTo>
                  <a:close/>
                  <a:moveTo>
                    <a:pt x="191092" y="1394792"/>
                  </a:moveTo>
                  <a:cubicBezTo>
                    <a:pt x="191546" y="1394111"/>
                    <a:pt x="192907" y="1394792"/>
                    <a:pt x="192453" y="1395472"/>
                  </a:cubicBezTo>
                  <a:cubicBezTo>
                    <a:pt x="192453" y="1396493"/>
                    <a:pt x="192453" y="1397173"/>
                    <a:pt x="192453" y="1397853"/>
                  </a:cubicBezTo>
                  <a:cubicBezTo>
                    <a:pt x="192000" y="1398534"/>
                    <a:pt x="191546" y="1398534"/>
                    <a:pt x="191092" y="1398194"/>
                  </a:cubicBezTo>
                  <a:cubicBezTo>
                    <a:pt x="190185" y="1397173"/>
                    <a:pt x="190639" y="1395812"/>
                    <a:pt x="191092" y="1394792"/>
                  </a:cubicBezTo>
                  <a:close/>
                  <a:moveTo>
                    <a:pt x="219025" y="1394746"/>
                  </a:moveTo>
                  <a:cubicBezTo>
                    <a:pt x="219025" y="1394111"/>
                    <a:pt x="220083" y="1394111"/>
                    <a:pt x="220083" y="1394746"/>
                  </a:cubicBezTo>
                  <a:cubicBezTo>
                    <a:pt x="219818" y="1396016"/>
                    <a:pt x="220083" y="1396651"/>
                    <a:pt x="220083" y="1397604"/>
                  </a:cubicBezTo>
                  <a:cubicBezTo>
                    <a:pt x="219818" y="1398557"/>
                    <a:pt x="219025" y="1398557"/>
                    <a:pt x="219025" y="1397604"/>
                  </a:cubicBezTo>
                  <a:cubicBezTo>
                    <a:pt x="219025" y="1396651"/>
                    <a:pt x="218760" y="1395699"/>
                    <a:pt x="219025" y="1394746"/>
                  </a:cubicBezTo>
                  <a:close/>
                  <a:moveTo>
                    <a:pt x="184364" y="1393582"/>
                  </a:moveTo>
                  <a:cubicBezTo>
                    <a:pt x="185069" y="1394288"/>
                    <a:pt x="184011" y="1395346"/>
                    <a:pt x="183306" y="1394994"/>
                  </a:cubicBezTo>
                  <a:lnTo>
                    <a:pt x="182953" y="1394994"/>
                  </a:lnTo>
                  <a:cubicBezTo>
                    <a:pt x="182247" y="1394288"/>
                    <a:pt x="183658" y="1392524"/>
                    <a:pt x="184364" y="1393582"/>
                  </a:cubicBezTo>
                  <a:close/>
                  <a:moveTo>
                    <a:pt x="223522" y="1388952"/>
                  </a:moveTo>
                  <a:cubicBezTo>
                    <a:pt x="223522" y="1388158"/>
                    <a:pt x="225110" y="1387761"/>
                    <a:pt x="225110" y="1388952"/>
                  </a:cubicBezTo>
                  <a:cubicBezTo>
                    <a:pt x="225110" y="1389349"/>
                    <a:pt x="225507" y="1390143"/>
                    <a:pt x="225507" y="1390540"/>
                  </a:cubicBezTo>
                  <a:cubicBezTo>
                    <a:pt x="226300" y="1391730"/>
                    <a:pt x="224316" y="1392127"/>
                    <a:pt x="223919" y="1390936"/>
                  </a:cubicBezTo>
                  <a:cubicBezTo>
                    <a:pt x="223919" y="1390540"/>
                    <a:pt x="223919" y="1389746"/>
                    <a:pt x="223522" y="1388952"/>
                  </a:cubicBezTo>
                  <a:close/>
                  <a:moveTo>
                    <a:pt x="2520" y="1387617"/>
                  </a:moveTo>
                  <a:cubicBezTo>
                    <a:pt x="6772" y="1403132"/>
                    <a:pt x="12087" y="1419007"/>
                    <a:pt x="18820" y="1433799"/>
                  </a:cubicBezTo>
                  <a:cubicBezTo>
                    <a:pt x="22364" y="1441376"/>
                    <a:pt x="25907" y="1448231"/>
                    <a:pt x="32285" y="1453282"/>
                  </a:cubicBezTo>
                  <a:cubicBezTo>
                    <a:pt x="34766" y="1455447"/>
                    <a:pt x="35829" y="1456890"/>
                    <a:pt x="37246" y="1459416"/>
                  </a:cubicBezTo>
                  <a:cubicBezTo>
                    <a:pt x="39018" y="1461941"/>
                    <a:pt x="34766" y="1465188"/>
                    <a:pt x="32994" y="1462663"/>
                  </a:cubicBezTo>
                  <a:cubicBezTo>
                    <a:pt x="25907" y="1453282"/>
                    <a:pt x="18111" y="1447870"/>
                    <a:pt x="13859" y="1435964"/>
                  </a:cubicBezTo>
                  <a:cubicBezTo>
                    <a:pt x="8189" y="1420089"/>
                    <a:pt x="2520" y="1404575"/>
                    <a:pt x="39" y="1388339"/>
                  </a:cubicBezTo>
                  <a:cubicBezTo>
                    <a:pt x="-315" y="1386535"/>
                    <a:pt x="1811" y="1386174"/>
                    <a:pt x="2520" y="1387617"/>
                  </a:cubicBezTo>
                  <a:close/>
                  <a:moveTo>
                    <a:pt x="182645" y="1384939"/>
                  </a:moveTo>
                  <a:cubicBezTo>
                    <a:pt x="183835" y="1384939"/>
                    <a:pt x="184629" y="1385292"/>
                    <a:pt x="185820" y="1385644"/>
                  </a:cubicBezTo>
                  <a:cubicBezTo>
                    <a:pt x="186613" y="1385997"/>
                    <a:pt x="186216" y="1387408"/>
                    <a:pt x="185026" y="1387056"/>
                  </a:cubicBezTo>
                  <a:cubicBezTo>
                    <a:pt x="183835" y="1386703"/>
                    <a:pt x="183041" y="1386350"/>
                    <a:pt x="181851" y="1385997"/>
                  </a:cubicBezTo>
                  <a:cubicBezTo>
                    <a:pt x="180660" y="1385644"/>
                    <a:pt x="181454" y="1384586"/>
                    <a:pt x="182645" y="1384939"/>
                  </a:cubicBezTo>
                  <a:close/>
                  <a:moveTo>
                    <a:pt x="415736" y="1377401"/>
                  </a:moveTo>
                  <a:cubicBezTo>
                    <a:pt x="417672" y="1377941"/>
                    <a:pt x="419292" y="1379742"/>
                    <a:pt x="418572" y="1382262"/>
                  </a:cubicBezTo>
                  <a:cubicBezTo>
                    <a:pt x="415691" y="1392704"/>
                    <a:pt x="409930" y="1402065"/>
                    <a:pt x="405249" y="1411786"/>
                  </a:cubicBezTo>
                  <a:cubicBezTo>
                    <a:pt x="399128" y="1424028"/>
                    <a:pt x="390846" y="1434470"/>
                    <a:pt x="382564" y="1445271"/>
                  </a:cubicBezTo>
                  <a:cubicBezTo>
                    <a:pt x="369241" y="1462194"/>
                    <a:pt x="355558" y="1480196"/>
                    <a:pt x="336834" y="1491718"/>
                  </a:cubicBezTo>
                  <a:cubicBezTo>
                    <a:pt x="317750" y="1503239"/>
                    <a:pt x="297946" y="1514401"/>
                    <a:pt x="275261" y="1514401"/>
                  </a:cubicBezTo>
                  <a:cubicBezTo>
                    <a:pt x="251136" y="1514041"/>
                    <a:pt x="225210" y="1513681"/>
                    <a:pt x="203965" y="1501439"/>
                  </a:cubicBezTo>
                  <a:cubicBezTo>
                    <a:pt x="202885" y="1500359"/>
                    <a:pt x="203965" y="1498199"/>
                    <a:pt x="205406" y="1498919"/>
                  </a:cubicBezTo>
                  <a:cubicBezTo>
                    <a:pt x="228091" y="1505760"/>
                    <a:pt x="251136" y="1509360"/>
                    <a:pt x="275261" y="1508280"/>
                  </a:cubicBezTo>
                  <a:lnTo>
                    <a:pt x="320982" y="1490310"/>
                  </a:lnTo>
                  <a:lnTo>
                    <a:pt x="279206" y="1502216"/>
                  </a:lnTo>
                  <a:cubicBezTo>
                    <a:pt x="261174" y="1503291"/>
                    <a:pt x="244946" y="1499350"/>
                    <a:pt x="227274" y="1496484"/>
                  </a:cubicBezTo>
                  <a:cubicBezTo>
                    <a:pt x="225110" y="1496484"/>
                    <a:pt x="225110" y="1493259"/>
                    <a:pt x="227274" y="1493259"/>
                  </a:cubicBezTo>
                  <a:cubicBezTo>
                    <a:pt x="243142" y="1493618"/>
                    <a:pt x="259011" y="1498275"/>
                    <a:pt x="274879" y="1497200"/>
                  </a:cubicBezTo>
                  <a:cubicBezTo>
                    <a:pt x="291829" y="1495767"/>
                    <a:pt x="310222" y="1492543"/>
                    <a:pt x="324647" y="1482870"/>
                  </a:cubicBezTo>
                  <a:cubicBezTo>
                    <a:pt x="352056" y="1464956"/>
                    <a:pt x="369367" y="1440236"/>
                    <a:pt x="388120" y="1414440"/>
                  </a:cubicBezTo>
                  <a:cubicBezTo>
                    <a:pt x="389923" y="1411574"/>
                    <a:pt x="394612" y="1414440"/>
                    <a:pt x="392448" y="1416948"/>
                  </a:cubicBezTo>
                  <a:cubicBezTo>
                    <a:pt x="382710" y="1430383"/>
                    <a:pt x="372883" y="1444535"/>
                    <a:pt x="361748" y="1457343"/>
                  </a:cubicBezTo>
                  <a:lnTo>
                    <a:pt x="323743" y="1489225"/>
                  </a:lnTo>
                  <a:lnTo>
                    <a:pt x="337554" y="1483797"/>
                  </a:lnTo>
                  <a:cubicBezTo>
                    <a:pt x="355918" y="1470475"/>
                    <a:pt x="368881" y="1452832"/>
                    <a:pt x="382564" y="1434830"/>
                  </a:cubicBezTo>
                  <a:cubicBezTo>
                    <a:pt x="389766" y="1425468"/>
                    <a:pt x="396607" y="1416107"/>
                    <a:pt x="400568" y="1404945"/>
                  </a:cubicBezTo>
                  <a:cubicBezTo>
                    <a:pt x="403809" y="1396304"/>
                    <a:pt x="408850" y="1389103"/>
                    <a:pt x="411010" y="1380102"/>
                  </a:cubicBezTo>
                  <a:cubicBezTo>
                    <a:pt x="411550" y="1377581"/>
                    <a:pt x="413801" y="1376861"/>
                    <a:pt x="415736" y="1377401"/>
                  </a:cubicBezTo>
                  <a:close/>
                  <a:moveTo>
                    <a:pt x="71099" y="1376509"/>
                  </a:moveTo>
                  <a:cubicBezTo>
                    <a:pt x="71809" y="1375061"/>
                    <a:pt x="73942" y="1375785"/>
                    <a:pt x="73586" y="1377233"/>
                  </a:cubicBezTo>
                  <a:cubicBezTo>
                    <a:pt x="70388" y="1389906"/>
                    <a:pt x="61503" y="1400405"/>
                    <a:pt x="56883" y="1412716"/>
                  </a:cubicBezTo>
                  <a:cubicBezTo>
                    <a:pt x="55816" y="1415974"/>
                    <a:pt x="50485" y="1414164"/>
                    <a:pt x="51551" y="1411267"/>
                  </a:cubicBezTo>
                  <a:cubicBezTo>
                    <a:pt x="56527" y="1398595"/>
                    <a:pt x="66478" y="1389182"/>
                    <a:pt x="71099" y="1376509"/>
                  </a:cubicBezTo>
                  <a:close/>
                  <a:moveTo>
                    <a:pt x="181127" y="1373871"/>
                  </a:moveTo>
                  <a:cubicBezTo>
                    <a:pt x="181127" y="1373474"/>
                    <a:pt x="181874" y="1373871"/>
                    <a:pt x="181874" y="1374268"/>
                  </a:cubicBezTo>
                  <a:cubicBezTo>
                    <a:pt x="180753" y="1376252"/>
                    <a:pt x="179259" y="1377443"/>
                    <a:pt x="178138" y="1378634"/>
                  </a:cubicBezTo>
                  <a:cubicBezTo>
                    <a:pt x="177391" y="1379427"/>
                    <a:pt x="175897" y="1378237"/>
                    <a:pt x="177018" y="1377443"/>
                  </a:cubicBezTo>
                  <a:cubicBezTo>
                    <a:pt x="178512" y="1376252"/>
                    <a:pt x="179633" y="1375459"/>
                    <a:pt x="181127" y="1373871"/>
                  </a:cubicBezTo>
                  <a:close/>
                  <a:moveTo>
                    <a:pt x="212768" y="1369350"/>
                  </a:moveTo>
                  <a:cubicBezTo>
                    <a:pt x="208467" y="1367550"/>
                    <a:pt x="203090" y="1367910"/>
                    <a:pt x="199505" y="1372590"/>
                  </a:cubicBezTo>
                  <a:cubicBezTo>
                    <a:pt x="195204" y="1377271"/>
                    <a:pt x="196996" y="1384472"/>
                    <a:pt x="201298" y="1388793"/>
                  </a:cubicBezTo>
                  <a:cubicBezTo>
                    <a:pt x="206675" y="1393473"/>
                    <a:pt x="213485" y="1392033"/>
                    <a:pt x="216353" y="1385192"/>
                  </a:cubicBezTo>
                  <a:cubicBezTo>
                    <a:pt x="218504" y="1378711"/>
                    <a:pt x="217787" y="1374031"/>
                    <a:pt x="212768" y="1369710"/>
                  </a:cubicBezTo>
                  <a:close/>
                  <a:moveTo>
                    <a:pt x="213485" y="1367190"/>
                  </a:moveTo>
                  <a:cubicBezTo>
                    <a:pt x="213844" y="1366469"/>
                    <a:pt x="214202" y="1366469"/>
                    <a:pt x="214919" y="1367190"/>
                  </a:cubicBezTo>
                  <a:cubicBezTo>
                    <a:pt x="222088" y="1372590"/>
                    <a:pt x="223164" y="1381952"/>
                    <a:pt x="218145" y="1389513"/>
                  </a:cubicBezTo>
                  <a:cubicBezTo>
                    <a:pt x="213485" y="1396714"/>
                    <a:pt x="204524" y="1398514"/>
                    <a:pt x="198071" y="1391673"/>
                  </a:cubicBezTo>
                  <a:cubicBezTo>
                    <a:pt x="193053" y="1385912"/>
                    <a:pt x="190185" y="1375831"/>
                    <a:pt x="196638" y="1370070"/>
                  </a:cubicBezTo>
                  <a:cubicBezTo>
                    <a:pt x="202015" y="1365029"/>
                    <a:pt x="208108" y="1363949"/>
                    <a:pt x="213485" y="1367190"/>
                  </a:cubicBezTo>
                  <a:close/>
                  <a:moveTo>
                    <a:pt x="186169" y="1365889"/>
                  </a:moveTo>
                  <a:cubicBezTo>
                    <a:pt x="187663" y="1365889"/>
                    <a:pt x="189531" y="1366242"/>
                    <a:pt x="190652" y="1366947"/>
                  </a:cubicBezTo>
                  <a:cubicBezTo>
                    <a:pt x="191399" y="1367300"/>
                    <a:pt x="190652" y="1368358"/>
                    <a:pt x="189905" y="1368358"/>
                  </a:cubicBezTo>
                  <a:cubicBezTo>
                    <a:pt x="188410" y="1368006"/>
                    <a:pt x="187663" y="1367300"/>
                    <a:pt x="186169" y="1366594"/>
                  </a:cubicBezTo>
                  <a:cubicBezTo>
                    <a:pt x="185422" y="1366594"/>
                    <a:pt x="185422" y="1365536"/>
                    <a:pt x="186169" y="1365889"/>
                  </a:cubicBezTo>
                  <a:close/>
                  <a:moveTo>
                    <a:pt x="65159" y="1362928"/>
                  </a:moveTo>
                  <a:cubicBezTo>
                    <a:pt x="66253" y="1360774"/>
                    <a:pt x="69171" y="1361492"/>
                    <a:pt x="68441" y="1363645"/>
                  </a:cubicBezTo>
                  <a:cubicBezTo>
                    <a:pt x="64429" y="1376566"/>
                    <a:pt x="55677" y="1386975"/>
                    <a:pt x="49112" y="1398460"/>
                  </a:cubicBezTo>
                  <a:cubicBezTo>
                    <a:pt x="47288" y="1401690"/>
                    <a:pt x="42547" y="1398819"/>
                    <a:pt x="44371" y="1395589"/>
                  </a:cubicBezTo>
                  <a:cubicBezTo>
                    <a:pt x="51300" y="1384462"/>
                    <a:pt x="60782" y="1375131"/>
                    <a:pt x="65159" y="1362928"/>
                  </a:cubicBezTo>
                  <a:close/>
                  <a:moveTo>
                    <a:pt x="215463" y="1362758"/>
                  </a:moveTo>
                  <a:cubicBezTo>
                    <a:pt x="215829" y="1363552"/>
                    <a:pt x="216928" y="1363949"/>
                    <a:pt x="217295" y="1364346"/>
                  </a:cubicBezTo>
                  <a:cubicBezTo>
                    <a:pt x="218394" y="1365140"/>
                    <a:pt x="217295" y="1366727"/>
                    <a:pt x="216562" y="1365933"/>
                  </a:cubicBezTo>
                  <a:cubicBezTo>
                    <a:pt x="215829" y="1365536"/>
                    <a:pt x="215096" y="1364743"/>
                    <a:pt x="214730" y="1363949"/>
                  </a:cubicBezTo>
                  <a:cubicBezTo>
                    <a:pt x="213997" y="1363552"/>
                    <a:pt x="214730" y="1362361"/>
                    <a:pt x="215463" y="1362758"/>
                  </a:cubicBezTo>
                  <a:close/>
                  <a:moveTo>
                    <a:pt x="199313" y="1356646"/>
                  </a:moveTo>
                  <a:cubicBezTo>
                    <a:pt x="199710" y="1356011"/>
                    <a:pt x="200900" y="1356646"/>
                    <a:pt x="200503" y="1357281"/>
                  </a:cubicBezTo>
                  <a:cubicBezTo>
                    <a:pt x="200107" y="1357916"/>
                    <a:pt x="199710" y="1358551"/>
                    <a:pt x="199710" y="1359186"/>
                  </a:cubicBezTo>
                  <a:cubicBezTo>
                    <a:pt x="199313" y="1360457"/>
                    <a:pt x="198122" y="1360139"/>
                    <a:pt x="198122" y="1359186"/>
                  </a:cubicBezTo>
                  <a:cubicBezTo>
                    <a:pt x="198122" y="1358234"/>
                    <a:pt x="198916" y="1357281"/>
                    <a:pt x="199313" y="1356646"/>
                  </a:cubicBezTo>
                  <a:close/>
                  <a:moveTo>
                    <a:pt x="189867" y="1356588"/>
                  </a:moveTo>
                  <a:cubicBezTo>
                    <a:pt x="190820" y="1356877"/>
                    <a:pt x="191773" y="1357166"/>
                    <a:pt x="192725" y="1357743"/>
                  </a:cubicBezTo>
                  <a:cubicBezTo>
                    <a:pt x="193043" y="1358320"/>
                    <a:pt x="192725" y="1358897"/>
                    <a:pt x="191773" y="1358609"/>
                  </a:cubicBezTo>
                  <a:cubicBezTo>
                    <a:pt x="190820" y="1358609"/>
                    <a:pt x="190185" y="1358032"/>
                    <a:pt x="189550" y="1357454"/>
                  </a:cubicBezTo>
                  <a:cubicBezTo>
                    <a:pt x="188597" y="1357166"/>
                    <a:pt x="189232" y="1356011"/>
                    <a:pt x="189867" y="1356588"/>
                  </a:cubicBezTo>
                  <a:close/>
                  <a:moveTo>
                    <a:pt x="213771" y="1353517"/>
                  </a:moveTo>
                  <a:cubicBezTo>
                    <a:pt x="213771" y="1352836"/>
                    <a:pt x="215132" y="1353517"/>
                    <a:pt x="214678" y="1353857"/>
                  </a:cubicBezTo>
                  <a:cubicBezTo>
                    <a:pt x="214678" y="1354877"/>
                    <a:pt x="214225" y="1355558"/>
                    <a:pt x="213771" y="1356238"/>
                  </a:cubicBezTo>
                  <a:cubicBezTo>
                    <a:pt x="213771" y="1357259"/>
                    <a:pt x="212410" y="1356919"/>
                    <a:pt x="212864" y="1356238"/>
                  </a:cubicBezTo>
                  <a:cubicBezTo>
                    <a:pt x="212864" y="1355218"/>
                    <a:pt x="213317" y="1354197"/>
                    <a:pt x="213771" y="1353517"/>
                  </a:cubicBezTo>
                  <a:close/>
                  <a:moveTo>
                    <a:pt x="208698" y="1341390"/>
                  </a:moveTo>
                  <a:cubicBezTo>
                    <a:pt x="216119" y="1341678"/>
                    <a:pt x="223501" y="1344546"/>
                    <a:pt x="229924" y="1350778"/>
                  </a:cubicBezTo>
                  <a:cubicBezTo>
                    <a:pt x="230280" y="1351501"/>
                    <a:pt x="230280" y="1352224"/>
                    <a:pt x="229924" y="1352946"/>
                  </a:cubicBezTo>
                  <a:cubicBezTo>
                    <a:pt x="230280" y="1352946"/>
                    <a:pt x="230637" y="1352946"/>
                    <a:pt x="230994" y="1353307"/>
                  </a:cubicBezTo>
                  <a:cubicBezTo>
                    <a:pt x="232421" y="1353669"/>
                    <a:pt x="231708" y="1355836"/>
                    <a:pt x="230280" y="1355836"/>
                  </a:cubicBezTo>
                  <a:cubicBezTo>
                    <a:pt x="226712" y="1355475"/>
                    <a:pt x="225285" y="1359449"/>
                    <a:pt x="224928" y="1362340"/>
                  </a:cubicBezTo>
                  <a:cubicBezTo>
                    <a:pt x="224928" y="1366675"/>
                    <a:pt x="227069" y="1368482"/>
                    <a:pt x="230994" y="1369204"/>
                  </a:cubicBezTo>
                  <a:cubicBezTo>
                    <a:pt x="232778" y="1369566"/>
                    <a:pt x="233492" y="1372456"/>
                    <a:pt x="231351" y="1373179"/>
                  </a:cubicBezTo>
                  <a:cubicBezTo>
                    <a:pt x="227783" y="1374262"/>
                    <a:pt x="225285" y="1376430"/>
                    <a:pt x="227069" y="1380766"/>
                  </a:cubicBezTo>
                  <a:cubicBezTo>
                    <a:pt x="228853" y="1384017"/>
                    <a:pt x="231351" y="1385824"/>
                    <a:pt x="234919" y="1385101"/>
                  </a:cubicBezTo>
                  <a:cubicBezTo>
                    <a:pt x="237060" y="1384740"/>
                    <a:pt x="237774" y="1388353"/>
                    <a:pt x="235633" y="1388714"/>
                  </a:cubicBezTo>
                  <a:cubicBezTo>
                    <a:pt x="235276" y="1388714"/>
                    <a:pt x="234919" y="1388714"/>
                    <a:pt x="234919" y="1388714"/>
                  </a:cubicBezTo>
                  <a:cubicBezTo>
                    <a:pt x="232778" y="1390882"/>
                    <a:pt x="230280" y="1393772"/>
                    <a:pt x="230280" y="1396663"/>
                  </a:cubicBezTo>
                  <a:cubicBezTo>
                    <a:pt x="229924" y="1402082"/>
                    <a:pt x="234919" y="1403888"/>
                    <a:pt x="238487" y="1406056"/>
                  </a:cubicBezTo>
                  <a:cubicBezTo>
                    <a:pt x="239915" y="1406779"/>
                    <a:pt x="240628" y="1408224"/>
                    <a:pt x="239558" y="1409308"/>
                  </a:cubicBezTo>
                  <a:cubicBezTo>
                    <a:pt x="237060" y="1411837"/>
                    <a:pt x="234919" y="1416172"/>
                    <a:pt x="231351" y="1417618"/>
                  </a:cubicBezTo>
                  <a:lnTo>
                    <a:pt x="219439" y="1418935"/>
                  </a:lnTo>
                  <a:lnTo>
                    <a:pt x="229210" y="1413282"/>
                  </a:lnTo>
                  <a:cubicBezTo>
                    <a:pt x="229924" y="1412921"/>
                    <a:pt x="230637" y="1412921"/>
                    <a:pt x="231351" y="1412921"/>
                  </a:cubicBezTo>
                  <a:cubicBezTo>
                    <a:pt x="232421" y="1411837"/>
                    <a:pt x="233492" y="1410392"/>
                    <a:pt x="234562" y="1408947"/>
                  </a:cubicBezTo>
                  <a:cubicBezTo>
                    <a:pt x="229924" y="1406779"/>
                    <a:pt x="226355" y="1403166"/>
                    <a:pt x="225999" y="1397385"/>
                  </a:cubicBezTo>
                  <a:cubicBezTo>
                    <a:pt x="225999" y="1393772"/>
                    <a:pt x="228853" y="1390882"/>
                    <a:pt x="231708" y="1388714"/>
                  </a:cubicBezTo>
                  <a:cubicBezTo>
                    <a:pt x="227783" y="1388353"/>
                    <a:pt x="224571" y="1385101"/>
                    <a:pt x="223144" y="1381127"/>
                  </a:cubicBezTo>
                  <a:cubicBezTo>
                    <a:pt x="222073" y="1377514"/>
                    <a:pt x="223144" y="1374262"/>
                    <a:pt x="225285" y="1372456"/>
                  </a:cubicBezTo>
                  <a:cubicBezTo>
                    <a:pt x="217792" y="1368120"/>
                    <a:pt x="221360" y="1354753"/>
                    <a:pt x="227069" y="1352946"/>
                  </a:cubicBezTo>
                  <a:lnTo>
                    <a:pt x="199829" y="1350777"/>
                  </a:lnTo>
                  <a:lnTo>
                    <a:pt x="191342" y="1350101"/>
                  </a:lnTo>
                  <a:cubicBezTo>
                    <a:pt x="180236" y="1356288"/>
                    <a:pt x="171583" y="1368120"/>
                    <a:pt x="170334" y="1381127"/>
                  </a:cubicBezTo>
                  <a:cubicBezTo>
                    <a:pt x="170334" y="1381127"/>
                    <a:pt x="170334" y="1381127"/>
                    <a:pt x="170334" y="1381488"/>
                  </a:cubicBezTo>
                  <a:cubicBezTo>
                    <a:pt x="170334" y="1381488"/>
                    <a:pt x="170334" y="1381850"/>
                    <a:pt x="169977" y="1382211"/>
                  </a:cubicBezTo>
                  <a:cubicBezTo>
                    <a:pt x="169977" y="1382933"/>
                    <a:pt x="169977" y="1384017"/>
                    <a:pt x="169977" y="1385101"/>
                  </a:cubicBezTo>
                  <a:cubicBezTo>
                    <a:pt x="171047" y="1386908"/>
                    <a:pt x="174616" y="1387269"/>
                    <a:pt x="175329" y="1389437"/>
                  </a:cubicBezTo>
                  <a:cubicBezTo>
                    <a:pt x="176757" y="1392688"/>
                    <a:pt x="176043" y="1397024"/>
                    <a:pt x="179611" y="1398469"/>
                  </a:cubicBezTo>
                  <a:cubicBezTo>
                    <a:pt x="181039" y="1398830"/>
                    <a:pt x="183536" y="1399914"/>
                    <a:pt x="184250" y="1401359"/>
                  </a:cubicBezTo>
                  <a:cubicBezTo>
                    <a:pt x="185320" y="1403527"/>
                    <a:pt x="184607" y="1402443"/>
                    <a:pt x="185320" y="1404611"/>
                  </a:cubicBezTo>
                  <a:cubicBezTo>
                    <a:pt x="186391" y="1412559"/>
                    <a:pt x="191743" y="1410753"/>
                    <a:pt x="195312" y="1410030"/>
                  </a:cubicBezTo>
                  <a:cubicBezTo>
                    <a:pt x="197453" y="1409669"/>
                    <a:pt x="198880" y="1411114"/>
                    <a:pt x="200307" y="1412559"/>
                  </a:cubicBezTo>
                  <a:cubicBezTo>
                    <a:pt x="201021" y="1413282"/>
                    <a:pt x="201378" y="1414366"/>
                    <a:pt x="202091" y="1415089"/>
                  </a:cubicBezTo>
                  <a:cubicBezTo>
                    <a:pt x="205303" y="1419424"/>
                    <a:pt x="207087" y="1416895"/>
                    <a:pt x="209941" y="1416172"/>
                  </a:cubicBezTo>
                  <a:lnTo>
                    <a:pt x="218975" y="1418987"/>
                  </a:lnTo>
                  <a:lnTo>
                    <a:pt x="212639" y="1419687"/>
                  </a:lnTo>
                  <a:lnTo>
                    <a:pt x="207087" y="1419063"/>
                  </a:lnTo>
                  <a:cubicBezTo>
                    <a:pt x="205303" y="1419785"/>
                    <a:pt x="202805" y="1419063"/>
                    <a:pt x="201734" y="1417618"/>
                  </a:cubicBezTo>
                  <a:cubicBezTo>
                    <a:pt x="198880" y="1414005"/>
                    <a:pt x="198880" y="1410753"/>
                    <a:pt x="192457" y="1412559"/>
                  </a:cubicBezTo>
                  <a:cubicBezTo>
                    <a:pt x="191386" y="1412559"/>
                    <a:pt x="190316" y="1412198"/>
                    <a:pt x="189246" y="1411837"/>
                  </a:cubicBezTo>
                  <a:cubicBezTo>
                    <a:pt x="187461" y="1411476"/>
                    <a:pt x="185320" y="1410030"/>
                    <a:pt x="184607" y="1408585"/>
                  </a:cubicBezTo>
                  <a:cubicBezTo>
                    <a:pt x="183536" y="1406056"/>
                    <a:pt x="183536" y="1401721"/>
                    <a:pt x="180325" y="1400637"/>
                  </a:cubicBezTo>
                  <a:cubicBezTo>
                    <a:pt x="178898" y="1400276"/>
                    <a:pt x="177113" y="1399553"/>
                    <a:pt x="176043" y="1398469"/>
                  </a:cubicBezTo>
                  <a:cubicBezTo>
                    <a:pt x="174259" y="1397385"/>
                    <a:pt x="173545" y="1395217"/>
                    <a:pt x="173902" y="1393411"/>
                  </a:cubicBezTo>
                  <a:cubicBezTo>
                    <a:pt x="174259" y="1390521"/>
                    <a:pt x="171761" y="1388714"/>
                    <a:pt x="169977" y="1386546"/>
                  </a:cubicBezTo>
                  <a:cubicBezTo>
                    <a:pt x="170334" y="1389798"/>
                    <a:pt x="171047" y="1393050"/>
                    <a:pt x="172118" y="1395940"/>
                  </a:cubicBezTo>
                  <a:cubicBezTo>
                    <a:pt x="176043" y="1405695"/>
                    <a:pt x="183893" y="1415450"/>
                    <a:pt x="194241" y="1419063"/>
                  </a:cubicBezTo>
                  <a:lnTo>
                    <a:pt x="210987" y="1419870"/>
                  </a:lnTo>
                  <a:lnTo>
                    <a:pt x="188889" y="1422314"/>
                  </a:lnTo>
                  <a:cubicBezTo>
                    <a:pt x="175329" y="1415811"/>
                    <a:pt x="166766" y="1401721"/>
                    <a:pt x="165695" y="1387269"/>
                  </a:cubicBezTo>
                  <a:cubicBezTo>
                    <a:pt x="164446" y="1371011"/>
                    <a:pt x="174081" y="1355656"/>
                    <a:pt x="187238" y="1347482"/>
                  </a:cubicBezTo>
                  <a:cubicBezTo>
                    <a:pt x="193817" y="1343395"/>
                    <a:pt x="201277" y="1341103"/>
                    <a:pt x="208698" y="1341390"/>
                  </a:cubicBezTo>
                  <a:close/>
                  <a:moveTo>
                    <a:pt x="6251" y="1326928"/>
                  </a:moveTo>
                  <a:cubicBezTo>
                    <a:pt x="10941" y="1338793"/>
                    <a:pt x="9498" y="1351738"/>
                    <a:pt x="10580" y="1363963"/>
                  </a:cubicBezTo>
                  <a:cubicBezTo>
                    <a:pt x="12384" y="1381941"/>
                    <a:pt x="18157" y="1398121"/>
                    <a:pt x="26456" y="1414301"/>
                  </a:cubicBezTo>
                  <a:cubicBezTo>
                    <a:pt x="39805" y="1441269"/>
                    <a:pt x="53155" y="1470033"/>
                    <a:pt x="79853" y="1486214"/>
                  </a:cubicBezTo>
                  <a:cubicBezTo>
                    <a:pt x="83461" y="1488371"/>
                    <a:pt x="79853" y="1493765"/>
                    <a:pt x="76246" y="1491967"/>
                  </a:cubicBezTo>
                  <a:cubicBezTo>
                    <a:pt x="49547" y="1476506"/>
                    <a:pt x="35476" y="1447022"/>
                    <a:pt x="22848" y="1420773"/>
                  </a:cubicBezTo>
                  <a:cubicBezTo>
                    <a:pt x="15993" y="1407110"/>
                    <a:pt x="9498" y="1392368"/>
                    <a:pt x="7333" y="1377266"/>
                  </a:cubicBezTo>
                  <a:cubicBezTo>
                    <a:pt x="5168" y="1360727"/>
                    <a:pt x="7333" y="1343827"/>
                    <a:pt x="4447" y="1327647"/>
                  </a:cubicBezTo>
                  <a:cubicBezTo>
                    <a:pt x="4447" y="1326568"/>
                    <a:pt x="5890" y="1325849"/>
                    <a:pt x="6251" y="1326928"/>
                  </a:cubicBezTo>
                  <a:close/>
                  <a:moveTo>
                    <a:pt x="60541" y="1324526"/>
                  </a:moveTo>
                  <a:cubicBezTo>
                    <a:pt x="61453" y="1325144"/>
                    <a:pt x="61909" y="1326378"/>
                    <a:pt x="60997" y="1327613"/>
                  </a:cubicBezTo>
                  <a:cubicBezTo>
                    <a:pt x="54068" y="1337138"/>
                    <a:pt x="47503" y="1347016"/>
                    <a:pt x="41668" y="1357599"/>
                  </a:cubicBezTo>
                  <a:cubicBezTo>
                    <a:pt x="40574" y="1360421"/>
                    <a:pt x="36197" y="1357952"/>
                    <a:pt x="37656" y="1355130"/>
                  </a:cubicBezTo>
                  <a:cubicBezTo>
                    <a:pt x="42762" y="1344546"/>
                    <a:pt x="50056" y="1334669"/>
                    <a:pt x="57350" y="1325144"/>
                  </a:cubicBezTo>
                  <a:cubicBezTo>
                    <a:pt x="58262" y="1323909"/>
                    <a:pt x="59630" y="1323909"/>
                    <a:pt x="60541" y="1324526"/>
                  </a:cubicBezTo>
                  <a:close/>
                  <a:moveTo>
                    <a:pt x="54026" y="1311760"/>
                  </a:moveTo>
                  <a:cubicBezTo>
                    <a:pt x="55492" y="1309974"/>
                    <a:pt x="58056" y="1312117"/>
                    <a:pt x="56957" y="1313546"/>
                  </a:cubicBezTo>
                  <a:cubicBezTo>
                    <a:pt x="50729" y="1321404"/>
                    <a:pt x="45600" y="1329262"/>
                    <a:pt x="39006" y="1336406"/>
                  </a:cubicBezTo>
                  <a:cubicBezTo>
                    <a:pt x="37541" y="1338192"/>
                    <a:pt x="34610" y="1336049"/>
                    <a:pt x="35709" y="1333906"/>
                  </a:cubicBezTo>
                  <a:cubicBezTo>
                    <a:pt x="41204" y="1326048"/>
                    <a:pt x="47798" y="1318547"/>
                    <a:pt x="54026" y="1311760"/>
                  </a:cubicBezTo>
                  <a:close/>
                  <a:moveTo>
                    <a:pt x="81044" y="1160685"/>
                  </a:moveTo>
                  <a:cubicBezTo>
                    <a:pt x="82147" y="1161133"/>
                    <a:pt x="82940" y="1162208"/>
                    <a:pt x="82411" y="1163463"/>
                  </a:cubicBezTo>
                  <a:cubicBezTo>
                    <a:pt x="79942" y="1169557"/>
                    <a:pt x="78531" y="1176009"/>
                    <a:pt x="76767" y="1182103"/>
                  </a:cubicBezTo>
                  <a:cubicBezTo>
                    <a:pt x="74650" y="1188555"/>
                    <a:pt x="71828" y="1194649"/>
                    <a:pt x="71122" y="1201460"/>
                  </a:cubicBezTo>
                  <a:cubicBezTo>
                    <a:pt x="71122" y="1203253"/>
                    <a:pt x="68653" y="1203253"/>
                    <a:pt x="68653" y="1201460"/>
                  </a:cubicBezTo>
                  <a:cubicBezTo>
                    <a:pt x="67947" y="1194291"/>
                    <a:pt x="70417" y="1187480"/>
                    <a:pt x="72181" y="1180669"/>
                  </a:cubicBezTo>
                  <a:cubicBezTo>
                    <a:pt x="73944" y="1174217"/>
                    <a:pt x="74650" y="1167406"/>
                    <a:pt x="77825" y="1161670"/>
                  </a:cubicBezTo>
                  <a:cubicBezTo>
                    <a:pt x="78531" y="1160416"/>
                    <a:pt x="79942" y="1160236"/>
                    <a:pt x="81044" y="1160685"/>
                  </a:cubicBezTo>
                  <a:close/>
                  <a:moveTo>
                    <a:pt x="93139" y="1130989"/>
                  </a:moveTo>
                  <a:cubicBezTo>
                    <a:pt x="94454" y="1131531"/>
                    <a:pt x="95394" y="1132978"/>
                    <a:pt x="94642" y="1134786"/>
                  </a:cubicBezTo>
                  <a:cubicBezTo>
                    <a:pt x="91259" y="1142021"/>
                    <a:pt x="88251" y="1149255"/>
                    <a:pt x="84491" y="1156127"/>
                  </a:cubicBezTo>
                  <a:cubicBezTo>
                    <a:pt x="84115" y="1157212"/>
                    <a:pt x="82235" y="1156489"/>
                    <a:pt x="82235" y="1155404"/>
                  </a:cubicBezTo>
                  <a:cubicBezTo>
                    <a:pt x="83363" y="1147808"/>
                    <a:pt x="85995" y="1139850"/>
                    <a:pt x="89379" y="1132616"/>
                  </a:cubicBezTo>
                  <a:cubicBezTo>
                    <a:pt x="90131" y="1130808"/>
                    <a:pt x="91823" y="1130446"/>
                    <a:pt x="93139" y="1130989"/>
                  </a:cubicBezTo>
                  <a:close/>
                  <a:moveTo>
                    <a:pt x="103269" y="1107107"/>
                  </a:moveTo>
                  <a:cubicBezTo>
                    <a:pt x="104280" y="1107718"/>
                    <a:pt x="104869" y="1109028"/>
                    <a:pt x="104027" y="1110425"/>
                  </a:cubicBezTo>
                  <a:cubicBezTo>
                    <a:pt x="102680" y="1112870"/>
                    <a:pt x="101333" y="1115315"/>
                    <a:pt x="99986" y="1117759"/>
                  </a:cubicBezTo>
                  <a:cubicBezTo>
                    <a:pt x="99649" y="1119157"/>
                    <a:pt x="98639" y="1121601"/>
                    <a:pt x="97292" y="1122300"/>
                  </a:cubicBezTo>
                  <a:cubicBezTo>
                    <a:pt x="96619" y="1122300"/>
                    <a:pt x="96282" y="1122300"/>
                    <a:pt x="96282" y="1121601"/>
                  </a:cubicBezTo>
                  <a:cubicBezTo>
                    <a:pt x="94935" y="1120204"/>
                    <a:pt x="96282" y="1117061"/>
                    <a:pt x="96619" y="1115664"/>
                  </a:cubicBezTo>
                  <a:cubicBezTo>
                    <a:pt x="97629" y="1112870"/>
                    <a:pt x="98639" y="1110076"/>
                    <a:pt x="99986" y="1107980"/>
                  </a:cubicBezTo>
                  <a:cubicBezTo>
                    <a:pt x="100828" y="1106583"/>
                    <a:pt x="102259" y="1106496"/>
                    <a:pt x="103269" y="1107107"/>
                  </a:cubicBezTo>
                  <a:close/>
                  <a:moveTo>
                    <a:pt x="110387" y="1092333"/>
                  </a:moveTo>
                  <a:cubicBezTo>
                    <a:pt x="112609" y="1090899"/>
                    <a:pt x="115202" y="1094125"/>
                    <a:pt x="112979" y="1095917"/>
                  </a:cubicBezTo>
                  <a:cubicBezTo>
                    <a:pt x="112239" y="1096634"/>
                    <a:pt x="111498" y="1097351"/>
                    <a:pt x="110757" y="1097710"/>
                  </a:cubicBezTo>
                  <a:cubicBezTo>
                    <a:pt x="110016" y="1098785"/>
                    <a:pt x="109275" y="1099502"/>
                    <a:pt x="108535" y="1100219"/>
                  </a:cubicBezTo>
                  <a:cubicBezTo>
                    <a:pt x="107794" y="1101294"/>
                    <a:pt x="107053" y="1101653"/>
                    <a:pt x="105571" y="1100936"/>
                  </a:cubicBezTo>
                  <a:cubicBezTo>
                    <a:pt x="104831" y="1100219"/>
                    <a:pt x="104460" y="1099144"/>
                    <a:pt x="105201" y="1098427"/>
                  </a:cubicBezTo>
                  <a:cubicBezTo>
                    <a:pt x="105942" y="1097351"/>
                    <a:pt x="107053" y="1095917"/>
                    <a:pt x="107794" y="1095201"/>
                  </a:cubicBezTo>
                  <a:cubicBezTo>
                    <a:pt x="108535" y="1094125"/>
                    <a:pt x="109275" y="1093050"/>
                    <a:pt x="110387" y="1092333"/>
                  </a:cubicBezTo>
                  <a:close/>
                  <a:moveTo>
                    <a:pt x="497185" y="1005387"/>
                  </a:moveTo>
                  <a:cubicBezTo>
                    <a:pt x="500082" y="1024472"/>
                    <a:pt x="507323" y="1044638"/>
                    <a:pt x="504789" y="1064084"/>
                  </a:cubicBezTo>
                  <a:cubicBezTo>
                    <a:pt x="502254" y="1080649"/>
                    <a:pt x="499720" y="1096493"/>
                    <a:pt x="494289" y="1112338"/>
                  </a:cubicBezTo>
                  <a:cubicBezTo>
                    <a:pt x="493202" y="1115939"/>
                    <a:pt x="487047" y="1114138"/>
                    <a:pt x="488496" y="1110537"/>
                  </a:cubicBezTo>
                  <a:cubicBezTo>
                    <a:pt x="493927" y="1094333"/>
                    <a:pt x="498271" y="1075967"/>
                    <a:pt x="498996" y="1059042"/>
                  </a:cubicBezTo>
                  <a:cubicBezTo>
                    <a:pt x="499720" y="1041037"/>
                    <a:pt x="495013" y="1023752"/>
                    <a:pt x="493565" y="1005747"/>
                  </a:cubicBezTo>
                  <a:cubicBezTo>
                    <a:pt x="493565" y="1003946"/>
                    <a:pt x="496823" y="1003586"/>
                    <a:pt x="497185" y="1005387"/>
                  </a:cubicBezTo>
                  <a:close/>
                  <a:moveTo>
                    <a:pt x="492420" y="967791"/>
                  </a:moveTo>
                  <a:cubicBezTo>
                    <a:pt x="508906" y="984985"/>
                    <a:pt x="516600" y="1007553"/>
                    <a:pt x="519530" y="1030480"/>
                  </a:cubicBezTo>
                  <a:cubicBezTo>
                    <a:pt x="523194" y="1059496"/>
                    <a:pt x="514768" y="1085288"/>
                    <a:pt x="512570" y="1113587"/>
                  </a:cubicBezTo>
                  <a:cubicBezTo>
                    <a:pt x="512203" y="1117528"/>
                    <a:pt x="505975" y="1117528"/>
                    <a:pt x="505975" y="1113587"/>
                  </a:cubicBezTo>
                  <a:cubicBezTo>
                    <a:pt x="508173" y="1087079"/>
                    <a:pt x="515501" y="1062720"/>
                    <a:pt x="513302" y="1036211"/>
                  </a:cubicBezTo>
                  <a:cubicBezTo>
                    <a:pt x="511471" y="1011494"/>
                    <a:pt x="501946" y="990717"/>
                    <a:pt x="490955" y="969223"/>
                  </a:cubicBezTo>
                  <a:cubicBezTo>
                    <a:pt x="490222" y="968149"/>
                    <a:pt x="491321" y="967074"/>
                    <a:pt x="492420" y="967791"/>
                  </a:cubicBezTo>
                  <a:close/>
                  <a:moveTo>
                    <a:pt x="301277" y="878372"/>
                  </a:moveTo>
                  <a:cubicBezTo>
                    <a:pt x="273180" y="883774"/>
                    <a:pt x="246164" y="894579"/>
                    <a:pt x="222390" y="911145"/>
                  </a:cubicBezTo>
                  <a:cubicBezTo>
                    <a:pt x="194653" y="930953"/>
                    <a:pt x="174842" y="956523"/>
                    <a:pt x="156831" y="984974"/>
                  </a:cubicBezTo>
                  <a:cubicBezTo>
                    <a:pt x="114326" y="1051960"/>
                    <a:pt x="82267" y="1125788"/>
                    <a:pt x="58493" y="1201417"/>
                  </a:cubicBezTo>
                  <a:cubicBezTo>
                    <a:pt x="43364" y="1249766"/>
                    <a:pt x="28235" y="1299938"/>
                    <a:pt x="31949" y="1350110"/>
                  </a:cubicBezTo>
                  <a:lnTo>
                    <a:pt x="37722" y="1377158"/>
                  </a:lnTo>
                  <a:lnTo>
                    <a:pt x="61578" y="1342297"/>
                  </a:lnTo>
                  <a:cubicBezTo>
                    <a:pt x="63050" y="1340136"/>
                    <a:pt x="65992" y="1341937"/>
                    <a:pt x="64889" y="1344098"/>
                  </a:cubicBezTo>
                  <a:cubicBezTo>
                    <a:pt x="57532" y="1356345"/>
                    <a:pt x="49807" y="1368231"/>
                    <a:pt x="42083" y="1380118"/>
                  </a:cubicBezTo>
                  <a:cubicBezTo>
                    <a:pt x="41163" y="1381378"/>
                    <a:pt x="39692" y="1381378"/>
                    <a:pt x="38634" y="1380703"/>
                  </a:cubicBezTo>
                  <a:lnTo>
                    <a:pt x="37969" y="1378315"/>
                  </a:lnTo>
                  <a:lnTo>
                    <a:pt x="42643" y="1400214"/>
                  </a:lnTo>
                  <a:cubicBezTo>
                    <a:pt x="53810" y="1430106"/>
                    <a:pt x="72541" y="1457837"/>
                    <a:pt x="101358" y="1472963"/>
                  </a:cubicBezTo>
                  <a:cubicBezTo>
                    <a:pt x="118648" y="1481966"/>
                    <a:pt x="134858" y="1490249"/>
                    <a:pt x="152869" y="1497812"/>
                  </a:cubicBezTo>
                  <a:cubicBezTo>
                    <a:pt x="157191" y="1499613"/>
                    <a:pt x="157551" y="1499613"/>
                    <a:pt x="159353" y="1500333"/>
                  </a:cubicBezTo>
                  <a:cubicBezTo>
                    <a:pt x="164756" y="1503574"/>
                    <a:pt x="170519" y="1504655"/>
                    <a:pt x="174842" y="1507176"/>
                  </a:cubicBezTo>
                  <a:cubicBezTo>
                    <a:pt x="184928" y="1511137"/>
                    <a:pt x="186008" y="1512218"/>
                    <a:pt x="198256" y="1516539"/>
                  </a:cubicBezTo>
                  <a:cubicBezTo>
                    <a:pt x="200057" y="1517260"/>
                    <a:pt x="201858" y="1517260"/>
                    <a:pt x="204379" y="1518340"/>
                  </a:cubicBezTo>
                  <a:cubicBezTo>
                    <a:pt x="246164" y="1530945"/>
                    <a:pt x="293712" y="1527704"/>
                    <a:pt x="330814" y="1506095"/>
                  </a:cubicBezTo>
                  <a:cubicBezTo>
                    <a:pt x="390970" y="1471882"/>
                    <a:pt x="421228" y="1404536"/>
                    <a:pt x="443201" y="1341872"/>
                  </a:cubicBezTo>
                  <a:cubicBezTo>
                    <a:pt x="457970" y="1300816"/>
                    <a:pt x="472018" y="1259760"/>
                    <a:pt x="485346" y="1217984"/>
                  </a:cubicBezTo>
                  <a:cubicBezTo>
                    <a:pt x="497593" y="1179089"/>
                    <a:pt x="511642" y="1139473"/>
                    <a:pt x="519566" y="1099498"/>
                  </a:cubicBezTo>
                  <a:cubicBezTo>
                    <a:pt x="526050" y="1068526"/>
                    <a:pt x="528572" y="1035393"/>
                    <a:pt x="520287" y="1004781"/>
                  </a:cubicBezTo>
                  <a:cubicBezTo>
                    <a:pt x="511642" y="972369"/>
                    <a:pt x="492911" y="944278"/>
                    <a:pt x="467696" y="922669"/>
                  </a:cubicBezTo>
                  <a:cubicBezTo>
                    <a:pt x="422309" y="884495"/>
                    <a:pt x="360352" y="867208"/>
                    <a:pt x="301277" y="878372"/>
                  </a:cubicBezTo>
                  <a:close/>
                  <a:moveTo>
                    <a:pt x="313342" y="849794"/>
                  </a:moveTo>
                  <a:cubicBezTo>
                    <a:pt x="337884" y="847444"/>
                    <a:pt x="362651" y="849071"/>
                    <a:pt x="384806" y="856481"/>
                  </a:cubicBezTo>
                  <a:cubicBezTo>
                    <a:pt x="389850" y="858288"/>
                    <a:pt x="387688" y="866241"/>
                    <a:pt x="382285" y="864433"/>
                  </a:cubicBezTo>
                  <a:cubicBezTo>
                    <a:pt x="341216" y="849975"/>
                    <a:pt x="288980" y="856481"/>
                    <a:pt x="248992" y="872385"/>
                  </a:cubicBezTo>
                  <a:cubicBezTo>
                    <a:pt x="209725" y="887928"/>
                    <a:pt x="174781" y="919014"/>
                    <a:pt x="155327" y="956967"/>
                  </a:cubicBezTo>
                  <a:cubicBezTo>
                    <a:pt x="154247" y="958775"/>
                    <a:pt x="152085" y="957329"/>
                    <a:pt x="152445" y="955883"/>
                  </a:cubicBezTo>
                  <a:cubicBezTo>
                    <a:pt x="154607" y="945039"/>
                    <a:pt x="161812" y="935641"/>
                    <a:pt x="168296" y="926966"/>
                  </a:cubicBezTo>
                  <a:cubicBezTo>
                    <a:pt x="174781" y="918291"/>
                    <a:pt x="181265" y="909254"/>
                    <a:pt x="189191" y="901664"/>
                  </a:cubicBezTo>
                  <a:cubicBezTo>
                    <a:pt x="204682" y="886844"/>
                    <a:pt x="223054" y="875277"/>
                    <a:pt x="243228" y="866963"/>
                  </a:cubicBezTo>
                  <a:cubicBezTo>
                    <a:pt x="264483" y="858469"/>
                    <a:pt x="288800" y="852143"/>
                    <a:pt x="313342" y="849794"/>
                  </a:cubicBezTo>
                  <a:close/>
                  <a:moveTo>
                    <a:pt x="297607" y="843995"/>
                  </a:moveTo>
                  <a:lnTo>
                    <a:pt x="246025" y="857480"/>
                  </a:lnTo>
                  <a:cubicBezTo>
                    <a:pt x="229777" y="864722"/>
                    <a:pt x="214973" y="873773"/>
                    <a:pt x="200892" y="884997"/>
                  </a:cubicBezTo>
                  <a:cubicBezTo>
                    <a:pt x="190060" y="894049"/>
                    <a:pt x="177061" y="900204"/>
                    <a:pt x="169479" y="912514"/>
                  </a:cubicBezTo>
                  <a:cubicBezTo>
                    <a:pt x="168396" y="914324"/>
                    <a:pt x="164785" y="913238"/>
                    <a:pt x="165868" y="911066"/>
                  </a:cubicBezTo>
                  <a:cubicBezTo>
                    <a:pt x="171645" y="896583"/>
                    <a:pt x="185366" y="889704"/>
                    <a:pt x="196198" y="880290"/>
                  </a:cubicBezTo>
                  <a:cubicBezTo>
                    <a:pt x="210280" y="868704"/>
                    <a:pt x="225805" y="858567"/>
                    <a:pt x="242414" y="851325"/>
                  </a:cubicBezTo>
                  <a:close/>
                  <a:moveTo>
                    <a:pt x="297612" y="843994"/>
                  </a:moveTo>
                  <a:lnTo>
                    <a:pt x="297616" y="843994"/>
                  </a:lnTo>
                  <a:lnTo>
                    <a:pt x="297607" y="843995"/>
                  </a:lnTo>
                  <a:close/>
                  <a:moveTo>
                    <a:pt x="351456" y="836843"/>
                  </a:moveTo>
                  <a:cubicBezTo>
                    <a:pt x="356511" y="837567"/>
                    <a:pt x="356511" y="845894"/>
                    <a:pt x="351095" y="845170"/>
                  </a:cubicBezTo>
                  <a:lnTo>
                    <a:pt x="297616" y="843994"/>
                  </a:lnTo>
                  <a:close/>
                  <a:moveTo>
                    <a:pt x="308996" y="821379"/>
                  </a:moveTo>
                  <a:cubicBezTo>
                    <a:pt x="313652" y="821024"/>
                    <a:pt x="313294" y="828481"/>
                    <a:pt x="308637" y="828481"/>
                  </a:cubicBezTo>
                  <a:cubicBezTo>
                    <a:pt x="283923" y="829546"/>
                    <a:pt x="260641" y="836293"/>
                    <a:pt x="237717" y="846236"/>
                  </a:cubicBezTo>
                  <a:cubicBezTo>
                    <a:pt x="228046" y="850852"/>
                    <a:pt x="218017" y="855114"/>
                    <a:pt x="208704" y="860795"/>
                  </a:cubicBezTo>
                  <a:cubicBezTo>
                    <a:pt x="201899" y="865056"/>
                    <a:pt x="196168" y="870383"/>
                    <a:pt x="188646" y="873934"/>
                  </a:cubicBezTo>
                  <a:cubicBezTo>
                    <a:pt x="186855" y="874644"/>
                    <a:pt x="185422" y="872869"/>
                    <a:pt x="186855" y="871448"/>
                  </a:cubicBezTo>
                  <a:cubicBezTo>
                    <a:pt x="216584" y="840199"/>
                    <a:pt x="266730" y="824575"/>
                    <a:pt x="308996" y="821379"/>
                  </a:cubicBezTo>
                  <a:close/>
                  <a:moveTo>
                    <a:pt x="277142" y="469614"/>
                  </a:moveTo>
                  <a:cubicBezTo>
                    <a:pt x="220949" y="485460"/>
                    <a:pt x="188530" y="535520"/>
                    <a:pt x="190691" y="593502"/>
                  </a:cubicBezTo>
                  <a:cubicBezTo>
                    <a:pt x="193213" y="648964"/>
                    <a:pt x="233917" y="689299"/>
                    <a:pt x="289750" y="691460"/>
                  </a:cubicBezTo>
                  <a:cubicBezTo>
                    <a:pt x="356029" y="693621"/>
                    <a:pt x="419787" y="652925"/>
                    <a:pt x="465534" y="608268"/>
                  </a:cubicBezTo>
                  <a:cubicBezTo>
                    <a:pt x="471298" y="602866"/>
                    <a:pt x="476701" y="597103"/>
                    <a:pt x="482464" y="591341"/>
                  </a:cubicBezTo>
                  <a:cubicBezTo>
                    <a:pt x="475260" y="561089"/>
                    <a:pt x="459771" y="533359"/>
                    <a:pt x="432755" y="509950"/>
                  </a:cubicBezTo>
                  <a:cubicBezTo>
                    <a:pt x="391330" y="473936"/>
                    <a:pt x="331535" y="454848"/>
                    <a:pt x="277142" y="469614"/>
                  </a:cubicBezTo>
                  <a:close/>
                  <a:moveTo>
                    <a:pt x="392051" y="352"/>
                  </a:moveTo>
                  <a:cubicBezTo>
                    <a:pt x="405379" y="-2889"/>
                    <a:pt x="410782" y="17279"/>
                    <a:pt x="397814" y="20880"/>
                  </a:cubicBezTo>
                  <a:cubicBezTo>
                    <a:pt x="372599" y="27723"/>
                    <a:pt x="356750" y="55094"/>
                    <a:pt x="354228" y="79583"/>
                  </a:cubicBezTo>
                  <a:cubicBezTo>
                    <a:pt x="351707" y="105153"/>
                    <a:pt x="358191" y="129282"/>
                    <a:pt x="371518" y="150891"/>
                  </a:cubicBezTo>
                  <a:cubicBezTo>
                    <a:pt x="397094" y="193747"/>
                    <a:pt x="437077" y="223999"/>
                    <a:pt x="476701" y="253170"/>
                  </a:cubicBezTo>
                  <a:cubicBezTo>
                    <a:pt x="512002" y="279460"/>
                    <a:pt x="550905" y="307551"/>
                    <a:pt x="571077" y="347887"/>
                  </a:cubicBezTo>
                  <a:cubicBezTo>
                    <a:pt x="593050" y="391824"/>
                    <a:pt x="588367" y="441523"/>
                    <a:pt x="571077" y="486541"/>
                  </a:cubicBezTo>
                  <a:cubicBezTo>
                    <a:pt x="554507" y="527957"/>
                    <a:pt x="530373" y="566131"/>
                    <a:pt x="500475" y="599264"/>
                  </a:cubicBezTo>
                  <a:cubicBezTo>
                    <a:pt x="506599" y="639960"/>
                    <a:pt x="500475" y="682456"/>
                    <a:pt x="489669" y="721712"/>
                  </a:cubicBezTo>
                  <a:cubicBezTo>
                    <a:pt x="474540" y="776093"/>
                    <a:pt x="451486" y="827593"/>
                    <a:pt x="429873" y="879813"/>
                  </a:cubicBezTo>
                  <a:cubicBezTo>
                    <a:pt x="429153" y="881253"/>
                    <a:pt x="428072" y="881974"/>
                    <a:pt x="426991" y="882694"/>
                  </a:cubicBezTo>
                  <a:cubicBezTo>
                    <a:pt x="459771" y="897460"/>
                    <a:pt x="488948" y="920869"/>
                    <a:pt x="509841" y="952921"/>
                  </a:cubicBezTo>
                  <a:cubicBezTo>
                    <a:pt x="543340" y="1004781"/>
                    <a:pt x="541899" y="1067085"/>
                    <a:pt x="525330" y="1124708"/>
                  </a:cubicBezTo>
                  <a:cubicBezTo>
                    <a:pt x="501916" y="1206099"/>
                    <a:pt x="476701" y="1287491"/>
                    <a:pt x="445362" y="1366001"/>
                  </a:cubicBezTo>
                  <a:cubicBezTo>
                    <a:pt x="423029" y="1422903"/>
                    <a:pt x="392051" y="1484487"/>
                    <a:pt x="336218" y="1514739"/>
                  </a:cubicBezTo>
                  <a:cubicBezTo>
                    <a:pt x="295874" y="1536707"/>
                    <a:pt x="244723" y="1541389"/>
                    <a:pt x="200417" y="1526983"/>
                  </a:cubicBezTo>
                  <a:cubicBezTo>
                    <a:pt x="197535" y="1526623"/>
                    <a:pt x="186008" y="1522662"/>
                    <a:pt x="184567" y="1521581"/>
                  </a:cubicBezTo>
                  <a:cubicBezTo>
                    <a:pt x="131256" y="1501414"/>
                    <a:pt x="77944" y="1489529"/>
                    <a:pt x="46606" y="1438029"/>
                  </a:cubicBezTo>
                  <a:cubicBezTo>
                    <a:pt x="19590" y="1393372"/>
                    <a:pt x="12385" y="1336830"/>
                    <a:pt x="22471" y="1286050"/>
                  </a:cubicBezTo>
                  <a:cubicBezTo>
                    <a:pt x="37960" y="1211861"/>
                    <a:pt x="64616" y="1138033"/>
                    <a:pt x="97036" y="1069606"/>
                  </a:cubicBezTo>
                  <a:cubicBezTo>
                    <a:pt x="113966" y="1034313"/>
                    <a:pt x="132697" y="1000099"/>
                    <a:pt x="153949" y="968047"/>
                  </a:cubicBezTo>
                  <a:cubicBezTo>
                    <a:pt x="170519" y="943197"/>
                    <a:pt x="188890" y="920509"/>
                    <a:pt x="213385" y="903222"/>
                  </a:cubicBezTo>
                  <a:cubicBezTo>
                    <a:pt x="272820" y="861086"/>
                    <a:pt x="352787" y="853163"/>
                    <a:pt x="418706" y="879093"/>
                  </a:cubicBezTo>
                  <a:cubicBezTo>
                    <a:pt x="418706" y="878372"/>
                    <a:pt x="418706" y="877652"/>
                    <a:pt x="419067" y="876572"/>
                  </a:cubicBezTo>
                  <a:cubicBezTo>
                    <a:pt x="446803" y="801663"/>
                    <a:pt x="495072" y="700824"/>
                    <a:pt x="486066" y="614390"/>
                  </a:cubicBezTo>
                  <a:cubicBezTo>
                    <a:pt x="472378" y="628075"/>
                    <a:pt x="457610" y="640680"/>
                    <a:pt x="441760" y="652565"/>
                  </a:cubicBezTo>
                  <a:cubicBezTo>
                    <a:pt x="394572" y="688219"/>
                    <a:pt x="334416" y="717030"/>
                    <a:pt x="273540" y="708026"/>
                  </a:cubicBezTo>
                  <a:cubicBezTo>
                    <a:pt x="224911" y="700463"/>
                    <a:pt x="183487" y="665530"/>
                    <a:pt x="175202" y="615471"/>
                  </a:cubicBezTo>
                  <a:cubicBezTo>
                    <a:pt x="166557" y="563250"/>
                    <a:pt x="183487" y="504548"/>
                    <a:pt x="228153" y="473215"/>
                  </a:cubicBezTo>
                  <a:cubicBezTo>
                    <a:pt x="317486" y="411271"/>
                    <a:pt x="454007" y="466373"/>
                    <a:pt x="491109" y="563971"/>
                  </a:cubicBezTo>
                  <a:cubicBezTo>
                    <a:pt x="492550" y="567932"/>
                    <a:pt x="493991" y="572254"/>
                    <a:pt x="495072" y="576575"/>
                  </a:cubicBezTo>
                  <a:cubicBezTo>
                    <a:pt x="533254" y="532278"/>
                    <a:pt x="564233" y="477177"/>
                    <a:pt x="566754" y="419555"/>
                  </a:cubicBezTo>
                  <a:cubicBezTo>
                    <a:pt x="569636" y="354730"/>
                    <a:pt x="523889" y="312953"/>
                    <a:pt x="475260" y="277300"/>
                  </a:cubicBezTo>
                  <a:cubicBezTo>
                    <a:pt x="426991" y="241646"/>
                    <a:pt x="372599" y="204551"/>
                    <a:pt x="346304" y="148010"/>
                  </a:cubicBezTo>
                  <a:cubicBezTo>
                    <a:pt x="333696" y="120999"/>
                    <a:pt x="328653" y="90747"/>
                    <a:pt x="336578" y="61576"/>
                  </a:cubicBezTo>
                  <a:cubicBezTo>
                    <a:pt x="344142" y="34205"/>
                    <a:pt x="363954" y="7915"/>
                    <a:pt x="392051" y="3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9F141C8-C2E1-E340-A67F-DA21D04E0D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0255" y="6477001"/>
              <a:ext cx="469330" cy="368300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8B9261B9-480D-7C43-A9F0-BF6EC81B0A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20700" y="5810492"/>
              <a:ext cx="1826837" cy="1082233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6" name="Freeform 1042">
              <a:extLst>
                <a:ext uri="{FF2B5EF4-FFF2-40B4-BE49-F238E27FC236}">
                  <a16:creationId xmlns:a16="http://schemas.microsoft.com/office/drawing/2014/main" id="{301A2F66-1FC3-1D45-973A-DB8CFED614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66203" y="1578348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4D0066CE-760A-694E-B9EB-8E914753D9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52993" y="6038915"/>
              <a:ext cx="479587" cy="9570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BFFF1E4-3FF9-4A45-9398-7DDC4FB793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60200" y="450164"/>
              <a:ext cx="441538" cy="233128"/>
            </a:xfrm>
            <a:custGeom>
              <a:avLst/>
              <a:gdLst>
                <a:gd name="connsiteX0" fmla="*/ 679516 w 866041"/>
                <a:gd name="connsiteY0" fmla="*/ 408811 h 457262"/>
                <a:gd name="connsiteX1" fmla="*/ 683856 w 866041"/>
                <a:gd name="connsiteY1" fmla="*/ 413520 h 457262"/>
                <a:gd name="connsiteX2" fmla="*/ 622375 w 866041"/>
                <a:gd name="connsiteY2" fmla="*/ 451919 h 457262"/>
                <a:gd name="connsiteX3" fmla="*/ 566319 w 866041"/>
                <a:gd name="connsiteY3" fmla="*/ 453368 h 457262"/>
                <a:gd name="connsiteX4" fmla="*/ 566681 w 866041"/>
                <a:gd name="connsiteY4" fmla="*/ 451194 h 457262"/>
                <a:gd name="connsiteX5" fmla="*/ 627800 w 866041"/>
                <a:gd name="connsiteY5" fmla="*/ 443587 h 457262"/>
                <a:gd name="connsiteX6" fmla="*/ 679516 w 866041"/>
                <a:gd name="connsiteY6" fmla="*/ 408811 h 457262"/>
                <a:gd name="connsiteX7" fmla="*/ 624571 w 866041"/>
                <a:gd name="connsiteY7" fmla="*/ 387610 h 457262"/>
                <a:gd name="connsiteX8" fmla="*/ 601882 w 866041"/>
                <a:gd name="connsiteY8" fmla="*/ 389049 h 457262"/>
                <a:gd name="connsiteX9" fmla="*/ 603248 w 866041"/>
                <a:gd name="connsiteY9" fmla="*/ 404225 h 457262"/>
                <a:gd name="connsiteX10" fmla="*/ 604763 w 866041"/>
                <a:gd name="connsiteY10" fmla="*/ 421057 h 457262"/>
                <a:gd name="connsiteX11" fmla="*/ 626371 w 866041"/>
                <a:gd name="connsiteY11" fmla="*/ 409908 h 457262"/>
                <a:gd name="connsiteX12" fmla="*/ 624211 w 866041"/>
                <a:gd name="connsiteY12" fmla="*/ 398400 h 457262"/>
                <a:gd name="connsiteX13" fmla="*/ 624485 w 866041"/>
                <a:gd name="connsiteY13" fmla="*/ 390183 h 457262"/>
                <a:gd name="connsiteX14" fmla="*/ 698730 w 866041"/>
                <a:gd name="connsiteY14" fmla="*/ 381758 h 457262"/>
                <a:gd name="connsiteX15" fmla="*/ 698866 w 866041"/>
                <a:gd name="connsiteY15" fmla="*/ 385760 h 457262"/>
                <a:gd name="connsiteX16" fmla="*/ 659083 w 866041"/>
                <a:gd name="connsiteY16" fmla="*/ 416337 h 457262"/>
                <a:gd name="connsiteX17" fmla="*/ 619663 w 866041"/>
                <a:gd name="connsiteY17" fmla="*/ 440798 h 457262"/>
                <a:gd name="connsiteX18" fmla="*/ 551671 w 866041"/>
                <a:gd name="connsiteY18" fmla="*/ 433604 h 457262"/>
                <a:gd name="connsiteX19" fmla="*/ 552394 w 866041"/>
                <a:gd name="connsiteY19" fmla="*/ 432165 h 457262"/>
                <a:gd name="connsiteX20" fmla="*/ 628704 w 866041"/>
                <a:gd name="connsiteY20" fmla="*/ 430007 h 457262"/>
                <a:gd name="connsiteX21" fmla="*/ 662700 w 866041"/>
                <a:gd name="connsiteY21" fmla="*/ 406984 h 457262"/>
                <a:gd name="connsiteX22" fmla="*/ 694526 w 866041"/>
                <a:gd name="connsiteY22" fmla="*/ 381803 h 457262"/>
                <a:gd name="connsiteX23" fmla="*/ 698730 w 866041"/>
                <a:gd name="connsiteY23" fmla="*/ 381758 h 457262"/>
                <a:gd name="connsiteX24" fmla="*/ 646179 w 866041"/>
                <a:gd name="connsiteY24" fmla="*/ 376461 h 457262"/>
                <a:gd name="connsiteX25" fmla="*/ 639068 w 866041"/>
                <a:gd name="connsiteY25" fmla="*/ 380540 h 457262"/>
                <a:gd name="connsiteX26" fmla="*/ 629252 w 866041"/>
                <a:gd name="connsiteY26" fmla="*/ 386171 h 457262"/>
                <a:gd name="connsiteX27" fmla="*/ 629352 w 866041"/>
                <a:gd name="connsiteY27" fmla="*/ 386965 h 457262"/>
                <a:gd name="connsiteX28" fmla="*/ 630693 w 866041"/>
                <a:gd name="connsiteY28" fmla="*/ 397680 h 457262"/>
                <a:gd name="connsiteX29" fmla="*/ 632494 w 866041"/>
                <a:gd name="connsiteY29" fmla="*/ 406312 h 457262"/>
                <a:gd name="connsiteX30" fmla="*/ 646539 w 866041"/>
                <a:gd name="connsiteY30" fmla="*/ 397321 h 457262"/>
                <a:gd name="connsiteX31" fmla="*/ 645819 w 866041"/>
                <a:gd name="connsiteY31" fmla="*/ 395522 h 457262"/>
                <a:gd name="connsiteX32" fmla="*/ 645963 w 866041"/>
                <a:gd name="connsiteY32" fmla="*/ 387877 h 457262"/>
                <a:gd name="connsiteX33" fmla="*/ 579554 w 866041"/>
                <a:gd name="connsiteY33" fmla="*/ 371786 h 457262"/>
                <a:gd name="connsiteX34" fmla="*/ 580505 w 866041"/>
                <a:gd name="connsiteY34" fmla="*/ 419263 h 457262"/>
                <a:gd name="connsiteX35" fmla="*/ 580634 w 866041"/>
                <a:gd name="connsiteY35" fmla="*/ 425733 h 457262"/>
                <a:gd name="connsiteX36" fmla="*/ 597561 w 866041"/>
                <a:gd name="connsiteY36" fmla="*/ 423575 h 457262"/>
                <a:gd name="connsiteX37" fmla="*/ 597106 w 866041"/>
                <a:gd name="connsiteY37" fmla="*/ 408286 h 457262"/>
                <a:gd name="connsiteX38" fmla="*/ 596480 w 866041"/>
                <a:gd name="connsiteY38" fmla="*/ 387250 h 457262"/>
                <a:gd name="connsiteX39" fmla="*/ 586397 w 866041"/>
                <a:gd name="connsiteY39" fmla="*/ 380057 h 457262"/>
                <a:gd name="connsiteX40" fmla="*/ 579554 w 866041"/>
                <a:gd name="connsiteY40" fmla="*/ 371786 h 457262"/>
                <a:gd name="connsiteX41" fmla="*/ 666706 w 866041"/>
                <a:gd name="connsiteY41" fmla="*/ 358479 h 457262"/>
                <a:gd name="connsiteX42" fmla="*/ 651221 w 866041"/>
                <a:gd name="connsiteY42" fmla="*/ 372505 h 457262"/>
                <a:gd name="connsiteX43" fmla="*/ 652445 w 866041"/>
                <a:gd name="connsiteY43" fmla="*/ 383716 h 457262"/>
                <a:gd name="connsiteX44" fmla="*/ 653381 w 866041"/>
                <a:gd name="connsiteY44" fmla="*/ 392286 h 457262"/>
                <a:gd name="connsiteX45" fmla="*/ 666346 w 866041"/>
                <a:gd name="connsiteY45" fmla="*/ 382215 h 457262"/>
                <a:gd name="connsiteX46" fmla="*/ 666460 w 866041"/>
                <a:gd name="connsiteY46" fmla="*/ 374718 h 457262"/>
                <a:gd name="connsiteX47" fmla="*/ 686153 w 866041"/>
                <a:gd name="connsiteY47" fmla="*/ 340856 h 457262"/>
                <a:gd name="connsiteX48" fmla="*/ 671748 w 866041"/>
                <a:gd name="connsiteY48" fmla="*/ 353803 h 457262"/>
                <a:gd name="connsiteX49" fmla="*/ 673549 w 866041"/>
                <a:gd name="connsiteY49" fmla="*/ 365672 h 457262"/>
                <a:gd name="connsiteX50" fmla="*/ 673706 w 866041"/>
                <a:gd name="connsiteY50" fmla="*/ 370066 h 457262"/>
                <a:gd name="connsiteX51" fmla="*/ 673909 w 866041"/>
                <a:gd name="connsiteY51" fmla="*/ 375742 h 457262"/>
                <a:gd name="connsiteX52" fmla="*/ 687594 w 866041"/>
                <a:gd name="connsiteY52" fmla="*/ 363873 h 457262"/>
                <a:gd name="connsiteX53" fmla="*/ 686153 w 866041"/>
                <a:gd name="connsiteY53" fmla="*/ 362075 h 457262"/>
                <a:gd name="connsiteX54" fmla="*/ 685793 w 866041"/>
                <a:gd name="connsiteY54" fmla="*/ 348049 h 457262"/>
                <a:gd name="connsiteX55" fmla="*/ 686153 w 866041"/>
                <a:gd name="connsiteY55" fmla="*/ 340856 h 457262"/>
                <a:gd name="connsiteX56" fmla="*/ 464990 w 866041"/>
                <a:gd name="connsiteY56" fmla="*/ 328815 h 457262"/>
                <a:gd name="connsiteX57" fmla="*/ 489267 w 866041"/>
                <a:gd name="connsiteY57" fmla="*/ 337098 h 457262"/>
                <a:gd name="connsiteX58" fmla="*/ 485956 w 866041"/>
                <a:gd name="connsiteY58" fmla="*/ 341584 h 457262"/>
                <a:gd name="connsiteX59" fmla="*/ 476025 w 866041"/>
                <a:gd name="connsiteY59" fmla="*/ 335372 h 457262"/>
                <a:gd name="connsiteX60" fmla="*/ 464254 w 866041"/>
                <a:gd name="connsiteY60" fmla="*/ 332266 h 457262"/>
                <a:gd name="connsiteX61" fmla="*/ 464990 w 866041"/>
                <a:gd name="connsiteY61" fmla="*/ 328815 h 457262"/>
                <a:gd name="connsiteX62" fmla="*/ 708842 w 866041"/>
                <a:gd name="connsiteY62" fmla="*/ 323952 h 457262"/>
                <a:gd name="connsiteX63" fmla="*/ 704160 w 866041"/>
                <a:gd name="connsiteY63" fmla="*/ 326829 h 457262"/>
                <a:gd name="connsiteX64" fmla="*/ 690835 w 866041"/>
                <a:gd name="connsiteY64" fmla="*/ 336540 h 457262"/>
                <a:gd name="connsiteX65" fmla="*/ 691555 w 866041"/>
                <a:gd name="connsiteY65" fmla="*/ 346610 h 457262"/>
                <a:gd name="connsiteX66" fmla="*/ 693356 w 866041"/>
                <a:gd name="connsiteY66" fmla="*/ 358838 h 457262"/>
                <a:gd name="connsiteX67" fmla="*/ 711003 w 866041"/>
                <a:gd name="connsiteY67" fmla="*/ 343733 h 457262"/>
                <a:gd name="connsiteX68" fmla="*/ 709202 w 866041"/>
                <a:gd name="connsiteY68" fmla="*/ 332584 h 457262"/>
                <a:gd name="connsiteX69" fmla="*/ 708842 w 866041"/>
                <a:gd name="connsiteY69" fmla="*/ 323952 h 457262"/>
                <a:gd name="connsiteX70" fmla="*/ 456613 w 866041"/>
                <a:gd name="connsiteY70" fmla="*/ 318630 h 457262"/>
                <a:gd name="connsiteX71" fmla="*/ 483018 w 866041"/>
                <a:gd name="connsiteY71" fmla="*/ 322190 h 457262"/>
                <a:gd name="connsiteX72" fmla="*/ 513351 w 866041"/>
                <a:gd name="connsiteY72" fmla="*/ 347472 h 457262"/>
                <a:gd name="connsiteX73" fmla="*/ 507212 w 866041"/>
                <a:gd name="connsiteY73" fmla="*/ 348896 h 457262"/>
                <a:gd name="connsiteX74" fmla="*/ 474713 w 866041"/>
                <a:gd name="connsiteY74" fmla="*/ 326819 h 457262"/>
                <a:gd name="connsiteX75" fmla="*/ 431742 w 866041"/>
                <a:gd name="connsiteY75" fmla="*/ 325039 h 457262"/>
                <a:gd name="connsiteX76" fmla="*/ 431019 w 866041"/>
                <a:gd name="connsiteY76" fmla="*/ 323615 h 457262"/>
                <a:gd name="connsiteX77" fmla="*/ 456613 w 866041"/>
                <a:gd name="connsiteY77" fmla="*/ 318630 h 457262"/>
                <a:gd name="connsiteX78" fmla="*/ 732971 w 866041"/>
                <a:gd name="connsiteY78" fmla="*/ 309207 h 457262"/>
                <a:gd name="connsiteX79" fmla="*/ 714244 w 866041"/>
                <a:gd name="connsiteY79" fmla="*/ 320715 h 457262"/>
                <a:gd name="connsiteX80" fmla="*/ 715324 w 866041"/>
                <a:gd name="connsiteY80" fmla="*/ 331865 h 457262"/>
                <a:gd name="connsiteX81" fmla="*/ 717485 w 866041"/>
                <a:gd name="connsiteY81" fmla="*/ 338698 h 457262"/>
                <a:gd name="connsiteX82" fmla="*/ 722167 w 866041"/>
                <a:gd name="connsiteY82" fmla="*/ 334742 h 457262"/>
                <a:gd name="connsiteX83" fmla="*/ 732611 w 866041"/>
                <a:gd name="connsiteY83" fmla="*/ 326829 h 457262"/>
                <a:gd name="connsiteX84" fmla="*/ 731890 w 866041"/>
                <a:gd name="connsiteY84" fmla="*/ 316759 h 457262"/>
                <a:gd name="connsiteX85" fmla="*/ 732971 w 866041"/>
                <a:gd name="connsiteY85" fmla="*/ 309207 h 457262"/>
                <a:gd name="connsiteX86" fmla="*/ 436452 w 866041"/>
                <a:gd name="connsiteY86" fmla="*/ 308137 h 457262"/>
                <a:gd name="connsiteX87" fmla="*/ 495136 w 866041"/>
                <a:gd name="connsiteY87" fmla="*/ 311597 h 457262"/>
                <a:gd name="connsiteX88" fmla="*/ 521138 w 866041"/>
                <a:gd name="connsiteY88" fmla="*/ 329078 h 457262"/>
                <a:gd name="connsiteX89" fmla="*/ 527278 w 866041"/>
                <a:gd name="connsiteY89" fmla="*/ 360398 h 457262"/>
                <a:gd name="connsiteX90" fmla="*/ 521138 w 866041"/>
                <a:gd name="connsiteY90" fmla="*/ 361855 h 457262"/>
                <a:gd name="connsiteX91" fmla="*/ 514277 w 866041"/>
                <a:gd name="connsiteY91" fmla="*/ 330170 h 457262"/>
                <a:gd name="connsiteX92" fmla="*/ 472746 w 866041"/>
                <a:gd name="connsiteY92" fmla="*/ 315603 h 457262"/>
                <a:gd name="connsiteX93" fmla="*/ 377767 w 866041"/>
                <a:gd name="connsiteY93" fmla="*/ 315603 h 457262"/>
                <a:gd name="connsiteX94" fmla="*/ 377767 w 866041"/>
                <a:gd name="connsiteY94" fmla="*/ 313418 h 457262"/>
                <a:gd name="connsiteX95" fmla="*/ 436452 w 866041"/>
                <a:gd name="connsiteY95" fmla="*/ 308137 h 457262"/>
                <a:gd name="connsiteX96" fmla="*/ 753498 w 866041"/>
                <a:gd name="connsiteY96" fmla="*/ 296619 h 457262"/>
                <a:gd name="connsiteX97" fmla="*/ 738373 w 866041"/>
                <a:gd name="connsiteY97" fmla="*/ 305970 h 457262"/>
                <a:gd name="connsiteX98" fmla="*/ 738013 w 866041"/>
                <a:gd name="connsiteY98" fmla="*/ 317479 h 457262"/>
                <a:gd name="connsiteX99" fmla="*/ 738373 w 866041"/>
                <a:gd name="connsiteY99" fmla="*/ 322514 h 457262"/>
                <a:gd name="connsiteX100" fmla="*/ 758180 w 866041"/>
                <a:gd name="connsiteY100" fmla="*/ 308128 h 457262"/>
                <a:gd name="connsiteX101" fmla="*/ 756740 w 866041"/>
                <a:gd name="connsiteY101" fmla="*/ 308128 h 457262"/>
                <a:gd name="connsiteX102" fmla="*/ 756019 w 866041"/>
                <a:gd name="connsiteY102" fmla="*/ 308128 h 457262"/>
                <a:gd name="connsiteX103" fmla="*/ 754219 w 866041"/>
                <a:gd name="connsiteY103" fmla="*/ 305970 h 457262"/>
                <a:gd name="connsiteX104" fmla="*/ 753498 w 866041"/>
                <a:gd name="connsiteY104" fmla="*/ 297338 h 457262"/>
                <a:gd name="connsiteX105" fmla="*/ 753498 w 866041"/>
                <a:gd name="connsiteY105" fmla="*/ 296619 h 457262"/>
                <a:gd name="connsiteX106" fmla="*/ 617898 w 866041"/>
                <a:gd name="connsiteY106" fmla="*/ 283526 h 457262"/>
                <a:gd name="connsiteX107" fmla="*/ 620659 w 866041"/>
                <a:gd name="connsiteY107" fmla="*/ 283885 h 457262"/>
                <a:gd name="connsiteX108" fmla="*/ 625146 w 866041"/>
                <a:gd name="connsiteY108" fmla="*/ 353975 h 457262"/>
                <a:gd name="connsiteX109" fmla="*/ 619624 w 866041"/>
                <a:gd name="connsiteY109" fmla="*/ 352178 h 457262"/>
                <a:gd name="connsiteX110" fmla="*/ 617898 w 866041"/>
                <a:gd name="connsiteY110" fmla="*/ 283526 h 457262"/>
                <a:gd name="connsiteX111" fmla="*/ 781949 w 866041"/>
                <a:gd name="connsiteY111" fmla="*/ 278277 h 457262"/>
                <a:gd name="connsiteX112" fmla="*/ 757460 w 866041"/>
                <a:gd name="connsiteY112" fmla="*/ 294101 h 457262"/>
                <a:gd name="connsiteX113" fmla="*/ 757460 w 866041"/>
                <a:gd name="connsiteY113" fmla="*/ 298058 h 457262"/>
                <a:gd name="connsiteX114" fmla="*/ 759621 w 866041"/>
                <a:gd name="connsiteY114" fmla="*/ 306329 h 457262"/>
                <a:gd name="connsiteX115" fmla="*/ 758900 w 866041"/>
                <a:gd name="connsiteY115" fmla="*/ 307408 h 457262"/>
                <a:gd name="connsiteX116" fmla="*/ 781949 w 866041"/>
                <a:gd name="connsiteY116" fmla="*/ 290505 h 457262"/>
                <a:gd name="connsiteX117" fmla="*/ 780869 w 866041"/>
                <a:gd name="connsiteY117" fmla="*/ 287987 h 457262"/>
                <a:gd name="connsiteX118" fmla="*/ 781949 w 866041"/>
                <a:gd name="connsiteY118" fmla="*/ 279715 h 457262"/>
                <a:gd name="connsiteX119" fmla="*/ 781949 w 866041"/>
                <a:gd name="connsiteY119" fmla="*/ 278277 h 457262"/>
                <a:gd name="connsiteX120" fmla="*/ 148114 w 866041"/>
                <a:gd name="connsiteY120" fmla="*/ 272163 h 457262"/>
                <a:gd name="connsiteX121" fmla="*/ 149915 w 866041"/>
                <a:gd name="connsiteY121" fmla="*/ 301294 h 457262"/>
                <a:gd name="connsiteX122" fmla="*/ 149915 w 866041"/>
                <a:gd name="connsiteY122" fmla="*/ 301654 h 457262"/>
                <a:gd name="connsiteX123" fmla="*/ 162159 w 866041"/>
                <a:gd name="connsiteY123" fmla="*/ 301654 h 457262"/>
                <a:gd name="connsiteX124" fmla="*/ 161439 w 866041"/>
                <a:gd name="connsiteY124" fmla="*/ 272163 h 457262"/>
                <a:gd name="connsiteX125" fmla="*/ 148114 w 866041"/>
                <a:gd name="connsiteY125" fmla="*/ 272163 h 457262"/>
                <a:gd name="connsiteX126" fmla="*/ 127947 w 866041"/>
                <a:gd name="connsiteY126" fmla="*/ 271803 h 457262"/>
                <a:gd name="connsiteX127" fmla="*/ 126866 w 866041"/>
                <a:gd name="connsiteY127" fmla="*/ 300935 h 457262"/>
                <a:gd name="connsiteX128" fmla="*/ 141272 w 866041"/>
                <a:gd name="connsiteY128" fmla="*/ 301654 h 457262"/>
                <a:gd name="connsiteX129" fmla="*/ 142352 w 866041"/>
                <a:gd name="connsiteY129" fmla="*/ 272163 h 457262"/>
                <a:gd name="connsiteX130" fmla="*/ 127947 w 866041"/>
                <a:gd name="connsiteY130" fmla="*/ 271803 h 457262"/>
                <a:gd name="connsiteX131" fmla="*/ 192771 w 866041"/>
                <a:gd name="connsiteY131" fmla="*/ 271444 h 457262"/>
                <a:gd name="connsiteX132" fmla="*/ 178725 w 866041"/>
                <a:gd name="connsiteY132" fmla="*/ 271803 h 457262"/>
                <a:gd name="connsiteX133" fmla="*/ 167561 w 866041"/>
                <a:gd name="connsiteY133" fmla="*/ 272163 h 457262"/>
                <a:gd name="connsiteX134" fmla="*/ 169722 w 866041"/>
                <a:gd name="connsiteY134" fmla="*/ 301654 h 457262"/>
                <a:gd name="connsiteX135" fmla="*/ 192050 w 866041"/>
                <a:gd name="connsiteY135" fmla="*/ 301294 h 457262"/>
                <a:gd name="connsiteX136" fmla="*/ 192771 w 866041"/>
                <a:gd name="connsiteY136" fmla="*/ 271444 h 457262"/>
                <a:gd name="connsiteX137" fmla="*/ 553264 w 866041"/>
                <a:gd name="connsiteY137" fmla="*/ 270365 h 457262"/>
                <a:gd name="connsiteX138" fmla="*/ 558306 w 866041"/>
                <a:gd name="connsiteY138" fmla="*/ 411707 h 457262"/>
                <a:gd name="connsiteX139" fmla="*/ 556505 w 866041"/>
                <a:gd name="connsiteY139" fmla="*/ 415303 h 457262"/>
                <a:gd name="connsiteX140" fmla="*/ 572351 w 866041"/>
                <a:gd name="connsiteY140" fmla="*/ 424654 h 457262"/>
                <a:gd name="connsiteX141" fmla="*/ 573072 w 866041"/>
                <a:gd name="connsiteY141" fmla="*/ 353803 h 457262"/>
                <a:gd name="connsiteX142" fmla="*/ 570551 w 866041"/>
                <a:gd name="connsiteY142" fmla="*/ 315680 h 457262"/>
                <a:gd name="connsiteX143" fmla="*/ 554345 w 866041"/>
                <a:gd name="connsiteY143" fmla="*/ 270724 h 457262"/>
                <a:gd name="connsiteX144" fmla="*/ 553264 w 866041"/>
                <a:gd name="connsiteY144" fmla="*/ 270365 h 457262"/>
                <a:gd name="connsiteX145" fmla="*/ 223742 w 866041"/>
                <a:gd name="connsiteY145" fmla="*/ 270365 h 457262"/>
                <a:gd name="connsiteX146" fmla="*/ 197452 w 866041"/>
                <a:gd name="connsiteY146" fmla="*/ 271084 h 457262"/>
                <a:gd name="connsiteX147" fmla="*/ 198533 w 866041"/>
                <a:gd name="connsiteY147" fmla="*/ 286549 h 457262"/>
                <a:gd name="connsiteX148" fmla="*/ 198893 w 866041"/>
                <a:gd name="connsiteY148" fmla="*/ 301294 h 457262"/>
                <a:gd name="connsiteX149" fmla="*/ 211498 w 866041"/>
                <a:gd name="connsiteY149" fmla="*/ 300935 h 457262"/>
                <a:gd name="connsiteX150" fmla="*/ 225183 w 866041"/>
                <a:gd name="connsiteY150" fmla="*/ 300575 h 457262"/>
                <a:gd name="connsiteX151" fmla="*/ 223742 w 866041"/>
                <a:gd name="connsiteY151" fmla="*/ 270365 h 457262"/>
                <a:gd name="connsiteX152" fmla="*/ 292888 w 866041"/>
                <a:gd name="connsiteY152" fmla="*/ 270005 h 457262"/>
                <a:gd name="connsiteX153" fmla="*/ 292888 w 866041"/>
                <a:gd name="connsiteY153" fmla="*/ 282952 h 457262"/>
                <a:gd name="connsiteX154" fmla="*/ 294688 w 866041"/>
                <a:gd name="connsiteY154" fmla="*/ 294101 h 457262"/>
                <a:gd name="connsiteX155" fmla="*/ 295769 w 866041"/>
                <a:gd name="connsiteY155" fmla="*/ 297338 h 457262"/>
                <a:gd name="connsiteX156" fmla="*/ 315576 w 866041"/>
                <a:gd name="connsiteY156" fmla="*/ 295900 h 457262"/>
                <a:gd name="connsiteX157" fmla="*/ 317737 w 866041"/>
                <a:gd name="connsiteY157" fmla="*/ 270005 h 457262"/>
                <a:gd name="connsiteX158" fmla="*/ 292888 w 866041"/>
                <a:gd name="connsiteY158" fmla="*/ 270005 h 457262"/>
                <a:gd name="connsiteX159" fmla="*/ 258315 w 866041"/>
                <a:gd name="connsiteY159" fmla="*/ 270005 h 457262"/>
                <a:gd name="connsiteX160" fmla="*/ 259395 w 866041"/>
                <a:gd name="connsiteY160" fmla="*/ 299137 h 457262"/>
                <a:gd name="connsiteX161" fmla="*/ 287126 w 866041"/>
                <a:gd name="connsiteY161" fmla="*/ 297698 h 457262"/>
                <a:gd name="connsiteX162" fmla="*/ 286405 w 866041"/>
                <a:gd name="connsiteY162" fmla="*/ 282952 h 457262"/>
                <a:gd name="connsiteX163" fmla="*/ 287846 w 866041"/>
                <a:gd name="connsiteY163" fmla="*/ 270005 h 457262"/>
                <a:gd name="connsiteX164" fmla="*/ 258315 w 866041"/>
                <a:gd name="connsiteY164" fmla="*/ 270005 h 457262"/>
                <a:gd name="connsiteX165" fmla="*/ 254714 w 866041"/>
                <a:gd name="connsiteY165" fmla="*/ 270005 h 457262"/>
                <a:gd name="connsiteX166" fmla="*/ 228064 w 866041"/>
                <a:gd name="connsiteY166" fmla="*/ 270365 h 457262"/>
                <a:gd name="connsiteX167" fmla="*/ 228064 w 866041"/>
                <a:gd name="connsiteY167" fmla="*/ 271084 h 457262"/>
                <a:gd name="connsiteX168" fmla="*/ 227704 w 866041"/>
                <a:gd name="connsiteY168" fmla="*/ 271803 h 457262"/>
                <a:gd name="connsiteX169" fmla="*/ 228064 w 866041"/>
                <a:gd name="connsiteY169" fmla="*/ 283312 h 457262"/>
                <a:gd name="connsiteX170" fmla="*/ 230945 w 866041"/>
                <a:gd name="connsiteY170" fmla="*/ 298058 h 457262"/>
                <a:gd name="connsiteX171" fmla="*/ 230585 w 866041"/>
                <a:gd name="connsiteY171" fmla="*/ 300215 h 457262"/>
                <a:gd name="connsiteX172" fmla="*/ 251833 w 866041"/>
                <a:gd name="connsiteY172" fmla="*/ 299496 h 457262"/>
                <a:gd name="connsiteX173" fmla="*/ 254714 w 866041"/>
                <a:gd name="connsiteY173" fmla="*/ 270005 h 457262"/>
                <a:gd name="connsiteX174" fmla="*/ 530936 w 866041"/>
                <a:gd name="connsiteY174" fmla="*/ 269645 h 457262"/>
                <a:gd name="connsiteX175" fmla="*/ 534537 w 866041"/>
                <a:gd name="connsiteY175" fmla="*/ 310645 h 457262"/>
                <a:gd name="connsiteX176" fmla="*/ 534177 w 866041"/>
                <a:gd name="connsiteY176" fmla="*/ 314961 h 457262"/>
                <a:gd name="connsiteX177" fmla="*/ 545341 w 866041"/>
                <a:gd name="connsiteY177" fmla="*/ 391566 h 457262"/>
                <a:gd name="connsiteX178" fmla="*/ 548943 w 866041"/>
                <a:gd name="connsiteY178" fmla="*/ 402715 h 457262"/>
                <a:gd name="connsiteX179" fmla="*/ 548222 w 866041"/>
                <a:gd name="connsiteY179" fmla="*/ 270005 h 457262"/>
                <a:gd name="connsiteX180" fmla="*/ 530936 w 866041"/>
                <a:gd name="connsiteY180" fmla="*/ 269645 h 457262"/>
                <a:gd name="connsiteX181" fmla="*/ 506447 w 866041"/>
                <a:gd name="connsiteY181" fmla="*/ 269645 h 457262"/>
                <a:gd name="connsiteX182" fmla="*/ 506087 w 866041"/>
                <a:gd name="connsiteY182" fmla="*/ 296259 h 457262"/>
                <a:gd name="connsiteX183" fmla="*/ 525174 w 866041"/>
                <a:gd name="connsiteY183" fmla="*/ 305251 h 457262"/>
                <a:gd name="connsiteX184" fmla="*/ 527335 w 866041"/>
                <a:gd name="connsiteY184" fmla="*/ 269645 h 457262"/>
                <a:gd name="connsiteX185" fmla="*/ 526614 w 866041"/>
                <a:gd name="connsiteY185" fmla="*/ 269645 h 457262"/>
                <a:gd name="connsiteX186" fmla="*/ 506447 w 866041"/>
                <a:gd name="connsiteY186" fmla="*/ 269645 h 457262"/>
                <a:gd name="connsiteX187" fmla="*/ 481958 w 866041"/>
                <a:gd name="connsiteY187" fmla="*/ 269645 h 457262"/>
                <a:gd name="connsiteX188" fmla="*/ 483038 w 866041"/>
                <a:gd name="connsiteY188" fmla="*/ 276838 h 457262"/>
                <a:gd name="connsiteX189" fmla="*/ 483398 w 866041"/>
                <a:gd name="connsiteY189" fmla="*/ 292663 h 457262"/>
                <a:gd name="connsiteX190" fmla="*/ 498884 w 866041"/>
                <a:gd name="connsiteY190" fmla="*/ 294461 h 457262"/>
                <a:gd name="connsiteX191" fmla="*/ 501405 w 866041"/>
                <a:gd name="connsiteY191" fmla="*/ 269645 h 457262"/>
                <a:gd name="connsiteX192" fmla="*/ 481958 w 866041"/>
                <a:gd name="connsiteY192" fmla="*/ 269645 h 457262"/>
                <a:gd name="connsiteX193" fmla="*/ 459269 w 866041"/>
                <a:gd name="connsiteY193" fmla="*/ 269645 h 457262"/>
                <a:gd name="connsiteX194" fmla="*/ 460710 w 866041"/>
                <a:gd name="connsiteY194" fmla="*/ 291584 h 457262"/>
                <a:gd name="connsiteX195" fmla="*/ 475836 w 866041"/>
                <a:gd name="connsiteY195" fmla="*/ 291944 h 457262"/>
                <a:gd name="connsiteX196" fmla="*/ 477276 w 866041"/>
                <a:gd name="connsiteY196" fmla="*/ 269645 h 457262"/>
                <a:gd name="connsiteX197" fmla="*/ 432620 w 866041"/>
                <a:gd name="connsiteY197" fmla="*/ 269645 h 457262"/>
                <a:gd name="connsiteX198" fmla="*/ 433700 w 866041"/>
                <a:gd name="connsiteY198" fmla="*/ 291584 h 457262"/>
                <a:gd name="connsiteX199" fmla="*/ 453147 w 866041"/>
                <a:gd name="connsiteY199" fmla="*/ 291584 h 457262"/>
                <a:gd name="connsiteX200" fmla="*/ 454588 w 866041"/>
                <a:gd name="connsiteY200" fmla="*/ 269645 h 457262"/>
                <a:gd name="connsiteX201" fmla="*/ 411732 w 866041"/>
                <a:gd name="connsiteY201" fmla="*/ 269645 h 457262"/>
                <a:gd name="connsiteX202" fmla="*/ 411732 w 866041"/>
                <a:gd name="connsiteY202" fmla="*/ 280794 h 457262"/>
                <a:gd name="connsiteX203" fmla="*/ 411012 w 866041"/>
                <a:gd name="connsiteY203" fmla="*/ 291584 h 457262"/>
                <a:gd name="connsiteX204" fmla="*/ 425057 w 866041"/>
                <a:gd name="connsiteY204" fmla="*/ 291584 h 457262"/>
                <a:gd name="connsiteX205" fmla="*/ 426497 w 866041"/>
                <a:gd name="connsiteY205" fmla="*/ 269645 h 457262"/>
                <a:gd name="connsiteX206" fmla="*/ 382561 w 866041"/>
                <a:gd name="connsiteY206" fmla="*/ 269645 h 457262"/>
                <a:gd name="connsiteX207" fmla="*/ 382921 w 866041"/>
                <a:gd name="connsiteY207" fmla="*/ 279356 h 457262"/>
                <a:gd name="connsiteX208" fmla="*/ 382921 w 866041"/>
                <a:gd name="connsiteY208" fmla="*/ 291584 h 457262"/>
                <a:gd name="connsiteX209" fmla="*/ 382561 w 866041"/>
                <a:gd name="connsiteY209" fmla="*/ 292663 h 457262"/>
                <a:gd name="connsiteX210" fmla="*/ 404529 w 866041"/>
                <a:gd name="connsiteY210" fmla="*/ 291944 h 457262"/>
                <a:gd name="connsiteX211" fmla="*/ 405249 w 866041"/>
                <a:gd name="connsiteY211" fmla="*/ 280794 h 457262"/>
                <a:gd name="connsiteX212" fmla="*/ 406330 w 866041"/>
                <a:gd name="connsiteY212" fmla="*/ 269645 h 457262"/>
                <a:gd name="connsiteX213" fmla="*/ 353030 w 866041"/>
                <a:gd name="connsiteY213" fmla="*/ 269645 h 457262"/>
                <a:gd name="connsiteX214" fmla="*/ 353750 w 866041"/>
                <a:gd name="connsiteY214" fmla="*/ 294101 h 457262"/>
                <a:gd name="connsiteX215" fmla="*/ 376799 w 866041"/>
                <a:gd name="connsiteY215" fmla="*/ 293022 h 457262"/>
                <a:gd name="connsiteX216" fmla="*/ 376079 w 866041"/>
                <a:gd name="connsiteY216" fmla="*/ 291584 h 457262"/>
                <a:gd name="connsiteX217" fmla="*/ 376799 w 866041"/>
                <a:gd name="connsiteY217" fmla="*/ 277558 h 457262"/>
                <a:gd name="connsiteX218" fmla="*/ 377879 w 866041"/>
                <a:gd name="connsiteY218" fmla="*/ 269645 h 457262"/>
                <a:gd name="connsiteX219" fmla="*/ 354110 w 866041"/>
                <a:gd name="connsiteY219" fmla="*/ 269645 h 457262"/>
                <a:gd name="connsiteX220" fmla="*/ 347268 w 866041"/>
                <a:gd name="connsiteY220" fmla="*/ 269645 h 457262"/>
                <a:gd name="connsiteX221" fmla="*/ 322779 w 866041"/>
                <a:gd name="connsiteY221" fmla="*/ 270005 h 457262"/>
                <a:gd name="connsiteX222" fmla="*/ 323859 w 866041"/>
                <a:gd name="connsiteY222" fmla="*/ 295540 h 457262"/>
                <a:gd name="connsiteX223" fmla="*/ 345467 w 866041"/>
                <a:gd name="connsiteY223" fmla="*/ 294461 h 457262"/>
                <a:gd name="connsiteX224" fmla="*/ 347268 w 866041"/>
                <a:gd name="connsiteY224" fmla="*/ 269645 h 457262"/>
                <a:gd name="connsiteX225" fmla="*/ 103818 w 866041"/>
                <a:gd name="connsiteY225" fmla="*/ 269286 h 457262"/>
                <a:gd name="connsiteX226" fmla="*/ 103458 w 866041"/>
                <a:gd name="connsiteY226" fmla="*/ 278637 h 457262"/>
                <a:gd name="connsiteX227" fmla="*/ 102017 w 866041"/>
                <a:gd name="connsiteY227" fmla="*/ 298058 h 457262"/>
                <a:gd name="connsiteX228" fmla="*/ 119303 w 866041"/>
                <a:gd name="connsiteY228" fmla="*/ 300215 h 457262"/>
                <a:gd name="connsiteX229" fmla="*/ 122545 w 866041"/>
                <a:gd name="connsiteY229" fmla="*/ 271444 h 457262"/>
                <a:gd name="connsiteX230" fmla="*/ 103818 w 866041"/>
                <a:gd name="connsiteY230" fmla="*/ 269286 h 457262"/>
                <a:gd name="connsiteX231" fmla="*/ 799956 w 866041"/>
                <a:gd name="connsiteY231" fmla="*/ 264970 h 457262"/>
                <a:gd name="connsiteX232" fmla="*/ 786631 w 866041"/>
                <a:gd name="connsiteY232" fmla="*/ 274680 h 457262"/>
                <a:gd name="connsiteX233" fmla="*/ 786631 w 866041"/>
                <a:gd name="connsiteY233" fmla="*/ 281154 h 457262"/>
                <a:gd name="connsiteX234" fmla="*/ 786991 w 866041"/>
                <a:gd name="connsiteY234" fmla="*/ 286549 h 457262"/>
                <a:gd name="connsiteX235" fmla="*/ 800676 w 866041"/>
                <a:gd name="connsiteY235" fmla="*/ 275759 h 457262"/>
                <a:gd name="connsiteX236" fmla="*/ 799956 w 866041"/>
                <a:gd name="connsiteY236" fmla="*/ 266768 h 457262"/>
                <a:gd name="connsiteX237" fmla="*/ 799956 w 866041"/>
                <a:gd name="connsiteY237" fmla="*/ 264970 h 457262"/>
                <a:gd name="connsiteX238" fmla="*/ 82570 w 866041"/>
                <a:gd name="connsiteY238" fmla="*/ 264970 h 457262"/>
                <a:gd name="connsiteX239" fmla="*/ 80409 w 866041"/>
                <a:gd name="connsiteY239" fmla="*/ 277198 h 457262"/>
                <a:gd name="connsiteX240" fmla="*/ 80049 w 866041"/>
                <a:gd name="connsiteY240" fmla="*/ 287987 h 457262"/>
                <a:gd name="connsiteX241" fmla="*/ 80769 w 866041"/>
                <a:gd name="connsiteY241" fmla="*/ 294461 h 457262"/>
                <a:gd name="connsiteX242" fmla="*/ 93374 w 866041"/>
                <a:gd name="connsiteY242" fmla="*/ 296979 h 457262"/>
                <a:gd name="connsiteX243" fmla="*/ 97335 w 866041"/>
                <a:gd name="connsiteY243" fmla="*/ 281154 h 457262"/>
                <a:gd name="connsiteX244" fmla="*/ 99496 w 866041"/>
                <a:gd name="connsiteY244" fmla="*/ 269286 h 457262"/>
                <a:gd name="connsiteX245" fmla="*/ 99496 w 866041"/>
                <a:gd name="connsiteY245" fmla="*/ 268566 h 457262"/>
                <a:gd name="connsiteX246" fmla="*/ 82570 w 866041"/>
                <a:gd name="connsiteY246" fmla="*/ 264970 h 457262"/>
                <a:gd name="connsiteX247" fmla="*/ 601895 w 866041"/>
                <a:gd name="connsiteY247" fmla="*/ 263236 h 457262"/>
                <a:gd name="connsiteX248" fmla="*/ 613709 w 866041"/>
                <a:gd name="connsiteY248" fmla="*/ 357534 h 457262"/>
                <a:gd name="connsiteX249" fmla="*/ 608171 w 866041"/>
                <a:gd name="connsiteY249" fmla="*/ 357534 h 457262"/>
                <a:gd name="connsiteX250" fmla="*/ 598941 w 866041"/>
                <a:gd name="connsiteY250" fmla="*/ 263950 h 457262"/>
                <a:gd name="connsiteX251" fmla="*/ 601895 w 866041"/>
                <a:gd name="connsiteY251" fmla="*/ 263236 h 457262"/>
                <a:gd name="connsiteX252" fmla="*/ 62402 w 866041"/>
                <a:gd name="connsiteY252" fmla="*/ 257777 h 457262"/>
                <a:gd name="connsiteX253" fmla="*/ 59881 w 866041"/>
                <a:gd name="connsiteY253" fmla="*/ 268566 h 457262"/>
                <a:gd name="connsiteX254" fmla="*/ 58441 w 866041"/>
                <a:gd name="connsiteY254" fmla="*/ 286908 h 457262"/>
                <a:gd name="connsiteX255" fmla="*/ 58441 w 866041"/>
                <a:gd name="connsiteY255" fmla="*/ 287268 h 457262"/>
                <a:gd name="connsiteX256" fmla="*/ 71766 w 866041"/>
                <a:gd name="connsiteY256" fmla="*/ 292303 h 457262"/>
                <a:gd name="connsiteX257" fmla="*/ 72126 w 866041"/>
                <a:gd name="connsiteY257" fmla="*/ 292303 h 457262"/>
                <a:gd name="connsiteX258" fmla="*/ 73567 w 866041"/>
                <a:gd name="connsiteY258" fmla="*/ 277917 h 457262"/>
                <a:gd name="connsiteX259" fmla="*/ 76448 w 866041"/>
                <a:gd name="connsiteY259" fmla="*/ 263172 h 457262"/>
                <a:gd name="connsiteX260" fmla="*/ 62402 w 866041"/>
                <a:gd name="connsiteY260" fmla="*/ 257777 h 457262"/>
                <a:gd name="connsiteX261" fmla="*/ 581190 w 866041"/>
                <a:gd name="connsiteY261" fmla="*/ 247015 h 457262"/>
                <a:gd name="connsiteX262" fmla="*/ 601445 w 866041"/>
                <a:gd name="connsiteY262" fmla="*/ 290228 h 457262"/>
                <a:gd name="connsiteX263" fmla="*/ 605786 w 866041"/>
                <a:gd name="connsiteY263" fmla="*/ 354327 h 457262"/>
                <a:gd name="connsiteX264" fmla="*/ 600360 w 866041"/>
                <a:gd name="connsiteY264" fmla="*/ 354327 h 457262"/>
                <a:gd name="connsiteX265" fmla="*/ 596743 w 866041"/>
                <a:gd name="connsiteY265" fmla="*/ 299591 h 457262"/>
                <a:gd name="connsiteX266" fmla="*/ 590956 w 866041"/>
                <a:gd name="connsiteY266" fmla="*/ 266821 h 457262"/>
                <a:gd name="connsiteX267" fmla="*/ 579019 w 866041"/>
                <a:gd name="connsiteY267" fmla="*/ 248456 h 457262"/>
                <a:gd name="connsiteX268" fmla="*/ 581190 w 866041"/>
                <a:gd name="connsiteY268" fmla="*/ 247015 h 457262"/>
                <a:gd name="connsiteX269" fmla="*/ 43675 w 866041"/>
                <a:gd name="connsiteY269" fmla="*/ 246987 h 457262"/>
                <a:gd name="connsiteX270" fmla="*/ 42595 w 866041"/>
                <a:gd name="connsiteY270" fmla="*/ 261014 h 457262"/>
                <a:gd name="connsiteX271" fmla="*/ 38994 w 866041"/>
                <a:gd name="connsiteY271" fmla="*/ 274321 h 457262"/>
                <a:gd name="connsiteX272" fmla="*/ 51238 w 866041"/>
                <a:gd name="connsiteY272" fmla="*/ 283312 h 457262"/>
                <a:gd name="connsiteX273" fmla="*/ 54119 w 866041"/>
                <a:gd name="connsiteY273" fmla="*/ 266768 h 457262"/>
                <a:gd name="connsiteX274" fmla="*/ 57361 w 866041"/>
                <a:gd name="connsiteY274" fmla="*/ 255259 h 457262"/>
                <a:gd name="connsiteX275" fmla="*/ 56280 w 866041"/>
                <a:gd name="connsiteY275" fmla="*/ 254900 h 457262"/>
                <a:gd name="connsiteX276" fmla="*/ 43675 w 866041"/>
                <a:gd name="connsiteY276" fmla="*/ 246987 h 457262"/>
                <a:gd name="connsiteX277" fmla="*/ 824085 w 866041"/>
                <a:gd name="connsiteY277" fmla="*/ 243391 h 457262"/>
                <a:gd name="connsiteX278" fmla="*/ 805358 w 866041"/>
                <a:gd name="connsiteY278" fmla="*/ 260294 h 457262"/>
                <a:gd name="connsiteX279" fmla="*/ 805718 w 866041"/>
                <a:gd name="connsiteY279" fmla="*/ 268207 h 457262"/>
                <a:gd name="connsiteX280" fmla="*/ 806078 w 866041"/>
                <a:gd name="connsiteY280" fmla="*/ 271444 h 457262"/>
                <a:gd name="connsiteX281" fmla="*/ 812200 w 866041"/>
                <a:gd name="connsiteY281" fmla="*/ 266408 h 457262"/>
                <a:gd name="connsiteX282" fmla="*/ 823004 w 866041"/>
                <a:gd name="connsiteY282" fmla="*/ 257417 h 457262"/>
                <a:gd name="connsiteX283" fmla="*/ 821924 w 866041"/>
                <a:gd name="connsiteY283" fmla="*/ 253821 h 457262"/>
                <a:gd name="connsiteX284" fmla="*/ 824085 w 866041"/>
                <a:gd name="connsiteY284" fmla="*/ 243391 h 457262"/>
                <a:gd name="connsiteX285" fmla="*/ 29270 w 866041"/>
                <a:gd name="connsiteY285" fmla="*/ 231163 h 457262"/>
                <a:gd name="connsiteX286" fmla="*/ 28910 w 866041"/>
                <a:gd name="connsiteY286" fmla="*/ 240873 h 457262"/>
                <a:gd name="connsiteX287" fmla="*/ 28190 w 866041"/>
                <a:gd name="connsiteY287" fmla="*/ 259575 h 457262"/>
                <a:gd name="connsiteX288" fmla="*/ 27469 w 866041"/>
                <a:gd name="connsiteY288" fmla="*/ 260294 h 457262"/>
                <a:gd name="connsiteX289" fmla="*/ 32871 w 866041"/>
                <a:gd name="connsiteY289" fmla="*/ 267847 h 457262"/>
                <a:gd name="connsiteX290" fmla="*/ 35753 w 866041"/>
                <a:gd name="connsiteY290" fmla="*/ 257417 h 457262"/>
                <a:gd name="connsiteX291" fmla="*/ 37553 w 866041"/>
                <a:gd name="connsiteY291" fmla="*/ 241233 h 457262"/>
                <a:gd name="connsiteX292" fmla="*/ 29270 w 866041"/>
                <a:gd name="connsiteY292" fmla="*/ 231163 h 457262"/>
                <a:gd name="connsiteX293" fmla="*/ 839570 w 866041"/>
                <a:gd name="connsiteY293" fmla="*/ 224689 h 457262"/>
                <a:gd name="connsiteX294" fmla="*/ 827686 w 866041"/>
                <a:gd name="connsiteY294" fmla="*/ 239435 h 457262"/>
                <a:gd name="connsiteX295" fmla="*/ 828766 w 866041"/>
                <a:gd name="connsiteY295" fmla="*/ 252742 h 457262"/>
                <a:gd name="connsiteX296" fmla="*/ 830927 w 866041"/>
                <a:gd name="connsiteY296" fmla="*/ 250944 h 457262"/>
                <a:gd name="connsiteX297" fmla="*/ 839570 w 866041"/>
                <a:gd name="connsiteY297" fmla="*/ 244830 h 457262"/>
                <a:gd name="connsiteX298" fmla="*/ 836689 w 866041"/>
                <a:gd name="connsiteY298" fmla="*/ 239794 h 457262"/>
                <a:gd name="connsiteX299" fmla="*/ 839570 w 866041"/>
                <a:gd name="connsiteY299" fmla="*/ 224689 h 457262"/>
                <a:gd name="connsiteX300" fmla="*/ 487 w 866041"/>
                <a:gd name="connsiteY300" fmla="*/ 221252 h 457262"/>
                <a:gd name="connsiteX301" fmla="*/ 2275 w 866041"/>
                <a:gd name="connsiteY301" fmla="*/ 221252 h 457262"/>
                <a:gd name="connsiteX302" fmla="*/ 43774 w 866041"/>
                <a:gd name="connsiteY302" fmla="*/ 294470 h 457262"/>
                <a:gd name="connsiteX303" fmla="*/ 40197 w 866041"/>
                <a:gd name="connsiteY303" fmla="*/ 299854 h 457262"/>
                <a:gd name="connsiteX304" fmla="*/ 487 w 866041"/>
                <a:gd name="connsiteY304" fmla="*/ 221252 h 457262"/>
                <a:gd name="connsiteX305" fmla="*/ 18826 w 866041"/>
                <a:gd name="connsiteY305" fmla="*/ 207786 h 457262"/>
                <a:gd name="connsiteX306" fmla="*/ 20987 w 866041"/>
                <a:gd name="connsiteY306" fmla="*/ 247347 h 457262"/>
                <a:gd name="connsiteX307" fmla="*/ 22067 w 866041"/>
                <a:gd name="connsiteY307" fmla="*/ 249505 h 457262"/>
                <a:gd name="connsiteX308" fmla="*/ 23148 w 866041"/>
                <a:gd name="connsiteY308" fmla="*/ 240873 h 457262"/>
                <a:gd name="connsiteX309" fmla="*/ 24588 w 866041"/>
                <a:gd name="connsiteY309" fmla="*/ 223970 h 457262"/>
                <a:gd name="connsiteX310" fmla="*/ 18826 w 866041"/>
                <a:gd name="connsiteY310" fmla="*/ 207786 h 457262"/>
                <a:gd name="connsiteX311" fmla="*/ 852895 w 866041"/>
                <a:gd name="connsiteY311" fmla="*/ 193040 h 457262"/>
                <a:gd name="connsiteX312" fmla="*/ 845332 w 866041"/>
                <a:gd name="connsiteY312" fmla="*/ 215338 h 457262"/>
                <a:gd name="connsiteX313" fmla="*/ 844972 w 866041"/>
                <a:gd name="connsiteY313" fmla="*/ 239794 h 457262"/>
                <a:gd name="connsiteX314" fmla="*/ 849294 w 866041"/>
                <a:gd name="connsiteY314" fmla="*/ 234759 h 457262"/>
                <a:gd name="connsiteX315" fmla="*/ 852895 w 866041"/>
                <a:gd name="connsiteY315" fmla="*/ 193040 h 457262"/>
                <a:gd name="connsiteX316" fmla="*/ 58336 w 866041"/>
                <a:gd name="connsiteY316" fmla="*/ 187054 h 457262"/>
                <a:gd name="connsiteX317" fmla="*/ 102527 w 866041"/>
                <a:gd name="connsiteY317" fmla="*/ 217361 h 457262"/>
                <a:gd name="connsiteX318" fmla="*/ 100032 w 866041"/>
                <a:gd name="connsiteY318" fmla="*/ 223495 h 457262"/>
                <a:gd name="connsiteX319" fmla="*/ 54772 w 866041"/>
                <a:gd name="connsiteY319" fmla="*/ 187776 h 457262"/>
                <a:gd name="connsiteX320" fmla="*/ 58336 w 866041"/>
                <a:gd name="connsiteY320" fmla="*/ 187054 h 457262"/>
                <a:gd name="connsiteX321" fmla="*/ 44794 w 866041"/>
                <a:gd name="connsiteY321" fmla="*/ 174354 h 457262"/>
                <a:gd name="connsiteX322" fmla="*/ 48022 w 866041"/>
                <a:gd name="connsiteY322" fmla="*/ 174715 h 457262"/>
                <a:gd name="connsiteX323" fmla="*/ 53761 w 866041"/>
                <a:gd name="connsiteY323" fmla="*/ 208991 h 457262"/>
                <a:gd name="connsiteX324" fmla="*/ 74206 w 866041"/>
                <a:gd name="connsiteY324" fmla="*/ 224866 h 457262"/>
                <a:gd name="connsiteX325" fmla="*/ 103259 w 866041"/>
                <a:gd name="connsiteY325" fmla="*/ 232803 h 457262"/>
                <a:gd name="connsiteX326" fmla="*/ 120834 w 866041"/>
                <a:gd name="connsiteY326" fmla="*/ 235690 h 457262"/>
                <a:gd name="connsiteX327" fmla="*/ 118682 w 866041"/>
                <a:gd name="connsiteY327" fmla="*/ 242184 h 457262"/>
                <a:gd name="connsiteX328" fmla="*/ 82814 w 866041"/>
                <a:gd name="connsiteY328" fmla="*/ 235329 h 457262"/>
                <a:gd name="connsiteX329" fmla="*/ 58424 w 866041"/>
                <a:gd name="connsiteY329" fmla="*/ 221979 h 457262"/>
                <a:gd name="connsiteX330" fmla="*/ 43359 w 866041"/>
                <a:gd name="connsiteY330" fmla="*/ 203218 h 457262"/>
                <a:gd name="connsiteX331" fmla="*/ 44794 w 866041"/>
                <a:gd name="connsiteY331" fmla="*/ 174354 h 457262"/>
                <a:gd name="connsiteX332" fmla="*/ 792173 w 866041"/>
                <a:gd name="connsiteY332" fmla="*/ 170433 h 457262"/>
                <a:gd name="connsiteX333" fmla="*/ 792912 w 866041"/>
                <a:gd name="connsiteY333" fmla="*/ 201125 h 457262"/>
                <a:gd name="connsiteX334" fmla="*/ 788482 w 866041"/>
                <a:gd name="connsiteY334" fmla="*/ 196892 h 457262"/>
                <a:gd name="connsiteX335" fmla="*/ 790327 w 866041"/>
                <a:gd name="connsiteY335" fmla="*/ 171844 h 457262"/>
                <a:gd name="connsiteX336" fmla="*/ 792173 w 866041"/>
                <a:gd name="connsiteY336" fmla="*/ 170433 h 457262"/>
                <a:gd name="connsiteX337" fmla="*/ 788204 w 866041"/>
                <a:gd name="connsiteY337" fmla="*/ 157037 h 457262"/>
                <a:gd name="connsiteX338" fmla="*/ 812313 w 866041"/>
                <a:gd name="connsiteY338" fmla="*/ 180571 h 457262"/>
                <a:gd name="connsiteX339" fmla="*/ 798279 w 866041"/>
                <a:gd name="connsiteY339" fmla="*/ 214967 h 457262"/>
                <a:gd name="connsiteX340" fmla="*/ 793602 w 866041"/>
                <a:gd name="connsiteY340" fmla="*/ 211709 h 457262"/>
                <a:gd name="connsiteX341" fmla="*/ 807275 w 866041"/>
                <a:gd name="connsiteY341" fmla="*/ 184192 h 457262"/>
                <a:gd name="connsiteX342" fmla="*/ 787844 w 866041"/>
                <a:gd name="connsiteY342" fmla="*/ 158123 h 457262"/>
                <a:gd name="connsiteX343" fmla="*/ 788204 w 866041"/>
                <a:gd name="connsiteY343" fmla="*/ 157037 h 457262"/>
                <a:gd name="connsiteX344" fmla="*/ 784397 w 866041"/>
                <a:gd name="connsiteY344" fmla="*/ 139934 h 457262"/>
                <a:gd name="connsiteX345" fmla="*/ 813397 w 866041"/>
                <a:gd name="connsiteY345" fmla="*/ 161926 h 457262"/>
                <a:gd name="connsiteX346" fmla="*/ 826085 w 866041"/>
                <a:gd name="connsiteY346" fmla="*/ 184279 h 457262"/>
                <a:gd name="connsiteX347" fmla="*/ 794547 w 866041"/>
                <a:gd name="connsiteY347" fmla="*/ 234754 h 457262"/>
                <a:gd name="connsiteX348" fmla="*/ 790559 w 866041"/>
                <a:gd name="connsiteY348" fmla="*/ 230427 h 457262"/>
                <a:gd name="connsiteX349" fmla="*/ 819560 w 866041"/>
                <a:gd name="connsiteY349" fmla="*/ 190048 h 457262"/>
                <a:gd name="connsiteX350" fmla="*/ 803972 w 866041"/>
                <a:gd name="connsiteY350" fmla="*/ 160845 h 457262"/>
                <a:gd name="connsiteX351" fmla="*/ 782947 w 866041"/>
                <a:gd name="connsiteY351" fmla="*/ 142458 h 457262"/>
                <a:gd name="connsiteX352" fmla="*/ 784397 w 866041"/>
                <a:gd name="connsiteY352" fmla="*/ 139934 h 457262"/>
                <a:gd name="connsiteX353" fmla="*/ 156068 w 866041"/>
                <a:gd name="connsiteY353" fmla="*/ 84368 h 457262"/>
                <a:gd name="connsiteX354" fmla="*/ 318028 w 866041"/>
                <a:gd name="connsiteY354" fmla="*/ 85445 h 457262"/>
                <a:gd name="connsiteX355" fmla="*/ 318028 w 866041"/>
                <a:gd name="connsiteY355" fmla="*/ 91546 h 457262"/>
                <a:gd name="connsiteX356" fmla="*/ 170105 w 866041"/>
                <a:gd name="connsiteY356" fmla="*/ 91187 h 457262"/>
                <a:gd name="connsiteX357" fmla="*/ 92364 w 866041"/>
                <a:gd name="connsiteY357" fmla="*/ 92623 h 457262"/>
                <a:gd name="connsiteX358" fmla="*/ 32258 w 866041"/>
                <a:gd name="connsiteY358" fmla="*/ 123489 h 457262"/>
                <a:gd name="connsiteX359" fmla="*/ 30099 w 866041"/>
                <a:gd name="connsiteY359" fmla="*/ 121336 h 457262"/>
                <a:gd name="connsiteX360" fmla="*/ 81926 w 866041"/>
                <a:gd name="connsiteY360" fmla="*/ 89034 h 457262"/>
                <a:gd name="connsiteX361" fmla="*/ 156068 w 866041"/>
                <a:gd name="connsiteY361" fmla="*/ 84368 h 457262"/>
                <a:gd name="connsiteX362" fmla="*/ 208429 w 866041"/>
                <a:gd name="connsiteY362" fmla="*/ 72891 h 457262"/>
                <a:gd name="connsiteX363" fmla="*/ 273713 w 866041"/>
                <a:gd name="connsiteY363" fmla="*/ 73243 h 457262"/>
                <a:gd name="connsiteX364" fmla="*/ 275156 w 866041"/>
                <a:gd name="connsiteY364" fmla="*/ 78888 h 457262"/>
                <a:gd name="connsiteX365" fmla="*/ 217807 w 866041"/>
                <a:gd name="connsiteY365" fmla="*/ 78888 h 457262"/>
                <a:gd name="connsiteX366" fmla="*/ 156490 w 866041"/>
                <a:gd name="connsiteY366" fmla="*/ 78888 h 457262"/>
                <a:gd name="connsiteX367" fmla="*/ 93369 w 866041"/>
                <a:gd name="connsiteY367" fmla="*/ 80299 h 457262"/>
                <a:gd name="connsiteX368" fmla="*/ 41070 w 866041"/>
                <a:gd name="connsiteY368" fmla="*/ 100055 h 457262"/>
                <a:gd name="connsiteX369" fmla="*/ 39988 w 866041"/>
                <a:gd name="connsiteY369" fmla="*/ 97585 h 457262"/>
                <a:gd name="connsiteX370" fmla="*/ 87959 w 866041"/>
                <a:gd name="connsiteY370" fmla="*/ 76066 h 457262"/>
                <a:gd name="connsiteX371" fmla="*/ 142784 w 866041"/>
                <a:gd name="connsiteY371" fmla="*/ 73243 h 457262"/>
                <a:gd name="connsiteX372" fmla="*/ 208429 w 866041"/>
                <a:gd name="connsiteY372" fmla="*/ 72891 h 457262"/>
                <a:gd name="connsiteX373" fmla="*/ 512494 w 866041"/>
                <a:gd name="connsiteY373" fmla="*/ 56875 h 457262"/>
                <a:gd name="connsiteX374" fmla="*/ 515317 w 866041"/>
                <a:gd name="connsiteY374" fmla="*/ 56875 h 457262"/>
                <a:gd name="connsiteX375" fmla="*/ 515317 w 866041"/>
                <a:gd name="connsiteY375" fmla="*/ 86039 h 457262"/>
                <a:gd name="connsiteX376" fmla="*/ 509672 w 866041"/>
                <a:gd name="connsiteY376" fmla="*/ 86039 h 457262"/>
                <a:gd name="connsiteX377" fmla="*/ 512494 w 866041"/>
                <a:gd name="connsiteY377" fmla="*/ 56875 h 457262"/>
                <a:gd name="connsiteX378" fmla="*/ 524984 w 866041"/>
                <a:gd name="connsiteY378" fmla="*/ 41864 h 457262"/>
                <a:gd name="connsiteX379" fmla="*/ 526417 w 866041"/>
                <a:gd name="connsiteY379" fmla="*/ 42223 h 457262"/>
                <a:gd name="connsiteX380" fmla="*/ 525342 w 866041"/>
                <a:gd name="connsiteY380" fmla="*/ 87793 h 457262"/>
                <a:gd name="connsiteX381" fmla="*/ 519965 w 866041"/>
                <a:gd name="connsiteY381" fmla="*/ 89228 h 457262"/>
                <a:gd name="connsiteX382" fmla="*/ 524984 w 866041"/>
                <a:gd name="connsiteY382" fmla="*/ 41864 h 457262"/>
                <a:gd name="connsiteX383" fmla="*/ 540717 w 866041"/>
                <a:gd name="connsiteY383" fmla="*/ 26705 h 457262"/>
                <a:gd name="connsiteX384" fmla="*/ 543539 w 866041"/>
                <a:gd name="connsiteY384" fmla="*/ 27422 h 457262"/>
                <a:gd name="connsiteX385" fmla="*/ 537542 w 866041"/>
                <a:gd name="connsiteY385" fmla="*/ 86569 h 457262"/>
                <a:gd name="connsiteX386" fmla="*/ 532250 w 866041"/>
                <a:gd name="connsiteY386" fmla="*/ 88003 h 457262"/>
                <a:gd name="connsiteX387" fmla="*/ 540717 w 866041"/>
                <a:gd name="connsiteY387" fmla="*/ 26705 h 457262"/>
                <a:gd name="connsiteX388" fmla="*/ 612822 w 866041"/>
                <a:gd name="connsiteY388" fmla="*/ 22836 h 457262"/>
                <a:gd name="connsiteX389" fmla="*/ 594680 w 866041"/>
                <a:gd name="connsiteY389" fmla="*/ 24724 h 457262"/>
                <a:gd name="connsiteX390" fmla="*/ 582075 w 866041"/>
                <a:gd name="connsiteY390" fmla="*/ 90540 h 457262"/>
                <a:gd name="connsiteX391" fmla="*/ 583155 w 866041"/>
                <a:gd name="connsiteY391" fmla="*/ 103488 h 457262"/>
                <a:gd name="connsiteX392" fmla="*/ 571631 w 866041"/>
                <a:gd name="connsiteY392" fmla="*/ 106365 h 457262"/>
                <a:gd name="connsiteX393" fmla="*/ 409931 w 866041"/>
                <a:gd name="connsiteY393" fmla="*/ 114996 h 457262"/>
                <a:gd name="connsiteX394" fmla="*/ 395166 w 866041"/>
                <a:gd name="connsiteY394" fmla="*/ 131540 h 457262"/>
                <a:gd name="connsiteX395" fmla="*/ 389404 w 866041"/>
                <a:gd name="connsiteY395" fmla="*/ 129023 h 457262"/>
                <a:gd name="connsiteX396" fmla="*/ 398767 w 866041"/>
                <a:gd name="connsiteY396" fmla="*/ 114996 h 457262"/>
                <a:gd name="connsiteX397" fmla="*/ 386522 w 866041"/>
                <a:gd name="connsiteY397" fmla="*/ 114637 h 457262"/>
                <a:gd name="connsiteX398" fmla="*/ 382561 w 866041"/>
                <a:gd name="connsiteY398" fmla="*/ 118593 h 457262"/>
                <a:gd name="connsiteX399" fmla="*/ 381481 w 866041"/>
                <a:gd name="connsiteY399" fmla="*/ 120031 h 457262"/>
                <a:gd name="connsiteX400" fmla="*/ 377879 w 866041"/>
                <a:gd name="connsiteY400" fmla="*/ 122549 h 457262"/>
                <a:gd name="connsiteX401" fmla="*/ 374278 w 866041"/>
                <a:gd name="connsiteY401" fmla="*/ 117154 h 457262"/>
                <a:gd name="connsiteX402" fmla="*/ 376799 w 866041"/>
                <a:gd name="connsiteY402" fmla="*/ 114637 h 457262"/>
                <a:gd name="connsiteX403" fmla="*/ 354110 w 866041"/>
                <a:gd name="connsiteY403" fmla="*/ 114637 h 457262"/>
                <a:gd name="connsiteX404" fmla="*/ 231665 w 866041"/>
                <a:gd name="connsiteY404" fmla="*/ 115356 h 457262"/>
                <a:gd name="connsiteX405" fmla="*/ 134069 w 866041"/>
                <a:gd name="connsiteY405" fmla="*/ 113917 h 457262"/>
                <a:gd name="connsiteX406" fmla="*/ 68165 w 866041"/>
                <a:gd name="connsiteY406" fmla="*/ 127944 h 457262"/>
                <a:gd name="connsiteX407" fmla="*/ 37913 w 866041"/>
                <a:gd name="connsiteY407" fmla="*/ 190522 h 457262"/>
                <a:gd name="connsiteX408" fmla="*/ 115342 w 866041"/>
                <a:gd name="connsiteY408" fmla="*/ 246987 h 457262"/>
                <a:gd name="connsiteX409" fmla="*/ 231665 w 866041"/>
                <a:gd name="connsiteY409" fmla="*/ 246268 h 457262"/>
                <a:gd name="connsiteX410" fmla="*/ 478717 w 866041"/>
                <a:gd name="connsiteY410" fmla="*/ 246268 h 457262"/>
                <a:gd name="connsiteX411" fmla="*/ 557586 w 866041"/>
                <a:gd name="connsiteY411" fmla="*/ 247347 h 457262"/>
                <a:gd name="connsiteX412" fmla="*/ 589278 w 866041"/>
                <a:gd name="connsiteY412" fmla="*/ 281154 h 457262"/>
                <a:gd name="connsiteX413" fmla="*/ 593599 w 866041"/>
                <a:gd name="connsiteY413" fmla="*/ 318917 h 457262"/>
                <a:gd name="connsiteX414" fmla="*/ 596120 w 866041"/>
                <a:gd name="connsiteY414" fmla="*/ 352365 h 457262"/>
                <a:gd name="connsiteX415" fmla="*/ 647979 w 866041"/>
                <a:gd name="connsiteY415" fmla="*/ 346250 h 457262"/>
                <a:gd name="connsiteX416" fmla="*/ 701999 w 866041"/>
                <a:gd name="connsiteY416" fmla="*/ 303093 h 457262"/>
                <a:gd name="connsiteX417" fmla="*/ 766103 w 866041"/>
                <a:gd name="connsiteY417" fmla="*/ 262812 h 457262"/>
                <a:gd name="connsiteX418" fmla="*/ 823004 w 866041"/>
                <a:gd name="connsiteY418" fmla="*/ 211022 h 457262"/>
                <a:gd name="connsiteX419" fmla="*/ 833448 w 866041"/>
                <a:gd name="connsiteY419" fmla="*/ 182251 h 457262"/>
                <a:gd name="connsiteX420" fmla="*/ 817242 w 866041"/>
                <a:gd name="connsiteY420" fmla="*/ 153838 h 457262"/>
                <a:gd name="connsiteX421" fmla="*/ 754219 w 866041"/>
                <a:gd name="connsiteY421" fmla="*/ 109242 h 457262"/>
                <a:gd name="connsiteX422" fmla="*/ 669227 w 866041"/>
                <a:gd name="connsiteY422" fmla="*/ 45224 h 457262"/>
                <a:gd name="connsiteX423" fmla="*/ 630693 w 866041"/>
                <a:gd name="connsiteY423" fmla="*/ 27961 h 457262"/>
                <a:gd name="connsiteX424" fmla="*/ 612822 w 866041"/>
                <a:gd name="connsiteY424" fmla="*/ 22836 h 457262"/>
                <a:gd name="connsiteX425" fmla="*/ 554215 w 866041"/>
                <a:gd name="connsiteY425" fmla="*/ 20508 h 457262"/>
                <a:gd name="connsiteX426" fmla="*/ 555336 w 866041"/>
                <a:gd name="connsiteY426" fmla="*/ 20866 h 457262"/>
                <a:gd name="connsiteX427" fmla="*/ 552721 w 866041"/>
                <a:gd name="connsiteY427" fmla="*/ 85343 h 457262"/>
                <a:gd name="connsiteX428" fmla="*/ 547865 w 866041"/>
                <a:gd name="connsiteY428" fmla="*/ 86418 h 457262"/>
                <a:gd name="connsiteX429" fmla="*/ 554215 w 866041"/>
                <a:gd name="connsiteY429" fmla="*/ 20508 h 457262"/>
                <a:gd name="connsiteX430" fmla="*/ 598410 w 866041"/>
                <a:gd name="connsiteY430" fmla="*/ 471 h 457262"/>
                <a:gd name="connsiteX431" fmla="*/ 668147 w 866041"/>
                <a:gd name="connsiteY431" fmla="*/ 19689 h 457262"/>
                <a:gd name="connsiteX432" fmla="*/ 747376 w 866041"/>
                <a:gd name="connsiteY432" fmla="*/ 73996 h 457262"/>
                <a:gd name="connsiteX433" fmla="*/ 784110 w 866041"/>
                <a:gd name="connsiteY433" fmla="*/ 104207 h 457262"/>
                <a:gd name="connsiteX434" fmla="*/ 815441 w 866041"/>
                <a:gd name="connsiteY434" fmla="*/ 125426 h 457262"/>
                <a:gd name="connsiteX435" fmla="*/ 853255 w 866041"/>
                <a:gd name="connsiteY435" fmla="*/ 174338 h 457262"/>
                <a:gd name="connsiteX436" fmla="*/ 856497 w 866041"/>
                <a:gd name="connsiteY436" fmla="*/ 176856 h 457262"/>
                <a:gd name="connsiteX437" fmla="*/ 852895 w 866041"/>
                <a:gd name="connsiteY437" fmla="*/ 245909 h 457262"/>
                <a:gd name="connsiteX438" fmla="*/ 819043 w 866041"/>
                <a:gd name="connsiteY438" fmla="*/ 273242 h 457262"/>
                <a:gd name="connsiteX439" fmla="*/ 777988 w 866041"/>
                <a:gd name="connsiteY439" fmla="*/ 304891 h 457262"/>
                <a:gd name="connsiteX440" fmla="*/ 698038 w 866041"/>
                <a:gd name="connsiteY440" fmla="*/ 367829 h 457262"/>
                <a:gd name="connsiteX441" fmla="*/ 615927 w 866041"/>
                <a:gd name="connsiteY441" fmla="*/ 426452 h 457262"/>
                <a:gd name="connsiteX442" fmla="*/ 545701 w 866041"/>
                <a:gd name="connsiteY442" fmla="*/ 417101 h 457262"/>
                <a:gd name="connsiteX443" fmla="*/ 532377 w 866041"/>
                <a:gd name="connsiteY443" fmla="*/ 344452 h 457262"/>
                <a:gd name="connsiteX444" fmla="*/ 501765 w 866041"/>
                <a:gd name="connsiteY444" fmla="*/ 305610 h 457262"/>
                <a:gd name="connsiteX445" fmla="*/ 450986 w 866041"/>
                <a:gd name="connsiteY445" fmla="*/ 300935 h 457262"/>
                <a:gd name="connsiteX446" fmla="*/ 327461 w 866041"/>
                <a:gd name="connsiteY446" fmla="*/ 305251 h 457262"/>
                <a:gd name="connsiteX447" fmla="*/ 206456 w 866041"/>
                <a:gd name="connsiteY447" fmla="*/ 310286 h 457262"/>
                <a:gd name="connsiteX448" fmla="*/ 94454 w 866041"/>
                <a:gd name="connsiteY448" fmla="*/ 305970 h 457262"/>
                <a:gd name="connsiteX449" fmla="*/ 21707 w 866041"/>
                <a:gd name="connsiteY449" fmla="*/ 266768 h 457262"/>
                <a:gd name="connsiteX450" fmla="*/ 9103 w 866041"/>
                <a:gd name="connsiteY450" fmla="*/ 225409 h 457262"/>
                <a:gd name="connsiteX451" fmla="*/ 16305 w 866041"/>
                <a:gd name="connsiteY451" fmla="*/ 185487 h 457262"/>
                <a:gd name="connsiteX452" fmla="*/ 24588 w 866041"/>
                <a:gd name="connsiteY452" fmla="*/ 149163 h 457262"/>
                <a:gd name="connsiteX453" fmla="*/ 137310 w 866041"/>
                <a:gd name="connsiteY453" fmla="*/ 93417 h 457262"/>
                <a:gd name="connsiteX454" fmla="*/ 236707 w 866041"/>
                <a:gd name="connsiteY454" fmla="*/ 95575 h 457262"/>
                <a:gd name="connsiteX455" fmla="*/ 359152 w 866041"/>
                <a:gd name="connsiteY455" fmla="*/ 94856 h 457262"/>
                <a:gd name="connsiteX456" fmla="*/ 398407 w 866041"/>
                <a:gd name="connsiteY456" fmla="*/ 94856 h 457262"/>
                <a:gd name="connsiteX457" fmla="*/ 421095 w 866041"/>
                <a:gd name="connsiteY457" fmla="*/ 75075 h 457262"/>
                <a:gd name="connsiteX458" fmla="*/ 424697 w 866041"/>
                <a:gd name="connsiteY458" fmla="*/ 78672 h 457262"/>
                <a:gd name="connsiteX459" fmla="*/ 406690 w 866041"/>
                <a:gd name="connsiteY459" fmla="*/ 95216 h 457262"/>
                <a:gd name="connsiteX460" fmla="*/ 421095 w 866041"/>
                <a:gd name="connsiteY460" fmla="*/ 95216 h 457262"/>
                <a:gd name="connsiteX461" fmla="*/ 442343 w 866041"/>
                <a:gd name="connsiteY461" fmla="*/ 77952 h 457262"/>
                <a:gd name="connsiteX462" fmla="*/ 445224 w 866041"/>
                <a:gd name="connsiteY462" fmla="*/ 80830 h 457262"/>
                <a:gd name="connsiteX463" fmla="*/ 429378 w 866041"/>
                <a:gd name="connsiteY463" fmla="*/ 95216 h 457262"/>
                <a:gd name="connsiteX464" fmla="*/ 470434 w 866041"/>
                <a:gd name="connsiteY464" fmla="*/ 95935 h 457262"/>
                <a:gd name="connsiteX465" fmla="*/ 560107 w 866041"/>
                <a:gd name="connsiteY465" fmla="*/ 93417 h 457262"/>
                <a:gd name="connsiteX466" fmla="*/ 576673 w 866041"/>
                <a:gd name="connsiteY466" fmla="*/ 9619 h 457262"/>
                <a:gd name="connsiteX467" fmla="*/ 598410 w 866041"/>
                <a:gd name="connsiteY467" fmla="*/ 471 h 4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</a:cxnLst>
              <a:rect l="l" t="t" r="r" b="b"/>
              <a:pathLst>
                <a:path w="866041" h="457262">
                  <a:moveTo>
                    <a:pt x="679516" y="408811"/>
                  </a:moveTo>
                  <a:cubicBezTo>
                    <a:pt x="682771" y="405913"/>
                    <a:pt x="687111" y="410622"/>
                    <a:pt x="683856" y="413520"/>
                  </a:cubicBezTo>
                  <a:cubicBezTo>
                    <a:pt x="665773" y="429097"/>
                    <a:pt x="644797" y="442862"/>
                    <a:pt x="622375" y="451919"/>
                  </a:cubicBezTo>
                  <a:cubicBezTo>
                    <a:pt x="604293" y="459526"/>
                    <a:pt x="585125" y="458077"/>
                    <a:pt x="566319" y="453368"/>
                  </a:cubicBezTo>
                  <a:cubicBezTo>
                    <a:pt x="565234" y="453368"/>
                    <a:pt x="565234" y="451194"/>
                    <a:pt x="566681" y="451194"/>
                  </a:cubicBezTo>
                  <a:cubicBezTo>
                    <a:pt x="588018" y="451556"/>
                    <a:pt x="608271" y="453730"/>
                    <a:pt x="627800" y="443587"/>
                  </a:cubicBezTo>
                  <a:cubicBezTo>
                    <a:pt x="646606" y="433444"/>
                    <a:pt x="663965" y="422576"/>
                    <a:pt x="679516" y="408811"/>
                  </a:cubicBezTo>
                  <a:close/>
                  <a:moveTo>
                    <a:pt x="624571" y="387610"/>
                  </a:moveTo>
                  <a:cubicBezTo>
                    <a:pt x="617008" y="390128"/>
                    <a:pt x="609445" y="390847"/>
                    <a:pt x="601882" y="389049"/>
                  </a:cubicBezTo>
                  <a:lnTo>
                    <a:pt x="603248" y="404225"/>
                  </a:lnTo>
                  <a:lnTo>
                    <a:pt x="604763" y="421057"/>
                  </a:lnTo>
                  <a:cubicBezTo>
                    <a:pt x="612326" y="418180"/>
                    <a:pt x="619169" y="413864"/>
                    <a:pt x="626371" y="409908"/>
                  </a:cubicBezTo>
                  <a:cubicBezTo>
                    <a:pt x="624211" y="406671"/>
                    <a:pt x="624211" y="401996"/>
                    <a:pt x="624211" y="398400"/>
                  </a:cubicBezTo>
                  <a:lnTo>
                    <a:pt x="624485" y="390183"/>
                  </a:lnTo>
                  <a:close/>
                  <a:moveTo>
                    <a:pt x="698730" y="381758"/>
                  </a:moveTo>
                  <a:cubicBezTo>
                    <a:pt x="699770" y="382792"/>
                    <a:pt x="700132" y="384501"/>
                    <a:pt x="698866" y="385760"/>
                  </a:cubicBezTo>
                  <a:cubicBezTo>
                    <a:pt x="687293" y="398350"/>
                    <a:pt x="672465" y="406264"/>
                    <a:pt x="659083" y="416337"/>
                  </a:cubicBezTo>
                  <a:cubicBezTo>
                    <a:pt x="646787" y="425330"/>
                    <a:pt x="633767" y="435403"/>
                    <a:pt x="619663" y="440798"/>
                  </a:cubicBezTo>
                  <a:cubicBezTo>
                    <a:pt x="597240" y="449432"/>
                    <a:pt x="569392" y="451590"/>
                    <a:pt x="551671" y="433604"/>
                  </a:cubicBezTo>
                  <a:cubicBezTo>
                    <a:pt x="550947" y="432884"/>
                    <a:pt x="551671" y="431805"/>
                    <a:pt x="552394" y="432165"/>
                  </a:cubicBezTo>
                  <a:cubicBezTo>
                    <a:pt x="577348" y="445835"/>
                    <a:pt x="604473" y="444396"/>
                    <a:pt x="628704" y="430007"/>
                  </a:cubicBezTo>
                  <a:cubicBezTo>
                    <a:pt x="640639" y="422812"/>
                    <a:pt x="651127" y="414179"/>
                    <a:pt x="662700" y="406984"/>
                  </a:cubicBezTo>
                  <a:cubicBezTo>
                    <a:pt x="673911" y="399070"/>
                    <a:pt x="685123" y="391516"/>
                    <a:pt x="694526" y="381803"/>
                  </a:cubicBezTo>
                  <a:cubicBezTo>
                    <a:pt x="695973" y="380364"/>
                    <a:pt x="697691" y="380724"/>
                    <a:pt x="698730" y="381758"/>
                  </a:cubicBezTo>
                  <a:close/>
                  <a:moveTo>
                    <a:pt x="646179" y="376461"/>
                  </a:moveTo>
                  <a:lnTo>
                    <a:pt x="639068" y="380540"/>
                  </a:lnTo>
                  <a:lnTo>
                    <a:pt x="629252" y="386171"/>
                  </a:lnTo>
                  <a:lnTo>
                    <a:pt x="629352" y="386965"/>
                  </a:lnTo>
                  <a:lnTo>
                    <a:pt x="630693" y="397680"/>
                  </a:lnTo>
                  <a:cubicBezTo>
                    <a:pt x="631053" y="400557"/>
                    <a:pt x="632133" y="403435"/>
                    <a:pt x="632494" y="406312"/>
                  </a:cubicBezTo>
                  <a:cubicBezTo>
                    <a:pt x="637535" y="403435"/>
                    <a:pt x="642217" y="400557"/>
                    <a:pt x="646539" y="397321"/>
                  </a:cubicBezTo>
                  <a:cubicBezTo>
                    <a:pt x="646179" y="396961"/>
                    <a:pt x="645819" y="396242"/>
                    <a:pt x="645819" y="395522"/>
                  </a:cubicBezTo>
                  <a:lnTo>
                    <a:pt x="645963" y="387877"/>
                  </a:lnTo>
                  <a:close/>
                  <a:moveTo>
                    <a:pt x="579554" y="371786"/>
                  </a:moveTo>
                  <a:lnTo>
                    <a:pt x="580505" y="419263"/>
                  </a:lnTo>
                  <a:lnTo>
                    <a:pt x="580634" y="425733"/>
                  </a:lnTo>
                  <a:cubicBezTo>
                    <a:pt x="586757" y="426092"/>
                    <a:pt x="592159" y="425373"/>
                    <a:pt x="597561" y="423575"/>
                  </a:cubicBezTo>
                  <a:lnTo>
                    <a:pt x="597106" y="408286"/>
                  </a:lnTo>
                  <a:lnTo>
                    <a:pt x="596480" y="387250"/>
                  </a:lnTo>
                  <a:cubicBezTo>
                    <a:pt x="592879" y="385452"/>
                    <a:pt x="589638" y="383294"/>
                    <a:pt x="586397" y="380057"/>
                  </a:cubicBezTo>
                  <a:cubicBezTo>
                    <a:pt x="583876" y="377540"/>
                    <a:pt x="581715" y="374663"/>
                    <a:pt x="579554" y="371786"/>
                  </a:cubicBezTo>
                  <a:close/>
                  <a:moveTo>
                    <a:pt x="666706" y="358479"/>
                  </a:moveTo>
                  <a:cubicBezTo>
                    <a:pt x="661664" y="363514"/>
                    <a:pt x="656623" y="368189"/>
                    <a:pt x="651221" y="372505"/>
                  </a:cubicBezTo>
                  <a:lnTo>
                    <a:pt x="652445" y="383716"/>
                  </a:lnTo>
                  <a:lnTo>
                    <a:pt x="653381" y="392286"/>
                  </a:lnTo>
                  <a:cubicBezTo>
                    <a:pt x="657703" y="389049"/>
                    <a:pt x="662025" y="385812"/>
                    <a:pt x="666346" y="382215"/>
                  </a:cubicBezTo>
                  <a:lnTo>
                    <a:pt x="666460" y="374718"/>
                  </a:lnTo>
                  <a:close/>
                  <a:moveTo>
                    <a:pt x="686153" y="340856"/>
                  </a:moveTo>
                  <a:cubicBezTo>
                    <a:pt x="681112" y="344812"/>
                    <a:pt x="676430" y="349487"/>
                    <a:pt x="671748" y="353803"/>
                  </a:cubicBezTo>
                  <a:cubicBezTo>
                    <a:pt x="673189" y="357400"/>
                    <a:pt x="673549" y="361715"/>
                    <a:pt x="673549" y="365672"/>
                  </a:cubicBezTo>
                  <a:lnTo>
                    <a:pt x="673706" y="370066"/>
                  </a:lnTo>
                  <a:lnTo>
                    <a:pt x="673909" y="375742"/>
                  </a:lnTo>
                  <a:cubicBezTo>
                    <a:pt x="678591" y="371786"/>
                    <a:pt x="682912" y="367829"/>
                    <a:pt x="687594" y="363873"/>
                  </a:cubicBezTo>
                  <a:cubicBezTo>
                    <a:pt x="686874" y="363514"/>
                    <a:pt x="686514" y="363154"/>
                    <a:pt x="686153" y="362075"/>
                  </a:cubicBezTo>
                  <a:cubicBezTo>
                    <a:pt x="685073" y="357759"/>
                    <a:pt x="685433" y="352724"/>
                    <a:pt x="685793" y="348049"/>
                  </a:cubicBezTo>
                  <a:cubicBezTo>
                    <a:pt x="685793" y="345891"/>
                    <a:pt x="685793" y="343014"/>
                    <a:pt x="686153" y="340856"/>
                  </a:cubicBezTo>
                  <a:close/>
                  <a:moveTo>
                    <a:pt x="464990" y="328815"/>
                  </a:moveTo>
                  <a:cubicBezTo>
                    <a:pt x="473450" y="328125"/>
                    <a:pt x="483014" y="331921"/>
                    <a:pt x="489267" y="337098"/>
                  </a:cubicBezTo>
                  <a:cubicBezTo>
                    <a:pt x="491841" y="339169"/>
                    <a:pt x="488531" y="343655"/>
                    <a:pt x="485956" y="341584"/>
                  </a:cubicBezTo>
                  <a:cubicBezTo>
                    <a:pt x="482646" y="339514"/>
                    <a:pt x="479703" y="337098"/>
                    <a:pt x="476025" y="335372"/>
                  </a:cubicBezTo>
                  <a:cubicBezTo>
                    <a:pt x="472346" y="333647"/>
                    <a:pt x="468300" y="333302"/>
                    <a:pt x="464254" y="332266"/>
                  </a:cubicBezTo>
                  <a:cubicBezTo>
                    <a:pt x="462047" y="331921"/>
                    <a:pt x="463151" y="329160"/>
                    <a:pt x="464990" y="328815"/>
                  </a:cubicBezTo>
                  <a:close/>
                  <a:moveTo>
                    <a:pt x="708842" y="323952"/>
                  </a:moveTo>
                  <a:cubicBezTo>
                    <a:pt x="707401" y="324672"/>
                    <a:pt x="705601" y="325751"/>
                    <a:pt x="704160" y="326829"/>
                  </a:cubicBezTo>
                  <a:cubicBezTo>
                    <a:pt x="699478" y="330066"/>
                    <a:pt x="694797" y="333303"/>
                    <a:pt x="690835" y="336540"/>
                  </a:cubicBezTo>
                  <a:cubicBezTo>
                    <a:pt x="691195" y="340136"/>
                    <a:pt x="691195" y="343373"/>
                    <a:pt x="691555" y="346610"/>
                  </a:cubicBezTo>
                  <a:cubicBezTo>
                    <a:pt x="691916" y="350926"/>
                    <a:pt x="692636" y="354882"/>
                    <a:pt x="693356" y="358838"/>
                  </a:cubicBezTo>
                  <a:cubicBezTo>
                    <a:pt x="699118" y="353803"/>
                    <a:pt x="705241" y="348408"/>
                    <a:pt x="711003" y="343733"/>
                  </a:cubicBezTo>
                  <a:cubicBezTo>
                    <a:pt x="709202" y="340856"/>
                    <a:pt x="709202" y="335461"/>
                    <a:pt x="709202" y="332584"/>
                  </a:cubicBezTo>
                  <a:cubicBezTo>
                    <a:pt x="709202" y="329707"/>
                    <a:pt x="709202" y="326829"/>
                    <a:pt x="708842" y="323952"/>
                  </a:cubicBezTo>
                  <a:close/>
                  <a:moveTo>
                    <a:pt x="456613" y="318630"/>
                  </a:moveTo>
                  <a:cubicBezTo>
                    <a:pt x="465595" y="318897"/>
                    <a:pt x="474713" y="320588"/>
                    <a:pt x="483018" y="322190"/>
                  </a:cubicBezTo>
                  <a:cubicBezTo>
                    <a:pt x="499268" y="325039"/>
                    <a:pt x="510462" y="329668"/>
                    <a:pt x="513351" y="347472"/>
                  </a:cubicBezTo>
                  <a:cubicBezTo>
                    <a:pt x="514073" y="351389"/>
                    <a:pt x="507934" y="353169"/>
                    <a:pt x="507212" y="348896"/>
                  </a:cubicBezTo>
                  <a:cubicBezTo>
                    <a:pt x="504323" y="331448"/>
                    <a:pt x="489879" y="329312"/>
                    <a:pt x="474713" y="326819"/>
                  </a:cubicBezTo>
                  <a:cubicBezTo>
                    <a:pt x="460630" y="323971"/>
                    <a:pt x="445464" y="321122"/>
                    <a:pt x="431742" y="325039"/>
                  </a:cubicBezTo>
                  <a:cubicBezTo>
                    <a:pt x="430658" y="325395"/>
                    <a:pt x="430297" y="324327"/>
                    <a:pt x="431019" y="323615"/>
                  </a:cubicBezTo>
                  <a:cubicBezTo>
                    <a:pt x="438783" y="319520"/>
                    <a:pt x="447630" y="318363"/>
                    <a:pt x="456613" y="318630"/>
                  </a:cubicBezTo>
                  <a:close/>
                  <a:moveTo>
                    <a:pt x="732971" y="309207"/>
                  </a:moveTo>
                  <a:cubicBezTo>
                    <a:pt x="726488" y="313163"/>
                    <a:pt x="720726" y="316759"/>
                    <a:pt x="714244" y="320715"/>
                  </a:cubicBezTo>
                  <a:cubicBezTo>
                    <a:pt x="714604" y="324312"/>
                    <a:pt x="714604" y="328268"/>
                    <a:pt x="715324" y="331865"/>
                  </a:cubicBezTo>
                  <a:cubicBezTo>
                    <a:pt x="716045" y="334022"/>
                    <a:pt x="716765" y="336180"/>
                    <a:pt x="717485" y="338698"/>
                  </a:cubicBezTo>
                  <a:cubicBezTo>
                    <a:pt x="718926" y="337259"/>
                    <a:pt x="720366" y="335821"/>
                    <a:pt x="722167" y="334742"/>
                  </a:cubicBezTo>
                  <a:cubicBezTo>
                    <a:pt x="725408" y="332224"/>
                    <a:pt x="729009" y="329707"/>
                    <a:pt x="732611" y="326829"/>
                  </a:cubicBezTo>
                  <a:cubicBezTo>
                    <a:pt x="729730" y="323952"/>
                    <a:pt x="731530" y="320356"/>
                    <a:pt x="731890" y="316759"/>
                  </a:cubicBezTo>
                  <a:cubicBezTo>
                    <a:pt x="732611" y="314242"/>
                    <a:pt x="732971" y="311724"/>
                    <a:pt x="732971" y="309207"/>
                  </a:cubicBezTo>
                  <a:close/>
                  <a:moveTo>
                    <a:pt x="436452" y="308137"/>
                  </a:moveTo>
                  <a:cubicBezTo>
                    <a:pt x="456134" y="307318"/>
                    <a:pt x="475816" y="307955"/>
                    <a:pt x="495136" y="311597"/>
                  </a:cubicBezTo>
                  <a:cubicBezTo>
                    <a:pt x="507054" y="313782"/>
                    <a:pt x="516082" y="317788"/>
                    <a:pt x="521138" y="329078"/>
                  </a:cubicBezTo>
                  <a:cubicBezTo>
                    <a:pt x="525833" y="338547"/>
                    <a:pt x="525472" y="349837"/>
                    <a:pt x="527278" y="360398"/>
                  </a:cubicBezTo>
                  <a:cubicBezTo>
                    <a:pt x="528361" y="364404"/>
                    <a:pt x="522222" y="365861"/>
                    <a:pt x="521138" y="361855"/>
                  </a:cubicBezTo>
                  <a:cubicBezTo>
                    <a:pt x="518972" y="352022"/>
                    <a:pt x="519333" y="339275"/>
                    <a:pt x="514277" y="330170"/>
                  </a:cubicBezTo>
                  <a:cubicBezTo>
                    <a:pt x="506332" y="316331"/>
                    <a:pt x="486830" y="316695"/>
                    <a:pt x="472746" y="315603"/>
                  </a:cubicBezTo>
                  <a:cubicBezTo>
                    <a:pt x="440605" y="313418"/>
                    <a:pt x="409908" y="314510"/>
                    <a:pt x="377767" y="315603"/>
                  </a:cubicBezTo>
                  <a:cubicBezTo>
                    <a:pt x="376322" y="315603"/>
                    <a:pt x="376322" y="313782"/>
                    <a:pt x="377767" y="313418"/>
                  </a:cubicBezTo>
                  <a:cubicBezTo>
                    <a:pt x="397088" y="311233"/>
                    <a:pt x="416770" y="308956"/>
                    <a:pt x="436452" y="308137"/>
                  </a:cubicBezTo>
                  <a:close/>
                  <a:moveTo>
                    <a:pt x="753498" y="296619"/>
                  </a:moveTo>
                  <a:cubicBezTo>
                    <a:pt x="748457" y="299496"/>
                    <a:pt x="743415" y="302733"/>
                    <a:pt x="738373" y="305970"/>
                  </a:cubicBezTo>
                  <a:cubicBezTo>
                    <a:pt x="738373" y="309926"/>
                    <a:pt x="738013" y="313882"/>
                    <a:pt x="738013" y="317479"/>
                  </a:cubicBezTo>
                  <a:cubicBezTo>
                    <a:pt x="738013" y="319277"/>
                    <a:pt x="738373" y="321075"/>
                    <a:pt x="738373" y="322514"/>
                  </a:cubicBezTo>
                  <a:cubicBezTo>
                    <a:pt x="745215" y="317479"/>
                    <a:pt x="751698" y="312803"/>
                    <a:pt x="758180" y="308128"/>
                  </a:cubicBezTo>
                  <a:cubicBezTo>
                    <a:pt x="757820" y="308128"/>
                    <a:pt x="757100" y="308128"/>
                    <a:pt x="756740" y="308128"/>
                  </a:cubicBezTo>
                  <a:cubicBezTo>
                    <a:pt x="756380" y="308128"/>
                    <a:pt x="756380" y="308128"/>
                    <a:pt x="756019" y="308128"/>
                  </a:cubicBezTo>
                  <a:cubicBezTo>
                    <a:pt x="754939" y="308128"/>
                    <a:pt x="754579" y="306689"/>
                    <a:pt x="754219" y="305970"/>
                  </a:cubicBezTo>
                  <a:cubicBezTo>
                    <a:pt x="753138" y="303093"/>
                    <a:pt x="753498" y="299856"/>
                    <a:pt x="753498" y="297338"/>
                  </a:cubicBezTo>
                  <a:cubicBezTo>
                    <a:pt x="753498" y="296979"/>
                    <a:pt x="753498" y="296619"/>
                    <a:pt x="753498" y="296619"/>
                  </a:cubicBezTo>
                  <a:close/>
                  <a:moveTo>
                    <a:pt x="617898" y="283526"/>
                  </a:moveTo>
                  <a:cubicBezTo>
                    <a:pt x="618243" y="282088"/>
                    <a:pt x="620659" y="282447"/>
                    <a:pt x="620659" y="283885"/>
                  </a:cubicBezTo>
                  <a:cubicBezTo>
                    <a:pt x="619624" y="307608"/>
                    <a:pt x="629977" y="330252"/>
                    <a:pt x="625146" y="353975"/>
                  </a:cubicBezTo>
                  <a:cubicBezTo>
                    <a:pt x="624455" y="357929"/>
                    <a:pt x="618589" y="356131"/>
                    <a:pt x="619624" y="352178"/>
                  </a:cubicBezTo>
                  <a:cubicBezTo>
                    <a:pt x="623765" y="329174"/>
                    <a:pt x="614447" y="306530"/>
                    <a:pt x="617898" y="283526"/>
                  </a:cubicBezTo>
                  <a:close/>
                  <a:moveTo>
                    <a:pt x="781949" y="278277"/>
                  </a:moveTo>
                  <a:cubicBezTo>
                    <a:pt x="773666" y="283672"/>
                    <a:pt x="765743" y="289066"/>
                    <a:pt x="757460" y="294101"/>
                  </a:cubicBezTo>
                  <a:cubicBezTo>
                    <a:pt x="757460" y="295540"/>
                    <a:pt x="757460" y="296979"/>
                    <a:pt x="757460" y="298058"/>
                  </a:cubicBezTo>
                  <a:cubicBezTo>
                    <a:pt x="757820" y="300935"/>
                    <a:pt x="760701" y="303812"/>
                    <a:pt x="759621" y="306329"/>
                  </a:cubicBezTo>
                  <a:cubicBezTo>
                    <a:pt x="759621" y="306689"/>
                    <a:pt x="758900" y="307408"/>
                    <a:pt x="758900" y="307408"/>
                  </a:cubicBezTo>
                  <a:cubicBezTo>
                    <a:pt x="766463" y="301654"/>
                    <a:pt x="774386" y="295900"/>
                    <a:pt x="781949" y="290505"/>
                  </a:cubicBezTo>
                  <a:cubicBezTo>
                    <a:pt x="781229" y="289786"/>
                    <a:pt x="780869" y="289066"/>
                    <a:pt x="780869" y="287987"/>
                  </a:cubicBezTo>
                  <a:cubicBezTo>
                    <a:pt x="780508" y="285470"/>
                    <a:pt x="781589" y="282593"/>
                    <a:pt x="781949" y="279715"/>
                  </a:cubicBezTo>
                  <a:cubicBezTo>
                    <a:pt x="781949" y="279356"/>
                    <a:pt x="781949" y="278637"/>
                    <a:pt x="781949" y="278277"/>
                  </a:cubicBezTo>
                  <a:close/>
                  <a:moveTo>
                    <a:pt x="148114" y="272163"/>
                  </a:moveTo>
                  <a:cubicBezTo>
                    <a:pt x="147034" y="282233"/>
                    <a:pt x="145593" y="291944"/>
                    <a:pt x="149915" y="301294"/>
                  </a:cubicBezTo>
                  <a:cubicBezTo>
                    <a:pt x="149915" y="301654"/>
                    <a:pt x="149915" y="301654"/>
                    <a:pt x="149915" y="301654"/>
                  </a:cubicBezTo>
                  <a:cubicBezTo>
                    <a:pt x="153876" y="301654"/>
                    <a:pt x="158198" y="301654"/>
                    <a:pt x="162159" y="301654"/>
                  </a:cubicBezTo>
                  <a:cubicBezTo>
                    <a:pt x="161439" y="291944"/>
                    <a:pt x="161799" y="281873"/>
                    <a:pt x="161439" y="272163"/>
                  </a:cubicBezTo>
                  <a:cubicBezTo>
                    <a:pt x="156757" y="272163"/>
                    <a:pt x="152436" y="272163"/>
                    <a:pt x="148114" y="272163"/>
                  </a:cubicBezTo>
                  <a:close/>
                  <a:moveTo>
                    <a:pt x="127947" y="271803"/>
                  </a:moveTo>
                  <a:cubicBezTo>
                    <a:pt x="128307" y="281154"/>
                    <a:pt x="127226" y="291224"/>
                    <a:pt x="126866" y="300935"/>
                  </a:cubicBezTo>
                  <a:cubicBezTo>
                    <a:pt x="131548" y="301294"/>
                    <a:pt x="136230" y="301294"/>
                    <a:pt x="141272" y="301654"/>
                  </a:cubicBezTo>
                  <a:cubicBezTo>
                    <a:pt x="138030" y="293022"/>
                    <a:pt x="140911" y="281514"/>
                    <a:pt x="142352" y="272163"/>
                  </a:cubicBezTo>
                  <a:cubicBezTo>
                    <a:pt x="138030" y="272163"/>
                    <a:pt x="132989" y="272163"/>
                    <a:pt x="127947" y="271803"/>
                  </a:cubicBezTo>
                  <a:close/>
                  <a:moveTo>
                    <a:pt x="192771" y="271444"/>
                  </a:moveTo>
                  <a:cubicBezTo>
                    <a:pt x="188089" y="271444"/>
                    <a:pt x="183407" y="271803"/>
                    <a:pt x="178725" y="271803"/>
                  </a:cubicBezTo>
                  <a:cubicBezTo>
                    <a:pt x="175124" y="271803"/>
                    <a:pt x="171163" y="271803"/>
                    <a:pt x="167561" y="272163"/>
                  </a:cubicBezTo>
                  <a:cubicBezTo>
                    <a:pt x="168642" y="281873"/>
                    <a:pt x="169002" y="291944"/>
                    <a:pt x="169722" y="301654"/>
                  </a:cubicBezTo>
                  <a:cubicBezTo>
                    <a:pt x="177285" y="301654"/>
                    <a:pt x="184848" y="301654"/>
                    <a:pt x="192050" y="301294"/>
                  </a:cubicBezTo>
                  <a:cubicBezTo>
                    <a:pt x="193131" y="291584"/>
                    <a:pt x="192050" y="281154"/>
                    <a:pt x="192771" y="271444"/>
                  </a:cubicBezTo>
                  <a:close/>
                  <a:moveTo>
                    <a:pt x="553264" y="270365"/>
                  </a:moveTo>
                  <a:cubicBezTo>
                    <a:pt x="558306" y="317119"/>
                    <a:pt x="557226" y="364952"/>
                    <a:pt x="558306" y="411707"/>
                  </a:cubicBezTo>
                  <a:cubicBezTo>
                    <a:pt x="558306" y="413505"/>
                    <a:pt x="557586" y="414584"/>
                    <a:pt x="556505" y="415303"/>
                  </a:cubicBezTo>
                  <a:cubicBezTo>
                    <a:pt x="560827" y="419619"/>
                    <a:pt x="565869" y="422856"/>
                    <a:pt x="572351" y="424654"/>
                  </a:cubicBezTo>
                  <a:cubicBezTo>
                    <a:pt x="570551" y="401277"/>
                    <a:pt x="571631" y="377540"/>
                    <a:pt x="573072" y="353803"/>
                  </a:cubicBezTo>
                  <a:cubicBezTo>
                    <a:pt x="570551" y="341575"/>
                    <a:pt x="571271" y="327908"/>
                    <a:pt x="570551" y="315680"/>
                  </a:cubicBezTo>
                  <a:cubicBezTo>
                    <a:pt x="569830" y="303093"/>
                    <a:pt x="570551" y="274680"/>
                    <a:pt x="554345" y="270724"/>
                  </a:cubicBezTo>
                  <a:cubicBezTo>
                    <a:pt x="553985" y="270724"/>
                    <a:pt x="553624" y="270724"/>
                    <a:pt x="553264" y="270365"/>
                  </a:cubicBezTo>
                  <a:close/>
                  <a:moveTo>
                    <a:pt x="223742" y="270365"/>
                  </a:moveTo>
                  <a:cubicBezTo>
                    <a:pt x="214739" y="270724"/>
                    <a:pt x="206096" y="271084"/>
                    <a:pt x="197452" y="271084"/>
                  </a:cubicBezTo>
                  <a:cubicBezTo>
                    <a:pt x="197813" y="276479"/>
                    <a:pt x="198173" y="281514"/>
                    <a:pt x="198533" y="286549"/>
                  </a:cubicBezTo>
                  <a:cubicBezTo>
                    <a:pt x="198893" y="291584"/>
                    <a:pt x="198893" y="296259"/>
                    <a:pt x="198893" y="301294"/>
                  </a:cubicBezTo>
                  <a:cubicBezTo>
                    <a:pt x="203215" y="301294"/>
                    <a:pt x="207536" y="301294"/>
                    <a:pt x="211498" y="300935"/>
                  </a:cubicBezTo>
                  <a:cubicBezTo>
                    <a:pt x="215819" y="300935"/>
                    <a:pt x="220501" y="300935"/>
                    <a:pt x="225183" y="300575"/>
                  </a:cubicBezTo>
                  <a:cubicBezTo>
                    <a:pt x="219781" y="293022"/>
                    <a:pt x="221942" y="279715"/>
                    <a:pt x="223742" y="270365"/>
                  </a:cubicBezTo>
                  <a:close/>
                  <a:moveTo>
                    <a:pt x="292888" y="270005"/>
                  </a:moveTo>
                  <a:cubicBezTo>
                    <a:pt x="293248" y="273961"/>
                    <a:pt x="292528" y="278637"/>
                    <a:pt x="292888" y="282952"/>
                  </a:cubicBezTo>
                  <a:cubicBezTo>
                    <a:pt x="292888" y="286549"/>
                    <a:pt x="293608" y="290505"/>
                    <a:pt x="294688" y="294101"/>
                  </a:cubicBezTo>
                  <a:cubicBezTo>
                    <a:pt x="295049" y="295180"/>
                    <a:pt x="295769" y="295900"/>
                    <a:pt x="295769" y="297338"/>
                  </a:cubicBezTo>
                  <a:cubicBezTo>
                    <a:pt x="302611" y="296979"/>
                    <a:pt x="309094" y="296619"/>
                    <a:pt x="315576" y="295900"/>
                  </a:cubicBezTo>
                  <a:cubicBezTo>
                    <a:pt x="315576" y="287268"/>
                    <a:pt x="316296" y="278637"/>
                    <a:pt x="317737" y="270005"/>
                  </a:cubicBezTo>
                  <a:cubicBezTo>
                    <a:pt x="309454" y="270005"/>
                    <a:pt x="301531" y="270005"/>
                    <a:pt x="292888" y="270005"/>
                  </a:cubicBezTo>
                  <a:close/>
                  <a:moveTo>
                    <a:pt x="258315" y="270005"/>
                  </a:moveTo>
                  <a:cubicBezTo>
                    <a:pt x="259035" y="279715"/>
                    <a:pt x="259395" y="289426"/>
                    <a:pt x="259395" y="299137"/>
                  </a:cubicBezTo>
                  <a:cubicBezTo>
                    <a:pt x="268399" y="298777"/>
                    <a:pt x="277762" y="298058"/>
                    <a:pt x="287126" y="297698"/>
                  </a:cubicBezTo>
                  <a:cubicBezTo>
                    <a:pt x="285685" y="293022"/>
                    <a:pt x="286045" y="286549"/>
                    <a:pt x="286405" y="282952"/>
                  </a:cubicBezTo>
                  <a:cubicBezTo>
                    <a:pt x="286405" y="279715"/>
                    <a:pt x="286405" y="273961"/>
                    <a:pt x="287846" y="270005"/>
                  </a:cubicBezTo>
                  <a:cubicBezTo>
                    <a:pt x="277762" y="270005"/>
                    <a:pt x="268039" y="270005"/>
                    <a:pt x="258315" y="270005"/>
                  </a:cubicBezTo>
                  <a:close/>
                  <a:moveTo>
                    <a:pt x="254714" y="270005"/>
                  </a:moveTo>
                  <a:cubicBezTo>
                    <a:pt x="246070" y="270365"/>
                    <a:pt x="236707" y="270365"/>
                    <a:pt x="228064" y="270365"/>
                  </a:cubicBezTo>
                  <a:cubicBezTo>
                    <a:pt x="228064" y="270724"/>
                    <a:pt x="228064" y="270724"/>
                    <a:pt x="228064" y="271084"/>
                  </a:cubicBezTo>
                  <a:cubicBezTo>
                    <a:pt x="228064" y="271444"/>
                    <a:pt x="228064" y="271803"/>
                    <a:pt x="227704" y="271803"/>
                  </a:cubicBezTo>
                  <a:cubicBezTo>
                    <a:pt x="228064" y="275759"/>
                    <a:pt x="227704" y="279356"/>
                    <a:pt x="228064" y="283312"/>
                  </a:cubicBezTo>
                  <a:cubicBezTo>
                    <a:pt x="228424" y="288347"/>
                    <a:pt x="230225" y="293022"/>
                    <a:pt x="230945" y="298058"/>
                  </a:cubicBezTo>
                  <a:cubicBezTo>
                    <a:pt x="230945" y="299137"/>
                    <a:pt x="230945" y="299496"/>
                    <a:pt x="230585" y="300215"/>
                  </a:cubicBezTo>
                  <a:cubicBezTo>
                    <a:pt x="237427" y="300215"/>
                    <a:pt x="244630" y="299856"/>
                    <a:pt x="251833" y="299496"/>
                  </a:cubicBezTo>
                  <a:cubicBezTo>
                    <a:pt x="252913" y="289786"/>
                    <a:pt x="253993" y="280075"/>
                    <a:pt x="254714" y="270005"/>
                  </a:cubicBezTo>
                  <a:close/>
                  <a:moveTo>
                    <a:pt x="530936" y="269645"/>
                  </a:moveTo>
                  <a:cubicBezTo>
                    <a:pt x="533097" y="283312"/>
                    <a:pt x="528775" y="297338"/>
                    <a:pt x="534537" y="310645"/>
                  </a:cubicBezTo>
                  <a:cubicBezTo>
                    <a:pt x="535618" y="312444"/>
                    <a:pt x="535258" y="313882"/>
                    <a:pt x="534177" y="314961"/>
                  </a:cubicBezTo>
                  <a:cubicBezTo>
                    <a:pt x="547142" y="338338"/>
                    <a:pt x="540299" y="366391"/>
                    <a:pt x="545341" y="391566"/>
                  </a:cubicBezTo>
                  <a:cubicBezTo>
                    <a:pt x="546422" y="395522"/>
                    <a:pt x="547502" y="399119"/>
                    <a:pt x="548943" y="402715"/>
                  </a:cubicBezTo>
                  <a:cubicBezTo>
                    <a:pt x="547502" y="358479"/>
                    <a:pt x="546422" y="313882"/>
                    <a:pt x="548222" y="270005"/>
                  </a:cubicBezTo>
                  <a:cubicBezTo>
                    <a:pt x="542820" y="269286"/>
                    <a:pt x="536698" y="269286"/>
                    <a:pt x="530936" y="269645"/>
                  </a:cubicBezTo>
                  <a:close/>
                  <a:moveTo>
                    <a:pt x="506447" y="269645"/>
                  </a:moveTo>
                  <a:cubicBezTo>
                    <a:pt x="506087" y="278637"/>
                    <a:pt x="506807" y="287268"/>
                    <a:pt x="506087" y="296259"/>
                  </a:cubicBezTo>
                  <a:cubicBezTo>
                    <a:pt x="513289" y="298058"/>
                    <a:pt x="520132" y="300935"/>
                    <a:pt x="525174" y="305251"/>
                  </a:cubicBezTo>
                  <a:cubicBezTo>
                    <a:pt x="523373" y="293742"/>
                    <a:pt x="524814" y="280794"/>
                    <a:pt x="527335" y="269645"/>
                  </a:cubicBezTo>
                  <a:cubicBezTo>
                    <a:pt x="527335" y="269645"/>
                    <a:pt x="526975" y="269645"/>
                    <a:pt x="526614" y="269645"/>
                  </a:cubicBezTo>
                  <a:cubicBezTo>
                    <a:pt x="520132" y="269645"/>
                    <a:pt x="512929" y="269645"/>
                    <a:pt x="506447" y="269645"/>
                  </a:cubicBezTo>
                  <a:close/>
                  <a:moveTo>
                    <a:pt x="481958" y="269645"/>
                  </a:moveTo>
                  <a:cubicBezTo>
                    <a:pt x="482678" y="272163"/>
                    <a:pt x="482678" y="274680"/>
                    <a:pt x="483038" y="276838"/>
                  </a:cubicBezTo>
                  <a:cubicBezTo>
                    <a:pt x="483398" y="281873"/>
                    <a:pt x="483398" y="287268"/>
                    <a:pt x="483398" y="292663"/>
                  </a:cubicBezTo>
                  <a:cubicBezTo>
                    <a:pt x="488440" y="293022"/>
                    <a:pt x="493482" y="293742"/>
                    <a:pt x="498884" y="294461"/>
                  </a:cubicBezTo>
                  <a:cubicBezTo>
                    <a:pt x="498884" y="286189"/>
                    <a:pt x="500325" y="277917"/>
                    <a:pt x="501405" y="269645"/>
                  </a:cubicBezTo>
                  <a:cubicBezTo>
                    <a:pt x="495283" y="269645"/>
                    <a:pt x="488440" y="269645"/>
                    <a:pt x="481958" y="269645"/>
                  </a:cubicBezTo>
                  <a:close/>
                  <a:moveTo>
                    <a:pt x="459269" y="269645"/>
                  </a:moveTo>
                  <a:cubicBezTo>
                    <a:pt x="461070" y="276479"/>
                    <a:pt x="461070" y="284751"/>
                    <a:pt x="460710" y="291584"/>
                  </a:cubicBezTo>
                  <a:cubicBezTo>
                    <a:pt x="465392" y="291584"/>
                    <a:pt x="470434" y="291944"/>
                    <a:pt x="475836" y="291944"/>
                  </a:cubicBezTo>
                  <a:cubicBezTo>
                    <a:pt x="476196" y="284391"/>
                    <a:pt x="477636" y="277198"/>
                    <a:pt x="477276" y="269645"/>
                  </a:cubicBezTo>
                  <a:close/>
                  <a:moveTo>
                    <a:pt x="432620" y="269645"/>
                  </a:moveTo>
                  <a:cubicBezTo>
                    <a:pt x="433700" y="276838"/>
                    <a:pt x="433700" y="284391"/>
                    <a:pt x="433700" y="291584"/>
                  </a:cubicBezTo>
                  <a:cubicBezTo>
                    <a:pt x="440182" y="291584"/>
                    <a:pt x="446665" y="291584"/>
                    <a:pt x="453147" y="291584"/>
                  </a:cubicBezTo>
                  <a:cubicBezTo>
                    <a:pt x="453147" y="284391"/>
                    <a:pt x="454588" y="277198"/>
                    <a:pt x="454588" y="269645"/>
                  </a:cubicBezTo>
                  <a:close/>
                  <a:moveTo>
                    <a:pt x="411732" y="269645"/>
                  </a:moveTo>
                  <a:cubicBezTo>
                    <a:pt x="411732" y="273601"/>
                    <a:pt x="412092" y="277198"/>
                    <a:pt x="411732" y="280794"/>
                  </a:cubicBezTo>
                  <a:cubicBezTo>
                    <a:pt x="411732" y="284391"/>
                    <a:pt x="412092" y="288347"/>
                    <a:pt x="411012" y="291584"/>
                  </a:cubicBezTo>
                  <a:cubicBezTo>
                    <a:pt x="415693" y="291584"/>
                    <a:pt x="420375" y="291584"/>
                    <a:pt x="425057" y="291584"/>
                  </a:cubicBezTo>
                  <a:cubicBezTo>
                    <a:pt x="425057" y="284391"/>
                    <a:pt x="426497" y="277198"/>
                    <a:pt x="426497" y="269645"/>
                  </a:cubicBezTo>
                  <a:close/>
                  <a:moveTo>
                    <a:pt x="382561" y="269645"/>
                  </a:moveTo>
                  <a:cubicBezTo>
                    <a:pt x="382921" y="273242"/>
                    <a:pt x="382921" y="276119"/>
                    <a:pt x="382921" y="279356"/>
                  </a:cubicBezTo>
                  <a:cubicBezTo>
                    <a:pt x="383281" y="283672"/>
                    <a:pt x="383641" y="287628"/>
                    <a:pt x="382921" y="291584"/>
                  </a:cubicBezTo>
                  <a:cubicBezTo>
                    <a:pt x="382921" y="291944"/>
                    <a:pt x="382921" y="292303"/>
                    <a:pt x="382561" y="292663"/>
                  </a:cubicBezTo>
                  <a:cubicBezTo>
                    <a:pt x="390124" y="292303"/>
                    <a:pt x="397326" y="291944"/>
                    <a:pt x="404529" y="291944"/>
                  </a:cubicBezTo>
                  <a:cubicBezTo>
                    <a:pt x="404529" y="288347"/>
                    <a:pt x="405249" y="284391"/>
                    <a:pt x="405249" y="280794"/>
                  </a:cubicBezTo>
                  <a:cubicBezTo>
                    <a:pt x="405970" y="277198"/>
                    <a:pt x="405970" y="273601"/>
                    <a:pt x="406330" y="269645"/>
                  </a:cubicBezTo>
                  <a:close/>
                  <a:moveTo>
                    <a:pt x="353030" y="269645"/>
                  </a:moveTo>
                  <a:cubicBezTo>
                    <a:pt x="354110" y="277558"/>
                    <a:pt x="355191" y="286189"/>
                    <a:pt x="353750" y="294101"/>
                  </a:cubicBezTo>
                  <a:cubicBezTo>
                    <a:pt x="361313" y="293742"/>
                    <a:pt x="368876" y="293022"/>
                    <a:pt x="376799" y="293022"/>
                  </a:cubicBezTo>
                  <a:cubicBezTo>
                    <a:pt x="376439" y="292663"/>
                    <a:pt x="376079" y="291944"/>
                    <a:pt x="376079" y="291584"/>
                  </a:cubicBezTo>
                  <a:cubicBezTo>
                    <a:pt x="375358" y="286908"/>
                    <a:pt x="376079" y="282233"/>
                    <a:pt x="376799" y="277558"/>
                  </a:cubicBezTo>
                  <a:cubicBezTo>
                    <a:pt x="377159" y="275040"/>
                    <a:pt x="377519" y="272163"/>
                    <a:pt x="377879" y="269645"/>
                  </a:cubicBezTo>
                  <a:lnTo>
                    <a:pt x="354110" y="269645"/>
                  </a:lnTo>
                  <a:close/>
                  <a:moveTo>
                    <a:pt x="347268" y="269645"/>
                  </a:moveTo>
                  <a:cubicBezTo>
                    <a:pt x="339345" y="269645"/>
                    <a:pt x="331062" y="269645"/>
                    <a:pt x="322779" y="270005"/>
                  </a:cubicBezTo>
                  <a:cubicBezTo>
                    <a:pt x="323859" y="278277"/>
                    <a:pt x="323859" y="287268"/>
                    <a:pt x="323859" y="295540"/>
                  </a:cubicBezTo>
                  <a:cubicBezTo>
                    <a:pt x="331062" y="295180"/>
                    <a:pt x="338265" y="294821"/>
                    <a:pt x="345467" y="294461"/>
                  </a:cubicBezTo>
                  <a:cubicBezTo>
                    <a:pt x="346908" y="286189"/>
                    <a:pt x="346908" y="277917"/>
                    <a:pt x="347268" y="269645"/>
                  </a:cubicBezTo>
                  <a:close/>
                  <a:moveTo>
                    <a:pt x="103818" y="269286"/>
                  </a:moveTo>
                  <a:cubicBezTo>
                    <a:pt x="104178" y="272882"/>
                    <a:pt x="103818" y="277198"/>
                    <a:pt x="103458" y="278637"/>
                  </a:cubicBezTo>
                  <a:cubicBezTo>
                    <a:pt x="103097" y="284751"/>
                    <a:pt x="103097" y="291944"/>
                    <a:pt x="102017" y="298058"/>
                  </a:cubicBezTo>
                  <a:cubicBezTo>
                    <a:pt x="107779" y="299137"/>
                    <a:pt x="113541" y="299496"/>
                    <a:pt x="119303" y="300215"/>
                  </a:cubicBezTo>
                  <a:cubicBezTo>
                    <a:pt x="119664" y="290865"/>
                    <a:pt x="120744" y="280794"/>
                    <a:pt x="122545" y="271444"/>
                  </a:cubicBezTo>
                  <a:cubicBezTo>
                    <a:pt x="116422" y="271084"/>
                    <a:pt x="110300" y="270365"/>
                    <a:pt x="103818" y="269286"/>
                  </a:cubicBezTo>
                  <a:close/>
                  <a:moveTo>
                    <a:pt x="799956" y="264970"/>
                  </a:moveTo>
                  <a:cubicBezTo>
                    <a:pt x="795634" y="268207"/>
                    <a:pt x="791312" y="271803"/>
                    <a:pt x="786631" y="274680"/>
                  </a:cubicBezTo>
                  <a:cubicBezTo>
                    <a:pt x="786631" y="276838"/>
                    <a:pt x="786631" y="278996"/>
                    <a:pt x="786631" y="281154"/>
                  </a:cubicBezTo>
                  <a:cubicBezTo>
                    <a:pt x="786991" y="282952"/>
                    <a:pt x="787351" y="284751"/>
                    <a:pt x="786991" y="286549"/>
                  </a:cubicBezTo>
                  <a:cubicBezTo>
                    <a:pt x="791673" y="282952"/>
                    <a:pt x="795994" y="279356"/>
                    <a:pt x="800676" y="275759"/>
                  </a:cubicBezTo>
                  <a:cubicBezTo>
                    <a:pt x="798515" y="273242"/>
                    <a:pt x="799596" y="270005"/>
                    <a:pt x="799956" y="266768"/>
                  </a:cubicBezTo>
                  <a:cubicBezTo>
                    <a:pt x="799956" y="266408"/>
                    <a:pt x="799956" y="265330"/>
                    <a:pt x="799956" y="264970"/>
                  </a:cubicBezTo>
                  <a:close/>
                  <a:moveTo>
                    <a:pt x="82570" y="264970"/>
                  </a:moveTo>
                  <a:cubicBezTo>
                    <a:pt x="81850" y="268926"/>
                    <a:pt x="80409" y="273242"/>
                    <a:pt x="80409" y="277198"/>
                  </a:cubicBezTo>
                  <a:cubicBezTo>
                    <a:pt x="80049" y="280794"/>
                    <a:pt x="79689" y="284391"/>
                    <a:pt x="80049" y="287987"/>
                  </a:cubicBezTo>
                  <a:cubicBezTo>
                    <a:pt x="80049" y="290145"/>
                    <a:pt x="80769" y="292303"/>
                    <a:pt x="80769" y="294461"/>
                  </a:cubicBezTo>
                  <a:cubicBezTo>
                    <a:pt x="85091" y="295180"/>
                    <a:pt x="89052" y="296259"/>
                    <a:pt x="93374" y="296979"/>
                  </a:cubicBezTo>
                  <a:cubicBezTo>
                    <a:pt x="93734" y="291584"/>
                    <a:pt x="96255" y="285830"/>
                    <a:pt x="97335" y="281154"/>
                  </a:cubicBezTo>
                  <a:cubicBezTo>
                    <a:pt x="98416" y="277198"/>
                    <a:pt x="99496" y="273242"/>
                    <a:pt x="99496" y="269286"/>
                  </a:cubicBezTo>
                  <a:cubicBezTo>
                    <a:pt x="99496" y="268926"/>
                    <a:pt x="99496" y="268926"/>
                    <a:pt x="99496" y="268566"/>
                  </a:cubicBezTo>
                  <a:cubicBezTo>
                    <a:pt x="93734" y="267487"/>
                    <a:pt x="87972" y="266408"/>
                    <a:pt x="82570" y="264970"/>
                  </a:cubicBezTo>
                  <a:close/>
                  <a:moveTo>
                    <a:pt x="601895" y="263236"/>
                  </a:moveTo>
                  <a:cubicBezTo>
                    <a:pt x="609648" y="294311"/>
                    <a:pt x="614078" y="325387"/>
                    <a:pt x="613709" y="357534"/>
                  </a:cubicBezTo>
                  <a:cubicBezTo>
                    <a:pt x="613709" y="361106"/>
                    <a:pt x="608171" y="361106"/>
                    <a:pt x="608171" y="357534"/>
                  </a:cubicBezTo>
                  <a:cubicBezTo>
                    <a:pt x="607433" y="326101"/>
                    <a:pt x="604848" y="295026"/>
                    <a:pt x="598941" y="263950"/>
                  </a:cubicBezTo>
                  <a:cubicBezTo>
                    <a:pt x="598572" y="262164"/>
                    <a:pt x="601526" y="261450"/>
                    <a:pt x="601895" y="263236"/>
                  </a:cubicBezTo>
                  <a:close/>
                  <a:moveTo>
                    <a:pt x="62402" y="257777"/>
                  </a:moveTo>
                  <a:cubicBezTo>
                    <a:pt x="61682" y="261373"/>
                    <a:pt x="60602" y="264970"/>
                    <a:pt x="59881" y="268566"/>
                  </a:cubicBezTo>
                  <a:cubicBezTo>
                    <a:pt x="58801" y="274680"/>
                    <a:pt x="58801" y="280794"/>
                    <a:pt x="58441" y="286908"/>
                  </a:cubicBezTo>
                  <a:lnTo>
                    <a:pt x="58441" y="287268"/>
                  </a:lnTo>
                  <a:cubicBezTo>
                    <a:pt x="62402" y="289066"/>
                    <a:pt x="67084" y="290865"/>
                    <a:pt x="71766" y="292303"/>
                  </a:cubicBezTo>
                  <a:cubicBezTo>
                    <a:pt x="71766" y="292303"/>
                    <a:pt x="71766" y="292303"/>
                    <a:pt x="72126" y="292303"/>
                  </a:cubicBezTo>
                  <a:cubicBezTo>
                    <a:pt x="71406" y="287268"/>
                    <a:pt x="73206" y="281154"/>
                    <a:pt x="73567" y="277917"/>
                  </a:cubicBezTo>
                  <a:cubicBezTo>
                    <a:pt x="74287" y="273961"/>
                    <a:pt x="74647" y="268207"/>
                    <a:pt x="76448" y="263172"/>
                  </a:cubicBezTo>
                  <a:cubicBezTo>
                    <a:pt x="71766" y="261733"/>
                    <a:pt x="67084" y="259935"/>
                    <a:pt x="62402" y="257777"/>
                  </a:cubicBezTo>
                  <a:close/>
                  <a:moveTo>
                    <a:pt x="581190" y="247015"/>
                  </a:moveTo>
                  <a:cubicBezTo>
                    <a:pt x="593126" y="261060"/>
                    <a:pt x="600360" y="271503"/>
                    <a:pt x="601445" y="290228"/>
                  </a:cubicBezTo>
                  <a:cubicBezTo>
                    <a:pt x="603254" y="311834"/>
                    <a:pt x="606148" y="332721"/>
                    <a:pt x="605786" y="354327"/>
                  </a:cubicBezTo>
                  <a:cubicBezTo>
                    <a:pt x="605786" y="357928"/>
                    <a:pt x="600360" y="357568"/>
                    <a:pt x="600360" y="354327"/>
                  </a:cubicBezTo>
                  <a:cubicBezTo>
                    <a:pt x="600360" y="335962"/>
                    <a:pt x="597828" y="317956"/>
                    <a:pt x="596743" y="299591"/>
                  </a:cubicBezTo>
                  <a:cubicBezTo>
                    <a:pt x="595658" y="289148"/>
                    <a:pt x="596020" y="276544"/>
                    <a:pt x="590956" y="266821"/>
                  </a:cubicBezTo>
                  <a:cubicBezTo>
                    <a:pt x="587700" y="260339"/>
                    <a:pt x="583360" y="254578"/>
                    <a:pt x="579019" y="248456"/>
                  </a:cubicBezTo>
                  <a:cubicBezTo>
                    <a:pt x="577934" y="247376"/>
                    <a:pt x="580105" y="245575"/>
                    <a:pt x="581190" y="247015"/>
                  </a:cubicBezTo>
                  <a:close/>
                  <a:moveTo>
                    <a:pt x="43675" y="246987"/>
                  </a:moveTo>
                  <a:cubicBezTo>
                    <a:pt x="43675" y="251663"/>
                    <a:pt x="43315" y="255979"/>
                    <a:pt x="42595" y="261014"/>
                  </a:cubicBezTo>
                  <a:cubicBezTo>
                    <a:pt x="41875" y="265330"/>
                    <a:pt x="41155" y="270365"/>
                    <a:pt x="38994" y="274321"/>
                  </a:cubicBezTo>
                  <a:cubicBezTo>
                    <a:pt x="42955" y="277558"/>
                    <a:pt x="46557" y="280794"/>
                    <a:pt x="51238" y="283312"/>
                  </a:cubicBezTo>
                  <a:cubicBezTo>
                    <a:pt x="51598" y="277558"/>
                    <a:pt x="52679" y="272163"/>
                    <a:pt x="54119" y="266768"/>
                  </a:cubicBezTo>
                  <a:cubicBezTo>
                    <a:pt x="54840" y="263172"/>
                    <a:pt x="55920" y="259216"/>
                    <a:pt x="57361" y="255259"/>
                  </a:cubicBezTo>
                  <a:cubicBezTo>
                    <a:pt x="57000" y="255259"/>
                    <a:pt x="56640" y="255259"/>
                    <a:pt x="56280" y="254900"/>
                  </a:cubicBezTo>
                  <a:cubicBezTo>
                    <a:pt x="51598" y="252742"/>
                    <a:pt x="47637" y="249865"/>
                    <a:pt x="43675" y="246987"/>
                  </a:cubicBezTo>
                  <a:close/>
                  <a:moveTo>
                    <a:pt x="824085" y="243391"/>
                  </a:moveTo>
                  <a:cubicBezTo>
                    <a:pt x="817962" y="249505"/>
                    <a:pt x="811840" y="255259"/>
                    <a:pt x="805358" y="260294"/>
                  </a:cubicBezTo>
                  <a:cubicBezTo>
                    <a:pt x="805358" y="262812"/>
                    <a:pt x="805358" y="265330"/>
                    <a:pt x="805718" y="268207"/>
                  </a:cubicBezTo>
                  <a:cubicBezTo>
                    <a:pt x="805718" y="269286"/>
                    <a:pt x="805718" y="270365"/>
                    <a:pt x="806078" y="271444"/>
                  </a:cubicBezTo>
                  <a:cubicBezTo>
                    <a:pt x="807879" y="269645"/>
                    <a:pt x="810039" y="268207"/>
                    <a:pt x="812200" y="266408"/>
                  </a:cubicBezTo>
                  <a:cubicBezTo>
                    <a:pt x="815802" y="263172"/>
                    <a:pt x="819403" y="260294"/>
                    <a:pt x="823004" y="257417"/>
                  </a:cubicBezTo>
                  <a:cubicBezTo>
                    <a:pt x="821924" y="256698"/>
                    <a:pt x="821204" y="255619"/>
                    <a:pt x="821924" y="253821"/>
                  </a:cubicBezTo>
                  <a:cubicBezTo>
                    <a:pt x="823004" y="250584"/>
                    <a:pt x="823364" y="246987"/>
                    <a:pt x="824085" y="243391"/>
                  </a:cubicBezTo>
                  <a:close/>
                  <a:moveTo>
                    <a:pt x="29270" y="231163"/>
                  </a:moveTo>
                  <a:cubicBezTo>
                    <a:pt x="29270" y="234759"/>
                    <a:pt x="29270" y="237637"/>
                    <a:pt x="28910" y="240873"/>
                  </a:cubicBezTo>
                  <a:cubicBezTo>
                    <a:pt x="28910" y="246987"/>
                    <a:pt x="29990" y="253821"/>
                    <a:pt x="28190" y="259575"/>
                  </a:cubicBezTo>
                  <a:cubicBezTo>
                    <a:pt x="27830" y="259575"/>
                    <a:pt x="27469" y="259935"/>
                    <a:pt x="27469" y="260294"/>
                  </a:cubicBezTo>
                  <a:cubicBezTo>
                    <a:pt x="29270" y="262812"/>
                    <a:pt x="31071" y="265330"/>
                    <a:pt x="32871" y="267847"/>
                  </a:cubicBezTo>
                  <a:cubicBezTo>
                    <a:pt x="33952" y="264610"/>
                    <a:pt x="35032" y="261014"/>
                    <a:pt x="35753" y="257417"/>
                  </a:cubicBezTo>
                  <a:cubicBezTo>
                    <a:pt x="36833" y="252023"/>
                    <a:pt x="37193" y="246987"/>
                    <a:pt x="37553" y="241233"/>
                  </a:cubicBezTo>
                  <a:cubicBezTo>
                    <a:pt x="34312" y="238356"/>
                    <a:pt x="31791" y="234759"/>
                    <a:pt x="29270" y="231163"/>
                  </a:cubicBezTo>
                  <a:close/>
                  <a:moveTo>
                    <a:pt x="839570" y="224689"/>
                  </a:moveTo>
                  <a:cubicBezTo>
                    <a:pt x="835969" y="229724"/>
                    <a:pt x="832008" y="234759"/>
                    <a:pt x="827686" y="239435"/>
                  </a:cubicBezTo>
                  <a:cubicBezTo>
                    <a:pt x="827686" y="243751"/>
                    <a:pt x="827686" y="248426"/>
                    <a:pt x="828766" y="252742"/>
                  </a:cubicBezTo>
                  <a:cubicBezTo>
                    <a:pt x="829487" y="252023"/>
                    <a:pt x="830207" y="251663"/>
                    <a:pt x="830927" y="250944"/>
                  </a:cubicBezTo>
                  <a:cubicBezTo>
                    <a:pt x="833808" y="249145"/>
                    <a:pt x="836689" y="246987"/>
                    <a:pt x="839570" y="244830"/>
                  </a:cubicBezTo>
                  <a:cubicBezTo>
                    <a:pt x="837410" y="244470"/>
                    <a:pt x="835609" y="242672"/>
                    <a:pt x="836689" y="239794"/>
                  </a:cubicBezTo>
                  <a:cubicBezTo>
                    <a:pt x="838490" y="234759"/>
                    <a:pt x="839210" y="229724"/>
                    <a:pt x="839570" y="224689"/>
                  </a:cubicBezTo>
                  <a:close/>
                  <a:moveTo>
                    <a:pt x="487" y="221252"/>
                  </a:moveTo>
                  <a:cubicBezTo>
                    <a:pt x="844" y="220175"/>
                    <a:pt x="1918" y="220175"/>
                    <a:pt x="2275" y="221252"/>
                  </a:cubicBezTo>
                  <a:cubicBezTo>
                    <a:pt x="5495" y="252477"/>
                    <a:pt x="16585" y="276883"/>
                    <a:pt x="43774" y="294470"/>
                  </a:cubicBezTo>
                  <a:cubicBezTo>
                    <a:pt x="47352" y="296624"/>
                    <a:pt x="43774" y="302366"/>
                    <a:pt x="40197" y="299854"/>
                  </a:cubicBezTo>
                  <a:cubicBezTo>
                    <a:pt x="13366" y="282267"/>
                    <a:pt x="-3091" y="253913"/>
                    <a:pt x="487" y="221252"/>
                  </a:cubicBezTo>
                  <a:close/>
                  <a:moveTo>
                    <a:pt x="18826" y="207786"/>
                  </a:moveTo>
                  <a:cubicBezTo>
                    <a:pt x="17026" y="221452"/>
                    <a:pt x="15945" y="234759"/>
                    <a:pt x="20987" y="247347"/>
                  </a:cubicBezTo>
                  <a:cubicBezTo>
                    <a:pt x="21347" y="248066"/>
                    <a:pt x="21707" y="248786"/>
                    <a:pt x="22067" y="249505"/>
                  </a:cubicBezTo>
                  <a:cubicBezTo>
                    <a:pt x="22428" y="246628"/>
                    <a:pt x="22788" y="243751"/>
                    <a:pt x="23148" y="240873"/>
                  </a:cubicBezTo>
                  <a:cubicBezTo>
                    <a:pt x="23508" y="235479"/>
                    <a:pt x="24228" y="229365"/>
                    <a:pt x="24588" y="223970"/>
                  </a:cubicBezTo>
                  <a:cubicBezTo>
                    <a:pt x="22067" y="218935"/>
                    <a:pt x="19907" y="213180"/>
                    <a:pt x="18826" y="207786"/>
                  </a:cubicBezTo>
                  <a:close/>
                  <a:moveTo>
                    <a:pt x="852895" y="193040"/>
                  </a:moveTo>
                  <a:cubicBezTo>
                    <a:pt x="851455" y="200952"/>
                    <a:pt x="848934" y="208505"/>
                    <a:pt x="845332" y="215338"/>
                  </a:cubicBezTo>
                  <a:cubicBezTo>
                    <a:pt x="846053" y="223251"/>
                    <a:pt x="847133" y="232602"/>
                    <a:pt x="844972" y="239794"/>
                  </a:cubicBezTo>
                  <a:cubicBezTo>
                    <a:pt x="846773" y="238356"/>
                    <a:pt x="848214" y="236558"/>
                    <a:pt x="849294" y="234759"/>
                  </a:cubicBezTo>
                  <a:cubicBezTo>
                    <a:pt x="857577" y="221093"/>
                    <a:pt x="857577" y="206707"/>
                    <a:pt x="852895" y="193040"/>
                  </a:cubicBezTo>
                  <a:close/>
                  <a:moveTo>
                    <a:pt x="58336" y="187054"/>
                  </a:moveTo>
                  <a:cubicBezTo>
                    <a:pt x="60830" y="209063"/>
                    <a:pt x="86846" y="210506"/>
                    <a:pt x="102527" y="217361"/>
                  </a:cubicBezTo>
                  <a:cubicBezTo>
                    <a:pt x="106091" y="219165"/>
                    <a:pt x="103596" y="224577"/>
                    <a:pt x="100032" y="223495"/>
                  </a:cubicBezTo>
                  <a:cubicBezTo>
                    <a:pt x="81857" y="218804"/>
                    <a:pt x="54059" y="210867"/>
                    <a:pt x="54772" y="187776"/>
                  </a:cubicBezTo>
                  <a:cubicBezTo>
                    <a:pt x="55128" y="185611"/>
                    <a:pt x="57979" y="185250"/>
                    <a:pt x="58336" y="187054"/>
                  </a:cubicBezTo>
                  <a:close/>
                  <a:moveTo>
                    <a:pt x="44794" y="174354"/>
                  </a:moveTo>
                  <a:cubicBezTo>
                    <a:pt x="45152" y="172550"/>
                    <a:pt x="48022" y="172550"/>
                    <a:pt x="48022" y="174715"/>
                  </a:cubicBezTo>
                  <a:cubicBezTo>
                    <a:pt x="48022" y="186260"/>
                    <a:pt x="44794" y="199610"/>
                    <a:pt x="53761" y="208991"/>
                  </a:cubicBezTo>
                  <a:cubicBezTo>
                    <a:pt x="59500" y="215485"/>
                    <a:pt x="66315" y="221258"/>
                    <a:pt x="74206" y="224866"/>
                  </a:cubicBezTo>
                  <a:cubicBezTo>
                    <a:pt x="83531" y="228835"/>
                    <a:pt x="92857" y="232082"/>
                    <a:pt x="103259" y="232803"/>
                  </a:cubicBezTo>
                  <a:cubicBezTo>
                    <a:pt x="109357" y="233525"/>
                    <a:pt x="115095" y="233886"/>
                    <a:pt x="120834" y="235690"/>
                  </a:cubicBezTo>
                  <a:cubicBezTo>
                    <a:pt x="125139" y="236772"/>
                    <a:pt x="123345" y="243627"/>
                    <a:pt x="118682" y="242184"/>
                  </a:cubicBezTo>
                  <a:cubicBezTo>
                    <a:pt x="106846" y="238937"/>
                    <a:pt x="94651" y="239658"/>
                    <a:pt x="82814" y="235329"/>
                  </a:cubicBezTo>
                  <a:cubicBezTo>
                    <a:pt x="73847" y="231721"/>
                    <a:pt x="65956" y="227752"/>
                    <a:pt x="58424" y="221979"/>
                  </a:cubicBezTo>
                  <a:cubicBezTo>
                    <a:pt x="51609" y="217289"/>
                    <a:pt x="46229" y="210795"/>
                    <a:pt x="43359" y="203218"/>
                  </a:cubicBezTo>
                  <a:cubicBezTo>
                    <a:pt x="39772" y="194559"/>
                    <a:pt x="43718" y="183013"/>
                    <a:pt x="44794" y="174354"/>
                  </a:cubicBezTo>
                  <a:close/>
                  <a:moveTo>
                    <a:pt x="792173" y="170433"/>
                  </a:moveTo>
                  <a:cubicBezTo>
                    <a:pt x="801403" y="177489"/>
                    <a:pt x="800665" y="193717"/>
                    <a:pt x="792912" y="201125"/>
                  </a:cubicBezTo>
                  <a:cubicBezTo>
                    <a:pt x="789958" y="203947"/>
                    <a:pt x="785897" y="199714"/>
                    <a:pt x="788482" y="196892"/>
                  </a:cubicBezTo>
                  <a:cubicBezTo>
                    <a:pt x="794758" y="189483"/>
                    <a:pt x="794758" y="179958"/>
                    <a:pt x="790327" y="171844"/>
                  </a:cubicBezTo>
                  <a:cubicBezTo>
                    <a:pt x="789220" y="170433"/>
                    <a:pt x="791066" y="169375"/>
                    <a:pt x="792173" y="170433"/>
                  </a:cubicBezTo>
                  <a:close/>
                  <a:moveTo>
                    <a:pt x="788204" y="157037"/>
                  </a:moveTo>
                  <a:cubicBezTo>
                    <a:pt x="798279" y="157399"/>
                    <a:pt x="811234" y="170795"/>
                    <a:pt x="812313" y="180571"/>
                  </a:cubicBezTo>
                  <a:cubicBezTo>
                    <a:pt x="814112" y="195054"/>
                    <a:pt x="804397" y="202657"/>
                    <a:pt x="798279" y="214967"/>
                  </a:cubicBezTo>
                  <a:cubicBezTo>
                    <a:pt x="796480" y="218226"/>
                    <a:pt x="791802" y="214967"/>
                    <a:pt x="793602" y="211709"/>
                  </a:cubicBezTo>
                  <a:cubicBezTo>
                    <a:pt x="797920" y="203381"/>
                    <a:pt x="808355" y="194692"/>
                    <a:pt x="807275" y="184192"/>
                  </a:cubicBezTo>
                  <a:cubicBezTo>
                    <a:pt x="806196" y="173330"/>
                    <a:pt x="796480" y="163916"/>
                    <a:pt x="787844" y="158123"/>
                  </a:cubicBezTo>
                  <a:cubicBezTo>
                    <a:pt x="787484" y="157761"/>
                    <a:pt x="787484" y="156675"/>
                    <a:pt x="788204" y="157037"/>
                  </a:cubicBezTo>
                  <a:close/>
                  <a:moveTo>
                    <a:pt x="784397" y="139934"/>
                  </a:moveTo>
                  <a:cubicBezTo>
                    <a:pt x="795634" y="144981"/>
                    <a:pt x="803972" y="153995"/>
                    <a:pt x="813397" y="161926"/>
                  </a:cubicBezTo>
                  <a:cubicBezTo>
                    <a:pt x="819922" y="167695"/>
                    <a:pt x="826810" y="174906"/>
                    <a:pt x="826085" y="184279"/>
                  </a:cubicBezTo>
                  <a:cubicBezTo>
                    <a:pt x="824997" y="205551"/>
                    <a:pt x="807597" y="219972"/>
                    <a:pt x="794547" y="234754"/>
                  </a:cubicBezTo>
                  <a:cubicBezTo>
                    <a:pt x="792009" y="237278"/>
                    <a:pt x="788384" y="233312"/>
                    <a:pt x="790559" y="230427"/>
                  </a:cubicBezTo>
                  <a:cubicBezTo>
                    <a:pt x="801072" y="218890"/>
                    <a:pt x="816660" y="206272"/>
                    <a:pt x="819560" y="190048"/>
                  </a:cubicBezTo>
                  <a:cubicBezTo>
                    <a:pt x="822097" y="175266"/>
                    <a:pt x="812672" y="169498"/>
                    <a:pt x="803972" y="160845"/>
                  </a:cubicBezTo>
                  <a:cubicBezTo>
                    <a:pt x="797447" y="153995"/>
                    <a:pt x="790922" y="147145"/>
                    <a:pt x="782947" y="142458"/>
                  </a:cubicBezTo>
                  <a:cubicBezTo>
                    <a:pt x="781134" y="141376"/>
                    <a:pt x="782947" y="139213"/>
                    <a:pt x="784397" y="139934"/>
                  </a:cubicBezTo>
                  <a:close/>
                  <a:moveTo>
                    <a:pt x="156068" y="84368"/>
                  </a:moveTo>
                  <a:cubicBezTo>
                    <a:pt x="210055" y="86880"/>
                    <a:pt x="264042" y="86162"/>
                    <a:pt x="318028" y="85445"/>
                  </a:cubicBezTo>
                  <a:cubicBezTo>
                    <a:pt x="321987" y="85445"/>
                    <a:pt x="321987" y="91546"/>
                    <a:pt x="318028" y="91546"/>
                  </a:cubicBezTo>
                  <a:cubicBezTo>
                    <a:pt x="268720" y="91905"/>
                    <a:pt x="219412" y="92623"/>
                    <a:pt x="170105" y="91187"/>
                  </a:cubicBezTo>
                  <a:cubicBezTo>
                    <a:pt x="144191" y="90469"/>
                    <a:pt x="118277" y="87957"/>
                    <a:pt x="92364" y="92623"/>
                  </a:cubicBezTo>
                  <a:cubicBezTo>
                    <a:pt x="69329" y="96571"/>
                    <a:pt x="50254" y="108415"/>
                    <a:pt x="32258" y="123489"/>
                  </a:cubicBezTo>
                  <a:cubicBezTo>
                    <a:pt x="30459" y="124566"/>
                    <a:pt x="28659" y="122771"/>
                    <a:pt x="30099" y="121336"/>
                  </a:cubicBezTo>
                  <a:cubicBezTo>
                    <a:pt x="45215" y="107697"/>
                    <a:pt x="61051" y="93341"/>
                    <a:pt x="81926" y="89034"/>
                  </a:cubicBezTo>
                  <a:cubicBezTo>
                    <a:pt x="106400" y="84009"/>
                    <a:pt x="131234" y="83650"/>
                    <a:pt x="156068" y="84368"/>
                  </a:cubicBezTo>
                  <a:close/>
                  <a:moveTo>
                    <a:pt x="208429" y="72891"/>
                  </a:moveTo>
                  <a:cubicBezTo>
                    <a:pt x="229709" y="72891"/>
                    <a:pt x="252433" y="76418"/>
                    <a:pt x="273713" y="73243"/>
                  </a:cubicBezTo>
                  <a:cubicBezTo>
                    <a:pt x="277681" y="72538"/>
                    <a:pt x="279124" y="78535"/>
                    <a:pt x="275156" y="78888"/>
                  </a:cubicBezTo>
                  <a:cubicBezTo>
                    <a:pt x="256040" y="81357"/>
                    <a:pt x="236923" y="78888"/>
                    <a:pt x="217807" y="78888"/>
                  </a:cubicBezTo>
                  <a:cubicBezTo>
                    <a:pt x="197247" y="78535"/>
                    <a:pt x="176688" y="79241"/>
                    <a:pt x="156490" y="78888"/>
                  </a:cubicBezTo>
                  <a:cubicBezTo>
                    <a:pt x="135570" y="78888"/>
                    <a:pt x="113929" y="76771"/>
                    <a:pt x="93369" y="80299"/>
                  </a:cubicBezTo>
                  <a:cubicBezTo>
                    <a:pt x="74974" y="83827"/>
                    <a:pt x="58383" y="92646"/>
                    <a:pt x="41070" y="100055"/>
                  </a:cubicBezTo>
                  <a:cubicBezTo>
                    <a:pt x="39266" y="100760"/>
                    <a:pt x="38184" y="98643"/>
                    <a:pt x="39988" y="97585"/>
                  </a:cubicBezTo>
                  <a:cubicBezTo>
                    <a:pt x="55497" y="89824"/>
                    <a:pt x="70646" y="79593"/>
                    <a:pt x="87959" y="76066"/>
                  </a:cubicBezTo>
                  <a:cubicBezTo>
                    <a:pt x="105994" y="72538"/>
                    <a:pt x="124389" y="72891"/>
                    <a:pt x="142784" y="73243"/>
                  </a:cubicBezTo>
                  <a:cubicBezTo>
                    <a:pt x="164786" y="73243"/>
                    <a:pt x="186427" y="72891"/>
                    <a:pt x="208429" y="72891"/>
                  </a:cubicBezTo>
                  <a:close/>
                  <a:moveTo>
                    <a:pt x="512494" y="56875"/>
                  </a:moveTo>
                  <a:cubicBezTo>
                    <a:pt x="512847" y="55075"/>
                    <a:pt x="515317" y="55075"/>
                    <a:pt x="515317" y="56875"/>
                  </a:cubicBezTo>
                  <a:cubicBezTo>
                    <a:pt x="515317" y="66597"/>
                    <a:pt x="514964" y="76318"/>
                    <a:pt x="515317" y="86039"/>
                  </a:cubicBezTo>
                  <a:cubicBezTo>
                    <a:pt x="515669" y="89640"/>
                    <a:pt x="509672" y="89640"/>
                    <a:pt x="509672" y="86039"/>
                  </a:cubicBezTo>
                  <a:cubicBezTo>
                    <a:pt x="510378" y="76318"/>
                    <a:pt x="511436" y="66237"/>
                    <a:pt x="512494" y="56875"/>
                  </a:cubicBezTo>
                  <a:close/>
                  <a:moveTo>
                    <a:pt x="524984" y="41864"/>
                  </a:moveTo>
                  <a:cubicBezTo>
                    <a:pt x="525342" y="40788"/>
                    <a:pt x="526776" y="41506"/>
                    <a:pt x="526417" y="42223"/>
                  </a:cubicBezTo>
                  <a:cubicBezTo>
                    <a:pt x="522833" y="56576"/>
                    <a:pt x="521757" y="73799"/>
                    <a:pt x="525342" y="87793"/>
                  </a:cubicBezTo>
                  <a:cubicBezTo>
                    <a:pt x="526417" y="91381"/>
                    <a:pt x="520682" y="92816"/>
                    <a:pt x="519965" y="89228"/>
                  </a:cubicBezTo>
                  <a:cubicBezTo>
                    <a:pt x="516022" y="73081"/>
                    <a:pt x="520324" y="57652"/>
                    <a:pt x="524984" y="41864"/>
                  </a:cubicBezTo>
                  <a:close/>
                  <a:moveTo>
                    <a:pt x="540717" y="26705"/>
                  </a:moveTo>
                  <a:cubicBezTo>
                    <a:pt x="541422" y="24913"/>
                    <a:pt x="544244" y="25630"/>
                    <a:pt x="543539" y="27422"/>
                  </a:cubicBezTo>
                  <a:cubicBezTo>
                    <a:pt x="537894" y="46421"/>
                    <a:pt x="534014" y="66854"/>
                    <a:pt x="537542" y="86569"/>
                  </a:cubicBezTo>
                  <a:cubicBezTo>
                    <a:pt x="538247" y="90154"/>
                    <a:pt x="532956" y="91229"/>
                    <a:pt x="532250" y="88003"/>
                  </a:cubicBezTo>
                  <a:cubicBezTo>
                    <a:pt x="528722" y="66854"/>
                    <a:pt x="533308" y="46063"/>
                    <a:pt x="540717" y="26705"/>
                  </a:cubicBezTo>
                  <a:close/>
                  <a:moveTo>
                    <a:pt x="612822" y="22836"/>
                  </a:moveTo>
                  <a:cubicBezTo>
                    <a:pt x="606474" y="21757"/>
                    <a:pt x="600082" y="21847"/>
                    <a:pt x="594680" y="24724"/>
                  </a:cubicBezTo>
                  <a:cubicBezTo>
                    <a:pt x="573432" y="36233"/>
                    <a:pt x="578834" y="70759"/>
                    <a:pt x="582075" y="90540"/>
                  </a:cubicBezTo>
                  <a:cubicBezTo>
                    <a:pt x="588917" y="91259"/>
                    <a:pt x="591078" y="101689"/>
                    <a:pt x="583155" y="103488"/>
                  </a:cubicBezTo>
                  <a:cubicBezTo>
                    <a:pt x="579194" y="104566"/>
                    <a:pt x="575593" y="105645"/>
                    <a:pt x="571631" y="106365"/>
                  </a:cubicBezTo>
                  <a:cubicBezTo>
                    <a:pt x="518691" y="117514"/>
                    <a:pt x="463951" y="116075"/>
                    <a:pt x="409931" y="114996"/>
                  </a:cubicBezTo>
                  <a:cubicBezTo>
                    <a:pt x="404889" y="120391"/>
                    <a:pt x="399847" y="125786"/>
                    <a:pt x="395166" y="131540"/>
                  </a:cubicBezTo>
                  <a:cubicBezTo>
                    <a:pt x="393005" y="134058"/>
                    <a:pt x="389764" y="131540"/>
                    <a:pt x="389404" y="129023"/>
                  </a:cubicBezTo>
                  <a:cubicBezTo>
                    <a:pt x="389043" y="124707"/>
                    <a:pt x="393725" y="119312"/>
                    <a:pt x="398767" y="114996"/>
                  </a:cubicBezTo>
                  <a:cubicBezTo>
                    <a:pt x="394445" y="114996"/>
                    <a:pt x="390484" y="114637"/>
                    <a:pt x="386522" y="114637"/>
                  </a:cubicBezTo>
                  <a:cubicBezTo>
                    <a:pt x="385082" y="116075"/>
                    <a:pt x="383641" y="117154"/>
                    <a:pt x="382561" y="118593"/>
                  </a:cubicBezTo>
                  <a:cubicBezTo>
                    <a:pt x="382561" y="118952"/>
                    <a:pt x="382201" y="119672"/>
                    <a:pt x="381481" y="120031"/>
                  </a:cubicBezTo>
                  <a:cubicBezTo>
                    <a:pt x="380400" y="121110"/>
                    <a:pt x="379320" y="121470"/>
                    <a:pt x="377879" y="122549"/>
                  </a:cubicBezTo>
                  <a:cubicBezTo>
                    <a:pt x="374638" y="124707"/>
                    <a:pt x="371037" y="119672"/>
                    <a:pt x="374278" y="117154"/>
                  </a:cubicBezTo>
                  <a:cubicBezTo>
                    <a:pt x="374998" y="116435"/>
                    <a:pt x="376079" y="115356"/>
                    <a:pt x="376799" y="114637"/>
                  </a:cubicBezTo>
                  <a:cubicBezTo>
                    <a:pt x="369236" y="114277"/>
                    <a:pt x="361673" y="114277"/>
                    <a:pt x="354110" y="114637"/>
                  </a:cubicBezTo>
                  <a:cubicBezTo>
                    <a:pt x="313415" y="114996"/>
                    <a:pt x="272720" y="115716"/>
                    <a:pt x="231665" y="115356"/>
                  </a:cubicBezTo>
                  <a:cubicBezTo>
                    <a:pt x="199253" y="115356"/>
                    <a:pt x="166481" y="112838"/>
                    <a:pt x="134069" y="113917"/>
                  </a:cubicBezTo>
                  <a:cubicBezTo>
                    <a:pt x="112101" y="114277"/>
                    <a:pt x="87612" y="116075"/>
                    <a:pt x="68165" y="127944"/>
                  </a:cubicBezTo>
                  <a:cubicBezTo>
                    <a:pt x="47637" y="141251"/>
                    <a:pt x="38273" y="166426"/>
                    <a:pt x="37913" y="190522"/>
                  </a:cubicBezTo>
                  <a:cubicBezTo>
                    <a:pt x="37913" y="232242"/>
                    <a:pt x="80409" y="243751"/>
                    <a:pt x="115342" y="246987"/>
                  </a:cubicBezTo>
                  <a:cubicBezTo>
                    <a:pt x="154236" y="250584"/>
                    <a:pt x="192771" y="246268"/>
                    <a:pt x="231665" y="246268"/>
                  </a:cubicBezTo>
                  <a:lnTo>
                    <a:pt x="478717" y="246268"/>
                  </a:lnTo>
                  <a:cubicBezTo>
                    <a:pt x="504286" y="246268"/>
                    <a:pt x="532377" y="242312"/>
                    <a:pt x="557586" y="247347"/>
                  </a:cubicBezTo>
                  <a:cubicBezTo>
                    <a:pt x="575232" y="250944"/>
                    <a:pt x="585676" y="264251"/>
                    <a:pt x="589278" y="281154"/>
                  </a:cubicBezTo>
                  <a:cubicBezTo>
                    <a:pt x="592159" y="293742"/>
                    <a:pt x="593599" y="306329"/>
                    <a:pt x="593599" y="318917"/>
                  </a:cubicBezTo>
                  <a:cubicBezTo>
                    <a:pt x="593959" y="330066"/>
                    <a:pt x="592879" y="341575"/>
                    <a:pt x="596120" y="352365"/>
                  </a:cubicBezTo>
                  <a:cubicBezTo>
                    <a:pt x="604403" y="382935"/>
                    <a:pt x="634294" y="358838"/>
                    <a:pt x="647979" y="346250"/>
                  </a:cubicBezTo>
                  <a:cubicBezTo>
                    <a:pt x="665626" y="330426"/>
                    <a:pt x="681832" y="315321"/>
                    <a:pt x="701999" y="303093"/>
                  </a:cubicBezTo>
                  <a:cubicBezTo>
                    <a:pt x="723607" y="290145"/>
                    <a:pt x="745576" y="277198"/>
                    <a:pt x="766103" y="262812"/>
                  </a:cubicBezTo>
                  <a:cubicBezTo>
                    <a:pt x="786991" y="248426"/>
                    <a:pt x="808959" y="232242"/>
                    <a:pt x="823004" y="211022"/>
                  </a:cubicBezTo>
                  <a:cubicBezTo>
                    <a:pt x="828406" y="202751"/>
                    <a:pt x="833808" y="192680"/>
                    <a:pt x="833448" y="182251"/>
                  </a:cubicBezTo>
                  <a:cubicBezTo>
                    <a:pt x="833088" y="170742"/>
                    <a:pt x="825165" y="161391"/>
                    <a:pt x="817242" y="153838"/>
                  </a:cubicBezTo>
                  <a:cubicBezTo>
                    <a:pt x="798155" y="135856"/>
                    <a:pt x="774026" y="125786"/>
                    <a:pt x="754219" y="109242"/>
                  </a:cubicBezTo>
                  <a:cubicBezTo>
                    <a:pt x="726849" y="86224"/>
                    <a:pt x="701639" y="61409"/>
                    <a:pt x="669227" y="45224"/>
                  </a:cubicBezTo>
                  <a:cubicBezTo>
                    <a:pt x="656623" y="38751"/>
                    <a:pt x="644018" y="32637"/>
                    <a:pt x="630693" y="27961"/>
                  </a:cubicBezTo>
                  <a:cubicBezTo>
                    <a:pt x="625471" y="26163"/>
                    <a:pt x="619169" y="23915"/>
                    <a:pt x="612822" y="22836"/>
                  </a:cubicBezTo>
                  <a:close/>
                  <a:moveTo>
                    <a:pt x="554215" y="20508"/>
                  </a:moveTo>
                  <a:cubicBezTo>
                    <a:pt x="554589" y="20150"/>
                    <a:pt x="555336" y="20150"/>
                    <a:pt x="555336" y="20866"/>
                  </a:cubicBezTo>
                  <a:cubicBezTo>
                    <a:pt x="550106" y="42359"/>
                    <a:pt x="548239" y="63493"/>
                    <a:pt x="552721" y="85343"/>
                  </a:cubicBezTo>
                  <a:cubicBezTo>
                    <a:pt x="553468" y="88209"/>
                    <a:pt x="548239" y="89642"/>
                    <a:pt x="547865" y="86418"/>
                  </a:cubicBezTo>
                  <a:cubicBezTo>
                    <a:pt x="543009" y="63493"/>
                    <a:pt x="544503" y="42000"/>
                    <a:pt x="554215" y="20508"/>
                  </a:cubicBezTo>
                  <a:close/>
                  <a:moveTo>
                    <a:pt x="598410" y="471"/>
                  </a:moveTo>
                  <a:cubicBezTo>
                    <a:pt x="621757" y="-2631"/>
                    <a:pt x="648700" y="10249"/>
                    <a:pt x="668147" y="19689"/>
                  </a:cubicBezTo>
                  <a:cubicBezTo>
                    <a:pt x="697678" y="34075"/>
                    <a:pt x="722887" y="52058"/>
                    <a:pt x="747376" y="73996"/>
                  </a:cubicBezTo>
                  <a:cubicBezTo>
                    <a:pt x="758900" y="84786"/>
                    <a:pt x="770785" y="95216"/>
                    <a:pt x="784110" y="104207"/>
                  </a:cubicBezTo>
                  <a:cubicBezTo>
                    <a:pt x="794914" y="110680"/>
                    <a:pt x="805358" y="117514"/>
                    <a:pt x="815441" y="125426"/>
                  </a:cubicBezTo>
                  <a:cubicBezTo>
                    <a:pt x="830927" y="137654"/>
                    <a:pt x="849654" y="153838"/>
                    <a:pt x="853255" y="174338"/>
                  </a:cubicBezTo>
                  <a:cubicBezTo>
                    <a:pt x="854336" y="174698"/>
                    <a:pt x="855416" y="175417"/>
                    <a:pt x="856497" y="176856"/>
                  </a:cubicBezTo>
                  <a:cubicBezTo>
                    <a:pt x="868381" y="197356"/>
                    <a:pt x="871262" y="227566"/>
                    <a:pt x="852895" y="245909"/>
                  </a:cubicBezTo>
                  <a:cubicBezTo>
                    <a:pt x="842451" y="255979"/>
                    <a:pt x="830207" y="264610"/>
                    <a:pt x="819043" y="273242"/>
                  </a:cubicBezTo>
                  <a:cubicBezTo>
                    <a:pt x="805718" y="284391"/>
                    <a:pt x="791312" y="294101"/>
                    <a:pt x="777988" y="304891"/>
                  </a:cubicBezTo>
                  <a:cubicBezTo>
                    <a:pt x="751698" y="326470"/>
                    <a:pt x="723247" y="344812"/>
                    <a:pt x="698038" y="367829"/>
                  </a:cubicBezTo>
                  <a:cubicBezTo>
                    <a:pt x="672468" y="391207"/>
                    <a:pt x="646179" y="409908"/>
                    <a:pt x="615927" y="426452"/>
                  </a:cubicBezTo>
                  <a:cubicBezTo>
                    <a:pt x="593959" y="437961"/>
                    <a:pt x="561187" y="440478"/>
                    <a:pt x="545701" y="417101"/>
                  </a:cubicBezTo>
                  <a:cubicBezTo>
                    <a:pt x="531656" y="395882"/>
                    <a:pt x="534537" y="368549"/>
                    <a:pt x="532377" y="344452"/>
                  </a:cubicBezTo>
                  <a:cubicBezTo>
                    <a:pt x="530576" y="324312"/>
                    <a:pt x="522653" y="310645"/>
                    <a:pt x="501765" y="305610"/>
                  </a:cubicBezTo>
                  <a:cubicBezTo>
                    <a:pt x="485199" y="301654"/>
                    <a:pt x="468273" y="300935"/>
                    <a:pt x="450986" y="300935"/>
                  </a:cubicBezTo>
                  <a:cubicBezTo>
                    <a:pt x="409931" y="300215"/>
                    <a:pt x="368876" y="302733"/>
                    <a:pt x="327461" y="305251"/>
                  </a:cubicBezTo>
                  <a:cubicBezTo>
                    <a:pt x="287486" y="307408"/>
                    <a:pt x="247151" y="309566"/>
                    <a:pt x="206456" y="310286"/>
                  </a:cubicBezTo>
                  <a:cubicBezTo>
                    <a:pt x="169002" y="310645"/>
                    <a:pt x="131188" y="311365"/>
                    <a:pt x="94454" y="305970"/>
                  </a:cubicBezTo>
                  <a:cubicBezTo>
                    <a:pt x="66004" y="302014"/>
                    <a:pt x="37193" y="291944"/>
                    <a:pt x="21707" y="266768"/>
                  </a:cubicBezTo>
                  <a:cubicBezTo>
                    <a:pt x="13784" y="254540"/>
                    <a:pt x="8022" y="240154"/>
                    <a:pt x="9103" y="225409"/>
                  </a:cubicBezTo>
                  <a:cubicBezTo>
                    <a:pt x="10183" y="212101"/>
                    <a:pt x="13784" y="199154"/>
                    <a:pt x="16305" y="185487"/>
                  </a:cubicBezTo>
                  <a:cubicBezTo>
                    <a:pt x="16665" y="173619"/>
                    <a:pt x="19547" y="161031"/>
                    <a:pt x="24588" y="149163"/>
                  </a:cubicBezTo>
                  <a:cubicBezTo>
                    <a:pt x="44396" y="102409"/>
                    <a:pt x="90853" y="93417"/>
                    <a:pt x="137310" y="93417"/>
                  </a:cubicBezTo>
                  <a:cubicBezTo>
                    <a:pt x="170803" y="93417"/>
                    <a:pt x="203575" y="95216"/>
                    <a:pt x="236707" y="95575"/>
                  </a:cubicBezTo>
                  <a:cubicBezTo>
                    <a:pt x="277762" y="95935"/>
                    <a:pt x="318457" y="95216"/>
                    <a:pt x="359152" y="94856"/>
                  </a:cubicBezTo>
                  <a:cubicBezTo>
                    <a:pt x="372477" y="94856"/>
                    <a:pt x="385442" y="94856"/>
                    <a:pt x="398407" y="94856"/>
                  </a:cubicBezTo>
                  <a:cubicBezTo>
                    <a:pt x="405970" y="88382"/>
                    <a:pt x="413532" y="81549"/>
                    <a:pt x="421095" y="75075"/>
                  </a:cubicBezTo>
                  <a:cubicBezTo>
                    <a:pt x="423616" y="73277"/>
                    <a:pt x="426857" y="76514"/>
                    <a:pt x="424697" y="78672"/>
                  </a:cubicBezTo>
                  <a:cubicBezTo>
                    <a:pt x="418574" y="84066"/>
                    <a:pt x="412452" y="89461"/>
                    <a:pt x="406690" y="95216"/>
                  </a:cubicBezTo>
                  <a:cubicBezTo>
                    <a:pt x="411732" y="95216"/>
                    <a:pt x="416414" y="95216"/>
                    <a:pt x="421095" y="95216"/>
                  </a:cubicBezTo>
                  <a:cubicBezTo>
                    <a:pt x="428298" y="89461"/>
                    <a:pt x="435140" y="83707"/>
                    <a:pt x="442343" y="77952"/>
                  </a:cubicBezTo>
                  <a:cubicBezTo>
                    <a:pt x="444504" y="76514"/>
                    <a:pt x="447025" y="79031"/>
                    <a:pt x="445224" y="80830"/>
                  </a:cubicBezTo>
                  <a:cubicBezTo>
                    <a:pt x="439822" y="85865"/>
                    <a:pt x="434420" y="90540"/>
                    <a:pt x="429378" y="95216"/>
                  </a:cubicBezTo>
                  <a:cubicBezTo>
                    <a:pt x="443063" y="95575"/>
                    <a:pt x="456749" y="95935"/>
                    <a:pt x="470434" y="95935"/>
                  </a:cubicBezTo>
                  <a:cubicBezTo>
                    <a:pt x="500325" y="96654"/>
                    <a:pt x="530216" y="97014"/>
                    <a:pt x="560107" y="93417"/>
                  </a:cubicBezTo>
                  <a:cubicBezTo>
                    <a:pt x="555425" y="65724"/>
                    <a:pt x="552544" y="28681"/>
                    <a:pt x="576673" y="9619"/>
                  </a:cubicBezTo>
                  <a:cubicBezTo>
                    <a:pt x="583245" y="4314"/>
                    <a:pt x="590628" y="1505"/>
                    <a:pt x="598410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E4FDA66-3816-B64F-96D9-5D99C888E9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395668" y="23150"/>
              <a:ext cx="819336" cy="635289"/>
            </a:xfrm>
            <a:custGeom>
              <a:avLst/>
              <a:gdLst>
                <a:gd name="connsiteX0" fmla="*/ 86543 w 566485"/>
                <a:gd name="connsiteY0" fmla="*/ 407430 h 439236"/>
                <a:gd name="connsiteX1" fmla="*/ 87337 w 566485"/>
                <a:gd name="connsiteY1" fmla="*/ 417384 h 439236"/>
                <a:gd name="connsiteX2" fmla="*/ 84956 w 566485"/>
                <a:gd name="connsiteY2" fmla="*/ 417384 h 439236"/>
                <a:gd name="connsiteX3" fmla="*/ 84559 w 566485"/>
                <a:gd name="connsiteY3" fmla="*/ 408116 h 439236"/>
                <a:gd name="connsiteX4" fmla="*/ 86543 w 566485"/>
                <a:gd name="connsiteY4" fmla="*/ 407430 h 439236"/>
                <a:gd name="connsiteX5" fmla="*/ 352257 w 566485"/>
                <a:gd name="connsiteY5" fmla="*/ 402353 h 439236"/>
                <a:gd name="connsiteX6" fmla="*/ 353709 w 566485"/>
                <a:gd name="connsiteY6" fmla="*/ 402353 h 439236"/>
                <a:gd name="connsiteX7" fmla="*/ 353709 w 566485"/>
                <a:gd name="connsiteY7" fmla="*/ 423448 h 439236"/>
                <a:gd name="connsiteX8" fmla="*/ 353346 w 566485"/>
                <a:gd name="connsiteY8" fmla="*/ 435247 h 439236"/>
                <a:gd name="connsiteX9" fmla="*/ 352620 w 566485"/>
                <a:gd name="connsiteY9" fmla="*/ 437035 h 439236"/>
                <a:gd name="connsiteX10" fmla="*/ 352257 w 566485"/>
                <a:gd name="connsiteY10" fmla="*/ 437392 h 439236"/>
                <a:gd name="connsiteX11" fmla="*/ 317422 w 566485"/>
                <a:gd name="connsiteY11" fmla="*/ 439180 h 439236"/>
                <a:gd name="connsiteX12" fmla="*/ 317059 w 566485"/>
                <a:gd name="connsiteY12" fmla="*/ 437750 h 439236"/>
                <a:gd name="connsiteX13" fmla="*/ 350443 w 566485"/>
                <a:gd name="connsiteY13" fmla="*/ 434889 h 439236"/>
                <a:gd name="connsiteX14" fmla="*/ 350806 w 566485"/>
                <a:gd name="connsiteY14" fmla="*/ 429169 h 439236"/>
                <a:gd name="connsiteX15" fmla="*/ 352257 w 566485"/>
                <a:gd name="connsiteY15" fmla="*/ 402353 h 439236"/>
                <a:gd name="connsiteX16" fmla="*/ 346068 w 566485"/>
                <a:gd name="connsiteY16" fmla="*/ 394061 h 439236"/>
                <a:gd name="connsiteX17" fmla="*/ 349311 w 566485"/>
                <a:gd name="connsiteY17" fmla="*/ 427976 h 439236"/>
                <a:gd name="connsiteX18" fmla="*/ 348951 w 566485"/>
                <a:gd name="connsiteY18" fmla="*/ 429058 h 439236"/>
                <a:gd name="connsiteX19" fmla="*/ 347869 w 566485"/>
                <a:gd name="connsiteY19" fmla="*/ 430502 h 439236"/>
                <a:gd name="connsiteX20" fmla="*/ 299591 w 566485"/>
                <a:gd name="connsiteY20" fmla="*/ 432666 h 439236"/>
                <a:gd name="connsiteX21" fmla="*/ 299591 w 566485"/>
                <a:gd name="connsiteY21" fmla="*/ 431945 h 439236"/>
                <a:gd name="connsiteX22" fmla="*/ 346428 w 566485"/>
                <a:gd name="connsiteY22" fmla="*/ 427976 h 439236"/>
                <a:gd name="connsiteX23" fmla="*/ 345347 w 566485"/>
                <a:gd name="connsiteY23" fmla="*/ 394422 h 439236"/>
                <a:gd name="connsiteX24" fmla="*/ 346068 w 566485"/>
                <a:gd name="connsiteY24" fmla="*/ 394061 h 439236"/>
                <a:gd name="connsiteX25" fmla="*/ 317011 w 566485"/>
                <a:gd name="connsiteY25" fmla="*/ 384175 h 439236"/>
                <a:gd name="connsiteX26" fmla="*/ 317011 w 566485"/>
                <a:gd name="connsiteY26" fmla="*/ 386997 h 439236"/>
                <a:gd name="connsiteX27" fmla="*/ 274185 w 566485"/>
                <a:gd name="connsiteY27" fmla="*/ 385939 h 439236"/>
                <a:gd name="connsiteX28" fmla="*/ 274185 w 566485"/>
                <a:gd name="connsiteY28" fmla="*/ 384528 h 439236"/>
                <a:gd name="connsiteX29" fmla="*/ 317011 w 566485"/>
                <a:gd name="connsiteY29" fmla="*/ 384175 h 439236"/>
                <a:gd name="connsiteX30" fmla="*/ 798 w 566485"/>
                <a:gd name="connsiteY30" fmla="*/ 380140 h 439236"/>
                <a:gd name="connsiteX31" fmla="*/ 1509 w 566485"/>
                <a:gd name="connsiteY31" fmla="*/ 380140 h 439236"/>
                <a:gd name="connsiteX32" fmla="*/ 3285 w 566485"/>
                <a:gd name="connsiteY32" fmla="*/ 407759 h 439236"/>
                <a:gd name="connsiteX33" fmla="*/ 4351 w 566485"/>
                <a:gd name="connsiteY33" fmla="*/ 434650 h 439236"/>
                <a:gd name="connsiteX34" fmla="*/ 46980 w 566485"/>
                <a:gd name="connsiteY34" fmla="*/ 435377 h 439236"/>
                <a:gd name="connsiteX35" fmla="*/ 46625 w 566485"/>
                <a:gd name="connsiteY35" fmla="*/ 436831 h 439236"/>
                <a:gd name="connsiteX36" fmla="*/ 3285 w 566485"/>
                <a:gd name="connsiteY36" fmla="*/ 437558 h 439236"/>
                <a:gd name="connsiteX37" fmla="*/ 1864 w 566485"/>
                <a:gd name="connsiteY37" fmla="*/ 436104 h 439236"/>
                <a:gd name="connsiteX38" fmla="*/ 798 w 566485"/>
                <a:gd name="connsiteY38" fmla="*/ 380140 h 439236"/>
                <a:gd name="connsiteX39" fmla="*/ 263430 w 566485"/>
                <a:gd name="connsiteY39" fmla="*/ 379810 h 439236"/>
                <a:gd name="connsiteX40" fmla="*/ 292363 w 566485"/>
                <a:gd name="connsiteY40" fmla="*/ 379810 h 439236"/>
                <a:gd name="connsiteX41" fmla="*/ 317723 w 566485"/>
                <a:gd name="connsiteY41" fmla="*/ 380207 h 439236"/>
                <a:gd name="connsiteX42" fmla="*/ 317723 w 566485"/>
                <a:gd name="connsiteY42" fmla="*/ 382588 h 439236"/>
                <a:gd name="connsiteX43" fmla="*/ 289505 w 566485"/>
                <a:gd name="connsiteY43" fmla="*/ 382191 h 439236"/>
                <a:gd name="connsiteX44" fmla="*/ 263430 w 566485"/>
                <a:gd name="connsiteY44" fmla="*/ 381000 h 439236"/>
                <a:gd name="connsiteX45" fmla="*/ 263430 w 566485"/>
                <a:gd name="connsiteY45" fmla="*/ 379810 h 439236"/>
                <a:gd name="connsiteX46" fmla="*/ 253558 w 566485"/>
                <a:gd name="connsiteY46" fmla="*/ 372496 h 439236"/>
                <a:gd name="connsiteX47" fmla="*/ 290473 w 566485"/>
                <a:gd name="connsiteY47" fmla="*/ 372836 h 439236"/>
                <a:gd name="connsiteX48" fmla="*/ 320512 w 566485"/>
                <a:gd name="connsiteY48" fmla="*/ 373176 h 439236"/>
                <a:gd name="connsiteX49" fmla="*/ 319788 w 566485"/>
                <a:gd name="connsiteY49" fmla="*/ 375898 h 439236"/>
                <a:gd name="connsiteX50" fmla="*/ 287578 w 566485"/>
                <a:gd name="connsiteY50" fmla="*/ 374877 h 439236"/>
                <a:gd name="connsiteX51" fmla="*/ 253558 w 566485"/>
                <a:gd name="connsiteY51" fmla="*/ 373516 h 439236"/>
                <a:gd name="connsiteX52" fmla="*/ 253558 w 566485"/>
                <a:gd name="connsiteY52" fmla="*/ 372496 h 439236"/>
                <a:gd name="connsiteX53" fmla="*/ 354796 w 566485"/>
                <a:gd name="connsiteY53" fmla="*/ 370249 h 439236"/>
                <a:gd name="connsiteX54" fmla="*/ 387360 w 566485"/>
                <a:gd name="connsiteY54" fmla="*/ 374218 h 439236"/>
                <a:gd name="connsiteX55" fmla="*/ 418115 w 566485"/>
                <a:gd name="connsiteY55" fmla="*/ 379629 h 439236"/>
                <a:gd name="connsiteX56" fmla="*/ 449956 w 566485"/>
                <a:gd name="connsiteY56" fmla="*/ 385402 h 439236"/>
                <a:gd name="connsiteX57" fmla="*/ 479625 w 566485"/>
                <a:gd name="connsiteY57" fmla="*/ 390453 h 439236"/>
                <a:gd name="connsiteX58" fmla="*/ 478540 w 566485"/>
                <a:gd name="connsiteY58" fmla="*/ 392618 h 439236"/>
                <a:gd name="connsiteX59" fmla="*/ 449232 w 566485"/>
                <a:gd name="connsiteY59" fmla="*/ 387927 h 439236"/>
                <a:gd name="connsiteX60" fmla="*/ 417753 w 566485"/>
                <a:gd name="connsiteY60" fmla="*/ 381794 h 439236"/>
                <a:gd name="connsiteX61" fmla="*/ 354796 w 566485"/>
                <a:gd name="connsiteY61" fmla="*/ 371692 h 439236"/>
                <a:gd name="connsiteX62" fmla="*/ 354796 w 566485"/>
                <a:gd name="connsiteY62" fmla="*/ 370249 h 439236"/>
                <a:gd name="connsiteX63" fmla="*/ 288322 w 566485"/>
                <a:gd name="connsiteY63" fmla="*/ 369570 h 439236"/>
                <a:gd name="connsiteX64" fmla="*/ 310547 w 566485"/>
                <a:gd name="connsiteY64" fmla="*/ 369570 h 439236"/>
                <a:gd name="connsiteX65" fmla="*/ 318433 w 566485"/>
                <a:gd name="connsiteY65" fmla="*/ 369888 h 439236"/>
                <a:gd name="connsiteX66" fmla="*/ 318075 w 566485"/>
                <a:gd name="connsiteY66" fmla="*/ 371158 h 439236"/>
                <a:gd name="connsiteX67" fmla="*/ 288322 w 566485"/>
                <a:gd name="connsiteY67" fmla="*/ 371475 h 439236"/>
                <a:gd name="connsiteX68" fmla="*/ 242438 w 566485"/>
                <a:gd name="connsiteY68" fmla="*/ 370840 h 439236"/>
                <a:gd name="connsiteX69" fmla="*/ 242438 w 566485"/>
                <a:gd name="connsiteY69" fmla="*/ 369888 h 439236"/>
                <a:gd name="connsiteX70" fmla="*/ 288322 w 566485"/>
                <a:gd name="connsiteY70" fmla="*/ 369570 h 439236"/>
                <a:gd name="connsiteX71" fmla="*/ 369079 w 566485"/>
                <a:gd name="connsiteY71" fmla="*/ 366218 h 439236"/>
                <a:gd name="connsiteX72" fmla="*/ 386983 w 566485"/>
                <a:gd name="connsiteY72" fmla="*/ 368404 h 439236"/>
                <a:gd name="connsiteX73" fmla="*/ 410259 w 566485"/>
                <a:gd name="connsiteY73" fmla="*/ 373869 h 439236"/>
                <a:gd name="connsiteX74" fmla="*/ 438189 w 566485"/>
                <a:gd name="connsiteY74" fmla="*/ 379334 h 439236"/>
                <a:gd name="connsiteX75" fmla="*/ 462181 w 566485"/>
                <a:gd name="connsiteY75" fmla="*/ 384071 h 439236"/>
                <a:gd name="connsiteX76" fmla="*/ 461465 w 566485"/>
                <a:gd name="connsiteY76" fmla="*/ 386621 h 439236"/>
                <a:gd name="connsiteX77" fmla="*/ 437473 w 566485"/>
                <a:gd name="connsiteY77" fmla="*/ 381885 h 439236"/>
                <a:gd name="connsiteX78" fmla="*/ 412407 w 566485"/>
                <a:gd name="connsiteY78" fmla="*/ 376420 h 439236"/>
                <a:gd name="connsiteX79" fmla="*/ 388774 w 566485"/>
                <a:gd name="connsiteY79" fmla="*/ 370590 h 439236"/>
                <a:gd name="connsiteX80" fmla="*/ 369437 w 566485"/>
                <a:gd name="connsiteY80" fmla="*/ 367311 h 439236"/>
                <a:gd name="connsiteX81" fmla="*/ 369079 w 566485"/>
                <a:gd name="connsiteY81" fmla="*/ 366218 h 439236"/>
                <a:gd name="connsiteX82" fmla="*/ 6984 w 566485"/>
                <a:gd name="connsiteY82" fmla="*/ 364266 h 439236"/>
                <a:gd name="connsiteX83" fmla="*/ 8065 w 566485"/>
                <a:gd name="connsiteY83" fmla="*/ 364266 h 439236"/>
                <a:gd name="connsiteX84" fmla="*/ 8425 w 566485"/>
                <a:gd name="connsiteY84" fmla="*/ 397372 h 439236"/>
                <a:gd name="connsiteX85" fmla="*/ 9505 w 566485"/>
                <a:gd name="connsiteY85" fmla="*/ 427931 h 439236"/>
                <a:gd name="connsiteX86" fmla="*/ 9865 w 566485"/>
                <a:gd name="connsiteY86" fmla="*/ 427931 h 439236"/>
                <a:gd name="connsiteX87" fmla="*/ 45518 w 566485"/>
                <a:gd name="connsiteY87" fmla="*/ 429386 h 439236"/>
                <a:gd name="connsiteX88" fmla="*/ 81530 w 566485"/>
                <a:gd name="connsiteY88" fmla="*/ 430478 h 439236"/>
                <a:gd name="connsiteX89" fmla="*/ 81530 w 566485"/>
                <a:gd name="connsiteY89" fmla="*/ 432297 h 439236"/>
                <a:gd name="connsiteX90" fmla="*/ 40116 w 566485"/>
                <a:gd name="connsiteY90" fmla="*/ 432297 h 439236"/>
                <a:gd name="connsiteX91" fmla="*/ 9145 w 566485"/>
                <a:gd name="connsiteY91" fmla="*/ 430478 h 439236"/>
                <a:gd name="connsiteX92" fmla="*/ 8425 w 566485"/>
                <a:gd name="connsiteY92" fmla="*/ 430114 h 439236"/>
                <a:gd name="connsiteX93" fmla="*/ 6984 w 566485"/>
                <a:gd name="connsiteY93" fmla="*/ 429022 h 439236"/>
                <a:gd name="connsiteX94" fmla="*/ 5904 w 566485"/>
                <a:gd name="connsiteY94" fmla="*/ 397372 h 439236"/>
                <a:gd name="connsiteX95" fmla="*/ 6984 w 566485"/>
                <a:gd name="connsiteY95" fmla="*/ 364266 h 439236"/>
                <a:gd name="connsiteX96" fmla="*/ 393606 w 566485"/>
                <a:gd name="connsiteY96" fmla="*/ 362316 h 439236"/>
                <a:gd name="connsiteX97" fmla="*/ 425038 w 566485"/>
                <a:gd name="connsiteY97" fmla="*/ 368178 h 439236"/>
                <a:gd name="connsiteX98" fmla="*/ 447541 w 566485"/>
                <a:gd name="connsiteY98" fmla="*/ 372941 h 439236"/>
                <a:gd name="connsiteX99" fmla="*/ 446470 w 566485"/>
                <a:gd name="connsiteY99" fmla="*/ 375139 h 439236"/>
                <a:gd name="connsiteX100" fmla="*/ 421466 w 566485"/>
                <a:gd name="connsiteY100" fmla="*/ 370010 h 439236"/>
                <a:gd name="connsiteX101" fmla="*/ 393606 w 566485"/>
                <a:gd name="connsiteY101" fmla="*/ 363049 h 439236"/>
                <a:gd name="connsiteX102" fmla="*/ 393606 w 566485"/>
                <a:gd name="connsiteY102" fmla="*/ 362316 h 439236"/>
                <a:gd name="connsiteX103" fmla="*/ 407560 w 566485"/>
                <a:gd name="connsiteY103" fmla="*/ 360363 h 439236"/>
                <a:gd name="connsiteX104" fmla="*/ 421958 w 566485"/>
                <a:gd name="connsiteY104" fmla="*/ 362678 h 439236"/>
                <a:gd name="connsiteX105" fmla="*/ 436725 w 566485"/>
                <a:gd name="connsiteY105" fmla="*/ 365324 h 439236"/>
                <a:gd name="connsiteX106" fmla="*/ 436356 w 566485"/>
                <a:gd name="connsiteY106" fmla="*/ 367639 h 439236"/>
                <a:gd name="connsiteX107" fmla="*/ 423065 w 566485"/>
                <a:gd name="connsiteY107" fmla="*/ 364662 h 439236"/>
                <a:gd name="connsiteX108" fmla="*/ 407560 w 566485"/>
                <a:gd name="connsiteY108" fmla="*/ 362017 h 439236"/>
                <a:gd name="connsiteX109" fmla="*/ 407560 w 566485"/>
                <a:gd name="connsiteY109" fmla="*/ 360363 h 439236"/>
                <a:gd name="connsiteX110" fmla="*/ 347078 w 566485"/>
                <a:gd name="connsiteY110" fmla="*/ 301978 h 439236"/>
                <a:gd name="connsiteX111" fmla="*/ 408911 w 566485"/>
                <a:gd name="connsiteY111" fmla="*/ 316089 h 439236"/>
                <a:gd name="connsiteX112" fmla="*/ 408550 w 566485"/>
                <a:gd name="connsiteY112" fmla="*/ 316795 h 439236"/>
                <a:gd name="connsiteX113" fmla="*/ 346355 w 566485"/>
                <a:gd name="connsiteY113" fmla="*/ 304095 h 439236"/>
                <a:gd name="connsiteX114" fmla="*/ 347078 w 566485"/>
                <a:gd name="connsiteY114" fmla="*/ 301978 h 439236"/>
                <a:gd name="connsiteX115" fmla="*/ 349532 w 566485"/>
                <a:gd name="connsiteY115" fmla="*/ 298450 h 439236"/>
                <a:gd name="connsiteX116" fmla="*/ 373414 w 566485"/>
                <a:gd name="connsiteY116" fmla="*/ 303679 h 439236"/>
                <a:gd name="connsiteX117" fmla="*/ 396573 w 566485"/>
                <a:gd name="connsiteY117" fmla="*/ 309282 h 439236"/>
                <a:gd name="connsiteX118" fmla="*/ 396211 w 566485"/>
                <a:gd name="connsiteY118" fmla="*/ 310403 h 439236"/>
                <a:gd name="connsiteX119" fmla="*/ 372690 w 566485"/>
                <a:gd name="connsiteY119" fmla="*/ 305921 h 439236"/>
                <a:gd name="connsiteX120" fmla="*/ 349532 w 566485"/>
                <a:gd name="connsiteY120" fmla="*/ 301065 h 439236"/>
                <a:gd name="connsiteX121" fmla="*/ 349532 w 566485"/>
                <a:gd name="connsiteY121" fmla="*/ 298450 h 439236"/>
                <a:gd name="connsiteX122" fmla="*/ 44080 w 566485"/>
                <a:gd name="connsiteY122" fmla="*/ 118678 h 439236"/>
                <a:gd name="connsiteX123" fmla="*/ 45884 w 566485"/>
                <a:gd name="connsiteY123" fmla="*/ 241080 h 439236"/>
                <a:gd name="connsiteX124" fmla="*/ 43719 w 566485"/>
                <a:gd name="connsiteY124" fmla="*/ 303538 h 439236"/>
                <a:gd name="connsiteX125" fmla="*/ 43358 w 566485"/>
                <a:gd name="connsiteY125" fmla="*/ 357739 h 439236"/>
                <a:gd name="connsiteX126" fmla="*/ 186989 w 566485"/>
                <a:gd name="connsiteY126" fmla="*/ 355945 h 439236"/>
                <a:gd name="connsiteX127" fmla="*/ 261692 w 566485"/>
                <a:gd name="connsiteY127" fmla="*/ 355586 h 439236"/>
                <a:gd name="connsiteX128" fmla="*/ 312216 w 566485"/>
                <a:gd name="connsiteY128" fmla="*/ 355945 h 439236"/>
                <a:gd name="connsiteX129" fmla="*/ 311494 w 566485"/>
                <a:gd name="connsiteY129" fmla="*/ 299230 h 439236"/>
                <a:gd name="connsiteX130" fmla="*/ 309690 w 566485"/>
                <a:gd name="connsiteY130" fmla="*/ 238568 h 439236"/>
                <a:gd name="connsiteX131" fmla="*/ 303194 w 566485"/>
                <a:gd name="connsiteY131" fmla="*/ 241439 h 439236"/>
                <a:gd name="connsiteX132" fmla="*/ 301750 w 566485"/>
                <a:gd name="connsiteY132" fmla="*/ 240004 h 439236"/>
                <a:gd name="connsiteX133" fmla="*/ 309690 w 566485"/>
                <a:gd name="connsiteY133" fmla="*/ 233542 h 439236"/>
                <a:gd name="connsiteX134" fmla="*/ 309690 w 566485"/>
                <a:gd name="connsiteY134" fmla="*/ 229953 h 439236"/>
                <a:gd name="connsiteX135" fmla="*/ 309690 w 566485"/>
                <a:gd name="connsiteY135" fmla="*/ 228876 h 439236"/>
                <a:gd name="connsiteX136" fmla="*/ 303555 w 566485"/>
                <a:gd name="connsiteY136" fmla="*/ 232107 h 439236"/>
                <a:gd name="connsiteX137" fmla="*/ 302111 w 566485"/>
                <a:gd name="connsiteY137" fmla="*/ 230312 h 439236"/>
                <a:gd name="connsiteX138" fmla="*/ 309690 w 566485"/>
                <a:gd name="connsiteY138" fmla="*/ 223133 h 439236"/>
                <a:gd name="connsiteX139" fmla="*/ 310772 w 566485"/>
                <a:gd name="connsiteY139" fmla="*/ 166060 h 439236"/>
                <a:gd name="connsiteX140" fmla="*/ 313298 w 566485"/>
                <a:gd name="connsiteY140" fmla="*/ 122986 h 439236"/>
                <a:gd name="connsiteX141" fmla="*/ 44080 w 566485"/>
                <a:gd name="connsiteY141" fmla="*/ 118678 h 439236"/>
                <a:gd name="connsiteX142" fmla="*/ 38375 w 566485"/>
                <a:gd name="connsiteY142" fmla="*/ 108527 h 439236"/>
                <a:gd name="connsiteX143" fmla="*/ 94229 w 566485"/>
                <a:gd name="connsiteY143" fmla="*/ 108527 h 439236"/>
                <a:gd name="connsiteX144" fmla="*/ 94229 w 566485"/>
                <a:gd name="connsiteY144" fmla="*/ 109682 h 439236"/>
                <a:gd name="connsiteX145" fmla="*/ 38375 w 566485"/>
                <a:gd name="connsiteY145" fmla="*/ 110836 h 439236"/>
                <a:gd name="connsiteX146" fmla="*/ 38375 w 566485"/>
                <a:gd name="connsiteY146" fmla="*/ 108527 h 439236"/>
                <a:gd name="connsiteX147" fmla="*/ 36773 w 566485"/>
                <a:gd name="connsiteY147" fmla="*/ 103505 h 439236"/>
                <a:gd name="connsiteX148" fmla="*/ 79956 w 566485"/>
                <a:gd name="connsiteY148" fmla="*/ 103823 h 439236"/>
                <a:gd name="connsiteX149" fmla="*/ 79956 w 566485"/>
                <a:gd name="connsiteY149" fmla="*/ 104775 h 439236"/>
                <a:gd name="connsiteX150" fmla="*/ 36773 w 566485"/>
                <a:gd name="connsiteY150" fmla="*/ 106045 h 439236"/>
                <a:gd name="connsiteX151" fmla="*/ 36773 w 566485"/>
                <a:gd name="connsiteY151" fmla="*/ 103505 h 439236"/>
                <a:gd name="connsiteX152" fmla="*/ 203951 w 566485"/>
                <a:gd name="connsiteY152" fmla="*/ 100731 h 439236"/>
                <a:gd name="connsiteX153" fmla="*/ 205034 w 566485"/>
                <a:gd name="connsiteY153" fmla="*/ 101808 h 439236"/>
                <a:gd name="connsiteX154" fmla="*/ 194568 w 566485"/>
                <a:gd name="connsiteY154" fmla="*/ 110422 h 439236"/>
                <a:gd name="connsiteX155" fmla="*/ 189155 w 566485"/>
                <a:gd name="connsiteY155" fmla="*/ 114730 h 439236"/>
                <a:gd name="connsiteX156" fmla="*/ 195651 w 566485"/>
                <a:gd name="connsiteY156" fmla="*/ 114730 h 439236"/>
                <a:gd name="connsiteX157" fmla="*/ 212973 w 566485"/>
                <a:gd name="connsiteY157" fmla="*/ 102167 h 439236"/>
                <a:gd name="connsiteX158" fmla="*/ 214056 w 566485"/>
                <a:gd name="connsiteY158" fmla="*/ 103243 h 439236"/>
                <a:gd name="connsiteX159" fmla="*/ 198899 w 566485"/>
                <a:gd name="connsiteY159" fmla="*/ 114730 h 439236"/>
                <a:gd name="connsiteX160" fmla="*/ 207921 w 566485"/>
                <a:gd name="connsiteY160" fmla="*/ 114730 h 439236"/>
                <a:gd name="connsiteX161" fmla="*/ 208282 w 566485"/>
                <a:gd name="connsiteY161" fmla="*/ 114371 h 439236"/>
                <a:gd name="connsiteX162" fmla="*/ 221634 w 566485"/>
                <a:gd name="connsiteY162" fmla="*/ 102526 h 439236"/>
                <a:gd name="connsiteX163" fmla="*/ 222356 w 566485"/>
                <a:gd name="connsiteY163" fmla="*/ 103602 h 439236"/>
                <a:gd name="connsiteX164" fmla="*/ 210086 w 566485"/>
                <a:gd name="connsiteY164" fmla="*/ 114730 h 439236"/>
                <a:gd name="connsiteX165" fmla="*/ 216221 w 566485"/>
                <a:gd name="connsiteY165" fmla="*/ 114730 h 439236"/>
                <a:gd name="connsiteX166" fmla="*/ 227408 w 566485"/>
                <a:gd name="connsiteY166" fmla="*/ 105756 h 439236"/>
                <a:gd name="connsiteX167" fmla="*/ 228491 w 566485"/>
                <a:gd name="connsiteY167" fmla="*/ 106833 h 439236"/>
                <a:gd name="connsiteX168" fmla="*/ 219108 w 566485"/>
                <a:gd name="connsiteY168" fmla="*/ 114730 h 439236"/>
                <a:gd name="connsiteX169" fmla="*/ 225604 w 566485"/>
                <a:gd name="connsiteY169" fmla="*/ 114730 h 439236"/>
                <a:gd name="connsiteX170" fmla="*/ 236791 w 566485"/>
                <a:gd name="connsiteY170" fmla="*/ 105397 h 439236"/>
                <a:gd name="connsiteX171" fmla="*/ 237874 w 566485"/>
                <a:gd name="connsiteY171" fmla="*/ 106474 h 439236"/>
                <a:gd name="connsiteX172" fmla="*/ 228130 w 566485"/>
                <a:gd name="connsiteY172" fmla="*/ 114730 h 439236"/>
                <a:gd name="connsiteX173" fmla="*/ 234265 w 566485"/>
                <a:gd name="connsiteY173" fmla="*/ 114730 h 439236"/>
                <a:gd name="connsiteX174" fmla="*/ 245813 w 566485"/>
                <a:gd name="connsiteY174" fmla="*/ 105397 h 439236"/>
                <a:gd name="connsiteX175" fmla="*/ 247257 w 566485"/>
                <a:gd name="connsiteY175" fmla="*/ 106474 h 439236"/>
                <a:gd name="connsiteX176" fmla="*/ 237152 w 566485"/>
                <a:gd name="connsiteY176" fmla="*/ 114730 h 439236"/>
                <a:gd name="connsiteX177" fmla="*/ 244731 w 566485"/>
                <a:gd name="connsiteY177" fmla="*/ 114730 h 439236"/>
                <a:gd name="connsiteX178" fmla="*/ 255918 w 566485"/>
                <a:gd name="connsiteY178" fmla="*/ 102526 h 439236"/>
                <a:gd name="connsiteX179" fmla="*/ 256640 w 566485"/>
                <a:gd name="connsiteY179" fmla="*/ 103243 h 439236"/>
                <a:gd name="connsiteX180" fmla="*/ 247257 w 566485"/>
                <a:gd name="connsiteY180" fmla="*/ 114730 h 439236"/>
                <a:gd name="connsiteX181" fmla="*/ 257362 w 566485"/>
                <a:gd name="connsiteY181" fmla="*/ 114730 h 439236"/>
                <a:gd name="connsiteX182" fmla="*/ 267105 w 566485"/>
                <a:gd name="connsiteY182" fmla="*/ 103602 h 439236"/>
                <a:gd name="connsiteX183" fmla="*/ 268188 w 566485"/>
                <a:gd name="connsiteY183" fmla="*/ 104320 h 439236"/>
                <a:gd name="connsiteX184" fmla="*/ 260249 w 566485"/>
                <a:gd name="connsiteY184" fmla="*/ 114730 h 439236"/>
                <a:gd name="connsiteX185" fmla="*/ 264940 w 566485"/>
                <a:gd name="connsiteY185" fmla="*/ 114730 h 439236"/>
                <a:gd name="connsiteX186" fmla="*/ 268910 w 566485"/>
                <a:gd name="connsiteY186" fmla="*/ 110781 h 439236"/>
                <a:gd name="connsiteX187" fmla="*/ 273962 w 566485"/>
                <a:gd name="connsiteY187" fmla="*/ 105038 h 439236"/>
                <a:gd name="connsiteX188" fmla="*/ 275045 w 566485"/>
                <a:gd name="connsiteY188" fmla="*/ 105756 h 439236"/>
                <a:gd name="connsiteX189" fmla="*/ 270714 w 566485"/>
                <a:gd name="connsiteY189" fmla="*/ 111858 h 439236"/>
                <a:gd name="connsiteX190" fmla="*/ 268188 w 566485"/>
                <a:gd name="connsiteY190" fmla="*/ 114730 h 439236"/>
                <a:gd name="connsiteX191" fmla="*/ 273240 w 566485"/>
                <a:gd name="connsiteY191" fmla="*/ 114730 h 439236"/>
                <a:gd name="connsiteX192" fmla="*/ 280097 w 566485"/>
                <a:gd name="connsiteY192" fmla="*/ 105397 h 439236"/>
                <a:gd name="connsiteX193" fmla="*/ 281541 w 566485"/>
                <a:gd name="connsiteY193" fmla="*/ 106115 h 439236"/>
                <a:gd name="connsiteX194" fmla="*/ 275767 w 566485"/>
                <a:gd name="connsiteY194" fmla="*/ 114730 h 439236"/>
                <a:gd name="connsiteX195" fmla="*/ 282984 w 566485"/>
                <a:gd name="connsiteY195" fmla="*/ 114730 h 439236"/>
                <a:gd name="connsiteX196" fmla="*/ 291285 w 566485"/>
                <a:gd name="connsiteY196" fmla="*/ 105397 h 439236"/>
                <a:gd name="connsiteX197" fmla="*/ 292367 w 566485"/>
                <a:gd name="connsiteY197" fmla="*/ 106115 h 439236"/>
                <a:gd name="connsiteX198" fmla="*/ 285510 w 566485"/>
                <a:gd name="connsiteY198" fmla="*/ 114730 h 439236"/>
                <a:gd name="connsiteX199" fmla="*/ 290563 w 566485"/>
                <a:gd name="connsiteY199" fmla="*/ 114730 h 439236"/>
                <a:gd name="connsiteX200" fmla="*/ 297420 w 566485"/>
                <a:gd name="connsiteY200" fmla="*/ 106115 h 439236"/>
                <a:gd name="connsiteX201" fmla="*/ 298863 w 566485"/>
                <a:gd name="connsiteY201" fmla="*/ 107192 h 439236"/>
                <a:gd name="connsiteX202" fmla="*/ 293450 w 566485"/>
                <a:gd name="connsiteY202" fmla="*/ 114730 h 439236"/>
                <a:gd name="connsiteX203" fmla="*/ 297780 w 566485"/>
                <a:gd name="connsiteY203" fmla="*/ 114730 h 439236"/>
                <a:gd name="connsiteX204" fmla="*/ 298141 w 566485"/>
                <a:gd name="connsiteY204" fmla="*/ 113294 h 439236"/>
                <a:gd name="connsiteX205" fmla="*/ 299585 w 566485"/>
                <a:gd name="connsiteY205" fmla="*/ 111499 h 439236"/>
                <a:gd name="connsiteX206" fmla="*/ 302833 w 566485"/>
                <a:gd name="connsiteY206" fmla="*/ 107192 h 439236"/>
                <a:gd name="connsiteX207" fmla="*/ 304637 w 566485"/>
                <a:gd name="connsiteY207" fmla="*/ 108269 h 439236"/>
                <a:gd name="connsiteX208" fmla="*/ 301389 w 566485"/>
                <a:gd name="connsiteY208" fmla="*/ 112935 h 439236"/>
                <a:gd name="connsiteX209" fmla="*/ 299946 w 566485"/>
                <a:gd name="connsiteY209" fmla="*/ 114730 h 439236"/>
                <a:gd name="connsiteX210" fmla="*/ 303915 w 566485"/>
                <a:gd name="connsiteY210" fmla="*/ 114730 h 439236"/>
                <a:gd name="connsiteX211" fmla="*/ 306081 w 566485"/>
                <a:gd name="connsiteY211" fmla="*/ 111140 h 439236"/>
                <a:gd name="connsiteX212" fmla="*/ 310411 w 566485"/>
                <a:gd name="connsiteY212" fmla="*/ 106474 h 439236"/>
                <a:gd name="connsiteX213" fmla="*/ 311494 w 566485"/>
                <a:gd name="connsiteY213" fmla="*/ 107192 h 439236"/>
                <a:gd name="connsiteX214" fmla="*/ 308246 w 566485"/>
                <a:gd name="connsiteY214" fmla="*/ 111858 h 439236"/>
                <a:gd name="connsiteX215" fmla="*/ 306803 w 566485"/>
                <a:gd name="connsiteY215" fmla="*/ 114371 h 439236"/>
                <a:gd name="connsiteX216" fmla="*/ 306442 w 566485"/>
                <a:gd name="connsiteY216" fmla="*/ 114730 h 439236"/>
                <a:gd name="connsiteX217" fmla="*/ 310411 w 566485"/>
                <a:gd name="connsiteY217" fmla="*/ 114730 h 439236"/>
                <a:gd name="connsiteX218" fmla="*/ 310411 w 566485"/>
                <a:gd name="connsiteY218" fmla="*/ 114371 h 439236"/>
                <a:gd name="connsiteX219" fmla="*/ 313659 w 566485"/>
                <a:gd name="connsiteY219" fmla="*/ 111140 h 439236"/>
                <a:gd name="connsiteX220" fmla="*/ 316185 w 566485"/>
                <a:gd name="connsiteY220" fmla="*/ 107192 h 439236"/>
                <a:gd name="connsiteX221" fmla="*/ 317990 w 566485"/>
                <a:gd name="connsiteY221" fmla="*/ 107551 h 439236"/>
                <a:gd name="connsiteX222" fmla="*/ 315103 w 566485"/>
                <a:gd name="connsiteY222" fmla="*/ 112217 h 439236"/>
                <a:gd name="connsiteX223" fmla="*/ 312938 w 566485"/>
                <a:gd name="connsiteY223" fmla="*/ 114730 h 439236"/>
                <a:gd name="connsiteX224" fmla="*/ 314742 w 566485"/>
                <a:gd name="connsiteY224" fmla="*/ 114730 h 439236"/>
                <a:gd name="connsiteX225" fmla="*/ 315103 w 566485"/>
                <a:gd name="connsiteY225" fmla="*/ 115089 h 439236"/>
                <a:gd name="connsiteX226" fmla="*/ 319073 w 566485"/>
                <a:gd name="connsiteY226" fmla="*/ 116884 h 439236"/>
                <a:gd name="connsiteX227" fmla="*/ 318351 w 566485"/>
                <a:gd name="connsiteY227" fmla="*/ 216672 h 439236"/>
                <a:gd name="connsiteX228" fmla="*/ 322320 w 566485"/>
                <a:gd name="connsiteY228" fmla="*/ 214159 h 439236"/>
                <a:gd name="connsiteX229" fmla="*/ 324847 w 566485"/>
                <a:gd name="connsiteY229" fmla="*/ 218467 h 439236"/>
                <a:gd name="connsiteX230" fmla="*/ 318351 w 566485"/>
                <a:gd name="connsiteY230" fmla="*/ 223133 h 439236"/>
                <a:gd name="connsiteX231" fmla="*/ 318351 w 566485"/>
                <a:gd name="connsiteY231" fmla="*/ 227440 h 439236"/>
                <a:gd name="connsiteX232" fmla="*/ 324847 w 566485"/>
                <a:gd name="connsiteY232" fmla="*/ 223133 h 439236"/>
                <a:gd name="connsiteX233" fmla="*/ 327734 w 566485"/>
                <a:gd name="connsiteY233" fmla="*/ 227799 h 439236"/>
                <a:gd name="connsiteX234" fmla="*/ 318351 w 566485"/>
                <a:gd name="connsiteY234" fmla="*/ 233542 h 439236"/>
                <a:gd name="connsiteX235" fmla="*/ 319794 w 566485"/>
                <a:gd name="connsiteY235" fmla="*/ 299589 h 439236"/>
                <a:gd name="connsiteX236" fmla="*/ 320155 w 566485"/>
                <a:gd name="connsiteY236" fmla="*/ 358816 h 439236"/>
                <a:gd name="connsiteX237" fmla="*/ 317990 w 566485"/>
                <a:gd name="connsiteY237" fmla="*/ 362047 h 439236"/>
                <a:gd name="connsiteX238" fmla="*/ 312938 w 566485"/>
                <a:gd name="connsiteY238" fmla="*/ 364918 h 439236"/>
                <a:gd name="connsiteX239" fmla="*/ 244370 w 566485"/>
                <a:gd name="connsiteY239" fmla="*/ 364559 h 439236"/>
                <a:gd name="connsiteX240" fmla="*/ 175080 w 566485"/>
                <a:gd name="connsiteY240" fmla="*/ 364918 h 439236"/>
                <a:gd name="connsiteX241" fmla="*/ 98573 w 566485"/>
                <a:gd name="connsiteY241" fmla="*/ 364918 h 439236"/>
                <a:gd name="connsiteX242" fmla="*/ 42997 w 566485"/>
                <a:gd name="connsiteY242" fmla="*/ 362765 h 439236"/>
                <a:gd name="connsiteX243" fmla="*/ 36140 w 566485"/>
                <a:gd name="connsiteY243" fmla="*/ 362047 h 439236"/>
                <a:gd name="connsiteX244" fmla="*/ 35419 w 566485"/>
                <a:gd name="connsiteY244" fmla="*/ 308922 h 439236"/>
                <a:gd name="connsiteX245" fmla="*/ 37223 w 566485"/>
                <a:gd name="connsiteY245" fmla="*/ 246824 h 439236"/>
                <a:gd name="connsiteX246" fmla="*/ 39749 w 566485"/>
                <a:gd name="connsiteY246" fmla="*/ 118319 h 439236"/>
                <a:gd name="connsiteX247" fmla="*/ 39749 w 566485"/>
                <a:gd name="connsiteY247" fmla="*/ 113653 h 439236"/>
                <a:gd name="connsiteX248" fmla="*/ 177967 w 566485"/>
                <a:gd name="connsiteY248" fmla="*/ 114730 h 439236"/>
                <a:gd name="connsiteX249" fmla="*/ 186629 w 566485"/>
                <a:gd name="connsiteY249" fmla="*/ 114730 h 439236"/>
                <a:gd name="connsiteX250" fmla="*/ 191320 w 566485"/>
                <a:gd name="connsiteY250" fmla="*/ 110422 h 439236"/>
                <a:gd name="connsiteX251" fmla="*/ 203951 w 566485"/>
                <a:gd name="connsiteY251" fmla="*/ 100731 h 439236"/>
                <a:gd name="connsiteX252" fmla="*/ 178984 w 566485"/>
                <a:gd name="connsiteY252" fmla="*/ 98599 h 439236"/>
                <a:gd name="connsiteX253" fmla="*/ 95726 w 566485"/>
                <a:gd name="connsiteY253" fmla="*/ 99681 h 439236"/>
                <a:gd name="connsiteX254" fmla="*/ 18956 w 566485"/>
                <a:gd name="connsiteY254" fmla="*/ 99321 h 439236"/>
                <a:gd name="connsiteX255" fmla="*/ 18956 w 566485"/>
                <a:gd name="connsiteY255" fmla="*/ 177212 h 439236"/>
                <a:gd name="connsiteX256" fmla="*/ 19677 w 566485"/>
                <a:gd name="connsiteY256" fmla="*/ 258709 h 439236"/>
                <a:gd name="connsiteX257" fmla="*/ 20758 w 566485"/>
                <a:gd name="connsiteY257" fmla="*/ 342370 h 439236"/>
                <a:gd name="connsiteX258" fmla="*/ 20758 w 566485"/>
                <a:gd name="connsiteY258" fmla="*/ 420621 h 439236"/>
                <a:gd name="connsiteX259" fmla="*/ 26525 w 566485"/>
                <a:gd name="connsiteY259" fmla="*/ 420982 h 439236"/>
                <a:gd name="connsiteX260" fmla="*/ 26886 w 566485"/>
                <a:gd name="connsiteY260" fmla="*/ 402230 h 439236"/>
                <a:gd name="connsiteX261" fmla="*/ 26886 w 566485"/>
                <a:gd name="connsiteY261" fmla="*/ 382758 h 439236"/>
                <a:gd name="connsiteX262" fmla="*/ 27246 w 566485"/>
                <a:gd name="connsiteY262" fmla="*/ 382758 h 439236"/>
                <a:gd name="connsiteX263" fmla="*/ 28688 w 566485"/>
                <a:gd name="connsiteY263" fmla="*/ 402230 h 439236"/>
                <a:gd name="connsiteX264" fmla="*/ 28688 w 566485"/>
                <a:gd name="connsiteY264" fmla="*/ 420621 h 439236"/>
                <a:gd name="connsiteX265" fmla="*/ 31932 w 566485"/>
                <a:gd name="connsiteY265" fmla="*/ 420621 h 439236"/>
                <a:gd name="connsiteX266" fmla="*/ 31932 w 566485"/>
                <a:gd name="connsiteY266" fmla="*/ 408000 h 439236"/>
                <a:gd name="connsiteX267" fmla="*/ 32652 w 566485"/>
                <a:gd name="connsiteY267" fmla="*/ 391052 h 439236"/>
                <a:gd name="connsiteX268" fmla="*/ 33734 w 566485"/>
                <a:gd name="connsiteY268" fmla="*/ 391052 h 439236"/>
                <a:gd name="connsiteX269" fmla="*/ 34094 w 566485"/>
                <a:gd name="connsiteY269" fmla="*/ 405836 h 439236"/>
                <a:gd name="connsiteX270" fmla="*/ 34094 w 566485"/>
                <a:gd name="connsiteY270" fmla="*/ 420261 h 439236"/>
                <a:gd name="connsiteX271" fmla="*/ 36977 w 566485"/>
                <a:gd name="connsiteY271" fmla="*/ 420261 h 439236"/>
                <a:gd name="connsiteX272" fmla="*/ 37698 w 566485"/>
                <a:gd name="connsiteY272" fmla="*/ 396821 h 439236"/>
                <a:gd name="connsiteX273" fmla="*/ 38780 w 566485"/>
                <a:gd name="connsiteY273" fmla="*/ 396821 h 439236"/>
                <a:gd name="connsiteX274" fmla="*/ 39140 w 566485"/>
                <a:gd name="connsiteY274" fmla="*/ 419900 h 439236"/>
                <a:gd name="connsiteX275" fmla="*/ 43465 w 566485"/>
                <a:gd name="connsiteY275" fmla="*/ 419539 h 439236"/>
                <a:gd name="connsiteX276" fmla="*/ 43105 w 566485"/>
                <a:gd name="connsiteY276" fmla="*/ 401509 h 439236"/>
                <a:gd name="connsiteX277" fmla="*/ 44546 w 566485"/>
                <a:gd name="connsiteY277" fmla="*/ 401149 h 439236"/>
                <a:gd name="connsiteX278" fmla="*/ 45628 w 566485"/>
                <a:gd name="connsiteY278" fmla="*/ 419179 h 439236"/>
                <a:gd name="connsiteX279" fmla="*/ 49592 w 566485"/>
                <a:gd name="connsiteY279" fmla="*/ 419179 h 439236"/>
                <a:gd name="connsiteX280" fmla="*/ 49232 w 566485"/>
                <a:gd name="connsiteY280" fmla="*/ 418818 h 439236"/>
                <a:gd name="connsiteX281" fmla="*/ 48871 w 566485"/>
                <a:gd name="connsiteY281" fmla="*/ 399345 h 439236"/>
                <a:gd name="connsiteX282" fmla="*/ 50673 w 566485"/>
                <a:gd name="connsiteY282" fmla="*/ 399345 h 439236"/>
                <a:gd name="connsiteX283" fmla="*/ 51755 w 566485"/>
                <a:gd name="connsiteY283" fmla="*/ 418818 h 439236"/>
                <a:gd name="connsiteX284" fmla="*/ 51755 w 566485"/>
                <a:gd name="connsiteY284" fmla="*/ 419179 h 439236"/>
                <a:gd name="connsiteX285" fmla="*/ 56080 w 566485"/>
                <a:gd name="connsiteY285" fmla="*/ 419179 h 439236"/>
                <a:gd name="connsiteX286" fmla="*/ 54999 w 566485"/>
                <a:gd name="connsiteY286" fmla="*/ 399345 h 439236"/>
                <a:gd name="connsiteX287" fmla="*/ 56440 w 566485"/>
                <a:gd name="connsiteY287" fmla="*/ 398624 h 439236"/>
                <a:gd name="connsiteX288" fmla="*/ 58603 w 566485"/>
                <a:gd name="connsiteY288" fmla="*/ 419179 h 439236"/>
                <a:gd name="connsiteX289" fmla="*/ 62207 w 566485"/>
                <a:gd name="connsiteY289" fmla="*/ 419179 h 439236"/>
                <a:gd name="connsiteX290" fmla="*/ 61486 w 566485"/>
                <a:gd name="connsiteY290" fmla="*/ 418458 h 439236"/>
                <a:gd name="connsiteX291" fmla="*/ 61847 w 566485"/>
                <a:gd name="connsiteY291" fmla="*/ 400427 h 439236"/>
                <a:gd name="connsiteX292" fmla="*/ 63649 w 566485"/>
                <a:gd name="connsiteY292" fmla="*/ 400427 h 439236"/>
                <a:gd name="connsiteX293" fmla="*/ 64009 w 566485"/>
                <a:gd name="connsiteY293" fmla="*/ 418458 h 439236"/>
                <a:gd name="connsiteX294" fmla="*/ 63288 w 566485"/>
                <a:gd name="connsiteY294" fmla="*/ 419179 h 439236"/>
                <a:gd name="connsiteX295" fmla="*/ 66892 w 566485"/>
                <a:gd name="connsiteY295" fmla="*/ 419179 h 439236"/>
                <a:gd name="connsiteX296" fmla="*/ 66892 w 566485"/>
                <a:gd name="connsiteY296" fmla="*/ 402591 h 439236"/>
                <a:gd name="connsiteX297" fmla="*/ 69055 w 566485"/>
                <a:gd name="connsiteY297" fmla="*/ 402591 h 439236"/>
                <a:gd name="connsiteX298" fmla="*/ 69415 w 566485"/>
                <a:gd name="connsiteY298" fmla="*/ 419179 h 439236"/>
                <a:gd name="connsiteX299" fmla="*/ 69055 w 566485"/>
                <a:gd name="connsiteY299" fmla="*/ 419539 h 439236"/>
                <a:gd name="connsiteX300" fmla="*/ 73380 w 566485"/>
                <a:gd name="connsiteY300" fmla="*/ 419539 h 439236"/>
                <a:gd name="connsiteX301" fmla="*/ 73020 w 566485"/>
                <a:gd name="connsiteY301" fmla="*/ 419179 h 439236"/>
                <a:gd name="connsiteX302" fmla="*/ 72659 w 566485"/>
                <a:gd name="connsiteY302" fmla="*/ 404755 h 439236"/>
                <a:gd name="connsiteX303" fmla="*/ 74461 w 566485"/>
                <a:gd name="connsiteY303" fmla="*/ 404755 h 439236"/>
                <a:gd name="connsiteX304" fmla="*/ 75543 w 566485"/>
                <a:gd name="connsiteY304" fmla="*/ 418818 h 439236"/>
                <a:gd name="connsiteX305" fmla="*/ 75182 w 566485"/>
                <a:gd name="connsiteY305" fmla="*/ 419900 h 439236"/>
                <a:gd name="connsiteX306" fmla="*/ 78066 w 566485"/>
                <a:gd name="connsiteY306" fmla="*/ 419900 h 439236"/>
                <a:gd name="connsiteX307" fmla="*/ 76984 w 566485"/>
                <a:gd name="connsiteY307" fmla="*/ 404755 h 439236"/>
                <a:gd name="connsiteX308" fmla="*/ 78786 w 566485"/>
                <a:gd name="connsiteY308" fmla="*/ 404033 h 439236"/>
                <a:gd name="connsiteX309" fmla="*/ 80589 w 566485"/>
                <a:gd name="connsiteY309" fmla="*/ 419900 h 439236"/>
                <a:gd name="connsiteX310" fmla="*/ 88518 w 566485"/>
                <a:gd name="connsiteY310" fmla="*/ 420261 h 439236"/>
                <a:gd name="connsiteX311" fmla="*/ 92843 w 566485"/>
                <a:gd name="connsiteY311" fmla="*/ 420261 h 439236"/>
                <a:gd name="connsiteX312" fmla="*/ 92122 w 566485"/>
                <a:gd name="connsiteY312" fmla="*/ 410524 h 439236"/>
                <a:gd name="connsiteX313" fmla="*/ 93924 w 566485"/>
                <a:gd name="connsiteY313" fmla="*/ 410164 h 439236"/>
                <a:gd name="connsiteX314" fmla="*/ 95005 w 566485"/>
                <a:gd name="connsiteY314" fmla="*/ 420621 h 439236"/>
                <a:gd name="connsiteX315" fmla="*/ 168892 w 566485"/>
                <a:gd name="connsiteY315" fmla="*/ 422064 h 439236"/>
                <a:gd name="connsiteX316" fmla="*/ 337209 w 566485"/>
                <a:gd name="connsiteY316" fmla="*/ 417376 h 439236"/>
                <a:gd name="connsiteX317" fmla="*/ 337209 w 566485"/>
                <a:gd name="connsiteY317" fmla="*/ 397542 h 439236"/>
                <a:gd name="connsiteX318" fmla="*/ 336488 w 566485"/>
                <a:gd name="connsiteY318" fmla="*/ 360039 h 439236"/>
                <a:gd name="connsiteX319" fmla="*/ 336128 w 566485"/>
                <a:gd name="connsiteY319" fmla="*/ 273494 h 439236"/>
                <a:gd name="connsiteX320" fmla="*/ 336128 w 566485"/>
                <a:gd name="connsiteY320" fmla="*/ 101484 h 439236"/>
                <a:gd name="connsiteX321" fmla="*/ 178984 w 566485"/>
                <a:gd name="connsiteY321" fmla="*/ 98599 h 439236"/>
                <a:gd name="connsiteX322" fmla="*/ 50566 w 566485"/>
                <a:gd name="connsiteY322" fmla="*/ 86091 h 439236"/>
                <a:gd name="connsiteX323" fmla="*/ 88234 w 566485"/>
                <a:gd name="connsiteY323" fmla="*/ 86458 h 439236"/>
                <a:gd name="connsiteX324" fmla="*/ 88234 w 566485"/>
                <a:gd name="connsiteY324" fmla="*/ 87923 h 439236"/>
                <a:gd name="connsiteX325" fmla="*/ 50566 w 566485"/>
                <a:gd name="connsiteY325" fmla="*/ 88290 h 439236"/>
                <a:gd name="connsiteX326" fmla="*/ 33181 w 566485"/>
                <a:gd name="connsiteY326" fmla="*/ 89389 h 439236"/>
                <a:gd name="connsiteX327" fmla="*/ 16882 w 566485"/>
                <a:gd name="connsiteY327" fmla="*/ 90122 h 439236"/>
                <a:gd name="connsiteX328" fmla="*/ 16158 w 566485"/>
                <a:gd name="connsiteY328" fmla="*/ 87190 h 439236"/>
                <a:gd name="connsiteX329" fmla="*/ 30645 w 566485"/>
                <a:gd name="connsiteY329" fmla="*/ 86824 h 439236"/>
                <a:gd name="connsiteX330" fmla="*/ 50566 w 566485"/>
                <a:gd name="connsiteY330" fmla="*/ 86091 h 439236"/>
                <a:gd name="connsiteX331" fmla="*/ 41422 w 566485"/>
                <a:gd name="connsiteY331" fmla="*/ 80010 h 439236"/>
                <a:gd name="connsiteX332" fmla="*/ 72378 w 566485"/>
                <a:gd name="connsiteY332" fmla="*/ 80963 h 439236"/>
                <a:gd name="connsiteX333" fmla="*/ 72022 w 566485"/>
                <a:gd name="connsiteY333" fmla="*/ 81915 h 439236"/>
                <a:gd name="connsiteX334" fmla="*/ 41422 w 566485"/>
                <a:gd name="connsiteY334" fmla="*/ 81915 h 439236"/>
                <a:gd name="connsiteX335" fmla="*/ 14024 w 566485"/>
                <a:gd name="connsiteY335" fmla="*/ 83185 h 439236"/>
                <a:gd name="connsiteX336" fmla="*/ 13313 w 566485"/>
                <a:gd name="connsiteY336" fmla="*/ 81280 h 439236"/>
                <a:gd name="connsiteX337" fmla="*/ 41422 w 566485"/>
                <a:gd name="connsiteY337" fmla="*/ 80010 h 439236"/>
                <a:gd name="connsiteX338" fmla="*/ 283053 w 566485"/>
                <a:gd name="connsiteY338" fmla="*/ 70216 h 439236"/>
                <a:gd name="connsiteX339" fmla="*/ 295620 w 566485"/>
                <a:gd name="connsiteY339" fmla="*/ 73513 h 439236"/>
                <a:gd name="connsiteX340" fmla="*/ 309625 w 566485"/>
                <a:gd name="connsiteY340" fmla="*/ 76811 h 439236"/>
                <a:gd name="connsiteX341" fmla="*/ 309266 w 566485"/>
                <a:gd name="connsiteY341" fmla="*/ 76811 h 439236"/>
                <a:gd name="connsiteX342" fmla="*/ 283053 w 566485"/>
                <a:gd name="connsiteY342" fmla="*/ 72414 h 439236"/>
                <a:gd name="connsiteX343" fmla="*/ 280539 w 566485"/>
                <a:gd name="connsiteY343" fmla="*/ 78642 h 439236"/>
                <a:gd name="connsiteX344" fmla="*/ 279821 w 566485"/>
                <a:gd name="connsiteY344" fmla="*/ 78642 h 439236"/>
                <a:gd name="connsiteX345" fmla="*/ 281257 w 566485"/>
                <a:gd name="connsiteY345" fmla="*/ 71682 h 439236"/>
                <a:gd name="connsiteX346" fmla="*/ 281975 w 566485"/>
                <a:gd name="connsiteY346" fmla="*/ 70949 h 439236"/>
                <a:gd name="connsiteX347" fmla="*/ 283053 w 566485"/>
                <a:gd name="connsiteY347" fmla="*/ 70216 h 439236"/>
                <a:gd name="connsiteX348" fmla="*/ 276145 w 566485"/>
                <a:gd name="connsiteY348" fmla="*/ 62259 h 439236"/>
                <a:gd name="connsiteX349" fmla="*/ 324793 w 566485"/>
                <a:gd name="connsiteY349" fmla="*/ 72997 h 439236"/>
                <a:gd name="connsiteX350" fmla="*/ 324438 w 566485"/>
                <a:gd name="connsiteY350" fmla="*/ 74036 h 439236"/>
                <a:gd name="connsiteX351" fmla="*/ 277920 w 566485"/>
                <a:gd name="connsiteY351" fmla="*/ 65030 h 439236"/>
                <a:gd name="connsiteX352" fmla="*/ 276145 w 566485"/>
                <a:gd name="connsiteY352" fmla="*/ 70918 h 439236"/>
                <a:gd name="connsiteX353" fmla="*/ 273304 w 566485"/>
                <a:gd name="connsiteY353" fmla="*/ 79577 h 439236"/>
                <a:gd name="connsiteX354" fmla="*/ 271884 w 566485"/>
                <a:gd name="connsiteY354" fmla="*/ 79577 h 439236"/>
                <a:gd name="connsiteX355" fmla="*/ 274369 w 566485"/>
                <a:gd name="connsiteY355" fmla="*/ 70572 h 439236"/>
                <a:gd name="connsiteX356" fmla="*/ 275790 w 566485"/>
                <a:gd name="connsiteY356" fmla="*/ 64337 h 439236"/>
                <a:gd name="connsiteX357" fmla="*/ 276145 w 566485"/>
                <a:gd name="connsiteY357" fmla="*/ 62259 h 439236"/>
                <a:gd name="connsiteX358" fmla="*/ 272041 w 566485"/>
                <a:gd name="connsiteY358" fmla="*/ 54344 h 439236"/>
                <a:gd name="connsiteX359" fmla="*/ 337474 w 566485"/>
                <a:gd name="connsiteY359" fmla="*/ 70588 h 439236"/>
                <a:gd name="connsiteX360" fmla="*/ 337113 w 566485"/>
                <a:gd name="connsiteY360" fmla="*/ 71696 h 439236"/>
                <a:gd name="connsiteX361" fmla="*/ 302046 w 566485"/>
                <a:gd name="connsiteY361" fmla="*/ 64681 h 439236"/>
                <a:gd name="connsiteX362" fmla="*/ 273125 w 566485"/>
                <a:gd name="connsiteY362" fmla="*/ 57298 h 439236"/>
                <a:gd name="connsiteX363" fmla="*/ 266980 w 566485"/>
                <a:gd name="connsiteY363" fmla="*/ 84617 h 439236"/>
                <a:gd name="connsiteX364" fmla="*/ 265895 w 566485"/>
                <a:gd name="connsiteY364" fmla="*/ 84248 h 439236"/>
                <a:gd name="connsiteX365" fmla="*/ 270956 w 566485"/>
                <a:gd name="connsiteY365" fmla="*/ 56559 h 439236"/>
                <a:gd name="connsiteX366" fmla="*/ 272041 w 566485"/>
                <a:gd name="connsiteY366" fmla="*/ 54344 h 439236"/>
                <a:gd name="connsiteX367" fmla="*/ 269089 w 566485"/>
                <a:gd name="connsiteY367" fmla="*/ 49918 h 439236"/>
                <a:gd name="connsiteX368" fmla="*/ 263683 w 566485"/>
                <a:gd name="connsiteY368" fmla="*/ 78045 h 439236"/>
                <a:gd name="connsiteX369" fmla="*/ 260800 w 566485"/>
                <a:gd name="connsiteY369" fmla="*/ 92109 h 439236"/>
                <a:gd name="connsiteX370" fmla="*/ 337930 w 566485"/>
                <a:gd name="connsiteY370" fmla="*/ 93190 h 439236"/>
                <a:gd name="connsiteX371" fmla="*/ 341895 w 566485"/>
                <a:gd name="connsiteY371" fmla="*/ 98960 h 439236"/>
                <a:gd name="connsiteX372" fmla="*/ 345859 w 566485"/>
                <a:gd name="connsiteY372" fmla="*/ 267724 h 439236"/>
                <a:gd name="connsiteX373" fmla="*/ 344778 w 566485"/>
                <a:gd name="connsiteY373" fmla="*/ 308473 h 439236"/>
                <a:gd name="connsiteX374" fmla="*/ 380821 w 566485"/>
                <a:gd name="connsiteY374" fmla="*/ 315324 h 439236"/>
                <a:gd name="connsiteX375" fmla="*/ 419746 w 566485"/>
                <a:gd name="connsiteY375" fmla="*/ 323257 h 439236"/>
                <a:gd name="connsiteX376" fmla="*/ 484983 w 566485"/>
                <a:gd name="connsiteY376" fmla="*/ 335158 h 439236"/>
                <a:gd name="connsiteX377" fmla="*/ 493633 w 566485"/>
                <a:gd name="connsiteY377" fmla="*/ 282148 h 439236"/>
                <a:gd name="connsiteX378" fmla="*/ 505527 w 566485"/>
                <a:gd name="connsiteY378" fmla="*/ 219403 h 439236"/>
                <a:gd name="connsiteX379" fmla="*/ 518142 w 566485"/>
                <a:gd name="connsiteY379" fmla="*/ 156657 h 439236"/>
                <a:gd name="connsiteX380" fmla="*/ 532198 w 566485"/>
                <a:gd name="connsiteY380" fmla="*/ 108696 h 439236"/>
                <a:gd name="connsiteX381" fmla="*/ 398482 w 566485"/>
                <a:gd name="connsiteY381" fmla="*/ 79487 h 439236"/>
                <a:gd name="connsiteX382" fmla="*/ 269089 w 566485"/>
                <a:gd name="connsiteY382" fmla="*/ 49918 h 439236"/>
                <a:gd name="connsiteX383" fmla="*/ 249266 w 566485"/>
                <a:gd name="connsiteY383" fmla="*/ 23233 h 439236"/>
                <a:gd name="connsiteX384" fmla="*/ 231966 w 566485"/>
                <a:gd name="connsiteY384" fmla="*/ 91387 h 439236"/>
                <a:gd name="connsiteX385" fmla="*/ 251789 w 566485"/>
                <a:gd name="connsiteY385" fmla="*/ 91748 h 439236"/>
                <a:gd name="connsiteX386" fmla="*/ 256475 w 566485"/>
                <a:gd name="connsiteY386" fmla="*/ 74439 h 439236"/>
                <a:gd name="connsiteX387" fmla="*/ 265846 w 566485"/>
                <a:gd name="connsiteY387" fmla="*/ 48836 h 439236"/>
                <a:gd name="connsiteX388" fmla="*/ 265125 w 566485"/>
                <a:gd name="connsiteY388" fmla="*/ 48836 h 439236"/>
                <a:gd name="connsiteX389" fmla="*/ 265846 w 566485"/>
                <a:gd name="connsiteY389" fmla="*/ 44508 h 439236"/>
                <a:gd name="connsiteX390" fmla="*/ 330361 w 566485"/>
                <a:gd name="connsiteY390" fmla="*/ 56048 h 439236"/>
                <a:gd name="connsiteX391" fmla="*/ 401005 w 566485"/>
                <a:gd name="connsiteY391" fmla="*/ 70833 h 439236"/>
                <a:gd name="connsiteX392" fmla="*/ 537244 w 566485"/>
                <a:gd name="connsiteY392" fmla="*/ 100763 h 439236"/>
                <a:gd name="connsiteX393" fmla="*/ 537244 w 566485"/>
                <a:gd name="connsiteY393" fmla="*/ 108696 h 439236"/>
                <a:gd name="connsiteX394" fmla="*/ 525350 w 566485"/>
                <a:gd name="connsiteY394" fmla="*/ 164590 h 439236"/>
                <a:gd name="connsiteX395" fmla="*/ 522827 w 566485"/>
                <a:gd name="connsiteY395" fmla="*/ 176130 h 439236"/>
                <a:gd name="connsiteX396" fmla="*/ 523548 w 566485"/>
                <a:gd name="connsiteY396" fmla="*/ 175409 h 439236"/>
                <a:gd name="connsiteX397" fmla="*/ 535442 w 566485"/>
                <a:gd name="connsiteY397" fmla="*/ 163509 h 439236"/>
                <a:gd name="connsiteX398" fmla="*/ 536523 w 566485"/>
                <a:gd name="connsiteY398" fmla="*/ 164590 h 439236"/>
                <a:gd name="connsiteX399" fmla="*/ 526071 w 566485"/>
                <a:gd name="connsiteY399" fmla="*/ 176130 h 439236"/>
                <a:gd name="connsiteX400" fmla="*/ 522106 w 566485"/>
                <a:gd name="connsiteY400" fmla="*/ 180457 h 439236"/>
                <a:gd name="connsiteX401" fmla="*/ 520304 w 566485"/>
                <a:gd name="connsiteY401" fmla="*/ 188030 h 439236"/>
                <a:gd name="connsiteX402" fmla="*/ 524629 w 566485"/>
                <a:gd name="connsiteY402" fmla="*/ 184424 h 439236"/>
                <a:gd name="connsiteX403" fmla="*/ 535802 w 566485"/>
                <a:gd name="connsiteY403" fmla="*/ 171442 h 439236"/>
                <a:gd name="connsiteX404" fmla="*/ 536884 w 566485"/>
                <a:gd name="connsiteY404" fmla="*/ 172524 h 439236"/>
                <a:gd name="connsiteX405" fmla="*/ 527873 w 566485"/>
                <a:gd name="connsiteY405" fmla="*/ 183703 h 439236"/>
                <a:gd name="connsiteX406" fmla="*/ 519583 w 566485"/>
                <a:gd name="connsiteY406" fmla="*/ 191997 h 439236"/>
                <a:gd name="connsiteX407" fmla="*/ 518142 w 566485"/>
                <a:gd name="connsiteY407" fmla="*/ 199569 h 439236"/>
                <a:gd name="connsiteX408" fmla="*/ 523909 w 566485"/>
                <a:gd name="connsiteY408" fmla="*/ 194521 h 439236"/>
                <a:gd name="connsiteX409" fmla="*/ 534000 w 566485"/>
                <a:gd name="connsiteY409" fmla="*/ 182981 h 439236"/>
                <a:gd name="connsiteX410" fmla="*/ 534721 w 566485"/>
                <a:gd name="connsiteY410" fmla="*/ 183703 h 439236"/>
                <a:gd name="connsiteX411" fmla="*/ 526071 w 566485"/>
                <a:gd name="connsiteY411" fmla="*/ 194521 h 439236"/>
                <a:gd name="connsiteX412" fmla="*/ 517421 w 566485"/>
                <a:gd name="connsiteY412" fmla="*/ 203536 h 439236"/>
                <a:gd name="connsiteX413" fmla="*/ 515258 w 566485"/>
                <a:gd name="connsiteY413" fmla="*/ 211830 h 439236"/>
                <a:gd name="connsiteX414" fmla="*/ 530036 w 566485"/>
                <a:gd name="connsiteY414" fmla="*/ 195963 h 439236"/>
                <a:gd name="connsiteX415" fmla="*/ 531477 w 566485"/>
                <a:gd name="connsiteY415" fmla="*/ 196684 h 439236"/>
                <a:gd name="connsiteX416" fmla="*/ 514538 w 566485"/>
                <a:gd name="connsiteY416" fmla="*/ 216518 h 439236"/>
                <a:gd name="connsiteX417" fmla="*/ 513456 w 566485"/>
                <a:gd name="connsiteY417" fmla="*/ 221927 h 439236"/>
                <a:gd name="connsiteX418" fmla="*/ 512735 w 566485"/>
                <a:gd name="connsiteY418" fmla="*/ 224451 h 439236"/>
                <a:gd name="connsiteX419" fmla="*/ 530757 w 566485"/>
                <a:gd name="connsiteY419" fmla="*/ 206060 h 439236"/>
                <a:gd name="connsiteX420" fmla="*/ 531117 w 566485"/>
                <a:gd name="connsiteY420" fmla="*/ 206421 h 439236"/>
                <a:gd name="connsiteX421" fmla="*/ 512015 w 566485"/>
                <a:gd name="connsiteY421" fmla="*/ 228418 h 439236"/>
                <a:gd name="connsiteX422" fmla="*/ 510573 w 566485"/>
                <a:gd name="connsiteY422" fmla="*/ 235991 h 439236"/>
                <a:gd name="connsiteX423" fmla="*/ 528234 w 566485"/>
                <a:gd name="connsiteY423" fmla="*/ 215797 h 439236"/>
                <a:gd name="connsiteX424" fmla="*/ 528954 w 566485"/>
                <a:gd name="connsiteY424" fmla="*/ 216157 h 439236"/>
                <a:gd name="connsiteX425" fmla="*/ 509492 w 566485"/>
                <a:gd name="connsiteY425" fmla="*/ 239597 h 439236"/>
                <a:gd name="connsiteX426" fmla="*/ 508050 w 566485"/>
                <a:gd name="connsiteY426" fmla="*/ 246809 h 439236"/>
                <a:gd name="connsiteX427" fmla="*/ 513817 w 566485"/>
                <a:gd name="connsiteY427" fmla="*/ 241039 h 439236"/>
                <a:gd name="connsiteX428" fmla="*/ 524629 w 566485"/>
                <a:gd name="connsiteY428" fmla="*/ 229139 h 439236"/>
                <a:gd name="connsiteX429" fmla="*/ 524990 w 566485"/>
                <a:gd name="connsiteY429" fmla="*/ 229500 h 439236"/>
                <a:gd name="connsiteX430" fmla="*/ 517421 w 566485"/>
                <a:gd name="connsiteY430" fmla="*/ 240318 h 439236"/>
                <a:gd name="connsiteX431" fmla="*/ 507329 w 566485"/>
                <a:gd name="connsiteY431" fmla="*/ 251857 h 439236"/>
                <a:gd name="connsiteX432" fmla="*/ 504806 w 566485"/>
                <a:gd name="connsiteY432" fmla="*/ 265200 h 439236"/>
                <a:gd name="connsiteX433" fmla="*/ 512375 w 566485"/>
                <a:gd name="connsiteY433" fmla="*/ 254742 h 439236"/>
                <a:gd name="connsiteX434" fmla="*/ 520304 w 566485"/>
                <a:gd name="connsiteY434" fmla="*/ 243924 h 439236"/>
                <a:gd name="connsiteX435" fmla="*/ 521025 w 566485"/>
                <a:gd name="connsiteY435" fmla="*/ 244284 h 439236"/>
                <a:gd name="connsiteX436" fmla="*/ 514538 w 566485"/>
                <a:gd name="connsiteY436" fmla="*/ 254021 h 439236"/>
                <a:gd name="connsiteX437" fmla="*/ 505527 w 566485"/>
                <a:gd name="connsiteY437" fmla="*/ 268445 h 439236"/>
                <a:gd name="connsiteX438" fmla="*/ 503725 w 566485"/>
                <a:gd name="connsiteY438" fmla="*/ 268806 h 439236"/>
                <a:gd name="connsiteX439" fmla="*/ 503004 w 566485"/>
                <a:gd name="connsiteY439" fmla="*/ 274936 h 439236"/>
                <a:gd name="connsiteX440" fmla="*/ 504806 w 566485"/>
                <a:gd name="connsiteY440" fmla="*/ 272772 h 439236"/>
                <a:gd name="connsiteX441" fmla="*/ 517781 w 566485"/>
                <a:gd name="connsiteY441" fmla="*/ 256185 h 439236"/>
                <a:gd name="connsiteX442" fmla="*/ 519223 w 566485"/>
                <a:gd name="connsiteY442" fmla="*/ 256906 h 439236"/>
                <a:gd name="connsiteX443" fmla="*/ 507690 w 566485"/>
                <a:gd name="connsiteY443" fmla="*/ 272772 h 439236"/>
                <a:gd name="connsiteX444" fmla="*/ 501923 w 566485"/>
                <a:gd name="connsiteY444" fmla="*/ 279624 h 439236"/>
                <a:gd name="connsiteX445" fmla="*/ 500121 w 566485"/>
                <a:gd name="connsiteY445" fmla="*/ 288278 h 439236"/>
                <a:gd name="connsiteX446" fmla="*/ 515979 w 566485"/>
                <a:gd name="connsiteY446" fmla="*/ 267724 h 439236"/>
                <a:gd name="connsiteX447" fmla="*/ 517061 w 566485"/>
                <a:gd name="connsiteY447" fmla="*/ 268445 h 439236"/>
                <a:gd name="connsiteX448" fmla="*/ 499039 w 566485"/>
                <a:gd name="connsiteY448" fmla="*/ 294409 h 439236"/>
                <a:gd name="connsiteX449" fmla="*/ 497237 w 566485"/>
                <a:gd name="connsiteY449" fmla="*/ 302703 h 439236"/>
                <a:gd name="connsiteX450" fmla="*/ 512375 w 566485"/>
                <a:gd name="connsiteY450" fmla="*/ 282869 h 439236"/>
                <a:gd name="connsiteX451" fmla="*/ 513817 w 566485"/>
                <a:gd name="connsiteY451" fmla="*/ 283591 h 439236"/>
                <a:gd name="connsiteX452" fmla="*/ 496156 w 566485"/>
                <a:gd name="connsiteY452" fmla="*/ 307751 h 439236"/>
                <a:gd name="connsiteX453" fmla="*/ 493993 w 566485"/>
                <a:gd name="connsiteY453" fmla="*/ 319651 h 439236"/>
                <a:gd name="connsiteX454" fmla="*/ 498319 w 566485"/>
                <a:gd name="connsiteY454" fmla="*/ 313521 h 439236"/>
                <a:gd name="connsiteX455" fmla="*/ 509131 w 566485"/>
                <a:gd name="connsiteY455" fmla="*/ 299097 h 439236"/>
                <a:gd name="connsiteX456" fmla="*/ 510573 w 566485"/>
                <a:gd name="connsiteY456" fmla="*/ 300179 h 439236"/>
                <a:gd name="connsiteX457" fmla="*/ 499039 w 566485"/>
                <a:gd name="connsiteY457" fmla="*/ 316406 h 439236"/>
                <a:gd name="connsiteX458" fmla="*/ 492912 w 566485"/>
                <a:gd name="connsiteY458" fmla="*/ 324700 h 439236"/>
                <a:gd name="connsiteX459" fmla="*/ 492191 w 566485"/>
                <a:gd name="connsiteY459" fmla="*/ 331912 h 439236"/>
                <a:gd name="connsiteX460" fmla="*/ 495435 w 566485"/>
                <a:gd name="connsiteY460" fmla="*/ 327945 h 439236"/>
                <a:gd name="connsiteX461" fmla="*/ 504806 w 566485"/>
                <a:gd name="connsiteY461" fmla="*/ 313882 h 439236"/>
                <a:gd name="connsiteX462" fmla="*/ 506608 w 566485"/>
                <a:gd name="connsiteY462" fmla="*/ 314964 h 439236"/>
                <a:gd name="connsiteX463" fmla="*/ 496877 w 566485"/>
                <a:gd name="connsiteY463" fmla="*/ 329027 h 439236"/>
                <a:gd name="connsiteX464" fmla="*/ 491831 w 566485"/>
                <a:gd name="connsiteY464" fmla="*/ 337321 h 439236"/>
                <a:gd name="connsiteX465" fmla="*/ 491831 w 566485"/>
                <a:gd name="connsiteY465" fmla="*/ 338403 h 439236"/>
                <a:gd name="connsiteX466" fmla="*/ 486425 w 566485"/>
                <a:gd name="connsiteY466" fmla="*/ 344894 h 439236"/>
                <a:gd name="connsiteX467" fmla="*/ 417224 w 566485"/>
                <a:gd name="connsiteY467" fmla="*/ 331551 h 439236"/>
                <a:gd name="connsiteX468" fmla="*/ 344418 w 566485"/>
                <a:gd name="connsiteY468" fmla="*/ 314964 h 439236"/>
                <a:gd name="connsiteX469" fmla="*/ 344778 w 566485"/>
                <a:gd name="connsiteY469" fmla="*/ 354630 h 439236"/>
                <a:gd name="connsiteX470" fmla="*/ 345139 w 566485"/>
                <a:gd name="connsiteY470" fmla="*/ 374824 h 439236"/>
                <a:gd name="connsiteX471" fmla="*/ 418305 w 566485"/>
                <a:gd name="connsiteY471" fmla="*/ 384561 h 439236"/>
                <a:gd name="connsiteX472" fmla="*/ 498679 w 566485"/>
                <a:gd name="connsiteY472" fmla="*/ 401509 h 439236"/>
                <a:gd name="connsiteX473" fmla="*/ 527513 w 566485"/>
                <a:gd name="connsiteY473" fmla="*/ 245006 h 439236"/>
                <a:gd name="connsiteX474" fmla="*/ 545894 w 566485"/>
                <a:gd name="connsiteY474" fmla="*/ 162427 h 439236"/>
                <a:gd name="connsiteX475" fmla="*/ 553103 w 566485"/>
                <a:gd name="connsiteY475" fmla="*/ 121318 h 439236"/>
                <a:gd name="connsiteX476" fmla="*/ 561392 w 566485"/>
                <a:gd name="connsiteY476" fmla="*/ 90666 h 439236"/>
                <a:gd name="connsiteX477" fmla="*/ 558509 w 566485"/>
                <a:gd name="connsiteY477" fmla="*/ 91027 h 439236"/>
                <a:gd name="connsiteX478" fmla="*/ 394877 w 566485"/>
                <a:gd name="connsiteY478" fmla="*/ 55687 h 439236"/>
                <a:gd name="connsiteX479" fmla="*/ 322792 w 566485"/>
                <a:gd name="connsiteY479" fmla="*/ 40181 h 439236"/>
                <a:gd name="connsiteX480" fmla="*/ 284227 w 566485"/>
                <a:gd name="connsiteY480" fmla="*/ 31887 h 439236"/>
                <a:gd name="connsiteX481" fmla="*/ 249266 w 566485"/>
                <a:gd name="connsiteY481" fmla="*/ 23233 h 439236"/>
                <a:gd name="connsiteX482" fmla="*/ 247104 w 566485"/>
                <a:gd name="connsiteY482" fmla="*/ 18184 h 439236"/>
                <a:gd name="connsiteX483" fmla="*/ 247464 w 566485"/>
                <a:gd name="connsiteY483" fmla="*/ 18184 h 439236"/>
                <a:gd name="connsiteX484" fmla="*/ 280983 w 566485"/>
                <a:gd name="connsiteY484" fmla="*/ 23593 h 439236"/>
                <a:gd name="connsiteX485" fmla="*/ 319909 w 566485"/>
                <a:gd name="connsiteY485" fmla="*/ 31166 h 439236"/>
                <a:gd name="connsiteX486" fmla="*/ 401005 w 566485"/>
                <a:gd name="connsiteY486" fmla="*/ 48114 h 439236"/>
                <a:gd name="connsiteX487" fmla="*/ 561032 w 566485"/>
                <a:gd name="connsiteY487" fmla="*/ 82733 h 439236"/>
                <a:gd name="connsiteX488" fmla="*/ 563915 w 566485"/>
                <a:gd name="connsiteY488" fmla="*/ 84536 h 439236"/>
                <a:gd name="connsiteX489" fmla="*/ 566438 w 566485"/>
                <a:gd name="connsiteY489" fmla="*/ 86699 h 439236"/>
                <a:gd name="connsiteX490" fmla="*/ 537244 w 566485"/>
                <a:gd name="connsiteY490" fmla="*/ 242121 h 439236"/>
                <a:gd name="connsiteX491" fmla="*/ 506608 w 566485"/>
                <a:gd name="connsiteY491" fmla="*/ 406918 h 439236"/>
                <a:gd name="connsiteX492" fmla="*/ 500121 w 566485"/>
                <a:gd name="connsiteY492" fmla="*/ 410524 h 439236"/>
                <a:gd name="connsiteX493" fmla="*/ 498319 w 566485"/>
                <a:gd name="connsiteY493" fmla="*/ 410524 h 439236"/>
                <a:gd name="connsiteX494" fmla="*/ 415782 w 566485"/>
                <a:gd name="connsiteY494" fmla="*/ 392855 h 439236"/>
                <a:gd name="connsiteX495" fmla="*/ 370008 w 566485"/>
                <a:gd name="connsiteY495" fmla="*/ 384561 h 439236"/>
                <a:gd name="connsiteX496" fmla="*/ 345139 w 566485"/>
                <a:gd name="connsiteY496" fmla="*/ 380233 h 439236"/>
                <a:gd name="connsiteX497" fmla="*/ 345139 w 566485"/>
                <a:gd name="connsiteY497" fmla="*/ 392494 h 439236"/>
                <a:gd name="connsiteX498" fmla="*/ 344778 w 566485"/>
                <a:gd name="connsiteY498" fmla="*/ 418458 h 439236"/>
                <a:gd name="connsiteX499" fmla="*/ 338291 w 566485"/>
                <a:gd name="connsiteY499" fmla="*/ 427112 h 439236"/>
                <a:gd name="connsiteX500" fmla="*/ 157359 w 566485"/>
                <a:gd name="connsiteY500" fmla="*/ 431439 h 439236"/>
                <a:gd name="connsiteX501" fmla="*/ 71578 w 566485"/>
                <a:gd name="connsiteY501" fmla="*/ 428555 h 439236"/>
                <a:gd name="connsiteX502" fmla="*/ 32292 w 566485"/>
                <a:gd name="connsiteY502" fmla="*/ 427473 h 439236"/>
                <a:gd name="connsiteX503" fmla="*/ 17154 w 566485"/>
                <a:gd name="connsiteY503" fmla="*/ 425670 h 439236"/>
                <a:gd name="connsiteX504" fmla="*/ 12108 w 566485"/>
                <a:gd name="connsiteY504" fmla="*/ 421342 h 439236"/>
                <a:gd name="connsiteX505" fmla="*/ 11748 w 566485"/>
                <a:gd name="connsiteY505" fmla="*/ 342009 h 439236"/>
                <a:gd name="connsiteX506" fmla="*/ 10667 w 566485"/>
                <a:gd name="connsiteY506" fmla="*/ 258348 h 439236"/>
                <a:gd name="connsiteX507" fmla="*/ 10667 w 566485"/>
                <a:gd name="connsiteY507" fmla="*/ 176851 h 439236"/>
                <a:gd name="connsiteX508" fmla="*/ 14271 w 566485"/>
                <a:gd name="connsiteY508" fmla="*/ 95715 h 439236"/>
                <a:gd name="connsiteX509" fmla="*/ 17875 w 566485"/>
                <a:gd name="connsiteY509" fmla="*/ 93912 h 439236"/>
                <a:gd name="connsiteX510" fmla="*/ 96087 w 566485"/>
                <a:gd name="connsiteY510" fmla="*/ 91387 h 439236"/>
                <a:gd name="connsiteX511" fmla="*/ 178984 w 566485"/>
                <a:gd name="connsiteY511" fmla="*/ 90305 h 439236"/>
                <a:gd name="connsiteX512" fmla="*/ 226920 w 566485"/>
                <a:gd name="connsiteY512" fmla="*/ 91387 h 439236"/>
                <a:gd name="connsiteX513" fmla="*/ 242058 w 566485"/>
                <a:gd name="connsiteY513" fmla="*/ 21430 h 439236"/>
                <a:gd name="connsiteX514" fmla="*/ 247104 w 566485"/>
                <a:gd name="connsiteY514" fmla="*/ 18184 h 439236"/>
                <a:gd name="connsiteX515" fmla="*/ 241545 w 566485"/>
                <a:gd name="connsiteY515" fmla="*/ 9525 h 439236"/>
                <a:gd name="connsiteX516" fmla="*/ 300965 w 566485"/>
                <a:gd name="connsiteY516" fmla="*/ 22654 h 439236"/>
                <a:gd name="connsiteX517" fmla="*/ 300605 w 566485"/>
                <a:gd name="connsiteY517" fmla="*/ 23748 h 439236"/>
                <a:gd name="connsiteX518" fmla="*/ 242265 w 566485"/>
                <a:gd name="connsiteY518" fmla="*/ 12443 h 439236"/>
                <a:gd name="connsiteX519" fmla="*/ 225339 w 566485"/>
                <a:gd name="connsiteY519" fmla="*/ 62771 h 439236"/>
                <a:gd name="connsiteX520" fmla="*/ 224259 w 566485"/>
                <a:gd name="connsiteY520" fmla="*/ 62771 h 439236"/>
                <a:gd name="connsiteX521" fmla="*/ 240104 w 566485"/>
                <a:gd name="connsiteY521" fmla="*/ 11348 h 439236"/>
                <a:gd name="connsiteX522" fmla="*/ 241545 w 566485"/>
                <a:gd name="connsiteY522" fmla="*/ 9525 h 439236"/>
                <a:gd name="connsiteX523" fmla="*/ 240161 w 566485"/>
                <a:gd name="connsiteY523" fmla="*/ 0 h 439236"/>
                <a:gd name="connsiteX524" fmla="*/ 261936 w 566485"/>
                <a:gd name="connsiteY524" fmla="*/ 4698 h 439236"/>
                <a:gd name="connsiteX525" fmla="*/ 281925 w 566485"/>
                <a:gd name="connsiteY525" fmla="*/ 10119 h 439236"/>
                <a:gd name="connsiteX526" fmla="*/ 281925 w 566485"/>
                <a:gd name="connsiteY526" fmla="*/ 11564 h 439236"/>
                <a:gd name="connsiteX527" fmla="*/ 261222 w 566485"/>
                <a:gd name="connsiteY527" fmla="*/ 7228 h 439236"/>
                <a:gd name="connsiteX528" fmla="*/ 239804 w 566485"/>
                <a:gd name="connsiteY528" fmla="*/ 2891 h 439236"/>
                <a:gd name="connsiteX529" fmla="*/ 239448 w 566485"/>
                <a:gd name="connsiteY529" fmla="*/ 3614 h 439236"/>
                <a:gd name="connsiteX530" fmla="*/ 231238 w 566485"/>
                <a:gd name="connsiteY530" fmla="*/ 23128 h 439236"/>
                <a:gd name="connsiteX531" fmla="*/ 223742 w 566485"/>
                <a:gd name="connsiteY531" fmla="*/ 43727 h 439236"/>
                <a:gd name="connsiteX532" fmla="*/ 223028 w 566485"/>
                <a:gd name="connsiteY532" fmla="*/ 43727 h 439236"/>
                <a:gd name="connsiteX533" fmla="*/ 231238 w 566485"/>
                <a:gd name="connsiteY533" fmla="*/ 17346 h 439236"/>
                <a:gd name="connsiteX534" fmla="*/ 237306 w 566485"/>
                <a:gd name="connsiteY534" fmla="*/ 2168 h 439236"/>
                <a:gd name="connsiteX535" fmla="*/ 238020 w 566485"/>
                <a:gd name="connsiteY535" fmla="*/ 1445 h 439236"/>
                <a:gd name="connsiteX536" fmla="*/ 240161 w 566485"/>
                <a:gd name="connsiteY536" fmla="*/ 0 h 43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66485" h="439236">
                  <a:moveTo>
                    <a:pt x="86543" y="407430"/>
                  </a:moveTo>
                  <a:cubicBezTo>
                    <a:pt x="87337" y="410862"/>
                    <a:pt x="87337" y="414295"/>
                    <a:pt x="87337" y="417384"/>
                  </a:cubicBezTo>
                  <a:cubicBezTo>
                    <a:pt x="87337" y="418757"/>
                    <a:pt x="84956" y="418757"/>
                    <a:pt x="84956" y="417384"/>
                  </a:cubicBezTo>
                  <a:cubicBezTo>
                    <a:pt x="84559" y="414295"/>
                    <a:pt x="84956" y="411205"/>
                    <a:pt x="84559" y="408116"/>
                  </a:cubicBezTo>
                  <a:cubicBezTo>
                    <a:pt x="84559" y="407087"/>
                    <a:pt x="86146" y="406400"/>
                    <a:pt x="86543" y="407430"/>
                  </a:cubicBezTo>
                  <a:close/>
                  <a:moveTo>
                    <a:pt x="352257" y="402353"/>
                  </a:moveTo>
                  <a:cubicBezTo>
                    <a:pt x="352620" y="401638"/>
                    <a:pt x="353709" y="401638"/>
                    <a:pt x="353709" y="402353"/>
                  </a:cubicBezTo>
                  <a:cubicBezTo>
                    <a:pt x="353346" y="409504"/>
                    <a:pt x="354071" y="416655"/>
                    <a:pt x="353709" y="423448"/>
                  </a:cubicBezTo>
                  <a:cubicBezTo>
                    <a:pt x="353709" y="425951"/>
                    <a:pt x="351894" y="432744"/>
                    <a:pt x="353346" y="435247"/>
                  </a:cubicBezTo>
                  <a:cubicBezTo>
                    <a:pt x="353709" y="436319"/>
                    <a:pt x="353346" y="437035"/>
                    <a:pt x="352620" y="437035"/>
                  </a:cubicBezTo>
                  <a:cubicBezTo>
                    <a:pt x="352257" y="437392"/>
                    <a:pt x="352257" y="437392"/>
                    <a:pt x="352257" y="437392"/>
                  </a:cubicBezTo>
                  <a:cubicBezTo>
                    <a:pt x="341371" y="440968"/>
                    <a:pt x="328671" y="437035"/>
                    <a:pt x="317422" y="439180"/>
                  </a:cubicBezTo>
                  <a:cubicBezTo>
                    <a:pt x="316697" y="439537"/>
                    <a:pt x="316334" y="438107"/>
                    <a:pt x="317059" y="437750"/>
                  </a:cubicBezTo>
                  <a:cubicBezTo>
                    <a:pt x="327945" y="435247"/>
                    <a:pt x="339557" y="437392"/>
                    <a:pt x="350443" y="434889"/>
                  </a:cubicBezTo>
                  <a:cubicBezTo>
                    <a:pt x="350080" y="433102"/>
                    <a:pt x="350443" y="430956"/>
                    <a:pt x="350806" y="429169"/>
                  </a:cubicBezTo>
                  <a:cubicBezTo>
                    <a:pt x="352620" y="420588"/>
                    <a:pt x="351531" y="411292"/>
                    <a:pt x="352257" y="402353"/>
                  </a:cubicBezTo>
                  <a:close/>
                  <a:moveTo>
                    <a:pt x="346068" y="394061"/>
                  </a:moveTo>
                  <a:cubicBezTo>
                    <a:pt x="349311" y="404885"/>
                    <a:pt x="348951" y="417152"/>
                    <a:pt x="349311" y="427976"/>
                  </a:cubicBezTo>
                  <a:cubicBezTo>
                    <a:pt x="349311" y="428337"/>
                    <a:pt x="348951" y="429058"/>
                    <a:pt x="348951" y="429058"/>
                  </a:cubicBezTo>
                  <a:cubicBezTo>
                    <a:pt x="348951" y="429780"/>
                    <a:pt x="348590" y="430141"/>
                    <a:pt x="347869" y="430502"/>
                  </a:cubicBezTo>
                  <a:cubicBezTo>
                    <a:pt x="332017" y="432666"/>
                    <a:pt x="315444" y="433027"/>
                    <a:pt x="299591" y="432666"/>
                  </a:cubicBezTo>
                  <a:cubicBezTo>
                    <a:pt x="298871" y="432666"/>
                    <a:pt x="298871" y="431945"/>
                    <a:pt x="299591" y="431945"/>
                  </a:cubicBezTo>
                  <a:cubicBezTo>
                    <a:pt x="315084" y="430862"/>
                    <a:pt x="330936" y="430502"/>
                    <a:pt x="346428" y="427976"/>
                  </a:cubicBezTo>
                  <a:cubicBezTo>
                    <a:pt x="346428" y="416791"/>
                    <a:pt x="345708" y="405606"/>
                    <a:pt x="345347" y="394422"/>
                  </a:cubicBezTo>
                  <a:cubicBezTo>
                    <a:pt x="345347" y="393700"/>
                    <a:pt x="346068" y="393700"/>
                    <a:pt x="346068" y="394061"/>
                  </a:cubicBezTo>
                  <a:close/>
                  <a:moveTo>
                    <a:pt x="317011" y="384175"/>
                  </a:moveTo>
                  <a:cubicBezTo>
                    <a:pt x="319152" y="384175"/>
                    <a:pt x="318795" y="386997"/>
                    <a:pt x="317011" y="386997"/>
                  </a:cubicBezTo>
                  <a:cubicBezTo>
                    <a:pt x="302735" y="386645"/>
                    <a:pt x="288460" y="385939"/>
                    <a:pt x="274185" y="385939"/>
                  </a:cubicBezTo>
                  <a:cubicBezTo>
                    <a:pt x="273471" y="385939"/>
                    <a:pt x="273471" y="384528"/>
                    <a:pt x="274185" y="384528"/>
                  </a:cubicBezTo>
                  <a:cubicBezTo>
                    <a:pt x="288460" y="384175"/>
                    <a:pt x="302735" y="384528"/>
                    <a:pt x="317011" y="384175"/>
                  </a:cubicBezTo>
                  <a:close/>
                  <a:moveTo>
                    <a:pt x="798" y="380140"/>
                  </a:moveTo>
                  <a:cubicBezTo>
                    <a:pt x="443" y="379776"/>
                    <a:pt x="1509" y="379413"/>
                    <a:pt x="1509" y="380140"/>
                  </a:cubicBezTo>
                  <a:cubicBezTo>
                    <a:pt x="3285" y="389225"/>
                    <a:pt x="3285" y="398310"/>
                    <a:pt x="3285" y="407759"/>
                  </a:cubicBezTo>
                  <a:cubicBezTo>
                    <a:pt x="3285" y="416117"/>
                    <a:pt x="2219" y="426292"/>
                    <a:pt x="4351" y="434650"/>
                  </a:cubicBezTo>
                  <a:cubicBezTo>
                    <a:pt x="18560" y="435741"/>
                    <a:pt x="32770" y="431743"/>
                    <a:pt x="46980" y="435377"/>
                  </a:cubicBezTo>
                  <a:cubicBezTo>
                    <a:pt x="47691" y="435377"/>
                    <a:pt x="47335" y="436831"/>
                    <a:pt x="46625" y="436831"/>
                  </a:cubicBezTo>
                  <a:cubicBezTo>
                    <a:pt x="32060" y="435377"/>
                    <a:pt x="17850" y="439375"/>
                    <a:pt x="3285" y="437558"/>
                  </a:cubicBezTo>
                  <a:cubicBezTo>
                    <a:pt x="2219" y="437558"/>
                    <a:pt x="1864" y="436831"/>
                    <a:pt x="1864" y="436104"/>
                  </a:cubicBezTo>
                  <a:cubicBezTo>
                    <a:pt x="-2754" y="418297"/>
                    <a:pt x="2930" y="398310"/>
                    <a:pt x="798" y="380140"/>
                  </a:cubicBezTo>
                  <a:close/>
                  <a:moveTo>
                    <a:pt x="263430" y="379810"/>
                  </a:moveTo>
                  <a:cubicBezTo>
                    <a:pt x="272717" y="379413"/>
                    <a:pt x="282718" y="379413"/>
                    <a:pt x="292363" y="379810"/>
                  </a:cubicBezTo>
                  <a:cubicBezTo>
                    <a:pt x="300578" y="379810"/>
                    <a:pt x="309150" y="379413"/>
                    <a:pt x="317723" y="380207"/>
                  </a:cubicBezTo>
                  <a:cubicBezTo>
                    <a:pt x="319152" y="380604"/>
                    <a:pt x="318794" y="382588"/>
                    <a:pt x="317723" y="382588"/>
                  </a:cubicBezTo>
                  <a:cubicBezTo>
                    <a:pt x="308436" y="383778"/>
                    <a:pt x="298792" y="382588"/>
                    <a:pt x="289505" y="382191"/>
                  </a:cubicBezTo>
                  <a:cubicBezTo>
                    <a:pt x="280575" y="382191"/>
                    <a:pt x="272003" y="382191"/>
                    <a:pt x="263430" y="381000"/>
                  </a:cubicBezTo>
                  <a:cubicBezTo>
                    <a:pt x="262359" y="381000"/>
                    <a:pt x="262359" y="379810"/>
                    <a:pt x="263430" y="379810"/>
                  </a:cubicBezTo>
                  <a:close/>
                  <a:moveTo>
                    <a:pt x="253558" y="372496"/>
                  </a:moveTo>
                  <a:cubicBezTo>
                    <a:pt x="265863" y="371475"/>
                    <a:pt x="278168" y="372496"/>
                    <a:pt x="290473" y="372836"/>
                  </a:cubicBezTo>
                  <a:cubicBezTo>
                    <a:pt x="300245" y="373176"/>
                    <a:pt x="310740" y="371475"/>
                    <a:pt x="320512" y="373176"/>
                  </a:cubicBezTo>
                  <a:cubicBezTo>
                    <a:pt x="322322" y="373516"/>
                    <a:pt x="321236" y="375898"/>
                    <a:pt x="319788" y="375898"/>
                  </a:cubicBezTo>
                  <a:cubicBezTo>
                    <a:pt x="309655" y="373857"/>
                    <a:pt x="298073" y="375217"/>
                    <a:pt x="287578" y="374877"/>
                  </a:cubicBezTo>
                  <a:cubicBezTo>
                    <a:pt x="275996" y="374537"/>
                    <a:pt x="264777" y="374197"/>
                    <a:pt x="253558" y="373516"/>
                  </a:cubicBezTo>
                  <a:cubicBezTo>
                    <a:pt x="252834" y="373176"/>
                    <a:pt x="252834" y="372496"/>
                    <a:pt x="253558" y="372496"/>
                  </a:cubicBezTo>
                  <a:close/>
                  <a:moveTo>
                    <a:pt x="354796" y="370249"/>
                  </a:moveTo>
                  <a:cubicBezTo>
                    <a:pt x="366013" y="369888"/>
                    <a:pt x="376505" y="372053"/>
                    <a:pt x="387360" y="374218"/>
                  </a:cubicBezTo>
                  <a:cubicBezTo>
                    <a:pt x="397491" y="376382"/>
                    <a:pt x="407984" y="377825"/>
                    <a:pt x="418115" y="379629"/>
                  </a:cubicBezTo>
                  <a:cubicBezTo>
                    <a:pt x="428970" y="381433"/>
                    <a:pt x="439463" y="383598"/>
                    <a:pt x="449956" y="385402"/>
                  </a:cubicBezTo>
                  <a:cubicBezTo>
                    <a:pt x="459725" y="387567"/>
                    <a:pt x="469856" y="387927"/>
                    <a:pt x="479625" y="390453"/>
                  </a:cubicBezTo>
                  <a:cubicBezTo>
                    <a:pt x="481072" y="390814"/>
                    <a:pt x="480349" y="393339"/>
                    <a:pt x="478540" y="392618"/>
                  </a:cubicBezTo>
                  <a:cubicBezTo>
                    <a:pt x="469132" y="390092"/>
                    <a:pt x="458639" y="389731"/>
                    <a:pt x="449232" y="387927"/>
                  </a:cubicBezTo>
                  <a:cubicBezTo>
                    <a:pt x="438739" y="385763"/>
                    <a:pt x="428246" y="383598"/>
                    <a:pt x="417753" y="381794"/>
                  </a:cubicBezTo>
                  <a:cubicBezTo>
                    <a:pt x="396768" y="378547"/>
                    <a:pt x="375782" y="372414"/>
                    <a:pt x="354796" y="371692"/>
                  </a:cubicBezTo>
                  <a:cubicBezTo>
                    <a:pt x="354434" y="371331"/>
                    <a:pt x="354434" y="370249"/>
                    <a:pt x="354796" y="370249"/>
                  </a:cubicBezTo>
                  <a:close/>
                  <a:moveTo>
                    <a:pt x="288322" y="369570"/>
                  </a:moveTo>
                  <a:cubicBezTo>
                    <a:pt x="295850" y="369888"/>
                    <a:pt x="303019" y="370205"/>
                    <a:pt x="310547" y="369570"/>
                  </a:cubicBezTo>
                  <a:cubicBezTo>
                    <a:pt x="313056" y="369570"/>
                    <a:pt x="316283" y="368935"/>
                    <a:pt x="318433" y="369888"/>
                  </a:cubicBezTo>
                  <a:cubicBezTo>
                    <a:pt x="319150" y="370205"/>
                    <a:pt x="318792" y="371158"/>
                    <a:pt x="318075" y="371158"/>
                  </a:cubicBezTo>
                  <a:cubicBezTo>
                    <a:pt x="308396" y="372746"/>
                    <a:pt x="298001" y="371793"/>
                    <a:pt x="288322" y="371475"/>
                  </a:cubicBezTo>
                  <a:cubicBezTo>
                    <a:pt x="272908" y="370840"/>
                    <a:pt x="257852" y="370523"/>
                    <a:pt x="242438" y="370840"/>
                  </a:cubicBezTo>
                  <a:cubicBezTo>
                    <a:pt x="241721" y="370840"/>
                    <a:pt x="241721" y="370205"/>
                    <a:pt x="242438" y="369888"/>
                  </a:cubicBezTo>
                  <a:cubicBezTo>
                    <a:pt x="257493" y="368300"/>
                    <a:pt x="272908" y="368935"/>
                    <a:pt x="288322" y="369570"/>
                  </a:cubicBezTo>
                  <a:close/>
                  <a:moveTo>
                    <a:pt x="369079" y="366218"/>
                  </a:moveTo>
                  <a:cubicBezTo>
                    <a:pt x="375167" y="365125"/>
                    <a:pt x="381254" y="366947"/>
                    <a:pt x="386983" y="368404"/>
                  </a:cubicBezTo>
                  <a:cubicBezTo>
                    <a:pt x="394861" y="370226"/>
                    <a:pt x="402381" y="371683"/>
                    <a:pt x="410259" y="373869"/>
                  </a:cubicBezTo>
                  <a:cubicBezTo>
                    <a:pt x="419569" y="375691"/>
                    <a:pt x="428879" y="377877"/>
                    <a:pt x="438189" y="379334"/>
                  </a:cubicBezTo>
                  <a:cubicBezTo>
                    <a:pt x="446067" y="381156"/>
                    <a:pt x="454661" y="381521"/>
                    <a:pt x="462181" y="384071"/>
                  </a:cubicBezTo>
                  <a:cubicBezTo>
                    <a:pt x="463613" y="384435"/>
                    <a:pt x="462897" y="386986"/>
                    <a:pt x="461465" y="386621"/>
                  </a:cubicBezTo>
                  <a:cubicBezTo>
                    <a:pt x="453945" y="384071"/>
                    <a:pt x="445351" y="383342"/>
                    <a:pt x="437473" y="381885"/>
                  </a:cubicBezTo>
                  <a:cubicBezTo>
                    <a:pt x="429237" y="380063"/>
                    <a:pt x="420643" y="378241"/>
                    <a:pt x="412407" y="376420"/>
                  </a:cubicBezTo>
                  <a:cubicBezTo>
                    <a:pt x="404530" y="374598"/>
                    <a:pt x="396652" y="372776"/>
                    <a:pt x="388774" y="370590"/>
                  </a:cubicBezTo>
                  <a:cubicBezTo>
                    <a:pt x="382328" y="368769"/>
                    <a:pt x="375883" y="366947"/>
                    <a:pt x="369437" y="367311"/>
                  </a:cubicBezTo>
                  <a:cubicBezTo>
                    <a:pt x="368721" y="367311"/>
                    <a:pt x="368721" y="366582"/>
                    <a:pt x="369079" y="366218"/>
                  </a:cubicBezTo>
                  <a:close/>
                  <a:moveTo>
                    <a:pt x="6984" y="364266"/>
                  </a:moveTo>
                  <a:cubicBezTo>
                    <a:pt x="6984" y="363538"/>
                    <a:pt x="8065" y="363538"/>
                    <a:pt x="8065" y="364266"/>
                  </a:cubicBezTo>
                  <a:cubicBezTo>
                    <a:pt x="8425" y="375544"/>
                    <a:pt x="8065" y="386458"/>
                    <a:pt x="8425" y="397372"/>
                  </a:cubicBezTo>
                  <a:cubicBezTo>
                    <a:pt x="8425" y="407558"/>
                    <a:pt x="7705" y="418108"/>
                    <a:pt x="9505" y="427931"/>
                  </a:cubicBezTo>
                  <a:lnTo>
                    <a:pt x="9865" y="427931"/>
                  </a:lnTo>
                  <a:cubicBezTo>
                    <a:pt x="21750" y="430478"/>
                    <a:pt x="33634" y="429022"/>
                    <a:pt x="45518" y="429386"/>
                  </a:cubicBezTo>
                  <a:cubicBezTo>
                    <a:pt x="57402" y="429386"/>
                    <a:pt x="69286" y="430114"/>
                    <a:pt x="81530" y="430478"/>
                  </a:cubicBezTo>
                  <a:cubicBezTo>
                    <a:pt x="82611" y="430478"/>
                    <a:pt x="82611" y="432297"/>
                    <a:pt x="81530" y="432297"/>
                  </a:cubicBezTo>
                  <a:cubicBezTo>
                    <a:pt x="67485" y="433024"/>
                    <a:pt x="53801" y="431569"/>
                    <a:pt x="40116" y="432297"/>
                  </a:cubicBezTo>
                  <a:cubicBezTo>
                    <a:pt x="29672" y="432297"/>
                    <a:pt x="19229" y="433024"/>
                    <a:pt x="9145" y="430478"/>
                  </a:cubicBezTo>
                  <a:cubicBezTo>
                    <a:pt x="8785" y="430478"/>
                    <a:pt x="8425" y="430478"/>
                    <a:pt x="8425" y="430114"/>
                  </a:cubicBezTo>
                  <a:cubicBezTo>
                    <a:pt x="7705" y="430114"/>
                    <a:pt x="6984" y="430114"/>
                    <a:pt x="6984" y="429022"/>
                  </a:cubicBezTo>
                  <a:cubicBezTo>
                    <a:pt x="5184" y="418836"/>
                    <a:pt x="5904" y="407922"/>
                    <a:pt x="5904" y="397372"/>
                  </a:cubicBezTo>
                  <a:cubicBezTo>
                    <a:pt x="5904" y="386458"/>
                    <a:pt x="6624" y="375544"/>
                    <a:pt x="6984" y="364266"/>
                  </a:cubicBezTo>
                  <a:close/>
                  <a:moveTo>
                    <a:pt x="393606" y="362316"/>
                  </a:moveTo>
                  <a:cubicBezTo>
                    <a:pt x="404321" y="364515"/>
                    <a:pt x="414680" y="366346"/>
                    <a:pt x="425038" y="368178"/>
                  </a:cubicBezTo>
                  <a:cubicBezTo>
                    <a:pt x="432539" y="369644"/>
                    <a:pt x="440755" y="369644"/>
                    <a:pt x="447541" y="372941"/>
                  </a:cubicBezTo>
                  <a:cubicBezTo>
                    <a:pt x="449327" y="373674"/>
                    <a:pt x="448255" y="375872"/>
                    <a:pt x="446470" y="375139"/>
                  </a:cubicBezTo>
                  <a:cubicBezTo>
                    <a:pt x="438969" y="371842"/>
                    <a:pt x="429682" y="371475"/>
                    <a:pt x="421466" y="370010"/>
                  </a:cubicBezTo>
                  <a:cubicBezTo>
                    <a:pt x="412180" y="368178"/>
                    <a:pt x="402535" y="365980"/>
                    <a:pt x="393606" y="363049"/>
                  </a:cubicBezTo>
                  <a:cubicBezTo>
                    <a:pt x="392534" y="363049"/>
                    <a:pt x="393249" y="361950"/>
                    <a:pt x="393606" y="362316"/>
                  </a:cubicBezTo>
                  <a:close/>
                  <a:moveTo>
                    <a:pt x="407560" y="360363"/>
                  </a:moveTo>
                  <a:cubicBezTo>
                    <a:pt x="412359" y="361024"/>
                    <a:pt x="417158" y="361686"/>
                    <a:pt x="421958" y="362678"/>
                  </a:cubicBezTo>
                  <a:cubicBezTo>
                    <a:pt x="426757" y="363670"/>
                    <a:pt x="431926" y="364332"/>
                    <a:pt x="436725" y="365324"/>
                  </a:cubicBezTo>
                  <a:cubicBezTo>
                    <a:pt x="438202" y="365985"/>
                    <a:pt x="437833" y="367969"/>
                    <a:pt x="436356" y="367639"/>
                  </a:cubicBezTo>
                  <a:cubicBezTo>
                    <a:pt x="431926" y="366316"/>
                    <a:pt x="427496" y="365985"/>
                    <a:pt x="423065" y="364662"/>
                  </a:cubicBezTo>
                  <a:cubicBezTo>
                    <a:pt x="417897" y="363339"/>
                    <a:pt x="413097" y="362347"/>
                    <a:pt x="407560" y="362017"/>
                  </a:cubicBezTo>
                  <a:cubicBezTo>
                    <a:pt x="406821" y="361686"/>
                    <a:pt x="406821" y="360363"/>
                    <a:pt x="407560" y="360363"/>
                  </a:cubicBezTo>
                  <a:close/>
                  <a:moveTo>
                    <a:pt x="347078" y="301978"/>
                  </a:moveTo>
                  <a:cubicBezTo>
                    <a:pt x="367690" y="307270"/>
                    <a:pt x="388662" y="310092"/>
                    <a:pt x="408911" y="316089"/>
                  </a:cubicBezTo>
                  <a:cubicBezTo>
                    <a:pt x="409635" y="316089"/>
                    <a:pt x="409273" y="317147"/>
                    <a:pt x="408550" y="316795"/>
                  </a:cubicBezTo>
                  <a:cubicBezTo>
                    <a:pt x="387577" y="313620"/>
                    <a:pt x="366967" y="309386"/>
                    <a:pt x="346355" y="304095"/>
                  </a:cubicBezTo>
                  <a:cubicBezTo>
                    <a:pt x="344909" y="304095"/>
                    <a:pt x="345632" y="301625"/>
                    <a:pt x="347078" y="301978"/>
                  </a:cubicBezTo>
                  <a:close/>
                  <a:moveTo>
                    <a:pt x="349532" y="298450"/>
                  </a:moveTo>
                  <a:cubicBezTo>
                    <a:pt x="357854" y="299571"/>
                    <a:pt x="365453" y="302185"/>
                    <a:pt x="373414" y="303679"/>
                  </a:cubicBezTo>
                  <a:cubicBezTo>
                    <a:pt x="381013" y="305174"/>
                    <a:pt x="388974" y="306668"/>
                    <a:pt x="396573" y="309282"/>
                  </a:cubicBezTo>
                  <a:cubicBezTo>
                    <a:pt x="396934" y="309656"/>
                    <a:pt x="396573" y="310777"/>
                    <a:pt x="396211" y="310403"/>
                  </a:cubicBezTo>
                  <a:cubicBezTo>
                    <a:pt x="388250" y="308162"/>
                    <a:pt x="380651" y="307415"/>
                    <a:pt x="372690" y="305921"/>
                  </a:cubicBezTo>
                  <a:cubicBezTo>
                    <a:pt x="365091" y="304800"/>
                    <a:pt x="357492" y="301812"/>
                    <a:pt x="349532" y="301065"/>
                  </a:cubicBezTo>
                  <a:cubicBezTo>
                    <a:pt x="348084" y="300691"/>
                    <a:pt x="348084" y="298450"/>
                    <a:pt x="349532" y="298450"/>
                  </a:cubicBezTo>
                  <a:close/>
                  <a:moveTo>
                    <a:pt x="44080" y="118678"/>
                  </a:moveTo>
                  <a:cubicBezTo>
                    <a:pt x="46606" y="159240"/>
                    <a:pt x="45884" y="200878"/>
                    <a:pt x="45884" y="241080"/>
                  </a:cubicBezTo>
                  <a:cubicBezTo>
                    <a:pt x="45523" y="261899"/>
                    <a:pt x="44441" y="282719"/>
                    <a:pt x="43719" y="303538"/>
                  </a:cubicBezTo>
                  <a:cubicBezTo>
                    <a:pt x="43358" y="321126"/>
                    <a:pt x="40110" y="340151"/>
                    <a:pt x="43358" y="357739"/>
                  </a:cubicBezTo>
                  <a:cubicBezTo>
                    <a:pt x="90995" y="358457"/>
                    <a:pt x="138992" y="356304"/>
                    <a:pt x="186989" y="355945"/>
                  </a:cubicBezTo>
                  <a:cubicBezTo>
                    <a:pt x="211890" y="355945"/>
                    <a:pt x="236791" y="355586"/>
                    <a:pt x="261692" y="355586"/>
                  </a:cubicBezTo>
                  <a:cubicBezTo>
                    <a:pt x="278654" y="355586"/>
                    <a:pt x="295254" y="353432"/>
                    <a:pt x="312216" y="355945"/>
                  </a:cubicBezTo>
                  <a:cubicBezTo>
                    <a:pt x="310050" y="336920"/>
                    <a:pt x="311855" y="318255"/>
                    <a:pt x="311494" y="299230"/>
                  </a:cubicBezTo>
                  <a:cubicBezTo>
                    <a:pt x="311133" y="279129"/>
                    <a:pt x="310050" y="258669"/>
                    <a:pt x="309690" y="238568"/>
                  </a:cubicBezTo>
                  <a:cubicBezTo>
                    <a:pt x="307524" y="239286"/>
                    <a:pt x="304998" y="240721"/>
                    <a:pt x="303194" y="241439"/>
                  </a:cubicBezTo>
                  <a:cubicBezTo>
                    <a:pt x="302111" y="242157"/>
                    <a:pt x="301028" y="241080"/>
                    <a:pt x="301750" y="240004"/>
                  </a:cubicBezTo>
                  <a:cubicBezTo>
                    <a:pt x="304276" y="237850"/>
                    <a:pt x="306803" y="235696"/>
                    <a:pt x="309690" y="233542"/>
                  </a:cubicBezTo>
                  <a:cubicBezTo>
                    <a:pt x="309690" y="232107"/>
                    <a:pt x="309690" y="231389"/>
                    <a:pt x="309690" y="229953"/>
                  </a:cubicBezTo>
                  <a:cubicBezTo>
                    <a:pt x="309690" y="229953"/>
                    <a:pt x="309690" y="229235"/>
                    <a:pt x="309690" y="228876"/>
                  </a:cubicBezTo>
                  <a:cubicBezTo>
                    <a:pt x="307524" y="230312"/>
                    <a:pt x="305720" y="231389"/>
                    <a:pt x="303555" y="232107"/>
                  </a:cubicBezTo>
                  <a:cubicBezTo>
                    <a:pt x="302472" y="232825"/>
                    <a:pt x="301028" y="231389"/>
                    <a:pt x="302111" y="230312"/>
                  </a:cubicBezTo>
                  <a:cubicBezTo>
                    <a:pt x="304637" y="228158"/>
                    <a:pt x="307163" y="225646"/>
                    <a:pt x="309690" y="223133"/>
                  </a:cubicBezTo>
                  <a:cubicBezTo>
                    <a:pt x="309690" y="204467"/>
                    <a:pt x="310772" y="185084"/>
                    <a:pt x="310772" y="166060"/>
                  </a:cubicBezTo>
                  <a:cubicBezTo>
                    <a:pt x="311133" y="151702"/>
                    <a:pt x="311133" y="137344"/>
                    <a:pt x="313298" y="122986"/>
                  </a:cubicBezTo>
                  <a:cubicBezTo>
                    <a:pt x="223799" y="121191"/>
                    <a:pt x="133579" y="124781"/>
                    <a:pt x="44080" y="118678"/>
                  </a:cubicBezTo>
                  <a:close/>
                  <a:moveTo>
                    <a:pt x="38375" y="108527"/>
                  </a:moveTo>
                  <a:cubicBezTo>
                    <a:pt x="57113" y="108239"/>
                    <a:pt x="75852" y="107950"/>
                    <a:pt x="94229" y="108527"/>
                  </a:cubicBezTo>
                  <a:cubicBezTo>
                    <a:pt x="95310" y="108527"/>
                    <a:pt x="95310" y="109682"/>
                    <a:pt x="94229" y="109682"/>
                  </a:cubicBezTo>
                  <a:cubicBezTo>
                    <a:pt x="75852" y="110259"/>
                    <a:pt x="57113" y="110548"/>
                    <a:pt x="38375" y="110836"/>
                  </a:cubicBezTo>
                  <a:cubicBezTo>
                    <a:pt x="36934" y="110836"/>
                    <a:pt x="36934" y="108527"/>
                    <a:pt x="38375" y="108527"/>
                  </a:cubicBezTo>
                  <a:close/>
                  <a:moveTo>
                    <a:pt x="36773" y="103505"/>
                  </a:moveTo>
                  <a:cubicBezTo>
                    <a:pt x="51406" y="103188"/>
                    <a:pt x="65681" y="103505"/>
                    <a:pt x="79956" y="103823"/>
                  </a:cubicBezTo>
                  <a:cubicBezTo>
                    <a:pt x="81027" y="103823"/>
                    <a:pt x="80670" y="104775"/>
                    <a:pt x="79956" y="104775"/>
                  </a:cubicBezTo>
                  <a:cubicBezTo>
                    <a:pt x="65681" y="105728"/>
                    <a:pt x="51049" y="105728"/>
                    <a:pt x="36773" y="106045"/>
                  </a:cubicBezTo>
                  <a:cubicBezTo>
                    <a:pt x="35346" y="106045"/>
                    <a:pt x="35346" y="103505"/>
                    <a:pt x="36773" y="103505"/>
                  </a:cubicBezTo>
                  <a:close/>
                  <a:moveTo>
                    <a:pt x="203951" y="100731"/>
                  </a:moveTo>
                  <a:cubicBezTo>
                    <a:pt x="204673" y="100013"/>
                    <a:pt x="205755" y="101090"/>
                    <a:pt x="205034" y="101808"/>
                  </a:cubicBezTo>
                  <a:cubicBezTo>
                    <a:pt x="201425" y="104679"/>
                    <a:pt x="198177" y="107551"/>
                    <a:pt x="194568" y="110422"/>
                  </a:cubicBezTo>
                  <a:cubicBezTo>
                    <a:pt x="192764" y="111858"/>
                    <a:pt x="190598" y="112935"/>
                    <a:pt x="189155" y="114730"/>
                  </a:cubicBezTo>
                  <a:cubicBezTo>
                    <a:pt x="191320" y="114730"/>
                    <a:pt x="193485" y="114730"/>
                    <a:pt x="195651" y="114730"/>
                  </a:cubicBezTo>
                  <a:cubicBezTo>
                    <a:pt x="201064" y="110064"/>
                    <a:pt x="207921" y="107551"/>
                    <a:pt x="212973" y="102167"/>
                  </a:cubicBezTo>
                  <a:cubicBezTo>
                    <a:pt x="213695" y="101090"/>
                    <a:pt x="214777" y="102167"/>
                    <a:pt x="214056" y="103243"/>
                  </a:cubicBezTo>
                  <a:cubicBezTo>
                    <a:pt x="210086" y="107910"/>
                    <a:pt x="204312" y="111140"/>
                    <a:pt x="198899" y="114730"/>
                  </a:cubicBezTo>
                  <a:cubicBezTo>
                    <a:pt x="201786" y="114730"/>
                    <a:pt x="205034" y="114730"/>
                    <a:pt x="207921" y="114730"/>
                  </a:cubicBezTo>
                  <a:cubicBezTo>
                    <a:pt x="207921" y="114730"/>
                    <a:pt x="207921" y="114371"/>
                    <a:pt x="208282" y="114371"/>
                  </a:cubicBezTo>
                  <a:cubicBezTo>
                    <a:pt x="211890" y="109705"/>
                    <a:pt x="216582" y="106115"/>
                    <a:pt x="221634" y="102526"/>
                  </a:cubicBezTo>
                  <a:cubicBezTo>
                    <a:pt x="222356" y="102167"/>
                    <a:pt x="223078" y="103243"/>
                    <a:pt x="222356" y="103602"/>
                  </a:cubicBezTo>
                  <a:cubicBezTo>
                    <a:pt x="218025" y="107192"/>
                    <a:pt x="213695" y="110781"/>
                    <a:pt x="210086" y="114730"/>
                  </a:cubicBezTo>
                  <a:cubicBezTo>
                    <a:pt x="212251" y="114730"/>
                    <a:pt x="214417" y="114730"/>
                    <a:pt x="216221" y="114730"/>
                  </a:cubicBezTo>
                  <a:cubicBezTo>
                    <a:pt x="219830" y="111858"/>
                    <a:pt x="223439" y="108628"/>
                    <a:pt x="227408" y="105756"/>
                  </a:cubicBezTo>
                  <a:cubicBezTo>
                    <a:pt x="228130" y="105038"/>
                    <a:pt x="229213" y="106115"/>
                    <a:pt x="228491" y="106833"/>
                  </a:cubicBezTo>
                  <a:cubicBezTo>
                    <a:pt x="225243" y="109705"/>
                    <a:pt x="222356" y="112217"/>
                    <a:pt x="219108" y="114730"/>
                  </a:cubicBezTo>
                  <a:cubicBezTo>
                    <a:pt x="221273" y="114730"/>
                    <a:pt x="223439" y="114730"/>
                    <a:pt x="225604" y="114730"/>
                  </a:cubicBezTo>
                  <a:cubicBezTo>
                    <a:pt x="229213" y="111140"/>
                    <a:pt x="233182" y="108628"/>
                    <a:pt x="236791" y="105397"/>
                  </a:cubicBezTo>
                  <a:cubicBezTo>
                    <a:pt x="237513" y="104679"/>
                    <a:pt x="238596" y="105756"/>
                    <a:pt x="237874" y="106474"/>
                  </a:cubicBezTo>
                  <a:cubicBezTo>
                    <a:pt x="234626" y="109346"/>
                    <a:pt x="231017" y="111858"/>
                    <a:pt x="228130" y="114730"/>
                  </a:cubicBezTo>
                  <a:cubicBezTo>
                    <a:pt x="230295" y="114730"/>
                    <a:pt x="232461" y="114730"/>
                    <a:pt x="234265" y="114730"/>
                  </a:cubicBezTo>
                  <a:cubicBezTo>
                    <a:pt x="238235" y="111858"/>
                    <a:pt x="242204" y="108628"/>
                    <a:pt x="245813" y="105397"/>
                  </a:cubicBezTo>
                  <a:cubicBezTo>
                    <a:pt x="246535" y="104679"/>
                    <a:pt x="247618" y="105756"/>
                    <a:pt x="247257" y="106474"/>
                  </a:cubicBezTo>
                  <a:cubicBezTo>
                    <a:pt x="244009" y="109346"/>
                    <a:pt x="240761" y="112217"/>
                    <a:pt x="237152" y="114730"/>
                  </a:cubicBezTo>
                  <a:cubicBezTo>
                    <a:pt x="240039" y="114730"/>
                    <a:pt x="242204" y="114730"/>
                    <a:pt x="244731" y="114730"/>
                  </a:cubicBezTo>
                  <a:cubicBezTo>
                    <a:pt x="247618" y="110422"/>
                    <a:pt x="253031" y="107192"/>
                    <a:pt x="255918" y="102526"/>
                  </a:cubicBezTo>
                  <a:cubicBezTo>
                    <a:pt x="256279" y="101808"/>
                    <a:pt x="257362" y="102526"/>
                    <a:pt x="256640" y="103243"/>
                  </a:cubicBezTo>
                  <a:cubicBezTo>
                    <a:pt x="254835" y="107551"/>
                    <a:pt x="250505" y="111140"/>
                    <a:pt x="247257" y="114730"/>
                  </a:cubicBezTo>
                  <a:cubicBezTo>
                    <a:pt x="250866" y="114730"/>
                    <a:pt x="254114" y="114730"/>
                    <a:pt x="257362" y="114730"/>
                  </a:cubicBezTo>
                  <a:cubicBezTo>
                    <a:pt x="260610" y="111140"/>
                    <a:pt x="264218" y="107551"/>
                    <a:pt x="267105" y="103602"/>
                  </a:cubicBezTo>
                  <a:cubicBezTo>
                    <a:pt x="267466" y="102526"/>
                    <a:pt x="268910" y="103602"/>
                    <a:pt x="268188" y="104320"/>
                  </a:cubicBezTo>
                  <a:cubicBezTo>
                    <a:pt x="266384" y="108269"/>
                    <a:pt x="263497" y="111858"/>
                    <a:pt x="260249" y="114730"/>
                  </a:cubicBezTo>
                  <a:cubicBezTo>
                    <a:pt x="262053" y="114730"/>
                    <a:pt x="263497" y="114730"/>
                    <a:pt x="264940" y="114730"/>
                  </a:cubicBezTo>
                  <a:cubicBezTo>
                    <a:pt x="266023" y="113294"/>
                    <a:pt x="267466" y="112217"/>
                    <a:pt x="268910" y="110781"/>
                  </a:cubicBezTo>
                  <a:cubicBezTo>
                    <a:pt x="270714" y="108987"/>
                    <a:pt x="272519" y="107192"/>
                    <a:pt x="273962" y="105038"/>
                  </a:cubicBezTo>
                  <a:cubicBezTo>
                    <a:pt x="274323" y="103961"/>
                    <a:pt x="275767" y="104679"/>
                    <a:pt x="275045" y="105756"/>
                  </a:cubicBezTo>
                  <a:cubicBezTo>
                    <a:pt x="274323" y="108269"/>
                    <a:pt x="272519" y="110064"/>
                    <a:pt x="270714" y="111858"/>
                  </a:cubicBezTo>
                  <a:cubicBezTo>
                    <a:pt x="269632" y="112935"/>
                    <a:pt x="268910" y="114012"/>
                    <a:pt x="268188" y="114730"/>
                  </a:cubicBezTo>
                  <a:cubicBezTo>
                    <a:pt x="269632" y="114730"/>
                    <a:pt x="271436" y="114730"/>
                    <a:pt x="273240" y="114730"/>
                  </a:cubicBezTo>
                  <a:cubicBezTo>
                    <a:pt x="275406" y="111858"/>
                    <a:pt x="278293" y="108628"/>
                    <a:pt x="280097" y="105397"/>
                  </a:cubicBezTo>
                  <a:cubicBezTo>
                    <a:pt x="280458" y="104679"/>
                    <a:pt x="281541" y="105038"/>
                    <a:pt x="281541" y="106115"/>
                  </a:cubicBezTo>
                  <a:cubicBezTo>
                    <a:pt x="280097" y="109346"/>
                    <a:pt x="277571" y="111858"/>
                    <a:pt x="275767" y="114730"/>
                  </a:cubicBezTo>
                  <a:lnTo>
                    <a:pt x="282984" y="114730"/>
                  </a:lnTo>
                  <a:cubicBezTo>
                    <a:pt x="285510" y="111499"/>
                    <a:pt x="288758" y="108628"/>
                    <a:pt x="291285" y="105397"/>
                  </a:cubicBezTo>
                  <a:cubicBezTo>
                    <a:pt x="291645" y="104679"/>
                    <a:pt x="292728" y="105756"/>
                    <a:pt x="292367" y="106115"/>
                  </a:cubicBezTo>
                  <a:cubicBezTo>
                    <a:pt x="290924" y="109346"/>
                    <a:pt x="288037" y="112217"/>
                    <a:pt x="285510" y="114730"/>
                  </a:cubicBezTo>
                  <a:cubicBezTo>
                    <a:pt x="287315" y="114730"/>
                    <a:pt x="289119" y="114730"/>
                    <a:pt x="290563" y="114730"/>
                  </a:cubicBezTo>
                  <a:cubicBezTo>
                    <a:pt x="292367" y="111858"/>
                    <a:pt x="295615" y="109346"/>
                    <a:pt x="297420" y="106115"/>
                  </a:cubicBezTo>
                  <a:cubicBezTo>
                    <a:pt x="298141" y="105038"/>
                    <a:pt x="299585" y="106115"/>
                    <a:pt x="298863" y="107192"/>
                  </a:cubicBezTo>
                  <a:cubicBezTo>
                    <a:pt x="297420" y="109705"/>
                    <a:pt x="295254" y="112217"/>
                    <a:pt x="293450" y="114730"/>
                  </a:cubicBezTo>
                  <a:cubicBezTo>
                    <a:pt x="294893" y="114730"/>
                    <a:pt x="296337" y="114730"/>
                    <a:pt x="297780" y="114730"/>
                  </a:cubicBezTo>
                  <a:cubicBezTo>
                    <a:pt x="297780" y="114371"/>
                    <a:pt x="297780" y="114012"/>
                    <a:pt x="298141" y="113294"/>
                  </a:cubicBezTo>
                  <a:cubicBezTo>
                    <a:pt x="298502" y="112935"/>
                    <a:pt x="298863" y="112217"/>
                    <a:pt x="299585" y="111499"/>
                  </a:cubicBezTo>
                  <a:cubicBezTo>
                    <a:pt x="300307" y="110064"/>
                    <a:pt x="301750" y="108628"/>
                    <a:pt x="302833" y="107192"/>
                  </a:cubicBezTo>
                  <a:cubicBezTo>
                    <a:pt x="303555" y="106115"/>
                    <a:pt x="305359" y="107192"/>
                    <a:pt x="304637" y="108269"/>
                  </a:cubicBezTo>
                  <a:cubicBezTo>
                    <a:pt x="303555" y="109705"/>
                    <a:pt x="302472" y="111140"/>
                    <a:pt x="301389" y="112935"/>
                  </a:cubicBezTo>
                  <a:cubicBezTo>
                    <a:pt x="301028" y="113653"/>
                    <a:pt x="300307" y="114371"/>
                    <a:pt x="299946" y="114730"/>
                  </a:cubicBezTo>
                  <a:cubicBezTo>
                    <a:pt x="301028" y="114730"/>
                    <a:pt x="302472" y="114730"/>
                    <a:pt x="303915" y="114730"/>
                  </a:cubicBezTo>
                  <a:cubicBezTo>
                    <a:pt x="304276" y="113653"/>
                    <a:pt x="305359" y="112217"/>
                    <a:pt x="306081" y="111140"/>
                  </a:cubicBezTo>
                  <a:cubicBezTo>
                    <a:pt x="307524" y="109705"/>
                    <a:pt x="309329" y="108269"/>
                    <a:pt x="310411" y="106474"/>
                  </a:cubicBezTo>
                  <a:cubicBezTo>
                    <a:pt x="311133" y="105756"/>
                    <a:pt x="312216" y="106474"/>
                    <a:pt x="311494" y="107192"/>
                  </a:cubicBezTo>
                  <a:cubicBezTo>
                    <a:pt x="310772" y="108628"/>
                    <a:pt x="309329" y="110422"/>
                    <a:pt x="308246" y="111858"/>
                  </a:cubicBezTo>
                  <a:cubicBezTo>
                    <a:pt x="307524" y="112935"/>
                    <a:pt x="307163" y="113653"/>
                    <a:pt x="306803" y="114371"/>
                  </a:cubicBezTo>
                  <a:cubicBezTo>
                    <a:pt x="306803" y="114730"/>
                    <a:pt x="306803" y="114730"/>
                    <a:pt x="306442" y="114730"/>
                  </a:cubicBezTo>
                  <a:cubicBezTo>
                    <a:pt x="307885" y="114730"/>
                    <a:pt x="309329" y="114730"/>
                    <a:pt x="310411" y="114730"/>
                  </a:cubicBezTo>
                  <a:cubicBezTo>
                    <a:pt x="310411" y="114730"/>
                    <a:pt x="310411" y="114730"/>
                    <a:pt x="310411" y="114371"/>
                  </a:cubicBezTo>
                  <a:cubicBezTo>
                    <a:pt x="311133" y="113294"/>
                    <a:pt x="312938" y="112217"/>
                    <a:pt x="313659" y="111140"/>
                  </a:cubicBezTo>
                  <a:cubicBezTo>
                    <a:pt x="314742" y="109705"/>
                    <a:pt x="315825" y="108628"/>
                    <a:pt x="316185" y="107192"/>
                  </a:cubicBezTo>
                  <a:cubicBezTo>
                    <a:pt x="316546" y="106115"/>
                    <a:pt x="317990" y="106474"/>
                    <a:pt x="317990" y="107551"/>
                  </a:cubicBezTo>
                  <a:cubicBezTo>
                    <a:pt x="317268" y="109346"/>
                    <a:pt x="316546" y="110781"/>
                    <a:pt x="315103" y="112217"/>
                  </a:cubicBezTo>
                  <a:cubicBezTo>
                    <a:pt x="314381" y="113294"/>
                    <a:pt x="314020" y="114371"/>
                    <a:pt x="312938" y="114730"/>
                  </a:cubicBezTo>
                  <a:cubicBezTo>
                    <a:pt x="313659" y="114730"/>
                    <a:pt x="314381" y="114730"/>
                    <a:pt x="314742" y="114730"/>
                  </a:cubicBezTo>
                  <a:lnTo>
                    <a:pt x="315103" y="115089"/>
                  </a:lnTo>
                  <a:cubicBezTo>
                    <a:pt x="316546" y="114371"/>
                    <a:pt x="318712" y="115089"/>
                    <a:pt x="319073" y="116884"/>
                  </a:cubicBezTo>
                  <a:cubicBezTo>
                    <a:pt x="321238" y="150266"/>
                    <a:pt x="318351" y="183289"/>
                    <a:pt x="318351" y="216672"/>
                  </a:cubicBezTo>
                  <a:cubicBezTo>
                    <a:pt x="319433" y="215595"/>
                    <a:pt x="321238" y="214877"/>
                    <a:pt x="322320" y="214159"/>
                  </a:cubicBezTo>
                  <a:cubicBezTo>
                    <a:pt x="325568" y="212364"/>
                    <a:pt x="327734" y="217031"/>
                    <a:pt x="324847" y="218467"/>
                  </a:cubicBezTo>
                  <a:cubicBezTo>
                    <a:pt x="322320" y="219902"/>
                    <a:pt x="320516" y="221697"/>
                    <a:pt x="318351" y="223133"/>
                  </a:cubicBezTo>
                  <a:cubicBezTo>
                    <a:pt x="318351" y="224569"/>
                    <a:pt x="318351" y="226004"/>
                    <a:pt x="318351" y="227440"/>
                  </a:cubicBezTo>
                  <a:cubicBezTo>
                    <a:pt x="320516" y="225646"/>
                    <a:pt x="322681" y="224210"/>
                    <a:pt x="324847" y="223133"/>
                  </a:cubicBezTo>
                  <a:cubicBezTo>
                    <a:pt x="327734" y="220979"/>
                    <a:pt x="330260" y="225646"/>
                    <a:pt x="327734" y="227799"/>
                  </a:cubicBezTo>
                  <a:cubicBezTo>
                    <a:pt x="324486" y="229594"/>
                    <a:pt x="321599" y="231389"/>
                    <a:pt x="318351" y="233542"/>
                  </a:cubicBezTo>
                  <a:cubicBezTo>
                    <a:pt x="318712" y="255438"/>
                    <a:pt x="319433" y="277334"/>
                    <a:pt x="319794" y="299589"/>
                  </a:cubicBezTo>
                  <a:cubicBezTo>
                    <a:pt x="319794" y="319332"/>
                    <a:pt x="317629" y="339433"/>
                    <a:pt x="320155" y="358816"/>
                  </a:cubicBezTo>
                  <a:cubicBezTo>
                    <a:pt x="320155" y="360611"/>
                    <a:pt x="319073" y="361688"/>
                    <a:pt x="317990" y="362047"/>
                  </a:cubicBezTo>
                  <a:cubicBezTo>
                    <a:pt x="316907" y="363841"/>
                    <a:pt x="315103" y="365277"/>
                    <a:pt x="312938" y="364918"/>
                  </a:cubicBezTo>
                  <a:cubicBezTo>
                    <a:pt x="290924" y="360970"/>
                    <a:pt x="266745" y="364200"/>
                    <a:pt x="244370" y="364559"/>
                  </a:cubicBezTo>
                  <a:cubicBezTo>
                    <a:pt x="221273" y="364918"/>
                    <a:pt x="198177" y="364918"/>
                    <a:pt x="175080" y="364918"/>
                  </a:cubicBezTo>
                  <a:cubicBezTo>
                    <a:pt x="149819" y="364918"/>
                    <a:pt x="124196" y="364559"/>
                    <a:pt x="98573" y="364918"/>
                  </a:cubicBezTo>
                  <a:cubicBezTo>
                    <a:pt x="80168" y="364918"/>
                    <a:pt x="61402" y="366354"/>
                    <a:pt x="42997" y="362765"/>
                  </a:cubicBezTo>
                  <a:cubicBezTo>
                    <a:pt x="41554" y="365277"/>
                    <a:pt x="36862" y="365636"/>
                    <a:pt x="36140" y="362047"/>
                  </a:cubicBezTo>
                  <a:cubicBezTo>
                    <a:pt x="32171" y="344817"/>
                    <a:pt x="35058" y="326152"/>
                    <a:pt x="35419" y="308922"/>
                  </a:cubicBezTo>
                  <a:cubicBezTo>
                    <a:pt x="35780" y="288462"/>
                    <a:pt x="36862" y="267643"/>
                    <a:pt x="37223" y="246824"/>
                  </a:cubicBezTo>
                  <a:cubicBezTo>
                    <a:pt x="37584" y="203750"/>
                    <a:pt x="36501" y="161393"/>
                    <a:pt x="39749" y="118319"/>
                  </a:cubicBezTo>
                  <a:cubicBezTo>
                    <a:pt x="36501" y="117960"/>
                    <a:pt x="36862" y="114012"/>
                    <a:pt x="39749" y="113653"/>
                  </a:cubicBezTo>
                  <a:cubicBezTo>
                    <a:pt x="85581" y="110422"/>
                    <a:pt x="132135" y="114371"/>
                    <a:pt x="177967" y="114730"/>
                  </a:cubicBezTo>
                  <a:cubicBezTo>
                    <a:pt x="180854" y="114730"/>
                    <a:pt x="183741" y="114730"/>
                    <a:pt x="186629" y="114730"/>
                  </a:cubicBezTo>
                  <a:cubicBezTo>
                    <a:pt x="187711" y="112935"/>
                    <a:pt x="189877" y="111499"/>
                    <a:pt x="191320" y="110422"/>
                  </a:cubicBezTo>
                  <a:cubicBezTo>
                    <a:pt x="195651" y="107192"/>
                    <a:pt x="199981" y="103961"/>
                    <a:pt x="203951" y="100731"/>
                  </a:cubicBezTo>
                  <a:close/>
                  <a:moveTo>
                    <a:pt x="178984" y="98599"/>
                  </a:moveTo>
                  <a:cubicBezTo>
                    <a:pt x="151231" y="98599"/>
                    <a:pt x="123479" y="98960"/>
                    <a:pt x="95726" y="99681"/>
                  </a:cubicBezTo>
                  <a:cubicBezTo>
                    <a:pt x="69415" y="100042"/>
                    <a:pt x="45267" y="102205"/>
                    <a:pt x="18956" y="99321"/>
                  </a:cubicBezTo>
                  <a:cubicBezTo>
                    <a:pt x="21119" y="125284"/>
                    <a:pt x="19317" y="150887"/>
                    <a:pt x="18956" y="177212"/>
                  </a:cubicBezTo>
                  <a:cubicBezTo>
                    <a:pt x="18956" y="204257"/>
                    <a:pt x="20038" y="231303"/>
                    <a:pt x="19677" y="258709"/>
                  </a:cubicBezTo>
                  <a:cubicBezTo>
                    <a:pt x="18956" y="286475"/>
                    <a:pt x="19677" y="314242"/>
                    <a:pt x="20758" y="342370"/>
                  </a:cubicBezTo>
                  <a:cubicBezTo>
                    <a:pt x="21479" y="368333"/>
                    <a:pt x="20398" y="394297"/>
                    <a:pt x="20758" y="420621"/>
                  </a:cubicBezTo>
                  <a:cubicBezTo>
                    <a:pt x="22561" y="420982"/>
                    <a:pt x="24363" y="420982"/>
                    <a:pt x="26525" y="420982"/>
                  </a:cubicBezTo>
                  <a:cubicBezTo>
                    <a:pt x="25804" y="414852"/>
                    <a:pt x="26886" y="408361"/>
                    <a:pt x="26886" y="402230"/>
                  </a:cubicBezTo>
                  <a:cubicBezTo>
                    <a:pt x="26886" y="395739"/>
                    <a:pt x="26525" y="389609"/>
                    <a:pt x="26886" y="382758"/>
                  </a:cubicBezTo>
                  <a:cubicBezTo>
                    <a:pt x="26886" y="382397"/>
                    <a:pt x="27246" y="382397"/>
                    <a:pt x="27246" y="382758"/>
                  </a:cubicBezTo>
                  <a:cubicBezTo>
                    <a:pt x="27967" y="389609"/>
                    <a:pt x="28688" y="396100"/>
                    <a:pt x="28688" y="402230"/>
                  </a:cubicBezTo>
                  <a:cubicBezTo>
                    <a:pt x="28688" y="408361"/>
                    <a:pt x="27967" y="414491"/>
                    <a:pt x="28688" y="420621"/>
                  </a:cubicBezTo>
                  <a:cubicBezTo>
                    <a:pt x="29769" y="420621"/>
                    <a:pt x="30850" y="420621"/>
                    <a:pt x="31932" y="420621"/>
                  </a:cubicBezTo>
                  <a:cubicBezTo>
                    <a:pt x="30490" y="416294"/>
                    <a:pt x="31932" y="411967"/>
                    <a:pt x="31932" y="408000"/>
                  </a:cubicBezTo>
                  <a:cubicBezTo>
                    <a:pt x="32292" y="402230"/>
                    <a:pt x="32652" y="396461"/>
                    <a:pt x="32652" y="391052"/>
                  </a:cubicBezTo>
                  <a:cubicBezTo>
                    <a:pt x="32652" y="390330"/>
                    <a:pt x="33373" y="390330"/>
                    <a:pt x="33734" y="391052"/>
                  </a:cubicBezTo>
                  <a:cubicBezTo>
                    <a:pt x="34094" y="395739"/>
                    <a:pt x="34094" y="400788"/>
                    <a:pt x="34094" y="405836"/>
                  </a:cubicBezTo>
                  <a:cubicBezTo>
                    <a:pt x="34094" y="410885"/>
                    <a:pt x="33013" y="415573"/>
                    <a:pt x="34094" y="420261"/>
                  </a:cubicBezTo>
                  <a:cubicBezTo>
                    <a:pt x="35175" y="420261"/>
                    <a:pt x="36257" y="420261"/>
                    <a:pt x="36977" y="420261"/>
                  </a:cubicBezTo>
                  <a:cubicBezTo>
                    <a:pt x="36977" y="412327"/>
                    <a:pt x="38419" y="404755"/>
                    <a:pt x="37698" y="396821"/>
                  </a:cubicBezTo>
                  <a:cubicBezTo>
                    <a:pt x="37698" y="396100"/>
                    <a:pt x="38780" y="396461"/>
                    <a:pt x="38780" y="396821"/>
                  </a:cubicBezTo>
                  <a:cubicBezTo>
                    <a:pt x="39861" y="404394"/>
                    <a:pt x="40582" y="412688"/>
                    <a:pt x="39140" y="419900"/>
                  </a:cubicBezTo>
                  <a:cubicBezTo>
                    <a:pt x="40582" y="419900"/>
                    <a:pt x="42023" y="419900"/>
                    <a:pt x="43465" y="419539"/>
                  </a:cubicBezTo>
                  <a:cubicBezTo>
                    <a:pt x="43465" y="413770"/>
                    <a:pt x="44186" y="407639"/>
                    <a:pt x="43105" y="401509"/>
                  </a:cubicBezTo>
                  <a:cubicBezTo>
                    <a:pt x="43105" y="400427"/>
                    <a:pt x="44186" y="400427"/>
                    <a:pt x="44546" y="401149"/>
                  </a:cubicBezTo>
                  <a:cubicBezTo>
                    <a:pt x="46348" y="406918"/>
                    <a:pt x="45988" y="413770"/>
                    <a:pt x="45628" y="419179"/>
                  </a:cubicBezTo>
                  <a:cubicBezTo>
                    <a:pt x="47069" y="419179"/>
                    <a:pt x="48151" y="419179"/>
                    <a:pt x="49592" y="419179"/>
                  </a:cubicBezTo>
                  <a:cubicBezTo>
                    <a:pt x="49592" y="419179"/>
                    <a:pt x="49592" y="419179"/>
                    <a:pt x="49232" y="418818"/>
                  </a:cubicBezTo>
                  <a:cubicBezTo>
                    <a:pt x="48871" y="412327"/>
                    <a:pt x="48871" y="405836"/>
                    <a:pt x="48871" y="399345"/>
                  </a:cubicBezTo>
                  <a:cubicBezTo>
                    <a:pt x="48871" y="398264"/>
                    <a:pt x="50673" y="398264"/>
                    <a:pt x="50673" y="399345"/>
                  </a:cubicBezTo>
                  <a:cubicBezTo>
                    <a:pt x="51034" y="405836"/>
                    <a:pt x="51394" y="412327"/>
                    <a:pt x="51755" y="418818"/>
                  </a:cubicBezTo>
                  <a:cubicBezTo>
                    <a:pt x="51755" y="419179"/>
                    <a:pt x="51755" y="419179"/>
                    <a:pt x="51755" y="419179"/>
                  </a:cubicBezTo>
                  <a:lnTo>
                    <a:pt x="56080" y="419179"/>
                  </a:lnTo>
                  <a:cubicBezTo>
                    <a:pt x="56080" y="412688"/>
                    <a:pt x="56080" y="405836"/>
                    <a:pt x="54999" y="399345"/>
                  </a:cubicBezTo>
                  <a:cubicBezTo>
                    <a:pt x="54999" y="398264"/>
                    <a:pt x="56440" y="397903"/>
                    <a:pt x="56440" y="398624"/>
                  </a:cubicBezTo>
                  <a:cubicBezTo>
                    <a:pt x="57882" y="405476"/>
                    <a:pt x="58242" y="412327"/>
                    <a:pt x="58603" y="419179"/>
                  </a:cubicBezTo>
                  <a:cubicBezTo>
                    <a:pt x="59684" y="419179"/>
                    <a:pt x="61126" y="419179"/>
                    <a:pt x="62207" y="419179"/>
                  </a:cubicBezTo>
                  <a:cubicBezTo>
                    <a:pt x="61847" y="419179"/>
                    <a:pt x="61486" y="418818"/>
                    <a:pt x="61486" y="418458"/>
                  </a:cubicBezTo>
                  <a:cubicBezTo>
                    <a:pt x="61486" y="412327"/>
                    <a:pt x="61847" y="406197"/>
                    <a:pt x="61847" y="400427"/>
                  </a:cubicBezTo>
                  <a:cubicBezTo>
                    <a:pt x="61847" y="398985"/>
                    <a:pt x="63649" y="398985"/>
                    <a:pt x="63649" y="400427"/>
                  </a:cubicBezTo>
                  <a:cubicBezTo>
                    <a:pt x="63649" y="406558"/>
                    <a:pt x="64370" y="412327"/>
                    <a:pt x="64009" y="418458"/>
                  </a:cubicBezTo>
                  <a:cubicBezTo>
                    <a:pt x="64009" y="418818"/>
                    <a:pt x="63649" y="419179"/>
                    <a:pt x="63288" y="419179"/>
                  </a:cubicBezTo>
                  <a:lnTo>
                    <a:pt x="66892" y="419179"/>
                  </a:lnTo>
                  <a:cubicBezTo>
                    <a:pt x="66172" y="413770"/>
                    <a:pt x="66892" y="408000"/>
                    <a:pt x="66892" y="402591"/>
                  </a:cubicBezTo>
                  <a:cubicBezTo>
                    <a:pt x="66892" y="401509"/>
                    <a:pt x="69055" y="401509"/>
                    <a:pt x="69055" y="402591"/>
                  </a:cubicBezTo>
                  <a:cubicBezTo>
                    <a:pt x="69055" y="408000"/>
                    <a:pt x="69776" y="413770"/>
                    <a:pt x="69415" y="419179"/>
                  </a:cubicBezTo>
                  <a:cubicBezTo>
                    <a:pt x="69415" y="419179"/>
                    <a:pt x="69055" y="419179"/>
                    <a:pt x="69055" y="419539"/>
                  </a:cubicBezTo>
                  <a:cubicBezTo>
                    <a:pt x="70497" y="419539"/>
                    <a:pt x="71938" y="419539"/>
                    <a:pt x="73380" y="419539"/>
                  </a:cubicBezTo>
                  <a:cubicBezTo>
                    <a:pt x="73020" y="419539"/>
                    <a:pt x="73020" y="419179"/>
                    <a:pt x="73020" y="419179"/>
                  </a:cubicBezTo>
                  <a:cubicBezTo>
                    <a:pt x="72659" y="414491"/>
                    <a:pt x="72659" y="409442"/>
                    <a:pt x="72659" y="404755"/>
                  </a:cubicBezTo>
                  <a:cubicBezTo>
                    <a:pt x="72659" y="403312"/>
                    <a:pt x="74461" y="403312"/>
                    <a:pt x="74461" y="404755"/>
                  </a:cubicBezTo>
                  <a:cubicBezTo>
                    <a:pt x="74461" y="409442"/>
                    <a:pt x="75182" y="414130"/>
                    <a:pt x="75543" y="418818"/>
                  </a:cubicBezTo>
                  <a:cubicBezTo>
                    <a:pt x="75543" y="419179"/>
                    <a:pt x="75543" y="419539"/>
                    <a:pt x="75182" y="419900"/>
                  </a:cubicBezTo>
                  <a:cubicBezTo>
                    <a:pt x="76263" y="419900"/>
                    <a:pt x="77345" y="419900"/>
                    <a:pt x="78066" y="419900"/>
                  </a:cubicBezTo>
                  <a:cubicBezTo>
                    <a:pt x="77705" y="414852"/>
                    <a:pt x="77705" y="409442"/>
                    <a:pt x="76984" y="404755"/>
                  </a:cubicBezTo>
                  <a:cubicBezTo>
                    <a:pt x="76624" y="403673"/>
                    <a:pt x="78786" y="402952"/>
                    <a:pt x="78786" y="404033"/>
                  </a:cubicBezTo>
                  <a:cubicBezTo>
                    <a:pt x="79868" y="409442"/>
                    <a:pt x="80228" y="414852"/>
                    <a:pt x="80589" y="419900"/>
                  </a:cubicBezTo>
                  <a:cubicBezTo>
                    <a:pt x="83472" y="419900"/>
                    <a:pt x="85995" y="420261"/>
                    <a:pt x="88518" y="420261"/>
                  </a:cubicBezTo>
                  <a:cubicBezTo>
                    <a:pt x="89960" y="420261"/>
                    <a:pt x="91401" y="420261"/>
                    <a:pt x="92843" y="420261"/>
                  </a:cubicBezTo>
                  <a:cubicBezTo>
                    <a:pt x="92482" y="417015"/>
                    <a:pt x="93203" y="413770"/>
                    <a:pt x="92122" y="410524"/>
                  </a:cubicBezTo>
                  <a:cubicBezTo>
                    <a:pt x="91762" y="409442"/>
                    <a:pt x="93564" y="409082"/>
                    <a:pt x="93924" y="410164"/>
                  </a:cubicBezTo>
                  <a:cubicBezTo>
                    <a:pt x="95005" y="413049"/>
                    <a:pt x="95366" y="417376"/>
                    <a:pt x="95005" y="420621"/>
                  </a:cubicBezTo>
                  <a:cubicBezTo>
                    <a:pt x="119875" y="421703"/>
                    <a:pt x="144383" y="422064"/>
                    <a:pt x="168892" y="422064"/>
                  </a:cubicBezTo>
                  <a:cubicBezTo>
                    <a:pt x="224037" y="420982"/>
                    <a:pt x="282065" y="417376"/>
                    <a:pt x="337209" y="417376"/>
                  </a:cubicBezTo>
                  <a:cubicBezTo>
                    <a:pt x="336128" y="410885"/>
                    <a:pt x="337209" y="403673"/>
                    <a:pt x="337209" y="397542"/>
                  </a:cubicBezTo>
                  <a:cubicBezTo>
                    <a:pt x="337209" y="384921"/>
                    <a:pt x="337209" y="372661"/>
                    <a:pt x="336488" y="360039"/>
                  </a:cubicBezTo>
                  <a:cubicBezTo>
                    <a:pt x="335047" y="331191"/>
                    <a:pt x="336128" y="302342"/>
                    <a:pt x="336128" y="273494"/>
                  </a:cubicBezTo>
                  <a:cubicBezTo>
                    <a:pt x="336488" y="216157"/>
                    <a:pt x="331443" y="158460"/>
                    <a:pt x="336128" y="101484"/>
                  </a:cubicBezTo>
                  <a:cubicBezTo>
                    <a:pt x="282425" y="101484"/>
                    <a:pt x="232326" y="99321"/>
                    <a:pt x="178984" y="98599"/>
                  </a:cubicBezTo>
                  <a:close/>
                  <a:moveTo>
                    <a:pt x="50566" y="86091"/>
                  </a:moveTo>
                  <a:cubicBezTo>
                    <a:pt x="63243" y="85725"/>
                    <a:pt x="75557" y="86458"/>
                    <a:pt x="88234" y="86458"/>
                  </a:cubicBezTo>
                  <a:cubicBezTo>
                    <a:pt x="88959" y="86458"/>
                    <a:pt x="88959" y="87923"/>
                    <a:pt x="88234" y="87923"/>
                  </a:cubicBezTo>
                  <a:cubicBezTo>
                    <a:pt x="75557" y="89022"/>
                    <a:pt x="62881" y="87923"/>
                    <a:pt x="50566" y="88290"/>
                  </a:cubicBezTo>
                  <a:cubicBezTo>
                    <a:pt x="44409" y="88656"/>
                    <a:pt x="38976" y="89022"/>
                    <a:pt x="33181" y="89389"/>
                  </a:cubicBezTo>
                  <a:cubicBezTo>
                    <a:pt x="27748" y="89755"/>
                    <a:pt x="22315" y="89022"/>
                    <a:pt x="16882" y="90122"/>
                  </a:cubicBezTo>
                  <a:cubicBezTo>
                    <a:pt x="15071" y="90122"/>
                    <a:pt x="14709" y="87923"/>
                    <a:pt x="16158" y="87190"/>
                  </a:cubicBezTo>
                  <a:cubicBezTo>
                    <a:pt x="21228" y="86458"/>
                    <a:pt x="25575" y="87190"/>
                    <a:pt x="30645" y="86824"/>
                  </a:cubicBezTo>
                  <a:cubicBezTo>
                    <a:pt x="37165" y="86458"/>
                    <a:pt x="43684" y="86091"/>
                    <a:pt x="50566" y="86091"/>
                  </a:cubicBezTo>
                  <a:close/>
                  <a:moveTo>
                    <a:pt x="41422" y="80010"/>
                  </a:moveTo>
                  <a:cubicBezTo>
                    <a:pt x="51741" y="80010"/>
                    <a:pt x="61704" y="80645"/>
                    <a:pt x="72378" y="80963"/>
                  </a:cubicBezTo>
                  <a:cubicBezTo>
                    <a:pt x="73090" y="80963"/>
                    <a:pt x="73090" y="81915"/>
                    <a:pt x="72022" y="81915"/>
                  </a:cubicBezTo>
                  <a:cubicBezTo>
                    <a:pt x="61704" y="81915"/>
                    <a:pt x="51741" y="81915"/>
                    <a:pt x="41422" y="81915"/>
                  </a:cubicBezTo>
                  <a:cubicBezTo>
                    <a:pt x="32527" y="82233"/>
                    <a:pt x="22920" y="81598"/>
                    <a:pt x="14024" y="83185"/>
                  </a:cubicBezTo>
                  <a:cubicBezTo>
                    <a:pt x="12245" y="83820"/>
                    <a:pt x="11534" y="81280"/>
                    <a:pt x="13313" y="81280"/>
                  </a:cubicBezTo>
                  <a:cubicBezTo>
                    <a:pt x="22208" y="79375"/>
                    <a:pt x="32171" y="80010"/>
                    <a:pt x="41422" y="80010"/>
                  </a:cubicBezTo>
                  <a:close/>
                  <a:moveTo>
                    <a:pt x="283053" y="70216"/>
                  </a:moveTo>
                  <a:cubicBezTo>
                    <a:pt x="287362" y="70583"/>
                    <a:pt x="291311" y="72414"/>
                    <a:pt x="295620" y="73513"/>
                  </a:cubicBezTo>
                  <a:cubicBezTo>
                    <a:pt x="300289" y="74612"/>
                    <a:pt x="304957" y="75345"/>
                    <a:pt x="309625" y="76811"/>
                  </a:cubicBezTo>
                  <a:cubicBezTo>
                    <a:pt x="309625" y="76811"/>
                    <a:pt x="309625" y="76811"/>
                    <a:pt x="309266" y="76811"/>
                  </a:cubicBezTo>
                  <a:cubicBezTo>
                    <a:pt x="300289" y="77177"/>
                    <a:pt x="292030" y="73513"/>
                    <a:pt x="283053" y="72414"/>
                  </a:cubicBezTo>
                  <a:cubicBezTo>
                    <a:pt x="282693" y="74612"/>
                    <a:pt x="281257" y="76811"/>
                    <a:pt x="280539" y="78642"/>
                  </a:cubicBezTo>
                  <a:cubicBezTo>
                    <a:pt x="280539" y="79009"/>
                    <a:pt x="279821" y="79009"/>
                    <a:pt x="279821" y="78642"/>
                  </a:cubicBezTo>
                  <a:cubicBezTo>
                    <a:pt x="279821" y="76078"/>
                    <a:pt x="280539" y="73513"/>
                    <a:pt x="281257" y="71682"/>
                  </a:cubicBezTo>
                  <a:cubicBezTo>
                    <a:pt x="281616" y="71315"/>
                    <a:pt x="281975" y="70949"/>
                    <a:pt x="281975" y="70949"/>
                  </a:cubicBezTo>
                  <a:cubicBezTo>
                    <a:pt x="281975" y="70583"/>
                    <a:pt x="282334" y="69850"/>
                    <a:pt x="283053" y="70216"/>
                  </a:cubicBezTo>
                  <a:close/>
                  <a:moveTo>
                    <a:pt x="276145" y="62259"/>
                  </a:moveTo>
                  <a:cubicBezTo>
                    <a:pt x="292124" y="65030"/>
                    <a:pt x="309169" y="68147"/>
                    <a:pt x="324793" y="72997"/>
                  </a:cubicBezTo>
                  <a:cubicBezTo>
                    <a:pt x="325504" y="72997"/>
                    <a:pt x="325149" y="74036"/>
                    <a:pt x="324438" y="74036"/>
                  </a:cubicBezTo>
                  <a:cubicBezTo>
                    <a:pt x="309169" y="70572"/>
                    <a:pt x="293545" y="67455"/>
                    <a:pt x="277920" y="65030"/>
                  </a:cubicBezTo>
                  <a:cubicBezTo>
                    <a:pt x="277210" y="67108"/>
                    <a:pt x="276855" y="68840"/>
                    <a:pt x="276145" y="70918"/>
                  </a:cubicBezTo>
                  <a:cubicBezTo>
                    <a:pt x="275080" y="74036"/>
                    <a:pt x="273659" y="76807"/>
                    <a:pt x="273304" y="79577"/>
                  </a:cubicBezTo>
                  <a:cubicBezTo>
                    <a:pt x="272949" y="80617"/>
                    <a:pt x="271884" y="80617"/>
                    <a:pt x="271884" y="79577"/>
                  </a:cubicBezTo>
                  <a:cubicBezTo>
                    <a:pt x="271884" y="76460"/>
                    <a:pt x="273304" y="73689"/>
                    <a:pt x="274369" y="70572"/>
                  </a:cubicBezTo>
                  <a:cubicBezTo>
                    <a:pt x="275080" y="68494"/>
                    <a:pt x="275080" y="66416"/>
                    <a:pt x="275790" y="64337"/>
                  </a:cubicBezTo>
                  <a:cubicBezTo>
                    <a:pt x="274014" y="64337"/>
                    <a:pt x="274725" y="61913"/>
                    <a:pt x="276145" y="62259"/>
                  </a:cubicBezTo>
                  <a:close/>
                  <a:moveTo>
                    <a:pt x="272041" y="54344"/>
                  </a:moveTo>
                  <a:cubicBezTo>
                    <a:pt x="294093" y="58774"/>
                    <a:pt x="315784" y="65420"/>
                    <a:pt x="337474" y="70588"/>
                  </a:cubicBezTo>
                  <a:cubicBezTo>
                    <a:pt x="338197" y="70957"/>
                    <a:pt x="337836" y="72065"/>
                    <a:pt x="337113" y="71696"/>
                  </a:cubicBezTo>
                  <a:cubicBezTo>
                    <a:pt x="325183" y="69481"/>
                    <a:pt x="313615" y="67266"/>
                    <a:pt x="302046" y="64681"/>
                  </a:cubicBezTo>
                  <a:cubicBezTo>
                    <a:pt x="292285" y="62466"/>
                    <a:pt x="282886" y="59144"/>
                    <a:pt x="273125" y="57298"/>
                  </a:cubicBezTo>
                  <a:cubicBezTo>
                    <a:pt x="272402" y="66527"/>
                    <a:pt x="269510" y="75757"/>
                    <a:pt x="266980" y="84617"/>
                  </a:cubicBezTo>
                  <a:cubicBezTo>
                    <a:pt x="266618" y="85356"/>
                    <a:pt x="265534" y="84987"/>
                    <a:pt x="265895" y="84248"/>
                  </a:cubicBezTo>
                  <a:cubicBezTo>
                    <a:pt x="267341" y="75019"/>
                    <a:pt x="270233" y="66158"/>
                    <a:pt x="270956" y="56559"/>
                  </a:cubicBezTo>
                  <a:cubicBezTo>
                    <a:pt x="269872" y="56190"/>
                    <a:pt x="270595" y="53975"/>
                    <a:pt x="272041" y="54344"/>
                  </a:cubicBezTo>
                  <a:close/>
                  <a:moveTo>
                    <a:pt x="269089" y="49918"/>
                  </a:moveTo>
                  <a:cubicBezTo>
                    <a:pt x="268369" y="59654"/>
                    <a:pt x="265485" y="68669"/>
                    <a:pt x="263683" y="78045"/>
                  </a:cubicBezTo>
                  <a:cubicBezTo>
                    <a:pt x="262962" y="82733"/>
                    <a:pt x="262602" y="87781"/>
                    <a:pt x="260800" y="92109"/>
                  </a:cubicBezTo>
                  <a:cubicBezTo>
                    <a:pt x="286390" y="92469"/>
                    <a:pt x="311619" y="93190"/>
                    <a:pt x="337930" y="93190"/>
                  </a:cubicBezTo>
                  <a:cubicBezTo>
                    <a:pt x="341534" y="93190"/>
                    <a:pt x="342976" y="96436"/>
                    <a:pt x="341895" y="98960"/>
                  </a:cubicBezTo>
                  <a:cubicBezTo>
                    <a:pt x="345859" y="154854"/>
                    <a:pt x="346580" y="211469"/>
                    <a:pt x="345859" y="267724"/>
                  </a:cubicBezTo>
                  <a:cubicBezTo>
                    <a:pt x="345499" y="281066"/>
                    <a:pt x="345139" y="295130"/>
                    <a:pt x="344778" y="308473"/>
                  </a:cubicBezTo>
                  <a:cubicBezTo>
                    <a:pt x="357033" y="308473"/>
                    <a:pt x="368927" y="312800"/>
                    <a:pt x="380821" y="315324"/>
                  </a:cubicBezTo>
                  <a:cubicBezTo>
                    <a:pt x="393796" y="317848"/>
                    <a:pt x="406771" y="320733"/>
                    <a:pt x="419746" y="323257"/>
                  </a:cubicBezTo>
                  <a:cubicBezTo>
                    <a:pt x="441011" y="327224"/>
                    <a:pt x="464078" y="329027"/>
                    <a:pt x="484983" y="335158"/>
                  </a:cubicBezTo>
                  <a:cubicBezTo>
                    <a:pt x="486785" y="317488"/>
                    <a:pt x="490389" y="299457"/>
                    <a:pt x="493633" y="282148"/>
                  </a:cubicBezTo>
                  <a:cubicBezTo>
                    <a:pt x="497237" y="261233"/>
                    <a:pt x="500842" y="240318"/>
                    <a:pt x="505527" y="219403"/>
                  </a:cubicBezTo>
                  <a:cubicBezTo>
                    <a:pt x="509492" y="198848"/>
                    <a:pt x="513096" y="177572"/>
                    <a:pt x="518142" y="156657"/>
                  </a:cubicBezTo>
                  <a:cubicBezTo>
                    <a:pt x="522467" y="141151"/>
                    <a:pt x="524990" y="123481"/>
                    <a:pt x="532198" y="108696"/>
                  </a:cubicBezTo>
                  <a:cubicBezTo>
                    <a:pt x="487506" y="100763"/>
                    <a:pt x="442814" y="89224"/>
                    <a:pt x="398482" y="79487"/>
                  </a:cubicBezTo>
                  <a:cubicBezTo>
                    <a:pt x="354870" y="70112"/>
                    <a:pt x="311980" y="60736"/>
                    <a:pt x="269089" y="49918"/>
                  </a:cubicBezTo>
                  <a:close/>
                  <a:moveTo>
                    <a:pt x="249266" y="23233"/>
                  </a:moveTo>
                  <a:cubicBezTo>
                    <a:pt x="246022" y="46672"/>
                    <a:pt x="236651" y="68308"/>
                    <a:pt x="231966" y="91387"/>
                  </a:cubicBezTo>
                  <a:cubicBezTo>
                    <a:pt x="238454" y="91387"/>
                    <a:pt x="245302" y="91748"/>
                    <a:pt x="251789" y="91748"/>
                  </a:cubicBezTo>
                  <a:cubicBezTo>
                    <a:pt x="255754" y="86699"/>
                    <a:pt x="255033" y="79848"/>
                    <a:pt x="256475" y="74439"/>
                  </a:cubicBezTo>
                  <a:cubicBezTo>
                    <a:pt x="259358" y="65784"/>
                    <a:pt x="262962" y="57490"/>
                    <a:pt x="265846" y="48836"/>
                  </a:cubicBezTo>
                  <a:cubicBezTo>
                    <a:pt x="265485" y="48836"/>
                    <a:pt x="265485" y="48836"/>
                    <a:pt x="265125" y="48836"/>
                  </a:cubicBezTo>
                  <a:cubicBezTo>
                    <a:pt x="262962" y="48114"/>
                    <a:pt x="263323" y="44508"/>
                    <a:pt x="265846" y="44508"/>
                  </a:cubicBezTo>
                  <a:cubicBezTo>
                    <a:pt x="287111" y="44508"/>
                    <a:pt x="309457" y="51721"/>
                    <a:pt x="330361" y="56048"/>
                  </a:cubicBezTo>
                  <a:cubicBezTo>
                    <a:pt x="354150" y="61096"/>
                    <a:pt x="377577" y="65784"/>
                    <a:pt x="401005" y="70833"/>
                  </a:cubicBezTo>
                  <a:cubicBezTo>
                    <a:pt x="446057" y="80930"/>
                    <a:pt x="491831" y="92830"/>
                    <a:pt x="537244" y="100763"/>
                  </a:cubicBezTo>
                  <a:cubicBezTo>
                    <a:pt x="541930" y="101484"/>
                    <a:pt x="540848" y="107254"/>
                    <a:pt x="537244" y="108696"/>
                  </a:cubicBezTo>
                  <a:cubicBezTo>
                    <a:pt x="532919" y="127087"/>
                    <a:pt x="529315" y="146199"/>
                    <a:pt x="525350" y="164590"/>
                  </a:cubicBezTo>
                  <a:cubicBezTo>
                    <a:pt x="524629" y="168557"/>
                    <a:pt x="523909" y="172524"/>
                    <a:pt x="522827" y="176130"/>
                  </a:cubicBezTo>
                  <a:cubicBezTo>
                    <a:pt x="523188" y="175769"/>
                    <a:pt x="523188" y="175409"/>
                    <a:pt x="523548" y="175409"/>
                  </a:cubicBezTo>
                  <a:cubicBezTo>
                    <a:pt x="527873" y="171442"/>
                    <a:pt x="531477" y="167475"/>
                    <a:pt x="535442" y="163509"/>
                  </a:cubicBezTo>
                  <a:cubicBezTo>
                    <a:pt x="536163" y="162787"/>
                    <a:pt x="537605" y="163869"/>
                    <a:pt x="536523" y="164590"/>
                  </a:cubicBezTo>
                  <a:cubicBezTo>
                    <a:pt x="532919" y="168557"/>
                    <a:pt x="529675" y="172524"/>
                    <a:pt x="526071" y="176130"/>
                  </a:cubicBezTo>
                  <a:cubicBezTo>
                    <a:pt x="524629" y="177572"/>
                    <a:pt x="523188" y="179015"/>
                    <a:pt x="522106" y="180457"/>
                  </a:cubicBezTo>
                  <a:cubicBezTo>
                    <a:pt x="521386" y="182981"/>
                    <a:pt x="521025" y="185506"/>
                    <a:pt x="520304" y="188030"/>
                  </a:cubicBezTo>
                  <a:cubicBezTo>
                    <a:pt x="521746" y="186948"/>
                    <a:pt x="523188" y="185506"/>
                    <a:pt x="524629" y="184424"/>
                  </a:cubicBezTo>
                  <a:cubicBezTo>
                    <a:pt x="528594" y="180097"/>
                    <a:pt x="532198" y="176130"/>
                    <a:pt x="535802" y="171442"/>
                  </a:cubicBezTo>
                  <a:cubicBezTo>
                    <a:pt x="536163" y="170721"/>
                    <a:pt x="537605" y="171442"/>
                    <a:pt x="536884" y="172524"/>
                  </a:cubicBezTo>
                  <a:cubicBezTo>
                    <a:pt x="534000" y="176490"/>
                    <a:pt x="531117" y="180097"/>
                    <a:pt x="527873" y="183703"/>
                  </a:cubicBezTo>
                  <a:cubicBezTo>
                    <a:pt x="524990" y="186227"/>
                    <a:pt x="522106" y="189112"/>
                    <a:pt x="519583" y="191997"/>
                  </a:cubicBezTo>
                  <a:cubicBezTo>
                    <a:pt x="519223" y="194521"/>
                    <a:pt x="518502" y="197045"/>
                    <a:pt x="518142" y="199569"/>
                  </a:cubicBezTo>
                  <a:cubicBezTo>
                    <a:pt x="519944" y="197766"/>
                    <a:pt x="521746" y="195963"/>
                    <a:pt x="523909" y="194521"/>
                  </a:cubicBezTo>
                  <a:cubicBezTo>
                    <a:pt x="527513" y="190915"/>
                    <a:pt x="531117" y="187309"/>
                    <a:pt x="534000" y="182981"/>
                  </a:cubicBezTo>
                  <a:cubicBezTo>
                    <a:pt x="534361" y="182621"/>
                    <a:pt x="535082" y="182981"/>
                    <a:pt x="534721" y="183703"/>
                  </a:cubicBezTo>
                  <a:cubicBezTo>
                    <a:pt x="532559" y="187669"/>
                    <a:pt x="529315" y="191636"/>
                    <a:pt x="526071" y="194521"/>
                  </a:cubicBezTo>
                  <a:cubicBezTo>
                    <a:pt x="523188" y="197406"/>
                    <a:pt x="520304" y="200651"/>
                    <a:pt x="517421" y="203536"/>
                  </a:cubicBezTo>
                  <a:cubicBezTo>
                    <a:pt x="516700" y="206421"/>
                    <a:pt x="515979" y="209306"/>
                    <a:pt x="515258" y="211830"/>
                  </a:cubicBezTo>
                  <a:cubicBezTo>
                    <a:pt x="520304" y="206781"/>
                    <a:pt x="526071" y="202094"/>
                    <a:pt x="530036" y="195963"/>
                  </a:cubicBezTo>
                  <a:cubicBezTo>
                    <a:pt x="530396" y="194881"/>
                    <a:pt x="532198" y="195963"/>
                    <a:pt x="531477" y="196684"/>
                  </a:cubicBezTo>
                  <a:cubicBezTo>
                    <a:pt x="526792" y="204257"/>
                    <a:pt x="520304" y="210027"/>
                    <a:pt x="514538" y="216518"/>
                  </a:cubicBezTo>
                  <a:cubicBezTo>
                    <a:pt x="514177" y="218321"/>
                    <a:pt x="513817" y="220124"/>
                    <a:pt x="513456" y="221927"/>
                  </a:cubicBezTo>
                  <a:cubicBezTo>
                    <a:pt x="513096" y="222648"/>
                    <a:pt x="513096" y="223369"/>
                    <a:pt x="512735" y="224451"/>
                  </a:cubicBezTo>
                  <a:cubicBezTo>
                    <a:pt x="518863" y="218321"/>
                    <a:pt x="524990" y="212551"/>
                    <a:pt x="530757" y="206060"/>
                  </a:cubicBezTo>
                  <a:cubicBezTo>
                    <a:pt x="531117" y="206060"/>
                    <a:pt x="531477" y="206060"/>
                    <a:pt x="531117" y="206421"/>
                  </a:cubicBezTo>
                  <a:cubicBezTo>
                    <a:pt x="525350" y="213994"/>
                    <a:pt x="518502" y="221206"/>
                    <a:pt x="512015" y="228418"/>
                  </a:cubicBezTo>
                  <a:cubicBezTo>
                    <a:pt x="511654" y="230942"/>
                    <a:pt x="510933" y="233466"/>
                    <a:pt x="510573" y="235991"/>
                  </a:cubicBezTo>
                  <a:cubicBezTo>
                    <a:pt x="517061" y="229860"/>
                    <a:pt x="523548" y="223730"/>
                    <a:pt x="528234" y="215797"/>
                  </a:cubicBezTo>
                  <a:cubicBezTo>
                    <a:pt x="528594" y="215075"/>
                    <a:pt x="529315" y="215436"/>
                    <a:pt x="528954" y="216157"/>
                  </a:cubicBezTo>
                  <a:cubicBezTo>
                    <a:pt x="523909" y="225172"/>
                    <a:pt x="516700" y="232745"/>
                    <a:pt x="509492" y="239597"/>
                  </a:cubicBezTo>
                  <a:cubicBezTo>
                    <a:pt x="509131" y="242481"/>
                    <a:pt x="508410" y="244645"/>
                    <a:pt x="508050" y="246809"/>
                  </a:cubicBezTo>
                  <a:cubicBezTo>
                    <a:pt x="509852" y="245006"/>
                    <a:pt x="511654" y="243203"/>
                    <a:pt x="513817" y="241039"/>
                  </a:cubicBezTo>
                  <a:cubicBezTo>
                    <a:pt x="517421" y="237433"/>
                    <a:pt x="521746" y="233827"/>
                    <a:pt x="524629" y="229139"/>
                  </a:cubicBezTo>
                  <a:cubicBezTo>
                    <a:pt x="524629" y="228778"/>
                    <a:pt x="525350" y="229139"/>
                    <a:pt x="524990" y="229500"/>
                  </a:cubicBezTo>
                  <a:cubicBezTo>
                    <a:pt x="523909" y="233827"/>
                    <a:pt x="520304" y="236712"/>
                    <a:pt x="517421" y="240318"/>
                  </a:cubicBezTo>
                  <a:cubicBezTo>
                    <a:pt x="513817" y="243924"/>
                    <a:pt x="510573" y="247891"/>
                    <a:pt x="507329" y="251857"/>
                  </a:cubicBezTo>
                  <a:cubicBezTo>
                    <a:pt x="506608" y="256185"/>
                    <a:pt x="505527" y="260872"/>
                    <a:pt x="504806" y="265200"/>
                  </a:cubicBezTo>
                  <a:cubicBezTo>
                    <a:pt x="506969" y="261594"/>
                    <a:pt x="509492" y="257988"/>
                    <a:pt x="512375" y="254742"/>
                  </a:cubicBezTo>
                  <a:cubicBezTo>
                    <a:pt x="515258" y="251497"/>
                    <a:pt x="518502" y="247891"/>
                    <a:pt x="520304" y="243924"/>
                  </a:cubicBezTo>
                  <a:cubicBezTo>
                    <a:pt x="520304" y="243563"/>
                    <a:pt x="521025" y="243924"/>
                    <a:pt x="521025" y="244284"/>
                  </a:cubicBezTo>
                  <a:cubicBezTo>
                    <a:pt x="519944" y="247891"/>
                    <a:pt x="516700" y="251136"/>
                    <a:pt x="514538" y="254021"/>
                  </a:cubicBezTo>
                  <a:cubicBezTo>
                    <a:pt x="511294" y="258709"/>
                    <a:pt x="508410" y="263397"/>
                    <a:pt x="505527" y="268445"/>
                  </a:cubicBezTo>
                  <a:cubicBezTo>
                    <a:pt x="504806" y="269166"/>
                    <a:pt x="504446" y="269166"/>
                    <a:pt x="503725" y="268806"/>
                  </a:cubicBezTo>
                  <a:cubicBezTo>
                    <a:pt x="503725" y="270969"/>
                    <a:pt x="503364" y="272772"/>
                    <a:pt x="503004" y="274936"/>
                  </a:cubicBezTo>
                  <a:cubicBezTo>
                    <a:pt x="503364" y="273854"/>
                    <a:pt x="504085" y="273494"/>
                    <a:pt x="504806" y="272772"/>
                  </a:cubicBezTo>
                  <a:cubicBezTo>
                    <a:pt x="509492" y="267363"/>
                    <a:pt x="513817" y="262315"/>
                    <a:pt x="517781" y="256185"/>
                  </a:cubicBezTo>
                  <a:cubicBezTo>
                    <a:pt x="518142" y="255103"/>
                    <a:pt x="519583" y="256185"/>
                    <a:pt x="519223" y="256906"/>
                  </a:cubicBezTo>
                  <a:cubicBezTo>
                    <a:pt x="515979" y="262675"/>
                    <a:pt x="511654" y="268085"/>
                    <a:pt x="507690" y="272772"/>
                  </a:cubicBezTo>
                  <a:cubicBezTo>
                    <a:pt x="505887" y="275297"/>
                    <a:pt x="503725" y="277100"/>
                    <a:pt x="501923" y="279624"/>
                  </a:cubicBezTo>
                  <a:cubicBezTo>
                    <a:pt x="501202" y="282148"/>
                    <a:pt x="500842" y="285394"/>
                    <a:pt x="500121" y="288278"/>
                  </a:cubicBezTo>
                  <a:cubicBezTo>
                    <a:pt x="505527" y="281066"/>
                    <a:pt x="510933" y="274575"/>
                    <a:pt x="515979" y="267724"/>
                  </a:cubicBezTo>
                  <a:cubicBezTo>
                    <a:pt x="516700" y="267363"/>
                    <a:pt x="517421" y="267724"/>
                    <a:pt x="517061" y="268445"/>
                  </a:cubicBezTo>
                  <a:cubicBezTo>
                    <a:pt x="512735" y="277821"/>
                    <a:pt x="504806" y="285394"/>
                    <a:pt x="499039" y="294409"/>
                  </a:cubicBezTo>
                  <a:cubicBezTo>
                    <a:pt x="498319" y="297294"/>
                    <a:pt x="497598" y="299818"/>
                    <a:pt x="497237" y="302703"/>
                  </a:cubicBezTo>
                  <a:cubicBezTo>
                    <a:pt x="503004" y="296572"/>
                    <a:pt x="508410" y="290442"/>
                    <a:pt x="512375" y="282869"/>
                  </a:cubicBezTo>
                  <a:cubicBezTo>
                    <a:pt x="512735" y="282148"/>
                    <a:pt x="514177" y="282869"/>
                    <a:pt x="513817" y="283591"/>
                  </a:cubicBezTo>
                  <a:cubicBezTo>
                    <a:pt x="510212" y="292606"/>
                    <a:pt x="503004" y="300539"/>
                    <a:pt x="496156" y="307751"/>
                  </a:cubicBezTo>
                  <a:cubicBezTo>
                    <a:pt x="495435" y="311718"/>
                    <a:pt x="494714" y="315685"/>
                    <a:pt x="493993" y="319651"/>
                  </a:cubicBezTo>
                  <a:cubicBezTo>
                    <a:pt x="495435" y="317488"/>
                    <a:pt x="496516" y="315324"/>
                    <a:pt x="498319" y="313521"/>
                  </a:cubicBezTo>
                  <a:cubicBezTo>
                    <a:pt x="501923" y="308833"/>
                    <a:pt x="505887" y="304506"/>
                    <a:pt x="509131" y="299097"/>
                  </a:cubicBezTo>
                  <a:cubicBezTo>
                    <a:pt x="509492" y="298375"/>
                    <a:pt x="510933" y="299097"/>
                    <a:pt x="510573" y="300179"/>
                  </a:cubicBezTo>
                  <a:cubicBezTo>
                    <a:pt x="506969" y="305948"/>
                    <a:pt x="502283" y="310636"/>
                    <a:pt x="499039" y="316406"/>
                  </a:cubicBezTo>
                  <a:cubicBezTo>
                    <a:pt x="497237" y="319291"/>
                    <a:pt x="495796" y="322897"/>
                    <a:pt x="492912" y="324700"/>
                  </a:cubicBezTo>
                  <a:cubicBezTo>
                    <a:pt x="492912" y="327585"/>
                    <a:pt x="492552" y="329748"/>
                    <a:pt x="492191" y="331912"/>
                  </a:cubicBezTo>
                  <a:cubicBezTo>
                    <a:pt x="493273" y="330830"/>
                    <a:pt x="493993" y="329027"/>
                    <a:pt x="495435" y="327945"/>
                  </a:cubicBezTo>
                  <a:cubicBezTo>
                    <a:pt x="498679" y="323618"/>
                    <a:pt x="502283" y="319291"/>
                    <a:pt x="504806" y="313882"/>
                  </a:cubicBezTo>
                  <a:cubicBezTo>
                    <a:pt x="505527" y="313161"/>
                    <a:pt x="506969" y="313882"/>
                    <a:pt x="506608" y="314964"/>
                  </a:cubicBezTo>
                  <a:cubicBezTo>
                    <a:pt x="503725" y="320012"/>
                    <a:pt x="500121" y="324339"/>
                    <a:pt x="496877" y="329027"/>
                  </a:cubicBezTo>
                  <a:cubicBezTo>
                    <a:pt x="495075" y="331551"/>
                    <a:pt x="493633" y="334797"/>
                    <a:pt x="491831" y="337321"/>
                  </a:cubicBezTo>
                  <a:cubicBezTo>
                    <a:pt x="491831" y="337682"/>
                    <a:pt x="491831" y="338042"/>
                    <a:pt x="491831" y="338403"/>
                  </a:cubicBezTo>
                  <a:cubicBezTo>
                    <a:pt x="492912" y="341288"/>
                    <a:pt x="490389" y="345976"/>
                    <a:pt x="486425" y="344894"/>
                  </a:cubicBezTo>
                  <a:cubicBezTo>
                    <a:pt x="464799" y="337682"/>
                    <a:pt x="439930" y="335879"/>
                    <a:pt x="417224" y="331551"/>
                  </a:cubicBezTo>
                  <a:cubicBezTo>
                    <a:pt x="392715" y="327224"/>
                    <a:pt x="368567" y="321094"/>
                    <a:pt x="344418" y="314964"/>
                  </a:cubicBezTo>
                  <a:cubicBezTo>
                    <a:pt x="344418" y="327945"/>
                    <a:pt x="344057" y="341288"/>
                    <a:pt x="344778" y="354630"/>
                  </a:cubicBezTo>
                  <a:cubicBezTo>
                    <a:pt x="344778" y="361121"/>
                    <a:pt x="345139" y="367973"/>
                    <a:pt x="345139" y="374824"/>
                  </a:cubicBezTo>
                  <a:cubicBezTo>
                    <a:pt x="370008" y="376627"/>
                    <a:pt x="393796" y="379152"/>
                    <a:pt x="418305" y="384561"/>
                  </a:cubicBezTo>
                  <a:cubicBezTo>
                    <a:pt x="444976" y="389970"/>
                    <a:pt x="471647" y="397182"/>
                    <a:pt x="498679" y="401509"/>
                  </a:cubicBezTo>
                  <a:cubicBezTo>
                    <a:pt x="503725" y="348861"/>
                    <a:pt x="517421" y="296572"/>
                    <a:pt x="527513" y="245006"/>
                  </a:cubicBezTo>
                  <a:cubicBezTo>
                    <a:pt x="532919" y="217239"/>
                    <a:pt x="541569" y="190193"/>
                    <a:pt x="545894" y="162427"/>
                  </a:cubicBezTo>
                  <a:cubicBezTo>
                    <a:pt x="548057" y="148724"/>
                    <a:pt x="550580" y="135021"/>
                    <a:pt x="553103" y="121318"/>
                  </a:cubicBezTo>
                  <a:cubicBezTo>
                    <a:pt x="555265" y="110860"/>
                    <a:pt x="558870" y="101124"/>
                    <a:pt x="561392" y="90666"/>
                  </a:cubicBezTo>
                  <a:cubicBezTo>
                    <a:pt x="560672" y="91027"/>
                    <a:pt x="559590" y="91387"/>
                    <a:pt x="558509" y="91027"/>
                  </a:cubicBezTo>
                  <a:cubicBezTo>
                    <a:pt x="503725" y="79127"/>
                    <a:pt x="450743" y="63260"/>
                    <a:pt x="394877" y="55687"/>
                  </a:cubicBezTo>
                  <a:cubicBezTo>
                    <a:pt x="370369" y="52442"/>
                    <a:pt x="347301" y="45230"/>
                    <a:pt x="322792" y="40181"/>
                  </a:cubicBezTo>
                  <a:cubicBezTo>
                    <a:pt x="310178" y="37657"/>
                    <a:pt x="297202" y="35133"/>
                    <a:pt x="284227" y="31887"/>
                  </a:cubicBezTo>
                  <a:cubicBezTo>
                    <a:pt x="273054" y="29363"/>
                    <a:pt x="260800" y="24675"/>
                    <a:pt x="249266" y="23233"/>
                  </a:cubicBezTo>
                  <a:close/>
                  <a:moveTo>
                    <a:pt x="247104" y="18184"/>
                  </a:moveTo>
                  <a:lnTo>
                    <a:pt x="247464" y="18184"/>
                  </a:lnTo>
                  <a:cubicBezTo>
                    <a:pt x="258277" y="17463"/>
                    <a:pt x="270531" y="21069"/>
                    <a:pt x="280983" y="23593"/>
                  </a:cubicBezTo>
                  <a:cubicBezTo>
                    <a:pt x="293959" y="26117"/>
                    <a:pt x="306934" y="28281"/>
                    <a:pt x="319909" y="31166"/>
                  </a:cubicBezTo>
                  <a:cubicBezTo>
                    <a:pt x="346941" y="36936"/>
                    <a:pt x="373612" y="44508"/>
                    <a:pt x="401005" y="48114"/>
                  </a:cubicBezTo>
                  <a:cubicBezTo>
                    <a:pt x="455428" y="54966"/>
                    <a:pt x="507329" y="71915"/>
                    <a:pt x="561032" y="82733"/>
                  </a:cubicBezTo>
                  <a:cubicBezTo>
                    <a:pt x="562474" y="83093"/>
                    <a:pt x="563195" y="83815"/>
                    <a:pt x="563915" y="84536"/>
                  </a:cubicBezTo>
                  <a:cubicBezTo>
                    <a:pt x="564997" y="84175"/>
                    <a:pt x="566799" y="84896"/>
                    <a:pt x="566438" y="86699"/>
                  </a:cubicBezTo>
                  <a:cubicBezTo>
                    <a:pt x="562474" y="138987"/>
                    <a:pt x="547696" y="190554"/>
                    <a:pt x="537244" y="242121"/>
                  </a:cubicBezTo>
                  <a:cubicBezTo>
                    <a:pt x="526432" y="296572"/>
                    <a:pt x="512735" y="351385"/>
                    <a:pt x="506608" y="406918"/>
                  </a:cubicBezTo>
                  <a:cubicBezTo>
                    <a:pt x="506248" y="410164"/>
                    <a:pt x="502283" y="411606"/>
                    <a:pt x="500121" y="410524"/>
                  </a:cubicBezTo>
                  <a:cubicBezTo>
                    <a:pt x="499400" y="410524"/>
                    <a:pt x="499039" y="410524"/>
                    <a:pt x="498319" y="410524"/>
                  </a:cubicBezTo>
                  <a:cubicBezTo>
                    <a:pt x="470566" y="405836"/>
                    <a:pt x="443174" y="398624"/>
                    <a:pt x="415782" y="392855"/>
                  </a:cubicBezTo>
                  <a:cubicBezTo>
                    <a:pt x="400284" y="389609"/>
                    <a:pt x="385146" y="387085"/>
                    <a:pt x="370008" y="384561"/>
                  </a:cubicBezTo>
                  <a:cubicBezTo>
                    <a:pt x="362439" y="383118"/>
                    <a:pt x="352708" y="383118"/>
                    <a:pt x="345139" y="380233"/>
                  </a:cubicBezTo>
                  <a:cubicBezTo>
                    <a:pt x="345139" y="384561"/>
                    <a:pt x="345499" y="388527"/>
                    <a:pt x="345139" y="392494"/>
                  </a:cubicBezTo>
                  <a:cubicBezTo>
                    <a:pt x="344778" y="400427"/>
                    <a:pt x="343336" y="410164"/>
                    <a:pt x="344778" y="418458"/>
                  </a:cubicBezTo>
                  <a:cubicBezTo>
                    <a:pt x="347301" y="420982"/>
                    <a:pt x="343336" y="427112"/>
                    <a:pt x="338291" y="427112"/>
                  </a:cubicBezTo>
                  <a:cubicBezTo>
                    <a:pt x="278100" y="427473"/>
                    <a:pt x="217549" y="431439"/>
                    <a:pt x="157359" y="431439"/>
                  </a:cubicBezTo>
                  <a:cubicBezTo>
                    <a:pt x="128885" y="431439"/>
                    <a:pt x="100051" y="429636"/>
                    <a:pt x="71578" y="428555"/>
                  </a:cubicBezTo>
                  <a:cubicBezTo>
                    <a:pt x="58603" y="428194"/>
                    <a:pt x="45267" y="427473"/>
                    <a:pt x="32292" y="427473"/>
                  </a:cubicBezTo>
                  <a:cubicBezTo>
                    <a:pt x="27246" y="427473"/>
                    <a:pt x="21840" y="427473"/>
                    <a:pt x="17154" y="425670"/>
                  </a:cubicBezTo>
                  <a:cubicBezTo>
                    <a:pt x="14631" y="426030"/>
                    <a:pt x="12108" y="424588"/>
                    <a:pt x="12108" y="421342"/>
                  </a:cubicBezTo>
                  <a:cubicBezTo>
                    <a:pt x="11748" y="395018"/>
                    <a:pt x="12829" y="368694"/>
                    <a:pt x="11748" y="342009"/>
                  </a:cubicBezTo>
                  <a:cubicBezTo>
                    <a:pt x="11027" y="314242"/>
                    <a:pt x="9946" y="286475"/>
                    <a:pt x="10667" y="258348"/>
                  </a:cubicBezTo>
                  <a:cubicBezTo>
                    <a:pt x="11387" y="231303"/>
                    <a:pt x="10667" y="203897"/>
                    <a:pt x="10667" y="176851"/>
                  </a:cubicBezTo>
                  <a:cubicBezTo>
                    <a:pt x="10306" y="149806"/>
                    <a:pt x="12469" y="122760"/>
                    <a:pt x="14271" y="95715"/>
                  </a:cubicBezTo>
                  <a:cubicBezTo>
                    <a:pt x="14271" y="93551"/>
                    <a:pt x="16433" y="93190"/>
                    <a:pt x="17875" y="93912"/>
                  </a:cubicBezTo>
                  <a:cubicBezTo>
                    <a:pt x="44546" y="91027"/>
                    <a:pt x="69055" y="91748"/>
                    <a:pt x="96087" y="91387"/>
                  </a:cubicBezTo>
                  <a:cubicBezTo>
                    <a:pt x="123839" y="90666"/>
                    <a:pt x="151592" y="89945"/>
                    <a:pt x="178984" y="90305"/>
                  </a:cubicBezTo>
                  <a:cubicBezTo>
                    <a:pt x="195203" y="90666"/>
                    <a:pt x="211061" y="90666"/>
                    <a:pt x="226920" y="91387"/>
                  </a:cubicBezTo>
                  <a:cubicBezTo>
                    <a:pt x="226920" y="67227"/>
                    <a:pt x="238454" y="45230"/>
                    <a:pt x="242058" y="21430"/>
                  </a:cubicBezTo>
                  <a:cubicBezTo>
                    <a:pt x="242418" y="18905"/>
                    <a:pt x="244941" y="17824"/>
                    <a:pt x="247104" y="18184"/>
                  </a:cubicBezTo>
                  <a:close/>
                  <a:moveTo>
                    <a:pt x="241545" y="9525"/>
                  </a:moveTo>
                  <a:cubicBezTo>
                    <a:pt x="261712" y="12443"/>
                    <a:pt x="281159" y="17548"/>
                    <a:pt x="300965" y="22654"/>
                  </a:cubicBezTo>
                  <a:cubicBezTo>
                    <a:pt x="301686" y="22654"/>
                    <a:pt x="301326" y="23748"/>
                    <a:pt x="300605" y="23748"/>
                  </a:cubicBezTo>
                  <a:cubicBezTo>
                    <a:pt x="281159" y="21195"/>
                    <a:pt x="261712" y="16454"/>
                    <a:pt x="242265" y="12443"/>
                  </a:cubicBezTo>
                  <a:cubicBezTo>
                    <a:pt x="237944" y="29583"/>
                    <a:pt x="229301" y="45630"/>
                    <a:pt x="225339" y="62771"/>
                  </a:cubicBezTo>
                  <a:cubicBezTo>
                    <a:pt x="225339" y="63135"/>
                    <a:pt x="224259" y="63135"/>
                    <a:pt x="224259" y="62771"/>
                  </a:cubicBezTo>
                  <a:cubicBezTo>
                    <a:pt x="225699" y="44900"/>
                    <a:pt x="235783" y="28489"/>
                    <a:pt x="240104" y="11348"/>
                  </a:cubicBezTo>
                  <a:cubicBezTo>
                    <a:pt x="240104" y="10619"/>
                    <a:pt x="240464" y="9525"/>
                    <a:pt x="241545" y="9525"/>
                  </a:cubicBezTo>
                  <a:close/>
                  <a:moveTo>
                    <a:pt x="240161" y="0"/>
                  </a:moveTo>
                  <a:cubicBezTo>
                    <a:pt x="247300" y="1807"/>
                    <a:pt x="254796" y="2891"/>
                    <a:pt x="261936" y="4698"/>
                  </a:cubicBezTo>
                  <a:cubicBezTo>
                    <a:pt x="268718" y="6505"/>
                    <a:pt x="275143" y="9034"/>
                    <a:pt x="281925" y="10119"/>
                  </a:cubicBezTo>
                  <a:cubicBezTo>
                    <a:pt x="282639" y="10480"/>
                    <a:pt x="282282" y="11564"/>
                    <a:pt x="281925" y="11564"/>
                  </a:cubicBezTo>
                  <a:cubicBezTo>
                    <a:pt x="274786" y="10841"/>
                    <a:pt x="268004" y="9034"/>
                    <a:pt x="261222" y="7228"/>
                  </a:cubicBezTo>
                  <a:cubicBezTo>
                    <a:pt x="254083" y="5782"/>
                    <a:pt x="246944" y="4698"/>
                    <a:pt x="239804" y="2891"/>
                  </a:cubicBezTo>
                  <a:cubicBezTo>
                    <a:pt x="239804" y="2891"/>
                    <a:pt x="239804" y="3252"/>
                    <a:pt x="239448" y="3614"/>
                  </a:cubicBezTo>
                  <a:cubicBezTo>
                    <a:pt x="235878" y="8673"/>
                    <a:pt x="233736" y="16985"/>
                    <a:pt x="231238" y="23128"/>
                  </a:cubicBezTo>
                  <a:cubicBezTo>
                    <a:pt x="228382" y="29995"/>
                    <a:pt x="225883" y="36500"/>
                    <a:pt x="223742" y="43727"/>
                  </a:cubicBezTo>
                  <a:cubicBezTo>
                    <a:pt x="223742" y="44089"/>
                    <a:pt x="222671" y="44089"/>
                    <a:pt x="223028" y="43727"/>
                  </a:cubicBezTo>
                  <a:cubicBezTo>
                    <a:pt x="224812" y="34693"/>
                    <a:pt x="227668" y="25658"/>
                    <a:pt x="231238" y="17346"/>
                  </a:cubicBezTo>
                  <a:cubicBezTo>
                    <a:pt x="233379" y="12648"/>
                    <a:pt x="234450" y="6505"/>
                    <a:pt x="237306" y="2168"/>
                  </a:cubicBezTo>
                  <a:cubicBezTo>
                    <a:pt x="237306" y="1807"/>
                    <a:pt x="238020" y="1807"/>
                    <a:pt x="238020" y="1445"/>
                  </a:cubicBezTo>
                  <a:cubicBezTo>
                    <a:pt x="238020" y="723"/>
                    <a:pt x="239091" y="0"/>
                    <a:pt x="24016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D8243DB7-6709-FB4A-8F0A-6CA6458C0C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84129" y="494056"/>
              <a:ext cx="374856" cy="284538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0912C4D-829C-3F41-9BC3-04AE497A02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48564" y="753561"/>
              <a:ext cx="483015" cy="408229"/>
            </a:xfrm>
            <a:custGeom>
              <a:avLst/>
              <a:gdLst>
                <a:gd name="connsiteX0" fmla="*/ 214282 w 532435"/>
                <a:gd name="connsiteY0" fmla="*/ 370735 h 449997"/>
                <a:gd name="connsiteX1" fmla="*/ 216070 w 532435"/>
                <a:gd name="connsiteY1" fmla="*/ 372160 h 449997"/>
                <a:gd name="connsiteX2" fmla="*/ 200693 w 532435"/>
                <a:gd name="connsiteY2" fmla="*/ 387827 h 449997"/>
                <a:gd name="connsiteX3" fmla="*/ 182096 w 532435"/>
                <a:gd name="connsiteY3" fmla="*/ 407055 h 449997"/>
                <a:gd name="connsiteX4" fmla="*/ 179950 w 532435"/>
                <a:gd name="connsiteY4" fmla="*/ 407767 h 449997"/>
                <a:gd name="connsiteX5" fmla="*/ 178877 w 532435"/>
                <a:gd name="connsiteY5" fmla="*/ 407411 h 449997"/>
                <a:gd name="connsiteX6" fmla="*/ 162784 w 532435"/>
                <a:gd name="connsiteY6" fmla="*/ 395660 h 449997"/>
                <a:gd name="connsiteX7" fmla="*/ 152055 w 532435"/>
                <a:gd name="connsiteY7" fmla="*/ 386046 h 449997"/>
                <a:gd name="connsiteX8" fmla="*/ 152771 w 532435"/>
                <a:gd name="connsiteY8" fmla="*/ 385690 h 449997"/>
                <a:gd name="connsiteX9" fmla="*/ 167433 w 532435"/>
                <a:gd name="connsiteY9" fmla="*/ 394236 h 449997"/>
                <a:gd name="connsiteX10" fmla="*/ 180308 w 532435"/>
                <a:gd name="connsiteY10" fmla="*/ 403138 h 449997"/>
                <a:gd name="connsiteX11" fmla="*/ 196401 w 532435"/>
                <a:gd name="connsiteY11" fmla="*/ 386759 h 449997"/>
                <a:gd name="connsiteX12" fmla="*/ 214282 w 532435"/>
                <a:gd name="connsiteY12" fmla="*/ 370735 h 449997"/>
                <a:gd name="connsiteX13" fmla="*/ 234526 w 532435"/>
                <a:gd name="connsiteY13" fmla="*/ 364398 h 449997"/>
                <a:gd name="connsiteX14" fmla="*/ 236337 w 532435"/>
                <a:gd name="connsiteY14" fmla="*/ 365849 h 449997"/>
                <a:gd name="connsiteX15" fmla="*/ 183476 w 532435"/>
                <a:gd name="connsiteY15" fmla="*/ 421323 h 449997"/>
                <a:gd name="connsiteX16" fmla="*/ 181666 w 532435"/>
                <a:gd name="connsiteY16" fmla="*/ 422048 h 449997"/>
                <a:gd name="connsiteX17" fmla="*/ 179493 w 532435"/>
                <a:gd name="connsiteY17" fmla="*/ 421323 h 449997"/>
                <a:gd name="connsiteX18" fmla="*/ 154149 w 532435"/>
                <a:gd name="connsiteY18" fmla="*/ 400656 h 449997"/>
                <a:gd name="connsiteX19" fmla="*/ 134960 w 532435"/>
                <a:gd name="connsiteY19" fmla="*/ 382527 h 449997"/>
                <a:gd name="connsiteX20" fmla="*/ 136408 w 532435"/>
                <a:gd name="connsiteY20" fmla="*/ 381802 h 449997"/>
                <a:gd name="connsiteX21" fmla="*/ 162114 w 532435"/>
                <a:gd name="connsiteY21" fmla="*/ 401019 h 449997"/>
                <a:gd name="connsiteX22" fmla="*/ 181666 w 532435"/>
                <a:gd name="connsiteY22" fmla="*/ 417335 h 449997"/>
                <a:gd name="connsiteX23" fmla="*/ 234526 w 532435"/>
                <a:gd name="connsiteY23" fmla="*/ 364398 h 449997"/>
                <a:gd name="connsiteX24" fmla="*/ 242128 w 532435"/>
                <a:gd name="connsiteY24" fmla="*/ 363162 h 449997"/>
                <a:gd name="connsiteX25" fmla="*/ 244283 w 532435"/>
                <a:gd name="connsiteY25" fmla="*/ 364956 h 449997"/>
                <a:gd name="connsiteX26" fmla="*/ 217704 w 532435"/>
                <a:gd name="connsiteY26" fmla="*/ 398316 h 449997"/>
                <a:gd name="connsiteX27" fmla="*/ 199744 w 532435"/>
                <a:gd name="connsiteY27" fmla="*/ 418045 h 449997"/>
                <a:gd name="connsiteX28" fmla="*/ 186455 w 532435"/>
                <a:gd name="connsiteY28" fmla="*/ 433470 h 449997"/>
                <a:gd name="connsiteX29" fmla="*/ 185018 w 532435"/>
                <a:gd name="connsiteY29" fmla="*/ 434905 h 449997"/>
                <a:gd name="connsiteX30" fmla="*/ 181785 w 532435"/>
                <a:gd name="connsiteY30" fmla="*/ 435263 h 449997"/>
                <a:gd name="connsiteX31" fmla="*/ 144789 w 532435"/>
                <a:gd name="connsiteY31" fmla="*/ 404414 h 449997"/>
                <a:gd name="connsiteX32" fmla="*/ 116773 w 532435"/>
                <a:gd name="connsiteY32" fmla="*/ 379663 h 449997"/>
                <a:gd name="connsiteX33" fmla="*/ 117491 w 532435"/>
                <a:gd name="connsiteY33" fmla="*/ 379304 h 449997"/>
                <a:gd name="connsiteX34" fmla="*/ 154128 w 532435"/>
                <a:gd name="connsiteY34" fmla="*/ 407284 h 449997"/>
                <a:gd name="connsiteX35" fmla="*/ 182863 w 532435"/>
                <a:gd name="connsiteY35" fmla="*/ 430959 h 449997"/>
                <a:gd name="connsiteX36" fmla="*/ 191124 w 532435"/>
                <a:gd name="connsiteY36" fmla="*/ 420915 h 449997"/>
                <a:gd name="connsiteX37" fmla="*/ 208365 w 532435"/>
                <a:gd name="connsiteY37" fmla="*/ 401903 h 449997"/>
                <a:gd name="connsiteX38" fmla="*/ 242128 w 532435"/>
                <a:gd name="connsiteY38" fmla="*/ 363162 h 449997"/>
                <a:gd name="connsiteX39" fmla="*/ 282905 w 532435"/>
                <a:gd name="connsiteY39" fmla="*/ 285886 h 449997"/>
                <a:gd name="connsiteX40" fmla="*/ 283619 w 532435"/>
                <a:gd name="connsiteY40" fmla="*/ 288267 h 449997"/>
                <a:gd name="connsiteX41" fmla="*/ 277190 w 532435"/>
                <a:gd name="connsiteY41" fmla="*/ 291839 h 449997"/>
                <a:gd name="connsiteX42" fmla="*/ 271118 w 532435"/>
                <a:gd name="connsiteY42" fmla="*/ 292236 h 449997"/>
                <a:gd name="connsiteX43" fmla="*/ 271475 w 532435"/>
                <a:gd name="connsiteY43" fmla="*/ 291045 h 449997"/>
                <a:gd name="connsiteX44" fmla="*/ 277190 w 532435"/>
                <a:gd name="connsiteY44" fmla="*/ 288267 h 449997"/>
                <a:gd name="connsiteX45" fmla="*/ 282905 w 532435"/>
                <a:gd name="connsiteY45" fmla="*/ 285886 h 449997"/>
                <a:gd name="connsiteX46" fmla="*/ 191539 w 532435"/>
                <a:gd name="connsiteY46" fmla="*/ 284298 h 449997"/>
                <a:gd name="connsiteX47" fmla="*/ 191897 w 532435"/>
                <a:gd name="connsiteY47" fmla="*/ 284298 h 449997"/>
                <a:gd name="connsiteX48" fmla="*/ 186520 w 532435"/>
                <a:gd name="connsiteY48" fmla="*/ 292644 h 449997"/>
                <a:gd name="connsiteX49" fmla="*/ 175408 w 532435"/>
                <a:gd name="connsiteY49" fmla="*/ 307884 h 449997"/>
                <a:gd name="connsiteX50" fmla="*/ 173257 w 532435"/>
                <a:gd name="connsiteY50" fmla="*/ 304618 h 449997"/>
                <a:gd name="connsiteX51" fmla="*/ 186162 w 532435"/>
                <a:gd name="connsiteY51" fmla="*/ 290104 h 449997"/>
                <a:gd name="connsiteX52" fmla="*/ 191539 w 532435"/>
                <a:gd name="connsiteY52" fmla="*/ 284298 h 449997"/>
                <a:gd name="connsiteX53" fmla="*/ 199657 w 532435"/>
                <a:gd name="connsiteY53" fmla="*/ 281848 h 449997"/>
                <a:gd name="connsiteX54" fmla="*/ 201432 w 532435"/>
                <a:gd name="connsiteY54" fmla="*/ 283297 h 449997"/>
                <a:gd name="connsiteX55" fmla="*/ 180127 w 532435"/>
                <a:gd name="connsiteY55" fmla="*/ 311924 h 449997"/>
                <a:gd name="connsiteX56" fmla="*/ 176931 w 532435"/>
                <a:gd name="connsiteY56" fmla="*/ 310113 h 449997"/>
                <a:gd name="connsiteX57" fmla="*/ 199657 w 532435"/>
                <a:gd name="connsiteY57" fmla="*/ 281848 h 449997"/>
                <a:gd name="connsiteX58" fmla="*/ 206731 w 532435"/>
                <a:gd name="connsiteY58" fmla="*/ 280245 h 449997"/>
                <a:gd name="connsiteX59" fmla="*/ 208142 w 532435"/>
                <a:gd name="connsiteY59" fmla="*/ 281308 h 449997"/>
                <a:gd name="connsiteX60" fmla="*/ 195795 w 532435"/>
                <a:gd name="connsiteY60" fmla="*/ 301506 h 449997"/>
                <a:gd name="connsiteX61" fmla="*/ 184506 w 532435"/>
                <a:gd name="connsiteY61" fmla="*/ 317097 h 449997"/>
                <a:gd name="connsiteX62" fmla="*/ 182037 w 532435"/>
                <a:gd name="connsiteY62" fmla="*/ 314617 h 449997"/>
                <a:gd name="connsiteX63" fmla="*/ 195795 w 532435"/>
                <a:gd name="connsiteY63" fmla="*/ 295482 h 449997"/>
                <a:gd name="connsiteX64" fmla="*/ 206731 w 532435"/>
                <a:gd name="connsiteY64" fmla="*/ 280245 h 449997"/>
                <a:gd name="connsiteX65" fmla="*/ 294784 w 532435"/>
                <a:gd name="connsiteY65" fmla="*/ 275923 h 449997"/>
                <a:gd name="connsiteX66" fmla="*/ 295525 w 532435"/>
                <a:gd name="connsiteY66" fmla="*/ 279372 h 449997"/>
                <a:gd name="connsiteX67" fmla="*/ 277745 w 532435"/>
                <a:gd name="connsiteY67" fmla="*/ 284736 h 449997"/>
                <a:gd name="connsiteX68" fmla="*/ 277375 w 532435"/>
                <a:gd name="connsiteY68" fmla="*/ 282054 h 449997"/>
                <a:gd name="connsiteX69" fmla="*/ 294784 w 532435"/>
                <a:gd name="connsiteY69" fmla="*/ 275923 h 449997"/>
                <a:gd name="connsiteX70" fmla="*/ 308861 w 532435"/>
                <a:gd name="connsiteY70" fmla="*/ 261192 h 449997"/>
                <a:gd name="connsiteX71" fmla="*/ 309919 w 532435"/>
                <a:gd name="connsiteY71" fmla="*/ 264014 h 449997"/>
                <a:gd name="connsiteX72" fmla="*/ 285577 w 532435"/>
                <a:gd name="connsiteY72" fmla="*/ 272481 h 449997"/>
                <a:gd name="connsiteX73" fmla="*/ 284872 w 532435"/>
                <a:gd name="connsiteY73" fmla="*/ 270011 h 449997"/>
                <a:gd name="connsiteX74" fmla="*/ 308861 w 532435"/>
                <a:gd name="connsiteY74" fmla="*/ 261192 h 449997"/>
                <a:gd name="connsiteX75" fmla="*/ 329471 w 532435"/>
                <a:gd name="connsiteY75" fmla="*/ 243713 h 449997"/>
                <a:gd name="connsiteX76" fmla="*/ 330183 w 532435"/>
                <a:gd name="connsiteY76" fmla="*/ 246819 h 449997"/>
                <a:gd name="connsiteX77" fmla="*/ 293533 w 532435"/>
                <a:gd name="connsiteY77" fmla="*/ 258208 h 449997"/>
                <a:gd name="connsiteX78" fmla="*/ 292821 w 532435"/>
                <a:gd name="connsiteY78" fmla="*/ 256137 h 449997"/>
                <a:gd name="connsiteX79" fmla="*/ 329471 w 532435"/>
                <a:gd name="connsiteY79" fmla="*/ 243713 h 449997"/>
                <a:gd name="connsiteX80" fmla="*/ 338972 w 532435"/>
                <a:gd name="connsiteY80" fmla="*/ 232639 h 449997"/>
                <a:gd name="connsiteX81" fmla="*/ 339689 w 532435"/>
                <a:gd name="connsiteY81" fmla="*/ 235913 h 449997"/>
                <a:gd name="connsiteX82" fmla="*/ 299899 w 532435"/>
                <a:gd name="connsiteY82" fmla="*/ 248645 h 449997"/>
                <a:gd name="connsiteX83" fmla="*/ 299182 w 532435"/>
                <a:gd name="connsiteY83" fmla="*/ 246463 h 449997"/>
                <a:gd name="connsiteX84" fmla="*/ 338972 w 532435"/>
                <a:gd name="connsiteY84" fmla="*/ 232639 h 449997"/>
                <a:gd name="connsiteX85" fmla="*/ 400290 w 532435"/>
                <a:gd name="connsiteY85" fmla="*/ 226091 h 449997"/>
                <a:gd name="connsiteX86" fmla="*/ 400379 w 532435"/>
                <a:gd name="connsiteY86" fmla="*/ 229020 h 449997"/>
                <a:gd name="connsiteX87" fmla="*/ 358211 w 532435"/>
                <a:gd name="connsiteY87" fmla="*/ 275526 h 449997"/>
                <a:gd name="connsiteX88" fmla="*/ 321760 w 532435"/>
                <a:gd name="connsiteY88" fmla="*/ 313740 h 449997"/>
                <a:gd name="connsiteX89" fmla="*/ 320331 w 532435"/>
                <a:gd name="connsiteY89" fmla="*/ 313019 h 449997"/>
                <a:gd name="connsiteX90" fmla="*/ 355709 w 532435"/>
                <a:gd name="connsiteY90" fmla="*/ 272642 h 449997"/>
                <a:gd name="connsiteX91" fmla="*/ 397520 w 532435"/>
                <a:gd name="connsiteY91" fmla="*/ 226136 h 449997"/>
                <a:gd name="connsiteX92" fmla="*/ 400290 w 532435"/>
                <a:gd name="connsiteY92" fmla="*/ 226091 h 449997"/>
                <a:gd name="connsiteX93" fmla="*/ 351975 w 532435"/>
                <a:gd name="connsiteY93" fmla="*/ 219584 h 449997"/>
                <a:gd name="connsiteX94" fmla="*/ 353437 w 532435"/>
                <a:gd name="connsiteY94" fmla="*/ 222573 h 449997"/>
                <a:gd name="connsiteX95" fmla="*/ 310688 w 532435"/>
                <a:gd name="connsiteY95" fmla="*/ 237514 h 449997"/>
                <a:gd name="connsiteX96" fmla="*/ 309957 w 532435"/>
                <a:gd name="connsiteY96" fmla="*/ 235273 h 449997"/>
                <a:gd name="connsiteX97" fmla="*/ 351975 w 532435"/>
                <a:gd name="connsiteY97" fmla="*/ 219584 h 449997"/>
                <a:gd name="connsiteX98" fmla="*/ 403500 w 532435"/>
                <a:gd name="connsiteY98" fmla="*/ 214832 h 449997"/>
                <a:gd name="connsiteX99" fmla="*/ 403904 w 532435"/>
                <a:gd name="connsiteY99" fmla="*/ 217877 h 449997"/>
                <a:gd name="connsiteX100" fmla="*/ 354028 w 532435"/>
                <a:gd name="connsiteY100" fmla="*/ 271982 h 449997"/>
                <a:gd name="connsiteX101" fmla="*/ 301999 w 532435"/>
                <a:gd name="connsiteY101" fmla="*/ 326444 h 449997"/>
                <a:gd name="connsiteX102" fmla="*/ 301282 w 532435"/>
                <a:gd name="connsiteY102" fmla="*/ 325370 h 449997"/>
                <a:gd name="connsiteX103" fmla="*/ 351158 w 532435"/>
                <a:gd name="connsiteY103" fmla="*/ 269115 h 449997"/>
                <a:gd name="connsiteX104" fmla="*/ 400675 w 532435"/>
                <a:gd name="connsiteY104" fmla="*/ 215011 h 449997"/>
                <a:gd name="connsiteX105" fmla="*/ 403500 w 532435"/>
                <a:gd name="connsiteY105" fmla="*/ 214832 h 449997"/>
                <a:gd name="connsiteX106" fmla="*/ 82444 w 532435"/>
                <a:gd name="connsiteY106" fmla="*/ 208325 h 449997"/>
                <a:gd name="connsiteX107" fmla="*/ 85681 w 532435"/>
                <a:gd name="connsiteY107" fmla="*/ 211591 h 449997"/>
                <a:gd name="connsiteX108" fmla="*/ 59790 w 532435"/>
                <a:gd name="connsiteY108" fmla="*/ 229008 h 449997"/>
                <a:gd name="connsiteX109" fmla="*/ 25268 w 532435"/>
                <a:gd name="connsiteY109" fmla="*/ 256222 h 449997"/>
                <a:gd name="connsiteX110" fmla="*/ 23830 w 532435"/>
                <a:gd name="connsiteY110" fmla="*/ 254408 h 449997"/>
                <a:gd name="connsiteX111" fmla="*/ 53676 w 532435"/>
                <a:gd name="connsiteY111" fmla="*/ 228282 h 449997"/>
                <a:gd name="connsiteX112" fmla="*/ 82444 w 532435"/>
                <a:gd name="connsiteY112" fmla="*/ 208325 h 449997"/>
                <a:gd name="connsiteX113" fmla="*/ 74918 w 532435"/>
                <a:gd name="connsiteY113" fmla="*/ 205148 h 449997"/>
                <a:gd name="connsiteX114" fmla="*/ 78124 w 532435"/>
                <a:gd name="connsiteY114" fmla="*/ 208411 h 449997"/>
                <a:gd name="connsiteX115" fmla="*/ 54972 w 532435"/>
                <a:gd name="connsiteY115" fmla="*/ 225086 h 449997"/>
                <a:gd name="connsiteX116" fmla="*/ 27903 w 532435"/>
                <a:gd name="connsiteY116" fmla="*/ 247923 h 449997"/>
                <a:gd name="connsiteX117" fmla="*/ 25766 w 532435"/>
                <a:gd name="connsiteY117" fmla="*/ 246473 h 449997"/>
                <a:gd name="connsiteX118" fmla="*/ 49274 w 532435"/>
                <a:gd name="connsiteY118" fmla="*/ 224723 h 449997"/>
                <a:gd name="connsiteX119" fmla="*/ 74918 w 532435"/>
                <a:gd name="connsiteY119" fmla="*/ 205148 h 449997"/>
                <a:gd name="connsiteX120" fmla="*/ 66506 w 532435"/>
                <a:gd name="connsiteY120" fmla="*/ 203562 h 449997"/>
                <a:gd name="connsiteX121" fmla="*/ 69414 w 532435"/>
                <a:gd name="connsiteY121" fmla="*/ 206465 h 449997"/>
                <a:gd name="connsiteX122" fmla="*/ 26515 w 532435"/>
                <a:gd name="connsiteY122" fmla="*/ 238397 h 449997"/>
                <a:gd name="connsiteX123" fmla="*/ 25425 w 532435"/>
                <a:gd name="connsiteY123" fmla="*/ 237308 h 449997"/>
                <a:gd name="connsiteX124" fmla="*/ 66506 w 532435"/>
                <a:gd name="connsiteY124" fmla="*/ 203562 h 449997"/>
                <a:gd name="connsiteX125" fmla="*/ 368585 w 532435"/>
                <a:gd name="connsiteY125" fmla="*/ 203336 h 449997"/>
                <a:gd name="connsiteX126" fmla="*/ 368585 w 532435"/>
                <a:gd name="connsiteY126" fmla="*/ 206479 h 449997"/>
                <a:gd name="connsiteX127" fmla="*/ 368950 w 532435"/>
                <a:gd name="connsiteY127" fmla="*/ 206479 h 449997"/>
                <a:gd name="connsiteX128" fmla="*/ 318986 w 532435"/>
                <a:gd name="connsiteY128" fmla="*/ 220099 h 449997"/>
                <a:gd name="connsiteX129" fmla="*/ 318257 w 532435"/>
                <a:gd name="connsiteY129" fmla="*/ 217655 h 449997"/>
                <a:gd name="connsiteX130" fmla="*/ 368585 w 532435"/>
                <a:gd name="connsiteY130" fmla="*/ 203336 h 449997"/>
                <a:gd name="connsiteX131" fmla="*/ 383441 w 532435"/>
                <a:gd name="connsiteY131" fmla="*/ 186219 h 449997"/>
                <a:gd name="connsiteX132" fmla="*/ 384510 w 532435"/>
                <a:gd name="connsiteY132" fmla="*/ 189337 h 449997"/>
                <a:gd name="connsiteX133" fmla="*/ 336756 w 532435"/>
                <a:gd name="connsiteY133" fmla="*/ 203884 h 449997"/>
                <a:gd name="connsiteX134" fmla="*/ 336043 w 532435"/>
                <a:gd name="connsiteY134" fmla="*/ 201113 h 449997"/>
                <a:gd name="connsiteX135" fmla="*/ 383441 w 532435"/>
                <a:gd name="connsiteY135" fmla="*/ 186219 h 449997"/>
                <a:gd name="connsiteX136" fmla="*/ 398529 w 532435"/>
                <a:gd name="connsiteY136" fmla="*/ 172697 h 449997"/>
                <a:gd name="connsiteX137" fmla="*/ 399982 w 532435"/>
                <a:gd name="connsiteY137" fmla="*/ 176401 h 449997"/>
                <a:gd name="connsiteX138" fmla="*/ 373112 w 532435"/>
                <a:gd name="connsiteY138" fmla="*/ 184180 h 449997"/>
                <a:gd name="connsiteX139" fmla="*/ 336440 w 532435"/>
                <a:gd name="connsiteY139" fmla="*/ 193441 h 449997"/>
                <a:gd name="connsiteX140" fmla="*/ 335714 w 532435"/>
                <a:gd name="connsiteY140" fmla="*/ 190848 h 449997"/>
                <a:gd name="connsiteX141" fmla="*/ 398529 w 532435"/>
                <a:gd name="connsiteY141" fmla="*/ 172697 h 449997"/>
                <a:gd name="connsiteX142" fmla="*/ 407217 w 532435"/>
                <a:gd name="connsiteY142" fmla="*/ 160473 h 449997"/>
                <a:gd name="connsiteX143" fmla="*/ 408299 w 532435"/>
                <a:gd name="connsiteY143" fmla="*/ 163648 h 449997"/>
                <a:gd name="connsiteX144" fmla="*/ 338011 w 532435"/>
                <a:gd name="connsiteY144" fmla="*/ 184815 h 449997"/>
                <a:gd name="connsiteX145" fmla="*/ 337650 w 532435"/>
                <a:gd name="connsiteY145" fmla="*/ 182345 h 449997"/>
                <a:gd name="connsiteX146" fmla="*/ 407217 w 532435"/>
                <a:gd name="connsiteY146" fmla="*/ 160473 h 449997"/>
                <a:gd name="connsiteX147" fmla="*/ 417103 w 532435"/>
                <a:gd name="connsiteY147" fmla="*/ 148128 h 449997"/>
                <a:gd name="connsiteX148" fmla="*/ 417824 w 532435"/>
                <a:gd name="connsiteY148" fmla="*/ 151327 h 449997"/>
                <a:gd name="connsiteX149" fmla="*/ 364131 w 532435"/>
                <a:gd name="connsiteY149" fmla="*/ 170520 h 449997"/>
                <a:gd name="connsiteX150" fmla="*/ 362690 w 532435"/>
                <a:gd name="connsiteY150" fmla="*/ 168387 h 449997"/>
                <a:gd name="connsiteX151" fmla="*/ 417103 w 532435"/>
                <a:gd name="connsiteY151" fmla="*/ 148128 h 449997"/>
                <a:gd name="connsiteX152" fmla="*/ 432971 w 532435"/>
                <a:gd name="connsiteY152" fmla="*/ 134230 h 449997"/>
                <a:gd name="connsiteX153" fmla="*/ 433694 w 532435"/>
                <a:gd name="connsiteY153" fmla="*/ 136834 h 449997"/>
                <a:gd name="connsiteX154" fmla="*/ 377342 w 532435"/>
                <a:gd name="connsiteY154" fmla="*/ 156554 h 449997"/>
                <a:gd name="connsiteX155" fmla="*/ 376620 w 532435"/>
                <a:gd name="connsiteY155" fmla="*/ 154693 h 449997"/>
                <a:gd name="connsiteX156" fmla="*/ 432971 w 532435"/>
                <a:gd name="connsiteY156" fmla="*/ 134230 h 449997"/>
                <a:gd name="connsiteX157" fmla="*/ 442172 w 532435"/>
                <a:gd name="connsiteY157" fmla="*/ 119937 h 449997"/>
                <a:gd name="connsiteX158" fmla="*/ 443243 w 532435"/>
                <a:gd name="connsiteY158" fmla="*/ 123265 h 449997"/>
                <a:gd name="connsiteX159" fmla="*/ 376449 w 532435"/>
                <a:gd name="connsiteY159" fmla="*/ 145077 h 449997"/>
                <a:gd name="connsiteX160" fmla="*/ 375377 w 532435"/>
                <a:gd name="connsiteY160" fmla="*/ 142859 h 449997"/>
                <a:gd name="connsiteX161" fmla="*/ 442172 w 532435"/>
                <a:gd name="connsiteY161" fmla="*/ 119937 h 449997"/>
                <a:gd name="connsiteX162" fmla="*/ 445001 w 532435"/>
                <a:gd name="connsiteY162" fmla="*/ 105652 h 449997"/>
                <a:gd name="connsiteX163" fmla="*/ 446069 w 532435"/>
                <a:gd name="connsiteY163" fmla="*/ 109356 h 449997"/>
                <a:gd name="connsiteX164" fmla="*/ 392671 w 532435"/>
                <a:gd name="connsiteY164" fmla="*/ 126025 h 449997"/>
                <a:gd name="connsiteX165" fmla="*/ 391603 w 532435"/>
                <a:gd name="connsiteY165" fmla="*/ 123061 h 449997"/>
                <a:gd name="connsiteX166" fmla="*/ 445001 w 532435"/>
                <a:gd name="connsiteY166" fmla="*/ 105652 h 449997"/>
                <a:gd name="connsiteX167" fmla="*/ 450036 w 532435"/>
                <a:gd name="connsiteY167" fmla="*/ 91356 h 449997"/>
                <a:gd name="connsiteX168" fmla="*/ 451132 w 532435"/>
                <a:gd name="connsiteY168" fmla="*/ 94653 h 449997"/>
                <a:gd name="connsiteX169" fmla="*/ 414240 w 532435"/>
                <a:gd name="connsiteY169" fmla="*/ 104545 h 449997"/>
                <a:gd name="connsiteX170" fmla="*/ 413509 w 532435"/>
                <a:gd name="connsiteY170" fmla="*/ 101980 h 449997"/>
                <a:gd name="connsiteX171" fmla="*/ 450036 w 532435"/>
                <a:gd name="connsiteY171" fmla="*/ 91356 h 449997"/>
                <a:gd name="connsiteX172" fmla="*/ 448869 w 532435"/>
                <a:gd name="connsiteY172" fmla="*/ 83442 h 449997"/>
                <a:gd name="connsiteX173" fmla="*/ 449585 w 532435"/>
                <a:gd name="connsiteY173" fmla="*/ 86088 h 449997"/>
                <a:gd name="connsiteX174" fmla="*/ 431304 w 532435"/>
                <a:gd name="connsiteY174" fmla="*/ 89867 h 449997"/>
                <a:gd name="connsiteX175" fmla="*/ 430945 w 532435"/>
                <a:gd name="connsiteY175" fmla="*/ 87599 h 449997"/>
                <a:gd name="connsiteX176" fmla="*/ 448869 w 532435"/>
                <a:gd name="connsiteY176" fmla="*/ 83442 h 449997"/>
                <a:gd name="connsiteX177" fmla="*/ 486026 w 532435"/>
                <a:gd name="connsiteY177" fmla="*/ 32250 h 449997"/>
                <a:gd name="connsiteX178" fmla="*/ 531383 w 532435"/>
                <a:gd name="connsiteY178" fmla="*/ 70142 h 449997"/>
                <a:gd name="connsiteX179" fmla="*/ 528843 w 532435"/>
                <a:gd name="connsiteY179" fmla="*/ 74150 h 449997"/>
                <a:gd name="connsiteX180" fmla="*/ 516869 w 532435"/>
                <a:gd name="connsiteY180" fmla="*/ 63220 h 449997"/>
                <a:gd name="connsiteX181" fmla="*/ 507072 w 532435"/>
                <a:gd name="connsiteY181" fmla="*/ 55568 h 449997"/>
                <a:gd name="connsiteX182" fmla="*/ 484575 w 532435"/>
                <a:gd name="connsiteY182" fmla="*/ 34072 h 449997"/>
                <a:gd name="connsiteX183" fmla="*/ 486026 w 532435"/>
                <a:gd name="connsiteY183" fmla="*/ 32250 h 449997"/>
                <a:gd name="connsiteX184" fmla="*/ 467807 w 532435"/>
                <a:gd name="connsiteY184" fmla="*/ 29431 h 449997"/>
                <a:gd name="connsiteX185" fmla="*/ 496703 w 532435"/>
                <a:gd name="connsiteY185" fmla="*/ 51740 h 449997"/>
                <a:gd name="connsiteX186" fmla="*/ 527383 w 532435"/>
                <a:gd name="connsiteY186" fmla="*/ 77648 h 449997"/>
                <a:gd name="connsiteX187" fmla="*/ 524529 w 532435"/>
                <a:gd name="connsiteY187" fmla="*/ 80527 h 449997"/>
                <a:gd name="connsiteX188" fmla="*/ 497060 w 532435"/>
                <a:gd name="connsiteY188" fmla="*/ 57138 h 449997"/>
                <a:gd name="connsiteX189" fmla="*/ 467093 w 532435"/>
                <a:gd name="connsiteY189" fmla="*/ 31230 h 449997"/>
                <a:gd name="connsiteX190" fmla="*/ 467807 w 532435"/>
                <a:gd name="connsiteY190" fmla="*/ 29431 h 449997"/>
                <a:gd name="connsiteX191" fmla="*/ 429616 w 532435"/>
                <a:gd name="connsiteY191" fmla="*/ 20384 h 449997"/>
                <a:gd name="connsiteX192" fmla="*/ 428537 w 532435"/>
                <a:gd name="connsiteY192" fmla="*/ 22181 h 449997"/>
                <a:gd name="connsiteX193" fmla="*/ 366344 w 532435"/>
                <a:gd name="connsiteY193" fmla="*/ 99100 h 449997"/>
                <a:gd name="connsiteX194" fmla="*/ 304870 w 532435"/>
                <a:gd name="connsiteY194" fmla="*/ 173143 h 449997"/>
                <a:gd name="connsiteX195" fmla="*/ 244834 w 532435"/>
                <a:gd name="connsiteY195" fmla="*/ 248984 h 449997"/>
                <a:gd name="connsiteX196" fmla="*/ 189831 w 532435"/>
                <a:gd name="connsiteY196" fmla="*/ 327700 h 449997"/>
                <a:gd name="connsiteX197" fmla="*/ 180844 w 532435"/>
                <a:gd name="connsiteY197" fmla="*/ 331654 h 449997"/>
                <a:gd name="connsiteX198" fmla="*/ 129795 w 532435"/>
                <a:gd name="connsiteY198" fmla="*/ 275582 h 449997"/>
                <a:gd name="connsiteX199" fmla="*/ 88453 w 532435"/>
                <a:gd name="connsiteY199" fmla="*/ 224183 h 449997"/>
                <a:gd name="connsiteX200" fmla="*/ 46751 w 532435"/>
                <a:gd name="connsiteY200" fmla="*/ 255454 h 449997"/>
                <a:gd name="connsiteX201" fmla="*/ 7207 w 532435"/>
                <a:gd name="connsiteY201" fmla="*/ 288522 h 449997"/>
                <a:gd name="connsiteX202" fmla="*/ 183360 w 532435"/>
                <a:gd name="connsiteY202" fmla="*/ 440203 h 449997"/>
                <a:gd name="connsiteX203" fmla="*/ 184798 w 532435"/>
                <a:gd name="connsiteY203" fmla="*/ 442000 h 449997"/>
                <a:gd name="connsiteX204" fmla="*/ 204930 w 532435"/>
                <a:gd name="connsiteY204" fmla="*/ 418278 h 449997"/>
                <a:gd name="connsiteX205" fmla="*/ 229016 w 532435"/>
                <a:gd name="connsiteY205" fmla="*/ 388085 h 449997"/>
                <a:gd name="connsiteX206" fmla="*/ 266404 w 532435"/>
                <a:gd name="connsiteY206" fmla="*/ 346031 h 449997"/>
                <a:gd name="connsiteX207" fmla="*/ 311341 w 532435"/>
                <a:gd name="connsiteY207" fmla="*/ 291757 h 449997"/>
                <a:gd name="connsiteX208" fmla="*/ 502953 w 532435"/>
                <a:gd name="connsiteY208" fmla="*/ 81128 h 449997"/>
                <a:gd name="connsiteX209" fmla="*/ 429616 w 532435"/>
                <a:gd name="connsiteY209" fmla="*/ 20384 h 449997"/>
                <a:gd name="connsiteX210" fmla="*/ 425661 w 532435"/>
                <a:gd name="connsiteY210" fmla="*/ 13195 h 449997"/>
                <a:gd name="connsiteX211" fmla="*/ 427459 w 532435"/>
                <a:gd name="connsiteY211" fmla="*/ 13195 h 449997"/>
                <a:gd name="connsiteX212" fmla="*/ 514816 w 532435"/>
                <a:gd name="connsiteY212" fmla="*/ 77893 h 449997"/>
                <a:gd name="connsiteX213" fmla="*/ 513738 w 532435"/>
                <a:gd name="connsiteY213" fmla="*/ 85801 h 449997"/>
                <a:gd name="connsiteX214" fmla="*/ 315655 w 532435"/>
                <a:gd name="connsiteY214" fmla="*/ 302540 h 449997"/>
                <a:gd name="connsiteX215" fmla="*/ 266404 w 532435"/>
                <a:gd name="connsiteY215" fmla="*/ 360049 h 449997"/>
                <a:gd name="connsiteX216" fmla="*/ 230814 w 532435"/>
                <a:gd name="connsiteY216" fmla="*/ 398868 h 449997"/>
                <a:gd name="connsiteX217" fmla="*/ 202773 w 532435"/>
                <a:gd name="connsiteY217" fmla="*/ 431936 h 449997"/>
                <a:gd name="connsiteX218" fmla="*/ 183360 w 532435"/>
                <a:gd name="connsiteY218" fmla="*/ 448829 h 449997"/>
                <a:gd name="connsiteX219" fmla="*/ 183000 w 532435"/>
                <a:gd name="connsiteY219" fmla="*/ 448829 h 449997"/>
                <a:gd name="connsiteX220" fmla="*/ 176170 w 532435"/>
                <a:gd name="connsiteY220" fmla="*/ 448470 h 449997"/>
                <a:gd name="connsiteX221" fmla="*/ 79106 w 532435"/>
                <a:gd name="connsiteY221" fmla="*/ 367957 h 449997"/>
                <a:gd name="connsiteX222" fmla="*/ 376 w 532435"/>
                <a:gd name="connsiteY222" fmla="*/ 288522 h 449997"/>
                <a:gd name="connsiteX223" fmla="*/ 2174 w 532435"/>
                <a:gd name="connsiteY223" fmla="*/ 284568 h 449997"/>
                <a:gd name="connsiteX224" fmla="*/ 44235 w 532435"/>
                <a:gd name="connsiteY224" fmla="*/ 246109 h 449997"/>
                <a:gd name="connsiteX225" fmla="*/ 84858 w 532435"/>
                <a:gd name="connsiteY225" fmla="*/ 215916 h 449997"/>
                <a:gd name="connsiteX226" fmla="*/ 91688 w 532435"/>
                <a:gd name="connsiteY226" fmla="*/ 220948 h 449997"/>
                <a:gd name="connsiteX227" fmla="*/ 135187 w 532435"/>
                <a:gd name="connsiteY227" fmla="*/ 267675 h 449997"/>
                <a:gd name="connsiteX228" fmla="*/ 186236 w 532435"/>
                <a:gd name="connsiteY228" fmla="*/ 322668 h 449997"/>
                <a:gd name="connsiteX229" fmla="*/ 207087 w 532435"/>
                <a:gd name="connsiteY229" fmla="*/ 289960 h 449997"/>
                <a:gd name="connsiteX230" fmla="*/ 233690 w 532435"/>
                <a:gd name="connsiteY230" fmla="*/ 251500 h 449997"/>
                <a:gd name="connsiteX231" fmla="*/ 295523 w 532435"/>
                <a:gd name="connsiteY231" fmla="*/ 170627 h 449997"/>
                <a:gd name="connsiteX232" fmla="*/ 359514 w 532435"/>
                <a:gd name="connsiteY232" fmla="*/ 92630 h 449997"/>
                <a:gd name="connsiteX233" fmla="*/ 420988 w 532435"/>
                <a:gd name="connsiteY233" fmla="*/ 14993 h 449997"/>
                <a:gd name="connsiteX234" fmla="*/ 425661 w 532435"/>
                <a:gd name="connsiteY234" fmla="*/ 13195 h 449997"/>
                <a:gd name="connsiteX235" fmla="*/ 419355 w 532435"/>
                <a:gd name="connsiteY235" fmla="*/ 3894 h 449997"/>
                <a:gd name="connsiteX236" fmla="*/ 422591 w 532435"/>
                <a:gd name="connsiteY236" fmla="*/ 7150 h 449997"/>
                <a:gd name="connsiteX237" fmla="*/ 380882 w 532435"/>
                <a:gd name="connsiteY237" fmla="*/ 61055 h 449997"/>
                <a:gd name="connsiteX238" fmla="*/ 363623 w 532435"/>
                <a:gd name="connsiteY238" fmla="*/ 83123 h 449997"/>
                <a:gd name="connsiteX239" fmla="*/ 342769 w 532435"/>
                <a:gd name="connsiteY239" fmla="*/ 106639 h 449997"/>
                <a:gd name="connsiteX240" fmla="*/ 341330 w 532435"/>
                <a:gd name="connsiteY240" fmla="*/ 105915 h 449997"/>
                <a:gd name="connsiteX241" fmla="*/ 357511 w 532435"/>
                <a:gd name="connsiteY241" fmla="*/ 83847 h 449997"/>
                <a:gd name="connsiteX242" fmla="*/ 382680 w 532435"/>
                <a:gd name="connsiteY242" fmla="*/ 51287 h 449997"/>
                <a:gd name="connsiteX243" fmla="*/ 419355 w 532435"/>
                <a:gd name="connsiteY243" fmla="*/ 3894 h 449997"/>
                <a:gd name="connsiteX244" fmla="*/ 413018 w 532435"/>
                <a:gd name="connsiteY244" fmla="*/ 714 h 449997"/>
                <a:gd name="connsiteX245" fmla="*/ 415977 w 532435"/>
                <a:gd name="connsiteY245" fmla="*/ 714 h 449997"/>
                <a:gd name="connsiteX246" fmla="*/ 416246 w 532435"/>
                <a:gd name="connsiteY246" fmla="*/ 3964 h 449997"/>
                <a:gd name="connsiteX247" fmla="*/ 399387 w 532435"/>
                <a:gd name="connsiteY247" fmla="*/ 24546 h 449997"/>
                <a:gd name="connsiteX248" fmla="*/ 379299 w 532435"/>
                <a:gd name="connsiteY248" fmla="*/ 47294 h 449997"/>
                <a:gd name="connsiteX249" fmla="*/ 345939 w 532435"/>
                <a:gd name="connsiteY249" fmla="*/ 89901 h 449997"/>
                <a:gd name="connsiteX250" fmla="*/ 344504 w 532435"/>
                <a:gd name="connsiteY250" fmla="*/ 88456 h 449997"/>
                <a:gd name="connsiteX251" fmla="*/ 381451 w 532435"/>
                <a:gd name="connsiteY251" fmla="*/ 38267 h 449997"/>
                <a:gd name="connsiteX252" fmla="*/ 399028 w 532435"/>
                <a:gd name="connsiteY252" fmla="*/ 18046 h 449997"/>
                <a:gd name="connsiteX253" fmla="*/ 413018 w 532435"/>
                <a:gd name="connsiteY253" fmla="*/ 714 h 44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32435" h="449997">
                  <a:moveTo>
                    <a:pt x="214282" y="370735"/>
                  </a:moveTo>
                  <a:cubicBezTo>
                    <a:pt x="214998" y="370023"/>
                    <a:pt x="216428" y="371447"/>
                    <a:pt x="216070" y="372160"/>
                  </a:cubicBezTo>
                  <a:cubicBezTo>
                    <a:pt x="211779" y="377857"/>
                    <a:pt x="205699" y="382486"/>
                    <a:pt x="200693" y="387827"/>
                  </a:cubicBezTo>
                  <a:cubicBezTo>
                    <a:pt x="194613" y="393880"/>
                    <a:pt x="187460" y="399933"/>
                    <a:pt x="182096" y="407055"/>
                  </a:cubicBezTo>
                  <a:cubicBezTo>
                    <a:pt x="181738" y="407767"/>
                    <a:pt x="180665" y="407767"/>
                    <a:pt x="179950" y="407767"/>
                  </a:cubicBezTo>
                  <a:cubicBezTo>
                    <a:pt x="179593" y="407767"/>
                    <a:pt x="179235" y="407767"/>
                    <a:pt x="178877" y="407411"/>
                  </a:cubicBezTo>
                  <a:cubicBezTo>
                    <a:pt x="173871" y="403494"/>
                    <a:pt x="168506" y="399221"/>
                    <a:pt x="162784" y="395660"/>
                  </a:cubicBezTo>
                  <a:cubicBezTo>
                    <a:pt x="158493" y="393168"/>
                    <a:pt x="154201" y="390319"/>
                    <a:pt x="152055" y="386046"/>
                  </a:cubicBezTo>
                  <a:cubicBezTo>
                    <a:pt x="151698" y="385690"/>
                    <a:pt x="152413" y="384978"/>
                    <a:pt x="152771" y="385690"/>
                  </a:cubicBezTo>
                  <a:cubicBezTo>
                    <a:pt x="157420" y="389251"/>
                    <a:pt x="162427" y="391388"/>
                    <a:pt x="167433" y="394236"/>
                  </a:cubicBezTo>
                  <a:cubicBezTo>
                    <a:pt x="171725" y="397085"/>
                    <a:pt x="176016" y="400289"/>
                    <a:pt x="180308" y="403138"/>
                  </a:cubicBezTo>
                  <a:cubicBezTo>
                    <a:pt x="185315" y="397085"/>
                    <a:pt x="191037" y="392100"/>
                    <a:pt x="196401" y="386759"/>
                  </a:cubicBezTo>
                  <a:cubicBezTo>
                    <a:pt x="202123" y="381417"/>
                    <a:pt x="209276" y="376788"/>
                    <a:pt x="214282" y="370735"/>
                  </a:cubicBezTo>
                  <a:close/>
                  <a:moveTo>
                    <a:pt x="234526" y="364398"/>
                  </a:moveTo>
                  <a:cubicBezTo>
                    <a:pt x="235612" y="363673"/>
                    <a:pt x="237061" y="364761"/>
                    <a:pt x="236337" y="365849"/>
                  </a:cubicBezTo>
                  <a:cubicBezTo>
                    <a:pt x="222578" y="387241"/>
                    <a:pt x="200493" y="402832"/>
                    <a:pt x="183476" y="421323"/>
                  </a:cubicBezTo>
                  <a:cubicBezTo>
                    <a:pt x="183114" y="422048"/>
                    <a:pt x="182390" y="422048"/>
                    <a:pt x="181666" y="422048"/>
                  </a:cubicBezTo>
                  <a:cubicBezTo>
                    <a:pt x="180941" y="422048"/>
                    <a:pt x="179855" y="422048"/>
                    <a:pt x="179493" y="421323"/>
                  </a:cubicBezTo>
                  <a:cubicBezTo>
                    <a:pt x="170804" y="414797"/>
                    <a:pt x="162838" y="407545"/>
                    <a:pt x="154149" y="400656"/>
                  </a:cubicBezTo>
                  <a:cubicBezTo>
                    <a:pt x="147994" y="395580"/>
                    <a:pt x="138580" y="390141"/>
                    <a:pt x="134960" y="382527"/>
                  </a:cubicBezTo>
                  <a:cubicBezTo>
                    <a:pt x="134236" y="381802"/>
                    <a:pt x="135684" y="380714"/>
                    <a:pt x="136408" y="381802"/>
                  </a:cubicBezTo>
                  <a:cubicBezTo>
                    <a:pt x="142925" y="389054"/>
                    <a:pt x="154149" y="395218"/>
                    <a:pt x="162114" y="401019"/>
                  </a:cubicBezTo>
                  <a:cubicBezTo>
                    <a:pt x="168631" y="406458"/>
                    <a:pt x="175148" y="411896"/>
                    <a:pt x="181666" y="417335"/>
                  </a:cubicBezTo>
                  <a:cubicBezTo>
                    <a:pt x="197958" y="398843"/>
                    <a:pt x="216785" y="381802"/>
                    <a:pt x="234526" y="364398"/>
                  </a:cubicBezTo>
                  <a:close/>
                  <a:moveTo>
                    <a:pt x="242128" y="363162"/>
                  </a:moveTo>
                  <a:cubicBezTo>
                    <a:pt x="243206" y="362086"/>
                    <a:pt x="245002" y="363880"/>
                    <a:pt x="244283" y="364956"/>
                  </a:cubicBezTo>
                  <a:cubicBezTo>
                    <a:pt x="235304" y="376076"/>
                    <a:pt x="226683" y="387555"/>
                    <a:pt x="217704" y="398316"/>
                  </a:cubicBezTo>
                  <a:cubicBezTo>
                    <a:pt x="211957" y="405131"/>
                    <a:pt x="205491" y="411230"/>
                    <a:pt x="199744" y="418045"/>
                  </a:cubicBezTo>
                  <a:cubicBezTo>
                    <a:pt x="196152" y="421632"/>
                    <a:pt x="187532" y="428448"/>
                    <a:pt x="186455" y="433470"/>
                  </a:cubicBezTo>
                  <a:cubicBezTo>
                    <a:pt x="186455" y="434187"/>
                    <a:pt x="185736" y="434546"/>
                    <a:pt x="185018" y="434905"/>
                  </a:cubicBezTo>
                  <a:cubicBezTo>
                    <a:pt x="184299" y="435981"/>
                    <a:pt x="182863" y="436339"/>
                    <a:pt x="181785" y="435263"/>
                  </a:cubicBezTo>
                  <a:cubicBezTo>
                    <a:pt x="169932" y="424861"/>
                    <a:pt x="157361" y="414099"/>
                    <a:pt x="144789" y="404414"/>
                  </a:cubicBezTo>
                  <a:cubicBezTo>
                    <a:pt x="135091" y="397240"/>
                    <a:pt x="124316" y="389348"/>
                    <a:pt x="116773" y="379663"/>
                  </a:cubicBezTo>
                  <a:cubicBezTo>
                    <a:pt x="116773" y="379663"/>
                    <a:pt x="117132" y="378946"/>
                    <a:pt x="117491" y="379304"/>
                  </a:cubicBezTo>
                  <a:cubicBezTo>
                    <a:pt x="128626" y="389348"/>
                    <a:pt x="142634" y="396881"/>
                    <a:pt x="154128" y="407284"/>
                  </a:cubicBezTo>
                  <a:cubicBezTo>
                    <a:pt x="163108" y="415534"/>
                    <a:pt x="173165" y="422708"/>
                    <a:pt x="182863" y="430959"/>
                  </a:cubicBezTo>
                  <a:cubicBezTo>
                    <a:pt x="183940" y="427013"/>
                    <a:pt x="188250" y="424143"/>
                    <a:pt x="191124" y="420915"/>
                  </a:cubicBezTo>
                  <a:cubicBezTo>
                    <a:pt x="196512" y="414458"/>
                    <a:pt x="202977" y="408360"/>
                    <a:pt x="208365" y="401903"/>
                  </a:cubicBezTo>
                  <a:cubicBezTo>
                    <a:pt x="220218" y="389348"/>
                    <a:pt x="230993" y="376076"/>
                    <a:pt x="242128" y="363162"/>
                  </a:cubicBezTo>
                  <a:close/>
                  <a:moveTo>
                    <a:pt x="282905" y="285886"/>
                  </a:moveTo>
                  <a:cubicBezTo>
                    <a:pt x="283619" y="285886"/>
                    <a:pt x="284691" y="287870"/>
                    <a:pt x="283619" y="288267"/>
                  </a:cubicBezTo>
                  <a:cubicBezTo>
                    <a:pt x="281833" y="289855"/>
                    <a:pt x="279333" y="290648"/>
                    <a:pt x="277190" y="291839"/>
                  </a:cubicBezTo>
                  <a:cubicBezTo>
                    <a:pt x="275404" y="292236"/>
                    <a:pt x="272904" y="293426"/>
                    <a:pt x="271118" y="292236"/>
                  </a:cubicBezTo>
                  <a:cubicBezTo>
                    <a:pt x="270761" y="292236"/>
                    <a:pt x="271118" y="291442"/>
                    <a:pt x="271475" y="291045"/>
                  </a:cubicBezTo>
                  <a:cubicBezTo>
                    <a:pt x="273618" y="290648"/>
                    <a:pt x="275404" y="289855"/>
                    <a:pt x="277190" y="288267"/>
                  </a:cubicBezTo>
                  <a:cubicBezTo>
                    <a:pt x="278976" y="287473"/>
                    <a:pt x="280762" y="285886"/>
                    <a:pt x="282905" y="285886"/>
                  </a:cubicBezTo>
                  <a:close/>
                  <a:moveTo>
                    <a:pt x="191539" y="284298"/>
                  </a:moveTo>
                  <a:lnTo>
                    <a:pt x="191897" y="284298"/>
                  </a:lnTo>
                  <a:cubicBezTo>
                    <a:pt x="192614" y="286112"/>
                    <a:pt x="187596" y="291192"/>
                    <a:pt x="186520" y="292644"/>
                  </a:cubicBezTo>
                  <a:cubicBezTo>
                    <a:pt x="183294" y="297724"/>
                    <a:pt x="180068" y="303892"/>
                    <a:pt x="175408" y="307884"/>
                  </a:cubicBezTo>
                  <a:cubicBezTo>
                    <a:pt x="173257" y="309335"/>
                    <a:pt x="170748" y="306069"/>
                    <a:pt x="173257" y="304618"/>
                  </a:cubicBezTo>
                  <a:cubicBezTo>
                    <a:pt x="178276" y="300989"/>
                    <a:pt x="181860" y="294458"/>
                    <a:pt x="186162" y="290104"/>
                  </a:cubicBezTo>
                  <a:cubicBezTo>
                    <a:pt x="186879" y="288652"/>
                    <a:pt x="190105" y="284298"/>
                    <a:pt x="191539" y="284298"/>
                  </a:cubicBezTo>
                  <a:close/>
                  <a:moveTo>
                    <a:pt x="199657" y="281848"/>
                  </a:moveTo>
                  <a:cubicBezTo>
                    <a:pt x="200722" y="281123"/>
                    <a:pt x="202143" y="281848"/>
                    <a:pt x="201432" y="283297"/>
                  </a:cubicBezTo>
                  <a:cubicBezTo>
                    <a:pt x="195041" y="293444"/>
                    <a:pt x="186874" y="302140"/>
                    <a:pt x="180127" y="311924"/>
                  </a:cubicBezTo>
                  <a:cubicBezTo>
                    <a:pt x="179062" y="314099"/>
                    <a:pt x="175511" y="312287"/>
                    <a:pt x="176931" y="310113"/>
                  </a:cubicBezTo>
                  <a:cubicBezTo>
                    <a:pt x="183678" y="299966"/>
                    <a:pt x="192555" y="291994"/>
                    <a:pt x="199657" y="281848"/>
                  </a:cubicBezTo>
                  <a:close/>
                  <a:moveTo>
                    <a:pt x="206731" y="280245"/>
                  </a:moveTo>
                  <a:cubicBezTo>
                    <a:pt x="207437" y="279536"/>
                    <a:pt x="208495" y="280245"/>
                    <a:pt x="208142" y="281308"/>
                  </a:cubicBezTo>
                  <a:cubicBezTo>
                    <a:pt x="204262" y="288040"/>
                    <a:pt x="199676" y="294773"/>
                    <a:pt x="195795" y="301506"/>
                  </a:cubicBezTo>
                  <a:cubicBezTo>
                    <a:pt x="192620" y="306821"/>
                    <a:pt x="189092" y="313199"/>
                    <a:pt x="184506" y="317097"/>
                  </a:cubicBezTo>
                  <a:cubicBezTo>
                    <a:pt x="182742" y="318869"/>
                    <a:pt x="180273" y="316034"/>
                    <a:pt x="182037" y="314617"/>
                  </a:cubicBezTo>
                  <a:cubicBezTo>
                    <a:pt x="187681" y="310010"/>
                    <a:pt x="191562" y="301506"/>
                    <a:pt x="195795" y="295482"/>
                  </a:cubicBezTo>
                  <a:cubicBezTo>
                    <a:pt x="198970" y="290521"/>
                    <a:pt x="203203" y="285560"/>
                    <a:pt x="206731" y="280245"/>
                  </a:cubicBezTo>
                  <a:close/>
                  <a:moveTo>
                    <a:pt x="294784" y="275923"/>
                  </a:moveTo>
                  <a:cubicBezTo>
                    <a:pt x="297007" y="274773"/>
                    <a:pt x="297377" y="278605"/>
                    <a:pt x="295525" y="279372"/>
                  </a:cubicBezTo>
                  <a:cubicBezTo>
                    <a:pt x="289599" y="281671"/>
                    <a:pt x="283672" y="283204"/>
                    <a:pt x="277745" y="284736"/>
                  </a:cubicBezTo>
                  <a:cubicBezTo>
                    <a:pt x="276264" y="285503"/>
                    <a:pt x="275523" y="282437"/>
                    <a:pt x="277375" y="282054"/>
                  </a:cubicBezTo>
                  <a:cubicBezTo>
                    <a:pt x="283302" y="280138"/>
                    <a:pt x="288858" y="277839"/>
                    <a:pt x="294784" y="275923"/>
                  </a:cubicBezTo>
                  <a:close/>
                  <a:moveTo>
                    <a:pt x="308861" y="261192"/>
                  </a:moveTo>
                  <a:cubicBezTo>
                    <a:pt x="310625" y="260486"/>
                    <a:pt x="311683" y="263308"/>
                    <a:pt x="309919" y="264014"/>
                  </a:cubicBezTo>
                  <a:cubicBezTo>
                    <a:pt x="302158" y="267189"/>
                    <a:pt x="294044" y="270011"/>
                    <a:pt x="285577" y="272481"/>
                  </a:cubicBezTo>
                  <a:cubicBezTo>
                    <a:pt x="283814" y="272833"/>
                    <a:pt x="283461" y="270364"/>
                    <a:pt x="284872" y="270011"/>
                  </a:cubicBezTo>
                  <a:cubicBezTo>
                    <a:pt x="292986" y="267189"/>
                    <a:pt x="300747" y="263308"/>
                    <a:pt x="308861" y="261192"/>
                  </a:cubicBezTo>
                  <a:close/>
                  <a:moveTo>
                    <a:pt x="329471" y="243713"/>
                  </a:moveTo>
                  <a:cubicBezTo>
                    <a:pt x="331606" y="243023"/>
                    <a:pt x="332317" y="246129"/>
                    <a:pt x="330183" y="246819"/>
                  </a:cubicBezTo>
                  <a:cubicBezTo>
                    <a:pt x="318084" y="250961"/>
                    <a:pt x="305631" y="254757"/>
                    <a:pt x="293533" y="258208"/>
                  </a:cubicBezTo>
                  <a:cubicBezTo>
                    <a:pt x="292109" y="258553"/>
                    <a:pt x="291398" y="256827"/>
                    <a:pt x="292821" y="256137"/>
                  </a:cubicBezTo>
                  <a:cubicBezTo>
                    <a:pt x="304919" y="251996"/>
                    <a:pt x="317017" y="247164"/>
                    <a:pt x="329471" y="243713"/>
                  </a:cubicBezTo>
                  <a:close/>
                  <a:moveTo>
                    <a:pt x="338972" y="232639"/>
                  </a:moveTo>
                  <a:cubicBezTo>
                    <a:pt x="341123" y="231911"/>
                    <a:pt x="341840" y="235185"/>
                    <a:pt x="339689" y="235913"/>
                  </a:cubicBezTo>
                  <a:cubicBezTo>
                    <a:pt x="326426" y="239914"/>
                    <a:pt x="313162" y="243552"/>
                    <a:pt x="299899" y="248645"/>
                  </a:cubicBezTo>
                  <a:cubicBezTo>
                    <a:pt x="298465" y="249009"/>
                    <a:pt x="297748" y="246827"/>
                    <a:pt x="299182" y="246463"/>
                  </a:cubicBezTo>
                  <a:cubicBezTo>
                    <a:pt x="312086" y="241006"/>
                    <a:pt x="325350" y="236277"/>
                    <a:pt x="338972" y="232639"/>
                  </a:cubicBezTo>
                  <a:close/>
                  <a:moveTo>
                    <a:pt x="400290" y="226091"/>
                  </a:moveTo>
                  <a:cubicBezTo>
                    <a:pt x="401004" y="226857"/>
                    <a:pt x="401272" y="228119"/>
                    <a:pt x="400379" y="229020"/>
                  </a:cubicBezTo>
                  <a:cubicBezTo>
                    <a:pt x="386085" y="244162"/>
                    <a:pt x="373220" y="260385"/>
                    <a:pt x="358211" y="275526"/>
                  </a:cubicBezTo>
                  <a:cubicBezTo>
                    <a:pt x="345703" y="287783"/>
                    <a:pt x="332481" y="299320"/>
                    <a:pt x="321760" y="313740"/>
                  </a:cubicBezTo>
                  <a:cubicBezTo>
                    <a:pt x="321045" y="314101"/>
                    <a:pt x="319973" y="313380"/>
                    <a:pt x="320331" y="313019"/>
                  </a:cubicBezTo>
                  <a:cubicBezTo>
                    <a:pt x="329622" y="297157"/>
                    <a:pt x="343559" y="285620"/>
                    <a:pt x="355709" y="272642"/>
                  </a:cubicBezTo>
                  <a:cubicBezTo>
                    <a:pt x="370004" y="257500"/>
                    <a:pt x="383226" y="241278"/>
                    <a:pt x="397520" y="226136"/>
                  </a:cubicBezTo>
                  <a:cubicBezTo>
                    <a:pt x="398414" y="225055"/>
                    <a:pt x="399575" y="225325"/>
                    <a:pt x="400290" y="226091"/>
                  </a:cubicBezTo>
                  <a:close/>
                  <a:moveTo>
                    <a:pt x="351975" y="219584"/>
                  </a:moveTo>
                  <a:cubicBezTo>
                    <a:pt x="353802" y="219211"/>
                    <a:pt x="354533" y="221826"/>
                    <a:pt x="353437" y="222573"/>
                  </a:cubicBezTo>
                  <a:cubicBezTo>
                    <a:pt x="339553" y="228923"/>
                    <a:pt x="324572" y="231911"/>
                    <a:pt x="310688" y="237514"/>
                  </a:cubicBezTo>
                  <a:cubicBezTo>
                    <a:pt x="309591" y="237888"/>
                    <a:pt x="308861" y="235646"/>
                    <a:pt x="309957" y="235273"/>
                  </a:cubicBezTo>
                  <a:cubicBezTo>
                    <a:pt x="323476" y="229670"/>
                    <a:pt x="338091" y="224067"/>
                    <a:pt x="351975" y="219584"/>
                  </a:cubicBezTo>
                  <a:close/>
                  <a:moveTo>
                    <a:pt x="403500" y="214832"/>
                  </a:moveTo>
                  <a:cubicBezTo>
                    <a:pt x="404263" y="215548"/>
                    <a:pt x="404622" y="216802"/>
                    <a:pt x="403904" y="217877"/>
                  </a:cubicBezTo>
                  <a:cubicBezTo>
                    <a:pt x="387757" y="236509"/>
                    <a:pt x="370175" y="253350"/>
                    <a:pt x="354028" y="271982"/>
                  </a:cubicBezTo>
                  <a:cubicBezTo>
                    <a:pt x="337882" y="290972"/>
                    <a:pt x="317787" y="306738"/>
                    <a:pt x="301999" y="326444"/>
                  </a:cubicBezTo>
                  <a:cubicBezTo>
                    <a:pt x="301640" y="326803"/>
                    <a:pt x="300923" y="326086"/>
                    <a:pt x="301282" y="325370"/>
                  </a:cubicBezTo>
                  <a:cubicBezTo>
                    <a:pt x="314199" y="303871"/>
                    <a:pt x="335370" y="288464"/>
                    <a:pt x="351158" y="269115"/>
                  </a:cubicBezTo>
                  <a:cubicBezTo>
                    <a:pt x="366946" y="250125"/>
                    <a:pt x="384887" y="233643"/>
                    <a:pt x="400675" y="215011"/>
                  </a:cubicBezTo>
                  <a:cubicBezTo>
                    <a:pt x="401572" y="213936"/>
                    <a:pt x="402738" y="214115"/>
                    <a:pt x="403500" y="214832"/>
                  </a:cubicBezTo>
                  <a:close/>
                  <a:moveTo>
                    <a:pt x="82444" y="208325"/>
                  </a:moveTo>
                  <a:cubicBezTo>
                    <a:pt x="84602" y="206511"/>
                    <a:pt x="87838" y="209777"/>
                    <a:pt x="85681" y="211591"/>
                  </a:cubicBezTo>
                  <a:cubicBezTo>
                    <a:pt x="78129" y="218485"/>
                    <a:pt x="68060" y="222840"/>
                    <a:pt x="59790" y="229008"/>
                  </a:cubicBezTo>
                  <a:cubicBezTo>
                    <a:pt x="47923" y="237717"/>
                    <a:pt x="36416" y="246788"/>
                    <a:pt x="25268" y="256222"/>
                  </a:cubicBezTo>
                  <a:cubicBezTo>
                    <a:pt x="24190" y="256948"/>
                    <a:pt x="23111" y="255497"/>
                    <a:pt x="23830" y="254408"/>
                  </a:cubicBezTo>
                  <a:cubicBezTo>
                    <a:pt x="33179" y="244974"/>
                    <a:pt x="43248" y="236265"/>
                    <a:pt x="53676" y="228282"/>
                  </a:cubicBezTo>
                  <a:cubicBezTo>
                    <a:pt x="62666" y="221388"/>
                    <a:pt x="73814" y="215582"/>
                    <a:pt x="82444" y="208325"/>
                  </a:cubicBezTo>
                  <a:close/>
                  <a:moveTo>
                    <a:pt x="74918" y="205148"/>
                  </a:moveTo>
                  <a:cubicBezTo>
                    <a:pt x="76699" y="203336"/>
                    <a:pt x="79905" y="206236"/>
                    <a:pt x="78124" y="208411"/>
                  </a:cubicBezTo>
                  <a:cubicBezTo>
                    <a:pt x="71713" y="214573"/>
                    <a:pt x="62096" y="219648"/>
                    <a:pt x="54972" y="225086"/>
                  </a:cubicBezTo>
                  <a:cubicBezTo>
                    <a:pt x="46068" y="231973"/>
                    <a:pt x="34671" y="238861"/>
                    <a:pt x="27903" y="247923"/>
                  </a:cubicBezTo>
                  <a:cubicBezTo>
                    <a:pt x="26479" y="249011"/>
                    <a:pt x="24698" y="247923"/>
                    <a:pt x="25766" y="246473"/>
                  </a:cubicBezTo>
                  <a:cubicBezTo>
                    <a:pt x="31465" y="237773"/>
                    <a:pt x="41438" y="231611"/>
                    <a:pt x="49274" y="224723"/>
                  </a:cubicBezTo>
                  <a:cubicBezTo>
                    <a:pt x="57110" y="217836"/>
                    <a:pt x="67439" y="212398"/>
                    <a:pt x="74918" y="205148"/>
                  </a:cubicBezTo>
                  <a:close/>
                  <a:moveTo>
                    <a:pt x="66506" y="203562"/>
                  </a:moveTo>
                  <a:cubicBezTo>
                    <a:pt x="68687" y="201748"/>
                    <a:pt x="71959" y="205014"/>
                    <a:pt x="69414" y="206465"/>
                  </a:cubicBezTo>
                  <a:cubicBezTo>
                    <a:pt x="55236" y="217351"/>
                    <a:pt x="38876" y="226059"/>
                    <a:pt x="26515" y="238397"/>
                  </a:cubicBezTo>
                  <a:cubicBezTo>
                    <a:pt x="25788" y="239485"/>
                    <a:pt x="24698" y="238397"/>
                    <a:pt x="25425" y="237308"/>
                  </a:cubicBezTo>
                  <a:cubicBezTo>
                    <a:pt x="37786" y="224608"/>
                    <a:pt x="52691" y="214811"/>
                    <a:pt x="66506" y="203562"/>
                  </a:cubicBezTo>
                  <a:close/>
                  <a:moveTo>
                    <a:pt x="368585" y="203336"/>
                  </a:moveTo>
                  <a:cubicBezTo>
                    <a:pt x="370409" y="203336"/>
                    <a:pt x="370409" y="205781"/>
                    <a:pt x="368585" y="206479"/>
                  </a:cubicBezTo>
                  <a:cubicBezTo>
                    <a:pt x="368585" y="206479"/>
                    <a:pt x="368585" y="206479"/>
                    <a:pt x="368950" y="206479"/>
                  </a:cubicBezTo>
                  <a:cubicBezTo>
                    <a:pt x="351444" y="209971"/>
                    <a:pt x="335398" y="214861"/>
                    <a:pt x="318986" y="220099"/>
                  </a:cubicBezTo>
                  <a:cubicBezTo>
                    <a:pt x="317162" y="220449"/>
                    <a:pt x="316798" y="218004"/>
                    <a:pt x="318257" y="217655"/>
                  </a:cubicBezTo>
                  <a:cubicBezTo>
                    <a:pt x="334668" y="212067"/>
                    <a:pt x="351080" y="205082"/>
                    <a:pt x="368585" y="203336"/>
                  </a:cubicBezTo>
                  <a:close/>
                  <a:moveTo>
                    <a:pt x="383441" y="186219"/>
                  </a:moveTo>
                  <a:cubicBezTo>
                    <a:pt x="385223" y="185873"/>
                    <a:pt x="386292" y="188644"/>
                    <a:pt x="384510" y="189337"/>
                  </a:cubicBezTo>
                  <a:cubicBezTo>
                    <a:pt x="369186" y="195571"/>
                    <a:pt x="352793" y="198688"/>
                    <a:pt x="336756" y="203884"/>
                  </a:cubicBezTo>
                  <a:cubicBezTo>
                    <a:pt x="334974" y="204577"/>
                    <a:pt x="334261" y="201806"/>
                    <a:pt x="336043" y="201113"/>
                  </a:cubicBezTo>
                  <a:cubicBezTo>
                    <a:pt x="351724" y="195571"/>
                    <a:pt x="367760" y="191415"/>
                    <a:pt x="383441" y="186219"/>
                  </a:cubicBezTo>
                  <a:close/>
                  <a:moveTo>
                    <a:pt x="398529" y="172697"/>
                  </a:moveTo>
                  <a:cubicBezTo>
                    <a:pt x="400708" y="171586"/>
                    <a:pt x="402160" y="175290"/>
                    <a:pt x="399982" y="176401"/>
                  </a:cubicBezTo>
                  <a:cubicBezTo>
                    <a:pt x="391630" y="180106"/>
                    <a:pt x="382190" y="181587"/>
                    <a:pt x="373112" y="184180"/>
                  </a:cubicBezTo>
                  <a:cubicBezTo>
                    <a:pt x="361130" y="187514"/>
                    <a:pt x="349148" y="191218"/>
                    <a:pt x="336440" y="193441"/>
                  </a:cubicBezTo>
                  <a:cubicBezTo>
                    <a:pt x="334987" y="193441"/>
                    <a:pt x="334261" y="191218"/>
                    <a:pt x="335714" y="190848"/>
                  </a:cubicBezTo>
                  <a:cubicBezTo>
                    <a:pt x="356773" y="186403"/>
                    <a:pt x="378922" y="180106"/>
                    <a:pt x="398529" y="172697"/>
                  </a:cubicBezTo>
                  <a:close/>
                  <a:moveTo>
                    <a:pt x="407217" y="160473"/>
                  </a:moveTo>
                  <a:cubicBezTo>
                    <a:pt x="409380" y="160473"/>
                    <a:pt x="410101" y="162942"/>
                    <a:pt x="408299" y="163648"/>
                  </a:cubicBezTo>
                  <a:cubicBezTo>
                    <a:pt x="384509" y="170351"/>
                    <a:pt x="361080" y="176348"/>
                    <a:pt x="338011" y="184815"/>
                  </a:cubicBezTo>
                  <a:cubicBezTo>
                    <a:pt x="336569" y="185520"/>
                    <a:pt x="335848" y="183051"/>
                    <a:pt x="337650" y="182345"/>
                  </a:cubicBezTo>
                  <a:cubicBezTo>
                    <a:pt x="359998" y="173878"/>
                    <a:pt x="383428" y="164353"/>
                    <a:pt x="407217" y="160473"/>
                  </a:cubicBezTo>
                  <a:close/>
                  <a:moveTo>
                    <a:pt x="417103" y="148128"/>
                  </a:moveTo>
                  <a:cubicBezTo>
                    <a:pt x="418905" y="147773"/>
                    <a:pt x="419626" y="150616"/>
                    <a:pt x="417824" y="151327"/>
                  </a:cubicBezTo>
                  <a:cubicBezTo>
                    <a:pt x="399806" y="157725"/>
                    <a:pt x="381428" y="161990"/>
                    <a:pt x="364131" y="170520"/>
                  </a:cubicBezTo>
                  <a:cubicBezTo>
                    <a:pt x="362329" y="171231"/>
                    <a:pt x="361248" y="169098"/>
                    <a:pt x="362690" y="168387"/>
                  </a:cubicBezTo>
                  <a:cubicBezTo>
                    <a:pt x="379626" y="159502"/>
                    <a:pt x="398365" y="153104"/>
                    <a:pt x="417103" y="148128"/>
                  </a:cubicBezTo>
                  <a:close/>
                  <a:moveTo>
                    <a:pt x="432971" y="134230"/>
                  </a:moveTo>
                  <a:cubicBezTo>
                    <a:pt x="434778" y="133486"/>
                    <a:pt x="435500" y="136090"/>
                    <a:pt x="433694" y="136834"/>
                  </a:cubicBezTo>
                  <a:cubicBezTo>
                    <a:pt x="415271" y="143904"/>
                    <a:pt x="396126" y="149857"/>
                    <a:pt x="377342" y="156554"/>
                  </a:cubicBezTo>
                  <a:cubicBezTo>
                    <a:pt x="376259" y="156926"/>
                    <a:pt x="375536" y="155066"/>
                    <a:pt x="376620" y="154693"/>
                  </a:cubicBezTo>
                  <a:cubicBezTo>
                    <a:pt x="394681" y="146880"/>
                    <a:pt x="413826" y="139439"/>
                    <a:pt x="432971" y="134230"/>
                  </a:cubicBezTo>
                  <a:close/>
                  <a:moveTo>
                    <a:pt x="442172" y="119937"/>
                  </a:moveTo>
                  <a:cubicBezTo>
                    <a:pt x="443957" y="119198"/>
                    <a:pt x="445029" y="122895"/>
                    <a:pt x="443243" y="123265"/>
                  </a:cubicBezTo>
                  <a:cubicBezTo>
                    <a:pt x="421812" y="132507"/>
                    <a:pt x="397880" y="135465"/>
                    <a:pt x="376449" y="145077"/>
                  </a:cubicBezTo>
                  <a:cubicBezTo>
                    <a:pt x="375020" y="145816"/>
                    <a:pt x="373948" y="143598"/>
                    <a:pt x="375377" y="142859"/>
                  </a:cubicBezTo>
                  <a:cubicBezTo>
                    <a:pt x="397166" y="133616"/>
                    <a:pt x="420026" y="128810"/>
                    <a:pt x="442172" y="119937"/>
                  </a:cubicBezTo>
                  <a:close/>
                  <a:moveTo>
                    <a:pt x="445001" y="105652"/>
                  </a:moveTo>
                  <a:cubicBezTo>
                    <a:pt x="447493" y="104911"/>
                    <a:pt x="448205" y="108615"/>
                    <a:pt x="446069" y="109356"/>
                  </a:cubicBezTo>
                  <a:cubicBezTo>
                    <a:pt x="427914" y="114912"/>
                    <a:pt x="410115" y="120468"/>
                    <a:pt x="392671" y="126025"/>
                  </a:cubicBezTo>
                  <a:cubicBezTo>
                    <a:pt x="390535" y="126766"/>
                    <a:pt x="389823" y="123802"/>
                    <a:pt x="391603" y="123061"/>
                  </a:cubicBezTo>
                  <a:cubicBezTo>
                    <a:pt x="409403" y="116764"/>
                    <a:pt x="426846" y="110097"/>
                    <a:pt x="445001" y="105652"/>
                  </a:cubicBezTo>
                  <a:close/>
                  <a:moveTo>
                    <a:pt x="450036" y="91356"/>
                  </a:moveTo>
                  <a:cubicBezTo>
                    <a:pt x="452227" y="90623"/>
                    <a:pt x="452958" y="93920"/>
                    <a:pt x="451132" y="94653"/>
                  </a:cubicBezTo>
                  <a:cubicBezTo>
                    <a:pt x="439078" y="98683"/>
                    <a:pt x="426659" y="101614"/>
                    <a:pt x="414240" y="104545"/>
                  </a:cubicBezTo>
                  <a:cubicBezTo>
                    <a:pt x="412414" y="104545"/>
                    <a:pt x="412048" y="102346"/>
                    <a:pt x="413509" y="101980"/>
                  </a:cubicBezTo>
                  <a:cubicBezTo>
                    <a:pt x="425563" y="98316"/>
                    <a:pt x="437982" y="94653"/>
                    <a:pt x="450036" y="91356"/>
                  </a:cubicBezTo>
                  <a:close/>
                  <a:moveTo>
                    <a:pt x="448869" y="83442"/>
                  </a:moveTo>
                  <a:cubicBezTo>
                    <a:pt x="450661" y="82686"/>
                    <a:pt x="451378" y="85710"/>
                    <a:pt x="449585" y="86088"/>
                  </a:cubicBezTo>
                  <a:cubicBezTo>
                    <a:pt x="443491" y="87221"/>
                    <a:pt x="437398" y="88355"/>
                    <a:pt x="431304" y="89867"/>
                  </a:cubicBezTo>
                  <a:cubicBezTo>
                    <a:pt x="430228" y="90245"/>
                    <a:pt x="429511" y="87977"/>
                    <a:pt x="430945" y="87599"/>
                  </a:cubicBezTo>
                  <a:cubicBezTo>
                    <a:pt x="437039" y="86088"/>
                    <a:pt x="442775" y="84576"/>
                    <a:pt x="448869" y="83442"/>
                  </a:cubicBezTo>
                  <a:close/>
                  <a:moveTo>
                    <a:pt x="486026" y="32250"/>
                  </a:moveTo>
                  <a:cubicBezTo>
                    <a:pt x="502355" y="43181"/>
                    <a:pt x="515781" y="58119"/>
                    <a:pt x="531383" y="70142"/>
                  </a:cubicBezTo>
                  <a:cubicBezTo>
                    <a:pt x="533923" y="71599"/>
                    <a:pt x="531383" y="75972"/>
                    <a:pt x="528843" y="74150"/>
                  </a:cubicBezTo>
                  <a:cubicBezTo>
                    <a:pt x="524852" y="70871"/>
                    <a:pt x="521586" y="66499"/>
                    <a:pt x="516869" y="63220"/>
                  </a:cubicBezTo>
                  <a:cubicBezTo>
                    <a:pt x="513966" y="60669"/>
                    <a:pt x="510338" y="58483"/>
                    <a:pt x="507072" y="55568"/>
                  </a:cubicBezTo>
                  <a:cubicBezTo>
                    <a:pt x="499452" y="48646"/>
                    <a:pt x="492195" y="41359"/>
                    <a:pt x="484575" y="34072"/>
                  </a:cubicBezTo>
                  <a:cubicBezTo>
                    <a:pt x="483486" y="33343"/>
                    <a:pt x="484938" y="31886"/>
                    <a:pt x="486026" y="32250"/>
                  </a:cubicBezTo>
                  <a:close/>
                  <a:moveTo>
                    <a:pt x="467807" y="29431"/>
                  </a:moveTo>
                  <a:cubicBezTo>
                    <a:pt x="479579" y="32669"/>
                    <a:pt x="487784" y="44184"/>
                    <a:pt x="496703" y="51740"/>
                  </a:cubicBezTo>
                  <a:cubicBezTo>
                    <a:pt x="507049" y="60376"/>
                    <a:pt x="517394" y="69012"/>
                    <a:pt x="527383" y="77648"/>
                  </a:cubicBezTo>
                  <a:cubicBezTo>
                    <a:pt x="529167" y="79447"/>
                    <a:pt x="526313" y="82326"/>
                    <a:pt x="524529" y="80527"/>
                  </a:cubicBezTo>
                  <a:cubicBezTo>
                    <a:pt x="515610" y="72611"/>
                    <a:pt x="506335" y="65054"/>
                    <a:pt x="497060" y="57138"/>
                  </a:cubicBezTo>
                  <a:cubicBezTo>
                    <a:pt x="487428" y="48862"/>
                    <a:pt x="478152" y="37347"/>
                    <a:pt x="467093" y="31230"/>
                  </a:cubicBezTo>
                  <a:cubicBezTo>
                    <a:pt x="466023" y="30510"/>
                    <a:pt x="466737" y="28711"/>
                    <a:pt x="467807" y="29431"/>
                  </a:cubicBezTo>
                  <a:close/>
                  <a:moveTo>
                    <a:pt x="429616" y="20384"/>
                  </a:moveTo>
                  <a:cubicBezTo>
                    <a:pt x="429256" y="20743"/>
                    <a:pt x="428897" y="21462"/>
                    <a:pt x="428537" y="22181"/>
                  </a:cubicBezTo>
                  <a:cubicBezTo>
                    <a:pt x="405529" y="45904"/>
                    <a:pt x="387554" y="73940"/>
                    <a:pt x="366344" y="99100"/>
                  </a:cubicBezTo>
                  <a:cubicBezTo>
                    <a:pt x="345853" y="123901"/>
                    <a:pt x="325362" y="148343"/>
                    <a:pt x="304870" y="173143"/>
                  </a:cubicBezTo>
                  <a:cubicBezTo>
                    <a:pt x="284379" y="197944"/>
                    <a:pt x="264247" y="223464"/>
                    <a:pt x="244834" y="248984"/>
                  </a:cubicBezTo>
                  <a:cubicBezTo>
                    <a:pt x="225781" y="274145"/>
                    <a:pt x="204570" y="300024"/>
                    <a:pt x="189831" y="327700"/>
                  </a:cubicBezTo>
                  <a:cubicBezTo>
                    <a:pt x="189831" y="331295"/>
                    <a:pt x="184798" y="334529"/>
                    <a:pt x="180844" y="331654"/>
                  </a:cubicBezTo>
                  <a:cubicBezTo>
                    <a:pt x="160712" y="316198"/>
                    <a:pt x="144894" y="295711"/>
                    <a:pt x="129795" y="275582"/>
                  </a:cubicBezTo>
                  <a:cubicBezTo>
                    <a:pt x="117213" y="257970"/>
                    <a:pt x="101754" y="241436"/>
                    <a:pt x="88453" y="224183"/>
                  </a:cubicBezTo>
                  <a:cubicBezTo>
                    <a:pt x="73714" y="231731"/>
                    <a:pt x="59693" y="245030"/>
                    <a:pt x="46751" y="255454"/>
                  </a:cubicBezTo>
                  <a:cubicBezTo>
                    <a:pt x="33090" y="265878"/>
                    <a:pt x="20868" y="277739"/>
                    <a:pt x="7207" y="288522"/>
                  </a:cubicBezTo>
                  <a:cubicBezTo>
                    <a:pt x="56817" y="348188"/>
                    <a:pt x="126919" y="387726"/>
                    <a:pt x="183360" y="440203"/>
                  </a:cubicBezTo>
                  <a:cubicBezTo>
                    <a:pt x="184079" y="440922"/>
                    <a:pt x="184438" y="441281"/>
                    <a:pt x="184798" y="442000"/>
                  </a:cubicBezTo>
                  <a:cubicBezTo>
                    <a:pt x="192347" y="436968"/>
                    <a:pt x="200616" y="423669"/>
                    <a:pt x="204930" y="418278"/>
                  </a:cubicBezTo>
                  <a:cubicBezTo>
                    <a:pt x="213198" y="408213"/>
                    <a:pt x="221107" y="397790"/>
                    <a:pt x="229016" y="388085"/>
                  </a:cubicBezTo>
                  <a:cubicBezTo>
                    <a:pt x="240879" y="373708"/>
                    <a:pt x="254181" y="360409"/>
                    <a:pt x="266404" y="346031"/>
                  </a:cubicBezTo>
                  <a:cubicBezTo>
                    <a:pt x="281862" y="328060"/>
                    <a:pt x="296242" y="309729"/>
                    <a:pt x="311341" y="291757"/>
                  </a:cubicBezTo>
                  <a:cubicBezTo>
                    <a:pt x="372456" y="219151"/>
                    <a:pt x="447590" y="158407"/>
                    <a:pt x="502953" y="81128"/>
                  </a:cubicBezTo>
                  <a:cubicBezTo>
                    <a:pt x="478867" y="60281"/>
                    <a:pt x="458016" y="35840"/>
                    <a:pt x="429616" y="20384"/>
                  </a:cubicBezTo>
                  <a:close/>
                  <a:moveTo>
                    <a:pt x="425661" y="13195"/>
                  </a:moveTo>
                  <a:cubicBezTo>
                    <a:pt x="426021" y="13195"/>
                    <a:pt x="426740" y="12836"/>
                    <a:pt x="427459" y="13195"/>
                  </a:cubicBezTo>
                  <a:cubicBezTo>
                    <a:pt x="462689" y="24338"/>
                    <a:pt x="487495" y="55249"/>
                    <a:pt x="514816" y="77893"/>
                  </a:cubicBezTo>
                  <a:cubicBezTo>
                    <a:pt x="518052" y="80410"/>
                    <a:pt x="516254" y="84363"/>
                    <a:pt x="513738" y="85801"/>
                  </a:cubicBezTo>
                  <a:cubicBezTo>
                    <a:pt x="456218" y="165595"/>
                    <a:pt x="378927" y="227778"/>
                    <a:pt x="315655" y="302540"/>
                  </a:cubicBezTo>
                  <a:cubicBezTo>
                    <a:pt x="299477" y="321590"/>
                    <a:pt x="283300" y="341359"/>
                    <a:pt x="266404" y="360049"/>
                  </a:cubicBezTo>
                  <a:cubicBezTo>
                    <a:pt x="254900" y="372989"/>
                    <a:pt x="241958" y="385210"/>
                    <a:pt x="230814" y="398868"/>
                  </a:cubicBezTo>
                  <a:cubicBezTo>
                    <a:pt x="221826" y="410011"/>
                    <a:pt x="212479" y="421153"/>
                    <a:pt x="202773" y="431936"/>
                  </a:cubicBezTo>
                  <a:cubicBezTo>
                    <a:pt x="198099" y="437328"/>
                    <a:pt x="190909" y="447751"/>
                    <a:pt x="183360" y="448829"/>
                  </a:cubicBezTo>
                  <a:cubicBezTo>
                    <a:pt x="183000" y="448829"/>
                    <a:pt x="183000" y="448829"/>
                    <a:pt x="183000" y="448829"/>
                  </a:cubicBezTo>
                  <a:cubicBezTo>
                    <a:pt x="181203" y="450267"/>
                    <a:pt x="178327" y="450627"/>
                    <a:pt x="176170" y="448470"/>
                  </a:cubicBezTo>
                  <a:cubicBezTo>
                    <a:pt x="145253" y="420075"/>
                    <a:pt x="111461" y="394555"/>
                    <a:pt x="79106" y="367957"/>
                  </a:cubicBezTo>
                  <a:cubicBezTo>
                    <a:pt x="50346" y="343875"/>
                    <a:pt x="21587" y="319793"/>
                    <a:pt x="376" y="288522"/>
                  </a:cubicBezTo>
                  <a:cubicBezTo>
                    <a:pt x="-702" y="286725"/>
                    <a:pt x="736" y="284928"/>
                    <a:pt x="2174" y="284568"/>
                  </a:cubicBezTo>
                  <a:cubicBezTo>
                    <a:pt x="14397" y="270191"/>
                    <a:pt x="29495" y="258329"/>
                    <a:pt x="44235" y="246109"/>
                  </a:cubicBezTo>
                  <a:cubicBezTo>
                    <a:pt x="56817" y="236045"/>
                    <a:pt x="70478" y="223105"/>
                    <a:pt x="84858" y="215916"/>
                  </a:cubicBezTo>
                  <a:cubicBezTo>
                    <a:pt x="88453" y="214119"/>
                    <a:pt x="92048" y="217713"/>
                    <a:pt x="91688" y="220948"/>
                  </a:cubicBezTo>
                  <a:cubicBezTo>
                    <a:pt x="109304" y="231731"/>
                    <a:pt x="122605" y="252219"/>
                    <a:pt x="135187" y="267675"/>
                  </a:cubicBezTo>
                  <a:cubicBezTo>
                    <a:pt x="150646" y="287444"/>
                    <a:pt x="166464" y="306494"/>
                    <a:pt x="186236" y="322668"/>
                  </a:cubicBezTo>
                  <a:cubicBezTo>
                    <a:pt x="190909" y="311166"/>
                    <a:pt x="200256" y="300024"/>
                    <a:pt x="207087" y="289960"/>
                  </a:cubicBezTo>
                  <a:cubicBezTo>
                    <a:pt x="215355" y="276661"/>
                    <a:pt x="224702" y="264080"/>
                    <a:pt x="233690" y="251500"/>
                  </a:cubicBezTo>
                  <a:cubicBezTo>
                    <a:pt x="253462" y="223824"/>
                    <a:pt x="274313" y="196866"/>
                    <a:pt x="295523" y="170627"/>
                  </a:cubicBezTo>
                  <a:cubicBezTo>
                    <a:pt x="316733" y="144389"/>
                    <a:pt x="338303" y="118869"/>
                    <a:pt x="359514" y="92630"/>
                  </a:cubicBezTo>
                  <a:cubicBezTo>
                    <a:pt x="380365" y="67110"/>
                    <a:pt x="398339" y="39075"/>
                    <a:pt x="420988" y="14993"/>
                  </a:cubicBezTo>
                  <a:cubicBezTo>
                    <a:pt x="422426" y="13195"/>
                    <a:pt x="423864" y="12836"/>
                    <a:pt x="425661" y="13195"/>
                  </a:cubicBezTo>
                  <a:close/>
                  <a:moveTo>
                    <a:pt x="419355" y="3894"/>
                  </a:moveTo>
                  <a:cubicBezTo>
                    <a:pt x="421153" y="1723"/>
                    <a:pt x="424389" y="4979"/>
                    <a:pt x="422591" y="7150"/>
                  </a:cubicBezTo>
                  <a:cubicBezTo>
                    <a:pt x="407489" y="23430"/>
                    <a:pt x="394186" y="42966"/>
                    <a:pt x="380882" y="61055"/>
                  </a:cubicBezTo>
                  <a:cubicBezTo>
                    <a:pt x="375489" y="68652"/>
                    <a:pt x="369736" y="75888"/>
                    <a:pt x="363623" y="83123"/>
                  </a:cubicBezTo>
                  <a:cubicBezTo>
                    <a:pt x="356791" y="90721"/>
                    <a:pt x="348162" y="97956"/>
                    <a:pt x="342769" y="106639"/>
                  </a:cubicBezTo>
                  <a:cubicBezTo>
                    <a:pt x="342049" y="107724"/>
                    <a:pt x="340611" y="106639"/>
                    <a:pt x="341330" y="105915"/>
                  </a:cubicBezTo>
                  <a:cubicBezTo>
                    <a:pt x="344926" y="97594"/>
                    <a:pt x="352117" y="90359"/>
                    <a:pt x="357511" y="83847"/>
                  </a:cubicBezTo>
                  <a:cubicBezTo>
                    <a:pt x="366859" y="73355"/>
                    <a:pt x="374769" y="62140"/>
                    <a:pt x="382680" y="51287"/>
                  </a:cubicBezTo>
                  <a:cubicBezTo>
                    <a:pt x="394905" y="35730"/>
                    <a:pt x="405692" y="18727"/>
                    <a:pt x="419355" y="3894"/>
                  </a:cubicBezTo>
                  <a:close/>
                  <a:moveTo>
                    <a:pt x="413018" y="714"/>
                  </a:moveTo>
                  <a:cubicBezTo>
                    <a:pt x="413914" y="-369"/>
                    <a:pt x="415170" y="-98"/>
                    <a:pt x="415977" y="714"/>
                  </a:cubicBezTo>
                  <a:cubicBezTo>
                    <a:pt x="416784" y="1527"/>
                    <a:pt x="417143" y="2881"/>
                    <a:pt x="416246" y="3964"/>
                  </a:cubicBezTo>
                  <a:cubicBezTo>
                    <a:pt x="409789" y="10464"/>
                    <a:pt x="405485" y="18046"/>
                    <a:pt x="399387" y="24546"/>
                  </a:cubicBezTo>
                  <a:cubicBezTo>
                    <a:pt x="392212" y="32128"/>
                    <a:pt x="385755" y="39350"/>
                    <a:pt x="379299" y="47294"/>
                  </a:cubicBezTo>
                  <a:cubicBezTo>
                    <a:pt x="368537" y="61737"/>
                    <a:pt x="357776" y="76180"/>
                    <a:pt x="345939" y="89901"/>
                  </a:cubicBezTo>
                  <a:cubicBezTo>
                    <a:pt x="345221" y="90262"/>
                    <a:pt x="343786" y="89540"/>
                    <a:pt x="344504" y="88456"/>
                  </a:cubicBezTo>
                  <a:cubicBezTo>
                    <a:pt x="357059" y="72208"/>
                    <a:pt x="368537" y="54515"/>
                    <a:pt x="381451" y="38267"/>
                  </a:cubicBezTo>
                  <a:cubicBezTo>
                    <a:pt x="386832" y="31045"/>
                    <a:pt x="393288" y="24907"/>
                    <a:pt x="399028" y="18046"/>
                  </a:cubicBezTo>
                  <a:cubicBezTo>
                    <a:pt x="404050" y="12630"/>
                    <a:pt x="407637" y="6131"/>
                    <a:pt x="413018" y="71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557E0B1-3679-BF4B-8639-EC3889DABD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149" y="23311"/>
              <a:ext cx="2187615" cy="1836993"/>
            </a:xfrm>
            <a:custGeom>
              <a:avLst/>
              <a:gdLst>
                <a:gd name="connsiteX0" fmla="*/ 1162707 w 2068425"/>
                <a:gd name="connsiteY0" fmla="*/ 1722194 h 1736906"/>
                <a:gd name="connsiteX1" fmla="*/ 1372982 w 2068425"/>
                <a:gd name="connsiteY1" fmla="*/ 1725491 h 1736906"/>
                <a:gd name="connsiteX2" fmla="*/ 1372623 w 2068425"/>
                <a:gd name="connsiteY2" fmla="*/ 1736481 h 1736906"/>
                <a:gd name="connsiteX3" fmla="*/ 1093760 w 2068425"/>
                <a:gd name="connsiteY3" fmla="*/ 1732452 h 1736906"/>
                <a:gd name="connsiteX4" fmla="*/ 1093401 w 2068425"/>
                <a:gd name="connsiteY4" fmla="*/ 1728055 h 1736906"/>
                <a:gd name="connsiteX5" fmla="*/ 1162707 w 2068425"/>
                <a:gd name="connsiteY5" fmla="*/ 1722194 h 1736906"/>
                <a:gd name="connsiteX6" fmla="*/ 1385664 w 2068425"/>
                <a:gd name="connsiteY6" fmla="*/ 1701800 h 1736906"/>
                <a:gd name="connsiteX7" fmla="*/ 1386745 w 2068425"/>
                <a:gd name="connsiteY7" fmla="*/ 1711245 h 1736906"/>
                <a:gd name="connsiteX8" fmla="*/ 1191820 w 2068425"/>
                <a:gd name="connsiteY8" fmla="*/ 1719990 h 1736906"/>
                <a:gd name="connsiteX9" fmla="*/ 1088773 w 2068425"/>
                <a:gd name="connsiteY9" fmla="*/ 1716492 h 1736906"/>
                <a:gd name="connsiteX10" fmla="*/ 1023557 w 2068425"/>
                <a:gd name="connsiteY10" fmla="*/ 1714393 h 1736906"/>
                <a:gd name="connsiteX11" fmla="*/ 1024638 w 2068425"/>
                <a:gd name="connsiteY11" fmla="*/ 1710545 h 1736906"/>
                <a:gd name="connsiteX12" fmla="*/ 1108229 w 2068425"/>
                <a:gd name="connsiteY12" fmla="*/ 1708097 h 1736906"/>
                <a:gd name="connsiteX13" fmla="*/ 1202269 w 2068425"/>
                <a:gd name="connsiteY13" fmla="*/ 1710545 h 1736906"/>
                <a:gd name="connsiteX14" fmla="*/ 1295228 w 2068425"/>
                <a:gd name="connsiteY14" fmla="*/ 1711245 h 1736906"/>
                <a:gd name="connsiteX15" fmla="*/ 1385664 w 2068425"/>
                <a:gd name="connsiteY15" fmla="*/ 1701800 h 1736906"/>
                <a:gd name="connsiteX16" fmla="*/ 674522 w 2068425"/>
                <a:gd name="connsiteY16" fmla="*/ 1447579 h 1736906"/>
                <a:gd name="connsiteX17" fmla="*/ 772169 w 2068425"/>
                <a:gd name="connsiteY17" fmla="*/ 1447579 h 1736906"/>
                <a:gd name="connsiteX18" fmla="*/ 771808 w 2068425"/>
                <a:gd name="connsiteY18" fmla="*/ 1459762 h 1736906"/>
                <a:gd name="connsiteX19" fmla="*/ 674162 w 2068425"/>
                <a:gd name="connsiteY19" fmla="*/ 1453855 h 1736906"/>
                <a:gd name="connsiteX20" fmla="*/ 674522 w 2068425"/>
                <a:gd name="connsiteY20" fmla="*/ 1447579 h 1736906"/>
                <a:gd name="connsiteX21" fmla="*/ 771296 w 2068425"/>
                <a:gd name="connsiteY21" fmla="*/ 1423988 h 1736906"/>
                <a:gd name="connsiteX22" fmla="*/ 770936 w 2068425"/>
                <a:gd name="connsiteY22" fmla="*/ 1433599 h 1736906"/>
                <a:gd name="connsiteX23" fmla="*/ 689432 w 2068425"/>
                <a:gd name="connsiteY23" fmla="*/ 1433599 h 1736906"/>
                <a:gd name="connsiteX24" fmla="*/ 619108 w 2068425"/>
                <a:gd name="connsiteY24" fmla="*/ 1433599 h 1736906"/>
                <a:gd name="connsiteX25" fmla="*/ 619108 w 2068425"/>
                <a:gd name="connsiteY25" fmla="*/ 1429480 h 1736906"/>
                <a:gd name="connsiteX26" fmla="*/ 771296 w 2068425"/>
                <a:gd name="connsiteY26" fmla="*/ 1423988 h 1736906"/>
                <a:gd name="connsiteX27" fmla="*/ 617771 w 2068425"/>
                <a:gd name="connsiteY27" fmla="*/ 1405801 h 1736906"/>
                <a:gd name="connsiteX28" fmla="*/ 771298 w 2068425"/>
                <a:gd name="connsiteY28" fmla="*/ 1406400 h 1736906"/>
                <a:gd name="connsiteX29" fmla="*/ 772379 w 2068425"/>
                <a:gd name="connsiteY29" fmla="*/ 1416343 h 1736906"/>
                <a:gd name="connsiteX30" fmla="*/ 568308 w 2068425"/>
                <a:gd name="connsiteY30" fmla="*/ 1414212 h 1736906"/>
                <a:gd name="connsiteX31" fmla="*/ 567226 w 2068425"/>
                <a:gd name="connsiteY31" fmla="*/ 1411016 h 1736906"/>
                <a:gd name="connsiteX32" fmla="*/ 617771 w 2068425"/>
                <a:gd name="connsiteY32" fmla="*/ 1405801 h 1736906"/>
                <a:gd name="connsiteX33" fmla="*/ 478319 w 2068425"/>
                <a:gd name="connsiteY33" fmla="*/ 1387828 h 1736906"/>
                <a:gd name="connsiteX34" fmla="*/ 544056 w 2068425"/>
                <a:gd name="connsiteY34" fmla="*/ 1389945 h 1736906"/>
                <a:gd name="connsiteX35" fmla="*/ 614462 w 2068425"/>
                <a:gd name="connsiteY35" fmla="*/ 1390650 h 1736906"/>
                <a:gd name="connsiteX36" fmla="*/ 765332 w 2068425"/>
                <a:gd name="connsiteY36" fmla="*/ 1388886 h 1736906"/>
                <a:gd name="connsiteX37" fmla="*/ 764973 w 2068425"/>
                <a:gd name="connsiteY37" fmla="*/ 1398411 h 1736906"/>
                <a:gd name="connsiteX38" fmla="*/ 604045 w 2068425"/>
                <a:gd name="connsiteY38" fmla="*/ 1398764 h 1736906"/>
                <a:gd name="connsiteX39" fmla="*/ 477960 w 2068425"/>
                <a:gd name="connsiteY39" fmla="*/ 1389945 h 1736906"/>
                <a:gd name="connsiteX40" fmla="*/ 478319 w 2068425"/>
                <a:gd name="connsiteY40" fmla="*/ 1387828 h 1736906"/>
                <a:gd name="connsiteX41" fmla="*/ 997380 w 2068425"/>
                <a:gd name="connsiteY41" fmla="*/ 1370394 h 1736906"/>
                <a:gd name="connsiteX42" fmla="*/ 798643 w 2068425"/>
                <a:gd name="connsiteY42" fmla="*/ 1378312 h 1736906"/>
                <a:gd name="connsiteX43" fmla="*/ 798643 w 2068425"/>
                <a:gd name="connsiteY43" fmla="*/ 1378672 h 1736906"/>
                <a:gd name="connsiteX44" fmla="*/ 776681 w 2068425"/>
                <a:gd name="connsiteY44" fmla="*/ 1583469 h 1736906"/>
                <a:gd name="connsiteX45" fmla="*/ 661471 w 2068425"/>
                <a:gd name="connsiteY45" fmla="*/ 1657613 h 1736906"/>
                <a:gd name="connsiteX46" fmla="*/ 653550 w 2068425"/>
                <a:gd name="connsiteY46" fmla="*/ 1662652 h 1736906"/>
                <a:gd name="connsiteX47" fmla="*/ 672632 w 2068425"/>
                <a:gd name="connsiteY47" fmla="*/ 1686407 h 1736906"/>
                <a:gd name="connsiteX48" fmla="*/ 716556 w 2068425"/>
                <a:gd name="connsiteY48" fmla="*/ 1687847 h 1736906"/>
                <a:gd name="connsiteX49" fmla="*/ 796122 w 2068425"/>
                <a:gd name="connsiteY49" fmla="*/ 1683528 h 1736906"/>
                <a:gd name="connsiteX50" fmla="*/ 1003140 w 2068425"/>
                <a:gd name="connsiteY50" fmla="*/ 1680289 h 1736906"/>
                <a:gd name="connsiteX51" fmla="*/ 1211238 w 2068425"/>
                <a:gd name="connsiteY51" fmla="*/ 1684608 h 1736906"/>
                <a:gd name="connsiteX52" fmla="*/ 1320688 w 2068425"/>
                <a:gd name="connsiteY52" fmla="*/ 1684608 h 1736906"/>
                <a:gd name="connsiteX53" fmla="*/ 1376132 w 2068425"/>
                <a:gd name="connsiteY53" fmla="*/ 1679929 h 1736906"/>
                <a:gd name="connsiteX54" fmla="*/ 1386213 w 2068425"/>
                <a:gd name="connsiteY54" fmla="*/ 1659773 h 1736906"/>
                <a:gd name="connsiteX55" fmla="*/ 1381893 w 2068425"/>
                <a:gd name="connsiteY55" fmla="*/ 1659773 h 1736906"/>
                <a:gd name="connsiteX56" fmla="*/ 1262363 w 2068425"/>
                <a:gd name="connsiteY56" fmla="*/ 1563673 h 1736906"/>
                <a:gd name="connsiteX57" fmla="*/ 1245441 w 2068425"/>
                <a:gd name="connsiteY57" fmla="*/ 1425102 h 1736906"/>
                <a:gd name="connsiteX58" fmla="*/ 1212318 w 2068425"/>
                <a:gd name="connsiteY58" fmla="*/ 1439499 h 1736906"/>
                <a:gd name="connsiteX59" fmla="*/ 1210878 w 2068425"/>
                <a:gd name="connsiteY59" fmla="*/ 1433380 h 1736906"/>
                <a:gd name="connsiteX60" fmla="*/ 1232480 w 2068425"/>
                <a:gd name="connsiteY60" fmla="*/ 1421863 h 1736906"/>
                <a:gd name="connsiteX61" fmla="*/ 1245081 w 2068425"/>
                <a:gd name="connsiteY61" fmla="*/ 1412865 h 1736906"/>
                <a:gd name="connsiteX62" fmla="*/ 1244361 w 2068425"/>
                <a:gd name="connsiteY62" fmla="*/ 1400987 h 1736906"/>
                <a:gd name="connsiteX63" fmla="*/ 1165514 w 2068425"/>
                <a:gd name="connsiteY63" fmla="*/ 1444538 h 1736906"/>
                <a:gd name="connsiteX64" fmla="*/ 1160474 w 2068425"/>
                <a:gd name="connsiteY64" fmla="*/ 1439499 h 1736906"/>
                <a:gd name="connsiteX65" fmla="*/ 1243281 w 2068425"/>
                <a:gd name="connsiteY65" fmla="*/ 1388030 h 1736906"/>
                <a:gd name="connsiteX66" fmla="*/ 1243641 w 2068425"/>
                <a:gd name="connsiteY66" fmla="*/ 1387310 h 1736906"/>
                <a:gd name="connsiteX67" fmla="*/ 1230680 w 2068425"/>
                <a:gd name="connsiteY67" fmla="*/ 1386590 h 1736906"/>
                <a:gd name="connsiteX68" fmla="*/ 1168034 w 2068425"/>
                <a:gd name="connsiteY68" fmla="*/ 1412505 h 1736906"/>
                <a:gd name="connsiteX69" fmla="*/ 1126631 w 2068425"/>
                <a:gd name="connsiteY69" fmla="*/ 1429781 h 1736906"/>
                <a:gd name="connsiteX70" fmla="*/ 1125191 w 2068425"/>
                <a:gd name="connsiteY70" fmla="*/ 1426182 h 1736906"/>
                <a:gd name="connsiteX71" fmla="*/ 1206198 w 2068425"/>
                <a:gd name="connsiteY71" fmla="*/ 1385151 h 1736906"/>
                <a:gd name="connsiteX72" fmla="*/ 1173075 w 2068425"/>
                <a:gd name="connsiteY72" fmla="*/ 1382631 h 1736906"/>
                <a:gd name="connsiteX73" fmla="*/ 1169835 w 2068425"/>
                <a:gd name="connsiteY73" fmla="*/ 1386230 h 1736906"/>
                <a:gd name="connsiteX74" fmla="*/ 1111870 w 2068425"/>
                <a:gd name="connsiteY74" fmla="*/ 1408186 h 1736906"/>
                <a:gd name="connsiteX75" fmla="*/ 1073346 w 2068425"/>
                <a:gd name="connsiteY75" fmla="*/ 1423662 h 1736906"/>
                <a:gd name="connsiteX76" fmla="*/ 1072266 w 2068425"/>
                <a:gd name="connsiteY76" fmla="*/ 1417904 h 1736906"/>
                <a:gd name="connsiteX77" fmla="*/ 1155433 w 2068425"/>
                <a:gd name="connsiteY77" fmla="*/ 1381191 h 1736906"/>
                <a:gd name="connsiteX78" fmla="*/ 1117270 w 2068425"/>
                <a:gd name="connsiteY78" fmla="*/ 1377592 h 1736906"/>
                <a:gd name="connsiteX79" fmla="*/ 1031943 w 2068425"/>
                <a:gd name="connsiteY79" fmla="*/ 1416104 h 1736906"/>
                <a:gd name="connsiteX80" fmla="*/ 1026902 w 2068425"/>
                <a:gd name="connsiteY80" fmla="*/ 1411065 h 1736906"/>
                <a:gd name="connsiteX81" fmla="*/ 1095308 w 2068425"/>
                <a:gd name="connsiteY81" fmla="*/ 1375793 h 1736906"/>
                <a:gd name="connsiteX82" fmla="*/ 1071546 w 2068425"/>
                <a:gd name="connsiteY82" fmla="*/ 1373633 h 1736906"/>
                <a:gd name="connsiteX83" fmla="*/ 1036983 w 2068425"/>
                <a:gd name="connsiteY83" fmla="*/ 1390909 h 1736906"/>
                <a:gd name="connsiteX84" fmla="*/ 993779 w 2068425"/>
                <a:gd name="connsiteY84" fmla="*/ 1412505 h 1736906"/>
                <a:gd name="connsiteX85" fmla="*/ 992699 w 2068425"/>
                <a:gd name="connsiteY85" fmla="*/ 1409985 h 1736906"/>
                <a:gd name="connsiteX86" fmla="*/ 1057505 w 2068425"/>
                <a:gd name="connsiteY86" fmla="*/ 1372913 h 1736906"/>
                <a:gd name="connsiteX87" fmla="*/ 997380 w 2068425"/>
                <a:gd name="connsiteY87" fmla="*/ 1370394 h 1736906"/>
                <a:gd name="connsiteX88" fmla="*/ 837630 w 2068425"/>
                <a:gd name="connsiteY88" fmla="*/ 1330693 h 1736906"/>
                <a:gd name="connsiteX89" fmla="*/ 837630 w 2068425"/>
                <a:gd name="connsiteY89" fmla="*/ 1340993 h 1736906"/>
                <a:gd name="connsiteX90" fmla="*/ 284857 w 2068425"/>
                <a:gd name="connsiteY90" fmla="*/ 1349085 h 1736906"/>
                <a:gd name="connsiteX91" fmla="*/ 284857 w 2068425"/>
                <a:gd name="connsiteY91" fmla="*/ 1343200 h 1736906"/>
                <a:gd name="connsiteX92" fmla="*/ 837630 w 2068425"/>
                <a:gd name="connsiteY92" fmla="*/ 1330693 h 1736906"/>
                <a:gd name="connsiteX93" fmla="*/ 1036788 w 2068425"/>
                <a:gd name="connsiteY93" fmla="*/ 1276351 h 1736906"/>
                <a:gd name="connsiteX94" fmla="*/ 1038986 w 2068425"/>
                <a:gd name="connsiteY94" fmla="*/ 1277541 h 1736906"/>
                <a:gd name="connsiteX95" fmla="*/ 1038254 w 2068425"/>
                <a:gd name="connsiteY95" fmla="*/ 1279129 h 1736906"/>
                <a:gd name="connsiteX96" fmla="*/ 1036422 w 2068425"/>
                <a:gd name="connsiteY96" fmla="*/ 1277938 h 1736906"/>
                <a:gd name="connsiteX97" fmla="*/ 1036788 w 2068425"/>
                <a:gd name="connsiteY97" fmla="*/ 1276351 h 1736906"/>
                <a:gd name="connsiteX98" fmla="*/ 1026409 w 2068425"/>
                <a:gd name="connsiteY98" fmla="*/ 1272647 h 1736906"/>
                <a:gd name="connsiteX99" fmla="*/ 1028240 w 2068425"/>
                <a:gd name="connsiteY99" fmla="*/ 1275822 h 1736906"/>
                <a:gd name="connsiteX100" fmla="*/ 1026775 w 2068425"/>
                <a:gd name="connsiteY100" fmla="*/ 1276880 h 1736906"/>
                <a:gd name="connsiteX101" fmla="*/ 1024577 w 2068425"/>
                <a:gd name="connsiteY101" fmla="*/ 1273705 h 1736906"/>
                <a:gd name="connsiteX102" fmla="*/ 1026409 w 2068425"/>
                <a:gd name="connsiteY102" fmla="*/ 1272647 h 1736906"/>
                <a:gd name="connsiteX103" fmla="*/ 1051198 w 2068425"/>
                <a:gd name="connsiteY103" fmla="*/ 1270353 h 1736906"/>
                <a:gd name="connsiteX104" fmla="*/ 1051515 w 2068425"/>
                <a:gd name="connsiteY104" fmla="*/ 1272117 h 1736906"/>
                <a:gd name="connsiteX105" fmla="*/ 1049611 w 2068425"/>
                <a:gd name="connsiteY105" fmla="*/ 1272822 h 1736906"/>
                <a:gd name="connsiteX106" fmla="*/ 1048976 w 2068425"/>
                <a:gd name="connsiteY106" fmla="*/ 1271059 h 1736906"/>
                <a:gd name="connsiteX107" fmla="*/ 1051198 w 2068425"/>
                <a:gd name="connsiteY107" fmla="*/ 1270353 h 1736906"/>
                <a:gd name="connsiteX108" fmla="*/ 977741 w 2068425"/>
                <a:gd name="connsiteY108" fmla="*/ 1268021 h 1736906"/>
                <a:gd name="connsiteX109" fmla="*/ 984216 w 2068425"/>
                <a:gd name="connsiteY109" fmla="*/ 1277751 h 1736906"/>
                <a:gd name="connsiteX110" fmla="*/ 1022345 w 2068425"/>
                <a:gd name="connsiteY110" fmla="*/ 1295049 h 1736906"/>
                <a:gd name="connsiteX111" fmla="*/ 1050402 w 2068425"/>
                <a:gd name="connsiteY111" fmla="*/ 1284959 h 1736906"/>
                <a:gd name="connsiteX112" fmla="*/ 1038172 w 2068425"/>
                <a:gd name="connsiteY112" fmla="*/ 1288923 h 1736906"/>
                <a:gd name="connsiteX113" fmla="*/ 1030618 w 2068425"/>
                <a:gd name="connsiteY113" fmla="*/ 1289283 h 1736906"/>
                <a:gd name="connsiteX114" fmla="*/ 1016949 w 2068425"/>
                <a:gd name="connsiteY114" fmla="*/ 1287842 h 1736906"/>
                <a:gd name="connsiteX115" fmla="*/ 1012992 w 2068425"/>
                <a:gd name="connsiteY115" fmla="*/ 1288923 h 1736906"/>
                <a:gd name="connsiteX116" fmla="*/ 1005798 w 2068425"/>
                <a:gd name="connsiteY116" fmla="*/ 1287121 h 1736906"/>
                <a:gd name="connsiteX117" fmla="*/ 997165 w 2068425"/>
                <a:gd name="connsiteY117" fmla="*/ 1279193 h 1736906"/>
                <a:gd name="connsiteX118" fmla="*/ 990331 w 2068425"/>
                <a:gd name="connsiteY118" fmla="*/ 1279193 h 1736906"/>
                <a:gd name="connsiteX119" fmla="*/ 985295 w 2068425"/>
                <a:gd name="connsiteY119" fmla="*/ 1274147 h 1736906"/>
                <a:gd name="connsiteX120" fmla="*/ 977741 w 2068425"/>
                <a:gd name="connsiteY120" fmla="*/ 1268021 h 1736906"/>
                <a:gd name="connsiteX121" fmla="*/ 1006748 w 2068425"/>
                <a:gd name="connsiteY121" fmla="*/ 1267946 h 1736906"/>
                <a:gd name="connsiteX122" fmla="*/ 1008159 w 2068425"/>
                <a:gd name="connsiteY122" fmla="*/ 1267946 h 1736906"/>
                <a:gd name="connsiteX123" fmla="*/ 1009218 w 2068425"/>
                <a:gd name="connsiteY123" fmla="*/ 1271681 h 1736906"/>
                <a:gd name="connsiteX124" fmla="*/ 1008159 w 2068425"/>
                <a:gd name="connsiteY124" fmla="*/ 1272428 h 1736906"/>
                <a:gd name="connsiteX125" fmla="*/ 1006748 w 2068425"/>
                <a:gd name="connsiteY125" fmla="*/ 1267946 h 1736906"/>
                <a:gd name="connsiteX126" fmla="*/ 1044451 w 2068425"/>
                <a:gd name="connsiteY126" fmla="*/ 1265238 h 1736906"/>
                <a:gd name="connsiteX127" fmla="*/ 1044848 w 2068425"/>
                <a:gd name="connsiteY127" fmla="*/ 1266649 h 1736906"/>
                <a:gd name="connsiteX128" fmla="*/ 1040086 w 2068425"/>
                <a:gd name="connsiteY128" fmla="*/ 1267708 h 1736906"/>
                <a:gd name="connsiteX129" fmla="*/ 1039689 w 2068425"/>
                <a:gd name="connsiteY129" fmla="*/ 1266297 h 1736906"/>
                <a:gd name="connsiteX130" fmla="*/ 1044451 w 2068425"/>
                <a:gd name="connsiteY130" fmla="*/ 1265238 h 1736906"/>
                <a:gd name="connsiteX131" fmla="*/ 1031619 w 2068425"/>
                <a:gd name="connsiteY131" fmla="*/ 1264671 h 1736906"/>
                <a:gd name="connsiteX132" fmla="*/ 1033030 w 2068425"/>
                <a:gd name="connsiteY132" fmla="*/ 1265351 h 1736906"/>
                <a:gd name="connsiteX133" fmla="*/ 1032324 w 2068425"/>
                <a:gd name="connsiteY133" fmla="*/ 1267052 h 1736906"/>
                <a:gd name="connsiteX134" fmla="*/ 1030560 w 2068425"/>
                <a:gd name="connsiteY134" fmla="*/ 1266712 h 1736906"/>
                <a:gd name="connsiteX135" fmla="*/ 1031619 w 2068425"/>
                <a:gd name="connsiteY135" fmla="*/ 1264671 h 1736906"/>
                <a:gd name="connsiteX136" fmla="*/ 1056357 w 2068425"/>
                <a:gd name="connsiteY136" fmla="*/ 1264603 h 1736906"/>
                <a:gd name="connsiteX137" fmla="*/ 1058342 w 2068425"/>
                <a:gd name="connsiteY137" fmla="*/ 1265555 h 1736906"/>
                <a:gd name="connsiteX138" fmla="*/ 1056754 w 2068425"/>
                <a:gd name="connsiteY138" fmla="*/ 1267143 h 1736906"/>
                <a:gd name="connsiteX139" fmla="*/ 1055167 w 2068425"/>
                <a:gd name="connsiteY139" fmla="*/ 1266508 h 1736906"/>
                <a:gd name="connsiteX140" fmla="*/ 1056357 w 2068425"/>
                <a:gd name="connsiteY140" fmla="*/ 1264603 h 1736906"/>
                <a:gd name="connsiteX141" fmla="*/ 994298 w 2068425"/>
                <a:gd name="connsiteY141" fmla="*/ 1258888 h 1736906"/>
                <a:gd name="connsiteX142" fmla="*/ 993964 w 2068425"/>
                <a:gd name="connsiteY142" fmla="*/ 1261610 h 1736906"/>
                <a:gd name="connsiteX143" fmla="*/ 990622 w 2068425"/>
                <a:gd name="connsiteY143" fmla="*/ 1261610 h 1736906"/>
                <a:gd name="connsiteX144" fmla="*/ 990622 w 2068425"/>
                <a:gd name="connsiteY144" fmla="*/ 1259342 h 1736906"/>
                <a:gd name="connsiteX145" fmla="*/ 994298 w 2068425"/>
                <a:gd name="connsiteY145" fmla="*/ 1258888 h 1736906"/>
                <a:gd name="connsiteX146" fmla="*/ 1041528 w 2068425"/>
                <a:gd name="connsiteY146" fmla="*/ 1255316 h 1736906"/>
                <a:gd name="connsiteX147" fmla="*/ 1042683 w 2068425"/>
                <a:gd name="connsiteY147" fmla="*/ 1259682 h 1736906"/>
                <a:gd name="connsiteX148" fmla="*/ 1041240 w 2068425"/>
                <a:gd name="connsiteY148" fmla="*/ 1260476 h 1736906"/>
                <a:gd name="connsiteX149" fmla="*/ 1040374 w 2068425"/>
                <a:gd name="connsiteY149" fmla="*/ 1255713 h 1736906"/>
                <a:gd name="connsiteX150" fmla="*/ 1041528 w 2068425"/>
                <a:gd name="connsiteY150" fmla="*/ 1255316 h 1736906"/>
                <a:gd name="connsiteX151" fmla="*/ 992460 w 2068425"/>
                <a:gd name="connsiteY151" fmla="*/ 1247599 h 1736906"/>
                <a:gd name="connsiteX152" fmla="*/ 994048 w 2068425"/>
                <a:gd name="connsiteY152" fmla="*/ 1248305 h 1736906"/>
                <a:gd name="connsiteX153" fmla="*/ 992460 w 2068425"/>
                <a:gd name="connsiteY153" fmla="*/ 1247952 h 1736906"/>
                <a:gd name="connsiteX154" fmla="*/ 983253 w 2068425"/>
                <a:gd name="connsiteY154" fmla="*/ 1246921 h 1736906"/>
                <a:gd name="connsiteX155" fmla="*/ 984206 w 2068425"/>
                <a:gd name="connsiteY155" fmla="*/ 1247287 h 1736906"/>
                <a:gd name="connsiteX156" fmla="*/ 981983 w 2068425"/>
                <a:gd name="connsiteY156" fmla="*/ 1253882 h 1736906"/>
                <a:gd name="connsiteX157" fmla="*/ 980713 w 2068425"/>
                <a:gd name="connsiteY157" fmla="*/ 1253149 h 1736906"/>
                <a:gd name="connsiteX158" fmla="*/ 983253 w 2068425"/>
                <a:gd name="connsiteY158" fmla="*/ 1246921 h 1736906"/>
                <a:gd name="connsiteX159" fmla="*/ 1043714 w 2068425"/>
                <a:gd name="connsiteY159" fmla="*/ 1244034 h 1736906"/>
                <a:gd name="connsiteX160" fmla="*/ 1045075 w 2068425"/>
                <a:gd name="connsiteY160" fmla="*/ 1245394 h 1736906"/>
                <a:gd name="connsiteX161" fmla="*/ 1043714 w 2068425"/>
                <a:gd name="connsiteY161" fmla="*/ 1246415 h 1736906"/>
                <a:gd name="connsiteX162" fmla="*/ 1042013 w 2068425"/>
                <a:gd name="connsiteY162" fmla="*/ 1244374 h 1736906"/>
                <a:gd name="connsiteX163" fmla="*/ 1043714 w 2068425"/>
                <a:gd name="connsiteY163" fmla="*/ 1244034 h 1736906"/>
                <a:gd name="connsiteX164" fmla="*/ 991080 w 2068425"/>
                <a:gd name="connsiteY164" fmla="*/ 1233942 h 1736906"/>
                <a:gd name="connsiteX165" fmla="*/ 990735 w 2068425"/>
                <a:gd name="connsiteY165" fmla="*/ 1236210 h 1736906"/>
                <a:gd name="connsiteX166" fmla="*/ 985559 w 2068425"/>
                <a:gd name="connsiteY166" fmla="*/ 1236210 h 1736906"/>
                <a:gd name="connsiteX167" fmla="*/ 985559 w 2068425"/>
                <a:gd name="connsiteY167" fmla="*/ 1234395 h 1736906"/>
                <a:gd name="connsiteX168" fmla="*/ 991080 w 2068425"/>
                <a:gd name="connsiteY168" fmla="*/ 1233942 h 1736906"/>
                <a:gd name="connsiteX169" fmla="*/ 1955217 w 2068425"/>
                <a:gd name="connsiteY169" fmla="*/ 1231602 h 1736906"/>
                <a:gd name="connsiteX170" fmla="*/ 1960261 w 2068425"/>
                <a:gd name="connsiteY170" fmla="*/ 1231962 h 1736906"/>
                <a:gd name="connsiteX171" fmla="*/ 1860452 w 2068425"/>
                <a:gd name="connsiteY171" fmla="*/ 1338771 h 1736906"/>
                <a:gd name="connsiteX172" fmla="*/ 1860452 w 2068425"/>
                <a:gd name="connsiteY172" fmla="*/ 1326904 h 1736906"/>
                <a:gd name="connsiteX173" fmla="*/ 1955217 w 2068425"/>
                <a:gd name="connsiteY173" fmla="*/ 1231602 h 1736906"/>
                <a:gd name="connsiteX174" fmla="*/ 1019973 w 2068425"/>
                <a:gd name="connsiteY174" fmla="*/ 1227073 h 1736906"/>
                <a:gd name="connsiteX175" fmla="*/ 1005080 w 2068425"/>
                <a:gd name="connsiteY175" fmla="*/ 1237192 h 1736906"/>
                <a:gd name="connsiteX176" fmla="*/ 1015251 w 2068425"/>
                <a:gd name="connsiteY176" fmla="*/ 1255622 h 1736906"/>
                <a:gd name="connsiteX177" fmla="*/ 1031960 w 2068425"/>
                <a:gd name="connsiteY177" fmla="*/ 1244058 h 1736906"/>
                <a:gd name="connsiteX178" fmla="*/ 1020336 w 2068425"/>
                <a:gd name="connsiteY178" fmla="*/ 1227073 h 1736906"/>
                <a:gd name="connsiteX179" fmla="*/ 1019973 w 2068425"/>
                <a:gd name="connsiteY179" fmla="*/ 1227073 h 1736906"/>
                <a:gd name="connsiteX180" fmla="*/ 1021426 w 2068425"/>
                <a:gd name="connsiteY180" fmla="*/ 1223098 h 1736906"/>
                <a:gd name="connsiteX181" fmla="*/ 1036319 w 2068425"/>
                <a:gd name="connsiteY181" fmla="*/ 1248395 h 1736906"/>
                <a:gd name="connsiteX182" fmla="*/ 1013071 w 2068425"/>
                <a:gd name="connsiteY182" fmla="*/ 1261043 h 1736906"/>
                <a:gd name="connsiteX183" fmla="*/ 1000721 w 2068425"/>
                <a:gd name="connsiteY183" fmla="*/ 1235385 h 1736906"/>
                <a:gd name="connsiteX184" fmla="*/ 1019246 w 2068425"/>
                <a:gd name="connsiteY184" fmla="*/ 1223459 h 1736906"/>
                <a:gd name="connsiteX185" fmla="*/ 1021426 w 2068425"/>
                <a:gd name="connsiteY185" fmla="*/ 1223098 h 1736906"/>
                <a:gd name="connsiteX186" fmla="*/ 986111 w 2068425"/>
                <a:gd name="connsiteY186" fmla="*/ 1220788 h 1736906"/>
                <a:gd name="connsiteX187" fmla="*/ 990873 w 2068425"/>
                <a:gd name="connsiteY187" fmla="*/ 1221582 h 1736906"/>
                <a:gd name="connsiteX188" fmla="*/ 990476 w 2068425"/>
                <a:gd name="connsiteY188" fmla="*/ 1223566 h 1736906"/>
                <a:gd name="connsiteX189" fmla="*/ 986111 w 2068425"/>
                <a:gd name="connsiteY189" fmla="*/ 1223169 h 1736906"/>
                <a:gd name="connsiteX190" fmla="*/ 986111 w 2068425"/>
                <a:gd name="connsiteY190" fmla="*/ 1220788 h 1736906"/>
                <a:gd name="connsiteX191" fmla="*/ 1980264 w 2068425"/>
                <a:gd name="connsiteY191" fmla="*/ 1217958 h 1736906"/>
                <a:gd name="connsiteX192" fmla="*/ 1985158 w 2068425"/>
                <a:gd name="connsiteY192" fmla="*/ 1223219 h 1736906"/>
                <a:gd name="connsiteX193" fmla="*/ 1945289 w 2068425"/>
                <a:gd name="connsiteY193" fmla="*/ 1335795 h 1736906"/>
                <a:gd name="connsiteX194" fmla="*/ 1881715 w 2068425"/>
                <a:gd name="connsiteY194" fmla="*/ 1350542 h 1736906"/>
                <a:gd name="connsiteX195" fmla="*/ 1780787 w 2068425"/>
                <a:gd name="connsiteY195" fmla="*/ 1351261 h 1736906"/>
                <a:gd name="connsiteX196" fmla="*/ 1780787 w 2068425"/>
                <a:gd name="connsiteY196" fmla="*/ 1347664 h 1736906"/>
                <a:gd name="connsiteX197" fmla="*/ 1861602 w 2068425"/>
                <a:gd name="connsiteY197" fmla="*/ 1341550 h 1736906"/>
                <a:gd name="connsiteX198" fmla="*/ 1943134 w 2068425"/>
                <a:gd name="connsiteY198" fmla="*/ 1324645 h 1736906"/>
                <a:gd name="connsiteX199" fmla="*/ 1974023 w 2068425"/>
                <a:gd name="connsiteY199" fmla="*/ 1223219 h 1736906"/>
                <a:gd name="connsiteX200" fmla="*/ 1980264 w 2068425"/>
                <a:gd name="connsiteY200" fmla="*/ 1217958 h 1736906"/>
                <a:gd name="connsiteX201" fmla="*/ 1020859 w 2068425"/>
                <a:gd name="connsiteY201" fmla="*/ 1217931 h 1736906"/>
                <a:gd name="connsiteX202" fmla="*/ 1024034 w 2068425"/>
                <a:gd name="connsiteY202" fmla="*/ 1218566 h 1736906"/>
                <a:gd name="connsiteX203" fmla="*/ 1023329 w 2068425"/>
                <a:gd name="connsiteY203" fmla="*/ 1220153 h 1736906"/>
                <a:gd name="connsiteX204" fmla="*/ 1020507 w 2068425"/>
                <a:gd name="connsiteY204" fmla="*/ 1219201 h 1736906"/>
                <a:gd name="connsiteX205" fmla="*/ 1020859 w 2068425"/>
                <a:gd name="connsiteY205" fmla="*/ 1217931 h 1736906"/>
                <a:gd name="connsiteX206" fmla="*/ 997223 w 2068425"/>
                <a:gd name="connsiteY206" fmla="*/ 1216731 h 1736906"/>
                <a:gd name="connsiteX207" fmla="*/ 999491 w 2068425"/>
                <a:gd name="connsiteY207" fmla="*/ 1216731 h 1736906"/>
                <a:gd name="connsiteX208" fmla="*/ 999945 w 2068425"/>
                <a:gd name="connsiteY208" fmla="*/ 1220259 h 1736906"/>
                <a:gd name="connsiteX209" fmla="*/ 997223 w 2068425"/>
                <a:gd name="connsiteY209" fmla="*/ 1220964 h 1736906"/>
                <a:gd name="connsiteX210" fmla="*/ 997223 w 2068425"/>
                <a:gd name="connsiteY210" fmla="*/ 1216731 h 1736906"/>
                <a:gd name="connsiteX211" fmla="*/ 1013098 w 2068425"/>
                <a:gd name="connsiteY211" fmla="*/ 1207621 h 1736906"/>
                <a:gd name="connsiteX212" fmla="*/ 1014156 w 2068425"/>
                <a:gd name="connsiteY212" fmla="*/ 1207621 h 1736906"/>
                <a:gd name="connsiteX213" fmla="*/ 1014421 w 2068425"/>
                <a:gd name="connsiteY213" fmla="*/ 1211356 h 1736906"/>
                <a:gd name="connsiteX214" fmla="*/ 1013363 w 2068425"/>
                <a:gd name="connsiteY214" fmla="*/ 1211356 h 1736906"/>
                <a:gd name="connsiteX215" fmla="*/ 1013098 w 2068425"/>
                <a:gd name="connsiteY215" fmla="*/ 1207621 h 1736906"/>
                <a:gd name="connsiteX216" fmla="*/ 1006748 w 2068425"/>
                <a:gd name="connsiteY216" fmla="*/ 1205202 h 1736906"/>
                <a:gd name="connsiteX217" fmla="*/ 1007145 w 2068425"/>
                <a:gd name="connsiteY217" fmla="*/ 1206356 h 1736906"/>
                <a:gd name="connsiteX218" fmla="*/ 1003970 w 2068425"/>
                <a:gd name="connsiteY218" fmla="*/ 1207222 h 1736906"/>
                <a:gd name="connsiteX219" fmla="*/ 1003176 w 2068425"/>
                <a:gd name="connsiteY219" fmla="*/ 1206068 h 1736906"/>
                <a:gd name="connsiteX220" fmla="*/ 1006748 w 2068425"/>
                <a:gd name="connsiteY220" fmla="*/ 1205202 h 1736906"/>
                <a:gd name="connsiteX221" fmla="*/ 1030258 w 2068425"/>
                <a:gd name="connsiteY221" fmla="*/ 1198827 h 1736906"/>
                <a:gd name="connsiteX222" fmla="*/ 974864 w 2068425"/>
                <a:gd name="connsiteY222" fmla="*/ 1260813 h 1736906"/>
                <a:gd name="connsiteX223" fmla="*/ 975223 w 2068425"/>
                <a:gd name="connsiteY223" fmla="*/ 1261174 h 1736906"/>
                <a:gd name="connsiteX224" fmla="*/ 975223 w 2068425"/>
                <a:gd name="connsiteY224" fmla="*/ 1262255 h 1736906"/>
                <a:gd name="connsiteX225" fmla="*/ 976662 w 2068425"/>
                <a:gd name="connsiteY225" fmla="*/ 1265858 h 1736906"/>
                <a:gd name="connsiteX226" fmla="*/ 985295 w 2068425"/>
                <a:gd name="connsiteY226" fmla="*/ 1268381 h 1736906"/>
                <a:gd name="connsiteX227" fmla="*/ 994647 w 2068425"/>
                <a:gd name="connsiteY227" fmla="*/ 1277030 h 1736906"/>
                <a:gd name="connsiteX228" fmla="*/ 1001842 w 2068425"/>
                <a:gd name="connsiteY228" fmla="*/ 1278832 h 1736906"/>
                <a:gd name="connsiteX229" fmla="*/ 1004360 w 2068425"/>
                <a:gd name="connsiteY229" fmla="*/ 1282076 h 1736906"/>
                <a:gd name="connsiteX230" fmla="*/ 1019467 w 2068425"/>
                <a:gd name="connsiteY230" fmla="*/ 1283517 h 1736906"/>
                <a:gd name="connsiteX231" fmla="*/ 1026302 w 2068425"/>
                <a:gd name="connsiteY231" fmla="*/ 1283878 h 1736906"/>
                <a:gd name="connsiteX232" fmla="*/ 1030258 w 2068425"/>
                <a:gd name="connsiteY232" fmla="*/ 1286400 h 1736906"/>
                <a:gd name="connsiteX233" fmla="*/ 1039970 w 2068425"/>
                <a:gd name="connsiteY233" fmla="*/ 1283517 h 1736906"/>
                <a:gd name="connsiteX234" fmla="*/ 1052920 w 2068425"/>
                <a:gd name="connsiteY234" fmla="*/ 1282796 h 1736906"/>
                <a:gd name="connsiteX235" fmla="*/ 1062632 w 2068425"/>
                <a:gd name="connsiteY235" fmla="*/ 1270904 h 1736906"/>
                <a:gd name="connsiteX236" fmla="*/ 1064431 w 2068425"/>
                <a:gd name="connsiteY236" fmla="*/ 1269462 h 1736906"/>
                <a:gd name="connsiteX237" fmla="*/ 1066589 w 2068425"/>
                <a:gd name="connsiteY237" fmla="*/ 1262975 h 1736906"/>
                <a:gd name="connsiteX238" fmla="*/ 1050762 w 2068425"/>
                <a:gd name="connsiteY238" fmla="*/ 1253606 h 1736906"/>
                <a:gd name="connsiteX239" fmla="*/ 1053280 w 2068425"/>
                <a:gd name="connsiteY239" fmla="*/ 1240271 h 1736906"/>
                <a:gd name="connsiteX240" fmla="*/ 1039251 w 2068425"/>
                <a:gd name="connsiteY240" fmla="*/ 1234866 h 1736906"/>
                <a:gd name="connsiteX241" fmla="*/ 1037453 w 2068425"/>
                <a:gd name="connsiteY241" fmla="*/ 1223333 h 1736906"/>
                <a:gd name="connsiteX242" fmla="*/ 1030258 w 2068425"/>
                <a:gd name="connsiteY242" fmla="*/ 1198827 h 1736906"/>
                <a:gd name="connsiteX243" fmla="*/ 1002606 w 2068425"/>
                <a:gd name="connsiteY243" fmla="*/ 1194525 h 1736906"/>
                <a:gd name="connsiteX244" fmla="*/ 1032776 w 2068425"/>
                <a:gd name="connsiteY244" fmla="*/ 1195584 h 1736906"/>
                <a:gd name="connsiteX245" fmla="*/ 1033855 w 2068425"/>
                <a:gd name="connsiteY245" fmla="*/ 1197746 h 1736906"/>
                <a:gd name="connsiteX246" fmla="*/ 1035294 w 2068425"/>
                <a:gd name="connsiteY246" fmla="*/ 1197746 h 1736906"/>
                <a:gd name="connsiteX247" fmla="*/ 1035654 w 2068425"/>
                <a:gd name="connsiteY247" fmla="*/ 1201350 h 1736906"/>
                <a:gd name="connsiteX248" fmla="*/ 1032417 w 2068425"/>
                <a:gd name="connsiteY248" fmla="*/ 1211441 h 1736906"/>
                <a:gd name="connsiteX249" fmla="*/ 1043208 w 2068425"/>
                <a:gd name="connsiteY249" fmla="*/ 1216847 h 1736906"/>
                <a:gd name="connsiteX250" fmla="*/ 1045366 w 2068425"/>
                <a:gd name="connsiteY250" fmla="*/ 1221531 h 1736906"/>
                <a:gd name="connsiteX251" fmla="*/ 1043927 w 2068425"/>
                <a:gd name="connsiteY251" fmla="*/ 1232703 h 1736906"/>
                <a:gd name="connsiteX252" fmla="*/ 1055438 w 2068425"/>
                <a:gd name="connsiteY252" fmla="*/ 1234145 h 1736906"/>
                <a:gd name="connsiteX253" fmla="*/ 1057956 w 2068425"/>
                <a:gd name="connsiteY253" fmla="*/ 1238109 h 1736906"/>
                <a:gd name="connsiteX254" fmla="*/ 1057236 w 2068425"/>
                <a:gd name="connsiteY254" fmla="*/ 1238830 h 1736906"/>
                <a:gd name="connsiteX255" fmla="*/ 1055078 w 2068425"/>
                <a:gd name="connsiteY255" fmla="*/ 1250002 h 1736906"/>
                <a:gd name="connsiteX256" fmla="*/ 1069826 w 2068425"/>
                <a:gd name="connsiteY256" fmla="*/ 1257209 h 1736906"/>
                <a:gd name="connsiteX257" fmla="*/ 1072704 w 2068425"/>
                <a:gd name="connsiteY257" fmla="*/ 1260813 h 1736906"/>
                <a:gd name="connsiteX258" fmla="*/ 1066949 w 2068425"/>
                <a:gd name="connsiteY258" fmla="*/ 1274868 h 1736906"/>
                <a:gd name="connsiteX259" fmla="*/ 1016949 w 2068425"/>
                <a:gd name="connsiteY259" fmla="*/ 1301176 h 1736906"/>
                <a:gd name="connsiteX260" fmla="*/ 973065 w 2068425"/>
                <a:gd name="connsiteY260" fmla="*/ 1270543 h 1736906"/>
                <a:gd name="connsiteX261" fmla="*/ 1002606 w 2068425"/>
                <a:gd name="connsiteY261" fmla="*/ 1194525 h 1736906"/>
                <a:gd name="connsiteX262" fmla="*/ 103180 w 2068425"/>
                <a:gd name="connsiteY262" fmla="*/ 1118675 h 1736906"/>
                <a:gd name="connsiteX263" fmla="*/ 106462 w 2068425"/>
                <a:gd name="connsiteY263" fmla="*/ 1121899 h 1736906"/>
                <a:gd name="connsiteX264" fmla="*/ 149982 w 2068425"/>
                <a:gd name="connsiteY264" fmla="*/ 1189970 h 1736906"/>
                <a:gd name="connsiteX265" fmla="*/ 228030 w 2068425"/>
                <a:gd name="connsiteY265" fmla="*/ 1195703 h 1736906"/>
                <a:gd name="connsiteX266" fmla="*/ 227670 w 2068425"/>
                <a:gd name="connsiteY266" fmla="*/ 1206451 h 1736906"/>
                <a:gd name="connsiteX267" fmla="*/ 127322 w 2068425"/>
                <a:gd name="connsiteY267" fmla="*/ 1189254 h 1736906"/>
                <a:gd name="connsiteX268" fmla="*/ 99628 w 2068425"/>
                <a:gd name="connsiteY268" fmla="*/ 1121899 h 1736906"/>
                <a:gd name="connsiteX269" fmla="*/ 103180 w 2068425"/>
                <a:gd name="connsiteY269" fmla="*/ 1118675 h 1736906"/>
                <a:gd name="connsiteX270" fmla="*/ 1878744 w 2068425"/>
                <a:gd name="connsiteY270" fmla="*/ 1085769 h 1736906"/>
                <a:gd name="connsiteX271" fmla="*/ 1882117 w 2068425"/>
                <a:gd name="connsiteY271" fmla="*/ 1092140 h 1736906"/>
                <a:gd name="connsiteX272" fmla="*/ 1807638 w 2068425"/>
                <a:gd name="connsiteY272" fmla="*/ 1135457 h 1736906"/>
                <a:gd name="connsiteX273" fmla="*/ 1630618 w 2068425"/>
                <a:gd name="connsiteY273" fmla="*/ 1130361 h 1736906"/>
                <a:gd name="connsiteX274" fmla="*/ 1427332 w 2068425"/>
                <a:gd name="connsiteY274" fmla="*/ 1129633 h 1736906"/>
                <a:gd name="connsiteX275" fmla="*/ 1236279 w 2068425"/>
                <a:gd name="connsiteY275" fmla="*/ 1130361 h 1736906"/>
                <a:gd name="connsiteX276" fmla="*/ 1236279 w 2068425"/>
                <a:gd name="connsiteY276" fmla="*/ 1127085 h 1736906"/>
                <a:gd name="connsiteX277" fmla="*/ 1574129 w 2068425"/>
                <a:gd name="connsiteY277" fmla="*/ 1118348 h 1736906"/>
                <a:gd name="connsiteX278" fmla="*/ 1734959 w 2068425"/>
                <a:gd name="connsiteY278" fmla="*/ 1125265 h 1736906"/>
                <a:gd name="connsiteX279" fmla="*/ 1872402 w 2068425"/>
                <a:gd name="connsiteY279" fmla="*/ 1089227 h 1736906"/>
                <a:gd name="connsiteX280" fmla="*/ 1878744 w 2068425"/>
                <a:gd name="connsiteY280" fmla="*/ 1085769 h 1736906"/>
                <a:gd name="connsiteX281" fmla="*/ 1862646 w 2068425"/>
                <a:gd name="connsiteY281" fmla="*/ 1071442 h 1736906"/>
                <a:gd name="connsiteX282" fmla="*/ 1866243 w 2068425"/>
                <a:gd name="connsiteY282" fmla="*/ 1077729 h 1736906"/>
                <a:gd name="connsiteX283" fmla="*/ 1701526 w 2068425"/>
                <a:gd name="connsiteY283" fmla="*/ 1110423 h 1736906"/>
                <a:gd name="connsiteX284" fmla="*/ 1308075 w 2068425"/>
                <a:gd name="connsiteY284" fmla="*/ 1108986 h 1736906"/>
                <a:gd name="connsiteX285" fmla="*/ 1308435 w 2068425"/>
                <a:gd name="connsiteY285" fmla="*/ 1104316 h 1736906"/>
                <a:gd name="connsiteX286" fmla="*/ 1672395 w 2068425"/>
                <a:gd name="connsiteY286" fmla="*/ 1099645 h 1736906"/>
                <a:gd name="connsiteX287" fmla="*/ 1766621 w 2068425"/>
                <a:gd name="connsiteY287" fmla="*/ 1104675 h 1736906"/>
                <a:gd name="connsiteX288" fmla="*/ 1855813 w 2068425"/>
                <a:gd name="connsiteY288" fmla="*/ 1074855 h 1736906"/>
                <a:gd name="connsiteX289" fmla="*/ 1862646 w 2068425"/>
                <a:gd name="connsiteY289" fmla="*/ 1071442 h 1736906"/>
                <a:gd name="connsiteX290" fmla="*/ 120797 w 2068425"/>
                <a:gd name="connsiteY290" fmla="*/ 1051506 h 1736906"/>
                <a:gd name="connsiteX291" fmla="*/ 123671 w 2068425"/>
                <a:gd name="connsiteY291" fmla="*/ 1051506 h 1736906"/>
                <a:gd name="connsiteX292" fmla="*/ 142712 w 2068425"/>
                <a:gd name="connsiteY292" fmla="*/ 1158827 h 1736906"/>
                <a:gd name="connsiteX293" fmla="*/ 221031 w 2068425"/>
                <a:gd name="connsiteY293" fmla="*/ 1175449 h 1736906"/>
                <a:gd name="connsiteX294" fmla="*/ 283901 w 2068425"/>
                <a:gd name="connsiteY294" fmla="*/ 1174365 h 1736906"/>
                <a:gd name="connsiteX295" fmla="*/ 286775 w 2068425"/>
                <a:gd name="connsiteY295" fmla="*/ 1184844 h 1736906"/>
                <a:gd name="connsiteX296" fmla="*/ 194445 w 2068425"/>
                <a:gd name="connsiteY296" fmla="*/ 1185205 h 1736906"/>
                <a:gd name="connsiteX297" fmla="*/ 135527 w 2068425"/>
                <a:gd name="connsiteY297" fmla="*/ 1166054 h 1736906"/>
                <a:gd name="connsiteX298" fmla="*/ 120797 w 2068425"/>
                <a:gd name="connsiteY298" fmla="*/ 1051506 h 1736906"/>
                <a:gd name="connsiteX299" fmla="*/ 9281 w 2068425"/>
                <a:gd name="connsiteY299" fmla="*/ 690415 h 1736906"/>
                <a:gd name="connsiteX300" fmla="*/ 13711 w 2068425"/>
                <a:gd name="connsiteY300" fmla="*/ 842721 h 1736906"/>
                <a:gd name="connsiteX301" fmla="*/ 10389 w 2068425"/>
                <a:gd name="connsiteY301" fmla="*/ 993947 h 1736906"/>
                <a:gd name="connsiteX302" fmla="*/ 28110 w 2068425"/>
                <a:gd name="connsiteY302" fmla="*/ 1318002 h 1736906"/>
                <a:gd name="connsiteX303" fmla="*/ 17403 w 2068425"/>
                <a:gd name="connsiteY303" fmla="*/ 1318002 h 1736906"/>
                <a:gd name="connsiteX304" fmla="*/ 11866 w 2068425"/>
                <a:gd name="connsiteY304" fmla="*/ 1149493 h 1736906"/>
                <a:gd name="connsiteX305" fmla="*/ 421 w 2068425"/>
                <a:gd name="connsiteY305" fmla="*/ 993947 h 1736906"/>
                <a:gd name="connsiteX306" fmla="*/ 6328 w 2068425"/>
                <a:gd name="connsiteY306" fmla="*/ 690776 h 1736906"/>
                <a:gd name="connsiteX307" fmla="*/ 9281 w 2068425"/>
                <a:gd name="connsiteY307" fmla="*/ 690415 h 1736906"/>
                <a:gd name="connsiteX308" fmla="*/ 1874480 w 2068425"/>
                <a:gd name="connsiteY308" fmla="*/ 216832 h 1736906"/>
                <a:gd name="connsiteX309" fmla="*/ 1878332 w 2068425"/>
                <a:gd name="connsiteY309" fmla="*/ 217911 h 1736906"/>
                <a:gd name="connsiteX310" fmla="*/ 1878682 w 2068425"/>
                <a:gd name="connsiteY310" fmla="*/ 324782 h 1736906"/>
                <a:gd name="connsiteX311" fmla="*/ 1882184 w 2068425"/>
                <a:gd name="connsiteY311" fmla="*/ 427694 h 1736906"/>
                <a:gd name="connsiteX312" fmla="*/ 1883935 w 2068425"/>
                <a:gd name="connsiteY312" fmla="*/ 639276 h 1736906"/>
                <a:gd name="connsiteX313" fmla="*/ 1874480 w 2068425"/>
                <a:gd name="connsiteY313" fmla="*/ 639276 h 1736906"/>
                <a:gd name="connsiteX314" fmla="*/ 1871679 w 2068425"/>
                <a:gd name="connsiteY314" fmla="*/ 406824 h 1736906"/>
                <a:gd name="connsiteX315" fmla="*/ 1874480 w 2068425"/>
                <a:gd name="connsiteY315" fmla="*/ 216832 h 1736906"/>
                <a:gd name="connsiteX316" fmla="*/ 224780 w 2068425"/>
                <a:gd name="connsiteY316" fmla="*/ 160573 h 1736906"/>
                <a:gd name="connsiteX317" fmla="*/ 169324 w 2068425"/>
                <a:gd name="connsiteY317" fmla="*/ 174609 h 1736906"/>
                <a:gd name="connsiteX318" fmla="*/ 142316 w 2068425"/>
                <a:gd name="connsiteY318" fmla="*/ 245868 h 1736906"/>
                <a:gd name="connsiteX319" fmla="*/ 145557 w 2068425"/>
                <a:gd name="connsiteY319" fmla="*/ 449567 h 1736906"/>
                <a:gd name="connsiteX320" fmla="*/ 144477 w 2068425"/>
                <a:gd name="connsiteY320" fmla="*/ 667302 h 1736906"/>
                <a:gd name="connsiteX321" fmla="*/ 140515 w 2068425"/>
                <a:gd name="connsiteY321" fmla="*/ 891155 h 1736906"/>
                <a:gd name="connsiteX322" fmla="*/ 141236 w 2068425"/>
                <a:gd name="connsiteY322" fmla="*/ 1001642 h 1736906"/>
                <a:gd name="connsiteX323" fmla="*/ 149518 w 2068425"/>
                <a:gd name="connsiteY323" fmla="*/ 1096294 h 1736906"/>
                <a:gd name="connsiteX324" fmla="*/ 149158 w 2068425"/>
                <a:gd name="connsiteY324" fmla="*/ 1098813 h 1736906"/>
                <a:gd name="connsiteX325" fmla="*/ 164282 w 2068425"/>
                <a:gd name="connsiteY325" fmla="*/ 1138401 h 1736906"/>
                <a:gd name="connsiteX326" fmla="*/ 232702 w 2068425"/>
                <a:gd name="connsiteY326" fmla="*/ 1147758 h 1736906"/>
                <a:gd name="connsiteX327" fmla="*/ 242785 w 2068425"/>
                <a:gd name="connsiteY327" fmla="*/ 1147039 h 1736906"/>
                <a:gd name="connsiteX328" fmla="*/ 597847 w 2068425"/>
                <a:gd name="connsiteY328" fmla="*/ 1145239 h 1736906"/>
                <a:gd name="connsiteX329" fmla="*/ 801306 w 2068425"/>
                <a:gd name="connsiteY329" fmla="*/ 1136962 h 1736906"/>
                <a:gd name="connsiteX330" fmla="*/ 1005845 w 2068425"/>
                <a:gd name="connsiteY330" fmla="*/ 1140201 h 1736906"/>
                <a:gd name="connsiteX331" fmla="*/ 1421045 w 2068425"/>
                <a:gd name="connsiteY331" fmla="*/ 1142000 h 1736906"/>
                <a:gd name="connsiteX332" fmla="*/ 1628825 w 2068425"/>
                <a:gd name="connsiteY332" fmla="*/ 1146679 h 1736906"/>
                <a:gd name="connsiteX333" fmla="*/ 1780788 w 2068425"/>
                <a:gd name="connsiteY333" fmla="*/ 1152437 h 1736906"/>
                <a:gd name="connsiteX334" fmla="*/ 1860731 w 2068425"/>
                <a:gd name="connsiteY334" fmla="*/ 1135522 h 1736906"/>
                <a:gd name="connsiteX335" fmla="*/ 1896022 w 2068425"/>
                <a:gd name="connsiteY335" fmla="*/ 1051667 h 1736906"/>
                <a:gd name="connsiteX336" fmla="*/ 1894581 w 2068425"/>
                <a:gd name="connsiteY336" fmla="*/ 965653 h 1736906"/>
                <a:gd name="connsiteX337" fmla="*/ 1899983 w 2068425"/>
                <a:gd name="connsiteY337" fmla="*/ 864883 h 1736906"/>
                <a:gd name="connsiteX338" fmla="*/ 1905024 w 2068425"/>
                <a:gd name="connsiteY338" fmla="*/ 635991 h 1736906"/>
                <a:gd name="connsiteX339" fmla="*/ 1896382 w 2068425"/>
                <a:gd name="connsiteY339" fmla="*/ 408539 h 1736906"/>
                <a:gd name="connsiteX340" fmla="*/ 1893501 w 2068425"/>
                <a:gd name="connsiteY340" fmla="*/ 264942 h 1736906"/>
                <a:gd name="connsiteX341" fmla="*/ 1892781 w 2068425"/>
                <a:gd name="connsiteY341" fmla="*/ 222835 h 1736906"/>
                <a:gd name="connsiteX342" fmla="*/ 1875496 w 2068425"/>
                <a:gd name="connsiteY342" fmla="*/ 167771 h 1736906"/>
                <a:gd name="connsiteX343" fmla="*/ 1785830 w 2068425"/>
                <a:gd name="connsiteY343" fmla="*/ 162373 h 1736906"/>
                <a:gd name="connsiteX344" fmla="*/ 1620542 w 2068425"/>
                <a:gd name="connsiteY344" fmla="*/ 169571 h 1736906"/>
                <a:gd name="connsiteX345" fmla="*/ 1420324 w 2068425"/>
                <a:gd name="connsiteY345" fmla="*/ 165252 h 1736906"/>
                <a:gd name="connsiteX346" fmla="*/ 1001884 w 2068425"/>
                <a:gd name="connsiteY346" fmla="*/ 165612 h 1736906"/>
                <a:gd name="connsiteX347" fmla="*/ 579482 w 2068425"/>
                <a:gd name="connsiteY347" fmla="*/ 162013 h 1736906"/>
                <a:gd name="connsiteX348" fmla="*/ 382145 w 2068425"/>
                <a:gd name="connsiteY348" fmla="*/ 161293 h 1736906"/>
                <a:gd name="connsiteX349" fmla="*/ 281676 w 2068425"/>
                <a:gd name="connsiteY349" fmla="*/ 165612 h 1736906"/>
                <a:gd name="connsiteX350" fmla="*/ 279155 w 2068425"/>
                <a:gd name="connsiteY350" fmla="*/ 165612 h 1736906"/>
                <a:gd name="connsiteX351" fmla="*/ 272313 w 2068425"/>
                <a:gd name="connsiteY351" fmla="*/ 165252 h 1736906"/>
                <a:gd name="connsiteX352" fmla="*/ 224780 w 2068425"/>
                <a:gd name="connsiteY352" fmla="*/ 160573 h 1736906"/>
                <a:gd name="connsiteX353" fmla="*/ 401951 w 2068425"/>
                <a:gd name="connsiteY353" fmla="*/ 141859 h 1736906"/>
                <a:gd name="connsiteX354" fmla="*/ 600368 w 2068425"/>
                <a:gd name="connsiteY354" fmla="*/ 142579 h 1736906"/>
                <a:gd name="connsiteX355" fmla="*/ 1012327 w 2068425"/>
                <a:gd name="connsiteY355" fmla="*/ 146178 h 1736906"/>
                <a:gd name="connsiteX356" fmla="*/ 1430767 w 2068425"/>
                <a:gd name="connsiteY356" fmla="*/ 146178 h 1736906"/>
                <a:gd name="connsiteX357" fmla="*/ 1630625 w 2068425"/>
                <a:gd name="connsiteY357" fmla="*/ 150137 h 1736906"/>
                <a:gd name="connsiteX358" fmla="*/ 1811757 w 2068425"/>
                <a:gd name="connsiteY358" fmla="*/ 142579 h 1736906"/>
                <a:gd name="connsiteX359" fmla="*/ 1814278 w 2068425"/>
                <a:gd name="connsiteY359" fmla="*/ 142939 h 1736906"/>
                <a:gd name="connsiteX360" fmla="*/ 1892421 w 2068425"/>
                <a:gd name="connsiteY360" fmla="*/ 159134 h 1736906"/>
                <a:gd name="connsiteX361" fmla="*/ 1909345 w 2068425"/>
                <a:gd name="connsiteY361" fmla="*/ 203401 h 1736906"/>
                <a:gd name="connsiteX362" fmla="*/ 1909706 w 2068425"/>
                <a:gd name="connsiteY362" fmla="*/ 269981 h 1736906"/>
                <a:gd name="connsiteX363" fmla="*/ 1916547 w 2068425"/>
                <a:gd name="connsiteY363" fmla="*/ 416817 h 1736906"/>
                <a:gd name="connsiteX364" fmla="*/ 1925190 w 2068425"/>
                <a:gd name="connsiteY364" fmla="*/ 636351 h 1736906"/>
                <a:gd name="connsiteX365" fmla="*/ 1919428 w 2068425"/>
                <a:gd name="connsiteY365" fmla="*/ 855886 h 1736906"/>
                <a:gd name="connsiteX366" fmla="*/ 1916187 w 2068425"/>
                <a:gd name="connsiteY366" fmla="*/ 957735 h 1736906"/>
                <a:gd name="connsiteX367" fmla="*/ 1914387 w 2068425"/>
                <a:gd name="connsiteY367" fmla="*/ 1045189 h 1736906"/>
                <a:gd name="connsiteX368" fmla="*/ 1903584 w 2068425"/>
                <a:gd name="connsiteY368" fmla="*/ 1109250 h 1736906"/>
                <a:gd name="connsiteX369" fmla="*/ 1876216 w 2068425"/>
                <a:gd name="connsiteY369" fmla="*/ 1144879 h 1736906"/>
                <a:gd name="connsiteX370" fmla="*/ 1786910 w 2068425"/>
                <a:gd name="connsiteY370" fmla="*/ 1168632 h 1736906"/>
                <a:gd name="connsiteX371" fmla="*/ 1638907 w 2068425"/>
                <a:gd name="connsiteY371" fmla="*/ 1164673 h 1736906"/>
                <a:gd name="connsiteX372" fmla="*/ 1431128 w 2068425"/>
                <a:gd name="connsiteY372" fmla="*/ 1159635 h 1736906"/>
                <a:gd name="connsiteX373" fmla="*/ 1015928 w 2068425"/>
                <a:gd name="connsiteY373" fmla="*/ 1157835 h 1736906"/>
                <a:gd name="connsiteX374" fmla="*/ 811029 w 2068425"/>
                <a:gd name="connsiteY374" fmla="*/ 1153876 h 1736906"/>
                <a:gd name="connsiteX375" fmla="*/ 607570 w 2068425"/>
                <a:gd name="connsiteY375" fmla="*/ 1162154 h 1736906"/>
                <a:gd name="connsiteX376" fmla="*/ 355497 w 2068425"/>
                <a:gd name="connsiteY376" fmla="*/ 1157116 h 1736906"/>
                <a:gd name="connsiteX377" fmla="*/ 253948 w 2068425"/>
                <a:gd name="connsiteY377" fmla="*/ 1162514 h 1736906"/>
                <a:gd name="connsiteX378" fmla="*/ 173285 w 2068425"/>
                <a:gd name="connsiteY378" fmla="*/ 1158915 h 1736906"/>
                <a:gd name="connsiteX379" fmla="*/ 134754 w 2068425"/>
                <a:gd name="connsiteY379" fmla="*/ 1098813 h 1736906"/>
                <a:gd name="connsiteX380" fmla="*/ 134034 w 2068425"/>
                <a:gd name="connsiteY380" fmla="*/ 1095934 h 1736906"/>
                <a:gd name="connsiteX381" fmla="*/ 125031 w 2068425"/>
                <a:gd name="connsiteY381" fmla="*/ 992285 h 1736906"/>
                <a:gd name="connsiteX382" fmla="*/ 123951 w 2068425"/>
                <a:gd name="connsiteY382" fmla="*/ 881438 h 1736906"/>
                <a:gd name="connsiteX383" fmla="*/ 128272 w 2068425"/>
                <a:gd name="connsiteY383" fmla="*/ 657945 h 1736906"/>
                <a:gd name="connsiteX384" fmla="*/ 130072 w 2068425"/>
                <a:gd name="connsiteY384" fmla="*/ 440570 h 1736906"/>
                <a:gd name="connsiteX385" fmla="*/ 130072 w 2068425"/>
                <a:gd name="connsiteY385" fmla="*/ 253786 h 1736906"/>
                <a:gd name="connsiteX386" fmla="*/ 159241 w 2068425"/>
                <a:gd name="connsiteY386" fmla="*/ 164532 h 1736906"/>
                <a:gd name="connsiteX387" fmla="*/ 267632 w 2068425"/>
                <a:gd name="connsiteY387" fmla="*/ 149777 h 1736906"/>
                <a:gd name="connsiteX388" fmla="*/ 401951 w 2068425"/>
                <a:gd name="connsiteY388" fmla="*/ 141859 h 1736906"/>
                <a:gd name="connsiteX389" fmla="*/ 1037302 w 2068425"/>
                <a:gd name="connsiteY389" fmla="*/ 103188 h 1736906"/>
                <a:gd name="connsiteX390" fmla="*/ 1035084 w 2068425"/>
                <a:gd name="connsiteY390" fmla="*/ 104246 h 1736906"/>
                <a:gd name="connsiteX391" fmla="*/ 1032126 w 2068425"/>
                <a:gd name="connsiteY391" fmla="*/ 107068 h 1736906"/>
                <a:gd name="connsiteX392" fmla="*/ 1032126 w 2068425"/>
                <a:gd name="connsiteY392" fmla="*/ 113418 h 1736906"/>
                <a:gd name="connsiteX393" fmla="*/ 1035453 w 2068425"/>
                <a:gd name="connsiteY393" fmla="*/ 115182 h 1736906"/>
                <a:gd name="connsiteX394" fmla="*/ 1036563 w 2068425"/>
                <a:gd name="connsiteY394" fmla="*/ 116241 h 1736906"/>
                <a:gd name="connsiteX395" fmla="*/ 1038411 w 2068425"/>
                <a:gd name="connsiteY395" fmla="*/ 115182 h 1736906"/>
                <a:gd name="connsiteX396" fmla="*/ 1040999 w 2068425"/>
                <a:gd name="connsiteY396" fmla="*/ 106010 h 1736906"/>
                <a:gd name="connsiteX397" fmla="*/ 1040260 w 2068425"/>
                <a:gd name="connsiteY397" fmla="*/ 103893 h 1736906"/>
                <a:gd name="connsiteX398" fmla="*/ 1039150 w 2068425"/>
                <a:gd name="connsiteY398" fmla="*/ 103188 h 1736906"/>
                <a:gd name="connsiteX399" fmla="*/ 1038781 w 2068425"/>
                <a:gd name="connsiteY399" fmla="*/ 103188 h 1736906"/>
                <a:gd name="connsiteX400" fmla="*/ 1037302 w 2068425"/>
                <a:gd name="connsiteY400" fmla="*/ 103188 h 1736906"/>
                <a:gd name="connsiteX401" fmla="*/ 1035546 w 2068425"/>
                <a:gd name="connsiteY401" fmla="*/ 96838 h 1736906"/>
                <a:gd name="connsiteX402" fmla="*/ 1044696 w 2068425"/>
                <a:gd name="connsiteY402" fmla="*/ 99307 h 1736906"/>
                <a:gd name="connsiteX403" fmla="*/ 1047284 w 2068425"/>
                <a:gd name="connsiteY403" fmla="*/ 110596 h 1736906"/>
                <a:gd name="connsiteX404" fmla="*/ 1037672 w 2068425"/>
                <a:gd name="connsiteY404" fmla="*/ 121885 h 1736906"/>
                <a:gd name="connsiteX405" fmla="*/ 1034714 w 2068425"/>
                <a:gd name="connsiteY405" fmla="*/ 121885 h 1736906"/>
                <a:gd name="connsiteX406" fmla="*/ 1032496 w 2068425"/>
                <a:gd name="connsiteY406" fmla="*/ 121885 h 1736906"/>
                <a:gd name="connsiteX407" fmla="*/ 1028429 w 2068425"/>
                <a:gd name="connsiteY407" fmla="*/ 120121 h 1736906"/>
                <a:gd name="connsiteX408" fmla="*/ 1026950 w 2068425"/>
                <a:gd name="connsiteY408" fmla="*/ 101777 h 1736906"/>
                <a:gd name="connsiteX409" fmla="*/ 1035546 w 2068425"/>
                <a:gd name="connsiteY409" fmla="*/ 96838 h 1736906"/>
                <a:gd name="connsiteX410" fmla="*/ 1243146 w 2068425"/>
                <a:gd name="connsiteY410" fmla="*/ 58288 h 1736906"/>
                <a:gd name="connsiteX411" fmla="*/ 1028342 w 2068425"/>
                <a:gd name="connsiteY411" fmla="*/ 65667 h 1736906"/>
                <a:gd name="connsiteX412" fmla="*/ 595585 w 2068425"/>
                <a:gd name="connsiteY412" fmla="*/ 72865 h 1736906"/>
                <a:gd name="connsiteX413" fmla="*/ 372366 w 2068425"/>
                <a:gd name="connsiteY413" fmla="*/ 68906 h 1736906"/>
                <a:gd name="connsiteX414" fmla="*/ 161028 w 2068425"/>
                <a:gd name="connsiteY414" fmla="*/ 61707 h 1736906"/>
                <a:gd name="connsiteX415" fmla="*/ 84701 w 2068425"/>
                <a:gd name="connsiteY415" fmla="*/ 75745 h 1736906"/>
                <a:gd name="connsiteX416" fmla="*/ 82901 w 2068425"/>
                <a:gd name="connsiteY416" fmla="*/ 76824 h 1736906"/>
                <a:gd name="connsiteX417" fmla="*/ 79301 w 2068425"/>
                <a:gd name="connsiteY417" fmla="*/ 80064 h 1736906"/>
                <a:gd name="connsiteX418" fmla="*/ 54818 w 2068425"/>
                <a:gd name="connsiteY418" fmla="*/ 112097 h 1736906"/>
                <a:gd name="connsiteX419" fmla="*/ 46898 w 2068425"/>
                <a:gd name="connsiteY419" fmla="*/ 175084 h 1736906"/>
                <a:gd name="connsiteX420" fmla="*/ 46538 w 2068425"/>
                <a:gd name="connsiteY420" fmla="*/ 177243 h 1736906"/>
                <a:gd name="connsiteX421" fmla="*/ 44377 w 2068425"/>
                <a:gd name="connsiteY421" fmla="*/ 403636 h 1736906"/>
                <a:gd name="connsiteX422" fmla="*/ 91542 w 2068425"/>
                <a:gd name="connsiteY422" fmla="*/ 332011 h 1736906"/>
                <a:gd name="connsiteX423" fmla="*/ 97662 w 2068425"/>
                <a:gd name="connsiteY423" fmla="*/ 335610 h 1736906"/>
                <a:gd name="connsiteX424" fmla="*/ 44737 w 2068425"/>
                <a:gd name="connsiteY424" fmla="*/ 421272 h 1736906"/>
                <a:gd name="connsiteX425" fmla="*/ 44017 w 2068425"/>
                <a:gd name="connsiteY425" fmla="*/ 422352 h 1736906"/>
                <a:gd name="connsiteX426" fmla="*/ 43297 w 2068425"/>
                <a:gd name="connsiteY426" fmla="*/ 434229 h 1736906"/>
                <a:gd name="connsiteX427" fmla="*/ 42937 w 2068425"/>
                <a:gd name="connsiteY427" fmla="*/ 452226 h 1736906"/>
                <a:gd name="connsiteX428" fmla="*/ 89741 w 2068425"/>
                <a:gd name="connsiteY428" fmla="*/ 374482 h 1736906"/>
                <a:gd name="connsiteX429" fmla="*/ 94782 w 2068425"/>
                <a:gd name="connsiteY429" fmla="*/ 377001 h 1736906"/>
                <a:gd name="connsiteX430" fmla="*/ 42577 w 2068425"/>
                <a:gd name="connsiteY430" fmla="*/ 470222 h 1736906"/>
                <a:gd name="connsiteX431" fmla="*/ 41857 w 2068425"/>
                <a:gd name="connsiteY431" fmla="*/ 492897 h 1736906"/>
                <a:gd name="connsiteX432" fmla="*/ 98382 w 2068425"/>
                <a:gd name="connsiteY432" fmla="*/ 403996 h 1736906"/>
                <a:gd name="connsiteX433" fmla="*/ 100542 w 2068425"/>
                <a:gd name="connsiteY433" fmla="*/ 405076 h 1736906"/>
                <a:gd name="connsiteX434" fmla="*/ 72820 w 2068425"/>
                <a:gd name="connsiteY434" fmla="*/ 456545 h 1736906"/>
                <a:gd name="connsiteX435" fmla="*/ 41857 w 2068425"/>
                <a:gd name="connsiteY435" fmla="*/ 509094 h 1736906"/>
                <a:gd name="connsiteX436" fmla="*/ 41497 w 2068425"/>
                <a:gd name="connsiteY436" fmla="*/ 509094 h 1736906"/>
                <a:gd name="connsiteX437" fmla="*/ 41137 w 2068425"/>
                <a:gd name="connsiteY437" fmla="*/ 552645 h 1736906"/>
                <a:gd name="connsiteX438" fmla="*/ 93342 w 2068425"/>
                <a:gd name="connsiteY438" fmla="*/ 454745 h 1736906"/>
                <a:gd name="connsiteX439" fmla="*/ 96942 w 2068425"/>
                <a:gd name="connsiteY439" fmla="*/ 456905 h 1736906"/>
                <a:gd name="connsiteX440" fmla="*/ 42217 w 2068425"/>
                <a:gd name="connsiteY440" fmla="*/ 569201 h 1736906"/>
                <a:gd name="connsiteX441" fmla="*/ 41137 w 2068425"/>
                <a:gd name="connsiteY441" fmla="*/ 570281 h 1736906"/>
                <a:gd name="connsiteX442" fmla="*/ 41137 w 2068425"/>
                <a:gd name="connsiteY442" fmla="*/ 603034 h 1736906"/>
                <a:gd name="connsiteX443" fmla="*/ 95502 w 2068425"/>
                <a:gd name="connsiteY443" fmla="*/ 506214 h 1736906"/>
                <a:gd name="connsiteX444" fmla="*/ 100542 w 2068425"/>
                <a:gd name="connsiteY444" fmla="*/ 509454 h 1736906"/>
                <a:gd name="connsiteX445" fmla="*/ 42217 w 2068425"/>
                <a:gd name="connsiteY445" fmla="*/ 620310 h 1736906"/>
                <a:gd name="connsiteX446" fmla="*/ 41137 w 2068425"/>
                <a:gd name="connsiteY446" fmla="*/ 621750 h 1736906"/>
                <a:gd name="connsiteX447" fmla="*/ 41137 w 2068425"/>
                <a:gd name="connsiteY447" fmla="*/ 651624 h 1736906"/>
                <a:gd name="connsiteX448" fmla="*/ 99102 w 2068425"/>
                <a:gd name="connsiteY448" fmla="*/ 553724 h 1736906"/>
                <a:gd name="connsiteX449" fmla="*/ 104863 w 2068425"/>
                <a:gd name="connsiteY449" fmla="*/ 556244 h 1736906"/>
                <a:gd name="connsiteX450" fmla="*/ 42937 w 2068425"/>
                <a:gd name="connsiteY450" fmla="*/ 666741 h 1736906"/>
                <a:gd name="connsiteX451" fmla="*/ 41137 w 2068425"/>
                <a:gd name="connsiteY451" fmla="*/ 668540 h 1736906"/>
                <a:gd name="connsiteX452" fmla="*/ 41497 w 2068425"/>
                <a:gd name="connsiteY452" fmla="*/ 697695 h 1736906"/>
                <a:gd name="connsiteX453" fmla="*/ 62019 w 2068425"/>
                <a:gd name="connsiteY453" fmla="*/ 660262 h 1736906"/>
                <a:gd name="connsiteX454" fmla="*/ 94062 w 2068425"/>
                <a:gd name="connsiteY454" fmla="*/ 603754 h 1736906"/>
                <a:gd name="connsiteX455" fmla="*/ 100542 w 2068425"/>
                <a:gd name="connsiteY455" fmla="*/ 605554 h 1736906"/>
                <a:gd name="connsiteX456" fmla="*/ 68860 w 2068425"/>
                <a:gd name="connsiteY456" fmla="*/ 664581 h 1736906"/>
                <a:gd name="connsiteX457" fmla="*/ 41497 w 2068425"/>
                <a:gd name="connsiteY457" fmla="*/ 716411 h 1736906"/>
                <a:gd name="connsiteX458" fmla="*/ 41497 w 2068425"/>
                <a:gd name="connsiteY458" fmla="*/ 762121 h 1736906"/>
                <a:gd name="connsiteX459" fmla="*/ 94062 w 2068425"/>
                <a:gd name="connsiteY459" fmla="*/ 658822 h 1736906"/>
                <a:gd name="connsiteX460" fmla="*/ 100542 w 2068425"/>
                <a:gd name="connsiteY460" fmla="*/ 660262 h 1736906"/>
                <a:gd name="connsiteX461" fmla="*/ 71020 w 2068425"/>
                <a:gd name="connsiteY461" fmla="*/ 720730 h 1736906"/>
                <a:gd name="connsiteX462" fmla="*/ 41497 w 2068425"/>
                <a:gd name="connsiteY462" fmla="*/ 784796 h 1736906"/>
                <a:gd name="connsiteX463" fmla="*/ 40777 w 2068425"/>
                <a:gd name="connsiteY463" fmla="*/ 822229 h 1736906"/>
                <a:gd name="connsiteX464" fmla="*/ 98022 w 2068425"/>
                <a:gd name="connsiteY464" fmla="*/ 715691 h 1736906"/>
                <a:gd name="connsiteX465" fmla="*/ 103783 w 2068425"/>
                <a:gd name="connsiteY465" fmla="*/ 717491 h 1736906"/>
                <a:gd name="connsiteX466" fmla="*/ 40417 w 2068425"/>
                <a:gd name="connsiteY466" fmla="*/ 845264 h 1736906"/>
                <a:gd name="connsiteX467" fmla="*/ 39697 w 2068425"/>
                <a:gd name="connsiteY467" fmla="*/ 871178 h 1736906"/>
                <a:gd name="connsiteX468" fmla="*/ 99102 w 2068425"/>
                <a:gd name="connsiteY468" fmla="*/ 762841 h 1736906"/>
                <a:gd name="connsiteX469" fmla="*/ 104503 w 2068425"/>
                <a:gd name="connsiteY469" fmla="*/ 765720 h 1736906"/>
                <a:gd name="connsiteX470" fmla="*/ 39337 w 2068425"/>
                <a:gd name="connsiteY470" fmla="*/ 894933 h 1736906"/>
                <a:gd name="connsiteX471" fmla="*/ 37897 w 2068425"/>
                <a:gd name="connsiteY471" fmla="*/ 940284 h 1736906"/>
                <a:gd name="connsiteX472" fmla="*/ 87581 w 2068425"/>
                <a:gd name="connsiteY472" fmla="*/ 837345 h 1736906"/>
                <a:gd name="connsiteX473" fmla="*/ 94782 w 2068425"/>
                <a:gd name="connsiteY473" fmla="*/ 839505 h 1736906"/>
                <a:gd name="connsiteX474" fmla="*/ 43297 w 2068425"/>
                <a:gd name="connsiteY474" fmla="*/ 954321 h 1736906"/>
                <a:gd name="connsiteX475" fmla="*/ 37537 w 2068425"/>
                <a:gd name="connsiteY475" fmla="*/ 957200 h 1736906"/>
                <a:gd name="connsiteX476" fmla="*/ 37537 w 2068425"/>
                <a:gd name="connsiteY476" fmla="*/ 966558 h 1736906"/>
                <a:gd name="connsiteX477" fmla="*/ 37537 w 2068425"/>
                <a:gd name="connsiteY477" fmla="*/ 1007230 h 1736906"/>
                <a:gd name="connsiteX478" fmla="*/ 79661 w 2068425"/>
                <a:gd name="connsiteY478" fmla="*/ 918688 h 1736906"/>
                <a:gd name="connsiteX479" fmla="*/ 84701 w 2068425"/>
                <a:gd name="connsiteY479" fmla="*/ 921928 h 1736906"/>
                <a:gd name="connsiteX480" fmla="*/ 41857 w 2068425"/>
                <a:gd name="connsiteY480" fmla="*/ 1021987 h 1736906"/>
                <a:gd name="connsiteX481" fmla="*/ 37897 w 2068425"/>
                <a:gd name="connsiteY481" fmla="*/ 1024506 h 1736906"/>
                <a:gd name="connsiteX482" fmla="*/ 47258 w 2068425"/>
                <a:gd name="connsiteY482" fmla="*/ 1228583 h 1736906"/>
                <a:gd name="connsiteX483" fmla="*/ 46898 w 2068425"/>
                <a:gd name="connsiteY483" fmla="*/ 1230383 h 1736906"/>
                <a:gd name="connsiteX484" fmla="*/ 46898 w 2068425"/>
                <a:gd name="connsiteY484" fmla="*/ 1255578 h 1736906"/>
                <a:gd name="connsiteX485" fmla="*/ 48338 w 2068425"/>
                <a:gd name="connsiteY485" fmla="*/ 1278253 h 1736906"/>
                <a:gd name="connsiteX486" fmla="*/ 55538 w 2068425"/>
                <a:gd name="connsiteY486" fmla="*/ 1317125 h 1736906"/>
                <a:gd name="connsiteX487" fmla="*/ 152387 w 2068425"/>
                <a:gd name="connsiteY487" fmla="*/ 1365355 h 1736906"/>
                <a:gd name="connsiteX488" fmla="*/ 323762 w 2068425"/>
                <a:gd name="connsiteY488" fmla="*/ 1358516 h 1736906"/>
                <a:gd name="connsiteX489" fmla="*/ 355804 w 2068425"/>
                <a:gd name="connsiteY489" fmla="*/ 1358516 h 1736906"/>
                <a:gd name="connsiteX490" fmla="*/ 568583 w 2068425"/>
                <a:gd name="connsiteY490" fmla="*/ 1364635 h 1736906"/>
                <a:gd name="connsiteX491" fmla="*/ 788922 w 2068425"/>
                <a:gd name="connsiteY491" fmla="*/ 1362115 h 1736906"/>
                <a:gd name="connsiteX492" fmla="*/ 1007461 w 2068425"/>
                <a:gd name="connsiteY492" fmla="*/ 1352757 h 1736906"/>
                <a:gd name="connsiteX493" fmla="*/ 1220599 w 2068425"/>
                <a:gd name="connsiteY493" fmla="*/ 1367154 h 1736906"/>
                <a:gd name="connsiteX494" fmla="*/ 1436618 w 2068425"/>
                <a:gd name="connsiteY494" fmla="*/ 1369314 h 1736906"/>
                <a:gd name="connsiteX495" fmla="*/ 1573429 w 2068425"/>
                <a:gd name="connsiteY495" fmla="*/ 1366434 h 1736906"/>
                <a:gd name="connsiteX496" fmla="*/ 1596831 w 2068425"/>
                <a:gd name="connsiteY496" fmla="*/ 1348438 h 1736906"/>
                <a:gd name="connsiteX497" fmla="*/ 1623474 w 2068425"/>
                <a:gd name="connsiteY497" fmla="*/ 1331522 h 1736906"/>
                <a:gd name="connsiteX498" fmla="*/ 1624194 w 2068425"/>
                <a:gd name="connsiteY498" fmla="*/ 1338360 h 1736906"/>
                <a:gd name="connsiteX499" fmla="*/ 1582790 w 2068425"/>
                <a:gd name="connsiteY499" fmla="*/ 1366434 h 1736906"/>
                <a:gd name="connsiteX500" fmla="*/ 1611593 w 2068425"/>
                <a:gd name="connsiteY500" fmla="*/ 1365715 h 1736906"/>
                <a:gd name="connsiteX501" fmla="*/ 1645436 w 2068425"/>
                <a:gd name="connsiteY501" fmla="*/ 1341600 h 1736906"/>
                <a:gd name="connsiteX502" fmla="*/ 1652276 w 2068425"/>
                <a:gd name="connsiteY502" fmla="*/ 1350598 h 1736906"/>
                <a:gd name="connsiteX503" fmla="*/ 1628874 w 2068425"/>
                <a:gd name="connsiteY503" fmla="*/ 1364995 h 1736906"/>
                <a:gd name="connsiteX504" fmla="*/ 1855334 w 2068425"/>
                <a:gd name="connsiteY504" fmla="*/ 1358516 h 1736906"/>
                <a:gd name="connsiteX505" fmla="*/ 1860734 w 2068425"/>
                <a:gd name="connsiteY505" fmla="*/ 1358156 h 1736906"/>
                <a:gd name="connsiteX506" fmla="*/ 1861454 w 2068425"/>
                <a:gd name="connsiteY506" fmla="*/ 1358156 h 1736906"/>
                <a:gd name="connsiteX507" fmla="*/ 1865055 w 2068425"/>
                <a:gd name="connsiteY507" fmla="*/ 1358876 h 1736906"/>
                <a:gd name="connsiteX508" fmla="*/ 1979544 w 2068425"/>
                <a:gd name="connsiteY508" fmla="*/ 1330442 h 1736906"/>
                <a:gd name="connsiteX509" fmla="*/ 1994666 w 2068425"/>
                <a:gd name="connsiteY509" fmla="*/ 1237222 h 1736906"/>
                <a:gd name="connsiteX510" fmla="*/ 1993946 w 2068425"/>
                <a:gd name="connsiteY510" fmla="*/ 1116287 h 1736906"/>
                <a:gd name="connsiteX511" fmla="*/ 1991065 w 2068425"/>
                <a:gd name="connsiteY511" fmla="*/ 983115 h 1736906"/>
                <a:gd name="connsiteX512" fmla="*/ 1989265 w 2068425"/>
                <a:gd name="connsiteY512" fmla="*/ 708492 h 1736906"/>
                <a:gd name="connsiteX513" fmla="*/ 2000426 w 2068425"/>
                <a:gd name="connsiteY513" fmla="*/ 438189 h 1736906"/>
                <a:gd name="connsiteX514" fmla="*/ 1994666 w 2068425"/>
                <a:gd name="connsiteY514" fmla="*/ 167885 h 1736906"/>
                <a:gd name="connsiteX515" fmla="*/ 1995746 w 2068425"/>
                <a:gd name="connsiteY515" fmla="*/ 164286 h 1736906"/>
                <a:gd name="connsiteX516" fmla="*/ 1956863 w 2068425"/>
                <a:gd name="connsiteY516" fmla="*/ 78624 h 1736906"/>
                <a:gd name="connsiteX517" fmla="*/ 1870095 w 2068425"/>
                <a:gd name="connsiteY517" fmla="*/ 68906 h 1736906"/>
                <a:gd name="connsiteX518" fmla="*/ 1869735 w 2068425"/>
                <a:gd name="connsiteY518" fmla="*/ 68906 h 1736906"/>
                <a:gd name="connsiteX519" fmla="*/ 1458219 w 2068425"/>
                <a:gd name="connsiteY519" fmla="*/ 59548 h 1736906"/>
                <a:gd name="connsiteX520" fmla="*/ 1243146 w 2068425"/>
                <a:gd name="connsiteY520" fmla="*/ 58288 h 1736906"/>
                <a:gd name="connsiteX521" fmla="*/ 1253542 w 2068425"/>
                <a:gd name="connsiteY521" fmla="*/ 39437 h 1736906"/>
                <a:gd name="connsiteX522" fmla="*/ 1468300 w 2068425"/>
                <a:gd name="connsiteY522" fmla="*/ 40832 h 1736906"/>
                <a:gd name="connsiteX523" fmla="*/ 1897817 w 2068425"/>
                <a:gd name="connsiteY523" fmla="*/ 48750 h 1736906"/>
                <a:gd name="connsiteX524" fmla="*/ 1902498 w 2068425"/>
                <a:gd name="connsiteY524" fmla="*/ 50190 h 1736906"/>
                <a:gd name="connsiteX525" fmla="*/ 1978104 w 2068425"/>
                <a:gd name="connsiteY525" fmla="*/ 71066 h 1736906"/>
                <a:gd name="connsiteX526" fmla="*/ 2015548 w 2068425"/>
                <a:gd name="connsiteY526" fmla="*/ 164286 h 1736906"/>
                <a:gd name="connsiteX527" fmla="*/ 2016268 w 2068425"/>
                <a:gd name="connsiteY527" fmla="*/ 167525 h 1736906"/>
                <a:gd name="connsiteX528" fmla="*/ 2021308 w 2068425"/>
                <a:gd name="connsiteY528" fmla="*/ 445747 h 1736906"/>
                <a:gd name="connsiteX529" fmla="*/ 2007987 w 2068425"/>
                <a:gd name="connsiteY529" fmla="*/ 716051 h 1736906"/>
                <a:gd name="connsiteX530" fmla="*/ 2006907 w 2068425"/>
                <a:gd name="connsiteY530" fmla="*/ 998952 h 1736906"/>
                <a:gd name="connsiteX531" fmla="*/ 2009067 w 2068425"/>
                <a:gd name="connsiteY531" fmla="*/ 1129964 h 1736906"/>
                <a:gd name="connsiteX532" fmla="*/ 2010147 w 2068425"/>
                <a:gd name="connsiteY532" fmla="*/ 1195470 h 1736906"/>
                <a:gd name="connsiteX533" fmla="*/ 1985305 w 2068425"/>
                <a:gd name="connsiteY533" fmla="*/ 1351678 h 1736906"/>
                <a:gd name="connsiteX534" fmla="*/ 1834092 w 2068425"/>
                <a:gd name="connsiteY534" fmla="*/ 1379752 h 1736906"/>
                <a:gd name="connsiteX535" fmla="*/ 1595391 w 2068425"/>
                <a:gd name="connsiteY535" fmla="*/ 1385510 h 1736906"/>
                <a:gd name="connsiteX536" fmla="*/ 1546427 w 2068425"/>
                <a:gd name="connsiteY536" fmla="*/ 1421863 h 1736906"/>
                <a:gd name="connsiteX537" fmla="*/ 1542107 w 2068425"/>
                <a:gd name="connsiteY537" fmla="*/ 1417544 h 1736906"/>
                <a:gd name="connsiteX538" fmla="*/ 1581710 w 2068425"/>
                <a:gd name="connsiteY538" fmla="*/ 1385510 h 1736906"/>
                <a:gd name="connsiteX539" fmla="*/ 1555068 w 2068425"/>
                <a:gd name="connsiteY539" fmla="*/ 1386590 h 1736906"/>
                <a:gd name="connsiteX540" fmla="*/ 1526985 w 2068425"/>
                <a:gd name="connsiteY540" fmla="*/ 1407106 h 1736906"/>
                <a:gd name="connsiteX541" fmla="*/ 1523385 w 2068425"/>
                <a:gd name="connsiteY541" fmla="*/ 1403507 h 1736906"/>
                <a:gd name="connsiteX542" fmla="*/ 1546067 w 2068425"/>
                <a:gd name="connsiteY542" fmla="*/ 1386590 h 1736906"/>
                <a:gd name="connsiteX543" fmla="*/ 1426537 w 2068425"/>
                <a:gd name="connsiteY543" fmla="*/ 1388030 h 1736906"/>
                <a:gd name="connsiteX544" fmla="*/ 1257682 w 2068425"/>
                <a:gd name="connsiteY544" fmla="*/ 1387670 h 1736906"/>
                <a:gd name="connsiteX545" fmla="*/ 1269923 w 2068425"/>
                <a:gd name="connsiteY545" fmla="*/ 1539558 h 1736906"/>
                <a:gd name="connsiteX546" fmla="*/ 1386573 w 2068425"/>
                <a:gd name="connsiteY546" fmla="*/ 1642857 h 1736906"/>
                <a:gd name="connsiteX547" fmla="*/ 1388013 w 2068425"/>
                <a:gd name="connsiteY547" fmla="*/ 1643216 h 1736906"/>
                <a:gd name="connsiteX548" fmla="*/ 1389814 w 2068425"/>
                <a:gd name="connsiteY548" fmla="*/ 1643936 h 1736906"/>
                <a:gd name="connsiteX549" fmla="*/ 1401695 w 2068425"/>
                <a:gd name="connsiteY549" fmla="*/ 1686767 h 1736906"/>
                <a:gd name="connsiteX550" fmla="*/ 1298366 w 2068425"/>
                <a:gd name="connsiteY550" fmla="*/ 1701164 h 1736906"/>
                <a:gd name="connsiteX551" fmla="*/ 980458 w 2068425"/>
                <a:gd name="connsiteY551" fmla="*/ 1696125 h 1736906"/>
                <a:gd name="connsiteX552" fmla="*/ 817364 w 2068425"/>
                <a:gd name="connsiteY552" fmla="*/ 1698645 h 1736906"/>
                <a:gd name="connsiteX553" fmla="*/ 688833 w 2068425"/>
                <a:gd name="connsiteY553" fmla="*/ 1702604 h 1736906"/>
                <a:gd name="connsiteX554" fmla="*/ 633748 w 2068425"/>
                <a:gd name="connsiteY554" fmla="*/ 1670571 h 1736906"/>
                <a:gd name="connsiteX555" fmla="*/ 673352 w 2068425"/>
                <a:gd name="connsiteY555" fmla="*/ 1641417 h 1736906"/>
                <a:gd name="connsiteX556" fmla="*/ 777401 w 2068425"/>
                <a:gd name="connsiteY556" fmla="*/ 1540638 h 1736906"/>
                <a:gd name="connsiteX557" fmla="*/ 783881 w 2068425"/>
                <a:gd name="connsiteY557" fmla="*/ 1379032 h 1736906"/>
                <a:gd name="connsiteX558" fmla="*/ 778481 w 2068425"/>
                <a:gd name="connsiteY558" fmla="*/ 1379392 h 1736906"/>
                <a:gd name="connsiteX559" fmla="*/ 558142 w 2068425"/>
                <a:gd name="connsiteY559" fmla="*/ 1381551 h 1736906"/>
                <a:gd name="connsiteX560" fmla="*/ 346084 w 2068425"/>
                <a:gd name="connsiteY560" fmla="*/ 1375073 h 1736906"/>
                <a:gd name="connsiteX561" fmla="*/ 270837 w 2068425"/>
                <a:gd name="connsiteY561" fmla="*/ 1376872 h 1736906"/>
                <a:gd name="connsiteX562" fmla="*/ 207472 w 2068425"/>
                <a:gd name="connsiteY562" fmla="*/ 1381911 h 1736906"/>
                <a:gd name="connsiteX563" fmla="*/ 90462 w 2068425"/>
                <a:gd name="connsiteY563" fmla="*/ 1376872 h 1736906"/>
                <a:gd name="connsiteX564" fmla="*/ 30696 w 2068425"/>
                <a:gd name="connsiteY564" fmla="*/ 1217066 h 1736906"/>
                <a:gd name="connsiteX565" fmla="*/ 20615 w 2068425"/>
                <a:gd name="connsiteY565" fmla="*/ 957200 h 1736906"/>
                <a:gd name="connsiteX566" fmla="*/ 23136 w 2068425"/>
                <a:gd name="connsiteY566" fmla="*/ 691936 h 1736906"/>
                <a:gd name="connsiteX567" fmla="*/ 36097 w 2068425"/>
                <a:gd name="connsiteY567" fmla="*/ 161407 h 1736906"/>
                <a:gd name="connsiteX568" fmla="*/ 36097 w 2068425"/>
                <a:gd name="connsiteY568" fmla="*/ 157087 h 1736906"/>
                <a:gd name="connsiteX569" fmla="*/ 40777 w 2068425"/>
                <a:gd name="connsiteY569" fmla="*/ 120735 h 1736906"/>
                <a:gd name="connsiteX570" fmla="*/ 73900 w 2068425"/>
                <a:gd name="connsiteY570" fmla="*/ 70346 h 1736906"/>
                <a:gd name="connsiteX571" fmla="*/ 77500 w 2068425"/>
                <a:gd name="connsiteY571" fmla="*/ 68546 h 1736906"/>
                <a:gd name="connsiteX572" fmla="*/ 173989 w 2068425"/>
                <a:gd name="connsiteY572" fmla="*/ 51270 h 1736906"/>
                <a:gd name="connsiteX573" fmla="*/ 175069 w 2068425"/>
                <a:gd name="connsiteY573" fmla="*/ 51270 h 1736906"/>
                <a:gd name="connsiteX574" fmla="*/ 382807 w 2068425"/>
                <a:gd name="connsiteY574" fmla="*/ 51630 h 1736906"/>
                <a:gd name="connsiteX575" fmla="*/ 606026 w 2068425"/>
                <a:gd name="connsiteY575" fmla="*/ 55229 h 1736906"/>
                <a:gd name="connsiteX576" fmla="*/ 1038783 w 2068425"/>
                <a:gd name="connsiteY576" fmla="*/ 46951 h 1736906"/>
                <a:gd name="connsiteX577" fmla="*/ 1253542 w 2068425"/>
                <a:gd name="connsiteY577" fmla="*/ 39437 h 1736906"/>
                <a:gd name="connsiteX578" fmla="*/ 172870 w 2068425"/>
                <a:gd name="connsiteY578" fmla="*/ 29319 h 1736906"/>
                <a:gd name="connsiteX579" fmla="*/ 369884 w 2068425"/>
                <a:gd name="connsiteY579" fmla="*/ 31179 h 1736906"/>
                <a:gd name="connsiteX580" fmla="*/ 571579 w 2068425"/>
                <a:gd name="connsiteY580" fmla="*/ 34528 h 1736906"/>
                <a:gd name="connsiteX581" fmla="*/ 770754 w 2068425"/>
                <a:gd name="connsiteY581" fmla="*/ 34528 h 1736906"/>
                <a:gd name="connsiteX582" fmla="*/ 864758 w 2068425"/>
                <a:gd name="connsiteY582" fmla="*/ 33412 h 1736906"/>
                <a:gd name="connsiteX583" fmla="*/ 950119 w 2068425"/>
                <a:gd name="connsiteY583" fmla="*/ 29691 h 1736906"/>
                <a:gd name="connsiteX584" fmla="*/ 952640 w 2068425"/>
                <a:gd name="connsiteY584" fmla="*/ 39365 h 1736906"/>
                <a:gd name="connsiteX585" fmla="*/ 864398 w 2068425"/>
                <a:gd name="connsiteY585" fmla="*/ 43086 h 1736906"/>
                <a:gd name="connsiteX586" fmla="*/ 770754 w 2068425"/>
                <a:gd name="connsiteY586" fmla="*/ 43830 h 1736906"/>
                <a:gd name="connsiteX587" fmla="*/ 560414 w 2068425"/>
                <a:gd name="connsiteY587" fmla="*/ 43458 h 1736906"/>
                <a:gd name="connsiteX588" fmla="*/ 346833 w 2068425"/>
                <a:gd name="connsiteY588" fmla="*/ 40853 h 1736906"/>
                <a:gd name="connsiteX589" fmla="*/ 171430 w 2068425"/>
                <a:gd name="connsiteY589" fmla="*/ 33784 h 1736906"/>
                <a:gd name="connsiteX590" fmla="*/ 172870 w 2068425"/>
                <a:gd name="connsiteY590" fmla="*/ 29319 h 1736906"/>
                <a:gd name="connsiteX591" fmla="*/ 1850055 w 2068425"/>
                <a:gd name="connsiteY591" fmla="*/ 18823 h 1736906"/>
                <a:gd name="connsiteX592" fmla="*/ 1946174 w 2068425"/>
                <a:gd name="connsiteY592" fmla="*/ 27379 h 1736906"/>
                <a:gd name="connsiteX593" fmla="*/ 2031493 w 2068425"/>
                <a:gd name="connsiteY593" fmla="*/ 96189 h 1736906"/>
                <a:gd name="connsiteX594" fmla="*/ 2035813 w 2068425"/>
                <a:gd name="connsiteY594" fmla="*/ 482026 h 1736906"/>
                <a:gd name="connsiteX595" fmla="*/ 2032933 w 2068425"/>
                <a:gd name="connsiteY595" fmla="*/ 481666 h 1736906"/>
                <a:gd name="connsiteX596" fmla="*/ 2025014 w 2068425"/>
                <a:gd name="connsiteY596" fmla="*/ 117444 h 1736906"/>
                <a:gd name="connsiteX597" fmla="*/ 1752495 w 2068425"/>
                <a:gd name="connsiteY597" fmla="*/ 36386 h 1736906"/>
                <a:gd name="connsiteX598" fmla="*/ 1752855 w 2068425"/>
                <a:gd name="connsiteY598" fmla="*/ 24858 h 1736906"/>
                <a:gd name="connsiteX599" fmla="*/ 1850055 w 2068425"/>
                <a:gd name="connsiteY599" fmla="*/ 18823 h 1736906"/>
                <a:gd name="connsiteX600" fmla="*/ 447705 w 2068425"/>
                <a:gd name="connsiteY600" fmla="*/ 8350 h 1736906"/>
                <a:gd name="connsiteX601" fmla="*/ 590754 w 2068425"/>
                <a:gd name="connsiteY601" fmla="*/ 10868 h 1736906"/>
                <a:gd name="connsiteX602" fmla="*/ 878022 w 2068425"/>
                <a:gd name="connsiteY602" fmla="*/ 11235 h 1736906"/>
                <a:gd name="connsiteX603" fmla="*/ 877662 w 2068425"/>
                <a:gd name="connsiteY603" fmla="*/ 21492 h 1736906"/>
                <a:gd name="connsiteX604" fmla="*/ 590754 w 2068425"/>
                <a:gd name="connsiteY604" fmla="*/ 20393 h 1736906"/>
                <a:gd name="connsiteX605" fmla="*/ 304927 w 2068425"/>
                <a:gd name="connsiteY605" fmla="*/ 15997 h 1736906"/>
                <a:gd name="connsiteX606" fmla="*/ 304927 w 2068425"/>
                <a:gd name="connsiteY606" fmla="*/ 13799 h 1736906"/>
                <a:gd name="connsiteX607" fmla="*/ 447705 w 2068425"/>
                <a:gd name="connsiteY607" fmla="*/ 8350 h 1736906"/>
                <a:gd name="connsiteX608" fmla="*/ 1836272 w 2068425"/>
                <a:gd name="connsiteY608" fmla="*/ 0 h 1736906"/>
                <a:gd name="connsiteX609" fmla="*/ 1953608 w 2068425"/>
                <a:gd name="connsiteY609" fmla="*/ 10452 h 1736906"/>
                <a:gd name="connsiteX610" fmla="*/ 2028473 w 2068425"/>
                <a:gd name="connsiteY610" fmla="*/ 36043 h 1736906"/>
                <a:gd name="connsiteX611" fmla="*/ 2057627 w 2068425"/>
                <a:gd name="connsiteY611" fmla="*/ 104526 h 1736906"/>
                <a:gd name="connsiteX612" fmla="*/ 2068425 w 2068425"/>
                <a:gd name="connsiteY612" fmla="*/ 212656 h 1736906"/>
                <a:gd name="connsiteX613" fmla="*/ 2063746 w 2068425"/>
                <a:gd name="connsiteY613" fmla="*/ 212656 h 1736906"/>
                <a:gd name="connsiteX614" fmla="*/ 2050069 w 2068425"/>
                <a:gd name="connsiteY614" fmla="*/ 121466 h 1736906"/>
                <a:gd name="connsiteX615" fmla="*/ 2002918 w 2068425"/>
                <a:gd name="connsiteY615" fmla="*/ 34241 h 1736906"/>
                <a:gd name="connsiteX616" fmla="*/ 1836272 w 2068425"/>
                <a:gd name="connsiteY616" fmla="*/ 11534 h 1736906"/>
                <a:gd name="connsiteX617" fmla="*/ 1836272 w 2068425"/>
                <a:gd name="connsiteY617" fmla="*/ 0 h 173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2068425" h="1736906">
                  <a:moveTo>
                    <a:pt x="1162707" y="1722194"/>
                  </a:moveTo>
                  <a:cubicBezTo>
                    <a:pt x="1232495" y="1719996"/>
                    <a:pt x="1303446" y="1726865"/>
                    <a:pt x="1372982" y="1725491"/>
                  </a:cubicBezTo>
                  <a:cubicBezTo>
                    <a:pt x="1379451" y="1725491"/>
                    <a:pt x="1379451" y="1736481"/>
                    <a:pt x="1372623" y="1736481"/>
                  </a:cubicBezTo>
                  <a:cubicBezTo>
                    <a:pt x="1279908" y="1737947"/>
                    <a:pt x="1186116" y="1735382"/>
                    <a:pt x="1093760" y="1732452"/>
                  </a:cubicBezTo>
                  <a:cubicBezTo>
                    <a:pt x="1091245" y="1732452"/>
                    <a:pt x="1090885" y="1728422"/>
                    <a:pt x="1093401" y="1728055"/>
                  </a:cubicBezTo>
                  <a:cubicBezTo>
                    <a:pt x="1116310" y="1724667"/>
                    <a:pt x="1139444" y="1722926"/>
                    <a:pt x="1162707" y="1722194"/>
                  </a:cubicBezTo>
                  <a:close/>
                  <a:moveTo>
                    <a:pt x="1385664" y="1701800"/>
                  </a:moveTo>
                  <a:cubicBezTo>
                    <a:pt x="1391069" y="1701800"/>
                    <a:pt x="1392150" y="1710895"/>
                    <a:pt x="1386745" y="1711245"/>
                  </a:cubicBezTo>
                  <a:cubicBezTo>
                    <a:pt x="1321170" y="1720339"/>
                    <a:pt x="1258116" y="1722088"/>
                    <a:pt x="1191820" y="1719990"/>
                  </a:cubicBezTo>
                  <a:cubicBezTo>
                    <a:pt x="1157231" y="1718590"/>
                    <a:pt x="1123002" y="1716842"/>
                    <a:pt x="1088773" y="1716492"/>
                  </a:cubicBezTo>
                  <a:cubicBezTo>
                    <a:pt x="1068956" y="1716492"/>
                    <a:pt x="1041933" y="1721739"/>
                    <a:pt x="1023557" y="1714393"/>
                  </a:cubicBezTo>
                  <a:cubicBezTo>
                    <a:pt x="1021035" y="1713344"/>
                    <a:pt x="1021756" y="1709846"/>
                    <a:pt x="1024638" y="1710545"/>
                  </a:cubicBezTo>
                  <a:cubicBezTo>
                    <a:pt x="1049860" y="1716492"/>
                    <a:pt x="1082647" y="1707747"/>
                    <a:pt x="1108229" y="1708097"/>
                  </a:cubicBezTo>
                  <a:cubicBezTo>
                    <a:pt x="1139576" y="1708446"/>
                    <a:pt x="1170922" y="1709496"/>
                    <a:pt x="1202269" y="1710545"/>
                  </a:cubicBezTo>
                  <a:cubicBezTo>
                    <a:pt x="1233255" y="1711245"/>
                    <a:pt x="1264241" y="1711944"/>
                    <a:pt x="1295228" y="1711245"/>
                  </a:cubicBezTo>
                  <a:cubicBezTo>
                    <a:pt x="1325854" y="1710545"/>
                    <a:pt x="1355399" y="1703899"/>
                    <a:pt x="1385664" y="1701800"/>
                  </a:cubicBezTo>
                  <a:close/>
                  <a:moveTo>
                    <a:pt x="674522" y="1447579"/>
                  </a:moveTo>
                  <a:cubicBezTo>
                    <a:pt x="706951" y="1444625"/>
                    <a:pt x="739380" y="1446471"/>
                    <a:pt x="772169" y="1447579"/>
                  </a:cubicBezTo>
                  <a:cubicBezTo>
                    <a:pt x="779375" y="1448317"/>
                    <a:pt x="779015" y="1460131"/>
                    <a:pt x="771808" y="1459762"/>
                  </a:cubicBezTo>
                  <a:cubicBezTo>
                    <a:pt x="739380" y="1456439"/>
                    <a:pt x="706951" y="1452747"/>
                    <a:pt x="674162" y="1453855"/>
                  </a:cubicBezTo>
                  <a:cubicBezTo>
                    <a:pt x="670198" y="1453855"/>
                    <a:pt x="670559" y="1447948"/>
                    <a:pt x="674522" y="1447579"/>
                  </a:cubicBezTo>
                  <a:close/>
                  <a:moveTo>
                    <a:pt x="771296" y="1423988"/>
                  </a:moveTo>
                  <a:cubicBezTo>
                    <a:pt x="777788" y="1423988"/>
                    <a:pt x="777788" y="1433599"/>
                    <a:pt x="770936" y="1433599"/>
                  </a:cubicBezTo>
                  <a:cubicBezTo>
                    <a:pt x="743888" y="1434629"/>
                    <a:pt x="716480" y="1434286"/>
                    <a:pt x="689432" y="1433599"/>
                  </a:cubicBezTo>
                  <a:cubicBezTo>
                    <a:pt x="665630" y="1432913"/>
                    <a:pt x="642550" y="1436345"/>
                    <a:pt x="619108" y="1433599"/>
                  </a:cubicBezTo>
                  <a:cubicBezTo>
                    <a:pt x="616584" y="1433256"/>
                    <a:pt x="616223" y="1429480"/>
                    <a:pt x="619108" y="1429480"/>
                  </a:cubicBezTo>
                  <a:cubicBezTo>
                    <a:pt x="669597" y="1429823"/>
                    <a:pt x="720447" y="1423988"/>
                    <a:pt x="771296" y="1423988"/>
                  </a:cubicBezTo>
                  <a:close/>
                  <a:moveTo>
                    <a:pt x="617771" y="1405801"/>
                  </a:moveTo>
                  <a:cubicBezTo>
                    <a:pt x="668744" y="1404003"/>
                    <a:pt x="720731" y="1410395"/>
                    <a:pt x="771298" y="1406400"/>
                  </a:cubicBezTo>
                  <a:cubicBezTo>
                    <a:pt x="776706" y="1406045"/>
                    <a:pt x="777788" y="1415278"/>
                    <a:pt x="772379" y="1416343"/>
                  </a:cubicBezTo>
                  <a:cubicBezTo>
                    <a:pt x="705317" y="1425220"/>
                    <a:pt x="635010" y="1403204"/>
                    <a:pt x="568308" y="1414212"/>
                  </a:cubicBezTo>
                  <a:cubicBezTo>
                    <a:pt x="566144" y="1414567"/>
                    <a:pt x="565423" y="1411727"/>
                    <a:pt x="567226" y="1411016"/>
                  </a:cubicBezTo>
                  <a:cubicBezTo>
                    <a:pt x="583902" y="1407909"/>
                    <a:pt x="600780" y="1406400"/>
                    <a:pt x="617771" y="1405801"/>
                  </a:cubicBezTo>
                  <a:close/>
                  <a:moveTo>
                    <a:pt x="478319" y="1387828"/>
                  </a:moveTo>
                  <a:cubicBezTo>
                    <a:pt x="500231" y="1393472"/>
                    <a:pt x="521784" y="1389945"/>
                    <a:pt x="544056" y="1389945"/>
                  </a:cubicBezTo>
                  <a:cubicBezTo>
                    <a:pt x="567405" y="1389945"/>
                    <a:pt x="591113" y="1390650"/>
                    <a:pt x="614462" y="1390650"/>
                  </a:cubicBezTo>
                  <a:cubicBezTo>
                    <a:pt x="664752" y="1391003"/>
                    <a:pt x="715042" y="1389592"/>
                    <a:pt x="765332" y="1388886"/>
                  </a:cubicBezTo>
                  <a:cubicBezTo>
                    <a:pt x="771439" y="1388886"/>
                    <a:pt x="771439" y="1398411"/>
                    <a:pt x="764973" y="1398411"/>
                  </a:cubicBezTo>
                  <a:cubicBezTo>
                    <a:pt x="711450" y="1398411"/>
                    <a:pt x="657568" y="1400175"/>
                    <a:pt x="604045" y="1398764"/>
                  </a:cubicBezTo>
                  <a:cubicBezTo>
                    <a:pt x="563453" y="1398059"/>
                    <a:pt x="516755" y="1402997"/>
                    <a:pt x="477960" y="1389945"/>
                  </a:cubicBezTo>
                  <a:cubicBezTo>
                    <a:pt x="476523" y="1389592"/>
                    <a:pt x="477242" y="1387475"/>
                    <a:pt x="478319" y="1387828"/>
                  </a:cubicBezTo>
                  <a:close/>
                  <a:moveTo>
                    <a:pt x="997380" y="1370394"/>
                  </a:moveTo>
                  <a:cubicBezTo>
                    <a:pt x="931494" y="1369674"/>
                    <a:pt x="864888" y="1375793"/>
                    <a:pt x="798643" y="1378312"/>
                  </a:cubicBezTo>
                  <a:cubicBezTo>
                    <a:pt x="798643" y="1378312"/>
                    <a:pt x="798643" y="1378312"/>
                    <a:pt x="798643" y="1378672"/>
                  </a:cubicBezTo>
                  <a:cubicBezTo>
                    <a:pt x="805843" y="1445618"/>
                    <a:pt x="810884" y="1520842"/>
                    <a:pt x="776681" y="1583469"/>
                  </a:cubicBezTo>
                  <a:cubicBezTo>
                    <a:pt x="755799" y="1621621"/>
                    <a:pt x="707915" y="1662292"/>
                    <a:pt x="661471" y="1657613"/>
                  </a:cubicBezTo>
                  <a:cubicBezTo>
                    <a:pt x="658591" y="1658693"/>
                    <a:pt x="655710" y="1660133"/>
                    <a:pt x="653550" y="1662652"/>
                  </a:cubicBezTo>
                  <a:cubicBezTo>
                    <a:pt x="651390" y="1679569"/>
                    <a:pt x="657510" y="1687847"/>
                    <a:pt x="672632" y="1686407"/>
                  </a:cubicBezTo>
                  <a:cubicBezTo>
                    <a:pt x="687393" y="1687847"/>
                    <a:pt x="701794" y="1688207"/>
                    <a:pt x="716556" y="1687847"/>
                  </a:cubicBezTo>
                  <a:cubicBezTo>
                    <a:pt x="743198" y="1686407"/>
                    <a:pt x="769480" y="1684968"/>
                    <a:pt x="796122" y="1683528"/>
                  </a:cubicBezTo>
                  <a:cubicBezTo>
                    <a:pt x="865248" y="1681368"/>
                    <a:pt x="934374" y="1680649"/>
                    <a:pt x="1003140" y="1680289"/>
                  </a:cubicBezTo>
                  <a:cubicBezTo>
                    <a:pt x="1072626" y="1679929"/>
                    <a:pt x="1141752" y="1683168"/>
                    <a:pt x="1211238" y="1684608"/>
                  </a:cubicBezTo>
                  <a:cubicBezTo>
                    <a:pt x="1247601" y="1685328"/>
                    <a:pt x="1284324" y="1686047"/>
                    <a:pt x="1320688" y="1684608"/>
                  </a:cubicBezTo>
                  <a:cubicBezTo>
                    <a:pt x="1338689" y="1683888"/>
                    <a:pt x="1358851" y="1685328"/>
                    <a:pt x="1376132" y="1679929"/>
                  </a:cubicBezTo>
                  <a:cubicBezTo>
                    <a:pt x="1390174" y="1675970"/>
                    <a:pt x="1398814" y="1668411"/>
                    <a:pt x="1386213" y="1659773"/>
                  </a:cubicBezTo>
                  <a:cubicBezTo>
                    <a:pt x="1384773" y="1660133"/>
                    <a:pt x="1383333" y="1660133"/>
                    <a:pt x="1381893" y="1659773"/>
                  </a:cubicBezTo>
                  <a:cubicBezTo>
                    <a:pt x="1324288" y="1648615"/>
                    <a:pt x="1285405" y="1619102"/>
                    <a:pt x="1262363" y="1563673"/>
                  </a:cubicBezTo>
                  <a:cubicBezTo>
                    <a:pt x="1244001" y="1520482"/>
                    <a:pt x="1246521" y="1471892"/>
                    <a:pt x="1245441" y="1425102"/>
                  </a:cubicBezTo>
                  <a:cubicBezTo>
                    <a:pt x="1235000" y="1431941"/>
                    <a:pt x="1224199" y="1439859"/>
                    <a:pt x="1212318" y="1439499"/>
                  </a:cubicBezTo>
                  <a:cubicBezTo>
                    <a:pt x="1209798" y="1439139"/>
                    <a:pt x="1207998" y="1434820"/>
                    <a:pt x="1210878" y="1433380"/>
                  </a:cubicBezTo>
                  <a:cubicBezTo>
                    <a:pt x="1218439" y="1430141"/>
                    <a:pt x="1225279" y="1426902"/>
                    <a:pt x="1232480" y="1421863"/>
                  </a:cubicBezTo>
                  <a:cubicBezTo>
                    <a:pt x="1236800" y="1418983"/>
                    <a:pt x="1240761" y="1415744"/>
                    <a:pt x="1245081" y="1412865"/>
                  </a:cubicBezTo>
                  <a:cubicBezTo>
                    <a:pt x="1245081" y="1408906"/>
                    <a:pt x="1244721" y="1404946"/>
                    <a:pt x="1244361" y="1400987"/>
                  </a:cubicBezTo>
                  <a:cubicBezTo>
                    <a:pt x="1218439" y="1416104"/>
                    <a:pt x="1189276" y="1426902"/>
                    <a:pt x="1165514" y="1444538"/>
                  </a:cubicBezTo>
                  <a:cubicBezTo>
                    <a:pt x="1161554" y="1447417"/>
                    <a:pt x="1156513" y="1442379"/>
                    <a:pt x="1160474" y="1439499"/>
                  </a:cubicBezTo>
                  <a:cubicBezTo>
                    <a:pt x="1186036" y="1419703"/>
                    <a:pt x="1216279" y="1405666"/>
                    <a:pt x="1243281" y="1388030"/>
                  </a:cubicBezTo>
                  <a:cubicBezTo>
                    <a:pt x="1243281" y="1387670"/>
                    <a:pt x="1243641" y="1387670"/>
                    <a:pt x="1243641" y="1387310"/>
                  </a:cubicBezTo>
                  <a:cubicBezTo>
                    <a:pt x="1239321" y="1387310"/>
                    <a:pt x="1235000" y="1386950"/>
                    <a:pt x="1230680" y="1386590"/>
                  </a:cubicBezTo>
                  <a:cubicBezTo>
                    <a:pt x="1209078" y="1394509"/>
                    <a:pt x="1188556" y="1402427"/>
                    <a:pt x="1168034" y="1412505"/>
                  </a:cubicBezTo>
                  <a:cubicBezTo>
                    <a:pt x="1154353" y="1418983"/>
                    <a:pt x="1141392" y="1425462"/>
                    <a:pt x="1126631" y="1429781"/>
                  </a:cubicBezTo>
                  <a:cubicBezTo>
                    <a:pt x="1124471" y="1430501"/>
                    <a:pt x="1123391" y="1427262"/>
                    <a:pt x="1125191" y="1426182"/>
                  </a:cubicBezTo>
                  <a:cubicBezTo>
                    <a:pt x="1151833" y="1411065"/>
                    <a:pt x="1178115" y="1397028"/>
                    <a:pt x="1206198" y="1385151"/>
                  </a:cubicBezTo>
                  <a:cubicBezTo>
                    <a:pt x="1195397" y="1384431"/>
                    <a:pt x="1184236" y="1383711"/>
                    <a:pt x="1173075" y="1382631"/>
                  </a:cubicBezTo>
                  <a:cubicBezTo>
                    <a:pt x="1172715" y="1384071"/>
                    <a:pt x="1171995" y="1385870"/>
                    <a:pt x="1169835" y="1386230"/>
                  </a:cubicBezTo>
                  <a:cubicBezTo>
                    <a:pt x="1150033" y="1391989"/>
                    <a:pt x="1130231" y="1399188"/>
                    <a:pt x="1111870" y="1408186"/>
                  </a:cubicBezTo>
                  <a:cubicBezTo>
                    <a:pt x="1099629" y="1414664"/>
                    <a:pt x="1087387" y="1420783"/>
                    <a:pt x="1073346" y="1423662"/>
                  </a:cubicBezTo>
                  <a:cubicBezTo>
                    <a:pt x="1069746" y="1424382"/>
                    <a:pt x="1068306" y="1418983"/>
                    <a:pt x="1072266" y="1417904"/>
                  </a:cubicBezTo>
                  <a:cubicBezTo>
                    <a:pt x="1101069" y="1409265"/>
                    <a:pt x="1126631" y="1391629"/>
                    <a:pt x="1155433" y="1381191"/>
                  </a:cubicBezTo>
                  <a:cubicBezTo>
                    <a:pt x="1142472" y="1380112"/>
                    <a:pt x="1129871" y="1379032"/>
                    <a:pt x="1117270" y="1377592"/>
                  </a:cubicBezTo>
                  <a:cubicBezTo>
                    <a:pt x="1089548" y="1391989"/>
                    <a:pt x="1056425" y="1395588"/>
                    <a:pt x="1031943" y="1416104"/>
                  </a:cubicBezTo>
                  <a:cubicBezTo>
                    <a:pt x="1028342" y="1418983"/>
                    <a:pt x="1023662" y="1414304"/>
                    <a:pt x="1026902" y="1411065"/>
                  </a:cubicBezTo>
                  <a:cubicBezTo>
                    <a:pt x="1044544" y="1392349"/>
                    <a:pt x="1071186" y="1385151"/>
                    <a:pt x="1095308" y="1375793"/>
                  </a:cubicBezTo>
                  <a:cubicBezTo>
                    <a:pt x="1087387" y="1375073"/>
                    <a:pt x="1079467" y="1374353"/>
                    <a:pt x="1071546" y="1373633"/>
                  </a:cubicBezTo>
                  <a:cubicBezTo>
                    <a:pt x="1063265" y="1381911"/>
                    <a:pt x="1047784" y="1386230"/>
                    <a:pt x="1036983" y="1390909"/>
                  </a:cubicBezTo>
                  <a:cubicBezTo>
                    <a:pt x="1022222" y="1397388"/>
                    <a:pt x="1007821" y="1404227"/>
                    <a:pt x="993779" y="1412505"/>
                  </a:cubicBezTo>
                  <a:cubicBezTo>
                    <a:pt x="992339" y="1413225"/>
                    <a:pt x="991259" y="1410705"/>
                    <a:pt x="992699" y="1409985"/>
                  </a:cubicBezTo>
                  <a:cubicBezTo>
                    <a:pt x="1013941" y="1397028"/>
                    <a:pt x="1035903" y="1385151"/>
                    <a:pt x="1057505" y="1372913"/>
                  </a:cubicBezTo>
                  <a:cubicBezTo>
                    <a:pt x="1037343" y="1371833"/>
                    <a:pt x="1017541" y="1370754"/>
                    <a:pt x="997380" y="1370394"/>
                  </a:cubicBezTo>
                  <a:close/>
                  <a:moveTo>
                    <a:pt x="837630" y="1330693"/>
                  </a:moveTo>
                  <a:cubicBezTo>
                    <a:pt x="844464" y="1330325"/>
                    <a:pt x="844104" y="1340993"/>
                    <a:pt x="837630" y="1340993"/>
                  </a:cubicBezTo>
                  <a:cubicBezTo>
                    <a:pt x="653852" y="1344303"/>
                    <a:pt x="468275" y="1360120"/>
                    <a:pt x="284857" y="1349085"/>
                  </a:cubicBezTo>
                  <a:cubicBezTo>
                    <a:pt x="281260" y="1348717"/>
                    <a:pt x="281260" y="1343568"/>
                    <a:pt x="284857" y="1343200"/>
                  </a:cubicBezTo>
                  <a:cubicBezTo>
                    <a:pt x="469354" y="1340625"/>
                    <a:pt x="653492" y="1334004"/>
                    <a:pt x="837630" y="1330693"/>
                  </a:cubicBezTo>
                  <a:close/>
                  <a:moveTo>
                    <a:pt x="1036788" y="1276351"/>
                  </a:moveTo>
                  <a:cubicBezTo>
                    <a:pt x="1037521" y="1274763"/>
                    <a:pt x="1039719" y="1276351"/>
                    <a:pt x="1038986" y="1277541"/>
                  </a:cubicBezTo>
                  <a:cubicBezTo>
                    <a:pt x="1038620" y="1278335"/>
                    <a:pt x="1038620" y="1278732"/>
                    <a:pt x="1038254" y="1279129"/>
                  </a:cubicBezTo>
                  <a:cubicBezTo>
                    <a:pt x="1037521" y="1280716"/>
                    <a:pt x="1035323" y="1279129"/>
                    <a:pt x="1036422" y="1277938"/>
                  </a:cubicBezTo>
                  <a:cubicBezTo>
                    <a:pt x="1036422" y="1277144"/>
                    <a:pt x="1036788" y="1276748"/>
                    <a:pt x="1036788" y="1276351"/>
                  </a:cubicBezTo>
                  <a:close/>
                  <a:moveTo>
                    <a:pt x="1026409" y="1272647"/>
                  </a:moveTo>
                  <a:cubicBezTo>
                    <a:pt x="1027141" y="1273705"/>
                    <a:pt x="1027508" y="1274763"/>
                    <a:pt x="1028240" y="1275822"/>
                  </a:cubicBezTo>
                  <a:cubicBezTo>
                    <a:pt x="1028607" y="1276880"/>
                    <a:pt x="1027508" y="1277585"/>
                    <a:pt x="1026775" y="1276880"/>
                  </a:cubicBezTo>
                  <a:cubicBezTo>
                    <a:pt x="1025676" y="1275822"/>
                    <a:pt x="1025309" y="1274763"/>
                    <a:pt x="1024577" y="1273705"/>
                  </a:cubicBezTo>
                  <a:cubicBezTo>
                    <a:pt x="1024210" y="1272647"/>
                    <a:pt x="1025676" y="1271588"/>
                    <a:pt x="1026409" y="1272647"/>
                  </a:cubicBezTo>
                  <a:close/>
                  <a:moveTo>
                    <a:pt x="1051198" y="1270353"/>
                  </a:moveTo>
                  <a:cubicBezTo>
                    <a:pt x="1052150" y="1270000"/>
                    <a:pt x="1052468" y="1271764"/>
                    <a:pt x="1051515" y="1272117"/>
                  </a:cubicBezTo>
                  <a:cubicBezTo>
                    <a:pt x="1050880" y="1272470"/>
                    <a:pt x="1050246" y="1272470"/>
                    <a:pt x="1049611" y="1272822"/>
                  </a:cubicBezTo>
                  <a:cubicBezTo>
                    <a:pt x="1048658" y="1272822"/>
                    <a:pt x="1048023" y="1271411"/>
                    <a:pt x="1048976" y="1271059"/>
                  </a:cubicBezTo>
                  <a:cubicBezTo>
                    <a:pt x="1049611" y="1270706"/>
                    <a:pt x="1050246" y="1270706"/>
                    <a:pt x="1051198" y="1270353"/>
                  </a:cubicBezTo>
                  <a:close/>
                  <a:moveTo>
                    <a:pt x="977741" y="1268021"/>
                  </a:moveTo>
                  <a:cubicBezTo>
                    <a:pt x="979180" y="1271264"/>
                    <a:pt x="981698" y="1274508"/>
                    <a:pt x="984216" y="1277751"/>
                  </a:cubicBezTo>
                  <a:cubicBezTo>
                    <a:pt x="993928" y="1287842"/>
                    <a:pt x="1007957" y="1295770"/>
                    <a:pt x="1022345" y="1295049"/>
                  </a:cubicBezTo>
                  <a:cubicBezTo>
                    <a:pt x="1034575" y="1294689"/>
                    <a:pt x="1043208" y="1291446"/>
                    <a:pt x="1050402" y="1284959"/>
                  </a:cubicBezTo>
                  <a:cubicBezTo>
                    <a:pt x="1042848" y="1281715"/>
                    <a:pt x="1042129" y="1285680"/>
                    <a:pt x="1038172" y="1288923"/>
                  </a:cubicBezTo>
                  <a:cubicBezTo>
                    <a:pt x="1036014" y="1290364"/>
                    <a:pt x="1032417" y="1290725"/>
                    <a:pt x="1030618" y="1289283"/>
                  </a:cubicBezTo>
                  <a:cubicBezTo>
                    <a:pt x="1025942" y="1286761"/>
                    <a:pt x="1023784" y="1282796"/>
                    <a:pt x="1016949" y="1287842"/>
                  </a:cubicBezTo>
                  <a:cubicBezTo>
                    <a:pt x="1015870" y="1288563"/>
                    <a:pt x="1014072" y="1288563"/>
                    <a:pt x="1012992" y="1288923"/>
                  </a:cubicBezTo>
                  <a:cubicBezTo>
                    <a:pt x="1010834" y="1289283"/>
                    <a:pt x="1007237" y="1288563"/>
                    <a:pt x="1005798" y="1287121"/>
                  </a:cubicBezTo>
                  <a:cubicBezTo>
                    <a:pt x="1003280" y="1284598"/>
                    <a:pt x="1000762" y="1279193"/>
                    <a:pt x="997165" y="1279193"/>
                  </a:cubicBezTo>
                  <a:cubicBezTo>
                    <a:pt x="995007" y="1279553"/>
                    <a:pt x="992489" y="1279913"/>
                    <a:pt x="990331" y="1279193"/>
                  </a:cubicBezTo>
                  <a:cubicBezTo>
                    <a:pt x="987813" y="1278832"/>
                    <a:pt x="985655" y="1276670"/>
                    <a:pt x="985295" y="1274147"/>
                  </a:cubicBezTo>
                  <a:cubicBezTo>
                    <a:pt x="984216" y="1270543"/>
                    <a:pt x="980619" y="1269462"/>
                    <a:pt x="977741" y="1268021"/>
                  </a:cubicBezTo>
                  <a:close/>
                  <a:moveTo>
                    <a:pt x="1006748" y="1267946"/>
                  </a:moveTo>
                  <a:cubicBezTo>
                    <a:pt x="1006748" y="1266825"/>
                    <a:pt x="1008159" y="1266825"/>
                    <a:pt x="1008159" y="1267946"/>
                  </a:cubicBezTo>
                  <a:cubicBezTo>
                    <a:pt x="1008512" y="1269440"/>
                    <a:pt x="1008865" y="1270561"/>
                    <a:pt x="1009218" y="1271681"/>
                  </a:cubicBezTo>
                  <a:cubicBezTo>
                    <a:pt x="1009570" y="1272055"/>
                    <a:pt x="1008865" y="1272802"/>
                    <a:pt x="1008159" y="1272428"/>
                  </a:cubicBezTo>
                  <a:cubicBezTo>
                    <a:pt x="1006748" y="1271681"/>
                    <a:pt x="1006748" y="1269440"/>
                    <a:pt x="1006748" y="1267946"/>
                  </a:cubicBezTo>
                  <a:close/>
                  <a:moveTo>
                    <a:pt x="1044451" y="1265238"/>
                  </a:moveTo>
                  <a:cubicBezTo>
                    <a:pt x="1045642" y="1265238"/>
                    <a:pt x="1046038" y="1266297"/>
                    <a:pt x="1044848" y="1266649"/>
                  </a:cubicBezTo>
                  <a:cubicBezTo>
                    <a:pt x="1043657" y="1267002"/>
                    <a:pt x="1041673" y="1267002"/>
                    <a:pt x="1040086" y="1267708"/>
                  </a:cubicBezTo>
                  <a:cubicBezTo>
                    <a:pt x="1039292" y="1268060"/>
                    <a:pt x="1038498" y="1266649"/>
                    <a:pt x="1039689" y="1266297"/>
                  </a:cubicBezTo>
                  <a:cubicBezTo>
                    <a:pt x="1040879" y="1265591"/>
                    <a:pt x="1042864" y="1265238"/>
                    <a:pt x="1044451" y="1265238"/>
                  </a:cubicBezTo>
                  <a:close/>
                  <a:moveTo>
                    <a:pt x="1031619" y="1264671"/>
                  </a:moveTo>
                  <a:cubicBezTo>
                    <a:pt x="1031971" y="1263650"/>
                    <a:pt x="1033382" y="1264331"/>
                    <a:pt x="1033030" y="1265351"/>
                  </a:cubicBezTo>
                  <a:cubicBezTo>
                    <a:pt x="1032677" y="1265692"/>
                    <a:pt x="1032677" y="1266372"/>
                    <a:pt x="1032324" y="1267052"/>
                  </a:cubicBezTo>
                  <a:cubicBezTo>
                    <a:pt x="1031971" y="1268073"/>
                    <a:pt x="1030560" y="1267733"/>
                    <a:pt x="1030560" y="1266712"/>
                  </a:cubicBezTo>
                  <a:cubicBezTo>
                    <a:pt x="1030913" y="1265692"/>
                    <a:pt x="1030913" y="1265351"/>
                    <a:pt x="1031619" y="1264671"/>
                  </a:cubicBezTo>
                  <a:close/>
                  <a:moveTo>
                    <a:pt x="1056357" y="1264603"/>
                  </a:moveTo>
                  <a:cubicBezTo>
                    <a:pt x="1057151" y="1263650"/>
                    <a:pt x="1058738" y="1264603"/>
                    <a:pt x="1058342" y="1265555"/>
                  </a:cubicBezTo>
                  <a:cubicBezTo>
                    <a:pt x="1057548" y="1265873"/>
                    <a:pt x="1057151" y="1266826"/>
                    <a:pt x="1056754" y="1267143"/>
                  </a:cubicBezTo>
                  <a:cubicBezTo>
                    <a:pt x="1055961" y="1268096"/>
                    <a:pt x="1054373" y="1267143"/>
                    <a:pt x="1055167" y="1266508"/>
                  </a:cubicBezTo>
                  <a:cubicBezTo>
                    <a:pt x="1055564" y="1265873"/>
                    <a:pt x="1055564" y="1265238"/>
                    <a:pt x="1056357" y="1264603"/>
                  </a:cubicBezTo>
                  <a:close/>
                  <a:moveTo>
                    <a:pt x="994298" y="1258888"/>
                  </a:moveTo>
                  <a:cubicBezTo>
                    <a:pt x="995301" y="1258888"/>
                    <a:pt x="995301" y="1261156"/>
                    <a:pt x="993964" y="1261610"/>
                  </a:cubicBezTo>
                  <a:cubicBezTo>
                    <a:pt x="992962" y="1261610"/>
                    <a:pt x="991625" y="1261610"/>
                    <a:pt x="990622" y="1261610"/>
                  </a:cubicBezTo>
                  <a:cubicBezTo>
                    <a:pt x="989285" y="1261610"/>
                    <a:pt x="989619" y="1259342"/>
                    <a:pt x="990622" y="1259342"/>
                  </a:cubicBezTo>
                  <a:cubicBezTo>
                    <a:pt x="991625" y="1259342"/>
                    <a:pt x="992962" y="1258888"/>
                    <a:pt x="994298" y="1258888"/>
                  </a:cubicBezTo>
                  <a:close/>
                  <a:moveTo>
                    <a:pt x="1041528" y="1255316"/>
                  </a:moveTo>
                  <a:cubicBezTo>
                    <a:pt x="1041817" y="1256904"/>
                    <a:pt x="1042394" y="1258094"/>
                    <a:pt x="1042683" y="1259682"/>
                  </a:cubicBezTo>
                  <a:cubicBezTo>
                    <a:pt x="1042972" y="1260476"/>
                    <a:pt x="1041817" y="1261666"/>
                    <a:pt x="1041240" y="1260476"/>
                  </a:cubicBezTo>
                  <a:cubicBezTo>
                    <a:pt x="1040951" y="1258888"/>
                    <a:pt x="1040374" y="1257300"/>
                    <a:pt x="1040374" y="1255713"/>
                  </a:cubicBezTo>
                  <a:cubicBezTo>
                    <a:pt x="1040085" y="1254522"/>
                    <a:pt x="1041240" y="1254125"/>
                    <a:pt x="1041528" y="1255316"/>
                  </a:cubicBezTo>
                  <a:close/>
                  <a:moveTo>
                    <a:pt x="992460" y="1247599"/>
                  </a:moveTo>
                  <a:cubicBezTo>
                    <a:pt x="992460" y="1246188"/>
                    <a:pt x="995238" y="1246894"/>
                    <a:pt x="994048" y="1248305"/>
                  </a:cubicBezTo>
                  <a:cubicBezTo>
                    <a:pt x="993651" y="1249010"/>
                    <a:pt x="992460" y="1248658"/>
                    <a:pt x="992460" y="1247952"/>
                  </a:cubicBezTo>
                  <a:close/>
                  <a:moveTo>
                    <a:pt x="983253" y="1246921"/>
                  </a:moveTo>
                  <a:cubicBezTo>
                    <a:pt x="983571" y="1246188"/>
                    <a:pt x="984206" y="1246555"/>
                    <a:pt x="984206" y="1247287"/>
                  </a:cubicBezTo>
                  <a:cubicBezTo>
                    <a:pt x="983888" y="1249485"/>
                    <a:pt x="982936" y="1251683"/>
                    <a:pt x="981983" y="1253882"/>
                  </a:cubicBezTo>
                  <a:cubicBezTo>
                    <a:pt x="981665" y="1255347"/>
                    <a:pt x="979760" y="1254248"/>
                    <a:pt x="980713" y="1253149"/>
                  </a:cubicBezTo>
                  <a:cubicBezTo>
                    <a:pt x="981665" y="1250951"/>
                    <a:pt x="982618" y="1249119"/>
                    <a:pt x="983253" y="1246921"/>
                  </a:cubicBezTo>
                  <a:close/>
                  <a:moveTo>
                    <a:pt x="1043714" y="1244034"/>
                  </a:moveTo>
                  <a:cubicBezTo>
                    <a:pt x="1044054" y="1244374"/>
                    <a:pt x="1044394" y="1245054"/>
                    <a:pt x="1045075" y="1245394"/>
                  </a:cubicBezTo>
                  <a:cubicBezTo>
                    <a:pt x="1046095" y="1246415"/>
                    <a:pt x="1044394" y="1247435"/>
                    <a:pt x="1043714" y="1246415"/>
                  </a:cubicBezTo>
                  <a:cubicBezTo>
                    <a:pt x="1043034" y="1245734"/>
                    <a:pt x="1042694" y="1245394"/>
                    <a:pt x="1042013" y="1244374"/>
                  </a:cubicBezTo>
                  <a:cubicBezTo>
                    <a:pt x="1041673" y="1243694"/>
                    <a:pt x="1043034" y="1243013"/>
                    <a:pt x="1043714" y="1244034"/>
                  </a:cubicBezTo>
                  <a:close/>
                  <a:moveTo>
                    <a:pt x="991080" y="1233942"/>
                  </a:moveTo>
                  <a:cubicBezTo>
                    <a:pt x="992115" y="1234395"/>
                    <a:pt x="991770" y="1236210"/>
                    <a:pt x="990735" y="1236210"/>
                  </a:cubicBezTo>
                  <a:cubicBezTo>
                    <a:pt x="989009" y="1236210"/>
                    <a:pt x="987629" y="1236210"/>
                    <a:pt x="985559" y="1236210"/>
                  </a:cubicBezTo>
                  <a:cubicBezTo>
                    <a:pt x="984868" y="1236210"/>
                    <a:pt x="984523" y="1234849"/>
                    <a:pt x="985559" y="1234395"/>
                  </a:cubicBezTo>
                  <a:cubicBezTo>
                    <a:pt x="987284" y="1233942"/>
                    <a:pt x="989009" y="1233488"/>
                    <a:pt x="991080" y="1233942"/>
                  </a:cubicBezTo>
                  <a:close/>
                  <a:moveTo>
                    <a:pt x="1955217" y="1231602"/>
                  </a:moveTo>
                  <a:cubicBezTo>
                    <a:pt x="1955577" y="1228725"/>
                    <a:pt x="1960261" y="1228725"/>
                    <a:pt x="1960261" y="1231962"/>
                  </a:cubicBezTo>
                  <a:cubicBezTo>
                    <a:pt x="1962063" y="1289502"/>
                    <a:pt x="1914861" y="1332298"/>
                    <a:pt x="1860452" y="1338771"/>
                  </a:cubicBezTo>
                  <a:cubicBezTo>
                    <a:pt x="1852885" y="1339491"/>
                    <a:pt x="1853246" y="1327983"/>
                    <a:pt x="1860452" y="1326904"/>
                  </a:cubicBezTo>
                  <a:cubicBezTo>
                    <a:pt x="1912338" y="1321509"/>
                    <a:pt x="1949091" y="1282669"/>
                    <a:pt x="1955217" y="1231602"/>
                  </a:cubicBezTo>
                  <a:close/>
                  <a:moveTo>
                    <a:pt x="1019973" y="1227073"/>
                  </a:moveTo>
                  <a:cubicBezTo>
                    <a:pt x="1013434" y="1226712"/>
                    <a:pt x="1007622" y="1229964"/>
                    <a:pt x="1005080" y="1237192"/>
                  </a:cubicBezTo>
                  <a:cubicBezTo>
                    <a:pt x="1002537" y="1245142"/>
                    <a:pt x="1007986" y="1252731"/>
                    <a:pt x="1015251" y="1255622"/>
                  </a:cubicBezTo>
                  <a:cubicBezTo>
                    <a:pt x="1024332" y="1259236"/>
                    <a:pt x="1031960" y="1254177"/>
                    <a:pt x="1031960" y="1244058"/>
                  </a:cubicBezTo>
                  <a:cubicBezTo>
                    <a:pt x="1031597" y="1235024"/>
                    <a:pt x="1028691" y="1230326"/>
                    <a:pt x="1020336" y="1227073"/>
                  </a:cubicBezTo>
                  <a:cubicBezTo>
                    <a:pt x="1020336" y="1227073"/>
                    <a:pt x="1020336" y="1227073"/>
                    <a:pt x="1019973" y="1227073"/>
                  </a:cubicBezTo>
                  <a:close/>
                  <a:moveTo>
                    <a:pt x="1021426" y="1223098"/>
                  </a:moveTo>
                  <a:cubicBezTo>
                    <a:pt x="1033050" y="1225989"/>
                    <a:pt x="1038135" y="1236831"/>
                    <a:pt x="1036319" y="1248395"/>
                  </a:cubicBezTo>
                  <a:cubicBezTo>
                    <a:pt x="1034503" y="1259598"/>
                    <a:pt x="1023968" y="1266464"/>
                    <a:pt x="1013071" y="1261043"/>
                  </a:cubicBezTo>
                  <a:cubicBezTo>
                    <a:pt x="1003627" y="1256345"/>
                    <a:pt x="995635" y="1245504"/>
                    <a:pt x="1000721" y="1235385"/>
                  </a:cubicBezTo>
                  <a:cubicBezTo>
                    <a:pt x="1004716" y="1226712"/>
                    <a:pt x="1011618" y="1222375"/>
                    <a:pt x="1019246" y="1223459"/>
                  </a:cubicBezTo>
                  <a:cubicBezTo>
                    <a:pt x="1019973" y="1223098"/>
                    <a:pt x="1020699" y="1222737"/>
                    <a:pt x="1021426" y="1223098"/>
                  </a:cubicBezTo>
                  <a:close/>
                  <a:moveTo>
                    <a:pt x="986111" y="1220788"/>
                  </a:moveTo>
                  <a:cubicBezTo>
                    <a:pt x="987698" y="1221185"/>
                    <a:pt x="989285" y="1221185"/>
                    <a:pt x="990873" y="1221582"/>
                  </a:cubicBezTo>
                  <a:cubicBezTo>
                    <a:pt x="992063" y="1221979"/>
                    <a:pt x="991667" y="1223566"/>
                    <a:pt x="990476" y="1223566"/>
                  </a:cubicBezTo>
                  <a:cubicBezTo>
                    <a:pt x="988889" y="1223566"/>
                    <a:pt x="987301" y="1223169"/>
                    <a:pt x="986111" y="1223169"/>
                  </a:cubicBezTo>
                  <a:cubicBezTo>
                    <a:pt x="984523" y="1223169"/>
                    <a:pt x="984523" y="1220788"/>
                    <a:pt x="986111" y="1220788"/>
                  </a:cubicBezTo>
                  <a:close/>
                  <a:moveTo>
                    <a:pt x="1980264" y="1217958"/>
                  </a:moveTo>
                  <a:cubicBezTo>
                    <a:pt x="1983003" y="1218003"/>
                    <a:pt x="1985517" y="1219802"/>
                    <a:pt x="1985158" y="1223219"/>
                  </a:cubicBezTo>
                  <a:cubicBezTo>
                    <a:pt x="1981207" y="1262063"/>
                    <a:pt x="1979052" y="1309899"/>
                    <a:pt x="1945289" y="1335795"/>
                  </a:cubicBezTo>
                  <a:cubicBezTo>
                    <a:pt x="1928408" y="1349103"/>
                    <a:pt x="1902188" y="1350182"/>
                    <a:pt x="1881715" y="1350542"/>
                  </a:cubicBezTo>
                  <a:cubicBezTo>
                    <a:pt x="1847953" y="1351261"/>
                    <a:pt x="1814191" y="1353779"/>
                    <a:pt x="1780787" y="1351261"/>
                  </a:cubicBezTo>
                  <a:cubicBezTo>
                    <a:pt x="1778273" y="1350901"/>
                    <a:pt x="1778632" y="1347664"/>
                    <a:pt x="1780787" y="1347664"/>
                  </a:cubicBezTo>
                  <a:cubicBezTo>
                    <a:pt x="1807366" y="1345147"/>
                    <a:pt x="1834664" y="1341909"/>
                    <a:pt x="1861602" y="1341550"/>
                  </a:cubicBezTo>
                  <a:cubicBezTo>
                    <a:pt x="1886744" y="1340830"/>
                    <a:pt x="1924098" y="1344068"/>
                    <a:pt x="1943134" y="1324645"/>
                  </a:cubicBezTo>
                  <a:cubicBezTo>
                    <a:pt x="1968995" y="1298390"/>
                    <a:pt x="1970791" y="1257747"/>
                    <a:pt x="1974023" y="1223219"/>
                  </a:cubicBezTo>
                  <a:cubicBezTo>
                    <a:pt x="1974562" y="1219622"/>
                    <a:pt x="1977525" y="1217913"/>
                    <a:pt x="1980264" y="1217958"/>
                  </a:cubicBezTo>
                  <a:close/>
                  <a:moveTo>
                    <a:pt x="1020859" y="1217931"/>
                  </a:moveTo>
                  <a:cubicBezTo>
                    <a:pt x="1021918" y="1218248"/>
                    <a:pt x="1022623" y="1218248"/>
                    <a:pt x="1024034" y="1218566"/>
                  </a:cubicBezTo>
                  <a:cubicBezTo>
                    <a:pt x="1025445" y="1218566"/>
                    <a:pt x="1024740" y="1220471"/>
                    <a:pt x="1023329" y="1220153"/>
                  </a:cubicBezTo>
                  <a:cubicBezTo>
                    <a:pt x="1022270" y="1219836"/>
                    <a:pt x="1021212" y="1219518"/>
                    <a:pt x="1020507" y="1219201"/>
                  </a:cubicBezTo>
                  <a:cubicBezTo>
                    <a:pt x="1019448" y="1218883"/>
                    <a:pt x="1019801" y="1217613"/>
                    <a:pt x="1020859" y="1217931"/>
                  </a:cubicBezTo>
                  <a:close/>
                  <a:moveTo>
                    <a:pt x="997223" y="1216731"/>
                  </a:moveTo>
                  <a:cubicBezTo>
                    <a:pt x="997677" y="1216025"/>
                    <a:pt x="999491" y="1216025"/>
                    <a:pt x="999491" y="1216731"/>
                  </a:cubicBezTo>
                  <a:cubicBezTo>
                    <a:pt x="999491" y="1218142"/>
                    <a:pt x="999491" y="1219200"/>
                    <a:pt x="999945" y="1220259"/>
                  </a:cubicBezTo>
                  <a:cubicBezTo>
                    <a:pt x="999945" y="1221670"/>
                    <a:pt x="997677" y="1222022"/>
                    <a:pt x="997223" y="1220964"/>
                  </a:cubicBezTo>
                  <a:cubicBezTo>
                    <a:pt x="997223" y="1219553"/>
                    <a:pt x="997223" y="1218142"/>
                    <a:pt x="997223" y="1216731"/>
                  </a:cubicBezTo>
                  <a:close/>
                  <a:moveTo>
                    <a:pt x="1013098" y="1207621"/>
                  </a:moveTo>
                  <a:cubicBezTo>
                    <a:pt x="1013098" y="1206500"/>
                    <a:pt x="1014156" y="1206874"/>
                    <a:pt x="1014156" y="1207621"/>
                  </a:cubicBezTo>
                  <a:cubicBezTo>
                    <a:pt x="1014156" y="1208741"/>
                    <a:pt x="1014156" y="1209862"/>
                    <a:pt x="1014421" y="1211356"/>
                  </a:cubicBezTo>
                  <a:cubicBezTo>
                    <a:pt x="1014421" y="1212477"/>
                    <a:pt x="1013627" y="1212477"/>
                    <a:pt x="1013363" y="1211356"/>
                  </a:cubicBezTo>
                  <a:cubicBezTo>
                    <a:pt x="1013363" y="1210236"/>
                    <a:pt x="1013098" y="1208741"/>
                    <a:pt x="1013098" y="1207621"/>
                  </a:cubicBezTo>
                  <a:close/>
                  <a:moveTo>
                    <a:pt x="1006748" y="1205202"/>
                  </a:moveTo>
                  <a:cubicBezTo>
                    <a:pt x="1007541" y="1204913"/>
                    <a:pt x="1007938" y="1206068"/>
                    <a:pt x="1007145" y="1206356"/>
                  </a:cubicBezTo>
                  <a:cubicBezTo>
                    <a:pt x="1006351" y="1206645"/>
                    <a:pt x="1005160" y="1206934"/>
                    <a:pt x="1003970" y="1207222"/>
                  </a:cubicBezTo>
                  <a:cubicBezTo>
                    <a:pt x="1002779" y="1207800"/>
                    <a:pt x="1001985" y="1206356"/>
                    <a:pt x="1003176" y="1206068"/>
                  </a:cubicBezTo>
                  <a:cubicBezTo>
                    <a:pt x="1004366" y="1205491"/>
                    <a:pt x="1005557" y="1205202"/>
                    <a:pt x="1006748" y="1205202"/>
                  </a:cubicBezTo>
                  <a:close/>
                  <a:moveTo>
                    <a:pt x="1030258" y="1198827"/>
                  </a:moveTo>
                  <a:cubicBezTo>
                    <a:pt x="994288" y="1187295"/>
                    <a:pt x="965871" y="1228379"/>
                    <a:pt x="974864" y="1260813"/>
                  </a:cubicBezTo>
                  <a:lnTo>
                    <a:pt x="975223" y="1261174"/>
                  </a:lnTo>
                  <a:cubicBezTo>
                    <a:pt x="975223" y="1261894"/>
                    <a:pt x="975223" y="1261894"/>
                    <a:pt x="975223" y="1262255"/>
                  </a:cubicBezTo>
                  <a:cubicBezTo>
                    <a:pt x="975583" y="1263336"/>
                    <a:pt x="976302" y="1264417"/>
                    <a:pt x="976662" y="1265858"/>
                  </a:cubicBezTo>
                  <a:cubicBezTo>
                    <a:pt x="978820" y="1267660"/>
                    <a:pt x="983497" y="1266219"/>
                    <a:pt x="985295" y="1268381"/>
                  </a:cubicBezTo>
                  <a:cubicBezTo>
                    <a:pt x="988532" y="1271985"/>
                    <a:pt x="989252" y="1277030"/>
                    <a:pt x="994647" y="1277030"/>
                  </a:cubicBezTo>
                  <a:cubicBezTo>
                    <a:pt x="996806" y="1277030"/>
                    <a:pt x="1000043" y="1277030"/>
                    <a:pt x="1001842" y="1278832"/>
                  </a:cubicBezTo>
                  <a:cubicBezTo>
                    <a:pt x="1003640" y="1280634"/>
                    <a:pt x="1002921" y="1279913"/>
                    <a:pt x="1004360" y="1282076"/>
                  </a:cubicBezTo>
                  <a:cubicBezTo>
                    <a:pt x="1009755" y="1291085"/>
                    <a:pt x="1015510" y="1286400"/>
                    <a:pt x="1019467" y="1283517"/>
                  </a:cubicBezTo>
                  <a:cubicBezTo>
                    <a:pt x="1021625" y="1282076"/>
                    <a:pt x="1024503" y="1282796"/>
                    <a:pt x="1026302" y="1283878"/>
                  </a:cubicBezTo>
                  <a:cubicBezTo>
                    <a:pt x="1027740" y="1284598"/>
                    <a:pt x="1028820" y="1285680"/>
                    <a:pt x="1030258" y="1286400"/>
                  </a:cubicBezTo>
                  <a:cubicBezTo>
                    <a:pt x="1036014" y="1290004"/>
                    <a:pt x="1037093" y="1286040"/>
                    <a:pt x="1039970" y="1283517"/>
                  </a:cubicBezTo>
                  <a:cubicBezTo>
                    <a:pt x="1045006" y="1279193"/>
                    <a:pt x="1047884" y="1282796"/>
                    <a:pt x="1052920" y="1282796"/>
                  </a:cubicBezTo>
                  <a:cubicBezTo>
                    <a:pt x="1056157" y="1279553"/>
                    <a:pt x="1059395" y="1275589"/>
                    <a:pt x="1062632" y="1270904"/>
                  </a:cubicBezTo>
                  <a:cubicBezTo>
                    <a:pt x="1062992" y="1270183"/>
                    <a:pt x="1063711" y="1269462"/>
                    <a:pt x="1064431" y="1269462"/>
                  </a:cubicBezTo>
                  <a:cubicBezTo>
                    <a:pt x="1065510" y="1267300"/>
                    <a:pt x="1066229" y="1265138"/>
                    <a:pt x="1066589" y="1262975"/>
                  </a:cubicBezTo>
                  <a:cubicBezTo>
                    <a:pt x="1060114" y="1262615"/>
                    <a:pt x="1053639" y="1260092"/>
                    <a:pt x="1050762" y="1253606"/>
                  </a:cubicBezTo>
                  <a:cubicBezTo>
                    <a:pt x="1048963" y="1248921"/>
                    <a:pt x="1050762" y="1244236"/>
                    <a:pt x="1053280" y="1240271"/>
                  </a:cubicBezTo>
                  <a:cubicBezTo>
                    <a:pt x="1048244" y="1241713"/>
                    <a:pt x="1043208" y="1239190"/>
                    <a:pt x="1039251" y="1234866"/>
                  </a:cubicBezTo>
                  <a:cubicBezTo>
                    <a:pt x="1036014" y="1231262"/>
                    <a:pt x="1036014" y="1226937"/>
                    <a:pt x="1037453" y="1223333"/>
                  </a:cubicBezTo>
                  <a:cubicBezTo>
                    <a:pt x="1026661" y="1222252"/>
                    <a:pt x="1024503" y="1204233"/>
                    <a:pt x="1030258" y="1198827"/>
                  </a:cubicBezTo>
                  <a:close/>
                  <a:moveTo>
                    <a:pt x="1002606" y="1194525"/>
                  </a:moveTo>
                  <a:cubicBezTo>
                    <a:pt x="1011689" y="1191282"/>
                    <a:pt x="1021985" y="1191169"/>
                    <a:pt x="1032776" y="1195584"/>
                  </a:cubicBezTo>
                  <a:cubicBezTo>
                    <a:pt x="1033496" y="1195944"/>
                    <a:pt x="1033855" y="1196665"/>
                    <a:pt x="1033855" y="1197746"/>
                  </a:cubicBezTo>
                  <a:cubicBezTo>
                    <a:pt x="1034215" y="1197746"/>
                    <a:pt x="1034575" y="1197746"/>
                    <a:pt x="1035294" y="1197746"/>
                  </a:cubicBezTo>
                  <a:cubicBezTo>
                    <a:pt x="1037093" y="1198107"/>
                    <a:pt x="1037812" y="1200629"/>
                    <a:pt x="1035654" y="1201350"/>
                  </a:cubicBezTo>
                  <a:cubicBezTo>
                    <a:pt x="1031338" y="1202792"/>
                    <a:pt x="1031338" y="1207837"/>
                    <a:pt x="1032417" y="1211441"/>
                  </a:cubicBezTo>
                  <a:cubicBezTo>
                    <a:pt x="1034215" y="1217207"/>
                    <a:pt x="1037812" y="1217928"/>
                    <a:pt x="1043208" y="1216847"/>
                  </a:cubicBezTo>
                  <a:cubicBezTo>
                    <a:pt x="1045366" y="1216486"/>
                    <a:pt x="1047884" y="1219730"/>
                    <a:pt x="1045366" y="1221531"/>
                  </a:cubicBezTo>
                  <a:cubicBezTo>
                    <a:pt x="1041769" y="1224415"/>
                    <a:pt x="1039611" y="1228739"/>
                    <a:pt x="1043927" y="1232703"/>
                  </a:cubicBezTo>
                  <a:cubicBezTo>
                    <a:pt x="1047165" y="1235586"/>
                    <a:pt x="1051121" y="1236668"/>
                    <a:pt x="1055438" y="1234145"/>
                  </a:cubicBezTo>
                  <a:cubicBezTo>
                    <a:pt x="1057596" y="1232703"/>
                    <a:pt x="1060474" y="1236668"/>
                    <a:pt x="1057956" y="1238109"/>
                  </a:cubicBezTo>
                  <a:cubicBezTo>
                    <a:pt x="1057956" y="1238469"/>
                    <a:pt x="1057596" y="1238469"/>
                    <a:pt x="1057236" y="1238830"/>
                  </a:cubicBezTo>
                  <a:cubicBezTo>
                    <a:pt x="1055798" y="1242073"/>
                    <a:pt x="1053999" y="1246758"/>
                    <a:pt x="1055078" y="1250002"/>
                  </a:cubicBezTo>
                  <a:cubicBezTo>
                    <a:pt x="1057596" y="1256849"/>
                    <a:pt x="1064071" y="1256489"/>
                    <a:pt x="1069826" y="1257209"/>
                  </a:cubicBezTo>
                  <a:cubicBezTo>
                    <a:pt x="1071625" y="1257930"/>
                    <a:pt x="1073064" y="1259011"/>
                    <a:pt x="1072704" y="1260813"/>
                  </a:cubicBezTo>
                  <a:cubicBezTo>
                    <a:pt x="1070905" y="1265498"/>
                    <a:pt x="1070186" y="1271264"/>
                    <a:pt x="1066949" y="1274868"/>
                  </a:cubicBezTo>
                  <a:cubicBezTo>
                    <a:pt x="1054718" y="1293608"/>
                    <a:pt x="1040690" y="1302978"/>
                    <a:pt x="1016949" y="1301176"/>
                  </a:cubicBezTo>
                  <a:cubicBezTo>
                    <a:pt x="997885" y="1300095"/>
                    <a:pt x="980619" y="1287481"/>
                    <a:pt x="973065" y="1270543"/>
                  </a:cubicBezTo>
                  <a:cubicBezTo>
                    <a:pt x="959037" y="1242163"/>
                    <a:pt x="975358" y="1204256"/>
                    <a:pt x="1002606" y="1194525"/>
                  </a:cubicBezTo>
                  <a:close/>
                  <a:moveTo>
                    <a:pt x="103180" y="1118675"/>
                  </a:moveTo>
                  <a:cubicBezTo>
                    <a:pt x="104843" y="1118675"/>
                    <a:pt x="106462" y="1119750"/>
                    <a:pt x="106462" y="1121899"/>
                  </a:cubicBezTo>
                  <a:cubicBezTo>
                    <a:pt x="104304" y="1150561"/>
                    <a:pt x="121927" y="1181014"/>
                    <a:pt x="149982" y="1189970"/>
                  </a:cubicBezTo>
                  <a:cubicBezTo>
                    <a:pt x="175518" y="1197852"/>
                    <a:pt x="201414" y="1196061"/>
                    <a:pt x="228030" y="1195703"/>
                  </a:cubicBezTo>
                  <a:cubicBezTo>
                    <a:pt x="234864" y="1195703"/>
                    <a:pt x="234504" y="1206451"/>
                    <a:pt x="227670" y="1206451"/>
                  </a:cubicBezTo>
                  <a:cubicBezTo>
                    <a:pt x="193142" y="1206451"/>
                    <a:pt x="157535" y="1209317"/>
                    <a:pt x="127322" y="1189254"/>
                  </a:cubicBezTo>
                  <a:cubicBezTo>
                    <a:pt x="106821" y="1175640"/>
                    <a:pt x="97110" y="1145545"/>
                    <a:pt x="99628" y="1121899"/>
                  </a:cubicBezTo>
                  <a:cubicBezTo>
                    <a:pt x="99808" y="1119750"/>
                    <a:pt x="101516" y="1118675"/>
                    <a:pt x="103180" y="1118675"/>
                  </a:cubicBezTo>
                  <a:close/>
                  <a:moveTo>
                    <a:pt x="1878744" y="1085769"/>
                  </a:moveTo>
                  <a:cubicBezTo>
                    <a:pt x="1881217" y="1086497"/>
                    <a:pt x="1883196" y="1088864"/>
                    <a:pt x="1882117" y="1092140"/>
                  </a:cubicBezTo>
                  <a:cubicBezTo>
                    <a:pt x="1871682" y="1128177"/>
                    <a:pt x="1841100" y="1133273"/>
                    <a:pt x="1807638" y="1135457"/>
                  </a:cubicBezTo>
                  <a:cubicBezTo>
                    <a:pt x="1748991" y="1139461"/>
                    <a:pt x="1689265" y="1132909"/>
                    <a:pt x="1630618" y="1130361"/>
                  </a:cubicBezTo>
                  <a:cubicBezTo>
                    <a:pt x="1562616" y="1127085"/>
                    <a:pt x="1494974" y="1127813"/>
                    <a:pt x="1427332" y="1129633"/>
                  </a:cubicBezTo>
                  <a:cubicBezTo>
                    <a:pt x="1363647" y="1131453"/>
                    <a:pt x="1299244" y="1136185"/>
                    <a:pt x="1236279" y="1130361"/>
                  </a:cubicBezTo>
                  <a:cubicBezTo>
                    <a:pt x="1233760" y="1130361"/>
                    <a:pt x="1234120" y="1127085"/>
                    <a:pt x="1236279" y="1127085"/>
                  </a:cubicBezTo>
                  <a:cubicBezTo>
                    <a:pt x="1347097" y="1116164"/>
                    <a:pt x="1462592" y="1116164"/>
                    <a:pt x="1574129" y="1118348"/>
                  </a:cubicBezTo>
                  <a:cubicBezTo>
                    <a:pt x="1627739" y="1119441"/>
                    <a:pt x="1681349" y="1123445"/>
                    <a:pt x="1734959" y="1125265"/>
                  </a:cubicBezTo>
                  <a:cubicBezTo>
                    <a:pt x="1774897" y="1126721"/>
                    <a:pt x="1856571" y="1138733"/>
                    <a:pt x="1872402" y="1089227"/>
                  </a:cubicBezTo>
                  <a:cubicBezTo>
                    <a:pt x="1873302" y="1085951"/>
                    <a:pt x="1876270" y="1085041"/>
                    <a:pt x="1878744" y="1085769"/>
                  </a:cubicBezTo>
                  <a:close/>
                  <a:moveTo>
                    <a:pt x="1862646" y="1071442"/>
                  </a:moveTo>
                  <a:cubicBezTo>
                    <a:pt x="1865254" y="1072160"/>
                    <a:pt x="1867322" y="1074496"/>
                    <a:pt x="1866243" y="1077729"/>
                  </a:cubicBezTo>
                  <a:cubicBezTo>
                    <a:pt x="1847182" y="1136291"/>
                    <a:pt x="1746122" y="1112579"/>
                    <a:pt x="1701526" y="1110423"/>
                  </a:cubicBezTo>
                  <a:cubicBezTo>
                    <a:pt x="1570615" y="1104316"/>
                    <a:pt x="1439345" y="1108268"/>
                    <a:pt x="1308075" y="1108986"/>
                  </a:cubicBezTo>
                  <a:cubicBezTo>
                    <a:pt x="1305198" y="1108986"/>
                    <a:pt x="1305198" y="1104675"/>
                    <a:pt x="1308435" y="1104316"/>
                  </a:cubicBezTo>
                  <a:cubicBezTo>
                    <a:pt x="1428916" y="1091741"/>
                    <a:pt x="1551554" y="1098567"/>
                    <a:pt x="1672395" y="1099645"/>
                  </a:cubicBezTo>
                  <a:cubicBezTo>
                    <a:pt x="1704043" y="1100004"/>
                    <a:pt x="1735332" y="1103956"/>
                    <a:pt x="1766621" y="1104675"/>
                  </a:cubicBezTo>
                  <a:cubicBezTo>
                    <a:pt x="1794314" y="1105393"/>
                    <a:pt x="1845024" y="1108268"/>
                    <a:pt x="1855813" y="1074855"/>
                  </a:cubicBezTo>
                  <a:cubicBezTo>
                    <a:pt x="1856892" y="1071622"/>
                    <a:pt x="1860039" y="1070723"/>
                    <a:pt x="1862646" y="1071442"/>
                  </a:cubicBezTo>
                  <a:close/>
                  <a:moveTo>
                    <a:pt x="120797" y="1051506"/>
                  </a:moveTo>
                  <a:cubicBezTo>
                    <a:pt x="121157" y="1049338"/>
                    <a:pt x="123671" y="1049338"/>
                    <a:pt x="123671" y="1051506"/>
                  </a:cubicBezTo>
                  <a:cubicBezTo>
                    <a:pt x="126905" y="1082221"/>
                    <a:pt x="115768" y="1136423"/>
                    <a:pt x="142712" y="1158827"/>
                  </a:cubicBezTo>
                  <a:cubicBezTo>
                    <a:pt x="164986" y="1177255"/>
                    <a:pt x="194445" y="1174003"/>
                    <a:pt x="221031" y="1175449"/>
                  </a:cubicBezTo>
                  <a:cubicBezTo>
                    <a:pt x="242227" y="1176533"/>
                    <a:pt x="263064" y="1178339"/>
                    <a:pt x="283901" y="1174365"/>
                  </a:cubicBezTo>
                  <a:cubicBezTo>
                    <a:pt x="290727" y="1173281"/>
                    <a:pt x="293601" y="1183760"/>
                    <a:pt x="286775" y="1184844"/>
                  </a:cubicBezTo>
                  <a:cubicBezTo>
                    <a:pt x="256597" y="1190264"/>
                    <a:pt x="224982" y="1187012"/>
                    <a:pt x="194445" y="1185205"/>
                  </a:cubicBezTo>
                  <a:cubicBezTo>
                    <a:pt x="175045" y="1184121"/>
                    <a:pt x="149538" y="1182314"/>
                    <a:pt x="135527" y="1166054"/>
                  </a:cubicBezTo>
                  <a:cubicBezTo>
                    <a:pt x="108223" y="1135339"/>
                    <a:pt x="116127" y="1088725"/>
                    <a:pt x="120797" y="1051506"/>
                  </a:cubicBezTo>
                  <a:close/>
                  <a:moveTo>
                    <a:pt x="9281" y="690415"/>
                  </a:moveTo>
                  <a:cubicBezTo>
                    <a:pt x="23680" y="740104"/>
                    <a:pt x="16296" y="791953"/>
                    <a:pt x="13711" y="842721"/>
                  </a:cubicBezTo>
                  <a:cubicBezTo>
                    <a:pt x="11496" y="892770"/>
                    <a:pt x="8174" y="943898"/>
                    <a:pt x="10389" y="993947"/>
                  </a:cubicBezTo>
                  <a:cubicBezTo>
                    <a:pt x="16665" y="1102325"/>
                    <a:pt x="24787" y="1209624"/>
                    <a:pt x="28110" y="1318002"/>
                  </a:cubicBezTo>
                  <a:cubicBezTo>
                    <a:pt x="28479" y="1325203"/>
                    <a:pt x="17403" y="1324843"/>
                    <a:pt x="17403" y="1318002"/>
                  </a:cubicBezTo>
                  <a:cubicBezTo>
                    <a:pt x="15927" y="1261832"/>
                    <a:pt x="14819" y="1205663"/>
                    <a:pt x="11866" y="1149493"/>
                  </a:cubicBezTo>
                  <a:cubicBezTo>
                    <a:pt x="9281" y="1097285"/>
                    <a:pt x="2267" y="1045436"/>
                    <a:pt x="421" y="993947"/>
                  </a:cubicBezTo>
                  <a:cubicBezTo>
                    <a:pt x="-2902" y="892770"/>
                    <a:pt x="14819" y="791593"/>
                    <a:pt x="6328" y="690776"/>
                  </a:cubicBezTo>
                  <a:cubicBezTo>
                    <a:pt x="6328" y="688975"/>
                    <a:pt x="8912" y="688975"/>
                    <a:pt x="9281" y="690415"/>
                  </a:cubicBezTo>
                  <a:close/>
                  <a:moveTo>
                    <a:pt x="1874480" y="216832"/>
                  </a:moveTo>
                  <a:cubicBezTo>
                    <a:pt x="1875180" y="214313"/>
                    <a:pt x="1878682" y="215752"/>
                    <a:pt x="1878332" y="217911"/>
                  </a:cubicBezTo>
                  <a:cubicBezTo>
                    <a:pt x="1873079" y="253535"/>
                    <a:pt x="1876581" y="289158"/>
                    <a:pt x="1878682" y="324782"/>
                  </a:cubicBezTo>
                  <a:cubicBezTo>
                    <a:pt x="1880783" y="358966"/>
                    <a:pt x="1880783" y="393150"/>
                    <a:pt x="1882184" y="427694"/>
                  </a:cubicBezTo>
                  <a:cubicBezTo>
                    <a:pt x="1883585" y="498221"/>
                    <a:pt x="1884285" y="568749"/>
                    <a:pt x="1883935" y="639276"/>
                  </a:cubicBezTo>
                  <a:cubicBezTo>
                    <a:pt x="1883935" y="645753"/>
                    <a:pt x="1874480" y="645393"/>
                    <a:pt x="1874480" y="639276"/>
                  </a:cubicBezTo>
                  <a:cubicBezTo>
                    <a:pt x="1874130" y="561552"/>
                    <a:pt x="1873079" y="484188"/>
                    <a:pt x="1871679" y="406824"/>
                  </a:cubicBezTo>
                  <a:cubicBezTo>
                    <a:pt x="1870278" y="344572"/>
                    <a:pt x="1860823" y="278003"/>
                    <a:pt x="1874480" y="216832"/>
                  </a:cubicBezTo>
                  <a:close/>
                  <a:moveTo>
                    <a:pt x="224780" y="160573"/>
                  </a:moveTo>
                  <a:cubicBezTo>
                    <a:pt x="203894" y="159134"/>
                    <a:pt x="183728" y="161293"/>
                    <a:pt x="169324" y="174609"/>
                  </a:cubicBezTo>
                  <a:cubicBezTo>
                    <a:pt x="146637" y="195483"/>
                    <a:pt x="143036" y="219596"/>
                    <a:pt x="142316" y="245868"/>
                  </a:cubicBezTo>
                  <a:cubicBezTo>
                    <a:pt x="149158" y="313528"/>
                    <a:pt x="150238" y="381907"/>
                    <a:pt x="145557" y="449567"/>
                  </a:cubicBezTo>
                  <a:cubicBezTo>
                    <a:pt x="140155" y="521905"/>
                    <a:pt x="143756" y="594963"/>
                    <a:pt x="144477" y="667302"/>
                  </a:cubicBezTo>
                  <a:cubicBezTo>
                    <a:pt x="144837" y="741800"/>
                    <a:pt x="142316" y="816298"/>
                    <a:pt x="140515" y="891155"/>
                  </a:cubicBezTo>
                  <a:cubicBezTo>
                    <a:pt x="139435" y="927864"/>
                    <a:pt x="139795" y="964573"/>
                    <a:pt x="141236" y="1001642"/>
                  </a:cubicBezTo>
                  <a:cubicBezTo>
                    <a:pt x="142316" y="1033313"/>
                    <a:pt x="149518" y="1064623"/>
                    <a:pt x="149518" y="1096294"/>
                  </a:cubicBezTo>
                  <a:cubicBezTo>
                    <a:pt x="149518" y="1097373"/>
                    <a:pt x="149518" y="1098093"/>
                    <a:pt x="149158" y="1098813"/>
                  </a:cubicBezTo>
                  <a:cubicBezTo>
                    <a:pt x="150238" y="1113928"/>
                    <a:pt x="149158" y="1130483"/>
                    <a:pt x="164282" y="1138401"/>
                  </a:cubicBezTo>
                  <a:cubicBezTo>
                    <a:pt x="185889" y="1150637"/>
                    <a:pt x="208575" y="1148478"/>
                    <a:pt x="232702" y="1147758"/>
                  </a:cubicBezTo>
                  <a:cubicBezTo>
                    <a:pt x="235943" y="1147398"/>
                    <a:pt x="239184" y="1147039"/>
                    <a:pt x="242785" y="1147039"/>
                  </a:cubicBezTo>
                  <a:cubicBezTo>
                    <a:pt x="358738" y="1125805"/>
                    <a:pt x="480814" y="1147758"/>
                    <a:pt x="597847" y="1145239"/>
                  </a:cubicBezTo>
                  <a:cubicBezTo>
                    <a:pt x="665547" y="1143440"/>
                    <a:pt x="733606" y="1138761"/>
                    <a:pt x="801306" y="1136962"/>
                  </a:cubicBezTo>
                  <a:cubicBezTo>
                    <a:pt x="869726" y="1134802"/>
                    <a:pt x="937785" y="1138401"/>
                    <a:pt x="1005845" y="1140201"/>
                  </a:cubicBezTo>
                  <a:cubicBezTo>
                    <a:pt x="1144125" y="1144159"/>
                    <a:pt x="1282765" y="1141280"/>
                    <a:pt x="1421045" y="1142000"/>
                  </a:cubicBezTo>
                  <a:cubicBezTo>
                    <a:pt x="1490545" y="1142360"/>
                    <a:pt x="1559685" y="1143080"/>
                    <a:pt x="1628825" y="1146679"/>
                  </a:cubicBezTo>
                  <a:cubicBezTo>
                    <a:pt x="1677799" y="1149198"/>
                    <a:pt x="1730014" y="1154956"/>
                    <a:pt x="1780788" y="1152437"/>
                  </a:cubicBezTo>
                  <a:cubicBezTo>
                    <a:pt x="1808156" y="1149558"/>
                    <a:pt x="1839125" y="1149198"/>
                    <a:pt x="1860731" y="1135522"/>
                  </a:cubicBezTo>
                  <a:cubicBezTo>
                    <a:pt x="1893141" y="1115368"/>
                    <a:pt x="1889540" y="1085137"/>
                    <a:pt x="1896022" y="1051667"/>
                  </a:cubicBezTo>
                  <a:cubicBezTo>
                    <a:pt x="1896382" y="1017117"/>
                    <a:pt x="1889900" y="995524"/>
                    <a:pt x="1894581" y="965653"/>
                  </a:cubicBezTo>
                  <a:cubicBezTo>
                    <a:pt x="1899983" y="931823"/>
                    <a:pt x="1899983" y="898713"/>
                    <a:pt x="1899983" y="864883"/>
                  </a:cubicBezTo>
                  <a:cubicBezTo>
                    <a:pt x="1899983" y="788586"/>
                    <a:pt x="1906104" y="712289"/>
                    <a:pt x="1905024" y="635991"/>
                  </a:cubicBezTo>
                  <a:cubicBezTo>
                    <a:pt x="1903944" y="560054"/>
                    <a:pt x="1898182" y="484477"/>
                    <a:pt x="1896382" y="408539"/>
                  </a:cubicBezTo>
                  <a:cubicBezTo>
                    <a:pt x="1895301" y="359954"/>
                    <a:pt x="1892421" y="313888"/>
                    <a:pt x="1893501" y="264942"/>
                  </a:cubicBezTo>
                  <a:cubicBezTo>
                    <a:pt x="1893141" y="250906"/>
                    <a:pt x="1892781" y="236871"/>
                    <a:pt x="1892781" y="222835"/>
                  </a:cubicBezTo>
                  <a:cubicBezTo>
                    <a:pt x="1892781" y="203761"/>
                    <a:pt x="1896742" y="177848"/>
                    <a:pt x="1875496" y="167771"/>
                  </a:cubicBezTo>
                  <a:cubicBezTo>
                    <a:pt x="1850648" y="155895"/>
                    <a:pt x="1813198" y="164172"/>
                    <a:pt x="1785830" y="162373"/>
                  </a:cubicBezTo>
                  <a:cubicBezTo>
                    <a:pt x="1730734" y="164172"/>
                    <a:pt x="1675638" y="169211"/>
                    <a:pt x="1620542" y="169571"/>
                  </a:cubicBezTo>
                  <a:cubicBezTo>
                    <a:pt x="1553923" y="170650"/>
                    <a:pt x="1486944" y="167411"/>
                    <a:pt x="1420324" y="165252"/>
                  </a:cubicBezTo>
                  <a:cubicBezTo>
                    <a:pt x="1280964" y="161293"/>
                    <a:pt x="1141244" y="165612"/>
                    <a:pt x="1001884" y="165612"/>
                  </a:cubicBezTo>
                  <a:cubicBezTo>
                    <a:pt x="861443" y="165972"/>
                    <a:pt x="720283" y="162733"/>
                    <a:pt x="579482" y="162013"/>
                  </a:cubicBezTo>
                  <a:cubicBezTo>
                    <a:pt x="513943" y="162013"/>
                    <a:pt x="448044" y="160573"/>
                    <a:pt x="382145" y="161293"/>
                  </a:cubicBezTo>
                  <a:cubicBezTo>
                    <a:pt x="349376" y="161293"/>
                    <a:pt x="315166" y="165252"/>
                    <a:pt x="281676" y="165612"/>
                  </a:cubicBezTo>
                  <a:cubicBezTo>
                    <a:pt x="280956" y="165612"/>
                    <a:pt x="279876" y="165612"/>
                    <a:pt x="279155" y="165612"/>
                  </a:cubicBezTo>
                  <a:cubicBezTo>
                    <a:pt x="276995" y="165612"/>
                    <a:pt x="274474" y="165612"/>
                    <a:pt x="272313" y="165252"/>
                  </a:cubicBezTo>
                  <a:cubicBezTo>
                    <a:pt x="256109" y="165252"/>
                    <a:pt x="240264" y="163813"/>
                    <a:pt x="224780" y="160573"/>
                  </a:cubicBezTo>
                  <a:close/>
                  <a:moveTo>
                    <a:pt x="401951" y="141859"/>
                  </a:moveTo>
                  <a:cubicBezTo>
                    <a:pt x="468210" y="141499"/>
                    <a:pt x="534469" y="142219"/>
                    <a:pt x="600368" y="142579"/>
                  </a:cubicBezTo>
                  <a:cubicBezTo>
                    <a:pt x="737928" y="143659"/>
                    <a:pt x="875487" y="146898"/>
                    <a:pt x="1012327" y="146178"/>
                  </a:cubicBezTo>
                  <a:cubicBezTo>
                    <a:pt x="1151687" y="145818"/>
                    <a:pt x="1291407" y="141499"/>
                    <a:pt x="1430767" y="146178"/>
                  </a:cubicBezTo>
                  <a:cubicBezTo>
                    <a:pt x="1497387" y="148337"/>
                    <a:pt x="1564366" y="152296"/>
                    <a:pt x="1630625" y="150137"/>
                  </a:cubicBezTo>
                  <a:cubicBezTo>
                    <a:pt x="1691483" y="147977"/>
                    <a:pt x="1751260" y="142579"/>
                    <a:pt x="1811757" y="142579"/>
                  </a:cubicBezTo>
                  <a:cubicBezTo>
                    <a:pt x="1812838" y="142579"/>
                    <a:pt x="1813558" y="142579"/>
                    <a:pt x="1814278" y="142939"/>
                  </a:cubicBezTo>
                  <a:cubicBezTo>
                    <a:pt x="1841646" y="141859"/>
                    <a:pt x="1869734" y="142219"/>
                    <a:pt x="1892421" y="159134"/>
                  </a:cubicBezTo>
                  <a:cubicBezTo>
                    <a:pt x="1906465" y="169571"/>
                    <a:pt x="1909345" y="187206"/>
                    <a:pt x="1909345" y="203401"/>
                  </a:cubicBezTo>
                  <a:cubicBezTo>
                    <a:pt x="1909706" y="225714"/>
                    <a:pt x="1910066" y="247667"/>
                    <a:pt x="1909706" y="269981"/>
                  </a:cubicBezTo>
                  <a:cubicBezTo>
                    <a:pt x="1911866" y="319286"/>
                    <a:pt x="1916187" y="367512"/>
                    <a:pt x="1916547" y="416817"/>
                  </a:cubicBezTo>
                  <a:cubicBezTo>
                    <a:pt x="1917268" y="489875"/>
                    <a:pt x="1924830" y="563293"/>
                    <a:pt x="1925190" y="636351"/>
                  </a:cubicBezTo>
                  <a:cubicBezTo>
                    <a:pt x="1925550" y="709769"/>
                    <a:pt x="1919068" y="782468"/>
                    <a:pt x="1919428" y="855886"/>
                  </a:cubicBezTo>
                  <a:cubicBezTo>
                    <a:pt x="1919788" y="890075"/>
                    <a:pt x="1920869" y="923905"/>
                    <a:pt x="1916187" y="957735"/>
                  </a:cubicBezTo>
                  <a:cubicBezTo>
                    <a:pt x="1911506" y="987246"/>
                    <a:pt x="1914027" y="1011719"/>
                    <a:pt x="1914387" y="1045189"/>
                  </a:cubicBezTo>
                  <a:cubicBezTo>
                    <a:pt x="1914387" y="1068942"/>
                    <a:pt x="1914747" y="1086217"/>
                    <a:pt x="1903584" y="1109250"/>
                  </a:cubicBezTo>
                  <a:cubicBezTo>
                    <a:pt x="1897102" y="1122206"/>
                    <a:pt x="1889540" y="1136962"/>
                    <a:pt x="1876216" y="1144879"/>
                  </a:cubicBezTo>
                  <a:cubicBezTo>
                    <a:pt x="1852809" y="1159635"/>
                    <a:pt x="1817879" y="1167192"/>
                    <a:pt x="1786910" y="1168632"/>
                  </a:cubicBezTo>
                  <a:cubicBezTo>
                    <a:pt x="1737936" y="1174390"/>
                    <a:pt x="1687521" y="1167192"/>
                    <a:pt x="1638907" y="1164673"/>
                  </a:cubicBezTo>
                  <a:cubicBezTo>
                    <a:pt x="1569767" y="1161434"/>
                    <a:pt x="1500267" y="1159995"/>
                    <a:pt x="1431128" y="1159635"/>
                  </a:cubicBezTo>
                  <a:cubicBezTo>
                    <a:pt x="1292848" y="1158915"/>
                    <a:pt x="1154208" y="1161794"/>
                    <a:pt x="1015928" y="1157835"/>
                  </a:cubicBezTo>
                  <a:cubicBezTo>
                    <a:pt x="947868" y="1156036"/>
                    <a:pt x="879809" y="1152077"/>
                    <a:pt x="811029" y="1153876"/>
                  </a:cubicBezTo>
                  <a:cubicBezTo>
                    <a:pt x="743329" y="1156036"/>
                    <a:pt x="675630" y="1160355"/>
                    <a:pt x="607570" y="1162154"/>
                  </a:cubicBezTo>
                  <a:cubicBezTo>
                    <a:pt x="523306" y="1163953"/>
                    <a:pt x="439402" y="1157475"/>
                    <a:pt x="355497" y="1157116"/>
                  </a:cubicBezTo>
                  <a:cubicBezTo>
                    <a:pt x="322008" y="1159995"/>
                    <a:pt x="287438" y="1160714"/>
                    <a:pt x="253948" y="1162514"/>
                  </a:cubicBezTo>
                  <a:cubicBezTo>
                    <a:pt x="227300" y="1163594"/>
                    <a:pt x="198852" y="1167552"/>
                    <a:pt x="173285" y="1158915"/>
                  </a:cubicBezTo>
                  <a:cubicBezTo>
                    <a:pt x="140515" y="1148478"/>
                    <a:pt x="129352" y="1126885"/>
                    <a:pt x="134754" y="1098813"/>
                  </a:cubicBezTo>
                  <a:cubicBezTo>
                    <a:pt x="134034" y="1098093"/>
                    <a:pt x="134034" y="1097014"/>
                    <a:pt x="134034" y="1095934"/>
                  </a:cubicBezTo>
                  <a:cubicBezTo>
                    <a:pt x="137635" y="1062104"/>
                    <a:pt x="127192" y="1026115"/>
                    <a:pt x="125031" y="992285"/>
                  </a:cubicBezTo>
                  <a:cubicBezTo>
                    <a:pt x="122510" y="955576"/>
                    <a:pt x="122870" y="918507"/>
                    <a:pt x="123951" y="881438"/>
                  </a:cubicBezTo>
                  <a:cubicBezTo>
                    <a:pt x="126831" y="806940"/>
                    <a:pt x="128272" y="732443"/>
                    <a:pt x="128272" y="657945"/>
                  </a:cubicBezTo>
                  <a:cubicBezTo>
                    <a:pt x="127552" y="585606"/>
                    <a:pt x="122870" y="512548"/>
                    <a:pt x="130072" y="440570"/>
                  </a:cubicBezTo>
                  <a:cubicBezTo>
                    <a:pt x="135834" y="378308"/>
                    <a:pt x="127552" y="316047"/>
                    <a:pt x="130072" y="253786"/>
                  </a:cubicBezTo>
                  <a:cubicBezTo>
                    <a:pt x="126471" y="221395"/>
                    <a:pt x="132233" y="185046"/>
                    <a:pt x="159241" y="164532"/>
                  </a:cubicBezTo>
                  <a:cubicBezTo>
                    <a:pt x="191650" y="139700"/>
                    <a:pt x="229461" y="144738"/>
                    <a:pt x="267632" y="149777"/>
                  </a:cubicBezTo>
                  <a:cubicBezTo>
                    <a:pt x="312285" y="148697"/>
                    <a:pt x="357658" y="142219"/>
                    <a:pt x="401951" y="141859"/>
                  </a:cubicBezTo>
                  <a:close/>
                  <a:moveTo>
                    <a:pt x="1037302" y="103188"/>
                  </a:moveTo>
                  <a:cubicBezTo>
                    <a:pt x="1036563" y="103541"/>
                    <a:pt x="1036193" y="103541"/>
                    <a:pt x="1035084" y="104246"/>
                  </a:cubicBezTo>
                  <a:cubicBezTo>
                    <a:pt x="1033975" y="104952"/>
                    <a:pt x="1032866" y="106010"/>
                    <a:pt x="1032126" y="107068"/>
                  </a:cubicBezTo>
                  <a:cubicBezTo>
                    <a:pt x="1031017" y="109185"/>
                    <a:pt x="1031017" y="111302"/>
                    <a:pt x="1032126" y="113418"/>
                  </a:cubicBezTo>
                  <a:cubicBezTo>
                    <a:pt x="1032866" y="114124"/>
                    <a:pt x="1034344" y="114477"/>
                    <a:pt x="1035453" y="115182"/>
                  </a:cubicBezTo>
                  <a:cubicBezTo>
                    <a:pt x="1036193" y="115535"/>
                    <a:pt x="1036193" y="115888"/>
                    <a:pt x="1036563" y="116241"/>
                  </a:cubicBezTo>
                  <a:cubicBezTo>
                    <a:pt x="1037302" y="116241"/>
                    <a:pt x="1037672" y="115888"/>
                    <a:pt x="1038411" y="115182"/>
                  </a:cubicBezTo>
                  <a:cubicBezTo>
                    <a:pt x="1040629" y="113066"/>
                    <a:pt x="1041738" y="109185"/>
                    <a:pt x="1040999" y="106010"/>
                  </a:cubicBezTo>
                  <a:cubicBezTo>
                    <a:pt x="1040999" y="105304"/>
                    <a:pt x="1040629" y="103893"/>
                    <a:pt x="1040260" y="103893"/>
                  </a:cubicBezTo>
                  <a:cubicBezTo>
                    <a:pt x="1039890" y="103188"/>
                    <a:pt x="1039890" y="103188"/>
                    <a:pt x="1039150" y="103188"/>
                  </a:cubicBezTo>
                  <a:cubicBezTo>
                    <a:pt x="1039890" y="103188"/>
                    <a:pt x="1037672" y="103188"/>
                    <a:pt x="1038781" y="103188"/>
                  </a:cubicBezTo>
                  <a:cubicBezTo>
                    <a:pt x="1038411" y="103188"/>
                    <a:pt x="1037672" y="103188"/>
                    <a:pt x="1037302" y="103188"/>
                  </a:cubicBezTo>
                  <a:close/>
                  <a:moveTo>
                    <a:pt x="1035546" y="96838"/>
                  </a:moveTo>
                  <a:cubicBezTo>
                    <a:pt x="1038873" y="96044"/>
                    <a:pt x="1042293" y="96485"/>
                    <a:pt x="1044696" y="99307"/>
                  </a:cubicBezTo>
                  <a:cubicBezTo>
                    <a:pt x="1047654" y="102482"/>
                    <a:pt x="1047654" y="106716"/>
                    <a:pt x="1047284" y="110596"/>
                  </a:cubicBezTo>
                  <a:cubicBezTo>
                    <a:pt x="1046544" y="115182"/>
                    <a:pt x="1043217" y="121179"/>
                    <a:pt x="1037672" y="121885"/>
                  </a:cubicBezTo>
                  <a:cubicBezTo>
                    <a:pt x="1036563" y="121885"/>
                    <a:pt x="1035823" y="121885"/>
                    <a:pt x="1034714" y="121885"/>
                  </a:cubicBezTo>
                  <a:cubicBezTo>
                    <a:pt x="1033975" y="121885"/>
                    <a:pt x="1033235" y="121885"/>
                    <a:pt x="1032496" y="121885"/>
                  </a:cubicBezTo>
                  <a:cubicBezTo>
                    <a:pt x="1031017" y="121532"/>
                    <a:pt x="1029908" y="120827"/>
                    <a:pt x="1028429" y="120121"/>
                  </a:cubicBezTo>
                  <a:cubicBezTo>
                    <a:pt x="1021405" y="115182"/>
                    <a:pt x="1021035" y="107421"/>
                    <a:pt x="1026950" y="101777"/>
                  </a:cubicBezTo>
                  <a:cubicBezTo>
                    <a:pt x="1028984" y="99660"/>
                    <a:pt x="1032219" y="97632"/>
                    <a:pt x="1035546" y="96838"/>
                  </a:cubicBezTo>
                  <a:close/>
                  <a:moveTo>
                    <a:pt x="1243146" y="58288"/>
                  </a:moveTo>
                  <a:cubicBezTo>
                    <a:pt x="1171545" y="59458"/>
                    <a:pt x="1099988" y="62068"/>
                    <a:pt x="1028342" y="65667"/>
                  </a:cubicBezTo>
                  <a:cubicBezTo>
                    <a:pt x="884330" y="72865"/>
                    <a:pt x="740318" y="74665"/>
                    <a:pt x="595585" y="72865"/>
                  </a:cubicBezTo>
                  <a:cubicBezTo>
                    <a:pt x="521059" y="72145"/>
                    <a:pt x="446532" y="70706"/>
                    <a:pt x="372366" y="68906"/>
                  </a:cubicBezTo>
                  <a:cubicBezTo>
                    <a:pt x="302160" y="67826"/>
                    <a:pt x="231234" y="69266"/>
                    <a:pt x="161028" y="61707"/>
                  </a:cubicBezTo>
                  <a:cubicBezTo>
                    <a:pt x="135105" y="62427"/>
                    <a:pt x="106663" y="62787"/>
                    <a:pt x="84701" y="75745"/>
                  </a:cubicBezTo>
                  <a:cubicBezTo>
                    <a:pt x="83981" y="76104"/>
                    <a:pt x="83261" y="76824"/>
                    <a:pt x="82901" y="76824"/>
                  </a:cubicBezTo>
                  <a:cubicBezTo>
                    <a:pt x="81461" y="77904"/>
                    <a:pt x="80741" y="78984"/>
                    <a:pt x="79301" y="80064"/>
                  </a:cubicBezTo>
                  <a:cubicBezTo>
                    <a:pt x="70660" y="89062"/>
                    <a:pt x="61299" y="100219"/>
                    <a:pt x="54818" y="112097"/>
                  </a:cubicBezTo>
                  <a:cubicBezTo>
                    <a:pt x="47258" y="131533"/>
                    <a:pt x="46178" y="154208"/>
                    <a:pt x="46898" y="175084"/>
                  </a:cubicBezTo>
                  <a:cubicBezTo>
                    <a:pt x="47258" y="175804"/>
                    <a:pt x="46898" y="176883"/>
                    <a:pt x="46538" y="177243"/>
                  </a:cubicBezTo>
                  <a:cubicBezTo>
                    <a:pt x="50498" y="252827"/>
                    <a:pt x="46898" y="328412"/>
                    <a:pt x="44377" y="403636"/>
                  </a:cubicBezTo>
                  <a:cubicBezTo>
                    <a:pt x="58779" y="378801"/>
                    <a:pt x="75700" y="355766"/>
                    <a:pt x="91542" y="332011"/>
                  </a:cubicBezTo>
                  <a:cubicBezTo>
                    <a:pt x="94062" y="328052"/>
                    <a:pt x="100182" y="331651"/>
                    <a:pt x="97662" y="335610"/>
                  </a:cubicBezTo>
                  <a:cubicBezTo>
                    <a:pt x="79661" y="364044"/>
                    <a:pt x="60579" y="391758"/>
                    <a:pt x="44737" y="421272"/>
                  </a:cubicBezTo>
                  <a:cubicBezTo>
                    <a:pt x="44377" y="421632"/>
                    <a:pt x="44017" y="421992"/>
                    <a:pt x="44017" y="422352"/>
                  </a:cubicBezTo>
                  <a:cubicBezTo>
                    <a:pt x="43657" y="426311"/>
                    <a:pt x="43297" y="430270"/>
                    <a:pt x="43297" y="434229"/>
                  </a:cubicBezTo>
                  <a:cubicBezTo>
                    <a:pt x="43297" y="440348"/>
                    <a:pt x="43297" y="446467"/>
                    <a:pt x="42937" y="452226"/>
                  </a:cubicBezTo>
                  <a:cubicBezTo>
                    <a:pt x="57699" y="425951"/>
                    <a:pt x="74620" y="400397"/>
                    <a:pt x="89741" y="374482"/>
                  </a:cubicBezTo>
                  <a:cubicBezTo>
                    <a:pt x="91902" y="371243"/>
                    <a:pt x="96582" y="373762"/>
                    <a:pt x="94782" y="377001"/>
                  </a:cubicBezTo>
                  <a:cubicBezTo>
                    <a:pt x="77500" y="407955"/>
                    <a:pt x="60219" y="439268"/>
                    <a:pt x="42577" y="470222"/>
                  </a:cubicBezTo>
                  <a:cubicBezTo>
                    <a:pt x="42217" y="477780"/>
                    <a:pt x="42217" y="485339"/>
                    <a:pt x="41857" y="492897"/>
                  </a:cubicBezTo>
                  <a:cubicBezTo>
                    <a:pt x="59139" y="461944"/>
                    <a:pt x="85421" y="437109"/>
                    <a:pt x="98382" y="403996"/>
                  </a:cubicBezTo>
                  <a:cubicBezTo>
                    <a:pt x="99102" y="402556"/>
                    <a:pt x="101262" y="403276"/>
                    <a:pt x="100542" y="405076"/>
                  </a:cubicBezTo>
                  <a:cubicBezTo>
                    <a:pt x="96582" y="424511"/>
                    <a:pt x="84341" y="440348"/>
                    <a:pt x="72820" y="456545"/>
                  </a:cubicBezTo>
                  <a:cubicBezTo>
                    <a:pt x="60939" y="473101"/>
                    <a:pt x="53378" y="492537"/>
                    <a:pt x="41857" y="509094"/>
                  </a:cubicBezTo>
                  <a:lnTo>
                    <a:pt x="41497" y="509094"/>
                  </a:lnTo>
                  <a:cubicBezTo>
                    <a:pt x="41497" y="523491"/>
                    <a:pt x="41137" y="538248"/>
                    <a:pt x="41137" y="552645"/>
                  </a:cubicBezTo>
                  <a:cubicBezTo>
                    <a:pt x="56979" y="519532"/>
                    <a:pt x="77500" y="487858"/>
                    <a:pt x="93342" y="454745"/>
                  </a:cubicBezTo>
                  <a:cubicBezTo>
                    <a:pt x="94782" y="452226"/>
                    <a:pt x="98382" y="454385"/>
                    <a:pt x="96942" y="456905"/>
                  </a:cubicBezTo>
                  <a:cubicBezTo>
                    <a:pt x="80381" y="494337"/>
                    <a:pt x="63459" y="533929"/>
                    <a:pt x="42217" y="569201"/>
                  </a:cubicBezTo>
                  <a:cubicBezTo>
                    <a:pt x="41857" y="569561"/>
                    <a:pt x="41497" y="570281"/>
                    <a:pt x="41137" y="570281"/>
                  </a:cubicBezTo>
                  <a:cubicBezTo>
                    <a:pt x="41137" y="581079"/>
                    <a:pt x="41137" y="592236"/>
                    <a:pt x="41137" y="603034"/>
                  </a:cubicBezTo>
                  <a:cubicBezTo>
                    <a:pt x="56258" y="569561"/>
                    <a:pt x="78580" y="538248"/>
                    <a:pt x="95502" y="506214"/>
                  </a:cubicBezTo>
                  <a:cubicBezTo>
                    <a:pt x="97302" y="502615"/>
                    <a:pt x="102703" y="505854"/>
                    <a:pt x="100542" y="509454"/>
                  </a:cubicBezTo>
                  <a:cubicBezTo>
                    <a:pt x="82901" y="546526"/>
                    <a:pt x="64539" y="585758"/>
                    <a:pt x="42217" y="620310"/>
                  </a:cubicBezTo>
                  <a:cubicBezTo>
                    <a:pt x="41857" y="621030"/>
                    <a:pt x="41497" y="621390"/>
                    <a:pt x="41137" y="621750"/>
                  </a:cubicBezTo>
                  <a:cubicBezTo>
                    <a:pt x="41137" y="631468"/>
                    <a:pt x="41137" y="641546"/>
                    <a:pt x="41137" y="651624"/>
                  </a:cubicBezTo>
                  <a:cubicBezTo>
                    <a:pt x="60579" y="619231"/>
                    <a:pt x="83621" y="588277"/>
                    <a:pt x="99102" y="553724"/>
                  </a:cubicBezTo>
                  <a:cubicBezTo>
                    <a:pt x="100542" y="550845"/>
                    <a:pt x="105943" y="553005"/>
                    <a:pt x="104863" y="556244"/>
                  </a:cubicBezTo>
                  <a:cubicBezTo>
                    <a:pt x="88301" y="594396"/>
                    <a:pt x="64899" y="631828"/>
                    <a:pt x="42937" y="666741"/>
                  </a:cubicBezTo>
                  <a:cubicBezTo>
                    <a:pt x="42217" y="667820"/>
                    <a:pt x="41857" y="668180"/>
                    <a:pt x="41137" y="668540"/>
                  </a:cubicBezTo>
                  <a:cubicBezTo>
                    <a:pt x="41137" y="678258"/>
                    <a:pt x="41497" y="687976"/>
                    <a:pt x="41497" y="697695"/>
                  </a:cubicBezTo>
                  <a:cubicBezTo>
                    <a:pt x="48338" y="685457"/>
                    <a:pt x="54098" y="672140"/>
                    <a:pt x="62019" y="660262"/>
                  </a:cubicBezTo>
                  <a:cubicBezTo>
                    <a:pt x="73900" y="641906"/>
                    <a:pt x="85781" y="623910"/>
                    <a:pt x="94062" y="603754"/>
                  </a:cubicBezTo>
                  <a:cubicBezTo>
                    <a:pt x="95502" y="599435"/>
                    <a:pt x="102343" y="601234"/>
                    <a:pt x="100542" y="605554"/>
                  </a:cubicBezTo>
                  <a:cubicBezTo>
                    <a:pt x="92262" y="626429"/>
                    <a:pt x="80741" y="645505"/>
                    <a:pt x="68860" y="664581"/>
                  </a:cubicBezTo>
                  <a:cubicBezTo>
                    <a:pt x="59139" y="681138"/>
                    <a:pt x="53378" y="701294"/>
                    <a:pt x="41497" y="716411"/>
                  </a:cubicBezTo>
                  <a:cubicBezTo>
                    <a:pt x="41497" y="731528"/>
                    <a:pt x="41497" y="746644"/>
                    <a:pt x="41497" y="762121"/>
                  </a:cubicBezTo>
                  <a:cubicBezTo>
                    <a:pt x="58059" y="726849"/>
                    <a:pt x="79301" y="694455"/>
                    <a:pt x="94062" y="658822"/>
                  </a:cubicBezTo>
                  <a:cubicBezTo>
                    <a:pt x="95862" y="654503"/>
                    <a:pt x="102343" y="656303"/>
                    <a:pt x="100542" y="660262"/>
                  </a:cubicBezTo>
                  <a:cubicBezTo>
                    <a:pt x="92262" y="681498"/>
                    <a:pt x="81461" y="700934"/>
                    <a:pt x="71020" y="720730"/>
                  </a:cubicBezTo>
                  <a:cubicBezTo>
                    <a:pt x="59859" y="741605"/>
                    <a:pt x="53018" y="764281"/>
                    <a:pt x="41497" y="784796"/>
                  </a:cubicBezTo>
                  <a:cubicBezTo>
                    <a:pt x="41137" y="797034"/>
                    <a:pt x="41137" y="809631"/>
                    <a:pt x="40777" y="822229"/>
                  </a:cubicBezTo>
                  <a:cubicBezTo>
                    <a:pt x="59499" y="786236"/>
                    <a:pt x="83981" y="753843"/>
                    <a:pt x="98022" y="715691"/>
                  </a:cubicBezTo>
                  <a:cubicBezTo>
                    <a:pt x="99462" y="712092"/>
                    <a:pt x="105223" y="713531"/>
                    <a:pt x="103783" y="717491"/>
                  </a:cubicBezTo>
                  <a:cubicBezTo>
                    <a:pt x="88661" y="762481"/>
                    <a:pt x="62019" y="803153"/>
                    <a:pt x="40417" y="845264"/>
                  </a:cubicBezTo>
                  <a:cubicBezTo>
                    <a:pt x="40417" y="853902"/>
                    <a:pt x="40057" y="862540"/>
                    <a:pt x="39697" y="871178"/>
                  </a:cubicBezTo>
                  <a:cubicBezTo>
                    <a:pt x="59139" y="834826"/>
                    <a:pt x="80741" y="799553"/>
                    <a:pt x="99102" y="762841"/>
                  </a:cubicBezTo>
                  <a:cubicBezTo>
                    <a:pt x="101262" y="759242"/>
                    <a:pt x="106303" y="762481"/>
                    <a:pt x="104503" y="765720"/>
                  </a:cubicBezTo>
                  <a:cubicBezTo>
                    <a:pt x="84341" y="809991"/>
                    <a:pt x="61659" y="852102"/>
                    <a:pt x="39337" y="894933"/>
                  </a:cubicBezTo>
                  <a:cubicBezTo>
                    <a:pt x="38977" y="910050"/>
                    <a:pt x="38617" y="925167"/>
                    <a:pt x="37897" y="940284"/>
                  </a:cubicBezTo>
                  <a:cubicBezTo>
                    <a:pt x="51218" y="904651"/>
                    <a:pt x="73540" y="872978"/>
                    <a:pt x="87581" y="837345"/>
                  </a:cubicBezTo>
                  <a:cubicBezTo>
                    <a:pt x="89021" y="833026"/>
                    <a:pt x="95862" y="835186"/>
                    <a:pt x="94782" y="839505"/>
                  </a:cubicBezTo>
                  <a:cubicBezTo>
                    <a:pt x="80381" y="879097"/>
                    <a:pt x="59499" y="915809"/>
                    <a:pt x="43297" y="954321"/>
                  </a:cubicBezTo>
                  <a:cubicBezTo>
                    <a:pt x="42217" y="956840"/>
                    <a:pt x="39697" y="957560"/>
                    <a:pt x="37537" y="957200"/>
                  </a:cubicBezTo>
                  <a:cubicBezTo>
                    <a:pt x="37537" y="960440"/>
                    <a:pt x="37537" y="963679"/>
                    <a:pt x="37537" y="966558"/>
                  </a:cubicBezTo>
                  <a:cubicBezTo>
                    <a:pt x="37177" y="980235"/>
                    <a:pt x="37177" y="993913"/>
                    <a:pt x="37537" y="1007230"/>
                  </a:cubicBezTo>
                  <a:cubicBezTo>
                    <a:pt x="51938" y="978076"/>
                    <a:pt x="64179" y="947482"/>
                    <a:pt x="79661" y="918688"/>
                  </a:cubicBezTo>
                  <a:cubicBezTo>
                    <a:pt x="81461" y="914729"/>
                    <a:pt x="86861" y="918328"/>
                    <a:pt x="84701" y="921928"/>
                  </a:cubicBezTo>
                  <a:cubicBezTo>
                    <a:pt x="69580" y="954681"/>
                    <a:pt x="58779" y="989953"/>
                    <a:pt x="41857" y="1021987"/>
                  </a:cubicBezTo>
                  <a:cubicBezTo>
                    <a:pt x="40777" y="1023786"/>
                    <a:pt x="39697" y="1024506"/>
                    <a:pt x="37897" y="1024506"/>
                  </a:cubicBezTo>
                  <a:cubicBezTo>
                    <a:pt x="40417" y="1092532"/>
                    <a:pt x="47978" y="1160198"/>
                    <a:pt x="47258" y="1228583"/>
                  </a:cubicBezTo>
                  <a:cubicBezTo>
                    <a:pt x="47258" y="1229303"/>
                    <a:pt x="46898" y="1229663"/>
                    <a:pt x="46898" y="1230383"/>
                  </a:cubicBezTo>
                  <a:cubicBezTo>
                    <a:pt x="47618" y="1238661"/>
                    <a:pt x="47618" y="1247299"/>
                    <a:pt x="46898" y="1255578"/>
                  </a:cubicBezTo>
                  <a:cubicBezTo>
                    <a:pt x="46898" y="1263856"/>
                    <a:pt x="46898" y="1271774"/>
                    <a:pt x="48338" y="1278253"/>
                  </a:cubicBezTo>
                  <a:cubicBezTo>
                    <a:pt x="51578" y="1292290"/>
                    <a:pt x="51938" y="1304887"/>
                    <a:pt x="55538" y="1317125"/>
                  </a:cubicBezTo>
                  <a:cubicBezTo>
                    <a:pt x="68139" y="1359956"/>
                    <a:pt x="113864" y="1365355"/>
                    <a:pt x="152387" y="1365355"/>
                  </a:cubicBezTo>
                  <a:cubicBezTo>
                    <a:pt x="208552" y="1365715"/>
                    <a:pt x="267237" y="1353477"/>
                    <a:pt x="323762" y="1358516"/>
                  </a:cubicBezTo>
                  <a:cubicBezTo>
                    <a:pt x="334203" y="1358156"/>
                    <a:pt x="345003" y="1358156"/>
                    <a:pt x="355804" y="1358516"/>
                  </a:cubicBezTo>
                  <a:cubicBezTo>
                    <a:pt x="427091" y="1359956"/>
                    <a:pt x="497657" y="1364275"/>
                    <a:pt x="568583" y="1364635"/>
                  </a:cubicBezTo>
                  <a:cubicBezTo>
                    <a:pt x="642029" y="1364995"/>
                    <a:pt x="715475" y="1364275"/>
                    <a:pt x="788922" y="1362115"/>
                  </a:cubicBezTo>
                  <a:cubicBezTo>
                    <a:pt x="861648" y="1359236"/>
                    <a:pt x="934734" y="1350958"/>
                    <a:pt x="1007461" y="1352757"/>
                  </a:cubicBezTo>
                  <a:cubicBezTo>
                    <a:pt x="1078387" y="1354197"/>
                    <a:pt x="1149313" y="1363555"/>
                    <a:pt x="1220599" y="1367154"/>
                  </a:cubicBezTo>
                  <a:cubicBezTo>
                    <a:pt x="1292245" y="1370754"/>
                    <a:pt x="1364611" y="1369314"/>
                    <a:pt x="1436618" y="1369314"/>
                  </a:cubicBezTo>
                  <a:cubicBezTo>
                    <a:pt x="1482342" y="1369314"/>
                    <a:pt x="1528066" y="1368234"/>
                    <a:pt x="1573429" y="1366434"/>
                  </a:cubicBezTo>
                  <a:cubicBezTo>
                    <a:pt x="1581710" y="1360676"/>
                    <a:pt x="1589271" y="1354917"/>
                    <a:pt x="1596831" y="1348438"/>
                  </a:cubicBezTo>
                  <a:cubicBezTo>
                    <a:pt x="1602952" y="1343039"/>
                    <a:pt x="1614113" y="1329362"/>
                    <a:pt x="1623474" y="1331522"/>
                  </a:cubicBezTo>
                  <a:cubicBezTo>
                    <a:pt x="1627074" y="1332242"/>
                    <a:pt x="1626714" y="1336921"/>
                    <a:pt x="1624194" y="1338360"/>
                  </a:cubicBezTo>
                  <a:cubicBezTo>
                    <a:pt x="1610513" y="1347358"/>
                    <a:pt x="1596471" y="1356717"/>
                    <a:pt x="1582790" y="1366434"/>
                  </a:cubicBezTo>
                  <a:cubicBezTo>
                    <a:pt x="1592511" y="1366075"/>
                    <a:pt x="1602232" y="1365715"/>
                    <a:pt x="1611593" y="1365715"/>
                  </a:cubicBezTo>
                  <a:cubicBezTo>
                    <a:pt x="1623114" y="1357796"/>
                    <a:pt x="1634275" y="1350238"/>
                    <a:pt x="1645436" y="1341600"/>
                  </a:cubicBezTo>
                  <a:cubicBezTo>
                    <a:pt x="1651916" y="1336561"/>
                    <a:pt x="1659117" y="1346279"/>
                    <a:pt x="1652276" y="1350598"/>
                  </a:cubicBezTo>
                  <a:cubicBezTo>
                    <a:pt x="1644356" y="1355277"/>
                    <a:pt x="1636795" y="1360316"/>
                    <a:pt x="1628874" y="1364995"/>
                  </a:cubicBezTo>
                  <a:cubicBezTo>
                    <a:pt x="1704481" y="1362115"/>
                    <a:pt x="1779727" y="1359236"/>
                    <a:pt x="1855334" y="1358516"/>
                  </a:cubicBezTo>
                  <a:cubicBezTo>
                    <a:pt x="1857134" y="1358156"/>
                    <a:pt x="1859294" y="1358156"/>
                    <a:pt x="1860734" y="1358156"/>
                  </a:cubicBezTo>
                  <a:cubicBezTo>
                    <a:pt x="1860734" y="1358156"/>
                    <a:pt x="1861094" y="1358156"/>
                    <a:pt x="1861454" y="1358156"/>
                  </a:cubicBezTo>
                  <a:cubicBezTo>
                    <a:pt x="1862894" y="1358156"/>
                    <a:pt x="1863974" y="1358516"/>
                    <a:pt x="1865055" y="1358876"/>
                  </a:cubicBezTo>
                  <a:cubicBezTo>
                    <a:pt x="1901778" y="1366075"/>
                    <a:pt x="1958663" y="1366075"/>
                    <a:pt x="1979544" y="1330442"/>
                  </a:cubicBezTo>
                  <a:cubicBezTo>
                    <a:pt x="1996106" y="1301648"/>
                    <a:pt x="1990345" y="1268895"/>
                    <a:pt x="1994666" y="1237222"/>
                  </a:cubicBezTo>
                  <a:cubicBezTo>
                    <a:pt x="1993946" y="1193671"/>
                    <a:pt x="1993226" y="1156598"/>
                    <a:pt x="1993946" y="1116287"/>
                  </a:cubicBezTo>
                  <a:cubicBezTo>
                    <a:pt x="1995026" y="1071656"/>
                    <a:pt x="1987465" y="1027386"/>
                    <a:pt x="1991065" y="983115"/>
                  </a:cubicBezTo>
                  <a:cubicBezTo>
                    <a:pt x="1997546" y="891694"/>
                    <a:pt x="1984225" y="800273"/>
                    <a:pt x="1989265" y="708492"/>
                  </a:cubicBezTo>
                  <a:cubicBezTo>
                    <a:pt x="1994306" y="618151"/>
                    <a:pt x="2002226" y="528170"/>
                    <a:pt x="2000426" y="438189"/>
                  </a:cubicBezTo>
                  <a:cubicBezTo>
                    <a:pt x="1998626" y="348207"/>
                    <a:pt x="1993226" y="258226"/>
                    <a:pt x="1994666" y="167885"/>
                  </a:cubicBezTo>
                  <a:cubicBezTo>
                    <a:pt x="1994666" y="166805"/>
                    <a:pt x="1995026" y="165366"/>
                    <a:pt x="1995746" y="164286"/>
                  </a:cubicBezTo>
                  <a:cubicBezTo>
                    <a:pt x="1998986" y="136212"/>
                    <a:pt x="1984225" y="92301"/>
                    <a:pt x="1956863" y="78624"/>
                  </a:cubicBezTo>
                  <a:cubicBezTo>
                    <a:pt x="1931300" y="66027"/>
                    <a:pt x="1897817" y="73225"/>
                    <a:pt x="1870095" y="68906"/>
                  </a:cubicBezTo>
                  <a:cubicBezTo>
                    <a:pt x="1869735" y="68906"/>
                    <a:pt x="1869735" y="68906"/>
                    <a:pt x="1869735" y="68906"/>
                  </a:cubicBezTo>
                  <a:cubicBezTo>
                    <a:pt x="1732203" y="68186"/>
                    <a:pt x="1595391" y="63867"/>
                    <a:pt x="1458219" y="59548"/>
                  </a:cubicBezTo>
                  <a:cubicBezTo>
                    <a:pt x="1386393" y="57388"/>
                    <a:pt x="1314747" y="57118"/>
                    <a:pt x="1243146" y="58288"/>
                  </a:cubicBezTo>
                  <a:close/>
                  <a:moveTo>
                    <a:pt x="1253542" y="39437"/>
                  </a:moveTo>
                  <a:cubicBezTo>
                    <a:pt x="1325098" y="38312"/>
                    <a:pt x="1396654" y="38672"/>
                    <a:pt x="1468300" y="40832"/>
                  </a:cubicBezTo>
                  <a:cubicBezTo>
                    <a:pt x="1611953" y="45511"/>
                    <a:pt x="1754525" y="49470"/>
                    <a:pt x="1897817" y="48750"/>
                  </a:cubicBezTo>
                  <a:cubicBezTo>
                    <a:pt x="1899618" y="48750"/>
                    <a:pt x="1901058" y="49470"/>
                    <a:pt x="1902498" y="50190"/>
                  </a:cubicBezTo>
                  <a:cubicBezTo>
                    <a:pt x="1929500" y="48030"/>
                    <a:pt x="1959023" y="53429"/>
                    <a:pt x="1978104" y="71066"/>
                  </a:cubicBezTo>
                  <a:cubicBezTo>
                    <a:pt x="2004387" y="94461"/>
                    <a:pt x="2018788" y="129733"/>
                    <a:pt x="2015548" y="164286"/>
                  </a:cubicBezTo>
                  <a:cubicBezTo>
                    <a:pt x="2015908" y="165366"/>
                    <a:pt x="2016268" y="166446"/>
                    <a:pt x="2016268" y="167525"/>
                  </a:cubicBezTo>
                  <a:cubicBezTo>
                    <a:pt x="2014828" y="260386"/>
                    <a:pt x="2020228" y="352886"/>
                    <a:pt x="2021308" y="445747"/>
                  </a:cubicBezTo>
                  <a:cubicBezTo>
                    <a:pt x="2022388" y="535728"/>
                    <a:pt x="2013747" y="626069"/>
                    <a:pt x="2007987" y="716051"/>
                  </a:cubicBezTo>
                  <a:cubicBezTo>
                    <a:pt x="2001866" y="810351"/>
                    <a:pt x="2015188" y="904651"/>
                    <a:pt x="2006907" y="998952"/>
                  </a:cubicBezTo>
                  <a:cubicBezTo>
                    <a:pt x="2002586" y="1042502"/>
                    <a:pt x="2009427" y="1086053"/>
                    <a:pt x="2009067" y="1129964"/>
                  </a:cubicBezTo>
                  <a:cubicBezTo>
                    <a:pt x="2008707" y="1153359"/>
                    <a:pt x="2010507" y="1172795"/>
                    <a:pt x="2010147" y="1195470"/>
                  </a:cubicBezTo>
                  <a:cubicBezTo>
                    <a:pt x="2016628" y="1230743"/>
                    <a:pt x="2013387" y="1324683"/>
                    <a:pt x="1985305" y="1351678"/>
                  </a:cubicBezTo>
                  <a:cubicBezTo>
                    <a:pt x="1951462" y="1384071"/>
                    <a:pt x="1878736" y="1385510"/>
                    <a:pt x="1834092" y="1379752"/>
                  </a:cubicBezTo>
                  <a:cubicBezTo>
                    <a:pt x="1754525" y="1380112"/>
                    <a:pt x="1674958" y="1382991"/>
                    <a:pt x="1595391" y="1385510"/>
                  </a:cubicBezTo>
                  <a:cubicBezTo>
                    <a:pt x="1578110" y="1396308"/>
                    <a:pt x="1561188" y="1407826"/>
                    <a:pt x="1546427" y="1421863"/>
                  </a:cubicBezTo>
                  <a:cubicBezTo>
                    <a:pt x="1543547" y="1424742"/>
                    <a:pt x="1539226" y="1420423"/>
                    <a:pt x="1542107" y="1417544"/>
                  </a:cubicBezTo>
                  <a:cubicBezTo>
                    <a:pt x="1554348" y="1405666"/>
                    <a:pt x="1567669" y="1395228"/>
                    <a:pt x="1581710" y="1385510"/>
                  </a:cubicBezTo>
                  <a:cubicBezTo>
                    <a:pt x="1572709" y="1386230"/>
                    <a:pt x="1564069" y="1386230"/>
                    <a:pt x="1555068" y="1386590"/>
                  </a:cubicBezTo>
                  <a:cubicBezTo>
                    <a:pt x="1545707" y="1393429"/>
                    <a:pt x="1536346" y="1400627"/>
                    <a:pt x="1526985" y="1407106"/>
                  </a:cubicBezTo>
                  <a:cubicBezTo>
                    <a:pt x="1524105" y="1409265"/>
                    <a:pt x="1520505" y="1405666"/>
                    <a:pt x="1523385" y="1403507"/>
                  </a:cubicBezTo>
                  <a:cubicBezTo>
                    <a:pt x="1530586" y="1397748"/>
                    <a:pt x="1538146" y="1392349"/>
                    <a:pt x="1546067" y="1386590"/>
                  </a:cubicBezTo>
                  <a:cubicBezTo>
                    <a:pt x="1506104" y="1387670"/>
                    <a:pt x="1466140" y="1388390"/>
                    <a:pt x="1426537" y="1388030"/>
                  </a:cubicBezTo>
                  <a:cubicBezTo>
                    <a:pt x="1370372" y="1388030"/>
                    <a:pt x="1314207" y="1389470"/>
                    <a:pt x="1257682" y="1387670"/>
                  </a:cubicBezTo>
                  <a:cubicBezTo>
                    <a:pt x="1266683" y="1436980"/>
                    <a:pt x="1254802" y="1491688"/>
                    <a:pt x="1269923" y="1539558"/>
                  </a:cubicBezTo>
                  <a:cubicBezTo>
                    <a:pt x="1289725" y="1599306"/>
                    <a:pt x="1327528" y="1630259"/>
                    <a:pt x="1386573" y="1642857"/>
                  </a:cubicBezTo>
                  <a:cubicBezTo>
                    <a:pt x="1386933" y="1643216"/>
                    <a:pt x="1387293" y="1643216"/>
                    <a:pt x="1388013" y="1643216"/>
                  </a:cubicBezTo>
                  <a:cubicBezTo>
                    <a:pt x="1388373" y="1643576"/>
                    <a:pt x="1389454" y="1643576"/>
                    <a:pt x="1389814" y="1643936"/>
                  </a:cubicBezTo>
                  <a:cubicBezTo>
                    <a:pt x="1409615" y="1653654"/>
                    <a:pt x="1423656" y="1670931"/>
                    <a:pt x="1401695" y="1686767"/>
                  </a:cubicBezTo>
                  <a:cubicBezTo>
                    <a:pt x="1374692" y="1706203"/>
                    <a:pt x="1328968" y="1700804"/>
                    <a:pt x="1298366" y="1701164"/>
                  </a:cubicBezTo>
                  <a:cubicBezTo>
                    <a:pt x="1192517" y="1702604"/>
                    <a:pt x="1086667" y="1695406"/>
                    <a:pt x="980458" y="1696125"/>
                  </a:cubicBezTo>
                  <a:cubicBezTo>
                    <a:pt x="926454" y="1696845"/>
                    <a:pt x="872089" y="1697205"/>
                    <a:pt x="817364" y="1698645"/>
                  </a:cubicBezTo>
                  <a:cubicBezTo>
                    <a:pt x="774881" y="1699725"/>
                    <a:pt x="731317" y="1705123"/>
                    <a:pt x="688833" y="1702604"/>
                  </a:cubicBezTo>
                  <a:cubicBezTo>
                    <a:pt x="668671" y="1701164"/>
                    <a:pt x="631588" y="1699005"/>
                    <a:pt x="633748" y="1670571"/>
                  </a:cubicBezTo>
                  <a:cubicBezTo>
                    <a:pt x="634828" y="1651855"/>
                    <a:pt x="654990" y="1638897"/>
                    <a:pt x="673352" y="1641417"/>
                  </a:cubicBezTo>
                  <a:cubicBezTo>
                    <a:pt x="724476" y="1635298"/>
                    <a:pt x="765160" y="1588508"/>
                    <a:pt x="777401" y="1540638"/>
                  </a:cubicBezTo>
                  <a:cubicBezTo>
                    <a:pt x="790722" y="1487729"/>
                    <a:pt x="784601" y="1433021"/>
                    <a:pt x="783881" y="1379032"/>
                  </a:cubicBezTo>
                  <a:cubicBezTo>
                    <a:pt x="782081" y="1379032"/>
                    <a:pt x="780281" y="1379392"/>
                    <a:pt x="778481" y="1379392"/>
                  </a:cubicBezTo>
                  <a:cubicBezTo>
                    <a:pt x="705035" y="1381551"/>
                    <a:pt x="631948" y="1382271"/>
                    <a:pt x="558142" y="1381551"/>
                  </a:cubicBezTo>
                  <a:cubicBezTo>
                    <a:pt x="487576" y="1380831"/>
                    <a:pt x="416650" y="1375793"/>
                    <a:pt x="346084" y="1375073"/>
                  </a:cubicBezTo>
                  <a:cubicBezTo>
                    <a:pt x="320881" y="1374713"/>
                    <a:pt x="296039" y="1375793"/>
                    <a:pt x="270837" y="1376872"/>
                  </a:cubicBezTo>
                  <a:cubicBezTo>
                    <a:pt x="249235" y="1378312"/>
                    <a:pt x="227273" y="1380112"/>
                    <a:pt x="207472" y="1381911"/>
                  </a:cubicBezTo>
                  <a:cubicBezTo>
                    <a:pt x="171469" y="1385151"/>
                    <a:pt x="125025" y="1391989"/>
                    <a:pt x="90462" y="1376872"/>
                  </a:cubicBezTo>
                  <a:cubicBezTo>
                    <a:pt x="31416" y="1350958"/>
                    <a:pt x="27816" y="1280412"/>
                    <a:pt x="30696" y="1217066"/>
                  </a:cubicBezTo>
                  <a:cubicBezTo>
                    <a:pt x="27816" y="1130684"/>
                    <a:pt x="17735" y="1044302"/>
                    <a:pt x="20615" y="957200"/>
                  </a:cubicBezTo>
                  <a:cubicBezTo>
                    <a:pt x="23496" y="869019"/>
                    <a:pt x="24216" y="780477"/>
                    <a:pt x="23136" y="691936"/>
                  </a:cubicBezTo>
                  <a:cubicBezTo>
                    <a:pt x="20975" y="515212"/>
                    <a:pt x="23856" y="337770"/>
                    <a:pt x="36097" y="161407"/>
                  </a:cubicBezTo>
                  <a:cubicBezTo>
                    <a:pt x="36097" y="159967"/>
                    <a:pt x="36097" y="158887"/>
                    <a:pt x="36097" y="157087"/>
                  </a:cubicBezTo>
                  <a:cubicBezTo>
                    <a:pt x="36097" y="144490"/>
                    <a:pt x="37177" y="132253"/>
                    <a:pt x="40777" y="120735"/>
                  </a:cubicBezTo>
                  <a:cubicBezTo>
                    <a:pt x="45458" y="100219"/>
                    <a:pt x="55538" y="81503"/>
                    <a:pt x="73900" y="70346"/>
                  </a:cubicBezTo>
                  <a:cubicBezTo>
                    <a:pt x="75340" y="69626"/>
                    <a:pt x="76780" y="68906"/>
                    <a:pt x="77500" y="68546"/>
                  </a:cubicBezTo>
                  <a:cubicBezTo>
                    <a:pt x="105943" y="49110"/>
                    <a:pt x="140866" y="50550"/>
                    <a:pt x="173989" y="51270"/>
                  </a:cubicBezTo>
                  <a:cubicBezTo>
                    <a:pt x="174709" y="51270"/>
                    <a:pt x="174709" y="51270"/>
                    <a:pt x="175069" y="51270"/>
                  </a:cubicBezTo>
                  <a:cubicBezTo>
                    <a:pt x="244195" y="46591"/>
                    <a:pt x="313681" y="50550"/>
                    <a:pt x="382807" y="51630"/>
                  </a:cubicBezTo>
                  <a:cubicBezTo>
                    <a:pt x="457333" y="53069"/>
                    <a:pt x="531500" y="54509"/>
                    <a:pt x="606026" y="55229"/>
                  </a:cubicBezTo>
                  <a:cubicBezTo>
                    <a:pt x="750398" y="56669"/>
                    <a:pt x="894771" y="54149"/>
                    <a:pt x="1038783" y="46951"/>
                  </a:cubicBezTo>
                  <a:cubicBezTo>
                    <a:pt x="1110429" y="43172"/>
                    <a:pt x="1181986" y="40562"/>
                    <a:pt x="1253542" y="39437"/>
                  </a:cubicBezTo>
                  <a:close/>
                  <a:moveTo>
                    <a:pt x="172870" y="29319"/>
                  </a:moveTo>
                  <a:cubicBezTo>
                    <a:pt x="238421" y="40481"/>
                    <a:pt x="303612" y="31551"/>
                    <a:pt x="369884" y="31179"/>
                  </a:cubicBezTo>
                  <a:cubicBezTo>
                    <a:pt x="436876" y="31179"/>
                    <a:pt x="504227" y="34156"/>
                    <a:pt x="571579" y="34528"/>
                  </a:cubicBezTo>
                  <a:cubicBezTo>
                    <a:pt x="637851" y="34528"/>
                    <a:pt x="704482" y="34528"/>
                    <a:pt x="770754" y="34528"/>
                  </a:cubicBezTo>
                  <a:cubicBezTo>
                    <a:pt x="801729" y="34528"/>
                    <a:pt x="833424" y="34900"/>
                    <a:pt x="864758" y="33412"/>
                  </a:cubicBezTo>
                  <a:cubicBezTo>
                    <a:pt x="893212" y="31551"/>
                    <a:pt x="922026" y="35272"/>
                    <a:pt x="950119" y="29691"/>
                  </a:cubicBezTo>
                  <a:cubicBezTo>
                    <a:pt x="956242" y="28575"/>
                    <a:pt x="958763" y="38249"/>
                    <a:pt x="952640" y="39365"/>
                  </a:cubicBezTo>
                  <a:cubicBezTo>
                    <a:pt x="923466" y="44946"/>
                    <a:pt x="893572" y="41597"/>
                    <a:pt x="864398" y="43086"/>
                  </a:cubicBezTo>
                  <a:cubicBezTo>
                    <a:pt x="833063" y="44202"/>
                    <a:pt x="801729" y="43830"/>
                    <a:pt x="770754" y="43830"/>
                  </a:cubicBezTo>
                  <a:cubicBezTo>
                    <a:pt x="700521" y="43830"/>
                    <a:pt x="630287" y="44574"/>
                    <a:pt x="560414" y="43458"/>
                  </a:cubicBezTo>
                  <a:cubicBezTo>
                    <a:pt x="489460" y="42714"/>
                    <a:pt x="417786" y="38249"/>
                    <a:pt x="346833" y="40853"/>
                  </a:cubicBezTo>
                  <a:cubicBezTo>
                    <a:pt x="288845" y="42714"/>
                    <a:pt x="227616" y="52016"/>
                    <a:pt x="171430" y="33784"/>
                  </a:cubicBezTo>
                  <a:cubicBezTo>
                    <a:pt x="168548" y="33040"/>
                    <a:pt x="169989" y="28947"/>
                    <a:pt x="172870" y="29319"/>
                  </a:cubicBezTo>
                  <a:close/>
                  <a:moveTo>
                    <a:pt x="1850055" y="18823"/>
                  </a:moveTo>
                  <a:cubicBezTo>
                    <a:pt x="1882814" y="17202"/>
                    <a:pt x="1915394" y="18013"/>
                    <a:pt x="1946174" y="27379"/>
                  </a:cubicBezTo>
                  <a:cubicBezTo>
                    <a:pt x="1982894" y="38547"/>
                    <a:pt x="2019254" y="57281"/>
                    <a:pt x="2031493" y="96189"/>
                  </a:cubicBezTo>
                  <a:cubicBezTo>
                    <a:pt x="2070013" y="219397"/>
                    <a:pt x="2038693" y="355936"/>
                    <a:pt x="2035813" y="482026"/>
                  </a:cubicBezTo>
                  <a:cubicBezTo>
                    <a:pt x="2035813" y="483828"/>
                    <a:pt x="2032933" y="483467"/>
                    <a:pt x="2032933" y="481666"/>
                  </a:cubicBezTo>
                  <a:cubicBezTo>
                    <a:pt x="2031493" y="362060"/>
                    <a:pt x="2052733" y="235249"/>
                    <a:pt x="2025014" y="117444"/>
                  </a:cubicBezTo>
                  <a:cubicBezTo>
                    <a:pt x="1997294" y="0"/>
                    <a:pt x="1840335" y="35305"/>
                    <a:pt x="1752495" y="36386"/>
                  </a:cubicBezTo>
                  <a:cubicBezTo>
                    <a:pt x="1744935" y="36386"/>
                    <a:pt x="1745295" y="24858"/>
                    <a:pt x="1752855" y="24858"/>
                  </a:cubicBezTo>
                  <a:cubicBezTo>
                    <a:pt x="1784355" y="24498"/>
                    <a:pt x="1817295" y="20445"/>
                    <a:pt x="1850055" y="18823"/>
                  </a:cubicBezTo>
                  <a:close/>
                  <a:moveTo>
                    <a:pt x="447705" y="8350"/>
                  </a:moveTo>
                  <a:cubicBezTo>
                    <a:pt x="495689" y="8945"/>
                    <a:pt x="543717" y="10868"/>
                    <a:pt x="590754" y="10868"/>
                  </a:cubicBezTo>
                  <a:cubicBezTo>
                    <a:pt x="686630" y="11235"/>
                    <a:pt x="782146" y="11235"/>
                    <a:pt x="878022" y="11235"/>
                  </a:cubicBezTo>
                  <a:cubicBezTo>
                    <a:pt x="884150" y="11235"/>
                    <a:pt x="884150" y="21492"/>
                    <a:pt x="877662" y="21492"/>
                  </a:cubicBezTo>
                  <a:cubicBezTo>
                    <a:pt x="782146" y="21126"/>
                    <a:pt x="686270" y="20760"/>
                    <a:pt x="590754" y="20393"/>
                  </a:cubicBezTo>
                  <a:cubicBezTo>
                    <a:pt x="496319" y="20027"/>
                    <a:pt x="398641" y="26621"/>
                    <a:pt x="304927" y="15997"/>
                  </a:cubicBezTo>
                  <a:cubicBezTo>
                    <a:pt x="303485" y="15997"/>
                    <a:pt x="303485" y="13799"/>
                    <a:pt x="304927" y="13799"/>
                  </a:cubicBezTo>
                  <a:cubicBezTo>
                    <a:pt x="351784" y="8487"/>
                    <a:pt x="399722" y="7754"/>
                    <a:pt x="447705" y="8350"/>
                  </a:cubicBezTo>
                  <a:close/>
                  <a:moveTo>
                    <a:pt x="1836272" y="0"/>
                  </a:moveTo>
                  <a:cubicBezTo>
                    <a:pt x="1876224" y="0"/>
                    <a:pt x="1914736" y="2523"/>
                    <a:pt x="1953608" y="10452"/>
                  </a:cubicBezTo>
                  <a:cubicBezTo>
                    <a:pt x="1978083" y="15138"/>
                    <a:pt x="2008677" y="18742"/>
                    <a:pt x="2028473" y="36043"/>
                  </a:cubicBezTo>
                  <a:cubicBezTo>
                    <a:pt x="2049709" y="54425"/>
                    <a:pt x="2055468" y="77133"/>
                    <a:pt x="2057627" y="104526"/>
                  </a:cubicBezTo>
                  <a:cubicBezTo>
                    <a:pt x="2060147" y="140569"/>
                    <a:pt x="2068425" y="176252"/>
                    <a:pt x="2068425" y="212656"/>
                  </a:cubicBezTo>
                  <a:cubicBezTo>
                    <a:pt x="2068425" y="215539"/>
                    <a:pt x="2063746" y="215539"/>
                    <a:pt x="2063746" y="212656"/>
                  </a:cubicBezTo>
                  <a:cubicBezTo>
                    <a:pt x="2062307" y="181298"/>
                    <a:pt x="2053668" y="152103"/>
                    <a:pt x="2050069" y="121466"/>
                  </a:cubicBezTo>
                  <a:cubicBezTo>
                    <a:pt x="2045750" y="85423"/>
                    <a:pt x="2042511" y="48298"/>
                    <a:pt x="2002918" y="34241"/>
                  </a:cubicBezTo>
                  <a:cubicBezTo>
                    <a:pt x="1950009" y="15498"/>
                    <a:pt x="1891701" y="11894"/>
                    <a:pt x="1836272" y="11534"/>
                  </a:cubicBezTo>
                  <a:cubicBezTo>
                    <a:pt x="1829073" y="11534"/>
                    <a:pt x="1829073" y="0"/>
                    <a:pt x="183627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A180FA4-3F4E-5442-AFF6-4C0100CEE0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2143919">
              <a:off x="10215291" y="4980107"/>
              <a:ext cx="240030" cy="776344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B82D6481-774C-3A44-ACC2-3AB26BDE52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71263" y="6181570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0EDB47CE-0474-6F40-BA71-57FE0797D017}"/>
                </a:ext>
              </a:extLst>
            </p:cNvPr>
            <p:cNvGrpSpPr/>
            <p:nvPr/>
          </p:nvGrpSpPr>
          <p:grpSpPr>
            <a:xfrm>
              <a:off x="5434469" y="6329757"/>
              <a:ext cx="1391389" cy="582669"/>
              <a:chOff x="3038506" y="6086691"/>
              <a:chExt cx="1391389" cy="582669"/>
            </a:xfrm>
            <a:grpFill/>
          </p:grpSpPr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E75292D-AF01-BC41-9CE0-27821A1A0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16511" y="6184416"/>
                <a:ext cx="1013384" cy="484944"/>
              </a:xfrm>
              <a:custGeom>
                <a:avLst/>
                <a:gdLst>
                  <a:gd name="connsiteX0" fmla="*/ 1018981 w 1117068"/>
                  <a:gd name="connsiteY0" fmla="*/ 414019 h 534561"/>
                  <a:gd name="connsiteX1" fmla="*/ 1021022 w 1117068"/>
                  <a:gd name="connsiteY1" fmla="*/ 415118 h 534561"/>
                  <a:gd name="connsiteX2" fmla="*/ 1020341 w 1117068"/>
                  <a:gd name="connsiteY2" fmla="*/ 418415 h 534561"/>
                  <a:gd name="connsiteX3" fmla="*/ 1017960 w 1117068"/>
                  <a:gd name="connsiteY3" fmla="*/ 421346 h 534561"/>
                  <a:gd name="connsiteX4" fmla="*/ 1014898 w 1117068"/>
                  <a:gd name="connsiteY4" fmla="*/ 416584 h 534561"/>
                  <a:gd name="connsiteX5" fmla="*/ 1018981 w 1117068"/>
                  <a:gd name="connsiteY5" fmla="*/ 414019 h 534561"/>
                  <a:gd name="connsiteX6" fmla="*/ 587450 w 1117068"/>
                  <a:gd name="connsiteY6" fmla="*/ 331305 h 534561"/>
                  <a:gd name="connsiteX7" fmla="*/ 594922 w 1117068"/>
                  <a:gd name="connsiteY7" fmla="*/ 358347 h 534561"/>
                  <a:gd name="connsiteX8" fmla="*/ 603817 w 1117068"/>
                  <a:gd name="connsiteY8" fmla="*/ 389659 h 534561"/>
                  <a:gd name="connsiteX9" fmla="*/ 602394 w 1117068"/>
                  <a:gd name="connsiteY9" fmla="*/ 390371 h 534561"/>
                  <a:gd name="connsiteX10" fmla="*/ 592787 w 1117068"/>
                  <a:gd name="connsiteY10" fmla="*/ 361549 h 534561"/>
                  <a:gd name="connsiteX11" fmla="*/ 584959 w 1117068"/>
                  <a:gd name="connsiteY11" fmla="*/ 333084 h 534561"/>
                  <a:gd name="connsiteX12" fmla="*/ 587450 w 1117068"/>
                  <a:gd name="connsiteY12" fmla="*/ 331305 h 534561"/>
                  <a:gd name="connsiteX13" fmla="*/ 593477 w 1117068"/>
                  <a:gd name="connsiteY13" fmla="*/ 328507 h 534561"/>
                  <a:gd name="connsiteX14" fmla="*/ 606776 w 1117068"/>
                  <a:gd name="connsiteY14" fmla="*/ 376420 h 534561"/>
                  <a:gd name="connsiteX15" fmla="*/ 627264 w 1117068"/>
                  <a:gd name="connsiteY15" fmla="*/ 418568 h 534561"/>
                  <a:gd name="connsiteX16" fmla="*/ 626185 w 1117068"/>
                  <a:gd name="connsiteY16" fmla="*/ 419649 h 534561"/>
                  <a:gd name="connsiteX17" fmla="*/ 606057 w 1117068"/>
                  <a:gd name="connsiteY17" fmla="*/ 383264 h 534561"/>
                  <a:gd name="connsiteX18" fmla="*/ 590961 w 1117068"/>
                  <a:gd name="connsiteY18" fmla="*/ 329948 h 534561"/>
                  <a:gd name="connsiteX19" fmla="*/ 593477 w 1117068"/>
                  <a:gd name="connsiteY19" fmla="*/ 328507 h 534561"/>
                  <a:gd name="connsiteX20" fmla="*/ 600157 w 1117068"/>
                  <a:gd name="connsiteY20" fmla="*/ 327293 h 534561"/>
                  <a:gd name="connsiteX21" fmla="*/ 623333 w 1117068"/>
                  <a:gd name="connsiteY21" fmla="*/ 398287 h 534561"/>
                  <a:gd name="connsiteX22" fmla="*/ 662197 w 1117068"/>
                  <a:gd name="connsiteY22" fmla="*/ 451895 h 534561"/>
                  <a:gd name="connsiteX23" fmla="*/ 661128 w 1117068"/>
                  <a:gd name="connsiteY23" fmla="*/ 452620 h 534561"/>
                  <a:gd name="connsiteX24" fmla="*/ 619768 w 1117068"/>
                  <a:gd name="connsiteY24" fmla="*/ 397200 h 534561"/>
                  <a:gd name="connsiteX25" fmla="*/ 607288 w 1117068"/>
                  <a:gd name="connsiteY25" fmla="*/ 364601 h 534561"/>
                  <a:gd name="connsiteX26" fmla="*/ 597305 w 1117068"/>
                  <a:gd name="connsiteY26" fmla="*/ 328017 h 534561"/>
                  <a:gd name="connsiteX27" fmla="*/ 600157 w 1117068"/>
                  <a:gd name="connsiteY27" fmla="*/ 327293 h 534561"/>
                  <a:gd name="connsiteX28" fmla="*/ 1064461 w 1117068"/>
                  <a:gd name="connsiteY28" fmla="*/ 312647 h 534561"/>
                  <a:gd name="connsiteX29" fmla="*/ 1067717 w 1117068"/>
                  <a:gd name="connsiteY29" fmla="*/ 313011 h 534561"/>
                  <a:gd name="connsiteX30" fmla="*/ 1052158 w 1117068"/>
                  <a:gd name="connsiteY30" fmla="*/ 354783 h 534561"/>
                  <a:gd name="connsiteX31" fmla="*/ 1026828 w 1117068"/>
                  <a:gd name="connsiteY31" fmla="*/ 392924 h 534561"/>
                  <a:gd name="connsiteX32" fmla="*/ 1022124 w 1117068"/>
                  <a:gd name="connsiteY32" fmla="*/ 387838 h 534561"/>
                  <a:gd name="connsiteX33" fmla="*/ 1046730 w 1117068"/>
                  <a:gd name="connsiteY33" fmla="*/ 351514 h 534561"/>
                  <a:gd name="connsiteX34" fmla="*/ 1064461 w 1117068"/>
                  <a:gd name="connsiteY34" fmla="*/ 312647 h 534561"/>
                  <a:gd name="connsiteX35" fmla="*/ 222736 w 1117068"/>
                  <a:gd name="connsiteY35" fmla="*/ 309244 h 534561"/>
                  <a:gd name="connsiteX36" fmla="*/ 223132 w 1117068"/>
                  <a:gd name="connsiteY36" fmla="*/ 309244 h 534561"/>
                  <a:gd name="connsiteX37" fmla="*/ 225117 w 1117068"/>
                  <a:gd name="connsiteY37" fmla="*/ 309244 h 534561"/>
                  <a:gd name="connsiteX38" fmla="*/ 225911 w 1117068"/>
                  <a:gd name="connsiteY38" fmla="*/ 309244 h 534561"/>
                  <a:gd name="connsiteX39" fmla="*/ 226307 w 1117068"/>
                  <a:gd name="connsiteY39" fmla="*/ 309244 h 534561"/>
                  <a:gd name="connsiteX40" fmla="*/ 226307 w 1117068"/>
                  <a:gd name="connsiteY40" fmla="*/ 311625 h 534561"/>
                  <a:gd name="connsiteX41" fmla="*/ 225911 w 1117068"/>
                  <a:gd name="connsiteY41" fmla="*/ 311625 h 534561"/>
                  <a:gd name="connsiteX42" fmla="*/ 225117 w 1117068"/>
                  <a:gd name="connsiteY42" fmla="*/ 312022 h 534561"/>
                  <a:gd name="connsiteX43" fmla="*/ 223132 w 1117068"/>
                  <a:gd name="connsiteY43" fmla="*/ 312022 h 534561"/>
                  <a:gd name="connsiteX44" fmla="*/ 222736 w 1117068"/>
                  <a:gd name="connsiteY44" fmla="*/ 312022 h 534561"/>
                  <a:gd name="connsiteX45" fmla="*/ 221942 w 1117068"/>
                  <a:gd name="connsiteY45" fmla="*/ 310832 h 534561"/>
                  <a:gd name="connsiteX46" fmla="*/ 221942 w 1117068"/>
                  <a:gd name="connsiteY46" fmla="*/ 310434 h 534561"/>
                  <a:gd name="connsiteX47" fmla="*/ 222736 w 1117068"/>
                  <a:gd name="connsiteY47" fmla="*/ 309244 h 534561"/>
                  <a:gd name="connsiteX48" fmla="*/ 231675 w 1117068"/>
                  <a:gd name="connsiteY48" fmla="*/ 307534 h 534561"/>
                  <a:gd name="connsiteX49" fmla="*/ 329411 w 1117068"/>
                  <a:gd name="connsiteY49" fmla="*/ 311198 h 534561"/>
                  <a:gd name="connsiteX50" fmla="*/ 422117 w 1117068"/>
                  <a:gd name="connsiteY50" fmla="*/ 311198 h 534561"/>
                  <a:gd name="connsiteX51" fmla="*/ 422117 w 1117068"/>
                  <a:gd name="connsiteY51" fmla="*/ 312663 h 534561"/>
                  <a:gd name="connsiteX52" fmla="*/ 326177 w 1117068"/>
                  <a:gd name="connsiteY52" fmla="*/ 314495 h 534561"/>
                  <a:gd name="connsiteX53" fmla="*/ 231675 w 1117068"/>
                  <a:gd name="connsiteY53" fmla="*/ 310465 h 534561"/>
                  <a:gd name="connsiteX54" fmla="*/ 231675 w 1117068"/>
                  <a:gd name="connsiteY54" fmla="*/ 307534 h 534561"/>
                  <a:gd name="connsiteX55" fmla="*/ 1076829 w 1117068"/>
                  <a:gd name="connsiteY55" fmla="*/ 289169 h 534561"/>
                  <a:gd name="connsiteX56" fmla="*/ 1080420 w 1117068"/>
                  <a:gd name="connsiteY56" fmla="*/ 289527 h 534561"/>
                  <a:gd name="connsiteX57" fmla="*/ 1060671 w 1117068"/>
                  <a:gd name="connsiteY57" fmla="*/ 363700 h 534561"/>
                  <a:gd name="connsiteX58" fmla="*/ 1039844 w 1117068"/>
                  <a:gd name="connsiteY58" fmla="*/ 395949 h 534561"/>
                  <a:gd name="connsiteX59" fmla="*/ 1027636 w 1117068"/>
                  <a:gd name="connsiteY59" fmla="*/ 410281 h 534561"/>
                  <a:gd name="connsiteX60" fmla="*/ 1024404 w 1117068"/>
                  <a:gd name="connsiteY60" fmla="*/ 404190 h 534561"/>
                  <a:gd name="connsiteX61" fmla="*/ 1039844 w 1117068"/>
                  <a:gd name="connsiteY61" fmla="*/ 382332 h 534561"/>
                  <a:gd name="connsiteX62" fmla="*/ 1058157 w 1117068"/>
                  <a:gd name="connsiteY62" fmla="*/ 355817 h 534561"/>
                  <a:gd name="connsiteX63" fmla="*/ 1076829 w 1117068"/>
                  <a:gd name="connsiteY63" fmla="*/ 289169 h 534561"/>
                  <a:gd name="connsiteX64" fmla="*/ 27410 w 1117068"/>
                  <a:gd name="connsiteY64" fmla="*/ 267969 h 534561"/>
                  <a:gd name="connsiteX65" fmla="*/ 36998 w 1117068"/>
                  <a:gd name="connsiteY65" fmla="*/ 271336 h 534561"/>
                  <a:gd name="connsiteX66" fmla="*/ 47296 w 1117068"/>
                  <a:gd name="connsiteY66" fmla="*/ 274367 h 534561"/>
                  <a:gd name="connsiteX67" fmla="*/ 47296 w 1117068"/>
                  <a:gd name="connsiteY67" fmla="*/ 278407 h 534561"/>
                  <a:gd name="connsiteX68" fmla="*/ 35577 w 1117068"/>
                  <a:gd name="connsiteY68" fmla="*/ 275713 h 534561"/>
                  <a:gd name="connsiteX69" fmla="*/ 25990 w 1117068"/>
                  <a:gd name="connsiteY69" fmla="*/ 272683 h 534561"/>
                  <a:gd name="connsiteX70" fmla="*/ 27410 w 1117068"/>
                  <a:gd name="connsiteY70" fmla="*/ 267969 h 534561"/>
                  <a:gd name="connsiteX71" fmla="*/ 39593 w 1117068"/>
                  <a:gd name="connsiteY71" fmla="*/ 262147 h 534561"/>
                  <a:gd name="connsiteX72" fmla="*/ 54721 w 1117068"/>
                  <a:gd name="connsiteY72" fmla="*/ 265675 h 534561"/>
                  <a:gd name="connsiteX73" fmla="*/ 77772 w 1117068"/>
                  <a:gd name="connsiteY73" fmla="*/ 276611 h 534561"/>
                  <a:gd name="connsiteX74" fmla="*/ 76332 w 1117068"/>
                  <a:gd name="connsiteY74" fmla="*/ 280845 h 534561"/>
                  <a:gd name="connsiteX75" fmla="*/ 57242 w 1117068"/>
                  <a:gd name="connsiteY75" fmla="*/ 272731 h 534561"/>
                  <a:gd name="connsiteX76" fmla="*/ 46076 w 1117068"/>
                  <a:gd name="connsiteY76" fmla="*/ 267792 h 534561"/>
                  <a:gd name="connsiteX77" fmla="*/ 39593 w 1117068"/>
                  <a:gd name="connsiteY77" fmla="*/ 266028 h 534561"/>
                  <a:gd name="connsiteX78" fmla="*/ 39593 w 1117068"/>
                  <a:gd name="connsiteY78" fmla="*/ 262147 h 534561"/>
                  <a:gd name="connsiteX79" fmla="*/ 88930 w 1117068"/>
                  <a:gd name="connsiteY79" fmla="*/ 261519 h 534561"/>
                  <a:gd name="connsiteX80" fmla="*/ 125364 w 1117068"/>
                  <a:gd name="connsiteY80" fmla="*/ 278263 h 534561"/>
                  <a:gd name="connsiteX81" fmla="*/ 123542 w 1117068"/>
                  <a:gd name="connsiteY81" fmla="*/ 282355 h 534561"/>
                  <a:gd name="connsiteX82" fmla="*/ 86744 w 1117068"/>
                  <a:gd name="connsiteY82" fmla="*/ 266728 h 534561"/>
                  <a:gd name="connsiteX83" fmla="*/ 88930 w 1117068"/>
                  <a:gd name="connsiteY83" fmla="*/ 261519 h 534561"/>
                  <a:gd name="connsiteX84" fmla="*/ 61306 w 1117068"/>
                  <a:gd name="connsiteY84" fmla="*/ 261474 h 534561"/>
                  <a:gd name="connsiteX85" fmla="*/ 79650 w 1117068"/>
                  <a:gd name="connsiteY85" fmla="*/ 266525 h 534561"/>
                  <a:gd name="connsiteX86" fmla="*/ 101949 w 1117068"/>
                  <a:gd name="connsiteY86" fmla="*/ 278793 h 534561"/>
                  <a:gd name="connsiteX87" fmla="*/ 101230 w 1117068"/>
                  <a:gd name="connsiteY87" fmla="*/ 282401 h 534561"/>
                  <a:gd name="connsiteX88" fmla="*/ 61306 w 1117068"/>
                  <a:gd name="connsiteY88" fmla="*/ 266525 h 534561"/>
                  <a:gd name="connsiteX89" fmla="*/ 61306 w 1117068"/>
                  <a:gd name="connsiteY89" fmla="*/ 261474 h 534561"/>
                  <a:gd name="connsiteX90" fmla="*/ 115515 w 1117068"/>
                  <a:gd name="connsiteY90" fmla="*/ 259909 h 534561"/>
                  <a:gd name="connsiteX91" fmla="*/ 152737 w 1117068"/>
                  <a:gd name="connsiteY91" fmla="*/ 277860 h 534561"/>
                  <a:gd name="connsiteX92" fmla="*/ 151653 w 1117068"/>
                  <a:gd name="connsiteY92" fmla="*/ 281157 h 534561"/>
                  <a:gd name="connsiteX93" fmla="*/ 113708 w 1117068"/>
                  <a:gd name="connsiteY93" fmla="*/ 265038 h 534561"/>
                  <a:gd name="connsiteX94" fmla="*/ 115515 w 1117068"/>
                  <a:gd name="connsiteY94" fmla="*/ 259909 h 534561"/>
                  <a:gd name="connsiteX95" fmla="*/ 254766 w 1117068"/>
                  <a:gd name="connsiteY95" fmla="*/ 256333 h 534561"/>
                  <a:gd name="connsiteX96" fmla="*/ 294429 w 1117068"/>
                  <a:gd name="connsiteY96" fmla="*/ 281527 h 534561"/>
                  <a:gd name="connsiteX97" fmla="*/ 292658 w 1117068"/>
                  <a:gd name="connsiteY97" fmla="*/ 284011 h 534561"/>
                  <a:gd name="connsiteX98" fmla="*/ 256537 w 1117068"/>
                  <a:gd name="connsiteY98" fmla="*/ 262366 h 534561"/>
                  <a:gd name="connsiteX99" fmla="*/ 254766 w 1117068"/>
                  <a:gd name="connsiteY99" fmla="*/ 262366 h 534561"/>
                  <a:gd name="connsiteX100" fmla="*/ 252642 w 1117068"/>
                  <a:gd name="connsiteY100" fmla="*/ 260946 h 534561"/>
                  <a:gd name="connsiteX101" fmla="*/ 254766 w 1117068"/>
                  <a:gd name="connsiteY101" fmla="*/ 256333 h 534561"/>
                  <a:gd name="connsiteX102" fmla="*/ 180955 w 1117068"/>
                  <a:gd name="connsiteY102" fmla="*/ 255624 h 534561"/>
                  <a:gd name="connsiteX103" fmla="*/ 221003 w 1117068"/>
                  <a:gd name="connsiteY103" fmla="*/ 275171 h 534561"/>
                  <a:gd name="connsiteX104" fmla="*/ 219921 w 1117068"/>
                  <a:gd name="connsiteY104" fmla="*/ 278725 h 534561"/>
                  <a:gd name="connsiteX105" fmla="*/ 178790 w 1117068"/>
                  <a:gd name="connsiteY105" fmla="*/ 260244 h 534561"/>
                  <a:gd name="connsiteX106" fmla="*/ 180955 w 1117068"/>
                  <a:gd name="connsiteY106" fmla="*/ 255624 h 534561"/>
                  <a:gd name="connsiteX107" fmla="*/ 270122 w 1117068"/>
                  <a:gd name="connsiteY107" fmla="*/ 255512 h 534561"/>
                  <a:gd name="connsiteX108" fmla="*/ 283695 w 1117068"/>
                  <a:gd name="connsiteY108" fmla="*/ 262839 h 534561"/>
                  <a:gd name="connsiteX109" fmla="*/ 309770 w 1117068"/>
                  <a:gd name="connsiteY109" fmla="*/ 280790 h 534561"/>
                  <a:gd name="connsiteX110" fmla="*/ 309413 w 1117068"/>
                  <a:gd name="connsiteY110" fmla="*/ 281889 h 534561"/>
                  <a:gd name="connsiteX111" fmla="*/ 286553 w 1117068"/>
                  <a:gd name="connsiteY111" fmla="*/ 269434 h 534561"/>
                  <a:gd name="connsiteX112" fmla="*/ 269765 w 1117068"/>
                  <a:gd name="connsiteY112" fmla="*/ 259176 h 534561"/>
                  <a:gd name="connsiteX113" fmla="*/ 270122 w 1117068"/>
                  <a:gd name="connsiteY113" fmla="*/ 255512 h 534561"/>
                  <a:gd name="connsiteX114" fmla="*/ 132398 w 1117068"/>
                  <a:gd name="connsiteY114" fmla="*/ 255140 h 534561"/>
                  <a:gd name="connsiteX115" fmla="*/ 173408 w 1117068"/>
                  <a:gd name="connsiteY115" fmla="*/ 275928 h 534561"/>
                  <a:gd name="connsiteX116" fmla="*/ 172694 w 1117068"/>
                  <a:gd name="connsiteY116" fmla="*/ 279210 h 534561"/>
                  <a:gd name="connsiteX117" fmla="*/ 129545 w 1117068"/>
                  <a:gd name="connsiteY117" fmla="*/ 259516 h 534561"/>
                  <a:gd name="connsiteX118" fmla="*/ 132398 w 1117068"/>
                  <a:gd name="connsiteY118" fmla="*/ 255140 h 534561"/>
                  <a:gd name="connsiteX119" fmla="*/ 158198 w 1117068"/>
                  <a:gd name="connsiteY119" fmla="*/ 255101 h 534561"/>
                  <a:gd name="connsiteX120" fmla="*/ 198071 w 1117068"/>
                  <a:gd name="connsiteY120" fmla="*/ 275697 h 534561"/>
                  <a:gd name="connsiteX121" fmla="*/ 196634 w 1117068"/>
                  <a:gd name="connsiteY121" fmla="*/ 279603 h 534561"/>
                  <a:gd name="connsiteX122" fmla="*/ 155325 w 1117068"/>
                  <a:gd name="connsiteY122" fmla="*/ 259718 h 534561"/>
                  <a:gd name="connsiteX123" fmla="*/ 158198 w 1117068"/>
                  <a:gd name="connsiteY123" fmla="*/ 255101 h 534561"/>
                  <a:gd name="connsiteX124" fmla="*/ 292998 w 1117068"/>
                  <a:gd name="connsiteY124" fmla="*/ 254404 h 534561"/>
                  <a:gd name="connsiteX125" fmla="*/ 307603 w 1117068"/>
                  <a:gd name="connsiteY125" fmla="*/ 264894 h 534561"/>
                  <a:gd name="connsiteX126" fmla="*/ 322573 w 1117068"/>
                  <a:gd name="connsiteY126" fmla="*/ 277554 h 534561"/>
                  <a:gd name="connsiteX127" fmla="*/ 320382 w 1117068"/>
                  <a:gd name="connsiteY127" fmla="*/ 280809 h 534561"/>
                  <a:gd name="connsiteX128" fmla="*/ 306508 w 1117068"/>
                  <a:gd name="connsiteY128" fmla="*/ 270319 h 534561"/>
                  <a:gd name="connsiteX129" fmla="*/ 291173 w 1117068"/>
                  <a:gd name="connsiteY129" fmla="*/ 258745 h 534561"/>
                  <a:gd name="connsiteX130" fmla="*/ 292998 w 1117068"/>
                  <a:gd name="connsiteY130" fmla="*/ 254404 h 534561"/>
                  <a:gd name="connsiteX131" fmla="*/ 228394 w 1117068"/>
                  <a:gd name="connsiteY131" fmla="*/ 253918 h 534561"/>
                  <a:gd name="connsiteX132" fmla="*/ 247393 w 1117068"/>
                  <a:gd name="connsiteY132" fmla="*/ 268151 h 534561"/>
                  <a:gd name="connsiteX133" fmla="*/ 264600 w 1117068"/>
                  <a:gd name="connsiteY133" fmla="*/ 278370 h 534561"/>
                  <a:gd name="connsiteX134" fmla="*/ 264958 w 1117068"/>
                  <a:gd name="connsiteY134" fmla="*/ 280559 h 534561"/>
                  <a:gd name="connsiteX135" fmla="*/ 247752 w 1117068"/>
                  <a:gd name="connsiteY135" fmla="*/ 273990 h 534561"/>
                  <a:gd name="connsiteX136" fmla="*/ 225168 w 1117068"/>
                  <a:gd name="connsiteY136" fmla="*/ 259028 h 534561"/>
                  <a:gd name="connsiteX137" fmla="*/ 228394 w 1117068"/>
                  <a:gd name="connsiteY137" fmla="*/ 253918 h 534561"/>
                  <a:gd name="connsiteX138" fmla="*/ 201937 w 1117068"/>
                  <a:gd name="connsiteY138" fmla="*/ 253559 h 534561"/>
                  <a:gd name="connsiteX139" fmla="*/ 240061 w 1117068"/>
                  <a:gd name="connsiteY139" fmla="*/ 276273 h 534561"/>
                  <a:gd name="connsiteX140" fmla="*/ 238982 w 1117068"/>
                  <a:gd name="connsiteY140" fmla="*/ 279570 h 534561"/>
                  <a:gd name="connsiteX141" fmla="*/ 199060 w 1117068"/>
                  <a:gd name="connsiteY141" fmla="*/ 257955 h 534561"/>
                  <a:gd name="connsiteX142" fmla="*/ 201937 w 1117068"/>
                  <a:gd name="connsiteY142" fmla="*/ 253559 h 534561"/>
                  <a:gd name="connsiteX143" fmla="*/ 651945 w 1117068"/>
                  <a:gd name="connsiteY143" fmla="*/ 240471 h 534561"/>
                  <a:gd name="connsiteX144" fmla="*/ 654113 w 1117068"/>
                  <a:gd name="connsiteY144" fmla="*/ 240471 h 534561"/>
                  <a:gd name="connsiteX145" fmla="*/ 681207 w 1117068"/>
                  <a:gd name="connsiteY145" fmla="*/ 368978 h 534561"/>
                  <a:gd name="connsiteX146" fmla="*/ 754543 w 1117068"/>
                  <a:gd name="connsiteY146" fmla="*/ 456922 h 534561"/>
                  <a:gd name="connsiteX147" fmla="*/ 751292 w 1117068"/>
                  <a:gd name="connsiteY147" fmla="*/ 462307 h 534561"/>
                  <a:gd name="connsiteX148" fmla="*/ 673260 w 1117068"/>
                  <a:gd name="connsiteY148" fmla="*/ 366465 h 534561"/>
                  <a:gd name="connsiteX149" fmla="*/ 651945 w 1117068"/>
                  <a:gd name="connsiteY149" fmla="*/ 296468 h 534561"/>
                  <a:gd name="connsiteX150" fmla="*/ 651945 w 1117068"/>
                  <a:gd name="connsiteY150" fmla="*/ 240471 h 534561"/>
                  <a:gd name="connsiteX151" fmla="*/ 49400 w 1117068"/>
                  <a:gd name="connsiteY151" fmla="*/ 239966 h 534561"/>
                  <a:gd name="connsiteX152" fmla="*/ 23833 w 1117068"/>
                  <a:gd name="connsiteY152" fmla="*/ 242078 h 534561"/>
                  <a:gd name="connsiteX153" fmla="*/ 22753 w 1117068"/>
                  <a:gd name="connsiteY153" fmla="*/ 289538 h 534561"/>
                  <a:gd name="connsiteX154" fmla="*/ 78207 w 1117068"/>
                  <a:gd name="connsiteY154" fmla="*/ 289898 h 534561"/>
                  <a:gd name="connsiteX155" fmla="*/ 144825 w 1117068"/>
                  <a:gd name="connsiteY155" fmla="*/ 290617 h 534561"/>
                  <a:gd name="connsiteX156" fmla="*/ 280940 w 1117068"/>
                  <a:gd name="connsiteY156" fmla="*/ 290976 h 534561"/>
                  <a:gd name="connsiteX157" fmla="*/ 554612 w 1117068"/>
                  <a:gd name="connsiteY157" fmla="*/ 292774 h 534561"/>
                  <a:gd name="connsiteX158" fmla="*/ 556052 w 1117068"/>
                  <a:gd name="connsiteY158" fmla="*/ 254302 h 534561"/>
                  <a:gd name="connsiteX159" fmla="*/ 556052 w 1117068"/>
                  <a:gd name="connsiteY159" fmla="*/ 253943 h 534561"/>
                  <a:gd name="connsiteX160" fmla="*/ 556412 w 1117068"/>
                  <a:gd name="connsiteY160" fmla="*/ 247471 h 534561"/>
                  <a:gd name="connsiteX161" fmla="*/ 419936 w 1117068"/>
                  <a:gd name="connsiteY161" fmla="*/ 249269 h 534561"/>
                  <a:gd name="connsiteX162" fmla="*/ 280220 w 1117068"/>
                  <a:gd name="connsiteY162" fmla="*/ 243516 h 534561"/>
                  <a:gd name="connsiteX163" fmla="*/ 139423 w 1117068"/>
                  <a:gd name="connsiteY163" fmla="*/ 242078 h 534561"/>
                  <a:gd name="connsiteX164" fmla="*/ 74966 w 1117068"/>
                  <a:gd name="connsiteY164" fmla="*/ 241359 h 534561"/>
                  <a:gd name="connsiteX165" fmla="*/ 49400 w 1117068"/>
                  <a:gd name="connsiteY165" fmla="*/ 239966 h 534561"/>
                  <a:gd name="connsiteX166" fmla="*/ 581259 w 1117068"/>
                  <a:gd name="connsiteY166" fmla="*/ 235606 h 534561"/>
                  <a:gd name="connsiteX167" fmla="*/ 568655 w 1117068"/>
                  <a:gd name="connsiteY167" fmla="*/ 246033 h 534561"/>
                  <a:gd name="connsiteX168" fmla="*/ 568295 w 1117068"/>
                  <a:gd name="connsiteY168" fmla="*/ 252145 h 534561"/>
                  <a:gd name="connsiteX169" fmla="*/ 581259 w 1117068"/>
                  <a:gd name="connsiteY169" fmla="*/ 264010 h 534561"/>
                  <a:gd name="connsiteX170" fmla="*/ 580178 w 1117068"/>
                  <a:gd name="connsiteY170" fmla="*/ 265448 h 534561"/>
                  <a:gd name="connsiteX171" fmla="*/ 572976 w 1117068"/>
                  <a:gd name="connsiteY171" fmla="*/ 259696 h 534561"/>
                  <a:gd name="connsiteX172" fmla="*/ 569375 w 1117068"/>
                  <a:gd name="connsiteY172" fmla="*/ 256460 h 534561"/>
                  <a:gd name="connsiteX173" fmla="*/ 568295 w 1117068"/>
                  <a:gd name="connsiteY173" fmla="*/ 255381 h 534561"/>
                  <a:gd name="connsiteX174" fmla="*/ 568295 w 1117068"/>
                  <a:gd name="connsiteY174" fmla="*/ 257898 h 534561"/>
                  <a:gd name="connsiteX175" fmla="*/ 568295 w 1117068"/>
                  <a:gd name="connsiteY175" fmla="*/ 260055 h 534561"/>
                  <a:gd name="connsiteX176" fmla="*/ 581979 w 1117068"/>
                  <a:gd name="connsiteY176" fmla="*/ 270482 h 534561"/>
                  <a:gd name="connsiteX177" fmla="*/ 581619 w 1117068"/>
                  <a:gd name="connsiteY177" fmla="*/ 271920 h 534561"/>
                  <a:gd name="connsiteX178" fmla="*/ 568295 w 1117068"/>
                  <a:gd name="connsiteY178" fmla="*/ 262932 h 534561"/>
                  <a:gd name="connsiteX179" fmla="*/ 568295 w 1117068"/>
                  <a:gd name="connsiteY179" fmla="*/ 268684 h 534561"/>
                  <a:gd name="connsiteX180" fmla="*/ 574777 w 1117068"/>
                  <a:gd name="connsiteY180" fmla="*/ 273358 h 534561"/>
                  <a:gd name="connsiteX181" fmla="*/ 582699 w 1117068"/>
                  <a:gd name="connsiteY181" fmla="*/ 280190 h 534561"/>
                  <a:gd name="connsiteX182" fmla="*/ 582699 w 1117068"/>
                  <a:gd name="connsiteY182" fmla="*/ 280909 h 534561"/>
                  <a:gd name="connsiteX183" fmla="*/ 575857 w 1117068"/>
                  <a:gd name="connsiteY183" fmla="*/ 276235 h 534561"/>
                  <a:gd name="connsiteX184" fmla="*/ 567935 w 1117068"/>
                  <a:gd name="connsiteY184" fmla="*/ 271201 h 534561"/>
                  <a:gd name="connsiteX185" fmla="*/ 567575 w 1117068"/>
                  <a:gd name="connsiteY185" fmla="*/ 275156 h 534561"/>
                  <a:gd name="connsiteX186" fmla="*/ 582339 w 1117068"/>
                  <a:gd name="connsiteY186" fmla="*/ 286662 h 534561"/>
                  <a:gd name="connsiteX187" fmla="*/ 581979 w 1117068"/>
                  <a:gd name="connsiteY187" fmla="*/ 288100 h 534561"/>
                  <a:gd name="connsiteX188" fmla="*/ 567575 w 1117068"/>
                  <a:gd name="connsiteY188" fmla="*/ 278033 h 534561"/>
                  <a:gd name="connsiteX189" fmla="*/ 567575 w 1117068"/>
                  <a:gd name="connsiteY189" fmla="*/ 284145 h 534561"/>
                  <a:gd name="connsiteX190" fmla="*/ 569015 w 1117068"/>
                  <a:gd name="connsiteY190" fmla="*/ 283785 h 534561"/>
                  <a:gd name="connsiteX191" fmla="*/ 575497 w 1117068"/>
                  <a:gd name="connsiteY191" fmla="*/ 289179 h 534561"/>
                  <a:gd name="connsiteX192" fmla="*/ 582699 w 1117068"/>
                  <a:gd name="connsiteY192" fmla="*/ 293853 h 534561"/>
                  <a:gd name="connsiteX193" fmla="*/ 581979 w 1117068"/>
                  <a:gd name="connsiteY193" fmla="*/ 294572 h 534561"/>
                  <a:gd name="connsiteX194" fmla="*/ 575137 w 1117068"/>
                  <a:gd name="connsiteY194" fmla="*/ 290976 h 534561"/>
                  <a:gd name="connsiteX195" fmla="*/ 567575 w 1117068"/>
                  <a:gd name="connsiteY195" fmla="*/ 285943 h 534561"/>
                  <a:gd name="connsiteX196" fmla="*/ 568295 w 1117068"/>
                  <a:gd name="connsiteY196" fmla="*/ 290976 h 534561"/>
                  <a:gd name="connsiteX197" fmla="*/ 582699 w 1117068"/>
                  <a:gd name="connsiteY197" fmla="*/ 302122 h 534561"/>
                  <a:gd name="connsiteX198" fmla="*/ 581619 w 1117068"/>
                  <a:gd name="connsiteY198" fmla="*/ 303561 h 534561"/>
                  <a:gd name="connsiteX199" fmla="*/ 569015 w 1117068"/>
                  <a:gd name="connsiteY199" fmla="*/ 294572 h 534561"/>
                  <a:gd name="connsiteX200" fmla="*/ 573336 w 1117068"/>
                  <a:gd name="connsiteY200" fmla="*/ 303561 h 534561"/>
                  <a:gd name="connsiteX201" fmla="*/ 582699 w 1117068"/>
                  <a:gd name="connsiteY201" fmla="*/ 308954 h 534561"/>
                  <a:gd name="connsiteX202" fmla="*/ 588100 w 1117068"/>
                  <a:gd name="connsiteY202" fmla="*/ 307516 h 534561"/>
                  <a:gd name="connsiteX203" fmla="*/ 600704 w 1117068"/>
                  <a:gd name="connsiteY203" fmla="*/ 294572 h 534561"/>
                  <a:gd name="connsiteX204" fmla="*/ 600704 w 1117068"/>
                  <a:gd name="connsiteY204" fmla="*/ 287740 h 534561"/>
                  <a:gd name="connsiteX205" fmla="*/ 601064 w 1117068"/>
                  <a:gd name="connsiteY205" fmla="*/ 247830 h 534561"/>
                  <a:gd name="connsiteX206" fmla="*/ 599263 w 1117068"/>
                  <a:gd name="connsiteY206" fmla="*/ 245673 h 534561"/>
                  <a:gd name="connsiteX207" fmla="*/ 581259 w 1117068"/>
                  <a:gd name="connsiteY207" fmla="*/ 235606 h 534561"/>
                  <a:gd name="connsiteX208" fmla="*/ 38916 w 1117068"/>
                  <a:gd name="connsiteY208" fmla="*/ 223376 h 534561"/>
                  <a:gd name="connsiteX209" fmla="*/ 74456 w 1117068"/>
                  <a:gd name="connsiteY209" fmla="*/ 223738 h 534561"/>
                  <a:gd name="connsiteX210" fmla="*/ 74456 w 1117068"/>
                  <a:gd name="connsiteY210" fmla="*/ 225183 h 534561"/>
                  <a:gd name="connsiteX211" fmla="*/ 42147 w 1117068"/>
                  <a:gd name="connsiteY211" fmla="*/ 226267 h 534561"/>
                  <a:gd name="connsiteX212" fmla="*/ 10198 w 1117068"/>
                  <a:gd name="connsiteY212" fmla="*/ 227351 h 534561"/>
                  <a:gd name="connsiteX213" fmla="*/ 7326 w 1117068"/>
                  <a:gd name="connsiteY213" fmla="*/ 264935 h 534561"/>
                  <a:gd name="connsiteX214" fmla="*/ 5531 w 1117068"/>
                  <a:gd name="connsiteY214" fmla="*/ 264935 h 534561"/>
                  <a:gd name="connsiteX215" fmla="*/ 7326 w 1117068"/>
                  <a:gd name="connsiteY215" fmla="*/ 225545 h 534561"/>
                  <a:gd name="connsiteX216" fmla="*/ 9839 w 1117068"/>
                  <a:gd name="connsiteY216" fmla="*/ 224099 h 534561"/>
                  <a:gd name="connsiteX217" fmla="*/ 38916 w 1117068"/>
                  <a:gd name="connsiteY217" fmla="*/ 223376 h 534561"/>
                  <a:gd name="connsiteX218" fmla="*/ 3259 w 1117068"/>
                  <a:gd name="connsiteY218" fmla="*/ 216311 h 534561"/>
                  <a:gd name="connsiteX219" fmla="*/ 62122 w 1117068"/>
                  <a:gd name="connsiteY219" fmla="*/ 219962 h 534561"/>
                  <a:gd name="connsiteX220" fmla="*/ 62122 w 1117068"/>
                  <a:gd name="connsiteY220" fmla="*/ 221058 h 534561"/>
                  <a:gd name="connsiteX221" fmla="*/ 4330 w 1117068"/>
                  <a:gd name="connsiteY221" fmla="*/ 219962 h 534561"/>
                  <a:gd name="connsiteX222" fmla="*/ 2546 w 1117068"/>
                  <a:gd name="connsiteY222" fmla="*/ 250268 h 534561"/>
                  <a:gd name="connsiteX223" fmla="*/ 762 w 1117068"/>
                  <a:gd name="connsiteY223" fmla="*/ 250268 h 534561"/>
                  <a:gd name="connsiteX224" fmla="*/ 1119 w 1117068"/>
                  <a:gd name="connsiteY224" fmla="*/ 218867 h 534561"/>
                  <a:gd name="connsiteX225" fmla="*/ 1832 w 1117068"/>
                  <a:gd name="connsiteY225" fmla="*/ 217772 h 534561"/>
                  <a:gd name="connsiteX226" fmla="*/ 3259 w 1117068"/>
                  <a:gd name="connsiteY226" fmla="*/ 216311 h 534561"/>
                  <a:gd name="connsiteX227" fmla="*/ 558653 w 1117068"/>
                  <a:gd name="connsiteY227" fmla="*/ 213994 h 534561"/>
                  <a:gd name="connsiteX228" fmla="*/ 559010 w 1117068"/>
                  <a:gd name="connsiteY228" fmla="*/ 215093 h 534561"/>
                  <a:gd name="connsiteX229" fmla="*/ 546181 w 1117068"/>
                  <a:gd name="connsiteY229" fmla="*/ 231212 h 534561"/>
                  <a:gd name="connsiteX230" fmla="*/ 543330 w 1117068"/>
                  <a:gd name="connsiteY230" fmla="*/ 229747 h 534561"/>
                  <a:gd name="connsiteX231" fmla="*/ 558653 w 1117068"/>
                  <a:gd name="connsiteY231" fmla="*/ 213994 h 534561"/>
                  <a:gd name="connsiteX232" fmla="*/ 574869 w 1117068"/>
                  <a:gd name="connsiteY232" fmla="*/ 212270 h 534561"/>
                  <a:gd name="connsiteX233" fmla="*/ 574869 w 1117068"/>
                  <a:gd name="connsiteY233" fmla="*/ 213359 h 534561"/>
                  <a:gd name="connsiteX234" fmla="*/ 551358 w 1117068"/>
                  <a:gd name="connsiteY234" fmla="*/ 234042 h 534561"/>
                  <a:gd name="connsiteX235" fmla="*/ 548102 w 1117068"/>
                  <a:gd name="connsiteY235" fmla="*/ 232953 h 534561"/>
                  <a:gd name="connsiteX236" fmla="*/ 574869 w 1117068"/>
                  <a:gd name="connsiteY236" fmla="*/ 212270 h 534561"/>
                  <a:gd name="connsiteX237" fmla="*/ 648704 w 1117068"/>
                  <a:gd name="connsiteY237" fmla="*/ 202371 h 534561"/>
                  <a:gd name="connsiteX238" fmla="*/ 650859 w 1117068"/>
                  <a:gd name="connsiteY238" fmla="*/ 203448 h 534561"/>
                  <a:gd name="connsiteX239" fmla="*/ 644392 w 1117068"/>
                  <a:gd name="connsiteY239" fmla="*/ 235045 h 534561"/>
                  <a:gd name="connsiteX240" fmla="*/ 641159 w 1117068"/>
                  <a:gd name="connsiteY240" fmla="*/ 277772 h 534561"/>
                  <a:gd name="connsiteX241" fmla="*/ 661997 w 1117068"/>
                  <a:gd name="connsiteY241" fmla="*/ 363945 h 534561"/>
                  <a:gd name="connsiteX242" fmla="*/ 707984 w 1117068"/>
                  <a:gd name="connsiteY242" fmla="*/ 435038 h 534561"/>
                  <a:gd name="connsiteX243" fmla="*/ 767265 w 1117068"/>
                  <a:gd name="connsiteY243" fmla="*/ 476329 h 534561"/>
                  <a:gd name="connsiteX244" fmla="*/ 764031 w 1117068"/>
                  <a:gd name="connsiteY244" fmla="*/ 482074 h 534561"/>
                  <a:gd name="connsiteX245" fmla="*/ 651578 w 1117068"/>
                  <a:gd name="connsiteY245" fmla="*/ 355687 h 534561"/>
                  <a:gd name="connsiteX246" fmla="*/ 635770 w 1117068"/>
                  <a:gd name="connsiteY246" fmla="*/ 271309 h 534561"/>
                  <a:gd name="connsiteX247" fmla="*/ 648704 w 1117068"/>
                  <a:gd name="connsiteY247" fmla="*/ 202371 h 534561"/>
                  <a:gd name="connsiteX248" fmla="*/ 876581 w 1117068"/>
                  <a:gd name="connsiteY248" fmla="*/ 36640 h 534561"/>
                  <a:gd name="connsiteX249" fmla="*/ 750863 w 1117068"/>
                  <a:gd name="connsiteY249" fmla="*/ 64461 h 534561"/>
                  <a:gd name="connsiteX250" fmla="*/ 769228 w 1117068"/>
                  <a:gd name="connsiteY250" fmla="*/ 92505 h 534561"/>
                  <a:gd name="connsiteX251" fmla="*/ 763106 w 1117068"/>
                  <a:gd name="connsiteY251" fmla="*/ 96101 h 534561"/>
                  <a:gd name="connsiteX252" fmla="*/ 744021 w 1117068"/>
                  <a:gd name="connsiteY252" fmla="*/ 68416 h 534561"/>
                  <a:gd name="connsiteX253" fmla="*/ 739340 w 1117068"/>
                  <a:gd name="connsiteY253" fmla="*/ 71292 h 534561"/>
                  <a:gd name="connsiteX254" fmla="*/ 750143 w 1117068"/>
                  <a:gd name="connsiteY254" fmla="*/ 91786 h 534561"/>
                  <a:gd name="connsiteX255" fmla="*/ 743661 w 1117068"/>
                  <a:gd name="connsiteY255" fmla="*/ 93224 h 534561"/>
                  <a:gd name="connsiteX256" fmla="*/ 733218 w 1117068"/>
                  <a:gd name="connsiteY256" fmla="*/ 75607 h 534561"/>
                  <a:gd name="connsiteX257" fmla="*/ 717014 w 1117068"/>
                  <a:gd name="connsiteY257" fmla="*/ 87472 h 534561"/>
                  <a:gd name="connsiteX258" fmla="*/ 630952 w 1117068"/>
                  <a:gd name="connsiteY258" fmla="*/ 222662 h 534561"/>
                  <a:gd name="connsiteX259" fmla="*/ 660119 w 1117068"/>
                  <a:gd name="connsiteY259" fmla="*/ 390572 h 534561"/>
                  <a:gd name="connsiteX260" fmla="*/ 789753 w 1117068"/>
                  <a:gd name="connsiteY260" fmla="*/ 498437 h 534561"/>
                  <a:gd name="connsiteX261" fmla="*/ 961158 w 1117068"/>
                  <a:gd name="connsiteY261" fmla="*/ 479740 h 534561"/>
                  <a:gd name="connsiteX262" fmla="*/ 1060184 w 1117068"/>
                  <a:gd name="connsiteY262" fmla="*/ 381583 h 534561"/>
                  <a:gd name="connsiteX263" fmla="*/ 1090072 w 1117068"/>
                  <a:gd name="connsiteY263" fmla="*/ 260055 h 534561"/>
                  <a:gd name="connsiteX264" fmla="*/ 1087551 w 1117068"/>
                  <a:gd name="connsiteY264" fmla="*/ 231291 h 534561"/>
                  <a:gd name="connsiteX265" fmla="*/ 1059824 w 1117068"/>
                  <a:gd name="connsiteY265" fmla="*/ 147157 h 534561"/>
                  <a:gd name="connsiteX266" fmla="*/ 1058743 w 1117068"/>
                  <a:gd name="connsiteY266" fmla="*/ 145359 h 534561"/>
                  <a:gd name="connsiteX267" fmla="*/ 1058383 w 1117068"/>
                  <a:gd name="connsiteY267" fmla="*/ 144999 h 534561"/>
                  <a:gd name="connsiteX268" fmla="*/ 999328 w 1117068"/>
                  <a:gd name="connsiteY268" fmla="*/ 84595 h 534561"/>
                  <a:gd name="connsiteX269" fmla="*/ 876581 w 1117068"/>
                  <a:gd name="connsiteY269" fmla="*/ 36640 h 534561"/>
                  <a:gd name="connsiteX270" fmla="*/ 894062 w 1117068"/>
                  <a:gd name="connsiteY270" fmla="*/ 11455 h 534561"/>
                  <a:gd name="connsiteX271" fmla="*/ 1071347 w 1117068"/>
                  <a:gd name="connsiteY271" fmla="*/ 118393 h 534561"/>
                  <a:gd name="connsiteX272" fmla="*/ 1115638 w 1117068"/>
                  <a:gd name="connsiteY272" fmla="*/ 273718 h 534561"/>
                  <a:gd name="connsiteX273" fmla="*/ 1072427 w 1117068"/>
                  <a:gd name="connsiteY273" fmla="*/ 413223 h 534561"/>
                  <a:gd name="connsiteX274" fmla="*/ 1058383 w 1117068"/>
                  <a:gd name="connsiteY274" fmla="*/ 431560 h 534561"/>
                  <a:gd name="connsiteX275" fmla="*/ 1020934 w 1117068"/>
                  <a:gd name="connsiteY275" fmla="*/ 468234 h 534561"/>
                  <a:gd name="connsiteX276" fmla="*/ 701530 w 1117068"/>
                  <a:gd name="connsiteY276" fmla="*/ 484414 h 534561"/>
                  <a:gd name="connsiteX277" fmla="*/ 605745 w 1117068"/>
                  <a:gd name="connsiteY277" fmla="*/ 314348 h 534561"/>
                  <a:gd name="connsiteX278" fmla="*/ 602504 w 1117068"/>
                  <a:gd name="connsiteY278" fmla="*/ 317943 h 534561"/>
                  <a:gd name="connsiteX279" fmla="*/ 595302 w 1117068"/>
                  <a:gd name="connsiteY279" fmla="*/ 321179 h 534561"/>
                  <a:gd name="connsiteX280" fmla="*/ 582339 w 1117068"/>
                  <a:gd name="connsiteY280" fmla="*/ 323696 h 534561"/>
                  <a:gd name="connsiteX281" fmla="*/ 568295 w 1117068"/>
                  <a:gd name="connsiteY281" fmla="*/ 321538 h 534561"/>
                  <a:gd name="connsiteX282" fmla="*/ 567935 w 1117068"/>
                  <a:gd name="connsiteY282" fmla="*/ 320460 h 534561"/>
                  <a:gd name="connsiteX283" fmla="*/ 556412 w 1117068"/>
                  <a:gd name="connsiteY283" fmla="*/ 305358 h 534561"/>
                  <a:gd name="connsiteX284" fmla="*/ 556052 w 1117068"/>
                  <a:gd name="connsiteY284" fmla="*/ 303920 h 534561"/>
                  <a:gd name="connsiteX285" fmla="*/ 287062 w 1117068"/>
                  <a:gd name="connsiteY285" fmla="*/ 304639 h 534561"/>
                  <a:gd name="connsiteX286" fmla="*/ 151306 w 1117068"/>
                  <a:gd name="connsiteY286" fmla="*/ 303920 h 534561"/>
                  <a:gd name="connsiteX287" fmla="*/ 83969 w 1117068"/>
                  <a:gd name="connsiteY287" fmla="*/ 303920 h 534561"/>
                  <a:gd name="connsiteX288" fmla="*/ 22033 w 1117068"/>
                  <a:gd name="connsiteY288" fmla="*/ 302482 h 534561"/>
                  <a:gd name="connsiteX289" fmla="*/ 16271 w 1117068"/>
                  <a:gd name="connsiteY289" fmla="*/ 300684 h 534561"/>
                  <a:gd name="connsiteX290" fmla="*/ 9789 w 1117068"/>
                  <a:gd name="connsiteY290" fmla="*/ 294212 h 534561"/>
                  <a:gd name="connsiteX291" fmla="*/ 9069 w 1117068"/>
                  <a:gd name="connsiteY291" fmla="*/ 259336 h 534561"/>
                  <a:gd name="connsiteX292" fmla="*/ 11950 w 1117068"/>
                  <a:gd name="connsiteY292" fmla="*/ 235965 h 534561"/>
                  <a:gd name="connsiteX293" fmla="*/ 17351 w 1117068"/>
                  <a:gd name="connsiteY293" fmla="*/ 231651 h 534561"/>
                  <a:gd name="connsiteX294" fmla="*/ 68845 w 1117068"/>
                  <a:gd name="connsiteY294" fmla="*/ 229134 h 534561"/>
                  <a:gd name="connsiteX295" fmla="*/ 139783 w 1117068"/>
                  <a:gd name="connsiteY295" fmla="*/ 229853 h 534561"/>
                  <a:gd name="connsiteX296" fmla="*/ 280220 w 1117068"/>
                  <a:gd name="connsiteY296" fmla="*/ 231291 h 534561"/>
                  <a:gd name="connsiteX297" fmla="*/ 420297 w 1117068"/>
                  <a:gd name="connsiteY297" fmla="*/ 237763 h 534561"/>
                  <a:gd name="connsiteX298" fmla="*/ 558213 w 1117068"/>
                  <a:gd name="connsiteY298" fmla="*/ 237404 h 534561"/>
                  <a:gd name="connsiteX299" fmla="*/ 565846 w 1117068"/>
                  <a:gd name="connsiteY299" fmla="*/ 226799 h 534561"/>
                  <a:gd name="connsiteX300" fmla="*/ 557773 w 1117068"/>
                  <a:gd name="connsiteY300" fmla="*/ 235655 h 534561"/>
                  <a:gd name="connsiteX301" fmla="*/ 554832 w 1117068"/>
                  <a:gd name="connsiteY301" fmla="*/ 234580 h 534561"/>
                  <a:gd name="connsiteX302" fmla="*/ 566596 w 1117068"/>
                  <a:gd name="connsiteY302" fmla="*/ 220958 h 534561"/>
                  <a:gd name="connsiteX303" fmla="*/ 587183 w 1117068"/>
                  <a:gd name="connsiteY303" fmla="*/ 216656 h 534561"/>
                  <a:gd name="connsiteX304" fmla="*/ 587551 w 1117068"/>
                  <a:gd name="connsiteY304" fmla="*/ 217732 h 534561"/>
                  <a:gd name="connsiteX305" fmla="*/ 569537 w 1117068"/>
                  <a:gd name="connsiteY305" fmla="*/ 222750 h 534561"/>
                  <a:gd name="connsiteX306" fmla="*/ 566735 w 1117068"/>
                  <a:gd name="connsiteY306" fmla="*/ 225824 h 534561"/>
                  <a:gd name="connsiteX307" fmla="*/ 585310 w 1117068"/>
                  <a:gd name="connsiteY307" fmla="*/ 220145 h 534561"/>
                  <a:gd name="connsiteX308" fmla="*/ 604665 w 1117068"/>
                  <a:gd name="connsiteY308" fmla="*/ 225179 h 534561"/>
                  <a:gd name="connsiteX309" fmla="*/ 610786 w 1117068"/>
                  <a:gd name="connsiteY309" fmla="*/ 198572 h 534561"/>
                  <a:gd name="connsiteX310" fmla="*/ 718454 w 1117068"/>
                  <a:gd name="connsiteY310" fmla="*/ 54034 h 534561"/>
                  <a:gd name="connsiteX311" fmla="*/ 704771 w 1117068"/>
                  <a:gd name="connsiteY311" fmla="*/ 39652 h 534561"/>
                  <a:gd name="connsiteX312" fmla="*/ 709092 w 1117068"/>
                  <a:gd name="connsiteY312" fmla="*/ 35337 h 534561"/>
                  <a:gd name="connsiteX313" fmla="*/ 723856 w 1117068"/>
                  <a:gd name="connsiteY313" fmla="*/ 50438 h 534561"/>
                  <a:gd name="connsiteX314" fmla="*/ 729977 w 1117068"/>
                  <a:gd name="connsiteY314" fmla="*/ 46843 h 534561"/>
                  <a:gd name="connsiteX315" fmla="*/ 718454 w 1117068"/>
                  <a:gd name="connsiteY315" fmla="*/ 30663 h 534561"/>
                  <a:gd name="connsiteX316" fmla="*/ 722775 w 1117068"/>
                  <a:gd name="connsiteY316" fmla="*/ 27427 h 534561"/>
                  <a:gd name="connsiteX317" fmla="*/ 735019 w 1117068"/>
                  <a:gd name="connsiteY317" fmla="*/ 43607 h 534561"/>
                  <a:gd name="connsiteX318" fmla="*/ 822882 w 1117068"/>
                  <a:gd name="connsiteY318" fmla="*/ 11607 h 534561"/>
                  <a:gd name="connsiteX319" fmla="*/ 894062 w 1117068"/>
                  <a:gd name="connsiteY319" fmla="*/ 11455 h 534561"/>
                  <a:gd name="connsiteX320" fmla="*/ 955213 w 1117068"/>
                  <a:gd name="connsiteY320" fmla="*/ 2856 h 534561"/>
                  <a:gd name="connsiteX321" fmla="*/ 1047369 w 1117068"/>
                  <a:gd name="connsiteY321" fmla="*/ 52866 h 534561"/>
                  <a:gd name="connsiteX322" fmla="*/ 1115141 w 1117068"/>
                  <a:gd name="connsiteY322" fmla="*/ 150008 h 534561"/>
                  <a:gd name="connsiteX323" fmla="*/ 1109762 w 1117068"/>
                  <a:gd name="connsiteY323" fmla="*/ 152886 h 534561"/>
                  <a:gd name="connsiteX324" fmla="*/ 1082139 w 1117068"/>
                  <a:gd name="connsiteY324" fmla="*/ 112343 h 534561"/>
                  <a:gd name="connsiteX325" fmla="*/ 1116726 w 1117068"/>
                  <a:gd name="connsiteY325" fmla="*/ 175417 h 534561"/>
                  <a:gd name="connsiteX326" fmla="*/ 1110983 w 1117068"/>
                  <a:gd name="connsiteY326" fmla="*/ 178291 h 534561"/>
                  <a:gd name="connsiteX327" fmla="*/ 1078678 w 1117068"/>
                  <a:gd name="connsiteY327" fmla="*/ 117209 h 534561"/>
                  <a:gd name="connsiteX328" fmla="*/ 1034888 w 1117068"/>
                  <a:gd name="connsiteY328" fmla="*/ 67264 h 534561"/>
                  <a:gd name="connsiteX329" fmla="*/ 924694 w 1117068"/>
                  <a:gd name="connsiteY329" fmla="*/ 9415 h 534561"/>
                  <a:gd name="connsiteX330" fmla="*/ 925053 w 1117068"/>
                  <a:gd name="connsiteY330" fmla="*/ 7978 h 534561"/>
                  <a:gd name="connsiteX331" fmla="*/ 990020 w 1117068"/>
                  <a:gd name="connsiteY331" fmla="*/ 28099 h 534561"/>
                  <a:gd name="connsiteX332" fmla="*/ 1035247 w 1117068"/>
                  <a:gd name="connsiteY332" fmla="*/ 59719 h 534561"/>
                  <a:gd name="connsiteX333" fmla="*/ 1078876 w 1117068"/>
                  <a:gd name="connsiteY333" fmla="*/ 107553 h 534561"/>
                  <a:gd name="connsiteX334" fmla="*/ 1047010 w 1117068"/>
                  <a:gd name="connsiteY334" fmla="*/ 60781 h 534561"/>
                  <a:gd name="connsiteX335" fmla="*/ 954855 w 1117068"/>
                  <a:gd name="connsiteY335" fmla="*/ 5014 h 534561"/>
                  <a:gd name="connsiteX336" fmla="*/ 955213 w 1117068"/>
                  <a:gd name="connsiteY336" fmla="*/ 2856 h 534561"/>
                  <a:gd name="connsiteX337" fmla="*/ 994406 w 1117068"/>
                  <a:gd name="connsiteY337" fmla="*/ 40 h 534561"/>
                  <a:gd name="connsiteX338" fmla="*/ 1069856 w 1117068"/>
                  <a:gd name="connsiteY338" fmla="*/ 53136 h 534561"/>
                  <a:gd name="connsiteX339" fmla="*/ 1114260 w 1117068"/>
                  <a:gd name="connsiteY339" fmla="*/ 120941 h 534561"/>
                  <a:gd name="connsiteX340" fmla="*/ 1108123 w 1117068"/>
                  <a:gd name="connsiteY340" fmla="*/ 122376 h 534561"/>
                  <a:gd name="connsiteX341" fmla="*/ 1062275 w 1117068"/>
                  <a:gd name="connsiteY341" fmla="*/ 53136 h 534561"/>
                  <a:gd name="connsiteX342" fmla="*/ 993323 w 1117068"/>
                  <a:gd name="connsiteY342" fmla="*/ 2551 h 534561"/>
                  <a:gd name="connsiteX343" fmla="*/ 994406 w 1117068"/>
                  <a:gd name="connsiteY343" fmla="*/ 40 h 53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</a:cxnLst>
                <a:rect l="l" t="t" r="r" b="b"/>
                <a:pathLst>
                  <a:path w="1117068" h="534561">
                    <a:moveTo>
                      <a:pt x="1018981" y="414019"/>
                    </a:moveTo>
                    <a:cubicBezTo>
                      <a:pt x="1020001" y="414019"/>
                      <a:pt x="1021022" y="414386"/>
                      <a:pt x="1021022" y="415118"/>
                    </a:cubicBezTo>
                    <a:cubicBezTo>
                      <a:pt x="1021702" y="416217"/>
                      <a:pt x="1021022" y="417316"/>
                      <a:pt x="1020341" y="418415"/>
                    </a:cubicBezTo>
                    <a:cubicBezTo>
                      <a:pt x="1020001" y="419514"/>
                      <a:pt x="1019321" y="420613"/>
                      <a:pt x="1017960" y="421346"/>
                    </a:cubicBezTo>
                    <a:cubicBezTo>
                      <a:pt x="1015578" y="423178"/>
                      <a:pt x="1012517" y="418782"/>
                      <a:pt x="1014898" y="416584"/>
                    </a:cubicBezTo>
                    <a:cubicBezTo>
                      <a:pt x="1015919" y="415485"/>
                      <a:pt x="1017620" y="414752"/>
                      <a:pt x="1018981" y="414019"/>
                    </a:cubicBezTo>
                    <a:close/>
                    <a:moveTo>
                      <a:pt x="587450" y="331305"/>
                    </a:moveTo>
                    <a:cubicBezTo>
                      <a:pt x="591720" y="339488"/>
                      <a:pt x="592787" y="349451"/>
                      <a:pt x="594922" y="358347"/>
                    </a:cubicBezTo>
                    <a:cubicBezTo>
                      <a:pt x="597413" y="369022"/>
                      <a:pt x="599548" y="379696"/>
                      <a:pt x="603817" y="389659"/>
                    </a:cubicBezTo>
                    <a:cubicBezTo>
                      <a:pt x="604173" y="390727"/>
                      <a:pt x="602750" y="391438"/>
                      <a:pt x="602394" y="390371"/>
                    </a:cubicBezTo>
                    <a:cubicBezTo>
                      <a:pt x="597768" y="381475"/>
                      <a:pt x="595278" y="371512"/>
                      <a:pt x="592787" y="361549"/>
                    </a:cubicBezTo>
                    <a:cubicBezTo>
                      <a:pt x="590652" y="351942"/>
                      <a:pt x="589585" y="341268"/>
                      <a:pt x="584959" y="333084"/>
                    </a:cubicBezTo>
                    <a:cubicBezTo>
                      <a:pt x="583892" y="331305"/>
                      <a:pt x="586383" y="329881"/>
                      <a:pt x="587450" y="331305"/>
                    </a:cubicBezTo>
                    <a:close/>
                    <a:moveTo>
                      <a:pt x="593477" y="328507"/>
                    </a:moveTo>
                    <a:cubicBezTo>
                      <a:pt x="599947" y="343638"/>
                      <a:pt x="602463" y="360569"/>
                      <a:pt x="606776" y="376420"/>
                    </a:cubicBezTo>
                    <a:cubicBezTo>
                      <a:pt x="611089" y="391190"/>
                      <a:pt x="615402" y="407761"/>
                      <a:pt x="627264" y="418568"/>
                    </a:cubicBezTo>
                    <a:cubicBezTo>
                      <a:pt x="627982" y="418928"/>
                      <a:pt x="626904" y="420009"/>
                      <a:pt x="626185" y="419649"/>
                    </a:cubicBezTo>
                    <a:cubicBezTo>
                      <a:pt x="614683" y="411363"/>
                      <a:pt x="609651" y="396233"/>
                      <a:pt x="606057" y="383264"/>
                    </a:cubicBezTo>
                    <a:cubicBezTo>
                      <a:pt x="600665" y="365973"/>
                      <a:pt x="598149" y="346880"/>
                      <a:pt x="590961" y="329948"/>
                    </a:cubicBezTo>
                    <a:cubicBezTo>
                      <a:pt x="590242" y="328147"/>
                      <a:pt x="592758" y="326706"/>
                      <a:pt x="593477" y="328507"/>
                    </a:cubicBezTo>
                    <a:close/>
                    <a:moveTo>
                      <a:pt x="600157" y="327293"/>
                    </a:moveTo>
                    <a:cubicBezTo>
                      <a:pt x="608358" y="351199"/>
                      <a:pt x="612280" y="375467"/>
                      <a:pt x="623333" y="398287"/>
                    </a:cubicBezTo>
                    <a:cubicBezTo>
                      <a:pt x="632960" y="418571"/>
                      <a:pt x="645083" y="437044"/>
                      <a:pt x="662197" y="451895"/>
                    </a:cubicBezTo>
                    <a:cubicBezTo>
                      <a:pt x="662910" y="452257"/>
                      <a:pt x="661841" y="453344"/>
                      <a:pt x="661128" y="452620"/>
                    </a:cubicBezTo>
                    <a:cubicBezTo>
                      <a:pt x="642587" y="438493"/>
                      <a:pt x="629395" y="418933"/>
                      <a:pt x="619768" y="397200"/>
                    </a:cubicBezTo>
                    <a:cubicBezTo>
                      <a:pt x="614776" y="386696"/>
                      <a:pt x="610497" y="375830"/>
                      <a:pt x="607288" y="364601"/>
                    </a:cubicBezTo>
                    <a:cubicBezTo>
                      <a:pt x="603723" y="352286"/>
                      <a:pt x="601584" y="339970"/>
                      <a:pt x="597305" y="328017"/>
                    </a:cubicBezTo>
                    <a:cubicBezTo>
                      <a:pt x="596592" y="326206"/>
                      <a:pt x="599444" y="325119"/>
                      <a:pt x="600157" y="327293"/>
                    </a:cubicBezTo>
                    <a:close/>
                    <a:moveTo>
                      <a:pt x="1064461" y="312647"/>
                    </a:moveTo>
                    <a:cubicBezTo>
                      <a:pt x="1064822" y="310831"/>
                      <a:pt x="1067717" y="311194"/>
                      <a:pt x="1067717" y="313011"/>
                    </a:cubicBezTo>
                    <a:cubicBezTo>
                      <a:pt x="1066994" y="328267"/>
                      <a:pt x="1059757" y="341707"/>
                      <a:pt x="1052158" y="354783"/>
                    </a:cubicBezTo>
                    <a:cubicBezTo>
                      <a:pt x="1044921" y="368223"/>
                      <a:pt x="1037683" y="381663"/>
                      <a:pt x="1026828" y="392924"/>
                    </a:cubicBezTo>
                    <a:cubicBezTo>
                      <a:pt x="1023933" y="396193"/>
                      <a:pt x="1018867" y="391108"/>
                      <a:pt x="1022124" y="387838"/>
                    </a:cubicBezTo>
                    <a:cubicBezTo>
                      <a:pt x="1032979" y="376941"/>
                      <a:pt x="1039131" y="364591"/>
                      <a:pt x="1046730" y="351514"/>
                    </a:cubicBezTo>
                    <a:cubicBezTo>
                      <a:pt x="1054329" y="339164"/>
                      <a:pt x="1061566" y="326814"/>
                      <a:pt x="1064461" y="312647"/>
                    </a:cubicBezTo>
                    <a:close/>
                    <a:moveTo>
                      <a:pt x="222736" y="309244"/>
                    </a:moveTo>
                    <a:cubicBezTo>
                      <a:pt x="223132" y="309244"/>
                      <a:pt x="223132" y="309244"/>
                      <a:pt x="223132" y="309244"/>
                    </a:cubicBezTo>
                    <a:cubicBezTo>
                      <a:pt x="223926" y="309244"/>
                      <a:pt x="224720" y="309244"/>
                      <a:pt x="225117" y="309244"/>
                    </a:cubicBezTo>
                    <a:cubicBezTo>
                      <a:pt x="225514" y="309244"/>
                      <a:pt x="225514" y="309244"/>
                      <a:pt x="225911" y="309244"/>
                    </a:cubicBezTo>
                    <a:cubicBezTo>
                      <a:pt x="226307" y="309244"/>
                      <a:pt x="226307" y="309244"/>
                      <a:pt x="226307" y="309244"/>
                    </a:cubicBezTo>
                    <a:cubicBezTo>
                      <a:pt x="227895" y="309641"/>
                      <a:pt x="227498" y="311625"/>
                      <a:pt x="226307" y="311625"/>
                    </a:cubicBezTo>
                    <a:cubicBezTo>
                      <a:pt x="226307" y="311625"/>
                      <a:pt x="226307" y="311625"/>
                      <a:pt x="225911" y="311625"/>
                    </a:cubicBezTo>
                    <a:cubicBezTo>
                      <a:pt x="225514" y="312022"/>
                      <a:pt x="225514" y="312022"/>
                      <a:pt x="225117" y="312022"/>
                    </a:cubicBezTo>
                    <a:lnTo>
                      <a:pt x="223132" y="312022"/>
                    </a:lnTo>
                    <a:cubicBezTo>
                      <a:pt x="223132" y="312022"/>
                      <a:pt x="223132" y="312022"/>
                      <a:pt x="222736" y="312022"/>
                    </a:cubicBezTo>
                    <a:cubicBezTo>
                      <a:pt x="222339" y="312022"/>
                      <a:pt x="221942" y="311229"/>
                      <a:pt x="221942" y="310832"/>
                    </a:cubicBezTo>
                    <a:cubicBezTo>
                      <a:pt x="221942" y="310434"/>
                      <a:pt x="221942" y="310434"/>
                      <a:pt x="221942" y="310434"/>
                    </a:cubicBezTo>
                    <a:cubicBezTo>
                      <a:pt x="221942" y="310038"/>
                      <a:pt x="222339" y="309244"/>
                      <a:pt x="222736" y="309244"/>
                    </a:cubicBezTo>
                    <a:close/>
                    <a:moveTo>
                      <a:pt x="231675" y="307534"/>
                    </a:moveTo>
                    <a:cubicBezTo>
                      <a:pt x="264374" y="307534"/>
                      <a:pt x="296713" y="312297"/>
                      <a:pt x="329411" y="311198"/>
                    </a:cubicBezTo>
                    <a:cubicBezTo>
                      <a:pt x="360313" y="310465"/>
                      <a:pt x="391574" y="306069"/>
                      <a:pt x="422117" y="311198"/>
                    </a:cubicBezTo>
                    <a:cubicBezTo>
                      <a:pt x="423195" y="311198"/>
                      <a:pt x="422835" y="312663"/>
                      <a:pt x="422117" y="312663"/>
                    </a:cubicBezTo>
                    <a:cubicBezTo>
                      <a:pt x="390137" y="309000"/>
                      <a:pt x="358157" y="313763"/>
                      <a:pt x="326177" y="314495"/>
                    </a:cubicBezTo>
                    <a:cubicBezTo>
                      <a:pt x="294557" y="315228"/>
                      <a:pt x="263296" y="310832"/>
                      <a:pt x="231675" y="310465"/>
                    </a:cubicBezTo>
                    <a:cubicBezTo>
                      <a:pt x="229879" y="310465"/>
                      <a:pt x="229879" y="307534"/>
                      <a:pt x="231675" y="307534"/>
                    </a:cubicBezTo>
                    <a:close/>
                    <a:moveTo>
                      <a:pt x="1076829" y="289169"/>
                    </a:moveTo>
                    <a:cubicBezTo>
                      <a:pt x="1076829" y="287019"/>
                      <a:pt x="1080420" y="287377"/>
                      <a:pt x="1080420" y="289527"/>
                    </a:cubicBezTo>
                    <a:cubicBezTo>
                      <a:pt x="1079343" y="314968"/>
                      <a:pt x="1075034" y="341842"/>
                      <a:pt x="1060671" y="363700"/>
                    </a:cubicBezTo>
                    <a:cubicBezTo>
                      <a:pt x="1053848" y="374808"/>
                      <a:pt x="1045949" y="384482"/>
                      <a:pt x="1039844" y="395949"/>
                    </a:cubicBezTo>
                    <a:cubicBezTo>
                      <a:pt x="1036613" y="401682"/>
                      <a:pt x="1033740" y="407415"/>
                      <a:pt x="1027636" y="410281"/>
                    </a:cubicBezTo>
                    <a:cubicBezTo>
                      <a:pt x="1023686" y="412073"/>
                      <a:pt x="1020454" y="406340"/>
                      <a:pt x="1024404" y="404190"/>
                    </a:cubicBezTo>
                    <a:cubicBezTo>
                      <a:pt x="1031945" y="400248"/>
                      <a:pt x="1034817" y="389140"/>
                      <a:pt x="1039844" y="382332"/>
                    </a:cubicBezTo>
                    <a:cubicBezTo>
                      <a:pt x="1045949" y="373733"/>
                      <a:pt x="1053130" y="365491"/>
                      <a:pt x="1058157" y="355817"/>
                    </a:cubicBezTo>
                    <a:cubicBezTo>
                      <a:pt x="1069648" y="334317"/>
                      <a:pt x="1072520" y="312460"/>
                      <a:pt x="1076829" y="289169"/>
                    </a:cubicBezTo>
                    <a:close/>
                    <a:moveTo>
                      <a:pt x="27410" y="267969"/>
                    </a:moveTo>
                    <a:cubicBezTo>
                      <a:pt x="30606" y="268305"/>
                      <a:pt x="33802" y="269989"/>
                      <a:pt x="36998" y="271336"/>
                    </a:cubicBezTo>
                    <a:cubicBezTo>
                      <a:pt x="40194" y="272346"/>
                      <a:pt x="43745" y="273693"/>
                      <a:pt x="47296" y="274367"/>
                    </a:cubicBezTo>
                    <a:cubicBezTo>
                      <a:pt x="49782" y="274703"/>
                      <a:pt x="50137" y="278744"/>
                      <a:pt x="47296" y="278407"/>
                    </a:cubicBezTo>
                    <a:cubicBezTo>
                      <a:pt x="43035" y="278071"/>
                      <a:pt x="39129" y="277060"/>
                      <a:pt x="35577" y="275713"/>
                    </a:cubicBezTo>
                    <a:cubicBezTo>
                      <a:pt x="32382" y="274703"/>
                      <a:pt x="29186" y="274030"/>
                      <a:pt x="25990" y="272683"/>
                    </a:cubicBezTo>
                    <a:cubicBezTo>
                      <a:pt x="23504" y="271673"/>
                      <a:pt x="24924" y="267969"/>
                      <a:pt x="27410" y="267969"/>
                    </a:cubicBezTo>
                    <a:close/>
                    <a:moveTo>
                      <a:pt x="39593" y="262147"/>
                    </a:moveTo>
                    <a:cubicBezTo>
                      <a:pt x="43915" y="260031"/>
                      <a:pt x="50759" y="263911"/>
                      <a:pt x="54721" y="265675"/>
                    </a:cubicBezTo>
                    <a:cubicBezTo>
                      <a:pt x="62284" y="269556"/>
                      <a:pt x="69488" y="273789"/>
                      <a:pt x="77772" y="276611"/>
                    </a:cubicBezTo>
                    <a:cubicBezTo>
                      <a:pt x="80294" y="278022"/>
                      <a:pt x="79213" y="281903"/>
                      <a:pt x="76332" y="280845"/>
                    </a:cubicBezTo>
                    <a:cubicBezTo>
                      <a:pt x="69848" y="278728"/>
                      <a:pt x="63725" y="275553"/>
                      <a:pt x="57242" y="272731"/>
                    </a:cubicBezTo>
                    <a:cubicBezTo>
                      <a:pt x="53640" y="270967"/>
                      <a:pt x="50038" y="269203"/>
                      <a:pt x="46076" y="267792"/>
                    </a:cubicBezTo>
                    <a:cubicBezTo>
                      <a:pt x="43915" y="267439"/>
                      <a:pt x="41754" y="267439"/>
                      <a:pt x="39593" y="266028"/>
                    </a:cubicBezTo>
                    <a:cubicBezTo>
                      <a:pt x="37792" y="265322"/>
                      <a:pt x="38152" y="263206"/>
                      <a:pt x="39593" y="262147"/>
                    </a:cubicBezTo>
                    <a:close/>
                    <a:moveTo>
                      <a:pt x="88930" y="261519"/>
                    </a:moveTo>
                    <a:cubicBezTo>
                      <a:pt x="101317" y="266728"/>
                      <a:pt x="113341" y="272681"/>
                      <a:pt x="125364" y="278263"/>
                    </a:cubicBezTo>
                    <a:cubicBezTo>
                      <a:pt x="127915" y="279379"/>
                      <a:pt x="126093" y="283472"/>
                      <a:pt x="123542" y="282355"/>
                    </a:cubicBezTo>
                    <a:cubicBezTo>
                      <a:pt x="111519" y="277146"/>
                      <a:pt x="98767" y="272681"/>
                      <a:pt x="86744" y="266728"/>
                    </a:cubicBezTo>
                    <a:cubicBezTo>
                      <a:pt x="83829" y="265240"/>
                      <a:pt x="86015" y="260031"/>
                      <a:pt x="88930" y="261519"/>
                    </a:cubicBezTo>
                    <a:close/>
                    <a:moveTo>
                      <a:pt x="61306" y="261474"/>
                    </a:moveTo>
                    <a:cubicBezTo>
                      <a:pt x="67421" y="260031"/>
                      <a:pt x="74614" y="263639"/>
                      <a:pt x="79650" y="266525"/>
                    </a:cubicBezTo>
                    <a:cubicBezTo>
                      <a:pt x="87203" y="270855"/>
                      <a:pt x="94396" y="275545"/>
                      <a:pt x="101949" y="278793"/>
                    </a:cubicBezTo>
                    <a:cubicBezTo>
                      <a:pt x="104107" y="279875"/>
                      <a:pt x="103388" y="283483"/>
                      <a:pt x="101230" y="282401"/>
                    </a:cubicBezTo>
                    <a:cubicBezTo>
                      <a:pt x="87203" y="278071"/>
                      <a:pt x="76053" y="268690"/>
                      <a:pt x="61306" y="266525"/>
                    </a:cubicBezTo>
                    <a:cubicBezTo>
                      <a:pt x="58429" y="265804"/>
                      <a:pt x="59148" y="262196"/>
                      <a:pt x="61306" y="261474"/>
                    </a:cubicBezTo>
                    <a:close/>
                    <a:moveTo>
                      <a:pt x="115515" y="259909"/>
                    </a:moveTo>
                    <a:cubicBezTo>
                      <a:pt x="128163" y="264672"/>
                      <a:pt x="139727" y="272365"/>
                      <a:pt x="152737" y="277860"/>
                    </a:cubicBezTo>
                    <a:cubicBezTo>
                      <a:pt x="154905" y="278592"/>
                      <a:pt x="153821" y="281889"/>
                      <a:pt x="151653" y="281157"/>
                    </a:cubicBezTo>
                    <a:cubicBezTo>
                      <a:pt x="138643" y="276394"/>
                      <a:pt x="126718" y="270167"/>
                      <a:pt x="113708" y="265038"/>
                    </a:cubicBezTo>
                    <a:cubicBezTo>
                      <a:pt x="110817" y="263572"/>
                      <a:pt x="112262" y="258444"/>
                      <a:pt x="115515" y="259909"/>
                    </a:cubicBezTo>
                    <a:close/>
                    <a:moveTo>
                      <a:pt x="254766" y="256333"/>
                    </a:moveTo>
                    <a:cubicBezTo>
                      <a:pt x="269286" y="262721"/>
                      <a:pt x="281326" y="273011"/>
                      <a:pt x="294429" y="281527"/>
                    </a:cubicBezTo>
                    <a:cubicBezTo>
                      <a:pt x="296200" y="282592"/>
                      <a:pt x="294429" y="285076"/>
                      <a:pt x="292658" y="284011"/>
                    </a:cubicBezTo>
                    <a:cubicBezTo>
                      <a:pt x="280618" y="276560"/>
                      <a:pt x="269640" y="267334"/>
                      <a:pt x="256537" y="262366"/>
                    </a:cubicBezTo>
                    <a:cubicBezTo>
                      <a:pt x="255829" y="262366"/>
                      <a:pt x="255475" y="262366"/>
                      <a:pt x="254766" y="262366"/>
                    </a:cubicBezTo>
                    <a:cubicBezTo>
                      <a:pt x="254058" y="262011"/>
                      <a:pt x="253350" y="261301"/>
                      <a:pt x="252642" y="260946"/>
                    </a:cubicBezTo>
                    <a:cubicBezTo>
                      <a:pt x="250517" y="259527"/>
                      <a:pt x="251933" y="255269"/>
                      <a:pt x="254766" y="256333"/>
                    </a:cubicBezTo>
                    <a:close/>
                    <a:moveTo>
                      <a:pt x="180955" y="255624"/>
                    </a:moveTo>
                    <a:cubicBezTo>
                      <a:pt x="195387" y="259889"/>
                      <a:pt x="205850" y="271973"/>
                      <a:pt x="221003" y="275171"/>
                    </a:cubicBezTo>
                    <a:cubicBezTo>
                      <a:pt x="223168" y="275882"/>
                      <a:pt x="222086" y="278725"/>
                      <a:pt x="219921" y="278725"/>
                    </a:cubicBezTo>
                    <a:cubicBezTo>
                      <a:pt x="205128" y="276238"/>
                      <a:pt x="192140" y="266286"/>
                      <a:pt x="178790" y="260244"/>
                    </a:cubicBezTo>
                    <a:cubicBezTo>
                      <a:pt x="175904" y="259178"/>
                      <a:pt x="178069" y="255269"/>
                      <a:pt x="180955" y="255624"/>
                    </a:cubicBezTo>
                    <a:close/>
                    <a:moveTo>
                      <a:pt x="270122" y="255512"/>
                    </a:moveTo>
                    <a:cubicBezTo>
                      <a:pt x="275123" y="253681"/>
                      <a:pt x="280481" y="259542"/>
                      <a:pt x="283695" y="262839"/>
                    </a:cubicBezTo>
                    <a:cubicBezTo>
                      <a:pt x="291911" y="269800"/>
                      <a:pt x="300483" y="276028"/>
                      <a:pt x="309770" y="280790"/>
                    </a:cubicBezTo>
                    <a:cubicBezTo>
                      <a:pt x="310485" y="281157"/>
                      <a:pt x="310127" y="281889"/>
                      <a:pt x="309413" y="281889"/>
                    </a:cubicBezTo>
                    <a:cubicBezTo>
                      <a:pt x="300841" y="280424"/>
                      <a:pt x="293697" y="274562"/>
                      <a:pt x="286553" y="269434"/>
                    </a:cubicBezTo>
                    <a:cubicBezTo>
                      <a:pt x="281195" y="265770"/>
                      <a:pt x="275123" y="262839"/>
                      <a:pt x="269765" y="259176"/>
                    </a:cubicBezTo>
                    <a:cubicBezTo>
                      <a:pt x="267979" y="258077"/>
                      <a:pt x="268336" y="255879"/>
                      <a:pt x="270122" y="255512"/>
                    </a:cubicBezTo>
                    <a:close/>
                    <a:moveTo>
                      <a:pt x="132398" y="255140"/>
                    </a:moveTo>
                    <a:cubicBezTo>
                      <a:pt x="146305" y="261704"/>
                      <a:pt x="158787" y="270457"/>
                      <a:pt x="173408" y="275928"/>
                    </a:cubicBezTo>
                    <a:cubicBezTo>
                      <a:pt x="175547" y="276657"/>
                      <a:pt x="174477" y="280304"/>
                      <a:pt x="172694" y="279210"/>
                    </a:cubicBezTo>
                    <a:cubicBezTo>
                      <a:pt x="157717" y="274104"/>
                      <a:pt x="143452" y="267539"/>
                      <a:pt x="129545" y="259516"/>
                    </a:cubicBezTo>
                    <a:cubicBezTo>
                      <a:pt x="126692" y="258057"/>
                      <a:pt x="129545" y="253681"/>
                      <a:pt x="132398" y="255140"/>
                    </a:cubicBezTo>
                    <a:close/>
                    <a:moveTo>
                      <a:pt x="158198" y="255101"/>
                    </a:moveTo>
                    <a:cubicBezTo>
                      <a:pt x="171849" y="261493"/>
                      <a:pt x="182984" y="272146"/>
                      <a:pt x="198071" y="275697"/>
                    </a:cubicBezTo>
                    <a:cubicBezTo>
                      <a:pt x="200945" y="276407"/>
                      <a:pt x="199508" y="280314"/>
                      <a:pt x="196634" y="279603"/>
                    </a:cubicBezTo>
                    <a:cubicBezTo>
                      <a:pt x="181547" y="276763"/>
                      <a:pt x="168616" y="267175"/>
                      <a:pt x="155325" y="259718"/>
                    </a:cubicBezTo>
                    <a:cubicBezTo>
                      <a:pt x="152092" y="257942"/>
                      <a:pt x="154966" y="253681"/>
                      <a:pt x="158198" y="255101"/>
                    </a:cubicBezTo>
                    <a:close/>
                    <a:moveTo>
                      <a:pt x="292998" y="254404"/>
                    </a:moveTo>
                    <a:cubicBezTo>
                      <a:pt x="298475" y="255851"/>
                      <a:pt x="303222" y="260553"/>
                      <a:pt x="307603" y="264894"/>
                    </a:cubicBezTo>
                    <a:cubicBezTo>
                      <a:pt x="311985" y="269234"/>
                      <a:pt x="316731" y="273936"/>
                      <a:pt x="322573" y="277554"/>
                    </a:cubicBezTo>
                    <a:cubicBezTo>
                      <a:pt x="324764" y="279000"/>
                      <a:pt x="322573" y="281894"/>
                      <a:pt x="320382" y="280809"/>
                    </a:cubicBezTo>
                    <a:cubicBezTo>
                      <a:pt x="315271" y="278277"/>
                      <a:pt x="310889" y="274298"/>
                      <a:pt x="306508" y="270319"/>
                    </a:cubicBezTo>
                    <a:cubicBezTo>
                      <a:pt x="301761" y="265617"/>
                      <a:pt x="297015" y="262000"/>
                      <a:pt x="291173" y="258745"/>
                    </a:cubicBezTo>
                    <a:cubicBezTo>
                      <a:pt x="288617" y="257298"/>
                      <a:pt x="290442" y="253681"/>
                      <a:pt x="292998" y="254404"/>
                    </a:cubicBezTo>
                    <a:close/>
                    <a:moveTo>
                      <a:pt x="228394" y="253918"/>
                    </a:moveTo>
                    <a:cubicBezTo>
                      <a:pt x="235564" y="257203"/>
                      <a:pt x="241299" y="263407"/>
                      <a:pt x="247393" y="268151"/>
                    </a:cubicBezTo>
                    <a:cubicBezTo>
                      <a:pt x="251336" y="271071"/>
                      <a:pt x="259223" y="279099"/>
                      <a:pt x="264600" y="278370"/>
                    </a:cubicBezTo>
                    <a:cubicBezTo>
                      <a:pt x="265675" y="278370"/>
                      <a:pt x="266033" y="280194"/>
                      <a:pt x="264958" y="280559"/>
                    </a:cubicBezTo>
                    <a:cubicBezTo>
                      <a:pt x="259939" y="283479"/>
                      <a:pt x="251695" y="276545"/>
                      <a:pt x="247752" y="273990"/>
                    </a:cubicBezTo>
                    <a:cubicBezTo>
                      <a:pt x="240224" y="268881"/>
                      <a:pt x="233054" y="263407"/>
                      <a:pt x="225168" y="259028"/>
                    </a:cubicBezTo>
                    <a:cubicBezTo>
                      <a:pt x="221942" y="257203"/>
                      <a:pt x="225168" y="252094"/>
                      <a:pt x="228394" y="253918"/>
                    </a:cubicBezTo>
                    <a:close/>
                    <a:moveTo>
                      <a:pt x="201937" y="253559"/>
                    </a:moveTo>
                    <a:cubicBezTo>
                      <a:pt x="214885" y="260886"/>
                      <a:pt x="225675" y="271144"/>
                      <a:pt x="240061" y="276273"/>
                    </a:cubicBezTo>
                    <a:cubicBezTo>
                      <a:pt x="242219" y="277005"/>
                      <a:pt x="241140" y="280302"/>
                      <a:pt x="238982" y="279570"/>
                    </a:cubicBezTo>
                    <a:cubicBezTo>
                      <a:pt x="224596" y="275540"/>
                      <a:pt x="212007" y="266015"/>
                      <a:pt x="199060" y="257955"/>
                    </a:cubicBezTo>
                    <a:cubicBezTo>
                      <a:pt x="196542" y="256124"/>
                      <a:pt x="199060" y="252094"/>
                      <a:pt x="201937" y="253559"/>
                    </a:cubicBezTo>
                    <a:close/>
                    <a:moveTo>
                      <a:pt x="651945" y="240471"/>
                    </a:moveTo>
                    <a:cubicBezTo>
                      <a:pt x="652307" y="239394"/>
                      <a:pt x="654113" y="239753"/>
                      <a:pt x="654113" y="240471"/>
                    </a:cubicBezTo>
                    <a:cubicBezTo>
                      <a:pt x="650500" y="284622"/>
                      <a:pt x="662783" y="329492"/>
                      <a:pt x="681207" y="368978"/>
                    </a:cubicBezTo>
                    <a:cubicBezTo>
                      <a:pt x="697825" y="404156"/>
                      <a:pt x="720223" y="437180"/>
                      <a:pt x="754543" y="456922"/>
                    </a:cubicBezTo>
                    <a:cubicBezTo>
                      <a:pt x="758156" y="458717"/>
                      <a:pt x="754904" y="464460"/>
                      <a:pt x="751292" y="462307"/>
                    </a:cubicBezTo>
                    <a:cubicBezTo>
                      <a:pt x="714082" y="441128"/>
                      <a:pt x="689516" y="404873"/>
                      <a:pt x="673260" y="366465"/>
                    </a:cubicBezTo>
                    <a:cubicBezTo>
                      <a:pt x="663144" y="343492"/>
                      <a:pt x="655919" y="320877"/>
                      <a:pt x="651945" y="296468"/>
                    </a:cubicBezTo>
                    <a:cubicBezTo>
                      <a:pt x="649055" y="278161"/>
                      <a:pt x="645804" y="258060"/>
                      <a:pt x="651945" y="240471"/>
                    </a:cubicBezTo>
                    <a:close/>
                    <a:moveTo>
                      <a:pt x="49400" y="239966"/>
                    </a:moveTo>
                    <a:cubicBezTo>
                      <a:pt x="40577" y="239651"/>
                      <a:pt x="31755" y="239921"/>
                      <a:pt x="23833" y="242078"/>
                    </a:cubicBezTo>
                    <a:cubicBezTo>
                      <a:pt x="20592" y="257898"/>
                      <a:pt x="23113" y="273718"/>
                      <a:pt x="22753" y="289538"/>
                    </a:cubicBezTo>
                    <a:cubicBezTo>
                      <a:pt x="41478" y="286302"/>
                      <a:pt x="59482" y="287740"/>
                      <a:pt x="78207" y="289898"/>
                    </a:cubicBezTo>
                    <a:cubicBezTo>
                      <a:pt x="100893" y="292055"/>
                      <a:pt x="122499" y="291695"/>
                      <a:pt x="144825" y="290617"/>
                    </a:cubicBezTo>
                    <a:cubicBezTo>
                      <a:pt x="190557" y="289179"/>
                      <a:pt x="235568" y="289898"/>
                      <a:pt x="280940" y="290976"/>
                    </a:cubicBezTo>
                    <a:cubicBezTo>
                      <a:pt x="372404" y="293493"/>
                      <a:pt x="463148" y="288100"/>
                      <a:pt x="554612" y="292774"/>
                    </a:cubicBezTo>
                    <a:cubicBezTo>
                      <a:pt x="554612" y="279830"/>
                      <a:pt x="554612" y="266527"/>
                      <a:pt x="556052" y="254302"/>
                    </a:cubicBezTo>
                    <a:cubicBezTo>
                      <a:pt x="556052" y="253943"/>
                      <a:pt x="556052" y="253943"/>
                      <a:pt x="556052" y="253943"/>
                    </a:cubicBezTo>
                    <a:cubicBezTo>
                      <a:pt x="556412" y="251786"/>
                      <a:pt x="556412" y="249628"/>
                      <a:pt x="556412" y="247471"/>
                    </a:cubicBezTo>
                    <a:cubicBezTo>
                      <a:pt x="511040" y="249988"/>
                      <a:pt x="465668" y="249988"/>
                      <a:pt x="419936" y="249269"/>
                    </a:cubicBezTo>
                    <a:cubicBezTo>
                      <a:pt x="373124" y="248190"/>
                      <a:pt x="326672" y="245314"/>
                      <a:pt x="280220" y="243516"/>
                    </a:cubicBezTo>
                    <a:cubicBezTo>
                      <a:pt x="233048" y="241718"/>
                      <a:pt x="186596" y="242078"/>
                      <a:pt x="139423" y="242078"/>
                    </a:cubicBezTo>
                    <a:cubicBezTo>
                      <a:pt x="117818" y="242078"/>
                      <a:pt x="96572" y="241718"/>
                      <a:pt x="74966" y="241359"/>
                    </a:cubicBezTo>
                    <a:cubicBezTo>
                      <a:pt x="67044" y="241179"/>
                      <a:pt x="58222" y="240280"/>
                      <a:pt x="49400" y="239966"/>
                    </a:cubicBezTo>
                    <a:close/>
                    <a:moveTo>
                      <a:pt x="581259" y="235606"/>
                    </a:moveTo>
                    <a:cubicBezTo>
                      <a:pt x="574057" y="236325"/>
                      <a:pt x="570456" y="240280"/>
                      <a:pt x="568655" y="246033"/>
                    </a:cubicBezTo>
                    <a:cubicBezTo>
                      <a:pt x="568295" y="247830"/>
                      <a:pt x="568295" y="249988"/>
                      <a:pt x="568295" y="252145"/>
                    </a:cubicBezTo>
                    <a:cubicBezTo>
                      <a:pt x="572256" y="256100"/>
                      <a:pt x="576217" y="260415"/>
                      <a:pt x="581259" y="264010"/>
                    </a:cubicBezTo>
                    <a:cubicBezTo>
                      <a:pt x="581979" y="264370"/>
                      <a:pt x="581259" y="266167"/>
                      <a:pt x="580178" y="265448"/>
                    </a:cubicBezTo>
                    <a:cubicBezTo>
                      <a:pt x="577658" y="264010"/>
                      <a:pt x="575137" y="261853"/>
                      <a:pt x="572976" y="259696"/>
                    </a:cubicBezTo>
                    <a:cubicBezTo>
                      <a:pt x="571536" y="258617"/>
                      <a:pt x="570456" y="257538"/>
                      <a:pt x="569375" y="256460"/>
                    </a:cubicBezTo>
                    <a:cubicBezTo>
                      <a:pt x="569375" y="256460"/>
                      <a:pt x="569015" y="255741"/>
                      <a:pt x="568295" y="255381"/>
                    </a:cubicBezTo>
                    <a:cubicBezTo>
                      <a:pt x="568295" y="256460"/>
                      <a:pt x="568295" y="257179"/>
                      <a:pt x="568295" y="257898"/>
                    </a:cubicBezTo>
                    <a:cubicBezTo>
                      <a:pt x="568295" y="258617"/>
                      <a:pt x="568295" y="259336"/>
                      <a:pt x="568295" y="260055"/>
                    </a:cubicBezTo>
                    <a:cubicBezTo>
                      <a:pt x="572976" y="263651"/>
                      <a:pt x="577298" y="267606"/>
                      <a:pt x="581979" y="270482"/>
                    </a:cubicBezTo>
                    <a:cubicBezTo>
                      <a:pt x="582699" y="271201"/>
                      <a:pt x="581979" y="272280"/>
                      <a:pt x="581619" y="271920"/>
                    </a:cubicBezTo>
                    <a:cubicBezTo>
                      <a:pt x="577298" y="269044"/>
                      <a:pt x="572256" y="266167"/>
                      <a:pt x="568295" y="262932"/>
                    </a:cubicBezTo>
                    <a:cubicBezTo>
                      <a:pt x="568295" y="264729"/>
                      <a:pt x="568295" y="266887"/>
                      <a:pt x="568295" y="268684"/>
                    </a:cubicBezTo>
                    <a:cubicBezTo>
                      <a:pt x="570816" y="269403"/>
                      <a:pt x="572976" y="271561"/>
                      <a:pt x="574777" y="273358"/>
                    </a:cubicBezTo>
                    <a:cubicBezTo>
                      <a:pt x="577658" y="275516"/>
                      <a:pt x="580178" y="278033"/>
                      <a:pt x="582699" y="280190"/>
                    </a:cubicBezTo>
                    <a:cubicBezTo>
                      <a:pt x="583059" y="280549"/>
                      <a:pt x="583059" y="280909"/>
                      <a:pt x="582699" y="280909"/>
                    </a:cubicBezTo>
                    <a:cubicBezTo>
                      <a:pt x="580178" y="279830"/>
                      <a:pt x="577658" y="278033"/>
                      <a:pt x="575857" y="276235"/>
                    </a:cubicBezTo>
                    <a:cubicBezTo>
                      <a:pt x="573336" y="274078"/>
                      <a:pt x="570816" y="272639"/>
                      <a:pt x="567935" y="271201"/>
                    </a:cubicBezTo>
                    <a:cubicBezTo>
                      <a:pt x="567935" y="272639"/>
                      <a:pt x="567575" y="273718"/>
                      <a:pt x="567575" y="275156"/>
                    </a:cubicBezTo>
                    <a:cubicBezTo>
                      <a:pt x="572976" y="278752"/>
                      <a:pt x="576937" y="283785"/>
                      <a:pt x="582339" y="286662"/>
                    </a:cubicBezTo>
                    <a:cubicBezTo>
                      <a:pt x="583059" y="287021"/>
                      <a:pt x="582699" y="288100"/>
                      <a:pt x="581979" y="288100"/>
                    </a:cubicBezTo>
                    <a:cubicBezTo>
                      <a:pt x="576577" y="285583"/>
                      <a:pt x="572616" y="280909"/>
                      <a:pt x="567575" y="278033"/>
                    </a:cubicBezTo>
                    <a:cubicBezTo>
                      <a:pt x="567575" y="280190"/>
                      <a:pt x="567575" y="281988"/>
                      <a:pt x="567575" y="284145"/>
                    </a:cubicBezTo>
                    <a:cubicBezTo>
                      <a:pt x="567935" y="283785"/>
                      <a:pt x="568295" y="283785"/>
                      <a:pt x="569015" y="283785"/>
                    </a:cubicBezTo>
                    <a:cubicBezTo>
                      <a:pt x="571176" y="285224"/>
                      <a:pt x="573697" y="287381"/>
                      <a:pt x="575497" y="289179"/>
                    </a:cubicBezTo>
                    <a:cubicBezTo>
                      <a:pt x="578018" y="290976"/>
                      <a:pt x="580178" y="292415"/>
                      <a:pt x="582699" y="293853"/>
                    </a:cubicBezTo>
                    <a:cubicBezTo>
                      <a:pt x="583059" y="294212"/>
                      <a:pt x="582699" y="294572"/>
                      <a:pt x="581979" y="294572"/>
                    </a:cubicBezTo>
                    <a:cubicBezTo>
                      <a:pt x="579458" y="294212"/>
                      <a:pt x="577298" y="292415"/>
                      <a:pt x="575137" y="290976"/>
                    </a:cubicBezTo>
                    <a:cubicBezTo>
                      <a:pt x="572976" y="289179"/>
                      <a:pt x="570456" y="287740"/>
                      <a:pt x="567575" y="285943"/>
                    </a:cubicBezTo>
                    <a:cubicBezTo>
                      <a:pt x="567575" y="287740"/>
                      <a:pt x="567935" y="289538"/>
                      <a:pt x="568295" y="290976"/>
                    </a:cubicBezTo>
                    <a:cubicBezTo>
                      <a:pt x="573336" y="294572"/>
                      <a:pt x="577658" y="298886"/>
                      <a:pt x="582699" y="302122"/>
                    </a:cubicBezTo>
                    <a:cubicBezTo>
                      <a:pt x="583059" y="302841"/>
                      <a:pt x="582699" y="303920"/>
                      <a:pt x="581619" y="303561"/>
                    </a:cubicBezTo>
                    <a:cubicBezTo>
                      <a:pt x="577298" y="301044"/>
                      <a:pt x="572976" y="297808"/>
                      <a:pt x="569015" y="294572"/>
                    </a:cubicBezTo>
                    <a:cubicBezTo>
                      <a:pt x="569736" y="298167"/>
                      <a:pt x="571176" y="301403"/>
                      <a:pt x="573336" y="303561"/>
                    </a:cubicBezTo>
                    <a:cubicBezTo>
                      <a:pt x="575857" y="305718"/>
                      <a:pt x="579098" y="307875"/>
                      <a:pt x="582699" y="308954"/>
                    </a:cubicBezTo>
                    <a:cubicBezTo>
                      <a:pt x="584499" y="308954"/>
                      <a:pt x="585940" y="308235"/>
                      <a:pt x="588100" y="307516"/>
                    </a:cubicBezTo>
                    <a:cubicBezTo>
                      <a:pt x="594942" y="304639"/>
                      <a:pt x="598903" y="300325"/>
                      <a:pt x="600704" y="294572"/>
                    </a:cubicBezTo>
                    <a:cubicBezTo>
                      <a:pt x="600704" y="292055"/>
                      <a:pt x="600704" y="289538"/>
                      <a:pt x="600704" y="287740"/>
                    </a:cubicBezTo>
                    <a:cubicBezTo>
                      <a:pt x="600704" y="274797"/>
                      <a:pt x="601784" y="260774"/>
                      <a:pt x="601064" y="247830"/>
                    </a:cubicBezTo>
                    <a:cubicBezTo>
                      <a:pt x="599983" y="247471"/>
                      <a:pt x="599623" y="246752"/>
                      <a:pt x="599263" y="245673"/>
                    </a:cubicBezTo>
                    <a:cubicBezTo>
                      <a:pt x="597103" y="238482"/>
                      <a:pt x="588821" y="234527"/>
                      <a:pt x="581259" y="235606"/>
                    </a:cubicBezTo>
                    <a:close/>
                    <a:moveTo>
                      <a:pt x="38916" y="223376"/>
                    </a:moveTo>
                    <a:cubicBezTo>
                      <a:pt x="50763" y="223376"/>
                      <a:pt x="62609" y="223738"/>
                      <a:pt x="74456" y="223738"/>
                    </a:cubicBezTo>
                    <a:cubicBezTo>
                      <a:pt x="75533" y="223738"/>
                      <a:pt x="75533" y="225183"/>
                      <a:pt x="74456" y="225183"/>
                    </a:cubicBezTo>
                    <a:cubicBezTo>
                      <a:pt x="63686" y="225906"/>
                      <a:pt x="52917" y="226267"/>
                      <a:pt x="42147" y="226267"/>
                    </a:cubicBezTo>
                    <a:cubicBezTo>
                      <a:pt x="31737" y="226267"/>
                      <a:pt x="20608" y="225183"/>
                      <a:pt x="10198" y="227351"/>
                    </a:cubicBezTo>
                    <a:cubicBezTo>
                      <a:pt x="10198" y="240000"/>
                      <a:pt x="8403" y="252648"/>
                      <a:pt x="7326" y="264935"/>
                    </a:cubicBezTo>
                    <a:cubicBezTo>
                      <a:pt x="6967" y="266019"/>
                      <a:pt x="5531" y="266019"/>
                      <a:pt x="5531" y="264935"/>
                    </a:cubicBezTo>
                    <a:cubicBezTo>
                      <a:pt x="4454" y="251925"/>
                      <a:pt x="7326" y="238554"/>
                      <a:pt x="7326" y="225545"/>
                    </a:cubicBezTo>
                    <a:cubicBezTo>
                      <a:pt x="7326" y="224099"/>
                      <a:pt x="8762" y="223738"/>
                      <a:pt x="9839" y="224099"/>
                    </a:cubicBezTo>
                    <a:cubicBezTo>
                      <a:pt x="19172" y="221931"/>
                      <a:pt x="29224" y="223376"/>
                      <a:pt x="38916" y="223376"/>
                    </a:cubicBezTo>
                    <a:close/>
                    <a:moveTo>
                      <a:pt x="3259" y="216311"/>
                    </a:moveTo>
                    <a:cubicBezTo>
                      <a:pt x="22880" y="216311"/>
                      <a:pt x="42858" y="215581"/>
                      <a:pt x="62122" y="219962"/>
                    </a:cubicBezTo>
                    <a:cubicBezTo>
                      <a:pt x="62835" y="219962"/>
                      <a:pt x="62478" y="221058"/>
                      <a:pt x="62122" y="221058"/>
                    </a:cubicBezTo>
                    <a:cubicBezTo>
                      <a:pt x="42858" y="219962"/>
                      <a:pt x="23594" y="219597"/>
                      <a:pt x="4330" y="219962"/>
                    </a:cubicBezTo>
                    <a:cubicBezTo>
                      <a:pt x="2903" y="229821"/>
                      <a:pt x="2903" y="240044"/>
                      <a:pt x="2546" y="250268"/>
                    </a:cubicBezTo>
                    <a:cubicBezTo>
                      <a:pt x="2546" y="251729"/>
                      <a:pt x="762" y="251363"/>
                      <a:pt x="762" y="250268"/>
                    </a:cubicBezTo>
                    <a:cubicBezTo>
                      <a:pt x="-308" y="239679"/>
                      <a:pt x="-308" y="229091"/>
                      <a:pt x="1119" y="218867"/>
                    </a:cubicBezTo>
                    <a:cubicBezTo>
                      <a:pt x="1119" y="218502"/>
                      <a:pt x="1476" y="218137"/>
                      <a:pt x="1832" y="217772"/>
                    </a:cubicBezTo>
                    <a:cubicBezTo>
                      <a:pt x="1832" y="217406"/>
                      <a:pt x="2189" y="216311"/>
                      <a:pt x="3259" y="216311"/>
                    </a:cubicBezTo>
                    <a:close/>
                    <a:moveTo>
                      <a:pt x="558653" y="213994"/>
                    </a:moveTo>
                    <a:cubicBezTo>
                      <a:pt x="559010" y="213994"/>
                      <a:pt x="559723" y="214726"/>
                      <a:pt x="559010" y="215093"/>
                    </a:cubicBezTo>
                    <a:cubicBezTo>
                      <a:pt x="552595" y="218390"/>
                      <a:pt x="549744" y="224618"/>
                      <a:pt x="546181" y="231212"/>
                    </a:cubicBezTo>
                    <a:cubicBezTo>
                      <a:pt x="545468" y="232677"/>
                      <a:pt x="542617" y="231578"/>
                      <a:pt x="543330" y="229747"/>
                    </a:cubicBezTo>
                    <a:cubicBezTo>
                      <a:pt x="545824" y="223519"/>
                      <a:pt x="551882" y="215093"/>
                      <a:pt x="558653" y="213994"/>
                    </a:cubicBezTo>
                    <a:close/>
                    <a:moveTo>
                      <a:pt x="574869" y="212270"/>
                    </a:moveTo>
                    <a:cubicBezTo>
                      <a:pt x="575592" y="212270"/>
                      <a:pt x="575592" y="213359"/>
                      <a:pt x="574869" y="213359"/>
                    </a:cubicBezTo>
                    <a:cubicBezTo>
                      <a:pt x="563294" y="213722"/>
                      <a:pt x="554975" y="223156"/>
                      <a:pt x="551358" y="234042"/>
                    </a:cubicBezTo>
                    <a:cubicBezTo>
                      <a:pt x="550634" y="235856"/>
                      <a:pt x="547379" y="235130"/>
                      <a:pt x="548102" y="232953"/>
                    </a:cubicBezTo>
                    <a:cubicBezTo>
                      <a:pt x="552081" y="221704"/>
                      <a:pt x="562209" y="210819"/>
                      <a:pt x="574869" y="212270"/>
                    </a:cubicBezTo>
                    <a:close/>
                    <a:moveTo>
                      <a:pt x="648704" y="202371"/>
                    </a:moveTo>
                    <a:cubicBezTo>
                      <a:pt x="649781" y="201294"/>
                      <a:pt x="651578" y="202371"/>
                      <a:pt x="650859" y="203448"/>
                    </a:cubicBezTo>
                    <a:cubicBezTo>
                      <a:pt x="645470" y="213143"/>
                      <a:pt x="645829" y="224632"/>
                      <a:pt x="644392" y="235045"/>
                    </a:cubicBezTo>
                    <a:cubicBezTo>
                      <a:pt x="641877" y="249407"/>
                      <a:pt x="640800" y="263410"/>
                      <a:pt x="641159" y="277772"/>
                    </a:cubicBezTo>
                    <a:cubicBezTo>
                      <a:pt x="641877" y="307574"/>
                      <a:pt x="648704" y="337016"/>
                      <a:pt x="661997" y="363945"/>
                    </a:cubicBezTo>
                    <a:cubicBezTo>
                      <a:pt x="673494" y="388720"/>
                      <a:pt x="689302" y="414213"/>
                      <a:pt x="707984" y="435038"/>
                    </a:cubicBezTo>
                    <a:cubicBezTo>
                      <a:pt x="724511" y="453709"/>
                      <a:pt x="744990" y="465558"/>
                      <a:pt x="767265" y="476329"/>
                    </a:cubicBezTo>
                    <a:cubicBezTo>
                      <a:pt x="770858" y="478483"/>
                      <a:pt x="767624" y="483510"/>
                      <a:pt x="764031" y="482074"/>
                    </a:cubicBezTo>
                    <a:cubicBezTo>
                      <a:pt x="709781" y="456940"/>
                      <a:pt x="674572" y="409904"/>
                      <a:pt x="651578" y="355687"/>
                    </a:cubicBezTo>
                    <a:cubicBezTo>
                      <a:pt x="640440" y="329117"/>
                      <a:pt x="634692" y="300033"/>
                      <a:pt x="635770" y="271309"/>
                    </a:cubicBezTo>
                    <a:cubicBezTo>
                      <a:pt x="636129" y="251202"/>
                      <a:pt x="636129" y="219246"/>
                      <a:pt x="648704" y="202371"/>
                    </a:cubicBezTo>
                    <a:close/>
                    <a:moveTo>
                      <a:pt x="876581" y="36640"/>
                    </a:moveTo>
                    <a:cubicBezTo>
                      <a:pt x="833684" y="33090"/>
                      <a:pt x="790293" y="42169"/>
                      <a:pt x="750863" y="64461"/>
                    </a:cubicBezTo>
                    <a:cubicBezTo>
                      <a:pt x="757344" y="73809"/>
                      <a:pt x="763826" y="82798"/>
                      <a:pt x="769228" y="92505"/>
                    </a:cubicBezTo>
                    <a:cubicBezTo>
                      <a:pt x="771748" y="96460"/>
                      <a:pt x="765627" y="99696"/>
                      <a:pt x="763106" y="96101"/>
                    </a:cubicBezTo>
                    <a:cubicBezTo>
                      <a:pt x="756624" y="87112"/>
                      <a:pt x="750143" y="77764"/>
                      <a:pt x="744021" y="68416"/>
                    </a:cubicBezTo>
                    <a:cubicBezTo>
                      <a:pt x="742581" y="69494"/>
                      <a:pt x="741140" y="70573"/>
                      <a:pt x="739340" y="71292"/>
                    </a:cubicBezTo>
                    <a:cubicBezTo>
                      <a:pt x="744381" y="77404"/>
                      <a:pt x="750143" y="83876"/>
                      <a:pt x="750143" y="91786"/>
                    </a:cubicBezTo>
                    <a:cubicBezTo>
                      <a:pt x="750503" y="95382"/>
                      <a:pt x="745101" y="96101"/>
                      <a:pt x="743661" y="93224"/>
                    </a:cubicBezTo>
                    <a:cubicBezTo>
                      <a:pt x="740060" y="87472"/>
                      <a:pt x="736819" y="81359"/>
                      <a:pt x="733218" y="75607"/>
                    </a:cubicBezTo>
                    <a:cubicBezTo>
                      <a:pt x="727817" y="79202"/>
                      <a:pt x="722415" y="83157"/>
                      <a:pt x="717014" y="87472"/>
                    </a:cubicBezTo>
                    <a:cubicBezTo>
                      <a:pt x="675603" y="121629"/>
                      <a:pt x="640674" y="168730"/>
                      <a:pt x="630952" y="222662"/>
                    </a:cubicBezTo>
                    <a:cubicBezTo>
                      <a:pt x="620869" y="280549"/>
                      <a:pt x="634192" y="338078"/>
                      <a:pt x="660119" y="390572"/>
                    </a:cubicBezTo>
                    <a:cubicBezTo>
                      <a:pt x="686766" y="445942"/>
                      <a:pt x="731418" y="480459"/>
                      <a:pt x="789753" y="498437"/>
                    </a:cubicBezTo>
                    <a:cubicBezTo>
                      <a:pt x="848088" y="516774"/>
                      <a:pt x="907144" y="508144"/>
                      <a:pt x="961158" y="479740"/>
                    </a:cubicBezTo>
                    <a:cubicBezTo>
                      <a:pt x="996807" y="461403"/>
                      <a:pt x="1040379" y="413943"/>
                      <a:pt x="1060184" y="381583"/>
                    </a:cubicBezTo>
                    <a:cubicBezTo>
                      <a:pt x="1083950" y="334123"/>
                      <a:pt x="1089351" y="313269"/>
                      <a:pt x="1090072" y="260055"/>
                    </a:cubicBezTo>
                    <a:cubicBezTo>
                      <a:pt x="1089712" y="253224"/>
                      <a:pt x="1088271" y="238123"/>
                      <a:pt x="1087551" y="231291"/>
                    </a:cubicBezTo>
                    <a:cubicBezTo>
                      <a:pt x="1083590" y="202527"/>
                      <a:pt x="1076748" y="171606"/>
                      <a:pt x="1059824" y="147157"/>
                    </a:cubicBezTo>
                    <a:cubicBezTo>
                      <a:pt x="1059104" y="146797"/>
                      <a:pt x="1058743" y="146078"/>
                      <a:pt x="1058743" y="145359"/>
                    </a:cubicBezTo>
                    <a:lnTo>
                      <a:pt x="1058383" y="144999"/>
                    </a:lnTo>
                    <a:cubicBezTo>
                      <a:pt x="1041819" y="122348"/>
                      <a:pt x="1021654" y="101854"/>
                      <a:pt x="999328" y="84595"/>
                    </a:cubicBezTo>
                    <a:cubicBezTo>
                      <a:pt x="961878" y="56371"/>
                      <a:pt x="919477" y="40191"/>
                      <a:pt x="876581" y="36640"/>
                    </a:cubicBezTo>
                    <a:close/>
                    <a:moveTo>
                      <a:pt x="894062" y="11455"/>
                    </a:moveTo>
                    <a:cubicBezTo>
                      <a:pt x="963588" y="21921"/>
                      <a:pt x="1026785" y="62573"/>
                      <a:pt x="1071347" y="118393"/>
                    </a:cubicBezTo>
                    <a:cubicBezTo>
                      <a:pt x="1104836" y="161179"/>
                      <a:pt x="1118519" y="220505"/>
                      <a:pt x="1115638" y="273718"/>
                    </a:cubicBezTo>
                    <a:cubicBezTo>
                      <a:pt x="1112758" y="334842"/>
                      <a:pt x="1101235" y="360010"/>
                      <a:pt x="1072427" y="413223"/>
                    </a:cubicBezTo>
                    <a:cubicBezTo>
                      <a:pt x="1070627" y="416459"/>
                      <a:pt x="1062705" y="427605"/>
                      <a:pt x="1058383" y="431560"/>
                    </a:cubicBezTo>
                    <a:cubicBezTo>
                      <a:pt x="1050101" y="441987"/>
                      <a:pt x="1030656" y="459246"/>
                      <a:pt x="1020934" y="468234"/>
                    </a:cubicBezTo>
                    <a:cubicBezTo>
                      <a:pt x="934871" y="548773"/>
                      <a:pt x="795514" y="558122"/>
                      <a:pt x="701530" y="484414"/>
                    </a:cubicBezTo>
                    <a:cubicBezTo>
                      <a:pt x="652197" y="445583"/>
                      <a:pt x="617628" y="380864"/>
                      <a:pt x="605745" y="314348"/>
                    </a:cubicBezTo>
                    <a:cubicBezTo>
                      <a:pt x="604665" y="315426"/>
                      <a:pt x="603584" y="316864"/>
                      <a:pt x="602504" y="317943"/>
                    </a:cubicBezTo>
                    <a:cubicBezTo>
                      <a:pt x="600344" y="319381"/>
                      <a:pt x="597823" y="320460"/>
                      <a:pt x="595302" y="321179"/>
                    </a:cubicBezTo>
                    <a:cubicBezTo>
                      <a:pt x="591341" y="322617"/>
                      <a:pt x="586300" y="323336"/>
                      <a:pt x="582339" y="323696"/>
                    </a:cubicBezTo>
                    <a:cubicBezTo>
                      <a:pt x="577658" y="324055"/>
                      <a:pt x="572256" y="324415"/>
                      <a:pt x="568295" y="321538"/>
                    </a:cubicBezTo>
                    <a:cubicBezTo>
                      <a:pt x="568295" y="321179"/>
                      <a:pt x="567935" y="320819"/>
                      <a:pt x="567935" y="320460"/>
                    </a:cubicBezTo>
                    <a:cubicBezTo>
                      <a:pt x="562174" y="318662"/>
                      <a:pt x="556052" y="311831"/>
                      <a:pt x="556412" y="305358"/>
                    </a:cubicBezTo>
                    <a:cubicBezTo>
                      <a:pt x="556052" y="304639"/>
                      <a:pt x="556052" y="304280"/>
                      <a:pt x="556052" y="303920"/>
                    </a:cubicBezTo>
                    <a:cubicBezTo>
                      <a:pt x="466749" y="308594"/>
                      <a:pt x="376365" y="307516"/>
                      <a:pt x="287062" y="304639"/>
                    </a:cubicBezTo>
                    <a:cubicBezTo>
                      <a:pt x="242050" y="303920"/>
                      <a:pt x="196678" y="302482"/>
                      <a:pt x="151306" y="303920"/>
                    </a:cubicBezTo>
                    <a:cubicBezTo>
                      <a:pt x="128620" y="304639"/>
                      <a:pt x="106655" y="306437"/>
                      <a:pt x="83969" y="303920"/>
                    </a:cubicBezTo>
                    <a:cubicBezTo>
                      <a:pt x="63443" y="301763"/>
                      <a:pt x="42558" y="298886"/>
                      <a:pt x="22033" y="302482"/>
                    </a:cubicBezTo>
                    <a:cubicBezTo>
                      <a:pt x="19512" y="302841"/>
                      <a:pt x="17712" y="302122"/>
                      <a:pt x="16271" y="300684"/>
                    </a:cubicBezTo>
                    <a:cubicBezTo>
                      <a:pt x="13030" y="300684"/>
                      <a:pt x="9429" y="298886"/>
                      <a:pt x="9789" y="294212"/>
                    </a:cubicBezTo>
                    <a:cubicBezTo>
                      <a:pt x="8709" y="283785"/>
                      <a:pt x="7629" y="271201"/>
                      <a:pt x="9069" y="259336"/>
                    </a:cubicBezTo>
                    <a:cubicBezTo>
                      <a:pt x="9069" y="251426"/>
                      <a:pt x="9789" y="243516"/>
                      <a:pt x="11950" y="235965"/>
                    </a:cubicBezTo>
                    <a:cubicBezTo>
                      <a:pt x="12310" y="232729"/>
                      <a:pt x="14831" y="231651"/>
                      <a:pt x="17351" y="231651"/>
                    </a:cubicBezTo>
                    <a:cubicBezTo>
                      <a:pt x="33196" y="225898"/>
                      <a:pt x="52281" y="228774"/>
                      <a:pt x="68845" y="229134"/>
                    </a:cubicBezTo>
                    <a:cubicBezTo>
                      <a:pt x="92611" y="229493"/>
                      <a:pt x="116017" y="229853"/>
                      <a:pt x="139783" y="229853"/>
                    </a:cubicBezTo>
                    <a:cubicBezTo>
                      <a:pt x="186596" y="229853"/>
                      <a:pt x="233408" y="229134"/>
                      <a:pt x="280220" y="231291"/>
                    </a:cubicBezTo>
                    <a:cubicBezTo>
                      <a:pt x="327032" y="232729"/>
                      <a:pt x="373484" y="236325"/>
                      <a:pt x="420297" y="237763"/>
                    </a:cubicBezTo>
                    <a:cubicBezTo>
                      <a:pt x="466028" y="238842"/>
                      <a:pt x="512481" y="235606"/>
                      <a:pt x="558213" y="237404"/>
                    </a:cubicBezTo>
                    <a:lnTo>
                      <a:pt x="565846" y="226799"/>
                    </a:lnTo>
                    <a:lnTo>
                      <a:pt x="557773" y="235655"/>
                    </a:lnTo>
                    <a:cubicBezTo>
                      <a:pt x="557405" y="237447"/>
                      <a:pt x="553729" y="236730"/>
                      <a:pt x="554832" y="234580"/>
                    </a:cubicBezTo>
                    <a:cubicBezTo>
                      <a:pt x="557038" y="228127"/>
                      <a:pt x="559979" y="223826"/>
                      <a:pt x="566596" y="220958"/>
                    </a:cubicBezTo>
                    <a:cubicBezTo>
                      <a:pt x="572846" y="218448"/>
                      <a:pt x="580198" y="215581"/>
                      <a:pt x="587183" y="216656"/>
                    </a:cubicBezTo>
                    <a:cubicBezTo>
                      <a:pt x="587919" y="216656"/>
                      <a:pt x="588286" y="217732"/>
                      <a:pt x="587551" y="217732"/>
                    </a:cubicBezTo>
                    <a:cubicBezTo>
                      <a:pt x="581301" y="218448"/>
                      <a:pt x="575419" y="220241"/>
                      <a:pt x="569537" y="222750"/>
                    </a:cubicBezTo>
                    <a:lnTo>
                      <a:pt x="566735" y="225824"/>
                    </a:lnTo>
                    <a:lnTo>
                      <a:pt x="585310" y="220145"/>
                    </a:lnTo>
                    <a:cubicBezTo>
                      <a:pt x="592241" y="219965"/>
                      <a:pt x="599263" y="221583"/>
                      <a:pt x="604665" y="225179"/>
                    </a:cubicBezTo>
                    <a:cubicBezTo>
                      <a:pt x="606105" y="216190"/>
                      <a:pt x="607905" y="207201"/>
                      <a:pt x="610786" y="198572"/>
                    </a:cubicBezTo>
                    <a:cubicBezTo>
                      <a:pt x="628431" y="140685"/>
                      <a:pt x="667681" y="88910"/>
                      <a:pt x="718454" y="54034"/>
                    </a:cubicBezTo>
                    <a:cubicBezTo>
                      <a:pt x="714493" y="49000"/>
                      <a:pt x="709812" y="43966"/>
                      <a:pt x="704771" y="39652"/>
                    </a:cubicBezTo>
                    <a:cubicBezTo>
                      <a:pt x="701890" y="36775"/>
                      <a:pt x="706211" y="32820"/>
                      <a:pt x="709092" y="35337"/>
                    </a:cubicBezTo>
                    <a:cubicBezTo>
                      <a:pt x="714493" y="40011"/>
                      <a:pt x="719535" y="45045"/>
                      <a:pt x="723856" y="50438"/>
                    </a:cubicBezTo>
                    <a:cubicBezTo>
                      <a:pt x="725656" y="49359"/>
                      <a:pt x="727817" y="48281"/>
                      <a:pt x="729977" y="46843"/>
                    </a:cubicBezTo>
                    <a:cubicBezTo>
                      <a:pt x="726376" y="41449"/>
                      <a:pt x="722415" y="36056"/>
                      <a:pt x="718454" y="30663"/>
                    </a:cubicBezTo>
                    <a:cubicBezTo>
                      <a:pt x="717014" y="28506"/>
                      <a:pt x="720975" y="25629"/>
                      <a:pt x="722775" y="27427"/>
                    </a:cubicBezTo>
                    <a:cubicBezTo>
                      <a:pt x="726737" y="33180"/>
                      <a:pt x="730698" y="38213"/>
                      <a:pt x="735019" y="43607"/>
                    </a:cubicBezTo>
                    <a:cubicBezTo>
                      <a:pt x="762026" y="27787"/>
                      <a:pt x="791914" y="16640"/>
                      <a:pt x="822882" y="11607"/>
                    </a:cubicBezTo>
                    <a:cubicBezTo>
                      <a:pt x="847008" y="7832"/>
                      <a:pt x="870887" y="7966"/>
                      <a:pt x="894062" y="11455"/>
                    </a:cubicBezTo>
                    <a:close/>
                    <a:moveTo>
                      <a:pt x="955213" y="2856"/>
                    </a:moveTo>
                    <a:cubicBezTo>
                      <a:pt x="987844" y="5014"/>
                      <a:pt x="1024420" y="30919"/>
                      <a:pt x="1047369" y="52866"/>
                    </a:cubicBezTo>
                    <a:cubicBezTo>
                      <a:pt x="1077131" y="81289"/>
                      <a:pt x="1096853" y="113310"/>
                      <a:pt x="1115141" y="150008"/>
                    </a:cubicBezTo>
                    <a:cubicBezTo>
                      <a:pt x="1116934" y="153606"/>
                      <a:pt x="1111555" y="156484"/>
                      <a:pt x="1109762" y="152886"/>
                    </a:cubicBezTo>
                    <a:lnTo>
                      <a:pt x="1082139" y="112343"/>
                    </a:lnTo>
                    <a:lnTo>
                      <a:pt x="1116726" y="175417"/>
                    </a:lnTo>
                    <a:cubicBezTo>
                      <a:pt x="1118520" y="179010"/>
                      <a:pt x="1112777" y="181884"/>
                      <a:pt x="1110983" y="178291"/>
                    </a:cubicBezTo>
                    <a:cubicBezTo>
                      <a:pt x="1100932" y="157451"/>
                      <a:pt x="1092318" y="135893"/>
                      <a:pt x="1078678" y="117209"/>
                    </a:cubicBezTo>
                    <a:cubicBezTo>
                      <a:pt x="1065756" y="98884"/>
                      <a:pt x="1051040" y="83074"/>
                      <a:pt x="1034888" y="67264"/>
                    </a:cubicBezTo>
                    <a:cubicBezTo>
                      <a:pt x="1004737" y="37801"/>
                      <a:pt x="965613" y="19835"/>
                      <a:pt x="924694" y="9415"/>
                    </a:cubicBezTo>
                    <a:cubicBezTo>
                      <a:pt x="923617" y="9415"/>
                      <a:pt x="923976" y="7619"/>
                      <a:pt x="925053" y="7978"/>
                    </a:cubicBezTo>
                    <a:cubicBezTo>
                      <a:pt x="947666" y="8697"/>
                      <a:pt x="969561" y="19476"/>
                      <a:pt x="990020" y="28099"/>
                    </a:cubicBezTo>
                    <a:cubicBezTo>
                      <a:pt x="1006890" y="35286"/>
                      <a:pt x="1022325" y="47143"/>
                      <a:pt x="1035247" y="59719"/>
                    </a:cubicBezTo>
                    <a:lnTo>
                      <a:pt x="1078876" y="107553"/>
                    </a:lnTo>
                    <a:lnTo>
                      <a:pt x="1047010" y="60781"/>
                    </a:lnTo>
                    <a:cubicBezTo>
                      <a:pt x="1022985" y="37395"/>
                      <a:pt x="988203" y="11491"/>
                      <a:pt x="954855" y="5014"/>
                    </a:cubicBezTo>
                    <a:cubicBezTo>
                      <a:pt x="953779" y="4655"/>
                      <a:pt x="953779" y="2856"/>
                      <a:pt x="955213" y="2856"/>
                    </a:cubicBezTo>
                    <a:close/>
                    <a:moveTo>
                      <a:pt x="994406" y="40"/>
                    </a:moveTo>
                    <a:cubicBezTo>
                      <a:pt x="1023287" y="10443"/>
                      <a:pt x="1051445" y="28740"/>
                      <a:pt x="1069856" y="53136"/>
                    </a:cubicBezTo>
                    <a:cubicBezTo>
                      <a:pt x="1086463" y="74661"/>
                      <a:pt x="1105596" y="94751"/>
                      <a:pt x="1114260" y="120941"/>
                    </a:cubicBezTo>
                    <a:cubicBezTo>
                      <a:pt x="1115343" y="124528"/>
                      <a:pt x="1109206" y="126322"/>
                      <a:pt x="1108123" y="122376"/>
                    </a:cubicBezTo>
                    <a:cubicBezTo>
                      <a:pt x="1099820" y="96545"/>
                      <a:pt x="1079965" y="73226"/>
                      <a:pt x="1062275" y="53136"/>
                    </a:cubicBezTo>
                    <a:cubicBezTo>
                      <a:pt x="1043142" y="30893"/>
                      <a:pt x="1019316" y="15825"/>
                      <a:pt x="993323" y="2551"/>
                    </a:cubicBezTo>
                    <a:cubicBezTo>
                      <a:pt x="991879" y="1833"/>
                      <a:pt x="992962" y="-319"/>
                      <a:pt x="994406" y="4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56068257-C8B3-E14C-8F43-6AEC1D73EA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038506" y="6086691"/>
                <a:ext cx="922505" cy="252426"/>
              </a:xfrm>
              <a:custGeom>
                <a:avLst/>
                <a:gdLst>
                  <a:gd name="connsiteX0" fmla="*/ 448953 w 1016891"/>
                  <a:gd name="connsiteY0" fmla="*/ 76048 h 278253"/>
                  <a:gd name="connsiteX1" fmla="*/ 427296 w 1016891"/>
                  <a:gd name="connsiteY1" fmla="*/ 151921 h 278253"/>
                  <a:gd name="connsiteX2" fmla="*/ 458338 w 1016891"/>
                  <a:gd name="connsiteY2" fmla="*/ 149044 h 278253"/>
                  <a:gd name="connsiteX3" fmla="*/ 454007 w 1016891"/>
                  <a:gd name="connsiteY3" fmla="*/ 124232 h 278253"/>
                  <a:gd name="connsiteX4" fmla="*/ 448953 w 1016891"/>
                  <a:gd name="connsiteY4" fmla="*/ 76048 h 278253"/>
                  <a:gd name="connsiteX5" fmla="*/ 610968 w 1016891"/>
                  <a:gd name="connsiteY5" fmla="*/ 30147 h 278253"/>
                  <a:gd name="connsiteX6" fmla="*/ 587694 w 1016891"/>
                  <a:gd name="connsiteY6" fmla="*/ 38307 h 278253"/>
                  <a:gd name="connsiteX7" fmla="*/ 597741 w 1016891"/>
                  <a:gd name="connsiteY7" fmla="*/ 123605 h 278253"/>
                  <a:gd name="connsiteX8" fmla="*/ 656233 w 1016891"/>
                  <a:gd name="connsiteY8" fmla="*/ 73218 h 278253"/>
                  <a:gd name="connsiteX9" fmla="*/ 610968 w 1016891"/>
                  <a:gd name="connsiteY9" fmla="*/ 30147 h 278253"/>
                  <a:gd name="connsiteX10" fmla="*/ 447267 w 1016891"/>
                  <a:gd name="connsiteY10" fmla="*/ 8967 h 278253"/>
                  <a:gd name="connsiteX11" fmla="*/ 467723 w 1016891"/>
                  <a:gd name="connsiteY11" fmla="*/ 28941 h 278253"/>
                  <a:gd name="connsiteX12" fmla="*/ 473137 w 1016891"/>
                  <a:gd name="connsiteY12" fmla="*/ 63102 h 278253"/>
                  <a:gd name="connsiteX13" fmla="*/ 484327 w 1016891"/>
                  <a:gd name="connsiteY13" fmla="*/ 124592 h 278253"/>
                  <a:gd name="connsiteX14" fmla="*/ 520422 w 1016891"/>
                  <a:gd name="connsiteY14" fmla="*/ 241818 h 278253"/>
                  <a:gd name="connsiteX15" fmla="*/ 491185 w 1016891"/>
                  <a:gd name="connsiteY15" fmla="*/ 258359 h 278253"/>
                  <a:gd name="connsiteX16" fmla="*/ 465557 w 1016891"/>
                  <a:gd name="connsiteY16" fmla="*/ 181407 h 278253"/>
                  <a:gd name="connsiteX17" fmla="*/ 421160 w 1016891"/>
                  <a:gd name="connsiteY17" fmla="*/ 175294 h 278253"/>
                  <a:gd name="connsiteX18" fmla="*/ 387591 w 1016891"/>
                  <a:gd name="connsiteY18" fmla="*/ 268068 h 278253"/>
                  <a:gd name="connsiteX19" fmla="*/ 369543 w 1016891"/>
                  <a:gd name="connsiteY19" fmla="*/ 260157 h 278253"/>
                  <a:gd name="connsiteX20" fmla="*/ 438846 w 1016891"/>
                  <a:gd name="connsiteY20" fmla="*/ 16715 h 278253"/>
                  <a:gd name="connsiteX21" fmla="*/ 447267 w 1016891"/>
                  <a:gd name="connsiteY21" fmla="*/ 8967 h 278253"/>
                  <a:gd name="connsiteX22" fmla="*/ 278178 w 1016891"/>
                  <a:gd name="connsiteY22" fmla="*/ 7315 h 278253"/>
                  <a:gd name="connsiteX23" fmla="*/ 312751 w 1016891"/>
                  <a:gd name="connsiteY23" fmla="*/ 35654 h 278253"/>
                  <a:gd name="connsiteX24" fmla="*/ 296206 w 1016891"/>
                  <a:gd name="connsiteY24" fmla="*/ 52207 h 278253"/>
                  <a:gd name="connsiteX25" fmla="*/ 276065 w 1016891"/>
                  <a:gd name="connsiteY25" fmla="*/ 42851 h 278253"/>
                  <a:gd name="connsiteX26" fmla="*/ 251608 w 1016891"/>
                  <a:gd name="connsiteY26" fmla="*/ 37813 h 278253"/>
                  <a:gd name="connsiteX27" fmla="*/ 221036 w 1016891"/>
                  <a:gd name="connsiteY27" fmla="*/ 36733 h 278253"/>
                  <a:gd name="connsiteX28" fmla="*/ 225352 w 1016891"/>
                  <a:gd name="connsiteY28" fmla="*/ 132096 h 278253"/>
                  <a:gd name="connsiteX29" fmla="*/ 311312 w 1016891"/>
                  <a:gd name="connsiteY29" fmla="*/ 133536 h 278253"/>
                  <a:gd name="connsiteX30" fmla="*/ 310593 w 1016891"/>
                  <a:gd name="connsiteY30" fmla="*/ 165923 h 278253"/>
                  <a:gd name="connsiteX31" fmla="*/ 226431 w 1016891"/>
                  <a:gd name="connsiteY31" fmla="*/ 156926 h 278253"/>
                  <a:gd name="connsiteX32" fmla="*/ 228229 w 1016891"/>
                  <a:gd name="connsiteY32" fmla="*/ 242573 h 278253"/>
                  <a:gd name="connsiteX33" fmla="*/ 314549 w 1016891"/>
                  <a:gd name="connsiteY33" fmla="*/ 239694 h 278253"/>
                  <a:gd name="connsiteX34" fmla="*/ 314190 w 1016891"/>
                  <a:gd name="connsiteY34" fmla="*/ 272082 h 278253"/>
                  <a:gd name="connsiteX35" fmla="*/ 217080 w 1016891"/>
                  <a:gd name="connsiteY35" fmla="*/ 267763 h 278253"/>
                  <a:gd name="connsiteX36" fmla="*/ 205211 w 1016891"/>
                  <a:gd name="connsiteY36" fmla="*/ 265604 h 278253"/>
                  <a:gd name="connsiteX37" fmla="*/ 198377 w 1016891"/>
                  <a:gd name="connsiteY37" fmla="*/ 251210 h 278253"/>
                  <a:gd name="connsiteX38" fmla="*/ 201254 w 1016891"/>
                  <a:gd name="connsiteY38" fmla="*/ 32775 h 278253"/>
                  <a:gd name="connsiteX39" fmla="*/ 201614 w 1016891"/>
                  <a:gd name="connsiteY39" fmla="*/ 16941 h 278253"/>
                  <a:gd name="connsiteX40" fmla="*/ 218518 w 1016891"/>
                  <a:gd name="connsiteY40" fmla="*/ 11903 h 278253"/>
                  <a:gd name="connsiteX41" fmla="*/ 278178 w 1016891"/>
                  <a:gd name="connsiteY41" fmla="*/ 7315 h 278253"/>
                  <a:gd name="connsiteX42" fmla="*/ 1003498 w 1016891"/>
                  <a:gd name="connsiteY42" fmla="*/ 6330 h 278253"/>
                  <a:gd name="connsiteX43" fmla="*/ 1009590 w 1016891"/>
                  <a:gd name="connsiteY43" fmla="*/ 12846 h 278253"/>
                  <a:gd name="connsiteX44" fmla="*/ 1010306 w 1016891"/>
                  <a:gd name="connsiteY44" fmla="*/ 138301 h 278253"/>
                  <a:gd name="connsiteX45" fmla="*/ 1011381 w 1016891"/>
                  <a:gd name="connsiteY45" fmla="*/ 164902 h 278253"/>
                  <a:gd name="connsiteX46" fmla="*/ 1008515 w 1016891"/>
                  <a:gd name="connsiteY46" fmla="*/ 252973 h 278253"/>
                  <a:gd name="connsiteX47" fmla="*/ 983431 w 1016891"/>
                  <a:gd name="connsiteY47" fmla="*/ 252254 h 278253"/>
                  <a:gd name="connsiteX48" fmla="*/ 981640 w 1016891"/>
                  <a:gd name="connsiteY48" fmla="*/ 195817 h 278253"/>
                  <a:gd name="connsiteX49" fmla="*/ 983431 w 1016891"/>
                  <a:gd name="connsiteY49" fmla="*/ 164902 h 278253"/>
                  <a:gd name="connsiteX50" fmla="*/ 913556 w 1016891"/>
                  <a:gd name="connsiteY50" fmla="*/ 158072 h 278253"/>
                  <a:gd name="connsiteX51" fmla="*/ 917140 w 1016891"/>
                  <a:gd name="connsiteY51" fmla="*/ 200490 h 278253"/>
                  <a:gd name="connsiteX52" fmla="*/ 927173 w 1016891"/>
                  <a:gd name="connsiteY52" fmla="*/ 252973 h 278253"/>
                  <a:gd name="connsiteX53" fmla="*/ 901731 w 1016891"/>
                  <a:gd name="connsiteY53" fmla="*/ 263398 h 278253"/>
                  <a:gd name="connsiteX54" fmla="*/ 886323 w 1016891"/>
                  <a:gd name="connsiteY54" fmla="*/ 136504 h 278253"/>
                  <a:gd name="connsiteX55" fmla="*/ 901731 w 1016891"/>
                  <a:gd name="connsiteY55" fmla="*/ 12846 h 278253"/>
                  <a:gd name="connsiteX56" fmla="*/ 916781 w 1016891"/>
                  <a:gd name="connsiteY56" fmla="*/ 15362 h 278253"/>
                  <a:gd name="connsiteX57" fmla="*/ 912840 w 1016891"/>
                  <a:gd name="connsiteY57" fmla="*/ 136864 h 278253"/>
                  <a:gd name="connsiteX58" fmla="*/ 912840 w 1016891"/>
                  <a:gd name="connsiteY58" fmla="*/ 137942 h 278253"/>
                  <a:gd name="connsiteX59" fmla="*/ 985223 w 1016891"/>
                  <a:gd name="connsiteY59" fmla="*/ 130753 h 278253"/>
                  <a:gd name="connsiteX60" fmla="*/ 996331 w 1016891"/>
                  <a:gd name="connsiteY60" fmla="*/ 12486 h 278253"/>
                  <a:gd name="connsiteX61" fmla="*/ 1003498 w 1016891"/>
                  <a:gd name="connsiteY61" fmla="*/ 6330 h 278253"/>
                  <a:gd name="connsiteX62" fmla="*/ 615678 w 1016891"/>
                  <a:gd name="connsiteY62" fmla="*/ 6005 h 278253"/>
                  <a:gd name="connsiteX63" fmla="*/ 686376 w 1016891"/>
                  <a:gd name="connsiteY63" fmla="*/ 63500 h 278253"/>
                  <a:gd name="connsiteX64" fmla="*/ 629320 w 1016891"/>
                  <a:gd name="connsiteY64" fmla="*/ 152398 h 278253"/>
                  <a:gd name="connsiteX65" fmla="*/ 664845 w 1016891"/>
                  <a:gd name="connsiteY65" fmla="*/ 197387 h 278253"/>
                  <a:gd name="connsiteX66" fmla="*/ 704677 w 1016891"/>
                  <a:gd name="connsiteY66" fmla="*/ 256772 h 278253"/>
                  <a:gd name="connsiteX67" fmla="*/ 673099 w 1016891"/>
                  <a:gd name="connsiteY67" fmla="*/ 265050 h 278253"/>
                  <a:gd name="connsiteX68" fmla="*/ 636855 w 1016891"/>
                  <a:gd name="connsiteY68" fmla="*/ 212863 h 278253"/>
                  <a:gd name="connsiteX69" fmla="*/ 602047 w 1016891"/>
                  <a:gd name="connsiteY69" fmla="*/ 168954 h 278253"/>
                  <a:gd name="connsiteX70" fmla="*/ 606712 w 1016891"/>
                  <a:gd name="connsiteY70" fmla="*/ 258572 h 278253"/>
                  <a:gd name="connsiteX71" fmla="*/ 578005 w 1016891"/>
                  <a:gd name="connsiteY71" fmla="*/ 258212 h 278253"/>
                  <a:gd name="connsiteX72" fmla="*/ 568316 w 1016891"/>
                  <a:gd name="connsiteY72" fmla="*/ 41546 h 278253"/>
                  <a:gd name="connsiteX73" fmla="*/ 568316 w 1016891"/>
                  <a:gd name="connsiteY73" fmla="*/ 28229 h 278253"/>
                  <a:gd name="connsiteX74" fmla="*/ 569393 w 1016891"/>
                  <a:gd name="connsiteY74" fmla="*/ 27869 h 278253"/>
                  <a:gd name="connsiteX75" fmla="*/ 569751 w 1016891"/>
                  <a:gd name="connsiteY75" fmla="*/ 21031 h 278253"/>
                  <a:gd name="connsiteX76" fmla="*/ 583746 w 1016891"/>
                  <a:gd name="connsiteY76" fmla="*/ 16352 h 278253"/>
                  <a:gd name="connsiteX77" fmla="*/ 615678 w 1016891"/>
                  <a:gd name="connsiteY77" fmla="*/ 6005 h 278253"/>
                  <a:gd name="connsiteX78" fmla="*/ 797737 w 1016891"/>
                  <a:gd name="connsiteY78" fmla="*/ 3987 h 278253"/>
                  <a:gd name="connsiteX79" fmla="*/ 849166 w 1016891"/>
                  <a:gd name="connsiteY79" fmla="*/ 70605 h 278253"/>
                  <a:gd name="connsiteX80" fmla="*/ 835072 w 1016891"/>
                  <a:gd name="connsiteY80" fmla="*/ 76377 h 278253"/>
                  <a:gd name="connsiteX81" fmla="*/ 769662 w 1016891"/>
                  <a:gd name="connsiteY81" fmla="*/ 40298 h 278253"/>
                  <a:gd name="connsiteX82" fmla="*/ 755207 w 1016891"/>
                  <a:gd name="connsiteY82" fmla="*/ 114982 h 278253"/>
                  <a:gd name="connsiteX83" fmla="*/ 758459 w 1016891"/>
                  <a:gd name="connsiteY83" fmla="*/ 191110 h 278253"/>
                  <a:gd name="connsiteX84" fmla="*/ 775444 w 1016891"/>
                  <a:gd name="connsiteY84" fmla="*/ 234045 h 278253"/>
                  <a:gd name="connsiteX85" fmla="*/ 822063 w 1016891"/>
                  <a:gd name="connsiteY85" fmla="*/ 223582 h 278253"/>
                  <a:gd name="connsiteX86" fmla="*/ 851334 w 1016891"/>
                  <a:gd name="connsiteY86" fmla="*/ 232241 h 278253"/>
                  <a:gd name="connsiteX87" fmla="*/ 747256 w 1016891"/>
                  <a:gd name="connsiteY87" fmla="*/ 242704 h 278253"/>
                  <a:gd name="connsiteX88" fmla="*/ 728826 w 1016891"/>
                  <a:gd name="connsiteY88" fmla="*/ 114622 h 278253"/>
                  <a:gd name="connsiteX89" fmla="*/ 767494 w 1016891"/>
                  <a:gd name="connsiteY89" fmla="*/ 7826 h 278253"/>
                  <a:gd name="connsiteX90" fmla="*/ 797737 w 1016891"/>
                  <a:gd name="connsiteY90" fmla="*/ 3987 h 278253"/>
                  <a:gd name="connsiteX91" fmla="*/ 73231 w 1016891"/>
                  <a:gd name="connsiteY91" fmla="*/ 195 h 278253"/>
                  <a:gd name="connsiteX92" fmla="*/ 145379 w 1016891"/>
                  <a:gd name="connsiteY92" fmla="*/ 40875 h 278253"/>
                  <a:gd name="connsiteX93" fmla="*/ 131654 w 1016891"/>
                  <a:gd name="connsiteY93" fmla="*/ 51338 h 278253"/>
                  <a:gd name="connsiteX94" fmla="*/ 29798 w 1016891"/>
                  <a:gd name="connsiteY94" fmla="*/ 54946 h 278253"/>
                  <a:gd name="connsiteX95" fmla="*/ 74224 w 1016891"/>
                  <a:gd name="connsiteY95" fmla="*/ 110509 h 278253"/>
                  <a:gd name="connsiteX96" fmla="*/ 172108 w 1016891"/>
                  <a:gd name="connsiteY96" fmla="*/ 202511 h 278253"/>
                  <a:gd name="connsiteX97" fmla="*/ 5237 w 1016891"/>
                  <a:gd name="connsiteY97" fmla="*/ 201429 h 278253"/>
                  <a:gd name="connsiteX98" fmla="*/ 32687 w 1016891"/>
                  <a:gd name="connsiteY98" fmla="*/ 202151 h 278253"/>
                  <a:gd name="connsiteX99" fmla="*/ 120818 w 1016891"/>
                  <a:gd name="connsiteY99" fmla="*/ 233901 h 278253"/>
                  <a:gd name="connsiteX100" fmla="*/ 139962 w 1016891"/>
                  <a:gd name="connsiteY100" fmla="*/ 186636 h 278253"/>
                  <a:gd name="connsiteX101" fmla="*/ 83977 w 1016891"/>
                  <a:gd name="connsiteY101" fmla="*/ 145867 h 278253"/>
                  <a:gd name="connsiteX102" fmla="*/ 5959 w 1016891"/>
                  <a:gd name="connsiteY102" fmla="*/ 41236 h 278253"/>
                  <a:gd name="connsiteX103" fmla="*/ 73231 w 1016891"/>
                  <a:gd name="connsiteY103" fmla="*/ 195 h 27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1016891" h="278253">
                    <a:moveTo>
                      <a:pt x="448953" y="76048"/>
                    </a:moveTo>
                    <a:cubicBezTo>
                      <a:pt x="440651" y="100859"/>
                      <a:pt x="434154" y="126390"/>
                      <a:pt x="427296" y="151921"/>
                    </a:cubicBezTo>
                    <a:cubicBezTo>
                      <a:pt x="437764" y="151561"/>
                      <a:pt x="447870" y="150482"/>
                      <a:pt x="458338" y="149044"/>
                    </a:cubicBezTo>
                    <a:cubicBezTo>
                      <a:pt x="456533" y="140773"/>
                      <a:pt x="455089" y="132503"/>
                      <a:pt x="454007" y="124232"/>
                    </a:cubicBezTo>
                    <a:cubicBezTo>
                      <a:pt x="452202" y="108410"/>
                      <a:pt x="450036" y="92229"/>
                      <a:pt x="448953" y="76048"/>
                    </a:cubicBezTo>
                    <a:close/>
                    <a:moveTo>
                      <a:pt x="610968" y="30147"/>
                    </a:moveTo>
                    <a:cubicBezTo>
                      <a:pt x="603348" y="30726"/>
                      <a:pt x="595409" y="33358"/>
                      <a:pt x="587694" y="38307"/>
                    </a:cubicBezTo>
                    <a:cubicBezTo>
                      <a:pt x="590564" y="66380"/>
                      <a:pt x="594153" y="95172"/>
                      <a:pt x="597741" y="123605"/>
                    </a:cubicBezTo>
                    <a:cubicBezTo>
                      <a:pt x="631114" y="126485"/>
                      <a:pt x="659822" y="110289"/>
                      <a:pt x="656233" y="73218"/>
                    </a:cubicBezTo>
                    <a:cubicBezTo>
                      <a:pt x="653811" y="45145"/>
                      <a:pt x="633828" y="28409"/>
                      <a:pt x="610968" y="30147"/>
                    </a:cubicBezTo>
                    <a:close/>
                    <a:moveTo>
                      <a:pt x="447267" y="8967"/>
                    </a:moveTo>
                    <a:cubicBezTo>
                      <a:pt x="457233" y="6018"/>
                      <a:pt x="469889" y="16266"/>
                      <a:pt x="467723" y="28941"/>
                    </a:cubicBezTo>
                    <a:cubicBezTo>
                      <a:pt x="472054" y="39010"/>
                      <a:pt x="471693" y="51955"/>
                      <a:pt x="473137" y="63102"/>
                    </a:cubicBezTo>
                    <a:cubicBezTo>
                      <a:pt x="476025" y="83958"/>
                      <a:pt x="479995" y="104095"/>
                      <a:pt x="484327" y="124592"/>
                    </a:cubicBezTo>
                    <a:cubicBezTo>
                      <a:pt x="493350" y="164506"/>
                      <a:pt x="504540" y="204420"/>
                      <a:pt x="520422" y="241818"/>
                    </a:cubicBezTo>
                    <a:cubicBezTo>
                      <a:pt x="528724" y="261595"/>
                      <a:pt x="499848" y="278136"/>
                      <a:pt x="491185" y="258359"/>
                    </a:cubicBezTo>
                    <a:cubicBezTo>
                      <a:pt x="480717" y="233547"/>
                      <a:pt x="472054" y="208016"/>
                      <a:pt x="465557" y="181407"/>
                    </a:cubicBezTo>
                    <a:cubicBezTo>
                      <a:pt x="450397" y="179968"/>
                      <a:pt x="435237" y="179609"/>
                      <a:pt x="421160" y="175294"/>
                    </a:cubicBezTo>
                    <a:cubicBezTo>
                      <a:pt x="412497" y="206938"/>
                      <a:pt x="402751" y="238581"/>
                      <a:pt x="387591" y="268068"/>
                    </a:cubicBezTo>
                    <a:cubicBezTo>
                      <a:pt x="382538" y="278496"/>
                      <a:pt x="365573" y="270944"/>
                      <a:pt x="369543" y="260157"/>
                    </a:cubicBezTo>
                    <a:cubicBezTo>
                      <a:pt x="397337" y="179968"/>
                      <a:pt x="403473" y="94027"/>
                      <a:pt x="438846" y="16715"/>
                    </a:cubicBezTo>
                    <a:cubicBezTo>
                      <a:pt x="440922" y="12400"/>
                      <a:pt x="443945" y="9951"/>
                      <a:pt x="447267" y="8967"/>
                    </a:cubicBezTo>
                    <a:close/>
                    <a:moveTo>
                      <a:pt x="278178" y="7315"/>
                    </a:moveTo>
                    <a:cubicBezTo>
                      <a:pt x="297915" y="9294"/>
                      <a:pt x="313470" y="16761"/>
                      <a:pt x="312751" y="35654"/>
                    </a:cubicBezTo>
                    <a:cubicBezTo>
                      <a:pt x="312391" y="44290"/>
                      <a:pt x="305198" y="53287"/>
                      <a:pt x="296206" y="52207"/>
                    </a:cubicBezTo>
                    <a:cubicBezTo>
                      <a:pt x="287934" y="51128"/>
                      <a:pt x="283618" y="45730"/>
                      <a:pt x="276065" y="42851"/>
                    </a:cubicBezTo>
                    <a:cubicBezTo>
                      <a:pt x="268152" y="39972"/>
                      <a:pt x="259880" y="38173"/>
                      <a:pt x="251608" y="37813"/>
                    </a:cubicBezTo>
                    <a:cubicBezTo>
                      <a:pt x="241537" y="37093"/>
                      <a:pt x="231107" y="37093"/>
                      <a:pt x="221036" y="36733"/>
                    </a:cubicBezTo>
                    <a:cubicBezTo>
                      <a:pt x="222834" y="68401"/>
                      <a:pt x="224273" y="100428"/>
                      <a:pt x="225352" y="132096"/>
                    </a:cubicBezTo>
                    <a:cubicBezTo>
                      <a:pt x="252687" y="129577"/>
                      <a:pt x="284697" y="128497"/>
                      <a:pt x="311312" y="133536"/>
                    </a:cubicBezTo>
                    <a:cubicBezTo>
                      <a:pt x="326418" y="136774"/>
                      <a:pt x="326059" y="163404"/>
                      <a:pt x="310593" y="165923"/>
                    </a:cubicBezTo>
                    <a:cubicBezTo>
                      <a:pt x="284337" y="170601"/>
                      <a:pt x="253406" y="161605"/>
                      <a:pt x="226431" y="156926"/>
                    </a:cubicBezTo>
                    <a:cubicBezTo>
                      <a:pt x="227150" y="185715"/>
                      <a:pt x="227870" y="214144"/>
                      <a:pt x="228229" y="242573"/>
                    </a:cubicBezTo>
                    <a:cubicBezTo>
                      <a:pt x="256643" y="239334"/>
                      <a:pt x="286855" y="236815"/>
                      <a:pt x="314549" y="239694"/>
                    </a:cubicBezTo>
                    <a:cubicBezTo>
                      <a:pt x="335050" y="241494"/>
                      <a:pt x="333612" y="270282"/>
                      <a:pt x="314190" y="272082"/>
                    </a:cubicBezTo>
                    <a:cubicBezTo>
                      <a:pt x="282899" y="275320"/>
                      <a:pt x="248730" y="272082"/>
                      <a:pt x="217080" y="267763"/>
                    </a:cubicBezTo>
                    <a:cubicBezTo>
                      <a:pt x="213123" y="268843"/>
                      <a:pt x="208807" y="268123"/>
                      <a:pt x="205211" y="265604"/>
                    </a:cubicBezTo>
                    <a:cubicBezTo>
                      <a:pt x="200175" y="263085"/>
                      <a:pt x="197298" y="256248"/>
                      <a:pt x="198377" y="251210"/>
                    </a:cubicBezTo>
                    <a:cubicBezTo>
                      <a:pt x="198377" y="178158"/>
                      <a:pt x="198017" y="105466"/>
                      <a:pt x="201254" y="32775"/>
                    </a:cubicBezTo>
                    <a:cubicBezTo>
                      <a:pt x="197298" y="28456"/>
                      <a:pt x="197658" y="20899"/>
                      <a:pt x="201614" y="16941"/>
                    </a:cubicBezTo>
                    <a:cubicBezTo>
                      <a:pt x="202333" y="6505"/>
                      <a:pt x="213843" y="5065"/>
                      <a:pt x="218518" y="11903"/>
                    </a:cubicBezTo>
                    <a:cubicBezTo>
                      <a:pt x="234523" y="8844"/>
                      <a:pt x="258441" y="5335"/>
                      <a:pt x="278178" y="7315"/>
                    </a:cubicBezTo>
                    <a:close/>
                    <a:moveTo>
                      <a:pt x="1003498" y="6330"/>
                    </a:moveTo>
                    <a:cubicBezTo>
                      <a:pt x="1006723" y="6375"/>
                      <a:pt x="1009769" y="8532"/>
                      <a:pt x="1009590" y="12846"/>
                    </a:cubicBezTo>
                    <a:cubicBezTo>
                      <a:pt x="1009590" y="54544"/>
                      <a:pt x="1009948" y="96243"/>
                      <a:pt x="1010306" y="138301"/>
                    </a:cubicBezTo>
                    <a:cubicBezTo>
                      <a:pt x="1019265" y="145131"/>
                      <a:pt x="1018548" y="158072"/>
                      <a:pt x="1011381" y="164902"/>
                    </a:cubicBezTo>
                    <a:cubicBezTo>
                      <a:pt x="1012815" y="194379"/>
                      <a:pt x="1016040" y="226013"/>
                      <a:pt x="1008515" y="252973"/>
                    </a:cubicBezTo>
                    <a:cubicBezTo>
                      <a:pt x="1005290" y="265555"/>
                      <a:pt x="986656" y="264836"/>
                      <a:pt x="983431" y="252254"/>
                    </a:cubicBezTo>
                    <a:cubicBezTo>
                      <a:pt x="978415" y="234281"/>
                      <a:pt x="980565" y="214150"/>
                      <a:pt x="981640" y="195817"/>
                    </a:cubicBezTo>
                    <a:cubicBezTo>
                      <a:pt x="982356" y="185392"/>
                      <a:pt x="982715" y="174968"/>
                      <a:pt x="983431" y="164902"/>
                    </a:cubicBezTo>
                    <a:cubicBezTo>
                      <a:pt x="959781" y="159510"/>
                      <a:pt x="937565" y="158432"/>
                      <a:pt x="913556" y="158072"/>
                    </a:cubicBezTo>
                    <a:cubicBezTo>
                      <a:pt x="913915" y="172092"/>
                      <a:pt x="914990" y="186471"/>
                      <a:pt x="917140" y="200490"/>
                    </a:cubicBezTo>
                    <a:cubicBezTo>
                      <a:pt x="919648" y="218104"/>
                      <a:pt x="925023" y="235719"/>
                      <a:pt x="927173" y="252973"/>
                    </a:cubicBezTo>
                    <a:cubicBezTo>
                      <a:pt x="928965" y="267712"/>
                      <a:pt x="909973" y="278496"/>
                      <a:pt x="901731" y="263398"/>
                    </a:cubicBezTo>
                    <a:cubicBezTo>
                      <a:pt x="883098" y="227810"/>
                      <a:pt x="884890" y="175327"/>
                      <a:pt x="886323" y="136504"/>
                    </a:cubicBezTo>
                    <a:cubicBezTo>
                      <a:pt x="888115" y="94805"/>
                      <a:pt x="893490" y="53825"/>
                      <a:pt x="901731" y="12846"/>
                    </a:cubicBezTo>
                    <a:cubicBezTo>
                      <a:pt x="903523" y="4578"/>
                      <a:pt x="917498" y="6735"/>
                      <a:pt x="916781" y="15362"/>
                    </a:cubicBezTo>
                    <a:cubicBezTo>
                      <a:pt x="913556" y="55982"/>
                      <a:pt x="912123" y="96243"/>
                      <a:pt x="912840" y="136864"/>
                    </a:cubicBezTo>
                    <a:cubicBezTo>
                      <a:pt x="912840" y="137223"/>
                      <a:pt x="912840" y="137583"/>
                      <a:pt x="912840" y="137942"/>
                    </a:cubicBezTo>
                    <a:cubicBezTo>
                      <a:pt x="934698" y="131472"/>
                      <a:pt x="961931" y="127517"/>
                      <a:pt x="985223" y="130753"/>
                    </a:cubicBezTo>
                    <a:cubicBezTo>
                      <a:pt x="987731" y="91211"/>
                      <a:pt x="992031" y="51669"/>
                      <a:pt x="996331" y="12486"/>
                    </a:cubicBezTo>
                    <a:cubicBezTo>
                      <a:pt x="996869" y="8352"/>
                      <a:pt x="1000273" y="6285"/>
                      <a:pt x="1003498" y="6330"/>
                    </a:cubicBezTo>
                    <a:close/>
                    <a:moveTo>
                      <a:pt x="615678" y="6005"/>
                    </a:moveTo>
                    <a:cubicBezTo>
                      <a:pt x="648025" y="3710"/>
                      <a:pt x="679110" y="24900"/>
                      <a:pt x="686376" y="63500"/>
                    </a:cubicBezTo>
                    <a:cubicBezTo>
                      <a:pt x="694988" y="108129"/>
                      <a:pt x="668075" y="143041"/>
                      <a:pt x="629320" y="152398"/>
                    </a:cubicBezTo>
                    <a:cubicBezTo>
                      <a:pt x="641879" y="166435"/>
                      <a:pt x="654080" y="181551"/>
                      <a:pt x="664845" y="197387"/>
                    </a:cubicBezTo>
                    <a:cubicBezTo>
                      <a:pt x="678481" y="217182"/>
                      <a:pt x="698936" y="233018"/>
                      <a:pt x="704677" y="256772"/>
                    </a:cubicBezTo>
                    <a:cubicBezTo>
                      <a:pt x="709701" y="276927"/>
                      <a:pt x="678123" y="284845"/>
                      <a:pt x="673099" y="265050"/>
                    </a:cubicBezTo>
                    <a:cubicBezTo>
                      <a:pt x="668075" y="245615"/>
                      <a:pt x="647980" y="229419"/>
                      <a:pt x="636855" y="212863"/>
                    </a:cubicBezTo>
                    <a:cubicBezTo>
                      <a:pt x="626090" y="197387"/>
                      <a:pt x="614607" y="182631"/>
                      <a:pt x="602047" y="168954"/>
                    </a:cubicBezTo>
                    <a:cubicBezTo>
                      <a:pt x="604918" y="198827"/>
                      <a:pt x="606712" y="229059"/>
                      <a:pt x="606712" y="258572"/>
                    </a:cubicBezTo>
                    <a:cubicBezTo>
                      <a:pt x="606354" y="276567"/>
                      <a:pt x="578364" y="276207"/>
                      <a:pt x="578005" y="258212"/>
                    </a:cubicBezTo>
                    <a:cubicBezTo>
                      <a:pt x="576928" y="186230"/>
                      <a:pt x="564728" y="113528"/>
                      <a:pt x="568316" y="41546"/>
                    </a:cubicBezTo>
                    <a:cubicBezTo>
                      <a:pt x="565086" y="38307"/>
                      <a:pt x="564010" y="32908"/>
                      <a:pt x="568316" y="28229"/>
                    </a:cubicBezTo>
                    <a:cubicBezTo>
                      <a:pt x="568675" y="28229"/>
                      <a:pt x="569034" y="27869"/>
                      <a:pt x="569393" y="27869"/>
                    </a:cubicBezTo>
                    <a:cubicBezTo>
                      <a:pt x="569393" y="25350"/>
                      <a:pt x="569393" y="23190"/>
                      <a:pt x="569751" y="21031"/>
                    </a:cubicBezTo>
                    <a:cubicBezTo>
                      <a:pt x="570469" y="12753"/>
                      <a:pt x="579440" y="11673"/>
                      <a:pt x="583746" y="16352"/>
                    </a:cubicBezTo>
                    <a:cubicBezTo>
                      <a:pt x="593973" y="10144"/>
                      <a:pt x="604896" y="6770"/>
                      <a:pt x="615678" y="6005"/>
                    </a:cubicBezTo>
                    <a:close/>
                    <a:moveTo>
                      <a:pt x="797737" y="3987"/>
                    </a:moveTo>
                    <a:cubicBezTo>
                      <a:pt x="824841" y="9856"/>
                      <a:pt x="842390" y="41651"/>
                      <a:pt x="849166" y="70605"/>
                    </a:cubicBezTo>
                    <a:cubicBezTo>
                      <a:pt x="850973" y="78903"/>
                      <a:pt x="839047" y="84315"/>
                      <a:pt x="835072" y="76377"/>
                    </a:cubicBezTo>
                    <a:cubicBezTo>
                      <a:pt x="824954" y="56894"/>
                      <a:pt x="792068" y="610"/>
                      <a:pt x="769662" y="40298"/>
                    </a:cubicBezTo>
                    <a:cubicBezTo>
                      <a:pt x="757014" y="62306"/>
                      <a:pt x="755568" y="90088"/>
                      <a:pt x="755207" y="114982"/>
                    </a:cubicBezTo>
                    <a:cubicBezTo>
                      <a:pt x="754845" y="140238"/>
                      <a:pt x="754123" y="166576"/>
                      <a:pt x="758459" y="191110"/>
                    </a:cubicBezTo>
                    <a:cubicBezTo>
                      <a:pt x="761350" y="205542"/>
                      <a:pt x="764603" y="223582"/>
                      <a:pt x="775444" y="234045"/>
                    </a:cubicBezTo>
                    <a:cubicBezTo>
                      <a:pt x="791706" y="250281"/>
                      <a:pt x="813751" y="245590"/>
                      <a:pt x="822063" y="223582"/>
                    </a:cubicBezTo>
                    <a:cubicBezTo>
                      <a:pt x="829290" y="205181"/>
                      <a:pt x="858923" y="213840"/>
                      <a:pt x="851334" y="232241"/>
                    </a:cubicBezTo>
                    <a:cubicBezTo>
                      <a:pt x="832181" y="277701"/>
                      <a:pt x="773999" y="289607"/>
                      <a:pt x="747256" y="242704"/>
                    </a:cubicBezTo>
                    <a:cubicBezTo>
                      <a:pt x="725935" y="205181"/>
                      <a:pt x="727742" y="156835"/>
                      <a:pt x="728826" y="114622"/>
                    </a:cubicBezTo>
                    <a:cubicBezTo>
                      <a:pt x="729910" y="82150"/>
                      <a:pt x="732440" y="23340"/>
                      <a:pt x="767494" y="7826"/>
                    </a:cubicBezTo>
                    <a:cubicBezTo>
                      <a:pt x="778606" y="2955"/>
                      <a:pt x="788702" y="2030"/>
                      <a:pt x="797737" y="3987"/>
                    </a:cubicBezTo>
                    <a:close/>
                    <a:moveTo>
                      <a:pt x="73231" y="195"/>
                    </a:moveTo>
                    <a:cubicBezTo>
                      <a:pt x="101133" y="2089"/>
                      <a:pt x="129848" y="17604"/>
                      <a:pt x="145379" y="40875"/>
                    </a:cubicBezTo>
                    <a:cubicBezTo>
                      <a:pt x="151158" y="49173"/>
                      <a:pt x="138517" y="58554"/>
                      <a:pt x="131654" y="51338"/>
                    </a:cubicBezTo>
                    <a:cubicBezTo>
                      <a:pt x="108538" y="26804"/>
                      <a:pt x="43523" y="9847"/>
                      <a:pt x="29798" y="54946"/>
                    </a:cubicBezTo>
                    <a:cubicBezTo>
                      <a:pt x="19323" y="89222"/>
                      <a:pt x="48580" y="101489"/>
                      <a:pt x="74224" y="110509"/>
                    </a:cubicBezTo>
                    <a:cubicBezTo>
                      <a:pt x="113233" y="124219"/>
                      <a:pt x="177887" y="144423"/>
                      <a:pt x="172108" y="202511"/>
                    </a:cubicBezTo>
                    <a:cubicBezTo>
                      <a:pt x="162717" y="295236"/>
                      <a:pt x="-2710" y="311832"/>
                      <a:pt x="5237" y="201429"/>
                    </a:cubicBezTo>
                    <a:cubicBezTo>
                      <a:pt x="6320" y="182668"/>
                      <a:pt x="34132" y="183389"/>
                      <a:pt x="32687" y="202151"/>
                    </a:cubicBezTo>
                    <a:cubicBezTo>
                      <a:pt x="27992" y="259156"/>
                      <a:pt x="86866" y="258074"/>
                      <a:pt x="120818" y="233901"/>
                    </a:cubicBezTo>
                    <a:cubicBezTo>
                      <a:pt x="134905" y="223798"/>
                      <a:pt x="149714" y="205759"/>
                      <a:pt x="139962" y="186636"/>
                    </a:cubicBezTo>
                    <a:cubicBezTo>
                      <a:pt x="127681" y="162102"/>
                      <a:pt x="107454" y="154165"/>
                      <a:pt x="83977" y="145867"/>
                    </a:cubicBezTo>
                    <a:cubicBezTo>
                      <a:pt x="37744" y="129631"/>
                      <a:pt x="-18602" y="104014"/>
                      <a:pt x="5959" y="41236"/>
                    </a:cubicBezTo>
                    <a:cubicBezTo>
                      <a:pt x="18240" y="10027"/>
                      <a:pt x="45329" y="-1699"/>
                      <a:pt x="73231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/>
              </a:p>
            </p:txBody>
          </p:sp>
        </p:grp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170E4779-4F65-884B-AF67-E844D957DD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1416" y="2528329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0EF58B8F-8FD0-8D4B-A481-87A124C203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08933" y="3119731"/>
              <a:ext cx="936767" cy="645663"/>
            </a:xfrm>
            <a:custGeom>
              <a:avLst/>
              <a:gdLst>
                <a:gd name="connsiteX0" fmla="*/ 1006009 w 1032612"/>
                <a:gd name="connsiteY0" fmla="*/ 699397 h 711724"/>
                <a:gd name="connsiteX1" fmla="*/ 1006368 w 1032612"/>
                <a:gd name="connsiteY1" fmla="*/ 706868 h 711724"/>
                <a:gd name="connsiteX2" fmla="*/ 880904 w 1032612"/>
                <a:gd name="connsiteY2" fmla="*/ 711724 h 711724"/>
                <a:gd name="connsiteX3" fmla="*/ 880546 w 1032612"/>
                <a:gd name="connsiteY3" fmla="*/ 707988 h 711724"/>
                <a:gd name="connsiteX4" fmla="*/ 1006009 w 1032612"/>
                <a:gd name="connsiteY4" fmla="*/ 699397 h 711724"/>
                <a:gd name="connsiteX5" fmla="*/ 1005284 w 1032612"/>
                <a:gd name="connsiteY5" fmla="*/ 683004 h 711724"/>
                <a:gd name="connsiteX6" fmla="*/ 1006361 w 1032612"/>
                <a:gd name="connsiteY6" fmla="*/ 690132 h 711724"/>
                <a:gd name="connsiteX7" fmla="*/ 860270 w 1032612"/>
                <a:gd name="connsiteY7" fmla="*/ 698685 h 711724"/>
                <a:gd name="connsiteX8" fmla="*/ 859911 w 1032612"/>
                <a:gd name="connsiteY8" fmla="*/ 695477 h 711724"/>
                <a:gd name="connsiteX9" fmla="*/ 1005284 w 1032612"/>
                <a:gd name="connsiteY9" fmla="*/ 683004 h 711724"/>
                <a:gd name="connsiteX10" fmla="*/ 377681 w 1032612"/>
                <a:gd name="connsiteY10" fmla="*/ 679888 h 711724"/>
                <a:gd name="connsiteX11" fmla="*/ 467770 w 1032612"/>
                <a:gd name="connsiteY11" fmla="*/ 682896 h 711724"/>
                <a:gd name="connsiteX12" fmla="*/ 545966 w 1032612"/>
                <a:gd name="connsiteY12" fmla="*/ 684776 h 711724"/>
                <a:gd name="connsiteX13" fmla="*/ 544885 w 1032612"/>
                <a:gd name="connsiteY13" fmla="*/ 691543 h 711724"/>
                <a:gd name="connsiteX14" fmla="*/ 460923 w 1032612"/>
                <a:gd name="connsiteY14" fmla="*/ 689663 h 711724"/>
                <a:gd name="connsiteX15" fmla="*/ 377321 w 1032612"/>
                <a:gd name="connsiteY15" fmla="*/ 683272 h 711724"/>
                <a:gd name="connsiteX16" fmla="*/ 377681 w 1032612"/>
                <a:gd name="connsiteY16" fmla="*/ 679888 h 711724"/>
                <a:gd name="connsiteX17" fmla="*/ 81111 w 1032612"/>
                <a:gd name="connsiteY17" fmla="*/ 496418 h 711724"/>
                <a:gd name="connsiteX18" fmla="*/ 83992 w 1032612"/>
                <a:gd name="connsiteY18" fmla="*/ 496418 h 711724"/>
                <a:gd name="connsiteX19" fmla="*/ 126843 w 1032612"/>
                <a:gd name="connsiteY19" fmla="*/ 585733 h 711724"/>
                <a:gd name="connsiteX20" fmla="*/ 223707 w 1032612"/>
                <a:gd name="connsiteY20" fmla="*/ 616107 h 711724"/>
                <a:gd name="connsiteX21" fmla="*/ 221907 w 1032612"/>
                <a:gd name="connsiteY21" fmla="*/ 623339 h 711724"/>
                <a:gd name="connsiteX22" fmla="*/ 115320 w 1032612"/>
                <a:gd name="connsiteY22" fmla="*/ 584286 h 711724"/>
                <a:gd name="connsiteX23" fmla="*/ 81111 w 1032612"/>
                <a:gd name="connsiteY23" fmla="*/ 496418 h 711724"/>
                <a:gd name="connsiteX24" fmla="*/ 60948 w 1032612"/>
                <a:gd name="connsiteY24" fmla="*/ 449653 h 711724"/>
                <a:gd name="connsiteX25" fmla="*/ 63103 w 1032612"/>
                <a:gd name="connsiteY25" fmla="*/ 449653 h 711724"/>
                <a:gd name="connsiteX26" fmla="*/ 69927 w 1032612"/>
                <a:gd name="connsiteY26" fmla="*/ 529271 h 711724"/>
                <a:gd name="connsiteX27" fmla="*/ 104408 w 1032612"/>
                <a:gd name="connsiteY27" fmla="*/ 597721 h 711724"/>
                <a:gd name="connsiteX28" fmla="*/ 257417 w 1032612"/>
                <a:gd name="connsiteY28" fmla="*/ 636630 h 711724"/>
                <a:gd name="connsiteX29" fmla="*/ 257417 w 1032612"/>
                <a:gd name="connsiteY29" fmla="*/ 643115 h 711724"/>
                <a:gd name="connsiteX30" fmla="*/ 96865 w 1032612"/>
                <a:gd name="connsiteY30" fmla="*/ 599163 h 711724"/>
                <a:gd name="connsiteX31" fmla="*/ 60948 w 1032612"/>
                <a:gd name="connsiteY31" fmla="*/ 449653 h 711724"/>
                <a:gd name="connsiteX32" fmla="*/ 1008788 w 1032612"/>
                <a:gd name="connsiteY32" fmla="*/ 344014 h 711724"/>
                <a:gd name="connsiteX33" fmla="*/ 1014200 w 1032612"/>
                <a:gd name="connsiteY33" fmla="*/ 352673 h 711724"/>
                <a:gd name="connsiteX34" fmla="*/ 1007706 w 1032612"/>
                <a:gd name="connsiteY34" fmla="*/ 353395 h 711724"/>
                <a:gd name="connsiteX35" fmla="*/ 1007706 w 1032612"/>
                <a:gd name="connsiteY35" fmla="*/ 350509 h 711724"/>
                <a:gd name="connsiteX36" fmla="*/ 1007706 w 1032612"/>
                <a:gd name="connsiteY36" fmla="*/ 348344 h 711724"/>
                <a:gd name="connsiteX37" fmla="*/ 1007345 w 1032612"/>
                <a:gd name="connsiteY37" fmla="*/ 347622 h 711724"/>
                <a:gd name="connsiteX38" fmla="*/ 1008788 w 1032612"/>
                <a:gd name="connsiteY38" fmla="*/ 344014 h 711724"/>
                <a:gd name="connsiteX39" fmla="*/ 626137 w 1032612"/>
                <a:gd name="connsiteY39" fmla="*/ 267290 h 711724"/>
                <a:gd name="connsiteX40" fmla="*/ 627864 w 1032612"/>
                <a:gd name="connsiteY40" fmla="*/ 271950 h 711724"/>
                <a:gd name="connsiteX41" fmla="*/ 627864 w 1032612"/>
                <a:gd name="connsiteY41" fmla="*/ 296326 h 711724"/>
                <a:gd name="connsiteX42" fmla="*/ 628985 w 1032612"/>
                <a:gd name="connsiteY42" fmla="*/ 327154 h 711724"/>
                <a:gd name="connsiteX43" fmla="*/ 631600 w 1032612"/>
                <a:gd name="connsiteY43" fmla="*/ 416413 h 711724"/>
                <a:gd name="connsiteX44" fmla="*/ 626744 w 1032612"/>
                <a:gd name="connsiteY44" fmla="*/ 416771 h 711724"/>
                <a:gd name="connsiteX45" fmla="*/ 620394 w 1032612"/>
                <a:gd name="connsiteY45" fmla="*/ 313174 h 711724"/>
                <a:gd name="connsiteX46" fmla="*/ 620767 w 1032612"/>
                <a:gd name="connsiteY46" fmla="*/ 268007 h 711724"/>
                <a:gd name="connsiteX47" fmla="*/ 626137 w 1032612"/>
                <a:gd name="connsiteY47" fmla="*/ 267290 h 711724"/>
                <a:gd name="connsiteX48" fmla="*/ 599254 w 1032612"/>
                <a:gd name="connsiteY48" fmla="*/ 266356 h 711724"/>
                <a:gd name="connsiteX49" fmla="*/ 602517 w 1032612"/>
                <a:gd name="connsiteY49" fmla="*/ 270537 h 711724"/>
                <a:gd name="connsiteX50" fmla="*/ 602870 w 1032612"/>
                <a:gd name="connsiteY50" fmla="*/ 314063 h 711724"/>
                <a:gd name="connsiteX51" fmla="*/ 604633 w 1032612"/>
                <a:gd name="connsiteY51" fmla="*/ 357948 h 711724"/>
                <a:gd name="connsiteX52" fmla="*/ 607456 w 1032612"/>
                <a:gd name="connsiteY52" fmla="*/ 453633 h 711724"/>
                <a:gd name="connsiteX53" fmla="*/ 604281 w 1032612"/>
                <a:gd name="connsiteY53" fmla="*/ 453992 h 711724"/>
                <a:gd name="connsiteX54" fmla="*/ 597225 w 1032612"/>
                <a:gd name="connsiteY54" fmla="*/ 358668 h 711724"/>
                <a:gd name="connsiteX55" fmla="*/ 594756 w 1032612"/>
                <a:gd name="connsiteY55" fmla="*/ 307588 h 711724"/>
                <a:gd name="connsiteX56" fmla="*/ 594403 w 1032612"/>
                <a:gd name="connsiteY56" fmla="*/ 269458 h 711724"/>
                <a:gd name="connsiteX57" fmla="*/ 599254 w 1032612"/>
                <a:gd name="connsiteY57" fmla="*/ 266356 h 711724"/>
                <a:gd name="connsiteX58" fmla="*/ 572430 w 1032612"/>
                <a:gd name="connsiteY58" fmla="*/ 266172 h 711724"/>
                <a:gd name="connsiteX59" fmla="*/ 576316 w 1032612"/>
                <a:gd name="connsiteY59" fmla="*/ 269447 h 711724"/>
                <a:gd name="connsiteX60" fmla="*/ 580856 w 1032612"/>
                <a:gd name="connsiteY60" fmla="*/ 366354 h 711724"/>
                <a:gd name="connsiteX61" fmla="*/ 583301 w 1032612"/>
                <a:gd name="connsiteY61" fmla="*/ 467567 h 711724"/>
                <a:gd name="connsiteX62" fmla="*/ 579110 w 1032612"/>
                <a:gd name="connsiteY62" fmla="*/ 467567 h 711724"/>
                <a:gd name="connsiteX63" fmla="*/ 573522 w 1032612"/>
                <a:gd name="connsiteY63" fmla="*/ 367071 h 711724"/>
                <a:gd name="connsiteX64" fmla="*/ 568283 w 1032612"/>
                <a:gd name="connsiteY64" fmla="*/ 270165 h 711724"/>
                <a:gd name="connsiteX65" fmla="*/ 572430 w 1032612"/>
                <a:gd name="connsiteY65" fmla="*/ 266172 h 711724"/>
                <a:gd name="connsiteX66" fmla="*/ 416864 w 1032612"/>
                <a:gd name="connsiteY66" fmla="*/ 226896 h 711724"/>
                <a:gd name="connsiteX67" fmla="*/ 443185 w 1032612"/>
                <a:gd name="connsiteY67" fmla="*/ 296405 h 711724"/>
                <a:gd name="connsiteX68" fmla="*/ 513853 w 1032612"/>
                <a:gd name="connsiteY68" fmla="*/ 335661 h 711724"/>
                <a:gd name="connsiteX69" fmla="*/ 509887 w 1032612"/>
                <a:gd name="connsiteY69" fmla="*/ 342864 h 711724"/>
                <a:gd name="connsiteX70" fmla="*/ 439219 w 1032612"/>
                <a:gd name="connsiteY70" fmla="*/ 305409 h 711724"/>
                <a:gd name="connsiteX71" fmla="*/ 412898 w 1032612"/>
                <a:gd name="connsiteY71" fmla="*/ 227616 h 711724"/>
                <a:gd name="connsiteX72" fmla="*/ 416864 w 1032612"/>
                <a:gd name="connsiteY72" fmla="*/ 226896 h 711724"/>
                <a:gd name="connsiteX73" fmla="*/ 951312 w 1032612"/>
                <a:gd name="connsiteY73" fmla="*/ 226246 h 711724"/>
                <a:gd name="connsiteX74" fmla="*/ 556692 w 1032612"/>
                <a:gd name="connsiteY74" fmla="*/ 255021 h 711724"/>
                <a:gd name="connsiteX75" fmla="*/ 570721 w 1032612"/>
                <a:gd name="connsiteY75" fmla="*/ 539534 h 711724"/>
                <a:gd name="connsiteX76" fmla="*/ 575713 w 1032612"/>
                <a:gd name="connsiteY76" fmla="*/ 612461 h 711724"/>
                <a:gd name="connsiteX77" fmla="*/ 583965 w 1032612"/>
                <a:gd name="connsiteY77" fmla="*/ 649862 h 711724"/>
                <a:gd name="connsiteX78" fmla="*/ 584531 w 1032612"/>
                <a:gd name="connsiteY78" fmla="*/ 652431 h 711724"/>
                <a:gd name="connsiteX79" fmla="*/ 600938 w 1032612"/>
                <a:gd name="connsiteY79" fmla="*/ 669741 h 711724"/>
                <a:gd name="connsiteX80" fmla="*/ 620723 w 1032612"/>
                <a:gd name="connsiteY80" fmla="*/ 674777 h 711724"/>
                <a:gd name="connsiteX81" fmla="*/ 630436 w 1032612"/>
                <a:gd name="connsiteY81" fmla="*/ 675136 h 711724"/>
                <a:gd name="connsiteX82" fmla="*/ 748786 w 1032612"/>
                <a:gd name="connsiteY82" fmla="*/ 674057 h 711724"/>
                <a:gd name="connsiteX83" fmla="*/ 737634 w 1032612"/>
                <a:gd name="connsiteY83" fmla="*/ 656073 h 711724"/>
                <a:gd name="connsiteX84" fmla="*/ 739070 w 1032612"/>
                <a:gd name="connsiteY84" fmla="*/ 652652 h 711724"/>
                <a:gd name="connsiteX85" fmla="*/ 739163 w 1032612"/>
                <a:gd name="connsiteY85" fmla="*/ 652431 h 711724"/>
                <a:gd name="connsiteX86" fmla="*/ 739832 w 1032612"/>
                <a:gd name="connsiteY86" fmla="*/ 652666 h 711724"/>
                <a:gd name="connsiteX87" fmla="*/ 743390 w 1032612"/>
                <a:gd name="connsiteY87" fmla="*/ 653915 h 711724"/>
                <a:gd name="connsiteX88" fmla="*/ 755261 w 1032612"/>
                <a:gd name="connsiteY88" fmla="*/ 670820 h 711724"/>
                <a:gd name="connsiteX89" fmla="*/ 755980 w 1032612"/>
                <a:gd name="connsiteY89" fmla="*/ 673698 h 711724"/>
                <a:gd name="connsiteX90" fmla="*/ 787636 w 1032612"/>
                <a:gd name="connsiteY90" fmla="*/ 670461 h 711724"/>
                <a:gd name="connsiteX91" fmla="*/ 776290 w 1032612"/>
                <a:gd name="connsiteY91" fmla="*/ 653322 h 711724"/>
                <a:gd name="connsiteX92" fmla="*/ 770729 w 1032612"/>
                <a:gd name="connsiteY92" fmla="*/ 644923 h 711724"/>
                <a:gd name="connsiteX93" fmla="*/ 774686 w 1032612"/>
                <a:gd name="connsiteY93" fmla="*/ 643484 h 711724"/>
                <a:gd name="connsiteX94" fmla="*/ 782317 w 1032612"/>
                <a:gd name="connsiteY94" fmla="*/ 653430 h 711724"/>
                <a:gd name="connsiteX95" fmla="*/ 794831 w 1032612"/>
                <a:gd name="connsiteY95" fmla="*/ 669741 h 711724"/>
                <a:gd name="connsiteX96" fmla="*/ 817853 w 1032612"/>
                <a:gd name="connsiteY96" fmla="*/ 667223 h 711724"/>
                <a:gd name="connsiteX97" fmla="*/ 807627 w 1032612"/>
                <a:gd name="connsiteY97" fmla="*/ 653885 h 711724"/>
                <a:gd name="connsiteX98" fmla="*/ 784759 w 1032612"/>
                <a:gd name="connsiteY98" fmla="*/ 624061 h 711724"/>
                <a:gd name="connsiteX99" fmla="*/ 789795 w 1032612"/>
                <a:gd name="connsiteY99" fmla="*/ 620464 h 711724"/>
                <a:gd name="connsiteX100" fmla="*/ 817802 w 1032612"/>
                <a:gd name="connsiteY100" fmla="*/ 654068 h 711724"/>
                <a:gd name="connsiteX101" fmla="*/ 827566 w 1032612"/>
                <a:gd name="connsiteY101" fmla="*/ 665785 h 711724"/>
                <a:gd name="connsiteX102" fmla="*/ 864618 w 1032612"/>
                <a:gd name="connsiteY102" fmla="*/ 661828 h 711724"/>
                <a:gd name="connsiteX103" fmla="*/ 858130 w 1032612"/>
                <a:gd name="connsiteY103" fmla="*/ 654794 h 711724"/>
                <a:gd name="connsiteX104" fmla="*/ 834761 w 1032612"/>
                <a:gd name="connsiteY104" fmla="*/ 629456 h 711724"/>
                <a:gd name="connsiteX105" fmla="*/ 800227 w 1032612"/>
                <a:gd name="connsiteY105" fmla="*/ 591689 h 711724"/>
                <a:gd name="connsiteX106" fmla="*/ 804903 w 1032612"/>
                <a:gd name="connsiteY106" fmla="*/ 588452 h 711724"/>
                <a:gd name="connsiteX107" fmla="*/ 843394 w 1032612"/>
                <a:gd name="connsiteY107" fmla="*/ 628377 h 711724"/>
                <a:gd name="connsiteX108" fmla="*/ 869124 w 1032612"/>
                <a:gd name="connsiteY108" fmla="*/ 654992 h 711724"/>
                <a:gd name="connsiteX109" fmla="*/ 874690 w 1032612"/>
                <a:gd name="connsiteY109" fmla="*/ 660749 h 711724"/>
                <a:gd name="connsiteX110" fmla="*/ 915339 w 1032612"/>
                <a:gd name="connsiteY110" fmla="*/ 656792 h 711724"/>
                <a:gd name="connsiteX111" fmla="*/ 914395 w 1032612"/>
                <a:gd name="connsiteY111" fmla="*/ 655806 h 711724"/>
                <a:gd name="connsiteX112" fmla="*/ 818213 w 1032612"/>
                <a:gd name="connsiteY112" fmla="*/ 555360 h 711724"/>
                <a:gd name="connsiteX113" fmla="*/ 822530 w 1032612"/>
                <a:gd name="connsiteY113" fmla="*/ 552483 h 711724"/>
                <a:gd name="connsiteX114" fmla="*/ 924692 w 1032612"/>
                <a:gd name="connsiteY114" fmla="*/ 653555 h 711724"/>
                <a:gd name="connsiteX115" fmla="*/ 925771 w 1032612"/>
                <a:gd name="connsiteY115" fmla="*/ 655713 h 711724"/>
                <a:gd name="connsiteX116" fmla="*/ 963543 w 1032612"/>
                <a:gd name="connsiteY116" fmla="*/ 653196 h 711724"/>
                <a:gd name="connsiteX117" fmla="*/ 946995 w 1032612"/>
                <a:gd name="connsiteY117" fmla="*/ 635211 h 711724"/>
                <a:gd name="connsiteX118" fmla="*/ 903828 w 1032612"/>
                <a:gd name="connsiteY118" fmla="*/ 596725 h 711724"/>
                <a:gd name="connsiteX119" fmla="*/ 824688 w 1032612"/>
                <a:gd name="connsiteY119" fmla="*/ 522629 h 711724"/>
                <a:gd name="connsiteX120" fmla="*/ 827926 w 1032612"/>
                <a:gd name="connsiteY120" fmla="*/ 518672 h 711724"/>
                <a:gd name="connsiteX121" fmla="*/ 902749 w 1032612"/>
                <a:gd name="connsiteY121" fmla="*/ 585934 h 711724"/>
                <a:gd name="connsiteX122" fmla="*/ 943758 w 1032612"/>
                <a:gd name="connsiteY122" fmla="*/ 620464 h 711724"/>
                <a:gd name="connsiteX123" fmla="*/ 975773 w 1032612"/>
                <a:gd name="connsiteY123" fmla="*/ 652836 h 711724"/>
                <a:gd name="connsiteX124" fmla="*/ 978291 w 1032612"/>
                <a:gd name="connsiteY124" fmla="*/ 652836 h 711724"/>
                <a:gd name="connsiteX125" fmla="*/ 975414 w 1032612"/>
                <a:gd name="connsiteY125" fmla="*/ 612551 h 711724"/>
                <a:gd name="connsiteX126" fmla="*/ 971816 w 1032612"/>
                <a:gd name="connsiteY126" fmla="*/ 611112 h 711724"/>
                <a:gd name="connsiteX127" fmla="*/ 834401 w 1032612"/>
                <a:gd name="connsiteY127" fmla="*/ 475150 h 711724"/>
                <a:gd name="connsiteX128" fmla="*/ 838358 w 1032612"/>
                <a:gd name="connsiteY128" fmla="*/ 472273 h 711724"/>
                <a:gd name="connsiteX129" fmla="*/ 974334 w 1032612"/>
                <a:gd name="connsiteY129" fmla="*/ 601760 h 711724"/>
                <a:gd name="connsiteX130" fmla="*/ 972176 w 1032612"/>
                <a:gd name="connsiteY130" fmla="*/ 567230 h 711724"/>
                <a:gd name="connsiteX131" fmla="*/ 915339 w 1032612"/>
                <a:gd name="connsiteY131" fmla="*/ 510759 h 711724"/>
                <a:gd name="connsiteX132" fmla="*/ 838358 w 1032612"/>
                <a:gd name="connsiteY132" fmla="*/ 438462 h 711724"/>
                <a:gd name="connsiteX133" fmla="*/ 841595 w 1032612"/>
                <a:gd name="connsiteY133" fmla="*/ 434865 h 711724"/>
                <a:gd name="connsiteX134" fmla="*/ 914620 w 1032612"/>
                <a:gd name="connsiteY134" fmla="*/ 500328 h 711724"/>
                <a:gd name="connsiteX135" fmla="*/ 971816 w 1032612"/>
                <a:gd name="connsiteY135" fmla="*/ 555360 h 711724"/>
                <a:gd name="connsiteX136" fmla="*/ 969658 w 1032612"/>
                <a:gd name="connsiteY136" fmla="*/ 521910 h 711724"/>
                <a:gd name="connsiteX137" fmla="*/ 918937 w 1032612"/>
                <a:gd name="connsiteY137" fmla="*/ 469755 h 711724"/>
                <a:gd name="connsiteX138" fmla="*/ 853107 w 1032612"/>
                <a:gd name="connsiteY138" fmla="*/ 404292 h 711724"/>
                <a:gd name="connsiteX139" fmla="*/ 855625 w 1032612"/>
                <a:gd name="connsiteY139" fmla="*/ 402493 h 711724"/>
                <a:gd name="connsiteX140" fmla="*/ 923973 w 1032612"/>
                <a:gd name="connsiteY140" fmla="*/ 465079 h 711724"/>
                <a:gd name="connsiteX141" fmla="*/ 969298 w 1032612"/>
                <a:gd name="connsiteY141" fmla="*/ 510759 h 711724"/>
                <a:gd name="connsiteX142" fmla="*/ 967500 w 1032612"/>
                <a:gd name="connsiteY142" fmla="*/ 474790 h 711724"/>
                <a:gd name="connsiteX143" fmla="*/ 865337 w 1032612"/>
                <a:gd name="connsiteY143" fmla="*/ 381272 h 711724"/>
                <a:gd name="connsiteX144" fmla="*/ 868215 w 1032612"/>
                <a:gd name="connsiteY144" fmla="*/ 377675 h 711724"/>
                <a:gd name="connsiteX145" fmla="*/ 967140 w 1032612"/>
                <a:gd name="connsiteY145" fmla="*/ 463280 h 711724"/>
                <a:gd name="connsiteX146" fmla="*/ 966061 w 1032612"/>
                <a:gd name="connsiteY146" fmla="*/ 431628 h 711724"/>
                <a:gd name="connsiteX147" fmla="*/ 965701 w 1032612"/>
                <a:gd name="connsiteY147" fmla="*/ 421557 h 711724"/>
                <a:gd name="connsiteX148" fmla="*/ 868575 w 1032612"/>
                <a:gd name="connsiteY148" fmla="*/ 353576 h 711724"/>
                <a:gd name="connsiteX149" fmla="*/ 872172 w 1032612"/>
                <a:gd name="connsiteY149" fmla="*/ 349619 h 711724"/>
                <a:gd name="connsiteX150" fmla="*/ 964982 w 1032612"/>
                <a:gd name="connsiteY150" fmla="*/ 410766 h 711724"/>
                <a:gd name="connsiteX151" fmla="*/ 962823 w 1032612"/>
                <a:gd name="connsiteY151" fmla="*/ 370481 h 711724"/>
                <a:gd name="connsiteX152" fmla="*/ 940160 w 1032612"/>
                <a:gd name="connsiteY152" fmla="*/ 355014 h 711724"/>
                <a:gd name="connsiteX153" fmla="*/ 889439 w 1032612"/>
                <a:gd name="connsiteY153" fmla="*/ 324081 h 711724"/>
                <a:gd name="connsiteX154" fmla="*/ 891957 w 1032612"/>
                <a:gd name="connsiteY154" fmla="*/ 320844 h 711724"/>
                <a:gd name="connsiteX155" fmla="*/ 938002 w 1032612"/>
                <a:gd name="connsiteY155" fmla="*/ 347461 h 711724"/>
                <a:gd name="connsiteX156" fmla="*/ 962463 w 1032612"/>
                <a:gd name="connsiteY156" fmla="*/ 362568 h 711724"/>
                <a:gd name="connsiteX157" fmla="*/ 959945 w 1032612"/>
                <a:gd name="connsiteY157" fmla="*/ 330915 h 711724"/>
                <a:gd name="connsiteX158" fmla="*/ 943038 w 1032612"/>
                <a:gd name="connsiteY158" fmla="*/ 320125 h 711724"/>
                <a:gd name="connsiteX159" fmla="*/ 910303 w 1032612"/>
                <a:gd name="connsiteY159" fmla="*/ 297824 h 711724"/>
                <a:gd name="connsiteX160" fmla="*/ 913900 w 1032612"/>
                <a:gd name="connsiteY160" fmla="*/ 293868 h 711724"/>
                <a:gd name="connsiteX161" fmla="*/ 959586 w 1032612"/>
                <a:gd name="connsiteY161" fmla="*/ 322643 h 711724"/>
                <a:gd name="connsiteX162" fmla="*/ 957787 w 1032612"/>
                <a:gd name="connsiteY162" fmla="*/ 300342 h 711724"/>
                <a:gd name="connsiteX163" fmla="*/ 927930 w 1032612"/>
                <a:gd name="connsiteY163" fmla="*/ 280919 h 711724"/>
                <a:gd name="connsiteX164" fmla="*/ 931527 w 1032612"/>
                <a:gd name="connsiteY164" fmla="*/ 276962 h 711724"/>
                <a:gd name="connsiteX165" fmla="*/ 957068 w 1032612"/>
                <a:gd name="connsiteY165" fmla="*/ 292429 h 711724"/>
                <a:gd name="connsiteX166" fmla="*/ 955988 w 1032612"/>
                <a:gd name="connsiteY166" fmla="*/ 275883 h 711724"/>
                <a:gd name="connsiteX167" fmla="*/ 943758 w 1032612"/>
                <a:gd name="connsiteY167" fmla="*/ 264373 h 711724"/>
                <a:gd name="connsiteX168" fmla="*/ 947355 w 1032612"/>
                <a:gd name="connsiteY168" fmla="*/ 260417 h 711724"/>
                <a:gd name="connsiteX169" fmla="*/ 954909 w 1032612"/>
                <a:gd name="connsiteY169" fmla="*/ 266891 h 711724"/>
                <a:gd name="connsiteX170" fmla="*/ 951312 w 1032612"/>
                <a:gd name="connsiteY170" fmla="*/ 226246 h 711724"/>
                <a:gd name="connsiteX171" fmla="*/ 157158 w 1032612"/>
                <a:gd name="connsiteY171" fmla="*/ 219105 h 711724"/>
                <a:gd name="connsiteX172" fmla="*/ 159667 w 1032612"/>
                <a:gd name="connsiteY172" fmla="*/ 229182 h 711724"/>
                <a:gd name="connsiteX173" fmla="*/ 84388 w 1032612"/>
                <a:gd name="connsiteY173" fmla="*/ 242857 h 711724"/>
                <a:gd name="connsiteX174" fmla="*/ 41014 w 1032612"/>
                <a:gd name="connsiteY174" fmla="*/ 288921 h 711724"/>
                <a:gd name="connsiteX175" fmla="*/ 10185 w 1032612"/>
                <a:gd name="connsiteY175" fmla="*/ 385368 h 711724"/>
                <a:gd name="connsiteX176" fmla="*/ 5525 w 1032612"/>
                <a:gd name="connsiteY176" fmla="*/ 385728 h 711724"/>
                <a:gd name="connsiteX177" fmla="*/ 11261 w 1032612"/>
                <a:gd name="connsiteY177" fmla="*/ 340384 h 711724"/>
                <a:gd name="connsiteX178" fmla="*/ 39221 w 1032612"/>
                <a:gd name="connsiteY178" fmla="*/ 274526 h 711724"/>
                <a:gd name="connsiteX179" fmla="*/ 157158 w 1032612"/>
                <a:gd name="connsiteY179" fmla="*/ 219105 h 711724"/>
                <a:gd name="connsiteX180" fmla="*/ 108829 w 1032612"/>
                <a:gd name="connsiteY180" fmla="*/ 207995 h 711724"/>
                <a:gd name="connsiteX181" fmla="*/ 108829 w 1032612"/>
                <a:gd name="connsiteY181" fmla="*/ 218119 h 711724"/>
                <a:gd name="connsiteX182" fmla="*/ 5768 w 1032612"/>
                <a:gd name="connsiteY182" fmla="*/ 304533 h 711724"/>
                <a:gd name="connsiteX183" fmla="*/ 363 w 1032612"/>
                <a:gd name="connsiteY183" fmla="*/ 301279 h 711724"/>
                <a:gd name="connsiteX184" fmla="*/ 108829 w 1032612"/>
                <a:gd name="connsiteY184" fmla="*/ 207995 h 711724"/>
                <a:gd name="connsiteX185" fmla="*/ 424447 w 1032612"/>
                <a:gd name="connsiteY185" fmla="*/ 195132 h 711724"/>
                <a:gd name="connsiteX186" fmla="*/ 445748 w 1032612"/>
                <a:gd name="connsiteY186" fmla="*/ 268865 h 711724"/>
                <a:gd name="connsiteX187" fmla="*/ 523010 w 1032612"/>
                <a:gd name="connsiteY187" fmla="*/ 318258 h 711724"/>
                <a:gd name="connsiteX188" fmla="*/ 521204 w 1032612"/>
                <a:gd name="connsiteY188" fmla="*/ 326491 h 711724"/>
                <a:gd name="connsiteX189" fmla="*/ 443943 w 1032612"/>
                <a:gd name="connsiteY189" fmla="*/ 282108 h 711724"/>
                <a:gd name="connsiteX190" fmla="*/ 420836 w 1032612"/>
                <a:gd name="connsiteY190" fmla="*/ 195490 h 711724"/>
                <a:gd name="connsiteX191" fmla="*/ 424447 w 1032612"/>
                <a:gd name="connsiteY191" fmla="*/ 195132 h 711724"/>
                <a:gd name="connsiteX192" fmla="*/ 923292 w 1032612"/>
                <a:gd name="connsiteY192" fmla="*/ 189841 h 711724"/>
                <a:gd name="connsiteX193" fmla="*/ 980773 w 1032612"/>
                <a:gd name="connsiteY193" fmla="*/ 208775 h 711724"/>
                <a:gd name="connsiteX194" fmla="*/ 1012611 w 1032612"/>
                <a:gd name="connsiteY194" fmla="*/ 328863 h 711724"/>
                <a:gd name="connsiteX195" fmla="*/ 1004652 w 1032612"/>
                <a:gd name="connsiteY195" fmla="*/ 329223 h 711724"/>
                <a:gd name="connsiteX196" fmla="*/ 987285 w 1032612"/>
                <a:gd name="connsiteY196" fmla="*/ 231133 h 711724"/>
                <a:gd name="connsiteX197" fmla="*/ 860293 w 1032612"/>
                <a:gd name="connsiteY197" fmla="*/ 197955 h 711724"/>
                <a:gd name="connsiteX198" fmla="*/ 859569 w 1032612"/>
                <a:gd name="connsiteY198" fmla="*/ 194710 h 711724"/>
                <a:gd name="connsiteX199" fmla="*/ 923292 w 1032612"/>
                <a:gd name="connsiteY199" fmla="*/ 189841 h 711724"/>
                <a:gd name="connsiteX200" fmla="*/ 930690 w 1032612"/>
                <a:gd name="connsiteY200" fmla="*/ 172829 h 711724"/>
                <a:gd name="connsiteX201" fmla="*/ 959658 w 1032612"/>
                <a:gd name="connsiteY201" fmla="*/ 176878 h 711724"/>
                <a:gd name="connsiteX202" fmla="*/ 1001271 w 1032612"/>
                <a:gd name="connsiteY202" fmla="*/ 207108 h 711724"/>
                <a:gd name="connsiteX203" fmla="*/ 1031405 w 1032612"/>
                <a:gd name="connsiteY203" fmla="*/ 308237 h 711724"/>
                <a:gd name="connsiteX204" fmla="*/ 1023154 w 1032612"/>
                <a:gd name="connsiteY204" fmla="*/ 307157 h 711724"/>
                <a:gd name="connsiteX205" fmla="*/ 1002348 w 1032612"/>
                <a:gd name="connsiteY205" fmla="*/ 220425 h 711724"/>
                <a:gd name="connsiteX206" fmla="*/ 963604 w 1032612"/>
                <a:gd name="connsiteY206" fmla="*/ 184435 h 711724"/>
                <a:gd name="connsiteX207" fmla="*/ 901902 w 1032612"/>
                <a:gd name="connsiteY207" fmla="*/ 178317 h 711724"/>
                <a:gd name="connsiteX208" fmla="*/ 901184 w 1032612"/>
                <a:gd name="connsiteY208" fmla="*/ 174719 h 711724"/>
                <a:gd name="connsiteX209" fmla="*/ 930690 w 1032612"/>
                <a:gd name="connsiteY209" fmla="*/ 172829 h 711724"/>
                <a:gd name="connsiteX210" fmla="*/ 368555 w 1032612"/>
                <a:gd name="connsiteY210" fmla="*/ 70141 h 711724"/>
                <a:gd name="connsiteX211" fmla="*/ 283300 w 1032612"/>
                <a:gd name="connsiteY211" fmla="*/ 236318 h 711724"/>
                <a:gd name="connsiteX212" fmla="*/ 183296 w 1032612"/>
                <a:gd name="connsiteY212" fmla="*/ 258978 h 711724"/>
                <a:gd name="connsiteX213" fmla="*/ 71061 w 1032612"/>
                <a:gd name="connsiteY213" fmla="*/ 310053 h 711724"/>
                <a:gd name="connsiteX214" fmla="*/ 49118 w 1032612"/>
                <a:gd name="connsiteY214" fmla="*/ 421197 h 711724"/>
                <a:gd name="connsiteX215" fmla="*/ 114229 w 1032612"/>
                <a:gd name="connsiteY215" fmla="*/ 633772 h 711724"/>
                <a:gd name="connsiteX216" fmla="*/ 329345 w 1032612"/>
                <a:gd name="connsiteY216" fmla="*/ 645282 h 711724"/>
                <a:gd name="connsiteX217" fmla="*/ 550217 w 1032612"/>
                <a:gd name="connsiteY217" fmla="*/ 645642 h 711724"/>
                <a:gd name="connsiteX218" fmla="*/ 541943 w 1032612"/>
                <a:gd name="connsiteY218" fmla="*/ 583416 h 711724"/>
                <a:gd name="connsiteX219" fmla="*/ 528993 w 1032612"/>
                <a:gd name="connsiteY219" fmla="*/ 306816 h 711724"/>
                <a:gd name="connsiteX220" fmla="*/ 448414 w 1032612"/>
                <a:gd name="connsiteY220" fmla="*/ 256460 h 711724"/>
                <a:gd name="connsiteX221" fmla="*/ 368555 w 1032612"/>
                <a:gd name="connsiteY221" fmla="*/ 70141 h 711724"/>
                <a:gd name="connsiteX222" fmla="*/ 386137 w 1032612"/>
                <a:gd name="connsiteY222" fmla="*/ 50493 h 711724"/>
                <a:gd name="connsiteX223" fmla="*/ 449853 w 1032612"/>
                <a:gd name="connsiteY223" fmla="*/ 92082 h 711724"/>
                <a:gd name="connsiteX224" fmla="*/ 527914 w 1032612"/>
                <a:gd name="connsiteY224" fmla="*/ 283437 h 711724"/>
                <a:gd name="connsiteX225" fmla="*/ 526835 w 1032612"/>
                <a:gd name="connsiteY225" fmla="*/ 244590 h 711724"/>
                <a:gd name="connsiteX226" fmla="*/ 529713 w 1032612"/>
                <a:gd name="connsiteY226" fmla="*/ 238835 h 711724"/>
                <a:gd name="connsiteX227" fmla="*/ 546620 w 1032612"/>
                <a:gd name="connsiteY227" fmla="*/ 232001 h 711724"/>
                <a:gd name="connsiteX228" fmla="*/ 951672 w 1032612"/>
                <a:gd name="connsiteY228" fmla="*/ 207182 h 711724"/>
                <a:gd name="connsiteX229" fmla="*/ 962463 w 1032612"/>
                <a:gd name="connsiteY229" fmla="*/ 215096 h 711724"/>
                <a:gd name="connsiteX230" fmla="*/ 968219 w 1032612"/>
                <a:gd name="connsiteY230" fmla="*/ 219412 h 711724"/>
                <a:gd name="connsiteX231" fmla="*/ 993040 w 1032612"/>
                <a:gd name="connsiteY231" fmla="*/ 428391 h 711724"/>
                <a:gd name="connsiteX232" fmla="*/ 1009228 w 1032612"/>
                <a:gd name="connsiteY232" fmla="*/ 657512 h 711724"/>
                <a:gd name="connsiteX233" fmla="*/ 985126 w 1032612"/>
                <a:gd name="connsiteY233" fmla="*/ 674777 h 711724"/>
                <a:gd name="connsiteX234" fmla="*/ 620004 w 1032612"/>
                <a:gd name="connsiteY234" fmla="*/ 705710 h 711724"/>
                <a:gd name="connsiteX235" fmla="*/ 609932 w 1032612"/>
                <a:gd name="connsiteY235" fmla="*/ 702832 h 711724"/>
                <a:gd name="connsiteX236" fmla="*/ 560289 w 1032612"/>
                <a:gd name="connsiteY236" fmla="*/ 675496 h 711724"/>
                <a:gd name="connsiteX237" fmla="*/ 550936 w 1032612"/>
                <a:gd name="connsiteY237" fmla="*/ 675496 h 711724"/>
                <a:gd name="connsiteX238" fmla="*/ 271789 w 1032612"/>
                <a:gd name="connsiteY238" fmla="*/ 674777 h 711724"/>
                <a:gd name="connsiteX239" fmla="*/ 88328 w 1032612"/>
                <a:gd name="connsiteY239" fmla="*/ 651037 h 711724"/>
                <a:gd name="connsiteX240" fmla="*/ 16743 w 1032612"/>
                <a:gd name="connsiteY240" fmla="*/ 470474 h 711724"/>
                <a:gd name="connsiteX241" fmla="*/ 58471 w 1032612"/>
                <a:gd name="connsiteY241" fmla="*/ 276243 h 711724"/>
                <a:gd name="connsiteX242" fmla="*/ 244090 w 1032612"/>
                <a:gd name="connsiteY242" fmla="*/ 235958 h 711724"/>
                <a:gd name="connsiteX243" fmla="*/ 269630 w 1032612"/>
                <a:gd name="connsiteY243" fmla="*/ 148913 h 711724"/>
                <a:gd name="connsiteX244" fmla="*/ 309200 w 1032612"/>
                <a:gd name="connsiteY244" fmla="*/ 70141 h 711724"/>
                <a:gd name="connsiteX245" fmla="*/ 386137 w 1032612"/>
                <a:gd name="connsiteY245" fmla="*/ 50493 h 711724"/>
                <a:gd name="connsiteX246" fmla="*/ 380886 w 1032612"/>
                <a:gd name="connsiteY246" fmla="*/ 38175 h 711724"/>
                <a:gd name="connsiteX247" fmla="*/ 467385 w 1032612"/>
                <a:gd name="connsiteY247" fmla="*/ 100503 h 711724"/>
                <a:gd name="connsiteX248" fmla="*/ 463795 w 1032612"/>
                <a:gd name="connsiteY248" fmla="*/ 101577 h 711724"/>
                <a:gd name="connsiteX249" fmla="*/ 379451 w 1032612"/>
                <a:gd name="connsiteY249" fmla="*/ 45697 h 711724"/>
                <a:gd name="connsiteX250" fmla="*/ 272854 w 1032612"/>
                <a:gd name="connsiteY250" fmla="*/ 94413 h 711724"/>
                <a:gd name="connsiteX251" fmla="*/ 265675 w 1032612"/>
                <a:gd name="connsiteY251" fmla="*/ 89040 h 711724"/>
                <a:gd name="connsiteX252" fmla="*/ 380886 w 1032612"/>
                <a:gd name="connsiteY252" fmla="*/ 38175 h 711724"/>
                <a:gd name="connsiteX253" fmla="*/ 377525 w 1032612"/>
                <a:gd name="connsiteY253" fmla="*/ 20227 h 711724"/>
                <a:gd name="connsiteX254" fmla="*/ 459445 w 1032612"/>
                <a:gd name="connsiteY254" fmla="*/ 64658 h 711724"/>
                <a:gd name="connsiteX255" fmla="*/ 456569 w 1032612"/>
                <a:gd name="connsiteY255" fmla="*/ 66115 h 711724"/>
                <a:gd name="connsiteX256" fmla="*/ 291202 w 1032612"/>
                <a:gd name="connsiteY256" fmla="*/ 56646 h 711724"/>
                <a:gd name="connsiteX257" fmla="*/ 285091 w 1032612"/>
                <a:gd name="connsiteY257" fmla="*/ 50091 h 711724"/>
                <a:gd name="connsiteX258" fmla="*/ 377525 w 1032612"/>
                <a:gd name="connsiteY258" fmla="*/ 20227 h 711724"/>
                <a:gd name="connsiteX259" fmla="*/ 375215 w 1032612"/>
                <a:gd name="connsiteY259" fmla="*/ 699 h 711724"/>
                <a:gd name="connsiteX260" fmla="*/ 437215 w 1032612"/>
                <a:gd name="connsiteY260" fmla="*/ 22527 h 711724"/>
                <a:gd name="connsiteX261" fmla="*/ 436132 w 1032612"/>
                <a:gd name="connsiteY261" fmla="*/ 23982 h 711724"/>
                <a:gd name="connsiteX262" fmla="*/ 316644 w 1032612"/>
                <a:gd name="connsiteY262" fmla="*/ 20708 h 711724"/>
                <a:gd name="connsiteX263" fmla="*/ 311590 w 1032612"/>
                <a:gd name="connsiteY263" fmla="*/ 13796 h 711724"/>
                <a:gd name="connsiteX264" fmla="*/ 375215 w 1032612"/>
                <a:gd name="connsiteY264" fmla="*/ 699 h 71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032612" h="711724">
                  <a:moveTo>
                    <a:pt x="1006009" y="699397"/>
                  </a:moveTo>
                  <a:cubicBezTo>
                    <a:pt x="1010669" y="699397"/>
                    <a:pt x="1011028" y="706494"/>
                    <a:pt x="1006368" y="706868"/>
                  </a:cubicBezTo>
                  <a:cubicBezTo>
                    <a:pt x="964785" y="710603"/>
                    <a:pt x="922486" y="710230"/>
                    <a:pt x="880904" y="711724"/>
                  </a:cubicBezTo>
                  <a:cubicBezTo>
                    <a:pt x="878395" y="711724"/>
                    <a:pt x="878036" y="708362"/>
                    <a:pt x="880546" y="707988"/>
                  </a:cubicBezTo>
                  <a:cubicBezTo>
                    <a:pt x="922128" y="703880"/>
                    <a:pt x="964069" y="701638"/>
                    <a:pt x="1006009" y="699397"/>
                  </a:cubicBezTo>
                  <a:close/>
                  <a:moveTo>
                    <a:pt x="1005284" y="683004"/>
                  </a:moveTo>
                  <a:cubicBezTo>
                    <a:pt x="1010309" y="683361"/>
                    <a:pt x="1011027" y="690132"/>
                    <a:pt x="1006361" y="690132"/>
                  </a:cubicBezTo>
                  <a:cubicBezTo>
                    <a:pt x="957185" y="690488"/>
                    <a:pt x="909087" y="696546"/>
                    <a:pt x="860270" y="698685"/>
                  </a:cubicBezTo>
                  <a:cubicBezTo>
                    <a:pt x="857757" y="699041"/>
                    <a:pt x="857398" y="695834"/>
                    <a:pt x="859911" y="695477"/>
                  </a:cubicBezTo>
                  <a:cubicBezTo>
                    <a:pt x="906933" y="685855"/>
                    <a:pt x="957544" y="681935"/>
                    <a:pt x="1005284" y="683004"/>
                  </a:cubicBezTo>
                  <a:close/>
                  <a:moveTo>
                    <a:pt x="377681" y="679888"/>
                  </a:moveTo>
                  <a:cubicBezTo>
                    <a:pt x="407951" y="682520"/>
                    <a:pt x="437860" y="683272"/>
                    <a:pt x="467770" y="682896"/>
                  </a:cubicBezTo>
                  <a:cubicBezTo>
                    <a:pt x="493715" y="682896"/>
                    <a:pt x="520742" y="678760"/>
                    <a:pt x="545966" y="684776"/>
                  </a:cubicBezTo>
                  <a:cubicBezTo>
                    <a:pt x="550651" y="685904"/>
                    <a:pt x="549209" y="692671"/>
                    <a:pt x="544885" y="691543"/>
                  </a:cubicBezTo>
                  <a:cubicBezTo>
                    <a:pt x="517859" y="685528"/>
                    <a:pt x="488670" y="689663"/>
                    <a:pt x="460923" y="689663"/>
                  </a:cubicBezTo>
                  <a:cubicBezTo>
                    <a:pt x="432815" y="689663"/>
                    <a:pt x="404708" y="688536"/>
                    <a:pt x="377321" y="683272"/>
                  </a:cubicBezTo>
                  <a:cubicBezTo>
                    <a:pt x="374798" y="682896"/>
                    <a:pt x="375519" y="679888"/>
                    <a:pt x="377681" y="679888"/>
                  </a:cubicBezTo>
                  <a:close/>
                  <a:moveTo>
                    <a:pt x="81111" y="496418"/>
                  </a:moveTo>
                  <a:cubicBezTo>
                    <a:pt x="81111" y="494610"/>
                    <a:pt x="83992" y="494610"/>
                    <a:pt x="83992" y="496418"/>
                  </a:cubicBezTo>
                  <a:cubicBezTo>
                    <a:pt x="86873" y="529685"/>
                    <a:pt x="99476" y="565122"/>
                    <a:pt x="126843" y="585733"/>
                  </a:cubicBezTo>
                  <a:cubicBezTo>
                    <a:pt x="155650" y="607067"/>
                    <a:pt x="189858" y="609598"/>
                    <a:pt x="223707" y="616107"/>
                  </a:cubicBezTo>
                  <a:cubicBezTo>
                    <a:pt x="228388" y="617192"/>
                    <a:pt x="226588" y="624424"/>
                    <a:pt x="221907" y="623339"/>
                  </a:cubicBezTo>
                  <a:cubicBezTo>
                    <a:pt x="184817" y="615745"/>
                    <a:pt x="143407" y="613214"/>
                    <a:pt x="115320" y="584286"/>
                  </a:cubicBezTo>
                  <a:cubicBezTo>
                    <a:pt x="91914" y="560059"/>
                    <a:pt x="82912" y="529685"/>
                    <a:pt x="81111" y="496418"/>
                  </a:cubicBezTo>
                  <a:close/>
                  <a:moveTo>
                    <a:pt x="60948" y="449653"/>
                  </a:moveTo>
                  <a:cubicBezTo>
                    <a:pt x="61307" y="448572"/>
                    <a:pt x="63103" y="448572"/>
                    <a:pt x="63103" y="449653"/>
                  </a:cubicBezTo>
                  <a:cubicBezTo>
                    <a:pt x="62025" y="476313"/>
                    <a:pt x="63103" y="503693"/>
                    <a:pt x="69927" y="529271"/>
                  </a:cubicBezTo>
                  <a:cubicBezTo>
                    <a:pt x="76033" y="553409"/>
                    <a:pt x="85372" y="581149"/>
                    <a:pt x="104408" y="597721"/>
                  </a:cubicBezTo>
                  <a:cubicBezTo>
                    <a:pt x="144995" y="633388"/>
                    <a:pt x="206055" y="636630"/>
                    <a:pt x="257417" y="636630"/>
                  </a:cubicBezTo>
                  <a:cubicBezTo>
                    <a:pt x="261368" y="636630"/>
                    <a:pt x="261727" y="643115"/>
                    <a:pt x="257417" y="643115"/>
                  </a:cubicBezTo>
                  <a:cubicBezTo>
                    <a:pt x="207132" y="643475"/>
                    <a:pt x="133860" y="640593"/>
                    <a:pt x="96865" y="599163"/>
                  </a:cubicBezTo>
                  <a:cubicBezTo>
                    <a:pt x="62384" y="559894"/>
                    <a:pt x="54123" y="499730"/>
                    <a:pt x="60948" y="449653"/>
                  </a:cubicBezTo>
                  <a:close/>
                  <a:moveTo>
                    <a:pt x="1008788" y="344014"/>
                  </a:moveTo>
                  <a:cubicBezTo>
                    <a:pt x="1013840" y="342210"/>
                    <a:pt x="1014200" y="349787"/>
                    <a:pt x="1014200" y="352673"/>
                  </a:cubicBezTo>
                  <a:cubicBezTo>
                    <a:pt x="1013840" y="356642"/>
                    <a:pt x="1007706" y="357724"/>
                    <a:pt x="1007706" y="353395"/>
                  </a:cubicBezTo>
                  <a:cubicBezTo>
                    <a:pt x="1007345" y="352313"/>
                    <a:pt x="1007706" y="351591"/>
                    <a:pt x="1007706" y="350509"/>
                  </a:cubicBezTo>
                  <a:cubicBezTo>
                    <a:pt x="1007706" y="349787"/>
                    <a:pt x="1007706" y="349426"/>
                    <a:pt x="1007706" y="348344"/>
                  </a:cubicBezTo>
                  <a:cubicBezTo>
                    <a:pt x="1007345" y="347983"/>
                    <a:pt x="1007345" y="347622"/>
                    <a:pt x="1007345" y="347622"/>
                  </a:cubicBezTo>
                  <a:cubicBezTo>
                    <a:pt x="1006623" y="346179"/>
                    <a:pt x="1006984" y="344736"/>
                    <a:pt x="1008788" y="344014"/>
                  </a:cubicBezTo>
                  <a:close/>
                  <a:moveTo>
                    <a:pt x="626137" y="267290"/>
                  </a:moveTo>
                  <a:cubicBezTo>
                    <a:pt x="627771" y="268276"/>
                    <a:pt x="628798" y="270158"/>
                    <a:pt x="627864" y="271950"/>
                  </a:cubicBezTo>
                  <a:cubicBezTo>
                    <a:pt x="624876" y="278402"/>
                    <a:pt x="627491" y="289873"/>
                    <a:pt x="627864" y="296326"/>
                  </a:cubicBezTo>
                  <a:cubicBezTo>
                    <a:pt x="628611" y="306721"/>
                    <a:pt x="628985" y="316759"/>
                    <a:pt x="628985" y="327154"/>
                  </a:cubicBezTo>
                  <a:cubicBezTo>
                    <a:pt x="629359" y="356907"/>
                    <a:pt x="630106" y="386660"/>
                    <a:pt x="631600" y="416413"/>
                  </a:cubicBezTo>
                  <a:cubicBezTo>
                    <a:pt x="631600" y="419280"/>
                    <a:pt x="627117" y="419639"/>
                    <a:pt x="626744" y="416771"/>
                  </a:cubicBezTo>
                  <a:cubicBezTo>
                    <a:pt x="623382" y="382358"/>
                    <a:pt x="621514" y="347587"/>
                    <a:pt x="620394" y="313174"/>
                  </a:cubicBezTo>
                  <a:cubicBezTo>
                    <a:pt x="620020" y="300627"/>
                    <a:pt x="612923" y="279119"/>
                    <a:pt x="620767" y="268007"/>
                  </a:cubicBezTo>
                  <a:cubicBezTo>
                    <a:pt x="622262" y="266215"/>
                    <a:pt x="624503" y="266304"/>
                    <a:pt x="626137" y="267290"/>
                  </a:cubicBezTo>
                  <a:close/>
                  <a:moveTo>
                    <a:pt x="599254" y="266356"/>
                  </a:moveTo>
                  <a:cubicBezTo>
                    <a:pt x="601282" y="266671"/>
                    <a:pt x="603046" y="268199"/>
                    <a:pt x="602517" y="270537"/>
                  </a:cubicBezTo>
                  <a:cubicBezTo>
                    <a:pt x="600047" y="284566"/>
                    <a:pt x="602870" y="300394"/>
                    <a:pt x="602870" y="314063"/>
                  </a:cubicBezTo>
                  <a:cubicBezTo>
                    <a:pt x="602870" y="328811"/>
                    <a:pt x="603928" y="343200"/>
                    <a:pt x="604633" y="357948"/>
                  </a:cubicBezTo>
                  <a:cubicBezTo>
                    <a:pt x="606045" y="389963"/>
                    <a:pt x="607808" y="421978"/>
                    <a:pt x="607456" y="453633"/>
                  </a:cubicBezTo>
                  <a:cubicBezTo>
                    <a:pt x="607456" y="455431"/>
                    <a:pt x="604986" y="456151"/>
                    <a:pt x="604281" y="453992"/>
                  </a:cubicBezTo>
                  <a:cubicBezTo>
                    <a:pt x="599695" y="422697"/>
                    <a:pt x="598636" y="390323"/>
                    <a:pt x="597225" y="358668"/>
                  </a:cubicBezTo>
                  <a:cubicBezTo>
                    <a:pt x="596167" y="341761"/>
                    <a:pt x="595108" y="324854"/>
                    <a:pt x="594756" y="307588"/>
                  </a:cubicBezTo>
                  <a:cubicBezTo>
                    <a:pt x="594403" y="295358"/>
                    <a:pt x="592286" y="281689"/>
                    <a:pt x="594403" y="269458"/>
                  </a:cubicBezTo>
                  <a:cubicBezTo>
                    <a:pt x="594932" y="266940"/>
                    <a:pt x="597225" y="266041"/>
                    <a:pt x="599254" y="266356"/>
                  </a:cubicBezTo>
                  <a:close/>
                  <a:moveTo>
                    <a:pt x="572430" y="266172"/>
                  </a:moveTo>
                  <a:cubicBezTo>
                    <a:pt x="574395" y="265948"/>
                    <a:pt x="576316" y="266935"/>
                    <a:pt x="576316" y="269447"/>
                  </a:cubicBezTo>
                  <a:cubicBezTo>
                    <a:pt x="574919" y="302108"/>
                    <a:pt x="577713" y="334051"/>
                    <a:pt x="580856" y="366354"/>
                  </a:cubicBezTo>
                  <a:cubicBezTo>
                    <a:pt x="583999" y="400450"/>
                    <a:pt x="583999" y="433470"/>
                    <a:pt x="583301" y="467567"/>
                  </a:cubicBezTo>
                  <a:cubicBezTo>
                    <a:pt x="583301" y="469721"/>
                    <a:pt x="579808" y="470438"/>
                    <a:pt x="579110" y="467567"/>
                  </a:cubicBezTo>
                  <a:cubicBezTo>
                    <a:pt x="575617" y="434547"/>
                    <a:pt x="576665" y="400450"/>
                    <a:pt x="573522" y="367071"/>
                  </a:cubicBezTo>
                  <a:cubicBezTo>
                    <a:pt x="570379" y="334769"/>
                    <a:pt x="566886" y="302826"/>
                    <a:pt x="568283" y="270165"/>
                  </a:cubicBezTo>
                  <a:cubicBezTo>
                    <a:pt x="568458" y="267832"/>
                    <a:pt x="570466" y="266396"/>
                    <a:pt x="572430" y="266172"/>
                  </a:cubicBezTo>
                  <a:close/>
                  <a:moveTo>
                    <a:pt x="416864" y="226896"/>
                  </a:moveTo>
                  <a:cubicBezTo>
                    <a:pt x="422994" y="251026"/>
                    <a:pt x="429484" y="275156"/>
                    <a:pt x="443185" y="296405"/>
                  </a:cubicBezTo>
                  <a:cubicBezTo>
                    <a:pt x="459770" y="322696"/>
                    <a:pt x="486812" y="324857"/>
                    <a:pt x="513853" y="335661"/>
                  </a:cubicBezTo>
                  <a:cubicBezTo>
                    <a:pt x="518901" y="337822"/>
                    <a:pt x="514935" y="345025"/>
                    <a:pt x="509887" y="342864"/>
                  </a:cubicBezTo>
                  <a:cubicBezTo>
                    <a:pt x="482845" y="332060"/>
                    <a:pt x="457607" y="329179"/>
                    <a:pt x="439219" y="305409"/>
                  </a:cubicBezTo>
                  <a:cubicBezTo>
                    <a:pt x="422273" y="283440"/>
                    <a:pt x="416864" y="254267"/>
                    <a:pt x="412898" y="227616"/>
                  </a:cubicBezTo>
                  <a:cubicBezTo>
                    <a:pt x="412898" y="225456"/>
                    <a:pt x="416504" y="224735"/>
                    <a:pt x="416864" y="226896"/>
                  </a:cubicBezTo>
                  <a:close/>
                  <a:moveTo>
                    <a:pt x="951312" y="226246"/>
                  </a:moveTo>
                  <a:cubicBezTo>
                    <a:pt x="845912" y="244590"/>
                    <a:pt x="664970" y="247828"/>
                    <a:pt x="556692" y="255021"/>
                  </a:cubicBezTo>
                  <a:cubicBezTo>
                    <a:pt x="562448" y="351418"/>
                    <a:pt x="566045" y="441699"/>
                    <a:pt x="570721" y="539534"/>
                  </a:cubicBezTo>
                  <a:cubicBezTo>
                    <a:pt x="571261" y="549785"/>
                    <a:pt x="571801" y="582427"/>
                    <a:pt x="575713" y="612461"/>
                  </a:cubicBezTo>
                  <a:lnTo>
                    <a:pt x="583965" y="649862"/>
                  </a:lnTo>
                  <a:lnTo>
                    <a:pt x="584531" y="652431"/>
                  </a:lnTo>
                  <a:cubicBezTo>
                    <a:pt x="588595" y="663019"/>
                    <a:pt x="593924" y="669831"/>
                    <a:pt x="600938" y="669741"/>
                  </a:cubicBezTo>
                  <a:cubicBezTo>
                    <a:pt x="607773" y="669741"/>
                    <a:pt x="614968" y="671899"/>
                    <a:pt x="620723" y="674777"/>
                  </a:cubicBezTo>
                  <a:cubicBezTo>
                    <a:pt x="623601" y="674777"/>
                    <a:pt x="626839" y="674777"/>
                    <a:pt x="630436" y="675136"/>
                  </a:cubicBezTo>
                  <a:cubicBezTo>
                    <a:pt x="663171" y="679453"/>
                    <a:pt x="704540" y="678374"/>
                    <a:pt x="748786" y="674057"/>
                  </a:cubicBezTo>
                  <a:cubicBezTo>
                    <a:pt x="744109" y="668662"/>
                    <a:pt x="740872" y="662188"/>
                    <a:pt x="737634" y="656073"/>
                  </a:cubicBezTo>
                  <a:lnTo>
                    <a:pt x="739070" y="652652"/>
                  </a:lnTo>
                  <a:lnTo>
                    <a:pt x="739163" y="652431"/>
                  </a:lnTo>
                  <a:lnTo>
                    <a:pt x="739832" y="652666"/>
                  </a:lnTo>
                  <a:lnTo>
                    <a:pt x="743390" y="653915"/>
                  </a:lnTo>
                  <a:cubicBezTo>
                    <a:pt x="746628" y="660389"/>
                    <a:pt x="750585" y="665425"/>
                    <a:pt x="755261" y="670820"/>
                  </a:cubicBezTo>
                  <a:cubicBezTo>
                    <a:pt x="755980" y="671540"/>
                    <a:pt x="755980" y="672619"/>
                    <a:pt x="755980" y="673698"/>
                  </a:cubicBezTo>
                  <a:cubicBezTo>
                    <a:pt x="766413" y="672619"/>
                    <a:pt x="776845" y="671540"/>
                    <a:pt x="787636" y="670461"/>
                  </a:cubicBezTo>
                  <a:lnTo>
                    <a:pt x="776290" y="653322"/>
                  </a:lnTo>
                  <a:lnTo>
                    <a:pt x="770729" y="644923"/>
                  </a:lnTo>
                  <a:cubicBezTo>
                    <a:pt x="769650" y="642405"/>
                    <a:pt x="773607" y="641326"/>
                    <a:pt x="774686" y="643484"/>
                  </a:cubicBezTo>
                  <a:lnTo>
                    <a:pt x="782317" y="653430"/>
                  </a:lnTo>
                  <a:lnTo>
                    <a:pt x="794831" y="669741"/>
                  </a:lnTo>
                  <a:cubicBezTo>
                    <a:pt x="802385" y="668662"/>
                    <a:pt x="810299" y="667943"/>
                    <a:pt x="817853" y="667223"/>
                  </a:cubicBezTo>
                  <a:lnTo>
                    <a:pt x="807627" y="653885"/>
                  </a:lnTo>
                  <a:lnTo>
                    <a:pt x="784759" y="624061"/>
                  </a:lnTo>
                  <a:cubicBezTo>
                    <a:pt x="782960" y="620824"/>
                    <a:pt x="787996" y="617227"/>
                    <a:pt x="789795" y="620464"/>
                  </a:cubicBezTo>
                  <a:lnTo>
                    <a:pt x="817802" y="654068"/>
                  </a:lnTo>
                  <a:lnTo>
                    <a:pt x="827566" y="665785"/>
                  </a:lnTo>
                  <a:cubicBezTo>
                    <a:pt x="839797" y="664706"/>
                    <a:pt x="852387" y="663267"/>
                    <a:pt x="864618" y="661828"/>
                  </a:cubicBezTo>
                  <a:lnTo>
                    <a:pt x="858130" y="654794"/>
                  </a:lnTo>
                  <a:lnTo>
                    <a:pt x="834761" y="629456"/>
                  </a:lnTo>
                  <a:cubicBezTo>
                    <a:pt x="822530" y="617227"/>
                    <a:pt x="810299" y="605357"/>
                    <a:pt x="800227" y="591689"/>
                  </a:cubicBezTo>
                  <a:cubicBezTo>
                    <a:pt x="798428" y="588811"/>
                    <a:pt x="802745" y="585574"/>
                    <a:pt x="804903" y="588452"/>
                  </a:cubicBezTo>
                  <a:cubicBezTo>
                    <a:pt x="816055" y="603199"/>
                    <a:pt x="829724" y="615788"/>
                    <a:pt x="843394" y="628377"/>
                  </a:cubicBezTo>
                  <a:lnTo>
                    <a:pt x="869124" y="654992"/>
                  </a:lnTo>
                  <a:lnTo>
                    <a:pt x="874690" y="660749"/>
                  </a:lnTo>
                  <a:cubicBezTo>
                    <a:pt x="888360" y="659310"/>
                    <a:pt x="902029" y="657512"/>
                    <a:pt x="915339" y="656792"/>
                  </a:cubicBezTo>
                  <a:lnTo>
                    <a:pt x="914395" y="655806"/>
                  </a:lnTo>
                  <a:lnTo>
                    <a:pt x="818213" y="555360"/>
                  </a:lnTo>
                  <a:cubicBezTo>
                    <a:pt x="816055" y="552843"/>
                    <a:pt x="820371" y="550325"/>
                    <a:pt x="822530" y="552483"/>
                  </a:cubicBezTo>
                  <a:cubicBezTo>
                    <a:pt x="854546" y="587013"/>
                    <a:pt x="889439" y="621903"/>
                    <a:pt x="924692" y="653555"/>
                  </a:cubicBezTo>
                  <a:cubicBezTo>
                    <a:pt x="925412" y="653915"/>
                    <a:pt x="925771" y="654634"/>
                    <a:pt x="925771" y="655713"/>
                  </a:cubicBezTo>
                  <a:cubicBezTo>
                    <a:pt x="939081" y="654634"/>
                    <a:pt x="951312" y="653555"/>
                    <a:pt x="963543" y="653196"/>
                  </a:cubicBezTo>
                  <a:cubicBezTo>
                    <a:pt x="957787" y="647440"/>
                    <a:pt x="952391" y="641326"/>
                    <a:pt x="946995" y="635211"/>
                  </a:cubicBezTo>
                  <a:cubicBezTo>
                    <a:pt x="934045" y="620824"/>
                    <a:pt x="918577" y="608954"/>
                    <a:pt x="903828" y="596725"/>
                  </a:cubicBezTo>
                  <a:cubicBezTo>
                    <a:pt x="876129" y="572985"/>
                    <a:pt x="852027" y="546009"/>
                    <a:pt x="824688" y="522629"/>
                  </a:cubicBezTo>
                  <a:cubicBezTo>
                    <a:pt x="822170" y="520471"/>
                    <a:pt x="825408" y="516874"/>
                    <a:pt x="827926" y="518672"/>
                  </a:cubicBezTo>
                  <a:cubicBezTo>
                    <a:pt x="853826" y="539894"/>
                    <a:pt x="876849" y="564353"/>
                    <a:pt x="902749" y="585934"/>
                  </a:cubicBezTo>
                  <a:cubicBezTo>
                    <a:pt x="916418" y="597444"/>
                    <a:pt x="930448" y="608594"/>
                    <a:pt x="943758" y="620464"/>
                  </a:cubicBezTo>
                  <a:cubicBezTo>
                    <a:pt x="955269" y="630535"/>
                    <a:pt x="964622" y="642405"/>
                    <a:pt x="975773" y="652836"/>
                  </a:cubicBezTo>
                  <a:cubicBezTo>
                    <a:pt x="976852" y="652836"/>
                    <a:pt x="977572" y="652836"/>
                    <a:pt x="978291" y="652836"/>
                  </a:cubicBezTo>
                  <a:cubicBezTo>
                    <a:pt x="977572" y="639168"/>
                    <a:pt x="976493" y="625859"/>
                    <a:pt x="975414" y="612551"/>
                  </a:cubicBezTo>
                  <a:cubicBezTo>
                    <a:pt x="973975" y="612551"/>
                    <a:pt x="972895" y="612191"/>
                    <a:pt x="971816" y="611112"/>
                  </a:cubicBezTo>
                  <a:cubicBezTo>
                    <a:pt x="929369" y="562914"/>
                    <a:pt x="872892" y="526226"/>
                    <a:pt x="834401" y="475150"/>
                  </a:cubicBezTo>
                  <a:cubicBezTo>
                    <a:pt x="832602" y="472632"/>
                    <a:pt x="836559" y="470114"/>
                    <a:pt x="838358" y="472273"/>
                  </a:cubicBezTo>
                  <a:cubicBezTo>
                    <a:pt x="876849" y="521190"/>
                    <a:pt x="932246" y="555720"/>
                    <a:pt x="974334" y="601760"/>
                  </a:cubicBezTo>
                  <a:cubicBezTo>
                    <a:pt x="973615" y="590250"/>
                    <a:pt x="972895" y="578740"/>
                    <a:pt x="972176" y="567230"/>
                  </a:cubicBezTo>
                  <a:cubicBezTo>
                    <a:pt x="952751" y="548886"/>
                    <a:pt x="934764" y="529103"/>
                    <a:pt x="915339" y="510759"/>
                  </a:cubicBezTo>
                  <a:cubicBezTo>
                    <a:pt x="889799" y="486300"/>
                    <a:pt x="863179" y="463280"/>
                    <a:pt x="838358" y="438462"/>
                  </a:cubicBezTo>
                  <a:cubicBezTo>
                    <a:pt x="836559" y="436304"/>
                    <a:pt x="839437" y="433067"/>
                    <a:pt x="841595" y="434865"/>
                  </a:cubicBezTo>
                  <a:cubicBezTo>
                    <a:pt x="864978" y="457525"/>
                    <a:pt x="890158" y="478387"/>
                    <a:pt x="914620" y="500328"/>
                  </a:cubicBezTo>
                  <a:cubicBezTo>
                    <a:pt x="934405" y="517953"/>
                    <a:pt x="952751" y="537016"/>
                    <a:pt x="971816" y="555360"/>
                  </a:cubicBezTo>
                  <a:cubicBezTo>
                    <a:pt x="971097" y="544210"/>
                    <a:pt x="970377" y="533060"/>
                    <a:pt x="969658" y="521910"/>
                  </a:cubicBezTo>
                  <a:cubicBezTo>
                    <a:pt x="950592" y="507162"/>
                    <a:pt x="935484" y="487020"/>
                    <a:pt x="918937" y="469755"/>
                  </a:cubicBezTo>
                  <a:cubicBezTo>
                    <a:pt x="898072" y="447814"/>
                    <a:pt x="871453" y="428391"/>
                    <a:pt x="853107" y="404292"/>
                  </a:cubicBezTo>
                  <a:cubicBezTo>
                    <a:pt x="852027" y="402493"/>
                    <a:pt x="854546" y="401054"/>
                    <a:pt x="855625" y="402493"/>
                  </a:cubicBezTo>
                  <a:cubicBezTo>
                    <a:pt x="876849" y="424434"/>
                    <a:pt x="902029" y="443498"/>
                    <a:pt x="923973" y="465079"/>
                  </a:cubicBezTo>
                  <a:cubicBezTo>
                    <a:pt x="939081" y="480545"/>
                    <a:pt x="953111" y="496731"/>
                    <a:pt x="969298" y="510759"/>
                  </a:cubicBezTo>
                  <a:cubicBezTo>
                    <a:pt x="968579" y="498890"/>
                    <a:pt x="968219" y="486660"/>
                    <a:pt x="967500" y="474790"/>
                  </a:cubicBezTo>
                  <a:cubicBezTo>
                    <a:pt x="936203" y="440980"/>
                    <a:pt x="898072" y="413644"/>
                    <a:pt x="865337" y="381272"/>
                  </a:cubicBezTo>
                  <a:cubicBezTo>
                    <a:pt x="863179" y="379114"/>
                    <a:pt x="866057" y="375517"/>
                    <a:pt x="868215" y="377675"/>
                  </a:cubicBezTo>
                  <a:cubicBezTo>
                    <a:pt x="899511" y="407529"/>
                    <a:pt x="937283" y="431628"/>
                    <a:pt x="967140" y="463280"/>
                  </a:cubicBezTo>
                  <a:cubicBezTo>
                    <a:pt x="966780" y="452849"/>
                    <a:pt x="966420" y="442419"/>
                    <a:pt x="966061" y="431628"/>
                  </a:cubicBezTo>
                  <a:cubicBezTo>
                    <a:pt x="965701" y="428391"/>
                    <a:pt x="965701" y="424794"/>
                    <a:pt x="965701" y="421557"/>
                  </a:cubicBezTo>
                  <a:cubicBezTo>
                    <a:pt x="934405" y="397098"/>
                    <a:pt x="900231" y="377315"/>
                    <a:pt x="868575" y="353576"/>
                  </a:cubicBezTo>
                  <a:cubicBezTo>
                    <a:pt x="865697" y="351418"/>
                    <a:pt x="869294" y="347461"/>
                    <a:pt x="872172" y="349619"/>
                  </a:cubicBezTo>
                  <a:cubicBezTo>
                    <a:pt x="902029" y="371200"/>
                    <a:pt x="935484" y="388465"/>
                    <a:pt x="964982" y="410766"/>
                  </a:cubicBezTo>
                  <a:cubicBezTo>
                    <a:pt x="964262" y="397098"/>
                    <a:pt x="963543" y="383789"/>
                    <a:pt x="962823" y="370481"/>
                  </a:cubicBezTo>
                  <a:cubicBezTo>
                    <a:pt x="954909" y="365805"/>
                    <a:pt x="947355" y="359331"/>
                    <a:pt x="940160" y="355014"/>
                  </a:cubicBezTo>
                  <a:cubicBezTo>
                    <a:pt x="922534" y="345303"/>
                    <a:pt x="905267" y="335951"/>
                    <a:pt x="889439" y="324081"/>
                  </a:cubicBezTo>
                  <a:cubicBezTo>
                    <a:pt x="887281" y="322283"/>
                    <a:pt x="889799" y="319046"/>
                    <a:pt x="891957" y="320844"/>
                  </a:cubicBezTo>
                  <a:cubicBezTo>
                    <a:pt x="906346" y="331275"/>
                    <a:pt x="922174" y="339188"/>
                    <a:pt x="938002" y="347461"/>
                  </a:cubicBezTo>
                  <a:cubicBezTo>
                    <a:pt x="945556" y="351418"/>
                    <a:pt x="953830" y="357892"/>
                    <a:pt x="962463" y="362568"/>
                  </a:cubicBezTo>
                  <a:cubicBezTo>
                    <a:pt x="961744" y="352137"/>
                    <a:pt x="961025" y="341706"/>
                    <a:pt x="959945" y="330915"/>
                  </a:cubicBezTo>
                  <a:cubicBezTo>
                    <a:pt x="953830" y="329477"/>
                    <a:pt x="948074" y="323362"/>
                    <a:pt x="943038" y="320125"/>
                  </a:cubicBezTo>
                  <a:cubicBezTo>
                    <a:pt x="931887" y="312931"/>
                    <a:pt x="920375" y="306097"/>
                    <a:pt x="910303" y="297824"/>
                  </a:cubicBezTo>
                  <a:cubicBezTo>
                    <a:pt x="907785" y="295666"/>
                    <a:pt x="911023" y="291709"/>
                    <a:pt x="913900" y="293868"/>
                  </a:cubicBezTo>
                  <a:cubicBezTo>
                    <a:pt x="927930" y="305018"/>
                    <a:pt x="944477" y="312571"/>
                    <a:pt x="959586" y="322643"/>
                  </a:cubicBezTo>
                  <a:cubicBezTo>
                    <a:pt x="958866" y="315449"/>
                    <a:pt x="958506" y="307895"/>
                    <a:pt x="957787" y="300342"/>
                  </a:cubicBezTo>
                  <a:cubicBezTo>
                    <a:pt x="947715" y="294587"/>
                    <a:pt x="938002" y="287033"/>
                    <a:pt x="927930" y="280919"/>
                  </a:cubicBezTo>
                  <a:cubicBezTo>
                    <a:pt x="925052" y="278761"/>
                    <a:pt x="928649" y="274804"/>
                    <a:pt x="931527" y="276962"/>
                  </a:cubicBezTo>
                  <a:cubicBezTo>
                    <a:pt x="940160" y="281998"/>
                    <a:pt x="949154" y="286674"/>
                    <a:pt x="957068" y="292429"/>
                  </a:cubicBezTo>
                  <a:cubicBezTo>
                    <a:pt x="956708" y="287033"/>
                    <a:pt x="956348" y="281278"/>
                    <a:pt x="955988" y="275883"/>
                  </a:cubicBezTo>
                  <a:cubicBezTo>
                    <a:pt x="951672" y="271927"/>
                    <a:pt x="948074" y="267970"/>
                    <a:pt x="943758" y="264373"/>
                  </a:cubicBezTo>
                  <a:cubicBezTo>
                    <a:pt x="941240" y="262215"/>
                    <a:pt x="944477" y="258618"/>
                    <a:pt x="947355" y="260417"/>
                  </a:cubicBezTo>
                  <a:cubicBezTo>
                    <a:pt x="949873" y="262575"/>
                    <a:pt x="952391" y="265093"/>
                    <a:pt x="954909" y="266891"/>
                  </a:cubicBezTo>
                  <a:cubicBezTo>
                    <a:pt x="953830" y="254302"/>
                    <a:pt x="952751" y="240634"/>
                    <a:pt x="951312" y="226246"/>
                  </a:cubicBezTo>
                  <a:close/>
                  <a:moveTo>
                    <a:pt x="157158" y="219105"/>
                  </a:moveTo>
                  <a:cubicBezTo>
                    <a:pt x="163610" y="218385"/>
                    <a:pt x="166478" y="228102"/>
                    <a:pt x="159667" y="229182"/>
                  </a:cubicBezTo>
                  <a:cubicBezTo>
                    <a:pt x="134933" y="232780"/>
                    <a:pt x="106255" y="229182"/>
                    <a:pt x="84388" y="242857"/>
                  </a:cubicBezTo>
                  <a:cubicBezTo>
                    <a:pt x="66107" y="254373"/>
                    <a:pt x="51409" y="269848"/>
                    <a:pt x="41014" y="288921"/>
                  </a:cubicBezTo>
                  <a:cubicBezTo>
                    <a:pt x="27392" y="314832"/>
                    <a:pt x="9468" y="354779"/>
                    <a:pt x="10185" y="385368"/>
                  </a:cubicBezTo>
                  <a:cubicBezTo>
                    <a:pt x="10185" y="387887"/>
                    <a:pt x="6601" y="387887"/>
                    <a:pt x="5525" y="385728"/>
                  </a:cubicBezTo>
                  <a:cubicBezTo>
                    <a:pt x="148" y="370973"/>
                    <a:pt x="6242" y="354779"/>
                    <a:pt x="11261" y="340384"/>
                  </a:cubicBezTo>
                  <a:cubicBezTo>
                    <a:pt x="19147" y="317711"/>
                    <a:pt x="25600" y="294679"/>
                    <a:pt x="39221" y="274526"/>
                  </a:cubicBezTo>
                  <a:cubicBezTo>
                    <a:pt x="70767" y="227742"/>
                    <a:pt x="105180" y="226303"/>
                    <a:pt x="157158" y="219105"/>
                  </a:cubicBezTo>
                  <a:close/>
                  <a:moveTo>
                    <a:pt x="108829" y="207995"/>
                  </a:moveTo>
                  <a:cubicBezTo>
                    <a:pt x="115676" y="207995"/>
                    <a:pt x="114955" y="217396"/>
                    <a:pt x="108829" y="218119"/>
                  </a:cubicBezTo>
                  <a:cubicBezTo>
                    <a:pt x="59101" y="223904"/>
                    <a:pt x="28471" y="262953"/>
                    <a:pt x="5768" y="304533"/>
                  </a:cubicBezTo>
                  <a:cubicBezTo>
                    <a:pt x="3967" y="308511"/>
                    <a:pt x="-1439" y="304895"/>
                    <a:pt x="363" y="301279"/>
                  </a:cubicBezTo>
                  <a:cubicBezTo>
                    <a:pt x="20903" y="258253"/>
                    <a:pt x="55497" y="207272"/>
                    <a:pt x="108829" y="207995"/>
                  </a:cubicBezTo>
                  <a:close/>
                  <a:moveTo>
                    <a:pt x="424447" y="195132"/>
                  </a:moveTo>
                  <a:cubicBezTo>
                    <a:pt x="427696" y="220545"/>
                    <a:pt x="433834" y="245600"/>
                    <a:pt x="445748" y="268865"/>
                  </a:cubicBezTo>
                  <a:cubicBezTo>
                    <a:pt x="460911" y="300004"/>
                    <a:pt x="488711" y="312174"/>
                    <a:pt x="523010" y="318258"/>
                  </a:cubicBezTo>
                  <a:cubicBezTo>
                    <a:pt x="528425" y="319332"/>
                    <a:pt x="526620" y="327564"/>
                    <a:pt x="521204" y="326491"/>
                  </a:cubicBezTo>
                  <a:cubicBezTo>
                    <a:pt x="488350" y="320048"/>
                    <a:pt x="462355" y="309668"/>
                    <a:pt x="443943" y="282108"/>
                  </a:cubicBezTo>
                  <a:cubicBezTo>
                    <a:pt x="426974" y="256696"/>
                    <a:pt x="422280" y="224840"/>
                    <a:pt x="420836" y="195490"/>
                  </a:cubicBezTo>
                  <a:cubicBezTo>
                    <a:pt x="420836" y="193343"/>
                    <a:pt x="424086" y="192985"/>
                    <a:pt x="424447" y="195132"/>
                  </a:cubicBezTo>
                  <a:close/>
                  <a:moveTo>
                    <a:pt x="923292" y="189841"/>
                  </a:moveTo>
                  <a:cubicBezTo>
                    <a:pt x="946221" y="190202"/>
                    <a:pt x="968110" y="194530"/>
                    <a:pt x="980773" y="208775"/>
                  </a:cubicBezTo>
                  <a:cubicBezTo>
                    <a:pt x="1008270" y="239788"/>
                    <a:pt x="1009717" y="290276"/>
                    <a:pt x="1012611" y="328863"/>
                  </a:cubicBezTo>
                  <a:cubicBezTo>
                    <a:pt x="1012611" y="333190"/>
                    <a:pt x="1005014" y="333912"/>
                    <a:pt x="1004652" y="329223"/>
                  </a:cubicBezTo>
                  <a:cubicBezTo>
                    <a:pt x="1002119" y="296407"/>
                    <a:pt x="999948" y="262147"/>
                    <a:pt x="987285" y="231133"/>
                  </a:cubicBezTo>
                  <a:cubicBezTo>
                    <a:pt x="969195" y="186415"/>
                    <a:pt x="900815" y="196874"/>
                    <a:pt x="860293" y="197955"/>
                  </a:cubicBezTo>
                  <a:cubicBezTo>
                    <a:pt x="857760" y="197955"/>
                    <a:pt x="857398" y="195070"/>
                    <a:pt x="859569" y="194710"/>
                  </a:cubicBezTo>
                  <a:cubicBezTo>
                    <a:pt x="876393" y="193087"/>
                    <a:pt x="900362" y="189481"/>
                    <a:pt x="923292" y="189841"/>
                  </a:cubicBezTo>
                  <a:close/>
                  <a:moveTo>
                    <a:pt x="930690" y="172829"/>
                  </a:moveTo>
                  <a:cubicBezTo>
                    <a:pt x="940645" y="172829"/>
                    <a:pt x="950511" y="173819"/>
                    <a:pt x="959658" y="176878"/>
                  </a:cubicBezTo>
                  <a:cubicBezTo>
                    <a:pt x="977236" y="182636"/>
                    <a:pt x="989433" y="194152"/>
                    <a:pt x="1001271" y="207108"/>
                  </a:cubicBezTo>
                  <a:cubicBezTo>
                    <a:pt x="1025665" y="234820"/>
                    <a:pt x="1036428" y="272968"/>
                    <a:pt x="1031405" y="308237"/>
                  </a:cubicBezTo>
                  <a:cubicBezTo>
                    <a:pt x="1030688" y="313275"/>
                    <a:pt x="1022078" y="312196"/>
                    <a:pt x="1023154" y="307157"/>
                  </a:cubicBezTo>
                  <a:cubicBezTo>
                    <a:pt x="1027818" y="276927"/>
                    <a:pt x="1019208" y="245977"/>
                    <a:pt x="1002348" y="220425"/>
                  </a:cubicBezTo>
                  <a:cubicBezTo>
                    <a:pt x="993021" y="205669"/>
                    <a:pt x="979389" y="192713"/>
                    <a:pt x="963604" y="184435"/>
                  </a:cubicBezTo>
                  <a:cubicBezTo>
                    <a:pt x="945668" y="175078"/>
                    <a:pt x="921274" y="177238"/>
                    <a:pt x="901902" y="178317"/>
                  </a:cubicBezTo>
                  <a:cubicBezTo>
                    <a:pt x="899391" y="178317"/>
                    <a:pt x="898673" y="174719"/>
                    <a:pt x="901184" y="174719"/>
                  </a:cubicBezTo>
                  <a:cubicBezTo>
                    <a:pt x="910691" y="173819"/>
                    <a:pt x="920735" y="172829"/>
                    <a:pt x="930690" y="172829"/>
                  </a:cubicBezTo>
                  <a:close/>
                  <a:moveTo>
                    <a:pt x="368555" y="70141"/>
                  </a:moveTo>
                  <a:cubicBezTo>
                    <a:pt x="286538" y="70861"/>
                    <a:pt x="304884" y="193514"/>
                    <a:pt x="283300" y="236318"/>
                  </a:cubicBezTo>
                  <a:cubicBezTo>
                    <a:pt x="261716" y="279480"/>
                    <a:pt x="225024" y="261855"/>
                    <a:pt x="183296" y="258978"/>
                  </a:cubicBezTo>
                  <a:cubicBezTo>
                    <a:pt x="137251" y="255741"/>
                    <a:pt x="90487" y="267610"/>
                    <a:pt x="71061" y="310053"/>
                  </a:cubicBezTo>
                  <a:cubicBezTo>
                    <a:pt x="57752" y="338109"/>
                    <a:pt x="51996" y="390983"/>
                    <a:pt x="49118" y="421197"/>
                  </a:cubicBezTo>
                  <a:cubicBezTo>
                    <a:pt x="43003" y="490617"/>
                    <a:pt x="39405" y="594207"/>
                    <a:pt x="114229" y="633772"/>
                  </a:cubicBezTo>
                  <a:cubicBezTo>
                    <a:pt x="171425" y="663626"/>
                    <a:pt x="266753" y="648879"/>
                    <a:pt x="329345" y="645282"/>
                  </a:cubicBezTo>
                  <a:cubicBezTo>
                    <a:pt x="403089" y="640966"/>
                    <a:pt x="476833" y="637369"/>
                    <a:pt x="550217" y="645642"/>
                  </a:cubicBezTo>
                  <a:cubicBezTo>
                    <a:pt x="544461" y="621183"/>
                    <a:pt x="542663" y="596005"/>
                    <a:pt x="541943" y="583416"/>
                  </a:cubicBezTo>
                  <a:cubicBezTo>
                    <a:pt x="537267" y="491336"/>
                    <a:pt x="532231" y="398896"/>
                    <a:pt x="528993" y="306816"/>
                  </a:cubicBezTo>
                  <a:cubicBezTo>
                    <a:pt x="490143" y="314010"/>
                    <a:pt x="467480" y="293148"/>
                    <a:pt x="448414" y="256460"/>
                  </a:cubicBezTo>
                  <a:cubicBezTo>
                    <a:pt x="423953" y="209341"/>
                    <a:pt x="455609" y="69422"/>
                    <a:pt x="368555" y="70141"/>
                  </a:cubicBezTo>
                  <a:close/>
                  <a:moveTo>
                    <a:pt x="386137" y="50493"/>
                  </a:moveTo>
                  <a:cubicBezTo>
                    <a:pt x="411812" y="53955"/>
                    <a:pt x="435284" y="67624"/>
                    <a:pt x="449853" y="92082"/>
                  </a:cubicBezTo>
                  <a:cubicBezTo>
                    <a:pt x="478991" y="140640"/>
                    <a:pt x="435464" y="289911"/>
                    <a:pt x="527914" y="283437"/>
                  </a:cubicBezTo>
                  <a:cubicBezTo>
                    <a:pt x="527554" y="270488"/>
                    <a:pt x="527194" y="257539"/>
                    <a:pt x="526835" y="244590"/>
                  </a:cubicBezTo>
                  <a:cubicBezTo>
                    <a:pt x="526835" y="242073"/>
                    <a:pt x="527914" y="240274"/>
                    <a:pt x="529713" y="238835"/>
                  </a:cubicBezTo>
                  <a:cubicBezTo>
                    <a:pt x="532231" y="235238"/>
                    <a:pt x="537627" y="232721"/>
                    <a:pt x="546620" y="232001"/>
                  </a:cubicBezTo>
                  <a:cubicBezTo>
                    <a:pt x="654538" y="226246"/>
                    <a:pt x="843034" y="211499"/>
                    <a:pt x="951672" y="207182"/>
                  </a:cubicBezTo>
                  <a:cubicBezTo>
                    <a:pt x="958147" y="206823"/>
                    <a:pt x="961744" y="210780"/>
                    <a:pt x="962463" y="215096"/>
                  </a:cubicBezTo>
                  <a:cubicBezTo>
                    <a:pt x="964982" y="215456"/>
                    <a:pt x="967140" y="216894"/>
                    <a:pt x="968219" y="219412"/>
                  </a:cubicBezTo>
                  <a:cubicBezTo>
                    <a:pt x="993040" y="282717"/>
                    <a:pt x="989083" y="361489"/>
                    <a:pt x="993040" y="428391"/>
                  </a:cubicBezTo>
                  <a:cubicBezTo>
                    <a:pt x="997717" y="505004"/>
                    <a:pt x="1001314" y="581258"/>
                    <a:pt x="1009228" y="657512"/>
                  </a:cubicBezTo>
                  <a:cubicBezTo>
                    <a:pt x="1011026" y="675856"/>
                    <a:pt x="994479" y="682690"/>
                    <a:pt x="985126" y="674777"/>
                  </a:cubicBezTo>
                  <a:cubicBezTo>
                    <a:pt x="888720" y="673698"/>
                    <a:pt x="716051" y="716501"/>
                    <a:pt x="620004" y="705710"/>
                  </a:cubicBezTo>
                  <a:cubicBezTo>
                    <a:pt x="616047" y="704991"/>
                    <a:pt x="612450" y="704271"/>
                    <a:pt x="609932" y="702832"/>
                  </a:cubicBezTo>
                  <a:cubicBezTo>
                    <a:pt x="586190" y="711465"/>
                    <a:pt x="570721" y="697077"/>
                    <a:pt x="560289" y="675496"/>
                  </a:cubicBezTo>
                  <a:cubicBezTo>
                    <a:pt x="557411" y="675856"/>
                    <a:pt x="554534" y="675856"/>
                    <a:pt x="550936" y="675496"/>
                  </a:cubicBezTo>
                  <a:cubicBezTo>
                    <a:pt x="458487" y="663986"/>
                    <a:pt x="364958" y="671899"/>
                    <a:pt x="271789" y="674777"/>
                  </a:cubicBezTo>
                  <a:cubicBezTo>
                    <a:pt x="207398" y="676935"/>
                    <a:pt x="143726" y="685208"/>
                    <a:pt x="88328" y="651037"/>
                  </a:cubicBezTo>
                  <a:cubicBezTo>
                    <a:pt x="26815" y="613270"/>
                    <a:pt x="16023" y="533060"/>
                    <a:pt x="16743" y="470474"/>
                  </a:cubicBezTo>
                  <a:cubicBezTo>
                    <a:pt x="17462" y="407529"/>
                    <a:pt x="18182" y="329836"/>
                    <a:pt x="58471" y="276243"/>
                  </a:cubicBezTo>
                  <a:cubicBezTo>
                    <a:pt x="104876" y="215096"/>
                    <a:pt x="179339" y="242073"/>
                    <a:pt x="244090" y="235958"/>
                  </a:cubicBezTo>
                  <a:cubicBezTo>
                    <a:pt x="274307" y="233440"/>
                    <a:pt x="267112" y="169775"/>
                    <a:pt x="269630" y="148913"/>
                  </a:cubicBezTo>
                  <a:cubicBezTo>
                    <a:pt x="272868" y="120857"/>
                    <a:pt x="284019" y="87406"/>
                    <a:pt x="309200" y="70141"/>
                  </a:cubicBezTo>
                  <a:cubicBezTo>
                    <a:pt x="332583" y="53776"/>
                    <a:pt x="360461" y="47031"/>
                    <a:pt x="386137" y="50493"/>
                  </a:cubicBezTo>
                  <a:close/>
                  <a:moveTo>
                    <a:pt x="380886" y="38175"/>
                  </a:moveTo>
                  <a:cubicBezTo>
                    <a:pt x="421803" y="41757"/>
                    <a:pt x="454464" y="64324"/>
                    <a:pt x="467385" y="100503"/>
                  </a:cubicBezTo>
                  <a:cubicBezTo>
                    <a:pt x="468102" y="102652"/>
                    <a:pt x="464872" y="103727"/>
                    <a:pt x="463795" y="101577"/>
                  </a:cubicBezTo>
                  <a:cubicBezTo>
                    <a:pt x="446926" y="68622"/>
                    <a:pt x="418931" y="49996"/>
                    <a:pt x="379451" y="45697"/>
                  </a:cubicBezTo>
                  <a:cubicBezTo>
                    <a:pt x="334587" y="41041"/>
                    <a:pt x="298695" y="60742"/>
                    <a:pt x="272854" y="94413"/>
                  </a:cubicBezTo>
                  <a:cubicBezTo>
                    <a:pt x="269265" y="99070"/>
                    <a:pt x="262086" y="93339"/>
                    <a:pt x="265675" y="89040"/>
                  </a:cubicBezTo>
                  <a:cubicBezTo>
                    <a:pt x="294388" y="51787"/>
                    <a:pt x="332433" y="34235"/>
                    <a:pt x="380886" y="38175"/>
                  </a:cubicBezTo>
                  <a:close/>
                  <a:moveTo>
                    <a:pt x="377525" y="20227"/>
                  </a:moveTo>
                  <a:cubicBezTo>
                    <a:pt x="411992" y="21502"/>
                    <a:pt x="444706" y="35159"/>
                    <a:pt x="459445" y="64658"/>
                  </a:cubicBezTo>
                  <a:cubicBezTo>
                    <a:pt x="460164" y="66479"/>
                    <a:pt x="457647" y="67208"/>
                    <a:pt x="456569" y="66115"/>
                  </a:cubicBezTo>
                  <a:cubicBezTo>
                    <a:pt x="416665" y="19863"/>
                    <a:pt x="337936" y="15857"/>
                    <a:pt x="291202" y="56646"/>
                  </a:cubicBezTo>
                  <a:cubicBezTo>
                    <a:pt x="287248" y="59924"/>
                    <a:pt x="281136" y="53368"/>
                    <a:pt x="285091" y="50091"/>
                  </a:cubicBezTo>
                  <a:cubicBezTo>
                    <a:pt x="306840" y="30061"/>
                    <a:pt x="343059" y="18953"/>
                    <a:pt x="377525" y="20227"/>
                  </a:cubicBezTo>
                  <a:close/>
                  <a:moveTo>
                    <a:pt x="375215" y="699"/>
                  </a:moveTo>
                  <a:cubicBezTo>
                    <a:pt x="397055" y="3064"/>
                    <a:pt x="418624" y="11249"/>
                    <a:pt x="437215" y="22527"/>
                  </a:cubicBezTo>
                  <a:cubicBezTo>
                    <a:pt x="437937" y="23255"/>
                    <a:pt x="436854" y="24346"/>
                    <a:pt x="436132" y="23982"/>
                  </a:cubicBezTo>
                  <a:cubicBezTo>
                    <a:pt x="398228" y="8339"/>
                    <a:pt x="354548" y="-1484"/>
                    <a:pt x="316644" y="20708"/>
                  </a:cubicBezTo>
                  <a:cubicBezTo>
                    <a:pt x="311951" y="23618"/>
                    <a:pt x="306536" y="17070"/>
                    <a:pt x="311590" y="13796"/>
                  </a:cubicBezTo>
                  <a:cubicBezTo>
                    <a:pt x="331264" y="1790"/>
                    <a:pt x="353375" y="-1666"/>
                    <a:pt x="375215" y="6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6CCA21A1-4129-C744-AFCB-0AA412B997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46577" y="1260949"/>
              <a:ext cx="842615" cy="1244215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0CCD41C1-A759-6B43-ACF6-D378F2769C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14743" y="657313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F57AC72F-E759-D942-8ECD-2518FA5815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213" y="5879940"/>
              <a:ext cx="696718" cy="434237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6B1AD706-E7B1-8F45-B3A0-D194A2BE69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40394" y="1122938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3877ADE9-36B8-004D-AF6A-153F4CC72E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9320168">
              <a:off x="7841684" y="6173221"/>
              <a:ext cx="833159" cy="181667"/>
            </a:xfrm>
            <a:custGeom>
              <a:avLst/>
              <a:gdLst>
                <a:gd name="connsiteX0" fmla="*/ 800154 w 833159"/>
                <a:gd name="connsiteY0" fmla="*/ 144532 h 181667"/>
                <a:gd name="connsiteX1" fmla="*/ 801509 w 833159"/>
                <a:gd name="connsiteY1" fmla="*/ 145132 h 181667"/>
                <a:gd name="connsiteX2" fmla="*/ 798121 w 833159"/>
                <a:gd name="connsiteY2" fmla="*/ 149932 h 181667"/>
                <a:gd name="connsiteX3" fmla="*/ 796766 w 833159"/>
                <a:gd name="connsiteY3" fmla="*/ 149032 h 181667"/>
                <a:gd name="connsiteX4" fmla="*/ 800154 w 833159"/>
                <a:gd name="connsiteY4" fmla="*/ 144532 h 181667"/>
                <a:gd name="connsiteX5" fmla="*/ 800387 w 833159"/>
                <a:gd name="connsiteY5" fmla="*/ 139644 h 181667"/>
                <a:gd name="connsiteX6" fmla="*/ 801107 w 833159"/>
                <a:gd name="connsiteY6" fmla="*/ 140641 h 181667"/>
                <a:gd name="connsiteX7" fmla="*/ 796786 w 833159"/>
                <a:gd name="connsiteY7" fmla="*/ 146955 h 181667"/>
                <a:gd name="connsiteX8" fmla="*/ 795346 w 833159"/>
                <a:gd name="connsiteY8" fmla="*/ 145958 h 181667"/>
                <a:gd name="connsiteX9" fmla="*/ 800387 w 833159"/>
                <a:gd name="connsiteY9" fmla="*/ 139644 h 181667"/>
                <a:gd name="connsiteX10" fmla="*/ 631462 w 833159"/>
                <a:gd name="connsiteY10" fmla="*/ 136767 h 181667"/>
                <a:gd name="connsiteX11" fmla="*/ 673552 w 833159"/>
                <a:gd name="connsiteY11" fmla="*/ 145503 h 181667"/>
                <a:gd name="connsiteX12" fmla="*/ 713033 w 833159"/>
                <a:gd name="connsiteY12" fmla="*/ 154577 h 181667"/>
                <a:gd name="connsiteX13" fmla="*/ 712706 w 833159"/>
                <a:gd name="connsiteY13" fmla="*/ 155920 h 181667"/>
                <a:gd name="connsiteX14" fmla="*/ 631462 w 833159"/>
                <a:gd name="connsiteY14" fmla="*/ 137775 h 181667"/>
                <a:gd name="connsiteX15" fmla="*/ 631462 w 833159"/>
                <a:gd name="connsiteY15" fmla="*/ 136767 h 181667"/>
                <a:gd name="connsiteX16" fmla="*/ 797313 w 833159"/>
                <a:gd name="connsiteY16" fmla="*/ 135602 h 181667"/>
                <a:gd name="connsiteX17" fmla="*/ 798310 w 833159"/>
                <a:gd name="connsiteY17" fmla="*/ 136519 h 181667"/>
                <a:gd name="connsiteX18" fmla="*/ 794987 w 833159"/>
                <a:gd name="connsiteY18" fmla="*/ 140795 h 181667"/>
                <a:gd name="connsiteX19" fmla="*/ 791996 w 833159"/>
                <a:gd name="connsiteY19" fmla="*/ 144461 h 181667"/>
                <a:gd name="connsiteX20" fmla="*/ 790666 w 833159"/>
                <a:gd name="connsiteY20" fmla="*/ 144155 h 181667"/>
                <a:gd name="connsiteX21" fmla="*/ 793657 w 833159"/>
                <a:gd name="connsiteY21" fmla="*/ 139879 h 181667"/>
                <a:gd name="connsiteX22" fmla="*/ 797313 w 833159"/>
                <a:gd name="connsiteY22" fmla="*/ 135602 h 181667"/>
                <a:gd name="connsiteX23" fmla="*/ 650191 w 833159"/>
                <a:gd name="connsiteY23" fmla="*/ 134991 h 181667"/>
                <a:gd name="connsiteX24" fmla="*/ 679202 w 833159"/>
                <a:gd name="connsiteY24" fmla="*/ 140499 h 181667"/>
                <a:gd name="connsiteX25" fmla="*/ 693048 w 833159"/>
                <a:gd name="connsiteY25" fmla="*/ 143416 h 181667"/>
                <a:gd name="connsiteX26" fmla="*/ 702939 w 833159"/>
                <a:gd name="connsiteY26" fmla="*/ 145684 h 181667"/>
                <a:gd name="connsiteX27" fmla="*/ 702279 w 833159"/>
                <a:gd name="connsiteY27" fmla="*/ 147304 h 181667"/>
                <a:gd name="connsiteX28" fmla="*/ 689422 w 833159"/>
                <a:gd name="connsiteY28" fmla="*/ 144387 h 181667"/>
                <a:gd name="connsiteX29" fmla="*/ 675575 w 833159"/>
                <a:gd name="connsiteY29" fmla="*/ 141148 h 181667"/>
                <a:gd name="connsiteX30" fmla="*/ 650191 w 833159"/>
                <a:gd name="connsiteY30" fmla="*/ 135963 h 181667"/>
                <a:gd name="connsiteX31" fmla="*/ 650191 w 833159"/>
                <a:gd name="connsiteY31" fmla="*/ 134991 h 181667"/>
                <a:gd name="connsiteX32" fmla="*/ 664587 w 833159"/>
                <a:gd name="connsiteY32" fmla="*/ 133878 h 181667"/>
                <a:gd name="connsiteX33" fmla="*/ 698627 w 833159"/>
                <a:gd name="connsiteY33" fmla="*/ 138787 h 181667"/>
                <a:gd name="connsiteX34" fmla="*/ 698299 w 833159"/>
                <a:gd name="connsiteY34" fmla="*/ 140097 h 181667"/>
                <a:gd name="connsiteX35" fmla="*/ 664587 w 833159"/>
                <a:gd name="connsiteY35" fmla="*/ 134533 h 181667"/>
                <a:gd name="connsiteX36" fmla="*/ 664587 w 833159"/>
                <a:gd name="connsiteY36" fmla="*/ 133878 h 181667"/>
                <a:gd name="connsiteX37" fmla="*/ 796186 w 833159"/>
                <a:gd name="connsiteY37" fmla="*/ 131352 h 181667"/>
                <a:gd name="connsiteX38" fmla="*/ 797194 w 833159"/>
                <a:gd name="connsiteY38" fmla="*/ 132375 h 181667"/>
                <a:gd name="connsiteX39" fmla="*/ 789802 w 833159"/>
                <a:gd name="connsiteY39" fmla="*/ 142608 h 181667"/>
                <a:gd name="connsiteX40" fmla="*/ 788122 w 833159"/>
                <a:gd name="connsiteY40" fmla="*/ 141585 h 181667"/>
                <a:gd name="connsiteX41" fmla="*/ 796186 w 833159"/>
                <a:gd name="connsiteY41" fmla="*/ 131352 h 181667"/>
                <a:gd name="connsiteX42" fmla="*/ 793035 w 833159"/>
                <a:gd name="connsiteY42" fmla="*/ 126982 h 181667"/>
                <a:gd name="connsiteX43" fmla="*/ 794011 w 833159"/>
                <a:gd name="connsiteY43" fmla="*/ 127931 h 181667"/>
                <a:gd name="connsiteX44" fmla="*/ 786206 w 833159"/>
                <a:gd name="connsiteY44" fmla="*/ 138363 h 181667"/>
                <a:gd name="connsiteX45" fmla="*/ 784905 w 833159"/>
                <a:gd name="connsiteY45" fmla="*/ 137731 h 181667"/>
                <a:gd name="connsiteX46" fmla="*/ 793035 w 833159"/>
                <a:gd name="connsiteY46" fmla="*/ 126982 h 181667"/>
                <a:gd name="connsiteX47" fmla="*/ 791499 w 833159"/>
                <a:gd name="connsiteY47" fmla="*/ 122703 h 181667"/>
                <a:gd name="connsiteX48" fmla="*/ 792864 w 833159"/>
                <a:gd name="connsiteY48" fmla="*/ 123715 h 181667"/>
                <a:gd name="connsiteX49" fmla="*/ 782290 w 833159"/>
                <a:gd name="connsiteY49" fmla="*/ 136861 h 181667"/>
                <a:gd name="connsiteX50" fmla="*/ 780925 w 833159"/>
                <a:gd name="connsiteY50" fmla="*/ 136186 h 181667"/>
                <a:gd name="connsiteX51" fmla="*/ 791499 w 833159"/>
                <a:gd name="connsiteY51" fmla="*/ 122703 h 181667"/>
                <a:gd name="connsiteX52" fmla="*/ 790048 w 833159"/>
                <a:gd name="connsiteY52" fmla="*/ 116946 h 181667"/>
                <a:gd name="connsiteX53" fmla="*/ 791077 w 833159"/>
                <a:gd name="connsiteY53" fmla="*/ 117963 h 181667"/>
                <a:gd name="connsiteX54" fmla="*/ 779419 w 833159"/>
                <a:gd name="connsiteY54" fmla="*/ 132534 h 181667"/>
                <a:gd name="connsiteX55" fmla="*/ 778047 w 833159"/>
                <a:gd name="connsiteY55" fmla="*/ 131857 h 181667"/>
                <a:gd name="connsiteX56" fmla="*/ 790048 w 833159"/>
                <a:gd name="connsiteY56" fmla="*/ 116946 h 181667"/>
                <a:gd name="connsiteX57" fmla="*/ 789318 w 833159"/>
                <a:gd name="connsiteY57" fmla="*/ 111143 h 181667"/>
                <a:gd name="connsiteX58" fmla="*/ 789992 w 833159"/>
                <a:gd name="connsiteY58" fmla="*/ 112094 h 181667"/>
                <a:gd name="connsiteX59" fmla="*/ 776172 w 833159"/>
                <a:gd name="connsiteY59" fmla="*/ 128279 h 181667"/>
                <a:gd name="connsiteX60" fmla="*/ 775161 w 833159"/>
                <a:gd name="connsiteY60" fmla="*/ 127326 h 181667"/>
                <a:gd name="connsiteX61" fmla="*/ 789318 w 833159"/>
                <a:gd name="connsiteY61" fmla="*/ 111143 h 181667"/>
                <a:gd name="connsiteX62" fmla="*/ 784425 w 833159"/>
                <a:gd name="connsiteY62" fmla="*/ 108280 h 181667"/>
                <a:gd name="connsiteX63" fmla="*/ 785385 w 833159"/>
                <a:gd name="connsiteY63" fmla="*/ 109258 h 181667"/>
                <a:gd name="connsiteX64" fmla="*/ 773223 w 833159"/>
                <a:gd name="connsiteY64" fmla="*/ 123931 h 181667"/>
                <a:gd name="connsiteX65" fmla="*/ 772264 w 833159"/>
                <a:gd name="connsiteY65" fmla="*/ 122953 h 181667"/>
                <a:gd name="connsiteX66" fmla="*/ 784425 w 833159"/>
                <a:gd name="connsiteY66" fmla="*/ 108280 h 181667"/>
                <a:gd name="connsiteX67" fmla="*/ 568951 w 833159"/>
                <a:gd name="connsiteY67" fmla="*/ 101073 h 181667"/>
                <a:gd name="connsiteX68" fmla="*/ 569979 w 833159"/>
                <a:gd name="connsiteY68" fmla="*/ 101396 h 181667"/>
                <a:gd name="connsiteX69" fmla="*/ 564837 w 833159"/>
                <a:gd name="connsiteY69" fmla="*/ 136257 h 181667"/>
                <a:gd name="connsiteX70" fmla="*/ 563122 w 833159"/>
                <a:gd name="connsiteY70" fmla="*/ 136257 h 181667"/>
                <a:gd name="connsiteX71" fmla="*/ 568951 w 833159"/>
                <a:gd name="connsiteY71" fmla="*/ 101073 h 181667"/>
                <a:gd name="connsiteX72" fmla="*/ 573606 w 833159"/>
                <a:gd name="connsiteY72" fmla="*/ 87794 h 181667"/>
                <a:gd name="connsiteX73" fmla="*/ 574298 w 833159"/>
                <a:gd name="connsiteY73" fmla="*/ 87794 h 181667"/>
                <a:gd name="connsiteX74" fmla="*/ 570496 w 833159"/>
                <a:gd name="connsiteY74" fmla="*/ 113388 h 181667"/>
                <a:gd name="connsiteX75" fmla="*/ 567730 w 833159"/>
                <a:gd name="connsiteY75" fmla="*/ 137671 h 181667"/>
                <a:gd name="connsiteX76" fmla="*/ 566348 w 833159"/>
                <a:gd name="connsiteY76" fmla="*/ 137998 h 181667"/>
                <a:gd name="connsiteX77" fmla="*/ 568767 w 833159"/>
                <a:gd name="connsiteY77" fmla="*/ 115029 h 181667"/>
                <a:gd name="connsiteX78" fmla="*/ 573606 w 833159"/>
                <a:gd name="connsiteY78" fmla="*/ 87794 h 181667"/>
                <a:gd name="connsiteX79" fmla="*/ 686064 w 833159"/>
                <a:gd name="connsiteY79" fmla="*/ 78939 h 181667"/>
                <a:gd name="connsiteX80" fmla="*/ 657667 w 833159"/>
                <a:gd name="connsiteY80" fmla="*/ 89099 h 181667"/>
                <a:gd name="connsiteX81" fmla="*/ 627963 w 833159"/>
                <a:gd name="connsiteY81" fmla="*/ 104505 h 181667"/>
                <a:gd name="connsiteX82" fmla="*/ 577043 w 833159"/>
                <a:gd name="connsiteY82" fmla="*/ 128433 h 181667"/>
                <a:gd name="connsiteX83" fmla="*/ 576716 w 833159"/>
                <a:gd name="connsiteY83" fmla="*/ 130071 h 181667"/>
                <a:gd name="connsiteX84" fmla="*/ 603156 w 833159"/>
                <a:gd name="connsiteY84" fmla="*/ 134332 h 181667"/>
                <a:gd name="connsiteX85" fmla="*/ 629269 w 833159"/>
                <a:gd name="connsiteY85" fmla="*/ 139249 h 181667"/>
                <a:gd name="connsiteX86" fmla="*/ 684759 w 833159"/>
                <a:gd name="connsiteY86" fmla="*/ 150721 h 181667"/>
                <a:gd name="connsiteX87" fmla="*/ 782682 w 833159"/>
                <a:gd name="connsiteY87" fmla="*/ 172683 h 181667"/>
                <a:gd name="connsiteX88" fmla="*/ 785619 w 833159"/>
                <a:gd name="connsiteY88" fmla="*/ 172027 h 181667"/>
                <a:gd name="connsiteX89" fmla="*/ 797370 w 833159"/>
                <a:gd name="connsiteY89" fmla="*/ 173338 h 181667"/>
                <a:gd name="connsiteX90" fmla="*/ 760486 w 833159"/>
                <a:gd name="connsiteY90" fmla="*/ 132366 h 181667"/>
                <a:gd name="connsiteX91" fmla="*/ 733067 w 833159"/>
                <a:gd name="connsiteY91" fmla="*/ 88444 h 181667"/>
                <a:gd name="connsiteX92" fmla="*/ 713483 w 833159"/>
                <a:gd name="connsiteY92" fmla="*/ 96310 h 181667"/>
                <a:gd name="connsiteX93" fmla="*/ 711851 w 833159"/>
                <a:gd name="connsiteY93" fmla="*/ 96639 h 181667"/>
                <a:gd name="connsiteX94" fmla="*/ 706955 w 833159"/>
                <a:gd name="connsiteY94" fmla="*/ 95983 h 181667"/>
                <a:gd name="connsiteX95" fmla="*/ 686064 w 833159"/>
                <a:gd name="connsiteY95" fmla="*/ 78939 h 181667"/>
                <a:gd name="connsiteX96" fmla="*/ 727441 w 833159"/>
                <a:gd name="connsiteY96" fmla="*/ 71972 h 181667"/>
                <a:gd name="connsiteX97" fmla="*/ 727765 w 833159"/>
                <a:gd name="connsiteY97" fmla="*/ 73015 h 181667"/>
                <a:gd name="connsiteX98" fmla="*/ 707319 w 833159"/>
                <a:gd name="connsiteY98" fmla="*/ 81010 h 181667"/>
                <a:gd name="connsiteX99" fmla="*/ 706670 w 833159"/>
                <a:gd name="connsiteY99" fmla="*/ 79619 h 181667"/>
                <a:gd name="connsiteX100" fmla="*/ 727441 w 833159"/>
                <a:gd name="connsiteY100" fmla="*/ 71972 h 181667"/>
                <a:gd name="connsiteX101" fmla="*/ 736409 w 833159"/>
                <a:gd name="connsiteY101" fmla="*/ 71624 h 181667"/>
                <a:gd name="connsiteX102" fmla="*/ 736409 w 833159"/>
                <a:gd name="connsiteY102" fmla="*/ 72621 h 181667"/>
                <a:gd name="connsiteX103" fmla="*/ 722817 w 833159"/>
                <a:gd name="connsiteY103" fmla="*/ 77939 h 181667"/>
                <a:gd name="connsiteX104" fmla="*/ 709871 w 833159"/>
                <a:gd name="connsiteY104" fmla="*/ 83921 h 181667"/>
                <a:gd name="connsiteX105" fmla="*/ 709547 w 833159"/>
                <a:gd name="connsiteY105" fmla="*/ 82259 h 181667"/>
                <a:gd name="connsiteX106" fmla="*/ 723787 w 833159"/>
                <a:gd name="connsiteY106" fmla="*/ 75945 h 181667"/>
                <a:gd name="connsiteX107" fmla="*/ 736409 w 833159"/>
                <a:gd name="connsiteY107" fmla="*/ 71624 h 181667"/>
                <a:gd name="connsiteX108" fmla="*/ 598646 w 833159"/>
                <a:gd name="connsiteY108" fmla="*/ 70824 h 181667"/>
                <a:gd name="connsiteX109" fmla="*/ 599926 w 833159"/>
                <a:gd name="connsiteY109" fmla="*/ 71464 h 181667"/>
                <a:gd name="connsiteX110" fmla="*/ 596726 w 833159"/>
                <a:gd name="connsiteY110" fmla="*/ 76264 h 181667"/>
                <a:gd name="connsiteX111" fmla="*/ 593205 w 833159"/>
                <a:gd name="connsiteY111" fmla="*/ 80745 h 181667"/>
                <a:gd name="connsiteX112" fmla="*/ 592245 w 833159"/>
                <a:gd name="connsiteY112" fmla="*/ 80104 h 181667"/>
                <a:gd name="connsiteX113" fmla="*/ 595126 w 833159"/>
                <a:gd name="connsiteY113" fmla="*/ 75944 h 181667"/>
                <a:gd name="connsiteX114" fmla="*/ 598646 w 833159"/>
                <a:gd name="connsiteY114" fmla="*/ 70824 h 181667"/>
                <a:gd name="connsiteX115" fmla="*/ 746175 w 833159"/>
                <a:gd name="connsiteY115" fmla="*/ 70516 h 181667"/>
                <a:gd name="connsiteX116" fmla="*/ 746497 w 833159"/>
                <a:gd name="connsiteY116" fmla="*/ 71513 h 181667"/>
                <a:gd name="connsiteX117" fmla="*/ 731703 w 833159"/>
                <a:gd name="connsiteY117" fmla="*/ 79157 h 181667"/>
                <a:gd name="connsiteX118" fmla="*/ 715946 w 833159"/>
                <a:gd name="connsiteY118" fmla="*/ 86801 h 181667"/>
                <a:gd name="connsiteX119" fmla="*/ 715303 w 833159"/>
                <a:gd name="connsiteY119" fmla="*/ 85804 h 181667"/>
                <a:gd name="connsiteX120" fmla="*/ 729774 w 833159"/>
                <a:gd name="connsiteY120" fmla="*/ 78492 h 181667"/>
                <a:gd name="connsiteX121" fmla="*/ 746175 w 833159"/>
                <a:gd name="connsiteY121" fmla="*/ 70516 h 181667"/>
                <a:gd name="connsiteX122" fmla="*/ 720547 w 833159"/>
                <a:gd name="connsiteY122" fmla="*/ 70184 h 181667"/>
                <a:gd name="connsiteX123" fmla="*/ 720878 w 833159"/>
                <a:gd name="connsiteY123" fmla="*/ 71166 h 181667"/>
                <a:gd name="connsiteX124" fmla="*/ 709970 w 833159"/>
                <a:gd name="connsiteY124" fmla="*/ 74439 h 181667"/>
                <a:gd name="connsiteX125" fmla="*/ 702699 w 833159"/>
                <a:gd name="connsiteY125" fmla="*/ 77057 h 181667"/>
                <a:gd name="connsiteX126" fmla="*/ 702699 w 833159"/>
                <a:gd name="connsiteY126" fmla="*/ 75748 h 181667"/>
                <a:gd name="connsiteX127" fmla="*/ 711953 w 833159"/>
                <a:gd name="connsiteY127" fmla="*/ 72475 h 181667"/>
                <a:gd name="connsiteX128" fmla="*/ 720547 w 833159"/>
                <a:gd name="connsiteY128" fmla="*/ 70184 h 181667"/>
                <a:gd name="connsiteX129" fmla="*/ 710460 w 833159"/>
                <a:gd name="connsiteY129" fmla="*/ 68744 h 181667"/>
                <a:gd name="connsiteX130" fmla="*/ 710793 w 833159"/>
                <a:gd name="connsiteY130" fmla="*/ 69464 h 181667"/>
                <a:gd name="connsiteX131" fmla="*/ 699826 w 833159"/>
                <a:gd name="connsiteY131" fmla="*/ 73784 h 181667"/>
                <a:gd name="connsiteX132" fmla="*/ 699161 w 833159"/>
                <a:gd name="connsiteY132" fmla="*/ 72705 h 181667"/>
                <a:gd name="connsiteX133" fmla="*/ 710460 w 833159"/>
                <a:gd name="connsiteY133" fmla="*/ 68744 h 181667"/>
                <a:gd name="connsiteX134" fmla="*/ 703023 w 833159"/>
                <a:gd name="connsiteY134" fmla="*/ 68744 h 181667"/>
                <a:gd name="connsiteX135" fmla="*/ 703331 w 833159"/>
                <a:gd name="connsiteY135" fmla="*/ 69823 h 181667"/>
                <a:gd name="connsiteX136" fmla="*/ 696542 w 833159"/>
                <a:gd name="connsiteY136" fmla="*/ 72344 h 181667"/>
                <a:gd name="connsiteX137" fmla="*/ 696542 w 833159"/>
                <a:gd name="connsiteY137" fmla="*/ 70904 h 181667"/>
                <a:gd name="connsiteX138" fmla="*/ 703023 w 833159"/>
                <a:gd name="connsiteY138" fmla="*/ 68744 h 181667"/>
                <a:gd name="connsiteX139" fmla="*/ 180365 w 833159"/>
                <a:gd name="connsiteY139" fmla="*/ 63668 h 181667"/>
                <a:gd name="connsiteX140" fmla="*/ 156083 w 833159"/>
                <a:gd name="connsiteY140" fmla="*/ 78671 h 181667"/>
                <a:gd name="connsiteX141" fmla="*/ 164898 w 833159"/>
                <a:gd name="connsiteY141" fmla="*/ 127920 h 181667"/>
                <a:gd name="connsiteX142" fmla="*/ 181222 w 833159"/>
                <a:gd name="connsiteY142" fmla="*/ 140966 h 181667"/>
                <a:gd name="connsiteX143" fmla="*/ 210933 w 833159"/>
                <a:gd name="connsiteY143" fmla="*/ 118136 h 181667"/>
                <a:gd name="connsiteX144" fmla="*/ 208321 w 833159"/>
                <a:gd name="connsiteY144" fmla="*/ 72148 h 181667"/>
                <a:gd name="connsiteX145" fmla="*/ 180365 w 833159"/>
                <a:gd name="connsiteY145" fmla="*/ 63668 h 181667"/>
                <a:gd name="connsiteX146" fmla="*/ 600479 w 833159"/>
                <a:gd name="connsiteY146" fmla="*/ 62212 h 181667"/>
                <a:gd name="connsiteX147" fmla="*/ 601395 w 833159"/>
                <a:gd name="connsiteY147" fmla="*/ 63217 h 181667"/>
                <a:gd name="connsiteX148" fmla="*/ 593453 w 833159"/>
                <a:gd name="connsiteY148" fmla="*/ 74940 h 181667"/>
                <a:gd name="connsiteX149" fmla="*/ 592536 w 833159"/>
                <a:gd name="connsiteY149" fmla="*/ 74269 h 181667"/>
                <a:gd name="connsiteX150" fmla="*/ 600479 w 833159"/>
                <a:gd name="connsiteY150" fmla="*/ 62212 h 181667"/>
                <a:gd name="connsiteX151" fmla="*/ 601413 w 833159"/>
                <a:gd name="connsiteY151" fmla="*/ 56436 h 181667"/>
                <a:gd name="connsiteX152" fmla="*/ 602430 w 833159"/>
                <a:gd name="connsiteY152" fmla="*/ 57091 h 181667"/>
                <a:gd name="connsiteX153" fmla="*/ 593620 w 833159"/>
                <a:gd name="connsiteY153" fmla="*/ 69201 h 181667"/>
                <a:gd name="connsiteX154" fmla="*/ 592603 w 833159"/>
                <a:gd name="connsiteY154" fmla="*/ 68547 h 181667"/>
                <a:gd name="connsiteX155" fmla="*/ 601413 w 833159"/>
                <a:gd name="connsiteY155" fmla="*/ 56436 h 181667"/>
                <a:gd name="connsiteX156" fmla="*/ 191017 w 833159"/>
                <a:gd name="connsiteY156" fmla="*/ 55188 h 181667"/>
                <a:gd name="connsiteX157" fmla="*/ 226605 w 833159"/>
                <a:gd name="connsiteY157" fmla="*/ 99545 h 181667"/>
                <a:gd name="connsiteX158" fmla="*/ 191017 w 833159"/>
                <a:gd name="connsiteY158" fmla="*/ 146185 h 181667"/>
                <a:gd name="connsiteX159" fmla="*/ 301045 w 833159"/>
                <a:gd name="connsiteY159" fmla="*/ 137379 h 181667"/>
                <a:gd name="connsiteX160" fmla="*/ 408460 w 833159"/>
                <a:gd name="connsiteY160" fmla="*/ 115852 h 181667"/>
                <a:gd name="connsiteX161" fmla="*/ 470820 w 833159"/>
                <a:gd name="connsiteY161" fmla="*/ 132160 h 181667"/>
                <a:gd name="connsiteX162" fmla="*/ 536445 w 833159"/>
                <a:gd name="connsiteY162" fmla="*/ 121723 h 181667"/>
                <a:gd name="connsiteX163" fmla="*/ 544934 w 833159"/>
                <a:gd name="connsiteY163" fmla="*/ 127268 h 181667"/>
                <a:gd name="connsiteX164" fmla="*/ 480288 w 833159"/>
                <a:gd name="connsiteY164" fmla="*/ 145206 h 181667"/>
                <a:gd name="connsiteX165" fmla="*/ 396707 w 833159"/>
                <a:gd name="connsiteY165" fmla="*/ 124985 h 181667"/>
                <a:gd name="connsiteX166" fmla="*/ 321614 w 833159"/>
                <a:gd name="connsiteY166" fmla="*/ 140640 h 181667"/>
                <a:gd name="connsiteX167" fmla="*/ 254357 w 833159"/>
                <a:gd name="connsiteY167" fmla="*/ 159557 h 181667"/>
                <a:gd name="connsiteX168" fmla="*/ 178611 w 833159"/>
                <a:gd name="connsiteY168" fmla="*/ 150751 h 181667"/>
                <a:gd name="connsiteX169" fmla="*/ 177958 w 833159"/>
                <a:gd name="connsiteY169" fmla="*/ 151077 h 181667"/>
                <a:gd name="connsiteX170" fmla="*/ 66950 w 833159"/>
                <a:gd name="connsiteY170" fmla="*/ 147163 h 181667"/>
                <a:gd name="connsiteX171" fmla="*/ 20 w 833159"/>
                <a:gd name="connsiteY171" fmla="*/ 78345 h 181667"/>
                <a:gd name="connsiteX172" fmla="*/ 6223 w 833159"/>
                <a:gd name="connsiteY172" fmla="*/ 78019 h 181667"/>
                <a:gd name="connsiteX173" fmla="*/ 149553 w 833159"/>
                <a:gd name="connsiteY173" fmla="*/ 147489 h 181667"/>
                <a:gd name="connsiteX174" fmla="*/ 168816 w 833159"/>
                <a:gd name="connsiteY174" fmla="*/ 144554 h 181667"/>
                <a:gd name="connsiteX175" fmla="*/ 148247 w 833159"/>
                <a:gd name="connsiteY175" fmla="*/ 120092 h 181667"/>
                <a:gd name="connsiteX176" fmla="*/ 147920 w 833159"/>
                <a:gd name="connsiteY176" fmla="*/ 74105 h 181667"/>
                <a:gd name="connsiteX177" fmla="*/ 191017 w 833159"/>
                <a:gd name="connsiteY177" fmla="*/ 55188 h 181667"/>
                <a:gd name="connsiteX178" fmla="*/ 825115 w 833159"/>
                <a:gd name="connsiteY178" fmla="*/ 49438 h 181667"/>
                <a:gd name="connsiteX179" fmla="*/ 803246 w 833159"/>
                <a:gd name="connsiteY179" fmla="*/ 58289 h 181667"/>
                <a:gd name="connsiteX180" fmla="*/ 775500 w 833159"/>
                <a:gd name="connsiteY180" fmla="*/ 69432 h 181667"/>
                <a:gd name="connsiteX181" fmla="*/ 736004 w 833159"/>
                <a:gd name="connsiteY181" fmla="*/ 87133 h 181667"/>
                <a:gd name="connsiteX182" fmla="*/ 767993 w 833159"/>
                <a:gd name="connsiteY182" fmla="*/ 131383 h 181667"/>
                <a:gd name="connsiteX183" fmla="*/ 803898 w 833159"/>
                <a:gd name="connsiteY183" fmla="*/ 170060 h 181667"/>
                <a:gd name="connsiteX184" fmla="*/ 804551 w 833159"/>
                <a:gd name="connsiteY184" fmla="*/ 164160 h 181667"/>
                <a:gd name="connsiteX185" fmla="*/ 810426 w 833159"/>
                <a:gd name="connsiteY185" fmla="*/ 125155 h 181667"/>
                <a:gd name="connsiteX186" fmla="*/ 816628 w 833159"/>
                <a:gd name="connsiteY186" fmla="*/ 83527 h 181667"/>
                <a:gd name="connsiteX187" fmla="*/ 825115 w 833159"/>
                <a:gd name="connsiteY187" fmla="*/ 49438 h 181667"/>
                <a:gd name="connsiteX188" fmla="*/ 603240 w 833159"/>
                <a:gd name="connsiteY188" fmla="*/ 47815 h 181667"/>
                <a:gd name="connsiteX189" fmla="*/ 603899 w 833159"/>
                <a:gd name="connsiteY189" fmla="*/ 48151 h 181667"/>
                <a:gd name="connsiteX190" fmla="*/ 594682 w 833159"/>
                <a:gd name="connsiteY190" fmla="*/ 62309 h 181667"/>
                <a:gd name="connsiteX191" fmla="*/ 593694 w 833159"/>
                <a:gd name="connsiteY191" fmla="*/ 61635 h 181667"/>
                <a:gd name="connsiteX192" fmla="*/ 603240 w 833159"/>
                <a:gd name="connsiteY192" fmla="*/ 47815 h 181667"/>
                <a:gd name="connsiteX193" fmla="*/ 605733 w 833159"/>
                <a:gd name="connsiteY193" fmla="*/ 39126 h 181667"/>
                <a:gd name="connsiteX194" fmla="*/ 607089 w 833159"/>
                <a:gd name="connsiteY194" fmla="*/ 39752 h 181667"/>
                <a:gd name="connsiteX195" fmla="*/ 597600 w 833159"/>
                <a:gd name="connsiteY195" fmla="*/ 51961 h 181667"/>
                <a:gd name="connsiteX196" fmla="*/ 596584 w 833159"/>
                <a:gd name="connsiteY196" fmla="*/ 51335 h 181667"/>
                <a:gd name="connsiteX197" fmla="*/ 605733 w 833159"/>
                <a:gd name="connsiteY197" fmla="*/ 39126 h 181667"/>
                <a:gd name="connsiteX198" fmla="*/ 603359 w 833159"/>
                <a:gd name="connsiteY198" fmla="*/ 33076 h 181667"/>
                <a:gd name="connsiteX199" fmla="*/ 604275 w 833159"/>
                <a:gd name="connsiteY199" fmla="*/ 33750 h 181667"/>
                <a:gd name="connsiteX200" fmla="*/ 596333 w 833159"/>
                <a:gd name="connsiteY200" fmla="*/ 47233 h 181667"/>
                <a:gd name="connsiteX201" fmla="*/ 595111 w 833159"/>
                <a:gd name="connsiteY201" fmla="*/ 46558 h 181667"/>
                <a:gd name="connsiteX202" fmla="*/ 603359 w 833159"/>
                <a:gd name="connsiteY202" fmla="*/ 33076 h 181667"/>
                <a:gd name="connsiteX203" fmla="*/ 781235 w 833159"/>
                <a:gd name="connsiteY203" fmla="*/ 28739 h 181667"/>
                <a:gd name="connsiteX204" fmla="*/ 795205 w 833159"/>
                <a:gd name="connsiteY204" fmla="*/ 30339 h 181667"/>
                <a:gd name="connsiteX205" fmla="*/ 807227 w 833159"/>
                <a:gd name="connsiteY205" fmla="*/ 32579 h 181667"/>
                <a:gd name="connsiteX206" fmla="*/ 832571 w 833159"/>
                <a:gd name="connsiteY206" fmla="*/ 37700 h 181667"/>
                <a:gd name="connsiteX207" fmla="*/ 832245 w 833159"/>
                <a:gd name="connsiteY207" fmla="*/ 39620 h 181667"/>
                <a:gd name="connsiteX208" fmla="*/ 805278 w 833159"/>
                <a:gd name="connsiteY208" fmla="*/ 33859 h 181667"/>
                <a:gd name="connsiteX209" fmla="*/ 780909 w 833159"/>
                <a:gd name="connsiteY209" fmla="*/ 29379 h 181667"/>
                <a:gd name="connsiteX210" fmla="*/ 781235 w 833159"/>
                <a:gd name="connsiteY210" fmla="*/ 28739 h 181667"/>
                <a:gd name="connsiteX211" fmla="*/ 789554 w 833159"/>
                <a:gd name="connsiteY211" fmla="*/ 28419 h 181667"/>
                <a:gd name="connsiteX212" fmla="*/ 832229 w 833159"/>
                <a:gd name="connsiteY212" fmla="*/ 34900 h 181667"/>
                <a:gd name="connsiteX213" fmla="*/ 831901 w 833159"/>
                <a:gd name="connsiteY213" fmla="*/ 36442 h 181667"/>
                <a:gd name="connsiteX214" fmla="*/ 789554 w 833159"/>
                <a:gd name="connsiteY214" fmla="*/ 29036 h 181667"/>
                <a:gd name="connsiteX215" fmla="*/ 789554 w 833159"/>
                <a:gd name="connsiteY215" fmla="*/ 28419 h 181667"/>
                <a:gd name="connsiteX216" fmla="*/ 593690 w 833159"/>
                <a:gd name="connsiteY216" fmla="*/ 9776 h 181667"/>
                <a:gd name="connsiteX217" fmla="*/ 577696 w 833159"/>
                <a:gd name="connsiteY217" fmla="*/ 124172 h 181667"/>
                <a:gd name="connsiteX218" fmla="*/ 627963 w 833159"/>
                <a:gd name="connsiteY218" fmla="*/ 98277 h 181667"/>
                <a:gd name="connsiteX219" fmla="*/ 680188 w 833159"/>
                <a:gd name="connsiteY219" fmla="*/ 74678 h 181667"/>
                <a:gd name="connsiteX220" fmla="*/ 646895 w 833159"/>
                <a:gd name="connsiteY220" fmla="*/ 51732 h 181667"/>
                <a:gd name="connsiteX221" fmla="*/ 610989 w 833159"/>
                <a:gd name="connsiteY221" fmla="*/ 23544 h 181667"/>
                <a:gd name="connsiteX222" fmla="*/ 593690 w 833159"/>
                <a:gd name="connsiteY222" fmla="*/ 9776 h 181667"/>
                <a:gd name="connsiteX223" fmla="*/ 594996 w 833159"/>
                <a:gd name="connsiteY223" fmla="*/ 4532 h 181667"/>
                <a:gd name="connsiteX224" fmla="*/ 621108 w 833159"/>
                <a:gd name="connsiteY224" fmla="*/ 23215 h 181667"/>
                <a:gd name="connsiteX225" fmla="*/ 654728 w 833159"/>
                <a:gd name="connsiteY225" fmla="*/ 48454 h 181667"/>
                <a:gd name="connsiteX226" fmla="*/ 712177 w 833159"/>
                <a:gd name="connsiteY226" fmla="*/ 89428 h 181667"/>
                <a:gd name="connsiteX227" fmla="*/ 769951 w 833159"/>
                <a:gd name="connsiteY227" fmla="*/ 64844 h 181667"/>
                <a:gd name="connsiteX228" fmla="*/ 798350 w 833159"/>
                <a:gd name="connsiteY228" fmla="*/ 54028 h 181667"/>
                <a:gd name="connsiteX229" fmla="*/ 818587 w 833159"/>
                <a:gd name="connsiteY229" fmla="*/ 47471 h 181667"/>
                <a:gd name="connsiteX230" fmla="*/ 696836 w 833159"/>
                <a:gd name="connsiteY230" fmla="*/ 25510 h 181667"/>
                <a:gd name="connsiteX231" fmla="*/ 634491 w 833159"/>
                <a:gd name="connsiteY231" fmla="*/ 13710 h 181667"/>
                <a:gd name="connsiteX232" fmla="*/ 606420 w 833159"/>
                <a:gd name="connsiteY232" fmla="*/ 7811 h 181667"/>
                <a:gd name="connsiteX233" fmla="*/ 594996 w 833159"/>
                <a:gd name="connsiteY233" fmla="*/ 4532 h 181667"/>
                <a:gd name="connsiteX234" fmla="*/ 595648 w 833159"/>
                <a:gd name="connsiteY234" fmla="*/ 271 h 181667"/>
                <a:gd name="connsiteX235" fmla="*/ 617844 w 833159"/>
                <a:gd name="connsiteY235" fmla="*/ 4205 h 181667"/>
                <a:gd name="connsiteX236" fmla="*/ 646568 w 833159"/>
                <a:gd name="connsiteY236" fmla="*/ 9776 h 181667"/>
                <a:gd name="connsiteX237" fmla="*/ 705648 w 833159"/>
                <a:gd name="connsiteY237" fmla="*/ 19938 h 181667"/>
                <a:gd name="connsiteX238" fmla="*/ 825442 w 833159"/>
                <a:gd name="connsiteY238" fmla="*/ 40916 h 181667"/>
                <a:gd name="connsiteX239" fmla="*/ 827074 w 833159"/>
                <a:gd name="connsiteY239" fmla="*/ 41571 h 181667"/>
                <a:gd name="connsiteX240" fmla="*/ 830663 w 833159"/>
                <a:gd name="connsiteY240" fmla="*/ 42882 h 181667"/>
                <a:gd name="connsiteX241" fmla="*/ 826420 w 833159"/>
                <a:gd name="connsiteY241" fmla="*/ 67794 h 181667"/>
                <a:gd name="connsiteX242" fmla="*/ 822830 w 833159"/>
                <a:gd name="connsiteY242" fmla="*/ 91722 h 181667"/>
                <a:gd name="connsiteX243" fmla="*/ 815975 w 833159"/>
                <a:gd name="connsiteY243" fmla="*/ 143838 h 181667"/>
                <a:gd name="connsiteX244" fmla="*/ 812385 w 833159"/>
                <a:gd name="connsiteY244" fmla="*/ 168421 h 181667"/>
                <a:gd name="connsiteX245" fmla="*/ 808142 w 833159"/>
                <a:gd name="connsiteY245" fmla="*/ 178910 h 181667"/>
                <a:gd name="connsiteX246" fmla="*/ 791495 w 833159"/>
                <a:gd name="connsiteY246" fmla="*/ 181205 h 181667"/>
                <a:gd name="connsiteX247" fmla="*/ 789210 w 833159"/>
                <a:gd name="connsiteY247" fmla="*/ 181532 h 181667"/>
                <a:gd name="connsiteX248" fmla="*/ 683127 w 833159"/>
                <a:gd name="connsiteY248" fmla="*/ 158588 h 181667"/>
                <a:gd name="connsiteX249" fmla="*/ 627637 w 833159"/>
                <a:gd name="connsiteY249" fmla="*/ 146460 h 181667"/>
                <a:gd name="connsiteX250" fmla="*/ 571820 w 833159"/>
                <a:gd name="connsiteY250" fmla="*/ 135972 h 181667"/>
                <a:gd name="connsiteX251" fmla="*/ 569209 w 833159"/>
                <a:gd name="connsiteY251" fmla="*/ 132038 h 181667"/>
                <a:gd name="connsiteX252" fmla="*/ 569535 w 833159"/>
                <a:gd name="connsiteY252" fmla="*/ 130071 h 181667"/>
                <a:gd name="connsiteX253" fmla="*/ 569861 w 833159"/>
                <a:gd name="connsiteY253" fmla="*/ 128760 h 181667"/>
                <a:gd name="connsiteX254" fmla="*/ 590425 w 833159"/>
                <a:gd name="connsiteY254" fmla="*/ 2566 h 181667"/>
                <a:gd name="connsiteX255" fmla="*/ 593037 w 833159"/>
                <a:gd name="connsiteY255" fmla="*/ 927 h 181667"/>
                <a:gd name="connsiteX256" fmla="*/ 595648 w 833159"/>
                <a:gd name="connsiteY256" fmla="*/ 271 h 181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833159" h="181667">
                  <a:moveTo>
                    <a:pt x="800154" y="144532"/>
                  </a:moveTo>
                  <a:cubicBezTo>
                    <a:pt x="800493" y="143632"/>
                    <a:pt x="801849" y="144532"/>
                    <a:pt x="801509" y="145132"/>
                  </a:cubicBezTo>
                  <a:cubicBezTo>
                    <a:pt x="800493" y="146632"/>
                    <a:pt x="799476" y="148433"/>
                    <a:pt x="798121" y="149932"/>
                  </a:cubicBezTo>
                  <a:cubicBezTo>
                    <a:pt x="797782" y="150533"/>
                    <a:pt x="796426" y="149632"/>
                    <a:pt x="796766" y="149032"/>
                  </a:cubicBezTo>
                  <a:cubicBezTo>
                    <a:pt x="797782" y="147532"/>
                    <a:pt x="799137" y="146032"/>
                    <a:pt x="800154" y="144532"/>
                  </a:cubicBezTo>
                  <a:close/>
                  <a:moveTo>
                    <a:pt x="800387" y="139644"/>
                  </a:moveTo>
                  <a:cubicBezTo>
                    <a:pt x="800747" y="139311"/>
                    <a:pt x="801827" y="139976"/>
                    <a:pt x="801107" y="140641"/>
                  </a:cubicBezTo>
                  <a:cubicBezTo>
                    <a:pt x="799667" y="142635"/>
                    <a:pt x="798226" y="144961"/>
                    <a:pt x="796786" y="146955"/>
                  </a:cubicBezTo>
                  <a:cubicBezTo>
                    <a:pt x="796426" y="147620"/>
                    <a:pt x="794986" y="146955"/>
                    <a:pt x="795346" y="145958"/>
                  </a:cubicBezTo>
                  <a:cubicBezTo>
                    <a:pt x="796786" y="143964"/>
                    <a:pt x="798586" y="141638"/>
                    <a:pt x="800387" y="139644"/>
                  </a:cubicBezTo>
                  <a:close/>
                  <a:moveTo>
                    <a:pt x="631462" y="136767"/>
                  </a:moveTo>
                  <a:cubicBezTo>
                    <a:pt x="645818" y="138111"/>
                    <a:pt x="659848" y="142143"/>
                    <a:pt x="673552" y="145503"/>
                  </a:cubicBezTo>
                  <a:cubicBezTo>
                    <a:pt x="686603" y="148192"/>
                    <a:pt x="699981" y="150880"/>
                    <a:pt x="713033" y="154577"/>
                  </a:cubicBezTo>
                  <a:cubicBezTo>
                    <a:pt x="714012" y="154577"/>
                    <a:pt x="714012" y="156257"/>
                    <a:pt x="712706" y="155920"/>
                  </a:cubicBezTo>
                  <a:cubicBezTo>
                    <a:pt x="685951" y="149200"/>
                    <a:pt x="658543" y="143823"/>
                    <a:pt x="631462" y="137775"/>
                  </a:cubicBezTo>
                  <a:cubicBezTo>
                    <a:pt x="630809" y="137438"/>
                    <a:pt x="630809" y="136431"/>
                    <a:pt x="631462" y="136767"/>
                  </a:cubicBezTo>
                  <a:close/>
                  <a:moveTo>
                    <a:pt x="797313" y="135602"/>
                  </a:moveTo>
                  <a:cubicBezTo>
                    <a:pt x="797646" y="134991"/>
                    <a:pt x="798975" y="135602"/>
                    <a:pt x="798310" y="136519"/>
                  </a:cubicBezTo>
                  <a:cubicBezTo>
                    <a:pt x="797313" y="138046"/>
                    <a:pt x="795984" y="139267"/>
                    <a:pt x="794987" y="140795"/>
                  </a:cubicBezTo>
                  <a:cubicBezTo>
                    <a:pt x="793657" y="142017"/>
                    <a:pt x="792993" y="143545"/>
                    <a:pt x="791996" y="144461"/>
                  </a:cubicBezTo>
                  <a:cubicBezTo>
                    <a:pt x="791331" y="144767"/>
                    <a:pt x="790666" y="144767"/>
                    <a:pt x="790666" y="144155"/>
                  </a:cubicBezTo>
                  <a:cubicBezTo>
                    <a:pt x="790999" y="142323"/>
                    <a:pt x="792660" y="141101"/>
                    <a:pt x="793657" y="139879"/>
                  </a:cubicBezTo>
                  <a:cubicBezTo>
                    <a:pt x="794987" y="138351"/>
                    <a:pt x="796316" y="137129"/>
                    <a:pt x="797313" y="135602"/>
                  </a:cubicBezTo>
                  <a:close/>
                  <a:moveTo>
                    <a:pt x="650191" y="134991"/>
                  </a:moveTo>
                  <a:cubicBezTo>
                    <a:pt x="659751" y="137584"/>
                    <a:pt x="669641" y="138555"/>
                    <a:pt x="679202" y="140499"/>
                  </a:cubicBezTo>
                  <a:cubicBezTo>
                    <a:pt x="683817" y="141472"/>
                    <a:pt x="688433" y="142443"/>
                    <a:pt x="693048" y="143416"/>
                  </a:cubicBezTo>
                  <a:cubicBezTo>
                    <a:pt x="696345" y="144064"/>
                    <a:pt x="699971" y="144387"/>
                    <a:pt x="702939" y="145684"/>
                  </a:cubicBezTo>
                  <a:cubicBezTo>
                    <a:pt x="703927" y="146008"/>
                    <a:pt x="703268" y="147628"/>
                    <a:pt x="702279" y="147304"/>
                  </a:cubicBezTo>
                  <a:cubicBezTo>
                    <a:pt x="698323" y="145360"/>
                    <a:pt x="693378" y="145036"/>
                    <a:pt x="689422" y="144387"/>
                  </a:cubicBezTo>
                  <a:cubicBezTo>
                    <a:pt x="684806" y="143416"/>
                    <a:pt x="680191" y="142443"/>
                    <a:pt x="675575" y="141148"/>
                  </a:cubicBezTo>
                  <a:cubicBezTo>
                    <a:pt x="667004" y="139528"/>
                    <a:pt x="658103" y="138879"/>
                    <a:pt x="650191" y="135963"/>
                  </a:cubicBezTo>
                  <a:cubicBezTo>
                    <a:pt x="649531" y="135963"/>
                    <a:pt x="649861" y="134991"/>
                    <a:pt x="650191" y="134991"/>
                  </a:cubicBezTo>
                  <a:close/>
                  <a:moveTo>
                    <a:pt x="664587" y="133878"/>
                  </a:moveTo>
                  <a:cubicBezTo>
                    <a:pt x="676043" y="135842"/>
                    <a:pt x="687498" y="136497"/>
                    <a:pt x="698627" y="138787"/>
                  </a:cubicBezTo>
                  <a:cubicBezTo>
                    <a:pt x="699608" y="139115"/>
                    <a:pt x="699282" y="140424"/>
                    <a:pt x="698299" y="140097"/>
                  </a:cubicBezTo>
                  <a:cubicBezTo>
                    <a:pt x="687171" y="139442"/>
                    <a:pt x="675388" y="137151"/>
                    <a:pt x="664587" y="134533"/>
                  </a:cubicBezTo>
                  <a:cubicBezTo>
                    <a:pt x="663933" y="134533"/>
                    <a:pt x="664260" y="133550"/>
                    <a:pt x="664587" y="133878"/>
                  </a:cubicBezTo>
                  <a:close/>
                  <a:moveTo>
                    <a:pt x="796186" y="131352"/>
                  </a:moveTo>
                  <a:cubicBezTo>
                    <a:pt x="796858" y="130670"/>
                    <a:pt x="797530" y="131693"/>
                    <a:pt x="797194" y="132375"/>
                  </a:cubicBezTo>
                  <a:cubicBezTo>
                    <a:pt x="794506" y="135445"/>
                    <a:pt x="791818" y="138856"/>
                    <a:pt x="789802" y="142608"/>
                  </a:cubicBezTo>
                  <a:cubicBezTo>
                    <a:pt x="789130" y="143291"/>
                    <a:pt x="787785" y="142608"/>
                    <a:pt x="788122" y="141585"/>
                  </a:cubicBezTo>
                  <a:cubicBezTo>
                    <a:pt x="790138" y="137833"/>
                    <a:pt x="793498" y="134763"/>
                    <a:pt x="796186" y="131352"/>
                  </a:cubicBezTo>
                  <a:close/>
                  <a:moveTo>
                    <a:pt x="793035" y="126982"/>
                  </a:moveTo>
                  <a:cubicBezTo>
                    <a:pt x="793360" y="126350"/>
                    <a:pt x="794661" y="126982"/>
                    <a:pt x="794011" y="127931"/>
                  </a:cubicBezTo>
                  <a:cubicBezTo>
                    <a:pt x="791409" y="131408"/>
                    <a:pt x="788808" y="134886"/>
                    <a:pt x="786206" y="138363"/>
                  </a:cubicBezTo>
                  <a:cubicBezTo>
                    <a:pt x="785556" y="138995"/>
                    <a:pt x="784905" y="138363"/>
                    <a:pt x="784905" y="137731"/>
                  </a:cubicBezTo>
                  <a:cubicBezTo>
                    <a:pt x="786532" y="133621"/>
                    <a:pt x="790433" y="130459"/>
                    <a:pt x="793035" y="126982"/>
                  </a:cubicBezTo>
                  <a:close/>
                  <a:moveTo>
                    <a:pt x="791499" y="122703"/>
                  </a:moveTo>
                  <a:cubicBezTo>
                    <a:pt x="792182" y="122029"/>
                    <a:pt x="793205" y="123041"/>
                    <a:pt x="792864" y="123715"/>
                  </a:cubicBezTo>
                  <a:cubicBezTo>
                    <a:pt x="789112" y="128096"/>
                    <a:pt x="785701" y="132478"/>
                    <a:pt x="782290" y="136861"/>
                  </a:cubicBezTo>
                  <a:cubicBezTo>
                    <a:pt x="781608" y="137535"/>
                    <a:pt x="780584" y="136523"/>
                    <a:pt x="780925" y="136186"/>
                  </a:cubicBezTo>
                  <a:cubicBezTo>
                    <a:pt x="783654" y="131130"/>
                    <a:pt x="788088" y="127086"/>
                    <a:pt x="791499" y="122703"/>
                  </a:cubicBezTo>
                  <a:close/>
                  <a:moveTo>
                    <a:pt x="790048" y="116946"/>
                  </a:moveTo>
                  <a:cubicBezTo>
                    <a:pt x="790734" y="116268"/>
                    <a:pt x="791763" y="117285"/>
                    <a:pt x="791077" y="117963"/>
                  </a:cubicBezTo>
                  <a:cubicBezTo>
                    <a:pt x="786963" y="122368"/>
                    <a:pt x="783533" y="127790"/>
                    <a:pt x="779419" y="132534"/>
                  </a:cubicBezTo>
                  <a:cubicBezTo>
                    <a:pt x="778733" y="133212"/>
                    <a:pt x="777704" y="132534"/>
                    <a:pt x="778047" y="131857"/>
                  </a:cubicBezTo>
                  <a:cubicBezTo>
                    <a:pt x="781476" y="126434"/>
                    <a:pt x="785934" y="121691"/>
                    <a:pt x="790048" y="116946"/>
                  </a:cubicBezTo>
                  <a:close/>
                  <a:moveTo>
                    <a:pt x="789318" y="111143"/>
                  </a:moveTo>
                  <a:cubicBezTo>
                    <a:pt x="789655" y="110508"/>
                    <a:pt x="790329" y="111460"/>
                    <a:pt x="789992" y="112094"/>
                  </a:cubicBezTo>
                  <a:cubicBezTo>
                    <a:pt x="785610" y="117490"/>
                    <a:pt x="780891" y="122567"/>
                    <a:pt x="776172" y="128279"/>
                  </a:cubicBezTo>
                  <a:cubicBezTo>
                    <a:pt x="775498" y="128913"/>
                    <a:pt x="774824" y="128279"/>
                    <a:pt x="775161" y="127326"/>
                  </a:cubicBezTo>
                  <a:cubicBezTo>
                    <a:pt x="779543" y="121932"/>
                    <a:pt x="784599" y="116854"/>
                    <a:pt x="789318" y="111143"/>
                  </a:cubicBezTo>
                  <a:close/>
                  <a:moveTo>
                    <a:pt x="784425" y="108280"/>
                  </a:moveTo>
                  <a:cubicBezTo>
                    <a:pt x="785065" y="107628"/>
                    <a:pt x="786025" y="108280"/>
                    <a:pt x="785385" y="109258"/>
                  </a:cubicBezTo>
                  <a:cubicBezTo>
                    <a:pt x="781225" y="113823"/>
                    <a:pt x="777384" y="119040"/>
                    <a:pt x="773223" y="123931"/>
                  </a:cubicBezTo>
                  <a:cubicBezTo>
                    <a:pt x="772904" y="124584"/>
                    <a:pt x="771943" y="123606"/>
                    <a:pt x="772264" y="122953"/>
                  </a:cubicBezTo>
                  <a:cubicBezTo>
                    <a:pt x="776104" y="118062"/>
                    <a:pt x="780264" y="113171"/>
                    <a:pt x="784425" y="108280"/>
                  </a:cubicBezTo>
                  <a:close/>
                  <a:moveTo>
                    <a:pt x="568951" y="101073"/>
                  </a:moveTo>
                  <a:cubicBezTo>
                    <a:pt x="568951" y="100427"/>
                    <a:pt x="569979" y="100750"/>
                    <a:pt x="569979" y="101396"/>
                  </a:cubicBezTo>
                  <a:cubicBezTo>
                    <a:pt x="568951" y="113016"/>
                    <a:pt x="564837" y="124637"/>
                    <a:pt x="564837" y="136257"/>
                  </a:cubicBezTo>
                  <a:cubicBezTo>
                    <a:pt x="564837" y="137226"/>
                    <a:pt x="563122" y="137548"/>
                    <a:pt x="563122" y="136257"/>
                  </a:cubicBezTo>
                  <a:cubicBezTo>
                    <a:pt x="563122" y="124637"/>
                    <a:pt x="566893" y="112693"/>
                    <a:pt x="568951" y="101073"/>
                  </a:cubicBezTo>
                  <a:close/>
                  <a:moveTo>
                    <a:pt x="573606" y="87794"/>
                  </a:moveTo>
                  <a:cubicBezTo>
                    <a:pt x="573606" y="87465"/>
                    <a:pt x="574298" y="87465"/>
                    <a:pt x="574298" y="87794"/>
                  </a:cubicBezTo>
                  <a:cubicBezTo>
                    <a:pt x="573606" y="96653"/>
                    <a:pt x="571878" y="104857"/>
                    <a:pt x="570496" y="113388"/>
                  </a:cubicBezTo>
                  <a:cubicBezTo>
                    <a:pt x="569459" y="121263"/>
                    <a:pt x="567730" y="129795"/>
                    <a:pt x="567730" y="137671"/>
                  </a:cubicBezTo>
                  <a:cubicBezTo>
                    <a:pt x="567730" y="138655"/>
                    <a:pt x="566348" y="138983"/>
                    <a:pt x="566348" y="137998"/>
                  </a:cubicBezTo>
                  <a:cubicBezTo>
                    <a:pt x="566002" y="130451"/>
                    <a:pt x="567730" y="122248"/>
                    <a:pt x="568767" y="115029"/>
                  </a:cubicBezTo>
                  <a:cubicBezTo>
                    <a:pt x="570150" y="105841"/>
                    <a:pt x="572224" y="96982"/>
                    <a:pt x="573606" y="87794"/>
                  </a:cubicBezTo>
                  <a:close/>
                  <a:moveTo>
                    <a:pt x="686064" y="78939"/>
                  </a:moveTo>
                  <a:cubicBezTo>
                    <a:pt x="676599" y="82216"/>
                    <a:pt x="667132" y="85167"/>
                    <a:pt x="657667" y="89099"/>
                  </a:cubicBezTo>
                  <a:cubicBezTo>
                    <a:pt x="647548" y="93360"/>
                    <a:pt x="637756" y="99261"/>
                    <a:pt x="627963" y="104505"/>
                  </a:cubicBezTo>
                  <a:cubicBezTo>
                    <a:pt x="611316" y="113355"/>
                    <a:pt x="593690" y="119911"/>
                    <a:pt x="577043" y="128433"/>
                  </a:cubicBezTo>
                  <a:cubicBezTo>
                    <a:pt x="576716" y="129088"/>
                    <a:pt x="576716" y="129416"/>
                    <a:pt x="576716" y="130071"/>
                  </a:cubicBezTo>
                  <a:cubicBezTo>
                    <a:pt x="585203" y="132038"/>
                    <a:pt x="594343" y="132694"/>
                    <a:pt x="603156" y="134332"/>
                  </a:cubicBezTo>
                  <a:cubicBezTo>
                    <a:pt x="611643" y="135972"/>
                    <a:pt x="620456" y="137611"/>
                    <a:pt x="629269" y="139249"/>
                  </a:cubicBezTo>
                  <a:cubicBezTo>
                    <a:pt x="647548" y="142855"/>
                    <a:pt x="666153" y="146788"/>
                    <a:pt x="684759" y="150721"/>
                  </a:cubicBezTo>
                  <a:cubicBezTo>
                    <a:pt x="717073" y="158260"/>
                    <a:pt x="749714" y="168749"/>
                    <a:pt x="782682" y="172683"/>
                  </a:cubicBezTo>
                  <a:cubicBezTo>
                    <a:pt x="783660" y="172355"/>
                    <a:pt x="784640" y="172027"/>
                    <a:pt x="785619" y="172027"/>
                  </a:cubicBezTo>
                  <a:cubicBezTo>
                    <a:pt x="789210" y="172683"/>
                    <a:pt x="793453" y="173338"/>
                    <a:pt x="797370" y="173338"/>
                  </a:cubicBezTo>
                  <a:cubicBezTo>
                    <a:pt x="785946" y="158916"/>
                    <a:pt x="771910" y="146788"/>
                    <a:pt x="760486" y="132366"/>
                  </a:cubicBezTo>
                  <a:cubicBezTo>
                    <a:pt x="749714" y="118927"/>
                    <a:pt x="739595" y="104505"/>
                    <a:pt x="733067" y="88444"/>
                  </a:cubicBezTo>
                  <a:cubicBezTo>
                    <a:pt x="726539" y="91066"/>
                    <a:pt x="720011" y="93689"/>
                    <a:pt x="713483" y="96310"/>
                  </a:cubicBezTo>
                  <a:cubicBezTo>
                    <a:pt x="712830" y="96639"/>
                    <a:pt x="712177" y="96966"/>
                    <a:pt x="711851" y="96639"/>
                  </a:cubicBezTo>
                  <a:cubicBezTo>
                    <a:pt x="710219" y="97294"/>
                    <a:pt x="708587" y="97621"/>
                    <a:pt x="706955" y="95983"/>
                  </a:cubicBezTo>
                  <a:cubicBezTo>
                    <a:pt x="700426" y="89428"/>
                    <a:pt x="693572" y="83855"/>
                    <a:pt x="686064" y="78939"/>
                  </a:cubicBezTo>
                  <a:close/>
                  <a:moveTo>
                    <a:pt x="727441" y="71972"/>
                  </a:moveTo>
                  <a:cubicBezTo>
                    <a:pt x="728090" y="71624"/>
                    <a:pt x="728415" y="72667"/>
                    <a:pt x="727765" y="73015"/>
                  </a:cubicBezTo>
                  <a:cubicBezTo>
                    <a:pt x="720950" y="75100"/>
                    <a:pt x="714135" y="78924"/>
                    <a:pt x="707319" y="81010"/>
                  </a:cubicBezTo>
                  <a:cubicBezTo>
                    <a:pt x="706021" y="81357"/>
                    <a:pt x="705696" y="79967"/>
                    <a:pt x="706670" y="79619"/>
                  </a:cubicBezTo>
                  <a:cubicBezTo>
                    <a:pt x="713485" y="77186"/>
                    <a:pt x="720626" y="74057"/>
                    <a:pt x="727441" y="71972"/>
                  </a:cubicBezTo>
                  <a:close/>
                  <a:moveTo>
                    <a:pt x="736409" y="71624"/>
                  </a:moveTo>
                  <a:cubicBezTo>
                    <a:pt x="737057" y="71624"/>
                    <a:pt x="737057" y="72289"/>
                    <a:pt x="736409" y="72621"/>
                  </a:cubicBezTo>
                  <a:cubicBezTo>
                    <a:pt x="731879" y="73286"/>
                    <a:pt x="727024" y="75945"/>
                    <a:pt x="722817" y="77939"/>
                  </a:cubicBezTo>
                  <a:cubicBezTo>
                    <a:pt x="718609" y="79933"/>
                    <a:pt x="714079" y="81927"/>
                    <a:pt x="709871" y="83921"/>
                  </a:cubicBezTo>
                  <a:cubicBezTo>
                    <a:pt x="708901" y="84253"/>
                    <a:pt x="708577" y="82591"/>
                    <a:pt x="709547" y="82259"/>
                  </a:cubicBezTo>
                  <a:cubicBezTo>
                    <a:pt x="714079" y="80265"/>
                    <a:pt x="718933" y="77939"/>
                    <a:pt x="723787" y="75945"/>
                  </a:cubicBezTo>
                  <a:cubicBezTo>
                    <a:pt x="727995" y="74283"/>
                    <a:pt x="731879" y="72289"/>
                    <a:pt x="736409" y="71624"/>
                  </a:cubicBezTo>
                  <a:close/>
                  <a:moveTo>
                    <a:pt x="598646" y="70824"/>
                  </a:moveTo>
                  <a:cubicBezTo>
                    <a:pt x="599286" y="70184"/>
                    <a:pt x="600246" y="70504"/>
                    <a:pt x="599926" y="71464"/>
                  </a:cubicBezTo>
                  <a:cubicBezTo>
                    <a:pt x="599286" y="73384"/>
                    <a:pt x="598006" y="74664"/>
                    <a:pt x="596726" y="76264"/>
                  </a:cubicBezTo>
                  <a:cubicBezTo>
                    <a:pt x="595766" y="77865"/>
                    <a:pt x="594485" y="79465"/>
                    <a:pt x="593205" y="80745"/>
                  </a:cubicBezTo>
                  <a:cubicBezTo>
                    <a:pt x="592886" y="81385"/>
                    <a:pt x="591925" y="80745"/>
                    <a:pt x="592245" y="80104"/>
                  </a:cubicBezTo>
                  <a:cubicBezTo>
                    <a:pt x="592886" y="78504"/>
                    <a:pt x="593846" y="77224"/>
                    <a:pt x="595126" y="75944"/>
                  </a:cubicBezTo>
                  <a:cubicBezTo>
                    <a:pt x="596406" y="74344"/>
                    <a:pt x="597686" y="72744"/>
                    <a:pt x="598646" y="70824"/>
                  </a:cubicBezTo>
                  <a:close/>
                  <a:moveTo>
                    <a:pt x="746175" y="70516"/>
                  </a:moveTo>
                  <a:cubicBezTo>
                    <a:pt x="746497" y="70184"/>
                    <a:pt x="747140" y="71181"/>
                    <a:pt x="746497" y="71513"/>
                  </a:cubicBezTo>
                  <a:cubicBezTo>
                    <a:pt x="742316" y="74836"/>
                    <a:pt x="736849" y="76498"/>
                    <a:pt x="731703" y="79157"/>
                  </a:cubicBezTo>
                  <a:cubicBezTo>
                    <a:pt x="726558" y="81815"/>
                    <a:pt x="721091" y="84142"/>
                    <a:pt x="715946" y="86801"/>
                  </a:cubicBezTo>
                  <a:cubicBezTo>
                    <a:pt x="715303" y="87133"/>
                    <a:pt x="714337" y="86136"/>
                    <a:pt x="715303" y="85804"/>
                  </a:cubicBezTo>
                  <a:cubicBezTo>
                    <a:pt x="719805" y="82812"/>
                    <a:pt x="724950" y="80818"/>
                    <a:pt x="729774" y="78492"/>
                  </a:cubicBezTo>
                  <a:cubicBezTo>
                    <a:pt x="735241" y="75833"/>
                    <a:pt x="741351" y="73839"/>
                    <a:pt x="746175" y="70516"/>
                  </a:cubicBezTo>
                  <a:close/>
                  <a:moveTo>
                    <a:pt x="720547" y="70184"/>
                  </a:moveTo>
                  <a:cubicBezTo>
                    <a:pt x="720878" y="70184"/>
                    <a:pt x="721208" y="70839"/>
                    <a:pt x="720878" y="71166"/>
                  </a:cubicBezTo>
                  <a:cubicBezTo>
                    <a:pt x="716911" y="72148"/>
                    <a:pt x="713606" y="73130"/>
                    <a:pt x="709970" y="74439"/>
                  </a:cubicBezTo>
                  <a:cubicBezTo>
                    <a:pt x="707657" y="75421"/>
                    <a:pt x="705343" y="76731"/>
                    <a:pt x="702699" y="77057"/>
                  </a:cubicBezTo>
                  <a:cubicBezTo>
                    <a:pt x="701708" y="77057"/>
                    <a:pt x="701376" y="75748"/>
                    <a:pt x="702699" y="75748"/>
                  </a:cubicBezTo>
                  <a:cubicBezTo>
                    <a:pt x="706004" y="74767"/>
                    <a:pt x="708648" y="73457"/>
                    <a:pt x="711953" y="72475"/>
                  </a:cubicBezTo>
                  <a:cubicBezTo>
                    <a:pt x="714598" y="71494"/>
                    <a:pt x="717572" y="70839"/>
                    <a:pt x="720547" y="70184"/>
                  </a:cubicBezTo>
                  <a:close/>
                  <a:moveTo>
                    <a:pt x="710460" y="68744"/>
                  </a:moveTo>
                  <a:cubicBezTo>
                    <a:pt x="711125" y="68744"/>
                    <a:pt x="711125" y="69104"/>
                    <a:pt x="710793" y="69464"/>
                  </a:cubicBezTo>
                  <a:cubicBezTo>
                    <a:pt x="706805" y="70545"/>
                    <a:pt x="703481" y="73065"/>
                    <a:pt x="699826" y="73784"/>
                  </a:cubicBezTo>
                  <a:cubicBezTo>
                    <a:pt x="698829" y="74144"/>
                    <a:pt x="698496" y="72705"/>
                    <a:pt x="699161" y="72705"/>
                  </a:cubicBezTo>
                  <a:cubicBezTo>
                    <a:pt x="703149" y="71624"/>
                    <a:pt x="706805" y="68744"/>
                    <a:pt x="710460" y="68744"/>
                  </a:cubicBezTo>
                  <a:close/>
                  <a:moveTo>
                    <a:pt x="703023" y="68744"/>
                  </a:moveTo>
                  <a:cubicBezTo>
                    <a:pt x="703640" y="68744"/>
                    <a:pt x="703948" y="69823"/>
                    <a:pt x="703331" y="69823"/>
                  </a:cubicBezTo>
                  <a:cubicBezTo>
                    <a:pt x="701170" y="70544"/>
                    <a:pt x="699010" y="71984"/>
                    <a:pt x="696542" y="72344"/>
                  </a:cubicBezTo>
                  <a:cubicBezTo>
                    <a:pt x="695616" y="72704"/>
                    <a:pt x="695616" y="71264"/>
                    <a:pt x="696542" y="70904"/>
                  </a:cubicBezTo>
                  <a:cubicBezTo>
                    <a:pt x="698702" y="70544"/>
                    <a:pt x="700862" y="69463"/>
                    <a:pt x="703023" y="68744"/>
                  </a:cubicBezTo>
                  <a:close/>
                  <a:moveTo>
                    <a:pt x="180365" y="63668"/>
                  </a:moveTo>
                  <a:cubicBezTo>
                    <a:pt x="170122" y="64973"/>
                    <a:pt x="160490" y="70191"/>
                    <a:pt x="156083" y="78671"/>
                  </a:cubicBezTo>
                  <a:cubicBezTo>
                    <a:pt x="148247" y="94653"/>
                    <a:pt x="153797" y="115526"/>
                    <a:pt x="164898" y="127920"/>
                  </a:cubicBezTo>
                  <a:cubicBezTo>
                    <a:pt x="170122" y="133465"/>
                    <a:pt x="175672" y="137705"/>
                    <a:pt x="181222" y="140966"/>
                  </a:cubicBezTo>
                  <a:cubicBezTo>
                    <a:pt x="193629" y="136726"/>
                    <a:pt x="204730" y="129551"/>
                    <a:pt x="210933" y="118136"/>
                  </a:cubicBezTo>
                  <a:cubicBezTo>
                    <a:pt x="219422" y="103785"/>
                    <a:pt x="220075" y="84542"/>
                    <a:pt x="208321" y="72148"/>
                  </a:cubicBezTo>
                  <a:cubicBezTo>
                    <a:pt x="201465" y="64973"/>
                    <a:pt x="190609" y="62363"/>
                    <a:pt x="180365" y="63668"/>
                  </a:cubicBezTo>
                  <a:close/>
                  <a:moveTo>
                    <a:pt x="600479" y="62212"/>
                  </a:moveTo>
                  <a:cubicBezTo>
                    <a:pt x="600784" y="61543"/>
                    <a:pt x="601701" y="62547"/>
                    <a:pt x="601395" y="63217"/>
                  </a:cubicBezTo>
                  <a:cubicBezTo>
                    <a:pt x="598951" y="66901"/>
                    <a:pt x="596507" y="71256"/>
                    <a:pt x="593453" y="74940"/>
                  </a:cubicBezTo>
                  <a:cubicBezTo>
                    <a:pt x="593147" y="75609"/>
                    <a:pt x="591925" y="74940"/>
                    <a:pt x="592536" y="74269"/>
                  </a:cubicBezTo>
                  <a:cubicBezTo>
                    <a:pt x="594675" y="69915"/>
                    <a:pt x="597729" y="65896"/>
                    <a:pt x="600479" y="62212"/>
                  </a:cubicBezTo>
                  <a:close/>
                  <a:moveTo>
                    <a:pt x="601413" y="56436"/>
                  </a:moveTo>
                  <a:cubicBezTo>
                    <a:pt x="601752" y="55782"/>
                    <a:pt x="603108" y="56436"/>
                    <a:pt x="602430" y="57091"/>
                  </a:cubicBezTo>
                  <a:cubicBezTo>
                    <a:pt x="599719" y="61346"/>
                    <a:pt x="597008" y="65601"/>
                    <a:pt x="593620" y="69201"/>
                  </a:cubicBezTo>
                  <a:cubicBezTo>
                    <a:pt x="593280" y="69856"/>
                    <a:pt x="591925" y="69201"/>
                    <a:pt x="592603" y="68547"/>
                  </a:cubicBezTo>
                  <a:cubicBezTo>
                    <a:pt x="594975" y="64291"/>
                    <a:pt x="598363" y="60364"/>
                    <a:pt x="601413" y="56436"/>
                  </a:cubicBezTo>
                  <a:close/>
                  <a:moveTo>
                    <a:pt x="191017" y="55188"/>
                  </a:moveTo>
                  <a:cubicBezTo>
                    <a:pt x="215831" y="57471"/>
                    <a:pt x="227911" y="78671"/>
                    <a:pt x="226605" y="99545"/>
                  </a:cubicBezTo>
                  <a:cubicBezTo>
                    <a:pt x="224972" y="121397"/>
                    <a:pt x="210933" y="137052"/>
                    <a:pt x="191017" y="146185"/>
                  </a:cubicBezTo>
                  <a:cubicBezTo>
                    <a:pt x="224646" y="159557"/>
                    <a:pt x="266110" y="148468"/>
                    <a:pt x="301045" y="137379"/>
                  </a:cubicBezTo>
                  <a:cubicBezTo>
                    <a:pt x="335979" y="125637"/>
                    <a:pt x="370914" y="111286"/>
                    <a:pt x="408460" y="115852"/>
                  </a:cubicBezTo>
                  <a:cubicBezTo>
                    <a:pt x="429682" y="118462"/>
                    <a:pt x="450251" y="125963"/>
                    <a:pt x="470820" y="132160"/>
                  </a:cubicBezTo>
                  <a:cubicBezTo>
                    <a:pt x="493674" y="139009"/>
                    <a:pt x="519467" y="140966"/>
                    <a:pt x="536445" y="121723"/>
                  </a:cubicBezTo>
                  <a:cubicBezTo>
                    <a:pt x="540689" y="116831"/>
                    <a:pt x="548851" y="122049"/>
                    <a:pt x="544934" y="127268"/>
                  </a:cubicBezTo>
                  <a:cubicBezTo>
                    <a:pt x="529262" y="147489"/>
                    <a:pt x="504775" y="150099"/>
                    <a:pt x="480288" y="145206"/>
                  </a:cubicBezTo>
                  <a:cubicBezTo>
                    <a:pt x="452210" y="139662"/>
                    <a:pt x="426091" y="127268"/>
                    <a:pt x="396707" y="124985"/>
                  </a:cubicBezTo>
                  <a:cubicBezTo>
                    <a:pt x="371240" y="123354"/>
                    <a:pt x="345774" y="132812"/>
                    <a:pt x="321614" y="140640"/>
                  </a:cubicBezTo>
                  <a:cubicBezTo>
                    <a:pt x="299739" y="147815"/>
                    <a:pt x="277537" y="155317"/>
                    <a:pt x="254357" y="159557"/>
                  </a:cubicBezTo>
                  <a:cubicBezTo>
                    <a:pt x="228890" y="164123"/>
                    <a:pt x="200485" y="162166"/>
                    <a:pt x="178611" y="150751"/>
                  </a:cubicBezTo>
                  <a:cubicBezTo>
                    <a:pt x="178284" y="150751"/>
                    <a:pt x="177958" y="151077"/>
                    <a:pt x="177958" y="151077"/>
                  </a:cubicBezTo>
                  <a:cubicBezTo>
                    <a:pt x="141717" y="161514"/>
                    <a:pt x="101559" y="158252"/>
                    <a:pt x="66950" y="147163"/>
                  </a:cubicBezTo>
                  <a:cubicBezTo>
                    <a:pt x="34954" y="136726"/>
                    <a:pt x="-960" y="112591"/>
                    <a:pt x="20" y="78345"/>
                  </a:cubicBezTo>
                  <a:cubicBezTo>
                    <a:pt x="346" y="75083"/>
                    <a:pt x="5897" y="75083"/>
                    <a:pt x="6223" y="78019"/>
                  </a:cubicBezTo>
                  <a:cubicBezTo>
                    <a:pt x="11120" y="136074"/>
                    <a:pt x="98294" y="152708"/>
                    <a:pt x="149553" y="147489"/>
                  </a:cubicBezTo>
                  <a:cubicBezTo>
                    <a:pt x="156083" y="147163"/>
                    <a:pt x="162286" y="146185"/>
                    <a:pt x="168816" y="144554"/>
                  </a:cubicBezTo>
                  <a:cubicBezTo>
                    <a:pt x="160000" y="138357"/>
                    <a:pt x="152818" y="130203"/>
                    <a:pt x="148247" y="120092"/>
                  </a:cubicBezTo>
                  <a:cubicBezTo>
                    <a:pt x="141390" y="106068"/>
                    <a:pt x="140411" y="88456"/>
                    <a:pt x="147920" y="74105"/>
                  </a:cubicBezTo>
                  <a:cubicBezTo>
                    <a:pt x="156083" y="58776"/>
                    <a:pt x="173713" y="53557"/>
                    <a:pt x="191017" y="55188"/>
                  </a:cubicBezTo>
                  <a:close/>
                  <a:moveTo>
                    <a:pt x="825115" y="49438"/>
                  </a:moveTo>
                  <a:cubicBezTo>
                    <a:pt x="818260" y="53371"/>
                    <a:pt x="810753" y="55993"/>
                    <a:pt x="803246" y="58289"/>
                  </a:cubicBezTo>
                  <a:cubicBezTo>
                    <a:pt x="793453" y="61238"/>
                    <a:pt x="784640" y="65171"/>
                    <a:pt x="775500" y="69432"/>
                  </a:cubicBezTo>
                  <a:cubicBezTo>
                    <a:pt x="762444" y="75333"/>
                    <a:pt x="749387" y="81233"/>
                    <a:pt x="736004" y="87133"/>
                  </a:cubicBezTo>
                  <a:cubicBezTo>
                    <a:pt x="745797" y="102538"/>
                    <a:pt x="756242" y="117617"/>
                    <a:pt x="767993" y="131383"/>
                  </a:cubicBezTo>
                  <a:cubicBezTo>
                    <a:pt x="779418" y="144821"/>
                    <a:pt x="793127" y="155966"/>
                    <a:pt x="803898" y="170060"/>
                  </a:cubicBezTo>
                  <a:cubicBezTo>
                    <a:pt x="804551" y="168421"/>
                    <a:pt x="804551" y="166455"/>
                    <a:pt x="804551" y="164160"/>
                  </a:cubicBezTo>
                  <a:cubicBezTo>
                    <a:pt x="805856" y="151049"/>
                    <a:pt x="808794" y="137938"/>
                    <a:pt x="810426" y="125155"/>
                  </a:cubicBezTo>
                  <a:cubicBezTo>
                    <a:pt x="812385" y="111060"/>
                    <a:pt x="814343" y="97294"/>
                    <a:pt x="816628" y="83527"/>
                  </a:cubicBezTo>
                  <a:cubicBezTo>
                    <a:pt x="818587" y="72055"/>
                    <a:pt x="822830" y="60910"/>
                    <a:pt x="825115" y="49438"/>
                  </a:cubicBezTo>
                  <a:close/>
                  <a:moveTo>
                    <a:pt x="603240" y="47815"/>
                  </a:moveTo>
                  <a:cubicBezTo>
                    <a:pt x="603570" y="47141"/>
                    <a:pt x="604557" y="47815"/>
                    <a:pt x="603899" y="48151"/>
                  </a:cubicBezTo>
                  <a:cubicBezTo>
                    <a:pt x="601265" y="52870"/>
                    <a:pt x="597973" y="57927"/>
                    <a:pt x="594682" y="62309"/>
                  </a:cubicBezTo>
                  <a:cubicBezTo>
                    <a:pt x="594023" y="62646"/>
                    <a:pt x="593365" y="61972"/>
                    <a:pt x="593694" y="61635"/>
                  </a:cubicBezTo>
                  <a:cubicBezTo>
                    <a:pt x="596657" y="56579"/>
                    <a:pt x="599948" y="52196"/>
                    <a:pt x="603240" y="47815"/>
                  </a:cubicBezTo>
                  <a:close/>
                  <a:moveTo>
                    <a:pt x="605733" y="39126"/>
                  </a:moveTo>
                  <a:cubicBezTo>
                    <a:pt x="606411" y="38500"/>
                    <a:pt x="607428" y="39126"/>
                    <a:pt x="607089" y="39752"/>
                  </a:cubicBezTo>
                  <a:cubicBezTo>
                    <a:pt x="604039" y="43822"/>
                    <a:pt x="600990" y="48205"/>
                    <a:pt x="597600" y="51961"/>
                  </a:cubicBezTo>
                  <a:cubicBezTo>
                    <a:pt x="597262" y="52588"/>
                    <a:pt x="596245" y="51961"/>
                    <a:pt x="596584" y="51335"/>
                  </a:cubicBezTo>
                  <a:cubicBezTo>
                    <a:pt x="599634" y="47266"/>
                    <a:pt x="603023" y="43195"/>
                    <a:pt x="605733" y="39126"/>
                  </a:cubicBezTo>
                  <a:close/>
                  <a:moveTo>
                    <a:pt x="603359" y="33076"/>
                  </a:moveTo>
                  <a:cubicBezTo>
                    <a:pt x="603664" y="32739"/>
                    <a:pt x="604581" y="33076"/>
                    <a:pt x="604275" y="33750"/>
                  </a:cubicBezTo>
                  <a:cubicBezTo>
                    <a:pt x="601526" y="38132"/>
                    <a:pt x="598777" y="42514"/>
                    <a:pt x="596333" y="47233"/>
                  </a:cubicBezTo>
                  <a:cubicBezTo>
                    <a:pt x="596027" y="48244"/>
                    <a:pt x="594805" y="47570"/>
                    <a:pt x="595111" y="46558"/>
                  </a:cubicBezTo>
                  <a:cubicBezTo>
                    <a:pt x="597861" y="42176"/>
                    <a:pt x="600609" y="37795"/>
                    <a:pt x="603359" y="33076"/>
                  </a:cubicBezTo>
                  <a:close/>
                  <a:moveTo>
                    <a:pt x="781235" y="28739"/>
                  </a:moveTo>
                  <a:cubicBezTo>
                    <a:pt x="785783" y="30019"/>
                    <a:pt x="790657" y="29699"/>
                    <a:pt x="795205" y="30339"/>
                  </a:cubicBezTo>
                  <a:cubicBezTo>
                    <a:pt x="799104" y="31299"/>
                    <a:pt x="803003" y="31939"/>
                    <a:pt x="807227" y="32579"/>
                  </a:cubicBezTo>
                  <a:cubicBezTo>
                    <a:pt x="815675" y="34500"/>
                    <a:pt x="823798" y="36420"/>
                    <a:pt x="832571" y="37700"/>
                  </a:cubicBezTo>
                  <a:cubicBezTo>
                    <a:pt x="833545" y="38020"/>
                    <a:pt x="833221" y="39620"/>
                    <a:pt x="832245" y="39620"/>
                  </a:cubicBezTo>
                  <a:cubicBezTo>
                    <a:pt x="823148" y="37700"/>
                    <a:pt x="814051" y="35780"/>
                    <a:pt x="805278" y="33859"/>
                  </a:cubicBezTo>
                  <a:cubicBezTo>
                    <a:pt x="797480" y="32259"/>
                    <a:pt x="788707" y="32259"/>
                    <a:pt x="780909" y="29379"/>
                  </a:cubicBezTo>
                  <a:cubicBezTo>
                    <a:pt x="780584" y="29379"/>
                    <a:pt x="780909" y="28419"/>
                    <a:pt x="781235" y="28739"/>
                  </a:cubicBezTo>
                  <a:close/>
                  <a:moveTo>
                    <a:pt x="789554" y="28419"/>
                  </a:moveTo>
                  <a:cubicBezTo>
                    <a:pt x="803998" y="29036"/>
                    <a:pt x="818113" y="32431"/>
                    <a:pt x="832229" y="34900"/>
                  </a:cubicBezTo>
                  <a:cubicBezTo>
                    <a:pt x="833542" y="35208"/>
                    <a:pt x="833214" y="36752"/>
                    <a:pt x="831901" y="36442"/>
                  </a:cubicBezTo>
                  <a:cubicBezTo>
                    <a:pt x="817785" y="33974"/>
                    <a:pt x="803998" y="30888"/>
                    <a:pt x="789554" y="29036"/>
                  </a:cubicBezTo>
                  <a:cubicBezTo>
                    <a:pt x="789225" y="29036"/>
                    <a:pt x="789225" y="28419"/>
                    <a:pt x="789554" y="28419"/>
                  </a:cubicBezTo>
                  <a:close/>
                  <a:moveTo>
                    <a:pt x="593690" y="9776"/>
                  </a:moveTo>
                  <a:cubicBezTo>
                    <a:pt x="590099" y="48127"/>
                    <a:pt x="584876" y="86477"/>
                    <a:pt x="577696" y="124172"/>
                  </a:cubicBezTo>
                  <a:cubicBezTo>
                    <a:pt x="594343" y="115321"/>
                    <a:pt x="611643" y="107783"/>
                    <a:pt x="627963" y="98277"/>
                  </a:cubicBezTo>
                  <a:cubicBezTo>
                    <a:pt x="644936" y="88772"/>
                    <a:pt x="661909" y="80577"/>
                    <a:pt x="680188" y="74678"/>
                  </a:cubicBezTo>
                  <a:cubicBezTo>
                    <a:pt x="669091" y="67138"/>
                    <a:pt x="657667" y="59927"/>
                    <a:pt x="646895" y="51732"/>
                  </a:cubicBezTo>
                  <a:cubicBezTo>
                    <a:pt x="634817" y="42555"/>
                    <a:pt x="623393" y="32393"/>
                    <a:pt x="610989" y="23544"/>
                  </a:cubicBezTo>
                  <a:cubicBezTo>
                    <a:pt x="604788" y="19282"/>
                    <a:pt x="598260" y="15677"/>
                    <a:pt x="593690" y="9776"/>
                  </a:cubicBezTo>
                  <a:close/>
                  <a:moveTo>
                    <a:pt x="594996" y="4532"/>
                  </a:moveTo>
                  <a:cubicBezTo>
                    <a:pt x="601524" y="13055"/>
                    <a:pt x="612948" y="16988"/>
                    <a:pt x="621108" y="23215"/>
                  </a:cubicBezTo>
                  <a:cubicBezTo>
                    <a:pt x="632533" y="31738"/>
                    <a:pt x="643631" y="39932"/>
                    <a:pt x="654728" y="48454"/>
                  </a:cubicBezTo>
                  <a:cubicBezTo>
                    <a:pt x="673660" y="62221"/>
                    <a:pt x="695856" y="72383"/>
                    <a:pt x="712177" y="89428"/>
                  </a:cubicBezTo>
                  <a:cubicBezTo>
                    <a:pt x="731435" y="81561"/>
                    <a:pt x="750693" y="73366"/>
                    <a:pt x="769951" y="64844"/>
                  </a:cubicBezTo>
                  <a:cubicBezTo>
                    <a:pt x="779418" y="60583"/>
                    <a:pt x="788557" y="56649"/>
                    <a:pt x="798350" y="54028"/>
                  </a:cubicBezTo>
                  <a:cubicBezTo>
                    <a:pt x="805203" y="52060"/>
                    <a:pt x="812058" y="50093"/>
                    <a:pt x="818587" y="47471"/>
                  </a:cubicBezTo>
                  <a:cubicBezTo>
                    <a:pt x="777786" y="39932"/>
                    <a:pt x="737636" y="32066"/>
                    <a:pt x="696836" y="25510"/>
                  </a:cubicBezTo>
                  <a:cubicBezTo>
                    <a:pt x="675945" y="21905"/>
                    <a:pt x="655055" y="18299"/>
                    <a:pt x="634491" y="13710"/>
                  </a:cubicBezTo>
                  <a:cubicBezTo>
                    <a:pt x="625352" y="11743"/>
                    <a:pt x="615560" y="9776"/>
                    <a:pt x="606420" y="7811"/>
                  </a:cubicBezTo>
                  <a:cubicBezTo>
                    <a:pt x="602829" y="7155"/>
                    <a:pt x="598586" y="6499"/>
                    <a:pt x="594996" y="4532"/>
                  </a:cubicBezTo>
                  <a:close/>
                  <a:moveTo>
                    <a:pt x="595648" y="271"/>
                  </a:moveTo>
                  <a:cubicBezTo>
                    <a:pt x="602503" y="3221"/>
                    <a:pt x="610337" y="3221"/>
                    <a:pt x="617844" y="4205"/>
                  </a:cubicBezTo>
                  <a:cubicBezTo>
                    <a:pt x="627311" y="5844"/>
                    <a:pt x="636776" y="7811"/>
                    <a:pt x="646568" y="9776"/>
                  </a:cubicBezTo>
                  <a:cubicBezTo>
                    <a:pt x="666153" y="13710"/>
                    <a:pt x="685738" y="16660"/>
                    <a:pt x="705648" y="19938"/>
                  </a:cubicBezTo>
                  <a:cubicBezTo>
                    <a:pt x="745797" y="26166"/>
                    <a:pt x="785619" y="34032"/>
                    <a:pt x="825442" y="40916"/>
                  </a:cubicBezTo>
                  <a:cubicBezTo>
                    <a:pt x="826094" y="40916"/>
                    <a:pt x="826747" y="40916"/>
                    <a:pt x="827074" y="41571"/>
                  </a:cubicBezTo>
                  <a:cubicBezTo>
                    <a:pt x="828379" y="40588"/>
                    <a:pt x="830663" y="40916"/>
                    <a:pt x="830663" y="42882"/>
                  </a:cubicBezTo>
                  <a:cubicBezTo>
                    <a:pt x="830663" y="51732"/>
                    <a:pt x="828379" y="59599"/>
                    <a:pt x="826420" y="67794"/>
                  </a:cubicBezTo>
                  <a:cubicBezTo>
                    <a:pt x="824788" y="75661"/>
                    <a:pt x="823809" y="83855"/>
                    <a:pt x="822830" y="91722"/>
                  </a:cubicBezTo>
                  <a:cubicBezTo>
                    <a:pt x="820545" y="109094"/>
                    <a:pt x="818587" y="126466"/>
                    <a:pt x="815975" y="143838"/>
                  </a:cubicBezTo>
                  <a:cubicBezTo>
                    <a:pt x="814670" y="152032"/>
                    <a:pt x="813364" y="160227"/>
                    <a:pt x="812385" y="168421"/>
                  </a:cubicBezTo>
                  <a:cubicBezTo>
                    <a:pt x="812058" y="172355"/>
                    <a:pt x="811079" y="175960"/>
                    <a:pt x="808142" y="178910"/>
                  </a:cubicBezTo>
                  <a:cubicBezTo>
                    <a:pt x="805203" y="182188"/>
                    <a:pt x="797696" y="181860"/>
                    <a:pt x="791495" y="181205"/>
                  </a:cubicBezTo>
                  <a:cubicBezTo>
                    <a:pt x="790842" y="181532"/>
                    <a:pt x="790189" y="181860"/>
                    <a:pt x="789210" y="181532"/>
                  </a:cubicBezTo>
                  <a:cubicBezTo>
                    <a:pt x="753304" y="178254"/>
                    <a:pt x="718379" y="166455"/>
                    <a:pt x="683127" y="158588"/>
                  </a:cubicBezTo>
                  <a:cubicBezTo>
                    <a:pt x="664847" y="154327"/>
                    <a:pt x="646242" y="150066"/>
                    <a:pt x="627637" y="146460"/>
                  </a:cubicBezTo>
                  <a:cubicBezTo>
                    <a:pt x="609684" y="142855"/>
                    <a:pt x="590425" y="136955"/>
                    <a:pt x="571820" y="135972"/>
                  </a:cubicBezTo>
                  <a:cubicBezTo>
                    <a:pt x="570188" y="135644"/>
                    <a:pt x="568883" y="133677"/>
                    <a:pt x="569209" y="132038"/>
                  </a:cubicBezTo>
                  <a:cubicBezTo>
                    <a:pt x="569209" y="131055"/>
                    <a:pt x="569535" y="130727"/>
                    <a:pt x="569535" y="130071"/>
                  </a:cubicBezTo>
                  <a:cubicBezTo>
                    <a:pt x="569535" y="129416"/>
                    <a:pt x="569535" y="129088"/>
                    <a:pt x="569861" y="128760"/>
                  </a:cubicBezTo>
                  <a:cubicBezTo>
                    <a:pt x="577696" y="86805"/>
                    <a:pt x="584224" y="44849"/>
                    <a:pt x="590425" y="2566"/>
                  </a:cubicBezTo>
                  <a:cubicBezTo>
                    <a:pt x="590752" y="1254"/>
                    <a:pt x="592058" y="927"/>
                    <a:pt x="593037" y="927"/>
                  </a:cubicBezTo>
                  <a:cubicBezTo>
                    <a:pt x="593364" y="271"/>
                    <a:pt x="594669" y="-384"/>
                    <a:pt x="595648" y="2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3" name="Freeform 1618">
              <a:extLst>
                <a:ext uri="{FF2B5EF4-FFF2-40B4-BE49-F238E27FC236}">
                  <a16:creationId xmlns:a16="http://schemas.microsoft.com/office/drawing/2014/main" id="{671FB320-60B7-514A-A6DE-BE3875315A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155094" y="3003520"/>
              <a:ext cx="254907" cy="217463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619">
              <a:extLst>
                <a:ext uri="{FF2B5EF4-FFF2-40B4-BE49-F238E27FC236}">
                  <a16:creationId xmlns:a16="http://schemas.microsoft.com/office/drawing/2014/main" id="{674BAF70-9AF2-3447-AB0E-8248C76555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36463" y="3098264"/>
              <a:ext cx="145456" cy="149776"/>
            </a:xfrm>
            <a:custGeom>
              <a:avLst/>
              <a:gdLst>
                <a:gd name="T0" fmla="*/ 401 w 445"/>
                <a:gd name="T1" fmla="*/ 281 h 459"/>
                <a:gd name="T2" fmla="*/ 401 w 445"/>
                <a:gd name="T3" fmla="*/ 281 h 459"/>
                <a:gd name="T4" fmla="*/ 288 w 445"/>
                <a:gd name="T5" fmla="*/ 221 h 459"/>
                <a:gd name="T6" fmla="*/ 288 w 445"/>
                <a:gd name="T7" fmla="*/ 221 h 459"/>
                <a:gd name="T8" fmla="*/ 392 w 445"/>
                <a:gd name="T9" fmla="*/ 93 h 459"/>
                <a:gd name="T10" fmla="*/ 392 w 445"/>
                <a:gd name="T11" fmla="*/ 93 h 459"/>
                <a:gd name="T12" fmla="*/ 338 w 445"/>
                <a:gd name="T13" fmla="*/ 37 h 459"/>
                <a:gd name="T14" fmla="*/ 338 w 445"/>
                <a:gd name="T15" fmla="*/ 37 h 459"/>
                <a:gd name="T16" fmla="*/ 220 w 445"/>
                <a:gd name="T17" fmla="*/ 184 h 459"/>
                <a:gd name="T18" fmla="*/ 220 w 445"/>
                <a:gd name="T19" fmla="*/ 184 h 459"/>
                <a:gd name="T20" fmla="*/ 199 w 445"/>
                <a:gd name="T21" fmla="*/ 173 h 459"/>
                <a:gd name="T22" fmla="*/ 199 w 445"/>
                <a:gd name="T23" fmla="*/ 173 h 459"/>
                <a:gd name="T24" fmla="*/ 13 w 445"/>
                <a:gd name="T25" fmla="*/ 115 h 459"/>
                <a:gd name="T26" fmla="*/ 13 w 445"/>
                <a:gd name="T27" fmla="*/ 115 h 459"/>
                <a:gd name="T28" fmla="*/ 8 w 445"/>
                <a:gd name="T29" fmla="*/ 143 h 459"/>
                <a:gd name="T30" fmla="*/ 8 w 445"/>
                <a:gd name="T31" fmla="*/ 143 h 459"/>
                <a:gd name="T32" fmla="*/ 172 w 445"/>
                <a:gd name="T33" fmla="*/ 246 h 459"/>
                <a:gd name="T34" fmla="*/ 172 w 445"/>
                <a:gd name="T35" fmla="*/ 246 h 459"/>
                <a:gd name="T36" fmla="*/ 176 w 445"/>
                <a:gd name="T37" fmla="*/ 249 h 459"/>
                <a:gd name="T38" fmla="*/ 176 w 445"/>
                <a:gd name="T39" fmla="*/ 249 h 459"/>
                <a:gd name="T40" fmla="*/ 67 w 445"/>
                <a:gd name="T41" fmla="*/ 401 h 459"/>
                <a:gd name="T42" fmla="*/ 67 w 445"/>
                <a:gd name="T43" fmla="*/ 401 h 459"/>
                <a:gd name="T44" fmla="*/ 100 w 445"/>
                <a:gd name="T45" fmla="*/ 436 h 459"/>
                <a:gd name="T46" fmla="*/ 100 w 445"/>
                <a:gd name="T47" fmla="*/ 436 h 459"/>
                <a:gd name="T48" fmla="*/ 234 w 445"/>
                <a:gd name="T49" fmla="*/ 288 h 459"/>
                <a:gd name="T50" fmla="*/ 234 w 445"/>
                <a:gd name="T51" fmla="*/ 288 h 459"/>
                <a:gd name="T52" fmla="*/ 367 w 445"/>
                <a:gd name="T53" fmla="*/ 358 h 459"/>
                <a:gd name="T54" fmla="*/ 367 w 445"/>
                <a:gd name="T55" fmla="*/ 358 h 459"/>
                <a:gd name="T56" fmla="*/ 401 w 445"/>
                <a:gd name="T57" fmla="*/ 281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5" h="459">
                  <a:moveTo>
                    <a:pt x="401" y="281"/>
                  </a:moveTo>
                  <a:lnTo>
                    <a:pt x="401" y="281"/>
                  </a:lnTo>
                  <a:cubicBezTo>
                    <a:pt x="363" y="261"/>
                    <a:pt x="326" y="241"/>
                    <a:pt x="288" y="221"/>
                  </a:cubicBezTo>
                  <a:lnTo>
                    <a:pt x="288" y="221"/>
                  </a:lnTo>
                  <a:cubicBezTo>
                    <a:pt x="322" y="178"/>
                    <a:pt x="357" y="135"/>
                    <a:pt x="392" y="93"/>
                  </a:cubicBezTo>
                  <a:lnTo>
                    <a:pt x="392" y="93"/>
                  </a:lnTo>
                  <a:cubicBezTo>
                    <a:pt x="425" y="55"/>
                    <a:pt x="374" y="0"/>
                    <a:pt x="338" y="37"/>
                  </a:cubicBezTo>
                  <a:lnTo>
                    <a:pt x="338" y="37"/>
                  </a:lnTo>
                  <a:cubicBezTo>
                    <a:pt x="294" y="82"/>
                    <a:pt x="256" y="132"/>
                    <a:pt x="220" y="184"/>
                  </a:cubicBezTo>
                  <a:lnTo>
                    <a:pt x="220" y="184"/>
                  </a:lnTo>
                  <a:cubicBezTo>
                    <a:pt x="213" y="180"/>
                    <a:pt x="206" y="177"/>
                    <a:pt x="199" y="173"/>
                  </a:cubicBezTo>
                  <a:lnTo>
                    <a:pt x="199" y="173"/>
                  </a:lnTo>
                  <a:cubicBezTo>
                    <a:pt x="154" y="148"/>
                    <a:pt x="65" y="90"/>
                    <a:pt x="13" y="115"/>
                  </a:cubicBezTo>
                  <a:lnTo>
                    <a:pt x="13" y="115"/>
                  </a:lnTo>
                  <a:cubicBezTo>
                    <a:pt x="3" y="119"/>
                    <a:pt x="0" y="135"/>
                    <a:pt x="8" y="143"/>
                  </a:cubicBezTo>
                  <a:lnTo>
                    <a:pt x="8" y="143"/>
                  </a:lnTo>
                  <a:cubicBezTo>
                    <a:pt x="56" y="183"/>
                    <a:pt x="118" y="214"/>
                    <a:pt x="172" y="246"/>
                  </a:cubicBezTo>
                  <a:lnTo>
                    <a:pt x="172" y="246"/>
                  </a:lnTo>
                  <a:cubicBezTo>
                    <a:pt x="173" y="248"/>
                    <a:pt x="175" y="248"/>
                    <a:pt x="176" y="249"/>
                  </a:cubicBezTo>
                  <a:lnTo>
                    <a:pt x="176" y="249"/>
                  </a:lnTo>
                  <a:cubicBezTo>
                    <a:pt x="141" y="301"/>
                    <a:pt x="106" y="353"/>
                    <a:pt x="67" y="401"/>
                  </a:cubicBezTo>
                  <a:lnTo>
                    <a:pt x="67" y="401"/>
                  </a:lnTo>
                  <a:cubicBezTo>
                    <a:pt x="48" y="424"/>
                    <a:pt x="77" y="458"/>
                    <a:pt x="100" y="436"/>
                  </a:cubicBezTo>
                  <a:lnTo>
                    <a:pt x="100" y="436"/>
                  </a:lnTo>
                  <a:cubicBezTo>
                    <a:pt x="149" y="390"/>
                    <a:pt x="192" y="339"/>
                    <a:pt x="234" y="288"/>
                  </a:cubicBezTo>
                  <a:lnTo>
                    <a:pt x="234" y="288"/>
                  </a:lnTo>
                  <a:cubicBezTo>
                    <a:pt x="276" y="316"/>
                    <a:pt x="321" y="345"/>
                    <a:pt x="367" y="358"/>
                  </a:cubicBezTo>
                  <a:lnTo>
                    <a:pt x="367" y="358"/>
                  </a:lnTo>
                  <a:cubicBezTo>
                    <a:pt x="412" y="370"/>
                    <a:pt x="444" y="304"/>
                    <a:pt x="401" y="2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620">
              <a:extLst>
                <a:ext uri="{FF2B5EF4-FFF2-40B4-BE49-F238E27FC236}">
                  <a16:creationId xmlns:a16="http://schemas.microsoft.com/office/drawing/2014/main" id="{0A17332B-978B-4E47-9FB1-0068BE1A25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84" y="3030576"/>
              <a:ext cx="108011" cy="100811"/>
            </a:xfrm>
            <a:custGeom>
              <a:avLst/>
              <a:gdLst>
                <a:gd name="T0" fmla="*/ 299 w 330"/>
                <a:gd name="T1" fmla="*/ 267 h 310"/>
                <a:gd name="T2" fmla="*/ 273 w 330"/>
                <a:gd name="T3" fmla="*/ 288 h 310"/>
                <a:gd name="T4" fmla="*/ 256 w 330"/>
                <a:gd name="T5" fmla="*/ 282 h 310"/>
                <a:gd name="T6" fmla="*/ 155 w 330"/>
                <a:gd name="T7" fmla="*/ 206 h 310"/>
                <a:gd name="T8" fmla="*/ 142 w 330"/>
                <a:gd name="T9" fmla="*/ 207 h 310"/>
                <a:gd name="T10" fmla="*/ 72 w 330"/>
                <a:gd name="T11" fmla="*/ 279 h 310"/>
                <a:gd name="T12" fmla="*/ 50 w 330"/>
                <a:gd name="T13" fmla="*/ 291 h 310"/>
                <a:gd name="T14" fmla="*/ 19 w 330"/>
                <a:gd name="T15" fmla="*/ 268 h 310"/>
                <a:gd name="T16" fmla="*/ 19 w 330"/>
                <a:gd name="T17" fmla="*/ 262 h 310"/>
                <a:gd name="T18" fmla="*/ 24 w 330"/>
                <a:gd name="T19" fmla="*/ 250 h 310"/>
                <a:gd name="T20" fmla="*/ 34 w 330"/>
                <a:gd name="T21" fmla="*/ 237 h 310"/>
                <a:gd name="T22" fmla="*/ 74 w 330"/>
                <a:gd name="T23" fmla="*/ 196 h 310"/>
                <a:gd name="T24" fmla="*/ 102 w 330"/>
                <a:gd name="T25" fmla="*/ 170 h 310"/>
                <a:gd name="T26" fmla="*/ 102 w 330"/>
                <a:gd name="T27" fmla="*/ 157 h 310"/>
                <a:gd name="T28" fmla="*/ 32 w 330"/>
                <a:gd name="T29" fmla="*/ 72 h 310"/>
                <a:gd name="T30" fmla="*/ 29 w 330"/>
                <a:gd name="T31" fmla="*/ 39 h 310"/>
                <a:gd name="T32" fmla="*/ 67 w 330"/>
                <a:gd name="T33" fmla="*/ 17 h 310"/>
                <a:gd name="T34" fmla="*/ 97 w 330"/>
                <a:gd name="T35" fmla="*/ 35 h 310"/>
                <a:gd name="T36" fmla="*/ 112 w 330"/>
                <a:gd name="T37" fmla="*/ 60 h 310"/>
                <a:gd name="T38" fmla="*/ 114 w 330"/>
                <a:gd name="T39" fmla="*/ 62 h 310"/>
                <a:gd name="T40" fmla="*/ 168 w 330"/>
                <a:gd name="T41" fmla="*/ 110 h 310"/>
                <a:gd name="T42" fmla="*/ 188 w 330"/>
                <a:gd name="T43" fmla="*/ 92 h 310"/>
                <a:gd name="T44" fmla="*/ 211 w 330"/>
                <a:gd name="T45" fmla="*/ 72 h 310"/>
                <a:gd name="T46" fmla="*/ 258 w 330"/>
                <a:gd name="T47" fmla="*/ 31 h 310"/>
                <a:gd name="T48" fmla="*/ 306 w 330"/>
                <a:gd name="T49" fmla="*/ 44 h 310"/>
                <a:gd name="T50" fmla="*/ 297 w 330"/>
                <a:gd name="T51" fmla="*/ 69 h 310"/>
                <a:gd name="T52" fmla="*/ 246 w 330"/>
                <a:gd name="T53" fmla="*/ 115 h 310"/>
                <a:gd name="T54" fmla="*/ 206 w 330"/>
                <a:gd name="T55" fmla="*/ 150 h 310"/>
                <a:gd name="T56" fmla="*/ 212 w 330"/>
                <a:gd name="T57" fmla="*/ 156 h 310"/>
                <a:gd name="T58" fmla="*/ 287 w 330"/>
                <a:gd name="T59" fmla="*/ 227 h 310"/>
                <a:gd name="T60" fmla="*/ 299 w 330"/>
                <a:gd name="T61" fmla="*/ 213 h 310"/>
                <a:gd name="T62" fmla="*/ 232 w 330"/>
                <a:gd name="T63" fmla="*/ 150 h 310"/>
                <a:gd name="T64" fmla="*/ 258 w 330"/>
                <a:gd name="T65" fmla="*/ 128 h 310"/>
                <a:gd name="T66" fmla="*/ 310 w 330"/>
                <a:gd name="T67" fmla="*/ 83 h 310"/>
                <a:gd name="T68" fmla="*/ 322 w 330"/>
                <a:gd name="T69" fmla="*/ 37 h 310"/>
                <a:gd name="T70" fmla="*/ 276 w 330"/>
                <a:gd name="T71" fmla="*/ 6 h 310"/>
                <a:gd name="T72" fmla="*/ 247 w 330"/>
                <a:gd name="T73" fmla="*/ 16 h 310"/>
                <a:gd name="T74" fmla="*/ 199 w 330"/>
                <a:gd name="T75" fmla="*/ 59 h 310"/>
                <a:gd name="T76" fmla="*/ 176 w 330"/>
                <a:gd name="T77" fmla="*/ 79 h 310"/>
                <a:gd name="T78" fmla="*/ 168 w 330"/>
                <a:gd name="T79" fmla="*/ 86 h 310"/>
                <a:gd name="T80" fmla="*/ 126 w 330"/>
                <a:gd name="T81" fmla="*/ 48 h 310"/>
                <a:gd name="T82" fmla="*/ 112 w 330"/>
                <a:gd name="T83" fmla="*/ 26 h 310"/>
                <a:gd name="T84" fmla="*/ 67 w 330"/>
                <a:gd name="T85" fmla="*/ 0 h 310"/>
                <a:gd name="T86" fmla="*/ 13 w 330"/>
                <a:gd name="T87" fmla="*/ 31 h 310"/>
                <a:gd name="T88" fmla="*/ 17 w 330"/>
                <a:gd name="T89" fmla="*/ 82 h 310"/>
                <a:gd name="T90" fmla="*/ 83 w 330"/>
                <a:gd name="T91" fmla="*/ 163 h 310"/>
                <a:gd name="T92" fmla="*/ 62 w 330"/>
                <a:gd name="T93" fmla="*/ 182 h 310"/>
                <a:gd name="T94" fmla="*/ 20 w 330"/>
                <a:gd name="T95" fmla="*/ 226 h 310"/>
                <a:gd name="T96" fmla="*/ 10 w 330"/>
                <a:gd name="T97" fmla="*/ 240 h 310"/>
                <a:gd name="T98" fmla="*/ 1 w 330"/>
                <a:gd name="T99" fmla="*/ 258 h 310"/>
                <a:gd name="T100" fmla="*/ 1 w 330"/>
                <a:gd name="T101" fmla="*/ 271 h 310"/>
                <a:gd name="T102" fmla="*/ 50 w 330"/>
                <a:gd name="T103" fmla="*/ 309 h 310"/>
                <a:gd name="T104" fmla="*/ 87 w 330"/>
                <a:gd name="T105" fmla="*/ 289 h 310"/>
                <a:gd name="T106" fmla="*/ 149 w 330"/>
                <a:gd name="T107" fmla="*/ 225 h 310"/>
                <a:gd name="T108" fmla="*/ 246 w 330"/>
                <a:gd name="T109" fmla="*/ 298 h 310"/>
                <a:gd name="T110" fmla="*/ 273 w 330"/>
                <a:gd name="T111" fmla="*/ 306 h 310"/>
                <a:gd name="T112" fmla="*/ 316 w 330"/>
                <a:gd name="T113" fmla="*/ 273 h 310"/>
                <a:gd name="T114" fmla="*/ 299 w 330"/>
                <a:gd name="T115" fmla="*/ 2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10">
                  <a:moveTo>
                    <a:pt x="299" y="267"/>
                  </a:moveTo>
                  <a:lnTo>
                    <a:pt x="299" y="267"/>
                  </a:lnTo>
                  <a:cubicBezTo>
                    <a:pt x="294" y="280"/>
                    <a:pt x="284" y="288"/>
                    <a:pt x="273" y="288"/>
                  </a:cubicBezTo>
                  <a:lnTo>
                    <a:pt x="273" y="288"/>
                  </a:lnTo>
                  <a:lnTo>
                    <a:pt x="273" y="288"/>
                  </a:lnTo>
                  <a:cubicBezTo>
                    <a:pt x="267" y="288"/>
                    <a:pt x="262" y="287"/>
                    <a:pt x="256" y="282"/>
                  </a:cubicBezTo>
                  <a:lnTo>
                    <a:pt x="256" y="282"/>
                  </a:lnTo>
                  <a:cubicBezTo>
                    <a:pt x="220" y="259"/>
                    <a:pt x="186" y="234"/>
                    <a:pt x="155" y="206"/>
                  </a:cubicBezTo>
                  <a:lnTo>
                    <a:pt x="148" y="202"/>
                  </a:lnTo>
                  <a:lnTo>
                    <a:pt x="142" y="207"/>
                  </a:lnTo>
                  <a:lnTo>
                    <a:pt x="142" y="207"/>
                  </a:lnTo>
                  <a:cubicBezTo>
                    <a:pt x="117" y="229"/>
                    <a:pt x="91" y="251"/>
                    <a:pt x="72" y="279"/>
                  </a:cubicBezTo>
                  <a:lnTo>
                    <a:pt x="72" y="279"/>
                  </a:lnTo>
                  <a:cubicBezTo>
                    <a:pt x="65" y="289"/>
                    <a:pt x="57" y="291"/>
                    <a:pt x="50" y="291"/>
                  </a:cubicBezTo>
                  <a:lnTo>
                    <a:pt x="50" y="291"/>
                  </a:lnTo>
                  <a:cubicBezTo>
                    <a:pt x="36" y="291"/>
                    <a:pt x="21" y="280"/>
                    <a:pt x="19" y="268"/>
                  </a:cubicBezTo>
                  <a:lnTo>
                    <a:pt x="18" y="264"/>
                  </a:lnTo>
                  <a:lnTo>
                    <a:pt x="19" y="262"/>
                  </a:lnTo>
                  <a:lnTo>
                    <a:pt x="19" y="262"/>
                  </a:lnTo>
                  <a:cubicBezTo>
                    <a:pt x="20" y="258"/>
                    <a:pt x="21" y="254"/>
                    <a:pt x="24" y="250"/>
                  </a:cubicBezTo>
                  <a:lnTo>
                    <a:pt x="24" y="250"/>
                  </a:lnTo>
                  <a:cubicBezTo>
                    <a:pt x="27" y="246"/>
                    <a:pt x="31" y="241"/>
                    <a:pt x="34" y="237"/>
                  </a:cubicBezTo>
                  <a:lnTo>
                    <a:pt x="34" y="237"/>
                  </a:lnTo>
                  <a:cubicBezTo>
                    <a:pt x="44" y="223"/>
                    <a:pt x="57" y="210"/>
                    <a:pt x="74" y="196"/>
                  </a:cubicBezTo>
                  <a:lnTo>
                    <a:pt x="74" y="196"/>
                  </a:lnTo>
                  <a:cubicBezTo>
                    <a:pt x="83" y="187"/>
                    <a:pt x="92" y="178"/>
                    <a:pt x="102" y="170"/>
                  </a:cubicBezTo>
                  <a:lnTo>
                    <a:pt x="109" y="164"/>
                  </a:lnTo>
                  <a:lnTo>
                    <a:pt x="102" y="157"/>
                  </a:lnTo>
                  <a:lnTo>
                    <a:pt x="102" y="157"/>
                  </a:lnTo>
                  <a:cubicBezTo>
                    <a:pt x="75" y="129"/>
                    <a:pt x="51" y="100"/>
                    <a:pt x="32" y="72"/>
                  </a:cubicBezTo>
                  <a:lnTo>
                    <a:pt x="32" y="72"/>
                  </a:lnTo>
                  <a:cubicBezTo>
                    <a:pt x="22" y="58"/>
                    <a:pt x="26" y="46"/>
                    <a:pt x="29" y="39"/>
                  </a:cubicBezTo>
                  <a:lnTo>
                    <a:pt x="29" y="39"/>
                  </a:lnTo>
                  <a:cubicBezTo>
                    <a:pt x="36" y="26"/>
                    <a:pt x="51" y="17"/>
                    <a:pt x="67" y="17"/>
                  </a:cubicBezTo>
                  <a:lnTo>
                    <a:pt x="67" y="17"/>
                  </a:lnTo>
                  <a:cubicBezTo>
                    <a:pt x="75" y="17"/>
                    <a:pt x="88" y="21"/>
                    <a:pt x="97" y="35"/>
                  </a:cubicBezTo>
                  <a:lnTo>
                    <a:pt x="97" y="35"/>
                  </a:lnTo>
                  <a:cubicBezTo>
                    <a:pt x="101" y="44"/>
                    <a:pt x="107" y="52"/>
                    <a:pt x="112" y="60"/>
                  </a:cubicBezTo>
                  <a:lnTo>
                    <a:pt x="114" y="62"/>
                  </a:lnTo>
                  <a:lnTo>
                    <a:pt x="114" y="62"/>
                  </a:lnTo>
                  <a:cubicBezTo>
                    <a:pt x="129" y="73"/>
                    <a:pt x="144" y="87"/>
                    <a:pt x="162" y="105"/>
                  </a:cubicBezTo>
                  <a:lnTo>
                    <a:pt x="168" y="110"/>
                  </a:lnTo>
                  <a:lnTo>
                    <a:pt x="188" y="92"/>
                  </a:lnTo>
                  <a:lnTo>
                    <a:pt x="188" y="92"/>
                  </a:lnTo>
                  <a:cubicBezTo>
                    <a:pt x="195" y="85"/>
                    <a:pt x="203" y="79"/>
                    <a:pt x="211" y="72"/>
                  </a:cubicBezTo>
                  <a:lnTo>
                    <a:pt x="211" y="72"/>
                  </a:lnTo>
                  <a:cubicBezTo>
                    <a:pt x="229" y="54"/>
                    <a:pt x="243" y="41"/>
                    <a:pt x="258" y="31"/>
                  </a:cubicBezTo>
                  <a:lnTo>
                    <a:pt x="258" y="31"/>
                  </a:lnTo>
                  <a:cubicBezTo>
                    <a:pt x="274" y="18"/>
                    <a:pt x="299" y="26"/>
                    <a:pt x="306" y="44"/>
                  </a:cubicBezTo>
                  <a:lnTo>
                    <a:pt x="306" y="44"/>
                  </a:lnTo>
                  <a:cubicBezTo>
                    <a:pt x="308" y="50"/>
                    <a:pt x="309" y="59"/>
                    <a:pt x="297" y="69"/>
                  </a:cubicBezTo>
                  <a:lnTo>
                    <a:pt x="297" y="69"/>
                  </a:lnTo>
                  <a:cubicBezTo>
                    <a:pt x="281" y="85"/>
                    <a:pt x="263" y="99"/>
                    <a:pt x="246" y="115"/>
                  </a:cubicBezTo>
                  <a:lnTo>
                    <a:pt x="246" y="115"/>
                  </a:lnTo>
                  <a:cubicBezTo>
                    <a:pt x="235" y="124"/>
                    <a:pt x="224" y="133"/>
                    <a:pt x="213" y="143"/>
                  </a:cubicBezTo>
                  <a:lnTo>
                    <a:pt x="206" y="150"/>
                  </a:lnTo>
                  <a:lnTo>
                    <a:pt x="212" y="156"/>
                  </a:lnTo>
                  <a:lnTo>
                    <a:pt x="212" y="156"/>
                  </a:lnTo>
                  <a:cubicBezTo>
                    <a:pt x="234" y="179"/>
                    <a:pt x="260" y="205"/>
                    <a:pt x="287" y="227"/>
                  </a:cubicBezTo>
                  <a:lnTo>
                    <a:pt x="287" y="227"/>
                  </a:lnTo>
                  <a:cubicBezTo>
                    <a:pt x="303" y="238"/>
                    <a:pt x="303" y="256"/>
                    <a:pt x="299" y="267"/>
                  </a:cubicBezTo>
                  <a:close/>
                  <a:moveTo>
                    <a:pt x="299" y="213"/>
                  </a:moveTo>
                  <a:lnTo>
                    <a:pt x="299" y="213"/>
                  </a:lnTo>
                  <a:cubicBezTo>
                    <a:pt x="274" y="194"/>
                    <a:pt x="252" y="172"/>
                    <a:pt x="232" y="150"/>
                  </a:cubicBezTo>
                  <a:lnTo>
                    <a:pt x="232" y="150"/>
                  </a:lnTo>
                  <a:cubicBezTo>
                    <a:pt x="240" y="143"/>
                    <a:pt x="249" y="136"/>
                    <a:pt x="258" y="128"/>
                  </a:cubicBezTo>
                  <a:lnTo>
                    <a:pt x="258" y="128"/>
                  </a:lnTo>
                  <a:cubicBezTo>
                    <a:pt x="275" y="113"/>
                    <a:pt x="293" y="98"/>
                    <a:pt x="310" y="83"/>
                  </a:cubicBezTo>
                  <a:lnTo>
                    <a:pt x="310" y="83"/>
                  </a:lnTo>
                  <a:cubicBezTo>
                    <a:pt x="324" y="70"/>
                    <a:pt x="329" y="54"/>
                    <a:pt x="322" y="37"/>
                  </a:cubicBezTo>
                  <a:lnTo>
                    <a:pt x="322" y="37"/>
                  </a:lnTo>
                  <a:cubicBezTo>
                    <a:pt x="315" y="19"/>
                    <a:pt x="296" y="6"/>
                    <a:pt x="276" y="6"/>
                  </a:cubicBezTo>
                  <a:lnTo>
                    <a:pt x="276" y="6"/>
                  </a:lnTo>
                  <a:cubicBezTo>
                    <a:pt x="266" y="6"/>
                    <a:pt x="256" y="9"/>
                    <a:pt x="247" y="16"/>
                  </a:cubicBezTo>
                  <a:lnTo>
                    <a:pt x="247" y="16"/>
                  </a:lnTo>
                  <a:cubicBezTo>
                    <a:pt x="232" y="27"/>
                    <a:pt x="217" y="40"/>
                    <a:pt x="199" y="59"/>
                  </a:cubicBezTo>
                  <a:lnTo>
                    <a:pt x="199" y="59"/>
                  </a:lnTo>
                  <a:cubicBezTo>
                    <a:pt x="191" y="65"/>
                    <a:pt x="183" y="72"/>
                    <a:pt x="176" y="79"/>
                  </a:cubicBezTo>
                  <a:lnTo>
                    <a:pt x="168" y="86"/>
                  </a:lnTo>
                  <a:lnTo>
                    <a:pt x="168" y="86"/>
                  </a:lnTo>
                  <a:cubicBezTo>
                    <a:pt x="153" y="71"/>
                    <a:pt x="139" y="59"/>
                    <a:pt x="126" y="48"/>
                  </a:cubicBezTo>
                  <a:lnTo>
                    <a:pt x="126" y="48"/>
                  </a:lnTo>
                  <a:cubicBezTo>
                    <a:pt x="121" y="41"/>
                    <a:pt x="117" y="34"/>
                    <a:pt x="112" y="26"/>
                  </a:cubicBezTo>
                  <a:lnTo>
                    <a:pt x="112" y="26"/>
                  </a:lnTo>
                  <a:cubicBezTo>
                    <a:pt x="101" y="9"/>
                    <a:pt x="85" y="0"/>
                    <a:pt x="67" y="0"/>
                  </a:cubicBezTo>
                  <a:lnTo>
                    <a:pt x="67" y="0"/>
                  </a:lnTo>
                  <a:cubicBezTo>
                    <a:pt x="44" y="0"/>
                    <a:pt x="23" y="12"/>
                    <a:pt x="13" y="31"/>
                  </a:cubicBezTo>
                  <a:lnTo>
                    <a:pt x="13" y="31"/>
                  </a:lnTo>
                  <a:cubicBezTo>
                    <a:pt x="5" y="47"/>
                    <a:pt x="6" y="65"/>
                    <a:pt x="17" y="82"/>
                  </a:cubicBezTo>
                  <a:lnTo>
                    <a:pt x="17" y="82"/>
                  </a:lnTo>
                  <a:cubicBezTo>
                    <a:pt x="36" y="108"/>
                    <a:pt x="58" y="136"/>
                    <a:pt x="83" y="163"/>
                  </a:cubicBezTo>
                  <a:lnTo>
                    <a:pt x="83" y="163"/>
                  </a:lnTo>
                  <a:cubicBezTo>
                    <a:pt x="76" y="169"/>
                    <a:pt x="69" y="176"/>
                    <a:pt x="62" y="182"/>
                  </a:cubicBezTo>
                  <a:lnTo>
                    <a:pt x="62" y="182"/>
                  </a:lnTo>
                  <a:cubicBezTo>
                    <a:pt x="44" y="197"/>
                    <a:pt x="31" y="211"/>
                    <a:pt x="20" y="226"/>
                  </a:cubicBezTo>
                  <a:lnTo>
                    <a:pt x="20" y="226"/>
                  </a:lnTo>
                  <a:cubicBezTo>
                    <a:pt x="17" y="230"/>
                    <a:pt x="13" y="235"/>
                    <a:pt x="10" y="240"/>
                  </a:cubicBezTo>
                  <a:lnTo>
                    <a:pt x="10" y="240"/>
                  </a:lnTo>
                  <a:cubicBezTo>
                    <a:pt x="6" y="246"/>
                    <a:pt x="2" y="252"/>
                    <a:pt x="1" y="258"/>
                  </a:cubicBezTo>
                  <a:lnTo>
                    <a:pt x="1" y="258"/>
                  </a:lnTo>
                  <a:cubicBezTo>
                    <a:pt x="0" y="262"/>
                    <a:pt x="0" y="267"/>
                    <a:pt x="1" y="271"/>
                  </a:cubicBezTo>
                  <a:lnTo>
                    <a:pt x="1" y="271"/>
                  </a:lnTo>
                  <a:cubicBezTo>
                    <a:pt x="6" y="292"/>
                    <a:pt x="27" y="309"/>
                    <a:pt x="50" y="309"/>
                  </a:cubicBezTo>
                  <a:lnTo>
                    <a:pt x="50" y="309"/>
                  </a:lnTo>
                  <a:cubicBezTo>
                    <a:pt x="65" y="309"/>
                    <a:pt x="78" y="302"/>
                    <a:pt x="87" y="289"/>
                  </a:cubicBezTo>
                  <a:lnTo>
                    <a:pt x="87" y="289"/>
                  </a:lnTo>
                  <a:cubicBezTo>
                    <a:pt x="103" y="266"/>
                    <a:pt x="126" y="245"/>
                    <a:pt x="149" y="225"/>
                  </a:cubicBezTo>
                  <a:lnTo>
                    <a:pt x="149" y="225"/>
                  </a:lnTo>
                  <a:cubicBezTo>
                    <a:pt x="179" y="251"/>
                    <a:pt x="212" y="276"/>
                    <a:pt x="246" y="298"/>
                  </a:cubicBezTo>
                  <a:lnTo>
                    <a:pt x="246" y="298"/>
                  </a:lnTo>
                  <a:cubicBezTo>
                    <a:pt x="255" y="303"/>
                    <a:pt x="264" y="306"/>
                    <a:pt x="273" y="306"/>
                  </a:cubicBezTo>
                  <a:lnTo>
                    <a:pt x="273" y="306"/>
                  </a:lnTo>
                  <a:lnTo>
                    <a:pt x="273" y="306"/>
                  </a:lnTo>
                  <a:cubicBezTo>
                    <a:pt x="292" y="306"/>
                    <a:pt x="309" y="293"/>
                    <a:pt x="316" y="273"/>
                  </a:cubicBezTo>
                  <a:lnTo>
                    <a:pt x="316" y="273"/>
                  </a:lnTo>
                  <a:cubicBezTo>
                    <a:pt x="324" y="251"/>
                    <a:pt x="317" y="227"/>
                    <a:pt x="299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621">
              <a:extLst>
                <a:ext uri="{FF2B5EF4-FFF2-40B4-BE49-F238E27FC236}">
                  <a16:creationId xmlns:a16="http://schemas.microsoft.com/office/drawing/2014/main" id="{668C99E1-D567-FA40-AC59-006D358C87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86869" y="2929766"/>
              <a:ext cx="105131" cy="102251"/>
            </a:xfrm>
            <a:custGeom>
              <a:avLst/>
              <a:gdLst>
                <a:gd name="T0" fmla="*/ 240 w 323"/>
                <a:gd name="T1" fmla="*/ 282 h 312"/>
                <a:gd name="T2" fmla="*/ 214 w 323"/>
                <a:gd name="T3" fmla="*/ 292 h 312"/>
                <a:gd name="T4" fmla="*/ 201 w 323"/>
                <a:gd name="T5" fmla="*/ 282 h 312"/>
                <a:gd name="T6" fmla="*/ 142 w 323"/>
                <a:gd name="T7" fmla="*/ 194 h 312"/>
                <a:gd name="T8" fmla="*/ 132 w 323"/>
                <a:gd name="T9" fmla="*/ 191 h 312"/>
                <a:gd name="T10" fmla="*/ 57 w 323"/>
                <a:gd name="T11" fmla="*/ 229 h 312"/>
                <a:gd name="T12" fmla="*/ 36 w 323"/>
                <a:gd name="T13" fmla="*/ 233 h 312"/>
                <a:gd name="T14" fmla="*/ 17 w 323"/>
                <a:gd name="T15" fmla="*/ 205 h 312"/>
                <a:gd name="T16" fmla="*/ 19 w 323"/>
                <a:gd name="T17" fmla="*/ 201 h 312"/>
                <a:gd name="T18" fmla="*/ 26 w 323"/>
                <a:gd name="T19" fmla="*/ 193 h 312"/>
                <a:gd name="T20" fmla="*/ 38 w 323"/>
                <a:gd name="T21" fmla="*/ 185 h 312"/>
                <a:gd name="T22" fmla="*/ 81 w 323"/>
                <a:gd name="T23" fmla="*/ 163 h 312"/>
                <a:gd name="T24" fmla="*/ 110 w 323"/>
                <a:gd name="T25" fmla="*/ 151 h 312"/>
                <a:gd name="T26" fmla="*/ 114 w 323"/>
                <a:gd name="T27" fmla="*/ 141 h 312"/>
                <a:gd name="T28" fmla="*/ 81 w 323"/>
                <a:gd name="T29" fmla="*/ 53 h 312"/>
                <a:gd name="T30" fmla="*/ 88 w 323"/>
                <a:gd name="T31" fmla="*/ 27 h 312"/>
                <a:gd name="T32" fmla="*/ 124 w 323"/>
                <a:gd name="T33" fmla="*/ 20 h 312"/>
                <a:gd name="T34" fmla="*/ 143 w 323"/>
                <a:gd name="T35" fmla="*/ 43 h 312"/>
                <a:gd name="T36" fmla="*/ 148 w 323"/>
                <a:gd name="T37" fmla="*/ 66 h 312"/>
                <a:gd name="T38" fmla="*/ 150 w 323"/>
                <a:gd name="T39" fmla="*/ 68 h 312"/>
                <a:gd name="T40" fmla="*/ 179 w 323"/>
                <a:gd name="T41" fmla="*/ 121 h 312"/>
                <a:gd name="T42" fmla="*/ 199 w 323"/>
                <a:gd name="T43" fmla="*/ 113 h 312"/>
                <a:gd name="T44" fmla="*/ 224 w 323"/>
                <a:gd name="T45" fmla="*/ 103 h 312"/>
                <a:gd name="T46" fmla="*/ 272 w 323"/>
                <a:gd name="T47" fmla="*/ 83 h 312"/>
                <a:gd name="T48" fmla="*/ 306 w 323"/>
                <a:gd name="T49" fmla="*/ 106 h 312"/>
                <a:gd name="T50" fmla="*/ 293 w 323"/>
                <a:gd name="T51" fmla="*/ 125 h 312"/>
                <a:gd name="T52" fmla="*/ 240 w 323"/>
                <a:gd name="T53" fmla="*/ 146 h 312"/>
                <a:gd name="T54" fmla="*/ 198 w 323"/>
                <a:gd name="T55" fmla="*/ 163 h 312"/>
                <a:gd name="T56" fmla="*/ 201 w 323"/>
                <a:gd name="T57" fmla="*/ 170 h 312"/>
                <a:gd name="T58" fmla="*/ 242 w 323"/>
                <a:gd name="T59" fmla="*/ 247 h 312"/>
                <a:gd name="T60" fmla="*/ 255 w 323"/>
                <a:gd name="T61" fmla="*/ 239 h 312"/>
                <a:gd name="T62" fmla="*/ 218 w 323"/>
                <a:gd name="T63" fmla="*/ 171 h 312"/>
                <a:gd name="T64" fmla="*/ 245 w 323"/>
                <a:gd name="T65" fmla="*/ 160 h 312"/>
                <a:gd name="T66" fmla="*/ 299 w 323"/>
                <a:gd name="T67" fmla="*/ 138 h 312"/>
                <a:gd name="T68" fmla="*/ 322 w 323"/>
                <a:gd name="T69" fmla="*/ 105 h 312"/>
                <a:gd name="T70" fmla="*/ 293 w 323"/>
                <a:gd name="T71" fmla="*/ 69 h 312"/>
                <a:gd name="T72" fmla="*/ 268 w 323"/>
                <a:gd name="T73" fmla="*/ 69 h 312"/>
                <a:gd name="T74" fmla="*/ 217 w 323"/>
                <a:gd name="T75" fmla="*/ 89 h 312"/>
                <a:gd name="T76" fmla="*/ 194 w 323"/>
                <a:gd name="T77" fmla="*/ 99 h 312"/>
                <a:gd name="T78" fmla="*/ 186 w 323"/>
                <a:gd name="T79" fmla="*/ 102 h 312"/>
                <a:gd name="T80" fmla="*/ 162 w 323"/>
                <a:gd name="T81" fmla="*/ 61 h 312"/>
                <a:gd name="T82" fmla="*/ 157 w 323"/>
                <a:gd name="T83" fmla="*/ 40 h 312"/>
                <a:gd name="T84" fmla="*/ 128 w 323"/>
                <a:gd name="T85" fmla="*/ 6 h 312"/>
                <a:gd name="T86" fmla="*/ 78 w 323"/>
                <a:gd name="T87" fmla="*/ 16 h 312"/>
                <a:gd name="T88" fmla="*/ 67 w 323"/>
                <a:gd name="T89" fmla="*/ 57 h 312"/>
                <a:gd name="T90" fmla="*/ 97 w 323"/>
                <a:gd name="T91" fmla="*/ 140 h 312"/>
                <a:gd name="T92" fmla="*/ 75 w 323"/>
                <a:gd name="T93" fmla="*/ 150 h 312"/>
                <a:gd name="T94" fmla="*/ 30 w 323"/>
                <a:gd name="T95" fmla="*/ 173 h 312"/>
                <a:gd name="T96" fmla="*/ 17 w 323"/>
                <a:gd name="T97" fmla="*/ 181 h 312"/>
                <a:gd name="T98" fmla="*/ 6 w 323"/>
                <a:gd name="T99" fmla="*/ 193 h 312"/>
                <a:gd name="T100" fmla="*/ 3 w 323"/>
                <a:gd name="T101" fmla="*/ 204 h 312"/>
                <a:gd name="T102" fmla="*/ 30 w 323"/>
                <a:gd name="T103" fmla="*/ 247 h 312"/>
                <a:gd name="T104" fmla="*/ 66 w 323"/>
                <a:gd name="T105" fmla="*/ 241 h 312"/>
                <a:gd name="T106" fmla="*/ 132 w 323"/>
                <a:gd name="T107" fmla="*/ 207 h 312"/>
                <a:gd name="T108" fmla="*/ 190 w 323"/>
                <a:gd name="T109" fmla="*/ 292 h 312"/>
                <a:gd name="T110" fmla="*/ 208 w 323"/>
                <a:gd name="T111" fmla="*/ 306 h 312"/>
                <a:gd name="T112" fmla="*/ 252 w 323"/>
                <a:gd name="T113" fmla="*/ 291 h 312"/>
                <a:gd name="T114" fmla="*/ 255 w 323"/>
                <a:gd name="T115" fmla="*/ 23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3" h="312">
                  <a:moveTo>
                    <a:pt x="240" y="282"/>
                  </a:moveTo>
                  <a:lnTo>
                    <a:pt x="240" y="282"/>
                  </a:lnTo>
                  <a:cubicBezTo>
                    <a:pt x="233" y="291"/>
                    <a:pt x="222" y="295"/>
                    <a:pt x="214" y="292"/>
                  </a:cubicBezTo>
                  <a:lnTo>
                    <a:pt x="214" y="292"/>
                  </a:lnTo>
                  <a:lnTo>
                    <a:pt x="214" y="292"/>
                  </a:lnTo>
                  <a:cubicBezTo>
                    <a:pt x="209" y="290"/>
                    <a:pt x="205" y="287"/>
                    <a:pt x="201" y="282"/>
                  </a:cubicBezTo>
                  <a:lnTo>
                    <a:pt x="201" y="282"/>
                  </a:lnTo>
                  <a:cubicBezTo>
                    <a:pt x="180" y="254"/>
                    <a:pt x="160" y="224"/>
                    <a:pt x="142" y="194"/>
                  </a:cubicBezTo>
                  <a:lnTo>
                    <a:pt x="138" y="189"/>
                  </a:lnTo>
                  <a:lnTo>
                    <a:pt x="132" y="191"/>
                  </a:lnTo>
                  <a:lnTo>
                    <a:pt x="132" y="191"/>
                  </a:lnTo>
                  <a:cubicBezTo>
                    <a:pt x="106" y="202"/>
                    <a:pt x="79" y="213"/>
                    <a:pt x="57" y="229"/>
                  </a:cubicBezTo>
                  <a:lnTo>
                    <a:pt x="57" y="229"/>
                  </a:lnTo>
                  <a:cubicBezTo>
                    <a:pt x="49" y="235"/>
                    <a:pt x="40" y="235"/>
                    <a:pt x="36" y="233"/>
                  </a:cubicBezTo>
                  <a:lnTo>
                    <a:pt x="36" y="233"/>
                  </a:lnTo>
                  <a:cubicBezTo>
                    <a:pt x="24" y="229"/>
                    <a:pt x="16" y="216"/>
                    <a:pt x="17" y="205"/>
                  </a:cubicBezTo>
                  <a:lnTo>
                    <a:pt x="18" y="203"/>
                  </a:lnTo>
                  <a:lnTo>
                    <a:pt x="19" y="201"/>
                  </a:lnTo>
                  <a:lnTo>
                    <a:pt x="19" y="201"/>
                  </a:lnTo>
                  <a:cubicBezTo>
                    <a:pt x="20" y="198"/>
                    <a:pt x="23" y="195"/>
                    <a:pt x="26" y="193"/>
                  </a:cubicBezTo>
                  <a:lnTo>
                    <a:pt x="26" y="193"/>
                  </a:lnTo>
                  <a:cubicBezTo>
                    <a:pt x="30" y="191"/>
                    <a:pt x="34" y="188"/>
                    <a:pt x="38" y="185"/>
                  </a:cubicBezTo>
                  <a:lnTo>
                    <a:pt x="38" y="185"/>
                  </a:lnTo>
                  <a:cubicBezTo>
                    <a:pt x="50" y="177"/>
                    <a:pt x="63" y="170"/>
                    <a:pt x="81" y="163"/>
                  </a:cubicBezTo>
                  <a:lnTo>
                    <a:pt x="81" y="163"/>
                  </a:lnTo>
                  <a:cubicBezTo>
                    <a:pt x="90" y="159"/>
                    <a:pt x="100" y="155"/>
                    <a:pt x="110" y="151"/>
                  </a:cubicBezTo>
                  <a:lnTo>
                    <a:pt x="117" y="148"/>
                  </a:lnTo>
                  <a:lnTo>
                    <a:pt x="114" y="141"/>
                  </a:lnTo>
                  <a:lnTo>
                    <a:pt x="114" y="141"/>
                  </a:lnTo>
                  <a:cubicBezTo>
                    <a:pt x="100" y="111"/>
                    <a:pt x="89" y="82"/>
                    <a:pt x="81" y="53"/>
                  </a:cubicBezTo>
                  <a:lnTo>
                    <a:pt x="81" y="53"/>
                  </a:lnTo>
                  <a:cubicBezTo>
                    <a:pt x="78" y="40"/>
                    <a:pt x="83" y="32"/>
                    <a:pt x="88" y="27"/>
                  </a:cubicBezTo>
                  <a:lnTo>
                    <a:pt x="88" y="27"/>
                  </a:lnTo>
                  <a:cubicBezTo>
                    <a:pt x="97" y="19"/>
                    <a:pt x="111" y="16"/>
                    <a:pt x="124" y="20"/>
                  </a:cubicBezTo>
                  <a:lnTo>
                    <a:pt x="124" y="20"/>
                  </a:lnTo>
                  <a:cubicBezTo>
                    <a:pt x="131" y="23"/>
                    <a:pt x="140" y="29"/>
                    <a:pt x="143" y="43"/>
                  </a:cubicBezTo>
                  <a:lnTo>
                    <a:pt x="143" y="43"/>
                  </a:lnTo>
                  <a:cubicBezTo>
                    <a:pt x="144" y="50"/>
                    <a:pt x="146" y="59"/>
                    <a:pt x="148" y="66"/>
                  </a:cubicBezTo>
                  <a:lnTo>
                    <a:pt x="150" y="68"/>
                  </a:lnTo>
                  <a:lnTo>
                    <a:pt x="150" y="68"/>
                  </a:lnTo>
                  <a:cubicBezTo>
                    <a:pt x="158" y="82"/>
                    <a:pt x="166" y="96"/>
                    <a:pt x="176" y="115"/>
                  </a:cubicBezTo>
                  <a:lnTo>
                    <a:pt x="179" y="121"/>
                  </a:lnTo>
                  <a:lnTo>
                    <a:pt x="199" y="113"/>
                  </a:lnTo>
                  <a:lnTo>
                    <a:pt x="199" y="113"/>
                  </a:lnTo>
                  <a:cubicBezTo>
                    <a:pt x="208" y="109"/>
                    <a:pt x="215" y="106"/>
                    <a:pt x="224" y="103"/>
                  </a:cubicBezTo>
                  <a:lnTo>
                    <a:pt x="224" y="103"/>
                  </a:lnTo>
                  <a:cubicBezTo>
                    <a:pt x="242" y="94"/>
                    <a:pt x="258" y="87"/>
                    <a:pt x="272" y="83"/>
                  </a:cubicBezTo>
                  <a:lnTo>
                    <a:pt x="272" y="83"/>
                  </a:lnTo>
                  <a:cubicBezTo>
                    <a:pt x="289" y="77"/>
                    <a:pt x="306" y="91"/>
                    <a:pt x="306" y="106"/>
                  </a:cubicBezTo>
                  <a:lnTo>
                    <a:pt x="306" y="106"/>
                  </a:lnTo>
                  <a:cubicBezTo>
                    <a:pt x="307" y="112"/>
                    <a:pt x="305" y="120"/>
                    <a:pt x="293" y="125"/>
                  </a:cubicBezTo>
                  <a:lnTo>
                    <a:pt x="293" y="125"/>
                  </a:lnTo>
                  <a:cubicBezTo>
                    <a:pt x="275" y="132"/>
                    <a:pt x="258" y="139"/>
                    <a:pt x="240" y="146"/>
                  </a:cubicBezTo>
                  <a:lnTo>
                    <a:pt x="240" y="146"/>
                  </a:lnTo>
                  <a:cubicBezTo>
                    <a:pt x="228" y="151"/>
                    <a:pt x="217" y="155"/>
                    <a:pt x="205" y="160"/>
                  </a:cubicBezTo>
                  <a:lnTo>
                    <a:pt x="198" y="163"/>
                  </a:lnTo>
                  <a:lnTo>
                    <a:pt x="201" y="170"/>
                  </a:lnTo>
                  <a:lnTo>
                    <a:pt x="201" y="170"/>
                  </a:lnTo>
                  <a:cubicBezTo>
                    <a:pt x="212" y="194"/>
                    <a:pt x="226" y="222"/>
                    <a:pt x="242" y="247"/>
                  </a:cubicBezTo>
                  <a:lnTo>
                    <a:pt x="242" y="247"/>
                  </a:lnTo>
                  <a:cubicBezTo>
                    <a:pt x="250" y="260"/>
                    <a:pt x="247" y="274"/>
                    <a:pt x="240" y="282"/>
                  </a:cubicBezTo>
                  <a:close/>
                  <a:moveTo>
                    <a:pt x="255" y="239"/>
                  </a:moveTo>
                  <a:lnTo>
                    <a:pt x="255" y="239"/>
                  </a:lnTo>
                  <a:cubicBezTo>
                    <a:pt x="241" y="217"/>
                    <a:pt x="229" y="194"/>
                    <a:pt x="218" y="171"/>
                  </a:cubicBezTo>
                  <a:lnTo>
                    <a:pt x="218" y="171"/>
                  </a:lnTo>
                  <a:cubicBezTo>
                    <a:pt x="228" y="167"/>
                    <a:pt x="237" y="164"/>
                    <a:pt x="245" y="160"/>
                  </a:cubicBezTo>
                  <a:lnTo>
                    <a:pt x="245" y="160"/>
                  </a:lnTo>
                  <a:cubicBezTo>
                    <a:pt x="263" y="153"/>
                    <a:pt x="281" y="146"/>
                    <a:pt x="299" y="138"/>
                  </a:cubicBezTo>
                  <a:lnTo>
                    <a:pt x="299" y="138"/>
                  </a:lnTo>
                  <a:cubicBezTo>
                    <a:pt x="313" y="133"/>
                    <a:pt x="322" y="120"/>
                    <a:pt x="322" y="105"/>
                  </a:cubicBezTo>
                  <a:lnTo>
                    <a:pt x="322" y="105"/>
                  </a:lnTo>
                  <a:cubicBezTo>
                    <a:pt x="321" y="90"/>
                    <a:pt x="309" y="74"/>
                    <a:pt x="293" y="69"/>
                  </a:cubicBezTo>
                  <a:lnTo>
                    <a:pt x="293" y="69"/>
                  </a:lnTo>
                  <a:cubicBezTo>
                    <a:pt x="285" y="66"/>
                    <a:pt x="277" y="66"/>
                    <a:pt x="268" y="69"/>
                  </a:cubicBezTo>
                  <a:lnTo>
                    <a:pt x="268" y="69"/>
                  </a:lnTo>
                  <a:cubicBezTo>
                    <a:pt x="252" y="73"/>
                    <a:pt x="237" y="80"/>
                    <a:pt x="217" y="89"/>
                  </a:cubicBezTo>
                  <a:lnTo>
                    <a:pt x="217" y="89"/>
                  </a:lnTo>
                  <a:cubicBezTo>
                    <a:pt x="209" y="92"/>
                    <a:pt x="202" y="95"/>
                    <a:pt x="194" y="99"/>
                  </a:cubicBezTo>
                  <a:lnTo>
                    <a:pt x="186" y="102"/>
                  </a:lnTo>
                  <a:lnTo>
                    <a:pt x="186" y="102"/>
                  </a:lnTo>
                  <a:cubicBezTo>
                    <a:pt x="178" y="86"/>
                    <a:pt x="170" y="73"/>
                    <a:pt x="162" y="61"/>
                  </a:cubicBezTo>
                  <a:lnTo>
                    <a:pt x="162" y="61"/>
                  </a:lnTo>
                  <a:cubicBezTo>
                    <a:pt x="161" y="54"/>
                    <a:pt x="159" y="47"/>
                    <a:pt x="157" y="40"/>
                  </a:cubicBezTo>
                  <a:lnTo>
                    <a:pt x="157" y="40"/>
                  </a:lnTo>
                  <a:cubicBezTo>
                    <a:pt x="154" y="23"/>
                    <a:pt x="144" y="11"/>
                    <a:pt x="128" y="6"/>
                  </a:cubicBezTo>
                  <a:lnTo>
                    <a:pt x="128" y="6"/>
                  </a:lnTo>
                  <a:cubicBezTo>
                    <a:pt x="111" y="0"/>
                    <a:pt x="91" y="4"/>
                    <a:pt x="78" y="16"/>
                  </a:cubicBezTo>
                  <a:lnTo>
                    <a:pt x="78" y="16"/>
                  </a:lnTo>
                  <a:cubicBezTo>
                    <a:pt x="67" y="27"/>
                    <a:pt x="63" y="41"/>
                    <a:pt x="67" y="57"/>
                  </a:cubicBezTo>
                  <a:lnTo>
                    <a:pt x="67" y="57"/>
                  </a:lnTo>
                  <a:cubicBezTo>
                    <a:pt x="74" y="84"/>
                    <a:pt x="84" y="112"/>
                    <a:pt x="97" y="140"/>
                  </a:cubicBezTo>
                  <a:lnTo>
                    <a:pt x="97" y="140"/>
                  </a:lnTo>
                  <a:cubicBezTo>
                    <a:pt x="90" y="143"/>
                    <a:pt x="82" y="146"/>
                    <a:pt x="75" y="150"/>
                  </a:cubicBezTo>
                  <a:lnTo>
                    <a:pt x="75" y="150"/>
                  </a:lnTo>
                  <a:cubicBezTo>
                    <a:pt x="57" y="157"/>
                    <a:pt x="42" y="164"/>
                    <a:pt x="30" y="173"/>
                  </a:cubicBezTo>
                  <a:lnTo>
                    <a:pt x="30" y="173"/>
                  </a:lnTo>
                  <a:cubicBezTo>
                    <a:pt x="26" y="175"/>
                    <a:pt x="22" y="178"/>
                    <a:pt x="17" y="181"/>
                  </a:cubicBezTo>
                  <a:lnTo>
                    <a:pt x="17" y="181"/>
                  </a:lnTo>
                  <a:cubicBezTo>
                    <a:pt x="13" y="184"/>
                    <a:pt x="9" y="188"/>
                    <a:pt x="6" y="193"/>
                  </a:cubicBezTo>
                  <a:lnTo>
                    <a:pt x="6" y="193"/>
                  </a:lnTo>
                  <a:cubicBezTo>
                    <a:pt x="4" y="196"/>
                    <a:pt x="2" y="200"/>
                    <a:pt x="3" y="204"/>
                  </a:cubicBezTo>
                  <a:lnTo>
                    <a:pt x="3" y="204"/>
                  </a:lnTo>
                  <a:cubicBezTo>
                    <a:pt x="0" y="221"/>
                    <a:pt x="12" y="241"/>
                    <a:pt x="30" y="247"/>
                  </a:cubicBezTo>
                  <a:lnTo>
                    <a:pt x="30" y="247"/>
                  </a:lnTo>
                  <a:cubicBezTo>
                    <a:pt x="43" y="251"/>
                    <a:pt x="55" y="249"/>
                    <a:pt x="66" y="241"/>
                  </a:cubicBezTo>
                  <a:lnTo>
                    <a:pt x="66" y="241"/>
                  </a:lnTo>
                  <a:cubicBezTo>
                    <a:pt x="85" y="226"/>
                    <a:pt x="108" y="217"/>
                    <a:pt x="132" y="207"/>
                  </a:cubicBezTo>
                  <a:lnTo>
                    <a:pt x="132" y="207"/>
                  </a:lnTo>
                  <a:cubicBezTo>
                    <a:pt x="149" y="236"/>
                    <a:pt x="168" y="265"/>
                    <a:pt x="190" y="292"/>
                  </a:cubicBezTo>
                  <a:lnTo>
                    <a:pt x="190" y="292"/>
                  </a:lnTo>
                  <a:cubicBezTo>
                    <a:pt x="195" y="299"/>
                    <a:pt x="201" y="304"/>
                    <a:pt x="208" y="306"/>
                  </a:cubicBezTo>
                  <a:lnTo>
                    <a:pt x="208" y="306"/>
                  </a:lnTo>
                  <a:lnTo>
                    <a:pt x="208" y="306"/>
                  </a:lnTo>
                  <a:cubicBezTo>
                    <a:pt x="224" y="311"/>
                    <a:pt x="241" y="305"/>
                    <a:pt x="252" y="291"/>
                  </a:cubicBezTo>
                  <a:lnTo>
                    <a:pt x="252" y="291"/>
                  </a:lnTo>
                  <a:cubicBezTo>
                    <a:pt x="264" y="276"/>
                    <a:pt x="265" y="255"/>
                    <a:pt x="255" y="2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FF9D521B-ED08-874D-8FE3-4CA045F0BB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068" y="4106970"/>
              <a:ext cx="1220905" cy="837371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66635DCF-4FA5-F74E-824F-47BE5DA651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292" y="3826071"/>
              <a:ext cx="197139" cy="190630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7EEF18E5-7A68-6944-85CD-4BDD0D93AD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97241" y="6547463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6465878-42DD-B744-BF05-C633E0A1EC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135" y="2401451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C4C35E6-A3C8-1040-8447-58FB4FAB98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7614" y="5470268"/>
              <a:ext cx="1088121" cy="1387732"/>
            </a:xfrm>
            <a:custGeom>
              <a:avLst/>
              <a:gdLst>
                <a:gd name="connsiteX0" fmla="*/ 500952 w 959418"/>
                <a:gd name="connsiteY0" fmla="*/ 941778 h 1223592"/>
                <a:gd name="connsiteX1" fmla="*/ 513774 w 959418"/>
                <a:gd name="connsiteY1" fmla="*/ 954138 h 1223592"/>
                <a:gd name="connsiteX2" fmla="*/ 450568 w 959418"/>
                <a:gd name="connsiteY2" fmla="*/ 1209648 h 1223592"/>
                <a:gd name="connsiteX3" fmla="*/ 447678 w 959418"/>
                <a:gd name="connsiteY3" fmla="*/ 1206400 h 1223592"/>
                <a:gd name="connsiteX4" fmla="*/ 488130 w 959418"/>
                <a:gd name="connsiteY4" fmla="*/ 953777 h 1223592"/>
                <a:gd name="connsiteX5" fmla="*/ 500952 w 959418"/>
                <a:gd name="connsiteY5" fmla="*/ 941778 h 1223592"/>
                <a:gd name="connsiteX6" fmla="*/ 469277 w 959418"/>
                <a:gd name="connsiteY6" fmla="*/ 941540 h 1223592"/>
                <a:gd name="connsiteX7" fmla="*/ 479863 w 959418"/>
                <a:gd name="connsiteY7" fmla="*/ 953369 h 1223592"/>
                <a:gd name="connsiteX8" fmla="*/ 309767 w 959418"/>
                <a:gd name="connsiteY8" fmla="*/ 1222504 h 1223592"/>
                <a:gd name="connsiteX9" fmla="*/ 302920 w 959418"/>
                <a:gd name="connsiteY9" fmla="*/ 1215668 h 1223592"/>
                <a:gd name="connsiteX10" fmla="*/ 455718 w 959418"/>
                <a:gd name="connsiteY10" fmla="*/ 952649 h 1223592"/>
                <a:gd name="connsiteX11" fmla="*/ 469277 w 959418"/>
                <a:gd name="connsiteY11" fmla="*/ 941540 h 1223592"/>
                <a:gd name="connsiteX12" fmla="*/ 434693 w 959418"/>
                <a:gd name="connsiteY12" fmla="*/ 940932 h 1223592"/>
                <a:gd name="connsiteX13" fmla="*/ 442639 w 959418"/>
                <a:gd name="connsiteY13" fmla="*/ 953802 h 1223592"/>
                <a:gd name="connsiteX14" fmla="*/ 265220 w 959418"/>
                <a:gd name="connsiteY14" fmla="*/ 1160442 h 1223592"/>
                <a:gd name="connsiteX15" fmla="*/ 261270 w 959418"/>
                <a:gd name="connsiteY15" fmla="*/ 1153602 h 1223592"/>
                <a:gd name="connsiteX16" fmla="*/ 422168 w 959418"/>
                <a:gd name="connsiteY16" fmla="*/ 948042 h 1223592"/>
                <a:gd name="connsiteX17" fmla="*/ 434693 w 959418"/>
                <a:gd name="connsiteY17" fmla="*/ 940932 h 1223592"/>
                <a:gd name="connsiteX18" fmla="*/ 481689 w 959418"/>
                <a:gd name="connsiteY18" fmla="*/ 876363 h 1223592"/>
                <a:gd name="connsiteX19" fmla="*/ 484599 w 959418"/>
                <a:gd name="connsiteY19" fmla="*/ 878582 h 1223592"/>
                <a:gd name="connsiteX20" fmla="*/ 502790 w 959418"/>
                <a:gd name="connsiteY20" fmla="*/ 894109 h 1223592"/>
                <a:gd name="connsiteX21" fmla="*/ 501698 w 959418"/>
                <a:gd name="connsiteY21" fmla="*/ 896697 h 1223592"/>
                <a:gd name="connsiteX22" fmla="*/ 491876 w 959418"/>
                <a:gd name="connsiteY22" fmla="*/ 890782 h 1223592"/>
                <a:gd name="connsiteX23" fmla="*/ 480961 w 959418"/>
                <a:gd name="connsiteY23" fmla="*/ 881909 h 1223592"/>
                <a:gd name="connsiteX24" fmla="*/ 454404 w 959418"/>
                <a:gd name="connsiteY24" fmla="*/ 901873 h 1223592"/>
                <a:gd name="connsiteX25" fmla="*/ 453312 w 959418"/>
                <a:gd name="connsiteY25" fmla="*/ 899654 h 1223592"/>
                <a:gd name="connsiteX26" fmla="*/ 481689 w 959418"/>
                <a:gd name="connsiteY26" fmla="*/ 876363 h 1223592"/>
                <a:gd name="connsiteX27" fmla="*/ 301056 w 959418"/>
                <a:gd name="connsiteY27" fmla="*/ 865633 h 1223592"/>
                <a:gd name="connsiteX28" fmla="*/ 303173 w 959418"/>
                <a:gd name="connsiteY28" fmla="*/ 867500 h 1223592"/>
                <a:gd name="connsiteX29" fmla="*/ 296823 w 959418"/>
                <a:gd name="connsiteY29" fmla="*/ 880200 h 1223592"/>
                <a:gd name="connsiteX30" fmla="*/ 293295 w 959418"/>
                <a:gd name="connsiteY30" fmla="*/ 878706 h 1223592"/>
                <a:gd name="connsiteX31" fmla="*/ 301056 w 959418"/>
                <a:gd name="connsiteY31" fmla="*/ 865633 h 1223592"/>
                <a:gd name="connsiteX32" fmla="*/ 480404 w 959418"/>
                <a:gd name="connsiteY32" fmla="*/ 860117 h 1223592"/>
                <a:gd name="connsiteX33" fmla="*/ 482573 w 959418"/>
                <a:gd name="connsiteY33" fmla="*/ 860852 h 1223592"/>
                <a:gd name="connsiteX34" fmla="*/ 482573 w 959418"/>
                <a:gd name="connsiteY34" fmla="*/ 861220 h 1223592"/>
                <a:gd name="connsiteX35" fmla="*/ 524161 w 959418"/>
                <a:gd name="connsiteY35" fmla="*/ 889527 h 1223592"/>
                <a:gd name="connsiteX36" fmla="*/ 522714 w 959418"/>
                <a:gd name="connsiteY36" fmla="*/ 890998 h 1223592"/>
                <a:gd name="connsiteX37" fmla="*/ 480042 w 959418"/>
                <a:gd name="connsiteY37" fmla="*/ 865264 h 1223592"/>
                <a:gd name="connsiteX38" fmla="*/ 435200 w 959418"/>
                <a:gd name="connsiteY38" fmla="*/ 893571 h 1223592"/>
                <a:gd name="connsiteX39" fmla="*/ 433754 w 959418"/>
                <a:gd name="connsiteY39" fmla="*/ 890630 h 1223592"/>
                <a:gd name="connsiteX40" fmla="*/ 480404 w 959418"/>
                <a:gd name="connsiteY40" fmla="*/ 860117 h 1223592"/>
                <a:gd name="connsiteX41" fmla="*/ 724645 w 959418"/>
                <a:gd name="connsiteY41" fmla="*/ 847958 h 1223592"/>
                <a:gd name="connsiteX42" fmla="*/ 733292 w 959418"/>
                <a:gd name="connsiteY42" fmla="*/ 890395 h 1223592"/>
                <a:gd name="connsiteX43" fmla="*/ 728781 w 959418"/>
                <a:gd name="connsiteY43" fmla="*/ 891465 h 1223592"/>
                <a:gd name="connsiteX44" fmla="*/ 724645 w 959418"/>
                <a:gd name="connsiteY44" fmla="*/ 871494 h 1223592"/>
                <a:gd name="connsiteX45" fmla="*/ 720509 w 959418"/>
                <a:gd name="connsiteY45" fmla="*/ 849028 h 1223592"/>
                <a:gd name="connsiteX46" fmla="*/ 724645 w 959418"/>
                <a:gd name="connsiteY46" fmla="*/ 847958 h 1223592"/>
                <a:gd name="connsiteX47" fmla="*/ 281829 w 959418"/>
                <a:gd name="connsiteY47" fmla="*/ 847602 h 1223592"/>
                <a:gd name="connsiteX48" fmla="*/ 285357 w 959418"/>
                <a:gd name="connsiteY48" fmla="*/ 849385 h 1223592"/>
                <a:gd name="connsiteX49" fmla="*/ 268776 w 959418"/>
                <a:gd name="connsiteY49" fmla="*/ 873278 h 1223592"/>
                <a:gd name="connsiteX50" fmla="*/ 256429 w 959418"/>
                <a:gd name="connsiteY50" fmla="*/ 892534 h 1223592"/>
                <a:gd name="connsiteX51" fmla="*/ 253254 w 959418"/>
                <a:gd name="connsiteY51" fmla="*/ 890038 h 1223592"/>
                <a:gd name="connsiteX52" fmla="*/ 281829 w 959418"/>
                <a:gd name="connsiteY52" fmla="*/ 847602 h 1223592"/>
                <a:gd name="connsiteX53" fmla="*/ 482384 w 959418"/>
                <a:gd name="connsiteY53" fmla="*/ 843003 h 1223592"/>
                <a:gd name="connsiteX54" fmla="*/ 484893 w 959418"/>
                <a:gd name="connsiteY54" fmla="*/ 844434 h 1223592"/>
                <a:gd name="connsiteX55" fmla="*/ 485610 w 959418"/>
                <a:gd name="connsiteY55" fmla="*/ 844791 h 1223592"/>
                <a:gd name="connsiteX56" fmla="*/ 521457 w 959418"/>
                <a:gd name="connsiteY56" fmla="*/ 863752 h 1223592"/>
                <a:gd name="connsiteX57" fmla="*/ 547266 w 959418"/>
                <a:gd name="connsiteY57" fmla="*/ 879493 h 1223592"/>
                <a:gd name="connsiteX58" fmla="*/ 544757 w 959418"/>
                <a:gd name="connsiteY58" fmla="*/ 881997 h 1223592"/>
                <a:gd name="connsiteX59" fmla="*/ 511420 w 959418"/>
                <a:gd name="connsiteY59" fmla="*/ 864110 h 1223592"/>
                <a:gd name="connsiteX60" fmla="*/ 483100 w 959418"/>
                <a:gd name="connsiteY60" fmla="*/ 848726 h 1223592"/>
                <a:gd name="connsiteX61" fmla="*/ 482384 w 959418"/>
                <a:gd name="connsiteY61" fmla="*/ 848369 h 1223592"/>
                <a:gd name="connsiteX62" fmla="*/ 448687 w 959418"/>
                <a:gd name="connsiteY62" fmla="*/ 867329 h 1223592"/>
                <a:gd name="connsiteX63" fmla="*/ 406388 w 959418"/>
                <a:gd name="connsiteY63" fmla="*/ 892014 h 1223592"/>
                <a:gd name="connsiteX64" fmla="*/ 405313 w 959418"/>
                <a:gd name="connsiteY64" fmla="*/ 890225 h 1223592"/>
                <a:gd name="connsiteX65" fmla="*/ 451197 w 959418"/>
                <a:gd name="connsiteY65" fmla="*/ 860890 h 1223592"/>
                <a:gd name="connsiteX66" fmla="*/ 482384 w 959418"/>
                <a:gd name="connsiteY66" fmla="*/ 843003 h 1223592"/>
                <a:gd name="connsiteX67" fmla="*/ 834750 w 959418"/>
                <a:gd name="connsiteY67" fmla="*/ 827861 h 1223592"/>
                <a:gd name="connsiteX68" fmla="*/ 836886 w 959418"/>
                <a:gd name="connsiteY68" fmla="*/ 827861 h 1223592"/>
                <a:gd name="connsiteX69" fmla="*/ 809469 w 959418"/>
                <a:gd name="connsiteY69" fmla="*/ 939402 h 1223592"/>
                <a:gd name="connsiteX70" fmla="*/ 805552 w 959418"/>
                <a:gd name="connsiteY70" fmla="*/ 935418 h 1223592"/>
                <a:gd name="connsiteX71" fmla="*/ 834750 w 959418"/>
                <a:gd name="connsiteY71" fmla="*/ 827861 h 1223592"/>
                <a:gd name="connsiteX72" fmla="*/ 735139 w 959418"/>
                <a:gd name="connsiteY72" fmla="*/ 825395 h 1223592"/>
                <a:gd name="connsiteX73" fmla="*/ 738229 w 959418"/>
                <a:gd name="connsiteY73" fmla="*/ 825395 h 1223592"/>
                <a:gd name="connsiteX74" fmla="*/ 743721 w 959418"/>
                <a:gd name="connsiteY74" fmla="*/ 862807 h 1223592"/>
                <a:gd name="connsiteX75" fmla="*/ 746810 w 959418"/>
                <a:gd name="connsiteY75" fmla="*/ 891586 h 1223592"/>
                <a:gd name="connsiteX76" fmla="*/ 742691 w 959418"/>
                <a:gd name="connsiteY76" fmla="*/ 893025 h 1223592"/>
                <a:gd name="connsiteX77" fmla="*/ 737885 w 959418"/>
                <a:gd name="connsiteY77" fmla="*/ 854174 h 1223592"/>
                <a:gd name="connsiteX78" fmla="*/ 735139 w 959418"/>
                <a:gd name="connsiteY78" fmla="*/ 825395 h 1223592"/>
                <a:gd name="connsiteX79" fmla="*/ 286025 w 959418"/>
                <a:gd name="connsiteY79" fmla="*/ 799786 h 1223592"/>
                <a:gd name="connsiteX80" fmla="*/ 286919 w 959418"/>
                <a:gd name="connsiteY80" fmla="*/ 802914 h 1223592"/>
                <a:gd name="connsiteX81" fmla="*/ 262226 w 959418"/>
                <a:gd name="connsiteY81" fmla="*/ 838455 h 1223592"/>
                <a:gd name="connsiteX82" fmla="*/ 233238 w 959418"/>
                <a:gd name="connsiteY82" fmla="*/ 879073 h 1223592"/>
                <a:gd name="connsiteX83" fmla="*/ 228585 w 959418"/>
                <a:gd name="connsiteY83" fmla="*/ 876534 h 1223592"/>
                <a:gd name="connsiteX84" fmla="*/ 282983 w 959418"/>
                <a:gd name="connsiteY84" fmla="*/ 800738 h 1223592"/>
                <a:gd name="connsiteX85" fmla="*/ 286025 w 959418"/>
                <a:gd name="connsiteY85" fmla="*/ 799786 h 1223592"/>
                <a:gd name="connsiteX86" fmla="*/ 751160 w 959418"/>
                <a:gd name="connsiteY86" fmla="*/ 785696 h 1223592"/>
                <a:gd name="connsiteX87" fmla="*/ 758487 w 959418"/>
                <a:gd name="connsiteY87" fmla="*/ 835422 h 1223592"/>
                <a:gd name="connsiteX88" fmla="*/ 765447 w 959418"/>
                <a:gd name="connsiteY88" fmla="*/ 881572 h 1223592"/>
                <a:gd name="connsiteX89" fmla="*/ 762150 w 959418"/>
                <a:gd name="connsiteY89" fmla="*/ 883360 h 1223592"/>
                <a:gd name="connsiteX90" fmla="*/ 755922 w 959418"/>
                <a:gd name="connsiteY90" fmla="*/ 856887 h 1223592"/>
                <a:gd name="connsiteX91" fmla="*/ 747863 w 959418"/>
                <a:gd name="connsiteY91" fmla="*/ 786769 h 1223592"/>
                <a:gd name="connsiteX92" fmla="*/ 751160 w 959418"/>
                <a:gd name="connsiteY92" fmla="*/ 785696 h 1223592"/>
                <a:gd name="connsiteX93" fmla="*/ 811117 w 959418"/>
                <a:gd name="connsiteY93" fmla="*/ 775103 h 1223592"/>
                <a:gd name="connsiteX94" fmla="*/ 812561 w 959418"/>
                <a:gd name="connsiteY94" fmla="*/ 775103 h 1223592"/>
                <a:gd name="connsiteX95" fmla="*/ 819784 w 959418"/>
                <a:gd name="connsiteY95" fmla="*/ 888423 h 1223592"/>
                <a:gd name="connsiteX96" fmla="*/ 764530 w 959418"/>
                <a:gd name="connsiteY96" fmla="*/ 945983 h 1223592"/>
                <a:gd name="connsiteX97" fmla="*/ 763446 w 959418"/>
                <a:gd name="connsiteY97" fmla="*/ 941306 h 1223592"/>
                <a:gd name="connsiteX98" fmla="*/ 819784 w 959418"/>
                <a:gd name="connsiteY98" fmla="*/ 856046 h 1223592"/>
                <a:gd name="connsiteX99" fmla="*/ 811117 w 959418"/>
                <a:gd name="connsiteY99" fmla="*/ 775103 h 1223592"/>
                <a:gd name="connsiteX100" fmla="*/ 286016 w 959418"/>
                <a:gd name="connsiteY100" fmla="*/ 767991 h 1223592"/>
                <a:gd name="connsiteX101" fmla="*/ 286914 w 959418"/>
                <a:gd name="connsiteY101" fmla="*/ 771165 h 1223592"/>
                <a:gd name="connsiteX102" fmla="*/ 223373 w 959418"/>
                <a:gd name="connsiteY102" fmla="*/ 859660 h 1223592"/>
                <a:gd name="connsiteX103" fmla="*/ 219066 w 959418"/>
                <a:gd name="connsiteY103" fmla="*/ 857121 h 1223592"/>
                <a:gd name="connsiteX104" fmla="*/ 282965 w 959418"/>
                <a:gd name="connsiteY104" fmla="*/ 768626 h 1223592"/>
                <a:gd name="connsiteX105" fmla="*/ 286016 w 959418"/>
                <a:gd name="connsiteY105" fmla="*/ 767991 h 1223592"/>
                <a:gd name="connsiteX106" fmla="*/ 282054 w 959418"/>
                <a:gd name="connsiteY106" fmla="*/ 742842 h 1223592"/>
                <a:gd name="connsiteX107" fmla="*/ 285673 w 959418"/>
                <a:gd name="connsiteY107" fmla="*/ 744637 h 1223592"/>
                <a:gd name="connsiteX108" fmla="*/ 223785 w 959418"/>
                <a:gd name="connsiteY108" fmla="*/ 828301 h 1223592"/>
                <a:gd name="connsiteX109" fmla="*/ 219442 w 959418"/>
                <a:gd name="connsiteY109" fmla="*/ 825429 h 1223592"/>
                <a:gd name="connsiteX110" fmla="*/ 282054 w 959418"/>
                <a:gd name="connsiteY110" fmla="*/ 742842 h 1223592"/>
                <a:gd name="connsiteX111" fmla="*/ 754418 w 959418"/>
                <a:gd name="connsiteY111" fmla="*/ 719905 h 1223592"/>
                <a:gd name="connsiteX112" fmla="*/ 768811 w 959418"/>
                <a:gd name="connsiteY112" fmla="*/ 795672 h 1223592"/>
                <a:gd name="connsiteX113" fmla="*/ 778167 w 959418"/>
                <a:gd name="connsiteY113" fmla="*/ 856647 h 1223592"/>
                <a:gd name="connsiteX114" fmla="*/ 773849 w 959418"/>
                <a:gd name="connsiteY114" fmla="*/ 858451 h 1223592"/>
                <a:gd name="connsiteX115" fmla="*/ 764493 w 959418"/>
                <a:gd name="connsiteY115" fmla="*/ 802888 h 1223592"/>
                <a:gd name="connsiteX116" fmla="*/ 752259 w 959418"/>
                <a:gd name="connsiteY116" fmla="*/ 720266 h 1223592"/>
                <a:gd name="connsiteX117" fmla="*/ 754418 w 959418"/>
                <a:gd name="connsiteY117" fmla="*/ 719905 h 1223592"/>
                <a:gd name="connsiteX118" fmla="*/ 298646 w 959418"/>
                <a:gd name="connsiteY118" fmla="*/ 707369 h 1223592"/>
                <a:gd name="connsiteX119" fmla="*/ 299235 w 959418"/>
                <a:gd name="connsiteY119" fmla="*/ 710048 h 1223592"/>
                <a:gd name="connsiteX120" fmla="*/ 220255 w 959418"/>
                <a:gd name="connsiteY120" fmla="*/ 802917 h 1223592"/>
                <a:gd name="connsiteX121" fmla="*/ 216270 w 959418"/>
                <a:gd name="connsiteY121" fmla="*/ 798988 h 1223592"/>
                <a:gd name="connsiteX122" fmla="*/ 295612 w 959418"/>
                <a:gd name="connsiteY122" fmla="*/ 707905 h 1223592"/>
                <a:gd name="connsiteX123" fmla="*/ 298646 w 959418"/>
                <a:gd name="connsiteY123" fmla="*/ 707369 h 1223592"/>
                <a:gd name="connsiteX124" fmla="*/ 306787 w 959418"/>
                <a:gd name="connsiteY124" fmla="*/ 669516 h 1223592"/>
                <a:gd name="connsiteX125" fmla="*/ 307550 w 959418"/>
                <a:gd name="connsiteY125" fmla="*/ 672365 h 1223592"/>
                <a:gd name="connsiteX126" fmla="*/ 224963 w 959418"/>
                <a:gd name="connsiteY126" fmla="*/ 771492 h 1223592"/>
                <a:gd name="connsiteX127" fmla="*/ 221013 w 959418"/>
                <a:gd name="connsiteY127" fmla="*/ 768236 h 1223592"/>
                <a:gd name="connsiteX128" fmla="*/ 303601 w 959418"/>
                <a:gd name="connsiteY128" fmla="*/ 670194 h 1223592"/>
                <a:gd name="connsiteX129" fmla="*/ 306787 w 959418"/>
                <a:gd name="connsiteY129" fmla="*/ 669516 h 1223592"/>
                <a:gd name="connsiteX130" fmla="*/ 312105 w 959418"/>
                <a:gd name="connsiteY130" fmla="*/ 640162 h 1223592"/>
                <a:gd name="connsiteX131" fmla="*/ 314619 w 959418"/>
                <a:gd name="connsiteY131" fmla="*/ 641596 h 1223592"/>
                <a:gd name="connsiteX132" fmla="*/ 275479 w 959418"/>
                <a:gd name="connsiteY132" fmla="*/ 686046 h 1223592"/>
                <a:gd name="connsiteX133" fmla="*/ 230954 w 959418"/>
                <a:gd name="connsiteY133" fmla="*/ 736231 h 1223592"/>
                <a:gd name="connsiteX134" fmla="*/ 227363 w 959418"/>
                <a:gd name="connsiteY134" fmla="*/ 732288 h 1223592"/>
                <a:gd name="connsiteX135" fmla="*/ 267939 w 959418"/>
                <a:gd name="connsiteY135" fmla="*/ 687480 h 1223592"/>
                <a:gd name="connsiteX136" fmla="*/ 312105 w 959418"/>
                <a:gd name="connsiteY136" fmla="*/ 640162 h 1223592"/>
                <a:gd name="connsiteX137" fmla="*/ 121381 w 959418"/>
                <a:gd name="connsiteY137" fmla="*/ 627118 h 1223592"/>
                <a:gd name="connsiteX138" fmla="*/ 146014 w 959418"/>
                <a:gd name="connsiteY138" fmla="*/ 645746 h 1223592"/>
                <a:gd name="connsiteX139" fmla="*/ 168836 w 959418"/>
                <a:gd name="connsiteY139" fmla="*/ 659991 h 1223592"/>
                <a:gd name="connsiteX140" fmla="*/ 165938 w 959418"/>
                <a:gd name="connsiteY140" fmla="*/ 665105 h 1223592"/>
                <a:gd name="connsiteX141" fmla="*/ 143116 w 959418"/>
                <a:gd name="connsiteY141" fmla="*/ 649399 h 1223592"/>
                <a:gd name="connsiteX142" fmla="*/ 120295 w 959418"/>
                <a:gd name="connsiteY142" fmla="*/ 629309 h 1223592"/>
                <a:gd name="connsiteX143" fmla="*/ 121381 w 959418"/>
                <a:gd name="connsiteY143" fmla="*/ 627118 h 1223592"/>
                <a:gd name="connsiteX144" fmla="*/ 319513 w 959418"/>
                <a:gd name="connsiteY144" fmla="*/ 606834 h 1223592"/>
                <a:gd name="connsiteX145" fmla="*/ 321322 w 959418"/>
                <a:gd name="connsiteY145" fmla="*/ 607920 h 1223592"/>
                <a:gd name="connsiteX146" fmla="*/ 281518 w 959418"/>
                <a:gd name="connsiteY146" fmla="*/ 655313 h 1223592"/>
                <a:gd name="connsiteX147" fmla="*/ 229772 w 959418"/>
                <a:gd name="connsiteY147" fmla="*/ 708856 h 1223592"/>
                <a:gd name="connsiteX148" fmla="*/ 225792 w 959418"/>
                <a:gd name="connsiteY148" fmla="*/ 704876 h 1223592"/>
                <a:gd name="connsiteX149" fmla="*/ 319513 w 959418"/>
                <a:gd name="connsiteY149" fmla="*/ 606834 h 1223592"/>
                <a:gd name="connsiteX150" fmla="*/ 106221 w 959418"/>
                <a:gd name="connsiteY150" fmla="*/ 592900 h 1223592"/>
                <a:gd name="connsiteX151" fmla="*/ 139084 w 959418"/>
                <a:gd name="connsiteY151" fmla="*/ 624545 h 1223592"/>
                <a:gd name="connsiteX152" fmla="*/ 175559 w 959418"/>
                <a:gd name="connsiteY152" fmla="*/ 649357 h 1223592"/>
                <a:gd name="connsiteX153" fmla="*/ 172309 w 959418"/>
                <a:gd name="connsiteY153" fmla="*/ 654032 h 1223592"/>
                <a:gd name="connsiteX154" fmla="*/ 131501 w 959418"/>
                <a:gd name="connsiteY154" fmla="*/ 624545 h 1223592"/>
                <a:gd name="connsiteX155" fmla="*/ 103693 w 959418"/>
                <a:gd name="connsiteY155" fmla="*/ 594339 h 1223592"/>
                <a:gd name="connsiteX156" fmla="*/ 106221 w 959418"/>
                <a:gd name="connsiteY156" fmla="*/ 592900 h 1223592"/>
                <a:gd name="connsiteX157" fmla="*/ 305417 w 959418"/>
                <a:gd name="connsiteY157" fmla="*/ 589726 h 1223592"/>
                <a:gd name="connsiteX158" fmla="*/ 307917 w 959418"/>
                <a:gd name="connsiteY158" fmla="*/ 592243 h 1223592"/>
                <a:gd name="connsiteX159" fmla="*/ 229336 w 959418"/>
                <a:gd name="connsiteY159" fmla="*/ 677485 h 1223592"/>
                <a:gd name="connsiteX160" fmla="*/ 225050 w 959418"/>
                <a:gd name="connsiteY160" fmla="*/ 674967 h 1223592"/>
                <a:gd name="connsiteX161" fmla="*/ 305417 w 959418"/>
                <a:gd name="connsiteY161" fmla="*/ 589726 h 1223592"/>
                <a:gd name="connsiteX162" fmla="*/ 298719 w 959418"/>
                <a:gd name="connsiteY162" fmla="*/ 570665 h 1223592"/>
                <a:gd name="connsiteX163" fmla="*/ 301570 w 959418"/>
                <a:gd name="connsiteY163" fmla="*/ 572450 h 1223592"/>
                <a:gd name="connsiteX164" fmla="*/ 238135 w 959418"/>
                <a:gd name="connsiteY164" fmla="*/ 641350 h 1223592"/>
                <a:gd name="connsiteX165" fmla="*/ 235284 w 959418"/>
                <a:gd name="connsiteY165" fmla="*/ 638137 h 1223592"/>
                <a:gd name="connsiteX166" fmla="*/ 298719 w 959418"/>
                <a:gd name="connsiteY166" fmla="*/ 570665 h 1223592"/>
                <a:gd name="connsiteX167" fmla="*/ 79202 w 959418"/>
                <a:gd name="connsiteY167" fmla="*/ 550400 h 1223592"/>
                <a:gd name="connsiteX168" fmla="*/ 123901 w 959418"/>
                <a:gd name="connsiteY168" fmla="*/ 592549 h 1223592"/>
                <a:gd name="connsiteX169" fmla="*/ 176825 w 959418"/>
                <a:gd name="connsiteY169" fmla="*/ 634337 h 1223592"/>
                <a:gd name="connsiteX170" fmla="*/ 173607 w 959418"/>
                <a:gd name="connsiteY170" fmla="*/ 639740 h 1223592"/>
                <a:gd name="connsiteX171" fmla="*/ 119968 w 959418"/>
                <a:gd name="connsiteY171" fmla="*/ 596151 h 1223592"/>
                <a:gd name="connsiteX172" fmla="*/ 76699 w 959418"/>
                <a:gd name="connsiteY172" fmla="*/ 551841 h 1223592"/>
                <a:gd name="connsiteX173" fmla="*/ 79202 w 959418"/>
                <a:gd name="connsiteY173" fmla="*/ 550400 h 1223592"/>
                <a:gd name="connsiteX174" fmla="*/ 300143 w 959418"/>
                <a:gd name="connsiteY174" fmla="*/ 546496 h 1223592"/>
                <a:gd name="connsiteX175" fmla="*/ 301926 w 959418"/>
                <a:gd name="connsiteY175" fmla="*/ 547568 h 1223592"/>
                <a:gd name="connsiteX176" fmla="*/ 277681 w 959418"/>
                <a:gd name="connsiteY176" fmla="*/ 574731 h 1223592"/>
                <a:gd name="connsiteX177" fmla="*/ 240956 w 959418"/>
                <a:gd name="connsiteY177" fmla="*/ 611543 h 1223592"/>
                <a:gd name="connsiteX178" fmla="*/ 238104 w 959418"/>
                <a:gd name="connsiteY178" fmla="*/ 608683 h 1223592"/>
                <a:gd name="connsiteX179" fmla="*/ 300143 w 959418"/>
                <a:gd name="connsiteY179" fmla="*/ 546496 h 1223592"/>
                <a:gd name="connsiteX180" fmla="*/ 296320 w 959418"/>
                <a:gd name="connsiteY180" fmla="*/ 524996 h 1223592"/>
                <a:gd name="connsiteX181" fmla="*/ 298864 w 959418"/>
                <a:gd name="connsiteY181" fmla="*/ 528231 h 1223592"/>
                <a:gd name="connsiteX182" fmla="*/ 229073 w 959418"/>
                <a:gd name="connsiteY182" fmla="*/ 596883 h 1223592"/>
                <a:gd name="connsiteX183" fmla="*/ 225802 w 959418"/>
                <a:gd name="connsiteY183" fmla="*/ 593289 h 1223592"/>
                <a:gd name="connsiteX184" fmla="*/ 296320 w 959418"/>
                <a:gd name="connsiteY184" fmla="*/ 524996 h 1223592"/>
                <a:gd name="connsiteX185" fmla="*/ 301205 w 959418"/>
                <a:gd name="connsiteY185" fmla="*/ 498527 h 1223592"/>
                <a:gd name="connsiteX186" fmla="*/ 302279 w 959418"/>
                <a:gd name="connsiteY186" fmla="*/ 499254 h 1223592"/>
                <a:gd name="connsiteX187" fmla="*/ 273265 w 959418"/>
                <a:gd name="connsiteY187" fmla="*/ 530541 h 1223592"/>
                <a:gd name="connsiteX188" fmla="*/ 237444 w 959418"/>
                <a:gd name="connsiteY188" fmla="*/ 565466 h 1223592"/>
                <a:gd name="connsiteX189" fmla="*/ 234937 w 959418"/>
                <a:gd name="connsiteY189" fmla="*/ 562920 h 1223592"/>
                <a:gd name="connsiteX190" fmla="*/ 268608 w 959418"/>
                <a:gd name="connsiteY190" fmla="*/ 531269 h 1223592"/>
                <a:gd name="connsiteX191" fmla="*/ 301205 w 959418"/>
                <a:gd name="connsiteY191" fmla="*/ 498527 h 1223592"/>
                <a:gd name="connsiteX192" fmla="*/ 285339 w 959418"/>
                <a:gd name="connsiteY192" fmla="*/ 490591 h 1223592"/>
                <a:gd name="connsiteX193" fmla="*/ 286408 w 959418"/>
                <a:gd name="connsiteY193" fmla="*/ 491686 h 1223592"/>
                <a:gd name="connsiteX194" fmla="*/ 238654 w 959418"/>
                <a:gd name="connsiteY194" fmla="*/ 542014 h 1223592"/>
                <a:gd name="connsiteX195" fmla="*/ 236159 w 959418"/>
                <a:gd name="connsiteY195" fmla="*/ 539461 h 1223592"/>
                <a:gd name="connsiteX196" fmla="*/ 285339 w 959418"/>
                <a:gd name="connsiteY196" fmla="*/ 490591 h 1223592"/>
                <a:gd name="connsiteX197" fmla="*/ 43923 w 959418"/>
                <a:gd name="connsiteY197" fmla="*/ 477375 h 1223592"/>
                <a:gd name="connsiteX198" fmla="*/ 75793 w 959418"/>
                <a:gd name="connsiteY198" fmla="*/ 518808 h 1223592"/>
                <a:gd name="connsiteX199" fmla="*/ 106230 w 959418"/>
                <a:gd name="connsiteY199" fmla="*/ 555917 h 1223592"/>
                <a:gd name="connsiteX200" fmla="*/ 139531 w 959418"/>
                <a:gd name="connsiteY200" fmla="*/ 590505 h 1223592"/>
                <a:gd name="connsiteX201" fmla="*/ 179995 w 959418"/>
                <a:gd name="connsiteY201" fmla="*/ 619327 h 1223592"/>
                <a:gd name="connsiteX202" fmla="*/ 176056 w 959418"/>
                <a:gd name="connsiteY202" fmla="*/ 624371 h 1223592"/>
                <a:gd name="connsiteX203" fmla="*/ 135235 w 959418"/>
                <a:gd name="connsiteY203" fmla="*/ 594468 h 1223592"/>
                <a:gd name="connsiteX204" fmla="*/ 97994 w 959418"/>
                <a:gd name="connsiteY204" fmla="*/ 554476 h 1223592"/>
                <a:gd name="connsiteX205" fmla="*/ 41417 w 959418"/>
                <a:gd name="connsiteY205" fmla="*/ 478817 h 1223592"/>
                <a:gd name="connsiteX206" fmla="*/ 43923 w 959418"/>
                <a:gd name="connsiteY206" fmla="*/ 477375 h 1223592"/>
                <a:gd name="connsiteX207" fmla="*/ 288637 w 959418"/>
                <a:gd name="connsiteY207" fmla="*/ 475072 h 1223592"/>
                <a:gd name="connsiteX208" fmla="*/ 290441 w 959418"/>
                <a:gd name="connsiteY208" fmla="*/ 476879 h 1223592"/>
                <a:gd name="connsiteX209" fmla="*/ 256165 w 959418"/>
                <a:gd name="connsiteY209" fmla="*/ 508330 h 1223592"/>
                <a:gd name="connsiteX210" fmla="*/ 254000 w 959418"/>
                <a:gd name="connsiteY210" fmla="*/ 505799 h 1223592"/>
                <a:gd name="connsiteX211" fmla="*/ 288637 w 959418"/>
                <a:gd name="connsiteY211" fmla="*/ 475072 h 1223592"/>
                <a:gd name="connsiteX212" fmla="*/ 280771 w 959418"/>
                <a:gd name="connsiteY212" fmla="*/ 468710 h 1223592"/>
                <a:gd name="connsiteX213" fmla="*/ 283336 w 959418"/>
                <a:gd name="connsiteY213" fmla="*/ 471215 h 1223592"/>
                <a:gd name="connsiteX214" fmla="*/ 255127 w 959418"/>
                <a:gd name="connsiteY214" fmla="*/ 491606 h 1223592"/>
                <a:gd name="connsiteX215" fmla="*/ 253295 w 959418"/>
                <a:gd name="connsiteY215" fmla="*/ 489102 h 1223592"/>
                <a:gd name="connsiteX216" fmla="*/ 280771 w 959418"/>
                <a:gd name="connsiteY216" fmla="*/ 468710 h 1223592"/>
                <a:gd name="connsiteX217" fmla="*/ 876152 w 959418"/>
                <a:gd name="connsiteY217" fmla="*/ 383928 h 1223592"/>
                <a:gd name="connsiteX218" fmla="*/ 879744 w 959418"/>
                <a:gd name="connsiteY218" fmla="*/ 384063 h 1223592"/>
                <a:gd name="connsiteX219" fmla="*/ 881874 w 959418"/>
                <a:gd name="connsiteY219" fmla="*/ 412740 h 1223592"/>
                <a:gd name="connsiteX220" fmla="*/ 872648 w 959418"/>
                <a:gd name="connsiteY220" fmla="*/ 430664 h 1223592"/>
                <a:gd name="connsiteX221" fmla="*/ 860938 w 959418"/>
                <a:gd name="connsiteY221" fmla="*/ 446078 h 1223592"/>
                <a:gd name="connsiteX222" fmla="*/ 857744 w 959418"/>
                <a:gd name="connsiteY222" fmla="*/ 445002 h 1223592"/>
                <a:gd name="connsiteX223" fmla="*/ 871228 w 959418"/>
                <a:gd name="connsiteY223" fmla="*/ 425287 h 1223592"/>
                <a:gd name="connsiteX224" fmla="*/ 875486 w 959418"/>
                <a:gd name="connsiteY224" fmla="*/ 387289 h 1223592"/>
                <a:gd name="connsiteX225" fmla="*/ 876152 w 959418"/>
                <a:gd name="connsiteY225" fmla="*/ 383928 h 1223592"/>
                <a:gd name="connsiteX226" fmla="*/ 887895 w 959418"/>
                <a:gd name="connsiteY226" fmla="*/ 361482 h 1223592"/>
                <a:gd name="connsiteX227" fmla="*/ 894017 w 959418"/>
                <a:gd name="connsiteY227" fmla="*/ 421420 h 1223592"/>
                <a:gd name="connsiteX228" fmla="*/ 839277 w 959418"/>
                <a:gd name="connsiteY228" fmla="*/ 482076 h 1223592"/>
                <a:gd name="connsiteX229" fmla="*/ 837837 w 959418"/>
                <a:gd name="connsiteY229" fmla="*/ 479923 h 1223592"/>
                <a:gd name="connsiteX230" fmla="*/ 873850 w 959418"/>
                <a:gd name="connsiteY230" fmla="*/ 439725 h 1223592"/>
                <a:gd name="connsiteX231" fmla="*/ 884654 w 959418"/>
                <a:gd name="connsiteY231" fmla="*/ 366865 h 1223592"/>
                <a:gd name="connsiteX232" fmla="*/ 887895 w 959418"/>
                <a:gd name="connsiteY232" fmla="*/ 361482 h 1223592"/>
                <a:gd name="connsiteX233" fmla="*/ 893286 w 959418"/>
                <a:gd name="connsiteY233" fmla="*/ 346841 h 1223592"/>
                <a:gd name="connsiteX234" fmla="*/ 918165 w 959418"/>
                <a:gd name="connsiteY234" fmla="*/ 416059 h 1223592"/>
                <a:gd name="connsiteX235" fmla="*/ 878863 w 959418"/>
                <a:gd name="connsiteY235" fmla="*/ 467972 h 1223592"/>
                <a:gd name="connsiteX236" fmla="*/ 827662 w 959418"/>
                <a:gd name="connsiteY236" fmla="*/ 523851 h 1223592"/>
                <a:gd name="connsiteX237" fmla="*/ 824778 w 959418"/>
                <a:gd name="connsiteY237" fmla="*/ 522048 h 1223592"/>
                <a:gd name="connsiteX238" fmla="*/ 890762 w 959418"/>
                <a:gd name="connsiteY238" fmla="*/ 444899 h 1223592"/>
                <a:gd name="connsiteX239" fmla="*/ 920328 w 959418"/>
                <a:gd name="connsiteY239" fmla="*/ 398394 h 1223592"/>
                <a:gd name="connsiteX240" fmla="*/ 891483 w 959418"/>
                <a:gd name="connsiteY240" fmla="*/ 352249 h 1223592"/>
                <a:gd name="connsiteX241" fmla="*/ 893286 w 959418"/>
                <a:gd name="connsiteY241" fmla="*/ 346841 h 1223592"/>
                <a:gd name="connsiteX242" fmla="*/ 614345 w 959418"/>
                <a:gd name="connsiteY242" fmla="*/ 280019 h 1223592"/>
                <a:gd name="connsiteX243" fmla="*/ 615961 w 959418"/>
                <a:gd name="connsiteY243" fmla="*/ 283010 h 1223592"/>
                <a:gd name="connsiteX244" fmla="*/ 613579 w 959418"/>
                <a:gd name="connsiteY244" fmla="*/ 289797 h 1223592"/>
                <a:gd name="connsiteX245" fmla="*/ 608477 w 959418"/>
                <a:gd name="connsiteY245" fmla="*/ 288368 h 1223592"/>
                <a:gd name="connsiteX246" fmla="*/ 611198 w 959418"/>
                <a:gd name="connsiteY246" fmla="*/ 281582 h 1223592"/>
                <a:gd name="connsiteX247" fmla="*/ 614345 w 959418"/>
                <a:gd name="connsiteY247" fmla="*/ 280019 h 1223592"/>
                <a:gd name="connsiteX248" fmla="*/ 606785 w 959418"/>
                <a:gd name="connsiteY248" fmla="*/ 270277 h 1223592"/>
                <a:gd name="connsiteX249" fmla="*/ 607950 w 959418"/>
                <a:gd name="connsiteY249" fmla="*/ 272650 h 1223592"/>
                <a:gd name="connsiteX250" fmla="*/ 603290 w 959418"/>
                <a:gd name="connsiteY250" fmla="*/ 282313 h 1223592"/>
                <a:gd name="connsiteX251" fmla="*/ 599705 w 959418"/>
                <a:gd name="connsiteY251" fmla="*/ 280588 h 1223592"/>
                <a:gd name="connsiteX252" fmla="*/ 604006 w 959418"/>
                <a:gd name="connsiteY252" fmla="*/ 271270 h 1223592"/>
                <a:gd name="connsiteX253" fmla="*/ 606785 w 959418"/>
                <a:gd name="connsiteY253" fmla="*/ 270277 h 1223592"/>
                <a:gd name="connsiteX254" fmla="*/ 354071 w 959418"/>
                <a:gd name="connsiteY254" fmla="*/ 261120 h 1223592"/>
                <a:gd name="connsiteX255" fmla="*/ 356246 w 959418"/>
                <a:gd name="connsiteY255" fmla="*/ 261843 h 1223592"/>
                <a:gd name="connsiteX256" fmla="*/ 344649 w 959418"/>
                <a:gd name="connsiteY256" fmla="*/ 286787 h 1223592"/>
                <a:gd name="connsiteX257" fmla="*/ 330514 w 959418"/>
                <a:gd name="connsiteY257" fmla="*/ 316070 h 1223592"/>
                <a:gd name="connsiteX258" fmla="*/ 328340 w 959418"/>
                <a:gd name="connsiteY258" fmla="*/ 317154 h 1223592"/>
                <a:gd name="connsiteX259" fmla="*/ 325440 w 959418"/>
                <a:gd name="connsiteY259" fmla="*/ 319685 h 1223592"/>
                <a:gd name="connsiteX260" fmla="*/ 248245 w 959418"/>
                <a:gd name="connsiteY260" fmla="*/ 331615 h 1223592"/>
                <a:gd name="connsiteX261" fmla="*/ 246796 w 959418"/>
                <a:gd name="connsiteY261" fmla="*/ 327276 h 1223592"/>
                <a:gd name="connsiteX262" fmla="*/ 323266 w 959418"/>
                <a:gd name="connsiteY262" fmla="*/ 311370 h 1223592"/>
                <a:gd name="connsiteX263" fmla="*/ 326890 w 959418"/>
                <a:gd name="connsiteY263" fmla="*/ 311731 h 1223592"/>
                <a:gd name="connsiteX264" fmla="*/ 338850 w 959418"/>
                <a:gd name="connsiteY264" fmla="*/ 287510 h 1223592"/>
                <a:gd name="connsiteX265" fmla="*/ 354071 w 959418"/>
                <a:gd name="connsiteY265" fmla="*/ 261120 h 1223592"/>
                <a:gd name="connsiteX266" fmla="*/ 599419 w 959418"/>
                <a:gd name="connsiteY266" fmla="*/ 255871 h 1223592"/>
                <a:gd name="connsiteX267" fmla="*/ 603506 w 959418"/>
                <a:gd name="connsiteY267" fmla="*/ 257326 h 1223592"/>
                <a:gd name="connsiteX268" fmla="*/ 592360 w 959418"/>
                <a:gd name="connsiteY268" fmla="*/ 285339 h 1223592"/>
                <a:gd name="connsiteX269" fmla="*/ 588273 w 959418"/>
                <a:gd name="connsiteY269" fmla="*/ 283520 h 1223592"/>
                <a:gd name="connsiteX270" fmla="*/ 599419 w 959418"/>
                <a:gd name="connsiteY270" fmla="*/ 255871 h 1223592"/>
                <a:gd name="connsiteX271" fmla="*/ 588300 w 959418"/>
                <a:gd name="connsiteY271" fmla="*/ 249524 h 1223592"/>
                <a:gd name="connsiteX272" fmla="*/ 592467 w 959418"/>
                <a:gd name="connsiteY272" fmla="*/ 250617 h 1223592"/>
                <a:gd name="connsiteX273" fmla="*/ 587258 w 959418"/>
                <a:gd name="connsiteY273" fmla="*/ 266284 h 1223592"/>
                <a:gd name="connsiteX274" fmla="*/ 583090 w 959418"/>
                <a:gd name="connsiteY274" fmla="*/ 264827 h 1223592"/>
                <a:gd name="connsiteX275" fmla="*/ 588300 w 959418"/>
                <a:gd name="connsiteY275" fmla="*/ 249524 h 1223592"/>
                <a:gd name="connsiteX276" fmla="*/ 348230 w 959418"/>
                <a:gd name="connsiteY276" fmla="*/ 248770 h 1223592"/>
                <a:gd name="connsiteX277" fmla="*/ 351124 w 959418"/>
                <a:gd name="connsiteY277" fmla="*/ 249847 h 1223592"/>
                <a:gd name="connsiteX278" fmla="*/ 339911 w 959418"/>
                <a:gd name="connsiteY278" fmla="*/ 277503 h 1223592"/>
                <a:gd name="connsiteX279" fmla="*/ 326889 w 959418"/>
                <a:gd name="connsiteY279" fmla="*/ 302644 h 1223592"/>
                <a:gd name="connsiteX280" fmla="*/ 325804 w 959418"/>
                <a:gd name="connsiteY280" fmla="*/ 303722 h 1223592"/>
                <a:gd name="connsiteX281" fmla="*/ 322187 w 959418"/>
                <a:gd name="connsiteY281" fmla="*/ 306954 h 1223592"/>
                <a:gd name="connsiteX282" fmla="*/ 213313 w 959418"/>
                <a:gd name="connsiteY282" fmla="*/ 325631 h 1223592"/>
                <a:gd name="connsiteX283" fmla="*/ 212227 w 959418"/>
                <a:gd name="connsiteY283" fmla="*/ 321321 h 1223592"/>
                <a:gd name="connsiteX284" fmla="*/ 322187 w 959418"/>
                <a:gd name="connsiteY284" fmla="*/ 298334 h 1223592"/>
                <a:gd name="connsiteX285" fmla="*/ 322910 w 959418"/>
                <a:gd name="connsiteY285" fmla="*/ 298693 h 1223592"/>
                <a:gd name="connsiteX286" fmla="*/ 333762 w 959418"/>
                <a:gd name="connsiteY286" fmla="*/ 277862 h 1223592"/>
                <a:gd name="connsiteX287" fmla="*/ 348230 w 959418"/>
                <a:gd name="connsiteY287" fmla="*/ 248770 h 1223592"/>
                <a:gd name="connsiteX288" fmla="*/ 587566 w 959418"/>
                <a:gd name="connsiteY288" fmla="*/ 223729 h 1223592"/>
                <a:gd name="connsiteX289" fmla="*/ 590832 w 959418"/>
                <a:gd name="connsiteY289" fmla="*/ 224448 h 1223592"/>
                <a:gd name="connsiteX290" fmla="*/ 571601 w 959418"/>
                <a:gd name="connsiteY290" fmla="*/ 267913 h 1223592"/>
                <a:gd name="connsiteX291" fmla="*/ 567972 w 959418"/>
                <a:gd name="connsiteY291" fmla="*/ 265758 h 1223592"/>
                <a:gd name="connsiteX292" fmla="*/ 587566 w 959418"/>
                <a:gd name="connsiteY292" fmla="*/ 223729 h 1223592"/>
                <a:gd name="connsiteX293" fmla="*/ 586304 w 959418"/>
                <a:gd name="connsiteY293" fmla="*/ 197601 h 1223592"/>
                <a:gd name="connsiteX294" fmla="*/ 589235 w 959418"/>
                <a:gd name="connsiteY294" fmla="*/ 198314 h 1223592"/>
                <a:gd name="connsiteX295" fmla="*/ 562491 w 959418"/>
                <a:gd name="connsiteY295" fmla="*/ 256820 h 1223592"/>
                <a:gd name="connsiteX296" fmla="*/ 558461 w 959418"/>
                <a:gd name="connsiteY296" fmla="*/ 254323 h 1223592"/>
                <a:gd name="connsiteX297" fmla="*/ 586304 w 959418"/>
                <a:gd name="connsiteY297" fmla="*/ 197601 h 1223592"/>
                <a:gd name="connsiteX298" fmla="*/ 584567 w 959418"/>
                <a:gd name="connsiteY298" fmla="*/ 176661 h 1223592"/>
                <a:gd name="connsiteX299" fmla="*/ 585704 w 959418"/>
                <a:gd name="connsiteY299" fmla="*/ 179133 h 1223592"/>
                <a:gd name="connsiteX300" fmla="*/ 557327 w 959418"/>
                <a:gd name="connsiteY300" fmla="*/ 237747 h 1223592"/>
                <a:gd name="connsiteX301" fmla="*/ 553325 w 959418"/>
                <a:gd name="connsiteY301" fmla="*/ 235590 h 1223592"/>
                <a:gd name="connsiteX302" fmla="*/ 582066 w 959418"/>
                <a:gd name="connsiteY302" fmla="*/ 177695 h 1223592"/>
                <a:gd name="connsiteX303" fmla="*/ 584567 w 959418"/>
                <a:gd name="connsiteY303" fmla="*/ 176661 h 1223592"/>
                <a:gd name="connsiteX304" fmla="*/ 575340 w 959418"/>
                <a:gd name="connsiteY304" fmla="*/ 149133 h 1223592"/>
                <a:gd name="connsiteX305" fmla="*/ 578868 w 959418"/>
                <a:gd name="connsiteY305" fmla="*/ 149133 h 1223592"/>
                <a:gd name="connsiteX306" fmla="*/ 569696 w 959418"/>
                <a:gd name="connsiteY306" fmla="*/ 174821 h 1223592"/>
                <a:gd name="connsiteX307" fmla="*/ 545707 w 959418"/>
                <a:gd name="connsiteY307" fmla="*/ 222216 h 1223592"/>
                <a:gd name="connsiteX308" fmla="*/ 542179 w 959418"/>
                <a:gd name="connsiteY308" fmla="*/ 219684 h 1223592"/>
                <a:gd name="connsiteX309" fmla="*/ 561935 w 959418"/>
                <a:gd name="connsiteY309" fmla="*/ 182057 h 1223592"/>
                <a:gd name="connsiteX310" fmla="*/ 575340 w 959418"/>
                <a:gd name="connsiteY310" fmla="*/ 149133 h 1223592"/>
                <a:gd name="connsiteX311" fmla="*/ 492566 w 959418"/>
                <a:gd name="connsiteY311" fmla="*/ 54185 h 1223592"/>
                <a:gd name="connsiteX312" fmla="*/ 442509 w 959418"/>
                <a:gd name="connsiteY312" fmla="*/ 75070 h 1223592"/>
                <a:gd name="connsiteX313" fmla="*/ 415140 w 959418"/>
                <a:gd name="connsiteY313" fmla="*/ 117560 h 1223592"/>
                <a:gd name="connsiteX314" fmla="*/ 402535 w 959418"/>
                <a:gd name="connsiteY314" fmla="*/ 139885 h 1223592"/>
                <a:gd name="connsiteX315" fmla="*/ 389211 w 959418"/>
                <a:gd name="connsiteY315" fmla="*/ 159690 h 1223592"/>
                <a:gd name="connsiteX316" fmla="*/ 375526 w 959418"/>
                <a:gd name="connsiteY316" fmla="*/ 180215 h 1223592"/>
                <a:gd name="connsiteX317" fmla="*/ 365803 w 959418"/>
                <a:gd name="connsiteY317" fmla="*/ 197499 h 1223592"/>
                <a:gd name="connsiteX318" fmla="*/ 357160 w 959418"/>
                <a:gd name="connsiteY318" fmla="*/ 214422 h 1223592"/>
                <a:gd name="connsiteX319" fmla="*/ 345996 w 959418"/>
                <a:gd name="connsiteY319" fmla="*/ 231707 h 1223592"/>
                <a:gd name="connsiteX320" fmla="*/ 320067 w 959418"/>
                <a:gd name="connsiteY320" fmla="*/ 286799 h 1223592"/>
                <a:gd name="connsiteX321" fmla="*/ 308903 w 959418"/>
                <a:gd name="connsiteY321" fmla="*/ 296522 h 1223592"/>
                <a:gd name="connsiteX322" fmla="*/ 302061 w 959418"/>
                <a:gd name="connsiteY322" fmla="*/ 294001 h 1223592"/>
                <a:gd name="connsiteX323" fmla="*/ 300620 w 959418"/>
                <a:gd name="connsiteY323" fmla="*/ 294001 h 1223592"/>
                <a:gd name="connsiteX324" fmla="*/ 257405 w 959418"/>
                <a:gd name="connsiteY324" fmla="*/ 299402 h 1223592"/>
                <a:gd name="connsiteX325" fmla="*/ 225714 w 959418"/>
                <a:gd name="connsiteY325" fmla="*/ 304083 h 1223592"/>
                <a:gd name="connsiteX326" fmla="*/ 143966 w 959418"/>
                <a:gd name="connsiteY326" fmla="*/ 319927 h 1223592"/>
                <a:gd name="connsiteX327" fmla="*/ 129201 w 959418"/>
                <a:gd name="connsiteY327" fmla="*/ 323528 h 1223592"/>
                <a:gd name="connsiteX328" fmla="*/ 28366 w 959418"/>
                <a:gd name="connsiteY328" fmla="*/ 379341 h 1223592"/>
                <a:gd name="connsiteX329" fmla="*/ 56816 w 959418"/>
                <a:gd name="connsiteY329" fmla="*/ 438395 h 1223592"/>
                <a:gd name="connsiteX330" fmla="*/ 67259 w 959418"/>
                <a:gd name="connsiteY330" fmla="*/ 451358 h 1223592"/>
                <a:gd name="connsiteX331" fmla="*/ 84545 w 959418"/>
                <a:gd name="connsiteY331" fmla="*/ 476924 h 1223592"/>
                <a:gd name="connsiteX332" fmla="*/ 107233 w 959418"/>
                <a:gd name="connsiteY332" fmla="*/ 508611 h 1223592"/>
                <a:gd name="connsiteX333" fmla="*/ 136763 w 959418"/>
                <a:gd name="connsiteY333" fmla="*/ 539218 h 1223592"/>
                <a:gd name="connsiteX334" fmla="*/ 157290 w 959418"/>
                <a:gd name="connsiteY334" fmla="*/ 560463 h 1223592"/>
                <a:gd name="connsiteX335" fmla="*/ 165933 w 959418"/>
                <a:gd name="connsiteY335" fmla="*/ 569826 h 1223592"/>
                <a:gd name="connsiteX336" fmla="*/ 208788 w 959418"/>
                <a:gd name="connsiteY336" fmla="*/ 610155 h 1223592"/>
                <a:gd name="connsiteX337" fmla="*/ 212390 w 959418"/>
                <a:gd name="connsiteY337" fmla="*/ 621318 h 1223592"/>
                <a:gd name="connsiteX338" fmla="*/ 206628 w 959418"/>
                <a:gd name="connsiteY338" fmla="*/ 627439 h 1223592"/>
                <a:gd name="connsiteX339" fmla="*/ 203386 w 959418"/>
                <a:gd name="connsiteY339" fmla="*/ 680371 h 1223592"/>
                <a:gd name="connsiteX340" fmla="*/ 201946 w 959418"/>
                <a:gd name="connsiteY340" fmla="*/ 695855 h 1223592"/>
                <a:gd name="connsiteX341" fmla="*/ 194383 w 959418"/>
                <a:gd name="connsiteY341" fmla="*/ 759950 h 1223592"/>
                <a:gd name="connsiteX342" fmla="*/ 191862 w 959418"/>
                <a:gd name="connsiteY342" fmla="*/ 780115 h 1223592"/>
                <a:gd name="connsiteX343" fmla="*/ 190062 w 959418"/>
                <a:gd name="connsiteY343" fmla="*/ 794158 h 1223592"/>
                <a:gd name="connsiteX344" fmla="*/ 224634 w 959418"/>
                <a:gd name="connsiteY344" fmla="*/ 909385 h 1223592"/>
                <a:gd name="connsiteX345" fmla="*/ 250923 w 959418"/>
                <a:gd name="connsiteY345" fmla="*/ 912986 h 1223592"/>
                <a:gd name="connsiteX346" fmla="*/ 369764 w 959418"/>
                <a:gd name="connsiteY346" fmla="*/ 866535 h 1223592"/>
                <a:gd name="connsiteX347" fmla="*/ 376966 w 959418"/>
                <a:gd name="connsiteY347" fmla="*/ 862214 h 1223592"/>
                <a:gd name="connsiteX348" fmla="*/ 397494 w 959418"/>
                <a:gd name="connsiteY348" fmla="*/ 849611 h 1223592"/>
                <a:gd name="connsiteX349" fmla="*/ 446110 w 959418"/>
                <a:gd name="connsiteY349" fmla="*/ 821164 h 1223592"/>
                <a:gd name="connsiteX350" fmla="*/ 452593 w 959418"/>
                <a:gd name="connsiteY350" fmla="*/ 817923 h 1223592"/>
                <a:gd name="connsiteX351" fmla="*/ 480682 w 959418"/>
                <a:gd name="connsiteY351" fmla="*/ 807841 h 1223592"/>
                <a:gd name="connsiteX352" fmla="*/ 489325 w 959418"/>
                <a:gd name="connsiteY352" fmla="*/ 809281 h 1223592"/>
                <a:gd name="connsiteX353" fmla="*/ 521737 w 959418"/>
                <a:gd name="connsiteY353" fmla="*/ 827646 h 1223592"/>
                <a:gd name="connsiteX354" fmla="*/ 549106 w 959418"/>
                <a:gd name="connsiteY354" fmla="*/ 843129 h 1223592"/>
                <a:gd name="connsiteX355" fmla="*/ 574315 w 959418"/>
                <a:gd name="connsiteY355" fmla="*/ 856092 h 1223592"/>
                <a:gd name="connsiteX356" fmla="*/ 617530 w 959418"/>
                <a:gd name="connsiteY356" fmla="*/ 875897 h 1223592"/>
                <a:gd name="connsiteX357" fmla="*/ 649221 w 959418"/>
                <a:gd name="connsiteY357" fmla="*/ 889940 h 1223592"/>
                <a:gd name="connsiteX358" fmla="*/ 728448 w 959418"/>
                <a:gd name="connsiteY358" fmla="*/ 914066 h 1223592"/>
                <a:gd name="connsiteX359" fmla="*/ 745734 w 959418"/>
                <a:gd name="connsiteY359" fmla="*/ 911905 h 1223592"/>
                <a:gd name="connsiteX360" fmla="*/ 779226 w 959418"/>
                <a:gd name="connsiteY360" fmla="*/ 803880 h 1223592"/>
                <a:gd name="connsiteX361" fmla="*/ 775625 w 959418"/>
                <a:gd name="connsiteY361" fmla="*/ 779394 h 1223592"/>
                <a:gd name="connsiteX362" fmla="*/ 772744 w 959418"/>
                <a:gd name="connsiteY362" fmla="*/ 750228 h 1223592"/>
                <a:gd name="connsiteX363" fmla="*/ 766262 w 959418"/>
                <a:gd name="connsiteY363" fmla="*/ 695135 h 1223592"/>
                <a:gd name="connsiteX364" fmla="*/ 763020 w 959418"/>
                <a:gd name="connsiteY364" fmla="*/ 660567 h 1223592"/>
                <a:gd name="connsiteX365" fmla="*/ 759419 w 959418"/>
                <a:gd name="connsiteY365" fmla="*/ 625999 h 1223592"/>
                <a:gd name="connsiteX366" fmla="*/ 759419 w 959418"/>
                <a:gd name="connsiteY366" fmla="*/ 623838 h 1223592"/>
                <a:gd name="connsiteX367" fmla="*/ 761940 w 959418"/>
                <a:gd name="connsiteY367" fmla="*/ 615196 h 1223592"/>
                <a:gd name="connsiteX368" fmla="*/ 817759 w 959418"/>
                <a:gd name="connsiteY368" fmla="*/ 550021 h 1223592"/>
                <a:gd name="connsiteX369" fmla="*/ 867457 w 959418"/>
                <a:gd name="connsiteY369" fmla="*/ 491327 h 1223592"/>
                <a:gd name="connsiteX370" fmla="*/ 880421 w 959418"/>
                <a:gd name="connsiteY370" fmla="*/ 476204 h 1223592"/>
                <a:gd name="connsiteX371" fmla="*/ 893025 w 959418"/>
                <a:gd name="connsiteY371" fmla="*/ 461080 h 1223592"/>
                <a:gd name="connsiteX372" fmla="*/ 899148 w 959418"/>
                <a:gd name="connsiteY372" fmla="*/ 454959 h 1223592"/>
                <a:gd name="connsiteX373" fmla="*/ 918234 w 959418"/>
                <a:gd name="connsiteY373" fmla="*/ 433714 h 1223592"/>
                <a:gd name="connsiteX374" fmla="*/ 932639 w 959418"/>
                <a:gd name="connsiteY374" fmla="*/ 367098 h 1223592"/>
                <a:gd name="connsiteX375" fmla="*/ 882942 w 959418"/>
                <a:gd name="connsiteY375" fmla="*/ 337211 h 1223592"/>
                <a:gd name="connsiteX376" fmla="*/ 876820 w 959418"/>
                <a:gd name="connsiteY376" fmla="*/ 335771 h 1223592"/>
                <a:gd name="connsiteX377" fmla="*/ 840807 w 959418"/>
                <a:gd name="connsiteY377" fmla="*/ 324608 h 1223592"/>
                <a:gd name="connsiteX378" fmla="*/ 804075 w 959418"/>
                <a:gd name="connsiteY378" fmla="*/ 313806 h 1223592"/>
                <a:gd name="connsiteX379" fmla="*/ 724847 w 959418"/>
                <a:gd name="connsiteY379" fmla="*/ 297602 h 1223592"/>
                <a:gd name="connsiteX380" fmla="*/ 685954 w 959418"/>
                <a:gd name="connsiteY380" fmla="*/ 294001 h 1223592"/>
                <a:gd name="connsiteX381" fmla="*/ 679832 w 959418"/>
                <a:gd name="connsiteY381" fmla="*/ 294361 h 1223592"/>
                <a:gd name="connsiteX382" fmla="*/ 665787 w 959418"/>
                <a:gd name="connsiteY382" fmla="*/ 291841 h 1223592"/>
                <a:gd name="connsiteX383" fmla="*/ 661825 w 959418"/>
                <a:gd name="connsiteY383" fmla="*/ 289680 h 1223592"/>
                <a:gd name="connsiteX384" fmla="*/ 654263 w 959418"/>
                <a:gd name="connsiteY384" fmla="*/ 284999 h 1223592"/>
                <a:gd name="connsiteX385" fmla="*/ 617530 w 959418"/>
                <a:gd name="connsiteY385" fmla="*/ 222344 h 1223592"/>
                <a:gd name="connsiteX386" fmla="*/ 599163 w 959418"/>
                <a:gd name="connsiteY386" fmla="*/ 186336 h 1223592"/>
                <a:gd name="connsiteX387" fmla="*/ 582598 w 959418"/>
                <a:gd name="connsiteY387" fmla="*/ 153208 h 1223592"/>
                <a:gd name="connsiteX388" fmla="*/ 576475 w 959418"/>
                <a:gd name="connsiteY388" fmla="*/ 139165 h 1223592"/>
                <a:gd name="connsiteX389" fmla="*/ 514534 w 959418"/>
                <a:gd name="connsiteY389" fmla="*/ 57786 h 1223592"/>
                <a:gd name="connsiteX390" fmla="*/ 492566 w 959418"/>
                <a:gd name="connsiteY390" fmla="*/ 54185 h 1223592"/>
                <a:gd name="connsiteX391" fmla="*/ 498689 w 959418"/>
                <a:gd name="connsiteY391" fmla="*/ 27899 h 1223592"/>
                <a:gd name="connsiteX392" fmla="*/ 505171 w 959418"/>
                <a:gd name="connsiteY392" fmla="*/ 27899 h 1223592"/>
                <a:gd name="connsiteX393" fmla="*/ 600244 w 959418"/>
                <a:gd name="connsiteY393" fmla="*/ 117560 h 1223592"/>
                <a:gd name="connsiteX394" fmla="*/ 621131 w 959418"/>
                <a:gd name="connsiteY394" fmla="*/ 158609 h 1223592"/>
                <a:gd name="connsiteX395" fmla="*/ 638057 w 959418"/>
                <a:gd name="connsiteY395" fmla="*/ 190297 h 1223592"/>
                <a:gd name="connsiteX396" fmla="*/ 648141 w 959418"/>
                <a:gd name="connsiteY396" fmla="*/ 212262 h 1223592"/>
                <a:gd name="connsiteX397" fmla="*/ 676951 w 959418"/>
                <a:gd name="connsiteY397" fmla="*/ 263754 h 1223592"/>
                <a:gd name="connsiteX398" fmla="*/ 678031 w 959418"/>
                <a:gd name="connsiteY398" fmla="*/ 265554 h 1223592"/>
                <a:gd name="connsiteX399" fmla="*/ 686314 w 959418"/>
                <a:gd name="connsiteY399" fmla="*/ 266275 h 1223592"/>
                <a:gd name="connsiteX400" fmla="*/ 693877 w 959418"/>
                <a:gd name="connsiteY400" fmla="*/ 265915 h 1223592"/>
                <a:gd name="connsiteX401" fmla="*/ 708282 w 959418"/>
                <a:gd name="connsiteY401" fmla="*/ 266275 h 1223592"/>
                <a:gd name="connsiteX402" fmla="*/ 741773 w 959418"/>
                <a:gd name="connsiteY402" fmla="*/ 271316 h 1223592"/>
                <a:gd name="connsiteX403" fmla="*/ 753297 w 959418"/>
                <a:gd name="connsiteY403" fmla="*/ 273116 h 1223592"/>
                <a:gd name="connsiteX404" fmla="*/ 848370 w 959418"/>
                <a:gd name="connsiteY404" fmla="*/ 297242 h 1223592"/>
                <a:gd name="connsiteX405" fmla="*/ 868537 w 959418"/>
                <a:gd name="connsiteY405" fmla="*/ 303003 h 1223592"/>
                <a:gd name="connsiteX406" fmla="*/ 957848 w 959418"/>
                <a:gd name="connsiteY406" fmla="*/ 366018 h 1223592"/>
                <a:gd name="connsiteX407" fmla="*/ 949565 w 959418"/>
                <a:gd name="connsiteY407" fmla="*/ 429393 h 1223592"/>
                <a:gd name="connsiteX408" fmla="*/ 913913 w 959418"/>
                <a:gd name="connsiteY408" fmla="*/ 474403 h 1223592"/>
                <a:gd name="connsiteX409" fmla="*/ 897347 w 959418"/>
                <a:gd name="connsiteY409" fmla="*/ 492768 h 1223592"/>
                <a:gd name="connsiteX410" fmla="*/ 869257 w 959418"/>
                <a:gd name="connsiteY410" fmla="*/ 525535 h 1223592"/>
                <a:gd name="connsiteX411" fmla="*/ 838286 w 959418"/>
                <a:gd name="connsiteY411" fmla="*/ 561184 h 1223592"/>
                <a:gd name="connsiteX412" fmla="*/ 784988 w 959418"/>
                <a:gd name="connsiteY412" fmla="*/ 618437 h 1223592"/>
                <a:gd name="connsiteX413" fmla="*/ 785348 w 959418"/>
                <a:gd name="connsiteY413" fmla="*/ 620597 h 1223592"/>
                <a:gd name="connsiteX414" fmla="*/ 786429 w 959418"/>
                <a:gd name="connsiteY414" fmla="*/ 644003 h 1223592"/>
                <a:gd name="connsiteX415" fmla="*/ 787509 w 959418"/>
                <a:gd name="connsiteY415" fmla="*/ 662007 h 1223592"/>
                <a:gd name="connsiteX416" fmla="*/ 791110 w 959418"/>
                <a:gd name="connsiteY416" fmla="*/ 691894 h 1223592"/>
                <a:gd name="connsiteX417" fmla="*/ 793631 w 959418"/>
                <a:gd name="connsiteY417" fmla="*/ 712059 h 1223592"/>
                <a:gd name="connsiteX418" fmla="*/ 796152 w 959418"/>
                <a:gd name="connsiteY418" fmla="*/ 733664 h 1223592"/>
                <a:gd name="connsiteX419" fmla="*/ 804795 w 959418"/>
                <a:gd name="connsiteY419" fmla="*/ 796678 h 1223592"/>
                <a:gd name="connsiteX420" fmla="*/ 804795 w 959418"/>
                <a:gd name="connsiteY420" fmla="*/ 797039 h 1223592"/>
                <a:gd name="connsiteX421" fmla="*/ 775265 w 959418"/>
                <a:gd name="connsiteY421" fmla="*/ 928469 h 1223592"/>
                <a:gd name="connsiteX422" fmla="*/ 733130 w 959418"/>
                <a:gd name="connsiteY422" fmla="*/ 940352 h 1223592"/>
                <a:gd name="connsiteX423" fmla="*/ 654263 w 959418"/>
                <a:gd name="connsiteY423" fmla="*/ 918747 h 1223592"/>
                <a:gd name="connsiteX424" fmla="*/ 639858 w 959418"/>
                <a:gd name="connsiteY424" fmla="*/ 912986 h 1223592"/>
                <a:gd name="connsiteX425" fmla="*/ 495447 w 959418"/>
                <a:gd name="connsiteY425" fmla="*/ 843489 h 1223592"/>
                <a:gd name="connsiteX426" fmla="*/ 480322 w 959418"/>
                <a:gd name="connsiteY426" fmla="*/ 837728 h 1223592"/>
                <a:gd name="connsiteX427" fmla="*/ 460155 w 959418"/>
                <a:gd name="connsiteY427" fmla="*/ 845290 h 1223592"/>
                <a:gd name="connsiteX428" fmla="*/ 459435 w 959418"/>
                <a:gd name="connsiteY428" fmla="*/ 846010 h 1223592"/>
                <a:gd name="connsiteX429" fmla="*/ 424143 w 959418"/>
                <a:gd name="connsiteY429" fmla="*/ 865815 h 1223592"/>
                <a:gd name="connsiteX430" fmla="*/ 422702 w 959418"/>
                <a:gd name="connsiteY430" fmla="*/ 866895 h 1223592"/>
                <a:gd name="connsiteX431" fmla="*/ 409018 w 959418"/>
                <a:gd name="connsiteY431" fmla="*/ 875177 h 1223592"/>
                <a:gd name="connsiteX432" fmla="*/ 344915 w 959418"/>
                <a:gd name="connsiteY432" fmla="*/ 911545 h 1223592"/>
                <a:gd name="connsiteX433" fmla="*/ 248402 w 959418"/>
                <a:gd name="connsiteY433" fmla="*/ 940352 h 1223592"/>
                <a:gd name="connsiteX434" fmla="*/ 197264 w 959418"/>
                <a:gd name="connsiteY434" fmla="*/ 925589 h 1223592"/>
                <a:gd name="connsiteX435" fmla="*/ 162692 w 959418"/>
                <a:gd name="connsiteY435" fmla="*/ 798119 h 1223592"/>
                <a:gd name="connsiteX436" fmla="*/ 163413 w 959418"/>
                <a:gd name="connsiteY436" fmla="*/ 793798 h 1223592"/>
                <a:gd name="connsiteX437" fmla="*/ 175297 w 959418"/>
                <a:gd name="connsiteY437" fmla="*/ 704137 h 1223592"/>
                <a:gd name="connsiteX438" fmla="*/ 186461 w 959418"/>
                <a:gd name="connsiteY438" fmla="*/ 619517 h 1223592"/>
                <a:gd name="connsiteX439" fmla="*/ 135323 w 959418"/>
                <a:gd name="connsiteY439" fmla="*/ 575947 h 1223592"/>
                <a:gd name="connsiteX440" fmla="*/ 129201 w 959418"/>
                <a:gd name="connsiteY440" fmla="*/ 569826 h 1223592"/>
                <a:gd name="connsiteX441" fmla="*/ 119117 w 959418"/>
                <a:gd name="connsiteY441" fmla="*/ 560463 h 1223592"/>
                <a:gd name="connsiteX442" fmla="*/ 73381 w 959418"/>
                <a:gd name="connsiteY442" fmla="*/ 509331 h 1223592"/>
                <a:gd name="connsiteX443" fmla="*/ 44571 w 959418"/>
                <a:gd name="connsiteY443" fmla="*/ 470082 h 1223592"/>
                <a:gd name="connsiteX444" fmla="*/ 18282 w 959418"/>
                <a:gd name="connsiteY444" fmla="*/ 434074 h 1223592"/>
                <a:gd name="connsiteX445" fmla="*/ 3517 w 959418"/>
                <a:gd name="connsiteY445" fmla="*/ 366738 h 1223592"/>
                <a:gd name="connsiteX446" fmla="*/ 116596 w 959418"/>
                <a:gd name="connsiteY446" fmla="*/ 298682 h 1223592"/>
                <a:gd name="connsiteX447" fmla="*/ 131722 w 959418"/>
                <a:gd name="connsiteY447" fmla="*/ 294721 h 1223592"/>
                <a:gd name="connsiteX448" fmla="*/ 210949 w 959418"/>
                <a:gd name="connsiteY448" fmla="*/ 278157 h 1223592"/>
                <a:gd name="connsiteX449" fmla="*/ 245881 w 959418"/>
                <a:gd name="connsiteY449" fmla="*/ 273116 h 1223592"/>
                <a:gd name="connsiteX450" fmla="*/ 300260 w 959418"/>
                <a:gd name="connsiteY450" fmla="*/ 266635 h 1223592"/>
                <a:gd name="connsiteX451" fmla="*/ 300980 w 959418"/>
                <a:gd name="connsiteY451" fmla="*/ 266635 h 1223592"/>
                <a:gd name="connsiteX452" fmla="*/ 302061 w 959418"/>
                <a:gd name="connsiteY452" fmla="*/ 266635 h 1223592"/>
                <a:gd name="connsiteX453" fmla="*/ 324028 w 959418"/>
                <a:gd name="connsiteY453" fmla="*/ 220904 h 1223592"/>
                <a:gd name="connsiteX454" fmla="*/ 331951 w 959418"/>
                <a:gd name="connsiteY454" fmla="*/ 207221 h 1223592"/>
                <a:gd name="connsiteX455" fmla="*/ 339874 w 959418"/>
                <a:gd name="connsiteY455" fmla="*/ 192097 h 1223592"/>
                <a:gd name="connsiteX456" fmla="*/ 357160 w 959418"/>
                <a:gd name="connsiteY456" fmla="*/ 160770 h 1223592"/>
                <a:gd name="connsiteX457" fmla="*/ 358960 w 959418"/>
                <a:gd name="connsiteY457" fmla="*/ 157889 h 1223592"/>
                <a:gd name="connsiteX458" fmla="*/ 384169 w 959418"/>
                <a:gd name="connsiteY458" fmla="*/ 120441 h 1223592"/>
                <a:gd name="connsiteX459" fmla="*/ 389211 w 959418"/>
                <a:gd name="connsiteY459" fmla="*/ 110718 h 1223592"/>
                <a:gd name="connsiteX460" fmla="*/ 432426 w 959418"/>
                <a:gd name="connsiteY460" fmla="*/ 48784 h 1223592"/>
                <a:gd name="connsiteX461" fmla="*/ 498689 w 959418"/>
                <a:gd name="connsiteY461" fmla="*/ 27899 h 1223592"/>
                <a:gd name="connsiteX462" fmla="*/ 473526 w 959418"/>
                <a:gd name="connsiteY462" fmla="*/ 11715 h 1223592"/>
                <a:gd name="connsiteX463" fmla="*/ 526408 w 959418"/>
                <a:gd name="connsiteY463" fmla="*/ 17668 h 1223592"/>
                <a:gd name="connsiteX464" fmla="*/ 524608 w 959418"/>
                <a:gd name="connsiteY464" fmla="*/ 22607 h 1223592"/>
                <a:gd name="connsiteX465" fmla="*/ 515248 w 959418"/>
                <a:gd name="connsiteY465" fmla="*/ 21454 h 1223592"/>
                <a:gd name="connsiteX466" fmla="*/ 551446 w 959418"/>
                <a:gd name="connsiteY466" fmla="*/ 32294 h 1223592"/>
                <a:gd name="connsiteX467" fmla="*/ 548203 w 959418"/>
                <a:gd name="connsiteY467" fmla="*/ 37330 h 1223592"/>
                <a:gd name="connsiteX468" fmla="*/ 404810 w 959418"/>
                <a:gd name="connsiteY468" fmla="*/ 77620 h 1223592"/>
                <a:gd name="connsiteX469" fmla="*/ 403729 w 959418"/>
                <a:gd name="connsiteY469" fmla="*/ 77260 h 1223592"/>
                <a:gd name="connsiteX470" fmla="*/ 476851 w 959418"/>
                <a:gd name="connsiteY470" fmla="*/ 20241 h 1223592"/>
                <a:gd name="connsiteX471" fmla="*/ 501967 w 959418"/>
                <a:gd name="connsiteY471" fmla="*/ 19817 h 1223592"/>
                <a:gd name="connsiteX472" fmla="*/ 474156 w 959418"/>
                <a:gd name="connsiteY472" fmla="*/ 16390 h 1223592"/>
                <a:gd name="connsiteX473" fmla="*/ 427754 w 959418"/>
                <a:gd name="connsiteY473" fmla="*/ 36366 h 1223592"/>
                <a:gd name="connsiteX474" fmla="*/ 426314 w 959418"/>
                <a:gd name="connsiteY474" fmla="*/ 34602 h 1223592"/>
                <a:gd name="connsiteX475" fmla="*/ 473526 w 959418"/>
                <a:gd name="connsiteY475" fmla="*/ 11715 h 1223592"/>
                <a:gd name="connsiteX476" fmla="*/ 473404 w 959418"/>
                <a:gd name="connsiteY476" fmla="*/ 775 h 1223592"/>
                <a:gd name="connsiteX477" fmla="*/ 502232 w 959418"/>
                <a:gd name="connsiteY477" fmla="*/ 1138 h 1223592"/>
                <a:gd name="connsiteX478" fmla="*/ 500791 w 959418"/>
                <a:gd name="connsiteY478" fmla="*/ 6581 h 1223592"/>
                <a:gd name="connsiteX479" fmla="*/ 473404 w 959418"/>
                <a:gd name="connsiteY479" fmla="*/ 5493 h 1223592"/>
                <a:gd name="connsiteX480" fmla="*/ 449260 w 959418"/>
                <a:gd name="connsiteY480" fmla="*/ 11298 h 1223592"/>
                <a:gd name="connsiteX481" fmla="*/ 448540 w 959418"/>
                <a:gd name="connsiteY481" fmla="*/ 9847 h 1223592"/>
                <a:gd name="connsiteX482" fmla="*/ 473404 w 959418"/>
                <a:gd name="connsiteY482" fmla="*/ 775 h 122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59418" h="1223592">
                  <a:moveTo>
                    <a:pt x="500952" y="941778"/>
                  </a:moveTo>
                  <a:cubicBezTo>
                    <a:pt x="507363" y="941868"/>
                    <a:pt x="513774" y="946018"/>
                    <a:pt x="513774" y="954138"/>
                  </a:cubicBezTo>
                  <a:cubicBezTo>
                    <a:pt x="513774" y="1044000"/>
                    <a:pt x="512329" y="1138913"/>
                    <a:pt x="450568" y="1209648"/>
                  </a:cubicBezTo>
                  <a:cubicBezTo>
                    <a:pt x="448762" y="1211813"/>
                    <a:pt x="445872" y="1208565"/>
                    <a:pt x="447678" y="1206400"/>
                  </a:cubicBezTo>
                  <a:cubicBezTo>
                    <a:pt x="499688" y="1141440"/>
                    <a:pt x="488130" y="1031729"/>
                    <a:pt x="488130" y="953777"/>
                  </a:cubicBezTo>
                  <a:cubicBezTo>
                    <a:pt x="488130" y="945657"/>
                    <a:pt x="494541" y="941687"/>
                    <a:pt x="500952" y="941778"/>
                  </a:cubicBezTo>
                  <a:close/>
                  <a:moveTo>
                    <a:pt x="469277" y="941540"/>
                  </a:moveTo>
                  <a:cubicBezTo>
                    <a:pt x="475358" y="941675"/>
                    <a:pt x="480944" y="945633"/>
                    <a:pt x="479863" y="953369"/>
                  </a:cubicBezTo>
                  <a:cubicBezTo>
                    <a:pt x="464727" y="1068507"/>
                    <a:pt x="400580" y="1153421"/>
                    <a:pt x="309767" y="1222504"/>
                  </a:cubicBezTo>
                  <a:cubicBezTo>
                    <a:pt x="305082" y="1226102"/>
                    <a:pt x="298235" y="1219986"/>
                    <a:pt x="302920" y="1215668"/>
                  </a:cubicBezTo>
                  <a:cubicBezTo>
                    <a:pt x="382922" y="1146225"/>
                    <a:pt x="442744" y="1059871"/>
                    <a:pt x="455718" y="952649"/>
                  </a:cubicBezTo>
                  <a:cubicBezTo>
                    <a:pt x="456619" y="945093"/>
                    <a:pt x="463196" y="941405"/>
                    <a:pt x="469277" y="941540"/>
                  </a:cubicBezTo>
                  <a:close/>
                  <a:moveTo>
                    <a:pt x="434693" y="940932"/>
                  </a:moveTo>
                  <a:cubicBezTo>
                    <a:pt x="439766" y="942462"/>
                    <a:pt x="444076" y="947322"/>
                    <a:pt x="442639" y="953802"/>
                  </a:cubicBezTo>
                  <a:cubicBezTo>
                    <a:pt x="425041" y="1052082"/>
                    <a:pt x="352493" y="1120122"/>
                    <a:pt x="265220" y="1160442"/>
                  </a:cubicBezTo>
                  <a:cubicBezTo>
                    <a:pt x="260910" y="1162602"/>
                    <a:pt x="256960" y="1156482"/>
                    <a:pt x="261270" y="1153602"/>
                  </a:cubicBezTo>
                  <a:cubicBezTo>
                    <a:pt x="340641" y="1104642"/>
                    <a:pt x="402774" y="1041642"/>
                    <a:pt x="422168" y="948042"/>
                  </a:cubicBezTo>
                  <a:cubicBezTo>
                    <a:pt x="423784" y="941202"/>
                    <a:pt x="429620" y="939402"/>
                    <a:pt x="434693" y="940932"/>
                  </a:cubicBezTo>
                  <a:close/>
                  <a:moveTo>
                    <a:pt x="481689" y="876363"/>
                  </a:moveTo>
                  <a:cubicBezTo>
                    <a:pt x="483508" y="875624"/>
                    <a:pt x="484963" y="877103"/>
                    <a:pt x="484599" y="878582"/>
                  </a:cubicBezTo>
                  <a:cubicBezTo>
                    <a:pt x="491148" y="883018"/>
                    <a:pt x="495514" y="890782"/>
                    <a:pt x="502790" y="894109"/>
                  </a:cubicBezTo>
                  <a:cubicBezTo>
                    <a:pt x="504245" y="894848"/>
                    <a:pt x="503154" y="897067"/>
                    <a:pt x="501698" y="896697"/>
                  </a:cubicBezTo>
                  <a:cubicBezTo>
                    <a:pt x="497696" y="895957"/>
                    <a:pt x="494422" y="893370"/>
                    <a:pt x="491876" y="890782"/>
                  </a:cubicBezTo>
                  <a:cubicBezTo>
                    <a:pt x="488238" y="887824"/>
                    <a:pt x="484599" y="884867"/>
                    <a:pt x="480961" y="881909"/>
                  </a:cubicBezTo>
                  <a:cubicBezTo>
                    <a:pt x="471866" y="887824"/>
                    <a:pt x="463135" y="895218"/>
                    <a:pt x="454404" y="901873"/>
                  </a:cubicBezTo>
                  <a:cubicBezTo>
                    <a:pt x="453676" y="902242"/>
                    <a:pt x="452221" y="900764"/>
                    <a:pt x="453312" y="899654"/>
                  </a:cubicBezTo>
                  <a:cubicBezTo>
                    <a:pt x="462407" y="891521"/>
                    <a:pt x="471139" y="883388"/>
                    <a:pt x="481689" y="876363"/>
                  </a:cubicBezTo>
                  <a:close/>
                  <a:moveTo>
                    <a:pt x="301056" y="865633"/>
                  </a:moveTo>
                  <a:cubicBezTo>
                    <a:pt x="302114" y="864512"/>
                    <a:pt x="304231" y="866006"/>
                    <a:pt x="303173" y="867500"/>
                  </a:cubicBezTo>
                  <a:cubicBezTo>
                    <a:pt x="300350" y="871236"/>
                    <a:pt x="298234" y="875718"/>
                    <a:pt x="296823" y="880200"/>
                  </a:cubicBezTo>
                  <a:cubicBezTo>
                    <a:pt x="295764" y="883189"/>
                    <a:pt x="291884" y="881321"/>
                    <a:pt x="293295" y="878706"/>
                  </a:cubicBezTo>
                  <a:cubicBezTo>
                    <a:pt x="295059" y="873850"/>
                    <a:pt x="297528" y="869741"/>
                    <a:pt x="301056" y="865633"/>
                  </a:cubicBezTo>
                  <a:close/>
                  <a:moveTo>
                    <a:pt x="480404" y="860117"/>
                  </a:moveTo>
                  <a:cubicBezTo>
                    <a:pt x="481127" y="859749"/>
                    <a:pt x="481850" y="860117"/>
                    <a:pt x="482573" y="860852"/>
                  </a:cubicBezTo>
                  <a:cubicBezTo>
                    <a:pt x="482573" y="860852"/>
                    <a:pt x="482573" y="860852"/>
                    <a:pt x="482573" y="861220"/>
                  </a:cubicBezTo>
                  <a:cubicBezTo>
                    <a:pt x="495954" y="871513"/>
                    <a:pt x="511865" y="877395"/>
                    <a:pt x="524161" y="889527"/>
                  </a:cubicBezTo>
                  <a:cubicBezTo>
                    <a:pt x="524884" y="890262"/>
                    <a:pt x="523799" y="891733"/>
                    <a:pt x="522714" y="890998"/>
                  </a:cubicBezTo>
                  <a:cubicBezTo>
                    <a:pt x="509334" y="880704"/>
                    <a:pt x="493422" y="875557"/>
                    <a:pt x="480042" y="865264"/>
                  </a:cubicBezTo>
                  <a:cubicBezTo>
                    <a:pt x="463407" y="871881"/>
                    <a:pt x="451835" y="886219"/>
                    <a:pt x="435200" y="893571"/>
                  </a:cubicBezTo>
                  <a:cubicBezTo>
                    <a:pt x="433392" y="894306"/>
                    <a:pt x="431584" y="891365"/>
                    <a:pt x="433754" y="890630"/>
                  </a:cubicBezTo>
                  <a:cubicBezTo>
                    <a:pt x="450750" y="882910"/>
                    <a:pt x="462684" y="867469"/>
                    <a:pt x="480404" y="860117"/>
                  </a:cubicBezTo>
                  <a:close/>
                  <a:moveTo>
                    <a:pt x="724645" y="847958"/>
                  </a:moveTo>
                  <a:cubicBezTo>
                    <a:pt x="727277" y="861866"/>
                    <a:pt x="729157" y="876844"/>
                    <a:pt x="733292" y="890395"/>
                  </a:cubicBezTo>
                  <a:cubicBezTo>
                    <a:pt x="734420" y="893604"/>
                    <a:pt x="729533" y="894317"/>
                    <a:pt x="728781" y="891465"/>
                  </a:cubicBezTo>
                  <a:cubicBezTo>
                    <a:pt x="725773" y="885046"/>
                    <a:pt x="725773" y="878270"/>
                    <a:pt x="724645" y="871494"/>
                  </a:cubicBezTo>
                  <a:cubicBezTo>
                    <a:pt x="723141" y="864006"/>
                    <a:pt x="721637" y="856517"/>
                    <a:pt x="720509" y="849028"/>
                  </a:cubicBezTo>
                  <a:cubicBezTo>
                    <a:pt x="720509" y="846532"/>
                    <a:pt x="724269" y="845462"/>
                    <a:pt x="724645" y="847958"/>
                  </a:cubicBezTo>
                  <a:close/>
                  <a:moveTo>
                    <a:pt x="281829" y="847602"/>
                  </a:moveTo>
                  <a:cubicBezTo>
                    <a:pt x="283240" y="845462"/>
                    <a:pt x="286768" y="847602"/>
                    <a:pt x="285357" y="849385"/>
                  </a:cubicBezTo>
                  <a:cubicBezTo>
                    <a:pt x="279712" y="857587"/>
                    <a:pt x="274068" y="865432"/>
                    <a:pt x="268776" y="873278"/>
                  </a:cubicBezTo>
                  <a:cubicBezTo>
                    <a:pt x="264190" y="879340"/>
                    <a:pt x="261368" y="886829"/>
                    <a:pt x="256429" y="892534"/>
                  </a:cubicBezTo>
                  <a:cubicBezTo>
                    <a:pt x="255018" y="894317"/>
                    <a:pt x="252196" y="892178"/>
                    <a:pt x="253254" y="890038"/>
                  </a:cubicBezTo>
                  <a:cubicBezTo>
                    <a:pt x="262074" y="875417"/>
                    <a:pt x="271599" y="861153"/>
                    <a:pt x="281829" y="847602"/>
                  </a:cubicBezTo>
                  <a:close/>
                  <a:moveTo>
                    <a:pt x="482384" y="843003"/>
                  </a:moveTo>
                  <a:cubicBezTo>
                    <a:pt x="483459" y="842287"/>
                    <a:pt x="484534" y="843360"/>
                    <a:pt x="484893" y="844434"/>
                  </a:cubicBezTo>
                  <a:cubicBezTo>
                    <a:pt x="485251" y="844434"/>
                    <a:pt x="485251" y="844434"/>
                    <a:pt x="485610" y="844791"/>
                  </a:cubicBezTo>
                  <a:cubicBezTo>
                    <a:pt x="496364" y="853019"/>
                    <a:pt x="509269" y="857312"/>
                    <a:pt x="521457" y="863752"/>
                  </a:cubicBezTo>
                  <a:cubicBezTo>
                    <a:pt x="530060" y="868403"/>
                    <a:pt x="540097" y="872696"/>
                    <a:pt x="547266" y="879493"/>
                  </a:cubicBezTo>
                  <a:cubicBezTo>
                    <a:pt x="548700" y="880924"/>
                    <a:pt x="546549" y="883428"/>
                    <a:pt x="544757" y="881997"/>
                  </a:cubicBezTo>
                  <a:cubicBezTo>
                    <a:pt x="536512" y="874127"/>
                    <a:pt x="522174" y="868760"/>
                    <a:pt x="511420" y="864110"/>
                  </a:cubicBezTo>
                  <a:cubicBezTo>
                    <a:pt x="501382" y="859101"/>
                    <a:pt x="491704" y="855524"/>
                    <a:pt x="483100" y="848726"/>
                  </a:cubicBezTo>
                  <a:cubicBezTo>
                    <a:pt x="482742" y="848369"/>
                    <a:pt x="482742" y="848369"/>
                    <a:pt x="482384" y="848369"/>
                  </a:cubicBezTo>
                  <a:cubicBezTo>
                    <a:pt x="471271" y="853735"/>
                    <a:pt x="460158" y="861248"/>
                    <a:pt x="448687" y="867329"/>
                  </a:cubicBezTo>
                  <a:cubicBezTo>
                    <a:pt x="433990" y="875200"/>
                    <a:pt x="420368" y="883070"/>
                    <a:pt x="406388" y="892014"/>
                  </a:cubicBezTo>
                  <a:cubicBezTo>
                    <a:pt x="405313" y="892729"/>
                    <a:pt x="404596" y="890941"/>
                    <a:pt x="405313" y="890225"/>
                  </a:cubicBezTo>
                  <a:cubicBezTo>
                    <a:pt x="420368" y="880208"/>
                    <a:pt x="435424" y="869834"/>
                    <a:pt x="451197" y="860890"/>
                  </a:cubicBezTo>
                  <a:cubicBezTo>
                    <a:pt x="461592" y="855524"/>
                    <a:pt x="471271" y="847296"/>
                    <a:pt x="482384" y="843003"/>
                  </a:cubicBezTo>
                  <a:close/>
                  <a:moveTo>
                    <a:pt x="834750" y="827861"/>
                  </a:moveTo>
                  <a:cubicBezTo>
                    <a:pt x="834750" y="826412"/>
                    <a:pt x="836530" y="826412"/>
                    <a:pt x="836886" y="827861"/>
                  </a:cubicBezTo>
                  <a:cubicBezTo>
                    <a:pt x="839735" y="864437"/>
                    <a:pt x="840803" y="913689"/>
                    <a:pt x="809469" y="939402"/>
                  </a:cubicBezTo>
                  <a:cubicBezTo>
                    <a:pt x="806620" y="941937"/>
                    <a:pt x="803059" y="937591"/>
                    <a:pt x="805552" y="935418"/>
                  </a:cubicBezTo>
                  <a:cubicBezTo>
                    <a:pt x="836530" y="910068"/>
                    <a:pt x="832613" y="863713"/>
                    <a:pt x="834750" y="827861"/>
                  </a:cubicBezTo>
                  <a:close/>
                  <a:moveTo>
                    <a:pt x="735139" y="825395"/>
                  </a:moveTo>
                  <a:cubicBezTo>
                    <a:pt x="735139" y="823237"/>
                    <a:pt x="738229" y="823237"/>
                    <a:pt x="738229" y="825395"/>
                  </a:cubicBezTo>
                  <a:cubicBezTo>
                    <a:pt x="738572" y="838346"/>
                    <a:pt x="741318" y="850217"/>
                    <a:pt x="743721" y="862807"/>
                  </a:cubicBezTo>
                  <a:cubicBezTo>
                    <a:pt x="745094" y="872160"/>
                    <a:pt x="745780" y="881873"/>
                    <a:pt x="746810" y="891586"/>
                  </a:cubicBezTo>
                  <a:cubicBezTo>
                    <a:pt x="747153" y="894463"/>
                    <a:pt x="743034" y="895902"/>
                    <a:pt x="742691" y="893025"/>
                  </a:cubicBezTo>
                  <a:cubicBezTo>
                    <a:pt x="740631" y="880074"/>
                    <a:pt x="740288" y="867124"/>
                    <a:pt x="737885" y="854174"/>
                  </a:cubicBezTo>
                  <a:cubicBezTo>
                    <a:pt x="736169" y="844821"/>
                    <a:pt x="734796" y="835468"/>
                    <a:pt x="735139" y="825395"/>
                  </a:cubicBezTo>
                  <a:close/>
                  <a:moveTo>
                    <a:pt x="286025" y="799786"/>
                  </a:moveTo>
                  <a:cubicBezTo>
                    <a:pt x="287009" y="800376"/>
                    <a:pt x="287635" y="801645"/>
                    <a:pt x="286919" y="802914"/>
                  </a:cubicBezTo>
                  <a:cubicBezTo>
                    <a:pt x="279762" y="815607"/>
                    <a:pt x="271531" y="827212"/>
                    <a:pt x="262226" y="838455"/>
                  </a:cubicBezTo>
                  <a:cubicBezTo>
                    <a:pt x="251847" y="851511"/>
                    <a:pt x="243616" y="866017"/>
                    <a:pt x="233238" y="879073"/>
                  </a:cubicBezTo>
                  <a:cubicBezTo>
                    <a:pt x="231448" y="881611"/>
                    <a:pt x="226796" y="879435"/>
                    <a:pt x="228585" y="876534"/>
                  </a:cubicBezTo>
                  <a:cubicBezTo>
                    <a:pt x="246479" y="851148"/>
                    <a:pt x="267236" y="827212"/>
                    <a:pt x="282983" y="800738"/>
                  </a:cubicBezTo>
                  <a:cubicBezTo>
                    <a:pt x="283699" y="799288"/>
                    <a:pt x="285041" y="799197"/>
                    <a:pt x="286025" y="799786"/>
                  </a:cubicBezTo>
                  <a:close/>
                  <a:moveTo>
                    <a:pt x="751160" y="785696"/>
                  </a:moveTo>
                  <a:cubicBezTo>
                    <a:pt x="753724" y="802152"/>
                    <a:pt x="756655" y="818608"/>
                    <a:pt x="758487" y="835422"/>
                  </a:cubicBezTo>
                  <a:cubicBezTo>
                    <a:pt x="760318" y="850805"/>
                    <a:pt x="759952" y="866904"/>
                    <a:pt x="765447" y="881572"/>
                  </a:cubicBezTo>
                  <a:cubicBezTo>
                    <a:pt x="766180" y="883360"/>
                    <a:pt x="763249" y="884791"/>
                    <a:pt x="762150" y="883360"/>
                  </a:cubicBezTo>
                  <a:cubicBezTo>
                    <a:pt x="756289" y="876205"/>
                    <a:pt x="756655" y="865831"/>
                    <a:pt x="755922" y="856887"/>
                  </a:cubicBezTo>
                  <a:cubicBezTo>
                    <a:pt x="753724" y="833634"/>
                    <a:pt x="751526" y="810022"/>
                    <a:pt x="747863" y="786769"/>
                  </a:cubicBezTo>
                  <a:cubicBezTo>
                    <a:pt x="747496" y="784622"/>
                    <a:pt x="750793" y="783549"/>
                    <a:pt x="751160" y="785696"/>
                  </a:cubicBezTo>
                  <a:close/>
                  <a:moveTo>
                    <a:pt x="811117" y="775103"/>
                  </a:moveTo>
                  <a:cubicBezTo>
                    <a:pt x="811117" y="774024"/>
                    <a:pt x="812200" y="774024"/>
                    <a:pt x="812561" y="775103"/>
                  </a:cubicBezTo>
                  <a:cubicBezTo>
                    <a:pt x="815811" y="812157"/>
                    <a:pt x="836035" y="851370"/>
                    <a:pt x="819784" y="888423"/>
                  </a:cubicBezTo>
                  <a:cubicBezTo>
                    <a:pt x="809672" y="911447"/>
                    <a:pt x="790532" y="939507"/>
                    <a:pt x="764530" y="945983"/>
                  </a:cubicBezTo>
                  <a:cubicBezTo>
                    <a:pt x="761280" y="946702"/>
                    <a:pt x="760196" y="942026"/>
                    <a:pt x="763446" y="941306"/>
                  </a:cubicBezTo>
                  <a:cubicBezTo>
                    <a:pt x="796671" y="931953"/>
                    <a:pt x="819784" y="888064"/>
                    <a:pt x="819784" y="856046"/>
                  </a:cubicBezTo>
                  <a:cubicBezTo>
                    <a:pt x="819784" y="828346"/>
                    <a:pt x="809311" y="802444"/>
                    <a:pt x="811117" y="775103"/>
                  </a:cubicBezTo>
                  <a:close/>
                  <a:moveTo>
                    <a:pt x="286016" y="767991"/>
                  </a:moveTo>
                  <a:cubicBezTo>
                    <a:pt x="287004" y="768626"/>
                    <a:pt x="287632" y="769895"/>
                    <a:pt x="286914" y="771165"/>
                  </a:cubicBezTo>
                  <a:cubicBezTo>
                    <a:pt x="270042" y="803081"/>
                    <a:pt x="244195" y="830282"/>
                    <a:pt x="223373" y="859660"/>
                  </a:cubicBezTo>
                  <a:cubicBezTo>
                    <a:pt x="221220" y="862561"/>
                    <a:pt x="217271" y="859660"/>
                    <a:pt x="219066" y="857121"/>
                  </a:cubicBezTo>
                  <a:cubicBezTo>
                    <a:pt x="238810" y="826656"/>
                    <a:pt x="266093" y="800542"/>
                    <a:pt x="282965" y="768626"/>
                  </a:cubicBezTo>
                  <a:cubicBezTo>
                    <a:pt x="283683" y="767356"/>
                    <a:pt x="285029" y="767356"/>
                    <a:pt x="286016" y="767991"/>
                  </a:cubicBezTo>
                  <a:close/>
                  <a:moveTo>
                    <a:pt x="282054" y="742842"/>
                  </a:moveTo>
                  <a:cubicBezTo>
                    <a:pt x="283502" y="740687"/>
                    <a:pt x="286759" y="742482"/>
                    <a:pt x="285673" y="744637"/>
                  </a:cubicBezTo>
                  <a:cubicBezTo>
                    <a:pt x="267577" y="774081"/>
                    <a:pt x="244053" y="800294"/>
                    <a:pt x="223785" y="828301"/>
                  </a:cubicBezTo>
                  <a:cubicBezTo>
                    <a:pt x="221614" y="830815"/>
                    <a:pt x="217271" y="828301"/>
                    <a:pt x="219442" y="825429"/>
                  </a:cubicBezTo>
                  <a:cubicBezTo>
                    <a:pt x="238262" y="796703"/>
                    <a:pt x="263596" y="772286"/>
                    <a:pt x="282054" y="742842"/>
                  </a:cubicBezTo>
                  <a:close/>
                  <a:moveTo>
                    <a:pt x="754418" y="719905"/>
                  </a:moveTo>
                  <a:cubicBezTo>
                    <a:pt x="759816" y="745161"/>
                    <a:pt x="765213" y="770056"/>
                    <a:pt x="768811" y="795672"/>
                  </a:cubicBezTo>
                  <a:cubicBezTo>
                    <a:pt x="772050" y="815877"/>
                    <a:pt x="771330" y="837164"/>
                    <a:pt x="778167" y="856647"/>
                  </a:cubicBezTo>
                  <a:cubicBezTo>
                    <a:pt x="778886" y="859172"/>
                    <a:pt x="774928" y="860976"/>
                    <a:pt x="773849" y="858451"/>
                  </a:cubicBezTo>
                  <a:cubicBezTo>
                    <a:pt x="766652" y="841133"/>
                    <a:pt x="765933" y="821289"/>
                    <a:pt x="764493" y="802888"/>
                  </a:cubicBezTo>
                  <a:cubicBezTo>
                    <a:pt x="762334" y="775107"/>
                    <a:pt x="756577" y="748047"/>
                    <a:pt x="752259" y="720266"/>
                  </a:cubicBezTo>
                  <a:cubicBezTo>
                    <a:pt x="752259" y="719184"/>
                    <a:pt x="754058" y="718462"/>
                    <a:pt x="754418" y="719905"/>
                  </a:cubicBezTo>
                  <a:close/>
                  <a:moveTo>
                    <a:pt x="298646" y="707369"/>
                  </a:moveTo>
                  <a:cubicBezTo>
                    <a:pt x="299597" y="707905"/>
                    <a:pt x="300141" y="708977"/>
                    <a:pt x="299235" y="710048"/>
                  </a:cubicBezTo>
                  <a:cubicBezTo>
                    <a:pt x="275686" y="743267"/>
                    <a:pt x="246702" y="772199"/>
                    <a:pt x="220255" y="802917"/>
                  </a:cubicBezTo>
                  <a:cubicBezTo>
                    <a:pt x="217719" y="805417"/>
                    <a:pt x="214096" y="801488"/>
                    <a:pt x="216270" y="798988"/>
                  </a:cubicBezTo>
                  <a:cubicBezTo>
                    <a:pt x="241992" y="767912"/>
                    <a:pt x="271701" y="740409"/>
                    <a:pt x="295612" y="707905"/>
                  </a:cubicBezTo>
                  <a:cubicBezTo>
                    <a:pt x="296337" y="706834"/>
                    <a:pt x="297695" y="706834"/>
                    <a:pt x="298646" y="707369"/>
                  </a:cubicBezTo>
                  <a:close/>
                  <a:moveTo>
                    <a:pt x="306787" y="669516"/>
                  </a:moveTo>
                  <a:cubicBezTo>
                    <a:pt x="307730" y="670104"/>
                    <a:pt x="308269" y="671280"/>
                    <a:pt x="307550" y="672365"/>
                  </a:cubicBezTo>
                  <a:cubicBezTo>
                    <a:pt x="281697" y="706734"/>
                    <a:pt x="251894" y="737847"/>
                    <a:pt x="224963" y="771492"/>
                  </a:cubicBezTo>
                  <a:cubicBezTo>
                    <a:pt x="223168" y="773662"/>
                    <a:pt x="218859" y="770406"/>
                    <a:pt x="221013" y="768236"/>
                  </a:cubicBezTo>
                  <a:cubicBezTo>
                    <a:pt x="246867" y="734229"/>
                    <a:pt x="277747" y="704201"/>
                    <a:pt x="303601" y="670194"/>
                  </a:cubicBezTo>
                  <a:cubicBezTo>
                    <a:pt x="304498" y="668928"/>
                    <a:pt x="305845" y="668928"/>
                    <a:pt x="306787" y="669516"/>
                  </a:cubicBezTo>
                  <a:close/>
                  <a:moveTo>
                    <a:pt x="312105" y="640162"/>
                  </a:moveTo>
                  <a:cubicBezTo>
                    <a:pt x="313182" y="639087"/>
                    <a:pt x="315337" y="640162"/>
                    <a:pt x="314619" y="641596"/>
                  </a:cubicBezTo>
                  <a:cubicBezTo>
                    <a:pt x="303128" y="658086"/>
                    <a:pt x="289124" y="671707"/>
                    <a:pt x="275479" y="686046"/>
                  </a:cubicBezTo>
                  <a:cubicBezTo>
                    <a:pt x="259680" y="701819"/>
                    <a:pt x="246394" y="720100"/>
                    <a:pt x="230954" y="736231"/>
                  </a:cubicBezTo>
                  <a:cubicBezTo>
                    <a:pt x="228440" y="738741"/>
                    <a:pt x="225209" y="735156"/>
                    <a:pt x="227363" y="732288"/>
                  </a:cubicBezTo>
                  <a:cubicBezTo>
                    <a:pt x="240649" y="717591"/>
                    <a:pt x="253576" y="701460"/>
                    <a:pt x="267939" y="687480"/>
                  </a:cubicBezTo>
                  <a:cubicBezTo>
                    <a:pt x="283379" y="672066"/>
                    <a:pt x="298819" y="657369"/>
                    <a:pt x="312105" y="640162"/>
                  </a:cubicBezTo>
                  <a:close/>
                  <a:moveTo>
                    <a:pt x="121381" y="627118"/>
                  </a:moveTo>
                  <a:cubicBezTo>
                    <a:pt x="130438" y="632962"/>
                    <a:pt x="138045" y="639537"/>
                    <a:pt x="146014" y="645746"/>
                  </a:cubicBezTo>
                  <a:cubicBezTo>
                    <a:pt x="153259" y="651225"/>
                    <a:pt x="161229" y="655243"/>
                    <a:pt x="168836" y="659991"/>
                  </a:cubicBezTo>
                  <a:cubicBezTo>
                    <a:pt x="172459" y="661818"/>
                    <a:pt x="169198" y="667297"/>
                    <a:pt x="165938" y="665105"/>
                  </a:cubicBezTo>
                  <a:cubicBezTo>
                    <a:pt x="157969" y="659991"/>
                    <a:pt x="150361" y="655243"/>
                    <a:pt x="143116" y="649399"/>
                  </a:cubicBezTo>
                  <a:cubicBezTo>
                    <a:pt x="135147" y="642824"/>
                    <a:pt x="128264" y="635884"/>
                    <a:pt x="120295" y="629309"/>
                  </a:cubicBezTo>
                  <a:cubicBezTo>
                    <a:pt x="118846" y="628213"/>
                    <a:pt x="119932" y="626387"/>
                    <a:pt x="121381" y="627118"/>
                  </a:cubicBezTo>
                  <a:close/>
                  <a:moveTo>
                    <a:pt x="319513" y="606834"/>
                  </a:moveTo>
                  <a:cubicBezTo>
                    <a:pt x="320236" y="605749"/>
                    <a:pt x="321684" y="606834"/>
                    <a:pt x="321322" y="607920"/>
                  </a:cubicBezTo>
                  <a:cubicBezTo>
                    <a:pt x="311190" y="626370"/>
                    <a:pt x="295992" y="640480"/>
                    <a:pt x="281518" y="655313"/>
                  </a:cubicBezTo>
                  <a:cubicBezTo>
                    <a:pt x="264149" y="673040"/>
                    <a:pt x="246780" y="690405"/>
                    <a:pt x="229772" y="708856"/>
                  </a:cubicBezTo>
                  <a:cubicBezTo>
                    <a:pt x="227601" y="711750"/>
                    <a:pt x="223621" y="707771"/>
                    <a:pt x="225792" y="704876"/>
                  </a:cubicBezTo>
                  <a:cubicBezTo>
                    <a:pt x="255826" y="671593"/>
                    <a:pt x="294545" y="644098"/>
                    <a:pt x="319513" y="606834"/>
                  </a:cubicBezTo>
                  <a:close/>
                  <a:moveTo>
                    <a:pt x="106221" y="592900"/>
                  </a:moveTo>
                  <a:cubicBezTo>
                    <a:pt x="114166" y="604767"/>
                    <a:pt x="128612" y="615195"/>
                    <a:pt x="139084" y="624545"/>
                  </a:cubicBezTo>
                  <a:cubicBezTo>
                    <a:pt x="150641" y="634254"/>
                    <a:pt x="162920" y="641446"/>
                    <a:pt x="175559" y="649357"/>
                  </a:cubicBezTo>
                  <a:cubicBezTo>
                    <a:pt x="178810" y="651155"/>
                    <a:pt x="175921" y="656189"/>
                    <a:pt x="172309" y="654032"/>
                  </a:cubicBezTo>
                  <a:cubicBezTo>
                    <a:pt x="157141" y="646121"/>
                    <a:pt x="143779" y="636412"/>
                    <a:pt x="131501" y="624545"/>
                  </a:cubicBezTo>
                  <a:cubicBezTo>
                    <a:pt x="122472" y="615555"/>
                    <a:pt x="110555" y="605486"/>
                    <a:pt x="103693" y="594339"/>
                  </a:cubicBezTo>
                  <a:cubicBezTo>
                    <a:pt x="102971" y="592900"/>
                    <a:pt x="105138" y="591462"/>
                    <a:pt x="106221" y="592900"/>
                  </a:cubicBezTo>
                  <a:close/>
                  <a:moveTo>
                    <a:pt x="305417" y="589726"/>
                  </a:moveTo>
                  <a:cubicBezTo>
                    <a:pt x="306845" y="588287"/>
                    <a:pt x="308989" y="590805"/>
                    <a:pt x="307917" y="592243"/>
                  </a:cubicBezTo>
                  <a:cubicBezTo>
                    <a:pt x="282914" y="621377"/>
                    <a:pt x="250767" y="645834"/>
                    <a:pt x="229336" y="677485"/>
                  </a:cubicBezTo>
                  <a:cubicBezTo>
                    <a:pt x="227550" y="680002"/>
                    <a:pt x="223621" y="677485"/>
                    <a:pt x="225050" y="674967"/>
                  </a:cubicBezTo>
                  <a:cubicBezTo>
                    <a:pt x="246481" y="642957"/>
                    <a:pt x="280056" y="618859"/>
                    <a:pt x="305417" y="589726"/>
                  </a:cubicBezTo>
                  <a:close/>
                  <a:moveTo>
                    <a:pt x="298719" y="570665"/>
                  </a:moveTo>
                  <a:cubicBezTo>
                    <a:pt x="300145" y="569237"/>
                    <a:pt x="302639" y="570665"/>
                    <a:pt x="301570" y="572450"/>
                  </a:cubicBezTo>
                  <a:cubicBezTo>
                    <a:pt x="282682" y="597083"/>
                    <a:pt x="259518" y="618859"/>
                    <a:pt x="238135" y="641350"/>
                  </a:cubicBezTo>
                  <a:cubicBezTo>
                    <a:pt x="235997" y="643492"/>
                    <a:pt x="233146" y="640279"/>
                    <a:pt x="235284" y="638137"/>
                  </a:cubicBezTo>
                  <a:cubicBezTo>
                    <a:pt x="255954" y="616003"/>
                    <a:pt x="279831" y="594941"/>
                    <a:pt x="298719" y="570665"/>
                  </a:cubicBezTo>
                  <a:close/>
                  <a:moveTo>
                    <a:pt x="79202" y="550400"/>
                  </a:moveTo>
                  <a:cubicBezTo>
                    <a:pt x="89215" y="566971"/>
                    <a:pt x="109598" y="580300"/>
                    <a:pt x="123901" y="592549"/>
                  </a:cubicBezTo>
                  <a:cubicBezTo>
                    <a:pt x="141066" y="606958"/>
                    <a:pt x="158230" y="621368"/>
                    <a:pt x="176825" y="634337"/>
                  </a:cubicBezTo>
                  <a:cubicBezTo>
                    <a:pt x="180401" y="636498"/>
                    <a:pt x="176825" y="641902"/>
                    <a:pt x="173607" y="639740"/>
                  </a:cubicBezTo>
                  <a:cubicBezTo>
                    <a:pt x="154297" y="626772"/>
                    <a:pt x="137132" y="611641"/>
                    <a:pt x="119968" y="596151"/>
                  </a:cubicBezTo>
                  <a:cubicBezTo>
                    <a:pt x="105664" y="583543"/>
                    <a:pt x="85996" y="569133"/>
                    <a:pt x="76699" y="551841"/>
                  </a:cubicBezTo>
                  <a:cubicBezTo>
                    <a:pt x="75984" y="550040"/>
                    <a:pt x="78487" y="548599"/>
                    <a:pt x="79202" y="550400"/>
                  </a:cubicBezTo>
                  <a:close/>
                  <a:moveTo>
                    <a:pt x="300143" y="546496"/>
                  </a:moveTo>
                  <a:cubicBezTo>
                    <a:pt x="300856" y="545424"/>
                    <a:pt x="302639" y="546496"/>
                    <a:pt x="301926" y="547568"/>
                  </a:cubicBezTo>
                  <a:cubicBezTo>
                    <a:pt x="297291" y="557933"/>
                    <a:pt x="285881" y="566868"/>
                    <a:pt x="277681" y="574731"/>
                  </a:cubicBezTo>
                  <a:cubicBezTo>
                    <a:pt x="265201" y="586882"/>
                    <a:pt x="253435" y="599391"/>
                    <a:pt x="240956" y="611543"/>
                  </a:cubicBezTo>
                  <a:cubicBezTo>
                    <a:pt x="239173" y="613330"/>
                    <a:pt x="236321" y="610470"/>
                    <a:pt x="238104" y="608683"/>
                  </a:cubicBezTo>
                  <a:cubicBezTo>
                    <a:pt x="257357" y="586882"/>
                    <a:pt x="282672" y="569727"/>
                    <a:pt x="300143" y="546496"/>
                  </a:cubicBezTo>
                  <a:close/>
                  <a:moveTo>
                    <a:pt x="296320" y="524996"/>
                  </a:moveTo>
                  <a:cubicBezTo>
                    <a:pt x="298137" y="523199"/>
                    <a:pt x="301045" y="526434"/>
                    <a:pt x="298864" y="528231"/>
                  </a:cubicBezTo>
                  <a:cubicBezTo>
                    <a:pt x="275964" y="550875"/>
                    <a:pt x="253427" y="574958"/>
                    <a:pt x="229073" y="596883"/>
                  </a:cubicBezTo>
                  <a:cubicBezTo>
                    <a:pt x="227256" y="599040"/>
                    <a:pt x="223621" y="595805"/>
                    <a:pt x="225802" y="593289"/>
                  </a:cubicBezTo>
                  <a:cubicBezTo>
                    <a:pt x="249065" y="570285"/>
                    <a:pt x="272693" y="547641"/>
                    <a:pt x="296320" y="524996"/>
                  </a:cubicBezTo>
                  <a:close/>
                  <a:moveTo>
                    <a:pt x="301205" y="498527"/>
                  </a:moveTo>
                  <a:cubicBezTo>
                    <a:pt x="301563" y="497799"/>
                    <a:pt x="302638" y="498527"/>
                    <a:pt x="302279" y="499254"/>
                  </a:cubicBezTo>
                  <a:cubicBezTo>
                    <a:pt x="294757" y="511624"/>
                    <a:pt x="283653" y="520355"/>
                    <a:pt x="273265" y="530541"/>
                  </a:cubicBezTo>
                  <a:cubicBezTo>
                    <a:pt x="261444" y="541819"/>
                    <a:pt x="249623" y="553825"/>
                    <a:pt x="237444" y="565466"/>
                  </a:cubicBezTo>
                  <a:cubicBezTo>
                    <a:pt x="235653" y="567285"/>
                    <a:pt x="233146" y="564739"/>
                    <a:pt x="234937" y="562920"/>
                  </a:cubicBezTo>
                  <a:cubicBezTo>
                    <a:pt x="245325" y="551642"/>
                    <a:pt x="257504" y="541455"/>
                    <a:pt x="268608" y="531269"/>
                  </a:cubicBezTo>
                  <a:cubicBezTo>
                    <a:pt x="280071" y="520719"/>
                    <a:pt x="292608" y="511624"/>
                    <a:pt x="301205" y="498527"/>
                  </a:cubicBezTo>
                  <a:close/>
                  <a:moveTo>
                    <a:pt x="285339" y="490591"/>
                  </a:moveTo>
                  <a:cubicBezTo>
                    <a:pt x="285695" y="489862"/>
                    <a:pt x="286764" y="490591"/>
                    <a:pt x="286408" y="491686"/>
                  </a:cubicBezTo>
                  <a:cubicBezTo>
                    <a:pt x="272153" y="509920"/>
                    <a:pt x="254334" y="524873"/>
                    <a:pt x="238654" y="542014"/>
                  </a:cubicBezTo>
                  <a:cubicBezTo>
                    <a:pt x="237228" y="543472"/>
                    <a:pt x="234734" y="540919"/>
                    <a:pt x="236159" y="539461"/>
                  </a:cubicBezTo>
                  <a:cubicBezTo>
                    <a:pt x="252552" y="522685"/>
                    <a:pt x="270728" y="508826"/>
                    <a:pt x="285339" y="490591"/>
                  </a:cubicBezTo>
                  <a:close/>
                  <a:moveTo>
                    <a:pt x="43923" y="477375"/>
                  </a:moveTo>
                  <a:cubicBezTo>
                    <a:pt x="52159" y="492147"/>
                    <a:pt x="65050" y="505117"/>
                    <a:pt x="75793" y="518808"/>
                  </a:cubicBezTo>
                  <a:cubicBezTo>
                    <a:pt x="85461" y="531418"/>
                    <a:pt x="95845" y="543668"/>
                    <a:pt x="106230" y="555917"/>
                  </a:cubicBezTo>
                  <a:cubicBezTo>
                    <a:pt x="116614" y="567807"/>
                    <a:pt x="126999" y="580056"/>
                    <a:pt x="139531" y="590505"/>
                  </a:cubicBezTo>
                  <a:cubicBezTo>
                    <a:pt x="152422" y="600953"/>
                    <a:pt x="166746" y="609239"/>
                    <a:pt x="179995" y="619327"/>
                  </a:cubicBezTo>
                  <a:cubicBezTo>
                    <a:pt x="183576" y="622210"/>
                    <a:pt x="179637" y="627614"/>
                    <a:pt x="176056" y="624371"/>
                  </a:cubicBezTo>
                  <a:cubicBezTo>
                    <a:pt x="162807" y="613923"/>
                    <a:pt x="147767" y="605636"/>
                    <a:pt x="135235" y="594468"/>
                  </a:cubicBezTo>
                  <a:cubicBezTo>
                    <a:pt x="121627" y="582218"/>
                    <a:pt x="109811" y="568527"/>
                    <a:pt x="97994" y="554476"/>
                  </a:cubicBezTo>
                  <a:cubicBezTo>
                    <a:pt x="78657" y="531418"/>
                    <a:pt x="54666" y="506198"/>
                    <a:pt x="41417" y="478817"/>
                  </a:cubicBezTo>
                  <a:cubicBezTo>
                    <a:pt x="41059" y="477375"/>
                    <a:pt x="43207" y="475574"/>
                    <a:pt x="43923" y="477375"/>
                  </a:cubicBezTo>
                  <a:close/>
                  <a:moveTo>
                    <a:pt x="288637" y="475072"/>
                  </a:moveTo>
                  <a:cubicBezTo>
                    <a:pt x="289719" y="473987"/>
                    <a:pt x="291523" y="475433"/>
                    <a:pt x="290441" y="476879"/>
                  </a:cubicBezTo>
                  <a:cubicBezTo>
                    <a:pt x="280338" y="488809"/>
                    <a:pt x="267710" y="497846"/>
                    <a:pt x="256165" y="508330"/>
                  </a:cubicBezTo>
                  <a:cubicBezTo>
                    <a:pt x="254721" y="510138"/>
                    <a:pt x="252196" y="507246"/>
                    <a:pt x="254000" y="505799"/>
                  </a:cubicBezTo>
                  <a:cubicBezTo>
                    <a:pt x="265185" y="495316"/>
                    <a:pt x="278534" y="486640"/>
                    <a:pt x="288637" y="475072"/>
                  </a:cubicBezTo>
                  <a:close/>
                  <a:moveTo>
                    <a:pt x="280771" y="468710"/>
                  </a:moveTo>
                  <a:cubicBezTo>
                    <a:pt x="282603" y="467637"/>
                    <a:pt x="285167" y="469784"/>
                    <a:pt x="283336" y="471215"/>
                  </a:cubicBezTo>
                  <a:cubicBezTo>
                    <a:pt x="274543" y="478369"/>
                    <a:pt x="265018" y="485524"/>
                    <a:pt x="255127" y="491606"/>
                  </a:cubicBezTo>
                  <a:cubicBezTo>
                    <a:pt x="254028" y="492679"/>
                    <a:pt x="252196" y="490533"/>
                    <a:pt x="253295" y="489102"/>
                  </a:cubicBezTo>
                  <a:cubicBezTo>
                    <a:pt x="262454" y="482305"/>
                    <a:pt x="272345" y="476223"/>
                    <a:pt x="280771" y="468710"/>
                  </a:cubicBezTo>
                  <a:close/>
                  <a:moveTo>
                    <a:pt x="876152" y="383928"/>
                  </a:moveTo>
                  <a:cubicBezTo>
                    <a:pt x="877172" y="383167"/>
                    <a:pt x="878680" y="382987"/>
                    <a:pt x="879744" y="384063"/>
                  </a:cubicBezTo>
                  <a:cubicBezTo>
                    <a:pt x="886841" y="393741"/>
                    <a:pt x="886487" y="401986"/>
                    <a:pt x="881874" y="412740"/>
                  </a:cubicBezTo>
                  <a:cubicBezTo>
                    <a:pt x="879390" y="419193"/>
                    <a:pt x="876551" y="425287"/>
                    <a:pt x="872648" y="430664"/>
                  </a:cubicBezTo>
                  <a:cubicBezTo>
                    <a:pt x="868744" y="435682"/>
                    <a:pt x="863421" y="440701"/>
                    <a:pt x="860938" y="446078"/>
                  </a:cubicBezTo>
                  <a:cubicBezTo>
                    <a:pt x="859873" y="448229"/>
                    <a:pt x="857034" y="446436"/>
                    <a:pt x="857744" y="445002"/>
                  </a:cubicBezTo>
                  <a:cubicBezTo>
                    <a:pt x="860938" y="437475"/>
                    <a:pt x="866970" y="432098"/>
                    <a:pt x="871228" y="425287"/>
                  </a:cubicBezTo>
                  <a:cubicBezTo>
                    <a:pt x="877615" y="413099"/>
                    <a:pt x="884003" y="400194"/>
                    <a:pt x="875486" y="387289"/>
                  </a:cubicBezTo>
                  <a:cubicBezTo>
                    <a:pt x="874599" y="386034"/>
                    <a:pt x="875131" y="384690"/>
                    <a:pt x="876152" y="383928"/>
                  </a:cubicBezTo>
                  <a:close/>
                  <a:moveTo>
                    <a:pt x="887895" y="361482"/>
                  </a:moveTo>
                  <a:cubicBezTo>
                    <a:pt x="908422" y="375120"/>
                    <a:pt x="906261" y="402757"/>
                    <a:pt x="894017" y="421420"/>
                  </a:cubicBezTo>
                  <a:cubicBezTo>
                    <a:pt x="879612" y="442596"/>
                    <a:pt x="860525" y="467361"/>
                    <a:pt x="839277" y="482076"/>
                  </a:cubicBezTo>
                  <a:cubicBezTo>
                    <a:pt x="837477" y="483153"/>
                    <a:pt x="836396" y="480641"/>
                    <a:pt x="837837" y="479923"/>
                  </a:cubicBezTo>
                  <a:cubicBezTo>
                    <a:pt x="851882" y="469156"/>
                    <a:pt x="862686" y="453004"/>
                    <a:pt x="873850" y="439725"/>
                  </a:cubicBezTo>
                  <a:cubicBezTo>
                    <a:pt x="889335" y="421061"/>
                    <a:pt x="913824" y="386247"/>
                    <a:pt x="884654" y="366865"/>
                  </a:cubicBezTo>
                  <a:cubicBezTo>
                    <a:pt x="881052" y="364712"/>
                    <a:pt x="884293" y="359687"/>
                    <a:pt x="887895" y="361482"/>
                  </a:cubicBezTo>
                  <a:close/>
                  <a:moveTo>
                    <a:pt x="893286" y="346841"/>
                  </a:moveTo>
                  <a:cubicBezTo>
                    <a:pt x="922492" y="357296"/>
                    <a:pt x="937636" y="389381"/>
                    <a:pt x="918165" y="416059"/>
                  </a:cubicBezTo>
                  <a:cubicBezTo>
                    <a:pt x="905185" y="433724"/>
                    <a:pt x="894007" y="452470"/>
                    <a:pt x="878863" y="467972"/>
                  </a:cubicBezTo>
                  <a:cubicBezTo>
                    <a:pt x="861195" y="486358"/>
                    <a:pt x="841725" y="502581"/>
                    <a:pt x="827662" y="523851"/>
                  </a:cubicBezTo>
                  <a:cubicBezTo>
                    <a:pt x="826220" y="526014"/>
                    <a:pt x="823696" y="523851"/>
                    <a:pt x="824778" y="522048"/>
                  </a:cubicBezTo>
                  <a:cubicBezTo>
                    <a:pt x="842446" y="492486"/>
                    <a:pt x="870931" y="472658"/>
                    <a:pt x="890762" y="444899"/>
                  </a:cubicBezTo>
                  <a:cubicBezTo>
                    <a:pt x="899776" y="431921"/>
                    <a:pt x="917083" y="414256"/>
                    <a:pt x="920328" y="398394"/>
                  </a:cubicBezTo>
                  <a:cubicBezTo>
                    <a:pt x="924295" y="377484"/>
                    <a:pt x="910233" y="360180"/>
                    <a:pt x="891483" y="352249"/>
                  </a:cubicBezTo>
                  <a:cubicBezTo>
                    <a:pt x="887877" y="350807"/>
                    <a:pt x="889680" y="345399"/>
                    <a:pt x="893286" y="346841"/>
                  </a:cubicBezTo>
                  <a:close/>
                  <a:moveTo>
                    <a:pt x="614345" y="280019"/>
                  </a:moveTo>
                  <a:cubicBezTo>
                    <a:pt x="615535" y="280331"/>
                    <a:pt x="616471" y="281403"/>
                    <a:pt x="615961" y="283010"/>
                  </a:cubicBezTo>
                  <a:cubicBezTo>
                    <a:pt x="615280" y="285511"/>
                    <a:pt x="614260" y="287654"/>
                    <a:pt x="613579" y="289797"/>
                  </a:cubicBezTo>
                  <a:cubicBezTo>
                    <a:pt x="612559" y="292655"/>
                    <a:pt x="607796" y="291583"/>
                    <a:pt x="608477" y="288368"/>
                  </a:cubicBezTo>
                  <a:cubicBezTo>
                    <a:pt x="609497" y="285868"/>
                    <a:pt x="610518" y="284082"/>
                    <a:pt x="611198" y="281582"/>
                  </a:cubicBezTo>
                  <a:cubicBezTo>
                    <a:pt x="611709" y="280153"/>
                    <a:pt x="613154" y="279706"/>
                    <a:pt x="614345" y="280019"/>
                  </a:cubicBezTo>
                  <a:close/>
                  <a:moveTo>
                    <a:pt x="606785" y="270277"/>
                  </a:moveTo>
                  <a:cubicBezTo>
                    <a:pt x="607771" y="270579"/>
                    <a:pt x="608488" y="271442"/>
                    <a:pt x="607950" y="272650"/>
                  </a:cubicBezTo>
                  <a:cubicBezTo>
                    <a:pt x="606516" y="276101"/>
                    <a:pt x="605082" y="279207"/>
                    <a:pt x="603290" y="282313"/>
                  </a:cubicBezTo>
                  <a:cubicBezTo>
                    <a:pt x="601856" y="284729"/>
                    <a:pt x="598271" y="282658"/>
                    <a:pt x="599705" y="280588"/>
                  </a:cubicBezTo>
                  <a:cubicBezTo>
                    <a:pt x="601497" y="277482"/>
                    <a:pt x="602931" y="274376"/>
                    <a:pt x="604006" y="271270"/>
                  </a:cubicBezTo>
                  <a:cubicBezTo>
                    <a:pt x="604544" y="270234"/>
                    <a:pt x="605799" y="269975"/>
                    <a:pt x="606785" y="270277"/>
                  </a:cubicBezTo>
                  <a:close/>
                  <a:moveTo>
                    <a:pt x="354071" y="261120"/>
                  </a:moveTo>
                  <a:cubicBezTo>
                    <a:pt x="354434" y="259674"/>
                    <a:pt x="356608" y="260397"/>
                    <a:pt x="356246" y="261843"/>
                  </a:cubicBezTo>
                  <a:cubicBezTo>
                    <a:pt x="354071" y="270881"/>
                    <a:pt x="348635" y="278472"/>
                    <a:pt x="344649" y="286787"/>
                  </a:cubicBezTo>
                  <a:cubicBezTo>
                    <a:pt x="340300" y="296548"/>
                    <a:pt x="335951" y="306670"/>
                    <a:pt x="330514" y="316070"/>
                  </a:cubicBezTo>
                  <a:cubicBezTo>
                    <a:pt x="329789" y="316793"/>
                    <a:pt x="329065" y="317154"/>
                    <a:pt x="328340" y="317154"/>
                  </a:cubicBezTo>
                  <a:cubicBezTo>
                    <a:pt x="327977" y="318239"/>
                    <a:pt x="326890" y="319323"/>
                    <a:pt x="325440" y="319685"/>
                  </a:cubicBezTo>
                  <a:cubicBezTo>
                    <a:pt x="300796" y="328361"/>
                    <a:pt x="273615" y="327638"/>
                    <a:pt x="248245" y="331615"/>
                  </a:cubicBezTo>
                  <a:cubicBezTo>
                    <a:pt x="245346" y="332338"/>
                    <a:pt x="244259" y="327999"/>
                    <a:pt x="246796" y="327276"/>
                  </a:cubicBezTo>
                  <a:cubicBezTo>
                    <a:pt x="272527" y="321854"/>
                    <a:pt x="298259" y="320046"/>
                    <a:pt x="323266" y="311370"/>
                  </a:cubicBezTo>
                  <a:cubicBezTo>
                    <a:pt x="324716" y="311008"/>
                    <a:pt x="325803" y="311008"/>
                    <a:pt x="326890" y="311731"/>
                  </a:cubicBezTo>
                  <a:cubicBezTo>
                    <a:pt x="330877" y="303778"/>
                    <a:pt x="334501" y="295825"/>
                    <a:pt x="338850" y="287510"/>
                  </a:cubicBezTo>
                  <a:cubicBezTo>
                    <a:pt x="343199" y="278834"/>
                    <a:pt x="350810" y="270519"/>
                    <a:pt x="354071" y="261120"/>
                  </a:cubicBezTo>
                  <a:close/>
                  <a:moveTo>
                    <a:pt x="599419" y="255871"/>
                  </a:moveTo>
                  <a:cubicBezTo>
                    <a:pt x="600162" y="253324"/>
                    <a:pt x="604249" y="255143"/>
                    <a:pt x="603506" y="257326"/>
                  </a:cubicBezTo>
                  <a:cubicBezTo>
                    <a:pt x="599419" y="266785"/>
                    <a:pt x="596819" y="276607"/>
                    <a:pt x="592360" y="285339"/>
                  </a:cubicBezTo>
                  <a:cubicBezTo>
                    <a:pt x="591246" y="287885"/>
                    <a:pt x="587159" y="286066"/>
                    <a:pt x="588273" y="283520"/>
                  </a:cubicBezTo>
                  <a:cubicBezTo>
                    <a:pt x="591246" y="274061"/>
                    <a:pt x="594961" y="264602"/>
                    <a:pt x="599419" y="255871"/>
                  </a:cubicBezTo>
                  <a:close/>
                  <a:moveTo>
                    <a:pt x="588300" y="249524"/>
                  </a:moveTo>
                  <a:cubicBezTo>
                    <a:pt x="589341" y="246974"/>
                    <a:pt x="593161" y="248067"/>
                    <a:pt x="592467" y="250617"/>
                  </a:cubicBezTo>
                  <a:cubicBezTo>
                    <a:pt x="590383" y="255718"/>
                    <a:pt x="588647" y="260819"/>
                    <a:pt x="587258" y="266284"/>
                  </a:cubicBezTo>
                  <a:cubicBezTo>
                    <a:pt x="586563" y="268835"/>
                    <a:pt x="582396" y="267742"/>
                    <a:pt x="583090" y="264827"/>
                  </a:cubicBezTo>
                  <a:cubicBezTo>
                    <a:pt x="584479" y="259726"/>
                    <a:pt x="586216" y="254625"/>
                    <a:pt x="588300" y="249524"/>
                  </a:cubicBezTo>
                  <a:close/>
                  <a:moveTo>
                    <a:pt x="348230" y="248770"/>
                  </a:moveTo>
                  <a:cubicBezTo>
                    <a:pt x="349315" y="246974"/>
                    <a:pt x="351847" y="248411"/>
                    <a:pt x="351124" y="249847"/>
                  </a:cubicBezTo>
                  <a:cubicBezTo>
                    <a:pt x="347868" y="259545"/>
                    <a:pt x="345336" y="268883"/>
                    <a:pt x="339911" y="277503"/>
                  </a:cubicBezTo>
                  <a:cubicBezTo>
                    <a:pt x="335208" y="285764"/>
                    <a:pt x="330506" y="293665"/>
                    <a:pt x="326889" y="302644"/>
                  </a:cubicBezTo>
                  <a:cubicBezTo>
                    <a:pt x="326527" y="303363"/>
                    <a:pt x="326166" y="303722"/>
                    <a:pt x="325804" y="303722"/>
                  </a:cubicBezTo>
                  <a:cubicBezTo>
                    <a:pt x="325442" y="305518"/>
                    <a:pt x="323995" y="306595"/>
                    <a:pt x="322187" y="306954"/>
                  </a:cubicBezTo>
                  <a:cubicBezTo>
                    <a:pt x="285293" y="310187"/>
                    <a:pt x="249845" y="320602"/>
                    <a:pt x="213313" y="325631"/>
                  </a:cubicBezTo>
                  <a:cubicBezTo>
                    <a:pt x="210419" y="325990"/>
                    <a:pt x="209334" y="321680"/>
                    <a:pt x="212227" y="321321"/>
                  </a:cubicBezTo>
                  <a:cubicBezTo>
                    <a:pt x="248760" y="313419"/>
                    <a:pt x="284931" y="301926"/>
                    <a:pt x="322187" y="298334"/>
                  </a:cubicBezTo>
                  <a:cubicBezTo>
                    <a:pt x="322549" y="298334"/>
                    <a:pt x="322910" y="298693"/>
                    <a:pt x="322910" y="298693"/>
                  </a:cubicBezTo>
                  <a:cubicBezTo>
                    <a:pt x="325804" y="291151"/>
                    <a:pt x="329421" y="284327"/>
                    <a:pt x="333762" y="277862"/>
                  </a:cubicBezTo>
                  <a:cubicBezTo>
                    <a:pt x="339549" y="268524"/>
                    <a:pt x="343528" y="258467"/>
                    <a:pt x="348230" y="248770"/>
                  </a:cubicBezTo>
                  <a:close/>
                  <a:moveTo>
                    <a:pt x="587566" y="223729"/>
                  </a:moveTo>
                  <a:cubicBezTo>
                    <a:pt x="588292" y="221574"/>
                    <a:pt x="591558" y="222292"/>
                    <a:pt x="590832" y="224448"/>
                  </a:cubicBezTo>
                  <a:cubicBezTo>
                    <a:pt x="585389" y="239176"/>
                    <a:pt x="580309" y="254622"/>
                    <a:pt x="571601" y="267913"/>
                  </a:cubicBezTo>
                  <a:cubicBezTo>
                    <a:pt x="570149" y="270428"/>
                    <a:pt x="566521" y="268272"/>
                    <a:pt x="567972" y="265758"/>
                  </a:cubicBezTo>
                  <a:cubicBezTo>
                    <a:pt x="575955" y="252467"/>
                    <a:pt x="582124" y="238098"/>
                    <a:pt x="587566" y="223729"/>
                  </a:cubicBezTo>
                  <a:close/>
                  <a:moveTo>
                    <a:pt x="586304" y="197601"/>
                  </a:moveTo>
                  <a:cubicBezTo>
                    <a:pt x="587037" y="196174"/>
                    <a:pt x="589967" y="196887"/>
                    <a:pt x="589235" y="198314"/>
                  </a:cubicBezTo>
                  <a:cubicBezTo>
                    <a:pt x="582274" y="218649"/>
                    <a:pt x="572749" y="237913"/>
                    <a:pt x="562491" y="256820"/>
                  </a:cubicBezTo>
                  <a:cubicBezTo>
                    <a:pt x="560659" y="259317"/>
                    <a:pt x="556996" y="257177"/>
                    <a:pt x="558461" y="254323"/>
                  </a:cubicBezTo>
                  <a:cubicBezTo>
                    <a:pt x="568353" y="235772"/>
                    <a:pt x="578610" y="217222"/>
                    <a:pt x="586304" y="197601"/>
                  </a:cubicBezTo>
                  <a:close/>
                  <a:moveTo>
                    <a:pt x="584567" y="176661"/>
                  </a:moveTo>
                  <a:cubicBezTo>
                    <a:pt x="585522" y="176975"/>
                    <a:pt x="586249" y="177874"/>
                    <a:pt x="585704" y="179133"/>
                  </a:cubicBezTo>
                  <a:cubicBezTo>
                    <a:pt x="578064" y="199270"/>
                    <a:pt x="567513" y="218689"/>
                    <a:pt x="557327" y="237747"/>
                  </a:cubicBezTo>
                  <a:cubicBezTo>
                    <a:pt x="555872" y="240264"/>
                    <a:pt x="552234" y="238107"/>
                    <a:pt x="553325" y="235590"/>
                  </a:cubicBezTo>
                  <a:cubicBezTo>
                    <a:pt x="563148" y="216171"/>
                    <a:pt x="574062" y="197832"/>
                    <a:pt x="582066" y="177695"/>
                  </a:cubicBezTo>
                  <a:cubicBezTo>
                    <a:pt x="582430" y="176616"/>
                    <a:pt x="583612" y="176346"/>
                    <a:pt x="584567" y="176661"/>
                  </a:cubicBezTo>
                  <a:close/>
                  <a:moveTo>
                    <a:pt x="575340" y="149133"/>
                  </a:moveTo>
                  <a:cubicBezTo>
                    <a:pt x="575340" y="146962"/>
                    <a:pt x="578868" y="146962"/>
                    <a:pt x="578868" y="149133"/>
                  </a:cubicBezTo>
                  <a:cubicBezTo>
                    <a:pt x="578515" y="158901"/>
                    <a:pt x="573576" y="166499"/>
                    <a:pt x="569696" y="174821"/>
                  </a:cubicBezTo>
                  <a:cubicBezTo>
                    <a:pt x="562287" y="190740"/>
                    <a:pt x="553821" y="206297"/>
                    <a:pt x="545707" y="222216"/>
                  </a:cubicBezTo>
                  <a:cubicBezTo>
                    <a:pt x="544649" y="224387"/>
                    <a:pt x="541121" y="222216"/>
                    <a:pt x="542179" y="219684"/>
                  </a:cubicBezTo>
                  <a:cubicBezTo>
                    <a:pt x="548529" y="207383"/>
                    <a:pt x="555937" y="195081"/>
                    <a:pt x="561935" y="182057"/>
                  </a:cubicBezTo>
                  <a:cubicBezTo>
                    <a:pt x="566874" y="172288"/>
                    <a:pt x="574635" y="160710"/>
                    <a:pt x="575340" y="149133"/>
                  </a:cubicBezTo>
                  <a:close/>
                  <a:moveTo>
                    <a:pt x="492566" y="54185"/>
                  </a:moveTo>
                  <a:cubicBezTo>
                    <a:pt x="472399" y="54185"/>
                    <a:pt x="453673" y="62107"/>
                    <a:pt x="442509" y="75070"/>
                  </a:cubicBezTo>
                  <a:cubicBezTo>
                    <a:pt x="431345" y="87673"/>
                    <a:pt x="423423" y="102436"/>
                    <a:pt x="415140" y="117560"/>
                  </a:cubicBezTo>
                  <a:cubicBezTo>
                    <a:pt x="411178" y="125122"/>
                    <a:pt x="407217" y="132323"/>
                    <a:pt x="402535" y="139885"/>
                  </a:cubicBezTo>
                  <a:cubicBezTo>
                    <a:pt x="398574" y="146727"/>
                    <a:pt x="393892" y="153208"/>
                    <a:pt x="389211" y="159690"/>
                  </a:cubicBezTo>
                  <a:cubicBezTo>
                    <a:pt x="384529" y="166171"/>
                    <a:pt x="379487" y="173013"/>
                    <a:pt x="375526" y="180215"/>
                  </a:cubicBezTo>
                  <a:cubicBezTo>
                    <a:pt x="371925" y="185616"/>
                    <a:pt x="369044" y="191737"/>
                    <a:pt x="365803" y="197499"/>
                  </a:cubicBezTo>
                  <a:cubicBezTo>
                    <a:pt x="363282" y="203260"/>
                    <a:pt x="360041" y="208661"/>
                    <a:pt x="357160" y="214422"/>
                  </a:cubicBezTo>
                  <a:cubicBezTo>
                    <a:pt x="353558" y="220184"/>
                    <a:pt x="349957" y="225585"/>
                    <a:pt x="345996" y="231707"/>
                  </a:cubicBezTo>
                  <a:cubicBezTo>
                    <a:pt x="334832" y="248991"/>
                    <a:pt x="322228" y="268435"/>
                    <a:pt x="320067" y="286799"/>
                  </a:cubicBezTo>
                  <a:cubicBezTo>
                    <a:pt x="319347" y="292561"/>
                    <a:pt x="314665" y="296522"/>
                    <a:pt x="308903" y="296522"/>
                  </a:cubicBezTo>
                  <a:cubicBezTo>
                    <a:pt x="306382" y="296522"/>
                    <a:pt x="303861" y="295441"/>
                    <a:pt x="302061" y="294001"/>
                  </a:cubicBezTo>
                  <a:cubicBezTo>
                    <a:pt x="301700" y="294001"/>
                    <a:pt x="300980" y="294001"/>
                    <a:pt x="300620" y="294001"/>
                  </a:cubicBezTo>
                  <a:cubicBezTo>
                    <a:pt x="286215" y="294721"/>
                    <a:pt x="271450" y="296882"/>
                    <a:pt x="257405" y="299402"/>
                  </a:cubicBezTo>
                  <a:cubicBezTo>
                    <a:pt x="246961" y="301203"/>
                    <a:pt x="236158" y="303003"/>
                    <a:pt x="225714" y="304083"/>
                  </a:cubicBezTo>
                  <a:cubicBezTo>
                    <a:pt x="199065" y="306964"/>
                    <a:pt x="173856" y="312365"/>
                    <a:pt x="143966" y="319927"/>
                  </a:cubicBezTo>
                  <a:cubicBezTo>
                    <a:pt x="139284" y="321007"/>
                    <a:pt x="134242" y="322088"/>
                    <a:pt x="129201" y="323528"/>
                  </a:cubicBezTo>
                  <a:cubicBezTo>
                    <a:pt x="92468" y="331810"/>
                    <a:pt x="37369" y="344053"/>
                    <a:pt x="28366" y="379341"/>
                  </a:cubicBezTo>
                  <a:cubicBezTo>
                    <a:pt x="23684" y="400226"/>
                    <a:pt x="41330" y="420391"/>
                    <a:pt x="56816" y="438395"/>
                  </a:cubicBezTo>
                  <a:cubicBezTo>
                    <a:pt x="60417" y="443076"/>
                    <a:pt x="64018" y="447037"/>
                    <a:pt x="67259" y="451358"/>
                  </a:cubicBezTo>
                  <a:cubicBezTo>
                    <a:pt x="73742" y="459280"/>
                    <a:pt x="79143" y="468282"/>
                    <a:pt x="84545" y="476924"/>
                  </a:cubicBezTo>
                  <a:cubicBezTo>
                    <a:pt x="91748" y="487726"/>
                    <a:pt x="98950" y="498889"/>
                    <a:pt x="107233" y="508611"/>
                  </a:cubicBezTo>
                  <a:cubicBezTo>
                    <a:pt x="116236" y="519414"/>
                    <a:pt x="126680" y="529496"/>
                    <a:pt x="136763" y="539218"/>
                  </a:cubicBezTo>
                  <a:cubicBezTo>
                    <a:pt x="143246" y="546060"/>
                    <a:pt x="150448" y="553262"/>
                    <a:pt x="157290" y="560463"/>
                  </a:cubicBezTo>
                  <a:cubicBezTo>
                    <a:pt x="160171" y="563344"/>
                    <a:pt x="163052" y="566585"/>
                    <a:pt x="165933" y="569826"/>
                  </a:cubicBezTo>
                  <a:cubicBezTo>
                    <a:pt x="179258" y="584229"/>
                    <a:pt x="192943" y="598992"/>
                    <a:pt x="208788" y="610155"/>
                  </a:cubicBezTo>
                  <a:cubicBezTo>
                    <a:pt x="212029" y="612676"/>
                    <a:pt x="213470" y="616997"/>
                    <a:pt x="212390" y="621318"/>
                  </a:cubicBezTo>
                  <a:cubicBezTo>
                    <a:pt x="211669" y="624198"/>
                    <a:pt x="209509" y="626359"/>
                    <a:pt x="206628" y="627439"/>
                  </a:cubicBezTo>
                  <a:cubicBezTo>
                    <a:pt x="206988" y="645083"/>
                    <a:pt x="205187" y="663087"/>
                    <a:pt x="203386" y="680371"/>
                  </a:cubicBezTo>
                  <a:cubicBezTo>
                    <a:pt x="202666" y="685413"/>
                    <a:pt x="202306" y="690814"/>
                    <a:pt x="201946" y="695855"/>
                  </a:cubicBezTo>
                  <a:cubicBezTo>
                    <a:pt x="200145" y="717460"/>
                    <a:pt x="197264" y="739065"/>
                    <a:pt x="194383" y="759950"/>
                  </a:cubicBezTo>
                  <a:cubicBezTo>
                    <a:pt x="193663" y="766792"/>
                    <a:pt x="192583" y="773633"/>
                    <a:pt x="191862" y="780115"/>
                  </a:cubicBezTo>
                  <a:cubicBezTo>
                    <a:pt x="191142" y="784796"/>
                    <a:pt x="190422" y="789477"/>
                    <a:pt x="190062" y="794158"/>
                  </a:cubicBezTo>
                  <a:cubicBezTo>
                    <a:pt x="183580" y="839168"/>
                    <a:pt x="175657" y="894981"/>
                    <a:pt x="224634" y="909385"/>
                  </a:cubicBezTo>
                  <a:cubicBezTo>
                    <a:pt x="232917" y="911905"/>
                    <a:pt x="241920" y="912986"/>
                    <a:pt x="250923" y="912986"/>
                  </a:cubicBezTo>
                  <a:cubicBezTo>
                    <a:pt x="292337" y="912986"/>
                    <a:pt x="333391" y="888500"/>
                    <a:pt x="369764" y="866535"/>
                  </a:cubicBezTo>
                  <a:lnTo>
                    <a:pt x="376966" y="862214"/>
                  </a:lnTo>
                  <a:cubicBezTo>
                    <a:pt x="383809" y="857893"/>
                    <a:pt x="391011" y="853572"/>
                    <a:pt x="397494" y="849611"/>
                  </a:cubicBezTo>
                  <a:cubicBezTo>
                    <a:pt x="413339" y="839528"/>
                    <a:pt x="429185" y="829446"/>
                    <a:pt x="446110" y="821164"/>
                  </a:cubicBezTo>
                  <a:cubicBezTo>
                    <a:pt x="448271" y="820084"/>
                    <a:pt x="450432" y="819364"/>
                    <a:pt x="452593" y="817923"/>
                  </a:cubicBezTo>
                  <a:cubicBezTo>
                    <a:pt x="460875" y="813242"/>
                    <a:pt x="470959" y="807841"/>
                    <a:pt x="480682" y="807841"/>
                  </a:cubicBezTo>
                  <a:cubicBezTo>
                    <a:pt x="483563" y="807841"/>
                    <a:pt x="486804" y="808561"/>
                    <a:pt x="489325" y="809281"/>
                  </a:cubicBezTo>
                  <a:cubicBezTo>
                    <a:pt x="501209" y="814323"/>
                    <a:pt x="511653" y="821164"/>
                    <a:pt x="521737" y="827646"/>
                  </a:cubicBezTo>
                  <a:cubicBezTo>
                    <a:pt x="530740" y="833047"/>
                    <a:pt x="539743" y="838808"/>
                    <a:pt x="549106" y="843129"/>
                  </a:cubicBezTo>
                  <a:cubicBezTo>
                    <a:pt x="557389" y="847450"/>
                    <a:pt x="566032" y="851411"/>
                    <a:pt x="574315" y="856092"/>
                  </a:cubicBezTo>
                  <a:cubicBezTo>
                    <a:pt x="588360" y="863294"/>
                    <a:pt x="602765" y="870856"/>
                    <a:pt x="617530" y="875897"/>
                  </a:cubicBezTo>
                  <a:cubicBezTo>
                    <a:pt x="627614" y="879858"/>
                    <a:pt x="638057" y="884899"/>
                    <a:pt x="649221" y="889940"/>
                  </a:cubicBezTo>
                  <a:cubicBezTo>
                    <a:pt x="675510" y="901463"/>
                    <a:pt x="702159" y="914066"/>
                    <a:pt x="728448" y="914066"/>
                  </a:cubicBezTo>
                  <a:cubicBezTo>
                    <a:pt x="734210" y="914066"/>
                    <a:pt x="740333" y="912986"/>
                    <a:pt x="745734" y="911905"/>
                  </a:cubicBezTo>
                  <a:cubicBezTo>
                    <a:pt x="795432" y="900023"/>
                    <a:pt x="786789" y="848891"/>
                    <a:pt x="779226" y="803880"/>
                  </a:cubicBezTo>
                  <a:cubicBezTo>
                    <a:pt x="777786" y="795238"/>
                    <a:pt x="776345" y="786956"/>
                    <a:pt x="775625" y="779394"/>
                  </a:cubicBezTo>
                  <a:cubicBezTo>
                    <a:pt x="774544" y="769672"/>
                    <a:pt x="773464" y="759590"/>
                    <a:pt x="772744" y="750228"/>
                  </a:cubicBezTo>
                  <a:cubicBezTo>
                    <a:pt x="770943" y="732223"/>
                    <a:pt x="769143" y="713499"/>
                    <a:pt x="766262" y="695135"/>
                  </a:cubicBezTo>
                  <a:cubicBezTo>
                    <a:pt x="764461" y="683612"/>
                    <a:pt x="763741" y="672089"/>
                    <a:pt x="763020" y="660567"/>
                  </a:cubicBezTo>
                  <a:cubicBezTo>
                    <a:pt x="762300" y="649044"/>
                    <a:pt x="761580" y="637161"/>
                    <a:pt x="759419" y="625999"/>
                  </a:cubicBezTo>
                  <a:cubicBezTo>
                    <a:pt x="759419" y="625639"/>
                    <a:pt x="759419" y="624558"/>
                    <a:pt x="759419" y="623838"/>
                  </a:cubicBezTo>
                  <a:cubicBezTo>
                    <a:pt x="758339" y="620597"/>
                    <a:pt x="759419" y="617357"/>
                    <a:pt x="761940" y="615196"/>
                  </a:cubicBezTo>
                  <a:cubicBezTo>
                    <a:pt x="782467" y="595752"/>
                    <a:pt x="800473" y="572706"/>
                    <a:pt x="817759" y="550021"/>
                  </a:cubicBezTo>
                  <a:cubicBezTo>
                    <a:pt x="833245" y="530216"/>
                    <a:pt x="849450" y="509331"/>
                    <a:pt x="867457" y="491327"/>
                  </a:cubicBezTo>
                  <a:cubicBezTo>
                    <a:pt x="872138" y="486646"/>
                    <a:pt x="876100" y="481245"/>
                    <a:pt x="880421" y="476204"/>
                  </a:cubicBezTo>
                  <a:cubicBezTo>
                    <a:pt x="884382" y="471163"/>
                    <a:pt x="888344" y="466121"/>
                    <a:pt x="893025" y="461080"/>
                  </a:cubicBezTo>
                  <a:cubicBezTo>
                    <a:pt x="895186" y="458920"/>
                    <a:pt x="897347" y="456759"/>
                    <a:pt x="899148" y="454959"/>
                  </a:cubicBezTo>
                  <a:cubicBezTo>
                    <a:pt x="905990" y="448117"/>
                    <a:pt x="912832" y="441276"/>
                    <a:pt x="918234" y="433714"/>
                  </a:cubicBezTo>
                  <a:cubicBezTo>
                    <a:pt x="929398" y="417150"/>
                    <a:pt x="941642" y="391584"/>
                    <a:pt x="932639" y="367098"/>
                  </a:cubicBezTo>
                  <a:cubicBezTo>
                    <a:pt x="926157" y="348374"/>
                    <a:pt x="903109" y="342612"/>
                    <a:pt x="882942" y="337211"/>
                  </a:cubicBezTo>
                  <a:cubicBezTo>
                    <a:pt x="880781" y="336851"/>
                    <a:pt x="878981" y="336131"/>
                    <a:pt x="876820" y="335771"/>
                  </a:cubicBezTo>
                  <a:cubicBezTo>
                    <a:pt x="864576" y="332530"/>
                    <a:pt x="852691" y="328569"/>
                    <a:pt x="840807" y="324608"/>
                  </a:cubicBezTo>
                  <a:cubicBezTo>
                    <a:pt x="828563" y="321007"/>
                    <a:pt x="816319" y="317047"/>
                    <a:pt x="804075" y="313806"/>
                  </a:cubicBezTo>
                  <a:cubicBezTo>
                    <a:pt x="777425" y="306604"/>
                    <a:pt x="750056" y="301923"/>
                    <a:pt x="724847" y="297602"/>
                  </a:cubicBezTo>
                  <a:cubicBezTo>
                    <a:pt x="712963" y="295802"/>
                    <a:pt x="699278" y="293281"/>
                    <a:pt x="685954" y="294001"/>
                  </a:cubicBezTo>
                  <a:cubicBezTo>
                    <a:pt x="684153" y="294001"/>
                    <a:pt x="681992" y="294361"/>
                    <a:pt x="679832" y="294361"/>
                  </a:cubicBezTo>
                  <a:cubicBezTo>
                    <a:pt x="675870" y="294361"/>
                    <a:pt x="670829" y="294001"/>
                    <a:pt x="665787" y="291841"/>
                  </a:cubicBezTo>
                  <a:cubicBezTo>
                    <a:pt x="664346" y="291481"/>
                    <a:pt x="663266" y="290400"/>
                    <a:pt x="661825" y="289680"/>
                  </a:cubicBezTo>
                  <a:cubicBezTo>
                    <a:pt x="658944" y="288960"/>
                    <a:pt x="656424" y="287520"/>
                    <a:pt x="654263" y="284999"/>
                  </a:cubicBezTo>
                  <a:cubicBezTo>
                    <a:pt x="638417" y="268435"/>
                    <a:pt x="627253" y="245030"/>
                    <a:pt x="617530" y="222344"/>
                  </a:cubicBezTo>
                  <a:cubicBezTo>
                    <a:pt x="612128" y="209741"/>
                    <a:pt x="605646" y="197859"/>
                    <a:pt x="599163" y="186336"/>
                  </a:cubicBezTo>
                  <a:cubicBezTo>
                    <a:pt x="593401" y="175533"/>
                    <a:pt x="587639" y="164731"/>
                    <a:pt x="582598" y="153208"/>
                  </a:cubicBezTo>
                  <a:cubicBezTo>
                    <a:pt x="580797" y="148887"/>
                    <a:pt x="578276" y="144206"/>
                    <a:pt x="576475" y="139165"/>
                  </a:cubicBezTo>
                  <a:cubicBezTo>
                    <a:pt x="562791" y="107478"/>
                    <a:pt x="546225" y="68588"/>
                    <a:pt x="514534" y="57786"/>
                  </a:cubicBezTo>
                  <a:cubicBezTo>
                    <a:pt x="507692" y="55265"/>
                    <a:pt x="500489" y="54185"/>
                    <a:pt x="492566" y="54185"/>
                  </a:cubicBezTo>
                  <a:close/>
                  <a:moveTo>
                    <a:pt x="498689" y="27899"/>
                  </a:moveTo>
                  <a:cubicBezTo>
                    <a:pt x="500849" y="27899"/>
                    <a:pt x="503010" y="27899"/>
                    <a:pt x="505171" y="27899"/>
                  </a:cubicBezTo>
                  <a:cubicBezTo>
                    <a:pt x="551987" y="30059"/>
                    <a:pt x="580797" y="76870"/>
                    <a:pt x="600244" y="117560"/>
                  </a:cubicBezTo>
                  <a:cubicBezTo>
                    <a:pt x="606726" y="131243"/>
                    <a:pt x="614289" y="145286"/>
                    <a:pt x="621131" y="158609"/>
                  </a:cubicBezTo>
                  <a:cubicBezTo>
                    <a:pt x="626533" y="168692"/>
                    <a:pt x="632295" y="179494"/>
                    <a:pt x="638057" y="190297"/>
                  </a:cubicBezTo>
                  <a:cubicBezTo>
                    <a:pt x="641658" y="197499"/>
                    <a:pt x="644900" y="205060"/>
                    <a:pt x="648141" y="212262"/>
                  </a:cubicBezTo>
                  <a:cubicBezTo>
                    <a:pt x="656063" y="230266"/>
                    <a:pt x="664706" y="248991"/>
                    <a:pt x="676951" y="263754"/>
                  </a:cubicBezTo>
                  <a:cubicBezTo>
                    <a:pt x="677311" y="264114"/>
                    <a:pt x="677671" y="264834"/>
                    <a:pt x="678031" y="265554"/>
                  </a:cubicBezTo>
                  <a:cubicBezTo>
                    <a:pt x="680192" y="265915"/>
                    <a:pt x="683073" y="266275"/>
                    <a:pt x="686314" y="266275"/>
                  </a:cubicBezTo>
                  <a:cubicBezTo>
                    <a:pt x="688475" y="266275"/>
                    <a:pt x="690996" y="266275"/>
                    <a:pt x="693877" y="265915"/>
                  </a:cubicBezTo>
                  <a:cubicBezTo>
                    <a:pt x="698918" y="265554"/>
                    <a:pt x="704320" y="265554"/>
                    <a:pt x="708282" y="266275"/>
                  </a:cubicBezTo>
                  <a:cubicBezTo>
                    <a:pt x="719445" y="267715"/>
                    <a:pt x="730609" y="269515"/>
                    <a:pt x="741773" y="271316"/>
                  </a:cubicBezTo>
                  <a:cubicBezTo>
                    <a:pt x="745374" y="272036"/>
                    <a:pt x="749336" y="272396"/>
                    <a:pt x="753297" y="273116"/>
                  </a:cubicBezTo>
                  <a:cubicBezTo>
                    <a:pt x="782467" y="277797"/>
                    <a:pt x="813798" y="285719"/>
                    <a:pt x="848370" y="297242"/>
                  </a:cubicBezTo>
                  <a:cubicBezTo>
                    <a:pt x="854492" y="299042"/>
                    <a:pt x="861334" y="301203"/>
                    <a:pt x="868537" y="303003"/>
                  </a:cubicBezTo>
                  <a:cubicBezTo>
                    <a:pt x="903829" y="312726"/>
                    <a:pt x="952086" y="325689"/>
                    <a:pt x="957848" y="366018"/>
                  </a:cubicBezTo>
                  <a:cubicBezTo>
                    <a:pt x="961449" y="391944"/>
                    <a:pt x="958928" y="412109"/>
                    <a:pt x="949565" y="429393"/>
                  </a:cubicBezTo>
                  <a:cubicBezTo>
                    <a:pt x="939842" y="446677"/>
                    <a:pt x="926517" y="461080"/>
                    <a:pt x="913913" y="474403"/>
                  </a:cubicBezTo>
                  <a:cubicBezTo>
                    <a:pt x="908511" y="480525"/>
                    <a:pt x="902749" y="486646"/>
                    <a:pt x="897347" y="492768"/>
                  </a:cubicBezTo>
                  <a:cubicBezTo>
                    <a:pt x="887984" y="503930"/>
                    <a:pt x="878620" y="514733"/>
                    <a:pt x="869257" y="525535"/>
                  </a:cubicBezTo>
                  <a:cubicBezTo>
                    <a:pt x="858814" y="537058"/>
                    <a:pt x="848370" y="549301"/>
                    <a:pt x="838286" y="561184"/>
                  </a:cubicBezTo>
                  <a:cubicBezTo>
                    <a:pt x="822441" y="579908"/>
                    <a:pt x="804795" y="600793"/>
                    <a:pt x="784988" y="618437"/>
                  </a:cubicBezTo>
                  <a:cubicBezTo>
                    <a:pt x="784988" y="618797"/>
                    <a:pt x="785348" y="619877"/>
                    <a:pt x="785348" y="620597"/>
                  </a:cubicBezTo>
                  <a:cubicBezTo>
                    <a:pt x="786429" y="628519"/>
                    <a:pt x="786429" y="636081"/>
                    <a:pt x="786429" y="644003"/>
                  </a:cubicBezTo>
                  <a:cubicBezTo>
                    <a:pt x="786789" y="649764"/>
                    <a:pt x="786789" y="656246"/>
                    <a:pt x="787509" y="662007"/>
                  </a:cubicBezTo>
                  <a:cubicBezTo>
                    <a:pt x="788229" y="672089"/>
                    <a:pt x="789670" y="682172"/>
                    <a:pt x="791110" y="691894"/>
                  </a:cubicBezTo>
                  <a:cubicBezTo>
                    <a:pt x="792191" y="698736"/>
                    <a:pt x="792911" y="705217"/>
                    <a:pt x="793631" y="712059"/>
                  </a:cubicBezTo>
                  <a:cubicBezTo>
                    <a:pt x="794711" y="719260"/>
                    <a:pt x="795432" y="726462"/>
                    <a:pt x="796152" y="733664"/>
                  </a:cubicBezTo>
                  <a:cubicBezTo>
                    <a:pt x="798673" y="754549"/>
                    <a:pt x="800834" y="776154"/>
                    <a:pt x="804795" y="796678"/>
                  </a:cubicBezTo>
                  <a:lnTo>
                    <a:pt x="804795" y="797039"/>
                  </a:lnTo>
                  <a:cubicBezTo>
                    <a:pt x="814158" y="843849"/>
                    <a:pt x="824602" y="897142"/>
                    <a:pt x="775265" y="928469"/>
                  </a:cubicBezTo>
                  <a:cubicBezTo>
                    <a:pt x="763020" y="936751"/>
                    <a:pt x="748976" y="940352"/>
                    <a:pt x="733130" y="940352"/>
                  </a:cubicBezTo>
                  <a:cubicBezTo>
                    <a:pt x="706121" y="940352"/>
                    <a:pt x="678391" y="928829"/>
                    <a:pt x="654263" y="918747"/>
                  </a:cubicBezTo>
                  <a:cubicBezTo>
                    <a:pt x="649221" y="916947"/>
                    <a:pt x="644539" y="914786"/>
                    <a:pt x="639858" y="912986"/>
                  </a:cubicBezTo>
                  <a:cubicBezTo>
                    <a:pt x="582598" y="890300"/>
                    <a:pt x="536862" y="868335"/>
                    <a:pt x="495447" y="843489"/>
                  </a:cubicBezTo>
                  <a:cubicBezTo>
                    <a:pt x="488965" y="839528"/>
                    <a:pt x="484644" y="837728"/>
                    <a:pt x="480322" y="837728"/>
                  </a:cubicBezTo>
                  <a:cubicBezTo>
                    <a:pt x="474920" y="837728"/>
                    <a:pt x="469158" y="840609"/>
                    <a:pt x="460155" y="845290"/>
                  </a:cubicBezTo>
                  <a:lnTo>
                    <a:pt x="459435" y="846010"/>
                  </a:lnTo>
                  <a:cubicBezTo>
                    <a:pt x="447551" y="852131"/>
                    <a:pt x="435667" y="859333"/>
                    <a:pt x="424143" y="865815"/>
                  </a:cubicBezTo>
                  <a:lnTo>
                    <a:pt x="422702" y="866895"/>
                  </a:lnTo>
                  <a:cubicBezTo>
                    <a:pt x="418021" y="869776"/>
                    <a:pt x="413699" y="872296"/>
                    <a:pt x="409018" y="875177"/>
                  </a:cubicBezTo>
                  <a:cubicBezTo>
                    <a:pt x="388490" y="887420"/>
                    <a:pt x="366883" y="900383"/>
                    <a:pt x="344915" y="911545"/>
                  </a:cubicBezTo>
                  <a:cubicBezTo>
                    <a:pt x="317906" y="924868"/>
                    <a:pt x="282614" y="940352"/>
                    <a:pt x="248402" y="940352"/>
                  </a:cubicBezTo>
                  <a:cubicBezTo>
                    <a:pt x="229315" y="940352"/>
                    <a:pt x="212029" y="935311"/>
                    <a:pt x="197264" y="925589"/>
                  </a:cubicBezTo>
                  <a:cubicBezTo>
                    <a:pt x="151168" y="895702"/>
                    <a:pt x="157290" y="843849"/>
                    <a:pt x="162692" y="798119"/>
                  </a:cubicBezTo>
                  <a:lnTo>
                    <a:pt x="163413" y="793798"/>
                  </a:lnTo>
                  <a:cubicBezTo>
                    <a:pt x="166654" y="763911"/>
                    <a:pt x="170975" y="733664"/>
                    <a:pt x="175297" y="704137"/>
                  </a:cubicBezTo>
                  <a:cubicBezTo>
                    <a:pt x="178898" y="676410"/>
                    <a:pt x="182859" y="647964"/>
                    <a:pt x="186461" y="619517"/>
                  </a:cubicBezTo>
                  <a:cubicBezTo>
                    <a:pt x="167374" y="607274"/>
                    <a:pt x="151168" y="591431"/>
                    <a:pt x="135323" y="575947"/>
                  </a:cubicBezTo>
                  <a:lnTo>
                    <a:pt x="129201" y="569826"/>
                  </a:lnTo>
                  <a:cubicBezTo>
                    <a:pt x="125960" y="566585"/>
                    <a:pt x="122718" y="563704"/>
                    <a:pt x="119117" y="560463"/>
                  </a:cubicBezTo>
                  <a:cubicBezTo>
                    <a:pt x="102912" y="544980"/>
                    <a:pt x="85986" y="528776"/>
                    <a:pt x="73381" y="509331"/>
                  </a:cubicBezTo>
                  <a:cubicBezTo>
                    <a:pt x="64378" y="495648"/>
                    <a:pt x="54295" y="482325"/>
                    <a:pt x="44571" y="470082"/>
                  </a:cubicBezTo>
                  <a:cubicBezTo>
                    <a:pt x="35568" y="458560"/>
                    <a:pt x="26565" y="446677"/>
                    <a:pt x="18282" y="434074"/>
                  </a:cubicBezTo>
                  <a:cubicBezTo>
                    <a:pt x="7118" y="417870"/>
                    <a:pt x="-6566" y="393024"/>
                    <a:pt x="3517" y="366738"/>
                  </a:cubicBezTo>
                  <a:cubicBezTo>
                    <a:pt x="20443" y="322808"/>
                    <a:pt x="75902" y="308765"/>
                    <a:pt x="116596" y="298682"/>
                  </a:cubicBezTo>
                  <a:lnTo>
                    <a:pt x="131722" y="294721"/>
                  </a:lnTo>
                  <a:cubicBezTo>
                    <a:pt x="157290" y="287880"/>
                    <a:pt x="183940" y="281038"/>
                    <a:pt x="210949" y="278157"/>
                  </a:cubicBezTo>
                  <a:cubicBezTo>
                    <a:pt x="222473" y="277077"/>
                    <a:pt x="234357" y="274917"/>
                    <a:pt x="245881" y="273116"/>
                  </a:cubicBezTo>
                  <a:cubicBezTo>
                    <a:pt x="263887" y="270236"/>
                    <a:pt x="282254" y="267355"/>
                    <a:pt x="300260" y="266635"/>
                  </a:cubicBezTo>
                  <a:lnTo>
                    <a:pt x="300980" y="266635"/>
                  </a:lnTo>
                  <a:cubicBezTo>
                    <a:pt x="301700" y="266635"/>
                    <a:pt x="302061" y="266635"/>
                    <a:pt x="302061" y="266635"/>
                  </a:cubicBezTo>
                  <a:cubicBezTo>
                    <a:pt x="307102" y="250431"/>
                    <a:pt x="315745" y="235667"/>
                    <a:pt x="324028" y="220904"/>
                  </a:cubicBezTo>
                  <a:cubicBezTo>
                    <a:pt x="326909" y="216223"/>
                    <a:pt x="329430" y="211902"/>
                    <a:pt x="331951" y="207221"/>
                  </a:cubicBezTo>
                  <a:cubicBezTo>
                    <a:pt x="334472" y="202180"/>
                    <a:pt x="336993" y="197138"/>
                    <a:pt x="339874" y="192097"/>
                  </a:cubicBezTo>
                  <a:cubicBezTo>
                    <a:pt x="344555" y="181295"/>
                    <a:pt x="349957" y="170492"/>
                    <a:pt x="357160" y="160770"/>
                  </a:cubicBezTo>
                  <a:lnTo>
                    <a:pt x="358960" y="157889"/>
                  </a:lnTo>
                  <a:cubicBezTo>
                    <a:pt x="367963" y="146007"/>
                    <a:pt x="376966" y="133404"/>
                    <a:pt x="384169" y="120441"/>
                  </a:cubicBezTo>
                  <a:cubicBezTo>
                    <a:pt x="385609" y="117200"/>
                    <a:pt x="387410" y="113959"/>
                    <a:pt x="389211" y="110718"/>
                  </a:cubicBezTo>
                  <a:cubicBezTo>
                    <a:pt x="401095" y="88753"/>
                    <a:pt x="413339" y="66068"/>
                    <a:pt x="432426" y="48784"/>
                  </a:cubicBezTo>
                  <a:cubicBezTo>
                    <a:pt x="452593" y="30420"/>
                    <a:pt x="482483" y="27899"/>
                    <a:pt x="498689" y="27899"/>
                  </a:cubicBezTo>
                  <a:close/>
                  <a:moveTo>
                    <a:pt x="473526" y="11715"/>
                  </a:moveTo>
                  <a:cubicBezTo>
                    <a:pt x="491033" y="9290"/>
                    <a:pt x="509486" y="11671"/>
                    <a:pt x="526408" y="17668"/>
                  </a:cubicBezTo>
                  <a:cubicBezTo>
                    <a:pt x="529649" y="18727"/>
                    <a:pt x="528208" y="23313"/>
                    <a:pt x="524608" y="22607"/>
                  </a:cubicBezTo>
                  <a:lnTo>
                    <a:pt x="515248" y="21454"/>
                  </a:lnTo>
                  <a:lnTo>
                    <a:pt x="551446" y="32294"/>
                  </a:lnTo>
                  <a:cubicBezTo>
                    <a:pt x="555048" y="33733"/>
                    <a:pt x="551806" y="39129"/>
                    <a:pt x="548203" y="37330"/>
                  </a:cubicBezTo>
                  <a:cubicBezTo>
                    <a:pt x="500646" y="12869"/>
                    <a:pt x="427508" y="21502"/>
                    <a:pt x="404810" y="77620"/>
                  </a:cubicBezTo>
                  <a:cubicBezTo>
                    <a:pt x="404450" y="78339"/>
                    <a:pt x="403009" y="78339"/>
                    <a:pt x="403729" y="77260"/>
                  </a:cubicBezTo>
                  <a:cubicBezTo>
                    <a:pt x="416497" y="43670"/>
                    <a:pt x="444996" y="25219"/>
                    <a:pt x="476851" y="20241"/>
                  </a:cubicBezTo>
                  <a:lnTo>
                    <a:pt x="501967" y="19817"/>
                  </a:lnTo>
                  <a:lnTo>
                    <a:pt x="474156" y="16390"/>
                  </a:lnTo>
                  <a:cubicBezTo>
                    <a:pt x="457549" y="18198"/>
                    <a:pt x="441616" y="24371"/>
                    <a:pt x="427754" y="36366"/>
                  </a:cubicBezTo>
                  <a:cubicBezTo>
                    <a:pt x="427034" y="37071"/>
                    <a:pt x="425234" y="35660"/>
                    <a:pt x="426314" y="34602"/>
                  </a:cubicBezTo>
                  <a:cubicBezTo>
                    <a:pt x="439456" y="21373"/>
                    <a:pt x="456018" y="14141"/>
                    <a:pt x="473526" y="11715"/>
                  </a:cubicBezTo>
                  <a:close/>
                  <a:moveTo>
                    <a:pt x="473404" y="775"/>
                  </a:moveTo>
                  <a:cubicBezTo>
                    <a:pt x="483133" y="50"/>
                    <a:pt x="492502" y="-676"/>
                    <a:pt x="502232" y="1138"/>
                  </a:cubicBezTo>
                  <a:cubicBezTo>
                    <a:pt x="505835" y="1864"/>
                    <a:pt x="504034" y="7307"/>
                    <a:pt x="500791" y="6581"/>
                  </a:cubicBezTo>
                  <a:cubicBezTo>
                    <a:pt x="491782" y="4404"/>
                    <a:pt x="482413" y="4404"/>
                    <a:pt x="473404" y="5493"/>
                  </a:cubicBezTo>
                  <a:cubicBezTo>
                    <a:pt x="464756" y="6218"/>
                    <a:pt x="457549" y="9484"/>
                    <a:pt x="449260" y="11298"/>
                  </a:cubicBezTo>
                  <a:cubicBezTo>
                    <a:pt x="448179" y="11661"/>
                    <a:pt x="447459" y="10210"/>
                    <a:pt x="448540" y="9847"/>
                  </a:cubicBezTo>
                  <a:cubicBezTo>
                    <a:pt x="457188" y="5855"/>
                    <a:pt x="463674" y="1864"/>
                    <a:pt x="473404" y="7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D9A2F160-E656-1544-AF04-7C27B2AF7A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4010" y="937233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CB36A2CF-613F-144C-84CC-3FD637182A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39845" y="95413"/>
              <a:ext cx="177354" cy="180817"/>
            </a:xfrm>
            <a:custGeom>
              <a:avLst/>
              <a:gdLst>
                <a:gd name="connsiteX0" fmla="*/ 91440 w 195500"/>
                <a:gd name="connsiteY0" fmla="*/ 181372 h 199317"/>
                <a:gd name="connsiteX1" fmla="*/ 91757 w 195500"/>
                <a:gd name="connsiteY1" fmla="*/ 181769 h 199317"/>
                <a:gd name="connsiteX2" fmla="*/ 91440 w 195500"/>
                <a:gd name="connsiteY2" fmla="*/ 184547 h 199317"/>
                <a:gd name="connsiteX3" fmla="*/ 90488 w 195500"/>
                <a:gd name="connsiteY3" fmla="*/ 184547 h 199317"/>
                <a:gd name="connsiteX4" fmla="*/ 91440 w 195500"/>
                <a:gd name="connsiteY4" fmla="*/ 181372 h 199317"/>
                <a:gd name="connsiteX5" fmla="*/ 85725 w 195500"/>
                <a:gd name="connsiteY5" fmla="*/ 178474 h 199317"/>
                <a:gd name="connsiteX6" fmla="*/ 86519 w 195500"/>
                <a:gd name="connsiteY6" fmla="*/ 178474 h 199317"/>
                <a:gd name="connsiteX7" fmla="*/ 84534 w 195500"/>
                <a:gd name="connsiteY7" fmla="*/ 183862 h 199317"/>
                <a:gd name="connsiteX8" fmla="*/ 83344 w 195500"/>
                <a:gd name="connsiteY8" fmla="*/ 188240 h 199317"/>
                <a:gd name="connsiteX9" fmla="*/ 82550 w 195500"/>
                <a:gd name="connsiteY9" fmla="*/ 187903 h 199317"/>
                <a:gd name="connsiteX10" fmla="*/ 85725 w 195500"/>
                <a:gd name="connsiteY10" fmla="*/ 178474 h 199317"/>
                <a:gd name="connsiteX11" fmla="*/ 126119 w 195500"/>
                <a:gd name="connsiteY11" fmla="*/ 170241 h 199317"/>
                <a:gd name="connsiteX12" fmla="*/ 126824 w 195500"/>
                <a:gd name="connsiteY12" fmla="*/ 170241 h 199317"/>
                <a:gd name="connsiteX13" fmla="*/ 131058 w 195500"/>
                <a:gd name="connsiteY13" fmla="*/ 172131 h 199317"/>
                <a:gd name="connsiteX14" fmla="*/ 131058 w 195500"/>
                <a:gd name="connsiteY14" fmla="*/ 172887 h 199317"/>
                <a:gd name="connsiteX15" fmla="*/ 128941 w 195500"/>
                <a:gd name="connsiteY15" fmla="*/ 172509 h 199317"/>
                <a:gd name="connsiteX16" fmla="*/ 126119 w 195500"/>
                <a:gd name="connsiteY16" fmla="*/ 171375 h 199317"/>
                <a:gd name="connsiteX17" fmla="*/ 122591 w 195500"/>
                <a:gd name="connsiteY17" fmla="*/ 177044 h 199317"/>
                <a:gd name="connsiteX18" fmla="*/ 122238 w 195500"/>
                <a:gd name="connsiteY18" fmla="*/ 177044 h 199317"/>
                <a:gd name="connsiteX19" fmla="*/ 126119 w 195500"/>
                <a:gd name="connsiteY19" fmla="*/ 170241 h 199317"/>
                <a:gd name="connsiteX20" fmla="*/ 84137 w 195500"/>
                <a:gd name="connsiteY20" fmla="*/ 168621 h 199317"/>
                <a:gd name="connsiteX21" fmla="*/ 84931 w 195500"/>
                <a:gd name="connsiteY21" fmla="*/ 168621 h 199317"/>
                <a:gd name="connsiteX22" fmla="*/ 82550 w 195500"/>
                <a:gd name="connsiteY22" fmla="*/ 176934 h 199317"/>
                <a:gd name="connsiteX23" fmla="*/ 79375 w 195500"/>
                <a:gd name="connsiteY23" fmla="*/ 186632 h 199317"/>
                <a:gd name="connsiteX24" fmla="*/ 78185 w 195500"/>
                <a:gd name="connsiteY24" fmla="*/ 186286 h 199317"/>
                <a:gd name="connsiteX25" fmla="*/ 84137 w 195500"/>
                <a:gd name="connsiteY25" fmla="*/ 168621 h 199317"/>
                <a:gd name="connsiteX26" fmla="*/ 124460 w 195500"/>
                <a:gd name="connsiteY26" fmla="*/ 167028 h 199317"/>
                <a:gd name="connsiteX27" fmla="*/ 125159 w 195500"/>
                <a:gd name="connsiteY27" fmla="*/ 167028 h 199317"/>
                <a:gd name="connsiteX28" fmla="*/ 134240 w 195500"/>
                <a:gd name="connsiteY28" fmla="*/ 169409 h 199317"/>
                <a:gd name="connsiteX29" fmla="*/ 134240 w 195500"/>
                <a:gd name="connsiteY29" fmla="*/ 169750 h 199317"/>
                <a:gd name="connsiteX30" fmla="*/ 124810 w 195500"/>
                <a:gd name="connsiteY30" fmla="*/ 167709 h 199317"/>
                <a:gd name="connsiteX31" fmla="*/ 118174 w 195500"/>
                <a:gd name="connsiteY31" fmla="*/ 175873 h 199317"/>
                <a:gd name="connsiteX32" fmla="*/ 117825 w 195500"/>
                <a:gd name="connsiteY32" fmla="*/ 175192 h 199317"/>
                <a:gd name="connsiteX33" fmla="*/ 124460 w 195500"/>
                <a:gd name="connsiteY33" fmla="*/ 167028 h 199317"/>
                <a:gd name="connsiteX34" fmla="*/ 124076 w 195500"/>
                <a:gd name="connsiteY34" fmla="*/ 163513 h 199317"/>
                <a:gd name="connsiteX35" fmla="*/ 124786 w 195500"/>
                <a:gd name="connsiteY35" fmla="*/ 163513 h 199317"/>
                <a:gd name="connsiteX36" fmla="*/ 133309 w 195500"/>
                <a:gd name="connsiteY36" fmla="*/ 165025 h 199317"/>
                <a:gd name="connsiteX37" fmla="*/ 138990 w 195500"/>
                <a:gd name="connsiteY37" fmla="*/ 166159 h 199317"/>
                <a:gd name="connsiteX38" fmla="*/ 138990 w 195500"/>
                <a:gd name="connsiteY38" fmla="*/ 166915 h 199317"/>
                <a:gd name="connsiteX39" fmla="*/ 131178 w 195500"/>
                <a:gd name="connsiteY39" fmla="*/ 165781 h 199317"/>
                <a:gd name="connsiteX40" fmla="*/ 124786 w 195500"/>
                <a:gd name="connsiteY40" fmla="*/ 164647 h 199317"/>
                <a:gd name="connsiteX41" fmla="*/ 119460 w 195500"/>
                <a:gd name="connsiteY41" fmla="*/ 171073 h 199317"/>
                <a:gd name="connsiteX42" fmla="*/ 113068 w 195500"/>
                <a:gd name="connsiteY42" fmla="*/ 179010 h 199317"/>
                <a:gd name="connsiteX43" fmla="*/ 112713 w 195500"/>
                <a:gd name="connsiteY43" fmla="*/ 178632 h 199317"/>
                <a:gd name="connsiteX44" fmla="*/ 119815 w 195500"/>
                <a:gd name="connsiteY44" fmla="*/ 169561 h 199317"/>
                <a:gd name="connsiteX45" fmla="*/ 124076 w 195500"/>
                <a:gd name="connsiteY45" fmla="*/ 163513 h 199317"/>
                <a:gd name="connsiteX46" fmla="*/ 80824 w 195500"/>
                <a:gd name="connsiteY46" fmla="*/ 162669 h 199317"/>
                <a:gd name="connsiteX47" fmla="*/ 81860 w 195500"/>
                <a:gd name="connsiteY47" fmla="*/ 162669 h 199317"/>
                <a:gd name="connsiteX48" fmla="*/ 75648 w 195500"/>
                <a:gd name="connsiteY48" fmla="*/ 184994 h 199317"/>
                <a:gd name="connsiteX49" fmla="*/ 74613 w 195500"/>
                <a:gd name="connsiteY49" fmla="*/ 184622 h 199317"/>
                <a:gd name="connsiteX50" fmla="*/ 80824 w 195500"/>
                <a:gd name="connsiteY50" fmla="*/ 162669 h 199317"/>
                <a:gd name="connsiteX51" fmla="*/ 79519 w 195500"/>
                <a:gd name="connsiteY51" fmla="*/ 157892 h 199317"/>
                <a:gd name="connsiteX52" fmla="*/ 80602 w 195500"/>
                <a:gd name="connsiteY52" fmla="*/ 157892 h 199317"/>
                <a:gd name="connsiteX53" fmla="*/ 74107 w 195500"/>
                <a:gd name="connsiteY53" fmla="*/ 178295 h 199317"/>
                <a:gd name="connsiteX54" fmla="*/ 73025 w 195500"/>
                <a:gd name="connsiteY54" fmla="*/ 178295 h 199317"/>
                <a:gd name="connsiteX55" fmla="*/ 79519 w 195500"/>
                <a:gd name="connsiteY55" fmla="*/ 157892 h 199317"/>
                <a:gd name="connsiteX56" fmla="*/ 189638 w 195500"/>
                <a:gd name="connsiteY56" fmla="*/ 156387 h 199317"/>
                <a:gd name="connsiteX57" fmla="*/ 185629 w 195500"/>
                <a:gd name="connsiteY57" fmla="*/ 164391 h 199317"/>
                <a:gd name="connsiteX58" fmla="*/ 184862 w 195500"/>
                <a:gd name="connsiteY58" fmla="*/ 163682 h 199317"/>
                <a:gd name="connsiteX59" fmla="*/ 191016 w 195500"/>
                <a:gd name="connsiteY59" fmla="*/ 153635 h 199317"/>
                <a:gd name="connsiteX60" fmla="*/ 191041 w 195500"/>
                <a:gd name="connsiteY60" fmla="*/ 154244 h 199317"/>
                <a:gd name="connsiteX61" fmla="*/ 189638 w 195500"/>
                <a:gd name="connsiteY61" fmla="*/ 156387 h 199317"/>
                <a:gd name="connsiteX62" fmla="*/ 79813 w 195500"/>
                <a:gd name="connsiteY62" fmla="*/ 149951 h 199317"/>
                <a:gd name="connsiteX63" fmla="*/ 80580 w 195500"/>
                <a:gd name="connsiteY63" fmla="*/ 149951 h 199317"/>
                <a:gd name="connsiteX64" fmla="*/ 71383 w 195500"/>
                <a:gd name="connsiteY64" fmla="*/ 173536 h 199317"/>
                <a:gd name="connsiteX65" fmla="*/ 70233 w 195500"/>
                <a:gd name="connsiteY65" fmla="*/ 172811 h 199317"/>
                <a:gd name="connsiteX66" fmla="*/ 79813 w 195500"/>
                <a:gd name="connsiteY66" fmla="*/ 149951 h 199317"/>
                <a:gd name="connsiteX67" fmla="*/ 170657 w 195500"/>
                <a:gd name="connsiteY67" fmla="*/ 148004 h 199317"/>
                <a:gd name="connsiteX68" fmla="*/ 175419 w 195500"/>
                <a:gd name="connsiteY68" fmla="*/ 155698 h 199317"/>
                <a:gd name="connsiteX69" fmla="*/ 174626 w 195500"/>
                <a:gd name="connsiteY69" fmla="*/ 156430 h 199317"/>
                <a:gd name="connsiteX70" fmla="*/ 172244 w 195500"/>
                <a:gd name="connsiteY70" fmla="*/ 152767 h 199317"/>
                <a:gd name="connsiteX71" fmla="*/ 169863 w 195500"/>
                <a:gd name="connsiteY71" fmla="*/ 148371 h 199317"/>
                <a:gd name="connsiteX72" fmla="*/ 170657 w 195500"/>
                <a:gd name="connsiteY72" fmla="*/ 148004 h 199317"/>
                <a:gd name="connsiteX73" fmla="*/ 171811 w 195500"/>
                <a:gd name="connsiteY73" fmla="*/ 143589 h 199317"/>
                <a:gd name="connsiteX74" fmla="*/ 172172 w 195500"/>
                <a:gd name="connsiteY74" fmla="*/ 143589 h 199317"/>
                <a:gd name="connsiteX75" fmla="*/ 175780 w 195500"/>
                <a:gd name="connsiteY75" fmla="*/ 150019 h 199317"/>
                <a:gd name="connsiteX76" fmla="*/ 178667 w 195500"/>
                <a:gd name="connsiteY76" fmla="*/ 155377 h 199317"/>
                <a:gd name="connsiteX77" fmla="*/ 177945 w 195500"/>
                <a:gd name="connsiteY77" fmla="*/ 156091 h 199317"/>
                <a:gd name="connsiteX78" fmla="*/ 174337 w 195500"/>
                <a:gd name="connsiteY78" fmla="*/ 148947 h 199317"/>
                <a:gd name="connsiteX79" fmla="*/ 171811 w 195500"/>
                <a:gd name="connsiteY79" fmla="*/ 143589 h 199317"/>
                <a:gd name="connsiteX80" fmla="*/ 77893 w 195500"/>
                <a:gd name="connsiteY80" fmla="*/ 141658 h 199317"/>
                <a:gd name="connsiteX81" fmla="*/ 79004 w 195500"/>
                <a:gd name="connsiteY81" fmla="*/ 142027 h 199317"/>
                <a:gd name="connsiteX82" fmla="*/ 69374 w 195500"/>
                <a:gd name="connsiteY82" fmla="*/ 167536 h 199317"/>
                <a:gd name="connsiteX83" fmla="*/ 68263 w 195500"/>
                <a:gd name="connsiteY83" fmla="*/ 166796 h 199317"/>
                <a:gd name="connsiteX84" fmla="*/ 77893 w 195500"/>
                <a:gd name="connsiteY84" fmla="*/ 141658 h 199317"/>
                <a:gd name="connsiteX85" fmla="*/ 34057 w 195500"/>
                <a:gd name="connsiteY85" fmla="*/ 141633 h 199317"/>
                <a:gd name="connsiteX86" fmla="*/ 42683 w 195500"/>
                <a:gd name="connsiteY86" fmla="*/ 145429 h 199317"/>
                <a:gd name="connsiteX87" fmla="*/ 51309 w 195500"/>
                <a:gd name="connsiteY87" fmla="*/ 147500 h 199317"/>
                <a:gd name="connsiteX88" fmla="*/ 50995 w 195500"/>
                <a:gd name="connsiteY88" fmla="*/ 148707 h 199317"/>
                <a:gd name="connsiteX89" fmla="*/ 51329 w 195500"/>
                <a:gd name="connsiteY89" fmla="*/ 148772 h 199317"/>
                <a:gd name="connsiteX90" fmla="*/ 50977 w 195500"/>
                <a:gd name="connsiteY90" fmla="*/ 150133 h 199317"/>
                <a:gd name="connsiteX91" fmla="*/ 45685 w 195500"/>
                <a:gd name="connsiteY91" fmla="*/ 148772 h 199317"/>
                <a:gd name="connsiteX92" fmla="*/ 40041 w 195500"/>
                <a:gd name="connsiteY92" fmla="*/ 146390 h 199317"/>
                <a:gd name="connsiteX93" fmla="*/ 40041 w 195500"/>
                <a:gd name="connsiteY93" fmla="*/ 146050 h 199317"/>
                <a:gd name="connsiteX94" fmla="*/ 46038 w 195500"/>
                <a:gd name="connsiteY94" fmla="*/ 147751 h 199317"/>
                <a:gd name="connsiteX95" fmla="*/ 49524 w 195500"/>
                <a:gd name="connsiteY95" fmla="*/ 148424 h 199317"/>
                <a:gd name="connsiteX96" fmla="*/ 41245 w 195500"/>
                <a:gd name="connsiteY96" fmla="*/ 145774 h 199317"/>
                <a:gd name="connsiteX97" fmla="*/ 33697 w 195500"/>
                <a:gd name="connsiteY97" fmla="*/ 141978 h 199317"/>
                <a:gd name="connsiteX98" fmla="*/ 34057 w 195500"/>
                <a:gd name="connsiteY98" fmla="*/ 141633 h 199317"/>
                <a:gd name="connsiteX99" fmla="*/ 78299 w 195500"/>
                <a:gd name="connsiteY99" fmla="*/ 136883 h 199317"/>
                <a:gd name="connsiteX100" fmla="*/ 79016 w 195500"/>
                <a:gd name="connsiteY100" fmla="*/ 136883 h 199317"/>
                <a:gd name="connsiteX101" fmla="*/ 74356 w 195500"/>
                <a:gd name="connsiteY101" fmla="*/ 148331 h 199317"/>
                <a:gd name="connsiteX102" fmla="*/ 69338 w 195500"/>
                <a:gd name="connsiteY102" fmla="*/ 160852 h 199317"/>
                <a:gd name="connsiteX103" fmla="*/ 68263 w 195500"/>
                <a:gd name="connsiteY103" fmla="*/ 160494 h 199317"/>
                <a:gd name="connsiteX104" fmla="*/ 72923 w 195500"/>
                <a:gd name="connsiteY104" fmla="*/ 149046 h 199317"/>
                <a:gd name="connsiteX105" fmla="*/ 78299 w 195500"/>
                <a:gd name="connsiteY105" fmla="*/ 136883 h 199317"/>
                <a:gd name="connsiteX106" fmla="*/ 190878 w 195500"/>
                <a:gd name="connsiteY106" fmla="*/ 136525 h 199317"/>
                <a:gd name="connsiteX107" fmla="*/ 193146 w 195500"/>
                <a:gd name="connsiteY107" fmla="*/ 159627 h 199317"/>
                <a:gd name="connsiteX108" fmla="*/ 192012 w 195500"/>
                <a:gd name="connsiteY108" fmla="*/ 158916 h 199317"/>
                <a:gd name="connsiteX109" fmla="*/ 190500 w 195500"/>
                <a:gd name="connsiteY109" fmla="*/ 136880 h 199317"/>
                <a:gd name="connsiteX110" fmla="*/ 190878 w 195500"/>
                <a:gd name="connsiteY110" fmla="*/ 136525 h 199317"/>
                <a:gd name="connsiteX111" fmla="*/ 172191 w 195500"/>
                <a:gd name="connsiteY111" fmla="*/ 135297 h 199317"/>
                <a:gd name="connsiteX112" fmla="*/ 177377 w 195500"/>
                <a:gd name="connsiteY112" fmla="*/ 144643 h 199317"/>
                <a:gd name="connsiteX113" fmla="*/ 181822 w 195500"/>
                <a:gd name="connsiteY113" fmla="*/ 152910 h 199317"/>
                <a:gd name="connsiteX114" fmla="*/ 181082 w 195500"/>
                <a:gd name="connsiteY114" fmla="*/ 153629 h 199317"/>
                <a:gd name="connsiteX115" fmla="*/ 178118 w 195500"/>
                <a:gd name="connsiteY115" fmla="*/ 148956 h 199317"/>
                <a:gd name="connsiteX116" fmla="*/ 171821 w 195500"/>
                <a:gd name="connsiteY116" fmla="*/ 135657 h 199317"/>
                <a:gd name="connsiteX117" fmla="*/ 172191 w 195500"/>
                <a:gd name="connsiteY117" fmla="*/ 135297 h 199317"/>
                <a:gd name="connsiteX118" fmla="*/ 26139 w 195500"/>
                <a:gd name="connsiteY118" fmla="*/ 133697 h 199317"/>
                <a:gd name="connsiteX119" fmla="*/ 37970 w 195500"/>
                <a:gd name="connsiteY119" fmla="*/ 138559 h 199317"/>
                <a:gd name="connsiteX120" fmla="*/ 51279 w 195500"/>
                <a:gd name="connsiteY120" fmla="*/ 143074 h 199317"/>
                <a:gd name="connsiteX121" fmla="*/ 50909 w 195500"/>
                <a:gd name="connsiteY121" fmla="*/ 144116 h 199317"/>
                <a:gd name="connsiteX122" fmla="*/ 37230 w 195500"/>
                <a:gd name="connsiteY122" fmla="*/ 139601 h 199317"/>
                <a:gd name="connsiteX123" fmla="*/ 25769 w 195500"/>
                <a:gd name="connsiteY123" fmla="*/ 134045 h 199317"/>
                <a:gd name="connsiteX124" fmla="*/ 26139 w 195500"/>
                <a:gd name="connsiteY124" fmla="*/ 133697 h 199317"/>
                <a:gd name="connsiteX125" fmla="*/ 76699 w 195500"/>
                <a:gd name="connsiteY125" fmla="*/ 128948 h 199317"/>
                <a:gd name="connsiteX126" fmla="*/ 77425 w 195500"/>
                <a:gd name="connsiteY126" fmla="*/ 128948 h 199317"/>
                <a:gd name="connsiteX127" fmla="*/ 72708 w 195500"/>
                <a:gd name="connsiteY127" fmla="*/ 140822 h 199317"/>
                <a:gd name="connsiteX128" fmla="*/ 66539 w 195500"/>
                <a:gd name="connsiteY128" fmla="*/ 154496 h 199317"/>
                <a:gd name="connsiteX129" fmla="*/ 65451 w 195500"/>
                <a:gd name="connsiteY129" fmla="*/ 153776 h 199317"/>
                <a:gd name="connsiteX130" fmla="*/ 76699 w 195500"/>
                <a:gd name="connsiteY130" fmla="*/ 128948 h 199317"/>
                <a:gd name="connsiteX131" fmla="*/ 182946 w 195500"/>
                <a:gd name="connsiteY131" fmla="*/ 128588 h 199317"/>
                <a:gd name="connsiteX132" fmla="*/ 192909 w 195500"/>
                <a:gd name="connsiteY132" fmla="*/ 149857 h 199317"/>
                <a:gd name="connsiteX133" fmla="*/ 191016 w 195500"/>
                <a:gd name="connsiteY133" fmla="*/ 153635 h 199317"/>
                <a:gd name="connsiteX134" fmla="*/ 190610 w 195500"/>
                <a:gd name="connsiteY134" fmla="*/ 143476 h 199317"/>
                <a:gd name="connsiteX135" fmla="*/ 182946 w 195500"/>
                <a:gd name="connsiteY135" fmla="*/ 128943 h 199317"/>
                <a:gd name="connsiteX136" fmla="*/ 182946 w 195500"/>
                <a:gd name="connsiteY136" fmla="*/ 128588 h 199317"/>
                <a:gd name="connsiteX137" fmla="*/ 73537 w 195500"/>
                <a:gd name="connsiteY137" fmla="*/ 127366 h 199317"/>
                <a:gd name="connsiteX138" fmla="*/ 74254 w 195500"/>
                <a:gd name="connsiteY138" fmla="*/ 127733 h 199317"/>
                <a:gd name="connsiteX139" fmla="*/ 64934 w 195500"/>
                <a:gd name="connsiteY139" fmla="*/ 149714 h 199317"/>
                <a:gd name="connsiteX140" fmla="*/ 63858 w 195500"/>
                <a:gd name="connsiteY140" fmla="*/ 149714 h 199317"/>
                <a:gd name="connsiteX141" fmla="*/ 73537 w 195500"/>
                <a:gd name="connsiteY141" fmla="*/ 127366 h 199317"/>
                <a:gd name="connsiteX142" fmla="*/ 69972 w 195500"/>
                <a:gd name="connsiteY142" fmla="*/ 124184 h 199317"/>
                <a:gd name="connsiteX143" fmla="*/ 70705 w 195500"/>
                <a:gd name="connsiteY143" fmla="*/ 124544 h 199317"/>
                <a:gd name="connsiteX144" fmla="*/ 63012 w 195500"/>
                <a:gd name="connsiteY144" fmla="*/ 141797 h 199317"/>
                <a:gd name="connsiteX145" fmla="*/ 62279 w 195500"/>
                <a:gd name="connsiteY145" fmla="*/ 141437 h 199317"/>
                <a:gd name="connsiteX146" fmla="*/ 69972 w 195500"/>
                <a:gd name="connsiteY146" fmla="*/ 124184 h 199317"/>
                <a:gd name="connsiteX147" fmla="*/ 15013 w 195500"/>
                <a:gd name="connsiteY147" fmla="*/ 122607 h 199317"/>
                <a:gd name="connsiteX148" fmla="*/ 24085 w 195500"/>
                <a:gd name="connsiteY148" fmla="*/ 128503 h 199317"/>
                <a:gd name="connsiteX149" fmla="*/ 32431 w 195500"/>
                <a:gd name="connsiteY149" fmla="*/ 133662 h 199317"/>
                <a:gd name="connsiteX150" fmla="*/ 41139 w 195500"/>
                <a:gd name="connsiteY150" fmla="*/ 138084 h 199317"/>
                <a:gd name="connsiteX151" fmla="*/ 51299 w 195500"/>
                <a:gd name="connsiteY151" fmla="*/ 141032 h 199317"/>
                <a:gd name="connsiteX152" fmla="*/ 50936 w 195500"/>
                <a:gd name="connsiteY152" fmla="*/ 142507 h 199317"/>
                <a:gd name="connsiteX153" fmla="*/ 40776 w 195500"/>
                <a:gd name="connsiteY153" fmla="*/ 139190 h 199317"/>
                <a:gd name="connsiteX154" fmla="*/ 30616 w 195500"/>
                <a:gd name="connsiteY154" fmla="*/ 134031 h 199317"/>
                <a:gd name="connsiteX155" fmla="*/ 14651 w 195500"/>
                <a:gd name="connsiteY155" fmla="*/ 122975 h 199317"/>
                <a:gd name="connsiteX156" fmla="*/ 15013 w 195500"/>
                <a:gd name="connsiteY156" fmla="*/ 122607 h 199317"/>
                <a:gd name="connsiteX157" fmla="*/ 169031 w 195500"/>
                <a:gd name="connsiteY157" fmla="*/ 122238 h 199317"/>
                <a:gd name="connsiteX158" fmla="*/ 177347 w 195500"/>
                <a:gd name="connsiteY158" fmla="*/ 136286 h 199317"/>
                <a:gd name="connsiteX159" fmla="*/ 183394 w 195500"/>
                <a:gd name="connsiteY159" fmla="*/ 147746 h 199317"/>
                <a:gd name="connsiteX160" fmla="*/ 182638 w 195500"/>
                <a:gd name="connsiteY160" fmla="*/ 148486 h 199317"/>
                <a:gd name="connsiteX161" fmla="*/ 176969 w 195500"/>
                <a:gd name="connsiteY161" fmla="*/ 138134 h 199317"/>
                <a:gd name="connsiteX162" fmla="*/ 168653 w 195500"/>
                <a:gd name="connsiteY162" fmla="*/ 122608 h 199317"/>
                <a:gd name="connsiteX163" fmla="*/ 169031 w 195500"/>
                <a:gd name="connsiteY163" fmla="*/ 122238 h 199317"/>
                <a:gd name="connsiteX164" fmla="*/ 67601 w 195500"/>
                <a:gd name="connsiteY164" fmla="*/ 119419 h 199317"/>
                <a:gd name="connsiteX165" fmla="*/ 67932 w 195500"/>
                <a:gd name="connsiteY165" fmla="*/ 119419 h 199317"/>
                <a:gd name="connsiteX166" fmla="*/ 65286 w 195500"/>
                <a:gd name="connsiteY166" fmla="*/ 126190 h 199317"/>
                <a:gd name="connsiteX167" fmla="*/ 60986 w 195500"/>
                <a:gd name="connsiteY167" fmla="*/ 135812 h 199317"/>
                <a:gd name="connsiteX168" fmla="*/ 60656 w 195500"/>
                <a:gd name="connsiteY168" fmla="*/ 135456 h 199317"/>
                <a:gd name="connsiteX169" fmla="*/ 67601 w 195500"/>
                <a:gd name="connsiteY169" fmla="*/ 119419 h 199317"/>
                <a:gd name="connsiteX170" fmla="*/ 66730 w 195500"/>
                <a:gd name="connsiteY170" fmla="*/ 114653 h 199317"/>
                <a:gd name="connsiteX171" fmla="*/ 67496 w 195500"/>
                <a:gd name="connsiteY171" fmla="*/ 115006 h 199317"/>
                <a:gd name="connsiteX172" fmla="*/ 58299 w 195500"/>
                <a:gd name="connsiteY172" fmla="*/ 132644 h 199317"/>
                <a:gd name="connsiteX173" fmla="*/ 57533 w 195500"/>
                <a:gd name="connsiteY173" fmla="*/ 132292 h 199317"/>
                <a:gd name="connsiteX174" fmla="*/ 66730 w 195500"/>
                <a:gd name="connsiteY174" fmla="*/ 114653 h 199317"/>
                <a:gd name="connsiteX175" fmla="*/ 65616 w 195500"/>
                <a:gd name="connsiteY175" fmla="*/ 109887 h 199317"/>
                <a:gd name="connsiteX176" fmla="*/ 65969 w 195500"/>
                <a:gd name="connsiteY176" fmla="*/ 109887 h 199317"/>
                <a:gd name="connsiteX177" fmla="*/ 62794 w 195500"/>
                <a:gd name="connsiteY177" fmla="*/ 117571 h 199317"/>
                <a:gd name="connsiteX178" fmla="*/ 58208 w 195500"/>
                <a:gd name="connsiteY178" fmla="*/ 126302 h 199317"/>
                <a:gd name="connsiteX179" fmla="*/ 57503 w 195500"/>
                <a:gd name="connsiteY179" fmla="*/ 126302 h 199317"/>
                <a:gd name="connsiteX180" fmla="*/ 61736 w 195500"/>
                <a:gd name="connsiteY180" fmla="*/ 117920 h 199317"/>
                <a:gd name="connsiteX181" fmla="*/ 65616 w 195500"/>
                <a:gd name="connsiteY181" fmla="*/ 109887 h 199317"/>
                <a:gd name="connsiteX182" fmla="*/ 63166 w 195500"/>
                <a:gd name="connsiteY182" fmla="*/ 109538 h 199317"/>
                <a:gd name="connsiteX183" fmla="*/ 63166 w 195500"/>
                <a:gd name="connsiteY183" fmla="*/ 109904 h 199317"/>
                <a:gd name="connsiteX184" fmla="*/ 57818 w 195500"/>
                <a:gd name="connsiteY184" fmla="*/ 123092 h 199317"/>
                <a:gd name="connsiteX185" fmla="*/ 57150 w 195500"/>
                <a:gd name="connsiteY185" fmla="*/ 122726 h 199317"/>
                <a:gd name="connsiteX186" fmla="*/ 63166 w 195500"/>
                <a:gd name="connsiteY186" fmla="*/ 109538 h 199317"/>
                <a:gd name="connsiteX187" fmla="*/ 62706 w 195500"/>
                <a:gd name="connsiteY187" fmla="*/ 105455 h 199317"/>
                <a:gd name="connsiteX188" fmla="*/ 63103 w 195500"/>
                <a:gd name="connsiteY188" fmla="*/ 105455 h 199317"/>
                <a:gd name="connsiteX189" fmla="*/ 58340 w 195500"/>
                <a:gd name="connsiteY189" fmla="*/ 113279 h 199317"/>
                <a:gd name="connsiteX190" fmla="*/ 57547 w 195500"/>
                <a:gd name="connsiteY190" fmla="*/ 113279 h 199317"/>
                <a:gd name="connsiteX191" fmla="*/ 62706 w 195500"/>
                <a:gd name="connsiteY191" fmla="*/ 105455 h 199317"/>
                <a:gd name="connsiteX192" fmla="*/ 59304 w 195500"/>
                <a:gd name="connsiteY192" fmla="*/ 105172 h 199317"/>
                <a:gd name="connsiteX193" fmla="*/ 59985 w 195500"/>
                <a:gd name="connsiteY193" fmla="*/ 105569 h 199317"/>
                <a:gd name="connsiteX194" fmla="*/ 56243 w 195500"/>
                <a:gd name="connsiteY194" fmla="*/ 112316 h 199317"/>
                <a:gd name="connsiteX195" fmla="*/ 55903 w 195500"/>
                <a:gd name="connsiteY195" fmla="*/ 111919 h 199317"/>
                <a:gd name="connsiteX196" fmla="*/ 59304 w 195500"/>
                <a:gd name="connsiteY196" fmla="*/ 105172 h 199317"/>
                <a:gd name="connsiteX197" fmla="*/ 59256 w 195500"/>
                <a:gd name="connsiteY197" fmla="*/ 60695 h 199317"/>
                <a:gd name="connsiteX198" fmla="*/ 59968 w 195500"/>
                <a:gd name="connsiteY198" fmla="*/ 60695 h 199317"/>
                <a:gd name="connsiteX199" fmla="*/ 59256 w 195500"/>
                <a:gd name="connsiteY199" fmla="*/ 66252 h 199317"/>
                <a:gd name="connsiteX200" fmla="*/ 58543 w 195500"/>
                <a:gd name="connsiteY200" fmla="*/ 72919 h 199317"/>
                <a:gd name="connsiteX201" fmla="*/ 58187 w 195500"/>
                <a:gd name="connsiteY201" fmla="*/ 73290 h 199317"/>
                <a:gd name="connsiteX202" fmla="*/ 57830 w 195500"/>
                <a:gd name="connsiteY202" fmla="*/ 74030 h 199317"/>
                <a:gd name="connsiteX203" fmla="*/ 43932 w 195500"/>
                <a:gd name="connsiteY203" fmla="*/ 81809 h 199317"/>
                <a:gd name="connsiteX204" fmla="*/ 43575 w 195500"/>
                <a:gd name="connsiteY204" fmla="*/ 81068 h 199317"/>
                <a:gd name="connsiteX205" fmla="*/ 57117 w 195500"/>
                <a:gd name="connsiteY205" fmla="*/ 72919 h 199317"/>
                <a:gd name="connsiteX206" fmla="*/ 57474 w 195500"/>
                <a:gd name="connsiteY206" fmla="*/ 72549 h 199317"/>
                <a:gd name="connsiteX207" fmla="*/ 58187 w 195500"/>
                <a:gd name="connsiteY207" fmla="*/ 66993 h 199317"/>
                <a:gd name="connsiteX208" fmla="*/ 59256 w 195500"/>
                <a:gd name="connsiteY208" fmla="*/ 60695 h 199317"/>
                <a:gd name="connsiteX209" fmla="*/ 58032 w 195500"/>
                <a:gd name="connsiteY209" fmla="*/ 57513 h 199317"/>
                <a:gd name="connsiteX210" fmla="*/ 58385 w 195500"/>
                <a:gd name="connsiteY210" fmla="*/ 57513 h 199317"/>
                <a:gd name="connsiteX211" fmla="*/ 58032 w 195500"/>
                <a:gd name="connsiteY211" fmla="*/ 64044 h 199317"/>
                <a:gd name="connsiteX212" fmla="*/ 57679 w 195500"/>
                <a:gd name="connsiteY212" fmla="*/ 69487 h 199317"/>
                <a:gd name="connsiteX213" fmla="*/ 57327 w 195500"/>
                <a:gd name="connsiteY213" fmla="*/ 69850 h 199317"/>
                <a:gd name="connsiteX214" fmla="*/ 56621 w 195500"/>
                <a:gd name="connsiteY214" fmla="*/ 70939 h 199317"/>
                <a:gd name="connsiteX215" fmla="*/ 37571 w 195500"/>
                <a:gd name="connsiteY215" fmla="*/ 81824 h 199317"/>
                <a:gd name="connsiteX216" fmla="*/ 36866 w 195500"/>
                <a:gd name="connsiteY216" fmla="*/ 81099 h 199317"/>
                <a:gd name="connsiteX217" fmla="*/ 56268 w 195500"/>
                <a:gd name="connsiteY217" fmla="*/ 69124 h 199317"/>
                <a:gd name="connsiteX218" fmla="*/ 56621 w 195500"/>
                <a:gd name="connsiteY218" fmla="*/ 69124 h 199317"/>
                <a:gd name="connsiteX219" fmla="*/ 56974 w 195500"/>
                <a:gd name="connsiteY219" fmla="*/ 64407 h 199317"/>
                <a:gd name="connsiteX220" fmla="*/ 58032 w 195500"/>
                <a:gd name="connsiteY220" fmla="*/ 57513 h 199317"/>
                <a:gd name="connsiteX221" fmla="*/ 173679 w 195500"/>
                <a:gd name="connsiteY221" fmla="*/ 51728 h 199317"/>
                <a:gd name="connsiteX222" fmla="*/ 174559 w 195500"/>
                <a:gd name="connsiteY222" fmla="*/ 53728 h 199317"/>
                <a:gd name="connsiteX223" fmla="*/ 168937 w 195500"/>
                <a:gd name="connsiteY223" fmla="*/ 69149 h 199317"/>
                <a:gd name="connsiteX224" fmla="*/ 168275 w 195500"/>
                <a:gd name="connsiteY224" fmla="*/ 68799 h 199317"/>
                <a:gd name="connsiteX225" fmla="*/ 172244 w 195500"/>
                <a:gd name="connsiteY225" fmla="*/ 58985 h 199317"/>
                <a:gd name="connsiteX226" fmla="*/ 170816 w 195500"/>
                <a:gd name="connsiteY226" fmla="*/ 48339 h 199317"/>
                <a:gd name="connsiteX227" fmla="*/ 172721 w 195500"/>
                <a:gd name="connsiteY227" fmla="*/ 53340 h 199317"/>
                <a:gd name="connsiteX228" fmla="*/ 172086 w 195500"/>
                <a:gd name="connsiteY228" fmla="*/ 57269 h 199317"/>
                <a:gd name="connsiteX229" fmla="*/ 171133 w 195500"/>
                <a:gd name="connsiteY229" fmla="*/ 61199 h 199317"/>
                <a:gd name="connsiteX230" fmla="*/ 170498 w 195500"/>
                <a:gd name="connsiteY230" fmla="*/ 61199 h 199317"/>
                <a:gd name="connsiteX231" fmla="*/ 171451 w 195500"/>
                <a:gd name="connsiteY231" fmla="*/ 56555 h 199317"/>
                <a:gd name="connsiteX232" fmla="*/ 170181 w 195500"/>
                <a:gd name="connsiteY232" fmla="*/ 49054 h 199317"/>
                <a:gd name="connsiteX233" fmla="*/ 170816 w 195500"/>
                <a:gd name="connsiteY233" fmla="*/ 48339 h 199317"/>
                <a:gd name="connsiteX234" fmla="*/ 172059 w 195500"/>
                <a:gd name="connsiteY234" fmla="*/ 48051 h 199317"/>
                <a:gd name="connsiteX235" fmla="*/ 173898 w 195500"/>
                <a:gd name="connsiteY235" fmla="*/ 50617 h 199317"/>
                <a:gd name="connsiteX236" fmla="*/ 173679 w 195500"/>
                <a:gd name="connsiteY236" fmla="*/ 51728 h 199317"/>
                <a:gd name="connsiteX237" fmla="*/ 112316 w 195500"/>
                <a:gd name="connsiteY237" fmla="*/ 46391 h 199317"/>
                <a:gd name="connsiteX238" fmla="*/ 112316 w 195500"/>
                <a:gd name="connsiteY238" fmla="*/ 47802 h 199317"/>
                <a:gd name="connsiteX239" fmla="*/ 111125 w 195500"/>
                <a:gd name="connsiteY239" fmla="*/ 47802 h 199317"/>
                <a:gd name="connsiteX240" fmla="*/ 111125 w 195500"/>
                <a:gd name="connsiteY240" fmla="*/ 46744 h 199317"/>
                <a:gd name="connsiteX241" fmla="*/ 112316 w 195500"/>
                <a:gd name="connsiteY241" fmla="*/ 46391 h 199317"/>
                <a:gd name="connsiteX242" fmla="*/ 110728 w 195500"/>
                <a:gd name="connsiteY242" fmla="*/ 44767 h 199317"/>
                <a:gd name="connsiteX243" fmla="*/ 110728 w 195500"/>
                <a:gd name="connsiteY243" fmla="*/ 46673 h 199317"/>
                <a:gd name="connsiteX244" fmla="*/ 109538 w 195500"/>
                <a:gd name="connsiteY244" fmla="*/ 46673 h 199317"/>
                <a:gd name="connsiteX245" fmla="*/ 109935 w 195500"/>
                <a:gd name="connsiteY245" fmla="*/ 45085 h 199317"/>
                <a:gd name="connsiteX246" fmla="*/ 110728 w 195500"/>
                <a:gd name="connsiteY246" fmla="*/ 44767 h 199317"/>
                <a:gd name="connsiteX247" fmla="*/ 106998 w 195500"/>
                <a:gd name="connsiteY247" fmla="*/ 43260 h 199317"/>
                <a:gd name="connsiteX248" fmla="*/ 107632 w 195500"/>
                <a:gd name="connsiteY248" fmla="*/ 43260 h 199317"/>
                <a:gd name="connsiteX249" fmla="*/ 107315 w 195500"/>
                <a:gd name="connsiteY249" fmla="*/ 50006 h 199317"/>
                <a:gd name="connsiteX250" fmla="*/ 106363 w 195500"/>
                <a:gd name="connsiteY250" fmla="*/ 50006 h 199317"/>
                <a:gd name="connsiteX251" fmla="*/ 106998 w 195500"/>
                <a:gd name="connsiteY251" fmla="*/ 43260 h 199317"/>
                <a:gd name="connsiteX252" fmla="*/ 169929 w 195500"/>
                <a:gd name="connsiteY252" fmla="*/ 43213 h 199317"/>
                <a:gd name="connsiteX253" fmla="*/ 172059 w 195500"/>
                <a:gd name="connsiteY253" fmla="*/ 48051 h 199317"/>
                <a:gd name="connsiteX254" fmla="*/ 169598 w 195500"/>
                <a:gd name="connsiteY254" fmla="*/ 44615 h 199317"/>
                <a:gd name="connsiteX255" fmla="*/ 169929 w 195500"/>
                <a:gd name="connsiteY255" fmla="*/ 43213 h 199317"/>
                <a:gd name="connsiteX256" fmla="*/ 104775 w 195500"/>
                <a:gd name="connsiteY256" fmla="*/ 41615 h 199317"/>
                <a:gd name="connsiteX257" fmla="*/ 105833 w 195500"/>
                <a:gd name="connsiteY257" fmla="*/ 41615 h 199317"/>
                <a:gd name="connsiteX258" fmla="*/ 105833 w 195500"/>
                <a:gd name="connsiteY258" fmla="*/ 45017 h 199317"/>
                <a:gd name="connsiteX259" fmla="*/ 104775 w 195500"/>
                <a:gd name="connsiteY259" fmla="*/ 45017 h 199317"/>
                <a:gd name="connsiteX260" fmla="*/ 104775 w 195500"/>
                <a:gd name="connsiteY260" fmla="*/ 41615 h 199317"/>
                <a:gd name="connsiteX261" fmla="*/ 169648 w 195500"/>
                <a:gd name="connsiteY261" fmla="*/ 41275 h 199317"/>
                <a:gd name="connsiteX262" fmla="*/ 178573 w 195500"/>
                <a:gd name="connsiteY262" fmla="*/ 52927 h 199317"/>
                <a:gd name="connsiteX263" fmla="*/ 174797 w 195500"/>
                <a:gd name="connsiteY263" fmla="*/ 65670 h 199317"/>
                <a:gd name="connsiteX264" fmla="*/ 168962 w 195500"/>
                <a:gd name="connsiteY264" fmla="*/ 80235 h 199317"/>
                <a:gd name="connsiteX265" fmla="*/ 168275 w 195500"/>
                <a:gd name="connsiteY265" fmla="*/ 80235 h 199317"/>
                <a:gd name="connsiteX266" fmla="*/ 175483 w 195500"/>
                <a:gd name="connsiteY266" fmla="*/ 60573 h 199317"/>
                <a:gd name="connsiteX267" fmla="*/ 177886 w 195500"/>
                <a:gd name="connsiteY267" fmla="*/ 49650 h 199317"/>
                <a:gd name="connsiteX268" fmla="*/ 169648 w 195500"/>
                <a:gd name="connsiteY268" fmla="*/ 42367 h 199317"/>
                <a:gd name="connsiteX269" fmla="*/ 169648 w 195500"/>
                <a:gd name="connsiteY269" fmla="*/ 41275 h 199317"/>
                <a:gd name="connsiteX270" fmla="*/ 102235 w 195500"/>
                <a:gd name="connsiteY270" fmla="*/ 36883 h 199317"/>
                <a:gd name="connsiteX271" fmla="*/ 102870 w 195500"/>
                <a:gd name="connsiteY271" fmla="*/ 36883 h 199317"/>
                <a:gd name="connsiteX272" fmla="*/ 102235 w 195500"/>
                <a:gd name="connsiteY272" fmla="*/ 46884 h 199317"/>
                <a:gd name="connsiteX273" fmla="*/ 101600 w 195500"/>
                <a:gd name="connsiteY273" fmla="*/ 46514 h 199317"/>
                <a:gd name="connsiteX274" fmla="*/ 102235 w 195500"/>
                <a:gd name="connsiteY274" fmla="*/ 36883 h 199317"/>
                <a:gd name="connsiteX275" fmla="*/ 101827 w 195500"/>
                <a:gd name="connsiteY275" fmla="*/ 32098 h 199317"/>
                <a:gd name="connsiteX276" fmla="*/ 102734 w 195500"/>
                <a:gd name="connsiteY276" fmla="*/ 32098 h 199317"/>
                <a:gd name="connsiteX277" fmla="*/ 101373 w 195500"/>
                <a:gd name="connsiteY277" fmla="*/ 44993 h 199317"/>
                <a:gd name="connsiteX278" fmla="*/ 100013 w 195500"/>
                <a:gd name="connsiteY278" fmla="*/ 44644 h 199317"/>
                <a:gd name="connsiteX279" fmla="*/ 101827 w 195500"/>
                <a:gd name="connsiteY279" fmla="*/ 32098 h 199317"/>
                <a:gd name="connsiteX280" fmla="*/ 98425 w 195500"/>
                <a:gd name="connsiteY280" fmla="*/ 28923 h 199317"/>
                <a:gd name="connsiteX281" fmla="*/ 99616 w 195500"/>
                <a:gd name="connsiteY281" fmla="*/ 28923 h 199317"/>
                <a:gd name="connsiteX282" fmla="*/ 98028 w 195500"/>
                <a:gd name="connsiteY282" fmla="*/ 41818 h 199317"/>
                <a:gd name="connsiteX283" fmla="*/ 96838 w 195500"/>
                <a:gd name="connsiteY283" fmla="*/ 41818 h 199317"/>
                <a:gd name="connsiteX284" fmla="*/ 98425 w 195500"/>
                <a:gd name="connsiteY284" fmla="*/ 28923 h 199317"/>
                <a:gd name="connsiteX285" fmla="*/ 96203 w 195500"/>
                <a:gd name="connsiteY285" fmla="*/ 24169 h 199317"/>
                <a:gd name="connsiteX286" fmla="*/ 96203 w 195500"/>
                <a:gd name="connsiteY286" fmla="*/ 29515 h 199317"/>
                <a:gd name="connsiteX287" fmla="*/ 94615 w 195500"/>
                <a:gd name="connsiteY287" fmla="*/ 40206 h 199317"/>
                <a:gd name="connsiteX288" fmla="*/ 93980 w 195500"/>
                <a:gd name="connsiteY288" fmla="*/ 40206 h 199317"/>
                <a:gd name="connsiteX289" fmla="*/ 94933 w 195500"/>
                <a:gd name="connsiteY289" fmla="*/ 31653 h 199317"/>
                <a:gd name="connsiteX290" fmla="*/ 95568 w 195500"/>
                <a:gd name="connsiteY290" fmla="*/ 24526 h 199317"/>
                <a:gd name="connsiteX291" fmla="*/ 96203 w 195500"/>
                <a:gd name="connsiteY291" fmla="*/ 24169 h 199317"/>
                <a:gd name="connsiteX292" fmla="*/ 77470 w 195500"/>
                <a:gd name="connsiteY292" fmla="*/ 9525 h 199317"/>
                <a:gd name="connsiteX293" fmla="*/ 72807 w 195500"/>
                <a:gd name="connsiteY293" fmla="*/ 10247 h 199317"/>
                <a:gd name="connsiteX294" fmla="*/ 64917 w 195500"/>
                <a:gd name="connsiteY294" fmla="*/ 17463 h 199317"/>
                <a:gd name="connsiteX295" fmla="*/ 62406 w 195500"/>
                <a:gd name="connsiteY295" fmla="*/ 27926 h 199317"/>
                <a:gd name="connsiteX296" fmla="*/ 61689 w 195500"/>
                <a:gd name="connsiteY296" fmla="*/ 32977 h 199317"/>
                <a:gd name="connsiteX297" fmla="*/ 60254 w 195500"/>
                <a:gd name="connsiteY297" fmla="*/ 37667 h 199317"/>
                <a:gd name="connsiteX298" fmla="*/ 58820 w 195500"/>
                <a:gd name="connsiteY298" fmla="*/ 42358 h 199317"/>
                <a:gd name="connsiteX299" fmla="*/ 58102 w 195500"/>
                <a:gd name="connsiteY299" fmla="*/ 46687 h 199317"/>
                <a:gd name="connsiteX300" fmla="*/ 57744 w 195500"/>
                <a:gd name="connsiteY300" fmla="*/ 50295 h 199317"/>
                <a:gd name="connsiteX301" fmla="*/ 56668 w 195500"/>
                <a:gd name="connsiteY301" fmla="*/ 54625 h 199317"/>
                <a:gd name="connsiteX302" fmla="*/ 55592 w 195500"/>
                <a:gd name="connsiteY302" fmla="*/ 67253 h 199317"/>
                <a:gd name="connsiteX303" fmla="*/ 54157 w 195500"/>
                <a:gd name="connsiteY303" fmla="*/ 69417 h 199317"/>
                <a:gd name="connsiteX304" fmla="*/ 52722 w 195500"/>
                <a:gd name="connsiteY304" fmla="*/ 69417 h 199317"/>
                <a:gd name="connsiteX305" fmla="*/ 52364 w 195500"/>
                <a:gd name="connsiteY305" fmla="*/ 69417 h 199317"/>
                <a:gd name="connsiteX306" fmla="*/ 44115 w 195500"/>
                <a:gd name="connsiteY306" fmla="*/ 73747 h 199317"/>
                <a:gd name="connsiteX307" fmla="*/ 38735 w 195500"/>
                <a:gd name="connsiteY307" fmla="*/ 76633 h 199317"/>
                <a:gd name="connsiteX308" fmla="*/ 24030 w 195500"/>
                <a:gd name="connsiteY308" fmla="*/ 85292 h 199317"/>
                <a:gd name="connsiteX309" fmla="*/ 21161 w 195500"/>
                <a:gd name="connsiteY309" fmla="*/ 87096 h 199317"/>
                <a:gd name="connsiteX310" fmla="*/ 5738 w 195500"/>
                <a:gd name="connsiteY310" fmla="*/ 104414 h 199317"/>
                <a:gd name="connsiteX311" fmla="*/ 15063 w 195500"/>
                <a:gd name="connsiteY311" fmla="*/ 114156 h 199317"/>
                <a:gd name="connsiteX312" fmla="*/ 17933 w 195500"/>
                <a:gd name="connsiteY312" fmla="*/ 115599 h 199317"/>
                <a:gd name="connsiteX313" fmla="*/ 22954 w 195500"/>
                <a:gd name="connsiteY313" fmla="*/ 119568 h 199317"/>
                <a:gd name="connsiteX314" fmla="*/ 29410 w 195500"/>
                <a:gd name="connsiteY314" fmla="*/ 124258 h 199317"/>
                <a:gd name="connsiteX315" fmla="*/ 37300 w 195500"/>
                <a:gd name="connsiteY315" fmla="*/ 128227 h 199317"/>
                <a:gd name="connsiteX316" fmla="*/ 42680 w 195500"/>
                <a:gd name="connsiteY316" fmla="*/ 130752 h 199317"/>
                <a:gd name="connsiteX317" fmla="*/ 44832 w 195500"/>
                <a:gd name="connsiteY317" fmla="*/ 132196 h 199317"/>
                <a:gd name="connsiteX318" fmla="*/ 55592 w 195500"/>
                <a:gd name="connsiteY318" fmla="*/ 136886 h 199317"/>
                <a:gd name="connsiteX319" fmla="*/ 57026 w 195500"/>
                <a:gd name="connsiteY319" fmla="*/ 138690 h 199317"/>
                <a:gd name="connsiteX320" fmla="*/ 56668 w 195500"/>
                <a:gd name="connsiteY320" fmla="*/ 140494 h 199317"/>
                <a:gd name="connsiteX321" fmla="*/ 59537 w 195500"/>
                <a:gd name="connsiteY321" fmla="*/ 150957 h 199317"/>
                <a:gd name="connsiteX322" fmla="*/ 60254 w 195500"/>
                <a:gd name="connsiteY322" fmla="*/ 153843 h 199317"/>
                <a:gd name="connsiteX323" fmla="*/ 63123 w 195500"/>
                <a:gd name="connsiteY323" fmla="*/ 166832 h 199317"/>
                <a:gd name="connsiteX324" fmla="*/ 63841 w 195500"/>
                <a:gd name="connsiteY324" fmla="*/ 171161 h 199317"/>
                <a:gd name="connsiteX325" fmla="*/ 64558 w 195500"/>
                <a:gd name="connsiteY325" fmla="*/ 173687 h 199317"/>
                <a:gd name="connsiteX326" fmla="*/ 78904 w 195500"/>
                <a:gd name="connsiteY326" fmla="*/ 193892 h 199317"/>
                <a:gd name="connsiteX327" fmla="*/ 84284 w 195500"/>
                <a:gd name="connsiteY327" fmla="*/ 192809 h 199317"/>
                <a:gd name="connsiteX328" fmla="*/ 104010 w 195500"/>
                <a:gd name="connsiteY328" fmla="*/ 175491 h 199317"/>
                <a:gd name="connsiteX329" fmla="*/ 105086 w 195500"/>
                <a:gd name="connsiteY329" fmla="*/ 174409 h 199317"/>
                <a:gd name="connsiteX330" fmla="*/ 108314 w 195500"/>
                <a:gd name="connsiteY330" fmla="*/ 170440 h 199317"/>
                <a:gd name="connsiteX331" fmla="*/ 115488 w 195500"/>
                <a:gd name="connsiteY331" fmla="*/ 161781 h 199317"/>
                <a:gd name="connsiteX332" fmla="*/ 116564 w 195500"/>
                <a:gd name="connsiteY332" fmla="*/ 160698 h 199317"/>
                <a:gd name="connsiteX333" fmla="*/ 121585 w 195500"/>
                <a:gd name="connsiteY333" fmla="*/ 156730 h 199317"/>
                <a:gd name="connsiteX334" fmla="*/ 123020 w 195500"/>
                <a:gd name="connsiteY334" fmla="*/ 156730 h 199317"/>
                <a:gd name="connsiteX335" fmla="*/ 130552 w 195500"/>
                <a:gd name="connsiteY335" fmla="*/ 157812 h 199317"/>
                <a:gd name="connsiteX336" fmla="*/ 136649 w 195500"/>
                <a:gd name="connsiteY336" fmla="*/ 158894 h 199317"/>
                <a:gd name="connsiteX337" fmla="*/ 142387 w 195500"/>
                <a:gd name="connsiteY337" fmla="*/ 159977 h 199317"/>
                <a:gd name="connsiteX338" fmla="*/ 152071 w 195500"/>
                <a:gd name="connsiteY338" fmla="*/ 161059 h 199317"/>
                <a:gd name="connsiteX339" fmla="*/ 159244 w 195500"/>
                <a:gd name="connsiteY339" fmla="*/ 161420 h 199317"/>
                <a:gd name="connsiteX340" fmla="*/ 176101 w 195500"/>
                <a:gd name="connsiteY340" fmla="*/ 160698 h 199317"/>
                <a:gd name="connsiteX341" fmla="*/ 179329 w 195500"/>
                <a:gd name="connsiteY341" fmla="*/ 158894 h 199317"/>
                <a:gd name="connsiteX342" fmla="*/ 178612 w 195500"/>
                <a:gd name="connsiteY342" fmla="*/ 135804 h 199317"/>
                <a:gd name="connsiteX343" fmla="*/ 176101 w 195500"/>
                <a:gd name="connsiteY343" fmla="*/ 131474 h 199317"/>
                <a:gd name="connsiteX344" fmla="*/ 173590 w 195500"/>
                <a:gd name="connsiteY344" fmla="*/ 126062 h 199317"/>
                <a:gd name="connsiteX345" fmla="*/ 168569 w 195500"/>
                <a:gd name="connsiteY345" fmla="*/ 115599 h 199317"/>
                <a:gd name="connsiteX346" fmla="*/ 165700 w 195500"/>
                <a:gd name="connsiteY346" fmla="*/ 109105 h 199317"/>
                <a:gd name="connsiteX347" fmla="*/ 162831 w 195500"/>
                <a:gd name="connsiteY347" fmla="*/ 102971 h 199317"/>
                <a:gd name="connsiteX348" fmla="*/ 162472 w 195500"/>
                <a:gd name="connsiteY348" fmla="*/ 102250 h 199317"/>
                <a:gd name="connsiteX349" fmla="*/ 162472 w 195500"/>
                <a:gd name="connsiteY349" fmla="*/ 100446 h 199317"/>
                <a:gd name="connsiteX350" fmla="*/ 168928 w 195500"/>
                <a:gd name="connsiteY350" fmla="*/ 84210 h 199317"/>
                <a:gd name="connsiteX351" fmla="*/ 174308 w 195500"/>
                <a:gd name="connsiteY351" fmla="*/ 69417 h 199317"/>
                <a:gd name="connsiteX352" fmla="*/ 176101 w 195500"/>
                <a:gd name="connsiteY352" fmla="*/ 65809 h 199317"/>
                <a:gd name="connsiteX353" fmla="*/ 177177 w 195500"/>
                <a:gd name="connsiteY353" fmla="*/ 61841 h 199317"/>
                <a:gd name="connsiteX354" fmla="*/ 177894 w 195500"/>
                <a:gd name="connsiteY354" fmla="*/ 60398 h 199317"/>
                <a:gd name="connsiteX355" fmla="*/ 180405 w 195500"/>
                <a:gd name="connsiteY355" fmla="*/ 54986 h 199317"/>
                <a:gd name="connsiteX356" fmla="*/ 178612 w 195500"/>
                <a:gd name="connsiteY356" fmla="*/ 40915 h 199317"/>
                <a:gd name="connsiteX357" fmla="*/ 167135 w 195500"/>
                <a:gd name="connsiteY357" fmla="*/ 38750 h 199317"/>
                <a:gd name="connsiteX358" fmla="*/ 166059 w 195500"/>
                <a:gd name="connsiteY358" fmla="*/ 38750 h 199317"/>
                <a:gd name="connsiteX359" fmla="*/ 158168 w 195500"/>
                <a:gd name="connsiteY359" fmla="*/ 39111 h 199317"/>
                <a:gd name="connsiteX360" fmla="*/ 150278 w 195500"/>
                <a:gd name="connsiteY360" fmla="*/ 39471 h 199317"/>
                <a:gd name="connsiteX361" fmla="*/ 134138 w 195500"/>
                <a:gd name="connsiteY361" fmla="*/ 41636 h 199317"/>
                <a:gd name="connsiteX362" fmla="*/ 126248 w 195500"/>
                <a:gd name="connsiteY362" fmla="*/ 43801 h 199317"/>
                <a:gd name="connsiteX363" fmla="*/ 125172 w 195500"/>
                <a:gd name="connsiteY363" fmla="*/ 44162 h 199317"/>
                <a:gd name="connsiteX364" fmla="*/ 122302 w 195500"/>
                <a:gd name="connsiteY364" fmla="*/ 44523 h 199317"/>
                <a:gd name="connsiteX365" fmla="*/ 121585 w 195500"/>
                <a:gd name="connsiteY365" fmla="*/ 44523 h 199317"/>
                <a:gd name="connsiteX366" fmla="*/ 119433 w 195500"/>
                <a:gd name="connsiteY366" fmla="*/ 43801 h 199317"/>
                <a:gd name="connsiteX367" fmla="*/ 108314 w 195500"/>
                <a:gd name="connsiteY367" fmla="*/ 34420 h 199317"/>
                <a:gd name="connsiteX368" fmla="*/ 102576 w 195500"/>
                <a:gd name="connsiteY368" fmla="*/ 28648 h 199317"/>
                <a:gd name="connsiteX369" fmla="*/ 96837 w 195500"/>
                <a:gd name="connsiteY369" fmla="*/ 23596 h 199317"/>
                <a:gd name="connsiteX370" fmla="*/ 94685 w 195500"/>
                <a:gd name="connsiteY370" fmla="*/ 21071 h 199317"/>
                <a:gd name="connsiteX371" fmla="*/ 77470 w 195500"/>
                <a:gd name="connsiteY371" fmla="*/ 9525 h 199317"/>
                <a:gd name="connsiteX372" fmla="*/ 66255 w 195500"/>
                <a:gd name="connsiteY372" fmla="*/ 7626 h 199317"/>
                <a:gd name="connsiteX373" fmla="*/ 66131 w 195500"/>
                <a:gd name="connsiteY373" fmla="*/ 7652 h 199317"/>
                <a:gd name="connsiteX374" fmla="*/ 66087 w 195500"/>
                <a:gd name="connsiteY374" fmla="*/ 7723 h 199317"/>
                <a:gd name="connsiteX375" fmla="*/ 69850 w 195500"/>
                <a:gd name="connsiteY375" fmla="*/ 6859 h 199317"/>
                <a:gd name="connsiteX376" fmla="*/ 68091 w 195500"/>
                <a:gd name="connsiteY376" fmla="*/ 7234 h 199317"/>
                <a:gd name="connsiteX377" fmla="*/ 65566 w 195500"/>
                <a:gd name="connsiteY377" fmla="*/ 8560 h 199317"/>
                <a:gd name="connsiteX378" fmla="*/ 63592 w 195500"/>
                <a:gd name="connsiteY378" fmla="*/ 11733 h 199317"/>
                <a:gd name="connsiteX379" fmla="*/ 72010 w 195500"/>
                <a:gd name="connsiteY379" fmla="*/ 5177 h 199317"/>
                <a:gd name="connsiteX380" fmla="*/ 71091 w 195500"/>
                <a:gd name="connsiteY380" fmla="*/ 5659 h 199317"/>
                <a:gd name="connsiteX381" fmla="*/ 71508 w 195500"/>
                <a:gd name="connsiteY381" fmla="*/ 5568 h 199317"/>
                <a:gd name="connsiteX382" fmla="*/ 76729 w 195500"/>
                <a:gd name="connsiteY382" fmla="*/ 1588 h 199317"/>
                <a:gd name="connsiteX383" fmla="*/ 76729 w 195500"/>
                <a:gd name="connsiteY383" fmla="*/ 2699 h 199317"/>
                <a:gd name="connsiteX384" fmla="*/ 73035 w 195500"/>
                <a:gd name="connsiteY384" fmla="*/ 4638 h 199317"/>
                <a:gd name="connsiteX385" fmla="*/ 73525 w 195500"/>
                <a:gd name="connsiteY385" fmla="*/ 4474 h 199317"/>
                <a:gd name="connsiteX386" fmla="*/ 75321 w 195500"/>
                <a:gd name="connsiteY386" fmla="*/ 4731 h 199317"/>
                <a:gd name="connsiteX387" fmla="*/ 83044 w 195500"/>
                <a:gd name="connsiteY387" fmla="*/ 3036 h 199317"/>
                <a:gd name="connsiteX388" fmla="*/ 82679 w 195500"/>
                <a:gd name="connsiteY388" fmla="*/ 4122 h 199317"/>
                <a:gd name="connsiteX389" fmla="*/ 78020 w 195500"/>
                <a:gd name="connsiteY389" fmla="*/ 5116 h 199317"/>
                <a:gd name="connsiteX390" fmla="*/ 86795 w 195500"/>
                <a:gd name="connsiteY390" fmla="*/ 6368 h 199317"/>
                <a:gd name="connsiteX391" fmla="*/ 97913 w 195500"/>
                <a:gd name="connsiteY391" fmla="*/ 15298 h 199317"/>
                <a:gd name="connsiteX392" fmla="*/ 104728 w 195500"/>
                <a:gd name="connsiteY392" fmla="*/ 21792 h 199317"/>
                <a:gd name="connsiteX393" fmla="*/ 110108 w 195500"/>
                <a:gd name="connsiteY393" fmla="*/ 26844 h 199317"/>
                <a:gd name="connsiteX394" fmla="*/ 113695 w 195500"/>
                <a:gd name="connsiteY394" fmla="*/ 30452 h 199317"/>
                <a:gd name="connsiteX395" fmla="*/ 122661 w 195500"/>
                <a:gd name="connsiteY395" fmla="*/ 38389 h 199317"/>
                <a:gd name="connsiteX396" fmla="*/ 123020 w 195500"/>
                <a:gd name="connsiteY396" fmla="*/ 38750 h 199317"/>
                <a:gd name="connsiteX397" fmla="*/ 124454 w 195500"/>
                <a:gd name="connsiteY397" fmla="*/ 38389 h 199317"/>
                <a:gd name="connsiteX398" fmla="*/ 125889 w 195500"/>
                <a:gd name="connsiteY398" fmla="*/ 37667 h 199317"/>
                <a:gd name="connsiteX399" fmla="*/ 128758 w 195500"/>
                <a:gd name="connsiteY399" fmla="*/ 36585 h 199317"/>
                <a:gd name="connsiteX400" fmla="*/ 135573 w 195500"/>
                <a:gd name="connsiteY400" fmla="*/ 35503 h 199317"/>
                <a:gd name="connsiteX401" fmla="*/ 137725 w 195500"/>
                <a:gd name="connsiteY401" fmla="*/ 35142 h 199317"/>
                <a:gd name="connsiteX402" fmla="*/ 157810 w 195500"/>
                <a:gd name="connsiteY402" fmla="*/ 33338 h 199317"/>
                <a:gd name="connsiteX403" fmla="*/ 162113 w 195500"/>
                <a:gd name="connsiteY403" fmla="*/ 32977 h 199317"/>
                <a:gd name="connsiteX404" fmla="*/ 183274 w 195500"/>
                <a:gd name="connsiteY404" fmla="*/ 39111 h 199317"/>
                <a:gd name="connsiteX405" fmla="*/ 186143 w 195500"/>
                <a:gd name="connsiteY405" fmla="*/ 52099 h 199317"/>
                <a:gd name="connsiteX406" fmla="*/ 182198 w 195500"/>
                <a:gd name="connsiteY406" fmla="*/ 63284 h 199317"/>
                <a:gd name="connsiteX407" fmla="*/ 180046 w 195500"/>
                <a:gd name="connsiteY407" fmla="*/ 67974 h 199317"/>
                <a:gd name="connsiteX408" fmla="*/ 177177 w 195500"/>
                <a:gd name="connsiteY408" fmla="*/ 75912 h 199317"/>
                <a:gd name="connsiteX409" fmla="*/ 173590 w 195500"/>
                <a:gd name="connsiteY409" fmla="*/ 84932 h 199317"/>
                <a:gd name="connsiteX410" fmla="*/ 167135 w 195500"/>
                <a:gd name="connsiteY410" fmla="*/ 99724 h 199317"/>
                <a:gd name="connsiteX411" fmla="*/ 167135 w 195500"/>
                <a:gd name="connsiteY411" fmla="*/ 100085 h 199317"/>
                <a:gd name="connsiteX412" fmla="*/ 169287 w 195500"/>
                <a:gd name="connsiteY412" fmla="*/ 104414 h 199317"/>
                <a:gd name="connsiteX413" fmla="*/ 170363 w 195500"/>
                <a:gd name="connsiteY413" fmla="*/ 108022 h 199317"/>
                <a:gd name="connsiteX414" fmla="*/ 173232 w 195500"/>
                <a:gd name="connsiteY414" fmla="*/ 113434 h 199317"/>
                <a:gd name="connsiteX415" fmla="*/ 175025 w 195500"/>
                <a:gd name="connsiteY415" fmla="*/ 117403 h 199317"/>
                <a:gd name="connsiteX416" fmla="*/ 177177 w 195500"/>
                <a:gd name="connsiteY416" fmla="*/ 121011 h 199317"/>
                <a:gd name="connsiteX417" fmla="*/ 182916 w 195500"/>
                <a:gd name="connsiteY417" fmla="*/ 132917 h 199317"/>
                <a:gd name="connsiteX418" fmla="*/ 186143 w 195500"/>
                <a:gd name="connsiteY418" fmla="*/ 160338 h 199317"/>
                <a:gd name="connsiteX419" fmla="*/ 178612 w 195500"/>
                <a:gd name="connsiteY419" fmla="*/ 165389 h 199317"/>
                <a:gd name="connsiteX420" fmla="*/ 162113 w 195500"/>
                <a:gd name="connsiteY420" fmla="*/ 166471 h 199317"/>
                <a:gd name="connsiteX421" fmla="*/ 158885 w 195500"/>
                <a:gd name="connsiteY421" fmla="*/ 166471 h 199317"/>
                <a:gd name="connsiteX422" fmla="*/ 126606 w 195500"/>
                <a:gd name="connsiteY422" fmla="*/ 162863 h 199317"/>
                <a:gd name="connsiteX423" fmla="*/ 123378 w 195500"/>
                <a:gd name="connsiteY423" fmla="*/ 162502 h 199317"/>
                <a:gd name="connsiteX424" fmla="*/ 119792 w 195500"/>
                <a:gd name="connsiteY424" fmla="*/ 165750 h 199317"/>
                <a:gd name="connsiteX425" fmla="*/ 114412 w 195500"/>
                <a:gd name="connsiteY425" fmla="*/ 171883 h 199317"/>
                <a:gd name="connsiteX426" fmla="*/ 114412 w 195500"/>
                <a:gd name="connsiteY426" fmla="*/ 172244 h 199317"/>
                <a:gd name="connsiteX427" fmla="*/ 112260 w 195500"/>
                <a:gd name="connsiteY427" fmla="*/ 174769 h 199317"/>
                <a:gd name="connsiteX428" fmla="*/ 102217 w 195500"/>
                <a:gd name="connsiteY428" fmla="*/ 185954 h 199317"/>
                <a:gd name="connsiteX429" fmla="*/ 85719 w 195500"/>
                <a:gd name="connsiteY429" fmla="*/ 198221 h 199317"/>
                <a:gd name="connsiteX430" fmla="*/ 74959 w 195500"/>
                <a:gd name="connsiteY430" fmla="*/ 198943 h 199317"/>
                <a:gd name="connsiteX431" fmla="*/ 59537 w 195500"/>
                <a:gd name="connsiteY431" fmla="*/ 176573 h 199317"/>
                <a:gd name="connsiteX432" fmla="*/ 59537 w 195500"/>
                <a:gd name="connsiteY432" fmla="*/ 175491 h 199317"/>
                <a:gd name="connsiteX433" fmla="*/ 55592 w 195500"/>
                <a:gd name="connsiteY433" fmla="*/ 157451 h 199317"/>
                <a:gd name="connsiteX434" fmla="*/ 52005 w 195500"/>
                <a:gd name="connsiteY434" fmla="*/ 140494 h 199317"/>
                <a:gd name="connsiteX435" fmla="*/ 39452 w 195500"/>
                <a:gd name="connsiteY435" fmla="*/ 135082 h 199317"/>
                <a:gd name="connsiteX436" fmla="*/ 37659 w 195500"/>
                <a:gd name="connsiteY436" fmla="*/ 134721 h 199317"/>
                <a:gd name="connsiteX437" fmla="*/ 35148 w 195500"/>
                <a:gd name="connsiteY437" fmla="*/ 133278 h 199317"/>
                <a:gd name="connsiteX438" fmla="*/ 22954 w 195500"/>
                <a:gd name="connsiteY438" fmla="*/ 126423 h 199317"/>
                <a:gd name="connsiteX439" fmla="*/ 14705 w 195500"/>
                <a:gd name="connsiteY439" fmla="*/ 121011 h 199317"/>
                <a:gd name="connsiteX440" fmla="*/ 7532 w 195500"/>
                <a:gd name="connsiteY440" fmla="*/ 115599 h 199317"/>
                <a:gd name="connsiteX441" fmla="*/ 0 w 195500"/>
                <a:gd name="connsiteY441" fmla="*/ 103693 h 199317"/>
                <a:gd name="connsiteX442" fmla="*/ 17215 w 195500"/>
                <a:gd name="connsiteY442" fmla="*/ 82767 h 199317"/>
                <a:gd name="connsiteX443" fmla="*/ 20085 w 195500"/>
                <a:gd name="connsiteY443" fmla="*/ 81324 h 199317"/>
                <a:gd name="connsiteX444" fmla="*/ 34072 w 195500"/>
                <a:gd name="connsiteY444" fmla="*/ 72665 h 199317"/>
                <a:gd name="connsiteX445" fmla="*/ 40169 w 195500"/>
                <a:gd name="connsiteY445" fmla="*/ 69417 h 199317"/>
                <a:gd name="connsiteX446" fmla="*/ 50570 w 195500"/>
                <a:gd name="connsiteY446" fmla="*/ 64366 h 199317"/>
                <a:gd name="connsiteX447" fmla="*/ 52005 w 195500"/>
                <a:gd name="connsiteY447" fmla="*/ 53903 h 199317"/>
                <a:gd name="connsiteX448" fmla="*/ 52364 w 195500"/>
                <a:gd name="connsiteY448" fmla="*/ 50656 h 199317"/>
                <a:gd name="connsiteX449" fmla="*/ 53081 w 195500"/>
                <a:gd name="connsiteY449" fmla="*/ 47409 h 199317"/>
                <a:gd name="connsiteX450" fmla="*/ 54157 w 195500"/>
                <a:gd name="connsiteY450" fmla="*/ 40193 h 199317"/>
                <a:gd name="connsiteX451" fmla="*/ 54516 w 195500"/>
                <a:gd name="connsiteY451" fmla="*/ 39471 h 199317"/>
                <a:gd name="connsiteX452" fmla="*/ 56668 w 195500"/>
                <a:gd name="connsiteY452" fmla="*/ 30452 h 199317"/>
                <a:gd name="connsiteX453" fmla="*/ 57026 w 195500"/>
                <a:gd name="connsiteY453" fmla="*/ 28287 h 199317"/>
                <a:gd name="connsiteX454" fmla="*/ 60306 w 195500"/>
                <a:gd name="connsiteY454" fmla="*/ 17013 h 199317"/>
                <a:gd name="connsiteX455" fmla="*/ 57514 w 195500"/>
                <a:gd name="connsiteY455" fmla="*/ 21501 h 199317"/>
                <a:gd name="connsiteX456" fmla="*/ 57150 w 195500"/>
                <a:gd name="connsiteY456" fmla="*/ 21501 h 199317"/>
                <a:gd name="connsiteX457" fmla="*/ 60835 w 195500"/>
                <a:gd name="connsiteY457" fmla="*/ 15195 h 199317"/>
                <a:gd name="connsiteX458" fmla="*/ 61330 w 195500"/>
                <a:gd name="connsiteY458" fmla="*/ 13494 h 199317"/>
                <a:gd name="connsiteX459" fmla="*/ 62247 w 195500"/>
                <a:gd name="connsiteY459" fmla="*/ 12781 h 199317"/>
                <a:gd name="connsiteX460" fmla="*/ 64336 w 195500"/>
                <a:gd name="connsiteY460" fmla="*/ 9205 h 199317"/>
                <a:gd name="connsiteX461" fmla="*/ 59091 w 195500"/>
                <a:gd name="connsiteY461" fmla="*/ 11959 h 199317"/>
                <a:gd name="connsiteX462" fmla="*/ 58738 w 195500"/>
                <a:gd name="connsiteY462" fmla="*/ 11959 h 199317"/>
                <a:gd name="connsiteX463" fmla="*/ 64754 w 195500"/>
                <a:gd name="connsiteY463" fmla="*/ 8491 h 199317"/>
                <a:gd name="connsiteX464" fmla="*/ 65720 w 195500"/>
                <a:gd name="connsiteY464" fmla="*/ 6838 h 199317"/>
                <a:gd name="connsiteX465" fmla="*/ 68791 w 195500"/>
                <a:gd name="connsiteY465" fmla="*/ 6164 h 199317"/>
                <a:gd name="connsiteX466" fmla="*/ 71591 w 195500"/>
                <a:gd name="connsiteY466" fmla="*/ 0 h 199317"/>
                <a:gd name="connsiteX467" fmla="*/ 71949 w 195500"/>
                <a:gd name="connsiteY467" fmla="*/ 1121 h 199317"/>
                <a:gd name="connsiteX468" fmla="*/ 66214 w 195500"/>
                <a:gd name="connsiteY468" fmla="*/ 2988 h 199317"/>
                <a:gd name="connsiteX469" fmla="*/ 62271 w 195500"/>
                <a:gd name="connsiteY469" fmla="*/ 5603 h 199317"/>
                <a:gd name="connsiteX470" fmla="*/ 61913 w 195500"/>
                <a:gd name="connsiteY470" fmla="*/ 5603 h 199317"/>
                <a:gd name="connsiteX471" fmla="*/ 66214 w 195500"/>
                <a:gd name="connsiteY471" fmla="*/ 1868 h 199317"/>
                <a:gd name="connsiteX472" fmla="*/ 71591 w 195500"/>
                <a:gd name="connsiteY472" fmla="*/ 0 h 19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</a:cxnLst>
              <a:rect l="l" t="t" r="r" b="b"/>
              <a:pathLst>
                <a:path w="195500" h="199317">
                  <a:moveTo>
                    <a:pt x="91440" y="181372"/>
                  </a:moveTo>
                  <a:cubicBezTo>
                    <a:pt x="91440" y="180975"/>
                    <a:pt x="91757" y="181372"/>
                    <a:pt x="91757" y="181769"/>
                  </a:cubicBezTo>
                  <a:cubicBezTo>
                    <a:pt x="91440" y="182563"/>
                    <a:pt x="91440" y="183753"/>
                    <a:pt x="91440" y="184547"/>
                  </a:cubicBezTo>
                  <a:cubicBezTo>
                    <a:pt x="91440" y="185341"/>
                    <a:pt x="90488" y="185341"/>
                    <a:pt x="90488" y="184547"/>
                  </a:cubicBezTo>
                  <a:cubicBezTo>
                    <a:pt x="90805" y="183357"/>
                    <a:pt x="91123" y="182166"/>
                    <a:pt x="91440" y="181372"/>
                  </a:cubicBezTo>
                  <a:close/>
                  <a:moveTo>
                    <a:pt x="85725" y="178474"/>
                  </a:moveTo>
                  <a:cubicBezTo>
                    <a:pt x="85725" y="177800"/>
                    <a:pt x="86916" y="177800"/>
                    <a:pt x="86519" y="178474"/>
                  </a:cubicBezTo>
                  <a:cubicBezTo>
                    <a:pt x="85725" y="180494"/>
                    <a:pt x="85328" y="182178"/>
                    <a:pt x="84534" y="183862"/>
                  </a:cubicBezTo>
                  <a:cubicBezTo>
                    <a:pt x="84137" y="185209"/>
                    <a:pt x="84137" y="186892"/>
                    <a:pt x="83344" y="188240"/>
                  </a:cubicBezTo>
                  <a:cubicBezTo>
                    <a:pt x="83344" y="188576"/>
                    <a:pt x="82550" y="188576"/>
                    <a:pt x="82550" y="187903"/>
                  </a:cubicBezTo>
                  <a:cubicBezTo>
                    <a:pt x="83344" y="184535"/>
                    <a:pt x="84534" y="181504"/>
                    <a:pt x="85725" y="178474"/>
                  </a:cubicBezTo>
                  <a:close/>
                  <a:moveTo>
                    <a:pt x="126119" y="170241"/>
                  </a:moveTo>
                  <a:cubicBezTo>
                    <a:pt x="126119" y="169863"/>
                    <a:pt x="126824" y="170241"/>
                    <a:pt x="126824" y="170241"/>
                  </a:cubicBezTo>
                  <a:cubicBezTo>
                    <a:pt x="128235" y="170997"/>
                    <a:pt x="129647" y="172131"/>
                    <a:pt x="131058" y="172131"/>
                  </a:cubicBezTo>
                  <a:cubicBezTo>
                    <a:pt x="131410" y="172131"/>
                    <a:pt x="131410" y="172887"/>
                    <a:pt x="131058" y="172887"/>
                  </a:cubicBezTo>
                  <a:cubicBezTo>
                    <a:pt x="130352" y="172887"/>
                    <a:pt x="129647" y="172509"/>
                    <a:pt x="128941" y="172509"/>
                  </a:cubicBezTo>
                  <a:cubicBezTo>
                    <a:pt x="127883" y="172131"/>
                    <a:pt x="127177" y="171375"/>
                    <a:pt x="126119" y="171375"/>
                  </a:cubicBezTo>
                  <a:cubicBezTo>
                    <a:pt x="125060" y="173265"/>
                    <a:pt x="123649" y="175154"/>
                    <a:pt x="122591" y="177044"/>
                  </a:cubicBezTo>
                  <a:cubicBezTo>
                    <a:pt x="122591" y="177422"/>
                    <a:pt x="122238" y="177044"/>
                    <a:pt x="122238" y="177044"/>
                  </a:cubicBezTo>
                  <a:cubicBezTo>
                    <a:pt x="123297" y="174776"/>
                    <a:pt x="124708" y="172131"/>
                    <a:pt x="126119" y="170241"/>
                  </a:cubicBezTo>
                  <a:close/>
                  <a:moveTo>
                    <a:pt x="84137" y="168621"/>
                  </a:moveTo>
                  <a:cubicBezTo>
                    <a:pt x="84137" y="168275"/>
                    <a:pt x="85328" y="168275"/>
                    <a:pt x="84931" y="168621"/>
                  </a:cubicBezTo>
                  <a:cubicBezTo>
                    <a:pt x="84534" y="171739"/>
                    <a:pt x="83344" y="174163"/>
                    <a:pt x="82550" y="176934"/>
                  </a:cubicBezTo>
                  <a:cubicBezTo>
                    <a:pt x="80963" y="180051"/>
                    <a:pt x="80566" y="183169"/>
                    <a:pt x="79375" y="186632"/>
                  </a:cubicBezTo>
                  <a:cubicBezTo>
                    <a:pt x="78978" y="186979"/>
                    <a:pt x="77788" y="186979"/>
                    <a:pt x="78185" y="186286"/>
                  </a:cubicBezTo>
                  <a:cubicBezTo>
                    <a:pt x="79772" y="180398"/>
                    <a:pt x="82947" y="174510"/>
                    <a:pt x="84137" y="168621"/>
                  </a:cubicBezTo>
                  <a:close/>
                  <a:moveTo>
                    <a:pt x="124460" y="167028"/>
                  </a:moveTo>
                  <a:cubicBezTo>
                    <a:pt x="124460" y="166688"/>
                    <a:pt x="124810" y="166688"/>
                    <a:pt x="125159" y="167028"/>
                  </a:cubicBezTo>
                  <a:cubicBezTo>
                    <a:pt x="127953" y="168049"/>
                    <a:pt x="131446" y="168049"/>
                    <a:pt x="134240" y="169409"/>
                  </a:cubicBezTo>
                  <a:cubicBezTo>
                    <a:pt x="134589" y="169409"/>
                    <a:pt x="134589" y="169750"/>
                    <a:pt x="134240" y="169750"/>
                  </a:cubicBezTo>
                  <a:cubicBezTo>
                    <a:pt x="131096" y="168729"/>
                    <a:pt x="127953" y="168729"/>
                    <a:pt x="124810" y="167709"/>
                  </a:cubicBezTo>
                  <a:cubicBezTo>
                    <a:pt x="122016" y="169750"/>
                    <a:pt x="120968" y="173151"/>
                    <a:pt x="118174" y="175873"/>
                  </a:cubicBezTo>
                  <a:cubicBezTo>
                    <a:pt x="117825" y="175873"/>
                    <a:pt x="117475" y="175533"/>
                    <a:pt x="117825" y="175192"/>
                  </a:cubicBezTo>
                  <a:cubicBezTo>
                    <a:pt x="120269" y="172811"/>
                    <a:pt x="121666" y="169409"/>
                    <a:pt x="124460" y="167028"/>
                  </a:cubicBezTo>
                  <a:close/>
                  <a:moveTo>
                    <a:pt x="124076" y="163513"/>
                  </a:moveTo>
                  <a:cubicBezTo>
                    <a:pt x="124431" y="163513"/>
                    <a:pt x="124786" y="163513"/>
                    <a:pt x="124786" y="163513"/>
                  </a:cubicBezTo>
                  <a:cubicBezTo>
                    <a:pt x="127627" y="164647"/>
                    <a:pt x="130468" y="164647"/>
                    <a:pt x="133309" y="165025"/>
                  </a:cubicBezTo>
                  <a:cubicBezTo>
                    <a:pt x="135084" y="165403"/>
                    <a:pt x="137570" y="165403"/>
                    <a:pt x="138990" y="166159"/>
                  </a:cubicBezTo>
                  <a:cubicBezTo>
                    <a:pt x="139345" y="166537"/>
                    <a:pt x="139345" y="167293"/>
                    <a:pt x="138990" y="166915"/>
                  </a:cubicBezTo>
                  <a:cubicBezTo>
                    <a:pt x="136860" y="166159"/>
                    <a:pt x="133664" y="166159"/>
                    <a:pt x="131178" y="165781"/>
                  </a:cubicBezTo>
                  <a:cubicBezTo>
                    <a:pt x="129047" y="165403"/>
                    <a:pt x="126917" y="165403"/>
                    <a:pt x="124786" y="164647"/>
                  </a:cubicBezTo>
                  <a:cubicBezTo>
                    <a:pt x="123011" y="166537"/>
                    <a:pt x="121235" y="168805"/>
                    <a:pt x="119460" y="171073"/>
                  </a:cubicBezTo>
                  <a:cubicBezTo>
                    <a:pt x="116974" y="173340"/>
                    <a:pt x="115199" y="175986"/>
                    <a:pt x="113068" y="179010"/>
                  </a:cubicBezTo>
                  <a:cubicBezTo>
                    <a:pt x="113068" y="179010"/>
                    <a:pt x="112713" y="179010"/>
                    <a:pt x="112713" y="178632"/>
                  </a:cubicBezTo>
                  <a:cubicBezTo>
                    <a:pt x="114844" y="175230"/>
                    <a:pt x="116974" y="172206"/>
                    <a:pt x="119815" y="169561"/>
                  </a:cubicBezTo>
                  <a:cubicBezTo>
                    <a:pt x="121235" y="167671"/>
                    <a:pt x="122656" y="165025"/>
                    <a:pt x="124076" y="163513"/>
                  </a:cubicBezTo>
                  <a:close/>
                  <a:moveTo>
                    <a:pt x="80824" y="162669"/>
                  </a:moveTo>
                  <a:cubicBezTo>
                    <a:pt x="80824" y="161925"/>
                    <a:pt x="82205" y="162297"/>
                    <a:pt x="81860" y="162669"/>
                  </a:cubicBezTo>
                  <a:cubicBezTo>
                    <a:pt x="80824" y="170111"/>
                    <a:pt x="77719" y="177552"/>
                    <a:pt x="75648" y="184994"/>
                  </a:cubicBezTo>
                  <a:cubicBezTo>
                    <a:pt x="75648" y="185366"/>
                    <a:pt x="74613" y="185366"/>
                    <a:pt x="74613" y="184622"/>
                  </a:cubicBezTo>
                  <a:cubicBezTo>
                    <a:pt x="76683" y="177180"/>
                    <a:pt x="79789" y="170111"/>
                    <a:pt x="80824" y="162669"/>
                  </a:cubicBezTo>
                  <a:close/>
                  <a:moveTo>
                    <a:pt x="79519" y="157892"/>
                  </a:moveTo>
                  <a:cubicBezTo>
                    <a:pt x="79519" y="157163"/>
                    <a:pt x="80602" y="157527"/>
                    <a:pt x="80602" y="157892"/>
                  </a:cubicBezTo>
                  <a:cubicBezTo>
                    <a:pt x="79159" y="164814"/>
                    <a:pt x="76272" y="171372"/>
                    <a:pt x="74107" y="178295"/>
                  </a:cubicBezTo>
                  <a:cubicBezTo>
                    <a:pt x="73746" y="179024"/>
                    <a:pt x="73025" y="179024"/>
                    <a:pt x="73025" y="178295"/>
                  </a:cubicBezTo>
                  <a:cubicBezTo>
                    <a:pt x="74829" y="171372"/>
                    <a:pt x="78076" y="164814"/>
                    <a:pt x="79519" y="157892"/>
                  </a:cubicBezTo>
                  <a:close/>
                  <a:moveTo>
                    <a:pt x="189638" y="156387"/>
                  </a:moveTo>
                  <a:lnTo>
                    <a:pt x="185629" y="164391"/>
                  </a:lnTo>
                  <a:cubicBezTo>
                    <a:pt x="184862" y="164746"/>
                    <a:pt x="184479" y="163682"/>
                    <a:pt x="184862" y="163682"/>
                  </a:cubicBezTo>
                  <a:close/>
                  <a:moveTo>
                    <a:pt x="191016" y="153635"/>
                  </a:moveTo>
                  <a:lnTo>
                    <a:pt x="191041" y="154244"/>
                  </a:lnTo>
                  <a:lnTo>
                    <a:pt x="189638" y="156387"/>
                  </a:lnTo>
                  <a:close/>
                  <a:moveTo>
                    <a:pt x="79813" y="149951"/>
                  </a:moveTo>
                  <a:cubicBezTo>
                    <a:pt x="79813" y="149225"/>
                    <a:pt x="80580" y="149225"/>
                    <a:pt x="80580" y="149951"/>
                  </a:cubicBezTo>
                  <a:cubicBezTo>
                    <a:pt x="78280" y="157934"/>
                    <a:pt x="74448" y="165554"/>
                    <a:pt x="71383" y="173536"/>
                  </a:cubicBezTo>
                  <a:cubicBezTo>
                    <a:pt x="70999" y="174262"/>
                    <a:pt x="69850" y="173536"/>
                    <a:pt x="70233" y="172811"/>
                  </a:cubicBezTo>
                  <a:cubicBezTo>
                    <a:pt x="73299" y="165191"/>
                    <a:pt x="77131" y="157571"/>
                    <a:pt x="79813" y="149951"/>
                  </a:cubicBezTo>
                  <a:close/>
                  <a:moveTo>
                    <a:pt x="170657" y="148004"/>
                  </a:moveTo>
                  <a:cubicBezTo>
                    <a:pt x="172244" y="150935"/>
                    <a:pt x="173832" y="153500"/>
                    <a:pt x="175419" y="155698"/>
                  </a:cubicBezTo>
                  <a:cubicBezTo>
                    <a:pt x="175816" y="156430"/>
                    <a:pt x="175023" y="156797"/>
                    <a:pt x="174626" y="156430"/>
                  </a:cubicBezTo>
                  <a:cubicBezTo>
                    <a:pt x="173832" y="155331"/>
                    <a:pt x="173038" y="153866"/>
                    <a:pt x="172244" y="152767"/>
                  </a:cubicBezTo>
                  <a:cubicBezTo>
                    <a:pt x="171451" y="151301"/>
                    <a:pt x="170657" y="149836"/>
                    <a:pt x="169863" y="148371"/>
                  </a:cubicBezTo>
                  <a:cubicBezTo>
                    <a:pt x="169863" y="148004"/>
                    <a:pt x="170260" y="147638"/>
                    <a:pt x="170657" y="148004"/>
                  </a:cubicBezTo>
                  <a:close/>
                  <a:moveTo>
                    <a:pt x="171811" y="143589"/>
                  </a:moveTo>
                  <a:cubicBezTo>
                    <a:pt x="171450" y="143232"/>
                    <a:pt x="172172" y="142875"/>
                    <a:pt x="172172" y="143589"/>
                  </a:cubicBezTo>
                  <a:cubicBezTo>
                    <a:pt x="173254" y="146090"/>
                    <a:pt x="174698" y="147876"/>
                    <a:pt x="175780" y="150019"/>
                  </a:cubicBezTo>
                  <a:cubicBezTo>
                    <a:pt x="176863" y="151805"/>
                    <a:pt x="177584" y="153591"/>
                    <a:pt x="178667" y="155377"/>
                  </a:cubicBezTo>
                  <a:cubicBezTo>
                    <a:pt x="179027" y="156091"/>
                    <a:pt x="177945" y="156806"/>
                    <a:pt x="177945" y="156091"/>
                  </a:cubicBezTo>
                  <a:cubicBezTo>
                    <a:pt x="176502" y="153591"/>
                    <a:pt x="175419" y="151448"/>
                    <a:pt x="174337" y="148947"/>
                  </a:cubicBezTo>
                  <a:cubicBezTo>
                    <a:pt x="173254" y="147161"/>
                    <a:pt x="172172" y="145375"/>
                    <a:pt x="171811" y="143589"/>
                  </a:cubicBezTo>
                  <a:close/>
                  <a:moveTo>
                    <a:pt x="77893" y="141658"/>
                  </a:moveTo>
                  <a:cubicBezTo>
                    <a:pt x="78264" y="141288"/>
                    <a:pt x="79004" y="141658"/>
                    <a:pt x="79004" y="142027"/>
                  </a:cubicBezTo>
                  <a:cubicBezTo>
                    <a:pt x="76041" y="150900"/>
                    <a:pt x="72337" y="159033"/>
                    <a:pt x="69374" y="167536"/>
                  </a:cubicBezTo>
                  <a:cubicBezTo>
                    <a:pt x="69004" y="167905"/>
                    <a:pt x="68263" y="167536"/>
                    <a:pt x="68263" y="166796"/>
                  </a:cubicBezTo>
                  <a:cubicBezTo>
                    <a:pt x="71226" y="158663"/>
                    <a:pt x="74930" y="150530"/>
                    <a:pt x="77893" y="141658"/>
                  </a:cubicBezTo>
                  <a:close/>
                  <a:moveTo>
                    <a:pt x="34057" y="141633"/>
                  </a:moveTo>
                  <a:cubicBezTo>
                    <a:pt x="36573" y="143359"/>
                    <a:pt x="39808" y="144394"/>
                    <a:pt x="42683" y="145429"/>
                  </a:cubicBezTo>
                  <a:cubicBezTo>
                    <a:pt x="45199" y="146464"/>
                    <a:pt x="48434" y="146809"/>
                    <a:pt x="51309" y="147500"/>
                  </a:cubicBezTo>
                  <a:lnTo>
                    <a:pt x="50995" y="148707"/>
                  </a:lnTo>
                  <a:lnTo>
                    <a:pt x="51329" y="148772"/>
                  </a:lnTo>
                  <a:cubicBezTo>
                    <a:pt x="52035" y="149112"/>
                    <a:pt x="51682" y="150473"/>
                    <a:pt x="50977" y="150133"/>
                  </a:cubicBezTo>
                  <a:cubicBezTo>
                    <a:pt x="49213" y="149792"/>
                    <a:pt x="47449" y="149112"/>
                    <a:pt x="45685" y="148772"/>
                  </a:cubicBezTo>
                  <a:cubicBezTo>
                    <a:pt x="43921" y="148091"/>
                    <a:pt x="42157" y="147411"/>
                    <a:pt x="40041" y="146390"/>
                  </a:cubicBezTo>
                  <a:cubicBezTo>
                    <a:pt x="39688" y="146390"/>
                    <a:pt x="40041" y="146050"/>
                    <a:pt x="40041" y="146050"/>
                  </a:cubicBezTo>
                  <a:cubicBezTo>
                    <a:pt x="42157" y="146390"/>
                    <a:pt x="43921" y="147411"/>
                    <a:pt x="46038" y="147751"/>
                  </a:cubicBezTo>
                  <a:lnTo>
                    <a:pt x="49524" y="148424"/>
                  </a:lnTo>
                  <a:lnTo>
                    <a:pt x="41245" y="145774"/>
                  </a:lnTo>
                  <a:cubicBezTo>
                    <a:pt x="38729" y="144739"/>
                    <a:pt x="35854" y="143704"/>
                    <a:pt x="33697" y="141978"/>
                  </a:cubicBezTo>
                  <a:cubicBezTo>
                    <a:pt x="33338" y="141633"/>
                    <a:pt x="33697" y="141288"/>
                    <a:pt x="34057" y="141633"/>
                  </a:cubicBezTo>
                  <a:close/>
                  <a:moveTo>
                    <a:pt x="78299" y="136883"/>
                  </a:moveTo>
                  <a:cubicBezTo>
                    <a:pt x="78658" y="136525"/>
                    <a:pt x="79016" y="136883"/>
                    <a:pt x="79016" y="136883"/>
                  </a:cubicBezTo>
                  <a:cubicBezTo>
                    <a:pt x="77941" y="141176"/>
                    <a:pt x="76149" y="144753"/>
                    <a:pt x="74356" y="148331"/>
                  </a:cubicBezTo>
                  <a:cubicBezTo>
                    <a:pt x="72206" y="152266"/>
                    <a:pt x="71130" y="156559"/>
                    <a:pt x="69338" y="160852"/>
                  </a:cubicBezTo>
                  <a:cubicBezTo>
                    <a:pt x="68980" y="161567"/>
                    <a:pt x="68263" y="161210"/>
                    <a:pt x="68263" y="160494"/>
                  </a:cubicBezTo>
                  <a:cubicBezTo>
                    <a:pt x="69697" y="156559"/>
                    <a:pt x="71130" y="152624"/>
                    <a:pt x="72923" y="149046"/>
                  </a:cubicBezTo>
                  <a:cubicBezTo>
                    <a:pt x="75073" y="145111"/>
                    <a:pt x="76866" y="141176"/>
                    <a:pt x="78299" y="136883"/>
                  </a:cubicBezTo>
                  <a:close/>
                  <a:moveTo>
                    <a:pt x="190878" y="136525"/>
                  </a:moveTo>
                  <a:cubicBezTo>
                    <a:pt x="194280" y="143278"/>
                    <a:pt x="198060" y="152519"/>
                    <a:pt x="193146" y="159627"/>
                  </a:cubicBezTo>
                  <a:cubicBezTo>
                    <a:pt x="192768" y="159983"/>
                    <a:pt x="192012" y="159627"/>
                    <a:pt x="192012" y="158916"/>
                  </a:cubicBezTo>
                  <a:cubicBezTo>
                    <a:pt x="196548" y="152163"/>
                    <a:pt x="192390" y="143633"/>
                    <a:pt x="190500" y="136880"/>
                  </a:cubicBezTo>
                  <a:cubicBezTo>
                    <a:pt x="190500" y="136525"/>
                    <a:pt x="190878" y="136525"/>
                    <a:pt x="190878" y="136525"/>
                  </a:cubicBezTo>
                  <a:close/>
                  <a:moveTo>
                    <a:pt x="172191" y="135297"/>
                  </a:moveTo>
                  <a:cubicBezTo>
                    <a:pt x="174043" y="138173"/>
                    <a:pt x="175895" y="141408"/>
                    <a:pt x="177377" y="144643"/>
                  </a:cubicBezTo>
                  <a:cubicBezTo>
                    <a:pt x="178488" y="147159"/>
                    <a:pt x="179600" y="150394"/>
                    <a:pt x="181822" y="152910"/>
                  </a:cubicBezTo>
                  <a:cubicBezTo>
                    <a:pt x="182193" y="153269"/>
                    <a:pt x="181822" y="153629"/>
                    <a:pt x="181082" y="153629"/>
                  </a:cubicBezTo>
                  <a:cubicBezTo>
                    <a:pt x="179600" y="152550"/>
                    <a:pt x="178859" y="150394"/>
                    <a:pt x="178118" y="148956"/>
                  </a:cubicBezTo>
                  <a:cubicBezTo>
                    <a:pt x="176266" y="144643"/>
                    <a:pt x="174043" y="139970"/>
                    <a:pt x="171821" y="135657"/>
                  </a:cubicBezTo>
                  <a:cubicBezTo>
                    <a:pt x="171450" y="135297"/>
                    <a:pt x="172191" y="134938"/>
                    <a:pt x="172191" y="135297"/>
                  </a:cubicBezTo>
                  <a:close/>
                  <a:moveTo>
                    <a:pt x="26139" y="133697"/>
                  </a:moveTo>
                  <a:cubicBezTo>
                    <a:pt x="29097" y="136128"/>
                    <a:pt x="34273" y="137170"/>
                    <a:pt x="37970" y="138559"/>
                  </a:cubicBezTo>
                  <a:cubicBezTo>
                    <a:pt x="42406" y="140296"/>
                    <a:pt x="46842" y="141685"/>
                    <a:pt x="51279" y="143074"/>
                  </a:cubicBezTo>
                  <a:cubicBezTo>
                    <a:pt x="52018" y="143074"/>
                    <a:pt x="52018" y="144116"/>
                    <a:pt x="50909" y="144116"/>
                  </a:cubicBezTo>
                  <a:cubicBezTo>
                    <a:pt x="46103" y="143074"/>
                    <a:pt x="42036" y="141338"/>
                    <a:pt x="37230" y="139601"/>
                  </a:cubicBezTo>
                  <a:cubicBezTo>
                    <a:pt x="33533" y="137865"/>
                    <a:pt x="28727" y="136823"/>
                    <a:pt x="25769" y="134045"/>
                  </a:cubicBezTo>
                  <a:cubicBezTo>
                    <a:pt x="25400" y="134045"/>
                    <a:pt x="25769" y="133350"/>
                    <a:pt x="26139" y="133697"/>
                  </a:cubicBezTo>
                  <a:close/>
                  <a:moveTo>
                    <a:pt x="76699" y="128948"/>
                  </a:moveTo>
                  <a:cubicBezTo>
                    <a:pt x="76699" y="128588"/>
                    <a:pt x="77425" y="128588"/>
                    <a:pt x="77425" y="128948"/>
                  </a:cubicBezTo>
                  <a:cubicBezTo>
                    <a:pt x="76699" y="133266"/>
                    <a:pt x="74522" y="136864"/>
                    <a:pt x="72708" y="140822"/>
                  </a:cubicBezTo>
                  <a:cubicBezTo>
                    <a:pt x="70531" y="145140"/>
                    <a:pt x="68353" y="149818"/>
                    <a:pt x="66539" y="154496"/>
                  </a:cubicBezTo>
                  <a:cubicBezTo>
                    <a:pt x="66176" y="155215"/>
                    <a:pt x="65088" y="154855"/>
                    <a:pt x="65451" y="153776"/>
                  </a:cubicBezTo>
                  <a:cubicBezTo>
                    <a:pt x="69079" y="145500"/>
                    <a:pt x="74522" y="137944"/>
                    <a:pt x="76699" y="128948"/>
                  </a:cubicBezTo>
                  <a:close/>
                  <a:moveTo>
                    <a:pt x="182946" y="128588"/>
                  </a:moveTo>
                  <a:cubicBezTo>
                    <a:pt x="186395" y="135323"/>
                    <a:pt x="193292" y="141704"/>
                    <a:pt x="192909" y="149857"/>
                  </a:cubicBezTo>
                  <a:lnTo>
                    <a:pt x="191016" y="153635"/>
                  </a:lnTo>
                  <a:lnTo>
                    <a:pt x="190610" y="143476"/>
                  </a:lnTo>
                  <a:cubicBezTo>
                    <a:pt x="188694" y="138514"/>
                    <a:pt x="184479" y="133905"/>
                    <a:pt x="182946" y="128943"/>
                  </a:cubicBezTo>
                  <a:cubicBezTo>
                    <a:pt x="182563" y="128588"/>
                    <a:pt x="182946" y="128588"/>
                    <a:pt x="182946" y="128588"/>
                  </a:cubicBezTo>
                  <a:close/>
                  <a:moveTo>
                    <a:pt x="73537" y="127366"/>
                  </a:moveTo>
                  <a:cubicBezTo>
                    <a:pt x="73896" y="127000"/>
                    <a:pt x="74254" y="127366"/>
                    <a:pt x="74254" y="127733"/>
                  </a:cubicBezTo>
                  <a:cubicBezTo>
                    <a:pt x="71386" y="135426"/>
                    <a:pt x="67085" y="142021"/>
                    <a:pt x="64934" y="149714"/>
                  </a:cubicBezTo>
                  <a:cubicBezTo>
                    <a:pt x="64575" y="150447"/>
                    <a:pt x="63500" y="150447"/>
                    <a:pt x="63858" y="149714"/>
                  </a:cubicBezTo>
                  <a:cubicBezTo>
                    <a:pt x="66009" y="142021"/>
                    <a:pt x="70669" y="134693"/>
                    <a:pt x="73537" y="127366"/>
                  </a:cubicBezTo>
                  <a:close/>
                  <a:moveTo>
                    <a:pt x="69972" y="124184"/>
                  </a:moveTo>
                  <a:cubicBezTo>
                    <a:pt x="70339" y="123825"/>
                    <a:pt x="71071" y="123825"/>
                    <a:pt x="70705" y="124544"/>
                  </a:cubicBezTo>
                  <a:cubicBezTo>
                    <a:pt x="68873" y="130295"/>
                    <a:pt x="65576" y="136046"/>
                    <a:pt x="63012" y="141797"/>
                  </a:cubicBezTo>
                  <a:cubicBezTo>
                    <a:pt x="62645" y="142516"/>
                    <a:pt x="61913" y="142156"/>
                    <a:pt x="62279" y="141437"/>
                  </a:cubicBezTo>
                  <a:cubicBezTo>
                    <a:pt x="64844" y="135686"/>
                    <a:pt x="68141" y="130295"/>
                    <a:pt x="69972" y="124184"/>
                  </a:cubicBezTo>
                  <a:close/>
                  <a:moveTo>
                    <a:pt x="15013" y="122607"/>
                  </a:moveTo>
                  <a:cubicBezTo>
                    <a:pt x="17553" y="124818"/>
                    <a:pt x="20819" y="126660"/>
                    <a:pt x="24085" y="128503"/>
                  </a:cubicBezTo>
                  <a:cubicBezTo>
                    <a:pt x="26625" y="130345"/>
                    <a:pt x="29528" y="132188"/>
                    <a:pt x="32431" y="133662"/>
                  </a:cubicBezTo>
                  <a:cubicBezTo>
                    <a:pt x="35333" y="135136"/>
                    <a:pt x="38236" y="136979"/>
                    <a:pt x="41139" y="138084"/>
                  </a:cubicBezTo>
                  <a:cubicBezTo>
                    <a:pt x="44405" y="139190"/>
                    <a:pt x="47671" y="139927"/>
                    <a:pt x="51299" y="141032"/>
                  </a:cubicBezTo>
                  <a:cubicBezTo>
                    <a:pt x="52025" y="141401"/>
                    <a:pt x="51662" y="142507"/>
                    <a:pt x="50936" y="142507"/>
                  </a:cubicBezTo>
                  <a:cubicBezTo>
                    <a:pt x="47308" y="141032"/>
                    <a:pt x="44042" y="140664"/>
                    <a:pt x="40776" y="139190"/>
                  </a:cubicBezTo>
                  <a:cubicBezTo>
                    <a:pt x="37148" y="137716"/>
                    <a:pt x="33882" y="135873"/>
                    <a:pt x="30616" y="134031"/>
                  </a:cubicBezTo>
                  <a:cubicBezTo>
                    <a:pt x="25173" y="130714"/>
                    <a:pt x="19005" y="127397"/>
                    <a:pt x="14651" y="122975"/>
                  </a:cubicBezTo>
                  <a:cubicBezTo>
                    <a:pt x="14288" y="122607"/>
                    <a:pt x="14651" y="122238"/>
                    <a:pt x="15013" y="122607"/>
                  </a:cubicBezTo>
                  <a:close/>
                  <a:moveTo>
                    <a:pt x="169031" y="122238"/>
                  </a:moveTo>
                  <a:cubicBezTo>
                    <a:pt x="172055" y="127044"/>
                    <a:pt x="174701" y="131480"/>
                    <a:pt x="177347" y="136286"/>
                  </a:cubicBezTo>
                  <a:cubicBezTo>
                    <a:pt x="179237" y="139983"/>
                    <a:pt x="180748" y="144419"/>
                    <a:pt x="183394" y="147746"/>
                  </a:cubicBezTo>
                  <a:cubicBezTo>
                    <a:pt x="183772" y="148486"/>
                    <a:pt x="183016" y="148855"/>
                    <a:pt x="182638" y="148486"/>
                  </a:cubicBezTo>
                  <a:cubicBezTo>
                    <a:pt x="179993" y="145528"/>
                    <a:pt x="178859" y="141831"/>
                    <a:pt x="176969" y="138134"/>
                  </a:cubicBezTo>
                  <a:cubicBezTo>
                    <a:pt x="174323" y="132589"/>
                    <a:pt x="171677" y="127783"/>
                    <a:pt x="168653" y="122608"/>
                  </a:cubicBezTo>
                  <a:cubicBezTo>
                    <a:pt x="168275" y="122238"/>
                    <a:pt x="169031" y="122238"/>
                    <a:pt x="169031" y="122238"/>
                  </a:cubicBezTo>
                  <a:close/>
                  <a:moveTo>
                    <a:pt x="67601" y="119419"/>
                  </a:moveTo>
                  <a:cubicBezTo>
                    <a:pt x="67601" y="119063"/>
                    <a:pt x="67932" y="119063"/>
                    <a:pt x="67932" y="119419"/>
                  </a:cubicBezTo>
                  <a:cubicBezTo>
                    <a:pt x="67932" y="121558"/>
                    <a:pt x="66278" y="124052"/>
                    <a:pt x="65286" y="126190"/>
                  </a:cubicBezTo>
                  <a:cubicBezTo>
                    <a:pt x="63963" y="129398"/>
                    <a:pt x="62640" y="132605"/>
                    <a:pt x="60986" y="135812"/>
                  </a:cubicBezTo>
                  <a:cubicBezTo>
                    <a:pt x="60986" y="136169"/>
                    <a:pt x="60325" y="135812"/>
                    <a:pt x="60656" y="135456"/>
                  </a:cubicBezTo>
                  <a:cubicBezTo>
                    <a:pt x="62640" y="130110"/>
                    <a:pt x="65948" y="124765"/>
                    <a:pt x="67601" y="119419"/>
                  </a:cubicBezTo>
                  <a:close/>
                  <a:moveTo>
                    <a:pt x="66730" y="114653"/>
                  </a:moveTo>
                  <a:cubicBezTo>
                    <a:pt x="67113" y="114300"/>
                    <a:pt x="67880" y="114300"/>
                    <a:pt x="67496" y="115006"/>
                  </a:cubicBezTo>
                  <a:cubicBezTo>
                    <a:pt x="64814" y="120650"/>
                    <a:pt x="61748" y="126647"/>
                    <a:pt x="58299" y="132644"/>
                  </a:cubicBezTo>
                  <a:cubicBezTo>
                    <a:pt x="57916" y="132997"/>
                    <a:pt x="57150" y="132644"/>
                    <a:pt x="57533" y="132292"/>
                  </a:cubicBezTo>
                  <a:cubicBezTo>
                    <a:pt x="60599" y="125942"/>
                    <a:pt x="63664" y="120297"/>
                    <a:pt x="66730" y="114653"/>
                  </a:cubicBezTo>
                  <a:close/>
                  <a:moveTo>
                    <a:pt x="65616" y="109887"/>
                  </a:moveTo>
                  <a:cubicBezTo>
                    <a:pt x="65616" y="109538"/>
                    <a:pt x="66322" y="109538"/>
                    <a:pt x="65969" y="109887"/>
                  </a:cubicBezTo>
                  <a:cubicBezTo>
                    <a:pt x="65264" y="112681"/>
                    <a:pt x="63853" y="115126"/>
                    <a:pt x="62794" y="117571"/>
                  </a:cubicBezTo>
                  <a:cubicBezTo>
                    <a:pt x="61030" y="120364"/>
                    <a:pt x="59619" y="123508"/>
                    <a:pt x="58208" y="126302"/>
                  </a:cubicBezTo>
                  <a:cubicBezTo>
                    <a:pt x="57855" y="126651"/>
                    <a:pt x="57150" y="126651"/>
                    <a:pt x="57503" y="126302"/>
                  </a:cubicBezTo>
                  <a:cubicBezTo>
                    <a:pt x="58561" y="123158"/>
                    <a:pt x="60325" y="120714"/>
                    <a:pt x="61736" y="117920"/>
                  </a:cubicBezTo>
                  <a:cubicBezTo>
                    <a:pt x="63147" y="115475"/>
                    <a:pt x="64911" y="112681"/>
                    <a:pt x="65616" y="109887"/>
                  </a:cubicBezTo>
                  <a:close/>
                  <a:moveTo>
                    <a:pt x="63166" y="109538"/>
                  </a:moveTo>
                  <a:cubicBezTo>
                    <a:pt x="63166" y="109538"/>
                    <a:pt x="63166" y="109538"/>
                    <a:pt x="63166" y="109904"/>
                  </a:cubicBezTo>
                  <a:cubicBezTo>
                    <a:pt x="61829" y="114300"/>
                    <a:pt x="59489" y="118696"/>
                    <a:pt x="57818" y="123092"/>
                  </a:cubicBezTo>
                  <a:cubicBezTo>
                    <a:pt x="57484" y="123459"/>
                    <a:pt x="57150" y="123092"/>
                    <a:pt x="57150" y="122726"/>
                  </a:cubicBezTo>
                  <a:cubicBezTo>
                    <a:pt x="59155" y="118330"/>
                    <a:pt x="61494" y="114300"/>
                    <a:pt x="63166" y="109538"/>
                  </a:cubicBezTo>
                  <a:close/>
                  <a:moveTo>
                    <a:pt x="62706" y="105455"/>
                  </a:moveTo>
                  <a:cubicBezTo>
                    <a:pt x="62706" y="104775"/>
                    <a:pt x="63103" y="105455"/>
                    <a:pt x="63103" y="105455"/>
                  </a:cubicBezTo>
                  <a:cubicBezTo>
                    <a:pt x="61912" y="108177"/>
                    <a:pt x="59928" y="110898"/>
                    <a:pt x="58340" y="113279"/>
                  </a:cubicBezTo>
                  <a:cubicBezTo>
                    <a:pt x="57944" y="113960"/>
                    <a:pt x="57150" y="113620"/>
                    <a:pt x="57547" y="113279"/>
                  </a:cubicBezTo>
                  <a:cubicBezTo>
                    <a:pt x="59134" y="110558"/>
                    <a:pt x="61119" y="108177"/>
                    <a:pt x="62706" y="105455"/>
                  </a:cubicBezTo>
                  <a:close/>
                  <a:moveTo>
                    <a:pt x="59304" y="105172"/>
                  </a:moveTo>
                  <a:cubicBezTo>
                    <a:pt x="59644" y="104775"/>
                    <a:pt x="59985" y="105172"/>
                    <a:pt x="59985" y="105569"/>
                  </a:cubicBezTo>
                  <a:cubicBezTo>
                    <a:pt x="58624" y="107950"/>
                    <a:pt x="57604" y="109935"/>
                    <a:pt x="56243" y="112316"/>
                  </a:cubicBezTo>
                  <a:cubicBezTo>
                    <a:pt x="55903" y="112316"/>
                    <a:pt x="55563" y="111919"/>
                    <a:pt x="55903" y="111919"/>
                  </a:cubicBezTo>
                  <a:cubicBezTo>
                    <a:pt x="56583" y="109538"/>
                    <a:pt x="57944" y="107553"/>
                    <a:pt x="59304" y="105172"/>
                  </a:cubicBezTo>
                  <a:close/>
                  <a:moveTo>
                    <a:pt x="59256" y="60695"/>
                  </a:moveTo>
                  <a:cubicBezTo>
                    <a:pt x="59256" y="60325"/>
                    <a:pt x="59968" y="60325"/>
                    <a:pt x="59968" y="60695"/>
                  </a:cubicBezTo>
                  <a:cubicBezTo>
                    <a:pt x="59968" y="62548"/>
                    <a:pt x="59612" y="64770"/>
                    <a:pt x="59256" y="66252"/>
                  </a:cubicBezTo>
                  <a:cubicBezTo>
                    <a:pt x="59256" y="68845"/>
                    <a:pt x="58899" y="70697"/>
                    <a:pt x="58543" y="72919"/>
                  </a:cubicBezTo>
                  <a:cubicBezTo>
                    <a:pt x="58543" y="73290"/>
                    <a:pt x="58543" y="73290"/>
                    <a:pt x="58187" y="73290"/>
                  </a:cubicBezTo>
                  <a:cubicBezTo>
                    <a:pt x="58187" y="73660"/>
                    <a:pt x="57830" y="74030"/>
                    <a:pt x="57830" y="74030"/>
                  </a:cubicBezTo>
                  <a:cubicBezTo>
                    <a:pt x="53910" y="77735"/>
                    <a:pt x="48565" y="79587"/>
                    <a:pt x="43932" y="81809"/>
                  </a:cubicBezTo>
                  <a:cubicBezTo>
                    <a:pt x="43575" y="82180"/>
                    <a:pt x="42863" y="81439"/>
                    <a:pt x="43575" y="81068"/>
                  </a:cubicBezTo>
                  <a:cubicBezTo>
                    <a:pt x="47852" y="78105"/>
                    <a:pt x="52841" y="76253"/>
                    <a:pt x="57117" y="72919"/>
                  </a:cubicBezTo>
                  <a:cubicBezTo>
                    <a:pt x="57117" y="72549"/>
                    <a:pt x="57474" y="72549"/>
                    <a:pt x="57474" y="72549"/>
                  </a:cubicBezTo>
                  <a:cubicBezTo>
                    <a:pt x="57830" y="70697"/>
                    <a:pt x="57830" y="68845"/>
                    <a:pt x="58187" y="66993"/>
                  </a:cubicBezTo>
                  <a:cubicBezTo>
                    <a:pt x="58543" y="65140"/>
                    <a:pt x="59612" y="62918"/>
                    <a:pt x="59256" y="60695"/>
                  </a:cubicBezTo>
                  <a:close/>
                  <a:moveTo>
                    <a:pt x="58032" y="57513"/>
                  </a:moveTo>
                  <a:cubicBezTo>
                    <a:pt x="58032" y="57150"/>
                    <a:pt x="58385" y="57150"/>
                    <a:pt x="58385" y="57513"/>
                  </a:cubicBezTo>
                  <a:cubicBezTo>
                    <a:pt x="58385" y="59690"/>
                    <a:pt x="58385" y="61867"/>
                    <a:pt x="58032" y="64044"/>
                  </a:cubicBezTo>
                  <a:cubicBezTo>
                    <a:pt x="58032" y="65859"/>
                    <a:pt x="57679" y="67673"/>
                    <a:pt x="57679" y="69487"/>
                  </a:cubicBezTo>
                  <a:cubicBezTo>
                    <a:pt x="57327" y="69487"/>
                    <a:pt x="57327" y="69850"/>
                    <a:pt x="57327" y="69850"/>
                  </a:cubicBezTo>
                  <a:cubicBezTo>
                    <a:pt x="57327" y="70213"/>
                    <a:pt x="56974" y="70576"/>
                    <a:pt x="56621" y="70939"/>
                  </a:cubicBezTo>
                  <a:cubicBezTo>
                    <a:pt x="49918" y="73841"/>
                    <a:pt x="43921" y="78559"/>
                    <a:pt x="37571" y="81824"/>
                  </a:cubicBezTo>
                  <a:cubicBezTo>
                    <a:pt x="36866" y="82187"/>
                    <a:pt x="36513" y="81461"/>
                    <a:pt x="36866" y="81099"/>
                  </a:cubicBezTo>
                  <a:cubicBezTo>
                    <a:pt x="43568" y="76744"/>
                    <a:pt x="49566" y="72390"/>
                    <a:pt x="56268" y="69124"/>
                  </a:cubicBezTo>
                  <a:cubicBezTo>
                    <a:pt x="56268" y="69124"/>
                    <a:pt x="56268" y="69124"/>
                    <a:pt x="56621" y="69124"/>
                  </a:cubicBezTo>
                  <a:cubicBezTo>
                    <a:pt x="56621" y="67673"/>
                    <a:pt x="56621" y="65859"/>
                    <a:pt x="56974" y="64407"/>
                  </a:cubicBezTo>
                  <a:cubicBezTo>
                    <a:pt x="57679" y="62230"/>
                    <a:pt x="57679" y="60053"/>
                    <a:pt x="58032" y="57513"/>
                  </a:cubicBezTo>
                  <a:close/>
                  <a:moveTo>
                    <a:pt x="173679" y="51728"/>
                  </a:moveTo>
                  <a:lnTo>
                    <a:pt x="174559" y="53728"/>
                  </a:lnTo>
                  <a:cubicBezTo>
                    <a:pt x="173567" y="58985"/>
                    <a:pt x="171583" y="64943"/>
                    <a:pt x="168937" y="69149"/>
                  </a:cubicBezTo>
                  <a:cubicBezTo>
                    <a:pt x="168606" y="69500"/>
                    <a:pt x="168275" y="68799"/>
                    <a:pt x="168275" y="68799"/>
                  </a:cubicBezTo>
                  <a:cubicBezTo>
                    <a:pt x="170260" y="65995"/>
                    <a:pt x="170921" y="62139"/>
                    <a:pt x="172244" y="58985"/>
                  </a:cubicBezTo>
                  <a:close/>
                  <a:moveTo>
                    <a:pt x="170816" y="48339"/>
                  </a:moveTo>
                  <a:cubicBezTo>
                    <a:pt x="172403" y="49411"/>
                    <a:pt x="172721" y="51197"/>
                    <a:pt x="172721" y="53340"/>
                  </a:cubicBezTo>
                  <a:cubicBezTo>
                    <a:pt x="172721" y="54769"/>
                    <a:pt x="172403" y="56198"/>
                    <a:pt x="172086" y="57269"/>
                  </a:cubicBezTo>
                  <a:cubicBezTo>
                    <a:pt x="171768" y="58698"/>
                    <a:pt x="171133" y="60127"/>
                    <a:pt x="171133" y="61199"/>
                  </a:cubicBezTo>
                  <a:cubicBezTo>
                    <a:pt x="171133" y="61556"/>
                    <a:pt x="170498" y="61556"/>
                    <a:pt x="170498" y="61199"/>
                  </a:cubicBezTo>
                  <a:cubicBezTo>
                    <a:pt x="170816" y="59413"/>
                    <a:pt x="171451" y="58341"/>
                    <a:pt x="171451" y="56555"/>
                  </a:cubicBezTo>
                  <a:cubicBezTo>
                    <a:pt x="172086" y="53697"/>
                    <a:pt x="172403" y="50840"/>
                    <a:pt x="170181" y="49054"/>
                  </a:cubicBezTo>
                  <a:cubicBezTo>
                    <a:pt x="169863" y="48697"/>
                    <a:pt x="170181" y="47625"/>
                    <a:pt x="170816" y="48339"/>
                  </a:cubicBezTo>
                  <a:close/>
                  <a:moveTo>
                    <a:pt x="172059" y="48051"/>
                  </a:moveTo>
                  <a:lnTo>
                    <a:pt x="173898" y="50617"/>
                  </a:lnTo>
                  <a:lnTo>
                    <a:pt x="173679" y="51728"/>
                  </a:lnTo>
                  <a:close/>
                  <a:moveTo>
                    <a:pt x="112316" y="46391"/>
                  </a:moveTo>
                  <a:cubicBezTo>
                    <a:pt x="112316" y="47096"/>
                    <a:pt x="112316" y="47449"/>
                    <a:pt x="112316" y="47802"/>
                  </a:cubicBezTo>
                  <a:cubicBezTo>
                    <a:pt x="112316" y="48507"/>
                    <a:pt x="111125" y="48860"/>
                    <a:pt x="111125" y="47802"/>
                  </a:cubicBezTo>
                  <a:cubicBezTo>
                    <a:pt x="111125" y="47449"/>
                    <a:pt x="111125" y="47096"/>
                    <a:pt x="111125" y="46744"/>
                  </a:cubicBezTo>
                  <a:cubicBezTo>
                    <a:pt x="111125" y="46038"/>
                    <a:pt x="112316" y="46038"/>
                    <a:pt x="112316" y="46391"/>
                  </a:cubicBezTo>
                  <a:close/>
                  <a:moveTo>
                    <a:pt x="110728" y="44767"/>
                  </a:moveTo>
                  <a:cubicBezTo>
                    <a:pt x="110728" y="45720"/>
                    <a:pt x="110728" y="46355"/>
                    <a:pt x="110728" y="46673"/>
                  </a:cubicBezTo>
                  <a:cubicBezTo>
                    <a:pt x="110728" y="47308"/>
                    <a:pt x="109538" y="47308"/>
                    <a:pt x="109538" y="46673"/>
                  </a:cubicBezTo>
                  <a:cubicBezTo>
                    <a:pt x="109935" y="46037"/>
                    <a:pt x="109935" y="45720"/>
                    <a:pt x="109935" y="45085"/>
                  </a:cubicBezTo>
                  <a:cubicBezTo>
                    <a:pt x="109935" y="44450"/>
                    <a:pt x="110728" y="44450"/>
                    <a:pt x="110728" y="44767"/>
                  </a:cubicBezTo>
                  <a:close/>
                  <a:moveTo>
                    <a:pt x="106998" y="43260"/>
                  </a:moveTo>
                  <a:cubicBezTo>
                    <a:pt x="106998" y="42863"/>
                    <a:pt x="107632" y="42863"/>
                    <a:pt x="107632" y="43260"/>
                  </a:cubicBezTo>
                  <a:cubicBezTo>
                    <a:pt x="107315" y="45641"/>
                    <a:pt x="107632" y="47625"/>
                    <a:pt x="107315" y="50006"/>
                  </a:cubicBezTo>
                  <a:cubicBezTo>
                    <a:pt x="107315" y="50403"/>
                    <a:pt x="106680" y="50403"/>
                    <a:pt x="106363" y="50006"/>
                  </a:cubicBezTo>
                  <a:cubicBezTo>
                    <a:pt x="106363" y="47625"/>
                    <a:pt x="106680" y="45244"/>
                    <a:pt x="106998" y="43260"/>
                  </a:cubicBezTo>
                  <a:close/>
                  <a:moveTo>
                    <a:pt x="169929" y="43213"/>
                  </a:moveTo>
                  <a:lnTo>
                    <a:pt x="172059" y="48051"/>
                  </a:lnTo>
                  <a:lnTo>
                    <a:pt x="169598" y="44615"/>
                  </a:lnTo>
                  <a:cubicBezTo>
                    <a:pt x="168937" y="44265"/>
                    <a:pt x="169267" y="42863"/>
                    <a:pt x="169929" y="43213"/>
                  </a:cubicBezTo>
                  <a:close/>
                  <a:moveTo>
                    <a:pt x="104775" y="41615"/>
                  </a:moveTo>
                  <a:cubicBezTo>
                    <a:pt x="104775" y="41275"/>
                    <a:pt x="105833" y="41275"/>
                    <a:pt x="105833" y="41615"/>
                  </a:cubicBezTo>
                  <a:cubicBezTo>
                    <a:pt x="105833" y="42636"/>
                    <a:pt x="105833" y="43997"/>
                    <a:pt x="105833" y="45017"/>
                  </a:cubicBezTo>
                  <a:cubicBezTo>
                    <a:pt x="105833" y="45698"/>
                    <a:pt x="104775" y="45698"/>
                    <a:pt x="104775" y="45017"/>
                  </a:cubicBezTo>
                  <a:cubicBezTo>
                    <a:pt x="104775" y="43997"/>
                    <a:pt x="104775" y="42976"/>
                    <a:pt x="104775" y="41615"/>
                  </a:cubicBezTo>
                  <a:close/>
                  <a:moveTo>
                    <a:pt x="169648" y="41275"/>
                  </a:moveTo>
                  <a:cubicBezTo>
                    <a:pt x="175827" y="41275"/>
                    <a:pt x="180632" y="46373"/>
                    <a:pt x="178573" y="52927"/>
                  </a:cubicBezTo>
                  <a:cubicBezTo>
                    <a:pt x="177543" y="57296"/>
                    <a:pt x="176513" y="61665"/>
                    <a:pt x="174797" y="65670"/>
                  </a:cubicBezTo>
                  <a:cubicBezTo>
                    <a:pt x="172737" y="70404"/>
                    <a:pt x="170335" y="74773"/>
                    <a:pt x="168962" y="80235"/>
                  </a:cubicBezTo>
                  <a:cubicBezTo>
                    <a:pt x="168962" y="80599"/>
                    <a:pt x="168275" y="80599"/>
                    <a:pt x="168275" y="80235"/>
                  </a:cubicBezTo>
                  <a:cubicBezTo>
                    <a:pt x="169648" y="72953"/>
                    <a:pt x="173767" y="67127"/>
                    <a:pt x="175483" y="60573"/>
                  </a:cubicBezTo>
                  <a:cubicBezTo>
                    <a:pt x="176170" y="57296"/>
                    <a:pt x="178229" y="52562"/>
                    <a:pt x="177886" y="49650"/>
                  </a:cubicBezTo>
                  <a:cubicBezTo>
                    <a:pt x="177200" y="44916"/>
                    <a:pt x="173767" y="42731"/>
                    <a:pt x="169648" y="42367"/>
                  </a:cubicBezTo>
                  <a:cubicBezTo>
                    <a:pt x="168962" y="42367"/>
                    <a:pt x="168962" y="41275"/>
                    <a:pt x="169648" y="41275"/>
                  </a:cubicBezTo>
                  <a:close/>
                  <a:moveTo>
                    <a:pt x="102235" y="36883"/>
                  </a:moveTo>
                  <a:cubicBezTo>
                    <a:pt x="102235" y="36513"/>
                    <a:pt x="102870" y="36513"/>
                    <a:pt x="102870" y="36883"/>
                  </a:cubicBezTo>
                  <a:cubicBezTo>
                    <a:pt x="102870" y="40217"/>
                    <a:pt x="102870" y="43551"/>
                    <a:pt x="102235" y="46884"/>
                  </a:cubicBezTo>
                  <a:cubicBezTo>
                    <a:pt x="102235" y="47255"/>
                    <a:pt x="101600" y="47255"/>
                    <a:pt x="101600" y="46514"/>
                  </a:cubicBezTo>
                  <a:cubicBezTo>
                    <a:pt x="101917" y="43180"/>
                    <a:pt x="102235" y="40217"/>
                    <a:pt x="102235" y="36883"/>
                  </a:cubicBezTo>
                  <a:close/>
                  <a:moveTo>
                    <a:pt x="101827" y="32098"/>
                  </a:moveTo>
                  <a:cubicBezTo>
                    <a:pt x="101827" y="31750"/>
                    <a:pt x="102734" y="31750"/>
                    <a:pt x="102734" y="32098"/>
                  </a:cubicBezTo>
                  <a:cubicBezTo>
                    <a:pt x="102734" y="36629"/>
                    <a:pt x="102281" y="40811"/>
                    <a:pt x="101373" y="44993"/>
                  </a:cubicBezTo>
                  <a:cubicBezTo>
                    <a:pt x="101373" y="45689"/>
                    <a:pt x="100013" y="45341"/>
                    <a:pt x="100013" y="44644"/>
                  </a:cubicBezTo>
                  <a:cubicBezTo>
                    <a:pt x="100920" y="40462"/>
                    <a:pt x="101827" y="36629"/>
                    <a:pt x="101827" y="32098"/>
                  </a:cubicBezTo>
                  <a:close/>
                  <a:moveTo>
                    <a:pt x="98425" y="28923"/>
                  </a:moveTo>
                  <a:cubicBezTo>
                    <a:pt x="98425" y="28575"/>
                    <a:pt x="99616" y="28575"/>
                    <a:pt x="99616" y="28923"/>
                  </a:cubicBezTo>
                  <a:cubicBezTo>
                    <a:pt x="99219" y="33454"/>
                    <a:pt x="98425" y="37636"/>
                    <a:pt x="98028" y="41818"/>
                  </a:cubicBezTo>
                  <a:cubicBezTo>
                    <a:pt x="97632" y="42514"/>
                    <a:pt x="96838" y="42166"/>
                    <a:pt x="96838" y="41818"/>
                  </a:cubicBezTo>
                  <a:cubicBezTo>
                    <a:pt x="97632" y="37287"/>
                    <a:pt x="98425" y="33454"/>
                    <a:pt x="98425" y="28923"/>
                  </a:cubicBezTo>
                  <a:close/>
                  <a:moveTo>
                    <a:pt x="96203" y="24169"/>
                  </a:moveTo>
                  <a:cubicBezTo>
                    <a:pt x="96520" y="25951"/>
                    <a:pt x="96203" y="27733"/>
                    <a:pt x="96203" y="29515"/>
                  </a:cubicBezTo>
                  <a:cubicBezTo>
                    <a:pt x="95568" y="33079"/>
                    <a:pt x="94933" y="36642"/>
                    <a:pt x="94615" y="40206"/>
                  </a:cubicBezTo>
                  <a:cubicBezTo>
                    <a:pt x="94615" y="40919"/>
                    <a:pt x="93663" y="40562"/>
                    <a:pt x="93980" y="40206"/>
                  </a:cubicBezTo>
                  <a:cubicBezTo>
                    <a:pt x="94298" y="37355"/>
                    <a:pt x="94615" y="34504"/>
                    <a:pt x="94933" y="31653"/>
                  </a:cubicBezTo>
                  <a:cubicBezTo>
                    <a:pt x="95568" y="29158"/>
                    <a:pt x="96203" y="26664"/>
                    <a:pt x="95568" y="24526"/>
                  </a:cubicBezTo>
                  <a:cubicBezTo>
                    <a:pt x="95568" y="24169"/>
                    <a:pt x="96203" y="23813"/>
                    <a:pt x="96203" y="24169"/>
                  </a:cubicBezTo>
                  <a:close/>
                  <a:moveTo>
                    <a:pt x="77470" y="9525"/>
                  </a:moveTo>
                  <a:cubicBezTo>
                    <a:pt x="76035" y="9525"/>
                    <a:pt x="74600" y="9886"/>
                    <a:pt x="72807" y="10247"/>
                  </a:cubicBezTo>
                  <a:cubicBezTo>
                    <a:pt x="69221" y="11690"/>
                    <a:pt x="65993" y="14577"/>
                    <a:pt x="64917" y="17463"/>
                  </a:cubicBezTo>
                  <a:cubicBezTo>
                    <a:pt x="63482" y="21071"/>
                    <a:pt x="63123" y="24318"/>
                    <a:pt x="62406" y="27926"/>
                  </a:cubicBezTo>
                  <a:cubicBezTo>
                    <a:pt x="62047" y="29369"/>
                    <a:pt x="61689" y="31173"/>
                    <a:pt x="61689" y="32977"/>
                  </a:cubicBezTo>
                  <a:cubicBezTo>
                    <a:pt x="61330" y="34781"/>
                    <a:pt x="60613" y="36224"/>
                    <a:pt x="60254" y="37667"/>
                  </a:cubicBezTo>
                  <a:cubicBezTo>
                    <a:pt x="59896" y="39111"/>
                    <a:pt x="59178" y="40915"/>
                    <a:pt x="58820" y="42358"/>
                  </a:cubicBezTo>
                  <a:cubicBezTo>
                    <a:pt x="58461" y="43801"/>
                    <a:pt x="58461" y="45244"/>
                    <a:pt x="58102" y="46687"/>
                  </a:cubicBezTo>
                  <a:cubicBezTo>
                    <a:pt x="58102" y="47770"/>
                    <a:pt x="58102" y="49213"/>
                    <a:pt x="57744" y="50295"/>
                  </a:cubicBezTo>
                  <a:cubicBezTo>
                    <a:pt x="57385" y="51738"/>
                    <a:pt x="57026" y="53182"/>
                    <a:pt x="56668" y="54625"/>
                  </a:cubicBezTo>
                  <a:cubicBezTo>
                    <a:pt x="55950" y="58594"/>
                    <a:pt x="54516" y="63284"/>
                    <a:pt x="55592" y="67253"/>
                  </a:cubicBezTo>
                  <a:cubicBezTo>
                    <a:pt x="55592" y="67974"/>
                    <a:pt x="54874" y="69057"/>
                    <a:pt x="54157" y="69417"/>
                  </a:cubicBezTo>
                  <a:cubicBezTo>
                    <a:pt x="53440" y="69778"/>
                    <a:pt x="53081" y="69778"/>
                    <a:pt x="52722" y="69417"/>
                  </a:cubicBezTo>
                  <a:cubicBezTo>
                    <a:pt x="52364" y="69417"/>
                    <a:pt x="52364" y="69417"/>
                    <a:pt x="52364" y="69417"/>
                  </a:cubicBezTo>
                  <a:cubicBezTo>
                    <a:pt x="49494" y="70861"/>
                    <a:pt x="46984" y="71943"/>
                    <a:pt x="44115" y="73747"/>
                  </a:cubicBezTo>
                  <a:cubicBezTo>
                    <a:pt x="42321" y="74829"/>
                    <a:pt x="40528" y="75551"/>
                    <a:pt x="38735" y="76633"/>
                  </a:cubicBezTo>
                  <a:cubicBezTo>
                    <a:pt x="33714" y="78798"/>
                    <a:pt x="29051" y="82045"/>
                    <a:pt x="24030" y="85292"/>
                  </a:cubicBezTo>
                  <a:cubicBezTo>
                    <a:pt x="22954" y="85653"/>
                    <a:pt x="22237" y="86375"/>
                    <a:pt x="21161" y="87096"/>
                  </a:cubicBezTo>
                  <a:cubicBezTo>
                    <a:pt x="14705" y="91065"/>
                    <a:pt x="5021" y="97199"/>
                    <a:pt x="5738" y="104414"/>
                  </a:cubicBezTo>
                  <a:cubicBezTo>
                    <a:pt x="6097" y="108744"/>
                    <a:pt x="10759" y="111630"/>
                    <a:pt x="15063" y="114156"/>
                  </a:cubicBezTo>
                  <a:cubicBezTo>
                    <a:pt x="16139" y="114878"/>
                    <a:pt x="17215" y="115238"/>
                    <a:pt x="17933" y="115599"/>
                  </a:cubicBezTo>
                  <a:cubicBezTo>
                    <a:pt x="19726" y="117042"/>
                    <a:pt x="21519" y="118485"/>
                    <a:pt x="22954" y="119568"/>
                  </a:cubicBezTo>
                  <a:cubicBezTo>
                    <a:pt x="25106" y="121372"/>
                    <a:pt x="27258" y="122815"/>
                    <a:pt x="29410" y="124258"/>
                  </a:cubicBezTo>
                  <a:cubicBezTo>
                    <a:pt x="31920" y="125701"/>
                    <a:pt x="34790" y="127145"/>
                    <a:pt x="37300" y="128227"/>
                  </a:cubicBezTo>
                  <a:cubicBezTo>
                    <a:pt x="39093" y="128949"/>
                    <a:pt x="40887" y="130031"/>
                    <a:pt x="42680" y="130752"/>
                  </a:cubicBezTo>
                  <a:cubicBezTo>
                    <a:pt x="43397" y="131113"/>
                    <a:pt x="44115" y="131835"/>
                    <a:pt x="44832" y="132196"/>
                  </a:cubicBezTo>
                  <a:cubicBezTo>
                    <a:pt x="48419" y="134000"/>
                    <a:pt x="52005" y="135804"/>
                    <a:pt x="55592" y="136886"/>
                  </a:cubicBezTo>
                  <a:cubicBezTo>
                    <a:pt x="56668" y="137247"/>
                    <a:pt x="57026" y="137968"/>
                    <a:pt x="57026" y="138690"/>
                  </a:cubicBezTo>
                  <a:cubicBezTo>
                    <a:pt x="57026" y="139412"/>
                    <a:pt x="57026" y="140133"/>
                    <a:pt x="56668" y="140494"/>
                  </a:cubicBezTo>
                  <a:cubicBezTo>
                    <a:pt x="57744" y="143741"/>
                    <a:pt x="58461" y="147349"/>
                    <a:pt x="59537" y="150957"/>
                  </a:cubicBezTo>
                  <a:cubicBezTo>
                    <a:pt x="59896" y="152039"/>
                    <a:pt x="59896" y="153122"/>
                    <a:pt x="60254" y="153843"/>
                  </a:cubicBezTo>
                  <a:cubicBezTo>
                    <a:pt x="61330" y="158534"/>
                    <a:pt x="62047" y="162502"/>
                    <a:pt x="63123" y="166832"/>
                  </a:cubicBezTo>
                  <a:cubicBezTo>
                    <a:pt x="63482" y="168275"/>
                    <a:pt x="63841" y="169718"/>
                    <a:pt x="63841" y="171161"/>
                  </a:cubicBezTo>
                  <a:cubicBezTo>
                    <a:pt x="64199" y="171883"/>
                    <a:pt x="64199" y="172965"/>
                    <a:pt x="64558" y="173687"/>
                  </a:cubicBezTo>
                  <a:cubicBezTo>
                    <a:pt x="66351" y="183068"/>
                    <a:pt x="68503" y="194252"/>
                    <a:pt x="78904" y="193892"/>
                  </a:cubicBezTo>
                  <a:cubicBezTo>
                    <a:pt x="80698" y="193892"/>
                    <a:pt x="82491" y="193170"/>
                    <a:pt x="84284" y="192809"/>
                  </a:cubicBezTo>
                  <a:cubicBezTo>
                    <a:pt x="92175" y="189923"/>
                    <a:pt x="98272" y="182346"/>
                    <a:pt x="104010" y="175491"/>
                  </a:cubicBezTo>
                  <a:lnTo>
                    <a:pt x="105086" y="174409"/>
                  </a:lnTo>
                  <a:cubicBezTo>
                    <a:pt x="106162" y="172965"/>
                    <a:pt x="107238" y="171883"/>
                    <a:pt x="108314" y="170440"/>
                  </a:cubicBezTo>
                  <a:cubicBezTo>
                    <a:pt x="110466" y="167554"/>
                    <a:pt x="112977" y="164667"/>
                    <a:pt x="115488" y="161781"/>
                  </a:cubicBezTo>
                  <a:cubicBezTo>
                    <a:pt x="115847" y="161420"/>
                    <a:pt x="116205" y="161059"/>
                    <a:pt x="116564" y="160698"/>
                  </a:cubicBezTo>
                  <a:cubicBezTo>
                    <a:pt x="117999" y="159255"/>
                    <a:pt x="119433" y="157451"/>
                    <a:pt x="121585" y="156730"/>
                  </a:cubicBezTo>
                  <a:cubicBezTo>
                    <a:pt x="121944" y="156730"/>
                    <a:pt x="122661" y="156369"/>
                    <a:pt x="123020" y="156730"/>
                  </a:cubicBezTo>
                  <a:cubicBezTo>
                    <a:pt x="125530" y="156730"/>
                    <a:pt x="128041" y="157451"/>
                    <a:pt x="130552" y="157812"/>
                  </a:cubicBezTo>
                  <a:cubicBezTo>
                    <a:pt x="132703" y="158534"/>
                    <a:pt x="134497" y="158894"/>
                    <a:pt x="136649" y="158894"/>
                  </a:cubicBezTo>
                  <a:cubicBezTo>
                    <a:pt x="138801" y="159255"/>
                    <a:pt x="140594" y="159616"/>
                    <a:pt x="142387" y="159977"/>
                  </a:cubicBezTo>
                  <a:cubicBezTo>
                    <a:pt x="145615" y="160338"/>
                    <a:pt x="148843" y="160698"/>
                    <a:pt x="152071" y="161059"/>
                  </a:cubicBezTo>
                  <a:cubicBezTo>
                    <a:pt x="154582" y="161059"/>
                    <a:pt x="156734" y="161059"/>
                    <a:pt x="159244" y="161420"/>
                  </a:cubicBezTo>
                  <a:cubicBezTo>
                    <a:pt x="164983" y="161781"/>
                    <a:pt x="171080" y="162502"/>
                    <a:pt x="176101" y="160698"/>
                  </a:cubicBezTo>
                  <a:cubicBezTo>
                    <a:pt x="177177" y="160338"/>
                    <a:pt x="178253" y="159616"/>
                    <a:pt x="179329" y="158894"/>
                  </a:cubicBezTo>
                  <a:cubicBezTo>
                    <a:pt x="187937" y="153483"/>
                    <a:pt x="182916" y="144102"/>
                    <a:pt x="178612" y="135804"/>
                  </a:cubicBezTo>
                  <a:cubicBezTo>
                    <a:pt x="177536" y="134360"/>
                    <a:pt x="176818" y="132917"/>
                    <a:pt x="176101" y="131474"/>
                  </a:cubicBezTo>
                  <a:cubicBezTo>
                    <a:pt x="175384" y="129670"/>
                    <a:pt x="174308" y="127866"/>
                    <a:pt x="173590" y="126062"/>
                  </a:cubicBezTo>
                  <a:cubicBezTo>
                    <a:pt x="171797" y="122454"/>
                    <a:pt x="170363" y="119207"/>
                    <a:pt x="168569" y="115599"/>
                  </a:cubicBezTo>
                  <a:cubicBezTo>
                    <a:pt x="167493" y="113795"/>
                    <a:pt x="166776" y="111630"/>
                    <a:pt x="165700" y="109105"/>
                  </a:cubicBezTo>
                  <a:cubicBezTo>
                    <a:pt x="164983" y="107301"/>
                    <a:pt x="163548" y="104775"/>
                    <a:pt x="162831" y="102971"/>
                  </a:cubicBezTo>
                  <a:cubicBezTo>
                    <a:pt x="162831" y="102611"/>
                    <a:pt x="162831" y="102611"/>
                    <a:pt x="162472" y="102250"/>
                  </a:cubicBezTo>
                  <a:cubicBezTo>
                    <a:pt x="162113" y="101889"/>
                    <a:pt x="162113" y="101167"/>
                    <a:pt x="162472" y="100446"/>
                  </a:cubicBezTo>
                  <a:cubicBezTo>
                    <a:pt x="165341" y="95395"/>
                    <a:pt x="166776" y="89622"/>
                    <a:pt x="168928" y="84210"/>
                  </a:cubicBezTo>
                  <a:cubicBezTo>
                    <a:pt x="170363" y="79159"/>
                    <a:pt x="172156" y="74469"/>
                    <a:pt x="174308" y="69417"/>
                  </a:cubicBezTo>
                  <a:cubicBezTo>
                    <a:pt x="175025" y="68335"/>
                    <a:pt x="175384" y="67253"/>
                    <a:pt x="176101" y="65809"/>
                  </a:cubicBezTo>
                  <a:cubicBezTo>
                    <a:pt x="176460" y="64366"/>
                    <a:pt x="176818" y="63284"/>
                    <a:pt x="177177" y="61841"/>
                  </a:cubicBezTo>
                  <a:cubicBezTo>
                    <a:pt x="177536" y="61480"/>
                    <a:pt x="177894" y="60758"/>
                    <a:pt x="177894" y="60398"/>
                  </a:cubicBezTo>
                  <a:cubicBezTo>
                    <a:pt x="178970" y="58594"/>
                    <a:pt x="179688" y="56790"/>
                    <a:pt x="180405" y="54986"/>
                  </a:cubicBezTo>
                  <a:cubicBezTo>
                    <a:pt x="181481" y="51017"/>
                    <a:pt x="182198" y="45244"/>
                    <a:pt x="178612" y="40915"/>
                  </a:cubicBezTo>
                  <a:cubicBezTo>
                    <a:pt x="176101" y="38028"/>
                    <a:pt x="171438" y="38389"/>
                    <a:pt x="167135" y="38750"/>
                  </a:cubicBezTo>
                  <a:cubicBezTo>
                    <a:pt x="166776" y="38750"/>
                    <a:pt x="166417" y="38750"/>
                    <a:pt x="166059" y="38750"/>
                  </a:cubicBezTo>
                  <a:cubicBezTo>
                    <a:pt x="163189" y="39111"/>
                    <a:pt x="160679" y="39111"/>
                    <a:pt x="158168" y="39111"/>
                  </a:cubicBezTo>
                  <a:cubicBezTo>
                    <a:pt x="155658" y="39111"/>
                    <a:pt x="153147" y="39111"/>
                    <a:pt x="150278" y="39471"/>
                  </a:cubicBezTo>
                  <a:cubicBezTo>
                    <a:pt x="144898" y="39832"/>
                    <a:pt x="139159" y="40915"/>
                    <a:pt x="134138" y="41636"/>
                  </a:cubicBezTo>
                  <a:cubicBezTo>
                    <a:pt x="131628" y="41997"/>
                    <a:pt x="128758" y="42719"/>
                    <a:pt x="126248" y="43801"/>
                  </a:cubicBezTo>
                  <a:cubicBezTo>
                    <a:pt x="125889" y="43801"/>
                    <a:pt x="125530" y="43801"/>
                    <a:pt x="125172" y="44162"/>
                  </a:cubicBezTo>
                  <a:cubicBezTo>
                    <a:pt x="124454" y="44523"/>
                    <a:pt x="123378" y="44523"/>
                    <a:pt x="122302" y="44523"/>
                  </a:cubicBezTo>
                  <a:cubicBezTo>
                    <a:pt x="121944" y="44523"/>
                    <a:pt x="121585" y="44523"/>
                    <a:pt x="121585" y="44523"/>
                  </a:cubicBezTo>
                  <a:cubicBezTo>
                    <a:pt x="120868" y="44523"/>
                    <a:pt x="120150" y="44523"/>
                    <a:pt x="119433" y="43801"/>
                  </a:cubicBezTo>
                  <a:cubicBezTo>
                    <a:pt x="115488" y="41997"/>
                    <a:pt x="111901" y="38389"/>
                    <a:pt x="108314" y="34420"/>
                  </a:cubicBezTo>
                  <a:cubicBezTo>
                    <a:pt x="106521" y="32256"/>
                    <a:pt x="104369" y="30452"/>
                    <a:pt x="102576" y="28648"/>
                  </a:cubicBezTo>
                  <a:cubicBezTo>
                    <a:pt x="100424" y="27204"/>
                    <a:pt x="98631" y="25400"/>
                    <a:pt x="96837" y="23596"/>
                  </a:cubicBezTo>
                  <a:cubicBezTo>
                    <a:pt x="96479" y="22875"/>
                    <a:pt x="95403" y="21792"/>
                    <a:pt x="94685" y="21071"/>
                  </a:cubicBezTo>
                  <a:cubicBezTo>
                    <a:pt x="90023" y="16020"/>
                    <a:pt x="84284" y="9525"/>
                    <a:pt x="77470" y="9525"/>
                  </a:cubicBezTo>
                  <a:close/>
                  <a:moveTo>
                    <a:pt x="66255" y="7626"/>
                  </a:moveTo>
                  <a:lnTo>
                    <a:pt x="66131" y="7652"/>
                  </a:lnTo>
                  <a:lnTo>
                    <a:pt x="66087" y="7723"/>
                  </a:lnTo>
                  <a:close/>
                  <a:moveTo>
                    <a:pt x="69850" y="6859"/>
                  </a:moveTo>
                  <a:lnTo>
                    <a:pt x="68091" y="7234"/>
                  </a:lnTo>
                  <a:lnTo>
                    <a:pt x="65566" y="8560"/>
                  </a:lnTo>
                  <a:lnTo>
                    <a:pt x="63592" y="11733"/>
                  </a:lnTo>
                  <a:close/>
                  <a:moveTo>
                    <a:pt x="72010" y="5177"/>
                  </a:moveTo>
                  <a:lnTo>
                    <a:pt x="71091" y="5659"/>
                  </a:lnTo>
                  <a:lnTo>
                    <a:pt x="71508" y="5568"/>
                  </a:lnTo>
                  <a:close/>
                  <a:moveTo>
                    <a:pt x="76729" y="1588"/>
                  </a:moveTo>
                  <a:cubicBezTo>
                    <a:pt x="77082" y="1588"/>
                    <a:pt x="77435" y="2699"/>
                    <a:pt x="76729" y="2699"/>
                  </a:cubicBezTo>
                  <a:lnTo>
                    <a:pt x="73035" y="4638"/>
                  </a:lnTo>
                  <a:lnTo>
                    <a:pt x="73525" y="4474"/>
                  </a:lnTo>
                  <a:lnTo>
                    <a:pt x="75321" y="4731"/>
                  </a:lnTo>
                  <a:lnTo>
                    <a:pt x="83044" y="3036"/>
                  </a:lnTo>
                  <a:cubicBezTo>
                    <a:pt x="83773" y="3036"/>
                    <a:pt x="83408" y="4122"/>
                    <a:pt x="82679" y="4122"/>
                  </a:cubicBezTo>
                  <a:lnTo>
                    <a:pt x="78020" y="5116"/>
                  </a:lnTo>
                  <a:lnTo>
                    <a:pt x="86795" y="6368"/>
                  </a:lnTo>
                  <a:cubicBezTo>
                    <a:pt x="90919" y="8623"/>
                    <a:pt x="94685" y="12051"/>
                    <a:pt x="97913" y="15298"/>
                  </a:cubicBezTo>
                  <a:cubicBezTo>
                    <a:pt x="100065" y="17463"/>
                    <a:pt x="102576" y="19988"/>
                    <a:pt x="104728" y="21792"/>
                  </a:cubicBezTo>
                  <a:cubicBezTo>
                    <a:pt x="106521" y="23596"/>
                    <a:pt x="108314" y="25040"/>
                    <a:pt x="110108" y="26844"/>
                  </a:cubicBezTo>
                  <a:cubicBezTo>
                    <a:pt x="111184" y="27926"/>
                    <a:pt x="112260" y="29369"/>
                    <a:pt x="113695" y="30452"/>
                  </a:cubicBezTo>
                  <a:cubicBezTo>
                    <a:pt x="116205" y="33338"/>
                    <a:pt x="119075" y="36224"/>
                    <a:pt x="122661" y="38389"/>
                  </a:cubicBezTo>
                  <a:cubicBezTo>
                    <a:pt x="122661" y="38389"/>
                    <a:pt x="122661" y="38750"/>
                    <a:pt x="123020" y="38750"/>
                  </a:cubicBezTo>
                  <a:cubicBezTo>
                    <a:pt x="123378" y="38750"/>
                    <a:pt x="123737" y="38389"/>
                    <a:pt x="124454" y="38389"/>
                  </a:cubicBezTo>
                  <a:cubicBezTo>
                    <a:pt x="125172" y="38028"/>
                    <a:pt x="125530" y="37667"/>
                    <a:pt x="125889" y="37667"/>
                  </a:cubicBezTo>
                  <a:cubicBezTo>
                    <a:pt x="126965" y="37307"/>
                    <a:pt x="128041" y="36946"/>
                    <a:pt x="128758" y="36585"/>
                  </a:cubicBezTo>
                  <a:cubicBezTo>
                    <a:pt x="130910" y="36224"/>
                    <a:pt x="133062" y="35863"/>
                    <a:pt x="135573" y="35503"/>
                  </a:cubicBezTo>
                  <a:cubicBezTo>
                    <a:pt x="136290" y="35142"/>
                    <a:pt x="137007" y="35142"/>
                    <a:pt x="137725" y="35142"/>
                  </a:cubicBezTo>
                  <a:cubicBezTo>
                    <a:pt x="143822" y="34059"/>
                    <a:pt x="150278" y="33338"/>
                    <a:pt x="157810" y="33338"/>
                  </a:cubicBezTo>
                  <a:cubicBezTo>
                    <a:pt x="158885" y="33338"/>
                    <a:pt x="160320" y="32977"/>
                    <a:pt x="162113" y="32977"/>
                  </a:cubicBezTo>
                  <a:cubicBezTo>
                    <a:pt x="169645" y="32616"/>
                    <a:pt x="179688" y="31895"/>
                    <a:pt x="183274" y="39111"/>
                  </a:cubicBezTo>
                  <a:cubicBezTo>
                    <a:pt x="185785" y="43801"/>
                    <a:pt x="186861" y="48131"/>
                    <a:pt x="186143" y="52099"/>
                  </a:cubicBezTo>
                  <a:cubicBezTo>
                    <a:pt x="185426" y="56068"/>
                    <a:pt x="183633" y="59676"/>
                    <a:pt x="182198" y="63284"/>
                  </a:cubicBezTo>
                  <a:cubicBezTo>
                    <a:pt x="181481" y="64727"/>
                    <a:pt x="180764" y="66170"/>
                    <a:pt x="180046" y="67974"/>
                  </a:cubicBezTo>
                  <a:cubicBezTo>
                    <a:pt x="179329" y="70861"/>
                    <a:pt x="177894" y="73386"/>
                    <a:pt x="177177" y="75912"/>
                  </a:cubicBezTo>
                  <a:cubicBezTo>
                    <a:pt x="175742" y="78798"/>
                    <a:pt x="174666" y="82045"/>
                    <a:pt x="173590" y="84932"/>
                  </a:cubicBezTo>
                  <a:cubicBezTo>
                    <a:pt x="171797" y="89622"/>
                    <a:pt x="170004" y="94673"/>
                    <a:pt x="167135" y="99724"/>
                  </a:cubicBezTo>
                  <a:lnTo>
                    <a:pt x="167135" y="100085"/>
                  </a:lnTo>
                  <a:cubicBezTo>
                    <a:pt x="167852" y="101528"/>
                    <a:pt x="168569" y="102971"/>
                    <a:pt x="169287" y="104414"/>
                  </a:cubicBezTo>
                  <a:cubicBezTo>
                    <a:pt x="169645" y="105497"/>
                    <a:pt x="170004" y="106940"/>
                    <a:pt x="170363" y="108022"/>
                  </a:cubicBezTo>
                  <a:cubicBezTo>
                    <a:pt x="171438" y="109826"/>
                    <a:pt x="172514" y="111630"/>
                    <a:pt x="173232" y="113434"/>
                  </a:cubicBezTo>
                  <a:cubicBezTo>
                    <a:pt x="173949" y="114878"/>
                    <a:pt x="174308" y="115960"/>
                    <a:pt x="175025" y="117403"/>
                  </a:cubicBezTo>
                  <a:cubicBezTo>
                    <a:pt x="175742" y="118485"/>
                    <a:pt x="176460" y="119929"/>
                    <a:pt x="177177" y="121011"/>
                  </a:cubicBezTo>
                  <a:cubicBezTo>
                    <a:pt x="178970" y="124980"/>
                    <a:pt x="180764" y="129309"/>
                    <a:pt x="182916" y="132917"/>
                  </a:cubicBezTo>
                  <a:cubicBezTo>
                    <a:pt x="187937" y="141216"/>
                    <a:pt x="193317" y="150957"/>
                    <a:pt x="186143" y="160338"/>
                  </a:cubicBezTo>
                  <a:cubicBezTo>
                    <a:pt x="184350" y="162502"/>
                    <a:pt x="181840" y="164306"/>
                    <a:pt x="178612" y="165389"/>
                  </a:cubicBezTo>
                  <a:cubicBezTo>
                    <a:pt x="173590" y="167193"/>
                    <a:pt x="167493" y="166832"/>
                    <a:pt x="162113" y="166471"/>
                  </a:cubicBezTo>
                  <a:cubicBezTo>
                    <a:pt x="161037" y="166471"/>
                    <a:pt x="159961" y="166471"/>
                    <a:pt x="158885" y="166471"/>
                  </a:cubicBezTo>
                  <a:cubicBezTo>
                    <a:pt x="146332" y="166110"/>
                    <a:pt x="136290" y="164667"/>
                    <a:pt x="126606" y="162863"/>
                  </a:cubicBezTo>
                  <a:cubicBezTo>
                    <a:pt x="125172" y="162502"/>
                    <a:pt x="124096" y="162502"/>
                    <a:pt x="123378" y="162502"/>
                  </a:cubicBezTo>
                  <a:cubicBezTo>
                    <a:pt x="122302" y="162863"/>
                    <a:pt x="121585" y="163946"/>
                    <a:pt x="119792" y="165750"/>
                  </a:cubicBezTo>
                  <a:cubicBezTo>
                    <a:pt x="117999" y="167554"/>
                    <a:pt x="116205" y="169718"/>
                    <a:pt x="114412" y="171883"/>
                  </a:cubicBezTo>
                  <a:lnTo>
                    <a:pt x="114412" y="172244"/>
                  </a:lnTo>
                  <a:cubicBezTo>
                    <a:pt x="113336" y="172965"/>
                    <a:pt x="112619" y="173687"/>
                    <a:pt x="112260" y="174769"/>
                  </a:cubicBezTo>
                  <a:cubicBezTo>
                    <a:pt x="109032" y="178377"/>
                    <a:pt x="105445" y="182346"/>
                    <a:pt x="102217" y="185954"/>
                  </a:cubicBezTo>
                  <a:cubicBezTo>
                    <a:pt x="97913" y="190284"/>
                    <a:pt x="92175" y="196056"/>
                    <a:pt x="85719" y="198221"/>
                  </a:cubicBezTo>
                  <a:cubicBezTo>
                    <a:pt x="82132" y="199303"/>
                    <a:pt x="78187" y="199664"/>
                    <a:pt x="74959" y="198943"/>
                  </a:cubicBezTo>
                  <a:cubicBezTo>
                    <a:pt x="63841" y="196056"/>
                    <a:pt x="61689" y="185593"/>
                    <a:pt x="59537" y="176573"/>
                  </a:cubicBezTo>
                  <a:lnTo>
                    <a:pt x="59537" y="175491"/>
                  </a:lnTo>
                  <a:cubicBezTo>
                    <a:pt x="58102" y="169718"/>
                    <a:pt x="56668" y="163585"/>
                    <a:pt x="55592" y="157451"/>
                  </a:cubicBezTo>
                  <a:cubicBezTo>
                    <a:pt x="54516" y="151679"/>
                    <a:pt x="53440" y="145906"/>
                    <a:pt x="52005" y="140494"/>
                  </a:cubicBezTo>
                  <a:cubicBezTo>
                    <a:pt x="47701" y="139412"/>
                    <a:pt x="43397" y="137247"/>
                    <a:pt x="39452" y="135082"/>
                  </a:cubicBezTo>
                  <a:lnTo>
                    <a:pt x="37659" y="134721"/>
                  </a:lnTo>
                  <a:cubicBezTo>
                    <a:pt x="36941" y="134360"/>
                    <a:pt x="36224" y="133639"/>
                    <a:pt x="35148" y="133278"/>
                  </a:cubicBezTo>
                  <a:cubicBezTo>
                    <a:pt x="31203" y="131474"/>
                    <a:pt x="26540" y="129670"/>
                    <a:pt x="22954" y="126423"/>
                  </a:cubicBezTo>
                  <a:cubicBezTo>
                    <a:pt x="20443" y="124619"/>
                    <a:pt x="17574" y="122815"/>
                    <a:pt x="14705" y="121011"/>
                  </a:cubicBezTo>
                  <a:cubicBezTo>
                    <a:pt x="12194" y="119207"/>
                    <a:pt x="9684" y="117764"/>
                    <a:pt x="7532" y="115599"/>
                  </a:cubicBezTo>
                  <a:cubicBezTo>
                    <a:pt x="3945" y="113434"/>
                    <a:pt x="0" y="109466"/>
                    <a:pt x="0" y="103693"/>
                  </a:cubicBezTo>
                  <a:cubicBezTo>
                    <a:pt x="358" y="93951"/>
                    <a:pt x="10042" y="87457"/>
                    <a:pt x="17215" y="82767"/>
                  </a:cubicBezTo>
                  <a:lnTo>
                    <a:pt x="20085" y="81324"/>
                  </a:lnTo>
                  <a:cubicBezTo>
                    <a:pt x="24388" y="78076"/>
                    <a:pt x="29051" y="75190"/>
                    <a:pt x="34072" y="72665"/>
                  </a:cubicBezTo>
                  <a:cubicBezTo>
                    <a:pt x="36224" y="71582"/>
                    <a:pt x="38376" y="70500"/>
                    <a:pt x="40169" y="69417"/>
                  </a:cubicBezTo>
                  <a:cubicBezTo>
                    <a:pt x="43397" y="67613"/>
                    <a:pt x="46984" y="65809"/>
                    <a:pt x="50570" y="64366"/>
                  </a:cubicBezTo>
                  <a:cubicBezTo>
                    <a:pt x="50570" y="60758"/>
                    <a:pt x="51288" y="57150"/>
                    <a:pt x="52005" y="53903"/>
                  </a:cubicBezTo>
                  <a:cubicBezTo>
                    <a:pt x="52005" y="52821"/>
                    <a:pt x="52364" y="51738"/>
                    <a:pt x="52364" y="50656"/>
                  </a:cubicBezTo>
                  <a:cubicBezTo>
                    <a:pt x="52722" y="49574"/>
                    <a:pt x="52722" y="48491"/>
                    <a:pt x="53081" y="47409"/>
                  </a:cubicBezTo>
                  <a:cubicBezTo>
                    <a:pt x="53081" y="44883"/>
                    <a:pt x="53440" y="42358"/>
                    <a:pt x="54157" y="40193"/>
                  </a:cubicBezTo>
                  <a:lnTo>
                    <a:pt x="54516" y="39471"/>
                  </a:lnTo>
                  <a:cubicBezTo>
                    <a:pt x="55233" y="36585"/>
                    <a:pt x="56309" y="33699"/>
                    <a:pt x="56668" y="30452"/>
                  </a:cubicBezTo>
                  <a:cubicBezTo>
                    <a:pt x="56668" y="29730"/>
                    <a:pt x="57026" y="29008"/>
                    <a:pt x="57026" y="28287"/>
                  </a:cubicBezTo>
                  <a:lnTo>
                    <a:pt x="60306" y="17013"/>
                  </a:lnTo>
                  <a:lnTo>
                    <a:pt x="57514" y="21501"/>
                  </a:lnTo>
                  <a:cubicBezTo>
                    <a:pt x="57514" y="21863"/>
                    <a:pt x="57150" y="21863"/>
                    <a:pt x="57150" y="21501"/>
                  </a:cubicBezTo>
                  <a:lnTo>
                    <a:pt x="60835" y="15195"/>
                  </a:lnTo>
                  <a:lnTo>
                    <a:pt x="61330" y="13494"/>
                  </a:lnTo>
                  <a:lnTo>
                    <a:pt x="62247" y="12781"/>
                  </a:lnTo>
                  <a:lnTo>
                    <a:pt x="64336" y="9205"/>
                  </a:lnTo>
                  <a:lnTo>
                    <a:pt x="59091" y="11959"/>
                  </a:lnTo>
                  <a:cubicBezTo>
                    <a:pt x="59091" y="12330"/>
                    <a:pt x="58738" y="11959"/>
                    <a:pt x="58738" y="11959"/>
                  </a:cubicBezTo>
                  <a:lnTo>
                    <a:pt x="64754" y="8491"/>
                  </a:lnTo>
                  <a:lnTo>
                    <a:pt x="65720" y="6838"/>
                  </a:lnTo>
                  <a:lnTo>
                    <a:pt x="68791" y="6164"/>
                  </a:lnTo>
                  <a:close/>
                  <a:moveTo>
                    <a:pt x="71591" y="0"/>
                  </a:moveTo>
                  <a:cubicBezTo>
                    <a:pt x="72666" y="0"/>
                    <a:pt x="72666" y="1121"/>
                    <a:pt x="71949" y="1121"/>
                  </a:cubicBezTo>
                  <a:cubicBezTo>
                    <a:pt x="69799" y="1494"/>
                    <a:pt x="68006" y="1868"/>
                    <a:pt x="66214" y="2988"/>
                  </a:cubicBezTo>
                  <a:cubicBezTo>
                    <a:pt x="64780" y="3362"/>
                    <a:pt x="63705" y="4856"/>
                    <a:pt x="62271" y="5603"/>
                  </a:cubicBezTo>
                  <a:cubicBezTo>
                    <a:pt x="61913" y="5976"/>
                    <a:pt x="61913" y="5603"/>
                    <a:pt x="61913" y="5603"/>
                  </a:cubicBezTo>
                  <a:cubicBezTo>
                    <a:pt x="63347" y="4109"/>
                    <a:pt x="64422" y="2988"/>
                    <a:pt x="66214" y="1868"/>
                  </a:cubicBezTo>
                  <a:cubicBezTo>
                    <a:pt x="68006" y="1121"/>
                    <a:pt x="69799" y="373"/>
                    <a:pt x="7159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7063EE8C-C766-764C-90C8-CFD7311355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01949" y="4937762"/>
              <a:ext cx="424442" cy="455636"/>
            </a:xfrm>
            <a:custGeom>
              <a:avLst/>
              <a:gdLst>
                <a:gd name="connsiteX0" fmla="*/ 4768 w 427363"/>
                <a:gd name="connsiteY0" fmla="*/ 408199 h 458771"/>
                <a:gd name="connsiteX1" fmla="*/ 7640 w 427363"/>
                <a:gd name="connsiteY1" fmla="*/ 408199 h 458771"/>
                <a:gd name="connsiteX2" fmla="*/ 40660 w 427363"/>
                <a:gd name="connsiteY2" fmla="*/ 452099 h 458771"/>
                <a:gd name="connsiteX3" fmla="*/ 37071 w 427363"/>
                <a:gd name="connsiteY3" fmla="*/ 458216 h 458771"/>
                <a:gd name="connsiteX4" fmla="*/ 4768 w 427363"/>
                <a:gd name="connsiteY4" fmla="*/ 408199 h 458771"/>
                <a:gd name="connsiteX5" fmla="*/ 324459 w 427363"/>
                <a:gd name="connsiteY5" fmla="*/ 393557 h 458771"/>
                <a:gd name="connsiteX6" fmla="*/ 326974 w 427363"/>
                <a:gd name="connsiteY6" fmla="*/ 396087 h 458771"/>
                <a:gd name="connsiteX7" fmla="*/ 182211 w 427363"/>
                <a:gd name="connsiteY7" fmla="*/ 434384 h 458771"/>
                <a:gd name="connsiteX8" fmla="*/ 182570 w 427363"/>
                <a:gd name="connsiteY8" fmla="*/ 433300 h 458771"/>
                <a:gd name="connsiteX9" fmla="*/ 324459 w 427363"/>
                <a:gd name="connsiteY9" fmla="*/ 393557 h 458771"/>
                <a:gd name="connsiteX10" fmla="*/ 318480 w 427363"/>
                <a:gd name="connsiteY10" fmla="*/ 387210 h 458771"/>
                <a:gd name="connsiteX11" fmla="*/ 320271 w 427363"/>
                <a:gd name="connsiteY11" fmla="*/ 390469 h 458771"/>
                <a:gd name="connsiteX12" fmla="*/ 220667 w 427363"/>
                <a:gd name="connsiteY12" fmla="*/ 426675 h 458771"/>
                <a:gd name="connsiteX13" fmla="*/ 220667 w 427363"/>
                <a:gd name="connsiteY13" fmla="*/ 425227 h 458771"/>
                <a:gd name="connsiteX14" fmla="*/ 318480 w 427363"/>
                <a:gd name="connsiteY14" fmla="*/ 387210 h 458771"/>
                <a:gd name="connsiteX15" fmla="*/ 314045 w 427363"/>
                <a:gd name="connsiteY15" fmla="*/ 382099 h 458771"/>
                <a:gd name="connsiteX16" fmla="*/ 315489 w 427363"/>
                <a:gd name="connsiteY16" fmla="*/ 385396 h 458771"/>
                <a:gd name="connsiteX17" fmla="*/ 242901 w 427363"/>
                <a:gd name="connsiteY17" fmla="*/ 413605 h 458771"/>
                <a:gd name="connsiteX18" fmla="*/ 242540 w 427363"/>
                <a:gd name="connsiteY18" fmla="*/ 412506 h 458771"/>
                <a:gd name="connsiteX19" fmla="*/ 314045 w 427363"/>
                <a:gd name="connsiteY19" fmla="*/ 382099 h 458771"/>
                <a:gd name="connsiteX20" fmla="*/ 8862 w 427363"/>
                <a:gd name="connsiteY20" fmla="*/ 362174 h 458771"/>
                <a:gd name="connsiteX21" fmla="*/ 11707 w 427363"/>
                <a:gd name="connsiteY21" fmla="*/ 362536 h 458771"/>
                <a:gd name="connsiteX22" fmla="*/ 62924 w 427363"/>
                <a:gd name="connsiteY22" fmla="*/ 452041 h 458771"/>
                <a:gd name="connsiteX23" fmla="*/ 61146 w 427363"/>
                <a:gd name="connsiteY23" fmla="*/ 458563 h 458771"/>
                <a:gd name="connsiteX24" fmla="*/ 8862 w 427363"/>
                <a:gd name="connsiteY24" fmla="*/ 362174 h 458771"/>
                <a:gd name="connsiteX25" fmla="*/ 387301 w 427363"/>
                <a:gd name="connsiteY25" fmla="*/ 349969 h 458771"/>
                <a:gd name="connsiteX26" fmla="*/ 388019 w 427363"/>
                <a:gd name="connsiteY26" fmla="*/ 351047 h 458771"/>
                <a:gd name="connsiteX27" fmla="*/ 368637 w 427363"/>
                <a:gd name="connsiteY27" fmla="*/ 362190 h 458771"/>
                <a:gd name="connsiteX28" fmla="*/ 351051 w 427363"/>
                <a:gd name="connsiteY28" fmla="*/ 367222 h 458771"/>
                <a:gd name="connsiteX29" fmla="*/ 350333 w 427363"/>
                <a:gd name="connsiteY29" fmla="*/ 364346 h 458771"/>
                <a:gd name="connsiteX30" fmla="*/ 371868 w 427363"/>
                <a:gd name="connsiteY30" fmla="*/ 357877 h 458771"/>
                <a:gd name="connsiteX31" fmla="*/ 387301 w 427363"/>
                <a:gd name="connsiteY31" fmla="*/ 349969 h 458771"/>
                <a:gd name="connsiteX32" fmla="*/ 397152 w 427363"/>
                <a:gd name="connsiteY32" fmla="*/ 336918 h 458771"/>
                <a:gd name="connsiteX33" fmla="*/ 398248 w 427363"/>
                <a:gd name="connsiteY33" fmla="*/ 337655 h 458771"/>
                <a:gd name="connsiteX34" fmla="*/ 350007 w 427363"/>
                <a:gd name="connsiteY34" fmla="*/ 361214 h 458771"/>
                <a:gd name="connsiteX35" fmla="*/ 349641 w 427363"/>
                <a:gd name="connsiteY35" fmla="*/ 358637 h 458771"/>
                <a:gd name="connsiteX36" fmla="*/ 397152 w 427363"/>
                <a:gd name="connsiteY36" fmla="*/ 336918 h 458771"/>
                <a:gd name="connsiteX37" fmla="*/ 407421 w 427363"/>
                <a:gd name="connsiteY37" fmla="*/ 324203 h 458771"/>
                <a:gd name="connsiteX38" fmla="*/ 407782 w 427363"/>
                <a:gd name="connsiteY38" fmla="*/ 324556 h 458771"/>
                <a:gd name="connsiteX39" fmla="*/ 376355 w 427363"/>
                <a:gd name="connsiteY39" fmla="*/ 342900 h 458771"/>
                <a:gd name="connsiteX40" fmla="*/ 349985 w 427363"/>
                <a:gd name="connsiteY40" fmla="*/ 351014 h 458771"/>
                <a:gd name="connsiteX41" fmla="*/ 349263 w 427363"/>
                <a:gd name="connsiteY41" fmla="*/ 350661 h 458771"/>
                <a:gd name="connsiteX42" fmla="*/ 348902 w 427363"/>
                <a:gd name="connsiteY42" fmla="*/ 350661 h 458771"/>
                <a:gd name="connsiteX43" fmla="*/ 348902 w 427363"/>
                <a:gd name="connsiteY43" fmla="*/ 350309 h 458771"/>
                <a:gd name="connsiteX44" fmla="*/ 349624 w 427363"/>
                <a:gd name="connsiteY44" fmla="*/ 348192 h 458771"/>
                <a:gd name="connsiteX45" fmla="*/ 407421 w 427363"/>
                <a:gd name="connsiteY45" fmla="*/ 324203 h 458771"/>
                <a:gd name="connsiteX46" fmla="*/ 305841 w 427363"/>
                <a:gd name="connsiteY46" fmla="*/ 307467 h 458771"/>
                <a:gd name="connsiteX47" fmla="*/ 308390 w 427363"/>
                <a:gd name="connsiteY47" fmla="*/ 313224 h 458771"/>
                <a:gd name="connsiteX48" fmla="*/ 278169 w 427363"/>
                <a:gd name="connsiteY48" fmla="*/ 330856 h 458771"/>
                <a:gd name="connsiteX49" fmla="*/ 274528 w 427363"/>
                <a:gd name="connsiteY49" fmla="*/ 326898 h 458771"/>
                <a:gd name="connsiteX50" fmla="*/ 305841 w 427363"/>
                <a:gd name="connsiteY50" fmla="*/ 307467 h 458771"/>
                <a:gd name="connsiteX51" fmla="*/ 305047 w 427363"/>
                <a:gd name="connsiteY51" fmla="*/ 294423 h 458771"/>
                <a:gd name="connsiteX52" fmla="*/ 306844 w 427363"/>
                <a:gd name="connsiteY52" fmla="*/ 299209 h 458771"/>
                <a:gd name="connsiteX53" fmla="*/ 290310 w 427363"/>
                <a:gd name="connsiteY53" fmla="*/ 307676 h 458771"/>
                <a:gd name="connsiteX54" fmla="*/ 276652 w 427363"/>
                <a:gd name="connsiteY54" fmla="*/ 317247 h 458771"/>
                <a:gd name="connsiteX55" fmla="*/ 274495 w 427363"/>
                <a:gd name="connsiteY55" fmla="*/ 313197 h 458771"/>
                <a:gd name="connsiteX56" fmla="*/ 305047 w 427363"/>
                <a:gd name="connsiteY56" fmla="*/ 294423 h 458771"/>
                <a:gd name="connsiteX57" fmla="*/ 302110 w 427363"/>
                <a:gd name="connsiteY57" fmla="*/ 281340 h 458771"/>
                <a:gd name="connsiteX58" fmla="*/ 303179 w 427363"/>
                <a:gd name="connsiteY58" fmla="*/ 285221 h 458771"/>
                <a:gd name="connsiteX59" fmla="*/ 287855 w 427363"/>
                <a:gd name="connsiteY59" fmla="*/ 291923 h 458771"/>
                <a:gd name="connsiteX60" fmla="*/ 273600 w 427363"/>
                <a:gd name="connsiteY60" fmla="*/ 301448 h 458771"/>
                <a:gd name="connsiteX61" fmla="*/ 271818 w 427363"/>
                <a:gd name="connsiteY61" fmla="*/ 298626 h 458771"/>
                <a:gd name="connsiteX62" fmla="*/ 302110 w 427363"/>
                <a:gd name="connsiteY62" fmla="*/ 281340 h 458771"/>
                <a:gd name="connsiteX63" fmla="*/ 303140 w 427363"/>
                <a:gd name="connsiteY63" fmla="*/ 266961 h 458771"/>
                <a:gd name="connsiteX64" fmla="*/ 303866 w 427363"/>
                <a:gd name="connsiteY64" fmla="*/ 270658 h 458771"/>
                <a:gd name="connsiteX65" fmla="*/ 294794 w 427363"/>
                <a:gd name="connsiteY65" fmla="*/ 273985 h 458771"/>
                <a:gd name="connsiteX66" fmla="*/ 286449 w 427363"/>
                <a:gd name="connsiteY66" fmla="*/ 278791 h 458771"/>
                <a:gd name="connsiteX67" fmla="*/ 270120 w 427363"/>
                <a:gd name="connsiteY67" fmla="*/ 290621 h 458771"/>
                <a:gd name="connsiteX68" fmla="*/ 268306 w 427363"/>
                <a:gd name="connsiteY68" fmla="*/ 288034 h 458771"/>
                <a:gd name="connsiteX69" fmla="*/ 285723 w 427363"/>
                <a:gd name="connsiteY69" fmla="*/ 273615 h 458771"/>
                <a:gd name="connsiteX70" fmla="*/ 303140 w 427363"/>
                <a:gd name="connsiteY70" fmla="*/ 266961 h 458771"/>
                <a:gd name="connsiteX71" fmla="*/ 295928 w 427363"/>
                <a:gd name="connsiteY71" fmla="*/ 251624 h 458771"/>
                <a:gd name="connsiteX72" fmla="*/ 304229 w 427363"/>
                <a:gd name="connsiteY72" fmla="*/ 252086 h 458771"/>
                <a:gd name="connsiteX73" fmla="*/ 303503 w 427363"/>
                <a:gd name="connsiteY73" fmla="*/ 255044 h 458771"/>
                <a:gd name="connsiteX74" fmla="*/ 295520 w 427363"/>
                <a:gd name="connsiteY74" fmla="*/ 257262 h 458771"/>
                <a:gd name="connsiteX75" fmla="*/ 286086 w 427363"/>
                <a:gd name="connsiteY75" fmla="*/ 262438 h 458771"/>
                <a:gd name="connsiteX76" fmla="*/ 269394 w 427363"/>
                <a:gd name="connsiteY76" fmla="*/ 273528 h 458771"/>
                <a:gd name="connsiteX77" fmla="*/ 268306 w 427363"/>
                <a:gd name="connsiteY77" fmla="*/ 272049 h 458771"/>
                <a:gd name="connsiteX78" fmla="*/ 287900 w 427363"/>
                <a:gd name="connsiteY78" fmla="*/ 256153 h 458771"/>
                <a:gd name="connsiteX79" fmla="*/ 295928 w 427363"/>
                <a:gd name="connsiteY79" fmla="*/ 251624 h 458771"/>
                <a:gd name="connsiteX80" fmla="*/ 300220 w 427363"/>
                <a:gd name="connsiteY80" fmla="*/ 234773 h 458771"/>
                <a:gd name="connsiteX81" fmla="*/ 302404 w 427363"/>
                <a:gd name="connsiteY81" fmla="*/ 238654 h 458771"/>
                <a:gd name="connsiteX82" fmla="*/ 269270 w 427363"/>
                <a:gd name="connsiteY82" fmla="*/ 257351 h 458771"/>
                <a:gd name="connsiteX83" fmla="*/ 267450 w 427363"/>
                <a:gd name="connsiteY83" fmla="*/ 254176 h 458771"/>
                <a:gd name="connsiteX84" fmla="*/ 300220 w 427363"/>
                <a:gd name="connsiteY84" fmla="*/ 234773 h 458771"/>
                <a:gd name="connsiteX85" fmla="*/ 303024 w 427363"/>
                <a:gd name="connsiteY85" fmla="*/ 216610 h 458771"/>
                <a:gd name="connsiteX86" fmla="*/ 304435 w 427363"/>
                <a:gd name="connsiteY86" fmla="*/ 220872 h 458771"/>
                <a:gd name="connsiteX87" fmla="*/ 288560 w 427363"/>
                <a:gd name="connsiteY87" fmla="*/ 229394 h 458771"/>
                <a:gd name="connsiteX88" fmla="*/ 271626 w 427363"/>
                <a:gd name="connsiteY88" fmla="*/ 241467 h 458771"/>
                <a:gd name="connsiteX89" fmla="*/ 269863 w 427363"/>
                <a:gd name="connsiteY89" fmla="*/ 239336 h 458771"/>
                <a:gd name="connsiteX90" fmla="*/ 303024 w 427363"/>
                <a:gd name="connsiteY90" fmla="*/ 216610 h 458771"/>
                <a:gd name="connsiteX91" fmla="*/ 306821 w 427363"/>
                <a:gd name="connsiteY91" fmla="*/ 202664 h 458771"/>
                <a:gd name="connsiteX92" fmla="*/ 308269 w 427363"/>
                <a:gd name="connsiteY92" fmla="*/ 206169 h 458771"/>
                <a:gd name="connsiteX93" fmla="*/ 272063 w 427363"/>
                <a:gd name="connsiteY93" fmla="*/ 227198 h 458771"/>
                <a:gd name="connsiteX94" fmla="*/ 270252 w 427363"/>
                <a:gd name="connsiteY94" fmla="*/ 224394 h 458771"/>
                <a:gd name="connsiteX95" fmla="*/ 306821 w 427363"/>
                <a:gd name="connsiteY95" fmla="*/ 202664 h 458771"/>
                <a:gd name="connsiteX96" fmla="*/ 304932 w 427363"/>
                <a:gd name="connsiteY96" fmla="*/ 188036 h 458771"/>
                <a:gd name="connsiteX97" fmla="*/ 306356 w 427363"/>
                <a:gd name="connsiteY97" fmla="*/ 191590 h 458771"/>
                <a:gd name="connsiteX98" fmla="*/ 289976 w 427363"/>
                <a:gd name="connsiteY98" fmla="*/ 200120 h 458771"/>
                <a:gd name="connsiteX99" fmla="*/ 273597 w 427363"/>
                <a:gd name="connsiteY99" fmla="*/ 209716 h 458771"/>
                <a:gd name="connsiteX100" fmla="*/ 272173 w 427363"/>
                <a:gd name="connsiteY100" fmla="*/ 206872 h 458771"/>
                <a:gd name="connsiteX101" fmla="*/ 304932 w 427363"/>
                <a:gd name="connsiteY101" fmla="*/ 188036 h 458771"/>
                <a:gd name="connsiteX102" fmla="*/ 304849 w 427363"/>
                <a:gd name="connsiteY102" fmla="*/ 173743 h 458771"/>
                <a:gd name="connsiteX103" fmla="*/ 305213 w 427363"/>
                <a:gd name="connsiteY103" fmla="*/ 177976 h 458771"/>
                <a:gd name="connsiteX104" fmla="*/ 267321 w 427363"/>
                <a:gd name="connsiteY104" fmla="*/ 200201 h 458771"/>
                <a:gd name="connsiteX105" fmla="*/ 265135 w 427363"/>
                <a:gd name="connsiteY105" fmla="*/ 197732 h 458771"/>
                <a:gd name="connsiteX106" fmla="*/ 284446 w 427363"/>
                <a:gd name="connsiteY106" fmla="*/ 182562 h 458771"/>
                <a:gd name="connsiteX107" fmla="*/ 304849 w 427363"/>
                <a:gd name="connsiteY107" fmla="*/ 173743 h 458771"/>
                <a:gd name="connsiteX108" fmla="*/ 304240 w 427363"/>
                <a:gd name="connsiteY108" fmla="*/ 157525 h 458771"/>
                <a:gd name="connsiteX109" fmla="*/ 305657 w 427363"/>
                <a:gd name="connsiteY109" fmla="*/ 161517 h 458771"/>
                <a:gd name="connsiteX110" fmla="*/ 272702 w 427363"/>
                <a:gd name="connsiteY110" fmla="*/ 180385 h 458771"/>
                <a:gd name="connsiteX111" fmla="*/ 270576 w 427363"/>
                <a:gd name="connsiteY111" fmla="*/ 176757 h 458771"/>
                <a:gd name="connsiteX112" fmla="*/ 304240 w 427363"/>
                <a:gd name="connsiteY112" fmla="*/ 157525 h 458771"/>
                <a:gd name="connsiteX113" fmla="*/ 304195 w 427363"/>
                <a:gd name="connsiteY113" fmla="*/ 140406 h 458771"/>
                <a:gd name="connsiteX114" fmla="*/ 305986 w 427363"/>
                <a:gd name="connsiteY114" fmla="*/ 144639 h 458771"/>
                <a:gd name="connsiteX115" fmla="*/ 265164 w 427363"/>
                <a:gd name="connsiteY115" fmla="*/ 166511 h 458771"/>
                <a:gd name="connsiteX116" fmla="*/ 263016 w 427363"/>
                <a:gd name="connsiteY116" fmla="*/ 162631 h 458771"/>
                <a:gd name="connsiteX117" fmla="*/ 304195 w 427363"/>
                <a:gd name="connsiteY117" fmla="*/ 140406 h 458771"/>
                <a:gd name="connsiteX118" fmla="*/ 365745 w 427363"/>
                <a:gd name="connsiteY118" fmla="*/ 138943 h 458771"/>
                <a:gd name="connsiteX119" fmla="*/ 376030 w 427363"/>
                <a:gd name="connsiteY119" fmla="*/ 162232 h 458771"/>
                <a:gd name="connsiteX120" fmla="*/ 373134 w 427363"/>
                <a:gd name="connsiteY120" fmla="*/ 162949 h 458771"/>
                <a:gd name="connsiteX121" fmla="*/ 369875 w 427363"/>
                <a:gd name="connsiteY121" fmla="*/ 147894 h 458771"/>
                <a:gd name="connsiteX122" fmla="*/ 357203 w 427363"/>
                <a:gd name="connsiteY122" fmla="*/ 141799 h 458771"/>
                <a:gd name="connsiteX123" fmla="*/ 356841 w 427363"/>
                <a:gd name="connsiteY123" fmla="*/ 140724 h 458771"/>
                <a:gd name="connsiteX124" fmla="*/ 365745 w 427363"/>
                <a:gd name="connsiteY124" fmla="*/ 138943 h 458771"/>
                <a:gd name="connsiteX125" fmla="*/ 368702 w 427363"/>
                <a:gd name="connsiteY125" fmla="*/ 131586 h 458771"/>
                <a:gd name="connsiteX126" fmla="*/ 378878 w 427363"/>
                <a:gd name="connsiteY126" fmla="*/ 139688 h 458771"/>
                <a:gd name="connsiteX127" fmla="*/ 383965 w 427363"/>
                <a:gd name="connsiteY127" fmla="*/ 173348 h 458771"/>
                <a:gd name="connsiteX128" fmla="*/ 381422 w 427363"/>
                <a:gd name="connsiteY128" fmla="*/ 174422 h 458771"/>
                <a:gd name="connsiteX129" fmla="*/ 377787 w 427363"/>
                <a:gd name="connsiteY129" fmla="*/ 147566 h 458771"/>
                <a:gd name="connsiteX130" fmla="*/ 373063 w 427363"/>
                <a:gd name="connsiteY130" fmla="*/ 135749 h 458771"/>
                <a:gd name="connsiteX131" fmla="*/ 355619 w 427363"/>
                <a:gd name="connsiteY131" fmla="*/ 136107 h 458771"/>
                <a:gd name="connsiteX132" fmla="*/ 355256 w 427363"/>
                <a:gd name="connsiteY132" fmla="*/ 135033 h 458771"/>
                <a:gd name="connsiteX133" fmla="*/ 368702 w 427363"/>
                <a:gd name="connsiteY133" fmla="*/ 131586 h 458771"/>
                <a:gd name="connsiteX134" fmla="*/ 359835 w 427363"/>
                <a:gd name="connsiteY134" fmla="*/ 126655 h 458771"/>
                <a:gd name="connsiteX135" fmla="*/ 342216 w 427363"/>
                <a:gd name="connsiteY135" fmla="*/ 132055 h 458771"/>
                <a:gd name="connsiteX136" fmla="*/ 342216 w 427363"/>
                <a:gd name="connsiteY136" fmla="*/ 233575 h 458771"/>
                <a:gd name="connsiteX137" fmla="*/ 343654 w 427363"/>
                <a:gd name="connsiteY137" fmla="*/ 294415 h 458771"/>
                <a:gd name="connsiteX138" fmla="*/ 388959 w 427363"/>
                <a:gd name="connsiteY138" fmla="*/ 251215 h 458771"/>
                <a:gd name="connsiteX139" fmla="*/ 386083 w 427363"/>
                <a:gd name="connsiteY139" fmla="*/ 202975 h 458771"/>
                <a:gd name="connsiteX140" fmla="*/ 384644 w 427363"/>
                <a:gd name="connsiteY140" fmla="*/ 148975 h 458771"/>
                <a:gd name="connsiteX141" fmla="*/ 359835 w 427363"/>
                <a:gd name="connsiteY141" fmla="*/ 126655 h 458771"/>
                <a:gd name="connsiteX142" fmla="*/ 304512 w 427363"/>
                <a:gd name="connsiteY142" fmla="*/ 123332 h 458771"/>
                <a:gd name="connsiteX143" fmla="*/ 305959 w 427363"/>
                <a:gd name="connsiteY143" fmla="*/ 128076 h 458771"/>
                <a:gd name="connsiteX144" fmla="*/ 284971 w 427363"/>
                <a:gd name="connsiteY144" fmla="*/ 139754 h 458771"/>
                <a:gd name="connsiteX145" fmla="*/ 263260 w 427363"/>
                <a:gd name="connsiteY145" fmla="*/ 152527 h 458771"/>
                <a:gd name="connsiteX146" fmla="*/ 261450 w 427363"/>
                <a:gd name="connsiteY146" fmla="*/ 148878 h 458771"/>
                <a:gd name="connsiteX147" fmla="*/ 304512 w 427363"/>
                <a:gd name="connsiteY147" fmla="*/ 123332 h 458771"/>
                <a:gd name="connsiteX148" fmla="*/ 318349 w 427363"/>
                <a:gd name="connsiteY148" fmla="*/ 95831 h 458771"/>
                <a:gd name="connsiteX149" fmla="*/ 321608 w 427363"/>
                <a:gd name="connsiteY149" fmla="*/ 102339 h 458771"/>
                <a:gd name="connsiteX150" fmla="*/ 212240 w 427363"/>
                <a:gd name="connsiteY150" fmla="*/ 128006 h 458771"/>
                <a:gd name="connsiteX151" fmla="*/ 212240 w 427363"/>
                <a:gd name="connsiteY151" fmla="*/ 124391 h 458771"/>
                <a:gd name="connsiteX152" fmla="*/ 318349 w 427363"/>
                <a:gd name="connsiteY152" fmla="*/ 95831 h 458771"/>
                <a:gd name="connsiteX153" fmla="*/ 61239 w 427363"/>
                <a:gd name="connsiteY153" fmla="*/ 92649 h 458771"/>
                <a:gd name="connsiteX154" fmla="*/ 65207 w 427363"/>
                <a:gd name="connsiteY154" fmla="*/ 92649 h 458771"/>
                <a:gd name="connsiteX155" fmla="*/ 63620 w 427363"/>
                <a:gd name="connsiteY155" fmla="*/ 147784 h 458771"/>
                <a:gd name="connsiteX156" fmla="*/ 62033 w 427363"/>
                <a:gd name="connsiteY156" fmla="*/ 147423 h 458771"/>
                <a:gd name="connsiteX157" fmla="*/ 61239 w 427363"/>
                <a:gd name="connsiteY157" fmla="*/ 92649 h 458771"/>
                <a:gd name="connsiteX158" fmla="*/ 372007 w 427363"/>
                <a:gd name="connsiteY158" fmla="*/ 91415 h 458771"/>
                <a:gd name="connsiteX159" fmla="*/ 389708 w 427363"/>
                <a:gd name="connsiteY159" fmla="*/ 93512 h 458771"/>
                <a:gd name="connsiteX160" fmla="*/ 409364 w 427363"/>
                <a:gd name="connsiteY160" fmla="*/ 138005 h 458771"/>
                <a:gd name="connsiteX161" fmla="*/ 406088 w 427363"/>
                <a:gd name="connsiteY161" fmla="*/ 139099 h 458771"/>
                <a:gd name="connsiteX162" fmla="*/ 400264 w 427363"/>
                <a:gd name="connsiteY162" fmla="*/ 118311 h 458771"/>
                <a:gd name="connsiteX163" fmla="*/ 387887 w 427363"/>
                <a:gd name="connsiteY163" fmla="*/ 96430 h 458771"/>
                <a:gd name="connsiteX164" fmla="*/ 354398 w 427363"/>
                <a:gd name="connsiteY164" fmla="*/ 97159 h 458771"/>
                <a:gd name="connsiteX165" fmla="*/ 354034 w 427363"/>
                <a:gd name="connsiteY165" fmla="*/ 95336 h 458771"/>
                <a:gd name="connsiteX166" fmla="*/ 372007 w 427363"/>
                <a:gd name="connsiteY166" fmla="*/ 91415 h 458771"/>
                <a:gd name="connsiteX167" fmla="*/ 50126 w 427363"/>
                <a:gd name="connsiteY167" fmla="*/ 89456 h 458771"/>
                <a:gd name="connsiteX168" fmla="*/ 54095 w 427363"/>
                <a:gd name="connsiteY168" fmla="*/ 89814 h 458771"/>
                <a:gd name="connsiteX169" fmla="*/ 52110 w 427363"/>
                <a:gd name="connsiteY169" fmla="*/ 153788 h 458771"/>
                <a:gd name="connsiteX170" fmla="*/ 50126 w 427363"/>
                <a:gd name="connsiteY170" fmla="*/ 153788 h 458771"/>
                <a:gd name="connsiteX171" fmla="*/ 50126 w 427363"/>
                <a:gd name="connsiteY171" fmla="*/ 89456 h 458771"/>
                <a:gd name="connsiteX172" fmla="*/ 40204 w 427363"/>
                <a:gd name="connsiteY172" fmla="*/ 88259 h 458771"/>
                <a:gd name="connsiteX173" fmla="*/ 44173 w 427363"/>
                <a:gd name="connsiteY173" fmla="*/ 88259 h 458771"/>
                <a:gd name="connsiteX174" fmla="*/ 45363 w 427363"/>
                <a:gd name="connsiteY174" fmla="*/ 166827 h 458771"/>
                <a:gd name="connsiteX175" fmla="*/ 43379 w 427363"/>
                <a:gd name="connsiteY175" fmla="*/ 166827 h 458771"/>
                <a:gd name="connsiteX176" fmla="*/ 40204 w 427363"/>
                <a:gd name="connsiteY176" fmla="*/ 88259 h 458771"/>
                <a:gd name="connsiteX177" fmla="*/ 377408 w 427363"/>
                <a:gd name="connsiteY177" fmla="*/ 86155 h 458771"/>
                <a:gd name="connsiteX178" fmla="*/ 341497 w 427363"/>
                <a:gd name="connsiteY178" fmla="*/ 93895 h 458771"/>
                <a:gd name="connsiteX179" fmla="*/ 342216 w 427363"/>
                <a:gd name="connsiteY179" fmla="*/ 123775 h 458771"/>
                <a:gd name="connsiteX180" fmla="*/ 386802 w 427363"/>
                <a:gd name="connsiteY180" fmla="*/ 120535 h 458771"/>
                <a:gd name="connsiteX181" fmla="*/ 397229 w 427363"/>
                <a:gd name="connsiteY181" fmla="*/ 189295 h 458771"/>
                <a:gd name="connsiteX182" fmla="*/ 395791 w 427363"/>
                <a:gd name="connsiteY182" fmla="*/ 273175 h 458771"/>
                <a:gd name="connsiteX183" fmla="*/ 343654 w 427363"/>
                <a:gd name="connsiteY183" fmla="*/ 306295 h 458771"/>
                <a:gd name="connsiteX184" fmla="*/ 344014 w 427363"/>
                <a:gd name="connsiteY184" fmla="*/ 332935 h 458771"/>
                <a:gd name="connsiteX185" fmla="*/ 411971 w 427363"/>
                <a:gd name="connsiteY185" fmla="*/ 282895 h 458771"/>
                <a:gd name="connsiteX186" fmla="*/ 413769 w 427363"/>
                <a:gd name="connsiteY186" fmla="*/ 197215 h 458771"/>
                <a:gd name="connsiteX187" fmla="*/ 404420 w 427363"/>
                <a:gd name="connsiteY187" fmla="*/ 102175 h 458771"/>
                <a:gd name="connsiteX188" fmla="*/ 377408 w 427363"/>
                <a:gd name="connsiteY188" fmla="*/ 86155 h 458771"/>
                <a:gd name="connsiteX189" fmla="*/ 34264 w 427363"/>
                <a:gd name="connsiteY189" fmla="*/ 84715 h 458771"/>
                <a:gd name="connsiteX190" fmla="*/ 34981 w 427363"/>
                <a:gd name="connsiteY190" fmla="*/ 184655 h 458771"/>
                <a:gd name="connsiteX191" fmla="*/ 33547 w 427363"/>
                <a:gd name="connsiteY191" fmla="*/ 184294 h 458771"/>
                <a:gd name="connsiteX192" fmla="*/ 31037 w 427363"/>
                <a:gd name="connsiteY192" fmla="*/ 85436 h 458771"/>
                <a:gd name="connsiteX193" fmla="*/ 34264 w 427363"/>
                <a:gd name="connsiteY193" fmla="*/ 84715 h 458771"/>
                <a:gd name="connsiteX194" fmla="*/ 320367 w 427363"/>
                <a:gd name="connsiteY194" fmla="*/ 81172 h 458771"/>
                <a:gd name="connsiteX195" fmla="*/ 323596 w 427363"/>
                <a:gd name="connsiteY195" fmla="*/ 86563 h 458771"/>
                <a:gd name="connsiteX196" fmla="*/ 235696 w 427363"/>
                <a:gd name="connsiteY196" fmla="*/ 115678 h 458771"/>
                <a:gd name="connsiteX197" fmla="*/ 148872 w 427363"/>
                <a:gd name="connsiteY197" fmla="*/ 107411 h 458771"/>
                <a:gd name="connsiteX198" fmla="*/ 149231 w 427363"/>
                <a:gd name="connsiteY198" fmla="*/ 105973 h 458771"/>
                <a:gd name="connsiteX199" fmla="*/ 229238 w 427363"/>
                <a:gd name="connsiteY199" fmla="*/ 110287 h 458771"/>
                <a:gd name="connsiteX200" fmla="*/ 320367 w 427363"/>
                <a:gd name="connsiteY200" fmla="*/ 81172 h 458771"/>
                <a:gd name="connsiteX201" fmla="*/ 186773 w 427363"/>
                <a:gd name="connsiteY201" fmla="*/ 73719 h 458771"/>
                <a:gd name="connsiteX202" fmla="*/ 201519 w 427363"/>
                <a:gd name="connsiteY202" fmla="*/ 75803 h 458771"/>
                <a:gd name="connsiteX203" fmla="*/ 200420 w 427363"/>
                <a:gd name="connsiteY203" fmla="*/ 78581 h 458771"/>
                <a:gd name="connsiteX204" fmla="*/ 171478 w 427363"/>
                <a:gd name="connsiteY204" fmla="*/ 78184 h 458771"/>
                <a:gd name="connsiteX205" fmla="*/ 171478 w 427363"/>
                <a:gd name="connsiteY205" fmla="*/ 75803 h 458771"/>
                <a:gd name="connsiteX206" fmla="*/ 186773 w 427363"/>
                <a:gd name="connsiteY206" fmla="*/ 73719 h 458771"/>
                <a:gd name="connsiteX207" fmla="*/ 175974 w 427363"/>
                <a:gd name="connsiteY207" fmla="*/ 67032 h 458771"/>
                <a:gd name="connsiteX208" fmla="*/ 218521 w 427363"/>
                <a:gd name="connsiteY208" fmla="*/ 67389 h 458771"/>
                <a:gd name="connsiteX209" fmla="*/ 220323 w 427363"/>
                <a:gd name="connsiteY209" fmla="*/ 80605 h 458771"/>
                <a:gd name="connsiteX210" fmla="*/ 220323 w 427363"/>
                <a:gd name="connsiteY210" fmla="*/ 77033 h 458771"/>
                <a:gd name="connsiteX211" fmla="*/ 223208 w 427363"/>
                <a:gd name="connsiteY211" fmla="*/ 71318 h 458771"/>
                <a:gd name="connsiteX212" fmla="*/ 215997 w 427363"/>
                <a:gd name="connsiteY212" fmla="*/ 70961 h 458771"/>
                <a:gd name="connsiteX213" fmla="*/ 209867 w 427363"/>
                <a:gd name="connsiteY213" fmla="*/ 70961 h 458771"/>
                <a:gd name="connsiteX214" fmla="*/ 180300 w 427363"/>
                <a:gd name="connsiteY214" fmla="*/ 70247 h 458771"/>
                <a:gd name="connsiteX215" fmla="*/ 122249 w 427363"/>
                <a:gd name="connsiteY215" fmla="*/ 73104 h 458771"/>
                <a:gd name="connsiteX216" fmla="*/ 122249 w 427363"/>
                <a:gd name="connsiteY216" fmla="*/ 70961 h 458771"/>
                <a:gd name="connsiteX217" fmla="*/ 175974 w 427363"/>
                <a:gd name="connsiteY217" fmla="*/ 67032 h 458771"/>
                <a:gd name="connsiteX218" fmla="*/ 174660 w 427363"/>
                <a:gd name="connsiteY218" fmla="*/ 63655 h 458771"/>
                <a:gd name="connsiteX219" fmla="*/ 119288 w 427363"/>
                <a:gd name="connsiteY219" fmla="*/ 65815 h 458771"/>
                <a:gd name="connsiteX220" fmla="*/ 86927 w 427363"/>
                <a:gd name="connsiteY220" fmla="*/ 71215 h 458771"/>
                <a:gd name="connsiteX221" fmla="*/ 167829 w 427363"/>
                <a:gd name="connsiteY221" fmla="*/ 81295 h 458771"/>
                <a:gd name="connsiteX222" fmla="*/ 277855 w 427363"/>
                <a:gd name="connsiteY222" fmla="*/ 73735 h 458771"/>
                <a:gd name="connsiteX223" fmla="*/ 227156 w 427363"/>
                <a:gd name="connsiteY223" fmla="*/ 66175 h 458771"/>
                <a:gd name="connsiteX224" fmla="*/ 174660 w 427363"/>
                <a:gd name="connsiteY224" fmla="*/ 63655 h 458771"/>
                <a:gd name="connsiteX225" fmla="*/ 23644 w 427363"/>
                <a:gd name="connsiteY225" fmla="*/ 62935 h 458771"/>
                <a:gd name="connsiteX226" fmla="*/ 27240 w 427363"/>
                <a:gd name="connsiteY226" fmla="*/ 229255 h 458771"/>
                <a:gd name="connsiteX227" fmla="*/ 31554 w 427363"/>
                <a:gd name="connsiteY227" fmla="*/ 321775 h 458771"/>
                <a:gd name="connsiteX228" fmla="*/ 47735 w 427363"/>
                <a:gd name="connsiteY228" fmla="*/ 414655 h 458771"/>
                <a:gd name="connsiteX229" fmla="*/ 202706 w 427363"/>
                <a:gd name="connsiteY229" fmla="*/ 440215 h 458771"/>
                <a:gd name="connsiteX230" fmla="*/ 329631 w 427363"/>
                <a:gd name="connsiteY230" fmla="*/ 399175 h 458771"/>
                <a:gd name="connsiteX231" fmla="*/ 330710 w 427363"/>
                <a:gd name="connsiteY231" fmla="*/ 70135 h 458771"/>
                <a:gd name="connsiteX232" fmla="*/ 139064 w 427363"/>
                <a:gd name="connsiteY232" fmla="*/ 94615 h 458771"/>
                <a:gd name="connsiteX233" fmla="*/ 49173 w 427363"/>
                <a:gd name="connsiteY233" fmla="*/ 76975 h 458771"/>
                <a:gd name="connsiteX234" fmla="*/ 23644 w 427363"/>
                <a:gd name="connsiteY234" fmla="*/ 62935 h 458771"/>
                <a:gd name="connsiteX235" fmla="*/ 171424 w 427363"/>
                <a:gd name="connsiteY235" fmla="*/ 19735 h 458771"/>
                <a:gd name="connsiteX236" fmla="*/ 27240 w 427363"/>
                <a:gd name="connsiteY236" fmla="*/ 49255 h 458771"/>
                <a:gd name="connsiteX237" fmla="*/ 77579 w 427363"/>
                <a:gd name="connsiteY237" fmla="*/ 69055 h 458771"/>
                <a:gd name="connsiteX238" fmla="*/ 81534 w 427363"/>
                <a:gd name="connsiteY238" fmla="*/ 70135 h 458771"/>
                <a:gd name="connsiteX239" fmla="*/ 110658 w 427363"/>
                <a:gd name="connsiteY239" fmla="*/ 62935 h 458771"/>
                <a:gd name="connsiteX240" fmla="*/ 170346 w 427363"/>
                <a:gd name="connsiteY240" fmla="*/ 59335 h 458771"/>
                <a:gd name="connsiteX241" fmla="*/ 231831 w 427363"/>
                <a:gd name="connsiteY241" fmla="*/ 62215 h 458771"/>
                <a:gd name="connsiteX242" fmla="*/ 280371 w 427363"/>
                <a:gd name="connsiteY242" fmla="*/ 69775 h 458771"/>
                <a:gd name="connsiteX243" fmla="*/ 281810 w 427363"/>
                <a:gd name="connsiteY243" fmla="*/ 72655 h 458771"/>
                <a:gd name="connsiteX244" fmla="*/ 322800 w 427363"/>
                <a:gd name="connsiteY244" fmla="*/ 56095 h 458771"/>
                <a:gd name="connsiteX245" fmla="*/ 254843 w 427363"/>
                <a:gd name="connsiteY245" fmla="*/ 27655 h 458771"/>
                <a:gd name="connsiteX246" fmla="*/ 171424 w 427363"/>
                <a:gd name="connsiteY246" fmla="*/ 19735 h 458771"/>
                <a:gd name="connsiteX247" fmla="*/ 171424 w 427363"/>
                <a:gd name="connsiteY247" fmla="*/ 4255 h 458771"/>
                <a:gd name="connsiteX248" fmla="*/ 266349 w 427363"/>
                <a:gd name="connsiteY248" fmla="*/ 13255 h 458771"/>
                <a:gd name="connsiteX249" fmla="*/ 337182 w 427363"/>
                <a:gd name="connsiteY249" fmla="*/ 46735 h 458771"/>
                <a:gd name="connsiteX250" fmla="*/ 339340 w 427363"/>
                <a:gd name="connsiteY250" fmla="*/ 49615 h 458771"/>
                <a:gd name="connsiteX251" fmla="*/ 340418 w 427363"/>
                <a:gd name="connsiteY251" fmla="*/ 64375 h 458771"/>
                <a:gd name="connsiteX252" fmla="*/ 340059 w 427363"/>
                <a:gd name="connsiteY252" fmla="*/ 65095 h 458771"/>
                <a:gd name="connsiteX253" fmla="*/ 341137 w 427363"/>
                <a:gd name="connsiteY253" fmla="*/ 88495 h 458771"/>
                <a:gd name="connsiteX254" fmla="*/ 403701 w 427363"/>
                <a:gd name="connsiteY254" fmla="*/ 80935 h 458771"/>
                <a:gd name="connsiteX255" fmla="*/ 418443 w 427363"/>
                <a:gd name="connsiteY255" fmla="*/ 118375 h 458771"/>
                <a:gd name="connsiteX256" fmla="*/ 424196 w 427363"/>
                <a:gd name="connsiteY256" fmla="*/ 179575 h 458771"/>
                <a:gd name="connsiteX257" fmla="*/ 419522 w 427363"/>
                <a:gd name="connsiteY257" fmla="*/ 296575 h 458771"/>
                <a:gd name="connsiteX258" fmla="*/ 346531 w 427363"/>
                <a:gd name="connsiteY258" fmla="*/ 343735 h 458771"/>
                <a:gd name="connsiteX259" fmla="*/ 344373 w 427363"/>
                <a:gd name="connsiteY259" fmla="*/ 343735 h 458771"/>
                <a:gd name="connsiteX260" fmla="*/ 344733 w 427363"/>
                <a:gd name="connsiteY260" fmla="*/ 405295 h 458771"/>
                <a:gd name="connsiteX261" fmla="*/ 335744 w 427363"/>
                <a:gd name="connsiteY261" fmla="*/ 412135 h 458771"/>
                <a:gd name="connsiteX262" fmla="*/ 209538 w 427363"/>
                <a:gd name="connsiteY262" fmla="*/ 455335 h 458771"/>
                <a:gd name="connsiteX263" fmla="*/ 43420 w 427363"/>
                <a:gd name="connsiteY263" fmla="*/ 429775 h 458771"/>
                <a:gd name="connsiteX264" fmla="*/ 21487 w 427363"/>
                <a:gd name="connsiteY264" fmla="*/ 379015 h 458771"/>
                <a:gd name="connsiteX265" fmla="*/ 16093 w 427363"/>
                <a:gd name="connsiteY265" fmla="*/ 260215 h 458771"/>
                <a:gd name="connsiteX266" fmla="*/ 16453 w 427363"/>
                <a:gd name="connsiteY266" fmla="*/ 53215 h 458771"/>
                <a:gd name="connsiteX267" fmla="*/ 16093 w 427363"/>
                <a:gd name="connsiteY267" fmla="*/ 47455 h 458771"/>
                <a:gd name="connsiteX268" fmla="*/ 171424 w 427363"/>
                <a:gd name="connsiteY268" fmla="*/ 4255 h 458771"/>
                <a:gd name="connsiteX269" fmla="*/ 87980 w 427363"/>
                <a:gd name="connsiteY269" fmla="*/ 3536 h 458771"/>
                <a:gd name="connsiteX270" fmla="*/ 87980 w 427363"/>
                <a:gd name="connsiteY270" fmla="*/ 4981 h 458771"/>
                <a:gd name="connsiteX271" fmla="*/ 5697 w 427363"/>
                <a:gd name="connsiteY271" fmla="*/ 53394 h 458771"/>
                <a:gd name="connsiteX272" fmla="*/ 3182 w 427363"/>
                <a:gd name="connsiteY272" fmla="*/ 51949 h 458771"/>
                <a:gd name="connsiteX273" fmla="*/ 87980 w 427363"/>
                <a:gd name="connsiteY273" fmla="*/ 3536 h 458771"/>
                <a:gd name="connsiteX274" fmla="*/ 72114 w 427363"/>
                <a:gd name="connsiteY274" fmla="*/ 0 h 458771"/>
                <a:gd name="connsiteX275" fmla="*/ 72471 w 427363"/>
                <a:gd name="connsiteY275" fmla="*/ 1454 h 458771"/>
                <a:gd name="connsiteX276" fmla="*/ 3570 w 427363"/>
                <a:gd name="connsiteY276" fmla="*/ 45080 h 458771"/>
                <a:gd name="connsiteX277" fmla="*/ 357 w 427363"/>
                <a:gd name="connsiteY277" fmla="*/ 42899 h 458771"/>
                <a:gd name="connsiteX278" fmla="*/ 30702 w 427363"/>
                <a:gd name="connsiteY278" fmla="*/ 18177 h 458771"/>
                <a:gd name="connsiteX279" fmla="*/ 72114 w 427363"/>
                <a:gd name="connsiteY279" fmla="*/ 0 h 45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27363" h="458771">
                  <a:moveTo>
                    <a:pt x="4768" y="408199"/>
                  </a:moveTo>
                  <a:cubicBezTo>
                    <a:pt x="4768" y="406400"/>
                    <a:pt x="7281" y="406400"/>
                    <a:pt x="7640" y="408199"/>
                  </a:cubicBezTo>
                  <a:cubicBezTo>
                    <a:pt x="9075" y="425471"/>
                    <a:pt x="25585" y="444902"/>
                    <a:pt x="40660" y="452099"/>
                  </a:cubicBezTo>
                  <a:cubicBezTo>
                    <a:pt x="44608" y="453898"/>
                    <a:pt x="41019" y="460015"/>
                    <a:pt x="37071" y="458216"/>
                  </a:cubicBezTo>
                  <a:cubicBezTo>
                    <a:pt x="20561" y="449580"/>
                    <a:pt x="3692" y="427630"/>
                    <a:pt x="4768" y="408199"/>
                  </a:cubicBezTo>
                  <a:close/>
                  <a:moveTo>
                    <a:pt x="324459" y="393557"/>
                  </a:moveTo>
                  <a:cubicBezTo>
                    <a:pt x="326256" y="392112"/>
                    <a:pt x="328770" y="394641"/>
                    <a:pt x="326974" y="396087"/>
                  </a:cubicBezTo>
                  <a:cubicBezTo>
                    <a:pt x="287820" y="427519"/>
                    <a:pt x="231782" y="444139"/>
                    <a:pt x="182211" y="434384"/>
                  </a:cubicBezTo>
                  <a:cubicBezTo>
                    <a:pt x="181492" y="434384"/>
                    <a:pt x="181851" y="433300"/>
                    <a:pt x="182570" y="433300"/>
                  </a:cubicBezTo>
                  <a:cubicBezTo>
                    <a:pt x="232860" y="437274"/>
                    <a:pt x="284227" y="426074"/>
                    <a:pt x="324459" y="393557"/>
                  </a:cubicBezTo>
                  <a:close/>
                  <a:moveTo>
                    <a:pt x="318480" y="387210"/>
                  </a:moveTo>
                  <a:cubicBezTo>
                    <a:pt x="320271" y="385762"/>
                    <a:pt x="322421" y="389383"/>
                    <a:pt x="320271" y="390469"/>
                  </a:cubicBezTo>
                  <a:cubicBezTo>
                    <a:pt x="290892" y="409296"/>
                    <a:pt x="256138" y="426675"/>
                    <a:pt x="220667" y="426675"/>
                  </a:cubicBezTo>
                  <a:cubicBezTo>
                    <a:pt x="219592" y="426675"/>
                    <a:pt x="219592" y="425227"/>
                    <a:pt x="220667" y="425227"/>
                  </a:cubicBezTo>
                  <a:cubicBezTo>
                    <a:pt x="255421" y="423779"/>
                    <a:pt x="290175" y="406038"/>
                    <a:pt x="318480" y="387210"/>
                  </a:cubicBezTo>
                  <a:close/>
                  <a:moveTo>
                    <a:pt x="314045" y="382099"/>
                  </a:moveTo>
                  <a:cubicBezTo>
                    <a:pt x="315850" y="381000"/>
                    <a:pt x="317656" y="383931"/>
                    <a:pt x="315489" y="385396"/>
                  </a:cubicBezTo>
                  <a:cubicBezTo>
                    <a:pt x="293460" y="398951"/>
                    <a:pt x="268903" y="411773"/>
                    <a:pt x="242901" y="413605"/>
                  </a:cubicBezTo>
                  <a:cubicBezTo>
                    <a:pt x="242178" y="413971"/>
                    <a:pt x="241817" y="412506"/>
                    <a:pt x="242540" y="412506"/>
                  </a:cubicBezTo>
                  <a:cubicBezTo>
                    <a:pt x="268541" y="408109"/>
                    <a:pt x="291654" y="396020"/>
                    <a:pt x="314045" y="382099"/>
                  </a:cubicBezTo>
                  <a:close/>
                  <a:moveTo>
                    <a:pt x="8862" y="362174"/>
                  </a:moveTo>
                  <a:cubicBezTo>
                    <a:pt x="8862" y="360362"/>
                    <a:pt x="11707" y="360725"/>
                    <a:pt x="11707" y="362536"/>
                  </a:cubicBezTo>
                  <a:cubicBezTo>
                    <a:pt x="9573" y="400947"/>
                    <a:pt x="25934" y="438271"/>
                    <a:pt x="62924" y="452041"/>
                  </a:cubicBezTo>
                  <a:cubicBezTo>
                    <a:pt x="66837" y="453490"/>
                    <a:pt x="64703" y="460013"/>
                    <a:pt x="61146" y="458563"/>
                  </a:cubicBezTo>
                  <a:cubicBezTo>
                    <a:pt x="22377" y="443706"/>
                    <a:pt x="2104" y="403121"/>
                    <a:pt x="8862" y="362174"/>
                  </a:cubicBezTo>
                  <a:close/>
                  <a:moveTo>
                    <a:pt x="387301" y="349969"/>
                  </a:moveTo>
                  <a:cubicBezTo>
                    <a:pt x="388378" y="349250"/>
                    <a:pt x="389095" y="350329"/>
                    <a:pt x="388019" y="351047"/>
                  </a:cubicBezTo>
                  <a:cubicBezTo>
                    <a:pt x="381558" y="355001"/>
                    <a:pt x="375098" y="358955"/>
                    <a:pt x="368637" y="362190"/>
                  </a:cubicBezTo>
                  <a:cubicBezTo>
                    <a:pt x="362895" y="364706"/>
                    <a:pt x="356793" y="365425"/>
                    <a:pt x="351051" y="367222"/>
                  </a:cubicBezTo>
                  <a:cubicBezTo>
                    <a:pt x="348897" y="367941"/>
                    <a:pt x="348179" y="364706"/>
                    <a:pt x="350333" y="364346"/>
                  </a:cubicBezTo>
                  <a:cubicBezTo>
                    <a:pt x="357511" y="362190"/>
                    <a:pt x="364689" y="361112"/>
                    <a:pt x="371868" y="357877"/>
                  </a:cubicBezTo>
                  <a:cubicBezTo>
                    <a:pt x="376892" y="355361"/>
                    <a:pt x="381917" y="352485"/>
                    <a:pt x="387301" y="349969"/>
                  </a:cubicBezTo>
                  <a:close/>
                  <a:moveTo>
                    <a:pt x="397152" y="336918"/>
                  </a:moveTo>
                  <a:cubicBezTo>
                    <a:pt x="397517" y="336550"/>
                    <a:pt x="398614" y="337286"/>
                    <a:pt x="398248" y="337655"/>
                  </a:cubicBezTo>
                  <a:cubicBezTo>
                    <a:pt x="387284" y="352011"/>
                    <a:pt x="367184" y="359373"/>
                    <a:pt x="350007" y="361214"/>
                  </a:cubicBezTo>
                  <a:cubicBezTo>
                    <a:pt x="348179" y="361582"/>
                    <a:pt x="348179" y="358637"/>
                    <a:pt x="349641" y="358637"/>
                  </a:cubicBezTo>
                  <a:cubicBezTo>
                    <a:pt x="366453" y="356060"/>
                    <a:pt x="385822" y="350171"/>
                    <a:pt x="397152" y="336918"/>
                  </a:cubicBezTo>
                  <a:close/>
                  <a:moveTo>
                    <a:pt x="407421" y="324203"/>
                  </a:moveTo>
                  <a:cubicBezTo>
                    <a:pt x="408143" y="323850"/>
                    <a:pt x="408143" y="324203"/>
                    <a:pt x="407782" y="324556"/>
                  </a:cubicBezTo>
                  <a:cubicBezTo>
                    <a:pt x="397667" y="331259"/>
                    <a:pt x="387553" y="337961"/>
                    <a:pt x="376355" y="342900"/>
                  </a:cubicBezTo>
                  <a:cubicBezTo>
                    <a:pt x="369492" y="346075"/>
                    <a:pt x="357932" y="352072"/>
                    <a:pt x="349985" y="351014"/>
                  </a:cubicBezTo>
                  <a:cubicBezTo>
                    <a:pt x="349624" y="351014"/>
                    <a:pt x="349263" y="351014"/>
                    <a:pt x="349263" y="350661"/>
                  </a:cubicBezTo>
                  <a:cubicBezTo>
                    <a:pt x="349263" y="350661"/>
                    <a:pt x="349263" y="350661"/>
                    <a:pt x="348902" y="350661"/>
                  </a:cubicBezTo>
                  <a:cubicBezTo>
                    <a:pt x="348902" y="350661"/>
                    <a:pt x="348902" y="350661"/>
                    <a:pt x="348902" y="350309"/>
                  </a:cubicBezTo>
                  <a:cubicBezTo>
                    <a:pt x="348179" y="349603"/>
                    <a:pt x="348540" y="348545"/>
                    <a:pt x="349624" y="348192"/>
                  </a:cubicBezTo>
                  <a:cubicBezTo>
                    <a:pt x="370575" y="345370"/>
                    <a:pt x="389359" y="333728"/>
                    <a:pt x="407421" y="324203"/>
                  </a:cubicBezTo>
                  <a:close/>
                  <a:moveTo>
                    <a:pt x="305841" y="307467"/>
                  </a:moveTo>
                  <a:cubicBezTo>
                    <a:pt x="309483" y="306387"/>
                    <a:pt x="311303" y="311425"/>
                    <a:pt x="308390" y="313224"/>
                  </a:cubicBezTo>
                  <a:cubicBezTo>
                    <a:pt x="298195" y="319341"/>
                    <a:pt x="287272" y="323300"/>
                    <a:pt x="278169" y="330856"/>
                  </a:cubicBezTo>
                  <a:cubicBezTo>
                    <a:pt x="275620" y="333015"/>
                    <a:pt x="271979" y="329057"/>
                    <a:pt x="274528" y="326898"/>
                  </a:cubicBezTo>
                  <a:cubicBezTo>
                    <a:pt x="283267" y="318982"/>
                    <a:pt x="294190" y="311065"/>
                    <a:pt x="305841" y="307467"/>
                  </a:cubicBezTo>
                  <a:close/>
                  <a:moveTo>
                    <a:pt x="305047" y="294423"/>
                  </a:moveTo>
                  <a:cubicBezTo>
                    <a:pt x="307923" y="293687"/>
                    <a:pt x="309720" y="297368"/>
                    <a:pt x="306844" y="299209"/>
                  </a:cubicBezTo>
                  <a:cubicBezTo>
                    <a:pt x="301812" y="302522"/>
                    <a:pt x="295702" y="304363"/>
                    <a:pt x="290310" y="307676"/>
                  </a:cubicBezTo>
                  <a:cubicBezTo>
                    <a:pt x="285638" y="310621"/>
                    <a:pt x="280965" y="313934"/>
                    <a:pt x="276652" y="317247"/>
                  </a:cubicBezTo>
                  <a:cubicBezTo>
                    <a:pt x="274136" y="318719"/>
                    <a:pt x="271979" y="315038"/>
                    <a:pt x="274495" y="313197"/>
                  </a:cubicBezTo>
                  <a:cubicBezTo>
                    <a:pt x="283122" y="306203"/>
                    <a:pt x="293905" y="296264"/>
                    <a:pt x="305047" y="294423"/>
                  </a:cubicBezTo>
                  <a:close/>
                  <a:moveTo>
                    <a:pt x="302110" y="281340"/>
                  </a:moveTo>
                  <a:cubicBezTo>
                    <a:pt x="303892" y="280987"/>
                    <a:pt x="304961" y="284515"/>
                    <a:pt x="303179" y="285221"/>
                  </a:cubicBezTo>
                  <a:cubicBezTo>
                    <a:pt x="297833" y="287337"/>
                    <a:pt x="292844" y="288748"/>
                    <a:pt x="287855" y="291923"/>
                  </a:cubicBezTo>
                  <a:cubicBezTo>
                    <a:pt x="282865" y="295098"/>
                    <a:pt x="278233" y="298273"/>
                    <a:pt x="273600" y="301448"/>
                  </a:cubicBezTo>
                  <a:cubicBezTo>
                    <a:pt x="271818" y="302859"/>
                    <a:pt x="270392" y="299684"/>
                    <a:pt x="271818" y="298626"/>
                  </a:cubicBezTo>
                  <a:cubicBezTo>
                    <a:pt x="280727" y="292276"/>
                    <a:pt x="290706" y="281340"/>
                    <a:pt x="302110" y="281340"/>
                  </a:cubicBezTo>
                  <a:close/>
                  <a:moveTo>
                    <a:pt x="303140" y="266961"/>
                  </a:moveTo>
                  <a:cubicBezTo>
                    <a:pt x="304954" y="267330"/>
                    <a:pt x="304954" y="269918"/>
                    <a:pt x="303866" y="270658"/>
                  </a:cubicBezTo>
                  <a:cubicBezTo>
                    <a:pt x="300963" y="272137"/>
                    <a:pt x="297697" y="272506"/>
                    <a:pt x="294794" y="273985"/>
                  </a:cubicBezTo>
                  <a:cubicBezTo>
                    <a:pt x="291892" y="275464"/>
                    <a:pt x="289352" y="276943"/>
                    <a:pt x="286449" y="278791"/>
                  </a:cubicBezTo>
                  <a:cubicBezTo>
                    <a:pt x="281006" y="282488"/>
                    <a:pt x="275563" y="286924"/>
                    <a:pt x="270120" y="290621"/>
                  </a:cubicBezTo>
                  <a:cubicBezTo>
                    <a:pt x="269032" y="291731"/>
                    <a:pt x="267217" y="289512"/>
                    <a:pt x="268306" y="288034"/>
                  </a:cubicBezTo>
                  <a:cubicBezTo>
                    <a:pt x="274112" y="283227"/>
                    <a:pt x="279554" y="278052"/>
                    <a:pt x="285723" y="273615"/>
                  </a:cubicBezTo>
                  <a:cubicBezTo>
                    <a:pt x="290440" y="270288"/>
                    <a:pt x="297334" y="265112"/>
                    <a:pt x="303140" y="266961"/>
                  </a:cubicBezTo>
                  <a:close/>
                  <a:moveTo>
                    <a:pt x="295928" y="251624"/>
                  </a:moveTo>
                  <a:cubicBezTo>
                    <a:pt x="299058" y="250330"/>
                    <a:pt x="302233" y="249868"/>
                    <a:pt x="304229" y="252086"/>
                  </a:cubicBezTo>
                  <a:cubicBezTo>
                    <a:pt x="304954" y="253196"/>
                    <a:pt x="304592" y="254674"/>
                    <a:pt x="303503" y="255044"/>
                  </a:cubicBezTo>
                  <a:cubicBezTo>
                    <a:pt x="300963" y="255783"/>
                    <a:pt x="298060" y="255783"/>
                    <a:pt x="295520" y="257262"/>
                  </a:cubicBezTo>
                  <a:cubicBezTo>
                    <a:pt x="292254" y="258741"/>
                    <a:pt x="288989" y="260220"/>
                    <a:pt x="286086" y="262438"/>
                  </a:cubicBezTo>
                  <a:cubicBezTo>
                    <a:pt x="280280" y="266134"/>
                    <a:pt x="274837" y="269831"/>
                    <a:pt x="269394" y="273528"/>
                  </a:cubicBezTo>
                  <a:cubicBezTo>
                    <a:pt x="268306" y="274268"/>
                    <a:pt x="267217" y="272789"/>
                    <a:pt x="268306" y="272049"/>
                  </a:cubicBezTo>
                  <a:cubicBezTo>
                    <a:pt x="274837" y="266874"/>
                    <a:pt x="281006" y="260959"/>
                    <a:pt x="287900" y="256153"/>
                  </a:cubicBezTo>
                  <a:cubicBezTo>
                    <a:pt x="289714" y="255044"/>
                    <a:pt x="292799" y="252918"/>
                    <a:pt x="295928" y="251624"/>
                  </a:cubicBezTo>
                  <a:close/>
                  <a:moveTo>
                    <a:pt x="300220" y="234773"/>
                  </a:moveTo>
                  <a:cubicBezTo>
                    <a:pt x="302768" y="233362"/>
                    <a:pt x="304953" y="237243"/>
                    <a:pt x="302404" y="238654"/>
                  </a:cubicBezTo>
                  <a:cubicBezTo>
                    <a:pt x="291117" y="245004"/>
                    <a:pt x="279830" y="250648"/>
                    <a:pt x="269270" y="257351"/>
                  </a:cubicBezTo>
                  <a:cubicBezTo>
                    <a:pt x="267450" y="258409"/>
                    <a:pt x="265629" y="255587"/>
                    <a:pt x="267450" y="254176"/>
                  </a:cubicBezTo>
                  <a:cubicBezTo>
                    <a:pt x="278009" y="247473"/>
                    <a:pt x="288568" y="240418"/>
                    <a:pt x="300220" y="234773"/>
                  </a:cubicBezTo>
                  <a:close/>
                  <a:moveTo>
                    <a:pt x="303024" y="216610"/>
                  </a:moveTo>
                  <a:cubicBezTo>
                    <a:pt x="305493" y="215900"/>
                    <a:pt x="306551" y="219451"/>
                    <a:pt x="304435" y="220872"/>
                  </a:cubicBezTo>
                  <a:cubicBezTo>
                    <a:pt x="299496" y="223712"/>
                    <a:pt x="293499" y="226198"/>
                    <a:pt x="288560" y="229394"/>
                  </a:cubicBezTo>
                  <a:cubicBezTo>
                    <a:pt x="282563" y="233300"/>
                    <a:pt x="276918" y="237206"/>
                    <a:pt x="271626" y="241467"/>
                  </a:cubicBezTo>
                  <a:cubicBezTo>
                    <a:pt x="270215" y="242532"/>
                    <a:pt x="268804" y="240757"/>
                    <a:pt x="269863" y="239336"/>
                  </a:cubicBezTo>
                  <a:cubicBezTo>
                    <a:pt x="279035" y="230814"/>
                    <a:pt x="290324" y="220161"/>
                    <a:pt x="303024" y="216610"/>
                  </a:cubicBezTo>
                  <a:close/>
                  <a:moveTo>
                    <a:pt x="306821" y="202664"/>
                  </a:moveTo>
                  <a:cubicBezTo>
                    <a:pt x="308993" y="201612"/>
                    <a:pt x="309717" y="204767"/>
                    <a:pt x="308269" y="206169"/>
                  </a:cubicBezTo>
                  <a:cubicBezTo>
                    <a:pt x="296683" y="213880"/>
                    <a:pt x="283649" y="219838"/>
                    <a:pt x="272063" y="227198"/>
                  </a:cubicBezTo>
                  <a:cubicBezTo>
                    <a:pt x="270252" y="228250"/>
                    <a:pt x="268804" y="225446"/>
                    <a:pt x="270252" y="224394"/>
                  </a:cubicBezTo>
                  <a:cubicBezTo>
                    <a:pt x="281476" y="216333"/>
                    <a:pt x="293424" y="207220"/>
                    <a:pt x="306821" y="202664"/>
                  </a:cubicBezTo>
                  <a:close/>
                  <a:moveTo>
                    <a:pt x="304932" y="188036"/>
                  </a:moveTo>
                  <a:cubicBezTo>
                    <a:pt x="307068" y="187325"/>
                    <a:pt x="308136" y="190524"/>
                    <a:pt x="306356" y="191590"/>
                  </a:cubicBezTo>
                  <a:cubicBezTo>
                    <a:pt x="301015" y="195144"/>
                    <a:pt x="295317" y="196921"/>
                    <a:pt x="289976" y="200120"/>
                  </a:cubicBezTo>
                  <a:cubicBezTo>
                    <a:pt x="284279" y="203318"/>
                    <a:pt x="279294" y="206162"/>
                    <a:pt x="273597" y="209716"/>
                  </a:cubicBezTo>
                  <a:cubicBezTo>
                    <a:pt x="272173" y="210782"/>
                    <a:pt x="270392" y="207939"/>
                    <a:pt x="272173" y="206872"/>
                  </a:cubicBezTo>
                  <a:cubicBezTo>
                    <a:pt x="282499" y="200475"/>
                    <a:pt x="293537" y="191590"/>
                    <a:pt x="304932" y="188036"/>
                  </a:cubicBezTo>
                  <a:close/>
                  <a:moveTo>
                    <a:pt x="304849" y="173743"/>
                  </a:moveTo>
                  <a:cubicBezTo>
                    <a:pt x="307399" y="174096"/>
                    <a:pt x="308128" y="177271"/>
                    <a:pt x="305213" y="177976"/>
                  </a:cubicBezTo>
                  <a:cubicBezTo>
                    <a:pt x="290275" y="182209"/>
                    <a:pt x="279709" y="191382"/>
                    <a:pt x="267321" y="200201"/>
                  </a:cubicBezTo>
                  <a:cubicBezTo>
                    <a:pt x="265864" y="201259"/>
                    <a:pt x="264042" y="198790"/>
                    <a:pt x="265135" y="197732"/>
                  </a:cubicBezTo>
                  <a:cubicBezTo>
                    <a:pt x="271693" y="192793"/>
                    <a:pt x="277887" y="187148"/>
                    <a:pt x="284446" y="182562"/>
                  </a:cubicBezTo>
                  <a:cubicBezTo>
                    <a:pt x="289911" y="178329"/>
                    <a:pt x="297562" y="173037"/>
                    <a:pt x="304849" y="173743"/>
                  </a:cubicBezTo>
                  <a:close/>
                  <a:moveTo>
                    <a:pt x="304240" y="157525"/>
                  </a:moveTo>
                  <a:cubicBezTo>
                    <a:pt x="306366" y="157162"/>
                    <a:pt x="308138" y="160428"/>
                    <a:pt x="305657" y="161517"/>
                  </a:cubicBezTo>
                  <a:cubicBezTo>
                    <a:pt x="293609" y="166597"/>
                    <a:pt x="283333" y="172765"/>
                    <a:pt x="272702" y="180385"/>
                  </a:cubicBezTo>
                  <a:cubicBezTo>
                    <a:pt x="270576" y="182199"/>
                    <a:pt x="268804" y="178571"/>
                    <a:pt x="270576" y="176757"/>
                  </a:cubicBezTo>
                  <a:cubicBezTo>
                    <a:pt x="280852" y="169499"/>
                    <a:pt x="291483" y="159339"/>
                    <a:pt x="304240" y="157525"/>
                  </a:cubicBezTo>
                  <a:close/>
                  <a:moveTo>
                    <a:pt x="304195" y="140406"/>
                  </a:moveTo>
                  <a:cubicBezTo>
                    <a:pt x="307060" y="139700"/>
                    <a:pt x="308134" y="143228"/>
                    <a:pt x="305986" y="144639"/>
                  </a:cubicBezTo>
                  <a:cubicBezTo>
                    <a:pt x="292737" y="152400"/>
                    <a:pt x="278413" y="157692"/>
                    <a:pt x="265164" y="166511"/>
                  </a:cubicBezTo>
                  <a:cubicBezTo>
                    <a:pt x="263016" y="167922"/>
                    <a:pt x="260867" y="164395"/>
                    <a:pt x="263016" y="162631"/>
                  </a:cubicBezTo>
                  <a:cubicBezTo>
                    <a:pt x="275549" y="154164"/>
                    <a:pt x="289514" y="144286"/>
                    <a:pt x="304195" y="140406"/>
                  </a:cubicBezTo>
                  <a:close/>
                  <a:moveTo>
                    <a:pt x="365745" y="138943"/>
                  </a:moveTo>
                  <a:cubicBezTo>
                    <a:pt x="372839" y="141463"/>
                    <a:pt x="374944" y="154973"/>
                    <a:pt x="376030" y="162232"/>
                  </a:cubicBezTo>
                  <a:cubicBezTo>
                    <a:pt x="376392" y="164383"/>
                    <a:pt x="373858" y="164742"/>
                    <a:pt x="373134" y="162949"/>
                  </a:cubicBezTo>
                  <a:cubicBezTo>
                    <a:pt x="371323" y="158289"/>
                    <a:pt x="371323" y="152912"/>
                    <a:pt x="369875" y="147894"/>
                  </a:cubicBezTo>
                  <a:cubicBezTo>
                    <a:pt x="367341" y="141441"/>
                    <a:pt x="363720" y="139290"/>
                    <a:pt x="357203" y="141799"/>
                  </a:cubicBezTo>
                  <a:cubicBezTo>
                    <a:pt x="356479" y="142158"/>
                    <a:pt x="356117" y="141083"/>
                    <a:pt x="356841" y="140724"/>
                  </a:cubicBezTo>
                  <a:cubicBezTo>
                    <a:pt x="360462" y="138484"/>
                    <a:pt x="363381" y="138103"/>
                    <a:pt x="365745" y="138943"/>
                  </a:cubicBezTo>
                  <a:close/>
                  <a:moveTo>
                    <a:pt x="368702" y="131586"/>
                  </a:moveTo>
                  <a:cubicBezTo>
                    <a:pt x="373063" y="131900"/>
                    <a:pt x="376879" y="134138"/>
                    <a:pt x="378878" y="139688"/>
                  </a:cubicBezTo>
                  <a:cubicBezTo>
                    <a:pt x="382512" y="150430"/>
                    <a:pt x="381058" y="162247"/>
                    <a:pt x="383965" y="173348"/>
                  </a:cubicBezTo>
                  <a:cubicBezTo>
                    <a:pt x="384329" y="174780"/>
                    <a:pt x="382148" y="175854"/>
                    <a:pt x="381422" y="174422"/>
                  </a:cubicBezTo>
                  <a:cubicBezTo>
                    <a:pt x="378151" y="166186"/>
                    <a:pt x="378878" y="156518"/>
                    <a:pt x="377787" y="147566"/>
                  </a:cubicBezTo>
                  <a:cubicBezTo>
                    <a:pt x="377061" y="143627"/>
                    <a:pt x="376334" y="138614"/>
                    <a:pt x="373063" y="135749"/>
                  </a:cubicBezTo>
                  <a:cubicBezTo>
                    <a:pt x="368339" y="131810"/>
                    <a:pt x="361071" y="134675"/>
                    <a:pt x="355619" y="136107"/>
                  </a:cubicBezTo>
                  <a:cubicBezTo>
                    <a:pt x="354893" y="136465"/>
                    <a:pt x="354529" y="135391"/>
                    <a:pt x="355256" y="135033"/>
                  </a:cubicBezTo>
                  <a:cubicBezTo>
                    <a:pt x="359435" y="132884"/>
                    <a:pt x="364341" y="131273"/>
                    <a:pt x="368702" y="131586"/>
                  </a:cubicBezTo>
                  <a:close/>
                  <a:moveTo>
                    <a:pt x="359835" y="126655"/>
                  </a:moveTo>
                  <a:cubicBezTo>
                    <a:pt x="353722" y="128095"/>
                    <a:pt x="347969" y="129895"/>
                    <a:pt x="342216" y="132055"/>
                  </a:cubicBezTo>
                  <a:cubicBezTo>
                    <a:pt x="342576" y="165895"/>
                    <a:pt x="341856" y="199735"/>
                    <a:pt x="342216" y="233575"/>
                  </a:cubicBezTo>
                  <a:cubicBezTo>
                    <a:pt x="342576" y="253735"/>
                    <a:pt x="342935" y="273895"/>
                    <a:pt x="343654" y="294415"/>
                  </a:cubicBezTo>
                  <a:cubicBezTo>
                    <a:pt x="366307" y="288655"/>
                    <a:pt x="388240" y="278215"/>
                    <a:pt x="388959" y="251215"/>
                  </a:cubicBezTo>
                  <a:cubicBezTo>
                    <a:pt x="389319" y="235015"/>
                    <a:pt x="386442" y="219175"/>
                    <a:pt x="386083" y="202975"/>
                  </a:cubicBezTo>
                  <a:cubicBezTo>
                    <a:pt x="385723" y="184975"/>
                    <a:pt x="385363" y="166975"/>
                    <a:pt x="384644" y="148975"/>
                  </a:cubicBezTo>
                  <a:cubicBezTo>
                    <a:pt x="383925" y="133135"/>
                    <a:pt x="377094" y="121975"/>
                    <a:pt x="359835" y="126655"/>
                  </a:cubicBezTo>
                  <a:close/>
                  <a:moveTo>
                    <a:pt x="304512" y="123332"/>
                  </a:moveTo>
                  <a:cubicBezTo>
                    <a:pt x="307045" y="122237"/>
                    <a:pt x="308130" y="126617"/>
                    <a:pt x="305959" y="128076"/>
                  </a:cubicBezTo>
                  <a:cubicBezTo>
                    <a:pt x="299808" y="132456"/>
                    <a:pt x="291847" y="136105"/>
                    <a:pt x="284971" y="139754"/>
                  </a:cubicBezTo>
                  <a:cubicBezTo>
                    <a:pt x="277734" y="144134"/>
                    <a:pt x="270497" y="148148"/>
                    <a:pt x="263260" y="152527"/>
                  </a:cubicBezTo>
                  <a:cubicBezTo>
                    <a:pt x="261089" y="153622"/>
                    <a:pt x="259279" y="150338"/>
                    <a:pt x="261450" y="148878"/>
                  </a:cubicBezTo>
                  <a:cubicBezTo>
                    <a:pt x="274116" y="139390"/>
                    <a:pt x="289314" y="128441"/>
                    <a:pt x="304512" y="123332"/>
                  </a:cubicBezTo>
                  <a:close/>
                  <a:moveTo>
                    <a:pt x="318349" y="95831"/>
                  </a:moveTo>
                  <a:cubicBezTo>
                    <a:pt x="321971" y="93662"/>
                    <a:pt x="325592" y="99808"/>
                    <a:pt x="321608" y="102339"/>
                  </a:cubicBezTo>
                  <a:cubicBezTo>
                    <a:pt x="290826" y="120776"/>
                    <a:pt x="247731" y="129814"/>
                    <a:pt x="212240" y="128006"/>
                  </a:cubicBezTo>
                  <a:cubicBezTo>
                    <a:pt x="210067" y="127645"/>
                    <a:pt x="210067" y="124753"/>
                    <a:pt x="212240" y="124391"/>
                  </a:cubicBezTo>
                  <a:cubicBezTo>
                    <a:pt x="247368" y="121137"/>
                    <a:pt x="287567" y="114992"/>
                    <a:pt x="318349" y="95831"/>
                  </a:cubicBezTo>
                  <a:close/>
                  <a:moveTo>
                    <a:pt x="61239" y="92649"/>
                  </a:moveTo>
                  <a:cubicBezTo>
                    <a:pt x="61636" y="90487"/>
                    <a:pt x="65207" y="90487"/>
                    <a:pt x="65207" y="92649"/>
                  </a:cubicBezTo>
                  <a:cubicBezTo>
                    <a:pt x="64414" y="111028"/>
                    <a:pt x="64414" y="129406"/>
                    <a:pt x="63620" y="147784"/>
                  </a:cubicBezTo>
                  <a:cubicBezTo>
                    <a:pt x="63620" y="148865"/>
                    <a:pt x="62033" y="148865"/>
                    <a:pt x="62033" y="147423"/>
                  </a:cubicBezTo>
                  <a:cubicBezTo>
                    <a:pt x="61239" y="129406"/>
                    <a:pt x="60842" y="111028"/>
                    <a:pt x="61239" y="92649"/>
                  </a:cubicBezTo>
                  <a:close/>
                  <a:moveTo>
                    <a:pt x="372007" y="91415"/>
                  </a:moveTo>
                  <a:cubicBezTo>
                    <a:pt x="378332" y="90412"/>
                    <a:pt x="384612" y="90412"/>
                    <a:pt x="389708" y="93512"/>
                  </a:cubicBezTo>
                  <a:cubicBezTo>
                    <a:pt x="402448" y="101900"/>
                    <a:pt x="406088" y="124511"/>
                    <a:pt x="409364" y="138005"/>
                  </a:cubicBezTo>
                  <a:cubicBezTo>
                    <a:pt x="409728" y="140193"/>
                    <a:pt x="406452" y="140923"/>
                    <a:pt x="406088" y="139099"/>
                  </a:cubicBezTo>
                  <a:cubicBezTo>
                    <a:pt x="404268" y="132170"/>
                    <a:pt x="402448" y="124876"/>
                    <a:pt x="400264" y="118311"/>
                  </a:cubicBezTo>
                  <a:cubicBezTo>
                    <a:pt x="397716" y="111747"/>
                    <a:pt x="395168" y="99712"/>
                    <a:pt x="387887" y="96430"/>
                  </a:cubicBezTo>
                  <a:cubicBezTo>
                    <a:pt x="377695" y="91324"/>
                    <a:pt x="365319" y="95336"/>
                    <a:pt x="354398" y="97159"/>
                  </a:cubicBezTo>
                  <a:cubicBezTo>
                    <a:pt x="353670" y="97159"/>
                    <a:pt x="352942" y="95336"/>
                    <a:pt x="354034" y="95336"/>
                  </a:cubicBezTo>
                  <a:cubicBezTo>
                    <a:pt x="359313" y="94424"/>
                    <a:pt x="365683" y="92418"/>
                    <a:pt x="372007" y="91415"/>
                  </a:cubicBezTo>
                  <a:close/>
                  <a:moveTo>
                    <a:pt x="50126" y="89456"/>
                  </a:moveTo>
                  <a:cubicBezTo>
                    <a:pt x="50126" y="87312"/>
                    <a:pt x="54095" y="87312"/>
                    <a:pt x="54095" y="89814"/>
                  </a:cubicBezTo>
                  <a:cubicBezTo>
                    <a:pt x="54095" y="111258"/>
                    <a:pt x="53301" y="132702"/>
                    <a:pt x="52110" y="153788"/>
                  </a:cubicBezTo>
                  <a:cubicBezTo>
                    <a:pt x="52110" y="155218"/>
                    <a:pt x="49729" y="155218"/>
                    <a:pt x="50126" y="153788"/>
                  </a:cubicBezTo>
                  <a:cubicBezTo>
                    <a:pt x="50920" y="132702"/>
                    <a:pt x="50126" y="110901"/>
                    <a:pt x="50126" y="89456"/>
                  </a:cubicBezTo>
                  <a:close/>
                  <a:moveTo>
                    <a:pt x="40204" y="88259"/>
                  </a:moveTo>
                  <a:cubicBezTo>
                    <a:pt x="40204" y="85725"/>
                    <a:pt x="44173" y="85725"/>
                    <a:pt x="44173" y="88259"/>
                  </a:cubicBezTo>
                  <a:cubicBezTo>
                    <a:pt x="44173" y="114328"/>
                    <a:pt x="46157" y="140397"/>
                    <a:pt x="45363" y="166827"/>
                  </a:cubicBezTo>
                  <a:cubicBezTo>
                    <a:pt x="45363" y="167913"/>
                    <a:pt x="43379" y="167913"/>
                    <a:pt x="43379" y="166827"/>
                  </a:cubicBezTo>
                  <a:cubicBezTo>
                    <a:pt x="42188" y="140397"/>
                    <a:pt x="40601" y="114328"/>
                    <a:pt x="40204" y="88259"/>
                  </a:cubicBezTo>
                  <a:close/>
                  <a:moveTo>
                    <a:pt x="377408" y="86155"/>
                  </a:moveTo>
                  <a:cubicBezTo>
                    <a:pt x="365138" y="86155"/>
                    <a:pt x="351385" y="90115"/>
                    <a:pt x="341497" y="93895"/>
                  </a:cubicBezTo>
                  <a:cubicBezTo>
                    <a:pt x="341856" y="103975"/>
                    <a:pt x="342216" y="113695"/>
                    <a:pt x="342216" y="123775"/>
                  </a:cubicBezTo>
                  <a:cubicBezTo>
                    <a:pt x="355160" y="116575"/>
                    <a:pt x="376734" y="108295"/>
                    <a:pt x="386802" y="120535"/>
                  </a:cubicBezTo>
                  <a:cubicBezTo>
                    <a:pt x="400465" y="137815"/>
                    <a:pt x="396869" y="168415"/>
                    <a:pt x="397229" y="189295"/>
                  </a:cubicBezTo>
                  <a:cubicBezTo>
                    <a:pt x="397589" y="216655"/>
                    <a:pt x="405499" y="246895"/>
                    <a:pt x="395791" y="273175"/>
                  </a:cubicBezTo>
                  <a:cubicBezTo>
                    <a:pt x="388240" y="292975"/>
                    <a:pt x="363071" y="301615"/>
                    <a:pt x="343654" y="306295"/>
                  </a:cubicBezTo>
                  <a:cubicBezTo>
                    <a:pt x="344014" y="315295"/>
                    <a:pt x="344014" y="324295"/>
                    <a:pt x="344014" y="332935"/>
                  </a:cubicBezTo>
                  <a:cubicBezTo>
                    <a:pt x="374577" y="325375"/>
                    <a:pt x="404780" y="318535"/>
                    <a:pt x="411971" y="282895"/>
                  </a:cubicBezTo>
                  <a:cubicBezTo>
                    <a:pt x="417724" y="254455"/>
                    <a:pt x="414488" y="226015"/>
                    <a:pt x="413769" y="197215"/>
                  </a:cubicBezTo>
                  <a:cubicBezTo>
                    <a:pt x="413050" y="165895"/>
                    <a:pt x="414128" y="132055"/>
                    <a:pt x="404420" y="102175"/>
                  </a:cubicBezTo>
                  <a:cubicBezTo>
                    <a:pt x="400465" y="90115"/>
                    <a:pt x="389678" y="86155"/>
                    <a:pt x="377408" y="86155"/>
                  </a:cubicBezTo>
                  <a:close/>
                  <a:moveTo>
                    <a:pt x="34264" y="84715"/>
                  </a:moveTo>
                  <a:cubicBezTo>
                    <a:pt x="41433" y="117186"/>
                    <a:pt x="34981" y="151462"/>
                    <a:pt x="34981" y="184655"/>
                  </a:cubicBezTo>
                  <a:cubicBezTo>
                    <a:pt x="34981" y="185376"/>
                    <a:pt x="33547" y="185376"/>
                    <a:pt x="33547" y="184294"/>
                  </a:cubicBezTo>
                  <a:cubicBezTo>
                    <a:pt x="32113" y="151823"/>
                    <a:pt x="38207" y="117547"/>
                    <a:pt x="31037" y="85436"/>
                  </a:cubicBezTo>
                  <a:cubicBezTo>
                    <a:pt x="30679" y="83632"/>
                    <a:pt x="33905" y="82550"/>
                    <a:pt x="34264" y="84715"/>
                  </a:cubicBezTo>
                  <a:close/>
                  <a:moveTo>
                    <a:pt x="320367" y="81172"/>
                  </a:moveTo>
                  <a:cubicBezTo>
                    <a:pt x="323954" y="79375"/>
                    <a:pt x="327183" y="84766"/>
                    <a:pt x="323596" y="86563"/>
                  </a:cubicBezTo>
                  <a:cubicBezTo>
                    <a:pt x="295611" y="99144"/>
                    <a:pt x="266909" y="114600"/>
                    <a:pt x="235696" y="115678"/>
                  </a:cubicBezTo>
                  <a:cubicBezTo>
                    <a:pt x="207352" y="116756"/>
                    <a:pt x="176139" y="117116"/>
                    <a:pt x="148872" y="107411"/>
                  </a:cubicBezTo>
                  <a:cubicBezTo>
                    <a:pt x="148154" y="107052"/>
                    <a:pt x="148154" y="105973"/>
                    <a:pt x="149231" y="105973"/>
                  </a:cubicBezTo>
                  <a:cubicBezTo>
                    <a:pt x="175421" y="109927"/>
                    <a:pt x="202688" y="111724"/>
                    <a:pt x="229238" y="110287"/>
                  </a:cubicBezTo>
                  <a:cubicBezTo>
                    <a:pt x="262604" y="109208"/>
                    <a:pt x="290588" y="94831"/>
                    <a:pt x="320367" y="81172"/>
                  </a:cubicBezTo>
                  <a:close/>
                  <a:moveTo>
                    <a:pt x="186773" y="73719"/>
                  </a:moveTo>
                  <a:cubicBezTo>
                    <a:pt x="191994" y="73322"/>
                    <a:pt x="197123" y="73620"/>
                    <a:pt x="201519" y="75803"/>
                  </a:cubicBezTo>
                  <a:cubicBezTo>
                    <a:pt x="203351" y="76596"/>
                    <a:pt x="202252" y="78978"/>
                    <a:pt x="200420" y="78581"/>
                  </a:cubicBezTo>
                  <a:cubicBezTo>
                    <a:pt x="190895" y="76596"/>
                    <a:pt x="181736" y="77787"/>
                    <a:pt x="171478" y="78184"/>
                  </a:cubicBezTo>
                  <a:cubicBezTo>
                    <a:pt x="170379" y="78184"/>
                    <a:pt x="170379" y="75803"/>
                    <a:pt x="171478" y="75803"/>
                  </a:cubicBezTo>
                  <a:cubicBezTo>
                    <a:pt x="176241" y="75207"/>
                    <a:pt x="181553" y="74116"/>
                    <a:pt x="186773" y="73719"/>
                  </a:cubicBezTo>
                  <a:close/>
                  <a:moveTo>
                    <a:pt x="175974" y="67032"/>
                  </a:moveTo>
                  <a:cubicBezTo>
                    <a:pt x="190036" y="66675"/>
                    <a:pt x="204458" y="66675"/>
                    <a:pt x="218521" y="67389"/>
                  </a:cubicBezTo>
                  <a:cubicBezTo>
                    <a:pt x="231862" y="67746"/>
                    <a:pt x="235107" y="78462"/>
                    <a:pt x="220323" y="80605"/>
                  </a:cubicBezTo>
                  <a:cubicBezTo>
                    <a:pt x="218160" y="80605"/>
                    <a:pt x="218160" y="77390"/>
                    <a:pt x="220323" y="77033"/>
                  </a:cubicBezTo>
                  <a:cubicBezTo>
                    <a:pt x="223929" y="77390"/>
                    <a:pt x="225011" y="75604"/>
                    <a:pt x="223208" y="71318"/>
                  </a:cubicBezTo>
                  <a:cubicBezTo>
                    <a:pt x="220684" y="70961"/>
                    <a:pt x="218160" y="70604"/>
                    <a:pt x="215997" y="70961"/>
                  </a:cubicBezTo>
                  <a:cubicBezTo>
                    <a:pt x="213833" y="70961"/>
                    <a:pt x="212030" y="70961"/>
                    <a:pt x="209867" y="70961"/>
                  </a:cubicBezTo>
                  <a:cubicBezTo>
                    <a:pt x="200132" y="70604"/>
                    <a:pt x="190396" y="69889"/>
                    <a:pt x="180300" y="70247"/>
                  </a:cubicBezTo>
                  <a:cubicBezTo>
                    <a:pt x="161190" y="70961"/>
                    <a:pt x="141720" y="75247"/>
                    <a:pt x="122249" y="73104"/>
                  </a:cubicBezTo>
                  <a:cubicBezTo>
                    <a:pt x="121167" y="73104"/>
                    <a:pt x="121167" y="70961"/>
                    <a:pt x="122249" y="70961"/>
                  </a:cubicBezTo>
                  <a:cubicBezTo>
                    <a:pt x="140277" y="71318"/>
                    <a:pt x="158306" y="67746"/>
                    <a:pt x="175974" y="67032"/>
                  </a:cubicBezTo>
                  <a:close/>
                  <a:moveTo>
                    <a:pt x="174660" y="63655"/>
                  </a:moveTo>
                  <a:cubicBezTo>
                    <a:pt x="155963" y="64015"/>
                    <a:pt x="137626" y="64015"/>
                    <a:pt x="119288" y="65815"/>
                  </a:cubicBezTo>
                  <a:cubicBezTo>
                    <a:pt x="108861" y="66895"/>
                    <a:pt x="97355" y="67615"/>
                    <a:pt x="86927" y="71215"/>
                  </a:cubicBezTo>
                  <a:cubicBezTo>
                    <a:pt x="113535" y="76255"/>
                    <a:pt x="140862" y="80215"/>
                    <a:pt x="167829" y="81295"/>
                  </a:cubicBezTo>
                  <a:cubicBezTo>
                    <a:pt x="205223" y="83455"/>
                    <a:pt x="242618" y="83095"/>
                    <a:pt x="277855" y="73735"/>
                  </a:cubicBezTo>
                  <a:cubicBezTo>
                    <a:pt x="262034" y="67255"/>
                    <a:pt x="244056" y="67975"/>
                    <a:pt x="227156" y="66175"/>
                  </a:cubicBezTo>
                  <a:cubicBezTo>
                    <a:pt x="209897" y="64375"/>
                    <a:pt x="192279" y="62935"/>
                    <a:pt x="174660" y="63655"/>
                  </a:cubicBezTo>
                  <a:close/>
                  <a:moveTo>
                    <a:pt x="23644" y="62935"/>
                  </a:moveTo>
                  <a:cubicBezTo>
                    <a:pt x="25082" y="118375"/>
                    <a:pt x="25801" y="173815"/>
                    <a:pt x="27240" y="229255"/>
                  </a:cubicBezTo>
                  <a:cubicBezTo>
                    <a:pt x="28318" y="260215"/>
                    <a:pt x="30116" y="290815"/>
                    <a:pt x="31554" y="321775"/>
                  </a:cubicBezTo>
                  <a:cubicBezTo>
                    <a:pt x="32274" y="341575"/>
                    <a:pt x="28318" y="402055"/>
                    <a:pt x="47735" y="414655"/>
                  </a:cubicBezTo>
                  <a:cubicBezTo>
                    <a:pt x="91602" y="443095"/>
                    <a:pt x="151648" y="438415"/>
                    <a:pt x="202706" y="440215"/>
                  </a:cubicBezTo>
                  <a:cubicBezTo>
                    <a:pt x="248730" y="441655"/>
                    <a:pt x="297271" y="435535"/>
                    <a:pt x="329631" y="399175"/>
                  </a:cubicBezTo>
                  <a:cubicBezTo>
                    <a:pt x="329631" y="289375"/>
                    <a:pt x="324598" y="179575"/>
                    <a:pt x="330710" y="70135"/>
                  </a:cubicBezTo>
                  <a:cubicBezTo>
                    <a:pt x="273180" y="102175"/>
                    <a:pt x="203066" y="102175"/>
                    <a:pt x="139064" y="94615"/>
                  </a:cubicBezTo>
                  <a:cubicBezTo>
                    <a:pt x="108861" y="91015"/>
                    <a:pt x="78298" y="85975"/>
                    <a:pt x="49173" y="76975"/>
                  </a:cubicBezTo>
                  <a:cubicBezTo>
                    <a:pt x="40543" y="74095"/>
                    <a:pt x="29757" y="70135"/>
                    <a:pt x="23644" y="62935"/>
                  </a:cubicBezTo>
                  <a:close/>
                  <a:moveTo>
                    <a:pt x="171424" y="19735"/>
                  </a:moveTo>
                  <a:cubicBezTo>
                    <a:pt x="126479" y="18655"/>
                    <a:pt x="66792" y="21895"/>
                    <a:pt x="27240" y="49255"/>
                  </a:cubicBezTo>
                  <a:cubicBezTo>
                    <a:pt x="34790" y="64375"/>
                    <a:pt x="63196" y="65815"/>
                    <a:pt x="77579" y="69055"/>
                  </a:cubicBezTo>
                  <a:cubicBezTo>
                    <a:pt x="78657" y="69415"/>
                    <a:pt x="80455" y="69415"/>
                    <a:pt x="81534" y="70135"/>
                  </a:cubicBezTo>
                  <a:cubicBezTo>
                    <a:pt x="90523" y="65455"/>
                    <a:pt x="101310" y="64015"/>
                    <a:pt x="110658" y="62935"/>
                  </a:cubicBezTo>
                  <a:cubicBezTo>
                    <a:pt x="130434" y="60415"/>
                    <a:pt x="150570" y="60055"/>
                    <a:pt x="170346" y="59335"/>
                  </a:cubicBezTo>
                  <a:cubicBezTo>
                    <a:pt x="190841" y="58615"/>
                    <a:pt x="211336" y="60055"/>
                    <a:pt x="231831" y="62215"/>
                  </a:cubicBezTo>
                  <a:cubicBezTo>
                    <a:pt x="247651" y="63655"/>
                    <a:pt x="264910" y="62935"/>
                    <a:pt x="280371" y="69775"/>
                  </a:cubicBezTo>
                  <a:cubicBezTo>
                    <a:pt x="281450" y="70135"/>
                    <a:pt x="282169" y="71575"/>
                    <a:pt x="281810" y="72655"/>
                  </a:cubicBezTo>
                  <a:cubicBezTo>
                    <a:pt x="295833" y="68695"/>
                    <a:pt x="309496" y="63295"/>
                    <a:pt x="322800" y="56095"/>
                  </a:cubicBezTo>
                  <a:cubicBezTo>
                    <a:pt x="305541" y="40615"/>
                    <a:pt x="276416" y="31255"/>
                    <a:pt x="254843" y="27655"/>
                  </a:cubicBezTo>
                  <a:cubicBezTo>
                    <a:pt x="227516" y="22615"/>
                    <a:pt x="199111" y="20095"/>
                    <a:pt x="171424" y="19735"/>
                  </a:cubicBezTo>
                  <a:close/>
                  <a:moveTo>
                    <a:pt x="171424" y="4255"/>
                  </a:moveTo>
                  <a:cubicBezTo>
                    <a:pt x="202706" y="4975"/>
                    <a:pt x="235786" y="5695"/>
                    <a:pt x="266349" y="13255"/>
                  </a:cubicBezTo>
                  <a:cubicBezTo>
                    <a:pt x="289360" y="18655"/>
                    <a:pt x="321361" y="28735"/>
                    <a:pt x="337182" y="46735"/>
                  </a:cubicBezTo>
                  <a:cubicBezTo>
                    <a:pt x="338261" y="47455"/>
                    <a:pt x="338620" y="48535"/>
                    <a:pt x="339340" y="49615"/>
                  </a:cubicBezTo>
                  <a:cubicBezTo>
                    <a:pt x="344373" y="52135"/>
                    <a:pt x="346531" y="60415"/>
                    <a:pt x="340418" y="64375"/>
                  </a:cubicBezTo>
                  <a:cubicBezTo>
                    <a:pt x="340059" y="64735"/>
                    <a:pt x="340059" y="64735"/>
                    <a:pt x="340059" y="65095"/>
                  </a:cubicBezTo>
                  <a:cubicBezTo>
                    <a:pt x="340418" y="72655"/>
                    <a:pt x="340778" y="80575"/>
                    <a:pt x="341137" y="88495"/>
                  </a:cubicBezTo>
                  <a:cubicBezTo>
                    <a:pt x="358396" y="77335"/>
                    <a:pt x="386442" y="71575"/>
                    <a:pt x="403701" y="80935"/>
                  </a:cubicBezTo>
                  <a:cubicBezTo>
                    <a:pt x="414847" y="87055"/>
                    <a:pt x="416645" y="107575"/>
                    <a:pt x="418443" y="118375"/>
                  </a:cubicBezTo>
                  <a:cubicBezTo>
                    <a:pt x="422039" y="138535"/>
                    <a:pt x="424196" y="159055"/>
                    <a:pt x="424196" y="179575"/>
                  </a:cubicBezTo>
                  <a:cubicBezTo>
                    <a:pt x="424556" y="217375"/>
                    <a:pt x="433545" y="260935"/>
                    <a:pt x="419522" y="296575"/>
                  </a:cubicBezTo>
                  <a:cubicBezTo>
                    <a:pt x="406578" y="328615"/>
                    <a:pt x="377453" y="335815"/>
                    <a:pt x="346531" y="343735"/>
                  </a:cubicBezTo>
                  <a:cubicBezTo>
                    <a:pt x="345812" y="343735"/>
                    <a:pt x="345093" y="343735"/>
                    <a:pt x="344373" y="343735"/>
                  </a:cubicBezTo>
                  <a:cubicBezTo>
                    <a:pt x="344733" y="364255"/>
                    <a:pt x="344733" y="384775"/>
                    <a:pt x="344733" y="405295"/>
                  </a:cubicBezTo>
                  <a:cubicBezTo>
                    <a:pt x="344733" y="411055"/>
                    <a:pt x="340059" y="413215"/>
                    <a:pt x="335744" y="412135"/>
                  </a:cubicBezTo>
                  <a:cubicBezTo>
                    <a:pt x="300866" y="446335"/>
                    <a:pt x="257360" y="457495"/>
                    <a:pt x="209538" y="455335"/>
                  </a:cubicBezTo>
                  <a:cubicBezTo>
                    <a:pt x="155244" y="453535"/>
                    <a:pt x="90523" y="460015"/>
                    <a:pt x="43420" y="429775"/>
                  </a:cubicBezTo>
                  <a:cubicBezTo>
                    <a:pt x="25082" y="417535"/>
                    <a:pt x="23644" y="399535"/>
                    <a:pt x="21487" y="379015"/>
                  </a:cubicBezTo>
                  <a:cubicBezTo>
                    <a:pt x="18610" y="344815"/>
                    <a:pt x="17172" y="294415"/>
                    <a:pt x="16093" y="260215"/>
                  </a:cubicBezTo>
                  <a:cubicBezTo>
                    <a:pt x="13217" y="191095"/>
                    <a:pt x="14655" y="122335"/>
                    <a:pt x="16453" y="53215"/>
                  </a:cubicBezTo>
                  <a:cubicBezTo>
                    <a:pt x="15015" y="52135"/>
                    <a:pt x="14295" y="49615"/>
                    <a:pt x="16093" y="47455"/>
                  </a:cubicBezTo>
                  <a:cubicBezTo>
                    <a:pt x="54566" y="10735"/>
                    <a:pt x="120726" y="3175"/>
                    <a:pt x="171424" y="4255"/>
                  </a:cubicBezTo>
                  <a:close/>
                  <a:moveTo>
                    <a:pt x="87980" y="3536"/>
                  </a:moveTo>
                  <a:cubicBezTo>
                    <a:pt x="88699" y="3175"/>
                    <a:pt x="89058" y="4620"/>
                    <a:pt x="87980" y="4981"/>
                  </a:cubicBezTo>
                  <a:cubicBezTo>
                    <a:pt x="57797" y="16904"/>
                    <a:pt x="26537" y="26659"/>
                    <a:pt x="5697" y="53394"/>
                  </a:cubicBezTo>
                  <a:cubicBezTo>
                    <a:pt x="4619" y="55200"/>
                    <a:pt x="2104" y="53394"/>
                    <a:pt x="3182" y="51949"/>
                  </a:cubicBezTo>
                  <a:cubicBezTo>
                    <a:pt x="22944" y="24130"/>
                    <a:pt x="57079" y="14736"/>
                    <a:pt x="87980" y="3536"/>
                  </a:cubicBezTo>
                  <a:close/>
                  <a:moveTo>
                    <a:pt x="72114" y="0"/>
                  </a:moveTo>
                  <a:cubicBezTo>
                    <a:pt x="72471" y="0"/>
                    <a:pt x="73185" y="1090"/>
                    <a:pt x="72471" y="1454"/>
                  </a:cubicBezTo>
                  <a:cubicBezTo>
                    <a:pt x="49980" y="11270"/>
                    <a:pt x="17493" y="23267"/>
                    <a:pt x="3570" y="45080"/>
                  </a:cubicBezTo>
                  <a:cubicBezTo>
                    <a:pt x="2142" y="47261"/>
                    <a:pt x="-1071" y="45443"/>
                    <a:pt x="357" y="42899"/>
                  </a:cubicBezTo>
                  <a:cubicBezTo>
                    <a:pt x="6426" y="30901"/>
                    <a:pt x="18921" y="24358"/>
                    <a:pt x="30702" y="18177"/>
                  </a:cubicBezTo>
                  <a:cubicBezTo>
                    <a:pt x="43911" y="10906"/>
                    <a:pt x="57477" y="4726"/>
                    <a:pt x="7211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892021F6-FC4A-E04B-A650-B4FCE02865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75342" y="834997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10F6C40A-75D0-4C4A-ACBC-3169B90910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54541" y="2372634"/>
              <a:ext cx="667940" cy="446675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7" name="Freeform 1967">
              <a:extLst>
                <a:ext uri="{FF2B5EF4-FFF2-40B4-BE49-F238E27FC236}">
                  <a16:creationId xmlns:a16="http://schemas.microsoft.com/office/drawing/2014/main" id="{FE6BC129-31F1-774A-9DDE-06AA9111DA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9795856">
              <a:off x="3414897" y="618597"/>
              <a:ext cx="368679" cy="473810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04A16349-DE55-F34D-B4A6-AA83F1F2AD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12776" y="3798965"/>
              <a:ext cx="740643" cy="500739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D1E4C419-8519-ED40-9131-48EF429398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271" y="4237620"/>
              <a:ext cx="454200" cy="403607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6F45ADC3-35A4-824F-AF46-DC7882BD89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05175" y="883277"/>
              <a:ext cx="115179" cy="120637"/>
            </a:xfrm>
            <a:custGeom>
              <a:avLst/>
              <a:gdLst>
                <a:gd name="connsiteX0" fmla="*/ 95274 w 126964"/>
                <a:gd name="connsiteY0" fmla="*/ 119492 h 132980"/>
                <a:gd name="connsiteX1" fmla="*/ 94969 w 126964"/>
                <a:gd name="connsiteY1" fmla="*/ 122608 h 132980"/>
                <a:gd name="connsiteX2" fmla="*/ 94804 w 126964"/>
                <a:gd name="connsiteY2" fmla="*/ 122777 h 132980"/>
                <a:gd name="connsiteX3" fmla="*/ 97148 w 126964"/>
                <a:gd name="connsiteY3" fmla="*/ 119063 h 132980"/>
                <a:gd name="connsiteX4" fmla="*/ 94561 w 126964"/>
                <a:gd name="connsiteY4" fmla="*/ 124470 h 132980"/>
                <a:gd name="connsiteX5" fmla="*/ 94244 w 126964"/>
                <a:gd name="connsiteY5" fmla="*/ 126683 h 132980"/>
                <a:gd name="connsiteX6" fmla="*/ 93134 w 126964"/>
                <a:gd name="connsiteY6" fmla="*/ 127453 h 132980"/>
                <a:gd name="connsiteX7" fmla="*/ 90654 w 126964"/>
                <a:gd name="connsiteY7" fmla="*/ 132636 h 132980"/>
                <a:gd name="connsiteX8" fmla="*/ 89932 w 126964"/>
                <a:gd name="connsiteY8" fmla="*/ 131921 h 132980"/>
                <a:gd name="connsiteX9" fmla="*/ 91997 w 126964"/>
                <a:gd name="connsiteY9" fmla="*/ 128242 h 132980"/>
                <a:gd name="connsiteX10" fmla="*/ 85172 w 126964"/>
                <a:gd name="connsiteY10" fmla="*/ 132980 h 132980"/>
                <a:gd name="connsiteX11" fmla="*/ 85172 w 126964"/>
                <a:gd name="connsiteY11" fmla="*/ 132609 h 132980"/>
                <a:gd name="connsiteX12" fmla="*/ 94804 w 126964"/>
                <a:gd name="connsiteY12" fmla="*/ 122777 h 132980"/>
                <a:gd name="connsiteX13" fmla="*/ 94714 w 126964"/>
                <a:gd name="connsiteY13" fmla="*/ 123400 h 132980"/>
                <a:gd name="connsiteX14" fmla="*/ 82031 w 126964"/>
                <a:gd name="connsiteY14" fmla="*/ 118269 h 132980"/>
                <a:gd name="connsiteX15" fmla="*/ 82824 w 126964"/>
                <a:gd name="connsiteY15" fmla="*/ 118269 h 132980"/>
                <a:gd name="connsiteX16" fmla="*/ 82428 w 126964"/>
                <a:gd name="connsiteY16" fmla="*/ 124619 h 132980"/>
                <a:gd name="connsiteX17" fmla="*/ 82031 w 126964"/>
                <a:gd name="connsiteY17" fmla="*/ 124619 h 132980"/>
                <a:gd name="connsiteX18" fmla="*/ 82031 w 126964"/>
                <a:gd name="connsiteY18" fmla="*/ 121444 h 132980"/>
                <a:gd name="connsiteX19" fmla="*/ 82031 w 126964"/>
                <a:gd name="connsiteY19" fmla="*/ 118269 h 132980"/>
                <a:gd name="connsiteX20" fmla="*/ 83856 w 126964"/>
                <a:gd name="connsiteY20" fmla="*/ 116654 h 132980"/>
                <a:gd name="connsiteX21" fmla="*/ 84174 w 126964"/>
                <a:gd name="connsiteY21" fmla="*/ 116654 h 132980"/>
                <a:gd name="connsiteX22" fmla="*/ 84174 w 126964"/>
                <a:gd name="connsiteY22" fmla="*/ 122019 h 132980"/>
                <a:gd name="connsiteX23" fmla="*/ 83856 w 126964"/>
                <a:gd name="connsiteY23" fmla="*/ 126234 h 132980"/>
                <a:gd name="connsiteX24" fmla="*/ 83221 w 126964"/>
                <a:gd name="connsiteY24" fmla="*/ 126234 h 132980"/>
                <a:gd name="connsiteX25" fmla="*/ 83539 w 126964"/>
                <a:gd name="connsiteY25" fmla="*/ 120486 h 132980"/>
                <a:gd name="connsiteX26" fmla="*/ 83856 w 126964"/>
                <a:gd name="connsiteY26" fmla="*/ 116654 h 132980"/>
                <a:gd name="connsiteX27" fmla="*/ 49884 w 126964"/>
                <a:gd name="connsiteY27" fmla="*/ 115888 h 132980"/>
                <a:gd name="connsiteX28" fmla="*/ 50677 w 126964"/>
                <a:gd name="connsiteY28" fmla="*/ 116523 h 132980"/>
                <a:gd name="connsiteX29" fmla="*/ 52662 w 126964"/>
                <a:gd name="connsiteY29" fmla="*/ 118428 h 132980"/>
                <a:gd name="connsiteX30" fmla="*/ 52265 w 126964"/>
                <a:gd name="connsiteY30" fmla="*/ 118746 h 132980"/>
                <a:gd name="connsiteX31" fmla="*/ 51074 w 126964"/>
                <a:gd name="connsiteY31" fmla="*/ 117793 h 132980"/>
                <a:gd name="connsiteX32" fmla="*/ 49884 w 126964"/>
                <a:gd name="connsiteY32" fmla="*/ 116523 h 132980"/>
                <a:gd name="connsiteX33" fmla="*/ 45518 w 126964"/>
                <a:gd name="connsiteY33" fmla="*/ 118111 h 132980"/>
                <a:gd name="connsiteX34" fmla="*/ 45518 w 126964"/>
                <a:gd name="connsiteY34" fmla="*/ 117793 h 132980"/>
                <a:gd name="connsiteX35" fmla="*/ 49884 w 126964"/>
                <a:gd name="connsiteY35" fmla="*/ 115888 h 132980"/>
                <a:gd name="connsiteX36" fmla="*/ 49416 w 126964"/>
                <a:gd name="connsiteY36" fmla="*/ 114300 h 132980"/>
                <a:gd name="connsiteX37" fmla="*/ 54272 w 126964"/>
                <a:gd name="connsiteY37" fmla="*/ 118428 h 132980"/>
                <a:gd name="connsiteX38" fmla="*/ 54272 w 126964"/>
                <a:gd name="connsiteY38" fmla="*/ 118746 h 132980"/>
                <a:gd name="connsiteX39" fmla="*/ 49043 w 126964"/>
                <a:gd name="connsiteY39" fmla="*/ 114618 h 132980"/>
                <a:gd name="connsiteX40" fmla="*/ 41946 w 126964"/>
                <a:gd name="connsiteY40" fmla="*/ 116840 h 132980"/>
                <a:gd name="connsiteX41" fmla="*/ 41946 w 126964"/>
                <a:gd name="connsiteY41" fmla="*/ 116523 h 132980"/>
                <a:gd name="connsiteX42" fmla="*/ 49416 w 126964"/>
                <a:gd name="connsiteY42" fmla="*/ 114300 h 132980"/>
                <a:gd name="connsiteX43" fmla="*/ 96058 w 126964"/>
                <a:gd name="connsiteY43" fmla="*/ 111495 h 132980"/>
                <a:gd name="connsiteX44" fmla="*/ 96421 w 126964"/>
                <a:gd name="connsiteY44" fmla="*/ 111495 h 132980"/>
                <a:gd name="connsiteX45" fmla="*/ 95274 w 126964"/>
                <a:gd name="connsiteY45" fmla="*/ 119492 h 132980"/>
                <a:gd name="connsiteX46" fmla="*/ 85867 w 126964"/>
                <a:gd name="connsiteY46" fmla="*/ 111482 h 132980"/>
                <a:gd name="connsiteX47" fmla="*/ 86132 w 126964"/>
                <a:gd name="connsiteY47" fmla="*/ 111482 h 132980"/>
                <a:gd name="connsiteX48" fmla="*/ 85867 w 126964"/>
                <a:gd name="connsiteY48" fmla="*/ 118269 h 132980"/>
                <a:gd name="connsiteX49" fmla="*/ 85603 w 126964"/>
                <a:gd name="connsiteY49" fmla="*/ 124699 h 132980"/>
                <a:gd name="connsiteX50" fmla="*/ 85338 w 126964"/>
                <a:gd name="connsiteY50" fmla="*/ 124699 h 132980"/>
                <a:gd name="connsiteX51" fmla="*/ 85074 w 126964"/>
                <a:gd name="connsiteY51" fmla="*/ 121127 h 132980"/>
                <a:gd name="connsiteX52" fmla="*/ 85867 w 126964"/>
                <a:gd name="connsiteY52" fmla="*/ 111482 h 132980"/>
                <a:gd name="connsiteX53" fmla="*/ 50060 w 126964"/>
                <a:gd name="connsiteY53" fmla="*/ 111125 h 132980"/>
                <a:gd name="connsiteX54" fmla="*/ 50412 w 126964"/>
                <a:gd name="connsiteY54" fmla="*/ 111125 h 132980"/>
                <a:gd name="connsiteX55" fmla="*/ 54293 w 126964"/>
                <a:gd name="connsiteY55" fmla="*/ 115094 h 132980"/>
                <a:gd name="connsiteX56" fmla="*/ 57468 w 126964"/>
                <a:gd name="connsiteY56" fmla="*/ 118269 h 132980"/>
                <a:gd name="connsiteX57" fmla="*/ 57115 w 126964"/>
                <a:gd name="connsiteY57" fmla="*/ 118269 h 132980"/>
                <a:gd name="connsiteX58" fmla="*/ 53235 w 126964"/>
                <a:gd name="connsiteY58" fmla="*/ 115094 h 132980"/>
                <a:gd name="connsiteX59" fmla="*/ 49707 w 126964"/>
                <a:gd name="connsiteY59" fmla="*/ 111522 h 132980"/>
                <a:gd name="connsiteX60" fmla="*/ 45121 w 126964"/>
                <a:gd name="connsiteY60" fmla="*/ 113506 h 132980"/>
                <a:gd name="connsiteX61" fmla="*/ 38771 w 126964"/>
                <a:gd name="connsiteY61" fmla="*/ 115491 h 132980"/>
                <a:gd name="connsiteX62" fmla="*/ 45474 w 126964"/>
                <a:gd name="connsiteY62" fmla="*/ 112713 h 132980"/>
                <a:gd name="connsiteX63" fmla="*/ 50060 w 126964"/>
                <a:gd name="connsiteY63" fmla="*/ 111125 h 132980"/>
                <a:gd name="connsiteX64" fmla="*/ 25806 w 126964"/>
                <a:gd name="connsiteY64" fmla="*/ 109538 h 132980"/>
                <a:gd name="connsiteX65" fmla="*/ 25277 w 126964"/>
                <a:gd name="connsiteY65" fmla="*/ 111352 h 132980"/>
                <a:gd name="connsiteX66" fmla="*/ 24748 w 126964"/>
                <a:gd name="connsiteY66" fmla="*/ 111352 h 132980"/>
                <a:gd name="connsiteX67" fmla="*/ 25806 w 126964"/>
                <a:gd name="connsiteY67" fmla="*/ 109538 h 132980"/>
                <a:gd name="connsiteX68" fmla="*/ 23363 w 126964"/>
                <a:gd name="connsiteY68" fmla="*/ 106737 h 132980"/>
                <a:gd name="connsiteX69" fmla="*/ 23737 w 126964"/>
                <a:gd name="connsiteY69" fmla="*/ 107110 h 132980"/>
                <a:gd name="connsiteX70" fmla="*/ 21122 w 126964"/>
                <a:gd name="connsiteY70" fmla="*/ 109725 h 132980"/>
                <a:gd name="connsiteX71" fmla="*/ 18507 w 126964"/>
                <a:gd name="connsiteY71" fmla="*/ 111966 h 132980"/>
                <a:gd name="connsiteX72" fmla="*/ 18134 w 126964"/>
                <a:gd name="connsiteY72" fmla="*/ 111592 h 132980"/>
                <a:gd name="connsiteX73" fmla="*/ 23363 w 126964"/>
                <a:gd name="connsiteY73" fmla="*/ 106737 h 132980"/>
                <a:gd name="connsiteX74" fmla="*/ 89042 w 126964"/>
                <a:gd name="connsiteY74" fmla="*/ 103188 h 132980"/>
                <a:gd name="connsiteX75" fmla="*/ 89307 w 126964"/>
                <a:gd name="connsiteY75" fmla="*/ 103188 h 132980"/>
                <a:gd name="connsiteX76" fmla="*/ 89042 w 126964"/>
                <a:gd name="connsiteY76" fmla="*/ 113419 h 132980"/>
                <a:gd name="connsiteX77" fmla="*/ 88778 w 126964"/>
                <a:gd name="connsiteY77" fmla="*/ 121533 h 132980"/>
                <a:gd name="connsiteX78" fmla="*/ 88249 w 126964"/>
                <a:gd name="connsiteY78" fmla="*/ 121533 h 132980"/>
                <a:gd name="connsiteX79" fmla="*/ 88513 w 126964"/>
                <a:gd name="connsiteY79" fmla="*/ 114124 h 132980"/>
                <a:gd name="connsiteX80" fmla="*/ 89042 w 126964"/>
                <a:gd name="connsiteY80" fmla="*/ 103188 h 132980"/>
                <a:gd name="connsiteX81" fmla="*/ 25330 w 126964"/>
                <a:gd name="connsiteY81" fmla="*/ 100353 h 132980"/>
                <a:gd name="connsiteX82" fmla="*/ 25700 w 126964"/>
                <a:gd name="connsiteY82" fmla="*/ 101034 h 132980"/>
                <a:gd name="connsiteX83" fmla="*/ 21256 w 126964"/>
                <a:gd name="connsiteY83" fmla="*/ 104435 h 132980"/>
                <a:gd name="connsiteX84" fmla="*/ 16070 w 126964"/>
                <a:gd name="connsiteY84" fmla="*/ 108858 h 132980"/>
                <a:gd name="connsiteX85" fmla="*/ 15700 w 126964"/>
                <a:gd name="connsiteY85" fmla="*/ 108177 h 132980"/>
                <a:gd name="connsiteX86" fmla="*/ 25330 w 126964"/>
                <a:gd name="connsiteY86" fmla="*/ 100353 h 132980"/>
                <a:gd name="connsiteX87" fmla="*/ 26538 w 126964"/>
                <a:gd name="connsiteY87" fmla="*/ 95609 h 132980"/>
                <a:gd name="connsiteX88" fmla="*/ 26912 w 126964"/>
                <a:gd name="connsiteY88" fmla="*/ 95967 h 132980"/>
                <a:gd name="connsiteX89" fmla="*/ 15332 w 126964"/>
                <a:gd name="connsiteY89" fmla="*/ 105646 h 132980"/>
                <a:gd name="connsiteX90" fmla="*/ 14959 w 126964"/>
                <a:gd name="connsiteY90" fmla="*/ 105288 h 132980"/>
                <a:gd name="connsiteX91" fmla="*/ 26538 w 126964"/>
                <a:gd name="connsiteY91" fmla="*/ 95609 h 132980"/>
                <a:gd name="connsiteX92" fmla="*/ 30101 w 126964"/>
                <a:gd name="connsiteY92" fmla="*/ 89247 h 132980"/>
                <a:gd name="connsiteX93" fmla="*/ 30467 w 126964"/>
                <a:gd name="connsiteY93" fmla="*/ 89595 h 132980"/>
                <a:gd name="connsiteX94" fmla="*/ 22684 w 126964"/>
                <a:gd name="connsiteY94" fmla="*/ 95333 h 132980"/>
                <a:gd name="connsiteX95" fmla="*/ 15632 w 126964"/>
                <a:gd name="connsiteY95" fmla="*/ 102805 h 132980"/>
                <a:gd name="connsiteX96" fmla="*/ 15295 w 126964"/>
                <a:gd name="connsiteY96" fmla="*/ 102038 h 132980"/>
                <a:gd name="connsiteX97" fmla="*/ 19740 w 126964"/>
                <a:gd name="connsiteY97" fmla="*/ 97503 h 132980"/>
                <a:gd name="connsiteX98" fmla="*/ 17278 w 126964"/>
                <a:gd name="connsiteY98" fmla="*/ 99319 h 132980"/>
                <a:gd name="connsiteX99" fmla="*/ 16912 w 126964"/>
                <a:gd name="connsiteY99" fmla="*/ 98624 h 132980"/>
                <a:gd name="connsiteX100" fmla="*/ 22617 w 126964"/>
                <a:gd name="connsiteY100" fmla="*/ 94568 h 132980"/>
                <a:gd name="connsiteX101" fmla="*/ 25061 w 126964"/>
                <a:gd name="connsiteY101" fmla="*/ 92075 h 132980"/>
                <a:gd name="connsiteX102" fmla="*/ 25397 w 126964"/>
                <a:gd name="connsiteY102" fmla="*/ 92458 h 132980"/>
                <a:gd name="connsiteX103" fmla="*/ 25015 w 126964"/>
                <a:gd name="connsiteY103" fmla="*/ 92863 h 132980"/>
                <a:gd name="connsiteX104" fmla="*/ 32875 w 126964"/>
                <a:gd name="connsiteY104" fmla="*/ 84475 h 132980"/>
                <a:gd name="connsiteX105" fmla="*/ 33253 w 126964"/>
                <a:gd name="connsiteY105" fmla="*/ 84475 h 132980"/>
                <a:gd name="connsiteX106" fmla="*/ 18890 w 126964"/>
                <a:gd name="connsiteY106" fmla="*/ 94577 h 132980"/>
                <a:gd name="connsiteX107" fmla="*/ 18512 w 126964"/>
                <a:gd name="connsiteY107" fmla="*/ 93903 h 132980"/>
                <a:gd name="connsiteX108" fmla="*/ 32875 w 126964"/>
                <a:gd name="connsiteY108" fmla="*/ 84475 h 132980"/>
                <a:gd name="connsiteX109" fmla="*/ 33312 w 126964"/>
                <a:gd name="connsiteY109" fmla="*/ 79375 h 132980"/>
                <a:gd name="connsiteX110" fmla="*/ 33660 w 126964"/>
                <a:gd name="connsiteY110" fmla="*/ 79734 h 132980"/>
                <a:gd name="connsiteX111" fmla="*/ 27387 w 126964"/>
                <a:gd name="connsiteY111" fmla="*/ 84394 h 132980"/>
                <a:gd name="connsiteX112" fmla="*/ 20418 w 126964"/>
                <a:gd name="connsiteY112" fmla="*/ 89771 h 132980"/>
                <a:gd name="connsiteX113" fmla="*/ 20069 w 126964"/>
                <a:gd name="connsiteY113" fmla="*/ 89413 h 132980"/>
                <a:gd name="connsiteX114" fmla="*/ 26342 w 126964"/>
                <a:gd name="connsiteY114" fmla="*/ 84394 h 132980"/>
                <a:gd name="connsiteX115" fmla="*/ 33312 w 126964"/>
                <a:gd name="connsiteY115" fmla="*/ 79375 h 132980"/>
                <a:gd name="connsiteX116" fmla="*/ 34890 w 126964"/>
                <a:gd name="connsiteY116" fmla="*/ 76200 h 132980"/>
                <a:gd name="connsiteX117" fmla="*/ 35243 w 126964"/>
                <a:gd name="connsiteY117" fmla="*/ 76537 h 132980"/>
                <a:gd name="connsiteX118" fmla="*/ 28893 w 126964"/>
                <a:gd name="connsiteY118" fmla="*/ 81251 h 132980"/>
                <a:gd name="connsiteX119" fmla="*/ 20779 w 126964"/>
                <a:gd name="connsiteY119" fmla="*/ 86640 h 132980"/>
                <a:gd name="connsiteX120" fmla="*/ 20074 w 126964"/>
                <a:gd name="connsiteY120" fmla="*/ 85966 h 132980"/>
                <a:gd name="connsiteX121" fmla="*/ 34890 w 126964"/>
                <a:gd name="connsiteY121" fmla="*/ 76200 h 132980"/>
                <a:gd name="connsiteX122" fmla="*/ 34863 w 126964"/>
                <a:gd name="connsiteY122" fmla="*/ 73025 h 132980"/>
                <a:gd name="connsiteX123" fmla="*/ 34863 w 126964"/>
                <a:gd name="connsiteY123" fmla="*/ 73705 h 132980"/>
                <a:gd name="connsiteX124" fmla="*/ 22041 w 126964"/>
                <a:gd name="connsiteY124" fmla="*/ 82210 h 132980"/>
                <a:gd name="connsiteX125" fmla="*/ 21309 w 126964"/>
                <a:gd name="connsiteY125" fmla="*/ 81530 h 132980"/>
                <a:gd name="connsiteX126" fmla="*/ 34863 w 126964"/>
                <a:gd name="connsiteY126" fmla="*/ 73025 h 132980"/>
                <a:gd name="connsiteX127" fmla="*/ 33314 w 126964"/>
                <a:gd name="connsiteY127" fmla="*/ 70195 h 132980"/>
                <a:gd name="connsiteX128" fmla="*/ 33661 w 126964"/>
                <a:gd name="connsiteY128" fmla="*/ 70540 h 132980"/>
                <a:gd name="connsiteX129" fmla="*/ 23590 w 126964"/>
                <a:gd name="connsiteY129" fmla="*/ 77443 h 132980"/>
                <a:gd name="connsiteX130" fmla="*/ 23243 w 126964"/>
                <a:gd name="connsiteY130" fmla="*/ 77098 h 132980"/>
                <a:gd name="connsiteX131" fmla="*/ 33314 w 126964"/>
                <a:gd name="connsiteY131" fmla="*/ 70195 h 132980"/>
                <a:gd name="connsiteX132" fmla="*/ 7021 w 126964"/>
                <a:gd name="connsiteY132" fmla="*/ 68633 h 132980"/>
                <a:gd name="connsiteX133" fmla="*/ 7366 w 126964"/>
                <a:gd name="connsiteY133" fmla="*/ 68633 h 132980"/>
                <a:gd name="connsiteX134" fmla="*/ 10472 w 126964"/>
                <a:gd name="connsiteY134" fmla="*/ 73819 h 132980"/>
                <a:gd name="connsiteX135" fmla="*/ 14268 w 126964"/>
                <a:gd name="connsiteY135" fmla="*/ 78264 h 132980"/>
                <a:gd name="connsiteX136" fmla="*/ 14207 w 126964"/>
                <a:gd name="connsiteY136" fmla="*/ 78329 h 132980"/>
                <a:gd name="connsiteX137" fmla="*/ 14253 w 126964"/>
                <a:gd name="connsiteY137" fmla="*/ 78372 h 132980"/>
                <a:gd name="connsiteX138" fmla="*/ 13900 w 126964"/>
                <a:gd name="connsiteY138" fmla="*/ 78707 h 132980"/>
                <a:gd name="connsiteX139" fmla="*/ 11431 w 126964"/>
                <a:gd name="connsiteY139" fmla="*/ 76367 h 132980"/>
                <a:gd name="connsiteX140" fmla="*/ 8609 w 126964"/>
                <a:gd name="connsiteY140" fmla="*/ 73359 h 132980"/>
                <a:gd name="connsiteX141" fmla="*/ 8962 w 126964"/>
                <a:gd name="connsiteY141" fmla="*/ 73025 h 132980"/>
                <a:gd name="connsiteX142" fmla="*/ 9170 w 126964"/>
                <a:gd name="connsiteY142" fmla="*/ 73248 h 132980"/>
                <a:gd name="connsiteX143" fmla="*/ 34855 w 126964"/>
                <a:gd name="connsiteY143" fmla="*/ 67036 h 132980"/>
                <a:gd name="connsiteX144" fmla="*/ 35225 w 126964"/>
                <a:gd name="connsiteY144" fmla="*/ 67036 h 132980"/>
                <a:gd name="connsiteX145" fmla="*/ 31151 w 126964"/>
                <a:gd name="connsiteY145" fmla="*/ 69922 h 132980"/>
                <a:gd name="connsiteX146" fmla="*/ 25225 w 126964"/>
                <a:gd name="connsiteY146" fmla="*/ 73891 h 132980"/>
                <a:gd name="connsiteX147" fmla="*/ 24484 w 126964"/>
                <a:gd name="connsiteY147" fmla="*/ 73531 h 132980"/>
                <a:gd name="connsiteX148" fmla="*/ 34855 w 126964"/>
                <a:gd name="connsiteY148" fmla="*/ 67036 h 132980"/>
                <a:gd name="connsiteX149" fmla="*/ 119092 w 126964"/>
                <a:gd name="connsiteY149" fmla="*/ 65685 h 132980"/>
                <a:gd name="connsiteX150" fmla="*/ 119315 w 126964"/>
                <a:gd name="connsiteY150" fmla="*/ 67187 h 132980"/>
                <a:gd name="connsiteX151" fmla="*/ 112845 w 126964"/>
                <a:gd name="connsiteY151" fmla="*/ 72923 h 132980"/>
                <a:gd name="connsiteX152" fmla="*/ 104578 w 126964"/>
                <a:gd name="connsiteY152" fmla="*/ 78658 h 132980"/>
                <a:gd name="connsiteX153" fmla="*/ 104219 w 126964"/>
                <a:gd name="connsiteY153" fmla="*/ 78658 h 132980"/>
                <a:gd name="connsiteX154" fmla="*/ 115002 w 126964"/>
                <a:gd name="connsiteY154" fmla="*/ 70055 h 132980"/>
                <a:gd name="connsiteX155" fmla="*/ 116103 w 126964"/>
                <a:gd name="connsiteY155" fmla="*/ 65517 h 132980"/>
                <a:gd name="connsiteX156" fmla="*/ 115959 w 126964"/>
                <a:gd name="connsiteY156" fmla="*/ 67229 h 132980"/>
                <a:gd name="connsiteX157" fmla="*/ 107377 w 126964"/>
                <a:gd name="connsiteY157" fmla="*/ 73875 h 132980"/>
                <a:gd name="connsiteX158" fmla="*/ 107034 w 126964"/>
                <a:gd name="connsiteY158" fmla="*/ 73506 h 132980"/>
                <a:gd name="connsiteX159" fmla="*/ 112869 w 126964"/>
                <a:gd name="connsiteY159" fmla="*/ 69075 h 132980"/>
                <a:gd name="connsiteX160" fmla="*/ 34475 w 126964"/>
                <a:gd name="connsiteY160" fmla="*/ 65088 h 132980"/>
                <a:gd name="connsiteX161" fmla="*/ 34849 w 126964"/>
                <a:gd name="connsiteY161" fmla="*/ 65433 h 132980"/>
                <a:gd name="connsiteX162" fmla="*/ 23269 w 126964"/>
                <a:gd name="connsiteY162" fmla="*/ 72335 h 132980"/>
                <a:gd name="connsiteX163" fmla="*/ 22896 w 126964"/>
                <a:gd name="connsiteY163" fmla="*/ 71990 h 132980"/>
                <a:gd name="connsiteX164" fmla="*/ 34475 w 126964"/>
                <a:gd name="connsiteY164" fmla="*/ 65088 h 132980"/>
                <a:gd name="connsiteX165" fmla="*/ 116339 w 126964"/>
                <a:gd name="connsiteY165" fmla="*/ 62725 h 132980"/>
                <a:gd name="connsiteX166" fmla="*/ 116602 w 126964"/>
                <a:gd name="connsiteY166" fmla="*/ 64968 h 132980"/>
                <a:gd name="connsiteX167" fmla="*/ 116103 w 126964"/>
                <a:gd name="connsiteY167" fmla="*/ 65517 h 132980"/>
                <a:gd name="connsiteX168" fmla="*/ 5770 w 126964"/>
                <a:gd name="connsiteY168" fmla="*/ 62282 h 132980"/>
                <a:gd name="connsiteX169" fmla="*/ 10148 w 126964"/>
                <a:gd name="connsiteY169" fmla="*/ 69297 h 132980"/>
                <a:gd name="connsiteX170" fmla="*/ 15872 w 126964"/>
                <a:gd name="connsiteY170" fmla="*/ 76311 h 132980"/>
                <a:gd name="connsiteX171" fmla="*/ 15199 w 126964"/>
                <a:gd name="connsiteY171" fmla="*/ 77050 h 132980"/>
                <a:gd name="connsiteX172" fmla="*/ 9811 w 126964"/>
                <a:gd name="connsiteY172" fmla="*/ 69666 h 132980"/>
                <a:gd name="connsiteX173" fmla="*/ 5434 w 126964"/>
                <a:gd name="connsiteY173" fmla="*/ 62651 h 132980"/>
                <a:gd name="connsiteX174" fmla="*/ 5770 w 126964"/>
                <a:gd name="connsiteY174" fmla="*/ 62282 h 132980"/>
                <a:gd name="connsiteX175" fmla="*/ 115369 w 126964"/>
                <a:gd name="connsiteY175" fmla="*/ 62244 h 132980"/>
                <a:gd name="connsiteX176" fmla="*/ 114972 w 126964"/>
                <a:gd name="connsiteY176" fmla="*/ 65882 h 132980"/>
                <a:gd name="connsiteX177" fmla="*/ 112987 w 126964"/>
                <a:gd name="connsiteY177" fmla="*/ 67866 h 132980"/>
                <a:gd name="connsiteX178" fmla="*/ 110606 w 126964"/>
                <a:gd name="connsiteY178" fmla="*/ 69519 h 132980"/>
                <a:gd name="connsiteX179" fmla="*/ 110209 w 126964"/>
                <a:gd name="connsiteY179" fmla="*/ 69189 h 132980"/>
                <a:gd name="connsiteX180" fmla="*/ 112987 w 126964"/>
                <a:gd name="connsiteY180" fmla="*/ 66874 h 132980"/>
                <a:gd name="connsiteX181" fmla="*/ 114575 w 126964"/>
                <a:gd name="connsiteY181" fmla="*/ 62574 h 132980"/>
                <a:gd name="connsiteX182" fmla="*/ 115369 w 126964"/>
                <a:gd name="connsiteY182" fmla="*/ 62244 h 132980"/>
                <a:gd name="connsiteX183" fmla="*/ 34901 w 126964"/>
                <a:gd name="connsiteY183" fmla="*/ 60325 h 132980"/>
                <a:gd name="connsiteX184" fmla="*/ 35249 w 126964"/>
                <a:gd name="connsiteY184" fmla="*/ 60703 h 132980"/>
                <a:gd name="connsiteX185" fmla="*/ 30734 w 126964"/>
                <a:gd name="connsiteY185" fmla="*/ 64105 h 132980"/>
                <a:gd name="connsiteX186" fmla="*/ 24831 w 126964"/>
                <a:gd name="connsiteY186" fmla="*/ 67885 h 132980"/>
                <a:gd name="connsiteX187" fmla="*/ 24831 w 126964"/>
                <a:gd name="connsiteY187" fmla="*/ 67129 h 132980"/>
                <a:gd name="connsiteX188" fmla="*/ 29693 w 126964"/>
                <a:gd name="connsiteY188" fmla="*/ 64105 h 132980"/>
                <a:gd name="connsiteX189" fmla="*/ 34901 w 126964"/>
                <a:gd name="connsiteY189" fmla="*/ 60325 h 132980"/>
                <a:gd name="connsiteX190" fmla="*/ 33347 w 126964"/>
                <a:gd name="connsiteY190" fmla="*/ 60325 h 132980"/>
                <a:gd name="connsiteX191" fmla="*/ 33678 w 126964"/>
                <a:gd name="connsiteY191" fmla="*/ 60325 h 132980"/>
                <a:gd name="connsiteX192" fmla="*/ 26402 w 126964"/>
                <a:gd name="connsiteY192" fmla="*/ 65881 h 132980"/>
                <a:gd name="connsiteX193" fmla="*/ 26071 w 126964"/>
                <a:gd name="connsiteY193" fmla="*/ 65484 h 132980"/>
                <a:gd name="connsiteX194" fmla="*/ 33347 w 126964"/>
                <a:gd name="connsiteY194" fmla="*/ 60325 h 132980"/>
                <a:gd name="connsiteX195" fmla="*/ 118270 w 126964"/>
                <a:gd name="connsiteY195" fmla="*/ 60156 h 132980"/>
                <a:gd name="connsiteX196" fmla="*/ 120034 w 126964"/>
                <a:gd name="connsiteY196" fmla="*/ 64678 h 132980"/>
                <a:gd name="connsiteX197" fmla="*/ 119092 w 126964"/>
                <a:gd name="connsiteY197" fmla="*/ 65685 h 132980"/>
                <a:gd name="connsiteX198" fmla="*/ 116645 w 126964"/>
                <a:gd name="connsiteY198" fmla="*/ 59107 h 132980"/>
                <a:gd name="connsiteX199" fmla="*/ 116339 w 126964"/>
                <a:gd name="connsiteY199" fmla="*/ 62725 h 132980"/>
                <a:gd name="connsiteX200" fmla="*/ 115959 w 126964"/>
                <a:gd name="connsiteY200" fmla="*/ 59476 h 132980"/>
                <a:gd name="connsiteX201" fmla="*/ 116645 w 126964"/>
                <a:gd name="connsiteY201" fmla="*/ 59107 h 132980"/>
                <a:gd name="connsiteX202" fmla="*/ 34849 w 126964"/>
                <a:gd name="connsiteY202" fmla="*/ 57547 h 132980"/>
                <a:gd name="connsiteX203" fmla="*/ 35222 w 126964"/>
                <a:gd name="connsiteY203" fmla="*/ 57547 h 132980"/>
                <a:gd name="connsiteX204" fmla="*/ 29619 w 126964"/>
                <a:gd name="connsiteY204" fmla="*/ 61516 h 132980"/>
                <a:gd name="connsiteX205" fmla="*/ 29246 w 126964"/>
                <a:gd name="connsiteY205" fmla="*/ 61119 h 132980"/>
                <a:gd name="connsiteX206" fmla="*/ 34849 w 126964"/>
                <a:gd name="connsiteY206" fmla="*/ 57547 h 132980"/>
                <a:gd name="connsiteX207" fmla="*/ 117877 w 126964"/>
                <a:gd name="connsiteY207" fmla="*/ 57509 h 132980"/>
                <a:gd name="connsiteX208" fmla="*/ 118270 w 126964"/>
                <a:gd name="connsiteY208" fmla="*/ 60156 h 132980"/>
                <a:gd name="connsiteX209" fmla="*/ 117518 w 126964"/>
                <a:gd name="connsiteY209" fmla="*/ 58225 h 132980"/>
                <a:gd name="connsiteX210" fmla="*/ 117877 w 126964"/>
                <a:gd name="connsiteY210" fmla="*/ 57509 h 132980"/>
                <a:gd name="connsiteX211" fmla="*/ 33374 w 126964"/>
                <a:gd name="connsiteY211" fmla="*/ 57150 h 132980"/>
                <a:gd name="connsiteX212" fmla="*/ 33374 w 126964"/>
                <a:gd name="connsiteY212" fmla="*/ 57547 h 132980"/>
                <a:gd name="connsiteX213" fmla="*/ 29563 w 126964"/>
                <a:gd name="connsiteY213" fmla="*/ 59928 h 132980"/>
                <a:gd name="connsiteX214" fmla="*/ 29563 w 126964"/>
                <a:gd name="connsiteY214" fmla="*/ 59531 h 132980"/>
                <a:gd name="connsiteX215" fmla="*/ 33374 w 126964"/>
                <a:gd name="connsiteY215" fmla="*/ 57150 h 132980"/>
                <a:gd name="connsiteX216" fmla="*/ 2259 w 126964"/>
                <a:gd name="connsiteY216" fmla="*/ 51155 h 132980"/>
                <a:gd name="connsiteX217" fmla="*/ 2637 w 126964"/>
                <a:gd name="connsiteY217" fmla="*/ 51155 h 132980"/>
                <a:gd name="connsiteX218" fmla="*/ 5661 w 126964"/>
                <a:gd name="connsiteY218" fmla="*/ 57198 h 132980"/>
                <a:gd name="connsiteX219" fmla="*/ 8684 w 126964"/>
                <a:gd name="connsiteY219" fmla="*/ 62884 h 132980"/>
                <a:gd name="connsiteX220" fmla="*/ 12464 w 126964"/>
                <a:gd name="connsiteY220" fmla="*/ 68216 h 132980"/>
                <a:gd name="connsiteX221" fmla="*/ 17000 w 126964"/>
                <a:gd name="connsiteY221" fmla="*/ 73547 h 132980"/>
                <a:gd name="connsiteX222" fmla="*/ 16622 w 126964"/>
                <a:gd name="connsiteY222" fmla="*/ 73902 h 132980"/>
                <a:gd name="connsiteX223" fmla="*/ 11708 w 126964"/>
                <a:gd name="connsiteY223" fmla="*/ 68926 h 132980"/>
                <a:gd name="connsiteX224" fmla="*/ 7550 w 126964"/>
                <a:gd name="connsiteY224" fmla="*/ 62529 h 132980"/>
                <a:gd name="connsiteX225" fmla="*/ 2259 w 126964"/>
                <a:gd name="connsiteY225" fmla="*/ 51155 h 132980"/>
                <a:gd name="connsiteX226" fmla="*/ 82692 w 126964"/>
                <a:gd name="connsiteY226" fmla="*/ 40142 h 132980"/>
                <a:gd name="connsiteX227" fmla="*/ 82957 w 126964"/>
                <a:gd name="connsiteY227" fmla="*/ 40595 h 132980"/>
                <a:gd name="connsiteX228" fmla="*/ 82379 w 126964"/>
                <a:gd name="connsiteY228" fmla="*/ 41586 h 132980"/>
                <a:gd name="connsiteX229" fmla="*/ 82904 w 126964"/>
                <a:gd name="connsiteY229" fmla="*/ 41804 h 132980"/>
                <a:gd name="connsiteX230" fmla="*/ 82269 w 126964"/>
                <a:gd name="connsiteY230" fmla="*/ 42334 h 132980"/>
                <a:gd name="connsiteX231" fmla="*/ 81952 w 126964"/>
                <a:gd name="connsiteY231" fmla="*/ 42069 h 132980"/>
                <a:gd name="connsiteX232" fmla="*/ 82092 w 126964"/>
                <a:gd name="connsiteY232" fmla="*/ 41834 h 132980"/>
                <a:gd name="connsiteX233" fmla="*/ 81899 w 126964"/>
                <a:gd name="connsiteY233" fmla="*/ 41502 h 132980"/>
                <a:gd name="connsiteX234" fmla="*/ 82692 w 126964"/>
                <a:gd name="connsiteY234" fmla="*/ 40142 h 132980"/>
                <a:gd name="connsiteX235" fmla="*/ 81951 w 126964"/>
                <a:gd name="connsiteY235" fmla="*/ 36879 h 132980"/>
                <a:gd name="connsiteX236" fmla="*/ 82586 w 126964"/>
                <a:gd name="connsiteY236" fmla="*/ 37246 h 132980"/>
                <a:gd name="connsiteX237" fmla="*/ 80681 w 126964"/>
                <a:gd name="connsiteY237" fmla="*/ 40542 h 132980"/>
                <a:gd name="connsiteX238" fmla="*/ 80363 w 126964"/>
                <a:gd name="connsiteY238" fmla="*/ 40176 h 132980"/>
                <a:gd name="connsiteX239" fmla="*/ 81951 w 126964"/>
                <a:gd name="connsiteY239" fmla="*/ 36879 h 132980"/>
                <a:gd name="connsiteX240" fmla="*/ 80273 w 126964"/>
                <a:gd name="connsiteY240" fmla="*/ 35630 h 132980"/>
                <a:gd name="connsiteX241" fmla="*/ 81180 w 126964"/>
                <a:gd name="connsiteY241" fmla="*/ 35630 h 132980"/>
                <a:gd name="connsiteX242" fmla="*/ 79366 w 126964"/>
                <a:gd name="connsiteY242" fmla="*/ 37394 h 132980"/>
                <a:gd name="connsiteX243" fmla="*/ 78912 w 126964"/>
                <a:gd name="connsiteY243" fmla="*/ 37394 h 132980"/>
                <a:gd name="connsiteX244" fmla="*/ 80273 w 126964"/>
                <a:gd name="connsiteY244" fmla="*/ 35630 h 132980"/>
                <a:gd name="connsiteX245" fmla="*/ 80953 w 126964"/>
                <a:gd name="connsiteY245" fmla="*/ 33338 h 132980"/>
                <a:gd name="connsiteX246" fmla="*/ 81294 w 126964"/>
                <a:gd name="connsiteY246" fmla="*/ 33711 h 132980"/>
                <a:gd name="connsiteX247" fmla="*/ 77551 w 126964"/>
                <a:gd name="connsiteY247" fmla="*/ 38941 h 132980"/>
                <a:gd name="connsiteX248" fmla="*/ 77211 w 126964"/>
                <a:gd name="connsiteY248" fmla="*/ 38567 h 132980"/>
                <a:gd name="connsiteX249" fmla="*/ 80953 w 126964"/>
                <a:gd name="connsiteY249" fmla="*/ 33338 h 132980"/>
                <a:gd name="connsiteX250" fmla="*/ 49512 w 126964"/>
                <a:gd name="connsiteY250" fmla="*/ 31750 h 132980"/>
                <a:gd name="connsiteX251" fmla="*/ 47283 w 126964"/>
                <a:gd name="connsiteY251" fmla="*/ 34774 h 132980"/>
                <a:gd name="connsiteX252" fmla="*/ 44682 w 126964"/>
                <a:gd name="connsiteY252" fmla="*/ 38554 h 132980"/>
                <a:gd name="connsiteX253" fmla="*/ 43939 w 126964"/>
                <a:gd name="connsiteY253" fmla="*/ 38554 h 132980"/>
                <a:gd name="connsiteX254" fmla="*/ 43567 w 126964"/>
                <a:gd name="connsiteY254" fmla="*/ 38932 h 132980"/>
                <a:gd name="connsiteX255" fmla="*/ 32792 w 126964"/>
                <a:gd name="connsiteY255" fmla="*/ 38554 h 132980"/>
                <a:gd name="connsiteX256" fmla="*/ 32792 w 126964"/>
                <a:gd name="connsiteY256" fmla="*/ 37798 h 132980"/>
                <a:gd name="connsiteX257" fmla="*/ 43567 w 126964"/>
                <a:gd name="connsiteY257" fmla="*/ 37798 h 132980"/>
                <a:gd name="connsiteX258" fmla="*/ 43939 w 126964"/>
                <a:gd name="connsiteY258" fmla="*/ 37798 h 132980"/>
                <a:gd name="connsiteX259" fmla="*/ 46540 w 126964"/>
                <a:gd name="connsiteY259" fmla="*/ 34774 h 132980"/>
                <a:gd name="connsiteX260" fmla="*/ 49512 w 126964"/>
                <a:gd name="connsiteY260" fmla="*/ 31750 h 132980"/>
                <a:gd name="connsiteX261" fmla="*/ 48834 w 126964"/>
                <a:gd name="connsiteY261" fmla="*/ 28953 h 132980"/>
                <a:gd name="connsiteX262" fmla="*/ 49184 w 126964"/>
                <a:gd name="connsiteY262" fmla="*/ 28953 h 132980"/>
                <a:gd name="connsiteX263" fmla="*/ 47085 w 126964"/>
                <a:gd name="connsiteY263" fmla="*/ 32733 h 132980"/>
                <a:gd name="connsiteX264" fmla="*/ 44637 w 126964"/>
                <a:gd name="connsiteY264" fmla="*/ 35757 h 132980"/>
                <a:gd name="connsiteX265" fmla="*/ 44287 w 126964"/>
                <a:gd name="connsiteY265" fmla="*/ 35757 h 132980"/>
                <a:gd name="connsiteX266" fmla="*/ 43937 w 126964"/>
                <a:gd name="connsiteY266" fmla="*/ 36135 h 132980"/>
                <a:gd name="connsiteX267" fmla="*/ 29596 w 126964"/>
                <a:gd name="connsiteY267" fmla="*/ 35379 h 132980"/>
                <a:gd name="connsiteX268" fmla="*/ 29596 w 126964"/>
                <a:gd name="connsiteY268" fmla="*/ 34623 h 132980"/>
                <a:gd name="connsiteX269" fmla="*/ 44287 w 126964"/>
                <a:gd name="connsiteY269" fmla="*/ 35001 h 132980"/>
                <a:gd name="connsiteX270" fmla="*/ 46036 w 126964"/>
                <a:gd name="connsiteY270" fmla="*/ 32355 h 132980"/>
                <a:gd name="connsiteX271" fmla="*/ 48834 w 126964"/>
                <a:gd name="connsiteY271" fmla="*/ 28953 h 132980"/>
                <a:gd name="connsiteX272" fmla="*/ 82163 w 126964"/>
                <a:gd name="connsiteY272" fmla="*/ 28936 h 132980"/>
                <a:gd name="connsiteX273" fmla="*/ 82516 w 126964"/>
                <a:gd name="connsiteY273" fmla="*/ 28936 h 132980"/>
                <a:gd name="connsiteX274" fmla="*/ 77576 w 126964"/>
                <a:gd name="connsiteY274" fmla="*/ 36152 h 132980"/>
                <a:gd name="connsiteX275" fmla="*/ 77224 w 126964"/>
                <a:gd name="connsiteY275" fmla="*/ 35791 h 132980"/>
                <a:gd name="connsiteX276" fmla="*/ 82163 w 126964"/>
                <a:gd name="connsiteY276" fmla="*/ 28936 h 132980"/>
                <a:gd name="connsiteX277" fmla="*/ 82163 w 126964"/>
                <a:gd name="connsiteY277" fmla="*/ 27333 h 132980"/>
                <a:gd name="connsiteX278" fmla="*/ 82868 w 126964"/>
                <a:gd name="connsiteY278" fmla="*/ 27678 h 132980"/>
                <a:gd name="connsiteX279" fmla="*/ 77576 w 126964"/>
                <a:gd name="connsiteY279" fmla="*/ 34235 h 132980"/>
                <a:gd name="connsiteX280" fmla="*/ 77224 w 126964"/>
                <a:gd name="connsiteY280" fmla="*/ 33890 h 132980"/>
                <a:gd name="connsiteX281" fmla="*/ 82163 w 126964"/>
                <a:gd name="connsiteY281" fmla="*/ 27333 h 132980"/>
                <a:gd name="connsiteX282" fmla="*/ 82087 w 126964"/>
                <a:gd name="connsiteY282" fmla="*/ 22930 h 132980"/>
                <a:gd name="connsiteX283" fmla="*/ 82843 w 126964"/>
                <a:gd name="connsiteY283" fmla="*/ 22930 h 132980"/>
                <a:gd name="connsiteX284" fmla="*/ 80575 w 126964"/>
                <a:gd name="connsiteY284" fmla="*/ 25753 h 132980"/>
                <a:gd name="connsiteX285" fmla="*/ 75662 w 126964"/>
                <a:gd name="connsiteY285" fmla="*/ 31397 h 132980"/>
                <a:gd name="connsiteX286" fmla="*/ 75284 w 126964"/>
                <a:gd name="connsiteY286" fmla="*/ 30692 h 132980"/>
                <a:gd name="connsiteX287" fmla="*/ 79441 w 126964"/>
                <a:gd name="connsiteY287" fmla="*/ 26458 h 132980"/>
                <a:gd name="connsiteX288" fmla="*/ 82087 w 126964"/>
                <a:gd name="connsiteY288" fmla="*/ 22930 h 132980"/>
                <a:gd name="connsiteX289" fmla="*/ 74213 w 126964"/>
                <a:gd name="connsiteY289" fmla="*/ 7509 h 132980"/>
                <a:gd name="connsiteX290" fmla="*/ 66989 w 126964"/>
                <a:gd name="connsiteY290" fmla="*/ 8593 h 132980"/>
                <a:gd name="connsiteX291" fmla="*/ 62294 w 126964"/>
                <a:gd name="connsiteY291" fmla="*/ 13650 h 132980"/>
                <a:gd name="connsiteX292" fmla="*/ 59765 w 126964"/>
                <a:gd name="connsiteY292" fmla="*/ 15817 h 132980"/>
                <a:gd name="connsiteX293" fmla="*/ 57959 w 126964"/>
                <a:gd name="connsiteY293" fmla="*/ 18345 h 132980"/>
                <a:gd name="connsiteX294" fmla="*/ 55431 w 126964"/>
                <a:gd name="connsiteY294" fmla="*/ 20513 h 132980"/>
                <a:gd name="connsiteX295" fmla="*/ 53625 w 126964"/>
                <a:gd name="connsiteY295" fmla="*/ 22680 h 132980"/>
                <a:gd name="connsiteX296" fmla="*/ 51819 w 126964"/>
                <a:gd name="connsiteY296" fmla="*/ 24847 h 132980"/>
                <a:gd name="connsiteX297" fmla="*/ 50013 w 126964"/>
                <a:gd name="connsiteY297" fmla="*/ 26653 h 132980"/>
                <a:gd name="connsiteX298" fmla="*/ 44956 w 126964"/>
                <a:gd name="connsiteY298" fmla="*/ 33155 h 132980"/>
                <a:gd name="connsiteX299" fmla="*/ 43511 w 126964"/>
                <a:gd name="connsiteY299" fmla="*/ 33877 h 132980"/>
                <a:gd name="connsiteX300" fmla="*/ 42428 w 126964"/>
                <a:gd name="connsiteY300" fmla="*/ 33516 h 132980"/>
                <a:gd name="connsiteX301" fmla="*/ 36287 w 126964"/>
                <a:gd name="connsiteY301" fmla="*/ 33155 h 132980"/>
                <a:gd name="connsiteX302" fmla="*/ 32314 w 126964"/>
                <a:gd name="connsiteY302" fmla="*/ 32794 h 132980"/>
                <a:gd name="connsiteX303" fmla="*/ 20756 w 126964"/>
                <a:gd name="connsiteY303" fmla="*/ 32432 h 132980"/>
                <a:gd name="connsiteX304" fmla="*/ 18950 w 126964"/>
                <a:gd name="connsiteY304" fmla="*/ 32794 h 132980"/>
                <a:gd name="connsiteX305" fmla="*/ 4141 w 126964"/>
                <a:gd name="connsiteY305" fmla="*/ 37128 h 132980"/>
                <a:gd name="connsiteX306" fmla="*/ 5947 w 126964"/>
                <a:gd name="connsiteY306" fmla="*/ 45797 h 132980"/>
                <a:gd name="connsiteX307" fmla="*/ 7030 w 126964"/>
                <a:gd name="connsiteY307" fmla="*/ 47964 h 132980"/>
                <a:gd name="connsiteX308" fmla="*/ 8836 w 126964"/>
                <a:gd name="connsiteY308" fmla="*/ 51576 h 132980"/>
                <a:gd name="connsiteX309" fmla="*/ 11003 w 126964"/>
                <a:gd name="connsiteY309" fmla="*/ 56633 h 132980"/>
                <a:gd name="connsiteX310" fmla="*/ 13893 w 126964"/>
                <a:gd name="connsiteY310" fmla="*/ 61329 h 132980"/>
                <a:gd name="connsiteX311" fmla="*/ 16060 w 126964"/>
                <a:gd name="connsiteY311" fmla="*/ 64941 h 132980"/>
                <a:gd name="connsiteX312" fmla="*/ 16783 w 126964"/>
                <a:gd name="connsiteY312" fmla="*/ 66024 h 132980"/>
                <a:gd name="connsiteX313" fmla="*/ 21478 w 126964"/>
                <a:gd name="connsiteY313" fmla="*/ 72526 h 132980"/>
                <a:gd name="connsiteX314" fmla="*/ 21478 w 126964"/>
                <a:gd name="connsiteY314" fmla="*/ 73971 h 132980"/>
                <a:gd name="connsiteX315" fmla="*/ 20756 w 126964"/>
                <a:gd name="connsiteY315" fmla="*/ 75054 h 132980"/>
                <a:gd name="connsiteX316" fmla="*/ 18950 w 126964"/>
                <a:gd name="connsiteY316" fmla="*/ 81917 h 132980"/>
                <a:gd name="connsiteX317" fmla="*/ 18227 w 126964"/>
                <a:gd name="connsiteY317" fmla="*/ 84084 h 132980"/>
                <a:gd name="connsiteX318" fmla="*/ 15338 w 126964"/>
                <a:gd name="connsiteY318" fmla="*/ 92031 h 132980"/>
                <a:gd name="connsiteX319" fmla="*/ 14615 w 126964"/>
                <a:gd name="connsiteY319" fmla="*/ 94920 h 132980"/>
                <a:gd name="connsiteX320" fmla="*/ 13893 w 126964"/>
                <a:gd name="connsiteY320" fmla="*/ 96365 h 132980"/>
                <a:gd name="connsiteX321" fmla="*/ 15338 w 126964"/>
                <a:gd name="connsiteY321" fmla="*/ 112619 h 132980"/>
                <a:gd name="connsiteX322" fmla="*/ 18589 w 126964"/>
                <a:gd name="connsiteY322" fmla="*/ 113703 h 132980"/>
                <a:gd name="connsiteX323" fmla="*/ 35565 w 126964"/>
                <a:gd name="connsiteY323" fmla="*/ 111175 h 132980"/>
                <a:gd name="connsiteX324" fmla="*/ 36648 w 126964"/>
                <a:gd name="connsiteY324" fmla="*/ 110452 h 132980"/>
                <a:gd name="connsiteX325" fmla="*/ 39899 w 126964"/>
                <a:gd name="connsiteY325" fmla="*/ 109730 h 132980"/>
                <a:gd name="connsiteX326" fmla="*/ 46762 w 126964"/>
                <a:gd name="connsiteY326" fmla="*/ 106840 h 132980"/>
                <a:gd name="connsiteX327" fmla="*/ 47846 w 126964"/>
                <a:gd name="connsiteY327" fmla="*/ 106840 h 132980"/>
                <a:gd name="connsiteX328" fmla="*/ 51819 w 126964"/>
                <a:gd name="connsiteY328" fmla="*/ 106479 h 132980"/>
                <a:gd name="connsiteX329" fmla="*/ 52902 w 126964"/>
                <a:gd name="connsiteY329" fmla="*/ 106840 h 132980"/>
                <a:gd name="connsiteX330" fmla="*/ 56876 w 126964"/>
                <a:gd name="connsiteY330" fmla="*/ 110091 h 132980"/>
                <a:gd name="connsiteX331" fmla="*/ 59765 w 126964"/>
                <a:gd name="connsiteY331" fmla="*/ 112981 h 132980"/>
                <a:gd name="connsiteX332" fmla="*/ 62655 w 126964"/>
                <a:gd name="connsiteY332" fmla="*/ 115148 h 132980"/>
                <a:gd name="connsiteX333" fmla="*/ 68073 w 126964"/>
                <a:gd name="connsiteY333" fmla="*/ 119121 h 132980"/>
                <a:gd name="connsiteX334" fmla="*/ 71685 w 126964"/>
                <a:gd name="connsiteY334" fmla="*/ 122011 h 132980"/>
                <a:gd name="connsiteX335" fmla="*/ 81437 w 126964"/>
                <a:gd name="connsiteY335" fmla="*/ 127067 h 132980"/>
                <a:gd name="connsiteX336" fmla="*/ 83966 w 126964"/>
                <a:gd name="connsiteY336" fmla="*/ 127429 h 132980"/>
                <a:gd name="connsiteX337" fmla="*/ 91551 w 126964"/>
                <a:gd name="connsiteY337" fmla="*/ 114064 h 132980"/>
                <a:gd name="connsiteX338" fmla="*/ 91551 w 126964"/>
                <a:gd name="connsiteY338" fmla="*/ 110452 h 132980"/>
                <a:gd name="connsiteX339" fmla="*/ 91913 w 126964"/>
                <a:gd name="connsiteY339" fmla="*/ 106840 h 132980"/>
                <a:gd name="connsiteX340" fmla="*/ 92635 w 126964"/>
                <a:gd name="connsiteY340" fmla="*/ 99255 h 132980"/>
                <a:gd name="connsiteX341" fmla="*/ 92996 w 126964"/>
                <a:gd name="connsiteY341" fmla="*/ 94920 h 132980"/>
                <a:gd name="connsiteX342" fmla="*/ 93718 w 126964"/>
                <a:gd name="connsiteY342" fmla="*/ 89864 h 132980"/>
                <a:gd name="connsiteX343" fmla="*/ 94080 w 126964"/>
                <a:gd name="connsiteY343" fmla="*/ 88780 h 132980"/>
                <a:gd name="connsiteX344" fmla="*/ 103471 w 126964"/>
                <a:gd name="connsiteY344" fmla="*/ 81917 h 132980"/>
                <a:gd name="connsiteX345" fmla="*/ 111417 w 126964"/>
                <a:gd name="connsiteY345" fmla="*/ 75054 h 132980"/>
                <a:gd name="connsiteX346" fmla="*/ 113584 w 126964"/>
                <a:gd name="connsiteY346" fmla="*/ 73610 h 132980"/>
                <a:gd name="connsiteX347" fmla="*/ 115752 w 126964"/>
                <a:gd name="connsiteY347" fmla="*/ 72165 h 132980"/>
                <a:gd name="connsiteX348" fmla="*/ 116835 w 126964"/>
                <a:gd name="connsiteY348" fmla="*/ 71442 h 132980"/>
                <a:gd name="connsiteX349" fmla="*/ 119725 w 126964"/>
                <a:gd name="connsiteY349" fmla="*/ 69275 h 132980"/>
                <a:gd name="connsiteX350" fmla="*/ 123698 w 126964"/>
                <a:gd name="connsiteY350" fmla="*/ 60606 h 132980"/>
                <a:gd name="connsiteX351" fmla="*/ 117919 w 126964"/>
                <a:gd name="connsiteY351" fmla="*/ 55549 h 132980"/>
                <a:gd name="connsiteX352" fmla="*/ 117196 w 126964"/>
                <a:gd name="connsiteY352" fmla="*/ 55188 h 132980"/>
                <a:gd name="connsiteX353" fmla="*/ 112862 w 126964"/>
                <a:gd name="connsiteY353" fmla="*/ 52299 h 132980"/>
                <a:gd name="connsiteX354" fmla="*/ 108166 w 126964"/>
                <a:gd name="connsiteY354" fmla="*/ 50131 h 132980"/>
                <a:gd name="connsiteX355" fmla="*/ 98053 w 126964"/>
                <a:gd name="connsiteY355" fmla="*/ 45797 h 132980"/>
                <a:gd name="connsiteX356" fmla="*/ 92996 w 126964"/>
                <a:gd name="connsiteY356" fmla="*/ 44352 h 132980"/>
                <a:gd name="connsiteX357" fmla="*/ 92274 w 126964"/>
                <a:gd name="connsiteY357" fmla="*/ 43991 h 132980"/>
                <a:gd name="connsiteX358" fmla="*/ 90468 w 126964"/>
                <a:gd name="connsiteY358" fmla="*/ 43269 h 132980"/>
                <a:gd name="connsiteX359" fmla="*/ 90107 w 126964"/>
                <a:gd name="connsiteY359" fmla="*/ 42907 h 132980"/>
                <a:gd name="connsiteX360" fmla="*/ 89384 w 126964"/>
                <a:gd name="connsiteY360" fmla="*/ 42185 h 132980"/>
                <a:gd name="connsiteX361" fmla="*/ 86133 w 126964"/>
                <a:gd name="connsiteY361" fmla="*/ 32794 h 132980"/>
                <a:gd name="connsiteX362" fmla="*/ 84689 w 126964"/>
                <a:gd name="connsiteY362" fmla="*/ 27737 h 132980"/>
                <a:gd name="connsiteX363" fmla="*/ 83605 w 126964"/>
                <a:gd name="connsiteY363" fmla="*/ 22680 h 132980"/>
                <a:gd name="connsiteX364" fmla="*/ 83244 w 126964"/>
                <a:gd name="connsiteY364" fmla="*/ 20513 h 132980"/>
                <a:gd name="connsiteX365" fmla="*/ 77103 w 126964"/>
                <a:gd name="connsiteY365" fmla="*/ 8232 h 132980"/>
                <a:gd name="connsiteX366" fmla="*/ 74213 w 126964"/>
                <a:gd name="connsiteY366" fmla="*/ 7509 h 132980"/>
                <a:gd name="connsiteX367" fmla="*/ 70997 w 126964"/>
                <a:gd name="connsiteY367" fmla="*/ 3997 h 132980"/>
                <a:gd name="connsiteX368" fmla="*/ 70372 w 126964"/>
                <a:gd name="connsiteY368" fmla="*/ 4332 h 132980"/>
                <a:gd name="connsiteX369" fmla="*/ 71686 w 126964"/>
                <a:gd name="connsiteY369" fmla="*/ 4231 h 132980"/>
                <a:gd name="connsiteX370" fmla="*/ 66116 w 126964"/>
                <a:gd name="connsiteY370" fmla="*/ 2931 h 132980"/>
                <a:gd name="connsiteX371" fmla="*/ 79331 w 126964"/>
                <a:gd name="connsiteY371" fmla="*/ 3297 h 132980"/>
                <a:gd name="connsiteX372" fmla="*/ 79331 w 126964"/>
                <a:gd name="connsiteY372" fmla="*/ 4030 h 132980"/>
                <a:gd name="connsiteX373" fmla="*/ 71628 w 126964"/>
                <a:gd name="connsiteY373" fmla="*/ 3603 h 132980"/>
                <a:gd name="connsiteX374" fmla="*/ 73113 w 126964"/>
                <a:gd name="connsiteY374" fmla="*/ 4121 h 132980"/>
                <a:gd name="connsiteX375" fmla="*/ 76019 w 126964"/>
                <a:gd name="connsiteY375" fmla="*/ 3897 h 132980"/>
                <a:gd name="connsiteX376" fmla="*/ 76742 w 126964"/>
                <a:gd name="connsiteY376" fmla="*/ 4259 h 132980"/>
                <a:gd name="connsiteX377" fmla="*/ 79146 w 126964"/>
                <a:gd name="connsiteY377" fmla="*/ 6224 h 132980"/>
                <a:gd name="connsiteX378" fmla="*/ 82110 w 126964"/>
                <a:gd name="connsiteY378" fmla="*/ 7257 h 132980"/>
                <a:gd name="connsiteX379" fmla="*/ 81740 w 126964"/>
                <a:gd name="connsiteY379" fmla="*/ 7635 h 132980"/>
                <a:gd name="connsiteX380" fmla="*/ 80258 w 126964"/>
                <a:gd name="connsiteY380" fmla="*/ 7134 h 132980"/>
                <a:gd name="connsiteX381" fmla="*/ 83424 w 126964"/>
                <a:gd name="connsiteY381" fmla="*/ 9722 h 132980"/>
                <a:gd name="connsiteX382" fmla="*/ 86856 w 126964"/>
                <a:gd name="connsiteY382" fmla="*/ 18707 h 132980"/>
                <a:gd name="connsiteX383" fmla="*/ 88301 w 126964"/>
                <a:gd name="connsiteY383" fmla="*/ 24486 h 132980"/>
                <a:gd name="connsiteX384" fmla="*/ 89745 w 126964"/>
                <a:gd name="connsiteY384" fmla="*/ 29181 h 132980"/>
                <a:gd name="connsiteX385" fmla="*/ 90468 w 126964"/>
                <a:gd name="connsiteY385" fmla="*/ 32432 h 132980"/>
                <a:gd name="connsiteX386" fmla="*/ 92996 w 126964"/>
                <a:gd name="connsiteY386" fmla="*/ 40018 h 132980"/>
                <a:gd name="connsiteX387" fmla="*/ 92996 w 126964"/>
                <a:gd name="connsiteY387" fmla="*/ 40379 h 132980"/>
                <a:gd name="connsiteX388" fmla="*/ 93718 w 126964"/>
                <a:gd name="connsiteY388" fmla="*/ 40740 h 132980"/>
                <a:gd name="connsiteX389" fmla="*/ 95163 w 126964"/>
                <a:gd name="connsiteY389" fmla="*/ 40740 h 132980"/>
                <a:gd name="connsiteX390" fmla="*/ 96969 w 126964"/>
                <a:gd name="connsiteY390" fmla="*/ 41101 h 132980"/>
                <a:gd name="connsiteX391" fmla="*/ 100942 w 126964"/>
                <a:gd name="connsiteY391" fmla="*/ 42907 h 132980"/>
                <a:gd name="connsiteX392" fmla="*/ 102748 w 126964"/>
                <a:gd name="connsiteY392" fmla="*/ 43269 h 132980"/>
                <a:gd name="connsiteX393" fmla="*/ 114307 w 126964"/>
                <a:gd name="connsiteY393" fmla="*/ 49048 h 132980"/>
                <a:gd name="connsiteX394" fmla="*/ 117196 w 126964"/>
                <a:gd name="connsiteY394" fmla="*/ 50493 h 132980"/>
                <a:gd name="connsiteX395" fmla="*/ 126949 w 126964"/>
                <a:gd name="connsiteY395" fmla="*/ 61329 h 132980"/>
                <a:gd name="connsiteX396" fmla="*/ 124059 w 126964"/>
                <a:gd name="connsiteY396" fmla="*/ 69636 h 132980"/>
                <a:gd name="connsiteX397" fmla="*/ 117919 w 126964"/>
                <a:gd name="connsiteY397" fmla="*/ 74332 h 132980"/>
                <a:gd name="connsiteX398" fmla="*/ 115390 w 126964"/>
                <a:gd name="connsiteY398" fmla="*/ 76138 h 132980"/>
                <a:gd name="connsiteX399" fmla="*/ 110695 w 126964"/>
                <a:gd name="connsiteY399" fmla="*/ 79750 h 132980"/>
                <a:gd name="connsiteX400" fmla="*/ 105999 w 126964"/>
                <a:gd name="connsiteY400" fmla="*/ 83723 h 132980"/>
                <a:gd name="connsiteX401" fmla="*/ 96969 w 126964"/>
                <a:gd name="connsiteY401" fmla="*/ 89864 h 132980"/>
                <a:gd name="connsiteX402" fmla="*/ 96608 w 126964"/>
                <a:gd name="connsiteY402" fmla="*/ 93114 h 132980"/>
                <a:gd name="connsiteX403" fmla="*/ 96247 w 126964"/>
                <a:gd name="connsiteY403" fmla="*/ 95643 h 132980"/>
                <a:gd name="connsiteX404" fmla="*/ 95886 w 126964"/>
                <a:gd name="connsiteY404" fmla="*/ 99616 h 132980"/>
                <a:gd name="connsiteX405" fmla="*/ 95886 w 126964"/>
                <a:gd name="connsiteY405" fmla="*/ 102506 h 132980"/>
                <a:gd name="connsiteX406" fmla="*/ 95524 w 126964"/>
                <a:gd name="connsiteY406" fmla="*/ 105395 h 132980"/>
                <a:gd name="connsiteX407" fmla="*/ 95163 w 126964"/>
                <a:gd name="connsiteY407" fmla="*/ 113703 h 132980"/>
                <a:gd name="connsiteX408" fmla="*/ 87217 w 126964"/>
                <a:gd name="connsiteY408" fmla="*/ 130318 h 132980"/>
                <a:gd name="connsiteX409" fmla="*/ 81437 w 126964"/>
                <a:gd name="connsiteY409" fmla="*/ 130679 h 132980"/>
                <a:gd name="connsiteX410" fmla="*/ 71685 w 126964"/>
                <a:gd name="connsiteY410" fmla="*/ 125623 h 132980"/>
                <a:gd name="connsiteX411" fmla="*/ 69879 w 126964"/>
                <a:gd name="connsiteY411" fmla="*/ 124539 h 132980"/>
                <a:gd name="connsiteX412" fmla="*/ 52902 w 126964"/>
                <a:gd name="connsiteY412" fmla="*/ 111536 h 132980"/>
                <a:gd name="connsiteX413" fmla="*/ 50735 w 126964"/>
                <a:gd name="connsiteY413" fmla="*/ 110091 h 132980"/>
                <a:gd name="connsiteX414" fmla="*/ 48207 w 126964"/>
                <a:gd name="connsiteY414" fmla="*/ 110452 h 132980"/>
                <a:gd name="connsiteX415" fmla="*/ 47846 w 126964"/>
                <a:gd name="connsiteY415" fmla="*/ 110452 h 132980"/>
                <a:gd name="connsiteX416" fmla="*/ 42789 w 126964"/>
                <a:gd name="connsiteY416" fmla="*/ 112258 h 132980"/>
                <a:gd name="connsiteX417" fmla="*/ 42428 w 126964"/>
                <a:gd name="connsiteY417" fmla="*/ 112619 h 132980"/>
                <a:gd name="connsiteX418" fmla="*/ 40622 w 126964"/>
                <a:gd name="connsiteY418" fmla="*/ 113342 h 132980"/>
                <a:gd name="connsiteX419" fmla="*/ 31231 w 126964"/>
                <a:gd name="connsiteY419" fmla="*/ 116231 h 132980"/>
                <a:gd name="connsiteX420" fmla="*/ 17505 w 126964"/>
                <a:gd name="connsiteY420" fmla="*/ 117315 h 132980"/>
                <a:gd name="connsiteX421" fmla="*/ 11365 w 126964"/>
                <a:gd name="connsiteY421" fmla="*/ 114064 h 132980"/>
                <a:gd name="connsiteX422" fmla="*/ 10281 w 126964"/>
                <a:gd name="connsiteY422" fmla="*/ 96004 h 132980"/>
                <a:gd name="connsiteX423" fmla="*/ 10281 w 126964"/>
                <a:gd name="connsiteY423" fmla="*/ 95643 h 132980"/>
                <a:gd name="connsiteX424" fmla="*/ 14254 w 126964"/>
                <a:gd name="connsiteY424" fmla="*/ 84084 h 132980"/>
                <a:gd name="connsiteX425" fmla="*/ 18227 w 126964"/>
                <a:gd name="connsiteY425" fmla="*/ 73248 h 132980"/>
                <a:gd name="connsiteX426" fmla="*/ 12448 w 126964"/>
                <a:gd name="connsiteY426" fmla="*/ 66024 h 132980"/>
                <a:gd name="connsiteX427" fmla="*/ 12087 w 126964"/>
                <a:gd name="connsiteY427" fmla="*/ 65302 h 132980"/>
                <a:gd name="connsiteX428" fmla="*/ 11003 w 126964"/>
                <a:gd name="connsiteY428" fmla="*/ 63857 h 132980"/>
                <a:gd name="connsiteX429" fmla="*/ 6308 w 126964"/>
                <a:gd name="connsiteY429" fmla="*/ 55549 h 132980"/>
                <a:gd name="connsiteX430" fmla="*/ 3779 w 126964"/>
                <a:gd name="connsiteY430" fmla="*/ 49770 h 132980"/>
                <a:gd name="connsiteX431" fmla="*/ 1251 w 126964"/>
                <a:gd name="connsiteY431" fmla="*/ 44352 h 132980"/>
                <a:gd name="connsiteX432" fmla="*/ 1251 w 126964"/>
                <a:gd name="connsiteY432" fmla="*/ 34961 h 132980"/>
                <a:gd name="connsiteX433" fmla="*/ 17866 w 126964"/>
                <a:gd name="connsiteY433" fmla="*/ 28820 h 132980"/>
                <a:gd name="connsiteX434" fmla="*/ 20033 w 126964"/>
                <a:gd name="connsiteY434" fmla="*/ 28820 h 132980"/>
                <a:gd name="connsiteX435" fmla="*/ 30869 w 126964"/>
                <a:gd name="connsiteY435" fmla="*/ 28820 h 132980"/>
                <a:gd name="connsiteX436" fmla="*/ 35565 w 126964"/>
                <a:gd name="connsiteY436" fmla="*/ 29543 h 132980"/>
                <a:gd name="connsiteX437" fmla="*/ 43150 w 126964"/>
                <a:gd name="connsiteY437" fmla="*/ 29904 h 132980"/>
                <a:gd name="connsiteX438" fmla="*/ 43511 w 126964"/>
                <a:gd name="connsiteY438" fmla="*/ 29904 h 132980"/>
                <a:gd name="connsiteX439" fmla="*/ 47484 w 126964"/>
                <a:gd name="connsiteY439" fmla="*/ 24486 h 132980"/>
                <a:gd name="connsiteX440" fmla="*/ 48929 w 126964"/>
                <a:gd name="connsiteY440" fmla="*/ 23041 h 132980"/>
                <a:gd name="connsiteX441" fmla="*/ 50374 w 126964"/>
                <a:gd name="connsiteY441" fmla="*/ 21235 h 132980"/>
                <a:gd name="connsiteX442" fmla="*/ 53264 w 126964"/>
                <a:gd name="connsiteY442" fmla="*/ 17623 h 132980"/>
                <a:gd name="connsiteX443" fmla="*/ 53625 w 126964"/>
                <a:gd name="connsiteY443" fmla="*/ 17262 h 132980"/>
                <a:gd name="connsiteX444" fmla="*/ 57959 w 126964"/>
                <a:gd name="connsiteY444" fmla="*/ 12927 h 132980"/>
                <a:gd name="connsiteX445" fmla="*/ 59043 w 126964"/>
                <a:gd name="connsiteY445" fmla="*/ 11844 h 132980"/>
                <a:gd name="connsiteX446" fmla="*/ 62525 w 126964"/>
                <a:gd name="connsiteY446" fmla="*/ 8527 h 132980"/>
                <a:gd name="connsiteX447" fmla="*/ 61366 w 126964"/>
                <a:gd name="connsiteY447" fmla="*/ 9147 h 132980"/>
                <a:gd name="connsiteX448" fmla="*/ 60996 w 126964"/>
                <a:gd name="connsiteY448" fmla="*/ 9147 h 132980"/>
                <a:gd name="connsiteX449" fmla="*/ 63221 w 126964"/>
                <a:gd name="connsiteY449" fmla="*/ 7864 h 132980"/>
                <a:gd name="connsiteX450" fmla="*/ 66628 w 126964"/>
                <a:gd name="connsiteY450" fmla="*/ 4620 h 132980"/>
                <a:gd name="connsiteX451" fmla="*/ 69194 w 126964"/>
                <a:gd name="connsiteY451" fmla="*/ 4422 h 132980"/>
                <a:gd name="connsiteX452" fmla="*/ 70704 w 126964"/>
                <a:gd name="connsiteY452" fmla="*/ 3552 h 132980"/>
                <a:gd name="connsiteX453" fmla="*/ 66116 w 126964"/>
                <a:gd name="connsiteY453" fmla="*/ 3297 h 132980"/>
                <a:gd name="connsiteX454" fmla="*/ 66116 w 126964"/>
                <a:gd name="connsiteY454" fmla="*/ 2931 h 132980"/>
                <a:gd name="connsiteX455" fmla="*/ 72385 w 126964"/>
                <a:gd name="connsiteY455" fmla="*/ 0 h 132980"/>
                <a:gd name="connsiteX456" fmla="*/ 76181 w 126964"/>
                <a:gd name="connsiteY456" fmla="*/ 794 h 132980"/>
                <a:gd name="connsiteX457" fmla="*/ 75490 w 126964"/>
                <a:gd name="connsiteY457" fmla="*/ 1059 h 132980"/>
                <a:gd name="connsiteX458" fmla="*/ 72040 w 126964"/>
                <a:gd name="connsiteY458" fmla="*/ 529 h 132980"/>
                <a:gd name="connsiteX459" fmla="*/ 69279 w 126964"/>
                <a:gd name="connsiteY459" fmla="*/ 529 h 132980"/>
                <a:gd name="connsiteX460" fmla="*/ 68934 w 126964"/>
                <a:gd name="connsiteY460" fmla="*/ 529 h 132980"/>
                <a:gd name="connsiteX461" fmla="*/ 72385 w 126964"/>
                <a:gd name="connsiteY461" fmla="*/ 0 h 13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</a:cxnLst>
              <a:rect l="l" t="t" r="r" b="b"/>
              <a:pathLst>
                <a:path w="126964" h="132980">
                  <a:moveTo>
                    <a:pt x="95274" y="119492"/>
                  </a:moveTo>
                  <a:lnTo>
                    <a:pt x="94969" y="122608"/>
                  </a:lnTo>
                  <a:lnTo>
                    <a:pt x="94804" y="122777"/>
                  </a:lnTo>
                  <a:close/>
                  <a:moveTo>
                    <a:pt x="97148" y="119063"/>
                  </a:moveTo>
                  <a:lnTo>
                    <a:pt x="94561" y="124470"/>
                  </a:lnTo>
                  <a:lnTo>
                    <a:pt x="94244" y="126683"/>
                  </a:lnTo>
                  <a:lnTo>
                    <a:pt x="93134" y="127453"/>
                  </a:lnTo>
                  <a:lnTo>
                    <a:pt x="90654" y="132636"/>
                  </a:lnTo>
                  <a:cubicBezTo>
                    <a:pt x="89932" y="132993"/>
                    <a:pt x="89571" y="132279"/>
                    <a:pt x="89932" y="131921"/>
                  </a:cubicBezTo>
                  <a:lnTo>
                    <a:pt x="91997" y="128242"/>
                  </a:lnTo>
                  <a:lnTo>
                    <a:pt x="85172" y="132980"/>
                  </a:lnTo>
                  <a:cubicBezTo>
                    <a:pt x="84809" y="132980"/>
                    <a:pt x="84809" y="132609"/>
                    <a:pt x="85172" y="132609"/>
                  </a:cubicBezTo>
                  <a:lnTo>
                    <a:pt x="94804" y="122777"/>
                  </a:lnTo>
                  <a:lnTo>
                    <a:pt x="94714" y="123400"/>
                  </a:lnTo>
                  <a:close/>
                  <a:moveTo>
                    <a:pt x="82031" y="118269"/>
                  </a:moveTo>
                  <a:cubicBezTo>
                    <a:pt x="82031" y="117872"/>
                    <a:pt x="82824" y="117475"/>
                    <a:pt x="82824" y="118269"/>
                  </a:cubicBezTo>
                  <a:cubicBezTo>
                    <a:pt x="82428" y="120253"/>
                    <a:pt x="82428" y="122635"/>
                    <a:pt x="82428" y="124619"/>
                  </a:cubicBezTo>
                  <a:cubicBezTo>
                    <a:pt x="82428" y="125016"/>
                    <a:pt x="82031" y="125016"/>
                    <a:pt x="82031" y="124619"/>
                  </a:cubicBezTo>
                  <a:cubicBezTo>
                    <a:pt x="81634" y="123825"/>
                    <a:pt x="82031" y="122635"/>
                    <a:pt x="82031" y="121444"/>
                  </a:cubicBezTo>
                  <a:cubicBezTo>
                    <a:pt x="82031" y="120650"/>
                    <a:pt x="82031" y="119460"/>
                    <a:pt x="82031" y="118269"/>
                  </a:cubicBezTo>
                  <a:close/>
                  <a:moveTo>
                    <a:pt x="83856" y="116654"/>
                  </a:moveTo>
                  <a:cubicBezTo>
                    <a:pt x="83856" y="115888"/>
                    <a:pt x="84492" y="116271"/>
                    <a:pt x="84174" y="116654"/>
                  </a:cubicBezTo>
                  <a:cubicBezTo>
                    <a:pt x="84174" y="118187"/>
                    <a:pt x="84174" y="120103"/>
                    <a:pt x="84174" y="122019"/>
                  </a:cubicBezTo>
                  <a:cubicBezTo>
                    <a:pt x="84174" y="123168"/>
                    <a:pt x="83856" y="124701"/>
                    <a:pt x="83856" y="126234"/>
                  </a:cubicBezTo>
                  <a:cubicBezTo>
                    <a:pt x="83856" y="126617"/>
                    <a:pt x="83221" y="126617"/>
                    <a:pt x="83221" y="126234"/>
                  </a:cubicBezTo>
                  <a:cubicBezTo>
                    <a:pt x="83539" y="124318"/>
                    <a:pt x="83539" y="122402"/>
                    <a:pt x="83539" y="120486"/>
                  </a:cubicBezTo>
                  <a:cubicBezTo>
                    <a:pt x="83539" y="119337"/>
                    <a:pt x="83856" y="117804"/>
                    <a:pt x="83856" y="116654"/>
                  </a:cubicBezTo>
                  <a:close/>
                  <a:moveTo>
                    <a:pt x="49884" y="115888"/>
                  </a:moveTo>
                  <a:cubicBezTo>
                    <a:pt x="50677" y="115888"/>
                    <a:pt x="50677" y="116206"/>
                    <a:pt x="50677" y="116523"/>
                  </a:cubicBezTo>
                  <a:cubicBezTo>
                    <a:pt x="51471" y="116841"/>
                    <a:pt x="51868" y="117793"/>
                    <a:pt x="52662" y="118428"/>
                  </a:cubicBezTo>
                  <a:cubicBezTo>
                    <a:pt x="52662" y="118746"/>
                    <a:pt x="52662" y="118746"/>
                    <a:pt x="52265" y="118746"/>
                  </a:cubicBezTo>
                  <a:cubicBezTo>
                    <a:pt x="51868" y="118746"/>
                    <a:pt x="51471" y="118111"/>
                    <a:pt x="51074" y="117793"/>
                  </a:cubicBezTo>
                  <a:cubicBezTo>
                    <a:pt x="50677" y="117476"/>
                    <a:pt x="50280" y="116841"/>
                    <a:pt x="49884" y="116523"/>
                  </a:cubicBezTo>
                  <a:cubicBezTo>
                    <a:pt x="48296" y="117158"/>
                    <a:pt x="47105" y="117793"/>
                    <a:pt x="45518" y="118111"/>
                  </a:cubicBezTo>
                  <a:cubicBezTo>
                    <a:pt x="45518" y="118111"/>
                    <a:pt x="45121" y="118111"/>
                    <a:pt x="45518" y="117793"/>
                  </a:cubicBezTo>
                  <a:cubicBezTo>
                    <a:pt x="47105" y="117476"/>
                    <a:pt x="48296" y="116523"/>
                    <a:pt x="49884" y="115888"/>
                  </a:cubicBezTo>
                  <a:close/>
                  <a:moveTo>
                    <a:pt x="49416" y="114300"/>
                  </a:moveTo>
                  <a:cubicBezTo>
                    <a:pt x="50910" y="115888"/>
                    <a:pt x="52778" y="116840"/>
                    <a:pt x="54272" y="118428"/>
                  </a:cubicBezTo>
                  <a:cubicBezTo>
                    <a:pt x="54272" y="118746"/>
                    <a:pt x="54272" y="118746"/>
                    <a:pt x="54272" y="118746"/>
                  </a:cubicBezTo>
                  <a:cubicBezTo>
                    <a:pt x="52405" y="117158"/>
                    <a:pt x="50537" y="116205"/>
                    <a:pt x="49043" y="114618"/>
                  </a:cubicBezTo>
                  <a:cubicBezTo>
                    <a:pt x="46802" y="114935"/>
                    <a:pt x="44560" y="116523"/>
                    <a:pt x="41946" y="116840"/>
                  </a:cubicBezTo>
                  <a:lnTo>
                    <a:pt x="41946" y="116523"/>
                  </a:lnTo>
                  <a:cubicBezTo>
                    <a:pt x="44560" y="115888"/>
                    <a:pt x="46802" y="114618"/>
                    <a:pt x="49416" y="114300"/>
                  </a:cubicBezTo>
                  <a:close/>
                  <a:moveTo>
                    <a:pt x="96058" y="111495"/>
                  </a:moveTo>
                  <a:cubicBezTo>
                    <a:pt x="96058" y="111125"/>
                    <a:pt x="96421" y="111125"/>
                    <a:pt x="96421" y="111495"/>
                  </a:cubicBezTo>
                  <a:lnTo>
                    <a:pt x="95274" y="119492"/>
                  </a:lnTo>
                  <a:close/>
                  <a:moveTo>
                    <a:pt x="85867" y="111482"/>
                  </a:moveTo>
                  <a:cubicBezTo>
                    <a:pt x="85867" y="111125"/>
                    <a:pt x="86132" y="111125"/>
                    <a:pt x="86132" y="111482"/>
                  </a:cubicBezTo>
                  <a:cubicBezTo>
                    <a:pt x="86132" y="113983"/>
                    <a:pt x="86132" y="115769"/>
                    <a:pt x="85867" y="118269"/>
                  </a:cubicBezTo>
                  <a:cubicBezTo>
                    <a:pt x="85603" y="120412"/>
                    <a:pt x="85338" y="122555"/>
                    <a:pt x="85603" y="124699"/>
                  </a:cubicBezTo>
                  <a:cubicBezTo>
                    <a:pt x="85603" y="124699"/>
                    <a:pt x="85338" y="125056"/>
                    <a:pt x="85338" y="124699"/>
                  </a:cubicBezTo>
                  <a:cubicBezTo>
                    <a:pt x="84809" y="123627"/>
                    <a:pt x="85074" y="122198"/>
                    <a:pt x="85074" y="121127"/>
                  </a:cubicBezTo>
                  <a:cubicBezTo>
                    <a:pt x="85338" y="117912"/>
                    <a:pt x="85603" y="114697"/>
                    <a:pt x="85867" y="111482"/>
                  </a:cubicBezTo>
                  <a:close/>
                  <a:moveTo>
                    <a:pt x="50060" y="111125"/>
                  </a:moveTo>
                  <a:cubicBezTo>
                    <a:pt x="50412" y="111125"/>
                    <a:pt x="50412" y="111125"/>
                    <a:pt x="50412" y="111125"/>
                  </a:cubicBezTo>
                  <a:cubicBezTo>
                    <a:pt x="51471" y="112713"/>
                    <a:pt x="53235" y="113903"/>
                    <a:pt x="54293" y="115094"/>
                  </a:cubicBezTo>
                  <a:cubicBezTo>
                    <a:pt x="55351" y="116285"/>
                    <a:pt x="56762" y="117079"/>
                    <a:pt x="57468" y="118269"/>
                  </a:cubicBezTo>
                  <a:cubicBezTo>
                    <a:pt x="57468" y="118269"/>
                    <a:pt x="57468" y="118666"/>
                    <a:pt x="57115" y="118269"/>
                  </a:cubicBezTo>
                  <a:cubicBezTo>
                    <a:pt x="56057" y="117079"/>
                    <a:pt x="54293" y="115888"/>
                    <a:pt x="53235" y="115094"/>
                  </a:cubicBezTo>
                  <a:cubicBezTo>
                    <a:pt x="52176" y="113903"/>
                    <a:pt x="50765" y="113110"/>
                    <a:pt x="49707" y="111522"/>
                  </a:cubicBezTo>
                  <a:cubicBezTo>
                    <a:pt x="48296" y="112316"/>
                    <a:pt x="46532" y="112713"/>
                    <a:pt x="45121" y="113506"/>
                  </a:cubicBezTo>
                  <a:cubicBezTo>
                    <a:pt x="43004" y="113903"/>
                    <a:pt x="40887" y="115094"/>
                    <a:pt x="38771" y="115491"/>
                  </a:cubicBezTo>
                  <a:cubicBezTo>
                    <a:pt x="40887" y="114300"/>
                    <a:pt x="43357" y="113506"/>
                    <a:pt x="45474" y="112713"/>
                  </a:cubicBezTo>
                  <a:cubicBezTo>
                    <a:pt x="46885" y="112316"/>
                    <a:pt x="48296" y="111125"/>
                    <a:pt x="50060" y="111125"/>
                  </a:cubicBezTo>
                  <a:close/>
                  <a:moveTo>
                    <a:pt x="25806" y="109538"/>
                  </a:moveTo>
                  <a:cubicBezTo>
                    <a:pt x="25542" y="110445"/>
                    <a:pt x="25277" y="110899"/>
                    <a:pt x="25277" y="111352"/>
                  </a:cubicBezTo>
                  <a:cubicBezTo>
                    <a:pt x="24748" y="112259"/>
                    <a:pt x="24484" y="111352"/>
                    <a:pt x="24748" y="111352"/>
                  </a:cubicBezTo>
                  <a:cubicBezTo>
                    <a:pt x="25013" y="110445"/>
                    <a:pt x="25277" y="109992"/>
                    <a:pt x="25806" y="109538"/>
                  </a:cubicBezTo>
                  <a:close/>
                  <a:moveTo>
                    <a:pt x="23363" y="106737"/>
                  </a:moveTo>
                  <a:cubicBezTo>
                    <a:pt x="23737" y="106363"/>
                    <a:pt x="24110" y="106737"/>
                    <a:pt x="23737" y="107110"/>
                  </a:cubicBezTo>
                  <a:cubicBezTo>
                    <a:pt x="22990" y="107857"/>
                    <a:pt x="21869" y="108604"/>
                    <a:pt x="21122" y="109725"/>
                  </a:cubicBezTo>
                  <a:cubicBezTo>
                    <a:pt x="20001" y="110472"/>
                    <a:pt x="19254" y="111219"/>
                    <a:pt x="18507" y="111966"/>
                  </a:cubicBezTo>
                  <a:cubicBezTo>
                    <a:pt x="18134" y="112340"/>
                    <a:pt x="18134" y="111966"/>
                    <a:pt x="18134" y="111592"/>
                  </a:cubicBezTo>
                  <a:cubicBezTo>
                    <a:pt x="19628" y="109725"/>
                    <a:pt x="21496" y="108231"/>
                    <a:pt x="23363" y="106737"/>
                  </a:cubicBezTo>
                  <a:close/>
                  <a:moveTo>
                    <a:pt x="89042" y="103188"/>
                  </a:moveTo>
                  <a:lnTo>
                    <a:pt x="89307" y="103188"/>
                  </a:lnTo>
                  <a:cubicBezTo>
                    <a:pt x="89307" y="106716"/>
                    <a:pt x="89307" y="109891"/>
                    <a:pt x="89042" y="113419"/>
                  </a:cubicBezTo>
                  <a:cubicBezTo>
                    <a:pt x="89042" y="115888"/>
                    <a:pt x="88513" y="118710"/>
                    <a:pt x="88778" y="121533"/>
                  </a:cubicBezTo>
                  <a:cubicBezTo>
                    <a:pt x="88778" y="121885"/>
                    <a:pt x="88249" y="121885"/>
                    <a:pt x="88249" y="121533"/>
                  </a:cubicBezTo>
                  <a:cubicBezTo>
                    <a:pt x="87984" y="119063"/>
                    <a:pt x="88249" y="116594"/>
                    <a:pt x="88513" y="114124"/>
                  </a:cubicBezTo>
                  <a:cubicBezTo>
                    <a:pt x="88778" y="110596"/>
                    <a:pt x="88778" y="107069"/>
                    <a:pt x="89042" y="103188"/>
                  </a:cubicBezTo>
                  <a:close/>
                  <a:moveTo>
                    <a:pt x="25330" y="100353"/>
                  </a:moveTo>
                  <a:cubicBezTo>
                    <a:pt x="25330" y="100013"/>
                    <a:pt x="25700" y="100353"/>
                    <a:pt x="25700" y="101034"/>
                  </a:cubicBezTo>
                  <a:cubicBezTo>
                    <a:pt x="24219" y="102394"/>
                    <a:pt x="22737" y="103415"/>
                    <a:pt x="21256" y="104435"/>
                  </a:cubicBezTo>
                  <a:cubicBezTo>
                    <a:pt x="19404" y="106136"/>
                    <a:pt x="17922" y="107497"/>
                    <a:pt x="16070" y="108858"/>
                  </a:cubicBezTo>
                  <a:cubicBezTo>
                    <a:pt x="15700" y="109198"/>
                    <a:pt x="14959" y="108858"/>
                    <a:pt x="15700" y="108177"/>
                  </a:cubicBezTo>
                  <a:cubicBezTo>
                    <a:pt x="18663" y="105796"/>
                    <a:pt x="21996" y="103415"/>
                    <a:pt x="25330" y="100353"/>
                  </a:cubicBezTo>
                  <a:close/>
                  <a:moveTo>
                    <a:pt x="26538" y="95609"/>
                  </a:moveTo>
                  <a:cubicBezTo>
                    <a:pt x="26538" y="95250"/>
                    <a:pt x="27285" y="95609"/>
                    <a:pt x="26912" y="95967"/>
                  </a:cubicBezTo>
                  <a:cubicBezTo>
                    <a:pt x="23550" y="99552"/>
                    <a:pt x="19068" y="102420"/>
                    <a:pt x="15332" y="105646"/>
                  </a:cubicBezTo>
                  <a:cubicBezTo>
                    <a:pt x="15332" y="106005"/>
                    <a:pt x="14959" y="105646"/>
                    <a:pt x="14959" y="105288"/>
                  </a:cubicBezTo>
                  <a:cubicBezTo>
                    <a:pt x="18694" y="102061"/>
                    <a:pt x="23176" y="99193"/>
                    <a:pt x="26538" y="95609"/>
                  </a:cubicBezTo>
                  <a:close/>
                  <a:moveTo>
                    <a:pt x="30101" y="89247"/>
                  </a:moveTo>
                  <a:cubicBezTo>
                    <a:pt x="30101" y="88900"/>
                    <a:pt x="30467" y="89247"/>
                    <a:pt x="30467" y="89595"/>
                  </a:cubicBezTo>
                  <a:lnTo>
                    <a:pt x="22684" y="95333"/>
                  </a:lnTo>
                  <a:lnTo>
                    <a:pt x="15632" y="102805"/>
                  </a:lnTo>
                  <a:cubicBezTo>
                    <a:pt x="15295" y="102805"/>
                    <a:pt x="14959" y="102422"/>
                    <a:pt x="15295" y="102038"/>
                  </a:cubicBezTo>
                  <a:lnTo>
                    <a:pt x="19740" y="97503"/>
                  </a:lnTo>
                  <a:lnTo>
                    <a:pt x="17278" y="99319"/>
                  </a:lnTo>
                  <a:cubicBezTo>
                    <a:pt x="16912" y="99666"/>
                    <a:pt x="16546" y="98971"/>
                    <a:pt x="16912" y="98624"/>
                  </a:cubicBezTo>
                  <a:lnTo>
                    <a:pt x="22617" y="94568"/>
                  </a:lnTo>
                  <a:lnTo>
                    <a:pt x="25061" y="92075"/>
                  </a:lnTo>
                  <a:cubicBezTo>
                    <a:pt x="25397" y="92075"/>
                    <a:pt x="25734" y="92458"/>
                    <a:pt x="25397" y="92458"/>
                  </a:cubicBezTo>
                  <a:lnTo>
                    <a:pt x="25015" y="92863"/>
                  </a:lnTo>
                  <a:close/>
                  <a:moveTo>
                    <a:pt x="32875" y="84475"/>
                  </a:moveTo>
                  <a:cubicBezTo>
                    <a:pt x="32875" y="84138"/>
                    <a:pt x="33631" y="84475"/>
                    <a:pt x="33253" y="84475"/>
                  </a:cubicBezTo>
                  <a:cubicBezTo>
                    <a:pt x="28717" y="88179"/>
                    <a:pt x="23425" y="91209"/>
                    <a:pt x="18890" y="94577"/>
                  </a:cubicBezTo>
                  <a:cubicBezTo>
                    <a:pt x="18512" y="94913"/>
                    <a:pt x="18134" y="94577"/>
                    <a:pt x="18512" y="93903"/>
                  </a:cubicBezTo>
                  <a:cubicBezTo>
                    <a:pt x="23047" y="90536"/>
                    <a:pt x="28339" y="87842"/>
                    <a:pt x="32875" y="84475"/>
                  </a:cubicBezTo>
                  <a:close/>
                  <a:moveTo>
                    <a:pt x="33312" y="79375"/>
                  </a:moveTo>
                  <a:lnTo>
                    <a:pt x="33660" y="79734"/>
                  </a:lnTo>
                  <a:cubicBezTo>
                    <a:pt x="31569" y="81526"/>
                    <a:pt x="29478" y="82960"/>
                    <a:pt x="27387" y="84394"/>
                  </a:cubicBezTo>
                  <a:cubicBezTo>
                    <a:pt x="24948" y="86186"/>
                    <a:pt x="22857" y="88337"/>
                    <a:pt x="20418" y="89771"/>
                  </a:cubicBezTo>
                  <a:cubicBezTo>
                    <a:pt x="20069" y="90130"/>
                    <a:pt x="19721" y="89413"/>
                    <a:pt x="20069" y="89413"/>
                  </a:cubicBezTo>
                  <a:cubicBezTo>
                    <a:pt x="22160" y="87620"/>
                    <a:pt x="24251" y="85828"/>
                    <a:pt x="26342" y="84394"/>
                  </a:cubicBezTo>
                  <a:cubicBezTo>
                    <a:pt x="28781" y="82960"/>
                    <a:pt x="31221" y="81167"/>
                    <a:pt x="33312" y="79375"/>
                  </a:cubicBezTo>
                  <a:close/>
                  <a:moveTo>
                    <a:pt x="34890" y="76200"/>
                  </a:moveTo>
                  <a:cubicBezTo>
                    <a:pt x="34890" y="76200"/>
                    <a:pt x="35243" y="76200"/>
                    <a:pt x="35243" y="76537"/>
                  </a:cubicBezTo>
                  <a:cubicBezTo>
                    <a:pt x="33126" y="78557"/>
                    <a:pt x="31010" y="79904"/>
                    <a:pt x="28893" y="81251"/>
                  </a:cubicBezTo>
                  <a:cubicBezTo>
                    <a:pt x="26071" y="82935"/>
                    <a:pt x="23249" y="84619"/>
                    <a:pt x="20779" y="86640"/>
                  </a:cubicBezTo>
                  <a:cubicBezTo>
                    <a:pt x="20074" y="86976"/>
                    <a:pt x="19721" y="86303"/>
                    <a:pt x="20074" y="85966"/>
                  </a:cubicBezTo>
                  <a:cubicBezTo>
                    <a:pt x="25012" y="82598"/>
                    <a:pt x="30657" y="80241"/>
                    <a:pt x="34890" y="76200"/>
                  </a:cubicBezTo>
                  <a:close/>
                  <a:moveTo>
                    <a:pt x="34863" y="73025"/>
                  </a:moveTo>
                  <a:cubicBezTo>
                    <a:pt x="34863" y="73025"/>
                    <a:pt x="35229" y="73365"/>
                    <a:pt x="34863" y="73705"/>
                  </a:cubicBezTo>
                  <a:cubicBezTo>
                    <a:pt x="30833" y="76427"/>
                    <a:pt x="25705" y="78808"/>
                    <a:pt x="22041" y="82210"/>
                  </a:cubicBezTo>
                  <a:cubicBezTo>
                    <a:pt x="21675" y="82210"/>
                    <a:pt x="21309" y="81870"/>
                    <a:pt x="21309" y="81530"/>
                  </a:cubicBezTo>
                  <a:cubicBezTo>
                    <a:pt x="25338" y="78128"/>
                    <a:pt x="30467" y="76087"/>
                    <a:pt x="34863" y="73025"/>
                  </a:cubicBezTo>
                  <a:close/>
                  <a:moveTo>
                    <a:pt x="33314" y="70195"/>
                  </a:moveTo>
                  <a:cubicBezTo>
                    <a:pt x="33661" y="69850"/>
                    <a:pt x="33661" y="70195"/>
                    <a:pt x="33661" y="70540"/>
                  </a:cubicBezTo>
                  <a:cubicBezTo>
                    <a:pt x="30536" y="72956"/>
                    <a:pt x="27063" y="75027"/>
                    <a:pt x="23590" y="77443"/>
                  </a:cubicBezTo>
                  <a:cubicBezTo>
                    <a:pt x="23243" y="77443"/>
                    <a:pt x="22896" y="77098"/>
                    <a:pt x="23243" y="77098"/>
                  </a:cubicBezTo>
                  <a:cubicBezTo>
                    <a:pt x="26716" y="74682"/>
                    <a:pt x="30189" y="72611"/>
                    <a:pt x="33314" y="70195"/>
                  </a:cubicBezTo>
                  <a:close/>
                  <a:moveTo>
                    <a:pt x="7021" y="68633"/>
                  </a:moveTo>
                  <a:cubicBezTo>
                    <a:pt x="7021" y="68633"/>
                    <a:pt x="7021" y="68263"/>
                    <a:pt x="7366" y="68633"/>
                  </a:cubicBezTo>
                  <a:cubicBezTo>
                    <a:pt x="7711" y="70485"/>
                    <a:pt x="9437" y="72337"/>
                    <a:pt x="10472" y="73819"/>
                  </a:cubicBezTo>
                  <a:cubicBezTo>
                    <a:pt x="11853" y="75301"/>
                    <a:pt x="12888" y="76782"/>
                    <a:pt x="14268" y="78264"/>
                  </a:cubicBezTo>
                  <a:lnTo>
                    <a:pt x="14207" y="78329"/>
                  </a:lnTo>
                  <a:lnTo>
                    <a:pt x="14253" y="78372"/>
                  </a:lnTo>
                  <a:cubicBezTo>
                    <a:pt x="14606" y="78372"/>
                    <a:pt x="13900" y="79041"/>
                    <a:pt x="13900" y="78707"/>
                  </a:cubicBezTo>
                  <a:cubicBezTo>
                    <a:pt x="12842" y="77704"/>
                    <a:pt x="11784" y="77036"/>
                    <a:pt x="11431" y="76367"/>
                  </a:cubicBezTo>
                  <a:cubicBezTo>
                    <a:pt x="10373" y="75365"/>
                    <a:pt x="9667" y="74028"/>
                    <a:pt x="8609" y="73359"/>
                  </a:cubicBezTo>
                  <a:cubicBezTo>
                    <a:pt x="8609" y="73025"/>
                    <a:pt x="8609" y="73025"/>
                    <a:pt x="8962" y="73025"/>
                  </a:cubicBezTo>
                  <a:lnTo>
                    <a:pt x="9170" y="73248"/>
                  </a:lnTo>
                  <a:close/>
                  <a:moveTo>
                    <a:pt x="34855" y="67036"/>
                  </a:moveTo>
                  <a:cubicBezTo>
                    <a:pt x="34855" y="66675"/>
                    <a:pt x="35225" y="67036"/>
                    <a:pt x="35225" y="67036"/>
                  </a:cubicBezTo>
                  <a:cubicBezTo>
                    <a:pt x="34114" y="68479"/>
                    <a:pt x="32633" y="69562"/>
                    <a:pt x="31151" y="69922"/>
                  </a:cubicBezTo>
                  <a:cubicBezTo>
                    <a:pt x="28929" y="71366"/>
                    <a:pt x="27077" y="72809"/>
                    <a:pt x="25225" y="73891"/>
                  </a:cubicBezTo>
                  <a:cubicBezTo>
                    <a:pt x="24484" y="74252"/>
                    <a:pt x="24484" y="73891"/>
                    <a:pt x="24484" y="73531"/>
                  </a:cubicBezTo>
                  <a:cubicBezTo>
                    <a:pt x="27817" y="71005"/>
                    <a:pt x="31892" y="69562"/>
                    <a:pt x="34855" y="67036"/>
                  </a:cubicBezTo>
                  <a:close/>
                  <a:moveTo>
                    <a:pt x="119092" y="65685"/>
                  </a:moveTo>
                  <a:lnTo>
                    <a:pt x="119315" y="67187"/>
                  </a:lnTo>
                  <a:cubicBezTo>
                    <a:pt x="117158" y="68979"/>
                    <a:pt x="115002" y="71130"/>
                    <a:pt x="112845" y="72923"/>
                  </a:cubicBezTo>
                  <a:cubicBezTo>
                    <a:pt x="109610" y="74715"/>
                    <a:pt x="106735" y="76507"/>
                    <a:pt x="104578" y="78658"/>
                  </a:cubicBezTo>
                  <a:cubicBezTo>
                    <a:pt x="104219" y="79017"/>
                    <a:pt x="103859" y="78658"/>
                    <a:pt x="104219" y="78658"/>
                  </a:cubicBezTo>
                  <a:cubicBezTo>
                    <a:pt x="107094" y="75073"/>
                    <a:pt x="111407" y="73281"/>
                    <a:pt x="115002" y="70055"/>
                  </a:cubicBezTo>
                  <a:close/>
                  <a:moveTo>
                    <a:pt x="116103" y="65517"/>
                  </a:moveTo>
                  <a:lnTo>
                    <a:pt x="115959" y="67229"/>
                  </a:lnTo>
                  <a:cubicBezTo>
                    <a:pt x="113213" y="69814"/>
                    <a:pt x="110467" y="72767"/>
                    <a:pt x="107377" y="73875"/>
                  </a:cubicBezTo>
                  <a:cubicBezTo>
                    <a:pt x="107034" y="74244"/>
                    <a:pt x="107034" y="73875"/>
                    <a:pt x="107034" y="73506"/>
                  </a:cubicBezTo>
                  <a:cubicBezTo>
                    <a:pt x="109094" y="72767"/>
                    <a:pt x="110810" y="70552"/>
                    <a:pt x="112869" y="69075"/>
                  </a:cubicBezTo>
                  <a:close/>
                  <a:moveTo>
                    <a:pt x="34475" y="65088"/>
                  </a:moveTo>
                  <a:cubicBezTo>
                    <a:pt x="34849" y="65088"/>
                    <a:pt x="35222" y="65433"/>
                    <a:pt x="34849" y="65433"/>
                  </a:cubicBezTo>
                  <a:cubicBezTo>
                    <a:pt x="31113" y="67849"/>
                    <a:pt x="27005" y="70264"/>
                    <a:pt x="23269" y="72335"/>
                  </a:cubicBezTo>
                  <a:cubicBezTo>
                    <a:pt x="22896" y="72680"/>
                    <a:pt x="22896" y="71990"/>
                    <a:pt x="22896" y="71990"/>
                  </a:cubicBezTo>
                  <a:cubicBezTo>
                    <a:pt x="26631" y="69574"/>
                    <a:pt x="30740" y="67504"/>
                    <a:pt x="34475" y="65088"/>
                  </a:cubicBezTo>
                  <a:close/>
                  <a:moveTo>
                    <a:pt x="116339" y="62725"/>
                  </a:moveTo>
                  <a:lnTo>
                    <a:pt x="116602" y="64968"/>
                  </a:lnTo>
                  <a:lnTo>
                    <a:pt x="116103" y="65517"/>
                  </a:lnTo>
                  <a:close/>
                  <a:moveTo>
                    <a:pt x="5770" y="62282"/>
                  </a:moveTo>
                  <a:cubicBezTo>
                    <a:pt x="6781" y="64867"/>
                    <a:pt x="8801" y="67451"/>
                    <a:pt x="10148" y="69297"/>
                  </a:cubicBezTo>
                  <a:cubicBezTo>
                    <a:pt x="11832" y="71881"/>
                    <a:pt x="13852" y="74096"/>
                    <a:pt x="15872" y="76311"/>
                  </a:cubicBezTo>
                  <a:cubicBezTo>
                    <a:pt x="16209" y="76681"/>
                    <a:pt x="15536" y="77419"/>
                    <a:pt x="15199" y="77050"/>
                  </a:cubicBezTo>
                  <a:cubicBezTo>
                    <a:pt x="13178" y="74835"/>
                    <a:pt x="11495" y="72250"/>
                    <a:pt x="9811" y="69666"/>
                  </a:cubicBezTo>
                  <a:cubicBezTo>
                    <a:pt x="8128" y="67451"/>
                    <a:pt x="6107" y="65236"/>
                    <a:pt x="5434" y="62651"/>
                  </a:cubicBezTo>
                  <a:cubicBezTo>
                    <a:pt x="5434" y="62282"/>
                    <a:pt x="5770" y="61913"/>
                    <a:pt x="5770" y="62282"/>
                  </a:cubicBezTo>
                  <a:close/>
                  <a:moveTo>
                    <a:pt x="115369" y="62244"/>
                  </a:moveTo>
                  <a:cubicBezTo>
                    <a:pt x="116162" y="63567"/>
                    <a:pt x="115765" y="64559"/>
                    <a:pt x="114972" y="65882"/>
                  </a:cubicBezTo>
                  <a:cubicBezTo>
                    <a:pt x="114178" y="66543"/>
                    <a:pt x="113384" y="67204"/>
                    <a:pt x="112987" y="67866"/>
                  </a:cubicBezTo>
                  <a:cubicBezTo>
                    <a:pt x="112194" y="68197"/>
                    <a:pt x="111400" y="68858"/>
                    <a:pt x="110606" y="69519"/>
                  </a:cubicBezTo>
                  <a:cubicBezTo>
                    <a:pt x="110606" y="69519"/>
                    <a:pt x="110209" y="69519"/>
                    <a:pt x="110209" y="69189"/>
                  </a:cubicBezTo>
                  <a:cubicBezTo>
                    <a:pt x="111003" y="68197"/>
                    <a:pt x="112194" y="67866"/>
                    <a:pt x="112987" y="66874"/>
                  </a:cubicBezTo>
                  <a:cubicBezTo>
                    <a:pt x="114178" y="65882"/>
                    <a:pt x="115765" y="64228"/>
                    <a:pt x="114575" y="62574"/>
                  </a:cubicBezTo>
                  <a:cubicBezTo>
                    <a:pt x="114575" y="62244"/>
                    <a:pt x="115369" y="61913"/>
                    <a:pt x="115369" y="62244"/>
                  </a:cubicBezTo>
                  <a:close/>
                  <a:moveTo>
                    <a:pt x="34901" y="60325"/>
                  </a:moveTo>
                  <a:cubicBezTo>
                    <a:pt x="34901" y="60325"/>
                    <a:pt x="35249" y="60325"/>
                    <a:pt x="35249" y="60703"/>
                  </a:cubicBezTo>
                  <a:cubicBezTo>
                    <a:pt x="33512" y="62215"/>
                    <a:pt x="32123" y="62971"/>
                    <a:pt x="30734" y="64105"/>
                  </a:cubicBezTo>
                  <a:cubicBezTo>
                    <a:pt x="28651" y="65239"/>
                    <a:pt x="26915" y="66373"/>
                    <a:pt x="24831" y="67885"/>
                  </a:cubicBezTo>
                  <a:cubicBezTo>
                    <a:pt x="24831" y="67885"/>
                    <a:pt x="24484" y="67507"/>
                    <a:pt x="24831" y="67129"/>
                  </a:cubicBezTo>
                  <a:cubicBezTo>
                    <a:pt x="26220" y="65995"/>
                    <a:pt x="28304" y="65239"/>
                    <a:pt x="29693" y="64105"/>
                  </a:cubicBezTo>
                  <a:cubicBezTo>
                    <a:pt x="31776" y="62971"/>
                    <a:pt x="33512" y="62215"/>
                    <a:pt x="34901" y="60325"/>
                  </a:cubicBezTo>
                  <a:close/>
                  <a:moveTo>
                    <a:pt x="33347" y="60325"/>
                  </a:moveTo>
                  <a:lnTo>
                    <a:pt x="33678" y="60325"/>
                  </a:lnTo>
                  <a:cubicBezTo>
                    <a:pt x="31363" y="62706"/>
                    <a:pt x="28717" y="64294"/>
                    <a:pt x="26402" y="65881"/>
                  </a:cubicBezTo>
                  <a:cubicBezTo>
                    <a:pt x="26071" y="66278"/>
                    <a:pt x="26071" y="65881"/>
                    <a:pt x="26071" y="65484"/>
                  </a:cubicBezTo>
                  <a:cubicBezTo>
                    <a:pt x="28717" y="63897"/>
                    <a:pt x="31032" y="62309"/>
                    <a:pt x="33347" y="60325"/>
                  </a:cubicBezTo>
                  <a:close/>
                  <a:moveTo>
                    <a:pt x="118270" y="60156"/>
                  </a:moveTo>
                  <a:lnTo>
                    <a:pt x="120034" y="64678"/>
                  </a:lnTo>
                  <a:lnTo>
                    <a:pt x="119092" y="65685"/>
                  </a:lnTo>
                  <a:close/>
                  <a:moveTo>
                    <a:pt x="116645" y="59107"/>
                  </a:moveTo>
                  <a:lnTo>
                    <a:pt x="116339" y="62725"/>
                  </a:lnTo>
                  <a:lnTo>
                    <a:pt x="115959" y="59476"/>
                  </a:lnTo>
                  <a:cubicBezTo>
                    <a:pt x="115615" y="59107"/>
                    <a:pt x="116302" y="58738"/>
                    <a:pt x="116645" y="59107"/>
                  </a:cubicBezTo>
                  <a:close/>
                  <a:moveTo>
                    <a:pt x="34849" y="57547"/>
                  </a:moveTo>
                  <a:cubicBezTo>
                    <a:pt x="35222" y="57150"/>
                    <a:pt x="35222" y="57547"/>
                    <a:pt x="35222" y="57547"/>
                  </a:cubicBezTo>
                  <a:cubicBezTo>
                    <a:pt x="33355" y="59532"/>
                    <a:pt x="31487" y="59928"/>
                    <a:pt x="29619" y="61516"/>
                  </a:cubicBezTo>
                  <a:cubicBezTo>
                    <a:pt x="29246" y="61516"/>
                    <a:pt x="29246" y="61119"/>
                    <a:pt x="29246" y="61119"/>
                  </a:cubicBezTo>
                  <a:cubicBezTo>
                    <a:pt x="31113" y="59928"/>
                    <a:pt x="33355" y="59135"/>
                    <a:pt x="34849" y="57547"/>
                  </a:cubicBezTo>
                  <a:close/>
                  <a:moveTo>
                    <a:pt x="117877" y="57509"/>
                  </a:moveTo>
                  <a:lnTo>
                    <a:pt x="118270" y="60156"/>
                  </a:lnTo>
                  <a:lnTo>
                    <a:pt x="117518" y="58225"/>
                  </a:lnTo>
                  <a:cubicBezTo>
                    <a:pt x="117158" y="57867"/>
                    <a:pt x="117518" y="57150"/>
                    <a:pt x="117877" y="57509"/>
                  </a:cubicBezTo>
                  <a:close/>
                  <a:moveTo>
                    <a:pt x="33374" y="57150"/>
                  </a:moveTo>
                  <a:cubicBezTo>
                    <a:pt x="33374" y="57150"/>
                    <a:pt x="33691" y="57547"/>
                    <a:pt x="33374" y="57547"/>
                  </a:cubicBezTo>
                  <a:cubicBezTo>
                    <a:pt x="32104" y="58341"/>
                    <a:pt x="31151" y="59134"/>
                    <a:pt x="29563" y="59928"/>
                  </a:cubicBezTo>
                  <a:cubicBezTo>
                    <a:pt x="29563" y="59928"/>
                    <a:pt x="29246" y="59531"/>
                    <a:pt x="29563" y="59531"/>
                  </a:cubicBezTo>
                  <a:cubicBezTo>
                    <a:pt x="30833" y="58341"/>
                    <a:pt x="32104" y="57944"/>
                    <a:pt x="33374" y="57150"/>
                  </a:cubicBezTo>
                  <a:close/>
                  <a:moveTo>
                    <a:pt x="2259" y="51155"/>
                  </a:moveTo>
                  <a:cubicBezTo>
                    <a:pt x="2259" y="51155"/>
                    <a:pt x="2259" y="50800"/>
                    <a:pt x="2637" y="51155"/>
                  </a:cubicBezTo>
                  <a:cubicBezTo>
                    <a:pt x="3393" y="53288"/>
                    <a:pt x="4527" y="55420"/>
                    <a:pt x="5661" y="57198"/>
                  </a:cubicBezTo>
                  <a:cubicBezTo>
                    <a:pt x="6794" y="59330"/>
                    <a:pt x="7550" y="61107"/>
                    <a:pt x="8684" y="62884"/>
                  </a:cubicBezTo>
                  <a:cubicBezTo>
                    <a:pt x="9818" y="64661"/>
                    <a:pt x="10952" y="66794"/>
                    <a:pt x="12464" y="68216"/>
                  </a:cubicBezTo>
                  <a:cubicBezTo>
                    <a:pt x="13976" y="69993"/>
                    <a:pt x="15488" y="71414"/>
                    <a:pt x="17000" y="73547"/>
                  </a:cubicBezTo>
                  <a:cubicBezTo>
                    <a:pt x="17756" y="73902"/>
                    <a:pt x="17000" y="74258"/>
                    <a:pt x="16622" y="73902"/>
                  </a:cubicBezTo>
                  <a:cubicBezTo>
                    <a:pt x="15110" y="72125"/>
                    <a:pt x="13220" y="70703"/>
                    <a:pt x="11708" y="68926"/>
                  </a:cubicBezTo>
                  <a:cubicBezTo>
                    <a:pt x="10196" y="66794"/>
                    <a:pt x="9062" y="64661"/>
                    <a:pt x="7550" y="62529"/>
                  </a:cubicBezTo>
                  <a:cubicBezTo>
                    <a:pt x="5661" y="59330"/>
                    <a:pt x="3393" y="55420"/>
                    <a:pt x="2259" y="51155"/>
                  </a:cubicBezTo>
                  <a:close/>
                  <a:moveTo>
                    <a:pt x="82692" y="40142"/>
                  </a:moveTo>
                  <a:cubicBezTo>
                    <a:pt x="82692" y="39688"/>
                    <a:pt x="82957" y="40142"/>
                    <a:pt x="82957" y="40595"/>
                  </a:cubicBezTo>
                  <a:lnTo>
                    <a:pt x="82379" y="41586"/>
                  </a:lnTo>
                  <a:lnTo>
                    <a:pt x="82904" y="41804"/>
                  </a:lnTo>
                  <a:cubicBezTo>
                    <a:pt x="82586" y="42069"/>
                    <a:pt x="82269" y="42069"/>
                    <a:pt x="82269" y="42334"/>
                  </a:cubicBezTo>
                  <a:cubicBezTo>
                    <a:pt x="81952" y="42598"/>
                    <a:pt x="81634" y="42334"/>
                    <a:pt x="81952" y="42069"/>
                  </a:cubicBezTo>
                  <a:lnTo>
                    <a:pt x="82092" y="41834"/>
                  </a:lnTo>
                  <a:lnTo>
                    <a:pt x="81899" y="41502"/>
                  </a:lnTo>
                  <a:cubicBezTo>
                    <a:pt x="82163" y="41049"/>
                    <a:pt x="82163" y="40595"/>
                    <a:pt x="82692" y="40142"/>
                  </a:cubicBezTo>
                  <a:close/>
                  <a:moveTo>
                    <a:pt x="81951" y="36879"/>
                  </a:moveTo>
                  <a:cubicBezTo>
                    <a:pt x="82269" y="36513"/>
                    <a:pt x="82904" y="36879"/>
                    <a:pt x="82586" y="37246"/>
                  </a:cubicBezTo>
                  <a:cubicBezTo>
                    <a:pt x="81951" y="37978"/>
                    <a:pt x="81316" y="39443"/>
                    <a:pt x="80681" y="40542"/>
                  </a:cubicBezTo>
                  <a:cubicBezTo>
                    <a:pt x="80363" y="40909"/>
                    <a:pt x="80046" y="40542"/>
                    <a:pt x="80363" y="40176"/>
                  </a:cubicBezTo>
                  <a:cubicBezTo>
                    <a:pt x="80681" y="39077"/>
                    <a:pt x="81633" y="37978"/>
                    <a:pt x="81951" y="36879"/>
                  </a:cubicBezTo>
                  <a:close/>
                  <a:moveTo>
                    <a:pt x="80273" y="35630"/>
                  </a:moveTo>
                  <a:cubicBezTo>
                    <a:pt x="80273" y="34925"/>
                    <a:pt x="81180" y="35630"/>
                    <a:pt x="81180" y="35630"/>
                  </a:cubicBezTo>
                  <a:cubicBezTo>
                    <a:pt x="80273" y="36336"/>
                    <a:pt x="79819" y="37042"/>
                    <a:pt x="79366" y="37394"/>
                  </a:cubicBezTo>
                  <a:cubicBezTo>
                    <a:pt x="79366" y="37747"/>
                    <a:pt x="78459" y="37394"/>
                    <a:pt x="78912" y="37394"/>
                  </a:cubicBezTo>
                  <a:cubicBezTo>
                    <a:pt x="79366" y="36689"/>
                    <a:pt x="79819" y="35983"/>
                    <a:pt x="80273" y="35630"/>
                  </a:cubicBezTo>
                  <a:close/>
                  <a:moveTo>
                    <a:pt x="80953" y="33338"/>
                  </a:moveTo>
                  <a:cubicBezTo>
                    <a:pt x="80953" y="33338"/>
                    <a:pt x="81294" y="33338"/>
                    <a:pt x="81294" y="33711"/>
                  </a:cubicBezTo>
                  <a:cubicBezTo>
                    <a:pt x="79933" y="35206"/>
                    <a:pt x="78912" y="37447"/>
                    <a:pt x="77551" y="38941"/>
                  </a:cubicBezTo>
                  <a:cubicBezTo>
                    <a:pt x="77551" y="39314"/>
                    <a:pt x="76871" y="38941"/>
                    <a:pt x="77211" y="38567"/>
                  </a:cubicBezTo>
                  <a:cubicBezTo>
                    <a:pt x="78572" y="37073"/>
                    <a:pt x="79592" y="35206"/>
                    <a:pt x="80953" y="33338"/>
                  </a:cubicBezTo>
                  <a:close/>
                  <a:moveTo>
                    <a:pt x="49512" y="31750"/>
                  </a:moveTo>
                  <a:cubicBezTo>
                    <a:pt x="49141" y="33262"/>
                    <a:pt x="48026" y="34018"/>
                    <a:pt x="47283" y="34774"/>
                  </a:cubicBezTo>
                  <a:cubicBezTo>
                    <a:pt x="46540" y="36286"/>
                    <a:pt x="45797" y="37420"/>
                    <a:pt x="44682" y="38554"/>
                  </a:cubicBezTo>
                  <a:cubicBezTo>
                    <a:pt x="44310" y="38554"/>
                    <a:pt x="44310" y="38554"/>
                    <a:pt x="43939" y="38554"/>
                  </a:cubicBezTo>
                  <a:cubicBezTo>
                    <a:pt x="43939" y="38932"/>
                    <a:pt x="43939" y="38932"/>
                    <a:pt x="43567" y="38932"/>
                  </a:cubicBezTo>
                  <a:cubicBezTo>
                    <a:pt x="40223" y="39310"/>
                    <a:pt x="36508" y="38554"/>
                    <a:pt x="32792" y="38554"/>
                  </a:cubicBezTo>
                  <a:cubicBezTo>
                    <a:pt x="32421" y="38554"/>
                    <a:pt x="32421" y="37798"/>
                    <a:pt x="32792" y="37798"/>
                  </a:cubicBezTo>
                  <a:cubicBezTo>
                    <a:pt x="36508" y="37798"/>
                    <a:pt x="40223" y="38176"/>
                    <a:pt x="43567" y="37798"/>
                  </a:cubicBezTo>
                  <a:cubicBezTo>
                    <a:pt x="43939" y="37798"/>
                    <a:pt x="43939" y="37798"/>
                    <a:pt x="43939" y="37798"/>
                  </a:cubicBezTo>
                  <a:cubicBezTo>
                    <a:pt x="45054" y="37042"/>
                    <a:pt x="45797" y="35530"/>
                    <a:pt x="46540" y="34774"/>
                  </a:cubicBezTo>
                  <a:cubicBezTo>
                    <a:pt x="47283" y="33640"/>
                    <a:pt x="48398" y="32884"/>
                    <a:pt x="49512" y="31750"/>
                  </a:cubicBezTo>
                  <a:close/>
                  <a:moveTo>
                    <a:pt x="48834" y="28953"/>
                  </a:moveTo>
                  <a:cubicBezTo>
                    <a:pt x="48834" y="28575"/>
                    <a:pt x="49534" y="28953"/>
                    <a:pt x="49184" y="28953"/>
                  </a:cubicBezTo>
                  <a:cubicBezTo>
                    <a:pt x="48485" y="30087"/>
                    <a:pt x="47785" y="31599"/>
                    <a:pt x="47085" y="32733"/>
                  </a:cubicBezTo>
                  <a:cubicBezTo>
                    <a:pt x="46036" y="33489"/>
                    <a:pt x="45336" y="34623"/>
                    <a:pt x="44637" y="35757"/>
                  </a:cubicBezTo>
                  <a:cubicBezTo>
                    <a:pt x="44637" y="35757"/>
                    <a:pt x="44637" y="35757"/>
                    <a:pt x="44287" y="35757"/>
                  </a:cubicBezTo>
                  <a:cubicBezTo>
                    <a:pt x="44287" y="36135"/>
                    <a:pt x="44287" y="36135"/>
                    <a:pt x="43937" y="36135"/>
                  </a:cubicBezTo>
                  <a:cubicBezTo>
                    <a:pt x="39040" y="35379"/>
                    <a:pt x="34493" y="36135"/>
                    <a:pt x="29596" y="35379"/>
                  </a:cubicBezTo>
                  <a:cubicBezTo>
                    <a:pt x="29246" y="35379"/>
                    <a:pt x="29246" y="34623"/>
                    <a:pt x="29596" y="34623"/>
                  </a:cubicBezTo>
                  <a:cubicBezTo>
                    <a:pt x="34493" y="34623"/>
                    <a:pt x="39390" y="34245"/>
                    <a:pt x="44287" y="35001"/>
                  </a:cubicBezTo>
                  <a:cubicBezTo>
                    <a:pt x="44987" y="34245"/>
                    <a:pt x="45336" y="33489"/>
                    <a:pt x="46036" y="32355"/>
                  </a:cubicBezTo>
                  <a:cubicBezTo>
                    <a:pt x="47085" y="31221"/>
                    <a:pt x="47785" y="30087"/>
                    <a:pt x="48834" y="28953"/>
                  </a:cubicBezTo>
                  <a:close/>
                  <a:moveTo>
                    <a:pt x="82163" y="28936"/>
                  </a:moveTo>
                  <a:cubicBezTo>
                    <a:pt x="82163" y="28575"/>
                    <a:pt x="82868" y="28936"/>
                    <a:pt x="82516" y="28936"/>
                  </a:cubicBezTo>
                  <a:cubicBezTo>
                    <a:pt x="81104" y="31461"/>
                    <a:pt x="79340" y="33626"/>
                    <a:pt x="77576" y="36152"/>
                  </a:cubicBezTo>
                  <a:cubicBezTo>
                    <a:pt x="77224" y="36152"/>
                    <a:pt x="76871" y="35791"/>
                    <a:pt x="77224" y="35791"/>
                  </a:cubicBezTo>
                  <a:cubicBezTo>
                    <a:pt x="78987" y="33266"/>
                    <a:pt x="80751" y="31101"/>
                    <a:pt x="82163" y="28936"/>
                  </a:cubicBezTo>
                  <a:close/>
                  <a:moveTo>
                    <a:pt x="82163" y="27333"/>
                  </a:moveTo>
                  <a:cubicBezTo>
                    <a:pt x="82516" y="26988"/>
                    <a:pt x="82868" y="27333"/>
                    <a:pt x="82868" y="27678"/>
                  </a:cubicBezTo>
                  <a:cubicBezTo>
                    <a:pt x="81104" y="30094"/>
                    <a:pt x="79340" y="32164"/>
                    <a:pt x="77576" y="34235"/>
                  </a:cubicBezTo>
                  <a:cubicBezTo>
                    <a:pt x="77224" y="34580"/>
                    <a:pt x="76871" y="34235"/>
                    <a:pt x="77224" y="33890"/>
                  </a:cubicBezTo>
                  <a:cubicBezTo>
                    <a:pt x="78635" y="31474"/>
                    <a:pt x="80751" y="29749"/>
                    <a:pt x="82163" y="27333"/>
                  </a:cubicBezTo>
                  <a:close/>
                  <a:moveTo>
                    <a:pt x="82087" y="22930"/>
                  </a:moveTo>
                  <a:cubicBezTo>
                    <a:pt x="82087" y="22225"/>
                    <a:pt x="82843" y="22578"/>
                    <a:pt x="82843" y="22930"/>
                  </a:cubicBezTo>
                  <a:cubicBezTo>
                    <a:pt x="82087" y="23989"/>
                    <a:pt x="81331" y="24694"/>
                    <a:pt x="80575" y="25753"/>
                  </a:cubicBezTo>
                  <a:cubicBezTo>
                    <a:pt x="79063" y="27869"/>
                    <a:pt x="77174" y="29280"/>
                    <a:pt x="75662" y="31397"/>
                  </a:cubicBezTo>
                  <a:cubicBezTo>
                    <a:pt x="75662" y="31397"/>
                    <a:pt x="75284" y="31044"/>
                    <a:pt x="75284" y="30692"/>
                  </a:cubicBezTo>
                  <a:cubicBezTo>
                    <a:pt x="76796" y="29280"/>
                    <a:pt x="77929" y="27869"/>
                    <a:pt x="79441" y="26458"/>
                  </a:cubicBezTo>
                  <a:cubicBezTo>
                    <a:pt x="80197" y="25400"/>
                    <a:pt x="81709" y="24342"/>
                    <a:pt x="82087" y="22930"/>
                  </a:cubicBezTo>
                  <a:close/>
                  <a:moveTo>
                    <a:pt x="74213" y="7509"/>
                  </a:moveTo>
                  <a:cubicBezTo>
                    <a:pt x="71685" y="6787"/>
                    <a:pt x="68795" y="7148"/>
                    <a:pt x="66989" y="8593"/>
                  </a:cubicBezTo>
                  <a:cubicBezTo>
                    <a:pt x="65183" y="10038"/>
                    <a:pt x="63738" y="11844"/>
                    <a:pt x="62294" y="13650"/>
                  </a:cubicBezTo>
                  <a:cubicBezTo>
                    <a:pt x="61571" y="14372"/>
                    <a:pt x="60849" y="15095"/>
                    <a:pt x="59765" y="15817"/>
                  </a:cubicBezTo>
                  <a:cubicBezTo>
                    <a:pt x="59404" y="16901"/>
                    <a:pt x="58682" y="17623"/>
                    <a:pt x="57959" y="18345"/>
                  </a:cubicBezTo>
                  <a:cubicBezTo>
                    <a:pt x="56876" y="19068"/>
                    <a:pt x="56153" y="19790"/>
                    <a:pt x="55431" y="20513"/>
                  </a:cubicBezTo>
                  <a:cubicBezTo>
                    <a:pt x="54708" y="21235"/>
                    <a:pt x="54347" y="21957"/>
                    <a:pt x="53625" y="22680"/>
                  </a:cubicBezTo>
                  <a:cubicBezTo>
                    <a:pt x="53264" y="23041"/>
                    <a:pt x="52541" y="23763"/>
                    <a:pt x="51819" y="24847"/>
                  </a:cubicBezTo>
                  <a:cubicBezTo>
                    <a:pt x="51458" y="25208"/>
                    <a:pt x="50735" y="25931"/>
                    <a:pt x="50013" y="26653"/>
                  </a:cubicBezTo>
                  <a:cubicBezTo>
                    <a:pt x="48207" y="28459"/>
                    <a:pt x="46040" y="30988"/>
                    <a:pt x="44956" y="33155"/>
                  </a:cubicBezTo>
                  <a:cubicBezTo>
                    <a:pt x="44956" y="33877"/>
                    <a:pt x="44234" y="34238"/>
                    <a:pt x="43511" y="33877"/>
                  </a:cubicBezTo>
                  <a:cubicBezTo>
                    <a:pt x="43150" y="33877"/>
                    <a:pt x="42789" y="33877"/>
                    <a:pt x="42428" y="33516"/>
                  </a:cubicBezTo>
                  <a:cubicBezTo>
                    <a:pt x="40622" y="33155"/>
                    <a:pt x="38454" y="33155"/>
                    <a:pt x="36287" y="33155"/>
                  </a:cubicBezTo>
                  <a:cubicBezTo>
                    <a:pt x="35204" y="33155"/>
                    <a:pt x="33759" y="33155"/>
                    <a:pt x="32314" y="32794"/>
                  </a:cubicBezTo>
                  <a:cubicBezTo>
                    <a:pt x="28702" y="32432"/>
                    <a:pt x="25090" y="32432"/>
                    <a:pt x="20756" y="32432"/>
                  </a:cubicBezTo>
                  <a:cubicBezTo>
                    <a:pt x="20395" y="32432"/>
                    <a:pt x="19672" y="32432"/>
                    <a:pt x="18950" y="32794"/>
                  </a:cubicBezTo>
                  <a:cubicBezTo>
                    <a:pt x="13893" y="32794"/>
                    <a:pt x="6308" y="32794"/>
                    <a:pt x="4141" y="37128"/>
                  </a:cubicBezTo>
                  <a:cubicBezTo>
                    <a:pt x="3057" y="39656"/>
                    <a:pt x="4502" y="42907"/>
                    <a:pt x="5947" y="45797"/>
                  </a:cubicBezTo>
                  <a:cubicBezTo>
                    <a:pt x="6669" y="46519"/>
                    <a:pt x="7030" y="47242"/>
                    <a:pt x="7030" y="47964"/>
                  </a:cubicBezTo>
                  <a:cubicBezTo>
                    <a:pt x="7753" y="49048"/>
                    <a:pt x="8114" y="50493"/>
                    <a:pt x="8836" y="51576"/>
                  </a:cubicBezTo>
                  <a:cubicBezTo>
                    <a:pt x="9559" y="53382"/>
                    <a:pt x="10281" y="55188"/>
                    <a:pt x="11003" y="56633"/>
                  </a:cubicBezTo>
                  <a:cubicBezTo>
                    <a:pt x="11726" y="58439"/>
                    <a:pt x="12809" y="59523"/>
                    <a:pt x="13893" y="61329"/>
                  </a:cubicBezTo>
                  <a:cubicBezTo>
                    <a:pt x="14615" y="62412"/>
                    <a:pt x="15338" y="63496"/>
                    <a:pt x="16060" y="64941"/>
                  </a:cubicBezTo>
                  <a:cubicBezTo>
                    <a:pt x="16060" y="65302"/>
                    <a:pt x="16783" y="65663"/>
                    <a:pt x="16783" y="66024"/>
                  </a:cubicBezTo>
                  <a:cubicBezTo>
                    <a:pt x="18227" y="68553"/>
                    <a:pt x="19672" y="70720"/>
                    <a:pt x="21478" y="72526"/>
                  </a:cubicBezTo>
                  <a:cubicBezTo>
                    <a:pt x="21839" y="73248"/>
                    <a:pt x="22201" y="73610"/>
                    <a:pt x="21478" y="73971"/>
                  </a:cubicBezTo>
                  <a:cubicBezTo>
                    <a:pt x="21478" y="74693"/>
                    <a:pt x="21117" y="74693"/>
                    <a:pt x="20756" y="75054"/>
                  </a:cubicBezTo>
                  <a:cubicBezTo>
                    <a:pt x="20395" y="77222"/>
                    <a:pt x="19311" y="79750"/>
                    <a:pt x="18950" y="81917"/>
                  </a:cubicBezTo>
                  <a:cubicBezTo>
                    <a:pt x="18589" y="82278"/>
                    <a:pt x="18589" y="83001"/>
                    <a:pt x="18227" y="84084"/>
                  </a:cubicBezTo>
                  <a:cubicBezTo>
                    <a:pt x="17144" y="86613"/>
                    <a:pt x="16060" y="89502"/>
                    <a:pt x="15338" y="92031"/>
                  </a:cubicBezTo>
                  <a:cubicBezTo>
                    <a:pt x="14977" y="93114"/>
                    <a:pt x="14977" y="93837"/>
                    <a:pt x="14615" y="94920"/>
                  </a:cubicBezTo>
                  <a:cubicBezTo>
                    <a:pt x="14254" y="95282"/>
                    <a:pt x="14254" y="95643"/>
                    <a:pt x="13893" y="96365"/>
                  </a:cubicBezTo>
                  <a:cubicBezTo>
                    <a:pt x="11726" y="102144"/>
                    <a:pt x="9197" y="109369"/>
                    <a:pt x="15338" y="112619"/>
                  </a:cubicBezTo>
                  <a:cubicBezTo>
                    <a:pt x="16060" y="113342"/>
                    <a:pt x="17144" y="113703"/>
                    <a:pt x="18589" y="113703"/>
                  </a:cubicBezTo>
                  <a:cubicBezTo>
                    <a:pt x="24007" y="114787"/>
                    <a:pt x="30147" y="112619"/>
                    <a:pt x="35565" y="111175"/>
                  </a:cubicBezTo>
                  <a:lnTo>
                    <a:pt x="36648" y="110452"/>
                  </a:lnTo>
                  <a:cubicBezTo>
                    <a:pt x="37732" y="110091"/>
                    <a:pt x="38816" y="109730"/>
                    <a:pt x="39899" y="109730"/>
                  </a:cubicBezTo>
                  <a:cubicBezTo>
                    <a:pt x="42066" y="108646"/>
                    <a:pt x="44595" y="107563"/>
                    <a:pt x="46762" y="106840"/>
                  </a:cubicBezTo>
                  <a:cubicBezTo>
                    <a:pt x="47123" y="106840"/>
                    <a:pt x="47484" y="106840"/>
                    <a:pt x="47846" y="106840"/>
                  </a:cubicBezTo>
                  <a:cubicBezTo>
                    <a:pt x="49290" y="106479"/>
                    <a:pt x="50735" y="106118"/>
                    <a:pt x="51819" y="106479"/>
                  </a:cubicBezTo>
                  <a:cubicBezTo>
                    <a:pt x="52180" y="106479"/>
                    <a:pt x="52541" y="106479"/>
                    <a:pt x="52902" y="106840"/>
                  </a:cubicBezTo>
                  <a:cubicBezTo>
                    <a:pt x="54347" y="107563"/>
                    <a:pt x="55431" y="109007"/>
                    <a:pt x="56876" y="110091"/>
                  </a:cubicBezTo>
                  <a:cubicBezTo>
                    <a:pt x="57598" y="111175"/>
                    <a:pt x="58682" y="112258"/>
                    <a:pt x="59765" y="112981"/>
                  </a:cubicBezTo>
                  <a:cubicBezTo>
                    <a:pt x="60849" y="113703"/>
                    <a:pt x="61932" y="114425"/>
                    <a:pt x="62655" y="115148"/>
                  </a:cubicBezTo>
                  <a:cubicBezTo>
                    <a:pt x="64461" y="116593"/>
                    <a:pt x="66267" y="118037"/>
                    <a:pt x="68073" y="119121"/>
                  </a:cubicBezTo>
                  <a:cubicBezTo>
                    <a:pt x="69156" y="119843"/>
                    <a:pt x="70240" y="120927"/>
                    <a:pt x="71685" y="122011"/>
                  </a:cubicBezTo>
                  <a:cubicBezTo>
                    <a:pt x="74936" y="124178"/>
                    <a:pt x="77825" y="126345"/>
                    <a:pt x="81437" y="127067"/>
                  </a:cubicBezTo>
                  <a:cubicBezTo>
                    <a:pt x="82160" y="127429"/>
                    <a:pt x="83244" y="127429"/>
                    <a:pt x="83966" y="127429"/>
                  </a:cubicBezTo>
                  <a:cubicBezTo>
                    <a:pt x="90829" y="127067"/>
                    <a:pt x="90829" y="120205"/>
                    <a:pt x="91551" y="114064"/>
                  </a:cubicBezTo>
                  <a:cubicBezTo>
                    <a:pt x="91551" y="112981"/>
                    <a:pt x="91551" y="111536"/>
                    <a:pt x="91551" y="110452"/>
                  </a:cubicBezTo>
                  <a:cubicBezTo>
                    <a:pt x="91551" y="109369"/>
                    <a:pt x="91913" y="107924"/>
                    <a:pt x="91913" y="106840"/>
                  </a:cubicBezTo>
                  <a:cubicBezTo>
                    <a:pt x="92274" y="104312"/>
                    <a:pt x="92274" y="102144"/>
                    <a:pt x="92635" y="99255"/>
                  </a:cubicBezTo>
                  <a:cubicBezTo>
                    <a:pt x="92635" y="97810"/>
                    <a:pt x="92996" y="96004"/>
                    <a:pt x="92996" y="94920"/>
                  </a:cubicBezTo>
                  <a:cubicBezTo>
                    <a:pt x="93357" y="93114"/>
                    <a:pt x="93357" y="91670"/>
                    <a:pt x="93718" y="89864"/>
                  </a:cubicBezTo>
                  <a:cubicBezTo>
                    <a:pt x="93718" y="89502"/>
                    <a:pt x="93718" y="88780"/>
                    <a:pt x="94080" y="88780"/>
                  </a:cubicBezTo>
                  <a:cubicBezTo>
                    <a:pt x="97330" y="86613"/>
                    <a:pt x="100581" y="84084"/>
                    <a:pt x="103471" y="81917"/>
                  </a:cubicBezTo>
                  <a:cubicBezTo>
                    <a:pt x="105999" y="79389"/>
                    <a:pt x="108889" y="77222"/>
                    <a:pt x="111417" y="75054"/>
                  </a:cubicBezTo>
                  <a:cubicBezTo>
                    <a:pt x="112501" y="74693"/>
                    <a:pt x="112862" y="73971"/>
                    <a:pt x="113584" y="73610"/>
                  </a:cubicBezTo>
                  <a:cubicBezTo>
                    <a:pt x="114307" y="73248"/>
                    <a:pt x="115029" y="72526"/>
                    <a:pt x="115752" y="72165"/>
                  </a:cubicBezTo>
                  <a:cubicBezTo>
                    <a:pt x="116113" y="71803"/>
                    <a:pt x="116474" y="71442"/>
                    <a:pt x="116835" y="71442"/>
                  </a:cubicBezTo>
                  <a:cubicBezTo>
                    <a:pt x="117919" y="70720"/>
                    <a:pt x="119002" y="69997"/>
                    <a:pt x="119725" y="69275"/>
                  </a:cubicBezTo>
                  <a:cubicBezTo>
                    <a:pt x="121892" y="67108"/>
                    <a:pt x="124420" y="64218"/>
                    <a:pt x="123698" y="60606"/>
                  </a:cubicBezTo>
                  <a:cubicBezTo>
                    <a:pt x="123337" y="58078"/>
                    <a:pt x="120447" y="56633"/>
                    <a:pt x="117919" y="55549"/>
                  </a:cubicBezTo>
                  <a:cubicBezTo>
                    <a:pt x="117558" y="55188"/>
                    <a:pt x="117558" y="55188"/>
                    <a:pt x="117196" y="55188"/>
                  </a:cubicBezTo>
                  <a:cubicBezTo>
                    <a:pt x="115390" y="54105"/>
                    <a:pt x="113946" y="53382"/>
                    <a:pt x="112862" y="52299"/>
                  </a:cubicBezTo>
                  <a:cubicBezTo>
                    <a:pt x="111417" y="51937"/>
                    <a:pt x="109611" y="50854"/>
                    <a:pt x="108166" y="50131"/>
                  </a:cubicBezTo>
                  <a:cubicBezTo>
                    <a:pt x="104554" y="48325"/>
                    <a:pt x="101304" y="46881"/>
                    <a:pt x="98053" y="45797"/>
                  </a:cubicBezTo>
                  <a:cubicBezTo>
                    <a:pt x="96608" y="45075"/>
                    <a:pt x="95163" y="44352"/>
                    <a:pt x="92996" y="44352"/>
                  </a:cubicBezTo>
                  <a:cubicBezTo>
                    <a:pt x="92996" y="44352"/>
                    <a:pt x="92635" y="44352"/>
                    <a:pt x="92274" y="43991"/>
                  </a:cubicBezTo>
                  <a:cubicBezTo>
                    <a:pt x="91913" y="43991"/>
                    <a:pt x="91190" y="43991"/>
                    <a:pt x="90468" y="43269"/>
                  </a:cubicBezTo>
                  <a:cubicBezTo>
                    <a:pt x="90468" y="43269"/>
                    <a:pt x="90468" y="43269"/>
                    <a:pt x="90107" y="42907"/>
                  </a:cubicBezTo>
                  <a:cubicBezTo>
                    <a:pt x="89745" y="42907"/>
                    <a:pt x="89384" y="42546"/>
                    <a:pt x="89384" y="42185"/>
                  </a:cubicBezTo>
                  <a:cubicBezTo>
                    <a:pt x="87578" y="39656"/>
                    <a:pt x="86856" y="36044"/>
                    <a:pt x="86133" y="32794"/>
                  </a:cubicBezTo>
                  <a:cubicBezTo>
                    <a:pt x="85772" y="30988"/>
                    <a:pt x="85050" y="29543"/>
                    <a:pt x="84689" y="27737"/>
                  </a:cubicBezTo>
                  <a:cubicBezTo>
                    <a:pt x="84327" y="25931"/>
                    <a:pt x="83605" y="24486"/>
                    <a:pt x="83605" y="22680"/>
                  </a:cubicBezTo>
                  <a:cubicBezTo>
                    <a:pt x="83244" y="22319"/>
                    <a:pt x="83244" y="21596"/>
                    <a:pt x="83244" y="20513"/>
                  </a:cubicBezTo>
                  <a:cubicBezTo>
                    <a:pt x="82160" y="16178"/>
                    <a:pt x="81076" y="10399"/>
                    <a:pt x="77103" y="8232"/>
                  </a:cubicBezTo>
                  <a:cubicBezTo>
                    <a:pt x="76380" y="7871"/>
                    <a:pt x="75297" y="7509"/>
                    <a:pt x="74213" y="7509"/>
                  </a:cubicBezTo>
                  <a:close/>
                  <a:moveTo>
                    <a:pt x="70997" y="3997"/>
                  </a:moveTo>
                  <a:lnTo>
                    <a:pt x="70372" y="4332"/>
                  </a:lnTo>
                  <a:lnTo>
                    <a:pt x="71686" y="4231"/>
                  </a:lnTo>
                  <a:close/>
                  <a:moveTo>
                    <a:pt x="66116" y="2931"/>
                  </a:moveTo>
                  <a:cubicBezTo>
                    <a:pt x="70045" y="0"/>
                    <a:pt x="75402" y="733"/>
                    <a:pt x="79331" y="3297"/>
                  </a:cubicBezTo>
                  <a:cubicBezTo>
                    <a:pt x="79689" y="3664"/>
                    <a:pt x="79689" y="4397"/>
                    <a:pt x="79331" y="4030"/>
                  </a:cubicBezTo>
                  <a:lnTo>
                    <a:pt x="71628" y="3603"/>
                  </a:lnTo>
                  <a:lnTo>
                    <a:pt x="73113" y="4121"/>
                  </a:lnTo>
                  <a:lnTo>
                    <a:pt x="76019" y="3897"/>
                  </a:lnTo>
                  <a:cubicBezTo>
                    <a:pt x="76019" y="3897"/>
                    <a:pt x="76380" y="4259"/>
                    <a:pt x="76742" y="4259"/>
                  </a:cubicBezTo>
                  <a:lnTo>
                    <a:pt x="79146" y="6224"/>
                  </a:lnTo>
                  <a:lnTo>
                    <a:pt x="82110" y="7257"/>
                  </a:lnTo>
                  <a:cubicBezTo>
                    <a:pt x="82851" y="7635"/>
                    <a:pt x="82110" y="8013"/>
                    <a:pt x="81740" y="7635"/>
                  </a:cubicBezTo>
                  <a:lnTo>
                    <a:pt x="80258" y="7134"/>
                  </a:lnTo>
                  <a:lnTo>
                    <a:pt x="83424" y="9722"/>
                  </a:lnTo>
                  <a:cubicBezTo>
                    <a:pt x="84959" y="12386"/>
                    <a:pt x="85953" y="15636"/>
                    <a:pt x="86856" y="18707"/>
                  </a:cubicBezTo>
                  <a:cubicBezTo>
                    <a:pt x="87217" y="20513"/>
                    <a:pt x="87939" y="22680"/>
                    <a:pt x="88301" y="24486"/>
                  </a:cubicBezTo>
                  <a:cubicBezTo>
                    <a:pt x="88662" y="25931"/>
                    <a:pt x="89384" y="27737"/>
                    <a:pt x="89745" y="29181"/>
                  </a:cubicBezTo>
                  <a:cubicBezTo>
                    <a:pt x="89745" y="30265"/>
                    <a:pt x="90107" y="31349"/>
                    <a:pt x="90468" y="32432"/>
                  </a:cubicBezTo>
                  <a:cubicBezTo>
                    <a:pt x="90829" y="34961"/>
                    <a:pt x="91551" y="37489"/>
                    <a:pt x="92996" y="40018"/>
                  </a:cubicBezTo>
                  <a:lnTo>
                    <a:pt x="92996" y="40379"/>
                  </a:lnTo>
                  <a:cubicBezTo>
                    <a:pt x="93357" y="40379"/>
                    <a:pt x="93357" y="40379"/>
                    <a:pt x="93718" y="40740"/>
                  </a:cubicBezTo>
                  <a:cubicBezTo>
                    <a:pt x="94441" y="40740"/>
                    <a:pt x="94441" y="40740"/>
                    <a:pt x="95163" y="40740"/>
                  </a:cubicBezTo>
                  <a:cubicBezTo>
                    <a:pt x="95524" y="40740"/>
                    <a:pt x="96608" y="41101"/>
                    <a:pt x="96969" y="41101"/>
                  </a:cubicBezTo>
                  <a:cubicBezTo>
                    <a:pt x="98414" y="41463"/>
                    <a:pt x="99498" y="42185"/>
                    <a:pt x="100942" y="42907"/>
                  </a:cubicBezTo>
                  <a:cubicBezTo>
                    <a:pt x="101665" y="42907"/>
                    <a:pt x="102387" y="43269"/>
                    <a:pt x="102748" y="43269"/>
                  </a:cubicBezTo>
                  <a:cubicBezTo>
                    <a:pt x="106360" y="44713"/>
                    <a:pt x="110334" y="46881"/>
                    <a:pt x="114307" y="49048"/>
                  </a:cubicBezTo>
                  <a:cubicBezTo>
                    <a:pt x="115029" y="49409"/>
                    <a:pt x="116113" y="50131"/>
                    <a:pt x="117196" y="50493"/>
                  </a:cubicBezTo>
                  <a:cubicBezTo>
                    <a:pt x="121170" y="52660"/>
                    <a:pt x="127310" y="55911"/>
                    <a:pt x="126949" y="61329"/>
                  </a:cubicBezTo>
                  <a:cubicBezTo>
                    <a:pt x="126949" y="64941"/>
                    <a:pt x="125865" y="67469"/>
                    <a:pt x="124059" y="69636"/>
                  </a:cubicBezTo>
                  <a:cubicBezTo>
                    <a:pt x="122253" y="71442"/>
                    <a:pt x="120086" y="72887"/>
                    <a:pt x="117919" y="74332"/>
                  </a:cubicBezTo>
                  <a:cubicBezTo>
                    <a:pt x="117196" y="75054"/>
                    <a:pt x="116474" y="75777"/>
                    <a:pt x="115390" y="76138"/>
                  </a:cubicBezTo>
                  <a:cubicBezTo>
                    <a:pt x="113946" y="77583"/>
                    <a:pt x="112501" y="78666"/>
                    <a:pt x="110695" y="79750"/>
                  </a:cubicBezTo>
                  <a:cubicBezTo>
                    <a:pt x="109250" y="81195"/>
                    <a:pt x="107444" y="82278"/>
                    <a:pt x="105999" y="83723"/>
                  </a:cubicBezTo>
                  <a:cubicBezTo>
                    <a:pt x="103110" y="85890"/>
                    <a:pt x="100220" y="88058"/>
                    <a:pt x="96969" y="89864"/>
                  </a:cubicBezTo>
                  <a:cubicBezTo>
                    <a:pt x="96969" y="91308"/>
                    <a:pt x="96969" y="92031"/>
                    <a:pt x="96608" y="93114"/>
                  </a:cubicBezTo>
                  <a:cubicBezTo>
                    <a:pt x="96608" y="93837"/>
                    <a:pt x="96608" y="94920"/>
                    <a:pt x="96247" y="95643"/>
                  </a:cubicBezTo>
                  <a:cubicBezTo>
                    <a:pt x="96247" y="96726"/>
                    <a:pt x="95886" y="98532"/>
                    <a:pt x="95886" y="99616"/>
                  </a:cubicBezTo>
                  <a:cubicBezTo>
                    <a:pt x="95886" y="100338"/>
                    <a:pt x="95886" y="101422"/>
                    <a:pt x="95886" y="102506"/>
                  </a:cubicBezTo>
                  <a:cubicBezTo>
                    <a:pt x="95524" y="103228"/>
                    <a:pt x="95524" y="104312"/>
                    <a:pt x="95524" y="105395"/>
                  </a:cubicBezTo>
                  <a:cubicBezTo>
                    <a:pt x="95163" y="107924"/>
                    <a:pt x="95163" y="111175"/>
                    <a:pt x="95163" y="113703"/>
                  </a:cubicBezTo>
                  <a:cubicBezTo>
                    <a:pt x="94802" y="120566"/>
                    <a:pt x="94802" y="127790"/>
                    <a:pt x="87217" y="130318"/>
                  </a:cubicBezTo>
                  <a:cubicBezTo>
                    <a:pt x="85411" y="131402"/>
                    <a:pt x="83605" y="131402"/>
                    <a:pt x="81437" y="130679"/>
                  </a:cubicBezTo>
                  <a:cubicBezTo>
                    <a:pt x="77825" y="129957"/>
                    <a:pt x="74574" y="127790"/>
                    <a:pt x="71685" y="125623"/>
                  </a:cubicBezTo>
                  <a:cubicBezTo>
                    <a:pt x="70962" y="125261"/>
                    <a:pt x="70240" y="124900"/>
                    <a:pt x="69879" y="124539"/>
                  </a:cubicBezTo>
                  <a:cubicBezTo>
                    <a:pt x="63016" y="119843"/>
                    <a:pt x="57598" y="115870"/>
                    <a:pt x="52902" y="111536"/>
                  </a:cubicBezTo>
                  <a:cubicBezTo>
                    <a:pt x="52180" y="110452"/>
                    <a:pt x="51458" y="110452"/>
                    <a:pt x="50735" y="110091"/>
                  </a:cubicBezTo>
                  <a:cubicBezTo>
                    <a:pt x="50374" y="110091"/>
                    <a:pt x="49290" y="110452"/>
                    <a:pt x="48207" y="110452"/>
                  </a:cubicBezTo>
                  <a:lnTo>
                    <a:pt x="47846" y="110452"/>
                  </a:lnTo>
                  <a:cubicBezTo>
                    <a:pt x="46040" y="111175"/>
                    <a:pt x="44595" y="111897"/>
                    <a:pt x="42789" y="112258"/>
                  </a:cubicBezTo>
                  <a:lnTo>
                    <a:pt x="42428" y="112619"/>
                  </a:lnTo>
                  <a:cubicBezTo>
                    <a:pt x="42066" y="112619"/>
                    <a:pt x="40983" y="112981"/>
                    <a:pt x="40622" y="113342"/>
                  </a:cubicBezTo>
                  <a:cubicBezTo>
                    <a:pt x="37371" y="114064"/>
                    <a:pt x="34120" y="115148"/>
                    <a:pt x="31231" y="116231"/>
                  </a:cubicBezTo>
                  <a:cubicBezTo>
                    <a:pt x="26896" y="117315"/>
                    <a:pt x="22201" y="118399"/>
                    <a:pt x="17505" y="117315"/>
                  </a:cubicBezTo>
                  <a:cubicBezTo>
                    <a:pt x="14977" y="116954"/>
                    <a:pt x="12809" y="115870"/>
                    <a:pt x="11365" y="114064"/>
                  </a:cubicBezTo>
                  <a:cubicBezTo>
                    <a:pt x="5947" y="108646"/>
                    <a:pt x="8114" y="102144"/>
                    <a:pt x="10281" y="96004"/>
                  </a:cubicBezTo>
                  <a:lnTo>
                    <a:pt x="10281" y="95643"/>
                  </a:lnTo>
                  <a:cubicBezTo>
                    <a:pt x="11726" y="91670"/>
                    <a:pt x="13171" y="88058"/>
                    <a:pt x="14254" y="84084"/>
                  </a:cubicBezTo>
                  <a:cubicBezTo>
                    <a:pt x="15699" y="80472"/>
                    <a:pt x="16783" y="76860"/>
                    <a:pt x="18227" y="73248"/>
                  </a:cubicBezTo>
                  <a:cubicBezTo>
                    <a:pt x="16060" y="71081"/>
                    <a:pt x="14254" y="68553"/>
                    <a:pt x="12448" y="66024"/>
                  </a:cubicBezTo>
                  <a:lnTo>
                    <a:pt x="12087" y="65302"/>
                  </a:lnTo>
                  <a:cubicBezTo>
                    <a:pt x="11726" y="64579"/>
                    <a:pt x="11365" y="64218"/>
                    <a:pt x="11003" y="63857"/>
                  </a:cubicBezTo>
                  <a:cubicBezTo>
                    <a:pt x="9197" y="61329"/>
                    <a:pt x="7753" y="58439"/>
                    <a:pt x="6308" y="55549"/>
                  </a:cubicBezTo>
                  <a:cubicBezTo>
                    <a:pt x="5585" y="53382"/>
                    <a:pt x="4502" y="51576"/>
                    <a:pt x="3779" y="49770"/>
                  </a:cubicBezTo>
                  <a:cubicBezTo>
                    <a:pt x="3057" y="47964"/>
                    <a:pt x="1973" y="46158"/>
                    <a:pt x="1251" y="44352"/>
                  </a:cubicBezTo>
                  <a:cubicBezTo>
                    <a:pt x="167" y="41463"/>
                    <a:pt x="-916" y="37850"/>
                    <a:pt x="1251" y="34961"/>
                  </a:cubicBezTo>
                  <a:cubicBezTo>
                    <a:pt x="4502" y="29543"/>
                    <a:pt x="12087" y="29181"/>
                    <a:pt x="17866" y="28820"/>
                  </a:cubicBezTo>
                  <a:lnTo>
                    <a:pt x="20033" y="28820"/>
                  </a:lnTo>
                  <a:cubicBezTo>
                    <a:pt x="23645" y="28820"/>
                    <a:pt x="27257" y="28459"/>
                    <a:pt x="30869" y="28820"/>
                  </a:cubicBezTo>
                  <a:cubicBezTo>
                    <a:pt x="32314" y="29181"/>
                    <a:pt x="34120" y="29181"/>
                    <a:pt x="35565" y="29543"/>
                  </a:cubicBezTo>
                  <a:cubicBezTo>
                    <a:pt x="38093" y="29543"/>
                    <a:pt x="40622" y="29543"/>
                    <a:pt x="43150" y="29904"/>
                  </a:cubicBezTo>
                  <a:cubicBezTo>
                    <a:pt x="43150" y="29904"/>
                    <a:pt x="43150" y="29904"/>
                    <a:pt x="43511" y="29904"/>
                  </a:cubicBezTo>
                  <a:cubicBezTo>
                    <a:pt x="44595" y="27737"/>
                    <a:pt x="46040" y="26292"/>
                    <a:pt x="47484" y="24486"/>
                  </a:cubicBezTo>
                  <a:cubicBezTo>
                    <a:pt x="47846" y="24125"/>
                    <a:pt x="48568" y="23402"/>
                    <a:pt x="48929" y="23041"/>
                  </a:cubicBezTo>
                  <a:cubicBezTo>
                    <a:pt x="49290" y="22319"/>
                    <a:pt x="49652" y="21596"/>
                    <a:pt x="50374" y="21235"/>
                  </a:cubicBezTo>
                  <a:cubicBezTo>
                    <a:pt x="51458" y="19790"/>
                    <a:pt x="52180" y="18707"/>
                    <a:pt x="53264" y="17623"/>
                  </a:cubicBezTo>
                  <a:lnTo>
                    <a:pt x="53625" y="17262"/>
                  </a:lnTo>
                  <a:cubicBezTo>
                    <a:pt x="55431" y="15817"/>
                    <a:pt x="56876" y="14733"/>
                    <a:pt x="57959" y="12927"/>
                  </a:cubicBezTo>
                  <a:cubicBezTo>
                    <a:pt x="58682" y="12566"/>
                    <a:pt x="58682" y="12205"/>
                    <a:pt x="59043" y="11844"/>
                  </a:cubicBezTo>
                  <a:lnTo>
                    <a:pt x="62525" y="8527"/>
                  </a:lnTo>
                  <a:lnTo>
                    <a:pt x="61366" y="9147"/>
                  </a:lnTo>
                  <a:cubicBezTo>
                    <a:pt x="60996" y="9147"/>
                    <a:pt x="60996" y="9147"/>
                    <a:pt x="60996" y="9147"/>
                  </a:cubicBezTo>
                  <a:lnTo>
                    <a:pt x="63221" y="7864"/>
                  </a:lnTo>
                  <a:lnTo>
                    <a:pt x="66628" y="4620"/>
                  </a:lnTo>
                  <a:lnTo>
                    <a:pt x="69194" y="4422"/>
                  </a:lnTo>
                  <a:lnTo>
                    <a:pt x="70704" y="3552"/>
                  </a:lnTo>
                  <a:lnTo>
                    <a:pt x="66116" y="3297"/>
                  </a:lnTo>
                  <a:cubicBezTo>
                    <a:pt x="66116" y="3297"/>
                    <a:pt x="65759" y="2931"/>
                    <a:pt x="66116" y="2931"/>
                  </a:cubicBezTo>
                  <a:close/>
                  <a:moveTo>
                    <a:pt x="72385" y="0"/>
                  </a:moveTo>
                  <a:cubicBezTo>
                    <a:pt x="73420" y="0"/>
                    <a:pt x="74800" y="265"/>
                    <a:pt x="76181" y="794"/>
                  </a:cubicBezTo>
                  <a:cubicBezTo>
                    <a:pt x="76526" y="794"/>
                    <a:pt x="76181" y="1323"/>
                    <a:pt x="75490" y="1059"/>
                  </a:cubicBezTo>
                  <a:cubicBezTo>
                    <a:pt x="74455" y="794"/>
                    <a:pt x="73420" y="529"/>
                    <a:pt x="72040" y="529"/>
                  </a:cubicBezTo>
                  <a:cubicBezTo>
                    <a:pt x="71004" y="529"/>
                    <a:pt x="69969" y="529"/>
                    <a:pt x="69279" y="529"/>
                  </a:cubicBezTo>
                  <a:cubicBezTo>
                    <a:pt x="68934" y="529"/>
                    <a:pt x="68934" y="529"/>
                    <a:pt x="68934" y="529"/>
                  </a:cubicBezTo>
                  <a:cubicBezTo>
                    <a:pt x="69969" y="265"/>
                    <a:pt x="71004" y="0"/>
                    <a:pt x="7238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6479768-6D7C-024F-8A1E-BFD4FA1BC3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116604" y="3822415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E300BAF1-EE76-0E42-AA23-060CC83471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0" y="5401777"/>
              <a:ext cx="1189238" cy="341663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E7E4976D-A4DC-964D-A804-6A9B1E39B8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90978" y="5870754"/>
              <a:ext cx="684935" cy="987246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10B03B82-1629-D943-9EA1-69A6E00A2B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93466" y="5423667"/>
              <a:ext cx="732105" cy="393782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1CD47FA0-C646-9946-9DE2-5C66569A17D4}"/>
                </a:ext>
              </a:extLst>
            </p:cNvPr>
            <p:cNvGrpSpPr/>
            <p:nvPr/>
          </p:nvGrpSpPr>
          <p:grpSpPr>
            <a:xfrm>
              <a:off x="9388325" y="-203257"/>
              <a:ext cx="1565930" cy="1355160"/>
              <a:chOff x="9388325" y="-90713"/>
              <a:chExt cx="1565930" cy="1355160"/>
            </a:xfrm>
            <a:grpFill/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B8CD454B-A680-2348-87E7-3BE0C01ADA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87340" y="474828"/>
                <a:ext cx="396508" cy="379369"/>
              </a:xfrm>
              <a:custGeom>
                <a:avLst/>
                <a:gdLst>
                  <a:gd name="connsiteX0" fmla="*/ 4734 w 437077"/>
                  <a:gd name="connsiteY0" fmla="*/ 374254 h 418184"/>
                  <a:gd name="connsiteX1" fmla="*/ 73779 w 437077"/>
                  <a:gd name="connsiteY1" fmla="*/ 411300 h 418184"/>
                  <a:gd name="connsiteX2" fmla="*/ 73779 w 437077"/>
                  <a:gd name="connsiteY2" fmla="*/ 418134 h 418184"/>
                  <a:gd name="connsiteX3" fmla="*/ 3303 w 437077"/>
                  <a:gd name="connsiteY3" fmla="*/ 375333 h 418184"/>
                  <a:gd name="connsiteX4" fmla="*/ 4734 w 437077"/>
                  <a:gd name="connsiteY4" fmla="*/ 374254 h 418184"/>
                  <a:gd name="connsiteX5" fmla="*/ 2274 w 437077"/>
                  <a:gd name="connsiteY5" fmla="*/ 336500 h 418184"/>
                  <a:gd name="connsiteX6" fmla="*/ 43773 w 437077"/>
                  <a:gd name="connsiteY6" fmla="*/ 389577 h 418184"/>
                  <a:gd name="connsiteX7" fmla="*/ 96719 w 437077"/>
                  <a:gd name="connsiteY7" fmla="*/ 397770 h 418184"/>
                  <a:gd name="connsiteX8" fmla="*/ 96362 w 437077"/>
                  <a:gd name="connsiteY8" fmla="*/ 404538 h 418184"/>
                  <a:gd name="connsiteX9" fmla="*/ 127 w 437077"/>
                  <a:gd name="connsiteY9" fmla="*/ 337212 h 418184"/>
                  <a:gd name="connsiteX10" fmla="*/ 2274 w 437077"/>
                  <a:gd name="connsiteY10" fmla="*/ 336500 h 418184"/>
                  <a:gd name="connsiteX11" fmla="*/ 78447 w 437077"/>
                  <a:gd name="connsiteY11" fmla="*/ 276304 h 418184"/>
                  <a:gd name="connsiteX12" fmla="*/ 58329 w 437077"/>
                  <a:gd name="connsiteY12" fmla="*/ 278040 h 418184"/>
                  <a:gd name="connsiteX13" fmla="*/ 42825 w 437077"/>
                  <a:gd name="connsiteY13" fmla="*/ 288107 h 418184"/>
                  <a:gd name="connsiteX14" fmla="*/ 35614 w 437077"/>
                  <a:gd name="connsiteY14" fmla="*/ 335926 h 418184"/>
                  <a:gd name="connsiteX15" fmla="*/ 103399 w 437077"/>
                  <a:gd name="connsiteY15" fmla="*/ 355701 h 418184"/>
                  <a:gd name="connsiteX16" fmla="*/ 116019 w 437077"/>
                  <a:gd name="connsiteY16" fmla="*/ 319028 h 418184"/>
                  <a:gd name="connsiteX17" fmla="*/ 78447 w 437077"/>
                  <a:gd name="connsiteY17" fmla="*/ 276304 h 418184"/>
                  <a:gd name="connsiteX18" fmla="*/ 346163 w 437077"/>
                  <a:gd name="connsiteY18" fmla="*/ 274276 h 418184"/>
                  <a:gd name="connsiteX19" fmla="*/ 332715 w 437077"/>
                  <a:gd name="connsiteY19" fmla="*/ 285231 h 418184"/>
                  <a:gd name="connsiteX20" fmla="*/ 390405 w 437077"/>
                  <a:gd name="connsiteY20" fmla="*/ 321185 h 418184"/>
                  <a:gd name="connsiteX21" fmla="*/ 395813 w 437077"/>
                  <a:gd name="connsiteY21" fmla="*/ 306803 h 418184"/>
                  <a:gd name="connsiteX22" fmla="*/ 388602 w 437077"/>
                  <a:gd name="connsiteY22" fmla="*/ 296017 h 418184"/>
                  <a:gd name="connsiteX23" fmla="*/ 346163 w 437077"/>
                  <a:gd name="connsiteY23" fmla="*/ 274276 h 418184"/>
                  <a:gd name="connsiteX24" fmla="*/ 364308 w 437077"/>
                  <a:gd name="connsiteY24" fmla="*/ 225268 h 418184"/>
                  <a:gd name="connsiteX25" fmla="*/ 392307 w 437077"/>
                  <a:gd name="connsiteY25" fmla="*/ 232374 h 418184"/>
                  <a:gd name="connsiteX26" fmla="*/ 388688 w 437077"/>
                  <a:gd name="connsiteY26" fmla="*/ 238452 h 418184"/>
                  <a:gd name="connsiteX27" fmla="*/ 301481 w 437077"/>
                  <a:gd name="connsiteY27" fmla="*/ 259905 h 418184"/>
                  <a:gd name="connsiteX28" fmla="*/ 298224 w 437077"/>
                  <a:gd name="connsiteY28" fmla="*/ 258832 h 418184"/>
                  <a:gd name="connsiteX29" fmla="*/ 335495 w 437077"/>
                  <a:gd name="connsiteY29" fmla="*/ 229156 h 418184"/>
                  <a:gd name="connsiteX30" fmla="*/ 364308 w 437077"/>
                  <a:gd name="connsiteY30" fmla="*/ 225268 h 418184"/>
                  <a:gd name="connsiteX31" fmla="*/ 370104 w 437077"/>
                  <a:gd name="connsiteY31" fmla="*/ 209326 h 418184"/>
                  <a:gd name="connsiteX32" fmla="*/ 390388 w 437077"/>
                  <a:gd name="connsiteY32" fmla="*/ 214425 h 418184"/>
                  <a:gd name="connsiteX33" fmla="*/ 386795 w 437077"/>
                  <a:gd name="connsiteY33" fmla="*/ 220422 h 418184"/>
                  <a:gd name="connsiteX34" fmla="*/ 309184 w 437077"/>
                  <a:gd name="connsiteY34" fmla="*/ 232416 h 418184"/>
                  <a:gd name="connsiteX35" fmla="*/ 308106 w 437077"/>
                  <a:gd name="connsiteY35" fmla="*/ 231005 h 418184"/>
                  <a:gd name="connsiteX36" fmla="*/ 370104 w 437077"/>
                  <a:gd name="connsiteY36" fmla="*/ 209326 h 418184"/>
                  <a:gd name="connsiteX37" fmla="*/ 348886 w 437077"/>
                  <a:gd name="connsiteY37" fmla="*/ 199416 h 418184"/>
                  <a:gd name="connsiteX38" fmla="*/ 379991 w 437077"/>
                  <a:gd name="connsiteY38" fmla="*/ 202302 h 418184"/>
                  <a:gd name="connsiteX39" fmla="*/ 376755 w 437077"/>
                  <a:gd name="connsiteY39" fmla="*/ 207714 h 418184"/>
                  <a:gd name="connsiteX40" fmla="*/ 321017 w 437077"/>
                  <a:gd name="connsiteY40" fmla="*/ 214930 h 418184"/>
                  <a:gd name="connsiteX41" fmla="*/ 319939 w 437077"/>
                  <a:gd name="connsiteY41" fmla="*/ 212766 h 418184"/>
                  <a:gd name="connsiteX42" fmla="*/ 348886 w 437077"/>
                  <a:gd name="connsiteY42" fmla="*/ 199416 h 418184"/>
                  <a:gd name="connsiteX43" fmla="*/ 390405 w 437077"/>
                  <a:gd name="connsiteY43" fmla="*/ 47932 h 418184"/>
                  <a:gd name="connsiteX44" fmla="*/ 311442 w 437077"/>
                  <a:gd name="connsiteY44" fmla="*/ 57640 h 418184"/>
                  <a:gd name="connsiteX45" fmla="*/ 140176 w 437077"/>
                  <a:gd name="connsiteY45" fmla="*/ 69864 h 418184"/>
                  <a:gd name="connsiteX46" fmla="*/ 143421 w 437077"/>
                  <a:gd name="connsiteY46" fmla="*/ 158312 h 418184"/>
                  <a:gd name="connsiteX47" fmla="*/ 397976 w 437077"/>
                  <a:gd name="connsiteY47" fmla="*/ 126312 h 418184"/>
                  <a:gd name="connsiteX48" fmla="*/ 398337 w 437077"/>
                  <a:gd name="connsiteY48" fmla="*/ 126312 h 418184"/>
                  <a:gd name="connsiteX49" fmla="*/ 390405 w 437077"/>
                  <a:gd name="connsiteY49" fmla="*/ 47932 h 418184"/>
                  <a:gd name="connsiteX50" fmla="*/ 209624 w 437077"/>
                  <a:gd name="connsiteY50" fmla="*/ 20750 h 418184"/>
                  <a:gd name="connsiteX51" fmla="*/ 210342 w 437077"/>
                  <a:gd name="connsiteY51" fmla="*/ 23219 h 418184"/>
                  <a:gd name="connsiteX52" fmla="*/ 114127 w 437077"/>
                  <a:gd name="connsiteY52" fmla="*/ 32744 h 418184"/>
                  <a:gd name="connsiteX53" fmla="*/ 113409 w 437077"/>
                  <a:gd name="connsiteY53" fmla="*/ 27805 h 418184"/>
                  <a:gd name="connsiteX54" fmla="*/ 162235 w 437077"/>
                  <a:gd name="connsiteY54" fmla="*/ 23219 h 418184"/>
                  <a:gd name="connsiteX55" fmla="*/ 209624 w 437077"/>
                  <a:gd name="connsiteY55" fmla="*/ 20750 h 418184"/>
                  <a:gd name="connsiteX56" fmla="*/ 368771 w 437077"/>
                  <a:gd name="connsiteY56" fmla="*/ 13686 h 418184"/>
                  <a:gd name="connsiteX57" fmla="*/ 416725 w 437077"/>
                  <a:gd name="connsiteY57" fmla="*/ 26359 h 418184"/>
                  <a:gd name="connsiteX58" fmla="*/ 428263 w 437077"/>
                  <a:gd name="connsiteY58" fmla="*/ 73100 h 418184"/>
                  <a:gd name="connsiteX59" fmla="*/ 434753 w 437077"/>
                  <a:gd name="connsiteY59" fmla="*/ 174491 h 418184"/>
                  <a:gd name="connsiteX60" fmla="*/ 425739 w 437077"/>
                  <a:gd name="connsiteY60" fmla="*/ 326219 h 418184"/>
                  <a:gd name="connsiteX61" fmla="*/ 338845 w 437077"/>
                  <a:gd name="connsiteY61" fmla="*/ 375477 h 418184"/>
                  <a:gd name="connsiteX62" fmla="*/ 294856 w 437077"/>
                  <a:gd name="connsiteY62" fmla="*/ 290264 h 418184"/>
                  <a:gd name="connsiteX63" fmla="*/ 404466 w 437077"/>
                  <a:gd name="connsiteY63" fmla="*/ 255748 h 418184"/>
                  <a:gd name="connsiteX64" fmla="*/ 401221 w 437077"/>
                  <a:gd name="connsiteY64" fmla="*/ 161548 h 418184"/>
                  <a:gd name="connsiteX65" fmla="*/ 144864 w 437077"/>
                  <a:gd name="connsiteY65" fmla="*/ 178087 h 418184"/>
                  <a:gd name="connsiteX66" fmla="*/ 145945 w 437077"/>
                  <a:gd name="connsiteY66" fmla="*/ 302129 h 418184"/>
                  <a:gd name="connsiteX67" fmla="*/ 85371 w 437077"/>
                  <a:gd name="connsiteY67" fmla="*/ 390937 h 418184"/>
                  <a:gd name="connsiteX68" fmla="*/ 37417 w 437077"/>
                  <a:gd name="connsiteY68" fmla="*/ 375836 h 418184"/>
                  <a:gd name="connsiteX69" fmla="*/ 17586 w 437077"/>
                  <a:gd name="connsiteY69" fmla="*/ 347072 h 418184"/>
                  <a:gd name="connsiteX70" fmla="*/ 65180 w 437077"/>
                  <a:gd name="connsiteY70" fmla="*/ 255029 h 418184"/>
                  <a:gd name="connsiteX71" fmla="*/ 119985 w 437077"/>
                  <a:gd name="connsiteY71" fmla="*/ 279838 h 418184"/>
                  <a:gd name="connsiteX72" fmla="*/ 119624 w 437077"/>
                  <a:gd name="connsiteY72" fmla="*/ 228423 h 418184"/>
                  <a:gd name="connsiteX73" fmla="*/ 107005 w 437077"/>
                  <a:gd name="connsiteY73" fmla="*/ 55123 h 418184"/>
                  <a:gd name="connsiteX74" fmla="*/ 119624 w 437077"/>
                  <a:gd name="connsiteY74" fmla="*/ 38943 h 418184"/>
                  <a:gd name="connsiteX75" fmla="*/ 316490 w 437077"/>
                  <a:gd name="connsiteY75" fmla="*/ 23124 h 418184"/>
                  <a:gd name="connsiteX76" fmla="*/ 368771 w 437077"/>
                  <a:gd name="connsiteY76" fmla="*/ 13686 h 418184"/>
                  <a:gd name="connsiteX77" fmla="*/ 202770 w 437077"/>
                  <a:gd name="connsiteY77" fmla="*/ 11598 h 418184"/>
                  <a:gd name="connsiteX78" fmla="*/ 202770 w 437077"/>
                  <a:gd name="connsiteY78" fmla="*/ 13466 h 418184"/>
                  <a:gd name="connsiteX79" fmla="*/ 116931 w 437077"/>
                  <a:gd name="connsiteY79" fmla="*/ 23551 h 418184"/>
                  <a:gd name="connsiteX80" fmla="*/ 116574 w 437077"/>
                  <a:gd name="connsiteY80" fmla="*/ 17948 h 418184"/>
                  <a:gd name="connsiteX81" fmla="*/ 202770 w 437077"/>
                  <a:gd name="connsiteY81" fmla="*/ 11598 h 418184"/>
                  <a:gd name="connsiteX82" fmla="*/ 180317 w 437077"/>
                  <a:gd name="connsiteY82" fmla="*/ 398 h 418184"/>
                  <a:gd name="connsiteX83" fmla="*/ 206804 w 437077"/>
                  <a:gd name="connsiteY83" fmla="*/ 964 h 418184"/>
                  <a:gd name="connsiteX84" fmla="*/ 206804 w 437077"/>
                  <a:gd name="connsiteY84" fmla="*/ 4101 h 418184"/>
                  <a:gd name="connsiteX85" fmla="*/ 154279 w 437077"/>
                  <a:gd name="connsiteY85" fmla="*/ 7934 h 418184"/>
                  <a:gd name="connsiteX86" fmla="*/ 113627 w 437077"/>
                  <a:gd name="connsiteY86" fmla="*/ 11767 h 418184"/>
                  <a:gd name="connsiteX87" fmla="*/ 112188 w 437077"/>
                  <a:gd name="connsiteY87" fmla="*/ 6540 h 418184"/>
                  <a:gd name="connsiteX88" fmla="*/ 153560 w 437077"/>
                  <a:gd name="connsiteY88" fmla="*/ 2707 h 418184"/>
                  <a:gd name="connsiteX89" fmla="*/ 180317 w 437077"/>
                  <a:gd name="connsiteY89" fmla="*/ 398 h 418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437077" h="418184">
                    <a:moveTo>
                      <a:pt x="4734" y="374254"/>
                    </a:moveTo>
                    <a:cubicBezTo>
                      <a:pt x="21190" y="395475"/>
                      <a:pt x="47663" y="408423"/>
                      <a:pt x="73779" y="411300"/>
                    </a:cubicBezTo>
                    <a:cubicBezTo>
                      <a:pt x="78429" y="411660"/>
                      <a:pt x="78072" y="418854"/>
                      <a:pt x="73779" y="418134"/>
                    </a:cubicBezTo>
                    <a:cubicBezTo>
                      <a:pt x="45159" y="414178"/>
                      <a:pt x="19044" y="399791"/>
                      <a:pt x="3303" y="375333"/>
                    </a:cubicBezTo>
                    <a:cubicBezTo>
                      <a:pt x="2587" y="374254"/>
                      <a:pt x="4018" y="373175"/>
                      <a:pt x="4734" y="374254"/>
                    </a:cubicBezTo>
                    <a:close/>
                    <a:moveTo>
                      <a:pt x="2274" y="336500"/>
                    </a:moveTo>
                    <a:cubicBezTo>
                      <a:pt x="9071" y="355735"/>
                      <a:pt x="24812" y="379959"/>
                      <a:pt x="43773" y="389577"/>
                    </a:cubicBezTo>
                    <a:cubicBezTo>
                      <a:pt x="60587" y="398126"/>
                      <a:pt x="78116" y="399195"/>
                      <a:pt x="96719" y="397770"/>
                    </a:cubicBezTo>
                    <a:cubicBezTo>
                      <a:pt x="100654" y="397770"/>
                      <a:pt x="100654" y="403826"/>
                      <a:pt x="96362" y="404538"/>
                    </a:cubicBezTo>
                    <a:cubicBezTo>
                      <a:pt x="50928" y="407744"/>
                      <a:pt x="10145" y="384234"/>
                      <a:pt x="127" y="337212"/>
                    </a:cubicBezTo>
                    <a:cubicBezTo>
                      <a:pt x="-588" y="335431"/>
                      <a:pt x="1916" y="335075"/>
                      <a:pt x="2274" y="336500"/>
                    </a:cubicBezTo>
                    <a:close/>
                    <a:moveTo>
                      <a:pt x="78447" y="276304"/>
                    </a:moveTo>
                    <a:cubicBezTo>
                      <a:pt x="72076" y="275029"/>
                      <a:pt x="65270" y="275433"/>
                      <a:pt x="58329" y="278040"/>
                    </a:cubicBezTo>
                    <a:cubicBezTo>
                      <a:pt x="52200" y="280197"/>
                      <a:pt x="46791" y="283792"/>
                      <a:pt x="42825" y="288107"/>
                    </a:cubicBezTo>
                    <a:cubicBezTo>
                      <a:pt x="32729" y="301051"/>
                      <a:pt x="30566" y="320106"/>
                      <a:pt x="35614" y="335926"/>
                    </a:cubicBezTo>
                    <a:cubicBezTo>
                      <a:pt x="43907" y="361094"/>
                      <a:pt x="82126" y="373679"/>
                      <a:pt x="103399" y="355701"/>
                    </a:cubicBezTo>
                    <a:cubicBezTo>
                      <a:pt x="109168" y="346353"/>
                      <a:pt x="113134" y="333409"/>
                      <a:pt x="116019" y="319028"/>
                    </a:cubicBezTo>
                    <a:cubicBezTo>
                      <a:pt x="112774" y="299073"/>
                      <a:pt x="97563" y="280130"/>
                      <a:pt x="78447" y="276304"/>
                    </a:cubicBezTo>
                    <a:close/>
                    <a:moveTo>
                      <a:pt x="346163" y="274276"/>
                    </a:moveTo>
                    <a:cubicBezTo>
                      <a:pt x="340805" y="275905"/>
                      <a:pt x="336050" y="279388"/>
                      <a:pt x="332715" y="285231"/>
                    </a:cubicBezTo>
                    <a:cubicBezTo>
                      <a:pt x="312163" y="322623"/>
                      <a:pt x="368771" y="369004"/>
                      <a:pt x="390405" y="321185"/>
                    </a:cubicBezTo>
                    <a:cubicBezTo>
                      <a:pt x="392568" y="316511"/>
                      <a:pt x="394371" y="311837"/>
                      <a:pt x="395813" y="306803"/>
                    </a:cubicBezTo>
                    <a:cubicBezTo>
                      <a:pt x="392929" y="304646"/>
                      <a:pt x="390044" y="301051"/>
                      <a:pt x="388602" y="296017"/>
                    </a:cubicBezTo>
                    <a:cubicBezTo>
                      <a:pt x="383734" y="281186"/>
                      <a:pt x="362236" y="269388"/>
                      <a:pt x="346163" y="274276"/>
                    </a:cubicBezTo>
                    <a:close/>
                    <a:moveTo>
                      <a:pt x="364308" y="225268"/>
                    </a:moveTo>
                    <a:cubicBezTo>
                      <a:pt x="374033" y="225402"/>
                      <a:pt x="383622" y="227368"/>
                      <a:pt x="392307" y="232374"/>
                    </a:cubicBezTo>
                    <a:cubicBezTo>
                      <a:pt x="395925" y="234877"/>
                      <a:pt x="392307" y="240597"/>
                      <a:pt x="388688" y="238452"/>
                    </a:cubicBezTo>
                    <a:cubicBezTo>
                      <a:pt x="364806" y="223078"/>
                      <a:pt x="313422" y="232374"/>
                      <a:pt x="301481" y="259905"/>
                    </a:cubicBezTo>
                    <a:cubicBezTo>
                      <a:pt x="300395" y="261692"/>
                      <a:pt x="297862" y="260977"/>
                      <a:pt x="298224" y="258832"/>
                    </a:cubicBezTo>
                    <a:cubicBezTo>
                      <a:pt x="300757" y="243815"/>
                      <a:pt x="321745" y="232731"/>
                      <a:pt x="335495" y="229156"/>
                    </a:cubicBezTo>
                    <a:cubicBezTo>
                      <a:pt x="344723" y="226832"/>
                      <a:pt x="354583" y="225134"/>
                      <a:pt x="364308" y="225268"/>
                    </a:cubicBezTo>
                    <a:close/>
                    <a:moveTo>
                      <a:pt x="370104" y="209326"/>
                    </a:moveTo>
                    <a:cubicBezTo>
                      <a:pt x="377431" y="209662"/>
                      <a:pt x="384370" y="211250"/>
                      <a:pt x="390388" y="214425"/>
                    </a:cubicBezTo>
                    <a:cubicBezTo>
                      <a:pt x="394341" y="216541"/>
                      <a:pt x="390748" y="222539"/>
                      <a:pt x="386795" y="220422"/>
                    </a:cubicBezTo>
                    <a:cubicBezTo>
                      <a:pt x="364877" y="208780"/>
                      <a:pt x="328587" y="220069"/>
                      <a:pt x="309184" y="232416"/>
                    </a:cubicBezTo>
                    <a:cubicBezTo>
                      <a:pt x="308106" y="233122"/>
                      <a:pt x="307387" y="231711"/>
                      <a:pt x="308106" y="231005"/>
                    </a:cubicBezTo>
                    <a:cubicBezTo>
                      <a:pt x="322658" y="218570"/>
                      <a:pt x="348124" y="208317"/>
                      <a:pt x="370104" y="209326"/>
                    </a:cubicBezTo>
                    <a:close/>
                    <a:moveTo>
                      <a:pt x="348886" y="199416"/>
                    </a:moveTo>
                    <a:cubicBezTo>
                      <a:pt x="359674" y="196980"/>
                      <a:pt x="370822" y="197251"/>
                      <a:pt x="379991" y="202302"/>
                    </a:cubicBezTo>
                    <a:cubicBezTo>
                      <a:pt x="383228" y="204106"/>
                      <a:pt x="379991" y="209518"/>
                      <a:pt x="376755" y="207714"/>
                    </a:cubicBezTo>
                    <a:cubicBezTo>
                      <a:pt x="358056" y="199055"/>
                      <a:pt x="338278" y="207353"/>
                      <a:pt x="321017" y="214930"/>
                    </a:cubicBezTo>
                    <a:cubicBezTo>
                      <a:pt x="319219" y="215652"/>
                      <a:pt x="318500" y="213487"/>
                      <a:pt x="319939" y="212766"/>
                    </a:cubicBezTo>
                    <a:cubicBezTo>
                      <a:pt x="327670" y="206993"/>
                      <a:pt x="338098" y="201851"/>
                      <a:pt x="348886" y="199416"/>
                    </a:cubicBezTo>
                    <a:close/>
                    <a:moveTo>
                      <a:pt x="390405" y="47932"/>
                    </a:moveTo>
                    <a:cubicBezTo>
                      <a:pt x="364084" y="48292"/>
                      <a:pt x="337763" y="54763"/>
                      <a:pt x="311442" y="57640"/>
                    </a:cubicBezTo>
                    <a:cubicBezTo>
                      <a:pt x="254834" y="64471"/>
                      <a:pt x="196784" y="62673"/>
                      <a:pt x="140176" y="69864"/>
                    </a:cubicBezTo>
                    <a:cubicBezTo>
                      <a:pt x="139455" y="99347"/>
                      <a:pt x="141619" y="128829"/>
                      <a:pt x="143421" y="158312"/>
                    </a:cubicBezTo>
                    <a:cubicBezTo>
                      <a:pt x="226711" y="141054"/>
                      <a:pt x="313605" y="134942"/>
                      <a:pt x="397976" y="126312"/>
                    </a:cubicBezTo>
                    <a:lnTo>
                      <a:pt x="398337" y="126312"/>
                    </a:lnTo>
                    <a:cubicBezTo>
                      <a:pt x="397255" y="107616"/>
                      <a:pt x="393289" y="47932"/>
                      <a:pt x="390405" y="47932"/>
                    </a:cubicBezTo>
                    <a:close/>
                    <a:moveTo>
                      <a:pt x="209624" y="20750"/>
                    </a:moveTo>
                    <a:cubicBezTo>
                      <a:pt x="211419" y="20750"/>
                      <a:pt x="211778" y="22866"/>
                      <a:pt x="210342" y="23219"/>
                    </a:cubicBezTo>
                    <a:cubicBezTo>
                      <a:pt x="178390" y="29216"/>
                      <a:pt x="145720" y="29216"/>
                      <a:pt x="114127" y="32744"/>
                    </a:cubicBezTo>
                    <a:cubicBezTo>
                      <a:pt x="110896" y="33097"/>
                      <a:pt x="110537" y="28158"/>
                      <a:pt x="113409" y="27805"/>
                    </a:cubicBezTo>
                    <a:cubicBezTo>
                      <a:pt x="129565" y="23925"/>
                      <a:pt x="146079" y="24630"/>
                      <a:pt x="162235" y="23219"/>
                    </a:cubicBezTo>
                    <a:cubicBezTo>
                      <a:pt x="178031" y="22161"/>
                      <a:pt x="193828" y="21103"/>
                      <a:pt x="209624" y="20750"/>
                    </a:cubicBezTo>
                    <a:close/>
                    <a:moveTo>
                      <a:pt x="368771" y="13686"/>
                    </a:moveTo>
                    <a:cubicBezTo>
                      <a:pt x="388241" y="11618"/>
                      <a:pt x="406990" y="13236"/>
                      <a:pt x="416725" y="26359"/>
                    </a:cubicBezTo>
                    <a:cubicBezTo>
                      <a:pt x="426100" y="39303"/>
                      <a:pt x="426821" y="57999"/>
                      <a:pt x="428263" y="73100"/>
                    </a:cubicBezTo>
                    <a:cubicBezTo>
                      <a:pt x="431508" y="106538"/>
                      <a:pt x="434032" y="140694"/>
                      <a:pt x="434753" y="174491"/>
                    </a:cubicBezTo>
                    <a:cubicBezTo>
                      <a:pt x="436556" y="224468"/>
                      <a:pt x="441965" y="278399"/>
                      <a:pt x="425739" y="326219"/>
                    </a:cubicBezTo>
                    <a:cubicBezTo>
                      <a:pt x="413480" y="362532"/>
                      <a:pt x="376703" y="390218"/>
                      <a:pt x="338845" y="375477"/>
                    </a:cubicBezTo>
                    <a:cubicBezTo>
                      <a:pt x="308558" y="363611"/>
                      <a:pt x="289087" y="320825"/>
                      <a:pt x="294856" y="290264"/>
                    </a:cubicBezTo>
                    <a:cubicBezTo>
                      <a:pt x="304591" y="237771"/>
                      <a:pt x="368411" y="226985"/>
                      <a:pt x="404466" y="255748"/>
                    </a:cubicBezTo>
                    <a:cubicBezTo>
                      <a:pt x="406269" y="224468"/>
                      <a:pt x="403745" y="191749"/>
                      <a:pt x="401221" y="161548"/>
                    </a:cubicBezTo>
                    <a:cubicBezTo>
                      <a:pt x="317572" y="174851"/>
                      <a:pt x="229595" y="180963"/>
                      <a:pt x="144864" y="178087"/>
                    </a:cubicBezTo>
                    <a:cubicBezTo>
                      <a:pt x="147387" y="219434"/>
                      <a:pt x="149911" y="260782"/>
                      <a:pt x="145945" y="302129"/>
                    </a:cubicBezTo>
                    <a:cubicBezTo>
                      <a:pt x="141979" y="340600"/>
                      <a:pt x="130802" y="385544"/>
                      <a:pt x="85371" y="390937"/>
                    </a:cubicBezTo>
                    <a:cubicBezTo>
                      <a:pt x="65901" y="393454"/>
                      <a:pt x="49676" y="386982"/>
                      <a:pt x="37417" y="375836"/>
                    </a:cubicBezTo>
                    <a:cubicBezTo>
                      <a:pt x="28042" y="368645"/>
                      <a:pt x="21552" y="358578"/>
                      <a:pt x="17586" y="347072"/>
                    </a:cubicBezTo>
                    <a:cubicBezTo>
                      <a:pt x="1000" y="306803"/>
                      <a:pt x="13259" y="254669"/>
                      <a:pt x="65180" y="255029"/>
                    </a:cubicBezTo>
                    <a:cubicBezTo>
                      <a:pt x="88977" y="255748"/>
                      <a:pt x="107726" y="265456"/>
                      <a:pt x="119985" y="279838"/>
                    </a:cubicBezTo>
                    <a:cubicBezTo>
                      <a:pt x="121067" y="257905"/>
                      <a:pt x="120345" y="238130"/>
                      <a:pt x="119624" y="228423"/>
                    </a:cubicBezTo>
                    <a:cubicBezTo>
                      <a:pt x="114937" y="170536"/>
                      <a:pt x="106644" y="113009"/>
                      <a:pt x="107005" y="55123"/>
                    </a:cubicBezTo>
                    <a:cubicBezTo>
                      <a:pt x="107005" y="47932"/>
                      <a:pt x="112413" y="40022"/>
                      <a:pt x="119624" y="38943"/>
                    </a:cubicBezTo>
                    <a:cubicBezTo>
                      <a:pt x="184525" y="28876"/>
                      <a:pt x="251229" y="32112"/>
                      <a:pt x="316490" y="23124"/>
                    </a:cubicBezTo>
                    <a:cubicBezTo>
                      <a:pt x="329109" y="21506"/>
                      <a:pt x="349301" y="15753"/>
                      <a:pt x="368771" y="13686"/>
                    </a:cubicBezTo>
                    <a:close/>
                    <a:moveTo>
                      <a:pt x="202770" y="11598"/>
                    </a:moveTo>
                    <a:cubicBezTo>
                      <a:pt x="203843" y="11598"/>
                      <a:pt x="203843" y="13466"/>
                      <a:pt x="202770" y="13466"/>
                    </a:cubicBezTo>
                    <a:cubicBezTo>
                      <a:pt x="174514" y="14213"/>
                      <a:pt x="145544" y="20189"/>
                      <a:pt x="116931" y="23551"/>
                    </a:cubicBezTo>
                    <a:cubicBezTo>
                      <a:pt x="114070" y="23551"/>
                      <a:pt x="113712" y="18695"/>
                      <a:pt x="116574" y="17948"/>
                    </a:cubicBezTo>
                    <a:cubicBezTo>
                      <a:pt x="143398" y="11225"/>
                      <a:pt x="175230" y="11972"/>
                      <a:pt x="202770" y="11598"/>
                    </a:cubicBezTo>
                    <a:close/>
                    <a:moveTo>
                      <a:pt x="180317" y="398"/>
                    </a:moveTo>
                    <a:cubicBezTo>
                      <a:pt x="189266" y="-168"/>
                      <a:pt x="198170" y="-255"/>
                      <a:pt x="206804" y="964"/>
                    </a:cubicBezTo>
                    <a:cubicBezTo>
                      <a:pt x="208602" y="1313"/>
                      <a:pt x="208602" y="4101"/>
                      <a:pt x="206804" y="4101"/>
                    </a:cubicBezTo>
                    <a:cubicBezTo>
                      <a:pt x="189895" y="3055"/>
                      <a:pt x="171188" y="5843"/>
                      <a:pt x="154279" y="7934"/>
                    </a:cubicBezTo>
                    <a:cubicBezTo>
                      <a:pt x="140609" y="9676"/>
                      <a:pt x="127298" y="9676"/>
                      <a:pt x="113627" y="11767"/>
                    </a:cubicBezTo>
                    <a:cubicBezTo>
                      <a:pt x="110030" y="12464"/>
                      <a:pt x="108950" y="7585"/>
                      <a:pt x="112188" y="6540"/>
                    </a:cubicBezTo>
                    <a:cubicBezTo>
                      <a:pt x="125499" y="3055"/>
                      <a:pt x="139889" y="4101"/>
                      <a:pt x="153560" y="2707"/>
                    </a:cubicBezTo>
                    <a:cubicBezTo>
                      <a:pt x="162374" y="2010"/>
                      <a:pt x="171368" y="964"/>
                      <a:pt x="180317" y="3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/>
              </a:p>
            </p:txBody>
          </p:sp>
          <p:sp>
            <p:nvSpPr>
              <p:cNvPr id="133" name="Freeform 1974">
                <a:extLst>
                  <a:ext uri="{FF2B5EF4-FFF2-40B4-BE49-F238E27FC236}">
                    <a16:creationId xmlns:a16="http://schemas.microsoft.com/office/drawing/2014/main" id="{AE3FB4B3-081A-A047-957C-FCDFD0F221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30641" y="961702"/>
                <a:ext cx="504053" cy="158417"/>
              </a:xfrm>
              <a:custGeom>
                <a:avLst/>
                <a:gdLst>
                  <a:gd name="T0" fmla="*/ 1244 w 1545"/>
                  <a:gd name="T1" fmla="*/ 63 h 486"/>
                  <a:gd name="T2" fmla="*/ 1258 w 1545"/>
                  <a:gd name="T3" fmla="*/ 112 h 486"/>
                  <a:gd name="T4" fmla="*/ 1168 w 1545"/>
                  <a:gd name="T5" fmla="*/ 275 h 486"/>
                  <a:gd name="T6" fmla="*/ 852 w 1545"/>
                  <a:gd name="T7" fmla="*/ 169 h 486"/>
                  <a:gd name="T8" fmla="*/ 907 w 1545"/>
                  <a:gd name="T9" fmla="*/ 68 h 486"/>
                  <a:gd name="T10" fmla="*/ 964 w 1545"/>
                  <a:gd name="T11" fmla="*/ 70 h 486"/>
                  <a:gd name="T12" fmla="*/ 939 w 1545"/>
                  <a:gd name="T13" fmla="*/ 163 h 486"/>
                  <a:gd name="T14" fmla="*/ 851 w 1545"/>
                  <a:gd name="T15" fmla="*/ 280 h 486"/>
                  <a:gd name="T16" fmla="*/ 587 w 1545"/>
                  <a:gd name="T17" fmla="*/ 105 h 486"/>
                  <a:gd name="T18" fmla="*/ 658 w 1545"/>
                  <a:gd name="T19" fmla="*/ 60 h 486"/>
                  <a:gd name="T20" fmla="*/ 629 w 1545"/>
                  <a:gd name="T21" fmla="*/ 193 h 486"/>
                  <a:gd name="T22" fmla="*/ 556 w 1545"/>
                  <a:gd name="T23" fmla="*/ 280 h 486"/>
                  <a:gd name="T24" fmla="*/ 212 w 1545"/>
                  <a:gd name="T25" fmla="*/ 234 h 486"/>
                  <a:gd name="T26" fmla="*/ 362 w 1545"/>
                  <a:gd name="T27" fmla="*/ 80 h 486"/>
                  <a:gd name="T28" fmla="*/ 307 w 1545"/>
                  <a:gd name="T29" fmla="*/ 240 h 486"/>
                  <a:gd name="T30" fmla="*/ 212 w 1545"/>
                  <a:gd name="T31" fmla="*/ 234 h 486"/>
                  <a:gd name="T32" fmla="*/ 1359 w 1545"/>
                  <a:gd name="T33" fmla="*/ 308 h 486"/>
                  <a:gd name="T34" fmla="*/ 1229 w 1545"/>
                  <a:gd name="T35" fmla="*/ 334 h 486"/>
                  <a:gd name="T36" fmla="*/ 1288 w 1545"/>
                  <a:gd name="T37" fmla="*/ 192 h 486"/>
                  <a:gd name="T38" fmla="*/ 1249 w 1545"/>
                  <a:gd name="T39" fmla="*/ 10 h 486"/>
                  <a:gd name="T40" fmla="*/ 1108 w 1545"/>
                  <a:gd name="T41" fmla="*/ 207 h 486"/>
                  <a:gd name="T42" fmla="*/ 1129 w 1545"/>
                  <a:gd name="T43" fmla="*/ 308 h 486"/>
                  <a:gd name="T44" fmla="*/ 904 w 1545"/>
                  <a:gd name="T45" fmla="*/ 357 h 486"/>
                  <a:gd name="T46" fmla="*/ 873 w 1545"/>
                  <a:gd name="T47" fmla="*/ 328 h 486"/>
                  <a:gd name="T48" fmla="*/ 995 w 1545"/>
                  <a:gd name="T49" fmla="*/ 159 h 486"/>
                  <a:gd name="T50" fmla="*/ 1011 w 1545"/>
                  <a:gd name="T51" fmla="*/ 59 h 486"/>
                  <a:gd name="T52" fmla="*/ 845 w 1545"/>
                  <a:gd name="T53" fmla="*/ 67 h 486"/>
                  <a:gd name="T54" fmla="*/ 806 w 1545"/>
                  <a:gd name="T55" fmla="*/ 297 h 486"/>
                  <a:gd name="T56" fmla="*/ 626 w 1545"/>
                  <a:gd name="T57" fmla="*/ 351 h 486"/>
                  <a:gd name="T58" fmla="*/ 581 w 1545"/>
                  <a:gd name="T59" fmla="*/ 322 h 486"/>
                  <a:gd name="T60" fmla="*/ 705 w 1545"/>
                  <a:gd name="T61" fmla="*/ 48 h 486"/>
                  <a:gd name="T62" fmla="*/ 620 w 1545"/>
                  <a:gd name="T63" fmla="*/ 12 h 486"/>
                  <a:gd name="T64" fmla="*/ 503 w 1545"/>
                  <a:gd name="T65" fmla="*/ 250 h 486"/>
                  <a:gd name="T66" fmla="*/ 518 w 1545"/>
                  <a:gd name="T67" fmla="*/ 311 h 486"/>
                  <a:gd name="T68" fmla="*/ 382 w 1545"/>
                  <a:gd name="T69" fmla="*/ 378 h 486"/>
                  <a:gd name="T70" fmla="*/ 254 w 1545"/>
                  <a:gd name="T71" fmla="*/ 343 h 486"/>
                  <a:gd name="T72" fmla="*/ 423 w 1545"/>
                  <a:gd name="T73" fmla="*/ 79 h 486"/>
                  <a:gd name="T74" fmla="*/ 328 w 1545"/>
                  <a:gd name="T75" fmla="*/ 32 h 486"/>
                  <a:gd name="T76" fmla="*/ 191 w 1545"/>
                  <a:gd name="T77" fmla="*/ 340 h 486"/>
                  <a:gd name="T78" fmla="*/ 15 w 1545"/>
                  <a:gd name="T79" fmla="*/ 451 h 486"/>
                  <a:gd name="T80" fmla="*/ 215 w 1545"/>
                  <a:gd name="T81" fmla="*/ 372 h 486"/>
                  <a:gd name="T82" fmla="*/ 453 w 1545"/>
                  <a:gd name="T83" fmla="*/ 404 h 486"/>
                  <a:gd name="T84" fmla="*/ 715 w 1545"/>
                  <a:gd name="T85" fmla="*/ 403 h 486"/>
                  <a:gd name="T86" fmla="*/ 835 w 1545"/>
                  <a:gd name="T87" fmla="*/ 355 h 486"/>
                  <a:gd name="T88" fmla="*/ 1146 w 1545"/>
                  <a:gd name="T89" fmla="*/ 358 h 486"/>
                  <a:gd name="T90" fmla="*/ 1158 w 1545"/>
                  <a:gd name="T91" fmla="*/ 348 h 486"/>
                  <a:gd name="T92" fmla="*/ 1513 w 1545"/>
                  <a:gd name="T93" fmla="*/ 273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45" h="486">
                    <a:moveTo>
                      <a:pt x="1210" y="76"/>
                    </a:moveTo>
                    <a:lnTo>
                      <a:pt x="1210" y="76"/>
                    </a:lnTo>
                    <a:cubicBezTo>
                      <a:pt x="1218" y="67"/>
                      <a:pt x="1231" y="57"/>
                      <a:pt x="1244" y="63"/>
                    </a:cubicBezTo>
                    <a:lnTo>
                      <a:pt x="1244" y="63"/>
                    </a:lnTo>
                    <a:cubicBezTo>
                      <a:pt x="1258" y="69"/>
                      <a:pt x="1259" y="100"/>
                      <a:pt x="1258" y="112"/>
                    </a:cubicBezTo>
                    <a:lnTo>
                      <a:pt x="1258" y="112"/>
                    </a:lnTo>
                    <a:cubicBezTo>
                      <a:pt x="1255" y="143"/>
                      <a:pt x="1242" y="173"/>
                      <a:pt x="1227" y="199"/>
                    </a:cubicBezTo>
                    <a:lnTo>
                      <a:pt x="1227" y="199"/>
                    </a:lnTo>
                    <a:cubicBezTo>
                      <a:pt x="1211" y="227"/>
                      <a:pt x="1191" y="252"/>
                      <a:pt x="1168" y="275"/>
                    </a:cubicBezTo>
                    <a:lnTo>
                      <a:pt x="1168" y="275"/>
                    </a:lnTo>
                    <a:cubicBezTo>
                      <a:pt x="1144" y="212"/>
                      <a:pt x="1169" y="120"/>
                      <a:pt x="1210" y="76"/>
                    </a:cubicBezTo>
                    <a:close/>
                    <a:moveTo>
                      <a:pt x="852" y="169"/>
                    </a:moveTo>
                    <a:lnTo>
                      <a:pt x="852" y="169"/>
                    </a:lnTo>
                    <a:cubicBezTo>
                      <a:pt x="860" y="133"/>
                      <a:pt x="877" y="92"/>
                      <a:pt x="907" y="68"/>
                    </a:cubicBezTo>
                    <a:lnTo>
                      <a:pt x="907" y="68"/>
                    </a:lnTo>
                    <a:cubicBezTo>
                      <a:pt x="918" y="59"/>
                      <a:pt x="933" y="55"/>
                      <a:pt x="948" y="56"/>
                    </a:cubicBezTo>
                    <a:lnTo>
                      <a:pt x="948" y="56"/>
                    </a:lnTo>
                    <a:cubicBezTo>
                      <a:pt x="959" y="58"/>
                      <a:pt x="963" y="62"/>
                      <a:pt x="964" y="70"/>
                    </a:cubicBezTo>
                    <a:lnTo>
                      <a:pt x="964" y="70"/>
                    </a:lnTo>
                    <a:cubicBezTo>
                      <a:pt x="970" y="101"/>
                      <a:pt x="952" y="136"/>
                      <a:pt x="939" y="163"/>
                    </a:cubicBezTo>
                    <a:lnTo>
                      <a:pt x="939" y="163"/>
                    </a:lnTo>
                    <a:cubicBezTo>
                      <a:pt x="927" y="188"/>
                      <a:pt x="914" y="214"/>
                      <a:pt x="896" y="235"/>
                    </a:cubicBezTo>
                    <a:lnTo>
                      <a:pt x="896" y="235"/>
                    </a:lnTo>
                    <a:cubicBezTo>
                      <a:pt x="883" y="250"/>
                      <a:pt x="867" y="265"/>
                      <a:pt x="851" y="280"/>
                    </a:cubicBezTo>
                    <a:lnTo>
                      <a:pt x="851" y="280"/>
                    </a:lnTo>
                    <a:cubicBezTo>
                      <a:pt x="842" y="244"/>
                      <a:pt x="844" y="204"/>
                      <a:pt x="852" y="169"/>
                    </a:cubicBezTo>
                    <a:close/>
                    <a:moveTo>
                      <a:pt x="587" y="105"/>
                    </a:moveTo>
                    <a:lnTo>
                      <a:pt x="587" y="105"/>
                    </a:lnTo>
                    <a:cubicBezTo>
                      <a:pt x="595" y="92"/>
                      <a:pt x="639" y="34"/>
                      <a:pt x="658" y="60"/>
                    </a:cubicBezTo>
                    <a:lnTo>
                      <a:pt x="658" y="60"/>
                    </a:lnTo>
                    <a:cubicBezTo>
                      <a:pt x="669" y="75"/>
                      <a:pt x="662" y="103"/>
                      <a:pt x="659" y="120"/>
                    </a:cubicBezTo>
                    <a:lnTo>
                      <a:pt x="659" y="120"/>
                    </a:lnTo>
                    <a:cubicBezTo>
                      <a:pt x="654" y="146"/>
                      <a:pt x="642" y="170"/>
                      <a:pt x="629" y="193"/>
                    </a:cubicBezTo>
                    <a:lnTo>
                      <a:pt x="629" y="193"/>
                    </a:lnTo>
                    <a:cubicBezTo>
                      <a:pt x="610" y="226"/>
                      <a:pt x="584" y="254"/>
                      <a:pt x="556" y="280"/>
                    </a:cubicBezTo>
                    <a:lnTo>
                      <a:pt x="556" y="280"/>
                    </a:lnTo>
                    <a:cubicBezTo>
                      <a:pt x="539" y="224"/>
                      <a:pt x="556" y="152"/>
                      <a:pt x="587" y="105"/>
                    </a:cubicBezTo>
                    <a:close/>
                    <a:moveTo>
                      <a:pt x="212" y="234"/>
                    </a:moveTo>
                    <a:lnTo>
                      <a:pt x="212" y="234"/>
                    </a:lnTo>
                    <a:cubicBezTo>
                      <a:pt x="216" y="195"/>
                      <a:pt x="239" y="156"/>
                      <a:pt x="263" y="127"/>
                    </a:cubicBezTo>
                    <a:lnTo>
                      <a:pt x="263" y="127"/>
                    </a:lnTo>
                    <a:cubicBezTo>
                      <a:pt x="286" y="99"/>
                      <a:pt x="324" y="65"/>
                      <a:pt x="362" y="80"/>
                    </a:cubicBezTo>
                    <a:lnTo>
                      <a:pt x="362" y="80"/>
                    </a:lnTo>
                    <a:cubicBezTo>
                      <a:pt x="425" y="105"/>
                      <a:pt x="329" y="216"/>
                      <a:pt x="307" y="240"/>
                    </a:cubicBezTo>
                    <a:lnTo>
                      <a:pt x="307" y="240"/>
                    </a:lnTo>
                    <a:cubicBezTo>
                      <a:pt x="282" y="266"/>
                      <a:pt x="257" y="290"/>
                      <a:pt x="228" y="312"/>
                    </a:cubicBezTo>
                    <a:lnTo>
                      <a:pt x="228" y="312"/>
                    </a:lnTo>
                    <a:cubicBezTo>
                      <a:pt x="216" y="290"/>
                      <a:pt x="210" y="263"/>
                      <a:pt x="212" y="234"/>
                    </a:cubicBezTo>
                    <a:close/>
                    <a:moveTo>
                      <a:pt x="1481" y="227"/>
                    </a:moveTo>
                    <a:lnTo>
                      <a:pt x="1481" y="227"/>
                    </a:lnTo>
                    <a:cubicBezTo>
                      <a:pt x="1441" y="255"/>
                      <a:pt x="1402" y="284"/>
                      <a:pt x="1359" y="308"/>
                    </a:cubicBezTo>
                    <a:lnTo>
                      <a:pt x="1359" y="308"/>
                    </a:lnTo>
                    <a:cubicBezTo>
                      <a:pt x="1321" y="330"/>
                      <a:pt x="1272" y="350"/>
                      <a:pt x="1229" y="334"/>
                    </a:cubicBezTo>
                    <a:lnTo>
                      <a:pt x="1229" y="334"/>
                    </a:lnTo>
                    <a:cubicBezTo>
                      <a:pt x="1216" y="330"/>
                      <a:pt x="1205" y="323"/>
                      <a:pt x="1196" y="317"/>
                    </a:cubicBezTo>
                    <a:lnTo>
                      <a:pt x="1196" y="317"/>
                    </a:lnTo>
                    <a:cubicBezTo>
                      <a:pt x="1235" y="281"/>
                      <a:pt x="1267" y="238"/>
                      <a:pt x="1288" y="192"/>
                    </a:cubicBezTo>
                    <a:lnTo>
                      <a:pt x="1288" y="192"/>
                    </a:lnTo>
                    <a:cubicBezTo>
                      <a:pt x="1314" y="136"/>
                      <a:pt x="1328" y="29"/>
                      <a:pt x="1249" y="10"/>
                    </a:cubicBezTo>
                    <a:lnTo>
                      <a:pt x="1249" y="10"/>
                    </a:lnTo>
                    <a:cubicBezTo>
                      <a:pt x="1209" y="1"/>
                      <a:pt x="1172" y="36"/>
                      <a:pt x="1152" y="67"/>
                    </a:cubicBezTo>
                    <a:lnTo>
                      <a:pt x="1152" y="67"/>
                    </a:lnTo>
                    <a:cubicBezTo>
                      <a:pt x="1125" y="109"/>
                      <a:pt x="1110" y="157"/>
                      <a:pt x="1108" y="207"/>
                    </a:cubicBezTo>
                    <a:lnTo>
                      <a:pt x="1108" y="207"/>
                    </a:lnTo>
                    <a:cubicBezTo>
                      <a:pt x="1107" y="244"/>
                      <a:pt x="1114" y="278"/>
                      <a:pt x="1129" y="308"/>
                    </a:cubicBezTo>
                    <a:lnTo>
                      <a:pt x="1129" y="308"/>
                    </a:lnTo>
                    <a:cubicBezTo>
                      <a:pt x="1111" y="322"/>
                      <a:pt x="1092" y="333"/>
                      <a:pt x="1074" y="343"/>
                    </a:cubicBezTo>
                    <a:lnTo>
                      <a:pt x="1074" y="343"/>
                    </a:lnTo>
                    <a:cubicBezTo>
                      <a:pt x="1024" y="369"/>
                      <a:pt x="955" y="391"/>
                      <a:pt x="904" y="357"/>
                    </a:cubicBezTo>
                    <a:lnTo>
                      <a:pt x="904" y="357"/>
                    </a:lnTo>
                    <a:cubicBezTo>
                      <a:pt x="892" y="349"/>
                      <a:pt x="882" y="339"/>
                      <a:pt x="873" y="328"/>
                    </a:cubicBezTo>
                    <a:lnTo>
                      <a:pt x="873" y="328"/>
                    </a:lnTo>
                    <a:cubicBezTo>
                      <a:pt x="902" y="305"/>
                      <a:pt x="927" y="278"/>
                      <a:pt x="946" y="251"/>
                    </a:cubicBezTo>
                    <a:lnTo>
                      <a:pt x="946" y="251"/>
                    </a:lnTo>
                    <a:cubicBezTo>
                      <a:pt x="966" y="222"/>
                      <a:pt x="982" y="191"/>
                      <a:pt x="995" y="159"/>
                    </a:cubicBezTo>
                    <a:lnTo>
                      <a:pt x="995" y="159"/>
                    </a:lnTo>
                    <a:cubicBezTo>
                      <a:pt x="1007" y="129"/>
                      <a:pt x="1019" y="92"/>
                      <a:pt x="1011" y="59"/>
                    </a:cubicBezTo>
                    <a:lnTo>
                      <a:pt x="1011" y="59"/>
                    </a:lnTo>
                    <a:cubicBezTo>
                      <a:pt x="1003" y="23"/>
                      <a:pt x="973" y="8"/>
                      <a:pt x="937" y="8"/>
                    </a:cubicBezTo>
                    <a:lnTo>
                      <a:pt x="937" y="8"/>
                    </a:lnTo>
                    <a:cubicBezTo>
                      <a:pt x="898" y="8"/>
                      <a:pt x="865" y="36"/>
                      <a:pt x="845" y="67"/>
                    </a:cubicBezTo>
                    <a:lnTo>
                      <a:pt x="845" y="67"/>
                    </a:lnTo>
                    <a:cubicBezTo>
                      <a:pt x="802" y="130"/>
                      <a:pt x="782" y="224"/>
                      <a:pt x="806" y="297"/>
                    </a:cubicBezTo>
                    <a:lnTo>
                      <a:pt x="806" y="297"/>
                    </a:lnTo>
                    <a:cubicBezTo>
                      <a:pt x="807" y="302"/>
                      <a:pt x="809" y="307"/>
                      <a:pt x="811" y="311"/>
                    </a:cubicBezTo>
                    <a:lnTo>
                      <a:pt x="811" y="311"/>
                    </a:lnTo>
                    <a:cubicBezTo>
                      <a:pt x="755" y="350"/>
                      <a:pt x="689" y="373"/>
                      <a:pt x="626" y="351"/>
                    </a:cubicBezTo>
                    <a:lnTo>
                      <a:pt x="626" y="351"/>
                    </a:lnTo>
                    <a:cubicBezTo>
                      <a:pt x="607" y="344"/>
                      <a:pt x="593" y="334"/>
                      <a:pt x="581" y="322"/>
                    </a:cubicBezTo>
                    <a:lnTo>
                      <a:pt x="581" y="322"/>
                    </a:lnTo>
                    <a:cubicBezTo>
                      <a:pt x="624" y="285"/>
                      <a:pt x="660" y="241"/>
                      <a:pt x="684" y="191"/>
                    </a:cubicBezTo>
                    <a:lnTo>
                      <a:pt x="684" y="191"/>
                    </a:lnTo>
                    <a:cubicBezTo>
                      <a:pt x="705" y="149"/>
                      <a:pt x="720" y="94"/>
                      <a:pt x="705" y="48"/>
                    </a:cubicBezTo>
                    <a:lnTo>
                      <a:pt x="705" y="48"/>
                    </a:lnTo>
                    <a:cubicBezTo>
                      <a:pt x="692" y="10"/>
                      <a:pt x="653" y="0"/>
                      <a:pt x="620" y="12"/>
                    </a:cubicBezTo>
                    <a:lnTo>
                      <a:pt x="620" y="12"/>
                    </a:lnTo>
                    <a:cubicBezTo>
                      <a:pt x="579" y="28"/>
                      <a:pt x="550" y="70"/>
                      <a:pt x="531" y="108"/>
                    </a:cubicBezTo>
                    <a:lnTo>
                      <a:pt x="531" y="108"/>
                    </a:lnTo>
                    <a:cubicBezTo>
                      <a:pt x="509" y="151"/>
                      <a:pt x="500" y="202"/>
                      <a:pt x="503" y="250"/>
                    </a:cubicBezTo>
                    <a:lnTo>
                      <a:pt x="503" y="250"/>
                    </a:lnTo>
                    <a:cubicBezTo>
                      <a:pt x="504" y="272"/>
                      <a:pt x="509" y="293"/>
                      <a:pt x="518" y="311"/>
                    </a:cubicBezTo>
                    <a:lnTo>
                      <a:pt x="518" y="311"/>
                    </a:lnTo>
                    <a:cubicBezTo>
                      <a:pt x="518" y="311"/>
                      <a:pt x="518" y="311"/>
                      <a:pt x="517" y="311"/>
                    </a:cubicBezTo>
                    <a:lnTo>
                      <a:pt x="517" y="311"/>
                    </a:lnTo>
                    <a:cubicBezTo>
                      <a:pt x="478" y="341"/>
                      <a:pt x="430" y="369"/>
                      <a:pt x="382" y="378"/>
                    </a:cubicBezTo>
                    <a:lnTo>
                      <a:pt x="382" y="378"/>
                    </a:lnTo>
                    <a:cubicBezTo>
                      <a:pt x="334" y="388"/>
                      <a:pt x="286" y="373"/>
                      <a:pt x="254" y="343"/>
                    </a:cubicBezTo>
                    <a:lnTo>
                      <a:pt x="254" y="343"/>
                    </a:lnTo>
                    <a:cubicBezTo>
                      <a:pt x="282" y="321"/>
                      <a:pt x="309" y="297"/>
                      <a:pt x="335" y="272"/>
                    </a:cubicBezTo>
                    <a:lnTo>
                      <a:pt x="335" y="272"/>
                    </a:lnTo>
                    <a:cubicBezTo>
                      <a:pt x="379" y="227"/>
                      <a:pt x="445" y="148"/>
                      <a:pt x="423" y="79"/>
                    </a:cubicBezTo>
                    <a:lnTo>
                      <a:pt x="423" y="79"/>
                    </a:lnTo>
                    <a:cubicBezTo>
                      <a:pt x="410" y="42"/>
                      <a:pt x="364" y="27"/>
                      <a:pt x="328" y="32"/>
                    </a:cubicBezTo>
                    <a:lnTo>
                      <a:pt x="328" y="32"/>
                    </a:lnTo>
                    <a:cubicBezTo>
                      <a:pt x="284" y="39"/>
                      <a:pt x="247" y="73"/>
                      <a:pt x="221" y="107"/>
                    </a:cubicBezTo>
                    <a:lnTo>
                      <a:pt x="221" y="107"/>
                    </a:lnTo>
                    <a:cubicBezTo>
                      <a:pt x="169" y="174"/>
                      <a:pt x="147" y="264"/>
                      <a:pt x="191" y="340"/>
                    </a:cubicBezTo>
                    <a:lnTo>
                      <a:pt x="191" y="340"/>
                    </a:lnTo>
                    <a:cubicBezTo>
                      <a:pt x="135" y="381"/>
                      <a:pt x="74" y="416"/>
                      <a:pt x="15" y="451"/>
                    </a:cubicBezTo>
                    <a:lnTo>
                      <a:pt x="15" y="451"/>
                    </a:lnTo>
                    <a:cubicBezTo>
                      <a:pt x="0" y="460"/>
                      <a:pt x="14" y="485"/>
                      <a:pt x="29" y="477"/>
                    </a:cubicBezTo>
                    <a:lnTo>
                      <a:pt x="29" y="477"/>
                    </a:lnTo>
                    <a:cubicBezTo>
                      <a:pt x="93" y="448"/>
                      <a:pt x="156" y="412"/>
                      <a:pt x="215" y="372"/>
                    </a:cubicBezTo>
                    <a:lnTo>
                      <a:pt x="215" y="372"/>
                    </a:lnTo>
                    <a:cubicBezTo>
                      <a:pt x="276" y="437"/>
                      <a:pt x="375" y="439"/>
                      <a:pt x="453" y="404"/>
                    </a:cubicBezTo>
                    <a:lnTo>
                      <a:pt x="453" y="404"/>
                    </a:lnTo>
                    <a:cubicBezTo>
                      <a:pt x="485" y="390"/>
                      <a:pt x="516" y="372"/>
                      <a:pt x="544" y="351"/>
                    </a:cubicBezTo>
                    <a:lnTo>
                      <a:pt x="544" y="351"/>
                    </a:lnTo>
                    <a:cubicBezTo>
                      <a:pt x="585" y="395"/>
                      <a:pt x="650" y="415"/>
                      <a:pt x="715" y="403"/>
                    </a:cubicBezTo>
                    <a:lnTo>
                      <a:pt x="715" y="403"/>
                    </a:lnTo>
                    <a:cubicBezTo>
                      <a:pt x="755" y="396"/>
                      <a:pt x="797" y="379"/>
                      <a:pt x="835" y="355"/>
                    </a:cubicBezTo>
                    <a:lnTo>
                      <a:pt x="835" y="355"/>
                    </a:lnTo>
                    <a:cubicBezTo>
                      <a:pt x="862" y="392"/>
                      <a:pt x="901" y="418"/>
                      <a:pt x="950" y="422"/>
                    </a:cubicBezTo>
                    <a:lnTo>
                      <a:pt x="950" y="422"/>
                    </a:lnTo>
                    <a:cubicBezTo>
                      <a:pt x="1020" y="429"/>
                      <a:pt x="1089" y="397"/>
                      <a:pt x="1146" y="358"/>
                    </a:cubicBezTo>
                    <a:lnTo>
                      <a:pt x="1146" y="358"/>
                    </a:lnTo>
                    <a:cubicBezTo>
                      <a:pt x="1150" y="355"/>
                      <a:pt x="1154" y="352"/>
                      <a:pt x="1158" y="348"/>
                    </a:cubicBezTo>
                    <a:lnTo>
                      <a:pt x="1158" y="348"/>
                    </a:lnTo>
                    <a:cubicBezTo>
                      <a:pt x="1185" y="376"/>
                      <a:pt x="1222" y="393"/>
                      <a:pt x="1268" y="392"/>
                    </a:cubicBezTo>
                    <a:lnTo>
                      <a:pt x="1268" y="392"/>
                    </a:lnTo>
                    <a:cubicBezTo>
                      <a:pt x="1360" y="392"/>
                      <a:pt x="1441" y="321"/>
                      <a:pt x="1513" y="273"/>
                    </a:cubicBezTo>
                    <a:lnTo>
                      <a:pt x="1513" y="273"/>
                    </a:lnTo>
                    <a:cubicBezTo>
                      <a:pt x="1544" y="253"/>
                      <a:pt x="1511" y="207"/>
                      <a:pt x="1481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63E00EFC-4DBD-5F42-A317-22EE0B2C38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388325" y="97388"/>
                <a:ext cx="1565930" cy="1167059"/>
              </a:xfrm>
              <a:custGeom>
                <a:avLst/>
                <a:gdLst>
                  <a:gd name="connsiteX0" fmla="*/ 423736 w 1726148"/>
                  <a:gd name="connsiteY0" fmla="*/ 1271683 h 1286466"/>
                  <a:gd name="connsiteX1" fmla="*/ 425546 w 1726148"/>
                  <a:gd name="connsiteY1" fmla="*/ 1277434 h 1286466"/>
                  <a:gd name="connsiteX2" fmla="*/ 340125 w 1726148"/>
                  <a:gd name="connsiteY2" fmla="*/ 1282825 h 1286466"/>
                  <a:gd name="connsiteX3" fmla="*/ 340487 w 1726148"/>
                  <a:gd name="connsiteY3" fmla="*/ 1281028 h 1286466"/>
                  <a:gd name="connsiteX4" fmla="*/ 423736 w 1726148"/>
                  <a:gd name="connsiteY4" fmla="*/ 1271683 h 1286466"/>
                  <a:gd name="connsiteX5" fmla="*/ 463802 w 1726148"/>
                  <a:gd name="connsiteY5" fmla="*/ 1237966 h 1286466"/>
                  <a:gd name="connsiteX6" fmla="*/ 466689 w 1726148"/>
                  <a:gd name="connsiteY6" fmla="*/ 1241846 h 1286466"/>
                  <a:gd name="connsiteX7" fmla="*/ 372161 w 1726148"/>
                  <a:gd name="connsiteY7" fmla="*/ 1273243 h 1286466"/>
                  <a:gd name="connsiteX8" fmla="*/ 288095 w 1726148"/>
                  <a:gd name="connsiteY8" fmla="*/ 1260543 h 1286466"/>
                  <a:gd name="connsiteX9" fmla="*/ 289539 w 1726148"/>
                  <a:gd name="connsiteY9" fmla="*/ 1258074 h 1286466"/>
                  <a:gd name="connsiteX10" fmla="*/ 372521 w 1726148"/>
                  <a:gd name="connsiteY10" fmla="*/ 1267599 h 1286466"/>
                  <a:gd name="connsiteX11" fmla="*/ 425197 w 1726148"/>
                  <a:gd name="connsiteY11" fmla="*/ 1258074 h 1286466"/>
                  <a:gd name="connsiteX12" fmla="*/ 463802 w 1726148"/>
                  <a:gd name="connsiteY12" fmla="*/ 1237966 h 1286466"/>
                  <a:gd name="connsiteX13" fmla="*/ 494360 w 1726148"/>
                  <a:gd name="connsiteY13" fmla="*/ 1198731 h 1286466"/>
                  <a:gd name="connsiteX14" fmla="*/ 494540 w 1726148"/>
                  <a:gd name="connsiteY14" fmla="*/ 1203178 h 1286466"/>
                  <a:gd name="connsiteX15" fmla="*/ 362054 w 1726148"/>
                  <a:gd name="connsiteY15" fmla="*/ 1261746 h 1286466"/>
                  <a:gd name="connsiteX16" fmla="*/ 242924 w 1726148"/>
                  <a:gd name="connsiteY16" fmla="*/ 1214676 h 1286466"/>
                  <a:gd name="connsiteX17" fmla="*/ 245451 w 1726148"/>
                  <a:gd name="connsiteY17" fmla="*/ 1213239 h 1286466"/>
                  <a:gd name="connsiteX18" fmla="*/ 489847 w 1726148"/>
                  <a:gd name="connsiteY18" fmla="*/ 1198866 h 1286466"/>
                  <a:gd name="connsiteX19" fmla="*/ 494360 w 1726148"/>
                  <a:gd name="connsiteY19" fmla="*/ 1198731 h 1286466"/>
                  <a:gd name="connsiteX20" fmla="*/ 327393 w 1726148"/>
                  <a:gd name="connsiteY20" fmla="*/ 1196713 h 1286466"/>
                  <a:gd name="connsiteX21" fmla="*/ 330370 w 1726148"/>
                  <a:gd name="connsiteY21" fmla="*/ 1200144 h 1286466"/>
                  <a:gd name="connsiteX22" fmla="*/ 328904 w 1726148"/>
                  <a:gd name="connsiteY22" fmla="*/ 1206160 h 1286466"/>
                  <a:gd name="connsiteX23" fmla="*/ 323043 w 1726148"/>
                  <a:gd name="connsiteY23" fmla="*/ 1203528 h 1286466"/>
                  <a:gd name="connsiteX24" fmla="*/ 324142 w 1726148"/>
                  <a:gd name="connsiteY24" fmla="*/ 1199768 h 1286466"/>
                  <a:gd name="connsiteX25" fmla="*/ 327393 w 1726148"/>
                  <a:gd name="connsiteY25" fmla="*/ 1196713 h 1286466"/>
                  <a:gd name="connsiteX26" fmla="*/ 1379457 w 1726148"/>
                  <a:gd name="connsiteY26" fmla="*/ 1186107 h 1286466"/>
                  <a:gd name="connsiteX27" fmla="*/ 1379457 w 1726148"/>
                  <a:gd name="connsiteY27" fmla="*/ 1192084 h 1286466"/>
                  <a:gd name="connsiteX28" fmla="*/ 1379457 w 1726148"/>
                  <a:gd name="connsiteY28" fmla="*/ 1186107 h 1286466"/>
                  <a:gd name="connsiteX29" fmla="*/ 324005 w 1726148"/>
                  <a:gd name="connsiteY29" fmla="*/ 1183001 h 1286466"/>
                  <a:gd name="connsiteX30" fmla="*/ 325712 w 1726148"/>
                  <a:gd name="connsiteY30" fmla="*/ 1186495 h 1286466"/>
                  <a:gd name="connsiteX31" fmla="*/ 321651 w 1726148"/>
                  <a:gd name="connsiteY31" fmla="*/ 1197530 h 1286466"/>
                  <a:gd name="connsiteX32" fmla="*/ 317959 w 1726148"/>
                  <a:gd name="connsiteY32" fmla="*/ 1208565 h 1286466"/>
                  <a:gd name="connsiteX33" fmla="*/ 312421 w 1726148"/>
                  <a:gd name="connsiteY33" fmla="*/ 1206725 h 1286466"/>
                  <a:gd name="connsiteX34" fmla="*/ 315375 w 1726148"/>
                  <a:gd name="connsiteY34" fmla="*/ 1196058 h 1286466"/>
                  <a:gd name="connsiteX35" fmla="*/ 319805 w 1726148"/>
                  <a:gd name="connsiteY35" fmla="*/ 1185024 h 1286466"/>
                  <a:gd name="connsiteX36" fmla="*/ 324005 w 1726148"/>
                  <a:gd name="connsiteY36" fmla="*/ 1183001 h 1286466"/>
                  <a:gd name="connsiteX37" fmla="*/ 318059 w 1726148"/>
                  <a:gd name="connsiteY37" fmla="*/ 1166633 h 1286466"/>
                  <a:gd name="connsiteX38" fmla="*/ 319412 w 1726148"/>
                  <a:gd name="connsiteY38" fmla="*/ 1171098 h 1286466"/>
                  <a:gd name="connsiteX39" fmla="*/ 304620 w 1726148"/>
                  <a:gd name="connsiteY39" fmla="*/ 1207178 h 1286466"/>
                  <a:gd name="connsiteX40" fmla="*/ 298486 w 1726148"/>
                  <a:gd name="connsiteY40" fmla="*/ 1205374 h 1286466"/>
                  <a:gd name="connsiteX41" fmla="*/ 314000 w 1726148"/>
                  <a:gd name="connsiteY41" fmla="*/ 1167851 h 1286466"/>
                  <a:gd name="connsiteX42" fmla="*/ 318059 w 1726148"/>
                  <a:gd name="connsiteY42" fmla="*/ 1166633 h 1286466"/>
                  <a:gd name="connsiteX43" fmla="*/ 308720 w 1726148"/>
                  <a:gd name="connsiteY43" fmla="*/ 1146626 h 1286466"/>
                  <a:gd name="connsiteX44" fmla="*/ 310631 w 1726148"/>
                  <a:gd name="connsiteY44" fmla="*/ 1150215 h 1286466"/>
                  <a:gd name="connsiteX45" fmla="*/ 294992 w 1726148"/>
                  <a:gd name="connsiteY45" fmla="*/ 1193273 h 1286466"/>
                  <a:gd name="connsiteX46" fmla="*/ 288595 w 1726148"/>
                  <a:gd name="connsiteY46" fmla="*/ 1192556 h 1286466"/>
                  <a:gd name="connsiteX47" fmla="*/ 304944 w 1726148"/>
                  <a:gd name="connsiteY47" fmla="*/ 1148420 h 1286466"/>
                  <a:gd name="connsiteX48" fmla="*/ 308720 w 1726148"/>
                  <a:gd name="connsiteY48" fmla="*/ 1146626 h 1286466"/>
                  <a:gd name="connsiteX49" fmla="*/ 297838 w 1726148"/>
                  <a:gd name="connsiteY49" fmla="*/ 1125136 h 1286466"/>
                  <a:gd name="connsiteX50" fmla="*/ 302638 w 1726148"/>
                  <a:gd name="connsiteY50" fmla="*/ 1126942 h 1286466"/>
                  <a:gd name="connsiteX51" fmla="*/ 279010 w 1726148"/>
                  <a:gd name="connsiteY51" fmla="*/ 1179681 h 1286466"/>
                  <a:gd name="connsiteX52" fmla="*/ 272733 w 1726148"/>
                  <a:gd name="connsiteY52" fmla="*/ 1178598 h 1286466"/>
                  <a:gd name="connsiteX53" fmla="*/ 297838 w 1726148"/>
                  <a:gd name="connsiteY53" fmla="*/ 1125136 h 1286466"/>
                  <a:gd name="connsiteX54" fmla="*/ 291283 w 1726148"/>
                  <a:gd name="connsiteY54" fmla="*/ 1095711 h 1286466"/>
                  <a:gd name="connsiteX55" fmla="*/ 296684 w 1726148"/>
                  <a:gd name="connsiteY55" fmla="*/ 1097162 h 1286466"/>
                  <a:gd name="connsiteX56" fmla="*/ 268240 w 1726148"/>
                  <a:gd name="connsiteY56" fmla="*/ 1165742 h 1286466"/>
                  <a:gd name="connsiteX57" fmla="*/ 262839 w 1726148"/>
                  <a:gd name="connsiteY57" fmla="*/ 1164654 h 1286466"/>
                  <a:gd name="connsiteX58" fmla="*/ 275441 w 1726148"/>
                  <a:gd name="connsiteY58" fmla="*/ 1133811 h 1286466"/>
                  <a:gd name="connsiteX59" fmla="*/ 291283 w 1726148"/>
                  <a:gd name="connsiteY59" fmla="*/ 1095711 h 1286466"/>
                  <a:gd name="connsiteX60" fmla="*/ 291992 w 1726148"/>
                  <a:gd name="connsiteY60" fmla="*/ 1065177 h 1286466"/>
                  <a:gd name="connsiteX61" fmla="*/ 296321 w 1726148"/>
                  <a:gd name="connsiteY61" fmla="*/ 1066262 h 1286466"/>
                  <a:gd name="connsiteX62" fmla="*/ 264571 w 1726148"/>
                  <a:gd name="connsiteY62" fmla="*/ 1136814 h 1286466"/>
                  <a:gd name="connsiteX63" fmla="*/ 259160 w 1726148"/>
                  <a:gd name="connsiteY63" fmla="*/ 1134281 h 1286466"/>
                  <a:gd name="connsiteX64" fmla="*/ 291992 w 1726148"/>
                  <a:gd name="connsiteY64" fmla="*/ 1065177 h 1286466"/>
                  <a:gd name="connsiteX65" fmla="*/ 289907 w 1726148"/>
                  <a:gd name="connsiteY65" fmla="*/ 1039057 h 1286466"/>
                  <a:gd name="connsiteX66" fmla="*/ 293509 w 1726148"/>
                  <a:gd name="connsiteY66" fmla="*/ 1040144 h 1286466"/>
                  <a:gd name="connsiteX67" fmla="*/ 258571 w 1726148"/>
                  <a:gd name="connsiteY67" fmla="*/ 1112633 h 1286466"/>
                  <a:gd name="connsiteX68" fmla="*/ 253528 w 1726148"/>
                  <a:gd name="connsiteY68" fmla="*/ 1109008 h 1286466"/>
                  <a:gd name="connsiteX69" fmla="*/ 289907 w 1726148"/>
                  <a:gd name="connsiteY69" fmla="*/ 1039057 h 1286466"/>
                  <a:gd name="connsiteX70" fmla="*/ 1501507 w 1726148"/>
                  <a:gd name="connsiteY70" fmla="*/ 1020357 h 1286466"/>
                  <a:gd name="connsiteX71" fmla="*/ 1505490 w 1726148"/>
                  <a:gd name="connsiteY71" fmla="*/ 1020357 h 1286466"/>
                  <a:gd name="connsiteX72" fmla="*/ 1408457 w 1726148"/>
                  <a:gd name="connsiteY72" fmla="*/ 1170020 h 1286466"/>
                  <a:gd name="connsiteX73" fmla="*/ 1408819 w 1726148"/>
                  <a:gd name="connsiteY73" fmla="*/ 1161004 h 1286466"/>
                  <a:gd name="connsiteX74" fmla="*/ 1501507 w 1726148"/>
                  <a:gd name="connsiteY74" fmla="*/ 1020357 h 1286466"/>
                  <a:gd name="connsiteX75" fmla="*/ 169591 w 1726148"/>
                  <a:gd name="connsiteY75" fmla="*/ 1016829 h 1286466"/>
                  <a:gd name="connsiteX76" fmla="*/ 202252 w 1726148"/>
                  <a:gd name="connsiteY76" fmla="*/ 1075097 h 1286466"/>
                  <a:gd name="connsiteX77" fmla="*/ 200099 w 1726148"/>
                  <a:gd name="connsiteY77" fmla="*/ 1082698 h 1286466"/>
                  <a:gd name="connsiteX78" fmla="*/ 166002 w 1726148"/>
                  <a:gd name="connsiteY78" fmla="*/ 1017191 h 1286466"/>
                  <a:gd name="connsiteX79" fmla="*/ 169591 w 1726148"/>
                  <a:gd name="connsiteY79" fmla="*/ 1016829 h 1286466"/>
                  <a:gd name="connsiteX80" fmla="*/ 281593 w 1726148"/>
                  <a:gd name="connsiteY80" fmla="*/ 1012042 h 1286466"/>
                  <a:gd name="connsiteX81" fmla="*/ 285207 w 1726148"/>
                  <a:gd name="connsiteY81" fmla="*/ 1013831 h 1286466"/>
                  <a:gd name="connsiteX82" fmla="*/ 249430 w 1726148"/>
                  <a:gd name="connsiteY82" fmla="*/ 1093271 h 1286466"/>
                  <a:gd name="connsiteX83" fmla="*/ 243648 w 1726148"/>
                  <a:gd name="connsiteY83" fmla="*/ 1091124 h 1286466"/>
                  <a:gd name="connsiteX84" fmla="*/ 281593 w 1726148"/>
                  <a:gd name="connsiteY84" fmla="*/ 1012042 h 1286466"/>
                  <a:gd name="connsiteX85" fmla="*/ 272498 w 1726148"/>
                  <a:gd name="connsiteY85" fmla="*/ 1008541 h 1286466"/>
                  <a:gd name="connsiteX86" fmla="*/ 275703 w 1726148"/>
                  <a:gd name="connsiteY86" fmla="*/ 1010362 h 1286466"/>
                  <a:gd name="connsiteX87" fmla="*/ 244368 w 1726148"/>
                  <a:gd name="connsiteY87" fmla="*/ 1066083 h 1286466"/>
                  <a:gd name="connsiteX88" fmla="*/ 239739 w 1726148"/>
                  <a:gd name="connsiteY88" fmla="*/ 1063898 h 1286466"/>
                  <a:gd name="connsiteX89" fmla="*/ 272498 w 1726148"/>
                  <a:gd name="connsiteY89" fmla="*/ 1008541 h 1286466"/>
                  <a:gd name="connsiteX90" fmla="*/ 1514592 w 1726148"/>
                  <a:gd name="connsiteY90" fmla="*/ 997774 h 1286466"/>
                  <a:gd name="connsiteX91" fmla="*/ 1517472 w 1726148"/>
                  <a:gd name="connsiteY91" fmla="*/ 997774 h 1286466"/>
                  <a:gd name="connsiteX92" fmla="*/ 1495152 w 1726148"/>
                  <a:gd name="connsiteY92" fmla="*/ 1141113 h 1286466"/>
                  <a:gd name="connsiteX93" fmla="*/ 1392909 w 1726148"/>
                  <a:gd name="connsiteY93" fmla="*/ 1195271 h 1286466"/>
                  <a:gd name="connsiteX94" fmla="*/ 1393269 w 1726148"/>
                  <a:gd name="connsiteY94" fmla="*/ 1185884 h 1286466"/>
                  <a:gd name="connsiteX95" fmla="*/ 1455911 w 1726148"/>
                  <a:gd name="connsiteY95" fmla="*/ 1172886 h 1286466"/>
                  <a:gd name="connsiteX96" fmla="*/ 1497672 w 1726148"/>
                  <a:gd name="connsiteY96" fmla="*/ 1114034 h 1286466"/>
                  <a:gd name="connsiteX97" fmla="*/ 1514592 w 1726148"/>
                  <a:gd name="connsiteY97" fmla="*/ 997774 h 1286466"/>
                  <a:gd name="connsiteX98" fmla="*/ 155126 w 1726148"/>
                  <a:gd name="connsiteY98" fmla="*/ 981533 h 1286466"/>
                  <a:gd name="connsiteX99" fmla="*/ 157679 w 1726148"/>
                  <a:gd name="connsiteY99" fmla="*/ 981533 h 1286466"/>
                  <a:gd name="connsiteX100" fmla="*/ 201807 w 1726148"/>
                  <a:gd name="connsiteY100" fmla="*/ 1091379 h 1286466"/>
                  <a:gd name="connsiteX101" fmla="*/ 201807 w 1726148"/>
                  <a:gd name="connsiteY101" fmla="*/ 1099302 h 1286466"/>
                  <a:gd name="connsiteX102" fmla="*/ 155126 w 1726148"/>
                  <a:gd name="connsiteY102" fmla="*/ 981533 h 1286466"/>
                  <a:gd name="connsiteX103" fmla="*/ 279857 w 1726148"/>
                  <a:gd name="connsiteY103" fmla="*/ 979213 h 1286466"/>
                  <a:gd name="connsiteX104" fmla="*/ 282753 w 1726148"/>
                  <a:gd name="connsiteY104" fmla="*/ 980280 h 1286466"/>
                  <a:gd name="connsiteX105" fmla="*/ 266460 w 1726148"/>
                  <a:gd name="connsiteY105" fmla="*/ 1007678 h 1286466"/>
                  <a:gd name="connsiteX106" fmla="*/ 248719 w 1726148"/>
                  <a:gd name="connsiteY106" fmla="*/ 1036499 h 1286466"/>
                  <a:gd name="connsiteX107" fmla="*/ 242926 w 1726148"/>
                  <a:gd name="connsiteY107" fmla="*/ 1034008 h 1286466"/>
                  <a:gd name="connsiteX108" fmla="*/ 258857 w 1726148"/>
                  <a:gd name="connsiteY108" fmla="*/ 1007678 h 1286466"/>
                  <a:gd name="connsiteX109" fmla="*/ 279857 w 1726148"/>
                  <a:gd name="connsiteY109" fmla="*/ 979213 h 1286466"/>
                  <a:gd name="connsiteX110" fmla="*/ 277297 w 1726148"/>
                  <a:gd name="connsiteY110" fmla="*/ 956837 h 1286466"/>
                  <a:gd name="connsiteX111" fmla="*/ 281296 w 1726148"/>
                  <a:gd name="connsiteY111" fmla="*/ 959343 h 1286466"/>
                  <a:gd name="connsiteX112" fmla="*/ 242760 w 1726148"/>
                  <a:gd name="connsiteY112" fmla="*/ 1013382 h 1286466"/>
                  <a:gd name="connsiteX113" fmla="*/ 237670 w 1726148"/>
                  <a:gd name="connsiteY113" fmla="*/ 1009446 h 1286466"/>
                  <a:gd name="connsiteX114" fmla="*/ 259483 w 1726148"/>
                  <a:gd name="connsiteY114" fmla="*/ 981889 h 1286466"/>
                  <a:gd name="connsiteX115" fmla="*/ 277297 w 1726148"/>
                  <a:gd name="connsiteY115" fmla="*/ 956837 h 1286466"/>
                  <a:gd name="connsiteX116" fmla="*/ 1532560 w 1726148"/>
                  <a:gd name="connsiteY116" fmla="*/ 946969 h 1286466"/>
                  <a:gd name="connsiteX117" fmla="*/ 1535801 w 1726148"/>
                  <a:gd name="connsiteY117" fmla="*/ 946969 h 1286466"/>
                  <a:gd name="connsiteX118" fmla="*/ 1505188 w 1726148"/>
                  <a:gd name="connsiteY118" fmla="*/ 1162093 h 1286466"/>
                  <a:gd name="connsiteX119" fmla="*/ 1379492 w 1726148"/>
                  <a:gd name="connsiteY119" fmla="*/ 1216864 h 1286466"/>
                  <a:gd name="connsiteX120" fmla="*/ 1381653 w 1726148"/>
                  <a:gd name="connsiteY120" fmla="*/ 1208576 h 1286466"/>
                  <a:gd name="connsiteX121" fmla="*/ 1470612 w 1726148"/>
                  <a:gd name="connsiteY121" fmla="*/ 1195965 h 1286466"/>
                  <a:gd name="connsiteX122" fmla="*/ 1510230 w 1726148"/>
                  <a:gd name="connsiteY122" fmla="*/ 1123536 h 1286466"/>
                  <a:gd name="connsiteX123" fmla="*/ 1532560 w 1726148"/>
                  <a:gd name="connsiteY123" fmla="*/ 946969 h 1286466"/>
                  <a:gd name="connsiteX124" fmla="*/ 1219550 w 1726148"/>
                  <a:gd name="connsiteY124" fmla="*/ 922796 h 1286466"/>
                  <a:gd name="connsiteX125" fmla="*/ 1223001 w 1726148"/>
                  <a:gd name="connsiteY125" fmla="*/ 923517 h 1286466"/>
                  <a:gd name="connsiteX126" fmla="*/ 1219205 w 1726148"/>
                  <a:gd name="connsiteY126" fmla="*/ 1027618 h 1286466"/>
                  <a:gd name="connsiteX127" fmla="*/ 1220585 w 1726148"/>
                  <a:gd name="connsiteY127" fmla="*/ 1085251 h 1286466"/>
                  <a:gd name="connsiteX128" fmla="*/ 1224727 w 1726148"/>
                  <a:gd name="connsiteY128" fmla="*/ 1136401 h 1286466"/>
                  <a:gd name="connsiteX129" fmla="*/ 1217825 w 1726148"/>
                  <a:gd name="connsiteY129" fmla="*/ 1138202 h 1286466"/>
                  <a:gd name="connsiteX130" fmla="*/ 1212648 w 1726148"/>
                  <a:gd name="connsiteY130" fmla="*/ 1085251 h 1286466"/>
                  <a:gd name="connsiteX131" fmla="*/ 1211613 w 1726148"/>
                  <a:gd name="connsiteY131" fmla="*/ 1027257 h 1286466"/>
                  <a:gd name="connsiteX132" fmla="*/ 1219550 w 1726148"/>
                  <a:gd name="connsiteY132" fmla="*/ 922796 h 1286466"/>
                  <a:gd name="connsiteX133" fmla="*/ 1715890 w 1726148"/>
                  <a:gd name="connsiteY133" fmla="*/ 911677 h 1286466"/>
                  <a:gd name="connsiteX134" fmla="*/ 1718821 w 1726148"/>
                  <a:gd name="connsiteY134" fmla="*/ 911677 h 1286466"/>
                  <a:gd name="connsiteX135" fmla="*/ 1726148 w 1726148"/>
                  <a:gd name="connsiteY135" fmla="*/ 963375 h 1286466"/>
                  <a:gd name="connsiteX136" fmla="*/ 1720653 w 1726148"/>
                  <a:gd name="connsiteY136" fmla="*/ 1006097 h 1286466"/>
                  <a:gd name="connsiteX137" fmla="*/ 1712960 w 1726148"/>
                  <a:gd name="connsiteY137" fmla="*/ 1003943 h 1286466"/>
                  <a:gd name="connsiteX138" fmla="*/ 1718821 w 1726148"/>
                  <a:gd name="connsiteY138" fmla="*/ 950450 h 1286466"/>
                  <a:gd name="connsiteX139" fmla="*/ 1715890 w 1726148"/>
                  <a:gd name="connsiteY139" fmla="*/ 911677 h 1286466"/>
                  <a:gd name="connsiteX140" fmla="*/ 1411484 w 1726148"/>
                  <a:gd name="connsiteY140" fmla="*/ 901768 h 1286466"/>
                  <a:gd name="connsiteX141" fmla="*/ 1415011 w 1726148"/>
                  <a:gd name="connsiteY141" fmla="*/ 902827 h 1286466"/>
                  <a:gd name="connsiteX142" fmla="*/ 1415011 w 1726148"/>
                  <a:gd name="connsiteY142" fmla="*/ 908824 h 1286466"/>
                  <a:gd name="connsiteX143" fmla="*/ 1409014 w 1726148"/>
                  <a:gd name="connsiteY143" fmla="*/ 907766 h 1286466"/>
                  <a:gd name="connsiteX144" fmla="*/ 1411484 w 1726148"/>
                  <a:gd name="connsiteY144" fmla="*/ 901768 h 1286466"/>
                  <a:gd name="connsiteX145" fmla="*/ 1634293 w 1726148"/>
                  <a:gd name="connsiteY145" fmla="*/ 891376 h 1286466"/>
                  <a:gd name="connsiteX146" fmla="*/ 1639690 w 1726148"/>
                  <a:gd name="connsiteY146" fmla="*/ 966283 h 1286466"/>
                  <a:gd name="connsiteX147" fmla="*/ 1638611 w 1726148"/>
                  <a:gd name="connsiteY147" fmla="*/ 1030745 h 1286466"/>
                  <a:gd name="connsiteX148" fmla="*/ 1639330 w 1726148"/>
                  <a:gd name="connsiteY148" fmla="*/ 1030745 h 1286466"/>
                  <a:gd name="connsiteX149" fmla="*/ 1663439 w 1726148"/>
                  <a:gd name="connsiteY149" fmla="*/ 960160 h 1286466"/>
                  <a:gd name="connsiteX150" fmla="*/ 1637531 w 1726148"/>
                  <a:gd name="connsiteY150" fmla="*/ 891736 h 1286466"/>
                  <a:gd name="connsiteX151" fmla="*/ 1634293 w 1726148"/>
                  <a:gd name="connsiteY151" fmla="*/ 891376 h 1286466"/>
                  <a:gd name="connsiteX152" fmla="*/ 135626 w 1726148"/>
                  <a:gd name="connsiteY152" fmla="*/ 891376 h 1286466"/>
                  <a:gd name="connsiteX153" fmla="*/ 132388 w 1726148"/>
                  <a:gd name="connsiteY153" fmla="*/ 891736 h 1286466"/>
                  <a:gd name="connsiteX154" fmla="*/ 106480 w 1726148"/>
                  <a:gd name="connsiteY154" fmla="*/ 960160 h 1286466"/>
                  <a:gd name="connsiteX155" fmla="*/ 130589 w 1726148"/>
                  <a:gd name="connsiteY155" fmla="*/ 1030745 h 1286466"/>
                  <a:gd name="connsiteX156" fmla="*/ 131308 w 1726148"/>
                  <a:gd name="connsiteY156" fmla="*/ 1030745 h 1286466"/>
                  <a:gd name="connsiteX157" fmla="*/ 130229 w 1726148"/>
                  <a:gd name="connsiteY157" fmla="*/ 966283 h 1286466"/>
                  <a:gd name="connsiteX158" fmla="*/ 135626 w 1726148"/>
                  <a:gd name="connsiteY158" fmla="*/ 891376 h 1286466"/>
                  <a:gd name="connsiteX159" fmla="*/ 1408961 w 1726148"/>
                  <a:gd name="connsiteY159" fmla="*/ 888800 h 1286466"/>
                  <a:gd name="connsiteX160" fmla="*/ 1422667 w 1726148"/>
                  <a:gd name="connsiteY160" fmla="*/ 889943 h 1286466"/>
                  <a:gd name="connsiteX161" fmla="*/ 1422296 w 1726148"/>
                  <a:gd name="connsiteY161" fmla="*/ 895277 h 1286466"/>
                  <a:gd name="connsiteX162" fmla="*/ 1414147 w 1726148"/>
                  <a:gd name="connsiteY162" fmla="*/ 896420 h 1286466"/>
                  <a:gd name="connsiteX163" fmla="*/ 1407109 w 1726148"/>
                  <a:gd name="connsiteY163" fmla="*/ 895277 h 1286466"/>
                  <a:gd name="connsiteX164" fmla="*/ 1408961 w 1726148"/>
                  <a:gd name="connsiteY164" fmla="*/ 888800 h 1286466"/>
                  <a:gd name="connsiteX165" fmla="*/ 1698428 w 1726148"/>
                  <a:gd name="connsiteY165" fmla="*/ 887869 h 1286466"/>
                  <a:gd name="connsiteX166" fmla="*/ 1696963 w 1726148"/>
                  <a:gd name="connsiteY166" fmla="*/ 1036100 h 1286466"/>
                  <a:gd name="connsiteX167" fmla="*/ 1691101 w 1726148"/>
                  <a:gd name="connsiteY167" fmla="*/ 1034301 h 1286466"/>
                  <a:gd name="connsiteX168" fmla="*/ 1705022 w 1726148"/>
                  <a:gd name="connsiteY168" fmla="*/ 958746 h 1286466"/>
                  <a:gd name="connsiteX169" fmla="*/ 1695864 w 1726148"/>
                  <a:gd name="connsiteY169" fmla="*/ 888589 h 1286466"/>
                  <a:gd name="connsiteX170" fmla="*/ 1698428 w 1726148"/>
                  <a:gd name="connsiteY170" fmla="*/ 887869 h 1286466"/>
                  <a:gd name="connsiteX171" fmla="*/ 1670859 w 1726148"/>
                  <a:gd name="connsiteY171" fmla="*/ 876038 h 1286466"/>
                  <a:gd name="connsiteX172" fmla="*/ 1672296 w 1726148"/>
                  <a:gd name="connsiteY172" fmla="*/ 1054279 h 1286466"/>
                  <a:gd name="connsiteX173" fmla="*/ 1667267 w 1726148"/>
                  <a:gd name="connsiteY173" fmla="*/ 1052119 h 1286466"/>
                  <a:gd name="connsiteX174" fmla="*/ 1668704 w 1726148"/>
                  <a:gd name="connsiteY174" fmla="*/ 877838 h 1286466"/>
                  <a:gd name="connsiteX175" fmla="*/ 1670859 w 1726148"/>
                  <a:gd name="connsiteY175" fmla="*/ 876038 h 1286466"/>
                  <a:gd name="connsiteX176" fmla="*/ 1403869 w 1726148"/>
                  <a:gd name="connsiteY176" fmla="*/ 874731 h 1286466"/>
                  <a:gd name="connsiteX177" fmla="*/ 1428685 w 1726148"/>
                  <a:gd name="connsiteY177" fmla="*/ 876772 h 1286466"/>
                  <a:gd name="connsiteX178" fmla="*/ 1427955 w 1726148"/>
                  <a:gd name="connsiteY178" fmla="*/ 881875 h 1286466"/>
                  <a:gd name="connsiteX179" fmla="*/ 1415547 w 1726148"/>
                  <a:gd name="connsiteY179" fmla="*/ 881194 h 1286466"/>
                  <a:gd name="connsiteX180" fmla="*/ 1403869 w 1726148"/>
                  <a:gd name="connsiteY180" fmla="*/ 880854 h 1286466"/>
                  <a:gd name="connsiteX181" fmla="*/ 1403869 w 1726148"/>
                  <a:gd name="connsiteY181" fmla="*/ 874731 h 1286466"/>
                  <a:gd name="connsiteX182" fmla="*/ 131693 w 1726148"/>
                  <a:gd name="connsiteY182" fmla="*/ 871384 h 1286466"/>
                  <a:gd name="connsiteX183" fmla="*/ 130597 w 1726148"/>
                  <a:gd name="connsiteY183" fmla="*/ 874615 h 1286466"/>
                  <a:gd name="connsiteX184" fmla="*/ 84914 w 1726148"/>
                  <a:gd name="connsiteY184" fmla="*/ 934205 h 1286466"/>
                  <a:gd name="connsiteX185" fmla="*/ 83452 w 1726148"/>
                  <a:gd name="connsiteY185" fmla="*/ 934205 h 1286466"/>
                  <a:gd name="connsiteX186" fmla="*/ 131693 w 1726148"/>
                  <a:gd name="connsiteY186" fmla="*/ 871384 h 1286466"/>
                  <a:gd name="connsiteX187" fmla="*/ 1234107 w 1726148"/>
                  <a:gd name="connsiteY187" fmla="*/ 868607 h 1286466"/>
                  <a:gd name="connsiteX188" fmla="*/ 1236695 w 1726148"/>
                  <a:gd name="connsiteY188" fmla="*/ 892677 h 1286466"/>
                  <a:gd name="connsiteX189" fmla="*/ 1234476 w 1726148"/>
                  <a:gd name="connsiteY189" fmla="*/ 936505 h 1286466"/>
                  <a:gd name="connsiteX190" fmla="*/ 1250373 w 1726148"/>
                  <a:gd name="connsiteY190" fmla="*/ 1145945 h 1286466"/>
                  <a:gd name="connsiteX191" fmla="*/ 1242979 w 1726148"/>
                  <a:gd name="connsiteY191" fmla="*/ 1147741 h 1286466"/>
                  <a:gd name="connsiteX192" fmla="*/ 1226343 w 1726148"/>
                  <a:gd name="connsiteY192" fmla="*/ 968837 h 1286466"/>
                  <a:gd name="connsiteX193" fmla="*/ 1230410 w 1726148"/>
                  <a:gd name="connsiteY193" fmla="*/ 910639 h 1286466"/>
                  <a:gd name="connsiteX194" fmla="*/ 1233367 w 1726148"/>
                  <a:gd name="connsiteY194" fmla="*/ 869326 h 1286466"/>
                  <a:gd name="connsiteX195" fmla="*/ 1234107 w 1726148"/>
                  <a:gd name="connsiteY195" fmla="*/ 868607 h 1286466"/>
                  <a:gd name="connsiteX196" fmla="*/ 128900 w 1726148"/>
                  <a:gd name="connsiteY196" fmla="*/ 864816 h 1286466"/>
                  <a:gd name="connsiteX197" fmla="*/ 127811 w 1726148"/>
                  <a:gd name="connsiteY197" fmla="*/ 867739 h 1286466"/>
                  <a:gd name="connsiteX198" fmla="*/ 96242 w 1726148"/>
                  <a:gd name="connsiteY198" fmla="*/ 881262 h 1286466"/>
                  <a:gd name="connsiteX199" fmla="*/ 82091 w 1726148"/>
                  <a:gd name="connsiteY199" fmla="*/ 911595 h 1286466"/>
                  <a:gd name="connsiteX200" fmla="*/ 80277 w 1726148"/>
                  <a:gd name="connsiteY200" fmla="*/ 911595 h 1286466"/>
                  <a:gd name="connsiteX201" fmla="*/ 97694 w 1726148"/>
                  <a:gd name="connsiteY201" fmla="*/ 875780 h 1286466"/>
                  <a:gd name="connsiteX202" fmla="*/ 128900 w 1726148"/>
                  <a:gd name="connsiteY202" fmla="*/ 864816 h 1286466"/>
                  <a:gd name="connsiteX203" fmla="*/ 122217 w 1726148"/>
                  <a:gd name="connsiteY203" fmla="*/ 858213 h 1286466"/>
                  <a:gd name="connsiteX204" fmla="*/ 122217 w 1726148"/>
                  <a:gd name="connsiteY204" fmla="*/ 861445 h 1286466"/>
                  <a:gd name="connsiteX205" fmla="*/ 82069 w 1726148"/>
                  <a:gd name="connsiteY205" fmla="*/ 886221 h 1286466"/>
                  <a:gd name="connsiteX206" fmla="*/ 80277 w 1726148"/>
                  <a:gd name="connsiteY206" fmla="*/ 885503 h 1286466"/>
                  <a:gd name="connsiteX207" fmla="*/ 122217 w 1726148"/>
                  <a:gd name="connsiteY207" fmla="*/ 858213 h 1286466"/>
                  <a:gd name="connsiteX208" fmla="*/ 1399110 w 1726148"/>
                  <a:gd name="connsiteY208" fmla="*/ 858157 h 1286466"/>
                  <a:gd name="connsiteX209" fmla="*/ 1417008 w 1726148"/>
                  <a:gd name="connsiteY209" fmla="*/ 858157 h 1286466"/>
                  <a:gd name="connsiteX210" fmla="*/ 1433080 w 1726148"/>
                  <a:gd name="connsiteY210" fmla="*/ 858818 h 1286466"/>
                  <a:gd name="connsiteX211" fmla="*/ 1433080 w 1726148"/>
                  <a:gd name="connsiteY211" fmla="*/ 863779 h 1286466"/>
                  <a:gd name="connsiteX212" fmla="*/ 1416643 w 1726148"/>
                  <a:gd name="connsiteY212" fmla="*/ 864109 h 1286466"/>
                  <a:gd name="connsiteX213" fmla="*/ 1399110 w 1726148"/>
                  <a:gd name="connsiteY213" fmla="*/ 864440 h 1286466"/>
                  <a:gd name="connsiteX214" fmla="*/ 1399110 w 1726148"/>
                  <a:gd name="connsiteY214" fmla="*/ 858157 h 1286466"/>
                  <a:gd name="connsiteX215" fmla="*/ 1422642 w 1726148"/>
                  <a:gd name="connsiteY215" fmla="*/ 836827 h 1286466"/>
                  <a:gd name="connsiteX216" fmla="*/ 1439134 w 1726148"/>
                  <a:gd name="connsiteY216" fmla="*/ 838567 h 1286466"/>
                  <a:gd name="connsiteX217" fmla="*/ 1438062 w 1726148"/>
                  <a:gd name="connsiteY217" fmla="*/ 843696 h 1286466"/>
                  <a:gd name="connsiteX218" fmla="*/ 1405882 w 1726148"/>
                  <a:gd name="connsiteY218" fmla="*/ 842597 h 1286466"/>
                  <a:gd name="connsiteX219" fmla="*/ 1405882 w 1726148"/>
                  <a:gd name="connsiteY219" fmla="*/ 837835 h 1286466"/>
                  <a:gd name="connsiteX220" fmla="*/ 1422642 w 1726148"/>
                  <a:gd name="connsiteY220" fmla="*/ 836827 h 1286466"/>
                  <a:gd name="connsiteX221" fmla="*/ 1586301 w 1726148"/>
                  <a:gd name="connsiteY221" fmla="*/ 821016 h 1286466"/>
                  <a:gd name="connsiteX222" fmla="*/ 1567725 w 1726148"/>
                  <a:gd name="connsiteY222" fmla="*/ 822232 h 1286466"/>
                  <a:gd name="connsiteX223" fmla="*/ 1568805 w 1726148"/>
                  <a:gd name="connsiteY223" fmla="*/ 839518 h 1286466"/>
                  <a:gd name="connsiteX224" fmla="*/ 1564487 w 1726148"/>
                  <a:gd name="connsiteY224" fmla="*/ 1031826 h 1286466"/>
                  <a:gd name="connsiteX225" fmla="*/ 1556931 w 1726148"/>
                  <a:gd name="connsiteY225" fmla="*/ 1105652 h 1286466"/>
                  <a:gd name="connsiteX226" fmla="*/ 1617381 w 1726148"/>
                  <a:gd name="connsiteY226" fmla="*/ 1052353 h 1286466"/>
                  <a:gd name="connsiteX227" fmla="*/ 1622419 w 1726148"/>
                  <a:gd name="connsiteY227" fmla="*/ 966283 h 1286466"/>
                  <a:gd name="connsiteX228" fmla="*/ 1617021 w 1726148"/>
                  <a:gd name="connsiteY228" fmla="*/ 877691 h 1286466"/>
                  <a:gd name="connsiteX229" fmla="*/ 1602988 w 1726148"/>
                  <a:gd name="connsiteY229" fmla="*/ 828714 h 1286466"/>
                  <a:gd name="connsiteX230" fmla="*/ 1586301 w 1726148"/>
                  <a:gd name="connsiteY230" fmla="*/ 821016 h 1286466"/>
                  <a:gd name="connsiteX231" fmla="*/ 183348 w 1726148"/>
                  <a:gd name="connsiteY231" fmla="*/ 821016 h 1286466"/>
                  <a:gd name="connsiteX232" fmla="*/ 166931 w 1726148"/>
                  <a:gd name="connsiteY232" fmla="*/ 828714 h 1286466"/>
                  <a:gd name="connsiteX233" fmla="*/ 152898 w 1726148"/>
                  <a:gd name="connsiteY233" fmla="*/ 877691 h 1286466"/>
                  <a:gd name="connsiteX234" fmla="*/ 147500 w 1726148"/>
                  <a:gd name="connsiteY234" fmla="*/ 966283 h 1286466"/>
                  <a:gd name="connsiteX235" fmla="*/ 152538 w 1726148"/>
                  <a:gd name="connsiteY235" fmla="*/ 1052353 h 1286466"/>
                  <a:gd name="connsiteX236" fmla="*/ 213349 w 1726148"/>
                  <a:gd name="connsiteY236" fmla="*/ 1105652 h 1286466"/>
                  <a:gd name="connsiteX237" fmla="*/ 205433 w 1726148"/>
                  <a:gd name="connsiteY237" fmla="*/ 1031826 h 1286466"/>
                  <a:gd name="connsiteX238" fmla="*/ 202824 w 1726148"/>
                  <a:gd name="connsiteY238" fmla="*/ 996969 h 1286466"/>
                  <a:gd name="connsiteX239" fmla="*/ 198236 w 1726148"/>
                  <a:gd name="connsiteY239" fmla="*/ 935672 h 1286466"/>
                  <a:gd name="connsiteX240" fmla="*/ 200755 w 1726148"/>
                  <a:gd name="connsiteY240" fmla="*/ 839518 h 1286466"/>
                  <a:gd name="connsiteX241" fmla="*/ 202194 w 1726148"/>
                  <a:gd name="connsiteY241" fmla="*/ 822232 h 1286466"/>
                  <a:gd name="connsiteX242" fmla="*/ 183348 w 1726148"/>
                  <a:gd name="connsiteY242" fmla="*/ 821016 h 1286466"/>
                  <a:gd name="connsiteX243" fmla="*/ 1425326 w 1726148"/>
                  <a:gd name="connsiteY243" fmla="*/ 819771 h 1286466"/>
                  <a:gd name="connsiteX244" fmla="*/ 1453220 w 1726148"/>
                  <a:gd name="connsiteY244" fmla="*/ 820106 h 1286466"/>
                  <a:gd name="connsiteX245" fmla="*/ 1453220 w 1726148"/>
                  <a:gd name="connsiteY245" fmla="*/ 827387 h 1286466"/>
                  <a:gd name="connsiteX246" fmla="*/ 1397431 w 1726148"/>
                  <a:gd name="connsiteY246" fmla="*/ 828537 h 1286466"/>
                  <a:gd name="connsiteX247" fmla="*/ 1397431 w 1726148"/>
                  <a:gd name="connsiteY247" fmla="*/ 822023 h 1286466"/>
                  <a:gd name="connsiteX248" fmla="*/ 1425326 w 1726148"/>
                  <a:gd name="connsiteY248" fmla="*/ 819771 h 1286466"/>
                  <a:gd name="connsiteX249" fmla="*/ 1424051 w 1726148"/>
                  <a:gd name="connsiteY249" fmla="*/ 802467 h 1286466"/>
                  <a:gd name="connsiteX250" fmla="*/ 1450782 w 1726148"/>
                  <a:gd name="connsiteY250" fmla="*/ 805352 h 1286466"/>
                  <a:gd name="connsiteX251" fmla="*/ 1448647 w 1726148"/>
                  <a:gd name="connsiteY251" fmla="*/ 811580 h 1286466"/>
                  <a:gd name="connsiteX252" fmla="*/ 1397053 w 1726148"/>
                  <a:gd name="connsiteY252" fmla="*/ 811213 h 1286466"/>
                  <a:gd name="connsiteX253" fmla="*/ 1397053 w 1726148"/>
                  <a:gd name="connsiteY253" fmla="*/ 805352 h 1286466"/>
                  <a:gd name="connsiteX254" fmla="*/ 1424051 w 1726148"/>
                  <a:gd name="connsiteY254" fmla="*/ 802467 h 1286466"/>
                  <a:gd name="connsiteX255" fmla="*/ 1424410 w 1726148"/>
                  <a:gd name="connsiteY255" fmla="*/ 781342 h 1286466"/>
                  <a:gd name="connsiteX256" fmla="*/ 1456224 w 1726148"/>
                  <a:gd name="connsiteY256" fmla="*/ 783350 h 1286466"/>
                  <a:gd name="connsiteX257" fmla="*/ 1455148 w 1726148"/>
                  <a:gd name="connsiteY257" fmla="*/ 789700 h 1286466"/>
                  <a:gd name="connsiteX258" fmla="*/ 1392326 w 1726148"/>
                  <a:gd name="connsiteY258" fmla="*/ 790447 h 1286466"/>
                  <a:gd name="connsiteX259" fmla="*/ 1392326 w 1726148"/>
                  <a:gd name="connsiteY259" fmla="*/ 784097 h 1286466"/>
                  <a:gd name="connsiteX260" fmla="*/ 1424410 w 1726148"/>
                  <a:gd name="connsiteY260" fmla="*/ 781342 h 1286466"/>
                  <a:gd name="connsiteX261" fmla="*/ 1424366 w 1726148"/>
                  <a:gd name="connsiteY261" fmla="*/ 763318 h 1286466"/>
                  <a:gd name="connsiteX262" fmla="*/ 1460259 w 1726148"/>
                  <a:gd name="connsiteY262" fmla="*/ 767105 h 1286466"/>
                  <a:gd name="connsiteX263" fmla="*/ 1458100 w 1726148"/>
                  <a:gd name="connsiteY263" fmla="*/ 773876 h 1286466"/>
                  <a:gd name="connsiteX264" fmla="*/ 1387932 w 1726148"/>
                  <a:gd name="connsiteY264" fmla="*/ 774232 h 1286466"/>
                  <a:gd name="connsiteX265" fmla="*/ 1387932 w 1726148"/>
                  <a:gd name="connsiteY265" fmla="*/ 767817 h 1286466"/>
                  <a:gd name="connsiteX266" fmla="*/ 1424366 w 1726148"/>
                  <a:gd name="connsiteY266" fmla="*/ 763318 h 1286466"/>
                  <a:gd name="connsiteX267" fmla="*/ 1437457 w 1726148"/>
                  <a:gd name="connsiteY267" fmla="*/ 748516 h 1286466"/>
                  <a:gd name="connsiteX268" fmla="*/ 1455017 w 1726148"/>
                  <a:gd name="connsiteY268" fmla="*/ 753697 h 1286466"/>
                  <a:gd name="connsiteX269" fmla="*/ 1452877 w 1726148"/>
                  <a:gd name="connsiteY269" fmla="*/ 758826 h 1286466"/>
                  <a:gd name="connsiteX270" fmla="*/ 1380831 w 1726148"/>
                  <a:gd name="connsiteY270" fmla="*/ 757726 h 1286466"/>
                  <a:gd name="connsiteX271" fmla="*/ 1380831 w 1726148"/>
                  <a:gd name="connsiteY271" fmla="*/ 751865 h 1286466"/>
                  <a:gd name="connsiteX272" fmla="*/ 1437457 w 1726148"/>
                  <a:gd name="connsiteY272" fmla="*/ 748516 h 1286466"/>
                  <a:gd name="connsiteX273" fmla="*/ 1410809 w 1726148"/>
                  <a:gd name="connsiteY273" fmla="*/ 730006 h 1286466"/>
                  <a:gd name="connsiteX274" fmla="*/ 1449131 w 1726148"/>
                  <a:gd name="connsiteY274" fmla="*/ 730654 h 1286466"/>
                  <a:gd name="connsiteX275" fmla="*/ 1449131 w 1726148"/>
                  <a:gd name="connsiteY275" fmla="*/ 736951 h 1286466"/>
                  <a:gd name="connsiteX276" fmla="*/ 1372216 w 1726148"/>
                  <a:gd name="connsiteY276" fmla="*/ 736951 h 1286466"/>
                  <a:gd name="connsiteX277" fmla="*/ 1372216 w 1726148"/>
                  <a:gd name="connsiteY277" fmla="*/ 732135 h 1286466"/>
                  <a:gd name="connsiteX278" fmla="*/ 1410809 w 1726148"/>
                  <a:gd name="connsiteY278" fmla="*/ 730006 h 1286466"/>
                  <a:gd name="connsiteX279" fmla="*/ 1451932 w 1726148"/>
                  <a:gd name="connsiteY279" fmla="*/ 714620 h 1286466"/>
                  <a:gd name="connsiteX280" fmla="*/ 1452657 w 1726148"/>
                  <a:gd name="connsiteY280" fmla="*/ 720523 h 1286466"/>
                  <a:gd name="connsiteX281" fmla="*/ 1378072 w 1726148"/>
                  <a:gd name="connsiteY281" fmla="*/ 725038 h 1286466"/>
                  <a:gd name="connsiteX282" fmla="*/ 1378072 w 1726148"/>
                  <a:gd name="connsiteY282" fmla="*/ 718787 h 1286466"/>
                  <a:gd name="connsiteX283" fmla="*/ 1451932 w 1726148"/>
                  <a:gd name="connsiteY283" fmla="*/ 714620 h 1286466"/>
                  <a:gd name="connsiteX284" fmla="*/ 1315849 w 1726148"/>
                  <a:gd name="connsiteY284" fmla="*/ 694026 h 1286466"/>
                  <a:gd name="connsiteX285" fmla="*/ 1302176 w 1726148"/>
                  <a:gd name="connsiteY285" fmla="*/ 705190 h 1286466"/>
                  <a:gd name="connsiteX286" fmla="*/ 1267273 w 1726148"/>
                  <a:gd name="connsiteY286" fmla="*/ 865807 h 1286466"/>
                  <a:gd name="connsiteX287" fmla="*/ 1273749 w 1726148"/>
                  <a:gd name="connsiteY287" fmla="*/ 1048752 h 1286466"/>
                  <a:gd name="connsiteX288" fmla="*/ 1310811 w 1726148"/>
                  <a:gd name="connsiteY288" fmla="*/ 1191362 h 1286466"/>
                  <a:gd name="connsiteX289" fmla="*/ 1313330 w 1726148"/>
                  <a:gd name="connsiteY289" fmla="*/ 1160391 h 1286466"/>
                  <a:gd name="connsiteX290" fmla="*/ 1320527 w 1726148"/>
                  <a:gd name="connsiteY290" fmla="*/ 1099890 h 1286466"/>
                  <a:gd name="connsiteX291" fmla="*/ 1322401 w 1726148"/>
                  <a:gd name="connsiteY291" fmla="*/ 1039530 h 1286466"/>
                  <a:gd name="connsiteX292" fmla="*/ 1324844 w 1726148"/>
                  <a:gd name="connsiteY292" fmla="*/ 960881 h 1286466"/>
                  <a:gd name="connsiteX293" fmla="*/ 1315849 w 1726148"/>
                  <a:gd name="connsiteY293" fmla="*/ 694026 h 1286466"/>
                  <a:gd name="connsiteX294" fmla="*/ 441837 w 1726148"/>
                  <a:gd name="connsiteY294" fmla="*/ 687184 h 1286466"/>
                  <a:gd name="connsiteX295" fmla="*/ 439052 w 1726148"/>
                  <a:gd name="connsiteY295" fmla="*/ 736791 h 1286466"/>
                  <a:gd name="connsiteX296" fmla="*/ 434640 w 1726148"/>
                  <a:gd name="connsiteY296" fmla="*/ 815389 h 1286466"/>
                  <a:gd name="connsiteX297" fmla="*/ 432481 w 1726148"/>
                  <a:gd name="connsiteY297" fmla="*/ 952238 h 1286466"/>
                  <a:gd name="connsiteX298" fmla="*/ 436799 w 1726148"/>
                  <a:gd name="connsiteY298" fmla="*/ 1090887 h 1286466"/>
                  <a:gd name="connsiteX299" fmla="*/ 441837 w 1726148"/>
                  <a:gd name="connsiteY299" fmla="*/ 1152468 h 1286466"/>
                  <a:gd name="connsiteX300" fmla="*/ 447234 w 1726148"/>
                  <a:gd name="connsiteY300" fmla="*/ 1201086 h 1286466"/>
                  <a:gd name="connsiteX301" fmla="*/ 456590 w 1726148"/>
                  <a:gd name="connsiteY301" fmla="*/ 1193883 h 1286466"/>
                  <a:gd name="connsiteX302" fmla="*/ 495810 w 1726148"/>
                  <a:gd name="connsiteY302" fmla="*/ 1048752 h 1286466"/>
                  <a:gd name="connsiteX303" fmla="*/ 502647 w 1726148"/>
                  <a:gd name="connsiteY303" fmla="*/ 865807 h 1286466"/>
                  <a:gd name="connsiteX304" fmla="*/ 467744 w 1726148"/>
                  <a:gd name="connsiteY304" fmla="*/ 705190 h 1286466"/>
                  <a:gd name="connsiteX305" fmla="*/ 441837 w 1726148"/>
                  <a:gd name="connsiteY305" fmla="*/ 687184 h 1286466"/>
                  <a:gd name="connsiteX306" fmla="*/ 1338158 w 1726148"/>
                  <a:gd name="connsiteY306" fmla="*/ 683222 h 1286466"/>
                  <a:gd name="connsiteX307" fmla="*/ 1320886 w 1726148"/>
                  <a:gd name="connsiteY307" fmla="*/ 690785 h 1286466"/>
                  <a:gd name="connsiteX308" fmla="*/ 1331186 w 1726148"/>
                  <a:gd name="connsiteY308" fmla="*/ 825698 h 1286466"/>
                  <a:gd name="connsiteX309" fmla="*/ 1332376 w 1726148"/>
                  <a:gd name="connsiteY309" fmla="*/ 908863 h 1286466"/>
                  <a:gd name="connsiteX310" fmla="*/ 1333120 w 1726148"/>
                  <a:gd name="connsiteY310" fmla="*/ 960881 h 1286466"/>
                  <a:gd name="connsiteX311" fmla="*/ 1328802 w 1726148"/>
                  <a:gd name="connsiteY311" fmla="*/ 1099890 h 1286466"/>
                  <a:gd name="connsiteX312" fmla="*/ 1324125 w 1726148"/>
                  <a:gd name="connsiteY312" fmla="*/ 1149587 h 1286466"/>
                  <a:gd name="connsiteX313" fmla="*/ 1320527 w 1726148"/>
                  <a:gd name="connsiteY313" fmla="*/ 1199285 h 1286466"/>
                  <a:gd name="connsiteX314" fmla="*/ 1329162 w 1726148"/>
                  <a:gd name="connsiteY314" fmla="*/ 1205407 h 1286466"/>
                  <a:gd name="connsiteX315" fmla="*/ 1347873 w 1726148"/>
                  <a:gd name="connsiteY315" fmla="*/ 946115 h 1286466"/>
                  <a:gd name="connsiteX316" fmla="*/ 1350392 w 1726148"/>
                  <a:gd name="connsiteY316" fmla="*/ 809987 h 1286466"/>
                  <a:gd name="connsiteX317" fmla="*/ 1344547 w 1726148"/>
                  <a:gd name="connsiteY317" fmla="*/ 749422 h 1286466"/>
                  <a:gd name="connsiteX318" fmla="*/ 418808 w 1726148"/>
                  <a:gd name="connsiteY318" fmla="*/ 679621 h 1286466"/>
                  <a:gd name="connsiteX319" fmla="*/ 416811 w 1726148"/>
                  <a:gd name="connsiteY319" fmla="*/ 761288 h 1286466"/>
                  <a:gd name="connsiteX320" fmla="*/ 415480 w 1726148"/>
                  <a:gd name="connsiteY320" fmla="*/ 815704 h 1286466"/>
                  <a:gd name="connsiteX321" fmla="*/ 410532 w 1726148"/>
                  <a:gd name="connsiteY321" fmla="*/ 951517 h 1286466"/>
                  <a:gd name="connsiteX322" fmla="*/ 415570 w 1726148"/>
                  <a:gd name="connsiteY322" fmla="*/ 1099530 h 1286466"/>
                  <a:gd name="connsiteX323" fmla="*/ 418448 w 1726148"/>
                  <a:gd name="connsiteY323" fmla="*/ 1165433 h 1286466"/>
                  <a:gd name="connsiteX324" fmla="*/ 425645 w 1726148"/>
                  <a:gd name="connsiteY324" fmla="*/ 1213330 h 1286466"/>
                  <a:gd name="connsiteX325" fmla="*/ 441477 w 1726148"/>
                  <a:gd name="connsiteY325" fmla="*/ 1205047 h 1286466"/>
                  <a:gd name="connsiteX326" fmla="*/ 435000 w 1726148"/>
                  <a:gd name="connsiteY326" fmla="*/ 1165073 h 1286466"/>
                  <a:gd name="connsiteX327" fmla="*/ 430682 w 1726148"/>
                  <a:gd name="connsiteY327" fmla="*/ 1107813 h 1286466"/>
                  <a:gd name="connsiteX328" fmla="*/ 424205 w 1726148"/>
                  <a:gd name="connsiteY328" fmla="*/ 960881 h 1286466"/>
                  <a:gd name="connsiteX329" fmla="*/ 426364 w 1726148"/>
                  <a:gd name="connsiteY329" fmla="*/ 815389 h 1286466"/>
                  <a:gd name="connsiteX330" fmla="*/ 429243 w 1726148"/>
                  <a:gd name="connsiteY330" fmla="*/ 748045 h 1286466"/>
                  <a:gd name="connsiteX331" fmla="*/ 429305 w 1726148"/>
                  <a:gd name="connsiteY331" fmla="*/ 747527 h 1286466"/>
                  <a:gd name="connsiteX332" fmla="*/ 433201 w 1726148"/>
                  <a:gd name="connsiteY332" fmla="*/ 714914 h 1286466"/>
                  <a:gd name="connsiteX333" fmla="*/ 436439 w 1726148"/>
                  <a:gd name="connsiteY333" fmla="*/ 685023 h 1286466"/>
                  <a:gd name="connsiteX334" fmla="*/ 418808 w 1726148"/>
                  <a:gd name="connsiteY334" fmla="*/ 679621 h 1286466"/>
                  <a:gd name="connsiteX335" fmla="*/ 1389613 w 1726148"/>
                  <a:gd name="connsiteY335" fmla="*/ 674579 h 1286466"/>
                  <a:gd name="connsiteX336" fmla="*/ 1382416 w 1726148"/>
                  <a:gd name="connsiteY336" fmla="*/ 674940 h 1286466"/>
                  <a:gd name="connsiteX337" fmla="*/ 1373061 w 1726148"/>
                  <a:gd name="connsiteY337" fmla="*/ 675660 h 1286466"/>
                  <a:gd name="connsiteX338" fmla="*/ 1349814 w 1726148"/>
                  <a:gd name="connsiteY338" fmla="*/ 680419 h 1286466"/>
                  <a:gd name="connsiteX339" fmla="*/ 1341396 w 1726148"/>
                  <a:gd name="connsiteY339" fmla="*/ 682142 h 1286466"/>
                  <a:gd name="connsiteX340" fmla="*/ 1346743 w 1726148"/>
                  <a:gd name="connsiteY340" fmla="*/ 720650 h 1286466"/>
                  <a:gd name="connsiteX341" fmla="*/ 1357948 w 1726148"/>
                  <a:gd name="connsiteY341" fmla="*/ 801344 h 1286466"/>
                  <a:gd name="connsiteX342" fmla="*/ 1356869 w 1726148"/>
                  <a:gd name="connsiteY342" fmla="*/ 937472 h 1286466"/>
                  <a:gd name="connsiteX343" fmla="*/ 1336719 w 1726148"/>
                  <a:gd name="connsiteY343" fmla="*/ 1209729 h 1286466"/>
                  <a:gd name="connsiteX344" fmla="*/ 1479928 w 1726148"/>
                  <a:gd name="connsiteY344" fmla="*/ 1219452 h 1286466"/>
                  <a:gd name="connsiteX345" fmla="*/ 1537860 w 1726148"/>
                  <a:gd name="connsiteY345" fmla="*/ 1096288 h 1286466"/>
                  <a:gd name="connsiteX346" fmla="*/ 1547216 w 1726148"/>
                  <a:gd name="connsiteY346" fmla="*/ 830875 h 1286466"/>
                  <a:gd name="connsiteX347" fmla="*/ 1536781 w 1726148"/>
                  <a:gd name="connsiteY347" fmla="*/ 729679 h 1286466"/>
                  <a:gd name="connsiteX348" fmla="*/ 1465176 w 1726148"/>
                  <a:gd name="connsiteY348" fmla="*/ 679261 h 1286466"/>
                  <a:gd name="connsiteX349" fmla="*/ 1437469 w 1726148"/>
                  <a:gd name="connsiteY349" fmla="*/ 676020 h 1286466"/>
                  <a:gd name="connsiteX350" fmla="*/ 1389613 w 1726148"/>
                  <a:gd name="connsiteY350" fmla="*/ 674579 h 1286466"/>
                  <a:gd name="connsiteX351" fmla="*/ 380307 w 1726148"/>
                  <a:gd name="connsiteY351" fmla="*/ 674579 h 1286466"/>
                  <a:gd name="connsiteX352" fmla="*/ 332450 w 1726148"/>
                  <a:gd name="connsiteY352" fmla="*/ 676020 h 1286466"/>
                  <a:gd name="connsiteX353" fmla="*/ 304744 w 1726148"/>
                  <a:gd name="connsiteY353" fmla="*/ 679261 h 1286466"/>
                  <a:gd name="connsiteX354" fmla="*/ 233139 w 1726148"/>
                  <a:gd name="connsiteY354" fmla="*/ 729679 h 1286466"/>
                  <a:gd name="connsiteX355" fmla="*/ 223064 w 1726148"/>
                  <a:gd name="connsiteY355" fmla="*/ 830875 h 1286466"/>
                  <a:gd name="connsiteX356" fmla="*/ 220410 w 1726148"/>
                  <a:gd name="connsiteY356" fmla="*/ 963717 h 1286466"/>
                  <a:gd name="connsiteX357" fmla="*/ 221522 w 1726148"/>
                  <a:gd name="connsiteY357" fmla="*/ 976375 h 1286466"/>
                  <a:gd name="connsiteX358" fmla="*/ 232059 w 1726148"/>
                  <a:gd name="connsiteY358" fmla="*/ 1096288 h 1286466"/>
                  <a:gd name="connsiteX359" fmla="*/ 289991 w 1726148"/>
                  <a:gd name="connsiteY359" fmla="*/ 1219452 h 1286466"/>
                  <a:gd name="connsiteX360" fmla="*/ 418808 w 1726148"/>
                  <a:gd name="connsiteY360" fmla="*/ 1216211 h 1286466"/>
                  <a:gd name="connsiteX361" fmla="*/ 409812 w 1726148"/>
                  <a:gd name="connsiteY361" fmla="*/ 1134822 h 1286466"/>
                  <a:gd name="connsiteX362" fmla="*/ 403336 w 1726148"/>
                  <a:gd name="connsiteY362" fmla="*/ 977086 h 1286466"/>
                  <a:gd name="connsiteX363" fmla="*/ 406214 w 1726148"/>
                  <a:gd name="connsiteY363" fmla="*/ 823312 h 1286466"/>
                  <a:gd name="connsiteX364" fmla="*/ 409429 w 1726148"/>
                  <a:gd name="connsiteY364" fmla="*/ 769418 h 1286466"/>
                  <a:gd name="connsiteX365" fmla="*/ 414850 w 1726148"/>
                  <a:gd name="connsiteY365" fmla="*/ 678541 h 1286466"/>
                  <a:gd name="connsiteX366" fmla="*/ 380307 w 1726148"/>
                  <a:gd name="connsiteY366" fmla="*/ 674579 h 1286466"/>
                  <a:gd name="connsiteX367" fmla="*/ 293264 w 1726148"/>
                  <a:gd name="connsiteY367" fmla="*/ 653065 h 1286466"/>
                  <a:gd name="connsiteX368" fmla="*/ 295055 w 1726148"/>
                  <a:gd name="connsiteY368" fmla="*/ 659503 h 1286466"/>
                  <a:gd name="connsiteX369" fmla="*/ 214835 w 1726148"/>
                  <a:gd name="connsiteY369" fmla="*/ 698848 h 1286466"/>
                  <a:gd name="connsiteX370" fmla="*/ 196212 w 1726148"/>
                  <a:gd name="connsiteY370" fmla="*/ 766091 h 1286466"/>
                  <a:gd name="connsiteX371" fmla="*/ 192989 w 1726148"/>
                  <a:gd name="connsiteY371" fmla="*/ 766091 h 1286466"/>
                  <a:gd name="connsiteX372" fmla="*/ 214119 w 1726148"/>
                  <a:gd name="connsiteY372" fmla="*/ 691337 h 1286466"/>
                  <a:gd name="connsiteX373" fmla="*/ 293264 w 1726148"/>
                  <a:gd name="connsiteY373" fmla="*/ 653065 h 1286466"/>
                  <a:gd name="connsiteX374" fmla="*/ 1359378 w 1726148"/>
                  <a:gd name="connsiteY374" fmla="*/ 644770 h 1286466"/>
                  <a:gd name="connsiteX375" fmla="*/ 1360098 w 1726148"/>
                  <a:gd name="connsiteY375" fmla="*/ 650178 h 1286466"/>
                  <a:gd name="connsiteX376" fmla="*/ 1289558 w 1726148"/>
                  <a:gd name="connsiteY376" fmla="*/ 677576 h 1286466"/>
                  <a:gd name="connsiteX377" fmla="*/ 1251408 w 1726148"/>
                  <a:gd name="connsiteY377" fmla="*/ 733094 h 1286466"/>
                  <a:gd name="connsiteX378" fmla="*/ 1247449 w 1726148"/>
                  <a:gd name="connsiteY378" fmla="*/ 732373 h 1286466"/>
                  <a:gd name="connsiteX379" fmla="*/ 1359378 w 1726148"/>
                  <a:gd name="connsiteY379" fmla="*/ 644770 h 1286466"/>
                  <a:gd name="connsiteX380" fmla="*/ 292903 w 1726148"/>
                  <a:gd name="connsiteY380" fmla="*/ 639142 h 1286466"/>
                  <a:gd name="connsiteX381" fmla="*/ 294694 w 1726148"/>
                  <a:gd name="connsiteY381" fmla="*/ 645275 h 1286466"/>
                  <a:gd name="connsiteX382" fmla="*/ 199031 w 1726148"/>
                  <a:gd name="connsiteY382" fmla="*/ 700477 h 1286466"/>
                  <a:gd name="connsiteX383" fmla="*/ 196523 w 1726148"/>
                  <a:gd name="connsiteY383" fmla="*/ 699395 h 1286466"/>
                  <a:gd name="connsiteX384" fmla="*/ 292903 w 1726148"/>
                  <a:gd name="connsiteY384" fmla="*/ 639142 h 1286466"/>
                  <a:gd name="connsiteX385" fmla="*/ 1350182 w 1726148"/>
                  <a:gd name="connsiteY385" fmla="*/ 632784 h 1286466"/>
                  <a:gd name="connsiteX386" fmla="*/ 1351972 w 1726148"/>
                  <a:gd name="connsiteY386" fmla="*/ 639208 h 1286466"/>
                  <a:gd name="connsiteX387" fmla="*/ 1302199 w 1726148"/>
                  <a:gd name="connsiteY387" fmla="*/ 651698 h 1286466"/>
                  <a:gd name="connsiteX388" fmla="*/ 1264958 w 1726148"/>
                  <a:gd name="connsiteY388" fmla="*/ 677037 h 1286466"/>
                  <a:gd name="connsiteX389" fmla="*/ 1262810 w 1726148"/>
                  <a:gd name="connsiteY389" fmla="*/ 674538 h 1286466"/>
                  <a:gd name="connsiteX390" fmla="*/ 1304347 w 1726148"/>
                  <a:gd name="connsiteY390" fmla="*/ 644204 h 1286466"/>
                  <a:gd name="connsiteX391" fmla="*/ 1350182 w 1726148"/>
                  <a:gd name="connsiteY391" fmla="*/ 632784 h 1286466"/>
                  <a:gd name="connsiteX392" fmla="*/ 288695 w 1726148"/>
                  <a:gd name="connsiteY392" fmla="*/ 627307 h 1286466"/>
                  <a:gd name="connsiteX393" fmla="*/ 288336 w 1726148"/>
                  <a:gd name="connsiteY393" fmla="*/ 634225 h 1286466"/>
                  <a:gd name="connsiteX394" fmla="*/ 212606 w 1726148"/>
                  <a:gd name="connsiteY394" fmla="*/ 665539 h 1286466"/>
                  <a:gd name="connsiteX395" fmla="*/ 211170 w 1726148"/>
                  <a:gd name="connsiteY395" fmla="*/ 664082 h 1286466"/>
                  <a:gd name="connsiteX396" fmla="*/ 288695 w 1726148"/>
                  <a:gd name="connsiteY396" fmla="*/ 627307 h 1286466"/>
                  <a:gd name="connsiteX397" fmla="*/ 1342477 w 1726148"/>
                  <a:gd name="connsiteY397" fmla="*/ 620957 h 1286466"/>
                  <a:gd name="connsiteX398" fmla="*/ 1342477 w 1726148"/>
                  <a:gd name="connsiteY398" fmla="*/ 627307 h 1286466"/>
                  <a:gd name="connsiteX399" fmla="*/ 1289103 w 1726148"/>
                  <a:gd name="connsiteY399" fmla="*/ 641771 h 1286466"/>
                  <a:gd name="connsiteX400" fmla="*/ 1287324 w 1726148"/>
                  <a:gd name="connsiteY400" fmla="*/ 638596 h 1286466"/>
                  <a:gd name="connsiteX401" fmla="*/ 1342477 w 1726148"/>
                  <a:gd name="connsiteY401" fmla="*/ 620957 h 1286466"/>
                  <a:gd name="connsiteX402" fmla="*/ 340967 w 1726148"/>
                  <a:gd name="connsiteY402" fmla="*/ 586961 h 1286466"/>
                  <a:gd name="connsiteX403" fmla="*/ 345049 w 1726148"/>
                  <a:gd name="connsiteY403" fmla="*/ 587321 h 1286466"/>
                  <a:gd name="connsiteX404" fmla="*/ 342668 w 1726148"/>
                  <a:gd name="connsiteY404" fmla="*/ 636923 h 1286466"/>
                  <a:gd name="connsiteX405" fmla="*/ 336204 w 1726148"/>
                  <a:gd name="connsiteY405" fmla="*/ 636923 h 1286466"/>
                  <a:gd name="connsiteX406" fmla="*/ 340967 w 1726148"/>
                  <a:gd name="connsiteY406" fmla="*/ 586961 h 1286466"/>
                  <a:gd name="connsiteX407" fmla="*/ 363169 w 1726148"/>
                  <a:gd name="connsiteY407" fmla="*/ 550078 h 1286466"/>
                  <a:gd name="connsiteX408" fmla="*/ 366873 w 1726148"/>
                  <a:gd name="connsiteY408" fmla="*/ 551151 h 1286466"/>
                  <a:gd name="connsiteX409" fmla="*/ 352057 w 1726148"/>
                  <a:gd name="connsiteY409" fmla="*/ 648059 h 1286466"/>
                  <a:gd name="connsiteX410" fmla="*/ 345389 w 1726148"/>
                  <a:gd name="connsiteY410" fmla="*/ 648059 h 1286466"/>
                  <a:gd name="connsiteX411" fmla="*/ 363169 w 1726148"/>
                  <a:gd name="connsiteY411" fmla="*/ 550078 h 1286466"/>
                  <a:gd name="connsiteX412" fmla="*/ 2776 w 1726148"/>
                  <a:gd name="connsiteY412" fmla="*/ 508294 h 1286466"/>
                  <a:gd name="connsiteX413" fmla="*/ 11431 w 1726148"/>
                  <a:gd name="connsiteY413" fmla="*/ 508878 h 1286466"/>
                  <a:gd name="connsiteX414" fmla="*/ 79591 w 1726148"/>
                  <a:gd name="connsiteY414" fmla="*/ 559600 h 1286466"/>
                  <a:gd name="connsiteX415" fmla="*/ 153521 w 1726148"/>
                  <a:gd name="connsiteY415" fmla="*/ 623272 h 1286466"/>
                  <a:gd name="connsiteX416" fmla="*/ 135850 w 1726148"/>
                  <a:gd name="connsiteY416" fmla="*/ 640899 h 1286466"/>
                  <a:gd name="connsiteX417" fmla="*/ 55789 w 1726148"/>
                  <a:gd name="connsiteY417" fmla="*/ 572190 h 1286466"/>
                  <a:gd name="connsiteX418" fmla="*/ 612 w 1726148"/>
                  <a:gd name="connsiteY418" fmla="*/ 517152 h 1286466"/>
                  <a:gd name="connsiteX419" fmla="*/ 2776 w 1726148"/>
                  <a:gd name="connsiteY419" fmla="*/ 508294 h 1286466"/>
                  <a:gd name="connsiteX420" fmla="*/ 399252 w 1726148"/>
                  <a:gd name="connsiteY420" fmla="*/ 444596 h 1286466"/>
                  <a:gd name="connsiteX421" fmla="*/ 401809 w 1726148"/>
                  <a:gd name="connsiteY421" fmla="*/ 444955 h 1286466"/>
                  <a:gd name="connsiteX422" fmla="*/ 367474 w 1726148"/>
                  <a:gd name="connsiteY422" fmla="*/ 642401 h 1286466"/>
                  <a:gd name="connsiteX423" fmla="*/ 361264 w 1726148"/>
                  <a:gd name="connsiteY423" fmla="*/ 642041 h 1286466"/>
                  <a:gd name="connsiteX424" fmla="*/ 399252 w 1726148"/>
                  <a:gd name="connsiteY424" fmla="*/ 444596 h 1286466"/>
                  <a:gd name="connsiteX425" fmla="*/ 71274 w 1726148"/>
                  <a:gd name="connsiteY425" fmla="*/ 417238 h 1286466"/>
                  <a:gd name="connsiteX426" fmla="*/ 78275 w 1726148"/>
                  <a:gd name="connsiteY426" fmla="*/ 419133 h 1286466"/>
                  <a:gd name="connsiteX427" fmla="*/ 139343 w 1726148"/>
                  <a:gd name="connsiteY427" fmla="*/ 510483 h 1286466"/>
                  <a:gd name="connsiteX428" fmla="*/ 198966 w 1726148"/>
                  <a:gd name="connsiteY428" fmla="*/ 579086 h 1286466"/>
                  <a:gd name="connsiteX429" fmla="*/ 179453 w 1726148"/>
                  <a:gd name="connsiteY429" fmla="*/ 593889 h 1286466"/>
                  <a:gd name="connsiteX430" fmla="*/ 68880 w 1726148"/>
                  <a:gd name="connsiteY430" fmla="*/ 424549 h 1286466"/>
                  <a:gd name="connsiteX431" fmla="*/ 71274 w 1726148"/>
                  <a:gd name="connsiteY431" fmla="*/ 417238 h 1286466"/>
                  <a:gd name="connsiteX432" fmla="*/ 156667 w 1726148"/>
                  <a:gd name="connsiteY432" fmla="*/ 347115 h 1286466"/>
                  <a:gd name="connsiteX433" fmla="*/ 164559 w 1726148"/>
                  <a:gd name="connsiteY433" fmla="*/ 351807 h 1286466"/>
                  <a:gd name="connsiteX434" fmla="*/ 211102 w 1726148"/>
                  <a:gd name="connsiteY434" fmla="*/ 452142 h 1286466"/>
                  <a:gd name="connsiteX435" fmla="*/ 250068 w 1726148"/>
                  <a:gd name="connsiteY435" fmla="*/ 523965 h 1286466"/>
                  <a:gd name="connsiteX436" fmla="*/ 224090 w 1726148"/>
                  <a:gd name="connsiteY436" fmla="*/ 538763 h 1286466"/>
                  <a:gd name="connsiteX437" fmla="*/ 179352 w 1726148"/>
                  <a:gd name="connsiteY437" fmla="*/ 443841 h 1286466"/>
                  <a:gd name="connsiteX438" fmla="*/ 151210 w 1726148"/>
                  <a:gd name="connsiteY438" fmla="*/ 355416 h 1286466"/>
                  <a:gd name="connsiteX439" fmla="*/ 156667 w 1726148"/>
                  <a:gd name="connsiteY439" fmla="*/ 347115 h 1286466"/>
                  <a:gd name="connsiteX440" fmla="*/ 834719 w 1726148"/>
                  <a:gd name="connsiteY440" fmla="*/ 156065 h 1286466"/>
                  <a:gd name="connsiteX441" fmla="*/ 1004425 w 1726148"/>
                  <a:gd name="connsiteY441" fmla="*/ 178370 h 1286466"/>
                  <a:gd name="connsiteX442" fmla="*/ 1001903 w 1726148"/>
                  <a:gd name="connsiteY442" fmla="*/ 187022 h 1286466"/>
                  <a:gd name="connsiteX443" fmla="*/ 680060 w 1726148"/>
                  <a:gd name="connsiteY443" fmla="*/ 219465 h 1286466"/>
                  <a:gd name="connsiteX444" fmla="*/ 678258 w 1726148"/>
                  <a:gd name="connsiteY444" fmla="*/ 217302 h 1286466"/>
                  <a:gd name="connsiteX445" fmla="*/ 834719 w 1726148"/>
                  <a:gd name="connsiteY445" fmla="*/ 156065 h 1286466"/>
                  <a:gd name="connsiteX446" fmla="*/ 890545 w 1726148"/>
                  <a:gd name="connsiteY446" fmla="*/ 137204 h 1286466"/>
                  <a:gd name="connsiteX447" fmla="*/ 1114336 w 1726148"/>
                  <a:gd name="connsiteY447" fmla="*/ 191305 h 1286466"/>
                  <a:gd name="connsiteX448" fmla="*/ 1112179 w 1726148"/>
                  <a:gd name="connsiteY448" fmla="*/ 199536 h 1286466"/>
                  <a:gd name="connsiteX449" fmla="*/ 836758 w 1726148"/>
                  <a:gd name="connsiteY449" fmla="*/ 143707 h 1286466"/>
                  <a:gd name="connsiteX450" fmla="*/ 693295 w 1726148"/>
                  <a:gd name="connsiteY450" fmla="*/ 183431 h 1286466"/>
                  <a:gd name="connsiteX451" fmla="*/ 642957 w 1726148"/>
                  <a:gd name="connsiteY451" fmla="*/ 214924 h 1286466"/>
                  <a:gd name="connsiteX452" fmla="*/ 601608 w 1726148"/>
                  <a:gd name="connsiteY452" fmla="*/ 247849 h 1286466"/>
                  <a:gd name="connsiteX453" fmla="*/ 597652 w 1726148"/>
                  <a:gd name="connsiteY453" fmla="*/ 245702 h 1286466"/>
                  <a:gd name="connsiteX454" fmla="*/ 630372 w 1726148"/>
                  <a:gd name="connsiteY454" fmla="*/ 215282 h 1286466"/>
                  <a:gd name="connsiteX455" fmla="*/ 682868 w 1726148"/>
                  <a:gd name="connsiteY455" fmla="*/ 181642 h 1286466"/>
                  <a:gd name="connsiteX456" fmla="*/ 813027 w 1726148"/>
                  <a:gd name="connsiteY456" fmla="*/ 138697 h 1286466"/>
                  <a:gd name="connsiteX457" fmla="*/ 890545 w 1726148"/>
                  <a:gd name="connsiteY457" fmla="*/ 137204 h 1286466"/>
                  <a:gd name="connsiteX458" fmla="*/ 851271 w 1726148"/>
                  <a:gd name="connsiteY458" fmla="*/ 41700 h 1286466"/>
                  <a:gd name="connsiteX459" fmla="*/ 757402 w 1726148"/>
                  <a:gd name="connsiteY459" fmla="*/ 54440 h 1286466"/>
                  <a:gd name="connsiteX460" fmla="*/ 447594 w 1726148"/>
                  <a:gd name="connsiteY460" fmla="*/ 274478 h 1286466"/>
                  <a:gd name="connsiteX461" fmla="*/ 350801 w 1726148"/>
                  <a:gd name="connsiteY461" fmla="*/ 455262 h 1286466"/>
                  <a:gd name="connsiteX462" fmla="*/ 318777 w 1726148"/>
                  <a:gd name="connsiteY462" fmla="*/ 659454 h 1286466"/>
                  <a:gd name="connsiteX463" fmla="*/ 382466 w 1726148"/>
                  <a:gd name="connsiteY463" fmla="*/ 654772 h 1286466"/>
                  <a:gd name="connsiteX464" fmla="*/ 395779 w 1726148"/>
                  <a:gd name="connsiteY464" fmla="*/ 531609 h 1286466"/>
                  <a:gd name="connsiteX465" fmla="*/ 426724 w 1726148"/>
                  <a:gd name="connsiteY465" fmla="*/ 424651 h 1286466"/>
                  <a:gd name="connsiteX466" fmla="*/ 531073 w 1726148"/>
                  <a:gd name="connsiteY466" fmla="*/ 273397 h 1286466"/>
                  <a:gd name="connsiteX467" fmla="*/ 657731 w 1726148"/>
                  <a:gd name="connsiteY467" fmla="*/ 158156 h 1286466"/>
                  <a:gd name="connsiteX468" fmla="*/ 1006400 w 1726148"/>
                  <a:gd name="connsiteY468" fmla="*/ 115661 h 1286466"/>
                  <a:gd name="connsiteX469" fmla="*/ 1166162 w 1726148"/>
                  <a:gd name="connsiteY469" fmla="*/ 191648 h 1286466"/>
                  <a:gd name="connsiteX470" fmla="*/ 1232370 w 1726148"/>
                  <a:gd name="connsiteY470" fmla="*/ 263674 h 1286466"/>
                  <a:gd name="connsiteX471" fmla="*/ 1283824 w 1726148"/>
                  <a:gd name="connsiteY471" fmla="*/ 318773 h 1286466"/>
                  <a:gd name="connsiteX472" fmla="*/ 1312251 w 1726148"/>
                  <a:gd name="connsiteY472" fmla="*/ 371352 h 1286466"/>
                  <a:gd name="connsiteX473" fmla="*/ 1313690 w 1726148"/>
                  <a:gd name="connsiteY473" fmla="*/ 366310 h 1286466"/>
                  <a:gd name="connsiteX474" fmla="*/ 1319807 w 1726148"/>
                  <a:gd name="connsiteY474" fmla="*/ 344703 h 1286466"/>
                  <a:gd name="connsiteX475" fmla="*/ 1323765 w 1726148"/>
                  <a:gd name="connsiteY475" fmla="*/ 346143 h 1286466"/>
                  <a:gd name="connsiteX476" fmla="*/ 1317288 w 1726148"/>
                  <a:gd name="connsiteY476" fmla="*/ 370632 h 1286466"/>
                  <a:gd name="connsiteX477" fmla="*/ 1315129 w 1726148"/>
                  <a:gd name="connsiteY477" fmla="*/ 378915 h 1286466"/>
                  <a:gd name="connsiteX478" fmla="*/ 1319447 w 1726148"/>
                  <a:gd name="connsiteY478" fmla="*/ 390079 h 1286466"/>
                  <a:gd name="connsiteX479" fmla="*/ 1320886 w 1726148"/>
                  <a:gd name="connsiteY479" fmla="*/ 393680 h 1286466"/>
                  <a:gd name="connsiteX480" fmla="*/ 1334200 w 1726148"/>
                  <a:gd name="connsiteY480" fmla="*/ 358748 h 1286466"/>
                  <a:gd name="connsiteX481" fmla="*/ 1338878 w 1726148"/>
                  <a:gd name="connsiteY481" fmla="*/ 360188 h 1286466"/>
                  <a:gd name="connsiteX482" fmla="*/ 1324125 w 1726148"/>
                  <a:gd name="connsiteY482" fmla="*/ 401243 h 1286466"/>
                  <a:gd name="connsiteX483" fmla="*/ 1328802 w 1726148"/>
                  <a:gd name="connsiteY483" fmla="*/ 413127 h 1286466"/>
                  <a:gd name="connsiteX484" fmla="*/ 1341756 w 1726148"/>
                  <a:gd name="connsiteY484" fmla="*/ 381796 h 1286466"/>
                  <a:gd name="connsiteX485" fmla="*/ 1346074 w 1726148"/>
                  <a:gd name="connsiteY485" fmla="*/ 382876 h 1286466"/>
                  <a:gd name="connsiteX486" fmla="*/ 1332041 w 1726148"/>
                  <a:gd name="connsiteY486" fmla="*/ 421050 h 1286466"/>
                  <a:gd name="connsiteX487" fmla="*/ 1335999 w 1726148"/>
                  <a:gd name="connsiteY487" fmla="*/ 430773 h 1286466"/>
                  <a:gd name="connsiteX488" fmla="*/ 1347873 w 1726148"/>
                  <a:gd name="connsiteY488" fmla="*/ 399442 h 1286466"/>
                  <a:gd name="connsiteX489" fmla="*/ 1352191 w 1726148"/>
                  <a:gd name="connsiteY489" fmla="*/ 400883 h 1286466"/>
                  <a:gd name="connsiteX490" fmla="*/ 1339597 w 1726148"/>
                  <a:gd name="connsiteY490" fmla="*/ 439056 h 1286466"/>
                  <a:gd name="connsiteX491" fmla="*/ 1341756 w 1726148"/>
                  <a:gd name="connsiteY491" fmla="*/ 444818 h 1286466"/>
                  <a:gd name="connsiteX492" fmla="*/ 1349312 w 1726148"/>
                  <a:gd name="connsiteY492" fmla="*/ 422490 h 1286466"/>
                  <a:gd name="connsiteX493" fmla="*/ 1353630 w 1726148"/>
                  <a:gd name="connsiteY493" fmla="*/ 423931 h 1286466"/>
                  <a:gd name="connsiteX494" fmla="*/ 1344995 w 1726148"/>
                  <a:gd name="connsiteY494" fmla="*/ 452741 h 1286466"/>
                  <a:gd name="connsiteX495" fmla="*/ 1348593 w 1726148"/>
                  <a:gd name="connsiteY495" fmla="*/ 461024 h 1286466"/>
                  <a:gd name="connsiteX496" fmla="*/ 1357229 w 1726148"/>
                  <a:gd name="connsiteY496" fmla="*/ 438696 h 1286466"/>
                  <a:gd name="connsiteX497" fmla="*/ 1361906 w 1726148"/>
                  <a:gd name="connsiteY497" fmla="*/ 440497 h 1286466"/>
                  <a:gd name="connsiteX498" fmla="*/ 1351471 w 1726148"/>
                  <a:gd name="connsiteY498" fmla="*/ 468947 h 1286466"/>
                  <a:gd name="connsiteX499" fmla="*/ 1355070 w 1726148"/>
                  <a:gd name="connsiteY499" fmla="*/ 477950 h 1286466"/>
                  <a:gd name="connsiteX500" fmla="*/ 1363705 w 1726148"/>
                  <a:gd name="connsiteY500" fmla="*/ 453461 h 1286466"/>
                  <a:gd name="connsiteX501" fmla="*/ 1368743 w 1726148"/>
                  <a:gd name="connsiteY501" fmla="*/ 455262 h 1286466"/>
                  <a:gd name="connsiteX502" fmla="*/ 1358668 w 1726148"/>
                  <a:gd name="connsiteY502" fmla="*/ 488754 h 1286466"/>
                  <a:gd name="connsiteX503" fmla="*/ 1363346 w 1726148"/>
                  <a:gd name="connsiteY503" fmla="*/ 503159 h 1286466"/>
                  <a:gd name="connsiteX504" fmla="*/ 1374500 w 1726148"/>
                  <a:gd name="connsiteY504" fmla="*/ 473628 h 1286466"/>
                  <a:gd name="connsiteX505" fmla="*/ 1380257 w 1726148"/>
                  <a:gd name="connsiteY505" fmla="*/ 475069 h 1286466"/>
                  <a:gd name="connsiteX506" fmla="*/ 1366944 w 1726148"/>
                  <a:gd name="connsiteY506" fmla="*/ 514683 h 1286466"/>
                  <a:gd name="connsiteX507" fmla="*/ 1370182 w 1726148"/>
                  <a:gd name="connsiteY507" fmla="*/ 528008 h 1286466"/>
                  <a:gd name="connsiteX508" fmla="*/ 1380257 w 1726148"/>
                  <a:gd name="connsiteY508" fmla="*/ 500278 h 1286466"/>
                  <a:gd name="connsiteX509" fmla="*/ 1386374 w 1726148"/>
                  <a:gd name="connsiteY509" fmla="*/ 502078 h 1286466"/>
                  <a:gd name="connsiteX510" fmla="*/ 1373061 w 1726148"/>
                  <a:gd name="connsiteY510" fmla="*/ 540252 h 1286466"/>
                  <a:gd name="connsiteX511" fmla="*/ 1375580 w 1726148"/>
                  <a:gd name="connsiteY511" fmla="*/ 553217 h 1286466"/>
                  <a:gd name="connsiteX512" fmla="*/ 1386014 w 1726148"/>
                  <a:gd name="connsiteY512" fmla="*/ 516123 h 1286466"/>
                  <a:gd name="connsiteX513" fmla="*/ 1389613 w 1726148"/>
                  <a:gd name="connsiteY513" fmla="*/ 516844 h 1286466"/>
                  <a:gd name="connsiteX514" fmla="*/ 1378098 w 1726148"/>
                  <a:gd name="connsiteY514" fmla="*/ 565821 h 1286466"/>
                  <a:gd name="connsiteX515" fmla="*/ 1380617 w 1726148"/>
                  <a:gd name="connsiteY515" fmla="*/ 584908 h 1286466"/>
                  <a:gd name="connsiteX516" fmla="*/ 1393931 w 1726148"/>
                  <a:gd name="connsiteY516" fmla="*/ 553217 h 1286466"/>
                  <a:gd name="connsiteX517" fmla="*/ 1399328 w 1726148"/>
                  <a:gd name="connsiteY517" fmla="*/ 554657 h 1286466"/>
                  <a:gd name="connsiteX518" fmla="*/ 1382416 w 1726148"/>
                  <a:gd name="connsiteY518" fmla="*/ 597152 h 1286466"/>
                  <a:gd name="connsiteX519" fmla="*/ 1383856 w 1726148"/>
                  <a:gd name="connsiteY519" fmla="*/ 610477 h 1286466"/>
                  <a:gd name="connsiteX520" fmla="*/ 1401127 w 1726148"/>
                  <a:gd name="connsiteY520" fmla="*/ 571223 h 1286466"/>
                  <a:gd name="connsiteX521" fmla="*/ 1404365 w 1726148"/>
                  <a:gd name="connsiteY521" fmla="*/ 571943 h 1286466"/>
                  <a:gd name="connsiteX522" fmla="*/ 1384935 w 1726148"/>
                  <a:gd name="connsiteY522" fmla="*/ 622721 h 1286466"/>
                  <a:gd name="connsiteX523" fmla="*/ 1384575 w 1726148"/>
                  <a:gd name="connsiteY523" fmla="*/ 623441 h 1286466"/>
                  <a:gd name="connsiteX524" fmla="*/ 1385655 w 1726148"/>
                  <a:gd name="connsiteY524" fmla="*/ 642168 h 1286466"/>
                  <a:gd name="connsiteX525" fmla="*/ 1403286 w 1726148"/>
                  <a:gd name="connsiteY525" fmla="*/ 606155 h 1286466"/>
                  <a:gd name="connsiteX526" fmla="*/ 1406165 w 1726148"/>
                  <a:gd name="connsiteY526" fmla="*/ 606876 h 1286466"/>
                  <a:gd name="connsiteX527" fmla="*/ 1386374 w 1726148"/>
                  <a:gd name="connsiteY527" fmla="*/ 655133 h 1286466"/>
                  <a:gd name="connsiteX528" fmla="*/ 1397889 w 1726148"/>
                  <a:gd name="connsiteY528" fmla="*/ 654412 h 1286466"/>
                  <a:gd name="connsiteX529" fmla="*/ 1410842 w 1726148"/>
                  <a:gd name="connsiteY529" fmla="*/ 629203 h 1286466"/>
                  <a:gd name="connsiteX530" fmla="*/ 1415520 w 1726148"/>
                  <a:gd name="connsiteY530" fmla="*/ 631004 h 1286466"/>
                  <a:gd name="connsiteX531" fmla="*/ 1405445 w 1726148"/>
                  <a:gd name="connsiteY531" fmla="*/ 654412 h 1286466"/>
                  <a:gd name="connsiteX532" fmla="*/ 1434951 w 1726148"/>
                  <a:gd name="connsiteY532" fmla="*/ 656933 h 1286466"/>
                  <a:gd name="connsiteX533" fmla="*/ 1413721 w 1726148"/>
                  <a:gd name="connsiteY533" fmla="*/ 515763 h 1286466"/>
                  <a:gd name="connsiteX534" fmla="*/ 1372341 w 1726148"/>
                  <a:gd name="connsiteY534" fmla="*/ 381796 h 1286466"/>
                  <a:gd name="connsiteX535" fmla="*/ 1278787 w 1726148"/>
                  <a:gd name="connsiteY535" fmla="*/ 223700 h 1286466"/>
                  <a:gd name="connsiteX536" fmla="*/ 1123703 w 1726148"/>
                  <a:gd name="connsiteY536" fmla="*/ 105218 h 1286466"/>
                  <a:gd name="connsiteX537" fmla="*/ 945950 w 1726148"/>
                  <a:gd name="connsiteY537" fmla="*/ 46517 h 1286466"/>
                  <a:gd name="connsiteX538" fmla="*/ 851271 w 1726148"/>
                  <a:gd name="connsiteY538" fmla="*/ 41700 h 1286466"/>
                  <a:gd name="connsiteX539" fmla="*/ 834405 w 1726148"/>
                  <a:gd name="connsiteY539" fmla="*/ 22028 h 1286466"/>
                  <a:gd name="connsiteX540" fmla="*/ 924361 w 1726148"/>
                  <a:gd name="connsiteY540" fmla="*/ 22749 h 1286466"/>
                  <a:gd name="connsiteX541" fmla="*/ 1094917 w 1726148"/>
                  <a:gd name="connsiteY541" fmla="*/ 60562 h 1286466"/>
                  <a:gd name="connsiteX542" fmla="*/ 1173718 w 1726148"/>
                  <a:gd name="connsiteY542" fmla="*/ 109899 h 1286466"/>
                  <a:gd name="connsiteX543" fmla="*/ 1253599 w 1726148"/>
                  <a:gd name="connsiteY543" fmla="*/ 159957 h 1286466"/>
                  <a:gd name="connsiteX544" fmla="*/ 1353990 w 1726148"/>
                  <a:gd name="connsiteY544" fmla="*/ 295365 h 1286466"/>
                  <a:gd name="connsiteX545" fmla="*/ 1430273 w 1726148"/>
                  <a:gd name="connsiteY545" fmla="*/ 467146 h 1286466"/>
                  <a:gd name="connsiteX546" fmla="*/ 1443586 w 1726148"/>
                  <a:gd name="connsiteY546" fmla="*/ 570863 h 1286466"/>
                  <a:gd name="connsiteX547" fmla="*/ 1451862 w 1726148"/>
                  <a:gd name="connsiteY547" fmla="*/ 659454 h 1286466"/>
                  <a:gd name="connsiteX548" fmla="*/ 1510154 w 1726148"/>
                  <a:gd name="connsiteY548" fmla="*/ 678541 h 1286466"/>
                  <a:gd name="connsiteX549" fmla="*/ 1554052 w 1726148"/>
                  <a:gd name="connsiteY549" fmla="*/ 712033 h 1286466"/>
                  <a:gd name="connsiteX550" fmla="*/ 1567365 w 1726148"/>
                  <a:gd name="connsiteY550" fmla="*/ 809987 h 1286466"/>
                  <a:gd name="connsiteX551" fmla="*/ 1624937 w 1726148"/>
                  <a:gd name="connsiteY551" fmla="*/ 831955 h 1286466"/>
                  <a:gd name="connsiteX552" fmla="*/ 1633573 w 1726148"/>
                  <a:gd name="connsiteY552" fmla="*/ 881293 h 1286466"/>
                  <a:gd name="connsiteX553" fmla="*/ 1680710 w 1726148"/>
                  <a:gd name="connsiteY553" fmla="*/ 952238 h 1286466"/>
                  <a:gd name="connsiteX554" fmla="*/ 1640050 w 1726148"/>
                  <a:gd name="connsiteY554" fmla="*/ 1049832 h 1286466"/>
                  <a:gd name="connsiteX555" fmla="*/ 1636092 w 1726148"/>
                  <a:gd name="connsiteY555" fmla="*/ 1049112 h 1286466"/>
                  <a:gd name="connsiteX556" fmla="*/ 1626017 w 1726148"/>
                  <a:gd name="connsiteY556" fmla="*/ 1082964 h 1286466"/>
                  <a:gd name="connsiteX557" fmla="*/ 1553692 w 1726148"/>
                  <a:gd name="connsiteY557" fmla="*/ 1125819 h 1286466"/>
                  <a:gd name="connsiteX558" fmla="*/ 1540019 w 1726148"/>
                  <a:gd name="connsiteY558" fmla="*/ 1178758 h 1286466"/>
                  <a:gd name="connsiteX559" fmla="*/ 1303975 w 1726148"/>
                  <a:gd name="connsiteY559" fmla="*/ 1211529 h 1286466"/>
                  <a:gd name="connsiteX560" fmla="*/ 1253959 w 1726148"/>
                  <a:gd name="connsiteY560" fmla="*/ 1116816 h 1286466"/>
                  <a:gd name="connsiteX561" fmla="*/ 1246043 w 1726148"/>
                  <a:gd name="connsiteY561" fmla="*/ 909743 h 1286466"/>
                  <a:gd name="connsiteX562" fmla="*/ 1276988 w 1726148"/>
                  <a:gd name="connsiteY562" fmla="*/ 704830 h 1286466"/>
                  <a:gd name="connsiteX563" fmla="*/ 1315894 w 1726148"/>
                  <a:gd name="connsiteY563" fmla="*/ 670888 h 1286466"/>
                  <a:gd name="connsiteX564" fmla="*/ 1351280 w 1726148"/>
                  <a:gd name="connsiteY564" fmla="*/ 661215 h 1286466"/>
                  <a:gd name="connsiteX565" fmla="*/ 1366944 w 1726148"/>
                  <a:gd name="connsiteY565" fmla="*/ 656933 h 1286466"/>
                  <a:gd name="connsiteX566" fmla="*/ 1360827 w 1726148"/>
                  <a:gd name="connsiteY566" fmla="*/ 598232 h 1286466"/>
                  <a:gd name="connsiteX567" fmla="*/ 1357507 w 1726148"/>
                  <a:gd name="connsiteY567" fmla="*/ 579650 h 1286466"/>
                  <a:gd name="connsiteX568" fmla="*/ 1351786 w 1726148"/>
                  <a:gd name="connsiteY568" fmla="*/ 547635 h 1286466"/>
                  <a:gd name="connsiteX569" fmla="*/ 1338158 w 1726148"/>
                  <a:gd name="connsiteY569" fmla="*/ 498117 h 1286466"/>
                  <a:gd name="connsiteX570" fmla="*/ 1302535 w 1726148"/>
                  <a:gd name="connsiteY570" fmla="*/ 410606 h 1286466"/>
                  <a:gd name="connsiteX571" fmla="*/ 1259716 w 1726148"/>
                  <a:gd name="connsiteY571" fmla="*/ 325255 h 1286466"/>
                  <a:gd name="connsiteX572" fmla="*/ 1205743 w 1726148"/>
                  <a:gd name="connsiteY572" fmla="*/ 270516 h 1286466"/>
                  <a:gd name="connsiteX573" fmla="*/ 1138815 w 1726148"/>
                  <a:gd name="connsiteY573" fmla="*/ 197050 h 1286466"/>
                  <a:gd name="connsiteX574" fmla="*/ 1053897 w 1726148"/>
                  <a:gd name="connsiteY574" fmla="*/ 152755 h 1286466"/>
                  <a:gd name="connsiteX575" fmla="*/ 858513 w 1726148"/>
                  <a:gd name="connsiteY575" fmla="*/ 125025 h 1286466"/>
                  <a:gd name="connsiteX576" fmla="*/ 673563 w 1726148"/>
                  <a:gd name="connsiteY576" fmla="*/ 171121 h 1286466"/>
                  <a:gd name="connsiteX577" fmla="*/ 539709 w 1726148"/>
                  <a:gd name="connsiteY577" fmla="*/ 292844 h 1286466"/>
                  <a:gd name="connsiteX578" fmla="*/ 431762 w 1726148"/>
                  <a:gd name="connsiteY578" fmla="*/ 458863 h 1286466"/>
                  <a:gd name="connsiteX579" fmla="*/ 410172 w 1726148"/>
                  <a:gd name="connsiteY579" fmla="*/ 557898 h 1286466"/>
                  <a:gd name="connsiteX580" fmla="*/ 394700 w 1726148"/>
                  <a:gd name="connsiteY580" fmla="*/ 655853 h 1286466"/>
                  <a:gd name="connsiteX581" fmla="*/ 492932 w 1726148"/>
                  <a:gd name="connsiteY581" fmla="*/ 704830 h 1286466"/>
                  <a:gd name="connsiteX582" fmla="*/ 523877 w 1726148"/>
                  <a:gd name="connsiteY582" fmla="*/ 909743 h 1286466"/>
                  <a:gd name="connsiteX583" fmla="*/ 515960 w 1726148"/>
                  <a:gd name="connsiteY583" fmla="*/ 1116816 h 1286466"/>
                  <a:gd name="connsiteX584" fmla="*/ 465945 w 1726148"/>
                  <a:gd name="connsiteY584" fmla="*/ 1211529 h 1286466"/>
                  <a:gd name="connsiteX585" fmla="*/ 229901 w 1726148"/>
                  <a:gd name="connsiteY585" fmla="*/ 1178758 h 1286466"/>
                  <a:gd name="connsiteX586" fmla="*/ 216227 w 1726148"/>
                  <a:gd name="connsiteY586" fmla="*/ 1125819 h 1286466"/>
                  <a:gd name="connsiteX587" fmla="*/ 143902 w 1726148"/>
                  <a:gd name="connsiteY587" fmla="*/ 1082964 h 1286466"/>
                  <a:gd name="connsiteX588" fmla="*/ 133827 w 1726148"/>
                  <a:gd name="connsiteY588" fmla="*/ 1049112 h 1286466"/>
                  <a:gd name="connsiteX589" fmla="*/ 130229 w 1726148"/>
                  <a:gd name="connsiteY589" fmla="*/ 1049832 h 1286466"/>
                  <a:gd name="connsiteX590" fmla="*/ 89209 w 1726148"/>
                  <a:gd name="connsiteY590" fmla="*/ 952238 h 1286466"/>
                  <a:gd name="connsiteX591" fmla="*/ 136346 w 1726148"/>
                  <a:gd name="connsiteY591" fmla="*/ 881293 h 1286466"/>
                  <a:gd name="connsiteX592" fmla="*/ 144982 w 1726148"/>
                  <a:gd name="connsiteY592" fmla="*/ 831955 h 1286466"/>
                  <a:gd name="connsiteX593" fmla="*/ 202554 w 1726148"/>
                  <a:gd name="connsiteY593" fmla="*/ 809987 h 1286466"/>
                  <a:gd name="connsiteX594" fmla="*/ 215867 w 1726148"/>
                  <a:gd name="connsiteY594" fmla="*/ 712033 h 1286466"/>
                  <a:gd name="connsiteX595" fmla="*/ 259766 w 1726148"/>
                  <a:gd name="connsiteY595" fmla="*/ 678541 h 1286466"/>
                  <a:gd name="connsiteX596" fmla="*/ 305823 w 1726148"/>
                  <a:gd name="connsiteY596" fmla="*/ 662335 h 1286466"/>
                  <a:gd name="connsiteX597" fmla="*/ 342525 w 1726148"/>
                  <a:gd name="connsiteY597" fmla="*/ 427892 h 1286466"/>
                  <a:gd name="connsiteX598" fmla="*/ 385704 w 1726148"/>
                  <a:gd name="connsiteY598" fmla="*/ 326336 h 1286466"/>
                  <a:gd name="connsiteX599" fmla="*/ 450832 w 1726148"/>
                  <a:gd name="connsiteY599" fmla="*/ 243867 h 1286466"/>
                  <a:gd name="connsiteX600" fmla="*/ 745528 w 1726148"/>
                  <a:gd name="connsiteY600" fmla="*/ 36433 h 1286466"/>
                  <a:gd name="connsiteX601" fmla="*/ 834405 w 1726148"/>
                  <a:gd name="connsiteY601" fmla="*/ 22028 h 1286466"/>
                  <a:gd name="connsiteX602" fmla="*/ 859640 w 1726148"/>
                  <a:gd name="connsiteY602" fmla="*/ 39 h 1286466"/>
                  <a:gd name="connsiteX603" fmla="*/ 924541 w 1726148"/>
                  <a:gd name="connsiteY603" fmla="*/ 4627 h 1286466"/>
                  <a:gd name="connsiteX604" fmla="*/ 922378 w 1726148"/>
                  <a:gd name="connsiteY604" fmla="*/ 11465 h 1286466"/>
                  <a:gd name="connsiteX605" fmla="*/ 794739 w 1726148"/>
                  <a:gd name="connsiteY605" fmla="*/ 10745 h 1286466"/>
                  <a:gd name="connsiteX606" fmla="*/ 670705 w 1726148"/>
                  <a:gd name="connsiteY606" fmla="*/ 49611 h 1286466"/>
                  <a:gd name="connsiteX607" fmla="*/ 569026 w 1726148"/>
                  <a:gd name="connsiteY607" fmla="*/ 116187 h 1286466"/>
                  <a:gd name="connsiteX608" fmla="*/ 483933 w 1726148"/>
                  <a:gd name="connsiteY608" fmla="*/ 192480 h 1286466"/>
                  <a:gd name="connsiteX609" fmla="*/ 481048 w 1726148"/>
                  <a:gd name="connsiteY609" fmla="*/ 190681 h 1286466"/>
                  <a:gd name="connsiteX610" fmla="*/ 564339 w 1726148"/>
                  <a:gd name="connsiteY610" fmla="*/ 111509 h 1286466"/>
                  <a:gd name="connsiteX611" fmla="*/ 674310 w 1726148"/>
                  <a:gd name="connsiteY611" fmla="*/ 39895 h 1286466"/>
                  <a:gd name="connsiteX612" fmla="*/ 794739 w 1726148"/>
                  <a:gd name="connsiteY612" fmla="*/ 3547 h 1286466"/>
                  <a:gd name="connsiteX613" fmla="*/ 859640 w 1726148"/>
                  <a:gd name="connsiteY613" fmla="*/ 39 h 128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</a:cxnLst>
                <a:rect l="l" t="t" r="r" b="b"/>
                <a:pathLst>
                  <a:path w="1726148" h="1286466">
                    <a:moveTo>
                      <a:pt x="423736" y="1271683"/>
                    </a:moveTo>
                    <a:cubicBezTo>
                      <a:pt x="427717" y="1270245"/>
                      <a:pt x="429165" y="1276356"/>
                      <a:pt x="425546" y="1277434"/>
                    </a:cubicBezTo>
                    <a:cubicBezTo>
                      <a:pt x="398399" y="1287498"/>
                      <a:pt x="367995" y="1288936"/>
                      <a:pt x="340125" y="1282825"/>
                    </a:cubicBezTo>
                    <a:cubicBezTo>
                      <a:pt x="339039" y="1282466"/>
                      <a:pt x="339401" y="1281028"/>
                      <a:pt x="340487" y="1281028"/>
                    </a:cubicBezTo>
                    <a:cubicBezTo>
                      <a:pt x="369081" y="1280669"/>
                      <a:pt x="396228" y="1281388"/>
                      <a:pt x="423736" y="1271683"/>
                    </a:cubicBezTo>
                    <a:close/>
                    <a:moveTo>
                      <a:pt x="463802" y="1237966"/>
                    </a:moveTo>
                    <a:cubicBezTo>
                      <a:pt x="465967" y="1236907"/>
                      <a:pt x="468853" y="1240082"/>
                      <a:pt x="466689" y="1241846"/>
                    </a:cubicBezTo>
                    <a:cubicBezTo>
                      <a:pt x="438547" y="1262307"/>
                      <a:pt x="407518" y="1272538"/>
                      <a:pt x="372161" y="1273243"/>
                    </a:cubicBezTo>
                    <a:cubicBezTo>
                      <a:pt x="345823" y="1273596"/>
                      <a:pt x="311547" y="1274654"/>
                      <a:pt x="288095" y="1260543"/>
                    </a:cubicBezTo>
                    <a:cubicBezTo>
                      <a:pt x="286652" y="1259485"/>
                      <a:pt x="288095" y="1257368"/>
                      <a:pt x="289539" y="1258074"/>
                    </a:cubicBezTo>
                    <a:cubicBezTo>
                      <a:pt x="312269" y="1269010"/>
                      <a:pt x="347627" y="1269010"/>
                      <a:pt x="372521" y="1267599"/>
                    </a:cubicBezTo>
                    <a:cubicBezTo>
                      <a:pt x="390200" y="1266188"/>
                      <a:pt x="408601" y="1264071"/>
                      <a:pt x="425197" y="1258074"/>
                    </a:cubicBezTo>
                    <a:cubicBezTo>
                      <a:pt x="439629" y="1253135"/>
                      <a:pt x="450092" y="1245021"/>
                      <a:pt x="463802" y="1237966"/>
                    </a:cubicBezTo>
                    <a:close/>
                    <a:moveTo>
                      <a:pt x="494360" y="1198731"/>
                    </a:moveTo>
                    <a:cubicBezTo>
                      <a:pt x="495533" y="1199854"/>
                      <a:pt x="495984" y="1201741"/>
                      <a:pt x="494540" y="1203178"/>
                    </a:cubicBezTo>
                    <a:cubicBezTo>
                      <a:pt x="460967" y="1238031"/>
                      <a:pt x="411150" y="1262464"/>
                      <a:pt x="362054" y="1261746"/>
                    </a:cubicBezTo>
                    <a:cubicBezTo>
                      <a:pt x="320178" y="1261027"/>
                      <a:pt x="266750" y="1253122"/>
                      <a:pt x="242924" y="1214676"/>
                    </a:cubicBezTo>
                    <a:cubicBezTo>
                      <a:pt x="242202" y="1213239"/>
                      <a:pt x="244368" y="1211801"/>
                      <a:pt x="245451" y="1213239"/>
                    </a:cubicBezTo>
                    <a:cubicBezTo>
                      <a:pt x="308626" y="1282586"/>
                      <a:pt x="429922" y="1261027"/>
                      <a:pt x="489847" y="1198866"/>
                    </a:cubicBezTo>
                    <a:cubicBezTo>
                      <a:pt x="491291" y="1197249"/>
                      <a:pt x="493187" y="1197609"/>
                      <a:pt x="494360" y="1198731"/>
                    </a:cubicBezTo>
                    <a:close/>
                    <a:moveTo>
                      <a:pt x="327393" y="1196713"/>
                    </a:moveTo>
                    <a:cubicBezTo>
                      <a:pt x="328996" y="1196760"/>
                      <a:pt x="330553" y="1197888"/>
                      <a:pt x="330370" y="1200144"/>
                    </a:cubicBezTo>
                    <a:cubicBezTo>
                      <a:pt x="330370" y="1202400"/>
                      <a:pt x="329637" y="1204280"/>
                      <a:pt x="328904" y="1206160"/>
                    </a:cubicBezTo>
                    <a:cubicBezTo>
                      <a:pt x="327072" y="1209544"/>
                      <a:pt x="321577" y="1206912"/>
                      <a:pt x="323043" y="1203528"/>
                    </a:cubicBezTo>
                    <a:cubicBezTo>
                      <a:pt x="323409" y="1202400"/>
                      <a:pt x="324142" y="1201272"/>
                      <a:pt x="324142" y="1199768"/>
                    </a:cubicBezTo>
                    <a:cubicBezTo>
                      <a:pt x="324142" y="1197700"/>
                      <a:pt x="325790" y="1196666"/>
                      <a:pt x="327393" y="1196713"/>
                    </a:cubicBezTo>
                    <a:close/>
                    <a:moveTo>
                      <a:pt x="1379457" y="1186107"/>
                    </a:moveTo>
                    <a:cubicBezTo>
                      <a:pt x="1383236" y="1186107"/>
                      <a:pt x="1383236" y="1192084"/>
                      <a:pt x="1379457" y="1192084"/>
                    </a:cubicBezTo>
                    <a:cubicBezTo>
                      <a:pt x="1375677" y="1192084"/>
                      <a:pt x="1375677" y="1186107"/>
                      <a:pt x="1379457" y="1186107"/>
                    </a:cubicBezTo>
                    <a:close/>
                    <a:moveTo>
                      <a:pt x="324005" y="1183001"/>
                    </a:moveTo>
                    <a:cubicBezTo>
                      <a:pt x="325528" y="1183368"/>
                      <a:pt x="326635" y="1184656"/>
                      <a:pt x="325712" y="1186495"/>
                    </a:cubicBezTo>
                    <a:cubicBezTo>
                      <a:pt x="324235" y="1190173"/>
                      <a:pt x="323128" y="1193851"/>
                      <a:pt x="321651" y="1197530"/>
                    </a:cubicBezTo>
                    <a:cubicBezTo>
                      <a:pt x="320544" y="1201208"/>
                      <a:pt x="319805" y="1205254"/>
                      <a:pt x="317959" y="1208565"/>
                    </a:cubicBezTo>
                    <a:cubicBezTo>
                      <a:pt x="316113" y="1211139"/>
                      <a:pt x="312421" y="1209668"/>
                      <a:pt x="312421" y="1206725"/>
                    </a:cubicBezTo>
                    <a:cubicBezTo>
                      <a:pt x="312052" y="1203047"/>
                      <a:pt x="313898" y="1199369"/>
                      <a:pt x="315375" y="1196058"/>
                    </a:cubicBezTo>
                    <a:cubicBezTo>
                      <a:pt x="316482" y="1192380"/>
                      <a:pt x="317959" y="1188702"/>
                      <a:pt x="319805" y="1185024"/>
                    </a:cubicBezTo>
                    <a:cubicBezTo>
                      <a:pt x="320544" y="1183185"/>
                      <a:pt x="322482" y="1182633"/>
                      <a:pt x="324005" y="1183001"/>
                    </a:cubicBezTo>
                    <a:close/>
                    <a:moveTo>
                      <a:pt x="318059" y="1166633"/>
                    </a:moveTo>
                    <a:cubicBezTo>
                      <a:pt x="319412" y="1167490"/>
                      <a:pt x="320314" y="1169294"/>
                      <a:pt x="319412" y="1171098"/>
                    </a:cubicBezTo>
                    <a:cubicBezTo>
                      <a:pt x="314000" y="1183004"/>
                      <a:pt x="309310" y="1194911"/>
                      <a:pt x="304620" y="1207178"/>
                    </a:cubicBezTo>
                    <a:cubicBezTo>
                      <a:pt x="303176" y="1211146"/>
                      <a:pt x="297764" y="1209342"/>
                      <a:pt x="298486" y="1205374"/>
                    </a:cubicBezTo>
                    <a:cubicBezTo>
                      <a:pt x="301011" y="1192024"/>
                      <a:pt x="308588" y="1179757"/>
                      <a:pt x="314000" y="1167851"/>
                    </a:cubicBezTo>
                    <a:cubicBezTo>
                      <a:pt x="314902" y="1165867"/>
                      <a:pt x="316706" y="1165777"/>
                      <a:pt x="318059" y="1166633"/>
                    </a:cubicBezTo>
                    <a:close/>
                    <a:moveTo>
                      <a:pt x="308720" y="1146626"/>
                    </a:moveTo>
                    <a:cubicBezTo>
                      <a:pt x="310098" y="1147075"/>
                      <a:pt x="311164" y="1148420"/>
                      <a:pt x="310631" y="1150215"/>
                    </a:cubicBezTo>
                    <a:cubicBezTo>
                      <a:pt x="305299" y="1164567"/>
                      <a:pt x="298546" y="1178203"/>
                      <a:pt x="294992" y="1193273"/>
                    </a:cubicBezTo>
                    <a:cubicBezTo>
                      <a:pt x="293926" y="1196861"/>
                      <a:pt x="288239" y="1196144"/>
                      <a:pt x="288595" y="1192556"/>
                    </a:cubicBezTo>
                    <a:cubicBezTo>
                      <a:pt x="290372" y="1177126"/>
                      <a:pt x="299257" y="1162773"/>
                      <a:pt x="304944" y="1148420"/>
                    </a:cubicBezTo>
                    <a:cubicBezTo>
                      <a:pt x="305655" y="1146626"/>
                      <a:pt x="307343" y="1146178"/>
                      <a:pt x="308720" y="1146626"/>
                    </a:cubicBezTo>
                    <a:close/>
                    <a:moveTo>
                      <a:pt x="297838" y="1125136"/>
                    </a:moveTo>
                    <a:cubicBezTo>
                      <a:pt x="299315" y="1122607"/>
                      <a:pt x="303745" y="1124413"/>
                      <a:pt x="302638" y="1126942"/>
                    </a:cubicBezTo>
                    <a:cubicBezTo>
                      <a:pt x="294885" y="1144642"/>
                      <a:pt x="286024" y="1161620"/>
                      <a:pt x="279010" y="1179681"/>
                    </a:cubicBezTo>
                    <a:cubicBezTo>
                      <a:pt x="278271" y="1182571"/>
                      <a:pt x="272364" y="1182571"/>
                      <a:pt x="272733" y="1178598"/>
                    </a:cubicBezTo>
                    <a:cubicBezTo>
                      <a:pt x="275318" y="1159452"/>
                      <a:pt x="290085" y="1142475"/>
                      <a:pt x="297838" y="1125136"/>
                    </a:cubicBezTo>
                    <a:close/>
                    <a:moveTo>
                      <a:pt x="291283" y="1095711"/>
                    </a:moveTo>
                    <a:cubicBezTo>
                      <a:pt x="292363" y="1092445"/>
                      <a:pt x="297404" y="1093897"/>
                      <a:pt x="296684" y="1097162"/>
                    </a:cubicBezTo>
                    <a:cubicBezTo>
                      <a:pt x="289483" y="1120748"/>
                      <a:pt x="277961" y="1143245"/>
                      <a:pt x="268240" y="1165742"/>
                    </a:cubicBezTo>
                    <a:cubicBezTo>
                      <a:pt x="266800" y="1168282"/>
                      <a:pt x="262839" y="1168282"/>
                      <a:pt x="262839" y="1164654"/>
                    </a:cubicBezTo>
                    <a:cubicBezTo>
                      <a:pt x="262839" y="1153405"/>
                      <a:pt x="270400" y="1143608"/>
                      <a:pt x="275441" y="1133811"/>
                    </a:cubicBezTo>
                    <a:cubicBezTo>
                      <a:pt x="281562" y="1121474"/>
                      <a:pt x="287323" y="1109137"/>
                      <a:pt x="291283" y="1095711"/>
                    </a:cubicBezTo>
                    <a:close/>
                    <a:moveTo>
                      <a:pt x="291992" y="1065177"/>
                    </a:moveTo>
                    <a:cubicBezTo>
                      <a:pt x="292713" y="1062282"/>
                      <a:pt x="297403" y="1063729"/>
                      <a:pt x="296321" y="1066262"/>
                    </a:cubicBezTo>
                    <a:cubicBezTo>
                      <a:pt x="289827" y="1090865"/>
                      <a:pt x="276478" y="1114744"/>
                      <a:pt x="264571" y="1136814"/>
                    </a:cubicBezTo>
                    <a:cubicBezTo>
                      <a:pt x="262768" y="1139708"/>
                      <a:pt x="258077" y="1137538"/>
                      <a:pt x="259160" y="1134281"/>
                    </a:cubicBezTo>
                    <a:cubicBezTo>
                      <a:pt x="267097" y="1110040"/>
                      <a:pt x="285137" y="1090141"/>
                      <a:pt x="291992" y="1065177"/>
                    </a:cubicBezTo>
                    <a:close/>
                    <a:moveTo>
                      <a:pt x="289907" y="1039057"/>
                    </a:moveTo>
                    <a:cubicBezTo>
                      <a:pt x="290987" y="1036882"/>
                      <a:pt x="294229" y="1037970"/>
                      <a:pt x="293509" y="1040144"/>
                    </a:cubicBezTo>
                    <a:cubicBezTo>
                      <a:pt x="283784" y="1065153"/>
                      <a:pt x="271537" y="1089074"/>
                      <a:pt x="258571" y="1112633"/>
                    </a:cubicBezTo>
                    <a:cubicBezTo>
                      <a:pt x="256770" y="1115895"/>
                      <a:pt x="251727" y="1112633"/>
                      <a:pt x="253528" y="1109008"/>
                    </a:cubicBezTo>
                    <a:cubicBezTo>
                      <a:pt x="265414" y="1085450"/>
                      <a:pt x="280182" y="1063703"/>
                      <a:pt x="289907" y="1039057"/>
                    </a:cubicBezTo>
                    <a:close/>
                    <a:moveTo>
                      <a:pt x="1501507" y="1020357"/>
                    </a:moveTo>
                    <a:cubicBezTo>
                      <a:pt x="1501870" y="1017832"/>
                      <a:pt x="1505490" y="1017832"/>
                      <a:pt x="1505490" y="1020357"/>
                    </a:cubicBezTo>
                    <a:cubicBezTo>
                      <a:pt x="1504042" y="1078058"/>
                      <a:pt x="1487387" y="1179397"/>
                      <a:pt x="1408457" y="1170020"/>
                    </a:cubicBezTo>
                    <a:cubicBezTo>
                      <a:pt x="1403026" y="1168938"/>
                      <a:pt x="1402664" y="1160283"/>
                      <a:pt x="1408819" y="1161004"/>
                    </a:cubicBezTo>
                    <a:cubicBezTo>
                      <a:pt x="1481232" y="1166053"/>
                      <a:pt x="1497163" y="1075534"/>
                      <a:pt x="1501507" y="1020357"/>
                    </a:cubicBezTo>
                    <a:close/>
                    <a:moveTo>
                      <a:pt x="169591" y="1016829"/>
                    </a:moveTo>
                    <a:cubicBezTo>
                      <a:pt x="172822" y="1039268"/>
                      <a:pt x="176770" y="1068221"/>
                      <a:pt x="202252" y="1075097"/>
                    </a:cubicBezTo>
                    <a:cubicBezTo>
                      <a:pt x="206918" y="1076545"/>
                      <a:pt x="204765" y="1084145"/>
                      <a:pt x="200099" y="1082698"/>
                    </a:cubicBezTo>
                    <a:cubicBezTo>
                      <a:pt x="171027" y="1074012"/>
                      <a:pt x="166720" y="1043611"/>
                      <a:pt x="166002" y="1017191"/>
                    </a:cubicBezTo>
                    <a:cubicBezTo>
                      <a:pt x="166002" y="1015019"/>
                      <a:pt x="169232" y="1014657"/>
                      <a:pt x="169591" y="1016829"/>
                    </a:cubicBezTo>
                    <a:close/>
                    <a:moveTo>
                      <a:pt x="281593" y="1012042"/>
                    </a:moveTo>
                    <a:cubicBezTo>
                      <a:pt x="282677" y="1009895"/>
                      <a:pt x="286291" y="1011684"/>
                      <a:pt x="285207" y="1013831"/>
                    </a:cubicBezTo>
                    <a:cubicBezTo>
                      <a:pt x="274004" y="1040311"/>
                      <a:pt x="260271" y="1066076"/>
                      <a:pt x="249430" y="1093271"/>
                    </a:cubicBezTo>
                    <a:cubicBezTo>
                      <a:pt x="247984" y="1096849"/>
                      <a:pt x="242202" y="1095060"/>
                      <a:pt x="243648" y="1091124"/>
                    </a:cubicBezTo>
                    <a:cubicBezTo>
                      <a:pt x="253405" y="1063571"/>
                      <a:pt x="268583" y="1038522"/>
                      <a:pt x="281593" y="1012042"/>
                    </a:cubicBezTo>
                    <a:close/>
                    <a:moveTo>
                      <a:pt x="272498" y="1008541"/>
                    </a:moveTo>
                    <a:cubicBezTo>
                      <a:pt x="273923" y="1006720"/>
                      <a:pt x="276771" y="1008177"/>
                      <a:pt x="275703" y="1010362"/>
                    </a:cubicBezTo>
                    <a:cubicBezTo>
                      <a:pt x="263952" y="1028207"/>
                      <a:pt x="255051" y="1047145"/>
                      <a:pt x="244368" y="1066083"/>
                    </a:cubicBezTo>
                    <a:cubicBezTo>
                      <a:pt x="242944" y="1068268"/>
                      <a:pt x="239027" y="1066447"/>
                      <a:pt x="239739" y="1063898"/>
                    </a:cubicBezTo>
                    <a:cubicBezTo>
                      <a:pt x="245793" y="1043867"/>
                      <a:pt x="260748" y="1025294"/>
                      <a:pt x="272498" y="1008541"/>
                    </a:cubicBezTo>
                    <a:close/>
                    <a:moveTo>
                      <a:pt x="1514592" y="997774"/>
                    </a:moveTo>
                    <a:cubicBezTo>
                      <a:pt x="1514952" y="995607"/>
                      <a:pt x="1517832" y="995607"/>
                      <a:pt x="1517472" y="997774"/>
                    </a:cubicBezTo>
                    <a:cubicBezTo>
                      <a:pt x="1517472" y="1045072"/>
                      <a:pt x="1518192" y="1098508"/>
                      <a:pt x="1495152" y="1141113"/>
                    </a:cubicBezTo>
                    <a:cubicBezTo>
                      <a:pt x="1472471" y="1182273"/>
                      <a:pt x="1437550" y="1193466"/>
                      <a:pt x="1392909" y="1195271"/>
                    </a:cubicBezTo>
                    <a:cubicBezTo>
                      <a:pt x="1386789" y="1195271"/>
                      <a:pt x="1387149" y="1185884"/>
                      <a:pt x="1393269" y="1185884"/>
                    </a:cubicBezTo>
                    <a:cubicBezTo>
                      <a:pt x="1414150" y="1185523"/>
                      <a:pt x="1437910" y="1184801"/>
                      <a:pt x="1455911" y="1172886"/>
                    </a:cubicBezTo>
                    <a:cubicBezTo>
                      <a:pt x="1477151" y="1159527"/>
                      <a:pt x="1490112" y="1137502"/>
                      <a:pt x="1497672" y="1114034"/>
                    </a:cubicBezTo>
                    <a:cubicBezTo>
                      <a:pt x="1509912" y="1076484"/>
                      <a:pt x="1512432" y="1036768"/>
                      <a:pt x="1514592" y="997774"/>
                    </a:cubicBezTo>
                    <a:close/>
                    <a:moveTo>
                      <a:pt x="155126" y="981533"/>
                    </a:moveTo>
                    <a:cubicBezTo>
                      <a:pt x="155126" y="979732"/>
                      <a:pt x="157679" y="980092"/>
                      <a:pt x="157679" y="981533"/>
                    </a:cubicBezTo>
                    <a:cubicBezTo>
                      <a:pt x="160231" y="1010705"/>
                      <a:pt x="159502" y="1086336"/>
                      <a:pt x="201807" y="1091379"/>
                    </a:cubicBezTo>
                    <a:cubicBezTo>
                      <a:pt x="206913" y="1092099"/>
                      <a:pt x="206913" y="1100022"/>
                      <a:pt x="201807" y="1099302"/>
                    </a:cubicBezTo>
                    <a:cubicBezTo>
                      <a:pt x="153302" y="1092459"/>
                      <a:pt x="153302" y="1016107"/>
                      <a:pt x="155126" y="981533"/>
                    </a:cubicBezTo>
                    <a:close/>
                    <a:moveTo>
                      <a:pt x="279857" y="979213"/>
                    </a:moveTo>
                    <a:cubicBezTo>
                      <a:pt x="280943" y="978145"/>
                      <a:pt x="283115" y="978857"/>
                      <a:pt x="282753" y="980280"/>
                    </a:cubicBezTo>
                    <a:cubicBezTo>
                      <a:pt x="278770" y="990243"/>
                      <a:pt x="272253" y="998783"/>
                      <a:pt x="266460" y="1007678"/>
                    </a:cubicBezTo>
                    <a:cubicBezTo>
                      <a:pt x="260305" y="1016929"/>
                      <a:pt x="255236" y="1027604"/>
                      <a:pt x="248719" y="1036499"/>
                    </a:cubicBezTo>
                    <a:cubicBezTo>
                      <a:pt x="246547" y="1039701"/>
                      <a:pt x="242202" y="1037567"/>
                      <a:pt x="242926" y="1034008"/>
                    </a:cubicBezTo>
                    <a:cubicBezTo>
                      <a:pt x="245461" y="1024401"/>
                      <a:pt x="253064" y="1015506"/>
                      <a:pt x="258857" y="1007678"/>
                    </a:cubicBezTo>
                    <a:cubicBezTo>
                      <a:pt x="265736" y="998071"/>
                      <a:pt x="272615" y="988464"/>
                      <a:pt x="279857" y="979213"/>
                    </a:cubicBezTo>
                    <a:close/>
                    <a:moveTo>
                      <a:pt x="277297" y="956837"/>
                    </a:moveTo>
                    <a:cubicBezTo>
                      <a:pt x="279115" y="954332"/>
                      <a:pt x="283114" y="956480"/>
                      <a:pt x="281296" y="959343"/>
                    </a:cubicBezTo>
                    <a:cubicBezTo>
                      <a:pt x="270753" y="977594"/>
                      <a:pt x="258029" y="998709"/>
                      <a:pt x="242760" y="1013382"/>
                    </a:cubicBezTo>
                    <a:cubicBezTo>
                      <a:pt x="240215" y="1015887"/>
                      <a:pt x="235852" y="1012666"/>
                      <a:pt x="237670" y="1009446"/>
                    </a:cubicBezTo>
                    <a:cubicBezTo>
                      <a:pt x="243487" y="999425"/>
                      <a:pt x="252212" y="990836"/>
                      <a:pt x="259483" y="981889"/>
                    </a:cubicBezTo>
                    <a:cubicBezTo>
                      <a:pt x="265300" y="973658"/>
                      <a:pt x="271844" y="965426"/>
                      <a:pt x="277297" y="956837"/>
                    </a:cubicBezTo>
                    <a:close/>
                    <a:moveTo>
                      <a:pt x="1532560" y="946969"/>
                    </a:moveTo>
                    <a:cubicBezTo>
                      <a:pt x="1532560" y="944807"/>
                      <a:pt x="1535801" y="944807"/>
                      <a:pt x="1535801" y="946969"/>
                    </a:cubicBezTo>
                    <a:cubicBezTo>
                      <a:pt x="1537242" y="1018317"/>
                      <a:pt x="1534001" y="1095430"/>
                      <a:pt x="1505188" y="1162093"/>
                    </a:cubicBezTo>
                    <a:cubicBezTo>
                      <a:pt x="1484298" y="1210018"/>
                      <a:pt x="1429194" y="1230197"/>
                      <a:pt x="1379492" y="1216864"/>
                    </a:cubicBezTo>
                    <a:cubicBezTo>
                      <a:pt x="1374089" y="1215423"/>
                      <a:pt x="1376610" y="1207135"/>
                      <a:pt x="1381653" y="1208576"/>
                    </a:cubicBezTo>
                    <a:cubicBezTo>
                      <a:pt x="1409385" y="1216864"/>
                      <a:pt x="1446121" y="1213261"/>
                      <a:pt x="1470612" y="1195965"/>
                    </a:cubicBezTo>
                    <a:cubicBezTo>
                      <a:pt x="1494383" y="1179389"/>
                      <a:pt x="1503027" y="1150201"/>
                      <a:pt x="1510230" y="1123536"/>
                    </a:cubicBezTo>
                    <a:cubicBezTo>
                      <a:pt x="1526077" y="1065882"/>
                      <a:pt x="1532200" y="1006065"/>
                      <a:pt x="1532560" y="946969"/>
                    </a:cubicBezTo>
                    <a:close/>
                    <a:moveTo>
                      <a:pt x="1219550" y="922796"/>
                    </a:moveTo>
                    <a:cubicBezTo>
                      <a:pt x="1219895" y="920995"/>
                      <a:pt x="1223001" y="921355"/>
                      <a:pt x="1223001" y="923517"/>
                    </a:cubicBezTo>
                    <a:cubicBezTo>
                      <a:pt x="1220931" y="958097"/>
                      <a:pt x="1220585" y="992677"/>
                      <a:pt x="1219205" y="1027618"/>
                    </a:cubicBezTo>
                    <a:cubicBezTo>
                      <a:pt x="1218515" y="1047069"/>
                      <a:pt x="1219205" y="1066160"/>
                      <a:pt x="1220585" y="1085251"/>
                    </a:cubicBezTo>
                    <a:cubicBezTo>
                      <a:pt x="1221621" y="1102181"/>
                      <a:pt x="1219895" y="1120192"/>
                      <a:pt x="1224727" y="1136401"/>
                    </a:cubicBezTo>
                    <a:cubicBezTo>
                      <a:pt x="1226107" y="1141084"/>
                      <a:pt x="1219205" y="1142885"/>
                      <a:pt x="1217825" y="1138202"/>
                    </a:cubicBezTo>
                    <a:cubicBezTo>
                      <a:pt x="1211958" y="1121272"/>
                      <a:pt x="1214028" y="1102902"/>
                      <a:pt x="1212648" y="1085251"/>
                    </a:cubicBezTo>
                    <a:cubicBezTo>
                      <a:pt x="1211267" y="1065800"/>
                      <a:pt x="1210577" y="1046709"/>
                      <a:pt x="1211613" y="1027257"/>
                    </a:cubicBezTo>
                    <a:cubicBezTo>
                      <a:pt x="1213338" y="993037"/>
                      <a:pt x="1212303" y="956296"/>
                      <a:pt x="1219550" y="922796"/>
                    </a:cubicBezTo>
                    <a:close/>
                    <a:moveTo>
                      <a:pt x="1715890" y="911677"/>
                    </a:moveTo>
                    <a:cubicBezTo>
                      <a:pt x="1715890" y="909882"/>
                      <a:pt x="1718455" y="909882"/>
                      <a:pt x="1718821" y="911677"/>
                    </a:cubicBezTo>
                    <a:cubicBezTo>
                      <a:pt x="1720653" y="928910"/>
                      <a:pt x="1725781" y="946142"/>
                      <a:pt x="1726148" y="963375"/>
                    </a:cubicBezTo>
                    <a:cubicBezTo>
                      <a:pt x="1726148" y="978094"/>
                      <a:pt x="1722484" y="991737"/>
                      <a:pt x="1720653" y="1006097"/>
                    </a:cubicBezTo>
                    <a:cubicBezTo>
                      <a:pt x="1719554" y="1011123"/>
                      <a:pt x="1712227" y="1008610"/>
                      <a:pt x="1712960" y="1003943"/>
                    </a:cubicBezTo>
                    <a:cubicBezTo>
                      <a:pt x="1715890" y="985633"/>
                      <a:pt x="1720653" y="968760"/>
                      <a:pt x="1718821" y="950450"/>
                    </a:cubicBezTo>
                    <a:cubicBezTo>
                      <a:pt x="1717722" y="937526"/>
                      <a:pt x="1716257" y="924602"/>
                      <a:pt x="1715890" y="911677"/>
                    </a:cubicBezTo>
                    <a:close/>
                    <a:moveTo>
                      <a:pt x="1411484" y="901768"/>
                    </a:moveTo>
                    <a:cubicBezTo>
                      <a:pt x="1412542" y="902474"/>
                      <a:pt x="1413953" y="902474"/>
                      <a:pt x="1415011" y="902827"/>
                    </a:cubicBezTo>
                    <a:cubicBezTo>
                      <a:pt x="1418186" y="903885"/>
                      <a:pt x="1417834" y="907766"/>
                      <a:pt x="1415011" y="908824"/>
                    </a:cubicBezTo>
                    <a:cubicBezTo>
                      <a:pt x="1412895" y="909529"/>
                      <a:pt x="1410778" y="908824"/>
                      <a:pt x="1409014" y="907766"/>
                    </a:cubicBezTo>
                    <a:cubicBezTo>
                      <a:pt x="1405839" y="906354"/>
                      <a:pt x="1408309" y="900357"/>
                      <a:pt x="1411484" y="901768"/>
                    </a:cubicBezTo>
                    <a:close/>
                    <a:moveTo>
                      <a:pt x="1634293" y="891376"/>
                    </a:moveTo>
                    <a:cubicBezTo>
                      <a:pt x="1635732" y="916585"/>
                      <a:pt x="1638611" y="941074"/>
                      <a:pt x="1639690" y="966283"/>
                    </a:cubicBezTo>
                    <a:cubicBezTo>
                      <a:pt x="1640410" y="987530"/>
                      <a:pt x="1641129" y="1009498"/>
                      <a:pt x="1638611" y="1030745"/>
                    </a:cubicBezTo>
                    <a:cubicBezTo>
                      <a:pt x="1638970" y="1030745"/>
                      <a:pt x="1639330" y="1030745"/>
                      <a:pt x="1639330" y="1030745"/>
                    </a:cubicBezTo>
                    <a:cubicBezTo>
                      <a:pt x="1667756" y="1029665"/>
                      <a:pt x="1663439" y="979967"/>
                      <a:pt x="1663439" y="960160"/>
                    </a:cubicBezTo>
                    <a:cubicBezTo>
                      <a:pt x="1663798" y="942154"/>
                      <a:pt x="1665957" y="887055"/>
                      <a:pt x="1637531" y="891736"/>
                    </a:cubicBezTo>
                    <a:cubicBezTo>
                      <a:pt x="1636452" y="892096"/>
                      <a:pt x="1635012" y="891736"/>
                      <a:pt x="1634293" y="891376"/>
                    </a:cubicBezTo>
                    <a:close/>
                    <a:moveTo>
                      <a:pt x="135626" y="891376"/>
                    </a:moveTo>
                    <a:cubicBezTo>
                      <a:pt x="134547" y="891736"/>
                      <a:pt x="133467" y="892096"/>
                      <a:pt x="132388" y="891736"/>
                    </a:cubicBezTo>
                    <a:cubicBezTo>
                      <a:pt x="103962" y="887055"/>
                      <a:pt x="106121" y="942154"/>
                      <a:pt x="106480" y="960160"/>
                    </a:cubicBezTo>
                    <a:cubicBezTo>
                      <a:pt x="106480" y="979967"/>
                      <a:pt x="102163" y="1029665"/>
                      <a:pt x="130589" y="1030745"/>
                    </a:cubicBezTo>
                    <a:cubicBezTo>
                      <a:pt x="130589" y="1030745"/>
                      <a:pt x="130948" y="1030745"/>
                      <a:pt x="131308" y="1030745"/>
                    </a:cubicBezTo>
                    <a:cubicBezTo>
                      <a:pt x="128790" y="1009498"/>
                      <a:pt x="129149" y="987530"/>
                      <a:pt x="130229" y="966283"/>
                    </a:cubicBezTo>
                    <a:cubicBezTo>
                      <a:pt x="131308" y="941074"/>
                      <a:pt x="134187" y="916585"/>
                      <a:pt x="135626" y="891376"/>
                    </a:cubicBezTo>
                    <a:close/>
                    <a:moveTo>
                      <a:pt x="1408961" y="888800"/>
                    </a:moveTo>
                    <a:cubicBezTo>
                      <a:pt x="1413406" y="889181"/>
                      <a:pt x="1418592" y="888038"/>
                      <a:pt x="1422667" y="889943"/>
                    </a:cubicBezTo>
                    <a:cubicBezTo>
                      <a:pt x="1424519" y="891086"/>
                      <a:pt x="1424519" y="894515"/>
                      <a:pt x="1422296" y="895277"/>
                    </a:cubicBezTo>
                    <a:cubicBezTo>
                      <a:pt x="1419703" y="896801"/>
                      <a:pt x="1417110" y="896420"/>
                      <a:pt x="1414147" y="896420"/>
                    </a:cubicBezTo>
                    <a:cubicBezTo>
                      <a:pt x="1411925" y="896039"/>
                      <a:pt x="1409332" y="895658"/>
                      <a:pt x="1407109" y="895277"/>
                    </a:cubicBezTo>
                    <a:cubicBezTo>
                      <a:pt x="1402664" y="894515"/>
                      <a:pt x="1404516" y="887657"/>
                      <a:pt x="1408961" y="888800"/>
                    </a:cubicBezTo>
                    <a:close/>
                    <a:moveTo>
                      <a:pt x="1698428" y="887869"/>
                    </a:moveTo>
                    <a:cubicBezTo>
                      <a:pt x="1711250" y="940038"/>
                      <a:pt x="1718211" y="985010"/>
                      <a:pt x="1696963" y="1036100"/>
                    </a:cubicBezTo>
                    <a:cubicBezTo>
                      <a:pt x="1695864" y="1039697"/>
                      <a:pt x="1690002" y="1038258"/>
                      <a:pt x="1691101" y="1034301"/>
                    </a:cubicBezTo>
                    <a:cubicBezTo>
                      <a:pt x="1698794" y="1009476"/>
                      <a:pt x="1706854" y="985010"/>
                      <a:pt x="1705022" y="958746"/>
                    </a:cubicBezTo>
                    <a:cubicBezTo>
                      <a:pt x="1703557" y="935001"/>
                      <a:pt x="1698794" y="911975"/>
                      <a:pt x="1695864" y="888589"/>
                    </a:cubicBezTo>
                    <a:cubicBezTo>
                      <a:pt x="1695864" y="887150"/>
                      <a:pt x="1698062" y="886070"/>
                      <a:pt x="1698428" y="887869"/>
                    </a:cubicBezTo>
                    <a:close/>
                    <a:moveTo>
                      <a:pt x="1670859" y="876038"/>
                    </a:moveTo>
                    <a:cubicBezTo>
                      <a:pt x="1715043" y="926809"/>
                      <a:pt x="1699237" y="999187"/>
                      <a:pt x="1672296" y="1054279"/>
                    </a:cubicBezTo>
                    <a:cubicBezTo>
                      <a:pt x="1670859" y="1057160"/>
                      <a:pt x="1666189" y="1055000"/>
                      <a:pt x="1667267" y="1052119"/>
                    </a:cubicBezTo>
                    <a:cubicBezTo>
                      <a:pt x="1691334" y="993785"/>
                      <a:pt x="1705344" y="934371"/>
                      <a:pt x="1668704" y="877838"/>
                    </a:cubicBezTo>
                    <a:cubicBezTo>
                      <a:pt x="1667626" y="876398"/>
                      <a:pt x="1669781" y="874957"/>
                      <a:pt x="1670859" y="876038"/>
                    </a:cubicBezTo>
                    <a:close/>
                    <a:moveTo>
                      <a:pt x="1403869" y="874731"/>
                    </a:moveTo>
                    <a:cubicBezTo>
                      <a:pt x="1411532" y="874731"/>
                      <a:pt x="1422116" y="873370"/>
                      <a:pt x="1428685" y="876772"/>
                    </a:cubicBezTo>
                    <a:cubicBezTo>
                      <a:pt x="1430874" y="878133"/>
                      <a:pt x="1430509" y="881535"/>
                      <a:pt x="1427955" y="881875"/>
                    </a:cubicBezTo>
                    <a:cubicBezTo>
                      <a:pt x="1423940" y="882555"/>
                      <a:pt x="1419561" y="881535"/>
                      <a:pt x="1415547" y="881194"/>
                    </a:cubicBezTo>
                    <a:cubicBezTo>
                      <a:pt x="1411532" y="881194"/>
                      <a:pt x="1407883" y="880854"/>
                      <a:pt x="1403869" y="880854"/>
                    </a:cubicBezTo>
                    <a:cubicBezTo>
                      <a:pt x="1399489" y="880854"/>
                      <a:pt x="1399489" y="874731"/>
                      <a:pt x="1403869" y="874731"/>
                    </a:cubicBezTo>
                    <a:close/>
                    <a:moveTo>
                      <a:pt x="131693" y="871384"/>
                    </a:moveTo>
                    <a:cubicBezTo>
                      <a:pt x="133886" y="872102"/>
                      <a:pt x="132790" y="874974"/>
                      <a:pt x="130597" y="874615"/>
                    </a:cubicBezTo>
                    <a:cubicBezTo>
                      <a:pt x="94781" y="867076"/>
                      <a:pt x="90396" y="910872"/>
                      <a:pt x="84914" y="934205"/>
                    </a:cubicBezTo>
                    <a:cubicBezTo>
                      <a:pt x="84914" y="934923"/>
                      <a:pt x="83452" y="934923"/>
                      <a:pt x="83452" y="934205"/>
                    </a:cubicBezTo>
                    <a:cubicBezTo>
                      <a:pt x="84914" y="907282"/>
                      <a:pt x="94416" y="863845"/>
                      <a:pt x="131693" y="871384"/>
                    </a:cubicBezTo>
                    <a:close/>
                    <a:moveTo>
                      <a:pt x="1234107" y="868607"/>
                    </a:moveTo>
                    <a:cubicBezTo>
                      <a:pt x="1238543" y="871481"/>
                      <a:pt x="1236695" y="888366"/>
                      <a:pt x="1236695" y="892677"/>
                    </a:cubicBezTo>
                    <a:cubicBezTo>
                      <a:pt x="1236325" y="907046"/>
                      <a:pt x="1235586" y="921776"/>
                      <a:pt x="1234476" y="936505"/>
                    </a:cubicBezTo>
                    <a:cubicBezTo>
                      <a:pt x="1230779" y="1005480"/>
                      <a:pt x="1236695" y="1078406"/>
                      <a:pt x="1250373" y="1145945"/>
                    </a:cubicBezTo>
                    <a:cubicBezTo>
                      <a:pt x="1251483" y="1150615"/>
                      <a:pt x="1244089" y="1152411"/>
                      <a:pt x="1242979" y="1147741"/>
                    </a:cubicBezTo>
                    <a:cubicBezTo>
                      <a:pt x="1231149" y="1089902"/>
                      <a:pt x="1224864" y="1027753"/>
                      <a:pt x="1226343" y="968837"/>
                    </a:cubicBezTo>
                    <a:cubicBezTo>
                      <a:pt x="1227082" y="949437"/>
                      <a:pt x="1228931" y="930038"/>
                      <a:pt x="1230410" y="910639"/>
                    </a:cubicBezTo>
                    <a:cubicBezTo>
                      <a:pt x="1231149" y="904532"/>
                      <a:pt x="1237804" y="873637"/>
                      <a:pt x="1233367" y="869326"/>
                    </a:cubicBezTo>
                    <a:cubicBezTo>
                      <a:pt x="1233367" y="868966"/>
                      <a:pt x="1233367" y="868607"/>
                      <a:pt x="1234107" y="868607"/>
                    </a:cubicBezTo>
                    <a:close/>
                    <a:moveTo>
                      <a:pt x="128900" y="864816"/>
                    </a:moveTo>
                    <a:cubicBezTo>
                      <a:pt x="130714" y="865181"/>
                      <a:pt x="129988" y="868105"/>
                      <a:pt x="127811" y="867739"/>
                    </a:cubicBezTo>
                    <a:cubicBezTo>
                      <a:pt x="117651" y="866277"/>
                      <a:pt x="103137" y="873587"/>
                      <a:pt x="96242" y="881262"/>
                    </a:cubicBezTo>
                    <a:cubicBezTo>
                      <a:pt x="88622" y="890033"/>
                      <a:pt x="82817" y="900266"/>
                      <a:pt x="82091" y="911595"/>
                    </a:cubicBezTo>
                    <a:cubicBezTo>
                      <a:pt x="82091" y="912692"/>
                      <a:pt x="80277" y="912692"/>
                      <a:pt x="80277" y="911595"/>
                    </a:cubicBezTo>
                    <a:cubicBezTo>
                      <a:pt x="80640" y="898439"/>
                      <a:pt x="87534" y="883820"/>
                      <a:pt x="97694" y="875780"/>
                    </a:cubicBezTo>
                    <a:cubicBezTo>
                      <a:pt x="105677" y="869567"/>
                      <a:pt x="118377" y="862257"/>
                      <a:pt x="128900" y="864816"/>
                    </a:cubicBezTo>
                    <a:close/>
                    <a:moveTo>
                      <a:pt x="122217" y="858213"/>
                    </a:moveTo>
                    <a:cubicBezTo>
                      <a:pt x="124368" y="858213"/>
                      <a:pt x="124010" y="861086"/>
                      <a:pt x="122217" y="861445"/>
                    </a:cubicBezTo>
                    <a:cubicBezTo>
                      <a:pt x="106803" y="862881"/>
                      <a:pt x="86371" y="868986"/>
                      <a:pt x="82069" y="886221"/>
                    </a:cubicBezTo>
                    <a:cubicBezTo>
                      <a:pt x="81711" y="887298"/>
                      <a:pt x="80277" y="886939"/>
                      <a:pt x="80277" y="885503"/>
                    </a:cubicBezTo>
                    <a:cubicBezTo>
                      <a:pt x="83861" y="868626"/>
                      <a:pt x="106086" y="857495"/>
                      <a:pt x="122217" y="858213"/>
                    </a:cubicBezTo>
                    <a:close/>
                    <a:moveTo>
                      <a:pt x="1399110" y="858157"/>
                    </a:moveTo>
                    <a:cubicBezTo>
                      <a:pt x="1404955" y="857826"/>
                      <a:pt x="1411164" y="857826"/>
                      <a:pt x="1417008" y="858157"/>
                    </a:cubicBezTo>
                    <a:cubicBezTo>
                      <a:pt x="1422122" y="858157"/>
                      <a:pt x="1427601" y="857495"/>
                      <a:pt x="1433080" y="858818"/>
                    </a:cubicBezTo>
                    <a:cubicBezTo>
                      <a:pt x="1435637" y="859479"/>
                      <a:pt x="1435637" y="863117"/>
                      <a:pt x="1433080" y="863779"/>
                    </a:cubicBezTo>
                    <a:cubicBezTo>
                      <a:pt x="1427601" y="865102"/>
                      <a:pt x="1422122" y="864109"/>
                      <a:pt x="1416643" y="864109"/>
                    </a:cubicBezTo>
                    <a:cubicBezTo>
                      <a:pt x="1410799" y="864109"/>
                      <a:pt x="1404955" y="864109"/>
                      <a:pt x="1399110" y="864440"/>
                    </a:cubicBezTo>
                    <a:cubicBezTo>
                      <a:pt x="1394727" y="864440"/>
                      <a:pt x="1395093" y="858487"/>
                      <a:pt x="1399110" y="858157"/>
                    </a:cubicBezTo>
                    <a:close/>
                    <a:moveTo>
                      <a:pt x="1422642" y="836827"/>
                    </a:moveTo>
                    <a:cubicBezTo>
                      <a:pt x="1428318" y="836644"/>
                      <a:pt x="1433950" y="836919"/>
                      <a:pt x="1439134" y="838567"/>
                    </a:cubicBezTo>
                    <a:cubicBezTo>
                      <a:pt x="1441995" y="839666"/>
                      <a:pt x="1441280" y="843696"/>
                      <a:pt x="1438062" y="843696"/>
                    </a:cubicBezTo>
                    <a:cubicBezTo>
                      <a:pt x="1427693" y="844429"/>
                      <a:pt x="1416609" y="842964"/>
                      <a:pt x="1405882" y="842597"/>
                    </a:cubicBezTo>
                    <a:cubicBezTo>
                      <a:pt x="1402664" y="842597"/>
                      <a:pt x="1402664" y="837835"/>
                      <a:pt x="1405882" y="837835"/>
                    </a:cubicBezTo>
                    <a:cubicBezTo>
                      <a:pt x="1411246" y="837651"/>
                      <a:pt x="1416966" y="837010"/>
                      <a:pt x="1422642" y="836827"/>
                    </a:cubicBezTo>
                    <a:close/>
                    <a:moveTo>
                      <a:pt x="1586301" y="821016"/>
                    </a:moveTo>
                    <a:cubicBezTo>
                      <a:pt x="1580229" y="820431"/>
                      <a:pt x="1573842" y="821331"/>
                      <a:pt x="1567725" y="822232"/>
                    </a:cubicBezTo>
                    <a:cubicBezTo>
                      <a:pt x="1568085" y="827994"/>
                      <a:pt x="1568445" y="833756"/>
                      <a:pt x="1568805" y="839518"/>
                    </a:cubicBezTo>
                    <a:cubicBezTo>
                      <a:pt x="1575282" y="903981"/>
                      <a:pt x="1571323" y="967363"/>
                      <a:pt x="1564487" y="1031826"/>
                    </a:cubicBezTo>
                    <a:cubicBezTo>
                      <a:pt x="1561608" y="1055954"/>
                      <a:pt x="1560169" y="1080803"/>
                      <a:pt x="1556931" y="1105652"/>
                    </a:cubicBezTo>
                    <a:cubicBezTo>
                      <a:pt x="1588955" y="1122218"/>
                      <a:pt x="1611264" y="1076842"/>
                      <a:pt x="1617381" y="1052353"/>
                    </a:cubicBezTo>
                    <a:cubicBezTo>
                      <a:pt x="1624577" y="1024983"/>
                      <a:pt x="1623138" y="994372"/>
                      <a:pt x="1622419" y="966283"/>
                    </a:cubicBezTo>
                    <a:cubicBezTo>
                      <a:pt x="1621699" y="936752"/>
                      <a:pt x="1618101" y="907222"/>
                      <a:pt x="1617021" y="877691"/>
                    </a:cubicBezTo>
                    <a:cubicBezTo>
                      <a:pt x="1616301" y="860765"/>
                      <a:pt x="1615582" y="841679"/>
                      <a:pt x="1602988" y="828714"/>
                    </a:cubicBezTo>
                    <a:cubicBezTo>
                      <a:pt x="1598130" y="823672"/>
                      <a:pt x="1592373" y="821601"/>
                      <a:pt x="1586301" y="821016"/>
                    </a:cubicBezTo>
                    <a:close/>
                    <a:moveTo>
                      <a:pt x="183348" y="821016"/>
                    </a:moveTo>
                    <a:cubicBezTo>
                      <a:pt x="177276" y="821601"/>
                      <a:pt x="171609" y="823672"/>
                      <a:pt x="166931" y="828714"/>
                    </a:cubicBezTo>
                    <a:cubicBezTo>
                      <a:pt x="154338" y="841679"/>
                      <a:pt x="153258" y="860765"/>
                      <a:pt x="152898" y="877691"/>
                    </a:cubicBezTo>
                    <a:cubicBezTo>
                      <a:pt x="151819" y="907222"/>
                      <a:pt x="148220" y="936752"/>
                      <a:pt x="147500" y="966283"/>
                    </a:cubicBezTo>
                    <a:cubicBezTo>
                      <a:pt x="146781" y="994372"/>
                      <a:pt x="145341" y="1024983"/>
                      <a:pt x="152538" y="1052353"/>
                    </a:cubicBezTo>
                    <a:cubicBezTo>
                      <a:pt x="159015" y="1076842"/>
                      <a:pt x="180965" y="1122218"/>
                      <a:pt x="213349" y="1105652"/>
                    </a:cubicBezTo>
                    <a:cubicBezTo>
                      <a:pt x="210110" y="1080803"/>
                      <a:pt x="207951" y="1055954"/>
                      <a:pt x="205433" y="1031826"/>
                    </a:cubicBezTo>
                    <a:lnTo>
                      <a:pt x="202824" y="996969"/>
                    </a:lnTo>
                    <a:lnTo>
                      <a:pt x="198236" y="935672"/>
                    </a:lnTo>
                    <a:cubicBezTo>
                      <a:pt x="197157" y="903711"/>
                      <a:pt x="197696" y="871749"/>
                      <a:pt x="200755" y="839518"/>
                    </a:cubicBezTo>
                    <a:cubicBezTo>
                      <a:pt x="201474" y="833756"/>
                      <a:pt x="201834" y="827994"/>
                      <a:pt x="202194" y="822232"/>
                    </a:cubicBezTo>
                    <a:cubicBezTo>
                      <a:pt x="195897" y="821331"/>
                      <a:pt x="189420" y="820431"/>
                      <a:pt x="183348" y="821016"/>
                    </a:cubicBezTo>
                    <a:close/>
                    <a:moveTo>
                      <a:pt x="1425326" y="819771"/>
                    </a:moveTo>
                    <a:cubicBezTo>
                      <a:pt x="1434624" y="819148"/>
                      <a:pt x="1443922" y="818957"/>
                      <a:pt x="1453220" y="820106"/>
                    </a:cubicBezTo>
                    <a:cubicBezTo>
                      <a:pt x="1457512" y="820873"/>
                      <a:pt x="1457870" y="827387"/>
                      <a:pt x="1453220" y="827387"/>
                    </a:cubicBezTo>
                    <a:cubicBezTo>
                      <a:pt x="1434266" y="827004"/>
                      <a:pt x="1416027" y="827771"/>
                      <a:pt x="1397431" y="828537"/>
                    </a:cubicBezTo>
                    <a:cubicBezTo>
                      <a:pt x="1393139" y="828537"/>
                      <a:pt x="1393497" y="822406"/>
                      <a:pt x="1397431" y="822023"/>
                    </a:cubicBezTo>
                    <a:cubicBezTo>
                      <a:pt x="1406729" y="821448"/>
                      <a:pt x="1416027" y="820394"/>
                      <a:pt x="1425326" y="819771"/>
                    </a:cubicBezTo>
                    <a:close/>
                    <a:moveTo>
                      <a:pt x="1424051" y="802467"/>
                    </a:moveTo>
                    <a:cubicBezTo>
                      <a:pt x="1433080" y="801780"/>
                      <a:pt x="1442065" y="802055"/>
                      <a:pt x="1450782" y="805352"/>
                    </a:cubicBezTo>
                    <a:cubicBezTo>
                      <a:pt x="1454696" y="806451"/>
                      <a:pt x="1452917" y="812679"/>
                      <a:pt x="1448647" y="811580"/>
                    </a:cubicBezTo>
                    <a:cubicBezTo>
                      <a:pt x="1431212" y="807916"/>
                      <a:pt x="1414489" y="810481"/>
                      <a:pt x="1397053" y="811213"/>
                    </a:cubicBezTo>
                    <a:cubicBezTo>
                      <a:pt x="1393139" y="811580"/>
                      <a:pt x="1393495" y="805718"/>
                      <a:pt x="1397053" y="805352"/>
                    </a:cubicBezTo>
                    <a:cubicBezTo>
                      <a:pt x="1405949" y="804802"/>
                      <a:pt x="1415022" y="803154"/>
                      <a:pt x="1424051" y="802467"/>
                    </a:cubicBezTo>
                    <a:close/>
                    <a:moveTo>
                      <a:pt x="1424410" y="781342"/>
                    </a:moveTo>
                    <a:cubicBezTo>
                      <a:pt x="1435224" y="780642"/>
                      <a:pt x="1445993" y="780735"/>
                      <a:pt x="1456224" y="783350"/>
                    </a:cubicBezTo>
                    <a:cubicBezTo>
                      <a:pt x="1459455" y="784470"/>
                      <a:pt x="1458737" y="789700"/>
                      <a:pt x="1455148" y="789700"/>
                    </a:cubicBezTo>
                    <a:cubicBezTo>
                      <a:pt x="1433968" y="789700"/>
                      <a:pt x="1413506" y="789700"/>
                      <a:pt x="1392326" y="790447"/>
                    </a:cubicBezTo>
                    <a:cubicBezTo>
                      <a:pt x="1388377" y="790447"/>
                      <a:pt x="1388736" y="784470"/>
                      <a:pt x="1392326" y="784097"/>
                    </a:cubicBezTo>
                    <a:cubicBezTo>
                      <a:pt x="1402736" y="783536"/>
                      <a:pt x="1413596" y="782042"/>
                      <a:pt x="1424410" y="781342"/>
                    </a:cubicBezTo>
                    <a:close/>
                    <a:moveTo>
                      <a:pt x="1424366" y="763318"/>
                    </a:moveTo>
                    <a:cubicBezTo>
                      <a:pt x="1436690" y="762115"/>
                      <a:pt x="1448925" y="762293"/>
                      <a:pt x="1460259" y="767105"/>
                    </a:cubicBezTo>
                    <a:cubicBezTo>
                      <a:pt x="1464217" y="768887"/>
                      <a:pt x="1462418" y="774589"/>
                      <a:pt x="1458100" y="773876"/>
                    </a:cubicBezTo>
                    <a:cubicBezTo>
                      <a:pt x="1434351" y="767461"/>
                      <a:pt x="1411681" y="773163"/>
                      <a:pt x="1387932" y="774232"/>
                    </a:cubicBezTo>
                    <a:cubicBezTo>
                      <a:pt x="1383614" y="774232"/>
                      <a:pt x="1383974" y="768174"/>
                      <a:pt x="1387932" y="767817"/>
                    </a:cubicBezTo>
                    <a:cubicBezTo>
                      <a:pt x="1399627" y="767105"/>
                      <a:pt x="1412041" y="764521"/>
                      <a:pt x="1424366" y="763318"/>
                    </a:cubicBezTo>
                    <a:close/>
                    <a:moveTo>
                      <a:pt x="1437457" y="748516"/>
                    </a:moveTo>
                    <a:cubicBezTo>
                      <a:pt x="1443582" y="749140"/>
                      <a:pt x="1449489" y="750674"/>
                      <a:pt x="1455017" y="753697"/>
                    </a:cubicBezTo>
                    <a:cubicBezTo>
                      <a:pt x="1457871" y="755528"/>
                      <a:pt x="1455731" y="759192"/>
                      <a:pt x="1452877" y="758826"/>
                    </a:cubicBezTo>
                    <a:cubicBezTo>
                      <a:pt x="1428624" y="754796"/>
                      <a:pt x="1405084" y="760291"/>
                      <a:pt x="1380831" y="757726"/>
                    </a:cubicBezTo>
                    <a:cubicBezTo>
                      <a:pt x="1377264" y="757360"/>
                      <a:pt x="1377264" y="751499"/>
                      <a:pt x="1380831" y="751865"/>
                    </a:cubicBezTo>
                    <a:cubicBezTo>
                      <a:pt x="1398753" y="752964"/>
                      <a:pt x="1419083" y="746644"/>
                      <a:pt x="1437457" y="748516"/>
                    </a:cubicBezTo>
                    <a:close/>
                    <a:moveTo>
                      <a:pt x="1410809" y="730006"/>
                    </a:moveTo>
                    <a:cubicBezTo>
                      <a:pt x="1423673" y="729265"/>
                      <a:pt x="1436493" y="728987"/>
                      <a:pt x="1449131" y="730654"/>
                    </a:cubicBezTo>
                    <a:cubicBezTo>
                      <a:pt x="1452742" y="731024"/>
                      <a:pt x="1453103" y="736580"/>
                      <a:pt x="1449131" y="736951"/>
                    </a:cubicBezTo>
                    <a:cubicBezTo>
                      <a:pt x="1423493" y="737321"/>
                      <a:pt x="1397854" y="738062"/>
                      <a:pt x="1372216" y="736951"/>
                    </a:cubicBezTo>
                    <a:cubicBezTo>
                      <a:pt x="1369327" y="736580"/>
                      <a:pt x="1369327" y="732135"/>
                      <a:pt x="1372216" y="732135"/>
                    </a:cubicBezTo>
                    <a:cubicBezTo>
                      <a:pt x="1385035" y="731950"/>
                      <a:pt x="1397945" y="730746"/>
                      <a:pt x="1410809" y="730006"/>
                    </a:cubicBezTo>
                    <a:close/>
                    <a:moveTo>
                      <a:pt x="1451932" y="714620"/>
                    </a:moveTo>
                    <a:cubicBezTo>
                      <a:pt x="1455553" y="714620"/>
                      <a:pt x="1456277" y="720176"/>
                      <a:pt x="1452657" y="720523"/>
                    </a:cubicBezTo>
                    <a:cubicBezTo>
                      <a:pt x="1428036" y="723649"/>
                      <a:pt x="1402692" y="722607"/>
                      <a:pt x="1378072" y="725038"/>
                    </a:cubicBezTo>
                    <a:cubicBezTo>
                      <a:pt x="1374089" y="725385"/>
                      <a:pt x="1374089" y="719134"/>
                      <a:pt x="1378072" y="718787"/>
                    </a:cubicBezTo>
                    <a:cubicBezTo>
                      <a:pt x="1402692" y="717051"/>
                      <a:pt x="1427312" y="714620"/>
                      <a:pt x="1451932" y="714620"/>
                    </a:cubicBezTo>
                    <a:close/>
                    <a:moveTo>
                      <a:pt x="1315849" y="694026"/>
                    </a:moveTo>
                    <a:cubicBezTo>
                      <a:pt x="1310811" y="697267"/>
                      <a:pt x="1306134" y="700869"/>
                      <a:pt x="1302176" y="705190"/>
                    </a:cubicBezTo>
                    <a:cubicBezTo>
                      <a:pt x="1265473" y="743724"/>
                      <a:pt x="1267273" y="816470"/>
                      <a:pt x="1267273" y="865807"/>
                    </a:cubicBezTo>
                    <a:cubicBezTo>
                      <a:pt x="1267273" y="924508"/>
                      <a:pt x="1270151" y="989691"/>
                      <a:pt x="1273749" y="1048752"/>
                    </a:cubicBezTo>
                    <a:cubicBezTo>
                      <a:pt x="1277707" y="1109973"/>
                      <a:pt x="1270511" y="1151748"/>
                      <a:pt x="1310811" y="1191362"/>
                    </a:cubicBezTo>
                    <a:cubicBezTo>
                      <a:pt x="1310092" y="1180918"/>
                      <a:pt x="1311531" y="1170475"/>
                      <a:pt x="1313330" y="1160391"/>
                    </a:cubicBezTo>
                    <a:cubicBezTo>
                      <a:pt x="1317288" y="1139864"/>
                      <a:pt x="1319447" y="1120417"/>
                      <a:pt x="1320527" y="1099890"/>
                    </a:cubicBezTo>
                    <a:lnTo>
                      <a:pt x="1322401" y="1039530"/>
                    </a:lnTo>
                    <a:lnTo>
                      <a:pt x="1324844" y="960881"/>
                    </a:lnTo>
                    <a:cubicBezTo>
                      <a:pt x="1325564" y="871929"/>
                      <a:pt x="1324485" y="782618"/>
                      <a:pt x="1315849" y="694026"/>
                    </a:cubicBezTo>
                    <a:close/>
                    <a:moveTo>
                      <a:pt x="441837" y="687184"/>
                    </a:moveTo>
                    <a:lnTo>
                      <a:pt x="439052" y="736791"/>
                    </a:lnTo>
                    <a:lnTo>
                      <a:pt x="434640" y="815389"/>
                    </a:lnTo>
                    <a:cubicBezTo>
                      <a:pt x="434640" y="861125"/>
                      <a:pt x="432481" y="906862"/>
                      <a:pt x="432481" y="952238"/>
                    </a:cubicBezTo>
                    <a:cubicBezTo>
                      <a:pt x="432481" y="998694"/>
                      <a:pt x="433921" y="1044790"/>
                      <a:pt x="436799" y="1090887"/>
                    </a:cubicBezTo>
                    <a:cubicBezTo>
                      <a:pt x="438239" y="1111414"/>
                      <a:pt x="441477" y="1131581"/>
                      <a:pt x="441837" y="1152468"/>
                    </a:cubicBezTo>
                    <a:cubicBezTo>
                      <a:pt x="442197" y="1168674"/>
                      <a:pt x="441117" y="1185600"/>
                      <a:pt x="447234" y="1201086"/>
                    </a:cubicBezTo>
                    <a:cubicBezTo>
                      <a:pt x="450473" y="1198925"/>
                      <a:pt x="453351" y="1196404"/>
                      <a:pt x="456590" y="1193883"/>
                    </a:cubicBezTo>
                    <a:cubicBezTo>
                      <a:pt x="499768" y="1153189"/>
                      <a:pt x="492212" y="1111774"/>
                      <a:pt x="495810" y="1048752"/>
                    </a:cubicBezTo>
                    <a:cubicBezTo>
                      <a:pt x="499409" y="989691"/>
                      <a:pt x="502647" y="924508"/>
                      <a:pt x="502647" y="865807"/>
                    </a:cubicBezTo>
                    <a:cubicBezTo>
                      <a:pt x="502647" y="816470"/>
                      <a:pt x="504446" y="743724"/>
                      <a:pt x="467744" y="705190"/>
                    </a:cubicBezTo>
                    <a:cubicBezTo>
                      <a:pt x="460548" y="697628"/>
                      <a:pt x="451552" y="691505"/>
                      <a:pt x="441837" y="687184"/>
                    </a:cubicBezTo>
                    <a:close/>
                    <a:moveTo>
                      <a:pt x="1338158" y="683222"/>
                    </a:moveTo>
                    <a:cubicBezTo>
                      <a:pt x="1332041" y="685383"/>
                      <a:pt x="1326284" y="687904"/>
                      <a:pt x="1320886" y="690785"/>
                    </a:cubicBezTo>
                    <a:cubicBezTo>
                      <a:pt x="1325924" y="735801"/>
                      <a:pt x="1329252" y="780727"/>
                      <a:pt x="1331186" y="825698"/>
                    </a:cubicBezTo>
                    <a:lnTo>
                      <a:pt x="1332376" y="908863"/>
                    </a:lnTo>
                    <a:lnTo>
                      <a:pt x="1333120" y="960881"/>
                    </a:lnTo>
                    <a:cubicBezTo>
                      <a:pt x="1333120" y="1007337"/>
                      <a:pt x="1331321" y="1053433"/>
                      <a:pt x="1328802" y="1099890"/>
                    </a:cubicBezTo>
                    <a:cubicBezTo>
                      <a:pt x="1328083" y="1116816"/>
                      <a:pt x="1327363" y="1133021"/>
                      <a:pt x="1324125" y="1149587"/>
                    </a:cubicBezTo>
                    <a:cubicBezTo>
                      <a:pt x="1320527" y="1166153"/>
                      <a:pt x="1316209" y="1182719"/>
                      <a:pt x="1320527" y="1199285"/>
                    </a:cubicBezTo>
                    <a:cubicBezTo>
                      <a:pt x="1323045" y="1201446"/>
                      <a:pt x="1325924" y="1203606"/>
                      <a:pt x="1329162" y="1205407"/>
                    </a:cubicBezTo>
                    <a:cubicBezTo>
                      <a:pt x="1331681" y="1118977"/>
                      <a:pt x="1344275" y="1032906"/>
                      <a:pt x="1347873" y="946115"/>
                    </a:cubicBezTo>
                    <a:cubicBezTo>
                      <a:pt x="1349672" y="901100"/>
                      <a:pt x="1352551" y="855363"/>
                      <a:pt x="1350392" y="809987"/>
                    </a:cubicBezTo>
                    <a:lnTo>
                      <a:pt x="1344547" y="749422"/>
                    </a:lnTo>
                    <a:close/>
                    <a:moveTo>
                      <a:pt x="418808" y="679621"/>
                    </a:moveTo>
                    <a:lnTo>
                      <a:pt x="416811" y="761288"/>
                    </a:lnTo>
                    <a:lnTo>
                      <a:pt x="415480" y="815704"/>
                    </a:lnTo>
                    <a:cubicBezTo>
                      <a:pt x="412961" y="861035"/>
                      <a:pt x="410172" y="906321"/>
                      <a:pt x="410532" y="951517"/>
                    </a:cubicBezTo>
                    <a:cubicBezTo>
                      <a:pt x="410892" y="1000855"/>
                      <a:pt x="413051" y="1050192"/>
                      <a:pt x="415570" y="1099530"/>
                    </a:cubicBezTo>
                    <a:cubicBezTo>
                      <a:pt x="416649" y="1121497"/>
                      <a:pt x="418088" y="1143465"/>
                      <a:pt x="418448" y="1165433"/>
                    </a:cubicBezTo>
                    <a:cubicBezTo>
                      <a:pt x="418448" y="1179838"/>
                      <a:pt x="416649" y="1200725"/>
                      <a:pt x="425645" y="1213330"/>
                    </a:cubicBezTo>
                    <a:cubicBezTo>
                      <a:pt x="431042" y="1211169"/>
                      <a:pt x="436439" y="1208288"/>
                      <a:pt x="441477" y="1205047"/>
                    </a:cubicBezTo>
                    <a:cubicBezTo>
                      <a:pt x="436080" y="1192442"/>
                      <a:pt x="435000" y="1179118"/>
                      <a:pt x="435000" y="1165073"/>
                    </a:cubicBezTo>
                    <a:cubicBezTo>
                      <a:pt x="434640" y="1145986"/>
                      <a:pt x="432122" y="1127259"/>
                      <a:pt x="430682" y="1107813"/>
                    </a:cubicBezTo>
                    <a:cubicBezTo>
                      <a:pt x="426724" y="1059195"/>
                      <a:pt x="424205" y="1009858"/>
                      <a:pt x="424205" y="960881"/>
                    </a:cubicBezTo>
                    <a:cubicBezTo>
                      <a:pt x="424205" y="912263"/>
                      <a:pt x="425645" y="864006"/>
                      <a:pt x="426364" y="815389"/>
                    </a:cubicBezTo>
                    <a:cubicBezTo>
                      <a:pt x="426724" y="792701"/>
                      <a:pt x="426724" y="770373"/>
                      <a:pt x="429243" y="748045"/>
                    </a:cubicBezTo>
                    <a:lnTo>
                      <a:pt x="429305" y="747527"/>
                    </a:lnTo>
                    <a:lnTo>
                      <a:pt x="433201" y="714914"/>
                    </a:lnTo>
                    <a:lnTo>
                      <a:pt x="436439" y="685023"/>
                    </a:lnTo>
                    <a:cubicBezTo>
                      <a:pt x="431042" y="682862"/>
                      <a:pt x="424925" y="681062"/>
                      <a:pt x="418808" y="679621"/>
                    </a:cubicBezTo>
                    <a:close/>
                    <a:moveTo>
                      <a:pt x="1389613" y="674579"/>
                    </a:moveTo>
                    <a:cubicBezTo>
                      <a:pt x="1387094" y="674579"/>
                      <a:pt x="1384935" y="674579"/>
                      <a:pt x="1382416" y="674940"/>
                    </a:cubicBezTo>
                    <a:cubicBezTo>
                      <a:pt x="1379538" y="676740"/>
                      <a:pt x="1375939" y="677100"/>
                      <a:pt x="1373061" y="675660"/>
                    </a:cubicBezTo>
                    <a:lnTo>
                      <a:pt x="1349814" y="680419"/>
                    </a:lnTo>
                    <a:lnTo>
                      <a:pt x="1341396" y="682142"/>
                    </a:lnTo>
                    <a:lnTo>
                      <a:pt x="1346743" y="720650"/>
                    </a:lnTo>
                    <a:lnTo>
                      <a:pt x="1357948" y="801344"/>
                    </a:lnTo>
                    <a:cubicBezTo>
                      <a:pt x="1360467" y="846720"/>
                      <a:pt x="1358308" y="892456"/>
                      <a:pt x="1356869" y="937472"/>
                    </a:cubicBezTo>
                    <a:cubicBezTo>
                      <a:pt x="1353270" y="1028945"/>
                      <a:pt x="1340317" y="1118977"/>
                      <a:pt x="1336719" y="1209729"/>
                    </a:cubicBezTo>
                    <a:cubicBezTo>
                      <a:pt x="1379178" y="1232056"/>
                      <a:pt x="1438549" y="1232777"/>
                      <a:pt x="1479928" y="1219452"/>
                    </a:cubicBezTo>
                    <a:cubicBezTo>
                      <a:pt x="1527785" y="1203606"/>
                      <a:pt x="1532823" y="1138063"/>
                      <a:pt x="1537860" y="1096288"/>
                    </a:cubicBezTo>
                    <a:cubicBezTo>
                      <a:pt x="1548655" y="1006977"/>
                      <a:pt x="1554772" y="920546"/>
                      <a:pt x="1547216" y="830875"/>
                    </a:cubicBezTo>
                    <a:cubicBezTo>
                      <a:pt x="1543977" y="797023"/>
                      <a:pt x="1545776" y="762451"/>
                      <a:pt x="1536781" y="729679"/>
                    </a:cubicBezTo>
                    <a:cubicBezTo>
                      <a:pt x="1525626" y="689345"/>
                      <a:pt x="1495041" y="690785"/>
                      <a:pt x="1465176" y="679261"/>
                    </a:cubicBezTo>
                    <a:cubicBezTo>
                      <a:pt x="1455460" y="675660"/>
                      <a:pt x="1446825" y="676380"/>
                      <a:pt x="1437469" y="676020"/>
                    </a:cubicBezTo>
                    <a:cubicBezTo>
                      <a:pt x="1420198" y="674219"/>
                      <a:pt x="1403286" y="673859"/>
                      <a:pt x="1389613" y="674579"/>
                    </a:cubicBezTo>
                    <a:close/>
                    <a:moveTo>
                      <a:pt x="380307" y="674579"/>
                    </a:moveTo>
                    <a:cubicBezTo>
                      <a:pt x="366634" y="673859"/>
                      <a:pt x="349722" y="674219"/>
                      <a:pt x="332450" y="676020"/>
                    </a:cubicBezTo>
                    <a:cubicBezTo>
                      <a:pt x="323095" y="676380"/>
                      <a:pt x="314459" y="675660"/>
                      <a:pt x="304744" y="679261"/>
                    </a:cubicBezTo>
                    <a:cubicBezTo>
                      <a:pt x="274879" y="690785"/>
                      <a:pt x="244293" y="689345"/>
                      <a:pt x="233139" y="729679"/>
                    </a:cubicBezTo>
                    <a:cubicBezTo>
                      <a:pt x="224143" y="762451"/>
                      <a:pt x="225942" y="797023"/>
                      <a:pt x="223064" y="830875"/>
                    </a:cubicBezTo>
                    <a:cubicBezTo>
                      <a:pt x="218926" y="875711"/>
                      <a:pt x="218476" y="919736"/>
                      <a:pt x="220410" y="963717"/>
                    </a:cubicBezTo>
                    <a:lnTo>
                      <a:pt x="221522" y="976375"/>
                    </a:lnTo>
                    <a:lnTo>
                      <a:pt x="232059" y="1096288"/>
                    </a:lnTo>
                    <a:cubicBezTo>
                      <a:pt x="237097" y="1138063"/>
                      <a:pt x="241775" y="1203606"/>
                      <a:pt x="289991" y="1219452"/>
                    </a:cubicBezTo>
                    <a:cubicBezTo>
                      <a:pt x="326693" y="1231336"/>
                      <a:pt x="378508" y="1232056"/>
                      <a:pt x="418808" y="1216211"/>
                    </a:cubicBezTo>
                    <a:cubicBezTo>
                      <a:pt x="405854" y="1194963"/>
                      <a:pt x="411252" y="1157870"/>
                      <a:pt x="409812" y="1134822"/>
                    </a:cubicBezTo>
                    <a:cubicBezTo>
                      <a:pt x="407294" y="1082244"/>
                      <a:pt x="404055" y="1029665"/>
                      <a:pt x="403336" y="977086"/>
                    </a:cubicBezTo>
                    <a:cubicBezTo>
                      <a:pt x="402616" y="925948"/>
                      <a:pt x="402616" y="874450"/>
                      <a:pt x="406214" y="823312"/>
                    </a:cubicBezTo>
                    <a:lnTo>
                      <a:pt x="409429" y="769418"/>
                    </a:lnTo>
                    <a:lnTo>
                      <a:pt x="414850" y="678541"/>
                    </a:lnTo>
                    <a:cubicBezTo>
                      <a:pt x="403336" y="676020"/>
                      <a:pt x="391461" y="674940"/>
                      <a:pt x="380307" y="674579"/>
                    </a:cubicBezTo>
                    <a:close/>
                    <a:moveTo>
                      <a:pt x="293264" y="653065"/>
                    </a:moveTo>
                    <a:cubicBezTo>
                      <a:pt x="297562" y="652707"/>
                      <a:pt x="298994" y="659145"/>
                      <a:pt x="295055" y="659503"/>
                    </a:cubicBezTo>
                    <a:cubicBezTo>
                      <a:pt x="266047" y="664511"/>
                      <a:pt x="232383" y="672380"/>
                      <a:pt x="214835" y="698848"/>
                    </a:cubicBezTo>
                    <a:cubicBezTo>
                      <a:pt x="201584" y="719236"/>
                      <a:pt x="196570" y="742127"/>
                      <a:pt x="196212" y="766091"/>
                    </a:cubicBezTo>
                    <a:cubicBezTo>
                      <a:pt x="196212" y="768238"/>
                      <a:pt x="192989" y="768238"/>
                      <a:pt x="192989" y="766091"/>
                    </a:cubicBezTo>
                    <a:cubicBezTo>
                      <a:pt x="192989" y="739266"/>
                      <a:pt x="198003" y="713155"/>
                      <a:pt x="214119" y="691337"/>
                    </a:cubicBezTo>
                    <a:cubicBezTo>
                      <a:pt x="232383" y="666299"/>
                      <a:pt x="264614" y="658072"/>
                      <a:pt x="293264" y="653065"/>
                    </a:cubicBezTo>
                    <a:close/>
                    <a:moveTo>
                      <a:pt x="1359378" y="644770"/>
                    </a:moveTo>
                    <a:cubicBezTo>
                      <a:pt x="1362617" y="644770"/>
                      <a:pt x="1362617" y="649457"/>
                      <a:pt x="1360098" y="650178"/>
                    </a:cubicBezTo>
                    <a:cubicBezTo>
                      <a:pt x="1334185" y="659551"/>
                      <a:pt x="1311152" y="658109"/>
                      <a:pt x="1289558" y="677576"/>
                    </a:cubicBezTo>
                    <a:cubicBezTo>
                      <a:pt x="1273002" y="692357"/>
                      <a:pt x="1255367" y="710382"/>
                      <a:pt x="1251408" y="733094"/>
                    </a:cubicBezTo>
                    <a:cubicBezTo>
                      <a:pt x="1250688" y="734897"/>
                      <a:pt x="1247089" y="734536"/>
                      <a:pt x="1247449" y="732373"/>
                    </a:cubicBezTo>
                    <a:cubicBezTo>
                      <a:pt x="1253927" y="679018"/>
                      <a:pt x="1311511" y="648375"/>
                      <a:pt x="1359378" y="644770"/>
                    </a:cubicBezTo>
                    <a:close/>
                    <a:moveTo>
                      <a:pt x="292903" y="639142"/>
                    </a:moveTo>
                    <a:cubicBezTo>
                      <a:pt x="297202" y="638420"/>
                      <a:pt x="298994" y="644915"/>
                      <a:pt x="294694" y="645275"/>
                    </a:cubicBezTo>
                    <a:cubicBezTo>
                      <a:pt x="259940" y="649966"/>
                      <a:pt x="216587" y="666923"/>
                      <a:pt x="199031" y="700477"/>
                    </a:cubicBezTo>
                    <a:cubicBezTo>
                      <a:pt x="198314" y="701559"/>
                      <a:pt x="196164" y="700838"/>
                      <a:pt x="196523" y="699395"/>
                    </a:cubicBezTo>
                    <a:cubicBezTo>
                      <a:pt x="210496" y="661872"/>
                      <a:pt x="257432" y="643832"/>
                      <a:pt x="292903" y="639142"/>
                    </a:cubicBezTo>
                    <a:close/>
                    <a:moveTo>
                      <a:pt x="1350182" y="632784"/>
                    </a:moveTo>
                    <a:cubicBezTo>
                      <a:pt x="1354479" y="632070"/>
                      <a:pt x="1356269" y="638137"/>
                      <a:pt x="1351972" y="639208"/>
                    </a:cubicBezTo>
                    <a:cubicBezTo>
                      <a:pt x="1334426" y="642420"/>
                      <a:pt x="1318670" y="642777"/>
                      <a:pt x="1302199" y="651698"/>
                    </a:cubicBezTo>
                    <a:cubicBezTo>
                      <a:pt x="1288950" y="658836"/>
                      <a:pt x="1276775" y="667044"/>
                      <a:pt x="1264958" y="677037"/>
                    </a:cubicBezTo>
                    <a:cubicBezTo>
                      <a:pt x="1263526" y="677750"/>
                      <a:pt x="1261377" y="675966"/>
                      <a:pt x="1262810" y="674538"/>
                    </a:cubicBezTo>
                    <a:cubicBezTo>
                      <a:pt x="1275342" y="662762"/>
                      <a:pt x="1288950" y="651698"/>
                      <a:pt x="1304347" y="644204"/>
                    </a:cubicBezTo>
                    <a:cubicBezTo>
                      <a:pt x="1319745" y="636710"/>
                      <a:pt x="1333710" y="634925"/>
                      <a:pt x="1350182" y="632784"/>
                    </a:cubicBezTo>
                    <a:close/>
                    <a:moveTo>
                      <a:pt x="288695" y="627307"/>
                    </a:moveTo>
                    <a:cubicBezTo>
                      <a:pt x="292643" y="627307"/>
                      <a:pt x="292284" y="633497"/>
                      <a:pt x="288336" y="634225"/>
                    </a:cubicBezTo>
                    <a:cubicBezTo>
                      <a:pt x="261777" y="637138"/>
                      <a:pt x="231628" y="644785"/>
                      <a:pt x="212606" y="665539"/>
                    </a:cubicBezTo>
                    <a:cubicBezTo>
                      <a:pt x="211529" y="666631"/>
                      <a:pt x="210452" y="665175"/>
                      <a:pt x="211170" y="664082"/>
                    </a:cubicBezTo>
                    <a:cubicBezTo>
                      <a:pt x="230192" y="641508"/>
                      <a:pt x="259623" y="629856"/>
                      <a:pt x="288695" y="627307"/>
                    </a:cubicBezTo>
                    <a:close/>
                    <a:moveTo>
                      <a:pt x="1342477" y="620957"/>
                    </a:moveTo>
                    <a:cubicBezTo>
                      <a:pt x="1346746" y="620957"/>
                      <a:pt x="1346391" y="626602"/>
                      <a:pt x="1342477" y="627307"/>
                    </a:cubicBezTo>
                    <a:cubicBezTo>
                      <a:pt x="1323618" y="629071"/>
                      <a:pt x="1306183" y="632599"/>
                      <a:pt x="1289103" y="641771"/>
                    </a:cubicBezTo>
                    <a:cubicBezTo>
                      <a:pt x="1286968" y="642829"/>
                      <a:pt x="1285189" y="639654"/>
                      <a:pt x="1287324" y="638596"/>
                    </a:cubicBezTo>
                    <a:cubicBezTo>
                      <a:pt x="1304759" y="629424"/>
                      <a:pt x="1322551" y="620957"/>
                      <a:pt x="1342477" y="620957"/>
                    </a:cubicBezTo>
                    <a:close/>
                    <a:moveTo>
                      <a:pt x="340967" y="586961"/>
                    </a:moveTo>
                    <a:cubicBezTo>
                      <a:pt x="341307" y="584445"/>
                      <a:pt x="345049" y="584445"/>
                      <a:pt x="345049" y="587321"/>
                    </a:cubicBezTo>
                    <a:cubicBezTo>
                      <a:pt x="344709" y="603855"/>
                      <a:pt x="343688" y="620389"/>
                      <a:pt x="342668" y="636923"/>
                    </a:cubicBezTo>
                    <a:cubicBezTo>
                      <a:pt x="342328" y="641236"/>
                      <a:pt x="335864" y="640876"/>
                      <a:pt x="336204" y="636923"/>
                    </a:cubicBezTo>
                    <a:cubicBezTo>
                      <a:pt x="338245" y="620389"/>
                      <a:pt x="339946" y="603855"/>
                      <a:pt x="340967" y="586961"/>
                    </a:cubicBezTo>
                    <a:close/>
                    <a:moveTo>
                      <a:pt x="363169" y="550078"/>
                    </a:moveTo>
                    <a:cubicBezTo>
                      <a:pt x="363540" y="547932"/>
                      <a:pt x="367244" y="549005"/>
                      <a:pt x="366873" y="551151"/>
                    </a:cubicBezTo>
                    <a:cubicBezTo>
                      <a:pt x="360947" y="583334"/>
                      <a:pt x="353168" y="615160"/>
                      <a:pt x="352057" y="648059"/>
                    </a:cubicBezTo>
                    <a:cubicBezTo>
                      <a:pt x="352057" y="652350"/>
                      <a:pt x="345389" y="652350"/>
                      <a:pt x="345389" y="648059"/>
                    </a:cubicBezTo>
                    <a:cubicBezTo>
                      <a:pt x="346130" y="614445"/>
                      <a:pt x="355761" y="582619"/>
                      <a:pt x="363169" y="550078"/>
                    </a:cubicBezTo>
                    <a:close/>
                    <a:moveTo>
                      <a:pt x="2776" y="508294"/>
                    </a:moveTo>
                    <a:cubicBezTo>
                      <a:pt x="5120" y="506450"/>
                      <a:pt x="8546" y="506180"/>
                      <a:pt x="11431" y="508878"/>
                    </a:cubicBezTo>
                    <a:cubicBezTo>
                      <a:pt x="32708" y="527944"/>
                      <a:pt x="56871" y="542693"/>
                      <a:pt x="79591" y="559600"/>
                    </a:cubicBezTo>
                    <a:cubicBezTo>
                      <a:pt x="103753" y="577227"/>
                      <a:pt x="138735" y="596652"/>
                      <a:pt x="153521" y="623272"/>
                    </a:cubicBezTo>
                    <a:cubicBezTo>
                      <a:pt x="159292" y="634064"/>
                      <a:pt x="146308" y="649173"/>
                      <a:pt x="135850" y="640899"/>
                    </a:cubicBezTo>
                    <a:cubicBezTo>
                      <a:pt x="108081" y="619315"/>
                      <a:pt x="82837" y="594134"/>
                      <a:pt x="55789" y="572190"/>
                    </a:cubicBezTo>
                    <a:cubicBezTo>
                      <a:pt x="37036" y="556722"/>
                      <a:pt x="10349" y="540534"/>
                      <a:pt x="612" y="517152"/>
                    </a:cubicBezTo>
                    <a:cubicBezTo>
                      <a:pt x="-831" y="513555"/>
                      <a:pt x="432" y="510137"/>
                      <a:pt x="2776" y="508294"/>
                    </a:cubicBezTo>
                    <a:close/>
                    <a:moveTo>
                      <a:pt x="399252" y="444596"/>
                    </a:moveTo>
                    <a:cubicBezTo>
                      <a:pt x="399617" y="443157"/>
                      <a:pt x="402174" y="443517"/>
                      <a:pt x="401809" y="444955"/>
                    </a:cubicBezTo>
                    <a:cubicBezTo>
                      <a:pt x="392312" y="511130"/>
                      <a:pt x="369300" y="574428"/>
                      <a:pt x="367474" y="642401"/>
                    </a:cubicBezTo>
                    <a:cubicBezTo>
                      <a:pt x="367474" y="645998"/>
                      <a:pt x="361264" y="645998"/>
                      <a:pt x="361264" y="642041"/>
                    </a:cubicBezTo>
                    <a:cubicBezTo>
                      <a:pt x="361995" y="573349"/>
                      <a:pt x="385737" y="511130"/>
                      <a:pt x="399252" y="444596"/>
                    </a:cubicBezTo>
                    <a:close/>
                    <a:moveTo>
                      <a:pt x="71274" y="417238"/>
                    </a:moveTo>
                    <a:cubicBezTo>
                      <a:pt x="73577" y="415884"/>
                      <a:pt x="76649" y="416064"/>
                      <a:pt x="78275" y="419133"/>
                    </a:cubicBezTo>
                    <a:cubicBezTo>
                      <a:pt x="95619" y="451629"/>
                      <a:pt x="116939" y="481237"/>
                      <a:pt x="139343" y="510483"/>
                    </a:cubicBezTo>
                    <a:cubicBezTo>
                      <a:pt x="157772" y="534674"/>
                      <a:pt x="181621" y="553811"/>
                      <a:pt x="198966" y="579086"/>
                    </a:cubicBezTo>
                    <a:cubicBezTo>
                      <a:pt x="206916" y="590640"/>
                      <a:pt x="188126" y="604721"/>
                      <a:pt x="179453" y="593889"/>
                    </a:cubicBezTo>
                    <a:cubicBezTo>
                      <a:pt x="135729" y="539729"/>
                      <a:pt x="97788" y="488458"/>
                      <a:pt x="68880" y="424549"/>
                    </a:cubicBezTo>
                    <a:cubicBezTo>
                      <a:pt x="67434" y="421480"/>
                      <a:pt x="68970" y="418592"/>
                      <a:pt x="71274" y="417238"/>
                    </a:cubicBezTo>
                    <a:close/>
                    <a:moveTo>
                      <a:pt x="156667" y="347115"/>
                    </a:moveTo>
                    <a:cubicBezTo>
                      <a:pt x="159869" y="346213"/>
                      <a:pt x="163477" y="347476"/>
                      <a:pt x="164559" y="351807"/>
                    </a:cubicBezTo>
                    <a:cubicBezTo>
                      <a:pt x="172857" y="389343"/>
                      <a:pt x="193062" y="418938"/>
                      <a:pt x="211102" y="452142"/>
                    </a:cubicBezTo>
                    <a:cubicBezTo>
                      <a:pt x="224451" y="475963"/>
                      <a:pt x="235275" y="500866"/>
                      <a:pt x="250068" y="523965"/>
                    </a:cubicBezTo>
                    <a:cubicBezTo>
                      <a:pt x="260891" y="540567"/>
                      <a:pt x="234914" y="553921"/>
                      <a:pt x="224090" y="538763"/>
                    </a:cubicBezTo>
                    <a:cubicBezTo>
                      <a:pt x="204247" y="511694"/>
                      <a:pt x="191980" y="474880"/>
                      <a:pt x="179352" y="443841"/>
                    </a:cubicBezTo>
                    <a:cubicBezTo>
                      <a:pt x="167806" y="415329"/>
                      <a:pt x="156261" y="386094"/>
                      <a:pt x="151210" y="355416"/>
                    </a:cubicBezTo>
                    <a:cubicBezTo>
                      <a:pt x="150669" y="351085"/>
                      <a:pt x="153465" y="348018"/>
                      <a:pt x="156667" y="347115"/>
                    </a:cubicBezTo>
                    <a:close/>
                    <a:moveTo>
                      <a:pt x="834719" y="156065"/>
                    </a:moveTo>
                    <a:cubicBezTo>
                      <a:pt x="891799" y="152145"/>
                      <a:pt x="951085" y="162149"/>
                      <a:pt x="1004425" y="178370"/>
                    </a:cubicBezTo>
                    <a:cubicBezTo>
                      <a:pt x="1010192" y="179812"/>
                      <a:pt x="1007669" y="188824"/>
                      <a:pt x="1001903" y="187022"/>
                    </a:cubicBezTo>
                    <a:cubicBezTo>
                      <a:pt x="893060" y="153136"/>
                      <a:pt x="775568" y="150974"/>
                      <a:pt x="680060" y="219465"/>
                    </a:cubicBezTo>
                    <a:cubicBezTo>
                      <a:pt x="678619" y="220546"/>
                      <a:pt x="677177" y="218744"/>
                      <a:pt x="678258" y="217302"/>
                    </a:cubicBezTo>
                    <a:cubicBezTo>
                      <a:pt x="722769" y="177829"/>
                      <a:pt x="777640" y="159986"/>
                      <a:pt x="834719" y="156065"/>
                    </a:cubicBezTo>
                    <a:close/>
                    <a:moveTo>
                      <a:pt x="890545" y="137204"/>
                    </a:moveTo>
                    <a:cubicBezTo>
                      <a:pt x="967367" y="142253"/>
                      <a:pt x="1042065" y="165269"/>
                      <a:pt x="1114336" y="191305"/>
                    </a:cubicBezTo>
                    <a:cubicBezTo>
                      <a:pt x="1119730" y="193094"/>
                      <a:pt x="1117213" y="201325"/>
                      <a:pt x="1112179" y="199536"/>
                    </a:cubicBezTo>
                    <a:cubicBezTo>
                      <a:pt x="1024087" y="167685"/>
                      <a:pt x="932041" y="138339"/>
                      <a:pt x="836758" y="143707"/>
                    </a:cubicBezTo>
                    <a:cubicBezTo>
                      <a:pt x="786780" y="146570"/>
                      <a:pt x="737520" y="159096"/>
                      <a:pt x="693295" y="183431"/>
                    </a:cubicBezTo>
                    <a:cubicBezTo>
                      <a:pt x="676036" y="193094"/>
                      <a:pt x="659856" y="204546"/>
                      <a:pt x="642957" y="214924"/>
                    </a:cubicBezTo>
                    <a:cubicBezTo>
                      <a:pt x="628215" y="224229"/>
                      <a:pt x="610597" y="232460"/>
                      <a:pt x="601608" y="247849"/>
                    </a:cubicBezTo>
                    <a:cubicBezTo>
                      <a:pt x="599810" y="250712"/>
                      <a:pt x="596214" y="248565"/>
                      <a:pt x="597652" y="245702"/>
                    </a:cubicBezTo>
                    <a:cubicBezTo>
                      <a:pt x="604125" y="231744"/>
                      <a:pt x="617428" y="223513"/>
                      <a:pt x="630372" y="215282"/>
                    </a:cubicBezTo>
                    <a:cubicBezTo>
                      <a:pt x="647991" y="204546"/>
                      <a:pt x="664530" y="191662"/>
                      <a:pt x="682868" y="181642"/>
                    </a:cubicBezTo>
                    <a:cubicBezTo>
                      <a:pt x="723138" y="159096"/>
                      <a:pt x="767004" y="143349"/>
                      <a:pt x="813027" y="138697"/>
                    </a:cubicBezTo>
                    <a:cubicBezTo>
                      <a:pt x="839095" y="135834"/>
                      <a:pt x="864938" y="135521"/>
                      <a:pt x="890545" y="137204"/>
                    </a:cubicBezTo>
                    <a:close/>
                    <a:moveTo>
                      <a:pt x="851271" y="41700"/>
                    </a:moveTo>
                    <a:cubicBezTo>
                      <a:pt x="819472" y="42646"/>
                      <a:pt x="787807" y="46517"/>
                      <a:pt x="757402" y="54440"/>
                    </a:cubicBezTo>
                    <a:cubicBezTo>
                      <a:pt x="630384" y="87571"/>
                      <a:pt x="531793" y="177963"/>
                      <a:pt x="447594" y="274478"/>
                    </a:cubicBezTo>
                    <a:cubicBezTo>
                      <a:pt x="400457" y="328497"/>
                      <a:pt x="369872" y="386117"/>
                      <a:pt x="350801" y="455262"/>
                    </a:cubicBezTo>
                    <a:cubicBezTo>
                      <a:pt x="332091" y="522606"/>
                      <a:pt x="327413" y="589950"/>
                      <a:pt x="318777" y="659454"/>
                    </a:cubicBezTo>
                    <a:cubicBezTo>
                      <a:pt x="341446" y="655133"/>
                      <a:pt x="364115" y="654052"/>
                      <a:pt x="382466" y="654772"/>
                    </a:cubicBezTo>
                    <a:cubicBezTo>
                      <a:pt x="380667" y="612638"/>
                      <a:pt x="389662" y="573024"/>
                      <a:pt x="395779" y="531609"/>
                    </a:cubicBezTo>
                    <a:cubicBezTo>
                      <a:pt x="401177" y="494156"/>
                      <a:pt x="409812" y="458503"/>
                      <a:pt x="426724" y="424651"/>
                    </a:cubicBezTo>
                    <a:cubicBezTo>
                      <a:pt x="454431" y="369552"/>
                      <a:pt x="492572" y="320934"/>
                      <a:pt x="531073" y="273397"/>
                    </a:cubicBezTo>
                    <a:cubicBezTo>
                      <a:pt x="567775" y="227661"/>
                      <a:pt x="605916" y="186967"/>
                      <a:pt x="657731" y="158156"/>
                    </a:cubicBezTo>
                    <a:cubicBezTo>
                      <a:pt x="759921" y="100896"/>
                      <a:pt x="893416" y="88652"/>
                      <a:pt x="1006400" y="115661"/>
                    </a:cubicBezTo>
                    <a:cubicBezTo>
                      <a:pt x="1060734" y="128266"/>
                      <a:pt x="1128021" y="148073"/>
                      <a:pt x="1166162" y="191648"/>
                    </a:cubicBezTo>
                    <a:cubicBezTo>
                      <a:pt x="1187752" y="216137"/>
                      <a:pt x="1208261" y="240986"/>
                      <a:pt x="1232370" y="263674"/>
                    </a:cubicBezTo>
                    <a:cubicBezTo>
                      <a:pt x="1250721" y="280960"/>
                      <a:pt x="1268712" y="298606"/>
                      <a:pt x="1283824" y="318773"/>
                    </a:cubicBezTo>
                    <a:cubicBezTo>
                      <a:pt x="1296059" y="335339"/>
                      <a:pt x="1304694" y="352986"/>
                      <a:pt x="1312251" y="371352"/>
                    </a:cubicBezTo>
                    <a:cubicBezTo>
                      <a:pt x="1312610" y="369552"/>
                      <a:pt x="1313330" y="368111"/>
                      <a:pt x="1313690" y="366310"/>
                    </a:cubicBezTo>
                    <a:cubicBezTo>
                      <a:pt x="1315849" y="359108"/>
                      <a:pt x="1317648" y="351905"/>
                      <a:pt x="1319807" y="344703"/>
                    </a:cubicBezTo>
                    <a:cubicBezTo>
                      <a:pt x="1320527" y="342181"/>
                      <a:pt x="1324485" y="343262"/>
                      <a:pt x="1323765" y="346143"/>
                    </a:cubicBezTo>
                    <a:cubicBezTo>
                      <a:pt x="1321606" y="354066"/>
                      <a:pt x="1319447" y="362349"/>
                      <a:pt x="1317288" y="370632"/>
                    </a:cubicBezTo>
                    <a:cubicBezTo>
                      <a:pt x="1316568" y="373153"/>
                      <a:pt x="1315849" y="376034"/>
                      <a:pt x="1315129" y="378915"/>
                    </a:cubicBezTo>
                    <a:cubicBezTo>
                      <a:pt x="1316568" y="382516"/>
                      <a:pt x="1318008" y="386117"/>
                      <a:pt x="1319447" y="390079"/>
                    </a:cubicBezTo>
                    <a:cubicBezTo>
                      <a:pt x="1319807" y="391159"/>
                      <a:pt x="1320527" y="392600"/>
                      <a:pt x="1320886" y="393680"/>
                    </a:cubicBezTo>
                    <a:cubicBezTo>
                      <a:pt x="1325204" y="381796"/>
                      <a:pt x="1331321" y="370992"/>
                      <a:pt x="1334200" y="358748"/>
                    </a:cubicBezTo>
                    <a:cubicBezTo>
                      <a:pt x="1334919" y="355507"/>
                      <a:pt x="1339597" y="356947"/>
                      <a:pt x="1338878" y="360188"/>
                    </a:cubicBezTo>
                    <a:cubicBezTo>
                      <a:pt x="1335999" y="374233"/>
                      <a:pt x="1329882" y="388278"/>
                      <a:pt x="1324125" y="401243"/>
                    </a:cubicBezTo>
                    <a:cubicBezTo>
                      <a:pt x="1325564" y="405564"/>
                      <a:pt x="1327003" y="409166"/>
                      <a:pt x="1328802" y="413127"/>
                    </a:cubicBezTo>
                    <a:cubicBezTo>
                      <a:pt x="1332761" y="402683"/>
                      <a:pt x="1337798" y="392240"/>
                      <a:pt x="1341756" y="381796"/>
                    </a:cubicBezTo>
                    <a:cubicBezTo>
                      <a:pt x="1342836" y="378915"/>
                      <a:pt x="1347153" y="380355"/>
                      <a:pt x="1346074" y="382876"/>
                    </a:cubicBezTo>
                    <a:cubicBezTo>
                      <a:pt x="1341756" y="395481"/>
                      <a:pt x="1338158" y="409166"/>
                      <a:pt x="1332041" y="421050"/>
                    </a:cubicBezTo>
                    <a:cubicBezTo>
                      <a:pt x="1333480" y="424291"/>
                      <a:pt x="1334560" y="427532"/>
                      <a:pt x="1335999" y="430773"/>
                    </a:cubicBezTo>
                    <a:cubicBezTo>
                      <a:pt x="1339237" y="420330"/>
                      <a:pt x="1344275" y="409886"/>
                      <a:pt x="1347873" y="399442"/>
                    </a:cubicBezTo>
                    <a:cubicBezTo>
                      <a:pt x="1348593" y="396921"/>
                      <a:pt x="1352911" y="398002"/>
                      <a:pt x="1352191" y="400883"/>
                    </a:cubicBezTo>
                    <a:cubicBezTo>
                      <a:pt x="1348233" y="413487"/>
                      <a:pt x="1344275" y="426452"/>
                      <a:pt x="1339597" y="439056"/>
                    </a:cubicBezTo>
                    <a:cubicBezTo>
                      <a:pt x="1340317" y="440857"/>
                      <a:pt x="1341036" y="442657"/>
                      <a:pt x="1341756" y="444818"/>
                    </a:cubicBezTo>
                    <a:cubicBezTo>
                      <a:pt x="1344275" y="437256"/>
                      <a:pt x="1347153" y="430053"/>
                      <a:pt x="1349312" y="422490"/>
                    </a:cubicBezTo>
                    <a:cubicBezTo>
                      <a:pt x="1350032" y="419969"/>
                      <a:pt x="1353990" y="421050"/>
                      <a:pt x="1353630" y="423931"/>
                    </a:cubicBezTo>
                    <a:cubicBezTo>
                      <a:pt x="1351112" y="433294"/>
                      <a:pt x="1348593" y="443378"/>
                      <a:pt x="1344995" y="452741"/>
                    </a:cubicBezTo>
                    <a:cubicBezTo>
                      <a:pt x="1346434" y="455262"/>
                      <a:pt x="1347153" y="458143"/>
                      <a:pt x="1348593" y="461024"/>
                    </a:cubicBezTo>
                    <a:cubicBezTo>
                      <a:pt x="1351471" y="453461"/>
                      <a:pt x="1355070" y="446259"/>
                      <a:pt x="1357229" y="438696"/>
                    </a:cubicBezTo>
                    <a:cubicBezTo>
                      <a:pt x="1357948" y="435815"/>
                      <a:pt x="1362986" y="437256"/>
                      <a:pt x="1361906" y="440497"/>
                    </a:cubicBezTo>
                    <a:cubicBezTo>
                      <a:pt x="1359387" y="449860"/>
                      <a:pt x="1356149" y="459944"/>
                      <a:pt x="1351471" y="468947"/>
                    </a:cubicBezTo>
                    <a:cubicBezTo>
                      <a:pt x="1352551" y="472188"/>
                      <a:pt x="1353990" y="474709"/>
                      <a:pt x="1355070" y="477950"/>
                    </a:cubicBezTo>
                    <a:cubicBezTo>
                      <a:pt x="1357588" y="469667"/>
                      <a:pt x="1361187" y="461744"/>
                      <a:pt x="1363705" y="453461"/>
                    </a:cubicBezTo>
                    <a:cubicBezTo>
                      <a:pt x="1364785" y="450580"/>
                      <a:pt x="1369463" y="452021"/>
                      <a:pt x="1368743" y="455262"/>
                    </a:cubicBezTo>
                    <a:cubicBezTo>
                      <a:pt x="1365864" y="466066"/>
                      <a:pt x="1362626" y="477590"/>
                      <a:pt x="1358668" y="488754"/>
                    </a:cubicBezTo>
                    <a:cubicBezTo>
                      <a:pt x="1360467" y="493435"/>
                      <a:pt x="1361906" y="498117"/>
                      <a:pt x="1363346" y="503159"/>
                    </a:cubicBezTo>
                    <a:cubicBezTo>
                      <a:pt x="1366584" y="493075"/>
                      <a:pt x="1371622" y="483352"/>
                      <a:pt x="1374500" y="473628"/>
                    </a:cubicBezTo>
                    <a:cubicBezTo>
                      <a:pt x="1375580" y="470387"/>
                      <a:pt x="1381337" y="471828"/>
                      <a:pt x="1380257" y="475069"/>
                    </a:cubicBezTo>
                    <a:cubicBezTo>
                      <a:pt x="1375939" y="488394"/>
                      <a:pt x="1371981" y="502078"/>
                      <a:pt x="1366944" y="514683"/>
                    </a:cubicBezTo>
                    <a:cubicBezTo>
                      <a:pt x="1368023" y="519004"/>
                      <a:pt x="1369103" y="523686"/>
                      <a:pt x="1370182" y="528008"/>
                    </a:cubicBezTo>
                    <a:cubicBezTo>
                      <a:pt x="1373421" y="518644"/>
                      <a:pt x="1377379" y="509641"/>
                      <a:pt x="1380257" y="500278"/>
                    </a:cubicBezTo>
                    <a:cubicBezTo>
                      <a:pt x="1381337" y="496316"/>
                      <a:pt x="1387454" y="498117"/>
                      <a:pt x="1386374" y="502078"/>
                    </a:cubicBezTo>
                    <a:cubicBezTo>
                      <a:pt x="1382776" y="514323"/>
                      <a:pt x="1379538" y="529088"/>
                      <a:pt x="1373061" y="540252"/>
                    </a:cubicBezTo>
                    <a:cubicBezTo>
                      <a:pt x="1374140" y="544213"/>
                      <a:pt x="1374860" y="548895"/>
                      <a:pt x="1375580" y="553217"/>
                    </a:cubicBezTo>
                    <a:cubicBezTo>
                      <a:pt x="1379538" y="541332"/>
                      <a:pt x="1384215" y="529088"/>
                      <a:pt x="1386014" y="516123"/>
                    </a:cubicBezTo>
                    <a:cubicBezTo>
                      <a:pt x="1386374" y="514323"/>
                      <a:pt x="1389613" y="515043"/>
                      <a:pt x="1389613" y="516844"/>
                    </a:cubicBezTo>
                    <a:cubicBezTo>
                      <a:pt x="1387814" y="533410"/>
                      <a:pt x="1382416" y="549615"/>
                      <a:pt x="1378098" y="565821"/>
                    </a:cubicBezTo>
                    <a:cubicBezTo>
                      <a:pt x="1379178" y="572303"/>
                      <a:pt x="1379897" y="578425"/>
                      <a:pt x="1380617" y="584908"/>
                    </a:cubicBezTo>
                    <a:cubicBezTo>
                      <a:pt x="1386374" y="574824"/>
                      <a:pt x="1391052" y="564380"/>
                      <a:pt x="1393931" y="553217"/>
                    </a:cubicBezTo>
                    <a:cubicBezTo>
                      <a:pt x="1395010" y="549615"/>
                      <a:pt x="1400048" y="551416"/>
                      <a:pt x="1399328" y="554657"/>
                    </a:cubicBezTo>
                    <a:cubicBezTo>
                      <a:pt x="1396090" y="569422"/>
                      <a:pt x="1389613" y="583467"/>
                      <a:pt x="1382416" y="597152"/>
                    </a:cubicBezTo>
                    <a:cubicBezTo>
                      <a:pt x="1382776" y="601474"/>
                      <a:pt x="1383136" y="605795"/>
                      <a:pt x="1383856" y="610477"/>
                    </a:cubicBezTo>
                    <a:cubicBezTo>
                      <a:pt x="1389613" y="597512"/>
                      <a:pt x="1397889" y="585628"/>
                      <a:pt x="1401127" y="571223"/>
                    </a:cubicBezTo>
                    <a:cubicBezTo>
                      <a:pt x="1401127" y="569422"/>
                      <a:pt x="1404365" y="569782"/>
                      <a:pt x="1404365" y="571943"/>
                    </a:cubicBezTo>
                    <a:cubicBezTo>
                      <a:pt x="1401847" y="589229"/>
                      <a:pt x="1393211" y="607236"/>
                      <a:pt x="1384935" y="622721"/>
                    </a:cubicBezTo>
                    <a:cubicBezTo>
                      <a:pt x="1384935" y="623081"/>
                      <a:pt x="1384935" y="623441"/>
                      <a:pt x="1384575" y="623441"/>
                    </a:cubicBezTo>
                    <a:cubicBezTo>
                      <a:pt x="1384935" y="629564"/>
                      <a:pt x="1385295" y="636046"/>
                      <a:pt x="1385655" y="642168"/>
                    </a:cubicBezTo>
                    <a:cubicBezTo>
                      <a:pt x="1392491" y="631004"/>
                      <a:pt x="1399328" y="619480"/>
                      <a:pt x="1403286" y="606155"/>
                    </a:cubicBezTo>
                    <a:cubicBezTo>
                      <a:pt x="1404006" y="604355"/>
                      <a:pt x="1406524" y="605075"/>
                      <a:pt x="1406165" y="606876"/>
                    </a:cubicBezTo>
                    <a:cubicBezTo>
                      <a:pt x="1405805" y="623081"/>
                      <a:pt x="1395730" y="640727"/>
                      <a:pt x="1386374" y="655133"/>
                    </a:cubicBezTo>
                    <a:cubicBezTo>
                      <a:pt x="1390332" y="654772"/>
                      <a:pt x="1393931" y="654412"/>
                      <a:pt x="1397889" y="654412"/>
                    </a:cubicBezTo>
                    <a:cubicBezTo>
                      <a:pt x="1401127" y="645769"/>
                      <a:pt x="1406524" y="637486"/>
                      <a:pt x="1410842" y="629203"/>
                    </a:cubicBezTo>
                    <a:cubicBezTo>
                      <a:pt x="1411922" y="626683"/>
                      <a:pt x="1416240" y="628483"/>
                      <a:pt x="1415520" y="631004"/>
                    </a:cubicBezTo>
                    <a:cubicBezTo>
                      <a:pt x="1412282" y="639287"/>
                      <a:pt x="1408683" y="646850"/>
                      <a:pt x="1405445" y="654412"/>
                    </a:cubicBezTo>
                    <a:cubicBezTo>
                      <a:pt x="1414800" y="655133"/>
                      <a:pt x="1424875" y="655853"/>
                      <a:pt x="1434951" y="656933"/>
                    </a:cubicBezTo>
                    <a:cubicBezTo>
                      <a:pt x="1433151" y="609396"/>
                      <a:pt x="1419118" y="562940"/>
                      <a:pt x="1413721" y="515763"/>
                    </a:cubicBezTo>
                    <a:cubicBezTo>
                      <a:pt x="1408324" y="469307"/>
                      <a:pt x="1393211" y="423931"/>
                      <a:pt x="1372341" y="381796"/>
                    </a:cubicBezTo>
                    <a:cubicBezTo>
                      <a:pt x="1346074" y="328137"/>
                      <a:pt x="1313690" y="273037"/>
                      <a:pt x="1278787" y="223700"/>
                    </a:cubicBezTo>
                    <a:cubicBezTo>
                      <a:pt x="1240286" y="168960"/>
                      <a:pt x="1175877" y="144472"/>
                      <a:pt x="1123703" y="105218"/>
                    </a:cubicBezTo>
                    <a:cubicBezTo>
                      <a:pt x="1074047" y="68125"/>
                      <a:pt x="1006400" y="54080"/>
                      <a:pt x="945950" y="46517"/>
                    </a:cubicBezTo>
                    <a:cubicBezTo>
                      <a:pt x="915005" y="42736"/>
                      <a:pt x="883071" y="40755"/>
                      <a:pt x="851271" y="41700"/>
                    </a:cubicBezTo>
                    <a:close/>
                    <a:moveTo>
                      <a:pt x="834405" y="22028"/>
                    </a:moveTo>
                    <a:cubicBezTo>
                      <a:pt x="864450" y="19868"/>
                      <a:pt x="894675" y="20228"/>
                      <a:pt x="924361" y="22749"/>
                    </a:cubicBezTo>
                    <a:cubicBezTo>
                      <a:pt x="981573" y="27790"/>
                      <a:pt x="1042383" y="37154"/>
                      <a:pt x="1094917" y="60562"/>
                    </a:cubicBezTo>
                    <a:cubicBezTo>
                      <a:pt x="1124063" y="73166"/>
                      <a:pt x="1146732" y="94054"/>
                      <a:pt x="1173718" y="109899"/>
                    </a:cubicBezTo>
                    <a:cubicBezTo>
                      <a:pt x="1200705" y="125385"/>
                      <a:pt x="1228771" y="140510"/>
                      <a:pt x="1253599" y="159957"/>
                    </a:cubicBezTo>
                    <a:cubicBezTo>
                      <a:pt x="1298577" y="194889"/>
                      <a:pt x="1324485" y="248188"/>
                      <a:pt x="1353990" y="295365"/>
                    </a:cubicBezTo>
                    <a:cubicBezTo>
                      <a:pt x="1386734" y="348304"/>
                      <a:pt x="1417679" y="405924"/>
                      <a:pt x="1430273" y="467146"/>
                    </a:cubicBezTo>
                    <a:cubicBezTo>
                      <a:pt x="1437469" y="501358"/>
                      <a:pt x="1438549" y="536291"/>
                      <a:pt x="1443586" y="570863"/>
                    </a:cubicBezTo>
                    <a:cubicBezTo>
                      <a:pt x="1447904" y="600393"/>
                      <a:pt x="1452222" y="629564"/>
                      <a:pt x="1451862" y="659454"/>
                    </a:cubicBezTo>
                    <a:cubicBezTo>
                      <a:pt x="1472372" y="663415"/>
                      <a:pt x="1492882" y="669538"/>
                      <a:pt x="1510154" y="678541"/>
                    </a:cubicBezTo>
                    <a:cubicBezTo>
                      <a:pt x="1528865" y="682862"/>
                      <a:pt x="1545057" y="692226"/>
                      <a:pt x="1554052" y="712033"/>
                    </a:cubicBezTo>
                    <a:cubicBezTo>
                      <a:pt x="1567725" y="741563"/>
                      <a:pt x="1566646" y="776856"/>
                      <a:pt x="1567365" y="809987"/>
                    </a:cubicBezTo>
                    <a:cubicBezTo>
                      <a:pt x="1587516" y="797743"/>
                      <a:pt x="1614502" y="811788"/>
                      <a:pt x="1624937" y="831955"/>
                    </a:cubicBezTo>
                    <a:cubicBezTo>
                      <a:pt x="1632853" y="846720"/>
                      <a:pt x="1633213" y="865087"/>
                      <a:pt x="1633573" y="881293"/>
                    </a:cubicBezTo>
                    <a:cubicBezTo>
                      <a:pt x="1673154" y="860405"/>
                      <a:pt x="1679631" y="928829"/>
                      <a:pt x="1680710" y="952238"/>
                    </a:cubicBezTo>
                    <a:cubicBezTo>
                      <a:pt x="1682149" y="985369"/>
                      <a:pt x="1686467" y="1048752"/>
                      <a:pt x="1640050" y="1049832"/>
                    </a:cubicBezTo>
                    <a:cubicBezTo>
                      <a:pt x="1638251" y="1049832"/>
                      <a:pt x="1637171" y="1049472"/>
                      <a:pt x="1636092" y="1049112"/>
                    </a:cubicBezTo>
                    <a:cubicBezTo>
                      <a:pt x="1633573" y="1060636"/>
                      <a:pt x="1630695" y="1071800"/>
                      <a:pt x="1626017" y="1082964"/>
                    </a:cubicBezTo>
                    <a:cubicBezTo>
                      <a:pt x="1613783" y="1111414"/>
                      <a:pt x="1584277" y="1135902"/>
                      <a:pt x="1553692" y="1125819"/>
                    </a:cubicBezTo>
                    <a:cubicBezTo>
                      <a:pt x="1550814" y="1144185"/>
                      <a:pt x="1546136" y="1161832"/>
                      <a:pt x="1540019" y="1178758"/>
                    </a:cubicBezTo>
                    <a:cubicBezTo>
                      <a:pt x="1508714" y="1261947"/>
                      <a:pt x="1365145" y="1259786"/>
                      <a:pt x="1303975" y="1211529"/>
                    </a:cubicBezTo>
                    <a:cubicBezTo>
                      <a:pt x="1264394" y="1180198"/>
                      <a:pt x="1262595" y="1165073"/>
                      <a:pt x="1253959" y="1116816"/>
                    </a:cubicBezTo>
                    <a:cubicBezTo>
                      <a:pt x="1243164" y="1057395"/>
                      <a:pt x="1246043" y="969884"/>
                      <a:pt x="1246043" y="909743"/>
                    </a:cubicBezTo>
                    <a:cubicBezTo>
                      <a:pt x="1246043" y="841318"/>
                      <a:pt x="1240646" y="766412"/>
                      <a:pt x="1276988" y="704830"/>
                    </a:cubicBezTo>
                    <a:cubicBezTo>
                      <a:pt x="1286343" y="689165"/>
                      <a:pt x="1300107" y="678361"/>
                      <a:pt x="1315894" y="670888"/>
                    </a:cubicBezTo>
                    <a:lnTo>
                      <a:pt x="1351280" y="661215"/>
                    </a:lnTo>
                    <a:lnTo>
                      <a:pt x="1366944" y="656933"/>
                    </a:lnTo>
                    <a:cubicBezTo>
                      <a:pt x="1365864" y="637126"/>
                      <a:pt x="1364065" y="617679"/>
                      <a:pt x="1360827" y="598232"/>
                    </a:cubicBezTo>
                    <a:lnTo>
                      <a:pt x="1357507" y="579650"/>
                    </a:lnTo>
                    <a:lnTo>
                      <a:pt x="1351786" y="547635"/>
                    </a:lnTo>
                    <a:cubicBezTo>
                      <a:pt x="1348323" y="530889"/>
                      <a:pt x="1344095" y="514323"/>
                      <a:pt x="1338158" y="498117"/>
                    </a:cubicBezTo>
                    <a:cubicBezTo>
                      <a:pt x="1327363" y="468587"/>
                      <a:pt x="1314050" y="439776"/>
                      <a:pt x="1302535" y="410606"/>
                    </a:cubicBezTo>
                    <a:cubicBezTo>
                      <a:pt x="1290661" y="380355"/>
                      <a:pt x="1280586" y="350465"/>
                      <a:pt x="1259716" y="325255"/>
                    </a:cubicBezTo>
                    <a:cubicBezTo>
                      <a:pt x="1243164" y="305448"/>
                      <a:pt x="1224454" y="288162"/>
                      <a:pt x="1205743" y="270516"/>
                    </a:cubicBezTo>
                    <a:cubicBezTo>
                      <a:pt x="1181635" y="248188"/>
                      <a:pt x="1164003" y="217938"/>
                      <a:pt x="1138815" y="197050"/>
                    </a:cubicBezTo>
                    <a:cubicBezTo>
                      <a:pt x="1114707" y="176163"/>
                      <a:pt x="1083762" y="163198"/>
                      <a:pt x="1053897" y="152755"/>
                    </a:cubicBezTo>
                    <a:cubicBezTo>
                      <a:pt x="990928" y="130427"/>
                      <a:pt x="925080" y="121423"/>
                      <a:pt x="858513" y="125025"/>
                    </a:cubicBezTo>
                    <a:cubicBezTo>
                      <a:pt x="793385" y="128626"/>
                      <a:pt x="730775" y="139070"/>
                      <a:pt x="673563" y="171121"/>
                    </a:cubicBezTo>
                    <a:cubicBezTo>
                      <a:pt x="618150" y="202092"/>
                      <a:pt x="578570" y="244227"/>
                      <a:pt x="539709" y="292844"/>
                    </a:cubicBezTo>
                    <a:cubicBezTo>
                      <a:pt x="498689" y="343622"/>
                      <a:pt x="455150" y="397281"/>
                      <a:pt x="431762" y="458863"/>
                    </a:cubicBezTo>
                    <a:cubicBezTo>
                      <a:pt x="419888" y="490915"/>
                      <a:pt x="415570" y="524046"/>
                      <a:pt x="410172" y="557898"/>
                    </a:cubicBezTo>
                    <a:cubicBezTo>
                      <a:pt x="404775" y="590670"/>
                      <a:pt x="397578" y="622721"/>
                      <a:pt x="394700" y="655853"/>
                    </a:cubicBezTo>
                    <a:cubicBezTo>
                      <a:pt x="431762" y="659814"/>
                      <a:pt x="472782" y="670618"/>
                      <a:pt x="492932" y="704830"/>
                    </a:cubicBezTo>
                    <a:cubicBezTo>
                      <a:pt x="529274" y="766412"/>
                      <a:pt x="523877" y="841318"/>
                      <a:pt x="523877" y="909743"/>
                    </a:cubicBezTo>
                    <a:cubicBezTo>
                      <a:pt x="523517" y="969884"/>
                      <a:pt x="526755" y="1057395"/>
                      <a:pt x="515960" y="1116816"/>
                    </a:cubicBezTo>
                    <a:cubicBezTo>
                      <a:pt x="507325" y="1165073"/>
                      <a:pt x="505526" y="1180198"/>
                      <a:pt x="465945" y="1211529"/>
                    </a:cubicBezTo>
                    <a:cubicBezTo>
                      <a:pt x="404775" y="1259786"/>
                      <a:pt x="261205" y="1261947"/>
                      <a:pt x="229901" y="1178758"/>
                    </a:cubicBezTo>
                    <a:cubicBezTo>
                      <a:pt x="223424" y="1161832"/>
                      <a:pt x="219466" y="1144185"/>
                      <a:pt x="216227" y="1125819"/>
                    </a:cubicBezTo>
                    <a:cubicBezTo>
                      <a:pt x="185642" y="1135902"/>
                      <a:pt x="156137" y="1111414"/>
                      <a:pt x="143902" y="1082964"/>
                    </a:cubicBezTo>
                    <a:cubicBezTo>
                      <a:pt x="139584" y="1071800"/>
                      <a:pt x="135986" y="1060636"/>
                      <a:pt x="133827" y="1049112"/>
                    </a:cubicBezTo>
                    <a:cubicBezTo>
                      <a:pt x="132748" y="1049472"/>
                      <a:pt x="131668" y="1049832"/>
                      <a:pt x="130229" y="1049832"/>
                    </a:cubicBezTo>
                    <a:cubicBezTo>
                      <a:pt x="83452" y="1048752"/>
                      <a:pt x="87410" y="985369"/>
                      <a:pt x="89209" y="952238"/>
                    </a:cubicBezTo>
                    <a:cubicBezTo>
                      <a:pt x="90288" y="928829"/>
                      <a:pt x="96405" y="860405"/>
                      <a:pt x="136346" y="881293"/>
                    </a:cubicBezTo>
                    <a:cubicBezTo>
                      <a:pt x="137066" y="865087"/>
                      <a:pt x="137425" y="846720"/>
                      <a:pt x="144982" y="831955"/>
                    </a:cubicBezTo>
                    <a:cubicBezTo>
                      <a:pt x="155417" y="811788"/>
                      <a:pt x="182404" y="797743"/>
                      <a:pt x="202554" y="809987"/>
                    </a:cubicBezTo>
                    <a:cubicBezTo>
                      <a:pt x="203274" y="776856"/>
                      <a:pt x="202554" y="741563"/>
                      <a:pt x="215867" y="712033"/>
                    </a:cubicBezTo>
                    <a:cubicBezTo>
                      <a:pt x="224863" y="692226"/>
                      <a:pt x="241055" y="682862"/>
                      <a:pt x="259766" y="678541"/>
                    </a:cubicBezTo>
                    <a:cubicBezTo>
                      <a:pt x="273439" y="671338"/>
                      <a:pt x="289631" y="665936"/>
                      <a:pt x="305823" y="662335"/>
                    </a:cubicBezTo>
                    <a:cubicBezTo>
                      <a:pt x="297907" y="584548"/>
                      <a:pt x="319137" y="501358"/>
                      <a:pt x="342525" y="427892"/>
                    </a:cubicBezTo>
                    <a:cubicBezTo>
                      <a:pt x="353320" y="393320"/>
                      <a:pt x="365194" y="356947"/>
                      <a:pt x="385704" y="326336"/>
                    </a:cubicBezTo>
                    <a:cubicBezTo>
                      <a:pt x="405135" y="296805"/>
                      <a:pt x="426724" y="269796"/>
                      <a:pt x="450832" y="243867"/>
                    </a:cubicBezTo>
                    <a:cubicBezTo>
                      <a:pt x="533232" y="154915"/>
                      <a:pt x="624987" y="68845"/>
                      <a:pt x="745528" y="36433"/>
                    </a:cubicBezTo>
                    <a:cubicBezTo>
                      <a:pt x="774494" y="28871"/>
                      <a:pt x="804359" y="24189"/>
                      <a:pt x="834405" y="22028"/>
                    </a:cubicBezTo>
                    <a:close/>
                    <a:moveTo>
                      <a:pt x="859640" y="39"/>
                    </a:moveTo>
                    <a:cubicBezTo>
                      <a:pt x="881544" y="-231"/>
                      <a:pt x="903448" y="849"/>
                      <a:pt x="924541" y="4627"/>
                    </a:cubicBezTo>
                    <a:cubicBezTo>
                      <a:pt x="929229" y="5347"/>
                      <a:pt x="927065" y="12544"/>
                      <a:pt x="922378" y="11465"/>
                    </a:cubicBezTo>
                    <a:cubicBezTo>
                      <a:pt x="881634" y="4267"/>
                      <a:pt x="835482" y="6426"/>
                      <a:pt x="794739" y="10745"/>
                    </a:cubicBezTo>
                    <a:cubicBezTo>
                      <a:pt x="750750" y="15423"/>
                      <a:pt x="709646" y="29098"/>
                      <a:pt x="670705" y="49611"/>
                    </a:cubicBezTo>
                    <a:cubicBezTo>
                      <a:pt x="634648" y="68324"/>
                      <a:pt x="600395" y="90277"/>
                      <a:pt x="569026" y="116187"/>
                    </a:cubicBezTo>
                    <a:cubicBezTo>
                      <a:pt x="540902" y="138859"/>
                      <a:pt x="502322" y="160092"/>
                      <a:pt x="483933" y="192480"/>
                    </a:cubicBezTo>
                    <a:cubicBezTo>
                      <a:pt x="483212" y="193560"/>
                      <a:pt x="480327" y="192840"/>
                      <a:pt x="481048" y="190681"/>
                    </a:cubicBezTo>
                    <a:cubicBezTo>
                      <a:pt x="494750" y="156493"/>
                      <a:pt x="536936" y="133461"/>
                      <a:pt x="564339" y="111509"/>
                    </a:cubicBezTo>
                    <a:cubicBezTo>
                      <a:pt x="598592" y="83799"/>
                      <a:pt x="635009" y="59687"/>
                      <a:pt x="674310" y="39895"/>
                    </a:cubicBezTo>
                    <a:cubicBezTo>
                      <a:pt x="712170" y="21181"/>
                      <a:pt x="752553" y="7146"/>
                      <a:pt x="794739" y="3547"/>
                    </a:cubicBezTo>
                    <a:cubicBezTo>
                      <a:pt x="815832" y="1928"/>
                      <a:pt x="837736" y="309"/>
                      <a:pt x="85964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FBF1E0A-1538-9A4B-A367-064FF7DA8F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634459" y="-90713"/>
                <a:ext cx="229120" cy="351451"/>
              </a:xfrm>
              <a:custGeom>
                <a:avLst/>
                <a:gdLst>
                  <a:gd name="connsiteX0" fmla="*/ 120776 w 252562"/>
                  <a:gd name="connsiteY0" fmla="*/ 372174 h 387410"/>
                  <a:gd name="connsiteX1" fmla="*/ 122959 w 252562"/>
                  <a:gd name="connsiteY1" fmla="*/ 376451 h 387410"/>
                  <a:gd name="connsiteX2" fmla="*/ 92400 w 252562"/>
                  <a:gd name="connsiteY2" fmla="*/ 387143 h 387410"/>
                  <a:gd name="connsiteX3" fmla="*/ 74573 w 252562"/>
                  <a:gd name="connsiteY3" fmla="*/ 386074 h 387410"/>
                  <a:gd name="connsiteX4" fmla="*/ 74937 w 252562"/>
                  <a:gd name="connsiteY4" fmla="*/ 384292 h 387410"/>
                  <a:gd name="connsiteX5" fmla="*/ 120776 w 252562"/>
                  <a:gd name="connsiteY5" fmla="*/ 372174 h 387410"/>
                  <a:gd name="connsiteX6" fmla="*/ 124656 w 252562"/>
                  <a:gd name="connsiteY6" fmla="*/ 357170 h 387410"/>
                  <a:gd name="connsiteX7" fmla="*/ 124967 w 252562"/>
                  <a:gd name="connsiteY7" fmla="*/ 360169 h 387410"/>
                  <a:gd name="connsiteX8" fmla="*/ 62725 w 252562"/>
                  <a:gd name="connsiteY8" fmla="*/ 373575 h 387410"/>
                  <a:gd name="connsiteX9" fmla="*/ 63437 w 252562"/>
                  <a:gd name="connsiteY9" fmla="*/ 372164 h 387410"/>
                  <a:gd name="connsiteX10" fmla="*/ 121410 w 252562"/>
                  <a:gd name="connsiteY10" fmla="*/ 357347 h 387410"/>
                  <a:gd name="connsiteX11" fmla="*/ 124656 w 252562"/>
                  <a:gd name="connsiteY11" fmla="*/ 357170 h 387410"/>
                  <a:gd name="connsiteX12" fmla="*/ 84073 w 252562"/>
                  <a:gd name="connsiteY12" fmla="*/ 306717 h 387410"/>
                  <a:gd name="connsiteX13" fmla="*/ 84073 w 252562"/>
                  <a:gd name="connsiteY13" fmla="*/ 311606 h 387410"/>
                  <a:gd name="connsiteX14" fmla="*/ 71133 w 252562"/>
                  <a:gd name="connsiteY14" fmla="*/ 314400 h 387410"/>
                  <a:gd name="connsiteX15" fmla="*/ 64109 w 252562"/>
                  <a:gd name="connsiteY15" fmla="*/ 322433 h 387410"/>
                  <a:gd name="connsiteX16" fmla="*/ 63000 w 252562"/>
                  <a:gd name="connsiteY16" fmla="*/ 322433 h 387410"/>
                  <a:gd name="connsiteX17" fmla="*/ 67436 w 252562"/>
                  <a:gd name="connsiteY17" fmla="*/ 311606 h 387410"/>
                  <a:gd name="connsiteX18" fmla="*/ 84073 w 252562"/>
                  <a:gd name="connsiteY18" fmla="*/ 306717 h 387410"/>
                  <a:gd name="connsiteX19" fmla="*/ 80354 w 252562"/>
                  <a:gd name="connsiteY19" fmla="*/ 295991 h 387410"/>
                  <a:gd name="connsiteX20" fmla="*/ 96917 w 252562"/>
                  <a:gd name="connsiteY20" fmla="*/ 299116 h 387410"/>
                  <a:gd name="connsiteX21" fmla="*/ 94786 w 252562"/>
                  <a:gd name="connsiteY21" fmla="*/ 304189 h 387410"/>
                  <a:gd name="connsiteX22" fmla="*/ 67432 w 252562"/>
                  <a:gd name="connsiteY22" fmla="*/ 306001 h 387410"/>
                  <a:gd name="connsiteX23" fmla="*/ 56775 w 252562"/>
                  <a:gd name="connsiteY23" fmla="*/ 325206 h 387410"/>
                  <a:gd name="connsiteX24" fmla="*/ 54998 w 252562"/>
                  <a:gd name="connsiteY24" fmla="*/ 325568 h 387410"/>
                  <a:gd name="connsiteX25" fmla="*/ 64590 w 252562"/>
                  <a:gd name="connsiteY25" fmla="*/ 302377 h 387410"/>
                  <a:gd name="connsiteX26" fmla="*/ 80354 w 252562"/>
                  <a:gd name="connsiteY26" fmla="*/ 295991 h 387410"/>
                  <a:gd name="connsiteX27" fmla="*/ 93784 w 252562"/>
                  <a:gd name="connsiteY27" fmla="*/ 294208 h 387410"/>
                  <a:gd name="connsiteX28" fmla="*/ 68347 w 252562"/>
                  <a:gd name="connsiteY28" fmla="*/ 295780 h 387410"/>
                  <a:gd name="connsiteX29" fmla="*/ 63314 w 252562"/>
                  <a:gd name="connsiteY29" fmla="*/ 296859 h 387410"/>
                  <a:gd name="connsiteX30" fmla="*/ 49292 w 252562"/>
                  <a:gd name="connsiteY30" fmla="*/ 313751 h 387410"/>
                  <a:gd name="connsiteX31" fmla="*/ 77335 w 252562"/>
                  <a:gd name="connsiteY31" fmla="*/ 345378 h 387410"/>
                  <a:gd name="connsiteX32" fmla="*/ 110052 w 252562"/>
                  <a:gd name="connsiteY32" fmla="*/ 312313 h 387410"/>
                  <a:gd name="connsiteX33" fmla="*/ 93784 w 252562"/>
                  <a:gd name="connsiteY33" fmla="*/ 294208 h 387410"/>
                  <a:gd name="connsiteX34" fmla="*/ 214409 w 252562"/>
                  <a:gd name="connsiteY34" fmla="*/ 33684 h 387410"/>
                  <a:gd name="connsiteX35" fmla="*/ 215130 w 252562"/>
                  <a:gd name="connsiteY35" fmla="*/ 33684 h 387410"/>
                  <a:gd name="connsiteX36" fmla="*/ 237139 w 252562"/>
                  <a:gd name="connsiteY36" fmla="*/ 65185 h 387410"/>
                  <a:gd name="connsiteX37" fmla="*/ 235335 w 252562"/>
                  <a:gd name="connsiteY37" fmla="*/ 68049 h 387410"/>
                  <a:gd name="connsiteX38" fmla="*/ 234613 w 252562"/>
                  <a:gd name="connsiteY38" fmla="*/ 69839 h 387410"/>
                  <a:gd name="connsiteX39" fmla="*/ 176886 w 252562"/>
                  <a:gd name="connsiteY39" fmla="*/ 104919 h 387410"/>
                  <a:gd name="connsiteX40" fmla="*/ 175443 w 252562"/>
                  <a:gd name="connsiteY40" fmla="*/ 103845 h 387410"/>
                  <a:gd name="connsiteX41" fmla="*/ 203585 w 252562"/>
                  <a:gd name="connsiteY41" fmla="*/ 85231 h 387410"/>
                  <a:gd name="connsiteX42" fmla="*/ 231727 w 252562"/>
                  <a:gd name="connsiteY42" fmla="*/ 66259 h 387410"/>
                  <a:gd name="connsiteX43" fmla="*/ 232088 w 252562"/>
                  <a:gd name="connsiteY43" fmla="*/ 66259 h 387410"/>
                  <a:gd name="connsiteX44" fmla="*/ 222346 w 252562"/>
                  <a:gd name="connsiteY44" fmla="*/ 49435 h 387410"/>
                  <a:gd name="connsiteX45" fmla="*/ 214409 w 252562"/>
                  <a:gd name="connsiteY45" fmla="*/ 33684 h 387410"/>
                  <a:gd name="connsiteX46" fmla="*/ 79247 w 252562"/>
                  <a:gd name="connsiteY46" fmla="*/ 30154 h 387410"/>
                  <a:gd name="connsiteX47" fmla="*/ 79972 w 252562"/>
                  <a:gd name="connsiteY47" fmla="*/ 31597 h 387410"/>
                  <a:gd name="connsiteX48" fmla="*/ 2852 w 252562"/>
                  <a:gd name="connsiteY48" fmla="*/ 83551 h 387410"/>
                  <a:gd name="connsiteX49" fmla="*/ 680 w 252562"/>
                  <a:gd name="connsiteY49" fmla="*/ 80304 h 387410"/>
                  <a:gd name="connsiteX50" fmla="*/ 38334 w 252562"/>
                  <a:gd name="connsiteY50" fmla="*/ 53966 h 387410"/>
                  <a:gd name="connsiteX51" fmla="*/ 79247 w 252562"/>
                  <a:gd name="connsiteY51" fmla="*/ 30154 h 387410"/>
                  <a:gd name="connsiteX52" fmla="*/ 101135 w 252562"/>
                  <a:gd name="connsiteY52" fmla="*/ 27330 h 387410"/>
                  <a:gd name="connsiteX53" fmla="*/ 102211 w 252562"/>
                  <a:gd name="connsiteY53" fmla="*/ 29108 h 387410"/>
                  <a:gd name="connsiteX54" fmla="*/ 8292 w 252562"/>
                  <a:gd name="connsiteY54" fmla="*/ 89571 h 387410"/>
                  <a:gd name="connsiteX55" fmla="*/ 5783 w 252562"/>
                  <a:gd name="connsiteY55" fmla="*/ 86370 h 387410"/>
                  <a:gd name="connsiteX56" fmla="*/ 54893 w 252562"/>
                  <a:gd name="connsiteY56" fmla="*/ 54360 h 387410"/>
                  <a:gd name="connsiteX57" fmla="*/ 101135 w 252562"/>
                  <a:gd name="connsiteY57" fmla="*/ 27330 h 387410"/>
                  <a:gd name="connsiteX58" fmla="*/ 228909 w 252562"/>
                  <a:gd name="connsiteY58" fmla="*/ 25383 h 387410"/>
                  <a:gd name="connsiteX59" fmla="*/ 251938 w 252562"/>
                  <a:gd name="connsiteY59" fmla="*/ 57486 h 387410"/>
                  <a:gd name="connsiteX60" fmla="*/ 247980 w 252562"/>
                  <a:gd name="connsiteY60" fmla="*/ 60661 h 387410"/>
                  <a:gd name="connsiteX61" fmla="*/ 227470 w 252562"/>
                  <a:gd name="connsiteY61" fmla="*/ 26441 h 387410"/>
                  <a:gd name="connsiteX62" fmla="*/ 228909 w 252562"/>
                  <a:gd name="connsiteY62" fmla="*/ 25383 h 387410"/>
                  <a:gd name="connsiteX63" fmla="*/ 180161 w 252562"/>
                  <a:gd name="connsiteY63" fmla="*/ 24429 h 387410"/>
                  <a:gd name="connsiteX64" fmla="*/ 89559 w 252562"/>
                  <a:gd name="connsiteY64" fmla="*/ 73668 h 387410"/>
                  <a:gd name="connsiteX65" fmla="*/ 38506 w 252562"/>
                  <a:gd name="connsiteY65" fmla="*/ 102061 h 387410"/>
                  <a:gd name="connsiteX66" fmla="*/ 60078 w 252562"/>
                  <a:gd name="connsiteY66" fmla="*/ 144471 h 387410"/>
                  <a:gd name="connsiteX67" fmla="*/ 195980 w 252562"/>
                  <a:gd name="connsiteY67" fmla="*/ 61448 h 387410"/>
                  <a:gd name="connsiteX68" fmla="*/ 180161 w 252562"/>
                  <a:gd name="connsiteY68" fmla="*/ 24429 h 387410"/>
                  <a:gd name="connsiteX69" fmla="*/ 217254 w 252562"/>
                  <a:gd name="connsiteY69" fmla="*/ 20101 h 387410"/>
                  <a:gd name="connsiteX70" fmla="*/ 232867 w 252562"/>
                  <a:gd name="connsiteY70" fmla="*/ 45336 h 387410"/>
                  <a:gd name="connsiteX71" fmla="*/ 239254 w 252562"/>
                  <a:gd name="connsiteY71" fmla="*/ 58842 h 387410"/>
                  <a:gd name="connsiteX72" fmla="*/ 241029 w 252562"/>
                  <a:gd name="connsiteY72" fmla="*/ 58842 h 387410"/>
                  <a:gd name="connsiteX73" fmla="*/ 238190 w 252562"/>
                  <a:gd name="connsiteY73" fmla="*/ 63107 h 387410"/>
                  <a:gd name="connsiteX74" fmla="*/ 226125 w 252562"/>
                  <a:gd name="connsiteY74" fmla="*/ 42493 h 387410"/>
                  <a:gd name="connsiteX75" fmla="*/ 215125 w 252562"/>
                  <a:gd name="connsiteY75" fmla="*/ 20812 h 387410"/>
                  <a:gd name="connsiteX76" fmla="*/ 217254 w 252562"/>
                  <a:gd name="connsiteY76" fmla="*/ 20101 h 387410"/>
                  <a:gd name="connsiteX77" fmla="*/ 184835 w 252562"/>
                  <a:gd name="connsiteY77" fmla="*/ 708 h 387410"/>
                  <a:gd name="connsiteX78" fmla="*/ 188790 w 252562"/>
                  <a:gd name="connsiteY78" fmla="*/ 3224 h 387410"/>
                  <a:gd name="connsiteX79" fmla="*/ 220428 w 252562"/>
                  <a:gd name="connsiteY79" fmla="*/ 53900 h 387410"/>
                  <a:gd name="connsiteX80" fmla="*/ 215754 w 252562"/>
                  <a:gd name="connsiteY80" fmla="*/ 75465 h 387410"/>
                  <a:gd name="connsiteX81" fmla="*/ 65111 w 252562"/>
                  <a:gd name="connsiteY81" fmla="*/ 154534 h 387410"/>
                  <a:gd name="connsiteX82" fmla="*/ 125872 w 252562"/>
                  <a:gd name="connsiteY82" fmla="*/ 285717 h 387410"/>
                  <a:gd name="connsiteX83" fmla="*/ 135579 w 252562"/>
                  <a:gd name="connsiteY83" fmla="*/ 305484 h 387410"/>
                  <a:gd name="connsiteX84" fmla="*/ 83807 w 252562"/>
                  <a:gd name="connsiteY84" fmla="*/ 371974 h 387410"/>
                  <a:gd name="connsiteX85" fmla="*/ 38866 w 252562"/>
                  <a:gd name="connsiteY85" fmla="*/ 355801 h 387410"/>
                  <a:gd name="connsiteX86" fmla="*/ 24125 w 252562"/>
                  <a:gd name="connsiteY86" fmla="*/ 315188 h 387410"/>
                  <a:gd name="connsiteX87" fmla="*/ 51809 w 252562"/>
                  <a:gd name="connsiteY87" fmla="*/ 281404 h 387410"/>
                  <a:gd name="connsiteX88" fmla="*/ 58640 w 252562"/>
                  <a:gd name="connsiteY88" fmla="*/ 273138 h 387410"/>
                  <a:gd name="connsiteX89" fmla="*/ 97109 w 252562"/>
                  <a:gd name="connsiteY89" fmla="*/ 269544 h 387410"/>
                  <a:gd name="connsiteX90" fmla="*/ 72661 w 252562"/>
                  <a:gd name="connsiteY90" fmla="*/ 219946 h 387410"/>
                  <a:gd name="connsiteX91" fmla="*/ 9025 w 252562"/>
                  <a:gd name="connsiteY91" fmla="*/ 108530 h 387410"/>
                  <a:gd name="connsiteX92" fmla="*/ 24125 w 252562"/>
                  <a:gd name="connsiteY92" fmla="*/ 88763 h 387410"/>
                  <a:gd name="connsiteX93" fmla="*/ 172970 w 252562"/>
                  <a:gd name="connsiteY93" fmla="*/ 1786 h 387410"/>
                  <a:gd name="connsiteX94" fmla="*/ 184835 w 252562"/>
                  <a:gd name="connsiteY94" fmla="*/ 708 h 38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252562" h="387410">
                    <a:moveTo>
                      <a:pt x="120776" y="372174"/>
                    </a:moveTo>
                    <a:cubicBezTo>
                      <a:pt x="123687" y="371105"/>
                      <a:pt x="125506" y="375382"/>
                      <a:pt x="122959" y="376451"/>
                    </a:cubicBezTo>
                    <a:cubicBezTo>
                      <a:pt x="113500" y="381440"/>
                      <a:pt x="103314" y="387143"/>
                      <a:pt x="92400" y="387143"/>
                    </a:cubicBezTo>
                    <a:cubicBezTo>
                      <a:pt x="86579" y="387143"/>
                      <a:pt x="80030" y="388212"/>
                      <a:pt x="74573" y="386074"/>
                    </a:cubicBezTo>
                    <a:cubicBezTo>
                      <a:pt x="73482" y="385717"/>
                      <a:pt x="73846" y="384292"/>
                      <a:pt x="74937" y="384292"/>
                    </a:cubicBezTo>
                    <a:cubicBezTo>
                      <a:pt x="91308" y="387499"/>
                      <a:pt x="106952" y="379302"/>
                      <a:pt x="120776" y="372174"/>
                    </a:cubicBezTo>
                    <a:close/>
                    <a:moveTo>
                      <a:pt x="124656" y="357170"/>
                    </a:moveTo>
                    <a:cubicBezTo>
                      <a:pt x="125590" y="357876"/>
                      <a:pt x="126034" y="359111"/>
                      <a:pt x="124967" y="360169"/>
                    </a:cubicBezTo>
                    <a:cubicBezTo>
                      <a:pt x="111807" y="376044"/>
                      <a:pt x="81220" y="386627"/>
                      <a:pt x="62725" y="373575"/>
                    </a:cubicBezTo>
                    <a:cubicBezTo>
                      <a:pt x="62370" y="373222"/>
                      <a:pt x="62725" y="371811"/>
                      <a:pt x="63437" y="372164"/>
                    </a:cubicBezTo>
                    <a:cubicBezTo>
                      <a:pt x="81576" y="381689"/>
                      <a:pt x="108606" y="371105"/>
                      <a:pt x="121410" y="357347"/>
                    </a:cubicBezTo>
                    <a:cubicBezTo>
                      <a:pt x="122300" y="356288"/>
                      <a:pt x="123722" y="356465"/>
                      <a:pt x="124656" y="357170"/>
                    </a:cubicBezTo>
                    <a:close/>
                    <a:moveTo>
                      <a:pt x="84073" y="306717"/>
                    </a:moveTo>
                    <a:cubicBezTo>
                      <a:pt x="87400" y="306717"/>
                      <a:pt x="87400" y="311257"/>
                      <a:pt x="84073" y="311606"/>
                    </a:cubicBezTo>
                    <a:cubicBezTo>
                      <a:pt x="79636" y="311955"/>
                      <a:pt x="75200" y="311606"/>
                      <a:pt x="71133" y="314400"/>
                    </a:cubicBezTo>
                    <a:cubicBezTo>
                      <a:pt x="67806" y="316495"/>
                      <a:pt x="65588" y="318940"/>
                      <a:pt x="64109" y="322433"/>
                    </a:cubicBezTo>
                    <a:cubicBezTo>
                      <a:pt x="64109" y="323131"/>
                      <a:pt x="63000" y="323131"/>
                      <a:pt x="63000" y="322433"/>
                    </a:cubicBezTo>
                    <a:cubicBezTo>
                      <a:pt x="60782" y="318591"/>
                      <a:pt x="64479" y="314051"/>
                      <a:pt x="67436" y="311606"/>
                    </a:cubicBezTo>
                    <a:cubicBezTo>
                      <a:pt x="72242" y="307764"/>
                      <a:pt x="77788" y="306018"/>
                      <a:pt x="84073" y="306717"/>
                    </a:cubicBezTo>
                    <a:close/>
                    <a:moveTo>
                      <a:pt x="80354" y="295991"/>
                    </a:moveTo>
                    <a:cubicBezTo>
                      <a:pt x="85727" y="295311"/>
                      <a:pt x="91233" y="296217"/>
                      <a:pt x="96917" y="299116"/>
                    </a:cubicBezTo>
                    <a:cubicBezTo>
                      <a:pt x="100115" y="300565"/>
                      <a:pt x="97983" y="305638"/>
                      <a:pt x="94786" y="304189"/>
                    </a:cubicBezTo>
                    <a:cubicBezTo>
                      <a:pt x="85549" y="299841"/>
                      <a:pt x="75958" y="299841"/>
                      <a:pt x="67432" y="306001"/>
                    </a:cubicBezTo>
                    <a:cubicBezTo>
                      <a:pt x="61038" y="310349"/>
                      <a:pt x="54998" y="316509"/>
                      <a:pt x="56775" y="325206"/>
                    </a:cubicBezTo>
                    <a:cubicBezTo>
                      <a:pt x="57130" y="326293"/>
                      <a:pt x="55354" y="326293"/>
                      <a:pt x="54998" y="325568"/>
                    </a:cubicBezTo>
                    <a:cubicBezTo>
                      <a:pt x="49670" y="316509"/>
                      <a:pt x="57485" y="307450"/>
                      <a:pt x="64590" y="302377"/>
                    </a:cubicBezTo>
                    <a:cubicBezTo>
                      <a:pt x="69741" y="298935"/>
                      <a:pt x="74981" y="296670"/>
                      <a:pt x="80354" y="295991"/>
                    </a:cubicBezTo>
                    <a:close/>
                    <a:moveTo>
                      <a:pt x="93784" y="294208"/>
                    </a:moveTo>
                    <a:cubicBezTo>
                      <a:pt x="85784" y="291737"/>
                      <a:pt x="76257" y="292546"/>
                      <a:pt x="68347" y="295780"/>
                    </a:cubicBezTo>
                    <a:cubicBezTo>
                      <a:pt x="66549" y="296499"/>
                      <a:pt x="64752" y="296859"/>
                      <a:pt x="63314" y="296859"/>
                    </a:cubicBezTo>
                    <a:cubicBezTo>
                      <a:pt x="56842" y="301531"/>
                      <a:pt x="51449" y="306922"/>
                      <a:pt x="49292" y="313751"/>
                    </a:cubicBezTo>
                    <a:cubicBezTo>
                      <a:pt x="43899" y="331002"/>
                      <a:pt x="61516" y="345019"/>
                      <a:pt x="77335" y="345378"/>
                    </a:cubicBezTo>
                    <a:cubicBezTo>
                      <a:pt x="94952" y="346097"/>
                      <a:pt x="113648" y="332080"/>
                      <a:pt x="110052" y="312313"/>
                    </a:cubicBezTo>
                    <a:cubicBezTo>
                      <a:pt x="108255" y="302430"/>
                      <a:pt x="101783" y="296679"/>
                      <a:pt x="93784" y="294208"/>
                    </a:cubicBezTo>
                    <a:close/>
                    <a:moveTo>
                      <a:pt x="214409" y="33684"/>
                    </a:moveTo>
                    <a:cubicBezTo>
                      <a:pt x="214048" y="33326"/>
                      <a:pt x="214769" y="32968"/>
                      <a:pt x="215130" y="33684"/>
                    </a:cubicBezTo>
                    <a:cubicBezTo>
                      <a:pt x="224150" y="42991"/>
                      <a:pt x="230645" y="54088"/>
                      <a:pt x="237139" y="65185"/>
                    </a:cubicBezTo>
                    <a:cubicBezTo>
                      <a:pt x="238221" y="66617"/>
                      <a:pt x="236778" y="67691"/>
                      <a:pt x="235335" y="68049"/>
                    </a:cubicBezTo>
                    <a:cubicBezTo>
                      <a:pt x="235335" y="68765"/>
                      <a:pt x="235335" y="69481"/>
                      <a:pt x="234613" y="69839"/>
                    </a:cubicBezTo>
                    <a:cubicBezTo>
                      <a:pt x="217656" y="84873"/>
                      <a:pt x="194926" y="91675"/>
                      <a:pt x="176886" y="104919"/>
                    </a:cubicBezTo>
                    <a:cubicBezTo>
                      <a:pt x="176164" y="105635"/>
                      <a:pt x="175082" y="104561"/>
                      <a:pt x="175443" y="103845"/>
                    </a:cubicBezTo>
                    <a:cubicBezTo>
                      <a:pt x="183019" y="95970"/>
                      <a:pt x="194565" y="90959"/>
                      <a:pt x="203585" y="85231"/>
                    </a:cubicBezTo>
                    <a:cubicBezTo>
                      <a:pt x="212966" y="79504"/>
                      <a:pt x="223789" y="74134"/>
                      <a:pt x="231727" y="66259"/>
                    </a:cubicBezTo>
                    <a:cubicBezTo>
                      <a:pt x="231727" y="66259"/>
                      <a:pt x="231727" y="66259"/>
                      <a:pt x="232088" y="66259"/>
                    </a:cubicBezTo>
                    <a:cubicBezTo>
                      <a:pt x="228119" y="61248"/>
                      <a:pt x="225593" y="54804"/>
                      <a:pt x="222346" y="49435"/>
                    </a:cubicBezTo>
                    <a:cubicBezTo>
                      <a:pt x="219099" y="44423"/>
                      <a:pt x="215852" y="39770"/>
                      <a:pt x="214409" y="33684"/>
                    </a:cubicBezTo>
                    <a:close/>
                    <a:moveTo>
                      <a:pt x="79247" y="30154"/>
                    </a:moveTo>
                    <a:cubicBezTo>
                      <a:pt x="80334" y="29793"/>
                      <a:pt x="81058" y="31236"/>
                      <a:pt x="79972" y="31597"/>
                    </a:cubicBezTo>
                    <a:cubicBezTo>
                      <a:pt x="53541" y="46750"/>
                      <a:pt x="26748" y="64790"/>
                      <a:pt x="2852" y="83551"/>
                    </a:cubicBezTo>
                    <a:cubicBezTo>
                      <a:pt x="1042" y="84994"/>
                      <a:pt x="-1130" y="82108"/>
                      <a:pt x="680" y="80304"/>
                    </a:cubicBezTo>
                    <a:cubicBezTo>
                      <a:pt x="10818" y="69841"/>
                      <a:pt x="26386" y="62265"/>
                      <a:pt x="38334" y="53966"/>
                    </a:cubicBezTo>
                    <a:cubicBezTo>
                      <a:pt x="51731" y="44947"/>
                      <a:pt x="64403" y="36288"/>
                      <a:pt x="79247" y="30154"/>
                    </a:cubicBezTo>
                    <a:close/>
                    <a:moveTo>
                      <a:pt x="101135" y="27330"/>
                    </a:moveTo>
                    <a:cubicBezTo>
                      <a:pt x="102211" y="26618"/>
                      <a:pt x="103286" y="28397"/>
                      <a:pt x="102211" y="29108"/>
                    </a:cubicBezTo>
                    <a:cubicBezTo>
                      <a:pt x="71382" y="49025"/>
                      <a:pt x="36969" y="66453"/>
                      <a:pt x="8292" y="89571"/>
                    </a:cubicBezTo>
                    <a:cubicBezTo>
                      <a:pt x="6141" y="91350"/>
                      <a:pt x="3632" y="88149"/>
                      <a:pt x="5783" y="86370"/>
                    </a:cubicBezTo>
                    <a:cubicBezTo>
                      <a:pt x="20838" y="74278"/>
                      <a:pt x="38403" y="64675"/>
                      <a:pt x="54893" y="54360"/>
                    </a:cubicBezTo>
                    <a:cubicBezTo>
                      <a:pt x="69949" y="45469"/>
                      <a:pt x="85004" y="34799"/>
                      <a:pt x="101135" y="27330"/>
                    </a:cubicBezTo>
                    <a:close/>
                    <a:moveTo>
                      <a:pt x="228909" y="25383"/>
                    </a:moveTo>
                    <a:cubicBezTo>
                      <a:pt x="235746" y="36319"/>
                      <a:pt x="242943" y="48314"/>
                      <a:pt x="251938" y="57486"/>
                    </a:cubicBezTo>
                    <a:cubicBezTo>
                      <a:pt x="254097" y="59955"/>
                      <a:pt x="250139" y="62777"/>
                      <a:pt x="247980" y="60661"/>
                    </a:cubicBezTo>
                    <a:cubicBezTo>
                      <a:pt x="238984" y="51489"/>
                      <a:pt x="232867" y="37377"/>
                      <a:pt x="227470" y="26441"/>
                    </a:cubicBezTo>
                    <a:cubicBezTo>
                      <a:pt x="227470" y="25383"/>
                      <a:pt x="228549" y="25030"/>
                      <a:pt x="228909" y="25383"/>
                    </a:cubicBezTo>
                    <a:close/>
                    <a:moveTo>
                      <a:pt x="180161" y="24429"/>
                    </a:moveTo>
                    <a:cubicBezTo>
                      <a:pt x="152117" y="39165"/>
                      <a:pt x="117243" y="59292"/>
                      <a:pt x="89559" y="73668"/>
                    </a:cubicBezTo>
                    <a:cubicBezTo>
                      <a:pt x="72661" y="83012"/>
                      <a:pt x="56123" y="94513"/>
                      <a:pt x="38506" y="102061"/>
                    </a:cubicBezTo>
                    <a:cubicBezTo>
                      <a:pt x="45697" y="116437"/>
                      <a:pt x="52887" y="130813"/>
                      <a:pt x="60078" y="144471"/>
                    </a:cubicBezTo>
                    <a:cubicBezTo>
                      <a:pt x="97828" y="115359"/>
                      <a:pt x="149960" y="83731"/>
                      <a:pt x="195980" y="61448"/>
                    </a:cubicBezTo>
                    <a:cubicBezTo>
                      <a:pt x="189509" y="50306"/>
                      <a:pt x="183756" y="37368"/>
                      <a:pt x="180161" y="24429"/>
                    </a:cubicBezTo>
                    <a:close/>
                    <a:moveTo>
                      <a:pt x="217254" y="20101"/>
                    </a:moveTo>
                    <a:cubicBezTo>
                      <a:pt x="221867" y="28632"/>
                      <a:pt x="227899" y="37162"/>
                      <a:pt x="232867" y="45336"/>
                    </a:cubicBezTo>
                    <a:cubicBezTo>
                      <a:pt x="233932" y="47468"/>
                      <a:pt x="241029" y="58486"/>
                      <a:pt x="239254" y="58842"/>
                    </a:cubicBezTo>
                    <a:cubicBezTo>
                      <a:pt x="239964" y="58842"/>
                      <a:pt x="240319" y="58842"/>
                      <a:pt x="241029" y="58842"/>
                    </a:cubicBezTo>
                    <a:cubicBezTo>
                      <a:pt x="244577" y="60619"/>
                      <a:pt x="240674" y="65950"/>
                      <a:pt x="238190" y="63107"/>
                    </a:cubicBezTo>
                    <a:cubicBezTo>
                      <a:pt x="232867" y="57065"/>
                      <a:pt x="229674" y="49601"/>
                      <a:pt x="226125" y="42493"/>
                    </a:cubicBezTo>
                    <a:cubicBezTo>
                      <a:pt x="222577" y="35385"/>
                      <a:pt x="218318" y="28276"/>
                      <a:pt x="215125" y="20812"/>
                    </a:cubicBezTo>
                    <a:cubicBezTo>
                      <a:pt x="214770" y="19391"/>
                      <a:pt x="216544" y="18680"/>
                      <a:pt x="217254" y="20101"/>
                    </a:cubicBezTo>
                    <a:close/>
                    <a:moveTo>
                      <a:pt x="184835" y="708"/>
                    </a:moveTo>
                    <a:cubicBezTo>
                      <a:pt x="186273" y="708"/>
                      <a:pt x="187711" y="1786"/>
                      <a:pt x="188790" y="3224"/>
                    </a:cubicBezTo>
                    <a:cubicBezTo>
                      <a:pt x="199576" y="20475"/>
                      <a:pt x="207126" y="38087"/>
                      <a:pt x="220428" y="53900"/>
                    </a:cubicBezTo>
                    <a:cubicBezTo>
                      <a:pt x="228697" y="56057"/>
                      <a:pt x="228338" y="68277"/>
                      <a:pt x="215754" y="75465"/>
                    </a:cubicBezTo>
                    <a:cubicBezTo>
                      <a:pt x="173689" y="98107"/>
                      <a:pt x="113648" y="138720"/>
                      <a:pt x="65111" y="154534"/>
                    </a:cubicBezTo>
                    <a:cubicBezTo>
                      <a:pt x="87402" y="197663"/>
                      <a:pt x="109693" y="239713"/>
                      <a:pt x="125872" y="285717"/>
                    </a:cubicBezTo>
                    <a:cubicBezTo>
                      <a:pt x="130546" y="291108"/>
                      <a:pt x="134141" y="297937"/>
                      <a:pt x="135579" y="305484"/>
                    </a:cubicBezTo>
                    <a:cubicBezTo>
                      <a:pt x="142770" y="338190"/>
                      <a:pt x="117243" y="371256"/>
                      <a:pt x="83807" y="371974"/>
                    </a:cubicBezTo>
                    <a:cubicBezTo>
                      <a:pt x="67268" y="372334"/>
                      <a:pt x="50730" y="368380"/>
                      <a:pt x="38866" y="355801"/>
                    </a:cubicBezTo>
                    <a:cubicBezTo>
                      <a:pt x="29518" y="346097"/>
                      <a:pt x="20889" y="329565"/>
                      <a:pt x="24125" y="315188"/>
                    </a:cubicBezTo>
                    <a:cubicBezTo>
                      <a:pt x="27720" y="299374"/>
                      <a:pt x="38506" y="288233"/>
                      <a:pt x="51809" y="281404"/>
                    </a:cubicBezTo>
                    <a:cubicBezTo>
                      <a:pt x="52168" y="277810"/>
                      <a:pt x="54325" y="274935"/>
                      <a:pt x="58640" y="273138"/>
                    </a:cubicBezTo>
                    <a:cubicBezTo>
                      <a:pt x="70864" y="268466"/>
                      <a:pt x="84526" y="267028"/>
                      <a:pt x="97109" y="269544"/>
                    </a:cubicBezTo>
                    <a:cubicBezTo>
                      <a:pt x="89200" y="252652"/>
                      <a:pt x="81650" y="236119"/>
                      <a:pt x="72661" y="219946"/>
                    </a:cubicBezTo>
                    <a:cubicBezTo>
                      <a:pt x="52168" y="182208"/>
                      <a:pt x="26642" y="148065"/>
                      <a:pt x="9025" y="108530"/>
                    </a:cubicBezTo>
                    <a:cubicBezTo>
                      <a:pt x="3632" y="97029"/>
                      <a:pt x="14058" y="88044"/>
                      <a:pt x="24125" y="88763"/>
                    </a:cubicBezTo>
                    <a:cubicBezTo>
                      <a:pt x="82369" y="54619"/>
                      <a:pt x="121198" y="22991"/>
                      <a:pt x="172970" y="1786"/>
                    </a:cubicBezTo>
                    <a:cubicBezTo>
                      <a:pt x="177644" y="-370"/>
                      <a:pt x="181599" y="-370"/>
                      <a:pt x="184835" y="70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/>
              </a:p>
            </p:txBody>
          </p:sp>
          <p:sp>
            <p:nvSpPr>
              <p:cNvPr id="136" name="Freeform 2232">
                <a:extLst>
                  <a:ext uri="{FF2B5EF4-FFF2-40B4-BE49-F238E27FC236}">
                    <a16:creationId xmlns:a16="http://schemas.microsoft.com/office/drawing/2014/main" id="{7DA23EC1-40A7-DA40-86D1-B65B896CC8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738566" y="235866"/>
                <a:ext cx="135374" cy="417644"/>
              </a:xfrm>
              <a:custGeom>
                <a:avLst/>
                <a:gdLst>
                  <a:gd name="T0" fmla="*/ 366 w 415"/>
                  <a:gd name="T1" fmla="*/ 767 h 1279"/>
                  <a:gd name="T2" fmla="*/ 366 w 415"/>
                  <a:gd name="T3" fmla="*/ 767 h 1279"/>
                  <a:gd name="T4" fmla="*/ 168 w 415"/>
                  <a:gd name="T5" fmla="*/ 685 h 1279"/>
                  <a:gd name="T6" fmla="*/ 168 w 415"/>
                  <a:gd name="T7" fmla="*/ 685 h 1279"/>
                  <a:gd name="T8" fmla="*/ 173 w 415"/>
                  <a:gd name="T9" fmla="*/ 546 h 1279"/>
                  <a:gd name="T10" fmla="*/ 173 w 415"/>
                  <a:gd name="T11" fmla="*/ 546 h 1279"/>
                  <a:gd name="T12" fmla="*/ 393 w 415"/>
                  <a:gd name="T13" fmla="*/ 270 h 1279"/>
                  <a:gd name="T14" fmla="*/ 393 w 415"/>
                  <a:gd name="T15" fmla="*/ 270 h 1279"/>
                  <a:gd name="T16" fmla="*/ 111 w 415"/>
                  <a:gd name="T17" fmla="*/ 40 h 1279"/>
                  <a:gd name="T18" fmla="*/ 111 w 415"/>
                  <a:gd name="T19" fmla="*/ 40 h 1279"/>
                  <a:gd name="T20" fmla="*/ 127 w 415"/>
                  <a:gd name="T21" fmla="*/ 98 h 1279"/>
                  <a:gd name="T22" fmla="*/ 127 w 415"/>
                  <a:gd name="T23" fmla="*/ 98 h 1279"/>
                  <a:gd name="T24" fmla="*/ 306 w 415"/>
                  <a:gd name="T25" fmla="*/ 276 h 1279"/>
                  <a:gd name="T26" fmla="*/ 306 w 415"/>
                  <a:gd name="T27" fmla="*/ 276 h 1279"/>
                  <a:gd name="T28" fmla="*/ 193 w 415"/>
                  <a:gd name="T29" fmla="*/ 401 h 1279"/>
                  <a:gd name="T30" fmla="*/ 193 w 415"/>
                  <a:gd name="T31" fmla="*/ 401 h 1279"/>
                  <a:gd name="T32" fmla="*/ 5 w 415"/>
                  <a:gd name="T33" fmla="*/ 666 h 1279"/>
                  <a:gd name="T34" fmla="*/ 5 w 415"/>
                  <a:gd name="T35" fmla="*/ 666 h 1279"/>
                  <a:gd name="T36" fmla="*/ 316 w 415"/>
                  <a:gd name="T37" fmla="*/ 872 h 1279"/>
                  <a:gd name="T38" fmla="*/ 316 w 415"/>
                  <a:gd name="T39" fmla="*/ 872 h 1279"/>
                  <a:gd name="T40" fmla="*/ 200 w 415"/>
                  <a:gd name="T41" fmla="*/ 1062 h 1279"/>
                  <a:gd name="T42" fmla="*/ 200 w 415"/>
                  <a:gd name="T43" fmla="*/ 1062 h 1279"/>
                  <a:gd name="T44" fmla="*/ 207 w 415"/>
                  <a:gd name="T45" fmla="*/ 1235 h 1279"/>
                  <a:gd name="T46" fmla="*/ 207 w 415"/>
                  <a:gd name="T47" fmla="*/ 1235 h 1279"/>
                  <a:gd name="T48" fmla="*/ 281 w 415"/>
                  <a:gd name="T49" fmla="*/ 1194 h 1279"/>
                  <a:gd name="T50" fmla="*/ 281 w 415"/>
                  <a:gd name="T51" fmla="*/ 1194 h 1279"/>
                  <a:gd name="T52" fmla="*/ 371 w 415"/>
                  <a:gd name="T53" fmla="*/ 969 h 1279"/>
                  <a:gd name="T54" fmla="*/ 371 w 415"/>
                  <a:gd name="T55" fmla="*/ 969 h 1279"/>
                  <a:gd name="T56" fmla="*/ 366 w 415"/>
                  <a:gd name="T57" fmla="*/ 767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5" h="1279">
                    <a:moveTo>
                      <a:pt x="366" y="767"/>
                    </a:moveTo>
                    <a:lnTo>
                      <a:pt x="366" y="767"/>
                    </a:lnTo>
                    <a:cubicBezTo>
                      <a:pt x="317" y="699"/>
                      <a:pt x="245" y="686"/>
                      <a:pt x="168" y="685"/>
                    </a:cubicBezTo>
                    <a:lnTo>
                      <a:pt x="168" y="685"/>
                    </a:lnTo>
                    <a:cubicBezTo>
                      <a:pt x="45" y="684"/>
                      <a:pt x="125" y="597"/>
                      <a:pt x="173" y="546"/>
                    </a:cubicBezTo>
                    <a:lnTo>
                      <a:pt x="173" y="546"/>
                    </a:lnTo>
                    <a:cubicBezTo>
                      <a:pt x="239" y="475"/>
                      <a:pt x="394" y="381"/>
                      <a:pt x="393" y="270"/>
                    </a:cubicBezTo>
                    <a:lnTo>
                      <a:pt x="393" y="270"/>
                    </a:lnTo>
                    <a:cubicBezTo>
                      <a:pt x="392" y="134"/>
                      <a:pt x="250" y="0"/>
                      <a:pt x="111" y="40"/>
                    </a:cubicBezTo>
                    <a:lnTo>
                      <a:pt x="111" y="40"/>
                    </a:lnTo>
                    <a:cubicBezTo>
                      <a:pt x="74" y="51"/>
                      <a:pt x="89" y="105"/>
                      <a:pt x="127" y="98"/>
                    </a:cubicBezTo>
                    <a:lnTo>
                      <a:pt x="127" y="98"/>
                    </a:lnTo>
                    <a:cubicBezTo>
                      <a:pt x="216" y="81"/>
                      <a:pt x="326" y="184"/>
                      <a:pt x="306" y="276"/>
                    </a:cubicBezTo>
                    <a:lnTo>
                      <a:pt x="306" y="276"/>
                    </a:lnTo>
                    <a:cubicBezTo>
                      <a:pt x="296" y="323"/>
                      <a:pt x="226" y="371"/>
                      <a:pt x="193" y="401"/>
                    </a:cubicBezTo>
                    <a:lnTo>
                      <a:pt x="193" y="401"/>
                    </a:lnTo>
                    <a:cubicBezTo>
                      <a:pt x="120" y="469"/>
                      <a:pt x="8" y="556"/>
                      <a:pt x="5" y="666"/>
                    </a:cubicBezTo>
                    <a:lnTo>
                      <a:pt x="5" y="666"/>
                    </a:lnTo>
                    <a:cubicBezTo>
                      <a:pt x="0" y="853"/>
                      <a:pt x="301" y="698"/>
                      <a:pt x="316" y="872"/>
                    </a:cubicBezTo>
                    <a:lnTo>
                      <a:pt x="316" y="872"/>
                    </a:lnTo>
                    <a:cubicBezTo>
                      <a:pt x="321" y="933"/>
                      <a:pt x="228" y="1012"/>
                      <a:pt x="200" y="1062"/>
                    </a:cubicBezTo>
                    <a:lnTo>
                      <a:pt x="200" y="1062"/>
                    </a:lnTo>
                    <a:cubicBezTo>
                      <a:pt x="167" y="1118"/>
                      <a:pt x="169" y="1183"/>
                      <a:pt x="207" y="1235"/>
                    </a:cubicBezTo>
                    <a:lnTo>
                      <a:pt x="207" y="1235"/>
                    </a:lnTo>
                    <a:cubicBezTo>
                      <a:pt x="239" y="1278"/>
                      <a:pt x="309" y="1242"/>
                      <a:pt x="281" y="1194"/>
                    </a:cubicBezTo>
                    <a:lnTo>
                      <a:pt x="281" y="1194"/>
                    </a:lnTo>
                    <a:cubicBezTo>
                      <a:pt x="233" y="1110"/>
                      <a:pt x="327" y="1034"/>
                      <a:pt x="371" y="969"/>
                    </a:cubicBezTo>
                    <a:lnTo>
                      <a:pt x="371" y="969"/>
                    </a:lnTo>
                    <a:cubicBezTo>
                      <a:pt x="414" y="904"/>
                      <a:pt x="410" y="829"/>
                      <a:pt x="366" y="7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430CC18-038D-8E44-BFCA-3580BEAA27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1253" y="0"/>
              <a:ext cx="1954853" cy="1501559"/>
            </a:xfrm>
            <a:custGeom>
              <a:avLst/>
              <a:gdLst>
                <a:gd name="connsiteX0" fmla="*/ 339927 w 1567979"/>
                <a:gd name="connsiteY0" fmla="*/ 1008887 h 1204394"/>
                <a:gd name="connsiteX1" fmla="*/ 344952 w 1567979"/>
                <a:gd name="connsiteY1" fmla="*/ 1018200 h 1204394"/>
                <a:gd name="connsiteX2" fmla="*/ 151139 w 1567979"/>
                <a:gd name="connsiteY2" fmla="*/ 1131385 h 1204394"/>
                <a:gd name="connsiteX3" fmla="*/ 148267 w 1567979"/>
                <a:gd name="connsiteY3" fmla="*/ 1126370 h 1204394"/>
                <a:gd name="connsiteX4" fmla="*/ 339927 w 1567979"/>
                <a:gd name="connsiteY4" fmla="*/ 1008887 h 1204394"/>
                <a:gd name="connsiteX5" fmla="*/ 332303 w 1567979"/>
                <a:gd name="connsiteY5" fmla="*/ 995144 h 1204394"/>
                <a:gd name="connsiteX6" fmla="*/ 337348 w 1567979"/>
                <a:gd name="connsiteY6" fmla="*/ 1004211 h 1204394"/>
                <a:gd name="connsiteX7" fmla="*/ 183486 w 1567979"/>
                <a:gd name="connsiteY7" fmla="*/ 1086541 h 1204394"/>
                <a:gd name="connsiteX8" fmla="*/ 178802 w 1567979"/>
                <a:gd name="connsiteY8" fmla="*/ 1081826 h 1204394"/>
                <a:gd name="connsiteX9" fmla="*/ 332303 w 1567979"/>
                <a:gd name="connsiteY9" fmla="*/ 995144 h 1204394"/>
                <a:gd name="connsiteX10" fmla="*/ 320808 w 1567979"/>
                <a:gd name="connsiteY10" fmla="*/ 976413 h 1204394"/>
                <a:gd name="connsiteX11" fmla="*/ 326223 w 1567979"/>
                <a:gd name="connsiteY11" fmla="*/ 985342 h 1204394"/>
                <a:gd name="connsiteX12" fmla="*/ 205652 w 1567979"/>
                <a:gd name="connsiteY12" fmla="*/ 1043921 h 1204394"/>
                <a:gd name="connsiteX13" fmla="*/ 203847 w 1567979"/>
                <a:gd name="connsiteY13" fmla="*/ 1039634 h 1204394"/>
                <a:gd name="connsiteX14" fmla="*/ 320808 w 1567979"/>
                <a:gd name="connsiteY14" fmla="*/ 976413 h 1204394"/>
                <a:gd name="connsiteX15" fmla="*/ 312208 w 1567979"/>
                <a:gd name="connsiteY15" fmla="*/ 950292 h 1204394"/>
                <a:gd name="connsiteX16" fmla="*/ 316547 w 1567979"/>
                <a:gd name="connsiteY16" fmla="*/ 957772 h 1204394"/>
                <a:gd name="connsiteX17" fmla="*/ 227602 w 1567979"/>
                <a:gd name="connsiteY17" fmla="*/ 1001580 h 1204394"/>
                <a:gd name="connsiteX18" fmla="*/ 223986 w 1567979"/>
                <a:gd name="connsiteY18" fmla="*/ 995881 h 1204394"/>
                <a:gd name="connsiteX19" fmla="*/ 312208 w 1567979"/>
                <a:gd name="connsiteY19" fmla="*/ 950292 h 1204394"/>
                <a:gd name="connsiteX20" fmla="*/ 272704 w 1567979"/>
                <a:gd name="connsiteY20" fmla="*/ 942160 h 1204394"/>
                <a:gd name="connsiteX21" fmla="*/ 274126 w 1567979"/>
                <a:gd name="connsiteY21" fmla="*/ 950682 h 1204394"/>
                <a:gd name="connsiteX22" fmla="*/ 253867 w 1567979"/>
                <a:gd name="connsiteY22" fmla="*/ 958139 h 1204394"/>
                <a:gd name="connsiteX23" fmla="*/ 238585 w 1567979"/>
                <a:gd name="connsiteY23" fmla="*/ 966662 h 1204394"/>
                <a:gd name="connsiteX24" fmla="*/ 235030 w 1567979"/>
                <a:gd name="connsiteY24" fmla="*/ 960625 h 1204394"/>
                <a:gd name="connsiteX25" fmla="*/ 254578 w 1567979"/>
                <a:gd name="connsiteY25" fmla="*/ 949972 h 1204394"/>
                <a:gd name="connsiteX26" fmla="*/ 272704 w 1567979"/>
                <a:gd name="connsiteY26" fmla="*/ 942160 h 1204394"/>
                <a:gd name="connsiteX27" fmla="*/ 75060 w 1567979"/>
                <a:gd name="connsiteY27" fmla="*/ 795456 h 1204394"/>
                <a:gd name="connsiteX28" fmla="*/ 80050 w 1567979"/>
                <a:gd name="connsiteY28" fmla="*/ 796894 h 1204394"/>
                <a:gd name="connsiteX29" fmla="*/ 49401 w 1567979"/>
                <a:gd name="connsiteY29" fmla="*/ 995330 h 1204394"/>
                <a:gd name="connsiteX30" fmla="*/ 65438 w 1567979"/>
                <a:gd name="connsiteY30" fmla="*/ 1106771 h 1204394"/>
                <a:gd name="connsiteX31" fmla="*/ 100720 w 1567979"/>
                <a:gd name="connsiteY31" fmla="*/ 1194485 h 1204394"/>
                <a:gd name="connsiteX32" fmla="*/ 92523 w 1567979"/>
                <a:gd name="connsiteY32" fmla="*/ 1202394 h 1204394"/>
                <a:gd name="connsiteX33" fmla="*/ 58311 w 1567979"/>
                <a:gd name="connsiteY33" fmla="*/ 1120791 h 1204394"/>
                <a:gd name="connsiteX34" fmla="*/ 39779 w 1567979"/>
                <a:gd name="connsiteY34" fmla="*/ 1017618 h 1204394"/>
                <a:gd name="connsiteX35" fmla="*/ 75060 w 1567979"/>
                <a:gd name="connsiteY35" fmla="*/ 795456 h 1204394"/>
                <a:gd name="connsiteX36" fmla="*/ 734142 w 1567979"/>
                <a:gd name="connsiteY36" fmla="*/ 587285 h 1204394"/>
                <a:gd name="connsiteX37" fmla="*/ 737029 w 1567979"/>
                <a:gd name="connsiteY37" fmla="*/ 597369 h 1204394"/>
                <a:gd name="connsiteX38" fmla="*/ 406540 w 1567979"/>
                <a:gd name="connsiteY38" fmla="*/ 774905 h 1204394"/>
                <a:gd name="connsiteX39" fmla="*/ 403653 w 1567979"/>
                <a:gd name="connsiteY39" fmla="*/ 773104 h 1204394"/>
                <a:gd name="connsiteX40" fmla="*/ 734142 w 1567979"/>
                <a:gd name="connsiteY40" fmla="*/ 587285 h 1204394"/>
                <a:gd name="connsiteX41" fmla="*/ 753578 w 1567979"/>
                <a:gd name="connsiteY41" fmla="*/ 584910 h 1204394"/>
                <a:gd name="connsiteX42" fmla="*/ 762123 w 1567979"/>
                <a:gd name="connsiteY42" fmla="*/ 584910 h 1204394"/>
                <a:gd name="connsiteX43" fmla="*/ 757293 w 1567979"/>
                <a:gd name="connsiteY43" fmla="*/ 593557 h 1204394"/>
                <a:gd name="connsiteX44" fmla="*/ 753206 w 1567979"/>
                <a:gd name="connsiteY44" fmla="*/ 590926 h 1204394"/>
                <a:gd name="connsiteX45" fmla="*/ 753578 w 1567979"/>
                <a:gd name="connsiteY45" fmla="*/ 584910 h 1204394"/>
                <a:gd name="connsiteX46" fmla="*/ 686993 w 1567979"/>
                <a:gd name="connsiteY46" fmla="*/ 518541 h 1204394"/>
                <a:gd name="connsiteX47" fmla="*/ 685913 w 1567979"/>
                <a:gd name="connsiteY47" fmla="*/ 519622 h 1204394"/>
                <a:gd name="connsiteX48" fmla="*/ 686376 w 1567979"/>
                <a:gd name="connsiteY48" fmla="*/ 518789 h 1204394"/>
                <a:gd name="connsiteX49" fmla="*/ 1270204 w 1567979"/>
                <a:gd name="connsiteY49" fmla="*/ 401373 h 1204394"/>
                <a:gd name="connsiteX50" fmla="*/ 1272094 w 1567979"/>
                <a:gd name="connsiteY50" fmla="*/ 408055 h 1204394"/>
                <a:gd name="connsiteX51" fmla="*/ 1071482 w 1567979"/>
                <a:gd name="connsiteY51" fmla="*/ 523575 h 1204394"/>
                <a:gd name="connsiteX52" fmla="*/ 1070762 w 1567979"/>
                <a:gd name="connsiteY52" fmla="*/ 521063 h 1204394"/>
                <a:gd name="connsiteX53" fmla="*/ 1263450 w 1567979"/>
                <a:gd name="connsiteY53" fmla="*/ 403032 h 1204394"/>
                <a:gd name="connsiteX54" fmla="*/ 1270204 w 1567979"/>
                <a:gd name="connsiteY54" fmla="*/ 401373 h 1204394"/>
                <a:gd name="connsiteX55" fmla="*/ 281844 w 1567979"/>
                <a:gd name="connsiteY55" fmla="*/ 259532 h 1204394"/>
                <a:gd name="connsiteX56" fmla="*/ 347378 w 1567979"/>
                <a:gd name="connsiteY56" fmla="*/ 448176 h 1204394"/>
                <a:gd name="connsiteX57" fmla="*/ 299128 w 1567979"/>
                <a:gd name="connsiteY57" fmla="*/ 269992 h 1204394"/>
                <a:gd name="connsiteX58" fmla="*/ 281844 w 1567979"/>
                <a:gd name="connsiteY58" fmla="*/ 259532 h 1204394"/>
                <a:gd name="connsiteX59" fmla="*/ 1218716 w 1567979"/>
                <a:gd name="connsiteY59" fmla="*/ 246898 h 1204394"/>
                <a:gd name="connsiteX60" fmla="*/ 1220455 w 1567979"/>
                <a:gd name="connsiteY60" fmla="*/ 253006 h 1204394"/>
                <a:gd name="connsiteX61" fmla="*/ 1161950 w 1567979"/>
                <a:gd name="connsiteY61" fmla="*/ 329898 h 1204394"/>
                <a:gd name="connsiteX62" fmla="*/ 1160879 w 1567979"/>
                <a:gd name="connsiteY62" fmla="*/ 328461 h 1204394"/>
                <a:gd name="connsiteX63" fmla="*/ 1212964 w 1567979"/>
                <a:gd name="connsiteY63" fmla="*/ 248335 h 1204394"/>
                <a:gd name="connsiteX64" fmla="*/ 1218716 w 1567979"/>
                <a:gd name="connsiteY64" fmla="*/ 246898 h 1204394"/>
                <a:gd name="connsiteX65" fmla="*/ 1238055 w 1567979"/>
                <a:gd name="connsiteY65" fmla="*/ 241071 h 1204394"/>
                <a:gd name="connsiteX66" fmla="*/ 1240924 w 1567979"/>
                <a:gd name="connsiteY66" fmla="*/ 246128 h 1204394"/>
                <a:gd name="connsiteX67" fmla="*/ 1149108 w 1567979"/>
                <a:gd name="connsiteY67" fmla="*/ 357386 h 1204394"/>
                <a:gd name="connsiteX68" fmla="*/ 1147314 w 1567979"/>
                <a:gd name="connsiteY68" fmla="*/ 354496 h 1204394"/>
                <a:gd name="connsiteX69" fmla="*/ 1233034 w 1567979"/>
                <a:gd name="connsiteY69" fmla="*/ 243599 h 1204394"/>
                <a:gd name="connsiteX70" fmla="*/ 1238055 w 1567979"/>
                <a:gd name="connsiteY70" fmla="*/ 241071 h 1204394"/>
                <a:gd name="connsiteX71" fmla="*/ 314971 w 1567979"/>
                <a:gd name="connsiteY71" fmla="*/ 235365 h 1204394"/>
                <a:gd name="connsiteX72" fmla="*/ 315691 w 1567979"/>
                <a:gd name="connsiteY72" fmla="*/ 235365 h 1204394"/>
                <a:gd name="connsiteX73" fmla="*/ 442077 w 1567979"/>
                <a:gd name="connsiteY73" fmla="*/ 321933 h 1204394"/>
                <a:gd name="connsiteX74" fmla="*/ 348098 w 1567979"/>
                <a:gd name="connsiteY74" fmla="*/ 479557 h 1204394"/>
                <a:gd name="connsiteX75" fmla="*/ 213070 w 1567979"/>
                <a:gd name="connsiteY75" fmla="*/ 371709 h 1204394"/>
                <a:gd name="connsiteX76" fmla="*/ 314971 w 1567979"/>
                <a:gd name="connsiteY76" fmla="*/ 235365 h 1204394"/>
                <a:gd name="connsiteX77" fmla="*/ 695527 w 1567979"/>
                <a:gd name="connsiteY77" fmla="*/ 153370 h 1204394"/>
                <a:gd name="connsiteX78" fmla="*/ 693366 w 1567979"/>
                <a:gd name="connsiteY78" fmla="*/ 286667 h 1204394"/>
                <a:gd name="connsiteX79" fmla="*/ 769716 w 1567979"/>
                <a:gd name="connsiteY79" fmla="*/ 238163 h 1204394"/>
                <a:gd name="connsiteX80" fmla="*/ 751349 w 1567979"/>
                <a:gd name="connsiteY80" fmla="*/ 178161 h 1204394"/>
                <a:gd name="connsiteX81" fmla="*/ 716055 w 1567979"/>
                <a:gd name="connsiteY81" fmla="*/ 159478 h 1204394"/>
                <a:gd name="connsiteX82" fmla="*/ 695527 w 1567979"/>
                <a:gd name="connsiteY82" fmla="*/ 153370 h 1204394"/>
                <a:gd name="connsiteX83" fmla="*/ 1448901 w 1567979"/>
                <a:gd name="connsiteY83" fmla="*/ 149138 h 1204394"/>
                <a:gd name="connsiteX84" fmla="*/ 1511294 w 1567979"/>
                <a:gd name="connsiteY84" fmla="*/ 201845 h 1204394"/>
                <a:gd name="connsiteX85" fmla="*/ 1566157 w 1567979"/>
                <a:gd name="connsiteY85" fmla="*/ 257079 h 1204394"/>
                <a:gd name="connsiteX86" fmla="*/ 1567233 w 1567979"/>
                <a:gd name="connsiteY86" fmla="*/ 263216 h 1204394"/>
                <a:gd name="connsiteX87" fmla="*/ 1562930 w 1567979"/>
                <a:gd name="connsiteY87" fmla="*/ 271519 h 1204394"/>
                <a:gd name="connsiteX88" fmla="*/ 1408023 w 1567979"/>
                <a:gd name="connsiteY88" fmla="*/ 262133 h 1204394"/>
                <a:gd name="connsiteX89" fmla="*/ 1407664 w 1567979"/>
                <a:gd name="connsiteY89" fmla="*/ 259606 h 1204394"/>
                <a:gd name="connsiteX90" fmla="*/ 1554682 w 1567979"/>
                <a:gd name="connsiteY90" fmla="*/ 260689 h 1204394"/>
                <a:gd name="connsiteX91" fmla="*/ 1498385 w 1567979"/>
                <a:gd name="connsiteY91" fmla="*/ 203650 h 1204394"/>
                <a:gd name="connsiteX92" fmla="*/ 1446749 w 1567979"/>
                <a:gd name="connsiteY92" fmla="*/ 150582 h 1204394"/>
                <a:gd name="connsiteX93" fmla="*/ 1448901 w 1567979"/>
                <a:gd name="connsiteY93" fmla="*/ 149138 h 1204394"/>
                <a:gd name="connsiteX94" fmla="*/ 713303 w 1567979"/>
                <a:gd name="connsiteY94" fmla="*/ 125071 h 1204394"/>
                <a:gd name="connsiteX95" fmla="*/ 763593 w 1567979"/>
                <a:gd name="connsiteY95" fmla="*/ 143310 h 1204394"/>
                <a:gd name="connsiteX96" fmla="*/ 803569 w 1567979"/>
                <a:gd name="connsiteY96" fmla="*/ 223791 h 1204394"/>
                <a:gd name="connsiteX97" fmla="*/ 701649 w 1567979"/>
                <a:gd name="connsiteY97" fmla="*/ 322955 h 1204394"/>
                <a:gd name="connsiteX98" fmla="*/ 616656 w 1567979"/>
                <a:gd name="connsiteY98" fmla="*/ 209419 h 1204394"/>
                <a:gd name="connsiteX99" fmla="*/ 696967 w 1567979"/>
                <a:gd name="connsiteY99" fmla="*/ 136125 h 1204394"/>
                <a:gd name="connsiteX100" fmla="*/ 697688 w 1567979"/>
                <a:gd name="connsiteY100" fmla="*/ 135047 h 1204394"/>
                <a:gd name="connsiteX101" fmla="*/ 713303 w 1567979"/>
                <a:gd name="connsiteY101" fmla="*/ 125071 h 1204394"/>
                <a:gd name="connsiteX102" fmla="*/ 1002828 w 1567979"/>
                <a:gd name="connsiteY102" fmla="*/ 57615 h 1204394"/>
                <a:gd name="connsiteX103" fmla="*/ 1015662 w 1567979"/>
                <a:gd name="connsiteY103" fmla="*/ 58653 h 1204394"/>
                <a:gd name="connsiteX104" fmla="*/ 1053522 w 1567979"/>
                <a:gd name="connsiteY104" fmla="*/ 143468 h 1204394"/>
                <a:gd name="connsiteX105" fmla="*/ 1033330 w 1567979"/>
                <a:gd name="connsiteY105" fmla="*/ 230087 h 1204394"/>
                <a:gd name="connsiteX106" fmla="*/ 966625 w 1567979"/>
                <a:gd name="connsiteY106" fmla="*/ 231170 h 1204394"/>
                <a:gd name="connsiteX107" fmla="*/ 906050 w 1567979"/>
                <a:gd name="connsiteY107" fmla="*/ 262569 h 1204394"/>
                <a:gd name="connsiteX108" fmla="*/ 843311 w 1567979"/>
                <a:gd name="connsiteY108" fmla="*/ 117843 h 1204394"/>
                <a:gd name="connsiteX109" fmla="*/ 858094 w 1567979"/>
                <a:gd name="connsiteY109" fmla="*/ 120008 h 1204394"/>
                <a:gd name="connsiteX110" fmla="*/ 902083 w 1567979"/>
                <a:gd name="connsiteY110" fmla="*/ 228644 h 1204394"/>
                <a:gd name="connsiteX111" fmla="*/ 943188 w 1567979"/>
                <a:gd name="connsiteY111" fmla="*/ 193996 h 1204394"/>
                <a:gd name="connsiteX112" fmla="*/ 937058 w 1567979"/>
                <a:gd name="connsiteY112" fmla="*/ 147799 h 1204394"/>
                <a:gd name="connsiteX113" fmla="*/ 969509 w 1567979"/>
                <a:gd name="connsiteY113" fmla="*/ 143829 h 1204394"/>
                <a:gd name="connsiteX114" fmla="*/ 976000 w 1567979"/>
                <a:gd name="connsiteY114" fmla="*/ 194357 h 1204394"/>
                <a:gd name="connsiteX115" fmla="*/ 984293 w 1567979"/>
                <a:gd name="connsiteY115" fmla="*/ 205184 h 1204394"/>
                <a:gd name="connsiteX116" fmla="*/ 1019268 w 1567979"/>
                <a:gd name="connsiteY116" fmla="*/ 188582 h 1204394"/>
                <a:gd name="connsiteX117" fmla="*/ 999076 w 1567979"/>
                <a:gd name="connsiteY117" fmla="*/ 86443 h 1204394"/>
                <a:gd name="connsiteX118" fmla="*/ 1002828 w 1567979"/>
                <a:gd name="connsiteY118" fmla="*/ 57615 h 1204394"/>
                <a:gd name="connsiteX119" fmla="*/ 1301567 w 1567979"/>
                <a:gd name="connsiteY119" fmla="*/ 47802 h 1204394"/>
                <a:gd name="connsiteX120" fmla="*/ 1301207 w 1567979"/>
                <a:gd name="connsiteY120" fmla="*/ 48162 h 1204394"/>
                <a:gd name="connsiteX121" fmla="*/ 1200758 w 1567979"/>
                <a:gd name="connsiteY121" fmla="*/ 149369 h 1204394"/>
                <a:gd name="connsiteX122" fmla="*/ 1092749 w 1567979"/>
                <a:gd name="connsiteY122" fmla="*/ 248415 h 1204394"/>
                <a:gd name="connsiteX123" fmla="*/ 1249002 w 1567979"/>
                <a:gd name="connsiteY123" fmla="*/ 217081 h 1204394"/>
                <a:gd name="connsiteX124" fmla="*/ 1251163 w 1567979"/>
                <a:gd name="connsiteY124" fmla="*/ 217081 h 1204394"/>
                <a:gd name="connsiteX125" fmla="*/ 1251163 w 1567979"/>
                <a:gd name="connsiteY125" fmla="*/ 215640 h 1204394"/>
                <a:gd name="connsiteX126" fmla="*/ 1256563 w 1567979"/>
                <a:gd name="connsiteY126" fmla="*/ 214559 h 1204394"/>
                <a:gd name="connsiteX127" fmla="*/ 1091669 w 1567979"/>
                <a:gd name="connsiteY127" fmla="*/ 428860 h 1204394"/>
                <a:gd name="connsiteX128" fmla="*/ 836046 w 1567979"/>
                <a:gd name="connsiteY128" fmla="*/ 484325 h 1204394"/>
                <a:gd name="connsiteX129" fmla="*/ 822725 w 1567979"/>
                <a:gd name="connsiteY129" fmla="*/ 500893 h 1204394"/>
                <a:gd name="connsiteX130" fmla="*/ 815164 w 1567979"/>
                <a:gd name="connsiteY130" fmla="*/ 494410 h 1204394"/>
                <a:gd name="connsiteX131" fmla="*/ 820205 w 1567979"/>
                <a:gd name="connsiteY131" fmla="*/ 486486 h 1204394"/>
                <a:gd name="connsiteX132" fmla="*/ 805083 w 1567979"/>
                <a:gd name="connsiteY132" fmla="*/ 488287 h 1204394"/>
                <a:gd name="connsiteX133" fmla="*/ 796803 w 1567979"/>
                <a:gd name="connsiteY133" fmla="*/ 496211 h 1204394"/>
                <a:gd name="connsiteX134" fmla="*/ 789602 w 1567979"/>
                <a:gd name="connsiteY134" fmla="*/ 490448 h 1204394"/>
                <a:gd name="connsiteX135" fmla="*/ 769800 w 1567979"/>
                <a:gd name="connsiteY135" fmla="*/ 492970 h 1204394"/>
                <a:gd name="connsiteX136" fmla="*/ 759720 w 1567979"/>
                <a:gd name="connsiteY136" fmla="*/ 505936 h 1204394"/>
                <a:gd name="connsiteX137" fmla="*/ 752879 w 1567979"/>
                <a:gd name="connsiteY137" fmla="*/ 500533 h 1204394"/>
                <a:gd name="connsiteX138" fmla="*/ 758279 w 1567979"/>
                <a:gd name="connsiteY138" fmla="*/ 494410 h 1204394"/>
                <a:gd name="connsiteX139" fmla="*/ 737758 w 1567979"/>
                <a:gd name="connsiteY139" fmla="*/ 496931 h 1204394"/>
                <a:gd name="connsiteX140" fmla="*/ 717956 w 1567979"/>
                <a:gd name="connsiteY140" fmla="*/ 514219 h 1204394"/>
                <a:gd name="connsiteX141" fmla="*/ 713275 w 1567979"/>
                <a:gd name="connsiteY141" fmla="*/ 509177 h 1204394"/>
                <a:gd name="connsiteX142" fmla="*/ 722996 w 1567979"/>
                <a:gd name="connsiteY142" fmla="*/ 499092 h 1204394"/>
                <a:gd name="connsiteX143" fmla="*/ 702475 w 1567979"/>
                <a:gd name="connsiteY143" fmla="*/ 501614 h 1204394"/>
                <a:gd name="connsiteX144" fmla="*/ 698154 w 1567979"/>
                <a:gd name="connsiteY144" fmla="*/ 506296 h 1204394"/>
                <a:gd name="connsiteX145" fmla="*/ 687713 w 1567979"/>
                <a:gd name="connsiteY145" fmla="*/ 516380 h 1204394"/>
                <a:gd name="connsiteX146" fmla="*/ 686376 w 1567979"/>
                <a:gd name="connsiteY146" fmla="*/ 518789 h 1204394"/>
                <a:gd name="connsiteX147" fmla="*/ 679793 w 1567979"/>
                <a:gd name="connsiteY147" fmla="*/ 521423 h 1204394"/>
                <a:gd name="connsiteX148" fmla="*/ 679073 w 1567979"/>
                <a:gd name="connsiteY148" fmla="*/ 521063 h 1204394"/>
                <a:gd name="connsiteX149" fmla="*/ 678352 w 1567979"/>
                <a:gd name="connsiteY149" fmla="*/ 512779 h 1204394"/>
                <a:gd name="connsiteX150" fmla="*/ 685913 w 1567979"/>
                <a:gd name="connsiteY150" fmla="*/ 504135 h 1204394"/>
                <a:gd name="connsiteX151" fmla="*/ 503737 w 1567979"/>
                <a:gd name="connsiteY151" fmla="*/ 539791 h 1204394"/>
                <a:gd name="connsiteX152" fmla="*/ 145506 w 1567979"/>
                <a:gd name="connsiteY152" fmla="*/ 777863 h 1204394"/>
                <a:gd name="connsiteX153" fmla="*/ 93302 w 1567979"/>
                <a:gd name="connsiteY153" fmla="*/ 964430 h 1204394"/>
                <a:gd name="connsiteX154" fmla="*/ 132905 w 1567979"/>
                <a:gd name="connsiteY154" fmla="*/ 1161442 h 1204394"/>
                <a:gd name="connsiteX155" fmla="*/ 369806 w 1567979"/>
                <a:gd name="connsiteY155" fmla="*/ 1025658 h 1204394"/>
                <a:gd name="connsiteX156" fmla="*/ 366205 w 1567979"/>
                <a:gd name="connsiteY156" fmla="*/ 734282 h 1204394"/>
                <a:gd name="connsiteX157" fmla="*/ 627228 w 1567979"/>
                <a:gd name="connsiteY157" fmla="*/ 571486 h 1204394"/>
                <a:gd name="connsiteX158" fmla="*/ 1039824 w 1567979"/>
                <a:gd name="connsiteY158" fmla="*/ 487207 h 1204394"/>
                <a:gd name="connsiteX159" fmla="*/ 1306247 w 1567979"/>
                <a:gd name="connsiteY159" fmla="*/ 227526 h 1204394"/>
                <a:gd name="connsiteX160" fmla="*/ 1323169 w 1567979"/>
                <a:gd name="connsiteY160" fmla="*/ 225725 h 1204394"/>
                <a:gd name="connsiteX161" fmla="*/ 1387254 w 1567979"/>
                <a:gd name="connsiteY161" fmla="*/ 227886 h 1204394"/>
                <a:gd name="connsiteX162" fmla="*/ 1486623 w 1567979"/>
                <a:gd name="connsiteY162" fmla="*/ 232928 h 1204394"/>
                <a:gd name="connsiteX163" fmla="*/ 1389415 w 1567979"/>
                <a:gd name="connsiteY163" fmla="*/ 139644 h 1204394"/>
                <a:gd name="connsiteX164" fmla="*/ 1336850 w 1567979"/>
                <a:gd name="connsiteY164" fmla="*/ 84539 h 1204394"/>
                <a:gd name="connsiteX165" fmla="*/ 1301567 w 1567979"/>
                <a:gd name="connsiteY165" fmla="*/ 47802 h 1204394"/>
                <a:gd name="connsiteX166" fmla="*/ 452923 w 1567979"/>
                <a:gd name="connsiteY166" fmla="*/ 40119 h 1204394"/>
                <a:gd name="connsiteX167" fmla="*/ 462292 w 1567979"/>
                <a:gd name="connsiteY167" fmla="*/ 49146 h 1204394"/>
                <a:gd name="connsiteX168" fmla="*/ 511300 w 1567979"/>
                <a:gd name="connsiteY168" fmla="*/ 238129 h 1204394"/>
                <a:gd name="connsiteX169" fmla="*/ 530038 w 1567979"/>
                <a:gd name="connsiteY169" fmla="*/ 311423 h 1204394"/>
                <a:gd name="connsiteX170" fmla="*/ 554542 w 1567979"/>
                <a:gd name="connsiteY170" fmla="*/ 376094 h 1204394"/>
                <a:gd name="connsiteX171" fmla="*/ 534002 w 1567979"/>
                <a:gd name="connsiteY171" fmla="*/ 391184 h 1204394"/>
                <a:gd name="connsiteX172" fmla="*/ 501210 w 1567979"/>
                <a:gd name="connsiteY172" fmla="*/ 327591 h 1204394"/>
                <a:gd name="connsiteX173" fmla="*/ 481751 w 1567979"/>
                <a:gd name="connsiteY173" fmla="*/ 245674 h 1204394"/>
                <a:gd name="connsiteX174" fmla="*/ 443554 w 1567979"/>
                <a:gd name="connsiteY174" fmla="*/ 49146 h 1204394"/>
                <a:gd name="connsiteX175" fmla="*/ 452923 w 1567979"/>
                <a:gd name="connsiteY175" fmla="*/ 40119 h 1204394"/>
                <a:gd name="connsiteX176" fmla="*/ 1293736 w 1567979"/>
                <a:gd name="connsiteY176" fmla="*/ 35691 h 1204394"/>
                <a:gd name="connsiteX177" fmla="*/ 1301567 w 1567979"/>
                <a:gd name="connsiteY177" fmla="*/ 39518 h 1204394"/>
                <a:gd name="connsiteX178" fmla="*/ 1339730 w 1567979"/>
                <a:gd name="connsiteY178" fmla="*/ 68331 h 1204394"/>
                <a:gd name="connsiteX179" fmla="*/ 1394815 w 1567979"/>
                <a:gd name="connsiteY179" fmla="*/ 119475 h 1204394"/>
                <a:gd name="connsiteX180" fmla="*/ 1515425 w 1567979"/>
                <a:gd name="connsiteY180" fmla="*/ 235449 h 1204394"/>
                <a:gd name="connsiteX181" fmla="*/ 1504265 w 1567979"/>
                <a:gd name="connsiteY181" fmla="*/ 250936 h 1204394"/>
                <a:gd name="connsiteX182" fmla="*/ 1498144 w 1567979"/>
                <a:gd name="connsiteY182" fmla="*/ 251297 h 1204394"/>
                <a:gd name="connsiteX183" fmla="*/ 1324249 w 1567979"/>
                <a:gd name="connsiteY183" fmla="*/ 236530 h 1204394"/>
                <a:gd name="connsiteX184" fmla="*/ 1150714 w 1567979"/>
                <a:gd name="connsiteY184" fmla="*/ 472800 h 1204394"/>
                <a:gd name="connsiteX185" fmla="*/ 748919 w 1567979"/>
                <a:gd name="connsiteY185" fmla="*/ 575448 h 1204394"/>
                <a:gd name="connsiteX186" fmla="*/ 434251 w 1567979"/>
                <a:gd name="connsiteY186" fmla="*/ 704748 h 1204394"/>
                <a:gd name="connsiteX187" fmla="*/ 410129 w 1567979"/>
                <a:gd name="connsiteY187" fmla="*/ 1025658 h 1204394"/>
                <a:gd name="connsiteX188" fmla="*/ 392488 w 1567979"/>
                <a:gd name="connsiteY188" fmla="*/ 1049069 h 1204394"/>
                <a:gd name="connsiteX189" fmla="*/ 126425 w 1567979"/>
                <a:gd name="connsiteY189" fmla="*/ 1190255 h 1204394"/>
                <a:gd name="connsiteX190" fmla="*/ 110583 w 1567979"/>
                <a:gd name="connsiteY190" fmla="*/ 1184853 h 1204394"/>
                <a:gd name="connsiteX191" fmla="*/ 106263 w 1567979"/>
                <a:gd name="connsiteY191" fmla="*/ 1180531 h 1204394"/>
                <a:gd name="connsiteX192" fmla="*/ 61619 w 1567979"/>
                <a:gd name="connsiteY192" fmla="*/ 989281 h 1204394"/>
                <a:gd name="connsiteX193" fmla="*/ 95462 w 1567979"/>
                <a:gd name="connsiteY193" fmla="*/ 810278 h 1204394"/>
                <a:gd name="connsiteX194" fmla="*/ 367286 w 1567979"/>
                <a:gd name="connsiteY194" fmla="*/ 564643 h 1204394"/>
                <a:gd name="connsiteX195" fmla="*/ 699594 w 1567979"/>
                <a:gd name="connsiteY195" fmla="*/ 490448 h 1204394"/>
                <a:gd name="connsiteX196" fmla="*/ 744598 w 1567979"/>
                <a:gd name="connsiteY196" fmla="*/ 452271 h 1204394"/>
                <a:gd name="connsiteX197" fmla="*/ 750359 w 1567979"/>
                <a:gd name="connsiteY197" fmla="*/ 458393 h 1204394"/>
                <a:gd name="connsiteX198" fmla="*/ 716876 w 1567979"/>
                <a:gd name="connsiteY198" fmla="*/ 487567 h 1204394"/>
                <a:gd name="connsiteX199" fmla="*/ 742438 w 1567979"/>
                <a:gd name="connsiteY199" fmla="*/ 484325 h 1204394"/>
                <a:gd name="connsiteX200" fmla="*/ 775201 w 1567979"/>
                <a:gd name="connsiteY200" fmla="*/ 455872 h 1204394"/>
                <a:gd name="connsiteX201" fmla="*/ 777721 w 1567979"/>
                <a:gd name="connsiteY201" fmla="*/ 458754 h 1204394"/>
                <a:gd name="connsiteX202" fmla="*/ 752519 w 1567979"/>
                <a:gd name="connsiteY202" fmla="*/ 483245 h 1204394"/>
                <a:gd name="connsiteX203" fmla="*/ 772321 w 1567979"/>
                <a:gd name="connsiteY203" fmla="*/ 480364 h 1204394"/>
                <a:gd name="connsiteX204" fmla="*/ 801123 w 1567979"/>
                <a:gd name="connsiteY204" fmla="*/ 452991 h 1204394"/>
                <a:gd name="connsiteX205" fmla="*/ 803283 w 1567979"/>
                <a:gd name="connsiteY205" fmla="*/ 455512 h 1204394"/>
                <a:gd name="connsiteX206" fmla="*/ 782041 w 1567979"/>
                <a:gd name="connsiteY206" fmla="*/ 479283 h 1204394"/>
                <a:gd name="connsiteX207" fmla="*/ 801123 w 1567979"/>
                <a:gd name="connsiteY207" fmla="*/ 476402 h 1204394"/>
                <a:gd name="connsiteX208" fmla="*/ 811924 w 1567979"/>
                <a:gd name="connsiteY208" fmla="*/ 465957 h 1204394"/>
                <a:gd name="connsiteX209" fmla="*/ 833166 w 1567979"/>
                <a:gd name="connsiteY209" fmla="*/ 443266 h 1204394"/>
                <a:gd name="connsiteX210" fmla="*/ 836046 w 1567979"/>
                <a:gd name="connsiteY210" fmla="*/ 445067 h 1204394"/>
                <a:gd name="connsiteX211" fmla="*/ 819125 w 1567979"/>
                <a:gd name="connsiteY211" fmla="*/ 468838 h 1204394"/>
                <a:gd name="connsiteX212" fmla="*/ 814444 w 1567979"/>
                <a:gd name="connsiteY212" fmla="*/ 474601 h 1204394"/>
                <a:gd name="connsiteX213" fmla="*/ 832806 w 1567979"/>
                <a:gd name="connsiteY213" fmla="*/ 471720 h 1204394"/>
                <a:gd name="connsiteX214" fmla="*/ 866649 w 1567979"/>
                <a:gd name="connsiteY214" fmla="*/ 438224 h 1204394"/>
                <a:gd name="connsiteX215" fmla="*/ 871330 w 1567979"/>
                <a:gd name="connsiteY215" fmla="*/ 441826 h 1204394"/>
                <a:gd name="connsiteX216" fmla="*/ 848288 w 1567979"/>
                <a:gd name="connsiteY216" fmla="*/ 469198 h 1204394"/>
                <a:gd name="connsiteX217" fmla="*/ 980419 w 1567979"/>
                <a:gd name="connsiteY217" fmla="*/ 441465 h 1204394"/>
                <a:gd name="connsiteX218" fmla="*/ 1251163 w 1567979"/>
                <a:gd name="connsiteY218" fmla="*/ 232928 h 1204394"/>
                <a:gd name="connsiteX219" fmla="*/ 1075827 w 1567979"/>
                <a:gd name="connsiteY219" fmla="*/ 260661 h 1204394"/>
                <a:gd name="connsiteX220" fmla="*/ 1072947 w 1567979"/>
                <a:gd name="connsiteY220" fmla="*/ 252737 h 1204394"/>
                <a:gd name="connsiteX221" fmla="*/ 1074387 w 1567979"/>
                <a:gd name="connsiteY221" fmla="*/ 249856 h 1204394"/>
                <a:gd name="connsiteX222" fmla="*/ 1285366 w 1567979"/>
                <a:gd name="connsiteY222" fmla="*/ 39158 h 1204394"/>
                <a:gd name="connsiteX223" fmla="*/ 1293736 w 1567979"/>
                <a:gd name="connsiteY223" fmla="*/ 35691 h 1204394"/>
                <a:gd name="connsiteX224" fmla="*/ 517148 w 1567979"/>
                <a:gd name="connsiteY224" fmla="*/ 33546 h 1204394"/>
                <a:gd name="connsiteX225" fmla="*/ 526529 w 1567979"/>
                <a:gd name="connsiteY225" fmla="*/ 39092 h 1204394"/>
                <a:gd name="connsiteX226" fmla="*/ 573927 w 1567979"/>
                <a:gd name="connsiteY226" fmla="*/ 218733 h 1204394"/>
                <a:gd name="connsiteX227" fmla="*/ 620248 w 1567979"/>
                <a:gd name="connsiteY227" fmla="*/ 365188 h 1204394"/>
                <a:gd name="connsiteX228" fmla="*/ 595112 w 1567979"/>
                <a:gd name="connsiteY228" fmla="*/ 383585 h 1204394"/>
                <a:gd name="connsiteX229" fmla="*/ 549869 w 1567979"/>
                <a:gd name="connsiteY229" fmla="*/ 237852 h 1204394"/>
                <a:gd name="connsiteX230" fmla="*/ 510729 w 1567979"/>
                <a:gd name="connsiteY230" fmla="*/ 43421 h 1204394"/>
                <a:gd name="connsiteX231" fmla="*/ 517148 w 1567979"/>
                <a:gd name="connsiteY231" fmla="*/ 33546 h 1204394"/>
                <a:gd name="connsiteX232" fmla="*/ 169557 w 1567979"/>
                <a:gd name="connsiteY232" fmla="*/ 22998 h 1204394"/>
                <a:gd name="connsiteX233" fmla="*/ 248592 w 1567979"/>
                <a:gd name="connsiteY233" fmla="*/ 65574 h 1204394"/>
                <a:gd name="connsiteX234" fmla="*/ 217695 w 1567979"/>
                <a:gd name="connsiteY234" fmla="*/ 94037 h 1204394"/>
                <a:gd name="connsiteX235" fmla="*/ 63565 w 1567979"/>
                <a:gd name="connsiteY235" fmla="*/ 118897 h 1204394"/>
                <a:gd name="connsiteX236" fmla="*/ 45960 w 1567979"/>
                <a:gd name="connsiteY236" fmla="*/ 273462 h 1204394"/>
                <a:gd name="connsiteX237" fmla="*/ 66798 w 1567979"/>
                <a:gd name="connsiteY237" fmla="*/ 334351 h 1204394"/>
                <a:gd name="connsiteX238" fmla="*/ 80092 w 1567979"/>
                <a:gd name="connsiteY238" fmla="*/ 327505 h 1204394"/>
                <a:gd name="connsiteX239" fmla="*/ 150869 w 1567979"/>
                <a:gd name="connsiteY239" fmla="*/ 293638 h 1204394"/>
                <a:gd name="connsiteX240" fmla="*/ 164162 w 1567979"/>
                <a:gd name="connsiteY240" fmla="*/ 329307 h 1204394"/>
                <a:gd name="connsiteX241" fmla="*/ 87636 w 1567979"/>
                <a:gd name="connsiteY241" fmla="*/ 361012 h 1204394"/>
                <a:gd name="connsiteX242" fmla="*/ 79373 w 1567979"/>
                <a:gd name="connsiteY242" fmla="*/ 364615 h 1204394"/>
                <a:gd name="connsiteX243" fmla="*/ 169551 w 1567979"/>
                <a:gd name="connsiteY243" fmla="*/ 558451 h 1204394"/>
                <a:gd name="connsiteX244" fmla="*/ 147995 w 1567979"/>
                <a:gd name="connsiteY244" fmla="*/ 566377 h 1204394"/>
                <a:gd name="connsiteX245" fmla="*/ 45242 w 1567979"/>
                <a:gd name="connsiteY245" fmla="*/ 377586 h 1204394"/>
                <a:gd name="connsiteX246" fmla="*/ 33386 w 1567979"/>
                <a:gd name="connsiteY246" fmla="*/ 378306 h 1204394"/>
                <a:gd name="connsiteX247" fmla="*/ 26919 w 1567979"/>
                <a:gd name="connsiteY247" fmla="*/ 365696 h 1204394"/>
                <a:gd name="connsiteX248" fmla="*/ 34464 w 1567979"/>
                <a:gd name="connsiteY248" fmla="*/ 355248 h 1204394"/>
                <a:gd name="connsiteX249" fmla="*/ 1769 w 1567979"/>
                <a:gd name="connsiteY249" fmla="*/ 184470 h 1204394"/>
                <a:gd name="connsiteX250" fmla="*/ 169557 w 1567979"/>
                <a:gd name="connsiteY250" fmla="*/ 22998 h 1204394"/>
                <a:gd name="connsiteX251" fmla="*/ 1284458 w 1567979"/>
                <a:gd name="connsiteY251" fmla="*/ 21486 h 1204394"/>
                <a:gd name="connsiteX252" fmla="*/ 1291296 w 1567979"/>
                <a:gd name="connsiteY252" fmla="*/ 28698 h 1204394"/>
                <a:gd name="connsiteX253" fmla="*/ 1156698 w 1567979"/>
                <a:gd name="connsiteY253" fmla="*/ 154189 h 1204394"/>
                <a:gd name="connsiteX254" fmla="*/ 1154899 w 1567979"/>
                <a:gd name="connsiteY254" fmla="*/ 152025 h 1204394"/>
                <a:gd name="connsiteX255" fmla="*/ 1284458 w 1567979"/>
                <a:gd name="connsiteY255" fmla="*/ 21486 h 1204394"/>
                <a:gd name="connsiteX256" fmla="*/ 1288691 w 1567979"/>
                <a:gd name="connsiteY256" fmla="*/ 865 h 1204394"/>
                <a:gd name="connsiteX257" fmla="*/ 1293740 w 1567979"/>
                <a:gd name="connsiteY257" fmla="*/ 9561 h 1204394"/>
                <a:gd name="connsiteX258" fmla="*/ 1174382 w 1567979"/>
                <a:gd name="connsiteY258" fmla="*/ 115718 h 1204394"/>
                <a:gd name="connsiteX259" fmla="*/ 1171498 w 1567979"/>
                <a:gd name="connsiteY259" fmla="*/ 112457 h 1204394"/>
                <a:gd name="connsiteX260" fmla="*/ 1288691 w 1567979"/>
                <a:gd name="connsiteY260" fmla="*/ 865 h 120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1567979" h="1204394">
                  <a:moveTo>
                    <a:pt x="339927" y="1008887"/>
                  </a:moveTo>
                  <a:cubicBezTo>
                    <a:pt x="346028" y="1005305"/>
                    <a:pt x="351412" y="1014618"/>
                    <a:pt x="344952" y="1018200"/>
                  </a:cubicBezTo>
                  <a:cubicBezTo>
                    <a:pt x="279988" y="1055450"/>
                    <a:pt x="214307" y="1090194"/>
                    <a:pt x="151139" y="1131385"/>
                  </a:cubicBezTo>
                  <a:cubicBezTo>
                    <a:pt x="147908" y="1133534"/>
                    <a:pt x="145396" y="1128519"/>
                    <a:pt x="148267" y="1126370"/>
                  </a:cubicBezTo>
                  <a:cubicBezTo>
                    <a:pt x="210359" y="1082314"/>
                    <a:pt x="274964" y="1047212"/>
                    <a:pt x="339927" y="1008887"/>
                  </a:cubicBezTo>
                  <a:close/>
                  <a:moveTo>
                    <a:pt x="332303" y="995144"/>
                  </a:moveTo>
                  <a:cubicBezTo>
                    <a:pt x="338429" y="992605"/>
                    <a:pt x="343474" y="1001310"/>
                    <a:pt x="337348" y="1004211"/>
                  </a:cubicBezTo>
                  <a:cubicBezTo>
                    <a:pt x="285460" y="1030687"/>
                    <a:pt x="230329" y="1051360"/>
                    <a:pt x="183486" y="1086541"/>
                  </a:cubicBezTo>
                  <a:cubicBezTo>
                    <a:pt x="180243" y="1089079"/>
                    <a:pt x="175559" y="1084364"/>
                    <a:pt x="178802" y="1081826"/>
                  </a:cubicBezTo>
                  <a:cubicBezTo>
                    <a:pt x="226005" y="1045920"/>
                    <a:pt x="279335" y="1020532"/>
                    <a:pt x="332303" y="995144"/>
                  </a:cubicBezTo>
                  <a:close/>
                  <a:moveTo>
                    <a:pt x="320808" y="976413"/>
                  </a:moveTo>
                  <a:cubicBezTo>
                    <a:pt x="326945" y="973555"/>
                    <a:pt x="332360" y="982128"/>
                    <a:pt x="326223" y="985342"/>
                  </a:cubicBezTo>
                  <a:cubicBezTo>
                    <a:pt x="287236" y="1004987"/>
                    <a:pt x="247888" y="1031776"/>
                    <a:pt x="205652" y="1043921"/>
                  </a:cubicBezTo>
                  <a:cubicBezTo>
                    <a:pt x="203125" y="1044635"/>
                    <a:pt x="200959" y="1040349"/>
                    <a:pt x="203847" y="1039634"/>
                  </a:cubicBezTo>
                  <a:cubicBezTo>
                    <a:pt x="245000" y="1022847"/>
                    <a:pt x="280016" y="993557"/>
                    <a:pt x="320808" y="976413"/>
                  </a:cubicBezTo>
                  <a:close/>
                  <a:moveTo>
                    <a:pt x="312208" y="950292"/>
                  </a:moveTo>
                  <a:cubicBezTo>
                    <a:pt x="317270" y="948155"/>
                    <a:pt x="321247" y="954922"/>
                    <a:pt x="316547" y="957772"/>
                  </a:cubicBezTo>
                  <a:cubicBezTo>
                    <a:pt x="289430" y="975224"/>
                    <a:pt x="257250" y="988758"/>
                    <a:pt x="227602" y="1001580"/>
                  </a:cubicBezTo>
                  <a:cubicBezTo>
                    <a:pt x="223625" y="1003361"/>
                    <a:pt x="220009" y="997306"/>
                    <a:pt x="223986" y="995881"/>
                  </a:cubicBezTo>
                  <a:cubicBezTo>
                    <a:pt x="254358" y="982703"/>
                    <a:pt x="281475" y="962758"/>
                    <a:pt x="312208" y="950292"/>
                  </a:cubicBezTo>
                  <a:close/>
                  <a:moveTo>
                    <a:pt x="272704" y="942160"/>
                  </a:moveTo>
                  <a:cubicBezTo>
                    <a:pt x="278035" y="941805"/>
                    <a:pt x="278391" y="949262"/>
                    <a:pt x="274126" y="950682"/>
                  </a:cubicBezTo>
                  <a:cubicBezTo>
                    <a:pt x="267017" y="953168"/>
                    <a:pt x="260620" y="954943"/>
                    <a:pt x="253867" y="958139"/>
                  </a:cubicBezTo>
                  <a:cubicBezTo>
                    <a:pt x="248891" y="960980"/>
                    <a:pt x="243560" y="964176"/>
                    <a:pt x="238585" y="966662"/>
                  </a:cubicBezTo>
                  <a:cubicBezTo>
                    <a:pt x="234320" y="968437"/>
                    <a:pt x="231121" y="962755"/>
                    <a:pt x="235030" y="960625"/>
                  </a:cubicBezTo>
                  <a:cubicBezTo>
                    <a:pt x="241783" y="957074"/>
                    <a:pt x="248181" y="953523"/>
                    <a:pt x="254578" y="949972"/>
                  </a:cubicBezTo>
                  <a:cubicBezTo>
                    <a:pt x="260265" y="946421"/>
                    <a:pt x="266307" y="942870"/>
                    <a:pt x="272704" y="942160"/>
                  </a:cubicBezTo>
                  <a:close/>
                  <a:moveTo>
                    <a:pt x="75060" y="795456"/>
                  </a:moveTo>
                  <a:cubicBezTo>
                    <a:pt x="76486" y="792580"/>
                    <a:pt x="81119" y="793659"/>
                    <a:pt x="80050" y="796894"/>
                  </a:cubicBezTo>
                  <a:cubicBezTo>
                    <a:pt x="59736" y="860523"/>
                    <a:pt x="47263" y="928106"/>
                    <a:pt x="49401" y="995330"/>
                  </a:cubicBezTo>
                  <a:cubicBezTo>
                    <a:pt x="50470" y="1033436"/>
                    <a:pt x="54747" y="1070463"/>
                    <a:pt x="65438" y="1106771"/>
                  </a:cubicBezTo>
                  <a:cubicBezTo>
                    <a:pt x="74348" y="1136608"/>
                    <a:pt x="81119" y="1169681"/>
                    <a:pt x="100720" y="1194485"/>
                  </a:cubicBezTo>
                  <a:cubicBezTo>
                    <a:pt x="105353" y="1200237"/>
                    <a:pt x="97156" y="1208146"/>
                    <a:pt x="92523" y="1202394"/>
                  </a:cubicBezTo>
                  <a:cubicBezTo>
                    <a:pt x="73991" y="1179027"/>
                    <a:pt x="66507" y="1149190"/>
                    <a:pt x="58311" y="1120791"/>
                  </a:cubicBezTo>
                  <a:cubicBezTo>
                    <a:pt x="48689" y="1086999"/>
                    <a:pt x="41561" y="1052848"/>
                    <a:pt x="39779" y="1017618"/>
                  </a:cubicBezTo>
                  <a:cubicBezTo>
                    <a:pt x="35859" y="941407"/>
                    <a:pt x="45838" y="866275"/>
                    <a:pt x="75060" y="795456"/>
                  </a:cubicBezTo>
                  <a:close/>
                  <a:moveTo>
                    <a:pt x="734142" y="587285"/>
                  </a:moveTo>
                  <a:cubicBezTo>
                    <a:pt x="740997" y="586205"/>
                    <a:pt x="743523" y="596648"/>
                    <a:pt x="737029" y="597369"/>
                  </a:cubicBezTo>
                  <a:cubicBezTo>
                    <a:pt x="606781" y="615374"/>
                    <a:pt x="488080" y="668671"/>
                    <a:pt x="406540" y="774905"/>
                  </a:cubicBezTo>
                  <a:cubicBezTo>
                    <a:pt x="405457" y="776345"/>
                    <a:pt x="402571" y="774905"/>
                    <a:pt x="403653" y="773104"/>
                  </a:cubicBezTo>
                  <a:cubicBezTo>
                    <a:pt x="476173" y="661469"/>
                    <a:pt x="605699" y="603851"/>
                    <a:pt x="734142" y="587285"/>
                  </a:cubicBezTo>
                  <a:close/>
                  <a:moveTo>
                    <a:pt x="753578" y="584910"/>
                  </a:moveTo>
                  <a:cubicBezTo>
                    <a:pt x="756178" y="584158"/>
                    <a:pt x="759894" y="583030"/>
                    <a:pt x="762123" y="584910"/>
                  </a:cubicBezTo>
                  <a:cubicBezTo>
                    <a:pt x="767324" y="588670"/>
                    <a:pt x="762866" y="596941"/>
                    <a:pt x="757293" y="593557"/>
                  </a:cubicBezTo>
                  <a:cubicBezTo>
                    <a:pt x="755807" y="592429"/>
                    <a:pt x="754692" y="591677"/>
                    <a:pt x="753206" y="590926"/>
                  </a:cubicBezTo>
                  <a:cubicBezTo>
                    <a:pt x="750234" y="589798"/>
                    <a:pt x="750605" y="586038"/>
                    <a:pt x="753578" y="584910"/>
                  </a:cubicBezTo>
                  <a:close/>
                  <a:moveTo>
                    <a:pt x="686993" y="518541"/>
                  </a:moveTo>
                  <a:cubicBezTo>
                    <a:pt x="686633" y="519262"/>
                    <a:pt x="686273" y="519262"/>
                    <a:pt x="685913" y="519622"/>
                  </a:cubicBezTo>
                  <a:lnTo>
                    <a:pt x="686376" y="518789"/>
                  </a:lnTo>
                  <a:close/>
                  <a:moveTo>
                    <a:pt x="1270204" y="401373"/>
                  </a:moveTo>
                  <a:cubicBezTo>
                    <a:pt x="1272365" y="402673"/>
                    <a:pt x="1273715" y="405364"/>
                    <a:pt x="1272094" y="408055"/>
                  </a:cubicBezTo>
                  <a:cubicBezTo>
                    <a:pt x="1230675" y="474784"/>
                    <a:pt x="1143875" y="507789"/>
                    <a:pt x="1071482" y="523575"/>
                  </a:cubicBezTo>
                  <a:cubicBezTo>
                    <a:pt x="1070041" y="523933"/>
                    <a:pt x="1069321" y="521422"/>
                    <a:pt x="1070762" y="521063"/>
                  </a:cubicBezTo>
                  <a:cubicBezTo>
                    <a:pt x="1138473" y="500614"/>
                    <a:pt x="1224553" y="466532"/>
                    <a:pt x="1263450" y="403032"/>
                  </a:cubicBezTo>
                  <a:cubicBezTo>
                    <a:pt x="1265071" y="400162"/>
                    <a:pt x="1268043" y="400072"/>
                    <a:pt x="1270204" y="401373"/>
                  </a:cubicBezTo>
                  <a:close/>
                  <a:moveTo>
                    <a:pt x="281844" y="259532"/>
                  </a:moveTo>
                  <a:cubicBezTo>
                    <a:pt x="207309" y="312554"/>
                    <a:pt x="232514" y="486050"/>
                    <a:pt x="347378" y="448176"/>
                  </a:cubicBezTo>
                  <a:cubicBezTo>
                    <a:pt x="459361" y="411385"/>
                    <a:pt x="418672" y="228512"/>
                    <a:pt x="299128" y="269992"/>
                  </a:cubicBezTo>
                  <a:cubicBezTo>
                    <a:pt x="289766" y="273239"/>
                    <a:pt x="283285" y="267107"/>
                    <a:pt x="281844" y="259532"/>
                  </a:cubicBezTo>
                  <a:close/>
                  <a:moveTo>
                    <a:pt x="1218716" y="246898"/>
                  </a:moveTo>
                  <a:cubicBezTo>
                    <a:pt x="1220544" y="248066"/>
                    <a:pt x="1221704" y="250491"/>
                    <a:pt x="1220455" y="253006"/>
                  </a:cubicBezTo>
                  <a:cubicBezTo>
                    <a:pt x="1206899" y="282829"/>
                    <a:pt x="1193700" y="316245"/>
                    <a:pt x="1161950" y="329898"/>
                  </a:cubicBezTo>
                  <a:cubicBezTo>
                    <a:pt x="1160879" y="330258"/>
                    <a:pt x="1159809" y="328820"/>
                    <a:pt x="1160879" y="328461"/>
                  </a:cubicBezTo>
                  <a:cubicBezTo>
                    <a:pt x="1188705" y="307262"/>
                    <a:pt x="1196910" y="277799"/>
                    <a:pt x="1212964" y="248335"/>
                  </a:cubicBezTo>
                  <a:cubicBezTo>
                    <a:pt x="1214391" y="245820"/>
                    <a:pt x="1216888" y="245730"/>
                    <a:pt x="1218716" y="246898"/>
                  </a:cubicBezTo>
                  <a:close/>
                  <a:moveTo>
                    <a:pt x="1238055" y="241071"/>
                  </a:moveTo>
                  <a:cubicBezTo>
                    <a:pt x="1239938" y="241703"/>
                    <a:pt x="1241462" y="243599"/>
                    <a:pt x="1240924" y="246128"/>
                  </a:cubicBezTo>
                  <a:cubicBezTo>
                    <a:pt x="1229806" y="297061"/>
                    <a:pt x="1193223" y="333184"/>
                    <a:pt x="1149108" y="357386"/>
                  </a:cubicBezTo>
                  <a:cubicBezTo>
                    <a:pt x="1146956" y="358831"/>
                    <a:pt x="1145521" y="355580"/>
                    <a:pt x="1147314" y="354496"/>
                  </a:cubicBezTo>
                  <a:cubicBezTo>
                    <a:pt x="1188560" y="327765"/>
                    <a:pt x="1218329" y="290559"/>
                    <a:pt x="1233034" y="243599"/>
                  </a:cubicBezTo>
                  <a:cubicBezTo>
                    <a:pt x="1233931" y="241071"/>
                    <a:pt x="1236172" y="240438"/>
                    <a:pt x="1238055" y="241071"/>
                  </a:cubicBezTo>
                  <a:close/>
                  <a:moveTo>
                    <a:pt x="314971" y="235365"/>
                  </a:moveTo>
                  <a:cubicBezTo>
                    <a:pt x="315331" y="235365"/>
                    <a:pt x="315331" y="235365"/>
                    <a:pt x="315691" y="235365"/>
                  </a:cubicBezTo>
                  <a:cubicBezTo>
                    <a:pt x="372943" y="227430"/>
                    <a:pt x="428034" y="261336"/>
                    <a:pt x="442077" y="321933"/>
                  </a:cubicBezTo>
                  <a:cubicBezTo>
                    <a:pt x="457560" y="388661"/>
                    <a:pt x="420113" y="466933"/>
                    <a:pt x="348098" y="479557"/>
                  </a:cubicBezTo>
                  <a:cubicBezTo>
                    <a:pt x="276443" y="492181"/>
                    <a:pt x="212350" y="447094"/>
                    <a:pt x="213070" y="371709"/>
                  </a:cubicBezTo>
                  <a:cubicBezTo>
                    <a:pt x="213790" y="310751"/>
                    <a:pt x="244037" y="235005"/>
                    <a:pt x="314971" y="235365"/>
                  </a:cubicBezTo>
                  <a:close/>
                  <a:moveTo>
                    <a:pt x="695527" y="153370"/>
                  </a:moveTo>
                  <a:cubicBezTo>
                    <a:pt x="628901" y="159478"/>
                    <a:pt x="628181" y="266546"/>
                    <a:pt x="693366" y="286667"/>
                  </a:cubicBezTo>
                  <a:cubicBezTo>
                    <a:pt x="732261" y="298523"/>
                    <a:pt x="770076" y="284152"/>
                    <a:pt x="769716" y="238163"/>
                  </a:cubicBezTo>
                  <a:cubicBezTo>
                    <a:pt x="769355" y="218402"/>
                    <a:pt x="765754" y="193251"/>
                    <a:pt x="751349" y="178161"/>
                  </a:cubicBezTo>
                  <a:cubicBezTo>
                    <a:pt x="743786" y="170616"/>
                    <a:pt x="727939" y="152293"/>
                    <a:pt x="716055" y="159478"/>
                  </a:cubicBezTo>
                  <a:cubicBezTo>
                    <a:pt x="706691" y="164868"/>
                    <a:pt x="699128" y="160197"/>
                    <a:pt x="695527" y="153370"/>
                  </a:cubicBezTo>
                  <a:close/>
                  <a:moveTo>
                    <a:pt x="1448901" y="149138"/>
                  </a:moveTo>
                  <a:cubicBezTo>
                    <a:pt x="1468264" y="168632"/>
                    <a:pt x="1490496" y="183795"/>
                    <a:pt x="1511294" y="201845"/>
                  </a:cubicBezTo>
                  <a:cubicBezTo>
                    <a:pt x="1531375" y="218451"/>
                    <a:pt x="1546435" y="240112"/>
                    <a:pt x="1566157" y="257079"/>
                  </a:cubicBezTo>
                  <a:cubicBezTo>
                    <a:pt x="1568308" y="259245"/>
                    <a:pt x="1568308" y="261411"/>
                    <a:pt x="1567233" y="263216"/>
                  </a:cubicBezTo>
                  <a:cubicBezTo>
                    <a:pt x="1569026" y="266465"/>
                    <a:pt x="1567591" y="271519"/>
                    <a:pt x="1562930" y="271519"/>
                  </a:cubicBezTo>
                  <a:cubicBezTo>
                    <a:pt x="1511294" y="270797"/>
                    <a:pt x="1458941" y="268992"/>
                    <a:pt x="1408023" y="262133"/>
                  </a:cubicBezTo>
                  <a:cubicBezTo>
                    <a:pt x="1406588" y="261772"/>
                    <a:pt x="1405871" y="259967"/>
                    <a:pt x="1407664" y="259606"/>
                  </a:cubicBezTo>
                  <a:cubicBezTo>
                    <a:pt x="1456072" y="253830"/>
                    <a:pt x="1505557" y="259967"/>
                    <a:pt x="1554682" y="260689"/>
                  </a:cubicBezTo>
                  <a:cubicBezTo>
                    <a:pt x="1534602" y="243000"/>
                    <a:pt x="1518824" y="221339"/>
                    <a:pt x="1498385" y="203650"/>
                  </a:cubicBezTo>
                  <a:cubicBezTo>
                    <a:pt x="1479380" y="187766"/>
                    <a:pt x="1459300" y="172242"/>
                    <a:pt x="1446749" y="150582"/>
                  </a:cubicBezTo>
                  <a:cubicBezTo>
                    <a:pt x="1446391" y="149138"/>
                    <a:pt x="1447825" y="148055"/>
                    <a:pt x="1448901" y="149138"/>
                  </a:cubicBezTo>
                  <a:close/>
                  <a:moveTo>
                    <a:pt x="713303" y="125071"/>
                  </a:moveTo>
                  <a:cubicBezTo>
                    <a:pt x="730370" y="120945"/>
                    <a:pt x="750628" y="132532"/>
                    <a:pt x="763593" y="143310"/>
                  </a:cubicBezTo>
                  <a:cubicBezTo>
                    <a:pt x="788083" y="163430"/>
                    <a:pt x="801048" y="192174"/>
                    <a:pt x="803569" y="223791"/>
                  </a:cubicBezTo>
                  <a:cubicBezTo>
                    <a:pt x="808611" y="285948"/>
                    <a:pt x="767555" y="336608"/>
                    <a:pt x="701649" y="322955"/>
                  </a:cubicBezTo>
                  <a:cubicBezTo>
                    <a:pt x="645828" y="311458"/>
                    <a:pt x="610534" y="266546"/>
                    <a:pt x="616656" y="209419"/>
                  </a:cubicBezTo>
                  <a:cubicBezTo>
                    <a:pt x="621338" y="164868"/>
                    <a:pt x="654471" y="132532"/>
                    <a:pt x="696967" y="136125"/>
                  </a:cubicBezTo>
                  <a:cubicBezTo>
                    <a:pt x="697328" y="135765"/>
                    <a:pt x="697688" y="135406"/>
                    <a:pt x="697688" y="135047"/>
                  </a:cubicBezTo>
                  <a:cubicBezTo>
                    <a:pt x="702279" y="129568"/>
                    <a:pt x="707614" y="126446"/>
                    <a:pt x="713303" y="125071"/>
                  </a:cubicBezTo>
                  <a:close/>
                  <a:moveTo>
                    <a:pt x="1002828" y="57615"/>
                  </a:moveTo>
                  <a:cubicBezTo>
                    <a:pt x="1006625" y="56307"/>
                    <a:pt x="1011065" y="56397"/>
                    <a:pt x="1015662" y="58653"/>
                  </a:cubicBezTo>
                  <a:cubicBezTo>
                    <a:pt x="1043065" y="72729"/>
                    <a:pt x="1049916" y="116399"/>
                    <a:pt x="1053522" y="143468"/>
                  </a:cubicBezTo>
                  <a:cubicBezTo>
                    <a:pt x="1057849" y="171619"/>
                    <a:pt x="1056046" y="208793"/>
                    <a:pt x="1033330" y="230087"/>
                  </a:cubicBezTo>
                  <a:cubicBezTo>
                    <a:pt x="1008090" y="253186"/>
                    <a:pt x="984293" y="248133"/>
                    <a:pt x="966625" y="231170"/>
                  </a:cubicBezTo>
                  <a:cubicBezTo>
                    <a:pt x="955808" y="253547"/>
                    <a:pt x="936337" y="268344"/>
                    <a:pt x="906050" y="262569"/>
                  </a:cubicBezTo>
                  <a:cubicBezTo>
                    <a:pt x="844392" y="250298"/>
                    <a:pt x="829609" y="169815"/>
                    <a:pt x="843311" y="117843"/>
                  </a:cubicBezTo>
                  <a:cubicBezTo>
                    <a:pt x="845474" y="109542"/>
                    <a:pt x="858094" y="111707"/>
                    <a:pt x="858094" y="120008"/>
                  </a:cubicBezTo>
                  <a:cubicBezTo>
                    <a:pt x="857733" y="151769"/>
                    <a:pt x="864224" y="217816"/>
                    <a:pt x="902083" y="228644"/>
                  </a:cubicBezTo>
                  <a:cubicBezTo>
                    <a:pt x="930208" y="236223"/>
                    <a:pt x="941385" y="217094"/>
                    <a:pt x="943188" y="193996"/>
                  </a:cubicBezTo>
                  <a:cubicBezTo>
                    <a:pt x="937779" y="178476"/>
                    <a:pt x="935256" y="161874"/>
                    <a:pt x="937058" y="147799"/>
                  </a:cubicBezTo>
                  <a:cubicBezTo>
                    <a:pt x="939582" y="128670"/>
                    <a:pt x="962659" y="126144"/>
                    <a:pt x="969509" y="143829"/>
                  </a:cubicBezTo>
                  <a:cubicBezTo>
                    <a:pt x="975279" y="158265"/>
                    <a:pt x="977803" y="176311"/>
                    <a:pt x="976000" y="194357"/>
                  </a:cubicBezTo>
                  <a:cubicBezTo>
                    <a:pt x="978163" y="198688"/>
                    <a:pt x="981048" y="202297"/>
                    <a:pt x="984293" y="205184"/>
                  </a:cubicBezTo>
                  <a:cubicBezTo>
                    <a:pt x="1000879" y="219621"/>
                    <a:pt x="1014580" y="206989"/>
                    <a:pt x="1019268" y="188582"/>
                  </a:cubicBezTo>
                  <a:cubicBezTo>
                    <a:pt x="1026119" y="164040"/>
                    <a:pt x="1023955" y="101963"/>
                    <a:pt x="999076" y="86443"/>
                  </a:cubicBezTo>
                  <a:cubicBezTo>
                    <a:pt x="985825" y="78052"/>
                    <a:pt x="991436" y="61540"/>
                    <a:pt x="1002828" y="57615"/>
                  </a:cubicBezTo>
                  <a:close/>
                  <a:moveTo>
                    <a:pt x="1301567" y="47802"/>
                  </a:moveTo>
                  <a:cubicBezTo>
                    <a:pt x="1301567" y="48162"/>
                    <a:pt x="1301207" y="48162"/>
                    <a:pt x="1301207" y="48162"/>
                  </a:cubicBezTo>
                  <a:cubicBezTo>
                    <a:pt x="1270244" y="84539"/>
                    <a:pt x="1234961" y="115873"/>
                    <a:pt x="1200758" y="149369"/>
                  </a:cubicBezTo>
                  <a:cubicBezTo>
                    <a:pt x="1165835" y="183225"/>
                    <a:pt x="1131992" y="218521"/>
                    <a:pt x="1092749" y="248415"/>
                  </a:cubicBezTo>
                  <a:cubicBezTo>
                    <a:pt x="1144953" y="237610"/>
                    <a:pt x="1197158" y="228246"/>
                    <a:pt x="1249002" y="217081"/>
                  </a:cubicBezTo>
                  <a:cubicBezTo>
                    <a:pt x="1249722" y="217081"/>
                    <a:pt x="1250442" y="217081"/>
                    <a:pt x="1251163" y="217081"/>
                  </a:cubicBezTo>
                  <a:cubicBezTo>
                    <a:pt x="1251163" y="216720"/>
                    <a:pt x="1251163" y="216000"/>
                    <a:pt x="1251163" y="215640"/>
                  </a:cubicBezTo>
                  <a:cubicBezTo>
                    <a:pt x="1251163" y="213119"/>
                    <a:pt x="1255483" y="212038"/>
                    <a:pt x="1256563" y="214559"/>
                  </a:cubicBezTo>
                  <a:cubicBezTo>
                    <a:pt x="1301567" y="316127"/>
                    <a:pt x="1176276" y="393563"/>
                    <a:pt x="1091669" y="428860"/>
                  </a:cubicBezTo>
                  <a:cubicBezTo>
                    <a:pt x="1026863" y="455512"/>
                    <a:pt x="933255" y="471359"/>
                    <a:pt x="836046" y="484325"/>
                  </a:cubicBezTo>
                  <a:cubicBezTo>
                    <a:pt x="831726" y="489728"/>
                    <a:pt x="827405" y="495491"/>
                    <a:pt x="822725" y="500893"/>
                  </a:cubicBezTo>
                  <a:cubicBezTo>
                    <a:pt x="819125" y="505215"/>
                    <a:pt x="812644" y="499453"/>
                    <a:pt x="815164" y="494410"/>
                  </a:cubicBezTo>
                  <a:cubicBezTo>
                    <a:pt x="816604" y="491889"/>
                    <a:pt x="818405" y="489008"/>
                    <a:pt x="820205" y="486486"/>
                  </a:cubicBezTo>
                  <a:cubicBezTo>
                    <a:pt x="815164" y="487207"/>
                    <a:pt x="810124" y="487567"/>
                    <a:pt x="805083" y="488287"/>
                  </a:cubicBezTo>
                  <a:cubicBezTo>
                    <a:pt x="802203" y="491169"/>
                    <a:pt x="799683" y="493690"/>
                    <a:pt x="796803" y="496211"/>
                  </a:cubicBezTo>
                  <a:cubicBezTo>
                    <a:pt x="792842" y="499453"/>
                    <a:pt x="786722" y="495131"/>
                    <a:pt x="789602" y="490448"/>
                  </a:cubicBezTo>
                  <a:cubicBezTo>
                    <a:pt x="783122" y="491169"/>
                    <a:pt x="776281" y="491889"/>
                    <a:pt x="769800" y="492970"/>
                  </a:cubicBezTo>
                  <a:cubicBezTo>
                    <a:pt x="766200" y="496931"/>
                    <a:pt x="762960" y="501614"/>
                    <a:pt x="759720" y="505936"/>
                  </a:cubicBezTo>
                  <a:cubicBezTo>
                    <a:pt x="756119" y="510978"/>
                    <a:pt x="748919" y="505215"/>
                    <a:pt x="752879" y="500533"/>
                  </a:cubicBezTo>
                  <a:cubicBezTo>
                    <a:pt x="754679" y="498372"/>
                    <a:pt x="756479" y="496571"/>
                    <a:pt x="758279" y="494410"/>
                  </a:cubicBezTo>
                  <a:cubicBezTo>
                    <a:pt x="751439" y="495491"/>
                    <a:pt x="744598" y="496211"/>
                    <a:pt x="737758" y="496931"/>
                  </a:cubicBezTo>
                  <a:cubicBezTo>
                    <a:pt x="731277" y="503054"/>
                    <a:pt x="725157" y="509537"/>
                    <a:pt x="717956" y="514219"/>
                  </a:cubicBezTo>
                  <a:cubicBezTo>
                    <a:pt x="715076" y="516380"/>
                    <a:pt x="711475" y="512419"/>
                    <a:pt x="713275" y="509177"/>
                  </a:cubicBezTo>
                  <a:cubicBezTo>
                    <a:pt x="716156" y="505575"/>
                    <a:pt x="719396" y="501974"/>
                    <a:pt x="722996" y="499092"/>
                  </a:cubicBezTo>
                  <a:cubicBezTo>
                    <a:pt x="716156" y="499813"/>
                    <a:pt x="709315" y="500533"/>
                    <a:pt x="702475" y="501614"/>
                  </a:cubicBezTo>
                  <a:cubicBezTo>
                    <a:pt x="701394" y="503054"/>
                    <a:pt x="699594" y="504855"/>
                    <a:pt x="698154" y="506296"/>
                  </a:cubicBezTo>
                  <a:cubicBezTo>
                    <a:pt x="697074" y="507736"/>
                    <a:pt x="689513" y="514219"/>
                    <a:pt x="687713" y="516380"/>
                  </a:cubicBezTo>
                  <a:lnTo>
                    <a:pt x="686376" y="518789"/>
                  </a:lnTo>
                  <a:lnTo>
                    <a:pt x="679793" y="521423"/>
                  </a:lnTo>
                  <a:cubicBezTo>
                    <a:pt x="679793" y="521063"/>
                    <a:pt x="679433" y="521063"/>
                    <a:pt x="679073" y="521063"/>
                  </a:cubicBezTo>
                  <a:cubicBezTo>
                    <a:pt x="676192" y="519262"/>
                    <a:pt x="676192" y="515660"/>
                    <a:pt x="678352" y="512779"/>
                  </a:cubicBezTo>
                  <a:cubicBezTo>
                    <a:pt x="680513" y="509537"/>
                    <a:pt x="683393" y="506656"/>
                    <a:pt x="685913" y="504135"/>
                  </a:cubicBezTo>
                  <a:cubicBezTo>
                    <a:pt x="616787" y="513499"/>
                    <a:pt x="552702" y="524304"/>
                    <a:pt x="503737" y="539791"/>
                  </a:cubicBezTo>
                  <a:cubicBezTo>
                    <a:pt x="367646" y="583012"/>
                    <a:pt x="220753" y="657566"/>
                    <a:pt x="145506" y="777863"/>
                  </a:cubicBezTo>
                  <a:cubicBezTo>
                    <a:pt x="109863" y="835490"/>
                    <a:pt x="92582" y="898159"/>
                    <a:pt x="93302" y="964430"/>
                  </a:cubicBezTo>
                  <a:cubicBezTo>
                    <a:pt x="94382" y="1030701"/>
                    <a:pt x="96902" y="1102374"/>
                    <a:pt x="132905" y="1161442"/>
                  </a:cubicBezTo>
                  <a:cubicBezTo>
                    <a:pt x="211752" y="1115700"/>
                    <a:pt x="289879" y="1069599"/>
                    <a:pt x="369806" y="1025658"/>
                  </a:cubicBezTo>
                  <a:cubicBezTo>
                    <a:pt x="307520" y="937057"/>
                    <a:pt x="298520" y="824685"/>
                    <a:pt x="366205" y="734282"/>
                  </a:cubicBezTo>
                  <a:cubicBezTo>
                    <a:pt x="428131" y="652164"/>
                    <a:pt x="525699" y="599219"/>
                    <a:pt x="627228" y="571486"/>
                  </a:cubicBezTo>
                  <a:cubicBezTo>
                    <a:pt x="762960" y="534749"/>
                    <a:pt x="906253" y="531147"/>
                    <a:pt x="1039824" y="487207"/>
                  </a:cubicBezTo>
                  <a:cubicBezTo>
                    <a:pt x="1168355" y="444707"/>
                    <a:pt x="1293286" y="365110"/>
                    <a:pt x="1306247" y="227526"/>
                  </a:cubicBezTo>
                  <a:cubicBezTo>
                    <a:pt x="1307327" y="217441"/>
                    <a:pt x="1320649" y="217441"/>
                    <a:pt x="1323169" y="225725"/>
                  </a:cubicBezTo>
                  <a:cubicBezTo>
                    <a:pt x="1341530" y="220682"/>
                    <a:pt x="1373573" y="226805"/>
                    <a:pt x="1387254" y="227886"/>
                  </a:cubicBezTo>
                  <a:cubicBezTo>
                    <a:pt x="1420017" y="230047"/>
                    <a:pt x="1453860" y="228246"/>
                    <a:pt x="1486623" y="232928"/>
                  </a:cubicBezTo>
                  <a:cubicBezTo>
                    <a:pt x="1455660" y="200873"/>
                    <a:pt x="1420017" y="172420"/>
                    <a:pt x="1389415" y="139644"/>
                  </a:cubicBezTo>
                  <a:cubicBezTo>
                    <a:pt x="1372133" y="121276"/>
                    <a:pt x="1355212" y="101827"/>
                    <a:pt x="1336850" y="84539"/>
                  </a:cubicBezTo>
                  <a:cubicBezTo>
                    <a:pt x="1326409" y="74454"/>
                    <a:pt x="1314168" y="57526"/>
                    <a:pt x="1301567" y="47802"/>
                  </a:cubicBezTo>
                  <a:close/>
                  <a:moveTo>
                    <a:pt x="452923" y="40119"/>
                  </a:moveTo>
                  <a:cubicBezTo>
                    <a:pt x="457517" y="40164"/>
                    <a:pt x="462112" y="43218"/>
                    <a:pt x="462292" y="49146"/>
                  </a:cubicBezTo>
                  <a:cubicBezTo>
                    <a:pt x="464094" y="114895"/>
                    <a:pt x="491481" y="176692"/>
                    <a:pt x="511300" y="238129"/>
                  </a:cubicBezTo>
                  <a:cubicBezTo>
                    <a:pt x="518867" y="262201"/>
                    <a:pt x="523552" y="286992"/>
                    <a:pt x="530038" y="311423"/>
                  </a:cubicBezTo>
                  <a:cubicBezTo>
                    <a:pt x="535804" y="334058"/>
                    <a:pt x="548777" y="354178"/>
                    <a:pt x="554542" y="376094"/>
                  </a:cubicBezTo>
                  <a:cubicBezTo>
                    <a:pt x="557786" y="388310"/>
                    <a:pt x="544092" y="396933"/>
                    <a:pt x="534002" y="391184"/>
                  </a:cubicBezTo>
                  <a:cubicBezTo>
                    <a:pt x="513462" y="380046"/>
                    <a:pt x="506615" y="348429"/>
                    <a:pt x="501210" y="327591"/>
                  </a:cubicBezTo>
                  <a:cubicBezTo>
                    <a:pt x="494363" y="300285"/>
                    <a:pt x="489679" y="272620"/>
                    <a:pt x="481751" y="245674"/>
                  </a:cubicBezTo>
                  <a:cubicBezTo>
                    <a:pt x="463373" y="181362"/>
                    <a:pt x="440671" y="116691"/>
                    <a:pt x="443554" y="49146"/>
                  </a:cubicBezTo>
                  <a:cubicBezTo>
                    <a:pt x="443734" y="43038"/>
                    <a:pt x="448328" y="40074"/>
                    <a:pt x="452923" y="40119"/>
                  </a:cubicBezTo>
                  <a:close/>
                  <a:moveTo>
                    <a:pt x="1293736" y="35691"/>
                  </a:moveTo>
                  <a:cubicBezTo>
                    <a:pt x="1296796" y="35916"/>
                    <a:pt x="1299767" y="37357"/>
                    <a:pt x="1301567" y="39518"/>
                  </a:cubicBezTo>
                  <a:cubicBezTo>
                    <a:pt x="1315968" y="45641"/>
                    <a:pt x="1327489" y="58967"/>
                    <a:pt x="1339730" y="68331"/>
                  </a:cubicBezTo>
                  <a:cubicBezTo>
                    <a:pt x="1359892" y="83818"/>
                    <a:pt x="1377534" y="101467"/>
                    <a:pt x="1394815" y="119475"/>
                  </a:cubicBezTo>
                  <a:cubicBezTo>
                    <a:pt x="1433338" y="159814"/>
                    <a:pt x="1478342" y="194390"/>
                    <a:pt x="1515425" y="235449"/>
                  </a:cubicBezTo>
                  <a:cubicBezTo>
                    <a:pt x="1522986" y="243733"/>
                    <a:pt x="1512185" y="254898"/>
                    <a:pt x="1504265" y="250936"/>
                  </a:cubicBezTo>
                  <a:cubicBezTo>
                    <a:pt x="1502464" y="251297"/>
                    <a:pt x="1500304" y="252017"/>
                    <a:pt x="1498144" y="251297"/>
                  </a:cubicBezTo>
                  <a:cubicBezTo>
                    <a:pt x="1440539" y="243373"/>
                    <a:pt x="1381854" y="245534"/>
                    <a:pt x="1324249" y="236530"/>
                  </a:cubicBezTo>
                  <a:cubicBezTo>
                    <a:pt x="1328209" y="339898"/>
                    <a:pt x="1244682" y="427779"/>
                    <a:pt x="1150714" y="472800"/>
                  </a:cubicBezTo>
                  <a:cubicBezTo>
                    <a:pt x="1026143" y="532948"/>
                    <a:pt x="885011" y="551677"/>
                    <a:pt x="748919" y="575448"/>
                  </a:cubicBezTo>
                  <a:cubicBezTo>
                    <a:pt x="635149" y="594897"/>
                    <a:pt x="518139" y="625872"/>
                    <a:pt x="434251" y="704748"/>
                  </a:cubicBezTo>
                  <a:cubicBezTo>
                    <a:pt x="337763" y="795871"/>
                    <a:pt x="331642" y="921210"/>
                    <a:pt x="410129" y="1025658"/>
                  </a:cubicBezTo>
                  <a:cubicBezTo>
                    <a:pt x="418770" y="1036824"/>
                    <a:pt x="404369" y="1050510"/>
                    <a:pt x="392488" y="1049069"/>
                  </a:cubicBezTo>
                  <a:cubicBezTo>
                    <a:pt x="304640" y="1096972"/>
                    <a:pt x="217152" y="1146675"/>
                    <a:pt x="126425" y="1190255"/>
                  </a:cubicBezTo>
                  <a:cubicBezTo>
                    <a:pt x="119224" y="1193857"/>
                    <a:pt x="112743" y="1190255"/>
                    <a:pt x="110583" y="1184853"/>
                  </a:cubicBezTo>
                  <a:cubicBezTo>
                    <a:pt x="108783" y="1183772"/>
                    <a:pt x="107343" y="1182332"/>
                    <a:pt x="106263" y="1180531"/>
                  </a:cubicBezTo>
                  <a:cubicBezTo>
                    <a:pt x="69540" y="1123984"/>
                    <a:pt x="62339" y="1054112"/>
                    <a:pt x="61619" y="989281"/>
                  </a:cubicBezTo>
                  <a:cubicBezTo>
                    <a:pt x="61259" y="926972"/>
                    <a:pt x="68820" y="868265"/>
                    <a:pt x="95462" y="810278"/>
                  </a:cubicBezTo>
                  <a:cubicBezTo>
                    <a:pt x="146946" y="700426"/>
                    <a:pt x="255316" y="618308"/>
                    <a:pt x="367286" y="564643"/>
                  </a:cubicBezTo>
                  <a:cubicBezTo>
                    <a:pt x="449013" y="525745"/>
                    <a:pt x="575384" y="506656"/>
                    <a:pt x="699594" y="490448"/>
                  </a:cubicBezTo>
                  <a:cubicBezTo>
                    <a:pt x="713636" y="476402"/>
                    <a:pt x="729477" y="464156"/>
                    <a:pt x="744598" y="452271"/>
                  </a:cubicBezTo>
                  <a:cubicBezTo>
                    <a:pt x="748919" y="448669"/>
                    <a:pt x="754679" y="454792"/>
                    <a:pt x="750359" y="458393"/>
                  </a:cubicBezTo>
                  <a:cubicBezTo>
                    <a:pt x="738838" y="467758"/>
                    <a:pt x="727677" y="477482"/>
                    <a:pt x="716876" y="487567"/>
                  </a:cubicBezTo>
                  <a:cubicBezTo>
                    <a:pt x="725517" y="486847"/>
                    <a:pt x="734157" y="485766"/>
                    <a:pt x="742438" y="484325"/>
                  </a:cubicBezTo>
                  <a:cubicBezTo>
                    <a:pt x="754319" y="475681"/>
                    <a:pt x="765120" y="466677"/>
                    <a:pt x="775201" y="455872"/>
                  </a:cubicBezTo>
                  <a:cubicBezTo>
                    <a:pt x="777001" y="454432"/>
                    <a:pt x="779521" y="456953"/>
                    <a:pt x="777721" y="458754"/>
                  </a:cubicBezTo>
                  <a:cubicBezTo>
                    <a:pt x="769800" y="467398"/>
                    <a:pt x="761160" y="475321"/>
                    <a:pt x="752519" y="483245"/>
                  </a:cubicBezTo>
                  <a:cubicBezTo>
                    <a:pt x="759359" y="482164"/>
                    <a:pt x="765840" y="481084"/>
                    <a:pt x="772321" y="480364"/>
                  </a:cubicBezTo>
                  <a:cubicBezTo>
                    <a:pt x="782041" y="471359"/>
                    <a:pt x="792122" y="462715"/>
                    <a:pt x="801123" y="452991"/>
                  </a:cubicBezTo>
                  <a:cubicBezTo>
                    <a:pt x="802563" y="451550"/>
                    <a:pt x="804723" y="454071"/>
                    <a:pt x="803283" y="455512"/>
                  </a:cubicBezTo>
                  <a:cubicBezTo>
                    <a:pt x="796443" y="463436"/>
                    <a:pt x="789242" y="471359"/>
                    <a:pt x="782041" y="479283"/>
                  </a:cubicBezTo>
                  <a:cubicBezTo>
                    <a:pt x="788522" y="478203"/>
                    <a:pt x="795003" y="477122"/>
                    <a:pt x="801123" y="476402"/>
                  </a:cubicBezTo>
                  <a:cubicBezTo>
                    <a:pt x="804723" y="472800"/>
                    <a:pt x="808324" y="469559"/>
                    <a:pt x="811924" y="465957"/>
                  </a:cubicBezTo>
                  <a:cubicBezTo>
                    <a:pt x="819485" y="458754"/>
                    <a:pt x="825965" y="450830"/>
                    <a:pt x="833166" y="443266"/>
                  </a:cubicBezTo>
                  <a:cubicBezTo>
                    <a:pt x="834246" y="442186"/>
                    <a:pt x="836406" y="443626"/>
                    <a:pt x="836046" y="445067"/>
                  </a:cubicBezTo>
                  <a:cubicBezTo>
                    <a:pt x="832446" y="454071"/>
                    <a:pt x="825245" y="461635"/>
                    <a:pt x="819125" y="468838"/>
                  </a:cubicBezTo>
                  <a:cubicBezTo>
                    <a:pt x="817685" y="470639"/>
                    <a:pt x="815884" y="472440"/>
                    <a:pt x="814444" y="474601"/>
                  </a:cubicBezTo>
                  <a:cubicBezTo>
                    <a:pt x="820565" y="473520"/>
                    <a:pt x="826685" y="472440"/>
                    <a:pt x="832806" y="471720"/>
                  </a:cubicBezTo>
                  <a:cubicBezTo>
                    <a:pt x="843967" y="460194"/>
                    <a:pt x="857288" y="450110"/>
                    <a:pt x="866649" y="438224"/>
                  </a:cubicBezTo>
                  <a:cubicBezTo>
                    <a:pt x="868809" y="435343"/>
                    <a:pt x="873490" y="438944"/>
                    <a:pt x="871330" y="441826"/>
                  </a:cubicBezTo>
                  <a:cubicBezTo>
                    <a:pt x="864489" y="451550"/>
                    <a:pt x="856208" y="460554"/>
                    <a:pt x="848288" y="469198"/>
                  </a:cubicBezTo>
                  <a:cubicBezTo>
                    <a:pt x="897612" y="461635"/>
                    <a:pt x="942976" y="452631"/>
                    <a:pt x="980419" y="441465"/>
                  </a:cubicBezTo>
                  <a:cubicBezTo>
                    <a:pt x="1087348" y="409050"/>
                    <a:pt x="1243962" y="354665"/>
                    <a:pt x="1251163" y="232928"/>
                  </a:cubicBezTo>
                  <a:cubicBezTo>
                    <a:pt x="1193198" y="244814"/>
                    <a:pt x="1134872" y="256339"/>
                    <a:pt x="1075827" y="260661"/>
                  </a:cubicBezTo>
                  <a:cubicBezTo>
                    <a:pt x="1070787" y="261021"/>
                    <a:pt x="1069707" y="254898"/>
                    <a:pt x="1072947" y="252737"/>
                  </a:cubicBezTo>
                  <a:cubicBezTo>
                    <a:pt x="1073307" y="251657"/>
                    <a:pt x="1073307" y="250576"/>
                    <a:pt x="1074387" y="249856"/>
                  </a:cubicBezTo>
                  <a:cubicBezTo>
                    <a:pt x="1145313" y="181424"/>
                    <a:pt x="1222360" y="114433"/>
                    <a:pt x="1285366" y="39158"/>
                  </a:cubicBezTo>
                  <a:cubicBezTo>
                    <a:pt x="1287526" y="36456"/>
                    <a:pt x="1290676" y="35466"/>
                    <a:pt x="1293736" y="35691"/>
                  </a:cubicBezTo>
                  <a:close/>
                  <a:moveTo>
                    <a:pt x="517148" y="33546"/>
                  </a:moveTo>
                  <a:cubicBezTo>
                    <a:pt x="521053" y="32509"/>
                    <a:pt x="525451" y="34042"/>
                    <a:pt x="526529" y="39092"/>
                  </a:cubicBezTo>
                  <a:cubicBezTo>
                    <a:pt x="538737" y="100055"/>
                    <a:pt x="556332" y="159214"/>
                    <a:pt x="573927" y="218733"/>
                  </a:cubicBezTo>
                  <a:cubicBezTo>
                    <a:pt x="587572" y="266349"/>
                    <a:pt x="594753" y="321901"/>
                    <a:pt x="620248" y="365188"/>
                  </a:cubicBezTo>
                  <a:cubicBezTo>
                    <a:pt x="629225" y="380699"/>
                    <a:pt x="607321" y="396931"/>
                    <a:pt x="595112" y="383585"/>
                  </a:cubicBezTo>
                  <a:cubicBezTo>
                    <a:pt x="562436" y="349676"/>
                    <a:pt x="559923" y="281499"/>
                    <a:pt x="549869" y="237852"/>
                  </a:cubicBezTo>
                  <a:cubicBezTo>
                    <a:pt x="534787" y="173643"/>
                    <a:pt x="522220" y="108351"/>
                    <a:pt x="510729" y="43421"/>
                  </a:cubicBezTo>
                  <a:cubicBezTo>
                    <a:pt x="509832" y="38191"/>
                    <a:pt x="513243" y="34583"/>
                    <a:pt x="517148" y="33546"/>
                  </a:cubicBezTo>
                  <a:close/>
                  <a:moveTo>
                    <a:pt x="169557" y="22998"/>
                  </a:moveTo>
                  <a:cubicBezTo>
                    <a:pt x="196250" y="26168"/>
                    <a:pt x="223353" y="39363"/>
                    <a:pt x="248592" y="65574"/>
                  </a:cubicBezTo>
                  <a:cubicBezTo>
                    <a:pt x="267275" y="85030"/>
                    <a:pt x="236377" y="113853"/>
                    <a:pt x="217695" y="94037"/>
                  </a:cubicBezTo>
                  <a:cubicBezTo>
                    <a:pt x="167755" y="39994"/>
                    <a:pt x="100570" y="59449"/>
                    <a:pt x="63565" y="118897"/>
                  </a:cubicBezTo>
                  <a:cubicBezTo>
                    <a:pt x="34104" y="166456"/>
                    <a:pt x="31949" y="220139"/>
                    <a:pt x="45960" y="273462"/>
                  </a:cubicBezTo>
                  <a:cubicBezTo>
                    <a:pt x="51709" y="294359"/>
                    <a:pt x="58894" y="314535"/>
                    <a:pt x="66798" y="334351"/>
                  </a:cubicBezTo>
                  <a:cubicBezTo>
                    <a:pt x="71469" y="332189"/>
                    <a:pt x="75780" y="330027"/>
                    <a:pt x="80092" y="327505"/>
                  </a:cubicBezTo>
                  <a:cubicBezTo>
                    <a:pt x="102367" y="315976"/>
                    <a:pt x="126079" y="299403"/>
                    <a:pt x="150869" y="293638"/>
                  </a:cubicBezTo>
                  <a:cubicBezTo>
                    <a:pt x="173504" y="288594"/>
                    <a:pt x="180330" y="317417"/>
                    <a:pt x="164162" y="329307"/>
                  </a:cubicBezTo>
                  <a:cubicBezTo>
                    <a:pt x="142606" y="344439"/>
                    <a:pt x="112067" y="350924"/>
                    <a:pt x="87636" y="361012"/>
                  </a:cubicBezTo>
                  <a:cubicBezTo>
                    <a:pt x="84762" y="362093"/>
                    <a:pt x="82247" y="363174"/>
                    <a:pt x="79373" y="364615"/>
                  </a:cubicBezTo>
                  <a:cubicBezTo>
                    <a:pt x="108475" y="429467"/>
                    <a:pt x="144761" y="491077"/>
                    <a:pt x="169551" y="558451"/>
                  </a:cubicBezTo>
                  <a:cubicBezTo>
                    <a:pt x="173863" y="570701"/>
                    <a:pt x="153743" y="577907"/>
                    <a:pt x="147995" y="566377"/>
                  </a:cubicBezTo>
                  <a:cubicBezTo>
                    <a:pt x="119612" y="506569"/>
                    <a:pt x="77577" y="443519"/>
                    <a:pt x="45242" y="377586"/>
                  </a:cubicBezTo>
                  <a:cubicBezTo>
                    <a:pt x="41290" y="378306"/>
                    <a:pt x="37338" y="379027"/>
                    <a:pt x="33386" y="378306"/>
                  </a:cubicBezTo>
                  <a:cubicBezTo>
                    <a:pt x="26919" y="377946"/>
                    <a:pt x="23685" y="371100"/>
                    <a:pt x="26919" y="365696"/>
                  </a:cubicBezTo>
                  <a:cubicBezTo>
                    <a:pt x="28715" y="361733"/>
                    <a:pt x="31230" y="358130"/>
                    <a:pt x="34464" y="355248"/>
                  </a:cubicBezTo>
                  <a:cubicBezTo>
                    <a:pt x="10033" y="300123"/>
                    <a:pt x="-5416" y="242837"/>
                    <a:pt x="1769" y="184470"/>
                  </a:cubicBezTo>
                  <a:cubicBezTo>
                    <a:pt x="13087" y="94218"/>
                    <a:pt x="89478" y="13490"/>
                    <a:pt x="169557" y="22998"/>
                  </a:cubicBezTo>
                  <a:close/>
                  <a:moveTo>
                    <a:pt x="1284458" y="21486"/>
                  </a:moveTo>
                  <a:cubicBezTo>
                    <a:pt x="1289496" y="17880"/>
                    <a:pt x="1295974" y="24732"/>
                    <a:pt x="1291296" y="28698"/>
                  </a:cubicBezTo>
                  <a:cubicBezTo>
                    <a:pt x="1242351" y="65480"/>
                    <a:pt x="1201324" y="112359"/>
                    <a:pt x="1156698" y="154189"/>
                  </a:cubicBezTo>
                  <a:cubicBezTo>
                    <a:pt x="1155259" y="155631"/>
                    <a:pt x="1153459" y="153468"/>
                    <a:pt x="1154899" y="152025"/>
                  </a:cubicBezTo>
                  <a:cubicBezTo>
                    <a:pt x="1197365" y="107671"/>
                    <a:pt x="1235153" y="59350"/>
                    <a:pt x="1284458" y="21486"/>
                  </a:cubicBezTo>
                  <a:close/>
                  <a:moveTo>
                    <a:pt x="1288691" y="865"/>
                  </a:moveTo>
                  <a:cubicBezTo>
                    <a:pt x="1294461" y="-2758"/>
                    <a:pt x="1299149" y="5938"/>
                    <a:pt x="1293740" y="9561"/>
                  </a:cubicBezTo>
                  <a:cubicBezTo>
                    <a:pt x="1248665" y="38184"/>
                    <a:pt x="1214769" y="80936"/>
                    <a:pt x="1174382" y="115718"/>
                  </a:cubicBezTo>
                  <a:cubicBezTo>
                    <a:pt x="1172219" y="117530"/>
                    <a:pt x="1169334" y="114631"/>
                    <a:pt x="1171498" y="112457"/>
                  </a:cubicBezTo>
                  <a:cubicBezTo>
                    <a:pt x="1211524" y="75864"/>
                    <a:pt x="1243256" y="31300"/>
                    <a:pt x="1288691" y="8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8879E94-813F-8742-9A1E-60911AEFF7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53025" y="4313519"/>
              <a:ext cx="1443150" cy="862532"/>
            </a:xfrm>
            <a:custGeom>
              <a:avLst/>
              <a:gdLst>
                <a:gd name="connsiteX0" fmla="*/ 1317606 w 1590806"/>
                <a:gd name="connsiteY0" fmla="*/ 831912 h 950782"/>
                <a:gd name="connsiteX1" fmla="*/ 1321679 w 1590806"/>
                <a:gd name="connsiteY1" fmla="*/ 836028 h 950782"/>
                <a:gd name="connsiteX2" fmla="*/ 1312472 w 1590806"/>
                <a:gd name="connsiteY2" fmla="*/ 904064 h 950782"/>
                <a:gd name="connsiteX3" fmla="*/ 1279206 w 1590806"/>
                <a:gd name="connsiteY3" fmla="*/ 947461 h 950782"/>
                <a:gd name="connsiteX4" fmla="*/ 1306161 w 1590806"/>
                <a:gd name="connsiteY4" fmla="*/ 942445 h 950782"/>
                <a:gd name="connsiteX5" fmla="*/ 1332228 w 1590806"/>
                <a:gd name="connsiteY5" fmla="*/ 933065 h 950782"/>
                <a:gd name="connsiteX6" fmla="*/ 1372496 w 1590806"/>
                <a:gd name="connsiteY6" fmla="*/ 904201 h 950782"/>
                <a:gd name="connsiteX7" fmla="*/ 1377530 w 1590806"/>
                <a:gd name="connsiteY7" fmla="*/ 909613 h 950782"/>
                <a:gd name="connsiteX8" fmla="*/ 1279016 w 1590806"/>
                <a:gd name="connsiteY8" fmla="*/ 949301 h 950782"/>
                <a:gd name="connsiteX9" fmla="*/ 1279016 w 1590806"/>
                <a:gd name="connsiteY9" fmla="*/ 947497 h 950782"/>
                <a:gd name="connsiteX10" fmla="*/ 1279154 w 1590806"/>
                <a:gd name="connsiteY10" fmla="*/ 947471 h 950782"/>
                <a:gd name="connsiteX11" fmla="*/ 1277059 w 1590806"/>
                <a:gd name="connsiteY11" fmla="*/ 946043 h 950782"/>
                <a:gd name="connsiteX12" fmla="*/ 1307868 w 1590806"/>
                <a:gd name="connsiteY12" fmla="*/ 895378 h 950782"/>
                <a:gd name="connsiteX13" fmla="*/ 1313534 w 1590806"/>
                <a:gd name="connsiteY13" fmla="*/ 835666 h 950782"/>
                <a:gd name="connsiteX14" fmla="*/ 1317606 w 1590806"/>
                <a:gd name="connsiteY14" fmla="*/ 831912 h 950782"/>
                <a:gd name="connsiteX15" fmla="*/ 1547747 w 1590806"/>
                <a:gd name="connsiteY15" fmla="*/ 728128 h 950782"/>
                <a:gd name="connsiteX16" fmla="*/ 1549547 w 1590806"/>
                <a:gd name="connsiteY16" fmla="*/ 730642 h 950782"/>
                <a:gd name="connsiteX17" fmla="*/ 1503100 w 1590806"/>
                <a:gd name="connsiteY17" fmla="*/ 764768 h 950782"/>
                <a:gd name="connsiteX18" fmla="*/ 1452333 w 1590806"/>
                <a:gd name="connsiteY18" fmla="*/ 774826 h 950782"/>
                <a:gd name="connsiteX19" fmla="*/ 1450893 w 1590806"/>
                <a:gd name="connsiteY19" fmla="*/ 767642 h 950782"/>
                <a:gd name="connsiteX20" fmla="*/ 1505981 w 1590806"/>
                <a:gd name="connsiteY20" fmla="*/ 756147 h 950782"/>
                <a:gd name="connsiteX21" fmla="*/ 1547747 w 1590806"/>
                <a:gd name="connsiteY21" fmla="*/ 728128 h 950782"/>
                <a:gd name="connsiteX22" fmla="*/ 1090384 w 1590806"/>
                <a:gd name="connsiteY22" fmla="*/ 712278 h 950782"/>
                <a:gd name="connsiteX23" fmla="*/ 1294043 w 1590806"/>
                <a:gd name="connsiteY23" fmla="*/ 718864 h 950782"/>
                <a:gd name="connsiteX24" fmla="*/ 1293323 w 1590806"/>
                <a:gd name="connsiteY24" fmla="*/ 727949 h 950782"/>
                <a:gd name="connsiteX25" fmla="*/ 889065 w 1590806"/>
                <a:gd name="connsiteY25" fmla="*/ 732673 h 950782"/>
                <a:gd name="connsiteX26" fmla="*/ 888345 w 1590806"/>
                <a:gd name="connsiteY26" fmla="*/ 729403 h 950782"/>
                <a:gd name="connsiteX27" fmla="*/ 1090384 w 1590806"/>
                <a:gd name="connsiteY27" fmla="*/ 712278 h 950782"/>
                <a:gd name="connsiteX28" fmla="*/ 1558979 w 1590806"/>
                <a:gd name="connsiteY28" fmla="*/ 676839 h 950782"/>
                <a:gd name="connsiteX29" fmla="*/ 1562963 w 1590806"/>
                <a:gd name="connsiteY29" fmla="*/ 677564 h 950782"/>
                <a:gd name="connsiteX30" fmla="*/ 1453595 w 1590806"/>
                <a:gd name="connsiteY30" fmla="*/ 758075 h 950782"/>
                <a:gd name="connsiteX31" fmla="*/ 1454319 w 1590806"/>
                <a:gd name="connsiteY31" fmla="*/ 749371 h 950782"/>
                <a:gd name="connsiteX32" fmla="*/ 1558979 w 1590806"/>
                <a:gd name="connsiteY32" fmla="*/ 676839 h 950782"/>
                <a:gd name="connsiteX33" fmla="*/ 90059 w 1590806"/>
                <a:gd name="connsiteY33" fmla="*/ 643467 h 950782"/>
                <a:gd name="connsiteX34" fmla="*/ 224048 w 1590806"/>
                <a:gd name="connsiteY34" fmla="*/ 705585 h 950782"/>
                <a:gd name="connsiteX35" fmla="*/ 221158 w 1590806"/>
                <a:gd name="connsiteY35" fmla="*/ 714510 h 950782"/>
                <a:gd name="connsiteX36" fmla="*/ 86809 w 1590806"/>
                <a:gd name="connsiteY36" fmla="*/ 645609 h 950782"/>
                <a:gd name="connsiteX37" fmla="*/ 90059 w 1590806"/>
                <a:gd name="connsiteY37" fmla="*/ 643467 h 950782"/>
                <a:gd name="connsiteX38" fmla="*/ 55878 w 1590806"/>
                <a:gd name="connsiteY38" fmla="*/ 609786 h 950782"/>
                <a:gd name="connsiteX39" fmla="*/ 58749 w 1590806"/>
                <a:gd name="connsiteY39" fmla="*/ 609786 h 950782"/>
                <a:gd name="connsiteX40" fmla="*/ 251434 w 1590806"/>
                <a:gd name="connsiteY40" fmla="*/ 734950 h 950782"/>
                <a:gd name="connsiteX41" fmla="*/ 248205 w 1590806"/>
                <a:gd name="connsiteY41" fmla="*/ 743942 h 950782"/>
                <a:gd name="connsiteX42" fmla="*/ 55878 w 1590806"/>
                <a:gd name="connsiteY42" fmla="*/ 609786 h 950782"/>
                <a:gd name="connsiteX43" fmla="*/ 1081455 w 1590806"/>
                <a:gd name="connsiteY43" fmla="*/ 480587 h 950782"/>
                <a:gd name="connsiteX44" fmla="*/ 1079656 w 1590806"/>
                <a:gd name="connsiteY44" fmla="*/ 482749 h 950782"/>
                <a:gd name="connsiteX45" fmla="*/ 1072458 w 1590806"/>
                <a:gd name="connsiteY45" fmla="*/ 499323 h 950782"/>
                <a:gd name="connsiteX46" fmla="*/ 1081455 w 1590806"/>
                <a:gd name="connsiteY46" fmla="*/ 480587 h 950782"/>
                <a:gd name="connsiteX47" fmla="*/ 747416 w 1590806"/>
                <a:gd name="connsiteY47" fmla="*/ 402299 h 950782"/>
                <a:gd name="connsiteX48" fmla="*/ 736990 w 1590806"/>
                <a:gd name="connsiteY48" fmla="*/ 419520 h 950782"/>
                <a:gd name="connsiteX49" fmla="*/ 714701 w 1590806"/>
                <a:gd name="connsiteY49" fmla="*/ 447504 h 950782"/>
                <a:gd name="connsiteX50" fmla="*/ 733035 w 1590806"/>
                <a:gd name="connsiteY50" fmla="*/ 453603 h 950782"/>
                <a:gd name="connsiteX51" fmla="*/ 747775 w 1590806"/>
                <a:gd name="connsiteY51" fmla="*/ 426337 h 950782"/>
                <a:gd name="connsiteX52" fmla="*/ 747416 w 1590806"/>
                <a:gd name="connsiteY52" fmla="*/ 402299 h 950782"/>
                <a:gd name="connsiteX53" fmla="*/ 661629 w 1590806"/>
                <a:gd name="connsiteY53" fmla="*/ 370771 h 950782"/>
                <a:gd name="connsiteX54" fmla="*/ 644238 w 1590806"/>
                <a:gd name="connsiteY54" fmla="*/ 377185 h 950782"/>
                <a:gd name="connsiteX55" fmla="*/ 622667 w 1590806"/>
                <a:gd name="connsiteY55" fmla="*/ 407680 h 950782"/>
                <a:gd name="connsiteX56" fmla="*/ 621229 w 1590806"/>
                <a:gd name="connsiteY56" fmla="*/ 411268 h 950782"/>
                <a:gd name="connsiteX57" fmla="*/ 662572 w 1590806"/>
                <a:gd name="connsiteY57" fmla="*/ 382925 h 950782"/>
                <a:gd name="connsiteX58" fmla="*/ 661629 w 1590806"/>
                <a:gd name="connsiteY58" fmla="*/ 370771 h 950782"/>
                <a:gd name="connsiteX59" fmla="*/ 1099618 w 1590806"/>
                <a:gd name="connsiteY59" fmla="*/ 365883 h 950782"/>
                <a:gd name="connsiteX60" fmla="*/ 1058422 w 1590806"/>
                <a:gd name="connsiteY60" fmla="*/ 396994 h 950782"/>
                <a:gd name="connsiteX61" fmla="*/ 1053384 w 1590806"/>
                <a:gd name="connsiteY61" fmla="*/ 405281 h 950782"/>
                <a:gd name="connsiteX62" fmla="*/ 1072818 w 1590806"/>
                <a:gd name="connsiteY62" fmla="*/ 424738 h 950782"/>
                <a:gd name="connsiteX63" fmla="*/ 1105927 w 1590806"/>
                <a:gd name="connsiteY63" fmla="*/ 380060 h 950782"/>
                <a:gd name="connsiteX64" fmla="*/ 1111686 w 1590806"/>
                <a:gd name="connsiteY64" fmla="*/ 371412 h 950782"/>
                <a:gd name="connsiteX65" fmla="*/ 1099618 w 1590806"/>
                <a:gd name="connsiteY65" fmla="*/ 365883 h 950782"/>
                <a:gd name="connsiteX66" fmla="*/ 1243269 w 1590806"/>
                <a:gd name="connsiteY66" fmla="*/ 354072 h 950782"/>
                <a:gd name="connsiteX67" fmla="*/ 1225050 w 1590806"/>
                <a:gd name="connsiteY67" fmla="*/ 357720 h 950782"/>
                <a:gd name="connsiteX68" fmla="*/ 1198058 w 1590806"/>
                <a:gd name="connsiteY68" fmla="*/ 377898 h 950782"/>
                <a:gd name="connsiteX69" fmla="*/ 1186542 w 1590806"/>
                <a:gd name="connsiteY69" fmla="*/ 406723 h 950782"/>
                <a:gd name="connsiteX70" fmla="*/ 1243404 w 1590806"/>
                <a:gd name="connsiteY70" fmla="*/ 369610 h 950782"/>
                <a:gd name="connsiteX71" fmla="*/ 1243269 w 1590806"/>
                <a:gd name="connsiteY71" fmla="*/ 354072 h 950782"/>
                <a:gd name="connsiteX72" fmla="*/ 1226130 w 1590806"/>
                <a:gd name="connsiteY72" fmla="*/ 323490 h 950782"/>
                <a:gd name="connsiteX73" fmla="*/ 1280113 w 1590806"/>
                <a:gd name="connsiteY73" fmla="*/ 359522 h 950782"/>
                <a:gd name="connsiteX74" fmla="*/ 1210654 w 1590806"/>
                <a:gd name="connsiteY74" fmla="*/ 434107 h 950782"/>
                <a:gd name="connsiteX75" fmla="*/ 1190141 w 1590806"/>
                <a:gd name="connsiteY75" fmla="*/ 438791 h 950782"/>
                <a:gd name="connsiteX76" fmla="*/ 1199498 w 1590806"/>
                <a:gd name="connsiteY76" fmla="*/ 440953 h 950782"/>
                <a:gd name="connsiteX77" fmla="*/ 1275434 w 1590806"/>
                <a:gd name="connsiteY77" fmla="*/ 399516 h 950782"/>
                <a:gd name="connsiteX78" fmla="*/ 1308544 w 1590806"/>
                <a:gd name="connsiteY78" fmla="*/ 408164 h 950782"/>
                <a:gd name="connsiteX79" fmla="*/ 1158111 w 1590806"/>
                <a:gd name="connsiteY79" fmla="*/ 451041 h 950782"/>
                <a:gd name="connsiteX80" fmla="*/ 1155952 w 1590806"/>
                <a:gd name="connsiteY80" fmla="*/ 444556 h 950782"/>
                <a:gd name="connsiteX81" fmla="*/ 1126801 w 1590806"/>
                <a:gd name="connsiteY81" fmla="*/ 452122 h 950782"/>
                <a:gd name="connsiteX82" fmla="*/ 1104488 w 1590806"/>
                <a:gd name="connsiteY82" fmla="*/ 510493 h 950782"/>
                <a:gd name="connsiteX83" fmla="*/ 1050145 w 1590806"/>
                <a:gd name="connsiteY83" fmla="*/ 534274 h 950782"/>
                <a:gd name="connsiteX84" fmla="*/ 1059142 w 1590806"/>
                <a:gd name="connsiteY84" fmla="*/ 457527 h 950782"/>
                <a:gd name="connsiteX85" fmla="*/ 1058782 w 1590806"/>
                <a:gd name="connsiteY85" fmla="*/ 457167 h 950782"/>
                <a:gd name="connsiteX86" fmla="*/ 1031431 w 1590806"/>
                <a:gd name="connsiteY86" fmla="*/ 442033 h 950782"/>
                <a:gd name="connsiteX87" fmla="*/ 990044 w 1590806"/>
                <a:gd name="connsiteY87" fmla="*/ 476624 h 950782"/>
                <a:gd name="connsiteX88" fmla="*/ 966291 w 1590806"/>
                <a:gd name="connsiteY88" fmla="*/ 466174 h 950782"/>
                <a:gd name="connsiteX89" fmla="*/ 953695 w 1590806"/>
                <a:gd name="connsiteY89" fmla="*/ 473381 h 950782"/>
                <a:gd name="connsiteX90" fmla="*/ 891075 w 1590806"/>
                <a:gd name="connsiteY90" fmla="*/ 446718 h 950782"/>
                <a:gd name="connsiteX91" fmla="*/ 932102 w 1590806"/>
                <a:gd name="connsiteY91" fmla="*/ 353396 h 950782"/>
                <a:gd name="connsiteX92" fmla="*/ 990764 w 1590806"/>
                <a:gd name="connsiteY92" fmla="*/ 375736 h 950782"/>
                <a:gd name="connsiteX93" fmla="*/ 969170 w 1590806"/>
                <a:gd name="connsiteY93" fmla="*/ 375736 h 950782"/>
                <a:gd name="connsiteX94" fmla="*/ 945418 w 1590806"/>
                <a:gd name="connsiteY94" fmla="*/ 375375 h 950782"/>
                <a:gd name="connsiteX95" fmla="*/ 927784 w 1590806"/>
                <a:gd name="connsiteY95" fmla="*/ 396994 h 950782"/>
                <a:gd name="connsiteX96" fmla="*/ 927424 w 1590806"/>
                <a:gd name="connsiteY96" fmla="*/ 447798 h 950782"/>
                <a:gd name="connsiteX97" fmla="*/ 957654 w 1590806"/>
                <a:gd name="connsiteY97" fmla="*/ 435188 h 950782"/>
                <a:gd name="connsiteX98" fmla="*/ 987165 w 1590806"/>
                <a:gd name="connsiteY98" fmla="*/ 387986 h 950782"/>
                <a:gd name="connsiteX99" fmla="*/ 1010198 w 1590806"/>
                <a:gd name="connsiteY99" fmla="*/ 400958 h 950782"/>
                <a:gd name="connsiteX100" fmla="*/ 994363 w 1590806"/>
                <a:gd name="connsiteY100" fmla="*/ 440592 h 950782"/>
                <a:gd name="connsiteX101" fmla="*/ 1000481 w 1590806"/>
                <a:gd name="connsiteY101" fmla="*/ 432665 h 950782"/>
                <a:gd name="connsiteX102" fmla="*/ 1014516 w 1590806"/>
                <a:gd name="connsiteY102" fmla="*/ 408885 h 950782"/>
                <a:gd name="connsiteX103" fmla="*/ 1023513 w 1590806"/>
                <a:gd name="connsiteY103" fmla="*/ 392670 h 950782"/>
                <a:gd name="connsiteX104" fmla="*/ 1024593 w 1590806"/>
                <a:gd name="connsiteY104" fmla="*/ 390509 h 950782"/>
                <a:gd name="connsiteX105" fmla="*/ 1142276 w 1590806"/>
                <a:gd name="connsiteY105" fmla="*/ 358080 h 950782"/>
                <a:gd name="connsiteX106" fmla="*/ 1136878 w 1590806"/>
                <a:gd name="connsiteY106" fmla="*/ 375015 h 950782"/>
                <a:gd name="connsiteX107" fmla="*/ 1139037 w 1590806"/>
                <a:gd name="connsiteY107" fmla="*/ 384383 h 950782"/>
                <a:gd name="connsiteX108" fmla="*/ 1135078 w 1590806"/>
                <a:gd name="connsiteY108" fmla="*/ 415370 h 950782"/>
                <a:gd name="connsiteX109" fmla="*/ 1152353 w 1590806"/>
                <a:gd name="connsiteY109" fmla="*/ 412488 h 950782"/>
                <a:gd name="connsiteX110" fmla="*/ 1226130 w 1590806"/>
                <a:gd name="connsiteY110" fmla="*/ 323490 h 950782"/>
                <a:gd name="connsiteX111" fmla="*/ 735192 w 1590806"/>
                <a:gd name="connsiteY111" fmla="*/ 323368 h 950782"/>
                <a:gd name="connsiteX112" fmla="*/ 760717 w 1590806"/>
                <a:gd name="connsiteY112" fmla="*/ 335926 h 950782"/>
                <a:gd name="connsiteX113" fmla="*/ 760717 w 1590806"/>
                <a:gd name="connsiteY113" fmla="*/ 369650 h 950782"/>
                <a:gd name="connsiteX114" fmla="*/ 765031 w 1590806"/>
                <a:gd name="connsiteY114" fmla="*/ 372879 h 950782"/>
                <a:gd name="connsiteX115" fmla="*/ 778333 w 1590806"/>
                <a:gd name="connsiteY115" fmla="*/ 428489 h 950782"/>
                <a:gd name="connsiteX116" fmla="*/ 817519 w 1590806"/>
                <a:gd name="connsiteY116" fmla="*/ 383284 h 950782"/>
                <a:gd name="connsiteX117" fmla="*/ 822912 w 1590806"/>
                <a:gd name="connsiteY117" fmla="*/ 378978 h 950782"/>
                <a:gd name="connsiteX118" fmla="*/ 836573 w 1590806"/>
                <a:gd name="connsiteY118" fmla="*/ 324086 h 950782"/>
                <a:gd name="connsiteX119" fmla="*/ 869647 w 1590806"/>
                <a:gd name="connsiteY119" fmla="*/ 366780 h 950782"/>
                <a:gd name="connsiteX120" fmla="*/ 859941 w 1590806"/>
                <a:gd name="connsiteY120" fmla="*/ 380055 h 950782"/>
                <a:gd name="connsiteX121" fmla="*/ 867490 w 1590806"/>
                <a:gd name="connsiteY121" fmla="*/ 391177 h 950782"/>
                <a:gd name="connsiteX122" fmla="*/ 878995 w 1590806"/>
                <a:gd name="connsiteY122" fmla="*/ 422390 h 950782"/>
                <a:gd name="connsiteX123" fmla="*/ 866771 w 1590806"/>
                <a:gd name="connsiteY123" fmla="*/ 483023 h 950782"/>
                <a:gd name="connsiteX124" fmla="*/ 809610 w 1590806"/>
                <a:gd name="connsiteY124" fmla="*/ 473336 h 950782"/>
                <a:gd name="connsiteX125" fmla="*/ 834416 w 1590806"/>
                <a:gd name="connsiteY125" fmla="*/ 458985 h 950782"/>
                <a:gd name="connsiteX126" fmla="*/ 852032 w 1590806"/>
                <a:gd name="connsiteY126" fmla="*/ 447504 h 950782"/>
                <a:gd name="connsiteX127" fmla="*/ 849156 w 1590806"/>
                <a:gd name="connsiteY127" fmla="*/ 424901 h 950782"/>
                <a:gd name="connsiteX128" fmla="*/ 837292 w 1590806"/>
                <a:gd name="connsiteY128" fmla="*/ 398711 h 950782"/>
                <a:gd name="connsiteX129" fmla="*/ 790556 w 1590806"/>
                <a:gd name="connsiteY129" fmla="*/ 441764 h 950782"/>
                <a:gd name="connsiteX130" fmla="*/ 776895 w 1590806"/>
                <a:gd name="connsiteY130" fmla="*/ 440329 h 950782"/>
                <a:gd name="connsiteX131" fmla="*/ 748854 w 1590806"/>
                <a:gd name="connsiteY131" fmla="*/ 488763 h 950782"/>
                <a:gd name="connsiteX132" fmla="*/ 706073 w 1590806"/>
                <a:gd name="connsiteY132" fmla="*/ 465084 h 950782"/>
                <a:gd name="connsiteX133" fmla="*/ 706073 w 1590806"/>
                <a:gd name="connsiteY133" fmla="*/ 456474 h 950782"/>
                <a:gd name="connsiteX134" fmla="*/ 629857 w 1590806"/>
                <a:gd name="connsiteY134" fmla="*/ 480870 h 950782"/>
                <a:gd name="connsiteX135" fmla="*/ 591750 w 1590806"/>
                <a:gd name="connsiteY135" fmla="*/ 438176 h 950782"/>
                <a:gd name="connsiteX136" fmla="*/ 591031 w 1590806"/>
                <a:gd name="connsiteY136" fmla="*/ 417367 h 950782"/>
                <a:gd name="connsiteX137" fmla="*/ 596423 w 1590806"/>
                <a:gd name="connsiteY137" fmla="*/ 399070 h 950782"/>
                <a:gd name="connsiteX138" fmla="*/ 664370 w 1590806"/>
                <a:gd name="connsiteY138" fmla="*/ 341666 h 950782"/>
                <a:gd name="connsiteX139" fmla="*/ 681626 w 1590806"/>
                <a:gd name="connsiteY139" fmla="*/ 401581 h 950782"/>
                <a:gd name="connsiteX140" fmla="*/ 619072 w 1590806"/>
                <a:gd name="connsiteY140" fmla="*/ 437100 h 950782"/>
                <a:gd name="connsiteX141" fmla="*/ 629857 w 1590806"/>
                <a:gd name="connsiteY141" fmla="*/ 449657 h 950782"/>
                <a:gd name="connsiteX142" fmla="*/ 684143 w 1590806"/>
                <a:gd name="connsiteY142" fmla="*/ 436382 h 950782"/>
                <a:gd name="connsiteX143" fmla="*/ 724048 w 1590806"/>
                <a:gd name="connsiteY143" fmla="*/ 381490 h 950782"/>
                <a:gd name="connsiteX144" fmla="*/ 715060 w 1590806"/>
                <a:gd name="connsiteY144" fmla="*/ 357811 h 950782"/>
                <a:gd name="connsiteX145" fmla="*/ 735192 w 1590806"/>
                <a:gd name="connsiteY145" fmla="*/ 323368 h 950782"/>
                <a:gd name="connsiteX146" fmla="*/ 587716 w 1590806"/>
                <a:gd name="connsiteY146" fmla="*/ 217415 h 950782"/>
                <a:gd name="connsiteX147" fmla="*/ 598278 w 1590806"/>
                <a:gd name="connsiteY147" fmla="*/ 230559 h 950782"/>
                <a:gd name="connsiteX148" fmla="*/ 575267 w 1590806"/>
                <a:gd name="connsiteY148" fmla="*/ 357317 h 950782"/>
                <a:gd name="connsiteX149" fmla="*/ 577424 w 1590806"/>
                <a:gd name="connsiteY149" fmla="*/ 464630 h 950782"/>
                <a:gd name="connsiteX150" fmla="*/ 577784 w 1590806"/>
                <a:gd name="connsiteY150" fmla="*/ 496680 h 950782"/>
                <a:gd name="connsiteX151" fmla="*/ 535718 w 1590806"/>
                <a:gd name="connsiteY151" fmla="*/ 416375 h 950782"/>
                <a:gd name="connsiteX152" fmla="*/ 555492 w 1590806"/>
                <a:gd name="connsiteY152" fmla="*/ 311584 h 950782"/>
                <a:gd name="connsiteX153" fmla="*/ 538235 w 1590806"/>
                <a:gd name="connsiteY153" fmla="*/ 343993 h 950782"/>
                <a:gd name="connsiteX154" fmla="*/ 486101 w 1590806"/>
                <a:gd name="connsiteY154" fmla="*/ 464990 h 950782"/>
                <a:gd name="connsiteX155" fmla="*/ 463091 w 1590806"/>
                <a:gd name="connsiteY155" fmla="*/ 471112 h 950782"/>
                <a:gd name="connsiteX156" fmla="*/ 441878 w 1590806"/>
                <a:gd name="connsiteY156" fmla="*/ 386486 h 950782"/>
                <a:gd name="connsiteX157" fmla="*/ 447631 w 1590806"/>
                <a:gd name="connsiteY157" fmla="*/ 313024 h 950782"/>
                <a:gd name="connsiteX158" fmla="*/ 376802 w 1590806"/>
                <a:gd name="connsiteY158" fmla="*/ 473273 h 950782"/>
                <a:gd name="connsiteX159" fmla="*/ 316759 w 1590806"/>
                <a:gd name="connsiteY159" fmla="*/ 504242 h 950782"/>
                <a:gd name="connsiteX160" fmla="*/ 293748 w 1590806"/>
                <a:gd name="connsiteY160" fmla="*/ 455627 h 950782"/>
                <a:gd name="connsiteX161" fmla="*/ 307770 w 1590806"/>
                <a:gd name="connsiteY161" fmla="*/ 457788 h 950782"/>
                <a:gd name="connsiteX162" fmla="*/ 348398 w 1590806"/>
                <a:gd name="connsiteY162" fmla="*/ 470032 h 950782"/>
                <a:gd name="connsiteX163" fmla="*/ 368532 w 1590806"/>
                <a:gd name="connsiteY163" fmla="*/ 442303 h 950782"/>
                <a:gd name="connsiteX164" fmla="*/ 398733 w 1590806"/>
                <a:gd name="connsiteY164" fmla="*/ 381085 h 950782"/>
                <a:gd name="connsiteX165" fmla="*/ 445114 w 1590806"/>
                <a:gd name="connsiteY165" fmla="*/ 246044 h 950782"/>
                <a:gd name="connsiteX166" fmla="*/ 468844 w 1590806"/>
                <a:gd name="connsiteY166" fmla="*/ 246044 h 950782"/>
                <a:gd name="connsiteX167" fmla="*/ 469203 w 1590806"/>
                <a:gd name="connsiteY167" fmla="*/ 355157 h 950782"/>
                <a:gd name="connsiteX168" fmla="*/ 470282 w 1590806"/>
                <a:gd name="connsiteY168" fmla="*/ 428259 h 950782"/>
                <a:gd name="connsiteX169" fmla="*/ 509471 w 1590806"/>
                <a:gd name="connsiteY169" fmla="*/ 339312 h 950782"/>
                <a:gd name="connsiteX170" fmla="*/ 572031 w 1590806"/>
                <a:gd name="connsiteY170" fmla="*/ 223717 h 950782"/>
                <a:gd name="connsiteX171" fmla="*/ 587716 w 1590806"/>
                <a:gd name="connsiteY171" fmla="*/ 217415 h 950782"/>
                <a:gd name="connsiteX172" fmla="*/ 290700 w 1590806"/>
                <a:gd name="connsiteY172" fmla="*/ 75665 h 950782"/>
                <a:gd name="connsiteX173" fmla="*/ 293214 w 1590806"/>
                <a:gd name="connsiteY173" fmla="*/ 85719 h 950782"/>
                <a:gd name="connsiteX174" fmla="*/ 151008 w 1590806"/>
                <a:gd name="connsiteY174" fmla="*/ 120191 h 950782"/>
                <a:gd name="connsiteX175" fmla="*/ 73082 w 1590806"/>
                <a:gd name="connsiteY175" fmla="*/ 223605 h 950782"/>
                <a:gd name="connsiteX176" fmla="*/ 70209 w 1590806"/>
                <a:gd name="connsiteY176" fmla="*/ 222528 h 950782"/>
                <a:gd name="connsiteX177" fmla="*/ 138799 w 1590806"/>
                <a:gd name="connsiteY177" fmla="*/ 116241 h 950782"/>
                <a:gd name="connsiteX178" fmla="*/ 290700 w 1590806"/>
                <a:gd name="connsiteY178" fmla="*/ 75665 h 950782"/>
                <a:gd name="connsiteX179" fmla="*/ 822027 w 1590806"/>
                <a:gd name="connsiteY179" fmla="*/ 59218 h 950782"/>
                <a:gd name="connsiteX180" fmla="*/ 215081 w 1590806"/>
                <a:gd name="connsiteY180" fmla="*/ 81189 h 950782"/>
                <a:gd name="connsiteX181" fmla="*/ 36885 w 1590806"/>
                <a:gd name="connsiteY181" fmla="*/ 352399 h 950782"/>
                <a:gd name="connsiteX182" fmla="*/ 34005 w 1590806"/>
                <a:gd name="connsiteY182" fmla="*/ 518439 h 950782"/>
                <a:gd name="connsiteX183" fmla="*/ 103123 w 1590806"/>
                <a:gd name="connsiteY183" fmla="*/ 707890 h 950782"/>
                <a:gd name="connsiteX184" fmla="*/ 234880 w 1590806"/>
                <a:gd name="connsiteY184" fmla="*/ 745348 h 950782"/>
                <a:gd name="connsiteX185" fmla="*/ 367717 w 1590806"/>
                <a:gd name="connsiteY185" fmla="*/ 757234 h 950782"/>
                <a:gd name="connsiteX186" fmla="*/ 671551 w 1590806"/>
                <a:gd name="connsiteY186" fmla="*/ 752912 h 950782"/>
                <a:gd name="connsiteX187" fmla="*/ 979704 w 1590806"/>
                <a:gd name="connsiteY187" fmla="*/ 739585 h 950782"/>
                <a:gd name="connsiteX188" fmla="*/ 1141700 w 1590806"/>
                <a:gd name="connsiteY188" fmla="*/ 733462 h 950782"/>
                <a:gd name="connsiteX189" fmla="*/ 1307657 w 1590806"/>
                <a:gd name="connsiteY189" fmla="*/ 736704 h 950782"/>
                <a:gd name="connsiteX190" fmla="*/ 1308376 w 1590806"/>
                <a:gd name="connsiteY190" fmla="*/ 736704 h 950782"/>
                <a:gd name="connsiteX191" fmla="*/ 1313776 w 1590806"/>
                <a:gd name="connsiteY191" fmla="*/ 739225 h 950782"/>
                <a:gd name="connsiteX192" fmla="*/ 1326736 w 1590806"/>
                <a:gd name="connsiteY192" fmla="*/ 918591 h 950782"/>
                <a:gd name="connsiteX193" fmla="*/ 1429334 w 1590806"/>
                <a:gd name="connsiteY193" fmla="*/ 738505 h 950782"/>
                <a:gd name="connsiteX194" fmla="*/ 1431134 w 1590806"/>
                <a:gd name="connsiteY194" fmla="*/ 733462 h 950782"/>
                <a:gd name="connsiteX195" fmla="*/ 1443014 w 1590806"/>
                <a:gd name="connsiteY195" fmla="*/ 716174 h 950782"/>
                <a:gd name="connsiteX196" fmla="*/ 1546331 w 1590806"/>
                <a:gd name="connsiteY196" fmla="*/ 594796 h 950782"/>
                <a:gd name="connsiteX197" fmla="*/ 1553891 w 1590806"/>
                <a:gd name="connsiteY197" fmla="*/ 415430 h 950782"/>
                <a:gd name="connsiteX198" fmla="*/ 1543091 w 1590806"/>
                <a:gd name="connsiteY198" fmla="*/ 254792 h 950782"/>
                <a:gd name="connsiteX199" fmla="*/ 1510332 w 1590806"/>
                <a:gd name="connsiteY199" fmla="*/ 278204 h 950782"/>
                <a:gd name="connsiteX200" fmla="*/ 1507092 w 1590806"/>
                <a:gd name="connsiteY200" fmla="*/ 274242 h 950782"/>
                <a:gd name="connsiteX201" fmla="*/ 1541291 w 1590806"/>
                <a:gd name="connsiteY201" fmla="*/ 246148 h 950782"/>
                <a:gd name="connsiteX202" fmla="*/ 1537691 w 1590806"/>
                <a:gd name="connsiteY202" fmla="*/ 233542 h 950782"/>
                <a:gd name="connsiteX203" fmla="*/ 1500612 w 1590806"/>
                <a:gd name="connsiteY203" fmla="*/ 253712 h 950782"/>
                <a:gd name="connsiteX204" fmla="*/ 1497372 w 1590806"/>
                <a:gd name="connsiteY204" fmla="*/ 248669 h 950782"/>
                <a:gd name="connsiteX205" fmla="*/ 1534811 w 1590806"/>
                <a:gd name="connsiteY205" fmla="*/ 222737 h 950782"/>
                <a:gd name="connsiteX206" fmla="*/ 1408094 w 1590806"/>
                <a:gd name="connsiteY206" fmla="*/ 89113 h 950782"/>
                <a:gd name="connsiteX207" fmla="*/ 1121181 w 1590806"/>
                <a:gd name="connsiteY207" fmla="*/ 64621 h 950782"/>
                <a:gd name="connsiteX208" fmla="*/ 822027 w 1590806"/>
                <a:gd name="connsiteY208" fmla="*/ 59218 h 950782"/>
                <a:gd name="connsiteX209" fmla="*/ 808483 w 1590806"/>
                <a:gd name="connsiteY209" fmla="*/ 36032 h 950782"/>
                <a:gd name="connsiteX210" fmla="*/ 1111461 w 1590806"/>
                <a:gd name="connsiteY210" fmla="*/ 40129 h 950782"/>
                <a:gd name="connsiteX211" fmla="*/ 1531572 w 1590806"/>
                <a:gd name="connsiteY211" fmla="*/ 153944 h 950782"/>
                <a:gd name="connsiteX212" fmla="*/ 1557851 w 1590806"/>
                <a:gd name="connsiteY212" fmla="*/ 209050 h 950782"/>
                <a:gd name="connsiteX213" fmla="*/ 1582330 w 1590806"/>
                <a:gd name="connsiteY213" fmla="*/ 196084 h 950782"/>
                <a:gd name="connsiteX214" fmla="*/ 1586650 w 1590806"/>
                <a:gd name="connsiteY214" fmla="*/ 204368 h 950782"/>
                <a:gd name="connsiteX215" fmla="*/ 1561451 w 1590806"/>
                <a:gd name="connsiteY215" fmla="*/ 219855 h 950782"/>
                <a:gd name="connsiteX216" fmla="*/ 1564691 w 1590806"/>
                <a:gd name="connsiteY216" fmla="*/ 230300 h 950782"/>
                <a:gd name="connsiteX217" fmla="*/ 1583410 w 1590806"/>
                <a:gd name="connsiteY217" fmla="*/ 219135 h 950782"/>
                <a:gd name="connsiteX218" fmla="*/ 1589170 w 1590806"/>
                <a:gd name="connsiteY218" fmla="*/ 227059 h 950782"/>
                <a:gd name="connsiteX219" fmla="*/ 1567571 w 1590806"/>
                <a:gd name="connsiteY219" fmla="*/ 240746 h 950782"/>
                <a:gd name="connsiteX220" fmla="*/ 1575491 w 1590806"/>
                <a:gd name="connsiteY220" fmla="*/ 506193 h 950782"/>
                <a:gd name="connsiteX221" fmla="*/ 1445533 w 1590806"/>
                <a:gd name="connsiteY221" fmla="*/ 740666 h 950782"/>
                <a:gd name="connsiteX222" fmla="*/ 1319536 w 1590806"/>
                <a:gd name="connsiteY222" fmla="*/ 935159 h 950782"/>
                <a:gd name="connsiteX223" fmla="*/ 1313776 w 1590806"/>
                <a:gd name="connsiteY223" fmla="*/ 931918 h 950782"/>
                <a:gd name="connsiteX224" fmla="*/ 1308736 w 1590806"/>
                <a:gd name="connsiteY224" fmla="*/ 926155 h 950782"/>
                <a:gd name="connsiteX225" fmla="*/ 1301537 w 1590806"/>
                <a:gd name="connsiteY225" fmla="*/ 747869 h 950782"/>
                <a:gd name="connsiteX226" fmla="*/ 1152860 w 1590806"/>
                <a:gd name="connsiteY226" fmla="*/ 751111 h 950782"/>
                <a:gd name="connsiteX227" fmla="*/ 1003463 w 1590806"/>
                <a:gd name="connsiteY227" fmla="*/ 757594 h 950782"/>
                <a:gd name="connsiteX228" fmla="*/ 706110 w 1590806"/>
                <a:gd name="connsiteY228" fmla="*/ 773802 h 950782"/>
                <a:gd name="connsiteX229" fmla="*/ 140562 w 1590806"/>
                <a:gd name="connsiteY229" fmla="*/ 747509 h 950782"/>
                <a:gd name="connsiteX230" fmla="*/ 23205 w 1590806"/>
                <a:gd name="connsiteY230" fmla="*/ 625411 h 950782"/>
                <a:gd name="connsiteX231" fmla="*/ 10605 w 1590806"/>
                <a:gd name="connsiteY231" fmla="*/ 456489 h 950782"/>
                <a:gd name="connsiteX232" fmla="*/ 79724 w 1590806"/>
                <a:gd name="connsiteY232" fmla="*/ 129452 h 950782"/>
                <a:gd name="connsiteX233" fmla="*/ 210041 w 1590806"/>
                <a:gd name="connsiteY233" fmla="*/ 58498 h 950782"/>
                <a:gd name="connsiteX234" fmla="*/ 505234 w 1590806"/>
                <a:gd name="connsiteY234" fmla="*/ 39769 h 950782"/>
                <a:gd name="connsiteX235" fmla="*/ 808483 w 1590806"/>
                <a:gd name="connsiteY235" fmla="*/ 36032 h 950782"/>
                <a:gd name="connsiteX236" fmla="*/ 296355 w 1590806"/>
                <a:gd name="connsiteY236" fmla="*/ 30350 h 950782"/>
                <a:gd name="connsiteX237" fmla="*/ 295634 w 1590806"/>
                <a:gd name="connsiteY237" fmla="*/ 41150 h 950782"/>
                <a:gd name="connsiteX238" fmla="*/ 102201 w 1590806"/>
                <a:gd name="connsiteY238" fmla="*/ 87947 h 950782"/>
                <a:gd name="connsiteX239" fmla="*/ 35076 w 1590806"/>
                <a:gd name="connsiteY239" fmla="*/ 180103 h 950782"/>
                <a:gd name="connsiteX240" fmla="*/ 9092 w 1590806"/>
                <a:gd name="connsiteY240" fmla="*/ 281618 h 950782"/>
                <a:gd name="connsiteX241" fmla="*/ 5484 w 1590806"/>
                <a:gd name="connsiteY241" fmla="*/ 280538 h 950782"/>
                <a:gd name="connsiteX242" fmla="*/ 102922 w 1590806"/>
                <a:gd name="connsiteY242" fmla="*/ 75348 h 950782"/>
                <a:gd name="connsiteX243" fmla="*/ 296355 w 1590806"/>
                <a:gd name="connsiteY243" fmla="*/ 30350 h 950782"/>
                <a:gd name="connsiteX244" fmla="*/ 880186 w 1590806"/>
                <a:gd name="connsiteY244" fmla="*/ 15877 h 950782"/>
                <a:gd name="connsiteX245" fmla="*/ 1244471 w 1590806"/>
                <a:gd name="connsiteY245" fmla="*/ 22282 h 950782"/>
                <a:gd name="connsiteX246" fmla="*/ 1243751 w 1590806"/>
                <a:gd name="connsiteY246" fmla="*/ 31534 h 950782"/>
                <a:gd name="connsiteX247" fmla="*/ 867227 w 1590806"/>
                <a:gd name="connsiteY247" fmla="*/ 24417 h 950782"/>
                <a:gd name="connsiteX248" fmla="*/ 502582 w 1590806"/>
                <a:gd name="connsiteY248" fmla="*/ 24773 h 950782"/>
                <a:gd name="connsiteX249" fmla="*/ 502942 w 1590806"/>
                <a:gd name="connsiteY249" fmla="*/ 20503 h 950782"/>
                <a:gd name="connsiteX250" fmla="*/ 880186 w 1590806"/>
                <a:gd name="connsiteY250" fmla="*/ 15877 h 950782"/>
                <a:gd name="connsiteX251" fmla="*/ 215671 w 1590806"/>
                <a:gd name="connsiteY251" fmla="*/ 14118 h 950782"/>
                <a:gd name="connsiteX252" fmla="*/ 217839 w 1590806"/>
                <a:gd name="connsiteY252" fmla="*/ 24938 h 950782"/>
                <a:gd name="connsiteX253" fmla="*/ 83090 w 1590806"/>
                <a:gd name="connsiteY253" fmla="*/ 74349 h 950782"/>
                <a:gd name="connsiteX254" fmla="*/ 3612 w 1590806"/>
                <a:gd name="connsiteY254" fmla="*/ 211763 h 950782"/>
                <a:gd name="connsiteX255" fmla="*/ 0 w 1590806"/>
                <a:gd name="connsiteY255" fmla="*/ 211403 h 950782"/>
                <a:gd name="connsiteX256" fmla="*/ 69001 w 1590806"/>
                <a:gd name="connsiteY256" fmla="*/ 73989 h 950782"/>
                <a:gd name="connsiteX257" fmla="*/ 215671 w 1590806"/>
                <a:gd name="connsiteY257" fmla="*/ 14118 h 950782"/>
                <a:gd name="connsiteX258" fmla="*/ 969599 w 1590806"/>
                <a:gd name="connsiteY258" fmla="*/ 152 h 950782"/>
                <a:gd name="connsiteX259" fmla="*/ 1081170 w 1590806"/>
                <a:gd name="connsiteY259" fmla="*/ 1563 h 950782"/>
                <a:gd name="connsiteX260" fmla="*/ 1080449 w 1590806"/>
                <a:gd name="connsiteY260" fmla="*/ 8618 h 950782"/>
                <a:gd name="connsiteX261" fmla="*/ 857578 w 1590806"/>
                <a:gd name="connsiteY261" fmla="*/ 8971 h 950782"/>
                <a:gd name="connsiteX262" fmla="*/ 633986 w 1590806"/>
                <a:gd name="connsiteY262" fmla="*/ 6502 h 950782"/>
                <a:gd name="connsiteX263" fmla="*/ 634346 w 1590806"/>
                <a:gd name="connsiteY263" fmla="*/ 3327 h 950782"/>
                <a:gd name="connsiteX264" fmla="*/ 858298 w 1590806"/>
                <a:gd name="connsiteY264" fmla="*/ 1916 h 950782"/>
                <a:gd name="connsiteX265" fmla="*/ 969599 w 1590806"/>
                <a:gd name="connsiteY265" fmla="*/ 152 h 95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590806" h="950782">
                  <a:moveTo>
                    <a:pt x="1317606" y="831912"/>
                  </a:moveTo>
                  <a:cubicBezTo>
                    <a:pt x="1319642" y="832048"/>
                    <a:pt x="1321679" y="833495"/>
                    <a:pt x="1321679" y="836028"/>
                  </a:cubicBezTo>
                  <a:cubicBezTo>
                    <a:pt x="1321679" y="859913"/>
                    <a:pt x="1322033" y="881988"/>
                    <a:pt x="1312472" y="904064"/>
                  </a:cubicBezTo>
                  <a:lnTo>
                    <a:pt x="1279206" y="947461"/>
                  </a:lnTo>
                  <a:lnTo>
                    <a:pt x="1306161" y="942445"/>
                  </a:lnTo>
                  <a:cubicBezTo>
                    <a:pt x="1315060" y="940371"/>
                    <a:pt x="1323778" y="937575"/>
                    <a:pt x="1332228" y="933065"/>
                  </a:cubicBezTo>
                  <a:cubicBezTo>
                    <a:pt x="1346969" y="925127"/>
                    <a:pt x="1359193" y="914664"/>
                    <a:pt x="1372496" y="904201"/>
                  </a:cubicBezTo>
                  <a:cubicBezTo>
                    <a:pt x="1376092" y="901675"/>
                    <a:pt x="1380766" y="906366"/>
                    <a:pt x="1377530" y="909613"/>
                  </a:cubicBezTo>
                  <a:cubicBezTo>
                    <a:pt x="1353081" y="934147"/>
                    <a:pt x="1314251" y="956877"/>
                    <a:pt x="1279016" y="949301"/>
                  </a:cubicBezTo>
                  <a:cubicBezTo>
                    <a:pt x="1277937" y="948940"/>
                    <a:pt x="1277937" y="947857"/>
                    <a:pt x="1279016" y="947497"/>
                  </a:cubicBezTo>
                  <a:lnTo>
                    <a:pt x="1279154" y="947471"/>
                  </a:lnTo>
                  <a:lnTo>
                    <a:pt x="1277059" y="946043"/>
                  </a:lnTo>
                  <a:cubicBezTo>
                    <a:pt x="1287682" y="930120"/>
                    <a:pt x="1302202" y="913835"/>
                    <a:pt x="1307868" y="895378"/>
                  </a:cubicBezTo>
                  <a:cubicBezTo>
                    <a:pt x="1314242" y="875474"/>
                    <a:pt x="1313888" y="855932"/>
                    <a:pt x="1313534" y="835666"/>
                  </a:cubicBezTo>
                  <a:cubicBezTo>
                    <a:pt x="1313534" y="832952"/>
                    <a:pt x="1315570" y="831776"/>
                    <a:pt x="1317606" y="831912"/>
                  </a:cubicBezTo>
                  <a:close/>
                  <a:moveTo>
                    <a:pt x="1547747" y="728128"/>
                  </a:moveTo>
                  <a:cubicBezTo>
                    <a:pt x="1549547" y="727050"/>
                    <a:pt x="1550627" y="729565"/>
                    <a:pt x="1549547" y="730642"/>
                  </a:cubicBezTo>
                  <a:cubicBezTo>
                    <a:pt x="1535505" y="742856"/>
                    <a:pt x="1520743" y="757584"/>
                    <a:pt x="1503100" y="764768"/>
                  </a:cubicBezTo>
                  <a:cubicBezTo>
                    <a:pt x="1486898" y="771234"/>
                    <a:pt x="1469616" y="772312"/>
                    <a:pt x="1452333" y="774826"/>
                  </a:cubicBezTo>
                  <a:cubicBezTo>
                    <a:pt x="1447652" y="775904"/>
                    <a:pt x="1446212" y="768360"/>
                    <a:pt x="1450893" y="767642"/>
                  </a:cubicBezTo>
                  <a:cubicBezTo>
                    <a:pt x="1469616" y="764768"/>
                    <a:pt x="1488698" y="765846"/>
                    <a:pt x="1505981" y="756147"/>
                  </a:cubicBezTo>
                  <a:cubicBezTo>
                    <a:pt x="1520743" y="747885"/>
                    <a:pt x="1533705" y="737108"/>
                    <a:pt x="1547747" y="728128"/>
                  </a:cubicBezTo>
                  <a:close/>
                  <a:moveTo>
                    <a:pt x="1090384" y="712278"/>
                  </a:moveTo>
                  <a:cubicBezTo>
                    <a:pt x="1158330" y="712232"/>
                    <a:pt x="1226546" y="716139"/>
                    <a:pt x="1294043" y="718864"/>
                  </a:cubicBezTo>
                  <a:cubicBezTo>
                    <a:pt x="1299802" y="718864"/>
                    <a:pt x="1299082" y="728313"/>
                    <a:pt x="1293323" y="727949"/>
                  </a:cubicBezTo>
                  <a:cubicBezTo>
                    <a:pt x="1158330" y="721771"/>
                    <a:pt x="1023338" y="714867"/>
                    <a:pt x="889065" y="732673"/>
                  </a:cubicBezTo>
                  <a:cubicBezTo>
                    <a:pt x="886545" y="733037"/>
                    <a:pt x="885825" y="729766"/>
                    <a:pt x="888345" y="729403"/>
                  </a:cubicBezTo>
                  <a:cubicBezTo>
                    <a:pt x="954762" y="716321"/>
                    <a:pt x="1022438" y="712323"/>
                    <a:pt x="1090384" y="712278"/>
                  </a:cubicBezTo>
                  <a:close/>
                  <a:moveTo>
                    <a:pt x="1558979" y="676839"/>
                  </a:moveTo>
                  <a:cubicBezTo>
                    <a:pt x="1559704" y="674663"/>
                    <a:pt x="1563325" y="675388"/>
                    <a:pt x="1562963" y="677564"/>
                  </a:cubicBezTo>
                  <a:cubicBezTo>
                    <a:pt x="1554271" y="729062"/>
                    <a:pt x="1502847" y="758437"/>
                    <a:pt x="1453595" y="758075"/>
                  </a:cubicBezTo>
                  <a:cubicBezTo>
                    <a:pt x="1447800" y="758075"/>
                    <a:pt x="1448525" y="749008"/>
                    <a:pt x="1454319" y="749371"/>
                  </a:cubicBezTo>
                  <a:cubicBezTo>
                    <a:pt x="1501036" y="751547"/>
                    <a:pt x="1545580" y="722172"/>
                    <a:pt x="1558979" y="676839"/>
                  </a:cubicBezTo>
                  <a:close/>
                  <a:moveTo>
                    <a:pt x="90059" y="643467"/>
                  </a:moveTo>
                  <a:cubicBezTo>
                    <a:pt x="115701" y="689520"/>
                    <a:pt x="178542" y="695232"/>
                    <a:pt x="224048" y="705585"/>
                  </a:cubicBezTo>
                  <a:cubicBezTo>
                    <a:pt x="229826" y="706656"/>
                    <a:pt x="226937" y="715581"/>
                    <a:pt x="221158" y="714510"/>
                  </a:cubicBezTo>
                  <a:cubicBezTo>
                    <a:pt x="174569" y="703800"/>
                    <a:pt x="107756" y="696660"/>
                    <a:pt x="86809" y="645609"/>
                  </a:cubicBezTo>
                  <a:cubicBezTo>
                    <a:pt x="85725" y="643110"/>
                    <a:pt x="88976" y="641325"/>
                    <a:pt x="90059" y="643467"/>
                  </a:cubicBezTo>
                  <a:close/>
                  <a:moveTo>
                    <a:pt x="55878" y="609786"/>
                  </a:moveTo>
                  <a:cubicBezTo>
                    <a:pt x="56237" y="608348"/>
                    <a:pt x="58390" y="607988"/>
                    <a:pt x="58749" y="609786"/>
                  </a:cubicBezTo>
                  <a:cubicBezTo>
                    <a:pt x="82072" y="705098"/>
                    <a:pt x="173571" y="707616"/>
                    <a:pt x="251434" y="734950"/>
                  </a:cubicBezTo>
                  <a:cubicBezTo>
                    <a:pt x="256816" y="737108"/>
                    <a:pt x="253946" y="745740"/>
                    <a:pt x="248205" y="743942"/>
                  </a:cubicBezTo>
                  <a:cubicBezTo>
                    <a:pt x="185770" y="722362"/>
                    <a:pt x="47625" y="706537"/>
                    <a:pt x="55878" y="609786"/>
                  </a:cubicBezTo>
                  <a:close/>
                  <a:moveTo>
                    <a:pt x="1081455" y="480587"/>
                  </a:moveTo>
                  <a:cubicBezTo>
                    <a:pt x="1080735" y="480947"/>
                    <a:pt x="1080016" y="481668"/>
                    <a:pt x="1079656" y="482749"/>
                  </a:cubicBezTo>
                  <a:cubicBezTo>
                    <a:pt x="1076057" y="486712"/>
                    <a:pt x="1065260" y="513736"/>
                    <a:pt x="1072458" y="499323"/>
                  </a:cubicBezTo>
                  <a:cubicBezTo>
                    <a:pt x="1075337" y="493198"/>
                    <a:pt x="1078576" y="486712"/>
                    <a:pt x="1081455" y="480587"/>
                  </a:cubicBezTo>
                  <a:close/>
                  <a:moveTo>
                    <a:pt x="747416" y="402299"/>
                  </a:moveTo>
                  <a:cubicBezTo>
                    <a:pt x="744180" y="409115"/>
                    <a:pt x="740585" y="414856"/>
                    <a:pt x="736990" y="419520"/>
                  </a:cubicBezTo>
                  <a:cubicBezTo>
                    <a:pt x="731238" y="428130"/>
                    <a:pt x="723329" y="438176"/>
                    <a:pt x="714701" y="447504"/>
                  </a:cubicBezTo>
                  <a:cubicBezTo>
                    <a:pt x="720812" y="445710"/>
                    <a:pt x="728362" y="447145"/>
                    <a:pt x="733035" y="453603"/>
                  </a:cubicBezTo>
                  <a:cubicBezTo>
                    <a:pt x="743461" y="467596"/>
                    <a:pt x="747775" y="428489"/>
                    <a:pt x="747775" y="426337"/>
                  </a:cubicBezTo>
                  <a:cubicBezTo>
                    <a:pt x="748135" y="420237"/>
                    <a:pt x="749573" y="409833"/>
                    <a:pt x="747416" y="402299"/>
                  </a:cubicBezTo>
                  <a:close/>
                  <a:moveTo>
                    <a:pt x="661629" y="370771"/>
                  </a:moveTo>
                  <a:cubicBezTo>
                    <a:pt x="656551" y="370188"/>
                    <a:pt x="648732" y="372700"/>
                    <a:pt x="644238" y="377185"/>
                  </a:cubicBezTo>
                  <a:cubicBezTo>
                    <a:pt x="635250" y="386154"/>
                    <a:pt x="627700" y="396200"/>
                    <a:pt x="622667" y="407680"/>
                  </a:cubicBezTo>
                  <a:cubicBezTo>
                    <a:pt x="621948" y="409115"/>
                    <a:pt x="621589" y="409833"/>
                    <a:pt x="621229" y="411268"/>
                  </a:cubicBezTo>
                  <a:cubicBezTo>
                    <a:pt x="637407" y="405169"/>
                    <a:pt x="653585" y="394047"/>
                    <a:pt x="662572" y="382925"/>
                  </a:cubicBezTo>
                  <a:cubicBezTo>
                    <a:pt x="669044" y="375032"/>
                    <a:pt x="666707" y="371354"/>
                    <a:pt x="661629" y="370771"/>
                  </a:cubicBezTo>
                  <a:close/>
                  <a:moveTo>
                    <a:pt x="1099618" y="365883"/>
                  </a:moveTo>
                  <a:cubicBezTo>
                    <a:pt x="1084469" y="368349"/>
                    <a:pt x="1062741" y="390779"/>
                    <a:pt x="1058422" y="396994"/>
                  </a:cubicBezTo>
                  <a:cubicBezTo>
                    <a:pt x="1056623" y="399516"/>
                    <a:pt x="1054824" y="402399"/>
                    <a:pt x="1053384" y="405281"/>
                  </a:cubicBezTo>
                  <a:cubicBezTo>
                    <a:pt x="1050865" y="417892"/>
                    <a:pt x="1053744" y="431584"/>
                    <a:pt x="1072818" y="424738"/>
                  </a:cubicBezTo>
                  <a:cubicBezTo>
                    <a:pt x="1093331" y="417532"/>
                    <a:pt x="1100529" y="399516"/>
                    <a:pt x="1105927" y="380060"/>
                  </a:cubicBezTo>
                  <a:cubicBezTo>
                    <a:pt x="1107007" y="376096"/>
                    <a:pt x="1109166" y="373574"/>
                    <a:pt x="1111686" y="371412"/>
                  </a:cubicBezTo>
                  <a:cubicBezTo>
                    <a:pt x="1108987" y="366458"/>
                    <a:pt x="1104668" y="365061"/>
                    <a:pt x="1099618" y="365883"/>
                  </a:cubicBezTo>
                  <a:close/>
                  <a:moveTo>
                    <a:pt x="1243269" y="354072"/>
                  </a:moveTo>
                  <a:cubicBezTo>
                    <a:pt x="1239355" y="352856"/>
                    <a:pt x="1232427" y="354838"/>
                    <a:pt x="1225050" y="357720"/>
                  </a:cubicBezTo>
                  <a:cubicBezTo>
                    <a:pt x="1214253" y="361684"/>
                    <a:pt x="1204176" y="367449"/>
                    <a:pt x="1198058" y="377898"/>
                  </a:cubicBezTo>
                  <a:cubicBezTo>
                    <a:pt x="1195179" y="382582"/>
                    <a:pt x="1189781" y="394472"/>
                    <a:pt x="1186542" y="406723"/>
                  </a:cubicBezTo>
                  <a:cubicBezTo>
                    <a:pt x="1210654" y="401678"/>
                    <a:pt x="1232608" y="392310"/>
                    <a:pt x="1243404" y="369610"/>
                  </a:cubicBezTo>
                  <a:cubicBezTo>
                    <a:pt x="1248083" y="359702"/>
                    <a:pt x="1247183" y="355288"/>
                    <a:pt x="1243269" y="354072"/>
                  </a:cubicBezTo>
                  <a:close/>
                  <a:moveTo>
                    <a:pt x="1226130" y="323490"/>
                  </a:moveTo>
                  <a:cubicBezTo>
                    <a:pt x="1253841" y="318086"/>
                    <a:pt x="1280472" y="327093"/>
                    <a:pt x="1280113" y="359522"/>
                  </a:cubicBezTo>
                  <a:cubicBezTo>
                    <a:pt x="1279393" y="393391"/>
                    <a:pt x="1241605" y="425819"/>
                    <a:pt x="1210654" y="434107"/>
                  </a:cubicBezTo>
                  <a:cubicBezTo>
                    <a:pt x="1203817" y="435908"/>
                    <a:pt x="1196979" y="437710"/>
                    <a:pt x="1190141" y="438791"/>
                  </a:cubicBezTo>
                  <a:cubicBezTo>
                    <a:pt x="1192300" y="440232"/>
                    <a:pt x="1195179" y="440953"/>
                    <a:pt x="1199498" y="440953"/>
                  </a:cubicBezTo>
                  <a:cubicBezTo>
                    <a:pt x="1224330" y="439511"/>
                    <a:pt x="1268956" y="427261"/>
                    <a:pt x="1275434" y="399516"/>
                  </a:cubicBezTo>
                  <a:cubicBezTo>
                    <a:pt x="1280472" y="377537"/>
                    <a:pt x="1312502" y="386905"/>
                    <a:pt x="1308544" y="408164"/>
                  </a:cubicBezTo>
                  <a:cubicBezTo>
                    <a:pt x="1299546" y="455005"/>
                    <a:pt x="1183303" y="509412"/>
                    <a:pt x="1158111" y="451041"/>
                  </a:cubicBezTo>
                  <a:cubicBezTo>
                    <a:pt x="1157391" y="449240"/>
                    <a:pt x="1156671" y="446718"/>
                    <a:pt x="1155952" y="444556"/>
                  </a:cubicBezTo>
                  <a:cubicBezTo>
                    <a:pt x="1145875" y="446718"/>
                    <a:pt x="1136158" y="448879"/>
                    <a:pt x="1126801" y="452122"/>
                  </a:cubicBezTo>
                  <a:cubicBezTo>
                    <a:pt x="1121043" y="471940"/>
                    <a:pt x="1113485" y="491396"/>
                    <a:pt x="1104488" y="510493"/>
                  </a:cubicBezTo>
                  <a:cubicBezTo>
                    <a:pt x="1096210" y="527428"/>
                    <a:pt x="1070659" y="558415"/>
                    <a:pt x="1050145" y="534274"/>
                  </a:cubicBezTo>
                  <a:cubicBezTo>
                    <a:pt x="1027832" y="507611"/>
                    <a:pt x="1038269" y="479506"/>
                    <a:pt x="1059142" y="457527"/>
                  </a:cubicBezTo>
                  <a:cubicBezTo>
                    <a:pt x="1059142" y="457167"/>
                    <a:pt x="1058782" y="457167"/>
                    <a:pt x="1058782" y="457167"/>
                  </a:cubicBezTo>
                  <a:cubicBezTo>
                    <a:pt x="1047266" y="455005"/>
                    <a:pt x="1037909" y="449600"/>
                    <a:pt x="1031431" y="442033"/>
                  </a:cubicBezTo>
                  <a:cubicBezTo>
                    <a:pt x="1022794" y="456086"/>
                    <a:pt x="1008398" y="478065"/>
                    <a:pt x="990044" y="476624"/>
                  </a:cubicBezTo>
                  <a:cubicBezTo>
                    <a:pt x="979607" y="475543"/>
                    <a:pt x="971690" y="471579"/>
                    <a:pt x="966291" y="466174"/>
                  </a:cubicBezTo>
                  <a:cubicBezTo>
                    <a:pt x="962333" y="468697"/>
                    <a:pt x="958014" y="471219"/>
                    <a:pt x="953695" y="473381"/>
                  </a:cubicBezTo>
                  <a:cubicBezTo>
                    <a:pt x="928503" y="484911"/>
                    <a:pt x="897193" y="476624"/>
                    <a:pt x="891075" y="446718"/>
                  </a:cubicBezTo>
                  <a:cubicBezTo>
                    <a:pt x="884237" y="416091"/>
                    <a:pt x="901152" y="366728"/>
                    <a:pt x="932102" y="353396"/>
                  </a:cubicBezTo>
                  <a:cubicBezTo>
                    <a:pt x="951536" y="345109"/>
                    <a:pt x="994363" y="344749"/>
                    <a:pt x="990764" y="375736"/>
                  </a:cubicBezTo>
                  <a:cubicBezTo>
                    <a:pt x="989324" y="389428"/>
                    <a:pt x="969890" y="390148"/>
                    <a:pt x="969170" y="375736"/>
                  </a:cubicBezTo>
                  <a:cubicBezTo>
                    <a:pt x="968811" y="369971"/>
                    <a:pt x="947217" y="373934"/>
                    <a:pt x="945418" y="375375"/>
                  </a:cubicBezTo>
                  <a:cubicBezTo>
                    <a:pt x="937500" y="381140"/>
                    <a:pt x="931742" y="388707"/>
                    <a:pt x="927784" y="396994"/>
                  </a:cubicBezTo>
                  <a:cubicBezTo>
                    <a:pt x="923465" y="406002"/>
                    <a:pt x="907630" y="444556"/>
                    <a:pt x="927424" y="447798"/>
                  </a:cubicBezTo>
                  <a:cubicBezTo>
                    <a:pt x="937860" y="449600"/>
                    <a:pt x="948657" y="443835"/>
                    <a:pt x="957654" y="435188"/>
                  </a:cubicBezTo>
                  <a:cubicBezTo>
                    <a:pt x="959813" y="416812"/>
                    <a:pt x="971330" y="396994"/>
                    <a:pt x="987165" y="387986"/>
                  </a:cubicBezTo>
                  <a:cubicBezTo>
                    <a:pt x="996522" y="382582"/>
                    <a:pt x="1011637" y="389067"/>
                    <a:pt x="1010198" y="400958"/>
                  </a:cubicBezTo>
                  <a:cubicBezTo>
                    <a:pt x="1008758" y="415370"/>
                    <a:pt x="1003000" y="428702"/>
                    <a:pt x="994363" y="440592"/>
                  </a:cubicBezTo>
                  <a:cubicBezTo>
                    <a:pt x="996522" y="440592"/>
                    <a:pt x="998681" y="438070"/>
                    <a:pt x="1000481" y="432665"/>
                  </a:cubicBezTo>
                  <a:cubicBezTo>
                    <a:pt x="1005159" y="424738"/>
                    <a:pt x="1009838" y="417172"/>
                    <a:pt x="1014516" y="408885"/>
                  </a:cubicBezTo>
                  <a:cubicBezTo>
                    <a:pt x="1017395" y="403480"/>
                    <a:pt x="1020634" y="398075"/>
                    <a:pt x="1023513" y="392670"/>
                  </a:cubicBezTo>
                  <a:cubicBezTo>
                    <a:pt x="1023873" y="391950"/>
                    <a:pt x="1024233" y="391229"/>
                    <a:pt x="1024593" y="390509"/>
                  </a:cubicBezTo>
                  <a:cubicBezTo>
                    <a:pt x="1040068" y="354477"/>
                    <a:pt x="1126081" y="288900"/>
                    <a:pt x="1142276" y="358080"/>
                  </a:cubicBezTo>
                  <a:cubicBezTo>
                    <a:pt x="1144075" y="364926"/>
                    <a:pt x="1141196" y="371052"/>
                    <a:pt x="1136878" y="375015"/>
                  </a:cubicBezTo>
                  <a:cubicBezTo>
                    <a:pt x="1138317" y="377537"/>
                    <a:pt x="1139397" y="380420"/>
                    <a:pt x="1139037" y="384383"/>
                  </a:cubicBezTo>
                  <a:cubicBezTo>
                    <a:pt x="1138317" y="394832"/>
                    <a:pt x="1136878" y="405281"/>
                    <a:pt x="1135078" y="415370"/>
                  </a:cubicBezTo>
                  <a:cubicBezTo>
                    <a:pt x="1140477" y="414650"/>
                    <a:pt x="1146595" y="413569"/>
                    <a:pt x="1152353" y="412488"/>
                  </a:cubicBezTo>
                  <a:cubicBezTo>
                    <a:pt x="1155592" y="371772"/>
                    <a:pt x="1185822" y="331777"/>
                    <a:pt x="1226130" y="323490"/>
                  </a:cubicBezTo>
                  <a:close/>
                  <a:moveTo>
                    <a:pt x="735192" y="323368"/>
                  </a:moveTo>
                  <a:cubicBezTo>
                    <a:pt x="745618" y="319422"/>
                    <a:pt x="756763" y="326239"/>
                    <a:pt x="760717" y="335926"/>
                  </a:cubicBezTo>
                  <a:cubicBezTo>
                    <a:pt x="764672" y="345612"/>
                    <a:pt x="763953" y="357452"/>
                    <a:pt x="760717" y="369650"/>
                  </a:cubicBezTo>
                  <a:cubicBezTo>
                    <a:pt x="762155" y="370368"/>
                    <a:pt x="763593" y="371444"/>
                    <a:pt x="765031" y="372879"/>
                  </a:cubicBezTo>
                  <a:cubicBezTo>
                    <a:pt x="778693" y="386154"/>
                    <a:pt x="779771" y="409115"/>
                    <a:pt x="778333" y="428489"/>
                  </a:cubicBezTo>
                  <a:cubicBezTo>
                    <a:pt x="792354" y="414497"/>
                    <a:pt x="803139" y="396200"/>
                    <a:pt x="817519" y="383284"/>
                  </a:cubicBezTo>
                  <a:cubicBezTo>
                    <a:pt x="819317" y="381849"/>
                    <a:pt x="820755" y="380413"/>
                    <a:pt x="822912" y="378978"/>
                  </a:cubicBezTo>
                  <a:cubicBezTo>
                    <a:pt x="811767" y="359963"/>
                    <a:pt x="808891" y="329826"/>
                    <a:pt x="836573" y="324086"/>
                  </a:cubicBezTo>
                  <a:cubicBezTo>
                    <a:pt x="861379" y="319063"/>
                    <a:pt x="882230" y="342742"/>
                    <a:pt x="869647" y="366780"/>
                  </a:cubicBezTo>
                  <a:cubicBezTo>
                    <a:pt x="867131" y="372162"/>
                    <a:pt x="863895" y="376467"/>
                    <a:pt x="859941" y="380055"/>
                  </a:cubicBezTo>
                  <a:cubicBezTo>
                    <a:pt x="863176" y="383284"/>
                    <a:pt x="865693" y="386871"/>
                    <a:pt x="867490" y="391177"/>
                  </a:cubicBezTo>
                  <a:cubicBezTo>
                    <a:pt x="872164" y="400864"/>
                    <a:pt x="876838" y="411268"/>
                    <a:pt x="878995" y="422390"/>
                  </a:cubicBezTo>
                  <a:cubicBezTo>
                    <a:pt x="883309" y="443199"/>
                    <a:pt x="885466" y="468313"/>
                    <a:pt x="866771" y="483023"/>
                  </a:cubicBezTo>
                  <a:cubicBezTo>
                    <a:pt x="846999" y="498091"/>
                    <a:pt x="823271" y="492710"/>
                    <a:pt x="809610" y="473336"/>
                  </a:cubicBezTo>
                  <a:cubicBezTo>
                    <a:pt x="798465" y="457909"/>
                    <a:pt x="823631" y="444275"/>
                    <a:pt x="834416" y="458985"/>
                  </a:cubicBezTo>
                  <a:cubicBezTo>
                    <a:pt x="842685" y="469031"/>
                    <a:pt x="852032" y="454321"/>
                    <a:pt x="852032" y="447504"/>
                  </a:cubicBezTo>
                  <a:cubicBezTo>
                    <a:pt x="852032" y="439970"/>
                    <a:pt x="851313" y="432436"/>
                    <a:pt x="849156" y="424901"/>
                  </a:cubicBezTo>
                  <a:cubicBezTo>
                    <a:pt x="846280" y="414497"/>
                    <a:pt x="842685" y="406604"/>
                    <a:pt x="837292" y="398711"/>
                  </a:cubicBezTo>
                  <a:cubicBezTo>
                    <a:pt x="820395" y="411627"/>
                    <a:pt x="807094" y="428489"/>
                    <a:pt x="790556" y="441764"/>
                  </a:cubicBezTo>
                  <a:cubicBezTo>
                    <a:pt x="785883" y="445710"/>
                    <a:pt x="780131" y="443916"/>
                    <a:pt x="776895" y="440329"/>
                  </a:cubicBezTo>
                  <a:cubicBezTo>
                    <a:pt x="774738" y="459703"/>
                    <a:pt x="768267" y="480870"/>
                    <a:pt x="748854" y="488763"/>
                  </a:cubicBezTo>
                  <a:cubicBezTo>
                    <a:pt x="728721" y="497374"/>
                    <a:pt x="711106" y="484817"/>
                    <a:pt x="706073" y="465084"/>
                  </a:cubicBezTo>
                  <a:cubicBezTo>
                    <a:pt x="704994" y="461855"/>
                    <a:pt x="704994" y="458985"/>
                    <a:pt x="706073" y="456474"/>
                  </a:cubicBezTo>
                  <a:cubicBezTo>
                    <a:pt x="684502" y="476206"/>
                    <a:pt x="657180" y="491275"/>
                    <a:pt x="629857" y="480870"/>
                  </a:cubicBezTo>
                  <a:cubicBezTo>
                    <a:pt x="609006" y="472618"/>
                    <a:pt x="595704" y="456832"/>
                    <a:pt x="591750" y="438176"/>
                  </a:cubicBezTo>
                  <a:cubicBezTo>
                    <a:pt x="584560" y="433512"/>
                    <a:pt x="584200" y="422031"/>
                    <a:pt x="591031" y="417367"/>
                  </a:cubicBezTo>
                  <a:cubicBezTo>
                    <a:pt x="591750" y="411268"/>
                    <a:pt x="593547" y="405169"/>
                    <a:pt x="596423" y="399070"/>
                  </a:cubicBezTo>
                  <a:cubicBezTo>
                    <a:pt x="607568" y="373597"/>
                    <a:pt x="632014" y="337361"/>
                    <a:pt x="664370" y="341666"/>
                  </a:cubicBezTo>
                  <a:cubicBezTo>
                    <a:pt x="696006" y="345612"/>
                    <a:pt x="702837" y="381490"/>
                    <a:pt x="681626" y="401581"/>
                  </a:cubicBezTo>
                  <a:cubicBezTo>
                    <a:pt x="665808" y="416291"/>
                    <a:pt x="642440" y="431001"/>
                    <a:pt x="619072" y="437100"/>
                  </a:cubicBezTo>
                  <a:cubicBezTo>
                    <a:pt x="620870" y="442123"/>
                    <a:pt x="624105" y="446787"/>
                    <a:pt x="629857" y="449657"/>
                  </a:cubicBezTo>
                  <a:cubicBezTo>
                    <a:pt x="648911" y="460061"/>
                    <a:pt x="669763" y="450374"/>
                    <a:pt x="684143" y="436382"/>
                  </a:cubicBezTo>
                  <a:cubicBezTo>
                    <a:pt x="700680" y="420237"/>
                    <a:pt x="715420" y="401940"/>
                    <a:pt x="724048" y="381490"/>
                  </a:cubicBezTo>
                  <a:cubicBezTo>
                    <a:pt x="718655" y="375391"/>
                    <a:pt x="715420" y="367498"/>
                    <a:pt x="715060" y="357811"/>
                  </a:cubicBezTo>
                  <a:cubicBezTo>
                    <a:pt x="714341" y="340948"/>
                    <a:pt x="719015" y="329826"/>
                    <a:pt x="735192" y="323368"/>
                  </a:cubicBezTo>
                  <a:close/>
                  <a:moveTo>
                    <a:pt x="587716" y="217415"/>
                  </a:moveTo>
                  <a:cubicBezTo>
                    <a:pt x="593783" y="219036"/>
                    <a:pt x="598997" y="223897"/>
                    <a:pt x="598278" y="230559"/>
                  </a:cubicBezTo>
                  <a:cubicBezTo>
                    <a:pt x="593963" y="273772"/>
                    <a:pt x="583536" y="315185"/>
                    <a:pt x="575267" y="357317"/>
                  </a:cubicBezTo>
                  <a:cubicBezTo>
                    <a:pt x="571672" y="374603"/>
                    <a:pt x="546863" y="463190"/>
                    <a:pt x="577424" y="464630"/>
                  </a:cubicBezTo>
                  <a:cubicBezTo>
                    <a:pt x="598637" y="465350"/>
                    <a:pt x="598637" y="498120"/>
                    <a:pt x="577784" y="496680"/>
                  </a:cubicBezTo>
                  <a:cubicBezTo>
                    <a:pt x="529965" y="493439"/>
                    <a:pt x="531044" y="454547"/>
                    <a:pt x="535718" y="416375"/>
                  </a:cubicBezTo>
                  <a:cubicBezTo>
                    <a:pt x="539673" y="380725"/>
                    <a:pt x="547942" y="346514"/>
                    <a:pt x="555492" y="311584"/>
                  </a:cubicBezTo>
                  <a:cubicBezTo>
                    <a:pt x="549380" y="322387"/>
                    <a:pt x="543628" y="332830"/>
                    <a:pt x="538235" y="343993"/>
                  </a:cubicBezTo>
                  <a:cubicBezTo>
                    <a:pt x="518819" y="383245"/>
                    <a:pt x="500843" y="423217"/>
                    <a:pt x="486101" y="464990"/>
                  </a:cubicBezTo>
                  <a:cubicBezTo>
                    <a:pt x="482866" y="474713"/>
                    <a:pt x="470641" y="479034"/>
                    <a:pt x="463091" y="471112"/>
                  </a:cubicBezTo>
                  <a:cubicBezTo>
                    <a:pt x="441159" y="448425"/>
                    <a:pt x="441519" y="416375"/>
                    <a:pt x="441878" y="386486"/>
                  </a:cubicBezTo>
                  <a:cubicBezTo>
                    <a:pt x="442597" y="362359"/>
                    <a:pt x="446193" y="337511"/>
                    <a:pt x="447631" y="313024"/>
                  </a:cubicBezTo>
                  <a:cubicBezTo>
                    <a:pt x="429654" y="369201"/>
                    <a:pt x="412036" y="425378"/>
                    <a:pt x="376802" y="473273"/>
                  </a:cubicBezTo>
                  <a:cubicBezTo>
                    <a:pt x="364937" y="489838"/>
                    <a:pt x="339769" y="513965"/>
                    <a:pt x="316759" y="504242"/>
                  </a:cubicBezTo>
                  <a:cubicBezTo>
                    <a:pt x="294827" y="495239"/>
                    <a:pt x="290512" y="478314"/>
                    <a:pt x="293748" y="455627"/>
                  </a:cubicBezTo>
                  <a:cubicBezTo>
                    <a:pt x="295186" y="447345"/>
                    <a:pt x="307770" y="449866"/>
                    <a:pt x="307770" y="457788"/>
                  </a:cubicBezTo>
                  <a:cubicBezTo>
                    <a:pt x="308489" y="483716"/>
                    <a:pt x="332938" y="486957"/>
                    <a:pt x="348398" y="470032"/>
                  </a:cubicBezTo>
                  <a:cubicBezTo>
                    <a:pt x="355948" y="461749"/>
                    <a:pt x="362780" y="452746"/>
                    <a:pt x="368532" y="442303"/>
                  </a:cubicBezTo>
                  <a:cubicBezTo>
                    <a:pt x="380037" y="422857"/>
                    <a:pt x="390824" y="402691"/>
                    <a:pt x="398733" y="381085"/>
                  </a:cubicBezTo>
                  <a:cubicBezTo>
                    <a:pt x="415272" y="336431"/>
                    <a:pt x="426777" y="289977"/>
                    <a:pt x="445114" y="246044"/>
                  </a:cubicBezTo>
                  <a:cubicBezTo>
                    <a:pt x="449069" y="235961"/>
                    <a:pt x="466327" y="232360"/>
                    <a:pt x="468844" y="246044"/>
                  </a:cubicBezTo>
                  <a:cubicBezTo>
                    <a:pt x="476034" y="282415"/>
                    <a:pt x="471001" y="318426"/>
                    <a:pt x="469203" y="355157"/>
                  </a:cubicBezTo>
                  <a:cubicBezTo>
                    <a:pt x="468124" y="375323"/>
                    <a:pt x="464529" y="404852"/>
                    <a:pt x="470282" y="428259"/>
                  </a:cubicBezTo>
                  <a:cubicBezTo>
                    <a:pt x="481787" y="398010"/>
                    <a:pt x="495449" y="368481"/>
                    <a:pt x="509471" y="339312"/>
                  </a:cubicBezTo>
                  <a:cubicBezTo>
                    <a:pt x="528527" y="299700"/>
                    <a:pt x="554414" y="264049"/>
                    <a:pt x="572031" y="223717"/>
                  </a:cubicBezTo>
                  <a:cubicBezTo>
                    <a:pt x="574728" y="217415"/>
                    <a:pt x="581649" y="215795"/>
                    <a:pt x="587716" y="217415"/>
                  </a:cubicBezTo>
                  <a:close/>
                  <a:moveTo>
                    <a:pt x="290700" y="75665"/>
                  </a:moveTo>
                  <a:cubicBezTo>
                    <a:pt x="297523" y="74588"/>
                    <a:pt x="299678" y="85001"/>
                    <a:pt x="293214" y="85719"/>
                  </a:cubicBezTo>
                  <a:cubicBezTo>
                    <a:pt x="246171" y="91106"/>
                    <a:pt x="192305" y="95774"/>
                    <a:pt x="151008" y="120191"/>
                  </a:cubicBezTo>
                  <a:cubicBezTo>
                    <a:pt x="111147" y="143172"/>
                    <a:pt x="87446" y="180516"/>
                    <a:pt x="73082" y="223605"/>
                  </a:cubicBezTo>
                  <a:cubicBezTo>
                    <a:pt x="72364" y="225041"/>
                    <a:pt x="69850" y="224323"/>
                    <a:pt x="70209" y="222528"/>
                  </a:cubicBezTo>
                  <a:cubicBezTo>
                    <a:pt x="79905" y="180875"/>
                    <a:pt x="100374" y="139222"/>
                    <a:pt x="138799" y="116241"/>
                  </a:cubicBezTo>
                  <a:cubicBezTo>
                    <a:pt x="184405" y="88951"/>
                    <a:pt x="238989" y="81770"/>
                    <a:pt x="290700" y="75665"/>
                  </a:cubicBezTo>
                  <a:close/>
                  <a:moveTo>
                    <a:pt x="822027" y="59218"/>
                  </a:moveTo>
                  <a:cubicBezTo>
                    <a:pt x="619352" y="66422"/>
                    <a:pt x="417036" y="58498"/>
                    <a:pt x="215081" y="81189"/>
                  </a:cubicBezTo>
                  <a:cubicBezTo>
                    <a:pt x="78644" y="96316"/>
                    <a:pt x="45524" y="235703"/>
                    <a:pt x="36885" y="352399"/>
                  </a:cubicBezTo>
                  <a:cubicBezTo>
                    <a:pt x="32565" y="407866"/>
                    <a:pt x="32565" y="462972"/>
                    <a:pt x="34005" y="518439"/>
                  </a:cubicBezTo>
                  <a:cubicBezTo>
                    <a:pt x="35085" y="581830"/>
                    <a:pt x="40845" y="671873"/>
                    <a:pt x="103123" y="707890"/>
                  </a:cubicBezTo>
                  <a:cubicBezTo>
                    <a:pt x="141642" y="729861"/>
                    <a:pt x="191681" y="737785"/>
                    <a:pt x="234880" y="745348"/>
                  </a:cubicBezTo>
                  <a:cubicBezTo>
                    <a:pt x="278799" y="753272"/>
                    <a:pt x="322718" y="756153"/>
                    <a:pt x="367717" y="757234"/>
                  </a:cubicBezTo>
                  <a:cubicBezTo>
                    <a:pt x="468875" y="759395"/>
                    <a:pt x="570033" y="753272"/>
                    <a:pt x="671551" y="752912"/>
                  </a:cubicBezTo>
                  <a:cubicBezTo>
                    <a:pt x="774868" y="752191"/>
                    <a:pt x="876746" y="746789"/>
                    <a:pt x="979704" y="739585"/>
                  </a:cubicBezTo>
                  <a:cubicBezTo>
                    <a:pt x="1033703" y="735984"/>
                    <a:pt x="1087701" y="732382"/>
                    <a:pt x="1141700" y="733462"/>
                  </a:cubicBezTo>
                  <a:cubicBezTo>
                    <a:pt x="1192459" y="734543"/>
                    <a:pt x="1256538" y="741026"/>
                    <a:pt x="1307657" y="736704"/>
                  </a:cubicBezTo>
                  <a:cubicBezTo>
                    <a:pt x="1307657" y="736704"/>
                    <a:pt x="1308017" y="736704"/>
                    <a:pt x="1308376" y="736704"/>
                  </a:cubicBezTo>
                  <a:cubicBezTo>
                    <a:pt x="1310176" y="736704"/>
                    <a:pt x="1312336" y="737424"/>
                    <a:pt x="1313776" y="739225"/>
                  </a:cubicBezTo>
                  <a:cubicBezTo>
                    <a:pt x="1346896" y="786408"/>
                    <a:pt x="1364895" y="869248"/>
                    <a:pt x="1326736" y="918591"/>
                  </a:cubicBezTo>
                  <a:cubicBezTo>
                    <a:pt x="1382535" y="869968"/>
                    <a:pt x="1423934" y="815942"/>
                    <a:pt x="1429334" y="738505"/>
                  </a:cubicBezTo>
                  <a:cubicBezTo>
                    <a:pt x="1429334" y="736344"/>
                    <a:pt x="1430054" y="734543"/>
                    <a:pt x="1431134" y="733462"/>
                  </a:cubicBezTo>
                  <a:cubicBezTo>
                    <a:pt x="1428254" y="725899"/>
                    <a:pt x="1432574" y="715454"/>
                    <a:pt x="1443014" y="716174"/>
                  </a:cubicBezTo>
                  <a:cubicBezTo>
                    <a:pt x="1517892" y="719776"/>
                    <a:pt x="1540931" y="659267"/>
                    <a:pt x="1546331" y="594796"/>
                  </a:cubicBezTo>
                  <a:cubicBezTo>
                    <a:pt x="1551371" y="535367"/>
                    <a:pt x="1552451" y="474858"/>
                    <a:pt x="1553891" y="415430"/>
                  </a:cubicBezTo>
                  <a:cubicBezTo>
                    <a:pt x="1554971" y="364645"/>
                    <a:pt x="1554251" y="307378"/>
                    <a:pt x="1543091" y="254792"/>
                  </a:cubicBezTo>
                  <a:cubicBezTo>
                    <a:pt x="1531572" y="261636"/>
                    <a:pt x="1520412" y="268839"/>
                    <a:pt x="1510332" y="278204"/>
                  </a:cubicBezTo>
                  <a:cubicBezTo>
                    <a:pt x="1508172" y="280365"/>
                    <a:pt x="1504932" y="276403"/>
                    <a:pt x="1507092" y="274242"/>
                  </a:cubicBezTo>
                  <a:cubicBezTo>
                    <a:pt x="1517532" y="264157"/>
                    <a:pt x="1529052" y="254792"/>
                    <a:pt x="1541291" y="246148"/>
                  </a:cubicBezTo>
                  <a:cubicBezTo>
                    <a:pt x="1540211" y="241826"/>
                    <a:pt x="1539131" y="237504"/>
                    <a:pt x="1537691" y="233542"/>
                  </a:cubicBezTo>
                  <a:cubicBezTo>
                    <a:pt x="1525452" y="240385"/>
                    <a:pt x="1512852" y="247229"/>
                    <a:pt x="1500612" y="253712"/>
                  </a:cubicBezTo>
                  <a:cubicBezTo>
                    <a:pt x="1497372" y="255513"/>
                    <a:pt x="1494132" y="250830"/>
                    <a:pt x="1497372" y="248669"/>
                  </a:cubicBezTo>
                  <a:cubicBezTo>
                    <a:pt x="1508892" y="239665"/>
                    <a:pt x="1521492" y="231021"/>
                    <a:pt x="1534811" y="222737"/>
                  </a:cubicBezTo>
                  <a:cubicBezTo>
                    <a:pt x="1515372" y="161868"/>
                    <a:pt x="1478293" y="111083"/>
                    <a:pt x="1408094" y="89113"/>
                  </a:cubicBezTo>
                  <a:cubicBezTo>
                    <a:pt x="1315576" y="59939"/>
                    <a:pt x="1216939" y="67502"/>
                    <a:pt x="1121181" y="64621"/>
                  </a:cubicBezTo>
                  <a:cubicBezTo>
                    <a:pt x="1021463" y="62100"/>
                    <a:pt x="922105" y="55616"/>
                    <a:pt x="822027" y="59218"/>
                  </a:cubicBezTo>
                  <a:close/>
                  <a:moveTo>
                    <a:pt x="808483" y="36032"/>
                  </a:moveTo>
                  <a:cubicBezTo>
                    <a:pt x="909505" y="36167"/>
                    <a:pt x="1010483" y="37608"/>
                    <a:pt x="1111461" y="40129"/>
                  </a:cubicBezTo>
                  <a:cubicBezTo>
                    <a:pt x="1247898" y="43731"/>
                    <a:pt x="1446973" y="17438"/>
                    <a:pt x="1531572" y="153944"/>
                  </a:cubicBezTo>
                  <a:cubicBezTo>
                    <a:pt x="1542371" y="171232"/>
                    <a:pt x="1551011" y="189961"/>
                    <a:pt x="1557851" y="209050"/>
                  </a:cubicBezTo>
                  <a:cubicBezTo>
                    <a:pt x="1566131" y="204728"/>
                    <a:pt x="1574051" y="200046"/>
                    <a:pt x="1582330" y="196084"/>
                  </a:cubicBezTo>
                  <a:cubicBezTo>
                    <a:pt x="1587730" y="192842"/>
                    <a:pt x="1591690" y="201126"/>
                    <a:pt x="1586650" y="204368"/>
                  </a:cubicBezTo>
                  <a:cubicBezTo>
                    <a:pt x="1578371" y="209771"/>
                    <a:pt x="1570091" y="214813"/>
                    <a:pt x="1561451" y="219855"/>
                  </a:cubicBezTo>
                  <a:cubicBezTo>
                    <a:pt x="1562531" y="223097"/>
                    <a:pt x="1563611" y="226699"/>
                    <a:pt x="1564691" y="230300"/>
                  </a:cubicBezTo>
                  <a:cubicBezTo>
                    <a:pt x="1570811" y="226339"/>
                    <a:pt x="1577291" y="222737"/>
                    <a:pt x="1583410" y="219135"/>
                  </a:cubicBezTo>
                  <a:cubicBezTo>
                    <a:pt x="1588450" y="215894"/>
                    <a:pt x="1593490" y="223817"/>
                    <a:pt x="1589170" y="227059"/>
                  </a:cubicBezTo>
                  <a:cubicBezTo>
                    <a:pt x="1581970" y="232101"/>
                    <a:pt x="1574771" y="236423"/>
                    <a:pt x="1567571" y="240746"/>
                  </a:cubicBezTo>
                  <a:cubicBezTo>
                    <a:pt x="1588450" y="326107"/>
                    <a:pt x="1579091" y="420832"/>
                    <a:pt x="1575491" y="506193"/>
                  </a:cubicBezTo>
                  <a:cubicBezTo>
                    <a:pt x="1571891" y="600919"/>
                    <a:pt x="1574051" y="743907"/>
                    <a:pt x="1445533" y="740666"/>
                  </a:cubicBezTo>
                  <a:cubicBezTo>
                    <a:pt x="1444093" y="822065"/>
                    <a:pt x="1391175" y="898062"/>
                    <a:pt x="1319536" y="935159"/>
                  </a:cubicBezTo>
                  <a:cubicBezTo>
                    <a:pt x="1317016" y="936240"/>
                    <a:pt x="1314136" y="934439"/>
                    <a:pt x="1313776" y="931918"/>
                  </a:cubicBezTo>
                  <a:cubicBezTo>
                    <a:pt x="1310176" y="935159"/>
                    <a:pt x="1305497" y="929757"/>
                    <a:pt x="1308736" y="926155"/>
                  </a:cubicBezTo>
                  <a:cubicBezTo>
                    <a:pt x="1351216" y="878612"/>
                    <a:pt x="1333936" y="795772"/>
                    <a:pt x="1301537" y="747869"/>
                  </a:cubicBezTo>
                  <a:cubicBezTo>
                    <a:pt x="1254738" y="753632"/>
                    <a:pt x="1198579" y="750751"/>
                    <a:pt x="1152860" y="751111"/>
                  </a:cubicBezTo>
                  <a:cubicBezTo>
                    <a:pt x="1103181" y="751831"/>
                    <a:pt x="1053142" y="753992"/>
                    <a:pt x="1003463" y="757594"/>
                  </a:cubicBezTo>
                  <a:cubicBezTo>
                    <a:pt x="904105" y="765158"/>
                    <a:pt x="805828" y="774162"/>
                    <a:pt x="706110" y="773802"/>
                  </a:cubicBezTo>
                  <a:cubicBezTo>
                    <a:pt x="519634" y="773802"/>
                    <a:pt x="321998" y="802976"/>
                    <a:pt x="140562" y="747509"/>
                  </a:cubicBezTo>
                  <a:cubicBezTo>
                    <a:pt x="78284" y="728420"/>
                    <a:pt x="39405" y="689521"/>
                    <a:pt x="23205" y="625411"/>
                  </a:cubicBezTo>
                  <a:cubicBezTo>
                    <a:pt x="9525" y="570304"/>
                    <a:pt x="10605" y="512676"/>
                    <a:pt x="10605" y="456489"/>
                  </a:cubicBezTo>
                  <a:cubicBezTo>
                    <a:pt x="10605" y="350598"/>
                    <a:pt x="12045" y="217694"/>
                    <a:pt x="79724" y="129452"/>
                  </a:cubicBezTo>
                  <a:cubicBezTo>
                    <a:pt x="113203" y="86591"/>
                    <a:pt x="156402" y="64621"/>
                    <a:pt x="210041" y="58498"/>
                  </a:cubicBezTo>
                  <a:cubicBezTo>
                    <a:pt x="307959" y="48053"/>
                    <a:pt x="406596" y="42650"/>
                    <a:pt x="505234" y="39769"/>
                  </a:cubicBezTo>
                  <a:cubicBezTo>
                    <a:pt x="606392" y="37068"/>
                    <a:pt x="707460" y="35897"/>
                    <a:pt x="808483" y="36032"/>
                  </a:cubicBezTo>
                  <a:close/>
                  <a:moveTo>
                    <a:pt x="296355" y="30350"/>
                  </a:moveTo>
                  <a:cubicBezTo>
                    <a:pt x="302851" y="30710"/>
                    <a:pt x="302130" y="41150"/>
                    <a:pt x="295634" y="41150"/>
                  </a:cubicBezTo>
                  <a:cubicBezTo>
                    <a:pt x="231397" y="38630"/>
                    <a:pt x="153446" y="44389"/>
                    <a:pt x="102201" y="87947"/>
                  </a:cubicBezTo>
                  <a:cubicBezTo>
                    <a:pt x="74052" y="112066"/>
                    <a:pt x="46625" y="144105"/>
                    <a:pt x="35076" y="180103"/>
                  </a:cubicBezTo>
                  <a:cubicBezTo>
                    <a:pt x="24611" y="213221"/>
                    <a:pt x="17754" y="247780"/>
                    <a:pt x="9092" y="281618"/>
                  </a:cubicBezTo>
                  <a:cubicBezTo>
                    <a:pt x="8371" y="283778"/>
                    <a:pt x="4762" y="283058"/>
                    <a:pt x="5484" y="280538"/>
                  </a:cubicBezTo>
                  <a:cubicBezTo>
                    <a:pt x="13063" y="200982"/>
                    <a:pt x="37242" y="125746"/>
                    <a:pt x="102922" y="75348"/>
                  </a:cubicBezTo>
                  <a:cubicBezTo>
                    <a:pt x="156333" y="34310"/>
                    <a:pt x="231757" y="28550"/>
                    <a:pt x="296355" y="30350"/>
                  </a:cubicBezTo>
                  <a:close/>
                  <a:moveTo>
                    <a:pt x="880186" y="15877"/>
                  </a:moveTo>
                  <a:cubicBezTo>
                    <a:pt x="1001494" y="19080"/>
                    <a:pt x="1123162" y="18724"/>
                    <a:pt x="1244471" y="22282"/>
                  </a:cubicBezTo>
                  <a:cubicBezTo>
                    <a:pt x="1250590" y="22638"/>
                    <a:pt x="1249870" y="31890"/>
                    <a:pt x="1243751" y="31534"/>
                  </a:cubicBezTo>
                  <a:cubicBezTo>
                    <a:pt x="1118483" y="28687"/>
                    <a:pt x="992855" y="26908"/>
                    <a:pt x="867227" y="24417"/>
                  </a:cubicBezTo>
                  <a:cubicBezTo>
                    <a:pt x="745919" y="22282"/>
                    <a:pt x="623890" y="32957"/>
                    <a:pt x="502582" y="24773"/>
                  </a:cubicBezTo>
                  <a:cubicBezTo>
                    <a:pt x="500062" y="24417"/>
                    <a:pt x="500062" y="20503"/>
                    <a:pt x="502942" y="20503"/>
                  </a:cubicBezTo>
                  <a:cubicBezTo>
                    <a:pt x="628570" y="21215"/>
                    <a:pt x="754558" y="12675"/>
                    <a:pt x="880186" y="15877"/>
                  </a:cubicBezTo>
                  <a:close/>
                  <a:moveTo>
                    <a:pt x="215671" y="14118"/>
                  </a:moveTo>
                  <a:cubicBezTo>
                    <a:pt x="222896" y="12675"/>
                    <a:pt x="225064" y="23856"/>
                    <a:pt x="217839" y="24938"/>
                  </a:cubicBezTo>
                  <a:cubicBezTo>
                    <a:pt x="171237" y="32872"/>
                    <a:pt x="118854" y="40447"/>
                    <a:pt x="83090" y="74349"/>
                  </a:cubicBezTo>
                  <a:cubicBezTo>
                    <a:pt x="44796" y="110416"/>
                    <a:pt x="12283" y="158745"/>
                    <a:pt x="3612" y="211763"/>
                  </a:cubicBezTo>
                  <a:cubicBezTo>
                    <a:pt x="3251" y="213927"/>
                    <a:pt x="0" y="213927"/>
                    <a:pt x="0" y="211403"/>
                  </a:cubicBezTo>
                  <a:cubicBezTo>
                    <a:pt x="361" y="160188"/>
                    <a:pt x="32875" y="108252"/>
                    <a:pt x="69001" y="73989"/>
                  </a:cubicBezTo>
                  <a:cubicBezTo>
                    <a:pt x="110184" y="34676"/>
                    <a:pt x="161483" y="24216"/>
                    <a:pt x="215671" y="14118"/>
                  </a:cubicBezTo>
                  <a:close/>
                  <a:moveTo>
                    <a:pt x="969599" y="152"/>
                  </a:moveTo>
                  <a:cubicBezTo>
                    <a:pt x="1006729" y="-201"/>
                    <a:pt x="1043904" y="-25"/>
                    <a:pt x="1081170" y="1563"/>
                  </a:cubicBezTo>
                  <a:cubicBezTo>
                    <a:pt x="1085490" y="1916"/>
                    <a:pt x="1085130" y="8618"/>
                    <a:pt x="1080449" y="8618"/>
                  </a:cubicBezTo>
                  <a:cubicBezTo>
                    <a:pt x="1006279" y="7913"/>
                    <a:pt x="932108" y="8266"/>
                    <a:pt x="857578" y="8971"/>
                  </a:cubicBezTo>
                  <a:cubicBezTo>
                    <a:pt x="783407" y="10382"/>
                    <a:pt x="708156" y="13910"/>
                    <a:pt x="633986" y="6502"/>
                  </a:cubicBezTo>
                  <a:cubicBezTo>
                    <a:pt x="631825" y="6149"/>
                    <a:pt x="632185" y="3327"/>
                    <a:pt x="634346" y="3327"/>
                  </a:cubicBezTo>
                  <a:cubicBezTo>
                    <a:pt x="708516" y="1210"/>
                    <a:pt x="783407" y="3327"/>
                    <a:pt x="858298" y="1916"/>
                  </a:cubicBezTo>
                  <a:cubicBezTo>
                    <a:pt x="895383" y="1387"/>
                    <a:pt x="932468" y="505"/>
                    <a:pt x="969599" y="1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DBF35D18-48FA-0F47-9586-BC8F02F9D4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83644" y="6371127"/>
              <a:ext cx="1253793" cy="503499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A47226B1-EFA2-F248-A721-2001D44435EF}"/>
                </a:ext>
              </a:extLst>
            </p:cNvPr>
            <p:cNvGrpSpPr/>
            <p:nvPr/>
          </p:nvGrpSpPr>
          <p:grpSpPr>
            <a:xfrm>
              <a:off x="466816" y="383250"/>
              <a:ext cx="1255768" cy="653556"/>
              <a:chOff x="5546816" y="5221950"/>
              <a:chExt cx="1255768" cy="653556"/>
            </a:xfrm>
            <a:grpFill/>
          </p:grpSpPr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9ACC0D98-79BE-2543-8C6B-6F4461580E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546816" y="5221950"/>
                <a:ext cx="1255768" cy="296917"/>
              </a:xfrm>
              <a:custGeom>
                <a:avLst/>
                <a:gdLst>
                  <a:gd name="connsiteX0" fmla="*/ 1051525 w 1384252"/>
                  <a:gd name="connsiteY0" fmla="*/ 94514 h 327296"/>
                  <a:gd name="connsiteX1" fmla="*/ 1046475 w 1384252"/>
                  <a:gd name="connsiteY1" fmla="*/ 94875 h 327296"/>
                  <a:gd name="connsiteX2" fmla="*/ 1046475 w 1384252"/>
                  <a:gd name="connsiteY2" fmla="*/ 96317 h 327296"/>
                  <a:gd name="connsiteX3" fmla="*/ 1045032 w 1384252"/>
                  <a:gd name="connsiteY3" fmla="*/ 98121 h 327296"/>
                  <a:gd name="connsiteX4" fmla="*/ 1032407 w 1384252"/>
                  <a:gd name="connsiteY4" fmla="*/ 130938 h 327296"/>
                  <a:gd name="connsiteX5" fmla="*/ 1018340 w 1384252"/>
                  <a:gd name="connsiteY5" fmla="*/ 166280 h 327296"/>
                  <a:gd name="connsiteX6" fmla="*/ 1016897 w 1384252"/>
                  <a:gd name="connsiteY6" fmla="*/ 170247 h 327296"/>
                  <a:gd name="connsiteX7" fmla="*/ 1040704 w 1384252"/>
                  <a:gd name="connsiteY7" fmla="*/ 175656 h 327296"/>
                  <a:gd name="connsiteX8" fmla="*/ 1070281 w 1384252"/>
                  <a:gd name="connsiteY8" fmla="*/ 175656 h 327296"/>
                  <a:gd name="connsiteX9" fmla="*/ 1079660 w 1384252"/>
                  <a:gd name="connsiteY9" fmla="*/ 173493 h 327296"/>
                  <a:gd name="connsiteX10" fmla="*/ 1079660 w 1384252"/>
                  <a:gd name="connsiteY10" fmla="*/ 167362 h 327296"/>
                  <a:gd name="connsiteX11" fmla="*/ 1052607 w 1384252"/>
                  <a:gd name="connsiteY11" fmla="*/ 100284 h 327296"/>
                  <a:gd name="connsiteX12" fmla="*/ 1052968 w 1384252"/>
                  <a:gd name="connsiteY12" fmla="*/ 99202 h 327296"/>
                  <a:gd name="connsiteX13" fmla="*/ 1051525 w 1384252"/>
                  <a:gd name="connsiteY13" fmla="*/ 96317 h 327296"/>
                  <a:gd name="connsiteX14" fmla="*/ 1051525 w 1384252"/>
                  <a:gd name="connsiteY14" fmla="*/ 94514 h 327296"/>
                  <a:gd name="connsiteX15" fmla="*/ 385785 w 1384252"/>
                  <a:gd name="connsiteY15" fmla="*/ 64764 h 327296"/>
                  <a:gd name="connsiteX16" fmla="*/ 346278 w 1384252"/>
                  <a:gd name="connsiteY16" fmla="*/ 69670 h 327296"/>
                  <a:gd name="connsiteX17" fmla="*/ 287108 w 1384252"/>
                  <a:gd name="connsiteY17" fmla="*/ 196427 h 327296"/>
                  <a:gd name="connsiteX18" fmla="*/ 430343 w 1384252"/>
                  <a:gd name="connsiteY18" fmla="*/ 239280 h 327296"/>
                  <a:gd name="connsiteX19" fmla="*/ 419880 w 1384252"/>
                  <a:gd name="connsiteY19" fmla="*/ 75792 h 327296"/>
                  <a:gd name="connsiteX20" fmla="*/ 385785 w 1384252"/>
                  <a:gd name="connsiteY20" fmla="*/ 64764 h 327296"/>
                  <a:gd name="connsiteX21" fmla="*/ 705220 w 1384252"/>
                  <a:gd name="connsiteY21" fmla="*/ 10423 h 327296"/>
                  <a:gd name="connsiteX22" fmla="*/ 802274 w 1384252"/>
                  <a:gd name="connsiteY22" fmla="*/ 49551 h 327296"/>
                  <a:gd name="connsiteX23" fmla="*/ 803354 w 1384252"/>
                  <a:gd name="connsiteY23" fmla="*/ 54598 h 327296"/>
                  <a:gd name="connsiteX24" fmla="*/ 801195 w 1384252"/>
                  <a:gd name="connsiteY24" fmla="*/ 59644 h 327296"/>
                  <a:gd name="connsiteX25" fmla="*/ 759098 w 1384252"/>
                  <a:gd name="connsiteY25" fmla="*/ 101461 h 327296"/>
                  <a:gd name="connsiteX26" fmla="*/ 752981 w 1384252"/>
                  <a:gd name="connsiteY26" fmla="*/ 98577 h 327296"/>
                  <a:gd name="connsiteX27" fmla="*/ 753341 w 1384252"/>
                  <a:gd name="connsiteY27" fmla="*/ 97135 h 327296"/>
                  <a:gd name="connsiteX28" fmla="*/ 705847 w 1384252"/>
                  <a:gd name="connsiteY28" fmla="*/ 82355 h 327296"/>
                  <a:gd name="connsiteX29" fmla="*/ 644320 w 1384252"/>
                  <a:gd name="connsiteY29" fmla="*/ 99658 h 327296"/>
                  <a:gd name="connsiteX30" fmla="*/ 618054 w 1384252"/>
                  <a:gd name="connsiteY30" fmla="*/ 185094 h 327296"/>
                  <a:gd name="connsiteX31" fmla="*/ 748304 w 1384252"/>
                  <a:gd name="connsiteY31" fmla="*/ 221864 h 327296"/>
                  <a:gd name="connsiteX32" fmla="*/ 756579 w 1384252"/>
                  <a:gd name="connsiteY32" fmla="*/ 221503 h 327296"/>
                  <a:gd name="connsiteX33" fmla="*/ 759098 w 1384252"/>
                  <a:gd name="connsiteY33" fmla="*/ 221864 h 327296"/>
                  <a:gd name="connsiteX34" fmla="*/ 804433 w 1384252"/>
                  <a:gd name="connsiteY34" fmla="*/ 263680 h 327296"/>
                  <a:gd name="connsiteX35" fmla="*/ 808751 w 1384252"/>
                  <a:gd name="connsiteY35" fmla="*/ 268727 h 327296"/>
                  <a:gd name="connsiteX36" fmla="*/ 804073 w 1384252"/>
                  <a:gd name="connsiteY36" fmla="*/ 277739 h 327296"/>
                  <a:gd name="connsiteX37" fmla="*/ 713043 w 1384252"/>
                  <a:gd name="connsiteY37" fmla="*/ 326405 h 327296"/>
                  <a:gd name="connsiteX38" fmla="*/ 629208 w 1384252"/>
                  <a:gd name="connsiteY38" fmla="*/ 308020 h 327296"/>
                  <a:gd name="connsiteX39" fmla="*/ 550771 w 1384252"/>
                  <a:gd name="connsiteY39" fmla="*/ 166709 h 327296"/>
                  <a:gd name="connsiteX40" fmla="*/ 625610 w 1384252"/>
                  <a:gd name="connsiteY40" fmla="*/ 27561 h 327296"/>
                  <a:gd name="connsiteX41" fmla="*/ 671682 w 1384252"/>
                  <a:gd name="connsiteY41" fmla="*/ 11125 h 327296"/>
                  <a:gd name="connsiteX42" fmla="*/ 705220 w 1384252"/>
                  <a:gd name="connsiteY42" fmla="*/ 10423 h 327296"/>
                  <a:gd name="connsiteX43" fmla="*/ 1264702 w 1384252"/>
                  <a:gd name="connsiteY43" fmla="*/ 8677 h 327296"/>
                  <a:gd name="connsiteX44" fmla="*/ 1269371 w 1384252"/>
                  <a:gd name="connsiteY44" fmla="*/ 11911 h 327296"/>
                  <a:gd name="connsiteX45" fmla="*/ 1271885 w 1384252"/>
                  <a:gd name="connsiteY45" fmla="*/ 16583 h 327296"/>
                  <a:gd name="connsiteX46" fmla="*/ 1275117 w 1384252"/>
                  <a:gd name="connsiteY46" fmla="*/ 60790 h 327296"/>
                  <a:gd name="connsiteX47" fmla="*/ 1275117 w 1384252"/>
                  <a:gd name="connsiteY47" fmla="*/ 118653 h 327296"/>
                  <a:gd name="connsiteX48" fmla="*/ 1272603 w 1384252"/>
                  <a:gd name="connsiteY48" fmla="*/ 244803 h 327296"/>
                  <a:gd name="connsiteX49" fmla="*/ 1374960 w 1384252"/>
                  <a:gd name="connsiteY49" fmla="*/ 244084 h 327296"/>
                  <a:gd name="connsiteX50" fmla="*/ 1379988 w 1384252"/>
                  <a:gd name="connsiteY50" fmla="*/ 253788 h 327296"/>
                  <a:gd name="connsiteX51" fmla="*/ 1380707 w 1384252"/>
                  <a:gd name="connsiteY51" fmla="*/ 305901 h 327296"/>
                  <a:gd name="connsiteX52" fmla="*/ 1377834 w 1384252"/>
                  <a:gd name="connsiteY52" fmla="*/ 318839 h 327296"/>
                  <a:gd name="connsiteX53" fmla="*/ 1281941 w 1384252"/>
                  <a:gd name="connsiteY53" fmla="*/ 318120 h 327296"/>
                  <a:gd name="connsiteX54" fmla="*/ 1209393 w 1384252"/>
                  <a:gd name="connsiteY54" fmla="*/ 312729 h 327296"/>
                  <a:gd name="connsiteX55" fmla="*/ 1206879 w 1384252"/>
                  <a:gd name="connsiteY55" fmla="*/ 312370 h 327296"/>
                  <a:gd name="connsiteX56" fmla="*/ 1206161 w 1384252"/>
                  <a:gd name="connsiteY56" fmla="*/ 312370 h 327296"/>
                  <a:gd name="connsiteX57" fmla="*/ 1205083 w 1384252"/>
                  <a:gd name="connsiteY57" fmla="*/ 308057 h 327296"/>
                  <a:gd name="connsiteX58" fmla="*/ 1199696 w 1384252"/>
                  <a:gd name="connsiteY58" fmla="*/ 174360 h 327296"/>
                  <a:gd name="connsiteX59" fmla="*/ 1201133 w 1384252"/>
                  <a:gd name="connsiteY59" fmla="*/ 10474 h 327296"/>
                  <a:gd name="connsiteX60" fmla="*/ 1207238 w 1384252"/>
                  <a:gd name="connsiteY60" fmla="*/ 9036 h 327296"/>
                  <a:gd name="connsiteX61" fmla="*/ 1237047 w 1384252"/>
                  <a:gd name="connsiteY61" fmla="*/ 10474 h 327296"/>
                  <a:gd name="connsiteX62" fmla="*/ 1264702 w 1384252"/>
                  <a:gd name="connsiteY62" fmla="*/ 8677 h 327296"/>
                  <a:gd name="connsiteX63" fmla="*/ 1082185 w 1384252"/>
                  <a:gd name="connsiteY63" fmla="*/ 6520 h 327296"/>
                  <a:gd name="connsiteX64" fmla="*/ 1087595 w 1384252"/>
                  <a:gd name="connsiteY64" fmla="*/ 14815 h 327296"/>
                  <a:gd name="connsiteX65" fmla="*/ 1147112 w 1384252"/>
                  <a:gd name="connsiteY65" fmla="*/ 172411 h 327296"/>
                  <a:gd name="connsiteX66" fmla="*/ 1168754 w 1384252"/>
                  <a:gd name="connsiteY66" fmla="*/ 236964 h 327296"/>
                  <a:gd name="connsiteX67" fmla="*/ 1193643 w 1384252"/>
                  <a:gd name="connsiteY67" fmla="*/ 309090 h 327296"/>
                  <a:gd name="connsiteX68" fmla="*/ 1192561 w 1384252"/>
                  <a:gd name="connsiteY68" fmla="*/ 314499 h 327296"/>
                  <a:gd name="connsiteX69" fmla="*/ 1186789 w 1384252"/>
                  <a:gd name="connsiteY69" fmla="*/ 318827 h 327296"/>
                  <a:gd name="connsiteX70" fmla="*/ 1126191 w 1384252"/>
                  <a:gd name="connsiteY70" fmla="*/ 314499 h 327296"/>
                  <a:gd name="connsiteX71" fmla="*/ 1117895 w 1384252"/>
                  <a:gd name="connsiteY71" fmla="*/ 310532 h 327296"/>
                  <a:gd name="connsiteX72" fmla="*/ 1093367 w 1384252"/>
                  <a:gd name="connsiteY72" fmla="*/ 231915 h 327296"/>
                  <a:gd name="connsiteX73" fmla="*/ 1093006 w 1384252"/>
                  <a:gd name="connsiteY73" fmla="*/ 231915 h 327296"/>
                  <a:gd name="connsiteX74" fmla="*/ 1007519 w 1384252"/>
                  <a:gd name="connsiteY74" fmla="*/ 231915 h 327296"/>
                  <a:gd name="connsiteX75" fmla="*/ 994894 w 1384252"/>
                  <a:gd name="connsiteY75" fmla="*/ 270863 h 327296"/>
                  <a:gd name="connsiteX76" fmla="*/ 976498 w 1384252"/>
                  <a:gd name="connsiteY76" fmla="*/ 309451 h 327296"/>
                  <a:gd name="connsiteX77" fmla="*/ 972891 w 1384252"/>
                  <a:gd name="connsiteY77" fmla="*/ 318106 h 327296"/>
                  <a:gd name="connsiteX78" fmla="*/ 972530 w 1384252"/>
                  <a:gd name="connsiteY78" fmla="*/ 318106 h 327296"/>
                  <a:gd name="connsiteX79" fmla="*/ 971087 w 1384252"/>
                  <a:gd name="connsiteY79" fmla="*/ 318466 h 327296"/>
                  <a:gd name="connsiteX80" fmla="*/ 933935 w 1384252"/>
                  <a:gd name="connsiteY80" fmla="*/ 320269 h 327296"/>
                  <a:gd name="connsiteX81" fmla="*/ 910128 w 1384252"/>
                  <a:gd name="connsiteY81" fmla="*/ 315581 h 327296"/>
                  <a:gd name="connsiteX82" fmla="*/ 906521 w 1384252"/>
                  <a:gd name="connsiteY82" fmla="*/ 308729 h 327296"/>
                  <a:gd name="connsiteX83" fmla="*/ 1014372 w 1384252"/>
                  <a:gd name="connsiteY83" fmla="*/ 13372 h 327296"/>
                  <a:gd name="connsiteX84" fmla="*/ 1012569 w 1384252"/>
                  <a:gd name="connsiteY84" fmla="*/ 12651 h 327296"/>
                  <a:gd name="connsiteX85" fmla="*/ 1014372 w 1384252"/>
                  <a:gd name="connsiteY85" fmla="*/ 7602 h 327296"/>
                  <a:gd name="connsiteX86" fmla="*/ 1017618 w 1384252"/>
                  <a:gd name="connsiteY86" fmla="*/ 7602 h 327296"/>
                  <a:gd name="connsiteX87" fmla="*/ 1020504 w 1384252"/>
                  <a:gd name="connsiteY87" fmla="*/ 7602 h 327296"/>
                  <a:gd name="connsiteX88" fmla="*/ 1082185 w 1384252"/>
                  <a:gd name="connsiteY88" fmla="*/ 6520 h 327296"/>
                  <a:gd name="connsiteX89" fmla="*/ 889562 w 1384252"/>
                  <a:gd name="connsiteY89" fmla="*/ 4427 h 327296"/>
                  <a:gd name="connsiteX90" fmla="*/ 893553 w 1384252"/>
                  <a:gd name="connsiteY90" fmla="*/ 14893 h 327296"/>
                  <a:gd name="connsiteX91" fmla="*/ 893916 w 1384252"/>
                  <a:gd name="connsiteY91" fmla="*/ 304318 h 327296"/>
                  <a:gd name="connsiteX92" fmla="*/ 893916 w 1384252"/>
                  <a:gd name="connsiteY92" fmla="*/ 305039 h 327296"/>
                  <a:gd name="connsiteX93" fmla="*/ 890288 w 1384252"/>
                  <a:gd name="connsiteY93" fmla="*/ 316588 h 327296"/>
                  <a:gd name="connsiteX94" fmla="*/ 852188 w 1384252"/>
                  <a:gd name="connsiteY94" fmla="*/ 315866 h 327296"/>
                  <a:gd name="connsiteX95" fmla="*/ 824610 w 1384252"/>
                  <a:gd name="connsiteY95" fmla="*/ 311535 h 327296"/>
                  <a:gd name="connsiteX96" fmla="*/ 824610 w 1384252"/>
                  <a:gd name="connsiteY96" fmla="*/ 308648 h 327296"/>
                  <a:gd name="connsiteX97" fmla="*/ 825336 w 1384252"/>
                  <a:gd name="connsiteY97" fmla="*/ 307927 h 327296"/>
                  <a:gd name="connsiteX98" fmla="*/ 825336 w 1384252"/>
                  <a:gd name="connsiteY98" fmla="*/ 253073 h 327296"/>
                  <a:gd name="connsiteX99" fmla="*/ 823159 w 1384252"/>
                  <a:gd name="connsiteY99" fmla="*/ 177649 h 327296"/>
                  <a:gd name="connsiteX100" fmla="*/ 823885 w 1384252"/>
                  <a:gd name="connsiteY100" fmla="*/ 12728 h 327296"/>
                  <a:gd name="connsiteX101" fmla="*/ 825336 w 1384252"/>
                  <a:gd name="connsiteY101" fmla="*/ 8758 h 327296"/>
                  <a:gd name="connsiteX102" fmla="*/ 830053 w 1384252"/>
                  <a:gd name="connsiteY102" fmla="*/ 8398 h 327296"/>
                  <a:gd name="connsiteX103" fmla="*/ 889562 w 1384252"/>
                  <a:gd name="connsiteY103" fmla="*/ 4427 h 327296"/>
                  <a:gd name="connsiteX104" fmla="*/ 386732 w 1384252"/>
                  <a:gd name="connsiteY104" fmla="*/ 4350 h 327296"/>
                  <a:gd name="connsiteX105" fmla="*/ 483741 w 1384252"/>
                  <a:gd name="connsiteY105" fmla="*/ 44103 h 327296"/>
                  <a:gd name="connsiteX106" fmla="*/ 524511 w 1384252"/>
                  <a:gd name="connsiteY106" fmla="*/ 177342 h 327296"/>
                  <a:gd name="connsiteX107" fmla="*/ 463897 w 1384252"/>
                  <a:gd name="connsiteY107" fmla="*/ 289334 h 327296"/>
                  <a:gd name="connsiteX108" fmla="*/ 240204 w 1384252"/>
                  <a:gd name="connsiteY108" fmla="*/ 245041 h 327296"/>
                  <a:gd name="connsiteX109" fmla="*/ 304426 w 1384252"/>
                  <a:gd name="connsiteY109" fmla="*/ 26098 h 327296"/>
                  <a:gd name="connsiteX110" fmla="*/ 352772 w 1384252"/>
                  <a:gd name="connsiteY110" fmla="*/ 5931 h 327296"/>
                  <a:gd name="connsiteX111" fmla="*/ 386732 w 1384252"/>
                  <a:gd name="connsiteY111" fmla="*/ 4350 h 327296"/>
                  <a:gd name="connsiteX112" fmla="*/ 97210 w 1384252"/>
                  <a:gd name="connsiteY112" fmla="*/ 961 h 327296"/>
                  <a:gd name="connsiteX113" fmla="*/ 195822 w 1384252"/>
                  <a:gd name="connsiteY113" fmla="*/ 37379 h 327296"/>
                  <a:gd name="connsiteX114" fmla="*/ 195463 w 1384252"/>
                  <a:gd name="connsiteY114" fmla="*/ 39903 h 327296"/>
                  <a:gd name="connsiteX115" fmla="*/ 196902 w 1384252"/>
                  <a:gd name="connsiteY115" fmla="*/ 47114 h 327296"/>
                  <a:gd name="connsiteX116" fmla="*/ 149755 w 1384252"/>
                  <a:gd name="connsiteY116" fmla="*/ 93267 h 327296"/>
                  <a:gd name="connsiteX117" fmla="*/ 143277 w 1384252"/>
                  <a:gd name="connsiteY117" fmla="*/ 87858 h 327296"/>
                  <a:gd name="connsiteX118" fmla="*/ 110166 w 1384252"/>
                  <a:gd name="connsiteY118" fmla="*/ 81729 h 327296"/>
                  <a:gd name="connsiteX119" fmla="*/ 88213 w 1384252"/>
                  <a:gd name="connsiteY119" fmla="*/ 89661 h 327296"/>
                  <a:gd name="connsiteX120" fmla="*/ 102968 w 1384252"/>
                  <a:gd name="connsiteY120" fmla="*/ 123915 h 327296"/>
                  <a:gd name="connsiteX121" fmla="*/ 164511 w 1384252"/>
                  <a:gd name="connsiteY121" fmla="*/ 135453 h 327296"/>
                  <a:gd name="connsiteX122" fmla="*/ 211658 w 1384252"/>
                  <a:gd name="connsiteY122" fmla="*/ 237855 h 327296"/>
                  <a:gd name="connsiteX123" fmla="*/ 6875 w 1384252"/>
                  <a:gd name="connsiteY123" fmla="*/ 281844 h 327296"/>
                  <a:gd name="connsiteX124" fmla="*/ 9035 w 1384252"/>
                  <a:gd name="connsiteY124" fmla="*/ 268142 h 327296"/>
                  <a:gd name="connsiteX125" fmla="*/ 52583 w 1384252"/>
                  <a:gd name="connsiteY125" fmla="*/ 222350 h 327296"/>
                  <a:gd name="connsiteX126" fmla="*/ 59061 w 1384252"/>
                  <a:gd name="connsiteY126" fmla="*/ 221629 h 327296"/>
                  <a:gd name="connsiteX127" fmla="*/ 63020 w 1384252"/>
                  <a:gd name="connsiteY127" fmla="*/ 223432 h 327296"/>
                  <a:gd name="connsiteX128" fmla="*/ 131400 w 1384252"/>
                  <a:gd name="connsiteY128" fmla="*/ 232085 h 327296"/>
                  <a:gd name="connsiteX129" fmla="*/ 54382 w 1384252"/>
                  <a:gd name="connsiteY129" fmla="*/ 186654 h 327296"/>
                  <a:gd name="connsiteX130" fmla="*/ 3636 w 1384252"/>
                  <a:gd name="connsiteY130" fmla="*/ 90743 h 327296"/>
                  <a:gd name="connsiteX131" fmla="*/ 97210 w 1384252"/>
                  <a:gd name="connsiteY131" fmla="*/ 961 h 32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384252" h="327296">
                    <a:moveTo>
                      <a:pt x="1051525" y="94514"/>
                    </a:moveTo>
                    <a:cubicBezTo>
                      <a:pt x="1050803" y="91629"/>
                      <a:pt x="1046836" y="92350"/>
                      <a:pt x="1046475" y="94875"/>
                    </a:cubicBezTo>
                    <a:cubicBezTo>
                      <a:pt x="1046475" y="95596"/>
                      <a:pt x="1046475" y="95957"/>
                      <a:pt x="1046475" y="96317"/>
                    </a:cubicBezTo>
                    <a:cubicBezTo>
                      <a:pt x="1045753" y="97039"/>
                      <a:pt x="1045393" y="97399"/>
                      <a:pt x="1045032" y="98121"/>
                    </a:cubicBezTo>
                    <a:cubicBezTo>
                      <a:pt x="1040704" y="108579"/>
                      <a:pt x="1037097" y="120119"/>
                      <a:pt x="1032407" y="130938"/>
                    </a:cubicBezTo>
                    <a:cubicBezTo>
                      <a:pt x="1027718" y="142839"/>
                      <a:pt x="1021586" y="154018"/>
                      <a:pt x="1018340" y="166280"/>
                    </a:cubicBezTo>
                    <a:cubicBezTo>
                      <a:pt x="1016176" y="166641"/>
                      <a:pt x="1015093" y="169165"/>
                      <a:pt x="1016897" y="170247"/>
                    </a:cubicBezTo>
                    <a:cubicBezTo>
                      <a:pt x="1024111" y="174935"/>
                      <a:pt x="1032407" y="175656"/>
                      <a:pt x="1040704" y="175656"/>
                    </a:cubicBezTo>
                    <a:cubicBezTo>
                      <a:pt x="1050443" y="176017"/>
                      <a:pt x="1060182" y="175296"/>
                      <a:pt x="1070281" y="175656"/>
                    </a:cubicBezTo>
                    <a:cubicBezTo>
                      <a:pt x="1073167" y="177459"/>
                      <a:pt x="1078217" y="177099"/>
                      <a:pt x="1079660" y="173493"/>
                    </a:cubicBezTo>
                    <a:cubicBezTo>
                      <a:pt x="1081103" y="172050"/>
                      <a:pt x="1081103" y="169165"/>
                      <a:pt x="1079660" y="167362"/>
                    </a:cubicBezTo>
                    <a:cubicBezTo>
                      <a:pt x="1077135" y="142478"/>
                      <a:pt x="1059100" y="123725"/>
                      <a:pt x="1052607" y="100284"/>
                    </a:cubicBezTo>
                    <a:cubicBezTo>
                      <a:pt x="1052607" y="99924"/>
                      <a:pt x="1052607" y="99563"/>
                      <a:pt x="1052968" y="99202"/>
                    </a:cubicBezTo>
                    <a:cubicBezTo>
                      <a:pt x="1052968" y="97760"/>
                      <a:pt x="1052246" y="97039"/>
                      <a:pt x="1051525" y="96317"/>
                    </a:cubicBezTo>
                    <a:cubicBezTo>
                      <a:pt x="1051525" y="95596"/>
                      <a:pt x="1051525" y="94875"/>
                      <a:pt x="1051525" y="94514"/>
                    </a:cubicBezTo>
                    <a:close/>
                    <a:moveTo>
                      <a:pt x="385785" y="64764"/>
                    </a:moveTo>
                    <a:cubicBezTo>
                      <a:pt x="373067" y="63909"/>
                      <a:pt x="359447" y="65709"/>
                      <a:pt x="346278" y="69670"/>
                    </a:cubicBezTo>
                    <a:cubicBezTo>
                      <a:pt x="289994" y="74712"/>
                      <a:pt x="267625" y="151414"/>
                      <a:pt x="287108" y="196427"/>
                    </a:cubicBezTo>
                    <a:cubicBezTo>
                      <a:pt x="310559" y="251163"/>
                      <a:pt x="379832" y="279251"/>
                      <a:pt x="430343" y="239280"/>
                    </a:cubicBezTo>
                    <a:cubicBezTo>
                      <a:pt x="489153" y="192826"/>
                      <a:pt x="477968" y="116484"/>
                      <a:pt x="419880" y="75792"/>
                    </a:cubicBezTo>
                    <a:cubicBezTo>
                      <a:pt x="410319" y="69130"/>
                      <a:pt x="398503" y="65619"/>
                      <a:pt x="385785" y="64764"/>
                    </a:cubicBezTo>
                    <a:close/>
                    <a:moveTo>
                      <a:pt x="705220" y="10423"/>
                    </a:moveTo>
                    <a:cubicBezTo>
                      <a:pt x="738382" y="14027"/>
                      <a:pt x="770499" y="29679"/>
                      <a:pt x="802274" y="49551"/>
                    </a:cubicBezTo>
                    <a:cubicBezTo>
                      <a:pt x="804433" y="50632"/>
                      <a:pt x="804793" y="53156"/>
                      <a:pt x="803354" y="54598"/>
                    </a:cubicBezTo>
                    <a:cubicBezTo>
                      <a:pt x="803354" y="56400"/>
                      <a:pt x="802994" y="58563"/>
                      <a:pt x="801195" y="59644"/>
                    </a:cubicBezTo>
                    <a:cubicBezTo>
                      <a:pt x="784644" y="71180"/>
                      <a:pt x="770252" y="84518"/>
                      <a:pt x="759098" y="101461"/>
                    </a:cubicBezTo>
                    <a:cubicBezTo>
                      <a:pt x="756939" y="104705"/>
                      <a:pt x="751902" y="102542"/>
                      <a:pt x="752981" y="98577"/>
                    </a:cubicBezTo>
                    <a:cubicBezTo>
                      <a:pt x="753341" y="98216"/>
                      <a:pt x="753341" y="97856"/>
                      <a:pt x="753341" y="97135"/>
                    </a:cubicBezTo>
                    <a:cubicBezTo>
                      <a:pt x="737509" y="92809"/>
                      <a:pt x="723117" y="83076"/>
                      <a:pt x="705847" y="82355"/>
                    </a:cubicBezTo>
                    <a:cubicBezTo>
                      <a:pt x="683898" y="81274"/>
                      <a:pt x="660871" y="83076"/>
                      <a:pt x="644320" y="99658"/>
                    </a:cubicBezTo>
                    <a:cubicBezTo>
                      <a:pt x="623091" y="120567"/>
                      <a:pt x="608699" y="154813"/>
                      <a:pt x="618054" y="185094"/>
                    </a:cubicBezTo>
                    <a:cubicBezTo>
                      <a:pt x="634965" y="239167"/>
                      <a:pt x="706206" y="263680"/>
                      <a:pt x="748304" y="221864"/>
                    </a:cubicBezTo>
                    <a:cubicBezTo>
                      <a:pt x="750822" y="219701"/>
                      <a:pt x="754060" y="219701"/>
                      <a:pt x="756579" y="221503"/>
                    </a:cubicBezTo>
                    <a:cubicBezTo>
                      <a:pt x="757299" y="221143"/>
                      <a:pt x="758378" y="221143"/>
                      <a:pt x="759098" y="221864"/>
                    </a:cubicBezTo>
                    <a:cubicBezTo>
                      <a:pt x="775289" y="234841"/>
                      <a:pt x="790401" y="248540"/>
                      <a:pt x="804433" y="263680"/>
                    </a:cubicBezTo>
                    <a:cubicBezTo>
                      <a:pt x="806592" y="264762"/>
                      <a:pt x="808031" y="266564"/>
                      <a:pt x="808751" y="268727"/>
                    </a:cubicBezTo>
                    <a:cubicBezTo>
                      <a:pt x="810190" y="272332"/>
                      <a:pt x="807671" y="277018"/>
                      <a:pt x="804073" y="277739"/>
                    </a:cubicBezTo>
                    <a:cubicBezTo>
                      <a:pt x="772410" y="298647"/>
                      <a:pt x="753341" y="320998"/>
                      <a:pt x="713043" y="326405"/>
                    </a:cubicBezTo>
                    <a:cubicBezTo>
                      <a:pt x="684978" y="330010"/>
                      <a:pt x="652955" y="322440"/>
                      <a:pt x="629208" y="308020"/>
                    </a:cubicBezTo>
                    <a:cubicBezTo>
                      <a:pt x="578116" y="278100"/>
                      <a:pt x="548612" y="226550"/>
                      <a:pt x="550771" y="166709"/>
                    </a:cubicBezTo>
                    <a:cubicBezTo>
                      <a:pt x="552570" y="111915"/>
                      <a:pt x="575957" y="56039"/>
                      <a:pt x="625610" y="27561"/>
                    </a:cubicBezTo>
                    <a:cubicBezTo>
                      <a:pt x="641262" y="18729"/>
                      <a:pt x="656598" y="13479"/>
                      <a:pt x="671682" y="11125"/>
                    </a:cubicBezTo>
                    <a:cubicBezTo>
                      <a:pt x="682995" y="9359"/>
                      <a:pt x="694165" y="9222"/>
                      <a:pt x="705220" y="10423"/>
                    </a:cubicBezTo>
                    <a:close/>
                    <a:moveTo>
                      <a:pt x="1264702" y="8677"/>
                    </a:moveTo>
                    <a:cubicBezTo>
                      <a:pt x="1266857" y="8677"/>
                      <a:pt x="1268652" y="10114"/>
                      <a:pt x="1269371" y="11911"/>
                    </a:cubicBezTo>
                    <a:cubicBezTo>
                      <a:pt x="1271166" y="12630"/>
                      <a:pt x="1272603" y="14427"/>
                      <a:pt x="1271885" y="16583"/>
                    </a:cubicBezTo>
                    <a:cubicBezTo>
                      <a:pt x="1267575" y="30241"/>
                      <a:pt x="1273321" y="47132"/>
                      <a:pt x="1275117" y="60790"/>
                    </a:cubicBezTo>
                    <a:cubicBezTo>
                      <a:pt x="1277631" y="79479"/>
                      <a:pt x="1276554" y="99605"/>
                      <a:pt x="1275117" y="118653"/>
                    </a:cubicBezTo>
                    <a:cubicBezTo>
                      <a:pt x="1272603" y="160703"/>
                      <a:pt x="1273321" y="202753"/>
                      <a:pt x="1272603" y="244803"/>
                    </a:cubicBezTo>
                    <a:cubicBezTo>
                      <a:pt x="1306363" y="241568"/>
                      <a:pt x="1340841" y="243725"/>
                      <a:pt x="1374960" y="244084"/>
                    </a:cubicBezTo>
                    <a:cubicBezTo>
                      <a:pt x="1380348" y="244084"/>
                      <a:pt x="1382143" y="250194"/>
                      <a:pt x="1379988" y="253788"/>
                    </a:cubicBezTo>
                    <a:cubicBezTo>
                      <a:pt x="1383221" y="270680"/>
                      <a:pt x="1378552" y="289009"/>
                      <a:pt x="1380707" y="305901"/>
                    </a:cubicBezTo>
                    <a:cubicBezTo>
                      <a:pt x="1386453" y="308057"/>
                      <a:pt x="1385017" y="318120"/>
                      <a:pt x="1377834" y="318839"/>
                    </a:cubicBezTo>
                    <a:cubicBezTo>
                      <a:pt x="1345869" y="322074"/>
                      <a:pt x="1313546" y="319558"/>
                      <a:pt x="1281941" y="318120"/>
                    </a:cubicBezTo>
                    <a:cubicBezTo>
                      <a:pt x="1257519" y="317402"/>
                      <a:pt x="1233097" y="317761"/>
                      <a:pt x="1209393" y="312729"/>
                    </a:cubicBezTo>
                    <a:cubicBezTo>
                      <a:pt x="1208675" y="313089"/>
                      <a:pt x="1207597" y="312729"/>
                      <a:pt x="1206879" y="312370"/>
                    </a:cubicBezTo>
                    <a:cubicBezTo>
                      <a:pt x="1206520" y="312370"/>
                      <a:pt x="1206161" y="312370"/>
                      <a:pt x="1206161" y="312370"/>
                    </a:cubicBezTo>
                    <a:cubicBezTo>
                      <a:pt x="1204006" y="311651"/>
                      <a:pt x="1204006" y="309495"/>
                      <a:pt x="1205083" y="308057"/>
                    </a:cubicBezTo>
                    <a:cubicBezTo>
                      <a:pt x="1197900" y="265289"/>
                      <a:pt x="1200055" y="217488"/>
                      <a:pt x="1199696" y="174360"/>
                    </a:cubicBezTo>
                    <a:cubicBezTo>
                      <a:pt x="1199696" y="120091"/>
                      <a:pt x="1197900" y="64743"/>
                      <a:pt x="1201133" y="10474"/>
                    </a:cubicBezTo>
                    <a:cubicBezTo>
                      <a:pt x="1201492" y="7598"/>
                      <a:pt x="1206161" y="6520"/>
                      <a:pt x="1207238" y="9036"/>
                    </a:cubicBezTo>
                    <a:cubicBezTo>
                      <a:pt x="1217294" y="9036"/>
                      <a:pt x="1226991" y="10833"/>
                      <a:pt x="1237047" y="10474"/>
                    </a:cubicBezTo>
                    <a:cubicBezTo>
                      <a:pt x="1246385" y="10114"/>
                      <a:pt x="1255723" y="8317"/>
                      <a:pt x="1264702" y="8677"/>
                    </a:cubicBezTo>
                    <a:close/>
                    <a:moveTo>
                      <a:pt x="1082185" y="6520"/>
                    </a:moveTo>
                    <a:cubicBezTo>
                      <a:pt x="1086874" y="6520"/>
                      <a:pt x="1088677" y="11208"/>
                      <a:pt x="1087595" y="14815"/>
                    </a:cubicBezTo>
                    <a:cubicBezTo>
                      <a:pt x="1110320" y="66385"/>
                      <a:pt x="1125830" y="120480"/>
                      <a:pt x="1147112" y="172411"/>
                    </a:cubicBezTo>
                    <a:cubicBezTo>
                      <a:pt x="1156129" y="193688"/>
                      <a:pt x="1162261" y="215326"/>
                      <a:pt x="1168754" y="236964"/>
                    </a:cubicBezTo>
                    <a:cubicBezTo>
                      <a:pt x="1176329" y="261126"/>
                      <a:pt x="1187511" y="284206"/>
                      <a:pt x="1193643" y="309090"/>
                    </a:cubicBezTo>
                    <a:cubicBezTo>
                      <a:pt x="1194364" y="311254"/>
                      <a:pt x="1193643" y="313057"/>
                      <a:pt x="1192561" y="314499"/>
                    </a:cubicBezTo>
                    <a:cubicBezTo>
                      <a:pt x="1191839" y="316663"/>
                      <a:pt x="1190036" y="318827"/>
                      <a:pt x="1186789" y="318827"/>
                    </a:cubicBezTo>
                    <a:cubicBezTo>
                      <a:pt x="1167672" y="319548"/>
                      <a:pt x="1144587" y="322073"/>
                      <a:pt x="1126191" y="314499"/>
                    </a:cubicBezTo>
                    <a:cubicBezTo>
                      <a:pt x="1123305" y="315581"/>
                      <a:pt x="1119337" y="314499"/>
                      <a:pt x="1117895" y="310532"/>
                    </a:cubicBezTo>
                    <a:cubicBezTo>
                      <a:pt x="1108516" y="285649"/>
                      <a:pt x="1098056" y="258241"/>
                      <a:pt x="1093367" y="231915"/>
                    </a:cubicBezTo>
                    <a:cubicBezTo>
                      <a:pt x="1093367" y="231915"/>
                      <a:pt x="1093367" y="231915"/>
                      <a:pt x="1093006" y="231915"/>
                    </a:cubicBezTo>
                    <a:cubicBezTo>
                      <a:pt x="1064510" y="232275"/>
                      <a:pt x="1036014" y="234079"/>
                      <a:pt x="1007519" y="231915"/>
                    </a:cubicBezTo>
                    <a:cubicBezTo>
                      <a:pt x="1002469" y="244537"/>
                      <a:pt x="1000665" y="258241"/>
                      <a:pt x="994894" y="270863"/>
                    </a:cubicBezTo>
                    <a:cubicBezTo>
                      <a:pt x="989123" y="283846"/>
                      <a:pt x="981187" y="296107"/>
                      <a:pt x="976498" y="309451"/>
                    </a:cubicBezTo>
                    <a:cubicBezTo>
                      <a:pt x="978302" y="312696"/>
                      <a:pt x="977580" y="317024"/>
                      <a:pt x="972891" y="318106"/>
                    </a:cubicBezTo>
                    <a:cubicBezTo>
                      <a:pt x="972891" y="318106"/>
                      <a:pt x="972891" y="318106"/>
                      <a:pt x="972530" y="318106"/>
                    </a:cubicBezTo>
                    <a:cubicBezTo>
                      <a:pt x="972170" y="318466"/>
                      <a:pt x="971448" y="318466"/>
                      <a:pt x="971087" y="318466"/>
                    </a:cubicBezTo>
                    <a:cubicBezTo>
                      <a:pt x="958463" y="320269"/>
                      <a:pt x="946199" y="320630"/>
                      <a:pt x="933935" y="320269"/>
                    </a:cubicBezTo>
                    <a:cubicBezTo>
                      <a:pt x="926721" y="319909"/>
                      <a:pt x="915900" y="320991"/>
                      <a:pt x="910128" y="315581"/>
                    </a:cubicBezTo>
                    <a:cubicBezTo>
                      <a:pt x="907603" y="314499"/>
                      <a:pt x="905800" y="311975"/>
                      <a:pt x="906521" y="308729"/>
                    </a:cubicBezTo>
                    <a:cubicBezTo>
                      <a:pt x="931771" y="206671"/>
                      <a:pt x="980466" y="112185"/>
                      <a:pt x="1014372" y="13372"/>
                    </a:cubicBezTo>
                    <a:cubicBezTo>
                      <a:pt x="1014011" y="13372"/>
                      <a:pt x="1013290" y="13012"/>
                      <a:pt x="1012569" y="12651"/>
                    </a:cubicBezTo>
                    <a:cubicBezTo>
                      <a:pt x="1010044" y="11569"/>
                      <a:pt x="1011486" y="7242"/>
                      <a:pt x="1014372" y="7602"/>
                    </a:cubicBezTo>
                    <a:cubicBezTo>
                      <a:pt x="1015454" y="7602"/>
                      <a:pt x="1016536" y="7602"/>
                      <a:pt x="1017618" y="7602"/>
                    </a:cubicBezTo>
                    <a:cubicBezTo>
                      <a:pt x="1018701" y="6881"/>
                      <a:pt x="1019422" y="7242"/>
                      <a:pt x="1020504" y="7602"/>
                    </a:cubicBezTo>
                    <a:cubicBezTo>
                      <a:pt x="1041064" y="8323"/>
                      <a:pt x="1061624" y="6520"/>
                      <a:pt x="1082185" y="6520"/>
                    </a:cubicBezTo>
                    <a:close/>
                    <a:moveTo>
                      <a:pt x="889562" y="4427"/>
                    </a:moveTo>
                    <a:cubicBezTo>
                      <a:pt x="895730" y="4788"/>
                      <a:pt x="896819" y="11645"/>
                      <a:pt x="893553" y="14893"/>
                    </a:cubicBezTo>
                    <a:cubicBezTo>
                      <a:pt x="902262" y="111248"/>
                      <a:pt x="894642" y="207602"/>
                      <a:pt x="893916" y="304318"/>
                    </a:cubicBezTo>
                    <a:cubicBezTo>
                      <a:pt x="893916" y="304679"/>
                      <a:pt x="893916" y="305039"/>
                      <a:pt x="893916" y="305039"/>
                    </a:cubicBezTo>
                    <a:cubicBezTo>
                      <a:pt x="898270" y="307927"/>
                      <a:pt x="896819" y="316227"/>
                      <a:pt x="890288" y="316588"/>
                    </a:cubicBezTo>
                    <a:cubicBezTo>
                      <a:pt x="877588" y="317309"/>
                      <a:pt x="864888" y="316588"/>
                      <a:pt x="852188" y="315866"/>
                    </a:cubicBezTo>
                    <a:cubicBezTo>
                      <a:pt x="843116" y="315505"/>
                      <a:pt x="831868" y="316948"/>
                      <a:pt x="824610" y="311535"/>
                    </a:cubicBezTo>
                    <a:cubicBezTo>
                      <a:pt x="823159" y="310814"/>
                      <a:pt x="823522" y="309370"/>
                      <a:pt x="824610" y="308648"/>
                    </a:cubicBezTo>
                    <a:cubicBezTo>
                      <a:pt x="824610" y="308287"/>
                      <a:pt x="824973" y="307927"/>
                      <a:pt x="825336" y="307927"/>
                    </a:cubicBezTo>
                    <a:cubicBezTo>
                      <a:pt x="819168" y="290243"/>
                      <a:pt x="824610" y="271478"/>
                      <a:pt x="825336" y="253073"/>
                    </a:cubicBezTo>
                    <a:cubicBezTo>
                      <a:pt x="826062" y="227451"/>
                      <a:pt x="824973" y="202911"/>
                      <a:pt x="823159" y="177649"/>
                    </a:cubicBezTo>
                    <a:cubicBezTo>
                      <a:pt x="819168" y="124600"/>
                      <a:pt x="813725" y="65777"/>
                      <a:pt x="823885" y="12728"/>
                    </a:cubicBezTo>
                    <a:cubicBezTo>
                      <a:pt x="823159" y="11285"/>
                      <a:pt x="823522" y="9480"/>
                      <a:pt x="825336" y="8758"/>
                    </a:cubicBezTo>
                    <a:cubicBezTo>
                      <a:pt x="826425" y="7676"/>
                      <a:pt x="828602" y="7676"/>
                      <a:pt x="830053" y="8398"/>
                    </a:cubicBezTo>
                    <a:cubicBezTo>
                      <a:pt x="850010" y="8037"/>
                      <a:pt x="869605" y="3345"/>
                      <a:pt x="889562" y="4427"/>
                    </a:cubicBezTo>
                    <a:close/>
                    <a:moveTo>
                      <a:pt x="386732" y="4350"/>
                    </a:moveTo>
                    <a:cubicBezTo>
                      <a:pt x="422924" y="5751"/>
                      <a:pt x="463175" y="16825"/>
                      <a:pt x="483741" y="44103"/>
                    </a:cubicBezTo>
                    <a:cubicBezTo>
                      <a:pt x="508996" y="77233"/>
                      <a:pt x="529201" y="135930"/>
                      <a:pt x="524511" y="177342"/>
                    </a:cubicBezTo>
                    <a:cubicBezTo>
                      <a:pt x="519820" y="216593"/>
                      <a:pt x="497090" y="265927"/>
                      <a:pt x="463897" y="289334"/>
                    </a:cubicBezTo>
                    <a:cubicBezTo>
                      <a:pt x="395707" y="337948"/>
                      <a:pt x="281696" y="321383"/>
                      <a:pt x="240204" y="245041"/>
                    </a:cubicBezTo>
                    <a:cubicBezTo>
                      <a:pt x="204125" y="178782"/>
                      <a:pt x="218557" y="47704"/>
                      <a:pt x="304426" y="26098"/>
                    </a:cubicBezTo>
                    <a:cubicBezTo>
                      <a:pt x="319218" y="16735"/>
                      <a:pt x="335093" y="8453"/>
                      <a:pt x="352772" y="5931"/>
                    </a:cubicBezTo>
                    <a:cubicBezTo>
                      <a:pt x="363055" y="4491"/>
                      <a:pt x="374668" y="3883"/>
                      <a:pt x="386732" y="4350"/>
                    </a:cubicBezTo>
                    <a:close/>
                    <a:moveTo>
                      <a:pt x="97210" y="961"/>
                    </a:moveTo>
                    <a:cubicBezTo>
                      <a:pt x="124203" y="-3005"/>
                      <a:pt x="186825" y="4567"/>
                      <a:pt x="195822" y="37379"/>
                    </a:cubicBezTo>
                    <a:cubicBezTo>
                      <a:pt x="195822" y="38461"/>
                      <a:pt x="195822" y="39182"/>
                      <a:pt x="195463" y="39903"/>
                    </a:cubicBezTo>
                    <a:cubicBezTo>
                      <a:pt x="197262" y="41706"/>
                      <a:pt x="198342" y="44590"/>
                      <a:pt x="196902" y="47114"/>
                    </a:cubicBezTo>
                    <a:cubicBezTo>
                      <a:pt x="184666" y="64782"/>
                      <a:pt x="167031" y="80286"/>
                      <a:pt x="149755" y="93267"/>
                    </a:cubicBezTo>
                    <a:cubicBezTo>
                      <a:pt x="145796" y="96512"/>
                      <a:pt x="140398" y="91825"/>
                      <a:pt x="143277" y="87858"/>
                    </a:cubicBezTo>
                    <a:cubicBezTo>
                      <a:pt x="132840" y="82810"/>
                      <a:pt x="121323" y="81008"/>
                      <a:pt x="110166" y="81729"/>
                    </a:cubicBezTo>
                    <a:cubicBezTo>
                      <a:pt x="101889" y="81729"/>
                      <a:pt x="95051" y="84253"/>
                      <a:pt x="88213" y="89661"/>
                    </a:cubicBezTo>
                    <a:cubicBezTo>
                      <a:pt x="81015" y="110214"/>
                      <a:pt x="85693" y="121752"/>
                      <a:pt x="102968" y="123915"/>
                    </a:cubicBezTo>
                    <a:cubicBezTo>
                      <a:pt x="122763" y="127521"/>
                      <a:pt x="146156" y="125718"/>
                      <a:pt x="164511" y="135453"/>
                    </a:cubicBezTo>
                    <a:cubicBezTo>
                      <a:pt x="201581" y="154563"/>
                      <a:pt x="222815" y="196389"/>
                      <a:pt x="211658" y="237855"/>
                    </a:cubicBezTo>
                    <a:cubicBezTo>
                      <a:pt x="183946" y="339535"/>
                      <a:pt x="79575" y="334487"/>
                      <a:pt x="6875" y="281844"/>
                    </a:cubicBezTo>
                    <a:cubicBezTo>
                      <a:pt x="1477" y="277878"/>
                      <a:pt x="4356" y="269585"/>
                      <a:pt x="9035" y="268142"/>
                    </a:cubicBezTo>
                    <a:cubicBezTo>
                      <a:pt x="21631" y="251196"/>
                      <a:pt x="36747" y="236412"/>
                      <a:pt x="52583" y="222350"/>
                    </a:cubicBezTo>
                    <a:cubicBezTo>
                      <a:pt x="54742" y="220547"/>
                      <a:pt x="57261" y="220547"/>
                      <a:pt x="59061" y="221629"/>
                    </a:cubicBezTo>
                    <a:cubicBezTo>
                      <a:pt x="60500" y="221629"/>
                      <a:pt x="61940" y="222350"/>
                      <a:pt x="63020" y="223432"/>
                    </a:cubicBezTo>
                    <a:cubicBezTo>
                      <a:pt x="73457" y="233167"/>
                      <a:pt x="122043" y="253359"/>
                      <a:pt x="131400" y="232085"/>
                    </a:cubicBezTo>
                    <a:cubicBezTo>
                      <a:pt x="149395" y="191341"/>
                      <a:pt x="74536" y="193505"/>
                      <a:pt x="54382" y="186654"/>
                    </a:cubicBezTo>
                    <a:cubicBezTo>
                      <a:pt x="10474" y="172231"/>
                      <a:pt x="-8600" y="135814"/>
                      <a:pt x="3636" y="90743"/>
                    </a:cubicBezTo>
                    <a:cubicBezTo>
                      <a:pt x="16233" y="43508"/>
                      <a:pt x="48264" y="8533"/>
                      <a:pt x="97210" y="9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3652B22A-F104-D147-BA8E-F3F8BB1C8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44005" y="5587525"/>
                <a:ext cx="1066280" cy="287981"/>
              </a:xfrm>
              <a:custGeom>
                <a:avLst/>
                <a:gdLst>
                  <a:gd name="connsiteX0" fmla="*/ 1025514 w 1175376"/>
                  <a:gd name="connsiteY0" fmla="*/ 88807 h 317446"/>
                  <a:gd name="connsiteX1" fmla="*/ 1024076 w 1175376"/>
                  <a:gd name="connsiteY1" fmla="*/ 92406 h 317446"/>
                  <a:gd name="connsiteX2" fmla="*/ 1022639 w 1175376"/>
                  <a:gd name="connsiteY2" fmla="*/ 93486 h 317446"/>
                  <a:gd name="connsiteX3" fmla="*/ 1022639 w 1175376"/>
                  <a:gd name="connsiteY3" fmla="*/ 94926 h 317446"/>
                  <a:gd name="connsiteX4" fmla="*/ 993521 w 1175376"/>
                  <a:gd name="connsiteY4" fmla="*/ 162228 h 317446"/>
                  <a:gd name="connsiteX5" fmla="*/ 992802 w 1175376"/>
                  <a:gd name="connsiteY5" fmla="*/ 166907 h 317446"/>
                  <a:gd name="connsiteX6" fmla="*/ 993162 w 1175376"/>
                  <a:gd name="connsiteY6" fmla="*/ 167267 h 317446"/>
                  <a:gd name="connsiteX7" fmla="*/ 994600 w 1175376"/>
                  <a:gd name="connsiteY7" fmla="*/ 168706 h 317446"/>
                  <a:gd name="connsiteX8" fmla="*/ 1015809 w 1175376"/>
                  <a:gd name="connsiteY8" fmla="*/ 173385 h 317446"/>
                  <a:gd name="connsiteX9" fmla="*/ 1031625 w 1175376"/>
                  <a:gd name="connsiteY9" fmla="*/ 173025 h 317446"/>
                  <a:gd name="connsiteX10" fmla="*/ 1051037 w 1175376"/>
                  <a:gd name="connsiteY10" fmla="*/ 171585 h 317446"/>
                  <a:gd name="connsiteX11" fmla="*/ 1053194 w 1175376"/>
                  <a:gd name="connsiteY11" fmla="*/ 168346 h 317446"/>
                  <a:gd name="connsiteX12" fmla="*/ 1058945 w 1175376"/>
                  <a:gd name="connsiteY12" fmla="*/ 160428 h 317446"/>
                  <a:gd name="connsiteX13" fmla="*/ 1041691 w 1175376"/>
                  <a:gd name="connsiteY13" fmla="*/ 128757 h 317446"/>
                  <a:gd name="connsiteX14" fmla="*/ 1027312 w 1175376"/>
                  <a:gd name="connsiteY14" fmla="*/ 97085 h 317446"/>
                  <a:gd name="connsiteX15" fmla="*/ 1029469 w 1175376"/>
                  <a:gd name="connsiteY15" fmla="*/ 90607 h 317446"/>
                  <a:gd name="connsiteX16" fmla="*/ 1025514 w 1175376"/>
                  <a:gd name="connsiteY16" fmla="*/ 88807 h 317446"/>
                  <a:gd name="connsiteX17" fmla="*/ 603408 w 1175376"/>
                  <a:gd name="connsiteY17" fmla="*/ 66343 h 317446"/>
                  <a:gd name="connsiteX18" fmla="*/ 601608 w 1175376"/>
                  <a:gd name="connsiteY18" fmla="*/ 248101 h 317446"/>
                  <a:gd name="connsiteX19" fmla="*/ 606649 w 1175376"/>
                  <a:gd name="connsiteY19" fmla="*/ 253871 h 317446"/>
                  <a:gd name="connsiteX20" fmla="*/ 610970 w 1175376"/>
                  <a:gd name="connsiteY20" fmla="*/ 256035 h 317446"/>
                  <a:gd name="connsiteX21" fmla="*/ 724754 w 1175376"/>
                  <a:gd name="connsiteY21" fmla="*/ 160107 h 317446"/>
                  <a:gd name="connsiteX22" fmla="*/ 610970 w 1175376"/>
                  <a:gd name="connsiteY22" fmla="*/ 66343 h 317446"/>
                  <a:gd name="connsiteX23" fmla="*/ 834277 w 1175376"/>
                  <a:gd name="connsiteY23" fmla="*/ 3807 h 317446"/>
                  <a:gd name="connsiteX24" fmla="*/ 868012 w 1175376"/>
                  <a:gd name="connsiteY24" fmla="*/ 5969 h 317446"/>
                  <a:gd name="connsiteX25" fmla="*/ 867651 w 1175376"/>
                  <a:gd name="connsiteY25" fmla="*/ 17856 h 317446"/>
                  <a:gd name="connsiteX26" fmla="*/ 870176 w 1175376"/>
                  <a:gd name="connsiteY26" fmla="*/ 156540 h 317446"/>
                  <a:gd name="connsiteX27" fmla="*/ 869816 w 1175376"/>
                  <a:gd name="connsiteY27" fmla="*/ 303149 h 317446"/>
                  <a:gd name="connsiteX28" fmla="*/ 869455 w 1175376"/>
                  <a:gd name="connsiteY28" fmla="*/ 304230 h 317446"/>
                  <a:gd name="connsiteX29" fmla="*/ 865125 w 1175376"/>
                  <a:gd name="connsiteY29" fmla="*/ 315397 h 317446"/>
                  <a:gd name="connsiteX30" fmla="*/ 823273 w 1175376"/>
                  <a:gd name="connsiteY30" fmla="*/ 316117 h 317446"/>
                  <a:gd name="connsiteX31" fmla="*/ 799461 w 1175376"/>
                  <a:gd name="connsiteY31" fmla="*/ 312155 h 317446"/>
                  <a:gd name="connsiteX32" fmla="*/ 800904 w 1175376"/>
                  <a:gd name="connsiteY32" fmla="*/ 306031 h 317446"/>
                  <a:gd name="connsiteX33" fmla="*/ 801264 w 1175376"/>
                  <a:gd name="connsiteY33" fmla="*/ 143932 h 317446"/>
                  <a:gd name="connsiteX34" fmla="*/ 800182 w 1175376"/>
                  <a:gd name="connsiteY34" fmla="*/ 13533 h 317446"/>
                  <a:gd name="connsiteX35" fmla="*/ 800543 w 1175376"/>
                  <a:gd name="connsiteY35" fmla="*/ 5969 h 317446"/>
                  <a:gd name="connsiteX36" fmla="*/ 834277 w 1175376"/>
                  <a:gd name="connsiteY36" fmla="*/ 3807 h 317446"/>
                  <a:gd name="connsiteX37" fmla="*/ 574962 w 1175376"/>
                  <a:gd name="connsiteY37" fmla="*/ 3593 h 317446"/>
                  <a:gd name="connsiteX38" fmla="*/ 633655 w 1175376"/>
                  <a:gd name="connsiteY38" fmla="*/ 5396 h 317446"/>
                  <a:gd name="connsiteX39" fmla="*/ 704230 w 1175376"/>
                  <a:gd name="connsiteY39" fmla="*/ 23428 h 317446"/>
                  <a:gd name="connsiteX40" fmla="*/ 783446 w 1175376"/>
                  <a:gd name="connsiteY40" fmla="*/ 142436 h 317446"/>
                  <a:gd name="connsiteX41" fmla="*/ 723314 w 1175376"/>
                  <a:gd name="connsiteY41" fmla="*/ 284886 h 317446"/>
                  <a:gd name="connsiteX42" fmla="*/ 548317 w 1175376"/>
                  <a:gd name="connsiteY42" fmla="*/ 312654 h 317446"/>
                  <a:gd name="connsiteX43" fmla="*/ 543276 w 1175376"/>
                  <a:gd name="connsiteY43" fmla="*/ 302917 h 317446"/>
                  <a:gd name="connsiteX44" fmla="*/ 542556 w 1175376"/>
                  <a:gd name="connsiteY44" fmla="*/ 176336 h 317446"/>
                  <a:gd name="connsiteX45" fmla="*/ 543996 w 1175376"/>
                  <a:gd name="connsiteY45" fmla="*/ 13691 h 317446"/>
                  <a:gd name="connsiteX46" fmla="*/ 548677 w 1175376"/>
                  <a:gd name="connsiteY46" fmla="*/ 5396 h 317446"/>
                  <a:gd name="connsiteX47" fmla="*/ 574962 w 1175376"/>
                  <a:gd name="connsiteY47" fmla="*/ 3593 h 317446"/>
                  <a:gd name="connsiteX48" fmla="*/ 68416 w 1175376"/>
                  <a:gd name="connsiteY48" fmla="*/ 3088 h 317446"/>
                  <a:gd name="connsiteX49" fmla="*/ 69860 w 1175376"/>
                  <a:gd name="connsiteY49" fmla="*/ 3448 h 317446"/>
                  <a:gd name="connsiteX50" fmla="*/ 75271 w 1175376"/>
                  <a:gd name="connsiteY50" fmla="*/ 4530 h 317446"/>
                  <a:gd name="connsiteX51" fmla="*/ 88621 w 1175376"/>
                  <a:gd name="connsiteY51" fmla="*/ 39495 h 317446"/>
                  <a:gd name="connsiteX52" fmla="*/ 115681 w 1175376"/>
                  <a:gd name="connsiteY52" fmla="*/ 105460 h 317446"/>
                  <a:gd name="connsiteX53" fmla="*/ 159698 w 1175376"/>
                  <a:gd name="connsiteY53" fmla="*/ 208192 h 317446"/>
                  <a:gd name="connsiteX54" fmla="*/ 201189 w 1175376"/>
                  <a:gd name="connsiteY54" fmla="*/ 102936 h 317446"/>
                  <a:gd name="connsiteX55" fmla="*/ 241238 w 1175376"/>
                  <a:gd name="connsiteY55" fmla="*/ 13541 h 317446"/>
                  <a:gd name="connsiteX56" fmla="*/ 242681 w 1175376"/>
                  <a:gd name="connsiteY56" fmla="*/ 6692 h 317446"/>
                  <a:gd name="connsiteX57" fmla="*/ 311954 w 1175376"/>
                  <a:gd name="connsiteY57" fmla="*/ 3088 h 317446"/>
                  <a:gd name="connsiteX58" fmla="*/ 317005 w 1175376"/>
                  <a:gd name="connsiteY58" fmla="*/ 12820 h 317446"/>
                  <a:gd name="connsiteX59" fmla="*/ 317005 w 1175376"/>
                  <a:gd name="connsiteY59" fmla="*/ 72657 h 317446"/>
                  <a:gd name="connsiteX60" fmla="*/ 316644 w 1175376"/>
                  <a:gd name="connsiteY60" fmla="*/ 154122 h 317446"/>
                  <a:gd name="connsiteX61" fmla="*/ 314840 w 1175376"/>
                  <a:gd name="connsiteY61" fmla="*/ 302994 h 317446"/>
                  <a:gd name="connsiteX62" fmla="*/ 313758 w 1175376"/>
                  <a:gd name="connsiteY62" fmla="*/ 315250 h 317446"/>
                  <a:gd name="connsiteX63" fmla="*/ 275513 w 1175376"/>
                  <a:gd name="connsiteY63" fmla="*/ 314168 h 317446"/>
                  <a:gd name="connsiteX64" fmla="*/ 254226 w 1175376"/>
                  <a:gd name="connsiteY64" fmla="*/ 313087 h 317446"/>
                  <a:gd name="connsiteX65" fmla="*/ 245567 w 1175376"/>
                  <a:gd name="connsiteY65" fmla="*/ 307680 h 317446"/>
                  <a:gd name="connsiteX66" fmla="*/ 246650 w 1175376"/>
                  <a:gd name="connsiteY66" fmla="*/ 231262 h 317446"/>
                  <a:gd name="connsiteX67" fmla="*/ 251340 w 1175376"/>
                  <a:gd name="connsiteY67" fmla="*/ 179715 h 317446"/>
                  <a:gd name="connsiteX68" fmla="*/ 228610 w 1175376"/>
                  <a:gd name="connsiteY68" fmla="*/ 231983 h 317446"/>
                  <a:gd name="connsiteX69" fmla="*/ 201911 w 1175376"/>
                  <a:gd name="connsiteY69" fmla="*/ 308401 h 317446"/>
                  <a:gd name="connsiteX70" fmla="*/ 197942 w 1175376"/>
                  <a:gd name="connsiteY70" fmla="*/ 312366 h 317446"/>
                  <a:gd name="connsiteX71" fmla="*/ 193252 w 1175376"/>
                  <a:gd name="connsiteY71" fmla="*/ 314168 h 317446"/>
                  <a:gd name="connsiteX72" fmla="*/ 148874 w 1175376"/>
                  <a:gd name="connsiteY72" fmla="*/ 314529 h 317446"/>
                  <a:gd name="connsiteX73" fmla="*/ 121814 w 1175376"/>
                  <a:gd name="connsiteY73" fmla="*/ 308761 h 317446"/>
                  <a:gd name="connsiteX74" fmla="*/ 122897 w 1175376"/>
                  <a:gd name="connsiteY74" fmla="*/ 305157 h 317446"/>
                  <a:gd name="connsiteX75" fmla="*/ 88982 w 1175376"/>
                  <a:gd name="connsiteY75" fmla="*/ 228017 h 317446"/>
                  <a:gd name="connsiteX76" fmla="*/ 72385 w 1175376"/>
                  <a:gd name="connsiteY76" fmla="*/ 184762 h 317446"/>
                  <a:gd name="connsiteX77" fmla="*/ 74550 w 1175376"/>
                  <a:gd name="connsiteY77" fmla="*/ 247483 h 317446"/>
                  <a:gd name="connsiteX78" fmla="*/ 75632 w 1175376"/>
                  <a:gd name="connsiteY78" fmla="*/ 306599 h 317446"/>
                  <a:gd name="connsiteX79" fmla="*/ 68416 w 1175376"/>
                  <a:gd name="connsiteY79" fmla="*/ 312006 h 317446"/>
                  <a:gd name="connsiteX80" fmla="*/ 36666 w 1175376"/>
                  <a:gd name="connsiteY80" fmla="*/ 313808 h 317446"/>
                  <a:gd name="connsiteX81" fmla="*/ 9967 w 1175376"/>
                  <a:gd name="connsiteY81" fmla="*/ 314168 h 317446"/>
                  <a:gd name="connsiteX82" fmla="*/ 4916 w 1175376"/>
                  <a:gd name="connsiteY82" fmla="*/ 304436 h 317446"/>
                  <a:gd name="connsiteX83" fmla="*/ 1308 w 1175376"/>
                  <a:gd name="connsiteY83" fmla="*/ 173587 h 317446"/>
                  <a:gd name="connsiteX84" fmla="*/ 3112 w 1175376"/>
                  <a:gd name="connsiteY84" fmla="*/ 85274 h 317446"/>
                  <a:gd name="connsiteX85" fmla="*/ 3473 w 1175376"/>
                  <a:gd name="connsiteY85" fmla="*/ 12099 h 317446"/>
                  <a:gd name="connsiteX86" fmla="*/ 4916 w 1175376"/>
                  <a:gd name="connsiteY86" fmla="*/ 7413 h 317446"/>
                  <a:gd name="connsiteX87" fmla="*/ 68416 w 1175376"/>
                  <a:gd name="connsiteY87" fmla="*/ 3088 h 317446"/>
                  <a:gd name="connsiteX88" fmla="*/ 427596 w 1175376"/>
                  <a:gd name="connsiteY88" fmla="*/ 2628 h 317446"/>
                  <a:gd name="connsiteX89" fmla="*/ 517441 w 1175376"/>
                  <a:gd name="connsiteY89" fmla="*/ 4748 h 317446"/>
                  <a:gd name="connsiteX90" fmla="*/ 521035 w 1175376"/>
                  <a:gd name="connsiteY90" fmla="*/ 6191 h 317446"/>
                  <a:gd name="connsiteX91" fmla="*/ 521394 w 1175376"/>
                  <a:gd name="connsiteY91" fmla="*/ 6552 h 317446"/>
                  <a:gd name="connsiteX92" fmla="*/ 523191 w 1175376"/>
                  <a:gd name="connsiteY92" fmla="*/ 14128 h 317446"/>
                  <a:gd name="connsiteX93" fmla="*/ 523551 w 1175376"/>
                  <a:gd name="connsiteY93" fmla="*/ 67165 h 317446"/>
                  <a:gd name="connsiteX94" fmla="*/ 519957 w 1175376"/>
                  <a:gd name="connsiteY94" fmla="*/ 72577 h 317446"/>
                  <a:gd name="connsiteX95" fmla="*/ 514925 w 1175376"/>
                  <a:gd name="connsiteY95" fmla="*/ 74742 h 317446"/>
                  <a:gd name="connsiteX96" fmla="*/ 400643 w 1175376"/>
                  <a:gd name="connsiteY96" fmla="*/ 71495 h 317446"/>
                  <a:gd name="connsiteX97" fmla="*/ 403158 w 1175376"/>
                  <a:gd name="connsiteY97" fmla="*/ 123449 h 317446"/>
                  <a:gd name="connsiteX98" fmla="*/ 472519 w 1175376"/>
                  <a:gd name="connsiteY98" fmla="*/ 118759 h 317446"/>
                  <a:gd name="connsiteX99" fmla="*/ 518519 w 1175376"/>
                  <a:gd name="connsiteY99" fmla="*/ 121646 h 317446"/>
                  <a:gd name="connsiteX100" fmla="*/ 521394 w 1175376"/>
                  <a:gd name="connsiteY100" fmla="*/ 132830 h 317446"/>
                  <a:gd name="connsiteX101" fmla="*/ 524629 w 1175376"/>
                  <a:gd name="connsiteY101" fmla="*/ 189475 h 317446"/>
                  <a:gd name="connsiteX102" fmla="*/ 517800 w 1175376"/>
                  <a:gd name="connsiteY102" fmla="*/ 193805 h 317446"/>
                  <a:gd name="connsiteX103" fmla="*/ 512769 w 1175376"/>
                  <a:gd name="connsiteY103" fmla="*/ 196330 h 317446"/>
                  <a:gd name="connsiteX104" fmla="*/ 400283 w 1175376"/>
                  <a:gd name="connsiteY104" fmla="*/ 189475 h 317446"/>
                  <a:gd name="connsiteX105" fmla="*/ 404236 w 1175376"/>
                  <a:gd name="connsiteY105" fmla="*/ 219782 h 317446"/>
                  <a:gd name="connsiteX106" fmla="*/ 404955 w 1175376"/>
                  <a:gd name="connsiteY106" fmla="*/ 245038 h 317446"/>
                  <a:gd name="connsiteX107" fmla="*/ 464972 w 1175376"/>
                  <a:gd name="connsiteY107" fmla="*/ 243594 h 317446"/>
                  <a:gd name="connsiteX108" fmla="*/ 517082 w 1175376"/>
                  <a:gd name="connsiteY108" fmla="*/ 245398 h 317446"/>
                  <a:gd name="connsiteX109" fmla="*/ 521035 w 1175376"/>
                  <a:gd name="connsiteY109" fmla="*/ 251171 h 317446"/>
                  <a:gd name="connsiteX110" fmla="*/ 523551 w 1175376"/>
                  <a:gd name="connsiteY110" fmla="*/ 306734 h 317446"/>
                  <a:gd name="connsiteX111" fmla="*/ 523551 w 1175376"/>
                  <a:gd name="connsiteY111" fmla="*/ 307094 h 317446"/>
                  <a:gd name="connsiteX112" fmla="*/ 517082 w 1175376"/>
                  <a:gd name="connsiteY112" fmla="*/ 316114 h 317446"/>
                  <a:gd name="connsiteX113" fmla="*/ 346017 w 1175376"/>
                  <a:gd name="connsiteY113" fmla="*/ 311424 h 317446"/>
                  <a:gd name="connsiteX114" fmla="*/ 339548 w 1175376"/>
                  <a:gd name="connsiteY114" fmla="*/ 310702 h 317446"/>
                  <a:gd name="connsiteX115" fmla="*/ 337032 w 1175376"/>
                  <a:gd name="connsiteY115" fmla="*/ 310342 h 317446"/>
                  <a:gd name="connsiteX116" fmla="*/ 336314 w 1175376"/>
                  <a:gd name="connsiteY116" fmla="*/ 305290 h 317446"/>
                  <a:gd name="connsiteX117" fmla="*/ 337032 w 1175376"/>
                  <a:gd name="connsiteY117" fmla="*/ 304930 h 317446"/>
                  <a:gd name="connsiteX118" fmla="*/ 335236 w 1175376"/>
                  <a:gd name="connsiteY118" fmla="*/ 249006 h 317446"/>
                  <a:gd name="connsiteX119" fmla="*/ 333798 w 1175376"/>
                  <a:gd name="connsiteY119" fmla="*/ 169271 h 317446"/>
                  <a:gd name="connsiteX120" fmla="*/ 333798 w 1175376"/>
                  <a:gd name="connsiteY120" fmla="*/ 10160 h 317446"/>
                  <a:gd name="connsiteX121" fmla="*/ 333798 w 1175376"/>
                  <a:gd name="connsiteY121" fmla="*/ 9438 h 317446"/>
                  <a:gd name="connsiteX122" fmla="*/ 337751 w 1175376"/>
                  <a:gd name="connsiteY122" fmla="*/ 5109 h 317446"/>
                  <a:gd name="connsiteX123" fmla="*/ 427596 w 1175376"/>
                  <a:gd name="connsiteY123" fmla="*/ 2628 h 317446"/>
                  <a:gd name="connsiteX124" fmla="*/ 1054631 w 1175376"/>
                  <a:gd name="connsiteY124" fmla="*/ 631 h 317446"/>
                  <a:gd name="connsiteX125" fmla="*/ 1057148 w 1175376"/>
                  <a:gd name="connsiteY125" fmla="*/ 2430 h 317446"/>
                  <a:gd name="connsiteX126" fmla="*/ 1058226 w 1175376"/>
                  <a:gd name="connsiteY126" fmla="*/ 3510 h 317446"/>
                  <a:gd name="connsiteX127" fmla="*/ 1081232 w 1175376"/>
                  <a:gd name="connsiteY127" fmla="*/ 68293 h 317446"/>
                  <a:gd name="connsiteX128" fmla="*/ 1116820 w 1175376"/>
                  <a:gd name="connsiteY128" fmla="*/ 147112 h 317446"/>
                  <a:gd name="connsiteX129" fmla="*/ 1147016 w 1175376"/>
                  <a:gd name="connsiteY129" fmla="*/ 243566 h 317446"/>
                  <a:gd name="connsiteX130" fmla="*/ 1175054 w 1175376"/>
                  <a:gd name="connsiteY130" fmla="*/ 304390 h 317446"/>
                  <a:gd name="connsiteX131" fmla="*/ 1172179 w 1175376"/>
                  <a:gd name="connsiteY131" fmla="*/ 311228 h 317446"/>
                  <a:gd name="connsiteX132" fmla="*/ 1165708 w 1175376"/>
                  <a:gd name="connsiteY132" fmla="*/ 316987 h 317446"/>
                  <a:gd name="connsiteX133" fmla="*/ 1106395 w 1175376"/>
                  <a:gd name="connsiteY133" fmla="*/ 314108 h 317446"/>
                  <a:gd name="connsiteX134" fmla="*/ 1095252 w 1175376"/>
                  <a:gd name="connsiteY134" fmla="*/ 310869 h 317446"/>
                  <a:gd name="connsiteX135" fmla="*/ 1076200 w 1175376"/>
                  <a:gd name="connsiteY135" fmla="*/ 257603 h 317446"/>
                  <a:gd name="connsiteX136" fmla="*/ 1067932 w 1175376"/>
                  <a:gd name="connsiteY136" fmla="*/ 232769 h 317446"/>
                  <a:gd name="connsiteX137" fmla="*/ 1065416 w 1175376"/>
                  <a:gd name="connsiteY137" fmla="*/ 232769 h 317446"/>
                  <a:gd name="connsiteX138" fmla="*/ 1029469 w 1175376"/>
                  <a:gd name="connsiteY138" fmla="*/ 232409 h 317446"/>
                  <a:gd name="connsiteX139" fmla="*/ 980221 w 1175376"/>
                  <a:gd name="connsiteY139" fmla="*/ 228450 h 317446"/>
                  <a:gd name="connsiteX140" fmla="*/ 967999 w 1175376"/>
                  <a:gd name="connsiteY140" fmla="*/ 269479 h 317446"/>
                  <a:gd name="connsiteX141" fmla="*/ 955058 w 1175376"/>
                  <a:gd name="connsiteY141" fmla="*/ 308349 h 317446"/>
                  <a:gd name="connsiteX142" fmla="*/ 945352 w 1175376"/>
                  <a:gd name="connsiteY142" fmla="*/ 313748 h 317446"/>
                  <a:gd name="connsiteX143" fmla="*/ 890713 w 1175376"/>
                  <a:gd name="connsiteY143" fmla="*/ 311588 h 317446"/>
                  <a:gd name="connsiteX144" fmla="*/ 886039 w 1175376"/>
                  <a:gd name="connsiteY144" fmla="*/ 310149 h 317446"/>
                  <a:gd name="connsiteX145" fmla="*/ 884961 w 1175376"/>
                  <a:gd name="connsiteY145" fmla="*/ 309789 h 317446"/>
                  <a:gd name="connsiteX146" fmla="*/ 884242 w 1175376"/>
                  <a:gd name="connsiteY146" fmla="*/ 305830 h 317446"/>
                  <a:gd name="connsiteX147" fmla="*/ 884602 w 1175376"/>
                  <a:gd name="connsiteY147" fmla="*/ 304390 h 317446"/>
                  <a:gd name="connsiteX148" fmla="*/ 989927 w 1175376"/>
                  <a:gd name="connsiteY148" fmla="*/ 8189 h 317446"/>
                  <a:gd name="connsiteX149" fmla="*/ 991365 w 1175376"/>
                  <a:gd name="connsiteY149" fmla="*/ 4230 h 317446"/>
                  <a:gd name="connsiteX150" fmla="*/ 1025155 w 1175376"/>
                  <a:gd name="connsiteY150" fmla="*/ 2430 h 317446"/>
                  <a:gd name="connsiteX151" fmla="*/ 1054631 w 1175376"/>
                  <a:gd name="connsiteY151" fmla="*/ 631 h 317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1175376" h="317446">
                    <a:moveTo>
                      <a:pt x="1025514" y="88807"/>
                    </a:moveTo>
                    <a:cubicBezTo>
                      <a:pt x="1025155" y="89887"/>
                      <a:pt x="1024436" y="90967"/>
                      <a:pt x="1024076" y="92406"/>
                    </a:cubicBezTo>
                    <a:cubicBezTo>
                      <a:pt x="1022998" y="91687"/>
                      <a:pt x="1021920" y="92406"/>
                      <a:pt x="1022639" y="93486"/>
                    </a:cubicBezTo>
                    <a:cubicBezTo>
                      <a:pt x="1022639" y="94206"/>
                      <a:pt x="1022639" y="94566"/>
                      <a:pt x="1022639" y="94926"/>
                    </a:cubicBezTo>
                    <a:cubicBezTo>
                      <a:pt x="1011854" y="116880"/>
                      <a:pt x="1002149" y="138834"/>
                      <a:pt x="993521" y="162228"/>
                    </a:cubicBezTo>
                    <a:cubicBezTo>
                      <a:pt x="992443" y="163308"/>
                      <a:pt x="991724" y="164747"/>
                      <a:pt x="992802" y="166907"/>
                    </a:cubicBezTo>
                    <a:cubicBezTo>
                      <a:pt x="992802" y="166907"/>
                      <a:pt x="992802" y="166907"/>
                      <a:pt x="993162" y="167267"/>
                    </a:cubicBezTo>
                    <a:cubicBezTo>
                      <a:pt x="993521" y="167627"/>
                      <a:pt x="993881" y="168346"/>
                      <a:pt x="994600" y="168706"/>
                    </a:cubicBezTo>
                    <a:cubicBezTo>
                      <a:pt x="999632" y="173745"/>
                      <a:pt x="1008979" y="173385"/>
                      <a:pt x="1015809" y="173385"/>
                    </a:cubicBezTo>
                    <a:cubicBezTo>
                      <a:pt x="1020841" y="173385"/>
                      <a:pt x="1026233" y="173025"/>
                      <a:pt x="1031625" y="173025"/>
                    </a:cubicBezTo>
                    <a:cubicBezTo>
                      <a:pt x="1038815" y="173025"/>
                      <a:pt x="1044207" y="175904"/>
                      <a:pt x="1051037" y="171585"/>
                    </a:cubicBezTo>
                    <a:cubicBezTo>
                      <a:pt x="1052115" y="170866"/>
                      <a:pt x="1052834" y="169786"/>
                      <a:pt x="1053194" y="168346"/>
                    </a:cubicBezTo>
                    <a:cubicBezTo>
                      <a:pt x="1056788" y="167627"/>
                      <a:pt x="1060383" y="165107"/>
                      <a:pt x="1058945" y="160428"/>
                    </a:cubicBezTo>
                    <a:cubicBezTo>
                      <a:pt x="1055710" y="148552"/>
                      <a:pt x="1047802" y="139554"/>
                      <a:pt x="1041691" y="128757"/>
                    </a:cubicBezTo>
                    <a:cubicBezTo>
                      <a:pt x="1035580" y="118679"/>
                      <a:pt x="1033063" y="107163"/>
                      <a:pt x="1027312" y="97085"/>
                    </a:cubicBezTo>
                    <a:cubicBezTo>
                      <a:pt x="1028031" y="94926"/>
                      <a:pt x="1028750" y="93126"/>
                      <a:pt x="1029469" y="90607"/>
                    </a:cubicBezTo>
                    <a:cubicBezTo>
                      <a:pt x="1030187" y="88447"/>
                      <a:pt x="1026593" y="87008"/>
                      <a:pt x="1025514" y="88807"/>
                    </a:cubicBezTo>
                    <a:close/>
                    <a:moveTo>
                      <a:pt x="603408" y="66343"/>
                    </a:moveTo>
                    <a:cubicBezTo>
                      <a:pt x="602328" y="126929"/>
                      <a:pt x="601248" y="187515"/>
                      <a:pt x="601608" y="248101"/>
                    </a:cubicBezTo>
                    <a:cubicBezTo>
                      <a:pt x="601608" y="251708"/>
                      <a:pt x="604129" y="253511"/>
                      <a:pt x="606649" y="253871"/>
                    </a:cubicBezTo>
                    <a:cubicBezTo>
                      <a:pt x="607729" y="254953"/>
                      <a:pt x="608810" y="255675"/>
                      <a:pt x="610970" y="256035"/>
                    </a:cubicBezTo>
                    <a:cubicBezTo>
                      <a:pt x="670382" y="263969"/>
                      <a:pt x="725474" y="222496"/>
                      <a:pt x="724754" y="160107"/>
                    </a:cubicBezTo>
                    <a:cubicBezTo>
                      <a:pt x="724034" y="91227"/>
                      <a:pt x="672183" y="64540"/>
                      <a:pt x="610970" y="66343"/>
                    </a:cubicBezTo>
                    <a:close/>
                    <a:moveTo>
                      <a:pt x="834277" y="3807"/>
                    </a:moveTo>
                    <a:cubicBezTo>
                      <a:pt x="845823" y="3537"/>
                      <a:pt x="857368" y="3988"/>
                      <a:pt x="868012" y="5969"/>
                    </a:cubicBezTo>
                    <a:cubicBezTo>
                      <a:pt x="873784" y="7049"/>
                      <a:pt x="873063" y="16775"/>
                      <a:pt x="867651" y="17856"/>
                    </a:cubicBezTo>
                    <a:cubicBezTo>
                      <a:pt x="874506" y="63964"/>
                      <a:pt x="870898" y="110072"/>
                      <a:pt x="870176" y="156540"/>
                    </a:cubicBezTo>
                    <a:cubicBezTo>
                      <a:pt x="869816" y="205530"/>
                      <a:pt x="869455" y="254520"/>
                      <a:pt x="869816" y="303149"/>
                    </a:cubicBezTo>
                    <a:cubicBezTo>
                      <a:pt x="869816" y="303509"/>
                      <a:pt x="869455" y="303870"/>
                      <a:pt x="869455" y="304230"/>
                    </a:cubicBezTo>
                    <a:cubicBezTo>
                      <a:pt x="873063" y="307832"/>
                      <a:pt x="871620" y="315036"/>
                      <a:pt x="865125" y="315397"/>
                    </a:cubicBezTo>
                    <a:cubicBezTo>
                      <a:pt x="851415" y="315757"/>
                      <a:pt x="837344" y="316117"/>
                      <a:pt x="823273" y="316117"/>
                    </a:cubicBezTo>
                    <a:cubicBezTo>
                      <a:pt x="816418" y="316477"/>
                      <a:pt x="804872" y="317558"/>
                      <a:pt x="799461" y="312155"/>
                    </a:cubicBezTo>
                    <a:cubicBezTo>
                      <a:pt x="797657" y="309993"/>
                      <a:pt x="798378" y="307112"/>
                      <a:pt x="800904" y="306031"/>
                    </a:cubicBezTo>
                    <a:cubicBezTo>
                      <a:pt x="800182" y="251998"/>
                      <a:pt x="801625" y="197965"/>
                      <a:pt x="801264" y="143932"/>
                    </a:cubicBezTo>
                    <a:cubicBezTo>
                      <a:pt x="800904" y="100706"/>
                      <a:pt x="796935" y="56760"/>
                      <a:pt x="800182" y="13533"/>
                    </a:cubicBezTo>
                    <a:cubicBezTo>
                      <a:pt x="795492" y="12813"/>
                      <a:pt x="795853" y="6329"/>
                      <a:pt x="800543" y="5969"/>
                    </a:cubicBezTo>
                    <a:cubicBezTo>
                      <a:pt x="811186" y="5068"/>
                      <a:pt x="822732" y="4078"/>
                      <a:pt x="834277" y="3807"/>
                    </a:cubicBezTo>
                    <a:close/>
                    <a:moveTo>
                      <a:pt x="574962" y="3593"/>
                    </a:moveTo>
                    <a:cubicBezTo>
                      <a:pt x="594407" y="3593"/>
                      <a:pt x="614211" y="3954"/>
                      <a:pt x="633655" y="5396"/>
                    </a:cubicBezTo>
                    <a:cubicBezTo>
                      <a:pt x="659220" y="6839"/>
                      <a:pt x="681905" y="11167"/>
                      <a:pt x="704230" y="23428"/>
                    </a:cubicBezTo>
                    <a:cubicBezTo>
                      <a:pt x="747079" y="46869"/>
                      <a:pt x="781286" y="91227"/>
                      <a:pt x="783446" y="142436"/>
                    </a:cubicBezTo>
                    <a:cubicBezTo>
                      <a:pt x="785607" y="193285"/>
                      <a:pt x="771204" y="257838"/>
                      <a:pt x="723314" y="284886"/>
                    </a:cubicBezTo>
                    <a:cubicBezTo>
                      <a:pt x="670022" y="315179"/>
                      <a:pt x="608449" y="319146"/>
                      <a:pt x="548317" y="312654"/>
                    </a:cubicBezTo>
                    <a:cubicBezTo>
                      <a:pt x="543276" y="312294"/>
                      <a:pt x="541475" y="306524"/>
                      <a:pt x="543276" y="302917"/>
                    </a:cubicBezTo>
                    <a:cubicBezTo>
                      <a:pt x="533554" y="264690"/>
                      <a:pt x="542556" y="214923"/>
                      <a:pt x="542556" y="176336"/>
                    </a:cubicBezTo>
                    <a:cubicBezTo>
                      <a:pt x="542556" y="122602"/>
                      <a:pt x="537515" y="66704"/>
                      <a:pt x="543996" y="13691"/>
                    </a:cubicBezTo>
                    <a:cubicBezTo>
                      <a:pt x="540395" y="10445"/>
                      <a:pt x="543996" y="4315"/>
                      <a:pt x="548677" y="5396"/>
                    </a:cubicBezTo>
                    <a:cubicBezTo>
                      <a:pt x="556959" y="7560"/>
                      <a:pt x="566681" y="3593"/>
                      <a:pt x="574962" y="3593"/>
                    </a:cubicBezTo>
                    <a:close/>
                    <a:moveTo>
                      <a:pt x="68416" y="3088"/>
                    </a:moveTo>
                    <a:cubicBezTo>
                      <a:pt x="68777" y="3088"/>
                      <a:pt x="69499" y="3088"/>
                      <a:pt x="69860" y="3448"/>
                    </a:cubicBezTo>
                    <a:cubicBezTo>
                      <a:pt x="71664" y="2367"/>
                      <a:pt x="73828" y="3088"/>
                      <a:pt x="75271" y="4530"/>
                    </a:cubicBezTo>
                    <a:cubicBezTo>
                      <a:pt x="82127" y="14262"/>
                      <a:pt x="84291" y="28681"/>
                      <a:pt x="88621" y="39495"/>
                    </a:cubicBezTo>
                    <a:cubicBezTo>
                      <a:pt x="96919" y="60762"/>
                      <a:pt x="105578" y="84913"/>
                      <a:pt x="115681" y="105460"/>
                    </a:cubicBezTo>
                    <a:cubicBezTo>
                      <a:pt x="131916" y="139343"/>
                      <a:pt x="145988" y="173227"/>
                      <a:pt x="159698" y="208192"/>
                    </a:cubicBezTo>
                    <a:cubicBezTo>
                      <a:pt x="171243" y="172506"/>
                      <a:pt x="188201" y="137901"/>
                      <a:pt x="201189" y="102936"/>
                    </a:cubicBezTo>
                    <a:cubicBezTo>
                      <a:pt x="212013" y="74460"/>
                      <a:pt x="222476" y="38413"/>
                      <a:pt x="241238" y="13541"/>
                    </a:cubicBezTo>
                    <a:cubicBezTo>
                      <a:pt x="238712" y="11739"/>
                      <a:pt x="239434" y="7053"/>
                      <a:pt x="242681" y="6692"/>
                    </a:cubicBezTo>
                    <a:cubicBezTo>
                      <a:pt x="265050" y="2006"/>
                      <a:pt x="289224" y="3088"/>
                      <a:pt x="311954" y="3088"/>
                    </a:cubicBezTo>
                    <a:cubicBezTo>
                      <a:pt x="317366" y="3088"/>
                      <a:pt x="318809" y="9216"/>
                      <a:pt x="317005" y="12820"/>
                    </a:cubicBezTo>
                    <a:cubicBezTo>
                      <a:pt x="320613" y="31564"/>
                      <a:pt x="317005" y="53913"/>
                      <a:pt x="317005" y="72657"/>
                    </a:cubicBezTo>
                    <a:cubicBezTo>
                      <a:pt x="317005" y="99692"/>
                      <a:pt x="317005" y="127087"/>
                      <a:pt x="316644" y="154122"/>
                    </a:cubicBezTo>
                    <a:cubicBezTo>
                      <a:pt x="315922" y="203506"/>
                      <a:pt x="311232" y="253971"/>
                      <a:pt x="314840" y="302994"/>
                    </a:cubicBezTo>
                    <a:cubicBezTo>
                      <a:pt x="322056" y="304075"/>
                      <a:pt x="321695" y="315250"/>
                      <a:pt x="313758" y="315250"/>
                    </a:cubicBezTo>
                    <a:cubicBezTo>
                      <a:pt x="301130" y="315610"/>
                      <a:pt x="288141" y="314889"/>
                      <a:pt x="275513" y="314168"/>
                    </a:cubicBezTo>
                    <a:cubicBezTo>
                      <a:pt x="270101" y="314168"/>
                      <a:pt x="260360" y="315250"/>
                      <a:pt x="254226" y="313087"/>
                    </a:cubicBezTo>
                    <a:cubicBezTo>
                      <a:pt x="250618" y="314529"/>
                      <a:pt x="245567" y="312727"/>
                      <a:pt x="245567" y="307680"/>
                    </a:cubicBezTo>
                    <a:cubicBezTo>
                      <a:pt x="245567" y="282087"/>
                      <a:pt x="244846" y="256855"/>
                      <a:pt x="246650" y="231262"/>
                    </a:cubicBezTo>
                    <a:cubicBezTo>
                      <a:pt x="247732" y="213959"/>
                      <a:pt x="250258" y="196657"/>
                      <a:pt x="251340" y="179715"/>
                    </a:cubicBezTo>
                    <a:cubicBezTo>
                      <a:pt x="244124" y="197378"/>
                      <a:pt x="236547" y="214320"/>
                      <a:pt x="228610" y="231983"/>
                    </a:cubicBezTo>
                    <a:cubicBezTo>
                      <a:pt x="217425" y="256855"/>
                      <a:pt x="212013" y="283169"/>
                      <a:pt x="201911" y="308401"/>
                    </a:cubicBezTo>
                    <a:cubicBezTo>
                      <a:pt x="201189" y="310564"/>
                      <a:pt x="199746" y="311645"/>
                      <a:pt x="197942" y="312366"/>
                    </a:cubicBezTo>
                    <a:cubicBezTo>
                      <a:pt x="196860" y="313808"/>
                      <a:pt x="195417" y="314529"/>
                      <a:pt x="193252" y="314168"/>
                    </a:cubicBezTo>
                    <a:cubicBezTo>
                      <a:pt x="178820" y="312366"/>
                      <a:pt x="163306" y="314889"/>
                      <a:pt x="148874" y="314529"/>
                    </a:cubicBezTo>
                    <a:cubicBezTo>
                      <a:pt x="139493" y="314529"/>
                      <a:pt x="129391" y="314529"/>
                      <a:pt x="121814" y="308761"/>
                    </a:cubicBezTo>
                    <a:cubicBezTo>
                      <a:pt x="120371" y="307320"/>
                      <a:pt x="121453" y="305517"/>
                      <a:pt x="122897" y="305157"/>
                    </a:cubicBezTo>
                    <a:cubicBezTo>
                      <a:pt x="108826" y="281006"/>
                      <a:pt x="100166" y="253610"/>
                      <a:pt x="88982" y="228017"/>
                    </a:cubicBezTo>
                    <a:cubicBezTo>
                      <a:pt x="83209" y="213959"/>
                      <a:pt x="76715" y="199541"/>
                      <a:pt x="72385" y="184762"/>
                    </a:cubicBezTo>
                    <a:cubicBezTo>
                      <a:pt x="72746" y="205669"/>
                      <a:pt x="72385" y="226576"/>
                      <a:pt x="74550" y="247483"/>
                    </a:cubicBezTo>
                    <a:cubicBezTo>
                      <a:pt x="76715" y="267669"/>
                      <a:pt x="74189" y="287134"/>
                      <a:pt x="75632" y="306599"/>
                    </a:cubicBezTo>
                    <a:cubicBezTo>
                      <a:pt x="75632" y="310564"/>
                      <a:pt x="72024" y="312727"/>
                      <a:pt x="68416" y="312006"/>
                    </a:cubicBezTo>
                    <a:cubicBezTo>
                      <a:pt x="58314" y="314168"/>
                      <a:pt x="47129" y="313808"/>
                      <a:pt x="36666" y="313808"/>
                    </a:cubicBezTo>
                    <a:cubicBezTo>
                      <a:pt x="28007" y="313448"/>
                      <a:pt x="18627" y="311285"/>
                      <a:pt x="9967" y="314168"/>
                    </a:cubicBezTo>
                    <a:cubicBezTo>
                      <a:pt x="4195" y="315971"/>
                      <a:pt x="587" y="307680"/>
                      <a:pt x="4916" y="304436"/>
                    </a:cubicBezTo>
                    <a:cubicBezTo>
                      <a:pt x="-3021" y="262983"/>
                      <a:pt x="948" y="215762"/>
                      <a:pt x="1308" y="173587"/>
                    </a:cubicBezTo>
                    <a:cubicBezTo>
                      <a:pt x="1669" y="144390"/>
                      <a:pt x="4195" y="114832"/>
                      <a:pt x="3112" y="85274"/>
                    </a:cubicBezTo>
                    <a:cubicBezTo>
                      <a:pt x="2391" y="60762"/>
                      <a:pt x="587" y="36250"/>
                      <a:pt x="3473" y="12099"/>
                    </a:cubicBezTo>
                    <a:cubicBezTo>
                      <a:pt x="2391" y="10657"/>
                      <a:pt x="2391" y="7774"/>
                      <a:pt x="4916" y="7413"/>
                    </a:cubicBezTo>
                    <a:cubicBezTo>
                      <a:pt x="25842" y="4169"/>
                      <a:pt x="47129" y="3088"/>
                      <a:pt x="68416" y="3088"/>
                    </a:cubicBezTo>
                    <a:close/>
                    <a:moveTo>
                      <a:pt x="427596" y="2628"/>
                    </a:moveTo>
                    <a:cubicBezTo>
                      <a:pt x="457605" y="2944"/>
                      <a:pt x="487613" y="4026"/>
                      <a:pt x="517441" y="4748"/>
                    </a:cubicBezTo>
                    <a:cubicBezTo>
                      <a:pt x="518879" y="4748"/>
                      <a:pt x="520316" y="5469"/>
                      <a:pt x="521035" y="6191"/>
                    </a:cubicBezTo>
                    <a:cubicBezTo>
                      <a:pt x="521394" y="6191"/>
                      <a:pt x="521394" y="6552"/>
                      <a:pt x="521394" y="6552"/>
                    </a:cubicBezTo>
                    <a:cubicBezTo>
                      <a:pt x="523551" y="8356"/>
                      <a:pt x="523910" y="11603"/>
                      <a:pt x="523191" y="14128"/>
                    </a:cubicBezTo>
                    <a:cubicBezTo>
                      <a:pt x="524629" y="31807"/>
                      <a:pt x="522113" y="49486"/>
                      <a:pt x="523551" y="67165"/>
                    </a:cubicBezTo>
                    <a:cubicBezTo>
                      <a:pt x="523910" y="70052"/>
                      <a:pt x="522113" y="71856"/>
                      <a:pt x="519957" y="72577"/>
                    </a:cubicBezTo>
                    <a:cubicBezTo>
                      <a:pt x="518879" y="74021"/>
                      <a:pt x="517441" y="74742"/>
                      <a:pt x="514925" y="74742"/>
                    </a:cubicBezTo>
                    <a:cubicBezTo>
                      <a:pt x="477191" y="74742"/>
                      <a:pt x="438018" y="77268"/>
                      <a:pt x="400643" y="71495"/>
                    </a:cubicBezTo>
                    <a:cubicBezTo>
                      <a:pt x="402440" y="88813"/>
                      <a:pt x="400283" y="106131"/>
                      <a:pt x="403158" y="123449"/>
                    </a:cubicBezTo>
                    <a:cubicBezTo>
                      <a:pt x="425799" y="120563"/>
                      <a:pt x="449518" y="118398"/>
                      <a:pt x="472519" y="118759"/>
                    </a:cubicBezTo>
                    <a:cubicBezTo>
                      <a:pt x="487613" y="119481"/>
                      <a:pt x="504144" y="116234"/>
                      <a:pt x="518519" y="121646"/>
                    </a:cubicBezTo>
                    <a:cubicBezTo>
                      <a:pt x="523910" y="123449"/>
                      <a:pt x="523910" y="129583"/>
                      <a:pt x="521394" y="132830"/>
                    </a:cubicBezTo>
                    <a:cubicBezTo>
                      <a:pt x="523551" y="151231"/>
                      <a:pt x="530019" y="171435"/>
                      <a:pt x="524629" y="189475"/>
                    </a:cubicBezTo>
                    <a:cubicBezTo>
                      <a:pt x="523551" y="193083"/>
                      <a:pt x="520316" y="194165"/>
                      <a:pt x="517800" y="193805"/>
                    </a:cubicBezTo>
                    <a:cubicBezTo>
                      <a:pt x="516722" y="195248"/>
                      <a:pt x="515285" y="196330"/>
                      <a:pt x="512769" y="196330"/>
                    </a:cubicBezTo>
                    <a:cubicBezTo>
                      <a:pt x="475394" y="196330"/>
                      <a:pt x="437299" y="198134"/>
                      <a:pt x="400283" y="189475"/>
                    </a:cubicBezTo>
                    <a:cubicBezTo>
                      <a:pt x="403158" y="199217"/>
                      <a:pt x="403877" y="210040"/>
                      <a:pt x="404236" y="219782"/>
                    </a:cubicBezTo>
                    <a:cubicBezTo>
                      <a:pt x="404955" y="228080"/>
                      <a:pt x="406033" y="236739"/>
                      <a:pt x="404955" y="245038"/>
                    </a:cubicBezTo>
                    <a:cubicBezTo>
                      <a:pt x="424721" y="240347"/>
                      <a:pt x="444846" y="243234"/>
                      <a:pt x="464972" y="243594"/>
                    </a:cubicBezTo>
                    <a:cubicBezTo>
                      <a:pt x="481144" y="243955"/>
                      <a:pt x="501269" y="239986"/>
                      <a:pt x="517082" y="245398"/>
                    </a:cubicBezTo>
                    <a:cubicBezTo>
                      <a:pt x="519597" y="246120"/>
                      <a:pt x="521035" y="248646"/>
                      <a:pt x="521035" y="251171"/>
                    </a:cubicBezTo>
                    <a:cubicBezTo>
                      <a:pt x="526066" y="265603"/>
                      <a:pt x="524629" y="302043"/>
                      <a:pt x="523551" y="306734"/>
                    </a:cubicBezTo>
                    <a:lnTo>
                      <a:pt x="523551" y="307094"/>
                    </a:lnTo>
                    <a:cubicBezTo>
                      <a:pt x="524629" y="310702"/>
                      <a:pt x="522472" y="316114"/>
                      <a:pt x="517082" y="316114"/>
                    </a:cubicBezTo>
                    <a:cubicBezTo>
                      <a:pt x="461378" y="317197"/>
                      <a:pt x="402080" y="317557"/>
                      <a:pt x="346017" y="311424"/>
                    </a:cubicBezTo>
                    <a:cubicBezTo>
                      <a:pt x="343861" y="312506"/>
                      <a:pt x="341345" y="312506"/>
                      <a:pt x="339548" y="310702"/>
                    </a:cubicBezTo>
                    <a:cubicBezTo>
                      <a:pt x="338829" y="310702"/>
                      <a:pt x="338111" y="310702"/>
                      <a:pt x="337032" y="310342"/>
                    </a:cubicBezTo>
                    <a:cubicBezTo>
                      <a:pt x="334517" y="310342"/>
                      <a:pt x="333439" y="305651"/>
                      <a:pt x="336314" y="305290"/>
                    </a:cubicBezTo>
                    <a:cubicBezTo>
                      <a:pt x="336673" y="304930"/>
                      <a:pt x="337032" y="304930"/>
                      <a:pt x="337032" y="304930"/>
                    </a:cubicBezTo>
                    <a:cubicBezTo>
                      <a:pt x="332001" y="287972"/>
                      <a:pt x="335236" y="265964"/>
                      <a:pt x="335236" y="249006"/>
                    </a:cubicBezTo>
                    <a:cubicBezTo>
                      <a:pt x="335236" y="222668"/>
                      <a:pt x="336673" y="195609"/>
                      <a:pt x="333798" y="169271"/>
                    </a:cubicBezTo>
                    <a:cubicBezTo>
                      <a:pt x="328767" y="118038"/>
                      <a:pt x="329486" y="61393"/>
                      <a:pt x="333798" y="10160"/>
                    </a:cubicBezTo>
                    <a:cubicBezTo>
                      <a:pt x="333798" y="9799"/>
                      <a:pt x="333798" y="9438"/>
                      <a:pt x="333798" y="9438"/>
                    </a:cubicBezTo>
                    <a:cubicBezTo>
                      <a:pt x="333798" y="7273"/>
                      <a:pt x="335236" y="5469"/>
                      <a:pt x="337751" y="5109"/>
                    </a:cubicBezTo>
                    <a:cubicBezTo>
                      <a:pt x="367580" y="2764"/>
                      <a:pt x="397588" y="2313"/>
                      <a:pt x="427596" y="2628"/>
                    </a:cubicBezTo>
                    <a:close/>
                    <a:moveTo>
                      <a:pt x="1054631" y="631"/>
                    </a:moveTo>
                    <a:cubicBezTo>
                      <a:pt x="1056069" y="991"/>
                      <a:pt x="1056788" y="1710"/>
                      <a:pt x="1057148" y="2430"/>
                    </a:cubicBezTo>
                    <a:cubicBezTo>
                      <a:pt x="1057867" y="2430"/>
                      <a:pt x="1057867" y="2790"/>
                      <a:pt x="1058226" y="3510"/>
                    </a:cubicBezTo>
                    <a:cubicBezTo>
                      <a:pt x="1067213" y="24744"/>
                      <a:pt x="1074402" y="45979"/>
                      <a:pt x="1081232" y="68293"/>
                    </a:cubicBezTo>
                    <a:cubicBezTo>
                      <a:pt x="1089860" y="96005"/>
                      <a:pt x="1106395" y="120119"/>
                      <a:pt x="1116820" y="147112"/>
                    </a:cubicBezTo>
                    <a:cubicBezTo>
                      <a:pt x="1128683" y="178424"/>
                      <a:pt x="1132996" y="212615"/>
                      <a:pt x="1147016" y="243566"/>
                    </a:cubicBezTo>
                    <a:cubicBezTo>
                      <a:pt x="1156362" y="263721"/>
                      <a:pt x="1166787" y="283516"/>
                      <a:pt x="1175054" y="304390"/>
                    </a:cubicBezTo>
                    <a:cubicBezTo>
                      <a:pt x="1176133" y="307269"/>
                      <a:pt x="1174335" y="309789"/>
                      <a:pt x="1172179" y="311228"/>
                    </a:cubicBezTo>
                    <a:cubicBezTo>
                      <a:pt x="1171460" y="314108"/>
                      <a:pt x="1169303" y="316987"/>
                      <a:pt x="1165708" y="316987"/>
                    </a:cubicBezTo>
                    <a:cubicBezTo>
                      <a:pt x="1147016" y="316987"/>
                      <a:pt x="1125088" y="319146"/>
                      <a:pt x="1106395" y="314108"/>
                    </a:cubicBezTo>
                    <a:cubicBezTo>
                      <a:pt x="1103160" y="316987"/>
                      <a:pt x="1096690" y="316627"/>
                      <a:pt x="1095252" y="310869"/>
                    </a:cubicBezTo>
                    <a:cubicBezTo>
                      <a:pt x="1089860" y="292513"/>
                      <a:pt x="1083389" y="275238"/>
                      <a:pt x="1076200" y="257603"/>
                    </a:cubicBezTo>
                    <a:cubicBezTo>
                      <a:pt x="1072965" y="249325"/>
                      <a:pt x="1069729" y="241407"/>
                      <a:pt x="1067932" y="232769"/>
                    </a:cubicBezTo>
                    <a:cubicBezTo>
                      <a:pt x="1067213" y="233129"/>
                      <a:pt x="1066135" y="233129"/>
                      <a:pt x="1065416" y="232769"/>
                    </a:cubicBezTo>
                    <a:cubicBezTo>
                      <a:pt x="1053553" y="230610"/>
                      <a:pt x="1041691" y="232769"/>
                      <a:pt x="1029469" y="232409"/>
                    </a:cubicBezTo>
                    <a:cubicBezTo>
                      <a:pt x="1012933" y="232049"/>
                      <a:pt x="996757" y="227731"/>
                      <a:pt x="980221" y="228450"/>
                    </a:cubicBezTo>
                    <a:cubicBezTo>
                      <a:pt x="976626" y="242127"/>
                      <a:pt x="972672" y="256163"/>
                      <a:pt x="967999" y="269479"/>
                    </a:cubicBezTo>
                    <a:cubicBezTo>
                      <a:pt x="963685" y="282076"/>
                      <a:pt x="956855" y="294673"/>
                      <a:pt x="955058" y="308349"/>
                    </a:cubicBezTo>
                    <a:cubicBezTo>
                      <a:pt x="954339" y="313388"/>
                      <a:pt x="949306" y="315187"/>
                      <a:pt x="945352" y="313748"/>
                    </a:cubicBezTo>
                    <a:cubicBezTo>
                      <a:pt x="928098" y="315187"/>
                      <a:pt x="907967" y="316267"/>
                      <a:pt x="890713" y="311588"/>
                    </a:cubicBezTo>
                    <a:cubicBezTo>
                      <a:pt x="888915" y="311588"/>
                      <a:pt x="887118" y="311228"/>
                      <a:pt x="886039" y="310149"/>
                    </a:cubicBezTo>
                    <a:cubicBezTo>
                      <a:pt x="885680" y="310149"/>
                      <a:pt x="885321" y="310149"/>
                      <a:pt x="884961" y="309789"/>
                    </a:cubicBezTo>
                    <a:cubicBezTo>
                      <a:pt x="883523" y="309069"/>
                      <a:pt x="882804" y="306910"/>
                      <a:pt x="884242" y="305830"/>
                    </a:cubicBezTo>
                    <a:cubicBezTo>
                      <a:pt x="884242" y="305110"/>
                      <a:pt x="884242" y="304750"/>
                      <a:pt x="884602" y="304390"/>
                    </a:cubicBezTo>
                    <a:cubicBezTo>
                      <a:pt x="915876" y="204337"/>
                      <a:pt x="951463" y="105723"/>
                      <a:pt x="989927" y="8189"/>
                    </a:cubicBezTo>
                    <a:cubicBezTo>
                      <a:pt x="988848" y="7109"/>
                      <a:pt x="989208" y="4950"/>
                      <a:pt x="991365" y="4230"/>
                    </a:cubicBezTo>
                    <a:cubicBezTo>
                      <a:pt x="1003587" y="271"/>
                      <a:pt x="1012933" y="3510"/>
                      <a:pt x="1025155" y="2430"/>
                    </a:cubicBezTo>
                    <a:cubicBezTo>
                      <a:pt x="1035220" y="1351"/>
                      <a:pt x="1044566" y="-1169"/>
                      <a:pt x="1054631" y="6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24524756"/>
      </p:ext>
    </p:extLst>
  </p:cSld>
  <p:clrMapOvr>
    <a:masterClrMapping/>
  </p:clrMapOvr>
  <p:transition advClick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roup 74">
            <a:extLst>
              <a:ext uri="{FF2B5EF4-FFF2-40B4-BE49-F238E27FC236}">
                <a16:creationId xmlns:a16="http://schemas.microsoft.com/office/drawing/2014/main" id="{A01EE277-DF34-8946-9D70-BBD735E640DA}"/>
              </a:ext>
            </a:extLst>
          </p:cNvPr>
          <p:cNvGrpSpPr/>
          <p:nvPr userDrawn="1"/>
        </p:nvGrpSpPr>
        <p:grpSpPr>
          <a:xfrm>
            <a:off x="-154541" y="-203257"/>
            <a:ext cx="12450716" cy="7292594"/>
            <a:chOff x="-154541" y="-203257"/>
            <a:chExt cx="12450716" cy="7292594"/>
          </a:xfrm>
          <a:solidFill>
            <a:schemeClr val="accent4">
              <a:alpha val="75000"/>
            </a:schemeClr>
          </a:solidFill>
        </p:grpSpPr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DA6C5B80-9A35-F04A-8B21-9F58AD320E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67227" y="835644"/>
              <a:ext cx="483601" cy="317632"/>
            </a:xfrm>
            <a:custGeom>
              <a:avLst/>
              <a:gdLst>
                <a:gd name="connsiteX0" fmla="*/ 102940 w 533080"/>
                <a:gd name="connsiteY0" fmla="*/ 341020 h 350131"/>
                <a:gd name="connsiteX1" fmla="*/ 102579 w 533080"/>
                <a:gd name="connsiteY1" fmla="*/ 348301 h 350131"/>
                <a:gd name="connsiteX2" fmla="*/ 11884 w 533080"/>
                <a:gd name="connsiteY2" fmla="*/ 347534 h 350131"/>
                <a:gd name="connsiteX3" fmla="*/ 11884 w 533080"/>
                <a:gd name="connsiteY3" fmla="*/ 345618 h 350131"/>
                <a:gd name="connsiteX4" fmla="*/ 102940 w 533080"/>
                <a:gd name="connsiteY4" fmla="*/ 341020 h 350131"/>
                <a:gd name="connsiteX5" fmla="*/ 120586 w 533080"/>
                <a:gd name="connsiteY5" fmla="*/ 341011 h 350131"/>
                <a:gd name="connsiteX6" fmla="*/ 120953 w 533080"/>
                <a:gd name="connsiteY6" fmla="*/ 344372 h 350131"/>
                <a:gd name="connsiteX7" fmla="*/ 117656 w 533080"/>
                <a:gd name="connsiteY7" fmla="*/ 345493 h 350131"/>
                <a:gd name="connsiteX8" fmla="*/ 115824 w 533080"/>
                <a:gd name="connsiteY8" fmla="*/ 342131 h 350131"/>
                <a:gd name="connsiteX9" fmla="*/ 120586 w 533080"/>
                <a:gd name="connsiteY9" fmla="*/ 341011 h 350131"/>
                <a:gd name="connsiteX10" fmla="*/ 134817 w 533080"/>
                <a:gd name="connsiteY10" fmla="*/ 339446 h 350131"/>
                <a:gd name="connsiteX11" fmla="*/ 139617 w 533080"/>
                <a:gd name="connsiteY11" fmla="*/ 339843 h 350131"/>
                <a:gd name="connsiteX12" fmla="*/ 139617 w 533080"/>
                <a:gd name="connsiteY12" fmla="*/ 344208 h 350131"/>
                <a:gd name="connsiteX13" fmla="*/ 133710 w 533080"/>
                <a:gd name="connsiteY13" fmla="*/ 344208 h 350131"/>
                <a:gd name="connsiteX14" fmla="*/ 128541 w 533080"/>
                <a:gd name="connsiteY14" fmla="*/ 343812 h 350131"/>
                <a:gd name="connsiteX15" fmla="*/ 128910 w 533080"/>
                <a:gd name="connsiteY15" fmla="*/ 340240 h 350131"/>
                <a:gd name="connsiteX16" fmla="*/ 140804 w 533080"/>
                <a:gd name="connsiteY16" fmla="*/ 295428 h 350131"/>
                <a:gd name="connsiteX17" fmla="*/ 144614 w 533080"/>
                <a:gd name="connsiteY17" fmla="*/ 296463 h 350131"/>
                <a:gd name="connsiteX18" fmla="*/ 141185 w 533080"/>
                <a:gd name="connsiteY18" fmla="*/ 306126 h 350131"/>
                <a:gd name="connsiteX19" fmla="*/ 137375 w 533080"/>
                <a:gd name="connsiteY19" fmla="*/ 304056 h 350131"/>
                <a:gd name="connsiteX20" fmla="*/ 140804 w 533080"/>
                <a:gd name="connsiteY20" fmla="*/ 295428 h 350131"/>
                <a:gd name="connsiteX21" fmla="*/ 131265 w 533080"/>
                <a:gd name="connsiteY21" fmla="*/ 287960 h 350131"/>
                <a:gd name="connsiteX22" fmla="*/ 135145 w 533080"/>
                <a:gd name="connsiteY22" fmla="*/ 289043 h 350131"/>
                <a:gd name="connsiteX23" fmla="*/ 122798 w 533080"/>
                <a:gd name="connsiteY23" fmla="*/ 313216 h 350131"/>
                <a:gd name="connsiteX24" fmla="*/ 118565 w 533080"/>
                <a:gd name="connsiteY24" fmla="*/ 310691 h 350131"/>
                <a:gd name="connsiteX25" fmla="*/ 131265 w 533080"/>
                <a:gd name="connsiteY25" fmla="*/ 287960 h 350131"/>
                <a:gd name="connsiteX26" fmla="*/ 121442 w 533080"/>
                <a:gd name="connsiteY26" fmla="*/ 285299 h 350131"/>
                <a:gd name="connsiteX27" fmla="*/ 124006 w 533080"/>
                <a:gd name="connsiteY27" fmla="*/ 286024 h 350131"/>
                <a:gd name="connsiteX28" fmla="*/ 110451 w 533080"/>
                <a:gd name="connsiteY28" fmla="*/ 313925 h 350131"/>
                <a:gd name="connsiteX29" fmla="*/ 106788 w 533080"/>
                <a:gd name="connsiteY29" fmla="*/ 311751 h 350131"/>
                <a:gd name="connsiteX30" fmla="*/ 121442 w 533080"/>
                <a:gd name="connsiteY30" fmla="*/ 285299 h 350131"/>
                <a:gd name="connsiteX31" fmla="*/ 109945 w 533080"/>
                <a:gd name="connsiteY31" fmla="*/ 284905 h 350131"/>
                <a:gd name="connsiteX32" fmla="*/ 112522 w 533080"/>
                <a:gd name="connsiteY32" fmla="*/ 286323 h 350131"/>
                <a:gd name="connsiteX33" fmla="*/ 92643 w 533080"/>
                <a:gd name="connsiteY33" fmla="*/ 318227 h 350131"/>
                <a:gd name="connsiteX34" fmla="*/ 89330 w 533080"/>
                <a:gd name="connsiteY34" fmla="*/ 315391 h 350131"/>
                <a:gd name="connsiteX35" fmla="*/ 100742 w 533080"/>
                <a:gd name="connsiteY35" fmla="*/ 299439 h 350131"/>
                <a:gd name="connsiteX36" fmla="*/ 109945 w 533080"/>
                <a:gd name="connsiteY36" fmla="*/ 284905 h 350131"/>
                <a:gd name="connsiteX37" fmla="*/ 100028 w 533080"/>
                <a:gd name="connsiteY37" fmla="*/ 277391 h 350131"/>
                <a:gd name="connsiteX38" fmla="*/ 100738 w 533080"/>
                <a:gd name="connsiteY38" fmla="*/ 280222 h 350131"/>
                <a:gd name="connsiteX39" fmla="*/ 82628 w 533080"/>
                <a:gd name="connsiteY39" fmla="*/ 309695 h 350131"/>
                <a:gd name="connsiteX40" fmla="*/ 77657 w 533080"/>
                <a:gd name="connsiteY40" fmla="*/ 306820 h 350131"/>
                <a:gd name="connsiteX41" fmla="*/ 97187 w 533080"/>
                <a:gd name="connsiteY41" fmla="*/ 278065 h 350131"/>
                <a:gd name="connsiteX42" fmla="*/ 100028 w 533080"/>
                <a:gd name="connsiteY42" fmla="*/ 277391 h 350131"/>
                <a:gd name="connsiteX43" fmla="*/ 446794 w 533080"/>
                <a:gd name="connsiteY43" fmla="*/ 272440 h 350131"/>
                <a:gd name="connsiteX44" fmla="*/ 451626 w 533080"/>
                <a:gd name="connsiteY44" fmla="*/ 272440 h 350131"/>
                <a:gd name="connsiteX45" fmla="*/ 451971 w 533080"/>
                <a:gd name="connsiteY45" fmla="*/ 299803 h 350131"/>
                <a:gd name="connsiteX46" fmla="*/ 446449 w 533080"/>
                <a:gd name="connsiteY46" fmla="*/ 300163 h 350131"/>
                <a:gd name="connsiteX47" fmla="*/ 446794 w 533080"/>
                <a:gd name="connsiteY47" fmla="*/ 272440 h 350131"/>
                <a:gd name="connsiteX48" fmla="*/ 89145 w 533080"/>
                <a:gd name="connsiteY48" fmla="*/ 265709 h 350131"/>
                <a:gd name="connsiteX49" fmla="*/ 93128 w 533080"/>
                <a:gd name="connsiteY49" fmla="*/ 266781 h 350131"/>
                <a:gd name="connsiteX50" fmla="*/ 77559 w 533080"/>
                <a:gd name="connsiteY50" fmla="*/ 289300 h 350131"/>
                <a:gd name="connsiteX51" fmla="*/ 61628 w 533080"/>
                <a:gd name="connsiteY51" fmla="*/ 313250 h 350131"/>
                <a:gd name="connsiteX52" fmla="*/ 55835 w 533080"/>
                <a:gd name="connsiteY52" fmla="*/ 308603 h 350131"/>
                <a:gd name="connsiteX53" fmla="*/ 72490 w 533080"/>
                <a:gd name="connsiteY53" fmla="*/ 286083 h 350131"/>
                <a:gd name="connsiteX54" fmla="*/ 89145 w 533080"/>
                <a:gd name="connsiteY54" fmla="*/ 265709 h 350131"/>
                <a:gd name="connsiteX55" fmla="*/ 329 w 533080"/>
                <a:gd name="connsiteY55" fmla="*/ 251581 h 350131"/>
                <a:gd name="connsiteX56" fmla="*/ 2334 w 533080"/>
                <a:gd name="connsiteY56" fmla="*/ 251581 h 350131"/>
                <a:gd name="connsiteX57" fmla="*/ 5342 w 533080"/>
                <a:gd name="connsiteY57" fmla="*/ 341818 h 350131"/>
                <a:gd name="connsiteX58" fmla="*/ 329 w 533080"/>
                <a:gd name="connsiteY58" fmla="*/ 341460 h 350131"/>
                <a:gd name="connsiteX59" fmla="*/ 329 w 533080"/>
                <a:gd name="connsiteY59" fmla="*/ 251581 h 350131"/>
                <a:gd name="connsiteX60" fmla="*/ 79168 w 533080"/>
                <a:gd name="connsiteY60" fmla="*/ 250490 h 350131"/>
                <a:gd name="connsiteX61" fmla="*/ 80100 w 533080"/>
                <a:gd name="connsiteY61" fmla="*/ 253584 h 350131"/>
                <a:gd name="connsiteX62" fmla="*/ 36068 w 533080"/>
                <a:gd name="connsiteY62" fmla="*/ 319228 h 350131"/>
                <a:gd name="connsiteX63" fmla="*/ 30387 w 533080"/>
                <a:gd name="connsiteY63" fmla="*/ 316000 h 350131"/>
                <a:gd name="connsiteX64" fmla="*/ 75839 w 533080"/>
                <a:gd name="connsiteY64" fmla="*/ 251432 h 350131"/>
                <a:gd name="connsiteX65" fmla="*/ 79168 w 533080"/>
                <a:gd name="connsiteY65" fmla="*/ 250490 h 350131"/>
                <a:gd name="connsiteX66" fmla="*/ 459632 w 533080"/>
                <a:gd name="connsiteY66" fmla="*/ 250359 h 350131"/>
                <a:gd name="connsiteX67" fmla="*/ 462048 w 533080"/>
                <a:gd name="connsiteY67" fmla="*/ 250359 h 350131"/>
                <a:gd name="connsiteX68" fmla="*/ 463429 w 533080"/>
                <a:gd name="connsiteY68" fmla="*/ 301039 h 350131"/>
                <a:gd name="connsiteX69" fmla="*/ 459287 w 533080"/>
                <a:gd name="connsiteY69" fmla="*/ 302477 h 350131"/>
                <a:gd name="connsiteX70" fmla="*/ 458597 w 533080"/>
                <a:gd name="connsiteY70" fmla="*/ 280911 h 350131"/>
                <a:gd name="connsiteX71" fmla="*/ 459632 w 533080"/>
                <a:gd name="connsiteY71" fmla="*/ 250359 h 350131"/>
                <a:gd name="connsiteX72" fmla="*/ 473700 w 533080"/>
                <a:gd name="connsiteY72" fmla="*/ 234004 h 350131"/>
                <a:gd name="connsiteX73" fmla="*/ 478390 w 533080"/>
                <a:gd name="connsiteY73" fmla="*/ 234004 h 350131"/>
                <a:gd name="connsiteX74" fmla="*/ 477669 w 533080"/>
                <a:gd name="connsiteY74" fmla="*/ 273577 h 350131"/>
                <a:gd name="connsiteX75" fmla="*/ 477308 w 533080"/>
                <a:gd name="connsiteY75" fmla="*/ 308068 h 350131"/>
                <a:gd name="connsiteX76" fmla="*/ 472979 w 533080"/>
                <a:gd name="connsiteY76" fmla="*/ 308795 h 350131"/>
                <a:gd name="connsiteX77" fmla="*/ 472257 w 533080"/>
                <a:gd name="connsiteY77" fmla="*/ 273577 h 350131"/>
                <a:gd name="connsiteX78" fmla="*/ 473700 w 533080"/>
                <a:gd name="connsiteY78" fmla="*/ 234004 h 350131"/>
                <a:gd name="connsiteX79" fmla="*/ 79192 w 533080"/>
                <a:gd name="connsiteY79" fmla="*/ 220186 h 350131"/>
                <a:gd name="connsiteX80" fmla="*/ 82040 w 533080"/>
                <a:gd name="connsiteY80" fmla="*/ 221615 h 350131"/>
                <a:gd name="connsiteX81" fmla="*/ 31490 w 533080"/>
                <a:gd name="connsiteY81" fmla="*/ 297375 h 350131"/>
                <a:gd name="connsiteX82" fmla="*/ 26506 w 533080"/>
                <a:gd name="connsiteY82" fmla="*/ 294517 h 350131"/>
                <a:gd name="connsiteX83" fmla="*/ 79192 w 533080"/>
                <a:gd name="connsiteY83" fmla="*/ 220186 h 350131"/>
                <a:gd name="connsiteX84" fmla="*/ 486865 w 533080"/>
                <a:gd name="connsiteY84" fmla="*/ 200069 h 350131"/>
                <a:gd name="connsiteX85" fmla="*/ 488276 w 533080"/>
                <a:gd name="connsiteY85" fmla="*/ 200069 h 350131"/>
                <a:gd name="connsiteX86" fmla="*/ 490040 w 533080"/>
                <a:gd name="connsiteY86" fmla="*/ 255886 h 350131"/>
                <a:gd name="connsiteX87" fmla="*/ 490040 w 533080"/>
                <a:gd name="connsiteY87" fmla="*/ 306300 h 350131"/>
                <a:gd name="connsiteX88" fmla="*/ 483690 w 533080"/>
                <a:gd name="connsiteY88" fmla="*/ 307021 h 350131"/>
                <a:gd name="connsiteX89" fmla="*/ 485101 w 533080"/>
                <a:gd name="connsiteY89" fmla="*/ 255886 h 350131"/>
                <a:gd name="connsiteX90" fmla="*/ 486865 w 533080"/>
                <a:gd name="connsiteY90" fmla="*/ 200069 h 350131"/>
                <a:gd name="connsiteX91" fmla="*/ 330363 w 533080"/>
                <a:gd name="connsiteY91" fmla="*/ 154030 h 350131"/>
                <a:gd name="connsiteX92" fmla="*/ 331434 w 533080"/>
                <a:gd name="connsiteY92" fmla="*/ 157980 h 350131"/>
                <a:gd name="connsiteX93" fmla="*/ 289678 w 533080"/>
                <a:gd name="connsiteY93" fmla="*/ 182756 h 350131"/>
                <a:gd name="connsiteX94" fmla="*/ 288965 w 533080"/>
                <a:gd name="connsiteY94" fmla="*/ 181679 h 350131"/>
                <a:gd name="connsiteX95" fmla="*/ 310378 w 533080"/>
                <a:gd name="connsiteY95" fmla="*/ 165161 h 350131"/>
                <a:gd name="connsiteX96" fmla="*/ 330363 w 533080"/>
                <a:gd name="connsiteY96" fmla="*/ 154030 h 350131"/>
                <a:gd name="connsiteX97" fmla="*/ 347409 w 533080"/>
                <a:gd name="connsiteY97" fmla="*/ 133743 h 350131"/>
                <a:gd name="connsiteX98" fmla="*/ 349218 w 533080"/>
                <a:gd name="connsiteY98" fmla="*/ 136951 h 350131"/>
                <a:gd name="connsiteX99" fmla="*/ 275411 w 533080"/>
                <a:gd name="connsiteY99" fmla="*/ 183637 h 350131"/>
                <a:gd name="connsiteX100" fmla="*/ 274326 w 533080"/>
                <a:gd name="connsiteY100" fmla="*/ 182567 h 350131"/>
                <a:gd name="connsiteX101" fmla="*/ 347409 w 533080"/>
                <a:gd name="connsiteY101" fmla="*/ 133743 h 350131"/>
                <a:gd name="connsiteX102" fmla="*/ 188722 w 533080"/>
                <a:gd name="connsiteY102" fmla="*/ 98127 h 350131"/>
                <a:gd name="connsiteX103" fmla="*/ 193208 w 533080"/>
                <a:gd name="connsiteY103" fmla="*/ 99261 h 350131"/>
                <a:gd name="connsiteX104" fmla="*/ 192863 w 533080"/>
                <a:gd name="connsiteY104" fmla="*/ 104553 h 350131"/>
                <a:gd name="connsiteX105" fmla="*/ 191138 w 533080"/>
                <a:gd name="connsiteY105" fmla="*/ 105309 h 350131"/>
                <a:gd name="connsiteX106" fmla="*/ 187686 w 533080"/>
                <a:gd name="connsiteY106" fmla="*/ 104175 h 350131"/>
                <a:gd name="connsiteX107" fmla="*/ 186651 w 533080"/>
                <a:gd name="connsiteY107" fmla="*/ 101151 h 350131"/>
                <a:gd name="connsiteX108" fmla="*/ 188722 w 533080"/>
                <a:gd name="connsiteY108" fmla="*/ 98127 h 350131"/>
                <a:gd name="connsiteX109" fmla="*/ 58278 w 533080"/>
                <a:gd name="connsiteY109" fmla="*/ 46949 h 350131"/>
                <a:gd name="connsiteX110" fmla="*/ 84586 w 533080"/>
                <a:gd name="connsiteY110" fmla="*/ 54536 h 350131"/>
                <a:gd name="connsiteX111" fmla="*/ 117020 w 533080"/>
                <a:gd name="connsiteY111" fmla="*/ 67182 h 350131"/>
                <a:gd name="connsiteX112" fmla="*/ 178645 w 533080"/>
                <a:gd name="connsiteY112" fmla="*/ 92111 h 350131"/>
                <a:gd name="connsiteX113" fmla="*/ 176123 w 533080"/>
                <a:gd name="connsiteY113" fmla="*/ 97531 h 350131"/>
                <a:gd name="connsiteX114" fmla="*/ 110173 w 533080"/>
                <a:gd name="connsiteY114" fmla="*/ 70433 h 350131"/>
                <a:gd name="connsiteX115" fmla="*/ 57917 w 533080"/>
                <a:gd name="connsiteY115" fmla="*/ 49478 h 350131"/>
                <a:gd name="connsiteX116" fmla="*/ 58278 w 533080"/>
                <a:gd name="connsiteY116" fmla="*/ 46949 h 350131"/>
                <a:gd name="connsiteX117" fmla="*/ 495968 w 533080"/>
                <a:gd name="connsiteY117" fmla="*/ 44127 h 350131"/>
                <a:gd name="connsiteX118" fmla="*/ 446702 w 533080"/>
                <a:gd name="connsiteY118" fmla="*/ 76584 h 350131"/>
                <a:gd name="connsiteX119" fmla="*/ 381973 w 533080"/>
                <a:gd name="connsiteY119" fmla="*/ 107238 h 350131"/>
                <a:gd name="connsiteX120" fmla="*/ 318323 w 533080"/>
                <a:gd name="connsiteY120" fmla="*/ 143662 h 350131"/>
                <a:gd name="connsiteX121" fmla="*/ 287397 w 533080"/>
                <a:gd name="connsiteY121" fmla="*/ 163857 h 350131"/>
                <a:gd name="connsiteX122" fmla="*/ 274091 w 533080"/>
                <a:gd name="connsiteY122" fmla="*/ 171791 h 350131"/>
                <a:gd name="connsiteX123" fmla="*/ 266180 w 533080"/>
                <a:gd name="connsiteY123" fmla="*/ 177561 h 350131"/>
                <a:gd name="connsiteX124" fmla="*/ 197495 w 533080"/>
                <a:gd name="connsiteY124" fmla="*/ 133925 h 350131"/>
                <a:gd name="connsiteX125" fmla="*/ 130609 w 533080"/>
                <a:gd name="connsiteY125" fmla="*/ 97862 h 350131"/>
                <a:gd name="connsiteX126" fmla="*/ 60126 w 533080"/>
                <a:gd name="connsiteY126" fmla="*/ 68290 h 350131"/>
                <a:gd name="connsiteX127" fmla="*/ 24885 w 533080"/>
                <a:gd name="connsiteY127" fmla="*/ 47373 h 350131"/>
                <a:gd name="connsiteX128" fmla="*/ 25604 w 533080"/>
                <a:gd name="connsiteY128" fmla="*/ 189823 h 350131"/>
                <a:gd name="connsiteX129" fmla="*/ 68756 w 533080"/>
                <a:gd name="connsiteY129" fmla="*/ 144383 h 350131"/>
                <a:gd name="connsiteX130" fmla="*/ 70914 w 533080"/>
                <a:gd name="connsiteY130" fmla="*/ 146547 h 350131"/>
                <a:gd name="connsiteX131" fmla="*/ 25604 w 533080"/>
                <a:gd name="connsiteY131" fmla="*/ 198117 h 350131"/>
                <a:gd name="connsiteX132" fmla="*/ 25604 w 533080"/>
                <a:gd name="connsiteY132" fmla="*/ 213624 h 350131"/>
                <a:gd name="connsiteX133" fmla="*/ 50776 w 533080"/>
                <a:gd name="connsiteY133" fmla="*/ 186216 h 350131"/>
                <a:gd name="connsiteX134" fmla="*/ 53653 w 533080"/>
                <a:gd name="connsiteY134" fmla="*/ 189101 h 350131"/>
                <a:gd name="connsiteX135" fmla="*/ 28840 w 533080"/>
                <a:gd name="connsiteY135" fmla="*/ 219034 h 350131"/>
                <a:gd name="connsiteX136" fmla="*/ 25604 w 533080"/>
                <a:gd name="connsiteY136" fmla="*/ 220476 h 350131"/>
                <a:gd name="connsiteX137" fmla="*/ 25604 w 533080"/>
                <a:gd name="connsiteY137" fmla="*/ 239229 h 350131"/>
                <a:gd name="connsiteX138" fmla="*/ 83500 w 533080"/>
                <a:gd name="connsiteY138" fmla="*/ 175037 h 350131"/>
                <a:gd name="connsiteX139" fmla="*/ 85298 w 533080"/>
                <a:gd name="connsiteY139" fmla="*/ 176119 h 350131"/>
                <a:gd name="connsiteX140" fmla="*/ 59407 w 533080"/>
                <a:gd name="connsiteY140" fmla="*/ 208575 h 350131"/>
                <a:gd name="connsiteX141" fmla="*/ 25604 w 533080"/>
                <a:gd name="connsiteY141" fmla="*/ 251130 h 350131"/>
                <a:gd name="connsiteX142" fmla="*/ 25604 w 533080"/>
                <a:gd name="connsiteY142" fmla="*/ 267719 h 350131"/>
                <a:gd name="connsiteX143" fmla="*/ 77027 w 533080"/>
                <a:gd name="connsiteY143" fmla="*/ 198478 h 350131"/>
                <a:gd name="connsiteX144" fmla="*/ 79545 w 533080"/>
                <a:gd name="connsiteY144" fmla="*/ 200281 h 350131"/>
                <a:gd name="connsiteX145" fmla="*/ 28840 w 533080"/>
                <a:gd name="connsiteY145" fmla="*/ 275292 h 350131"/>
                <a:gd name="connsiteX146" fmla="*/ 25604 w 533080"/>
                <a:gd name="connsiteY146" fmla="*/ 276735 h 350131"/>
                <a:gd name="connsiteX147" fmla="*/ 25244 w 533080"/>
                <a:gd name="connsiteY147" fmla="*/ 326862 h 350131"/>
                <a:gd name="connsiteX148" fmla="*/ 48978 w 533080"/>
                <a:gd name="connsiteY148" fmla="*/ 326862 h 350131"/>
                <a:gd name="connsiteX149" fmla="*/ 87816 w 533080"/>
                <a:gd name="connsiteY149" fmla="*/ 324338 h 350131"/>
                <a:gd name="connsiteX150" fmla="*/ 196416 w 533080"/>
                <a:gd name="connsiteY150" fmla="*/ 320732 h 350131"/>
                <a:gd name="connsiteX151" fmla="*/ 351407 w 533080"/>
                <a:gd name="connsiteY151" fmla="*/ 321453 h 350131"/>
                <a:gd name="connsiteX152" fmla="*/ 497047 w 533080"/>
                <a:gd name="connsiteY152" fmla="*/ 316765 h 350131"/>
                <a:gd name="connsiteX153" fmla="*/ 493811 w 533080"/>
                <a:gd name="connsiteY153" fmla="*/ 171070 h 350131"/>
                <a:gd name="connsiteX154" fmla="*/ 495249 w 533080"/>
                <a:gd name="connsiteY154" fmla="*/ 95698 h 350131"/>
                <a:gd name="connsiteX155" fmla="*/ 495968 w 533080"/>
                <a:gd name="connsiteY155" fmla="*/ 44127 h 350131"/>
                <a:gd name="connsiteX156" fmla="*/ 29559 w 533080"/>
                <a:gd name="connsiteY156" fmla="*/ 37997 h 350131"/>
                <a:gd name="connsiteX157" fmla="*/ 56170 w 533080"/>
                <a:gd name="connsiteY157" fmla="*/ 54946 h 350131"/>
                <a:gd name="connsiteX158" fmla="*/ 88894 w 533080"/>
                <a:gd name="connsiteY158" fmla="*/ 69011 h 350131"/>
                <a:gd name="connsiteX159" fmla="*/ 150747 w 533080"/>
                <a:gd name="connsiteY159" fmla="*/ 95698 h 350131"/>
                <a:gd name="connsiteX160" fmla="*/ 266899 w 533080"/>
                <a:gd name="connsiteY160" fmla="*/ 164218 h 350131"/>
                <a:gd name="connsiteX161" fmla="*/ 297466 w 533080"/>
                <a:gd name="connsiteY161" fmla="*/ 144383 h 350131"/>
                <a:gd name="connsiteX162" fmla="*/ 328751 w 533080"/>
                <a:gd name="connsiteY162" fmla="*/ 124548 h 350131"/>
                <a:gd name="connsiteX163" fmla="*/ 387367 w 533080"/>
                <a:gd name="connsiteY163" fmla="*/ 92813 h 350131"/>
                <a:gd name="connsiteX164" fmla="*/ 447062 w 533080"/>
                <a:gd name="connsiteY164" fmla="*/ 64683 h 350131"/>
                <a:gd name="connsiteX165" fmla="*/ 484821 w 533080"/>
                <a:gd name="connsiteY165" fmla="*/ 38718 h 350131"/>
                <a:gd name="connsiteX166" fmla="*/ 29559 w 533080"/>
                <a:gd name="connsiteY166" fmla="*/ 37997 h 350131"/>
                <a:gd name="connsiteX167" fmla="*/ 501362 w 533080"/>
                <a:gd name="connsiteY167" fmla="*/ 27899 h 350131"/>
                <a:gd name="connsiteX168" fmla="*/ 504599 w 533080"/>
                <a:gd name="connsiteY168" fmla="*/ 28620 h 350131"/>
                <a:gd name="connsiteX169" fmla="*/ 507476 w 533080"/>
                <a:gd name="connsiteY169" fmla="*/ 34390 h 350131"/>
                <a:gd name="connsiteX170" fmla="*/ 506397 w 533080"/>
                <a:gd name="connsiteY170" fmla="*/ 106517 h 350131"/>
                <a:gd name="connsiteX171" fmla="*/ 504958 w 533080"/>
                <a:gd name="connsiteY171" fmla="*/ 177200 h 350131"/>
                <a:gd name="connsiteX172" fmla="*/ 508555 w 533080"/>
                <a:gd name="connsiteY172" fmla="*/ 325781 h 350131"/>
                <a:gd name="connsiteX173" fmla="*/ 497766 w 533080"/>
                <a:gd name="connsiteY173" fmla="*/ 328305 h 350131"/>
                <a:gd name="connsiteX174" fmla="*/ 332707 w 533080"/>
                <a:gd name="connsiteY174" fmla="*/ 332993 h 350131"/>
                <a:gd name="connsiteX175" fmla="*/ 165131 w 533080"/>
                <a:gd name="connsiteY175" fmla="*/ 332272 h 350131"/>
                <a:gd name="connsiteX176" fmla="*/ 101840 w 533080"/>
                <a:gd name="connsiteY176" fmla="*/ 333714 h 350131"/>
                <a:gd name="connsiteX177" fmla="*/ 65520 w 533080"/>
                <a:gd name="connsiteY177" fmla="*/ 336960 h 350131"/>
                <a:gd name="connsiteX178" fmla="*/ 8702 w 533080"/>
                <a:gd name="connsiteY178" fmla="*/ 326862 h 350131"/>
                <a:gd name="connsiteX179" fmla="*/ 14456 w 533080"/>
                <a:gd name="connsiteY179" fmla="*/ 320732 h 350131"/>
                <a:gd name="connsiteX180" fmla="*/ 15175 w 533080"/>
                <a:gd name="connsiteY180" fmla="*/ 34751 h 350131"/>
                <a:gd name="connsiteX181" fmla="*/ 15175 w 533080"/>
                <a:gd name="connsiteY181" fmla="*/ 33309 h 350131"/>
                <a:gd name="connsiteX182" fmla="*/ 19850 w 533080"/>
                <a:gd name="connsiteY182" fmla="*/ 28260 h 350131"/>
                <a:gd name="connsiteX183" fmla="*/ 501362 w 533080"/>
                <a:gd name="connsiteY183" fmla="*/ 27899 h 350131"/>
                <a:gd name="connsiteX184" fmla="*/ 513311 w 533080"/>
                <a:gd name="connsiteY184" fmla="*/ 10437 h 350131"/>
                <a:gd name="connsiteX185" fmla="*/ 515838 w 533080"/>
                <a:gd name="connsiteY185" fmla="*/ 11526 h 350131"/>
                <a:gd name="connsiteX186" fmla="*/ 517643 w 533080"/>
                <a:gd name="connsiteY186" fmla="*/ 13703 h 350131"/>
                <a:gd name="connsiteX187" fmla="*/ 519809 w 533080"/>
                <a:gd name="connsiteY187" fmla="*/ 48900 h 350131"/>
                <a:gd name="connsiteX188" fmla="*/ 519087 w 533080"/>
                <a:gd name="connsiteY188" fmla="*/ 97523 h 350131"/>
                <a:gd name="connsiteX189" fmla="*/ 516560 w 533080"/>
                <a:gd name="connsiteY189" fmla="*/ 97160 h 350131"/>
                <a:gd name="connsiteX190" fmla="*/ 513672 w 533080"/>
                <a:gd name="connsiteY190" fmla="*/ 55068 h 350131"/>
                <a:gd name="connsiteX191" fmla="*/ 511867 w 533080"/>
                <a:gd name="connsiteY191" fmla="*/ 16968 h 350131"/>
                <a:gd name="connsiteX192" fmla="*/ 460240 w 533080"/>
                <a:gd name="connsiteY192" fmla="*/ 18783 h 350131"/>
                <a:gd name="connsiteX193" fmla="*/ 408614 w 533080"/>
                <a:gd name="connsiteY193" fmla="*/ 19508 h 350131"/>
                <a:gd name="connsiteX194" fmla="*/ 407892 w 533080"/>
                <a:gd name="connsiteY194" fmla="*/ 15880 h 350131"/>
                <a:gd name="connsiteX195" fmla="*/ 460240 w 533080"/>
                <a:gd name="connsiteY195" fmla="*/ 12614 h 350131"/>
                <a:gd name="connsiteX196" fmla="*/ 513311 w 533080"/>
                <a:gd name="connsiteY196" fmla="*/ 10437 h 350131"/>
                <a:gd name="connsiteX197" fmla="*/ 526749 w 533080"/>
                <a:gd name="connsiteY197" fmla="*/ 406 h 350131"/>
                <a:gd name="connsiteX198" fmla="*/ 527109 w 533080"/>
                <a:gd name="connsiteY198" fmla="*/ 406 h 350131"/>
                <a:gd name="connsiteX199" fmla="*/ 532513 w 533080"/>
                <a:gd name="connsiteY199" fmla="*/ 3650 h 350131"/>
                <a:gd name="connsiteX200" fmla="*/ 532873 w 533080"/>
                <a:gd name="connsiteY200" fmla="*/ 80072 h 350131"/>
                <a:gd name="connsiteX201" fmla="*/ 530351 w 533080"/>
                <a:gd name="connsiteY201" fmla="*/ 79711 h 350131"/>
                <a:gd name="connsiteX202" fmla="*/ 526029 w 533080"/>
                <a:gd name="connsiteY202" fmla="*/ 6173 h 350131"/>
                <a:gd name="connsiteX203" fmla="*/ 442813 w 533080"/>
                <a:gd name="connsiteY203" fmla="*/ 4371 h 350131"/>
                <a:gd name="connsiteX204" fmla="*/ 443173 w 533080"/>
                <a:gd name="connsiteY204" fmla="*/ 766 h 350131"/>
                <a:gd name="connsiteX205" fmla="*/ 526749 w 533080"/>
                <a:gd name="connsiteY205" fmla="*/ 406 h 3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533080" h="350131">
                  <a:moveTo>
                    <a:pt x="102940" y="341020"/>
                  </a:moveTo>
                  <a:cubicBezTo>
                    <a:pt x="106915" y="340637"/>
                    <a:pt x="106915" y="347917"/>
                    <a:pt x="102579" y="348301"/>
                  </a:cubicBezTo>
                  <a:cubicBezTo>
                    <a:pt x="72227" y="351366"/>
                    <a:pt x="42236" y="350216"/>
                    <a:pt x="11884" y="347534"/>
                  </a:cubicBezTo>
                  <a:cubicBezTo>
                    <a:pt x="10439" y="347534"/>
                    <a:pt x="10439" y="345618"/>
                    <a:pt x="11884" y="345618"/>
                  </a:cubicBezTo>
                  <a:cubicBezTo>
                    <a:pt x="42236" y="342936"/>
                    <a:pt x="72227" y="344469"/>
                    <a:pt x="102940" y="341020"/>
                  </a:cubicBezTo>
                  <a:close/>
                  <a:moveTo>
                    <a:pt x="120586" y="341011"/>
                  </a:moveTo>
                  <a:cubicBezTo>
                    <a:pt x="122418" y="341011"/>
                    <a:pt x="122785" y="343999"/>
                    <a:pt x="120953" y="344372"/>
                  </a:cubicBezTo>
                  <a:cubicBezTo>
                    <a:pt x="119854" y="344372"/>
                    <a:pt x="118755" y="344746"/>
                    <a:pt x="117656" y="345493"/>
                  </a:cubicBezTo>
                  <a:cubicBezTo>
                    <a:pt x="115458" y="346614"/>
                    <a:pt x="113626" y="343252"/>
                    <a:pt x="115824" y="342131"/>
                  </a:cubicBezTo>
                  <a:cubicBezTo>
                    <a:pt x="117289" y="341011"/>
                    <a:pt x="118755" y="340637"/>
                    <a:pt x="120586" y="341011"/>
                  </a:cubicBezTo>
                  <a:close/>
                  <a:moveTo>
                    <a:pt x="134817" y="339446"/>
                  </a:moveTo>
                  <a:cubicBezTo>
                    <a:pt x="136294" y="339446"/>
                    <a:pt x="138140" y="339049"/>
                    <a:pt x="139617" y="339843"/>
                  </a:cubicBezTo>
                  <a:cubicBezTo>
                    <a:pt x="141832" y="340637"/>
                    <a:pt x="141832" y="343415"/>
                    <a:pt x="139617" y="344208"/>
                  </a:cubicBezTo>
                  <a:cubicBezTo>
                    <a:pt x="137771" y="345002"/>
                    <a:pt x="135925" y="344605"/>
                    <a:pt x="133710" y="344208"/>
                  </a:cubicBezTo>
                  <a:cubicBezTo>
                    <a:pt x="132233" y="344208"/>
                    <a:pt x="130387" y="343812"/>
                    <a:pt x="128541" y="343812"/>
                  </a:cubicBezTo>
                  <a:cubicBezTo>
                    <a:pt x="126326" y="343415"/>
                    <a:pt x="126695" y="340240"/>
                    <a:pt x="128910" y="340240"/>
                  </a:cubicBezTo>
                  <a:close/>
                  <a:moveTo>
                    <a:pt x="140804" y="295428"/>
                  </a:moveTo>
                  <a:cubicBezTo>
                    <a:pt x="141185" y="293012"/>
                    <a:pt x="144995" y="294047"/>
                    <a:pt x="144614" y="296463"/>
                  </a:cubicBezTo>
                  <a:cubicBezTo>
                    <a:pt x="143852" y="299914"/>
                    <a:pt x="143090" y="303020"/>
                    <a:pt x="141185" y="306126"/>
                  </a:cubicBezTo>
                  <a:cubicBezTo>
                    <a:pt x="140042" y="308542"/>
                    <a:pt x="135851" y="306471"/>
                    <a:pt x="137375" y="304056"/>
                  </a:cubicBezTo>
                  <a:cubicBezTo>
                    <a:pt x="138899" y="301295"/>
                    <a:pt x="140042" y="298534"/>
                    <a:pt x="140804" y="295428"/>
                  </a:cubicBezTo>
                  <a:close/>
                  <a:moveTo>
                    <a:pt x="131265" y="287960"/>
                  </a:moveTo>
                  <a:cubicBezTo>
                    <a:pt x="131618" y="285074"/>
                    <a:pt x="135498" y="286517"/>
                    <a:pt x="135145" y="289043"/>
                  </a:cubicBezTo>
                  <a:cubicBezTo>
                    <a:pt x="133029" y="298423"/>
                    <a:pt x="127031" y="305279"/>
                    <a:pt x="122798" y="313216"/>
                  </a:cubicBezTo>
                  <a:cubicBezTo>
                    <a:pt x="121034" y="316463"/>
                    <a:pt x="116801" y="313577"/>
                    <a:pt x="118565" y="310691"/>
                  </a:cubicBezTo>
                  <a:cubicBezTo>
                    <a:pt x="123151" y="303114"/>
                    <a:pt x="129148" y="296620"/>
                    <a:pt x="131265" y="287960"/>
                  </a:cubicBezTo>
                  <a:close/>
                  <a:moveTo>
                    <a:pt x="121442" y="285299"/>
                  </a:moveTo>
                  <a:cubicBezTo>
                    <a:pt x="121808" y="283487"/>
                    <a:pt x="124373" y="284212"/>
                    <a:pt x="124006" y="286024"/>
                  </a:cubicBezTo>
                  <a:cubicBezTo>
                    <a:pt x="121442" y="296170"/>
                    <a:pt x="114481" y="304504"/>
                    <a:pt x="110451" y="313925"/>
                  </a:cubicBezTo>
                  <a:cubicBezTo>
                    <a:pt x="109352" y="316462"/>
                    <a:pt x="105689" y="313925"/>
                    <a:pt x="106788" y="311751"/>
                  </a:cubicBezTo>
                  <a:cubicBezTo>
                    <a:pt x="111550" y="302692"/>
                    <a:pt x="118511" y="295083"/>
                    <a:pt x="121442" y="285299"/>
                  </a:cubicBezTo>
                  <a:close/>
                  <a:moveTo>
                    <a:pt x="109945" y="284905"/>
                  </a:moveTo>
                  <a:cubicBezTo>
                    <a:pt x="111049" y="283487"/>
                    <a:pt x="113258" y="284905"/>
                    <a:pt x="112522" y="286323"/>
                  </a:cubicBezTo>
                  <a:cubicBezTo>
                    <a:pt x="107000" y="296958"/>
                    <a:pt x="101846" y="310073"/>
                    <a:pt x="92643" y="318227"/>
                  </a:cubicBezTo>
                  <a:cubicBezTo>
                    <a:pt x="90803" y="319645"/>
                    <a:pt x="88226" y="317518"/>
                    <a:pt x="89330" y="315391"/>
                  </a:cubicBezTo>
                  <a:cubicBezTo>
                    <a:pt x="92643" y="310073"/>
                    <a:pt x="97429" y="305111"/>
                    <a:pt x="100742" y="299439"/>
                  </a:cubicBezTo>
                  <a:cubicBezTo>
                    <a:pt x="104055" y="294831"/>
                    <a:pt x="107000" y="289868"/>
                    <a:pt x="109945" y="284905"/>
                  </a:cubicBezTo>
                  <a:close/>
                  <a:moveTo>
                    <a:pt x="100028" y="277391"/>
                  </a:moveTo>
                  <a:cubicBezTo>
                    <a:pt x="100916" y="277975"/>
                    <a:pt x="101449" y="279143"/>
                    <a:pt x="100738" y="280222"/>
                  </a:cubicBezTo>
                  <a:cubicBezTo>
                    <a:pt x="95057" y="290286"/>
                    <a:pt x="88310" y="299631"/>
                    <a:pt x="82628" y="309695"/>
                  </a:cubicBezTo>
                  <a:cubicBezTo>
                    <a:pt x="80852" y="313290"/>
                    <a:pt x="75526" y="310055"/>
                    <a:pt x="77657" y="306820"/>
                  </a:cubicBezTo>
                  <a:cubicBezTo>
                    <a:pt x="83693" y="297115"/>
                    <a:pt x="90795" y="287770"/>
                    <a:pt x="97187" y="278065"/>
                  </a:cubicBezTo>
                  <a:cubicBezTo>
                    <a:pt x="97898" y="276807"/>
                    <a:pt x="99140" y="276807"/>
                    <a:pt x="100028" y="277391"/>
                  </a:cubicBezTo>
                  <a:close/>
                  <a:moveTo>
                    <a:pt x="446794" y="272440"/>
                  </a:moveTo>
                  <a:cubicBezTo>
                    <a:pt x="446794" y="269199"/>
                    <a:pt x="451626" y="269199"/>
                    <a:pt x="451626" y="272440"/>
                  </a:cubicBezTo>
                  <a:cubicBezTo>
                    <a:pt x="451971" y="281081"/>
                    <a:pt x="453006" y="290802"/>
                    <a:pt x="451971" y="299803"/>
                  </a:cubicBezTo>
                  <a:cubicBezTo>
                    <a:pt x="451626" y="302324"/>
                    <a:pt x="446794" y="303764"/>
                    <a:pt x="446449" y="300163"/>
                  </a:cubicBezTo>
                  <a:cubicBezTo>
                    <a:pt x="445414" y="291162"/>
                    <a:pt x="446449" y="281441"/>
                    <a:pt x="446794" y="272440"/>
                  </a:cubicBezTo>
                  <a:close/>
                  <a:moveTo>
                    <a:pt x="89145" y="265709"/>
                  </a:moveTo>
                  <a:cubicBezTo>
                    <a:pt x="89869" y="262849"/>
                    <a:pt x="94214" y="263921"/>
                    <a:pt x="93128" y="266781"/>
                  </a:cubicBezTo>
                  <a:cubicBezTo>
                    <a:pt x="89869" y="275360"/>
                    <a:pt x="82628" y="281794"/>
                    <a:pt x="77559" y="289300"/>
                  </a:cubicBezTo>
                  <a:cubicBezTo>
                    <a:pt x="72490" y="297164"/>
                    <a:pt x="67421" y="305743"/>
                    <a:pt x="61628" y="313250"/>
                  </a:cubicBezTo>
                  <a:cubicBezTo>
                    <a:pt x="58732" y="316467"/>
                    <a:pt x="53301" y="311820"/>
                    <a:pt x="55835" y="308603"/>
                  </a:cubicBezTo>
                  <a:cubicBezTo>
                    <a:pt x="61266" y="301096"/>
                    <a:pt x="66697" y="293590"/>
                    <a:pt x="72490" y="286083"/>
                  </a:cubicBezTo>
                  <a:cubicBezTo>
                    <a:pt x="77921" y="279292"/>
                    <a:pt x="85524" y="273573"/>
                    <a:pt x="89145" y="265709"/>
                  </a:cubicBezTo>
                  <a:close/>
                  <a:moveTo>
                    <a:pt x="329" y="251581"/>
                  </a:moveTo>
                  <a:cubicBezTo>
                    <a:pt x="329" y="250149"/>
                    <a:pt x="2334" y="250149"/>
                    <a:pt x="2334" y="251581"/>
                  </a:cubicBezTo>
                  <a:cubicBezTo>
                    <a:pt x="4005" y="281660"/>
                    <a:pt x="4673" y="311381"/>
                    <a:pt x="5342" y="341818"/>
                  </a:cubicBezTo>
                  <a:cubicBezTo>
                    <a:pt x="5342" y="345041"/>
                    <a:pt x="329" y="345041"/>
                    <a:pt x="329" y="341460"/>
                  </a:cubicBezTo>
                  <a:cubicBezTo>
                    <a:pt x="997" y="311739"/>
                    <a:pt x="-674" y="281660"/>
                    <a:pt x="329" y="251581"/>
                  </a:cubicBezTo>
                  <a:close/>
                  <a:moveTo>
                    <a:pt x="79168" y="250490"/>
                  </a:moveTo>
                  <a:cubicBezTo>
                    <a:pt x="80189" y="251073"/>
                    <a:pt x="80811" y="252329"/>
                    <a:pt x="80100" y="253584"/>
                  </a:cubicBezTo>
                  <a:cubicBezTo>
                    <a:pt x="64476" y="275107"/>
                    <a:pt x="49917" y="296988"/>
                    <a:pt x="36068" y="319228"/>
                  </a:cubicBezTo>
                  <a:cubicBezTo>
                    <a:pt x="33938" y="322815"/>
                    <a:pt x="27901" y="319587"/>
                    <a:pt x="30387" y="316000"/>
                  </a:cubicBezTo>
                  <a:cubicBezTo>
                    <a:pt x="44946" y="293760"/>
                    <a:pt x="59860" y="272237"/>
                    <a:pt x="75839" y="251432"/>
                  </a:cubicBezTo>
                  <a:cubicBezTo>
                    <a:pt x="76727" y="249997"/>
                    <a:pt x="78147" y="249907"/>
                    <a:pt x="79168" y="250490"/>
                  </a:cubicBezTo>
                  <a:close/>
                  <a:moveTo>
                    <a:pt x="459632" y="250359"/>
                  </a:moveTo>
                  <a:cubicBezTo>
                    <a:pt x="459632" y="248562"/>
                    <a:pt x="462048" y="248562"/>
                    <a:pt x="462048" y="250359"/>
                  </a:cubicBezTo>
                  <a:cubicBezTo>
                    <a:pt x="462738" y="266893"/>
                    <a:pt x="460668" y="284865"/>
                    <a:pt x="463429" y="301039"/>
                  </a:cubicBezTo>
                  <a:cubicBezTo>
                    <a:pt x="464119" y="304274"/>
                    <a:pt x="459977" y="305353"/>
                    <a:pt x="459287" y="302477"/>
                  </a:cubicBezTo>
                  <a:cubicBezTo>
                    <a:pt x="456526" y="295288"/>
                    <a:pt x="458597" y="288100"/>
                    <a:pt x="458597" y="280911"/>
                  </a:cubicBezTo>
                  <a:cubicBezTo>
                    <a:pt x="458942" y="270488"/>
                    <a:pt x="459287" y="260423"/>
                    <a:pt x="459632" y="250359"/>
                  </a:cubicBezTo>
                  <a:close/>
                  <a:moveTo>
                    <a:pt x="473700" y="234004"/>
                  </a:moveTo>
                  <a:cubicBezTo>
                    <a:pt x="474061" y="231099"/>
                    <a:pt x="478390" y="231462"/>
                    <a:pt x="478390" y="234004"/>
                  </a:cubicBezTo>
                  <a:cubicBezTo>
                    <a:pt x="477669" y="247437"/>
                    <a:pt x="477669" y="260507"/>
                    <a:pt x="477669" y="273577"/>
                  </a:cubicBezTo>
                  <a:cubicBezTo>
                    <a:pt x="478030" y="284832"/>
                    <a:pt x="476226" y="297176"/>
                    <a:pt x="477308" y="308068"/>
                  </a:cubicBezTo>
                  <a:cubicBezTo>
                    <a:pt x="478030" y="310973"/>
                    <a:pt x="473340" y="311699"/>
                    <a:pt x="472979" y="308795"/>
                  </a:cubicBezTo>
                  <a:cubicBezTo>
                    <a:pt x="470814" y="297540"/>
                    <a:pt x="472257" y="284832"/>
                    <a:pt x="472257" y="273577"/>
                  </a:cubicBezTo>
                  <a:cubicBezTo>
                    <a:pt x="472618" y="260507"/>
                    <a:pt x="472979" y="247074"/>
                    <a:pt x="473700" y="234004"/>
                  </a:cubicBezTo>
                  <a:close/>
                  <a:moveTo>
                    <a:pt x="79192" y="220186"/>
                  </a:moveTo>
                  <a:cubicBezTo>
                    <a:pt x="80616" y="218399"/>
                    <a:pt x="83108" y="219828"/>
                    <a:pt x="82040" y="221615"/>
                  </a:cubicBezTo>
                  <a:cubicBezTo>
                    <a:pt x="64241" y="246273"/>
                    <a:pt x="48933" y="272360"/>
                    <a:pt x="31490" y="297375"/>
                  </a:cubicBezTo>
                  <a:cubicBezTo>
                    <a:pt x="29354" y="300592"/>
                    <a:pt x="24726" y="297733"/>
                    <a:pt x="26506" y="294517"/>
                  </a:cubicBezTo>
                  <a:cubicBezTo>
                    <a:pt x="41101" y="267715"/>
                    <a:pt x="61393" y="244129"/>
                    <a:pt x="79192" y="220186"/>
                  </a:cubicBezTo>
                  <a:close/>
                  <a:moveTo>
                    <a:pt x="486865" y="200069"/>
                  </a:moveTo>
                  <a:cubicBezTo>
                    <a:pt x="486865" y="199349"/>
                    <a:pt x="488276" y="199349"/>
                    <a:pt x="488276" y="200069"/>
                  </a:cubicBezTo>
                  <a:cubicBezTo>
                    <a:pt x="488982" y="218795"/>
                    <a:pt x="490040" y="237520"/>
                    <a:pt x="490040" y="255886"/>
                  </a:cubicBezTo>
                  <a:cubicBezTo>
                    <a:pt x="490040" y="272090"/>
                    <a:pt x="486512" y="290456"/>
                    <a:pt x="490040" y="306300"/>
                  </a:cubicBezTo>
                  <a:cubicBezTo>
                    <a:pt x="491098" y="310622"/>
                    <a:pt x="484396" y="311702"/>
                    <a:pt x="483690" y="307021"/>
                  </a:cubicBezTo>
                  <a:cubicBezTo>
                    <a:pt x="481926" y="290816"/>
                    <a:pt x="484748" y="272811"/>
                    <a:pt x="485101" y="255886"/>
                  </a:cubicBezTo>
                  <a:cubicBezTo>
                    <a:pt x="485454" y="237520"/>
                    <a:pt x="485807" y="218795"/>
                    <a:pt x="486865" y="200069"/>
                  </a:cubicBezTo>
                  <a:close/>
                  <a:moveTo>
                    <a:pt x="330363" y="154030"/>
                  </a:moveTo>
                  <a:cubicBezTo>
                    <a:pt x="332861" y="153312"/>
                    <a:pt x="333932" y="157262"/>
                    <a:pt x="331434" y="157980"/>
                  </a:cubicBezTo>
                  <a:cubicBezTo>
                    <a:pt x="316445" y="163007"/>
                    <a:pt x="302883" y="174138"/>
                    <a:pt x="289678" y="182756"/>
                  </a:cubicBezTo>
                  <a:cubicBezTo>
                    <a:pt x="288965" y="183115"/>
                    <a:pt x="288251" y="182038"/>
                    <a:pt x="288965" y="181679"/>
                  </a:cubicBezTo>
                  <a:cubicBezTo>
                    <a:pt x="295745" y="175574"/>
                    <a:pt x="302526" y="170188"/>
                    <a:pt x="310378" y="165161"/>
                  </a:cubicBezTo>
                  <a:cubicBezTo>
                    <a:pt x="316802" y="161212"/>
                    <a:pt x="322869" y="156544"/>
                    <a:pt x="330363" y="154030"/>
                  </a:cubicBezTo>
                  <a:close/>
                  <a:moveTo>
                    <a:pt x="347409" y="133743"/>
                  </a:moveTo>
                  <a:cubicBezTo>
                    <a:pt x="349942" y="132674"/>
                    <a:pt x="351389" y="135881"/>
                    <a:pt x="349218" y="136951"/>
                  </a:cubicBezTo>
                  <a:cubicBezTo>
                    <a:pt x="324978" y="152631"/>
                    <a:pt x="297481" y="164036"/>
                    <a:pt x="275411" y="183637"/>
                  </a:cubicBezTo>
                  <a:cubicBezTo>
                    <a:pt x="275049" y="184706"/>
                    <a:pt x="273964" y="183637"/>
                    <a:pt x="274326" y="182567"/>
                  </a:cubicBezTo>
                  <a:cubicBezTo>
                    <a:pt x="293863" y="162610"/>
                    <a:pt x="322445" y="146217"/>
                    <a:pt x="347409" y="133743"/>
                  </a:cubicBezTo>
                  <a:close/>
                  <a:moveTo>
                    <a:pt x="188722" y="98127"/>
                  </a:moveTo>
                  <a:cubicBezTo>
                    <a:pt x="190447" y="97749"/>
                    <a:pt x="191828" y="97749"/>
                    <a:pt x="193208" y="99261"/>
                  </a:cubicBezTo>
                  <a:cubicBezTo>
                    <a:pt x="193899" y="100773"/>
                    <a:pt x="194244" y="103041"/>
                    <a:pt x="192863" y="104553"/>
                  </a:cubicBezTo>
                  <a:cubicBezTo>
                    <a:pt x="192518" y="104931"/>
                    <a:pt x="191828" y="105309"/>
                    <a:pt x="191138" y="105309"/>
                  </a:cubicBezTo>
                  <a:cubicBezTo>
                    <a:pt x="190102" y="105309"/>
                    <a:pt x="188377" y="104931"/>
                    <a:pt x="187686" y="104175"/>
                  </a:cubicBezTo>
                  <a:cubicBezTo>
                    <a:pt x="186996" y="103419"/>
                    <a:pt x="186651" y="102663"/>
                    <a:pt x="186651" y="101151"/>
                  </a:cubicBezTo>
                  <a:cubicBezTo>
                    <a:pt x="186651" y="100017"/>
                    <a:pt x="187341" y="98505"/>
                    <a:pt x="188722" y="98127"/>
                  </a:cubicBezTo>
                  <a:close/>
                  <a:moveTo>
                    <a:pt x="58278" y="46949"/>
                  </a:moveTo>
                  <a:cubicBezTo>
                    <a:pt x="67287" y="47310"/>
                    <a:pt x="75937" y="52007"/>
                    <a:pt x="84586" y="54536"/>
                  </a:cubicBezTo>
                  <a:cubicBezTo>
                    <a:pt x="95758" y="58149"/>
                    <a:pt x="106209" y="62846"/>
                    <a:pt x="117020" y="67182"/>
                  </a:cubicBezTo>
                  <a:cubicBezTo>
                    <a:pt x="137562" y="75853"/>
                    <a:pt x="158464" y="83440"/>
                    <a:pt x="178645" y="92111"/>
                  </a:cubicBezTo>
                  <a:cubicBezTo>
                    <a:pt x="181528" y="93556"/>
                    <a:pt x="179006" y="98976"/>
                    <a:pt x="176123" y="97531"/>
                  </a:cubicBezTo>
                  <a:cubicBezTo>
                    <a:pt x="154500" y="87776"/>
                    <a:pt x="131796" y="80550"/>
                    <a:pt x="110173" y="70433"/>
                  </a:cubicBezTo>
                  <a:cubicBezTo>
                    <a:pt x="93235" y="63207"/>
                    <a:pt x="75216" y="55259"/>
                    <a:pt x="57917" y="49478"/>
                  </a:cubicBezTo>
                  <a:cubicBezTo>
                    <a:pt x="56476" y="49117"/>
                    <a:pt x="56836" y="46949"/>
                    <a:pt x="58278" y="46949"/>
                  </a:cubicBezTo>
                  <a:close/>
                  <a:moveTo>
                    <a:pt x="495968" y="44127"/>
                  </a:moveTo>
                  <a:cubicBezTo>
                    <a:pt x="478348" y="53865"/>
                    <a:pt x="465042" y="67929"/>
                    <a:pt x="446702" y="76584"/>
                  </a:cubicBezTo>
                  <a:cubicBezTo>
                    <a:pt x="425126" y="86682"/>
                    <a:pt x="403549" y="97140"/>
                    <a:pt x="381973" y="107238"/>
                  </a:cubicBezTo>
                  <a:cubicBezTo>
                    <a:pt x="360037" y="117336"/>
                    <a:pt x="338820" y="131040"/>
                    <a:pt x="318323" y="143662"/>
                  </a:cubicBezTo>
                  <a:cubicBezTo>
                    <a:pt x="307894" y="150153"/>
                    <a:pt x="297466" y="157005"/>
                    <a:pt x="287397" y="163857"/>
                  </a:cubicBezTo>
                  <a:cubicBezTo>
                    <a:pt x="282362" y="166742"/>
                    <a:pt x="278766" y="169988"/>
                    <a:pt x="274091" y="171791"/>
                  </a:cubicBezTo>
                  <a:cubicBezTo>
                    <a:pt x="274811" y="176119"/>
                    <a:pt x="270136" y="180807"/>
                    <a:pt x="266180" y="177561"/>
                  </a:cubicBezTo>
                  <a:cubicBezTo>
                    <a:pt x="244604" y="160611"/>
                    <a:pt x="221229" y="146907"/>
                    <a:pt x="197495" y="133925"/>
                  </a:cubicBezTo>
                  <a:cubicBezTo>
                    <a:pt x="175559" y="121663"/>
                    <a:pt x="153623" y="108320"/>
                    <a:pt x="130609" y="97862"/>
                  </a:cubicBezTo>
                  <a:cubicBezTo>
                    <a:pt x="107234" y="87403"/>
                    <a:pt x="83141" y="79109"/>
                    <a:pt x="60126" y="68290"/>
                  </a:cubicBezTo>
                  <a:cubicBezTo>
                    <a:pt x="49338" y="62880"/>
                    <a:pt x="34234" y="57110"/>
                    <a:pt x="24885" y="47373"/>
                  </a:cubicBezTo>
                  <a:cubicBezTo>
                    <a:pt x="25604" y="94976"/>
                    <a:pt x="25604" y="142580"/>
                    <a:pt x="25604" y="189823"/>
                  </a:cubicBezTo>
                  <a:cubicBezTo>
                    <a:pt x="39988" y="174676"/>
                    <a:pt x="54372" y="159529"/>
                    <a:pt x="68756" y="144383"/>
                  </a:cubicBezTo>
                  <a:cubicBezTo>
                    <a:pt x="70195" y="142580"/>
                    <a:pt x="72712" y="145104"/>
                    <a:pt x="70914" y="146547"/>
                  </a:cubicBezTo>
                  <a:cubicBezTo>
                    <a:pt x="55811" y="163857"/>
                    <a:pt x="41426" y="181889"/>
                    <a:pt x="25604" y="198117"/>
                  </a:cubicBezTo>
                  <a:cubicBezTo>
                    <a:pt x="25604" y="203166"/>
                    <a:pt x="25604" y="208215"/>
                    <a:pt x="25604" y="213624"/>
                  </a:cubicBezTo>
                  <a:cubicBezTo>
                    <a:pt x="33875" y="204248"/>
                    <a:pt x="42146" y="194871"/>
                    <a:pt x="50776" y="186216"/>
                  </a:cubicBezTo>
                  <a:cubicBezTo>
                    <a:pt x="52574" y="184413"/>
                    <a:pt x="55451" y="187298"/>
                    <a:pt x="53653" y="189101"/>
                  </a:cubicBezTo>
                  <a:cubicBezTo>
                    <a:pt x="45022" y="198838"/>
                    <a:pt x="37111" y="208936"/>
                    <a:pt x="28840" y="219034"/>
                  </a:cubicBezTo>
                  <a:cubicBezTo>
                    <a:pt x="28121" y="220476"/>
                    <a:pt x="26683" y="220837"/>
                    <a:pt x="25604" y="220476"/>
                  </a:cubicBezTo>
                  <a:cubicBezTo>
                    <a:pt x="25604" y="226607"/>
                    <a:pt x="25604" y="233098"/>
                    <a:pt x="25604" y="239229"/>
                  </a:cubicBezTo>
                  <a:cubicBezTo>
                    <a:pt x="44303" y="217591"/>
                    <a:pt x="65160" y="197396"/>
                    <a:pt x="83500" y="175037"/>
                  </a:cubicBezTo>
                  <a:cubicBezTo>
                    <a:pt x="83860" y="174315"/>
                    <a:pt x="85658" y="175397"/>
                    <a:pt x="85298" y="176119"/>
                  </a:cubicBezTo>
                  <a:cubicBezTo>
                    <a:pt x="79904" y="188380"/>
                    <a:pt x="67678" y="198478"/>
                    <a:pt x="59407" y="208575"/>
                  </a:cubicBezTo>
                  <a:cubicBezTo>
                    <a:pt x="48259" y="222640"/>
                    <a:pt x="37471" y="237426"/>
                    <a:pt x="25604" y="251130"/>
                  </a:cubicBezTo>
                  <a:cubicBezTo>
                    <a:pt x="25604" y="256539"/>
                    <a:pt x="25604" y="261949"/>
                    <a:pt x="25604" y="267719"/>
                  </a:cubicBezTo>
                  <a:cubicBezTo>
                    <a:pt x="41426" y="243917"/>
                    <a:pt x="59766" y="221558"/>
                    <a:pt x="77027" y="198478"/>
                  </a:cubicBezTo>
                  <a:cubicBezTo>
                    <a:pt x="78106" y="197035"/>
                    <a:pt x="80623" y="198478"/>
                    <a:pt x="79545" y="200281"/>
                  </a:cubicBezTo>
                  <a:cubicBezTo>
                    <a:pt x="63362" y="225886"/>
                    <a:pt x="45382" y="250048"/>
                    <a:pt x="28840" y="275292"/>
                  </a:cubicBezTo>
                  <a:cubicBezTo>
                    <a:pt x="27761" y="276735"/>
                    <a:pt x="26683" y="277095"/>
                    <a:pt x="25604" y="276735"/>
                  </a:cubicBezTo>
                  <a:cubicBezTo>
                    <a:pt x="25244" y="293684"/>
                    <a:pt x="25244" y="309913"/>
                    <a:pt x="25244" y="326862"/>
                  </a:cubicBezTo>
                  <a:cubicBezTo>
                    <a:pt x="33515" y="327944"/>
                    <a:pt x="45382" y="326862"/>
                    <a:pt x="48978" y="326862"/>
                  </a:cubicBezTo>
                  <a:cubicBezTo>
                    <a:pt x="61924" y="326502"/>
                    <a:pt x="74870" y="325420"/>
                    <a:pt x="87816" y="324338"/>
                  </a:cubicBezTo>
                  <a:cubicBezTo>
                    <a:pt x="123776" y="320732"/>
                    <a:pt x="160096" y="320732"/>
                    <a:pt x="196416" y="320732"/>
                  </a:cubicBezTo>
                  <a:cubicBezTo>
                    <a:pt x="248200" y="320732"/>
                    <a:pt x="299983" y="321814"/>
                    <a:pt x="351407" y="321453"/>
                  </a:cubicBezTo>
                  <a:cubicBezTo>
                    <a:pt x="400313" y="321092"/>
                    <a:pt x="448500" y="317125"/>
                    <a:pt x="497047" y="316765"/>
                  </a:cubicBezTo>
                  <a:cubicBezTo>
                    <a:pt x="496328" y="267719"/>
                    <a:pt x="491653" y="219755"/>
                    <a:pt x="493811" y="171070"/>
                  </a:cubicBezTo>
                  <a:cubicBezTo>
                    <a:pt x="495249" y="145825"/>
                    <a:pt x="496328" y="120942"/>
                    <a:pt x="495249" y="95698"/>
                  </a:cubicBezTo>
                  <a:cubicBezTo>
                    <a:pt x="494530" y="78387"/>
                    <a:pt x="493811" y="61077"/>
                    <a:pt x="495968" y="44127"/>
                  </a:cubicBezTo>
                  <a:close/>
                  <a:moveTo>
                    <a:pt x="29559" y="37997"/>
                  </a:moveTo>
                  <a:cubicBezTo>
                    <a:pt x="35313" y="45570"/>
                    <a:pt x="48978" y="51340"/>
                    <a:pt x="56170" y="54946"/>
                  </a:cubicBezTo>
                  <a:cubicBezTo>
                    <a:pt x="66958" y="59995"/>
                    <a:pt x="77747" y="64683"/>
                    <a:pt x="88894" y="69011"/>
                  </a:cubicBezTo>
                  <a:cubicBezTo>
                    <a:pt x="110111" y="76945"/>
                    <a:pt x="130968" y="85600"/>
                    <a:pt x="150747" y="95698"/>
                  </a:cubicBezTo>
                  <a:cubicBezTo>
                    <a:pt x="190303" y="115532"/>
                    <a:pt x="232017" y="137170"/>
                    <a:pt x="266899" y="164218"/>
                  </a:cubicBezTo>
                  <a:cubicBezTo>
                    <a:pt x="277687" y="159890"/>
                    <a:pt x="287756" y="150514"/>
                    <a:pt x="297466" y="144383"/>
                  </a:cubicBezTo>
                  <a:cubicBezTo>
                    <a:pt x="307894" y="137531"/>
                    <a:pt x="318323" y="131040"/>
                    <a:pt x="328751" y="124548"/>
                  </a:cubicBezTo>
                  <a:cubicBezTo>
                    <a:pt x="347810" y="113369"/>
                    <a:pt x="367229" y="102189"/>
                    <a:pt x="387367" y="92813"/>
                  </a:cubicBezTo>
                  <a:cubicBezTo>
                    <a:pt x="407145" y="83076"/>
                    <a:pt x="426924" y="73699"/>
                    <a:pt x="447062" y="64683"/>
                  </a:cubicBezTo>
                  <a:cubicBezTo>
                    <a:pt x="461087" y="57831"/>
                    <a:pt x="471875" y="47013"/>
                    <a:pt x="484821" y="38718"/>
                  </a:cubicBezTo>
                  <a:cubicBezTo>
                    <a:pt x="333067" y="39800"/>
                    <a:pt x="181313" y="37997"/>
                    <a:pt x="29559" y="37997"/>
                  </a:cubicBezTo>
                  <a:close/>
                  <a:moveTo>
                    <a:pt x="501362" y="27899"/>
                  </a:moveTo>
                  <a:cubicBezTo>
                    <a:pt x="502441" y="27899"/>
                    <a:pt x="503880" y="28260"/>
                    <a:pt x="504599" y="28620"/>
                  </a:cubicBezTo>
                  <a:cubicBezTo>
                    <a:pt x="506757" y="29702"/>
                    <a:pt x="508195" y="31866"/>
                    <a:pt x="507476" y="34390"/>
                  </a:cubicBezTo>
                  <a:cubicBezTo>
                    <a:pt x="502441" y="58553"/>
                    <a:pt x="505678" y="82354"/>
                    <a:pt x="506397" y="106517"/>
                  </a:cubicBezTo>
                  <a:cubicBezTo>
                    <a:pt x="507116" y="129958"/>
                    <a:pt x="505678" y="153399"/>
                    <a:pt x="504958" y="177200"/>
                  </a:cubicBezTo>
                  <a:cubicBezTo>
                    <a:pt x="502441" y="226607"/>
                    <a:pt x="508195" y="276013"/>
                    <a:pt x="508555" y="325781"/>
                  </a:cubicBezTo>
                  <a:cubicBezTo>
                    <a:pt x="508555" y="331911"/>
                    <a:pt x="500284" y="332633"/>
                    <a:pt x="497766" y="328305"/>
                  </a:cubicBezTo>
                  <a:cubicBezTo>
                    <a:pt x="442747" y="328666"/>
                    <a:pt x="387727" y="332993"/>
                    <a:pt x="332707" y="332993"/>
                  </a:cubicBezTo>
                  <a:cubicBezTo>
                    <a:pt x="276968" y="332633"/>
                    <a:pt x="220870" y="331911"/>
                    <a:pt x="165131" y="332272"/>
                  </a:cubicBezTo>
                  <a:cubicBezTo>
                    <a:pt x="143914" y="332272"/>
                    <a:pt x="122697" y="331190"/>
                    <a:pt x="101840" y="333714"/>
                  </a:cubicBezTo>
                  <a:cubicBezTo>
                    <a:pt x="89614" y="335157"/>
                    <a:pt x="77747" y="336239"/>
                    <a:pt x="65520" y="336960"/>
                  </a:cubicBezTo>
                  <a:cubicBezTo>
                    <a:pt x="52574" y="337681"/>
                    <a:pt x="15175" y="343451"/>
                    <a:pt x="8702" y="326862"/>
                  </a:cubicBezTo>
                  <a:cubicBezTo>
                    <a:pt x="7264" y="323256"/>
                    <a:pt x="11220" y="320371"/>
                    <a:pt x="14456" y="320732"/>
                  </a:cubicBezTo>
                  <a:cubicBezTo>
                    <a:pt x="14456" y="225525"/>
                    <a:pt x="13377" y="129958"/>
                    <a:pt x="15175" y="34751"/>
                  </a:cubicBezTo>
                  <a:cubicBezTo>
                    <a:pt x="15175" y="34390"/>
                    <a:pt x="15175" y="33669"/>
                    <a:pt x="15175" y="33309"/>
                  </a:cubicBezTo>
                  <a:cubicBezTo>
                    <a:pt x="15175" y="30784"/>
                    <a:pt x="16614" y="28260"/>
                    <a:pt x="19850" y="28260"/>
                  </a:cubicBezTo>
                  <a:cubicBezTo>
                    <a:pt x="180594" y="28260"/>
                    <a:pt x="340978" y="29342"/>
                    <a:pt x="501362" y="27899"/>
                  </a:cubicBezTo>
                  <a:close/>
                  <a:moveTo>
                    <a:pt x="513311" y="10437"/>
                  </a:moveTo>
                  <a:cubicBezTo>
                    <a:pt x="514394" y="10437"/>
                    <a:pt x="515116" y="10800"/>
                    <a:pt x="515838" y="11526"/>
                  </a:cubicBezTo>
                  <a:cubicBezTo>
                    <a:pt x="516560" y="11888"/>
                    <a:pt x="517643" y="12251"/>
                    <a:pt x="517643" y="13703"/>
                  </a:cubicBezTo>
                  <a:cubicBezTo>
                    <a:pt x="521253" y="24588"/>
                    <a:pt x="519087" y="37651"/>
                    <a:pt x="519809" y="48900"/>
                  </a:cubicBezTo>
                  <a:cubicBezTo>
                    <a:pt x="520170" y="65228"/>
                    <a:pt x="520170" y="81194"/>
                    <a:pt x="519087" y="97523"/>
                  </a:cubicBezTo>
                  <a:cubicBezTo>
                    <a:pt x="519087" y="98974"/>
                    <a:pt x="516560" y="98974"/>
                    <a:pt x="516560" y="97160"/>
                  </a:cubicBezTo>
                  <a:cubicBezTo>
                    <a:pt x="515838" y="83008"/>
                    <a:pt x="514755" y="69220"/>
                    <a:pt x="513672" y="55068"/>
                  </a:cubicBezTo>
                  <a:cubicBezTo>
                    <a:pt x="512589" y="42731"/>
                    <a:pt x="513672" y="29306"/>
                    <a:pt x="511867" y="16968"/>
                  </a:cubicBezTo>
                  <a:cubicBezTo>
                    <a:pt x="494537" y="17694"/>
                    <a:pt x="477569" y="18420"/>
                    <a:pt x="460240" y="18783"/>
                  </a:cubicBezTo>
                  <a:cubicBezTo>
                    <a:pt x="443272" y="19146"/>
                    <a:pt x="425582" y="16606"/>
                    <a:pt x="408614" y="19508"/>
                  </a:cubicBezTo>
                  <a:cubicBezTo>
                    <a:pt x="406809" y="19871"/>
                    <a:pt x="405726" y="16606"/>
                    <a:pt x="407892" y="15880"/>
                  </a:cubicBezTo>
                  <a:cubicBezTo>
                    <a:pt x="424860" y="11526"/>
                    <a:pt x="442911" y="13340"/>
                    <a:pt x="460240" y="12614"/>
                  </a:cubicBezTo>
                  <a:cubicBezTo>
                    <a:pt x="477930" y="11888"/>
                    <a:pt x="495621" y="10800"/>
                    <a:pt x="513311" y="10437"/>
                  </a:cubicBezTo>
                  <a:close/>
                  <a:moveTo>
                    <a:pt x="526749" y="406"/>
                  </a:moveTo>
                  <a:cubicBezTo>
                    <a:pt x="527109" y="406"/>
                    <a:pt x="527109" y="406"/>
                    <a:pt x="527109" y="406"/>
                  </a:cubicBezTo>
                  <a:cubicBezTo>
                    <a:pt x="529271" y="-676"/>
                    <a:pt x="532873" y="406"/>
                    <a:pt x="532513" y="3650"/>
                  </a:cubicBezTo>
                  <a:cubicBezTo>
                    <a:pt x="530351" y="28523"/>
                    <a:pt x="533954" y="54478"/>
                    <a:pt x="532873" y="80072"/>
                  </a:cubicBezTo>
                  <a:cubicBezTo>
                    <a:pt x="532873" y="81514"/>
                    <a:pt x="530351" y="81514"/>
                    <a:pt x="530351" y="79711"/>
                  </a:cubicBezTo>
                  <a:cubicBezTo>
                    <a:pt x="528910" y="55559"/>
                    <a:pt x="528550" y="30686"/>
                    <a:pt x="526029" y="6173"/>
                  </a:cubicBezTo>
                  <a:cubicBezTo>
                    <a:pt x="497930" y="6534"/>
                    <a:pt x="470911" y="7615"/>
                    <a:pt x="442813" y="4371"/>
                  </a:cubicBezTo>
                  <a:cubicBezTo>
                    <a:pt x="440651" y="4010"/>
                    <a:pt x="440651" y="766"/>
                    <a:pt x="443173" y="766"/>
                  </a:cubicBezTo>
                  <a:cubicBezTo>
                    <a:pt x="470911" y="45"/>
                    <a:pt x="499010" y="766"/>
                    <a:pt x="526749" y="4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7FA5AB7A-7D61-8347-9203-6BE0ED04D7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069" y="2727641"/>
              <a:ext cx="951717" cy="1545594"/>
            </a:xfrm>
            <a:custGeom>
              <a:avLst/>
              <a:gdLst>
                <a:gd name="connsiteX0" fmla="*/ 545793 w 1049092"/>
                <a:gd name="connsiteY0" fmla="*/ 1487985 h 1703731"/>
                <a:gd name="connsiteX1" fmla="*/ 549998 w 1049092"/>
                <a:gd name="connsiteY1" fmla="*/ 1492152 h 1703731"/>
                <a:gd name="connsiteX2" fmla="*/ 543195 w 1049092"/>
                <a:gd name="connsiteY2" fmla="*/ 1515599 h 1703731"/>
                <a:gd name="connsiteX3" fmla="*/ 534879 w 1049092"/>
                <a:gd name="connsiteY3" fmla="*/ 1513767 h 1703731"/>
                <a:gd name="connsiteX4" fmla="*/ 541305 w 1049092"/>
                <a:gd name="connsiteY4" fmla="*/ 1491786 h 1703731"/>
                <a:gd name="connsiteX5" fmla="*/ 545793 w 1049092"/>
                <a:gd name="connsiteY5" fmla="*/ 1487985 h 1703731"/>
                <a:gd name="connsiteX6" fmla="*/ 538595 w 1049092"/>
                <a:gd name="connsiteY6" fmla="*/ 1458004 h 1703731"/>
                <a:gd name="connsiteX7" fmla="*/ 541697 w 1049092"/>
                <a:gd name="connsiteY7" fmla="*/ 1461467 h 1703731"/>
                <a:gd name="connsiteX8" fmla="*/ 529474 w 1049092"/>
                <a:gd name="connsiteY8" fmla="*/ 1505499 h 1703731"/>
                <a:gd name="connsiteX9" fmla="*/ 521324 w 1049092"/>
                <a:gd name="connsiteY9" fmla="*/ 1501948 h 1703731"/>
                <a:gd name="connsiteX10" fmla="*/ 534659 w 1049092"/>
                <a:gd name="connsiteY10" fmla="*/ 1460401 h 1703731"/>
                <a:gd name="connsiteX11" fmla="*/ 538595 w 1049092"/>
                <a:gd name="connsiteY11" fmla="*/ 1458004 h 1703731"/>
                <a:gd name="connsiteX12" fmla="*/ 355913 w 1049092"/>
                <a:gd name="connsiteY12" fmla="*/ 1440110 h 1703731"/>
                <a:gd name="connsiteX13" fmla="*/ 358931 w 1049092"/>
                <a:gd name="connsiteY13" fmla="*/ 1441905 h 1703731"/>
                <a:gd name="connsiteX14" fmla="*/ 395327 w 1049092"/>
                <a:gd name="connsiteY14" fmla="*/ 1497935 h 1703731"/>
                <a:gd name="connsiteX15" fmla="*/ 444695 w 1049092"/>
                <a:gd name="connsiteY15" fmla="*/ 1558633 h 1703731"/>
                <a:gd name="connsiteX16" fmla="*/ 491180 w 1049092"/>
                <a:gd name="connsiteY16" fmla="*/ 1608557 h 1703731"/>
                <a:gd name="connsiteX17" fmla="*/ 508477 w 1049092"/>
                <a:gd name="connsiteY17" fmla="*/ 1635135 h 1703731"/>
                <a:gd name="connsiteX18" fmla="*/ 522891 w 1049092"/>
                <a:gd name="connsiteY18" fmla="*/ 1659199 h 1703731"/>
                <a:gd name="connsiteX19" fmla="*/ 512081 w 1049092"/>
                <a:gd name="connsiteY19" fmla="*/ 1669615 h 1703731"/>
                <a:gd name="connsiteX20" fmla="*/ 478208 w 1049092"/>
                <a:gd name="connsiteY20" fmla="*/ 1615740 h 1703731"/>
                <a:gd name="connsiteX21" fmla="*/ 419470 w 1049092"/>
                <a:gd name="connsiteY21" fmla="*/ 1548218 h 1703731"/>
                <a:gd name="connsiteX22" fmla="*/ 379471 w 1049092"/>
                <a:gd name="connsiteY22" fmla="*/ 1488956 h 1703731"/>
                <a:gd name="connsiteX23" fmla="*/ 354247 w 1049092"/>
                <a:gd name="connsiteY23" fmla="*/ 1442624 h 1703731"/>
                <a:gd name="connsiteX24" fmla="*/ 355913 w 1049092"/>
                <a:gd name="connsiteY24" fmla="*/ 1440110 h 1703731"/>
                <a:gd name="connsiteX25" fmla="*/ 528981 w 1049092"/>
                <a:gd name="connsiteY25" fmla="*/ 1437042 h 1703731"/>
                <a:gd name="connsiteX26" fmla="*/ 531697 w 1049092"/>
                <a:gd name="connsiteY26" fmla="*/ 1442995 h 1703731"/>
                <a:gd name="connsiteX27" fmla="*/ 518729 w 1049092"/>
                <a:gd name="connsiteY27" fmla="*/ 1474988 h 1703731"/>
                <a:gd name="connsiteX28" fmla="*/ 509266 w 1049092"/>
                <a:gd name="connsiteY28" fmla="*/ 1472079 h 1703731"/>
                <a:gd name="connsiteX29" fmla="*/ 522584 w 1049092"/>
                <a:gd name="connsiteY29" fmla="*/ 1440087 h 1703731"/>
                <a:gd name="connsiteX30" fmla="*/ 528981 w 1049092"/>
                <a:gd name="connsiteY30" fmla="*/ 1437042 h 1703731"/>
                <a:gd name="connsiteX31" fmla="*/ 519649 w 1049092"/>
                <a:gd name="connsiteY31" fmla="*/ 1394209 h 1703731"/>
                <a:gd name="connsiteX32" fmla="*/ 520896 w 1049092"/>
                <a:gd name="connsiteY32" fmla="*/ 1398999 h 1703731"/>
                <a:gd name="connsiteX33" fmla="*/ 494902 w 1049092"/>
                <a:gd name="connsiteY33" fmla="*/ 1459371 h 1703731"/>
                <a:gd name="connsiteX34" fmla="*/ 487068 w 1049092"/>
                <a:gd name="connsiteY34" fmla="*/ 1456479 h 1703731"/>
                <a:gd name="connsiteX35" fmla="*/ 515198 w 1049092"/>
                <a:gd name="connsiteY35" fmla="*/ 1395384 h 1703731"/>
                <a:gd name="connsiteX36" fmla="*/ 519649 w 1049092"/>
                <a:gd name="connsiteY36" fmla="*/ 1394209 h 1703731"/>
                <a:gd name="connsiteX37" fmla="*/ 767591 w 1049092"/>
                <a:gd name="connsiteY37" fmla="*/ 1362180 h 1703731"/>
                <a:gd name="connsiteX38" fmla="*/ 772267 w 1049092"/>
                <a:gd name="connsiteY38" fmla="*/ 1362901 h 1703731"/>
                <a:gd name="connsiteX39" fmla="*/ 739900 w 1049092"/>
                <a:gd name="connsiteY39" fmla="*/ 1424894 h 1703731"/>
                <a:gd name="connsiteX40" fmla="*/ 679483 w 1049092"/>
                <a:gd name="connsiteY40" fmla="*/ 1513918 h 1703731"/>
                <a:gd name="connsiteX41" fmla="*/ 623381 w 1049092"/>
                <a:gd name="connsiteY41" fmla="*/ 1606907 h 1703731"/>
                <a:gd name="connsiteX42" fmla="*/ 568358 w 1049092"/>
                <a:gd name="connsiteY42" fmla="*/ 1698815 h 1703731"/>
                <a:gd name="connsiteX43" fmla="*/ 554692 w 1049092"/>
                <a:gd name="connsiteY43" fmla="*/ 1692688 h 1703731"/>
                <a:gd name="connsiteX44" fmla="*/ 606118 w 1049092"/>
                <a:gd name="connsiteY44" fmla="*/ 1606547 h 1703731"/>
                <a:gd name="connsiteX45" fmla="*/ 658624 w 1049092"/>
                <a:gd name="connsiteY45" fmla="*/ 1520766 h 1703731"/>
                <a:gd name="connsiteX46" fmla="*/ 720480 w 1049092"/>
                <a:gd name="connsiteY46" fmla="*/ 1432463 h 1703731"/>
                <a:gd name="connsiteX47" fmla="*/ 767591 w 1049092"/>
                <a:gd name="connsiteY47" fmla="*/ 1362180 h 1703731"/>
                <a:gd name="connsiteX48" fmla="*/ 509777 w 1049092"/>
                <a:gd name="connsiteY48" fmla="*/ 1355925 h 1703731"/>
                <a:gd name="connsiteX49" fmla="*/ 512569 w 1049092"/>
                <a:gd name="connsiteY49" fmla="*/ 1361251 h 1703731"/>
                <a:gd name="connsiteX50" fmla="*/ 476180 w 1049092"/>
                <a:gd name="connsiteY50" fmla="*/ 1440327 h 1703731"/>
                <a:gd name="connsiteX51" fmla="*/ 466813 w 1049092"/>
                <a:gd name="connsiteY51" fmla="*/ 1435994 h 1703731"/>
                <a:gd name="connsiteX52" fmla="*/ 503201 w 1049092"/>
                <a:gd name="connsiteY52" fmla="*/ 1358723 h 1703731"/>
                <a:gd name="connsiteX53" fmla="*/ 509777 w 1049092"/>
                <a:gd name="connsiteY53" fmla="*/ 1355925 h 1703731"/>
                <a:gd name="connsiteX54" fmla="*/ 320966 w 1049092"/>
                <a:gd name="connsiteY54" fmla="*/ 1338370 h 1703731"/>
                <a:gd name="connsiteX55" fmla="*/ 351868 w 1049092"/>
                <a:gd name="connsiteY55" fmla="*/ 1379851 h 1703731"/>
                <a:gd name="connsiteX56" fmla="*/ 371632 w 1049092"/>
                <a:gd name="connsiteY56" fmla="*/ 1407626 h 1703731"/>
                <a:gd name="connsiteX57" fmla="*/ 415830 w 1049092"/>
                <a:gd name="connsiteY57" fmla="*/ 1479407 h 1703731"/>
                <a:gd name="connsiteX58" fmla="*/ 475479 w 1049092"/>
                <a:gd name="connsiteY58" fmla="*/ 1555155 h 1703731"/>
                <a:gd name="connsiteX59" fmla="*/ 523629 w 1049092"/>
                <a:gd name="connsiteY59" fmla="*/ 1616115 h 1703731"/>
                <a:gd name="connsiteX60" fmla="*/ 513568 w 1049092"/>
                <a:gd name="connsiteY60" fmla="*/ 1625854 h 1703731"/>
                <a:gd name="connsiteX61" fmla="*/ 456075 w 1049092"/>
                <a:gd name="connsiteY61" fmla="*/ 1551187 h 1703731"/>
                <a:gd name="connsiteX62" fmla="*/ 405768 w 1049092"/>
                <a:gd name="connsiteY62" fmla="*/ 1485178 h 1703731"/>
                <a:gd name="connsiteX63" fmla="*/ 354384 w 1049092"/>
                <a:gd name="connsiteY63" fmla="*/ 1398608 h 1703731"/>
                <a:gd name="connsiteX64" fmla="*/ 317372 w 1049092"/>
                <a:gd name="connsiteY64" fmla="*/ 1339091 h 1703731"/>
                <a:gd name="connsiteX65" fmla="*/ 320966 w 1049092"/>
                <a:gd name="connsiteY65" fmla="*/ 1338370 h 1703731"/>
                <a:gd name="connsiteX66" fmla="*/ 500942 w 1049092"/>
                <a:gd name="connsiteY66" fmla="*/ 1323568 h 1703731"/>
                <a:gd name="connsiteX67" fmla="*/ 502722 w 1049092"/>
                <a:gd name="connsiteY67" fmla="*/ 1329686 h 1703731"/>
                <a:gd name="connsiteX68" fmla="*/ 458224 w 1049092"/>
                <a:gd name="connsiteY68" fmla="*/ 1422163 h 1703731"/>
                <a:gd name="connsiteX69" fmla="*/ 448968 w 1049092"/>
                <a:gd name="connsiteY69" fmla="*/ 1418205 h 1703731"/>
                <a:gd name="connsiteX70" fmla="*/ 494891 w 1049092"/>
                <a:gd name="connsiteY70" fmla="*/ 1325008 h 1703731"/>
                <a:gd name="connsiteX71" fmla="*/ 500942 w 1049092"/>
                <a:gd name="connsiteY71" fmla="*/ 1323568 h 1703731"/>
                <a:gd name="connsiteX72" fmla="*/ 484827 w 1049092"/>
                <a:gd name="connsiteY72" fmla="*/ 1298277 h 1703731"/>
                <a:gd name="connsiteX73" fmla="*/ 486479 w 1049092"/>
                <a:gd name="connsiteY73" fmla="*/ 1304933 h 1703731"/>
                <a:gd name="connsiteX74" fmla="*/ 445046 w 1049092"/>
                <a:gd name="connsiteY74" fmla="*/ 1384975 h 1703731"/>
                <a:gd name="connsiteX75" fmla="*/ 435759 w 1049092"/>
                <a:gd name="connsiteY75" fmla="*/ 1379258 h 1703731"/>
                <a:gd name="connsiteX76" fmla="*/ 478621 w 1049092"/>
                <a:gd name="connsiteY76" fmla="*/ 1299930 h 1703731"/>
                <a:gd name="connsiteX77" fmla="*/ 484827 w 1049092"/>
                <a:gd name="connsiteY77" fmla="*/ 1298277 h 1703731"/>
                <a:gd name="connsiteX78" fmla="*/ 480856 w 1049092"/>
                <a:gd name="connsiteY78" fmla="*/ 1263258 h 1703731"/>
                <a:gd name="connsiteX79" fmla="*/ 481923 w 1049092"/>
                <a:gd name="connsiteY79" fmla="*/ 1266994 h 1703731"/>
                <a:gd name="connsiteX80" fmla="*/ 429639 w 1049092"/>
                <a:gd name="connsiteY80" fmla="*/ 1368183 h 1703731"/>
                <a:gd name="connsiteX81" fmla="*/ 421814 w 1049092"/>
                <a:gd name="connsiteY81" fmla="*/ 1362782 h 1703731"/>
                <a:gd name="connsiteX82" fmla="*/ 477655 w 1049092"/>
                <a:gd name="connsiteY82" fmla="*/ 1264113 h 1703731"/>
                <a:gd name="connsiteX83" fmla="*/ 480856 w 1049092"/>
                <a:gd name="connsiteY83" fmla="*/ 1263258 h 1703731"/>
                <a:gd name="connsiteX84" fmla="*/ 465405 w 1049092"/>
                <a:gd name="connsiteY84" fmla="*/ 1233947 h 1703731"/>
                <a:gd name="connsiteX85" fmla="*/ 468494 w 1049092"/>
                <a:gd name="connsiteY85" fmla="*/ 1239701 h 1703731"/>
                <a:gd name="connsiteX86" fmla="*/ 440916 w 1049092"/>
                <a:gd name="connsiteY86" fmla="*/ 1300119 h 1703731"/>
                <a:gd name="connsiteX87" fmla="*/ 421575 w 1049092"/>
                <a:gd name="connsiteY87" fmla="*/ 1338239 h 1703731"/>
                <a:gd name="connsiteX88" fmla="*/ 414054 w 1049092"/>
                <a:gd name="connsiteY88" fmla="*/ 1333924 h 1703731"/>
                <a:gd name="connsiteX89" fmla="*/ 458824 w 1049092"/>
                <a:gd name="connsiteY89" fmla="*/ 1236824 h 1703731"/>
                <a:gd name="connsiteX90" fmla="*/ 465405 w 1049092"/>
                <a:gd name="connsiteY90" fmla="*/ 1233947 h 1703731"/>
                <a:gd name="connsiteX91" fmla="*/ 448317 w 1049092"/>
                <a:gd name="connsiteY91" fmla="*/ 1208004 h 1703731"/>
                <a:gd name="connsiteX92" fmla="*/ 450325 w 1049092"/>
                <a:gd name="connsiteY92" fmla="*/ 1214900 h 1703731"/>
                <a:gd name="connsiteX93" fmla="*/ 390350 w 1049092"/>
                <a:gd name="connsiteY93" fmla="*/ 1328848 h 1703731"/>
                <a:gd name="connsiteX94" fmla="*/ 381068 w 1049092"/>
                <a:gd name="connsiteY94" fmla="*/ 1324521 h 1703731"/>
                <a:gd name="connsiteX95" fmla="*/ 441757 w 1049092"/>
                <a:gd name="connsiteY95" fmla="*/ 1209491 h 1703731"/>
                <a:gd name="connsiteX96" fmla="*/ 448317 w 1049092"/>
                <a:gd name="connsiteY96" fmla="*/ 1208004 h 1703731"/>
                <a:gd name="connsiteX97" fmla="*/ 434854 w 1049092"/>
                <a:gd name="connsiteY97" fmla="*/ 1183482 h 1703731"/>
                <a:gd name="connsiteX98" fmla="*/ 436713 w 1049092"/>
                <a:gd name="connsiteY98" fmla="*/ 1189317 h 1703731"/>
                <a:gd name="connsiteX99" fmla="*/ 379780 w 1049092"/>
                <a:gd name="connsiteY99" fmla="*/ 1293180 h 1703731"/>
                <a:gd name="connsiteX100" fmla="*/ 370714 w 1049092"/>
                <a:gd name="connsiteY100" fmla="*/ 1288114 h 1703731"/>
                <a:gd name="connsiteX101" fmla="*/ 429460 w 1049092"/>
                <a:gd name="connsiteY101" fmla="*/ 1184975 h 1703731"/>
                <a:gd name="connsiteX102" fmla="*/ 434854 w 1049092"/>
                <a:gd name="connsiteY102" fmla="*/ 1183482 h 1703731"/>
                <a:gd name="connsiteX103" fmla="*/ 873396 w 1049092"/>
                <a:gd name="connsiteY103" fmla="*/ 1163785 h 1703731"/>
                <a:gd name="connsiteX104" fmla="*/ 874521 w 1049092"/>
                <a:gd name="connsiteY104" fmla="*/ 1168419 h 1703731"/>
                <a:gd name="connsiteX105" fmla="*/ 798910 w 1049092"/>
                <a:gd name="connsiteY105" fmla="*/ 1287555 h 1703731"/>
                <a:gd name="connsiteX106" fmla="*/ 725819 w 1049092"/>
                <a:gd name="connsiteY106" fmla="*/ 1403812 h 1703731"/>
                <a:gd name="connsiteX107" fmla="*/ 579278 w 1049092"/>
                <a:gd name="connsiteY107" fmla="*/ 1632007 h 1703731"/>
                <a:gd name="connsiteX108" fmla="*/ 567037 w 1049092"/>
                <a:gd name="connsiteY108" fmla="*/ 1624808 h 1703731"/>
                <a:gd name="connsiteX109" fmla="*/ 718258 w 1049092"/>
                <a:gd name="connsiteY109" fmla="*/ 1389415 h 1703731"/>
                <a:gd name="connsiteX110" fmla="*/ 793149 w 1049092"/>
                <a:gd name="connsiteY110" fmla="*/ 1274238 h 1703731"/>
                <a:gd name="connsiteX111" fmla="*/ 868760 w 1049092"/>
                <a:gd name="connsiteY111" fmla="*/ 1164819 h 1703731"/>
                <a:gd name="connsiteX112" fmla="*/ 873396 w 1049092"/>
                <a:gd name="connsiteY112" fmla="*/ 1163785 h 1703731"/>
                <a:gd name="connsiteX113" fmla="*/ 431061 w 1049092"/>
                <a:gd name="connsiteY113" fmla="*/ 1144021 h 1703731"/>
                <a:gd name="connsiteX114" fmla="*/ 432684 w 1049092"/>
                <a:gd name="connsiteY114" fmla="*/ 1147588 h 1703731"/>
                <a:gd name="connsiteX115" fmla="*/ 366659 w 1049092"/>
                <a:gd name="connsiteY115" fmla="*/ 1264256 h 1703731"/>
                <a:gd name="connsiteX116" fmla="*/ 363772 w 1049092"/>
                <a:gd name="connsiteY116" fmla="*/ 1267868 h 1703731"/>
                <a:gd name="connsiteX117" fmla="*/ 357278 w 1049092"/>
                <a:gd name="connsiteY117" fmla="*/ 1261005 h 1703731"/>
                <a:gd name="connsiteX118" fmla="*/ 427272 w 1049092"/>
                <a:gd name="connsiteY118" fmla="*/ 1145060 h 1703731"/>
                <a:gd name="connsiteX119" fmla="*/ 431061 w 1049092"/>
                <a:gd name="connsiteY119" fmla="*/ 1144021 h 1703731"/>
                <a:gd name="connsiteX120" fmla="*/ 419299 w 1049092"/>
                <a:gd name="connsiteY120" fmla="*/ 1118023 h 1703731"/>
                <a:gd name="connsiteX121" fmla="*/ 420477 w 1049092"/>
                <a:gd name="connsiteY121" fmla="*/ 1123120 h 1703731"/>
                <a:gd name="connsiteX122" fmla="*/ 354512 w 1049092"/>
                <a:gd name="connsiteY122" fmla="*/ 1229555 h 1703731"/>
                <a:gd name="connsiteX123" fmla="*/ 346176 w 1049092"/>
                <a:gd name="connsiteY123" fmla="*/ 1225947 h 1703731"/>
                <a:gd name="connsiteX124" fmla="*/ 414315 w 1049092"/>
                <a:gd name="connsiteY124" fmla="*/ 1119151 h 1703731"/>
                <a:gd name="connsiteX125" fmla="*/ 419299 w 1049092"/>
                <a:gd name="connsiteY125" fmla="*/ 1118023 h 1703731"/>
                <a:gd name="connsiteX126" fmla="*/ 359181 w 1049092"/>
                <a:gd name="connsiteY126" fmla="*/ 1107976 h 1703731"/>
                <a:gd name="connsiteX127" fmla="*/ 360636 w 1049092"/>
                <a:gd name="connsiteY127" fmla="*/ 1114606 h 1703731"/>
                <a:gd name="connsiteX128" fmla="*/ 324256 w 1049092"/>
                <a:gd name="connsiteY128" fmla="*/ 1171282 h 1703731"/>
                <a:gd name="connsiteX129" fmla="*/ 315161 w 1049092"/>
                <a:gd name="connsiteY129" fmla="*/ 1165833 h 1703731"/>
                <a:gd name="connsiteX130" fmla="*/ 352269 w 1049092"/>
                <a:gd name="connsiteY130" fmla="*/ 1109520 h 1703731"/>
                <a:gd name="connsiteX131" fmla="*/ 359181 w 1049092"/>
                <a:gd name="connsiteY131" fmla="*/ 1107976 h 1703731"/>
                <a:gd name="connsiteX132" fmla="*/ 412849 w 1049092"/>
                <a:gd name="connsiteY132" fmla="*/ 1075845 h 1703731"/>
                <a:gd name="connsiteX133" fmla="*/ 415210 w 1049092"/>
                <a:gd name="connsiteY133" fmla="*/ 1080037 h 1703731"/>
                <a:gd name="connsiteX134" fmla="*/ 342562 w 1049092"/>
                <a:gd name="connsiteY134" fmla="*/ 1205890 h 1703731"/>
                <a:gd name="connsiteX135" fmla="*/ 333844 w 1049092"/>
                <a:gd name="connsiteY135" fmla="*/ 1200841 h 1703731"/>
                <a:gd name="connsiteX136" fmla="*/ 408308 w 1049092"/>
                <a:gd name="connsiteY136" fmla="*/ 1077874 h 1703731"/>
                <a:gd name="connsiteX137" fmla="*/ 412849 w 1049092"/>
                <a:gd name="connsiteY137" fmla="*/ 1075845 h 1703731"/>
                <a:gd name="connsiteX138" fmla="*/ 318103 w 1049092"/>
                <a:gd name="connsiteY138" fmla="*/ 1072821 h 1703731"/>
                <a:gd name="connsiteX139" fmla="*/ 323830 w 1049092"/>
                <a:gd name="connsiteY139" fmla="*/ 1078704 h 1703731"/>
                <a:gd name="connsiteX140" fmla="*/ 300562 w 1049092"/>
                <a:gd name="connsiteY140" fmla="*/ 1101129 h 1703731"/>
                <a:gd name="connsiteX141" fmla="*/ 295551 w 1049092"/>
                <a:gd name="connsiteY141" fmla="*/ 1094144 h 1703731"/>
                <a:gd name="connsiteX142" fmla="*/ 307364 w 1049092"/>
                <a:gd name="connsiteY142" fmla="*/ 1083483 h 1703731"/>
                <a:gd name="connsiteX143" fmla="*/ 318103 w 1049092"/>
                <a:gd name="connsiteY143" fmla="*/ 1072821 h 1703731"/>
                <a:gd name="connsiteX144" fmla="*/ 355547 w 1049092"/>
                <a:gd name="connsiteY144" fmla="*/ 1071010 h 1703731"/>
                <a:gd name="connsiteX145" fmla="*/ 356629 w 1049092"/>
                <a:gd name="connsiteY145" fmla="*/ 1076526 h 1703731"/>
                <a:gd name="connsiteX146" fmla="*/ 314415 w 1049092"/>
                <a:gd name="connsiteY146" fmla="*/ 1128187 h 1703731"/>
                <a:gd name="connsiteX147" fmla="*/ 308643 w 1049092"/>
                <a:gd name="connsiteY147" fmla="*/ 1120653 h 1703731"/>
                <a:gd name="connsiteX148" fmla="*/ 350135 w 1049092"/>
                <a:gd name="connsiteY148" fmla="*/ 1071145 h 1703731"/>
                <a:gd name="connsiteX149" fmla="*/ 355547 w 1049092"/>
                <a:gd name="connsiteY149" fmla="*/ 1071010 h 1703731"/>
                <a:gd name="connsiteX150" fmla="*/ 291800 w 1049092"/>
                <a:gd name="connsiteY150" fmla="*/ 1068046 h 1703731"/>
                <a:gd name="connsiteX151" fmla="*/ 297123 w 1049092"/>
                <a:gd name="connsiteY151" fmla="*/ 1068046 h 1703731"/>
                <a:gd name="connsiteX152" fmla="*/ 297403 w 1049092"/>
                <a:gd name="connsiteY152" fmla="*/ 1073541 h 1703731"/>
                <a:gd name="connsiteX153" fmla="*/ 290679 w 1049092"/>
                <a:gd name="connsiteY153" fmla="*/ 1079769 h 1703731"/>
                <a:gd name="connsiteX154" fmla="*/ 285450 w 1049092"/>
                <a:gd name="connsiteY154" fmla="*/ 1073907 h 1703731"/>
                <a:gd name="connsiteX155" fmla="*/ 777657 w 1049092"/>
                <a:gd name="connsiteY155" fmla="*/ 912757 h 1703731"/>
                <a:gd name="connsiteX156" fmla="*/ 783802 w 1049092"/>
                <a:gd name="connsiteY156" fmla="*/ 919220 h 1703731"/>
                <a:gd name="connsiteX157" fmla="*/ 677894 w 1049092"/>
                <a:gd name="connsiteY157" fmla="*/ 967337 h 1703731"/>
                <a:gd name="connsiteX158" fmla="*/ 675002 w 1049092"/>
                <a:gd name="connsiteY158" fmla="*/ 960155 h 1703731"/>
                <a:gd name="connsiteX159" fmla="*/ 777657 w 1049092"/>
                <a:gd name="connsiteY159" fmla="*/ 912757 h 1703731"/>
                <a:gd name="connsiteX160" fmla="*/ 796308 w 1049092"/>
                <a:gd name="connsiteY160" fmla="*/ 880452 h 1703731"/>
                <a:gd name="connsiteX161" fmla="*/ 799188 w 1049092"/>
                <a:gd name="connsiteY161" fmla="*/ 885873 h 1703731"/>
                <a:gd name="connsiteX162" fmla="*/ 603696 w 1049092"/>
                <a:gd name="connsiteY162" fmla="*/ 966822 h 1703731"/>
                <a:gd name="connsiteX163" fmla="*/ 602976 w 1049092"/>
                <a:gd name="connsiteY163" fmla="*/ 963931 h 1703731"/>
                <a:gd name="connsiteX164" fmla="*/ 796308 w 1049092"/>
                <a:gd name="connsiteY164" fmla="*/ 880452 h 1703731"/>
                <a:gd name="connsiteX165" fmla="*/ 833115 w 1049092"/>
                <a:gd name="connsiteY165" fmla="*/ 816814 h 1703731"/>
                <a:gd name="connsiteX166" fmla="*/ 838516 w 1049092"/>
                <a:gd name="connsiteY166" fmla="*/ 821880 h 1703731"/>
                <a:gd name="connsiteX167" fmla="*/ 766145 w 1049092"/>
                <a:gd name="connsiteY167" fmla="*/ 879053 h 1703731"/>
                <a:gd name="connsiteX168" fmla="*/ 681893 w 1049092"/>
                <a:gd name="connsiteY168" fmla="*/ 921029 h 1703731"/>
                <a:gd name="connsiteX169" fmla="*/ 496107 w 1049092"/>
                <a:gd name="connsiteY169" fmla="*/ 959386 h 1703731"/>
                <a:gd name="connsiteX170" fmla="*/ 496107 w 1049092"/>
                <a:gd name="connsiteY170" fmla="*/ 955405 h 1703731"/>
                <a:gd name="connsiteX171" fmla="*/ 684053 w 1049092"/>
                <a:gd name="connsiteY171" fmla="*/ 908002 h 1703731"/>
                <a:gd name="connsiteX172" fmla="*/ 761104 w 1049092"/>
                <a:gd name="connsiteY172" fmla="*/ 870007 h 1703731"/>
                <a:gd name="connsiteX173" fmla="*/ 833115 w 1049092"/>
                <a:gd name="connsiteY173" fmla="*/ 816814 h 1703731"/>
                <a:gd name="connsiteX174" fmla="*/ 88905 w 1049092"/>
                <a:gd name="connsiteY174" fmla="*/ 664228 h 1703731"/>
                <a:gd name="connsiteX175" fmla="*/ 92788 w 1049092"/>
                <a:gd name="connsiteY175" fmla="*/ 668139 h 1703731"/>
                <a:gd name="connsiteX176" fmla="*/ 109599 w 1049092"/>
                <a:gd name="connsiteY176" fmla="*/ 775299 h 1703731"/>
                <a:gd name="connsiteX177" fmla="*/ 129700 w 1049092"/>
                <a:gd name="connsiteY177" fmla="*/ 844342 h 1703731"/>
                <a:gd name="connsiteX178" fmla="*/ 121660 w 1049092"/>
                <a:gd name="connsiteY178" fmla="*/ 851894 h 1703731"/>
                <a:gd name="connsiteX179" fmla="*/ 95711 w 1049092"/>
                <a:gd name="connsiteY179" fmla="*/ 778895 h 1703731"/>
                <a:gd name="connsiteX180" fmla="*/ 84747 w 1049092"/>
                <a:gd name="connsiteY180" fmla="*/ 668139 h 1703731"/>
                <a:gd name="connsiteX181" fmla="*/ 88905 w 1049092"/>
                <a:gd name="connsiteY181" fmla="*/ 664228 h 1703731"/>
                <a:gd name="connsiteX182" fmla="*/ 8166 w 1049092"/>
                <a:gd name="connsiteY182" fmla="*/ 553417 h 1703731"/>
                <a:gd name="connsiteX183" fmla="*/ 11429 w 1049092"/>
                <a:gd name="connsiteY183" fmla="*/ 554137 h 1703731"/>
                <a:gd name="connsiteX184" fmla="*/ 17956 w 1049092"/>
                <a:gd name="connsiteY184" fmla="*/ 699379 h 1703731"/>
                <a:gd name="connsiteX185" fmla="*/ 33909 w 1049092"/>
                <a:gd name="connsiteY185" fmla="*/ 773078 h 1703731"/>
                <a:gd name="connsiteX186" fmla="*/ 47687 w 1049092"/>
                <a:gd name="connsiteY186" fmla="*/ 819455 h 1703731"/>
                <a:gd name="connsiteX187" fmla="*/ 35722 w 1049092"/>
                <a:gd name="connsiteY187" fmla="*/ 826645 h 1703731"/>
                <a:gd name="connsiteX188" fmla="*/ 20494 w 1049092"/>
                <a:gd name="connsiteY188" fmla="*/ 776674 h 1703731"/>
                <a:gd name="connsiteX189" fmla="*/ 5266 w 1049092"/>
                <a:gd name="connsiteY189" fmla="*/ 706929 h 1703731"/>
                <a:gd name="connsiteX190" fmla="*/ 8166 w 1049092"/>
                <a:gd name="connsiteY190" fmla="*/ 553417 h 1703731"/>
                <a:gd name="connsiteX191" fmla="*/ 497470 w 1049092"/>
                <a:gd name="connsiteY191" fmla="*/ 371720 h 1703731"/>
                <a:gd name="connsiteX192" fmla="*/ 497470 w 1049092"/>
                <a:gd name="connsiteY192" fmla="*/ 386409 h 1703731"/>
                <a:gd name="connsiteX193" fmla="*/ 407437 w 1049092"/>
                <a:gd name="connsiteY193" fmla="*/ 411846 h 1703731"/>
                <a:gd name="connsiteX194" fmla="*/ 354350 w 1049092"/>
                <a:gd name="connsiteY194" fmla="*/ 458062 h 1703731"/>
                <a:gd name="connsiteX195" fmla="*/ 347894 w 1049092"/>
                <a:gd name="connsiteY195" fmla="*/ 456629 h 1703731"/>
                <a:gd name="connsiteX196" fmla="*/ 401698 w 1049092"/>
                <a:gd name="connsiteY196" fmla="*/ 401098 h 1703731"/>
                <a:gd name="connsiteX197" fmla="*/ 497470 w 1049092"/>
                <a:gd name="connsiteY197" fmla="*/ 371720 h 1703731"/>
                <a:gd name="connsiteX198" fmla="*/ 505012 w 1049092"/>
                <a:gd name="connsiteY198" fmla="*/ 327865 h 1703731"/>
                <a:gd name="connsiteX199" fmla="*/ 549010 w 1049092"/>
                <a:gd name="connsiteY199" fmla="*/ 329210 h 1703731"/>
                <a:gd name="connsiteX200" fmla="*/ 549010 w 1049092"/>
                <a:gd name="connsiteY200" fmla="*/ 340376 h 1703731"/>
                <a:gd name="connsiteX201" fmla="*/ 467537 w 1049092"/>
                <a:gd name="connsiteY201" fmla="*/ 350101 h 1703731"/>
                <a:gd name="connsiteX202" fmla="*/ 389669 w 1049092"/>
                <a:gd name="connsiteY202" fmla="*/ 380717 h 1703731"/>
                <a:gd name="connsiteX203" fmla="*/ 296300 w 1049092"/>
                <a:gd name="connsiteY203" fmla="*/ 488413 h 1703731"/>
                <a:gd name="connsiteX204" fmla="*/ 291613 w 1049092"/>
                <a:gd name="connsiteY204" fmla="*/ 487693 h 1703731"/>
                <a:gd name="connsiteX205" fmla="*/ 377412 w 1049092"/>
                <a:gd name="connsiteY205" fmla="*/ 372793 h 1703731"/>
                <a:gd name="connsiteX206" fmla="*/ 505012 w 1049092"/>
                <a:gd name="connsiteY206" fmla="*/ 327865 h 1703731"/>
                <a:gd name="connsiteX207" fmla="*/ 519574 w 1049092"/>
                <a:gd name="connsiteY207" fmla="*/ 301676 h 1703731"/>
                <a:gd name="connsiteX208" fmla="*/ 583530 w 1049092"/>
                <a:gd name="connsiteY208" fmla="*/ 302798 h 1703731"/>
                <a:gd name="connsiteX209" fmla="*/ 583530 w 1049092"/>
                <a:gd name="connsiteY209" fmla="*/ 317161 h 1703731"/>
                <a:gd name="connsiteX210" fmla="*/ 524563 w 1049092"/>
                <a:gd name="connsiteY210" fmla="*/ 314288 h 1703731"/>
                <a:gd name="connsiteX211" fmla="*/ 459843 w 1049092"/>
                <a:gd name="connsiteY211" fmla="*/ 324342 h 1703731"/>
                <a:gd name="connsiteX212" fmla="*/ 362404 w 1049092"/>
                <a:gd name="connsiteY212" fmla="*/ 365995 h 1703731"/>
                <a:gd name="connsiteX213" fmla="*/ 286538 w 1049092"/>
                <a:gd name="connsiteY213" fmla="*/ 442120 h 1703731"/>
                <a:gd name="connsiteX214" fmla="*/ 242312 w 1049092"/>
                <a:gd name="connsiteY214" fmla="*/ 537275 h 1703731"/>
                <a:gd name="connsiteX215" fmla="*/ 237638 w 1049092"/>
                <a:gd name="connsiteY215" fmla="*/ 536557 h 1703731"/>
                <a:gd name="connsiteX216" fmla="*/ 275751 w 1049092"/>
                <a:gd name="connsiteY216" fmla="*/ 435297 h 1703731"/>
                <a:gd name="connsiteX217" fmla="*/ 348741 w 1049092"/>
                <a:gd name="connsiteY217" fmla="*/ 357737 h 1703731"/>
                <a:gd name="connsiteX218" fmla="*/ 455888 w 1049092"/>
                <a:gd name="connsiteY218" fmla="*/ 309979 h 1703731"/>
                <a:gd name="connsiteX219" fmla="*/ 519574 w 1049092"/>
                <a:gd name="connsiteY219" fmla="*/ 301676 h 1703731"/>
                <a:gd name="connsiteX220" fmla="*/ 511459 w 1049092"/>
                <a:gd name="connsiteY220" fmla="*/ 288744 h 1703731"/>
                <a:gd name="connsiteX221" fmla="*/ 447589 w 1049092"/>
                <a:gd name="connsiteY221" fmla="*/ 295631 h 1703731"/>
                <a:gd name="connsiteX222" fmla="*/ 212095 w 1049092"/>
                <a:gd name="connsiteY222" fmla="*/ 541220 h 1703731"/>
                <a:gd name="connsiteX223" fmla="*/ 216416 w 1049092"/>
                <a:gd name="connsiteY223" fmla="*/ 605679 h 1703731"/>
                <a:gd name="connsiteX224" fmla="*/ 269708 w 1049092"/>
                <a:gd name="connsiteY224" fmla="*/ 768445 h 1703731"/>
                <a:gd name="connsiteX225" fmla="*/ 330922 w 1049092"/>
                <a:gd name="connsiteY225" fmla="*/ 835063 h 1703731"/>
                <a:gd name="connsiteX226" fmla="*/ 361169 w 1049092"/>
                <a:gd name="connsiteY226" fmla="*/ 863511 h 1703731"/>
                <a:gd name="connsiteX227" fmla="*/ 389976 w 1049092"/>
                <a:gd name="connsiteY227" fmla="*/ 879716 h 1703731"/>
                <a:gd name="connsiteX228" fmla="*/ 674082 w 1049092"/>
                <a:gd name="connsiteY228" fmla="*/ 866752 h 1703731"/>
                <a:gd name="connsiteX229" fmla="*/ 866727 w 1049092"/>
                <a:gd name="connsiteY229" fmla="*/ 616121 h 1703731"/>
                <a:gd name="connsiteX230" fmla="*/ 842961 w 1049092"/>
                <a:gd name="connsiteY230" fmla="*/ 449034 h 1703731"/>
                <a:gd name="connsiteX231" fmla="*/ 721613 w 1049092"/>
                <a:gd name="connsiteY231" fmla="*/ 337763 h 1703731"/>
                <a:gd name="connsiteX232" fmla="*/ 580820 w 1049092"/>
                <a:gd name="connsiteY232" fmla="*/ 289150 h 1703731"/>
                <a:gd name="connsiteX233" fmla="*/ 576139 w 1049092"/>
                <a:gd name="connsiteY233" fmla="*/ 291310 h 1703731"/>
                <a:gd name="connsiteX234" fmla="*/ 511459 w 1049092"/>
                <a:gd name="connsiteY234" fmla="*/ 288744 h 1703731"/>
                <a:gd name="connsiteX235" fmla="*/ 554399 w 1049092"/>
                <a:gd name="connsiteY235" fmla="*/ 250546 h 1703731"/>
                <a:gd name="connsiteX236" fmla="*/ 795430 w 1049092"/>
                <a:gd name="connsiteY236" fmla="*/ 346406 h 1703731"/>
                <a:gd name="connsiteX237" fmla="*/ 886532 w 1049092"/>
                <a:gd name="connsiteY237" fmla="*/ 462358 h 1703731"/>
                <a:gd name="connsiteX238" fmla="*/ 896614 w 1049092"/>
                <a:gd name="connsiteY238" fmla="*/ 628005 h 1703731"/>
                <a:gd name="connsiteX239" fmla="*/ 720533 w 1049092"/>
                <a:gd name="connsiteY239" fmla="*/ 876475 h 1703731"/>
                <a:gd name="connsiteX240" fmla="*/ 422023 w 1049092"/>
                <a:gd name="connsiteY240" fmla="*/ 920767 h 1703731"/>
                <a:gd name="connsiteX241" fmla="*/ 350727 w 1049092"/>
                <a:gd name="connsiteY241" fmla="*/ 889439 h 1703731"/>
                <a:gd name="connsiteX242" fmla="*/ 323721 w 1049092"/>
                <a:gd name="connsiteY242" fmla="*/ 871433 h 1703731"/>
                <a:gd name="connsiteX243" fmla="*/ 319760 w 1049092"/>
                <a:gd name="connsiteY243" fmla="*/ 867472 h 1703731"/>
                <a:gd name="connsiteX244" fmla="*/ 288432 w 1049092"/>
                <a:gd name="connsiteY244" fmla="*/ 838304 h 1703731"/>
                <a:gd name="connsiteX245" fmla="*/ 265747 w 1049092"/>
                <a:gd name="connsiteY245" fmla="*/ 812377 h 1703731"/>
                <a:gd name="connsiteX246" fmla="*/ 243782 w 1049092"/>
                <a:gd name="connsiteY246" fmla="*/ 784649 h 1703731"/>
                <a:gd name="connsiteX247" fmla="*/ 197331 w 1049092"/>
                <a:gd name="connsiteY247" fmla="*/ 698225 h 1703731"/>
                <a:gd name="connsiteX248" fmla="*/ 182928 w 1049092"/>
                <a:gd name="connsiteY248" fmla="*/ 601717 h 1703731"/>
                <a:gd name="connsiteX249" fmla="*/ 180407 w 1049092"/>
                <a:gd name="connsiteY249" fmla="*/ 572549 h 1703731"/>
                <a:gd name="connsiteX250" fmla="*/ 209934 w 1049092"/>
                <a:gd name="connsiteY250" fmla="*/ 433550 h 1703731"/>
                <a:gd name="connsiteX251" fmla="*/ 263226 w 1049092"/>
                <a:gd name="connsiteY251" fmla="*/ 359369 h 1703731"/>
                <a:gd name="connsiteX252" fmla="*/ 316879 w 1049092"/>
                <a:gd name="connsiteY252" fmla="*/ 307155 h 1703731"/>
                <a:gd name="connsiteX253" fmla="*/ 467754 w 1049092"/>
                <a:gd name="connsiteY253" fmla="*/ 252419 h 1703731"/>
                <a:gd name="connsiteX254" fmla="*/ 554399 w 1049092"/>
                <a:gd name="connsiteY254" fmla="*/ 250546 h 1703731"/>
                <a:gd name="connsiteX255" fmla="*/ 574888 w 1049092"/>
                <a:gd name="connsiteY255" fmla="*/ 120133 h 1703731"/>
                <a:gd name="connsiteX256" fmla="*/ 486285 w 1049092"/>
                <a:gd name="connsiteY256" fmla="*/ 124814 h 1703731"/>
                <a:gd name="connsiteX257" fmla="*/ 481962 w 1049092"/>
                <a:gd name="connsiteY257" fmla="*/ 125534 h 1703731"/>
                <a:gd name="connsiteX258" fmla="*/ 481962 w 1049092"/>
                <a:gd name="connsiteY258" fmla="*/ 125174 h 1703731"/>
                <a:gd name="connsiteX259" fmla="*/ 247128 w 1049092"/>
                <a:gd name="connsiteY259" fmla="*/ 223112 h 1703731"/>
                <a:gd name="connsiteX260" fmla="*/ 72443 w 1049092"/>
                <a:gd name="connsiteY260" fmla="*/ 513326 h 1703731"/>
                <a:gd name="connsiteX261" fmla="*/ 126109 w 1049092"/>
                <a:gd name="connsiteY261" fmla="*/ 898957 h 1703731"/>
                <a:gd name="connsiteX262" fmla="*/ 333930 w 1049092"/>
                <a:gd name="connsiteY262" fmla="*/ 1256863 h 1703731"/>
                <a:gd name="connsiteX263" fmla="*/ 446305 w 1049092"/>
                <a:gd name="connsiteY263" fmla="*/ 1439417 h 1703731"/>
                <a:gd name="connsiteX264" fmla="*/ 542832 w 1049092"/>
                <a:gd name="connsiteY264" fmla="*/ 1579843 h 1703731"/>
                <a:gd name="connsiteX265" fmla="*/ 544993 w 1049092"/>
                <a:gd name="connsiteY265" fmla="*/ 1583804 h 1703731"/>
                <a:gd name="connsiteX266" fmla="*/ 547514 w 1049092"/>
                <a:gd name="connsiteY266" fmla="*/ 1577683 h 1703731"/>
                <a:gd name="connsiteX267" fmla="*/ 643321 w 1049092"/>
                <a:gd name="connsiteY267" fmla="*/ 1436176 h 1703731"/>
                <a:gd name="connsiteX268" fmla="*/ 753535 w 1049092"/>
                <a:gd name="connsiteY268" fmla="*/ 1252903 h 1703731"/>
                <a:gd name="connsiteX269" fmla="*/ 958114 w 1049092"/>
                <a:gd name="connsiteY269" fmla="*/ 892836 h 1703731"/>
                <a:gd name="connsiteX270" fmla="*/ 1008179 w 1049092"/>
                <a:gd name="connsiteY270" fmla="*/ 506844 h 1703731"/>
                <a:gd name="connsiteX271" fmla="*/ 830252 w 1049092"/>
                <a:gd name="connsiteY271" fmla="*/ 218071 h 1703731"/>
                <a:gd name="connsiteX272" fmla="*/ 574888 w 1049092"/>
                <a:gd name="connsiteY272" fmla="*/ 120133 h 1703731"/>
                <a:gd name="connsiteX273" fmla="*/ 586633 w 1049092"/>
                <a:gd name="connsiteY273" fmla="*/ 85634 h 1703731"/>
                <a:gd name="connsiteX274" fmla="*/ 875994 w 1049092"/>
                <a:gd name="connsiteY274" fmla="*/ 216271 h 1703731"/>
                <a:gd name="connsiteX275" fmla="*/ 1039154 w 1049092"/>
                <a:gd name="connsiteY275" fmla="*/ 498923 h 1703731"/>
                <a:gd name="connsiteX276" fmla="*/ 999895 w 1049092"/>
                <a:gd name="connsiteY276" fmla="*/ 874473 h 1703731"/>
                <a:gd name="connsiteX277" fmla="*/ 794595 w 1049092"/>
                <a:gd name="connsiteY277" fmla="*/ 1248222 h 1703731"/>
                <a:gd name="connsiteX278" fmla="*/ 676097 w 1049092"/>
                <a:gd name="connsiteY278" fmla="*/ 1436537 h 1703731"/>
                <a:gd name="connsiteX279" fmla="*/ 559040 w 1049092"/>
                <a:gd name="connsiteY279" fmla="*/ 1615490 h 1703731"/>
                <a:gd name="connsiteX280" fmla="*/ 559040 w 1049092"/>
                <a:gd name="connsiteY280" fmla="*/ 1616210 h 1703731"/>
                <a:gd name="connsiteX281" fmla="*/ 534548 w 1049092"/>
                <a:gd name="connsiteY281" fmla="*/ 1611889 h 1703731"/>
                <a:gd name="connsiteX282" fmla="*/ 534548 w 1049092"/>
                <a:gd name="connsiteY282" fmla="*/ 1611529 h 1703731"/>
                <a:gd name="connsiteX283" fmla="*/ 533107 w 1049092"/>
                <a:gd name="connsiteY283" fmla="*/ 1610089 h 1703731"/>
                <a:gd name="connsiteX284" fmla="*/ 413169 w 1049092"/>
                <a:gd name="connsiteY284" fmla="*/ 1439777 h 1703731"/>
                <a:gd name="connsiteX285" fmla="*/ 292870 w 1049092"/>
                <a:gd name="connsiteY285" fmla="*/ 1252903 h 1703731"/>
                <a:gd name="connsiteX286" fmla="*/ 83969 w 1049092"/>
                <a:gd name="connsiteY286" fmla="*/ 880594 h 1703731"/>
                <a:gd name="connsiteX287" fmla="*/ 40748 w 1049092"/>
                <a:gd name="connsiteY287" fmla="*/ 506124 h 1703731"/>
                <a:gd name="connsiteX288" fmla="*/ 201746 w 1049092"/>
                <a:gd name="connsiteY288" fmla="*/ 221672 h 1703731"/>
                <a:gd name="connsiteX289" fmla="*/ 480162 w 1049092"/>
                <a:gd name="connsiteY289" fmla="*/ 86287 h 1703731"/>
                <a:gd name="connsiteX290" fmla="*/ 586633 w 1049092"/>
                <a:gd name="connsiteY290" fmla="*/ 85634 h 1703731"/>
                <a:gd name="connsiteX291" fmla="*/ 533515 w 1049092"/>
                <a:gd name="connsiteY291" fmla="*/ 56819 h 1703731"/>
                <a:gd name="connsiteX292" fmla="*/ 617568 w 1049092"/>
                <a:gd name="connsiteY292" fmla="*/ 61748 h 1703731"/>
                <a:gd name="connsiteX293" fmla="*/ 693922 w 1049092"/>
                <a:gd name="connsiteY293" fmla="*/ 78955 h 1703731"/>
                <a:gd name="connsiteX294" fmla="*/ 738942 w 1049092"/>
                <a:gd name="connsiteY294" fmla="*/ 96519 h 1703731"/>
                <a:gd name="connsiteX295" fmla="*/ 730659 w 1049092"/>
                <a:gd name="connsiteY295" fmla="*/ 110141 h 1703731"/>
                <a:gd name="connsiteX296" fmla="*/ 673033 w 1049092"/>
                <a:gd name="connsiteY296" fmla="*/ 89350 h 1703731"/>
                <a:gd name="connsiteX297" fmla="*/ 600640 w 1049092"/>
                <a:gd name="connsiteY297" fmla="*/ 74294 h 1703731"/>
                <a:gd name="connsiteX298" fmla="*/ 458016 w 1049092"/>
                <a:gd name="connsiteY298" fmla="*/ 75370 h 1703731"/>
                <a:gd name="connsiteX299" fmla="*/ 219949 w 1049092"/>
                <a:gd name="connsiteY299" fmla="*/ 172873 h 1703731"/>
                <a:gd name="connsiteX300" fmla="*/ 215627 w 1049092"/>
                <a:gd name="connsiteY300" fmla="*/ 169646 h 1703731"/>
                <a:gd name="connsiteX301" fmla="*/ 318993 w 1049092"/>
                <a:gd name="connsiteY301" fmla="*/ 97953 h 1703731"/>
                <a:gd name="connsiteX302" fmla="*/ 449732 w 1049092"/>
                <a:gd name="connsiteY302" fmla="*/ 63182 h 1703731"/>
                <a:gd name="connsiteX303" fmla="*/ 533515 w 1049092"/>
                <a:gd name="connsiteY303" fmla="*/ 56819 h 1703731"/>
                <a:gd name="connsiteX304" fmla="*/ 547537 w 1049092"/>
                <a:gd name="connsiteY304" fmla="*/ 28708 h 1703731"/>
                <a:gd name="connsiteX305" fmla="*/ 627474 w 1049092"/>
                <a:gd name="connsiteY305" fmla="*/ 41122 h 1703731"/>
                <a:gd name="connsiteX306" fmla="*/ 623520 w 1049092"/>
                <a:gd name="connsiteY306" fmla="*/ 53716 h 1703731"/>
                <a:gd name="connsiteX307" fmla="*/ 458165 w 1049092"/>
                <a:gd name="connsiteY307" fmla="*/ 42562 h 1703731"/>
                <a:gd name="connsiteX308" fmla="*/ 306829 w 1049092"/>
                <a:gd name="connsiteY308" fmla="*/ 77465 h 1703731"/>
                <a:gd name="connsiteX309" fmla="*/ 306110 w 1049092"/>
                <a:gd name="connsiteY309" fmla="*/ 74587 h 1703731"/>
                <a:gd name="connsiteX310" fmla="*/ 390945 w 1049092"/>
                <a:gd name="connsiteY310" fmla="*/ 43641 h 1703731"/>
                <a:gd name="connsiteX311" fmla="*/ 466792 w 1049092"/>
                <a:gd name="connsiteY311" fmla="*/ 30327 h 1703731"/>
                <a:gd name="connsiteX312" fmla="*/ 547537 w 1049092"/>
                <a:gd name="connsiteY312" fmla="*/ 28708 h 1703731"/>
                <a:gd name="connsiteX313" fmla="*/ 502469 w 1049092"/>
                <a:gd name="connsiteY313" fmla="*/ 332 h 1703731"/>
                <a:gd name="connsiteX314" fmla="*/ 537352 w 1049092"/>
                <a:gd name="connsiteY314" fmla="*/ 3706 h 1703731"/>
                <a:gd name="connsiteX315" fmla="*/ 533402 w 1049092"/>
                <a:gd name="connsiteY315" fmla="*/ 16323 h 1703731"/>
                <a:gd name="connsiteX316" fmla="*/ 466956 w 1049092"/>
                <a:gd name="connsiteY316" fmla="*/ 14220 h 1703731"/>
                <a:gd name="connsiteX317" fmla="*/ 390814 w 1049092"/>
                <a:gd name="connsiteY317" fmla="*/ 22281 h 1703731"/>
                <a:gd name="connsiteX318" fmla="*/ 389736 w 1049092"/>
                <a:gd name="connsiteY318" fmla="*/ 18426 h 1703731"/>
                <a:gd name="connsiteX319" fmla="*/ 467316 w 1049092"/>
                <a:gd name="connsiteY319" fmla="*/ 3005 h 1703731"/>
                <a:gd name="connsiteX320" fmla="*/ 502469 w 1049092"/>
                <a:gd name="connsiteY320" fmla="*/ 332 h 170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1049092" h="1703731">
                  <a:moveTo>
                    <a:pt x="545793" y="1487985"/>
                  </a:moveTo>
                  <a:cubicBezTo>
                    <a:pt x="547919" y="1488031"/>
                    <a:pt x="549998" y="1489405"/>
                    <a:pt x="549998" y="1492152"/>
                  </a:cubicBezTo>
                  <a:cubicBezTo>
                    <a:pt x="549620" y="1500212"/>
                    <a:pt x="546596" y="1509005"/>
                    <a:pt x="543195" y="1515599"/>
                  </a:cubicBezTo>
                  <a:cubicBezTo>
                    <a:pt x="541305" y="1519629"/>
                    <a:pt x="534501" y="1517797"/>
                    <a:pt x="534879" y="1513767"/>
                  </a:cubicBezTo>
                  <a:cubicBezTo>
                    <a:pt x="535257" y="1506074"/>
                    <a:pt x="540927" y="1499846"/>
                    <a:pt x="541305" y="1491786"/>
                  </a:cubicBezTo>
                  <a:cubicBezTo>
                    <a:pt x="541494" y="1489222"/>
                    <a:pt x="543667" y="1487939"/>
                    <a:pt x="545793" y="1487985"/>
                  </a:cubicBezTo>
                  <a:close/>
                  <a:moveTo>
                    <a:pt x="538595" y="1458004"/>
                  </a:moveTo>
                  <a:cubicBezTo>
                    <a:pt x="540308" y="1458271"/>
                    <a:pt x="541882" y="1459513"/>
                    <a:pt x="541697" y="1461467"/>
                  </a:cubicBezTo>
                  <a:cubicBezTo>
                    <a:pt x="540216" y="1476026"/>
                    <a:pt x="536141" y="1492005"/>
                    <a:pt x="529474" y="1505499"/>
                  </a:cubicBezTo>
                  <a:cubicBezTo>
                    <a:pt x="527251" y="1510115"/>
                    <a:pt x="520213" y="1506209"/>
                    <a:pt x="521324" y="1501948"/>
                  </a:cubicBezTo>
                  <a:cubicBezTo>
                    <a:pt x="524658" y="1487744"/>
                    <a:pt x="532437" y="1474960"/>
                    <a:pt x="534659" y="1460401"/>
                  </a:cubicBezTo>
                  <a:cubicBezTo>
                    <a:pt x="535030" y="1458448"/>
                    <a:pt x="536882" y="1457738"/>
                    <a:pt x="538595" y="1458004"/>
                  </a:cubicBezTo>
                  <a:close/>
                  <a:moveTo>
                    <a:pt x="355913" y="1440110"/>
                  </a:moveTo>
                  <a:cubicBezTo>
                    <a:pt x="357040" y="1439930"/>
                    <a:pt x="358391" y="1440469"/>
                    <a:pt x="358931" y="1441905"/>
                  </a:cubicBezTo>
                  <a:cubicBezTo>
                    <a:pt x="365418" y="1460941"/>
                    <a:pt x="383075" y="1481413"/>
                    <a:pt x="395327" y="1497935"/>
                  </a:cubicBezTo>
                  <a:cubicBezTo>
                    <a:pt x="410462" y="1518766"/>
                    <a:pt x="426678" y="1539957"/>
                    <a:pt x="444695" y="1558633"/>
                  </a:cubicBezTo>
                  <a:cubicBezTo>
                    <a:pt x="460190" y="1575155"/>
                    <a:pt x="478208" y="1589881"/>
                    <a:pt x="491180" y="1608557"/>
                  </a:cubicBezTo>
                  <a:cubicBezTo>
                    <a:pt x="496946" y="1617177"/>
                    <a:pt x="502712" y="1626156"/>
                    <a:pt x="508477" y="1635135"/>
                  </a:cubicBezTo>
                  <a:cubicBezTo>
                    <a:pt x="513522" y="1643037"/>
                    <a:pt x="516405" y="1652016"/>
                    <a:pt x="522891" y="1659199"/>
                  </a:cubicBezTo>
                  <a:cubicBezTo>
                    <a:pt x="529378" y="1666382"/>
                    <a:pt x="518567" y="1676798"/>
                    <a:pt x="512081" y="1669615"/>
                  </a:cubicBezTo>
                  <a:cubicBezTo>
                    <a:pt x="498027" y="1654530"/>
                    <a:pt x="490820" y="1632621"/>
                    <a:pt x="478208" y="1615740"/>
                  </a:cubicBezTo>
                  <a:cubicBezTo>
                    <a:pt x="460911" y="1591317"/>
                    <a:pt x="437488" y="1571922"/>
                    <a:pt x="419470" y="1548218"/>
                  </a:cubicBezTo>
                  <a:cubicBezTo>
                    <a:pt x="405056" y="1529900"/>
                    <a:pt x="389922" y="1509787"/>
                    <a:pt x="379471" y="1488956"/>
                  </a:cubicBezTo>
                  <a:cubicBezTo>
                    <a:pt x="371544" y="1473153"/>
                    <a:pt x="359292" y="1460223"/>
                    <a:pt x="354247" y="1442624"/>
                  </a:cubicBezTo>
                  <a:cubicBezTo>
                    <a:pt x="353887" y="1441187"/>
                    <a:pt x="354787" y="1440289"/>
                    <a:pt x="355913" y="1440110"/>
                  </a:cubicBezTo>
                  <a:close/>
                  <a:moveTo>
                    <a:pt x="528981" y="1437042"/>
                  </a:moveTo>
                  <a:cubicBezTo>
                    <a:pt x="531259" y="1437724"/>
                    <a:pt x="532924" y="1439905"/>
                    <a:pt x="531697" y="1442995"/>
                  </a:cubicBezTo>
                  <a:cubicBezTo>
                    <a:pt x="527141" y="1453538"/>
                    <a:pt x="521883" y="1463718"/>
                    <a:pt x="518729" y="1474988"/>
                  </a:cubicBezTo>
                  <a:cubicBezTo>
                    <a:pt x="516626" y="1481532"/>
                    <a:pt x="507513" y="1478260"/>
                    <a:pt x="509266" y="1472079"/>
                  </a:cubicBezTo>
                  <a:cubicBezTo>
                    <a:pt x="512420" y="1460809"/>
                    <a:pt x="518028" y="1450630"/>
                    <a:pt x="522584" y="1440087"/>
                  </a:cubicBezTo>
                  <a:cubicBezTo>
                    <a:pt x="523811" y="1437179"/>
                    <a:pt x="526703" y="1436361"/>
                    <a:pt x="528981" y="1437042"/>
                  </a:cubicBezTo>
                  <a:close/>
                  <a:moveTo>
                    <a:pt x="519649" y="1394209"/>
                  </a:moveTo>
                  <a:cubicBezTo>
                    <a:pt x="521074" y="1395113"/>
                    <a:pt x="521964" y="1397010"/>
                    <a:pt x="520896" y="1398999"/>
                  </a:cubicBezTo>
                  <a:cubicBezTo>
                    <a:pt x="510926" y="1418520"/>
                    <a:pt x="503092" y="1438765"/>
                    <a:pt x="494902" y="1459371"/>
                  </a:cubicBezTo>
                  <a:cubicBezTo>
                    <a:pt x="493122" y="1464071"/>
                    <a:pt x="485288" y="1461902"/>
                    <a:pt x="487068" y="1456479"/>
                  </a:cubicBezTo>
                  <a:cubicBezTo>
                    <a:pt x="493834" y="1435511"/>
                    <a:pt x="504872" y="1414905"/>
                    <a:pt x="515198" y="1395384"/>
                  </a:cubicBezTo>
                  <a:cubicBezTo>
                    <a:pt x="516267" y="1393395"/>
                    <a:pt x="518225" y="1393305"/>
                    <a:pt x="519649" y="1394209"/>
                  </a:cubicBezTo>
                  <a:close/>
                  <a:moveTo>
                    <a:pt x="767591" y="1362180"/>
                  </a:moveTo>
                  <a:cubicBezTo>
                    <a:pt x="768311" y="1359657"/>
                    <a:pt x="772267" y="1360378"/>
                    <a:pt x="772267" y="1362901"/>
                  </a:cubicBezTo>
                  <a:cubicBezTo>
                    <a:pt x="772267" y="1384887"/>
                    <a:pt x="751408" y="1407593"/>
                    <a:pt x="739900" y="1424894"/>
                  </a:cubicBezTo>
                  <a:cubicBezTo>
                    <a:pt x="719761" y="1454809"/>
                    <a:pt x="698183" y="1483282"/>
                    <a:pt x="679483" y="1513918"/>
                  </a:cubicBezTo>
                  <a:cubicBezTo>
                    <a:pt x="660422" y="1544915"/>
                    <a:pt x="642441" y="1576271"/>
                    <a:pt x="623381" y="1606907"/>
                  </a:cubicBezTo>
                  <a:cubicBezTo>
                    <a:pt x="604680" y="1636462"/>
                    <a:pt x="582023" y="1666377"/>
                    <a:pt x="568358" y="1698815"/>
                  </a:cubicBezTo>
                  <a:cubicBezTo>
                    <a:pt x="564042" y="1708547"/>
                    <a:pt x="550376" y="1702420"/>
                    <a:pt x="554692" y="1692688"/>
                  </a:cubicBezTo>
                  <a:cubicBezTo>
                    <a:pt x="568358" y="1662413"/>
                    <a:pt x="588856" y="1634660"/>
                    <a:pt x="606118" y="1606547"/>
                  </a:cubicBezTo>
                  <a:cubicBezTo>
                    <a:pt x="624100" y="1578074"/>
                    <a:pt x="641002" y="1548879"/>
                    <a:pt x="658624" y="1520766"/>
                  </a:cubicBezTo>
                  <a:cubicBezTo>
                    <a:pt x="678044" y="1490130"/>
                    <a:pt x="698902" y="1461657"/>
                    <a:pt x="720480" y="1432463"/>
                  </a:cubicBezTo>
                  <a:cubicBezTo>
                    <a:pt x="735584" y="1412279"/>
                    <a:pt x="760758" y="1387049"/>
                    <a:pt x="767591" y="1362180"/>
                  </a:cubicBezTo>
                  <a:close/>
                  <a:moveTo>
                    <a:pt x="509777" y="1355925"/>
                  </a:moveTo>
                  <a:cubicBezTo>
                    <a:pt x="512119" y="1356557"/>
                    <a:pt x="513830" y="1358543"/>
                    <a:pt x="512569" y="1361251"/>
                  </a:cubicBezTo>
                  <a:cubicBezTo>
                    <a:pt x="501760" y="1387971"/>
                    <a:pt x="490231" y="1415413"/>
                    <a:pt x="476180" y="1440327"/>
                  </a:cubicBezTo>
                  <a:cubicBezTo>
                    <a:pt x="472938" y="1445021"/>
                    <a:pt x="464651" y="1441771"/>
                    <a:pt x="466813" y="1435994"/>
                  </a:cubicBezTo>
                  <a:cubicBezTo>
                    <a:pt x="476901" y="1409635"/>
                    <a:pt x="492393" y="1384721"/>
                    <a:pt x="503201" y="1358723"/>
                  </a:cubicBezTo>
                  <a:cubicBezTo>
                    <a:pt x="504462" y="1356015"/>
                    <a:pt x="507435" y="1355293"/>
                    <a:pt x="509777" y="1355925"/>
                  </a:cubicBezTo>
                  <a:close/>
                  <a:moveTo>
                    <a:pt x="320966" y="1338370"/>
                  </a:moveTo>
                  <a:cubicBezTo>
                    <a:pt x="326356" y="1354602"/>
                    <a:pt x="341807" y="1366145"/>
                    <a:pt x="351868" y="1379851"/>
                  </a:cubicBezTo>
                  <a:cubicBezTo>
                    <a:pt x="358696" y="1388508"/>
                    <a:pt x="366242" y="1397887"/>
                    <a:pt x="371632" y="1407626"/>
                  </a:cubicBezTo>
                  <a:cubicBezTo>
                    <a:pt x="385646" y="1432154"/>
                    <a:pt x="400019" y="1455961"/>
                    <a:pt x="415830" y="1479407"/>
                  </a:cubicBezTo>
                  <a:cubicBezTo>
                    <a:pt x="433796" y="1506099"/>
                    <a:pt x="455716" y="1529906"/>
                    <a:pt x="475479" y="1555155"/>
                  </a:cubicBezTo>
                  <a:cubicBezTo>
                    <a:pt x="491649" y="1575355"/>
                    <a:pt x="506382" y="1596636"/>
                    <a:pt x="523629" y="1616115"/>
                  </a:cubicBezTo>
                  <a:cubicBezTo>
                    <a:pt x="529379" y="1622607"/>
                    <a:pt x="519317" y="1632346"/>
                    <a:pt x="513568" y="1625854"/>
                  </a:cubicBezTo>
                  <a:cubicBezTo>
                    <a:pt x="493086" y="1602047"/>
                    <a:pt x="475838" y="1576076"/>
                    <a:pt x="456075" y="1551187"/>
                  </a:cubicBezTo>
                  <a:cubicBezTo>
                    <a:pt x="438827" y="1529545"/>
                    <a:pt x="420501" y="1508624"/>
                    <a:pt x="405768" y="1485178"/>
                  </a:cubicBezTo>
                  <a:cubicBezTo>
                    <a:pt x="387442" y="1456682"/>
                    <a:pt x="372350" y="1426743"/>
                    <a:pt x="354384" y="1398608"/>
                  </a:cubicBezTo>
                  <a:cubicBezTo>
                    <a:pt x="341807" y="1379851"/>
                    <a:pt x="321325" y="1361816"/>
                    <a:pt x="317372" y="1339091"/>
                  </a:cubicBezTo>
                  <a:cubicBezTo>
                    <a:pt x="317013" y="1336567"/>
                    <a:pt x="319888" y="1335845"/>
                    <a:pt x="320966" y="1338370"/>
                  </a:cubicBezTo>
                  <a:close/>
                  <a:moveTo>
                    <a:pt x="500942" y="1323568"/>
                  </a:moveTo>
                  <a:cubicBezTo>
                    <a:pt x="502900" y="1324738"/>
                    <a:pt x="504146" y="1327167"/>
                    <a:pt x="502722" y="1329686"/>
                  </a:cubicBezTo>
                  <a:cubicBezTo>
                    <a:pt x="486703" y="1359912"/>
                    <a:pt x="472463" y="1391217"/>
                    <a:pt x="458224" y="1422163"/>
                  </a:cubicBezTo>
                  <a:cubicBezTo>
                    <a:pt x="456088" y="1427560"/>
                    <a:pt x="447188" y="1423602"/>
                    <a:pt x="448968" y="1418205"/>
                  </a:cubicBezTo>
                  <a:cubicBezTo>
                    <a:pt x="459648" y="1385460"/>
                    <a:pt x="478515" y="1354514"/>
                    <a:pt x="494891" y="1325008"/>
                  </a:cubicBezTo>
                  <a:cubicBezTo>
                    <a:pt x="496315" y="1322489"/>
                    <a:pt x="498984" y="1322399"/>
                    <a:pt x="500942" y="1323568"/>
                  </a:cubicBezTo>
                  <a:close/>
                  <a:moveTo>
                    <a:pt x="484827" y="1298277"/>
                  </a:moveTo>
                  <a:cubicBezTo>
                    <a:pt x="486836" y="1299483"/>
                    <a:pt x="488087" y="1302074"/>
                    <a:pt x="486479" y="1304933"/>
                  </a:cubicBezTo>
                  <a:cubicBezTo>
                    <a:pt x="472192" y="1331375"/>
                    <a:pt x="458976" y="1358533"/>
                    <a:pt x="445046" y="1384975"/>
                  </a:cubicBezTo>
                  <a:cubicBezTo>
                    <a:pt x="441831" y="1391050"/>
                    <a:pt x="432901" y="1385332"/>
                    <a:pt x="435759" y="1379258"/>
                  </a:cubicBezTo>
                  <a:cubicBezTo>
                    <a:pt x="448975" y="1352458"/>
                    <a:pt x="463619" y="1326015"/>
                    <a:pt x="478621" y="1299930"/>
                  </a:cubicBezTo>
                  <a:cubicBezTo>
                    <a:pt x="480050" y="1297250"/>
                    <a:pt x="482818" y="1297071"/>
                    <a:pt x="484827" y="1298277"/>
                  </a:cubicBezTo>
                  <a:close/>
                  <a:moveTo>
                    <a:pt x="480856" y="1263258"/>
                  </a:moveTo>
                  <a:cubicBezTo>
                    <a:pt x="481923" y="1263933"/>
                    <a:pt x="482634" y="1265373"/>
                    <a:pt x="481923" y="1266994"/>
                  </a:cubicBezTo>
                  <a:cubicBezTo>
                    <a:pt x="464495" y="1300484"/>
                    <a:pt x="446000" y="1333613"/>
                    <a:pt x="429639" y="1368183"/>
                  </a:cubicBezTo>
                  <a:cubicBezTo>
                    <a:pt x="427505" y="1373585"/>
                    <a:pt x="418613" y="1368544"/>
                    <a:pt x="421814" y="1362782"/>
                  </a:cubicBezTo>
                  <a:cubicBezTo>
                    <a:pt x="439242" y="1329292"/>
                    <a:pt x="458804" y="1297243"/>
                    <a:pt x="477655" y="1264113"/>
                  </a:cubicBezTo>
                  <a:cubicBezTo>
                    <a:pt x="478366" y="1262673"/>
                    <a:pt x="479789" y="1262583"/>
                    <a:pt x="480856" y="1263258"/>
                  </a:cubicBezTo>
                  <a:close/>
                  <a:moveTo>
                    <a:pt x="465405" y="1233947"/>
                  </a:moveTo>
                  <a:cubicBezTo>
                    <a:pt x="467778" y="1234666"/>
                    <a:pt x="469569" y="1236824"/>
                    <a:pt x="468494" y="1239701"/>
                  </a:cubicBezTo>
                  <a:cubicBezTo>
                    <a:pt x="460256" y="1260200"/>
                    <a:pt x="450944" y="1280339"/>
                    <a:pt x="440916" y="1300119"/>
                  </a:cubicBezTo>
                  <a:cubicBezTo>
                    <a:pt x="434827" y="1312706"/>
                    <a:pt x="431604" y="1328170"/>
                    <a:pt x="421575" y="1338239"/>
                  </a:cubicBezTo>
                  <a:cubicBezTo>
                    <a:pt x="418352" y="1341836"/>
                    <a:pt x="412263" y="1338239"/>
                    <a:pt x="414054" y="1333924"/>
                  </a:cubicBezTo>
                  <a:cubicBezTo>
                    <a:pt x="426231" y="1300478"/>
                    <a:pt x="445572" y="1269910"/>
                    <a:pt x="458824" y="1236824"/>
                  </a:cubicBezTo>
                  <a:cubicBezTo>
                    <a:pt x="460077" y="1233947"/>
                    <a:pt x="463032" y="1233228"/>
                    <a:pt x="465405" y="1233947"/>
                  </a:cubicBezTo>
                  <a:close/>
                  <a:moveTo>
                    <a:pt x="448317" y="1208004"/>
                  </a:moveTo>
                  <a:cubicBezTo>
                    <a:pt x="450414" y="1209311"/>
                    <a:pt x="451753" y="1212015"/>
                    <a:pt x="450325" y="1214900"/>
                  </a:cubicBezTo>
                  <a:cubicBezTo>
                    <a:pt x="430333" y="1252763"/>
                    <a:pt x="407843" y="1289183"/>
                    <a:pt x="390350" y="1328848"/>
                  </a:cubicBezTo>
                  <a:cubicBezTo>
                    <a:pt x="387851" y="1333897"/>
                    <a:pt x="378926" y="1329930"/>
                    <a:pt x="381068" y="1324521"/>
                  </a:cubicBezTo>
                  <a:cubicBezTo>
                    <a:pt x="395705" y="1283774"/>
                    <a:pt x="421409" y="1247714"/>
                    <a:pt x="441757" y="1209491"/>
                  </a:cubicBezTo>
                  <a:cubicBezTo>
                    <a:pt x="443364" y="1206787"/>
                    <a:pt x="446220" y="1206696"/>
                    <a:pt x="448317" y="1208004"/>
                  </a:cubicBezTo>
                  <a:close/>
                  <a:moveTo>
                    <a:pt x="434854" y="1183482"/>
                  </a:moveTo>
                  <a:cubicBezTo>
                    <a:pt x="436622" y="1184522"/>
                    <a:pt x="437801" y="1186784"/>
                    <a:pt x="436713" y="1189317"/>
                  </a:cubicBezTo>
                  <a:cubicBezTo>
                    <a:pt x="420394" y="1225145"/>
                    <a:pt x="400812" y="1260248"/>
                    <a:pt x="379780" y="1293180"/>
                  </a:cubicBezTo>
                  <a:cubicBezTo>
                    <a:pt x="376154" y="1298970"/>
                    <a:pt x="367813" y="1293904"/>
                    <a:pt x="370714" y="1288114"/>
                  </a:cubicBezTo>
                  <a:cubicBezTo>
                    <a:pt x="388846" y="1252648"/>
                    <a:pt x="412054" y="1220802"/>
                    <a:pt x="429460" y="1184975"/>
                  </a:cubicBezTo>
                  <a:cubicBezTo>
                    <a:pt x="430729" y="1182622"/>
                    <a:pt x="433086" y="1182441"/>
                    <a:pt x="434854" y="1183482"/>
                  </a:cubicBezTo>
                  <a:close/>
                  <a:moveTo>
                    <a:pt x="873396" y="1163785"/>
                  </a:moveTo>
                  <a:cubicBezTo>
                    <a:pt x="874881" y="1164639"/>
                    <a:pt x="875781" y="1166439"/>
                    <a:pt x="874521" y="1168419"/>
                  </a:cubicBezTo>
                  <a:cubicBezTo>
                    <a:pt x="850757" y="1208731"/>
                    <a:pt x="822673" y="1246883"/>
                    <a:pt x="798910" y="1287555"/>
                  </a:cubicBezTo>
                  <a:cubicBezTo>
                    <a:pt x="775507" y="1327147"/>
                    <a:pt x="751023" y="1365300"/>
                    <a:pt x="725819" y="1403812"/>
                  </a:cubicBezTo>
                  <a:cubicBezTo>
                    <a:pt x="676132" y="1479757"/>
                    <a:pt x="620684" y="1550663"/>
                    <a:pt x="579278" y="1632007"/>
                  </a:cubicBezTo>
                  <a:cubicBezTo>
                    <a:pt x="575318" y="1640285"/>
                    <a:pt x="563076" y="1633087"/>
                    <a:pt x="567037" y="1624808"/>
                  </a:cubicBezTo>
                  <a:cubicBezTo>
                    <a:pt x="609523" y="1540585"/>
                    <a:pt x="666771" y="1467519"/>
                    <a:pt x="718258" y="1389415"/>
                  </a:cubicBezTo>
                  <a:cubicBezTo>
                    <a:pt x="743462" y="1351262"/>
                    <a:pt x="768306" y="1312750"/>
                    <a:pt x="793149" y="1274238"/>
                  </a:cubicBezTo>
                  <a:cubicBezTo>
                    <a:pt x="817633" y="1236805"/>
                    <a:pt x="845357" y="1202252"/>
                    <a:pt x="868760" y="1164819"/>
                  </a:cubicBezTo>
                  <a:cubicBezTo>
                    <a:pt x="869840" y="1163020"/>
                    <a:pt x="871910" y="1162930"/>
                    <a:pt x="873396" y="1163785"/>
                  </a:cubicBezTo>
                  <a:close/>
                  <a:moveTo>
                    <a:pt x="431061" y="1144021"/>
                  </a:moveTo>
                  <a:cubicBezTo>
                    <a:pt x="432414" y="1144608"/>
                    <a:pt x="433406" y="1145963"/>
                    <a:pt x="432684" y="1147588"/>
                  </a:cubicBezTo>
                  <a:cubicBezTo>
                    <a:pt x="416088" y="1188765"/>
                    <a:pt x="389389" y="1226330"/>
                    <a:pt x="366659" y="1264256"/>
                  </a:cubicBezTo>
                  <a:cubicBezTo>
                    <a:pt x="366298" y="1265700"/>
                    <a:pt x="365576" y="1267145"/>
                    <a:pt x="363772" y="1267868"/>
                  </a:cubicBezTo>
                  <a:cubicBezTo>
                    <a:pt x="359082" y="1270396"/>
                    <a:pt x="355113" y="1265339"/>
                    <a:pt x="357278" y="1261005"/>
                  </a:cubicBezTo>
                  <a:cubicBezTo>
                    <a:pt x="377122" y="1220550"/>
                    <a:pt x="408150" y="1186598"/>
                    <a:pt x="427272" y="1145060"/>
                  </a:cubicBezTo>
                  <a:cubicBezTo>
                    <a:pt x="427994" y="1143615"/>
                    <a:pt x="429708" y="1143434"/>
                    <a:pt x="431061" y="1144021"/>
                  </a:cubicBezTo>
                  <a:close/>
                  <a:moveTo>
                    <a:pt x="419299" y="1118023"/>
                  </a:moveTo>
                  <a:cubicBezTo>
                    <a:pt x="420839" y="1118970"/>
                    <a:pt x="421745" y="1120955"/>
                    <a:pt x="420477" y="1123120"/>
                  </a:cubicBezTo>
                  <a:cubicBezTo>
                    <a:pt x="399092" y="1158839"/>
                    <a:pt x="376621" y="1194197"/>
                    <a:pt x="354512" y="1229555"/>
                  </a:cubicBezTo>
                  <a:cubicBezTo>
                    <a:pt x="351612" y="1233884"/>
                    <a:pt x="344001" y="1230637"/>
                    <a:pt x="346176" y="1225947"/>
                  </a:cubicBezTo>
                  <a:cubicBezTo>
                    <a:pt x="362486" y="1187342"/>
                    <a:pt x="392206" y="1154148"/>
                    <a:pt x="414315" y="1119151"/>
                  </a:cubicBezTo>
                  <a:cubicBezTo>
                    <a:pt x="415584" y="1117166"/>
                    <a:pt x="417758" y="1117076"/>
                    <a:pt x="419299" y="1118023"/>
                  </a:cubicBezTo>
                  <a:close/>
                  <a:moveTo>
                    <a:pt x="359181" y="1107976"/>
                  </a:moveTo>
                  <a:cubicBezTo>
                    <a:pt x="361273" y="1109247"/>
                    <a:pt x="362455" y="1111881"/>
                    <a:pt x="360636" y="1114606"/>
                  </a:cubicBezTo>
                  <a:cubicBezTo>
                    <a:pt x="348631" y="1133498"/>
                    <a:pt x="337353" y="1153117"/>
                    <a:pt x="324256" y="1171282"/>
                  </a:cubicBezTo>
                  <a:cubicBezTo>
                    <a:pt x="320255" y="1176732"/>
                    <a:pt x="312251" y="1171646"/>
                    <a:pt x="315161" y="1165833"/>
                  </a:cubicBezTo>
                  <a:cubicBezTo>
                    <a:pt x="326075" y="1146214"/>
                    <a:pt x="339536" y="1127685"/>
                    <a:pt x="352269" y="1109520"/>
                  </a:cubicBezTo>
                  <a:cubicBezTo>
                    <a:pt x="354088" y="1106795"/>
                    <a:pt x="357089" y="1106704"/>
                    <a:pt x="359181" y="1107976"/>
                  </a:cubicBezTo>
                  <a:close/>
                  <a:moveTo>
                    <a:pt x="412849" y="1075845"/>
                  </a:moveTo>
                  <a:cubicBezTo>
                    <a:pt x="414574" y="1076341"/>
                    <a:pt x="415936" y="1077874"/>
                    <a:pt x="415210" y="1080037"/>
                  </a:cubicBezTo>
                  <a:cubicBezTo>
                    <a:pt x="397048" y="1124032"/>
                    <a:pt x="365809" y="1164420"/>
                    <a:pt x="342562" y="1205890"/>
                  </a:cubicBezTo>
                  <a:cubicBezTo>
                    <a:pt x="339292" y="1211660"/>
                    <a:pt x="331301" y="1206611"/>
                    <a:pt x="333844" y="1200841"/>
                  </a:cubicBezTo>
                  <a:cubicBezTo>
                    <a:pt x="354912" y="1157568"/>
                    <a:pt x="389057" y="1121868"/>
                    <a:pt x="408308" y="1077874"/>
                  </a:cubicBezTo>
                  <a:cubicBezTo>
                    <a:pt x="409035" y="1075890"/>
                    <a:pt x="411124" y="1075350"/>
                    <a:pt x="412849" y="1075845"/>
                  </a:cubicBezTo>
                  <a:close/>
                  <a:moveTo>
                    <a:pt x="318103" y="1072821"/>
                  </a:moveTo>
                  <a:cubicBezTo>
                    <a:pt x="322041" y="1069145"/>
                    <a:pt x="327768" y="1075027"/>
                    <a:pt x="323830" y="1078704"/>
                  </a:cubicBezTo>
                  <a:cubicBezTo>
                    <a:pt x="315955" y="1085689"/>
                    <a:pt x="309870" y="1095982"/>
                    <a:pt x="300562" y="1101129"/>
                  </a:cubicBezTo>
                  <a:cubicBezTo>
                    <a:pt x="296267" y="1103702"/>
                    <a:pt x="291613" y="1097453"/>
                    <a:pt x="295551" y="1094144"/>
                  </a:cubicBezTo>
                  <a:cubicBezTo>
                    <a:pt x="299488" y="1090835"/>
                    <a:pt x="303426" y="1087159"/>
                    <a:pt x="307364" y="1083483"/>
                  </a:cubicBezTo>
                  <a:cubicBezTo>
                    <a:pt x="310943" y="1079806"/>
                    <a:pt x="314165" y="1076130"/>
                    <a:pt x="318103" y="1072821"/>
                  </a:cubicBezTo>
                  <a:close/>
                  <a:moveTo>
                    <a:pt x="355547" y="1071010"/>
                  </a:moveTo>
                  <a:cubicBezTo>
                    <a:pt x="357170" y="1072311"/>
                    <a:pt x="358072" y="1074553"/>
                    <a:pt x="356629" y="1076526"/>
                  </a:cubicBezTo>
                  <a:cubicBezTo>
                    <a:pt x="344001" y="1093029"/>
                    <a:pt x="333899" y="1117783"/>
                    <a:pt x="314415" y="1128187"/>
                  </a:cubicBezTo>
                  <a:cubicBezTo>
                    <a:pt x="309725" y="1130698"/>
                    <a:pt x="304313" y="1124241"/>
                    <a:pt x="308643" y="1120653"/>
                  </a:cubicBezTo>
                  <a:cubicBezTo>
                    <a:pt x="325961" y="1106303"/>
                    <a:pt x="336424" y="1088006"/>
                    <a:pt x="350135" y="1071145"/>
                  </a:cubicBezTo>
                  <a:cubicBezTo>
                    <a:pt x="351578" y="1069351"/>
                    <a:pt x="353923" y="1069710"/>
                    <a:pt x="355547" y="1071010"/>
                  </a:cubicBezTo>
                  <a:close/>
                  <a:moveTo>
                    <a:pt x="291800" y="1068046"/>
                  </a:moveTo>
                  <a:cubicBezTo>
                    <a:pt x="293481" y="1066214"/>
                    <a:pt x="295722" y="1066672"/>
                    <a:pt x="297123" y="1068046"/>
                  </a:cubicBezTo>
                  <a:cubicBezTo>
                    <a:pt x="298523" y="1069419"/>
                    <a:pt x="299084" y="1071709"/>
                    <a:pt x="297403" y="1073541"/>
                  </a:cubicBezTo>
                  <a:cubicBezTo>
                    <a:pt x="295162" y="1075739"/>
                    <a:pt x="293294" y="1077571"/>
                    <a:pt x="290679" y="1079769"/>
                  </a:cubicBezTo>
                  <a:cubicBezTo>
                    <a:pt x="287317" y="1083066"/>
                    <a:pt x="282088" y="1077571"/>
                    <a:pt x="285450" y="1073907"/>
                  </a:cubicBezTo>
                  <a:close/>
                  <a:moveTo>
                    <a:pt x="777657" y="912757"/>
                  </a:moveTo>
                  <a:cubicBezTo>
                    <a:pt x="781995" y="908807"/>
                    <a:pt x="788140" y="914911"/>
                    <a:pt x="783802" y="919220"/>
                  </a:cubicBezTo>
                  <a:cubicBezTo>
                    <a:pt x="757054" y="946510"/>
                    <a:pt x="712594" y="954410"/>
                    <a:pt x="677894" y="967337"/>
                  </a:cubicBezTo>
                  <a:cubicBezTo>
                    <a:pt x="673918" y="968773"/>
                    <a:pt x="671026" y="961951"/>
                    <a:pt x="675002" y="960155"/>
                  </a:cubicBezTo>
                  <a:cubicBezTo>
                    <a:pt x="708618" y="945074"/>
                    <a:pt x="749102" y="936815"/>
                    <a:pt x="777657" y="912757"/>
                  </a:cubicBezTo>
                  <a:close/>
                  <a:moveTo>
                    <a:pt x="796308" y="880452"/>
                  </a:moveTo>
                  <a:cubicBezTo>
                    <a:pt x="799548" y="878645"/>
                    <a:pt x="802428" y="883704"/>
                    <a:pt x="799188" y="885873"/>
                  </a:cubicBezTo>
                  <a:cubicBezTo>
                    <a:pt x="738704" y="925986"/>
                    <a:pt x="674621" y="951283"/>
                    <a:pt x="603696" y="966822"/>
                  </a:cubicBezTo>
                  <a:cubicBezTo>
                    <a:pt x="601896" y="967184"/>
                    <a:pt x="601176" y="964293"/>
                    <a:pt x="602976" y="963931"/>
                  </a:cubicBezTo>
                  <a:cubicBezTo>
                    <a:pt x="670660" y="941526"/>
                    <a:pt x="734384" y="915867"/>
                    <a:pt x="796308" y="880452"/>
                  </a:cubicBezTo>
                  <a:close/>
                  <a:moveTo>
                    <a:pt x="833115" y="816814"/>
                  </a:moveTo>
                  <a:cubicBezTo>
                    <a:pt x="836715" y="813557"/>
                    <a:pt x="842116" y="818623"/>
                    <a:pt x="838516" y="821880"/>
                  </a:cubicBezTo>
                  <a:cubicBezTo>
                    <a:pt x="814752" y="841420"/>
                    <a:pt x="793149" y="864579"/>
                    <a:pt x="766145" y="879053"/>
                  </a:cubicBezTo>
                  <a:cubicBezTo>
                    <a:pt x="738421" y="893528"/>
                    <a:pt x="710697" y="909088"/>
                    <a:pt x="681893" y="921029"/>
                  </a:cubicBezTo>
                  <a:cubicBezTo>
                    <a:pt x="622125" y="946359"/>
                    <a:pt x="561276" y="960833"/>
                    <a:pt x="496107" y="959386"/>
                  </a:cubicBezTo>
                  <a:cubicBezTo>
                    <a:pt x="493226" y="959386"/>
                    <a:pt x="493586" y="955405"/>
                    <a:pt x="496107" y="955405"/>
                  </a:cubicBezTo>
                  <a:cubicBezTo>
                    <a:pt x="561276" y="952511"/>
                    <a:pt x="624645" y="934418"/>
                    <a:pt x="684053" y="908002"/>
                  </a:cubicBezTo>
                  <a:cubicBezTo>
                    <a:pt x="710337" y="896784"/>
                    <a:pt x="735541" y="882672"/>
                    <a:pt x="761104" y="870007"/>
                  </a:cubicBezTo>
                  <a:cubicBezTo>
                    <a:pt x="788108" y="856618"/>
                    <a:pt x="809711" y="835269"/>
                    <a:pt x="833115" y="816814"/>
                  </a:cubicBezTo>
                  <a:close/>
                  <a:moveTo>
                    <a:pt x="88905" y="664228"/>
                  </a:moveTo>
                  <a:cubicBezTo>
                    <a:pt x="90869" y="664273"/>
                    <a:pt x="92788" y="665622"/>
                    <a:pt x="92788" y="668139"/>
                  </a:cubicBezTo>
                  <a:cubicBezTo>
                    <a:pt x="94615" y="704818"/>
                    <a:pt x="102290" y="739699"/>
                    <a:pt x="109599" y="775299"/>
                  </a:cubicBezTo>
                  <a:cubicBezTo>
                    <a:pt x="113985" y="797595"/>
                    <a:pt x="115081" y="825643"/>
                    <a:pt x="129700" y="844342"/>
                  </a:cubicBezTo>
                  <a:cubicBezTo>
                    <a:pt x="134086" y="849736"/>
                    <a:pt x="126411" y="857648"/>
                    <a:pt x="121660" y="851894"/>
                  </a:cubicBezTo>
                  <a:cubicBezTo>
                    <a:pt x="104117" y="831037"/>
                    <a:pt x="100828" y="804787"/>
                    <a:pt x="95711" y="778895"/>
                  </a:cubicBezTo>
                  <a:cubicBezTo>
                    <a:pt x="88402" y="742216"/>
                    <a:pt x="83651" y="705897"/>
                    <a:pt x="84747" y="668139"/>
                  </a:cubicBezTo>
                  <a:cubicBezTo>
                    <a:pt x="84930" y="665442"/>
                    <a:pt x="86940" y="664184"/>
                    <a:pt x="88905" y="664228"/>
                  </a:cubicBezTo>
                  <a:close/>
                  <a:moveTo>
                    <a:pt x="8166" y="553417"/>
                  </a:moveTo>
                  <a:cubicBezTo>
                    <a:pt x="8529" y="551620"/>
                    <a:pt x="11792" y="551979"/>
                    <a:pt x="11429" y="554137"/>
                  </a:cubicBezTo>
                  <a:cubicBezTo>
                    <a:pt x="5991" y="601951"/>
                    <a:pt x="13242" y="651204"/>
                    <a:pt x="17956" y="699379"/>
                  </a:cubicBezTo>
                  <a:cubicBezTo>
                    <a:pt x="20494" y="724545"/>
                    <a:pt x="29921" y="748272"/>
                    <a:pt x="33909" y="773078"/>
                  </a:cubicBezTo>
                  <a:cubicBezTo>
                    <a:pt x="36810" y="789256"/>
                    <a:pt x="38260" y="806513"/>
                    <a:pt x="47687" y="819455"/>
                  </a:cubicBezTo>
                  <a:cubicBezTo>
                    <a:pt x="53125" y="827005"/>
                    <a:pt x="40798" y="833836"/>
                    <a:pt x="35722" y="826645"/>
                  </a:cubicBezTo>
                  <a:cubicBezTo>
                    <a:pt x="24845" y="811906"/>
                    <a:pt x="23757" y="793930"/>
                    <a:pt x="20494" y="776674"/>
                  </a:cubicBezTo>
                  <a:cubicBezTo>
                    <a:pt x="16505" y="753305"/>
                    <a:pt x="7078" y="731016"/>
                    <a:pt x="5266" y="706929"/>
                  </a:cubicBezTo>
                  <a:cubicBezTo>
                    <a:pt x="915" y="655518"/>
                    <a:pt x="-5249" y="604108"/>
                    <a:pt x="8166" y="553417"/>
                  </a:cubicBezTo>
                  <a:close/>
                  <a:moveTo>
                    <a:pt x="497470" y="371720"/>
                  </a:moveTo>
                  <a:cubicBezTo>
                    <a:pt x="507154" y="370645"/>
                    <a:pt x="506796" y="385692"/>
                    <a:pt x="497470" y="386409"/>
                  </a:cubicBezTo>
                  <a:cubicBezTo>
                    <a:pt x="465904" y="388558"/>
                    <a:pt x="435774" y="398232"/>
                    <a:pt x="407437" y="411846"/>
                  </a:cubicBezTo>
                  <a:cubicBezTo>
                    <a:pt x="386633" y="421519"/>
                    <a:pt x="361165" y="434417"/>
                    <a:pt x="354350" y="458062"/>
                  </a:cubicBezTo>
                  <a:cubicBezTo>
                    <a:pt x="352915" y="462362"/>
                    <a:pt x="347176" y="460570"/>
                    <a:pt x="347894" y="456629"/>
                  </a:cubicBezTo>
                  <a:cubicBezTo>
                    <a:pt x="352915" y="429759"/>
                    <a:pt x="378741" y="412562"/>
                    <a:pt x="401698" y="401098"/>
                  </a:cubicBezTo>
                  <a:cubicBezTo>
                    <a:pt x="432187" y="385692"/>
                    <a:pt x="463394" y="374586"/>
                    <a:pt x="497470" y="371720"/>
                  </a:cubicBezTo>
                  <a:close/>
                  <a:moveTo>
                    <a:pt x="505012" y="327865"/>
                  </a:moveTo>
                  <a:cubicBezTo>
                    <a:pt x="520034" y="326553"/>
                    <a:pt x="534860" y="326869"/>
                    <a:pt x="549010" y="329210"/>
                  </a:cubicBezTo>
                  <a:cubicBezTo>
                    <a:pt x="554778" y="329930"/>
                    <a:pt x="554057" y="339295"/>
                    <a:pt x="549010" y="340376"/>
                  </a:cubicBezTo>
                  <a:cubicBezTo>
                    <a:pt x="521972" y="345058"/>
                    <a:pt x="494574" y="343617"/>
                    <a:pt x="467537" y="350101"/>
                  </a:cubicBezTo>
                  <a:cubicBezTo>
                    <a:pt x="440499" y="356944"/>
                    <a:pt x="413822" y="366670"/>
                    <a:pt x="389669" y="380717"/>
                  </a:cubicBezTo>
                  <a:cubicBezTo>
                    <a:pt x="350014" y="404489"/>
                    <a:pt x="308917" y="442669"/>
                    <a:pt x="296300" y="488413"/>
                  </a:cubicBezTo>
                  <a:cubicBezTo>
                    <a:pt x="295939" y="490935"/>
                    <a:pt x="291613" y="490575"/>
                    <a:pt x="291613" y="487693"/>
                  </a:cubicBezTo>
                  <a:cubicBezTo>
                    <a:pt x="295218" y="441229"/>
                    <a:pt x="339920" y="396205"/>
                    <a:pt x="377412" y="372793"/>
                  </a:cubicBezTo>
                  <a:cubicBezTo>
                    <a:pt x="413101" y="350371"/>
                    <a:pt x="459944" y="331799"/>
                    <a:pt x="505012" y="327865"/>
                  </a:cubicBezTo>
                  <a:close/>
                  <a:moveTo>
                    <a:pt x="519574" y="301676"/>
                  </a:moveTo>
                  <a:cubicBezTo>
                    <a:pt x="540473" y="301002"/>
                    <a:pt x="561418" y="301900"/>
                    <a:pt x="583530" y="302798"/>
                  </a:cubicBezTo>
                  <a:cubicBezTo>
                    <a:pt x="592879" y="303157"/>
                    <a:pt x="592879" y="317161"/>
                    <a:pt x="583530" y="317161"/>
                  </a:cubicBezTo>
                  <a:cubicBezTo>
                    <a:pt x="563755" y="317161"/>
                    <a:pt x="543979" y="313211"/>
                    <a:pt x="524563" y="314288"/>
                  </a:cubicBezTo>
                  <a:cubicBezTo>
                    <a:pt x="502630" y="315365"/>
                    <a:pt x="481057" y="318597"/>
                    <a:pt x="459843" y="324342"/>
                  </a:cubicBezTo>
                  <a:cubicBezTo>
                    <a:pt x="425685" y="333678"/>
                    <a:pt x="391887" y="345887"/>
                    <a:pt x="362404" y="365995"/>
                  </a:cubicBezTo>
                  <a:cubicBezTo>
                    <a:pt x="331842" y="385745"/>
                    <a:pt x="305594" y="410521"/>
                    <a:pt x="286538" y="442120"/>
                  </a:cubicBezTo>
                  <a:cubicBezTo>
                    <a:pt x="269279" y="471205"/>
                    <a:pt x="249144" y="503881"/>
                    <a:pt x="242312" y="537275"/>
                  </a:cubicBezTo>
                  <a:cubicBezTo>
                    <a:pt x="241953" y="540148"/>
                    <a:pt x="237638" y="539430"/>
                    <a:pt x="237638" y="536557"/>
                  </a:cubicBezTo>
                  <a:cubicBezTo>
                    <a:pt x="239795" y="502445"/>
                    <a:pt x="257773" y="464383"/>
                    <a:pt x="275751" y="435297"/>
                  </a:cubicBezTo>
                  <a:cubicBezTo>
                    <a:pt x="294807" y="404417"/>
                    <a:pt x="318538" y="377845"/>
                    <a:pt x="348741" y="357737"/>
                  </a:cubicBezTo>
                  <a:cubicBezTo>
                    <a:pt x="381820" y="335833"/>
                    <a:pt x="418135" y="319674"/>
                    <a:pt x="455888" y="309979"/>
                  </a:cubicBezTo>
                  <a:cubicBezTo>
                    <a:pt x="477821" y="304593"/>
                    <a:pt x="498675" y="302349"/>
                    <a:pt x="519574" y="301676"/>
                  </a:cubicBezTo>
                  <a:close/>
                  <a:moveTo>
                    <a:pt x="511459" y="288744"/>
                  </a:moveTo>
                  <a:cubicBezTo>
                    <a:pt x="489899" y="289150"/>
                    <a:pt x="468474" y="291130"/>
                    <a:pt x="447589" y="295631"/>
                  </a:cubicBezTo>
                  <a:cubicBezTo>
                    <a:pt x="326601" y="321559"/>
                    <a:pt x="238021" y="421667"/>
                    <a:pt x="212095" y="541220"/>
                  </a:cubicBezTo>
                  <a:cubicBezTo>
                    <a:pt x="211014" y="562826"/>
                    <a:pt x="214255" y="583712"/>
                    <a:pt x="216416" y="605679"/>
                  </a:cubicBezTo>
                  <a:cubicBezTo>
                    <a:pt x="222177" y="662935"/>
                    <a:pt x="238021" y="719831"/>
                    <a:pt x="269708" y="768445"/>
                  </a:cubicBezTo>
                  <a:cubicBezTo>
                    <a:pt x="286272" y="793652"/>
                    <a:pt x="311838" y="812017"/>
                    <a:pt x="330922" y="835063"/>
                  </a:cubicBezTo>
                  <a:cubicBezTo>
                    <a:pt x="339924" y="846226"/>
                    <a:pt x="348566" y="856669"/>
                    <a:pt x="361169" y="863511"/>
                  </a:cubicBezTo>
                  <a:cubicBezTo>
                    <a:pt x="370531" y="868913"/>
                    <a:pt x="380254" y="873954"/>
                    <a:pt x="389976" y="879716"/>
                  </a:cubicBezTo>
                  <a:cubicBezTo>
                    <a:pt x="478917" y="919327"/>
                    <a:pt x="586582" y="906003"/>
                    <a:pt x="674082" y="866752"/>
                  </a:cubicBezTo>
                  <a:cubicBezTo>
                    <a:pt x="776346" y="821379"/>
                    <a:pt x="853404" y="729914"/>
                    <a:pt x="866727" y="616121"/>
                  </a:cubicBezTo>
                  <a:cubicBezTo>
                    <a:pt x="872848" y="562106"/>
                    <a:pt x="872128" y="497288"/>
                    <a:pt x="842961" y="449034"/>
                  </a:cubicBezTo>
                  <a:cubicBezTo>
                    <a:pt x="814515" y="402221"/>
                    <a:pt x="769144" y="363690"/>
                    <a:pt x="721613" y="337763"/>
                  </a:cubicBezTo>
                  <a:cubicBezTo>
                    <a:pt x="677683" y="313997"/>
                    <a:pt x="629792" y="297072"/>
                    <a:pt x="580820" y="289150"/>
                  </a:cubicBezTo>
                  <a:cubicBezTo>
                    <a:pt x="579740" y="290590"/>
                    <a:pt x="578300" y="291310"/>
                    <a:pt x="576139" y="291310"/>
                  </a:cubicBezTo>
                  <a:cubicBezTo>
                    <a:pt x="554714" y="289510"/>
                    <a:pt x="533019" y="288339"/>
                    <a:pt x="511459" y="288744"/>
                  </a:cubicBezTo>
                  <a:close/>
                  <a:moveTo>
                    <a:pt x="554399" y="250546"/>
                  </a:moveTo>
                  <a:cubicBezTo>
                    <a:pt x="641630" y="257888"/>
                    <a:pt x="728455" y="292120"/>
                    <a:pt x="795430" y="346406"/>
                  </a:cubicBezTo>
                  <a:cubicBezTo>
                    <a:pt x="832879" y="377014"/>
                    <a:pt x="869968" y="415905"/>
                    <a:pt x="886532" y="462358"/>
                  </a:cubicBezTo>
                  <a:cubicBezTo>
                    <a:pt x="905256" y="513853"/>
                    <a:pt x="905616" y="574710"/>
                    <a:pt x="896614" y="628005"/>
                  </a:cubicBezTo>
                  <a:cubicBezTo>
                    <a:pt x="878970" y="732794"/>
                    <a:pt x="814875" y="826421"/>
                    <a:pt x="720533" y="876475"/>
                  </a:cubicBezTo>
                  <a:cubicBezTo>
                    <a:pt x="633393" y="922928"/>
                    <a:pt x="518526" y="948135"/>
                    <a:pt x="422023" y="920767"/>
                  </a:cubicBezTo>
                  <a:cubicBezTo>
                    <a:pt x="396458" y="913565"/>
                    <a:pt x="372692" y="903122"/>
                    <a:pt x="350727" y="889439"/>
                  </a:cubicBezTo>
                  <a:cubicBezTo>
                    <a:pt x="341005" y="884757"/>
                    <a:pt x="331642" y="879356"/>
                    <a:pt x="323721" y="871433"/>
                  </a:cubicBezTo>
                  <a:cubicBezTo>
                    <a:pt x="322640" y="870353"/>
                    <a:pt x="321200" y="868913"/>
                    <a:pt x="319760" y="867472"/>
                  </a:cubicBezTo>
                  <a:cubicBezTo>
                    <a:pt x="308597" y="858470"/>
                    <a:pt x="298155" y="848747"/>
                    <a:pt x="288432" y="838304"/>
                  </a:cubicBezTo>
                  <a:cubicBezTo>
                    <a:pt x="280510" y="830022"/>
                    <a:pt x="272949" y="821379"/>
                    <a:pt x="265747" y="812377"/>
                  </a:cubicBezTo>
                  <a:cubicBezTo>
                    <a:pt x="257465" y="803734"/>
                    <a:pt x="250263" y="794372"/>
                    <a:pt x="243782" y="784649"/>
                  </a:cubicBezTo>
                  <a:cubicBezTo>
                    <a:pt x="224337" y="758002"/>
                    <a:pt x="207774" y="729193"/>
                    <a:pt x="197331" y="698225"/>
                  </a:cubicBezTo>
                  <a:cubicBezTo>
                    <a:pt x="186529" y="666896"/>
                    <a:pt x="182208" y="634127"/>
                    <a:pt x="182928" y="601717"/>
                  </a:cubicBezTo>
                  <a:cubicBezTo>
                    <a:pt x="182208" y="591995"/>
                    <a:pt x="181127" y="582272"/>
                    <a:pt x="180407" y="572549"/>
                  </a:cubicBezTo>
                  <a:cubicBezTo>
                    <a:pt x="175726" y="526096"/>
                    <a:pt x="186529" y="474242"/>
                    <a:pt x="209934" y="433550"/>
                  </a:cubicBezTo>
                  <a:cubicBezTo>
                    <a:pt x="225058" y="406903"/>
                    <a:pt x="243782" y="383136"/>
                    <a:pt x="263226" y="359369"/>
                  </a:cubicBezTo>
                  <a:cubicBezTo>
                    <a:pt x="279430" y="339924"/>
                    <a:pt x="295274" y="321559"/>
                    <a:pt x="316879" y="307155"/>
                  </a:cubicBezTo>
                  <a:cubicBezTo>
                    <a:pt x="361169" y="277626"/>
                    <a:pt x="414822" y="259621"/>
                    <a:pt x="467754" y="252419"/>
                  </a:cubicBezTo>
                  <a:cubicBezTo>
                    <a:pt x="496201" y="248638"/>
                    <a:pt x="525323" y="248098"/>
                    <a:pt x="554399" y="250546"/>
                  </a:cubicBezTo>
                  <a:close/>
                  <a:moveTo>
                    <a:pt x="574888" y="120133"/>
                  </a:moveTo>
                  <a:cubicBezTo>
                    <a:pt x="544993" y="119773"/>
                    <a:pt x="515099" y="120853"/>
                    <a:pt x="486285" y="124814"/>
                  </a:cubicBezTo>
                  <a:cubicBezTo>
                    <a:pt x="484484" y="124814"/>
                    <a:pt x="483403" y="125174"/>
                    <a:pt x="481962" y="125534"/>
                  </a:cubicBezTo>
                  <a:lnTo>
                    <a:pt x="481962" y="125174"/>
                  </a:lnTo>
                  <a:cubicBezTo>
                    <a:pt x="395520" y="136696"/>
                    <a:pt x="313761" y="167662"/>
                    <a:pt x="247128" y="223112"/>
                  </a:cubicBezTo>
                  <a:cubicBezTo>
                    <a:pt x="159605" y="295845"/>
                    <a:pt x="91532" y="400265"/>
                    <a:pt x="72443" y="513326"/>
                  </a:cubicBezTo>
                  <a:cubicBezTo>
                    <a:pt x="50112" y="642949"/>
                    <a:pt x="81087" y="777255"/>
                    <a:pt x="126109" y="898957"/>
                  </a:cubicBezTo>
                  <a:cubicBezTo>
                    <a:pt x="173652" y="1028941"/>
                    <a:pt x="261175" y="1140562"/>
                    <a:pt x="333930" y="1256863"/>
                  </a:cubicBezTo>
                  <a:cubicBezTo>
                    <a:pt x="371749" y="1317354"/>
                    <a:pt x="407406" y="1379286"/>
                    <a:pt x="446305" y="1439417"/>
                  </a:cubicBezTo>
                  <a:cubicBezTo>
                    <a:pt x="476920" y="1486946"/>
                    <a:pt x="513658" y="1530874"/>
                    <a:pt x="542832" y="1579843"/>
                  </a:cubicBezTo>
                  <a:lnTo>
                    <a:pt x="544993" y="1583804"/>
                  </a:lnTo>
                  <a:lnTo>
                    <a:pt x="547514" y="1577683"/>
                  </a:lnTo>
                  <a:cubicBezTo>
                    <a:pt x="576328" y="1528714"/>
                    <a:pt x="612706" y="1484065"/>
                    <a:pt x="643321" y="1436176"/>
                  </a:cubicBezTo>
                  <a:cubicBezTo>
                    <a:pt x="681139" y="1376045"/>
                    <a:pt x="716437" y="1313754"/>
                    <a:pt x="753535" y="1252903"/>
                  </a:cubicBezTo>
                  <a:cubicBezTo>
                    <a:pt x="825210" y="1135881"/>
                    <a:pt x="911652" y="1023180"/>
                    <a:pt x="958114" y="892836"/>
                  </a:cubicBezTo>
                  <a:cubicBezTo>
                    <a:pt x="1001695" y="770773"/>
                    <a:pt x="1031230" y="636108"/>
                    <a:pt x="1008179" y="506844"/>
                  </a:cubicBezTo>
                  <a:cubicBezTo>
                    <a:pt x="987288" y="393783"/>
                    <a:pt x="918495" y="290084"/>
                    <a:pt x="830252" y="218071"/>
                  </a:cubicBezTo>
                  <a:cubicBezTo>
                    <a:pt x="762899" y="162981"/>
                    <a:pt x="667093" y="126254"/>
                    <a:pt x="574888" y="120133"/>
                  </a:cubicBezTo>
                  <a:close/>
                  <a:moveTo>
                    <a:pt x="586633" y="85634"/>
                  </a:moveTo>
                  <a:cubicBezTo>
                    <a:pt x="697572" y="101432"/>
                    <a:pt x="814944" y="161180"/>
                    <a:pt x="875994" y="216271"/>
                  </a:cubicBezTo>
                  <a:cubicBezTo>
                    <a:pt x="957754" y="290084"/>
                    <a:pt x="1017903" y="391263"/>
                    <a:pt x="1039154" y="498923"/>
                  </a:cubicBezTo>
                  <a:cubicBezTo>
                    <a:pt x="1064366" y="623866"/>
                    <a:pt x="1038073" y="755291"/>
                    <a:pt x="999895" y="874473"/>
                  </a:cubicBezTo>
                  <a:cubicBezTo>
                    <a:pt x="955953" y="1010938"/>
                    <a:pt x="870952" y="1128680"/>
                    <a:pt x="794595" y="1248222"/>
                  </a:cubicBezTo>
                  <a:cubicBezTo>
                    <a:pt x="754615" y="1310873"/>
                    <a:pt x="716437" y="1374245"/>
                    <a:pt x="676097" y="1436537"/>
                  </a:cubicBezTo>
                  <a:cubicBezTo>
                    <a:pt x="638279" y="1494507"/>
                    <a:pt x="593257" y="1555358"/>
                    <a:pt x="559040" y="1615490"/>
                  </a:cubicBezTo>
                  <a:cubicBezTo>
                    <a:pt x="559040" y="1615850"/>
                    <a:pt x="559040" y="1616210"/>
                    <a:pt x="559040" y="1616210"/>
                  </a:cubicBezTo>
                  <a:cubicBezTo>
                    <a:pt x="550396" y="1629172"/>
                    <a:pt x="536709" y="1627372"/>
                    <a:pt x="534548" y="1611889"/>
                  </a:cubicBezTo>
                  <a:cubicBezTo>
                    <a:pt x="534548" y="1611529"/>
                    <a:pt x="534548" y="1611529"/>
                    <a:pt x="534548" y="1611529"/>
                  </a:cubicBezTo>
                  <a:cubicBezTo>
                    <a:pt x="534548" y="1612249"/>
                    <a:pt x="534548" y="1612609"/>
                    <a:pt x="533107" y="1610089"/>
                  </a:cubicBezTo>
                  <a:cubicBezTo>
                    <a:pt x="498531" y="1549957"/>
                    <a:pt x="451348" y="1497748"/>
                    <a:pt x="413169" y="1439777"/>
                  </a:cubicBezTo>
                  <a:cubicBezTo>
                    <a:pt x="372469" y="1378206"/>
                    <a:pt x="333570" y="1315194"/>
                    <a:pt x="292870" y="1252903"/>
                  </a:cubicBezTo>
                  <a:cubicBezTo>
                    <a:pt x="215072" y="1133721"/>
                    <a:pt x="128991" y="1017059"/>
                    <a:pt x="83969" y="880594"/>
                  </a:cubicBezTo>
                  <a:cubicBezTo>
                    <a:pt x="44709" y="761772"/>
                    <a:pt x="16976" y="631067"/>
                    <a:pt x="40748" y="506124"/>
                  </a:cubicBezTo>
                  <a:cubicBezTo>
                    <a:pt x="61277" y="398104"/>
                    <a:pt x="120707" y="296205"/>
                    <a:pt x="201746" y="221672"/>
                  </a:cubicBezTo>
                  <a:cubicBezTo>
                    <a:pt x="266938" y="161901"/>
                    <a:pt x="371749" y="96729"/>
                    <a:pt x="480162" y="86287"/>
                  </a:cubicBezTo>
                  <a:cubicBezTo>
                    <a:pt x="513388" y="79985"/>
                    <a:pt x="549653" y="80368"/>
                    <a:pt x="586633" y="85634"/>
                  </a:cubicBezTo>
                  <a:close/>
                  <a:moveTo>
                    <a:pt x="533515" y="56819"/>
                  </a:moveTo>
                  <a:cubicBezTo>
                    <a:pt x="561473" y="56192"/>
                    <a:pt x="589475" y="57447"/>
                    <a:pt x="617568" y="61748"/>
                  </a:cubicBezTo>
                  <a:cubicBezTo>
                    <a:pt x="643139" y="65333"/>
                    <a:pt x="668711" y="71785"/>
                    <a:pt x="693922" y="78955"/>
                  </a:cubicBezTo>
                  <a:cubicBezTo>
                    <a:pt x="708689" y="82898"/>
                    <a:pt x="725977" y="87199"/>
                    <a:pt x="738942" y="96519"/>
                  </a:cubicBezTo>
                  <a:cubicBezTo>
                    <a:pt x="746866" y="102255"/>
                    <a:pt x="738942" y="115877"/>
                    <a:pt x="730659" y="110141"/>
                  </a:cubicBezTo>
                  <a:cubicBezTo>
                    <a:pt x="715172" y="98312"/>
                    <a:pt x="691041" y="94010"/>
                    <a:pt x="673033" y="89350"/>
                  </a:cubicBezTo>
                  <a:cubicBezTo>
                    <a:pt x="649262" y="83615"/>
                    <a:pt x="625131" y="77162"/>
                    <a:pt x="600640" y="74294"/>
                  </a:cubicBezTo>
                  <a:cubicBezTo>
                    <a:pt x="553099" y="68917"/>
                    <a:pt x="505197" y="70710"/>
                    <a:pt x="458016" y="75370"/>
                  </a:cubicBezTo>
                  <a:cubicBezTo>
                    <a:pt x="367255" y="84690"/>
                    <a:pt x="290180" y="116593"/>
                    <a:pt x="219949" y="172873"/>
                  </a:cubicBezTo>
                  <a:cubicBezTo>
                    <a:pt x="217788" y="175023"/>
                    <a:pt x="213826" y="172156"/>
                    <a:pt x="215627" y="169646"/>
                  </a:cubicBezTo>
                  <a:cubicBezTo>
                    <a:pt x="240118" y="136668"/>
                    <a:pt x="282257" y="114084"/>
                    <a:pt x="318993" y="97953"/>
                  </a:cubicBezTo>
                  <a:cubicBezTo>
                    <a:pt x="360412" y="80030"/>
                    <a:pt x="404352" y="68201"/>
                    <a:pt x="449732" y="63182"/>
                  </a:cubicBezTo>
                  <a:cubicBezTo>
                    <a:pt x="477645" y="59956"/>
                    <a:pt x="505557" y="57447"/>
                    <a:pt x="533515" y="56819"/>
                  </a:cubicBezTo>
                  <a:close/>
                  <a:moveTo>
                    <a:pt x="547537" y="28708"/>
                  </a:moveTo>
                  <a:cubicBezTo>
                    <a:pt x="574183" y="30507"/>
                    <a:pt x="600694" y="34645"/>
                    <a:pt x="627474" y="41122"/>
                  </a:cubicBezTo>
                  <a:cubicBezTo>
                    <a:pt x="635742" y="42921"/>
                    <a:pt x="631788" y="55156"/>
                    <a:pt x="623520" y="53716"/>
                  </a:cubicBezTo>
                  <a:cubicBezTo>
                    <a:pt x="567802" y="42921"/>
                    <a:pt x="515320" y="36444"/>
                    <a:pt x="458165" y="42562"/>
                  </a:cubicBezTo>
                  <a:cubicBezTo>
                    <a:pt x="404964" y="47959"/>
                    <a:pt x="357874" y="63792"/>
                    <a:pt x="306829" y="77465"/>
                  </a:cubicBezTo>
                  <a:cubicBezTo>
                    <a:pt x="304673" y="78185"/>
                    <a:pt x="304313" y="75306"/>
                    <a:pt x="306110" y="74587"/>
                  </a:cubicBezTo>
                  <a:cubicBezTo>
                    <a:pt x="334508" y="64871"/>
                    <a:pt x="361828" y="51198"/>
                    <a:pt x="390945" y="43641"/>
                  </a:cubicBezTo>
                  <a:cubicBezTo>
                    <a:pt x="415748" y="36804"/>
                    <a:pt x="441270" y="33206"/>
                    <a:pt x="466792" y="30327"/>
                  </a:cubicBezTo>
                  <a:cubicBezTo>
                    <a:pt x="494112" y="27449"/>
                    <a:pt x="520892" y="26909"/>
                    <a:pt x="547537" y="28708"/>
                  </a:cubicBezTo>
                  <a:close/>
                  <a:moveTo>
                    <a:pt x="502469" y="332"/>
                  </a:moveTo>
                  <a:cubicBezTo>
                    <a:pt x="514097" y="-413"/>
                    <a:pt x="525680" y="-150"/>
                    <a:pt x="537352" y="3706"/>
                  </a:cubicBezTo>
                  <a:cubicBezTo>
                    <a:pt x="545254" y="6509"/>
                    <a:pt x="541303" y="19127"/>
                    <a:pt x="533402" y="16323"/>
                  </a:cubicBezTo>
                  <a:cubicBezTo>
                    <a:pt x="511852" y="8262"/>
                    <a:pt x="489225" y="14220"/>
                    <a:pt x="466956" y="14220"/>
                  </a:cubicBezTo>
                  <a:cubicBezTo>
                    <a:pt x="440738" y="13869"/>
                    <a:pt x="416674" y="19127"/>
                    <a:pt x="390814" y="22281"/>
                  </a:cubicBezTo>
                  <a:cubicBezTo>
                    <a:pt x="387941" y="22631"/>
                    <a:pt x="386863" y="19127"/>
                    <a:pt x="389736" y="18426"/>
                  </a:cubicBezTo>
                  <a:cubicBezTo>
                    <a:pt x="415955" y="10715"/>
                    <a:pt x="439301" y="3355"/>
                    <a:pt x="467316" y="3005"/>
                  </a:cubicBezTo>
                  <a:cubicBezTo>
                    <a:pt x="479168" y="2829"/>
                    <a:pt x="490841" y="1077"/>
                    <a:pt x="502469" y="3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2B614C40-23B2-3442-9E65-4F11AB77E3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51081" y="5464506"/>
              <a:ext cx="921757" cy="1393494"/>
            </a:xfrm>
            <a:custGeom>
              <a:avLst/>
              <a:gdLst>
                <a:gd name="connsiteX0" fmla="*/ 172696 w 1016066"/>
                <a:gd name="connsiteY0" fmla="*/ 1483351 h 1536069"/>
                <a:gd name="connsiteX1" fmla="*/ 178061 w 1016066"/>
                <a:gd name="connsiteY1" fmla="*/ 1484074 h 1536069"/>
                <a:gd name="connsiteX2" fmla="*/ 174229 w 1016066"/>
                <a:gd name="connsiteY2" fmla="*/ 1505777 h 1536069"/>
                <a:gd name="connsiteX3" fmla="*/ 167715 w 1016066"/>
                <a:gd name="connsiteY3" fmla="*/ 1504330 h 1536069"/>
                <a:gd name="connsiteX4" fmla="*/ 170780 w 1016066"/>
                <a:gd name="connsiteY4" fmla="*/ 1493479 h 1536069"/>
                <a:gd name="connsiteX5" fmla="*/ 172696 w 1016066"/>
                <a:gd name="connsiteY5" fmla="*/ 1483351 h 1536069"/>
                <a:gd name="connsiteX6" fmla="*/ 188674 w 1016066"/>
                <a:gd name="connsiteY6" fmla="*/ 1478620 h 1536069"/>
                <a:gd name="connsiteX7" fmla="*/ 193261 w 1016066"/>
                <a:gd name="connsiteY7" fmla="*/ 1478987 h 1536069"/>
                <a:gd name="connsiteX8" fmla="*/ 189733 w 1016066"/>
                <a:gd name="connsiteY8" fmla="*/ 1508295 h 1536069"/>
                <a:gd name="connsiteX9" fmla="*/ 182677 w 1016066"/>
                <a:gd name="connsiteY9" fmla="*/ 1507195 h 1536069"/>
                <a:gd name="connsiteX10" fmla="*/ 188674 w 1016066"/>
                <a:gd name="connsiteY10" fmla="*/ 1478620 h 1536069"/>
                <a:gd name="connsiteX11" fmla="*/ 208818 w 1016066"/>
                <a:gd name="connsiteY11" fmla="*/ 1462008 h 1536069"/>
                <a:gd name="connsiteX12" fmla="*/ 211411 w 1016066"/>
                <a:gd name="connsiteY12" fmla="*/ 1462008 h 1536069"/>
                <a:gd name="connsiteX13" fmla="*/ 208818 w 1016066"/>
                <a:gd name="connsiteY13" fmla="*/ 1505865 h 1536069"/>
                <a:gd name="connsiteX14" fmla="*/ 201780 w 1016066"/>
                <a:gd name="connsiteY14" fmla="*/ 1504768 h 1536069"/>
                <a:gd name="connsiteX15" fmla="*/ 208818 w 1016066"/>
                <a:gd name="connsiteY15" fmla="*/ 1462008 h 1536069"/>
                <a:gd name="connsiteX16" fmla="*/ 226816 w 1016066"/>
                <a:gd name="connsiteY16" fmla="*/ 1437285 h 1536069"/>
                <a:gd name="connsiteX17" fmla="*/ 230178 w 1016066"/>
                <a:gd name="connsiteY17" fmla="*/ 1437285 h 1536069"/>
                <a:gd name="connsiteX18" fmla="*/ 226069 w 1016066"/>
                <a:gd name="connsiteY18" fmla="*/ 1479142 h 1536069"/>
                <a:gd name="connsiteX19" fmla="*/ 222334 w 1016066"/>
                <a:gd name="connsiteY19" fmla="*/ 1505973 h 1536069"/>
                <a:gd name="connsiteX20" fmla="*/ 214863 w 1016066"/>
                <a:gd name="connsiteY20" fmla="*/ 1503826 h 1536069"/>
                <a:gd name="connsiteX21" fmla="*/ 220092 w 1016066"/>
                <a:gd name="connsiteY21" fmla="*/ 1473775 h 1536069"/>
                <a:gd name="connsiteX22" fmla="*/ 226816 w 1016066"/>
                <a:gd name="connsiteY22" fmla="*/ 1437285 h 1536069"/>
                <a:gd name="connsiteX23" fmla="*/ 247267 w 1016066"/>
                <a:gd name="connsiteY23" fmla="*/ 1388084 h 1536069"/>
                <a:gd name="connsiteX24" fmla="*/ 251119 w 1016066"/>
                <a:gd name="connsiteY24" fmla="*/ 1388084 h 1536069"/>
                <a:gd name="connsiteX25" fmla="*/ 236761 w 1016066"/>
                <a:gd name="connsiteY25" fmla="*/ 1505232 h 1536069"/>
                <a:gd name="connsiteX26" fmla="*/ 228007 w 1016066"/>
                <a:gd name="connsiteY26" fmla="*/ 1505232 h 1536069"/>
                <a:gd name="connsiteX27" fmla="*/ 247267 w 1016066"/>
                <a:gd name="connsiteY27" fmla="*/ 1388084 h 1536069"/>
                <a:gd name="connsiteX28" fmla="*/ 270696 w 1016066"/>
                <a:gd name="connsiteY28" fmla="*/ 1335488 h 1536069"/>
                <a:gd name="connsiteX29" fmla="*/ 271754 w 1016066"/>
                <a:gd name="connsiteY29" fmla="*/ 1335488 h 1536069"/>
                <a:gd name="connsiteX30" fmla="*/ 248824 w 1016066"/>
                <a:gd name="connsiteY30" fmla="*/ 1508404 h 1536069"/>
                <a:gd name="connsiteX31" fmla="*/ 241062 w 1016066"/>
                <a:gd name="connsiteY31" fmla="*/ 1508045 h 1536069"/>
                <a:gd name="connsiteX32" fmla="*/ 270696 w 1016066"/>
                <a:gd name="connsiteY32" fmla="*/ 1335488 h 1536069"/>
                <a:gd name="connsiteX33" fmla="*/ 607723 w 1016066"/>
                <a:gd name="connsiteY33" fmla="*/ 1177437 h 1536069"/>
                <a:gd name="connsiteX34" fmla="*/ 610338 w 1016066"/>
                <a:gd name="connsiteY34" fmla="*/ 1177791 h 1536069"/>
                <a:gd name="connsiteX35" fmla="*/ 599879 w 1016066"/>
                <a:gd name="connsiteY35" fmla="*/ 1208986 h 1536069"/>
                <a:gd name="connsiteX36" fmla="*/ 594276 w 1016066"/>
                <a:gd name="connsiteY36" fmla="*/ 1207214 h 1536069"/>
                <a:gd name="connsiteX37" fmla="*/ 607723 w 1016066"/>
                <a:gd name="connsiteY37" fmla="*/ 1177437 h 1536069"/>
                <a:gd name="connsiteX38" fmla="*/ 139397 w 1016066"/>
                <a:gd name="connsiteY38" fmla="*/ 1116765 h 1536069"/>
                <a:gd name="connsiteX39" fmla="*/ 141895 w 1016066"/>
                <a:gd name="connsiteY39" fmla="*/ 1117836 h 1536069"/>
                <a:gd name="connsiteX40" fmla="*/ 144036 w 1016066"/>
                <a:gd name="connsiteY40" fmla="*/ 1122477 h 1536069"/>
                <a:gd name="connsiteX41" fmla="*/ 136899 w 1016066"/>
                <a:gd name="connsiteY41" fmla="*/ 1186736 h 1536069"/>
                <a:gd name="connsiteX42" fmla="*/ 132259 w 1016066"/>
                <a:gd name="connsiteY42" fmla="*/ 1186736 h 1536069"/>
                <a:gd name="connsiteX43" fmla="*/ 135828 w 1016066"/>
                <a:gd name="connsiteY43" fmla="*/ 1123548 h 1536069"/>
                <a:gd name="connsiteX44" fmla="*/ 101210 w 1016066"/>
                <a:gd name="connsiteY44" fmla="*/ 1122834 h 1536069"/>
                <a:gd name="connsiteX45" fmla="*/ 100853 w 1016066"/>
                <a:gd name="connsiteY45" fmla="*/ 1119621 h 1536069"/>
                <a:gd name="connsiteX46" fmla="*/ 139397 w 1016066"/>
                <a:gd name="connsiteY46" fmla="*/ 1116765 h 1536069"/>
                <a:gd name="connsiteX47" fmla="*/ 631110 w 1016066"/>
                <a:gd name="connsiteY47" fmla="*/ 1109055 h 1536069"/>
                <a:gd name="connsiteX48" fmla="*/ 632628 w 1016066"/>
                <a:gd name="connsiteY48" fmla="*/ 1112055 h 1536069"/>
                <a:gd name="connsiteX49" fmla="*/ 614054 w 1016066"/>
                <a:gd name="connsiteY49" fmla="*/ 1146088 h 1536069"/>
                <a:gd name="connsiteX50" fmla="*/ 597624 w 1016066"/>
                <a:gd name="connsiteY50" fmla="*/ 1184778 h 1536069"/>
                <a:gd name="connsiteX51" fmla="*/ 591909 w 1016066"/>
                <a:gd name="connsiteY51" fmla="*/ 1182987 h 1536069"/>
                <a:gd name="connsiteX52" fmla="*/ 627985 w 1016066"/>
                <a:gd name="connsiteY52" fmla="*/ 1110622 h 1536069"/>
                <a:gd name="connsiteX53" fmla="*/ 631110 w 1016066"/>
                <a:gd name="connsiteY53" fmla="*/ 1109055 h 1536069"/>
                <a:gd name="connsiteX54" fmla="*/ 115878 w 1016066"/>
                <a:gd name="connsiteY54" fmla="*/ 1099662 h 1536069"/>
                <a:gd name="connsiteX55" fmla="*/ 167016 w 1016066"/>
                <a:gd name="connsiteY55" fmla="*/ 1100019 h 1536069"/>
                <a:gd name="connsiteX56" fmla="*/ 167742 w 1016066"/>
                <a:gd name="connsiteY56" fmla="*/ 1106815 h 1536069"/>
                <a:gd name="connsiteX57" fmla="*/ 167742 w 1016066"/>
                <a:gd name="connsiteY57" fmla="*/ 1108604 h 1536069"/>
                <a:gd name="connsiteX58" fmla="*/ 156136 w 1016066"/>
                <a:gd name="connsiteY58" fmla="*/ 1167621 h 1536069"/>
                <a:gd name="connsiteX59" fmla="*/ 149245 w 1016066"/>
                <a:gd name="connsiteY59" fmla="*/ 1211973 h 1536069"/>
                <a:gd name="connsiteX60" fmla="*/ 146343 w 1016066"/>
                <a:gd name="connsiteY60" fmla="*/ 1210900 h 1536069"/>
                <a:gd name="connsiteX61" fmla="*/ 151783 w 1016066"/>
                <a:gd name="connsiteY61" fmla="*/ 1154029 h 1536069"/>
                <a:gd name="connsiteX62" fmla="*/ 160488 w 1016066"/>
                <a:gd name="connsiteY62" fmla="*/ 1107531 h 1536069"/>
                <a:gd name="connsiteX63" fmla="*/ 121681 w 1016066"/>
                <a:gd name="connsiteY63" fmla="*/ 1106100 h 1536069"/>
                <a:gd name="connsiteX64" fmla="*/ 77433 w 1016066"/>
                <a:gd name="connsiteY64" fmla="*/ 1105742 h 1536069"/>
                <a:gd name="connsiteX65" fmla="*/ 76345 w 1016066"/>
                <a:gd name="connsiteY65" fmla="*/ 1103596 h 1536069"/>
                <a:gd name="connsiteX66" fmla="*/ 115878 w 1016066"/>
                <a:gd name="connsiteY66" fmla="*/ 1099662 h 1536069"/>
                <a:gd name="connsiteX67" fmla="*/ 740766 w 1016066"/>
                <a:gd name="connsiteY67" fmla="*/ 1093187 h 1536069"/>
                <a:gd name="connsiteX68" fmla="*/ 744489 w 1016066"/>
                <a:gd name="connsiteY68" fmla="*/ 1097283 h 1536069"/>
                <a:gd name="connsiteX69" fmla="*/ 735830 w 1016066"/>
                <a:gd name="connsiteY69" fmla="*/ 1170396 h 1536069"/>
                <a:gd name="connsiteX70" fmla="*/ 730981 w 1016066"/>
                <a:gd name="connsiteY70" fmla="*/ 1251792 h 1536069"/>
                <a:gd name="connsiteX71" fmla="*/ 726132 w 1016066"/>
                <a:gd name="connsiteY71" fmla="*/ 1251792 h 1536069"/>
                <a:gd name="connsiteX72" fmla="*/ 728557 w 1016066"/>
                <a:gd name="connsiteY72" fmla="*/ 1170036 h 1536069"/>
                <a:gd name="connsiteX73" fmla="*/ 736523 w 1016066"/>
                <a:gd name="connsiteY73" fmla="*/ 1096923 h 1536069"/>
                <a:gd name="connsiteX74" fmla="*/ 740766 w 1016066"/>
                <a:gd name="connsiteY74" fmla="*/ 1093187 h 1536069"/>
                <a:gd name="connsiteX75" fmla="*/ 727121 w 1016066"/>
                <a:gd name="connsiteY75" fmla="*/ 1092587 h 1536069"/>
                <a:gd name="connsiteX76" fmla="*/ 729474 w 1016066"/>
                <a:gd name="connsiteY76" fmla="*/ 1097127 h 1536069"/>
                <a:gd name="connsiteX77" fmla="*/ 725923 w 1016066"/>
                <a:gd name="connsiteY77" fmla="*/ 1138846 h 1536069"/>
                <a:gd name="connsiteX78" fmla="*/ 720952 w 1016066"/>
                <a:gd name="connsiteY78" fmla="*/ 1186320 h 1536069"/>
                <a:gd name="connsiteX79" fmla="*/ 709944 w 1016066"/>
                <a:gd name="connsiteY79" fmla="*/ 1289898 h 1536069"/>
                <a:gd name="connsiteX80" fmla="*/ 705327 w 1016066"/>
                <a:gd name="connsiteY80" fmla="*/ 1289898 h 1536069"/>
                <a:gd name="connsiteX81" fmla="*/ 714205 w 1016066"/>
                <a:gd name="connsiteY81" fmla="*/ 1171574 h 1536069"/>
                <a:gd name="connsiteX82" fmla="*/ 718466 w 1016066"/>
                <a:gd name="connsiteY82" fmla="*/ 1120145 h 1536069"/>
                <a:gd name="connsiteX83" fmla="*/ 722372 w 1016066"/>
                <a:gd name="connsiteY83" fmla="*/ 1094250 h 1536069"/>
                <a:gd name="connsiteX84" fmla="*/ 727121 w 1016066"/>
                <a:gd name="connsiteY84" fmla="*/ 1092587 h 1536069"/>
                <a:gd name="connsiteX85" fmla="*/ 640055 w 1016066"/>
                <a:gd name="connsiteY85" fmla="*/ 1059517 h 1536069"/>
                <a:gd name="connsiteX86" fmla="*/ 641439 w 1016066"/>
                <a:gd name="connsiteY86" fmla="*/ 1064145 h 1536069"/>
                <a:gd name="connsiteX87" fmla="*/ 595005 w 1016066"/>
                <a:gd name="connsiteY87" fmla="*/ 1147533 h 1536069"/>
                <a:gd name="connsiteX88" fmla="*/ 588575 w 1016066"/>
                <a:gd name="connsiteY88" fmla="*/ 1143939 h 1536069"/>
                <a:gd name="connsiteX89" fmla="*/ 635724 w 1016066"/>
                <a:gd name="connsiteY89" fmla="*/ 1060550 h 1536069"/>
                <a:gd name="connsiteX90" fmla="*/ 640055 w 1016066"/>
                <a:gd name="connsiteY90" fmla="*/ 1059517 h 1536069"/>
                <a:gd name="connsiteX91" fmla="*/ 95100 w 1016066"/>
                <a:gd name="connsiteY91" fmla="*/ 1015681 h 1536069"/>
                <a:gd name="connsiteX92" fmla="*/ 95100 w 1016066"/>
                <a:gd name="connsiteY92" fmla="*/ 1021176 h 1536069"/>
                <a:gd name="connsiteX93" fmla="*/ 32683 w 1016066"/>
                <a:gd name="connsiteY93" fmla="*/ 1024473 h 1536069"/>
                <a:gd name="connsiteX94" fmla="*/ 32683 w 1016066"/>
                <a:gd name="connsiteY94" fmla="*/ 1016780 h 1536069"/>
                <a:gd name="connsiteX95" fmla="*/ 95100 w 1016066"/>
                <a:gd name="connsiteY95" fmla="*/ 1015681 h 1536069"/>
                <a:gd name="connsiteX96" fmla="*/ 654694 w 1016066"/>
                <a:gd name="connsiteY96" fmla="*/ 1002825 h 1536069"/>
                <a:gd name="connsiteX97" fmla="*/ 656080 w 1016066"/>
                <a:gd name="connsiteY97" fmla="*/ 1005686 h 1536069"/>
                <a:gd name="connsiteX98" fmla="*/ 614582 w 1016066"/>
                <a:gd name="connsiteY98" fmla="*/ 1087947 h 1536069"/>
                <a:gd name="connsiteX99" fmla="*/ 608858 w 1016066"/>
                <a:gd name="connsiteY99" fmla="*/ 1084370 h 1536069"/>
                <a:gd name="connsiteX100" fmla="*/ 651430 w 1016066"/>
                <a:gd name="connsiteY100" fmla="*/ 1004255 h 1536069"/>
                <a:gd name="connsiteX101" fmla="*/ 654694 w 1016066"/>
                <a:gd name="connsiteY101" fmla="*/ 1002825 h 1536069"/>
                <a:gd name="connsiteX102" fmla="*/ 136390 w 1016066"/>
                <a:gd name="connsiteY102" fmla="*/ 991724 h 1536069"/>
                <a:gd name="connsiteX103" fmla="*/ 136390 w 1016066"/>
                <a:gd name="connsiteY103" fmla="*/ 997136 h 1536069"/>
                <a:gd name="connsiteX104" fmla="*/ 30717 w 1016066"/>
                <a:gd name="connsiteY104" fmla="*/ 1003630 h 1536069"/>
                <a:gd name="connsiteX105" fmla="*/ 30717 w 1016066"/>
                <a:gd name="connsiteY105" fmla="*/ 996415 h 1536069"/>
                <a:gd name="connsiteX106" fmla="*/ 136390 w 1016066"/>
                <a:gd name="connsiteY106" fmla="*/ 991724 h 1536069"/>
                <a:gd name="connsiteX107" fmla="*/ 165681 w 1016066"/>
                <a:gd name="connsiteY107" fmla="*/ 976497 h 1536069"/>
                <a:gd name="connsiteX108" fmla="*/ 165681 w 1016066"/>
                <a:gd name="connsiteY108" fmla="*/ 980679 h 1536069"/>
                <a:gd name="connsiteX109" fmla="*/ 91577 w 1016066"/>
                <a:gd name="connsiteY109" fmla="*/ 984512 h 1536069"/>
                <a:gd name="connsiteX110" fmla="*/ 28265 w 1016066"/>
                <a:gd name="connsiteY110" fmla="*/ 987997 h 1536069"/>
                <a:gd name="connsiteX111" fmla="*/ 26106 w 1016066"/>
                <a:gd name="connsiteY111" fmla="*/ 982770 h 1536069"/>
                <a:gd name="connsiteX112" fmla="*/ 84023 w 1016066"/>
                <a:gd name="connsiteY112" fmla="*/ 977891 h 1536069"/>
                <a:gd name="connsiteX113" fmla="*/ 165681 w 1016066"/>
                <a:gd name="connsiteY113" fmla="*/ 976497 h 1536069"/>
                <a:gd name="connsiteX114" fmla="*/ 200954 w 1016066"/>
                <a:gd name="connsiteY114" fmla="*/ 961492 h 1536069"/>
                <a:gd name="connsiteX115" fmla="*/ 200954 w 1016066"/>
                <a:gd name="connsiteY115" fmla="*/ 965268 h 1536069"/>
                <a:gd name="connsiteX116" fmla="*/ 93669 w 1016066"/>
                <a:gd name="connsiteY116" fmla="*/ 970416 h 1536069"/>
                <a:gd name="connsiteX117" fmla="*/ 48516 w 1016066"/>
                <a:gd name="connsiteY117" fmla="*/ 970760 h 1536069"/>
                <a:gd name="connsiteX118" fmla="*/ 26481 w 1016066"/>
                <a:gd name="connsiteY118" fmla="*/ 969043 h 1536069"/>
                <a:gd name="connsiteX119" fmla="*/ 29010 w 1016066"/>
                <a:gd name="connsiteY119" fmla="*/ 962865 h 1536069"/>
                <a:gd name="connsiteX120" fmla="*/ 67661 w 1016066"/>
                <a:gd name="connsiteY120" fmla="*/ 964238 h 1536069"/>
                <a:gd name="connsiteX121" fmla="*/ 108119 w 1016066"/>
                <a:gd name="connsiteY121" fmla="*/ 962865 h 1536069"/>
                <a:gd name="connsiteX122" fmla="*/ 200954 w 1016066"/>
                <a:gd name="connsiteY122" fmla="*/ 961492 h 1536069"/>
                <a:gd name="connsiteX123" fmla="*/ 668526 w 1016066"/>
                <a:gd name="connsiteY123" fmla="*/ 955563 h 1536069"/>
                <a:gd name="connsiteX124" fmla="*/ 670342 w 1016066"/>
                <a:gd name="connsiteY124" fmla="*/ 959151 h 1536069"/>
                <a:gd name="connsiteX125" fmla="*/ 613698 w 1016066"/>
                <a:gd name="connsiteY125" fmla="*/ 1054238 h 1536069"/>
                <a:gd name="connsiteX126" fmla="*/ 606799 w 1016066"/>
                <a:gd name="connsiteY126" fmla="*/ 1049932 h 1536069"/>
                <a:gd name="connsiteX127" fmla="*/ 664532 w 1016066"/>
                <a:gd name="connsiteY127" fmla="*/ 957357 h 1536069"/>
                <a:gd name="connsiteX128" fmla="*/ 668526 w 1016066"/>
                <a:gd name="connsiteY128" fmla="*/ 955563 h 1536069"/>
                <a:gd name="connsiteX129" fmla="*/ 679578 w 1016066"/>
                <a:gd name="connsiteY129" fmla="*/ 899174 h 1536069"/>
                <a:gd name="connsiteX130" fmla="*/ 680778 w 1016066"/>
                <a:gd name="connsiteY130" fmla="*/ 903792 h 1536069"/>
                <a:gd name="connsiteX131" fmla="*/ 630253 w 1016066"/>
                <a:gd name="connsiteY131" fmla="*/ 999907 h 1536069"/>
                <a:gd name="connsiteX132" fmla="*/ 623136 w 1016066"/>
                <a:gd name="connsiteY132" fmla="*/ 997755 h 1536069"/>
                <a:gd name="connsiteX133" fmla="*/ 675441 w 1016066"/>
                <a:gd name="connsiteY133" fmla="*/ 900205 h 1536069"/>
                <a:gd name="connsiteX134" fmla="*/ 679578 w 1016066"/>
                <a:gd name="connsiteY134" fmla="*/ 899174 h 1536069"/>
                <a:gd name="connsiteX135" fmla="*/ 681566 w 1016066"/>
                <a:gd name="connsiteY135" fmla="*/ 849207 h 1536069"/>
                <a:gd name="connsiteX136" fmla="*/ 683434 w 1016066"/>
                <a:gd name="connsiteY136" fmla="*/ 852808 h 1536069"/>
                <a:gd name="connsiteX137" fmla="*/ 660305 w 1016066"/>
                <a:gd name="connsiteY137" fmla="*/ 901062 h 1536069"/>
                <a:gd name="connsiteX138" fmla="*/ 631840 w 1016066"/>
                <a:gd name="connsiteY138" fmla="*/ 955078 h 1536069"/>
                <a:gd name="connsiteX139" fmla="*/ 625079 w 1016066"/>
                <a:gd name="connsiteY139" fmla="*/ 950756 h 1536069"/>
                <a:gd name="connsiteX140" fmla="*/ 678097 w 1016066"/>
                <a:gd name="connsiteY140" fmla="*/ 851007 h 1536069"/>
                <a:gd name="connsiteX141" fmla="*/ 681566 w 1016066"/>
                <a:gd name="connsiteY141" fmla="*/ 849207 h 1536069"/>
                <a:gd name="connsiteX142" fmla="*/ 692350 w 1016066"/>
                <a:gd name="connsiteY142" fmla="*/ 804629 h 1536069"/>
                <a:gd name="connsiteX143" fmla="*/ 694160 w 1016066"/>
                <a:gd name="connsiteY143" fmla="*/ 808382 h 1536069"/>
                <a:gd name="connsiteX144" fmla="*/ 667378 w 1016066"/>
                <a:gd name="connsiteY144" fmla="*/ 859744 h 1536069"/>
                <a:gd name="connsiteX145" fmla="*/ 635891 w 1016066"/>
                <a:gd name="connsiteY145" fmla="*/ 912916 h 1536069"/>
                <a:gd name="connsiteX146" fmla="*/ 629014 w 1016066"/>
                <a:gd name="connsiteY146" fmla="*/ 908575 h 1536069"/>
                <a:gd name="connsiteX147" fmla="*/ 657606 w 1016066"/>
                <a:gd name="connsiteY147" fmla="*/ 861553 h 1536069"/>
                <a:gd name="connsiteX148" fmla="*/ 688369 w 1016066"/>
                <a:gd name="connsiteY148" fmla="*/ 806573 h 1536069"/>
                <a:gd name="connsiteX149" fmla="*/ 692350 w 1016066"/>
                <a:gd name="connsiteY149" fmla="*/ 804629 h 1536069"/>
                <a:gd name="connsiteX150" fmla="*/ 565393 w 1016066"/>
                <a:gd name="connsiteY150" fmla="*/ 793997 h 1536069"/>
                <a:gd name="connsiteX151" fmla="*/ 561460 w 1016066"/>
                <a:gd name="connsiteY151" fmla="*/ 851756 h 1536069"/>
                <a:gd name="connsiteX152" fmla="*/ 553235 w 1016066"/>
                <a:gd name="connsiteY152" fmla="*/ 909875 h 1536069"/>
                <a:gd name="connsiteX153" fmla="*/ 552162 w 1016066"/>
                <a:gd name="connsiteY153" fmla="*/ 917050 h 1536069"/>
                <a:gd name="connsiteX154" fmla="*/ 546441 w 1016066"/>
                <a:gd name="connsiteY154" fmla="*/ 917050 h 1536069"/>
                <a:gd name="connsiteX155" fmla="*/ 467055 w 1016066"/>
                <a:gd name="connsiteY155" fmla="*/ 913821 h 1536069"/>
                <a:gd name="connsiteX156" fmla="*/ 467412 w 1016066"/>
                <a:gd name="connsiteY156" fmla="*/ 909158 h 1536069"/>
                <a:gd name="connsiteX157" fmla="*/ 545368 w 1016066"/>
                <a:gd name="connsiteY157" fmla="*/ 909516 h 1536069"/>
                <a:gd name="connsiteX158" fmla="*/ 561460 w 1016066"/>
                <a:gd name="connsiteY158" fmla="*/ 794714 h 1536069"/>
                <a:gd name="connsiteX159" fmla="*/ 565393 w 1016066"/>
                <a:gd name="connsiteY159" fmla="*/ 793997 h 1536069"/>
                <a:gd name="connsiteX160" fmla="*/ 587075 w 1016066"/>
                <a:gd name="connsiteY160" fmla="*/ 765435 h 1536069"/>
                <a:gd name="connsiteX161" fmla="*/ 584906 w 1016066"/>
                <a:gd name="connsiteY161" fmla="*/ 800086 h 1536069"/>
                <a:gd name="connsiteX162" fmla="*/ 579119 w 1016066"/>
                <a:gd name="connsiteY162" fmla="*/ 845565 h 1536069"/>
                <a:gd name="connsiteX163" fmla="*/ 575502 w 1016066"/>
                <a:gd name="connsiteY163" fmla="*/ 893210 h 1536069"/>
                <a:gd name="connsiteX164" fmla="*/ 569354 w 1016066"/>
                <a:gd name="connsiteY164" fmla="*/ 929666 h 1536069"/>
                <a:gd name="connsiteX165" fmla="*/ 562121 w 1016066"/>
                <a:gd name="connsiteY165" fmla="*/ 932192 h 1536069"/>
                <a:gd name="connsiteX166" fmla="*/ 440602 w 1016066"/>
                <a:gd name="connsiteY166" fmla="*/ 927139 h 1536069"/>
                <a:gd name="connsiteX167" fmla="*/ 440602 w 1016066"/>
                <a:gd name="connsiteY167" fmla="*/ 923891 h 1536069"/>
                <a:gd name="connsiteX168" fmla="*/ 562121 w 1016066"/>
                <a:gd name="connsiteY168" fmla="*/ 924973 h 1536069"/>
                <a:gd name="connsiteX169" fmla="*/ 568269 w 1016066"/>
                <a:gd name="connsiteY169" fmla="*/ 886352 h 1536069"/>
                <a:gd name="connsiteX170" fmla="*/ 572247 w 1016066"/>
                <a:gd name="connsiteY170" fmla="*/ 845565 h 1536069"/>
                <a:gd name="connsiteX171" fmla="*/ 579119 w 1016066"/>
                <a:gd name="connsiteY171" fmla="*/ 800086 h 1536069"/>
                <a:gd name="connsiteX172" fmla="*/ 583821 w 1016066"/>
                <a:gd name="connsiteY172" fmla="*/ 765796 h 1536069"/>
                <a:gd name="connsiteX173" fmla="*/ 587075 w 1016066"/>
                <a:gd name="connsiteY173" fmla="*/ 765435 h 1536069"/>
                <a:gd name="connsiteX174" fmla="*/ 690534 w 1016066"/>
                <a:gd name="connsiteY174" fmla="*/ 764183 h 1536069"/>
                <a:gd name="connsiteX175" fmla="*/ 694520 w 1016066"/>
                <a:gd name="connsiteY175" fmla="*/ 766685 h 1536069"/>
                <a:gd name="connsiteX176" fmla="*/ 639078 w 1016066"/>
                <a:gd name="connsiteY176" fmla="*/ 864627 h 1536069"/>
                <a:gd name="connsiteX177" fmla="*/ 632918 w 1016066"/>
                <a:gd name="connsiteY177" fmla="*/ 859980 h 1536069"/>
                <a:gd name="connsiteX178" fmla="*/ 690534 w 1016066"/>
                <a:gd name="connsiteY178" fmla="*/ 764183 h 1536069"/>
                <a:gd name="connsiteX179" fmla="*/ 699349 w 1016066"/>
                <a:gd name="connsiteY179" fmla="*/ 726478 h 1536069"/>
                <a:gd name="connsiteX180" fmla="*/ 700879 w 1016066"/>
                <a:gd name="connsiteY180" fmla="*/ 729501 h 1536069"/>
                <a:gd name="connsiteX181" fmla="*/ 672075 w 1016066"/>
                <a:gd name="connsiteY181" fmla="*/ 782571 h 1536069"/>
                <a:gd name="connsiteX182" fmla="*/ 641110 w 1016066"/>
                <a:gd name="connsiteY182" fmla="*/ 836724 h 1536069"/>
                <a:gd name="connsiteX183" fmla="*/ 634989 w 1016066"/>
                <a:gd name="connsiteY183" fmla="*/ 832753 h 1536069"/>
                <a:gd name="connsiteX184" fmla="*/ 696198 w 1016066"/>
                <a:gd name="connsiteY184" fmla="*/ 728057 h 1536069"/>
                <a:gd name="connsiteX185" fmla="*/ 699349 w 1016066"/>
                <a:gd name="connsiteY185" fmla="*/ 726478 h 1536069"/>
                <a:gd name="connsiteX186" fmla="*/ 708358 w 1016066"/>
                <a:gd name="connsiteY186" fmla="*/ 689599 h 1536069"/>
                <a:gd name="connsiteX187" fmla="*/ 711982 w 1016066"/>
                <a:gd name="connsiteY187" fmla="*/ 691045 h 1536069"/>
                <a:gd name="connsiteX188" fmla="*/ 677913 w 1016066"/>
                <a:gd name="connsiteY188" fmla="*/ 750325 h 1536069"/>
                <a:gd name="connsiteX189" fmla="*/ 641668 w 1016066"/>
                <a:gd name="connsiteY189" fmla="*/ 801291 h 1536069"/>
                <a:gd name="connsiteX190" fmla="*/ 636957 w 1016066"/>
                <a:gd name="connsiteY190" fmla="*/ 796230 h 1536069"/>
                <a:gd name="connsiteX191" fmla="*/ 676825 w 1016066"/>
                <a:gd name="connsiteY191" fmla="*/ 741650 h 1536069"/>
                <a:gd name="connsiteX192" fmla="*/ 708358 w 1016066"/>
                <a:gd name="connsiteY192" fmla="*/ 689599 h 1536069"/>
                <a:gd name="connsiteX193" fmla="*/ 711527 w 1016066"/>
                <a:gd name="connsiteY193" fmla="*/ 657828 h 1536069"/>
                <a:gd name="connsiteX194" fmla="*/ 715156 w 1016066"/>
                <a:gd name="connsiteY194" fmla="*/ 659979 h 1536069"/>
                <a:gd name="connsiteX195" fmla="*/ 683224 w 1016066"/>
                <a:gd name="connsiteY195" fmla="*/ 712674 h 1536069"/>
                <a:gd name="connsiteX196" fmla="*/ 649841 w 1016066"/>
                <a:gd name="connsiteY196" fmla="*/ 762142 h 1536069"/>
                <a:gd name="connsiteX197" fmla="*/ 642947 w 1016066"/>
                <a:gd name="connsiteY197" fmla="*/ 758558 h 1536069"/>
                <a:gd name="connsiteX198" fmla="*/ 711527 w 1016066"/>
                <a:gd name="connsiteY198" fmla="*/ 657828 h 1536069"/>
                <a:gd name="connsiteX199" fmla="*/ 715813 w 1016066"/>
                <a:gd name="connsiteY199" fmla="*/ 619381 h 1536069"/>
                <a:gd name="connsiteX200" fmla="*/ 718700 w 1016066"/>
                <a:gd name="connsiteY200" fmla="*/ 620462 h 1536069"/>
                <a:gd name="connsiteX201" fmla="*/ 686589 w 1016066"/>
                <a:gd name="connsiteY201" fmla="*/ 673074 h 1536069"/>
                <a:gd name="connsiteX202" fmla="*/ 649427 w 1016066"/>
                <a:gd name="connsiteY202" fmla="*/ 730370 h 1536069"/>
                <a:gd name="connsiteX203" fmla="*/ 642933 w 1016066"/>
                <a:gd name="connsiteY203" fmla="*/ 726406 h 1536069"/>
                <a:gd name="connsiteX204" fmla="*/ 682259 w 1016066"/>
                <a:gd name="connsiteY204" fmla="*/ 670191 h 1536069"/>
                <a:gd name="connsiteX205" fmla="*/ 715813 w 1016066"/>
                <a:gd name="connsiteY205" fmla="*/ 619381 h 1536069"/>
                <a:gd name="connsiteX206" fmla="*/ 402462 w 1016066"/>
                <a:gd name="connsiteY206" fmla="*/ 617557 h 1536069"/>
                <a:gd name="connsiteX207" fmla="*/ 397430 w 1016066"/>
                <a:gd name="connsiteY207" fmla="*/ 692856 h 1536069"/>
                <a:gd name="connsiteX208" fmla="*/ 382693 w 1016066"/>
                <a:gd name="connsiteY208" fmla="*/ 778604 h 1536069"/>
                <a:gd name="connsiteX209" fmla="*/ 366878 w 1016066"/>
                <a:gd name="connsiteY209" fmla="*/ 862550 h 1536069"/>
                <a:gd name="connsiteX210" fmla="*/ 356454 w 1016066"/>
                <a:gd name="connsiteY210" fmla="*/ 937128 h 1536069"/>
                <a:gd name="connsiteX211" fmla="*/ 472192 w 1016066"/>
                <a:gd name="connsiteY211" fmla="*/ 937489 h 1536069"/>
                <a:gd name="connsiteX212" fmla="*/ 533296 w 1016066"/>
                <a:gd name="connsiteY212" fmla="*/ 939290 h 1536069"/>
                <a:gd name="connsiteX213" fmla="*/ 579303 w 1016066"/>
                <a:gd name="connsiteY213" fmla="*/ 937128 h 1536069"/>
                <a:gd name="connsiteX214" fmla="*/ 579303 w 1016066"/>
                <a:gd name="connsiteY214" fmla="*/ 935687 h 1536069"/>
                <a:gd name="connsiteX215" fmla="*/ 585054 w 1016066"/>
                <a:gd name="connsiteY215" fmla="*/ 855704 h 1536069"/>
                <a:gd name="connsiteX216" fmla="*/ 597275 w 1016066"/>
                <a:gd name="connsiteY216" fmla="*/ 763832 h 1536069"/>
                <a:gd name="connsiteX217" fmla="*/ 608777 w 1016066"/>
                <a:gd name="connsiteY217" fmla="*/ 681687 h 1536069"/>
                <a:gd name="connsiteX218" fmla="*/ 620279 w 1016066"/>
                <a:gd name="connsiteY218" fmla="*/ 634490 h 1536069"/>
                <a:gd name="connsiteX219" fmla="*/ 622795 w 1016066"/>
                <a:gd name="connsiteY219" fmla="*/ 619719 h 1536069"/>
                <a:gd name="connsiteX220" fmla="*/ 593681 w 1016066"/>
                <a:gd name="connsiteY220" fmla="*/ 620439 h 1536069"/>
                <a:gd name="connsiteX221" fmla="*/ 519637 w 1016066"/>
                <a:gd name="connsiteY221" fmla="*/ 620439 h 1536069"/>
                <a:gd name="connsiteX222" fmla="*/ 402462 w 1016066"/>
                <a:gd name="connsiteY222" fmla="*/ 617557 h 1536069"/>
                <a:gd name="connsiteX223" fmla="*/ 710476 w 1016066"/>
                <a:gd name="connsiteY223" fmla="*/ 610802 h 1536069"/>
                <a:gd name="connsiteX224" fmla="*/ 712341 w 1016066"/>
                <a:gd name="connsiteY224" fmla="*/ 613932 h 1536069"/>
                <a:gd name="connsiteX225" fmla="*/ 685783 w 1016066"/>
                <a:gd name="connsiteY225" fmla="*/ 657935 h 1536069"/>
                <a:gd name="connsiteX226" fmla="*/ 666137 w 1016066"/>
                <a:gd name="connsiteY226" fmla="*/ 683692 h 1536069"/>
                <a:gd name="connsiteX227" fmla="*/ 661408 w 1016066"/>
                <a:gd name="connsiteY227" fmla="*/ 679042 h 1536069"/>
                <a:gd name="connsiteX228" fmla="*/ 661772 w 1016066"/>
                <a:gd name="connsiteY228" fmla="*/ 676180 h 1536069"/>
                <a:gd name="connsiteX229" fmla="*/ 666501 w 1016066"/>
                <a:gd name="connsiteY229" fmla="*/ 674033 h 1536069"/>
                <a:gd name="connsiteX230" fmla="*/ 682509 w 1016066"/>
                <a:gd name="connsiteY230" fmla="*/ 649706 h 1536069"/>
                <a:gd name="connsiteX231" fmla="*/ 707247 w 1016066"/>
                <a:gd name="connsiteY231" fmla="*/ 612501 h 1536069"/>
                <a:gd name="connsiteX232" fmla="*/ 710476 w 1016066"/>
                <a:gd name="connsiteY232" fmla="*/ 610802 h 1536069"/>
                <a:gd name="connsiteX233" fmla="*/ 389882 w 1016066"/>
                <a:gd name="connsiteY233" fmla="*/ 603145 h 1536069"/>
                <a:gd name="connsiteX234" fmla="*/ 390241 w 1016066"/>
                <a:gd name="connsiteY234" fmla="*/ 603145 h 1536069"/>
                <a:gd name="connsiteX235" fmla="*/ 395992 w 1016066"/>
                <a:gd name="connsiteY235" fmla="*/ 603145 h 1536069"/>
                <a:gd name="connsiteX236" fmla="*/ 519637 w 1016066"/>
                <a:gd name="connsiteY236" fmla="*/ 607469 h 1536069"/>
                <a:gd name="connsiteX237" fmla="*/ 586492 w 1016066"/>
                <a:gd name="connsiteY237" fmla="*/ 607829 h 1536069"/>
                <a:gd name="connsiteX238" fmla="*/ 626749 w 1016066"/>
                <a:gd name="connsiteY238" fmla="*/ 608189 h 1536069"/>
                <a:gd name="connsiteX239" fmla="*/ 638251 w 1016066"/>
                <a:gd name="connsiteY239" fmla="*/ 613594 h 1536069"/>
                <a:gd name="connsiteX240" fmla="*/ 625670 w 1016066"/>
                <a:gd name="connsiteY240" fmla="*/ 693216 h 1536069"/>
                <a:gd name="connsiteX241" fmla="*/ 617044 w 1016066"/>
                <a:gd name="connsiteY241" fmla="*/ 777523 h 1536069"/>
                <a:gd name="connsiteX242" fmla="*/ 605901 w 1016066"/>
                <a:gd name="connsiteY242" fmla="*/ 854624 h 1536069"/>
                <a:gd name="connsiteX243" fmla="*/ 599432 w 1016066"/>
                <a:gd name="connsiteY243" fmla="*/ 936048 h 1536069"/>
                <a:gd name="connsiteX244" fmla="*/ 593321 w 1016066"/>
                <a:gd name="connsiteY244" fmla="*/ 944694 h 1536069"/>
                <a:gd name="connsiteX245" fmla="*/ 586492 w 1016066"/>
                <a:gd name="connsiteY245" fmla="*/ 951900 h 1536069"/>
                <a:gd name="connsiteX246" fmla="*/ 526467 w 1016066"/>
                <a:gd name="connsiteY246" fmla="*/ 956584 h 1536069"/>
                <a:gd name="connsiteX247" fmla="*/ 465003 w 1016066"/>
                <a:gd name="connsiteY247" fmla="*/ 954782 h 1536069"/>
                <a:gd name="connsiteX248" fmla="*/ 346031 w 1016066"/>
                <a:gd name="connsiteY248" fmla="*/ 946496 h 1536069"/>
                <a:gd name="connsiteX249" fmla="*/ 346031 w 1016066"/>
                <a:gd name="connsiteY249" fmla="*/ 938209 h 1536069"/>
                <a:gd name="connsiteX250" fmla="*/ 359330 w 1016066"/>
                <a:gd name="connsiteY250" fmla="*/ 787250 h 1536069"/>
                <a:gd name="connsiteX251" fmla="*/ 375864 w 1016066"/>
                <a:gd name="connsiteY251" fmla="*/ 694297 h 1536069"/>
                <a:gd name="connsiteX252" fmla="*/ 383052 w 1016066"/>
                <a:gd name="connsiteY252" fmla="*/ 612153 h 1536069"/>
                <a:gd name="connsiteX253" fmla="*/ 383052 w 1016066"/>
                <a:gd name="connsiteY253" fmla="*/ 611792 h 1536069"/>
                <a:gd name="connsiteX254" fmla="*/ 389882 w 1016066"/>
                <a:gd name="connsiteY254" fmla="*/ 603145 h 1536069"/>
                <a:gd name="connsiteX255" fmla="*/ 697941 w 1016066"/>
                <a:gd name="connsiteY255" fmla="*/ 588352 h 1536069"/>
                <a:gd name="connsiteX256" fmla="*/ 699291 w 1016066"/>
                <a:gd name="connsiteY256" fmla="*/ 591345 h 1536069"/>
                <a:gd name="connsiteX257" fmla="*/ 664713 w 1016066"/>
                <a:gd name="connsiteY257" fmla="*/ 652102 h 1536069"/>
                <a:gd name="connsiteX258" fmla="*/ 659670 w 1016066"/>
                <a:gd name="connsiteY258" fmla="*/ 648171 h 1536069"/>
                <a:gd name="connsiteX259" fmla="*/ 694969 w 1016066"/>
                <a:gd name="connsiteY259" fmla="*/ 589915 h 1536069"/>
                <a:gd name="connsiteX260" fmla="*/ 697941 w 1016066"/>
                <a:gd name="connsiteY260" fmla="*/ 588352 h 1536069"/>
                <a:gd name="connsiteX261" fmla="*/ 693272 w 1016066"/>
                <a:gd name="connsiteY261" fmla="*/ 571182 h 1536069"/>
                <a:gd name="connsiteX262" fmla="*/ 693737 w 1016066"/>
                <a:gd name="connsiteY262" fmla="*/ 574180 h 1536069"/>
                <a:gd name="connsiteX263" fmla="*/ 685179 w 1016066"/>
                <a:gd name="connsiteY263" fmla="*/ 586175 h 1536069"/>
                <a:gd name="connsiteX264" fmla="*/ 677366 w 1016066"/>
                <a:gd name="connsiteY264" fmla="*/ 596052 h 1536069"/>
                <a:gd name="connsiteX265" fmla="*/ 673273 w 1016066"/>
                <a:gd name="connsiteY265" fmla="*/ 592172 h 1536069"/>
                <a:gd name="connsiteX266" fmla="*/ 681459 w 1016066"/>
                <a:gd name="connsiteY266" fmla="*/ 580883 h 1536069"/>
                <a:gd name="connsiteX267" fmla="*/ 690016 w 1016066"/>
                <a:gd name="connsiteY267" fmla="*/ 571358 h 1536069"/>
                <a:gd name="connsiteX268" fmla="*/ 693272 w 1016066"/>
                <a:gd name="connsiteY268" fmla="*/ 571182 h 1536069"/>
                <a:gd name="connsiteX269" fmla="*/ 321111 w 1016066"/>
                <a:gd name="connsiteY269" fmla="*/ 559343 h 1536069"/>
                <a:gd name="connsiteX270" fmla="*/ 324754 w 1016066"/>
                <a:gd name="connsiteY270" fmla="*/ 562840 h 1536069"/>
                <a:gd name="connsiteX271" fmla="*/ 312731 w 1016066"/>
                <a:gd name="connsiteY271" fmla="*/ 574733 h 1536069"/>
                <a:gd name="connsiteX272" fmla="*/ 307994 w 1016066"/>
                <a:gd name="connsiteY272" fmla="*/ 570186 h 1536069"/>
                <a:gd name="connsiteX273" fmla="*/ 321111 w 1016066"/>
                <a:gd name="connsiteY273" fmla="*/ 559343 h 1536069"/>
                <a:gd name="connsiteX274" fmla="*/ 339724 w 1016066"/>
                <a:gd name="connsiteY274" fmla="*/ 559066 h 1536069"/>
                <a:gd name="connsiteX275" fmla="*/ 343571 w 1016066"/>
                <a:gd name="connsiteY275" fmla="*/ 564497 h 1536069"/>
                <a:gd name="connsiteX276" fmla="*/ 333078 w 1016066"/>
                <a:gd name="connsiteY276" fmla="*/ 573911 h 1536069"/>
                <a:gd name="connsiteX277" fmla="*/ 328880 w 1016066"/>
                <a:gd name="connsiteY277" fmla="*/ 569204 h 1536069"/>
                <a:gd name="connsiteX278" fmla="*/ 339724 w 1016066"/>
                <a:gd name="connsiteY278" fmla="*/ 559066 h 1536069"/>
                <a:gd name="connsiteX279" fmla="*/ 307097 w 1016066"/>
                <a:gd name="connsiteY279" fmla="*/ 556188 h 1536069"/>
                <a:gd name="connsiteX280" fmla="*/ 310794 w 1016066"/>
                <a:gd name="connsiteY280" fmla="*/ 560069 h 1536069"/>
                <a:gd name="connsiteX281" fmla="*/ 302291 w 1016066"/>
                <a:gd name="connsiteY281" fmla="*/ 568183 h 1536069"/>
                <a:gd name="connsiteX282" fmla="*/ 293418 w 1016066"/>
                <a:gd name="connsiteY282" fmla="*/ 576297 h 1536069"/>
                <a:gd name="connsiteX283" fmla="*/ 288982 w 1016066"/>
                <a:gd name="connsiteY283" fmla="*/ 572064 h 1536069"/>
                <a:gd name="connsiteX284" fmla="*/ 307097 w 1016066"/>
                <a:gd name="connsiteY284" fmla="*/ 556188 h 1536069"/>
                <a:gd name="connsiteX285" fmla="*/ 294677 w 1016066"/>
                <a:gd name="connsiteY285" fmla="*/ 554657 h 1536069"/>
                <a:gd name="connsiteX286" fmla="*/ 298654 w 1016066"/>
                <a:gd name="connsiteY286" fmla="*/ 558986 h 1536069"/>
                <a:gd name="connsiteX287" fmla="*/ 271179 w 1016066"/>
                <a:gd name="connsiteY287" fmla="*/ 581716 h 1536069"/>
                <a:gd name="connsiteX288" fmla="*/ 267926 w 1016066"/>
                <a:gd name="connsiteY288" fmla="*/ 576665 h 1536069"/>
                <a:gd name="connsiteX289" fmla="*/ 294677 w 1016066"/>
                <a:gd name="connsiteY289" fmla="*/ 554657 h 1536069"/>
                <a:gd name="connsiteX290" fmla="*/ 278864 w 1016066"/>
                <a:gd name="connsiteY290" fmla="*/ 550015 h 1536069"/>
                <a:gd name="connsiteX291" fmla="*/ 278774 w 1016066"/>
                <a:gd name="connsiteY291" fmla="*/ 554072 h 1536069"/>
                <a:gd name="connsiteX292" fmla="*/ 245198 w 1016066"/>
                <a:gd name="connsiteY292" fmla="*/ 583000 h 1536069"/>
                <a:gd name="connsiteX293" fmla="*/ 241984 w 1016066"/>
                <a:gd name="connsiteY293" fmla="*/ 577355 h 1536069"/>
                <a:gd name="connsiteX294" fmla="*/ 275202 w 1016066"/>
                <a:gd name="connsiteY294" fmla="*/ 550191 h 1536069"/>
                <a:gd name="connsiteX295" fmla="*/ 278864 w 1016066"/>
                <a:gd name="connsiteY295" fmla="*/ 550015 h 1536069"/>
                <a:gd name="connsiteX296" fmla="*/ 249066 w 1016066"/>
                <a:gd name="connsiteY296" fmla="*/ 546720 h 1536069"/>
                <a:gd name="connsiteX297" fmla="*/ 254172 w 1016066"/>
                <a:gd name="connsiteY297" fmla="*/ 551771 h 1536069"/>
                <a:gd name="connsiteX298" fmla="*/ 211138 w 1016066"/>
                <a:gd name="connsiteY298" fmla="*/ 589293 h 1536069"/>
                <a:gd name="connsiteX299" fmla="*/ 206032 w 1016066"/>
                <a:gd name="connsiteY299" fmla="*/ 585325 h 1536069"/>
                <a:gd name="connsiteX300" fmla="*/ 227549 w 1016066"/>
                <a:gd name="connsiteY300" fmla="*/ 565842 h 1536069"/>
                <a:gd name="connsiteX301" fmla="*/ 249066 w 1016066"/>
                <a:gd name="connsiteY301" fmla="*/ 546720 h 1536069"/>
                <a:gd name="connsiteX302" fmla="*/ 223616 w 1016066"/>
                <a:gd name="connsiteY302" fmla="*/ 546328 h 1536069"/>
                <a:gd name="connsiteX303" fmla="*/ 227585 w 1016066"/>
                <a:gd name="connsiteY303" fmla="*/ 550239 h 1536069"/>
                <a:gd name="connsiteX304" fmla="*/ 182485 w 1016066"/>
                <a:gd name="connsiteY304" fmla="*/ 585799 h 1536069"/>
                <a:gd name="connsiteX305" fmla="*/ 178877 w 1016066"/>
                <a:gd name="connsiteY305" fmla="*/ 580821 h 1536069"/>
                <a:gd name="connsiteX306" fmla="*/ 223616 w 1016066"/>
                <a:gd name="connsiteY306" fmla="*/ 546328 h 1536069"/>
                <a:gd name="connsiteX307" fmla="*/ 185424 w 1016066"/>
                <a:gd name="connsiteY307" fmla="*/ 540139 h 1536069"/>
                <a:gd name="connsiteX308" fmla="*/ 186514 w 1016066"/>
                <a:gd name="connsiteY308" fmla="*/ 542264 h 1536069"/>
                <a:gd name="connsiteX309" fmla="*/ 155607 w 1016066"/>
                <a:gd name="connsiteY309" fmla="*/ 563158 h 1536069"/>
                <a:gd name="connsiteX310" fmla="*/ 129791 w 1016066"/>
                <a:gd name="connsiteY310" fmla="*/ 581928 h 1536069"/>
                <a:gd name="connsiteX311" fmla="*/ 125427 w 1016066"/>
                <a:gd name="connsiteY311" fmla="*/ 578032 h 1536069"/>
                <a:gd name="connsiteX312" fmla="*/ 153425 w 1016066"/>
                <a:gd name="connsiteY312" fmla="*/ 559971 h 1536069"/>
                <a:gd name="connsiteX313" fmla="*/ 185424 w 1016066"/>
                <a:gd name="connsiteY313" fmla="*/ 540139 h 1536069"/>
                <a:gd name="connsiteX314" fmla="*/ 209017 w 1016066"/>
                <a:gd name="connsiteY314" fmla="*/ 538707 h 1536069"/>
                <a:gd name="connsiteX315" fmla="*/ 208928 w 1016066"/>
                <a:gd name="connsiteY315" fmla="*/ 542430 h 1536069"/>
                <a:gd name="connsiteX316" fmla="*/ 155060 w 1016066"/>
                <a:gd name="connsiteY316" fmla="*/ 589277 h 1536069"/>
                <a:gd name="connsiteX317" fmla="*/ 150422 w 1016066"/>
                <a:gd name="connsiteY317" fmla="*/ 585282 h 1536069"/>
                <a:gd name="connsiteX318" fmla="*/ 175751 w 1016066"/>
                <a:gd name="connsiteY318" fmla="*/ 564582 h 1536069"/>
                <a:gd name="connsiteX319" fmla="*/ 205361 w 1016066"/>
                <a:gd name="connsiteY319" fmla="*/ 538798 h 1536069"/>
                <a:gd name="connsiteX320" fmla="*/ 209017 w 1016066"/>
                <a:gd name="connsiteY320" fmla="*/ 538707 h 1536069"/>
                <a:gd name="connsiteX321" fmla="*/ 172243 w 1016066"/>
                <a:gd name="connsiteY321" fmla="*/ 523913 h 1536069"/>
                <a:gd name="connsiteX322" fmla="*/ 172962 w 1016066"/>
                <a:gd name="connsiteY322" fmla="*/ 524627 h 1536069"/>
                <a:gd name="connsiteX323" fmla="*/ 139497 w 1016066"/>
                <a:gd name="connsiteY323" fmla="*/ 548900 h 1536069"/>
                <a:gd name="connsiteX324" fmla="*/ 100275 w 1016066"/>
                <a:gd name="connsiteY324" fmla="*/ 580312 h 1536069"/>
                <a:gd name="connsiteX325" fmla="*/ 95598 w 1016066"/>
                <a:gd name="connsiteY325" fmla="*/ 575671 h 1536069"/>
                <a:gd name="connsiteX326" fmla="*/ 133380 w 1016066"/>
                <a:gd name="connsiteY326" fmla="*/ 547115 h 1536069"/>
                <a:gd name="connsiteX327" fmla="*/ 154251 w 1016066"/>
                <a:gd name="connsiteY327" fmla="*/ 535335 h 1536069"/>
                <a:gd name="connsiteX328" fmla="*/ 171163 w 1016066"/>
                <a:gd name="connsiteY328" fmla="*/ 524627 h 1536069"/>
                <a:gd name="connsiteX329" fmla="*/ 170803 w 1016066"/>
                <a:gd name="connsiteY329" fmla="*/ 524627 h 1536069"/>
                <a:gd name="connsiteX330" fmla="*/ 486511 w 1016066"/>
                <a:gd name="connsiteY330" fmla="*/ 503945 h 1536069"/>
                <a:gd name="connsiteX331" fmla="*/ 534956 w 1016066"/>
                <a:gd name="connsiteY331" fmla="*/ 507255 h 1536069"/>
                <a:gd name="connsiteX332" fmla="*/ 532781 w 1016066"/>
                <a:gd name="connsiteY332" fmla="*/ 514573 h 1536069"/>
                <a:gd name="connsiteX333" fmla="*/ 438157 w 1016066"/>
                <a:gd name="connsiteY333" fmla="*/ 511437 h 1536069"/>
                <a:gd name="connsiteX334" fmla="*/ 437794 w 1016066"/>
                <a:gd name="connsiteY334" fmla="*/ 507952 h 1536069"/>
                <a:gd name="connsiteX335" fmla="*/ 486511 w 1016066"/>
                <a:gd name="connsiteY335" fmla="*/ 503945 h 1536069"/>
                <a:gd name="connsiteX336" fmla="*/ 493350 w 1016066"/>
                <a:gd name="connsiteY336" fmla="*/ 492573 h 1536069"/>
                <a:gd name="connsiteX337" fmla="*/ 579441 w 1016066"/>
                <a:gd name="connsiteY337" fmla="*/ 493339 h 1536069"/>
                <a:gd name="connsiteX338" fmla="*/ 579441 w 1016066"/>
                <a:gd name="connsiteY338" fmla="*/ 501003 h 1536069"/>
                <a:gd name="connsiteX339" fmla="*/ 486866 w 1016066"/>
                <a:gd name="connsiteY339" fmla="*/ 499853 h 1536069"/>
                <a:gd name="connsiteX340" fmla="*/ 407979 w 1016066"/>
                <a:gd name="connsiteY340" fmla="*/ 498320 h 1536069"/>
                <a:gd name="connsiteX341" fmla="*/ 408699 w 1016066"/>
                <a:gd name="connsiteY341" fmla="*/ 493722 h 1536069"/>
                <a:gd name="connsiteX342" fmla="*/ 493350 w 1016066"/>
                <a:gd name="connsiteY342" fmla="*/ 492573 h 1536069"/>
                <a:gd name="connsiteX343" fmla="*/ 991866 w 1016066"/>
                <a:gd name="connsiteY343" fmla="*/ 472429 h 1536069"/>
                <a:gd name="connsiteX344" fmla="*/ 995662 w 1016066"/>
                <a:gd name="connsiteY344" fmla="*/ 476209 h 1536069"/>
                <a:gd name="connsiteX345" fmla="*/ 995317 w 1016066"/>
                <a:gd name="connsiteY345" fmla="*/ 599331 h 1536069"/>
                <a:gd name="connsiteX346" fmla="*/ 990485 w 1016066"/>
                <a:gd name="connsiteY346" fmla="*/ 598971 h 1536069"/>
                <a:gd name="connsiteX347" fmla="*/ 988069 w 1016066"/>
                <a:gd name="connsiteY347" fmla="*/ 476209 h 1536069"/>
                <a:gd name="connsiteX348" fmla="*/ 991866 w 1016066"/>
                <a:gd name="connsiteY348" fmla="*/ 472429 h 1536069"/>
                <a:gd name="connsiteX349" fmla="*/ 1007382 w 1016066"/>
                <a:gd name="connsiteY349" fmla="*/ 470009 h 1536069"/>
                <a:gd name="connsiteX350" fmla="*/ 1011445 w 1016066"/>
                <a:gd name="connsiteY350" fmla="*/ 472292 h 1536069"/>
                <a:gd name="connsiteX351" fmla="*/ 1015017 w 1016066"/>
                <a:gd name="connsiteY351" fmla="*/ 527090 h 1536069"/>
                <a:gd name="connsiteX352" fmla="*/ 1013589 w 1016066"/>
                <a:gd name="connsiteY352" fmla="*/ 581888 h 1536069"/>
                <a:gd name="connsiteX353" fmla="*/ 1008588 w 1016066"/>
                <a:gd name="connsiteY353" fmla="*/ 580813 h 1536069"/>
                <a:gd name="connsiteX354" fmla="*/ 1008231 w 1016066"/>
                <a:gd name="connsiteY354" fmla="*/ 527090 h 1536069"/>
                <a:gd name="connsiteX355" fmla="*/ 1004659 w 1016066"/>
                <a:gd name="connsiteY355" fmla="*/ 474441 h 1536069"/>
                <a:gd name="connsiteX356" fmla="*/ 1007382 w 1016066"/>
                <a:gd name="connsiteY356" fmla="*/ 470009 h 1536069"/>
                <a:gd name="connsiteX357" fmla="*/ 227750 w 1016066"/>
                <a:gd name="connsiteY357" fmla="*/ 392713 h 1536069"/>
                <a:gd name="connsiteX358" fmla="*/ 232232 w 1016066"/>
                <a:gd name="connsiteY358" fmla="*/ 392713 h 1536069"/>
                <a:gd name="connsiteX359" fmla="*/ 232606 w 1016066"/>
                <a:gd name="connsiteY359" fmla="*/ 436056 h 1536069"/>
                <a:gd name="connsiteX360" fmla="*/ 231112 w 1016066"/>
                <a:gd name="connsiteY360" fmla="*/ 455758 h 1536069"/>
                <a:gd name="connsiteX361" fmla="*/ 224762 w 1016066"/>
                <a:gd name="connsiteY361" fmla="*/ 452176 h 1536069"/>
                <a:gd name="connsiteX362" fmla="*/ 226629 w 1016066"/>
                <a:gd name="connsiteY362" fmla="*/ 424594 h 1536069"/>
                <a:gd name="connsiteX363" fmla="*/ 227750 w 1016066"/>
                <a:gd name="connsiteY363" fmla="*/ 392713 h 1536069"/>
                <a:gd name="connsiteX364" fmla="*/ 251955 w 1016066"/>
                <a:gd name="connsiteY364" fmla="*/ 353041 h 1536069"/>
                <a:gd name="connsiteX365" fmla="*/ 255519 w 1016066"/>
                <a:gd name="connsiteY365" fmla="*/ 353402 h 1536069"/>
                <a:gd name="connsiteX366" fmla="*/ 250173 w 1016066"/>
                <a:gd name="connsiteY366" fmla="*/ 401684 h 1536069"/>
                <a:gd name="connsiteX367" fmla="*/ 247322 w 1016066"/>
                <a:gd name="connsiteY367" fmla="*/ 454291 h 1536069"/>
                <a:gd name="connsiteX368" fmla="*/ 239125 w 1016066"/>
                <a:gd name="connsiteY368" fmla="*/ 453931 h 1536069"/>
                <a:gd name="connsiteX369" fmla="*/ 242689 w 1016066"/>
                <a:gd name="connsiteY369" fmla="*/ 407089 h 1536069"/>
                <a:gd name="connsiteX370" fmla="*/ 251955 w 1016066"/>
                <a:gd name="connsiteY370" fmla="*/ 353041 h 1536069"/>
                <a:gd name="connsiteX371" fmla="*/ 276954 w 1016066"/>
                <a:gd name="connsiteY371" fmla="*/ 291633 h 1536069"/>
                <a:gd name="connsiteX372" fmla="*/ 279113 w 1016066"/>
                <a:gd name="connsiteY372" fmla="*/ 291992 h 1536069"/>
                <a:gd name="connsiteX373" fmla="*/ 262920 w 1016066"/>
                <a:gd name="connsiteY373" fmla="*/ 460652 h 1536069"/>
                <a:gd name="connsiteX374" fmla="*/ 254644 w 1016066"/>
                <a:gd name="connsiteY374" fmla="*/ 460652 h 1536069"/>
                <a:gd name="connsiteX375" fmla="*/ 265799 w 1016066"/>
                <a:gd name="connsiteY375" fmla="*/ 369310 h 1536069"/>
                <a:gd name="connsiteX376" fmla="*/ 276954 w 1016066"/>
                <a:gd name="connsiteY376" fmla="*/ 291633 h 1536069"/>
                <a:gd name="connsiteX377" fmla="*/ 344482 w 1016066"/>
                <a:gd name="connsiteY377" fmla="*/ 52752 h 1536069"/>
                <a:gd name="connsiteX378" fmla="*/ 344482 w 1016066"/>
                <a:gd name="connsiteY378" fmla="*/ 54552 h 1536069"/>
                <a:gd name="connsiteX379" fmla="*/ 327211 w 1016066"/>
                <a:gd name="connsiteY379" fmla="*/ 160022 h 1536069"/>
                <a:gd name="connsiteX380" fmla="*/ 309939 w 1016066"/>
                <a:gd name="connsiteY380" fmla="*/ 268372 h 1536069"/>
                <a:gd name="connsiteX381" fmla="*/ 304182 w 1016066"/>
                <a:gd name="connsiteY381" fmla="*/ 306888 h 1536069"/>
                <a:gd name="connsiteX382" fmla="*/ 296626 w 1016066"/>
                <a:gd name="connsiteY382" fmla="*/ 373481 h 1536069"/>
                <a:gd name="connsiteX383" fmla="*/ 289430 w 1016066"/>
                <a:gd name="connsiteY383" fmla="*/ 430356 h 1536069"/>
                <a:gd name="connsiteX384" fmla="*/ 287631 w 1016066"/>
                <a:gd name="connsiteY384" fmla="*/ 474992 h 1536069"/>
                <a:gd name="connsiteX385" fmla="*/ 275397 w 1016066"/>
                <a:gd name="connsiteY385" fmla="*/ 481471 h 1536069"/>
                <a:gd name="connsiteX386" fmla="*/ 158816 w 1016066"/>
                <a:gd name="connsiteY386" fmla="*/ 487231 h 1536069"/>
                <a:gd name="connsiteX387" fmla="*/ 99446 w 1016066"/>
                <a:gd name="connsiteY387" fmla="*/ 487231 h 1536069"/>
                <a:gd name="connsiteX388" fmla="*/ 63824 w 1016066"/>
                <a:gd name="connsiteY388" fmla="*/ 484351 h 1536069"/>
                <a:gd name="connsiteX389" fmla="*/ 63104 w 1016066"/>
                <a:gd name="connsiteY389" fmla="*/ 606379 h 1536069"/>
                <a:gd name="connsiteX390" fmla="*/ 154858 w 1016066"/>
                <a:gd name="connsiteY390" fmla="*/ 604219 h 1536069"/>
                <a:gd name="connsiteX391" fmla="*/ 167811 w 1016066"/>
                <a:gd name="connsiteY391" fmla="*/ 604579 h 1536069"/>
                <a:gd name="connsiteX392" fmla="*/ 169610 w 1016066"/>
                <a:gd name="connsiteY392" fmla="*/ 604579 h 1536069"/>
                <a:gd name="connsiteX393" fmla="*/ 197676 w 1016066"/>
                <a:gd name="connsiteY393" fmla="*/ 604579 h 1536069"/>
                <a:gd name="connsiteX394" fmla="*/ 202714 w 1016066"/>
                <a:gd name="connsiteY394" fmla="*/ 604579 h 1536069"/>
                <a:gd name="connsiteX395" fmla="*/ 207391 w 1016066"/>
                <a:gd name="connsiteY395" fmla="*/ 604579 h 1536069"/>
                <a:gd name="connsiteX396" fmla="*/ 219985 w 1016066"/>
                <a:gd name="connsiteY396" fmla="*/ 604219 h 1536069"/>
                <a:gd name="connsiteX397" fmla="*/ 227541 w 1016066"/>
                <a:gd name="connsiteY397" fmla="*/ 604219 h 1536069"/>
                <a:gd name="connsiteX398" fmla="*/ 242294 w 1016066"/>
                <a:gd name="connsiteY398" fmla="*/ 603499 h 1536069"/>
                <a:gd name="connsiteX399" fmla="*/ 258845 w 1016066"/>
                <a:gd name="connsiteY399" fmla="*/ 602779 h 1536069"/>
                <a:gd name="connsiteX400" fmla="*/ 264242 w 1016066"/>
                <a:gd name="connsiteY400" fmla="*/ 617898 h 1536069"/>
                <a:gd name="connsiteX401" fmla="*/ 264962 w 1016066"/>
                <a:gd name="connsiteY401" fmla="*/ 621498 h 1536069"/>
                <a:gd name="connsiteX402" fmla="*/ 243373 w 1016066"/>
                <a:gd name="connsiteY402" fmla="*/ 787802 h 1536069"/>
                <a:gd name="connsiteX403" fmla="*/ 231859 w 1016066"/>
                <a:gd name="connsiteY403" fmla="*/ 875273 h 1536069"/>
                <a:gd name="connsiteX404" fmla="*/ 231859 w 1016066"/>
                <a:gd name="connsiteY404" fmla="*/ 876353 h 1536069"/>
                <a:gd name="connsiteX405" fmla="*/ 218186 w 1016066"/>
                <a:gd name="connsiteY405" fmla="*/ 954825 h 1536069"/>
                <a:gd name="connsiteX406" fmla="*/ 211709 w 1016066"/>
                <a:gd name="connsiteY406" fmla="*/ 955185 h 1536069"/>
                <a:gd name="connsiteX407" fmla="*/ 207391 w 1016066"/>
                <a:gd name="connsiteY407" fmla="*/ 953026 h 1536069"/>
                <a:gd name="connsiteX408" fmla="*/ 207751 w 1016066"/>
                <a:gd name="connsiteY408" fmla="*/ 949066 h 1536069"/>
                <a:gd name="connsiteX409" fmla="*/ 110600 w 1016066"/>
                <a:gd name="connsiteY409" fmla="*/ 950146 h 1536069"/>
                <a:gd name="connsiteX410" fmla="*/ 11650 w 1016066"/>
                <a:gd name="connsiteY410" fmla="*/ 945466 h 1536069"/>
                <a:gd name="connsiteX411" fmla="*/ 17048 w 1016066"/>
                <a:gd name="connsiteY411" fmla="*/ 1007740 h 1536069"/>
                <a:gd name="connsiteX412" fmla="*/ 14889 w 1016066"/>
                <a:gd name="connsiteY412" fmla="*/ 1072894 h 1536069"/>
                <a:gd name="connsiteX413" fmla="*/ 101245 w 1016066"/>
                <a:gd name="connsiteY413" fmla="*/ 1069294 h 1536069"/>
                <a:gd name="connsiteX414" fmla="*/ 189400 w 1016066"/>
                <a:gd name="connsiteY414" fmla="*/ 1073254 h 1536069"/>
                <a:gd name="connsiteX415" fmla="*/ 204513 w 1016066"/>
                <a:gd name="connsiteY415" fmla="*/ 1081533 h 1536069"/>
                <a:gd name="connsiteX416" fmla="*/ 195517 w 1016066"/>
                <a:gd name="connsiteY416" fmla="*/ 1133368 h 1536069"/>
                <a:gd name="connsiteX417" fmla="*/ 191199 w 1016066"/>
                <a:gd name="connsiteY417" fmla="*/ 1186643 h 1536069"/>
                <a:gd name="connsiteX418" fmla="*/ 173928 w 1016066"/>
                <a:gd name="connsiteY418" fmla="*/ 1297512 h 1536069"/>
                <a:gd name="connsiteX419" fmla="*/ 158816 w 1016066"/>
                <a:gd name="connsiteY419" fmla="*/ 1419540 h 1536069"/>
                <a:gd name="connsiteX420" fmla="*/ 139746 w 1016066"/>
                <a:gd name="connsiteY420" fmla="*/ 1518171 h 1536069"/>
                <a:gd name="connsiteX421" fmla="*/ 158456 w 1016066"/>
                <a:gd name="connsiteY421" fmla="*/ 1517811 h 1536069"/>
                <a:gd name="connsiteX422" fmla="*/ 200915 w 1016066"/>
                <a:gd name="connsiteY422" fmla="*/ 1517451 h 1536069"/>
                <a:gd name="connsiteX423" fmla="*/ 264242 w 1016066"/>
                <a:gd name="connsiteY423" fmla="*/ 1518171 h 1536069"/>
                <a:gd name="connsiteX424" fmla="*/ 265322 w 1016066"/>
                <a:gd name="connsiteY424" fmla="*/ 1486854 h 1536069"/>
                <a:gd name="connsiteX425" fmla="*/ 270359 w 1016066"/>
                <a:gd name="connsiteY425" fmla="*/ 1463816 h 1536069"/>
                <a:gd name="connsiteX426" fmla="*/ 276836 w 1016066"/>
                <a:gd name="connsiteY426" fmla="*/ 1422780 h 1536069"/>
                <a:gd name="connsiteX427" fmla="*/ 290869 w 1016066"/>
                <a:gd name="connsiteY427" fmla="*/ 1305791 h 1536069"/>
                <a:gd name="connsiteX428" fmla="*/ 321453 w 1016066"/>
                <a:gd name="connsiteY428" fmla="*/ 1079373 h 1536069"/>
                <a:gd name="connsiteX429" fmla="*/ 323253 w 1016066"/>
                <a:gd name="connsiteY429" fmla="*/ 1075054 h 1536069"/>
                <a:gd name="connsiteX430" fmla="*/ 327571 w 1016066"/>
                <a:gd name="connsiteY430" fmla="*/ 1071454 h 1536069"/>
                <a:gd name="connsiteX431" fmla="*/ 436595 w 1016066"/>
                <a:gd name="connsiteY431" fmla="*/ 1068934 h 1536069"/>
                <a:gd name="connsiteX432" fmla="*/ 565410 w 1016066"/>
                <a:gd name="connsiteY432" fmla="*/ 1072174 h 1536069"/>
                <a:gd name="connsiteX433" fmla="*/ 570088 w 1016066"/>
                <a:gd name="connsiteY433" fmla="*/ 1073974 h 1536069"/>
                <a:gd name="connsiteX434" fmla="*/ 576205 w 1016066"/>
                <a:gd name="connsiteY434" fmla="*/ 1085493 h 1536069"/>
                <a:gd name="connsiteX435" fmla="*/ 559653 w 1016066"/>
                <a:gd name="connsiteY435" fmla="*/ 1192042 h 1536069"/>
                <a:gd name="connsiteX436" fmla="*/ 546340 w 1016066"/>
                <a:gd name="connsiteY436" fmla="*/ 1308671 h 1536069"/>
                <a:gd name="connsiteX437" fmla="*/ 531947 w 1016066"/>
                <a:gd name="connsiteY437" fmla="*/ 1419540 h 1536069"/>
                <a:gd name="connsiteX438" fmla="*/ 511797 w 1016066"/>
                <a:gd name="connsiteY438" fmla="*/ 1510972 h 1536069"/>
                <a:gd name="connsiteX439" fmla="*/ 564331 w 1016066"/>
                <a:gd name="connsiteY439" fmla="*/ 1514931 h 1536069"/>
                <a:gd name="connsiteX440" fmla="*/ 637374 w 1016066"/>
                <a:gd name="connsiteY440" fmla="*/ 1515651 h 1536069"/>
                <a:gd name="connsiteX441" fmla="*/ 649967 w 1016066"/>
                <a:gd name="connsiteY441" fmla="*/ 1415581 h 1536069"/>
                <a:gd name="connsiteX442" fmla="*/ 668318 w 1016066"/>
                <a:gd name="connsiteY442" fmla="*/ 1298232 h 1536069"/>
                <a:gd name="connsiteX443" fmla="*/ 682711 w 1016066"/>
                <a:gd name="connsiteY443" fmla="*/ 1174404 h 1536069"/>
                <a:gd name="connsiteX444" fmla="*/ 685589 w 1016066"/>
                <a:gd name="connsiteY444" fmla="*/ 1120409 h 1536069"/>
                <a:gd name="connsiteX445" fmla="*/ 688468 w 1016066"/>
                <a:gd name="connsiteY445" fmla="*/ 1100611 h 1536069"/>
                <a:gd name="connsiteX446" fmla="*/ 693505 w 1016066"/>
                <a:gd name="connsiteY446" fmla="*/ 1080453 h 1536069"/>
                <a:gd name="connsiteX447" fmla="*/ 708977 w 1016066"/>
                <a:gd name="connsiteY447" fmla="*/ 1070374 h 1536069"/>
                <a:gd name="connsiteX448" fmla="*/ 815483 w 1016066"/>
                <a:gd name="connsiteY448" fmla="*/ 1069654 h 1536069"/>
                <a:gd name="connsiteX449" fmla="*/ 873774 w 1016066"/>
                <a:gd name="connsiteY449" fmla="*/ 1072174 h 1536069"/>
                <a:gd name="connsiteX450" fmla="*/ 912634 w 1016066"/>
                <a:gd name="connsiteY450" fmla="*/ 1073974 h 1536069"/>
                <a:gd name="connsiteX451" fmla="*/ 912994 w 1016066"/>
                <a:gd name="connsiteY451" fmla="*/ 948706 h 1536069"/>
                <a:gd name="connsiteX452" fmla="*/ 816923 w 1016066"/>
                <a:gd name="connsiteY452" fmla="*/ 953386 h 1536069"/>
                <a:gd name="connsiteX453" fmla="*/ 760431 w 1016066"/>
                <a:gd name="connsiteY453" fmla="*/ 952306 h 1536069"/>
                <a:gd name="connsiteX454" fmla="*/ 726608 w 1016066"/>
                <a:gd name="connsiteY454" fmla="*/ 950146 h 1536069"/>
                <a:gd name="connsiteX455" fmla="*/ 725169 w 1016066"/>
                <a:gd name="connsiteY455" fmla="*/ 949426 h 1536069"/>
                <a:gd name="connsiteX456" fmla="*/ 717973 w 1016066"/>
                <a:gd name="connsiteY456" fmla="*/ 945106 h 1536069"/>
                <a:gd name="connsiteX457" fmla="*/ 718692 w 1016066"/>
                <a:gd name="connsiteY457" fmla="*/ 905870 h 1536069"/>
                <a:gd name="connsiteX458" fmla="*/ 722650 w 1016066"/>
                <a:gd name="connsiteY458" fmla="*/ 865914 h 1536069"/>
                <a:gd name="connsiteX459" fmla="*/ 734165 w 1016066"/>
                <a:gd name="connsiteY459" fmla="*/ 779522 h 1536069"/>
                <a:gd name="connsiteX460" fmla="*/ 746398 w 1016066"/>
                <a:gd name="connsiteY460" fmla="*/ 687731 h 1536069"/>
                <a:gd name="connsiteX461" fmla="*/ 753595 w 1016066"/>
                <a:gd name="connsiteY461" fmla="*/ 613578 h 1536069"/>
                <a:gd name="connsiteX462" fmla="*/ 767268 w 1016066"/>
                <a:gd name="connsiteY462" fmla="*/ 608539 h 1536069"/>
                <a:gd name="connsiteX463" fmla="*/ 875573 w 1016066"/>
                <a:gd name="connsiteY463" fmla="*/ 606739 h 1536069"/>
                <a:gd name="connsiteX464" fmla="*/ 965527 w 1016066"/>
                <a:gd name="connsiteY464" fmla="*/ 609979 h 1536069"/>
                <a:gd name="connsiteX465" fmla="*/ 964088 w 1016066"/>
                <a:gd name="connsiteY465" fmla="*/ 536906 h 1536069"/>
                <a:gd name="connsiteX466" fmla="*/ 966967 w 1016066"/>
                <a:gd name="connsiteY466" fmla="*/ 482911 h 1536069"/>
                <a:gd name="connsiteX467" fmla="*/ 879171 w 1016066"/>
                <a:gd name="connsiteY467" fmla="*/ 486510 h 1536069"/>
                <a:gd name="connsiteX468" fmla="*/ 781301 w 1016066"/>
                <a:gd name="connsiteY468" fmla="*/ 484351 h 1536069"/>
                <a:gd name="connsiteX469" fmla="*/ 779502 w 1016066"/>
                <a:gd name="connsiteY469" fmla="*/ 470672 h 1536069"/>
                <a:gd name="connsiteX470" fmla="*/ 830596 w 1016066"/>
                <a:gd name="connsiteY470" fmla="*/ 58152 h 1536069"/>
                <a:gd name="connsiteX471" fmla="*/ 721211 w 1016066"/>
                <a:gd name="connsiteY471" fmla="*/ 54552 h 1536069"/>
                <a:gd name="connsiteX472" fmla="*/ 720851 w 1016066"/>
                <a:gd name="connsiteY472" fmla="*/ 55992 h 1536069"/>
                <a:gd name="connsiteX473" fmla="*/ 713655 w 1016066"/>
                <a:gd name="connsiteY473" fmla="*/ 103868 h 1536069"/>
                <a:gd name="connsiteX474" fmla="*/ 705019 w 1016066"/>
                <a:gd name="connsiteY474" fmla="*/ 158222 h 1536069"/>
                <a:gd name="connsiteX475" fmla="*/ 689547 w 1016066"/>
                <a:gd name="connsiteY475" fmla="*/ 253613 h 1536069"/>
                <a:gd name="connsiteX476" fmla="*/ 687388 w 1016066"/>
                <a:gd name="connsiteY476" fmla="*/ 266932 h 1536069"/>
                <a:gd name="connsiteX477" fmla="*/ 682711 w 1016066"/>
                <a:gd name="connsiteY477" fmla="*/ 295369 h 1536069"/>
                <a:gd name="connsiteX478" fmla="*/ 676594 w 1016066"/>
                <a:gd name="connsiteY478" fmla="*/ 334245 h 1536069"/>
                <a:gd name="connsiteX479" fmla="*/ 674435 w 1016066"/>
                <a:gd name="connsiteY479" fmla="*/ 344685 h 1536069"/>
                <a:gd name="connsiteX480" fmla="*/ 665799 w 1016066"/>
                <a:gd name="connsiteY480" fmla="*/ 399759 h 1536069"/>
                <a:gd name="connsiteX481" fmla="*/ 660762 w 1016066"/>
                <a:gd name="connsiteY481" fmla="*/ 473552 h 1536069"/>
                <a:gd name="connsiteX482" fmla="*/ 657164 w 1016066"/>
                <a:gd name="connsiteY482" fmla="*/ 485071 h 1536069"/>
                <a:gd name="connsiteX483" fmla="*/ 636654 w 1016066"/>
                <a:gd name="connsiteY483" fmla="*/ 484711 h 1536069"/>
                <a:gd name="connsiteX484" fmla="*/ 571527 w 1016066"/>
                <a:gd name="connsiteY484" fmla="*/ 483991 h 1536069"/>
                <a:gd name="connsiteX485" fmla="*/ 533746 w 1016066"/>
                <a:gd name="connsiteY485" fmla="*/ 483271 h 1536069"/>
                <a:gd name="connsiteX486" fmla="*/ 473657 w 1016066"/>
                <a:gd name="connsiteY486" fmla="*/ 483271 h 1536069"/>
                <a:gd name="connsiteX487" fmla="*/ 414647 w 1016066"/>
                <a:gd name="connsiteY487" fmla="*/ 482551 h 1536069"/>
                <a:gd name="connsiteX488" fmla="*/ 414287 w 1016066"/>
                <a:gd name="connsiteY488" fmla="*/ 482551 h 1536069"/>
                <a:gd name="connsiteX489" fmla="*/ 407810 w 1016066"/>
                <a:gd name="connsiteY489" fmla="*/ 481831 h 1536069"/>
                <a:gd name="connsiteX490" fmla="*/ 406731 w 1016066"/>
                <a:gd name="connsiteY490" fmla="*/ 442955 h 1536069"/>
                <a:gd name="connsiteX491" fmla="*/ 410689 w 1016066"/>
                <a:gd name="connsiteY491" fmla="*/ 389680 h 1536069"/>
                <a:gd name="connsiteX492" fmla="*/ 424002 w 1016066"/>
                <a:gd name="connsiteY492" fmla="*/ 324526 h 1536069"/>
                <a:gd name="connsiteX493" fmla="*/ 429759 w 1016066"/>
                <a:gd name="connsiteY493" fmla="*/ 281330 h 1536069"/>
                <a:gd name="connsiteX494" fmla="*/ 430119 w 1016066"/>
                <a:gd name="connsiteY494" fmla="*/ 277011 h 1536069"/>
                <a:gd name="connsiteX495" fmla="*/ 445951 w 1016066"/>
                <a:gd name="connsiteY495" fmla="*/ 159662 h 1536069"/>
                <a:gd name="connsiteX496" fmla="*/ 448110 w 1016066"/>
                <a:gd name="connsiteY496" fmla="*/ 147063 h 1536069"/>
                <a:gd name="connsiteX497" fmla="*/ 456745 w 1016066"/>
                <a:gd name="connsiteY497" fmla="*/ 98828 h 1536069"/>
                <a:gd name="connsiteX498" fmla="*/ 460343 w 1016066"/>
                <a:gd name="connsiteY498" fmla="*/ 72910 h 1536069"/>
                <a:gd name="connsiteX499" fmla="*/ 461423 w 1016066"/>
                <a:gd name="connsiteY499" fmla="*/ 59592 h 1536069"/>
                <a:gd name="connsiteX500" fmla="*/ 458904 w 1016066"/>
                <a:gd name="connsiteY500" fmla="*/ 59232 h 1536069"/>
                <a:gd name="connsiteX501" fmla="*/ 397735 w 1016066"/>
                <a:gd name="connsiteY501" fmla="*/ 55632 h 1536069"/>
                <a:gd name="connsiteX502" fmla="*/ 344482 w 1016066"/>
                <a:gd name="connsiteY502" fmla="*/ 52752 h 1536069"/>
                <a:gd name="connsiteX503" fmla="*/ 807522 w 1016066"/>
                <a:gd name="connsiteY503" fmla="*/ 38714 h 1536069"/>
                <a:gd name="connsiteX504" fmla="*/ 840311 w 1016066"/>
                <a:gd name="connsiteY504" fmla="*/ 40874 h 1536069"/>
                <a:gd name="connsiteX505" fmla="*/ 846428 w 1016066"/>
                <a:gd name="connsiteY505" fmla="*/ 48433 h 1536069"/>
                <a:gd name="connsiteX506" fmla="*/ 849666 w 1016066"/>
                <a:gd name="connsiteY506" fmla="*/ 55992 h 1536069"/>
                <a:gd name="connsiteX507" fmla="*/ 791735 w 1016066"/>
                <a:gd name="connsiteY507" fmla="*/ 469952 h 1536069"/>
                <a:gd name="connsiteX508" fmla="*/ 879531 w 1016066"/>
                <a:gd name="connsiteY508" fmla="*/ 471392 h 1536069"/>
                <a:gd name="connsiteX509" fmla="*/ 968766 w 1016066"/>
                <a:gd name="connsiteY509" fmla="*/ 474632 h 1536069"/>
                <a:gd name="connsiteX510" fmla="*/ 975962 w 1016066"/>
                <a:gd name="connsiteY510" fmla="*/ 474992 h 1536069"/>
                <a:gd name="connsiteX511" fmla="*/ 980280 w 1016066"/>
                <a:gd name="connsiteY511" fmla="*/ 544825 h 1536069"/>
                <a:gd name="connsiteX512" fmla="*/ 978481 w 1016066"/>
                <a:gd name="connsiteY512" fmla="*/ 613218 h 1536069"/>
                <a:gd name="connsiteX513" fmla="*/ 969126 w 1016066"/>
                <a:gd name="connsiteY513" fmla="*/ 617898 h 1536069"/>
                <a:gd name="connsiteX514" fmla="*/ 867657 w 1016066"/>
                <a:gd name="connsiteY514" fmla="*/ 623297 h 1536069"/>
                <a:gd name="connsiteX515" fmla="*/ 771586 w 1016066"/>
                <a:gd name="connsiteY515" fmla="*/ 622937 h 1536069"/>
                <a:gd name="connsiteX516" fmla="*/ 764749 w 1016066"/>
                <a:gd name="connsiteY516" fmla="*/ 707889 h 1536069"/>
                <a:gd name="connsiteX517" fmla="*/ 752875 w 1016066"/>
                <a:gd name="connsiteY517" fmla="*/ 791761 h 1536069"/>
                <a:gd name="connsiteX518" fmla="*/ 739202 w 1016066"/>
                <a:gd name="connsiteY518" fmla="*/ 882112 h 1536069"/>
                <a:gd name="connsiteX519" fmla="*/ 730566 w 1016066"/>
                <a:gd name="connsiteY519" fmla="*/ 934307 h 1536069"/>
                <a:gd name="connsiteX520" fmla="*/ 731286 w 1016066"/>
                <a:gd name="connsiteY520" fmla="*/ 934307 h 1536069"/>
                <a:gd name="connsiteX521" fmla="*/ 774824 w 1016066"/>
                <a:gd name="connsiteY521" fmla="*/ 935387 h 1536069"/>
                <a:gd name="connsiteX522" fmla="*/ 824479 w 1016066"/>
                <a:gd name="connsiteY522" fmla="*/ 936107 h 1536069"/>
                <a:gd name="connsiteX523" fmla="*/ 921270 w 1016066"/>
                <a:gd name="connsiteY523" fmla="*/ 939707 h 1536069"/>
                <a:gd name="connsiteX524" fmla="*/ 928826 w 1016066"/>
                <a:gd name="connsiteY524" fmla="*/ 947626 h 1536069"/>
                <a:gd name="connsiteX525" fmla="*/ 929905 w 1016066"/>
                <a:gd name="connsiteY525" fmla="*/ 1020699 h 1536069"/>
                <a:gd name="connsiteX526" fmla="*/ 923789 w 1016066"/>
                <a:gd name="connsiteY526" fmla="*/ 1080813 h 1536069"/>
                <a:gd name="connsiteX527" fmla="*/ 915513 w 1016066"/>
                <a:gd name="connsiteY527" fmla="*/ 1084053 h 1536069"/>
                <a:gd name="connsiteX528" fmla="*/ 873414 w 1016066"/>
                <a:gd name="connsiteY528" fmla="*/ 1086573 h 1536069"/>
                <a:gd name="connsiteX529" fmla="*/ 815124 w 1016066"/>
                <a:gd name="connsiteY529" fmla="*/ 1086573 h 1536069"/>
                <a:gd name="connsiteX530" fmla="*/ 712935 w 1016066"/>
                <a:gd name="connsiteY530" fmla="*/ 1085853 h 1536069"/>
                <a:gd name="connsiteX531" fmla="*/ 705739 w 1016066"/>
                <a:gd name="connsiteY531" fmla="*/ 1113930 h 1536069"/>
                <a:gd name="connsiteX532" fmla="*/ 702141 w 1016066"/>
                <a:gd name="connsiteY532" fmla="*/ 1174764 h 1536069"/>
                <a:gd name="connsiteX533" fmla="*/ 689907 w 1016066"/>
                <a:gd name="connsiteY533" fmla="*/ 1290313 h 1536069"/>
                <a:gd name="connsiteX534" fmla="*/ 678033 w 1016066"/>
                <a:gd name="connsiteY534" fmla="*/ 1355467 h 1536069"/>
                <a:gd name="connsiteX535" fmla="*/ 671916 w 1016066"/>
                <a:gd name="connsiteY535" fmla="*/ 1406942 h 1536069"/>
                <a:gd name="connsiteX536" fmla="*/ 649967 w 1016066"/>
                <a:gd name="connsiteY536" fmla="*/ 1524290 h 1536069"/>
                <a:gd name="connsiteX537" fmla="*/ 640612 w 1016066"/>
                <a:gd name="connsiteY537" fmla="*/ 1535809 h 1536069"/>
                <a:gd name="connsiteX538" fmla="*/ 617224 w 1016066"/>
                <a:gd name="connsiteY538" fmla="*/ 1531850 h 1536069"/>
                <a:gd name="connsiteX539" fmla="*/ 611827 w 1016066"/>
                <a:gd name="connsiteY539" fmla="*/ 1531490 h 1536069"/>
                <a:gd name="connsiteX540" fmla="*/ 562891 w 1016066"/>
                <a:gd name="connsiteY540" fmla="*/ 1532210 h 1536069"/>
                <a:gd name="connsiteX541" fmla="*/ 533746 w 1016066"/>
                <a:gd name="connsiteY541" fmla="*/ 1528610 h 1536069"/>
                <a:gd name="connsiteX542" fmla="*/ 509279 w 1016066"/>
                <a:gd name="connsiteY542" fmla="*/ 1527530 h 1536069"/>
                <a:gd name="connsiteX543" fmla="*/ 498124 w 1016066"/>
                <a:gd name="connsiteY543" fmla="*/ 1524290 h 1536069"/>
                <a:gd name="connsiteX544" fmla="*/ 497764 w 1016066"/>
                <a:gd name="connsiteY544" fmla="*/ 1519971 h 1536069"/>
                <a:gd name="connsiteX545" fmla="*/ 503521 w 1016066"/>
                <a:gd name="connsiteY545" fmla="*/ 1474975 h 1536069"/>
                <a:gd name="connsiteX546" fmla="*/ 513956 w 1016066"/>
                <a:gd name="connsiteY546" fmla="*/ 1414501 h 1536069"/>
                <a:gd name="connsiteX547" fmla="*/ 528349 w 1016066"/>
                <a:gd name="connsiteY547" fmla="*/ 1294633 h 1536069"/>
                <a:gd name="connsiteX548" fmla="*/ 540223 w 1016066"/>
                <a:gd name="connsiteY548" fmla="*/ 1186283 h 1536069"/>
                <a:gd name="connsiteX549" fmla="*/ 554616 w 1016066"/>
                <a:gd name="connsiteY549" fmla="*/ 1086933 h 1536069"/>
                <a:gd name="connsiteX550" fmla="*/ 443432 w 1016066"/>
                <a:gd name="connsiteY550" fmla="*/ 1085853 h 1536069"/>
                <a:gd name="connsiteX551" fmla="*/ 340524 w 1016066"/>
                <a:gd name="connsiteY551" fmla="*/ 1083333 h 1536069"/>
                <a:gd name="connsiteX552" fmla="*/ 340524 w 1016066"/>
                <a:gd name="connsiteY552" fmla="*/ 1084773 h 1536069"/>
                <a:gd name="connsiteX553" fmla="*/ 308140 w 1016066"/>
                <a:gd name="connsiteY553" fmla="*/ 1320910 h 1536069"/>
                <a:gd name="connsiteX554" fmla="*/ 281514 w 1016066"/>
                <a:gd name="connsiteY554" fmla="*/ 1494053 h 1536069"/>
                <a:gd name="connsiteX555" fmla="*/ 275397 w 1016066"/>
                <a:gd name="connsiteY555" fmla="*/ 1518531 h 1536069"/>
                <a:gd name="connsiteX556" fmla="*/ 272878 w 1016066"/>
                <a:gd name="connsiteY556" fmla="*/ 1531850 h 1536069"/>
                <a:gd name="connsiteX557" fmla="*/ 184363 w 1016066"/>
                <a:gd name="connsiteY557" fmla="*/ 1531850 h 1536069"/>
                <a:gd name="connsiteX558" fmla="*/ 137946 w 1016066"/>
                <a:gd name="connsiteY558" fmla="*/ 1527890 h 1536069"/>
                <a:gd name="connsiteX559" fmla="*/ 129311 w 1016066"/>
                <a:gd name="connsiteY559" fmla="*/ 1526090 h 1536069"/>
                <a:gd name="connsiteX560" fmla="*/ 130390 w 1016066"/>
                <a:gd name="connsiteY560" fmla="*/ 1479295 h 1536069"/>
                <a:gd name="connsiteX561" fmla="*/ 137587 w 1016066"/>
                <a:gd name="connsiteY561" fmla="*/ 1428540 h 1536069"/>
                <a:gd name="connsiteX562" fmla="*/ 152339 w 1016066"/>
                <a:gd name="connsiteY562" fmla="*/ 1306151 h 1536069"/>
                <a:gd name="connsiteX563" fmla="*/ 170330 w 1016066"/>
                <a:gd name="connsiteY563" fmla="*/ 1190243 h 1536069"/>
                <a:gd name="connsiteX564" fmla="*/ 175727 w 1016066"/>
                <a:gd name="connsiteY564" fmla="*/ 1126889 h 1536069"/>
                <a:gd name="connsiteX565" fmla="*/ 183643 w 1016066"/>
                <a:gd name="connsiteY565" fmla="*/ 1087653 h 1536069"/>
                <a:gd name="connsiteX566" fmla="*/ 94049 w 1016066"/>
                <a:gd name="connsiteY566" fmla="*/ 1086933 h 1536069"/>
                <a:gd name="connsiteX567" fmla="*/ 6973 w 1016066"/>
                <a:gd name="connsiteY567" fmla="*/ 1081893 h 1536069"/>
                <a:gd name="connsiteX568" fmla="*/ 1935 w 1016066"/>
                <a:gd name="connsiteY568" fmla="*/ 1076854 h 1536069"/>
                <a:gd name="connsiteX569" fmla="*/ 1935 w 1016066"/>
                <a:gd name="connsiteY569" fmla="*/ 1007380 h 1536069"/>
                <a:gd name="connsiteX570" fmla="*/ 3015 w 1016066"/>
                <a:gd name="connsiteY570" fmla="*/ 938627 h 1536069"/>
                <a:gd name="connsiteX571" fmla="*/ 2295 w 1016066"/>
                <a:gd name="connsiteY571" fmla="*/ 938267 h 1536069"/>
                <a:gd name="connsiteX572" fmla="*/ 2295 w 1016066"/>
                <a:gd name="connsiteY572" fmla="*/ 932148 h 1536069"/>
                <a:gd name="connsiteX573" fmla="*/ 89731 w 1016066"/>
                <a:gd name="connsiteY573" fmla="*/ 929988 h 1536069"/>
                <a:gd name="connsiteX574" fmla="*/ 160615 w 1016066"/>
                <a:gd name="connsiteY574" fmla="*/ 933227 h 1536069"/>
                <a:gd name="connsiteX575" fmla="*/ 207391 w 1016066"/>
                <a:gd name="connsiteY575" fmla="*/ 936107 h 1536069"/>
                <a:gd name="connsiteX576" fmla="*/ 209550 w 1016066"/>
                <a:gd name="connsiteY576" fmla="*/ 936467 h 1536069"/>
                <a:gd name="connsiteX577" fmla="*/ 212069 w 1016066"/>
                <a:gd name="connsiteY577" fmla="*/ 916669 h 1536069"/>
                <a:gd name="connsiteX578" fmla="*/ 216387 w 1016066"/>
                <a:gd name="connsiteY578" fmla="*/ 866994 h 1536069"/>
                <a:gd name="connsiteX579" fmla="*/ 218186 w 1016066"/>
                <a:gd name="connsiteY579" fmla="*/ 861954 h 1536069"/>
                <a:gd name="connsiteX580" fmla="*/ 226102 w 1016066"/>
                <a:gd name="connsiteY580" fmla="*/ 783122 h 1536069"/>
                <a:gd name="connsiteX581" fmla="*/ 240135 w 1016066"/>
                <a:gd name="connsiteY581" fmla="*/ 688811 h 1536069"/>
                <a:gd name="connsiteX582" fmla="*/ 247691 w 1016066"/>
                <a:gd name="connsiteY582" fmla="*/ 619698 h 1536069"/>
                <a:gd name="connsiteX583" fmla="*/ 154498 w 1016066"/>
                <a:gd name="connsiteY583" fmla="*/ 618618 h 1536069"/>
                <a:gd name="connsiteX584" fmla="*/ 83254 w 1016066"/>
                <a:gd name="connsiteY584" fmla="*/ 620058 h 1536069"/>
                <a:gd name="connsiteX585" fmla="*/ 59866 w 1016066"/>
                <a:gd name="connsiteY585" fmla="*/ 619338 h 1536069"/>
                <a:gd name="connsiteX586" fmla="*/ 55188 w 1016066"/>
                <a:gd name="connsiteY586" fmla="*/ 617898 h 1536069"/>
                <a:gd name="connsiteX587" fmla="*/ 54829 w 1016066"/>
                <a:gd name="connsiteY587" fmla="*/ 616818 h 1536069"/>
                <a:gd name="connsiteX588" fmla="*/ 48352 w 1016066"/>
                <a:gd name="connsiteY588" fmla="*/ 540505 h 1536069"/>
                <a:gd name="connsiteX589" fmla="*/ 49791 w 1016066"/>
                <a:gd name="connsiteY589" fmla="*/ 480391 h 1536069"/>
                <a:gd name="connsiteX590" fmla="*/ 54109 w 1016066"/>
                <a:gd name="connsiteY590" fmla="*/ 475352 h 1536069"/>
                <a:gd name="connsiteX591" fmla="*/ 60946 w 1016066"/>
                <a:gd name="connsiteY591" fmla="*/ 471752 h 1536069"/>
                <a:gd name="connsiteX592" fmla="*/ 112040 w 1016066"/>
                <a:gd name="connsiteY592" fmla="*/ 472832 h 1536069"/>
                <a:gd name="connsiteX593" fmla="*/ 166012 w 1016066"/>
                <a:gd name="connsiteY593" fmla="*/ 470672 h 1536069"/>
                <a:gd name="connsiteX594" fmla="*/ 271799 w 1016066"/>
                <a:gd name="connsiteY594" fmla="*/ 465993 h 1536069"/>
                <a:gd name="connsiteX595" fmla="*/ 280434 w 1016066"/>
                <a:gd name="connsiteY595" fmla="*/ 373481 h 1536069"/>
                <a:gd name="connsiteX596" fmla="*/ 281514 w 1016066"/>
                <a:gd name="connsiteY596" fmla="*/ 365922 h 1536069"/>
                <a:gd name="connsiteX597" fmla="*/ 294467 w 1016066"/>
                <a:gd name="connsiteY597" fmla="*/ 250013 h 1536069"/>
                <a:gd name="connsiteX598" fmla="*/ 313178 w 1016066"/>
                <a:gd name="connsiteY598" fmla="*/ 136624 h 1536069"/>
                <a:gd name="connsiteX599" fmla="*/ 320734 w 1016066"/>
                <a:gd name="connsiteY599" fmla="*/ 86949 h 1536069"/>
                <a:gd name="connsiteX600" fmla="*/ 328650 w 1016066"/>
                <a:gd name="connsiteY600" fmla="*/ 58512 h 1536069"/>
                <a:gd name="connsiteX601" fmla="*/ 329370 w 1016066"/>
                <a:gd name="connsiteY601" fmla="*/ 52033 h 1536069"/>
                <a:gd name="connsiteX602" fmla="*/ 331169 w 1016066"/>
                <a:gd name="connsiteY602" fmla="*/ 47713 h 1536069"/>
                <a:gd name="connsiteX603" fmla="*/ 331169 w 1016066"/>
                <a:gd name="connsiteY603" fmla="*/ 46993 h 1536069"/>
                <a:gd name="connsiteX604" fmla="*/ 339085 w 1016066"/>
                <a:gd name="connsiteY604" fmla="*/ 44113 h 1536069"/>
                <a:gd name="connsiteX605" fmla="*/ 405291 w 1016066"/>
                <a:gd name="connsiteY605" fmla="*/ 39794 h 1536069"/>
                <a:gd name="connsiteX606" fmla="*/ 463942 w 1016066"/>
                <a:gd name="connsiteY606" fmla="*/ 42673 h 1536069"/>
                <a:gd name="connsiteX607" fmla="*/ 467540 w 1016066"/>
                <a:gd name="connsiteY607" fmla="*/ 45193 h 1536069"/>
                <a:gd name="connsiteX608" fmla="*/ 474376 w 1016066"/>
                <a:gd name="connsiteY608" fmla="*/ 47353 h 1536069"/>
                <a:gd name="connsiteX609" fmla="*/ 482292 w 1016066"/>
                <a:gd name="connsiteY609" fmla="*/ 58872 h 1536069"/>
                <a:gd name="connsiteX610" fmla="*/ 473297 w 1016066"/>
                <a:gd name="connsiteY610" fmla="*/ 105667 h 1536069"/>
                <a:gd name="connsiteX611" fmla="*/ 462142 w 1016066"/>
                <a:gd name="connsiteY611" fmla="*/ 164702 h 1536069"/>
                <a:gd name="connsiteX612" fmla="*/ 447750 w 1016066"/>
                <a:gd name="connsiteY612" fmla="*/ 277371 h 1536069"/>
                <a:gd name="connsiteX613" fmla="*/ 431198 w 1016066"/>
                <a:gd name="connsiteY613" fmla="*/ 381401 h 1536069"/>
                <a:gd name="connsiteX614" fmla="*/ 424721 w 1016066"/>
                <a:gd name="connsiteY614" fmla="*/ 438995 h 1536069"/>
                <a:gd name="connsiteX615" fmla="*/ 421123 w 1016066"/>
                <a:gd name="connsiteY615" fmla="*/ 454474 h 1536069"/>
                <a:gd name="connsiteX616" fmla="*/ 420404 w 1016066"/>
                <a:gd name="connsiteY616" fmla="*/ 467792 h 1536069"/>
                <a:gd name="connsiteX617" fmla="*/ 534106 w 1016066"/>
                <a:gd name="connsiteY617" fmla="*/ 465273 h 1536069"/>
                <a:gd name="connsiteX618" fmla="*/ 597434 w 1016066"/>
                <a:gd name="connsiteY618" fmla="*/ 466712 h 1536069"/>
                <a:gd name="connsiteX619" fmla="*/ 646369 w 1016066"/>
                <a:gd name="connsiteY619" fmla="*/ 468872 h 1536069"/>
                <a:gd name="connsiteX620" fmla="*/ 651047 w 1016066"/>
                <a:gd name="connsiteY620" fmla="*/ 422797 h 1536069"/>
                <a:gd name="connsiteX621" fmla="*/ 649967 w 1016066"/>
                <a:gd name="connsiteY621" fmla="*/ 415237 h 1536069"/>
                <a:gd name="connsiteX622" fmla="*/ 651407 w 1016066"/>
                <a:gd name="connsiteY622" fmla="*/ 370602 h 1536069"/>
                <a:gd name="connsiteX623" fmla="*/ 671197 w 1016066"/>
                <a:gd name="connsiteY623" fmla="*/ 259373 h 1536069"/>
                <a:gd name="connsiteX624" fmla="*/ 689907 w 1016066"/>
                <a:gd name="connsiteY624" fmla="*/ 142024 h 1536069"/>
                <a:gd name="connsiteX625" fmla="*/ 696024 w 1016066"/>
                <a:gd name="connsiteY625" fmla="*/ 99188 h 1536069"/>
                <a:gd name="connsiteX626" fmla="*/ 698543 w 1016066"/>
                <a:gd name="connsiteY626" fmla="*/ 78670 h 1536069"/>
                <a:gd name="connsiteX627" fmla="*/ 701421 w 1016066"/>
                <a:gd name="connsiteY627" fmla="*/ 54552 h 1536069"/>
                <a:gd name="connsiteX628" fmla="*/ 702141 w 1016066"/>
                <a:gd name="connsiteY628" fmla="*/ 52393 h 1536069"/>
                <a:gd name="connsiteX629" fmla="*/ 702501 w 1016066"/>
                <a:gd name="connsiteY629" fmla="*/ 50593 h 1536069"/>
                <a:gd name="connsiteX630" fmla="*/ 704660 w 1016066"/>
                <a:gd name="connsiteY630" fmla="*/ 42314 h 1536069"/>
                <a:gd name="connsiteX631" fmla="*/ 774464 w 1016066"/>
                <a:gd name="connsiteY631" fmla="*/ 39794 h 1536069"/>
                <a:gd name="connsiteX632" fmla="*/ 807522 w 1016066"/>
                <a:gd name="connsiteY632" fmla="*/ 38714 h 1536069"/>
                <a:gd name="connsiteX633" fmla="*/ 684485 w 1016066"/>
                <a:gd name="connsiteY633" fmla="*/ 21761 h 1536069"/>
                <a:gd name="connsiteX634" fmla="*/ 790802 w 1016066"/>
                <a:gd name="connsiteY634" fmla="*/ 21761 h 1536069"/>
                <a:gd name="connsiteX635" fmla="*/ 790802 w 1016066"/>
                <a:gd name="connsiteY635" fmla="*/ 27167 h 1536069"/>
                <a:gd name="connsiteX636" fmla="*/ 691668 w 1016066"/>
                <a:gd name="connsiteY636" fmla="*/ 29330 h 1536069"/>
                <a:gd name="connsiteX637" fmla="*/ 691668 w 1016066"/>
                <a:gd name="connsiteY637" fmla="*/ 30411 h 1536069"/>
                <a:gd name="connsiteX638" fmla="*/ 681611 w 1016066"/>
                <a:gd name="connsiteY638" fmla="*/ 101780 h 1536069"/>
                <a:gd name="connsiteX639" fmla="*/ 671554 w 1016066"/>
                <a:gd name="connsiteY639" fmla="*/ 165579 h 1536069"/>
                <a:gd name="connsiteX640" fmla="*/ 666166 w 1016066"/>
                <a:gd name="connsiteY640" fmla="*/ 165579 h 1536069"/>
                <a:gd name="connsiteX641" fmla="*/ 676223 w 1016066"/>
                <a:gd name="connsiteY641" fmla="*/ 87723 h 1536069"/>
                <a:gd name="connsiteX642" fmla="*/ 684125 w 1016066"/>
                <a:gd name="connsiteY642" fmla="*/ 29330 h 1536069"/>
                <a:gd name="connsiteX643" fmla="*/ 684485 w 1016066"/>
                <a:gd name="connsiteY643" fmla="*/ 21761 h 1536069"/>
                <a:gd name="connsiteX644" fmla="*/ 667298 w 1016066"/>
                <a:gd name="connsiteY644" fmla="*/ 39 h 1536069"/>
                <a:gd name="connsiteX645" fmla="*/ 778467 w 1016066"/>
                <a:gd name="connsiteY645" fmla="*/ 3260 h 1536069"/>
                <a:gd name="connsiteX646" fmla="*/ 778467 w 1016066"/>
                <a:gd name="connsiteY646" fmla="*/ 7913 h 1536069"/>
                <a:gd name="connsiteX647" fmla="*/ 677698 w 1016066"/>
                <a:gd name="connsiteY647" fmla="*/ 7555 h 1536069"/>
                <a:gd name="connsiteX648" fmla="*/ 677698 w 1016066"/>
                <a:gd name="connsiteY648" fmla="*/ 7913 h 1536069"/>
                <a:gd name="connsiteX649" fmla="*/ 656898 w 1016066"/>
                <a:gd name="connsiteY649" fmla="*/ 131756 h 1536069"/>
                <a:gd name="connsiteX650" fmla="*/ 652954 w 1016066"/>
                <a:gd name="connsiteY650" fmla="*/ 131756 h 1536069"/>
                <a:gd name="connsiteX651" fmla="*/ 670525 w 1016066"/>
                <a:gd name="connsiteY651" fmla="*/ 7555 h 1536069"/>
                <a:gd name="connsiteX652" fmla="*/ 667298 w 1016066"/>
                <a:gd name="connsiteY652" fmla="*/ 7555 h 1536069"/>
                <a:gd name="connsiteX653" fmla="*/ 667298 w 1016066"/>
                <a:gd name="connsiteY653" fmla="*/ 39 h 153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</a:cxnLst>
              <a:rect l="l" t="t" r="r" b="b"/>
              <a:pathLst>
                <a:path w="1016066" h="1536069">
                  <a:moveTo>
                    <a:pt x="172696" y="1483351"/>
                  </a:moveTo>
                  <a:cubicBezTo>
                    <a:pt x="173463" y="1480819"/>
                    <a:pt x="178061" y="1481181"/>
                    <a:pt x="178061" y="1484074"/>
                  </a:cubicBezTo>
                  <a:cubicBezTo>
                    <a:pt x="177294" y="1490947"/>
                    <a:pt x="177294" y="1499628"/>
                    <a:pt x="174229" y="1505777"/>
                  </a:cubicBezTo>
                  <a:cubicBezTo>
                    <a:pt x="172696" y="1509032"/>
                    <a:pt x="167332" y="1507586"/>
                    <a:pt x="167715" y="1504330"/>
                  </a:cubicBezTo>
                  <a:cubicBezTo>
                    <a:pt x="168481" y="1500713"/>
                    <a:pt x="170014" y="1497096"/>
                    <a:pt x="170780" y="1493479"/>
                  </a:cubicBezTo>
                  <a:cubicBezTo>
                    <a:pt x="171547" y="1489862"/>
                    <a:pt x="172313" y="1486606"/>
                    <a:pt x="172696" y="1483351"/>
                  </a:cubicBezTo>
                  <a:close/>
                  <a:moveTo>
                    <a:pt x="188674" y="1478620"/>
                  </a:moveTo>
                  <a:cubicBezTo>
                    <a:pt x="188674" y="1476056"/>
                    <a:pt x="192908" y="1476422"/>
                    <a:pt x="193261" y="1478987"/>
                  </a:cubicBezTo>
                  <a:cubicBezTo>
                    <a:pt x="193966" y="1488878"/>
                    <a:pt x="190438" y="1498770"/>
                    <a:pt x="189733" y="1508295"/>
                  </a:cubicBezTo>
                  <a:cubicBezTo>
                    <a:pt x="189380" y="1513790"/>
                    <a:pt x="181619" y="1512691"/>
                    <a:pt x="182677" y="1507195"/>
                  </a:cubicBezTo>
                  <a:cubicBezTo>
                    <a:pt x="184441" y="1497670"/>
                    <a:pt x="189027" y="1488878"/>
                    <a:pt x="188674" y="1478620"/>
                  </a:cubicBezTo>
                  <a:close/>
                  <a:moveTo>
                    <a:pt x="208818" y="1462008"/>
                  </a:moveTo>
                  <a:cubicBezTo>
                    <a:pt x="208818" y="1460181"/>
                    <a:pt x="211411" y="1460181"/>
                    <a:pt x="211411" y="1462008"/>
                  </a:cubicBezTo>
                  <a:cubicBezTo>
                    <a:pt x="211411" y="1476993"/>
                    <a:pt x="208448" y="1491246"/>
                    <a:pt x="208818" y="1505865"/>
                  </a:cubicBezTo>
                  <a:cubicBezTo>
                    <a:pt x="208818" y="1510616"/>
                    <a:pt x="200669" y="1509885"/>
                    <a:pt x="201780" y="1504768"/>
                  </a:cubicBezTo>
                  <a:cubicBezTo>
                    <a:pt x="204373" y="1490515"/>
                    <a:pt x="208078" y="1476627"/>
                    <a:pt x="208818" y="1462008"/>
                  </a:cubicBezTo>
                  <a:close/>
                  <a:moveTo>
                    <a:pt x="226816" y="1437285"/>
                  </a:moveTo>
                  <a:cubicBezTo>
                    <a:pt x="227189" y="1434781"/>
                    <a:pt x="230178" y="1435139"/>
                    <a:pt x="230178" y="1437285"/>
                  </a:cubicBezTo>
                  <a:cubicBezTo>
                    <a:pt x="232045" y="1451237"/>
                    <a:pt x="227937" y="1465190"/>
                    <a:pt x="226069" y="1479142"/>
                  </a:cubicBezTo>
                  <a:cubicBezTo>
                    <a:pt x="224575" y="1488085"/>
                    <a:pt x="224948" y="1497387"/>
                    <a:pt x="222334" y="1505973"/>
                  </a:cubicBezTo>
                  <a:cubicBezTo>
                    <a:pt x="221213" y="1510623"/>
                    <a:pt x="213369" y="1508477"/>
                    <a:pt x="214863" y="1503826"/>
                  </a:cubicBezTo>
                  <a:cubicBezTo>
                    <a:pt x="217851" y="1494167"/>
                    <a:pt x="217851" y="1483792"/>
                    <a:pt x="220092" y="1473775"/>
                  </a:cubicBezTo>
                  <a:cubicBezTo>
                    <a:pt x="222707" y="1461612"/>
                    <a:pt x="226069" y="1449449"/>
                    <a:pt x="226816" y="1437285"/>
                  </a:cubicBezTo>
                  <a:close/>
                  <a:moveTo>
                    <a:pt x="247267" y="1388084"/>
                  </a:moveTo>
                  <a:cubicBezTo>
                    <a:pt x="247267" y="1385569"/>
                    <a:pt x="251119" y="1385569"/>
                    <a:pt x="251119" y="1388084"/>
                  </a:cubicBezTo>
                  <a:cubicBezTo>
                    <a:pt x="250418" y="1427613"/>
                    <a:pt x="238512" y="1466063"/>
                    <a:pt x="236761" y="1505232"/>
                  </a:cubicBezTo>
                  <a:cubicBezTo>
                    <a:pt x="236061" y="1510622"/>
                    <a:pt x="227657" y="1510622"/>
                    <a:pt x="228007" y="1505232"/>
                  </a:cubicBezTo>
                  <a:cubicBezTo>
                    <a:pt x="229758" y="1465703"/>
                    <a:pt x="244465" y="1427613"/>
                    <a:pt x="247267" y="1388084"/>
                  </a:cubicBezTo>
                  <a:close/>
                  <a:moveTo>
                    <a:pt x="270696" y="1335488"/>
                  </a:moveTo>
                  <a:cubicBezTo>
                    <a:pt x="270696" y="1334769"/>
                    <a:pt x="271754" y="1334769"/>
                    <a:pt x="271754" y="1335488"/>
                  </a:cubicBezTo>
                  <a:cubicBezTo>
                    <a:pt x="271049" y="1393726"/>
                    <a:pt x="253410" y="1450885"/>
                    <a:pt x="248824" y="1508404"/>
                  </a:cubicBezTo>
                  <a:cubicBezTo>
                    <a:pt x="248471" y="1513797"/>
                    <a:pt x="240357" y="1513437"/>
                    <a:pt x="241062" y="1508045"/>
                  </a:cubicBezTo>
                  <a:cubicBezTo>
                    <a:pt x="245649" y="1450166"/>
                    <a:pt x="265757" y="1393366"/>
                    <a:pt x="270696" y="1335488"/>
                  </a:cubicBezTo>
                  <a:close/>
                  <a:moveTo>
                    <a:pt x="607723" y="1177437"/>
                  </a:moveTo>
                  <a:cubicBezTo>
                    <a:pt x="608097" y="1176019"/>
                    <a:pt x="609964" y="1176374"/>
                    <a:pt x="610338" y="1177791"/>
                  </a:cubicBezTo>
                  <a:cubicBezTo>
                    <a:pt x="611459" y="1188426"/>
                    <a:pt x="602867" y="1198706"/>
                    <a:pt x="599879" y="1208986"/>
                  </a:cubicBezTo>
                  <a:cubicBezTo>
                    <a:pt x="598759" y="1212177"/>
                    <a:pt x="592782" y="1210404"/>
                    <a:pt x="594276" y="1207214"/>
                  </a:cubicBezTo>
                  <a:cubicBezTo>
                    <a:pt x="598385" y="1196579"/>
                    <a:pt x="605482" y="1188426"/>
                    <a:pt x="607723" y="1177437"/>
                  </a:cubicBezTo>
                  <a:close/>
                  <a:moveTo>
                    <a:pt x="139397" y="1116765"/>
                  </a:moveTo>
                  <a:cubicBezTo>
                    <a:pt x="140467" y="1116765"/>
                    <a:pt x="141181" y="1117122"/>
                    <a:pt x="141895" y="1117836"/>
                  </a:cubicBezTo>
                  <a:cubicBezTo>
                    <a:pt x="143322" y="1118193"/>
                    <a:pt x="144750" y="1119978"/>
                    <a:pt x="144036" y="1122477"/>
                  </a:cubicBezTo>
                  <a:cubicBezTo>
                    <a:pt x="137612" y="1142469"/>
                    <a:pt x="139040" y="1166030"/>
                    <a:pt x="136899" y="1186736"/>
                  </a:cubicBezTo>
                  <a:cubicBezTo>
                    <a:pt x="136899" y="1189949"/>
                    <a:pt x="132616" y="1189949"/>
                    <a:pt x="132259" y="1186736"/>
                  </a:cubicBezTo>
                  <a:cubicBezTo>
                    <a:pt x="130832" y="1167101"/>
                    <a:pt x="130832" y="1143540"/>
                    <a:pt x="135828" y="1123548"/>
                  </a:cubicBezTo>
                  <a:cubicBezTo>
                    <a:pt x="124408" y="1124619"/>
                    <a:pt x="112274" y="1124262"/>
                    <a:pt x="101210" y="1122834"/>
                  </a:cubicBezTo>
                  <a:cubicBezTo>
                    <a:pt x="99783" y="1122477"/>
                    <a:pt x="99069" y="1119621"/>
                    <a:pt x="100853" y="1119621"/>
                  </a:cubicBezTo>
                  <a:cubicBezTo>
                    <a:pt x="113344" y="1117836"/>
                    <a:pt x="126906" y="1115694"/>
                    <a:pt x="139397" y="1116765"/>
                  </a:cubicBezTo>
                  <a:close/>
                  <a:moveTo>
                    <a:pt x="631110" y="1109055"/>
                  </a:moveTo>
                  <a:cubicBezTo>
                    <a:pt x="632271" y="1109368"/>
                    <a:pt x="633164" y="1110443"/>
                    <a:pt x="632628" y="1112055"/>
                  </a:cubicBezTo>
                  <a:cubicBezTo>
                    <a:pt x="627985" y="1124235"/>
                    <a:pt x="620484" y="1134624"/>
                    <a:pt x="614054" y="1146088"/>
                  </a:cubicBezTo>
                  <a:cubicBezTo>
                    <a:pt x="607268" y="1158627"/>
                    <a:pt x="603339" y="1171882"/>
                    <a:pt x="597624" y="1184778"/>
                  </a:cubicBezTo>
                  <a:cubicBezTo>
                    <a:pt x="596195" y="1188361"/>
                    <a:pt x="591194" y="1186928"/>
                    <a:pt x="591909" y="1182987"/>
                  </a:cubicBezTo>
                  <a:cubicBezTo>
                    <a:pt x="598338" y="1155761"/>
                    <a:pt x="617269" y="1135699"/>
                    <a:pt x="627985" y="1110622"/>
                  </a:cubicBezTo>
                  <a:cubicBezTo>
                    <a:pt x="628521" y="1109189"/>
                    <a:pt x="629949" y="1108741"/>
                    <a:pt x="631110" y="1109055"/>
                  </a:cubicBezTo>
                  <a:close/>
                  <a:moveTo>
                    <a:pt x="115878" y="1099662"/>
                  </a:moveTo>
                  <a:cubicBezTo>
                    <a:pt x="133287" y="1100735"/>
                    <a:pt x="149970" y="1100019"/>
                    <a:pt x="167016" y="1100019"/>
                  </a:cubicBezTo>
                  <a:cubicBezTo>
                    <a:pt x="171369" y="1100019"/>
                    <a:pt x="171731" y="1106100"/>
                    <a:pt x="167742" y="1106815"/>
                  </a:cubicBezTo>
                  <a:cubicBezTo>
                    <a:pt x="167742" y="1107531"/>
                    <a:pt x="168104" y="1107888"/>
                    <a:pt x="167742" y="1108604"/>
                  </a:cubicBezTo>
                  <a:cubicBezTo>
                    <a:pt x="163752" y="1128276"/>
                    <a:pt x="159037" y="1147591"/>
                    <a:pt x="156136" y="1167621"/>
                  </a:cubicBezTo>
                  <a:cubicBezTo>
                    <a:pt x="154322" y="1182286"/>
                    <a:pt x="153960" y="1198024"/>
                    <a:pt x="149245" y="1211973"/>
                  </a:cubicBezTo>
                  <a:cubicBezTo>
                    <a:pt x="148519" y="1213761"/>
                    <a:pt x="145618" y="1213046"/>
                    <a:pt x="146343" y="1210900"/>
                  </a:cubicBezTo>
                  <a:cubicBezTo>
                    <a:pt x="151058" y="1193016"/>
                    <a:pt x="149607" y="1172628"/>
                    <a:pt x="151783" y="1154029"/>
                  </a:cubicBezTo>
                  <a:cubicBezTo>
                    <a:pt x="152872" y="1138291"/>
                    <a:pt x="157224" y="1122911"/>
                    <a:pt x="160488" y="1107531"/>
                  </a:cubicBezTo>
                  <a:cubicBezTo>
                    <a:pt x="147431" y="1107888"/>
                    <a:pt x="134737" y="1107888"/>
                    <a:pt x="121681" y="1106100"/>
                  </a:cubicBezTo>
                  <a:cubicBezTo>
                    <a:pt x="106811" y="1104312"/>
                    <a:pt x="92303" y="1102523"/>
                    <a:pt x="77433" y="1105742"/>
                  </a:cubicBezTo>
                  <a:cubicBezTo>
                    <a:pt x="75982" y="1106100"/>
                    <a:pt x="75257" y="1104312"/>
                    <a:pt x="76345" y="1103596"/>
                  </a:cubicBezTo>
                  <a:cubicBezTo>
                    <a:pt x="89402" y="1098231"/>
                    <a:pt x="102458" y="1098589"/>
                    <a:pt x="115878" y="1099662"/>
                  </a:cubicBezTo>
                  <a:close/>
                  <a:moveTo>
                    <a:pt x="740766" y="1093187"/>
                  </a:moveTo>
                  <a:cubicBezTo>
                    <a:pt x="742758" y="1093232"/>
                    <a:pt x="744663" y="1094582"/>
                    <a:pt x="744489" y="1097283"/>
                  </a:cubicBezTo>
                  <a:cubicBezTo>
                    <a:pt x="742411" y="1121774"/>
                    <a:pt x="736869" y="1145545"/>
                    <a:pt x="735830" y="1170396"/>
                  </a:cubicBezTo>
                  <a:cubicBezTo>
                    <a:pt x="734791" y="1197408"/>
                    <a:pt x="733752" y="1224780"/>
                    <a:pt x="730981" y="1251792"/>
                  </a:cubicBezTo>
                  <a:cubicBezTo>
                    <a:pt x="730635" y="1255034"/>
                    <a:pt x="726132" y="1255034"/>
                    <a:pt x="726132" y="1251792"/>
                  </a:cubicBezTo>
                  <a:cubicBezTo>
                    <a:pt x="727518" y="1224780"/>
                    <a:pt x="727518" y="1197408"/>
                    <a:pt x="728557" y="1170036"/>
                  </a:cubicBezTo>
                  <a:cubicBezTo>
                    <a:pt x="729249" y="1145185"/>
                    <a:pt x="734445" y="1121774"/>
                    <a:pt x="736523" y="1096923"/>
                  </a:cubicBezTo>
                  <a:cubicBezTo>
                    <a:pt x="736696" y="1094402"/>
                    <a:pt x="738774" y="1093142"/>
                    <a:pt x="740766" y="1093187"/>
                  </a:cubicBezTo>
                  <a:close/>
                  <a:moveTo>
                    <a:pt x="727121" y="1092587"/>
                  </a:moveTo>
                  <a:cubicBezTo>
                    <a:pt x="728764" y="1093261"/>
                    <a:pt x="730007" y="1094969"/>
                    <a:pt x="729474" y="1097127"/>
                  </a:cubicBezTo>
                  <a:cubicBezTo>
                    <a:pt x="725568" y="1110434"/>
                    <a:pt x="727343" y="1125180"/>
                    <a:pt x="725923" y="1138846"/>
                  </a:cubicBezTo>
                  <a:cubicBezTo>
                    <a:pt x="723792" y="1154671"/>
                    <a:pt x="723082" y="1170495"/>
                    <a:pt x="720952" y="1186320"/>
                  </a:cubicBezTo>
                  <a:cubicBezTo>
                    <a:pt x="716690" y="1220846"/>
                    <a:pt x="710654" y="1255012"/>
                    <a:pt x="709944" y="1289898"/>
                  </a:cubicBezTo>
                  <a:cubicBezTo>
                    <a:pt x="709944" y="1293134"/>
                    <a:pt x="705327" y="1293134"/>
                    <a:pt x="705327" y="1289898"/>
                  </a:cubicBezTo>
                  <a:cubicBezTo>
                    <a:pt x="703907" y="1249977"/>
                    <a:pt x="711364" y="1211135"/>
                    <a:pt x="714205" y="1171574"/>
                  </a:cubicBezTo>
                  <a:cubicBezTo>
                    <a:pt x="715625" y="1154311"/>
                    <a:pt x="718466" y="1137048"/>
                    <a:pt x="718466" y="1120145"/>
                  </a:cubicBezTo>
                  <a:cubicBezTo>
                    <a:pt x="718466" y="1112232"/>
                    <a:pt x="717756" y="1101083"/>
                    <a:pt x="722372" y="1094250"/>
                  </a:cubicBezTo>
                  <a:cubicBezTo>
                    <a:pt x="723437" y="1092272"/>
                    <a:pt x="725479" y="1091912"/>
                    <a:pt x="727121" y="1092587"/>
                  </a:cubicBezTo>
                  <a:close/>
                  <a:moveTo>
                    <a:pt x="640055" y="1059517"/>
                  </a:moveTo>
                  <a:cubicBezTo>
                    <a:pt x="641439" y="1060371"/>
                    <a:pt x="642332" y="1062168"/>
                    <a:pt x="641439" y="1064145"/>
                  </a:cubicBezTo>
                  <a:cubicBezTo>
                    <a:pt x="626794" y="1092181"/>
                    <a:pt x="610721" y="1119857"/>
                    <a:pt x="595005" y="1147533"/>
                  </a:cubicBezTo>
                  <a:cubicBezTo>
                    <a:pt x="592504" y="1151847"/>
                    <a:pt x="586432" y="1147893"/>
                    <a:pt x="588575" y="1143939"/>
                  </a:cubicBezTo>
                  <a:cubicBezTo>
                    <a:pt x="603577" y="1115903"/>
                    <a:pt x="620722" y="1088586"/>
                    <a:pt x="635724" y="1060550"/>
                  </a:cubicBezTo>
                  <a:cubicBezTo>
                    <a:pt x="636796" y="1058753"/>
                    <a:pt x="638671" y="1058663"/>
                    <a:pt x="640055" y="1059517"/>
                  </a:cubicBezTo>
                  <a:close/>
                  <a:moveTo>
                    <a:pt x="95100" y="1015681"/>
                  </a:moveTo>
                  <a:cubicBezTo>
                    <a:pt x="98708" y="1016047"/>
                    <a:pt x="98708" y="1021176"/>
                    <a:pt x="95100" y="1021176"/>
                  </a:cubicBezTo>
                  <a:cubicBezTo>
                    <a:pt x="74174" y="1021543"/>
                    <a:pt x="53609" y="1022642"/>
                    <a:pt x="32683" y="1024473"/>
                  </a:cubicBezTo>
                  <a:cubicBezTo>
                    <a:pt x="27632" y="1024840"/>
                    <a:pt x="27632" y="1016780"/>
                    <a:pt x="32683" y="1016780"/>
                  </a:cubicBezTo>
                  <a:cubicBezTo>
                    <a:pt x="53609" y="1016414"/>
                    <a:pt x="74535" y="1015681"/>
                    <a:pt x="95100" y="1015681"/>
                  </a:cubicBezTo>
                  <a:close/>
                  <a:moveTo>
                    <a:pt x="654694" y="1002825"/>
                  </a:moveTo>
                  <a:cubicBezTo>
                    <a:pt x="655901" y="1003182"/>
                    <a:pt x="656796" y="1004255"/>
                    <a:pt x="656080" y="1005686"/>
                  </a:cubicBezTo>
                  <a:cubicBezTo>
                    <a:pt x="644633" y="1033941"/>
                    <a:pt x="629607" y="1061480"/>
                    <a:pt x="614582" y="1087947"/>
                  </a:cubicBezTo>
                  <a:cubicBezTo>
                    <a:pt x="612435" y="1091523"/>
                    <a:pt x="607069" y="1088305"/>
                    <a:pt x="608858" y="1084370"/>
                  </a:cubicBezTo>
                  <a:cubicBezTo>
                    <a:pt x="621379" y="1056831"/>
                    <a:pt x="639266" y="1032152"/>
                    <a:pt x="651430" y="1004255"/>
                  </a:cubicBezTo>
                  <a:cubicBezTo>
                    <a:pt x="651966" y="1002825"/>
                    <a:pt x="653487" y="1002467"/>
                    <a:pt x="654694" y="1002825"/>
                  </a:cubicBezTo>
                  <a:close/>
                  <a:moveTo>
                    <a:pt x="136390" y="991724"/>
                  </a:moveTo>
                  <a:cubicBezTo>
                    <a:pt x="139984" y="991724"/>
                    <a:pt x="139984" y="997136"/>
                    <a:pt x="136390" y="997136"/>
                  </a:cubicBezTo>
                  <a:cubicBezTo>
                    <a:pt x="100806" y="997136"/>
                    <a:pt x="65582" y="1005795"/>
                    <a:pt x="30717" y="1003630"/>
                  </a:cubicBezTo>
                  <a:cubicBezTo>
                    <a:pt x="26044" y="1003630"/>
                    <a:pt x="26403" y="996775"/>
                    <a:pt x="30717" y="996415"/>
                  </a:cubicBezTo>
                  <a:cubicBezTo>
                    <a:pt x="65582" y="993528"/>
                    <a:pt x="101166" y="990281"/>
                    <a:pt x="136390" y="991724"/>
                  </a:cubicBezTo>
                  <a:close/>
                  <a:moveTo>
                    <a:pt x="165681" y="976497"/>
                  </a:moveTo>
                  <a:cubicBezTo>
                    <a:pt x="168559" y="976845"/>
                    <a:pt x="168199" y="980679"/>
                    <a:pt x="165681" y="980679"/>
                  </a:cubicBezTo>
                  <a:cubicBezTo>
                    <a:pt x="140860" y="981027"/>
                    <a:pt x="116039" y="982421"/>
                    <a:pt x="91577" y="984512"/>
                  </a:cubicBezTo>
                  <a:cubicBezTo>
                    <a:pt x="70353" y="986255"/>
                    <a:pt x="49129" y="985558"/>
                    <a:pt x="28265" y="987997"/>
                  </a:cubicBezTo>
                  <a:cubicBezTo>
                    <a:pt x="25387" y="988346"/>
                    <a:pt x="22869" y="984164"/>
                    <a:pt x="26106" y="982770"/>
                  </a:cubicBezTo>
                  <a:cubicBezTo>
                    <a:pt x="43373" y="974406"/>
                    <a:pt x="65317" y="978588"/>
                    <a:pt x="84023" y="977891"/>
                  </a:cubicBezTo>
                  <a:cubicBezTo>
                    <a:pt x="111002" y="976497"/>
                    <a:pt x="138702" y="975103"/>
                    <a:pt x="165681" y="976497"/>
                  </a:cubicBezTo>
                  <a:close/>
                  <a:moveTo>
                    <a:pt x="200954" y="961492"/>
                  </a:moveTo>
                  <a:cubicBezTo>
                    <a:pt x="203483" y="961492"/>
                    <a:pt x="203483" y="965268"/>
                    <a:pt x="200954" y="965268"/>
                  </a:cubicBezTo>
                  <a:cubicBezTo>
                    <a:pt x="164831" y="966984"/>
                    <a:pt x="129431" y="968700"/>
                    <a:pt x="93669" y="970416"/>
                  </a:cubicBezTo>
                  <a:cubicBezTo>
                    <a:pt x="78498" y="971446"/>
                    <a:pt x="63326" y="970073"/>
                    <a:pt x="48516" y="970760"/>
                  </a:cubicBezTo>
                  <a:cubicBezTo>
                    <a:pt x="40569" y="971103"/>
                    <a:pt x="33344" y="972476"/>
                    <a:pt x="26481" y="969043"/>
                  </a:cubicBezTo>
                  <a:cubicBezTo>
                    <a:pt x="22869" y="966984"/>
                    <a:pt x="25397" y="961835"/>
                    <a:pt x="29010" y="962865"/>
                  </a:cubicBezTo>
                  <a:cubicBezTo>
                    <a:pt x="40208" y="965954"/>
                    <a:pt x="56102" y="964238"/>
                    <a:pt x="67661" y="964238"/>
                  </a:cubicBezTo>
                  <a:cubicBezTo>
                    <a:pt x="81027" y="964238"/>
                    <a:pt x="94392" y="963551"/>
                    <a:pt x="108119" y="962865"/>
                  </a:cubicBezTo>
                  <a:cubicBezTo>
                    <a:pt x="138823" y="961492"/>
                    <a:pt x="169888" y="960119"/>
                    <a:pt x="200954" y="961492"/>
                  </a:cubicBezTo>
                  <a:close/>
                  <a:moveTo>
                    <a:pt x="668526" y="955563"/>
                  </a:moveTo>
                  <a:cubicBezTo>
                    <a:pt x="669979" y="956012"/>
                    <a:pt x="671068" y="957357"/>
                    <a:pt x="670342" y="959151"/>
                  </a:cubicBezTo>
                  <a:cubicBezTo>
                    <a:pt x="658359" y="994316"/>
                    <a:pt x="634032" y="1023380"/>
                    <a:pt x="613698" y="1054238"/>
                  </a:cubicBezTo>
                  <a:cubicBezTo>
                    <a:pt x="610793" y="1058185"/>
                    <a:pt x="603894" y="1054238"/>
                    <a:pt x="606799" y="1049932"/>
                  </a:cubicBezTo>
                  <a:cubicBezTo>
                    <a:pt x="626406" y="1019074"/>
                    <a:pt x="651460" y="992163"/>
                    <a:pt x="664532" y="957357"/>
                  </a:cubicBezTo>
                  <a:cubicBezTo>
                    <a:pt x="665258" y="955563"/>
                    <a:pt x="667074" y="955115"/>
                    <a:pt x="668526" y="955563"/>
                  </a:cubicBezTo>
                  <a:close/>
                  <a:moveTo>
                    <a:pt x="679578" y="899174"/>
                  </a:moveTo>
                  <a:cubicBezTo>
                    <a:pt x="680956" y="900026"/>
                    <a:pt x="681846" y="901819"/>
                    <a:pt x="680778" y="903792"/>
                  </a:cubicBezTo>
                  <a:cubicBezTo>
                    <a:pt x="664767" y="936069"/>
                    <a:pt x="643418" y="965836"/>
                    <a:pt x="630253" y="999907"/>
                  </a:cubicBezTo>
                  <a:cubicBezTo>
                    <a:pt x="628473" y="1004210"/>
                    <a:pt x="621357" y="1002417"/>
                    <a:pt x="623136" y="997755"/>
                  </a:cubicBezTo>
                  <a:cubicBezTo>
                    <a:pt x="635946" y="962967"/>
                    <a:pt x="658362" y="933200"/>
                    <a:pt x="675441" y="900205"/>
                  </a:cubicBezTo>
                  <a:cubicBezTo>
                    <a:pt x="676331" y="898412"/>
                    <a:pt x="678199" y="898323"/>
                    <a:pt x="679578" y="899174"/>
                  </a:cubicBezTo>
                  <a:close/>
                  <a:moveTo>
                    <a:pt x="681566" y="849207"/>
                  </a:moveTo>
                  <a:cubicBezTo>
                    <a:pt x="682900" y="849657"/>
                    <a:pt x="683968" y="851007"/>
                    <a:pt x="683434" y="852808"/>
                  </a:cubicBezTo>
                  <a:cubicBezTo>
                    <a:pt x="678452" y="870453"/>
                    <a:pt x="668845" y="885217"/>
                    <a:pt x="660305" y="901062"/>
                  </a:cubicBezTo>
                  <a:cubicBezTo>
                    <a:pt x="650342" y="918707"/>
                    <a:pt x="641447" y="937072"/>
                    <a:pt x="631840" y="955078"/>
                  </a:cubicBezTo>
                  <a:cubicBezTo>
                    <a:pt x="629349" y="959759"/>
                    <a:pt x="622944" y="955438"/>
                    <a:pt x="625079" y="950756"/>
                  </a:cubicBezTo>
                  <a:cubicBezTo>
                    <a:pt x="641447" y="917987"/>
                    <a:pt x="667066" y="886297"/>
                    <a:pt x="678097" y="851007"/>
                  </a:cubicBezTo>
                  <a:cubicBezTo>
                    <a:pt x="678630" y="849207"/>
                    <a:pt x="680231" y="848756"/>
                    <a:pt x="681566" y="849207"/>
                  </a:cubicBezTo>
                  <a:close/>
                  <a:moveTo>
                    <a:pt x="692350" y="804629"/>
                  </a:moveTo>
                  <a:cubicBezTo>
                    <a:pt x="693798" y="805036"/>
                    <a:pt x="694883" y="806392"/>
                    <a:pt x="694160" y="808382"/>
                  </a:cubicBezTo>
                  <a:cubicBezTo>
                    <a:pt x="688007" y="826829"/>
                    <a:pt x="677873" y="843106"/>
                    <a:pt x="667378" y="859744"/>
                  </a:cubicBezTo>
                  <a:cubicBezTo>
                    <a:pt x="656158" y="876745"/>
                    <a:pt x="648196" y="896639"/>
                    <a:pt x="635891" y="912916"/>
                  </a:cubicBezTo>
                  <a:cubicBezTo>
                    <a:pt x="632634" y="916894"/>
                    <a:pt x="626119" y="912916"/>
                    <a:pt x="629014" y="908575"/>
                  </a:cubicBezTo>
                  <a:cubicBezTo>
                    <a:pt x="639872" y="894107"/>
                    <a:pt x="647110" y="876745"/>
                    <a:pt x="657606" y="861553"/>
                  </a:cubicBezTo>
                  <a:cubicBezTo>
                    <a:pt x="669187" y="844191"/>
                    <a:pt x="681131" y="826829"/>
                    <a:pt x="688369" y="806573"/>
                  </a:cubicBezTo>
                  <a:cubicBezTo>
                    <a:pt x="689093" y="804765"/>
                    <a:pt x="690902" y="804222"/>
                    <a:pt x="692350" y="804629"/>
                  </a:cubicBezTo>
                  <a:close/>
                  <a:moveTo>
                    <a:pt x="565393" y="793997"/>
                  </a:moveTo>
                  <a:cubicBezTo>
                    <a:pt x="568612" y="811934"/>
                    <a:pt x="563605" y="833819"/>
                    <a:pt x="561460" y="851756"/>
                  </a:cubicBezTo>
                  <a:cubicBezTo>
                    <a:pt x="559314" y="871129"/>
                    <a:pt x="554665" y="890502"/>
                    <a:pt x="553235" y="909875"/>
                  </a:cubicBezTo>
                  <a:cubicBezTo>
                    <a:pt x="556811" y="911310"/>
                    <a:pt x="556096" y="916692"/>
                    <a:pt x="552162" y="917050"/>
                  </a:cubicBezTo>
                  <a:cubicBezTo>
                    <a:pt x="550732" y="918485"/>
                    <a:pt x="547871" y="918485"/>
                    <a:pt x="546441" y="917050"/>
                  </a:cubicBezTo>
                  <a:cubicBezTo>
                    <a:pt x="519979" y="918127"/>
                    <a:pt x="493159" y="915615"/>
                    <a:pt x="467055" y="913821"/>
                  </a:cubicBezTo>
                  <a:cubicBezTo>
                    <a:pt x="464194" y="913463"/>
                    <a:pt x="464194" y="909516"/>
                    <a:pt x="467412" y="909158"/>
                  </a:cubicBezTo>
                  <a:cubicBezTo>
                    <a:pt x="493159" y="907723"/>
                    <a:pt x="519621" y="907723"/>
                    <a:pt x="545368" y="909516"/>
                  </a:cubicBezTo>
                  <a:cubicBezTo>
                    <a:pt x="548229" y="871129"/>
                    <a:pt x="561817" y="833101"/>
                    <a:pt x="561460" y="794714"/>
                  </a:cubicBezTo>
                  <a:cubicBezTo>
                    <a:pt x="561460" y="792562"/>
                    <a:pt x="565036" y="791844"/>
                    <a:pt x="565393" y="793997"/>
                  </a:cubicBezTo>
                  <a:close/>
                  <a:moveTo>
                    <a:pt x="587075" y="765435"/>
                  </a:moveTo>
                  <a:cubicBezTo>
                    <a:pt x="589245" y="776985"/>
                    <a:pt x="585991" y="788535"/>
                    <a:pt x="584906" y="800086"/>
                  </a:cubicBezTo>
                  <a:cubicBezTo>
                    <a:pt x="583097" y="815606"/>
                    <a:pt x="581289" y="830405"/>
                    <a:pt x="579119" y="845565"/>
                  </a:cubicBezTo>
                  <a:cubicBezTo>
                    <a:pt x="576949" y="861447"/>
                    <a:pt x="576587" y="877328"/>
                    <a:pt x="575502" y="893210"/>
                  </a:cubicBezTo>
                  <a:cubicBezTo>
                    <a:pt x="574417" y="905843"/>
                    <a:pt x="570801" y="917033"/>
                    <a:pt x="569354" y="929666"/>
                  </a:cubicBezTo>
                  <a:cubicBezTo>
                    <a:pt x="568631" y="933275"/>
                    <a:pt x="563929" y="934358"/>
                    <a:pt x="562121" y="932192"/>
                  </a:cubicBezTo>
                  <a:cubicBezTo>
                    <a:pt x="521976" y="930749"/>
                    <a:pt x="481109" y="928583"/>
                    <a:pt x="440602" y="927139"/>
                  </a:cubicBezTo>
                  <a:cubicBezTo>
                    <a:pt x="438794" y="927139"/>
                    <a:pt x="438794" y="923891"/>
                    <a:pt x="440602" y="923891"/>
                  </a:cubicBezTo>
                  <a:cubicBezTo>
                    <a:pt x="481109" y="924613"/>
                    <a:pt x="521615" y="923891"/>
                    <a:pt x="562121" y="924973"/>
                  </a:cubicBezTo>
                  <a:cubicBezTo>
                    <a:pt x="563929" y="911979"/>
                    <a:pt x="567907" y="899707"/>
                    <a:pt x="568269" y="886352"/>
                  </a:cubicBezTo>
                  <a:cubicBezTo>
                    <a:pt x="568269" y="872636"/>
                    <a:pt x="570077" y="858920"/>
                    <a:pt x="572247" y="845565"/>
                  </a:cubicBezTo>
                  <a:cubicBezTo>
                    <a:pt x="574417" y="830405"/>
                    <a:pt x="576949" y="815245"/>
                    <a:pt x="579119" y="800086"/>
                  </a:cubicBezTo>
                  <a:cubicBezTo>
                    <a:pt x="580566" y="788896"/>
                    <a:pt x="584544" y="776624"/>
                    <a:pt x="583821" y="765796"/>
                  </a:cubicBezTo>
                  <a:cubicBezTo>
                    <a:pt x="583459" y="763630"/>
                    <a:pt x="586714" y="763269"/>
                    <a:pt x="587075" y="765435"/>
                  </a:cubicBezTo>
                  <a:close/>
                  <a:moveTo>
                    <a:pt x="690534" y="764183"/>
                  </a:moveTo>
                  <a:cubicBezTo>
                    <a:pt x="691983" y="761681"/>
                    <a:pt x="695607" y="764183"/>
                    <a:pt x="694520" y="766685"/>
                  </a:cubicBezTo>
                  <a:cubicBezTo>
                    <a:pt x="679300" y="799928"/>
                    <a:pt x="662269" y="836388"/>
                    <a:pt x="639078" y="864627"/>
                  </a:cubicBezTo>
                  <a:cubicBezTo>
                    <a:pt x="635454" y="869274"/>
                    <a:pt x="629294" y="864269"/>
                    <a:pt x="632918" y="859980"/>
                  </a:cubicBezTo>
                  <a:cubicBezTo>
                    <a:pt x="655747" y="831741"/>
                    <a:pt x="674227" y="796711"/>
                    <a:pt x="690534" y="764183"/>
                  </a:cubicBezTo>
                  <a:close/>
                  <a:moveTo>
                    <a:pt x="699349" y="726478"/>
                  </a:moveTo>
                  <a:cubicBezTo>
                    <a:pt x="700519" y="726794"/>
                    <a:pt x="701419" y="727877"/>
                    <a:pt x="700879" y="729501"/>
                  </a:cubicBezTo>
                  <a:cubicBezTo>
                    <a:pt x="693678" y="748274"/>
                    <a:pt x="682876" y="765242"/>
                    <a:pt x="672075" y="782571"/>
                  </a:cubicBezTo>
                  <a:cubicBezTo>
                    <a:pt x="661273" y="800261"/>
                    <a:pt x="652272" y="819034"/>
                    <a:pt x="641110" y="836724"/>
                  </a:cubicBezTo>
                  <a:cubicBezTo>
                    <a:pt x="638590" y="840695"/>
                    <a:pt x="632469" y="837085"/>
                    <a:pt x="634989" y="832753"/>
                  </a:cubicBezTo>
                  <a:cubicBezTo>
                    <a:pt x="654792" y="798095"/>
                    <a:pt x="681436" y="764881"/>
                    <a:pt x="696198" y="728057"/>
                  </a:cubicBezTo>
                  <a:cubicBezTo>
                    <a:pt x="696738" y="726613"/>
                    <a:pt x="698179" y="726162"/>
                    <a:pt x="699349" y="726478"/>
                  </a:cubicBezTo>
                  <a:close/>
                  <a:moveTo>
                    <a:pt x="708358" y="689599"/>
                  </a:moveTo>
                  <a:cubicBezTo>
                    <a:pt x="709445" y="687069"/>
                    <a:pt x="713070" y="688876"/>
                    <a:pt x="711982" y="691045"/>
                  </a:cubicBezTo>
                  <a:cubicBezTo>
                    <a:pt x="702921" y="712010"/>
                    <a:pt x="690961" y="731529"/>
                    <a:pt x="677913" y="750325"/>
                  </a:cubicBezTo>
                  <a:cubicBezTo>
                    <a:pt x="667039" y="766591"/>
                    <a:pt x="656891" y="787917"/>
                    <a:pt x="641668" y="801291"/>
                  </a:cubicBezTo>
                  <a:cubicBezTo>
                    <a:pt x="638406" y="804183"/>
                    <a:pt x="634057" y="799484"/>
                    <a:pt x="636957" y="796230"/>
                  </a:cubicBezTo>
                  <a:cubicBezTo>
                    <a:pt x="651454" y="778880"/>
                    <a:pt x="663415" y="759361"/>
                    <a:pt x="676825" y="741650"/>
                  </a:cubicBezTo>
                  <a:cubicBezTo>
                    <a:pt x="688424" y="725023"/>
                    <a:pt x="700022" y="708034"/>
                    <a:pt x="708358" y="689599"/>
                  </a:cubicBezTo>
                  <a:close/>
                  <a:moveTo>
                    <a:pt x="711527" y="657828"/>
                  </a:moveTo>
                  <a:cubicBezTo>
                    <a:pt x="712616" y="655319"/>
                    <a:pt x="716244" y="657470"/>
                    <a:pt x="715156" y="659979"/>
                  </a:cubicBezTo>
                  <a:cubicBezTo>
                    <a:pt x="706447" y="678978"/>
                    <a:pt x="694473" y="695467"/>
                    <a:pt x="683224" y="712674"/>
                  </a:cubicBezTo>
                  <a:cubicBezTo>
                    <a:pt x="672339" y="729522"/>
                    <a:pt x="662179" y="746728"/>
                    <a:pt x="649841" y="762142"/>
                  </a:cubicBezTo>
                  <a:cubicBezTo>
                    <a:pt x="646576" y="766086"/>
                    <a:pt x="640407" y="762142"/>
                    <a:pt x="642947" y="758558"/>
                  </a:cubicBezTo>
                  <a:cubicBezTo>
                    <a:pt x="666896" y="726296"/>
                    <a:pt x="693747" y="693675"/>
                    <a:pt x="711527" y="657828"/>
                  </a:cubicBezTo>
                  <a:close/>
                  <a:moveTo>
                    <a:pt x="715813" y="619381"/>
                  </a:moveTo>
                  <a:cubicBezTo>
                    <a:pt x="716535" y="617219"/>
                    <a:pt x="719421" y="618300"/>
                    <a:pt x="718700" y="620462"/>
                  </a:cubicBezTo>
                  <a:cubicBezTo>
                    <a:pt x="712566" y="639921"/>
                    <a:pt x="698134" y="655777"/>
                    <a:pt x="686589" y="673074"/>
                  </a:cubicBezTo>
                  <a:cubicBezTo>
                    <a:pt x="673961" y="691812"/>
                    <a:pt x="660972" y="710550"/>
                    <a:pt x="649427" y="730370"/>
                  </a:cubicBezTo>
                  <a:cubicBezTo>
                    <a:pt x="646541" y="734334"/>
                    <a:pt x="640407" y="730370"/>
                    <a:pt x="642933" y="726406"/>
                  </a:cubicBezTo>
                  <a:cubicBezTo>
                    <a:pt x="655200" y="706947"/>
                    <a:pt x="668910" y="688929"/>
                    <a:pt x="682259" y="670191"/>
                  </a:cubicBezTo>
                  <a:cubicBezTo>
                    <a:pt x="693805" y="653615"/>
                    <a:pt x="708958" y="638840"/>
                    <a:pt x="715813" y="619381"/>
                  </a:cubicBezTo>
                  <a:close/>
                  <a:moveTo>
                    <a:pt x="402462" y="617557"/>
                  </a:moveTo>
                  <a:cubicBezTo>
                    <a:pt x="402102" y="643137"/>
                    <a:pt x="401384" y="667276"/>
                    <a:pt x="397430" y="692856"/>
                  </a:cubicBezTo>
                  <a:cubicBezTo>
                    <a:pt x="393476" y="721679"/>
                    <a:pt x="387006" y="750141"/>
                    <a:pt x="382693" y="778604"/>
                  </a:cubicBezTo>
                  <a:cubicBezTo>
                    <a:pt x="378380" y="806706"/>
                    <a:pt x="373348" y="834808"/>
                    <a:pt x="366878" y="862550"/>
                  </a:cubicBezTo>
                  <a:cubicBezTo>
                    <a:pt x="360768" y="887770"/>
                    <a:pt x="358970" y="911909"/>
                    <a:pt x="356454" y="937128"/>
                  </a:cubicBezTo>
                  <a:cubicBezTo>
                    <a:pt x="394914" y="934967"/>
                    <a:pt x="433733" y="935687"/>
                    <a:pt x="472192" y="937489"/>
                  </a:cubicBezTo>
                  <a:cubicBezTo>
                    <a:pt x="492680" y="938209"/>
                    <a:pt x="513168" y="938209"/>
                    <a:pt x="533296" y="939290"/>
                  </a:cubicBezTo>
                  <a:cubicBezTo>
                    <a:pt x="548751" y="939650"/>
                    <a:pt x="564207" y="937128"/>
                    <a:pt x="579303" y="937128"/>
                  </a:cubicBezTo>
                  <a:cubicBezTo>
                    <a:pt x="579303" y="936768"/>
                    <a:pt x="579303" y="936408"/>
                    <a:pt x="579303" y="935687"/>
                  </a:cubicBezTo>
                  <a:cubicBezTo>
                    <a:pt x="582898" y="909387"/>
                    <a:pt x="581101" y="882726"/>
                    <a:pt x="585054" y="855704"/>
                  </a:cubicBezTo>
                  <a:cubicBezTo>
                    <a:pt x="589727" y="825080"/>
                    <a:pt x="594759" y="794816"/>
                    <a:pt x="597275" y="763832"/>
                  </a:cubicBezTo>
                  <a:cubicBezTo>
                    <a:pt x="599432" y="735730"/>
                    <a:pt x="601588" y="708348"/>
                    <a:pt x="608777" y="681687"/>
                  </a:cubicBezTo>
                  <a:cubicBezTo>
                    <a:pt x="612731" y="665835"/>
                    <a:pt x="618122" y="650343"/>
                    <a:pt x="620279" y="634490"/>
                  </a:cubicBezTo>
                  <a:cubicBezTo>
                    <a:pt x="620998" y="629446"/>
                    <a:pt x="621357" y="624402"/>
                    <a:pt x="622795" y="619719"/>
                  </a:cubicBezTo>
                  <a:cubicBezTo>
                    <a:pt x="613090" y="621520"/>
                    <a:pt x="601588" y="620439"/>
                    <a:pt x="593681" y="620439"/>
                  </a:cubicBezTo>
                  <a:cubicBezTo>
                    <a:pt x="568880" y="620439"/>
                    <a:pt x="544079" y="620439"/>
                    <a:pt x="519637" y="620439"/>
                  </a:cubicBezTo>
                  <a:cubicBezTo>
                    <a:pt x="480459" y="620439"/>
                    <a:pt x="441640" y="618638"/>
                    <a:pt x="402462" y="617557"/>
                  </a:cubicBezTo>
                  <a:close/>
                  <a:moveTo>
                    <a:pt x="710476" y="610802"/>
                  </a:moveTo>
                  <a:cubicBezTo>
                    <a:pt x="711704" y="611159"/>
                    <a:pt x="712704" y="612322"/>
                    <a:pt x="712341" y="613932"/>
                  </a:cubicBezTo>
                  <a:cubicBezTo>
                    <a:pt x="708703" y="631461"/>
                    <a:pt x="694150" y="642551"/>
                    <a:pt x="685783" y="657935"/>
                  </a:cubicBezTo>
                  <a:cubicBezTo>
                    <a:pt x="681053" y="666521"/>
                    <a:pt x="676324" y="680115"/>
                    <a:pt x="666137" y="683692"/>
                  </a:cubicBezTo>
                  <a:cubicBezTo>
                    <a:pt x="662863" y="685123"/>
                    <a:pt x="661044" y="681546"/>
                    <a:pt x="661408" y="679042"/>
                  </a:cubicBezTo>
                  <a:cubicBezTo>
                    <a:pt x="661408" y="677968"/>
                    <a:pt x="661408" y="676895"/>
                    <a:pt x="661772" y="676180"/>
                  </a:cubicBezTo>
                  <a:cubicBezTo>
                    <a:pt x="662136" y="673675"/>
                    <a:pt x="664682" y="673318"/>
                    <a:pt x="666501" y="674033"/>
                  </a:cubicBezTo>
                  <a:cubicBezTo>
                    <a:pt x="673414" y="667594"/>
                    <a:pt x="676688" y="656861"/>
                    <a:pt x="682509" y="649706"/>
                  </a:cubicBezTo>
                  <a:cubicBezTo>
                    <a:pt x="691968" y="637901"/>
                    <a:pt x="702518" y="626811"/>
                    <a:pt x="707247" y="612501"/>
                  </a:cubicBezTo>
                  <a:cubicBezTo>
                    <a:pt x="707793" y="610891"/>
                    <a:pt x="709248" y="610444"/>
                    <a:pt x="710476" y="610802"/>
                  </a:cubicBezTo>
                  <a:close/>
                  <a:moveTo>
                    <a:pt x="389882" y="603145"/>
                  </a:moveTo>
                  <a:lnTo>
                    <a:pt x="390241" y="603145"/>
                  </a:lnTo>
                  <a:cubicBezTo>
                    <a:pt x="392398" y="602785"/>
                    <a:pt x="394195" y="602785"/>
                    <a:pt x="395992" y="603145"/>
                  </a:cubicBezTo>
                  <a:cubicBezTo>
                    <a:pt x="437327" y="604947"/>
                    <a:pt x="478302" y="607469"/>
                    <a:pt x="519637" y="607469"/>
                  </a:cubicBezTo>
                  <a:cubicBezTo>
                    <a:pt x="542282" y="607829"/>
                    <a:pt x="564207" y="607829"/>
                    <a:pt x="586492" y="607829"/>
                  </a:cubicBezTo>
                  <a:cubicBezTo>
                    <a:pt x="599072" y="607829"/>
                    <a:pt x="613450" y="606388"/>
                    <a:pt x="626749" y="608189"/>
                  </a:cubicBezTo>
                  <a:cubicBezTo>
                    <a:pt x="629984" y="601344"/>
                    <a:pt x="640048" y="606748"/>
                    <a:pt x="638251" y="613594"/>
                  </a:cubicBezTo>
                  <a:cubicBezTo>
                    <a:pt x="633578" y="639894"/>
                    <a:pt x="630702" y="666555"/>
                    <a:pt x="625670" y="693216"/>
                  </a:cubicBezTo>
                  <a:cubicBezTo>
                    <a:pt x="620638" y="720958"/>
                    <a:pt x="619560" y="749421"/>
                    <a:pt x="617044" y="777523"/>
                  </a:cubicBezTo>
                  <a:cubicBezTo>
                    <a:pt x="614168" y="803103"/>
                    <a:pt x="609855" y="829043"/>
                    <a:pt x="605901" y="854624"/>
                  </a:cubicBezTo>
                  <a:cubicBezTo>
                    <a:pt x="601948" y="882005"/>
                    <a:pt x="603026" y="909026"/>
                    <a:pt x="599432" y="936048"/>
                  </a:cubicBezTo>
                  <a:cubicBezTo>
                    <a:pt x="599072" y="940371"/>
                    <a:pt x="596556" y="943253"/>
                    <a:pt x="593321" y="944694"/>
                  </a:cubicBezTo>
                  <a:cubicBezTo>
                    <a:pt x="593321" y="948297"/>
                    <a:pt x="591165" y="951900"/>
                    <a:pt x="586492" y="951900"/>
                  </a:cubicBezTo>
                  <a:cubicBezTo>
                    <a:pt x="566364" y="951540"/>
                    <a:pt x="546595" y="956584"/>
                    <a:pt x="526467" y="956584"/>
                  </a:cubicBezTo>
                  <a:cubicBezTo>
                    <a:pt x="505979" y="956584"/>
                    <a:pt x="485491" y="955503"/>
                    <a:pt x="465003" y="954782"/>
                  </a:cubicBezTo>
                  <a:cubicBezTo>
                    <a:pt x="426184" y="952621"/>
                    <a:pt x="384131" y="955143"/>
                    <a:pt x="346031" y="946496"/>
                  </a:cubicBezTo>
                  <a:cubicBezTo>
                    <a:pt x="341718" y="945415"/>
                    <a:pt x="342436" y="939650"/>
                    <a:pt x="346031" y="938209"/>
                  </a:cubicBezTo>
                  <a:cubicBezTo>
                    <a:pt x="335607" y="888130"/>
                    <a:pt x="351422" y="836609"/>
                    <a:pt x="359330" y="787250"/>
                  </a:cubicBezTo>
                  <a:cubicBezTo>
                    <a:pt x="364362" y="755906"/>
                    <a:pt x="371551" y="725642"/>
                    <a:pt x="375864" y="694297"/>
                  </a:cubicBezTo>
                  <a:cubicBezTo>
                    <a:pt x="380177" y="666555"/>
                    <a:pt x="381615" y="640255"/>
                    <a:pt x="383052" y="612153"/>
                  </a:cubicBezTo>
                  <a:lnTo>
                    <a:pt x="383052" y="611792"/>
                  </a:lnTo>
                  <a:cubicBezTo>
                    <a:pt x="382334" y="607469"/>
                    <a:pt x="384490" y="602785"/>
                    <a:pt x="389882" y="603145"/>
                  </a:cubicBezTo>
                  <a:close/>
                  <a:moveTo>
                    <a:pt x="697941" y="588352"/>
                  </a:moveTo>
                  <a:cubicBezTo>
                    <a:pt x="699021" y="588664"/>
                    <a:pt x="699832" y="589737"/>
                    <a:pt x="699291" y="591345"/>
                  </a:cubicBezTo>
                  <a:cubicBezTo>
                    <a:pt x="693888" y="612789"/>
                    <a:pt x="679121" y="635305"/>
                    <a:pt x="664713" y="652102"/>
                  </a:cubicBezTo>
                  <a:cubicBezTo>
                    <a:pt x="662191" y="654962"/>
                    <a:pt x="657869" y="651030"/>
                    <a:pt x="659670" y="648171"/>
                  </a:cubicBezTo>
                  <a:cubicBezTo>
                    <a:pt x="671917" y="628514"/>
                    <a:pt x="685604" y="611717"/>
                    <a:pt x="694969" y="589915"/>
                  </a:cubicBezTo>
                  <a:cubicBezTo>
                    <a:pt x="695509" y="588486"/>
                    <a:pt x="696860" y="588039"/>
                    <a:pt x="697941" y="588352"/>
                  </a:cubicBezTo>
                  <a:close/>
                  <a:moveTo>
                    <a:pt x="693272" y="571182"/>
                  </a:moveTo>
                  <a:cubicBezTo>
                    <a:pt x="694202" y="571799"/>
                    <a:pt x="694667" y="572945"/>
                    <a:pt x="693737" y="574180"/>
                  </a:cubicBezTo>
                  <a:cubicBezTo>
                    <a:pt x="690760" y="578061"/>
                    <a:pt x="687784" y="581941"/>
                    <a:pt x="685179" y="586175"/>
                  </a:cubicBezTo>
                  <a:cubicBezTo>
                    <a:pt x="682947" y="589702"/>
                    <a:pt x="680715" y="593583"/>
                    <a:pt x="677366" y="596052"/>
                  </a:cubicBezTo>
                  <a:cubicBezTo>
                    <a:pt x="674390" y="597816"/>
                    <a:pt x="672157" y="594289"/>
                    <a:pt x="673273" y="592172"/>
                  </a:cubicBezTo>
                  <a:cubicBezTo>
                    <a:pt x="675134" y="588291"/>
                    <a:pt x="678854" y="584411"/>
                    <a:pt x="681459" y="580883"/>
                  </a:cubicBezTo>
                  <a:cubicBezTo>
                    <a:pt x="683691" y="577355"/>
                    <a:pt x="686296" y="573475"/>
                    <a:pt x="690016" y="571358"/>
                  </a:cubicBezTo>
                  <a:cubicBezTo>
                    <a:pt x="690946" y="570476"/>
                    <a:pt x="692341" y="570564"/>
                    <a:pt x="693272" y="571182"/>
                  </a:cubicBezTo>
                  <a:close/>
                  <a:moveTo>
                    <a:pt x="321111" y="559343"/>
                  </a:moveTo>
                  <a:cubicBezTo>
                    <a:pt x="323661" y="556894"/>
                    <a:pt x="327305" y="560742"/>
                    <a:pt x="324754" y="562840"/>
                  </a:cubicBezTo>
                  <a:cubicBezTo>
                    <a:pt x="321111" y="567038"/>
                    <a:pt x="316739" y="570885"/>
                    <a:pt x="312731" y="574733"/>
                  </a:cubicBezTo>
                  <a:cubicBezTo>
                    <a:pt x="309452" y="577181"/>
                    <a:pt x="305444" y="572984"/>
                    <a:pt x="307994" y="570186"/>
                  </a:cubicBezTo>
                  <a:cubicBezTo>
                    <a:pt x="312366" y="566338"/>
                    <a:pt x="316739" y="563190"/>
                    <a:pt x="321111" y="559343"/>
                  </a:cubicBezTo>
                  <a:close/>
                  <a:moveTo>
                    <a:pt x="339724" y="559066"/>
                  </a:moveTo>
                  <a:cubicBezTo>
                    <a:pt x="342872" y="556894"/>
                    <a:pt x="346369" y="561963"/>
                    <a:pt x="343571" y="564497"/>
                  </a:cubicBezTo>
                  <a:cubicBezTo>
                    <a:pt x="339724" y="567394"/>
                    <a:pt x="336576" y="570652"/>
                    <a:pt x="333078" y="573911"/>
                  </a:cubicBezTo>
                  <a:cubicBezTo>
                    <a:pt x="330279" y="577169"/>
                    <a:pt x="326082" y="572462"/>
                    <a:pt x="328880" y="569204"/>
                  </a:cubicBezTo>
                  <a:cubicBezTo>
                    <a:pt x="332378" y="565583"/>
                    <a:pt x="335876" y="562325"/>
                    <a:pt x="339724" y="559066"/>
                  </a:cubicBezTo>
                  <a:close/>
                  <a:moveTo>
                    <a:pt x="307097" y="556188"/>
                  </a:moveTo>
                  <a:cubicBezTo>
                    <a:pt x="309315" y="553719"/>
                    <a:pt x="313012" y="557600"/>
                    <a:pt x="310794" y="560069"/>
                  </a:cubicBezTo>
                  <a:cubicBezTo>
                    <a:pt x="308206" y="562891"/>
                    <a:pt x="305249" y="565714"/>
                    <a:pt x="302291" y="568183"/>
                  </a:cubicBezTo>
                  <a:cubicBezTo>
                    <a:pt x="299333" y="570652"/>
                    <a:pt x="296376" y="573475"/>
                    <a:pt x="293418" y="576297"/>
                  </a:cubicBezTo>
                  <a:cubicBezTo>
                    <a:pt x="290091" y="578766"/>
                    <a:pt x="286394" y="574886"/>
                    <a:pt x="288982" y="572064"/>
                  </a:cubicBezTo>
                  <a:cubicBezTo>
                    <a:pt x="294158" y="566066"/>
                    <a:pt x="301552" y="562186"/>
                    <a:pt x="307097" y="556188"/>
                  </a:cubicBezTo>
                  <a:close/>
                  <a:moveTo>
                    <a:pt x="294677" y="554657"/>
                  </a:moveTo>
                  <a:cubicBezTo>
                    <a:pt x="297931" y="552131"/>
                    <a:pt x="301907" y="556460"/>
                    <a:pt x="298654" y="558986"/>
                  </a:cubicBezTo>
                  <a:cubicBezTo>
                    <a:pt x="289978" y="566563"/>
                    <a:pt x="280940" y="574861"/>
                    <a:pt x="271179" y="581716"/>
                  </a:cubicBezTo>
                  <a:cubicBezTo>
                    <a:pt x="268649" y="583520"/>
                    <a:pt x="265757" y="579191"/>
                    <a:pt x="267926" y="576665"/>
                  </a:cubicBezTo>
                  <a:cubicBezTo>
                    <a:pt x="275518" y="568367"/>
                    <a:pt x="286001" y="562233"/>
                    <a:pt x="294677" y="554657"/>
                  </a:cubicBezTo>
                  <a:close/>
                  <a:moveTo>
                    <a:pt x="278864" y="550015"/>
                  </a:moveTo>
                  <a:cubicBezTo>
                    <a:pt x="279757" y="550985"/>
                    <a:pt x="280025" y="552661"/>
                    <a:pt x="278774" y="554072"/>
                  </a:cubicBezTo>
                  <a:cubicBezTo>
                    <a:pt x="269130" y="564655"/>
                    <a:pt x="258057" y="576297"/>
                    <a:pt x="245198" y="583000"/>
                  </a:cubicBezTo>
                  <a:cubicBezTo>
                    <a:pt x="241626" y="585116"/>
                    <a:pt x="238769" y="579825"/>
                    <a:pt x="241984" y="577355"/>
                  </a:cubicBezTo>
                  <a:cubicBezTo>
                    <a:pt x="253771" y="568889"/>
                    <a:pt x="264844" y="560775"/>
                    <a:pt x="275202" y="550191"/>
                  </a:cubicBezTo>
                  <a:cubicBezTo>
                    <a:pt x="276453" y="548780"/>
                    <a:pt x="277971" y="549045"/>
                    <a:pt x="278864" y="550015"/>
                  </a:cubicBezTo>
                  <a:close/>
                  <a:moveTo>
                    <a:pt x="249066" y="546720"/>
                  </a:moveTo>
                  <a:cubicBezTo>
                    <a:pt x="252713" y="544194"/>
                    <a:pt x="257454" y="548884"/>
                    <a:pt x="254172" y="551771"/>
                  </a:cubicBezTo>
                  <a:cubicBezTo>
                    <a:pt x="239949" y="564399"/>
                    <a:pt x="226090" y="577387"/>
                    <a:pt x="211138" y="589293"/>
                  </a:cubicBezTo>
                  <a:cubicBezTo>
                    <a:pt x="208585" y="591458"/>
                    <a:pt x="203844" y="588572"/>
                    <a:pt x="206032" y="585325"/>
                  </a:cubicBezTo>
                  <a:cubicBezTo>
                    <a:pt x="211138" y="577026"/>
                    <a:pt x="220255" y="571975"/>
                    <a:pt x="227549" y="565842"/>
                  </a:cubicBezTo>
                  <a:cubicBezTo>
                    <a:pt x="235208" y="559708"/>
                    <a:pt x="241772" y="553214"/>
                    <a:pt x="249066" y="546720"/>
                  </a:cubicBezTo>
                  <a:close/>
                  <a:moveTo>
                    <a:pt x="223616" y="546328"/>
                  </a:moveTo>
                  <a:cubicBezTo>
                    <a:pt x="226502" y="544194"/>
                    <a:pt x="230471" y="548106"/>
                    <a:pt x="227585" y="550239"/>
                  </a:cubicBezTo>
                  <a:cubicBezTo>
                    <a:pt x="213153" y="563041"/>
                    <a:pt x="197999" y="574420"/>
                    <a:pt x="182485" y="585799"/>
                  </a:cubicBezTo>
                  <a:cubicBezTo>
                    <a:pt x="178877" y="588288"/>
                    <a:pt x="175269" y="583666"/>
                    <a:pt x="178877" y="580821"/>
                  </a:cubicBezTo>
                  <a:cubicBezTo>
                    <a:pt x="194391" y="569797"/>
                    <a:pt x="209184" y="558418"/>
                    <a:pt x="223616" y="546328"/>
                  </a:cubicBezTo>
                  <a:close/>
                  <a:moveTo>
                    <a:pt x="185424" y="540139"/>
                  </a:moveTo>
                  <a:cubicBezTo>
                    <a:pt x="186878" y="539431"/>
                    <a:pt x="187605" y="541556"/>
                    <a:pt x="186514" y="542264"/>
                  </a:cubicBezTo>
                  <a:cubicBezTo>
                    <a:pt x="175970" y="549347"/>
                    <a:pt x="165788" y="556430"/>
                    <a:pt x="155607" y="563158"/>
                  </a:cubicBezTo>
                  <a:cubicBezTo>
                    <a:pt x="146880" y="569533"/>
                    <a:pt x="136699" y="574491"/>
                    <a:pt x="129791" y="581928"/>
                  </a:cubicBezTo>
                  <a:cubicBezTo>
                    <a:pt x="127245" y="585115"/>
                    <a:pt x="122882" y="580511"/>
                    <a:pt x="125427" y="578032"/>
                  </a:cubicBezTo>
                  <a:cubicBezTo>
                    <a:pt x="133063" y="570241"/>
                    <a:pt x="144335" y="565283"/>
                    <a:pt x="153425" y="559971"/>
                  </a:cubicBezTo>
                  <a:cubicBezTo>
                    <a:pt x="163970" y="553242"/>
                    <a:pt x="174515" y="546514"/>
                    <a:pt x="185424" y="540139"/>
                  </a:cubicBezTo>
                  <a:close/>
                  <a:moveTo>
                    <a:pt x="209017" y="538707"/>
                  </a:moveTo>
                  <a:cubicBezTo>
                    <a:pt x="209909" y="539615"/>
                    <a:pt x="210177" y="541159"/>
                    <a:pt x="208928" y="542430"/>
                  </a:cubicBezTo>
                  <a:cubicBezTo>
                    <a:pt x="191804" y="559498"/>
                    <a:pt x="173254" y="574024"/>
                    <a:pt x="155060" y="589277"/>
                  </a:cubicBezTo>
                  <a:cubicBezTo>
                    <a:pt x="152206" y="591456"/>
                    <a:pt x="148282" y="588187"/>
                    <a:pt x="150422" y="585282"/>
                  </a:cubicBezTo>
                  <a:cubicBezTo>
                    <a:pt x="156487" y="576203"/>
                    <a:pt x="167546" y="571482"/>
                    <a:pt x="175751" y="564582"/>
                  </a:cubicBezTo>
                  <a:cubicBezTo>
                    <a:pt x="185740" y="556230"/>
                    <a:pt x="196085" y="547877"/>
                    <a:pt x="205361" y="538798"/>
                  </a:cubicBezTo>
                  <a:cubicBezTo>
                    <a:pt x="206609" y="537527"/>
                    <a:pt x="208125" y="537799"/>
                    <a:pt x="209017" y="538707"/>
                  </a:cubicBezTo>
                  <a:close/>
                  <a:moveTo>
                    <a:pt x="172243" y="523913"/>
                  </a:moveTo>
                  <a:cubicBezTo>
                    <a:pt x="172602" y="523556"/>
                    <a:pt x="173322" y="524270"/>
                    <a:pt x="172962" y="524627"/>
                  </a:cubicBezTo>
                  <a:cubicBezTo>
                    <a:pt x="165765" y="535692"/>
                    <a:pt x="150293" y="541761"/>
                    <a:pt x="139497" y="548900"/>
                  </a:cubicBezTo>
                  <a:cubicBezTo>
                    <a:pt x="125824" y="558180"/>
                    <a:pt x="111790" y="568175"/>
                    <a:pt x="100275" y="580312"/>
                  </a:cubicBezTo>
                  <a:cubicBezTo>
                    <a:pt x="97397" y="583524"/>
                    <a:pt x="92719" y="578527"/>
                    <a:pt x="95598" y="575671"/>
                  </a:cubicBezTo>
                  <a:cubicBezTo>
                    <a:pt x="106752" y="564606"/>
                    <a:pt x="120066" y="555325"/>
                    <a:pt x="133380" y="547115"/>
                  </a:cubicBezTo>
                  <a:cubicBezTo>
                    <a:pt x="140217" y="543188"/>
                    <a:pt x="147414" y="539262"/>
                    <a:pt x="154251" y="535335"/>
                  </a:cubicBezTo>
                  <a:cubicBezTo>
                    <a:pt x="157489" y="533194"/>
                    <a:pt x="168644" y="524627"/>
                    <a:pt x="171163" y="524627"/>
                  </a:cubicBezTo>
                  <a:cubicBezTo>
                    <a:pt x="170803" y="524627"/>
                    <a:pt x="170803" y="524627"/>
                    <a:pt x="170803" y="524627"/>
                  </a:cubicBezTo>
                  <a:close/>
                  <a:moveTo>
                    <a:pt x="486511" y="503945"/>
                  </a:moveTo>
                  <a:cubicBezTo>
                    <a:pt x="502962" y="503509"/>
                    <a:pt x="519367" y="504293"/>
                    <a:pt x="534956" y="507255"/>
                  </a:cubicBezTo>
                  <a:cubicBezTo>
                    <a:pt x="540032" y="507952"/>
                    <a:pt x="537856" y="515270"/>
                    <a:pt x="532781" y="514573"/>
                  </a:cubicBezTo>
                  <a:cubicBezTo>
                    <a:pt x="502327" y="508301"/>
                    <a:pt x="469336" y="511786"/>
                    <a:pt x="438157" y="511437"/>
                  </a:cubicBezTo>
                  <a:cubicBezTo>
                    <a:pt x="436344" y="511437"/>
                    <a:pt x="435619" y="508301"/>
                    <a:pt x="437794" y="507952"/>
                  </a:cubicBezTo>
                  <a:cubicBezTo>
                    <a:pt x="453565" y="506036"/>
                    <a:pt x="470061" y="504380"/>
                    <a:pt x="486511" y="503945"/>
                  </a:cubicBezTo>
                  <a:close/>
                  <a:moveTo>
                    <a:pt x="493350" y="492573"/>
                  </a:moveTo>
                  <a:cubicBezTo>
                    <a:pt x="522167" y="491806"/>
                    <a:pt x="550984" y="492189"/>
                    <a:pt x="579441" y="493339"/>
                  </a:cubicBezTo>
                  <a:cubicBezTo>
                    <a:pt x="584484" y="493339"/>
                    <a:pt x="584484" y="501003"/>
                    <a:pt x="579441" y="501003"/>
                  </a:cubicBezTo>
                  <a:cubicBezTo>
                    <a:pt x="548462" y="501769"/>
                    <a:pt x="517844" y="499853"/>
                    <a:pt x="486866" y="499853"/>
                  </a:cubicBezTo>
                  <a:cubicBezTo>
                    <a:pt x="460570" y="499853"/>
                    <a:pt x="433914" y="502536"/>
                    <a:pt x="407979" y="498320"/>
                  </a:cubicBezTo>
                  <a:cubicBezTo>
                    <a:pt x="405457" y="497937"/>
                    <a:pt x="406178" y="493339"/>
                    <a:pt x="408699" y="493722"/>
                  </a:cubicBezTo>
                  <a:cubicBezTo>
                    <a:pt x="436436" y="497554"/>
                    <a:pt x="464893" y="492956"/>
                    <a:pt x="493350" y="492573"/>
                  </a:cubicBezTo>
                  <a:close/>
                  <a:moveTo>
                    <a:pt x="991866" y="472429"/>
                  </a:moveTo>
                  <a:cubicBezTo>
                    <a:pt x="993764" y="472429"/>
                    <a:pt x="995662" y="473689"/>
                    <a:pt x="995662" y="476209"/>
                  </a:cubicBezTo>
                  <a:cubicBezTo>
                    <a:pt x="995662" y="517250"/>
                    <a:pt x="994972" y="558290"/>
                    <a:pt x="995317" y="599331"/>
                  </a:cubicBezTo>
                  <a:cubicBezTo>
                    <a:pt x="995317" y="602571"/>
                    <a:pt x="990485" y="602211"/>
                    <a:pt x="990485" y="598971"/>
                  </a:cubicBezTo>
                  <a:cubicBezTo>
                    <a:pt x="988759" y="558290"/>
                    <a:pt x="988069" y="517250"/>
                    <a:pt x="988069" y="476209"/>
                  </a:cubicBezTo>
                  <a:cubicBezTo>
                    <a:pt x="988069" y="473689"/>
                    <a:pt x="989967" y="472429"/>
                    <a:pt x="991866" y="472429"/>
                  </a:cubicBezTo>
                  <a:close/>
                  <a:moveTo>
                    <a:pt x="1007382" y="470009"/>
                  </a:moveTo>
                  <a:cubicBezTo>
                    <a:pt x="1009034" y="469516"/>
                    <a:pt x="1010909" y="470143"/>
                    <a:pt x="1011445" y="472292"/>
                  </a:cubicBezTo>
                  <a:cubicBezTo>
                    <a:pt x="1016089" y="489483"/>
                    <a:pt x="1015017" y="509898"/>
                    <a:pt x="1015017" y="527090"/>
                  </a:cubicBezTo>
                  <a:cubicBezTo>
                    <a:pt x="1015375" y="544997"/>
                    <a:pt x="1017875" y="565054"/>
                    <a:pt x="1013589" y="581888"/>
                  </a:cubicBezTo>
                  <a:cubicBezTo>
                    <a:pt x="1012517" y="585111"/>
                    <a:pt x="1007873" y="583678"/>
                    <a:pt x="1008588" y="580813"/>
                  </a:cubicBezTo>
                  <a:cubicBezTo>
                    <a:pt x="1011445" y="563622"/>
                    <a:pt x="1008588" y="544639"/>
                    <a:pt x="1008231" y="527090"/>
                  </a:cubicBezTo>
                  <a:cubicBezTo>
                    <a:pt x="1007873" y="509540"/>
                    <a:pt x="1007516" y="491632"/>
                    <a:pt x="1004659" y="474441"/>
                  </a:cubicBezTo>
                  <a:cubicBezTo>
                    <a:pt x="1004301" y="472113"/>
                    <a:pt x="1005730" y="470501"/>
                    <a:pt x="1007382" y="470009"/>
                  </a:cubicBezTo>
                  <a:close/>
                  <a:moveTo>
                    <a:pt x="227750" y="392713"/>
                  </a:moveTo>
                  <a:cubicBezTo>
                    <a:pt x="228123" y="390206"/>
                    <a:pt x="232232" y="390206"/>
                    <a:pt x="232232" y="392713"/>
                  </a:cubicBezTo>
                  <a:cubicBezTo>
                    <a:pt x="232606" y="407042"/>
                    <a:pt x="231112" y="422086"/>
                    <a:pt x="232606" y="436056"/>
                  </a:cubicBezTo>
                  <a:cubicBezTo>
                    <a:pt x="232979" y="442146"/>
                    <a:pt x="235220" y="450384"/>
                    <a:pt x="231112" y="455758"/>
                  </a:cubicBezTo>
                  <a:cubicBezTo>
                    <a:pt x="228497" y="459698"/>
                    <a:pt x="222894" y="456116"/>
                    <a:pt x="224762" y="452176"/>
                  </a:cubicBezTo>
                  <a:cubicBezTo>
                    <a:pt x="228123" y="445011"/>
                    <a:pt x="225882" y="432474"/>
                    <a:pt x="226629" y="424594"/>
                  </a:cubicBezTo>
                  <a:cubicBezTo>
                    <a:pt x="227003" y="414206"/>
                    <a:pt x="227376" y="403460"/>
                    <a:pt x="227750" y="392713"/>
                  </a:cubicBezTo>
                  <a:close/>
                  <a:moveTo>
                    <a:pt x="251955" y="353041"/>
                  </a:moveTo>
                  <a:cubicBezTo>
                    <a:pt x="251955" y="350519"/>
                    <a:pt x="255519" y="350879"/>
                    <a:pt x="255519" y="353402"/>
                  </a:cubicBezTo>
                  <a:cubicBezTo>
                    <a:pt x="255875" y="369256"/>
                    <a:pt x="251955" y="385470"/>
                    <a:pt x="250173" y="401684"/>
                  </a:cubicBezTo>
                  <a:cubicBezTo>
                    <a:pt x="248748" y="418980"/>
                    <a:pt x="247679" y="436275"/>
                    <a:pt x="247322" y="454291"/>
                  </a:cubicBezTo>
                  <a:cubicBezTo>
                    <a:pt x="247322" y="459696"/>
                    <a:pt x="238769" y="459696"/>
                    <a:pt x="239125" y="453931"/>
                  </a:cubicBezTo>
                  <a:cubicBezTo>
                    <a:pt x="239125" y="438437"/>
                    <a:pt x="240194" y="422583"/>
                    <a:pt x="242689" y="407089"/>
                  </a:cubicBezTo>
                  <a:cubicBezTo>
                    <a:pt x="245540" y="389433"/>
                    <a:pt x="251599" y="370697"/>
                    <a:pt x="251955" y="353041"/>
                  </a:cubicBezTo>
                  <a:close/>
                  <a:moveTo>
                    <a:pt x="276954" y="291633"/>
                  </a:moveTo>
                  <a:cubicBezTo>
                    <a:pt x="276954" y="290194"/>
                    <a:pt x="279113" y="290554"/>
                    <a:pt x="279113" y="291992"/>
                  </a:cubicBezTo>
                  <a:cubicBezTo>
                    <a:pt x="281272" y="348452"/>
                    <a:pt x="264719" y="404552"/>
                    <a:pt x="262920" y="460652"/>
                  </a:cubicBezTo>
                  <a:cubicBezTo>
                    <a:pt x="262560" y="466046"/>
                    <a:pt x="254644" y="466046"/>
                    <a:pt x="254644" y="460652"/>
                  </a:cubicBezTo>
                  <a:cubicBezTo>
                    <a:pt x="255004" y="430085"/>
                    <a:pt x="263280" y="399877"/>
                    <a:pt x="265799" y="369310"/>
                  </a:cubicBezTo>
                  <a:cubicBezTo>
                    <a:pt x="267958" y="343058"/>
                    <a:pt x="271556" y="317165"/>
                    <a:pt x="276954" y="291633"/>
                  </a:cubicBezTo>
                  <a:close/>
                  <a:moveTo>
                    <a:pt x="344482" y="52752"/>
                  </a:moveTo>
                  <a:cubicBezTo>
                    <a:pt x="344482" y="53112"/>
                    <a:pt x="344482" y="53832"/>
                    <a:pt x="344482" y="54552"/>
                  </a:cubicBezTo>
                  <a:cubicBezTo>
                    <a:pt x="341604" y="90189"/>
                    <a:pt x="333328" y="124745"/>
                    <a:pt x="327211" y="160022"/>
                  </a:cubicBezTo>
                  <a:cubicBezTo>
                    <a:pt x="321094" y="196019"/>
                    <a:pt x="314977" y="232015"/>
                    <a:pt x="309939" y="268372"/>
                  </a:cubicBezTo>
                  <a:cubicBezTo>
                    <a:pt x="308140" y="280970"/>
                    <a:pt x="305981" y="293929"/>
                    <a:pt x="304182" y="306888"/>
                  </a:cubicBezTo>
                  <a:cubicBezTo>
                    <a:pt x="301664" y="329206"/>
                    <a:pt x="298785" y="351164"/>
                    <a:pt x="296626" y="373481"/>
                  </a:cubicBezTo>
                  <a:cubicBezTo>
                    <a:pt x="294107" y="392200"/>
                    <a:pt x="289430" y="411638"/>
                    <a:pt x="289430" y="430356"/>
                  </a:cubicBezTo>
                  <a:cubicBezTo>
                    <a:pt x="289070" y="445114"/>
                    <a:pt x="285832" y="460593"/>
                    <a:pt x="287631" y="474992"/>
                  </a:cubicBezTo>
                  <a:cubicBezTo>
                    <a:pt x="288710" y="483991"/>
                    <a:pt x="278995" y="485791"/>
                    <a:pt x="275397" y="481471"/>
                  </a:cubicBezTo>
                  <a:cubicBezTo>
                    <a:pt x="236537" y="481831"/>
                    <a:pt x="197676" y="485071"/>
                    <a:pt x="158816" y="487231"/>
                  </a:cubicBezTo>
                  <a:cubicBezTo>
                    <a:pt x="138666" y="489030"/>
                    <a:pt x="119236" y="488670"/>
                    <a:pt x="99446" y="487231"/>
                  </a:cubicBezTo>
                  <a:cubicBezTo>
                    <a:pt x="87572" y="486871"/>
                    <a:pt x="75338" y="487231"/>
                    <a:pt x="63824" y="484351"/>
                  </a:cubicBezTo>
                  <a:cubicBezTo>
                    <a:pt x="56628" y="524667"/>
                    <a:pt x="68502" y="565703"/>
                    <a:pt x="63104" y="606379"/>
                  </a:cubicBezTo>
                  <a:cubicBezTo>
                    <a:pt x="91890" y="598820"/>
                    <a:pt x="125353" y="603499"/>
                    <a:pt x="154858" y="604219"/>
                  </a:cubicBezTo>
                  <a:cubicBezTo>
                    <a:pt x="159176" y="604219"/>
                    <a:pt x="163494" y="604579"/>
                    <a:pt x="167811" y="604579"/>
                  </a:cubicBezTo>
                  <a:cubicBezTo>
                    <a:pt x="168531" y="604579"/>
                    <a:pt x="168891" y="604579"/>
                    <a:pt x="169610" y="604579"/>
                  </a:cubicBezTo>
                  <a:cubicBezTo>
                    <a:pt x="178966" y="604219"/>
                    <a:pt x="188321" y="604579"/>
                    <a:pt x="197676" y="604579"/>
                  </a:cubicBezTo>
                  <a:cubicBezTo>
                    <a:pt x="199115" y="604579"/>
                    <a:pt x="200915" y="604579"/>
                    <a:pt x="202714" y="604579"/>
                  </a:cubicBezTo>
                  <a:cubicBezTo>
                    <a:pt x="204153" y="604579"/>
                    <a:pt x="205952" y="604579"/>
                    <a:pt x="207391" y="604579"/>
                  </a:cubicBezTo>
                  <a:cubicBezTo>
                    <a:pt x="211349" y="604579"/>
                    <a:pt x="215667" y="604219"/>
                    <a:pt x="219985" y="604219"/>
                  </a:cubicBezTo>
                  <a:cubicBezTo>
                    <a:pt x="222504" y="604219"/>
                    <a:pt x="225022" y="604219"/>
                    <a:pt x="227541" y="604219"/>
                  </a:cubicBezTo>
                  <a:cubicBezTo>
                    <a:pt x="232579" y="603499"/>
                    <a:pt x="237616" y="603499"/>
                    <a:pt x="242294" y="603499"/>
                  </a:cubicBezTo>
                  <a:cubicBezTo>
                    <a:pt x="247691" y="603499"/>
                    <a:pt x="253448" y="603139"/>
                    <a:pt x="258845" y="602779"/>
                  </a:cubicBezTo>
                  <a:cubicBezTo>
                    <a:pt x="267121" y="602419"/>
                    <a:pt x="268920" y="612858"/>
                    <a:pt x="264242" y="617898"/>
                  </a:cubicBezTo>
                  <a:cubicBezTo>
                    <a:pt x="264962" y="618978"/>
                    <a:pt x="265322" y="620058"/>
                    <a:pt x="264962" y="621498"/>
                  </a:cubicBezTo>
                  <a:cubicBezTo>
                    <a:pt x="258485" y="677292"/>
                    <a:pt x="254527" y="733087"/>
                    <a:pt x="243373" y="787802"/>
                  </a:cubicBezTo>
                  <a:cubicBezTo>
                    <a:pt x="237616" y="816959"/>
                    <a:pt x="235817" y="845756"/>
                    <a:pt x="231859" y="875273"/>
                  </a:cubicBezTo>
                  <a:cubicBezTo>
                    <a:pt x="231859" y="875273"/>
                    <a:pt x="231859" y="875633"/>
                    <a:pt x="231859" y="876353"/>
                  </a:cubicBezTo>
                  <a:cubicBezTo>
                    <a:pt x="231499" y="902630"/>
                    <a:pt x="228980" y="930348"/>
                    <a:pt x="218186" y="954825"/>
                  </a:cubicBezTo>
                  <a:cubicBezTo>
                    <a:pt x="216747" y="957345"/>
                    <a:pt x="213508" y="956985"/>
                    <a:pt x="211709" y="955185"/>
                  </a:cubicBezTo>
                  <a:cubicBezTo>
                    <a:pt x="209910" y="956265"/>
                    <a:pt x="207031" y="955545"/>
                    <a:pt x="207391" y="953026"/>
                  </a:cubicBezTo>
                  <a:cubicBezTo>
                    <a:pt x="207391" y="951586"/>
                    <a:pt x="207751" y="950506"/>
                    <a:pt x="207751" y="949066"/>
                  </a:cubicBezTo>
                  <a:cubicBezTo>
                    <a:pt x="175727" y="953026"/>
                    <a:pt x="142264" y="951226"/>
                    <a:pt x="110600" y="950146"/>
                  </a:cubicBezTo>
                  <a:cubicBezTo>
                    <a:pt x="77857" y="949426"/>
                    <a:pt x="44394" y="949066"/>
                    <a:pt x="11650" y="945466"/>
                  </a:cubicBezTo>
                  <a:cubicBezTo>
                    <a:pt x="13809" y="966344"/>
                    <a:pt x="15249" y="986862"/>
                    <a:pt x="17048" y="1007740"/>
                  </a:cubicBezTo>
                  <a:cubicBezTo>
                    <a:pt x="18847" y="1029698"/>
                    <a:pt x="16328" y="1050936"/>
                    <a:pt x="14889" y="1072894"/>
                  </a:cubicBezTo>
                  <a:cubicBezTo>
                    <a:pt x="42955" y="1068574"/>
                    <a:pt x="73179" y="1069294"/>
                    <a:pt x="101245" y="1069294"/>
                  </a:cubicBezTo>
                  <a:cubicBezTo>
                    <a:pt x="130750" y="1069294"/>
                    <a:pt x="159895" y="1071094"/>
                    <a:pt x="189400" y="1073254"/>
                  </a:cubicBezTo>
                  <a:cubicBezTo>
                    <a:pt x="195517" y="1069654"/>
                    <a:pt x="205232" y="1072534"/>
                    <a:pt x="204513" y="1081533"/>
                  </a:cubicBezTo>
                  <a:cubicBezTo>
                    <a:pt x="203073" y="1098811"/>
                    <a:pt x="195157" y="1116090"/>
                    <a:pt x="195517" y="1133368"/>
                  </a:cubicBezTo>
                  <a:cubicBezTo>
                    <a:pt x="195877" y="1151366"/>
                    <a:pt x="193718" y="1168645"/>
                    <a:pt x="191199" y="1186643"/>
                  </a:cubicBezTo>
                  <a:cubicBezTo>
                    <a:pt x="185802" y="1223719"/>
                    <a:pt x="181125" y="1260796"/>
                    <a:pt x="173928" y="1297512"/>
                  </a:cubicBezTo>
                  <a:cubicBezTo>
                    <a:pt x="166372" y="1337828"/>
                    <a:pt x="166372" y="1379224"/>
                    <a:pt x="158816" y="1419540"/>
                  </a:cubicBezTo>
                  <a:cubicBezTo>
                    <a:pt x="152339" y="1451937"/>
                    <a:pt x="142984" y="1485414"/>
                    <a:pt x="139746" y="1518171"/>
                  </a:cubicBezTo>
                  <a:cubicBezTo>
                    <a:pt x="145862" y="1518171"/>
                    <a:pt x="156657" y="1517451"/>
                    <a:pt x="158456" y="1517811"/>
                  </a:cubicBezTo>
                  <a:cubicBezTo>
                    <a:pt x="172489" y="1517811"/>
                    <a:pt x="186882" y="1517091"/>
                    <a:pt x="200915" y="1517451"/>
                  </a:cubicBezTo>
                  <a:cubicBezTo>
                    <a:pt x="222144" y="1517451"/>
                    <a:pt x="243013" y="1517811"/>
                    <a:pt x="264242" y="1518171"/>
                  </a:cubicBezTo>
                  <a:cubicBezTo>
                    <a:pt x="262803" y="1508092"/>
                    <a:pt x="264242" y="1496573"/>
                    <a:pt x="265322" y="1486854"/>
                  </a:cubicBezTo>
                  <a:cubicBezTo>
                    <a:pt x="266042" y="1478575"/>
                    <a:pt x="267841" y="1471016"/>
                    <a:pt x="270359" y="1463816"/>
                  </a:cubicBezTo>
                  <a:cubicBezTo>
                    <a:pt x="272518" y="1450138"/>
                    <a:pt x="275037" y="1436459"/>
                    <a:pt x="276836" y="1422780"/>
                  </a:cubicBezTo>
                  <a:cubicBezTo>
                    <a:pt x="282233" y="1383904"/>
                    <a:pt x="286191" y="1345028"/>
                    <a:pt x="290869" y="1305791"/>
                  </a:cubicBezTo>
                  <a:cubicBezTo>
                    <a:pt x="299864" y="1230199"/>
                    <a:pt x="309220" y="1154606"/>
                    <a:pt x="321453" y="1079373"/>
                  </a:cubicBezTo>
                  <a:cubicBezTo>
                    <a:pt x="321813" y="1077574"/>
                    <a:pt x="322533" y="1076134"/>
                    <a:pt x="323253" y="1075054"/>
                  </a:cubicBezTo>
                  <a:cubicBezTo>
                    <a:pt x="323972" y="1073254"/>
                    <a:pt x="325411" y="1072174"/>
                    <a:pt x="327571" y="1071454"/>
                  </a:cubicBezTo>
                  <a:cubicBezTo>
                    <a:pt x="362113" y="1063175"/>
                    <a:pt x="401693" y="1067495"/>
                    <a:pt x="436595" y="1068934"/>
                  </a:cubicBezTo>
                  <a:cubicBezTo>
                    <a:pt x="479414" y="1070374"/>
                    <a:pt x="522232" y="1071454"/>
                    <a:pt x="565410" y="1072174"/>
                  </a:cubicBezTo>
                  <a:cubicBezTo>
                    <a:pt x="567209" y="1072174"/>
                    <a:pt x="569008" y="1072534"/>
                    <a:pt x="570088" y="1073974"/>
                  </a:cubicBezTo>
                  <a:cubicBezTo>
                    <a:pt x="574406" y="1075054"/>
                    <a:pt x="578004" y="1079373"/>
                    <a:pt x="576205" y="1085493"/>
                  </a:cubicBezTo>
                  <a:cubicBezTo>
                    <a:pt x="565410" y="1118610"/>
                    <a:pt x="565050" y="1157126"/>
                    <a:pt x="559653" y="1192042"/>
                  </a:cubicBezTo>
                  <a:cubicBezTo>
                    <a:pt x="553536" y="1230559"/>
                    <a:pt x="551377" y="1269795"/>
                    <a:pt x="546340" y="1308671"/>
                  </a:cubicBezTo>
                  <a:cubicBezTo>
                    <a:pt x="541662" y="1345748"/>
                    <a:pt x="538424" y="1382824"/>
                    <a:pt x="531947" y="1419540"/>
                  </a:cubicBezTo>
                  <a:cubicBezTo>
                    <a:pt x="526910" y="1449778"/>
                    <a:pt x="516115" y="1480375"/>
                    <a:pt x="511797" y="1510972"/>
                  </a:cubicBezTo>
                  <a:cubicBezTo>
                    <a:pt x="529428" y="1509172"/>
                    <a:pt x="546700" y="1512771"/>
                    <a:pt x="564331" y="1514931"/>
                  </a:cubicBezTo>
                  <a:cubicBezTo>
                    <a:pt x="588798" y="1515291"/>
                    <a:pt x="612906" y="1516731"/>
                    <a:pt x="637374" y="1515651"/>
                  </a:cubicBezTo>
                  <a:cubicBezTo>
                    <a:pt x="637014" y="1482174"/>
                    <a:pt x="643491" y="1448338"/>
                    <a:pt x="649967" y="1415581"/>
                  </a:cubicBezTo>
                  <a:cubicBezTo>
                    <a:pt x="657523" y="1376705"/>
                    <a:pt x="660402" y="1337468"/>
                    <a:pt x="668318" y="1298232"/>
                  </a:cubicBezTo>
                  <a:cubicBezTo>
                    <a:pt x="676234" y="1257916"/>
                    <a:pt x="680552" y="1215440"/>
                    <a:pt x="682711" y="1174404"/>
                  </a:cubicBezTo>
                  <a:cubicBezTo>
                    <a:pt x="683430" y="1156406"/>
                    <a:pt x="683790" y="1138048"/>
                    <a:pt x="685589" y="1120409"/>
                  </a:cubicBezTo>
                  <a:cubicBezTo>
                    <a:pt x="686309" y="1113930"/>
                    <a:pt x="686309" y="1106731"/>
                    <a:pt x="688468" y="1100611"/>
                  </a:cubicBezTo>
                  <a:cubicBezTo>
                    <a:pt x="690627" y="1094852"/>
                    <a:pt x="694944" y="1086933"/>
                    <a:pt x="693505" y="1080453"/>
                  </a:cubicBezTo>
                  <a:cubicBezTo>
                    <a:pt x="691346" y="1070734"/>
                    <a:pt x="702860" y="1065695"/>
                    <a:pt x="708977" y="1070374"/>
                  </a:cubicBezTo>
                  <a:cubicBezTo>
                    <a:pt x="744599" y="1069654"/>
                    <a:pt x="779861" y="1068934"/>
                    <a:pt x="815483" y="1069654"/>
                  </a:cubicBezTo>
                  <a:cubicBezTo>
                    <a:pt x="834914" y="1070374"/>
                    <a:pt x="854344" y="1071454"/>
                    <a:pt x="873774" y="1072174"/>
                  </a:cubicBezTo>
                  <a:cubicBezTo>
                    <a:pt x="886367" y="1072534"/>
                    <a:pt x="899681" y="1074334"/>
                    <a:pt x="912634" y="1073974"/>
                  </a:cubicBezTo>
                  <a:cubicBezTo>
                    <a:pt x="912634" y="1032218"/>
                    <a:pt x="912634" y="990462"/>
                    <a:pt x="912994" y="948706"/>
                  </a:cubicBezTo>
                  <a:cubicBezTo>
                    <a:pt x="881690" y="953746"/>
                    <a:pt x="848227" y="953386"/>
                    <a:pt x="816923" y="953386"/>
                  </a:cubicBezTo>
                  <a:cubicBezTo>
                    <a:pt x="797852" y="953386"/>
                    <a:pt x="779142" y="952306"/>
                    <a:pt x="760431" y="952306"/>
                  </a:cubicBezTo>
                  <a:cubicBezTo>
                    <a:pt x="748917" y="951946"/>
                    <a:pt x="737763" y="953026"/>
                    <a:pt x="726608" y="950146"/>
                  </a:cubicBezTo>
                  <a:cubicBezTo>
                    <a:pt x="726249" y="950146"/>
                    <a:pt x="725529" y="949786"/>
                    <a:pt x="725169" y="949426"/>
                  </a:cubicBezTo>
                  <a:cubicBezTo>
                    <a:pt x="722650" y="952666"/>
                    <a:pt x="716893" y="949066"/>
                    <a:pt x="717973" y="945106"/>
                  </a:cubicBezTo>
                  <a:cubicBezTo>
                    <a:pt x="720132" y="932868"/>
                    <a:pt x="717253" y="918829"/>
                    <a:pt x="718692" y="905870"/>
                  </a:cubicBezTo>
                  <a:cubicBezTo>
                    <a:pt x="720132" y="892911"/>
                    <a:pt x="721211" y="879233"/>
                    <a:pt x="722650" y="865914"/>
                  </a:cubicBezTo>
                  <a:cubicBezTo>
                    <a:pt x="725529" y="837117"/>
                    <a:pt x="729487" y="807960"/>
                    <a:pt x="734165" y="779522"/>
                  </a:cubicBezTo>
                  <a:cubicBezTo>
                    <a:pt x="739202" y="748565"/>
                    <a:pt x="744599" y="718688"/>
                    <a:pt x="746398" y="687731"/>
                  </a:cubicBezTo>
                  <a:cubicBezTo>
                    <a:pt x="747838" y="663254"/>
                    <a:pt x="749637" y="638056"/>
                    <a:pt x="753595" y="613578"/>
                  </a:cubicBezTo>
                  <a:cubicBezTo>
                    <a:pt x="754674" y="605659"/>
                    <a:pt x="762230" y="605299"/>
                    <a:pt x="767268" y="608539"/>
                  </a:cubicBezTo>
                  <a:cubicBezTo>
                    <a:pt x="803609" y="607819"/>
                    <a:pt x="839591" y="606379"/>
                    <a:pt x="875573" y="606739"/>
                  </a:cubicBezTo>
                  <a:cubicBezTo>
                    <a:pt x="905078" y="606739"/>
                    <a:pt x="936382" y="604939"/>
                    <a:pt x="965527" y="609979"/>
                  </a:cubicBezTo>
                  <a:cubicBezTo>
                    <a:pt x="964088" y="585501"/>
                    <a:pt x="963728" y="561383"/>
                    <a:pt x="964088" y="536906"/>
                  </a:cubicBezTo>
                  <a:cubicBezTo>
                    <a:pt x="964088" y="518907"/>
                    <a:pt x="964088" y="500549"/>
                    <a:pt x="966967" y="482911"/>
                  </a:cubicBezTo>
                  <a:cubicBezTo>
                    <a:pt x="939980" y="490470"/>
                    <a:pt x="906877" y="487231"/>
                    <a:pt x="879171" y="486510"/>
                  </a:cubicBezTo>
                  <a:cubicBezTo>
                    <a:pt x="846428" y="485791"/>
                    <a:pt x="814044" y="485071"/>
                    <a:pt x="781301" y="484351"/>
                  </a:cubicBezTo>
                  <a:cubicBezTo>
                    <a:pt x="772665" y="484351"/>
                    <a:pt x="772305" y="472472"/>
                    <a:pt x="779502" y="470672"/>
                  </a:cubicBezTo>
                  <a:cubicBezTo>
                    <a:pt x="801091" y="341085"/>
                    <a:pt x="809726" y="186300"/>
                    <a:pt x="830596" y="58152"/>
                  </a:cubicBezTo>
                  <a:cubicBezTo>
                    <a:pt x="794254" y="57792"/>
                    <a:pt x="757193" y="59592"/>
                    <a:pt x="721211" y="54552"/>
                  </a:cubicBezTo>
                  <a:cubicBezTo>
                    <a:pt x="721211" y="54912"/>
                    <a:pt x="720851" y="55632"/>
                    <a:pt x="720851" y="55992"/>
                  </a:cubicBezTo>
                  <a:cubicBezTo>
                    <a:pt x="715454" y="69311"/>
                    <a:pt x="716174" y="89469"/>
                    <a:pt x="713655" y="103868"/>
                  </a:cubicBezTo>
                  <a:cubicBezTo>
                    <a:pt x="711136" y="121866"/>
                    <a:pt x="707898" y="140224"/>
                    <a:pt x="705019" y="158222"/>
                  </a:cubicBezTo>
                  <a:cubicBezTo>
                    <a:pt x="699982" y="190259"/>
                    <a:pt x="694944" y="221936"/>
                    <a:pt x="689547" y="253613"/>
                  </a:cubicBezTo>
                  <a:cubicBezTo>
                    <a:pt x="688468" y="257933"/>
                    <a:pt x="688108" y="262612"/>
                    <a:pt x="687388" y="266932"/>
                  </a:cubicBezTo>
                  <a:cubicBezTo>
                    <a:pt x="685589" y="276291"/>
                    <a:pt x="684150" y="286010"/>
                    <a:pt x="682711" y="295369"/>
                  </a:cubicBezTo>
                  <a:cubicBezTo>
                    <a:pt x="680552" y="308328"/>
                    <a:pt x="678753" y="321286"/>
                    <a:pt x="676594" y="334245"/>
                  </a:cubicBezTo>
                  <a:cubicBezTo>
                    <a:pt x="675874" y="337845"/>
                    <a:pt x="675155" y="341445"/>
                    <a:pt x="674435" y="344685"/>
                  </a:cubicBezTo>
                  <a:cubicBezTo>
                    <a:pt x="671197" y="363042"/>
                    <a:pt x="668318" y="381401"/>
                    <a:pt x="665799" y="399759"/>
                  </a:cubicBezTo>
                  <a:cubicBezTo>
                    <a:pt x="666159" y="424237"/>
                    <a:pt x="671916" y="450874"/>
                    <a:pt x="660762" y="473552"/>
                  </a:cubicBezTo>
                  <a:cubicBezTo>
                    <a:pt x="665080" y="476432"/>
                    <a:pt x="663640" y="485071"/>
                    <a:pt x="657164" y="485071"/>
                  </a:cubicBezTo>
                  <a:cubicBezTo>
                    <a:pt x="650327" y="484711"/>
                    <a:pt x="643491" y="484711"/>
                    <a:pt x="636654" y="484711"/>
                  </a:cubicBezTo>
                  <a:cubicBezTo>
                    <a:pt x="615425" y="486871"/>
                    <a:pt x="593476" y="485071"/>
                    <a:pt x="571527" y="483991"/>
                  </a:cubicBezTo>
                  <a:cubicBezTo>
                    <a:pt x="558933" y="483631"/>
                    <a:pt x="546340" y="483271"/>
                    <a:pt x="533746" y="483271"/>
                  </a:cubicBezTo>
                  <a:cubicBezTo>
                    <a:pt x="513596" y="483271"/>
                    <a:pt x="493806" y="483271"/>
                    <a:pt x="473657" y="483271"/>
                  </a:cubicBezTo>
                  <a:cubicBezTo>
                    <a:pt x="454946" y="482911"/>
                    <a:pt x="432997" y="478951"/>
                    <a:pt x="414647" y="482551"/>
                  </a:cubicBezTo>
                  <a:lnTo>
                    <a:pt x="414287" y="482551"/>
                  </a:lnTo>
                  <a:cubicBezTo>
                    <a:pt x="412488" y="484351"/>
                    <a:pt x="409249" y="484711"/>
                    <a:pt x="407810" y="481831"/>
                  </a:cubicBezTo>
                  <a:cubicBezTo>
                    <a:pt x="401693" y="468872"/>
                    <a:pt x="404212" y="456633"/>
                    <a:pt x="406731" y="442955"/>
                  </a:cubicBezTo>
                  <a:cubicBezTo>
                    <a:pt x="409609" y="425316"/>
                    <a:pt x="407090" y="406958"/>
                    <a:pt x="410689" y="389680"/>
                  </a:cubicBezTo>
                  <a:cubicBezTo>
                    <a:pt x="414647" y="367722"/>
                    <a:pt x="420044" y="346124"/>
                    <a:pt x="424002" y="324526"/>
                  </a:cubicBezTo>
                  <a:cubicBezTo>
                    <a:pt x="425801" y="310128"/>
                    <a:pt x="427960" y="295729"/>
                    <a:pt x="429759" y="281330"/>
                  </a:cubicBezTo>
                  <a:cubicBezTo>
                    <a:pt x="430119" y="279890"/>
                    <a:pt x="430119" y="278451"/>
                    <a:pt x="430119" y="277011"/>
                  </a:cubicBezTo>
                  <a:cubicBezTo>
                    <a:pt x="432637" y="237415"/>
                    <a:pt x="438394" y="198538"/>
                    <a:pt x="445951" y="159662"/>
                  </a:cubicBezTo>
                  <a:cubicBezTo>
                    <a:pt x="446670" y="155343"/>
                    <a:pt x="447390" y="151383"/>
                    <a:pt x="448110" y="147063"/>
                  </a:cubicBezTo>
                  <a:cubicBezTo>
                    <a:pt x="450628" y="131585"/>
                    <a:pt x="453867" y="115026"/>
                    <a:pt x="456745" y="98828"/>
                  </a:cubicBezTo>
                  <a:cubicBezTo>
                    <a:pt x="457825" y="90189"/>
                    <a:pt x="458544" y="81550"/>
                    <a:pt x="460343" y="72910"/>
                  </a:cubicBezTo>
                  <a:cubicBezTo>
                    <a:pt x="461063" y="68231"/>
                    <a:pt x="461423" y="63911"/>
                    <a:pt x="461423" y="59592"/>
                  </a:cubicBezTo>
                  <a:cubicBezTo>
                    <a:pt x="460703" y="59592"/>
                    <a:pt x="459984" y="59232"/>
                    <a:pt x="458904" y="59232"/>
                  </a:cubicBezTo>
                  <a:cubicBezTo>
                    <a:pt x="440913" y="52752"/>
                    <a:pt x="416805" y="55992"/>
                    <a:pt x="397735" y="55632"/>
                  </a:cubicBezTo>
                  <a:cubicBezTo>
                    <a:pt x="380104" y="54912"/>
                    <a:pt x="362473" y="54552"/>
                    <a:pt x="344482" y="52752"/>
                  </a:cubicBezTo>
                  <a:close/>
                  <a:moveTo>
                    <a:pt x="807522" y="38714"/>
                  </a:moveTo>
                  <a:cubicBezTo>
                    <a:pt x="818542" y="38354"/>
                    <a:pt x="829516" y="38534"/>
                    <a:pt x="840311" y="40874"/>
                  </a:cubicBezTo>
                  <a:cubicBezTo>
                    <a:pt x="844269" y="41594"/>
                    <a:pt x="846428" y="44833"/>
                    <a:pt x="846428" y="48433"/>
                  </a:cubicBezTo>
                  <a:cubicBezTo>
                    <a:pt x="848587" y="49873"/>
                    <a:pt x="850026" y="52393"/>
                    <a:pt x="849666" y="55992"/>
                  </a:cubicBezTo>
                  <a:cubicBezTo>
                    <a:pt x="826638" y="185220"/>
                    <a:pt x="814764" y="338205"/>
                    <a:pt x="791735" y="469952"/>
                  </a:cubicBezTo>
                  <a:cubicBezTo>
                    <a:pt x="820881" y="469952"/>
                    <a:pt x="850026" y="471032"/>
                    <a:pt x="879531" y="471392"/>
                  </a:cubicBezTo>
                  <a:cubicBezTo>
                    <a:pt x="907957" y="472112"/>
                    <a:pt x="940700" y="468512"/>
                    <a:pt x="968766" y="474632"/>
                  </a:cubicBezTo>
                  <a:cubicBezTo>
                    <a:pt x="969845" y="471392"/>
                    <a:pt x="974883" y="471752"/>
                    <a:pt x="975962" y="474992"/>
                  </a:cubicBezTo>
                  <a:cubicBezTo>
                    <a:pt x="981359" y="497669"/>
                    <a:pt x="980280" y="521787"/>
                    <a:pt x="980280" y="544825"/>
                  </a:cubicBezTo>
                  <a:cubicBezTo>
                    <a:pt x="979920" y="567503"/>
                    <a:pt x="979920" y="590541"/>
                    <a:pt x="978481" y="613218"/>
                  </a:cubicBezTo>
                  <a:cubicBezTo>
                    <a:pt x="978121" y="618618"/>
                    <a:pt x="972724" y="620058"/>
                    <a:pt x="969126" y="617898"/>
                  </a:cubicBezTo>
                  <a:cubicBezTo>
                    <a:pt x="936382" y="624737"/>
                    <a:pt x="900760" y="623657"/>
                    <a:pt x="867657" y="623297"/>
                  </a:cubicBezTo>
                  <a:cubicBezTo>
                    <a:pt x="835633" y="623297"/>
                    <a:pt x="803609" y="623297"/>
                    <a:pt x="771586" y="622937"/>
                  </a:cubicBezTo>
                  <a:cubicBezTo>
                    <a:pt x="767628" y="650655"/>
                    <a:pt x="767268" y="679452"/>
                    <a:pt x="764749" y="707889"/>
                  </a:cubicBezTo>
                  <a:cubicBezTo>
                    <a:pt x="762950" y="735967"/>
                    <a:pt x="757193" y="763684"/>
                    <a:pt x="752875" y="791761"/>
                  </a:cubicBezTo>
                  <a:cubicBezTo>
                    <a:pt x="748198" y="821998"/>
                    <a:pt x="743880" y="851875"/>
                    <a:pt x="739202" y="882112"/>
                  </a:cubicBezTo>
                  <a:cubicBezTo>
                    <a:pt x="736683" y="898311"/>
                    <a:pt x="735244" y="917389"/>
                    <a:pt x="730566" y="934307"/>
                  </a:cubicBezTo>
                  <a:cubicBezTo>
                    <a:pt x="730926" y="934307"/>
                    <a:pt x="731286" y="934307"/>
                    <a:pt x="731286" y="934307"/>
                  </a:cubicBezTo>
                  <a:cubicBezTo>
                    <a:pt x="744599" y="937547"/>
                    <a:pt x="760791" y="935027"/>
                    <a:pt x="774824" y="935387"/>
                  </a:cubicBezTo>
                  <a:cubicBezTo>
                    <a:pt x="791376" y="935747"/>
                    <a:pt x="807927" y="936107"/>
                    <a:pt x="824479" y="936107"/>
                  </a:cubicBezTo>
                  <a:cubicBezTo>
                    <a:pt x="856503" y="935747"/>
                    <a:pt x="889966" y="933587"/>
                    <a:pt x="921270" y="939707"/>
                  </a:cubicBezTo>
                  <a:cubicBezTo>
                    <a:pt x="925228" y="940067"/>
                    <a:pt x="928826" y="942587"/>
                    <a:pt x="928826" y="947626"/>
                  </a:cubicBezTo>
                  <a:cubicBezTo>
                    <a:pt x="929186" y="971744"/>
                    <a:pt x="929186" y="996221"/>
                    <a:pt x="929905" y="1020699"/>
                  </a:cubicBezTo>
                  <a:cubicBezTo>
                    <a:pt x="930265" y="1040497"/>
                    <a:pt x="931345" y="1061735"/>
                    <a:pt x="923789" y="1080813"/>
                  </a:cubicBezTo>
                  <a:cubicBezTo>
                    <a:pt x="922349" y="1084773"/>
                    <a:pt x="918031" y="1085493"/>
                    <a:pt x="915513" y="1084053"/>
                  </a:cubicBezTo>
                  <a:cubicBezTo>
                    <a:pt x="901840" y="1087293"/>
                    <a:pt x="887087" y="1086213"/>
                    <a:pt x="873414" y="1086573"/>
                  </a:cubicBezTo>
                  <a:cubicBezTo>
                    <a:pt x="853984" y="1087293"/>
                    <a:pt x="834554" y="1086573"/>
                    <a:pt x="815124" y="1086573"/>
                  </a:cubicBezTo>
                  <a:cubicBezTo>
                    <a:pt x="781301" y="1086573"/>
                    <a:pt x="747118" y="1086213"/>
                    <a:pt x="712935" y="1085853"/>
                  </a:cubicBezTo>
                  <a:cubicBezTo>
                    <a:pt x="711856" y="1095212"/>
                    <a:pt x="706818" y="1104211"/>
                    <a:pt x="705739" y="1113930"/>
                  </a:cubicBezTo>
                  <a:cubicBezTo>
                    <a:pt x="703580" y="1134088"/>
                    <a:pt x="703220" y="1154606"/>
                    <a:pt x="702141" y="1174764"/>
                  </a:cubicBezTo>
                  <a:cubicBezTo>
                    <a:pt x="699262" y="1213280"/>
                    <a:pt x="696384" y="1252517"/>
                    <a:pt x="689907" y="1290313"/>
                  </a:cubicBezTo>
                  <a:cubicBezTo>
                    <a:pt x="686309" y="1312271"/>
                    <a:pt x="680552" y="1333149"/>
                    <a:pt x="678033" y="1355467"/>
                  </a:cubicBezTo>
                  <a:cubicBezTo>
                    <a:pt x="675874" y="1372025"/>
                    <a:pt x="675514" y="1390023"/>
                    <a:pt x="671916" y="1406942"/>
                  </a:cubicBezTo>
                  <a:cubicBezTo>
                    <a:pt x="664720" y="1445458"/>
                    <a:pt x="652846" y="1485054"/>
                    <a:pt x="649967" y="1524290"/>
                  </a:cubicBezTo>
                  <a:cubicBezTo>
                    <a:pt x="652126" y="1529690"/>
                    <a:pt x="647808" y="1537609"/>
                    <a:pt x="640612" y="1535809"/>
                  </a:cubicBezTo>
                  <a:cubicBezTo>
                    <a:pt x="632696" y="1533290"/>
                    <a:pt x="625140" y="1532210"/>
                    <a:pt x="617224" y="1531850"/>
                  </a:cubicBezTo>
                  <a:cubicBezTo>
                    <a:pt x="615425" y="1531850"/>
                    <a:pt x="613626" y="1531850"/>
                    <a:pt x="611827" y="1531490"/>
                  </a:cubicBezTo>
                  <a:cubicBezTo>
                    <a:pt x="595635" y="1531490"/>
                    <a:pt x="579083" y="1533290"/>
                    <a:pt x="562891" y="1532210"/>
                  </a:cubicBezTo>
                  <a:cubicBezTo>
                    <a:pt x="553176" y="1531130"/>
                    <a:pt x="543101" y="1530050"/>
                    <a:pt x="533746" y="1528610"/>
                  </a:cubicBezTo>
                  <a:cubicBezTo>
                    <a:pt x="525470" y="1528610"/>
                    <a:pt x="517195" y="1528250"/>
                    <a:pt x="509279" y="1527530"/>
                  </a:cubicBezTo>
                  <a:cubicBezTo>
                    <a:pt x="506400" y="1531850"/>
                    <a:pt x="498844" y="1530770"/>
                    <a:pt x="498124" y="1524290"/>
                  </a:cubicBezTo>
                  <a:cubicBezTo>
                    <a:pt x="497405" y="1523210"/>
                    <a:pt x="497045" y="1521051"/>
                    <a:pt x="497764" y="1519971"/>
                  </a:cubicBezTo>
                  <a:cubicBezTo>
                    <a:pt x="497405" y="1504492"/>
                    <a:pt x="501363" y="1490814"/>
                    <a:pt x="503521" y="1474975"/>
                  </a:cubicBezTo>
                  <a:cubicBezTo>
                    <a:pt x="506760" y="1454817"/>
                    <a:pt x="510358" y="1434659"/>
                    <a:pt x="513956" y="1414501"/>
                  </a:cubicBezTo>
                  <a:cubicBezTo>
                    <a:pt x="521153" y="1374905"/>
                    <a:pt x="522952" y="1334589"/>
                    <a:pt x="528349" y="1294633"/>
                  </a:cubicBezTo>
                  <a:cubicBezTo>
                    <a:pt x="533746" y="1258636"/>
                    <a:pt x="534826" y="1222280"/>
                    <a:pt x="540223" y="1186283"/>
                  </a:cubicBezTo>
                  <a:cubicBezTo>
                    <a:pt x="544901" y="1153886"/>
                    <a:pt x="544901" y="1118250"/>
                    <a:pt x="554616" y="1086933"/>
                  </a:cubicBezTo>
                  <a:cubicBezTo>
                    <a:pt x="517554" y="1087293"/>
                    <a:pt x="480493" y="1086933"/>
                    <a:pt x="443432" y="1085853"/>
                  </a:cubicBezTo>
                  <a:cubicBezTo>
                    <a:pt x="410329" y="1085133"/>
                    <a:pt x="373987" y="1080093"/>
                    <a:pt x="340524" y="1083333"/>
                  </a:cubicBezTo>
                  <a:cubicBezTo>
                    <a:pt x="340524" y="1083693"/>
                    <a:pt x="340524" y="1084053"/>
                    <a:pt x="340524" y="1084773"/>
                  </a:cubicBezTo>
                  <a:cubicBezTo>
                    <a:pt x="327211" y="1163245"/>
                    <a:pt x="317495" y="1242078"/>
                    <a:pt x="308140" y="1320910"/>
                  </a:cubicBezTo>
                  <a:cubicBezTo>
                    <a:pt x="301664" y="1378864"/>
                    <a:pt x="294827" y="1437179"/>
                    <a:pt x="281514" y="1494053"/>
                  </a:cubicBezTo>
                  <a:cubicBezTo>
                    <a:pt x="280434" y="1502333"/>
                    <a:pt x="278635" y="1510972"/>
                    <a:pt x="275397" y="1518531"/>
                  </a:cubicBezTo>
                  <a:cubicBezTo>
                    <a:pt x="281874" y="1520691"/>
                    <a:pt x="280794" y="1531490"/>
                    <a:pt x="272878" y="1531850"/>
                  </a:cubicBezTo>
                  <a:cubicBezTo>
                    <a:pt x="243373" y="1532210"/>
                    <a:pt x="213868" y="1533649"/>
                    <a:pt x="184363" y="1531850"/>
                  </a:cubicBezTo>
                  <a:cubicBezTo>
                    <a:pt x="178246" y="1531490"/>
                    <a:pt x="151979" y="1532570"/>
                    <a:pt x="137946" y="1527890"/>
                  </a:cubicBezTo>
                  <a:cubicBezTo>
                    <a:pt x="135788" y="1530770"/>
                    <a:pt x="131110" y="1530410"/>
                    <a:pt x="129311" y="1526090"/>
                  </a:cubicBezTo>
                  <a:cubicBezTo>
                    <a:pt x="124273" y="1511692"/>
                    <a:pt x="129311" y="1494053"/>
                    <a:pt x="130390" y="1479295"/>
                  </a:cubicBezTo>
                  <a:cubicBezTo>
                    <a:pt x="132189" y="1462376"/>
                    <a:pt x="135068" y="1445458"/>
                    <a:pt x="137587" y="1428540"/>
                  </a:cubicBezTo>
                  <a:cubicBezTo>
                    <a:pt x="144783" y="1387864"/>
                    <a:pt x="145143" y="1346468"/>
                    <a:pt x="152339" y="1306151"/>
                  </a:cubicBezTo>
                  <a:cubicBezTo>
                    <a:pt x="159176" y="1267635"/>
                    <a:pt x="164933" y="1228759"/>
                    <a:pt x="170330" y="1190243"/>
                  </a:cubicBezTo>
                  <a:cubicBezTo>
                    <a:pt x="173568" y="1169005"/>
                    <a:pt x="174648" y="1148487"/>
                    <a:pt x="175727" y="1126889"/>
                  </a:cubicBezTo>
                  <a:cubicBezTo>
                    <a:pt x="176087" y="1113570"/>
                    <a:pt x="181125" y="1100971"/>
                    <a:pt x="183643" y="1087653"/>
                  </a:cubicBezTo>
                  <a:cubicBezTo>
                    <a:pt x="153778" y="1089092"/>
                    <a:pt x="123914" y="1086933"/>
                    <a:pt x="94049" y="1086933"/>
                  </a:cubicBezTo>
                  <a:cubicBezTo>
                    <a:pt x="65263" y="1086933"/>
                    <a:pt x="35039" y="1086933"/>
                    <a:pt x="6973" y="1081893"/>
                  </a:cubicBezTo>
                  <a:cubicBezTo>
                    <a:pt x="4454" y="1081533"/>
                    <a:pt x="2295" y="1080093"/>
                    <a:pt x="1935" y="1076854"/>
                  </a:cubicBezTo>
                  <a:cubicBezTo>
                    <a:pt x="-943" y="1054176"/>
                    <a:pt x="3375" y="1030778"/>
                    <a:pt x="1935" y="1007380"/>
                  </a:cubicBezTo>
                  <a:cubicBezTo>
                    <a:pt x="496" y="984343"/>
                    <a:pt x="856" y="961665"/>
                    <a:pt x="3015" y="938627"/>
                  </a:cubicBezTo>
                  <a:cubicBezTo>
                    <a:pt x="2655" y="938627"/>
                    <a:pt x="2655" y="938267"/>
                    <a:pt x="2295" y="938267"/>
                  </a:cubicBezTo>
                  <a:cubicBezTo>
                    <a:pt x="-943" y="937187"/>
                    <a:pt x="-583" y="932868"/>
                    <a:pt x="2295" y="932148"/>
                  </a:cubicBezTo>
                  <a:cubicBezTo>
                    <a:pt x="30721" y="923508"/>
                    <a:pt x="60586" y="929628"/>
                    <a:pt x="89731" y="929988"/>
                  </a:cubicBezTo>
                  <a:cubicBezTo>
                    <a:pt x="113119" y="930708"/>
                    <a:pt x="137227" y="929628"/>
                    <a:pt x="160615" y="933227"/>
                  </a:cubicBezTo>
                  <a:cubicBezTo>
                    <a:pt x="176447" y="933587"/>
                    <a:pt x="191919" y="934307"/>
                    <a:pt x="207391" y="936107"/>
                  </a:cubicBezTo>
                  <a:cubicBezTo>
                    <a:pt x="208111" y="936107"/>
                    <a:pt x="208831" y="936107"/>
                    <a:pt x="209550" y="936467"/>
                  </a:cubicBezTo>
                  <a:cubicBezTo>
                    <a:pt x="210270" y="929988"/>
                    <a:pt x="210989" y="923148"/>
                    <a:pt x="212069" y="916669"/>
                  </a:cubicBezTo>
                  <a:cubicBezTo>
                    <a:pt x="213508" y="899751"/>
                    <a:pt x="216027" y="883552"/>
                    <a:pt x="216387" y="866994"/>
                  </a:cubicBezTo>
                  <a:cubicBezTo>
                    <a:pt x="216387" y="864834"/>
                    <a:pt x="217106" y="863394"/>
                    <a:pt x="218186" y="861954"/>
                  </a:cubicBezTo>
                  <a:cubicBezTo>
                    <a:pt x="219985" y="835317"/>
                    <a:pt x="221424" y="809759"/>
                    <a:pt x="226102" y="783122"/>
                  </a:cubicBezTo>
                  <a:cubicBezTo>
                    <a:pt x="232219" y="751805"/>
                    <a:pt x="235817" y="720488"/>
                    <a:pt x="240135" y="688811"/>
                  </a:cubicBezTo>
                  <a:cubicBezTo>
                    <a:pt x="243373" y="665773"/>
                    <a:pt x="243013" y="642016"/>
                    <a:pt x="247691" y="619698"/>
                  </a:cubicBezTo>
                  <a:cubicBezTo>
                    <a:pt x="216747" y="617898"/>
                    <a:pt x="185802" y="617898"/>
                    <a:pt x="154498" y="618618"/>
                  </a:cubicBezTo>
                  <a:cubicBezTo>
                    <a:pt x="132189" y="618978"/>
                    <a:pt x="107002" y="621858"/>
                    <a:pt x="83254" y="620058"/>
                  </a:cubicBezTo>
                  <a:cubicBezTo>
                    <a:pt x="75698" y="620778"/>
                    <a:pt x="67782" y="620778"/>
                    <a:pt x="59866" y="619338"/>
                  </a:cubicBezTo>
                  <a:cubicBezTo>
                    <a:pt x="58427" y="620418"/>
                    <a:pt x="55908" y="620058"/>
                    <a:pt x="55188" y="617898"/>
                  </a:cubicBezTo>
                  <a:cubicBezTo>
                    <a:pt x="55188" y="617538"/>
                    <a:pt x="54829" y="617178"/>
                    <a:pt x="54829" y="616818"/>
                  </a:cubicBezTo>
                  <a:cubicBezTo>
                    <a:pt x="49791" y="591620"/>
                    <a:pt x="52670" y="565703"/>
                    <a:pt x="48352" y="540505"/>
                  </a:cubicBezTo>
                  <a:cubicBezTo>
                    <a:pt x="45473" y="522867"/>
                    <a:pt x="45473" y="498029"/>
                    <a:pt x="49791" y="480391"/>
                  </a:cubicBezTo>
                  <a:cubicBezTo>
                    <a:pt x="50511" y="477511"/>
                    <a:pt x="52310" y="476072"/>
                    <a:pt x="54109" y="475352"/>
                  </a:cubicBezTo>
                  <a:cubicBezTo>
                    <a:pt x="55188" y="472832"/>
                    <a:pt x="57347" y="471032"/>
                    <a:pt x="60946" y="471752"/>
                  </a:cubicBezTo>
                  <a:cubicBezTo>
                    <a:pt x="77137" y="475712"/>
                    <a:pt x="95128" y="472112"/>
                    <a:pt x="112040" y="472832"/>
                  </a:cubicBezTo>
                  <a:cubicBezTo>
                    <a:pt x="130030" y="473552"/>
                    <a:pt x="148021" y="472112"/>
                    <a:pt x="166012" y="470672"/>
                  </a:cubicBezTo>
                  <a:cubicBezTo>
                    <a:pt x="201274" y="468152"/>
                    <a:pt x="236537" y="466353"/>
                    <a:pt x="271799" y="465993"/>
                  </a:cubicBezTo>
                  <a:cubicBezTo>
                    <a:pt x="272878" y="435036"/>
                    <a:pt x="276476" y="404439"/>
                    <a:pt x="280434" y="373481"/>
                  </a:cubicBezTo>
                  <a:cubicBezTo>
                    <a:pt x="280794" y="370962"/>
                    <a:pt x="281154" y="368442"/>
                    <a:pt x="281514" y="365922"/>
                  </a:cubicBezTo>
                  <a:cubicBezTo>
                    <a:pt x="285472" y="327406"/>
                    <a:pt x="289430" y="288530"/>
                    <a:pt x="294467" y="250013"/>
                  </a:cubicBezTo>
                  <a:cubicBezTo>
                    <a:pt x="299505" y="212217"/>
                    <a:pt x="309220" y="174781"/>
                    <a:pt x="313178" y="136624"/>
                  </a:cubicBezTo>
                  <a:cubicBezTo>
                    <a:pt x="315337" y="120066"/>
                    <a:pt x="317136" y="103508"/>
                    <a:pt x="320734" y="86949"/>
                  </a:cubicBezTo>
                  <a:cubicBezTo>
                    <a:pt x="322893" y="77590"/>
                    <a:pt x="326131" y="68231"/>
                    <a:pt x="328650" y="58512"/>
                  </a:cubicBezTo>
                  <a:cubicBezTo>
                    <a:pt x="329010" y="56352"/>
                    <a:pt x="329370" y="54192"/>
                    <a:pt x="329370" y="52033"/>
                  </a:cubicBezTo>
                  <a:cubicBezTo>
                    <a:pt x="329370" y="50233"/>
                    <a:pt x="330089" y="48793"/>
                    <a:pt x="331169" y="47713"/>
                  </a:cubicBezTo>
                  <a:cubicBezTo>
                    <a:pt x="331169" y="47353"/>
                    <a:pt x="331169" y="47353"/>
                    <a:pt x="331169" y="46993"/>
                  </a:cubicBezTo>
                  <a:cubicBezTo>
                    <a:pt x="331888" y="42673"/>
                    <a:pt x="336206" y="42314"/>
                    <a:pt x="339085" y="44113"/>
                  </a:cubicBezTo>
                  <a:cubicBezTo>
                    <a:pt x="361034" y="41594"/>
                    <a:pt x="382983" y="39794"/>
                    <a:pt x="405291" y="39794"/>
                  </a:cubicBezTo>
                  <a:cubicBezTo>
                    <a:pt x="424721" y="39794"/>
                    <a:pt x="445231" y="36194"/>
                    <a:pt x="463942" y="42673"/>
                  </a:cubicBezTo>
                  <a:cubicBezTo>
                    <a:pt x="465381" y="43033"/>
                    <a:pt x="466460" y="44113"/>
                    <a:pt x="467540" y="45193"/>
                  </a:cubicBezTo>
                  <a:cubicBezTo>
                    <a:pt x="470058" y="44113"/>
                    <a:pt x="472937" y="45193"/>
                    <a:pt x="474376" y="47353"/>
                  </a:cubicBezTo>
                  <a:cubicBezTo>
                    <a:pt x="479774" y="47713"/>
                    <a:pt x="484811" y="52393"/>
                    <a:pt x="482292" y="58872"/>
                  </a:cubicBezTo>
                  <a:cubicBezTo>
                    <a:pt x="477255" y="73630"/>
                    <a:pt x="476175" y="90189"/>
                    <a:pt x="473297" y="105667"/>
                  </a:cubicBezTo>
                  <a:cubicBezTo>
                    <a:pt x="470058" y="125105"/>
                    <a:pt x="466100" y="144904"/>
                    <a:pt x="462142" y="164702"/>
                  </a:cubicBezTo>
                  <a:cubicBezTo>
                    <a:pt x="454946" y="202138"/>
                    <a:pt x="450268" y="238855"/>
                    <a:pt x="447750" y="277371"/>
                  </a:cubicBezTo>
                  <a:cubicBezTo>
                    <a:pt x="445591" y="312287"/>
                    <a:pt x="439834" y="347204"/>
                    <a:pt x="431198" y="381401"/>
                  </a:cubicBezTo>
                  <a:cubicBezTo>
                    <a:pt x="426161" y="400479"/>
                    <a:pt x="427240" y="419557"/>
                    <a:pt x="424721" y="438995"/>
                  </a:cubicBezTo>
                  <a:cubicBezTo>
                    <a:pt x="423642" y="444395"/>
                    <a:pt x="422203" y="449434"/>
                    <a:pt x="421123" y="454474"/>
                  </a:cubicBezTo>
                  <a:cubicBezTo>
                    <a:pt x="420763" y="458793"/>
                    <a:pt x="420404" y="463473"/>
                    <a:pt x="420404" y="467792"/>
                  </a:cubicBezTo>
                  <a:cubicBezTo>
                    <a:pt x="457465" y="460233"/>
                    <a:pt x="496685" y="465993"/>
                    <a:pt x="534106" y="465273"/>
                  </a:cubicBezTo>
                  <a:cubicBezTo>
                    <a:pt x="555335" y="465273"/>
                    <a:pt x="576564" y="465993"/>
                    <a:pt x="597434" y="466712"/>
                  </a:cubicBezTo>
                  <a:cubicBezTo>
                    <a:pt x="613626" y="467072"/>
                    <a:pt x="630177" y="465993"/>
                    <a:pt x="646369" y="468872"/>
                  </a:cubicBezTo>
                  <a:cubicBezTo>
                    <a:pt x="647808" y="453394"/>
                    <a:pt x="649248" y="437915"/>
                    <a:pt x="651047" y="422797"/>
                  </a:cubicBezTo>
                  <a:cubicBezTo>
                    <a:pt x="650687" y="420277"/>
                    <a:pt x="650327" y="417757"/>
                    <a:pt x="649967" y="415237"/>
                  </a:cubicBezTo>
                  <a:cubicBezTo>
                    <a:pt x="648168" y="400119"/>
                    <a:pt x="648888" y="385360"/>
                    <a:pt x="651407" y="370602"/>
                  </a:cubicBezTo>
                  <a:cubicBezTo>
                    <a:pt x="658603" y="333525"/>
                    <a:pt x="665080" y="296449"/>
                    <a:pt x="671197" y="259373"/>
                  </a:cubicBezTo>
                  <a:cubicBezTo>
                    <a:pt x="677673" y="220496"/>
                    <a:pt x="684150" y="181260"/>
                    <a:pt x="689907" y="142024"/>
                  </a:cubicBezTo>
                  <a:cubicBezTo>
                    <a:pt x="692066" y="127985"/>
                    <a:pt x="693865" y="113586"/>
                    <a:pt x="696024" y="99188"/>
                  </a:cubicBezTo>
                  <a:cubicBezTo>
                    <a:pt x="697103" y="92349"/>
                    <a:pt x="697823" y="85509"/>
                    <a:pt x="698543" y="78670"/>
                  </a:cubicBezTo>
                  <a:cubicBezTo>
                    <a:pt x="699262" y="70391"/>
                    <a:pt x="699262" y="62112"/>
                    <a:pt x="701421" y="54552"/>
                  </a:cubicBezTo>
                  <a:lnTo>
                    <a:pt x="702141" y="52393"/>
                  </a:lnTo>
                  <a:cubicBezTo>
                    <a:pt x="702141" y="51673"/>
                    <a:pt x="702141" y="50953"/>
                    <a:pt x="702501" y="50593"/>
                  </a:cubicBezTo>
                  <a:cubicBezTo>
                    <a:pt x="700342" y="48073"/>
                    <a:pt x="701061" y="43393"/>
                    <a:pt x="704660" y="42314"/>
                  </a:cubicBezTo>
                  <a:cubicBezTo>
                    <a:pt x="727328" y="37634"/>
                    <a:pt x="751436" y="38714"/>
                    <a:pt x="774464" y="39794"/>
                  </a:cubicBezTo>
                  <a:cubicBezTo>
                    <a:pt x="785439" y="39974"/>
                    <a:pt x="796503" y="39074"/>
                    <a:pt x="807522" y="38714"/>
                  </a:cubicBezTo>
                  <a:close/>
                  <a:moveTo>
                    <a:pt x="684485" y="21761"/>
                  </a:moveTo>
                  <a:cubicBezTo>
                    <a:pt x="719684" y="21761"/>
                    <a:pt x="755603" y="20319"/>
                    <a:pt x="790802" y="21761"/>
                  </a:cubicBezTo>
                  <a:cubicBezTo>
                    <a:pt x="794035" y="22121"/>
                    <a:pt x="793676" y="26807"/>
                    <a:pt x="790802" y="27167"/>
                  </a:cubicBezTo>
                  <a:cubicBezTo>
                    <a:pt x="757398" y="28970"/>
                    <a:pt x="724713" y="30051"/>
                    <a:pt x="691668" y="29330"/>
                  </a:cubicBezTo>
                  <a:cubicBezTo>
                    <a:pt x="691668" y="29691"/>
                    <a:pt x="692027" y="30051"/>
                    <a:pt x="691668" y="30411"/>
                  </a:cubicBezTo>
                  <a:cubicBezTo>
                    <a:pt x="685921" y="53841"/>
                    <a:pt x="684844" y="77991"/>
                    <a:pt x="681611" y="101780"/>
                  </a:cubicBezTo>
                  <a:cubicBezTo>
                    <a:pt x="678378" y="123407"/>
                    <a:pt x="674787" y="144673"/>
                    <a:pt x="671554" y="165579"/>
                  </a:cubicBezTo>
                  <a:cubicBezTo>
                    <a:pt x="671195" y="169184"/>
                    <a:pt x="665807" y="169184"/>
                    <a:pt x="666166" y="165579"/>
                  </a:cubicBezTo>
                  <a:cubicBezTo>
                    <a:pt x="669040" y="139627"/>
                    <a:pt x="673350" y="113675"/>
                    <a:pt x="676223" y="87723"/>
                  </a:cubicBezTo>
                  <a:cubicBezTo>
                    <a:pt x="678378" y="68258"/>
                    <a:pt x="679456" y="48434"/>
                    <a:pt x="684125" y="29330"/>
                  </a:cubicBezTo>
                  <a:cubicBezTo>
                    <a:pt x="679097" y="28970"/>
                    <a:pt x="679456" y="21761"/>
                    <a:pt x="684485" y="21761"/>
                  </a:cubicBezTo>
                  <a:close/>
                  <a:moveTo>
                    <a:pt x="667298" y="39"/>
                  </a:moveTo>
                  <a:cubicBezTo>
                    <a:pt x="704235" y="-319"/>
                    <a:pt x="741530" y="1829"/>
                    <a:pt x="778467" y="3260"/>
                  </a:cubicBezTo>
                  <a:cubicBezTo>
                    <a:pt x="781336" y="3618"/>
                    <a:pt x="781336" y="7913"/>
                    <a:pt x="778467" y="7913"/>
                  </a:cubicBezTo>
                  <a:cubicBezTo>
                    <a:pt x="744399" y="10061"/>
                    <a:pt x="711407" y="8271"/>
                    <a:pt x="677698" y="7555"/>
                  </a:cubicBezTo>
                  <a:lnTo>
                    <a:pt x="677698" y="7913"/>
                  </a:lnTo>
                  <a:cubicBezTo>
                    <a:pt x="676622" y="49791"/>
                    <a:pt x="657615" y="89520"/>
                    <a:pt x="656898" y="131756"/>
                  </a:cubicBezTo>
                  <a:cubicBezTo>
                    <a:pt x="656898" y="134261"/>
                    <a:pt x="653312" y="134261"/>
                    <a:pt x="652954" y="131756"/>
                  </a:cubicBezTo>
                  <a:cubicBezTo>
                    <a:pt x="651519" y="89520"/>
                    <a:pt x="668374" y="49791"/>
                    <a:pt x="670525" y="7555"/>
                  </a:cubicBezTo>
                  <a:cubicBezTo>
                    <a:pt x="669450" y="7555"/>
                    <a:pt x="668374" y="7555"/>
                    <a:pt x="667298" y="7555"/>
                  </a:cubicBezTo>
                  <a:cubicBezTo>
                    <a:pt x="662636" y="7198"/>
                    <a:pt x="662636" y="39"/>
                    <a:pt x="667298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88970E22-AA88-8E45-920B-055EE7105B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15966" y="0"/>
              <a:ext cx="1173468" cy="740780"/>
            </a:xfrm>
            <a:custGeom>
              <a:avLst/>
              <a:gdLst>
                <a:gd name="connsiteX0" fmla="*/ 224943 w 1125071"/>
                <a:gd name="connsiteY0" fmla="*/ 633207 h 710228"/>
                <a:gd name="connsiteX1" fmla="*/ 228178 w 1125071"/>
                <a:gd name="connsiteY1" fmla="*/ 635216 h 710228"/>
                <a:gd name="connsiteX2" fmla="*/ 232131 w 1125071"/>
                <a:gd name="connsiteY2" fmla="*/ 652018 h 710228"/>
                <a:gd name="connsiteX3" fmla="*/ 240039 w 1125071"/>
                <a:gd name="connsiteY3" fmla="*/ 669551 h 710228"/>
                <a:gd name="connsiteX4" fmla="*/ 237882 w 1125071"/>
                <a:gd name="connsiteY4" fmla="*/ 671012 h 710228"/>
                <a:gd name="connsiteX5" fmla="*/ 222786 w 1125071"/>
                <a:gd name="connsiteY5" fmla="*/ 636677 h 710228"/>
                <a:gd name="connsiteX6" fmla="*/ 224943 w 1125071"/>
                <a:gd name="connsiteY6" fmla="*/ 633207 h 710228"/>
                <a:gd name="connsiteX7" fmla="*/ 663453 w 1125071"/>
                <a:gd name="connsiteY7" fmla="*/ 628762 h 710228"/>
                <a:gd name="connsiteX8" fmla="*/ 664176 w 1125071"/>
                <a:gd name="connsiteY8" fmla="*/ 636232 h 710228"/>
                <a:gd name="connsiteX9" fmla="*/ 602705 w 1125071"/>
                <a:gd name="connsiteY9" fmla="*/ 640341 h 710228"/>
                <a:gd name="connsiteX10" fmla="*/ 569799 w 1125071"/>
                <a:gd name="connsiteY10" fmla="*/ 639594 h 710228"/>
                <a:gd name="connsiteX11" fmla="*/ 540510 w 1125071"/>
                <a:gd name="connsiteY11" fmla="*/ 636232 h 710228"/>
                <a:gd name="connsiteX12" fmla="*/ 540871 w 1125071"/>
                <a:gd name="connsiteY12" fmla="*/ 632870 h 710228"/>
                <a:gd name="connsiteX13" fmla="*/ 573054 w 1125071"/>
                <a:gd name="connsiteY13" fmla="*/ 633617 h 710228"/>
                <a:gd name="connsiteX14" fmla="*/ 603066 w 1125071"/>
                <a:gd name="connsiteY14" fmla="*/ 633991 h 710228"/>
                <a:gd name="connsiteX15" fmla="*/ 663453 w 1125071"/>
                <a:gd name="connsiteY15" fmla="*/ 628762 h 710228"/>
                <a:gd name="connsiteX16" fmla="*/ 248012 w 1125071"/>
                <a:gd name="connsiteY16" fmla="*/ 628472 h 710228"/>
                <a:gd name="connsiteX17" fmla="*/ 270163 w 1125071"/>
                <a:gd name="connsiteY17" fmla="*/ 684230 h 710228"/>
                <a:gd name="connsiteX18" fmla="*/ 268317 w 1125071"/>
                <a:gd name="connsiteY18" fmla="*/ 685678 h 710228"/>
                <a:gd name="connsiteX19" fmla="*/ 242474 w 1125071"/>
                <a:gd name="connsiteY19" fmla="*/ 629196 h 710228"/>
                <a:gd name="connsiteX20" fmla="*/ 248012 w 1125071"/>
                <a:gd name="connsiteY20" fmla="*/ 628472 h 710228"/>
                <a:gd name="connsiteX21" fmla="*/ 258037 w 1125071"/>
                <a:gd name="connsiteY21" fmla="*/ 625264 h 710228"/>
                <a:gd name="connsiteX22" fmla="*/ 265300 w 1125071"/>
                <a:gd name="connsiteY22" fmla="*/ 650716 h 710228"/>
                <a:gd name="connsiteX23" fmla="*/ 277647 w 1125071"/>
                <a:gd name="connsiteY23" fmla="*/ 668998 h 710228"/>
                <a:gd name="connsiteX24" fmla="*/ 307062 w 1125071"/>
                <a:gd name="connsiteY24" fmla="*/ 697317 h 710228"/>
                <a:gd name="connsiteX25" fmla="*/ 304883 w 1125071"/>
                <a:gd name="connsiteY25" fmla="*/ 698751 h 710228"/>
                <a:gd name="connsiteX26" fmla="*/ 283458 w 1125071"/>
                <a:gd name="connsiteY26" fmla="*/ 682620 h 710228"/>
                <a:gd name="connsiteX27" fmla="*/ 268205 w 1125071"/>
                <a:gd name="connsiteY27" fmla="*/ 666130 h 710228"/>
                <a:gd name="connsiteX28" fmla="*/ 253316 w 1125071"/>
                <a:gd name="connsiteY28" fmla="*/ 626340 h 710228"/>
                <a:gd name="connsiteX29" fmla="*/ 258037 w 1125071"/>
                <a:gd name="connsiteY29" fmla="*/ 625264 h 710228"/>
                <a:gd name="connsiteX30" fmla="*/ 660664 w 1125071"/>
                <a:gd name="connsiteY30" fmla="*/ 615688 h 710228"/>
                <a:gd name="connsiteX31" fmla="*/ 660304 w 1125071"/>
                <a:gd name="connsiteY31" fmla="*/ 622744 h 710228"/>
                <a:gd name="connsiteX32" fmla="*/ 624691 w 1125071"/>
                <a:gd name="connsiteY32" fmla="*/ 625566 h 710228"/>
                <a:gd name="connsiteX33" fmla="*/ 590157 w 1125071"/>
                <a:gd name="connsiteY33" fmla="*/ 627330 h 710228"/>
                <a:gd name="connsiteX34" fmla="*/ 521449 w 1125071"/>
                <a:gd name="connsiteY34" fmla="*/ 627330 h 710228"/>
                <a:gd name="connsiteX35" fmla="*/ 521089 w 1125071"/>
                <a:gd name="connsiteY35" fmla="*/ 624508 h 710228"/>
                <a:gd name="connsiteX36" fmla="*/ 590157 w 1125071"/>
                <a:gd name="connsiteY36" fmla="*/ 621333 h 710228"/>
                <a:gd name="connsiteX37" fmla="*/ 628288 w 1125071"/>
                <a:gd name="connsiteY37" fmla="*/ 619216 h 710228"/>
                <a:gd name="connsiteX38" fmla="*/ 660664 w 1125071"/>
                <a:gd name="connsiteY38" fmla="*/ 615688 h 710228"/>
                <a:gd name="connsiteX39" fmla="*/ 222328 w 1125071"/>
                <a:gd name="connsiteY39" fmla="*/ 568572 h 710228"/>
                <a:gd name="connsiteX40" fmla="*/ 225801 w 1125071"/>
                <a:gd name="connsiteY40" fmla="*/ 570667 h 710228"/>
                <a:gd name="connsiteX41" fmla="*/ 220939 w 1125071"/>
                <a:gd name="connsiteY41" fmla="*/ 580795 h 710228"/>
                <a:gd name="connsiteX42" fmla="*/ 217119 w 1125071"/>
                <a:gd name="connsiteY42" fmla="*/ 579747 h 710228"/>
                <a:gd name="connsiteX43" fmla="*/ 222328 w 1125071"/>
                <a:gd name="connsiteY43" fmla="*/ 568572 h 710228"/>
                <a:gd name="connsiteX44" fmla="*/ 209605 w 1125071"/>
                <a:gd name="connsiteY44" fmla="*/ 559608 h 710228"/>
                <a:gd name="connsiteX45" fmla="*/ 212169 w 1125071"/>
                <a:gd name="connsiteY45" fmla="*/ 560679 h 710228"/>
                <a:gd name="connsiteX46" fmla="*/ 199713 w 1125071"/>
                <a:gd name="connsiteY46" fmla="*/ 587077 h 710228"/>
                <a:gd name="connsiteX47" fmla="*/ 195317 w 1125071"/>
                <a:gd name="connsiteY47" fmla="*/ 584580 h 710228"/>
                <a:gd name="connsiteX48" fmla="*/ 209605 w 1125071"/>
                <a:gd name="connsiteY48" fmla="*/ 559608 h 710228"/>
                <a:gd name="connsiteX49" fmla="*/ 202425 w 1125071"/>
                <a:gd name="connsiteY49" fmla="*/ 541789 h 710228"/>
                <a:gd name="connsiteX50" fmla="*/ 203876 w 1125071"/>
                <a:gd name="connsiteY50" fmla="*/ 542859 h 710228"/>
                <a:gd name="connsiteX51" fmla="*/ 174848 w 1125071"/>
                <a:gd name="connsiteY51" fmla="*/ 586009 h 710228"/>
                <a:gd name="connsiteX52" fmla="*/ 169768 w 1125071"/>
                <a:gd name="connsiteY52" fmla="*/ 582086 h 710228"/>
                <a:gd name="connsiteX53" fmla="*/ 202425 w 1125071"/>
                <a:gd name="connsiteY53" fmla="*/ 541789 h 710228"/>
                <a:gd name="connsiteX54" fmla="*/ 188125 w 1125071"/>
                <a:gd name="connsiteY54" fmla="*/ 531871 h 710228"/>
                <a:gd name="connsiteX55" fmla="*/ 188854 w 1125071"/>
                <a:gd name="connsiteY55" fmla="*/ 535051 h 710228"/>
                <a:gd name="connsiteX56" fmla="*/ 149849 w 1125071"/>
                <a:gd name="connsiteY56" fmla="*/ 586291 h 710228"/>
                <a:gd name="connsiteX57" fmla="*/ 144381 w 1125071"/>
                <a:gd name="connsiteY57" fmla="*/ 583020 h 710228"/>
                <a:gd name="connsiteX58" fmla="*/ 185209 w 1125071"/>
                <a:gd name="connsiteY58" fmla="*/ 532507 h 710228"/>
                <a:gd name="connsiteX59" fmla="*/ 188125 w 1125071"/>
                <a:gd name="connsiteY59" fmla="*/ 531871 h 710228"/>
                <a:gd name="connsiteX60" fmla="*/ 177570 w 1125071"/>
                <a:gd name="connsiteY60" fmla="*/ 518693 h 710228"/>
                <a:gd name="connsiteX61" fmla="*/ 179719 w 1125071"/>
                <a:gd name="connsiteY61" fmla="*/ 520480 h 710228"/>
                <a:gd name="connsiteX62" fmla="*/ 129936 w 1125071"/>
                <a:gd name="connsiteY62" fmla="*/ 581952 h 710228"/>
                <a:gd name="connsiteX63" fmla="*/ 124922 w 1125071"/>
                <a:gd name="connsiteY63" fmla="*/ 579093 h 710228"/>
                <a:gd name="connsiteX64" fmla="*/ 177570 w 1125071"/>
                <a:gd name="connsiteY64" fmla="*/ 518693 h 710228"/>
                <a:gd name="connsiteX65" fmla="*/ 164915 w 1125071"/>
                <a:gd name="connsiteY65" fmla="*/ 502976 h 710228"/>
                <a:gd name="connsiteX66" fmla="*/ 107783 w 1125071"/>
                <a:gd name="connsiteY66" fmla="*/ 576820 h 710228"/>
                <a:gd name="connsiteX67" fmla="*/ 103083 w 1125071"/>
                <a:gd name="connsiteY67" fmla="*/ 573235 h 710228"/>
                <a:gd name="connsiteX68" fmla="*/ 164915 w 1125071"/>
                <a:gd name="connsiteY68" fmla="*/ 502976 h 710228"/>
                <a:gd name="connsiteX69" fmla="*/ 638059 w 1125071"/>
                <a:gd name="connsiteY69" fmla="*/ 493574 h 710228"/>
                <a:gd name="connsiteX70" fmla="*/ 642533 w 1125071"/>
                <a:gd name="connsiteY70" fmla="*/ 497265 h 710228"/>
                <a:gd name="connsiteX71" fmla="*/ 627711 w 1125071"/>
                <a:gd name="connsiteY71" fmla="*/ 557047 h 710228"/>
                <a:gd name="connsiteX72" fmla="*/ 573485 w 1125071"/>
                <a:gd name="connsiteY72" fmla="*/ 565690 h 710228"/>
                <a:gd name="connsiteX73" fmla="*/ 573485 w 1125071"/>
                <a:gd name="connsiteY73" fmla="*/ 563169 h 710228"/>
                <a:gd name="connsiteX74" fmla="*/ 623012 w 1125071"/>
                <a:gd name="connsiteY74" fmla="*/ 552365 h 710228"/>
                <a:gd name="connsiteX75" fmla="*/ 634941 w 1125071"/>
                <a:gd name="connsiteY75" fmla="*/ 497985 h 710228"/>
                <a:gd name="connsiteX76" fmla="*/ 638059 w 1125071"/>
                <a:gd name="connsiteY76" fmla="*/ 493574 h 710228"/>
                <a:gd name="connsiteX77" fmla="*/ 808928 w 1125071"/>
                <a:gd name="connsiteY77" fmla="*/ 487101 h 710228"/>
                <a:gd name="connsiteX78" fmla="*/ 812228 w 1125071"/>
                <a:gd name="connsiteY78" fmla="*/ 489142 h 710228"/>
                <a:gd name="connsiteX79" fmla="*/ 805093 w 1125071"/>
                <a:gd name="connsiteY79" fmla="*/ 520710 h 710228"/>
                <a:gd name="connsiteX80" fmla="*/ 786899 w 1125071"/>
                <a:gd name="connsiteY80" fmla="*/ 535950 h 710228"/>
                <a:gd name="connsiteX81" fmla="*/ 786186 w 1125071"/>
                <a:gd name="connsiteY81" fmla="*/ 532322 h 710228"/>
                <a:gd name="connsiteX82" fmla="*/ 802239 w 1125071"/>
                <a:gd name="connsiteY82" fmla="*/ 514179 h 710228"/>
                <a:gd name="connsiteX83" fmla="*/ 807234 w 1125071"/>
                <a:gd name="connsiteY83" fmla="*/ 490230 h 710228"/>
                <a:gd name="connsiteX84" fmla="*/ 808928 w 1125071"/>
                <a:gd name="connsiteY84" fmla="*/ 487101 h 710228"/>
                <a:gd name="connsiteX85" fmla="*/ 895898 w 1125071"/>
                <a:gd name="connsiteY85" fmla="*/ 483449 h 710228"/>
                <a:gd name="connsiteX86" fmla="*/ 902745 w 1125071"/>
                <a:gd name="connsiteY86" fmla="*/ 483449 h 710228"/>
                <a:gd name="connsiteX87" fmla="*/ 871397 w 1125071"/>
                <a:gd name="connsiteY87" fmla="*/ 540242 h 710228"/>
                <a:gd name="connsiteX88" fmla="*/ 796089 w 1125071"/>
                <a:gd name="connsiteY88" fmla="*/ 563459 h 710228"/>
                <a:gd name="connsiteX89" fmla="*/ 796089 w 1125071"/>
                <a:gd name="connsiteY89" fmla="*/ 560245 h 710228"/>
                <a:gd name="connsiteX90" fmla="*/ 895898 w 1125071"/>
                <a:gd name="connsiteY90" fmla="*/ 483449 h 710228"/>
                <a:gd name="connsiteX91" fmla="*/ 154722 w 1125071"/>
                <a:gd name="connsiteY91" fmla="*/ 479737 h 710228"/>
                <a:gd name="connsiteX92" fmla="*/ 157980 w 1125071"/>
                <a:gd name="connsiteY92" fmla="*/ 483340 h 710228"/>
                <a:gd name="connsiteX93" fmla="*/ 118154 w 1125071"/>
                <a:gd name="connsiteY93" fmla="*/ 529811 h 710228"/>
                <a:gd name="connsiteX94" fmla="*/ 98964 w 1125071"/>
                <a:gd name="connsiteY94" fmla="*/ 551785 h 710228"/>
                <a:gd name="connsiteX95" fmla="*/ 83758 w 1125071"/>
                <a:gd name="connsiteY95" fmla="*/ 569077 h 710228"/>
                <a:gd name="connsiteX96" fmla="*/ 80137 w 1125071"/>
                <a:gd name="connsiteY96" fmla="*/ 564033 h 710228"/>
                <a:gd name="connsiteX97" fmla="*/ 154722 w 1125071"/>
                <a:gd name="connsiteY97" fmla="*/ 479737 h 710228"/>
                <a:gd name="connsiteX98" fmla="*/ 654517 w 1125071"/>
                <a:gd name="connsiteY98" fmla="*/ 474667 h 710228"/>
                <a:gd name="connsiteX99" fmla="*/ 658347 w 1125071"/>
                <a:gd name="connsiteY99" fmla="*/ 477154 h 710228"/>
                <a:gd name="connsiteX100" fmla="*/ 661950 w 1125071"/>
                <a:gd name="connsiteY100" fmla="*/ 539006 h 710228"/>
                <a:gd name="connsiteX101" fmla="*/ 648616 w 1125071"/>
                <a:gd name="connsiteY101" fmla="*/ 572645 h 710228"/>
                <a:gd name="connsiteX102" fmla="*/ 599605 w 1125071"/>
                <a:gd name="connsiteY102" fmla="*/ 584581 h 710228"/>
                <a:gd name="connsiteX103" fmla="*/ 539782 w 1125071"/>
                <a:gd name="connsiteY103" fmla="*/ 582773 h 710228"/>
                <a:gd name="connsiteX104" fmla="*/ 540142 w 1125071"/>
                <a:gd name="connsiteY104" fmla="*/ 579879 h 710228"/>
                <a:gd name="connsiteX105" fmla="*/ 593118 w 1125071"/>
                <a:gd name="connsiteY105" fmla="*/ 579517 h 710228"/>
                <a:gd name="connsiteX106" fmla="*/ 642490 w 1125071"/>
                <a:gd name="connsiteY106" fmla="*/ 569028 h 710228"/>
                <a:gd name="connsiteX107" fmla="*/ 655824 w 1125071"/>
                <a:gd name="connsiteY107" fmla="*/ 531048 h 710228"/>
                <a:gd name="connsiteX108" fmla="*/ 651499 w 1125071"/>
                <a:gd name="connsiteY108" fmla="*/ 478962 h 710228"/>
                <a:gd name="connsiteX109" fmla="*/ 654517 w 1125071"/>
                <a:gd name="connsiteY109" fmla="*/ 474667 h 710228"/>
                <a:gd name="connsiteX110" fmla="*/ 144914 w 1125071"/>
                <a:gd name="connsiteY110" fmla="*/ 462785 h 710228"/>
                <a:gd name="connsiteX111" fmla="*/ 146364 w 1125071"/>
                <a:gd name="connsiteY111" fmla="*/ 464231 h 710228"/>
                <a:gd name="connsiteX112" fmla="*/ 111189 w 1125071"/>
                <a:gd name="connsiteY112" fmla="*/ 505796 h 710228"/>
                <a:gd name="connsiteX113" fmla="*/ 83267 w 1125071"/>
                <a:gd name="connsiteY113" fmla="*/ 539772 h 710228"/>
                <a:gd name="connsiteX114" fmla="*/ 78915 w 1125071"/>
                <a:gd name="connsiteY114" fmla="*/ 535434 h 710228"/>
                <a:gd name="connsiteX115" fmla="*/ 144914 w 1125071"/>
                <a:gd name="connsiteY115" fmla="*/ 462785 h 710228"/>
                <a:gd name="connsiteX116" fmla="*/ 129723 w 1125071"/>
                <a:gd name="connsiteY116" fmla="*/ 449225 h 710228"/>
                <a:gd name="connsiteX117" fmla="*/ 132599 w 1125071"/>
                <a:gd name="connsiteY117" fmla="*/ 452486 h 710228"/>
                <a:gd name="connsiteX118" fmla="*/ 84794 w 1125071"/>
                <a:gd name="connsiteY118" fmla="*/ 510827 h 710228"/>
                <a:gd name="connsiteX119" fmla="*/ 80121 w 1125071"/>
                <a:gd name="connsiteY119" fmla="*/ 507928 h 710228"/>
                <a:gd name="connsiteX120" fmla="*/ 105641 w 1125071"/>
                <a:gd name="connsiteY120" fmla="*/ 476765 h 710228"/>
                <a:gd name="connsiteX121" fmla="*/ 129723 w 1125071"/>
                <a:gd name="connsiteY121" fmla="*/ 449225 h 710228"/>
                <a:gd name="connsiteX122" fmla="*/ 779723 w 1125071"/>
                <a:gd name="connsiteY122" fmla="*/ 440479 h 710228"/>
                <a:gd name="connsiteX123" fmla="*/ 783065 w 1125071"/>
                <a:gd name="connsiteY123" fmla="*/ 440479 h 710228"/>
                <a:gd name="connsiteX124" fmla="*/ 783065 w 1125071"/>
                <a:gd name="connsiteY124" fmla="*/ 443821 h 710228"/>
                <a:gd name="connsiteX125" fmla="*/ 782731 w 1125071"/>
                <a:gd name="connsiteY125" fmla="*/ 444489 h 710228"/>
                <a:gd name="connsiteX126" fmla="*/ 781394 w 1125071"/>
                <a:gd name="connsiteY126" fmla="*/ 445492 h 710228"/>
                <a:gd name="connsiteX127" fmla="*/ 778386 w 1125071"/>
                <a:gd name="connsiteY127" fmla="*/ 443487 h 710228"/>
                <a:gd name="connsiteX128" fmla="*/ 779389 w 1125071"/>
                <a:gd name="connsiteY128" fmla="*/ 440813 h 710228"/>
                <a:gd name="connsiteX129" fmla="*/ 779723 w 1125071"/>
                <a:gd name="connsiteY129" fmla="*/ 440479 h 710228"/>
                <a:gd name="connsiteX130" fmla="*/ 115618 w 1125071"/>
                <a:gd name="connsiteY130" fmla="*/ 432467 h 710228"/>
                <a:gd name="connsiteX131" fmla="*/ 119553 w 1125071"/>
                <a:gd name="connsiteY131" fmla="*/ 436421 h 710228"/>
                <a:gd name="connsiteX132" fmla="*/ 79485 w 1125071"/>
                <a:gd name="connsiteY132" fmla="*/ 483147 h 710228"/>
                <a:gd name="connsiteX133" fmla="*/ 74119 w 1125071"/>
                <a:gd name="connsiteY133" fmla="*/ 479912 h 710228"/>
                <a:gd name="connsiteX134" fmla="*/ 94153 w 1125071"/>
                <a:gd name="connsiteY134" fmla="*/ 456190 h 710228"/>
                <a:gd name="connsiteX135" fmla="*/ 115618 w 1125071"/>
                <a:gd name="connsiteY135" fmla="*/ 432467 h 710228"/>
                <a:gd name="connsiteX136" fmla="*/ 775955 w 1125071"/>
                <a:gd name="connsiteY136" fmla="*/ 432395 h 710228"/>
                <a:gd name="connsiteX137" fmla="*/ 777372 w 1125071"/>
                <a:gd name="connsiteY137" fmla="*/ 436468 h 710228"/>
                <a:gd name="connsiteX138" fmla="*/ 771703 w 1125071"/>
                <a:gd name="connsiteY138" fmla="*/ 446605 h 710228"/>
                <a:gd name="connsiteX139" fmla="*/ 766033 w 1125071"/>
                <a:gd name="connsiteY139" fmla="*/ 443347 h 710228"/>
                <a:gd name="connsiteX140" fmla="*/ 771703 w 1125071"/>
                <a:gd name="connsiteY140" fmla="*/ 433210 h 710228"/>
                <a:gd name="connsiteX141" fmla="*/ 775955 w 1125071"/>
                <a:gd name="connsiteY141" fmla="*/ 432395 h 710228"/>
                <a:gd name="connsiteX142" fmla="*/ 762334 w 1125071"/>
                <a:gd name="connsiteY142" fmla="*/ 430347 h 710228"/>
                <a:gd name="connsiteX143" fmla="*/ 763123 w 1125071"/>
                <a:gd name="connsiteY143" fmla="*/ 433775 h 710228"/>
                <a:gd name="connsiteX144" fmla="*/ 753835 w 1125071"/>
                <a:gd name="connsiteY144" fmla="*/ 449650 h 710228"/>
                <a:gd name="connsiteX145" fmla="*/ 749005 w 1125071"/>
                <a:gd name="connsiteY145" fmla="*/ 446764 h 710228"/>
                <a:gd name="connsiteX146" fmla="*/ 759036 w 1125071"/>
                <a:gd name="connsiteY146" fmla="*/ 431249 h 710228"/>
                <a:gd name="connsiteX147" fmla="*/ 762334 w 1125071"/>
                <a:gd name="connsiteY147" fmla="*/ 430347 h 710228"/>
                <a:gd name="connsiteX148" fmla="*/ 754707 w 1125071"/>
                <a:gd name="connsiteY148" fmla="*/ 412714 h 710228"/>
                <a:gd name="connsiteX149" fmla="*/ 757212 w 1125071"/>
                <a:gd name="connsiteY149" fmla="*/ 414163 h 710228"/>
                <a:gd name="connsiteX150" fmla="*/ 728934 w 1125071"/>
                <a:gd name="connsiteY150" fmla="*/ 453313 h 710228"/>
                <a:gd name="connsiteX151" fmla="*/ 724280 w 1125071"/>
                <a:gd name="connsiteY151" fmla="*/ 450776 h 710228"/>
                <a:gd name="connsiteX152" fmla="*/ 754707 w 1125071"/>
                <a:gd name="connsiteY152" fmla="*/ 412714 h 710228"/>
                <a:gd name="connsiteX153" fmla="*/ 744837 w 1125071"/>
                <a:gd name="connsiteY153" fmla="*/ 393814 h 710228"/>
                <a:gd name="connsiteX154" fmla="*/ 745703 w 1125071"/>
                <a:gd name="connsiteY154" fmla="*/ 397205 h 710228"/>
                <a:gd name="connsiteX155" fmla="*/ 705968 w 1125071"/>
                <a:gd name="connsiteY155" fmla="*/ 448963 h 710228"/>
                <a:gd name="connsiteX156" fmla="*/ 700864 w 1125071"/>
                <a:gd name="connsiteY156" fmla="*/ 445751 h 710228"/>
                <a:gd name="connsiteX157" fmla="*/ 740964 w 1125071"/>
                <a:gd name="connsiteY157" fmla="*/ 394707 h 710228"/>
                <a:gd name="connsiteX158" fmla="*/ 744837 w 1125071"/>
                <a:gd name="connsiteY158" fmla="*/ 393814 h 710228"/>
                <a:gd name="connsiteX159" fmla="*/ 738915 w 1125071"/>
                <a:gd name="connsiteY159" fmla="*/ 371769 h 710228"/>
                <a:gd name="connsiteX160" fmla="*/ 742903 w 1125071"/>
                <a:gd name="connsiteY160" fmla="*/ 374269 h 710228"/>
                <a:gd name="connsiteX161" fmla="*/ 705202 w 1125071"/>
                <a:gd name="connsiteY161" fmla="*/ 423561 h 710228"/>
                <a:gd name="connsiteX162" fmla="*/ 700490 w 1125071"/>
                <a:gd name="connsiteY162" fmla="*/ 421061 h 710228"/>
                <a:gd name="connsiteX163" fmla="*/ 738915 w 1125071"/>
                <a:gd name="connsiteY163" fmla="*/ 371769 h 710228"/>
                <a:gd name="connsiteX164" fmla="*/ 352314 w 1125071"/>
                <a:gd name="connsiteY164" fmla="*/ 361745 h 710228"/>
                <a:gd name="connsiteX165" fmla="*/ 350510 w 1125071"/>
                <a:gd name="connsiteY165" fmla="*/ 362105 h 710228"/>
                <a:gd name="connsiteX166" fmla="*/ 345819 w 1125071"/>
                <a:gd name="connsiteY166" fmla="*/ 363186 h 710228"/>
                <a:gd name="connsiteX167" fmla="*/ 338243 w 1125071"/>
                <a:gd name="connsiteY167" fmla="*/ 372553 h 710228"/>
                <a:gd name="connsiteX168" fmla="*/ 336078 w 1125071"/>
                <a:gd name="connsiteY168" fmla="*/ 375075 h 710228"/>
                <a:gd name="connsiteX169" fmla="*/ 338603 w 1125071"/>
                <a:gd name="connsiteY169" fmla="*/ 380840 h 710228"/>
                <a:gd name="connsiteX170" fmla="*/ 356282 w 1125071"/>
                <a:gd name="connsiteY170" fmla="*/ 385524 h 710228"/>
                <a:gd name="connsiteX171" fmla="*/ 357726 w 1125071"/>
                <a:gd name="connsiteY171" fmla="*/ 364987 h 710228"/>
                <a:gd name="connsiteX172" fmla="*/ 352314 w 1125071"/>
                <a:gd name="connsiteY172" fmla="*/ 361745 h 710228"/>
                <a:gd name="connsiteX173" fmla="*/ 471342 w 1125071"/>
                <a:gd name="connsiteY173" fmla="*/ 361188 h 710228"/>
                <a:gd name="connsiteX174" fmla="*/ 456777 w 1125071"/>
                <a:gd name="connsiteY174" fmla="*/ 364776 h 710228"/>
                <a:gd name="connsiteX175" fmla="*/ 455001 w 1125071"/>
                <a:gd name="connsiteY175" fmla="*/ 367288 h 710228"/>
                <a:gd name="connsiteX176" fmla="*/ 451093 w 1125071"/>
                <a:gd name="connsiteY176" fmla="*/ 370876 h 710228"/>
                <a:gd name="connsiteX177" fmla="*/ 451093 w 1125071"/>
                <a:gd name="connsiteY177" fmla="*/ 371953 h 710228"/>
                <a:gd name="connsiteX178" fmla="*/ 468145 w 1125071"/>
                <a:gd name="connsiteY178" fmla="*/ 388458 h 710228"/>
                <a:gd name="connsiteX179" fmla="*/ 476671 w 1125071"/>
                <a:gd name="connsiteY179" fmla="*/ 366211 h 710228"/>
                <a:gd name="connsiteX180" fmla="*/ 471342 w 1125071"/>
                <a:gd name="connsiteY180" fmla="*/ 361188 h 710228"/>
                <a:gd name="connsiteX181" fmla="*/ 241043 w 1125071"/>
                <a:gd name="connsiteY181" fmla="*/ 356162 h 710228"/>
                <a:gd name="connsiteX182" fmla="*/ 237023 w 1125071"/>
                <a:gd name="connsiteY182" fmla="*/ 356886 h 710228"/>
                <a:gd name="connsiteX183" fmla="*/ 230444 w 1125071"/>
                <a:gd name="connsiteY183" fmla="*/ 361588 h 710228"/>
                <a:gd name="connsiteX184" fmla="*/ 224597 w 1125071"/>
                <a:gd name="connsiteY184" fmla="*/ 377142 h 710228"/>
                <a:gd name="connsiteX185" fmla="*/ 233733 w 1125071"/>
                <a:gd name="connsiteY185" fmla="*/ 389801 h 710228"/>
                <a:gd name="connsiteX186" fmla="*/ 234464 w 1125071"/>
                <a:gd name="connsiteY186" fmla="*/ 390886 h 710228"/>
                <a:gd name="connsiteX187" fmla="*/ 249814 w 1125071"/>
                <a:gd name="connsiteY187" fmla="*/ 383652 h 710228"/>
                <a:gd name="connsiteX188" fmla="*/ 249449 w 1125071"/>
                <a:gd name="connsiteY188" fmla="*/ 364120 h 710228"/>
                <a:gd name="connsiteX189" fmla="*/ 241043 w 1125071"/>
                <a:gd name="connsiteY189" fmla="*/ 356162 h 710228"/>
                <a:gd name="connsiteX190" fmla="*/ 343655 w 1125071"/>
                <a:gd name="connsiteY190" fmla="*/ 353098 h 710228"/>
                <a:gd name="connsiteX191" fmla="*/ 363859 w 1125071"/>
                <a:gd name="connsiteY191" fmla="*/ 357421 h 710228"/>
                <a:gd name="connsiteX192" fmla="*/ 360612 w 1125071"/>
                <a:gd name="connsiteY192" fmla="*/ 393810 h 710228"/>
                <a:gd name="connsiteX193" fmla="*/ 328501 w 1125071"/>
                <a:gd name="connsiteY193" fmla="*/ 381560 h 710228"/>
                <a:gd name="connsiteX194" fmla="*/ 331748 w 1125071"/>
                <a:gd name="connsiteY194" fmla="*/ 363546 h 710228"/>
                <a:gd name="connsiteX195" fmla="*/ 343655 w 1125071"/>
                <a:gd name="connsiteY195" fmla="*/ 353098 h 710228"/>
                <a:gd name="connsiteX196" fmla="*/ 463172 w 1125071"/>
                <a:gd name="connsiteY196" fmla="*/ 349706 h 710228"/>
                <a:gd name="connsiteX197" fmla="*/ 483421 w 1125071"/>
                <a:gd name="connsiteY197" fmla="*/ 359035 h 710228"/>
                <a:gd name="connsiteX198" fmla="*/ 472763 w 1125071"/>
                <a:gd name="connsiteY198" fmla="*/ 396711 h 710228"/>
                <a:gd name="connsiteX199" fmla="*/ 441857 w 1125071"/>
                <a:gd name="connsiteY199" fmla="*/ 374823 h 710228"/>
                <a:gd name="connsiteX200" fmla="*/ 446120 w 1125071"/>
                <a:gd name="connsiteY200" fmla="*/ 362623 h 710228"/>
                <a:gd name="connsiteX201" fmla="*/ 463172 w 1125071"/>
                <a:gd name="connsiteY201" fmla="*/ 349706 h 710228"/>
                <a:gd name="connsiteX202" fmla="*/ 242688 w 1125071"/>
                <a:gd name="connsiteY202" fmla="*/ 348205 h 710228"/>
                <a:gd name="connsiteX203" fmla="*/ 254565 w 1125071"/>
                <a:gd name="connsiteY203" fmla="*/ 356886 h 710228"/>
                <a:gd name="connsiteX204" fmla="*/ 258951 w 1125071"/>
                <a:gd name="connsiteY204" fmla="*/ 385823 h 710228"/>
                <a:gd name="connsiteX205" fmla="*/ 235926 w 1125071"/>
                <a:gd name="connsiteY205" fmla="*/ 400653 h 710228"/>
                <a:gd name="connsiteX206" fmla="*/ 214364 w 1125071"/>
                <a:gd name="connsiteY206" fmla="*/ 383652 h 710228"/>
                <a:gd name="connsiteX207" fmla="*/ 221673 w 1125071"/>
                <a:gd name="connsiteY207" fmla="*/ 357248 h 710228"/>
                <a:gd name="connsiteX208" fmla="*/ 227886 w 1125071"/>
                <a:gd name="connsiteY208" fmla="*/ 352184 h 710228"/>
                <a:gd name="connsiteX209" fmla="*/ 228617 w 1125071"/>
                <a:gd name="connsiteY209" fmla="*/ 351460 h 710228"/>
                <a:gd name="connsiteX210" fmla="*/ 242688 w 1125071"/>
                <a:gd name="connsiteY210" fmla="*/ 348205 h 710228"/>
                <a:gd name="connsiteX211" fmla="*/ 743412 w 1125071"/>
                <a:gd name="connsiteY211" fmla="*/ 346387 h 710228"/>
                <a:gd name="connsiteX212" fmla="*/ 744496 w 1125071"/>
                <a:gd name="connsiteY212" fmla="*/ 349988 h 710228"/>
                <a:gd name="connsiteX213" fmla="*/ 692841 w 1125071"/>
                <a:gd name="connsiteY213" fmla="*/ 419132 h 710228"/>
                <a:gd name="connsiteX214" fmla="*/ 688145 w 1125071"/>
                <a:gd name="connsiteY214" fmla="*/ 415531 h 710228"/>
                <a:gd name="connsiteX215" fmla="*/ 740161 w 1125071"/>
                <a:gd name="connsiteY215" fmla="*/ 347107 h 710228"/>
                <a:gd name="connsiteX216" fmla="*/ 743412 w 1125071"/>
                <a:gd name="connsiteY216" fmla="*/ 346387 h 710228"/>
                <a:gd name="connsiteX217" fmla="*/ 1074520 w 1125071"/>
                <a:gd name="connsiteY217" fmla="*/ 346013 h 710228"/>
                <a:gd name="connsiteX218" fmla="*/ 1077376 w 1125071"/>
                <a:gd name="connsiteY218" fmla="*/ 347085 h 710228"/>
                <a:gd name="connsiteX219" fmla="*/ 1059525 w 1125071"/>
                <a:gd name="connsiteY219" fmla="*/ 421767 h 710228"/>
                <a:gd name="connsiteX220" fmla="*/ 993832 w 1125071"/>
                <a:gd name="connsiteY220" fmla="*/ 438919 h 710228"/>
                <a:gd name="connsiteX221" fmla="*/ 993832 w 1125071"/>
                <a:gd name="connsiteY221" fmla="*/ 431772 h 710228"/>
                <a:gd name="connsiteX222" fmla="*/ 1032391 w 1125071"/>
                <a:gd name="connsiteY222" fmla="*/ 428914 h 710228"/>
                <a:gd name="connsiteX223" fmla="*/ 1059525 w 1125071"/>
                <a:gd name="connsiteY223" fmla="*/ 408903 h 710228"/>
                <a:gd name="connsiteX224" fmla="*/ 1074520 w 1125071"/>
                <a:gd name="connsiteY224" fmla="*/ 346013 h 710228"/>
                <a:gd name="connsiteX225" fmla="*/ 1091425 w 1125071"/>
                <a:gd name="connsiteY225" fmla="*/ 333873 h 710228"/>
                <a:gd name="connsiteX226" fmla="*/ 1093758 w 1125071"/>
                <a:gd name="connsiteY226" fmla="*/ 338024 h 710228"/>
                <a:gd name="connsiteX227" fmla="*/ 1089810 w 1125071"/>
                <a:gd name="connsiteY227" fmla="*/ 361851 h 710228"/>
                <a:gd name="connsiteX228" fmla="*/ 1083709 w 1125071"/>
                <a:gd name="connsiteY228" fmla="*/ 397951 h 710228"/>
                <a:gd name="connsiteX229" fmla="*/ 1079403 w 1125071"/>
                <a:gd name="connsiteY229" fmla="*/ 427554 h 710228"/>
                <a:gd name="connsiteX230" fmla="*/ 1070790 w 1125071"/>
                <a:gd name="connsiteY230" fmla="*/ 444521 h 710228"/>
                <a:gd name="connsiteX231" fmla="*/ 1048540 w 1125071"/>
                <a:gd name="connsiteY231" fmla="*/ 451019 h 710228"/>
                <a:gd name="connsiteX232" fmla="*/ 1022342 w 1125071"/>
                <a:gd name="connsiteY232" fmla="*/ 454268 h 710228"/>
                <a:gd name="connsiteX233" fmla="*/ 962051 w 1125071"/>
                <a:gd name="connsiteY233" fmla="*/ 450658 h 710228"/>
                <a:gd name="connsiteX234" fmla="*/ 962410 w 1125071"/>
                <a:gd name="connsiteY234" fmla="*/ 447770 h 710228"/>
                <a:gd name="connsiteX235" fmla="*/ 1019112 w 1125071"/>
                <a:gd name="connsiteY235" fmla="*/ 448853 h 710228"/>
                <a:gd name="connsiteX236" fmla="*/ 1047104 w 1125071"/>
                <a:gd name="connsiteY236" fmla="*/ 445604 h 710228"/>
                <a:gd name="connsiteX237" fmla="*/ 1071866 w 1125071"/>
                <a:gd name="connsiteY237" fmla="*/ 433330 h 710228"/>
                <a:gd name="connsiteX238" fmla="*/ 1080479 w 1125071"/>
                <a:gd name="connsiteY238" fmla="*/ 379901 h 710228"/>
                <a:gd name="connsiteX239" fmla="*/ 1084786 w 1125071"/>
                <a:gd name="connsiteY239" fmla="*/ 353908 h 710228"/>
                <a:gd name="connsiteX240" fmla="*/ 1086939 w 1125071"/>
                <a:gd name="connsiteY240" fmla="*/ 336219 h 710228"/>
                <a:gd name="connsiteX241" fmla="*/ 1091425 w 1125071"/>
                <a:gd name="connsiteY241" fmla="*/ 333873 h 710228"/>
                <a:gd name="connsiteX242" fmla="*/ 738533 w 1125071"/>
                <a:gd name="connsiteY242" fmla="*/ 332062 h 710228"/>
                <a:gd name="connsiteX243" fmla="*/ 739353 w 1125071"/>
                <a:gd name="connsiteY243" fmla="*/ 335362 h 710228"/>
                <a:gd name="connsiteX244" fmla="*/ 698160 w 1125071"/>
                <a:gd name="connsiteY244" fmla="*/ 392133 h 710228"/>
                <a:gd name="connsiteX245" fmla="*/ 694150 w 1125071"/>
                <a:gd name="connsiteY245" fmla="*/ 388879 h 710228"/>
                <a:gd name="connsiteX246" fmla="*/ 734979 w 1125071"/>
                <a:gd name="connsiteY246" fmla="*/ 332831 h 710228"/>
                <a:gd name="connsiteX247" fmla="*/ 738533 w 1125071"/>
                <a:gd name="connsiteY247" fmla="*/ 332062 h 710228"/>
                <a:gd name="connsiteX248" fmla="*/ 743757 w 1125071"/>
                <a:gd name="connsiteY248" fmla="*/ 298509 h 710228"/>
                <a:gd name="connsiteX249" fmla="*/ 744516 w 1125071"/>
                <a:gd name="connsiteY249" fmla="*/ 301690 h 710228"/>
                <a:gd name="connsiteX250" fmla="*/ 696296 w 1125071"/>
                <a:gd name="connsiteY250" fmla="*/ 370753 h 710228"/>
                <a:gd name="connsiteX251" fmla="*/ 691295 w 1125071"/>
                <a:gd name="connsiteY251" fmla="*/ 367845 h 710228"/>
                <a:gd name="connsiteX252" fmla="*/ 740587 w 1125071"/>
                <a:gd name="connsiteY252" fmla="*/ 299145 h 710228"/>
                <a:gd name="connsiteX253" fmla="*/ 743757 w 1125071"/>
                <a:gd name="connsiteY253" fmla="*/ 298509 h 710228"/>
                <a:gd name="connsiteX254" fmla="*/ 741486 w 1125071"/>
                <a:gd name="connsiteY254" fmla="*/ 282152 h 710228"/>
                <a:gd name="connsiteX255" fmla="*/ 743639 w 1125071"/>
                <a:gd name="connsiteY255" fmla="*/ 283578 h 710228"/>
                <a:gd name="connsiteX256" fmla="*/ 697710 w 1125071"/>
                <a:gd name="connsiteY256" fmla="*/ 345262 h 710228"/>
                <a:gd name="connsiteX257" fmla="*/ 694121 w 1125071"/>
                <a:gd name="connsiteY257" fmla="*/ 342409 h 710228"/>
                <a:gd name="connsiteX258" fmla="*/ 741486 w 1125071"/>
                <a:gd name="connsiteY258" fmla="*/ 282152 h 710228"/>
                <a:gd name="connsiteX259" fmla="*/ 757463 w 1125071"/>
                <a:gd name="connsiteY259" fmla="*/ 244436 h 710228"/>
                <a:gd name="connsiteX260" fmla="*/ 760364 w 1125071"/>
                <a:gd name="connsiteY260" fmla="*/ 246247 h 710228"/>
                <a:gd name="connsiteX261" fmla="*/ 729904 w 1125071"/>
                <a:gd name="connsiteY261" fmla="*/ 283539 h 710228"/>
                <a:gd name="connsiteX262" fmla="*/ 696905 w 1125071"/>
                <a:gd name="connsiteY262" fmla="*/ 322280 h 710228"/>
                <a:gd name="connsiteX263" fmla="*/ 692916 w 1125071"/>
                <a:gd name="connsiteY263" fmla="*/ 318659 h 710228"/>
                <a:gd name="connsiteX264" fmla="*/ 757463 w 1125071"/>
                <a:gd name="connsiteY264" fmla="*/ 244436 h 710228"/>
                <a:gd name="connsiteX265" fmla="*/ 745354 w 1125071"/>
                <a:gd name="connsiteY265" fmla="*/ 222572 h 710228"/>
                <a:gd name="connsiteX266" fmla="*/ 749280 w 1125071"/>
                <a:gd name="connsiteY266" fmla="*/ 224743 h 710228"/>
                <a:gd name="connsiteX267" fmla="*/ 698236 w 1125071"/>
                <a:gd name="connsiteY267" fmla="*/ 294570 h 710228"/>
                <a:gd name="connsiteX268" fmla="*/ 692882 w 1125071"/>
                <a:gd name="connsiteY268" fmla="*/ 291314 h 710228"/>
                <a:gd name="connsiteX269" fmla="*/ 745354 w 1125071"/>
                <a:gd name="connsiteY269" fmla="*/ 222572 h 710228"/>
                <a:gd name="connsiteX270" fmla="*/ 550619 w 1125071"/>
                <a:gd name="connsiteY270" fmla="*/ 158070 h 710228"/>
                <a:gd name="connsiteX271" fmla="*/ 374524 w 1125071"/>
                <a:gd name="connsiteY271" fmla="*/ 158430 h 710228"/>
                <a:gd name="connsiteX272" fmla="*/ 199870 w 1125071"/>
                <a:gd name="connsiteY272" fmla="*/ 160592 h 710228"/>
                <a:gd name="connsiteX273" fmla="*/ 111643 w 1125071"/>
                <a:gd name="connsiteY273" fmla="*/ 168161 h 710228"/>
                <a:gd name="connsiteX274" fmla="*/ 70951 w 1125071"/>
                <a:gd name="connsiteY274" fmla="*/ 175369 h 710228"/>
                <a:gd name="connsiteX275" fmla="*/ 45383 w 1125071"/>
                <a:gd name="connsiteY275" fmla="*/ 189425 h 710228"/>
                <a:gd name="connsiteX276" fmla="*/ 41782 w 1125071"/>
                <a:gd name="connsiteY276" fmla="*/ 243847 h 710228"/>
                <a:gd name="connsiteX277" fmla="*/ 47904 w 1125071"/>
                <a:gd name="connsiteY277" fmla="*/ 328183 h 710228"/>
                <a:gd name="connsiteX278" fmla="*/ 51145 w 1125071"/>
                <a:gd name="connsiteY278" fmla="*/ 413960 h 710228"/>
                <a:gd name="connsiteX279" fmla="*/ 52945 w 1125071"/>
                <a:gd name="connsiteY279" fmla="*/ 499738 h 710228"/>
                <a:gd name="connsiteX280" fmla="*/ 52945 w 1125071"/>
                <a:gd name="connsiteY280" fmla="*/ 544068 h 710228"/>
                <a:gd name="connsiteX281" fmla="*/ 58347 w 1125071"/>
                <a:gd name="connsiteY281" fmla="*/ 582993 h 710228"/>
                <a:gd name="connsiteX282" fmla="*/ 79233 w 1125071"/>
                <a:gd name="connsiteY282" fmla="*/ 602455 h 710228"/>
                <a:gd name="connsiteX283" fmla="*/ 107682 w 1125071"/>
                <a:gd name="connsiteY283" fmla="*/ 609303 h 710228"/>
                <a:gd name="connsiteX284" fmla="*/ 189787 w 1125071"/>
                <a:gd name="connsiteY284" fmla="*/ 610744 h 710228"/>
                <a:gd name="connsiteX285" fmla="*/ 234081 w 1125071"/>
                <a:gd name="connsiteY285" fmla="*/ 608221 h 710228"/>
                <a:gd name="connsiteX286" fmla="*/ 270092 w 1125071"/>
                <a:gd name="connsiteY286" fmla="*/ 603896 h 710228"/>
                <a:gd name="connsiteX287" fmla="*/ 276934 w 1125071"/>
                <a:gd name="connsiteY287" fmla="*/ 609303 h 710228"/>
                <a:gd name="connsiteX288" fmla="*/ 303582 w 1125071"/>
                <a:gd name="connsiteY288" fmla="*/ 668770 h 710228"/>
                <a:gd name="connsiteX289" fmla="*/ 330951 w 1125071"/>
                <a:gd name="connsiteY289" fmla="*/ 688593 h 710228"/>
                <a:gd name="connsiteX290" fmla="*/ 349316 w 1125071"/>
                <a:gd name="connsiteY290" fmla="*/ 696882 h 710228"/>
                <a:gd name="connsiteX291" fmla="*/ 335272 w 1125071"/>
                <a:gd name="connsiteY291" fmla="*/ 651831 h 710228"/>
                <a:gd name="connsiteX292" fmla="*/ 339953 w 1125071"/>
                <a:gd name="connsiteY292" fmla="*/ 618673 h 710228"/>
                <a:gd name="connsiteX293" fmla="*/ 351837 w 1125071"/>
                <a:gd name="connsiteY293" fmla="*/ 604617 h 710228"/>
                <a:gd name="connsiteX294" fmla="*/ 431061 w 1125071"/>
                <a:gd name="connsiteY294" fmla="*/ 604617 h 710228"/>
                <a:gd name="connsiteX295" fmla="*/ 518929 w 1125071"/>
                <a:gd name="connsiteY295" fmla="*/ 602815 h 710228"/>
                <a:gd name="connsiteX296" fmla="*/ 606796 w 1125071"/>
                <a:gd name="connsiteY296" fmla="*/ 598851 h 710228"/>
                <a:gd name="connsiteX297" fmla="*/ 631643 w 1125071"/>
                <a:gd name="connsiteY297" fmla="*/ 597049 h 710228"/>
                <a:gd name="connsiteX298" fmla="*/ 651450 w 1125071"/>
                <a:gd name="connsiteY298" fmla="*/ 591642 h 710228"/>
                <a:gd name="connsiteX299" fmla="*/ 663693 w 1125071"/>
                <a:gd name="connsiteY299" fmla="*/ 566774 h 710228"/>
                <a:gd name="connsiteX300" fmla="*/ 662253 w 1125071"/>
                <a:gd name="connsiteY300" fmla="*/ 406752 h 710228"/>
                <a:gd name="connsiteX301" fmla="*/ 666934 w 1125071"/>
                <a:gd name="connsiteY301" fmla="*/ 362422 h 710228"/>
                <a:gd name="connsiteX302" fmla="*/ 666934 w 1125071"/>
                <a:gd name="connsiteY302" fmla="*/ 320975 h 710228"/>
                <a:gd name="connsiteX303" fmla="*/ 660092 w 1125071"/>
                <a:gd name="connsiteY303" fmla="*/ 232674 h 710228"/>
                <a:gd name="connsiteX304" fmla="*/ 656131 w 1125071"/>
                <a:gd name="connsiteY304" fmla="*/ 193750 h 710228"/>
                <a:gd name="connsiteX305" fmla="*/ 635245 w 1125071"/>
                <a:gd name="connsiteY305" fmla="*/ 166359 h 710228"/>
                <a:gd name="connsiteX306" fmla="*/ 592391 w 1125071"/>
                <a:gd name="connsiteY306" fmla="*/ 158790 h 710228"/>
                <a:gd name="connsiteX307" fmla="*/ 550619 w 1125071"/>
                <a:gd name="connsiteY307" fmla="*/ 158070 h 710228"/>
                <a:gd name="connsiteX308" fmla="*/ 155620 w 1125071"/>
                <a:gd name="connsiteY308" fmla="*/ 138568 h 710228"/>
                <a:gd name="connsiteX309" fmla="*/ 157421 w 1125071"/>
                <a:gd name="connsiteY309" fmla="*/ 145025 h 710228"/>
                <a:gd name="connsiteX310" fmla="*/ 85763 w 1125071"/>
                <a:gd name="connsiteY310" fmla="*/ 151840 h 710228"/>
                <a:gd name="connsiteX311" fmla="*/ 52994 w 1125071"/>
                <a:gd name="connsiteY311" fmla="*/ 160448 h 710228"/>
                <a:gd name="connsiteX312" fmla="*/ 28148 w 1125071"/>
                <a:gd name="connsiteY312" fmla="*/ 177306 h 710228"/>
                <a:gd name="connsiteX313" fmla="*/ 22747 w 1125071"/>
                <a:gd name="connsiteY313" fmla="*/ 237206 h 710228"/>
                <a:gd name="connsiteX314" fmla="*/ 23827 w 1125071"/>
                <a:gd name="connsiteY314" fmla="*/ 306790 h 710228"/>
                <a:gd name="connsiteX315" fmla="*/ 20946 w 1125071"/>
                <a:gd name="connsiteY315" fmla="*/ 306790 h 710228"/>
                <a:gd name="connsiteX316" fmla="*/ 16265 w 1125071"/>
                <a:gd name="connsiteY316" fmla="*/ 225369 h 710228"/>
                <a:gd name="connsiteX317" fmla="*/ 24907 w 1125071"/>
                <a:gd name="connsiteY317" fmla="*/ 169415 h 710228"/>
                <a:gd name="connsiteX318" fmla="*/ 46513 w 1125071"/>
                <a:gd name="connsiteY318" fmla="*/ 155426 h 710228"/>
                <a:gd name="connsiteX319" fmla="*/ 77841 w 1125071"/>
                <a:gd name="connsiteY319" fmla="*/ 146818 h 710228"/>
                <a:gd name="connsiteX320" fmla="*/ 155620 w 1125071"/>
                <a:gd name="connsiteY320" fmla="*/ 138568 h 710228"/>
                <a:gd name="connsiteX321" fmla="*/ 84216 w 1125071"/>
                <a:gd name="connsiteY321" fmla="*/ 132585 h 710228"/>
                <a:gd name="connsiteX322" fmla="*/ 86007 w 1125071"/>
                <a:gd name="connsiteY322" fmla="*/ 139813 h 710228"/>
                <a:gd name="connsiteX323" fmla="*/ 14354 w 1125071"/>
                <a:gd name="connsiteY323" fmla="*/ 173421 h 710228"/>
                <a:gd name="connsiteX324" fmla="*/ 6830 w 1125071"/>
                <a:gd name="connsiteY324" fmla="*/ 219678 h 710228"/>
                <a:gd name="connsiteX325" fmla="*/ 8263 w 1125071"/>
                <a:gd name="connsiteY325" fmla="*/ 262321 h 710228"/>
                <a:gd name="connsiteX326" fmla="*/ 5039 w 1125071"/>
                <a:gd name="connsiteY326" fmla="*/ 262321 h 710228"/>
                <a:gd name="connsiteX327" fmla="*/ 381 w 1125071"/>
                <a:gd name="connsiteY327" fmla="*/ 209560 h 710228"/>
                <a:gd name="connsiteX328" fmla="*/ 4680 w 1125071"/>
                <a:gd name="connsiteY328" fmla="*/ 186431 h 710228"/>
                <a:gd name="connsiteX329" fmla="*/ 10413 w 1125071"/>
                <a:gd name="connsiteY329" fmla="*/ 166194 h 710228"/>
                <a:gd name="connsiteX330" fmla="*/ 84216 w 1125071"/>
                <a:gd name="connsiteY330" fmla="*/ 132585 h 710228"/>
                <a:gd name="connsiteX331" fmla="*/ 463851 w 1125071"/>
                <a:gd name="connsiteY331" fmla="*/ 89729 h 710228"/>
                <a:gd name="connsiteX332" fmla="*/ 465649 w 1125071"/>
                <a:gd name="connsiteY332" fmla="*/ 90093 h 710228"/>
                <a:gd name="connsiteX333" fmla="*/ 466728 w 1125071"/>
                <a:gd name="connsiteY333" fmla="*/ 117015 h 710228"/>
                <a:gd name="connsiteX334" fmla="*/ 465289 w 1125071"/>
                <a:gd name="connsiteY334" fmla="*/ 135933 h 710228"/>
                <a:gd name="connsiteX335" fmla="*/ 465649 w 1125071"/>
                <a:gd name="connsiteY335" fmla="*/ 136297 h 710228"/>
                <a:gd name="connsiteX336" fmla="*/ 545136 w 1125071"/>
                <a:gd name="connsiteY336" fmla="*/ 134478 h 710228"/>
                <a:gd name="connsiteX337" fmla="*/ 545136 w 1125071"/>
                <a:gd name="connsiteY337" fmla="*/ 140662 h 710228"/>
                <a:gd name="connsiteX338" fmla="*/ 464570 w 1125071"/>
                <a:gd name="connsiteY338" fmla="*/ 138479 h 710228"/>
                <a:gd name="connsiteX339" fmla="*/ 459535 w 1125071"/>
                <a:gd name="connsiteY339" fmla="*/ 137388 h 710228"/>
                <a:gd name="connsiteX340" fmla="*/ 460973 w 1125071"/>
                <a:gd name="connsiteY340" fmla="*/ 117015 h 710228"/>
                <a:gd name="connsiteX341" fmla="*/ 463851 w 1125071"/>
                <a:gd name="connsiteY341" fmla="*/ 89729 h 710228"/>
                <a:gd name="connsiteX342" fmla="*/ 476653 w 1125071"/>
                <a:gd name="connsiteY342" fmla="*/ 89493 h 710228"/>
                <a:gd name="connsiteX343" fmla="*/ 482454 w 1125071"/>
                <a:gd name="connsiteY343" fmla="*/ 89493 h 710228"/>
                <a:gd name="connsiteX344" fmla="*/ 482092 w 1125071"/>
                <a:gd name="connsiteY344" fmla="*/ 110741 h 710228"/>
                <a:gd name="connsiteX345" fmla="*/ 481004 w 1125071"/>
                <a:gd name="connsiteY345" fmla="*/ 118435 h 710228"/>
                <a:gd name="connsiteX346" fmla="*/ 487168 w 1125071"/>
                <a:gd name="connsiteY346" fmla="*/ 121365 h 710228"/>
                <a:gd name="connsiteX347" fmla="*/ 531764 w 1125071"/>
                <a:gd name="connsiteY347" fmla="*/ 123197 h 710228"/>
                <a:gd name="connsiteX348" fmla="*/ 531764 w 1125071"/>
                <a:gd name="connsiteY348" fmla="*/ 125762 h 710228"/>
                <a:gd name="connsiteX349" fmla="*/ 499495 w 1125071"/>
                <a:gd name="connsiteY349" fmla="*/ 127227 h 710228"/>
                <a:gd name="connsiteX350" fmla="*/ 485717 w 1125071"/>
                <a:gd name="connsiteY350" fmla="*/ 127227 h 710228"/>
                <a:gd name="connsiteX351" fmla="*/ 478466 w 1125071"/>
                <a:gd name="connsiteY351" fmla="*/ 126861 h 710228"/>
                <a:gd name="connsiteX352" fmla="*/ 475928 w 1125071"/>
                <a:gd name="connsiteY352" fmla="*/ 114405 h 710228"/>
                <a:gd name="connsiteX353" fmla="*/ 476653 w 1125071"/>
                <a:gd name="connsiteY353" fmla="*/ 89493 h 710228"/>
                <a:gd name="connsiteX354" fmla="*/ 655411 w 1125071"/>
                <a:gd name="connsiteY354" fmla="*/ 50667 h 710228"/>
                <a:gd name="connsiteX355" fmla="*/ 568984 w 1125071"/>
                <a:gd name="connsiteY355" fmla="*/ 54632 h 710228"/>
                <a:gd name="connsiteX356" fmla="*/ 498403 w 1125071"/>
                <a:gd name="connsiteY356" fmla="*/ 56794 h 710228"/>
                <a:gd name="connsiteX357" fmla="*/ 455549 w 1125071"/>
                <a:gd name="connsiteY357" fmla="*/ 72292 h 710228"/>
                <a:gd name="connsiteX358" fmla="*/ 455549 w 1125071"/>
                <a:gd name="connsiteY358" fmla="*/ 109775 h 710228"/>
                <a:gd name="connsiteX359" fmla="*/ 453388 w 1125071"/>
                <a:gd name="connsiteY359" fmla="*/ 144374 h 710228"/>
                <a:gd name="connsiteX360" fmla="*/ 567904 w 1125071"/>
                <a:gd name="connsiteY360" fmla="*/ 145455 h 710228"/>
                <a:gd name="connsiteX361" fmla="*/ 613638 w 1125071"/>
                <a:gd name="connsiteY361" fmla="*/ 146536 h 710228"/>
                <a:gd name="connsiteX362" fmla="*/ 645328 w 1125071"/>
                <a:gd name="connsiteY362" fmla="*/ 155547 h 710228"/>
                <a:gd name="connsiteX363" fmla="*/ 666214 w 1125071"/>
                <a:gd name="connsiteY363" fmla="*/ 180775 h 710228"/>
                <a:gd name="connsiteX364" fmla="*/ 671616 w 1125071"/>
                <a:gd name="connsiteY364" fmla="*/ 210329 h 710228"/>
                <a:gd name="connsiteX365" fmla="*/ 678818 w 1125071"/>
                <a:gd name="connsiteY365" fmla="*/ 296106 h 710228"/>
                <a:gd name="connsiteX366" fmla="*/ 677377 w 1125071"/>
                <a:gd name="connsiteY366" fmla="*/ 381884 h 710228"/>
                <a:gd name="connsiteX367" fmla="*/ 678098 w 1125071"/>
                <a:gd name="connsiteY367" fmla="*/ 467301 h 710228"/>
                <a:gd name="connsiteX368" fmla="*/ 678098 w 1125071"/>
                <a:gd name="connsiteY368" fmla="*/ 470184 h 710228"/>
                <a:gd name="connsiteX369" fmla="*/ 754081 w 1125071"/>
                <a:gd name="connsiteY369" fmla="*/ 468743 h 710228"/>
                <a:gd name="connsiteX370" fmla="*/ 754818 w 1125071"/>
                <a:gd name="connsiteY370" fmla="*/ 468714 h 710228"/>
                <a:gd name="connsiteX371" fmla="*/ 793513 w 1125071"/>
                <a:gd name="connsiteY371" fmla="*/ 467211 h 710228"/>
                <a:gd name="connsiteX372" fmla="*/ 832945 w 1125071"/>
                <a:gd name="connsiteY372" fmla="*/ 468382 h 710228"/>
                <a:gd name="connsiteX373" fmla="*/ 837987 w 1125071"/>
                <a:gd name="connsiteY373" fmla="*/ 473428 h 710228"/>
                <a:gd name="connsiteX374" fmla="*/ 826103 w 1125071"/>
                <a:gd name="connsiteY374" fmla="*/ 534337 h 710228"/>
                <a:gd name="connsiteX375" fmla="*/ 862834 w 1125071"/>
                <a:gd name="connsiteY375" fmla="*/ 517038 h 710228"/>
                <a:gd name="connsiteX376" fmla="*/ 876519 w 1125071"/>
                <a:gd name="connsiteY376" fmla="*/ 469464 h 710228"/>
                <a:gd name="connsiteX377" fmla="*/ 883001 w 1125071"/>
                <a:gd name="connsiteY377" fmla="*/ 464778 h 710228"/>
                <a:gd name="connsiteX378" fmla="*/ 961865 w 1125071"/>
                <a:gd name="connsiteY378" fmla="*/ 464778 h 710228"/>
                <a:gd name="connsiteX379" fmla="*/ 1045771 w 1125071"/>
                <a:gd name="connsiteY379" fmla="*/ 460093 h 710228"/>
                <a:gd name="connsiteX380" fmla="*/ 1077820 w 1125071"/>
                <a:gd name="connsiteY380" fmla="*/ 452164 h 710228"/>
                <a:gd name="connsiteX381" fmla="*/ 1089344 w 1125071"/>
                <a:gd name="connsiteY381" fmla="*/ 421169 h 710228"/>
                <a:gd name="connsiteX382" fmla="*/ 1098707 w 1125071"/>
                <a:gd name="connsiteY382" fmla="*/ 380082 h 710228"/>
                <a:gd name="connsiteX383" fmla="*/ 1103028 w 1125071"/>
                <a:gd name="connsiteY383" fmla="*/ 338274 h 710228"/>
                <a:gd name="connsiteX384" fmla="*/ 1108790 w 1125071"/>
                <a:gd name="connsiteY384" fmla="*/ 252136 h 710228"/>
                <a:gd name="connsiteX385" fmla="*/ 1110591 w 1125071"/>
                <a:gd name="connsiteY385" fmla="*/ 175009 h 710228"/>
                <a:gd name="connsiteX386" fmla="*/ 1112031 w 1125071"/>
                <a:gd name="connsiteY386" fmla="*/ 116262 h 710228"/>
                <a:gd name="connsiteX387" fmla="*/ 1110428 w 1125071"/>
                <a:gd name="connsiteY387" fmla="*/ 100545 h 710228"/>
                <a:gd name="connsiteX388" fmla="*/ 1108048 w 1125071"/>
                <a:gd name="connsiteY388" fmla="*/ 88600 h 710228"/>
                <a:gd name="connsiteX389" fmla="*/ 1106765 w 1125071"/>
                <a:gd name="connsiteY389" fmla="*/ 82158 h 710228"/>
                <a:gd name="connsiteX390" fmla="*/ 1087183 w 1125071"/>
                <a:gd name="connsiteY390" fmla="*/ 57515 h 710228"/>
                <a:gd name="connsiteX391" fmla="*/ 1047211 w 1125071"/>
                <a:gd name="connsiteY391" fmla="*/ 56434 h 710228"/>
                <a:gd name="connsiteX392" fmla="*/ 1005078 w 1125071"/>
                <a:gd name="connsiteY392" fmla="*/ 56434 h 710228"/>
                <a:gd name="connsiteX393" fmla="*/ 830785 w 1125071"/>
                <a:gd name="connsiteY393" fmla="*/ 51388 h 710228"/>
                <a:gd name="connsiteX394" fmla="*/ 655411 w 1125071"/>
                <a:gd name="connsiteY394" fmla="*/ 50667 h 710228"/>
                <a:gd name="connsiteX395" fmla="*/ 645328 w 1125071"/>
                <a:gd name="connsiteY395" fmla="*/ 39495 h 710228"/>
                <a:gd name="connsiteX396" fmla="*/ 820341 w 1125071"/>
                <a:gd name="connsiteY396" fmla="*/ 39495 h 710228"/>
                <a:gd name="connsiteX397" fmla="*/ 994995 w 1125071"/>
                <a:gd name="connsiteY397" fmla="*/ 44540 h 710228"/>
                <a:gd name="connsiteX398" fmla="*/ 1078901 w 1125071"/>
                <a:gd name="connsiteY398" fmla="*/ 44180 h 710228"/>
                <a:gd name="connsiteX399" fmla="*/ 1118513 w 1125071"/>
                <a:gd name="connsiteY399" fmla="*/ 77338 h 710228"/>
                <a:gd name="connsiteX400" fmla="*/ 1124995 w 1125071"/>
                <a:gd name="connsiteY400" fmla="*/ 140770 h 710228"/>
                <a:gd name="connsiteX401" fmla="*/ 1123555 w 1125071"/>
                <a:gd name="connsiteY401" fmla="*/ 201679 h 710228"/>
                <a:gd name="connsiteX402" fmla="*/ 1112751 w 1125071"/>
                <a:gd name="connsiteY402" fmla="*/ 372874 h 710228"/>
                <a:gd name="connsiteX403" fmla="*/ 1104829 w 1125071"/>
                <a:gd name="connsiteY403" fmla="*/ 412519 h 710228"/>
                <a:gd name="connsiteX404" fmla="*/ 1097987 w 1125071"/>
                <a:gd name="connsiteY404" fmla="*/ 446758 h 710228"/>
                <a:gd name="connsiteX405" fmla="*/ 1049372 w 1125071"/>
                <a:gd name="connsiteY405" fmla="*/ 472707 h 710228"/>
                <a:gd name="connsiteX406" fmla="*/ 888762 w 1125071"/>
                <a:gd name="connsiteY406" fmla="*/ 477753 h 710228"/>
                <a:gd name="connsiteX407" fmla="*/ 872197 w 1125071"/>
                <a:gd name="connsiteY407" fmla="*/ 526408 h 710228"/>
                <a:gd name="connsiteX408" fmla="*/ 809178 w 1125071"/>
                <a:gd name="connsiteY408" fmla="*/ 552358 h 710228"/>
                <a:gd name="connsiteX409" fmla="*/ 804497 w 1125071"/>
                <a:gd name="connsiteY409" fmla="*/ 541546 h 710228"/>
                <a:gd name="connsiteX410" fmla="*/ 827904 w 1125071"/>
                <a:gd name="connsiteY410" fmla="*/ 478474 h 710228"/>
                <a:gd name="connsiteX411" fmla="*/ 754081 w 1125071"/>
                <a:gd name="connsiteY411" fmla="*/ 480997 h 710228"/>
                <a:gd name="connsiteX412" fmla="*/ 743110 w 1125071"/>
                <a:gd name="connsiteY412" fmla="*/ 481313 h 710228"/>
                <a:gd name="connsiteX413" fmla="*/ 679178 w 1125071"/>
                <a:gd name="connsiteY413" fmla="*/ 483159 h 710228"/>
                <a:gd name="connsiteX414" fmla="*/ 678458 w 1125071"/>
                <a:gd name="connsiteY414" fmla="*/ 550556 h 710228"/>
                <a:gd name="connsiteX415" fmla="*/ 678388 w 1125071"/>
                <a:gd name="connsiteY415" fmla="*/ 550961 h 710228"/>
                <a:gd name="connsiteX416" fmla="*/ 673822 w 1125071"/>
                <a:gd name="connsiteY416" fmla="*/ 577632 h 710228"/>
                <a:gd name="connsiteX417" fmla="*/ 659732 w 1125071"/>
                <a:gd name="connsiteY417" fmla="*/ 600653 h 710228"/>
                <a:gd name="connsiteX418" fmla="*/ 628042 w 1125071"/>
                <a:gd name="connsiteY418" fmla="*/ 609303 h 710228"/>
                <a:gd name="connsiteX419" fmla="*/ 585549 w 1125071"/>
                <a:gd name="connsiteY419" fmla="*/ 611825 h 710228"/>
                <a:gd name="connsiteX420" fmla="*/ 409815 w 1125071"/>
                <a:gd name="connsiteY420" fmla="*/ 616871 h 710228"/>
                <a:gd name="connsiteX421" fmla="*/ 363721 w 1125071"/>
                <a:gd name="connsiteY421" fmla="*/ 616871 h 710228"/>
                <a:gd name="connsiteX422" fmla="*/ 352197 w 1125071"/>
                <a:gd name="connsiteY422" fmla="*/ 615790 h 710228"/>
                <a:gd name="connsiteX423" fmla="*/ 351117 w 1125071"/>
                <a:gd name="connsiteY423" fmla="*/ 619754 h 710228"/>
                <a:gd name="connsiteX424" fmla="*/ 348596 w 1125071"/>
                <a:gd name="connsiteY424" fmla="*/ 627323 h 710228"/>
                <a:gd name="connsiteX425" fmla="*/ 347156 w 1125071"/>
                <a:gd name="connsiteY425" fmla="*/ 668770 h 710228"/>
                <a:gd name="connsiteX426" fmla="*/ 364441 w 1125071"/>
                <a:gd name="connsiteY426" fmla="*/ 700486 h 710228"/>
                <a:gd name="connsiteX427" fmla="*/ 361920 w 1125071"/>
                <a:gd name="connsiteY427" fmla="*/ 710217 h 710228"/>
                <a:gd name="connsiteX428" fmla="*/ 328070 w 1125071"/>
                <a:gd name="connsiteY428" fmla="*/ 699045 h 710228"/>
                <a:gd name="connsiteX429" fmla="*/ 297460 w 1125071"/>
                <a:gd name="connsiteY429" fmla="*/ 678501 h 710228"/>
                <a:gd name="connsiteX430" fmla="*/ 264330 w 1125071"/>
                <a:gd name="connsiteY430" fmla="*/ 618673 h 710228"/>
                <a:gd name="connsiteX431" fmla="*/ 238042 w 1125071"/>
                <a:gd name="connsiteY431" fmla="*/ 622998 h 710228"/>
                <a:gd name="connsiteX432" fmla="*/ 205992 w 1125071"/>
                <a:gd name="connsiteY432" fmla="*/ 625521 h 710228"/>
                <a:gd name="connsiteX433" fmla="*/ 140092 w 1125071"/>
                <a:gd name="connsiteY433" fmla="*/ 626242 h 710228"/>
                <a:gd name="connsiteX434" fmla="*/ 83555 w 1125071"/>
                <a:gd name="connsiteY434" fmla="*/ 619754 h 710228"/>
                <a:gd name="connsiteX435" fmla="*/ 49704 w 1125071"/>
                <a:gd name="connsiteY435" fmla="*/ 598851 h 710228"/>
                <a:gd name="connsiteX436" fmla="*/ 37821 w 1125071"/>
                <a:gd name="connsiteY436" fmla="*/ 567855 h 710228"/>
                <a:gd name="connsiteX437" fmla="*/ 38181 w 1125071"/>
                <a:gd name="connsiteY437" fmla="*/ 526769 h 710228"/>
                <a:gd name="connsiteX438" fmla="*/ 37100 w 1125071"/>
                <a:gd name="connsiteY438" fmla="*/ 441352 h 710228"/>
                <a:gd name="connsiteX439" fmla="*/ 35660 w 1125071"/>
                <a:gd name="connsiteY439" fmla="*/ 355574 h 710228"/>
                <a:gd name="connsiteX440" fmla="*/ 28098 w 1125071"/>
                <a:gd name="connsiteY440" fmla="*/ 269436 h 710228"/>
                <a:gd name="connsiteX441" fmla="*/ 27017 w 1125071"/>
                <a:gd name="connsiteY441" fmla="*/ 234116 h 710228"/>
                <a:gd name="connsiteX442" fmla="*/ 26657 w 1125071"/>
                <a:gd name="connsiteY442" fmla="*/ 206364 h 710228"/>
                <a:gd name="connsiteX443" fmla="*/ 34580 w 1125071"/>
                <a:gd name="connsiteY443" fmla="*/ 180415 h 710228"/>
                <a:gd name="connsiteX444" fmla="*/ 55106 w 1125071"/>
                <a:gd name="connsiteY444" fmla="*/ 165999 h 710228"/>
                <a:gd name="connsiteX445" fmla="*/ 130729 w 1125071"/>
                <a:gd name="connsiteY445" fmla="*/ 151582 h 710228"/>
                <a:gd name="connsiteX446" fmla="*/ 217516 w 1125071"/>
                <a:gd name="connsiteY446" fmla="*/ 146176 h 710228"/>
                <a:gd name="connsiteX447" fmla="*/ 392530 w 1125071"/>
                <a:gd name="connsiteY447" fmla="*/ 145095 h 710228"/>
                <a:gd name="connsiteX448" fmla="*/ 442945 w 1125071"/>
                <a:gd name="connsiteY448" fmla="*/ 144374 h 710228"/>
                <a:gd name="connsiteX449" fmla="*/ 442585 w 1125071"/>
                <a:gd name="connsiteY449" fmla="*/ 100044 h 710228"/>
                <a:gd name="connsiteX450" fmla="*/ 445466 w 1125071"/>
                <a:gd name="connsiteY450" fmla="*/ 64363 h 710228"/>
                <a:gd name="connsiteX451" fmla="*/ 492641 w 1125071"/>
                <a:gd name="connsiteY451" fmla="*/ 44901 h 710228"/>
                <a:gd name="connsiteX452" fmla="*/ 558901 w 1125071"/>
                <a:gd name="connsiteY452" fmla="*/ 43459 h 710228"/>
                <a:gd name="connsiteX453" fmla="*/ 645328 w 1125071"/>
                <a:gd name="connsiteY453" fmla="*/ 39495 h 710228"/>
                <a:gd name="connsiteX454" fmla="*/ 977025 w 1125071"/>
                <a:gd name="connsiteY454" fmla="*/ 28490 h 710228"/>
                <a:gd name="connsiteX455" fmla="*/ 1080624 w 1125071"/>
                <a:gd name="connsiteY455" fmla="*/ 34134 h 710228"/>
                <a:gd name="connsiteX456" fmla="*/ 1080264 w 1125071"/>
                <a:gd name="connsiteY456" fmla="*/ 41895 h 710228"/>
                <a:gd name="connsiteX457" fmla="*/ 873156 w 1125071"/>
                <a:gd name="connsiteY457" fmla="*/ 32370 h 710228"/>
                <a:gd name="connsiteX458" fmla="*/ 873156 w 1125071"/>
                <a:gd name="connsiteY458" fmla="*/ 30254 h 710228"/>
                <a:gd name="connsiteX459" fmla="*/ 977025 w 1125071"/>
                <a:gd name="connsiteY459" fmla="*/ 28490 h 710228"/>
                <a:gd name="connsiteX460" fmla="*/ 953576 w 1125071"/>
                <a:gd name="connsiteY460" fmla="*/ 13331 h 710228"/>
                <a:gd name="connsiteX461" fmla="*/ 995840 w 1125071"/>
                <a:gd name="connsiteY461" fmla="*/ 13510 h 710228"/>
                <a:gd name="connsiteX462" fmla="*/ 1080278 w 1125071"/>
                <a:gd name="connsiteY462" fmla="*/ 17796 h 710228"/>
                <a:gd name="connsiteX463" fmla="*/ 1080278 w 1125071"/>
                <a:gd name="connsiteY463" fmla="*/ 26012 h 710228"/>
                <a:gd name="connsiteX464" fmla="*/ 912121 w 1125071"/>
                <a:gd name="connsiteY464" fmla="*/ 18510 h 710228"/>
                <a:gd name="connsiteX465" fmla="*/ 912121 w 1125071"/>
                <a:gd name="connsiteY465" fmla="*/ 17439 h 710228"/>
                <a:gd name="connsiteX466" fmla="*/ 953576 w 1125071"/>
                <a:gd name="connsiteY466" fmla="*/ 13331 h 710228"/>
                <a:gd name="connsiteX467" fmla="*/ 1017581 w 1125071"/>
                <a:gd name="connsiteY467" fmla="*/ 101 h 710228"/>
                <a:gd name="connsiteX468" fmla="*/ 1049313 w 1125071"/>
                <a:gd name="connsiteY468" fmla="*/ 464 h 710228"/>
                <a:gd name="connsiteX469" fmla="*/ 1069867 w 1125071"/>
                <a:gd name="connsiteY469" fmla="*/ 3004 h 710228"/>
                <a:gd name="connsiteX470" fmla="*/ 1067343 w 1125071"/>
                <a:gd name="connsiteY470" fmla="*/ 10261 h 710228"/>
                <a:gd name="connsiteX471" fmla="*/ 1039937 w 1125071"/>
                <a:gd name="connsiteY471" fmla="*/ 7358 h 710228"/>
                <a:gd name="connsiteX472" fmla="*/ 1010369 w 1125071"/>
                <a:gd name="connsiteY472" fmla="*/ 6995 h 710228"/>
                <a:gd name="connsiteX473" fmla="*/ 947625 w 1125071"/>
                <a:gd name="connsiteY473" fmla="*/ 6269 h 710228"/>
                <a:gd name="connsiteX474" fmla="*/ 947625 w 1125071"/>
                <a:gd name="connsiteY474" fmla="*/ 1552 h 710228"/>
                <a:gd name="connsiteX475" fmla="*/ 1017581 w 1125071"/>
                <a:gd name="connsiteY475" fmla="*/ 101 h 7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1125071" h="710228">
                  <a:moveTo>
                    <a:pt x="224943" y="633207"/>
                  </a:moveTo>
                  <a:cubicBezTo>
                    <a:pt x="226201" y="632841"/>
                    <a:pt x="227639" y="633389"/>
                    <a:pt x="228178" y="635216"/>
                  </a:cubicBezTo>
                  <a:cubicBezTo>
                    <a:pt x="229975" y="640329"/>
                    <a:pt x="230694" y="646539"/>
                    <a:pt x="232131" y="652018"/>
                  </a:cubicBezTo>
                  <a:cubicBezTo>
                    <a:pt x="234288" y="658227"/>
                    <a:pt x="236804" y="664072"/>
                    <a:pt x="240039" y="669551"/>
                  </a:cubicBezTo>
                  <a:cubicBezTo>
                    <a:pt x="241117" y="671377"/>
                    <a:pt x="238961" y="672473"/>
                    <a:pt x="237882" y="671012"/>
                  </a:cubicBezTo>
                  <a:cubicBezTo>
                    <a:pt x="229975" y="660784"/>
                    <a:pt x="224224" y="649826"/>
                    <a:pt x="222786" y="636677"/>
                  </a:cubicBezTo>
                  <a:cubicBezTo>
                    <a:pt x="222607" y="634850"/>
                    <a:pt x="223685" y="633572"/>
                    <a:pt x="224943" y="633207"/>
                  </a:cubicBezTo>
                  <a:close/>
                  <a:moveTo>
                    <a:pt x="663453" y="628762"/>
                  </a:moveTo>
                  <a:cubicBezTo>
                    <a:pt x="667430" y="628388"/>
                    <a:pt x="668154" y="635859"/>
                    <a:pt x="664176" y="636232"/>
                  </a:cubicBezTo>
                  <a:cubicBezTo>
                    <a:pt x="643565" y="638847"/>
                    <a:pt x="623677" y="640715"/>
                    <a:pt x="602705" y="640341"/>
                  </a:cubicBezTo>
                  <a:cubicBezTo>
                    <a:pt x="591857" y="640341"/>
                    <a:pt x="580647" y="640715"/>
                    <a:pt x="569799" y="639594"/>
                  </a:cubicBezTo>
                  <a:cubicBezTo>
                    <a:pt x="560036" y="638473"/>
                    <a:pt x="550273" y="636606"/>
                    <a:pt x="540510" y="636232"/>
                  </a:cubicBezTo>
                  <a:cubicBezTo>
                    <a:pt x="538340" y="636232"/>
                    <a:pt x="538702" y="632870"/>
                    <a:pt x="540871" y="632870"/>
                  </a:cubicBezTo>
                  <a:cubicBezTo>
                    <a:pt x="551719" y="631750"/>
                    <a:pt x="562206" y="633617"/>
                    <a:pt x="573054" y="633617"/>
                  </a:cubicBezTo>
                  <a:cubicBezTo>
                    <a:pt x="583178" y="633991"/>
                    <a:pt x="592941" y="633991"/>
                    <a:pt x="603066" y="633991"/>
                  </a:cubicBezTo>
                  <a:cubicBezTo>
                    <a:pt x="623316" y="633617"/>
                    <a:pt x="643203" y="631376"/>
                    <a:pt x="663453" y="628762"/>
                  </a:cubicBezTo>
                  <a:close/>
                  <a:moveTo>
                    <a:pt x="248012" y="628472"/>
                  </a:moveTo>
                  <a:cubicBezTo>
                    <a:pt x="251335" y="648023"/>
                    <a:pt x="256503" y="668299"/>
                    <a:pt x="270163" y="684230"/>
                  </a:cubicBezTo>
                  <a:cubicBezTo>
                    <a:pt x="271271" y="685316"/>
                    <a:pt x="269425" y="686764"/>
                    <a:pt x="268317" y="685678"/>
                  </a:cubicBezTo>
                  <a:cubicBezTo>
                    <a:pt x="253919" y="672643"/>
                    <a:pt x="239890" y="649109"/>
                    <a:pt x="242474" y="629196"/>
                  </a:cubicBezTo>
                  <a:cubicBezTo>
                    <a:pt x="242843" y="626299"/>
                    <a:pt x="247643" y="625213"/>
                    <a:pt x="248012" y="628472"/>
                  </a:cubicBezTo>
                  <a:close/>
                  <a:moveTo>
                    <a:pt x="258037" y="625264"/>
                  </a:moveTo>
                  <a:cubicBezTo>
                    <a:pt x="260216" y="633509"/>
                    <a:pt x="260942" y="642471"/>
                    <a:pt x="265300" y="650716"/>
                  </a:cubicBezTo>
                  <a:cubicBezTo>
                    <a:pt x="268205" y="657168"/>
                    <a:pt x="272563" y="663262"/>
                    <a:pt x="277647" y="668998"/>
                  </a:cubicBezTo>
                  <a:cubicBezTo>
                    <a:pt x="286363" y="679393"/>
                    <a:pt x="298710" y="686563"/>
                    <a:pt x="307062" y="697317"/>
                  </a:cubicBezTo>
                  <a:cubicBezTo>
                    <a:pt x="307789" y="698392"/>
                    <a:pt x="305973" y="699468"/>
                    <a:pt x="304883" y="698751"/>
                  </a:cubicBezTo>
                  <a:cubicBezTo>
                    <a:pt x="298710" y="692298"/>
                    <a:pt x="289994" y="688355"/>
                    <a:pt x="283458" y="682620"/>
                  </a:cubicBezTo>
                  <a:cubicBezTo>
                    <a:pt x="277647" y="677601"/>
                    <a:pt x="272563" y="672224"/>
                    <a:pt x="268205" y="666130"/>
                  </a:cubicBezTo>
                  <a:cubicBezTo>
                    <a:pt x="258400" y="654659"/>
                    <a:pt x="256584" y="640679"/>
                    <a:pt x="253316" y="626340"/>
                  </a:cubicBezTo>
                  <a:cubicBezTo>
                    <a:pt x="252590" y="623113"/>
                    <a:pt x="257311" y="622038"/>
                    <a:pt x="258037" y="625264"/>
                  </a:cubicBezTo>
                  <a:close/>
                  <a:moveTo>
                    <a:pt x="660664" y="615688"/>
                  </a:moveTo>
                  <a:cubicBezTo>
                    <a:pt x="664981" y="615688"/>
                    <a:pt x="664981" y="622391"/>
                    <a:pt x="660304" y="622744"/>
                  </a:cubicBezTo>
                  <a:cubicBezTo>
                    <a:pt x="648433" y="623096"/>
                    <a:pt x="636562" y="624860"/>
                    <a:pt x="624691" y="625566"/>
                  </a:cubicBezTo>
                  <a:cubicBezTo>
                    <a:pt x="613180" y="626624"/>
                    <a:pt x="601668" y="626977"/>
                    <a:pt x="590157" y="627330"/>
                  </a:cubicBezTo>
                  <a:cubicBezTo>
                    <a:pt x="567494" y="628035"/>
                    <a:pt x="544112" y="625213"/>
                    <a:pt x="521449" y="627330"/>
                  </a:cubicBezTo>
                  <a:cubicBezTo>
                    <a:pt x="520010" y="627330"/>
                    <a:pt x="519290" y="624860"/>
                    <a:pt x="521089" y="624508"/>
                  </a:cubicBezTo>
                  <a:cubicBezTo>
                    <a:pt x="543752" y="620274"/>
                    <a:pt x="567494" y="622391"/>
                    <a:pt x="590157" y="621333"/>
                  </a:cubicBezTo>
                  <a:cubicBezTo>
                    <a:pt x="602747" y="620980"/>
                    <a:pt x="615698" y="620274"/>
                    <a:pt x="628288" y="619216"/>
                  </a:cubicBezTo>
                  <a:cubicBezTo>
                    <a:pt x="639080" y="618158"/>
                    <a:pt x="649512" y="616041"/>
                    <a:pt x="660664" y="615688"/>
                  </a:cubicBezTo>
                  <a:close/>
                  <a:moveTo>
                    <a:pt x="222328" y="568572"/>
                  </a:moveTo>
                  <a:cubicBezTo>
                    <a:pt x="223717" y="566476"/>
                    <a:pt x="226842" y="568572"/>
                    <a:pt x="225801" y="570667"/>
                  </a:cubicBezTo>
                  <a:cubicBezTo>
                    <a:pt x="224064" y="574159"/>
                    <a:pt x="222328" y="577303"/>
                    <a:pt x="220939" y="580795"/>
                  </a:cubicBezTo>
                  <a:cubicBezTo>
                    <a:pt x="219897" y="583589"/>
                    <a:pt x="216077" y="582541"/>
                    <a:pt x="217119" y="579747"/>
                  </a:cubicBezTo>
                  <a:cubicBezTo>
                    <a:pt x="218160" y="575906"/>
                    <a:pt x="220591" y="572064"/>
                    <a:pt x="222328" y="568572"/>
                  </a:cubicBezTo>
                  <a:close/>
                  <a:moveTo>
                    <a:pt x="209605" y="559608"/>
                  </a:moveTo>
                  <a:cubicBezTo>
                    <a:pt x="210337" y="558538"/>
                    <a:pt x="212535" y="558895"/>
                    <a:pt x="212169" y="560679"/>
                  </a:cubicBezTo>
                  <a:cubicBezTo>
                    <a:pt x="209238" y="569954"/>
                    <a:pt x="204109" y="578516"/>
                    <a:pt x="199713" y="587077"/>
                  </a:cubicBezTo>
                  <a:cubicBezTo>
                    <a:pt x="198614" y="589931"/>
                    <a:pt x="193852" y="587434"/>
                    <a:pt x="195317" y="584580"/>
                  </a:cubicBezTo>
                  <a:cubicBezTo>
                    <a:pt x="200080" y="576375"/>
                    <a:pt x="205941" y="568527"/>
                    <a:pt x="209605" y="559608"/>
                  </a:cubicBezTo>
                  <a:close/>
                  <a:moveTo>
                    <a:pt x="202425" y="541789"/>
                  </a:moveTo>
                  <a:cubicBezTo>
                    <a:pt x="203150" y="541076"/>
                    <a:pt x="204602" y="541789"/>
                    <a:pt x="203876" y="542859"/>
                  </a:cubicBezTo>
                  <a:cubicBezTo>
                    <a:pt x="196619" y="558550"/>
                    <a:pt x="185008" y="572101"/>
                    <a:pt x="174848" y="586009"/>
                  </a:cubicBezTo>
                  <a:cubicBezTo>
                    <a:pt x="172308" y="589931"/>
                    <a:pt x="166865" y="585652"/>
                    <a:pt x="169768" y="582086"/>
                  </a:cubicBezTo>
                  <a:cubicBezTo>
                    <a:pt x="181379" y="569248"/>
                    <a:pt x="192265" y="556054"/>
                    <a:pt x="202425" y="541789"/>
                  </a:cubicBezTo>
                  <a:close/>
                  <a:moveTo>
                    <a:pt x="188125" y="531871"/>
                  </a:moveTo>
                  <a:cubicBezTo>
                    <a:pt x="189036" y="532507"/>
                    <a:pt x="189583" y="533779"/>
                    <a:pt x="188854" y="535051"/>
                  </a:cubicBezTo>
                  <a:cubicBezTo>
                    <a:pt x="177918" y="553584"/>
                    <a:pt x="162608" y="569211"/>
                    <a:pt x="149849" y="586291"/>
                  </a:cubicBezTo>
                  <a:cubicBezTo>
                    <a:pt x="147297" y="589925"/>
                    <a:pt x="141465" y="586291"/>
                    <a:pt x="144381" y="583020"/>
                  </a:cubicBezTo>
                  <a:cubicBezTo>
                    <a:pt x="157504" y="565940"/>
                    <a:pt x="173544" y="551040"/>
                    <a:pt x="185209" y="532507"/>
                  </a:cubicBezTo>
                  <a:cubicBezTo>
                    <a:pt x="185938" y="531235"/>
                    <a:pt x="187214" y="531235"/>
                    <a:pt x="188125" y="531871"/>
                  </a:cubicBezTo>
                  <a:close/>
                  <a:moveTo>
                    <a:pt x="177570" y="518693"/>
                  </a:moveTo>
                  <a:cubicBezTo>
                    <a:pt x="178645" y="517263"/>
                    <a:pt x="180794" y="519407"/>
                    <a:pt x="179719" y="520480"/>
                  </a:cubicBezTo>
                  <a:cubicBezTo>
                    <a:pt x="162886" y="541209"/>
                    <a:pt x="146053" y="561223"/>
                    <a:pt x="129936" y="581952"/>
                  </a:cubicBezTo>
                  <a:cubicBezTo>
                    <a:pt x="127787" y="585169"/>
                    <a:pt x="122415" y="582309"/>
                    <a:pt x="124922" y="579093"/>
                  </a:cubicBezTo>
                  <a:cubicBezTo>
                    <a:pt x="139248" y="556577"/>
                    <a:pt x="160021" y="538350"/>
                    <a:pt x="177570" y="518693"/>
                  </a:cubicBezTo>
                  <a:close/>
                  <a:moveTo>
                    <a:pt x="164915" y="502976"/>
                  </a:moveTo>
                  <a:cubicBezTo>
                    <a:pt x="147559" y="528786"/>
                    <a:pt x="126948" y="552444"/>
                    <a:pt x="107783" y="576820"/>
                  </a:cubicBezTo>
                  <a:cubicBezTo>
                    <a:pt x="104890" y="580405"/>
                    <a:pt x="100190" y="576461"/>
                    <a:pt x="103083" y="573235"/>
                  </a:cubicBezTo>
                  <a:cubicBezTo>
                    <a:pt x="123332" y="549935"/>
                    <a:pt x="146835" y="528427"/>
                    <a:pt x="164915" y="502976"/>
                  </a:cubicBezTo>
                  <a:close/>
                  <a:moveTo>
                    <a:pt x="638059" y="493574"/>
                  </a:moveTo>
                  <a:cubicBezTo>
                    <a:pt x="640003" y="493394"/>
                    <a:pt x="642172" y="494564"/>
                    <a:pt x="642533" y="497265"/>
                  </a:cubicBezTo>
                  <a:cubicBezTo>
                    <a:pt x="644341" y="516352"/>
                    <a:pt x="643618" y="543722"/>
                    <a:pt x="627711" y="557047"/>
                  </a:cubicBezTo>
                  <a:cubicBezTo>
                    <a:pt x="612889" y="569291"/>
                    <a:pt x="590837" y="567130"/>
                    <a:pt x="573485" y="565690"/>
                  </a:cubicBezTo>
                  <a:cubicBezTo>
                    <a:pt x="571677" y="565690"/>
                    <a:pt x="571677" y="563169"/>
                    <a:pt x="573485" y="563169"/>
                  </a:cubicBezTo>
                  <a:cubicBezTo>
                    <a:pt x="589030" y="561728"/>
                    <a:pt x="610359" y="563529"/>
                    <a:pt x="623012" y="552365"/>
                  </a:cubicBezTo>
                  <a:cubicBezTo>
                    <a:pt x="637111" y="540120"/>
                    <a:pt x="637472" y="515271"/>
                    <a:pt x="634941" y="497985"/>
                  </a:cubicBezTo>
                  <a:cubicBezTo>
                    <a:pt x="634399" y="495284"/>
                    <a:pt x="636116" y="493754"/>
                    <a:pt x="638059" y="493574"/>
                  </a:cubicBezTo>
                  <a:close/>
                  <a:moveTo>
                    <a:pt x="808928" y="487101"/>
                  </a:moveTo>
                  <a:cubicBezTo>
                    <a:pt x="810177" y="486783"/>
                    <a:pt x="811693" y="487327"/>
                    <a:pt x="812228" y="489142"/>
                  </a:cubicBezTo>
                  <a:cubicBezTo>
                    <a:pt x="815796" y="499664"/>
                    <a:pt x="810088" y="511276"/>
                    <a:pt x="805093" y="520710"/>
                  </a:cubicBezTo>
                  <a:cubicBezTo>
                    <a:pt x="801169" y="528330"/>
                    <a:pt x="795818" y="535224"/>
                    <a:pt x="786899" y="535950"/>
                  </a:cubicBezTo>
                  <a:cubicBezTo>
                    <a:pt x="784759" y="535950"/>
                    <a:pt x="784402" y="532684"/>
                    <a:pt x="786186" y="532322"/>
                  </a:cubicBezTo>
                  <a:cubicBezTo>
                    <a:pt x="795104" y="530870"/>
                    <a:pt x="799029" y="521799"/>
                    <a:pt x="802239" y="514179"/>
                  </a:cubicBezTo>
                  <a:cubicBezTo>
                    <a:pt x="805093" y="506922"/>
                    <a:pt x="809731" y="498576"/>
                    <a:pt x="807234" y="490230"/>
                  </a:cubicBezTo>
                  <a:cubicBezTo>
                    <a:pt x="806698" y="488597"/>
                    <a:pt x="807680" y="487418"/>
                    <a:pt x="808928" y="487101"/>
                  </a:cubicBezTo>
                  <a:close/>
                  <a:moveTo>
                    <a:pt x="895898" y="483449"/>
                  </a:moveTo>
                  <a:cubicBezTo>
                    <a:pt x="895898" y="479163"/>
                    <a:pt x="903105" y="479163"/>
                    <a:pt x="902745" y="483449"/>
                  </a:cubicBezTo>
                  <a:cubicBezTo>
                    <a:pt x="901303" y="506667"/>
                    <a:pt x="890494" y="526669"/>
                    <a:pt x="871397" y="540242"/>
                  </a:cubicBezTo>
                  <a:cubicBezTo>
                    <a:pt x="849777" y="555244"/>
                    <a:pt x="822393" y="564531"/>
                    <a:pt x="796089" y="563459"/>
                  </a:cubicBezTo>
                  <a:cubicBezTo>
                    <a:pt x="793927" y="563459"/>
                    <a:pt x="793927" y="560602"/>
                    <a:pt x="796089" y="560245"/>
                  </a:cubicBezTo>
                  <a:cubicBezTo>
                    <a:pt x="838968" y="557387"/>
                    <a:pt x="895538" y="532741"/>
                    <a:pt x="895898" y="483449"/>
                  </a:cubicBezTo>
                  <a:close/>
                  <a:moveTo>
                    <a:pt x="154722" y="479737"/>
                  </a:moveTo>
                  <a:cubicBezTo>
                    <a:pt x="156894" y="477576"/>
                    <a:pt x="160153" y="480818"/>
                    <a:pt x="157980" y="483340"/>
                  </a:cubicBezTo>
                  <a:cubicBezTo>
                    <a:pt x="144946" y="498830"/>
                    <a:pt x="131912" y="515041"/>
                    <a:pt x="118154" y="529811"/>
                  </a:cubicBezTo>
                  <a:cubicBezTo>
                    <a:pt x="111636" y="537015"/>
                    <a:pt x="105119" y="544580"/>
                    <a:pt x="98964" y="551785"/>
                  </a:cubicBezTo>
                  <a:cubicBezTo>
                    <a:pt x="93895" y="557549"/>
                    <a:pt x="90275" y="564754"/>
                    <a:pt x="83758" y="569077"/>
                  </a:cubicBezTo>
                  <a:cubicBezTo>
                    <a:pt x="80499" y="570878"/>
                    <a:pt x="77965" y="566555"/>
                    <a:pt x="80137" y="564033"/>
                  </a:cubicBezTo>
                  <a:cubicBezTo>
                    <a:pt x="104033" y="535214"/>
                    <a:pt x="130102" y="508196"/>
                    <a:pt x="154722" y="479737"/>
                  </a:cubicBezTo>
                  <a:close/>
                  <a:moveTo>
                    <a:pt x="654517" y="474667"/>
                  </a:moveTo>
                  <a:cubicBezTo>
                    <a:pt x="656184" y="474260"/>
                    <a:pt x="657986" y="474983"/>
                    <a:pt x="658347" y="477154"/>
                  </a:cubicBezTo>
                  <a:cubicBezTo>
                    <a:pt x="661230" y="497409"/>
                    <a:pt x="663392" y="518027"/>
                    <a:pt x="661950" y="539006"/>
                  </a:cubicBezTo>
                  <a:cubicBezTo>
                    <a:pt x="660869" y="551666"/>
                    <a:pt x="659067" y="564687"/>
                    <a:pt x="648616" y="572645"/>
                  </a:cubicBezTo>
                  <a:cubicBezTo>
                    <a:pt x="635643" y="582411"/>
                    <a:pt x="615101" y="582773"/>
                    <a:pt x="599605" y="584581"/>
                  </a:cubicBezTo>
                  <a:cubicBezTo>
                    <a:pt x="579423" y="586751"/>
                    <a:pt x="559963" y="586751"/>
                    <a:pt x="539782" y="582773"/>
                  </a:cubicBezTo>
                  <a:cubicBezTo>
                    <a:pt x="538340" y="582411"/>
                    <a:pt x="538701" y="579517"/>
                    <a:pt x="540142" y="579879"/>
                  </a:cubicBezTo>
                  <a:cubicBezTo>
                    <a:pt x="558161" y="581326"/>
                    <a:pt x="575459" y="581687"/>
                    <a:pt x="593118" y="579517"/>
                  </a:cubicBezTo>
                  <a:cubicBezTo>
                    <a:pt x="608614" y="577709"/>
                    <a:pt x="629156" y="577347"/>
                    <a:pt x="642490" y="569028"/>
                  </a:cubicBezTo>
                  <a:cubicBezTo>
                    <a:pt x="654743" y="561070"/>
                    <a:pt x="655464" y="544431"/>
                    <a:pt x="655824" y="531048"/>
                  </a:cubicBezTo>
                  <a:cubicBezTo>
                    <a:pt x="656545" y="513324"/>
                    <a:pt x="653662" y="496324"/>
                    <a:pt x="651499" y="478962"/>
                  </a:cubicBezTo>
                  <a:cubicBezTo>
                    <a:pt x="651319" y="476611"/>
                    <a:pt x="652851" y="475074"/>
                    <a:pt x="654517" y="474667"/>
                  </a:cubicBezTo>
                  <a:close/>
                  <a:moveTo>
                    <a:pt x="144914" y="462785"/>
                  </a:moveTo>
                  <a:cubicBezTo>
                    <a:pt x="145639" y="461701"/>
                    <a:pt x="147452" y="463147"/>
                    <a:pt x="146364" y="464231"/>
                  </a:cubicBezTo>
                  <a:cubicBezTo>
                    <a:pt x="134397" y="477966"/>
                    <a:pt x="122068" y="491339"/>
                    <a:pt x="111189" y="505796"/>
                  </a:cubicBezTo>
                  <a:cubicBezTo>
                    <a:pt x="102123" y="517001"/>
                    <a:pt x="94146" y="530374"/>
                    <a:pt x="83267" y="539772"/>
                  </a:cubicBezTo>
                  <a:cubicBezTo>
                    <a:pt x="80366" y="542302"/>
                    <a:pt x="76377" y="538326"/>
                    <a:pt x="78915" y="535434"/>
                  </a:cubicBezTo>
                  <a:cubicBezTo>
                    <a:pt x="100673" y="510857"/>
                    <a:pt x="122068" y="486279"/>
                    <a:pt x="144914" y="462785"/>
                  </a:cubicBezTo>
                  <a:close/>
                  <a:moveTo>
                    <a:pt x="129723" y="449225"/>
                  </a:moveTo>
                  <a:cubicBezTo>
                    <a:pt x="131520" y="447413"/>
                    <a:pt x="134755" y="450312"/>
                    <a:pt x="132599" y="452486"/>
                  </a:cubicBezTo>
                  <a:cubicBezTo>
                    <a:pt x="115346" y="470242"/>
                    <a:pt x="100250" y="491259"/>
                    <a:pt x="84794" y="510827"/>
                  </a:cubicBezTo>
                  <a:cubicBezTo>
                    <a:pt x="82637" y="513726"/>
                    <a:pt x="77965" y="510827"/>
                    <a:pt x="80121" y="507928"/>
                  </a:cubicBezTo>
                  <a:cubicBezTo>
                    <a:pt x="88029" y="497057"/>
                    <a:pt x="97015" y="486911"/>
                    <a:pt x="105641" y="476765"/>
                  </a:cubicBezTo>
                  <a:cubicBezTo>
                    <a:pt x="113549" y="467705"/>
                    <a:pt x="120737" y="457559"/>
                    <a:pt x="129723" y="449225"/>
                  </a:cubicBezTo>
                  <a:close/>
                  <a:moveTo>
                    <a:pt x="779723" y="440479"/>
                  </a:moveTo>
                  <a:cubicBezTo>
                    <a:pt x="780726" y="439476"/>
                    <a:pt x="782397" y="439476"/>
                    <a:pt x="783065" y="440479"/>
                  </a:cubicBezTo>
                  <a:cubicBezTo>
                    <a:pt x="784068" y="441481"/>
                    <a:pt x="784068" y="442818"/>
                    <a:pt x="783065" y="443821"/>
                  </a:cubicBezTo>
                  <a:cubicBezTo>
                    <a:pt x="783065" y="444155"/>
                    <a:pt x="782731" y="444155"/>
                    <a:pt x="782731" y="444489"/>
                  </a:cubicBezTo>
                  <a:cubicBezTo>
                    <a:pt x="782397" y="444823"/>
                    <a:pt x="782063" y="445158"/>
                    <a:pt x="781394" y="445492"/>
                  </a:cubicBezTo>
                  <a:cubicBezTo>
                    <a:pt x="780058" y="445492"/>
                    <a:pt x="778721" y="444823"/>
                    <a:pt x="778386" y="443487"/>
                  </a:cubicBezTo>
                  <a:cubicBezTo>
                    <a:pt x="778052" y="442484"/>
                    <a:pt x="778721" y="441481"/>
                    <a:pt x="779389" y="440813"/>
                  </a:cubicBezTo>
                  <a:cubicBezTo>
                    <a:pt x="779723" y="440479"/>
                    <a:pt x="779723" y="440479"/>
                    <a:pt x="779723" y="440479"/>
                  </a:cubicBezTo>
                  <a:close/>
                  <a:moveTo>
                    <a:pt x="115618" y="432467"/>
                  </a:moveTo>
                  <a:cubicBezTo>
                    <a:pt x="118122" y="429951"/>
                    <a:pt x="122057" y="433905"/>
                    <a:pt x="119553" y="436421"/>
                  </a:cubicBezTo>
                  <a:cubicBezTo>
                    <a:pt x="106674" y="452236"/>
                    <a:pt x="91291" y="466613"/>
                    <a:pt x="79485" y="483147"/>
                  </a:cubicBezTo>
                  <a:cubicBezTo>
                    <a:pt x="77339" y="486742"/>
                    <a:pt x="71615" y="483507"/>
                    <a:pt x="74119" y="479912"/>
                  </a:cubicBezTo>
                  <a:cubicBezTo>
                    <a:pt x="79127" y="470927"/>
                    <a:pt x="87356" y="463738"/>
                    <a:pt x="94153" y="456190"/>
                  </a:cubicBezTo>
                  <a:cubicBezTo>
                    <a:pt x="101665" y="448642"/>
                    <a:pt x="108820" y="440375"/>
                    <a:pt x="115618" y="432467"/>
                  </a:cubicBezTo>
                  <a:close/>
                  <a:moveTo>
                    <a:pt x="775955" y="432395"/>
                  </a:moveTo>
                  <a:cubicBezTo>
                    <a:pt x="777372" y="433210"/>
                    <a:pt x="778317" y="434839"/>
                    <a:pt x="777372" y="436468"/>
                  </a:cubicBezTo>
                  <a:cubicBezTo>
                    <a:pt x="775483" y="440089"/>
                    <a:pt x="773593" y="443347"/>
                    <a:pt x="771703" y="446605"/>
                  </a:cubicBezTo>
                  <a:cubicBezTo>
                    <a:pt x="769435" y="450226"/>
                    <a:pt x="763765" y="446605"/>
                    <a:pt x="766033" y="443347"/>
                  </a:cubicBezTo>
                  <a:cubicBezTo>
                    <a:pt x="767923" y="440089"/>
                    <a:pt x="769813" y="436830"/>
                    <a:pt x="771703" y="433210"/>
                  </a:cubicBezTo>
                  <a:cubicBezTo>
                    <a:pt x="772648" y="431580"/>
                    <a:pt x="774538" y="431580"/>
                    <a:pt x="775955" y="432395"/>
                  </a:cubicBezTo>
                  <a:close/>
                  <a:moveTo>
                    <a:pt x="762334" y="430347"/>
                  </a:moveTo>
                  <a:cubicBezTo>
                    <a:pt x="763402" y="430979"/>
                    <a:pt x="764052" y="432332"/>
                    <a:pt x="763123" y="433775"/>
                  </a:cubicBezTo>
                  <a:cubicBezTo>
                    <a:pt x="760522" y="439187"/>
                    <a:pt x="757550" y="445321"/>
                    <a:pt x="753835" y="449650"/>
                  </a:cubicBezTo>
                  <a:cubicBezTo>
                    <a:pt x="751977" y="451815"/>
                    <a:pt x="747890" y="449650"/>
                    <a:pt x="749005" y="446764"/>
                  </a:cubicBezTo>
                  <a:cubicBezTo>
                    <a:pt x="751606" y="441352"/>
                    <a:pt x="755692" y="436301"/>
                    <a:pt x="759036" y="431249"/>
                  </a:cubicBezTo>
                  <a:cubicBezTo>
                    <a:pt x="759779" y="429806"/>
                    <a:pt x="761265" y="429716"/>
                    <a:pt x="762334" y="430347"/>
                  </a:cubicBezTo>
                  <a:close/>
                  <a:moveTo>
                    <a:pt x="754707" y="412714"/>
                  </a:moveTo>
                  <a:cubicBezTo>
                    <a:pt x="755781" y="410901"/>
                    <a:pt x="758644" y="412714"/>
                    <a:pt x="757212" y="414163"/>
                  </a:cubicBezTo>
                  <a:cubicBezTo>
                    <a:pt x="747905" y="427576"/>
                    <a:pt x="737167" y="439538"/>
                    <a:pt x="728934" y="453313"/>
                  </a:cubicBezTo>
                  <a:cubicBezTo>
                    <a:pt x="727144" y="456576"/>
                    <a:pt x="722490" y="453676"/>
                    <a:pt x="724280" y="450776"/>
                  </a:cubicBezTo>
                  <a:cubicBezTo>
                    <a:pt x="733587" y="437363"/>
                    <a:pt x="745042" y="425763"/>
                    <a:pt x="754707" y="412714"/>
                  </a:cubicBezTo>
                  <a:close/>
                  <a:moveTo>
                    <a:pt x="744837" y="393814"/>
                  </a:moveTo>
                  <a:cubicBezTo>
                    <a:pt x="745977" y="394439"/>
                    <a:pt x="746615" y="395778"/>
                    <a:pt x="745703" y="397205"/>
                  </a:cubicBezTo>
                  <a:cubicBezTo>
                    <a:pt x="732580" y="414339"/>
                    <a:pt x="718727" y="431116"/>
                    <a:pt x="705968" y="448963"/>
                  </a:cubicBezTo>
                  <a:cubicBezTo>
                    <a:pt x="703781" y="451819"/>
                    <a:pt x="698677" y="448963"/>
                    <a:pt x="700864" y="445751"/>
                  </a:cubicBezTo>
                  <a:cubicBezTo>
                    <a:pt x="712894" y="427546"/>
                    <a:pt x="727841" y="411483"/>
                    <a:pt x="740964" y="394707"/>
                  </a:cubicBezTo>
                  <a:cubicBezTo>
                    <a:pt x="742057" y="393279"/>
                    <a:pt x="743698" y="393190"/>
                    <a:pt x="744837" y="393814"/>
                  </a:cubicBezTo>
                  <a:close/>
                  <a:moveTo>
                    <a:pt x="738915" y="371769"/>
                  </a:moveTo>
                  <a:cubicBezTo>
                    <a:pt x="740365" y="369626"/>
                    <a:pt x="744353" y="371769"/>
                    <a:pt x="742903" y="374269"/>
                  </a:cubicBezTo>
                  <a:cubicBezTo>
                    <a:pt x="731303" y="391414"/>
                    <a:pt x="717890" y="407845"/>
                    <a:pt x="705202" y="423561"/>
                  </a:cubicBezTo>
                  <a:cubicBezTo>
                    <a:pt x="703027" y="426419"/>
                    <a:pt x="698677" y="423919"/>
                    <a:pt x="700490" y="421061"/>
                  </a:cubicBezTo>
                  <a:cubicBezTo>
                    <a:pt x="712815" y="404630"/>
                    <a:pt x="726953" y="388914"/>
                    <a:pt x="738915" y="371769"/>
                  </a:cubicBezTo>
                  <a:close/>
                  <a:moveTo>
                    <a:pt x="352314" y="361745"/>
                  </a:moveTo>
                  <a:cubicBezTo>
                    <a:pt x="351953" y="362105"/>
                    <a:pt x="351231" y="362105"/>
                    <a:pt x="350510" y="362105"/>
                  </a:cubicBezTo>
                  <a:cubicBezTo>
                    <a:pt x="349066" y="362105"/>
                    <a:pt x="347262" y="362465"/>
                    <a:pt x="345819" y="363186"/>
                  </a:cubicBezTo>
                  <a:cubicBezTo>
                    <a:pt x="342572" y="364987"/>
                    <a:pt x="339686" y="368951"/>
                    <a:pt x="338243" y="372553"/>
                  </a:cubicBezTo>
                  <a:cubicBezTo>
                    <a:pt x="337521" y="373634"/>
                    <a:pt x="337160" y="374355"/>
                    <a:pt x="336078" y="375075"/>
                  </a:cubicBezTo>
                  <a:cubicBezTo>
                    <a:pt x="336078" y="376877"/>
                    <a:pt x="336799" y="379038"/>
                    <a:pt x="338603" y="380840"/>
                  </a:cubicBezTo>
                  <a:cubicBezTo>
                    <a:pt x="342211" y="384803"/>
                    <a:pt x="351231" y="390928"/>
                    <a:pt x="356282" y="385524"/>
                  </a:cubicBezTo>
                  <a:cubicBezTo>
                    <a:pt x="360973" y="380480"/>
                    <a:pt x="363137" y="370392"/>
                    <a:pt x="357726" y="364987"/>
                  </a:cubicBezTo>
                  <a:cubicBezTo>
                    <a:pt x="355922" y="363186"/>
                    <a:pt x="354118" y="362105"/>
                    <a:pt x="352314" y="361745"/>
                  </a:cubicBezTo>
                  <a:close/>
                  <a:moveTo>
                    <a:pt x="471342" y="361188"/>
                  </a:moveTo>
                  <a:cubicBezTo>
                    <a:pt x="467435" y="361547"/>
                    <a:pt x="461040" y="362623"/>
                    <a:pt x="456777" y="364776"/>
                  </a:cubicBezTo>
                  <a:cubicBezTo>
                    <a:pt x="456067" y="365853"/>
                    <a:pt x="455712" y="366211"/>
                    <a:pt x="455001" y="367288"/>
                  </a:cubicBezTo>
                  <a:cubicBezTo>
                    <a:pt x="454646" y="369441"/>
                    <a:pt x="452870" y="370159"/>
                    <a:pt x="451093" y="370876"/>
                  </a:cubicBezTo>
                  <a:cubicBezTo>
                    <a:pt x="451093" y="370876"/>
                    <a:pt x="451093" y="371235"/>
                    <a:pt x="451093" y="371953"/>
                  </a:cubicBezTo>
                  <a:cubicBezTo>
                    <a:pt x="449317" y="380923"/>
                    <a:pt x="458553" y="390611"/>
                    <a:pt x="468145" y="388458"/>
                  </a:cubicBezTo>
                  <a:cubicBezTo>
                    <a:pt x="478092" y="386664"/>
                    <a:pt x="482000" y="374823"/>
                    <a:pt x="476671" y="366211"/>
                  </a:cubicBezTo>
                  <a:cubicBezTo>
                    <a:pt x="475250" y="364059"/>
                    <a:pt x="473474" y="362623"/>
                    <a:pt x="471342" y="361188"/>
                  </a:cubicBezTo>
                  <a:close/>
                  <a:moveTo>
                    <a:pt x="241043" y="356162"/>
                  </a:moveTo>
                  <a:cubicBezTo>
                    <a:pt x="239581" y="356162"/>
                    <a:pt x="238119" y="356162"/>
                    <a:pt x="237023" y="356886"/>
                  </a:cubicBezTo>
                  <a:cubicBezTo>
                    <a:pt x="234464" y="357609"/>
                    <a:pt x="232272" y="359418"/>
                    <a:pt x="230444" y="361588"/>
                  </a:cubicBezTo>
                  <a:cubicBezTo>
                    <a:pt x="227155" y="365567"/>
                    <a:pt x="224231" y="371354"/>
                    <a:pt x="224597" y="377142"/>
                  </a:cubicBezTo>
                  <a:cubicBezTo>
                    <a:pt x="224597" y="383652"/>
                    <a:pt x="229348" y="385461"/>
                    <a:pt x="233733" y="389801"/>
                  </a:cubicBezTo>
                  <a:cubicBezTo>
                    <a:pt x="234099" y="390163"/>
                    <a:pt x="234099" y="390525"/>
                    <a:pt x="234464" y="390886"/>
                  </a:cubicBezTo>
                  <a:cubicBezTo>
                    <a:pt x="240312" y="391972"/>
                    <a:pt x="246890" y="389440"/>
                    <a:pt x="249814" y="383652"/>
                  </a:cubicBezTo>
                  <a:cubicBezTo>
                    <a:pt x="253469" y="377142"/>
                    <a:pt x="253469" y="370269"/>
                    <a:pt x="249449" y="364120"/>
                  </a:cubicBezTo>
                  <a:cubicBezTo>
                    <a:pt x="247621" y="361588"/>
                    <a:pt x="244697" y="357248"/>
                    <a:pt x="241043" y="356162"/>
                  </a:cubicBezTo>
                  <a:close/>
                  <a:moveTo>
                    <a:pt x="343655" y="353098"/>
                  </a:moveTo>
                  <a:cubicBezTo>
                    <a:pt x="350149" y="350576"/>
                    <a:pt x="358447" y="352017"/>
                    <a:pt x="363859" y="357421"/>
                  </a:cubicBezTo>
                  <a:cubicBezTo>
                    <a:pt x="372879" y="367149"/>
                    <a:pt x="372879" y="385884"/>
                    <a:pt x="360612" y="393810"/>
                  </a:cubicBezTo>
                  <a:cubicBezTo>
                    <a:pt x="349427" y="401016"/>
                    <a:pt x="333552" y="393090"/>
                    <a:pt x="328501" y="381560"/>
                  </a:cubicBezTo>
                  <a:cubicBezTo>
                    <a:pt x="325615" y="375075"/>
                    <a:pt x="327780" y="368590"/>
                    <a:pt x="331748" y="363546"/>
                  </a:cubicBezTo>
                  <a:cubicBezTo>
                    <a:pt x="334635" y="359223"/>
                    <a:pt x="338243" y="355260"/>
                    <a:pt x="343655" y="353098"/>
                  </a:cubicBezTo>
                  <a:close/>
                  <a:moveTo>
                    <a:pt x="463172" y="349706"/>
                  </a:moveTo>
                  <a:cubicBezTo>
                    <a:pt x="470987" y="348988"/>
                    <a:pt x="478803" y="352935"/>
                    <a:pt x="483421" y="359035"/>
                  </a:cubicBezTo>
                  <a:cubicBezTo>
                    <a:pt x="491947" y="371594"/>
                    <a:pt x="488750" y="392047"/>
                    <a:pt x="472763" y="396711"/>
                  </a:cubicBezTo>
                  <a:cubicBezTo>
                    <a:pt x="459264" y="401017"/>
                    <a:pt x="441502" y="390253"/>
                    <a:pt x="441857" y="374823"/>
                  </a:cubicBezTo>
                  <a:cubicBezTo>
                    <a:pt x="441857" y="369441"/>
                    <a:pt x="443633" y="365494"/>
                    <a:pt x="446120" y="362623"/>
                  </a:cubicBezTo>
                  <a:cubicBezTo>
                    <a:pt x="449317" y="355447"/>
                    <a:pt x="455001" y="350064"/>
                    <a:pt x="463172" y="349706"/>
                  </a:cubicBezTo>
                  <a:close/>
                  <a:moveTo>
                    <a:pt x="242688" y="348205"/>
                  </a:moveTo>
                  <a:cubicBezTo>
                    <a:pt x="247256" y="349380"/>
                    <a:pt x="251459" y="352545"/>
                    <a:pt x="254565" y="356886"/>
                  </a:cubicBezTo>
                  <a:cubicBezTo>
                    <a:pt x="261143" y="365567"/>
                    <a:pt x="263336" y="375695"/>
                    <a:pt x="258951" y="385823"/>
                  </a:cubicBezTo>
                  <a:cubicBezTo>
                    <a:pt x="254931" y="394504"/>
                    <a:pt x="245794" y="401014"/>
                    <a:pt x="235926" y="400653"/>
                  </a:cubicBezTo>
                  <a:cubicBezTo>
                    <a:pt x="226424" y="399567"/>
                    <a:pt x="215825" y="394142"/>
                    <a:pt x="214364" y="383652"/>
                  </a:cubicBezTo>
                  <a:cubicBezTo>
                    <a:pt x="212902" y="374610"/>
                    <a:pt x="215460" y="364482"/>
                    <a:pt x="221673" y="357248"/>
                  </a:cubicBezTo>
                  <a:cubicBezTo>
                    <a:pt x="223500" y="355077"/>
                    <a:pt x="225693" y="353269"/>
                    <a:pt x="227886" y="352184"/>
                  </a:cubicBezTo>
                  <a:cubicBezTo>
                    <a:pt x="228251" y="352184"/>
                    <a:pt x="228617" y="351822"/>
                    <a:pt x="228617" y="351460"/>
                  </a:cubicBezTo>
                  <a:cubicBezTo>
                    <a:pt x="233185" y="347843"/>
                    <a:pt x="238119" y="347029"/>
                    <a:pt x="242688" y="348205"/>
                  </a:cubicBezTo>
                  <a:close/>
                  <a:moveTo>
                    <a:pt x="743412" y="346387"/>
                  </a:moveTo>
                  <a:cubicBezTo>
                    <a:pt x="744496" y="347107"/>
                    <a:pt x="745219" y="348548"/>
                    <a:pt x="744496" y="349988"/>
                  </a:cubicBezTo>
                  <a:cubicBezTo>
                    <a:pt x="730769" y="375197"/>
                    <a:pt x="711624" y="397525"/>
                    <a:pt x="692841" y="419132"/>
                  </a:cubicBezTo>
                  <a:cubicBezTo>
                    <a:pt x="690673" y="421653"/>
                    <a:pt x="685977" y="418052"/>
                    <a:pt x="688145" y="415531"/>
                  </a:cubicBezTo>
                  <a:cubicBezTo>
                    <a:pt x="705484" y="392483"/>
                    <a:pt x="725712" y="372676"/>
                    <a:pt x="740161" y="347107"/>
                  </a:cubicBezTo>
                  <a:cubicBezTo>
                    <a:pt x="740884" y="345667"/>
                    <a:pt x="742329" y="345667"/>
                    <a:pt x="743412" y="346387"/>
                  </a:cubicBezTo>
                  <a:close/>
                  <a:moveTo>
                    <a:pt x="1074520" y="346013"/>
                  </a:moveTo>
                  <a:cubicBezTo>
                    <a:pt x="1074877" y="344226"/>
                    <a:pt x="1077733" y="345298"/>
                    <a:pt x="1077376" y="347085"/>
                  </a:cubicBezTo>
                  <a:cubicBezTo>
                    <a:pt x="1073092" y="372813"/>
                    <a:pt x="1076305" y="399613"/>
                    <a:pt x="1059525" y="421767"/>
                  </a:cubicBezTo>
                  <a:cubicBezTo>
                    <a:pt x="1045244" y="440706"/>
                    <a:pt x="1015253" y="438919"/>
                    <a:pt x="993832" y="438919"/>
                  </a:cubicBezTo>
                  <a:cubicBezTo>
                    <a:pt x="989190" y="438919"/>
                    <a:pt x="989547" y="431772"/>
                    <a:pt x="993832" y="431772"/>
                  </a:cubicBezTo>
                  <a:cubicBezTo>
                    <a:pt x="1006685" y="431772"/>
                    <a:pt x="1019538" y="431058"/>
                    <a:pt x="1032391" y="428914"/>
                  </a:cubicBezTo>
                  <a:cubicBezTo>
                    <a:pt x="1044887" y="426770"/>
                    <a:pt x="1053812" y="420338"/>
                    <a:pt x="1059525" y="408903"/>
                  </a:cubicBezTo>
                  <a:cubicBezTo>
                    <a:pt x="1069522" y="389607"/>
                    <a:pt x="1069522" y="366738"/>
                    <a:pt x="1074520" y="346013"/>
                  </a:cubicBezTo>
                  <a:close/>
                  <a:moveTo>
                    <a:pt x="1091425" y="333873"/>
                  </a:moveTo>
                  <a:cubicBezTo>
                    <a:pt x="1093130" y="334414"/>
                    <a:pt x="1094476" y="336039"/>
                    <a:pt x="1093758" y="338024"/>
                  </a:cubicBezTo>
                  <a:cubicBezTo>
                    <a:pt x="1090887" y="344883"/>
                    <a:pt x="1091246" y="354630"/>
                    <a:pt x="1089810" y="361851"/>
                  </a:cubicBezTo>
                  <a:cubicBezTo>
                    <a:pt x="1087298" y="373764"/>
                    <a:pt x="1085145" y="385677"/>
                    <a:pt x="1083709" y="397951"/>
                  </a:cubicBezTo>
                  <a:cubicBezTo>
                    <a:pt x="1082274" y="407698"/>
                    <a:pt x="1080838" y="417445"/>
                    <a:pt x="1079403" y="427554"/>
                  </a:cubicBezTo>
                  <a:cubicBezTo>
                    <a:pt x="1078326" y="434413"/>
                    <a:pt x="1076532" y="439828"/>
                    <a:pt x="1070790" y="444521"/>
                  </a:cubicBezTo>
                  <a:cubicBezTo>
                    <a:pt x="1065407" y="449214"/>
                    <a:pt x="1054999" y="449575"/>
                    <a:pt x="1048540" y="451019"/>
                  </a:cubicBezTo>
                  <a:cubicBezTo>
                    <a:pt x="1039927" y="452463"/>
                    <a:pt x="1031314" y="453546"/>
                    <a:pt x="1022342" y="454268"/>
                  </a:cubicBezTo>
                  <a:cubicBezTo>
                    <a:pt x="1002604" y="454990"/>
                    <a:pt x="981430" y="454990"/>
                    <a:pt x="962051" y="450658"/>
                  </a:cubicBezTo>
                  <a:cubicBezTo>
                    <a:pt x="960615" y="449936"/>
                    <a:pt x="960974" y="447409"/>
                    <a:pt x="962410" y="447770"/>
                  </a:cubicBezTo>
                  <a:cubicBezTo>
                    <a:pt x="981430" y="449214"/>
                    <a:pt x="1000450" y="449936"/>
                    <a:pt x="1019112" y="448853"/>
                  </a:cubicBezTo>
                  <a:cubicBezTo>
                    <a:pt x="1028443" y="448492"/>
                    <a:pt x="1037773" y="447048"/>
                    <a:pt x="1047104" y="445604"/>
                  </a:cubicBezTo>
                  <a:cubicBezTo>
                    <a:pt x="1055358" y="443799"/>
                    <a:pt x="1068637" y="443438"/>
                    <a:pt x="1071866" y="433330"/>
                  </a:cubicBezTo>
                  <a:cubicBezTo>
                    <a:pt x="1076891" y="416362"/>
                    <a:pt x="1077250" y="397229"/>
                    <a:pt x="1080479" y="379901"/>
                  </a:cubicBezTo>
                  <a:cubicBezTo>
                    <a:pt x="1081915" y="371237"/>
                    <a:pt x="1083350" y="362573"/>
                    <a:pt x="1084786" y="353908"/>
                  </a:cubicBezTo>
                  <a:cubicBezTo>
                    <a:pt x="1085504" y="348132"/>
                    <a:pt x="1085145" y="341634"/>
                    <a:pt x="1086939" y="336219"/>
                  </a:cubicBezTo>
                  <a:cubicBezTo>
                    <a:pt x="1087657" y="333873"/>
                    <a:pt x="1089721" y="333331"/>
                    <a:pt x="1091425" y="333873"/>
                  </a:cubicBezTo>
                  <a:close/>
                  <a:moveTo>
                    <a:pt x="738533" y="332062"/>
                  </a:moveTo>
                  <a:cubicBezTo>
                    <a:pt x="739626" y="332740"/>
                    <a:pt x="740264" y="334096"/>
                    <a:pt x="739353" y="335362"/>
                  </a:cubicBezTo>
                  <a:cubicBezTo>
                    <a:pt x="726959" y="354888"/>
                    <a:pt x="713471" y="374415"/>
                    <a:pt x="698160" y="392133"/>
                  </a:cubicBezTo>
                  <a:cubicBezTo>
                    <a:pt x="696337" y="394664"/>
                    <a:pt x="692327" y="391410"/>
                    <a:pt x="694150" y="388879"/>
                  </a:cubicBezTo>
                  <a:cubicBezTo>
                    <a:pt x="707273" y="369714"/>
                    <a:pt x="721855" y="351996"/>
                    <a:pt x="734979" y="332831"/>
                  </a:cubicBezTo>
                  <a:cubicBezTo>
                    <a:pt x="735890" y="331384"/>
                    <a:pt x="737439" y="331384"/>
                    <a:pt x="738533" y="332062"/>
                  </a:cubicBezTo>
                  <a:close/>
                  <a:moveTo>
                    <a:pt x="743757" y="298509"/>
                  </a:moveTo>
                  <a:cubicBezTo>
                    <a:pt x="744695" y="299145"/>
                    <a:pt x="745231" y="300418"/>
                    <a:pt x="744516" y="301690"/>
                  </a:cubicBezTo>
                  <a:cubicBezTo>
                    <a:pt x="730586" y="326044"/>
                    <a:pt x="713441" y="348944"/>
                    <a:pt x="696296" y="370753"/>
                  </a:cubicBezTo>
                  <a:cubicBezTo>
                    <a:pt x="694153" y="374025"/>
                    <a:pt x="689152" y="371117"/>
                    <a:pt x="691295" y="367845"/>
                  </a:cubicBezTo>
                  <a:cubicBezTo>
                    <a:pt x="707012" y="344218"/>
                    <a:pt x="725943" y="323136"/>
                    <a:pt x="740587" y="299145"/>
                  </a:cubicBezTo>
                  <a:cubicBezTo>
                    <a:pt x="741480" y="297873"/>
                    <a:pt x="742820" y="297873"/>
                    <a:pt x="743757" y="298509"/>
                  </a:cubicBezTo>
                  <a:close/>
                  <a:moveTo>
                    <a:pt x="741486" y="282152"/>
                  </a:moveTo>
                  <a:cubicBezTo>
                    <a:pt x="742203" y="280726"/>
                    <a:pt x="744356" y="282152"/>
                    <a:pt x="743639" y="283578"/>
                  </a:cubicBezTo>
                  <a:cubicBezTo>
                    <a:pt x="731439" y="305685"/>
                    <a:pt x="715292" y="327078"/>
                    <a:pt x="697710" y="345262"/>
                  </a:cubicBezTo>
                  <a:cubicBezTo>
                    <a:pt x="695915" y="347044"/>
                    <a:pt x="692327" y="344192"/>
                    <a:pt x="694121" y="342409"/>
                  </a:cubicBezTo>
                  <a:cubicBezTo>
                    <a:pt x="709192" y="321729"/>
                    <a:pt x="727851" y="303902"/>
                    <a:pt x="741486" y="282152"/>
                  </a:cubicBezTo>
                  <a:close/>
                  <a:moveTo>
                    <a:pt x="757463" y="244436"/>
                  </a:moveTo>
                  <a:cubicBezTo>
                    <a:pt x="758914" y="242626"/>
                    <a:pt x="761815" y="244074"/>
                    <a:pt x="760364" y="246247"/>
                  </a:cubicBezTo>
                  <a:cubicBezTo>
                    <a:pt x="751661" y="259643"/>
                    <a:pt x="740782" y="271229"/>
                    <a:pt x="729904" y="283539"/>
                  </a:cubicBezTo>
                  <a:cubicBezTo>
                    <a:pt x="719025" y="296211"/>
                    <a:pt x="708871" y="309969"/>
                    <a:pt x="696905" y="322280"/>
                  </a:cubicBezTo>
                  <a:cubicBezTo>
                    <a:pt x="694729" y="324814"/>
                    <a:pt x="690740" y="321555"/>
                    <a:pt x="692916" y="318659"/>
                  </a:cubicBezTo>
                  <a:cubicBezTo>
                    <a:pt x="712860" y="292591"/>
                    <a:pt x="738607" y="271229"/>
                    <a:pt x="757463" y="244436"/>
                  </a:cubicBezTo>
                  <a:close/>
                  <a:moveTo>
                    <a:pt x="745354" y="222572"/>
                  </a:moveTo>
                  <a:cubicBezTo>
                    <a:pt x="747139" y="220401"/>
                    <a:pt x="750708" y="222572"/>
                    <a:pt x="749280" y="224743"/>
                  </a:cubicBezTo>
                  <a:cubicBezTo>
                    <a:pt x="732861" y="248621"/>
                    <a:pt x="715013" y="271415"/>
                    <a:pt x="698236" y="294570"/>
                  </a:cubicBezTo>
                  <a:cubicBezTo>
                    <a:pt x="695738" y="297826"/>
                    <a:pt x="690740" y="294570"/>
                    <a:pt x="692882" y="291314"/>
                  </a:cubicBezTo>
                  <a:cubicBezTo>
                    <a:pt x="708588" y="267073"/>
                    <a:pt x="728934" y="246089"/>
                    <a:pt x="745354" y="222572"/>
                  </a:cubicBezTo>
                  <a:close/>
                  <a:moveTo>
                    <a:pt x="550619" y="158070"/>
                  </a:moveTo>
                  <a:cubicBezTo>
                    <a:pt x="491921" y="156628"/>
                    <a:pt x="433222" y="157709"/>
                    <a:pt x="374524" y="158430"/>
                  </a:cubicBezTo>
                  <a:cubicBezTo>
                    <a:pt x="316186" y="159151"/>
                    <a:pt x="257848" y="158430"/>
                    <a:pt x="199870" y="160592"/>
                  </a:cubicBezTo>
                  <a:cubicBezTo>
                    <a:pt x="170341" y="162034"/>
                    <a:pt x="141172" y="163836"/>
                    <a:pt x="111643" y="168161"/>
                  </a:cubicBezTo>
                  <a:cubicBezTo>
                    <a:pt x="98319" y="169963"/>
                    <a:pt x="84275" y="171765"/>
                    <a:pt x="70951" y="175369"/>
                  </a:cubicBezTo>
                  <a:cubicBezTo>
                    <a:pt x="62308" y="177892"/>
                    <a:pt x="50064" y="180775"/>
                    <a:pt x="45383" y="189425"/>
                  </a:cubicBezTo>
                  <a:cubicBezTo>
                    <a:pt x="36380" y="205644"/>
                    <a:pt x="41422" y="226547"/>
                    <a:pt x="41782" y="243847"/>
                  </a:cubicBezTo>
                  <a:cubicBezTo>
                    <a:pt x="42142" y="272319"/>
                    <a:pt x="45383" y="300071"/>
                    <a:pt x="47904" y="328183"/>
                  </a:cubicBezTo>
                  <a:cubicBezTo>
                    <a:pt x="50424" y="356655"/>
                    <a:pt x="50784" y="385488"/>
                    <a:pt x="51145" y="413960"/>
                  </a:cubicBezTo>
                  <a:cubicBezTo>
                    <a:pt x="51505" y="442793"/>
                    <a:pt x="52945" y="471266"/>
                    <a:pt x="52945" y="499738"/>
                  </a:cubicBezTo>
                  <a:cubicBezTo>
                    <a:pt x="52945" y="514515"/>
                    <a:pt x="52945" y="529292"/>
                    <a:pt x="52945" y="544068"/>
                  </a:cubicBezTo>
                  <a:cubicBezTo>
                    <a:pt x="52945" y="558485"/>
                    <a:pt x="51505" y="570378"/>
                    <a:pt x="58347" y="582993"/>
                  </a:cubicBezTo>
                  <a:cubicBezTo>
                    <a:pt x="63748" y="592724"/>
                    <a:pt x="68070" y="598851"/>
                    <a:pt x="79233" y="602455"/>
                  </a:cubicBezTo>
                  <a:cubicBezTo>
                    <a:pt x="88236" y="605698"/>
                    <a:pt x="97959" y="608221"/>
                    <a:pt x="107682" y="609303"/>
                  </a:cubicBezTo>
                  <a:cubicBezTo>
                    <a:pt x="135050" y="612186"/>
                    <a:pt x="162419" y="610744"/>
                    <a:pt x="189787" y="610744"/>
                  </a:cubicBezTo>
                  <a:cubicBezTo>
                    <a:pt x="204552" y="610384"/>
                    <a:pt x="219676" y="610744"/>
                    <a:pt x="234081" y="608221"/>
                  </a:cubicBezTo>
                  <a:cubicBezTo>
                    <a:pt x="246325" y="606059"/>
                    <a:pt x="257848" y="603176"/>
                    <a:pt x="270092" y="603896"/>
                  </a:cubicBezTo>
                  <a:cubicBezTo>
                    <a:pt x="272973" y="604257"/>
                    <a:pt x="276214" y="606059"/>
                    <a:pt x="276934" y="609303"/>
                  </a:cubicBezTo>
                  <a:cubicBezTo>
                    <a:pt x="279815" y="630206"/>
                    <a:pt x="289538" y="652912"/>
                    <a:pt x="303582" y="668770"/>
                  </a:cubicBezTo>
                  <a:cubicBezTo>
                    <a:pt x="311145" y="677060"/>
                    <a:pt x="321588" y="683547"/>
                    <a:pt x="330951" y="688593"/>
                  </a:cubicBezTo>
                  <a:cubicBezTo>
                    <a:pt x="337072" y="691476"/>
                    <a:pt x="342834" y="694720"/>
                    <a:pt x="349316" y="696882"/>
                  </a:cubicBezTo>
                  <a:cubicBezTo>
                    <a:pt x="339593" y="684628"/>
                    <a:pt x="335992" y="666247"/>
                    <a:pt x="335272" y="651831"/>
                  </a:cubicBezTo>
                  <a:cubicBezTo>
                    <a:pt x="335272" y="639937"/>
                    <a:pt x="336352" y="629846"/>
                    <a:pt x="339953" y="618673"/>
                  </a:cubicBezTo>
                  <a:cubicBezTo>
                    <a:pt x="341754" y="611825"/>
                    <a:pt x="343554" y="604978"/>
                    <a:pt x="351837" y="604617"/>
                  </a:cubicBezTo>
                  <a:cubicBezTo>
                    <a:pt x="378125" y="604257"/>
                    <a:pt x="404413" y="604978"/>
                    <a:pt x="431061" y="604617"/>
                  </a:cubicBezTo>
                  <a:cubicBezTo>
                    <a:pt x="460590" y="604617"/>
                    <a:pt x="489760" y="603896"/>
                    <a:pt x="518929" y="602815"/>
                  </a:cubicBezTo>
                  <a:cubicBezTo>
                    <a:pt x="548098" y="601734"/>
                    <a:pt x="577627" y="601013"/>
                    <a:pt x="606796" y="598851"/>
                  </a:cubicBezTo>
                  <a:cubicBezTo>
                    <a:pt x="615078" y="598130"/>
                    <a:pt x="623361" y="597409"/>
                    <a:pt x="631643" y="597049"/>
                  </a:cubicBezTo>
                  <a:cubicBezTo>
                    <a:pt x="637405" y="596688"/>
                    <a:pt x="646768" y="595967"/>
                    <a:pt x="651450" y="591642"/>
                  </a:cubicBezTo>
                  <a:cubicBezTo>
                    <a:pt x="658652" y="585155"/>
                    <a:pt x="661893" y="575784"/>
                    <a:pt x="663693" y="566774"/>
                  </a:cubicBezTo>
                  <a:cubicBezTo>
                    <a:pt x="674136" y="513794"/>
                    <a:pt x="661533" y="460093"/>
                    <a:pt x="662253" y="406752"/>
                  </a:cubicBezTo>
                  <a:cubicBezTo>
                    <a:pt x="662613" y="391975"/>
                    <a:pt x="666214" y="377559"/>
                    <a:pt x="666934" y="362422"/>
                  </a:cubicBezTo>
                  <a:cubicBezTo>
                    <a:pt x="668015" y="348726"/>
                    <a:pt x="667294" y="334670"/>
                    <a:pt x="666934" y="320975"/>
                  </a:cubicBezTo>
                  <a:cubicBezTo>
                    <a:pt x="665854" y="291061"/>
                    <a:pt x="662973" y="261868"/>
                    <a:pt x="660092" y="232674"/>
                  </a:cubicBezTo>
                  <a:cubicBezTo>
                    <a:pt x="659012" y="219700"/>
                    <a:pt x="659372" y="206004"/>
                    <a:pt x="656131" y="193750"/>
                  </a:cubicBezTo>
                  <a:cubicBezTo>
                    <a:pt x="653250" y="181857"/>
                    <a:pt x="645328" y="172846"/>
                    <a:pt x="635245" y="166359"/>
                  </a:cubicBezTo>
                  <a:cubicBezTo>
                    <a:pt x="622281" y="158070"/>
                    <a:pt x="607156" y="159511"/>
                    <a:pt x="592391" y="158790"/>
                  </a:cubicBezTo>
                  <a:cubicBezTo>
                    <a:pt x="578347" y="158430"/>
                    <a:pt x="564303" y="158070"/>
                    <a:pt x="550619" y="158070"/>
                  </a:cubicBezTo>
                  <a:close/>
                  <a:moveTo>
                    <a:pt x="155620" y="138568"/>
                  </a:moveTo>
                  <a:cubicBezTo>
                    <a:pt x="159941" y="137851"/>
                    <a:pt x="161742" y="144666"/>
                    <a:pt x="157421" y="145025"/>
                  </a:cubicBezTo>
                  <a:cubicBezTo>
                    <a:pt x="133655" y="148253"/>
                    <a:pt x="109168" y="147535"/>
                    <a:pt x="85763" y="151840"/>
                  </a:cubicBezTo>
                  <a:cubicBezTo>
                    <a:pt x="74960" y="153992"/>
                    <a:pt x="63437" y="156144"/>
                    <a:pt x="52994" y="160448"/>
                  </a:cubicBezTo>
                  <a:cubicBezTo>
                    <a:pt x="43632" y="164035"/>
                    <a:pt x="32469" y="167622"/>
                    <a:pt x="28148" y="177306"/>
                  </a:cubicBezTo>
                  <a:cubicBezTo>
                    <a:pt x="19866" y="195599"/>
                    <a:pt x="22747" y="217837"/>
                    <a:pt x="22747" y="237206"/>
                  </a:cubicBezTo>
                  <a:cubicBezTo>
                    <a:pt x="23467" y="260520"/>
                    <a:pt x="25268" y="283476"/>
                    <a:pt x="23827" y="306790"/>
                  </a:cubicBezTo>
                  <a:cubicBezTo>
                    <a:pt x="23827" y="308942"/>
                    <a:pt x="20946" y="308584"/>
                    <a:pt x="20946" y="306790"/>
                  </a:cubicBezTo>
                  <a:cubicBezTo>
                    <a:pt x="18426" y="279530"/>
                    <a:pt x="16986" y="252271"/>
                    <a:pt x="16265" y="225369"/>
                  </a:cubicBezTo>
                  <a:cubicBezTo>
                    <a:pt x="15905" y="206359"/>
                    <a:pt x="14465" y="185914"/>
                    <a:pt x="24907" y="169415"/>
                  </a:cubicBezTo>
                  <a:cubicBezTo>
                    <a:pt x="29229" y="162241"/>
                    <a:pt x="39311" y="158296"/>
                    <a:pt x="46513" y="155426"/>
                  </a:cubicBezTo>
                  <a:cubicBezTo>
                    <a:pt x="56595" y="151481"/>
                    <a:pt x="67398" y="148611"/>
                    <a:pt x="77841" y="146818"/>
                  </a:cubicBezTo>
                  <a:cubicBezTo>
                    <a:pt x="103407" y="141438"/>
                    <a:pt x="130054" y="141797"/>
                    <a:pt x="155620" y="138568"/>
                  </a:cubicBezTo>
                  <a:close/>
                  <a:moveTo>
                    <a:pt x="84216" y="132585"/>
                  </a:moveTo>
                  <a:cubicBezTo>
                    <a:pt x="88515" y="131501"/>
                    <a:pt x="90306" y="138367"/>
                    <a:pt x="86007" y="139813"/>
                  </a:cubicBezTo>
                  <a:cubicBezTo>
                    <a:pt x="64511" y="145595"/>
                    <a:pt x="21877" y="146679"/>
                    <a:pt x="14354" y="173421"/>
                  </a:cubicBezTo>
                  <a:cubicBezTo>
                    <a:pt x="10054" y="188238"/>
                    <a:pt x="6472" y="204500"/>
                    <a:pt x="6830" y="219678"/>
                  </a:cubicBezTo>
                  <a:cubicBezTo>
                    <a:pt x="7188" y="234134"/>
                    <a:pt x="9338" y="248227"/>
                    <a:pt x="8263" y="262321"/>
                  </a:cubicBezTo>
                  <a:cubicBezTo>
                    <a:pt x="8263" y="264490"/>
                    <a:pt x="5397" y="264128"/>
                    <a:pt x="5039" y="262321"/>
                  </a:cubicBezTo>
                  <a:cubicBezTo>
                    <a:pt x="3606" y="244975"/>
                    <a:pt x="-1410" y="226906"/>
                    <a:pt x="381" y="209560"/>
                  </a:cubicBezTo>
                  <a:cubicBezTo>
                    <a:pt x="1098" y="201609"/>
                    <a:pt x="2889" y="194020"/>
                    <a:pt x="4680" y="186431"/>
                  </a:cubicBezTo>
                  <a:cubicBezTo>
                    <a:pt x="6114" y="179926"/>
                    <a:pt x="6830" y="172337"/>
                    <a:pt x="10413" y="166194"/>
                  </a:cubicBezTo>
                  <a:cubicBezTo>
                    <a:pt x="24743" y="140536"/>
                    <a:pt x="59495" y="139813"/>
                    <a:pt x="84216" y="132585"/>
                  </a:cubicBezTo>
                  <a:close/>
                  <a:moveTo>
                    <a:pt x="463851" y="89729"/>
                  </a:moveTo>
                  <a:cubicBezTo>
                    <a:pt x="463851" y="88638"/>
                    <a:pt x="465649" y="89002"/>
                    <a:pt x="465649" y="90093"/>
                  </a:cubicBezTo>
                  <a:cubicBezTo>
                    <a:pt x="466009" y="99188"/>
                    <a:pt x="467447" y="107920"/>
                    <a:pt x="466728" y="117015"/>
                  </a:cubicBezTo>
                  <a:cubicBezTo>
                    <a:pt x="466728" y="123200"/>
                    <a:pt x="464210" y="129748"/>
                    <a:pt x="465289" y="135933"/>
                  </a:cubicBezTo>
                  <a:cubicBezTo>
                    <a:pt x="465649" y="136297"/>
                    <a:pt x="465649" y="136297"/>
                    <a:pt x="465649" y="136297"/>
                  </a:cubicBezTo>
                  <a:cubicBezTo>
                    <a:pt x="491905" y="134478"/>
                    <a:pt x="518521" y="135569"/>
                    <a:pt x="545136" y="134478"/>
                  </a:cubicBezTo>
                  <a:cubicBezTo>
                    <a:pt x="549093" y="134478"/>
                    <a:pt x="548733" y="140662"/>
                    <a:pt x="545136" y="140662"/>
                  </a:cubicBezTo>
                  <a:cubicBezTo>
                    <a:pt x="518521" y="139571"/>
                    <a:pt x="491186" y="140662"/>
                    <a:pt x="464570" y="138479"/>
                  </a:cubicBezTo>
                  <a:cubicBezTo>
                    <a:pt x="463131" y="140298"/>
                    <a:pt x="460254" y="140298"/>
                    <a:pt x="459535" y="137388"/>
                  </a:cubicBezTo>
                  <a:cubicBezTo>
                    <a:pt x="457377" y="130839"/>
                    <a:pt x="460614" y="123563"/>
                    <a:pt x="460973" y="117015"/>
                  </a:cubicBezTo>
                  <a:cubicBezTo>
                    <a:pt x="462052" y="107920"/>
                    <a:pt x="462052" y="98825"/>
                    <a:pt x="463851" y="89729"/>
                  </a:cubicBezTo>
                  <a:close/>
                  <a:moveTo>
                    <a:pt x="476653" y="89493"/>
                  </a:moveTo>
                  <a:cubicBezTo>
                    <a:pt x="476653" y="85463"/>
                    <a:pt x="482454" y="85463"/>
                    <a:pt x="482454" y="89493"/>
                  </a:cubicBezTo>
                  <a:cubicBezTo>
                    <a:pt x="482817" y="96454"/>
                    <a:pt x="482817" y="103781"/>
                    <a:pt x="482092" y="110741"/>
                  </a:cubicBezTo>
                  <a:cubicBezTo>
                    <a:pt x="481729" y="113306"/>
                    <a:pt x="481004" y="115870"/>
                    <a:pt x="481004" y="118435"/>
                  </a:cubicBezTo>
                  <a:cubicBezTo>
                    <a:pt x="481367" y="122464"/>
                    <a:pt x="485355" y="120999"/>
                    <a:pt x="487168" y="121365"/>
                  </a:cubicBezTo>
                  <a:cubicBezTo>
                    <a:pt x="502396" y="121732"/>
                    <a:pt x="516899" y="123197"/>
                    <a:pt x="531764" y="123197"/>
                  </a:cubicBezTo>
                  <a:cubicBezTo>
                    <a:pt x="533215" y="123197"/>
                    <a:pt x="533215" y="125762"/>
                    <a:pt x="531764" y="125762"/>
                  </a:cubicBezTo>
                  <a:cubicBezTo>
                    <a:pt x="521250" y="125762"/>
                    <a:pt x="510373" y="127227"/>
                    <a:pt x="499495" y="127227"/>
                  </a:cubicBezTo>
                  <a:cubicBezTo>
                    <a:pt x="495144" y="127227"/>
                    <a:pt x="490431" y="126861"/>
                    <a:pt x="485717" y="127227"/>
                  </a:cubicBezTo>
                  <a:cubicBezTo>
                    <a:pt x="483179" y="127227"/>
                    <a:pt x="480641" y="127960"/>
                    <a:pt x="478466" y="126861"/>
                  </a:cubicBezTo>
                  <a:cubicBezTo>
                    <a:pt x="474840" y="124296"/>
                    <a:pt x="475565" y="118068"/>
                    <a:pt x="475928" y="114405"/>
                  </a:cubicBezTo>
                  <a:cubicBezTo>
                    <a:pt x="476653" y="105979"/>
                    <a:pt x="476291" y="97919"/>
                    <a:pt x="476653" y="89493"/>
                  </a:cubicBezTo>
                  <a:close/>
                  <a:moveTo>
                    <a:pt x="655411" y="50667"/>
                  </a:moveTo>
                  <a:cubicBezTo>
                    <a:pt x="626602" y="51388"/>
                    <a:pt x="597793" y="53190"/>
                    <a:pt x="568984" y="54632"/>
                  </a:cubicBezTo>
                  <a:cubicBezTo>
                    <a:pt x="545577" y="55713"/>
                    <a:pt x="521810" y="55353"/>
                    <a:pt x="498403" y="56794"/>
                  </a:cubicBezTo>
                  <a:cubicBezTo>
                    <a:pt x="486519" y="57155"/>
                    <a:pt x="460590" y="58236"/>
                    <a:pt x="455549" y="72292"/>
                  </a:cubicBezTo>
                  <a:cubicBezTo>
                    <a:pt x="451588" y="83465"/>
                    <a:pt x="454108" y="98242"/>
                    <a:pt x="455549" y="109775"/>
                  </a:cubicBezTo>
                  <a:cubicBezTo>
                    <a:pt x="456989" y="121308"/>
                    <a:pt x="453748" y="132841"/>
                    <a:pt x="453388" y="144374"/>
                  </a:cubicBezTo>
                  <a:cubicBezTo>
                    <a:pt x="491560" y="144014"/>
                    <a:pt x="529732" y="144374"/>
                    <a:pt x="567904" y="145455"/>
                  </a:cubicBezTo>
                  <a:cubicBezTo>
                    <a:pt x="583389" y="145816"/>
                    <a:pt x="598513" y="146176"/>
                    <a:pt x="613638" y="146536"/>
                  </a:cubicBezTo>
                  <a:cubicBezTo>
                    <a:pt x="625161" y="146536"/>
                    <a:pt x="635605" y="148699"/>
                    <a:pt x="645328" y="155547"/>
                  </a:cubicBezTo>
                  <a:cubicBezTo>
                    <a:pt x="653970" y="162034"/>
                    <a:pt x="662253" y="170684"/>
                    <a:pt x="666214" y="180775"/>
                  </a:cubicBezTo>
                  <a:cubicBezTo>
                    <a:pt x="670175" y="190146"/>
                    <a:pt x="670895" y="200598"/>
                    <a:pt x="671616" y="210329"/>
                  </a:cubicBezTo>
                  <a:cubicBezTo>
                    <a:pt x="673416" y="239162"/>
                    <a:pt x="676657" y="267634"/>
                    <a:pt x="678818" y="296106"/>
                  </a:cubicBezTo>
                  <a:cubicBezTo>
                    <a:pt x="680258" y="324579"/>
                    <a:pt x="682419" y="353772"/>
                    <a:pt x="677377" y="381884"/>
                  </a:cubicBezTo>
                  <a:cubicBezTo>
                    <a:pt x="672696" y="410356"/>
                    <a:pt x="677017" y="438468"/>
                    <a:pt x="678098" y="467301"/>
                  </a:cubicBezTo>
                  <a:cubicBezTo>
                    <a:pt x="678098" y="468382"/>
                    <a:pt x="678098" y="469103"/>
                    <a:pt x="678098" y="470184"/>
                  </a:cubicBezTo>
                  <a:cubicBezTo>
                    <a:pt x="703666" y="470184"/>
                    <a:pt x="728873" y="469824"/>
                    <a:pt x="754081" y="468743"/>
                  </a:cubicBezTo>
                  <a:lnTo>
                    <a:pt x="754818" y="468714"/>
                  </a:lnTo>
                  <a:lnTo>
                    <a:pt x="793513" y="467211"/>
                  </a:lnTo>
                  <a:cubicBezTo>
                    <a:pt x="806747" y="466851"/>
                    <a:pt x="819981" y="466941"/>
                    <a:pt x="832945" y="468382"/>
                  </a:cubicBezTo>
                  <a:cubicBezTo>
                    <a:pt x="835466" y="468382"/>
                    <a:pt x="837987" y="470184"/>
                    <a:pt x="837987" y="473428"/>
                  </a:cubicBezTo>
                  <a:cubicBezTo>
                    <a:pt x="836186" y="494332"/>
                    <a:pt x="836186" y="516677"/>
                    <a:pt x="826103" y="534337"/>
                  </a:cubicBezTo>
                  <a:cubicBezTo>
                    <a:pt x="839787" y="530373"/>
                    <a:pt x="853472" y="526048"/>
                    <a:pt x="862834" y="517038"/>
                  </a:cubicBezTo>
                  <a:cubicBezTo>
                    <a:pt x="875438" y="504063"/>
                    <a:pt x="873998" y="485682"/>
                    <a:pt x="876519" y="469464"/>
                  </a:cubicBezTo>
                  <a:cubicBezTo>
                    <a:pt x="876879" y="466220"/>
                    <a:pt x="880120" y="464778"/>
                    <a:pt x="883001" y="464778"/>
                  </a:cubicBezTo>
                  <a:cubicBezTo>
                    <a:pt x="909289" y="463337"/>
                    <a:pt x="935937" y="464057"/>
                    <a:pt x="961865" y="464778"/>
                  </a:cubicBezTo>
                  <a:cubicBezTo>
                    <a:pt x="989954" y="465139"/>
                    <a:pt x="1018042" y="464057"/>
                    <a:pt x="1045771" y="460093"/>
                  </a:cubicBezTo>
                  <a:cubicBezTo>
                    <a:pt x="1056214" y="458291"/>
                    <a:pt x="1068818" y="457930"/>
                    <a:pt x="1077820" y="452164"/>
                  </a:cubicBezTo>
                  <a:cubicBezTo>
                    <a:pt x="1088624" y="444956"/>
                    <a:pt x="1086823" y="432341"/>
                    <a:pt x="1089344" y="421169"/>
                  </a:cubicBezTo>
                  <a:cubicBezTo>
                    <a:pt x="1092225" y="407473"/>
                    <a:pt x="1096186" y="394138"/>
                    <a:pt x="1098707" y="380082"/>
                  </a:cubicBezTo>
                  <a:cubicBezTo>
                    <a:pt x="1100868" y="366386"/>
                    <a:pt x="1101948" y="352330"/>
                    <a:pt x="1103028" y="338274"/>
                  </a:cubicBezTo>
                  <a:cubicBezTo>
                    <a:pt x="1105909" y="309442"/>
                    <a:pt x="1107710" y="280969"/>
                    <a:pt x="1108790" y="252136"/>
                  </a:cubicBezTo>
                  <a:cubicBezTo>
                    <a:pt x="1109870" y="226547"/>
                    <a:pt x="1109870" y="200958"/>
                    <a:pt x="1110591" y="175009"/>
                  </a:cubicBezTo>
                  <a:cubicBezTo>
                    <a:pt x="1111311" y="155547"/>
                    <a:pt x="1113111" y="136085"/>
                    <a:pt x="1112031" y="116262"/>
                  </a:cubicBezTo>
                  <a:cubicBezTo>
                    <a:pt x="1111671" y="112027"/>
                    <a:pt x="1111221" y="106508"/>
                    <a:pt x="1110428" y="100545"/>
                  </a:cubicBezTo>
                  <a:lnTo>
                    <a:pt x="1108048" y="88600"/>
                  </a:lnTo>
                  <a:lnTo>
                    <a:pt x="1106765" y="82158"/>
                  </a:lnTo>
                  <a:cubicBezTo>
                    <a:pt x="1103298" y="70129"/>
                    <a:pt x="1097447" y="59678"/>
                    <a:pt x="1087183" y="57515"/>
                  </a:cubicBezTo>
                  <a:cubicBezTo>
                    <a:pt x="1074219" y="54632"/>
                    <a:pt x="1060175" y="56434"/>
                    <a:pt x="1047211" y="56434"/>
                  </a:cubicBezTo>
                  <a:cubicBezTo>
                    <a:pt x="1033527" y="56434"/>
                    <a:pt x="1019122" y="56434"/>
                    <a:pt x="1005078" y="56434"/>
                  </a:cubicBezTo>
                  <a:cubicBezTo>
                    <a:pt x="947100" y="56434"/>
                    <a:pt x="889123" y="54632"/>
                    <a:pt x="830785" y="51388"/>
                  </a:cubicBezTo>
                  <a:cubicBezTo>
                    <a:pt x="772447" y="48144"/>
                    <a:pt x="713749" y="49226"/>
                    <a:pt x="655411" y="50667"/>
                  </a:cubicBezTo>
                  <a:close/>
                  <a:moveTo>
                    <a:pt x="645328" y="39495"/>
                  </a:moveTo>
                  <a:cubicBezTo>
                    <a:pt x="703666" y="37693"/>
                    <a:pt x="762364" y="36251"/>
                    <a:pt x="820341" y="39495"/>
                  </a:cubicBezTo>
                  <a:cubicBezTo>
                    <a:pt x="878679" y="42738"/>
                    <a:pt x="937017" y="44540"/>
                    <a:pt x="994995" y="44540"/>
                  </a:cubicBezTo>
                  <a:cubicBezTo>
                    <a:pt x="1022724" y="44540"/>
                    <a:pt x="1050812" y="42738"/>
                    <a:pt x="1078901" y="44180"/>
                  </a:cubicBezTo>
                  <a:cubicBezTo>
                    <a:pt x="1099427" y="44901"/>
                    <a:pt x="1112391" y="58236"/>
                    <a:pt x="1118513" y="77338"/>
                  </a:cubicBezTo>
                  <a:cubicBezTo>
                    <a:pt x="1124635" y="96079"/>
                    <a:pt x="1125355" y="121668"/>
                    <a:pt x="1124995" y="140770"/>
                  </a:cubicBezTo>
                  <a:cubicBezTo>
                    <a:pt x="1124635" y="161313"/>
                    <a:pt x="1123915" y="181496"/>
                    <a:pt x="1123555" y="201679"/>
                  </a:cubicBezTo>
                  <a:cubicBezTo>
                    <a:pt x="1122474" y="258984"/>
                    <a:pt x="1119593" y="316289"/>
                    <a:pt x="1112751" y="372874"/>
                  </a:cubicBezTo>
                  <a:cubicBezTo>
                    <a:pt x="1110951" y="386209"/>
                    <a:pt x="1107710" y="399544"/>
                    <a:pt x="1104829" y="412519"/>
                  </a:cubicBezTo>
                  <a:cubicBezTo>
                    <a:pt x="1101948" y="423691"/>
                    <a:pt x="1101948" y="436306"/>
                    <a:pt x="1097987" y="446758"/>
                  </a:cubicBezTo>
                  <a:cubicBezTo>
                    <a:pt x="1090064" y="467301"/>
                    <a:pt x="1068458" y="470184"/>
                    <a:pt x="1049372" y="472707"/>
                  </a:cubicBezTo>
                  <a:cubicBezTo>
                    <a:pt x="995715" y="480276"/>
                    <a:pt x="942779" y="475591"/>
                    <a:pt x="888762" y="477753"/>
                  </a:cubicBezTo>
                  <a:cubicBezTo>
                    <a:pt x="886602" y="495413"/>
                    <a:pt x="886602" y="514154"/>
                    <a:pt x="872197" y="526408"/>
                  </a:cubicBezTo>
                  <a:cubicBezTo>
                    <a:pt x="854552" y="541546"/>
                    <a:pt x="830424" y="544789"/>
                    <a:pt x="809178" y="552358"/>
                  </a:cubicBezTo>
                  <a:cubicBezTo>
                    <a:pt x="802696" y="554881"/>
                    <a:pt x="799455" y="544789"/>
                    <a:pt x="804497" y="541546"/>
                  </a:cubicBezTo>
                  <a:cubicBezTo>
                    <a:pt x="826103" y="527490"/>
                    <a:pt x="828984" y="501900"/>
                    <a:pt x="827904" y="478474"/>
                  </a:cubicBezTo>
                  <a:cubicBezTo>
                    <a:pt x="803776" y="480636"/>
                    <a:pt x="778569" y="479915"/>
                    <a:pt x="754081" y="480997"/>
                  </a:cubicBezTo>
                  <a:lnTo>
                    <a:pt x="743110" y="481313"/>
                  </a:lnTo>
                  <a:lnTo>
                    <a:pt x="679178" y="483159"/>
                  </a:lnTo>
                  <a:cubicBezTo>
                    <a:pt x="680258" y="505505"/>
                    <a:pt x="681339" y="528571"/>
                    <a:pt x="678458" y="550556"/>
                  </a:cubicBezTo>
                  <a:lnTo>
                    <a:pt x="678388" y="550961"/>
                  </a:lnTo>
                  <a:lnTo>
                    <a:pt x="673822" y="577632"/>
                  </a:lnTo>
                  <a:cubicBezTo>
                    <a:pt x="671256" y="586687"/>
                    <a:pt x="667114" y="595066"/>
                    <a:pt x="659732" y="600653"/>
                  </a:cubicBezTo>
                  <a:cubicBezTo>
                    <a:pt x="650369" y="607501"/>
                    <a:pt x="639206" y="608582"/>
                    <a:pt x="628042" y="609303"/>
                  </a:cubicBezTo>
                  <a:cubicBezTo>
                    <a:pt x="613638" y="610384"/>
                    <a:pt x="599594" y="610744"/>
                    <a:pt x="585549" y="611825"/>
                  </a:cubicBezTo>
                  <a:cubicBezTo>
                    <a:pt x="526851" y="615430"/>
                    <a:pt x="468513" y="616871"/>
                    <a:pt x="409815" y="616871"/>
                  </a:cubicBezTo>
                  <a:cubicBezTo>
                    <a:pt x="394330" y="616871"/>
                    <a:pt x="378845" y="617592"/>
                    <a:pt x="363721" y="616871"/>
                  </a:cubicBezTo>
                  <a:cubicBezTo>
                    <a:pt x="360480" y="616511"/>
                    <a:pt x="355438" y="615069"/>
                    <a:pt x="352197" y="615790"/>
                  </a:cubicBezTo>
                  <a:cubicBezTo>
                    <a:pt x="353277" y="615790"/>
                    <a:pt x="351117" y="618673"/>
                    <a:pt x="351117" y="619754"/>
                  </a:cubicBezTo>
                  <a:cubicBezTo>
                    <a:pt x="350036" y="622277"/>
                    <a:pt x="348956" y="624800"/>
                    <a:pt x="348596" y="627323"/>
                  </a:cubicBezTo>
                  <a:cubicBezTo>
                    <a:pt x="344995" y="640298"/>
                    <a:pt x="344635" y="655795"/>
                    <a:pt x="347156" y="668770"/>
                  </a:cubicBezTo>
                  <a:cubicBezTo>
                    <a:pt x="349676" y="679222"/>
                    <a:pt x="355078" y="693638"/>
                    <a:pt x="364441" y="700486"/>
                  </a:cubicBezTo>
                  <a:cubicBezTo>
                    <a:pt x="368762" y="702649"/>
                    <a:pt x="368042" y="710578"/>
                    <a:pt x="361920" y="710217"/>
                  </a:cubicBezTo>
                  <a:cubicBezTo>
                    <a:pt x="349676" y="709857"/>
                    <a:pt x="338873" y="704451"/>
                    <a:pt x="328070" y="699045"/>
                  </a:cubicBezTo>
                  <a:cubicBezTo>
                    <a:pt x="316906" y="693278"/>
                    <a:pt x="307183" y="686791"/>
                    <a:pt x="297460" y="678501"/>
                  </a:cubicBezTo>
                  <a:cubicBezTo>
                    <a:pt x="279815" y="664085"/>
                    <a:pt x="269372" y="640658"/>
                    <a:pt x="264330" y="618673"/>
                  </a:cubicBezTo>
                  <a:cubicBezTo>
                    <a:pt x="255327" y="619034"/>
                    <a:pt x="246685" y="621556"/>
                    <a:pt x="238042" y="622998"/>
                  </a:cubicBezTo>
                  <a:cubicBezTo>
                    <a:pt x="227239" y="624079"/>
                    <a:pt x="216796" y="625161"/>
                    <a:pt x="205992" y="625521"/>
                  </a:cubicBezTo>
                  <a:cubicBezTo>
                    <a:pt x="184025" y="626242"/>
                    <a:pt x="162059" y="626242"/>
                    <a:pt x="140092" y="626242"/>
                  </a:cubicBezTo>
                  <a:cubicBezTo>
                    <a:pt x="121006" y="626242"/>
                    <a:pt x="101920" y="625161"/>
                    <a:pt x="83555" y="619754"/>
                  </a:cubicBezTo>
                  <a:cubicBezTo>
                    <a:pt x="71311" y="616511"/>
                    <a:pt x="56186" y="610744"/>
                    <a:pt x="49704" y="598851"/>
                  </a:cubicBezTo>
                  <a:cubicBezTo>
                    <a:pt x="44303" y="589120"/>
                    <a:pt x="38181" y="579028"/>
                    <a:pt x="37821" y="567855"/>
                  </a:cubicBezTo>
                  <a:cubicBezTo>
                    <a:pt x="37100" y="554160"/>
                    <a:pt x="38181" y="540464"/>
                    <a:pt x="38181" y="526769"/>
                  </a:cubicBezTo>
                  <a:cubicBezTo>
                    <a:pt x="38541" y="498296"/>
                    <a:pt x="37821" y="469824"/>
                    <a:pt x="37100" y="441352"/>
                  </a:cubicBezTo>
                  <a:cubicBezTo>
                    <a:pt x="36740" y="412879"/>
                    <a:pt x="37100" y="384046"/>
                    <a:pt x="35660" y="355574"/>
                  </a:cubicBezTo>
                  <a:cubicBezTo>
                    <a:pt x="34580" y="326741"/>
                    <a:pt x="29898" y="298269"/>
                    <a:pt x="28098" y="269436"/>
                  </a:cubicBezTo>
                  <a:cubicBezTo>
                    <a:pt x="27738" y="257903"/>
                    <a:pt x="27738" y="246009"/>
                    <a:pt x="27017" y="234116"/>
                  </a:cubicBezTo>
                  <a:cubicBezTo>
                    <a:pt x="26657" y="224745"/>
                    <a:pt x="25577" y="215735"/>
                    <a:pt x="26657" y="206364"/>
                  </a:cubicBezTo>
                  <a:cubicBezTo>
                    <a:pt x="27377" y="197715"/>
                    <a:pt x="28818" y="187623"/>
                    <a:pt x="34580" y="180415"/>
                  </a:cubicBezTo>
                  <a:cubicBezTo>
                    <a:pt x="39981" y="172846"/>
                    <a:pt x="46823" y="169242"/>
                    <a:pt x="55106" y="165999"/>
                  </a:cubicBezTo>
                  <a:cubicBezTo>
                    <a:pt x="79233" y="157349"/>
                    <a:pt x="105161" y="154465"/>
                    <a:pt x="130729" y="151582"/>
                  </a:cubicBezTo>
                  <a:cubicBezTo>
                    <a:pt x="159538" y="148699"/>
                    <a:pt x="188347" y="147257"/>
                    <a:pt x="217516" y="146176"/>
                  </a:cubicBezTo>
                  <a:cubicBezTo>
                    <a:pt x="275854" y="145095"/>
                    <a:pt x="334192" y="145455"/>
                    <a:pt x="392530" y="145095"/>
                  </a:cubicBezTo>
                  <a:cubicBezTo>
                    <a:pt x="409095" y="144734"/>
                    <a:pt x="426020" y="144374"/>
                    <a:pt x="442945" y="144374"/>
                  </a:cubicBezTo>
                  <a:cubicBezTo>
                    <a:pt x="442585" y="129597"/>
                    <a:pt x="444025" y="114820"/>
                    <a:pt x="442585" y="100044"/>
                  </a:cubicBezTo>
                  <a:cubicBezTo>
                    <a:pt x="441505" y="88871"/>
                    <a:pt x="438984" y="74454"/>
                    <a:pt x="445466" y="64363"/>
                  </a:cubicBezTo>
                  <a:cubicBezTo>
                    <a:pt x="455549" y="49226"/>
                    <a:pt x="475716" y="45982"/>
                    <a:pt x="492641" y="44901"/>
                  </a:cubicBezTo>
                  <a:cubicBezTo>
                    <a:pt x="514607" y="43820"/>
                    <a:pt x="536934" y="44540"/>
                    <a:pt x="558901" y="43459"/>
                  </a:cubicBezTo>
                  <a:cubicBezTo>
                    <a:pt x="587710" y="42378"/>
                    <a:pt x="616519" y="40576"/>
                    <a:pt x="645328" y="39495"/>
                  </a:cubicBezTo>
                  <a:close/>
                  <a:moveTo>
                    <a:pt x="977025" y="28490"/>
                  </a:moveTo>
                  <a:cubicBezTo>
                    <a:pt x="1011648" y="28843"/>
                    <a:pt x="1046226" y="30430"/>
                    <a:pt x="1080624" y="34134"/>
                  </a:cubicBezTo>
                  <a:cubicBezTo>
                    <a:pt x="1085667" y="34487"/>
                    <a:pt x="1085307" y="42248"/>
                    <a:pt x="1080264" y="41895"/>
                  </a:cubicBezTo>
                  <a:cubicBezTo>
                    <a:pt x="1011468" y="33429"/>
                    <a:pt x="942312" y="35193"/>
                    <a:pt x="873156" y="32370"/>
                  </a:cubicBezTo>
                  <a:cubicBezTo>
                    <a:pt x="871715" y="32370"/>
                    <a:pt x="871715" y="30254"/>
                    <a:pt x="873156" y="30254"/>
                  </a:cubicBezTo>
                  <a:cubicBezTo>
                    <a:pt x="907734" y="29019"/>
                    <a:pt x="942402" y="28137"/>
                    <a:pt x="977025" y="28490"/>
                  </a:cubicBezTo>
                  <a:close/>
                  <a:moveTo>
                    <a:pt x="953576" y="13331"/>
                  </a:moveTo>
                  <a:cubicBezTo>
                    <a:pt x="967634" y="12884"/>
                    <a:pt x="981827" y="13152"/>
                    <a:pt x="995840" y="13510"/>
                  </a:cubicBezTo>
                  <a:cubicBezTo>
                    <a:pt x="1023866" y="13867"/>
                    <a:pt x="1052252" y="16010"/>
                    <a:pt x="1080278" y="17796"/>
                  </a:cubicBezTo>
                  <a:cubicBezTo>
                    <a:pt x="1085668" y="18153"/>
                    <a:pt x="1085309" y="26369"/>
                    <a:pt x="1080278" y="26012"/>
                  </a:cubicBezTo>
                  <a:cubicBezTo>
                    <a:pt x="1024226" y="22082"/>
                    <a:pt x="967814" y="18153"/>
                    <a:pt x="912121" y="18510"/>
                  </a:cubicBezTo>
                  <a:cubicBezTo>
                    <a:pt x="911402" y="18510"/>
                    <a:pt x="911402" y="17439"/>
                    <a:pt x="912121" y="17439"/>
                  </a:cubicBezTo>
                  <a:cubicBezTo>
                    <a:pt x="925595" y="14938"/>
                    <a:pt x="939518" y="13777"/>
                    <a:pt x="953576" y="13331"/>
                  </a:cubicBezTo>
                  <a:close/>
                  <a:moveTo>
                    <a:pt x="1017581" y="101"/>
                  </a:moveTo>
                  <a:cubicBezTo>
                    <a:pt x="1028038" y="-262"/>
                    <a:pt x="1038856" y="464"/>
                    <a:pt x="1049313" y="464"/>
                  </a:cubicBezTo>
                  <a:cubicBezTo>
                    <a:pt x="1055804" y="827"/>
                    <a:pt x="1063737" y="464"/>
                    <a:pt x="1069867" y="3004"/>
                  </a:cubicBezTo>
                  <a:cubicBezTo>
                    <a:pt x="1074555" y="4455"/>
                    <a:pt x="1072391" y="12075"/>
                    <a:pt x="1067343" y="10261"/>
                  </a:cubicBezTo>
                  <a:cubicBezTo>
                    <a:pt x="1059410" y="7358"/>
                    <a:pt x="1048231" y="7721"/>
                    <a:pt x="1039937" y="7358"/>
                  </a:cubicBezTo>
                  <a:cubicBezTo>
                    <a:pt x="1029841" y="6995"/>
                    <a:pt x="1020105" y="6995"/>
                    <a:pt x="1010369" y="6995"/>
                  </a:cubicBezTo>
                  <a:cubicBezTo>
                    <a:pt x="989454" y="6632"/>
                    <a:pt x="968179" y="6632"/>
                    <a:pt x="947625" y="6269"/>
                  </a:cubicBezTo>
                  <a:cubicBezTo>
                    <a:pt x="944740" y="5907"/>
                    <a:pt x="944740" y="1552"/>
                    <a:pt x="947625" y="1552"/>
                  </a:cubicBezTo>
                  <a:cubicBezTo>
                    <a:pt x="970703" y="464"/>
                    <a:pt x="993781" y="101"/>
                    <a:pt x="1017581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024D92DA-28EA-9645-8BDF-70C1356E9F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046035" y="6219801"/>
              <a:ext cx="970570" cy="615049"/>
            </a:xfrm>
            <a:custGeom>
              <a:avLst/>
              <a:gdLst>
                <a:gd name="connsiteX0" fmla="*/ 569010 w 1069874"/>
                <a:gd name="connsiteY0" fmla="*/ 597923 h 677978"/>
                <a:gd name="connsiteX1" fmla="*/ 572236 w 1069874"/>
                <a:gd name="connsiteY1" fmla="*/ 600791 h 677978"/>
                <a:gd name="connsiteX2" fmla="*/ 560406 w 1069874"/>
                <a:gd name="connsiteY2" fmla="*/ 613696 h 677978"/>
                <a:gd name="connsiteX3" fmla="*/ 548577 w 1069874"/>
                <a:gd name="connsiteY3" fmla="*/ 626242 h 677978"/>
                <a:gd name="connsiteX4" fmla="*/ 543917 w 1069874"/>
                <a:gd name="connsiteY4" fmla="*/ 621223 h 677978"/>
                <a:gd name="connsiteX5" fmla="*/ 556463 w 1069874"/>
                <a:gd name="connsiteY5" fmla="*/ 609394 h 677978"/>
                <a:gd name="connsiteX6" fmla="*/ 569010 w 1069874"/>
                <a:gd name="connsiteY6" fmla="*/ 597923 h 677978"/>
                <a:gd name="connsiteX7" fmla="*/ 16885 w 1069874"/>
                <a:gd name="connsiteY7" fmla="*/ 588911 h 677978"/>
                <a:gd name="connsiteX8" fmla="*/ 34564 w 1069874"/>
                <a:gd name="connsiteY8" fmla="*/ 612958 h 677978"/>
                <a:gd name="connsiteX9" fmla="*/ 59459 w 1069874"/>
                <a:gd name="connsiteY9" fmla="*/ 634493 h 677978"/>
                <a:gd name="connsiteX10" fmla="*/ 120433 w 1069874"/>
                <a:gd name="connsiteY10" fmla="*/ 662847 h 677978"/>
                <a:gd name="connsiteX11" fmla="*/ 118629 w 1069874"/>
                <a:gd name="connsiteY11" fmla="*/ 669307 h 677978"/>
                <a:gd name="connsiteX12" fmla="*/ 53325 w 1069874"/>
                <a:gd name="connsiteY12" fmla="*/ 636646 h 677978"/>
                <a:gd name="connsiteX13" fmla="*/ 28070 w 1069874"/>
                <a:gd name="connsiteY13" fmla="*/ 612958 h 677978"/>
                <a:gd name="connsiteX14" fmla="*/ 15081 w 1069874"/>
                <a:gd name="connsiteY14" fmla="*/ 590705 h 677978"/>
                <a:gd name="connsiteX15" fmla="*/ 16885 w 1069874"/>
                <a:gd name="connsiteY15" fmla="*/ 588911 h 677978"/>
                <a:gd name="connsiteX16" fmla="*/ 601741 w 1069874"/>
                <a:gd name="connsiteY16" fmla="*/ 588402 h 677978"/>
                <a:gd name="connsiteX17" fmla="*/ 604305 w 1069874"/>
                <a:gd name="connsiteY17" fmla="*/ 590557 h 677978"/>
                <a:gd name="connsiteX18" fmla="*/ 587819 w 1069874"/>
                <a:gd name="connsiteY18" fmla="*/ 612829 h 677978"/>
                <a:gd name="connsiteX19" fmla="*/ 574631 w 1069874"/>
                <a:gd name="connsiteY19" fmla="*/ 632585 h 677978"/>
                <a:gd name="connsiteX20" fmla="*/ 569868 w 1069874"/>
                <a:gd name="connsiteY20" fmla="*/ 628634 h 677978"/>
                <a:gd name="connsiteX21" fmla="*/ 587087 w 1069874"/>
                <a:gd name="connsiteY21" fmla="*/ 605644 h 677978"/>
                <a:gd name="connsiteX22" fmla="*/ 601741 w 1069874"/>
                <a:gd name="connsiteY22" fmla="*/ 588402 h 677978"/>
                <a:gd name="connsiteX23" fmla="*/ 931535 w 1069874"/>
                <a:gd name="connsiteY23" fmla="*/ 565811 h 677978"/>
                <a:gd name="connsiteX24" fmla="*/ 934035 w 1069874"/>
                <a:gd name="connsiteY24" fmla="*/ 566883 h 677978"/>
                <a:gd name="connsiteX25" fmla="*/ 917604 w 1069874"/>
                <a:gd name="connsiteY25" fmla="*/ 599048 h 677978"/>
                <a:gd name="connsiteX26" fmla="*/ 899031 w 1069874"/>
                <a:gd name="connsiteY26" fmla="*/ 629427 h 677978"/>
                <a:gd name="connsiteX27" fmla="*/ 892959 w 1069874"/>
                <a:gd name="connsiteY27" fmla="*/ 626567 h 677978"/>
                <a:gd name="connsiteX28" fmla="*/ 912247 w 1069874"/>
                <a:gd name="connsiteY28" fmla="*/ 595832 h 677978"/>
                <a:gd name="connsiteX29" fmla="*/ 931535 w 1069874"/>
                <a:gd name="connsiteY29" fmla="*/ 565811 h 677978"/>
                <a:gd name="connsiteX30" fmla="*/ 153299 w 1069874"/>
                <a:gd name="connsiteY30" fmla="*/ 565457 h 677978"/>
                <a:gd name="connsiteX31" fmla="*/ 151131 w 1069874"/>
                <a:gd name="connsiteY31" fmla="*/ 566165 h 677978"/>
                <a:gd name="connsiteX32" fmla="*/ 149685 w 1069874"/>
                <a:gd name="connsiteY32" fmla="*/ 566874 h 677978"/>
                <a:gd name="connsiteX33" fmla="*/ 148963 w 1069874"/>
                <a:gd name="connsiteY33" fmla="*/ 567228 h 677978"/>
                <a:gd name="connsiteX34" fmla="*/ 139205 w 1069874"/>
                <a:gd name="connsiteY34" fmla="*/ 579980 h 677978"/>
                <a:gd name="connsiteX35" fmla="*/ 155106 w 1069874"/>
                <a:gd name="connsiteY35" fmla="*/ 599109 h 677978"/>
                <a:gd name="connsiteX36" fmla="*/ 171368 w 1069874"/>
                <a:gd name="connsiteY36" fmla="*/ 578918 h 677978"/>
                <a:gd name="connsiteX37" fmla="*/ 153299 w 1069874"/>
                <a:gd name="connsiteY37" fmla="*/ 565457 h 677978"/>
                <a:gd name="connsiteX38" fmla="*/ 156190 w 1069874"/>
                <a:gd name="connsiteY38" fmla="*/ 561560 h 677978"/>
                <a:gd name="connsiteX39" fmla="*/ 161250 w 1069874"/>
                <a:gd name="connsiteY39" fmla="*/ 562977 h 677978"/>
                <a:gd name="connsiteX40" fmla="*/ 175343 w 1069874"/>
                <a:gd name="connsiteY40" fmla="*/ 577855 h 677978"/>
                <a:gd name="connsiteX41" fmla="*/ 155106 w 1069874"/>
                <a:gd name="connsiteY41" fmla="*/ 603005 h 677978"/>
                <a:gd name="connsiteX42" fmla="*/ 135953 w 1069874"/>
                <a:gd name="connsiteY42" fmla="*/ 577501 h 677978"/>
                <a:gd name="connsiteX43" fmla="*/ 147517 w 1069874"/>
                <a:gd name="connsiteY43" fmla="*/ 563686 h 677978"/>
                <a:gd name="connsiteX44" fmla="*/ 147878 w 1069874"/>
                <a:gd name="connsiteY44" fmla="*/ 563686 h 677978"/>
                <a:gd name="connsiteX45" fmla="*/ 156190 w 1069874"/>
                <a:gd name="connsiteY45" fmla="*/ 561560 h 677978"/>
                <a:gd name="connsiteX46" fmla="*/ 896489 w 1069874"/>
                <a:gd name="connsiteY46" fmla="*/ 558239 h 677978"/>
                <a:gd name="connsiteX47" fmla="*/ 898728 w 1069874"/>
                <a:gd name="connsiteY47" fmla="*/ 561831 h 677978"/>
                <a:gd name="connsiteX48" fmla="*/ 874972 w 1069874"/>
                <a:gd name="connsiteY48" fmla="*/ 606008 h 677978"/>
                <a:gd name="connsiteX49" fmla="*/ 856334 w 1069874"/>
                <a:gd name="connsiteY49" fmla="*/ 633663 h 677978"/>
                <a:gd name="connsiteX50" fmla="*/ 850486 w 1069874"/>
                <a:gd name="connsiteY50" fmla="*/ 628994 h 677978"/>
                <a:gd name="connsiteX51" fmla="*/ 892880 w 1069874"/>
                <a:gd name="connsiteY51" fmla="*/ 560035 h 677978"/>
                <a:gd name="connsiteX52" fmla="*/ 896489 w 1069874"/>
                <a:gd name="connsiteY52" fmla="*/ 558239 h 677978"/>
                <a:gd name="connsiteX53" fmla="*/ 873317 w 1069874"/>
                <a:gd name="connsiteY53" fmla="*/ 556737 h 677978"/>
                <a:gd name="connsiteX54" fmla="*/ 874550 w 1069874"/>
                <a:gd name="connsiteY54" fmla="*/ 559871 h 677978"/>
                <a:gd name="connsiteX55" fmla="*/ 846775 w 1069874"/>
                <a:gd name="connsiteY55" fmla="*/ 608234 h 677978"/>
                <a:gd name="connsiteX56" fmla="*/ 832887 w 1069874"/>
                <a:gd name="connsiteY56" fmla="*/ 631877 h 677978"/>
                <a:gd name="connsiteX57" fmla="*/ 829232 w 1069874"/>
                <a:gd name="connsiteY57" fmla="*/ 635460 h 677978"/>
                <a:gd name="connsiteX58" fmla="*/ 828867 w 1069874"/>
                <a:gd name="connsiteY58" fmla="*/ 635460 h 677978"/>
                <a:gd name="connsiteX59" fmla="*/ 825212 w 1069874"/>
                <a:gd name="connsiteY59" fmla="*/ 631877 h 677978"/>
                <a:gd name="connsiteX60" fmla="*/ 838735 w 1069874"/>
                <a:gd name="connsiteY60" fmla="*/ 608950 h 677978"/>
                <a:gd name="connsiteX61" fmla="*/ 870165 w 1069874"/>
                <a:gd name="connsiteY61" fmla="*/ 557364 h 677978"/>
                <a:gd name="connsiteX62" fmla="*/ 873317 w 1069874"/>
                <a:gd name="connsiteY62" fmla="*/ 556737 h 677978"/>
                <a:gd name="connsiteX63" fmla="*/ 850184 w 1069874"/>
                <a:gd name="connsiteY63" fmla="*/ 551879 h 677978"/>
                <a:gd name="connsiteX64" fmla="*/ 852706 w 1069874"/>
                <a:gd name="connsiteY64" fmla="*/ 553308 h 677978"/>
                <a:gd name="connsiteX65" fmla="*/ 821362 w 1069874"/>
                <a:gd name="connsiteY65" fmla="*/ 612601 h 677978"/>
                <a:gd name="connsiteX66" fmla="*/ 806229 w 1069874"/>
                <a:gd name="connsiteY66" fmla="*/ 635461 h 677978"/>
                <a:gd name="connsiteX67" fmla="*/ 803347 w 1069874"/>
                <a:gd name="connsiteY67" fmla="*/ 631175 h 677978"/>
                <a:gd name="connsiteX68" fmla="*/ 818119 w 1069874"/>
                <a:gd name="connsiteY68" fmla="*/ 605100 h 677978"/>
                <a:gd name="connsiteX69" fmla="*/ 850184 w 1069874"/>
                <a:gd name="connsiteY69" fmla="*/ 551879 h 677978"/>
                <a:gd name="connsiteX70" fmla="*/ 1151 w 1069874"/>
                <a:gd name="connsiteY70" fmla="*/ 536886 h 677978"/>
                <a:gd name="connsiteX71" fmla="*/ 33530 w 1069874"/>
                <a:gd name="connsiteY71" fmla="*/ 596267 h 677978"/>
                <a:gd name="connsiteX72" fmla="*/ 86415 w 1069874"/>
                <a:gd name="connsiteY72" fmla="*/ 639094 h 677978"/>
                <a:gd name="connsiteX73" fmla="*/ 223486 w 1069874"/>
                <a:gd name="connsiteY73" fmla="*/ 672923 h 677978"/>
                <a:gd name="connsiteX74" fmla="*/ 223126 w 1069874"/>
                <a:gd name="connsiteY74" fmla="*/ 677961 h 677978"/>
                <a:gd name="connsiteX75" fmla="*/ 145417 w 1069874"/>
                <a:gd name="connsiteY75" fmla="*/ 663926 h 677978"/>
                <a:gd name="connsiteX76" fmla="*/ 79580 w 1069874"/>
                <a:gd name="connsiteY76" fmla="*/ 641613 h 677978"/>
                <a:gd name="connsiteX77" fmla="*/ 32091 w 1069874"/>
                <a:gd name="connsiteY77" fmla="*/ 602745 h 677978"/>
                <a:gd name="connsiteX78" fmla="*/ 72 w 1069874"/>
                <a:gd name="connsiteY78" fmla="*/ 537246 h 677978"/>
                <a:gd name="connsiteX79" fmla="*/ 1151 w 1069874"/>
                <a:gd name="connsiteY79" fmla="*/ 536886 h 677978"/>
                <a:gd name="connsiteX80" fmla="*/ 98475 w 1069874"/>
                <a:gd name="connsiteY80" fmla="*/ 506783 h 677978"/>
                <a:gd name="connsiteX81" fmla="*/ 80843 w 1069874"/>
                <a:gd name="connsiteY81" fmla="*/ 516222 h 677978"/>
                <a:gd name="connsiteX82" fmla="*/ 72208 w 1069874"/>
                <a:gd name="connsiteY82" fmla="*/ 532560 h 677978"/>
                <a:gd name="connsiteX83" fmla="*/ 72208 w 1069874"/>
                <a:gd name="connsiteY83" fmla="*/ 533649 h 677978"/>
                <a:gd name="connsiteX84" fmla="*/ 71848 w 1069874"/>
                <a:gd name="connsiteY84" fmla="*/ 535464 h 677978"/>
                <a:gd name="connsiteX85" fmla="*/ 71848 w 1069874"/>
                <a:gd name="connsiteY85" fmla="*/ 535827 h 677978"/>
                <a:gd name="connsiteX86" fmla="*/ 72567 w 1069874"/>
                <a:gd name="connsiteY86" fmla="*/ 543451 h 677978"/>
                <a:gd name="connsiteX87" fmla="*/ 98475 w 1069874"/>
                <a:gd name="connsiteY87" fmla="*/ 568139 h 677978"/>
                <a:gd name="connsiteX88" fmla="*/ 131580 w 1069874"/>
                <a:gd name="connsiteY88" fmla="*/ 549623 h 677978"/>
                <a:gd name="connsiteX89" fmla="*/ 129421 w 1069874"/>
                <a:gd name="connsiteY89" fmla="*/ 516222 h 677978"/>
                <a:gd name="connsiteX90" fmla="*/ 98475 w 1069874"/>
                <a:gd name="connsiteY90" fmla="*/ 506783 h 677978"/>
                <a:gd name="connsiteX91" fmla="*/ 101354 w 1069874"/>
                <a:gd name="connsiteY91" fmla="*/ 498432 h 677978"/>
                <a:gd name="connsiteX92" fmla="*/ 110709 w 1069874"/>
                <a:gd name="connsiteY92" fmla="*/ 498432 h 677978"/>
                <a:gd name="connsiteX93" fmla="*/ 121145 w 1069874"/>
                <a:gd name="connsiteY93" fmla="*/ 500974 h 677978"/>
                <a:gd name="connsiteX94" fmla="*/ 139856 w 1069874"/>
                <a:gd name="connsiteY94" fmla="*/ 518400 h 677978"/>
                <a:gd name="connsiteX95" fmla="*/ 135898 w 1069874"/>
                <a:gd name="connsiteY95" fmla="*/ 559789 h 677978"/>
                <a:gd name="connsiteX96" fmla="*/ 90559 w 1069874"/>
                <a:gd name="connsiteY96" fmla="*/ 574311 h 677978"/>
                <a:gd name="connsiteX97" fmla="*/ 82283 w 1069874"/>
                <a:gd name="connsiteY97" fmla="*/ 572133 h 677978"/>
                <a:gd name="connsiteX98" fmla="*/ 78325 w 1069874"/>
                <a:gd name="connsiteY98" fmla="*/ 569955 h 677978"/>
                <a:gd name="connsiteX99" fmla="*/ 75806 w 1069874"/>
                <a:gd name="connsiteY99" fmla="*/ 568502 h 677978"/>
                <a:gd name="connsiteX100" fmla="*/ 65731 w 1069874"/>
                <a:gd name="connsiteY100" fmla="*/ 531834 h 677978"/>
                <a:gd name="connsiteX101" fmla="*/ 71848 w 1069874"/>
                <a:gd name="connsiteY101" fmla="*/ 516222 h 677978"/>
                <a:gd name="connsiteX102" fmla="*/ 101354 w 1069874"/>
                <a:gd name="connsiteY102" fmla="*/ 498432 h 677978"/>
                <a:gd name="connsiteX103" fmla="*/ 111511 w 1069874"/>
                <a:gd name="connsiteY103" fmla="*/ 490355 h 677978"/>
                <a:gd name="connsiteX104" fmla="*/ 110440 w 1069874"/>
                <a:gd name="connsiteY104" fmla="*/ 493565 h 677978"/>
                <a:gd name="connsiteX105" fmla="*/ 57576 w 1069874"/>
                <a:gd name="connsiteY105" fmla="*/ 533148 h 677978"/>
                <a:gd name="connsiteX106" fmla="*/ 56862 w 1069874"/>
                <a:gd name="connsiteY106" fmla="*/ 532792 h 677978"/>
                <a:gd name="connsiteX107" fmla="*/ 111511 w 1069874"/>
                <a:gd name="connsiteY107" fmla="*/ 490355 h 677978"/>
                <a:gd name="connsiteX108" fmla="*/ 93627 w 1069874"/>
                <a:gd name="connsiteY108" fmla="*/ 486948 h 677978"/>
                <a:gd name="connsiteX109" fmla="*/ 93992 w 1069874"/>
                <a:gd name="connsiteY109" fmla="*/ 490497 h 677978"/>
                <a:gd name="connsiteX110" fmla="*/ 70980 w 1069874"/>
                <a:gd name="connsiteY110" fmla="*/ 500787 h 677978"/>
                <a:gd name="connsiteX111" fmla="*/ 57100 w 1069874"/>
                <a:gd name="connsiteY111" fmla="*/ 515337 h 677978"/>
                <a:gd name="connsiteX112" fmla="*/ 55274 w 1069874"/>
                <a:gd name="connsiteY112" fmla="*/ 515337 h 677978"/>
                <a:gd name="connsiteX113" fmla="*/ 70615 w 1069874"/>
                <a:gd name="connsiteY113" fmla="*/ 496529 h 677978"/>
                <a:gd name="connsiteX114" fmla="*/ 93627 w 1069874"/>
                <a:gd name="connsiteY114" fmla="*/ 486948 h 677978"/>
                <a:gd name="connsiteX115" fmla="*/ 80931 w 1069874"/>
                <a:gd name="connsiteY115" fmla="*/ 485362 h 677978"/>
                <a:gd name="connsiteX116" fmla="*/ 81661 w 1069874"/>
                <a:gd name="connsiteY116" fmla="*/ 488213 h 677978"/>
                <a:gd name="connsiteX117" fmla="*/ 58685 w 1069874"/>
                <a:gd name="connsiteY117" fmla="*/ 501755 h 677978"/>
                <a:gd name="connsiteX118" fmla="*/ 57226 w 1069874"/>
                <a:gd name="connsiteY118" fmla="*/ 501043 h 677978"/>
                <a:gd name="connsiteX119" fmla="*/ 66344 w 1069874"/>
                <a:gd name="connsiteY119" fmla="*/ 492133 h 677978"/>
                <a:gd name="connsiteX120" fmla="*/ 80931 w 1069874"/>
                <a:gd name="connsiteY120" fmla="*/ 485362 h 677978"/>
                <a:gd name="connsiteX121" fmla="*/ 876322 w 1069874"/>
                <a:gd name="connsiteY121" fmla="*/ 254818 h 677978"/>
                <a:gd name="connsiteX122" fmla="*/ 927638 w 1069874"/>
                <a:gd name="connsiteY122" fmla="*/ 260940 h 677978"/>
                <a:gd name="connsiteX123" fmla="*/ 994133 w 1069874"/>
                <a:gd name="connsiteY123" fmla="*/ 321802 h 677978"/>
                <a:gd name="connsiteX124" fmla="*/ 985459 w 1069874"/>
                <a:gd name="connsiteY124" fmla="*/ 326484 h 677978"/>
                <a:gd name="connsiteX125" fmla="*/ 916435 w 1069874"/>
                <a:gd name="connsiteY125" fmla="*/ 266702 h 677978"/>
                <a:gd name="connsiteX126" fmla="*/ 862951 w 1069874"/>
                <a:gd name="connsiteY126" fmla="*/ 264181 h 677978"/>
                <a:gd name="connsiteX127" fmla="*/ 821392 w 1069874"/>
                <a:gd name="connsiteY127" fmla="*/ 270304 h 677978"/>
                <a:gd name="connsiteX128" fmla="*/ 821031 w 1069874"/>
                <a:gd name="connsiteY128" fmla="*/ 266702 h 677978"/>
                <a:gd name="connsiteX129" fmla="*/ 876322 w 1069874"/>
                <a:gd name="connsiteY129" fmla="*/ 254818 h 677978"/>
                <a:gd name="connsiteX130" fmla="*/ 878792 w 1069874"/>
                <a:gd name="connsiteY130" fmla="*/ 232230 h 677978"/>
                <a:gd name="connsiteX131" fmla="*/ 1022712 w 1069874"/>
                <a:gd name="connsiteY131" fmla="*/ 324051 h 677978"/>
                <a:gd name="connsiteX132" fmla="*/ 1011892 w 1069874"/>
                <a:gd name="connsiteY132" fmla="*/ 326949 h 677978"/>
                <a:gd name="connsiteX133" fmla="*/ 779245 w 1069874"/>
                <a:gd name="connsiteY133" fmla="*/ 274065 h 677978"/>
                <a:gd name="connsiteX134" fmla="*/ 777442 w 1069874"/>
                <a:gd name="connsiteY134" fmla="*/ 272254 h 677978"/>
                <a:gd name="connsiteX135" fmla="*/ 878792 w 1069874"/>
                <a:gd name="connsiteY135" fmla="*/ 232230 h 677978"/>
                <a:gd name="connsiteX136" fmla="*/ 319097 w 1069874"/>
                <a:gd name="connsiteY136" fmla="*/ 215705 h 677978"/>
                <a:gd name="connsiteX137" fmla="*/ 322446 w 1069874"/>
                <a:gd name="connsiteY137" fmla="*/ 216786 h 677978"/>
                <a:gd name="connsiteX138" fmla="*/ 306446 w 1069874"/>
                <a:gd name="connsiteY138" fmla="*/ 326694 h 677978"/>
                <a:gd name="connsiteX139" fmla="*/ 300493 w 1069874"/>
                <a:gd name="connsiteY139" fmla="*/ 326694 h 677978"/>
                <a:gd name="connsiteX140" fmla="*/ 319097 w 1069874"/>
                <a:gd name="connsiteY140" fmla="*/ 215705 h 677978"/>
                <a:gd name="connsiteX141" fmla="*/ 318394 w 1069874"/>
                <a:gd name="connsiteY141" fmla="*/ 189580 h 677978"/>
                <a:gd name="connsiteX142" fmla="*/ 321258 w 1069874"/>
                <a:gd name="connsiteY142" fmla="*/ 191016 h 677978"/>
                <a:gd name="connsiteX143" fmla="*/ 300854 w 1069874"/>
                <a:gd name="connsiteY143" fmla="*/ 250282 h 677978"/>
                <a:gd name="connsiteX144" fmla="*/ 291905 w 1069874"/>
                <a:gd name="connsiteY144" fmla="*/ 312421 h 677978"/>
                <a:gd name="connsiteX145" fmla="*/ 285820 w 1069874"/>
                <a:gd name="connsiteY145" fmla="*/ 312062 h 677978"/>
                <a:gd name="connsiteX146" fmla="*/ 295127 w 1069874"/>
                <a:gd name="connsiteY146" fmla="*/ 248845 h 677978"/>
                <a:gd name="connsiteX147" fmla="*/ 318394 w 1069874"/>
                <a:gd name="connsiteY147" fmla="*/ 189580 h 677978"/>
                <a:gd name="connsiteX148" fmla="*/ 516529 w 1069874"/>
                <a:gd name="connsiteY148" fmla="*/ 46670 h 677978"/>
                <a:gd name="connsiteX149" fmla="*/ 352095 w 1069874"/>
                <a:gd name="connsiteY149" fmla="*/ 125137 h 677978"/>
                <a:gd name="connsiteX150" fmla="*/ 303880 w 1069874"/>
                <a:gd name="connsiteY150" fmla="*/ 207924 h 677978"/>
                <a:gd name="connsiteX151" fmla="*/ 279772 w 1069874"/>
                <a:gd name="connsiteY151" fmla="*/ 301508 h 677978"/>
                <a:gd name="connsiteX152" fmla="*/ 271497 w 1069874"/>
                <a:gd name="connsiteY152" fmla="*/ 301508 h 677978"/>
                <a:gd name="connsiteX153" fmla="*/ 271497 w 1069874"/>
                <a:gd name="connsiteY153" fmla="*/ 293590 h 677978"/>
                <a:gd name="connsiteX154" fmla="*/ 153118 w 1069874"/>
                <a:gd name="connsiteY154" fmla="*/ 305108 h 677978"/>
                <a:gd name="connsiteX155" fmla="*/ 144123 w 1069874"/>
                <a:gd name="connsiteY155" fmla="*/ 333903 h 677978"/>
                <a:gd name="connsiteX156" fmla="*/ 137646 w 1069874"/>
                <a:gd name="connsiteY156" fmla="*/ 331743 h 677978"/>
                <a:gd name="connsiteX157" fmla="*/ 146642 w 1069874"/>
                <a:gd name="connsiteY157" fmla="*/ 307267 h 677978"/>
                <a:gd name="connsiteX158" fmla="*/ 128291 w 1069874"/>
                <a:gd name="connsiteY158" fmla="*/ 314466 h 677978"/>
                <a:gd name="connsiteX159" fmla="*/ 123974 w 1069874"/>
                <a:gd name="connsiteY159" fmla="*/ 325624 h 677978"/>
                <a:gd name="connsiteX160" fmla="*/ 116777 w 1069874"/>
                <a:gd name="connsiteY160" fmla="*/ 323465 h 677978"/>
                <a:gd name="connsiteX161" fmla="*/ 118936 w 1069874"/>
                <a:gd name="connsiteY161" fmla="*/ 318785 h 677978"/>
                <a:gd name="connsiteX162" fmla="*/ 43016 w 1069874"/>
                <a:gd name="connsiteY162" fmla="*/ 390414 h 677978"/>
                <a:gd name="connsiteX163" fmla="*/ 21427 w 1069874"/>
                <a:gd name="connsiteY163" fmla="*/ 504515 h 677978"/>
                <a:gd name="connsiteX164" fmla="*/ 40857 w 1069874"/>
                <a:gd name="connsiteY164" fmla="*/ 561746 h 677978"/>
                <a:gd name="connsiteX165" fmla="*/ 75759 w 1069874"/>
                <a:gd name="connsiteY165" fmla="*/ 604938 h 677978"/>
                <a:gd name="connsiteX166" fmla="*/ 186581 w 1069874"/>
                <a:gd name="connsiteY166" fmla="*/ 643812 h 677978"/>
                <a:gd name="connsiteX167" fmla="*/ 315394 w 1069874"/>
                <a:gd name="connsiteY167" fmla="*/ 644172 h 677978"/>
                <a:gd name="connsiteX168" fmla="*/ 447445 w 1069874"/>
                <a:gd name="connsiteY168" fmla="*/ 638773 h 677978"/>
                <a:gd name="connsiteX169" fmla="*/ 591010 w 1069874"/>
                <a:gd name="connsiteY169" fmla="*/ 634094 h 677978"/>
                <a:gd name="connsiteX170" fmla="*/ 591730 w 1069874"/>
                <a:gd name="connsiteY170" fmla="*/ 631574 h 677978"/>
                <a:gd name="connsiteX171" fmla="*/ 605762 w 1069874"/>
                <a:gd name="connsiteY171" fmla="*/ 618616 h 677978"/>
                <a:gd name="connsiteX172" fmla="*/ 617636 w 1069874"/>
                <a:gd name="connsiteY172" fmla="*/ 603499 h 677978"/>
                <a:gd name="connsiteX173" fmla="*/ 640304 w 1069874"/>
                <a:gd name="connsiteY173" fmla="*/ 579743 h 677978"/>
                <a:gd name="connsiteX174" fmla="*/ 642823 w 1069874"/>
                <a:gd name="connsiteY174" fmla="*/ 584782 h 677978"/>
                <a:gd name="connsiteX175" fmla="*/ 616916 w 1069874"/>
                <a:gd name="connsiteY175" fmla="*/ 616457 h 677978"/>
                <a:gd name="connsiteX176" fmla="*/ 601804 w 1069874"/>
                <a:gd name="connsiteY176" fmla="*/ 634094 h 677978"/>
                <a:gd name="connsiteX177" fmla="*/ 621954 w 1069874"/>
                <a:gd name="connsiteY177" fmla="*/ 634094 h 677978"/>
                <a:gd name="connsiteX178" fmla="*/ 643542 w 1069874"/>
                <a:gd name="connsiteY178" fmla="*/ 607458 h 677978"/>
                <a:gd name="connsiteX179" fmla="*/ 669089 w 1069874"/>
                <a:gd name="connsiteY179" fmla="*/ 573983 h 677978"/>
                <a:gd name="connsiteX180" fmla="*/ 673767 w 1069874"/>
                <a:gd name="connsiteY180" fmla="*/ 576863 h 677978"/>
                <a:gd name="connsiteX181" fmla="*/ 648940 w 1069874"/>
                <a:gd name="connsiteY181" fmla="*/ 611417 h 677978"/>
                <a:gd name="connsiteX182" fmla="*/ 632388 w 1069874"/>
                <a:gd name="connsiteY182" fmla="*/ 634094 h 677978"/>
                <a:gd name="connsiteX183" fmla="*/ 650379 w 1069874"/>
                <a:gd name="connsiteY183" fmla="*/ 634094 h 677978"/>
                <a:gd name="connsiteX184" fmla="*/ 651099 w 1069874"/>
                <a:gd name="connsiteY184" fmla="*/ 629774 h 677978"/>
                <a:gd name="connsiteX185" fmla="*/ 674846 w 1069874"/>
                <a:gd name="connsiteY185" fmla="*/ 599899 h 677978"/>
                <a:gd name="connsiteX186" fmla="*/ 697155 w 1069874"/>
                <a:gd name="connsiteY186" fmla="*/ 562465 h 677978"/>
                <a:gd name="connsiteX187" fmla="*/ 702911 w 1069874"/>
                <a:gd name="connsiteY187" fmla="*/ 563905 h 677978"/>
                <a:gd name="connsiteX188" fmla="*/ 680963 w 1069874"/>
                <a:gd name="connsiteY188" fmla="*/ 603499 h 677978"/>
                <a:gd name="connsiteX189" fmla="*/ 657935 w 1069874"/>
                <a:gd name="connsiteY189" fmla="*/ 634094 h 677978"/>
                <a:gd name="connsiteX190" fmla="*/ 680603 w 1069874"/>
                <a:gd name="connsiteY190" fmla="*/ 634454 h 677978"/>
                <a:gd name="connsiteX191" fmla="*/ 707949 w 1069874"/>
                <a:gd name="connsiteY191" fmla="*/ 597020 h 677978"/>
                <a:gd name="connsiteX192" fmla="*/ 738173 w 1069874"/>
                <a:gd name="connsiteY192" fmla="*/ 553107 h 677978"/>
                <a:gd name="connsiteX193" fmla="*/ 743930 w 1069874"/>
                <a:gd name="connsiteY193" fmla="*/ 556706 h 677978"/>
                <a:gd name="connsiteX194" fmla="*/ 712626 w 1069874"/>
                <a:gd name="connsiteY194" fmla="*/ 605298 h 677978"/>
                <a:gd name="connsiteX195" fmla="*/ 696795 w 1069874"/>
                <a:gd name="connsiteY195" fmla="*/ 629054 h 677978"/>
                <a:gd name="connsiteX196" fmla="*/ 692837 w 1069874"/>
                <a:gd name="connsiteY196" fmla="*/ 634813 h 677978"/>
                <a:gd name="connsiteX197" fmla="*/ 713346 w 1069874"/>
                <a:gd name="connsiteY197" fmla="*/ 635173 h 677978"/>
                <a:gd name="connsiteX198" fmla="*/ 716944 w 1069874"/>
                <a:gd name="connsiteY198" fmla="*/ 635533 h 677978"/>
                <a:gd name="connsiteX199" fmla="*/ 773435 w 1069874"/>
                <a:gd name="connsiteY199" fmla="*/ 540869 h 677978"/>
                <a:gd name="connsiteX200" fmla="*/ 778832 w 1069874"/>
                <a:gd name="connsiteY200" fmla="*/ 544468 h 677978"/>
                <a:gd name="connsiteX201" fmla="*/ 727019 w 1069874"/>
                <a:gd name="connsiteY201" fmla="*/ 635893 h 677978"/>
                <a:gd name="connsiteX202" fmla="*/ 745010 w 1069874"/>
                <a:gd name="connsiteY202" fmla="*/ 636253 h 677978"/>
                <a:gd name="connsiteX203" fmla="*/ 757243 w 1069874"/>
                <a:gd name="connsiteY203" fmla="*/ 612857 h 677978"/>
                <a:gd name="connsiteX204" fmla="*/ 777393 w 1069874"/>
                <a:gd name="connsiteY204" fmla="*/ 580822 h 677978"/>
                <a:gd name="connsiteX205" fmla="*/ 820211 w 1069874"/>
                <a:gd name="connsiteY205" fmla="*/ 510994 h 677978"/>
                <a:gd name="connsiteX206" fmla="*/ 825248 w 1069874"/>
                <a:gd name="connsiteY206" fmla="*/ 514233 h 677978"/>
                <a:gd name="connsiteX207" fmla="*/ 783509 w 1069874"/>
                <a:gd name="connsiteY207" fmla="*/ 584422 h 677978"/>
                <a:gd name="connsiteX208" fmla="*/ 764080 w 1069874"/>
                <a:gd name="connsiteY208" fmla="*/ 616816 h 677978"/>
                <a:gd name="connsiteX209" fmla="*/ 754365 w 1069874"/>
                <a:gd name="connsiteY209" fmla="*/ 636613 h 677978"/>
                <a:gd name="connsiteX210" fmla="*/ 771276 w 1069874"/>
                <a:gd name="connsiteY210" fmla="*/ 636973 h 677978"/>
                <a:gd name="connsiteX211" fmla="*/ 801500 w 1069874"/>
                <a:gd name="connsiteY211" fmla="*/ 588741 h 677978"/>
                <a:gd name="connsiteX212" fmla="*/ 818411 w 1069874"/>
                <a:gd name="connsiteY212" fmla="*/ 559586 h 677978"/>
                <a:gd name="connsiteX213" fmla="*/ 829566 w 1069874"/>
                <a:gd name="connsiteY213" fmla="*/ 535110 h 677978"/>
                <a:gd name="connsiteX214" fmla="*/ 834963 w 1069874"/>
                <a:gd name="connsiteY214" fmla="*/ 535830 h 677978"/>
                <a:gd name="connsiteX215" fmla="*/ 825968 w 1069874"/>
                <a:gd name="connsiteY215" fmla="*/ 558146 h 677978"/>
                <a:gd name="connsiteX216" fmla="*/ 810495 w 1069874"/>
                <a:gd name="connsiteY216" fmla="*/ 588021 h 677978"/>
                <a:gd name="connsiteX217" fmla="*/ 781351 w 1069874"/>
                <a:gd name="connsiteY217" fmla="*/ 637333 h 677978"/>
                <a:gd name="connsiteX218" fmla="*/ 843599 w 1069874"/>
                <a:gd name="connsiteY218" fmla="*/ 638413 h 677978"/>
                <a:gd name="connsiteX219" fmla="*/ 869505 w 1069874"/>
                <a:gd name="connsiteY219" fmla="*/ 636973 h 677978"/>
                <a:gd name="connsiteX220" fmla="*/ 870225 w 1069874"/>
                <a:gd name="connsiteY220" fmla="*/ 634813 h 677978"/>
                <a:gd name="connsiteX221" fmla="*/ 917720 w 1069874"/>
                <a:gd name="connsiteY221" fmla="*/ 561386 h 677978"/>
                <a:gd name="connsiteX222" fmla="*/ 920958 w 1069874"/>
                <a:gd name="connsiteY222" fmla="*/ 562465 h 677978"/>
                <a:gd name="connsiteX223" fmla="*/ 901168 w 1069874"/>
                <a:gd name="connsiteY223" fmla="*/ 599179 h 677978"/>
                <a:gd name="connsiteX224" fmla="*/ 877781 w 1069874"/>
                <a:gd name="connsiteY224" fmla="*/ 635893 h 677978"/>
                <a:gd name="connsiteX225" fmla="*/ 923477 w 1069874"/>
                <a:gd name="connsiteY225" fmla="*/ 624015 h 677978"/>
                <a:gd name="connsiteX226" fmla="*/ 922038 w 1069874"/>
                <a:gd name="connsiteY226" fmla="*/ 617536 h 677978"/>
                <a:gd name="connsiteX227" fmla="*/ 953701 w 1069874"/>
                <a:gd name="connsiteY227" fmla="*/ 573983 h 677978"/>
                <a:gd name="connsiteX228" fmla="*/ 958738 w 1069874"/>
                <a:gd name="connsiteY228" fmla="*/ 576863 h 677978"/>
                <a:gd name="connsiteX229" fmla="*/ 928514 w 1069874"/>
                <a:gd name="connsiteY229" fmla="*/ 622216 h 677978"/>
                <a:gd name="connsiteX230" fmla="*/ 963056 w 1069874"/>
                <a:gd name="connsiteY230" fmla="*/ 604219 h 677978"/>
                <a:gd name="connsiteX231" fmla="*/ 1032140 w 1069874"/>
                <a:gd name="connsiteY231" fmla="*/ 527191 h 677978"/>
                <a:gd name="connsiteX232" fmla="*/ 1052290 w 1069874"/>
                <a:gd name="connsiteY232" fmla="*/ 409131 h 677978"/>
                <a:gd name="connsiteX233" fmla="*/ 972411 w 1069874"/>
                <a:gd name="connsiteY233" fmla="*/ 248597 h 677978"/>
                <a:gd name="connsiteX234" fmla="*/ 884977 w 1069874"/>
                <a:gd name="connsiteY234" fmla="*/ 221961 h 677978"/>
                <a:gd name="connsiteX235" fmla="*/ 793944 w 1069874"/>
                <a:gd name="connsiteY235" fmla="*/ 243198 h 677978"/>
                <a:gd name="connsiteX236" fmla="*/ 783150 w 1069874"/>
                <a:gd name="connsiteY236" fmla="*/ 244278 h 677978"/>
                <a:gd name="connsiteX237" fmla="*/ 777033 w 1069874"/>
                <a:gd name="connsiteY237" fmla="*/ 238519 h 677978"/>
                <a:gd name="connsiteX238" fmla="*/ 765159 w 1069874"/>
                <a:gd name="connsiteY238" fmla="*/ 191366 h 677978"/>
                <a:gd name="connsiteX239" fmla="*/ 744290 w 1069874"/>
                <a:gd name="connsiteY239" fmla="*/ 148173 h 677978"/>
                <a:gd name="connsiteX240" fmla="*/ 682762 w 1069874"/>
                <a:gd name="connsiteY240" fmla="*/ 84464 h 677978"/>
                <a:gd name="connsiteX241" fmla="*/ 516529 w 1069874"/>
                <a:gd name="connsiteY241" fmla="*/ 46670 h 677978"/>
                <a:gd name="connsiteX242" fmla="*/ 512211 w 1069874"/>
                <a:gd name="connsiteY242" fmla="*/ 31193 h 677978"/>
                <a:gd name="connsiteX243" fmla="*/ 695715 w 1069874"/>
                <a:gd name="connsiteY243" fmla="*/ 71506 h 677978"/>
                <a:gd name="connsiteX244" fmla="*/ 760122 w 1069874"/>
                <a:gd name="connsiteY244" fmla="*/ 139175 h 677978"/>
                <a:gd name="connsiteX245" fmla="*/ 781351 w 1069874"/>
                <a:gd name="connsiteY245" fmla="*/ 182008 h 677978"/>
                <a:gd name="connsiteX246" fmla="*/ 791425 w 1069874"/>
                <a:gd name="connsiteY246" fmla="*/ 222321 h 677978"/>
                <a:gd name="connsiteX247" fmla="*/ 923117 w 1069874"/>
                <a:gd name="connsiteY247" fmla="*/ 208283 h 677978"/>
                <a:gd name="connsiteX248" fmla="*/ 1039336 w 1069874"/>
                <a:gd name="connsiteY248" fmla="*/ 296469 h 677978"/>
                <a:gd name="connsiteX249" fmla="*/ 1062724 w 1069874"/>
                <a:gd name="connsiteY249" fmla="*/ 483638 h 677978"/>
                <a:gd name="connsiteX250" fmla="*/ 1022425 w 1069874"/>
                <a:gd name="connsiteY250" fmla="*/ 575063 h 677978"/>
                <a:gd name="connsiteX251" fmla="*/ 937869 w 1069874"/>
                <a:gd name="connsiteY251" fmla="*/ 636973 h 677978"/>
                <a:gd name="connsiteX252" fmla="*/ 823089 w 1069874"/>
                <a:gd name="connsiteY252" fmla="*/ 656050 h 677978"/>
                <a:gd name="connsiteX253" fmla="*/ 691757 w 1069874"/>
                <a:gd name="connsiteY253" fmla="*/ 652811 h 677978"/>
                <a:gd name="connsiteX254" fmla="*/ 425496 w 1069874"/>
                <a:gd name="connsiteY254" fmla="*/ 658210 h 677978"/>
                <a:gd name="connsiteX255" fmla="*/ 294884 w 1069874"/>
                <a:gd name="connsiteY255" fmla="*/ 662889 h 677978"/>
                <a:gd name="connsiteX256" fmla="*/ 228319 w 1069874"/>
                <a:gd name="connsiteY256" fmla="*/ 666488 h 677978"/>
                <a:gd name="connsiteX257" fmla="*/ 172548 w 1069874"/>
                <a:gd name="connsiteY257" fmla="*/ 658930 h 677978"/>
                <a:gd name="connsiteX258" fmla="*/ 67123 w 1069874"/>
                <a:gd name="connsiteY258" fmla="*/ 619336 h 677978"/>
                <a:gd name="connsiteX259" fmla="*/ 12072 w 1069874"/>
                <a:gd name="connsiteY259" fmla="*/ 534390 h 677978"/>
                <a:gd name="connsiteX260" fmla="*/ 63165 w 1069874"/>
                <a:gd name="connsiteY260" fmla="*/ 341102 h 677978"/>
                <a:gd name="connsiteX261" fmla="*/ 126492 w 1069874"/>
                <a:gd name="connsiteY261" fmla="*/ 300069 h 677978"/>
                <a:gd name="connsiteX262" fmla="*/ 139446 w 1069874"/>
                <a:gd name="connsiteY262" fmla="*/ 271633 h 677978"/>
                <a:gd name="connsiteX263" fmla="*/ 144843 w 1069874"/>
                <a:gd name="connsiteY263" fmla="*/ 274513 h 677978"/>
                <a:gd name="connsiteX264" fmla="*/ 135128 w 1069874"/>
                <a:gd name="connsiteY264" fmla="*/ 296469 h 677978"/>
                <a:gd name="connsiteX265" fmla="*/ 152399 w 1069874"/>
                <a:gd name="connsiteY265" fmla="*/ 291070 h 677978"/>
                <a:gd name="connsiteX266" fmla="*/ 154198 w 1069874"/>
                <a:gd name="connsiteY266" fmla="*/ 290710 h 677978"/>
                <a:gd name="connsiteX267" fmla="*/ 164632 w 1069874"/>
                <a:gd name="connsiteY267" fmla="*/ 261915 h 677978"/>
                <a:gd name="connsiteX268" fmla="*/ 166072 w 1069874"/>
                <a:gd name="connsiteY268" fmla="*/ 261915 h 677978"/>
                <a:gd name="connsiteX269" fmla="*/ 159955 w 1069874"/>
                <a:gd name="connsiteY269" fmla="*/ 289270 h 677978"/>
                <a:gd name="connsiteX270" fmla="*/ 271856 w 1069874"/>
                <a:gd name="connsiteY270" fmla="*/ 282791 h 677978"/>
                <a:gd name="connsiteX271" fmla="*/ 294884 w 1069874"/>
                <a:gd name="connsiteY271" fmla="*/ 195686 h 677978"/>
                <a:gd name="connsiteX272" fmla="*/ 342380 w 1069874"/>
                <a:gd name="connsiteY272" fmla="*/ 115059 h 677978"/>
                <a:gd name="connsiteX273" fmla="*/ 512211 w 1069874"/>
                <a:gd name="connsiteY273" fmla="*/ 31193 h 677978"/>
                <a:gd name="connsiteX274" fmla="*/ 528719 w 1069874"/>
                <a:gd name="connsiteY274" fmla="*/ 16205 h 677978"/>
                <a:gd name="connsiteX275" fmla="*/ 586658 w 1069874"/>
                <a:gd name="connsiteY275" fmla="*/ 18769 h 677978"/>
                <a:gd name="connsiteX276" fmla="*/ 640278 w 1069874"/>
                <a:gd name="connsiteY276" fmla="*/ 31958 h 677978"/>
                <a:gd name="connsiteX277" fmla="*/ 638839 w 1069874"/>
                <a:gd name="connsiteY277" fmla="*/ 37086 h 677978"/>
                <a:gd name="connsiteX278" fmla="*/ 590257 w 1069874"/>
                <a:gd name="connsiteY278" fmla="*/ 24997 h 677978"/>
                <a:gd name="connsiteX279" fmla="*/ 528719 w 1069874"/>
                <a:gd name="connsiteY279" fmla="*/ 21334 h 677978"/>
                <a:gd name="connsiteX280" fmla="*/ 422558 w 1069874"/>
                <a:gd name="connsiteY280" fmla="*/ 47344 h 677978"/>
                <a:gd name="connsiteX281" fmla="*/ 421478 w 1069874"/>
                <a:gd name="connsiteY281" fmla="*/ 45512 h 677978"/>
                <a:gd name="connsiteX282" fmla="*/ 528719 w 1069874"/>
                <a:gd name="connsiteY282" fmla="*/ 16205 h 677978"/>
                <a:gd name="connsiteX283" fmla="*/ 523703 w 1069874"/>
                <a:gd name="connsiteY283" fmla="*/ 909 h 677978"/>
                <a:gd name="connsiteX284" fmla="*/ 614873 w 1069874"/>
                <a:gd name="connsiteY284" fmla="*/ 9254 h 677978"/>
                <a:gd name="connsiteX285" fmla="*/ 613071 w 1069874"/>
                <a:gd name="connsiteY285" fmla="*/ 15423 h 677978"/>
                <a:gd name="connsiteX286" fmla="*/ 528748 w 1069874"/>
                <a:gd name="connsiteY286" fmla="*/ 5989 h 677978"/>
                <a:gd name="connsiteX287" fmla="*/ 445146 w 1069874"/>
                <a:gd name="connsiteY287" fmla="*/ 22317 h 677978"/>
                <a:gd name="connsiteX288" fmla="*/ 444065 w 1069874"/>
                <a:gd name="connsiteY288" fmla="*/ 20503 h 677978"/>
                <a:gd name="connsiteX289" fmla="*/ 523703 w 1069874"/>
                <a:gd name="connsiteY289" fmla="*/ 909 h 67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1069874" h="677978">
                  <a:moveTo>
                    <a:pt x="569010" y="597923"/>
                  </a:moveTo>
                  <a:cubicBezTo>
                    <a:pt x="571160" y="596131"/>
                    <a:pt x="574028" y="598999"/>
                    <a:pt x="572236" y="600791"/>
                  </a:cubicBezTo>
                  <a:cubicBezTo>
                    <a:pt x="568293" y="605093"/>
                    <a:pt x="564350" y="609394"/>
                    <a:pt x="560406" y="613696"/>
                  </a:cubicBezTo>
                  <a:cubicBezTo>
                    <a:pt x="556822" y="617997"/>
                    <a:pt x="552878" y="622657"/>
                    <a:pt x="548577" y="626242"/>
                  </a:cubicBezTo>
                  <a:cubicBezTo>
                    <a:pt x="544992" y="629110"/>
                    <a:pt x="541049" y="624808"/>
                    <a:pt x="543917" y="621223"/>
                  </a:cubicBezTo>
                  <a:cubicBezTo>
                    <a:pt x="547501" y="617280"/>
                    <a:pt x="552161" y="613337"/>
                    <a:pt x="556463" y="609394"/>
                  </a:cubicBezTo>
                  <a:cubicBezTo>
                    <a:pt x="560765" y="605810"/>
                    <a:pt x="565066" y="601866"/>
                    <a:pt x="569010" y="597923"/>
                  </a:cubicBezTo>
                  <a:close/>
                  <a:moveTo>
                    <a:pt x="16885" y="588911"/>
                  </a:moveTo>
                  <a:cubicBezTo>
                    <a:pt x="24101" y="595371"/>
                    <a:pt x="28070" y="605780"/>
                    <a:pt x="34564" y="612958"/>
                  </a:cubicBezTo>
                  <a:cubicBezTo>
                    <a:pt x="42141" y="621213"/>
                    <a:pt x="50800" y="628032"/>
                    <a:pt x="59459" y="634493"/>
                  </a:cubicBezTo>
                  <a:cubicBezTo>
                    <a:pt x="77860" y="648849"/>
                    <a:pt x="98425" y="656028"/>
                    <a:pt x="120433" y="662847"/>
                  </a:cubicBezTo>
                  <a:cubicBezTo>
                    <a:pt x="124763" y="664283"/>
                    <a:pt x="122598" y="670384"/>
                    <a:pt x="118629" y="669307"/>
                  </a:cubicBezTo>
                  <a:cubicBezTo>
                    <a:pt x="94817" y="661052"/>
                    <a:pt x="73169" y="652438"/>
                    <a:pt x="53325" y="636646"/>
                  </a:cubicBezTo>
                  <a:cubicBezTo>
                    <a:pt x="43945" y="629109"/>
                    <a:pt x="35646" y="621931"/>
                    <a:pt x="28070" y="612958"/>
                  </a:cubicBezTo>
                  <a:cubicBezTo>
                    <a:pt x="22658" y="606139"/>
                    <a:pt x="20493" y="597166"/>
                    <a:pt x="15081" y="590705"/>
                  </a:cubicBezTo>
                  <a:cubicBezTo>
                    <a:pt x="13999" y="589270"/>
                    <a:pt x="15442" y="588193"/>
                    <a:pt x="16885" y="588911"/>
                  </a:cubicBezTo>
                  <a:close/>
                  <a:moveTo>
                    <a:pt x="601741" y="588402"/>
                  </a:moveTo>
                  <a:cubicBezTo>
                    <a:pt x="603572" y="586606"/>
                    <a:pt x="605770" y="589121"/>
                    <a:pt x="604305" y="590557"/>
                  </a:cubicBezTo>
                  <a:cubicBezTo>
                    <a:pt x="598443" y="597742"/>
                    <a:pt x="592948" y="605285"/>
                    <a:pt x="587819" y="612829"/>
                  </a:cubicBezTo>
                  <a:cubicBezTo>
                    <a:pt x="583423" y="619294"/>
                    <a:pt x="579760" y="626479"/>
                    <a:pt x="574631" y="632585"/>
                  </a:cubicBezTo>
                  <a:cubicBezTo>
                    <a:pt x="572433" y="635459"/>
                    <a:pt x="568037" y="631508"/>
                    <a:pt x="569868" y="628634"/>
                  </a:cubicBezTo>
                  <a:cubicBezTo>
                    <a:pt x="574631" y="620372"/>
                    <a:pt x="581225" y="613188"/>
                    <a:pt x="587087" y="605644"/>
                  </a:cubicBezTo>
                  <a:cubicBezTo>
                    <a:pt x="591483" y="599897"/>
                    <a:pt x="596612" y="593790"/>
                    <a:pt x="601741" y="588402"/>
                  </a:cubicBezTo>
                  <a:close/>
                  <a:moveTo>
                    <a:pt x="931535" y="565811"/>
                  </a:moveTo>
                  <a:cubicBezTo>
                    <a:pt x="932249" y="564381"/>
                    <a:pt x="934392" y="565453"/>
                    <a:pt x="934035" y="566883"/>
                  </a:cubicBezTo>
                  <a:cubicBezTo>
                    <a:pt x="930820" y="578677"/>
                    <a:pt x="924034" y="589041"/>
                    <a:pt x="917604" y="599048"/>
                  </a:cubicBezTo>
                  <a:cubicBezTo>
                    <a:pt x="911175" y="609055"/>
                    <a:pt x="905817" y="619777"/>
                    <a:pt x="899031" y="629427"/>
                  </a:cubicBezTo>
                  <a:cubicBezTo>
                    <a:pt x="896888" y="632286"/>
                    <a:pt x="891887" y="630499"/>
                    <a:pt x="892959" y="626567"/>
                  </a:cubicBezTo>
                  <a:cubicBezTo>
                    <a:pt x="896531" y="615131"/>
                    <a:pt x="905460" y="605481"/>
                    <a:pt x="912247" y="595832"/>
                  </a:cubicBezTo>
                  <a:cubicBezTo>
                    <a:pt x="919390" y="586182"/>
                    <a:pt x="925820" y="576532"/>
                    <a:pt x="931535" y="565811"/>
                  </a:cubicBezTo>
                  <a:close/>
                  <a:moveTo>
                    <a:pt x="153299" y="565457"/>
                  </a:moveTo>
                  <a:cubicBezTo>
                    <a:pt x="152576" y="565457"/>
                    <a:pt x="151854" y="565811"/>
                    <a:pt x="151131" y="566165"/>
                  </a:cubicBezTo>
                  <a:cubicBezTo>
                    <a:pt x="150769" y="566520"/>
                    <a:pt x="150047" y="566520"/>
                    <a:pt x="149685" y="566874"/>
                  </a:cubicBezTo>
                  <a:cubicBezTo>
                    <a:pt x="149324" y="566874"/>
                    <a:pt x="149324" y="567228"/>
                    <a:pt x="148963" y="567228"/>
                  </a:cubicBezTo>
                  <a:cubicBezTo>
                    <a:pt x="143903" y="570062"/>
                    <a:pt x="139567" y="575021"/>
                    <a:pt x="139205" y="579980"/>
                  </a:cubicBezTo>
                  <a:cubicBezTo>
                    <a:pt x="139205" y="588482"/>
                    <a:pt x="145349" y="598755"/>
                    <a:pt x="155106" y="599109"/>
                  </a:cubicBezTo>
                  <a:cubicBezTo>
                    <a:pt x="165948" y="599463"/>
                    <a:pt x="173898" y="589190"/>
                    <a:pt x="171368" y="578918"/>
                  </a:cubicBezTo>
                  <a:cubicBezTo>
                    <a:pt x="169923" y="571833"/>
                    <a:pt x="161250" y="563686"/>
                    <a:pt x="153299" y="565457"/>
                  </a:cubicBezTo>
                  <a:close/>
                  <a:moveTo>
                    <a:pt x="156190" y="561560"/>
                  </a:moveTo>
                  <a:cubicBezTo>
                    <a:pt x="157997" y="561560"/>
                    <a:pt x="159804" y="561915"/>
                    <a:pt x="161250" y="562977"/>
                  </a:cubicBezTo>
                  <a:cubicBezTo>
                    <a:pt x="168477" y="565457"/>
                    <a:pt x="174621" y="571479"/>
                    <a:pt x="175343" y="577855"/>
                  </a:cubicBezTo>
                  <a:cubicBezTo>
                    <a:pt x="177150" y="590962"/>
                    <a:pt x="169561" y="603714"/>
                    <a:pt x="155106" y="603005"/>
                  </a:cubicBezTo>
                  <a:cubicBezTo>
                    <a:pt x="143180" y="602297"/>
                    <a:pt x="133062" y="589190"/>
                    <a:pt x="135953" y="577501"/>
                  </a:cubicBezTo>
                  <a:cubicBezTo>
                    <a:pt x="137037" y="572541"/>
                    <a:pt x="142096" y="566874"/>
                    <a:pt x="147517" y="563686"/>
                  </a:cubicBezTo>
                  <a:cubicBezTo>
                    <a:pt x="147878" y="563686"/>
                    <a:pt x="147878" y="563686"/>
                    <a:pt x="147878" y="563686"/>
                  </a:cubicBezTo>
                  <a:cubicBezTo>
                    <a:pt x="150408" y="561915"/>
                    <a:pt x="153299" y="561206"/>
                    <a:pt x="156190" y="561560"/>
                  </a:cubicBezTo>
                  <a:close/>
                  <a:moveTo>
                    <a:pt x="896489" y="558239"/>
                  </a:moveTo>
                  <a:cubicBezTo>
                    <a:pt x="897906" y="558688"/>
                    <a:pt x="899093" y="560035"/>
                    <a:pt x="898728" y="561831"/>
                  </a:cubicBezTo>
                  <a:cubicBezTo>
                    <a:pt x="895439" y="578711"/>
                    <a:pt x="884109" y="591282"/>
                    <a:pt x="874972" y="606008"/>
                  </a:cubicBezTo>
                  <a:cubicBezTo>
                    <a:pt x="870221" y="614268"/>
                    <a:pt x="864739" y="628635"/>
                    <a:pt x="856334" y="633663"/>
                  </a:cubicBezTo>
                  <a:cubicBezTo>
                    <a:pt x="853410" y="635459"/>
                    <a:pt x="849024" y="632586"/>
                    <a:pt x="850486" y="628994"/>
                  </a:cubicBezTo>
                  <a:cubicBezTo>
                    <a:pt x="860719" y="604212"/>
                    <a:pt x="886667" y="586613"/>
                    <a:pt x="892880" y="560035"/>
                  </a:cubicBezTo>
                  <a:cubicBezTo>
                    <a:pt x="893429" y="558239"/>
                    <a:pt x="895073" y="557790"/>
                    <a:pt x="896489" y="558239"/>
                  </a:cubicBezTo>
                  <a:close/>
                  <a:moveTo>
                    <a:pt x="873317" y="556737"/>
                  </a:moveTo>
                  <a:cubicBezTo>
                    <a:pt x="874368" y="557364"/>
                    <a:pt x="875099" y="558618"/>
                    <a:pt x="874550" y="559871"/>
                  </a:cubicBezTo>
                  <a:cubicBezTo>
                    <a:pt x="866145" y="576709"/>
                    <a:pt x="856277" y="592471"/>
                    <a:pt x="846775" y="608234"/>
                  </a:cubicBezTo>
                  <a:cubicBezTo>
                    <a:pt x="842389" y="615757"/>
                    <a:pt x="836176" y="623638"/>
                    <a:pt x="832887" y="631877"/>
                  </a:cubicBezTo>
                  <a:cubicBezTo>
                    <a:pt x="832887" y="633669"/>
                    <a:pt x="831425" y="635460"/>
                    <a:pt x="829232" y="635460"/>
                  </a:cubicBezTo>
                  <a:cubicBezTo>
                    <a:pt x="829232" y="635460"/>
                    <a:pt x="829232" y="635460"/>
                    <a:pt x="828867" y="635460"/>
                  </a:cubicBezTo>
                  <a:cubicBezTo>
                    <a:pt x="827040" y="635460"/>
                    <a:pt x="825212" y="633669"/>
                    <a:pt x="825212" y="631877"/>
                  </a:cubicBezTo>
                  <a:cubicBezTo>
                    <a:pt x="825578" y="623996"/>
                    <a:pt x="834349" y="615040"/>
                    <a:pt x="838735" y="608950"/>
                  </a:cubicBezTo>
                  <a:cubicBezTo>
                    <a:pt x="850064" y="592113"/>
                    <a:pt x="861394" y="575634"/>
                    <a:pt x="870165" y="557364"/>
                  </a:cubicBezTo>
                  <a:cubicBezTo>
                    <a:pt x="870896" y="556110"/>
                    <a:pt x="872266" y="556110"/>
                    <a:pt x="873317" y="556737"/>
                  </a:cubicBezTo>
                  <a:close/>
                  <a:moveTo>
                    <a:pt x="850184" y="551879"/>
                  </a:moveTo>
                  <a:cubicBezTo>
                    <a:pt x="851265" y="550093"/>
                    <a:pt x="853427" y="551522"/>
                    <a:pt x="852706" y="553308"/>
                  </a:cubicBezTo>
                  <a:cubicBezTo>
                    <a:pt x="842258" y="573310"/>
                    <a:pt x="830369" y="592241"/>
                    <a:pt x="821362" y="612601"/>
                  </a:cubicBezTo>
                  <a:cubicBezTo>
                    <a:pt x="818479" y="618316"/>
                    <a:pt x="814156" y="634747"/>
                    <a:pt x="806229" y="635461"/>
                  </a:cubicBezTo>
                  <a:cubicBezTo>
                    <a:pt x="804068" y="635461"/>
                    <a:pt x="802987" y="632961"/>
                    <a:pt x="803347" y="631175"/>
                  </a:cubicBezTo>
                  <a:cubicBezTo>
                    <a:pt x="805148" y="622959"/>
                    <a:pt x="813795" y="612958"/>
                    <a:pt x="818119" y="605100"/>
                  </a:cubicBezTo>
                  <a:cubicBezTo>
                    <a:pt x="827847" y="586883"/>
                    <a:pt x="837935" y="568310"/>
                    <a:pt x="850184" y="551879"/>
                  </a:cubicBezTo>
                  <a:close/>
                  <a:moveTo>
                    <a:pt x="1151" y="536886"/>
                  </a:moveTo>
                  <a:cubicBezTo>
                    <a:pt x="12304" y="556320"/>
                    <a:pt x="20938" y="577553"/>
                    <a:pt x="33530" y="596267"/>
                  </a:cubicBezTo>
                  <a:cubicBezTo>
                    <a:pt x="46481" y="615341"/>
                    <a:pt x="65549" y="629377"/>
                    <a:pt x="86415" y="639094"/>
                  </a:cubicBezTo>
                  <a:cubicBezTo>
                    <a:pt x="128148" y="658527"/>
                    <a:pt x="177796" y="667525"/>
                    <a:pt x="223486" y="672923"/>
                  </a:cubicBezTo>
                  <a:cubicBezTo>
                    <a:pt x="226364" y="672923"/>
                    <a:pt x="226364" y="678321"/>
                    <a:pt x="223126" y="677961"/>
                  </a:cubicBezTo>
                  <a:cubicBezTo>
                    <a:pt x="196503" y="675442"/>
                    <a:pt x="171320" y="670764"/>
                    <a:pt x="145417" y="663926"/>
                  </a:cubicBezTo>
                  <a:cubicBezTo>
                    <a:pt x="122752" y="658527"/>
                    <a:pt x="100446" y="652769"/>
                    <a:pt x="79580" y="641613"/>
                  </a:cubicBezTo>
                  <a:cubicBezTo>
                    <a:pt x="61591" y="632256"/>
                    <a:pt x="43603" y="620020"/>
                    <a:pt x="32091" y="602745"/>
                  </a:cubicBezTo>
                  <a:cubicBezTo>
                    <a:pt x="18420" y="581872"/>
                    <a:pt x="9785" y="559918"/>
                    <a:pt x="72" y="537246"/>
                  </a:cubicBezTo>
                  <a:cubicBezTo>
                    <a:pt x="-288" y="536526"/>
                    <a:pt x="791" y="535806"/>
                    <a:pt x="1151" y="536886"/>
                  </a:cubicBezTo>
                  <a:close/>
                  <a:moveTo>
                    <a:pt x="98475" y="506783"/>
                  </a:moveTo>
                  <a:cubicBezTo>
                    <a:pt x="92358" y="509324"/>
                    <a:pt x="86241" y="511865"/>
                    <a:pt x="80843" y="516222"/>
                  </a:cubicBezTo>
                  <a:cubicBezTo>
                    <a:pt x="76166" y="520579"/>
                    <a:pt x="73287" y="526025"/>
                    <a:pt x="72208" y="532560"/>
                  </a:cubicBezTo>
                  <a:cubicBezTo>
                    <a:pt x="72208" y="532560"/>
                    <a:pt x="72208" y="533286"/>
                    <a:pt x="72208" y="533649"/>
                  </a:cubicBezTo>
                  <a:cubicBezTo>
                    <a:pt x="72208" y="534375"/>
                    <a:pt x="72208" y="535101"/>
                    <a:pt x="71848" y="535464"/>
                  </a:cubicBezTo>
                  <a:lnTo>
                    <a:pt x="71848" y="535827"/>
                  </a:lnTo>
                  <a:cubicBezTo>
                    <a:pt x="71848" y="538369"/>
                    <a:pt x="72208" y="540910"/>
                    <a:pt x="72567" y="543451"/>
                  </a:cubicBezTo>
                  <a:cubicBezTo>
                    <a:pt x="75446" y="556522"/>
                    <a:pt x="84082" y="568139"/>
                    <a:pt x="98475" y="568139"/>
                  </a:cubicBezTo>
                  <a:cubicBezTo>
                    <a:pt x="109630" y="568139"/>
                    <a:pt x="129061" y="562330"/>
                    <a:pt x="131580" y="549623"/>
                  </a:cubicBezTo>
                  <a:cubicBezTo>
                    <a:pt x="133739" y="540547"/>
                    <a:pt x="136977" y="523483"/>
                    <a:pt x="129421" y="516222"/>
                  </a:cubicBezTo>
                  <a:cubicBezTo>
                    <a:pt x="120065" y="508235"/>
                    <a:pt x="110709" y="502789"/>
                    <a:pt x="98475" y="506783"/>
                  </a:cubicBezTo>
                  <a:close/>
                  <a:moveTo>
                    <a:pt x="101354" y="498432"/>
                  </a:moveTo>
                  <a:cubicBezTo>
                    <a:pt x="104592" y="497706"/>
                    <a:pt x="107831" y="497706"/>
                    <a:pt x="110709" y="498432"/>
                  </a:cubicBezTo>
                  <a:cubicBezTo>
                    <a:pt x="114668" y="498432"/>
                    <a:pt x="118266" y="499158"/>
                    <a:pt x="121145" y="500974"/>
                  </a:cubicBezTo>
                  <a:cubicBezTo>
                    <a:pt x="129421" y="503878"/>
                    <a:pt x="136617" y="509687"/>
                    <a:pt x="139856" y="518400"/>
                  </a:cubicBezTo>
                  <a:cubicBezTo>
                    <a:pt x="143454" y="528929"/>
                    <a:pt x="143814" y="550350"/>
                    <a:pt x="135898" y="559789"/>
                  </a:cubicBezTo>
                  <a:cubicBezTo>
                    <a:pt x="124023" y="573585"/>
                    <a:pt x="105672" y="578305"/>
                    <a:pt x="90559" y="574311"/>
                  </a:cubicBezTo>
                  <a:cubicBezTo>
                    <a:pt x="87680" y="573948"/>
                    <a:pt x="84802" y="573222"/>
                    <a:pt x="82283" y="572133"/>
                  </a:cubicBezTo>
                  <a:cubicBezTo>
                    <a:pt x="80843" y="571407"/>
                    <a:pt x="79404" y="570681"/>
                    <a:pt x="78325" y="569955"/>
                  </a:cubicBezTo>
                  <a:cubicBezTo>
                    <a:pt x="77605" y="569955"/>
                    <a:pt x="76526" y="569592"/>
                    <a:pt x="75806" y="568502"/>
                  </a:cubicBezTo>
                  <a:cubicBezTo>
                    <a:pt x="66450" y="557611"/>
                    <a:pt x="63212" y="544178"/>
                    <a:pt x="65731" y="531834"/>
                  </a:cubicBezTo>
                  <a:cubicBezTo>
                    <a:pt x="66450" y="525662"/>
                    <a:pt x="68609" y="520579"/>
                    <a:pt x="71848" y="516222"/>
                  </a:cubicBezTo>
                  <a:cubicBezTo>
                    <a:pt x="77965" y="506783"/>
                    <a:pt x="88040" y="499521"/>
                    <a:pt x="101354" y="498432"/>
                  </a:cubicBezTo>
                  <a:close/>
                  <a:moveTo>
                    <a:pt x="111511" y="490355"/>
                  </a:moveTo>
                  <a:cubicBezTo>
                    <a:pt x="113655" y="490712"/>
                    <a:pt x="112583" y="493921"/>
                    <a:pt x="110440" y="493565"/>
                  </a:cubicBezTo>
                  <a:cubicBezTo>
                    <a:pt x="87580" y="488572"/>
                    <a:pt x="60791" y="511038"/>
                    <a:pt x="57576" y="533148"/>
                  </a:cubicBezTo>
                  <a:cubicBezTo>
                    <a:pt x="57576" y="533861"/>
                    <a:pt x="56862" y="533861"/>
                    <a:pt x="56862" y="532792"/>
                  </a:cubicBezTo>
                  <a:cubicBezTo>
                    <a:pt x="57576" y="508186"/>
                    <a:pt x="86508" y="485006"/>
                    <a:pt x="111511" y="490355"/>
                  </a:cubicBezTo>
                  <a:close/>
                  <a:moveTo>
                    <a:pt x="93627" y="486948"/>
                  </a:moveTo>
                  <a:cubicBezTo>
                    <a:pt x="95818" y="486593"/>
                    <a:pt x="96183" y="490142"/>
                    <a:pt x="93992" y="490497"/>
                  </a:cubicBezTo>
                  <a:cubicBezTo>
                    <a:pt x="85591" y="492271"/>
                    <a:pt x="77920" y="494755"/>
                    <a:pt x="70980" y="500787"/>
                  </a:cubicBezTo>
                  <a:cubicBezTo>
                    <a:pt x="66962" y="504336"/>
                    <a:pt x="58196" y="509659"/>
                    <a:pt x="57100" y="515337"/>
                  </a:cubicBezTo>
                  <a:cubicBezTo>
                    <a:pt x="57100" y="516401"/>
                    <a:pt x="55274" y="516401"/>
                    <a:pt x="55274" y="515337"/>
                  </a:cubicBezTo>
                  <a:cubicBezTo>
                    <a:pt x="56004" y="508239"/>
                    <a:pt x="65501" y="500787"/>
                    <a:pt x="70615" y="496529"/>
                  </a:cubicBezTo>
                  <a:cubicBezTo>
                    <a:pt x="77555" y="491206"/>
                    <a:pt x="84860" y="488012"/>
                    <a:pt x="93627" y="486948"/>
                  </a:cubicBezTo>
                  <a:close/>
                  <a:moveTo>
                    <a:pt x="80931" y="485362"/>
                  </a:moveTo>
                  <a:cubicBezTo>
                    <a:pt x="82755" y="485006"/>
                    <a:pt x="83484" y="487501"/>
                    <a:pt x="81661" y="488213"/>
                  </a:cubicBezTo>
                  <a:cubicBezTo>
                    <a:pt x="74367" y="491064"/>
                    <a:pt x="62697" y="494272"/>
                    <a:pt x="58685" y="501755"/>
                  </a:cubicBezTo>
                  <a:cubicBezTo>
                    <a:pt x="57956" y="502112"/>
                    <a:pt x="56862" y="501755"/>
                    <a:pt x="57226" y="501043"/>
                  </a:cubicBezTo>
                  <a:cubicBezTo>
                    <a:pt x="58685" y="497123"/>
                    <a:pt x="62697" y="494272"/>
                    <a:pt x="66344" y="492133"/>
                  </a:cubicBezTo>
                  <a:cubicBezTo>
                    <a:pt x="70720" y="489639"/>
                    <a:pt x="75461" y="486075"/>
                    <a:pt x="80931" y="485362"/>
                  </a:cubicBezTo>
                  <a:close/>
                  <a:moveTo>
                    <a:pt x="876322" y="254818"/>
                  </a:moveTo>
                  <a:cubicBezTo>
                    <a:pt x="893307" y="254818"/>
                    <a:pt x="911376" y="255178"/>
                    <a:pt x="927638" y="260940"/>
                  </a:cubicBezTo>
                  <a:cubicBezTo>
                    <a:pt x="957994" y="271744"/>
                    <a:pt x="981123" y="291911"/>
                    <a:pt x="994133" y="321802"/>
                  </a:cubicBezTo>
                  <a:cubicBezTo>
                    <a:pt x="996301" y="327564"/>
                    <a:pt x="988350" y="332246"/>
                    <a:pt x="985459" y="326484"/>
                  </a:cubicBezTo>
                  <a:cubicBezTo>
                    <a:pt x="970281" y="297313"/>
                    <a:pt x="950405" y="273905"/>
                    <a:pt x="916435" y="266702"/>
                  </a:cubicBezTo>
                  <a:cubicBezTo>
                    <a:pt x="899450" y="263101"/>
                    <a:pt x="880297" y="260940"/>
                    <a:pt x="862951" y="264181"/>
                  </a:cubicBezTo>
                  <a:cubicBezTo>
                    <a:pt x="849218" y="266702"/>
                    <a:pt x="835847" y="269944"/>
                    <a:pt x="821392" y="270304"/>
                  </a:cubicBezTo>
                  <a:cubicBezTo>
                    <a:pt x="819224" y="270304"/>
                    <a:pt x="818862" y="266702"/>
                    <a:pt x="821031" y="266702"/>
                  </a:cubicBezTo>
                  <a:cubicBezTo>
                    <a:pt x="839100" y="263461"/>
                    <a:pt x="857892" y="255178"/>
                    <a:pt x="876322" y="254818"/>
                  </a:cubicBezTo>
                  <a:close/>
                  <a:moveTo>
                    <a:pt x="878792" y="232230"/>
                  </a:moveTo>
                  <a:cubicBezTo>
                    <a:pt x="940655" y="229563"/>
                    <a:pt x="1003100" y="259758"/>
                    <a:pt x="1022712" y="324051"/>
                  </a:cubicBezTo>
                  <a:cubicBezTo>
                    <a:pt x="1024877" y="330933"/>
                    <a:pt x="1014056" y="333831"/>
                    <a:pt x="1011892" y="326949"/>
                  </a:cubicBezTo>
                  <a:cubicBezTo>
                    <a:pt x="983036" y="230961"/>
                    <a:pt x="849941" y="216472"/>
                    <a:pt x="779245" y="274065"/>
                  </a:cubicBezTo>
                  <a:cubicBezTo>
                    <a:pt x="778163" y="275514"/>
                    <a:pt x="775999" y="273703"/>
                    <a:pt x="777442" y="272254"/>
                  </a:cubicBezTo>
                  <a:cubicBezTo>
                    <a:pt x="804764" y="247261"/>
                    <a:pt x="841673" y="233831"/>
                    <a:pt x="878792" y="232230"/>
                  </a:cubicBezTo>
                  <a:close/>
                  <a:moveTo>
                    <a:pt x="319097" y="215705"/>
                  </a:moveTo>
                  <a:cubicBezTo>
                    <a:pt x="319841" y="213543"/>
                    <a:pt x="323190" y="214264"/>
                    <a:pt x="322446" y="216786"/>
                  </a:cubicBezTo>
                  <a:cubicBezTo>
                    <a:pt x="309795" y="252461"/>
                    <a:pt x="307190" y="289217"/>
                    <a:pt x="306446" y="326694"/>
                  </a:cubicBezTo>
                  <a:cubicBezTo>
                    <a:pt x="306446" y="330658"/>
                    <a:pt x="300493" y="330297"/>
                    <a:pt x="300493" y="326694"/>
                  </a:cubicBezTo>
                  <a:cubicBezTo>
                    <a:pt x="299749" y="288857"/>
                    <a:pt x="304586" y="251020"/>
                    <a:pt x="319097" y="215705"/>
                  </a:cubicBezTo>
                  <a:close/>
                  <a:moveTo>
                    <a:pt x="318394" y="189580"/>
                  </a:moveTo>
                  <a:cubicBezTo>
                    <a:pt x="319110" y="188143"/>
                    <a:pt x="321616" y="189220"/>
                    <a:pt x="321258" y="191016"/>
                  </a:cubicBezTo>
                  <a:cubicBezTo>
                    <a:pt x="313025" y="210053"/>
                    <a:pt x="305866" y="230168"/>
                    <a:pt x="300854" y="250282"/>
                  </a:cubicBezTo>
                  <a:cubicBezTo>
                    <a:pt x="295843" y="271115"/>
                    <a:pt x="294411" y="291588"/>
                    <a:pt x="291905" y="312421"/>
                  </a:cubicBezTo>
                  <a:cubicBezTo>
                    <a:pt x="291547" y="316372"/>
                    <a:pt x="285462" y="316372"/>
                    <a:pt x="285820" y="312062"/>
                  </a:cubicBezTo>
                  <a:cubicBezTo>
                    <a:pt x="287610" y="290870"/>
                    <a:pt x="289399" y="269319"/>
                    <a:pt x="295127" y="248845"/>
                  </a:cubicBezTo>
                  <a:cubicBezTo>
                    <a:pt x="301212" y="228731"/>
                    <a:pt x="309087" y="208616"/>
                    <a:pt x="318394" y="189580"/>
                  </a:cubicBezTo>
                  <a:close/>
                  <a:moveTo>
                    <a:pt x="516529" y="46670"/>
                  </a:moveTo>
                  <a:cubicBezTo>
                    <a:pt x="453202" y="47750"/>
                    <a:pt x="393473" y="77265"/>
                    <a:pt x="352095" y="125137"/>
                  </a:cubicBezTo>
                  <a:cubicBezTo>
                    <a:pt x="330866" y="149253"/>
                    <a:pt x="315034" y="177689"/>
                    <a:pt x="303880" y="207924"/>
                  </a:cubicBezTo>
                  <a:cubicBezTo>
                    <a:pt x="292366" y="238519"/>
                    <a:pt x="282651" y="269114"/>
                    <a:pt x="279772" y="301508"/>
                  </a:cubicBezTo>
                  <a:cubicBezTo>
                    <a:pt x="279053" y="306907"/>
                    <a:pt x="271856" y="306907"/>
                    <a:pt x="271497" y="301508"/>
                  </a:cubicBezTo>
                  <a:cubicBezTo>
                    <a:pt x="271497" y="298989"/>
                    <a:pt x="271497" y="296109"/>
                    <a:pt x="271497" y="293590"/>
                  </a:cubicBezTo>
                  <a:cubicBezTo>
                    <a:pt x="231917" y="294309"/>
                    <a:pt x="191258" y="293950"/>
                    <a:pt x="153118" y="305108"/>
                  </a:cubicBezTo>
                  <a:cubicBezTo>
                    <a:pt x="149520" y="314466"/>
                    <a:pt x="145922" y="323825"/>
                    <a:pt x="144123" y="333903"/>
                  </a:cubicBezTo>
                  <a:cubicBezTo>
                    <a:pt x="143403" y="338222"/>
                    <a:pt x="136567" y="336423"/>
                    <a:pt x="137646" y="331743"/>
                  </a:cubicBezTo>
                  <a:cubicBezTo>
                    <a:pt x="139805" y="323465"/>
                    <a:pt x="143044" y="315186"/>
                    <a:pt x="146642" y="307267"/>
                  </a:cubicBezTo>
                  <a:cubicBezTo>
                    <a:pt x="140525" y="309067"/>
                    <a:pt x="134048" y="311587"/>
                    <a:pt x="128291" y="314466"/>
                  </a:cubicBezTo>
                  <a:cubicBezTo>
                    <a:pt x="126852" y="318066"/>
                    <a:pt x="125413" y="322025"/>
                    <a:pt x="123974" y="325624"/>
                  </a:cubicBezTo>
                  <a:cubicBezTo>
                    <a:pt x="122534" y="330304"/>
                    <a:pt x="114978" y="328144"/>
                    <a:pt x="116777" y="323465"/>
                  </a:cubicBezTo>
                  <a:cubicBezTo>
                    <a:pt x="117497" y="322025"/>
                    <a:pt x="118217" y="320585"/>
                    <a:pt x="118936" y="318785"/>
                  </a:cubicBezTo>
                  <a:cubicBezTo>
                    <a:pt x="87273" y="334983"/>
                    <a:pt x="59567" y="358739"/>
                    <a:pt x="43016" y="390414"/>
                  </a:cubicBezTo>
                  <a:cubicBezTo>
                    <a:pt x="25385" y="424248"/>
                    <a:pt x="15310" y="466721"/>
                    <a:pt x="21427" y="504515"/>
                  </a:cubicBezTo>
                  <a:cubicBezTo>
                    <a:pt x="24665" y="524672"/>
                    <a:pt x="30782" y="544108"/>
                    <a:pt x="40857" y="561746"/>
                  </a:cubicBezTo>
                  <a:cubicBezTo>
                    <a:pt x="49492" y="577583"/>
                    <a:pt x="59927" y="595580"/>
                    <a:pt x="75759" y="604938"/>
                  </a:cubicBezTo>
                  <a:cubicBezTo>
                    <a:pt x="108861" y="624375"/>
                    <a:pt x="148801" y="636973"/>
                    <a:pt x="186581" y="643812"/>
                  </a:cubicBezTo>
                  <a:cubicBezTo>
                    <a:pt x="229758" y="651371"/>
                    <a:pt x="271856" y="645612"/>
                    <a:pt x="315394" y="644172"/>
                  </a:cubicBezTo>
                  <a:cubicBezTo>
                    <a:pt x="359651" y="642732"/>
                    <a:pt x="403548" y="641292"/>
                    <a:pt x="447445" y="638773"/>
                  </a:cubicBezTo>
                  <a:cubicBezTo>
                    <a:pt x="495300" y="636253"/>
                    <a:pt x="543155" y="634454"/>
                    <a:pt x="591010" y="634094"/>
                  </a:cubicBezTo>
                  <a:cubicBezTo>
                    <a:pt x="590650" y="633014"/>
                    <a:pt x="591010" y="632294"/>
                    <a:pt x="591730" y="631574"/>
                  </a:cubicBezTo>
                  <a:cubicBezTo>
                    <a:pt x="596407" y="626895"/>
                    <a:pt x="601804" y="623655"/>
                    <a:pt x="605762" y="618616"/>
                  </a:cubicBezTo>
                  <a:cubicBezTo>
                    <a:pt x="610080" y="613577"/>
                    <a:pt x="614038" y="608538"/>
                    <a:pt x="617636" y="603499"/>
                  </a:cubicBezTo>
                  <a:cubicBezTo>
                    <a:pt x="624113" y="594500"/>
                    <a:pt x="630949" y="585862"/>
                    <a:pt x="640304" y="579743"/>
                  </a:cubicBezTo>
                  <a:cubicBezTo>
                    <a:pt x="643183" y="577943"/>
                    <a:pt x="645701" y="582622"/>
                    <a:pt x="642823" y="584782"/>
                  </a:cubicBezTo>
                  <a:cubicBezTo>
                    <a:pt x="631669" y="593060"/>
                    <a:pt x="624472" y="605298"/>
                    <a:pt x="616916" y="616457"/>
                  </a:cubicBezTo>
                  <a:cubicBezTo>
                    <a:pt x="612599" y="622575"/>
                    <a:pt x="607921" y="629414"/>
                    <a:pt x="601804" y="634094"/>
                  </a:cubicBezTo>
                  <a:cubicBezTo>
                    <a:pt x="608281" y="634094"/>
                    <a:pt x="615477" y="634094"/>
                    <a:pt x="621954" y="634094"/>
                  </a:cubicBezTo>
                  <a:cubicBezTo>
                    <a:pt x="628071" y="624375"/>
                    <a:pt x="636706" y="616097"/>
                    <a:pt x="643542" y="607458"/>
                  </a:cubicBezTo>
                  <a:cubicBezTo>
                    <a:pt x="652538" y="596300"/>
                    <a:pt x="660813" y="585502"/>
                    <a:pt x="669089" y="573983"/>
                  </a:cubicBezTo>
                  <a:cubicBezTo>
                    <a:pt x="671248" y="571104"/>
                    <a:pt x="675566" y="573983"/>
                    <a:pt x="673767" y="576863"/>
                  </a:cubicBezTo>
                  <a:cubicBezTo>
                    <a:pt x="665851" y="588741"/>
                    <a:pt x="657575" y="600259"/>
                    <a:pt x="648940" y="611417"/>
                  </a:cubicBezTo>
                  <a:cubicBezTo>
                    <a:pt x="643542" y="618616"/>
                    <a:pt x="638145" y="626895"/>
                    <a:pt x="632388" y="634094"/>
                  </a:cubicBezTo>
                  <a:cubicBezTo>
                    <a:pt x="638145" y="634094"/>
                    <a:pt x="644262" y="634094"/>
                    <a:pt x="650379" y="634094"/>
                  </a:cubicBezTo>
                  <a:cubicBezTo>
                    <a:pt x="650019" y="632654"/>
                    <a:pt x="650019" y="631214"/>
                    <a:pt x="651099" y="629774"/>
                  </a:cubicBezTo>
                  <a:cubicBezTo>
                    <a:pt x="659734" y="620416"/>
                    <a:pt x="667650" y="610697"/>
                    <a:pt x="674846" y="599899"/>
                  </a:cubicBezTo>
                  <a:cubicBezTo>
                    <a:pt x="683122" y="587661"/>
                    <a:pt x="692477" y="576503"/>
                    <a:pt x="697155" y="562465"/>
                  </a:cubicBezTo>
                  <a:cubicBezTo>
                    <a:pt x="698594" y="558866"/>
                    <a:pt x="703991" y="560306"/>
                    <a:pt x="702911" y="563905"/>
                  </a:cubicBezTo>
                  <a:cubicBezTo>
                    <a:pt x="698234" y="578663"/>
                    <a:pt x="688879" y="590541"/>
                    <a:pt x="680963" y="603499"/>
                  </a:cubicBezTo>
                  <a:cubicBezTo>
                    <a:pt x="674486" y="613577"/>
                    <a:pt x="667290" y="626175"/>
                    <a:pt x="657935" y="634094"/>
                  </a:cubicBezTo>
                  <a:cubicBezTo>
                    <a:pt x="665491" y="634094"/>
                    <a:pt x="673047" y="634094"/>
                    <a:pt x="680603" y="634454"/>
                  </a:cubicBezTo>
                  <a:cubicBezTo>
                    <a:pt x="689598" y="621856"/>
                    <a:pt x="699313" y="609978"/>
                    <a:pt x="707949" y="597020"/>
                  </a:cubicBezTo>
                  <a:cubicBezTo>
                    <a:pt x="717664" y="582262"/>
                    <a:pt x="727379" y="567505"/>
                    <a:pt x="738173" y="553107"/>
                  </a:cubicBezTo>
                  <a:cubicBezTo>
                    <a:pt x="740692" y="549867"/>
                    <a:pt x="746089" y="553107"/>
                    <a:pt x="743930" y="556706"/>
                  </a:cubicBezTo>
                  <a:cubicBezTo>
                    <a:pt x="732416" y="572544"/>
                    <a:pt x="722701" y="589101"/>
                    <a:pt x="712626" y="605298"/>
                  </a:cubicBezTo>
                  <a:cubicBezTo>
                    <a:pt x="707589" y="613217"/>
                    <a:pt x="702192" y="621496"/>
                    <a:pt x="696795" y="629054"/>
                  </a:cubicBezTo>
                  <a:cubicBezTo>
                    <a:pt x="695355" y="630854"/>
                    <a:pt x="694276" y="632654"/>
                    <a:pt x="692837" y="634813"/>
                  </a:cubicBezTo>
                  <a:cubicBezTo>
                    <a:pt x="699673" y="635173"/>
                    <a:pt x="706510" y="635173"/>
                    <a:pt x="713346" y="635173"/>
                  </a:cubicBezTo>
                  <a:cubicBezTo>
                    <a:pt x="714425" y="635533"/>
                    <a:pt x="715865" y="635533"/>
                    <a:pt x="716944" y="635533"/>
                  </a:cubicBezTo>
                  <a:cubicBezTo>
                    <a:pt x="731696" y="601699"/>
                    <a:pt x="752566" y="570744"/>
                    <a:pt x="773435" y="540869"/>
                  </a:cubicBezTo>
                  <a:cubicBezTo>
                    <a:pt x="775953" y="537629"/>
                    <a:pt x="781710" y="540869"/>
                    <a:pt x="778832" y="544468"/>
                  </a:cubicBezTo>
                  <a:cubicBezTo>
                    <a:pt x="759402" y="573624"/>
                    <a:pt x="742131" y="603859"/>
                    <a:pt x="727019" y="635893"/>
                  </a:cubicBezTo>
                  <a:cubicBezTo>
                    <a:pt x="733136" y="636253"/>
                    <a:pt x="738893" y="636253"/>
                    <a:pt x="745010" y="636253"/>
                  </a:cubicBezTo>
                  <a:cubicBezTo>
                    <a:pt x="749327" y="628694"/>
                    <a:pt x="752925" y="620776"/>
                    <a:pt x="757243" y="612857"/>
                  </a:cubicBezTo>
                  <a:cubicBezTo>
                    <a:pt x="763360" y="601699"/>
                    <a:pt x="770556" y="591261"/>
                    <a:pt x="777393" y="580822"/>
                  </a:cubicBezTo>
                  <a:cubicBezTo>
                    <a:pt x="792145" y="557786"/>
                    <a:pt x="806537" y="534750"/>
                    <a:pt x="820211" y="510994"/>
                  </a:cubicBezTo>
                  <a:cubicBezTo>
                    <a:pt x="822010" y="508114"/>
                    <a:pt x="827047" y="510994"/>
                    <a:pt x="825248" y="514233"/>
                  </a:cubicBezTo>
                  <a:cubicBezTo>
                    <a:pt x="811935" y="537989"/>
                    <a:pt x="797902" y="561386"/>
                    <a:pt x="783509" y="584422"/>
                  </a:cubicBezTo>
                  <a:cubicBezTo>
                    <a:pt x="777033" y="595220"/>
                    <a:pt x="769477" y="605658"/>
                    <a:pt x="764080" y="616816"/>
                  </a:cubicBezTo>
                  <a:cubicBezTo>
                    <a:pt x="760481" y="623655"/>
                    <a:pt x="757603" y="630134"/>
                    <a:pt x="754365" y="636613"/>
                  </a:cubicBezTo>
                  <a:cubicBezTo>
                    <a:pt x="759762" y="636973"/>
                    <a:pt x="765519" y="636973"/>
                    <a:pt x="771276" y="636973"/>
                  </a:cubicBezTo>
                  <a:cubicBezTo>
                    <a:pt x="777752" y="619696"/>
                    <a:pt x="791785" y="603859"/>
                    <a:pt x="801500" y="588741"/>
                  </a:cubicBezTo>
                  <a:cubicBezTo>
                    <a:pt x="807617" y="579023"/>
                    <a:pt x="813374" y="569304"/>
                    <a:pt x="818411" y="559586"/>
                  </a:cubicBezTo>
                  <a:cubicBezTo>
                    <a:pt x="822370" y="551667"/>
                    <a:pt x="828127" y="543748"/>
                    <a:pt x="829566" y="535110"/>
                  </a:cubicBezTo>
                  <a:cubicBezTo>
                    <a:pt x="830285" y="532230"/>
                    <a:pt x="834963" y="532950"/>
                    <a:pt x="834963" y="535830"/>
                  </a:cubicBezTo>
                  <a:cubicBezTo>
                    <a:pt x="833884" y="544468"/>
                    <a:pt x="829566" y="550587"/>
                    <a:pt x="825968" y="558146"/>
                  </a:cubicBezTo>
                  <a:cubicBezTo>
                    <a:pt x="821290" y="568584"/>
                    <a:pt x="815893" y="578663"/>
                    <a:pt x="810495" y="588021"/>
                  </a:cubicBezTo>
                  <a:cubicBezTo>
                    <a:pt x="800421" y="604578"/>
                    <a:pt x="790706" y="621136"/>
                    <a:pt x="781351" y="637333"/>
                  </a:cubicBezTo>
                  <a:cubicBezTo>
                    <a:pt x="802220" y="638053"/>
                    <a:pt x="822729" y="638413"/>
                    <a:pt x="843599" y="638413"/>
                  </a:cubicBezTo>
                  <a:cubicBezTo>
                    <a:pt x="852234" y="638413"/>
                    <a:pt x="861229" y="638053"/>
                    <a:pt x="869505" y="636973"/>
                  </a:cubicBezTo>
                  <a:cubicBezTo>
                    <a:pt x="869505" y="636253"/>
                    <a:pt x="869505" y="635893"/>
                    <a:pt x="870225" y="634813"/>
                  </a:cubicBezTo>
                  <a:cubicBezTo>
                    <a:pt x="883538" y="608898"/>
                    <a:pt x="906566" y="588741"/>
                    <a:pt x="917720" y="561386"/>
                  </a:cubicBezTo>
                  <a:cubicBezTo>
                    <a:pt x="918439" y="559586"/>
                    <a:pt x="921678" y="560306"/>
                    <a:pt x="920958" y="562465"/>
                  </a:cubicBezTo>
                  <a:cubicBezTo>
                    <a:pt x="915921" y="575423"/>
                    <a:pt x="908725" y="587301"/>
                    <a:pt x="901168" y="599179"/>
                  </a:cubicBezTo>
                  <a:cubicBezTo>
                    <a:pt x="893253" y="611057"/>
                    <a:pt x="886056" y="624375"/>
                    <a:pt x="877781" y="635893"/>
                  </a:cubicBezTo>
                  <a:cubicBezTo>
                    <a:pt x="893253" y="633374"/>
                    <a:pt x="908725" y="629414"/>
                    <a:pt x="923477" y="624015"/>
                  </a:cubicBezTo>
                  <a:cubicBezTo>
                    <a:pt x="921318" y="622935"/>
                    <a:pt x="920239" y="620056"/>
                    <a:pt x="922038" y="617536"/>
                  </a:cubicBezTo>
                  <a:cubicBezTo>
                    <a:pt x="933552" y="603499"/>
                    <a:pt x="943626" y="589101"/>
                    <a:pt x="953701" y="573983"/>
                  </a:cubicBezTo>
                  <a:cubicBezTo>
                    <a:pt x="955860" y="570744"/>
                    <a:pt x="960537" y="573624"/>
                    <a:pt x="958738" y="576863"/>
                  </a:cubicBezTo>
                  <a:cubicBezTo>
                    <a:pt x="949383" y="592340"/>
                    <a:pt x="940388" y="608898"/>
                    <a:pt x="928514" y="622216"/>
                  </a:cubicBezTo>
                  <a:cubicBezTo>
                    <a:pt x="940388" y="617176"/>
                    <a:pt x="952262" y="611417"/>
                    <a:pt x="963056" y="604219"/>
                  </a:cubicBezTo>
                  <a:cubicBezTo>
                    <a:pt x="993280" y="585502"/>
                    <a:pt x="1018107" y="560666"/>
                    <a:pt x="1032140" y="527191"/>
                  </a:cubicBezTo>
                  <a:cubicBezTo>
                    <a:pt x="1047612" y="489757"/>
                    <a:pt x="1051930" y="449444"/>
                    <a:pt x="1052290" y="409131"/>
                  </a:cubicBezTo>
                  <a:cubicBezTo>
                    <a:pt x="1053009" y="344701"/>
                    <a:pt x="1027822" y="286031"/>
                    <a:pt x="972411" y="248597"/>
                  </a:cubicBezTo>
                  <a:cubicBezTo>
                    <a:pt x="945785" y="230240"/>
                    <a:pt x="917000" y="224121"/>
                    <a:pt x="884977" y="221961"/>
                  </a:cubicBezTo>
                  <a:cubicBezTo>
                    <a:pt x="854393" y="220521"/>
                    <a:pt x="818051" y="221241"/>
                    <a:pt x="793944" y="243198"/>
                  </a:cubicBezTo>
                  <a:cubicBezTo>
                    <a:pt x="790346" y="246437"/>
                    <a:pt x="786028" y="246437"/>
                    <a:pt x="783150" y="244278"/>
                  </a:cubicBezTo>
                  <a:cubicBezTo>
                    <a:pt x="780631" y="243558"/>
                    <a:pt x="778112" y="241758"/>
                    <a:pt x="777033" y="238519"/>
                  </a:cubicBezTo>
                  <a:cubicBezTo>
                    <a:pt x="771276" y="223401"/>
                    <a:pt x="770556" y="206844"/>
                    <a:pt x="765159" y="191366"/>
                  </a:cubicBezTo>
                  <a:cubicBezTo>
                    <a:pt x="759762" y="176609"/>
                    <a:pt x="752206" y="161851"/>
                    <a:pt x="744290" y="148173"/>
                  </a:cubicBezTo>
                  <a:cubicBezTo>
                    <a:pt x="728818" y="122618"/>
                    <a:pt x="708668" y="99941"/>
                    <a:pt x="682762" y="84464"/>
                  </a:cubicBezTo>
                  <a:cubicBezTo>
                    <a:pt x="634187" y="55309"/>
                    <a:pt x="572659" y="45590"/>
                    <a:pt x="516529" y="46670"/>
                  </a:cubicBezTo>
                  <a:close/>
                  <a:moveTo>
                    <a:pt x="512211" y="31193"/>
                  </a:moveTo>
                  <a:cubicBezTo>
                    <a:pt x="573019" y="29393"/>
                    <a:pt x="643542" y="37312"/>
                    <a:pt x="695715" y="71506"/>
                  </a:cubicBezTo>
                  <a:cubicBezTo>
                    <a:pt x="722341" y="88783"/>
                    <a:pt x="743930" y="111819"/>
                    <a:pt x="760122" y="139175"/>
                  </a:cubicBezTo>
                  <a:cubicBezTo>
                    <a:pt x="767678" y="152853"/>
                    <a:pt x="775953" y="167250"/>
                    <a:pt x="781351" y="182008"/>
                  </a:cubicBezTo>
                  <a:cubicBezTo>
                    <a:pt x="785668" y="195326"/>
                    <a:pt x="787827" y="209003"/>
                    <a:pt x="791425" y="222321"/>
                  </a:cubicBezTo>
                  <a:cubicBezTo>
                    <a:pt x="828127" y="197485"/>
                    <a:pt x="881379" y="200365"/>
                    <a:pt x="923117" y="208283"/>
                  </a:cubicBezTo>
                  <a:cubicBezTo>
                    <a:pt x="972771" y="217642"/>
                    <a:pt x="1014150" y="253276"/>
                    <a:pt x="1039336" y="296469"/>
                  </a:cubicBezTo>
                  <a:cubicBezTo>
                    <a:pt x="1072799" y="355859"/>
                    <a:pt x="1075677" y="417409"/>
                    <a:pt x="1062724" y="483638"/>
                  </a:cubicBezTo>
                  <a:cubicBezTo>
                    <a:pt x="1056248" y="516393"/>
                    <a:pt x="1044014" y="549148"/>
                    <a:pt x="1022425" y="575063"/>
                  </a:cubicBezTo>
                  <a:cubicBezTo>
                    <a:pt x="1000477" y="602419"/>
                    <a:pt x="970252" y="623295"/>
                    <a:pt x="937869" y="636973"/>
                  </a:cubicBezTo>
                  <a:cubicBezTo>
                    <a:pt x="900089" y="652451"/>
                    <a:pt x="863748" y="657130"/>
                    <a:pt x="823089" y="656050"/>
                  </a:cubicBezTo>
                  <a:cubicBezTo>
                    <a:pt x="779552" y="654250"/>
                    <a:pt x="735295" y="654250"/>
                    <a:pt x="691757" y="652811"/>
                  </a:cubicBezTo>
                  <a:cubicBezTo>
                    <a:pt x="602884" y="649931"/>
                    <a:pt x="514730" y="653530"/>
                    <a:pt x="425496" y="658210"/>
                  </a:cubicBezTo>
                  <a:cubicBezTo>
                    <a:pt x="381959" y="660009"/>
                    <a:pt x="338422" y="660729"/>
                    <a:pt x="294884" y="662889"/>
                  </a:cubicBezTo>
                  <a:cubicBezTo>
                    <a:pt x="272936" y="664329"/>
                    <a:pt x="250628" y="667208"/>
                    <a:pt x="228319" y="666488"/>
                  </a:cubicBezTo>
                  <a:cubicBezTo>
                    <a:pt x="209609" y="665768"/>
                    <a:pt x="190899" y="663249"/>
                    <a:pt x="172548" y="658930"/>
                  </a:cubicBezTo>
                  <a:cubicBezTo>
                    <a:pt x="137287" y="651011"/>
                    <a:pt x="97347" y="639133"/>
                    <a:pt x="67123" y="619336"/>
                  </a:cubicBezTo>
                  <a:cubicBezTo>
                    <a:pt x="39418" y="600619"/>
                    <a:pt x="21067" y="565345"/>
                    <a:pt x="12072" y="534390"/>
                  </a:cubicBezTo>
                  <a:cubicBezTo>
                    <a:pt x="-6638" y="469241"/>
                    <a:pt x="13511" y="387534"/>
                    <a:pt x="63165" y="341102"/>
                  </a:cubicBezTo>
                  <a:cubicBezTo>
                    <a:pt x="81876" y="323465"/>
                    <a:pt x="103104" y="309787"/>
                    <a:pt x="126492" y="300069"/>
                  </a:cubicBezTo>
                  <a:cubicBezTo>
                    <a:pt x="130450" y="290350"/>
                    <a:pt x="134768" y="280632"/>
                    <a:pt x="139446" y="271633"/>
                  </a:cubicBezTo>
                  <a:cubicBezTo>
                    <a:pt x="141245" y="268034"/>
                    <a:pt x="146642" y="270913"/>
                    <a:pt x="144843" y="274513"/>
                  </a:cubicBezTo>
                  <a:cubicBezTo>
                    <a:pt x="141245" y="281712"/>
                    <a:pt x="138366" y="289270"/>
                    <a:pt x="135128" y="296469"/>
                  </a:cubicBezTo>
                  <a:cubicBezTo>
                    <a:pt x="140885" y="294309"/>
                    <a:pt x="146642" y="292870"/>
                    <a:pt x="152399" y="291070"/>
                  </a:cubicBezTo>
                  <a:cubicBezTo>
                    <a:pt x="152759" y="290710"/>
                    <a:pt x="153478" y="290710"/>
                    <a:pt x="154198" y="290710"/>
                  </a:cubicBezTo>
                  <a:cubicBezTo>
                    <a:pt x="158516" y="281352"/>
                    <a:pt x="162114" y="271993"/>
                    <a:pt x="164632" y="261915"/>
                  </a:cubicBezTo>
                  <a:cubicBezTo>
                    <a:pt x="164992" y="261195"/>
                    <a:pt x="166072" y="261195"/>
                    <a:pt x="166072" y="261915"/>
                  </a:cubicBezTo>
                  <a:cubicBezTo>
                    <a:pt x="165712" y="271633"/>
                    <a:pt x="162833" y="280632"/>
                    <a:pt x="159955" y="289270"/>
                  </a:cubicBezTo>
                  <a:cubicBezTo>
                    <a:pt x="196296" y="280632"/>
                    <a:pt x="234796" y="281712"/>
                    <a:pt x="271856" y="282791"/>
                  </a:cubicBezTo>
                  <a:cubicBezTo>
                    <a:pt x="274015" y="252916"/>
                    <a:pt x="283730" y="223041"/>
                    <a:pt x="294884" y="195686"/>
                  </a:cubicBezTo>
                  <a:cubicBezTo>
                    <a:pt x="306758" y="166890"/>
                    <a:pt x="321870" y="138815"/>
                    <a:pt x="342380" y="115059"/>
                  </a:cubicBezTo>
                  <a:cubicBezTo>
                    <a:pt x="385917" y="66467"/>
                    <a:pt x="446365" y="32992"/>
                    <a:pt x="512211" y="31193"/>
                  </a:cubicBezTo>
                  <a:close/>
                  <a:moveTo>
                    <a:pt x="528719" y="16205"/>
                  </a:moveTo>
                  <a:cubicBezTo>
                    <a:pt x="547792" y="15106"/>
                    <a:pt x="567585" y="15839"/>
                    <a:pt x="586658" y="18769"/>
                  </a:cubicBezTo>
                  <a:cubicBezTo>
                    <a:pt x="605011" y="22066"/>
                    <a:pt x="622285" y="27562"/>
                    <a:pt x="640278" y="31958"/>
                  </a:cubicBezTo>
                  <a:cubicBezTo>
                    <a:pt x="643877" y="32690"/>
                    <a:pt x="642437" y="38185"/>
                    <a:pt x="638839" y="37086"/>
                  </a:cubicBezTo>
                  <a:cubicBezTo>
                    <a:pt x="622285" y="33789"/>
                    <a:pt x="607170" y="27928"/>
                    <a:pt x="590257" y="24997"/>
                  </a:cubicBezTo>
                  <a:cubicBezTo>
                    <a:pt x="570104" y="21334"/>
                    <a:pt x="549232" y="19868"/>
                    <a:pt x="528719" y="21334"/>
                  </a:cubicBezTo>
                  <a:cubicBezTo>
                    <a:pt x="492013" y="23532"/>
                    <a:pt x="455306" y="30126"/>
                    <a:pt x="422558" y="47344"/>
                  </a:cubicBezTo>
                  <a:cubicBezTo>
                    <a:pt x="421478" y="48077"/>
                    <a:pt x="420399" y="46245"/>
                    <a:pt x="421478" y="45512"/>
                  </a:cubicBezTo>
                  <a:cubicBezTo>
                    <a:pt x="453507" y="26462"/>
                    <a:pt x="491653" y="18403"/>
                    <a:pt x="528719" y="16205"/>
                  </a:cubicBezTo>
                  <a:close/>
                  <a:moveTo>
                    <a:pt x="523703" y="909"/>
                  </a:moveTo>
                  <a:cubicBezTo>
                    <a:pt x="555775" y="-2357"/>
                    <a:pt x="583522" y="3812"/>
                    <a:pt x="614873" y="9254"/>
                  </a:cubicBezTo>
                  <a:cubicBezTo>
                    <a:pt x="618476" y="9980"/>
                    <a:pt x="617035" y="16149"/>
                    <a:pt x="613071" y="15423"/>
                  </a:cubicBezTo>
                  <a:cubicBezTo>
                    <a:pt x="584603" y="9980"/>
                    <a:pt x="557937" y="3086"/>
                    <a:pt x="528748" y="5989"/>
                  </a:cubicBezTo>
                  <a:cubicBezTo>
                    <a:pt x="501001" y="8166"/>
                    <a:pt x="470731" y="11432"/>
                    <a:pt x="445146" y="22317"/>
                  </a:cubicBezTo>
                  <a:cubicBezTo>
                    <a:pt x="443705" y="22680"/>
                    <a:pt x="442624" y="21229"/>
                    <a:pt x="444065" y="20503"/>
                  </a:cubicBezTo>
                  <a:cubicBezTo>
                    <a:pt x="468569" y="8892"/>
                    <a:pt x="497037" y="4174"/>
                    <a:pt x="523703" y="9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807BA6B-24BE-E149-9FDB-A79CC92FC9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84111" y="6386722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8147D829-F741-6542-84F9-13A8DB7FEB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47005" y="11575"/>
              <a:ext cx="1017039" cy="735645"/>
            </a:xfrm>
            <a:custGeom>
              <a:avLst/>
              <a:gdLst>
                <a:gd name="connsiteX0" fmla="*/ 485652 w 804036"/>
                <a:gd name="connsiteY0" fmla="*/ 560785 h 581576"/>
                <a:gd name="connsiteX1" fmla="*/ 486716 w 804036"/>
                <a:gd name="connsiteY1" fmla="*/ 562242 h 581576"/>
                <a:gd name="connsiteX2" fmla="*/ 458344 w 804036"/>
                <a:gd name="connsiteY2" fmla="*/ 581188 h 581576"/>
                <a:gd name="connsiteX3" fmla="*/ 457280 w 804036"/>
                <a:gd name="connsiteY3" fmla="*/ 576816 h 581576"/>
                <a:gd name="connsiteX4" fmla="*/ 485652 w 804036"/>
                <a:gd name="connsiteY4" fmla="*/ 560785 h 581576"/>
                <a:gd name="connsiteX5" fmla="*/ 493910 w 804036"/>
                <a:gd name="connsiteY5" fmla="*/ 540146 h 581576"/>
                <a:gd name="connsiteX6" fmla="*/ 494995 w 804036"/>
                <a:gd name="connsiteY6" fmla="*/ 540872 h 581576"/>
                <a:gd name="connsiteX7" fmla="*/ 472214 w 804036"/>
                <a:gd name="connsiteY7" fmla="*/ 564846 h 581576"/>
                <a:gd name="connsiteX8" fmla="*/ 434969 w 804036"/>
                <a:gd name="connsiteY8" fmla="*/ 581555 h 581576"/>
                <a:gd name="connsiteX9" fmla="*/ 433523 w 804036"/>
                <a:gd name="connsiteY9" fmla="*/ 576833 h 581576"/>
                <a:gd name="connsiteX10" fmla="*/ 466790 w 804036"/>
                <a:gd name="connsiteY10" fmla="*/ 562303 h 581576"/>
                <a:gd name="connsiteX11" fmla="*/ 483424 w 804036"/>
                <a:gd name="connsiteY11" fmla="*/ 551406 h 581576"/>
                <a:gd name="connsiteX12" fmla="*/ 492102 w 804036"/>
                <a:gd name="connsiteY12" fmla="*/ 541962 h 581576"/>
                <a:gd name="connsiteX13" fmla="*/ 493910 w 804036"/>
                <a:gd name="connsiteY13" fmla="*/ 540146 h 581576"/>
                <a:gd name="connsiteX14" fmla="*/ 494288 w 804036"/>
                <a:gd name="connsiteY14" fmla="*/ 512790 h 581576"/>
                <a:gd name="connsiteX15" fmla="*/ 495361 w 804036"/>
                <a:gd name="connsiteY15" fmla="*/ 513507 h 581576"/>
                <a:gd name="connsiteX16" fmla="*/ 405630 w 804036"/>
                <a:gd name="connsiteY16" fmla="*/ 574088 h 581576"/>
                <a:gd name="connsiteX17" fmla="*/ 405630 w 804036"/>
                <a:gd name="connsiteY17" fmla="*/ 568352 h 581576"/>
                <a:gd name="connsiteX18" fmla="*/ 494288 w 804036"/>
                <a:gd name="connsiteY18" fmla="*/ 512790 h 581576"/>
                <a:gd name="connsiteX19" fmla="*/ 407646 w 804036"/>
                <a:gd name="connsiteY19" fmla="*/ 443796 h 581576"/>
                <a:gd name="connsiteX20" fmla="*/ 421273 w 804036"/>
                <a:gd name="connsiteY20" fmla="*/ 445264 h 581576"/>
                <a:gd name="connsiteX21" fmla="*/ 420918 w 804036"/>
                <a:gd name="connsiteY21" fmla="*/ 446687 h 581576"/>
                <a:gd name="connsiteX22" fmla="*/ 375110 w 804036"/>
                <a:gd name="connsiteY22" fmla="*/ 478355 h 581576"/>
                <a:gd name="connsiteX23" fmla="*/ 369784 w 804036"/>
                <a:gd name="connsiteY23" fmla="*/ 476576 h 581576"/>
                <a:gd name="connsiteX24" fmla="*/ 394285 w 804036"/>
                <a:gd name="connsiteY24" fmla="*/ 448466 h 581576"/>
                <a:gd name="connsiteX25" fmla="*/ 407646 w 804036"/>
                <a:gd name="connsiteY25" fmla="*/ 443796 h 581576"/>
                <a:gd name="connsiteX26" fmla="*/ 414316 w 804036"/>
                <a:gd name="connsiteY26" fmla="*/ 433080 h 581576"/>
                <a:gd name="connsiteX27" fmla="*/ 439067 w 804036"/>
                <a:gd name="connsiteY27" fmla="*/ 442021 h 581576"/>
                <a:gd name="connsiteX28" fmla="*/ 437617 w 804036"/>
                <a:gd name="connsiteY28" fmla="*/ 443466 h 581576"/>
                <a:gd name="connsiteX29" fmla="*/ 384668 w 804036"/>
                <a:gd name="connsiteY29" fmla="*/ 447439 h 581576"/>
                <a:gd name="connsiteX30" fmla="*/ 361458 w 804036"/>
                <a:gd name="connsiteY30" fmla="*/ 485007 h 581576"/>
                <a:gd name="connsiteX31" fmla="*/ 356744 w 804036"/>
                <a:gd name="connsiteY31" fmla="*/ 483562 h 581576"/>
                <a:gd name="connsiteX32" fmla="*/ 387932 w 804036"/>
                <a:gd name="connsiteY32" fmla="*/ 439853 h 581576"/>
                <a:gd name="connsiteX33" fmla="*/ 414316 w 804036"/>
                <a:gd name="connsiteY33" fmla="*/ 433080 h 581576"/>
                <a:gd name="connsiteX34" fmla="*/ 426210 w 804036"/>
                <a:gd name="connsiteY34" fmla="*/ 427847 h 581576"/>
                <a:gd name="connsiteX35" fmla="*/ 354632 w 804036"/>
                <a:gd name="connsiteY35" fmla="*/ 469339 h 581576"/>
                <a:gd name="connsiteX36" fmla="*/ 354992 w 804036"/>
                <a:gd name="connsiteY36" fmla="*/ 501286 h 581576"/>
                <a:gd name="connsiteX37" fmla="*/ 360399 w 804036"/>
                <a:gd name="connsiteY37" fmla="*/ 521387 h 581576"/>
                <a:gd name="connsiteX38" fmla="*/ 378423 w 804036"/>
                <a:gd name="connsiteY38" fmla="*/ 541488 h 581576"/>
                <a:gd name="connsiteX39" fmla="*/ 408343 w 804036"/>
                <a:gd name="connsiteY39" fmla="*/ 549384 h 581576"/>
                <a:gd name="connsiteX40" fmla="*/ 441868 w 804036"/>
                <a:gd name="connsiteY40" fmla="*/ 544718 h 581576"/>
                <a:gd name="connsiteX41" fmla="*/ 464218 w 804036"/>
                <a:gd name="connsiteY41" fmla="*/ 528207 h 581576"/>
                <a:gd name="connsiteX42" fmla="*/ 471788 w 804036"/>
                <a:gd name="connsiteY42" fmla="*/ 512413 h 581576"/>
                <a:gd name="connsiteX43" fmla="*/ 454485 w 804036"/>
                <a:gd name="connsiteY43" fmla="*/ 442059 h 581576"/>
                <a:gd name="connsiteX44" fmla="*/ 426210 w 804036"/>
                <a:gd name="connsiteY44" fmla="*/ 427847 h 581576"/>
                <a:gd name="connsiteX45" fmla="*/ 588109 w 804036"/>
                <a:gd name="connsiteY45" fmla="*/ 427439 h 581576"/>
                <a:gd name="connsiteX46" fmla="*/ 589539 w 804036"/>
                <a:gd name="connsiteY46" fmla="*/ 429271 h 581576"/>
                <a:gd name="connsiteX47" fmla="*/ 548800 w 804036"/>
                <a:gd name="connsiteY47" fmla="*/ 461509 h 581576"/>
                <a:gd name="connsiteX48" fmla="*/ 545584 w 804036"/>
                <a:gd name="connsiteY48" fmla="*/ 463707 h 581576"/>
                <a:gd name="connsiteX49" fmla="*/ 526644 w 804036"/>
                <a:gd name="connsiteY49" fmla="*/ 451618 h 581576"/>
                <a:gd name="connsiteX50" fmla="*/ 509133 w 804036"/>
                <a:gd name="connsiteY50" fmla="*/ 436231 h 581576"/>
                <a:gd name="connsiteX51" fmla="*/ 509848 w 804036"/>
                <a:gd name="connsiteY51" fmla="*/ 434766 h 581576"/>
                <a:gd name="connsiteX52" fmla="*/ 526644 w 804036"/>
                <a:gd name="connsiteY52" fmla="*/ 446122 h 581576"/>
                <a:gd name="connsiteX53" fmla="*/ 544512 w 804036"/>
                <a:gd name="connsiteY53" fmla="*/ 458212 h 581576"/>
                <a:gd name="connsiteX54" fmla="*/ 588109 w 804036"/>
                <a:gd name="connsiteY54" fmla="*/ 427439 h 581576"/>
                <a:gd name="connsiteX55" fmla="*/ 408614 w 804036"/>
                <a:gd name="connsiteY55" fmla="*/ 415363 h 581576"/>
                <a:gd name="connsiteX56" fmla="*/ 436461 w 804036"/>
                <a:gd name="connsiteY56" fmla="*/ 418010 h 581576"/>
                <a:gd name="connsiteX57" fmla="*/ 479718 w 804036"/>
                <a:gd name="connsiteY57" fmla="*/ 528924 h 581576"/>
                <a:gd name="connsiteX58" fmla="*/ 422763 w 804036"/>
                <a:gd name="connsiteY58" fmla="*/ 562665 h 581576"/>
                <a:gd name="connsiteX59" fmla="*/ 421681 w 804036"/>
                <a:gd name="connsiteY59" fmla="*/ 562665 h 581576"/>
                <a:gd name="connsiteX60" fmla="*/ 393924 w 804036"/>
                <a:gd name="connsiteY60" fmla="*/ 561230 h 581576"/>
                <a:gd name="connsiteX61" fmla="*/ 392122 w 804036"/>
                <a:gd name="connsiteY61" fmla="*/ 560871 h 581576"/>
                <a:gd name="connsiteX62" fmla="*/ 359679 w 804036"/>
                <a:gd name="connsiteY62" fmla="*/ 544000 h 581576"/>
                <a:gd name="connsiteX63" fmla="*/ 347783 w 804036"/>
                <a:gd name="connsiteY63" fmla="*/ 525694 h 581576"/>
                <a:gd name="connsiteX64" fmla="*/ 338050 w 804036"/>
                <a:gd name="connsiteY64" fmla="*/ 484774 h 581576"/>
                <a:gd name="connsiteX65" fmla="*/ 371214 w 804036"/>
                <a:gd name="connsiteY65" fmla="*/ 428061 h 581576"/>
                <a:gd name="connsiteX66" fmla="*/ 374458 w 804036"/>
                <a:gd name="connsiteY66" fmla="*/ 425907 h 581576"/>
                <a:gd name="connsiteX67" fmla="*/ 378423 w 804036"/>
                <a:gd name="connsiteY67" fmla="*/ 423394 h 581576"/>
                <a:gd name="connsiteX68" fmla="*/ 381307 w 804036"/>
                <a:gd name="connsiteY68" fmla="*/ 422676 h 581576"/>
                <a:gd name="connsiteX69" fmla="*/ 408614 w 804036"/>
                <a:gd name="connsiteY69" fmla="*/ 415363 h 581576"/>
                <a:gd name="connsiteX70" fmla="*/ 579028 w 804036"/>
                <a:gd name="connsiteY70" fmla="*/ 393369 h 581576"/>
                <a:gd name="connsiteX71" fmla="*/ 579756 w 804036"/>
                <a:gd name="connsiteY71" fmla="*/ 393729 h 581576"/>
                <a:gd name="connsiteX72" fmla="*/ 580484 w 804036"/>
                <a:gd name="connsiteY72" fmla="*/ 398042 h 581576"/>
                <a:gd name="connsiteX73" fmla="*/ 553563 w 804036"/>
                <a:gd name="connsiteY73" fmla="*/ 405949 h 581576"/>
                <a:gd name="connsiteX74" fmla="*/ 533190 w 804036"/>
                <a:gd name="connsiteY74" fmla="*/ 411700 h 581576"/>
                <a:gd name="connsiteX75" fmla="*/ 533190 w 804036"/>
                <a:gd name="connsiteY75" fmla="*/ 408465 h 581576"/>
                <a:gd name="connsiteX76" fmla="*/ 559383 w 804036"/>
                <a:gd name="connsiteY76" fmla="*/ 399839 h 581576"/>
                <a:gd name="connsiteX77" fmla="*/ 577573 w 804036"/>
                <a:gd name="connsiteY77" fmla="*/ 394447 h 581576"/>
                <a:gd name="connsiteX78" fmla="*/ 579028 w 804036"/>
                <a:gd name="connsiteY78" fmla="*/ 393369 h 581576"/>
                <a:gd name="connsiteX79" fmla="*/ 567669 w 804036"/>
                <a:gd name="connsiteY79" fmla="*/ 384930 h 581576"/>
                <a:gd name="connsiteX80" fmla="*/ 569439 w 804036"/>
                <a:gd name="connsiteY80" fmla="*/ 388189 h 581576"/>
                <a:gd name="connsiteX81" fmla="*/ 527297 w 804036"/>
                <a:gd name="connsiteY81" fmla="*/ 403757 h 581576"/>
                <a:gd name="connsiteX82" fmla="*/ 526589 w 804036"/>
                <a:gd name="connsiteY82" fmla="*/ 402671 h 581576"/>
                <a:gd name="connsiteX83" fmla="*/ 567669 w 804036"/>
                <a:gd name="connsiteY83" fmla="*/ 384930 h 581576"/>
                <a:gd name="connsiteX84" fmla="*/ 563135 w 804036"/>
                <a:gd name="connsiteY84" fmla="*/ 373475 h 581576"/>
                <a:gd name="connsiteX85" fmla="*/ 564597 w 804036"/>
                <a:gd name="connsiteY85" fmla="*/ 377940 h 581576"/>
                <a:gd name="connsiteX86" fmla="*/ 542669 w 804036"/>
                <a:gd name="connsiteY86" fmla="*/ 386870 h 581576"/>
                <a:gd name="connsiteX87" fmla="*/ 518183 w 804036"/>
                <a:gd name="connsiteY87" fmla="*/ 395800 h 581576"/>
                <a:gd name="connsiteX88" fmla="*/ 517817 w 804036"/>
                <a:gd name="connsiteY88" fmla="*/ 393195 h 581576"/>
                <a:gd name="connsiteX89" fmla="*/ 544131 w 804036"/>
                <a:gd name="connsiteY89" fmla="*/ 382405 h 581576"/>
                <a:gd name="connsiteX90" fmla="*/ 559846 w 804036"/>
                <a:gd name="connsiteY90" fmla="*/ 375336 h 581576"/>
                <a:gd name="connsiteX91" fmla="*/ 561308 w 804036"/>
                <a:gd name="connsiteY91" fmla="*/ 373847 h 581576"/>
                <a:gd name="connsiteX92" fmla="*/ 563135 w 804036"/>
                <a:gd name="connsiteY92" fmla="*/ 373475 h 581576"/>
                <a:gd name="connsiteX93" fmla="*/ 548142 w 804036"/>
                <a:gd name="connsiteY93" fmla="*/ 367480 h 581576"/>
                <a:gd name="connsiteX94" fmla="*/ 550323 w 804036"/>
                <a:gd name="connsiteY94" fmla="*/ 371510 h 581576"/>
                <a:gd name="connsiteX95" fmla="*/ 527056 w 804036"/>
                <a:gd name="connsiteY95" fmla="*/ 381402 h 581576"/>
                <a:gd name="connsiteX96" fmla="*/ 508152 w 804036"/>
                <a:gd name="connsiteY96" fmla="*/ 389095 h 581576"/>
                <a:gd name="connsiteX97" fmla="*/ 507425 w 804036"/>
                <a:gd name="connsiteY97" fmla="*/ 385432 h 581576"/>
                <a:gd name="connsiteX98" fmla="*/ 548142 w 804036"/>
                <a:gd name="connsiteY98" fmla="*/ 367480 h 581576"/>
                <a:gd name="connsiteX99" fmla="*/ 531880 w 804036"/>
                <a:gd name="connsiteY99" fmla="*/ 361430 h 581576"/>
                <a:gd name="connsiteX100" fmla="*/ 534802 w 804036"/>
                <a:gd name="connsiteY100" fmla="*/ 364578 h 581576"/>
                <a:gd name="connsiteX101" fmla="*/ 517269 w 804036"/>
                <a:gd name="connsiteY101" fmla="*/ 372624 h 581576"/>
                <a:gd name="connsiteX102" fmla="*/ 499006 w 804036"/>
                <a:gd name="connsiteY102" fmla="*/ 379970 h 581576"/>
                <a:gd name="connsiteX103" fmla="*/ 497910 w 804036"/>
                <a:gd name="connsiteY103" fmla="*/ 376472 h 581576"/>
                <a:gd name="connsiteX104" fmla="*/ 517269 w 804036"/>
                <a:gd name="connsiteY104" fmla="*/ 368076 h 581576"/>
                <a:gd name="connsiteX105" fmla="*/ 531880 w 804036"/>
                <a:gd name="connsiteY105" fmla="*/ 361430 h 581576"/>
                <a:gd name="connsiteX106" fmla="*/ 523607 w 804036"/>
                <a:gd name="connsiteY106" fmla="*/ 352347 h 581576"/>
                <a:gd name="connsiteX107" fmla="*/ 526876 w 804036"/>
                <a:gd name="connsiteY107" fmla="*/ 356028 h 581576"/>
                <a:gd name="connsiteX108" fmla="*/ 510893 w 804036"/>
                <a:gd name="connsiteY108" fmla="*/ 365231 h 581576"/>
                <a:gd name="connsiteX109" fmla="*/ 489826 w 804036"/>
                <a:gd name="connsiteY109" fmla="*/ 374434 h 581576"/>
                <a:gd name="connsiteX110" fmla="*/ 488009 w 804036"/>
                <a:gd name="connsiteY110" fmla="*/ 371489 h 581576"/>
                <a:gd name="connsiteX111" fmla="*/ 523607 w 804036"/>
                <a:gd name="connsiteY111" fmla="*/ 352347 h 581576"/>
                <a:gd name="connsiteX112" fmla="*/ 512870 w 804036"/>
                <a:gd name="connsiteY112" fmla="*/ 343214 h 581576"/>
                <a:gd name="connsiteX113" fmla="*/ 515407 w 804036"/>
                <a:gd name="connsiteY113" fmla="*/ 346562 h 581576"/>
                <a:gd name="connsiteX114" fmla="*/ 485692 w 804036"/>
                <a:gd name="connsiteY114" fmla="*/ 363678 h 581576"/>
                <a:gd name="connsiteX115" fmla="*/ 484968 w 804036"/>
                <a:gd name="connsiteY115" fmla="*/ 362934 h 581576"/>
                <a:gd name="connsiteX116" fmla="*/ 512870 w 804036"/>
                <a:gd name="connsiteY116" fmla="*/ 343214 h 581576"/>
                <a:gd name="connsiteX117" fmla="*/ 500942 w 804036"/>
                <a:gd name="connsiteY117" fmla="*/ 336936 h 581576"/>
                <a:gd name="connsiteX118" fmla="*/ 503092 w 804036"/>
                <a:gd name="connsiteY118" fmla="*/ 340879 h 581576"/>
                <a:gd name="connsiteX119" fmla="*/ 488753 w 804036"/>
                <a:gd name="connsiteY119" fmla="*/ 349124 h 581576"/>
                <a:gd name="connsiteX120" fmla="*/ 473339 w 804036"/>
                <a:gd name="connsiteY120" fmla="*/ 357369 h 581576"/>
                <a:gd name="connsiteX121" fmla="*/ 472622 w 804036"/>
                <a:gd name="connsiteY121" fmla="*/ 355935 h 581576"/>
                <a:gd name="connsiteX122" fmla="*/ 487320 w 804036"/>
                <a:gd name="connsiteY122" fmla="*/ 346615 h 581576"/>
                <a:gd name="connsiteX123" fmla="*/ 499866 w 804036"/>
                <a:gd name="connsiteY123" fmla="*/ 338011 h 581576"/>
                <a:gd name="connsiteX124" fmla="*/ 500942 w 804036"/>
                <a:gd name="connsiteY124" fmla="*/ 336936 h 581576"/>
                <a:gd name="connsiteX125" fmla="*/ 486369 w 804036"/>
                <a:gd name="connsiteY125" fmla="*/ 332092 h 581576"/>
                <a:gd name="connsiteX126" fmla="*/ 489544 w 804036"/>
                <a:gd name="connsiteY126" fmla="*/ 334685 h 581576"/>
                <a:gd name="connsiteX127" fmla="*/ 480019 w 804036"/>
                <a:gd name="connsiteY127" fmla="*/ 342093 h 581576"/>
                <a:gd name="connsiteX128" fmla="*/ 464497 w 804036"/>
                <a:gd name="connsiteY128" fmla="*/ 350983 h 581576"/>
                <a:gd name="connsiteX129" fmla="*/ 463439 w 804036"/>
                <a:gd name="connsiteY129" fmla="*/ 349501 h 581576"/>
                <a:gd name="connsiteX130" fmla="*/ 486369 w 804036"/>
                <a:gd name="connsiteY130" fmla="*/ 332092 h 581576"/>
                <a:gd name="connsiteX131" fmla="*/ 474470 w 804036"/>
                <a:gd name="connsiteY131" fmla="*/ 324238 h 581576"/>
                <a:gd name="connsiteX132" fmla="*/ 474836 w 804036"/>
                <a:gd name="connsiteY132" fmla="*/ 324238 h 581576"/>
                <a:gd name="connsiteX133" fmla="*/ 475203 w 804036"/>
                <a:gd name="connsiteY133" fmla="*/ 328192 h 581576"/>
                <a:gd name="connsiteX134" fmla="*/ 456519 w 804036"/>
                <a:gd name="connsiteY134" fmla="*/ 341131 h 581576"/>
                <a:gd name="connsiteX135" fmla="*/ 454321 w 804036"/>
                <a:gd name="connsiteY135" fmla="*/ 338615 h 581576"/>
                <a:gd name="connsiteX136" fmla="*/ 471539 w 804036"/>
                <a:gd name="connsiteY136" fmla="*/ 324957 h 581576"/>
                <a:gd name="connsiteX137" fmla="*/ 474470 w 804036"/>
                <a:gd name="connsiteY137" fmla="*/ 324238 h 581576"/>
                <a:gd name="connsiteX138" fmla="*/ 456637 w 804036"/>
                <a:gd name="connsiteY138" fmla="*/ 319871 h 581576"/>
                <a:gd name="connsiteX139" fmla="*/ 459754 w 804036"/>
                <a:gd name="connsiteY139" fmla="*/ 320985 h 581576"/>
                <a:gd name="connsiteX140" fmla="*/ 455251 w 804036"/>
                <a:gd name="connsiteY140" fmla="*/ 327673 h 581576"/>
                <a:gd name="connsiteX141" fmla="*/ 445207 w 804036"/>
                <a:gd name="connsiteY141" fmla="*/ 334733 h 581576"/>
                <a:gd name="connsiteX142" fmla="*/ 443475 w 804036"/>
                <a:gd name="connsiteY142" fmla="*/ 331389 h 581576"/>
                <a:gd name="connsiteX143" fmla="*/ 452134 w 804036"/>
                <a:gd name="connsiteY143" fmla="*/ 325073 h 581576"/>
                <a:gd name="connsiteX144" fmla="*/ 454559 w 804036"/>
                <a:gd name="connsiteY144" fmla="*/ 322472 h 581576"/>
                <a:gd name="connsiteX145" fmla="*/ 456637 w 804036"/>
                <a:gd name="connsiteY145" fmla="*/ 319871 h 581576"/>
                <a:gd name="connsiteX146" fmla="*/ 427858 w 804036"/>
                <a:gd name="connsiteY146" fmla="*/ 317512 h 581576"/>
                <a:gd name="connsiteX147" fmla="*/ 427998 w 804036"/>
                <a:gd name="connsiteY147" fmla="*/ 320387 h 581576"/>
                <a:gd name="connsiteX148" fmla="*/ 420855 w 804036"/>
                <a:gd name="connsiteY148" fmla="*/ 326565 h 581576"/>
                <a:gd name="connsiteX149" fmla="*/ 418223 w 804036"/>
                <a:gd name="connsiteY149" fmla="*/ 324162 h 581576"/>
                <a:gd name="connsiteX150" fmla="*/ 424615 w 804036"/>
                <a:gd name="connsiteY150" fmla="*/ 317984 h 581576"/>
                <a:gd name="connsiteX151" fmla="*/ 427858 w 804036"/>
                <a:gd name="connsiteY151" fmla="*/ 317512 h 581576"/>
                <a:gd name="connsiteX152" fmla="*/ 442551 w 804036"/>
                <a:gd name="connsiteY152" fmla="*/ 317024 h 581576"/>
                <a:gd name="connsiteX153" fmla="*/ 445427 w 804036"/>
                <a:gd name="connsiteY153" fmla="*/ 319911 h 581576"/>
                <a:gd name="connsiteX154" fmla="*/ 438957 w 804036"/>
                <a:gd name="connsiteY154" fmla="*/ 325323 h 581576"/>
                <a:gd name="connsiteX155" fmla="*/ 431409 w 804036"/>
                <a:gd name="connsiteY155" fmla="*/ 330013 h 581576"/>
                <a:gd name="connsiteX156" fmla="*/ 429971 w 804036"/>
                <a:gd name="connsiteY156" fmla="*/ 326766 h 581576"/>
                <a:gd name="connsiteX157" fmla="*/ 437160 w 804036"/>
                <a:gd name="connsiteY157" fmla="*/ 321715 h 581576"/>
                <a:gd name="connsiteX158" fmla="*/ 442551 w 804036"/>
                <a:gd name="connsiteY158" fmla="*/ 317024 h 581576"/>
                <a:gd name="connsiteX159" fmla="*/ 398040 w 804036"/>
                <a:gd name="connsiteY159" fmla="*/ 308287 h 581576"/>
                <a:gd name="connsiteX160" fmla="*/ 370112 w 804036"/>
                <a:gd name="connsiteY160" fmla="*/ 311607 h 581576"/>
                <a:gd name="connsiteX161" fmla="*/ 319384 w 804036"/>
                <a:gd name="connsiteY161" fmla="*/ 331708 h 581576"/>
                <a:gd name="connsiteX162" fmla="*/ 274772 w 804036"/>
                <a:gd name="connsiteY162" fmla="*/ 363654 h 581576"/>
                <a:gd name="connsiteX163" fmla="*/ 239155 w 804036"/>
                <a:gd name="connsiteY163" fmla="*/ 400985 h 581576"/>
                <a:gd name="connsiteX164" fmla="*/ 264339 w 804036"/>
                <a:gd name="connsiteY164" fmla="*/ 421086 h 581576"/>
                <a:gd name="connsiteX165" fmla="*/ 279449 w 804036"/>
                <a:gd name="connsiteY165" fmla="*/ 435802 h 581576"/>
                <a:gd name="connsiteX166" fmla="*/ 344209 w 804036"/>
                <a:gd name="connsiteY166" fmla="*/ 392011 h 581576"/>
                <a:gd name="connsiteX167" fmla="*/ 387741 w 804036"/>
                <a:gd name="connsiteY167" fmla="*/ 380525 h 581576"/>
                <a:gd name="connsiteX168" fmla="*/ 426237 w 804036"/>
                <a:gd name="connsiteY168" fmla="*/ 376576 h 581576"/>
                <a:gd name="connsiteX169" fmla="*/ 500350 w 804036"/>
                <a:gd name="connsiteY169" fmla="*/ 402061 h 581576"/>
                <a:gd name="connsiteX170" fmla="*/ 532730 w 804036"/>
                <a:gd name="connsiteY170" fmla="*/ 428623 h 581576"/>
                <a:gd name="connsiteX171" fmla="*/ 543523 w 804036"/>
                <a:gd name="connsiteY171" fmla="*/ 440469 h 581576"/>
                <a:gd name="connsiteX172" fmla="*/ 543883 w 804036"/>
                <a:gd name="connsiteY172" fmla="*/ 439751 h 581576"/>
                <a:gd name="connsiteX173" fmla="*/ 573025 w 804036"/>
                <a:gd name="connsiteY173" fmla="*/ 416778 h 581576"/>
                <a:gd name="connsiteX174" fmla="*/ 595690 w 804036"/>
                <a:gd name="connsiteY174" fmla="*/ 396318 h 581576"/>
                <a:gd name="connsiteX175" fmla="*/ 586336 w 804036"/>
                <a:gd name="connsiteY175" fmla="*/ 388780 h 581576"/>
                <a:gd name="connsiteX176" fmla="*/ 570146 w 804036"/>
                <a:gd name="connsiteY176" fmla="*/ 375499 h 581576"/>
                <a:gd name="connsiteX177" fmla="*/ 528053 w 804036"/>
                <a:gd name="connsiteY177" fmla="*/ 341040 h 581576"/>
                <a:gd name="connsiteX178" fmla="*/ 426237 w 804036"/>
                <a:gd name="connsiteY178" fmla="*/ 308735 h 581576"/>
                <a:gd name="connsiteX179" fmla="*/ 398040 w 804036"/>
                <a:gd name="connsiteY179" fmla="*/ 308287 h 581576"/>
                <a:gd name="connsiteX180" fmla="*/ 112994 w 804036"/>
                <a:gd name="connsiteY180" fmla="*/ 301133 h 581576"/>
                <a:gd name="connsiteX181" fmla="*/ 168501 w 804036"/>
                <a:gd name="connsiteY181" fmla="*/ 345710 h 581576"/>
                <a:gd name="connsiteX182" fmla="*/ 167434 w 804036"/>
                <a:gd name="connsiteY182" fmla="*/ 347493 h 581576"/>
                <a:gd name="connsiteX183" fmla="*/ 110859 w 804036"/>
                <a:gd name="connsiteY183" fmla="*/ 305055 h 581576"/>
                <a:gd name="connsiteX184" fmla="*/ 112994 w 804036"/>
                <a:gd name="connsiteY184" fmla="*/ 301133 h 581576"/>
                <a:gd name="connsiteX185" fmla="*/ 422639 w 804036"/>
                <a:gd name="connsiteY185" fmla="*/ 297608 h 581576"/>
                <a:gd name="connsiteX186" fmla="*/ 527693 w 804036"/>
                <a:gd name="connsiteY186" fmla="*/ 328477 h 581576"/>
                <a:gd name="connsiteX187" fmla="*/ 569427 w 804036"/>
                <a:gd name="connsiteY187" fmla="*/ 361141 h 581576"/>
                <a:gd name="connsiteX188" fmla="*/ 589214 w 804036"/>
                <a:gd name="connsiteY188" fmla="*/ 380166 h 581576"/>
                <a:gd name="connsiteX189" fmla="*/ 598568 w 804036"/>
                <a:gd name="connsiteY189" fmla="*/ 388421 h 581576"/>
                <a:gd name="connsiteX190" fmla="*/ 604325 w 804036"/>
                <a:gd name="connsiteY190" fmla="*/ 396318 h 581576"/>
                <a:gd name="connsiteX191" fmla="*/ 602526 w 804036"/>
                <a:gd name="connsiteY191" fmla="*/ 400626 h 581576"/>
                <a:gd name="connsiteX192" fmla="*/ 601447 w 804036"/>
                <a:gd name="connsiteY192" fmla="*/ 399908 h 581576"/>
                <a:gd name="connsiteX193" fmla="*/ 548560 w 804036"/>
                <a:gd name="connsiteY193" fmla="*/ 448724 h 581576"/>
                <a:gd name="connsiteX194" fmla="*/ 543163 w 804036"/>
                <a:gd name="connsiteY194" fmla="*/ 448007 h 581576"/>
                <a:gd name="connsiteX195" fmla="*/ 539566 w 804036"/>
                <a:gd name="connsiteY195" fmla="*/ 446212 h 581576"/>
                <a:gd name="connsiteX196" fmla="*/ 526254 w 804036"/>
                <a:gd name="connsiteY196" fmla="*/ 435084 h 581576"/>
                <a:gd name="connsiteX197" fmla="*/ 516900 w 804036"/>
                <a:gd name="connsiteY197" fmla="*/ 427188 h 581576"/>
                <a:gd name="connsiteX198" fmla="*/ 485959 w 804036"/>
                <a:gd name="connsiteY198" fmla="*/ 404574 h 581576"/>
                <a:gd name="connsiteX199" fmla="*/ 415444 w 804036"/>
                <a:gd name="connsiteY199" fmla="*/ 387345 h 581576"/>
                <a:gd name="connsiteX200" fmla="*/ 376948 w 804036"/>
                <a:gd name="connsiteY200" fmla="*/ 394523 h 581576"/>
                <a:gd name="connsiteX201" fmla="*/ 342050 w 804036"/>
                <a:gd name="connsiteY201" fmla="*/ 405292 h 581576"/>
                <a:gd name="connsiteX202" fmla="*/ 285206 w 804036"/>
                <a:gd name="connsiteY202" fmla="*/ 445853 h 581576"/>
                <a:gd name="connsiteX203" fmla="*/ 278370 w 804036"/>
                <a:gd name="connsiteY203" fmla="*/ 445135 h 581576"/>
                <a:gd name="connsiteX204" fmla="*/ 272254 w 804036"/>
                <a:gd name="connsiteY204" fmla="*/ 439751 h 581576"/>
                <a:gd name="connsiteX205" fmla="*/ 252826 w 804036"/>
                <a:gd name="connsiteY205" fmla="*/ 425034 h 581576"/>
                <a:gd name="connsiteX206" fmla="*/ 226923 w 804036"/>
                <a:gd name="connsiteY206" fmla="*/ 399190 h 581576"/>
                <a:gd name="connsiteX207" fmla="*/ 229441 w 804036"/>
                <a:gd name="connsiteY207" fmla="*/ 393447 h 581576"/>
                <a:gd name="connsiteX208" fmla="*/ 230520 w 804036"/>
                <a:gd name="connsiteY208" fmla="*/ 392011 h 581576"/>
                <a:gd name="connsiteX209" fmla="*/ 272254 w 804036"/>
                <a:gd name="connsiteY209" fmla="*/ 350373 h 581576"/>
                <a:gd name="connsiteX210" fmla="*/ 316506 w 804036"/>
                <a:gd name="connsiteY210" fmla="*/ 319863 h 581576"/>
                <a:gd name="connsiteX211" fmla="*/ 367234 w 804036"/>
                <a:gd name="connsiteY211" fmla="*/ 300838 h 581576"/>
                <a:gd name="connsiteX212" fmla="*/ 422639 w 804036"/>
                <a:gd name="connsiteY212" fmla="*/ 297608 h 581576"/>
                <a:gd name="connsiteX213" fmla="*/ 319821 w 804036"/>
                <a:gd name="connsiteY213" fmla="*/ 296376 h 581576"/>
                <a:gd name="connsiteX214" fmla="*/ 320893 w 804036"/>
                <a:gd name="connsiteY214" fmla="*/ 298525 h 581576"/>
                <a:gd name="connsiteX215" fmla="*/ 220092 w 804036"/>
                <a:gd name="connsiteY215" fmla="*/ 387329 h 581576"/>
                <a:gd name="connsiteX216" fmla="*/ 216518 w 804036"/>
                <a:gd name="connsiteY216" fmla="*/ 385181 h 581576"/>
                <a:gd name="connsiteX217" fmla="*/ 319821 w 804036"/>
                <a:gd name="connsiteY217" fmla="*/ 296376 h 581576"/>
                <a:gd name="connsiteX218" fmla="*/ 363746 w 804036"/>
                <a:gd name="connsiteY218" fmla="*/ 292127 h 581576"/>
                <a:gd name="connsiteX219" fmla="*/ 364106 w 804036"/>
                <a:gd name="connsiteY219" fmla="*/ 293919 h 581576"/>
                <a:gd name="connsiteX220" fmla="*/ 286843 w 804036"/>
                <a:gd name="connsiteY220" fmla="*/ 332614 h 581576"/>
                <a:gd name="connsiteX221" fmla="*/ 225752 w 804036"/>
                <a:gd name="connsiteY221" fmla="*/ 392448 h 581576"/>
                <a:gd name="connsiteX222" fmla="*/ 222158 w 804036"/>
                <a:gd name="connsiteY222" fmla="*/ 390298 h 581576"/>
                <a:gd name="connsiteX223" fmla="*/ 285046 w 804036"/>
                <a:gd name="connsiteY223" fmla="*/ 329389 h 581576"/>
                <a:gd name="connsiteX224" fmla="*/ 363746 w 804036"/>
                <a:gd name="connsiteY224" fmla="*/ 292127 h 581576"/>
                <a:gd name="connsiteX225" fmla="*/ 683267 w 804036"/>
                <a:gd name="connsiteY225" fmla="*/ 269045 h 581576"/>
                <a:gd name="connsiteX226" fmla="*/ 698487 w 804036"/>
                <a:gd name="connsiteY226" fmla="*/ 283933 h 581576"/>
                <a:gd name="connsiteX227" fmla="*/ 713344 w 804036"/>
                <a:gd name="connsiteY227" fmla="*/ 301361 h 581576"/>
                <a:gd name="connsiteX228" fmla="*/ 712619 w 804036"/>
                <a:gd name="connsiteY228" fmla="*/ 303903 h 581576"/>
                <a:gd name="connsiteX229" fmla="*/ 685441 w 804036"/>
                <a:gd name="connsiteY229" fmla="*/ 334404 h 581576"/>
                <a:gd name="connsiteX230" fmla="*/ 683629 w 804036"/>
                <a:gd name="connsiteY230" fmla="*/ 332588 h 581576"/>
                <a:gd name="connsiteX231" fmla="*/ 709358 w 804036"/>
                <a:gd name="connsiteY231" fmla="*/ 302088 h 581576"/>
                <a:gd name="connsiteX232" fmla="*/ 694501 w 804036"/>
                <a:gd name="connsiteY232" fmla="*/ 285022 h 581576"/>
                <a:gd name="connsiteX233" fmla="*/ 681818 w 804036"/>
                <a:gd name="connsiteY233" fmla="*/ 270135 h 581576"/>
                <a:gd name="connsiteX234" fmla="*/ 683267 w 804036"/>
                <a:gd name="connsiteY234" fmla="*/ 269045 h 581576"/>
                <a:gd name="connsiteX235" fmla="*/ 684814 w 804036"/>
                <a:gd name="connsiteY235" fmla="*/ 263921 h 581576"/>
                <a:gd name="connsiteX236" fmla="*/ 724488 w 804036"/>
                <a:gd name="connsiteY236" fmla="*/ 304269 h 581576"/>
                <a:gd name="connsiteX237" fmla="*/ 724488 w 804036"/>
                <a:gd name="connsiteY237" fmla="*/ 306813 h 581576"/>
                <a:gd name="connsiteX238" fmla="*/ 724843 w 804036"/>
                <a:gd name="connsiteY238" fmla="*/ 308267 h 581576"/>
                <a:gd name="connsiteX239" fmla="*/ 692253 w 804036"/>
                <a:gd name="connsiteY239" fmla="*/ 339891 h 581576"/>
                <a:gd name="connsiteX240" fmla="*/ 690836 w 804036"/>
                <a:gd name="connsiteY240" fmla="*/ 339164 h 581576"/>
                <a:gd name="connsiteX241" fmla="*/ 722363 w 804036"/>
                <a:gd name="connsiteY241" fmla="*/ 307540 h 581576"/>
                <a:gd name="connsiteX242" fmla="*/ 721654 w 804036"/>
                <a:gd name="connsiteY242" fmla="*/ 307176 h 581576"/>
                <a:gd name="connsiteX243" fmla="*/ 683752 w 804036"/>
                <a:gd name="connsiteY243" fmla="*/ 265012 h 581576"/>
                <a:gd name="connsiteX244" fmla="*/ 684814 w 804036"/>
                <a:gd name="connsiteY244" fmla="*/ 263921 h 581576"/>
                <a:gd name="connsiteX245" fmla="*/ 609946 w 804036"/>
                <a:gd name="connsiteY245" fmla="*/ 252285 h 581576"/>
                <a:gd name="connsiteX246" fmla="*/ 642057 w 804036"/>
                <a:gd name="connsiteY246" fmla="*/ 275207 h 581576"/>
                <a:gd name="connsiteX247" fmla="*/ 675250 w 804036"/>
                <a:gd name="connsiteY247" fmla="*/ 306366 h 581576"/>
                <a:gd name="connsiteX248" fmla="*/ 673446 w 804036"/>
                <a:gd name="connsiteY248" fmla="*/ 307799 h 581576"/>
                <a:gd name="connsiteX249" fmla="*/ 642417 w 804036"/>
                <a:gd name="connsiteY249" fmla="*/ 279863 h 581576"/>
                <a:gd name="connsiteX250" fmla="*/ 608142 w 804036"/>
                <a:gd name="connsiteY250" fmla="*/ 256225 h 581576"/>
                <a:gd name="connsiteX251" fmla="*/ 609946 w 804036"/>
                <a:gd name="connsiteY251" fmla="*/ 252285 h 581576"/>
                <a:gd name="connsiteX252" fmla="*/ 608488 w 804036"/>
                <a:gd name="connsiteY252" fmla="*/ 243285 h 581576"/>
                <a:gd name="connsiteX253" fmla="*/ 649073 w 804036"/>
                <a:gd name="connsiteY253" fmla="*/ 270235 h 581576"/>
                <a:gd name="connsiteX254" fmla="*/ 675292 w 804036"/>
                <a:gd name="connsiteY254" fmla="*/ 291358 h 581576"/>
                <a:gd name="connsiteX255" fmla="*/ 684271 w 804036"/>
                <a:gd name="connsiteY255" fmla="*/ 303012 h 581576"/>
                <a:gd name="connsiteX256" fmla="*/ 682834 w 804036"/>
                <a:gd name="connsiteY256" fmla="*/ 303377 h 581576"/>
                <a:gd name="connsiteX257" fmla="*/ 647277 w 804036"/>
                <a:gd name="connsiteY257" fmla="*/ 272420 h 581576"/>
                <a:gd name="connsiteX258" fmla="*/ 607769 w 804036"/>
                <a:gd name="connsiteY258" fmla="*/ 246562 h 581576"/>
                <a:gd name="connsiteX259" fmla="*/ 608488 w 804036"/>
                <a:gd name="connsiteY259" fmla="*/ 243285 h 581576"/>
                <a:gd name="connsiteX260" fmla="*/ 1395 w 804036"/>
                <a:gd name="connsiteY260" fmla="*/ 200201 h 581576"/>
                <a:gd name="connsiteX261" fmla="*/ 4692 w 804036"/>
                <a:gd name="connsiteY261" fmla="*/ 201385 h 581576"/>
                <a:gd name="connsiteX262" fmla="*/ 24841 w 804036"/>
                <a:gd name="connsiteY262" fmla="*/ 221060 h 581576"/>
                <a:gd name="connsiteX263" fmla="*/ 40961 w 804036"/>
                <a:gd name="connsiteY263" fmla="*/ 239641 h 581576"/>
                <a:gd name="connsiteX264" fmla="*/ 38762 w 804036"/>
                <a:gd name="connsiteY264" fmla="*/ 240734 h 581576"/>
                <a:gd name="connsiteX265" fmla="*/ 16781 w 804036"/>
                <a:gd name="connsiteY265" fmla="*/ 219602 h 581576"/>
                <a:gd name="connsiteX266" fmla="*/ 296 w 804036"/>
                <a:gd name="connsiteY266" fmla="*/ 203936 h 581576"/>
                <a:gd name="connsiteX267" fmla="*/ 1395 w 804036"/>
                <a:gd name="connsiteY267" fmla="*/ 200201 h 581576"/>
                <a:gd name="connsiteX268" fmla="*/ 12516 w 804036"/>
                <a:gd name="connsiteY268" fmla="*/ 194806 h 581576"/>
                <a:gd name="connsiteX269" fmla="*/ 33709 w 804036"/>
                <a:gd name="connsiteY269" fmla="*/ 216734 h 581576"/>
                <a:gd name="connsiteX270" fmla="*/ 54903 w 804036"/>
                <a:gd name="connsiteY270" fmla="*/ 241951 h 581576"/>
                <a:gd name="connsiteX271" fmla="*/ 53825 w 804036"/>
                <a:gd name="connsiteY271" fmla="*/ 243048 h 581576"/>
                <a:gd name="connsiteX272" fmla="*/ 30476 w 804036"/>
                <a:gd name="connsiteY272" fmla="*/ 220023 h 581576"/>
                <a:gd name="connsiteX273" fmla="*/ 18981 w 804036"/>
                <a:gd name="connsiteY273" fmla="*/ 208328 h 581576"/>
                <a:gd name="connsiteX274" fmla="*/ 9642 w 804036"/>
                <a:gd name="connsiteY274" fmla="*/ 199192 h 581576"/>
                <a:gd name="connsiteX275" fmla="*/ 12516 w 804036"/>
                <a:gd name="connsiteY275" fmla="*/ 194806 h 581576"/>
                <a:gd name="connsiteX276" fmla="*/ 421365 w 804036"/>
                <a:gd name="connsiteY276" fmla="*/ 177031 h 581576"/>
                <a:gd name="connsiteX277" fmla="*/ 264923 w 804036"/>
                <a:gd name="connsiteY277" fmla="*/ 212016 h 581576"/>
                <a:gd name="connsiteX278" fmla="*/ 193715 w 804036"/>
                <a:gd name="connsiteY278" fmla="*/ 252410 h 581576"/>
                <a:gd name="connsiteX279" fmla="*/ 159909 w 804036"/>
                <a:gd name="connsiteY279" fmla="*/ 276574 h 581576"/>
                <a:gd name="connsiteX280" fmla="*/ 138331 w 804036"/>
                <a:gd name="connsiteY280" fmla="*/ 296410 h 581576"/>
                <a:gd name="connsiteX281" fmla="*/ 166023 w 804036"/>
                <a:gd name="connsiteY281" fmla="*/ 323821 h 581576"/>
                <a:gd name="connsiteX282" fmla="*/ 186522 w 804036"/>
                <a:gd name="connsiteY282" fmla="*/ 341132 h 581576"/>
                <a:gd name="connsiteX283" fmla="*/ 203425 w 804036"/>
                <a:gd name="connsiteY283" fmla="*/ 325624 h 581576"/>
                <a:gd name="connsiteX284" fmla="*/ 227521 w 804036"/>
                <a:gd name="connsiteY284" fmla="*/ 307591 h 581576"/>
                <a:gd name="connsiteX285" fmla="*/ 284703 w 804036"/>
                <a:gd name="connsiteY285" fmla="*/ 274410 h 581576"/>
                <a:gd name="connsiteX286" fmla="*/ 405181 w 804036"/>
                <a:gd name="connsiteY286" fmla="*/ 246279 h 581576"/>
                <a:gd name="connsiteX287" fmla="*/ 538966 w 804036"/>
                <a:gd name="connsiteY287" fmla="*/ 275853 h 581576"/>
                <a:gd name="connsiteX288" fmla="*/ 600464 w 804036"/>
                <a:gd name="connsiteY288" fmla="*/ 312640 h 581576"/>
                <a:gd name="connsiteX289" fmla="*/ 640024 w 804036"/>
                <a:gd name="connsiteY289" fmla="*/ 347624 h 581576"/>
                <a:gd name="connsiteX290" fmla="*/ 641103 w 804036"/>
                <a:gd name="connsiteY290" fmla="*/ 346903 h 581576"/>
                <a:gd name="connsiteX291" fmla="*/ 694330 w 804036"/>
                <a:gd name="connsiteY291" fmla="*/ 303263 h 581576"/>
                <a:gd name="connsiteX292" fmla="*/ 675629 w 804036"/>
                <a:gd name="connsiteY292" fmla="*/ 284869 h 581576"/>
                <a:gd name="connsiteX293" fmla="*/ 644700 w 804036"/>
                <a:gd name="connsiteY293" fmla="*/ 258902 h 581576"/>
                <a:gd name="connsiteX294" fmla="*/ 575649 w 804036"/>
                <a:gd name="connsiteY294" fmla="*/ 220311 h 581576"/>
                <a:gd name="connsiteX295" fmla="*/ 500845 w 804036"/>
                <a:gd name="connsiteY295" fmla="*/ 188212 h 581576"/>
                <a:gd name="connsiteX296" fmla="*/ 421365 w 804036"/>
                <a:gd name="connsiteY296" fmla="*/ 177031 h 581576"/>
                <a:gd name="connsiteX297" fmla="*/ 736408 w 804036"/>
                <a:gd name="connsiteY297" fmla="*/ 168719 h 581576"/>
                <a:gd name="connsiteX298" fmla="*/ 740071 w 804036"/>
                <a:gd name="connsiteY298" fmla="*/ 169264 h 581576"/>
                <a:gd name="connsiteX299" fmla="*/ 771577 w 804036"/>
                <a:gd name="connsiteY299" fmla="*/ 212527 h 581576"/>
                <a:gd name="connsiteX300" fmla="*/ 769379 w 804036"/>
                <a:gd name="connsiteY300" fmla="*/ 212890 h 581576"/>
                <a:gd name="connsiteX301" fmla="*/ 754359 w 804036"/>
                <a:gd name="connsiteY301" fmla="*/ 192531 h 581576"/>
                <a:gd name="connsiteX302" fmla="*/ 736041 w 804036"/>
                <a:gd name="connsiteY302" fmla="*/ 172536 h 581576"/>
                <a:gd name="connsiteX303" fmla="*/ 736408 w 804036"/>
                <a:gd name="connsiteY303" fmla="*/ 168719 h 581576"/>
                <a:gd name="connsiteX304" fmla="*/ 421725 w 804036"/>
                <a:gd name="connsiteY304" fmla="*/ 166572 h 581576"/>
                <a:gd name="connsiteX305" fmla="*/ 503722 w 804036"/>
                <a:gd name="connsiteY305" fmla="*/ 178113 h 581576"/>
                <a:gd name="connsiteX306" fmla="*/ 578167 w 804036"/>
                <a:gd name="connsiteY306" fmla="*/ 210212 h 581576"/>
                <a:gd name="connsiteX307" fmla="*/ 649735 w 804036"/>
                <a:gd name="connsiteY307" fmla="*/ 250246 h 581576"/>
                <a:gd name="connsiteX308" fmla="*/ 679225 w 804036"/>
                <a:gd name="connsiteY308" fmla="*/ 276574 h 581576"/>
                <a:gd name="connsiteX309" fmla="*/ 693251 w 804036"/>
                <a:gd name="connsiteY309" fmla="*/ 291361 h 581576"/>
                <a:gd name="connsiteX310" fmla="*/ 698645 w 804036"/>
                <a:gd name="connsiteY310" fmla="*/ 299656 h 581576"/>
                <a:gd name="connsiteX311" fmla="*/ 701882 w 804036"/>
                <a:gd name="connsiteY311" fmla="*/ 303263 h 581576"/>
                <a:gd name="connsiteX312" fmla="*/ 701522 w 804036"/>
                <a:gd name="connsiteY312" fmla="*/ 303624 h 581576"/>
                <a:gd name="connsiteX313" fmla="*/ 699365 w 804036"/>
                <a:gd name="connsiteY313" fmla="*/ 306148 h 581576"/>
                <a:gd name="connsiteX314" fmla="*/ 646138 w 804036"/>
                <a:gd name="connsiteY314" fmla="*/ 355198 h 581576"/>
                <a:gd name="connsiteX315" fmla="*/ 640384 w 804036"/>
                <a:gd name="connsiteY315" fmla="*/ 354477 h 581576"/>
                <a:gd name="connsiteX316" fmla="*/ 592193 w 804036"/>
                <a:gd name="connsiteY316" fmla="*/ 319132 h 581576"/>
                <a:gd name="connsiteX317" fmla="*/ 537168 w 804036"/>
                <a:gd name="connsiteY317" fmla="*/ 286673 h 581576"/>
                <a:gd name="connsiteX318" fmla="*/ 408778 w 804036"/>
                <a:gd name="connsiteY318" fmla="*/ 257459 h 581576"/>
                <a:gd name="connsiteX319" fmla="*/ 290457 w 804036"/>
                <a:gd name="connsiteY319" fmla="*/ 284869 h 581576"/>
                <a:gd name="connsiteX320" fmla="*/ 239389 w 804036"/>
                <a:gd name="connsiteY320" fmla="*/ 314443 h 581576"/>
                <a:gd name="connsiteX321" fmla="*/ 212056 w 804036"/>
                <a:gd name="connsiteY321" fmla="*/ 334280 h 581576"/>
                <a:gd name="connsiteX322" fmla="*/ 194075 w 804036"/>
                <a:gd name="connsiteY322" fmla="*/ 351592 h 581576"/>
                <a:gd name="connsiteX323" fmla="*/ 182926 w 804036"/>
                <a:gd name="connsiteY323" fmla="*/ 347264 h 581576"/>
                <a:gd name="connsiteX324" fmla="*/ 156672 w 804036"/>
                <a:gd name="connsiteY324" fmla="*/ 327788 h 581576"/>
                <a:gd name="connsiteX325" fmla="*/ 128621 w 804036"/>
                <a:gd name="connsiteY325" fmla="*/ 300378 h 581576"/>
                <a:gd name="connsiteX326" fmla="*/ 125744 w 804036"/>
                <a:gd name="connsiteY326" fmla="*/ 289919 h 581576"/>
                <a:gd name="connsiteX327" fmla="*/ 156313 w 804036"/>
                <a:gd name="connsiteY327" fmla="*/ 262508 h 581576"/>
                <a:gd name="connsiteX328" fmla="*/ 187601 w 804036"/>
                <a:gd name="connsiteY328" fmla="*/ 240869 h 581576"/>
                <a:gd name="connsiteX329" fmla="*/ 261686 w 804036"/>
                <a:gd name="connsiteY329" fmla="*/ 200114 h 581576"/>
                <a:gd name="connsiteX330" fmla="*/ 338289 w 804036"/>
                <a:gd name="connsiteY330" fmla="*/ 173785 h 581576"/>
                <a:gd name="connsiteX331" fmla="*/ 421725 w 804036"/>
                <a:gd name="connsiteY331" fmla="*/ 166572 h 581576"/>
                <a:gd name="connsiteX332" fmla="*/ 90806 w 804036"/>
                <a:gd name="connsiteY332" fmla="*/ 161929 h 581576"/>
                <a:gd name="connsiteX333" fmla="*/ 91534 w 804036"/>
                <a:gd name="connsiteY333" fmla="*/ 165372 h 581576"/>
                <a:gd name="connsiteX334" fmla="*/ 70433 w 804036"/>
                <a:gd name="connsiteY334" fmla="*/ 194350 h 581576"/>
                <a:gd name="connsiteX335" fmla="*/ 70433 w 804036"/>
                <a:gd name="connsiteY335" fmla="*/ 195065 h 581576"/>
                <a:gd name="connsiteX336" fmla="*/ 67886 w 804036"/>
                <a:gd name="connsiteY336" fmla="*/ 197927 h 581576"/>
                <a:gd name="connsiteX337" fmla="*/ 61338 w 804036"/>
                <a:gd name="connsiteY337" fmla="*/ 209733 h 581576"/>
                <a:gd name="connsiteX338" fmla="*/ 60974 w 804036"/>
                <a:gd name="connsiteY338" fmla="*/ 209733 h 581576"/>
                <a:gd name="connsiteX339" fmla="*/ 59155 w 804036"/>
                <a:gd name="connsiteY339" fmla="*/ 209017 h 581576"/>
                <a:gd name="connsiteX340" fmla="*/ 68614 w 804036"/>
                <a:gd name="connsiteY340" fmla="*/ 188626 h 581576"/>
                <a:gd name="connsiteX341" fmla="*/ 86804 w 804036"/>
                <a:gd name="connsiteY341" fmla="*/ 162510 h 581576"/>
                <a:gd name="connsiteX342" fmla="*/ 90806 w 804036"/>
                <a:gd name="connsiteY342" fmla="*/ 161929 h 581576"/>
                <a:gd name="connsiteX343" fmla="*/ 105816 w 804036"/>
                <a:gd name="connsiteY343" fmla="*/ 157744 h 581576"/>
                <a:gd name="connsiteX344" fmla="*/ 109753 w 804036"/>
                <a:gd name="connsiteY344" fmla="*/ 159887 h 581576"/>
                <a:gd name="connsiteX345" fmla="*/ 77894 w 804036"/>
                <a:gd name="connsiteY345" fmla="*/ 210251 h 581576"/>
                <a:gd name="connsiteX346" fmla="*/ 75388 w 804036"/>
                <a:gd name="connsiteY346" fmla="*/ 209179 h 581576"/>
                <a:gd name="connsiteX347" fmla="*/ 105816 w 804036"/>
                <a:gd name="connsiteY347" fmla="*/ 157744 h 581576"/>
                <a:gd name="connsiteX348" fmla="*/ 731456 w 804036"/>
                <a:gd name="connsiteY348" fmla="*/ 153153 h 581576"/>
                <a:gd name="connsiteX349" fmla="*/ 777573 w 804036"/>
                <a:gd name="connsiteY349" fmla="*/ 202288 h 581576"/>
                <a:gd name="connsiteX350" fmla="*/ 776492 w 804036"/>
                <a:gd name="connsiteY350" fmla="*/ 203372 h 581576"/>
                <a:gd name="connsiteX351" fmla="*/ 730376 w 804036"/>
                <a:gd name="connsiteY351" fmla="*/ 157488 h 581576"/>
                <a:gd name="connsiteX352" fmla="*/ 731456 w 804036"/>
                <a:gd name="connsiteY352" fmla="*/ 153153 h 581576"/>
                <a:gd name="connsiteX353" fmla="*/ 128047 w 804036"/>
                <a:gd name="connsiteY353" fmla="*/ 143505 h 581576"/>
                <a:gd name="connsiteX354" fmla="*/ 132338 w 804036"/>
                <a:gd name="connsiteY354" fmla="*/ 144598 h 581576"/>
                <a:gd name="connsiteX355" fmla="*/ 114818 w 804036"/>
                <a:gd name="connsiteY355" fmla="*/ 170456 h 581576"/>
                <a:gd name="connsiteX356" fmla="*/ 96583 w 804036"/>
                <a:gd name="connsiteY356" fmla="*/ 200684 h 581576"/>
                <a:gd name="connsiteX357" fmla="*/ 94438 w 804036"/>
                <a:gd name="connsiteY357" fmla="*/ 199591 h 581576"/>
                <a:gd name="connsiteX358" fmla="*/ 109812 w 804036"/>
                <a:gd name="connsiteY358" fmla="*/ 171548 h 581576"/>
                <a:gd name="connsiteX359" fmla="*/ 128047 w 804036"/>
                <a:gd name="connsiteY359" fmla="*/ 143505 h 581576"/>
                <a:gd name="connsiteX360" fmla="*/ 716640 w 804036"/>
                <a:gd name="connsiteY360" fmla="*/ 132876 h 581576"/>
                <a:gd name="connsiteX361" fmla="*/ 760403 w 804036"/>
                <a:gd name="connsiteY361" fmla="*/ 164298 h 581576"/>
                <a:gd name="connsiteX362" fmla="*/ 776904 w 804036"/>
                <a:gd name="connsiteY362" fmla="*/ 183441 h 581576"/>
                <a:gd name="connsiteX363" fmla="*/ 785513 w 804036"/>
                <a:gd name="connsiteY363" fmla="*/ 197527 h 581576"/>
                <a:gd name="connsiteX364" fmla="*/ 783719 w 804036"/>
                <a:gd name="connsiteY364" fmla="*/ 198249 h 581576"/>
                <a:gd name="connsiteX365" fmla="*/ 768295 w 804036"/>
                <a:gd name="connsiteY365" fmla="*/ 179829 h 581576"/>
                <a:gd name="connsiteX366" fmla="*/ 752870 w 804036"/>
                <a:gd name="connsiteY366" fmla="*/ 161770 h 581576"/>
                <a:gd name="connsiteX367" fmla="*/ 714129 w 804036"/>
                <a:gd name="connsiteY367" fmla="*/ 136849 h 581576"/>
                <a:gd name="connsiteX368" fmla="*/ 716640 w 804036"/>
                <a:gd name="connsiteY368" fmla="*/ 132876 h 581576"/>
                <a:gd name="connsiteX369" fmla="*/ 416248 w 804036"/>
                <a:gd name="connsiteY369" fmla="*/ 116272 h 581576"/>
                <a:gd name="connsiteX370" fmla="*/ 472618 w 804036"/>
                <a:gd name="connsiteY370" fmla="*/ 119493 h 581576"/>
                <a:gd name="connsiteX371" fmla="*/ 530784 w 804036"/>
                <a:gd name="connsiteY371" fmla="*/ 133450 h 581576"/>
                <a:gd name="connsiteX372" fmla="*/ 587154 w 804036"/>
                <a:gd name="connsiteY372" fmla="*/ 151702 h 581576"/>
                <a:gd name="connsiteX373" fmla="*/ 632753 w 804036"/>
                <a:gd name="connsiteY373" fmla="*/ 176037 h 581576"/>
                <a:gd name="connsiteX374" fmla="*/ 632394 w 804036"/>
                <a:gd name="connsiteY374" fmla="*/ 176753 h 581576"/>
                <a:gd name="connsiteX375" fmla="*/ 582846 w 804036"/>
                <a:gd name="connsiteY375" fmla="*/ 154207 h 581576"/>
                <a:gd name="connsiteX376" fmla="*/ 555558 w 804036"/>
                <a:gd name="connsiteY376" fmla="*/ 144544 h 581576"/>
                <a:gd name="connsiteX377" fmla="*/ 529707 w 804036"/>
                <a:gd name="connsiteY377" fmla="*/ 137386 h 581576"/>
                <a:gd name="connsiteX378" fmla="*/ 467951 w 804036"/>
                <a:gd name="connsiteY378" fmla="*/ 123787 h 581576"/>
                <a:gd name="connsiteX379" fmla="*/ 415530 w 804036"/>
                <a:gd name="connsiteY379" fmla="*/ 121282 h 581576"/>
                <a:gd name="connsiteX380" fmla="*/ 416248 w 804036"/>
                <a:gd name="connsiteY380" fmla="*/ 116272 h 581576"/>
                <a:gd name="connsiteX381" fmla="*/ 162039 w 804036"/>
                <a:gd name="connsiteY381" fmla="*/ 112600 h 581576"/>
                <a:gd name="connsiteX382" fmla="*/ 165658 w 804036"/>
                <a:gd name="connsiteY382" fmla="*/ 115128 h 581576"/>
                <a:gd name="connsiteX383" fmla="*/ 120426 w 804036"/>
                <a:gd name="connsiteY383" fmla="*/ 185549 h 581576"/>
                <a:gd name="connsiteX384" fmla="*/ 118617 w 804036"/>
                <a:gd name="connsiteY384" fmla="*/ 184466 h 581576"/>
                <a:gd name="connsiteX385" fmla="*/ 162039 w 804036"/>
                <a:gd name="connsiteY385" fmla="*/ 112600 h 581576"/>
                <a:gd name="connsiteX386" fmla="*/ 191196 w 804036"/>
                <a:gd name="connsiteY386" fmla="*/ 91092 h 581576"/>
                <a:gd name="connsiteX387" fmla="*/ 195125 w 804036"/>
                <a:gd name="connsiteY387" fmla="*/ 93254 h 581576"/>
                <a:gd name="connsiteX388" fmla="*/ 156906 w 804036"/>
                <a:gd name="connsiteY388" fmla="*/ 153442 h 581576"/>
                <a:gd name="connsiteX389" fmla="*/ 155120 w 804036"/>
                <a:gd name="connsiteY389" fmla="*/ 152361 h 581576"/>
                <a:gd name="connsiteX390" fmla="*/ 173694 w 804036"/>
                <a:gd name="connsiteY390" fmla="*/ 119564 h 581576"/>
                <a:gd name="connsiteX391" fmla="*/ 191196 w 804036"/>
                <a:gd name="connsiteY391" fmla="*/ 91092 h 581576"/>
                <a:gd name="connsiteX392" fmla="*/ 220156 w 804036"/>
                <a:gd name="connsiteY392" fmla="*/ 85920 h 581576"/>
                <a:gd name="connsiteX393" fmla="*/ 220111 w 804036"/>
                <a:gd name="connsiteY393" fmla="*/ 88844 h 581576"/>
                <a:gd name="connsiteX394" fmla="*/ 179553 w 804036"/>
                <a:gd name="connsiteY394" fmla="*/ 135982 h 581576"/>
                <a:gd name="connsiteX395" fmla="*/ 177361 w 804036"/>
                <a:gd name="connsiteY395" fmla="*/ 134902 h 581576"/>
                <a:gd name="connsiteX396" fmla="*/ 217188 w 804036"/>
                <a:gd name="connsiteY396" fmla="*/ 85965 h 581576"/>
                <a:gd name="connsiteX397" fmla="*/ 220156 w 804036"/>
                <a:gd name="connsiteY397" fmla="*/ 85920 h 581576"/>
                <a:gd name="connsiteX398" fmla="*/ 241149 w 804036"/>
                <a:gd name="connsiteY398" fmla="*/ 78022 h 581576"/>
                <a:gd name="connsiteX399" fmla="*/ 244348 w 804036"/>
                <a:gd name="connsiteY399" fmla="*/ 81251 h 581576"/>
                <a:gd name="connsiteX400" fmla="*/ 201343 w 804036"/>
                <a:gd name="connsiteY400" fmla="*/ 126821 h 581576"/>
                <a:gd name="connsiteX401" fmla="*/ 199566 w 804036"/>
                <a:gd name="connsiteY401" fmla="*/ 125744 h 581576"/>
                <a:gd name="connsiteX402" fmla="*/ 241149 w 804036"/>
                <a:gd name="connsiteY402" fmla="*/ 78022 h 581576"/>
                <a:gd name="connsiteX403" fmla="*/ 270499 w 804036"/>
                <a:gd name="connsiteY403" fmla="*/ 60706 h 581576"/>
                <a:gd name="connsiteX404" fmla="*/ 270545 w 804036"/>
                <a:gd name="connsiteY404" fmla="*/ 64179 h 581576"/>
                <a:gd name="connsiteX405" fmla="*/ 247155 w 804036"/>
                <a:gd name="connsiteY405" fmla="*/ 93764 h 581576"/>
                <a:gd name="connsiteX406" fmla="*/ 224861 w 804036"/>
                <a:gd name="connsiteY406" fmla="*/ 120824 h 581576"/>
                <a:gd name="connsiteX407" fmla="*/ 223399 w 804036"/>
                <a:gd name="connsiteY407" fmla="*/ 119380 h 581576"/>
                <a:gd name="connsiteX408" fmla="*/ 246789 w 804036"/>
                <a:gd name="connsiteY408" fmla="*/ 88713 h 581576"/>
                <a:gd name="connsiteX409" fmla="*/ 266890 w 804036"/>
                <a:gd name="connsiteY409" fmla="*/ 61292 h 581576"/>
                <a:gd name="connsiteX410" fmla="*/ 270499 w 804036"/>
                <a:gd name="connsiteY410" fmla="*/ 60706 h 581576"/>
                <a:gd name="connsiteX411" fmla="*/ 456170 w 804036"/>
                <a:gd name="connsiteY411" fmla="*/ 34101 h 581576"/>
                <a:gd name="connsiteX412" fmla="*/ 358953 w 804036"/>
                <a:gd name="connsiteY412" fmla="*/ 39358 h 581576"/>
                <a:gd name="connsiteX413" fmla="*/ 267454 w 804036"/>
                <a:gd name="connsiteY413" fmla="*/ 56613 h 581576"/>
                <a:gd name="connsiteX414" fmla="*/ 180998 w 804036"/>
                <a:gd name="connsiteY414" fmla="*/ 92561 h 581576"/>
                <a:gd name="connsiteX415" fmla="*/ 104989 w 804036"/>
                <a:gd name="connsiteY415" fmla="*/ 141810 h 581576"/>
                <a:gd name="connsiteX416" fmla="*/ 34384 w 804036"/>
                <a:gd name="connsiteY416" fmla="*/ 194294 h 581576"/>
                <a:gd name="connsiteX417" fmla="*/ 60321 w 804036"/>
                <a:gd name="connsiteY417" fmla="*/ 220177 h 581576"/>
                <a:gd name="connsiteX418" fmla="*/ 80494 w 804036"/>
                <a:gd name="connsiteY418" fmla="*/ 236713 h 581576"/>
                <a:gd name="connsiteX419" fmla="*/ 81934 w 804036"/>
                <a:gd name="connsiteY419" fmla="*/ 237792 h 581576"/>
                <a:gd name="connsiteX420" fmla="*/ 116517 w 804036"/>
                <a:gd name="connsiteY420" fmla="*/ 204360 h 581576"/>
                <a:gd name="connsiteX421" fmla="*/ 184601 w 804036"/>
                <a:gd name="connsiteY421" fmla="*/ 159784 h 581576"/>
                <a:gd name="connsiteX422" fmla="*/ 264572 w 804036"/>
                <a:gd name="connsiteY422" fmla="*/ 121679 h 581576"/>
                <a:gd name="connsiteX423" fmla="*/ 351748 w 804036"/>
                <a:gd name="connsiteY423" fmla="*/ 98673 h 581576"/>
                <a:gd name="connsiteX424" fmla="*/ 446129 w 804036"/>
                <a:gd name="connsiteY424" fmla="*/ 100830 h 581576"/>
                <a:gd name="connsiteX425" fmla="*/ 619401 w 804036"/>
                <a:gd name="connsiteY425" fmla="*/ 151157 h 581576"/>
                <a:gd name="connsiteX426" fmla="*/ 697931 w 804036"/>
                <a:gd name="connsiteY426" fmla="*/ 195013 h 581576"/>
                <a:gd name="connsiteX427" fmla="*/ 731433 w 804036"/>
                <a:gd name="connsiteY427" fmla="*/ 223053 h 581576"/>
                <a:gd name="connsiteX428" fmla="*/ 744041 w 804036"/>
                <a:gd name="connsiteY428" fmla="*/ 237432 h 581576"/>
                <a:gd name="connsiteX429" fmla="*/ 747643 w 804036"/>
                <a:gd name="connsiteY429" fmla="*/ 243543 h 581576"/>
                <a:gd name="connsiteX430" fmla="*/ 775381 w 804036"/>
                <a:gd name="connsiteY430" fmla="*/ 220177 h 581576"/>
                <a:gd name="connsiteX431" fmla="*/ 796635 w 804036"/>
                <a:gd name="connsiteY431" fmla="*/ 198608 h 581576"/>
                <a:gd name="connsiteX432" fmla="*/ 762413 w 804036"/>
                <a:gd name="connsiteY432" fmla="*/ 156189 h 581576"/>
                <a:gd name="connsiteX433" fmla="*/ 717384 w 804036"/>
                <a:gd name="connsiteY433" fmla="*/ 120241 h 581576"/>
                <a:gd name="connsiteX434" fmla="*/ 639934 w 804036"/>
                <a:gd name="connsiteY434" fmla="*/ 72431 h 581576"/>
                <a:gd name="connsiteX435" fmla="*/ 553118 w 804036"/>
                <a:gd name="connsiteY435" fmla="*/ 44751 h 581576"/>
                <a:gd name="connsiteX436" fmla="*/ 456170 w 804036"/>
                <a:gd name="connsiteY436" fmla="*/ 34101 h 581576"/>
                <a:gd name="connsiteX437" fmla="*/ 427937 w 804036"/>
                <a:gd name="connsiteY437" fmla="*/ 23496 h 581576"/>
                <a:gd name="connsiteX438" fmla="*/ 522138 w 804036"/>
                <a:gd name="connsiteY438" fmla="*/ 28574 h 581576"/>
                <a:gd name="connsiteX439" fmla="*/ 687484 w 804036"/>
                <a:gd name="connsiteY439" fmla="*/ 86450 h 581576"/>
                <a:gd name="connsiteX440" fmla="*/ 756289 w 804036"/>
                <a:gd name="connsiteY440" fmla="*/ 138215 h 581576"/>
                <a:gd name="connsiteX441" fmla="*/ 786548 w 804036"/>
                <a:gd name="connsiteY441" fmla="*/ 170209 h 581576"/>
                <a:gd name="connsiteX442" fmla="*/ 803839 w 804036"/>
                <a:gd name="connsiteY442" fmla="*/ 199687 h 581576"/>
                <a:gd name="connsiteX443" fmla="*/ 799156 w 804036"/>
                <a:gd name="connsiteY443" fmla="*/ 202922 h 581576"/>
                <a:gd name="connsiteX444" fmla="*/ 778263 w 804036"/>
                <a:gd name="connsiteY444" fmla="*/ 228086 h 581576"/>
                <a:gd name="connsiteX445" fmla="*/ 750885 w 804036"/>
                <a:gd name="connsiteY445" fmla="*/ 252890 h 581576"/>
                <a:gd name="connsiteX446" fmla="*/ 742960 w 804036"/>
                <a:gd name="connsiteY446" fmla="*/ 247498 h 581576"/>
                <a:gd name="connsiteX447" fmla="*/ 735755 w 804036"/>
                <a:gd name="connsiteY447" fmla="*/ 239230 h 581576"/>
                <a:gd name="connsiteX448" fmla="*/ 578334 w 804036"/>
                <a:gd name="connsiteY448" fmla="*/ 144686 h 581576"/>
                <a:gd name="connsiteX449" fmla="*/ 393175 w 804036"/>
                <a:gd name="connsiteY449" fmla="*/ 108019 h 581576"/>
                <a:gd name="connsiteX450" fmla="*/ 212699 w 804036"/>
                <a:gd name="connsiteY450" fmla="*/ 157987 h 581576"/>
                <a:gd name="connsiteX451" fmla="*/ 139572 w 804036"/>
                <a:gd name="connsiteY451" fmla="*/ 202203 h 581576"/>
                <a:gd name="connsiteX452" fmla="*/ 91661 w 804036"/>
                <a:gd name="connsiteY452" fmla="*/ 246060 h 581576"/>
                <a:gd name="connsiteX453" fmla="*/ 93822 w 804036"/>
                <a:gd name="connsiteY453" fmla="*/ 247498 h 581576"/>
                <a:gd name="connsiteX454" fmla="*/ 92741 w 804036"/>
                <a:gd name="connsiteY454" fmla="*/ 251452 h 581576"/>
                <a:gd name="connsiteX455" fmla="*/ 87698 w 804036"/>
                <a:gd name="connsiteY455" fmla="*/ 249655 h 581576"/>
                <a:gd name="connsiteX456" fmla="*/ 79413 w 804036"/>
                <a:gd name="connsiteY456" fmla="*/ 244622 h 581576"/>
                <a:gd name="connsiteX457" fmla="*/ 59600 w 804036"/>
                <a:gd name="connsiteY457" fmla="*/ 231681 h 581576"/>
                <a:gd name="connsiteX458" fmla="*/ 26098 w 804036"/>
                <a:gd name="connsiteY458" fmla="*/ 201484 h 581576"/>
                <a:gd name="connsiteX459" fmla="*/ 23937 w 804036"/>
                <a:gd name="connsiteY459" fmla="*/ 195732 h 581576"/>
                <a:gd name="connsiteX460" fmla="*/ 23577 w 804036"/>
                <a:gd name="connsiteY460" fmla="*/ 186745 h 581576"/>
                <a:gd name="connsiteX461" fmla="*/ 89499 w 804036"/>
                <a:gd name="connsiteY461" fmla="*/ 136777 h 581576"/>
                <a:gd name="connsiteX462" fmla="*/ 161906 w 804036"/>
                <a:gd name="connsiteY462" fmla="*/ 88248 h 581576"/>
                <a:gd name="connsiteX463" fmla="*/ 242958 w 804036"/>
                <a:gd name="connsiteY463" fmla="*/ 51581 h 581576"/>
                <a:gd name="connsiteX464" fmla="*/ 333737 w 804036"/>
                <a:gd name="connsiteY464" fmla="*/ 31090 h 581576"/>
                <a:gd name="connsiteX465" fmla="*/ 427937 w 804036"/>
                <a:gd name="connsiteY465" fmla="*/ 23496 h 581576"/>
                <a:gd name="connsiteX466" fmla="*/ 437702 w 804036"/>
                <a:gd name="connsiteY466" fmla="*/ 9941 h 581576"/>
                <a:gd name="connsiteX467" fmla="*/ 501563 w 804036"/>
                <a:gd name="connsiteY467" fmla="*/ 12182 h 581576"/>
                <a:gd name="connsiteX468" fmla="*/ 554961 w 804036"/>
                <a:gd name="connsiteY468" fmla="*/ 23015 h 581576"/>
                <a:gd name="connsiteX469" fmla="*/ 554961 w 804036"/>
                <a:gd name="connsiteY469" fmla="*/ 24135 h 581576"/>
                <a:gd name="connsiteX470" fmla="*/ 497955 w 804036"/>
                <a:gd name="connsiteY470" fmla="*/ 16665 h 581576"/>
                <a:gd name="connsiteX471" fmla="*/ 437702 w 804036"/>
                <a:gd name="connsiteY471" fmla="*/ 15170 h 581576"/>
                <a:gd name="connsiteX472" fmla="*/ 376367 w 804036"/>
                <a:gd name="connsiteY472" fmla="*/ 17038 h 581576"/>
                <a:gd name="connsiteX473" fmla="*/ 314671 w 804036"/>
                <a:gd name="connsiteY473" fmla="*/ 27123 h 581576"/>
                <a:gd name="connsiteX474" fmla="*/ 313227 w 804036"/>
                <a:gd name="connsiteY474" fmla="*/ 22267 h 581576"/>
                <a:gd name="connsiteX475" fmla="*/ 437702 w 804036"/>
                <a:gd name="connsiteY475" fmla="*/ 9941 h 581576"/>
                <a:gd name="connsiteX476" fmla="*/ 409095 w 804036"/>
                <a:gd name="connsiteY476" fmla="*/ 30 h 581576"/>
                <a:gd name="connsiteX477" fmla="*/ 488801 w 804036"/>
                <a:gd name="connsiteY477" fmla="*/ 3998 h 581576"/>
                <a:gd name="connsiteX478" fmla="*/ 488801 w 804036"/>
                <a:gd name="connsiteY478" fmla="*/ 6524 h 581576"/>
                <a:gd name="connsiteX479" fmla="*/ 405146 w 804036"/>
                <a:gd name="connsiteY479" fmla="*/ 5081 h 581576"/>
                <a:gd name="connsiteX480" fmla="*/ 362780 w 804036"/>
                <a:gd name="connsiteY480" fmla="*/ 9050 h 581576"/>
                <a:gd name="connsiteX481" fmla="*/ 332621 w 804036"/>
                <a:gd name="connsiteY481" fmla="*/ 15183 h 581576"/>
                <a:gd name="connsiteX482" fmla="*/ 332621 w 804036"/>
                <a:gd name="connsiteY482" fmla="*/ 9771 h 581576"/>
                <a:gd name="connsiteX483" fmla="*/ 371755 w 804036"/>
                <a:gd name="connsiteY483" fmla="*/ 2555 h 581576"/>
                <a:gd name="connsiteX484" fmla="*/ 409095 w 804036"/>
                <a:gd name="connsiteY484" fmla="*/ 30 h 58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</a:cxnLst>
              <a:rect l="l" t="t" r="r" b="b"/>
              <a:pathLst>
                <a:path w="804036" h="581576">
                  <a:moveTo>
                    <a:pt x="485652" y="560785"/>
                  </a:moveTo>
                  <a:cubicBezTo>
                    <a:pt x="486716" y="560056"/>
                    <a:pt x="487426" y="561514"/>
                    <a:pt x="486716" y="562242"/>
                  </a:cubicBezTo>
                  <a:cubicBezTo>
                    <a:pt x="478914" y="570258"/>
                    <a:pt x="469693" y="578273"/>
                    <a:pt x="458344" y="581188"/>
                  </a:cubicBezTo>
                  <a:cubicBezTo>
                    <a:pt x="455507" y="581917"/>
                    <a:pt x="454443" y="577909"/>
                    <a:pt x="457280" y="576816"/>
                  </a:cubicBezTo>
                  <a:cubicBezTo>
                    <a:pt x="467565" y="573173"/>
                    <a:pt x="476786" y="566979"/>
                    <a:pt x="485652" y="560785"/>
                  </a:cubicBezTo>
                  <a:close/>
                  <a:moveTo>
                    <a:pt x="493910" y="540146"/>
                  </a:moveTo>
                  <a:cubicBezTo>
                    <a:pt x="494272" y="539419"/>
                    <a:pt x="495357" y="540146"/>
                    <a:pt x="494995" y="540872"/>
                  </a:cubicBezTo>
                  <a:cubicBezTo>
                    <a:pt x="491017" y="551769"/>
                    <a:pt x="481616" y="559397"/>
                    <a:pt x="472214" y="564846"/>
                  </a:cubicBezTo>
                  <a:cubicBezTo>
                    <a:pt x="461366" y="571021"/>
                    <a:pt x="447264" y="579738"/>
                    <a:pt x="434969" y="581555"/>
                  </a:cubicBezTo>
                  <a:cubicBezTo>
                    <a:pt x="432077" y="581918"/>
                    <a:pt x="430630" y="577559"/>
                    <a:pt x="433523" y="576833"/>
                  </a:cubicBezTo>
                  <a:cubicBezTo>
                    <a:pt x="444733" y="573927"/>
                    <a:pt x="456665" y="567752"/>
                    <a:pt x="466790" y="562303"/>
                  </a:cubicBezTo>
                  <a:cubicBezTo>
                    <a:pt x="472576" y="559397"/>
                    <a:pt x="478723" y="555765"/>
                    <a:pt x="483424" y="551406"/>
                  </a:cubicBezTo>
                  <a:cubicBezTo>
                    <a:pt x="485955" y="548863"/>
                    <a:pt x="489571" y="543051"/>
                    <a:pt x="492102" y="541962"/>
                  </a:cubicBezTo>
                  <a:cubicBezTo>
                    <a:pt x="492464" y="541235"/>
                    <a:pt x="493187" y="540872"/>
                    <a:pt x="493910" y="540146"/>
                  </a:cubicBezTo>
                  <a:close/>
                  <a:moveTo>
                    <a:pt x="494288" y="512790"/>
                  </a:moveTo>
                  <a:cubicBezTo>
                    <a:pt x="494646" y="512431"/>
                    <a:pt x="495361" y="512790"/>
                    <a:pt x="495361" y="513507"/>
                  </a:cubicBezTo>
                  <a:cubicBezTo>
                    <a:pt x="484993" y="552221"/>
                    <a:pt x="444954" y="578748"/>
                    <a:pt x="405630" y="574088"/>
                  </a:cubicBezTo>
                  <a:cubicBezTo>
                    <a:pt x="402055" y="573729"/>
                    <a:pt x="402055" y="567635"/>
                    <a:pt x="405630" y="568352"/>
                  </a:cubicBezTo>
                  <a:cubicBezTo>
                    <a:pt x="445312" y="574088"/>
                    <a:pt x="478201" y="547202"/>
                    <a:pt x="494288" y="512790"/>
                  </a:cubicBezTo>
                  <a:close/>
                  <a:moveTo>
                    <a:pt x="407646" y="443796"/>
                  </a:moveTo>
                  <a:cubicBezTo>
                    <a:pt x="412307" y="442951"/>
                    <a:pt x="417012" y="443129"/>
                    <a:pt x="421273" y="445264"/>
                  </a:cubicBezTo>
                  <a:cubicBezTo>
                    <a:pt x="422338" y="445620"/>
                    <a:pt x="421628" y="446687"/>
                    <a:pt x="420918" y="446687"/>
                  </a:cubicBezTo>
                  <a:cubicBezTo>
                    <a:pt x="401742" y="443841"/>
                    <a:pt x="380081" y="459853"/>
                    <a:pt x="375110" y="478355"/>
                  </a:cubicBezTo>
                  <a:cubicBezTo>
                    <a:pt x="374045" y="481913"/>
                    <a:pt x="368718" y="480134"/>
                    <a:pt x="369784" y="476576"/>
                  </a:cubicBezTo>
                  <a:cubicBezTo>
                    <a:pt x="373335" y="463767"/>
                    <a:pt x="381857" y="453448"/>
                    <a:pt x="394285" y="448466"/>
                  </a:cubicBezTo>
                  <a:cubicBezTo>
                    <a:pt x="398369" y="446509"/>
                    <a:pt x="402985" y="444641"/>
                    <a:pt x="407646" y="443796"/>
                  </a:cubicBezTo>
                  <a:close/>
                  <a:moveTo>
                    <a:pt x="414316" y="433080"/>
                  </a:moveTo>
                  <a:cubicBezTo>
                    <a:pt x="423745" y="432809"/>
                    <a:pt x="432902" y="435157"/>
                    <a:pt x="439067" y="442021"/>
                  </a:cubicBezTo>
                  <a:cubicBezTo>
                    <a:pt x="439793" y="442743"/>
                    <a:pt x="438705" y="444549"/>
                    <a:pt x="437617" y="443466"/>
                  </a:cubicBezTo>
                  <a:cubicBezTo>
                    <a:pt x="423110" y="431906"/>
                    <a:pt x="398449" y="437686"/>
                    <a:pt x="384668" y="447439"/>
                  </a:cubicBezTo>
                  <a:cubicBezTo>
                    <a:pt x="370525" y="456831"/>
                    <a:pt x="364722" y="469113"/>
                    <a:pt x="361458" y="485007"/>
                  </a:cubicBezTo>
                  <a:cubicBezTo>
                    <a:pt x="360733" y="488258"/>
                    <a:pt x="356018" y="486813"/>
                    <a:pt x="356744" y="483562"/>
                  </a:cubicBezTo>
                  <a:cubicBezTo>
                    <a:pt x="360370" y="464417"/>
                    <a:pt x="369799" y="448523"/>
                    <a:pt x="387932" y="439853"/>
                  </a:cubicBezTo>
                  <a:cubicBezTo>
                    <a:pt x="395186" y="436241"/>
                    <a:pt x="404887" y="433351"/>
                    <a:pt x="414316" y="433080"/>
                  </a:cubicBezTo>
                  <a:close/>
                  <a:moveTo>
                    <a:pt x="426210" y="427847"/>
                  </a:moveTo>
                  <a:cubicBezTo>
                    <a:pt x="396470" y="422295"/>
                    <a:pt x="364906" y="441072"/>
                    <a:pt x="354632" y="469339"/>
                  </a:cubicBezTo>
                  <a:cubicBezTo>
                    <a:pt x="352469" y="479749"/>
                    <a:pt x="353190" y="491235"/>
                    <a:pt x="354992" y="501286"/>
                  </a:cubicBezTo>
                  <a:cubicBezTo>
                    <a:pt x="356074" y="508106"/>
                    <a:pt x="357876" y="514926"/>
                    <a:pt x="360399" y="521387"/>
                  </a:cubicBezTo>
                  <a:cubicBezTo>
                    <a:pt x="365086" y="529283"/>
                    <a:pt x="371214" y="536103"/>
                    <a:pt x="378423" y="541488"/>
                  </a:cubicBezTo>
                  <a:cubicBezTo>
                    <a:pt x="387796" y="546513"/>
                    <a:pt x="397889" y="549025"/>
                    <a:pt x="408343" y="549384"/>
                  </a:cubicBezTo>
                  <a:cubicBezTo>
                    <a:pt x="419879" y="550102"/>
                    <a:pt x="431775" y="549025"/>
                    <a:pt x="441868" y="544718"/>
                  </a:cubicBezTo>
                  <a:cubicBezTo>
                    <a:pt x="449799" y="540411"/>
                    <a:pt x="457729" y="534668"/>
                    <a:pt x="464218" y="528207"/>
                  </a:cubicBezTo>
                  <a:cubicBezTo>
                    <a:pt x="467462" y="523540"/>
                    <a:pt x="469985" y="518515"/>
                    <a:pt x="471788" y="512413"/>
                  </a:cubicBezTo>
                  <a:cubicBezTo>
                    <a:pt x="477916" y="488364"/>
                    <a:pt x="473951" y="459289"/>
                    <a:pt x="454485" y="442059"/>
                  </a:cubicBezTo>
                  <a:cubicBezTo>
                    <a:pt x="445833" y="434252"/>
                    <a:pt x="436123" y="429698"/>
                    <a:pt x="426210" y="427847"/>
                  </a:cubicBezTo>
                  <a:close/>
                  <a:moveTo>
                    <a:pt x="588109" y="427439"/>
                  </a:moveTo>
                  <a:cubicBezTo>
                    <a:pt x="588824" y="426706"/>
                    <a:pt x="590611" y="428538"/>
                    <a:pt x="589539" y="429271"/>
                  </a:cubicBezTo>
                  <a:cubicBezTo>
                    <a:pt x="575959" y="439895"/>
                    <a:pt x="562380" y="450885"/>
                    <a:pt x="548800" y="461509"/>
                  </a:cubicBezTo>
                  <a:cubicBezTo>
                    <a:pt x="548800" y="462608"/>
                    <a:pt x="547370" y="464440"/>
                    <a:pt x="545584" y="463707"/>
                  </a:cubicBezTo>
                  <a:cubicBezTo>
                    <a:pt x="538436" y="462242"/>
                    <a:pt x="532719" y="455647"/>
                    <a:pt x="526644" y="451618"/>
                  </a:cubicBezTo>
                  <a:cubicBezTo>
                    <a:pt x="519854" y="447222"/>
                    <a:pt x="515208" y="441360"/>
                    <a:pt x="509133" y="436231"/>
                  </a:cubicBezTo>
                  <a:cubicBezTo>
                    <a:pt x="508418" y="435865"/>
                    <a:pt x="509133" y="434399"/>
                    <a:pt x="509848" y="434766"/>
                  </a:cubicBezTo>
                  <a:cubicBezTo>
                    <a:pt x="516280" y="436964"/>
                    <a:pt x="521283" y="442825"/>
                    <a:pt x="526644" y="446122"/>
                  </a:cubicBezTo>
                  <a:cubicBezTo>
                    <a:pt x="532719" y="449786"/>
                    <a:pt x="538079" y="454915"/>
                    <a:pt x="544512" y="458212"/>
                  </a:cubicBezTo>
                  <a:cubicBezTo>
                    <a:pt x="557734" y="446855"/>
                    <a:pt x="573458" y="437330"/>
                    <a:pt x="588109" y="427439"/>
                  </a:cubicBezTo>
                  <a:close/>
                  <a:moveTo>
                    <a:pt x="408614" y="415363"/>
                  </a:moveTo>
                  <a:cubicBezTo>
                    <a:pt x="417986" y="414510"/>
                    <a:pt x="427449" y="415318"/>
                    <a:pt x="436461" y="418010"/>
                  </a:cubicBezTo>
                  <a:cubicBezTo>
                    <a:pt x="481160" y="432009"/>
                    <a:pt x="501708" y="487646"/>
                    <a:pt x="479718" y="528924"/>
                  </a:cubicBezTo>
                  <a:cubicBezTo>
                    <a:pt x="468183" y="550102"/>
                    <a:pt x="446554" y="561230"/>
                    <a:pt x="422763" y="562665"/>
                  </a:cubicBezTo>
                  <a:cubicBezTo>
                    <a:pt x="422402" y="562665"/>
                    <a:pt x="422042" y="562665"/>
                    <a:pt x="421681" y="562665"/>
                  </a:cubicBezTo>
                  <a:cubicBezTo>
                    <a:pt x="413030" y="564460"/>
                    <a:pt x="403657" y="564101"/>
                    <a:pt x="393924" y="561230"/>
                  </a:cubicBezTo>
                  <a:cubicBezTo>
                    <a:pt x="393203" y="561230"/>
                    <a:pt x="392482" y="560871"/>
                    <a:pt x="392122" y="560871"/>
                  </a:cubicBezTo>
                  <a:cubicBezTo>
                    <a:pt x="379505" y="557999"/>
                    <a:pt x="367609" y="552615"/>
                    <a:pt x="359679" y="544000"/>
                  </a:cubicBezTo>
                  <a:cubicBezTo>
                    <a:pt x="354271" y="538257"/>
                    <a:pt x="350667" y="532155"/>
                    <a:pt x="347783" y="525694"/>
                  </a:cubicBezTo>
                  <a:cubicBezTo>
                    <a:pt x="340573" y="513131"/>
                    <a:pt x="336968" y="499491"/>
                    <a:pt x="338050" y="484774"/>
                  </a:cubicBezTo>
                  <a:cubicBezTo>
                    <a:pt x="339852" y="462160"/>
                    <a:pt x="351027" y="440265"/>
                    <a:pt x="371214" y="428061"/>
                  </a:cubicBezTo>
                  <a:cubicBezTo>
                    <a:pt x="372295" y="427343"/>
                    <a:pt x="373377" y="426625"/>
                    <a:pt x="374458" y="425907"/>
                  </a:cubicBezTo>
                  <a:cubicBezTo>
                    <a:pt x="375900" y="425189"/>
                    <a:pt x="376982" y="424471"/>
                    <a:pt x="378423" y="423394"/>
                  </a:cubicBezTo>
                  <a:cubicBezTo>
                    <a:pt x="379505" y="423035"/>
                    <a:pt x="380226" y="422676"/>
                    <a:pt x="381307" y="422676"/>
                  </a:cubicBezTo>
                  <a:cubicBezTo>
                    <a:pt x="389959" y="418728"/>
                    <a:pt x="399241" y="416215"/>
                    <a:pt x="408614" y="415363"/>
                  </a:cubicBezTo>
                  <a:close/>
                  <a:moveTo>
                    <a:pt x="579028" y="393369"/>
                  </a:moveTo>
                  <a:cubicBezTo>
                    <a:pt x="579392" y="393729"/>
                    <a:pt x="579392" y="393729"/>
                    <a:pt x="579756" y="393729"/>
                  </a:cubicBezTo>
                  <a:cubicBezTo>
                    <a:pt x="582666" y="393729"/>
                    <a:pt x="582666" y="397323"/>
                    <a:pt x="580484" y="398042"/>
                  </a:cubicBezTo>
                  <a:cubicBezTo>
                    <a:pt x="571752" y="401277"/>
                    <a:pt x="562658" y="403433"/>
                    <a:pt x="553563" y="405949"/>
                  </a:cubicBezTo>
                  <a:cubicBezTo>
                    <a:pt x="546650" y="408106"/>
                    <a:pt x="540466" y="411700"/>
                    <a:pt x="533190" y="411700"/>
                  </a:cubicBezTo>
                  <a:cubicBezTo>
                    <a:pt x="530643" y="412060"/>
                    <a:pt x="531007" y="408825"/>
                    <a:pt x="533190" y="408465"/>
                  </a:cubicBezTo>
                  <a:cubicBezTo>
                    <a:pt x="541557" y="408106"/>
                    <a:pt x="551380" y="402714"/>
                    <a:pt x="559383" y="399839"/>
                  </a:cubicBezTo>
                  <a:cubicBezTo>
                    <a:pt x="565568" y="398042"/>
                    <a:pt x="571752" y="396245"/>
                    <a:pt x="577573" y="394447"/>
                  </a:cubicBezTo>
                  <a:cubicBezTo>
                    <a:pt x="577937" y="393729"/>
                    <a:pt x="578665" y="393369"/>
                    <a:pt x="579028" y="393369"/>
                  </a:cubicBezTo>
                  <a:close/>
                  <a:moveTo>
                    <a:pt x="567669" y="384930"/>
                  </a:moveTo>
                  <a:cubicBezTo>
                    <a:pt x="569793" y="383844"/>
                    <a:pt x="571564" y="387103"/>
                    <a:pt x="569439" y="388189"/>
                  </a:cubicBezTo>
                  <a:cubicBezTo>
                    <a:pt x="555628" y="394344"/>
                    <a:pt x="540400" y="396516"/>
                    <a:pt x="527297" y="403757"/>
                  </a:cubicBezTo>
                  <a:cubicBezTo>
                    <a:pt x="526589" y="404119"/>
                    <a:pt x="525880" y="403033"/>
                    <a:pt x="526589" y="402671"/>
                  </a:cubicBezTo>
                  <a:cubicBezTo>
                    <a:pt x="539338" y="394706"/>
                    <a:pt x="554565" y="392171"/>
                    <a:pt x="567669" y="384930"/>
                  </a:cubicBezTo>
                  <a:close/>
                  <a:moveTo>
                    <a:pt x="563135" y="373475"/>
                  </a:moveTo>
                  <a:cubicBezTo>
                    <a:pt x="565328" y="372731"/>
                    <a:pt x="566790" y="376452"/>
                    <a:pt x="564597" y="377940"/>
                  </a:cubicBezTo>
                  <a:cubicBezTo>
                    <a:pt x="557653" y="381661"/>
                    <a:pt x="549978" y="383893"/>
                    <a:pt x="542669" y="386870"/>
                  </a:cubicBezTo>
                  <a:cubicBezTo>
                    <a:pt x="534629" y="389847"/>
                    <a:pt x="526588" y="393940"/>
                    <a:pt x="518183" y="395800"/>
                  </a:cubicBezTo>
                  <a:cubicBezTo>
                    <a:pt x="516721" y="396172"/>
                    <a:pt x="516355" y="393568"/>
                    <a:pt x="517817" y="393195"/>
                  </a:cubicBezTo>
                  <a:cubicBezTo>
                    <a:pt x="526954" y="390219"/>
                    <a:pt x="535725" y="386126"/>
                    <a:pt x="544131" y="382405"/>
                  </a:cubicBezTo>
                  <a:cubicBezTo>
                    <a:pt x="549613" y="380173"/>
                    <a:pt x="555095" y="377940"/>
                    <a:pt x="559846" y="375336"/>
                  </a:cubicBezTo>
                  <a:cubicBezTo>
                    <a:pt x="560211" y="374592"/>
                    <a:pt x="560577" y="374219"/>
                    <a:pt x="561308" y="373847"/>
                  </a:cubicBezTo>
                  <a:cubicBezTo>
                    <a:pt x="562039" y="373847"/>
                    <a:pt x="562404" y="373847"/>
                    <a:pt x="563135" y="373475"/>
                  </a:cubicBezTo>
                  <a:close/>
                  <a:moveTo>
                    <a:pt x="548142" y="367480"/>
                  </a:moveTo>
                  <a:cubicBezTo>
                    <a:pt x="550687" y="366381"/>
                    <a:pt x="552505" y="370045"/>
                    <a:pt x="550323" y="371510"/>
                  </a:cubicBezTo>
                  <a:cubicBezTo>
                    <a:pt x="543052" y="375906"/>
                    <a:pt x="534691" y="378104"/>
                    <a:pt x="527056" y="381402"/>
                  </a:cubicBezTo>
                  <a:cubicBezTo>
                    <a:pt x="520876" y="383966"/>
                    <a:pt x="514696" y="386897"/>
                    <a:pt x="508152" y="389095"/>
                  </a:cubicBezTo>
                  <a:cubicBezTo>
                    <a:pt x="505970" y="389828"/>
                    <a:pt x="505243" y="386164"/>
                    <a:pt x="507425" y="385432"/>
                  </a:cubicBezTo>
                  <a:cubicBezTo>
                    <a:pt x="520876" y="380669"/>
                    <a:pt x="535054" y="374441"/>
                    <a:pt x="548142" y="367480"/>
                  </a:cubicBezTo>
                  <a:close/>
                  <a:moveTo>
                    <a:pt x="531880" y="361430"/>
                  </a:moveTo>
                  <a:cubicBezTo>
                    <a:pt x="533706" y="360031"/>
                    <a:pt x="536628" y="362480"/>
                    <a:pt x="534802" y="364578"/>
                  </a:cubicBezTo>
                  <a:cubicBezTo>
                    <a:pt x="530784" y="368776"/>
                    <a:pt x="522383" y="370175"/>
                    <a:pt x="517269" y="372624"/>
                  </a:cubicBezTo>
                  <a:cubicBezTo>
                    <a:pt x="511059" y="375422"/>
                    <a:pt x="505215" y="377871"/>
                    <a:pt x="499006" y="379970"/>
                  </a:cubicBezTo>
                  <a:cubicBezTo>
                    <a:pt x="496449" y="380319"/>
                    <a:pt x="495718" y="377171"/>
                    <a:pt x="497910" y="376472"/>
                  </a:cubicBezTo>
                  <a:cubicBezTo>
                    <a:pt x="504850" y="374373"/>
                    <a:pt x="510694" y="370875"/>
                    <a:pt x="517269" y="368076"/>
                  </a:cubicBezTo>
                  <a:cubicBezTo>
                    <a:pt x="522017" y="366327"/>
                    <a:pt x="527496" y="364578"/>
                    <a:pt x="531880" y="361430"/>
                  </a:cubicBezTo>
                  <a:close/>
                  <a:moveTo>
                    <a:pt x="523607" y="352347"/>
                  </a:moveTo>
                  <a:cubicBezTo>
                    <a:pt x="525786" y="350506"/>
                    <a:pt x="528692" y="353451"/>
                    <a:pt x="526876" y="356028"/>
                  </a:cubicBezTo>
                  <a:cubicBezTo>
                    <a:pt x="522517" y="360445"/>
                    <a:pt x="516342" y="362654"/>
                    <a:pt x="510893" y="365231"/>
                  </a:cubicBezTo>
                  <a:cubicBezTo>
                    <a:pt x="503992" y="368176"/>
                    <a:pt x="497090" y="371489"/>
                    <a:pt x="489826" y="374434"/>
                  </a:cubicBezTo>
                  <a:cubicBezTo>
                    <a:pt x="488009" y="375538"/>
                    <a:pt x="486193" y="372225"/>
                    <a:pt x="488009" y="371489"/>
                  </a:cubicBezTo>
                  <a:cubicBezTo>
                    <a:pt x="499996" y="366335"/>
                    <a:pt x="513799" y="360813"/>
                    <a:pt x="523607" y="352347"/>
                  </a:cubicBezTo>
                  <a:close/>
                  <a:moveTo>
                    <a:pt x="512870" y="343214"/>
                  </a:moveTo>
                  <a:cubicBezTo>
                    <a:pt x="514682" y="340981"/>
                    <a:pt x="517581" y="344702"/>
                    <a:pt x="515407" y="346562"/>
                  </a:cubicBezTo>
                  <a:cubicBezTo>
                    <a:pt x="506710" y="353632"/>
                    <a:pt x="495114" y="357353"/>
                    <a:pt x="485692" y="363678"/>
                  </a:cubicBezTo>
                  <a:cubicBezTo>
                    <a:pt x="484968" y="364422"/>
                    <a:pt x="484605" y="363306"/>
                    <a:pt x="484968" y="362934"/>
                  </a:cubicBezTo>
                  <a:cubicBezTo>
                    <a:pt x="493664" y="356236"/>
                    <a:pt x="505260" y="351399"/>
                    <a:pt x="512870" y="343214"/>
                  </a:cubicBezTo>
                  <a:close/>
                  <a:moveTo>
                    <a:pt x="500942" y="336936"/>
                  </a:moveTo>
                  <a:cubicBezTo>
                    <a:pt x="503092" y="336219"/>
                    <a:pt x="504885" y="339445"/>
                    <a:pt x="503092" y="340879"/>
                  </a:cubicBezTo>
                  <a:cubicBezTo>
                    <a:pt x="498791" y="344105"/>
                    <a:pt x="493414" y="346256"/>
                    <a:pt x="488753" y="349124"/>
                  </a:cubicBezTo>
                  <a:cubicBezTo>
                    <a:pt x="483735" y="351992"/>
                    <a:pt x="478716" y="355218"/>
                    <a:pt x="473339" y="357369"/>
                  </a:cubicBezTo>
                  <a:cubicBezTo>
                    <a:pt x="472622" y="358086"/>
                    <a:pt x="471905" y="356652"/>
                    <a:pt x="472622" y="355935"/>
                  </a:cubicBezTo>
                  <a:cubicBezTo>
                    <a:pt x="477999" y="353426"/>
                    <a:pt x="482659" y="349841"/>
                    <a:pt x="487320" y="346615"/>
                  </a:cubicBezTo>
                  <a:cubicBezTo>
                    <a:pt x="491263" y="343747"/>
                    <a:pt x="495923" y="341238"/>
                    <a:pt x="499866" y="338011"/>
                  </a:cubicBezTo>
                  <a:cubicBezTo>
                    <a:pt x="500225" y="337653"/>
                    <a:pt x="500583" y="337295"/>
                    <a:pt x="500942" y="336936"/>
                  </a:cubicBezTo>
                  <a:close/>
                  <a:moveTo>
                    <a:pt x="486369" y="332092"/>
                  </a:moveTo>
                  <a:cubicBezTo>
                    <a:pt x="487780" y="329869"/>
                    <a:pt x="490602" y="332462"/>
                    <a:pt x="489544" y="334685"/>
                  </a:cubicBezTo>
                  <a:cubicBezTo>
                    <a:pt x="487427" y="338389"/>
                    <a:pt x="483194" y="339870"/>
                    <a:pt x="480019" y="342093"/>
                  </a:cubicBezTo>
                  <a:cubicBezTo>
                    <a:pt x="474727" y="345056"/>
                    <a:pt x="469436" y="348020"/>
                    <a:pt x="464497" y="350983"/>
                  </a:cubicBezTo>
                  <a:cubicBezTo>
                    <a:pt x="463439" y="351724"/>
                    <a:pt x="462380" y="350242"/>
                    <a:pt x="463439" y="349501"/>
                  </a:cubicBezTo>
                  <a:cubicBezTo>
                    <a:pt x="470494" y="342834"/>
                    <a:pt x="480372" y="339500"/>
                    <a:pt x="486369" y="332092"/>
                  </a:cubicBezTo>
                  <a:close/>
                  <a:moveTo>
                    <a:pt x="474470" y="324238"/>
                  </a:moveTo>
                  <a:cubicBezTo>
                    <a:pt x="474470" y="324238"/>
                    <a:pt x="474470" y="324238"/>
                    <a:pt x="474836" y="324238"/>
                  </a:cubicBezTo>
                  <a:cubicBezTo>
                    <a:pt x="476302" y="325316"/>
                    <a:pt x="476302" y="327113"/>
                    <a:pt x="475203" y="328192"/>
                  </a:cubicBezTo>
                  <a:cubicBezTo>
                    <a:pt x="469708" y="333583"/>
                    <a:pt x="462747" y="337178"/>
                    <a:pt x="456519" y="341131"/>
                  </a:cubicBezTo>
                  <a:cubicBezTo>
                    <a:pt x="454687" y="342210"/>
                    <a:pt x="452855" y="339694"/>
                    <a:pt x="454321" y="338615"/>
                  </a:cubicBezTo>
                  <a:cubicBezTo>
                    <a:pt x="459816" y="334302"/>
                    <a:pt x="467143" y="330348"/>
                    <a:pt x="471539" y="324957"/>
                  </a:cubicBezTo>
                  <a:cubicBezTo>
                    <a:pt x="471906" y="323879"/>
                    <a:pt x="473371" y="323519"/>
                    <a:pt x="474470" y="324238"/>
                  </a:cubicBezTo>
                  <a:close/>
                  <a:moveTo>
                    <a:pt x="456637" y="319871"/>
                  </a:moveTo>
                  <a:cubicBezTo>
                    <a:pt x="457330" y="318756"/>
                    <a:pt x="459754" y="319128"/>
                    <a:pt x="459754" y="320985"/>
                  </a:cubicBezTo>
                  <a:cubicBezTo>
                    <a:pt x="460447" y="323958"/>
                    <a:pt x="457676" y="325816"/>
                    <a:pt x="455251" y="327673"/>
                  </a:cubicBezTo>
                  <a:cubicBezTo>
                    <a:pt x="452134" y="330274"/>
                    <a:pt x="448671" y="332504"/>
                    <a:pt x="445207" y="334733"/>
                  </a:cubicBezTo>
                  <a:cubicBezTo>
                    <a:pt x="443129" y="335848"/>
                    <a:pt x="441743" y="332875"/>
                    <a:pt x="443475" y="331389"/>
                  </a:cubicBezTo>
                  <a:cubicBezTo>
                    <a:pt x="446246" y="329531"/>
                    <a:pt x="449363" y="327302"/>
                    <a:pt x="452134" y="325073"/>
                  </a:cubicBezTo>
                  <a:cubicBezTo>
                    <a:pt x="452827" y="323958"/>
                    <a:pt x="453866" y="323586"/>
                    <a:pt x="454559" y="322472"/>
                  </a:cubicBezTo>
                  <a:cubicBezTo>
                    <a:pt x="455251" y="321729"/>
                    <a:pt x="455598" y="320614"/>
                    <a:pt x="456637" y="319871"/>
                  </a:cubicBezTo>
                  <a:close/>
                  <a:moveTo>
                    <a:pt x="427858" y="317512"/>
                  </a:moveTo>
                  <a:cubicBezTo>
                    <a:pt x="428750" y="318155"/>
                    <a:pt x="429126" y="319357"/>
                    <a:pt x="427998" y="320387"/>
                  </a:cubicBezTo>
                  <a:cubicBezTo>
                    <a:pt x="425743" y="322446"/>
                    <a:pt x="423111" y="324505"/>
                    <a:pt x="420855" y="326565"/>
                  </a:cubicBezTo>
                  <a:cubicBezTo>
                    <a:pt x="418975" y="327938"/>
                    <a:pt x="416343" y="325535"/>
                    <a:pt x="418223" y="324162"/>
                  </a:cubicBezTo>
                  <a:cubicBezTo>
                    <a:pt x="420479" y="322103"/>
                    <a:pt x="422735" y="320043"/>
                    <a:pt x="424615" y="317984"/>
                  </a:cubicBezTo>
                  <a:cubicBezTo>
                    <a:pt x="425555" y="316782"/>
                    <a:pt x="426965" y="316868"/>
                    <a:pt x="427858" y="317512"/>
                  </a:cubicBezTo>
                  <a:close/>
                  <a:moveTo>
                    <a:pt x="442551" y="317024"/>
                  </a:moveTo>
                  <a:cubicBezTo>
                    <a:pt x="444708" y="315581"/>
                    <a:pt x="446146" y="318107"/>
                    <a:pt x="445427" y="319911"/>
                  </a:cubicBezTo>
                  <a:cubicBezTo>
                    <a:pt x="444349" y="322436"/>
                    <a:pt x="441114" y="323879"/>
                    <a:pt x="438957" y="325323"/>
                  </a:cubicBezTo>
                  <a:cubicBezTo>
                    <a:pt x="436441" y="326766"/>
                    <a:pt x="434284" y="328931"/>
                    <a:pt x="431409" y="330013"/>
                  </a:cubicBezTo>
                  <a:cubicBezTo>
                    <a:pt x="429252" y="331095"/>
                    <a:pt x="427455" y="327848"/>
                    <a:pt x="429971" y="326766"/>
                  </a:cubicBezTo>
                  <a:cubicBezTo>
                    <a:pt x="432487" y="325323"/>
                    <a:pt x="434284" y="323519"/>
                    <a:pt x="437160" y="321715"/>
                  </a:cubicBezTo>
                  <a:cubicBezTo>
                    <a:pt x="438957" y="320271"/>
                    <a:pt x="440754" y="318107"/>
                    <a:pt x="442551" y="317024"/>
                  </a:cubicBezTo>
                  <a:close/>
                  <a:moveTo>
                    <a:pt x="398040" y="308287"/>
                  </a:moveTo>
                  <a:cubicBezTo>
                    <a:pt x="388641" y="308556"/>
                    <a:pt x="379287" y="309453"/>
                    <a:pt x="370112" y="311607"/>
                  </a:cubicBezTo>
                  <a:cubicBezTo>
                    <a:pt x="352843" y="315914"/>
                    <a:pt x="334855" y="322734"/>
                    <a:pt x="319384" y="331708"/>
                  </a:cubicBezTo>
                  <a:cubicBezTo>
                    <a:pt x="303195" y="340323"/>
                    <a:pt x="288804" y="351809"/>
                    <a:pt x="274772" y="363654"/>
                  </a:cubicBezTo>
                  <a:cubicBezTo>
                    <a:pt x="261461" y="375140"/>
                    <a:pt x="250668" y="387704"/>
                    <a:pt x="239155" y="400985"/>
                  </a:cubicBezTo>
                  <a:cubicBezTo>
                    <a:pt x="244911" y="409240"/>
                    <a:pt x="257144" y="415342"/>
                    <a:pt x="264339" y="421086"/>
                  </a:cubicBezTo>
                  <a:cubicBezTo>
                    <a:pt x="269736" y="425393"/>
                    <a:pt x="274413" y="431136"/>
                    <a:pt x="279449" y="435802"/>
                  </a:cubicBezTo>
                  <a:cubicBezTo>
                    <a:pt x="300316" y="420009"/>
                    <a:pt x="319025" y="400985"/>
                    <a:pt x="344209" y="392011"/>
                  </a:cubicBezTo>
                  <a:cubicBezTo>
                    <a:pt x="358600" y="386986"/>
                    <a:pt x="372991" y="383755"/>
                    <a:pt x="387741" y="380525"/>
                  </a:cubicBezTo>
                  <a:cubicBezTo>
                    <a:pt x="400333" y="378012"/>
                    <a:pt x="412925" y="375499"/>
                    <a:pt x="426237" y="376576"/>
                  </a:cubicBezTo>
                  <a:cubicBezTo>
                    <a:pt x="453580" y="378730"/>
                    <a:pt x="477685" y="386268"/>
                    <a:pt x="500350" y="402061"/>
                  </a:cubicBezTo>
                  <a:cubicBezTo>
                    <a:pt x="511863" y="409958"/>
                    <a:pt x="521937" y="420009"/>
                    <a:pt x="532730" y="428623"/>
                  </a:cubicBezTo>
                  <a:cubicBezTo>
                    <a:pt x="537047" y="432213"/>
                    <a:pt x="541364" y="435443"/>
                    <a:pt x="543523" y="440469"/>
                  </a:cubicBezTo>
                  <a:cubicBezTo>
                    <a:pt x="543523" y="440110"/>
                    <a:pt x="543523" y="440110"/>
                    <a:pt x="543883" y="439751"/>
                  </a:cubicBezTo>
                  <a:cubicBezTo>
                    <a:pt x="553957" y="432572"/>
                    <a:pt x="563311" y="424316"/>
                    <a:pt x="573025" y="416778"/>
                  </a:cubicBezTo>
                  <a:cubicBezTo>
                    <a:pt x="581299" y="410676"/>
                    <a:pt x="587415" y="402420"/>
                    <a:pt x="595690" y="396318"/>
                  </a:cubicBezTo>
                  <a:cubicBezTo>
                    <a:pt x="592452" y="393806"/>
                    <a:pt x="589574" y="390934"/>
                    <a:pt x="586336" y="388780"/>
                  </a:cubicBezTo>
                  <a:cubicBezTo>
                    <a:pt x="580580" y="384832"/>
                    <a:pt x="575183" y="380166"/>
                    <a:pt x="570146" y="375499"/>
                  </a:cubicBezTo>
                  <a:cubicBezTo>
                    <a:pt x="557195" y="362577"/>
                    <a:pt x="543163" y="350732"/>
                    <a:pt x="528053" y="341040"/>
                  </a:cubicBezTo>
                  <a:cubicBezTo>
                    <a:pt x="496753" y="321298"/>
                    <a:pt x="463294" y="310530"/>
                    <a:pt x="426237" y="308735"/>
                  </a:cubicBezTo>
                  <a:cubicBezTo>
                    <a:pt x="416883" y="308376"/>
                    <a:pt x="407439" y="308017"/>
                    <a:pt x="398040" y="308287"/>
                  </a:cubicBezTo>
                  <a:close/>
                  <a:moveTo>
                    <a:pt x="112994" y="301133"/>
                  </a:moveTo>
                  <a:cubicBezTo>
                    <a:pt x="134343" y="312188"/>
                    <a:pt x="149643" y="331445"/>
                    <a:pt x="168501" y="345710"/>
                  </a:cubicBezTo>
                  <a:cubicBezTo>
                    <a:pt x="169924" y="346423"/>
                    <a:pt x="168857" y="348563"/>
                    <a:pt x="167434" y="347493"/>
                  </a:cubicBezTo>
                  <a:cubicBezTo>
                    <a:pt x="147508" y="334654"/>
                    <a:pt x="131852" y="316110"/>
                    <a:pt x="110859" y="305055"/>
                  </a:cubicBezTo>
                  <a:cubicBezTo>
                    <a:pt x="108368" y="303629"/>
                    <a:pt x="110859" y="299706"/>
                    <a:pt x="112994" y="301133"/>
                  </a:cubicBezTo>
                  <a:close/>
                  <a:moveTo>
                    <a:pt x="422639" y="297608"/>
                  </a:moveTo>
                  <a:cubicBezTo>
                    <a:pt x="460415" y="299762"/>
                    <a:pt x="495673" y="308376"/>
                    <a:pt x="527693" y="328477"/>
                  </a:cubicBezTo>
                  <a:cubicBezTo>
                    <a:pt x="542804" y="337810"/>
                    <a:pt x="557195" y="348578"/>
                    <a:pt x="569427" y="361141"/>
                  </a:cubicBezTo>
                  <a:cubicBezTo>
                    <a:pt x="575903" y="367961"/>
                    <a:pt x="582379" y="374422"/>
                    <a:pt x="589214" y="380166"/>
                  </a:cubicBezTo>
                  <a:cubicBezTo>
                    <a:pt x="592452" y="382678"/>
                    <a:pt x="596050" y="385191"/>
                    <a:pt x="598568" y="388421"/>
                  </a:cubicBezTo>
                  <a:cubicBezTo>
                    <a:pt x="600367" y="390934"/>
                    <a:pt x="602166" y="394882"/>
                    <a:pt x="604325" y="396318"/>
                  </a:cubicBezTo>
                  <a:cubicBezTo>
                    <a:pt x="606483" y="398113"/>
                    <a:pt x="605044" y="401343"/>
                    <a:pt x="602526" y="400626"/>
                  </a:cubicBezTo>
                  <a:cubicBezTo>
                    <a:pt x="602166" y="400267"/>
                    <a:pt x="601806" y="399908"/>
                    <a:pt x="601447" y="399908"/>
                  </a:cubicBezTo>
                  <a:cubicBezTo>
                    <a:pt x="587415" y="419291"/>
                    <a:pt x="567988" y="434725"/>
                    <a:pt x="548560" y="448724"/>
                  </a:cubicBezTo>
                  <a:cubicBezTo>
                    <a:pt x="546401" y="450160"/>
                    <a:pt x="544243" y="449442"/>
                    <a:pt x="543163" y="448007"/>
                  </a:cubicBezTo>
                  <a:cubicBezTo>
                    <a:pt x="541724" y="448724"/>
                    <a:pt x="540285" y="448007"/>
                    <a:pt x="539566" y="446212"/>
                  </a:cubicBezTo>
                  <a:cubicBezTo>
                    <a:pt x="537767" y="441187"/>
                    <a:pt x="530571" y="438315"/>
                    <a:pt x="526254" y="435084"/>
                  </a:cubicBezTo>
                  <a:cubicBezTo>
                    <a:pt x="523016" y="432572"/>
                    <a:pt x="520138" y="430059"/>
                    <a:pt x="516900" y="427188"/>
                  </a:cubicBezTo>
                  <a:cubicBezTo>
                    <a:pt x="507186" y="418932"/>
                    <a:pt x="496753" y="411753"/>
                    <a:pt x="485959" y="404574"/>
                  </a:cubicBezTo>
                  <a:cubicBezTo>
                    <a:pt x="465452" y="392011"/>
                    <a:pt x="439549" y="385909"/>
                    <a:pt x="415444" y="387345"/>
                  </a:cubicBezTo>
                  <a:cubicBezTo>
                    <a:pt x="402492" y="387704"/>
                    <a:pt x="389900" y="391293"/>
                    <a:pt x="376948" y="394523"/>
                  </a:cubicBezTo>
                  <a:cubicBezTo>
                    <a:pt x="365435" y="397395"/>
                    <a:pt x="352843" y="399908"/>
                    <a:pt x="342050" y="405292"/>
                  </a:cubicBezTo>
                  <a:cubicBezTo>
                    <a:pt x="320823" y="415701"/>
                    <a:pt x="304274" y="432213"/>
                    <a:pt x="285206" y="445853"/>
                  </a:cubicBezTo>
                  <a:cubicBezTo>
                    <a:pt x="283047" y="447648"/>
                    <a:pt x="280169" y="446930"/>
                    <a:pt x="278370" y="445135"/>
                  </a:cubicBezTo>
                  <a:cubicBezTo>
                    <a:pt x="276212" y="444058"/>
                    <a:pt x="274053" y="441904"/>
                    <a:pt x="272254" y="439751"/>
                  </a:cubicBezTo>
                  <a:cubicBezTo>
                    <a:pt x="265778" y="434367"/>
                    <a:pt x="259662" y="429700"/>
                    <a:pt x="252826" y="425034"/>
                  </a:cubicBezTo>
                  <a:cubicBezTo>
                    <a:pt x="243472" y="418932"/>
                    <a:pt x="230880" y="410317"/>
                    <a:pt x="226923" y="399190"/>
                  </a:cubicBezTo>
                  <a:cubicBezTo>
                    <a:pt x="225843" y="396318"/>
                    <a:pt x="227642" y="394165"/>
                    <a:pt x="229441" y="393447"/>
                  </a:cubicBezTo>
                  <a:cubicBezTo>
                    <a:pt x="229801" y="392729"/>
                    <a:pt x="230161" y="392370"/>
                    <a:pt x="230520" y="392011"/>
                  </a:cubicBezTo>
                  <a:cubicBezTo>
                    <a:pt x="243832" y="376935"/>
                    <a:pt x="256064" y="362936"/>
                    <a:pt x="272254" y="350373"/>
                  </a:cubicBezTo>
                  <a:cubicBezTo>
                    <a:pt x="286285" y="339246"/>
                    <a:pt x="299957" y="327401"/>
                    <a:pt x="316506" y="319863"/>
                  </a:cubicBezTo>
                  <a:cubicBezTo>
                    <a:pt x="332696" y="312325"/>
                    <a:pt x="349605" y="304428"/>
                    <a:pt x="367234" y="300838"/>
                  </a:cubicBezTo>
                  <a:cubicBezTo>
                    <a:pt x="385583" y="296531"/>
                    <a:pt x="404291" y="296531"/>
                    <a:pt x="422639" y="297608"/>
                  </a:cubicBezTo>
                  <a:close/>
                  <a:moveTo>
                    <a:pt x="319821" y="296376"/>
                  </a:moveTo>
                  <a:cubicBezTo>
                    <a:pt x="321250" y="294944"/>
                    <a:pt x="322323" y="297451"/>
                    <a:pt x="320893" y="298525"/>
                  </a:cubicBezTo>
                  <a:cubicBezTo>
                    <a:pt x="284433" y="323233"/>
                    <a:pt x="245828" y="350447"/>
                    <a:pt x="220092" y="387329"/>
                  </a:cubicBezTo>
                  <a:cubicBezTo>
                    <a:pt x="218662" y="389836"/>
                    <a:pt x="214730" y="387329"/>
                    <a:pt x="216518" y="385181"/>
                  </a:cubicBezTo>
                  <a:cubicBezTo>
                    <a:pt x="242611" y="347582"/>
                    <a:pt x="281216" y="319652"/>
                    <a:pt x="319821" y="296376"/>
                  </a:cubicBezTo>
                  <a:close/>
                  <a:moveTo>
                    <a:pt x="363746" y="292127"/>
                  </a:moveTo>
                  <a:cubicBezTo>
                    <a:pt x="365184" y="291769"/>
                    <a:pt x="365184" y="293919"/>
                    <a:pt x="364106" y="293919"/>
                  </a:cubicBezTo>
                  <a:cubicBezTo>
                    <a:pt x="336076" y="298577"/>
                    <a:pt x="309842" y="316491"/>
                    <a:pt x="286843" y="332614"/>
                  </a:cubicBezTo>
                  <a:cubicBezTo>
                    <a:pt x="263485" y="349095"/>
                    <a:pt x="243001" y="369518"/>
                    <a:pt x="225752" y="392448"/>
                  </a:cubicBezTo>
                  <a:cubicBezTo>
                    <a:pt x="224674" y="394598"/>
                    <a:pt x="221080" y="392448"/>
                    <a:pt x="222158" y="390298"/>
                  </a:cubicBezTo>
                  <a:cubicBezTo>
                    <a:pt x="240126" y="367010"/>
                    <a:pt x="260969" y="345871"/>
                    <a:pt x="285046" y="329389"/>
                  </a:cubicBezTo>
                  <a:cubicBezTo>
                    <a:pt x="308405" y="313266"/>
                    <a:pt x="334998" y="294994"/>
                    <a:pt x="363746" y="292127"/>
                  </a:cubicBezTo>
                  <a:close/>
                  <a:moveTo>
                    <a:pt x="683267" y="269045"/>
                  </a:moveTo>
                  <a:cubicBezTo>
                    <a:pt x="687253" y="274492"/>
                    <a:pt x="693413" y="278849"/>
                    <a:pt x="698487" y="283933"/>
                  </a:cubicBezTo>
                  <a:cubicBezTo>
                    <a:pt x="703922" y="289016"/>
                    <a:pt x="707908" y="295915"/>
                    <a:pt x="713344" y="301361"/>
                  </a:cubicBezTo>
                  <a:cubicBezTo>
                    <a:pt x="714431" y="302451"/>
                    <a:pt x="713344" y="303903"/>
                    <a:pt x="712619" y="303903"/>
                  </a:cubicBezTo>
                  <a:cubicBezTo>
                    <a:pt x="703560" y="314433"/>
                    <a:pt x="695225" y="325326"/>
                    <a:pt x="685441" y="334404"/>
                  </a:cubicBezTo>
                  <a:cubicBezTo>
                    <a:pt x="683992" y="335856"/>
                    <a:pt x="682180" y="333677"/>
                    <a:pt x="683629" y="332588"/>
                  </a:cubicBezTo>
                  <a:cubicBezTo>
                    <a:pt x="692689" y="323147"/>
                    <a:pt x="700661" y="312254"/>
                    <a:pt x="709358" y="302088"/>
                  </a:cubicBezTo>
                  <a:cubicBezTo>
                    <a:pt x="703560" y="296641"/>
                    <a:pt x="699936" y="290105"/>
                    <a:pt x="694501" y="285022"/>
                  </a:cubicBezTo>
                  <a:cubicBezTo>
                    <a:pt x="690152" y="280665"/>
                    <a:pt x="684354" y="275581"/>
                    <a:pt x="681818" y="270135"/>
                  </a:cubicBezTo>
                  <a:cubicBezTo>
                    <a:pt x="681455" y="269045"/>
                    <a:pt x="682542" y="267956"/>
                    <a:pt x="683267" y="269045"/>
                  </a:cubicBezTo>
                  <a:close/>
                  <a:moveTo>
                    <a:pt x="684814" y="263921"/>
                  </a:moveTo>
                  <a:cubicBezTo>
                    <a:pt x="699692" y="275553"/>
                    <a:pt x="711736" y="290092"/>
                    <a:pt x="724488" y="304269"/>
                  </a:cubicBezTo>
                  <a:cubicBezTo>
                    <a:pt x="725197" y="304996"/>
                    <a:pt x="725197" y="306086"/>
                    <a:pt x="724488" y="306813"/>
                  </a:cubicBezTo>
                  <a:cubicBezTo>
                    <a:pt x="725197" y="307176"/>
                    <a:pt x="725551" y="307903"/>
                    <a:pt x="724843" y="308267"/>
                  </a:cubicBezTo>
                  <a:cubicBezTo>
                    <a:pt x="715987" y="321353"/>
                    <a:pt x="700755" y="326078"/>
                    <a:pt x="692253" y="339891"/>
                  </a:cubicBezTo>
                  <a:cubicBezTo>
                    <a:pt x="691545" y="340618"/>
                    <a:pt x="690482" y="339891"/>
                    <a:pt x="690836" y="339164"/>
                  </a:cubicBezTo>
                  <a:cubicBezTo>
                    <a:pt x="695441" y="324261"/>
                    <a:pt x="713507" y="319172"/>
                    <a:pt x="722363" y="307540"/>
                  </a:cubicBezTo>
                  <a:cubicBezTo>
                    <a:pt x="722009" y="307540"/>
                    <a:pt x="722009" y="307540"/>
                    <a:pt x="721654" y="307176"/>
                  </a:cubicBezTo>
                  <a:cubicBezTo>
                    <a:pt x="708548" y="293727"/>
                    <a:pt x="697567" y="278097"/>
                    <a:pt x="683752" y="265012"/>
                  </a:cubicBezTo>
                  <a:cubicBezTo>
                    <a:pt x="683043" y="264285"/>
                    <a:pt x="684106" y="263194"/>
                    <a:pt x="684814" y="263921"/>
                  </a:cubicBezTo>
                  <a:close/>
                  <a:moveTo>
                    <a:pt x="609946" y="252285"/>
                  </a:moveTo>
                  <a:cubicBezTo>
                    <a:pt x="622213" y="258015"/>
                    <a:pt x="631954" y="266253"/>
                    <a:pt x="642057" y="275207"/>
                  </a:cubicBezTo>
                  <a:cubicBezTo>
                    <a:pt x="653241" y="285593"/>
                    <a:pt x="665148" y="294905"/>
                    <a:pt x="675250" y="306366"/>
                  </a:cubicBezTo>
                  <a:cubicBezTo>
                    <a:pt x="676332" y="307440"/>
                    <a:pt x="674528" y="308873"/>
                    <a:pt x="673446" y="307799"/>
                  </a:cubicBezTo>
                  <a:cubicBezTo>
                    <a:pt x="664065" y="297412"/>
                    <a:pt x="652881" y="289175"/>
                    <a:pt x="642417" y="279863"/>
                  </a:cubicBezTo>
                  <a:cubicBezTo>
                    <a:pt x="631954" y="270193"/>
                    <a:pt x="621491" y="261239"/>
                    <a:pt x="608142" y="256225"/>
                  </a:cubicBezTo>
                  <a:cubicBezTo>
                    <a:pt x="605255" y="254792"/>
                    <a:pt x="607059" y="250494"/>
                    <a:pt x="609946" y="252285"/>
                  </a:cubicBezTo>
                  <a:close/>
                  <a:moveTo>
                    <a:pt x="608488" y="243285"/>
                  </a:moveTo>
                  <a:cubicBezTo>
                    <a:pt x="624650" y="247291"/>
                    <a:pt x="636862" y="260037"/>
                    <a:pt x="649073" y="270235"/>
                  </a:cubicBezTo>
                  <a:cubicBezTo>
                    <a:pt x="658052" y="277155"/>
                    <a:pt x="666313" y="284438"/>
                    <a:pt x="675292" y="291358"/>
                  </a:cubicBezTo>
                  <a:cubicBezTo>
                    <a:pt x="679243" y="294636"/>
                    <a:pt x="682834" y="297914"/>
                    <a:pt x="684271" y="303012"/>
                  </a:cubicBezTo>
                  <a:cubicBezTo>
                    <a:pt x="684271" y="303741"/>
                    <a:pt x="683194" y="304105"/>
                    <a:pt x="682834" y="303377"/>
                  </a:cubicBezTo>
                  <a:cubicBezTo>
                    <a:pt x="673855" y="291358"/>
                    <a:pt x="658411" y="282253"/>
                    <a:pt x="647277" y="272420"/>
                  </a:cubicBezTo>
                  <a:cubicBezTo>
                    <a:pt x="635425" y="261494"/>
                    <a:pt x="622854" y="251297"/>
                    <a:pt x="607769" y="246562"/>
                  </a:cubicBezTo>
                  <a:cubicBezTo>
                    <a:pt x="605255" y="245834"/>
                    <a:pt x="606333" y="242556"/>
                    <a:pt x="608488" y="243285"/>
                  </a:cubicBezTo>
                  <a:close/>
                  <a:moveTo>
                    <a:pt x="1395" y="200201"/>
                  </a:moveTo>
                  <a:cubicBezTo>
                    <a:pt x="2494" y="199564"/>
                    <a:pt x="3959" y="199746"/>
                    <a:pt x="4692" y="201385"/>
                  </a:cubicBezTo>
                  <a:cubicBezTo>
                    <a:pt x="8722" y="209036"/>
                    <a:pt x="18613" y="215230"/>
                    <a:pt x="24841" y="221060"/>
                  </a:cubicBezTo>
                  <a:cubicBezTo>
                    <a:pt x="30703" y="226525"/>
                    <a:pt x="37297" y="232354"/>
                    <a:pt x="40961" y="239641"/>
                  </a:cubicBezTo>
                  <a:cubicBezTo>
                    <a:pt x="41327" y="241099"/>
                    <a:pt x="39495" y="242192"/>
                    <a:pt x="38762" y="240734"/>
                  </a:cubicBezTo>
                  <a:cubicBezTo>
                    <a:pt x="32901" y="232354"/>
                    <a:pt x="24475" y="226525"/>
                    <a:pt x="16781" y="219602"/>
                  </a:cubicBezTo>
                  <a:cubicBezTo>
                    <a:pt x="11286" y="214866"/>
                    <a:pt x="3226" y="210858"/>
                    <a:pt x="296" y="203936"/>
                  </a:cubicBezTo>
                  <a:cubicBezTo>
                    <a:pt x="-437" y="202296"/>
                    <a:pt x="296" y="200839"/>
                    <a:pt x="1395" y="200201"/>
                  </a:cubicBezTo>
                  <a:close/>
                  <a:moveTo>
                    <a:pt x="12516" y="194806"/>
                  </a:moveTo>
                  <a:cubicBezTo>
                    <a:pt x="20778" y="199557"/>
                    <a:pt x="26884" y="209790"/>
                    <a:pt x="33709" y="216734"/>
                  </a:cubicBezTo>
                  <a:cubicBezTo>
                    <a:pt x="41253" y="225140"/>
                    <a:pt x="48078" y="233180"/>
                    <a:pt x="54903" y="241951"/>
                  </a:cubicBezTo>
                  <a:cubicBezTo>
                    <a:pt x="55621" y="242682"/>
                    <a:pt x="54543" y="243779"/>
                    <a:pt x="53825" y="243048"/>
                  </a:cubicBezTo>
                  <a:cubicBezTo>
                    <a:pt x="45922" y="235373"/>
                    <a:pt x="38379" y="227698"/>
                    <a:pt x="30476" y="220023"/>
                  </a:cubicBezTo>
                  <a:cubicBezTo>
                    <a:pt x="26525" y="216003"/>
                    <a:pt x="23292" y="211983"/>
                    <a:pt x="18981" y="208328"/>
                  </a:cubicBezTo>
                  <a:cubicBezTo>
                    <a:pt x="15749" y="205405"/>
                    <a:pt x="13593" y="201750"/>
                    <a:pt x="9642" y="199192"/>
                  </a:cubicBezTo>
                  <a:cubicBezTo>
                    <a:pt x="6768" y="197729"/>
                    <a:pt x="9283" y="193344"/>
                    <a:pt x="12516" y="194806"/>
                  </a:cubicBezTo>
                  <a:close/>
                  <a:moveTo>
                    <a:pt x="421365" y="177031"/>
                  </a:moveTo>
                  <a:cubicBezTo>
                    <a:pt x="368139" y="174507"/>
                    <a:pt x="311676" y="186048"/>
                    <a:pt x="264923" y="212016"/>
                  </a:cubicBezTo>
                  <a:cubicBezTo>
                    <a:pt x="240827" y="225000"/>
                    <a:pt x="217091" y="237623"/>
                    <a:pt x="193715" y="252410"/>
                  </a:cubicBezTo>
                  <a:cubicBezTo>
                    <a:pt x="182207" y="259623"/>
                    <a:pt x="170698" y="267558"/>
                    <a:pt x="159909" y="276574"/>
                  </a:cubicBezTo>
                  <a:cubicBezTo>
                    <a:pt x="152357" y="282705"/>
                    <a:pt x="145883" y="290279"/>
                    <a:pt x="138331" y="296410"/>
                  </a:cubicBezTo>
                  <a:cubicBezTo>
                    <a:pt x="147322" y="306509"/>
                    <a:pt x="155953" y="315165"/>
                    <a:pt x="166023" y="323821"/>
                  </a:cubicBezTo>
                  <a:cubicBezTo>
                    <a:pt x="172137" y="329231"/>
                    <a:pt x="180049" y="334280"/>
                    <a:pt x="186522" y="341132"/>
                  </a:cubicBezTo>
                  <a:cubicBezTo>
                    <a:pt x="191197" y="335001"/>
                    <a:pt x="197311" y="330313"/>
                    <a:pt x="203425" y="325624"/>
                  </a:cubicBezTo>
                  <a:cubicBezTo>
                    <a:pt x="210978" y="319132"/>
                    <a:pt x="219249" y="313001"/>
                    <a:pt x="227521" y="307591"/>
                  </a:cubicBezTo>
                  <a:cubicBezTo>
                    <a:pt x="245862" y="295689"/>
                    <a:pt x="264923" y="283787"/>
                    <a:pt x="284703" y="274410"/>
                  </a:cubicBezTo>
                  <a:cubicBezTo>
                    <a:pt x="322465" y="256738"/>
                    <a:pt x="363104" y="245557"/>
                    <a:pt x="405181" y="246279"/>
                  </a:cubicBezTo>
                  <a:cubicBezTo>
                    <a:pt x="450855" y="247361"/>
                    <a:pt x="497968" y="255656"/>
                    <a:pt x="538966" y="275853"/>
                  </a:cubicBezTo>
                  <a:cubicBezTo>
                    <a:pt x="560545" y="286673"/>
                    <a:pt x="580684" y="299296"/>
                    <a:pt x="600464" y="312640"/>
                  </a:cubicBezTo>
                  <a:cubicBezTo>
                    <a:pt x="614131" y="322378"/>
                    <a:pt x="630674" y="332837"/>
                    <a:pt x="640024" y="347624"/>
                  </a:cubicBezTo>
                  <a:cubicBezTo>
                    <a:pt x="640384" y="347264"/>
                    <a:pt x="640744" y="346903"/>
                    <a:pt x="641103" y="346903"/>
                  </a:cubicBezTo>
                  <a:cubicBezTo>
                    <a:pt x="660164" y="333559"/>
                    <a:pt x="676348" y="317689"/>
                    <a:pt x="694330" y="303263"/>
                  </a:cubicBezTo>
                  <a:cubicBezTo>
                    <a:pt x="687497" y="297853"/>
                    <a:pt x="681742" y="290279"/>
                    <a:pt x="675629" y="284869"/>
                  </a:cubicBezTo>
                  <a:cubicBezTo>
                    <a:pt x="665559" y="275492"/>
                    <a:pt x="655848" y="266476"/>
                    <a:pt x="644700" y="258902"/>
                  </a:cubicBezTo>
                  <a:cubicBezTo>
                    <a:pt x="622762" y="244115"/>
                    <a:pt x="599026" y="232934"/>
                    <a:pt x="575649" y="220311"/>
                  </a:cubicBezTo>
                  <a:cubicBezTo>
                    <a:pt x="551554" y="207688"/>
                    <a:pt x="527458" y="195425"/>
                    <a:pt x="500845" y="188212"/>
                  </a:cubicBezTo>
                  <a:cubicBezTo>
                    <a:pt x="475311" y="180999"/>
                    <a:pt x="447619" y="178474"/>
                    <a:pt x="421365" y="177031"/>
                  </a:cubicBezTo>
                  <a:close/>
                  <a:moveTo>
                    <a:pt x="736408" y="168719"/>
                  </a:moveTo>
                  <a:cubicBezTo>
                    <a:pt x="737415" y="167901"/>
                    <a:pt x="738972" y="167810"/>
                    <a:pt x="740071" y="169264"/>
                  </a:cubicBezTo>
                  <a:cubicBezTo>
                    <a:pt x="749596" y="182352"/>
                    <a:pt x="769379" y="195440"/>
                    <a:pt x="771577" y="212527"/>
                  </a:cubicBezTo>
                  <a:cubicBezTo>
                    <a:pt x="771577" y="213618"/>
                    <a:pt x="769379" y="213618"/>
                    <a:pt x="769379" y="212890"/>
                  </a:cubicBezTo>
                  <a:cubicBezTo>
                    <a:pt x="767181" y="204529"/>
                    <a:pt x="759854" y="198348"/>
                    <a:pt x="754359" y="192531"/>
                  </a:cubicBezTo>
                  <a:cubicBezTo>
                    <a:pt x="748131" y="185624"/>
                    <a:pt x="741537" y="179807"/>
                    <a:pt x="736041" y="172536"/>
                  </a:cubicBezTo>
                  <a:cubicBezTo>
                    <a:pt x="734942" y="171082"/>
                    <a:pt x="735400" y="169537"/>
                    <a:pt x="736408" y="168719"/>
                  </a:cubicBezTo>
                  <a:close/>
                  <a:moveTo>
                    <a:pt x="421725" y="166572"/>
                  </a:moveTo>
                  <a:cubicBezTo>
                    <a:pt x="448698" y="168015"/>
                    <a:pt x="477828" y="170179"/>
                    <a:pt x="503722" y="178113"/>
                  </a:cubicBezTo>
                  <a:cubicBezTo>
                    <a:pt x="529976" y="186048"/>
                    <a:pt x="554071" y="197589"/>
                    <a:pt x="578167" y="210212"/>
                  </a:cubicBezTo>
                  <a:cubicBezTo>
                    <a:pt x="602263" y="222836"/>
                    <a:pt x="627078" y="234737"/>
                    <a:pt x="649735" y="250246"/>
                  </a:cubicBezTo>
                  <a:cubicBezTo>
                    <a:pt x="660524" y="257820"/>
                    <a:pt x="669874" y="266836"/>
                    <a:pt x="679225" y="276574"/>
                  </a:cubicBezTo>
                  <a:cubicBezTo>
                    <a:pt x="683900" y="281263"/>
                    <a:pt x="689295" y="285951"/>
                    <a:pt x="693251" y="291361"/>
                  </a:cubicBezTo>
                  <a:cubicBezTo>
                    <a:pt x="695049" y="293886"/>
                    <a:pt x="696847" y="296771"/>
                    <a:pt x="698645" y="299656"/>
                  </a:cubicBezTo>
                  <a:cubicBezTo>
                    <a:pt x="700803" y="298935"/>
                    <a:pt x="703321" y="301099"/>
                    <a:pt x="701882" y="303263"/>
                  </a:cubicBezTo>
                  <a:cubicBezTo>
                    <a:pt x="701522" y="303263"/>
                    <a:pt x="701522" y="303263"/>
                    <a:pt x="701522" y="303624"/>
                  </a:cubicBezTo>
                  <a:cubicBezTo>
                    <a:pt x="701522" y="304706"/>
                    <a:pt x="700803" y="305788"/>
                    <a:pt x="699365" y="306148"/>
                  </a:cubicBezTo>
                  <a:cubicBezTo>
                    <a:pt x="684979" y="325263"/>
                    <a:pt x="665559" y="341493"/>
                    <a:pt x="646138" y="355198"/>
                  </a:cubicBezTo>
                  <a:cubicBezTo>
                    <a:pt x="643621" y="356641"/>
                    <a:pt x="641463" y="355920"/>
                    <a:pt x="640384" y="354477"/>
                  </a:cubicBezTo>
                  <a:cubicBezTo>
                    <a:pt x="623481" y="343296"/>
                    <a:pt x="608736" y="329952"/>
                    <a:pt x="592193" y="319132"/>
                  </a:cubicBezTo>
                  <a:cubicBezTo>
                    <a:pt x="574571" y="307230"/>
                    <a:pt x="556229" y="296050"/>
                    <a:pt x="537168" y="286673"/>
                  </a:cubicBezTo>
                  <a:cubicBezTo>
                    <a:pt x="497249" y="267197"/>
                    <a:pt x="452654" y="258180"/>
                    <a:pt x="408778" y="257459"/>
                  </a:cubicBezTo>
                  <a:cubicBezTo>
                    <a:pt x="367779" y="256738"/>
                    <a:pt x="327140" y="266836"/>
                    <a:pt x="290457" y="284869"/>
                  </a:cubicBezTo>
                  <a:cubicBezTo>
                    <a:pt x="272835" y="293525"/>
                    <a:pt x="255932" y="303624"/>
                    <a:pt x="239389" y="314443"/>
                  </a:cubicBezTo>
                  <a:cubicBezTo>
                    <a:pt x="230038" y="320575"/>
                    <a:pt x="220688" y="327067"/>
                    <a:pt x="212056" y="334280"/>
                  </a:cubicBezTo>
                  <a:cubicBezTo>
                    <a:pt x="205943" y="339690"/>
                    <a:pt x="198390" y="344739"/>
                    <a:pt x="194075" y="351592"/>
                  </a:cubicBezTo>
                  <a:cubicBezTo>
                    <a:pt x="190478" y="358083"/>
                    <a:pt x="181487" y="353395"/>
                    <a:pt x="182926" y="347264"/>
                  </a:cubicBezTo>
                  <a:cubicBezTo>
                    <a:pt x="174295" y="340772"/>
                    <a:pt x="164944" y="334641"/>
                    <a:pt x="156672" y="327788"/>
                  </a:cubicBezTo>
                  <a:cubicBezTo>
                    <a:pt x="146602" y="319132"/>
                    <a:pt x="137612" y="310476"/>
                    <a:pt x="128621" y="300378"/>
                  </a:cubicBezTo>
                  <a:cubicBezTo>
                    <a:pt x="123945" y="299296"/>
                    <a:pt x="121068" y="293525"/>
                    <a:pt x="125744" y="289919"/>
                  </a:cubicBezTo>
                  <a:cubicBezTo>
                    <a:pt x="136892" y="281623"/>
                    <a:pt x="145524" y="270803"/>
                    <a:pt x="156313" y="262508"/>
                  </a:cubicBezTo>
                  <a:cubicBezTo>
                    <a:pt x="166383" y="254574"/>
                    <a:pt x="176812" y="247721"/>
                    <a:pt x="187601" y="240869"/>
                  </a:cubicBezTo>
                  <a:cubicBezTo>
                    <a:pt x="211697" y="226082"/>
                    <a:pt x="236871" y="213098"/>
                    <a:pt x="261686" y="200114"/>
                  </a:cubicBezTo>
                  <a:cubicBezTo>
                    <a:pt x="285782" y="187130"/>
                    <a:pt x="312036" y="179195"/>
                    <a:pt x="338289" y="173785"/>
                  </a:cubicBezTo>
                  <a:cubicBezTo>
                    <a:pt x="365981" y="168375"/>
                    <a:pt x="393313" y="164769"/>
                    <a:pt x="421725" y="166572"/>
                  </a:cubicBezTo>
                  <a:close/>
                  <a:moveTo>
                    <a:pt x="90806" y="161929"/>
                  </a:moveTo>
                  <a:cubicBezTo>
                    <a:pt x="91988" y="162600"/>
                    <a:pt x="92625" y="163941"/>
                    <a:pt x="91534" y="165372"/>
                  </a:cubicBezTo>
                  <a:cubicBezTo>
                    <a:pt x="84985" y="175031"/>
                    <a:pt x="77345" y="184333"/>
                    <a:pt x="70433" y="194350"/>
                  </a:cubicBezTo>
                  <a:cubicBezTo>
                    <a:pt x="70433" y="194350"/>
                    <a:pt x="70433" y="194707"/>
                    <a:pt x="70433" y="195065"/>
                  </a:cubicBezTo>
                  <a:cubicBezTo>
                    <a:pt x="69342" y="196138"/>
                    <a:pt x="68614" y="197212"/>
                    <a:pt x="67886" y="197927"/>
                  </a:cubicBezTo>
                  <a:cubicBezTo>
                    <a:pt x="65340" y="201862"/>
                    <a:pt x="63157" y="205440"/>
                    <a:pt x="61338" y="209733"/>
                  </a:cubicBezTo>
                  <a:lnTo>
                    <a:pt x="60974" y="209733"/>
                  </a:lnTo>
                  <a:cubicBezTo>
                    <a:pt x="60610" y="210448"/>
                    <a:pt x="59155" y="210448"/>
                    <a:pt x="59155" y="209017"/>
                  </a:cubicBezTo>
                  <a:cubicBezTo>
                    <a:pt x="59519" y="201505"/>
                    <a:pt x="64612" y="194707"/>
                    <a:pt x="68614" y="188626"/>
                  </a:cubicBezTo>
                  <a:cubicBezTo>
                    <a:pt x="75163" y="180040"/>
                    <a:pt x="81347" y="171454"/>
                    <a:pt x="86804" y="162510"/>
                  </a:cubicBezTo>
                  <a:cubicBezTo>
                    <a:pt x="87896" y="161258"/>
                    <a:pt x="89624" y="161258"/>
                    <a:pt x="90806" y="161929"/>
                  </a:cubicBezTo>
                  <a:close/>
                  <a:moveTo>
                    <a:pt x="105816" y="157744"/>
                  </a:moveTo>
                  <a:cubicBezTo>
                    <a:pt x="107606" y="155244"/>
                    <a:pt x="111185" y="157387"/>
                    <a:pt x="109753" y="159887"/>
                  </a:cubicBezTo>
                  <a:cubicBezTo>
                    <a:pt x="100446" y="177389"/>
                    <a:pt x="87559" y="192749"/>
                    <a:pt x="77894" y="210251"/>
                  </a:cubicBezTo>
                  <a:cubicBezTo>
                    <a:pt x="76820" y="212037"/>
                    <a:pt x="75030" y="210251"/>
                    <a:pt x="75388" y="209179"/>
                  </a:cubicBezTo>
                  <a:cubicBezTo>
                    <a:pt x="84695" y="191320"/>
                    <a:pt x="96508" y="174889"/>
                    <a:pt x="105816" y="157744"/>
                  </a:cubicBezTo>
                  <a:close/>
                  <a:moveTo>
                    <a:pt x="731456" y="153153"/>
                  </a:moveTo>
                  <a:cubicBezTo>
                    <a:pt x="751632" y="161824"/>
                    <a:pt x="768926" y="182778"/>
                    <a:pt x="777573" y="202288"/>
                  </a:cubicBezTo>
                  <a:cubicBezTo>
                    <a:pt x="777933" y="203372"/>
                    <a:pt x="776852" y="204095"/>
                    <a:pt x="776492" y="203372"/>
                  </a:cubicBezTo>
                  <a:cubicBezTo>
                    <a:pt x="766404" y="186030"/>
                    <a:pt x="748750" y="165075"/>
                    <a:pt x="730376" y="157488"/>
                  </a:cubicBezTo>
                  <a:cubicBezTo>
                    <a:pt x="727493" y="156404"/>
                    <a:pt x="728574" y="152069"/>
                    <a:pt x="731456" y="153153"/>
                  </a:cubicBezTo>
                  <a:close/>
                  <a:moveTo>
                    <a:pt x="128047" y="143505"/>
                  </a:moveTo>
                  <a:cubicBezTo>
                    <a:pt x="129120" y="140956"/>
                    <a:pt x="133411" y="142048"/>
                    <a:pt x="132338" y="144598"/>
                  </a:cubicBezTo>
                  <a:cubicBezTo>
                    <a:pt x="128405" y="154795"/>
                    <a:pt x="120896" y="162079"/>
                    <a:pt x="114818" y="170456"/>
                  </a:cubicBezTo>
                  <a:cubicBezTo>
                    <a:pt x="107667" y="180289"/>
                    <a:pt x="102304" y="190486"/>
                    <a:pt x="96583" y="200684"/>
                  </a:cubicBezTo>
                  <a:cubicBezTo>
                    <a:pt x="96226" y="202505"/>
                    <a:pt x="94080" y="201048"/>
                    <a:pt x="94438" y="199591"/>
                  </a:cubicBezTo>
                  <a:cubicBezTo>
                    <a:pt x="99443" y="190122"/>
                    <a:pt x="103734" y="180289"/>
                    <a:pt x="109812" y="171548"/>
                  </a:cubicBezTo>
                  <a:cubicBezTo>
                    <a:pt x="115891" y="162079"/>
                    <a:pt x="123399" y="154067"/>
                    <a:pt x="128047" y="143505"/>
                  </a:cubicBezTo>
                  <a:close/>
                  <a:moveTo>
                    <a:pt x="716640" y="132876"/>
                  </a:moveTo>
                  <a:cubicBezTo>
                    <a:pt x="732782" y="142266"/>
                    <a:pt x="748566" y="149129"/>
                    <a:pt x="760403" y="164298"/>
                  </a:cubicBezTo>
                  <a:cubicBezTo>
                    <a:pt x="765784" y="171161"/>
                    <a:pt x="770806" y="177301"/>
                    <a:pt x="776904" y="183441"/>
                  </a:cubicBezTo>
                  <a:cubicBezTo>
                    <a:pt x="781208" y="187414"/>
                    <a:pt x="784437" y="191748"/>
                    <a:pt x="785513" y="197527"/>
                  </a:cubicBezTo>
                  <a:cubicBezTo>
                    <a:pt x="785872" y="198972"/>
                    <a:pt x="784078" y="199333"/>
                    <a:pt x="783719" y="198249"/>
                  </a:cubicBezTo>
                  <a:cubicBezTo>
                    <a:pt x="781567" y="189220"/>
                    <a:pt x="774034" y="185969"/>
                    <a:pt x="768295" y="179829"/>
                  </a:cubicBezTo>
                  <a:cubicBezTo>
                    <a:pt x="762914" y="174050"/>
                    <a:pt x="758609" y="167549"/>
                    <a:pt x="752870" y="161770"/>
                  </a:cubicBezTo>
                  <a:cubicBezTo>
                    <a:pt x="741750" y="150212"/>
                    <a:pt x="727760" y="144795"/>
                    <a:pt x="714129" y="136849"/>
                  </a:cubicBezTo>
                  <a:cubicBezTo>
                    <a:pt x="711618" y="135404"/>
                    <a:pt x="714129" y="131431"/>
                    <a:pt x="716640" y="132876"/>
                  </a:cubicBezTo>
                  <a:close/>
                  <a:moveTo>
                    <a:pt x="416248" y="116272"/>
                  </a:moveTo>
                  <a:cubicBezTo>
                    <a:pt x="434559" y="119135"/>
                    <a:pt x="453948" y="116630"/>
                    <a:pt x="472618" y="119493"/>
                  </a:cubicBezTo>
                  <a:cubicBezTo>
                    <a:pt x="492366" y="123071"/>
                    <a:pt x="511754" y="127724"/>
                    <a:pt x="530784" y="133450"/>
                  </a:cubicBezTo>
                  <a:cubicBezTo>
                    <a:pt x="549813" y="139176"/>
                    <a:pt x="568484" y="145260"/>
                    <a:pt x="587154" y="151702"/>
                  </a:cubicBezTo>
                  <a:cubicBezTo>
                    <a:pt x="603670" y="157786"/>
                    <a:pt x="617673" y="167448"/>
                    <a:pt x="632753" y="176037"/>
                  </a:cubicBezTo>
                  <a:cubicBezTo>
                    <a:pt x="633471" y="176037"/>
                    <a:pt x="632753" y="177111"/>
                    <a:pt x="632394" y="176753"/>
                  </a:cubicBezTo>
                  <a:cubicBezTo>
                    <a:pt x="615878" y="169596"/>
                    <a:pt x="600080" y="159575"/>
                    <a:pt x="582846" y="154207"/>
                  </a:cubicBezTo>
                  <a:cubicBezTo>
                    <a:pt x="573869" y="151344"/>
                    <a:pt x="564893" y="146691"/>
                    <a:pt x="555558" y="144544"/>
                  </a:cubicBezTo>
                  <a:cubicBezTo>
                    <a:pt x="546582" y="142397"/>
                    <a:pt x="538324" y="139892"/>
                    <a:pt x="529707" y="137386"/>
                  </a:cubicBezTo>
                  <a:cubicBezTo>
                    <a:pt x="509600" y="131660"/>
                    <a:pt x="488775" y="125577"/>
                    <a:pt x="467951" y="123787"/>
                  </a:cubicBezTo>
                  <a:cubicBezTo>
                    <a:pt x="450716" y="121640"/>
                    <a:pt x="432764" y="123787"/>
                    <a:pt x="415530" y="121282"/>
                  </a:cubicBezTo>
                  <a:cubicBezTo>
                    <a:pt x="411580" y="120566"/>
                    <a:pt x="412657" y="115556"/>
                    <a:pt x="416248" y="116272"/>
                  </a:cubicBezTo>
                  <a:close/>
                  <a:moveTo>
                    <a:pt x="162039" y="112600"/>
                  </a:moveTo>
                  <a:cubicBezTo>
                    <a:pt x="163487" y="110794"/>
                    <a:pt x="166743" y="112961"/>
                    <a:pt x="165658" y="115128"/>
                  </a:cubicBezTo>
                  <a:cubicBezTo>
                    <a:pt x="150460" y="138601"/>
                    <a:pt x="134177" y="160992"/>
                    <a:pt x="120426" y="185549"/>
                  </a:cubicBezTo>
                  <a:cubicBezTo>
                    <a:pt x="119703" y="186633"/>
                    <a:pt x="117893" y="185910"/>
                    <a:pt x="118617" y="184466"/>
                  </a:cubicBezTo>
                  <a:cubicBezTo>
                    <a:pt x="130920" y="159909"/>
                    <a:pt x="146480" y="135712"/>
                    <a:pt x="162039" y="112600"/>
                  </a:cubicBezTo>
                  <a:close/>
                  <a:moveTo>
                    <a:pt x="191196" y="91092"/>
                  </a:moveTo>
                  <a:cubicBezTo>
                    <a:pt x="192625" y="88569"/>
                    <a:pt x="196911" y="90731"/>
                    <a:pt x="195125" y="93254"/>
                  </a:cubicBezTo>
                  <a:cubicBezTo>
                    <a:pt x="181909" y="113077"/>
                    <a:pt x="167979" y="132538"/>
                    <a:pt x="156906" y="153442"/>
                  </a:cubicBezTo>
                  <a:cubicBezTo>
                    <a:pt x="156191" y="154883"/>
                    <a:pt x="154405" y="153442"/>
                    <a:pt x="155120" y="152361"/>
                  </a:cubicBezTo>
                  <a:cubicBezTo>
                    <a:pt x="160835" y="141188"/>
                    <a:pt x="167264" y="130376"/>
                    <a:pt x="173694" y="119564"/>
                  </a:cubicBezTo>
                  <a:cubicBezTo>
                    <a:pt x="179766" y="110193"/>
                    <a:pt x="184409" y="99742"/>
                    <a:pt x="191196" y="91092"/>
                  </a:cubicBezTo>
                  <a:close/>
                  <a:moveTo>
                    <a:pt x="220156" y="85920"/>
                  </a:moveTo>
                  <a:cubicBezTo>
                    <a:pt x="220933" y="86685"/>
                    <a:pt x="221207" y="87944"/>
                    <a:pt x="220111" y="88844"/>
                  </a:cubicBezTo>
                  <a:cubicBezTo>
                    <a:pt x="204399" y="103237"/>
                    <a:pt x="191976" y="119070"/>
                    <a:pt x="179553" y="135982"/>
                  </a:cubicBezTo>
                  <a:cubicBezTo>
                    <a:pt x="178823" y="137421"/>
                    <a:pt x="176630" y="135982"/>
                    <a:pt x="177361" y="134902"/>
                  </a:cubicBezTo>
                  <a:cubicBezTo>
                    <a:pt x="189053" y="117630"/>
                    <a:pt x="200745" y="99279"/>
                    <a:pt x="217188" y="85965"/>
                  </a:cubicBezTo>
                  <a:cubicBezTo>
                    <a:pt x="218101" y="84885"/>
                    <a:pt x="219380" y="85155"/>
                    <a:pt x="220156" y="85920"/>
                  </a:cubicBezTo>
                  <a:close/>
                  <a:moveTo>
                    <a:pt x="241149" y="78022"/>
                  </a:moveTo>
                  <a:cubicBezTo>
                    <a:pt x="242926" y="75869"/>
                    <a:pt x="246125" y="79098"/>
                    <a:pt x="244348" y="81251"/>
                  </a:cubicBezTo>
                  <a:cubicBezTo>
                    <a:pt x="230131" y="96680"/>
                    <a:pt x="215560" y="111750"/>
                    <a:pt x="201343" y="126821"/>
                  </a:cubicBezTo>
                  <a:cubicBezTo>
                    <a:pt x="200277" y="127897"/>
                    <a:pt x="198855" y="126821"/>
                    <a:pt x="199566" y="125744"/>
                  </a:cubicBezTo>
                  <a:cubicBezTo>
                    <a:pt x="212005" y="108880"/>
                    <a:pt x="227288" y="93451"/>
                    <a:pt x="241149" y="78022"/>
                  </a:cubicBezTo>
                  <a:close/>
                  <a:moveTo>
                    <a:pt x="270499" y="60706"/>
                  </a:moveTo>
                  <a:cubicBezTo>
                    <a:pt x="271458" y="61473"/>
                    <a:pt x="271824" y="62916"/>
                    <a:pt x="270545" y="64179"/>
                  </a:cubicBezTo>
                  <a:cubicBezTo>
                    <a:pt x="262504" y="73920"/>
                    <a:pt x="255195" y="84022"/>
                    <a:pt x="247155" y="93764"/>
                  </a:cubicBezTo>
                  <a:cubicBezTo>
                    <a:pt x="239845" y="102423"/>
                    <a:pt x="233267" y="112886"/>
                    <a:pt x="224861" y="120824"/>
                  </a:cubicBezTo>
                  <a:cubicBezTo>
                    <a:pt x="224130" y="121545"/>
                    <a:pt x="222668" y="120102"/>
                    <a:pt x="223399" y="119380"/>
                  </a:cubicBezTo>
                  <a:cubicBezTo>
                    <a:pt x="232170" y="110721"/>
                    <a:pt x="239114" y="98454"/>
                    <a:pt x="246789" y="88713"/>
                  </a:cubicBezTo>
                  <a:cubicBezTo>
                    <a:pt x="253733" y="79693"/>
                    <a:pt x="259946" y="70312"/>
                    <a:pt x="266890" y="61292"/>
                  </a:cubicBezTo>
                  <a:cubicBezTo>
                    <a:pt x="267986" y="59849"/>
                    <a:pt x="269540" y="59939"/>
                    <a:pt x="270499" y="60706"/>
                  </a:cubicBezTo>
                  <a:close/>
                  <a:moveTo>
                    <a:pt x="456170" y="34101"/>
                  </a:moveTo>
                  <a:cubicBezTo>
                    <a:pt x="423615" y="33427"/>
                    <a:pt x="391014" y="35404"/>
                    <a:pt x="358953" y="39358"/>
                  </a:cubicBezTo>
                  <a:cubicBezTo>
                    <a:pt x="328333" y="43313"/>
                    <a:pt x="297353" y="47986"/>
                    <a:pt x="267454" y="56613"/>
                  </a:cubicBezTo>
                  <a:cubicBezTo>
                    <a:pt x="237555" y="65241"/>
                    <a:pt x="208736" y="77823"/>
                    <a:pt x="180998" y="92561"/>
                  </a:cubicBezTo>
                  <a:cubicBezTo>
                    <a:pt x="153621" y="106941"/>
                    <a:pt x="129485" y="123836"/>
                    <a:pt x="104989" y="141810"/>
                  </a:cubicBezTo>
                  <a:cubicBezTo>
                    <a:pt x="81574" y="159065"/>
                    <a:pt x="54197" y="173085"/>
                    <a:pt x="34384" y="194294"/>
                  </a:cubicBezTo>
                  <a:cubicBezTo>
                    <a:pt x="44110" y="201484"/>
                    <a:pt x="50955" y="211909"/>
                    <a:pt x="60321" y="220177"/>
                  </a:cubicBezTo>
                  <a:cubicBezTo>
                    <a:pt x="66805" y="225929"/>
                    <a:pt x="73649" y="231321"/>
                    <a:pt x="80494" y="236713"/>
                  </a:cubicBezTo>
                  <a:cubicBezTo>
                    <a:pt x="81214" y="237073"/>
                    <a:pt x="81574" y="237432"/>
                    <a:pt x="81934" y="237792"/>
                  </a:cubicBezTo>
                  <a:cubicBezTo>
                    <a:pt x="93102" y="225929"/>
                    <a:pt x="104269" y="214785"/>
                    <a:pt x="116517" y="204360"/>
                  </a:cubicBezTo>
                  <a:cubicBezTo>
                    <a:pt x="137410" y="186745"/>
                    <a:pt x="161185" y="173444"/>
                    <a:pt x="184601" y="159784"/>
                  </a:cubicBezTo>
                  <a:cubicBezTo>
                    <a:pt x="210177" y="144686"/>
                    <a:pt x="236834" y="132104"/>
                    <a:pt x="264572" y="121679"/>
                  </a:cubicBezTo>
                  <a:cubicBezTo>
                    <a:pt x="293030" y="111614"/>
                    <a:pt x="321849" y="101908"/>
                    <a:pt x="351748" y="98673"/>
                  </a:cubicBezTo>
                  <a:cubicBezTo>
                    <a:pt x="383088" y="95078"/>
                    <a:pt x="415149" y="97235"/>
                    <a:pt x="446129" y="100830"/>
                  </a:cubicBezTo>
                  <a:cubicBezTo>
                    <a:pt x="507008" y="107660"/>
                    <a:pt x="563925" y="125993"/>
                    <a:pt x="619401" y="151157"/>
                  </a:cubicBezTo>
                  <a:cubicBezTo>
                    <a:pt x="646778" y="163738"/>
                    <a:pt x="673796" y="177399"/>
                    <a:pt x="697931" y="195013"/>
                  </a:cubicBezTo>
                  <a:cubicBezTo>
                    <a:pt x="709819" y="203282"/>
                    <a:pt x="721346" y="212628"/>
                    <a:pt x="731433" y="223053"/>
                  </a:cubicBezTo>
                  <a:cubicBezTo>
                    <a:pt x="735755" y="227726"/>
                    <a:pt x="740438" y="232399"/>
                    <a:pt x="744041" y="237432"/>
                  </a:cubicBezTo>
                  <a:cubicBezTo>
                    <a:pt x="745121" y="238870"/>
                    <a:pt x="746562" y="241746"/>
                    <a:pt x="747643" y="243543"/>
                  </a:cubicBezTo>
                  <a:cubicBezTo>
                    <a:pt x="757369" y="236354"/>
                    <a:pt x="766735" y="228086"/>
                    <a:pt x="775381" y="220177"/>
                  </a:cubicBezTo>
                  <a:cubicBezTo>
                    <a:pt x="781865" y="213347"/>
                    <a:pt x="788349" y="203641"/>
                    <a:pt x="796635" y="198608"/>
                  </a:cubicBezTo>
                  <a:cubicBezTo>
                    <a:pt x="790150" y="182072"/>
                    <a:pt x="775021" y="167693"/>
                    <a:pt x="762413" y="156189"/>
                  </a:cubicBezTo>
                  <a:cubicBezTo>
                    <a:pt x="748364" y="143248"/>
                    <a:pt x="732513" y="131745"/>
                    <a:pt x="717384" y="120241"/>
                  </a:cubicBezTo>
                  <a:cubicBezTo>
                    <a:pt x="693248" y="102267"/>
                    <a:pt x="668032" y="83934"/>
                    <a:pt x="639934" y="72431"/>
                  </a:cubicBezTo>
                  <a:cubicBezTo>
                    <a:pt x="611836" y="60927"/>
                    <a:pt x="583017" y="50862"/>
                    <a:pt x="553118" y="44751"/>
                  </a:cubicBezTo>
                  <a:cubicBezTo>
                    <a:pt x="521237" y="38100"/>
                    <a:pt x="488726" y="34775"/>
                    <a:pt x="456170" y="34101"/>
                  </a:cubicBezTo>
                  <a:close/>
                  <a:moveTo>
                    <a:pt x="427937" y="23496"/>
                  </a:moveTo>
                  <a:cubicBezTo>
                    <a:pt x="459277" y="22912"/>
                    <a:pt x="490618" y="24440"/>
                    <a:pt x="522138" y="28574"/>
                  </a:cubicBezTo>
                  <a:cubicBezTo>
                    <a:pt x="579775" y="36123"/>
                    <a:pt x="638853" y="54457"/>
                    <a:pt x="687484" y="86450"/>
                  </a:cubicBezTo>
                  <a:cubicBezTo>
                    <a:pt x="711620" y="102267"/>
                    <a:pt x="734315" y="120241"/>
                    <a:pt x="756289" y="138215"/>
                  </a:cubicBezTo>
                  <a:cubicBezTo>
                    <a:pt x="767456" y="147921"/>
                    <a:pt x="777542" y="158706"/>
                    <a:pt x="786548" y="170209"/>
                  </a:cubicBezTo>
                  <a:cubicBezTo>
                    <a:pt x="793753" y="179556"/>
                    <a:pt x="800597" y="188543"/>
                    <a:pt x="803839" y="199687"/>
                  </a:cubicBezTo>
                  <a:cubicBezTo>
                    <a:pt x="804920" y="202563"/>
                    <a:pt x="801318" y="204360"/>
                    <a:pt x="799156" y="202922"/>
                  </a:cubicBezTo>
                  <a:cubicBezTo>
                    <a:pt x="791952" y="210831"/>
                    <a:pt x="785828" y="220177"/>
                    <a:pt x="778263" y="228086"/>
                  </a:cubicBezTo>
                  <a:cubicBezTo>
                    <a:pt x="769617" y="236713"/>
                    <a:pt x="760972" y="245341"/>
                    <a:pt x="750885" y="252890"/>
                  </a:cubicBezTo>
                  <a:cubicBezTo>
                    <a:pt x="746923" y="256485"/>
                    <a:pt x="741159" y="251092"/>
                    <a:pt x="742960" y="247498"/>
                  </a:cubicBezTo>
                  <a:cubicBezTo>
                    <a:pt x="740438" y="244981"/>
                    <a:pt x="737917" y="241386"/>
                    <a:pt x="735755" y="239230"/>
                  </a:cubicBezTo>
                  <a:cubicBezTo>
                    <a:pt x="692167" y="194654"/>
                    <a:pt x="635251" y="166974"/>
                    <a:pt x="578334" y="144686"/>
                  </a:cubicBezTo>
                  <a:cubicBezTo>
                    <a:pt x="518896" y="121320"/>
                    <a:pt x="456936" y="109098"/>
                    <a:pt x="393175" y="108019"/>
                  </a:cubicBezTo>
                  <a:cubicBezTo>
                    <a:pt x="329774" y="106941"/>
                    <a:pt x="268174" y="128509"/>
                    <a:pt x="212699" y="157987"/>
                  </a:cubicBezTo>
                  <a:cubicBezTo>
                    <a:pt x="187843" y="171288"/>
                    <a:pt x="162626" y="185667"/>
                    <a:pt x="139572" y="202203"/>
                  </a:cubicBezTo>
                  <a:cubicBezTo>
                    <a:pt x="121920" y="214785"/>
                    <a:pt x="106070" y="230243"/>
                    <a:pt x="91661" y="246060"/>
                  </a:cubicBezTo>
                  <a:cubicBezTo>
                    <a:pt x="92381" y="246779"/>
                    <a:pt x="93102" y="247138"/>
                    <a:pt x="93822" y="247498"/>
                  </a:cubicBezTo>
                  <a:cubicBezTo>
                    <a:pt x="95263" y="248576"/>
                    <a:pt x="94903" y="251811"/>
                    <a:pt x="92741" y="251452"/>
                  </a:cubicBezTo>
                  <a:cubicBezTo>
                    <a:pt x="90940" y="251092"/>
                    <a:pt x="89139" y="250373"/>
                    <a:pt x="87698" y="249655"/>
                  </a:cubicBezTo>
                  <a:cubicBezTo>
                    <a:pt x="84096" y="251092"/>
                    <a:pt x="80133" y="248576"/>
                    <a:pt x="79413" y="244622"/>
                  </a:cubicBezTo>
                  <a:cubicBezTo>
                    <a:pt x="72568" y="240668"/>
                    <a:pt x="66084" y="236354"/>
                    <a:pt x="59600" y="231681"/>
                  </a:cubicBezTo>
                  <a:cubicBezTo>
                    <a:pt x="47712" y="222334"/>
                    <a:pt x="39067" y="209393"/>
                    <a:pt x="26098" y="201484"/>
                  </a:cubicBezTo>
                  <a:cubicBezTo>
                    <a:pt x="24297" y="200046"/>
                    <a:pt x="23577" y="197889"/>
                    <a:pt x="23937" y="195732"/>
                  </a:cubicBezTo>
                  <a:cubicBezTo>
                    <a:pt x="22136" y="193575"/>
                    <a:pt x="21055" y="189621"/>
                    <a:pt x="23577" y="186745"/>
                  </a:cubicBezTo>
                  <a:cubicBezTo>
                    <a:pt x="40868" y="165895"/>
                    <a:pt x="67525" y="152235"/>
                    <a:pt x="89499" y="136777"/>
                  </a:cubicBezTo>
                  <a:cubicBezTo>
                    <a:pt x="113275" y="119882"/>
                    <a:pt x="136329" y="102267"/>
                    <a:pt x="161906" y="88248"/>
                  </a:cubicBezTo>
                  <a:cubicBezTo>
                    <a:pt x="187843" y="74228"/>
                    <a:pt x="214860" y="60927"/>
                    <a:pt x="242958" y="51581"/>
                  </a:cubicBezTo>
                  <a:cubicBezTo>
                    <a:pt x="272857" y="41875"/>
                    <a:pt x="303117" y="35764"/>
                    <a:pt x="333737" y="31090"/>
                  </a:cubicBezTo>
                  <a:cubicBezTo>
                    <a:pt x="365257" y="26777"/>
                    <a:pt x="396597" y="24080"/>
                    <a:pt x="427937" y="23496"/>
                  </a:cubicBezTo>
                  <a:close/>
                  <a:moveTo>
                    <a:pt x="437702" y="9941"/>
                  </a:moveTo>
                  <a:cubicBezTo>
                    <a:pt x="458628" y="10315"/>
                    <a:pt x="480276" y="10688"/>
                    <a:pt x="501563" y="12182"/>
                  </a:cubicBezTo>
                  <a:cubicBezTo>
                    <a:pt x="519964" y="14050"/>
                    <a:pt x="536921" y="18906"/>
                    <a:pt x="554961" y="23015"/>
                  </a:cubicBezTo>
                  <a:cubicBezTo>
                    <a:pt x="555682" y="23015"/>
                    <a:pt x="555682" y="24135"/>
                    <a:pt x="554961" y="24135"/>
                  </a:cubicBezTo>
                  <a:cubicBezTo>
                    <a:pt x="535839" y="23015"/>
                    <a:pt x="517438" y="17038"/>
                    <a:pt x="497955" y="16665"/>
                  </a:cubicBezTo>
                  <a:cubicBezTo>
                    <a:pt x="477750" y="15917"/>
                    <a:pt x="457907" y="15170"/>
                    <a:pt x="437702" y="15170"/>
                  </a:cubicBezTo>
                  <a:cubicBezTo>
                    <a:pt x="417137" y="14797"/>
                    <a:pt x="396571" y="14423"/>
                    <a:pt x="376367" y="17038"/>
                  </a:cubicBezTo>
                  <a:cubicBezTo>
                    <a:pt x="355801" y="19279"/>
                    <a:pt x="335236" y="23388"/>
                    <a:pt x="314671" y="27123"/>
                  </a:cubicBezTo>
                  <a:cubicBezTo>
                    <a:pt x="311423" y="27870"/>
                    <a:pt x="309980" y="23015"/>
                    <a:pt x="313227" y="22267"/>
                  </a:cubicBezTo>
                  <a:cubicBezTo>
                    <a:pt x="354719" y="13676"/>
                    <a:pt x="395489" y="9194"/>
                    <a:pt x="437702" y="9941"/>
                  </a:cubicBezTo>
                  <a:close/>
                  <a:moveTo>
                    <a:pt x="409095" y="30"/>
                  </a:moveTo>
                  <a:cubicBezTo>
                    <a:pt x="435664" y="-331"/>
                    <a:pt x="462232" y="2555"/>
                    <a:pt x="488801" y="3998"/>
                  </a:cubicBezTo>
                  <a:cubicBezTo>
                    <a:pt x="490596" y="3998"/>
                    <a:pt x="490596" y="6524"/>
                    <a:pt x="488801" y="6524"/>
                  </a:cubicBezTo>
                  <a:cubicBezTo>
                    <a:pt x="460796" y="7606"/>
                    <a:pt x="433151" y="3998"/>
                    <a:pt x="405146" y="5081"/>
                  </a:cubicBezTo>
                  <a:cubicBezTo>
                    <a:pt x="391143" y="5802"/>
                    <a:pt x="376782" y="6885"/>
                    <a:pt x="362780" y="9050"/>
                  </a:cubicBezTo>
                  <a:cubicBezTo>
                    <a:pt x="352368" y="10854"/>
                    <a:pt x="342674" y="14822"/>
                    <a:pt x="332621" y="15183"/>
                  </a:cubicBezTo>
                  <a:cubicBezTo>
                    <a:pt x="329030" y="15183"/>
                    <a:pt x="329030" y="9771"/>
                    <a:pt x="332621" y="9771"/>
                  </a:cubicBezTo>
                  <a:cubicBezTo>
                    <a:pt x="345905" y="9050"/>
                    <a:pt x="358471" y="3998"/>
                    <a:pt x="371755" y="2555"/>
                  </a:cubicBezTo>
                  <a:cubicBezTo>
                    <a:pt x="384322" y="1112"/>
                    <a:pt x="396888" y="391"/>
                    <a:pt x="409095" y="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D406E52-D5BA-DA48-9B80-7362F60FA9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9491324">
              <a:off x="4946879" y="6349779"/>
              <a:ext cx="703888" cy="739558"/>
            </a:xfrm>
            <a:custGeom>
              <a:avLst/>
              <a:gdLst>
                <a:gd name="connsiteX0" fmla="*/ 591352 w 775906"/>
                <a:gd name="connsiteY0" fmla="*/ 709736 h 815226"/>
                <a:gd name="connsiteX1" fmla="*/ 661347 w 775906"/>
                <a:gd name="connsiteY1" fmla="*/ 716062 h 815226"/>
                <a:gd name="connsiteX2" fmla="*/ 663872 w 775906"/>
                <a:gd name="connsiteY2" fmla="*/ 720899 h 815226"/>
                <a:gd name="connsiteX3" fmla="*/ 589188 w 775906"/>
                <a:gd name="connsiteY3" fmla="*/ 712341 h 815226"/>
                <a:gd name="connsiteX4" fmla="*/ 591352 w 775906"/>
                <a:gd name="connsiteY4" fmla="*/ 709736 h 815226"/>
                <a:gd name="connsiteX5" fmla="*/ 612833 w 775906"/>
                <a:gd name="connsiteY5" fmla="*/ 707788 h 815226"/>
                <a:gd name="connsiteX6" fmla="*/ 627850 w 775906"/>
                <a:gd name="connsiteY6" fmla="*/ 711237 h 815226"/>
                <a:gd name="connsiteX7" fmla="*/ 645728 w 775906"/>
                <a:gd name="connsiteY7" fmla="*/ 710854 h 815226"/>
                <a:gd name="connsiteX8" fmla="*/ 645728 w 775906"/>
                <a:gd name="connsiteY8" fmla="*/ 716984 h 815226"/>
                <a:gd name="connsiteX9" fmla="*/ 611760 w 775906"/>
                <a:gd name="connsiteY9" fmla="*/ 710471 h 815226"/>
                <a:gd name="connsiteX10" fmla="*/ 612833 w 775906"/>
                <a:gd name="connsiteY10" fmla="*/ 707788 h 815226"/>
                <a:gd name="connsiteX11" fmla="*/ 568410 w 775906"/>
                <a:gd name="connsiteY11" fmla="*/ 700563 h 815226"/>
                <a:gd name="connsiteX12" fmla="*/ 627683 w 775906"/>
                <a:gd name="connsiteY12" fmla="*/ 735274 h 815226"/>
                <a:gd name="connsiteX13" fmla="*/ 683703 w 775906"/>
                <a:gd name="connsiteY13" fmla="*/ 711159 h 815226"/>
                <a:gd name="connsiteX14" fmla="*/ 688040 w 775906"/>
                <a:gd name="connsiteY14" fmla="*/ 715909 h 815226"/>
                <a:gd name="connsiteX15" fmla="*/ 620816 w 775906"/>
                <a:gd name="connsiteY15" fmla="*/ 740390 h 815226"/>
                <a:gd name="connsiteX16" fmla="*/ 566603 w 775906"/>
                <a:gd name="connsiteY16" fmla="*/ 701659 h 815226"/>
                <a:gd name="connsiteX17" fmla="*/ 568410 w 775906"/>
                <a:gd name="connsiteY17" fmla="*/ 700563 h 815226"/>
                <a:gd name="connsiteX18" fmla="*/ 423941 w 775906"/>
                <a:gd name="connsiteY18" fmla="*/ 633498 h 815226"/>
                <a:gd name="connsiteX19" fmla="*/ 476552 w 775906"/>
                <a:gd name="connsiteY19" fmla="*/ 658545 h 815226"/>
                <a:gd name="connsiteX20" fmla="*/ 474029 w 775906"/>
                <a:gd name="connsiteY20" fmla="*/ 662778 h 815226"/>
                <a:gd name="connsiteX21" fmla="*/ 422499 w 775906"/>
                <a:gd name="connsiteY21" fmla="*/ 635967 h 815226"/>
                <a:gd name="connsiteX22" fmla="*/ 423941 w 775906"/>
                <a:gd name="connsiteY22" fmla="*/ 633498 h 815226"/>
                <a:gd name="connsiteX23" fmla="*/ 401346 w 775906"/>
                <a:gd name="connsiteY23" fmla="*/ 611281 h 815226"/>
                <a:gd name="connsiteX24" fmla="*/ 438315 w 775906"/>
                <a:gd name="connsiteY24" fmla="*/ 629482 h 815226"/>
                <a:gd name="connsiteX25" fmla="*/ 478513 w 775906"/>
                <a:gd name="connsiteY25" fmla="*/ 650181 h 815226"/>
                <a:gd name="connsiteX26" fmla="*/ 475642 w 775906"/>
                <a:gd name="connsiteY26" fmla="*/ 654464 h 815226"/>
                <a:gd name="connsiteX27" fmla="*/ 435802 w 775906"/>
                <a:gd name="connsiteY27" fmla="*/ 633408 h 815226"/>
                <a:gd name="connsiteX28" fmla="*/ 400270 w 775906"/>
                <a:gd name="connsiteY28" fmla="*/ 613065 h 815226"/>
                <a:gd name="connsiteX29" fmla="*/ 401346 w 775906"/>
                <a:gd name="connsiteY29" fmla="*/ 611281 h 815226"/>
                <a:gd name="connsiteX30" fmla="*/ 634383 w 775906"/>
                <a:gd name="connsiteY30" fmla="*/ 592177 h 815226"/>
                <a:gd name="connsiteX31" fmla="*/ 565012 w 775906"/>
                <a:gd name="connsiteY31" fmla="*/ 621772 h 815226"/>
                <a:gd name="connsiteX32" fmla="*/ 572201 w 775906"/>
                <a:gd name="connsiteY32" fmla="*/ 726439 h 815226"/>
                <a:gd name="connsiteX33" fmla="*/ 656668 w 775906"/>
                <a:gd name="connsiteY33" fmla="*/ 747372 h 815226"/>
                <a:gd name="connsiteX34" fmla="*/ 712739 w 775906"/>
                <a:gd name="connsiteY34" fmla="*/ 677354 h 815226"/>
                <a:gd name="connsiteX35" fmla="*/ 666372 w 775906"/>
                <a:gd name="connsiteY35" fmla="*/ 598673 h 815226"/>
                <a:gd name="connsiteX36" fmla="*/ 634383 w 775906"/>
                <a:gd name="connsiteY36" fmla="*/ 592177 h 815226"/>
                <a:gd name="connsiteX37" fmla="*/ 485730 w 775906"/>
                <a:gd name="connsiteY37" fmla="*/ 591412 h 815226"/>
                <a:gd name="connsiteX38" fmla="*/ 488244 w 775906"/>
                <a:gd name="connsiteY38" fmla="*/ 593264 h 815226"/>
                <a:gd name="connsiteX39" fmla="*/ 466340 w 775906"/>
                <a:gd name="connsiteY39" fmla="*/ 609192 h 815226"/>
                <a:gd name="connsiteX40" fmla="*/ 462750 w 775906"/>
                <a:gd name="connsiteY40" fmla="*/ 605117 h 815226"/>
                <a:gd name="connsiteX41" fmla="*/ 485730 w 775906"/>
                <a:gd name="connsiteY41" fmla="*/ 591412 h 815226"/>
                <a:gd name="connsiteX42" fmla="*/ 473710 w 775906"/>
                <a:gd name="connsiteY42" fmla="*/ 587847 h 815226"/>
                <a:gd name="connsiteX43" fmla="*/ 475163 w 775906"/>
                <a:gd name="connsiteY43" fmla="*/ 589302 h 815226"/>
                <a:gd name="connsiteX44" fmla="*/ 460264 w 775906"/>
                <a:gd name="connsiteY44" fmla="*/ 598033 h 815226"/>
                <a:gd name="connsiteX45" fmla="*/ 451179 w 775906"/>
                <a:gd name="connsiteY45" fmla="*/ 602762 h 815226"/>
                <a:gd name="connsiteX46" fmla="*/ 448272 w 775906"/>
                <a:gd name="connsiteY46" fmla="*/ 603490 h 815226"/>
                <a:gd name="connsiteX47" fmla="*/ 447908 w 775906"/>
                <a:gd name="connsiteY47" fmla="*/ 603126 h 815226"/>
                <a:gd name="connsiteX48" fmla="*/ 446818 w 775906"/>
                <a:gd name="connsiteY48" fmla="*/ 601307 h 815226"/>
                <a:gd name="connsiteX49" fmla="*/ 454086 w 775906"/>
                <a:gd name="connsiteY49" fmla="*/ 596578 h 815226"/>
                <a:gd name="connsiteX50" fmla="*/ 473710 w 775906"/>
                <a:gd name="connsiteY50" fmla="*/ 587847 h 815226"/>
                <a:gd name="connsiteX51" fmla="*/ 467344 w 775906"/>
                <a:gd name="connsiteY51" fmla="*/ 579186 h 815226"/>
                <a:gd name="connsiteX52" fmla="*/ 468805 w 775906"/>
                <a:gd name="connsiteY52" fmla="*/ 581765 h 815226"/>
                <a:gd name="connsiteX53" fmla="*/ 445802 w 775906"/>
                <a:gd name="connsiteY53" fmla="*/ 593927 h 815226"/>
                <a:gd name="connsiteX54" fmla="*/ 437769 w 775906"/>
                <a:gd name="connsiteY54" fmla="*/ 597981 h 815226"/>
                <a:gd name="connsiteX55" fmla="*/ 435944 w 775906"/>
                <a:gd name="connsiteY55" fmla="*/ 598718 h 815226"/>
                <a:gd name="connsiteX56" fmla="*/ 434118 w 775906"/>
                <a:gd name="connsiteY56" fmla="*/ 596138 h 815226"/>
                <a:gd name="connsiteX57" fmla="*/ 442516 w 775906"/>
                <a:gd name="connsiteY57" fmla="*/ 590242 h 815226"/>
                <a:gd name="connsiteX58" fmla="*/ 467344 w 775906"/>
                <a:gd name="connsiteY58" fmla="*/ 579186 h 815226"/>
                <a:gd name="connsiteX59" fmla="*/ 452005 w 775906"/>
                <a:gd name="connsiteY59" fmla="*/ 574779 h 815226"/>
                <a:gd name="connsiteX60" fmla="*/ 453813 w 775906"/>
                <a:gd name="connsiteY60" fmla="*/ 577676 h 815226"/>
                <a:gd name="connsiteX61" fmla="*/ 426337 w 775906"/>
                <a:gd name="connsiteY61" fmla="*/ 592158 h 815226"/>
                <a:gd name="connsiteX62" fmla="*/ 424891 w 775906"/>
                <a:gd name="connsiteY62" fmla="*/ 593968 h 815226"/>
                <a:gd name="connsiteX63" fmla="*/ 421276 w 775906"/>
                <a:gd name="connsiteY63" fmla="*/ 593244 h 815226"/>
                <a:gd name="connsiteX64" fmla="*/ 421999 w 775906"/>
                <a:gd name="connsiteY64" fmla="*/ 588899 h 815226"/>
                <a:gd name="connsiteX65" fmla="*/ 452005 w 775906"/>
                <a:gd name="connsiteY65" fmla="*/ 574779 h 815226"/>
                <a:gd name="connsiteX66" fmla="*/ 636416 w 775906"/>
                <a:gd name="connsiteY66" fmla="*/ 571001 h 815226"/>
                <a:gd name="connsiteX67" fmla="*/ 666372 w 775906"/>
                <a:gd name="connsiteY67" fmla="*/ 574492 h 815226"/>
                <a:gd name="connsiteX68" fmla="*/ 735024 w 775906"/>
                <a:gd name="connsiteY68" fmla="*/ 673023 h 815226"/>
                <a:gd name="connsiteX69" fmla="*/ 732149 w 775906"/>
                <a:gd name="connsiteY69" fmla="*/ 679880 h 815226"/>
                <a:gd name="connsiteX70" fmla="*/ 730711 w 775906"/>
                <a:gd name="connsiteY70" fmla="*/ 694678 h 815226"/>
                <a:gd name="connsiteX71" fmla="*/ 651276 w 775906"/>
                <a:gd name="connsiteY71" fmla="*/ 767584 h 815226"/>
                <a:gd name="connsiteX72" fmla="*/ 550635 w 775906"/>
                <a:gd name="connsiteY72" fmla="*/ 729687 h 815226"/>
                <a:gd name="connsiteX73" fmla="*/ 544165 w 775906"/>
                <a:gd name="connsiteY73" fmla="*/ 718499 h 815226"/>
                <a:gd name="connsiteX74" fmla="*/ 535539 w 775906"/>
                <a:gd name="connsiteY74" fmla="*/ 704784 h 815226"/>
                <a:gd name="connsiteX75" fmla="*/ 531585 w 775906"/>
                <a:gd name="connsiteY75" fmla="*/ 645954 h 815226"/>
                <a:gd name="connsiteX76" fmla="*/ 550994 w 775906"/>
                <a:gd name="connsiteY76" fmla="*/ 607696 h 815226"/>
                <a:gd name="connsiteX77" fmla="*/ 636416 w 775906"/>
                <a:gd name="connsiteY77" fmla="*/ 571001 h 815226"/>
                <a:gd name="connsiteX78" fmla="*/ 437293 w 775906"/>
                <a:gd name="connsiteY78" fmla="*/ 568816 h 815226"/>
                <a:gd name="connsiteX79" fmla="*/ 438704 w 775906"/>
                <a:gd name="connsiteY79" fmla="*/ 571039 h 815226"/>
                <a:gd name="connsiteX80" fmla="*/ 423182 w 775906"/>
                <a:gd name="connsiteY80" fmla="*/ 580299 h 815226"/>
                <a:gd name="connsiteX81" fmla="*/ 410835 w 775906"/>
                <a:gd name="connsiteY81" fmla="*/ 586967 h 815226"/>
                <a:gd name="connsiteX82" fmla="*/ 407307 w 775906"/>
                <a:gd name="connsiteY82" fmla="*/ 584744 h 815226"/>
                <a:gd name="connsiteX83" fmla="*/ 418596 w 775906"/>
                <a:gd name="connsiteY83" fmla="*/ 578818 h 815226"/>
                <a:gd name="connsiteX84" fmla="*/ 437293 w 775906"/>
                <a:gd name="connsiteY84" fmla="*/ 568816 h 815226"/>
                <a:gd name="connsiteX85" fmla="*/ 425704 w 775906"/>
                <a:gd name="connsiteY85" fmla="*/ 562092 h 815226"/>
                <a:gd name="connsiteX86" fmla="*/ 427164 w 775906"/>
                <a:gd name="connsiteY86" fmla="*/ 564672 h 815226"/>
                <a:gd name="connsiteX87" fmla="*/ 411099 w 775906"/>
                <a:gd name="connsiteY87" fmla="*/ 572411 h 815226"/>
                <a:gd name="connsiteX88" fmla="*/ 396494 w 775906"/>
                <a:gd name="connsiteY88" fmla="*/ 580518 h 815226"/>
                <a:gd name="connsiteX89" fmla="*/ 394668 w 775906"/>
                <a:gd name="connsiteY89" fmla="*/ 577201 h 815226"/>
                <a:gd name="connsiteX90" fmla="*/ 425704 w 775906"/>
                <a:gd name="connsiteY90" fmla="*/ 562092 h 815226"/>
                <a:gd name="connsiteX91" fmla="*/ 411038 w 775906"/>
                <a:gd name="connsiteY91" fmla="*/ 557698 h 815226"/>
                <a:gd name="connsiteX92" fmla="*/ 412504 w 775906"/>
                <a:gd name="connsiteY92" fmla="*/ 561383 h 815226"/>
                <a:gd name="connsiteX93" fmla="*/ 395652 w 775906"/>
                <a:gd name="connsiteY93" fmla="*/ 568754 h 815226"/>
                <a:gd name="connsiteX94" fmla="*/ 380265 w 775906"/>
                <a:gd name="connsiteY94" fmla="*/ 576125 h 815226"/>
                <a:gd name="connsiteX95" fmla="*/ 378433 w 775906"/>
                <a:gd name="connsiteY95" fmla="*/ 572439 h 815226"/>
                <a:gd name="connsiteX96" fmla="*/ 391988 w 775906"/>
                <a:gd name="connsiteY96" fmla="*/ 565806 h 815226"/>
                <a:gd name="connsiteX97" fmla="*/ 411038 w 775906"/>
                <a:gd name="connsiteY97" fmla="*/ 557698 h 815226"/>
                <a:gd name="connsiteX98" fmla="*/ 406396 w 775906"/>
                <a:gd name="connsiteY98" fmla="*/ 551358 h 815226"/>
                <a:gd name="connsiteX99" fmla="*/ 407817 w 775906"/>
                <a:gd name="connsiteY99" fmla="*/ 554335 h 815226"/>
                <a:gd name="connsiteX100" fmla="*/ 366945 w 775906"/>
                <a:gd name="connsiteY100" fmla="*/ 572195 h 815226"/>
                <a:gd name="connsiteX101" fmla="*/ 364457 w 775906"/>
                <a:gd name="connsiteY101" fmla="*/ 568474 h 815226"/>
                <a:gd name="connsiteX102" fmla="*/ 379740 w 775906"/>
                <a:gd name="connsiteY102" fmla="*/ 561032 h 815226"/>
                <a:gd name="connsiteX103" fmla="*/ 406396 w 775906"/>
                <a:gd name="connsiteY103" fmla="*/ 551358 h 815226"/>
                <a:gd name="connsiteX104" fmla="*/ 396302 w 775906"/>
                <a:gd name="connsiteY104" fmla="*/ 541458 h 815226"/>
                <a:gd name="connsiteX105" fmla="*/ 397386 w 775906"/>
                <a:gd name="connsiteY105" fmla="*/ 543680 h 815226"/>
                <a:gd name="connsiteX106" fmla="*/ 358718 w 775906"/>
                <a:gd name="connsiteY106" fmla="*/ 561460 h 815226"/>
                <a:gd name="connsiteX107" fmla="*/ 357273 w 775906"/>
                <a:gd name="connsiteY107" fmla="*/ 558127 h 815226"/>
                <a:gd name="connsiteX108" fmla="*/ 396302 w 775906"/>
                <a:gd name="connsiteY108" fmla="*/ 541458 h 815226"/>
                <a:gd name="connsiteX109" fmla="*/ 643238 w 775906"/>
                <a:gd name="connsiteY109" fmla="*/ 534328 h 815226"/>
                <a:gd name="connsiteX110" fmla="*/ 615140 w 775906"/>
                <a:gd name="connsiteY110" fmla="*/ 536846 h 815226"/>
                <a:gd name="connsiteX111" fmla="*/ 595687 w 775906"/>
                <a:gd name="connsiteY111" fmla="*/ 543681 h 815226"/>
                <a:gd name="connsiteX112" fmla="*/ 540572 w 775906"/>
                <a:gd name="connsiteY112" fmla="*/ 567785 h 815226"/>
                <a:gd name="connsiteX113" fmla="*/ 495543 w 775906"/>
                <a:gd name="connsiteY113" fmla="*/ 682185 h 815226"/>
                <a:gd name="connsiteX114" fmla="*/ 518238 w 775906"/>
                <a:gd name="connsiteY114" fmla="*/ 744422 h 815226"/>
                <a:gd name="connsiteX115" fmla="*/ 560024 w 775906"/>
                <a:gd name="connsiteY115" fmla="*/ 783634 h 815226"/>
                <a:gd name="connsiteX116" fmla="*/ 681423 w 775906"/>
                <a:gd name="connsiteY116" fmla="*/ 796945 h 815226"/>
                <a:gd name="connsiteX117" fmla="*/ 760313 w 775906"/>
                <a:gd name="connsiteY117" fmla="*/ 705929 h 815226"/>
                <a:gd name="connsiteX118" fmla="*/ 743382 w 775906"/>
                <a:gd name="connsiteY118" fmla="*/ 593327 h 815226"/>
                <a:gd name="connsiteX119" fmla="*/ 698714 w 775906"/>
                <a:gd name="connsiteY119" fmla="*/ 554474 h 815226"/>
                <a:gd name="connsiteX120" fmla="*/ 664131 w 775906"/>
                <a:gd name="connsiteY120" fmla="*/ 538285 h 815226"/>
                <a:gd name="connsiteX121" fmla="*/ 657287 w 775906"/>
                <a:gd name="connsiteY121" fmla="*/ 537206 h 815226"/>
                <a:gd name="connsiteX122" fmla="*/ 654765 w 775906"/>
                <a:gd name="connsiteY122" fmla="*/ 535407 h 815226"/>
                <a:gd name="connsiteX123" fmla="*/ 643238 w 775906"/>
                <a:gd name="connsiteY123" fmla="*/ 534328 h 815226"/>
                <a:gd name="connsiteX124" fmla="*/ 386083 w 775906"/>
                <a:gd name="connsiteY124" fmla="*/ 533838 h 815226"/>
                <a:gd name="connsiteX125" fmla="*/ 387517 w 775906"/>
                <a:gd name="connsiteY125" fmla="*/ 536308 h 815226"/>
                <a:gd name="connsiteX126" fmla="*/ 365292 w 775906"/>
                <a:gd name="connsiteY126" fmla="*/ 544775 h 815226"/>
                <a:gd name="connsiteX127" fmla="*/ 348086 w 775906"/>
                <a:gd name="connsiteY127" fmla="*/ 551477 h 815226"/>
                <a:gd name="connsiteX128" fmla="*/ 345935 w 775906"/>
                <a:gd name="connsiteY128" fmla="*/ 548655 h 815226"/>
                <a:gd name="connsiteX129" fmla="*/ 360274 w 775906"/>
                <a:gd name="connsiteY129" fmla="*/ 542305 h 815226"/>
                <a:gd name="connsiteX130" fmla="*/ 386083 w 775906"/>
                <a:gd name="connsiteY130" fmla="*/ 533838 h 815226"/>
                <a:gd name="connsiteX131" fmla="*/ 374592 w 775906"/>
                <a:gd name="connsiteY131" fmla="*/ 528741 h 815226"/>
                <a:gd name="connsiteX132" fmla="*/ 375673 w 775906"/>
                <a:gd name="connsiteY132" fmla="*/ 532362 h 815226"/>
                <a:gd name="connsiteX133" fmla="*/ 348291 w 775906"/>
                <a:gd name="connsiteY133" fmla="*/ 540690 h 815226"/>
                <a:gd name="connsiteX134" fmla="*/ 348291 w 775906"/>
                <a:gd name="connsiteY134" fmla="*/ 543948 h 815226"/>
                <a:gd name="connsiteX135" fmla="*/ 332078 w 775906"/>
                <a:gd name="connsiteY135" fmla="*/ 547931 h 815226"/>
                <a:gd name="connsiteX136" fmla="*/ 330277 w 775906"/>
                <a:gd name="connsiteY136" fmla="*/ 543224 h 815226"/>
                <a:gd name="connsiteX137" fmla="*/ 374592 w 775906"/>
                <a:gd name="connsiteY137" fmla="*/ 528741 h 815226"/>
                <a:gd name="connsiteX138" fmla="*/ 360522 w 775906"/>
                <a:gd name="connsiteY138" fmla="*/ 523604 h 815226"/>
                <a:gd name="connsiteX139" fmla="*/ 360882 w 775906"/>
                <a:gd name="connsiteY139" fmla="*/ 525351 h 815226"/>
                <a:gd name="connsiteX140" fmla="*/ 328871 w 775906"/>
                <a:gd name="connsiteY140" fmla="*/ 536875 h 815226"/>
                <a:gd name="connsiteX141" fmla="*/ 318082 w 775906"/>
                <a:gd name="connsiteY141" fmla="*/ 540368 h 815226"/>
                <a:gd name="connsiteX142" fmla="*/ 316643 w 775906"/>
                <a:gd name="connsiteY142" fmla="*/ 538272 h 815226"/>
                <a:gd name="connsiteX143" fmla="*/ 327433 w 775906"/>
                <a:gd name="connsiteY143" fmla="*/ 534082 h 815226"/>
                <a:gd name="connsiteX144" fmla="*/ 360522 w 775906"/>
                <a:gd name="connsiteY144" fmla="*/ 523604 h 815226"/>
                <a:gd name="connsiteX145" fmla="*/ 640464 w 775906"/>
                <a:gd name="connsiteY145" fmla="*/ 508667 h 815226"/>
                <a:gd name="connsiteX146" fmla="*/ 663932 w 775906"/>
                <a:gd name="connsiteY146" fmla="*/ 513413 h 815226"/>
                <a:gd name="connsiteX147" fmla="*/ 738852 w 775906"/>
                <a:gd name="connsiteY147" fmla="*/ 554566 h 815226"/>
                <a:gd name="connsiteX148" fmla="*/ 733809 w 775906"/>
                <a:gd name="connsiteY148" fmla="*/ 559300 h 815226"/>
                <a:gd name="connsiteX149" fmla="*/ 662131 w 775906"/>
                <a:gd name="connsiteY149" fmla="*/ 518511 h 815226"/>
                <a:gd name="connsiteX150" fmla="*/ 572804 w 775906"/>
                <a:gd name="connsiteY150" fmla="*/ 530165 h 815226"/>
                <a:gd name="connsiteX151" fmla="*/ 572084 w 775906"/>
                <a:gd name="connsiteY151" fmla="*/ 527616 h 815226"/>
                <a:gd name="connsiteX152" fmla="*/ 640464 w 775906"/>
                <a:gd name="connsiteY152" fmla="*/ 508667 h 815226"/>
                <a:gd name="connsiteX153" fmla="*/ 651830 w 775906"/>
                <a:gd name="connsiteY153" fmla="*/ 498368 h 815226"/>
                <a:gd name="connsiteX154" fmla="*/ 706391 w 775906"/>
                <a:gd name="connsiteY154" fmla="*/ 518115 h 815226"/>
                <a:gd name="connsiteX155" fmla="*/ 702799 w 775906"/>
                <a:gd name="connsiteY155" fmla="*/ 523538 h 815226"/>
                <a:gd name="connsiteX156" fmla="*/ 596102 w 775906"/>
                <a:gd name="connsiteY156" fmla="*/ 509439 h 815226"/>
                <a:gd name="connsiteX157" fmla="*/ 594305 w 775906"/>
                <a:gd name="connsiteY157" fmla="*/ 506547 h 815226"/>
                <a:gd name="connsiteX158" fmla="*/ 651830 w 775906"/>
                <a:gd name="connsiteY158" fmla="*/ 498368 h 815226"/>
                <a:gd name="connsiteX159" fmla="*/ 337040 w 775906"/>
                <a:gd name="connsiteY159" fmla="*/ 483603 h 815226"/>
                <a:gd name="connsiteX160" fmla="*/ 299937 w 775906"/>
                <a:gd name="connsiteY160" fmla="*/ 544401 h 815226"/>
                <a:gd name="connsiteX161" fmla="*/ 349288 w 775906"/>
                <a:gd name="connsiteY161" fmla="*/ 565266 h 815226"/>
                <a:gd name="connsiteX162" fmla="*/ 397199 w 775906"/>
                <a:gd name="connsiteY162" fmla="*/ 591888 h 815226"/>
                <a:gd name="connsiteX163" fmla="*/ 487618 w 775906"/>
                <a:gd name="connsiteY163" fmla="*/ 640094 h 815226"/>
                <a:gd name="connsiteX164" fmla="*/ 514275 w 775906"/>
                <a:gd name="connsiteY164" fmla="*/ 577138 h 815226"/>
                <a:gd name="connsiteX165" fmla="*/ 462762 w 775906"/>
                <a:gd name="connsiteY165" fmla="*/ 554114 h 815226"/>
                <a:gd name="connsiteX166" fmla="*/ 416292 w 775906"/>
                <a:gd name="connsiteY166" fmla="*/ 528932 h 815226"/>
                <a:gd name="connsiteX167" fmla="*/ 368381 w 775906"/>
                <a:gd name="connsiteY167" fmla="*/ 503389 h 815226"/>
                <a:gd name="connsiteX168" fmla="*/ 348568 w 775906"/>
                <a:gd name="connsiteY168" fmla="*/ 492957 h 815226"/>
                <a:gd name="connsiteX169" fmla="*/ 337040 w 775906"/>
                <a:gd name="connsiteY169" fmla="*/ 483603 h 815226"/>
                <a:gd name="connsiteX170" fmla="*/ 115754 w 775906"/>
                <a:gd name="connsiteY170" fmla="*/ 377925 h 815226"/>
                <a:gd name="connsiteX171" fmla="*/ 116821 w 775906"/>
                <a:gd name="connsiteY171" fmla="*/ 379364 h 815226"/>
                <a:gd name="connsiteX172" fmla="*/ 98330 w 775906"/>
                <a:gd name="connsiteY172" fmla="*/ 441605 h 815226"/>
                <a:gd name="connsiteX173" fmla="*/ 131756 w 775906"/>
                <a:gd name="connsiteY173" fmla="*/ 495930 h 815226"/>
                <a:gd name="connsiteX174" fmla="*/ 128556 w 775906"/>
                <a:gd name="connsiteY174" fmla="*/ 501687 h 815226"/>
                <a:gd name="connsiteX175" fmla="*/ 92640 w 775906"/>
                <a:gd name="connsiteY175" fmla="*/ 441605 h 815226"/>
                <a:gd name="connsiteX176" fmla="*/ 115754 w 775906"/>
                <a:gd name="connsiteY176" fmla="*/ 377925 h 815226"/>
                <a:gd name="connsiteX177" fmla="*/ 182005 w 775906"/>
                <a:gd name="connsiteY177" fmla="*/ 346473 h 815226"/>
                <a:gd name="connsiteX178" fmla="*/ 174825 w 775906"/>
                <a:gd name="connsiteY178" fmla="*/ 346833 h 815226"/>
                <a:gd name="connsiteX179" fmla="*/ 99072 w 775906"/>
                <a:gd name="connsiteY179" fmla="*/ 383180 h 815226"/>
                <a:gd name="connsiteX180" fmla="*/ 95841 w 775906"/>
                <a:gd name="connsiteY180" fmla="*/ 479624 h 815226"/>
                <a:gd name="connsiteX181" fmla="*/ 166209 w 775906"/>
                <a:gd name="connsiteY181" fmla="*/ 519570 h 815226"/>
                <a:gd name="connsiteX182" fmla="*/ 167286 w 775906"/>
                <a:gd name="connsiteY182" fmla="*/ 519570 h 815226"/>
                <a:gd name="connsiteX183" fmla="*/ 241603 w 775906"/>
                <a:gd name="connsiteY183" fmla="*/ 480704 h 815226"/>
                <a:gd name="connsiteX184" fmla="*/ 245911 w 775906"/>
                <a:gd name="connsiteY184" fmla="*/ 390377 h 815226"/>
                <a:gd name="connsiteX185" fmla="*/ 202470 w 775906"/>
                <a:gd name="connsiteY185" fmla="*/ 349712 h 815226"/>
                <a:gd name="connsiteX186" fmla="*/ 182005 w 775906"/>
                <a:gd name="connsiteY186" fmla="*/ 346473 h 815226"/>
                <a:gd name="connsiteX187" fmla="*/ 379562 w 775906"/>
                <a:gd name="connsiteY187" fmla="*/ 339464 h 815226"/>
                <a:gd name="connsiteX188" fmla="*/ 380646 w 775906"/>
                <a:gd name="connsiteY188" fmla="*/ 340902 h 815226"/>
                <a:gd name="connsiteX189" fmla="*/ 360770 w 775906"/>
                <a:gd name="connsiteY189" fmla="*/ 359233 h 815226"/>
                <a:gd name="connsiteX190" fmla="*/ 343062 w 775906"/>
                <a:gd name="connsiteY190" fmla="*/ 375048 h 815226"/>
                <a:gd name="connsiteX191" fmla="*/ 339087 w 775906"/>
                <a:gd name="connsiteY191" fmla="*/ 371814 h 815226"/>
                <a:gd name="connsiteX192" fmla="*/ 357156 w 775906"/>
                <a:gd name="connsiteY192" fmla="*/ 355998 h 815226"/>
                <a:gd name="connsiteX193" fmla="*/ 379562 w 775906"/>
                <a:gd name="connsiteY193" fmla="*/ 339464 h 815226"/>
                <a:gd name="connsiteX194" fmla="*/ 169799 w 775906"/>
                <a:gd name="connsiteY194" fmla="*/ 321642 h 815226"/>
                <a:gd name="connsiteX195" fmla="*/ 180210 w 775906"/>
                <a:gd name="connsiteY195" fmla="*/ 322002 h 815226"/>
                <a:gd name="connsiteX196" fmla="*/ 196007 w 775906"/>
                <a:gd name="connsiteY196" fmla="*/ 322362 h 815226"/>
                <a:gd name="connsiteX197" fmla="*/ 259913 w 775906"/>
                <a:gd name="connsiteY197" fmla="*/ 364826 h 815226"/>
                <a:gd name="connsiteX198" fmla="*/ 271760 w 775906"/>
                <a:gd name="connsiteY198" fmla="*/ 386778 h 815226"/>
                <a:gd name="connsiteX199" fmla="*/ 259553 w 775906"/>
                <a:gd name="connsiteY199" fmla="*/ 497978 h 815226"/>
                <a:gd name="connsiteX200" fmla="*/ 169081 w 775906"/>
                <a:gd name="connsiteY200" fmla="*/ 545120 h 815226"/>
                <a:gd name="connsiteX201" fmla="*/ 152566 w 775906"/>
                <a:gd name="connsiteY201" fmla="*/ 544041 h 815226"/>
                <a:gd name="connsiteX202" fmla="*/ 64247 w 775906"/>
                <a:gd name="connsiteY202" fmla="*/ 477105 h 815226"/>
                <a:gd name="connsiteX203" fmla="*/ 82198 w 775906"/>
                <a:gd name="connsiteY203" fmla="*/ 363027 h 815226"/>
                <a:gd name="connsiteX204" fmla="*/ 103021 w 775906"/>
                <a:gd name="connsiteY204" fmla="*/ 345033 h 815226"/>
                <a:gd name="connsiteX205" fmla="*/ 169799 w 775906"/>
                <a:gd name="connsiteY205" fmla="*/ 321642 h 815226"/>
                <a:gd name="connsiteX206" fmla="*/ 393691 w 775906"/>
                <a:gd name="connsiteY206" fmla="*/ 316714 h 815226"/>
                <a:gd name="connsiteX207" fmla="*/ 396182 w 775906"/>
                <a:gd name="connsiteY207" fmla="*/ 318491 h 815226"/>
                <a:gd name="connsiteX208" fmla="*/ 373765 w 775906"/>
                <a:gd name="connsiteY208" fmla="*/ 335906 h 815226"/>
                <a:gd name="connsiteX209" fmla="*/ 338895 w 775906"/>
                <a:gd name="connsiteY209" fmla="*/ 361851 h 815226"/>
                <a:gd name="connsiteX210" fmla="*/ 337116 w 775906"/>
                <a:gd name="connsiteY210" fmla="*/ 359363 h 815226"/>
                <a:gd name="connsiteX211" fmla="*/ 365226 w 775906"/>
                <a:gd name="connsiteY211" fmla="*/ 336617 h 815226"/>
                <a:gd name="connsiteX212" fmla="*/ 393691 w 775906"/>
                <a:gd name="connsiteY212" fmla="*/ 316714 h 815226"/>
                <a:gd name="connsiteX213" fmla="*/ 162328 w 775906"/>
                <a:gd name="connsiteY213" fmla="*/ 281784 h 815226"/>
                <a:gd name="connsiteX214" fmla="*/ 79475 w 775906"/>
                <a:gd name="connsiteY214" fmla="*/ 306966 h 815226"/>
                <a:gd name="connsiteX215" fmla="*/ 21477 w 775906"/>
                <a:gd name="connsiteY215" fmla="*/ 382513 h 815226"/>
                <a:gd name="connsiteX216" fmla="*/ 19676 w 775906"/>
                <a:gd name="connsiteY216" fmla="*/ 391507 h 815226"/>
                <a:gd name="connsiteX217" fmla="*/ 17154 w 775906"/>
                <a:gd name="connsiteY217" fmla="*/ 402300 h 815226"/>
                <a:gd name="connsiteX218" fmla="*/ 16794 w 775906"/>
                <a:gd name="connsiteY218" fmla="*/ 405178 h 815226"/>
                <a:gd name="connsiteX219" fmla="*/ 17154 w 775906"/>
                <a:gd name="connsiteY219" fmla="*/ 408416 h 815226"/>
                <a:gd name="connsiteX220" fmla="*/ 18595 w 775906"/>
                <a:gd name="connsiteY220" fmla="*/ 467774 h 815226"/>
                <a:gd name="connsiteX221" fmla="*/ 38768 w 775906"/>
                <a:gd name="connsiteY221" fmla="*/ 512743 h 815226"/>
                <a:gd name="connsiteX222" fmla="*/ 48134 w 775906"/>
                <a:gd name="connsiteY222" fmla="*/ 529651 h 815226"/>
                <a:gd name="connsiteX223" fmla="*/ 74431 w 775906"/>
                <a:gd name="connsiteY223" fmla="*/ 553035 h 815226"/>
                <a:gd name="connsiteX224" fmla="*/ 91722 w 775906"/>
                <a:gd name="connsiteY224" fmla="*/ 563108 h 815226"/>
                <a:gd name="connsiteX225" fmla="*/ 112256 w 775906"/>
                <a:gd name="connsiteY225" fmla="*/ 571382 h 815226"/>
                <a:gd name="connsiteX226" fmla="*/ 219605 w 775906"/>
                <a:gd name="connsiteY226" fmla="*/ 577498 h 815226"/>
                <a:gd name="connsiteX227" fmla="*/ 300657 w 775906"/>
                <a:gd name="connsiteY227" fmla="*/ 521737 h 815226"/>
                <a:gd name="connsiteX228" fmla="*/ 308582 w 775906"/>
                <a:gd name="connsiteY228" fmla="*/ 349776 h 815226"/>
                <a:gd name="connsiteX229" fmla="*/ 162328 w 775906"/>
                <a:gd name="connsiteY229" fmla="*/ 281784 h 815226"/>
                <a:gd name="connsiteX230" fmla="*/ 181791 w 775906"/>
                <a:gd name="connsiteY230" fmla="*/ 258501 h 815226"/>
                <a:gd name="connsiteX231" fmla="*/ 181791 w 775906"/>
                <a:gd name="connsiteY231" fmla="*/ 264612 h 815226"/>
                <a:gd name="connsiteX232" fmla="*/ 81062 w 775906"/>
                <a:gd name="connsiteY232" fmla="*/ 286897 h 815226"/>
                <a:gd name="connsiteX233" fmla="*/ 15948 w 775906"/>
                <a:gd name="connsiteY233" fmla="*/ 351954 h 815226"/>
                <a:gd name="connsiteX234" fmla="*/ 14149 w 775906"/>
                <a:gd name="connsiteY234" fmla="*/ 351235 h 815226"/>
                <a:gd name="connsiteX235" fmla="*/ 181791 w 775906"/>
                <a:gd name="connsiteY235" fmla="*/ 258501 h 815226"/>
                <a:gd name="connsiteX236" fmla="*/ 150745 w 775906"/>
                <a:gd name="connsiteY236" fmla="*/ 248617 h 815226"/>
                <a:gd name="connsiteX237" fmla="*/ 150383 w 775906"/>
                <a:gd name="connsiteY237" fmla="*/ 254736 h 815226"/>
                <a:gd name="connsiteX238" fmla="*/ 29381 w 775906"/>
                <a:gd name="connsiteY238" fmla="*/ 308730 h 815226"/>
                <a:gd name="connsiteX239" fmla="*/ 27213 w 775906"/>
                <a:gd name="connsiteY239" fmla="*/ 307290 h 815226"/>
                <a:gd name="connsiteX240" fmla="*/ 150745 w 775906"/>
                <a:gd name="connsiteY240" fmla="*/ 248617 h 815226"/>
                <a:gd name="connsiteX241" fmla="*/ 684796 w 775906"/>
                <a:gd name="connsiteY241" fmla="*/ 182894 h 815226"/>
                <a:gd name="connsiteX242" fmla="*/ 684886 w 775906"/>
                <a:gd name="connsiteY242" fmla="*/ 186770 h 815226"/>
                <a:gd name="connsiteX243" fmla="*/ 671956 w 775906"/>
                <a:gd name="connsiteY243" fmla="*/ 208865 h 815226"/>
                <a:gd name="connsiteX244" fmla="*/ 652202 w 775906"/>
                <a:gd name="connsiteY244" fmla="*/ 228110 h 815226"/>
                <a:gd name="connsiteX245" fmla="*/ 609821 w 775906"/>
                <a:gd name="connsiteY245" fmla="*/ 249492 h 815226"/>
                <a:gd name="connsiteX246" fmla="*/ 609462 w 775906"/>
                <a:gd name="connsiteY246" fmla="*/ 248067 h 815226"/>
                <a:gd name="connsiteX247" fmla="*/ 652561 w 775906"/>
                <a:gd name="connsiteY247" fmla="*/ 221695 h 815226"/>
                <a:gd name="connsiteX248" fmla="*/ 670878 w 775906"/>
                <a:gd name="connsiteY248" fmla="*/ 201738 h 815226"/>
                <a:gd name="connsiteX249" fmla="*/ 680935 w 775906"/>
                <a:gd name="connsiteY249" fmla="*/ 183562 h 815226"/>
                <a:gd name="connsiteX250" fmla="*/ 684796 w 775906"/>
                <a:gd name="connsiteY250" fmla="*/ 182894 h 815226"/>
                <a:gd name="connsiteX251" fmla="*/ 446191 w 775906"/>
                <a:gd name="connsiteY251" fmla="*/ 168462 h 815226"/>
                <a:gd name="connsiteX252" fmla="*/ 357934 w 775906"/>
                <a:gd name="connsiteY252" fmla="*/ 240053 h 815226"/>
                <a:gd name="connsiteX253" fmla="*/ 280844 w 775906"/>
                <a:gd name="connsiteY253" fmla="*/ 303369 h 815226"/>
                <a:gd name="connsiteX254" fmla="*/ 327314 w 775906"/>
                <a:gd name="connsiteY254" fmla="*/ 354453 h 815226"/>
                <a:gd name="connsiteX255" fmla="*/ 366219 w 775906"/>
                <a:gd name="connsiteY255" fmla="*/ 322076 h 815226"/>
                <a:gd name="connsiteX256" fmla="*/ 409808 w 775906"/>
                <a:gd name="connsiteY256" fmla="*/ 285741 h 815226"/>
                <a:gd name="connsiteX257" fmla="*/ 492301 w 775906"/>
                <a:gd name="connsiteY257" fmla="*/ 217029 h 815226"/>
                <a:gd name="connsiteX258" fmla="*/ 446191 w 775906"/>
                <a:gd name="connsiteY258" fmla="*/ 168462 h 815226"/>
                <a:gd name="connsiteX259" fmla="*/ 683119 w 775906"/>
                <a:gd name="connsiteY259" fmla="*/ 150505 h 815226"/>
                <a:gd name="connsiteX260" fmla="*/ 685453 w 775906"/>
                <a:gd name="connsiteY260" fmla="*/ 154395 h 815226"/>
                <a:gd name="connsiteX261" fmla="*/ 556204 w 775906"/>
                <a:gd name="connsiteY261" fmla="*/ 244497 h 815226"/>
                <a:gd name="connsiteX262" fmla="*/ 556204 w 775906"/>
                <a:gd name="connsiteY262" fmla="*/ 242688 h 815226"/>
                <a:gd name="connsiteX263" fmla="*/ 679709 w 775906"/>
                <a:gd name="connsiteY263" fmla="*/ 152585 h 815226"/>
                <a:gd name="connsiteX264" fmla="*/ 683119 w 775906"/>
                <a:gd name="connsiteY264" fmla="*/ 150505 h 815226"/>
                <a:gd name="connsiteX265" fmla="*/ 402368 w 775906"/>
                <a:gd name="connsiteY265" fmla="*/ 139669 h 815226"/>
                <a:gd name="connsiteX266" fmla="*/ 406148 w 775906"/>
                <a:gd name="connsiteY266" fmla="*/ 139669 h 815226"/>
                <a:gd name="connsiteX267" fmla="*/ 410306 w 775906"/>
                <a:gd name="connsiteY267" fmla="*/ 156723 h 815226"/>
                <a:gd name="connsiteX268" fmla="*/ 415219 w 775906"/>
                <a:gd name="connsiteY268" fmla="*/ 168335 h 815226"/>
                <a:gd name="connsiteX269" fmla="*/ 410684 w 775906"/>
                <a:gd name="connsiteY269" fmla="*/ 172326 h 815226"/>
                <a:gd name="connsiteX270" fmla="*/ 405392 w 775906"/>
                <a:gd name="connsiteY270" fmla="*/ 158175 h 815226"/>
                <a:gd name="connsiteX271" fmla="*/ 402368 w 775906"/>
                <a:gd name="connsiteY271" fmla="*/ 139669 h 815226"/>
                <a:gd name="connsiteX272" fmla="*/ 411388 w 775906"/>
                <a:gd name="connsiteY272" fmla="*/ 109125 h 815226"/>
                <a:gd name="connsiteX273" fmla="*/ 414635 w 775906"/>
                <a:gd name="connsiteY273" fmla="*/ 109125 h 815226"/>
                <a:gd name="connsiteX274" fmla="*/ 416799 w 775906"/>
                <a:gd name="connsiteY274" fmla="*/ 140006 h 815226"/>
                <a:gd name="connsiteX275" fmla="*/ 424737 w 775906"/>
                <a:gd name="connsiteY275" fmla="*/ 162628 h 815226"/>
                <a:gd name="connsiteX276" fmla="*/ 419325 w 775906"/>
                <a:gd name="connsiteY276" fmla="*/ 164423 h 815226"/>
                <a:gd name="connsiteX277" fmla="*/ 411388 w 775906"/>
                <a:gd name="connsiteY277" fmla="*/ 140724 h 815226"/>
                <a:gd name="connsiteX278" fmla="*/ 411388 w 775906"/>
                <a:gd name="connsiteY278" fmla="*/ 109125 h 815226"/>
                <a:gd name="connsiteX279" fmla="*/ 431472 w 775906"/>
                <a:gd name="connsiteY279" fmla="*/ 72266 h 815226"/>
                <a:gd name="connsiteX280" fmla="*/ 433236 w 775906"/>
                <a:gd name="connsiteY280" fmla="*/ 72628 h 815226"/>
                <a:gd name="connsiteX281" fmla="*/ 436411 w 775906"/>
                <a:gd name="connsiteY281" fmla="*/ 159910 h 815226"/>
                <a:gd name="connsiteX282" fmla="*/ 431472 w 775906"/>
                <a:gd name="connsiteY282" fmla="*/ 162808 h 815226"/>
                <a:gd name="connsiteX283" fmla="*/ 431472 w 775906"/>
                <a:gd name="connsiteY283" fmla="*/ 72266 h 815226"/>
                <a:gd name="connsiteX284" fmla="*/ 561173 w 775906"/>
                <a:gd name="connsiteY284" fmla="*/ 49377 h 815226"/>
                <a:gd name="connsiteX285" fmla="*/ 538148 w 775906"/>
                <a:gd name="connsiteY285" fmla="*/ 51283 h 815226"/>
                <a:gd name="connsiteX286" fmla="*/ 495355 w 775906"/>
                <a:gd name="connsiteY286" fmla="*/ 83212 h 815226"/>
                <a:gd name="connsiteX287" fmla="*/ 485286 w 775906"/>
                <a:gd name="connsiteY287" fmla="*/ 120164 h 815226"/>
                <a:gd name="connsiteX288" fmla="*/ 493557 w 775906"/>
                <a:gd name="connsiteY288" fmla="*/ 157834 h 815226"/>
                <a:gd name="connsiteX289" fmla="*/ 494996 w 775906"/>
                <a:gd name="connsiteY289" fmla="*/ 158910 h 815226"/>
                <a:gd name="connsiteX290" fmla="*/ 530596 w 775906"/>
                <a:gd name="connsiteY290" fmla="*/ 181512 h 815226"/>
                <a:gd name="connsiteX291" fmla="*/ 611146 w 775906"/>
                <a:gd name="connsiteY291" fmla="*/ 171466 h 815226"/>
                <a:gd name="connsiteX292" fmla="*/ 613304 w 775906"/>
                <a:gd name="connsiteY292" fmla="*/ 168955 h 815226"/>
                <a:gd name="connsiteX293" fmla="*/ 620136 w 775906"/>
                <a:gd name="connsiteY293" fmla="*/ 81059 h 815226"/>
                <a:gd name="connsiteX294" fmla="*/ 561173 w 775906"/>
                <a:gd name="connsiteY294" fmla="*/ 49377 h 815226"/>
                <a:gd name="connsiteX295" fmla="*/ 566915 w 775906"/>
                <a:gd name="connsiteY295" fmla="*/ 36938 h 815226"/>
                <a:gd name="connsiteX296" fmla="*/ 644589 w 775906"/>
                <a:gd name="connsiteY296" fmla="*/ 134155 h 815226"/>
                <a:gd name="connsiteX297" fmla="*/ 586693 w 775906"/>
                <a:gd name="connsiteY297" fmla="*/ 199808 h 815226"/>
                <a:gd name="connsiteX298" fmla="*/ 497513 w 775906"/>
                <a:gd name="connsiteY298" fmla="*/ 180435 h 815226"/>
                <a:gd name="connsiteX299" fmla="*/ 493198 w 775906"/>
                <a:gd name="connsiteY299" fmla="*/ 175771 h 815226"/>
                <a:gd name="connsiteX300" fmla="*/ 469105 w 775906"/>
                <a:gd name="connsiteY300" fmla="*/ 118729 h 815226"/>
                <a:gd name="connsiteX301" fmla="*/ 521606 w 775906"/>
                <a:gd name="connsiteY301" fmla="*/ 42672 h 815226"/>
                <a:gd name="connsiteX302" fmla="*/ 566915 w 775906"/>
                <a:gd name="connsiteY302" fmla="*/ 36938 h 815226"/>
                <a:gd name="connsiteX303" fmla="*/ 556377 w 775906"/>
                <a:gd name="connsiteY303" fmla="*/ 14130 h 815226"/>
                <a:gd name="connsiteX304" fmla="*/ 498785 w 775906"/>
                <a:gd name="connsiteY304" fmla="*/ 31757 h 815226"/>
                <a:gd name="connsiteX305" fmla="*/ 459159 w 775906"/>
                <a:gd name="connsiteY305" fmla="*/ 79964 h 815226"/>
                <a:gd name="connsiteX306" fmla="*/ 450154 w 775906"/>
                <a:gd name="connsiteY306" fmla="*/ 140042 h 815226"/>
                <a:gd name="connsiteX307" fmla="*/ 523281 w 775906"/>
                <a:gd name="connsiteY307" fmla="*/ 217029 h 815226"/>
                <a:gd name="connsiteX308" fmla="*/ 635313 w 775906"/>
                <a:gd name="connsiteY308" fmla="*/ 194005 h 815226"/>
                <a:gd name="connsiteX309" fmla="*/ 656927 w 775906"/>
                <a:gd name="connsiteY309" fmla="*/ 83921 h 815226"/>
                <a:gd name="connsiteX310" fmla="*/ 645039 w 775906"/>
                <a:gd name="connsiteY310" fmla="*/ 52623 h 815226"/>
                <a:gd name="connsiteX311" fmla="*/ 614780 w 775906"/>
                <a:gd name="connsiteY311" fmla="*/ 29959 h 815226"/>
                <a:gd name="connsiteX312" fmla="*/ 556377 w 775906"/>
                <a:gd name="connsiteY312" fmla="*/ 14130 h 815226"/>
                <a:gd name="connsiteX313" fmla="*/ 560745 w 775906"/>
                <a:gd name="connsiteY313" fmla="*/ 99 h 815226"/>
                <a:gd name="connsiteX314" fmla="*/ 576595 w 775906"/>
                <a:gd name="connsiteY314" fmla="*/ 1538 h 815226"/>
                <a:gd name="connsiteX315" fmla="*/ 639275 w 775906"/>
                <a:gd name="connsiteY315" fmla="*/ 26721 h 815226"/>
                <a:gd name="connsiteX316" fmla="*/ 647561 w 775906"/>
                <a:gd name="connsiteY316" fmla="*/ 34995 h 815226"/>
                <a:gd name="connsiteX317" fmla="*/ 664131 w 775906"/>
                <a:gd name="connsiteY317" fmla="*/ 62336 h 815226"/>
                <a:gd name="connsiteX318" fmla="*/ 677820 w 775906"/>
                <a:gd name="connsiteY318" fmla="*/ 131408 h 815226"/>
                <a:gd name="connsiteX319" fmla="*/ 674578 w 775906"/>
                <a:gd name="connsiteY319" fmla="*/ 136445 h 815226"/>
                <a:gd name="connsiteX320" fmla="*/ 639275 w 775906"/>
                <a:gd name="connsiteY320" fmla="*/ 206956 h 815226"/>
                <a:gd name="connsiteX321" fmla="*/ 514275 w 775906"/>
                <a:gd name="connsiteY321" fmla="*/ 227102 h 815226"/>
                <a:gd name="connsiteX322" fmla="*/ 498785 w 775906"/>
                <a:gd name="connsiteY322" fmla="*/ 220626 h 815226"/>
                <a:gd name="connsiteX323" fmla="*/ 459880 w 775906"/>
                <a:gd name="connsiteY323" fmla="*/ 251205 h 815226"/>
                <a:gd name="connsiteX324" fmla="*/ 414851 w 775906"/>
                <a:gd name="connsiteY324" fmla="*/ 290777 h 815226"/>
                <a:gd name="connsiteX325" fmla="*/ 370542 w 775906"/>
                <a:gd name="connsiteY325" fmla="*/ 326752 h 815226"/>
                <a:gd name="connsiteX326" fmla="*/ 329476 w 775906"/>
                <a:gd name="connsiteY326" fmla="*/ 358050 h 815226"/>
                <a:gd name="connsiteX327" fmla="*/ 347127 w 775906"/>
                <a:gd name="connsiteY327" fmla="*/ 425324 h 815226"/>
                <a:gd name="connsiteX328" fmla="*/ 338481 w 775906"/>
                <a:gd name="connsiteY328" fmla="*/ 479646 h 815226"/>
                <a:gd name="connsiteX329" fmla="*/ 351810 w 775906"/>
                <a:gd name="connsiteY329" fmla="*/ 488280 h 815226"/>
                <a:gd name="connsiteX330" fmla="*/ 371623 w 775906"/>
                <a:gd name="connsiteY330" fmla="*/ 497274 h 815226"/>
                <a:gd name="connsiteX331" fmla="*/ 426018 w 775906"/>
                <a:gd name="connsiteY331" fmla="*/ 526054 h 815226"/>
                <a:gd name="connsiteX332" fmla="*/ 478612 w 775906"/>
                <a:gd name="connsiteY332" fmla="*/ 553395 h 815226"/>
                <a:gd name="connsiteX333" fmla="*/ 518958 w 775906"/>
                <a:gd name="connsiteY333" fmla="*/ 571742 h 815226"/>
                <a:gd name="connsiteX334" fmla="*/ 550658 w 775906"/>
                <a:gd name="connsiteY334" fmla="*/ 548718 h 815226"/>
                <a:gd name="connsiteX335" fmla="*/ 570831 w 775906"/>
                <a:gd name="connsiteY335" fmla="*/ 540084 h 815226"/>
                <a:gd name="connsiteX336" fmla="*/ 585961 w 775906"/>
                <a:gd name="connsiteY336" fmla="*/ 533608 h 815226"/>
                <a:gd name="connsiteX337" fmla="*/ 606855 w 775906"/>
                <a:gd name="connsiteY337" fmla="*/ 527133 h 815226"/>
                <a:gd name="connsiteX338" fmla="*/ 617301 w 775906"/>
                <a:gd name="connsiteY338" fmla="*/ 524255 h 815226"/>
                <a:gd name="connsiteX339" fmla="*/ 659448 w 775906"/>
                <a:gd name="connsiteY339" fmla="*/ 524615 h 815226"/>
                <a:gd name="connsiteX340" fmla="*/ 715284 w 775906"/>
                <a:gd name="connsiteY340" fmla="*/ 549437 h 815226"/>
                <a:gd name="connsiteX341" fmla="*/ 757432 w 775906"/>
                <a:gd name="connsiteY341" fmla="*/ 592967 h 815226"/>
                <a:gd name="connsiteX342" fmla="*/ 766798 w 775906"/>
                <a:gd name="connsiteY342" fmla="*/ 726434 h 815226"/>
                <a:gd name="connsiteX343" fmla="*/ 672417 w 775906"/>
                <a:gd name="connsiteY343" fmla="*/ 809896 h 815226"/>
                <a:gd name="connsiteX344" fmla="*/ 594246 w 775906"/>
                <a:gd name="connsiteY344" fmla="*/ 812774 h 815226"/>
                <a:gd name="connsiteX345" fmla="*/ 537330 w 775906"/>
                <a:gd name="connsiteY345" fmla="*/ 779677 h 815226"/>
                <a:gd name="connsiteX346" fmla="*/ 492301 w 775906"/>
                <a:gd name="connsiteY346" fmla="*/ 726434 h 815226"/>
                <a:gd name="connsiteX347" fmla="*/ 484015 w 775906"/>
                <a:gd name="connsiteY347" fmla="*/ 663118 h 815226"/>
                <a:gd name="connsiteX348" fmla="*/ 486177 w 775906"/>
                <a:gd name="connsiteY348" fmla="*/ 648009 h 815226"/>
                <a:gd name="connsiteX349" fmla="*/ 462484 w 775906"/>
                <a:gd name="connsiteY349" fmla="*/ 634224 h 815226"/>
                <a:gd name="connsiteX350" fmla="*/ 440652 w 775906"/>
                <a:gd name="connsiteY350" fmla="*/ 621522 h 815226"/>
                <a:gd name="connsiteX351" fmla="*/ 393237 w 775906"/>
                <a:gd name="connsiteY351" fmla="*/ 598004 h 815226"/>
                <a:gd name="connsiteX352" fmla="*/ 345686 w 775906"/>
                <a:gd name="connsiteY352" fmla="*/ 571382 h 815226"/>
                <a:gd name="connsiteX353" fmla="*/ 297055 w 775906"/>
                <a:gd name="connsiteY353" fmla="*/ 547279 h 815226"/>
                <a:gd name="connsiteX354" fmla="*/ 265715 w 775906"/>
                <a:gd name="connsiteY354" fmla="*/ 572102 h 815226"/>
                <a:gd name="connsiteX355" fmla="*/ 241672 w 775906"/>
                <a:gd name="connsiteY355" fmla="*/ 582652 h 815226"/>
                <a:gd name="connsiteX356" fmla="*/ 221136 w 775906"/>
                <a:gd name="connsiteY356" fmla="*/ 591663 h 815226"/>
                <a:gd name="connsiteX357" fmla="*/ 172775 w 775906"/>
                <a:gd name="connsiteY357" fmla="*/ 598004 h 815226"/>
                <a:gd name="connsiteX358" fmla="*/ 113336 w 775906"/>
                <a:gd name="connsiteY358" fmla="*/ 586492 h 815226"/>
                <a:gd name="connsiteX359" fmla="*/ 110815 w 775906"/>
                <a:gd name="connsiteY359" fmla="*/ 586132 h 815226"/>
                <a:gd name="connsiteX360" fmla="*/ 105772 w 775906"/>
                <a:gd name="connsiteY360" fmla="*/ 583614 h 815226"/>
                <a:gd name="connsiteX361" fmla="*/ 75872 w 775906"/>
                <a:gd name="connsiteY361" fmla="*/ 571382 h 815226"/>
                <a:gd name="connsiteX362" fmla="*/ 19676 w 775906"/>
                <a:gd name="connsiteY362" fmla="*/ 507706 h 815226"/>
                <a:gd name="connsiteX363" fmla="*/ 1304 w 775906"/>
                <a:gd name="connsiteY363" fmla="*/ 458780 h 815226"/>
                <a:gd name="connsiteX364" fmla="*/ 2025 w 775906"/>
                <a:gd name="connsiteY364" fmla="*/ 415970 h 815226"/>
                <a:gd name="connsiteX365" fmla="*/ 2745 w 775906"/>
                <a:gd name="connsiteY365" fmla="*/ 411294 h 815226"/>
                <a:gd name="connsiteX366" fmla="*/ 3105 w 775906"/>
                <a:gd name="connsiteY366" fmla="*/ 408416 h 815226"/>
                <a:gd name="connsiteX367" fmla="*/ 3105 w 775906"/>
                <a:gd name="connsiteY367" fmla="*/ 408056 h 815226"/>
                <a:gd name="connsiteX368" fmla="*/ 41290 w 775906"/>
                <a:gd name="connsiteY368" fmla="*/ 327112 h 815226"/>
                <a:gd name="connsiteX369" fmla="*/ 149360 w 775906"/>
                <a:gd name="connsiteY369" fmla="*/ 270272 h 815226"/>
                <a:gd name="connsiteX370" fmla="*/ 265715 w 775906"/>
                <a:gd name="connsiteY370" fmla="*/ 293655 h 815226"/>
                <a:gd name="connsiteX371" fmla="*/ 277962 w 775906"/>
                <a:gd name="connsiteY371" fmla="*/ 301570 h 815226"/>
                <a:gd name="connsiteX372" fmla="*/ 363698 w 775906"/>
                <a:gd name="connsiteY372" fmla="*/ 226742 h 815226"/>
                <a:gd name="connsiteX373" fmla="*/ 443309 w 775906"/>
                <a:gd name="connsiteY373" fmla="*/ 161987 h 815226"/>
                <a:gd name="connsiteX374" fmla="*/ 436825 w 775906"/>
                <a:gd name="connsiteY374" fmla="*/ 134646 h 815226"/>
                <a:gd name="connsiteX375" fmla="*/ 450514 w 775906"/>
                <a:gd name="connsiteY375" fmla="*/ 64495 h 815226"/>
                <a:gd name="connsiteX376" fmla="*/ 484015 w 775906"/>
                <a:gd name="connsiteY376" fmla="*/ 26361 h 815226"/>
                <a:gd name="connsiteX377" fmla="*/ 516436 w 775906"/>
                <a:gd name="connsiteY377" fmla="*/ 8374 h 815226"/>
                <a:gd name="connsiteX378" fmla="*/ 560745 w 775906"/>
                <a:gd name="connsiteY378" fmla="*/ 99 h 81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75906" h="815226">
                  <a:moveTo>
                    <a:pt x="591352" y="709736"/>
                  </a:moveTo>
                  <a:cubicBezTo>
                    <a:pt x="611918" y="724991"/>
                    <a:pt x="638617" y="726480"/>
                    <a:pt x="661347" y="716062"/>
                  </a:cubicBezTo>
                  <a:cubicBezTo>
                    <a:pt x="664594" y="714573"/>
                    <a:pt x="667119" y="719410"/>
                    <a:pt x="663872" y="720899"/>
                  </a:cubicBezTo>
                  <a:cubicBezTo>
                    <a:pt x="638977" y="732433"/>
                    <a:pt x="610835" y="730201"/>
                    <a:pt x="589188" y="712341"/>
                  </a:cubicBezTo>
                  <a:cubicBezTo>
                    <a:pt x="588105" y="711225"/>
                    <a:pt x="589909" y="708992"/>
                    <a:pt x="591352" y="709736"/>
                  </a:cubicBezTo>
                  <a:close/>
                  <a:moveTo>
                    <a:pt x="612833" y="707788"/>
                  </a:moveTo>
                  <a:cubicBezTo>
                    <a:pt x="617839" y="709321"/>
                    <a:pt x="622487" y="711237"/>
                    <a:pt x="627850" y="711237"/>
                  </a:cubicBezTo>
                  <a:cubicBezTo>
                    <a:pt x="633929" y="711237"/>
                    <a:pt x="640007" y="710854"/>
                    <a:pt x="645728" y="710854"/>
                  </a:cubicBezTo>
                  <a:cubicBezTo>
                    <a:pt x="649661" y="710854"/>
                    <a:pt x="649661" y="716984"/>
                    <a:pt x="645728" y="716984"/>
                  </a:cubicBezTo>
                  <a:cubicBezTo>
                    <a:pt x="633213" y="716984"/>
                    <a:pt x="622487" y="718134"/>
                    <a:pt x="611760" y="710471"/>
                  </a:cubicBezTo>
                  <a:cubicBezTo>
                    <a:pt x="610330" y="709321"/>
                    <a:pt x="611403" y="707405"/>
                    <a:pt x="612833" y="707788"/>
                  </a:cubicBezTo>
                  <a:close/>
                  <a:moveTo>
                    <a:pt x="568410" y="700563"/>
                  </a:moveTo>
                  <a:cubicBezTo>
                    <a:pt x="579614" y="721025"/>
                    <a:pt x="604914" y="734544"/>
                    <a:pt x="627683" y="735274"/>
                  </a:cubicBezTo>
                  <a:cubicBezTo>
                    <a:pt x="651898" y="735640"/>
                    <a:pt x="666355" y="727967"/>
                    <a:pt x="683703" y="711159"/>
                  </a:cubicBezTo>
                  <a:cubicBezTo>
                    <a:pt x="686956" y="708236"/>
                    <a:pt x="690932" y="712986"/>
                    <a:pt x="688040" y="715909"/>
                  </a:cubicBezTo>
                  <a:cubicBezTo>
                    <a:pt x="668524" y="734544"/>
                    <a:pt x="649007" y="745140"/>
                    <a:pt x="620816" y="740390"/>
                  </a:cubicBezTo>
                  <a:cubicBezTo>
                    <a:pt x="598408" y="736736"/>
                    <a:pt x="575639" y="723582"/>
                    <a:pt x="566603" y="701659"/>
                  </a:cubicBezTo>
                  <a:cubicBezTo>
                    <a:pt x="565880" y="700198"/>
                    <a:pt x="568049" y="699467"/>
                    <a:pt x="568410" y="700563"/>
                  </a:cubicBezTo>
                  <a:close/>
                  <a:moveTo>
                    <a:pt x="423941" y="633498"/>
                  </a:moveTo>
                  <a:cubicBezTo>
                    <a:pt x="440156" y="643728"/>
                    <a:pt x="459255" y="650784"/>
                    <a:pt x="476552" y="658545"/>
                  </a:cubicBezTo>
                  <a:cubicBezTo>
                    <a:pt x="479795" y="659956"/>
                    <a:pt x="476912" y="664189"/>
                    <a:pt x="474029" y="662778"/>
                  </a:cubicBezTo>
                  <a:cubicBezTo>
                    <a:pt x="456732" y="654664"/>
                    <a:pt x="437634" y="647256"/>
                    <a:pt x="422499" y="635967"/>
                  </a:cubicBezTo>
                  <a:cubicBezTo>
                    <a:pt x="421418" y="634909"/>
                    <a:pt x="422139" y="632792"/>
                    <a:pt x="423941" y="633498"/>
                  </a:cubicBezTo>
                  <a:close/>
                  <a:moveTo>
                    <a:pt x="401346" y="611281"/>
                  </a:moveTo>
                  <a:cubicBezTo>
                    <a:pt x="412473" y="618419"/>
                    <a:pt x="426112" y="623772"/>
                    <a:pt x="438315" y="629482"/>
                  </a:cubicBezTo>
                  <a:cubicBezTo>
                    <a:pt x="451953" y="635906"/>
                    <a:pt x="465233" y="643044"/>
                    <a:pt x="478513" y="650181"/>
                  </a:cubicBezTo>
                  <a:cubicBezTo>
                    <a:pt x="481384" y="651966"/>
                    <a:pt x="478872" y="656248"/>
                    <a:pt x="475642" y="654464"/>
                  </a:cubicBezTo>
                  <a:cubicBezTo>
                    <a:pt x="462362" y="647683"/>
                    <a:pt x="449082" y="640545"/>
                    <a:pt x="435802" y="633408"/>
                  </a:cubicBezTo>
                  <a:cubicBezTo>
                    <a:pt x="423599" y="627341"/>
                    <a:pt x="410678" y="621631"/>
                    <a:pt x="400270" y="613065"/>
                  </a:cubicBezTo>
                  <a:cubicBezTo>
                    <a:pt x="399193" y="611995"/>
                    <a:pt x="399911" y="610567"/>
                    <a:pt x="401346" y="611281"/>
                  </a:cubicBezTo>
                  <a:close/>
                  <a:moveTo>
                    <a:pt x="634383" y="592177"/>
                  </a:moveTo>
                  <a:cubicBezTo>
                    <a:pt x="608863" y="593981"/>
                    <a:pt x="580827" y="602643"/>
                    <a:pt x="565012" y="621772"/>
                  </a:cubicBezTo>
                  <a:cubicBezTo>
                    <a:pt x="540211" y="651728"/>
                    <a:pt x="547400" y="699009"/>
                    <a:pt x="572201" y="726439"/>
                  </a:cubicBezTo>
                  <a:cubicBezTo>
                    <a:pt x="593767" y="749899"/>
                    <a:pt x="626835" y="754951"/>
                    <a:pt x="656668" y="747372"/>
                  </a:cubicBezTo>
                  <a:cubicBezTo>
                    <a:pt x="690814" y="739071"/>
                    <a:pt x="713458" y="713807"/>
                    <a:pt x="712739" y="677354"/>
                  </a:cubicBezTo>
                  <a:cubicBezTo>
                    <a:pt x="712380" y="643788"/>
                    <a:pt x="699800" y="611666"/>
                    <a:pt x="666372" y="598673"/>
                  </a:cubicBezTo>
                  <a:cubicBezTo>
                    <a:pt x="656308" y="595064"/>
                    <a:pt x="645166" y="592898"/>
                    <a:pt x="634383" y="592177"/>
                  </a:cubicBezTo>
                  <a:close/>
                  <a:moveTo>
                    <a:pt x="485730" y="591412"/>
                  </a:moveTo>
                  <a:cubicBezTo>
                    <a:pt x="487167" y="589930"/>
                    <a:pt x="489321" y="591782"/>
                    <a:pt x="488244" y="593264"/>
                  </a:cubicBezTo>
                  <a:cubicBezTo>
                    <a:pt x="482858" y="601043"/>
                    <a:pt x="472445" y="602154"/>
                    <a:pt x="466340" y="609192"/>
                  </a:cubicBezTo>
                  <a:cubicBezTo>
                    <a:pt x="463827" y="611785"/>
                    <a:pt x="459518" y="607340"/>
                    <a:pt x="462750" y="605117"/>
                  </a:cubicBezTo>
                  <a:cubicBezTo>
                    <a:pt x="469572" y="599191"/>
                    <a:pt x="480344" y="598450"/>
                    <a:pt x="485730" y="591412"/>
                  </a:cubicBezTo>
                  <a:close/>
                  <a:moveTo>
                    <a:pt x="473710" y="587847"/>
                  </a:moveTo>
                  <a:cubicBezTo>
                    <a:pt x="474800" y="586755"/>
                    <a:pt x="476617" y="588210"/>
                    <a:pt x="475163" y="589302"/>
                  </a:cubicBezTo>
                  <a:cubicBezTo>
                    <a:pt x="470802" y="593303"/>
                    <a:pt x="465715" y="595486"/>
                    <a:pt x="460264" y="598033"/>
                  </a:cubicBezTo>
                  <a:cubicBezTo>
                    <a:pt x="457357" y="599124"/>
                    <a:pt x="453723" y="600579"/>
                    <a:pt x="451179" y="602762"/>
                  </a:cubicBezTo>
                  <a:cubicBezTo>
                    <a:pt x="450452" y="603490"/>
                    <a:pt x="448999" y="603853"/>
                    <a:pt x="448272" y="603490"/>
                  </a:cubicBezTo>
                  <a:cubicBezTo>
                    <a:pt x="447908" y="603490"/>
                    <a:pt x="447908" y="603490"/>
                    <a:pt x="447908" y="603126"/>
                  </a:cubicBezTo>
                  <a:cubicBezTo>
                    <a:pt x="447545" y="602762"/>
                    <a:pt x="446818" y="602034"/>
                    <a:pt x="446818" y="601307"/>
                  </a:cubicBezTo>
                  <a:cubicBezTo>
                    <a:pt x="447545" y="598033"/>
                    <a:pt x="451542" y="597669"/>
                    <a:pt x="454086" y="596578"/>
                  </a:cubicBezTo>
                  <a:cubicBezTo>
                    <a:pt x="460627" y="594031"/>
                    <a:pt x="468259" y="592212"/>
                    <a:pt x="473710" y="587847"/>
                  </a:cubicBezTo>
                  <a:close/>
                  <a:moveTo>
                    <a:pt x="467344" y="579186"/>
                  </a:moveTo>
                  <a:cubicBezTo>
                    <a:pt x="469170" y="578817"/>
                    <a:pt x="470265" y="581397"/>
                    <a:pt x="468805" y="581765"/>
                  </a:cubicBezTo>
                  <a:cubicBezTo>
                    <a:pt x="461137" y="586188"/>
                    <a:pt x="453469" y="590242"/>
                    <a:pt x="445802" y="593927"/>
                  </a:cubicBezTo>
                  <a:cubicBezTo>
                    <a:pt x="443246" y="595401"/>
                    <a:pt x="440690" y="597244"/>
                    <a:pt x="437769" y="597981"/>
                  </a:cubicBezTo>
                  <a:cubicBezTo>
                    <a:pt x="437404" y="598718"/>
                    <a:pt x="436674" y="599087"/>
                    <a:pt x="435944" y="598718"/>
                  </a:cubicBezTo>
                  <a:cubicBezTo>
                    <a:pt x="434848" y="597981"/>
                    <a:pt x="434118" y="597612"/>
                    <a:pt x="434118" y="596138"/>
                  </a:cubicBezTo>
                  <a:cubicBezTo>
                    <a:pt x="434118" y="592453"/>
                    <a:pt x="440325" y="591347"/>
                    <a:pt x="442516" y="590242"/>
                  </a:cubicBezTo>
                  <a:cubicBezTo>
                    <a:pt x="450914" y="586556"/>
                    <a:pt x="458946" y="582134"/>
                    <a:pt x="467344" y="579186"/>
                  </a:cubicBezTo>
                  <a:close/>
                  <a:moveTo>
                    <a:pt x="452005" y="574779"/>
                  </a:moveTo>
                  <a:cubicBezTo>
                    <a:pt x="453813" y="574055"/>
                    <a:pt x="455982" y="576952"/>
                    <a:pt x="453813" y="577676"/>
                  </a:cubicBezTo>
                  <a:cubicBezTo>
                    <a:pt x="444413" y="582382"/>
                    <a:pt x="435014" y="586365"/>
                    <a:pt x="426337" y="592158"/>
                  </a:cubicBezTo>
                  <a:cubicBezTo>
                    <a:pt x="426337" y="592882"/>
                    <a:pt x="425976" y="593606"/>
                    <a:pt x="424891" y="593968"/>
                  </a:cubicBezTo>
                  <a:cubicBezTo>
                    <a:pt x="423445" y="594330"/>
                    <a:pt x="422361" y="593968"/>
                    <a:pt x="421276" y="593244"/>
                  </a:cubicBezTo>
                  <a:cubicBezTo>
                    <a:pt x="419830" y="591796"/>
                    <a:pt x="420553" y="589985"/>
                    <a:pt x="421999" y="588899"/>
                  </a:cubicBezTo>
                  <a:cubicBezTo>
                    <a:pt x="431399" y="582744"/>
                    <a:pt x="441883" y="579124"/>
                    <a:pt x="452005" y="574779"/>
                  </a:cubicBezTo>
                  <a:close/>
                  <a:moveTo>
                    <a:pt x="636416" y="571001"/>
                  </a:moveTo>
                  <a:cubicBezTo>
                    <a:pt x="646918" y="570544"/>
                    <a:pt x="657117" y="571604"/>
                    <a:pt x="666372" y="574492"/>
                  </a:cubicBezTo>
                  <a:cubicBezTo>
                    <a:pt x="711661" y="587846"/>
                    <a:pt x="735384" y="626825"/>
                    <a:pt x="735024" y="673023"/>
                  </a:cubicBezTo>
                  <a:cubicBezTo>
                    <a:pt x="735024" y="675910"/>
                    <a:pt x="733946" y="678436"/>
                    <a:pt x="732149" y="679880"/>
                  </a:cubicBezTo>
                  <a:cubicBezTo>
                    <a:pt x="731789" y="684933"/>
                    <a:pt x="731430" y="689625"/>
                    <a:pt x="730711" y="694678"/>
                  </a:cubicBezTo>
                  <a:cubicBezTo>
                    <a:pt x="725679" y="736905"/>
                    <a:pt x="690814" y="761809"/>
                    <a:pt x="651276" y="767584"/>
                  </a:cubicBezTo>
                  <a:cubicBezTo>
                    <a:pt x="612098" y="773719"/>
                    <a:pt x="573639" y="763613"/>
                    <a:pt x="550635" y="729687"/>
                  </a:cubicBezTo>
                  <a:cubicBezTo>
                    <a:pt x="548119" y="726078"/>
                    <a:pt x="545962" y="722469"/>
                    <a:pt x="544165" y="718499"/>
                  </a:cubicBezTo>
                  <a:cubicBezTo>
                    <a:pt x="540930" y="714167"/>
                    <a:pt x="537695" y="709836"/>
                    <a:pt x="535539" y="704784"/>
                  </a:cubicBezTo>
                  <a:cubicBezTo>
                    <a:pt x="526553" y="683850"/>
                    <a:pt x="526193" y="664000"/>
                    <a:pt x="531585" y="645954"/>
                  </a:cubicBezTo>
                  <a:cubicBezTo>
                    <a:pt x="534460" y="631878"/>
                    <a:pt x="540571" y="618885"/>
                    <a:pt x="550994" y="607696"/>
                  </a:cubicBezTo>
                  <a:cubicBezTo>
                    <a:pt x="570673" y="587394"/>
                    <a:pt x="604909" y="572371"/>
                    <a:pt x="636416" y="571001"/>
                  </a:cubicBezTo>
                  <a:close/>
                  <a:moveTo>
                    <a:pt x="437293" y="568816"/>
                  </a:moveTo>
                  <a:cubicBezTo>
                    <a:pt x="439057" y="567705"/>
                    <a:pt x="440115" y="570298"/>
                    <a:pt x="438704" y="571039"/>
                  </a:cubicBezTo>
                  <a:cubicBezTo>
                    <a:pt x="433765" y="574743"/>
                    <a:pt x="428474" y="577336"/>
                    <a:pt x="423182" y="580299"/>
                  </a:cubicBezTo>
                  <a:cubicBezTo>
                    <a:pt x="419654" y="582151"/>
                    <a:pt x="413304" y="583633"/>
                    <a:pt x="410835" y="586967"/>
                  </a:cubicBezTo>
                  <a:cubicBezTo>
                    <a:pt x="409071" y="589560"/>
                    <a:pt x="405543" y="587337"/>
                    <a:pt x="407307" y="584744"/>
                  </a:cubicBezTo>
                  <a:cubicBezTo>
                    <a:pt x="409071" y="580670"/>
                    <a:pt x="414715" y="580299"/>
                    <a:pt x="418596" y="578818"/>
                  </a:cubicBezTo>
                  <a:cubicBezTo>
                    <a:pt x="424946" y="575854"/>
                    <a:pt x="431296" y="572891"/>
                    <a:pt x="437293" y="568816"/>
                  </a:cubicBezTo>
                  <a:close/>
                  <a:moveTo>
                    <a:pt x="425704" y="562092"/>
                  </a:moveTo>
                  <a:cubicBezTo>
                    <a:pt x="427164" y="561355"/>
                    <a:pt x="428990" y="563935"/>
                    <a:pt x="427164" y="564672"/>
                  </a:cubicBezTo>
                  <a:cubicBezTo>
                    <a:pt x="422053" y="567988"/>
                    <a:pt x="416211" y="570200"/>
                    <a:pt x="411099" y="572411"/>
                  </a:cubicBezTo>
                  <a:cubicBezTo>
                    <a:pt x="405987" y="574622"/>
                    <a:pt x="401606" y="577938"/>
                    <a:pt x="396494" y="580518"/>
                  </a:cubicBezTo>
                  <a:cubicBezTo>
                    <a:pt x="394668" y="581624"/>
                    <a:pt x="392843" y="578675"/>
                    <a:pt x="394668" y="577201"/>
                  </a:cubicBezTo>
                  <a:cubicBezTo>
                    <a:pt x="401606" y="568725"/>
                    <a:pt x="416211" y="567620"/>
                    <a:pt x="425704" y="562092"/>
                  </a:cubicBezTo>
                  <a:close/>
                  <a:moveTo>
                    <a:pt x="411038" y="557698"/>
                  </a:moveTo>
                  <a:cubicBezTo>
                    <a:pt x="413236" y="556592"/>
                    <a:pt x="414702" y="559909"/>
                    <a:pt x="412504" y="561383"/>
                  </a:cubicBezTo>
                  <a:cubicBezTo>
                    <a:pt x="407009" y="563963"/>
                    <a:pt x="401147" y="566543"/>
                    <a:pt x="395652" y="568754"/>
                  </a:cubicBezTo>
                  <a:cubicBezTo>
                    <a:pt x="390523" y="570965"/>
                    <a:pt x="385760" y="574650"/>
                    <a:pt x="380265" y="576125"/>
                  </a:cubicBezTo>
                  <a:cubicBezTo>
                    <a:pt x="378433" y="576862"/>
                    <a:pt x="376968" y="574282"/>
                    <a:pt x="378433" y="572439"/>
                  </a:cubicBezTo>
                  <a:cubicBezTo>
                    <a:pt x="381730" y="568754"/>
                    <a:pt x="387226" y="567280"/>
                    <a:pt x="391988" y="565806"/>
                  </a:cubicBezTo>
                  <a:cubicBezTo>
                    <a:pt x="398216" y="563226"/>
                    <a:pt x="404810" y="561015"/>
                    <a:pt x="411038" y="557698"/>
                  </a:cubicBezTo>
                  <a:close/>
                  <a:moveTo>
                    <a:pt x="406396" y="551358"/>
                  </a:moveTo>
                  <a:cubicBezTo>
                    <a:pt x="408173" y="550242"/>
                    <a:pt x="409950" y="553219"/>
                    <a:pt x="407817" y="554335"/>
                  </a:cubicBezTo>
                  <a:cubicBezTo>
                    <a:pt x="395022" y="561404"/>
                    <a:pt x="379029" y="563265"/>
                    <a:pt x="366945" y="572195"/>
                  </a:cubicBezTo>
                  <a:cubicBezTo>
                    <a:pt x="364812" y="573683"/>
                    <a:pt x="362680" y="569962"/>
                    <a:pt x="364457" y="568474"/>
                  </a:cubicBezTo>
                  <a:cubicBezTo>
                    <a:pt x="368366" y="564009"/>
                    <a:pt x="374408" y="562893"/>
                    <a:pt x="379740" y="561032"/>
                  </a:cubicBezTo>
                  <a:cubicBezTo>
                    <a:pt x="388625" y="558056"/>
                    <a:pt x="398221" y="555451"/>
                    <a:pt x="406396" y="551358"/>
                  </a:cubicBezTo>
                  <a:close/>
                  <a:moveTo>
                    <a:pt x="396302" y="541458"/>
                  </a:moveTo>
                  <a:cubicBezTo>
                    <a:pt x="397386" y="540717"/>
                    <a:pt x="398831" y="542569"/>
                    <a:pt x="397386" y="543680"/>
                  </a:cubicBezTo>
                  <a:cubicBezTo>
                    <a:pt x="385822" y="551830"/>
                    <a:pt x="371728" y="555904"/>
                    <a:pt x="358718" y="561460"/>
                  </a:cubicBezTo>
                  <a:cubicBezTo>
                    <a:pt x="356550" y="562572"/>
                    <a:pt x="354743" y="559238"/>
                    <a:pt x="357273" y="558127"/>
                  </a:cubicBezTo>
                  <a:cubicBezTo>
                    <a:pt x="369921" y="551830"/>
                    <a:pt x="384015" y="549607"/>
                    <a:pt x="396302" y="541458"/>
                  </a:cubicBezTo>
                  <a:close/>
                  <a:moveTo>
                    <a:pt x="643238" y="534328"/>
                  </a:moveTo>
                  <a:cubicBezTo>
                    <a:pt x="634232" y="534328"/>
                    <a:pt x="624866" y="535407"/>
                    <a:pt x="615140" y="536846"/>
                  </a:cubicBezTo>
                  <a:cubicBezTo>
                    <a:pt x="607935" y="539005"/>
                    <a:pt x="600731" y="541883"/>
                    <a:pt x="595687" y="543681"/>
                  </a:cubicBezTo>
                  <a:cubicBezTo>
                    <a:pt x="577316" y="550517"/>
                    <a:pt x="556782" y="556632"/>
                    <a:pt x="540572" y="567785"/>
                  </a:cubicBezTo>
                  <a:cubicBezTo>
                    <a:pt x="507791" y="590449"/>
                    <a:pt x="492661" y="643692"/>
                    <a:pt x="495543" y="682185"/>
                  </a:cubicBezTo>
                  <a:cubicBezTo>
                    <a:pt x="497344" y="706648"/>
                    <a:pt x="501667" y="725355"/>
                    <a:pt x="518238" y="744422"/>
                  </a:cubicBezTo>
                  <a:cubicBezTo>
                    <a:pt x="530846" y="758812"/>
                    <a:pt x="544534" y="772122"/>
                    <a:pt x="560024" y="783634"/>
                  </a:cubicBezTo>
                  <a:cubicBezTo>
                    <a:pt x="593886" y="808817"/>
                    <a:pt x="641437" y="808097"/>
                    <a:pt x="681423" y="796945"/>
                  </a:cubicBezTo>
                  <a:cubicBezTo>
                    <a:pt x="719967" y="786153"/>
                    <a:pt x="753469" y="745141"/>
                    <a:pt x="760313" y="705929"/>
                  </a:cubicBezTo>
                  <a:cubicBezTo>
                    <a:pt x="766437" y="671033"/>
                    <a:pt x="762475" y="623906"/>
                    <a:pt x="743382" y="593327"/>
                  </a:cubicBezTo>
                  <a:cubicBezTo>
                    <a:pt x="732576" y="575699"/>
                    <a:pt x="717806" y="563108"/>
                    <a:pt x="698714" y="554474"/>
                  </a:cubicBezTo>
                  <a:cubicBezTo>
                    <a:pt x="687907" y="549437"/>
                    <a:pt x="676379" y="542242"/>
                    <a:pt x="664131" y="538285"/>
                  </a:cubicBezTo>
                  <a:cubicBezTo>
                    <a:pt x="661970" y="539005"/>
                    <a:pt x="659448" y="539005"/>
                    <a:pt x="657287" y="537206"/>
                  </a:cubicBezTo>
                  <a:cubicBezTo>
                    <a:pt x="656567" y="536486"/>
                    <a:pt x="655846" y="536127"/>
                    <a:pt x="654765" y="535407"/>
                  </a:cubicBezTo>
                  <a:cubicBezTo>
                    <a:pt x="651163" y="534688"/>
                    <a:pt x="647201" y="534328"/>
                    <a:pt x="643238" y="534328"/>
                  </a:cubicBezTo>
                  <a:close/>
                  <a:moveTo>
                    <a:pt x="386083" y="533838"/>
                  </a:moveTo>
                  <a:cubicBezTo>
                    <a:pt x="387876" y="532780"/>
                    <a:pt x="389309" y="535250"/>
                    <a:pt x="387517" y="536308"/>
                  </a:cubicBezTo>
                  <a:cubicBezTo>
                    <a:pt x="380706" y="540188"/>
                    <a:pt x="373178" y="542305"/>
                    <a:pt x="365292" y="544775"/>
                  </a:cubicBezTo>
                  <a:cubicBezTo>
                    <a:pt x="359557" y="546891"/>
                    <a:pt x="353821" y="549713"/>
                    <a:pt x="348086" y="551477"/>
                  </a:cubicBezTo>
                  <a:cubicBezTo>
                    <a:pt x="346293" y="551477"/>
                    <a:pt x="345218" y="549713"/>
                    <a:pt x="345935" y="548655"/>
                  </a:cubicBezTo>
                  <a:cubicBezTo>
                    <a:pt x="348444" y="544422"/>
                    <a:pt x="356330" y="543716"/>
                    <a:pt x="360274" y="542305"/>
                  </a:cubicBezTo>
                  <a:cubicBezTo>
                    <a:pt x="368877" y="539836"/>
                    <a:pt x="378197" y="538072"/>
                    <a:pt x="386083" y="533838"/>
                  </a:cubicBezTo>
                  <a:close/>
                  <a:moveTo>
                    <a:pt x="374592" y="528741"/>
                  </a:moveTo>
                  <a:cubicBezTo>
                    <a:pt x="377114" y="528017"/>
                    <a:pt x="378195" y="531638"/>
                    <a:pt x="375673" y="532362"/>
                  </a:cubicBezTo>
                  <a:cubicBezTo>
                    <a:pt x="366305" y="535259"/>
                    <a:pt x="356938" y="537431"/>
                    <a:pt x="348291" y="540690"/>
                  </a:cubicBezTo>
                  <a:cubicBezTo>
                    <a:pt x="349732" y="540690"/>
                    <a:pt x="350453" y="543224"/>
                    <a:pt x="348291" y="543948"/>
                  </a:cubicBezTo>
                  <a:cubicBezTo>
                    <a:pt x="342887" y="545396"/>
                    <a:pt x="337483" y="546483"/>
                    <a:pt x="332078" y="547931"/>
                  </a:cubicBezTo>
                  <a:cubicBezTo>
                    <a:pt x="329556" y="548293"/>
                    <a:pt x="327755" y="544672"/>
                    <a:pt x="330277" y="543224"/>
                  </a:cubicBezTo>
                  <a:cubicBezTo>
                    <a:pt x="344328" y="535983"/>
                    <a:pt x="359460" y="532362"/>
                    <a:pt x="374592" y="528741"/>
                  </a:cubicBezTo>
                  <a:close/>
                  <a:moveTo>
                    <a:pt x="360522" y="523604"/>
                  </a:moveTo>
                  <a:cubicBezTo>
                    <a:pt x="361601" y="523255"/>
                    <a:pt x="362320" y="525351"/>
                    <a:pt x="360882" y="525351"/>
                  </a:cubicBezTo>
                  <a:cubicBezTo>
                    <a:pt x="350092" y="528494"/>
                    <a:pt x="338942" y="532335"/>
                    <a:pt x="328871" y="536875"/>
                  </a:cubicBezTo>
                  <a:cubicBezTo>
                    <a:pt x="325275" y="538272"/>
                    <a:pt x="321678" y="540019"/>
                    <a:pt x="318082" y="540368"/>
                  </a:cubicBezTo>
                  <a:cubicBezTo>
                    <a:pt x="317003" y="540368"/>
                    <a:pt x="316643" y="539320"/>
                    <a:pt x="316643" y="538272"/>
                  </a:cubicBezTo>
                  <a:cubicBezTo>
                    <a:pt x="318082" y="535479"/>
                    <a:pt x="324555" y="534780"/>
                    <a:pt x="327433" y="534082"/>
                  </a:cubicBezTo>
                  <a:cubicBezTo>
                    <a:pt x="338223" y="529541"/>
                    <a:pt x="349372" y="526049"/>
                    <a:pt x="360522" y="523604"/>
                  </a:cubicBezTo>
                  <a:close/>
                  <a:moveTo>
                    <a:pt x="640464" y="508667"/>
                  </a:moveTo>
                  <a:cubicBezTo>
                    <a:pt x="648331" y="508883"/>
                    <a:pt x="656188" y="510317"/>
                    <a:pt x="663932" y="513413"/>
                  </a:cubicBezTo>
                  <a:cubicBezTo>
                    <a:pt x="688785" y="523246"/>
                    <a:pt x="720842" y="532715"/>
                    <a:pt x="738852" y="554566"/>
                  </a:cubicBezTo>
                  <a:cubicBezTo>
                    <a:pt x="741733" y="557843"/>
                    <a:pt x="736330" y="562578"/>
                    <a:pt x="733809" y="559300"/>
                  </a:cubicBezTo>
                  <a:cubicBezTo>
                    <a:pt x="717240" y="538906"/>
                    <a:pt x="686264" y="527616"/>
                    <a:pt x="662131" y="518511"/>
                  </a:cubicBezTo>
                  <a:cubicBezTo>
                    <a:pt x="632236" y="507221"/>
                    <a:pt x="601259" y="519240"/>
                    <a:pt x="572804" y="530165"/>
                  </a:cubicBezTo>
                  <a:cubicBezTo>
                    <a:pt x="571364" y="530894"/>
                    <a:pt x="570643" y="528344"/>
                    <a:pt x="572084" y="527616"/>
                  </a:cubicBezTo>
                  <a:cubicBezTo>
                    <a:pt x="593155" y="518329"/>
                    <a:pt x="616860" y="508018"/>
                    <a:pt x="640464" y="508667"/>
                  </a:cubicBezTo>
                  <a:close/>
                  <a:moveTo>
                    <a:pt x="651830" y="498368"/>
                  </a:moveTo>
                  <a:cubicBezTo>
                    <a:pt x="671005" y="500763"/>
                    <a:pt x="689686" y="507812"/>
                    <a:pt x="706391" y="518115"/>
                  </a:cubicBezTo>
                  <a:cubicBezTo>
                    <a:pt x="709984" y="520284"/>
                    <a:pt x="706751" y="526069"/>
                    <a:pt x="702799" y="523538"/>
                  </a:cubicBezTo>
                  <a:cubicBezTo>
                    <a:pt x="670466" y="504739"/>
                    <a:pt x="632386" y="494978"/>
                    <a:pt x="596102" y="509439"/>
                  </a:cubicBezTo>
                  <a:cubicBezTo>
                    <a:pt x="593946" y="510523"/>
                    <a:pt x="592868" y="507270"/>
                    <a:pt x="594305" y="506547"/>
                  </a:cubicBezTo>
                  <a:cubicBezTo>
                    <a:pt x="612986" y="498232"/>
                    <a:pt x="632655" y="495973"/>
                    <a:pt x="651830" y="498368"/>
                  </a:cubicBezTo>
                  <a:close/>
                  <a:moveTo>
                    <a:pt x="337040" y="483603"/>
                  </a:moveTo>
                  <a:cubicBezTo>
                    <a:pt x="329115" y="506267"/>
                    <a:pt x="316507" y="526773"/>
                    <a:pt x="299937" y="544401"/>
                  </a:cubicBezTo>
                  <a:cubicBezTo>
                    <a:pt x="316867" y="550876"/>
                    <a:pt x="333798" y="556273"/>
                    <a:pt x="349288" y="565266"/>
                  </a:cubicBezTo>
                  <a:cubicBezTo>
                    <a:pt x="365139" y="574260"/>
                    <a:pt x="380989" y="583973"/>
                    <a:pt x="397199" y="591888"/>
                  </a:cubicBezTo>
                  <a:cubicBezTo>
                    <a:pt x="427819" y="606278"/>
                    <a:pt x="459520" y="621028"/>
                    <a:pt x="487618" y="640094"/>
                  </a:cubicBezTo>
                  <a:cubicBezTo>
                    <a:pt x="492301" y="617070"/>
                    <a:pt x="500226" y="595126"/>
                    <a:pt x="514275" y="577138"/>
                  </a:cubicBezTo>
                  <a:cubicBezTo>
                    <a:pt x="499505" y="566705"/>
                    <a:pt x="478972" y="561669"/>
                    <a:pt x="462762" y="554114"/>
                  </a:cubicBezTo>
                  <a:cubicBezTo>
                    <a:pt x="446551" y="546919"/>
                    <a:pt x="432142" y="537206"/>
                    <a:pt x="416292" y="528932"/>
                  </a:cubicBezTo>
                  <a:cubicBezTo>
                    <a:pt x="400081" y="520657"/>
                    <a:pt x="384231" y="512023"/>
                    <a:pt x="368381" y="503389"/>
                  </a:cubicBezTo>
                  <a:cubicBezTo>
                    <a:pt x="361896" y="499792"/>
                    <a:pt x="355052" y="496914"/>
                    <a:pt x="348568" y="492957"/>
                  </a:cubicBezTo>
                  <a:cubicBezTo>
                    <a:pt x="344245" y="490438"/>
                    <a:pt x="341363" y="486481"/>
                    <a:pt x="337040" y="483603"/>
                  </a:cubicBezTo>
                  <a:close/>
                  <a:moveTo>
                    <a:pt x="115754" y="377925"/>
                  </a:moveTo>
                  <a:cubicBezTo>
                    <a:pt x="116465" y="377205"/>
                    <a:pt x="117532" y="378284"/>
                    <a:pt x="116821" y="379364"/>
                  </a:cubicBezTo>
                  <a:cubicBezTo>
                    <a:pt x="102597" y="392675"/>
                    <a:pt x="97974" y="422896"/>
                    <a:pt x="98330" y="441605"/>
                  </a:cubicBezTo>
                  <a:cubicBezTo>
                    <a:pt x="99041" y="464990"/>
                    <a:pt x="111487" y="484777"/>
                    <a:pt x="131756" y="495930"/>
                  </a:cubicBezTo>
                  <a:cubicBezTo>
                    <a:pt x="135312" y="498089"/>
                    <a:pt x="132112" y="503845"/>
                    <a:pt x="128556" y="501687"/>
                  </a:cubicBezTo>
                  <a:cubicBezTo>
                    <a:pt x="107575" y="489454"/>
                    <a:pt x="91218" y="466789"/>
                    <a:pt x="92640" y="441605"/>
                  </a:cubicBezTo>
                  <a:cubicBezTo>
                    <a:pt x="94063" y="421817"/>
                    <a:pt x="97263" y="389078"/>
                    <a:pt x="115754" y="377925"/>
                  </a:cubicBezTo>
                  <a:close/>
                  <a:moveTo>
                    <a:pt x="182005" y="346473"/>
                  </a:moveTo>
                  <a:cubicBezTo>
                    <a:pt x="179851" y="346473"/>
                    <a:pt x="176979" y="346833"/>
                    <a:pt x="174825" y="346833"/>
                  </a:cubicBezTo>
                  <a:cubicBezTo>
                    <a:pt x="157592" y="348632"/>
                    <a:pt x="115587" y="355830"/>
                    <a:pt x="99072" y="383180"/>
                  </a:cubicBezTo>
                  <a:cubicBezTo>
                    <a:pt x="81121" y="414128"/>
                    <a:pt x="79326" y="450835"/>
                    <a:pt x="95841" y="479624"/>
                  </a:cubicBezTo>
                  <a:cubicBezTo>
                    <a:pt x="110202" y="505175"/>
                    <a:pt x="134974" y="519210"/>
                    <a:pt x="166209" y="519570"/>
                  </a:cubicBezTo>
                  <a:lnTo>
                    <a:pt x="167286" y="519570"/>
                  </a:lnTo>
                  <a:cubicBezTo>
                    <a:pt x="201033" y="519570"/>
                    <a:pt x="225806" y="506614"/>
                    <a:pt x="241603" y="480704"/>
                  </a:cubicBezTo>
                  <a:cubicBezTo>
                    <a:pt x="258835" y="451914"/>
                    <a:pt x="260272" y="419166"/>
                    <a:pt x="245911" y="390377"/>
                  </a:cubicBezTo>
                  <a:cubicBezTo>
                    <a:pt x="236217" y="371664"/>
                    <a:pt x="220779" y="357269"/>
                    <a:pt x="202470" y="349712"/>
                  </a:cubicBezTo>
                  <a:cubicBezTo>
                    <a:pt x="196007" y="347553"/>
                    <a:pt x="188827" y="346473"/>
                    <a:pt x="182005" y="346473"/>
                  </a:cubicBezTo>
                  <a:close/>
                  <a:moveTo>
                    <a:pt x="379562" y="339464"/>
                  </a:moveTo>
                  <a:cubicBezTo>
                    <a:pt x="380646" y="339105"/>
                    <a:pt x="381368" y="340183"/>
                    <a:pt x="380646" y="340902"/>
                  </a:cubicBezTo>
                  <a:cubicBezTo>
                    <a:pt x="373779" y="346653"/>
                    <a:pt x="367275" y="353123"/>
                    <a:pt x="360770" y="359233"/>
                  </a:cubicBezTo>
                  <a:cubicBezTo>
                    <a:pt x="354988" y="364625"/>
                    <a:pt x="348483" y="369298"/>
                    <a:pt x="343062" y="375048"/>
                  </a:cubicBezTo>
                  <a:cubicBezTo>
                    <a:pt x="341255" y="376846"/>
                    <a:pt x="337280" y="373970"/>
                    <a:pt x="339087" y="371814"/>
                  </a:cubicBezTo>
                  <a:cubicBezTo>
                    <a:pt x="343785" y="364984"/>
                    <a:pt x="351012" y="361031"/>
                    <a:pt x="357156" y="355998"/>
                  </a:cubicBezTo>
                  <a:cubicBezTo>
                    <a:pt x="364384" y="349529"/>
                    <a:pt x="371611" y="344137"/>
                    <a:pt x="379562" y="339464"/>
                  </a:cubicBezTo>
                  <a:close/>
                  <a:moveTo>
                    <a:pt x="169799" y="321642"/>
                  </a:moveTo>
                  <a:cubicBezTo>
                    <a:pt x="173389" y="321642"/>
                    <a:pt x="176979" y="321642"/>
                    <a:pt x="180210" y="322002"/>
                  </a:cubicBezTo>
                  <a:cubicBezTo>
                    <a:pt x="185596" y="322002"/>
                    <a:pt x="190981" y="322002"/>
                    <a:pt x="196007" y="322362"/>
                  </a:cubicBezTo>
                  <a:cubicBezTo>
                    <a:pt x="220061" y="324161"/>
                    <a:pt x="243398" y="339635"/>
                    <a:pt x="259913" y="364826"/>
                  </a:cubicBezTo>
                  <a:cubicBezTo>
                    <a:pt x="264580" y="371664"/>
                    <a:pt x="268888" y="379221"/>
                    <a:pt x="271760" y="386778"/>
                  </a:cubicBezTo>
                  <a:cubicBezTo>
                    <a:pt x="286121" y="424564"/>
                    <a:pt x="281454" y="466309"/>
                    <a:pt x="259553" y="497978"/>
                  </a:cubicBezTo>
                  <a:cubicBezTo>
                    <a:pt x="239089" y="527847"/>
                    <a:pt x="205701" y="545120"/>
                    <a:pt x="169081" y="545120"/>
                  </a:cubicBezTo>
                  <a:cubicBezTo>
                    <a:pt x="163337" y="545120"/>
                    <a:pt x="157951" y="544760"/>
                    <a:pt x="152566" y="544041"/>
                  </a:cubicBezTo>
                  <a:cubicBezTo>
                    <a:pt x="108766" y="538283"/>
                    <a:pt x="76454" y="513812"/>
                    <a:pt x="64247" y="477105"/>
                  </a:cubicBezTo>
                  <a:cubicBezTo>
                    <a:pt x="53118" y="443278"/>
                    <a:pt x="54195" y="394695"/>
                    <a:pt x="82198" y="363027"/>
                  </a:cubicBezTo>
                  <a:cubicBezTo>
                    <a:pt x="87943" y="356189"/>
                    <a:pt x="94764" y="350072"/>
                    <a:pt x="103021" y="345033"/>
                  </a:cubicBezTo>
                  <a:cubicBezTo>
                    <a:pt x="120254" y="329919"/>
                    <a:pt x="144309" y="321642"/>
                    <a:pt x="169799" y="321642"/>
                  </a:cubicBezTo>
                  <a:close/>
                  <a:moveTo>
                    <a:pt x="393691" y="316714"/>
                  </a:moveTo>
                  <a:cubicBezTo>
                    <a:pt x="395114" y="315292"/>
                    <a:pt x="397249" y="317069"/>
                    <a:pt x="396182" y="318491"/>
                  </a:cubicBezTo>
                  <a:cubicBezTo>
                    <a:pt x="391200" y="327021"/>
                    <a:pt x="381237" y="330219"/>
                    <a:pt x="373765" y="335906"/>
                  </a:cubicBezTo>
                  <a:cubicBezTo>
                    <a:pt x="361667" y="344080"/>
                    <a:pt x="350637" y="353676"/>
                    <a:pt x="338895" y="361851"/>
                  </a:cubicBezTo>
                  <a:cubicBezTo>
                    <a:pt x="337472" y="362562"/>
                    <a:pt x="335693" y="360429"/>
                    <a:pt x="337116" y="359363"/>
                  </a:cubicBezTo>
                  <a:cubicBezTo>
                    <a:pt x="346367" y="351899"/>
                    <a:pt x="355619" y="343725"/>
                    <a:pt x="365226" y="336617"/>
                  </a:cubicBezTo>
                  <a:cubicBezTo>
                    <a:pt x="374477" y="330219"/>
                    <a:pt x="386219" y="325244"/>
                    <a:pt x="393691" y="316714"/>
                  </a:cubicBezTo>
                  <a:close/>
                  <a:moveTo>
                    <a:pt x="162328" y="281784"/>
                  </a:moveTo>
                  <a:cubicBezTo>
                    <a:pt x="133509" y="282863"/>
                    <a:pt x="103610" y="289698"/>
                    <a:pt x="79475" y="306966"/>
                  </a:cubicBezTo>
                  <a:cubicBezTo>
                    <a:pt x="53538" y="325313"/>
                    <a:pt x="32644" y="352295"/>
                    <a:pt x="21477" y="382513"/>
                  </a:cubicBezTo>
                  <a:cubicBezTo>
                    <a:pt x="20757" y="385391"/>
                    <a:pt x="20757" y="388629"/>
                    <a:pt x="19676" y="391507"/>
                  </a:cubicBezTo>
                  <a:cubicBezTo>
                    <a:pt x="18235" y="395105"/>
                    <a:pt x="17515" y="398702"/>
                    <a:pt x="17154" y="402300"/>
                  </a:cubicBezTo>
                  <a:cubicBezTo>
                    <a:pt x="17154" y="403379"/>
                    <a:pt x="16794" y="404458"/>
                    <a:pt x="16794" y="405178"/>
                  </a:cubicBezTo>
                  <a:cubicBezTo>
                    <a:pt x="17154" y="405897"/>
                    <a:pt x="17515" y="407336"/>
                    <a:pt x="17154" y="408416"/>
                  </a:cubicBezTo>
                  <a:cubicBezTo>
                    <a:pt x="14273" y="428921"/>
                    <a:pt x="12111" y="447988"/>
                    <a:pt x="18595" y="467774"/>
                  </a:cubicBezTo>
                  <a:cubicBezTo>
                    <a:pt x="23278" y="483603"/>
                    <a:pt x="30843" y="498353"/>
                    <a:pt x="38768" y="512743"/>
                  </a:cubicBezTo>
                  <a:cubicBezTo>
                    <a:pt x="41650" y="518139"/>
                    <a:pt x="44532" y="524255"/>
                    <a:pt x="48134" y="529651"/>
                  </a:cubicBezTo>
                  <a:cubicBezTo>
                    <a:pt x="57140" y="536846"/>
                    <a:pt x="64345" y="546919"/>
                    <a:pt x="74431" y="553035"/>
                  </a:cubicBezTo>
                  <a:cubicBezTo>
                    <a:pt x="79835" y="556273"/>
                    <a:pt x="85959" y="559870"/>
                    <a:pt x="91722" y="563108"/>
                  </a:cubicBezTo>
                  <a:cubicBezTo>
                    <a:pt x="98567" y="566346"/>
                    <a:pt x="105772" y="568864"/>
                    <a:pt x="112256" y="571382"/>
                  </a:cubicBezTo>
                  <a:cubicBezTo>
                    <a:pt x="147198" y="584693"/>
                    <a:pt x="183221" y="589370"/>
                    <a:pt x="219605" y="577498"/>
                  </a:cubicBezTo>
                  <a:cubicBezTo>
                    <a:pt x="250945" y="567785"/>
                    <a:pt x="280844" y="548718"/>
                    <a:pt x="300657" y="521737"/>
                  </a:cubicBezTo>
                  <a:cubicBezTo>
                    <a:pt x="337040" y="472091"/>
                    <a:pt x="345326" y="401940"/>
                    <a:pt x="308582" y="349776"/>
                  </a:cubicBezTo>
                  <a:cubicBezTo>
                    <a:pt x="275801" y="303369"/>
                    <a:pt x="218164" y="278906"/>
                    <a:pt x="162328" y="281784"/>
                  </a:cubicBezTo>
                  <a:close/>
                  <a:moveTo>
                    <a:pt x="181791" y="258501"/>
                  </a:moveTo>
                  <a:cubicBezTo>
                    <a:pt x="186108" y="258142"/>
                    <a:pt x="185748" y="264612"/>
                    <a:pt x="181791" y="264612"/>
                  </a:cubicBezTo>
                  <a:cubicBezTo>
                    <a:pt x="146896" y="265331"/>
                    <a:pt x="112000" y="270722"/>
                    <a:pt x="81062" y="286897"/>
                  </a:cubicBezTo>
                  <a:cubicBezTo>
                    <a:pt x="55520" y="300915"/>
                    <a:pt x="25661" y="323559"/>
                    <a:pt x="15948" y="351954"/>
                  </a:cubicBezTo>
                  <a:cubicBezTo>
                    <a:pt x="15588" y="353033"/>
                    <a:pt x="13430" y="352673"/>
                    <a:pt x="14149" y="351235"/>
                  </a:cubicBezTo>
                  <a:cubicBezTo>
                    <a:pt x="35015" y="283662"/>
                    <a:pt x="119915" y="261018"/>
                    <a:pt x="181791" y="258501"/>
                  </a:cubicBezTo>
                  <a:close/>
                  <a:moveTo>
                    <a:pt x="150745" y="248617"/>
                  </a:moveTo>
                  <a:cubicBezTo>
                    <a:pt x="154357" y="248617"/>
                    <a:pt x="154357" y="254736"/>
                    <a:pt x="150383" y="254736"/>
                  </a:cubicBezTo>
                  <a:cubicBezTo>
                    <a:pt x="108484" y="255456"/>
                    <a:pt x="56110" y="274534"/>
                    <a:pt x="29381" y="308730"/>
                  </a:cubicBezTo>
                  <a:cubicBezTo>
                    <a:pt x="28297" y="310170"/>
                    <a:pt x="26130" y="308730"/>
                    <a:pt x="27213" y="307290"/>
                  </a:cubicBezTo>
                  <a:cubicBezTo>
                    <a:pt x="52859" y="270215"/>
                    <a:pt x="107039" y="250057"/>
                    <a:pt x="150745" y="248617"/>
                  </a:cubicBezTo>
                  <a:close/>
                  <a:moveTo>
                    <a:pt x="684796" y="182894"/>
                  </a:moveTo>
                  <a:cubicBezTo>
                    <a:pt x="685874" y="183741"/>
                    <a:pt x="686323" y="185344"/>
                    <a:pt x="684886" y="186770"/>
                  </a:cubicBezTo>
                  <a:cubicBezTo>
                    <a:pt x="679857" y="193185"/>
                    <a:pt x="677343" y="202094"/>
                    <a:pt x="671956" y="208865"/>
                  </a:cubicBezTo>
                  <a:cubicBezTo>
                    <a:pt x="666209" y="216349"/>
                    <a:pt x="659385" y="222408"/>
                    <a:pt x="652202" y="228110"/>
                  </a:cubicBezTo>
                  <a:cubicBezTo>
                    <a:pt x="639631" y="237019"/>
                    <a:pt x="624906" y="244503"/>
                    <a:pt x="609821" y="249492"/>
                  </a:cubicBezTo>
                  <a:cubicBezTo>
                    <a:pt x="609462" y="249849"/>
                    <a:pt x="608743" y="248423"/>
                    <a:pt x="609462" y="248067"/>
                  </a:cubicBezTo>
                  <a:cubicBezTo>
                    <a:pt x="624906" y="241652"/>
                    <a:pt x="639990" y="232386"/>
                    <a:pt x="652561" y="221695"/>
                  </a:cubicBezTo>
                  <a:cubicBezTo>
                    <a:pt x="659385" y="215636"/>
                    <a:pt x="666209" y="209578"/>
                    <a:pt x="670878" y="201738"/>
                  </a:cubicBezTo>
                  <a:cubicBezTo>
                    <a:pt x="674111" y="195679"/>
                    <a:pt x="676625" y="188908"/>
                    <a:pt x="680935" y="183562"/>
                  </a:cubicBezTo>
                  <a:cubicBezTo>
                    <a:pt x="682012" y="181959"/>
                    <a:pt x="683718" y="182048"/>
                    <a:pt x="684796" y="182894"/>
                  </a:cubicBezTo>
                  <a:close/>
                  <a:moveTo>
                    <a:pt x="446191" y="168462"/>
                  </a:moveTo>
                  <a:cubicBezTo>
                    <a:pt x="414851" y="188968"/>
                    <a:pt x="387113" y="216669"/>
                    <a:pt x="357934" y="240053"/>
                  </a:cubicBezTo>
                  <a:cubicBezTo>
                    <a:pt x="332357" y="260918"/>
                    <a:pt x="307141" y="283582"/>
                    <a:pt x="280844" y="303369"/>
                  </a:cubicBezTo>
                  <a:cubicBezTo>
                    <a:pt x="299937" y="317039"/>
                    <a:pt x="315787" y="334667"/>
                    <a:pt x="327314" y="354453"/>
                  </a:cubicBezTo>
                  <a:cubicBezTo>
                    <a:pt x="338481" y="341502"/>
                    <a:pt x="352891" y="333228"/>
                    <a:pt x="366219" y="322076"/>
                  </a:cubicBezTo>
                  <a:cubicBezTo>
                    <a:pt x="380989" y="310204"/>
                    <a:pt x="395038" y="297253"/>
                    <a:pt x="409808" y="285741"/>
                  </a:cubicBezTo>
                  <a:cubicBezTo>
                    <a:pt x="437906" y="263796"/>
                    <a:pt x="463482" y="238973"/>
                    <a:pt x="492301" y="217029"/>
                  </a:cubicBezTo>
                  <a:cubicBezTo>
                    <a:pt x="472848" y="205876"/>
                    <a:pt x="455917" y="188608"/>
                    <a:pt x="446191" y="168462"/>
                  </a:cubicBezTo>
                  <a:close/>
                  <a:moveTo>
                    <a:pt x="683119" y="150505"/>
                  </a:moveTo>
                  <a:cubicBezTo>
                    <a:pt x="684556" y="150957"/>
                    <a:pt x="685812" y="152405"/>
                    <a:pt x="685453" y="154395"/>
                  </a:cubicBezTo>
                  <a:cubicBezTo>
                    <a:pt x="674682" y="215549"/>
                    <a:pt x="612571" y="246668"/>
                    <a:pt x="556204" y="244497"/>
                  </a:cubicBezTo>
                  <a:cubicBezTo>
                    <a:pt x="554768" y="244497"/>
                    <a:pt x="555127" y="242688"/>
                    <a:pt x="556204" y="242688"/>
                  </a:cubicBezTo>
                  <a:cubicBezTo>
                    <a:pt x="610417" y="239069"/>
                    <a:pt x="669656" y="213739"/>
                    <a:pt x="679709" y="152585"/>
                  </a:cubicBezTo>
                  <a:cubicBezTo>
                    <a:pt x="680068" y="150595"/>
                    <a:pt x="681683" y="150052"/>
                    <a:pt x="683119" y="150505"/>
                  </a:cubicBezTo>
                  <a:close/>
                  <a:moveTo>
                    <a:pt x="402368" y="139669"/>
                  </a:moveTo>
                  <a:cubicBezTo>
                    <a:pt x="402368" y="137492"/>
                    <a:pt x="405770" y="137492"/>
                    <a:pt x="406148" y="139669"/>
                  </a:cubicBezTo>
                  <a:cubicBezTo>
                    <a:pt x="406526" y="145838"/>
                    <a:pt x="408794" y="150918"/>
                    <a:pt x="410306" y="156723"/>
                  </a:cubicBezTo>
                  <a:cubicBezTo>
                    <a:pt x="411440" y="160715"/>
                    <a:pt x="411818" y="165069"/>
                    <a:pt x="415219" y="168335"/>
                  </a:cubicBezTo>
                  <a:cubicBezTo>
                    <a:pt x="417865" y="170875"/>
                    <a:pt x="413329" y="175229"/>
                    <a:pt x="410684" y="172326"/>
                  </a:cubicBezTo>
                  <a:cubicBezTo>
                    <a:pt x="406526" y="168335"/>
                    <a:pt x="406526" y="163255"/>
                    <a:pt x="405392" y="158175"/>
                  </a:cubicBezTo>
                  <a:cubicBezTo>
                    <a:pt x="403880" y="152006"/>
                    <a:pt x="402368" y="145838"/>
                    <a:pt x="402368" y="139669"/>
                  </a:cubicBezTo>
                  <a:close/>
                  <a:moveTo>
                    <a:pt x="411388" y="109125"/>
                  </a:moveTo>
                  <a:cubicBezTo>
                    <a:pt x="411388" y="107330"/>
                    <a:pt x="414635" y="107330"/>
                    <a:pt x="414635" y="109125"/>
                  </a:cubicBezTo>
                  <a:cubicBezTo>
                    <a:pt x="414635" y="119539"/>
                    <a:pt x="414635" y="130311"/>
                    <a:pt x="416799" y="140006"/>
                  </a:cubicBezTo>
                  <a:cubicBezTo>
                    <a:pt x="418603" y="147906"/>
                    <a:pt x="422211" y="154728"/>
                    <a:pt x="424737" y="162628"/>
                  </a:cubicBezTo>
                  <a:cubicBezTo>
                    <a:pt x="425819" y="165501"/>
                    <a:pt x="420768" y="167296"/>
                    <a:pt x="419325" y="164423"/>
                  </a:cubicBezTo>
                  <a:cubicBezTo>
                    <a:pt x="416439" y="156524"/>
                    <a:pt x="412470" y="148983"/>
                    <a:pt x="411388" y="140724"/>
                  </a:cubicBezTo>
                  <a:cubicBezTo>
                    <a:pt x="410305" y="130311"/>
                    <a:pt x="411388" y="119898"/>
                    <a:pt x="411388" y="109125"/>
                  </a:cubicBezTo>
                  <a:close/>
                  <a:moveTo>
                    <a:pt x="431472" y="72266"/>
                  </a:moveTo>
                  <a:cubicBezTo>
                    <a:pt x="432177" y="70817"/>
                    <a:pt x="433941" y="71541"/>
                    <a:pt x="433236" y="72628"/>
                  </a:cubicBezTo>
                  <a:cubicBezTo>
                    <a:pt x="426886" y="98704"/>
                    <a:pt x="419830" y="136369"/>
                    <a:pt x="436411" y="159910"/>
                  </a:cubicBezTo>
                  <a:cubicBezTo>
                    <a:pt x="438527" y="162808"/>
                    <a:pt x="433236" y="165705"/>
                    <a:pt x="431472" y="162808"/>
                  </a:cubicBezTo>
                  <a:cubicBezTo>
                    <a:pt x="413480" y="138180"/>
                    <a:pt x="421594" y="98342"/>
                    <a:pt x="431472" y="72266"/>
                  </a:cubicBezTo>
                  <a:close/>
                  <a:moveTo>
                    <a:pt x="561173" y="49377"/>
                  </a:moveTo>
                  <a:cubicBezTo>
                    <a:pt x="553610" y="48682"/>
                    <a:pt x="545879" y="49220"/>
                    <a:pt x="538148" y="51283"/>
                  </a:cubicBezTo>
                  <a:cubicBezTo>
                    <a:pt x="519808" y="56664"/>
                    <a:pt x="505064" y="67785"/>
                    <a:pt x="495355" y="83212"/>
                  </a:cubicBezTo>
                  <a:cubicBezTo>
                    <a:pt x="489242" y="94692"/>
                    <a:pt x="485646" y="107249"/>
                    <a:pt x="485286" y="120164"/>
                  </a:cubicBezTo>
                  <a:cubicBezTo>
                    <a:pt x="484567" y="133438"/>
                    <a:pt x="487444" y="146353"/>
                    <a:pt x="493557" y="157834"/>
                  </a:cubicBezTo>
                  <a:cubicBezTo>
                    <a:pt x="493917" y="158192"/>
                    <a:pt x="494636" y="158551"/>
                    <a:pt x="494996" y="158910"/>
                  </a:cubicBezTo>
                  <a:cubicBezTo>
                    <a:pt x="504705" y="168955"/>
                    <a:pt x="516931" y="176848"/>
                    <a:pt x="530596" y="181512"/>
                  </a:cubicBezTo>
                  <a:cubicBezTo>
                    <a:pt x="559004" y="191198"/>
                    <a:pt x="586334" y="189763"/>
                    <a:pt x="611146" y="171466"/>
                  </a:cubicBezTo>
                  <a:cubicBezTo>
                    <a:pt x="611865" y="170749"/>
                    <a:pt x="612584" y="170031"/>
                    <a:pt x="613304" y="168955"/>
                  </a:cubicBezTo>
                  <a:cubicBezTo>
                    <a:pt x="634160" y="145636"/>
                    <a:pt x="643150" y="106172"/>
                    <a:pt x="620136" y="81059"/>
                  </a:cubicBezTo>
                  <a:cubicBezTo>
                    <a:pt x="605033" y="64646"/>
                    <a:pt x="583862" y="51462"/>
                    <a:pt x="561173" y="49377"/>
                  </a:cubicBezTo>
                  <a:close/>
                  <a:moveTo>
                    <a:pt x="566915" y="36938"/>
                  </a:moveTo>
                  <a:cubicBezTo>
                    <a:pt x="613236" y="43816"/>
                    <a:pt x="656725" y="85454"/>
                    <a:pt x="644589" y="134155"/>
                  </a:cubicBezTo>
                  <a:cubicBezTo>
                    <a:pt x="637397" y="163574"/>
                    <a:pt x="617978" y="192274"/>
                    <a:pt x="586693" y="199808"/>
                  </a:cubicBezTo>
                  <a:cubicBezTo>
                    <a:pt x="557206" y="206983"/>
                    <a:pt x="519808" y="202678"/>
                    <a:pt x="497513" y="180435"/>
                  </a:cubicBezTo>
                  <a:cubicBezTo>
                    <a:pt x="496075" y="179000"/>
                    <a:pt x="494636" y="177565"/>
                    <a:pt x="493198" y="175771"/>
                  </a:cubicBezTo>
                  <a:cubicBezTo>
                    <a:pt x="476296" y="161780"/>
                    <a:pt x="465868" y="142766"/>
                    <a:pt x="469105" y="118729"/>
                  </a:cubicBezTo>
                  <a:cubicBezTo>
                    <a:pt x="473060" y="85723"/>
                    <a:pt x="490321" y="57023"/>
                    <a:pt x="521606" y="42672"/>
                  </a:cubicBezTo>
                  <a:cubicBezTo>
                    <a:pt x="535720" y="36215"/>
                    <a:pt x="551475" y="34645"/>
                    <a:pt x="566915" y="36938"/>
                  </a:cubicBezTo>
                  <a:close/>
                  <a:moveTo>
                    <a:pt x="556377" y="14130"/>
                  </a:moveTo>
                  <a:cubicBezTo>
                    <a:pt x="537240" y="13590"/>
                    <a:pt x="518238" y="18627"/>
                    <a:pt x="498785" y="31757"/>
                  </a:cubicBezTo>
                  <a:cubicBezTo>
                    <a:pt x="479332" y="45068"/>
                    <a:pt x="466004" y="56940"/>
                    <a:pt x="459159" y="79964"/>
                  </a:cubicBezTo>
                  <a:cubicBezTo>
                    <a:pt x="453396" y="99031"/>
                    <a:pt x="445471" y="119536"/>
                    <a:pt x="450154" y="140042"/>
                  </a:cubicBezTo>
                  <a:cubicBezTo>
                    <a:pt x="458079" y="176377"/>
                    <a:pt x="485817" y="209474"/>
                    <a:pt x="523281" y="217029"/>
                  </a:cubicBezTo>
                  <a:cubicBezTo>
                    <a:pt x="556782" y="224224"/>
                    <a:pt x="611898" y="222785"/>
                    <a:pt x="635313" y="194005"/>
                  </a:cubicBezTo>
                  <a:cubicBezTo>
                    <a:pt x="660889" y="161627"/>
                    <a:pt x="670976" y="123134"/>
                    <a:pt x="656927" y="83921"/>
                  </a:cubicBezTo>
                  <a:cubicBezTo>
                    <a:pt x="653324" y="73488"/>
                    <a:pt x="650082" y="62336"/>
                    <a:pt x="645039" y="52623"/>
                  </a:cubicBezTo>
                  <a:cubicBezTo>
                    <a:pt x="638195" y="42550"/>
                    <a:pt x="628108" y="36074"/>
                    <a:pt x="614780" y="29959"/>
                  </a:cubicBezTo>
                  <a:cubicBezTo>
                    <a:pt x="594787" y="20785"/>
                    <a:pt x="575514" y="14669"/>
                    <a:pt x="556377" y="14130"/>
                  </a:cubicBezTo>
                  <a:close/>
                  <a:moveTo>
                    <a:pt x="560745" y="99"/>
                  </a:moveTo>
                  <a:cubicBezTo>
                    <a:pt x="566509" y="99"/>
                    <a:pt x="571552" y="459"/>
                    <a:pt x="576595" y="1538"/>
                  </a:cubicBezTo>
                  <a:cubicBezTo>
                    <a:pt x="597489" y="5136"/>
                    <a:pt x="622345" y="13050"/>
                    <a:pt x="639275" y="26721"/>
                  </a:cubicBezTo>
                  <a:cubicBezTo>
                    <a:pt x="642518" y="29239"/>
                    <a:pt x="645039" y="32117"/>
                    <a:pt x="647561" y="34995"/>
                  </a:cubicBezTo>
                  <a:cubicBezTo>
                    <a:pt x="655126" y="41830"/>
                    <a:pt x="660889" y="50464"/>
                    <a:pt x="664131" y="62336"/>
                  </a:cubicBezTo>
                  <a:cubicBezTo>
                    <a:pt x="671696" y="86799"/>
                    <a:pt x="679982" y="105506"/>
                    <a:pt x="677820" y="131408"/>
                  </a:cubicBezTo>
                  <a:cubicBezTo>
                    <a:pt x="677460" y="133567"/>
                    <a:pt x="676379" y="135365"/>
                    <a:pt x="674578" y="136445"/>
                  </a:cubicBezTo>
                  <a:cubicBezTo>
                    <a:pt x="671336" y="163066"/>
                    <a:pt x="659448" y="188608"/>
                    <a:pt x="639275" y="206956"/>
                  </a:cubicBezTo>
                  <a:cubicBezTo>
                    <a:pt x="609736" y="233937"/>
                    <a:pt x="551379" y="238973"/>
                    <a:pt x="514275" y="227102"/>
                  </a:cubicBezTo>
                  <a:cubicBezTo>
                    <a:pt x="509232" y="225303"/>
                    <a:pt x="504188" y="223144"/>
                    <a:pt x="498785" y="220626"/>
                  </a:cubicBezTo>
                  <a:cubicBezTo>
                    <a:pt x="485456" y="230699"/>
                    <a:pt x="473208" y="241851"/>
                    <a:pt x="459880" y="251205"/>
                  </a:cubicBezTo>
                  <a:cubicBezTo>
                    <a:pt x="444030" y="263077"/>
                    <a:pt x="430701" y="278546"/>
                    <a:pt x="414851" y="290777"/>
                  </a:cubicBezTo>
                  <a:cubicBezTo>
                    <a:pt x="399721" y="302289"/>
                    <a:pt x="385672" y="315240"/>
                    <a:pt x="370542" y="326752"/>
                  </a:cubicBezTo>
                  <a:cubicBezTo>
                    <a:pt x="356493" y="337185"/>
                    <a:pt x="342084" y="346539"/>
                    <a:pt x="329476" y="358050"/>
                  </a:cubicBezTo>
                  <a:cubicBezTo>
                    <a:pt x="340643" y="378196"/>
                    <a:pt x="346767" y="401221"/>
                    <a:pt x="347127" y="425324"/>
                  </a:cubicBezTo>
                  <a:cubicBezTo>
                    <a:pt x="347127" y="443671"/>
                    <a:pt x="344245" y="462018"/>
                    <a:pt x="338481" y="479646"/>
                  </a:cubicBezTo>
                  <a:cubicBezTo>
                    <a:pt x="343164" y="482164"/>
                    <a:pt x="346767" y="485762"/>
                    <a:pt x="351810" y="488280"/>
                  </a:cubicBezTo>
                  <a:cubicBezTo>
                    <a:pt x="358654" y="491158"/>
                    <a:pt x="365499" y="493676"/>
                    <a:pt x="371623" y="497274"/>
                  </a:cubicBezTo>
                  <a:cubicBezTo>
                    <a:pt x="389634" y="508066"/>
                    <a:pt x="408006" y="516340"/>
                    <a:pt x="426018" y="526054"/>
                  </a:cubicBezTo>
                  <a:cubicBezTo>
                    <a:pt x="443669" y="535407"/>
                    <a:pt x="460600" y="545120"/>
                    <a:pt x="478612" y="553395"/>
                  </a:cubicBezTo>
                  <a:cubicBezTo>
                    <a:pt x="492301" y="559510"/>
                    <a:pt x="506350" y="563108"/>
                    <a:pt x="518958" y="571742"/>
                  </a:cubicBezTo>
                  <a:cubicBezTo>
                    <a:pt x="527243" y="562388"/>
                    <a:pt x="538050" y="554114"/>
                    <a:pt x="550658" y="548718"/>
                  </a:cubicBezTo>
                  <a:cubicBezTo>
                    <a:pt x="557143" y="545840"/>
                    <a:pt x="563987" y="542602"/>
                    <a:pt x="570831" y="540084"/>
                  </a:cubicBezTo>
                  <a:cubicBezTo>
                    <a:pt x="575875" y="537566"/>
                    <a:pt x="580918" y="535407"/>
                    <a:pt x="585961" y="533608"/>
                  </a:cubicBezTo>
                  <a:cubicBezTo>
                    <a:pt x="592445" y="531090"/>
                    <a:pt x="599650" y="528932"/>
                    <a:pt x="606855" y="527133"/>
                  </a:cubicBezTo>
                  <a:cubicBezTo>
                    <a:pt x="610097" y="526413"/>
                    <a:pt x="613699" y="525334"/>
                    <a:pt x="617301" y="524255"/>
                  </a:cubicBezTo>
                  <a:cubicBezTo>
                    <a:pt x="630630" y="521017"/>
                    <a:pt x="646840" y="518499"/>
                    <a:pt x="659448" y="524615"/>
                  </a:cubicBezTo>
                  <a:cubicBezTo>
                    <a:pt x="678901" y="528572"/>
                    <a:pt x="699794" y="540084"/>
                    <a:pt x="715284" y="549437"/>
                  </a:cubicBezTo>
                  <a:cubicBezTo>
                    <a:pt x="732936" y="559870"/>
                    <a:pt x="748065" y="573900"/>
                    <a:pt x="757432" y="592967"/>
                  </a:cubicBezTo>
                  <a:cubicBezTo>
                    <a:pt x="776164" y="631460"/>
                    <a:pt x="783008" y="686142"/>
                    <a:pt x="766798" y="726434"/>
                  </a:cubicBezTo>
                  <a:cubicBezTo>
                    <a:pt x="750227" y="767805"/>
                    <a:pt x="717446" y="802701"/>
                    <a:pt x="672417" y="809896"/>
                  </a:cubicBezTo>
                  <a:cubicBezTo>
                    <a:pt x="647561" y="813494"/>
                    <a:pt x="619102" y="818170"/>
                    <a:pt x="594246" y="812774"/>
                  </a:cubicBezTo>
                  <a:cubicBezTo>
                    <a:pt x="571912" y="807738"/>
                    <a:pt x="553900" y="794787"/>
                    <a:pt x="537330" y="779677"/>
                  </a:cubicBezTo>
                  <a:cubicBezTo>
                    <a:pt x="520399" y="764568"/>
                    <a:pt x="502027" y="747659"/>
                    <a:pt x="492301" y="726434"/>
                  </a:cubicBezTo>
                  <a:cubicBezTo>
                    <a:pt x="483655" y="707727"/>
                    <a:pt x="481494" y="683624"/>
                    <a:pt x="484015" y="663118"/>
                  </a:cubicBezTo>
                  <a:cubicBezTo>
                    <a:pt x="484376" y="658442"/>
                    <a:pt x="485096" y="653405"/>
                    <a:pt x="486177" y="648009"/>
                  </a:cubicBezTo>
                  <a:lnTo>
                    <a:pt x="462484" y="634224"/>
                  </a:lnTo>
                  <a:lnTo>
                    <a:pt x="440652" y="621522"/>
                  </a:lnTo>
                  <a:cubicBezTo>
                    <a:pt x="424937" y="613473"/>
                    <a:pt x="408907" y="605918"/>
                    <a:pt x="393237" y="598004"/>
                  </a:cubicBezTo>
                  <a:cubicBezTo>
                    <a:pt x="377386" y="589729"/>
                    <a:pt x="361536" y="580376"/>
                    <a:pt x="345686" y="571382"/>
                  </a:cubicBezTo>
                  <a:cubicBezTo>
                    <a:pt x="330196" y="562388"/>
                    <a:pt x="313265" y="555553"/>
                    <a:pt x="297055" y="547279"/>
                  </a:cubicBezTo>
                  <a:cubicBezTo>
                    <a:pt x="287689" y="556632"/>
                    <a:pt x="277242" y="565266"/>
                    <a:pt x="265715" y="572102"/>
                  </a:cubicBezTo>
                  <a:lnTo>
                    <a:pt x="241672" y="582652"/>
                  </a:lnTo>
                  <a:lnTo>
                    <a:pt x="221136" y="591663"/>
                  </a:lnTo>
                  <a:cubicBezTo>
                    <a:pt x="205466" y="596205"/>
                    <a:pt x="189165" y="598543"/>
                    <a:pt x="172775" y="598004"/>
                  </a:cubicBezTo>
                  <a:cubicBezTo>
                    <a:pt x="152241" y="597284"/>
                    <a:pt x="132429" y="592967"/>
                    <a:pt x="113336" y="586492"/>
                  </a:cubicBezTo>
                  <a:cubicBezTo>
                    <a:pt x="112256" y="586492"/>
                    <a:pt x="111895" y="586492"/>
                    <a:pt x="110815" y="586132"/>
                  </a:cubicBezTo>
                  <a:cubicBezTo>
                    <a:pt x="109014" y="585412"/>
                    <a:pt x="107573" y="584693"/>
                    <a:pt x="105772" y="583614"/>
                  </a:cubicBezTo>
                  <a:cubicBezTo>
                    <a:pt x="95685" y="580016"/>
                    <a:pt x="85959" y="576059"/>
                    <a:pt x="75872" y="571382"/>
                  </a:cubicBezTo>
                  <a:cubicBezTo>
                    <a:pt x="47054" y="558071"/>
                    <a:pt x="34085" y="535047"/>
                    <a:pt x="19676" y="507706"/>
                  </a:cubicBezTo>
                  <a:cubicBezTo>
                    <a:pt x="11751" y="492597"/>
                    <a:pt x="4186" y="475689"/>
                    <a:pt x="1304" y="458780"/>
                  </a:cubicBezTo>
                  <a:cubicBezTo>
                    <a:pt x="-857" y="444031"/>
                    <a:pt x="-137" y="430360"/>
                    <a:pt x="2025" y="415970"/>
                  </a:cubicBezTo>
                  <a:cubicBezTo>
                    <a:pt x="2025" y="414531"/>
                    <a:pt x="2745" y="413092"/>
                    <a:pt x="2745" y="411294"/>
                  </a:cubicBezTo>
                  <a:cubicBezTo>
                    <a:pt x="2745" y="410574"/>
                    <a:pt x="3105" y="409495"/>
                    <a:pt x="3105" y="408416"/>
                  </a:cubicBezTo>
                  <a:cubicBezTo>
                    <a:pt x="3105" y="408416"/>
                    <a:pt x="3105" y="408416"/>
                    <a:pt x="3105" y="408056"/>
                  </a:cubicBezTo>
                  <a:cubicBezTo>
                    <a:pt x="8149" y="378556"/>
                    <a:pt x="22558" y="350136"/>
                    <a:pt x="41290" y="327112"/>
                  </a:cubicBezTo>
                  <a:cubicBezTo>
                    <a:pt x="68668" y="293655"/>
                    <a:pt x="106132" y="274589"/>
                    <a:pt x="149360" y="270272"/>
                  </a:cubicBezTo>
                  <a:cubicBezTo>
                    <a:pt x="188985" y="265955"/>
                    <a:pt x="230772" y="273509"/>
                    <a:pt x="265715" y="293655"/>
                  </a:cubicBezTo>
                  <a:cubicBezTo>
                    <a:pt x="270037" y="295814"/>
                    <a:pt x="274000" y="298692"/>
                    <a:pt x="277962" y="301570"/>
                  </a:cubicBezTo>
                  <a:cubicBezTo>
                    <a:pt x="306421" y="276747"/>
                    <a:pt x="335239" y="251924"/>
                    <a:pt x="363698" y="226742"/>
                  </a:cubicBezTo>
                  <a:cubicBezTo>
                    <a:pt x="388914" y="204797"/>
                    <a:pt x="415211" y="180334"/>
                    <a:pt x="443309" y="161987"/>
                  </a:cubicBezTo>
                  <a:cubicBezTo>
                    <a:pt x="440067" y="152993"/>
                    <a:pt x="437545" y="144359"/>
                    <a:pt x="436825" y="134646"/>
                  </a:cubicBezTo>
                  <a:cubicBezTo>
                    <a:pt x="435744" y="110902"/>
                    <a:pt x="443309" y="87159"/>
                    <a:pt x="450514" y="64495"/>
                  </a:cubicBezTo>
                  <a:cubicBezTo>
                    <a:pt x="455917" y="48306"/>
                    <a:pt x="469606" y="36074"/>
                    <a:pt x="484015" y="26361"/>
                  </a:cubicBezTo>
                  <a:cubicBezTo>
                    <a:pt x="493021" y="18806"/>
                    <a:pt x="504188" y="12691"/>
                    <a:pt x="516436" y="8374"/>
                  </a:cubicBezTo>
                  <a:cubicBezTo>
                    <a:pt x="530125" y="2618"/>
                    <a:pt x="545255" y="-620"/>
                    <a:pt x="560745" y="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C4EEC27-5706-884B-8029-4E4581955D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3116" y="1509651"/>
              <a:ext cx="949124" cy="846195"/>
            </a:xfrm>
            <a:custGeom>
              <a:avLst/>
              <a:gdLst>
                <a:gd name="connsiteX0" fmla="*/ 540703 w 885335"/>
                <a:gd name="connsiteY0" fmla="*/ 725876 h 789323"/>
                <a:gd name="connsiteX1" fmla="*/ 542642 w 885335"/>
                <a:gd name="connsiteY1" fmla="*/ 729775 h 789323"/>
                <a:gd name="connsiteX2" fmla="*/ 500790 w 885335"/>
                <a:gd name="connsiteY2" fmla="*/ 777092 h 789323"/>
                <a:gd name="connsiteX3" fmla="*/ 467596 w 885335"/>
                <a:gd name="connsiteY3" fmla="*/ 788922 h 789323"/>
                <a:gd name="connsiteX4" fmla="*/ 426466 w 885335"/>
                <a:gd name="connsiteY4" fmla="*/ 787488 h 789323"/>
                <a:gd name="connsiteX5" fmla="*/ 426105 w 885335"/>
                <a:gd name="connsiteY5" fmla="*/ 786054 h 789323"/>
                <a:gd name="connsiteX6" fmla="*/ 493213 w 885335"/>
                <a:gd name="connsiteY6" fmla="*/ 774942 h 789323"/>
                <a:gd name="connsiteX7" fmla="*/ 536870 w 885335"/>
                <a:gd name="connsiteY7" fmla="*/ 727624 h 789323"/>
                <a:gd name="connsiteX8" fmla="*/ 540703 w 885335"/>
                <a:gd name="connsiteY8" fmla="*/ 725876 h 789323"/>
                <a:gd name="connsiteX9" fmla="*/ 515473 w 885335"/>
                <a:gd name="connsiteY9" fmla="*/ 703593 h 789323"/>
                <a:gd name="connsiteX10" fmla="*/ 517237 w 885335"/>
                <a:gd name="connsiteY10" fmla="*/ 707151 h 789323"/>
                <a:gd name="connsiteX11" fmla="*/ 421345 w 885335"/>
                <a:gd name="connsiteY11" fmla="*/ 750918 h 789323"/>
                <a:gd name="connsiteX12" fmla="*/ 421707 w 885335"/>
                <a:gd name="connsiteY12" fmla="*/ 749494 h 789323"/>
                <a:gd name="connsiteX13" fmla="*/ 474538 w 885335"/>
                <a:gd name="connsiteY13" fmla="*/ 743445 h 789323"/>
                <a:gd name="connsiteX14" fmla="*/ 511809 w 885335"/>
                <a:gd name="connsiteY14" fmla="*/ 705372 h 789323"/>
                <a:gd name="connsiteX15" fmla="*/ 515473 w 885335"/>
                <a:gd name="connsiteY15" fmla="*/ 703593 h 789323"/>
                <a:gd name="connsiteX16" fmla="*/ 98480 w 885335"/>
                <a:gd name="connsiteY16" fmla="*/ 620852 h 789323"/>
                <a:gd name="connsiteX17" fmla="*/ 98480 w 885335"/>
                <a:gd name="connsiteY17" fmla="*/ 627628 h 789323"/>
                <a:gd name="connsiteX18" fmla="*/ 44224 w 885335"/>
                <a:gd name="connsiteY18" fmla="*/ 668994 h 789323"/>
                <a:gd name="connsiteX19" fmla="*/ 42796 w 885335"/>
                <a:gd name="connsiteY19" fmla="*/ 668994 h 789323"/>
                <a:gd name="connsiteX20" fmla="*/ 98480 w 885335"/>
                <a:gd name="connsiteY20" fmla="*/ 620852 h 789323"/>
                <a:gd name="connsiteX21" fmla="*/ 102867 w 885335"/>
                <a:gd name="connsiteY21" fmla="*/ 604977 h 789323"/>
                <a:gd name="connsiteX22" fmla="*/ 102867 w 885335"/>
                <a:gd name="connsiteY22" fmla="*/ 612216 h 789323"/>
                <a:gd name="connsiteX23" fmla="*/ 44116 w 885335"/>
                <a:gd name="connsiteY23" fmla="*/ 640448 h 789323"/>
                <a:gd name="connsiteX24" fmla="*/ 30503 w 885335"/>
                <a:gd name="connsiteY24" fmla="*/ 694016 h 789323"/>
                <a:gd name="connsiteX25" fmla="*/ 29428 w 885335"/>
                <a:gd name="connsiteY25" fmla="*/ 694016 h 789323"/>
                <a:gd name="connsiteX26" fmla="*/ 45191 w 885335"/>
                <a:gd name="connsiteY26" fmla="*/ 628866 h 789323"/>
                <a:gd name="connsiteX27" fmla="*/ 102867 w 885335"/>
                <a:gd name="connsiteY27" fmla="*/ 604977 h 789323"/>
                <a:gd name="connsiteX28" fmla="*/ 77336 w 885335"/>
                <a:gd name="connsiteY28" fmla="*/ 599845 h 789323"/>
                <a:gd name="connsiteX29" fmla="*/ 56472 w 885335"/>
                <a:gd name="connsiteY29" fmla="*/ 606040 h 789323"/>
                <a:gd name="connsiteX30" fmla="*/ 54313 w 885335"/>
                <a:gd name="connsiteY30" fmla="*/ 744213 h 789323"/>
                <a:gd name="connsiteX31" fmla="*/ 140647 w 885335"/>
                <a:gd name="connsiteY31" fmla="*/ 753568 h 789323"/>
                <a:gd name="connsiteX32" fmla="*/ 179137 w 885335"/>
                <a:gd name="connsiteY32" fmla="*/ 705712 h 789323"/>
                <a:gd name="connsiteX33" fmla="*/ 179137 w 885335"/>
                <a:gd name="connsiteY33" fmla="*/ 701034 h 789323"/>
                <a:gd name="connsiteX34" fmla="*/ 182015 w 885335"/>
                <a:gd name="connsiteY34" fmla="*/ 675486 h 789323"/>
                <a:gd name="connsiteX35" fmla="*/ 180216 w 885335"/>
                <a:gd name="connsiteY35" fmla="*/ 667210 h 789323"/>
                <a:gd name="connsiteX36" fmla="*/ 170864 w 885335"/>
                <a:gd name="connsiteY36" fmla="*/ 638784 h 789323"/>
                <a:gd name="connsiteX37" fmla="*/ 142086 w 885335"/>
                <a:gd name="connsiteY37" fmla="*/ 614316 h 789323"/>
                <a:gd name="connsiteX38" fmla="*/ 77336 w 885335"/>
                <a:gd name="connsiteY38" fmla="*/ 599845 h 789323"/>
                <a:gd name="connsiteX39" fmla="*/ 430428 w 885335"/>
                <a:gd name="connsiteY39" fmla="*/ 597190 h 789323"/>
                <a:gd name="connsiteX40" fmla="*/ 363675 w 885335"/>
                <a:gd name="connsiteY40" fmla="*/ 655336 h 789323"/>
                <a:gd name="connsiteX41" fmla="*/ 360438 w 885335"/>
                <a:gd name="connsiteY41" fmla="*/ 700314 h 789323"/>
                <a:gd name="connsiteX42" fmla="*/ 382021 w 885335"/>
                <a:gd name="connsiteY42" fmla="*/ 733058 h 789323"/>
                <a:gd name="connsiteX43" fmla="*/ 404684 w 885335"/>
                <a:gd name="connsiteY43" fmla="*/ 751769 h 789323"/>
                <a:gd name="connsiteX44" fmla="*/ 405044 w 885335"/>
                <a:gd name="connsiteY44" fmla="*/ 751769 h 789323"/>
                <a:gd name="connsiteX45" fmla="*/ 479866 w 885335"/>
                <a:gd name="connsiteY45" fmla="*/ 755007 h 789323"/>
                <a:gd name="connsiteX46" fmla="*/ 521953 w 885335"/>
                <a:gd name="connsiteY46" fmla="*/ 700674 h 789323"/>
                <a:gd name="connsiteX47" fmla="*/ 518716 w 885335"/>
                <a:gd name="connsiteY47" fmla="*/ 653897 h 789323"/>
                <a:gd name="connsiteX48" fmla="*/ 498212 w 885335"/>
                <a:gd name="connsiteY48" fmla="*/ 617915 h 789323"/>
                <a:gd name="connsiteX49" fmla="*/ 460750 w 885335"/>
                <a:gd name="connsiteY49" fmla="*/ 598310 h 789323"/>
                <a:gd name="connsiteX50" fmla="*/ 430428 w 885335"/>
                <a:gd name="connsiteY50" fmla="*/ 597190 h 789323"/>
                <a:gd name="connsiteX51" fmla="*/ 782752 w 885335"/>
                <a:gd name="connsiteY51" fmla="*/ 594886 h 789323"/>
                <a:gd name="connsiteX52" fmla="*/ 780954 w 885335"/>
                <a:gd name="connsiteY52" fmla="*/ 595246 h 789323"/>
                <a:gd name="connsiteX53" fmla="*/ 710088 w 885335"/>
                <a:gd name="connsiteY53" fmla="*/ 634107 h 789323"/>
                <a:gd name="connsiteX54" fmla="*/ 695700 w 885335"/>
                <a:gd name="connsiteY54" fmla="*/ 671888 h 789323"/>
                <a:gd name="connsiteX55" fmla="*/ 696419 w 885335"/>
                <a:gd name="connsiteY55" fmla="*/ 692758 h 789323"/>
                <a:gd name="connsiteX56" fmla="*/ 700016 w 885335"/>
                <a:gd name="connsiteY56" fmla="*/ 714347 h 789323"/>
                <a:gd name="connsiteX57" fmla="*/ 701815 w 885335"/>
                <a:gd name="connsiteY57" fmla="*/ 717226 h 789323"/>
                <a:gd name="connsiteX58" fmla="*/ 752176 w 885335"/>
                <a:gd name="connsiteY58" fmla="*/ 759685 h 789323"/>
                <a:gd name="connsiteX59" fmla="*/ 784551 w 885335"/>
                <a:gd name="connsiteY59" fmla="*/ 764363 h 789323"/>
                <a:gd name="connsiteX60" fmla="*/ 859733 w 885335"/>
                <a:gd name="connsiteY60" fmla="*/ 714707 h 789323"/>
                <a:gd name="connsiteX61" fmla="*/ 856496 w 885335"/>
                <a:gd name="connsiteY61" fmla="*/ 632667 h 789323"/>
                <a:gd name="connsiteX62" fmla="*/ 782752 w 885335"/>
                <a:gd name="connsiteY62" fmla="*/ 594886 h 789323"/>
                <a:gd name="connsiteX63" fmla="*/ 430256 w 885335"/>
                <a:gd name="connsiteY63" fmla="*/ 568825 h 789323"/>
                <a:gd name="connsiteX64" fmla="*/ 429899 w 885335"/>
                <a:gd name="connsiteY64" fmla="*/ 575689 h 789323"/>
                <a:gd name="connsiteX65" fmla="*/ 350459 w 885335"/>
                <a:gd name="connsiteY65" fmla="*/ 626983 h 789323"/>
                <a:gd name="connsiteX66" fmla="*/ 347596 w 885335"/>
                <a:gd name="connsiteY66" fmla="*/ 625899 h 789323"/>
                <a:gd name="connsiteX67" fmla="*/ 430256 w 885335"/>
                <a:gd name="connsiteY67" fmla="*/ 568825 h 789323"/>
                <a:gd name="connsiteX68" fmla="*/ 429023 w 885335"/>
                <a:gd name="connsiteY68" fmla="*/ 555764 h 789323"/>
                <a:gd name="connsiteX69" fmla="*/ 429023 w 885335"/>
                <a:gd name="connsiteY69" fmla="*/ 562185 h 789323"/>
                <a:gd name="connsiteX70" fmla="*/ 365620 w 885335"/>
                <a:gd name="connsiteY70" fmla="*/ 586444 h 789323"/>
                <a:gd name="connsiteX71" fmla="*/ 364188 w 885335"/>
                <a:gd name="connsiteY71" fmla="*/ 584660 h 789323"/>
                <a:gd name="connsiteX72" fmla="*/ 393919 w 885335"/>
                <a:gd name="connsiteY72" fmla="*/ 564683 h 789323"/>
                <a:gd name="connsiteX73" fmla="*/ 429023 w 885335"/>
                <a:gd name="connsiteY73" fmla="*/ 555764 h 789323"/>
                <a:gd name="connsiteX74" fmla="*/ 85008 w 885335"/>
                <a:gd name="connsiteY74" fmla="*/ 506745 h 789323"/>
                <a:gd name="connsiteX75" fmla="*/ 87895 w 885335"/>
                <a:gd name="connsiteY75" fmla="*/ 506745 h 789323"/>
                <a:gd name="connsiteX76" fmla="*/ 87895 w 885335"/>
                <a:gd name="connsiteY76" fmla="*/ 538093 h 789323"/>
                <a:gd name="connsiteX77" fmla="*/ 90060 w 885335"/>
                <a:gd name="connsiteY77" fmla="*/ 574071 h 789323"/>
                <a:gd name="connsiteX78" fmla="*/ 84287 w 885335"/>
                <a:gd name="connsiteY78" fmla="*/ 574071 h 789323"/>
                <a:gd name="connsiteX79" fmla="*/ 85008 w 885335"/>
                <a:gd name="connsiteY79" fmla="*/ 506745 h 789323"/>
                <a:gd name="connsiteX80" fmla="*/ 723138 w 885335"/>
                <a:gd name="connsiteY80" fmla="*/ 464461 h 789323"/>
                <a:gd name="connsiteX81" fmla="*/ 754063 w 885335"/>
                <a:gd name="connsiteY81" fmla="*/ 465731 h 789323"/>
                <a:gd name="connsiteX82" fmla="*/ 756230 w 885335"/>
                <a:gd name="connsiteY82" fmla="*/ 469359 h 789323"/>
                <a:gd name="connsiteX83" fmla="*/ 756591 w 885335"/>
                <a:gd name="connsiteY83" fmla="*/ 495122 h 789323"/>
                <a:gd name="connsiteX84" fmla="*/ 756230 w 885335"/>
                <a:gd name="connsiteY84" fmla="*/ 536488 h 789323"/>
                <a:gd name="connsiteX85" fmla="*/ 754063 w 885335"/>
                <a:gd name="connsiteY85" fmla="*/ 536488 h 789323"/>
                <a:gd name="connsiteX86" fmla="*/ 752257 w 885335"/>
                <a:gd name="connsiteY86" fmla="*/ 500202 h 789323"/>
                <a:gd name="connsiteX87" fmla="*/ 750451 w 885335"/>
                <a:gd name="connsiteY87" fmla="*/ 471174 h 789323"/>
                <a:gd name="connsiteX88" fmla="*/ 692302 w 885335"/>
                <a:gd name="connsiteY88" fmla="*/ 470448 h 789323"/>
                <a:gd name="connsiteX89" fmla="*/ 691941 w 885335"/>
                <a:gd name="connsiteY89" fmla="*/ 467545 h 789323"/>
                <a:gd name="connsiteX90" fmla="*/ 723138 w 885335"/>
                <a:gd name="connsiteY90" fmla="*/ 464461 h 789323"/>
                <a:gd name="connsiteX91" fmla="*/ 671651 w 885335"/>
                <a:gd name="connsiteY91" fmla="*/ 450989 h 789323"/>
                <a:gd name="connsiteX92" fmla="*/ 766645 w 885335"/>
                <a:gd name="connsiteY92" fmla="*/ 453151 h 789323"/>
                <a:gd name="connsiteX93" fmla="*/ 769154 w 885335"/>
                <a:gd name="connsiteY93" fmla="*/ 457115 h 789323"/>
                <a:gd name="connsiteX94" fmla="*/ 769154 w 885335"/>
                <a:gd name="connsiteY94" fmla="*/ 458196 h 789323"/>
                <a:gd name="connsiteX95" fmla="*/ 767720 w 885335"/>
                <a:gd name="connsiteY95" fmla="*/ 558726 h 789323"/>
                <a:gd name="connsiteX96" fmla="*/ 765570 w 885335"/>
                <a:gd name="connsiteY96" fmla="*/ 558726 h 789323"/>
                <a:gd name="connsiteX97" fmla="*/ 763060 w 885335"/>
                <a:gd name="connsiteY97" fmla="*/ 459277 h 789323"/>
                <a:gd name="connsiteX98" fmla="*/ 671651 w 885335"/>
                <a:gd name="connsiteY98" fmla="*/ 453872 h 789323"/>
                <a:gd name="connsiteX99" fmla="*/ 671651 w 885335"/>
                <a:gd name="connsiteY99" fmla="*/ 450989 h 789323"/>
                <a:gd name="connsiteX100" fmla="*/ 431099 w 885335"/>
                <a:gd name="connsiteY100" fmla="*/ 414477 h 789323"/>
                <a:gd name="connsiteX101" fmla="*/ 431099 w 885335"/>
                <a:gd name="connsiteY101" fmla="*/ 421724 h 789323"/>
                <a:gd name="connsiteX102" fmla="*/ 304077 w 885335"/>
                <a:gd name="connsiteY102" fmla="*/ 422069 h 789323"/>
                <a:gd name="connsiteX103" fmla="*/ 304077 w 885335"/>
                <a:gd name="connsiteY103" fmla="*/ 418273 h 789323"/>
                <a:gd name="connsiteX104" fmla="*/ 431099 w 885335"/>
                <a:gd name="connsiteY104" fmla="*/ 414477 h 789323"/>
                <a:gd name="connsiteX105" fmla="*/ 360119 w 885335"/>
                <a:gd name="connsiteY105" fmla="*/ 291574 h 789323"/>
                <a:gd name="connsiteX106" fmla="*/ 364000 w 885335"/>
                <a:gd name="connsiteY106" fmla="*/ 292649 h 789323"/>
                <a:gd name="connsiteX107" fmla="*/ 362942 w 885335"/>
                <a:gd name="connsiteY107" fmla="*/ 296951 h 789323"/>
                <a:gd name="connsiteX108" fmla="*/ 359061 w 885335"/>
                <a:gd name="connsiteY108" fmla="*/ 296951 h 789323"/>
                <a:gd name="connsiteX109" fmla="*/ 360119 w 885335"/>
                <a:gd name="connsiteY109" fmla="*/ 291574 h 789323"/>
                <a:gd name="connsiteX110" fmla="*/ 353727 w 885335"/>
                <a:gd name="connsiteY110" fmla="*/ 278463 h 789323"/>
                <a:gd name="connsiteX111" fmla="*/ 357559 w 885335"/>
                <a:gd name="connsiteY111" fmla="*/ 279512 h 789323"/>
                <a:gd name="connsiteX112" fmla="*/ 353344 w 885335"/>
                <a:gd name="connsiteY112" fmla="*/ 293854 h 789323"/>
                <a:gd name="connsiteX113" fmla="*/ 348746 w 885335"/>
                <a:gd name="connsiteY113" fmla="*/ 292805 h 789323"/>
                <a:gd name="connsiteX114" fmla="*/ 353727 w 885335"/>
                <a:gd name="connsiteY114" fmla="*/ 278463 h 789323"/>
                <a:gd name="connsiteX115" fmla="*/ 349491 w 885335"/>
                <a:gd name="connsiteY115" fmla="*/ 264737 h 789323"/>
                <a:gd name="connsiteX116" fmla="*/ 351283 w 885335"/>
                <a:gd name="connsiteY116" fmla="*/ 265453 h 789323"/>
                <a:gd name="connsiteX117" fmla="*/ 346981 w 885335"/>
                <a:gd name="connsiteY117" fmla="*/ 276543 h 789323"/>
                <a:gd name="connsiteX118" fmla="*/ 344472 w 885335"/>
                <a:gd name="connsiteY118" fmla="*/ 286560 h 789323"/>
                <a:gd name="connsiteX119" fmla="*/ 341246 w 885335"/>
                <a:gd name="connsiteY119" fmla="*/ 286202 h 789323"/>
                <a:gd name="connsiteX120" fmla="*/ 349491 w 885335"/>
                <a:gd name="connsiteY120" fmla="*/ 264737 h 789323"/>
                <a:gd name="connsiteX121" fmla="*/ 347772 w 885335"/>
                <a:gd name="connsiteY121" fmla="*/ 247986 h 789323"/>
                <a:gd name="connsiteX122" fmla="*/ 350947 w 885335"/>
                <a:gd name="connsiteY122" fmla="*/ 250126 h 789323"/>
                <a:gd name="connsiteX123" fmla="*/ 343892 w 885335"/>
                <a:gd name="connsiteY123" fmla="*/ 262255 h 789323"/>
                <a:gd name="connsiteX124" fmla="*/ 337894 w 885335"/>
                <a:gd name="connsiteY124" fmla="*/ 275455 h 789323"/>
                <a:gd name="connsiteX125" fmla="*/ 334367 w 885335"/>
                <a:gd name="connsiteY125" fmla="*/ 274028 h 789323"/>
                <a:gd name="connsiteX126" fmla="*/ 347772 w 885335"/>
                <a:gd name="connsiteY126" fmla="*/ 247986 h 789323"/>
                <a:gd name="connsiteX127" fmla="*/ 342161 w 885335"/>
                <a:gd name="connsiteY127" fmla="*/ 232153 h 789323"/>
                <a:gd name="connsiteX128" fmla="*/ 344609 w 885335"/>
                <a:gd name="connsiteY128" fmla="*/ 233613 h 789323"/>
                <a:gd name="connsiteX129" fmla="*/ 336214 w 885335"/>
                <a:gd name="connsiteY129" fmla="*/ 248218 h 789323"/>
                <a:gd name="connsiteX130" fmla="*/ 329219 w 885335"/>
                <a:gd name="connsiteY130" fmla="*/ 264283 h 789323"/>
                <a:gd name="connsiteX131" fmla="*/ 325721 w 885335"/>
                <a:gd name="connsiteY131" fmla="*/ 262458 h 789323"/>
                <a:gd name="connsiteX132" fmla="*/ 342161 w 885335"/>
                <a:gd name="connsiteY132" fmla="*/ 232153 h 789323"/>
                <a:gd name="connsiteX133" fmla="*/ 567023 w 885335"/>
                <a:gd name="connsiteY133" fmla="*/ 224419 h 789323"/>
                <a:gd name="connsiteX134" fmla="*/ 569273 w 885335"/>
                <a:gd name="connsiteY134" fmla="*/ 228883 h 789323"/>
                <a:gd name="connsiteX135" fmla="*/ 509877 w 885335"/>
                <a:gd name="connsiteY135" fmla="*/ 306094 h 789323"/>
                <a:gd name="connsiteX136" fmla="*/ 414123 w 885335"/>
                <a:gd name="connsiteY136" fmla="*/ 316557 h 789323"/>
                <a:gd name="connsiteX137" fmla="*/ 414483 w 885335"/>
                <a:gd name="connsiteY137" fmla="*/ 314032 h 789323"/>
                <a:gd name="connsiteX138" fmla="*/ 506277 w 885335"/>
                <a:gd name="connsiteY138" fmla="*/ 299961 h 789323"/>
                <a:gd name="connsiteX139" fmla="*/ 562074 w 885335"/>
                <a:gd name="connsiteY139" fmla="*/ 226719 h 789323"/>
                <a:gd name="connsiteX140" fmla="*/ 567023 w 885335"/>
                <a:gd name="connsiteY140" fmla="*/ 224419 h 789323"/>
                <a:gd name="connsiteX141" fmla="*/ 340391 w 885335"/>
                <a:gd name="connsiteY141" fmla="*/ 214685 h 789323"/>
                <a:gd name="connsiteX142" fmla="*/ 343322 w 885335"/>
                <a:gd name="connsiteY142" fmla="*/ 215413 h 789323"/>
                <a:gd name="connsiteX143" fmla="*/ 334530 w 885335"/>
                <a:gd name="connsiteY143" fmla="*/ 231798 h 789323"/>
                <a:gd name="connsiteX144" fmla="*/ 325004 w 885335"/>
                <a:gd name="connsiteY144" fmla="*/ 250003 h 789323"/>
                <a:gd name="connsiteX145" fmla="*/ 320974 w 885335"/>
                <a:gd name="connsiteY145" fmla="*/ 249275 h 789323"/>
                <a:gd name="connsiteX146" fmla="*/ 340391 w 885335"/>
                <a:gd name="connsiteY146" fmla="*/ 214685 h 789323"/>
                <a:gd name="connsiteX147" fmla="*/ 588752 w 885335"/>
                <a:gd name="connsiteY147" fmla="*/ 206204 h 789323"/>
                <a:gd name="connsiteX148" fmla="*/ 589918 w 885335"/>
                <a:gd name="connsiteY148" fmla="*/ 211216 h 789323"/>
                <a:gd name="connsiteX149" fmla="*/ 577360 w 885335"/>
                <a:gd name="connsiteY149" fmla="*/ 248096 h 789323"/>
                <a:gd name="connsiteX150" fmla="*/ 559419 w 885335"/>
                <a:gd name="connsiteY150" fmla="*/ 280678 h 789323"/>
                <a:gd name="connsiteX151" fmla="*/ 507749 w 885335"/>
                <a:gd name="connsiteY151" fmla="*/ 321138 h 789323"/>
                <a:gd name="connsiteX152" fmla="*/ 434909 w 885335"/>
                <a:gd name="connsiteY152" fmla="*/ 331880 h 789323"/>
                <a:gd name="connsiteX153" fmla="*/ 383239 w 885335"/>
                <a:gd name="connsiteY153" fmla="*/ 313261 h 789323"/>
                <a:gd name="connsiteX154" fmla="*/ 384315 w 885335"/>
                <a:gd name="connsiteY154" fmla="*/ 311471 h 789323"/>
                <a:gd name="connsiteX155" fmla="*/ 518155 w 885335"/>
                <a:gd name="connsiteY155" fmla="*/ 306816 h 789323"/>
                <a:gd name="connsiteX156" fmla="*/ 563366 w 885335"/>
                <a:gd name="connsiteY156" fmla="*/ 259553 h 789323"/>
                <a:gd name="connsiteX157" fmla="*/ 577001 w 885335"/>
                <a:gd name="connsiteY157" fmla="*/ 225180 h 789323"/>
                <a:gd name="connsiteX158" fmla="*/ 582383 w 885335"/>
                <a:gd name="connsiteY158" fmla="*/ 209426 h 789323"/>
                <a:gd name="connsiteX159" fmla="*/ 583101 w 885335"/>
                <a:gd name="connsiteY159" fmla="*/ 206920 h 789323"/>
                <a:gd name="connsiteX160" fmla="*/ 583818 w 885335"/>
                <a:gd name="connsiteY160" fmla="*/ 206562 h 789323"/>
                <a:gd name="connsiteX161" fmla="*/ 588752 w 885335"/>
                <a:gd name="connsiteY161" fmla="*/ 206204 h 789323"/>
                <a:gd name="connsiteX162" fmla="*/ 332836 w 885335"/>
                <a:gd name="connsiteY162" fmla="*/ 199994 h 789323"/>
                <a:gd name="connsiteX163" fmla="*/ 335389 w 885335"/>
                <a:gd name="connsiteY163" fmla="*/ 201057 h 789323"/>
                <a:gd name="connsiteX164" fmla="*/ 314601 w 885335"/>
                <a:gd name="connsiteY164" fmla="*/ 238605 h 789323"/>
                <a:gd name="connsiteX165" fmla="*/ 310590 w 885335"/>
                <a:gd name="connsiteY165" fmla="*/ 236834 h 789323"/>
                <a:gd name="connsiteX166" fmla="*/ 332836 w 885335"/>
                <a:gd name="connsiteY166" fmla="*/ 199994 h 789323"/>
                <a:gd name="connsiteX167" fmla="*/ 339755 w 885335"/>
                <a:gd name="connsiteY167" fmla="*/ 170591 h 789323"/>
                <a:gd name="connsiteX168" fmla="*/ 342627 w 885335"/>
                <a:gd name="connsiteY168" fmla="*/ 172043 h 789323"/>
                <a:gd name="connsiteX169" fmla="*/ 308888 w 885335"/>
                <a:gd name="connsiteY169" fmla="*/ 217037 h 789323"/>
                <a:gd name="connsiteX170" fmla="*/ 304940 w 885335"/>
                <a:gd name="connsiteY170" fmla="*/ 213771 h 789323"/>
                <a:gd name="connsiteX171" fmla="*/ 339755 w 885335"/>
                <a:gd name="connsiteY171" fmla="*/ 170591 h 789323"/>
                <a:gd name="connsiteX172" fmla="*/ 338413 w 885335"/>
                <a:gd name="connsiteY172" fmla="*/ 158388 h 789323"/>
                <a:gd name="connsiteX173" fmla="*/ 339830 w 885335"/>
                <a:gd name="connsiteY173" fmla="*/ 159835 h 789323"/>
                <a:gd name="connsiteX174" fmla="*/ 317873 w 885335"/>
                <a:gd name="connsiteY174" fmla="*/ 183717 h 789323"/>
                <a:gd name="connsiteX175" fmla="*/ 300166 w 885335"/>
                <a:gd name="connsiteY175" fmla="*/ 204705 h 789323"/>
                <a:gd name="connsiteX176" fmla="*/ 296624 w 885335"/>
                <a:gd name="connsiteY176" fmla="*/ 202172 h 789323"/>
                <a:gd name="connsiteX177" fmla="*/ 338413 w 885335"/>
                <a:gd name="connsiteY177" fmla="*/ 158388 h 789323"/>
                <a:gd name="connsiteX178" fmla="*/ 351527 w 885335"/>
                <a:gd name="connsiteY178" fmla="*/ 128224 h 789323"/>
                <a:gd name="connsiteX179" fmla="*/ 353712 w 885335"/>
                <a:gd name="connsiteY179" fmla="*/ 130395 h 789323"/>
                <a:gd name="connsiteX180" fmla="*/ 298719 w 885335"/>
                <a:gd name="connsiteY180" fmla="*/ 181757 h 789323"/>
                <a:gd name="connsiteX181" fmla="*/ 295442 w 885335"/>
                <a:gd name="connsiteY181" fmla="*/ 178502 h 789323"/>
                <a:gd name="connsiteX182" fmla="*/ 351527 w 885335"/>
                <a:gd name="connsiteY182" fmla="*/ 128224 h 789323"/>
                <a:gd name="connsiteX183" fmla="*/ 363947 w 885335"/>
                <a:gd name="connsiteY183" fmla="*/ 103192 h 789323"/>
                <a:gd name="connsiteX184" fmla="*/ 366090 w 885335"/>
                <a:gd name="connsiteY184" fmla="*/ 106823 h 789323"/>
                <a:gd name="connsiteX185" fmla="*/ 329657 w 885335"/>
                <a:gd name="connsiteY185" fmla="*/ 134786 h 789323"/>
                <a:gd name="connsiteX186" fmla="*/ 302511 w 885335"/>
                <a:gd name="connsiteY186" fmla="*/ 155486 h 789323"/>
                <a:gd name="connsiteX187" fmla="*/ 300010 w 885335"/>
                <a:gd name="connsiteY187" fmla="*/ 150765 h 789323"/>
                <a:gd name="connsiteX188" fmla="*/ 333229 w 885335"/>
                <a:gd name="connsiteY188" fmla="*/ 126434 h 789323"/>
                <a:gd name="connsiteX189" fmla="*/ 363947 w 885335"/>
                <a:gd name="connsiteY189" fmla="*/ 103192 h 789323"/>
                <a:gd name="connsiteX190" fmla="*/ 346662 w 885335"/>
                <a:gd name="connsiteY190" fmla="*/ 100637 h 789323"/>
                <a:gd name="connsiteX191" fmla="*/ 346662 w 885335"/>
                <a:gd name="connsiteY191" fmla="*/ 103503 h 789323"/>
                <a:gd name="connsiteX192" fmla="*/ 325051 w 885335"/>
                <a:gd name="connsiteY192" fmla="*/ 120436 h 789323"/>
                <a:gd name="connsiteX193" fmla="*/ 309562 w 885335"/>
                <a:gd name="connsiteY193" fmla="*/ 129609 h 789323"/>
                <a:gd name="connsiteX194" fmla="*/ 308842 w 885335"/>
                <a:gd name="connsiteY194" fmla="*/ 124670 h 789323"/>
                <a:gd name="connsiteX195" fmla="*/ 324330 w 885335"/>
                <a:gd name="connsiteY195" fmla="*/ 114792 h 789323"/>
                <a:gd name="connsiteX196" fmla="*/ 343420 w 885335"/>
                <a:gd name="connsiteY196" fmla="*/ 100681 h 789323"/>
                <a:gd name="connsiteX197" fmla="*/ 346662 w 885335"/>
                <a:gd name="connsiteY197" fmla="*/ 100637 h 789323"/>
                <a:gd name="connsiteX198" fmla="*/ 344078 w 885335"/>
                <a:gd name="connsiteY198" fmla="*/ 85725 h 789323"/>
                <a:gd name="connsiteX199" fmla="*/ 346995 w 885335"/>
                <a:gd name="connsiteY199" fmla="*/ 88622 h 789323"/>
                <a:gd name="connsiteX200" fmla="*/ 327667 w 885335"/>
                <a:gd name="connsiteY200" fmla="*/ 102742 h 789323"/>
                <a:gd name="connsiteX201" fmla="*/ 324749 w 885335"/>
                <a:gd name="connsiteY201" fmla="*/ 98397 h 789323"/>
                <a:gd name="connsiteX202" fmla="*/ 344078 w 885335"/>
                <a:gd name="connsiteY202" fmla="*/ 85725 h 789323"/>
                <a:gd name="connsiteX203" fmla="*/ 458642 w 885335"/>
                <a:gd name="connsiteY203" fmla="*/ 27084 h 789323"/>
                <a:gd name="connsiteX204" fmla="*/ 411519 w 885335"/>
                <a:gd name="connsiteY204" fmla="*/ 29963 h 789323"/>
                <a:gd name="connsiteX205" fmla="*/ 399648 w 885335"/>
                <a:gd name="connsiteY205" fmla="*/ 32481 h 789323"/>
                <a:gd name="connsiteX206" fmla="*/ 335257 w 885335"/>
                <a:gd name="connsiteY206" fmla="*/ 72782 h 789323"/>
                <a:gd name="connsiteX207" fmla="*/ 325185 w 885335"/>
                <a:gd name="connsiteY207" fmla="*/ 81417 h 789323"/>
                <a:gd name="connsiteX208" fmla="*/ 300724 w 885335"/>
                <a:gd name="connsiteY208" fmla="*/ 114162 h 789323"/>
                <a:gd name="connsiteX209" fmla="*/ 301803 w 885335"/>
                <a:gd name="connsiteY209" fmla="*/ 251974 h 789323"/>
                <a:gd name="connsiteX210" fmla="*/ 349646 w 885335"/>
                <a:gd name="connsiteY210" fmla="*/ 309546 h 789323"/>
                <a:gd name="connsiteX211" fmla="*/ 411519 w 885335"/>
                <a:gd name="connsiteY211" fmla="*/ 340131 h 789323"/>
                <a:gd name="connsiteX212" fmla="*/ 492456 w 885335"/>
                <a:gd name="connsiteY212" fmla="*/ 334014 h 789323"/>
                <a:gd name="connsiteX213" fmla="*/ 547134 w 885335"/>
                <a:gd name="connsiteY213" fmla="*/ 305588 h 789323"/>
                <a:gd name="connsiteX214" fmla="*/ 599654 w 885335"/>
                <a:gd name="connsiteY214" fmla="*/ 178930 h 789323"/>
                <a:gd name="connsiteX215" fmla="*/ 538501 w 885335"/>
                <a:gd name="connsiteY215" fmla="*/ 55510 h 789323"/>
                <a:gd name="connsiteX216" fmla="*/ 458642 w 885335"/>
                <a:gd name="connsiteY216" fmla="*/ 27084 h 789323"/>
                <a:gd name="connsiteX217" fmla="*/ 459002 w 885335"/>
                <a:gd name="connsiteY217" fmla="*/ 11612 h 789323"/>
                <a:gd name="connsiteX218" fmla="*/ 507924 w 885335"/>
                <a:gd name="connsiteY218" fmla="*/ 22047 h 789323"/>
                <a:gd name="connsiteX219" fmla="*/ 522313 w 885335"/>
                <a:gd name="connsiteY219" fmla="*/ 28164 h 789323"/>
                <a:gd name="connsiteX220" fmla="*/ 527709 w 885335"/>
                <a:gd name="connsiteY220" fmla="*/ 30682 h 789323"/>
                <a:gd name="connsiteX221" fmla="*/ 592459 w 885335"/>
                <a:gd name="connsiteY221" fmla="*/ 98689 h 789323"/>
                <a:gd name="connsiteX222" fmla="*/ 614762 w 885335"/>
                <a:gd name="connsiteY222" fmla="*/ 218870 h 789323"/>
                <a:gd name="connsiteX223" fmla="*/ 550731 w 885335"/>
                <a:gd name="connsiteY223" fmla="*/ 322859 h 789323"/>
                <a:gd name="connsiteX224" fmla="*/ 448570 w 885335"/>
                <a:gd name="connsiteY224" fmla="*/ 359561 h 789323"/>
                <a:gd name="connsiteX225" fmla="*/ 448570 w 885335"/>
                <a:gd name="connsiteY225" fmla="*/ 361360 h 789323"/>
                <a:gd name="connsiteX226" fmla="*/ 446052 w 885335"/>
                <a:gd name="connsiteY226" fmla="*/ 393745 h 789323"/>
                <a:gd name="connsiteX227" fmla="*/ 446771 w 885335"/>
                <a:gd name="connsiteY227" fmla="*/ 409937 h 789323"/>
                <a:gd name="connsiteX228" fmla="*/ 447131 w 885335"/>
                <a:gd name="connsiteY228" fmla="*/ 429007 h 789323"/>
                <a:gd name="connsiteX229" fmla="*/ 607567 w 885335"/>
                <a:gd name="connsiteY229" fmla="*/ 430447 h 789323"/>
                <a:gd name="connsiteX230" fmla="*/ 725916 w 885335"/>
                <a:gd name="connsiteY230" fmla="*/ 431526 h 789323"/>
                <a:gd name="connsiteX231" fmla="*/ 762248 w 885335"/>
                <a:gd name="connsiteY231" fmla="*/ 432246 h 789323"/>
                <a:gd name="connsiteX232" fmla="*/ 777716 w 885335"/>
                <a:gd name="connsiteY232" fmla="*/ 432965 h 789323"/>
                <a:gd name="connsiteX233" fmla="*/ 778796 w 885335"/>
                <a:gd name="connsiteY233" fmla="*/ 433325 h 789323"/>
                <a:gd name="connsiteX234" fmla="*/ 787069 w 885335"/>
                <a:gd name="connsiteY234" fmla="*/ 436923 h 789323"/>
                <a:gd name="connsiteX235" fmla="*/ 786709 w 885335"/>
                <a:gd name="connsiteY235" fmla="*/ 460672 h 789323"/>
                <a:gd name="connsiteX236" fmla="*/ 785990 w 885335"/>
                <a:gd name="connsiteY236" fmla="*/ 506729 h 789323"/>
                <a:gd name="connsiteX237" fmla="*/ 787069 w 885335"/>
                <a:gd name="connsiteY237" fmla="*/ 578694 h 789323"/>
                <a:gd name="connsiteX238" fmla="*/ 873403 w 885335"/>
                <a:gd name="connsiteY238" fmla="*/ 629069 h 789323"/>
                <a:gd name="connsiteX239" fmla="*/ 871604 w 885335"/>
                <a:gd name="connsiteY239" fmla="*/ 727661 h 789323"/>
                <a:gd name="connsiteX240" fmla="*/ 784191 w 885335"/>
                <a:gd name="connsiteY240" fmla="*/ 781274 h 789323"/>
                <a:gd name="connsiteX241" fmla="*/ 733470 w 885335"/>
                <a:gd name="connsiteY241" fmla="*/ 769040 h 789323"/>
                <a:gd name="connsiteX242" fmla="*/ 730593 w 885335"/>
                <a:gd name="connsiteY242" fmla="*/ 767601 h 789323"/>
                <a:gd name="connsiteX243" fmla="*/ 728794 w 885335"/>
                <a:gd name="connsiteY243" fmla="*/ 766882 h 789323"/>
                <a:gd name="connsiteX244" fmla="*/ 682030 w 885335"/>
                <a:gd name="connsiteY244" fmla="*/ 714707 h 789323"/>
                <a:gd name="connsiteX245" fmla="*/ 702894 w 885335"/>
                <a:gd name="connsiteY245" fmla="*/ 616835 h 789323"/>
                <a:gd name="connsiteX246" fmla="*/ 774839 w 885335"/>
                <a:gd name="connsiteY246" fmla="*/ 579413 h 789323"/>
                <a:gd name="connsiteX247" fmla="*/ 774479 w 885335"/>
                <a:gd name="connsiteY247" fmla="*/ 506729 h 789323"/>
                <a:gd name="connsiteX248" fmla="*/ 776997 w 885335"/>
                <a:gd name="connsiteY248" fmla="*/ 446279 h 789323"/>
                <a:gd name="connsiteX249" fmla="*/ 607208 w 885335"/>
                <a:gd name="connsiteY249" fmla="*/ 444480 h 789323"/>
                <a:gd name="connsiteX250" fmla="*/ 591740 w 885335"/>
                <a:gd name="connsiteY250" fmla="*/ 444120 h 789323"/>
                <a:gd name="connsiteX251" fmla="*/ 447491 w 885335"/>
                <a:gd name="connsiteY251" fmla="*/ 447718 h 789323"/>
                <a:gd name="connsiteX252" fmla="*/ 447491 w 885335"/>
                <a:gd name="connsiteY252" fmla="*/ 467149 h 789323"/>
                <a:gd name="connsiteX253" fmla="*/ 447851 w 885335"/>
                <a:gd name="connsiteY253" fmla="*/ 579413 h 789323"/>
                <a:gd name="connsiteX254" fmla="*/ 506485 w 885335"/>
                <a:gd name="connsiteY254" fmla="*/ 603162 h 789323"/>
                <a:gd name="connsiteX255" fmla="*/ 487780 w 885335"/>
                <a:gd name="connsiteY255" fmla="*/ 769400 h 789323"/>
                <a:gd name="connsiteX256" fmla="*/ 460081 w 885335"/>
                <a:gd name="connsiteY256" fmla="*/ 778756 h 789323"/>
                <a:gd name="connsiteX257" fmla="*/ 456124 w 885335"/>
                <a:gd name="connsiteY257" fmla="*/ 780555 h 789323"/>
                <a:gd name="connsiteX258" fmla="*/ 366194 w 885335"/>
                <a:gd name="connsiteY258" fmla="*/ 741334 h 789323"/>
                <a:gd name="connsiteX259" fmla="*/ 343891 w 885335"/>
                <a:gd name="connsiteY259" fmla="*/ 699595 h 789323"/>
                <a:gd name="connsiteX260" fmla="*/ 347848 w 885335"/>
                <a:gd name="connsiteY260" fmla="*/ 650659 h 789323"/>
                <a:gd name="connsiteX261" fmla="*/ 411159 w 885335"/>
                <a:gd name="connsiteY261" fmla="*/ 584451 h 789323"/>
                <a:gd name="connsiteX262" fmla="*/ 437419 w 885335"/>
                <a:gd name="connsiteY262" fmla="*/ 579413 h 789323"/>
                <a:gd name="connsiteX263" fmla="*/ 435260 w 885335"/>
                <a:gd name="connsiteY263" fmla="*/ 471826 h 789323"/>
                <a:gd name="connsiteX264" fmla="*/ 435620 w 885335"/>
                <a:gd name="connsiteY264" fmla="*/ 447718 h 789323"/>
                <a:gd name="connsiteX265" fmla="*/ 275395 w 885335"/>
                <a:gd name="connsiteY265" fmla="*/ 446284 h 789323"/>
                <a:gd name="connsiteX266" fmla="*/ 274823 w 885335"/>
                <a:gd name="connsiteY266" fmla="*/ 446279 h 789323"/>
                <a:gd name="connsiteX267" fmla="*/ 156475 w 885335"/>
                <a:gd name="connsiteY267" fmla="*/ 445199 h 789323"/>
                <a:gd name="connsiteX268" fmla="*/ 120143 w 885335"/>
                <a:gd name="connsiteY268" fmla="*/ 444480 h 789323"/>
                <a:gd name="connsiteX269" fmla="*/ 107193 w 885335"/>
                <a:gd name="connsiteY269" fmla="*/ 443760 h 789323"/>
                <a:gd name="connsiteX270" fmla="*/ 109351 w 885335"/>
                <a:gd name="connsiteY270" fmla="*/ 468588 h 789323"/>
                <a:gd name="connsiteX271" fmla="*/ 110070 w 885335"/>
                <a:gd name="connsiteY271" fmla="*/ 504570 h 789323"/>
                <a:gd name="connsiteX272" fmla="*/ 109351 w 885335"/>
                <a:gd name="connsiteY272" fmla="*/ 583372 h 789323"/>
                <a:gd name="connsiteX273" fmla="*/ 109351 w 885335"/>
                <a:gd name="connsiteY273" fmla="*/ 584091 h 789323"/>
                <a:gd name="connsiteX274" fmla="*/ 167626 w 885335"/>
                <a:gd name="connsiteY274" fmla="*/ 604961 h 789323"/>
                <a:gd name="connsiteX275" fmla="*/ 180264 w 885335"/>
                <a:gd name="connsiteY275" fmla="*/ 621473 h 789323"/>
                <a:gd name="connsiteX276" fmla="*/ 185252 w 885335"/>
                <a:gd name="connsiteY276" fmla="*/ 627990 h 789323"/>
                <a:gd name="connsiteX277" fmla="*/ 199641 w 885335"/>
                <a:gd name="connsiteY277" fmla="*/ 671168 h 789323"/>
                <a:gd name="connsiteX278" fmla="*/ 194965 w 885335"/>
                <a:gd name="connsiteY278" fmla="*/ 714347 h 789323"/>
                <a:gd name="connsiteX279" fmla="*/ 158633 w 885335"/>
                <a:gd name="connsiteY279" fmla="*/ 761124 h 789323"/>
                <a:gd name="connsiteX280" fmla="*/ 53954 w 885335"/>
                <a:gd name="connsiteY280" fmla="*/ 765082 h 789323"/>
                <a:gd name="connsiteX281" fmla="*/ 355 w 885335"/>
                <a:gd name="connsiteY281" fmla="*/ 672608 h 789323"/>
                <a:gd name="connsiteX282" fmla="*/ 52515 w 885335"/>
                <a:gd name="connsiteY282" fmla="*/ 589129 h 789323"/>
                <a:gd name="connsiteX283" fmla="*/ 89926 w 885335"/>
                <a:gd name="connsiteY283" fmla="*/ 583012 h 789323"/>
                <a:gd name="connsiteX284" fmla="*/ 97480 w 885335"/>
                <a:gd name="connsiteY284" fmla="*/ 583012 h 789323"/>
                <a:gd name="connsiteX285" fmla="*/ 98559 w 885335"/>
                <a:gd name="connsiteY285" fmla="*/ 498453 h 789323"/>
                <a:gd name="connsiteX286" fmla="*/ 99998 w 885335"/>
                <a:gd name="connsiteY286" fmla="*/ 455634 h 789323"/>
                <a:gd name="connsiteX287" fmla="*/ 101077 w 885335"/>
                <a:gd name="connsiteY287" fmla="*/ 440162 h 789323"/>
                <a:gd name="connsiteX288" fmla="*/ 105034 w 885335"/>
                <a:gd name="connsiteY288" fmla="*/ 430447 h 789323"/>
                <a:gd name="connsiteX289" fmla="*/ 275543 w 885335"/>
                <a:gd name="connsiteY289" fmla="*/ 432246 h 789323"/>
                <a:gd name="connsiteX290" fmla="*/ 282922 w 885335"/>
                <a:gd name="connsiteY290" fmla="*/ 432421 h 789323"/>
                <a:gd name="connsiteX291" fmla="*/ 290651 w 885335"/>
                <a:gd name="connsiteY291" fmla="*/ 432605 h 789323"/>
                <a:gd name="connsiteX292" fmla="*/ 436339 w 885335"/>
                <a:gd name="connsiteY292" fmla="*/ 429007 h 789323"/>
                <a:gd name="connsiteX293" fmla="*/ 436339 w 885335"/>
                <a:gd name="connsiteY293" fmla="*/ 407891 h 789323"/>
                <a:gd name="connsiteX294" fmla="*/ 433393 w 885335"/>
                <a:gd name="connsiteY294" fmla="*/ 410536 h 789323"/>
                <a:gd name="connsiteX295" fmla="*/ 352936 w 885335"/>
                <a:gd name="connsiteY295" fmla="*/ 407853 h 789323"/>
                <a:gd name="connsiteX296" fmla="*/ 352936 w 885335"/>
                <a:gd name="connsiteY296" fmla="*/ 404788 h 789323"/>
                <a:gd name="connsiteX297" fmla="*/ 403086 w 885335"/>
                <a:gd name="connsiteY297" fmla="*/ 403638 h 789323"/>
                <a:gd name="connsiteX298" fmla="*/ 434115 w 885335"/>
                <a:gd name="connsiteY298" fmla="*/ 403638 h 789323"/>
                <a:gd name="connsiteX299" fmla="*/ 436339 w 885335"/>
                <a:gd name="connsiteY299" fmla="*/ 407247 h 789323"/>
                <a:gd name="connsiteX300" fmla="*/ 436339 w 885335"/>
                <a:gd name="connsiteY300" fmla="*/ 361360 h 789323"/>
                <a:gd name="connsiteX301" fmla="*/ 436339 w 885335"/>
                <a:gd name="connsiteY301" fmla="*/ 359921 h 789323"/>
                <a:gd name="connsiteX302" fmla="*/ 373748 w 885335"/>
                <a:gd name="connsiteY302" fmla="*/ 342290 h 789323"/>
                <a:gd name="connsiteX303" fmla="*/ 347983 w 885335"/>
                <a:gd name="connsiteY303" fmla="*/ 328122 h 789323"/>
                <a:gd name="connsiteX304" fmla="*/ 342108 w 885335"/>
                <a:gd name="connsiteY304" fmla="*/ 323428 h 789323"/>
                <a:gd name="connsiteX305" fmla="*/ 325185 w 885335"/>
                <a:gd name="connsiteY305" fmla="*/ 309906 h 789323"/>
                <a:gd name="connsiteX306" fmla="*/ 266190 w 885335"/>
                <a:gd name="connsiteY306" fmla="*/ 197641 h 789323"/>
                <a:gd name="connsiteX307" fmla="*/ 271226 w 885335"/>
                <a:gd name="connsiteY307" fmla="*/ 135031 h 789323"/>
                <a:gd name="connsiteX308" fmla="*/ 302882 w 885335"/>
                <a:gd name="connsiteY308" fmla="*/ 83576 h 789323"/>
                <a:gd name="connsiteX309" fmla="*/ 396051 w 885335"/>
                <a:gd name="connsiteY309" fmla="*/ 16649 h 789323"/>
                <a:gd name="connsiteX310" fmla="*/ 459002 w 885335"/>
                <a:gd name="connsiteY310" fmla="*/ 11612 h 789323"/>
                <a:gd name="connsiteX311" fmla="*/ 398640 w 885335"/>
                <a:gd name="connsiteY311" fmla="*/ 3168 h 789323"/>
                <a:gd name="connsiteX312" fmla="*/ 400436 w 885335"/>
                <a:gd name="connsiteY312" fmla="*/ 8935 h 789323"/>
                <a:gd name="connsiteX313" fmla="*/ 308835 w 885335"/>
                <a:gd name="connsiteY313" fmla="*/ 67321 h 789323"/>
                <a:gd name="connsiteX314" fmla="*/ 306680 w 885335"/>
                <a:gd name="connsiteY314" fmla="*/ 66239 h 789323"/>
                <a:gd name="connsiteX315" fmla="*/ 398640 w 885335"/>
                <a:gd name="connsiteY315" fmla="*/ 3168 h 789323"/>
                <a:gd name="connsiteX316" fmla="*/ 370610 w 885335"/>
                <a:gd name="connsiteY316" fmla="*/ 364 h 789323"/>
                <a:gd name="connsiteX317" fmla="*/ 373827 w 885335"/>
                <a:gd name="connsiteY317" fmla="*/ 5802 h 789323"/>
                <a:gd name="connsiteX318" fmla="*/ 313427 w 885335"/>
                <a:gd name="connsiteY318" fmla="*/ 42776 h 789323"/>
                <a:gd name="connsiteX319" fmla="*/ 310568 w 885335"/>
                <a:gd name="connsiteY319" fmla="*/ 40239 h 789323"/>
                <a:gd name="connsiteX320" fmla="*/ 370610 w 885335"/>
                <a:gd name="connsiteY320" fmla="*/ 364 h 78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885335" h="789323">
                  <a:moveTo>
                    <a:pt x="540703" y="725876"/>
                  </a:moveTo>
                  <a:cubicBezTo>
                    <a:pt x="542191" y="726369"/>
                    <a:pt x="543364" y="727803"/>
                    <a:pt x="542642" y="729775"/>
                  </a:cubicBezTo>
                  <a:cubicBezTo>
                    <a:pt x="536509" y="750566"/>
                    <a:pt x="519190" y="765980"/>
                    <a:pt x="500790" y="777092"/>
                  </a:cubicBezTo>
                  <a:cubicBezTo>
                    <a:pt x="490327" y="783186"/>
                    <a:pt x="479142" y="787488"/>
                    <a:pt x="467596" y="788922"/>
                  </a:cubicBezTo>
                  <a:cubicBezTo>
                    <a:pt x="453165" y="790356"/>
                    <a:pt x="440537" y="787488"/>
                    <a:pt x="426466" y="787488"/>
                  </a:cubicBezTo>
                  <a:cubicBezTo>
                    <a:pt x="425383" y="787488"/>
                    <a:pt x="425383" y="786054"/>
                    <a:pt x="426105" y="786054"/>
                  </a:cubicBezTo>
                  <a:cubicBezTo>
                    <a:pt x="448835" y="782469"/>
                    <a:pt x="473008" y="787488"/>
                    <a:pt x="493213" y="774942"/>
                  </a:cubicBezTo>
                  <a:cubicBezTo>
                    <a:pt x="511614" y="763471"/>
                    <a:pt x="530375" y="749490"/>
                    <a:pt x="536870" y="727624"/>
                  </a:cubicBezTo>
                  <a:cubicBezTo>
                    <a:pt x="537411" y="725832"/>
                    <a:pt x="539215" y="725383"/>
                    <a:pt x="540703" y="725876"/>
                  </a:cubicBezTo>
                  <a:close/>
                  <a:moveTo>
                    <a:pt x="515473" y="703593"/>
                  </a:moveTo>
                  <a:cubicBezTo>
                    <a:pt x="516875" y="704038"/>
                    <a:pt x="517961" y="705372"/>
                    <a:pt x="517237" y="707151"/>
                  </a:cubicBezTo>
                  <a:cubicBezTo>
                    <a:pt x="502401" y="745224"/>
                    <a:pt x="459702" y="763371"/>
                    <a:pt x="421345" y="750918"/>
                  </a:cubicBezTo>
                  <a:cubicBezTo>
                    <a:pt x="420621" y="750562"/>
                    <a:pt x="420983" y="749494"/>
                    <a:pt x="421707" y="749494"/>
                  </a:cubicBezTo>
                  <a:cubicBezTo>
                    <a:pt x="440885" y="751629"/>
                    <a:pt x="456083" y="751629"/>
                    <a:pt x="474538" y="743445"/>
                  </a:cubicBezTo>
                  <a:cubicBezTo>
                    <a:pt x="490821" y="735617"/>
                    <a:pt x="504934" y="722452"/>
                    <a:pt x="511809" y="705372"/>
                  </a:cubicBezTo>
                  <a:cubicBezTo>
                    <a:pt x="512352" y="703593"/>
                    <a:pt x="514071" y="703148"/>
                    <a:pt x="515473" y="703593"/>
                  </a:cubicBezTo>
                  <a:close/>
                  <a:moveTo>
                    <a:pt x="98480" y="620852"/>
                  </a:moveTo>
                  <a:cubicBezTo>
                    <a:pt x="102764" y="620852"/>
                    <a:pt x="102764" y="627271"/>
                    <a:pt x="98480" y="627628"/>
                  </a:cubicBezTo>
                  <a:cubicBezTo>
                    <a:pt x="74208" y="628698"/>
                    <a:pt x="49221" y="644388"/>
                    <a:pt x="44224" y="668994"/>
                  </a:cubicBezTo>
                  <a:cubicBezTo>
                    <a:pt x="43867" y="669708"/>
                    <a:pt x="42796" y="669708"/>
                    <a:pt x="42796" y="668994"/>
                  </a:cubicBezTo>
                  <a:cubicBezTo>
                    <a:pt x="43153" y="640822"/>
                    <a:pt x="73137" y="621565"/>
                    <a:pt x="98480" y="620852"/>
                  </a:cubicBezTo>
                  <a:close/>
                  <a:moveTo>
                    <a:pt x="102867" y="604977"/>
                  </a:moveTo>
                  <a:cubicBezTo>
                    <a:pt x="107525" y="604977"/>
                    <a:pt x="107525" y="611854"/>
                    <a:pt x="102867" y="612216"/>
                  </a:cubicBezTo>
                  <a:cubicBezTo>
                    <a:pt x="79940" y="612578"/>
                    <a:pt x="57371" y="619817"/>
                    <a:pt x="44116" y="640448"/>
                  </a:cubicBezTo>
                  <a:cubicBezTo>
                    <a:pt x="32653" y="657460"/>
                    <a:pt x="31578" y="674109"/>
                    <a:pt x="30503" y="694016"/>
                  </a:cubicBezTo>
                  <a:cubicBezTo>
                    <a:pt x="30503" y="695102"/>
                    <a:pt x="29428" y="695102"/>
                    <a:pt x="29428" y="694016"/>
                  </a:cubicBezTo>
                  <a:cubicBezTo>
                    <a:pt x="26921" y="669404"/>
                    <a:pt x="26921" y="648411"/>
                    <a:pt x="45191" y="628866"/>
                  </a:cubicBezTo>
                  <a:cubicBezTo>
                    <a:pt x="60595" y="612216"/>
                    <a:pt x="80657" y="605339"/>
                    <a:pt x="102867" y="604977"/>
                  </a:cubicBezTo>
                  <a:close/>
                  <a:moveTo>
                    <a:pt x="77336" y="599845"/>
                  </a:moveTo>
                  <a:cubicBezTo>
                    <a:pt x="70074" y="600531"/>
                    <a:pt x="63037" y="602442"/>
                    <a:pt x="56472" y="606040"/>
                  </a:cubicBezTo>
                  <a:cubicBezTo>
                    <a:pt x="6111" y="633747"/>
                    <a:pt x="6470" y="715067"/>
                    <a:pt x="54313" y="744213"/>
                  </a:cubicBezTo>
                  <a:cubicBezTo>
                    <a:pt x="78415" y="758606"/>
                    <a:pt x="114747" y="769400"/>
                    <a:pt x="140647" y="753568"/>
                  </a:cubicBezTo>
                  <a:cubicBezTo>
                    <a:pt x="158273" y="742773"/>
                    <a:pt x="172662" y="725502"/>
                    <a:pt x="179137" y="705712"/>
                  </a:cubicBezTo>
                  <a:cubicBezTo>
                    <a:pt x="178777" y="704272"/>
                    <a:pt x="178418" y="702833"/>
                    <a:pt x="179137" y="701034"/>
                  </a:cubicBezTo>
                  <a:cubicBezTo>
                    <a:pt x="181655" y="693118"/>
                    <a:pt x="182375" y="684482"/>
                    <a:pt x="182015" y="675486"/>
                  </a:cubicBezTo>
                  <a:cubicBezTo>
                    <a:pt x="181655" y="672608"/>
                    <a:pt x="181296" y="670089"/>
                    <a:pt x="180216" y="667210"/>
                  </a:cubicBezTo>
                  <a:cubicBezTo>
                    <a:pt x="177698" y="658575"/>
                    <a:pt x="174821" y="648140"/>
                    <a:pt x="170864" y="638784"/>
                  </a:cubicBezTo>
                  <a:cubicBezTo>
                    <a:pt x="164029" y="627990"/>
                    <a:pt x="154676" y="619354"/>
                    <a:pt x="142086" y="614316"/>
                  </a:cubicBezTo>
                  <a:cubicBezTo>
                    <a:pt x="122930" y="606760"/>
                    <a:pt x="99121" y="597787"/>
                    <a:pt x="77336" y="599845"/>
                  </a:cubicBezTo>
                  <a:close/>
                  <a:moveTo>
                    <a:pt x="430428" y="597190"/>
                  </a:moveTo>
                  <a:cubicBezTo>
                    <a:pt x="400452" y="601586"/>
                    <a:pt x="373186" y="622142"/>
                    <a:pt x="363675" y="655336"/>
                  </a:cubicBezTo>
                  <a:cubicBezTo>
                    <a:pt x="360078" y="668290"/>
                    <a:pt x="356841" y="687001"/>
                    <a:pt x="360438" y="700314"/>
                  </a:cubicBezTo>
                  <a:cubicBezTo>
                    <a:pt x="364035" y="712908"/>
                    <a:pt x="372669" y="724063"/>
                    <a:pt x="382021" y="733058"/>
                  </a:cubicBezTo>
                  <a:cubicBezTo>
                    <a:pt x="389216" y="739895"/>
                    <a:pt x="396770" y="746372"/>
                    <a:pt x="404684" y="751769"/>
                  </a:cubicBezTo>
                  <a:cubicBezTo>
                    <a:pt x="404684" y="751769"/>
                    <a:pt x="404684" y="751769"/>
                    <a:pt x="405044" y="751769"/>
                  </a:cubicBezTo>
                  <a:cubicBezTo>
                    <a:pt x="429145" y="765442"/>
                    <a:pt x="455045" y="768321"/>
                    <a:pt x="479866" y="755007"/>
                  </a:cubicBezTo>
                  <a:cubicBezTo>
                    <a:pt x="501449" y="743493"/>
                    <a:pt x="516198" y="724782"/>
                    <a:pt x="521953" y="700674"/>
                  </a:cubicBezTo>
                  <a:cubicBezTo>
                    <a:pt x="525910" y="685561"/>
                    <a:pt x="521953" y="669010"/>
                    <a:pt x="518716" y="653897"/>
                  </a:cubicBezTo>
                  <a:cubicBezTo>
                    <a:pt x="515478" y="640943"/>
                    <a:pt x="508284" y="627270"/>
                    <a:pt x="498212" y="617915"/>
                  </a:cubicBezTo>
                  <a:cubicBezTo>
                    <a:pt x="487060" y="607750"/>
                    <a:pt x="474133" y="601318"/>
                    <a:pt x="460750" y="598310"/>
                  </a:cubicBezTo>
                  <a:cubicBezTo>
                    <a:pt x="450713" y="596054"/>
                    <a:pt x="440420" y="595724"/>
                    <a:pt x="430428" y="597190"/>
                  </a:cubicBezTo>
                  <a:close/>
                  <a:moveTo>
                    <a:pt x="782752" y="594886"/>
                  </a:moveTo>
                  <a:cubicBezTo>
                    <a:pt x="782393" y="595246"/>
                    <a:pt x="781673" y="595246"/>
                    <a:pt x="780954" y="595246"/>
                  </a:cubicBezTo>
                  <a:cubicBezTo>
                    <a:pt x="752176" y="595606"/>
                    <a:pt x="723758" y="608559"/>
                    <a:pt x="710088" y="634107"/>
                  </a:cubicBezTo>
                  <a:cubicBezTo>
                    <a:pt x="704693" y="644901"/>
                    <a:pt x="698577" y="658215"/>
                    <a:pt x="695700" y="671888"/>
                  </a:cubicBezTo>
                  <a:cubicBezTo>
                    <a:pt x="695700" y="679085"/>
                    <a:pt x="696419" y="686281"/>
                    <a:pt x="696419" y="692758"/>
                  </a:cubicBezTo>
                  <a:cubicBezTo>
                    <a:pt x="696419" y="700314"/>
                    <a:pt x="697498" y="707511"/>
                    <a:pt x="700016" y="714347"/>
                  </a:cubicBezTo>
                  <a:cubicBezTo>
                    <a:pt x="700736" y="715067"/>
                    <a:pt x="701095" y="716146"/>
                    <a:pt x="701815" y="717226"/>
                  </a:cubicBezTo>
                  <a:cubicBezTo>
                    <a:pt x="714765" y="736297"/>
                    <a:pt x="731672" y="751049"/>
                    <a:pt x="752176" y="759685"/>
                  </a:cubicBezTo>
                  <a:cubicBezTo>
                    <a:pt x="762608" y="763643"/>
                    <a:pt x="773759" y="765442"/>
                    <a:pt x="784551" y="764363"/>
                  </a:cubicBezTo>
                  <a:cubicBezTo>
                    <a:pt x="814768" y="761844"/>
                    <a:pt x="844985" y="740614"/>
                    <a:pt x="859733" y="714707"/>
                  </a:cubicBezTo>
                  <a:cubicBezTo>
                    <a:pt x="873403" y="689519"/>
                    <a:pt x="870165" y="657495"/>
                    <a:pt x="856496" y="632667"/>
                  </a:cubicBezTo>
                  <a:cubicBezTo>
                    <a:pt x="842466" y="607480"/>
                    <a:pt x="812609" y="594886"/>
                    <a:pt x="782752" y="594886"/>
                  </a:cubicBezTo>
                  <a:close/>
                  <a:moveTo>
                    <a:pt x="430256" y="568825"/>
                  </a:moveTo>
                  <a:cubicBezTo>
                    <a:pt x="434550" y="568464"/>
                    <a:pt x="434193" y="575327"/>
                    <a:pt x="429899" y="575689"/>
                  </a:cubicBezTo>
                  <a:cubicBezTo>
                    <a:pt x="399482" y="578578"/>
                    <a:pt x="365130" y="599168"/>
                    <a:pt x="350459" y="626983"/>
                  </a:cubicBezTo>
                  <a:cubicBezTo>
                    <a:pt x="349385" y="628428"/>
                    <a:pt x="347596" y="627344"/>
                    <a:pt x="347596" y="625899"/>
                  </a:cubicBezTo>
                  <a:cubicBezTo>
                    <a:pt x="356184" y="593028"/>
                    <a:pt x="399482" y="571715"/>
                    <a:pt x="430256" y="568825"/>
                  </a:cubicBezTo>
                  <a:close/>
                  <a:moveTo>
                    <a:pt x="429023" y="555764"/>
                  </a:moveTo>
                  <a:cubicBezTo>
                    <a:pt x="432963" y="555764"/>
                    <a:pt x="432963" y="561829"/>
                    <a:pt x="429023" y="562185"/>
                  </a:cubicBezTo>
                  <a:cubicBezTo>
                    <a:pt x="404665" y="563612"/>
                    <a:pt x="385680" y="573958"/>
                    <a:pt x="365620" y="586444"/>
                  </a:cubicBezTo>
                  <a:cubicBezTo>
                    <a:pt x="364546" y="587157"/>
                    <a:pt x="363471" y="585374"/>
                    <a:pt x="364188" y="584660"/>
                  </a:cubicBezTo>
                  <a:cubicBezTo>
                    <a:pt x="374217" y="576812"/>
                    <a:pt x="382098" y="569320"/>
                    <a:pt x="393919" y="564683"/>
                  </a:cubicBezTo>
                  <a:cubicBezTo>
                    <a:pt x="405381" y="560045"/>
                    <a:pt x="416486" y="556478"/>
                    <a:pt x="429023" y="555764"/>
                  </a:cubicBezTo>
                  <a:close/>
                  <a:moveTo>
                    <a:pt x="85008" y="506745"/>
                  </a:moveTo>
                  <a:cubicBezTo>
                    <a:pt x="85369" y="504964"/>
                    <a:pt x="87895" y="504964"/>
                    <a:pt x="87895" y="506745"/>
                  </a:cubicBezTo>
                  <a:cubicBezTo>
                    <a:pt x="88256" y="517076"/>
                    <a:pt x="87534" y="527762"/>
                    <a:pt x="87895" y="538093"/>
                  </a:cubicBezTo>
                  <a:cubicBezTo>
                    <a:pt x="88256" y="550204"/>
                    <a:pt x="90060" y="561959"/>
                    <a:pt x="90060" y="574071"/>
                  </a:cubicBezTo>
                  <a:cubicBezTo>
                    <a:pt x="89699" y="577633"/>
                    <a:pt x="84648" y="577277"/>
                    <a:pt x="84287" y="574071"/>
                  </a:cubicBezTo>
                  <a:cubicBezTo>
                    <a:pt x="82844" y="550916"/>
                    <a:pt x="82483" y="529187"/>
                    <a:pt x="85008" y="506745"/>
                  </a:cubicBezTo>
                  <a:close/>
                  <a:moveTo>
                    <a:pt x="723138" y="464461"/>
                  </a:moveTo>
                  <a:cubicBezTo>
                    <a:pt x="733747" y="463826"/>
                    <a:pt x="744311" y="463916"/>
                    <a:pt x="754063" y="465731"/>
                  </a:cubicBezTo>
                  <a:cubicBezTo>
                    <a:pt x="756591" y="465731"/>
                    <a:pt x="756591" y="467545"/>
                    <a:pt x="756230" y="469359"/>
                  </a:cubicBezTo>
                  <a:cubicBezTo>
                    <a:pt x="758397" y="477705"/>
                    <a:pt x="756952" y="486776"/>
                    <a:pt x="756591" y="495122"/>
                  </a:cubicBezTo>
                  <a:cubicBezTo>
                    <a:pt x="756591" y="509274"/>
                    <a:pt x="756952" y="522699"/>
                    <a:pt x="756230" y="536488"/>
                  </a:cubicBezTo>
                  <a:cubicBezTo>
                    <a:pt x="756230" y="537939"/>
                    <a:pt x="754063" y="537939"/>
                    <a:pt x="754063" y="536488"/>
                  </a:cubicBezTo>
                  <a:cubicBezTo>
                    <a:pt x="752979" y="524514"/>
                    <a:pt x="752618" y="512176"/>
                    <a:pt x="752257" y="500202"/>
                  </a:cubicBezTo>
                  <a:cubicBezTo>
                    <a:pt x="751896" y="490405"/>
                    <a:pt x="752979" y="480608"/>
                    <a:pt x="750451" y="471174"/>
                  </a:cubicBezTo>
                  <a:cubicBezTo>
                    <a:pt x="731309" y="468634"/>
                    <a:pt x="711444" y="470811"/>
                    <a:pt x="692302" y="470448"/>
                  </a:cubicBezTo>
                  <a:cubicBezTo>
                    <a:pt x="690857" y="470448"/>
                    <a:pt x="690496" y="467908"/>
                    <a:pt x="691941" y="467545"/>
                  </a:cubicBezTo>
                  <a:cubicBezTo>
                    <a:pt x="701873" y="466456"/>
                    <a:pt x="712528" y="465096"/>
                    <a:pt x="723138" y="464461"/>
                  </a:cubicBezTo>
                  <a:close/>
                  <a:moveTo>
                    <a:pt x="671651" y="450989"/>
                  </a:moveTo>
                  <a:cubicBezTo>
                    <a:pt x="703196" y="452070"/>
                    <a:pt x="734741" y="453872"/>
                    <a:pt x="766645" y="453151"/>
                  </a:cubicBezTo>
                  <a:cubicBezTo>
                    <a:pt x="768796" y="452791"/>
                    <a:pt x="769513" y="455313"/>
                    <a:pt x="769154" y="457115"/>
                  </a:cubicBezTo>
                  <a:cubicBezTo>
                    <a:pt x="769154" y="457475"/>
                    <a:pt x="769513" y="457835"/>
                    <a:pt x="769154" y="458196"/>
                  </a:cubicBezTo>
                  <a:cubicBezTo>
                    <a:pt x="767720" y="491706"/>
                    <a:pt x="769154" y="525216"/>
                    <a:pt x="767720" y="558726"/>
                  </a:cubicBezTo>
                  <a:cubicBezTo>
                    <a:pt x="767720" y="560167"/>
                    <a:pt x="765928" y="560167"/>
                    <a:pt x="765570" y="558726"/>
                  </a:cubicBezTo>
                  <a:cubicBezTo>
                    <a:pt x="764136" y="525576"/>
                    <a:pt x="764853" y="492426"/>
                    <a:pt x="763060" y="459277"/>
                  </a:cubicBezTo>
                  <a:cubicBezTo>
                    <a:pt x="732232" y="458916"/>
                    <a:pt x="702479" y="456394"/>
                    <a:pt x="671651" y="453872"/>
                  </a:cubicBezTo>
                  <a:cubicBezTo>
                    <a:pt x="669858" y="453511"/>
                    <a:pt x="669858" y="450989"/>
                    <a:pt x="671651" y="450989"/>
                  </a:cubicBezTo>
                  <a:close/>
                  <a:moveTo>
                    <a:pt x="431099" y="414477"/>
                  </a:moveTo>
                  <a:cubicBezTo>
                    <a:pt x="436136" y="414477"/>
                    <a:pt x="435777" y="421724"/>
                    <a:pt x="431099" y="421724"/>
                  </a:cubicBezTo>
                  <a:cubicBezTo>
                    <a:pt x="388638" y="421034"/>
                    <a:pt x="346538" y="421724"/>
                    <a:pt x="304077" y="422069"/>
                  </a:cubicBezTo>
                  <a:cubicBezTo>
                    <a:pt x="301558" y="422069"/>
                    <a:pt x="301558" y="418273"/>
                    <a:pt x="304077" y="418273"/>
                  </a:cubicBezTo>
                  <a:cubicBezTo>
                    <a:pt x="346538" y="418273"/>
                    <a:pt x="388998" y="414822"/>
                    <a:pt x="431099" y="414477"/>
                  </a:cubicBezTo>
                  <a:close/>
                  <a:moveTo>
                    <a:pt x="360119" y="291574"/>
                  </a:moveTo>
                  <a:cubicBezTo>
                    <a:pt x="360825" y="289064"/>
                    <a:pt x="364705" y="290140"/>
                    <a:pt x="364000" y="292649"/>
                  </a:cubicBezTo>
                  <a:cubicBezTo>
                    <a:pt x="363647" y="294441"/>
                    <a:pt x="363294" y="295517"/>
                    <a:pt x="362942" y="296951"/>
                  </a:cubicBezTo>
                  <a:cubicBezTo>
                    <a:pt x="362589" y="299460"/>
                    <a:pt x="359414" y="299819"/>
                    <a:pt x="359061" y="296951"/>
                  </a:cubicBezTo>
                  <a:cubicBezTo>
                    <a:pt x="358708" y="295158"/>
                    <a:pt x="359414" y="293366"/>
                    <a:pt x="360119" y="291574"/>
                  </a:cubicBezTo>
                  <a:close/>
                  <a:moveTo>
                    <a:pt x="353727" y="278463"/>
                  </a:moveTo>
                  <a:cubicBezTo>
                    <a:pt x="354493" y="276364"/>
                    <a:pt x="358325" y="277414"/>
                    <a:pt x="357559" y="279512"/>
                  </a:cubicBezTo>
                  <a:cubicBezTo>
                    <a:pt x="356026" y="284409"/>
                    <a:pt x="354493" y="288957"/>
                    <a:pt x="353344" y="293854"/>
                  </a:cubicBezTo>
                  <a:cubicBezTo>
                    <a:pt x="352577" y="296652"/>
                    <a:pt x="347596" y="295603"/>
                    <a:pt x="348746" y="292805"/>
                  </a:cubicBezTo>
                  <a:cubicBezTo>
                    <a:pt x="349895" y="287907"/>
                    <a:pt x="351811" y="283360"/>
                    <a:pt x="353727" y="278463"/>
                  </a:cubicBezTo>
                  <a:close/>
                  <a:moveTo>
                    <a:pt x="349491" y="264737"/>
                  </a:moveTo>
                  <a:cubicBezTo>
                    <a:pt x="349849" y="263664"/>
                    <a:pt x="352000" y="264022"/>
                    <a:pt x="351283" y="265453"/>
                  </a:cubicBezTo>
                  <a:cubicBezTo>
                    <a:pt x="350208" y="269388"/>
                    <a:pt x="348415" y="272966"/>
                    <a:pt x="346981" y="276543"/>
                  </a:cubicBezTo>
                  <a:cubicBezTo>
                    <a:pt x="345906" y="280120"/>
                    <a:pt x="345189" y="282982"/>
                    <a:pt x="344472" y="286560"/>
                  </a:cubicBezTo>
                  <a:cubicBezTo>
                    <a:pt x="344114" y="288706"/>
                    <a:pt x="341246" y="288349"/>
                    <a:pt x="341246" y="286202"/>
                  </a:cubicBezTo>
                  <a:cubicBezTo>
                    <a:pt x="341605" y="278689"/>
                    <a:pt x="346981" y="271892"/>
                    <a:pt x="349491" y="264737"/>
                  </a:cubicBezTo>
                  <a:close/>
                  <a:moveTo>
                    <a:pt x="347772" y="247986"/>
                  </a:moveTo>
                  <a:cubicBezTo>
                    <a:pt x="349183" y="246202"/>
                    <a:pt x="352005" y="247986"/>
                    <a:pt x="350947" y="250126"/>
                  </a:cubicBezTo>
                  <a:cubicBezTo>
                    <a:pt x="348478" y="254050"/>
                    <a:pt x="346361" y="258331"/>
                    <a:pt x="343892" y="262255"/>
                  </a:cubicBezTo>
                  <a:cubicBezTo>
                    <a:pt x="342128" y="266893"/>
                    <a:pt x="340364" y="271174"/>
                    <a:pt x="337894" y="275455"/>
                  </a:cubicBezTo>
                  <a:cubicBezTo>
                    <a:pt x="336836" y="277595"/>
                    <a:pt x="333308" y="276168"/>
                    <a:pt x="334367" y="274028"/>
                  </a:cubicBezTo>
                  <a:cubicBezTo>
                    <a:pt x="336836" y="264753"/>
                    <a:pt x="343186" y="256191"/>
                    <a:pt x="347772" y="247986"/>
                  </a:cubicBezTo>
                  <a:close/>
                  <a:moveTo>
                    <a:pt x="342161" y="232153"/>
                  </a:moveTo>
                  <a:cubicBezTo>
                    <a:pt x="343210" y="230327"/>
                    <a:pt x="345658" y="232153"/>
                    <a:pt x="344609" y="233613"/>
                  </a:cubicBezTo>
                  <a:cubicBezTo>
                    <a:pt x="341811" y="238360"/>
                    <a:pt x="338663" y="243106"/>
                    <a:pt x="336214" y="248218"/>
                  </a:cubicBezTo>
                  <a:cubicBezTo>
                    <a:pt x="333766" y="253330"/>
                    <a:pt x="332017" y="259172"/>
                    <a:pt x="329219" y="264283"/>
                  </a:cubicBezTo>
                  <a:cubicBezTo>
                    <a:pt x="328169" y="266474"/>
                    <a:pt x="325371" y="264648"/>
                    <a:pt x="325721" y="262458"/>
                  </a:cubicBezTo>
                  <a:cubicBezTo>
                    <a:pt x="327820" y="251504"/>
                    <a:pt x="336564" y="240916"/>
                    <a:pt x="342161" y="232153"/>
                  </a:cubicBezTo>
                  <a:close/>
                  <a:moveTo>
                    <a:pt x="567023" y="224419"/>
                  </a:moveTo>
                  <a:cubicBezTo>
                    <a:pt x="568823" y="224915"/>
                    <a:pt x="570173" y="226538"/>
                    <a:pt x="569273" y="228883"/>
                  </a:cubicBezTo>
                  <a:cubicBezTo>
                    <a:pt x="557394" y="259551"/>
                    <a:pt x="541195" y="290580"/>
                    <a:pt x="509877" y="306094"/>
                  </a:cubicBezTo>
                  <a:cubicBezTo>
                    <a:pt x="479639" y="321248"/>
                    <a:pt x="446881" y="325216"/>
                    <a:pt x="414123" y="316557"/>
                  </a:cubicBezTo>
                  <a:cubicBezTo>
                    <a:pt x="412683" y="316196"/>
                    <a:pt x="413043" y="313671"/>
                    <a:pt x="414483" y="314032"/>
                  </a:cubicBezTo>
                  <a:cubicBezTo>
                    <a:pt x="445081" y="318000"/>
                    <a:pt x="478919" y="315475"/>
                    <a:pt x="506277" y="299961"/>
                  </a:cubicBezTo>
                  <a:cubicBezTo>
                    <a:pt x="535436" y="283003"/>
                    <a:pt x="550915" y="257026"/>
                    <a:pt x="562074" y="226719"/>
                  </a:cubicBezTo>
                  <a:cubicBezTo>
                    <a:pt x="562974" y="224554"/>
                    <a:pt x="565224" y="223923"/>
                    <a:pt x="567023" y="224419"/>
                  </a:cubicBezTo>
                  <a:close/>
                  <a:moveTo>
                    <a:pt x="340391" y="214685"/>
                  </a:moveTo>
                  <a:cubicBezTo>
                    <a:pt x="341124" y="212864"/>
                    <a:pt x="344055" y="213592"/>
                    <a:pt x="343322" y="215413"/>
                  </a:cubicBezTo>
                  <a:cubicBezTo>
                    <a:pt x="341124" y="221239"/>
                    <a:pt x="337827" y="226700"/>
                    <a:pt x="334530" y="231798"/>
                  </a:cubicBezTo>
                  <a:cubicBezTo>
                    <a:pt x="330866" y="237988"/>
                    <a:pt x="328302" y="244178"/>
                    <a:pt x="325004" y="250003"/>
                  </a:cubicBezTo>
                  <a:cubicBezTo>
                    <a:pt x="324272" y="252188"/>
                    <a:pt x="320608" y="251096"/>
                    <a:pt x="320974" y="249275"/>
                  </a:cubicBezTo>
                  <a:cubicBezTo>
                    <a:pt x="322806" y="236167"/>
                    <a:pt x="335629" y="226700"/>
                    <a:pt x="340391" y="214685"/>
                  </a:cubicBezTo>
                  <a:close/>
                  <a:moveTo>
                    <a:pt x="588752" y="206204"/>
                  </a:moveTo>
                  <a:cubicBezTo>
                    <a:pt x="590098" y="207278"/>
                    <a:pt x="590815" y="209247"/>
                    <a:pt x="589918" y="211216"/>
                  </a:cubicBezTo>
                  <a:cubicBezTo>
                    <a:pt x="583818" y="222674"/>
                    <a:pt x="583101" y="236280"/>
                    <a:pt x="577360" y="248096"/>
                  </a:cubicBezTo>
                  <a:cubicBezTo>
                    <a:pt x="571977" y="259195"/>
                    <a:pt x="566595" y="270295"/>
                    <a:pt x="559419" y="280678"/>
                  </a:cubicBezTo>
                  <a:cubicBezTo>
                    <a:pt x="547578" y="297507"/>
                    <a:pt x="526407" y="313261"/>
                    <a:pt x="507749" y="321138"/>
                  </a:cubicBezTo>
                  <a:cubicBezTo>
                    <a:pt x="483708" y="331164"/>
                    <a:pt x="460385" y="333670"/>
                    <a:pt x="434909" y="331880"/>
                  </a:cubicBezTo>
                  <a:cubicBezTo>
                    <a:pt x="417327" y="330447"/>
                    <a:pt x="395798" y="326509"/>
                    <a:pt x="383239" y="313261"/>
                  </a:cubicBezTo>
                  <a:cubicBezTo>
                    <a:pt x="382521" y="312187"/>
                    <a:pt x="383239" y="310755"/>
                    <a:pt x="384315" y="311471"/>
                  </a:cubicBezTo>
                  <a:cubicBezTo>
                    <a:pt x="422350" y="334744"/>
                    <a:pt x="482273" y="331522"/>
                    <a:pt x="518155" y="306816"/>
                  </a:cubicBezTo>
                  <a:cubicBezTo>
                    <a:pt x="536813" y="294284"/>
                    <a:pt x="553319" y="279962"/>
                    <a:pt x="563366" y="259553"/>
                  </a:cubicBezTo>
                  <a:cubicBezTo>
                    <a:pt x="568748" y="248454"/>
                    <a:pt x="574489" y="237354"/>
                    <a:pt x="577001" y="225180"/>
                  </a:cubicBezTo>
                  <a:cubicBezTo>
                    <a:pt x="578436" y="219451"/>
                    <a:pt x="579871" y="214439"/>
                    <a:pt x="582383" y="209426"/>
                  </a:cubicBezTo>
                  <a:cubicBezTo>
                    <a:pt x="582383" y="208710"/>
                    <a:pt x="582383" y="207636"/>
                    <a:pt x="583101" y="206920"/>
                  </a:cubicBezTo>
                  <a:lnTo>
                    <a:pt x="583818" y="206562"/>
                  </a:lnTo>
                  <a:cubicBezTo>
                    <a:pt x="585433" y="204950"/>
                    <a:pt x="587406" y="205129"/>
                    <a:pt x="588752" y="206204"/>
                  </a:cubicBezTo>
                  <a:close/>
                  <a:moveTo>
                    <a:pt x="332836" y="199994"/>
                  </a:moveTo>
                  <a:cubicBezTo>
                    <a:pt x="333930" y="198577"/>
                    <a:pt x="336119" y="199994"/>
                    <a:pt x="335389" y="201057"/>
                  </a:cubicBezTo>
                  <a:cubicBezTo>
                    <a:pt x="327731" y="213455"/>
                    <a:pt x="321166" y="225853"/>
                    <a:pt x="314601" y="238605"/>
                  </a:cubicBezTo>
                  <a:cubicBezTo>
                    <a:pt x="313507" y="241085"/>
                    <a:pt x="309496" y="239314"/>
                    <a:pt x="310590" y="236834"/>
                  </a:cubicBezTo>
                  <a:cubicBezTo>
                    <a:pt x="315331" y="223373"/>
                    <a:pt x="325178" y="211684"/>
                    <a:pt x="332836" y="199994"/>
                  </a:cubicBezTo>
                  <a:close/>
                  <a:moveTo>
                    <a:pt x="339755" y="170591"/>
                  </a:moveTo>
                  <a:cubicBezTo>
                    <a:pt x="341191" y="168414"/>
                    <a:pt x="344062" y="170228"/>
                    <a:pt x="342627" y="172043"/>
                  </a:cubicBezTo>
                  <a:cubicBezTo>
                    <a:pt x="332218" y="187646"/>
                    <a:pt x="320732" y="202523"/>
                    <a:pt x="308888" y="217037"/>
                  </a:cubicBezTo>
                  <a:cubicBezTo>
                    <a:pt x="307094" y="218851"/>
                    <a:pt x="303146" y="215948"/>
                    <a:pt x="304940" y="213771"/>
                  </a:cubicBezTo>
                  <a:cubicBezTo>
                    <a:pt x="316426" y="199257"/>
                    <a:pt x="329347" y="185831"/>
                    <a:pt x="339755" y="170591"/>
                  </a:cubicBezTo>
                  <a:close/>
                  <a:moveTo>
                    <a:pt x="338413" y="158388"/>
                  </a:moveTo>
                  <a:cubicBezTo>
                    <a:pt x="339476" y="157302"/>
                    <a:pt x="340892" y="158750"/>
                    <a:pt x="339830" y="159835"/>
                  </a:cubicBezTo>
                  <a:cubicBezTo>
                    <a:pt x="332747" y="167796"/>
                    <a:pt x="325310" y="175395"/>
                    <a:pt x="317873" y="183717"/>
                  </a:cubicBezTo>
                  <a:cubicBezTo>
                    <a:pt x="311852" y="190593"/>
                    <a:pt x="306540" y="198553"/>
                    <a:pt x="300166" y="204705"/>
                  </a:cubicBezTo>
                  <a:cubicBezTo>
                    <a:pt x="298395" y="206152"/>
                    <a:pt x="295208" y="204343"/>
                    <a:pt x="296624" y="202172"/>
                  </a:cubicBezTo>
                  <a:cubicBezTo>
                    <a:pt x="308665" y="185889"/>
                    <a:pt x="324602" y="172500"/>
                    <a:pt x="338413" y="158388"/>
                  </a:cubicBezTo>
                  <a:close/>
                  <a:moveTo>
                    <a:pt x="351527" y="128224"/>
                  </a:moveTo>
                  <a:cubicBezTo>
                    <a:pt x="352984" y="127139"/>
                    <a:pt x="355169" y="129309"/>
                    <a:pt x="353712" y="130395"/>
                  </a:cubicBezTo>
                  <a:cubicBezTo>
                    <a:pt x="334775" y="147033"/>
                    <a:pt x="317293" y="164757"/>
                    <a:pt x="298719" y="181757"/>
                  </a:cubicBezTo>
                  <a:cubicBezTo>
                    <a:pt x="296534" y="183927"/>
                    <a:pt x="293621" y="180672"/>
                    <a:pt x="295442" y="178502"/>
                  </a:cubicBezTo>
                  <a:cubicBezTo>
                    <a:pt x="313287" y="160778"/>
                    <a:pt x="332589" y="144501"/>
                    <a:pt x="351527" y="128224"/>
                  </a:cubicBezTo>
                  <a:close/>
                  <a:moveTo>
                    <a:pt x="363947" y="103192"/>
                  </a:moveTo>
                  <a:cubicBezTo>
                    <a:pt x="366090" y="101739"/>
                    <a:pt x="367876" y="105371"/>
                    <a:pt x="366090" y="106823"/>
                  </a:cubicBezTo>
                  <a:cubicBezTo>
                    <a:pt x="352874" y="114813"/>
                    <a:pt x="341802" y="125344"/>
                    <a:pt x="329657" y="134786"/>
                  </a:cubicBezTo>
                  <a:cubicBezTo>
                    <a:pt x="321084" y="141686"/>
                    <a:pt x="312512" y="151128"/>
                    <a:pt x="302511" y="155486"/>
                  </a:cubicBezTo>
                  <a:cubicBezTo>
                    <a:pt x="299296" y="156939"/>
                    <a:pt x="296796" y="152218"/>
                    <a:pt x="300010" y="150765"/>
                  </a:cubicBezTo>
                  <a:cubicBezTo>
                    <a:pt x="311798" y="146044"/>
                    <a:pt x="323228" y="134786"/>
                    <a:pt x="333229" y="126434"/>
                  </a:cubicBezTo>
                  <a:cubicBezTo>
                    <a:pt x="342873" y="118081"/>
                    <a:pt x="352874" y="110092"/>
                    <a:pt x="363947" y="103192"/>
                  </a:cubicBezTo>
                  <a:close/>
                  <a:moveTo>
                    <a:pt x="346662" y="100637"/>
                  </a:moveTo>
                  <a:cubicBezTo>
                    <a:pt x="347472" y="101386"/>
                    <a:pt x="347743" y="102621"/>
                    <a:pt x="346662" y="103503"/>
                  </a:cubicBezTo>
                  <a:cubicBezTo>
                    <a:pt x="339458" y="109500"/>
                    <a:pt x="332255" y="115497"/>
                    <a:pt x="325051" y="120436"/>
                  </a:cubicBezTo>
                  <a:cubicBezTo>
                    <a:pt x="320368" y="123611"/>
                    <a:pt x="315325" y="129256"/>
                    <a:pt x="309562" y="129609"/>
                  </a:cubicBezTo>
                  <a:cubicBezTo>
                    <a:pt x="306321" y="129961"/>
                    <a:pt x="306321" y="125375"/>
                    <a:pt x="308842" y="124670"/>
                  </a:cubicBezTo>
                  <a:cubicBezTo>
                    <a:pt x="314245" y="122906"/>
                    <a:pt x="319648" y="117967"/>
                    <a:pt x="324330" y="114792"/>
                  </a:cubicBezTo>
                  <a:cubicBezTo>
                    <a:pt x="330814" y="110206"/>
                    <a:pt x="337297" y="105620"/>
                    <a:pt x="343420" y="100681"/>
                  </a:cubicBezTo>
                  <a:cubicBezTo>
                    <a:pt x="344501" y="99623"/>
                    <a:pt x="345852" y="99887"/>
                    <a:pt x="346662" y="100637"/>
                  </a:cubicBezTo>
                  <a:close/>
                  <a:moveTo>
                    <a:pt x="344078" y="85725"/>
                  </a:moveTo>
                  <a:cubicBezTo>
                    <a:pt x="346266" y="84277"/>
                    <a:pt x="348819" y="87174"/>
                    <a:pt x="346995" y="88622"/>
                  </a:cubicBezTo>
                  <a:cubicBezTo>
                    <a:pt x="340795" y="94053"/>
                    <a:pt x="334231" y="98035"/>
                    <a:pt x="327667" y="102742"/>
                  </a:cubicBezTo>
                  <a:cubicBezTo>
                    <a:pt x="324749" y="104552"/>
                    <a:pt x="322196" y="100207"/>
                    <a:pt x="324749" y="98397"/>
                  </a:cubicBezTo>
                  <a:cubicBezTo>
                    <a:pt x="331313" y="94415"/>
                    <a:pt x="337878" y="90432"/>
                    <a:pt x="344078" y="85725"/>
                  </a:cubicBezTo>
                  <a:close/>
                  <a:moveTo>
                    <a:pt x="458642" y="27084"/>
                  </a:moveTo>
                  <a:cubicBezTo>
                    <a:pt x="442814" y="28523"/>
                    <a:pt x="426987" y="27804"/>
                    <a:pt x="411519" y="29963"/>
                  </a:cubicBezTo>
                  <a:cubicBezTo>
                    <a:pt x="407921" y="30323"/>
                    <a:pt x="403964" y="31402"/>
                    <a:pt x="399648" y="32481"/>
                  </a:cubicBezTo>
                  <a:cubicBezTo>
                    <a:pt x="374467" y="38958"/>
                    <a:pt x="354323" y="55510"/>
                    <a:pt x="335257" y="72782"/>
                  </a:cubicBezTo>
                  <a:cubicBezTo>
                    <a:pt x="332020" y="75300"/>
                    <a:pt x="328423" y="78539"/>
                    <a:pt x="325185" y="81417"/>
                  </a:cubicBezTo>
                  <a:cubicBezTo>
                    <a:pt x="316192" y="91853"/>
                    <a:pt x="308278" y="103007"/>
                    <a:pt x="300724" y="114162"/>
                  </a:cubicBezTo>
                  <a:cubicBezTo>
                    <a:pt x="273025" y="155541"/>
                    <a:pt x="275543" y="210594"/>
                    <a:pt x="301803" y="251974"/>
                  </a:cubicBezTo>
                  <a:cubicBezTo>
                    <a:pt x="314753" y="271764"/>
                    <a:pt x="329862" y="295873"/>
                    <a:pt x="349646" y="309546"/>
                  </a:cubicBezTo>
                  <a:cubicBezTo>
                    <a:pt x="367992" y="321780"/>
                    <a:pt x="389935" y="334733"/>
                    <a:pt x="411519" y="340131"/>
                  </a:cubicBezTo>
                  <a:cubicBezTo>
                    <a:pt x="439217" y="346967"/>
                    <a:pt x="465837" y="341210"/>
                    <a:pt x="492456" y="334014"/>
                  </a:cubicBezTo>
                  <a:cubicBezTo>
                    <a:pt x="512601" y="328616"/>
                    <a:pt x="531666" y="319621"/>
                    <a:pt x="547134" y="305588"/>
                  </a:cubicBezTo>
                  <a:cubicBezTo>
                    <a:pt x="581667" y="273563"/>
                    <a:pt x="605409" y="226786"/>
                    <a:pt x="599654" y="178930"/>
                  </a:cubicBezTo>
                  <a:cubicBezTo>
                    <a:pt x="594617" y="136111"/>
                    <a:pt x="576991" y="80698"/>
                    <a:pt x="538501" y="55510"/>
                  </a:cubicBezTo>
                  <a:cubicBezTo>
                    <a:pt x="514040" y="39318"/>
                    <a:pt x="486341" y="29963"/>
                    <a:pt x="458642" y="27084"/>
                  </a:cubicBezTo>
                  <a:close/>
                  <a:moveTo>
                    <a:pt x="459002" y="11612"/>
                  </a:moveTo>
                  <a:cubicBezTo>
                    <a:pt x="480945" y="11252"/>
                    <a:pt x="487420" y="15570"/>
                    <a:pt x="507924" y="22047"/>
                  </a:cubicBezTo>
                  <a:cubicBezTo>
                    <a:pt x="511522" y="23126"/>
                    <a:pt x="516558" y="24565"/>
                    <a:pt x="522313" y="28164"/>
                  </a:cubicBezTo>
                  <a:cubicBezTo>
                    <a:pt x="524112" y="28883"/>
                    <a:pt x="526270" y="29963"/>
                    <a:pt x="527709" y="30682"/>
                  </a:cubicBezTo>
                  <a:cubicBezTo>
                    <a:pt x="559005" y="46515"/>
                    <a:pt x="576991" y="67744"/>
                    <a:pt x="592459" y="98689"/>
                  </a:cubicBezTo>
                  <a:cubicBezTo>
                    <a:pt x="610805" y="135031"/>
                    <a:pt x="622676" y="177850"/>
                    <a:pt x="614762" y="218870"/>
                  </a:cubicBezTo>
                  <a:cubicBezTo>
                    <a:pt x="607208" y="257731"/>
                    <a:pt x="582747" y="298391"/>
                    <a:pt x="550731" y="322859"/>
                  </a:cubicBezTo>
                  <a:cubicBezTo>
                    <a:pt x="522673" y="343729"/>
                    <a:pt x="483823" y="357762"/>
                    <a:pt x="448570" y="359561"/>
                  </a:cubicBezTo>
                  <a:cubicBezTo>
                    <a:pt x="448570" y="360281"/>
                    <a:pt x="448570" y="360641"/>
                    <a:pt x="448570" y="361360"/>
                  </a:cubicBezTo>
                  <a:cubicBezTo>
                    <a:pt x="447491" y="372155"/>
                    <a:pt x="446771" y="382950"/>
                    <a:pt x="446052" y="393745"/>
                  </a:cubicBezTo>
                  <a:cubicBezTo>
                    <a:pt x="446412" y="399142"/>
                    <a:pt x="446771" y="404899"/>
                    <a:pt x="446771" y="409937"/>
                  </a:cubicBezTo>
                  <a:cubicBezTo>
                    <a:pt x="447131" y="416054"/>
                    <a:pt x="447131" y="422530"/>
                    <a:pt x="447131" y="429007"/>
                  </a:cubicBezTo>
                  <a:cubicBezTo>
                    <a:pt x="500370" y="428647"/>
                    <a:pt x="553969" y="429367"/>
                    <a:pt x="607567" y="430447"/>
                  </a:cubicBezTo>
                  <a:cubicBezTo>
                    <a:pt x="646777" y="431166"/>
                    <a:pt x="686347" y="430806"/>
                    <a:pt x="725916" y="431526"/>
                  </a:cubicBezTo>
                  <a:cubicBezTo>
                    <a:pt x="737787" y="431166"/>
                    <a:pt x="750018" y="431166"/>
                    <a:pt x="762248" y="432246"/>
                  </a:cubicBezTo>
                  <a:cubicBezTo>
                    <a:pt x="767644" y="432605"/>
                    <a:pt x="772680" y="432965"/>
                    <a:pt x="777716" y="432965"/>
                  </a:cubicBezTo>
                  <a:cubicBezTo>
                    <a:pt x="778076" y="432965"/>
                    <a:pt x="778796" y="433325"/>
                    <a:pt x="778796" y="433325"/>
                  </a:cubicBezTo>
                  <a:cubicBezTo>
                    <a:pt x="781673" y="431886"/>
                    <a:pt x="785630" y="432965"/>
                    <a:pt x="787069" y="436923"/>
                  </a:cubicBezTo>
                  <a:cubicBezTo>
                    <a:pt x="789947" y="444480"/>
                    <a:pt x="788148" y="452756"/>
                    <a:pt x="786709" y="460672"/>
                  </a:cubicBezTo>
                  <a:cubicBezTo>
                    <a:pt x="787069" y="476144"/>
                    <a:pt x="785990" y="491976"/>
                    <a:pt x="785990" y="506729"/>
                  </a:cubicBezTo>
                  <a:cubicBezTo>
                    <a:pt x="785990" y="530837"/>
                    <a:pt x="786350" y="554945"/>
                    <a:pt x="787069" y="578694"/>
                  </a:cubicBezTo>
                  <a:cubicBezTo>
                    <a:pt x="823041" y="577974"/>
                    <a:pt x="858294" y="593806"/>
                    <a:pt x="873403" y="629069"/>
                  </a:cubicBezTo>
                  <a:cubicBezTo>
                    <a:pt x="887432" y="661813"/>
                    <a:pt x="891748" y="696716"/>
                    <a:pt x="871604" y="727661"/>
                  </a:cubicBezTo>
                  <a:cubicBezTo>
                    <a:pt x="852898" y="755367"/>
                    <a:pt x="818725" y="780195"/>
                    <a:pt x="784191" y="781274"/>
                  </a:cubicBezTo>
                  <a:cubicBezTo>
                    <a:pt x="766205" y="781994"/>
                    <a:pt x="748579" y="777316"/>
                    <a:pt x="733470" y="769040"/>
                  </a:cubicBezTo>
                  <a:cubicBezTo>
                    <a:pt x="732032" y="768681"/>
                    <a:pt x="731312" y="767961"/>
                    <a:pt x="730593" y="767601"/>
                  </a:cubicBezTo>
                  <a:cubicBezTo>
                    <a:pt x="729873" y="767241"/>
                    <a:pt x="729514" y="766882"/>
                    <a:pt x="728794" y="766882"/>
                  </a:cubicBezTo>
                  <a:cubicBezTo>
                    <a:pt x="708290" y="754648"/>
                    <a:pt x="690304" y="735937"/>
                    <a:pt x="682030" y="714707"/>
                  </a:cubicBezTo>
                  <a:cubicBezTo>
                    <a:pt x="669800" y="683762"/>
                    <a:pt x="683469" y="642023"/>
                    <a:pt x="702894" y="616835"/>
                  </a:cubicBezTo>
                  <a:cubicBezTo>
                    <a:pt x="719801" y="595606"/>
                    <a:pt x="747140" y="582652"/>
                    <a:pt x="774839" y="579413"/>
                  </a:cubicBezTo>
                  <a:cubicBezTo>
                    <a:pt x="774119" y="555305"/>
                    <a:pt x="773759" y="531197"/>
                    <a:pt x="774479" y="506729"/>
                  </a:cubicBezTo>
                  <a:cubicBezTo>
                    <a:pt x="775558" y="487658"/>
                    <a:pt x="773400" y="465709"/>
                    <a:pt x="776997" y="446279"/>
                  </a:cubicBezTo>
                  <a:cubicBezTo>
                    <a:pt x="720520" y="449877"/>
                    <a:pt x="663684" y="445919"/>
                    <a:pt x="607208" y="444480"/>
                  </a:cubicBezTo>
                  <a:cubicBezTo>
                    <a:pt x="602172" y="444480"/>
                    <a:pt x="596776" y="444120"/>
                    <a:pt x="591740" y="444120"/>
                  </a:cubicBezTo>
                  <a:cubicBezTo>
                    <a:pt x="543537" y="445559"/>
                    <a:pt x="494974" y="447358"/>
                    <a:pt x="447491" y="447718"/>
                  </a:cubicBezTo>
                  <a:cubicBezTo>
                    <a:pt x="447491" y="454195"/>
                    <a:pt x="447491" y="460672"/>
                    <a:pt x="447491" y="467149"/>
                  </a:cubicBezTo>
                  <a:cubicBezTo>
                    <a:pt x="447131" y="504570"/>
                    <a:pt x="447851" y="541992"/>
                    <a:pt x="447851" y="579413"/>
                  </a:cubicBezTo>
                  <a:cubicBezTo>
                    <a:pt x="469434" y="580853"/>
                    <a:pt x="489938" y="588409"/>
                    <a:pt x="506485" y="603162"/>
                  </a:cubicBezTo>
                  <a:cubicBezTo>
                    <a:pt x="555767" y="648140"/>
                    <a:pt x="550731" y="739175"/>
                    <a:pt x="487780" y="769400"/>
                  </a:cubicBezTo>
                  <a:cubicBezTo>
                    <a:pt x="478427" y="774078"/>
                    <a:pt x="469434" y="776957"/>
                    <a:pt x="460081" y="778756"/>
                  </a:cubicBezTo>
                  <a:cubicBezTo>
                    <a:pt x="459002" y="779835"/>
                    <a:pt x="457563" y="780195"/>
                    <a:pt x="456124" y="780555"/>
                  </a:cubicBezTo>
                  <a:cubicBezTo>
                    <a:pt x="420512" y="785592"/>
                    <a:pt x="389576" y="767601"/>
                    <a:pt x="366194" y="741334"/>
                  </a:cubicBezTo>
                  <a:cubicBezTo>
                    <a:pt x="355762" y="729100"/>
                    <a:pt x="346049" y="715787"/>
                    <a:pt x="343891" y="699595"/>
                  </a:cubicBezTo>
                  <a:cubicBezTo>
                    <a:pt x="341732" y="683762"/>
                    <a:pt x="342812" y="665771"/>
                    <a:pt x="347848" y="650659"/>
                  </a:cubicBezTo>
                  <a:cubicBezTo>
                    <a:pt x="358280" y="619714"/>
                    <a:pt x="379144" y="594526"/>
                    <a:pt x="411159" y="584451"/>
                  </a:cubicBezTo>
                  <a:cubicBezTo>
                    <a:pt x="419433" y="581572"/>
                    <a:pt x="428426" y="580133"/>
                    <a:pt x="437419" y="579413"/>
                  </a:cubicBezTo>
                  <a:cubicBezTo>
                    <a:pt x="437059" y="543431"/>
                    <a:pt x="435260" y="507809"/>
                    <a:pt x="435260" y="471826"/>
                  </a:cubicBezTo>
                  <a:cubicBezTo>
                    <a:pt x="435260" y="463910"/>
                    <a:pt x="435620" y="455994"/>
                    <a:pt x="435620" y="447718"/>
                  </a:cubicBezTo>
                  <a:lnTo>
                    <a:pt x="275395" y="446284"/>
                  </a:lnTo>
                  <a:lnTo>
                    <a:pt x="274823" y="446279"/>
                  </a:lnTo>
                  <a:cubicBezTo>
                    <a:pt x="235614" y="445199"/>
                    <a:pt x="196044" y="445559"/>
                    <a:pt x="156475" y="445199"/>
                  </a:cubicBezTo>
                  <a:cubicBezTo>
                    <a:pt x="144604" y="445199"/>
                    <a:pt x="132373" y="445199"/>
                    <a:pt x="120143" y="444480"/>
                  </a:cubicBezTo>
                  <a:cubicBezTo>
                    <a:pt x="115826" y="444120"/>
                    <a:pt x="111509" y="443760"/>
                    <a:pt x="107193" y="443760"/>
                  </a:cubicBezTo>
                  <a:cubicBezTo>
                    <a:pt x="107552" y="452036"/>
                    <a:pt x="109351" y="461032"/>
                    <a:pt x="109351" y="468588"/>
                  </a:cubicBezTo>
                  <a:cubicBezTo>
                    <a:pt x="110070" y="480822"/>
                    <a:pt x="110070" y="492336"/>
                    <a:pt x="110070" y="504570"/>
                  </a:cubicBezTo>
                  <a:cubicBezTo>
                    <a:pt x="109351" y="530837"/>
                    <a:pt x="109351" y="557104"/>
                    <a:pt x="109351" y="583372"/>
                  </a:cubicBezTo>
                  <a:cubicBezTo>
                    <a:pt x="109351" y="583731"/>
                    <a:pt x="109351" y="584091"/>
                    <a:pt x="109351" y="584091"/>
                  </a:cubicBezTo>
                  <a:cubicBezTo>
                    <a:pt x="129855" y="586970"/>
                    <a:pt x="150719" y="592007"/>
                    <a:pt x="167626" y="604961"/>
                  </a:cubicBezTo>
                  <a:lnTo>
                    <a:pt x="180264" y="621473"/>
                  </a:lnTo>
                  <a:lnTo>
                    <a:pt x="185252" y="627990"/>
                  </a:lnTo>
                  <a:cubicBezTo>
                    <a:pt x="193526" y="640943"/>
                    <a:pt x="198562" y="655696"/>
                    <a:pt x="199641" y="671168"/>
                  </a:cubicBezTo>
                  <a:cubicBezTo>
                    <a:pt x="202159" y="685561"/>
                    <a:pt x="201800" y="700314"/>
                    <a:pt x="194965" y="714347"/>
                  </a:cubicBezTo>
                  <a:cubicBezTo>
                    <a:pt x="186691" y="732698"/>
                    <a:pt x="174101" y="748171"/>
                    <a:pt x="158633" y="761124"/>
                  </a:cubicBezTo>
                  <a:cubicBezTo>
                    <a:pt x="130934" y="784153"/>
                    <a:pt x="84170" y="781634"/>
                    <a:pt x="53954" y="765082"/>
                  </a:cubicBezTo>
                  <a:cubicBezTo>
                    <a:pt x="20859" y="747091"/>
                    <a:pt x="-3242" y="711829"/>
                    <a:pt x="355" y="672608"/>
                  </a:cubicBezTo>
                  <a:cubicBezTo>
                    <a:pt x="3952" y="638784"/>
                    <a:pt x="19780" y="603881"/>
                    <a:pt x="52515" y="589129"/>
                  </a:cubicBezTo>
                  <a:cubicBezTo>
                    <a:pt x="64026" y="584091"/>
                    <a:pt x="77336" y="582292"/>
                    <a:pt x="89926" y="583012"/>
                  </a:cubicBezTo>
                  <a:cubicBezTo>
                    <a:pt x="92804" y="583012"/>
                    <a:pt x="94962" y="583012"/>
                    <a:pt x="97480" y="583012"/>
                  </a:cubicBezTo>
                  <a:cubicBezTo>
                    <a:pt x="97120" y="554945"/>
                    <a:pt x="97120" y="526519"/>
                    <a:pt x="98559" y="498453"/>
                  </a:cubicBezTo>
                  <a:cubicBezTo>
                    <a:pt x="99279" y="484060"/>
                    <a:pt x="99279" y="470027"/>
                    <a:pt x="99998" y="455634"/>
                  </a:cubicBezTo>
                  <a:cubicBezTo>
                    <a:pt x="100358" y="450237"/>
                    <a:pt x="99998" y="445199"/>
                    <a:pt x="101077" y="440162"/>
                  </a:cubicBezTo>
                  <a:cubicBezTo>
                    <a:pt x="99998" y="436564"/>
                    <a:pt x="101437" y="430447"/>
                    <a:pt x="105034" y="430447"/>
                  </a:cubicBezTo>
                  <a:cubicBezTo>
                    <a:pt x="161511" y="426848"/>
                    <a:pt x="218707" y="430806"/>
                    <a:pt x="275543" y="432246"/>
                  </a:cubicBezTo>
                  <a:lnTo>
                    <a:pt x="282922" y="432421"/>
                  </a:lnTo>
                  <a:lnTo>
                    <a:pt x="290651" y="432605"/>
                  </a:lnTo>
                  <a:cubicBezTo>
                    <a:pt x="339214" y="430806"/>
                    <a:pt x="387777" y="429367"/>
                    <a:pt x="436339" y="429007"/>
                  </a:cubicBezTo>
                  <a:lnTo>
                    <a:pt x="436339" y="407891"/>
                  </a:lnTo>
                  <a:lnTo>
                    <a:pt x="433393" y="410536"/>
                  </a:lnTo>
                  <a:cubicBezTo>
                    <a:pt x="406694" y="407853"/>
                    <a:pt x="379635" y="410919"/>
                    <a:pt x="352936" y="407853"/>
                  </a:cubicBezTo>
                  <a:cubicBezTo>
                    <a:pt x="350771" y="407853"/>
                    <a:pt x="351132" y="404788"/>
                    <a:pt x="352936" y="404788"/>
                  </a:cubicBezTo>
                  <a:cubicBezTo>
                    <a:pt x="369533" y="402872"/>
                    <a:pt x="386129" y="403638"/>
                    <a:pt x="403086" y="403638"/>
                  </a:cubicBezTo>
                  <a:cubicBezTo>
                    <a:pt x="412828" y="403638"/>
                    <a:pt x="424734" y="400189"/>
                    <a:pt x="434115" y="403638"/>
                  </a:cubicBezTo>
                  <a:lnTo>
                    <a:pt x="436339" y="407247"/>
                  </a:lnTo>
                  <a:lnTo>
                    <a:pt x="436339" y="361360"/>
                  </a:lnTo>
                  <a:cubicBezTo>
                    <a:pt x="436339" y="360641"/>
                    <a:pt x="436339" y="360281"/>
                    <a:pt x="436339" y="359921"/>
                  </a:cubicBezTo>
                  <a:cubicBezTo>
                    <a:pt x="414037" y="359201"/>
                    <a:pt x="393532" y="352725"/>
                    <a:pt x="373748" y="342290"/>
                  </a:cubicBezTo>
                  <a:cubicBezTo>
                    <a:pt x="365115" y="337792"/>
                    <a:pt x="356301" y="333294"/>
                    <a:pt x="347983" y="328122"/>
                  </a:cubicBezTo>
                  <a:lnTo>
                    <a:pt x="342108" y="323428"/>
                  </a:lnTo>
                  <a:lnTo>
                    <a:pt x="325185" y="309906"/>
                  </a:lnTo>
                  <a:cubicBezTo>
                    <a:pt x="297126" y="279680"/>
                    <a:pt x="269787" y="240100"/>
                    <a:pt x="266190" y="197641"/>
                  </a:cubicBezTo>
                  <a:cubicBezTo>
                    <a:pt x="264751" y="177491"/>
                    <a:pt x="264032" y="154102"/>
                    <a:pt x="271226" y="135031"/>
                  </a:cubicBezTo>
                  <a:cubicBezTo>
                    <a:pt x="278421" y="116321"/>
                    <a:pt x="290651" y="99409"/>
                    <a:pt x="302882" y="83576"/>
                  </a:cubicBezTo>
                  <a:cubicBezTo>
                    <a:pt x="326624" y="52272"/>
                    <a:pt x="356121" y="24925"/>
                    <a:pt x="396051" y="16649"/>
                  </a:cubicBezTo>
                  <a:cubicBezTo>
                    <a:pt x="416914" y="12331"/>
                    <a:pt x="437778" y="11612"/>
                    <a:pt x="459002" y="11612"/>
                  </a:cubicBezTo>
                  <a:close/>
                  <a:moveTo>
                    <a:pt x="398640" y="3168"/>
                  </a:moveTo>
                  <a:cubicBezTo>
                    <a:pt x="402591" y="1727"/>
                    <a:pt x="404387" y="7854"/>
                    <a:pt x="400436" y="8935"/>
                  </a:cubicBezTo>
                  <a:cubicBezTo>
                    <a:pt x="365233" y="19026"/>
                    <a:pt x="332185" y="38128"/>
                    <a:pt x="308835" y="67321"/>
                  </a:cubicBezTo>
                  <a:cubicBezTo>
                    <a:pt x="308117" y="68041"/>
                    <a:pt x="306321" y="67321"/>
                    <a:pt x="306680" y="66239"/>
                  </a:cubicBezTo>
                  <a:cubicBezTo>
                    <a:pt x="321767" y="31280"/>
                    <a:pt x="365951" y="14341"/>
                    <a:pt x="398640" y="3168"/>
                  </a:cubicBezTo>
                  <a:close/>
                  <a:moveTo>
                    <a:pt x="370610" y="364"/>
                  </a:moveTo>
                  <a:cubicBezTo>
                    <a:pt x="374184" y="-1448"/>
                    <a:pt x="377401" y="3989"/>
                    <a:pt x="373827" y="5802"/>
                  </a:cubicBezTo>
                  <a:cubicBezTo>
                    <a:pt x="353813" y="14502"/>
                    <a:pt x="327366" y="25377"/>
                    <a:pt x="313427" y="42776"/>
                  </a:cubicBezTo>
                  <a:cubicBezTo>
                    <a:pt x="312355" y="44226"/>
                    <a:pt x="309496" y="42051"/>
                    <a:pt x="310568" y="40239"/>
                  </a:cubicBezTo>
                  <a:cubicBezTo>
                    <a:pt x="324507" y="21389"/>
                    <a:pt x="350239" y="9789"/>
                    <a:pt x="370610" y="3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12DF7737-7B77-6E41-BB3C-183A4AD440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529089" y="0"/>
              <a:ext cx="801892" cy="802170"/>
            </a:xfrm>
            <a:custGeom>
              <a:avLst/>
              <a:gdLst>
                <a:gd name="connsiteX0" fmla="*/ 575140 w 883937"/>
                <a:gd name="connsiteY0" fmla="*/ 801055 h 884244"/>
                <a:gd name="connsiteX1" fmla="*/ 577288 w 883937"/>
                <a:gd name="connsiteY1" fmla="*/ 803606 h 884244"/>
                <a:gd name="connsiteX2" fmla="*/ 535393 w 883937"/>
                <a:gd name="connsiteY2" fmla="*/ 846986 h 884244"/>
                <a:gd name="connsiteX3" fmla="*/ 533244 w 883937"/>
                <a:gd name="connsiteY3" fmla="*/ 844799 h 884244"/>
                <a:gd name="connsiteX4" fmla="*/ 575140 w 883937"/>
                <a:gd name="connsiteY4" fmla="*/ 801055 h 884244"/>
                <a:gd name="connsiteX5" fmla="*/ 596123 w 883937"/>
                <a:gd name="connsiteY5" fmla="*/ 790648 h 884244"/>
                <a:gd name="connsiteX6" fmla="*/ 598638 w 883937"/>
                <a:gd name="connsiteY6" fmla="*/ 792448 h 884244"/>
                <a:gd name="connsiteX7" fmla="*/ 579958 w 883937"/>
                <a:gd name="connsiteY7" fmla="*/ 821244 h 884244"/>
                <a:gd name="connsiteX8" fmla="*/ 555532 w 883937"/>
                <a:gd name="connsiteY8" fmla="*/ 848601 h 884244"/>
                <a:gd name="connsiteX9" fmla="*/ 552299 w 883937"/>
                <a:gd name="connsiteY9" fmla="*/ 846442 h 884244"/>
                <a:gd name="connsiteX10" fmla="*/ 574929 w 883937"/>
                <a:gd name="connsiteY10" fmla="*/ 821604 h 884244"/>
                <a:gd name="connsiteX11" fmla="*/ 596123 w 883937"/>
                <a:gd name="connsiteY11" fmla="*/ 790648 h 884244"/>
                <a:gd name="connsiteX12" fmla="*/ 613957 w 883937"/>
                <a:gd name="connsiteY12" fmla="*/ 785887 h 884244"/>
                <a:gd name="connsiteX13" fmla="*/ 616821 w 883937"/>
                <a:gd name="connsiteY13" fmla="*/ 786608 h 884244"/>
                <a:gd name="connsiteX14" fmla="*/ 603934 w 883937"/>
                <a:gd name="connsiteY14" fmla="*/ 807865 h 884244"/>
                <a:gd name="connsiteX15" fmla="*/ 585320 w 883937"/>
                <a:gd name="connsiteY15" fmla="*/ 832364 h 884244"/>
                <a:gd name="connsiteX16" fmla="*/ 582099 w 883937"/>
                <a:gd name="connsiteY16" fmla="*/ 830202 h 884244"/>
                <a:gd name="connsiteX17" fmla="*/ 613957 w 883937"/>
                <a:gd name="connsiteY17" fmla="*/ 785887 h 884244"/>
                <a:gd name="connsiteX18" fmla="*/ 630645 w 883937"/>
                <a:gd name="connsiteY18" fmla="*/ 781130 h 884244"/>
                <a:gd name="connsiteX19" fmla="*/ 633548 w 883937"/>
                <a:gd name="connsiteY19" fmla="*/ 782936 h 884244"/>
                <a:gd name="connsiteX20" fmla="*/ 600528 w 883937"/>
                <a:gd name="connsiteY20" fmla="*/ 829905 h 884244"/>
                <a:gd name="connsiteX21" fmla="*/ 597625 w 883937"/>
                <a:gd name="connsiteY21" fmla="*/ 828459 h 884244"/>
                <a:gd name="connsiteX22" fmla="*/ 630645 w 883937"/>
                <a:gd name="connsiteY22" fmla="*/ 781130 h 884244"/>
                <a:gd name="connsiteX23" fmla="*/ 642548 w 883937"/>
                <a:gd name="connsiteY23" fmla="*/ 777568 h 884244"/>
                <a:gd name="connsiteX24" fmla="*/ 645043 w 883937"/>
                <a:gd name="connsiteY24" fmla="*/ 778634 h 884244"/>
                <a:gd name="connsiteX25" fmla="*/ 615107 w 883937"/>
                <a:gd name="connsiteY25" fmla="*/ 827992 h 884244"/>
                <a:gd name="connsiteX26" fmla="*/ 612256 w 883937"/>
                <a:gd name="connsiteY26" fmla="*/ 826217 h 884244"/>
                <a:gd name="connsiteX27" fmla="*/ 642548 w 883937"/>
                <a:gd name="connsiteY27" fmla="*/ 777568 h 884244"/>
                <a:gd name="connsiteX28" fmla="*/ 660047 w 883937"/>
                <a:gd name="connsiteY28" fmla="*/ 773197 h 884244"/>
                <a:gd name="connsiteX29" fmla="*/ 662869 w 883937"/>
                <a:gd name="connsiteY29" fmla="*/ 773922 h 884244"/>
                <a:gd name="connsiteX30" fmla="*/ 639233 w 883937"/>
                <a:gd name="connsiteY30" fmla="*/ 823188 h 884244"/>
                <a:gd name="connsiteX31" fmla="*/ 636058 w 883937"/>
                <a:gd name="connsiteY31" fmla="*/ 821376 h 884244"/>
                <a:gd name="connsiteX32" fmla="*/ 660047 w 883937"/>
                <a:gd name="connsiteY32" fmla="*/ 773197 h 884244"/>
                <a:gd name="connsiteX33" fmla="*/ 678130 w 883937"/>
                <a:gd name="connsiteY33" fmla="*/ 764542 h 884244"/>
                <a:gd name="connsiteX34" fmla="*/ 680310 w 883937"/>
                <a:gd name="connsiteY34" fmla="*/ 765272 h 884244"/>
                <a:gd name="connsiteX35" fmla="*/ 655236 w 883937"/>
                <a:gd name="connsiteY35" fmla="*/ 815235 h 884244"/>
                <a:gd name="connsiteX36" fmla="*/ 652328 w 883937"/>
                <a:gd name="connsiteY36" fmla="*/ 813047 h 884244"/>
                <a:gd name="connsiteX37" fmla="*/ 678130 w 883937"/>
                <a:gd name="connsiteY37" fmla="*/ 764542 h 884244"/>
                <a:gd name="connsiteX38" fmla="*/ 688294 w 883937"/>
                <a:gd name="connsiteY38" fmla="*/ 758914 h 884244"/>
                <a:gd name="connsiteX39" fmla="*/ 691098 w 883937"/>
                <a:gd name="connsiteY39" fmla="*/ 760003 h 884244"/>
                <a:gd name="connsiteX40" fmla="*/ 669368 w 883937"/>
                <a:gd name="connsiteY40" fmla="*/ 809756 h 884244"/>
                <a:gd name="connsiteX41" fmla="*/ 666213 w 883937"/>
                <a:gd name="connsiteY41" fmla="*/ 807940 h 884244"/>
                <a:gd name="connsiteX42" fmla="*/ 688294 w 883937"/>
                <a:gd name="connsiteY42" fmla="*/ 758914 h 884244"/>
                <a:gd name="connsiteX43" fmla="*/ 703594 w 883937"/>
                <a:gd name="connsiteY43" fmla="*/ 755012 h 884244"/>
                <a:gd name="connsiteX44" fmla="*/ 705726 w 883937"/>
                <a:gd name="connsiteY44" fmla="*/ 755737 h 884244"/>
                <a:gd name="connsiteX45" fmla="*/ 686534 w 883937"/>
                <a:gd name="connsiteY45" fmla="*/ 801094 h 884244"/>
                <a:gd name="connsiteX46" fmla="*/ 686179 w 883937"/>
                <a:gd name="connsiteY46" fmla="*/ 801820 h 884244"/>
                <a:gd name="connsiteX47" fmla="*/ 686179 w 883937"/>
                <a:gd name="connsiteY47" fmla="*/ 802183 h 884244"/>
                <a:gd name="connsiteX48" fmla="*/ 685823 w 883937"/>
                <a:gd name="connsiteY48" fmla="*/ 802546 h 884244"/>
                <a:gd name="connsiteX49" fmla="*/ 682625 w 883937"/>
                <a:gd name="connsiteY49" fmla="*/ 801820 h 884244"/>
                <a:gd name="connsiteX50" fmla="*/ 688311 w 883937"/>
                <a:gd name="connsiteY50" fmla="*/ 788757 h 884244"/>
                <a:gd name="connsiteX51" fmla="*/ 703594 w 883937"/>
                <a:gd name="connsiteY51" fmla="*/ 755012 h 884244"/>
                <a:gd name="connsiteX52" fmla="*/ 718608 w 883937"/>
                <a:gd name="connsiteY52" fmla="*/ 746586 h 884244"/>
                <a:gd name="connsiteX53" fmla="*/ 721571 w 883937"/>
                <a:gd name="connsiteY53" fmla="*/ 747316 h 884244"/>
                <a:gd name="connsiteX54" fmla="*/ 704532 w 883937"/>
                <a:gd name="connsiteY54" fmla="*/ 795820 h 884244"/>
                <a:gd name="connsiteX55" fmla="*/ 700828 w 883937"/>
                <a:gd name="connsiteY55" fmla="*/ 794726 h 884244"/>
                <a:gd name="connsiteX56" fmla="*/ 718608 w 883937"/>
                <a:gd name="connsiteY56" fmla="*/ 746586 h 884244"/>
                <a:gd name="connsiteX57" fmla="*/ 733858 w 883937"/>
                <a:gd name="connsiteY57" fmla="*/ 738963 h 884244"/>
                <a:gd name="connsiteX58" fmla="*/ 737105 w 883937"/>
                <a:gd name="connsiteY58" fmla="*/ 739678 h 884244"/>
                <a:gd name="connsiteX59" fmla="*/ 717983 w 883937"/>
                <a:gd name="connsiteY59" fmla="*/ 787934 h 884244"/>
                <a:gd name="connsiteX60" fmla="*/ 714736 w 883937"/>
                <a:gd name="connsiteY60" fmla="*/ 786862 h 884244"/>
                <a:gd name="connsiteX61" fmla="*/ 733858 w 883937"/>
                <a:gd name="connsiteY61" fmla="*/ 738963 h 884244"/>
                <a:gd name="connsiteX62" fmla="*/ 153847 w 883937"/>
                <a:gd name="connsiteY62" fmla="*/ 738768 h 884244"/>
                <a:gd name="connsiteX63" fmla="*/ 175920 w 883937"/>
                <a:gd name="connsiteY63" fmla="*/ 752806 h 884244"/>
                <a:gd name="connsiteX64" fmla="*/ 200165 w 883937"/>
                <a:gd name="connsiteY64" fmla="*/ 768645 h 884244"/>
                <a:gd name="connsiteX65" fmla="*/ 247568 w 883937"/>
                <a:gd name="connsiteY65" fmla="*/ 794202 h 884244"/>
                <a:gd name="connsiteX66" fmla="*/ 245035 w 883937"/>
                <a:gd name="connsiteY66" fmla="*/ 798521 h 884244"/>
                <a:gd name="connsiteX67" fmla="*/ 190033 w 883937"/>
                <a:gd name="connsiteY67" fmla="*/ 766845 h 884244"/>
                <a:gd name="connsiteX68" fmla="*/ 152762 w 883937"/>
                <a:gd name="connsiteY68" fmla="*/ 739488 h 884244"/>
                <a:gd name="connsiteX69" fmla="*/ 153847 w 883937"/>
                <a:gd name="connsiteY69" fmla="*/ 738768 h 884244"/>
                <a:gd name="connsiteX70" fmla="*/ 749011 w 883937"/>
                <a:gd name="connsiteY70" fmla="*/ 723950 h 884244"/>
                <a:gd name="connsiteX71" fmla="*/ 751436 w 883937"/>
                <a:gd name="connsiteY71" fmla="*/ 724306 h 884244"/>
                <a:gd name="connsiteX72" fmla="*/ 742777 w 883937"/>
                <a:gd name="connsiteY72" fmla="*/ 753449 h 884244"/>
                <a:gd name="connsiteX73" fmla="*/ 736196 w 883937"/>
                <a:gd name="connsiteY73" fmla="*/ 768376 h 884244"/>
                <a:gd name="connsiteX74" fmla="*/ 734118 w 883937"/>
                <a:gd name="connsiteY74" fmla="*/ 766244 h 884244"/>
                <a:gd name="connsiteX75" fmla="*/ 741738 w 883937"/>
                <a:gd name="connsiteY75" fmla="*/ 746696 h 884244"/>
                <a:gd name="connsiteX76" fmla="*/ 749011 w 883937"/>
                <a:gd name="connsiteY76" fmla="*/ 723950 h 884244"/>
                <a:gd name="connsiteX77" fmla="*/ 130244 w 883937"/>
                <a:gd name="connsiteY77" fmla="*/ 722023 h 884244"/>
                <a:gd name="connsiteX78" fmla="*/ 167734 w 883937"/>
                <a:gd name="connsiteY78" fmla="*/ 760831 h 884244"/>
                <a:gd name="connsiteX79" fmla="*/ 206666 w 883937"/>
                <a:gd name="connsiteY79" fmla="*/ 784906 h 884244"/>
                <a:gd name="connsiteX80" fmla="*/ 251365 w 883937"/>
                <a:gd name="connsiteY80" fmla="*/ 808622 h 884244"/>
                <a:gd name="connsiteX81" fmla="*/ 288855 w 883937"/>
                <a:gd name="connsiteY81" fmla="*/ 820839 h 884244"/>
                <a:gd name="connsiteX82" fmla="*/ 286332 w 883937"/>
                <a:gd name="connsiteY82" fmla="*/ 825151 h 884244"/>
                <a:gd name="connsiteX83" fmla="*/ 237307 w 883937"/>
                <a:gd name="connsiteY83" fmla="*/ 808263 h 884244"/>
                <a:gd name="connsiteX84" fmla="*/ 188642 w 883937"/>
                <a:gd name="connsiteY84" fmla="*/ 779157 h 884244"/>
                <a:gd name="connsiteX85" fmla="*/ 149350 w 883937"/>
                <a:gd name="connsiteY85" fmla="*/ 750770 h 884244"/>
                <a:gd name="connsiteX86" fmla="*/ 127721 w 883937"/>
                <a:gd name="connsiteY86" fmla="*/ 723101 h 884244"/>
                <a:gd name="connsiteX87" fmla="*/ 130244 w 883937"/>
                <a:gd name="connsiteY87" fmla="*/ 722023 h 884244"/>
                <a:gd name="connsiteX88" fmla="*/ 765233 w 883937"/>
                <a:gd name="connsiteY88" fmla="*/ 717642 h 884244"/>
                <a:gd name="connsiteX89" fmla="*/ 767657 w 883937"/>
                <a:gd name="connsiteY89" fmla="*/ 718006 h 884244"/>
                <a:gd name="connsiteX90" fmla="*/ 752764 w 883937"/>
                <a:gd name="connsiteY90" fmla="*/ 766028 h 884244"/>
                <a:gd name="connsiteX91" fmla="*/ 749993 w 883937"/>
                <a:gd name="connsiteY91" fmla="*/ 764573 h 884244"/>
                <a:gd name="connsiteX92" fmla="*/ 765233 w 883937"/>
                <a:gd name="connsiteY92" fmla="*/ 717642 h 884244"/>
                <a:gd name="connsiteX93" fmla="*/ 780422 w 883937"/>
                <a:gd name="connsiteY93" fmla="*/ 705434 h 884244"/>
                <a:gd name="connsiteX94" fmla="*/ 781899 w 883937"/>
                <a:gd name="connsiteY94" fmla="*/ 705795 h 884244"/>
                <a:gd name="connsiteX95" fmla="*/ 771561 w 883937"/>
                <a:gd name="connsiteY95" fmla="*/ 754208 h 884244"/>
                <a:gd name="connsiteX96" fmla="*/ 767500 w 883937"/>
                <a:gd name="connsiteY96" fmla="*/ 753124 h 884244"/>
                <a:gd name="connsiteX97" fmla="*/ 774884 w 883937"/>
                <a:gd name="connsiteY97" fmla="*/ 731085 h 884244"/>
                <a:gd name="connsiteX98" fmla="*/ 778207 w 883937"/>
                <a:gd name="connsiteY98" fmla="*/ 718079 h 884244"/>
                <a:gd name="connsiteX99" fmla="*/ 780053 w 883937"/>
                <a:gd name="connsiteY99" fmla="*/ 707963 h 884244"/>
                <a:gd name="connsiteX100" fmla="*/ 779314 w 883937"/>
                <a:gd name="connsiteY100" fmla="*/ 707601 h 884244"/>
                <a:gd name="connsiteX101" fmla="*/ 780422 w 883937"/>
                <a:gd name="connsiteY101" fmla="*/ 705434 h 884244"/>
                <a:gd name="connsiteX102" fmla="*/ 799489 w 883937"/>
                <a:gd name="connsiteY102" fmla="*/ 695063 h 884244"/>
                <a:gd name="connsiteX103" fmla="*/ 801321 w 883937"/>
                <a:gd name="connsiteY103" fmla="*/ 695063 h 884244"/>
                <a:gd name="connsiteX104" fmla="*/ 792162 w 883937"/>
                <a:gd name="connsiteY104" fmla="*/ 733897 h 884244"/>
                <a:gd name="connsiteX105" fmla="*/ 788865 w 883937"/>
                <a:gd name="connsiteY105" fmla="*/ 734263 h 884244"/>
                <a:gd name="connsiteX106" fmla="*/ 792895 w 883937"/>
                <a:gd name="connsiteY106" fmla="*/ 716312 h 884244"/>
                <a:gd name="connsiteX107" fmla="*/ 799489 w 883937"/>
                <a:gd name="connsiteY107" fmla="*/ 695063 h 884244"/>
                <a:gd name="connsiteX108" fmla="*/ 818797 w 883937"/>
                <a:gd name="connsiteY108" fmla="*/ 681125 h 884244"/>
                <a:gd name="connsiteX109" fmla="*/ 821267 w 883937"/>
                <a:gd name="connsiteY109" fmla="*/ 681851 h 884244"/>
                <a:gd name="connsiteX110" fmla="*/ 816681 w 883937"/>
                <a:gd name="connsiteY110" fmla="*/ 700720 h 884244"/>
                <a:gd name="connsiteX111" fmla="*/ 813506 w 883937"/>
                <a:gd name="connsiteY111" fmla="*/ 715597 h 884244"/>
                <a:gd name="connsiteX112" fmla="*/ 810683 w 883937"/>
                <a:gd name="connsiteY112" fmla="*/ 715597 h 884244"/>
                <a:gd name="connsiteX113" fmla="*/ 813506 w 883937"/>
                <a:gd name="connsiteY113" fmla="*/ 699994 h 884244"/>
                <a:gd name="connsiteX114" fmla="*/ 818797 w 883937"/>
                <a:gd name="connsiteY114" fmla="*/ 681125 h 884244"/>
                <a:gd name="connsiteX115" fmla="*/ 809534 w 883937"/>
                <a:gd name="connsiteY115" fmla="*/ 680757 h 884244"/>
                <a:gd name="connsiteX116" fmla="*/ 812074 w 883937"/>
                <a:gd name="connsiteY116" fmla="*/ 681118 h 884244"/>
                <a:gd name="connsiteX117" fmla="*/ 803366 w 883937"/>
                <a:gd name="connsiteY117" fmla="*/ 721954 h 884244"/>
                <a:gd name="connsiteX118" fmla="*/ 800100 w 883937"/>
                <a:gd name="connsiteY118" fmla="*/ 721593 h 884244"/>
                <a:gd name="connsiteX119" fmla="*/ 804817 w 883937"/>
                <a:gd name="connsiteY119" fmla="*/ 701717 h 884244"/>
                <a:gd name="connsiteX120" fmla="*/ 809534 w 883937"/>
                <a:gd name="connsiteY120" fmla="*/ 680757 h 884244"/>
                <a:gd name="connsiteX121" fmla="*/ 831799 w 883937"/>
                <a:gd name="connsiteY121" fmla="*/ 673168 h 884244"/>
                <a:gd name="connsiteX122" fmla="*/ 834667 w 883937"/>
                <a:gd name="connsiteY122" fmla="*/ 673168 h 884244"/>
                <a:gd name="connsiteX123" fmla="*/ 828214 w 883937"/>
                <a:gd name="connsiteY123" fmla="*/ 699022 h 884244"/>
                <a:gd name="connsiteX124" fmla="*/ 824629 w 883937"/>
                <a:gd name="connsiteY124" fmla="*/ 697945 h 884244"/>
                <a:gd name="connsiteX125" fmla="*/ 831799 w 883937"/>
                <a:gd name="connsiteY125" fmla="*/ 673168 h 884244"/>
                <a:gd name="connsiteX126" fmla="*/ 530825 w 883937"/>
                <a:gd name="connsiteY126" fmla="*/ 632039 h 884244"/>
                <a:gd name="connsiteX127" fmla="*/ 577141 w 883937"/>
                <a:gd name="connsiteY127" fmla="*/ 634508 h 884244"/>
                <a:gd name="connsiteX128" fmla="*/ 578965 w 883937"/>
                <a:gd name="connsiteY128" fmla="*/ 638742 h 884244"/>
                <a:gd name="connsiteX129" fmla="*/ 529366 w 883937"/>
                <a:gd name="connsiteY129" fmla="*/ 633803 h 884244"/>
                <a:gd name="connsiteX130" fmla="*/ 530825 w 883937"/>
                <a:gd name="connsiteY130" fmla="*/ 632039 h 884244"/>
                <a:gd name="connsiteX131" fmla="*/ 507000 w 883937"/>
                <a:gd name="connsiteY131" fmla="*/ 631156 h 884244"/>
                <a:gd name="connsiteX132" fmla="*/ 550143 w 883937"/>
                <a:gd name="connsiteY132" fmla="*/ 648795 h 884244"/>
                <a:gd name="connsiteX133" fmla="*/ 604162 w 883937"/>
                <a:gd name="connsiteY133" fmla="*/ 638212 h 884244"/>
                <a:gd name="connsiteX134" fmla="*/ 606337 w 883937"/>
                <a:gd name="connsiteY134" fmla="*/ 642093 h 884244"/>
                <a:gd name="connsiteX135" fmla="*/ 543979 w 883937"/>
                <a:gd name="connsiteY135" fmla="*/ 651970 h 884244"/>
                <a:gd name="connsiteX136" fmla="*/ 505187 w 883937"/>
                <a:gd name="connsiteY136" fmla="*/ 632215 h 884244"/>
                <a:gd name="connsiteX137" fmla="*/ 507000 w 883937"/>
                <a:gd name="connsiteY137" fmla="*/ 631156 h 884244"/>
                <a:gd name="connsiteX138" fmla="*/ 489875 w 883937"/>
                <a:gd name="connsiteY138" fmla="*/ 627641 h 884244"/>
                <a:gd name="connsiteX139" fmla="*/ 518593 w 883937"/>
                <a:gd name="connsiteY139" fmla="*/ 652047 h 884244"/>
                <a:gd name="connsiteX140" fmla="*/ 554491 w 883937"/>
                <a:gd name="connsiteY140" fmla="*/ 660302 h 884244"/>
                <a:gd name="connsiteX141" fmla="*/ 625211 w 883937"/>
                <a:gd name="connsiteY141" fmla="*/ 640203 h 884244"/>
                <a:gd name="connsiteX142" fmla="*/ 627365 w 883937"/>
                <a:gd name="connsiteY142" fmla="*/ 644151 h 884244"/>
                <a:gd name="connsiteX143" fmla="*/ 545517 w 883937"/>
                <a:gd name="connsiteY143" fmla="*/ 663891 h 884244"/>
                <a:gd name="connsiteX144" fmla="*/ 512491 w 883937"/>
                <a:gd name="connsiteY144" fmla="*/ 653124 h 884244"/>
                <a:gd name="connsiteX145" fmla="*/ 488439 w 883937"/>
                <a:gd name="connsiteY145" fmla="*/ 629435 h 884244"/>
                <a:gd name="connsiteX146" fmla="*/ 489875 w 883937"/>
                <a:gd name="connsiteY146" fmla="*/ 627641 h 884244"/>
                <a:gd name="connsiteX147" fmla="*/ 226152 w 883937"/>
                <a:gd name="connsiteY147" fmla="*/ 586726 h 884244"/>
                <a:gd name="connsiteX148" fmla="*/ 227971 w 883937"/>
                <a:gd name="connsiteY148" fmla="*/ 586726 h 884244"/>
                <a:gd name="connsiteX149" fmla="*/ 292001 w 883937"/>
                <a:gd name="connsiteY149" fmla="*/ 637047 h 884244"/>
                <a:gd name="connsiteX150" fmla="*/ 289818 w 883937"/>
                <a:gd name="connsiteY150" fmla="*/ 641001 h 884244"/>
                <a:gd name="connsiteX151" fmla="*/ 226152 w 883937"/>
                <a:gd name="connsiteY151" fmla="*/ 586726 h 884244"/>
                <a:gd name="connsiteX152" fmla="*/ 209755 w 883937"/>
                <a:gd name="connsiteY152" fmla="*/ 564496 h 884244"/>
                <a:gd name="connsiteX153" fmla="*/ 241317 w 883937"/>
                <a:gd name="connsiteY153" fmla="*/ 618477 h 884244"/>
                <a:gd name="connsiteX154" fmla="*/ 301572 w 883937"/>
                <a:gd name="connsiteY154" fmla="*/ 651366 h 884244"/>
                <a:gd name="connsiteX155" fmla="*/ 299061 w 883937"/>
                <a:gd name="connsiteY155" fmla="*/ 655299 h 884244"/>
                <a:gd name="connsiteX156" fmla="*/ 233068 w 883937"/>
                <a:gd name="connsiteY156" fmla="*/ 615617 h 884244"/>
                <a:gd name="connsiteX157" fmla="*/ 207962 w 883937"/>
                <a:gd name="connsiteY157" fmla="*/ 564853 h 884244"/>
                <a:gd name="connsiteX158" fmla="*/ 209755 w 883937"/>
                <a:gd name="connsiteY158" fmla="*/ 564496 h 884244"/>
                <a:gd name="connsiteX159" fmla="*/ 422858 w 883937"/>
                <a:gd name="connsiteY159" fmla="*/ 543407 h 884244"/>
                <a:gd name="connsiteX160" fmla="*/ 422903 w 883937"/>
                <a:gd name="connsiteY160" fmla="*/ 546720 h 884244"/>
                <a:gd name="connsiteX161" fmla="*/ 386159 w 883937"/>
                <a:gd name="connsiteY161" fmla="*/ 565862 h 884244"/>
                <a:gd name="connsiteX162" fmla="*/ 356327 w 883937"/>
                <a:gd name="connsiteY162" fmla="*/ 555186 h 884244"/>
                <a:gd name="connsiteX163" fmla="*/ 357783 w 883937"/>
                <a:gd name="connsiteY163" fmla="*/ 553714 h 884244"/>
                <a:gd name="connsiteX164" fmla="*/ 391252 w 883937"/>
                <a:gd name="connsiteY164" fmla="*/ 560708 h 884244"/>
                <a:gd name="connsiteX165" fmla="*/ 419265 w 883937"/>
                <a:gd name="connsiteY165" fmla="*/ 543407 h 884244"/>
                <a:gd name="connsiteX166" fmla="*/ 422858 w 883937"/>
                <a:gd name="connsiteY166" fmla="*/ 543407 h 884244"/>
                <a:gd name="connsiteX167" fmla="*/ 438404 w 883937"/>
                <a:gd name="connsiteY167" fmla="*/ 536761 h 884244"/>
                <a:gd name="connsiteX168" fmla="*/ 439528 w 883937"/>
                <a:gd name="connsiteY168" fmla="*/ 539830 h 884244"/>
                <a:gd name="connsiteX169" fmla="*/ 388488 w 883937"/>
                <a:gd name="connsiteY169" fmla="*/ 575056 h 884244"/>
                <a:gd name="connsiteX170" fmla="*/ 357217 w 883937"/>
                <a:gd name="connsiteY170" fmla="*/ 570074 h 884244"/>
                <a:gd name="connsiteX171" fmla="*/ 328103 w 883937"/>
                <a:gd name="connsiteY171" fmla="*/ 550148 h 884244"/>
                <a:gd name="connsiteX172" fmla="*/ 328822 w 883937"/>
                <a:gd name="connsiteY172" fmla="*/ 548725 h 884244"/>
                <a:gd name="connsiteX173" fmla="*/ 379502 w 883937"/>
                <a:gd name="connsiteY173" fmla="*/ 570430 h 884244"/>
                <a:gd name="connsiteX174" fmla="*/ 434855 w 883937"/>
                <a:gd name="connsiteY174" fmla="*/ 537695 h 884244"/>
                <a:gd name="connsiteX175" fmla="*/ 438404 w 883937"/>
                <a:gd name="connsiteY175" fmla="*/ 536761 h 884244"/>
                <a:gd name="connsiteX176" fmla="*/ 118940 w 883937"/>
                <a:gd name="connsiteY176" fmla="*/ 451786 h 884244"/>
                <a:gd name="connsiteX177" fmla="*/ 120406 w 883937"/>
                <a:gd name="connsiteY177" fmla="*/ 451786 h 884244"/>
                <a:gd name="connsiteX178" fmla="*/ 131762 w 883937"/>
                <a:gd name="connsiteY178" fmla="*/ 539969 h 884244"/>
                <a:gd name="connsiteX179" fmla="*/ 141654 w 883937"/>
                <a:gd name="connsiteY179" fmla="*/ 581910 h 884244"/>
                <a:gd name="connsiteX180" fmla="*/ 153743 w 883937"/>
                <a:gd name="connsiteY180" fmla="*/ 612738 h 884244"/>
                <a:gd name="connsiteX181" fmla="*/ 150446 w 883937"/>
                <a:gd name="connsiteY181" fmla="*/ 615247 h 884244"/>
                <a:gd name="connsiteX182" fmla="*/ 138356 w 883937"/>
                <a:gd name="connsiteY182" fmla="*/ 586570 h 884244"/>
                <a:gd name="connsiteX183" fmla="*/ 127366 w 883937"/>
                <a:gd name="connsiteY183" fmla="*/ 541045 h 884244"/>
                <a:gd name="connsiteX184" fmla="*/ 118940 w 883937"/>
                <a:gd name="connsiteY184" fmla="*/ 451786 h 884244"/>
                <a:gd name="connsiteX185" fmla="*/ 581342 w 883937"/>
                <a:gd name="connsiteY185" fmla="*/ 408214 h 884244"/>
                <a:gd name="connsiteX186" fmla="*/ 583565 w 883937"/>
                <a:gd name="connsiteY186" fmla="*/ 408581 h 884244"/>
                <a:gd name="connsiteX187" fmla="*/ 583882 w 883937"/>
                <a:gd name="connsiteY187" fmla="*/ 410413 h 884244"/>
                <a:gd name="connsiteX188" fmla="*/ 581342 w 883937"/>
                <a:gd name="connsiteY188" fmla="*/ 411512 h 884244"/>
                <a:gd name="connsiteX189" fmla="*/ 580707 w 883937"/>
                <a:gd name="connsiteY189" fmla="*/ 408947 h 884244"/>
                <a:gd name="connsiteX190" fmla="*/ 581342 w 883937"/>
                <a:gd name="connsiteY190" fmla="*/ 408214 h 884244"/>
                <a:gd name="connsiteX191" fmla="*/ 587022 w 883937"/>
                <a:gd name="connsiteY191" fmla="*/ 392994 h 884244"/>
                <a:gd name="connsiteX192" fmla="*/ 588786 w 883937"/>
                <a:gd name="connsiteY192" fmla="*/ 395035 h 884244"/>
                <a:gd name="connsiteX193" fmla="*/ 580319 w 883937"/>
                <a:gd name="connsiteY193" fmla="*/ 400137 h 884244"/>
                <a:gd name="connsiteX194" fmla="*/ 579261 w 883937"/>
                <a:gd name="connsiteY194" fmla="*/ 398096 h 884244"/>
                <a:gd name="connsiteX195" fmla="*/ 587022 w 883937"/>
                <a:gd name="connsiteY195" fmla="*/ 392994 h 884244"/>
                <a:gd name="connsiteX196" fmla="*/ 593794 w 883937"/>
                <a:gd name="connsiteY196" fmla="*/ 376845 h 884244"/>
                <a:gd name="connsiteX197" fmla="*/ 594829 w 883937"/>
                <a:gd name="connsiteY197" fmla="*/ 379460 h 884244"/>
                <a:gd name="connsiteX198" fmla="*/ 582750 w 883937"/>
                <a:gd name="connsiteY198" fmla="*/ 387677 h 884244"/>
                <a:gd name="connsiteX199" fmla="*/ 582060 w 883937"/>
                <a:gd name="connsiteY199" fmla="*/ 385810 h 884244"/>
                <a:gd name="connsiteX200" fmla="*/ 593794 w 883937"/>
                <a:gd name="connsiteY200" fmla="*/ 376845 h 884244"/>
                <a:gd name="connsiteX201" fmla="*/ 594866 w 883937"/>
                <a:gd name="connsiteY201" fmla="*/ 363237 h 884244"/>
                <a:gd name="connsiteX202" fmla="*/ 597039 w 883937"/>
                <a:gd name="connsiteY202" fmla="*/ 365018 h 884244"/>
                <a:gd name="connsiteX203" fmla="*/ 588711 w 883937"/>
                <a:gd name="connsiteY203" fmla="*/ 371789 h 884244"/>
                <a:gd name="connsiteX204" fmla="*/ 580022 w 883937"/>
                <a:gd name="connsiteY204" fmla="*/ 378204 h 884244"/>
                <a:gd name="connsiteX205" fmla="*/ 578936 w 883937"/>
                <a:gd name="connsiteY205" fmla="*/ 376778 h 884244"/>
                <a:gd name="connsiteX206" fmla="*/ 586901 w 883937"/>
                <a:gd name="connsiteY206" fmla="*/ 370007 h 884244"/>
                <a:gd name="connsiteX207" fmla="*/ 594866 w 883937"/>
                <a:gd name="connsiteY207" fmla="*/ 363237 h 884244"/>
                <a:gd name="connsiteX208" fmla="*/ 602796 w 883937"/>
                <a:gd name="connsiteY208" fmla="*/ 343480 h 884244"/>
                <a:gd name="connsiteX209" fmla="*/ 604610 w 883937"/>
                <a:gd name="connsiteY209" fmla="*/ 346355 h 884244"/>
                <a:gd name="connsiteX210" fmla="*/ 582839 w 883937"/>
                <a:gd name="connsiteY210" fmla="*/ 360733 h 884244"/>
                <a:gd name="connsiteX211" fmla="*/ 582113 w 883937"/>
                <a:gd name="connsiteY211" fmla="*/ 358936 h 884244"/>
                <a:gd name="connsiteX212" fmla="*/ 602796 w 883937"/>
                <a:gd name="connsiteY212" fmla="*/ 343480 h 884244"/>
                <a:gd name="connsiteX213" fmla="*/ 89742 w 883937"/>
                <a:gd name="connsiteY213" fmla="*/ 339797 h 884244"/>
                <a:gd name="connsiteX214" fmla="*/ 92236 w 883937"/>
                <a:gd name="connsiteY214" fmla="*/ 339797 h 884244"/>
                <a:gd name="connsiteX215" fmla="*/ 83683 w 883937"/>
                <a:gd name="connsiteY215" fmla="*/ 397725 h 884244"/>
                <a:gd name="connsiteX216" fmla="*/ 81902 w 883937"/>
                <a:gd name="connsiteY216" fmla="*/ 455653 h 884244"/>
                <a:gd name="connsiteX217" fmla="*/ 92236 w 883937"/>
                <a:gd name="connsiteY217" fmla="*/ 568630 h 884244"/>
                <a:gd name="connsiteX218" fmla="*/ 87960 w 883937"/>
                <a:gd name="connsiteY218" fmla="*/ 569710 h 884244"/>
                <a:gd name="connsiteX219" fmla="*/ 77269 w 883937"/>
                <a:gd name="connsiteY219" fmla="*/ 455653 h 884244"/>
                <a:gd name="connsiteX220" fmla="*/ 79763 w 883937"/>
                <a:gd name="connsiteY220" fmla="*/ 392688 h 884244"/>
                <a:gd name="connsiteX221" fmla="*/ 89742 w 883937"/>
                <a:gd name="connsiteY221" fmla="*/ 339797 h 884244"/>
                <a:gd name="connsiteX222" fmla="*/ 612709 w 883937"/>
                <a:gd name="connsiteY222" fmla="*/ 319318 h 884244"/>
                <a:gd name="connsiteX223" fmla="*/ 613789 w 883937"/>
                <a:gd name="connsiteY223" fmla="*/ 322645 h 884244"/>
                <a:gd name="connsiteX224" fmla="*/ 584265 w 883937"/>
                <a:gd name="connsiteY224" fmla="*/ 344457 h 884244"/>
                <a:gd name="connsiteX225" fmla="*/ 582105 w 883937"/>
                <a:gd name="connsiteY225" fmla="*/ 342609 h 884244"/>
                <a:gd name="connsiteX226" fmla="*/ 612709 w 883937"/>
                <a:gd name="connsiteY226" fmla="*/ 319318 h 884244"/>
                <a:gd name="connsiteX227" fmla="*/ 770370 w 883937"/>
                <a:gd name="connsiteY227" fmla="*/ 312086 h 884244"/>
                <a:gd name="connsiteX228" fmla="*/ 772174 w 883937"/>
                <a:gd name="connsiteY228" fmla="*/ 312086 h 884244"/>
                <a:gd name="connsiteX229" fmla="*/ 771453 w 883937"/>
                <a:gd name="connsiteY229" fmla="*/ 382319 h 884244"/>
                <a:gd name="connsiteX230" fmla="*/ 755577 w 883937"/>
                <a:gd name="connsiteY230" fmla="*/ 444669 h 884244"/>
                <a:gd name="connsiteX231" fmla="*/ 751609 w 883937"/>
                <a:gd name="connsiteY231" fmla="*/ 443594 h 884244"/>
                <a:gd name="connsiteX232" fmla="*/ 768927 w 883937"/>
                <a:gd name="connsiteY232" fmla="*/ 373003 h 884244"/>
                <a:gd name="connsiteX233" fmla="*/ 770370 w 883937"/>
                <a:gd name="connsiteY233" fmla="*/ 312086 h 884244"/>
                <a:gd name="connsiteX234" fmla="*/ 613507 w 883937"/>
                <a:gd name="connsiteY234" fmla="*/ 302566 h 884244"/>
                <a:gd name="connsiteX235" fmla="*/ 614972 w 883937"/>
                <a:gd name="connsiteY235" fmla="*/ 305444 h 884244"/>
                <a:gd name="connsiteX236" fmla="*/ 586764 w 883937"/>
                <a:gd name="connsiteY236" fmla="*/ 327034 h 884244"/>
                <a:gd name="connsiteX237" fmla="*/ 585299 w 883937"/>
                <a:gd name="connsiteY237" fmla="*/ 325594 h 884244"/>
                <a:gd name="connsiteX238" fmla="*/ 613507 w 883937"/>
                <a:gd name="connsiteY238" fmla="*/ 302566 h 884244"/>
                <a:gd name="connsiteX239" fmla="*/ 420169 w 883937"/>
                <a:gd name="connsiteY239" fmla="*/ 287270 h 884244"/>
                <a:gd name="connsiteX240" fmla="*/ 336785 w 883937"/>
                <a:gd name="connsiteY240" fmla="*/ 343003 h 884244"/>
                <a:gd name="connsiteX241" fmla="*/ 294198 w 883937"/>
                <a:gd name="connsiteY241" fmla="*/ 472591 h 884244"/>
                <a:gd name="connsiteX242" fmla="*/ 308634 w 883937"/>
                <a:gd name="connsiteY242" fmla="*/ 539184 h 884244"/>
                <a:gd name="connsiteX243" fmla="*/ 358799 w 883937"/>
                <a:gd name="connsiteY243" fmla="*/ 576981 h 884244"/>
                <a:gd name="connsiteX244" fmla="*/ 429897 w 883937"/>
                <a:gd name="connsiteY244" fmla="*/ 563662 h 884244"/>
                <a:gd name="connsiteX245" fmla="*/ 463821 w 883937"/>
                <a:gd name="connsiteY245" fmla="*/ 513627 h 884244"/>
                <a:gd name="connsiteX246" fmla="*/ 499189 w 883937"/>
                <a:gd name="connsiteY246" fmla="*/ 394838 h 884244"/>
                <a:gd name="connsiteX247" fmla="*/ 496663 w 883937"/>
                <a:gd name="connsiteY247" fmla="*/ 333284 h 884244"/>
                <a:gd name="connsiteX248" fmla="*/ 486558 w 883937"/>
                <a:gd name="connsiteY248" fmla="*/ 315646 h 884244"/>
                <a:gd name="connsiteX249" fmla="*/ 454438 w 883937"/>
                <a:gd name="connsiteY249" fmla="*/ 289728 h 884244"/>
                <a:gd name="connsiteX250" fmla="*/ 453716 w 883937"/>
                <a:gd name="connsiteY250" fmla="*/ 289728 h 884244"/>
                <a:gd name="connsiteX251" fmla="*/ 420169 w 883937"/>
                <a:gd name="connsiteY251" fmla="*/ 287270 h 884244"/>
                <a:gd name="connsiteX252" fmla="*/ 624736 w 883937"/>
                <a:gd name="connsiteY252" fmla="*/ 278753 h 884244"/>
                <a:gd name="connsiteX253" fmla="*/ 626871 w 883937"/>
                <a:gd name="connsiteY253" fmla="*/ 281274 h 884244"/>
                <a:gd name="connsiteX254" fmla="*/ 589865 w 883937"/>
                <a:gd name="connsiteY254" fmla="*/ 311518 h 884244"/>
                <a:gd name="connsiteX255" fmla="*/ 588442 w 883937"/>
                <a:gd name="connsiteY255" fmla="*/ 309718 h 884244"/>
                <a:gd name="connsiteX256" fmla="*/ 624736 w 883937"/>
                <a:gd name="connsiteY256" fmla="*/ 278753 h 884244"/>
                <a:gd name="connsiteX257" fmla="*/ 437114 w 883937"/>
                <a:gd name="connsiteY257" fmla="*/ 266780 h 884244"/>
                <a:gd name="connsiteX258" fmla="*/ 494858 w 883937"/>
                <a:gd name="connsiteY258" fmla="*/ 287568 h 884244"/>
                <a:gd name="connsiteX259" fmla="*/ 520121 w 883937"/>
                <a:gd name="connsiteY259" fmla="*/ 361361 h 884244"/>
                <a:gd name="connsiteX260" fmla="*/ 512903 w 883937"/>
                <a:gd name="connsiteY260" fmla="*/ 437314 h 884244"/>
                <a:gd name="connsiteX261" fmla="*/ 456603 w 883937"/>
                <a:gd name="connsiteY261" fmla="*/ 558622 h 884244"/>
                <a:gd name="connsiteX262" fmla="*/ 413295 w 883937"/>
                <a:gd name="connsiteY262" fmla="*/ 596419 h 884244"/>
                <a:gd name="connsiteX263" fmla="*/ 353747 w 883937"/>
                <a:gd name="connsiteY263" fmla="*/ 594979 h 884244"/>
                <a:gd name="connsiteX264" fmla="*/ 302499 w 883937"/>
                <a:gd name="connsiteY264" fmla="*/ 563302 h 884244"/>
                <a:gd name="connsiteX265" fmla="*/ 278319 w 883937"/>
                <a:gd name="connsiteY265" fmla="*/ 510387 h 884244"/>
                <a:gd name="connsiteX266" fmla="*/ 275071 w 883937"/>
                <a:gd name="connsiteY266" fmla="*/ 440194 h 884244"/>
                <a:gd name="connsiteX267" fmla="*/ 297086 w 883937"/>
                <a:gd name="connsiteY267" fmla="*/ 376120 h 884244"/>
                <a:gd name="connsiteX268" fmla="*/ 377205 w 883937"/>
                <a:gd name="connsiteY268" fmla="*/ 281089 h 884244"/>
                <a:gd name="connsiteX269" fmla="*/ 437114 w 883937"/>
                <a:gd name="connsiteY269" fmla="*/ 266780 h 884244"/>
                <a:gd name="connsiteX270" fmla="*/ 446909 w 883937"/>
                <a:gd name="connsiteY270" fmla="*/ 257864 h 884244"/>
                <a:gd name="connsiteX271" fmla="*/ 490823 w 883937"/>
                <a:gd name="connsiteY271" fmla="*/ 273488 h 884244"/>
                <a:gd name="connsiteX272" fmla="*/ 488295 w 883937"/>
                <a:gd name="connsiteY272" fmla="*/ 277415 h 884244"/>
                <a:gd name="connsiteX273" fmla="*/ 327964 w 883937"/>
                <a:gd name="connsiteY273" fmla="*/ 312758 h 884244"/>
                <a:gd name="connsiteX274" fmla="*/ 325798 w 883937"/>
                <a:gd name="connsiteY274" fmla="*/ 311330 h 884244"/>
                <a:gd name="connsiteX275" fmla="*/ 446909 w 883937"/>
                <a:gd name="connsiteY275" fmla="*/ 257864 h 884244"/>
                <a:gd name="connsiteX276" fmla="*/ 635752 w 883937"/>
                <a:gd name="connsiteY276" fmla="*/ 250191 h 884244"/>
                <a:gd name="connsiteX277" fmla="*/ 637575 w 883937"/>
                <a:gd name="connsiteY277" fmla="*/ 253470 h 884244"/>
                <a:gd name="connsiteX278" fmla="*/ 593466 w 883937"/>
                <a:gd name="connsiteY278" fmla="*/ 292091 h 884244"/>
                <a:gd name="connsiteX279" fmla="*/ 591643 w 883937"/>
                <a:gd name="connsiteY279" fmla="*/ 290269 h 884244"/>
                <a:gd name="connsiteX280" fmla="*/ 635752 w 883937"/>
                <a:gd name="connsiteY280" fmla="*/ 250191 h 884244"/>
                <a:gd name="connsiteX281" fmla="*/ 442566 w 883937"/>
                <a:gd name="connsiteY281" fmla="*/ 246315 h 884244"/>
                <a:gd name="connsiteX282" fmla="*/ 474595 w 883937"/>
                <a:gd name="connsiteY282" fmla="*/ 256140 h 884244"/>
                <a:gd name="connsiteX283" fmla="*/ 472074 w 883937"/>
                <a:gd name="connsiteY283" fmla="*/ 259721 h 884244"/>
                <a:gd name="connsiteX284" fmla="*/ 351411 w 883937"/>
                <a:gd name="connsiteY284" fmla="*/ 279774 h 884244"/>
                <a:gd name="connsiteX285" fmla="*/ 350330 w 883937"/>
                <a:gd name="connsiteY285" fmla="*/ 278341 h 884244"/>
                <a:gd name="connsiteX286" fmla="*/ 442566 w 883937"/>
                <a:gd name="connsiteY286" fmla="*/ 246315 h 884244"/>
                <a:gd name="connsiteX287" fmla="*/ 410332 w 883937"/>
                <a:gd name="connsiteY287" fmla="*/ 240078 h 884244"/>
                <a:gd name="connsiteX288" fmla="*/ 444809 w 883937"/>
                <a:gd name="connsiteY288" fmla="*/ 240439 h 884244"/>
                <a:gd name="connsiteX289" fmla="*/ 443734 w 883937"/>
                <a:gd name="connsiteY289" fmla="*/ 244408 h 884244"/>
                <a:gd name="connsiteX290" fmla="*/ 379616 w 883937"/>
                <a:gd name="connsiteY290" fmla="*/ 256314 h 884244"/>
                <a:gd name="connsiteX291" fmla="*/ 378541 w 883937"/>
                <a:gd name="connsiteY291" fmla="*/ 254871 h 884244"/>
                <a:gd name="connsiteX292" fmla="*/ 410332 w 883937"/>
                <a:gd name="connsiteY292" fmla="*/ 240078 h 884244"/>
                <a:gd name="connsiteX293" fmla="*/ 638631 w 883937"/>
                <a:gd name="connsiteY293" fmla="*/ 232728 h 884244"/>
                <a:gd name="connsiteX294" fmla="*/ 641143 w 883937"/>
                <a:gd name="connsiteY294" fmla="*/ 235641 h 884244"/>
                <a:gd name="connsiteX295" fmla="*/ 592703 w 883937"/>
                <a:gd name="connsiteY295" fmla="*/ 270231 h 884244"/>
                <a:gd name="connsiteX296" fmla="*/ 591626 w 883937"/>
                <a:gd name="connsiteY296" fmla="*/ 268410 h 884244"/>
                <a:gd name="connsiteX297" fmla="*/ 638631 w 883937"/>
                <a:gd name="connsiteY297" fmla="*/ 232728 h 884244"/>
                <a:gd name="connsiteX298" fmla="*/ 611174 w 883937"/>
                <a:gd name="connsiteY298" fmla="*/ 189183 h 884244"/>
                <a:gd name="connsiteX299" fmla="*/ 658761 w 883937"/>
                <a:gd name="connsiteY299" fmla="*/ 193089 h 884244"/>
                <a:gd name="connsiteX300" fmla="*/ 657327 w 883937"/>
                <a:gd name="connsiteY300" fmla="*/ 197256 h 884244"/>
                <a:gd name="connsiteX301" fmla="*/ 563050 w 883937"/>
                <a:gd name="connsiteY301" fmla="*/ 193089 h 884244"/>
                <a:gd name="connsiteX302" fmla="*/ 563050 w 883937"/>
                <a:gd name="connsiteY302" fmla="*/ 191006 h 884244"/>
                <a:gd name="connsiteX303" fmla="*/ 611174 w 883937"/>
                <a:gd name="connsiteY303" fmla="*/ 189183 h 884244"/>
                <a:gd name="connsiteX304" fmla="*/ 656813 w 883937"/>
                <a:gd name="connsiteY304" fmla="*/ 183151 h 884244"/>
                <a:gd name="connsiteX305" fmla="*/ 656813 w 883937"/>
                <a:gd name="connsiteY305" fmla="*/ 188112 h 884244"/>
                <a:gd name="connsiteX306" fmla="*/ 586863 w 883937"/>
                <a:gd name="connsiteY306" fmla="*/ 185135 h 884244"/>
                <a:gd name="connsiteX307" fmla="*/ 586863 w 883937"/>
                <a:gd name="connsiteY307" fmla="*/ 183812 h 884244"/>
                <a:gd name="connsiteX308" fmla="*/ 656813 w 883937"/>
                <a:gd name="connsiteY308" fmla="*/ 183151 h 884244"/>
                <a:gd name="connsiteX309" fmla="*/ 420899 w 883937"/>
                <a:gd name="connsiteY309" fmla="*/ 164785 h 884244"/>
                <a:gd name="connsiteX310" fmla="*/ 460313 w 883937"/>
                <a:gd name="connsiteY310" fmla="*/ 176172 h 884244"/>
                <a:gd name="connsiteX311" fmla="*/ 458155 w 883937"/>
                <a:gd name="connsiteY311" fmla="*/ 180097 h 884244"/>
                <a:gd name="connsiteX312" fmla="*/ 373280 w 883937"/>
                <a:gd name="connsiteY312" fmla="*/ 170462 h 884244"/>
                <a:gd name="connsiteX313" fmla="*/ 308185 w 883937"/>
                <a:gd name="connsiteY313" fmla="*/ 197227 h 884244"/>
                <a:gd name="connsiteX314" fmla="*/ 307106 w 883937"/>
                <a:gd name="connsiteY314" fmla="*/ 195800 h 884244"/>
                <a:gd name="connsiteX315" fmla="*/ 420899 w 883937"/>
                <a:gd name="connsiteY315" fmla="*/ 164785 h 884244"/>
                <a:gd name="connsiteX316" fmla="*/ 256931 w 883937"/>
                <a:gd name="connsiteY316" fmla="*/ 85424 h 884244"/>
                <a:gd name="connsiteX317" fmla="*/ 259076 w 883937"/>
                <a:gd name="connsiteY317" fmla="*/ 88991 h 884244"/>
                <a:gd name="connsiteX318" fmla="*/ 185422 w 883937"/>
                <a:gd name="connsiteY318" fmla="*/ 131785 h 884244"/>
                <a:gd name="connsiteX319" fmla="*/ 183634 w 883937"/>
                <a:gd name="connsiteY319" fmla="*/ 130001 h 884244"/>
                <a:gd name="connsiteX320" fmla="*/ 256931 w 883937"/>
                <a:gd name="connsiteY320" fmla="*/ 85424 h 884244"/>
                <a:gd name="connsiteX321" fmla="*/ 289728 w 883937"/>
                <a:gd name="connsiteY321" fmla="*/ 59319 h 884244"/>
                <a:gd name="connsiteX322" fmla="*/ 290808 w 883937"/>
                <a:gd name="connsiteY322" fmla="*/ 63645 h 884244"/>
                <a:gd name="connsiteX323" fmla="*/ 210553 w 883937"/>
                <a:gd name="connsiteY323" fmla="*/ 101499 h 884244"/>
                <a:gd name="connsiteX324" fmla="*/ 153691 w 883937"/>
                <a:gd name="connsiteY324" fmla="*/ 146923 h 884244"/>
                <a:gd name="connsiteX325" fmla="*/ 151532 w 883937"/>
                <a:gd name="connsiteY325" fmla="*/ 145841 h 884244"/>
                <a:gd name="connsiteX326" fmla="*/ 208754 w 883937"/>
                <a:gd name="connsiteY326" fmla="*/ 98254 h 884244"/>
                <a:gd name="connsiteX327" fmla="*/ 289728 w 883937"/>
                <a:gd name="connsiteY327" fmla="*/ 59319 h 884244"/>
                <a:gd name="connsiteX328" fmla="*/ 717760 w 883937"/>
                <a:gd name="connsiteY328" fmla="*/ 55783 h 884244"/>
                <a:gd name="connsiteX329" fmla="*/ 740770 w 883937"/>
                <a:gd name="connsiteY329" fmla="*/ 73400 h 884244"/>
                <a:gd name="connsiteX330" fmla="*/ 773848 w 883937"/>
                <a:gd name="connsiteY330" fmla="*/ 101085 h 884244"/>
                <a:gd name="connsiteX331" fmla="*/ 816993 w 883937"/>
                <a:gd name="connsiteY331" fmla="*/ 153577 h 884244"/>
                <a:gd name="connsiteX332" fmla="*/ 813397 w 883937"/>
                <a:gd name="connsiteY332" fmla="*/ 155735 h 884244"/>
                <a:gd name="connsiteX333" fmla="*/ 770972 w 883937"/>
                <a:gd name="connsiteY333" fmla="*/ 103961 h 884244"/>
                <a:gd name="connsiteX334" fmla="*/ 741130 w 883937"/>
                <a:gd name="connsiteY334" fmla="*/ 78434 h 884244"/>
                <a:gd name="connsiteX335" fmla="*/ 716681 w 883937"/>
                <a:gd name="connsiteY335" fmla="*/ 57580 h 884244"/>
                <a:gd name="connsiteX336" fmla="*/ 717760 w 883937"/>
                <a:gd name="connsiteY336" fmla="*/ 55783 h 884244"/>
                <a:gd name="connsiteX337" fmla="*/ 315989 w 883937"/>
                <a:gd name="connsiteY337" fmla="*/ 43803 h 884244"/>
                <a:gd name="connsiteX338" fmla="*/ 317792 w 883937"/>
                <a:gd name="connsiteY338" fmla="*/ 47763 h 884244"/>
                <a:gd name="connsiteX339" fmla="*/ 265893 w 883937"/>
                <a:gd name="connsiteY339" fmla="*/ 64324 h 884244"/>
                <a:gd name="connsiteX340" fmla="*/ 211472 w 883937"/>
                <a:gd name="connsiteY340" fmla="*/ 89524 h 884244"/>
                <a:gd name="connsiteX341" fmla="*/ 122452 w 883937"/>
                <a:gd name="connsiteY341" fmla="*/ 173406 h 884244"/>
                <a:gd name="connsiteX342" fmla="*/ 121010 w 883937"/>
                <a:gd name="connsiteY342" fmla="*/ 172686 h 884244"/>
                <a:gd name="connsiteX343" fmla="*/ 201020 w 883937"/>
                <a:gd name="connsiteY343" fmla="*/ 90964 h 884244"/>
                <a:gd name="connsiteX344" fmla="*/ 255802 w 883937"/>
                <a:gd name="connsiteY344" fmla="*/ 63604 h 884244"/>
                <a:gd name="connsiteX345" fmla="*/ 315989 w 883937"/>
                <a:gd name="connsiteY345" fmla="*/ 43803 h 884244"/>
                <a:gd name="connsiteX346" fmla="*/ 661845 w 883937"/>
                <a:gd name="connsiteY346" fmla="*/ 38685 h 884244"/>
                <a:gd name="connsiteX347" fmla="*/ 757980 w 883937"/>
                <a:gd name="connsiteY347" fmla="*/ 100915 h 884244"/>
                <a:gd name="connsiteX348" fmla="*/ 796290 w 883937"/>
                <a:gd name="connsiteY348" fmla="*/ 146140 h 884244"/>
                <a:gd name="connsiteX349" fmla="*/ 828816 w 883937"/>
                <a:gd name="connsiteY349" fmla="*/ 188471 h 884244"/>
                <a:gd name="connsiteX350" fmla="*/ 825202 w 883937"/>
                <a:gd name="connsiteY350" fmla="*/ 190642 h 884244"/>
                <a:gd name="connsiteX351" fmla="*/ 792314 w 883937"/>
                <a:gd name="connsiteY351" fmla="*/ 148311 h 884244"/>
                <a:gd name="connsiteX352" fmla="*/ 754728 w 883937"/>
                <a:gd name="connsiteY352" fmla="*/ 104171 h 884244"/>
                <a:gd name="connsiteX353" fmla="*/ 661484 w 883937"/>
                <a:gd name="connsiteY353" fmla="*/ 39770 h 884244"/>
                <a:gd name="connsiteX354" fmla="*/ 661845 w 883937"/>
                <a:gd name="connsiteY354" fmla="*/ 38685 h 884244"/>
                <a:gd name="connsiteX355" fmla="*/ 414917 w 883937"/>
                <a:gd name="connsiteY355" fmla="*/ 21675 h 884244"/>
                <a:gd name="connsiteX356" fmla="*/ 271333 w 883937"/>
                <a:gd name="connsiteY356" fmla="*/ 52639 h 884244"/>
                <a:gd name="connsiteX357" fmla="*/ 150061 w 883937"/>
                <a:gd name="connsiteY357" fmla="*/ 122126 h 884244"/>
                <a:gd name="connsiteX358" fmla="*/ 77369 w 883937"/>
                <a:gd name="connsiteY358" fmla="*/ 241659 h 884244"/>
                <a:gd name="connsiteX359" fmla="*/ 32387 w 883937"/>
                <a:gd name="connsiteY359" fmla="*/ 373793 h 884244"/>
                <a:gd name="connsiteX360" fmla="*/ 26989 w 883937"/>
                <a:gd name="connsiteY360" fmla="*/ 521409 h 884244"/>
                <a:gd name="connsiteX361" fmla="*/ 72331 w 883937"/>
                <a:gd name="connsiteY361" fmla="*/ 646702 h 884244"/>
                <a:gd name="connsiteX362" fmla="*/ 143943 w 883937"/>
                <a:gd name="connsiteY362" fmla="*/ 751113 h 884244"/>
                <a:gd name="connsiteX363" fmla="*/ 260897 w 883937"/>
                <a:gd name="connsiteY363" fmla="*/ 822761 h 884244"/>
                <a:gd name="connsiteX364" fmla="*/ 407720 w 883937"/>
                <a:gd name="connsiteY364" fmla="*/ 858765 h 884244"/>
                <a:gd name="connsiteX365" fmla="*/ 665379 w 883937"/>
                <a:gd name="connsiteY365" fmla="*/ 825641 h 884244"/>
                <a:gd name="connsiteX366" fmla="*/ 822407 w 883937"/>
                <a:gd name="connsiteY366" fmla="*/ 722608 h 884244"/>
                <a:gd name="connsiteX367" fmla="*/ 840314 w 883937"/>
                <a:gd name="connsiteY367" fmla="*/ 695192 h 884244"/>
                <a:gd name="connsiteX368" fmla="*/ 836978 w 883937"/>
                <a:gd name="connsiteY368" fmla="*/ 693985 h 884244"/>
                <a:gd name="connsiteX369" fmla="*/ 841375 w 883937"/>
                <a:gd name="connsiteY369" fmla="*/ 673561 h 884244"/>
                <a:gd name="connsiteX370" fmla="*/ 845038 w 883937"/>
                <a:gd name="connsiteY370" fmla="*/ 673561 h 884244"/>
                <a:gd name="connsiteX371" fmla="*/ 841345 w 883937"/>
                <a:gd name="connsiteY371" fmla="*/ 693612 h 884244"/>
                <a:gd name="connsiteX372" fmla="*/ 856464 w 883937"/>
                <a:gd name="connsiteY372" fmla="*/ 670465 h 884244"/>
                <a:gd name="connsiteX373" fmla="*/ 781254 w 883937"/>
                <a:gd name="connsiteY373" fmla="*/ 666144 h 884244"/>
                <a:gd name="connsiteX374" fmla="*/ 779095 w 883937"/>
                <a:gd name="connsiteY374" fmla="*/ 669385 h 884244"/>
                <a:gd name="connsiteX375" fmla="*/ 720437 w 883937"/>
                <a:gd name="connsiteY375" fmla="*/ 716910 h 884244"/>
                <a:gd name="connsiteX376" fmla="*/ 654223 w 883937"/>
                <a:gd name="connsiteY376" fmla="*/ 752193 h 884244"/>
                <a:gd name="connsiteX377" fmla="*/ 515318 w 883937"/>
                <a:gd name="connsiteY377" fmla="*/ 797198 h 884244"/>
                <a:gd name="connsiteX378" fmla="*/ 242905 w 883937"/>
                <a:gd name="connsiteY378" fmla="*/ 744993 h 884244"/>
                <a:gd name="connsiteX379" fmla="*/ 145743 w 883937"/>
                <a:gd name="connsiteY379" fmla="*/ 659664 h 884244"/>
                <a:gd name="connsiteX380" fmla="*/ 97522 w 883937"/>
                <a:gd name="connsiteY380" fmla="*/ 541211 h 884244"/>
                <a:gd name="connsiteX381" fmla="*/ 129189 w 883937"/>
                <a:gd name="connsiteY381" fmla="*/ 275863 h 884244"/>
                <a:gd name="connsiteX382" fmla="*/ 164095 w 883937"/>
                <a:gd name="connsiteY382" fmla="*/ 214656 h 884244"/>
                <a:gd name="connsiteX383" fmla="*/ 214476 w 883937"/>
                <a:gd name="connsiteY383" fmla="*/ 166051 h 884244"/>
                <a:gd name="connsiteX384" fmla="*/ 331430 w 883937"/>
                <a:gd name="connsiteY384" fmla="*/ 94763 h 884244"/>
                <a:gd name="connsiteX385" fmla="*/ 472854 w 883937"/>
                <a:gd name="connsiteY385" fmla="*/ 85042 h 884244"/>
                <a:gd name="connsiteX386" fmla="*/ 610320 w 883937"/>
                <a:gd name="connsiteY386" fmla="*/ 110245 h 884244"/>
                <a:gd name="connsiteX387" fmla="*/ 717559 w 883937"/>
                <a:gd name="connsiteY387" fmla="*/ 184413 h 884244"/>
                <a:gd name="connsiteX388" fmla="*/ 762541 w 883937"/>
                <a:gd name="connsiteY388" fmla="*/ 294585 h 884244"/>
                <a:gd name="connsiteX389" fmla="*/ 753185 w 883937"/>
                <a:gd name="connsiteY389" fmla="*/ 425639 h 884244"/>
                <a:gd name="connsiteX390" fmla="*/ 693808 w 883937"/>
                <a:gd name="connsiteY390" fmla="*/ 544451 h 884244"/>
                <a:gd name="connsiteX391" fmla="*/ 605642 w 883937"/>
                <a:gd name="connsiteY391" fmla="*/ 590176 h 884244"/>
                <a:gd name="connsiteX392" fmla="*/ 584411 w 883937"/>
                <a:gd name="connsiteY392" fmla="*/ 513848 h 884244"/>
                <a:gd name="connsiteX393" fmla="*/ 612120 w 883937"/>
                <a:gd name="connsiteY393" fmla="*/ 360472 h 884244"/>
                <a:gd name="connsiteX394" fmla="*/ 651344 w 883937"/>
                <a:gd name="connsiteY394" fmla="*/ 220057 h 884244"/>
                <a:gd name="connsiteX395" fmla="*/ 589808 w 883937"/>
                <a:gd name="connsiteY395" fmla="*/ 217896 h 884244"/>
                <a:gd name="connsiteX396" fmla="*/ 546625 w 883937"/>
                <a:gd name="connsiteY396" fmla="*/ 211416 h 884244"/>
                <a:gd name="connsiteX397" fmla="*/ 538709 w 883937"/>
                <a:gd name="connsiteY397" fmla="*/ 256781 h 884244"/>
                <a:gd name="connsiteX398" fmla="*/ 528273 w 883937"/>
                <a:gd name="connsiteY398" fmla="*/ 257501 h 884244"/>
                <a:gd name="connsiteX399" fmla="*/ 525394 w 883937"/>
                <a:gd name="connsiteY399" fmla="*/ 255340 h 884244"/>
                <a:gd name="connsiteX400" fmla="*/ 435789 w 883937"/>
                <a:gd name="connsiteY400" fmla="*/ 197734 h 884244"/>
                <a:gd name="connsiteX401" fmla="*/ 328551 w 883937"/>
                <a:gd name="connsiteY401" fmla="*/ 215376 h 884244"/>
                <a:gd name="connsiteX402" fmla="*/ 241465 w 883937"/>
                <a:gd name="connsiteY402" fmla="*/ 288464 h 884244"/>
                <a:gd name="connsiteX403" fmla="*/ 202240 w 883937"/>
                <a:gd name="connsiteY403" fmla="*/ 402956 h 884244"/>
                <a:gd name="connsiteX404" fmla="*/ 243624 w 883937"/>
                <a:gd name="connsiteY404" fmla="*/ 635901 h 884244"/>
                <a:gd name="connsiteX405" fmla="*/ 358419 w 883937"/>
                <a:gd name="connsiteY405" fmla="*/ 674065 h 884244"/>
                <a:gd name="connsiteX406" fmla="*/ 465297 w 883937"/>
                <a:gd name="connsiteY406" fmla="*/ 611778 h 884244"/>
                <a:gd name="connsiteX407" fmla="*/ 480771 w 883937"/>
                <a:gd name="connsiteY407" fmla="*/ 627980 h 884244"/>
                <a:gd name="connsiteX408" fmla="*/ 478972 w 883937"/>
                <a:gd name="connsiteY408" fmla="*/ 629780 h 884244"/>
                <a:gd name="connsiteX409" fmla="*/ 705323 w 883937"/>
                <a:gd name="connsiteY409" fmla="*/ 605658 h 884244"/>
                <a:gd name="connsiteX410" fmla="*/ 776935 w 883937"/>
                <a:gd name="connsiteY410" fmla="*/ 538331 h 884244"/>
                <a:gd name="connsiteX411" fmla="*/ 815080 w 883937"/>
                <a:gd name="connsiteY411" fmla="*/ 427079 h 884244"/>
                <a:gd name="connsiteX412" fmla="*/ 829835 w 883937"/>
                <a:gd name="connsiteY412" fmla="*/ 311866 h 884244"/>
                <a:gd name="connsiteX413" fmla="*/ 789530 w 883937"/>
                <a:gd name="connsiteY413" fmla="*/ 200255 h 884244"/>
                <a:gd name="connsiteX414" fmla="*/ 693448 w 883937"/>
                <a:gd name="connsiteY414" fmla="*/ 91883 h 884244"/>
                <a:gd name="connsiteX415" fmla="*/ 562819 w 883937"/>
                <a:gd name="connsiteY415" fmla="*/ 34637 h 884244"/>
                <a:gd name="connsiteX416" fmla="*/ 414917 w 883937"/>
                <a:gd name="connsiteY416" fmla="*/ 21675 h 884244"/>
                <a:gd name="connsiteX417" fmla="*/ 469661 w 883937"/>
                <a:gd name="connsiteY417" fmla="*/ 253 h 884244"/>
                <a:gd name="connsiteX418" fmla="*/ 541228 w 883937"/>
                <a:gd name="connsiteY418" fmla="*/ 8354 h 884244"/>
                <a:gd name="connsiteX419" fmla="*/ 671137 w 883937"/>
                <a:gd name="connsiteY419" fmla="*/ 55519 h 884244"/>
                <a:gd name="connsiteX420" fmla="*/ 771537 w 883937"/>
                <a:gd name="connsiteY420" fmla="*/ 135808 h 884244"/>
                <a:gd name="connsiteX421" fmla="*/ 813281 w 883937"/>
                <a:gd name="connsiteY421" fmla="*/ 200615 h 884244"/>
                <a:gd name="connsiteX422" fmla="*/ 842070 w 883937"/>
                <a:gd name="connsiteY422" fmla="*/ 260381 h 884244"/>
                <a:gd name="connsiteX423" fmla="*/ 842070 w 883937"/>
                <a:gd name="connsiteY423" fmla="*/ 393955 h 884244"/>
                <a:gd name="connsiteX424" fmla="*/ 806804 w 883937"/>
                <a:gd name="connsiteY424" fmla="*/ 530410 h 884244"/>
                <a:gd name="connsiteX425" fmla="*/ 724036 w 883937"/>
                <a:gd name="connsiteY425" fmla="*/ 616099 h 884244"/>
                <a:gd name="connsiteX426" fmla="*/ 469975 w 883937"/>
                <a:gd name="connsiteY426" fmla="*/ 637701 h 884244"/>
                <a:gd name="connsiteX427" fmla="*/ 428952 w 883937"/>
                <a:gd name="connsiteY427" fmla="*/ 669025 h 884244"/>
                <a:gd name="connsiteX428" fmla="*/ 369935 w 883937"/>
                <a:gd name="connsiteY428" fmla="*/ 695667 h 884244"/>
                <a:gd name="connsiteX429" fmla="*/ 303361 w 883937"/>
                <a:gd name="connsiteY429" fmla="*/ 690987 h 884244"/>
                <a:gd name="connsiteX430" fmla="*/ 205839 w 883937"/>
                <a:gd name="connsiteY430" fmla="*/ 626900 h 884244"/>
                <a:gd name="connsiteX431" fmla="*/ 189645 w 883937"/>
                <a:gd name="connsiteY431" fmla="*/ 369833 h 884244"/>
                <a:gd name="connsiteX432" fmla="*/ 245064 w 883937"/>
                <a:gd name="connsiteY432" fmla="*/ 253180 h 884244"/>
                <a:gd name="connsiteX433" fmla="*/ 344385 w 883937"/>
                <a:gd name="connsiteY433" fmla="*/ 187653 h 884244"/>
                <a:gd name="connsiteX434" fmla="*/ 528273 w 883937"/>
                <a:gd name="connsiteY434" fmla="*/ 236618 h 884244"/>
                <a:gd name="connsiteX435" fmla="*/ 534750 w 883937"/>
                <a:gd name="connsiteY435" fmla="*/ 199895 h 884244"/>
                <a:gd name="connsiteX436" fmla="*/ 546985 w 883937"/>
                <a:gd name="connsiteY436" fmla="*/ 199174 h 884244"/>
                <a:gd name="connsiteX437" fmla="*/ 659621 w 883937"/>
                <a:gd name="connsiteY437" fmla="*/ 203855 h 884244"/>
                <a:gd name="connsiteX438" fmla="*/ 661780 w 883937"/>
                <a:gd name="connsiteY438" fmla="*/ 220057 h 884244"/>
                <a:gd name="connsiteX439" fmla="*/ 643068 w 883937"/>
                <a:gd name="connsiteY439" fmla="*/ 311866 h 884244"/>
                <a:gd name="connsiteX440" fmla="*/ 620396 w 883937"/>
                <a:gd name="connsiteY440" fmla="*/ 415197 h 884244"/>
                <a:gd name="connsiteX441" fmla="*/ 605642 w 883937"/>
                <a:gd name="connsiteY441" fmla="*/ 497646 h 884244"/>
                <a:gd name="connsiteX442" fmla="*/ 597006 w 883937"/>
                <a:gd name="connsiteY442" fmla="*/ 554172 h 884244"/>
                <a:gd name="connsiteX443" fmla="*/ 647746 w 883937"/>
                <a:gd name="connsiteY443" fmla="*/ 560653 h 884244"/>
                <a:gd name="connsiteX444" fmla="*/ 692008 w 883937"/>
                <a:gd name="connsiteY444" fmla="*/ 515648 h 884244"/>
                <a:gd name="connsiteX445" fmla="*/ 730513 w 883937"/>
                <a:gd name="connsiteY445" fmla="*/ 245979 h 884244"/>
                <a:gd name="connsiteX446" fmla="*/ 638749 w 883937"/>
                <a:gd name="connsiteY446" fmla="*/ 146969 h 884244"/>
                <a:gd name="connsiteX447" fmla="*/ 496245 w 883937"/>
                <a:gd name="connsiteY447" fmla="*/ 107725 h 884244"/>
                <a:gd name="connsiteX448" fmla="*/ 347623 w 883937"/>
                <a:gd name="connsiteY448" fmla="*/ 111325 h 884244"/>
                <a:gd name="connsiteX449" fmla="*/ 219514 w 883937"/>
                <a:gd name="connsiteY449" fmla="*/ 188373 h 884244"/>
                <a:gd name="connsiteX450" fmla="*/ 167694 w 883937"/>
                <a:gd name="connsiteY450" fmla="*/ 246339 h 884244"/>
                <a:gd name="connsiteX451" fmla="*/ 136386 w 883937"/>
                <a:gd name="connsiteY451" fmla="*/ 309346 h 884244"/>
                <a:gd name="connsiteX452" fmla="*/ 111196 w 883937"/>
                <a:gd name="connsiteY452" fmla="*/ 450481 h 884244"/>
                <a:gd name="connsiteX453" fmla="*/ 212316 w 883937"/>
                <a:gd name="connsiteY453" fmla="*/ 698188 h 884244"/>
                <a:gd name="connsiteX454" fmla="*/ 338627 w 883937"/>
                <a:gd name="connsiteY454" fmla="*/ 763355 h 884244"/>
                <a:gd name="connsiteX455" fmla="*/ 484730 w 883937"/>
                <a:gd name="connsiteY455" fmla="*/ 777756 h 884244"/>
                <a:gd name="connsiteX456" fmla="*/ 566418 w 883937"/>
                <a:gd name="connsiteY456" fmla="*/ 764075 h 884244"/>
                <a:gd name="connsiteX457" fmla="*/ 632272 w 883937"/>
                <a:gd name="connsiteY457" fmla="*/ 736712 h 884244"/>
                <a:gd name="connsiteX458" fmla="*/ 704244 w 883937"/>
                <a:gd name="connsiteY458" fmla="*/ 701068 h 884244"/>
                <a:gd name="connsiteX459" fmla="*/ 763621 w 883937"/>
                <a:gd name="connsiteY459" fmla="*/ 653183 h 884244"/>
                <a:gd name="connsiteX460" fmla="*/ 778375 w 883937"/>
                <a:gd name="connsiteY460" fmla="*/ 653183 h 884244"/>
                <a:gd name="connsiteX461" fmla="*/ 863661 w 883937"/>
                <a:gd name="connsiteY461" fmla="*/ 651383 h 884244"/>
                <a:gd name="connsiteX462" fmla="*/ 867980 w 883937"/>
                <a:gd name="connsiteY462" fmla="*/ 654263 h 884244"/>
                <a:gd name="connsiteX463" fmla="*/ 883094 w 883937"/>
                <a:gd name="connsiteY463" fmla="*/ 667944 h 884244"/>
                <a:gd name="connsiteX464" fmla="*/ 785932 w 883937"/>
                <a:gd name="connsiteY464" fmla="*/ 786037 h 884244"/>
                <a:gd name="connsiteX465" fmla="*/ 558861 w 883937"/>
                <a:gd name="connsiteY465" fmla="*/ 876767 h 884244"/>
                <a:gd name="connsiteX466" fmla="*/ 286447 w 883937"/>
                <a:gd name="connsiteY466" fmla="*/ 856965 h 884244"/>
                <a:gd name="connsiteX467" fmla="*/ 163736 w 883937"/>
                <a:gd name="connsiteY467" fmla="*/ 797558 h 884244"/>
                <a:gd name="connsiteX468" fmla="*/ 82407 w 883937"/>
                <a:gd name="connsiteY468" fmla="*/ 710069 h 884244"/>
                <a:gd name="connsiteX469" fmla="*/ 0 w 883937"/>
                <a:gd name="connsiteY469" fmla="*/ 467403 h 884244"/>
                <a:gd name="connsiteX470" fmla="*/ 21591 w 883937"/>
                <a:gd name="connsiteY470" fmla="*/ 328788 h 884244"/>
                <a:gd name="connsiteX471" fmla="*/ 70892 w 883937"/>
                <a:gd name="connsiteY471" fmla="*/ 200255 h 884244"/>
                <a:gd name="connsiteX472" fmla="*/ 148262 w 883937"/>
                <a:gd name="connsiteY472" fmla="*/ 96564 h 884244"/>
                <a:gd name="connsiteX473" fmla="*/ 261257 w 883937"/>
                <a:gd name="connsiteY473" fmla="*/ 34637 h 884244"/>
                <a:gd name="connsiteX474" fmla="*/ 397284 w 883937"/>
                <a:gd name="connsiteY474" fmla="*/ 1873 h 884244"/>
                <a:gd name="connsiteX475" fmla="*/ 469661 w 883937"/>
                <a:gd name="connsiteY475" fmla="*/ 253 h 88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883937" h="884244">
                  <a:moveTo>
                    <a:pt x="575140" y="801055"/>
                  </a:moveTo>
                  <a:cubicBezTo>
                    <a:pt x="576572" y="799961"/>
                    <a:pt x="579079" y="802148"/>
                    <a:pt x="577288" y="803606"/>
                  </a:cubicBezTo>
                  <a:cubicBezTo>
                    <a:pt x="562249" y="817094"/>
                    <a:pt x="550074" y="833134"/>
                    <a:pt x="535393" y="846986"/>
                  </a:cubicBezTo>
                  <a:cubicBezTo>
                    <a:pt x="533602" y="848809"/>
                    <a:pt x="531812" y="846257"/>
                    <a:pt x="533244" y="844799"/>
                  </a:cubicBezTo>
                  <a:cubicBezTo>
                    <a:pt x="546493" y="829853"/>
                    <a:pt x="560458" y="814542"/>
                    <a:pt x="575140" y="801055"/>
                  </a:cubicBezTo>
                  <a:close/>
                  <a:moveTo>
                    <a:pt x="596123" y="790648"/>
                  </a:moveTo>
                  <a:cubicBezTo>
                    <a:pt x="597201" y="788848"/>
                    <a:pt x="599716" y="790648"/>
                    <a:pt x="598638" y="792448"/>
                  </a:cubicBezTo>
                  <a:cubicBezTo>
                    <a:pt x="593250" y="802167"/>
                    <a:pt x="587502" y="812245"/>
                    <a:pt x="579958" y="821244"/>
                  </a:cubicBezTo>
                  <a:cubicBezTo>
                    <a:pt x="572056" y="830603"/>
                    <a:pt x="562357" y="838162"/>
                    <a:pt x="555532" y="848601"/>
                  </a:cubicBezTo>
                  <a:cubicBezTo>
                    <a:pt x="554454" y="850401"/>
                    <a:pt x="550862" y="848601"/>
                    <a:pt x="552299" y="846442"/>
                  </a:cubicBezTo>
                  <a:cubicBezTo>
                    <a:pt x="558765" y="837083"/>
                    <a:pt x="567386" y="830243"/>
                    <a:pt x="574929" y="821604"/>
                  </a:cubicBezTo>
                  <a:cubicBezTo>
                    <a:pt x="583191" y="812245"/>
                    <a:pt x="590017" y="801807"/>
                    <a:pt x="596123" y="790648"/>
                  </a:cubicBezTo>
                  <a:close/>
                  <a:moveTo>
                    <a:pt x="613957" y="785887"/>
                  </a:moveTo>
                  <a:cubicBezTo>
                    <a:pt x="614673" y="784086"/>
                    <a:pt x="617179" y="784807"/>
                    <a:pt x="616821" y="786608"/>
                  </a:cubicBezTo>
                  <a:cubicBezTo>
                    <a:pt x="615031" y="794895"/>
                    <a:pt x="609304" y="801740"/>
                    <a:pt x="603934" y="807865"/>
                  </a:cubicBezTo>
                  <a:cubicBezTo>
                    <a:pt x="597133" y="815431"/>
                    <a:pt x="590332" y="822997"/>
                    <a:pt x="585320" y="832364"/>
                  </a:cubicBezTo>
                  <a:cubicBezTo>
                    <a:pt x="583888" y="834526"/>
                    <a:pt x="581025" y="832364"/>
                    <a:pt x="582099" y="830202"/>
                  </a:cubicBezTo>
                  <a:cubicBezTo>
                    <a:pt x="589616" y="813269"/>
                    <a:pt x="607514" y="803902"/>
                    <a:pt x="613957" y="785887"/>
                  </a:cubicBezTo>
                  <a:close/>
                  <a:moveTo>
                    <a:pt x="630645" y="781130"/>
                  </a:moveTo>
                  <a:cubicBezTo>
                    <a:pt x="631734" y="779323"/>
                    <a:pt x="634637" y="780768"/>
                    <a:pt x="633548" y="782936"/>
                  </a:cubicBezTo>
                  <a:cubicBezTo>
                    <a:pt x="624477" y="799194"/>
                    <a:pt x="611414" y="814008"/>
                    <a:pt x="600528" y="829905"/>
                  </a:cubicBezTo>
                  <a:cubicBezTo>
                    <a:pt x="599440" y="831350"/>
                    <a:pt x="596900" y="830627"/>
                    <a:pt x="597625" y="828459"/>
                  </a:cubicBezTo>
                  <a:cubicBezTo>
                    <a:pt x="605245" y="811117"/>
                    <a:pt x="621211" y="797749"/>
                    <a:pt x="630645" y="781130"/>
                  </a:cubicBezTo>
                  <a:close/>
                  <a:moveTo>
                    <a:pt x="642548" y="777568"/>
                  </a:moveTo>
                  <a:cubicBezTo>
                    <a:pt x="643261" y="776148"/>
                    <a:pt x="645755" y="776858"/>
                    <a:pt x="645043" y="778634"/>
                  </a:cubicBezTo>
                  <a:cubicBezTo>
                    <a:pt x="639697" y="797099"/>
                    <a:pt x="625798" y="812013"/>
                    <a:pt x="615107" y="827992"/>
                  </a:cubicBezTo>
                  <a:cubicBezTo>
                    <a:pt x="614038" y="829768"/>
                    <a:pt x="611187" y="828348"/>
                    <a:pt x="612256" y="826217"/>
                  </a:cubicBezTo>
                  <a:cubicBezTo>
                    <a:pt x="621522" y="809527"/>
                    <a:pt x="636846" y="796389"/>
                    <a:pt x="642548" y="777568"/>
                  </a:cubicBezTo>
                  <a:close/>
                  <a:moveTo>
                    <a:pt x="660047" y="773197"/>
                  </a:moveTo>
                  <a:cubicBezTo>
                    <a:pt x="660753" y="771386"/>
                    <a:pt x="663222" y="772111"/>
                    <a:pt x="662869" y="773922"/>
                  </a:cubicBezTo>
                  <a:cubicBezTo>
                    <a:pt x="658636" y="791672"/>
                    <a:pt x="648758" y="807973"/>
                    <a:pt x="639233" y="823188"/>
                  </a:cubicBezTo>
                  <a:cubicBezTo>
                    <a:pt x="637822" y="824999"/>
                    <a:pt x="635000" y="823188"/>
                    <a:pt x="636058" y="821376"/>
                  </a:cubicBezTo>
                  <a:cubicBezTo>
                    <a:pt x="644878" y="805075"/>
                    <a:pt x="655814" y="791310"/>
                    <a:pt x="660047" y="773197"/>
                  </a:cubicBezTo>
                  <a:close/>
                  <a:moveTo>
                    <a:pt x="678130" y="764542"/>
                  </a:moveTo>
                  <a:cubicBezTo>
                    <a:pt x="678493" y="763448"/>
                    <a:pt x="680673" y="764177"/>
                    <a:pt x="680310" y="765272"/>
                  </a:cubicBezTo>
                  <a:cubicBezTo>
                    <a:pt x="675222" y="783142"/>
                    <a:pt x="665411" y="799553"/>
                    <a:pt x="655236" y="815235"/>
                  </a:cubicBezTo>
                  <a:cubicBezTo>
                    <a:pt x="653782" y="817058"/>
                    <a:pt x="650875" y="815235"/>
                    <a:pt x="652328" y="813047"/>
                  </a:cubicBezTo>
                  <a:cubicBezTo>
                    <a:pt x="661777" y="797365"/>
                    <a:pt x="672679" y="782412"/>
                    <a:pt x="678130" y="764542"/>
                  </a:cubicBezTo>
                  <a:close/>
                  <a:moveTo>
                    <a:pt x="688294" y="758914"/>
                  </a:moveTo>
                  <a:cubicBezTo>
                    <a:pt x="688645" y="757098"/>
                    <a:pt x="691799" y="757824"/>
                    <a:pt x="691098" y="760003"/>
                  </a:cubicBezTo>
                  <a:cubicBezTo>
                    <a:pt x="685140" y="777072"/>
                    <a:pt x="677079" y="793414"/>
                    <a:pt x="669368" y="809756"/>
                  </a:cubicBezTo>
                  <a:cubicBezTo>
                    <a:pt x="668316" y="812298"/>
                    <a:pt x="665162" y="810119"/>
                    <a:pt x="666213" y="807940"/>
                  </a:cubicBezTo>
                  <a:cubicBezTo>
                    <a:pt x="673223" y="791598"/>
                    <a:pt x="681985" y="775982"/>
                    <a:pt x="688294" y="758914"/>
                  </a:cubicBezTo>
                  <a:close/>
                  <a:moveTo>
                    <a:pt x="703594" y="755012"/>
                  </a:moveTo>
                  <a:cubicBezTo>
                    <a:pt x="703949" y="753923"/>
                    <a:pt x="706081" y="754286"/>
                    <a:pt x="705726" y="755737"/>
                  </a:cubicBezTo>
                  <a:cubicBezTo>
                    <a:pt x="701106" y="771703"/>
                    <a:pt x="692221" y="785854"/>
                    <a:pt x="686534" y="801094"/>
                  </a:cubicBezTo>
                  <a:cubicBezTo>
                    <a:pt x="686534" y="801457"/>
                    <a:pt x="686179" y="801820"/>
                    <a:pt x="686179" y="801820"/>
                  </a:cubicBezTo>
                  <a:lnTo>
                    <a:pt x="686179" y="802183"/>
                  </a:lnTo>
                  <a:cubicBezTo>
                    <a:pt x="686179" y="802183"/>
                    <a:pt x="686179" y="802546"/>
                    <a:pt x="685823" y="802546"/>
                  </a:cubicBezTo>
                  <a:cubicBezTo>
                    <a:pt x="685113" y="804360"/>
                    <a:pt x="682625" y="803272"/>
                    <a:pt x="682625" y="801820"/>
                  </a:cubicBezTo>
                  <a:cubicBezTo>
                    <a:pt x="682625" y="797466"/>
                    <a:pt x="686534" y="792386"/>
                    <a:pt x="688311" y="788757"/>
                  </a:cubicBezTo>
                  <a:cubicBezTo>
                    <a:pt x="693287" y="777146"/>
                    <a:pt x="699329" y="766986"/>
                    <a:pt x="703594" y="755012"/>
                  </a:cubicBezTo>
                  <a:close/>
                  <a:moveTo>
                    <a:pt x="718608" y="746586"/>
                  </a:moveTo>
                  <a:cubicBezTo>
                    <a:pt x="719349" y="744398"/>
                    <a:pt x="721942" y="745492"/>
                    <a:pt x="721571" y="747316"/>
                  </a:cubicBezTo>
                  <a:cubicBezTo>
                    <a:pt x="717126" y="763727"/>
                    <a:pt x="709347" y="779409"/>
                    <a:pt x="704532" y="795820"/>
                  </a:cubicBezTo>
                  <a:cubicBezTo>
                    <a:pt x="703791" y="798008"/>
                    <a:pt x="700087" y="796914"/>
                    <a:pt x="700828" y="794726"/>
                  </a:cubicBezTo>
                  <a:cubicBezTo>
                    <a:pt x="704902" y="777950"/>
                    <a:pt x="714163" y="762998"/>
                    <a:pt x="718608" y="746586"/>
                  </a:cubicBezTo>
                  <a:close/>
                  <a:moveTo>
                    <a:pt x="733858" y="738963"/>
                  </a:moveTo>
                  <a:cubicBezTo>
                    <a:pt x="734579" y="736461"/>
                    <a:pt x="737826" y="737891"/>
                    <a:pt x="737105" y="739678"/>
                  </a:cubicBezTo>
                  <a:cubicBezTo>
                    <a:pt x="732414" y="756121"/>
                    <a:pt x="725559" y="772921"/>
                    <a:pt x="717983" y="787934"/>
                  </a:cubicBezTo>
                  <a:cubicBezTo>
                    <a:pt x="716901" y="790079"/>
                    <a:pt x="714375" y="788649"/>
                    <a:pt x="714736" y="786862"/>
                  </a:cubicBezTo>
                  <a:cubicBezTo>
                    <a:pt x="719426" y="770419"/>
                    <a:pt x="728807" y="755048"/>
                    <a:pt x="733858" y="738963"/>
                  </a:cubicBezTo>
                  <a:close/>
                  <a:moveTo>
                    <a:pt x="153847" y="738768"/>
                  </a:moveTo>
                  <a:cubicBezTo>
                    <a:pt x="159999" y="745967"/>
                    <a:pt x="167960" y="748127"/>
                    <a:pt x="175920" y="752806"/>
                  </a:cubicBezTo>
                  <a:cubicBezTo>
                    <a:pt x="183881" y="757846"/>
                    <a:pt x="191842" y="763605"/>
                    <a:pt x="200165" y="768645"/>
                  </a:cubicBezTo>
                  <a:cubicBezTo>
                    <a:pt x="215363" y="778004"/>
                    <a:pt x="231284" y="786643"/>
                    <a:pt x="247568" y="794202"/>
                  </a:cubicBezTo>
                  <a:cubicBezTo>
                    <a:pt x="250463" y="795282"/>
                    <a:pt x="247930" y="799601"/>
                    <a:pt x="245035" y="798521"/>
                  </a:cubicBezTo>
                  <a:cubicBezTo>
                    <a:pt x="225857" y="789522"/>
                    <a:pt x="207402" y="779083"/>
                    <a:pt x="190033" y="766845"/>
                  </a:cubicBezTo>
                  <a:cubicBezTo>
                    <a:pt x="178453" y="757846"/>
                    <a:pt x="161808" y="751367"/>
                    <a:pt x="152762" y="739488"/>
                  </a:cubicBezTo>
                  <a:cubicBezTo>
                    <a:pt x="152400" y="739128"/>
                    <a:pt x="153123" y="738048"/>
                    <a:pt x="153847" y="738768"/>
                  </a:cubicBezTo>
                  <a:close/>
                  <a:moveTo>
                    <a:pt x="749011" y="723950"/>
                  </a:moveTo>
                  <a:cubicBezTo>
                    <a:pt x="749704" y="722173"/>
                    <a:pt x="752129" y="722528"/>
                    <a:pt x="751436" y="724306"/>
                  </a:cubicBezTo>
                  <a:cubicBezTo>
                    <a:pt x="749011" y="734257"/>
                    <a:pt x="745894" y="743498"/>
                    <a:pt x="742777" y="753449"/>
                  </a:cubicBezTo>
                  <a:cubicBezTo>
                    <a:pt x="741045" y="757714"/>
                    <a:pt x="740006" y="765178"/>
                    <a:pt x="736196" y="768376"/>
                  </a:cubicBezTo>
                  <a:cubicBezTo>
                    <a:pt x="734810" y="769443"/>
                    <a:pt x="733425" y="767310"/>
                    <a:pt x="734118" y="766244"/>
                  </a:cubicBezTo>
                  <a:cubicBezTo>
                    <a:pt x="737928" y="761268"/>
                    <a:pt x="739660" y="752738"/>
                    <a:pt x="741738" y="746696"/>
                  </a:cubicBezTo>
                  <a:cubicBezTo>
                    <a:pt x="744509" y="739233"/>
                    <a:pt x="746933" y="731414"/>
                    <a:pt x="749011" y="723950"/>
                  </a:cubicBezTo>
                  <a:close/>
                  <a:moveTo>
                    <a:pt x="130244" y="722023"/>
                  </a:moveTo>
                  <a:cubicBezTo>
                    <a:pt x="135651" y="737834"/>
                    <a:pt x="154396" y="751489"/>
                    <a:pt x="167734" y="760831"/>
                  </a:cubicBezTo>
                  <a:cubicBezTo>
                    <a:pt x="180351" y="769455"/>
                    <a:pt x="194049" y="776642"/>
                    <a:pt x="206666" y="784906"/>
                  </a:cubicBezTo>
                  <a:cubicBezTo>
                    <a:pt x="220364" y="794249"/>
                    <a:pt x="235504" y="803951"/>
                    <a:pt x="251365" y="808622"/>
                  </a:cubicBezTo>
                  <a:cubicBezTo>
                    <a:pt x="263982" y="812575"/>
                    <a:pt x="276960" y="815449"/>
                    <a:pt x="288855" y="820839"/>
                  </a:cubicBezTo>
                  <a:cubicBezTo>
                    <a:pt x="291739" y="822636"/>
                    <a:pt x="289216" y="826589"/>
                    <a:pt x="286332" y="825151"/>
                  </a:cubicBezTo>
                  <a:cubicBezTo>
                    <a:pt x="270471" y="817965"/>
                    <a:pt x="252447" y="815809"/>
                    <a:pt x="237307" y="808263"/>
                  </a:cubicBezTo>
                  <a:cubicBezTo>
                    <a:pt x="220364" y="799280"/>
                    <a:pt x="204864" y="788859"/>
                    <a:pt x="188642" y="779157"/>
                  </a:cubicBezTo>
                  <a:cubicBezTo>
                    <a:pt x="174944" y="770892"/>
                    <a:pt x="161606" y="761550"/>
                    <a:pt x="149350" y="750770"/>
                  </a:cubicBezTo>
                  <a:cubicBezTo>
                    <a:pt x="140338" y="742865"/>
                    <a:pt x="131326" y="734600"/>
                    <a:pt x="127721" y="723101"/>
                  </a:cubicBezTo>
                  <a:cubicBezTo>
                    <a:pt x="127000" y="721305"/>
                    <a:pt x="129523" y="720586"/>
                    <a:pt x="130244" y="722023"/>
                  </a:cubicBezTo>
                  <a:close/>
                  <a:moveTo>
                    <a:pt x="765233" y="717642"/>
                  </a:moveTo>
                  <a:cubicBezTo>
                    <a:pt x="765579" y="715823"/>
                    <a:pt x="768004" y="716551"/>
                    <a:pt x="767657" y="718006"/>
                  </a:cubicBezTo>
                  <a:cubicBezTo>
                    <a:pt x="764540" y="734377"/>
                    <a:pt x="759345" y="751112"/>
                    <a:pt x="752764" y="766028"/>
                  </a:cubicBezTo>
                  <a:cubicBezTo>
                    <a:pt x="752071" y="767847"/>
                    <a:pt x="749300" y="766392"/>
                    <a:pt x="749993" y="764573"/>
                  </a:cubicBezTo>
                  <a:cubicBezTo>
                    <a:pt x="754495" y="748566"/>
                    <a:pt x="761769" y="734013"/>
                    <a:pt x="765233" y="717642"/>
                  </a:cubicBezTo>
                  <a:close/>
                  <a:moveTo>
                    <a:pt x="780422" y="705434"/>
                  </a:moveTo>
                  <a:cubicBezTo>
                    <a:pt x="780422" y="704711"/>
                    <a:pt x="781899" y="705072"/>
                    <a:pt x="781899" y="705795"/>
                  </a:cubicBezTo>
                  <a:cubicBezTo>
                    <a:pt x="782268" y="722053"/>
                    <a:pt x="776361" y="739034"/>
                    <a:pt x="771561" y="754208"/>
                  </a:cubicBezTo>
                  <a:cubicBezTo>
                    <a:pt x="770454" y="756737"/>
                    <a:pt x="766762" y="755653"/>
                    <a:pt x="767500" y="753124"/>
                  </a:cubicBezTo>
                  <a:cubicBezTo>
                    <a:pt x="769715" y="745537"/>
                    <a:pt x="772669" y="738672"/>
                    <a:pt x="774884" y="731085"/>
                  </a:cubicBezTo>
                  <a:cubicBezTo>
                    <a:pt x="776361" y="726388"/>
                    <a:pt x="777099" y="722414"/>
                    <a:pt x="778207" y="718079"/>
                  </a:cubicBezTo>
                  <a:cubicBezTo>
                    <a:pt x="778945" y="715188"/>
                    <a:pt x="778576" y="710130"/>
                    <a:pt x="780053" y="707963"/>
                  </a:cubicBezTo>
                  <a:cubicBezTo>
                    <a:pt x="780053" y="708685"/>
                    <a:pt x="779314" y="707963"/>
                    <a:pt x="779314" y="707601"/>
                  </a:cubicBezTo>
                  <a:cubicBezTo>
                    <a:pt x="780053" y="707240"/>
                    <a:pt x="780053" y="706518"/>
                    <a:pt x="780422" y="705434"/>
                  </a:cubicBezTo>
                  <a:close/>
                  <a:moveTo>
                    <a:pt x="799489" y="695063"/>
                  </a:moveTo>
                  <a:cubicBezTo>
                    <a:pt x="799489" y="693598"/>
                    <a:pt x="801321" y="694331"/>
                    <a:pt x="801321" y="695063"/>
                  </a:cubicBezTo>
                  <a:cubicBezTo>
                    <a:pt x="801321" y="708252"/>
                    <a:pt x="793628" y="720708"/>
                    <a:pt x="792162" y="733897"/>
                  </a:cubicBezTo>
                  <a:cubicBezTo>
                    <a:pt x="792162" y="735728"/>
                    <a:pt x="789598" y="736095"/>
                    <a:pt x="788865" y="734263"/>
                  </a:cubicBezTo>
                  <a:cubicBezTo>
                    <a:pt x="787400" y="728768"/>
                    <a:pt x="791063" y="721441"/>
                    <a:pt x="792895" y="716312"/>
                  </a:cubicBezTo>
                  <a:cubicBezTo>
                    <a:pt x="795459" y="709351"/>
                    <a:pt x="798024" y="702390"/>
                    <a:pt x="799489" y="695063"/>
                  </a:cubicBezTo>
                  <a:close/>
                  <a:moveTo>
                    <a:pt x="818797" y="681125"/>
                  </a:moveTo>
                  <a:cubicBezTo>
                    <a:pt x="819150" y="679311"/>
                    <a:pt x="821972" y="680037"/>
                    <a:pt x="821267" y="681851"/>
                  </a:cubicBezTo>
                  <a:cubicBezTo>
                    <a:pt x="820208" y="688382"/>
                    <a:pt x="818092" y="694551"/>
                    <a:pt x="816681" y="700720"/>
                  </a:cubicBezTo>
                  <a:cubicBezTo>
                    <a:pt x="815622" y="705437"/>
                    <a:pt x="814917" y="710880"/>
                    <a:pt x="813506" y="715597"/>
                  </a:cubicBezTo>
                  <a:cubicBezTo>
                    <a:pt x="813153" y="717048"/>
                    <a:pt x="811036" y="717048"/>
                    <a:pt x="810683" y="715597"/>
                  </a:cubicBezTo>
                  <a:cubicBezTo>
                    <a:pt x="809625" y="710517"/>
                    <a:pt x="812094" y="704348"/>
                    <a:pt x="813506" y="699994"/>
                  </a:cubicBezTo>
                  <a:cubicBezTo>
                    <a:pt x="815622" y="693462"/>
                    <a:pt x="817386" y="687294"/>
                    <a:pt x="818797" y="681125"/>
                  </a:cubicBezTo>
                  <a:close/>
                  <a:moveTo>
                    <a:pt x="809534" y="680757"/>
                  </a:moveTo>
                  <a:cubicBezTo>
                    <a:pt x="809897" y="679311"/>
                    <a:pt x="812437" y="679672"/>
                    <a:pt x="812074" y="681118"/>
                  </a:cubicBezTo>
                  <a:cubicBezTo>
                    <a:pt x="810260" y="694128"/>
                    <a:pt x="808809" y="710029"/>
                    <a:pt x="803366" y="721954"/>
                  </a:cubicBezTo>
                  <a:cubicBezTo>
                    <a:pt x="802640" y="723400"/>
                    <a:pt x="800100" y="723400"/>
                    <a:pt x="800100" y="721593"/>
                  </a:cubicBezTo>
                  <a:cubicBezTo>
                    <a:pt x="800826" y="714727"/>
                    <a:pt x="803366" y="708222"/>
                    <a:pt x="804817" y="701717"/>
                  </a:cubicBezTo>
                  <a:cubicBezTo>
                    <a:pt x="806631" y="694489"/>
                    <a:pt x="808083" y="687984"/>
                    <a:pt x="809534" y="680757"/>
                  </a:cubicBezTo>
                  <a:close/>
                  <a:moveTo>
                    <a:pt x="831799" y="673168"/>
                  </a:moveTo>
                  <a:cubicBezTo>
                    <a:pt x="831799" y="671373"/>
                    <a:pt x="834667" y="671373"/>
                    <a:pt x="834667" y="673168"/>
                  </a:cubicBezTo>
                  <a:cubicBezTo>
                    <a:pt x="834667" y="682146"/>
                    <a:pt x="830723" y="690404"/>
                    <a:pt x="828214" y="699022"/>
                  </a:cubicBezTo>
                  <a:cubicBezTo>
                    <a:pt x="827497" y="701177"/>
                    <a:pt x="823912" y="700100"/>
                    <a:pt x="824629" y="697945"/>
                  </a:cubicBezTo>
                  <a:cubicBezTo>
                    <a:pt x="826780" y="689327"/>
                    <a:pt x="831440" y="682146"/>
                    <a:pt x="831799" y="673168"/>
                  </a:cubicBezTo>
                  <a:close/>
                  <a:moveTo>
                    <a:pt x="530825" y="632039"/>
                  </a:moveTo>
                  <a:cubicBezTo>
                    <a:pt x="544319" y="639800"/>
                    <a:pt x="562918" y="640153"/>
                    <a:pt x="577141" y="634508"/>
                  </a:cubicBezTo>
                  <a:cubicBezTo>
                    <a:pt x="580424" y="633097"/>
                    <a:pt x="582247" y="637331"/>
                    <a:pt x="578965" y="638742"/>
                  </a:cubicBezTo>
                  <a:cubicBezTo>
                    <a:pt x="563648" y="644033"/>
                    <a:pt x="542495" y="644033"/>
                    <a:pt x="529366" y="633803"/>
                  </a:cubicBezTo>
                  <a:cubicBezTo>
                    <a:pt x="528637" y="633097"/>
                    <a:pt x="529731" y="631686"/>
                    <a:pt x="530825" y="632039"/>
                  </a:cubicBezTo>
                  <a:close/>
                  <a:moveTo>
                    <a:pt x="507000" y="631156"/>
                  </a:moveTo>
                  <a:cubicBezTo>
                    <a:pt x="514251" y="644915"/>
                    <a:pt x="535641" y="647737"/>
                    <a:pt x="550143" y="648795"/>
                  </a:cubicBezTo>
                  <a:cubicBezTo>
                    <a:pt x="568995" y="649854"/>
                    <a:pt x="587485" y="646326"/>
                    <a:pt x="604162" y="638212"/>
                  </a:cubicBezTo>
                  <a:cubicBezTo>
                    <a:pt x="606699" y="637154"/>
                    <a:pt x="609237" y="641034"/>
                    <a:pt x="606337" y="642093"/>
                  </a:cubicBezTo>
                  <a:cubicBezTo>
                    <a:pt x="586760" y="651265"/>
                    <a:pt x="565369" y="655145"/>
                    <a:pt x="543979" y="651970"/>
                  </a:cubicBezTo>
                  <a:cubicBezTo>
                    <a:pt x="529840" y="649854"/>
                    <a:pt x="510988" y="646326"/>
                    <a:pt x="505187" y="632215"/>
                  </a:cubicBezTo>
                  <a:cubicBezTo>
                    <a:pt x="504825" y="630804"/>
                    <a:pt x="506275" y="630098"/>
                    <a:pt x="507000" y="631156"/>
                  </a:cubicBezTo>
                  <a:close/>
                  <a:moveTo>
                    <a:pt x="489875" y="627641"/>
                  </a:moveTo>
                  <a:cubicBezTo>
                    <a:pt x="499567" y="635896"/>
                    <a:pt x="507106" y="646663"/>
                    <a:pt x="518593" y="652047"/>
                  </a:cubicBezTo>
                  <a:cubicBezTo>
                    <a:pt x="529722" y="657431"/>
                    <a:pt x="542286" y="660302"/>
                    <a:pt x="554491" y="660302"/>
                  </a:cubicBezTo>
                  <a:cubicBezTo>
                    <a:pt x="579979" y="660302"/>
                    <a:pt x="602595" y="651329"/>
                    <a:pt x="625211" y="640203"/>
                  </a:cubicBezTo>
                  <a:cubicBezTo>
                    <a:pt x="627724" y="639126"/>
                    <a:pt x="629878" y="642715"/>
                    <a:pt x="627365" y="644151"/>
                  </a:cubicBezTo>
                  <a:cubicBezTo>
                    <a:pt x="601877" y="656354"/>
                    <a:pt x="574235" y="667839"/>
                    <a:pt x="545517" y="663891"/>
                  </a:cubicBezTo>
                  <a:cubicBezTo>
                    <a:pt x="534388" y="662455"/>
                    <a:pt x="522183" y="659584"/>
                    <a:pt x="512491" y="653124"/>
                  </a:cubicBezTo>
                  <a:cubicBezTo>
                    <a:pt x="502798" y="647022"/>
                    <a:pt x="496695" y="637690"/>
                    <a:pt x="488439" y="629435"/>
                  </a:cubicBezTo>
                  <a:cubicBezTo>
                    <a:pt x="487362" y="628359"/>
                    <a:pt x="489157" y="626923"/>
                    <a:pt x="489875" y="627641"/>
                  </a:cubicBezTo>
                  <a:close/>
                  <a:moveTo>
                    <a:pt x="226152" y="586726"/>
                  </a:moveTo>
                  <a:cubicBezTo>
                    <a:pt x="226152" y="586007"/>
                    <a:pt x="227608" y="585648"/>
                    <a:pt x="227971" y="586726"/>
                  </a:cubicBezTo>
                  <a:cubicBezTo>
                    <a:pt x="231973" y="615841"/>
                    <a:pt x="270900" y="624107"/>
                    <a:pt x="292001" y="637047"/>
                  </a:cubicBezTo>
                  <a:cubicBezTo>
                    <a:pt x="294911" y="638844"/>
                    <a:pt x="292364" y="642439"/>
                    <a:pt x="289818" y="641001"/>
                  </a:cubicBezTo>
                  <a:cubicBezTo>
                    <a:pt x="268717" y="630937"/>
                    <a:pt x="225425" y="615481"/>
                    <a:pt x="226152" y="586726"/>
                  </a:cubicBezTo>
                  <a:close/>
                  <a:moveTo>
                    <a:pt x="209755" y="564496"/>
                  </a:moveTo>
                  <a:cubicBezTo>
                    <a:pt x="212266" y="585230"/>
                    <a:pt x="225895" y="604892"/>
                    <a:pt x="241317" y="618477"/>
                  </a:cubicBezTo>
                  <a:cubicBezTo>
                    <a:pt x="258891" y="633849"/>
                    <a:pt x="281128" y="640641"/>
                    <a:pt x="301572" y="651366"/>
                  </a:cubicBezTo>
                  <a:cubicBezTo>
                    <a:pt x="304441" y="652796"/>
                    <a:pt x="301930" y="656729"/>
                    <a:pt x="299061" y="655299"/>
                  </a:cubicBezTo>
                  <a:cubicBezTo>
                    <a:pt x="276107" y="644216"/>
                    <a:pt x="250284" y="635637"/>
                    <a:pt x="233068" y="615617"/>
                  </a:cubicBezTo>
                  <a:cubicBezTo>
                    <a:pt x="220156" y="601317"/>
                    <a:pt x="209038" y="584158"/>
                    <a:pt x="207962" y="564853"/>
                  </a:cubicBezTo>
                  <a:cubicBezTo>
                    <a:pt x="207962" y="563781"/>
                    <a:pt x="209755" y="563423"/>
                    <a:pt x="209755" y="564496"/>
                  </a:cubicBezTo>
                  <a:close/>
                  <a:moveTo>
                    <a:pt x="422858" y="543407"/>
                  </a:moveTo>
                  <a:cubicBezTo>
                    <a:pt x="423722" y="544235"/>
                    <a:pt x="423995" y="545615"/>
                    <a:pt x="422903" y="546720"/>
                  </a:cubicBezTo>
                  <a:cubicBezTo>
                    <a:pt x="411625" y="555923"/>
                    <a:pt x="401075" y="565126"/>
                    <a:pt x="386159" y="565862"/>
                  </a:cubicBezTo>
                  <a:cubicBezTo>
                    <a:pt x="375245" y="566230"/>
                    <a:pt x="362876" y="564757"/>
                    <a:pt x="356327" y="555186"/>
                  </a:cubicBezTo>
                  <a:cubicBezTo>
                    <a:pt x="355600" y="554082"/>
                    <a:pt x="357055" y="553346"/>
                    <a:pt x="357783" y="553714"/>
                  </a:cubicBezTo>
                  <a:cubicBezTo>
                    <a:pt x="365786" y="562181"/>
                    <a:pt x="380338" y="563285"/>
                    <a:pt x="391252" y="560708"/>
                  </a:cubicBezTo>
                  <a:cubicBezTo>
                    <a:pt x="402894" y="557763"/>
                    <a:pt x="410170" y="550033"/>
                    <a:pt x="419265" y="543407"/>
                  </a:cubicBezTo>
                  <a:cubicBezTo>
                    <a:pt x="420539" y="542302"/>
                    <a:pt x="421994" y="542579"/>
                    <a:pt x="422858" y="543407"/>
                  </a:cubicBezTo>
                  <a:close/>
                  <a:moveTo>
                    <a:pt x="438404" y="536761"/>
                  </a:moveTo>
                  <a:cubicBezTo>
                    <a:pt x="439528" y="537339"/>
                    <a:pt x="440247" y="538584"/>
                    <a:pt x="439528" y="539830"/>
                  </a:cubicBezTo>
                  <a:cubicBezTo>
                    <a:pt x="428385" y="557620"/>
                    <a:pt x="410413" y="573632"/>
                    <a:pt x="388488" y="575056"/>
                  </a:cubicBezTo>
                  <a:cubicBezTo>
                    <a:pt x="378064" y="575767"/>
                    <a:pt x="366203" y="575411"/>
                    <a:pt x="357217" y="570074"/>
                  </a:cubicBezTo>
                  <a:cubicBezTo>
                    <a:pt x="346794" y="564025"/>
                    <a:pt x="338527" y="555841"/>
                    <a:pt x="328103" y="550148"/>
                  </a:cubicBezTo>
                  <a:cubicBezTo>
                    <a:pt x="327025" y="549792"/>
                    <a:pt x="327744" y="548369"/>
                    <a:pt x="328822" y="548725"/>
                  </a:cubicBezTo>
                  <a:cubicBezTo>
                    <a:pt x="346434" y="555841"/>
                    <a:pt x="358655" y="570786"/>
                    <a:pt x="379502" y="570430"/>
                  </a:cubicBezTo>
                  <a:cubicBezTo>
                    <a:pt x="403944" y="570430"/>
                    <a:pt x="422275" y="557620"/>
                    <a:pt x="434855" y="537695"/>
                  </a:cubicBezTo>
                  <a:cubicBezTo>
                    <a:pt x="435754" y="536271"/>
                    <a:pt x="437281" y="536182"/>
                    <a:pt x="438404" y="536761"/>
                  </a:cubicBezTo>
                  <a:close/>
                  <a:moveTo>
                    <a:pt x="118940" y="451786"/>
                  </a:moveTo>
                  <a:cubicBezTo>
                    <a:pt x="118940" y="450711"/>
                    <a:pt x="120406" y="450711"/>
                    <a:pt x="120406" y="451786"/>
                  </a:cubicBezTo>
                  <a:cubicBezTo>
                    <a:pt x="121138" y="481898"/>
                    <a:pt x="125534" y="510575"/>
                    <a:pt x="131762" y="539969"/>
                  </a:cubicBezTo>
                  <a:cubicBezTo>
                    <a:pt x="134693" y="553949"/>
                    <a:pt x="137257" y="568288"/>
                    <a:pt x="141654" y="581910"/>
                  </a:cubicBezTo>
                  <a:cubicBezTo>
                    <a:pt x="145317" y="592664"/>
                    <a:pt x="147515" y="603418"/>
                    <a:pt x="153743" y="612738"/>
                  </a:cubicBezTo>
                  <a:cubicBezTo>
                    <a:pt x="155208" y="614889"/>
                    <a:pt x="151911" y="617040"/>
                    <a:pt x="150446" y="615247"/>
                  </a:cubicBezTo>
                  <a:cubicBezTo>
                    <a:pt x="143852" y="606644"/>
                    <a:pt x="141654" y="596607"/>
                    <a:pt x="138356" y="586570"/>
                  </a:cubicBezTo>
                  <a:cubicBezTo>
                    <a:pt x="133594" y="571514"/>
                    <a:pt x="130663" y="556459"/>
                    <a:pt x="127366" y="541045"/>
                  </a:cubicBezTo>
                  <a:cubicBezTo>
                    <a:pt x="120772" y="511292"/>
                    <a:pt x="117475" y="482256"/>
                    <a:pt x="118940" y="451786"/>
                  </a:cubicBezTo>
                  <a:close/>
                  <a:moveTo>
                    <a:pt x="581342" y="408214"/>
                  </a:moveTo>
                  <a:cubicBezTo>
                    <a:pt x="581977" y="408214"/>
                    <a:pt x="582930" y="407848"/>
                    <a:pt x="583565" y="408581"/>
                  </a:cubicBezTo>
                  <a:cubicBezTo>
                    <a:pt x="583882" y="408947"/>
                    <a:pt x="583882" y="409680"/>
                    <a:pt x="583882" y="410413"/>
                  </a:cubicBezTo>
                  <a:cubicBezTo>
                    <a:pt x="583247" y="411145"/>
                    <a:pt x="582295" y="411512"/>
                    <a:pt x="581342" y="411512"/>
                  </a:cubicBezTo>
                  <a:cubicBezTo>
                    <a:pt x="580072" y="412245"/>
                    <a:pt x="579437" y="409680"/>
                    <a:pt x="580707" y="408947"/>
                  </a:cubicBezTo>
                  <a:cubicBezTo>
                    <a:pt x="580707" y="408581"/>
                    <a:pt x="581024" y="408214"/>
                    <a:pt x="581342" y="408214"/>
                  </a:cubicBezTo>
                  <a:close/>
                  <a:moveTo>
                    <a:pt x="587022" y="392994"/>
                  </a:moveTo>
                  <a:cubicBezTo>
                    <a:pt x="588433" y="391973"/>
                    <a:pt x="590197" y="394014"/>
                    <a:pt x="588786" y="395035"/>
                  </a:cubicBezTo>
                  <a:cubicBezTo>
                    <a:pt x="586316" y="397076"/>
                    <a:pt x="583494" y="398777"/>
                    <a:pt x="580319" y="400137"/>
                  </a:cubicBezTo>
                  <a:cubicBezTo>
                    <a:pt x="578908" y="401158"/>
                    <a:pt x="577850" y="399117"/>
                    <a:pt x="579261" y="398096"/>
                  </a:cubicBezTo>
                  <a:cubicBezTo>
                    <a:pt x="582083" y="396736"/>
                    <a:pt x="584200" y="394694"/>
                    <a:pt x="587022" y="392994"/>
                  </a:cubicBezTo>
                  <a:close/>
                  <a:moveTo>
                    <a:pt x="593794" y="376845"/>
                  </a:moveTo>
                  <a:cubicBezTo>
                    <a:pt x="595174" y="376098"/>
                    <a:pt x="596555" y="378713"/>
                    <a:pt x="594829" y="379460"/>
                  </a:cubicBezTo>
                  <a:cubicBezTo>
                    <a:pt x="590688" y="381701"/>
                    <a:pt x="586892" y="385063"/>
                    <a:pt x="582750" y="387677"/>
                  </a:cubicBezTo>
                  <a:cubicBezTo>
                    <a:pt x="581715" y="388425"/>
                    <a:pt x="581025" y="386557"/>
                    <a:pt x="582060" y="385810"/>
                  </a:cubicBezTo>
                  <a:cubicBezTo>
                    <a:pt x="585856" y="382822"/>
                    <a:pt x="589307" y="379086"/>
                    <a:pt x="593794" y="376845"/>
                  </a:cubicBezTo>
                  <a:close/>
                  <a:moveTo>
                    <a:pt x="594866" y="363237"/>
                  </a:moveTo>
                  <a:cubicBezTo>
                    <a:pt x="596314" y="361811"/>
                    <a:pt x="598125" y="363593"/>
                    <a:pt x="597039" y="365018"/>
                  </a:cubicBezTo>
                  <a:cubicBezTo>
                    <a:pt x="594504" y="367869"/>
                    <a:pt x="591608" y="369651"/>
                    <a:pt x="588711" y="371789"/>
                  </a:cubicBezTo>
                  <a:cubicBezTo>
                    <a:pt x="585815" y="373928"/>
                    <a:pt x="582918" y="375709"/>
                    <a:pt x="580022" y="378204"/>
                  </a:cubicBezTo>
                  <a:cubicBezTo>
                    <a:pt x="579298" y="378917"/>
                    <a:pt x="577850" y="377848"/>
                    <a:pt x="578936" y="376778"/>
                  </a:cubicBezTo>
                  <a:cubicBezTo>
                    <a:pt x="581470" y="374284"/>
                    <a:pt x="584367" y="372146"/>
                    <a:pt x="586901" y="370007"/>
                  </a:cubicBezTo>
                  <a:cubicBezTo>
                    <a:pt x="589797" y="367869"/>
                    <a:pt x="592332" y="365018"/>
                    <a:pt x="594866" y="363237"/>
                  </a:cubicBezTo>
                  <a:close/>
                  <a:moveTo>
                    <a:pt x="602796" y="343480"/>
                  </a:moveTo>
                  <a:cubicBezTo>
                    <a:pt x="604973" y="342761"/>
                    <a:pt x="606062" y="345277"/>
                    <a:pt x="604610" y="346355"/>
                  </a:cubicBezTo>
                  <a:cubicBezTo>
                    <a:pt x="597716" y="351387"/>
                    <a:pt x="590822" y="356779"/>
                    <a:pt x="582839" y="360733"/>
                  </a:cubicBezTo>
                  <a:cubicBezTo>
                    <a:pt x="581750" y="361452"/>
                    <a:pt x="581025" y="359654"/>
                    <a:pt x="582113" y="358936"/>
                  </a:cubicBezTo>
                  <a:cubicBezTo>
                    <a:pt x="589733" y="354622"/>
                    <a:pt x="595176" y="347793"/>
                    <a:pt x="602796" y="343480"/>
                  </a:cubicBezTo>
                  <a:close/>
                  <a:moveTo>
                    <a:pt x="89742" y="339797"/>
                  </a:moveTo>
                  <a:cubicBezTo>
                    <a:pt x="89742" y="337998"/>
                    <a:pt x="92236" y="337998"/>
                    <a:pt x="92236" y="339797"/>
                  </a:cubicBezTo>
                  <a:cubicBezTo>
                    <a:pt x="90454" y="359226"/>
                    <a:pt x="84396" y="378296"/>
                    <a:pt x="83683" y="397725"/>
                  </a:cubicBezTo>
                  <a:cubicBezTo>
                    <a:pt x="83327" y="417154"/>
                    <a:pt x="82614" y="436583"/>
                    <a:pt x="81902" y="455653"/>
                  </a:cubicBezTo>
                  <a:cubicBezTo>
                    <a:pt x="80833" y="493432"/>
                    <a:pt x="81545" y="531931"/>
                    <a:pt x="92236" y="568630"/>
                  </a:cubicBezTo>
                  <a:cubicBezTo>
                    <a:pt x="93305" y="571149"/>
                    <a:pt x="88673" y="572588"/>
                    <a:pt x="87960" y="569710"/>
                  </a:cubicBezTo>
                  <a:cubicBezTo>
                    <a:pt x="76912" y="532650"/>
                    <a:pt x="76200" y="493792"/>
                    <a:pt x="77269" y="455653"/>
                  </a:cubicBezTo>
                  <a:cubicBezTo>
                    <a:pt x="77982" y="434784"/>
                    <a:pt x="77269" y="413196"/>
                    <a:pt x="79763" y="392688"/>
                  </a:cubicBezTo>
                  <a:cubicBezTo>
                    <a:pt x="81902" y="375058"/>
                    <a:pt x="87247" y="357427"/>
                    <a:pt x="89742" y="339797"/>
                  </a:cubicBezTo>
                  <a:close/>
                  <a:moveTo>
                    <a:pt x="612709" y="319318"/>
                  </a:moveTo>
                  <a:cubicBezTo>
                    <a:pt x="614510" y="318948"/>
                    <a:pt x="615590" y="321906"/>
                    <a:pt x="613789" y="322645"/>
                  </a:cubicBezTo>
                  <a:cubicBezTo>
                    <a:pt x="602988" y="328930"/>
                    <a:pt x="593627" y="336324"/>
                    <a:pt x="584265" y="344457"/>
                  </a:cubicBezTo>
                  <a:cubicBezTo>
                    <a:pt x="582825" y="345566"/>
                    <a:pt x="581025" y="343718"/>
                    <a:pt x="582105" y="342609"/>
                  </a:cubicBezTo>
                  <a:cubicBezTo>
                    <a:pt x="591466" y="334475"/>
                    <a:pt x="601188" y="323754"/>
                    <a:pt x="612709" y="319318"/>
                  </a:cubicBezTo>
                  <a:close/>
                  <a:moveTo>
                    <a:pt x="770370" y="312086"/>
                  </a:moveTo>
                  <a:cubicBezTo>
                    <a:pt x="770370" y="311011"/>
                    <a:pt x="772174" y="311011"/>
                    <a:pt x="772174" y="312086"/>
                  </a:cubicBezTo>
                  <a:cubicBezTo>
                    <a:pt x="772896" y="335378"/>
                    <a:pt x="774339" y="359028"/>
                    <a:pt x="771453" y="382319"/>
                  </a:cubicBezTo>
                  <a:cubicBezTo>
                    <a:pt x="768927" y="403461"/>
                    <a:pt x="760268" y="423528"/>
                    <a:pt x="755577" y="444669"/>
                  </a:cubicBezTo>
                  <a:cubicBezTo>
                    <a:pt x="755217" y="447178"/>
                    <a:pt x="750887" y="446103"/>
                    <a:pt x="751609" y="443594"/>
                  </a:cubicBezTo>
                  <a:cubicBezTo>
                    <a:pt x="755938" y="419586"/>
                    <a:pt x="766402" y="397011"/>
                    <a:pt x="768927" y="373003"/>
                  </a:cubicBezTo>
                  <a:cubicBezTo>
                    <a:pt x="770370" y="352578"/>
                    <a:pt x="770010" y="332153"/>
                    <a:pt x="770370" y="312086"/>
                  </a:cubicBezTo>
                  <a:close/>
                  <a:moveTo>
                    <a:pt x="613507" y="302566"/>
                  </a:moveTo>
                  <a:cubicBezTo>
                    <a:pt x="615339" y="301486"/>
                    <a:pt x="617170" y="304365"/>
                    <a:pt x="614972" y="305444"/>
                  </a:cubicBezTo>
                  <a:cubicBezTo>
                    <a:pt x="604715" y="311921"/>
                    <a:pt x="595923" y="319477"/>
                    <a:pt x="586764" y="327034"/>
                  </a:cubicBezTo>
                  <a:cubicBezTo>
                    <a:pt x="585665" y="328113"/>
                    <a:pt x="584200" y="326674"/>
                    <a:pt x="585299" y="325594"/>
                  </a:cubicBezTo>
                  <a:cubicBezTo>
                    <a:pt x="594457" y="317678"/>
                    <a:pt x="602883" y="308323"/>
                    <a:pt x="613507" y="302566"/>
                  </a:cubicBezTo>
                  <a:close/>
                  <a:moveTo>
                    <a:pt x="420169" y="287270"/>
                  </a:moveTo>
                  <a:cubicBezTo>
                    <a:pt x="386386" y="291776"/>
                    <a:pt x="353566" y="315466"/>
                    <a:pt x="336785" y="343003"/>
                  </a:cubicBezTo>
                  <a:cubicBezTo>
                    <a:pt x="312604" y="380799"/>
                    <a:pt x="291672" y="426875"/>
                    <a:pt x="294198" y="472591"/>
                  </a:cubicBezTo>
                  <a:cubicBezTo>
                    <a:pt x="295281" y="493109"/>
                    <a:pt x="296725" y="521546"/>
                    <a:pt x="308634" y="539184"/>
                  </a:cubicBezTo>
                  <a:cubicBezTo>
                    <a:pt x="319822" y="556103"/>
                    <a:pt x="340033" y="569421"/>
                    <a:pt x="358799" y="576981"/>
                  </a:cubicBezTo>
                  <a:cubicBezTo>
                    <a:pt x="385506" y="587420"/>
                    <a:pt x="410047" y="586700"/>
                    <a:pt x="429897" y="563662"/>
                  </a:cubicBezTo>
                  <a:cubicBezTo>
                    <a:pt x="442889" y="548543"/>
                    <a:pt x="454077" y="530905"/>
                    <a:pt x="463821" y="513627"/>
                  </a:cubicBezTo>
                  <a:cubicBezTo>
                    <a:pt x="483671" y="477270"/>
                    <a:pt x="495580" y="436234"/>
                    <a:pt x="499189" y="394838"/>
                  </a:cubicBezTo>
                  <a:cubicBezTo>
                    <a:pt x="498828" y="374320"/>
                    <a:pt x="498467" y="353802"/>
                    <a:pt x="496663" y="333284"/>
                  </a:cubicBezTo>
                  <a:cubicBezTo>
                    <a:pt x="494498" y="326805"/>
                    <a:pt x="491249" y="321045"/>
                    <a:pt x="486558" y="315646"/>
                  </a:cubicBezTo>
                  <a:cubicBezTo>
                    <a:pt x="477896" y="305567"/>
                    <a:pt x="466708" y="295848"/>
                    <a:pt x="454438" y="289728"/>
                  </a:cubicBezTo>
                  <a:cubicBezTo>
                    <a:pt x="454077" y="289728"/>
                    <a:pt x="454077" y="289728"/>
                    <a:pt x="453716" y="289728"/>
                  </a:cubicBezTo>
                  <a:cubicBezTo>
                    <a:pt x="442799" y="286399"/>
                    <a:pt x="431430" y="285769"/>
                    <a:pt x="420169" y="287270"/>
                  </a:cubicBezTo>
                  <a:close/>
                  <a:moveTo>
                    <a:pt x="624736" y="278753"/>
                  </a:moveTo>
                  <a:cubicBezTo>
                    <a:pt x="626515" y="277673"/>
                    <a:pt x="628294" y="280193"/>
                    <a:pt x="626871" y="281274"/>
                  </a:cubicBezTo>
                  <a:cubicBezTo>
                    <a:pt x="614061" y="290995"/>
                    <a:pt x="601963" y="301076"/>
                    <a:pt x="589865" y="311518"/>
                  </a:cubicBezTo>
                  <a:cubicBezTo>
                    <a:pt x="588798" y="312238"/>
                    <a:pt x="587375" y="310798"/>
                    <a:pt x="588442" y="309718"/>
                  </a:cubicBezTo>
                  <a:cubicBezTo>
                    <a:pt x="599473" y="299636"/>
                    <a:pt x="610859" y="285234"/>
                    <a:pt x="624736" y="278753"/>
                  </a:cubicBezTo>
                  <a:close/>
                  <a:moveTo>
                    <a:pt x="437114" y="266780"/>
                  </a:moveTo>
                  <a:cubicBezTo>
                    <a:pt x="456783" y="267410"/>
                    <a:pt x="476092" y="273890"/>
                    <a:pt x="494858" y="287568"/>
                  </a:cubicBezTo>
                  <a:cubicBezTo>
                    <a:pt x="517595" y="304127"/>
                    <a:pt x="520843" y="332924"/>
                    <a:pt x="520121" y="361361"/>
                  </a:cubicBezTo>
                  <a:cubicBezTo>
                    <a:pt x="521926" y="386919"/>
                    <a:pt x="517595" y="414276"/>
                    <a:pt x="512903" y="437314"/>
                  </a:cubicBezTo>
                  <a:cubicBezTo>
                    <a:pt x="503881" y="481590"/>
                    <a:pt x="484392" y="522266"/>
                    <a:pt x="456603" y="558622"/>
                  </a:cubicBezTo>
                  <a:cubicBezTo>
                    <a:pt x="445054" y="573381"/>
                    <a:pt x="431701" y="589580"/>
                    <a:pt x="413295" y="596419"/>
                  </a:cubicBezTo>
                  <a:cubicBezTo>
                    <a:pt x="393807" y="604338"/>
                    <a:pt x="373235" y="602178"/>
                    <a:pt x="353747" y="594979"/>
                  </a:cubicBezTo>
                  <a:cubicBezTo>
                    <a:pt x="334980" y="587780"/>
                    <a:pt x="316574" y="578061"/>
                    <a:pt x="302499" y="563302"/>
                  </a:cubicBezTo>
                  <a:cubicBezTo>
                    <a:pt x="288424" y="548183"/>
                    <a:pt x="281928" y="530545"/>
                    <a:pt x="278319" y="510387"/>
                  </a:cubicBezTo>
                  <a:cubicBezTo>
                    <a:pt x="274349" y="487709"/>
                    <a:pt x="271462" y="462872"/>
                    <a:pt x="275071" y="440194"/>
                  </a:cubicBezTo>
                  <a:cubicBezTo>
                    <a:pt x="279041" y="417516"/>
                    <a:pt x="287702" y="396638"/>
                    <a:pt x="297086" y="376120"/>
                  </a:cubicBezTo>
                  <a:cubicBezTo>
                    <a:pt x="315131" y="336164"/>
                    <a:pt x="336424" y="300167"/>
                    <a:pt x="377205" y="281089"/>
                  </a:cubicBezTo>
                  <a:cubicBezTo>
                    <a:pt x="397416" y="271370"/>
                    <a:pt x="417445" y="266150"/>
                    <a:pt x="437114" y="266780"/>
                  </a:cubicBezTo>
                  <a:close/>
                  <a:moveTo>
                    <a:pt x="446909" y="257864"/>
                  </a:moveTo>
                  <a:cubicBezTo>
                    <a:pt x="462092" y="259922"/>
                    <a:pt x="477011" y="265009"/>
                    <a:pt x="490823" y="273488"/>
                  </a:cubicBezTo>
                  <a:cubicBezTo>
                    <a:pt x="493351" y="274916"/>
                    <a:pt x="490823" y="279200"/>
                    <a:pt x="488295" y="277415"/>
                  </a:cubicBezTo>
                  <a:cubicBezTo>
                    <a:pt x="433046" y="243143"/>
                    <a:pt x="366964" y="266348"/>
                    <a:pt x="327964" y="312758"/>
                  </a:cubicBezTo>
                  <a:cubicBezTo>
                    <a:pt x="326881" y="313829"/>
                    <a:pt x="325437" y="312401"/>
                    <a:pt x="325798" y="311330"/>
                  </a:cubicBezTo>
                  <a:cubicBezTo>
                    <a:pt x="353423" y="272774"/>
                    <a:pt x="401359" y="251689"/>
                    <a:pt x="446909" y="257864"/>
                  </a:cubicBezTo>
                  <a:close/>
                  <a:moveTo>
                    <a:pt x="635752" y="250191"/>
                  </a:moveTo>
                  <a:cubicBezTo>
                    <a:pt x="637939" y="249098"/>
                    <a:pt x="639397" y="252377"/>
                    <a:pt x="637575" y="253470"/>
                  </a:cubicBezTo>
                  <a:cubicBezTo>
                    <a:pt x="621171" y="264765"/>
                    <a:pt x="606954" y="277881"/>
                    <a:pt x="593466" y="292091"/>
                  </a:cubicBezTo>
                  <a:cubicBezTo>
                    <a:pt x="592372" y="293184"/>
                    <a:pt x="590550" y="291362"/>
                    <a:pt x="591643" y="290269"/>
                  </a:cubicBezTo>
                  <a:cubicBezTo>
                    <a:pt x="605131" y="276060"/>
                    <a:pt x="619348" y="261121"/>
                    <a:pt x="635752" y="250191"/>
                  </a:cubicBezTo>
                  <a:close/>
                  <a:moveTo>
                    <a:pt x="442566" y="246315"/>
                  </a:moveTo>
                  <a:cubicBezTo>
                    <a:pt x="453457" y="247323"/>
                    <a:pt x="464240" y="250411"/>
                    <a:pt x="474595" y="256140"/>
                  </a:cubicBezTo>
                  <a:cubicBezTo>
                    <a:pt x="477477" y="257573"/>
                    <a:pt x="474955" y="261512"/>
                    <a:pt x="472074" y="259721"/>
                  </a:cubicBezTo>
                  <a:cubicBezTo>
                    <a:pt x="432093" y="238594"/>
                    <a:pt x="385989" y="256140"/>
                    <a:pt x="351411" y="279774"/>
                  </a:cubicBezTo>
                  <a:cubicBezTo>
                    <a:pt x="350330" y="280490"/>
                    <a:pt x="349250" y="279058"/>
                    <a:pt x="350330" y="278341"/>
                  </a:cubicBezTo>
                  <a:cubicBezTo>
                    <a:pt x="376264" y="259005"/>
                    <a:pt x="409896" y="243294"/>
                    <a:pt x="442566" y="246315"/>
                  </a:cubicBezTo>
                  <a:close/>
                  <a:moveTo>
                    <a:pt x="410332" y="240078"/>
                  </a:moveTo>
                  <a:cubicBezTo>
                    <a:pt x="422153" y="237192"/>
                    <a:pt x="434421" y="236831"/>
                    <a:pt x="444809" y="240439"/>
                  </a:cubicBezTo>
                  <a:cubicBezTo>
                    <a:pt x="447317" y="241522"/>
                    <a:pt x="446242" y="245490"/>
                    <a:pt x="443734" y="244408"/>
                  </a:cubicBezTo>
                  <a:cubicBezTo>
                    <a:pt x="423317" y="238274"/>
                    <a:pt x="397168" y="244408"/>
                    <a:pt x="379616" y="256314"/>
                  </a:cubicBezTo>
                  <a:cubicBezTo>
                    <a:pt x="378899" y="256675"/>
                    <a:pt x="377825" y="255232"/>
                    <a:pt x="378541" y="254871"/>
                  </a:cubicBezTo>
                  <a:cubicBezTo>
                    <a:pt x="387138" y="248377"/>
                    <a:pt x="398511" y="242965"/>
                    <a:pt x="410332" y="240078"/>
                  </a:cubicBezTo>
                  <a:close/>
                  <a:moveTo>
                    <a:pt x="638631" y="232728"/>
                  </a:moveTo>
                  <a:cubicBezTo>
                    <a:pt x="640066" y="231636"/>
                    <a:pt x="642578" y="233821"/>
                    <a:pt x="641143" y="235641"/>
                  </a:cubicBezTo>
                  <a:cubicBezTo>
                    <a:pt x="626790" y="249477"/>
                    <a:pt x="608491" y="258580"/>
                    <a:pt x="592703" y="270231"/>
                  </a:cubicBezTo>
                  <a:cubicBezTo>
                    <a:pt x="591626" y="270959"/>
                    <a:pt x="590550" y="269138"/>
                    <a:pt x="591626" y="268410"/>
                  </a:cubicBezTo>
                  <a:cubicBezTo>
                    <a:pt x="607414" y="256759"/>
                    <a:pt x="623561" y="245836"/>
                    <a:pt x="638631" y="232728"/>
                  </a:cubicBezTo>
                  <a:close/>
                  <a:moveTo>
                    <a:pt x="611174" y="189183"/>
                  </a:moveTo>
                  <a:cubicBezTo>
                    <a:pt x="627216" y="189183"/>
                    <a:pt x="643167" y="190138"/>
                    <a:pt x="658761" y="193089"/>
                  </a:cubicBezTo>
                  <a:cubicBezTo>
                    <a:pt x="661628" y="193437"/>
                    <a:pt x="660194" y="197951"/>
                    <a:pt x="657327" y="197256"/>
                  </a:cubicBezTo>
                  <a:cubicBezTo>
                    <a:pt x="626140" y="192048"/>
                    <a:pt x="594954" y="194478"/>
                    <a:pt x="563050" y="193089"/>
                  </a:cubicBezTo>
                  <a:cubicBezTo>
                    <a:pt x="561975" y="193089"/>
                    <a:pt x="561975" y="191006"/>
                    <a:pt x="563050" y="191006"/>
                  </a:cubicBezTo>
                  <a:cubicBezTo>
                    <a:pt x="579002" y="190138"/>
                    <a:pt x="595133" y="189183"/>
                    <a:pt x="611174" y="189183"/>
                  </a:cubicBezTo>
                  <a:close/>
                  <a:moveTo>
                    <a:pt x="656813" y="183151"/>
                  </a:moveTo>
                  <a:cubicBezTo>
                    <a:pt x="660041" y="183812"/>
                    <a:pt x="660041" y="188442"/>
                    <a:pt x="656813" y="188112"/>
                  </a:cubicBezTo>
                  <a:cubicBezTo>
                    <a:pt x="633496" y="185135"/>
                    <a:pt x="610179" y="186458"/>
                    <a:pt x="586863" y="185135"/>
                  </a:cubicBezTo>
                  <a:cubicBezTo>
                    <a:pt x="585787" y="185135"/>
                    <a:pt x="585787" y="183812"/>
                    <a:pt x="586863" y="183812"/>
                  </a:cubicBezTo>
                  <a:cubicBezTo>
                    <a:pt x="610179" y="182159"/>
                    <a:pt x="633855" y="180836"/>
                    <a:pt x="656813" y="183151"/>
                  </a:cubicBezTo>
                  <a:close/>
                  <a:moveTo>
                    <a:pt x="420899" y="164785"/>
                  </a:moveTo>
                  <a:cubicBezTo>
                    <a:pt x="434082" y="166491"/>
                    <a:pt x="447276" y="170194"/>
                    <a:pt x="460313" y="176172"/>
                  </a:cubicBezTo>
                  <a:cubicBezTo>
                    <a:pt x="463190" y="177599"/>
                    <a:pt x="460673" y="181525"/>
                    <a:pt x="458155" y="180097"/>
                  </a:cubicBezTo>
                  <a:cubicBezTo>
                    <a:pt x="431182" y="167964"/>
                    <a:pt x="402051" y="163681"/>
                    <a:pt x="373280" y="170462"/>
                  </a:cubicBezTo>
                  <a:cubicBezTo>
                    <a:pt x="349903" y="176172"/>
                    <a:pt x="329404" y="186521"/>
                    <a:pt x="308185" y="197227"/>
                  </a:cubicBezTo>
                  <a:cubicBezTo>
                    <a:pt x="307106" y="197941"/>
                    <a:pt x="306387" y="196157"/>
                    <a:pt x="307106" y="195800"/>
                  </a:cubicBezTo>
                  <a:cubicBezTo>
                    <a:pt x="341901" y="172514"/>
                    <a:pt x="381350" y="159666"/>
                    <a:pt x="420899" y="164785"/>
                  </a:cubicBezTo>
                  <a:close/>
                  <a:moveTo>
                    <a:pt x="256931" y="85424"/>
                  </a:moveTo>
                  <a:cubicBezTo>
                    <a:pt x="259434" y="83998"/>
                    <a:pt x="261579" y="87564"/>
                    <a:pt x="259076" y="88991"/>
                  </a:cubicBezTo>
                  <a:cubicBezTo>
                    <a:pt x="233333" y="101829"/>
                    <a:pt x="206875" y="112171"/>
                    <a:pt x="185422" y="131785"/>
                  </a:cubicBezTo>
                  <a:cubicBezTo>
                    <a:pt x="183992" y="132854"/>
                    <a:pt x="182562" y="131071"/>
                    <a:pt x="183634" y="130001"/>
                  </a:cubicBezTo>
                  <a:cubicBezTo>
                    <a:pt x="204372" y="109318"/>
                    <a:pt x="231188" y="97906"/>
                    <a:pt x="256931" y="85424"/>
                  </a:cubicBezTo>
                  <a:close/>
                  <a:moveTo>
                    <a:pt x="289728" y="59319"/>
                  </a:moveTo>
                  <a:cubicBezTo>
                    <a:pt x="292247" y="58598"/>
                    <a:pt x="293327" y="62924"/>
                    <a:pt x="290808" y="63645"/>
                  </a:cubicBezTo>
                  <a:cubicBezTo>
                    <a:pt x="261297" y="69413"/>
                    <a:pt x="236465" y="87439"/>
                    <a:pt x="210553" y="101499"/>
                  </a:cubicBezTo>
                  <a:cubicBezTo>
                    <a:pt x="189320" y="113035"/>
                    <a:pt x="165927" y="125292"/>
                    <a:pt x="153691" y="146923"/>
                  </a:cubicBezTo>
                  <a:cubicBezTo>
                    <a:pt x="152971" y="148726"/>
                    <a:pt x="150812" y="147283"/>
                    <a:pt x="151532" y="145841"/>
                  </a:cubicBezTo>
                  <a:cubicBezTo>
                    <a:pt x="163048" y="123129"/>
                    <a:pt x="187160" y="110151"/>
                    <a:pt x="208754" y="98254"/>
                  </a:cubicBezTo>
                  <a:cubicBezTo>
                    <a:pt x="235025" y="83834"/>
                    <a:pt x="259857" y="65448"/>
                    <a:pt x="289728" y="59319"/>
                  </a:cubicBezTo>
                  <a:close/>
                  <a:moveTo>
                    <a:pt x="717760" y="55783"/>
                  </a:moveTo>
                  <a:cubicBezTo>
                    <a:pt x="727108" y="59738"/>
                    <a:pt x="733220" y="66569"/>
                    <a:pt x="740770" y="73400"/>
                  </a:cubicBezTo>
                  <a:cubicBezTo>
                    <a:pt x="751197" y="83108"/>
                    <a:pt x="762702" y="91737"/>
                    <a:pt x="773848" y="101085"/>
                  </a:cubicBezTo>
                  <a:cubicBezTo>
                    <a:pt x="792184" y="115826"/>
                    <a:pt x="803690" y="134522"/>
                    <a:pt x="816993" y="153577"/>
                  </a:cubicBezTo>
                  <a:cubicBezTo>
                    <a:pt x="818790" y="156094"/>
                    <a:pt x="814836" y="158251"/>
                    <a:pt x="813397" y="155735"/>
                  </a:cubicBezTo>
                  <a:cubicBezTo>
                    <a:pt x="800094" y="137039"/>
                    <a:pt x="788949" y="118343"/>
                    <a:pt x="770972" y="103961"/>
                  </a:cubicBezTo>
                  <a:cubicBezTo>
                    <a:pt x="760905" y="95692"/>
                    <a:pt x="750478" y="87782"/>
                    <a:pt x="741130" y="78434"/>
                  </a:cubicBezTo>
                  <a:cubicBezTo>
                    <a:pt x="733579" y="70524"/>
                    <a:pt x="726748" y="61895"/>
                    <a:pt x="716681" y="57580"/>
                  </a:cubicBezTo>
                  <a:cubicBezTo>
                    <a:pt x="715962" y="57221"/>
                    <a:pt x="716322" y="55423"/>
                    <a:pt x="717760" y="55783"/>
                  </a:cubicBezTo>
                  <a:close/>
                  <a:moveTo>
                    <a:pt x="315989" y="43803"/>
                  </a:moveTo>
                  <a:cubicBezTo>
                    <a:pt x="318512" y="42723"/>
                    <a:pt x="320314" y="46683"/>
                    <a:pt x="317792" y="47763"/>
                  </a:cubicBezTo>
                  <a:cubicBezTo>
                    <a:pt x="301213" y="55323"/>
                    <a:pt x="282832" y="58203"/>
                    <a:pt x="265893" y="64324"/>
                  </a:cubicBezTo>
                  <a:cubicBezTo>
                    <a:pt x="246792" y="71164"/>
                    <a:pt x="228411" y="79084"/>
                    <a:pt x="211472" y="89524"/>
                  </a:cubicBezTo>
                  <a:cubicBezTo>
                    <a:pt x="177233" y="109325"/>
                    <a:pt x="137949" y="134885"/>
                    <a:pt x="122452" y="173406"/>
                  </a:cubicBezTo>
                  <a:cubicBezTo>
                    <a:pt x="122091" y="174126"/>
                    <a:pt x="120650" y="173766"/>
                    <a:pt x="121010" y="172686"/>
                  </a:cubicBezTo>
                  <a:cubicBezTo>
                    <a:pt x="133985" y="136325"/>
                    <a:pt x="169304" y="110405"/>
                    <a:pt x="201020" y="90964"/>
                  </a:cubicBezTo>
                  <a:cubicBezTo>
                    <a:pt x="218680" y="80164"/>
                    <a:pt x="236700" y="70804"/>
                    <a:pt x="255802" y="63604"/>
                  </a:cubicBezTo>
                  <a:cubicBezTo>
                    <a:pt x="275624" y="55683"/>
                    <a:pt x="296528" y="51363"/>
                    <a:pt x="315989" y="43803"/>
                  </a:cubicBezTo>
                  <a:close/>
                  <a:moveTo>
                    <a:pt x="661845" y="38685"/>
                  </a:moveTo>
                  <a:cubicBezTo>
                    <a:pt x="699793" y="48815"/>
                    <a:pt x="729790" y="74865"/>
                    <a:pt x="757980" y="100915"/>
                  </a:cubicBezTo>
                  <a:cubicBezTo>
                    <a:pt x="772798" y="114663"/>
                    <a:pt x="784725" y="129497"/>
                    <a:pt x="796290" y="146140"/>
                  </a:cubicBezTo>
                  <a:cubicBezTo>
                    <a:pt x="806409" y="160612"/>
                    <a:pt x="820865" y="172552"/>
                    <a:pt x="828816" y="188471"/>
                  </a:cubicBezTo>
                  <a:cubicBezTo>
                    <a:pt x="829901" y="191003"/>
                    <a:pt x="826287" y="193174"/>
                    <a:pt x="825202" y="190642"/>
                  </a:cubicBezTo>
                  <a:cubicBezTo>
                    <a:pt x="816528" y="175084"/>
                    <a:pt x="802795" y="163145"/>
                    <a:pt x="792314" y="148311"/>
                  </a:cubicBezTo>
                  <a:cubicBezTo>
                    <a:pt x="781110" y="132030"/>
                    <a:pt x="769184" y="117558"/>
                    <a:pt x="754728" y="104171"/>
                  </a:cubicBezTo>
                  <a:cubicBezTo>
                    <a:pt x="726899" y="77759"/>
                    <a:pt x="698348" y="52795"/>
                    <a:pt x="661484" y="39770"/>
                  </a:cubicBezTo>
                  <a:cubicBezTo>
                    <a:pt x="660400" y="39770"/>
                    <a:pt x="660761" y="37961"/>
                    <a:pt x="661845" y="38685"/>
                  </a:cubicBezTo>
                  <a:close/>
                  <a:moveTo>
                    <a:pt x="414917" y="21675"/>
                  </a:moveTo>
                  <a:cubicBezTo>
                    <a:pt x="364537" y="23836"/>
                    <a:pt x="318475" y="34637"/>
                    <a:pt x="271333" y="52639"/>
                  </a:cubicBezTo>
                  <a:cubicBezTo>
                    <a:pt x="228150" y="69561"/>
                    <a:pt x="184607" y="90083"/>
                    <a:pt x="150061" y="122126"/>
                  </a:cubicBezTo>
                  <a:cubicBezTo>
                    <a:pt x="114075" y="155610"/>
                    <a:pt x="94283" y="195934"/>
                    <a:pt x="77369" y="241659"/>
                  </a:cubicBezTo>
                  <a:cubicBezTo>
                    <a:pt x="61536" y="285224"/>
                    <a:pt x="42463" y="328068"/>
                    <a:pt x="32387" y="373793"/>
                  </a:cubicBezTo>
                  <a:cubicBezTo>
                    <a:pt x="22311" y="422038"/>
                    <a:pt x="17993" y="472804"/>
                    <a:pt x="26989" y="521409"/>
                  </a:cubicBezTo>
                  <a:cubicBezTo>
                    <a:pt x="34906" y="564973"/>
                    <a:pt x="52179" y="607098"/>
                    <a:pt x="72331" y="646702"/>
                  </a:cubicBezTo>
                  <a:cubicBezTo>
                    <a:pt x="91404" y="684506"/>
                    <a:pt x="113715" y="721230"/>
                    <a:pt x="143943" y="751113"/>
                  </a:cubicBezTo>
                  <a:cubicBezTo>
                    <a:pt x="176690" y="783157"/>
                    <a:pt x="218434" y="804759"/>
                    <a:pt x="260897" y="822761"/>
                  </a:cubicBezTo>
                  <a:cubicBezTo>
                    <a:pt x="307319" y="842203"/>
                    <a:pt x="357340" y="854084"/>
                    <a:pt x="407720" y="858765"/>
                  </a:cubicBezTo>
                  <a:cubicBezTo>
                    <a:pt x="494446" y="866326"/>
                    <a:pt x="583691" y="856965"/>
                    <a:pt x="665379" y="825641"/>
                  </a:cubicBezTo>
                  <a:cubicBezTo>
                    <a:pt x="721517" y="804309"/>
                    <a:pt x="781299" y="770218"/>
                    <a:pt x="822407" y="722608"/>
                  </a:cubicBezTo>
                  <a:lnTo>
                    <a:pt x="840314" y="695192"/>
                  </a:lnTo>
                  <a:lnTo>
                    <a:pt x="836978" y="693985"/>
                  </a:lnTo>
                  <a:cubicBezTo>
                    <a:pt x="838444" y="687055"/>
                    <a:pt x="841741" y="680855"/>
                    <a:pt x="841375" y="673561"/>
                  </a:cubicBezTo>
                  <a:cubicBezTo>
                    <a:pt x="841375" y="671373"/>
                    <a:pt x="844672" y="671373"/>
                    <a:pt x="845038" y="673561"/>
                  </a:cubicBezTo>
                  <a:lnTo>
                    <a:pt x="841345" y="693612"/>
                  </a:lnTo>
                  <a:lnTo>
                    <a:pt x="856464" y="670465"/>
                  </a:lnTo>
                  <a:cubicBezTo>
                    <a:pt x="832713" y="661464"/>
                    <a:pt x="806444" y="665424"/>
                    <a:pt x="781254" y="666144"/>
                  </a:cubicBezTo>
                  <a:cubicBezTo>
                    <a:pt x="780534" y="667224"/>
                    <a:pt x="780174" y="668304"/>
                    <a:pt x="779095" y="669385"/>
                  </a:cubicBezTo>
                  <a:cubicBezTo>
                    <a:pt x="763980" y="688467"/>
                    <a:pt x="739870" y="702868"/>
                    <a:pt x="720437" y="716910"/>
                  </a:cubicBezTo>
                  <a:cubicBezTo>
                    <a:pt x="699206" y="732031"/>
                    <a:pt x="678334" y="743552"/>
                    <a:pt x="654223" y="752193"/>
                  </a:cubicBezTo>
                  <a:cubicBezTo>
                    <a:pt x="607442" y="769115"/>
                    <a:pt x="565698" y="791438"/>
                    <a:pt x="515318" y="797198"/>
                  </a:cubicBezTo>
                  <a:cubicBezTo>
                    <a:pt x="420675" y="807279"/>
                    <a:pt x="325312" y="794678"/>
                    <a:pt x="242905" y="744993"/>
                  </a:cubicBezTo>
                  <a:cubicBezTo>
                    <a:pt x="205479" y="722670"/>
                    <a:pt x="170933" y="695667"/>
                    <a:pt x="145743" y="659664"/>
                  </a:cubicBezTo>
                  <a:cubicBezTo>
                    <a:pt x="120912" y="624740"/>
                    <a:pt x="103999" y="583695"/>
                    <a:pt x="97522" y="541211"/>
                  </a:cubicBezTo>
                  <a:cubicBezTo>
                    <a:pt x="83487" y="454082"/>
                    <a:pt x="86366" y="355431"/>
                    <a:pt x="129189" y="275863"/>
                  </a:cubicBezTo>
                  <a:cubicBezTo>
                    <a:pt x="140345" y="255340"/>
                    <a:pt x="148621" y="232658"/>
                    <a:pt x="164095" y="214656"/>
                  </a:cubicBezTo>
                  <a:cubicBezTo>
                    <a:pt x="178850" y="196654"/>
                    <a:pt x="196123" y="180812"/>
                    <a:pt x="214476" y="166051"/>
                  </a:cubicBezTo>
                  <a:cubicBezTo>
                    <a:pt x="250102" y="137608"/>
                    <a:pt x="287887" y="109525"/>
                    <a:pt x="331430" y="94763"/>
                  </a:cubicBezTo>
                  <a:cubicBezTo>
                    <a:pt x="376412" y="79642"/>
                    <a:pt x="426433" y="81802"/>
                    <a:pt x="472854" y="85042"/>
                  </a:cubicBezTo>
                  <a:cubicBezTo>
                    <a:pt x="518556" y="87923"/>
                    <a:pt x="567857" y="91883"/>
                    <a:pt x="610320" y="110245"/>
                  </a:cubicBezTo>
                  <a:cubicBezTo>
                    <a:pt x="649185" y="127167"/>
                    <a:pt x="690929" y="150569"/>
                    <a:pt x="717559" y="184413"/>
                  </a:cubicBezTo>
                  <a:cubicBezTo>
                    <a:pt x="742389" y="216456"/>
                    <a:pt x="757503" y="254620"/>
                    <a:pt x="762541" y="294585"/>
                  </a:cubicBezTo>
                  <a:cubicBezTo>
                    <a:pt x="767939" y="338149"/>
                    <a:pt x="765420" y="383154"/>
                    <a:pt x="753185" y="425639"/>
                  </a:cubicBezTo>
                  <a:cubicBezTo>
                    <a:pt x="740590" y="467043"/>
                    <a:pt x="722237" y="510968"/>
                    <a:pt x="693808" y="544451"/>
                  </a:cubicBezTo>
                  <a:cubicBezTo>
                    <a:pt x="674735" y="567134"/>
                    <a:pt x="638389" y="597737"/>
                    <a:pt x="605642" y="590176"/>
                  </a:cubicBezTo>
                  <a:cubicBezTo>
                    <a:pt x="568577" y="581895"/>
                    <a:pt x="580452" y="540491"/>
                    <a:pt x="584411" y="513848"/>
                  </a:cubicBezTo>
                  <a:cubicBezTo>
                    <a:pt x="592327" y="462723"/>
                    <a:pt x="601324" y="411237"/>
                    <a:pt x="612120" y="360472"/>
                  </a:cubicBezTo>
                  <a:cubicBezTo>
                    <a:pt x="622556" y="312947"/>
                    <a:pt x="640908" y="267582"/>
                    <a:pt x="651344" y="220057"/>
                  </a:cubicBezTo>
                  <a:cubicBezTo>
                    <a:pt x="630473" y="217536"/>
                    <a:pt x="610680" y="218256"/>
                    <a:pt x="589808" y="217896"/>
                  </a:cubicBezTo>
                  <a:cubicBezTo>
                    <a:pt x="575054" y="217536"/>
                    <a:pt x="559940" y="216816"/>
                    <a:pt x="546625" y="211416"/>
                  </a:cubicBezTo>
                  <a:cubicBezTo>
                    <a:pt x="543387" y="226537"/>
                    <a:pt x="539428" y="241299"/>
                    <a:pt x="538709" y="256781"/>
                  </a:cubicBezTo>
                  <a:cubicBezTo>
                    <a:pt x="538349" y="263261"/>
                    <a:pt x="529352" y="263261"/>
                    <a:pt x="528273" y="257501"/>
                  </a:cubicBezTo>
                  <a:cubicBezTo>
                    <a:pt x="527193" y="257141"/>
                    <a:pt x="526473" y="256421"/>
                    <a:pt x="525394" y="255340"/>
                  </a:cubicBezTo>
                  <a:cubicBezTo>
                    <a:pt x="504162" y="225817"/>
                    <a:pt x="471775" y="204215"/>
                    <a:pt x="435789" y="197734"/>
                  </a:cubicBezTo>
                  <a:cubicBezTo>
                    <a:pt x="397644" y="190534"/>
                    <a:pt x="362738" y="198454"/>
                    <a:pt x="328551" y="215376"/>
                  </a:cubicBezTo>
                  <a:cubicBezTo>
                    <a:pt x="294724" y="232298"/>
                    <a:pt x="261257" y="254980"/>
                    <a:pt x="241465" y="288464"/>
                  </a:cubicBezTo>
                  <a:cubicBezTo>
                    <a:pt x="221313" y="322668"/>
                    <a:pt x="209438" y="363712"/>
                    <a:pt x="202240" y="402956"/>
                  </a:cubicBezTo>
                  <a:cubicBezTo>
                    <a:pt x="188206" y="476764"/>
                    <a:pt x="178490" y="582255"/>
                    <a:pt x="243624" y="635901"/>
                  </a:cubicBezTo>
                  <a:cubicBezTo>
                    <a:pt x="275652" y="661824"/>
                    <a:pt x="317035" y="676945"/>
                    <a:pt x="358419" y="674065"/>
                  </a:cubicBezTo>
                  <a:cubicBezTo>
                    <a:pt x="400163" y="671545"/>
                    <a:pt x="435429" y="638421"/>
                    <a:pt x="465297" y="611778"/>
                  </a:cubicBezTo>
                  <a:cubicBezTo>
                    <a:pt x="476093" y="602417"/>
                    <a:pt x="491927" y="618259"/>
                    <a:pt x="480771" y="627980"/>
                  </a:cubicBezTo>
                  <a:cubicBezTo>
                    <a:pt x="480052" y="628700"/>
                    <a:pt x="479692" y="629060"/>
                    <a:pt x="478972" y="629780"/>
                  </a:cubicBezTo>
                  <a:cubicBezTo>
                    <a:pt x="519996" y="718350"/>
                    <a:pt x="649545" y="645982"/>
                    <a:pt x="705323" y="605658"/>
                  </a:cubicBezTo>
                  <a:cubicBezTo>
                    <a:pt x="731593" y="586576"/>
                    <a:pt x="758223" y="564613"/>
                    <a:pt x="776935" y="538331"/>
                  </a:cubicBezTo>
                  <a:cubicBezTo>
                    <a:pt x="801766" y="504487"/>
                    <a:pt x="807523" y="467403"/>
                    <a:pt x="815080" y="427079"/>
                  </a:cubicBezTo>
                  <a:cubicBezTo>
                    <a:pt x="822278" y="389275"/>
                    <a:pt x="831274" y="350751"/>
                    <a:pt x="829835" y="311866"/>
                  </a:cubicBezTo>
                  <a:cubicBezTo>
                    <a:pt x="828035" y="269382"/>
                    <a:pt x="810762" y="235898"/>
                    <a:pt x="789530" y="200255"/>
                  </a:cubicBezTo>
                  <a:cubicBezTo>
                    <a:pt x="763980" y="157050"/>
                    <a:pt x="736631" y="118886"/>
                    <a:pt x="693448" y="91883"/>
                  </a:cubicBezTo>
                  <a:cubicBezTo>
                    <a:pt x="653504" y="66680"/>
                    <a:pt x="608521" y="47598"/>
                    <a:pt x="562819" y="34637"/>
                  </a:cubicBezTo>
                  <a:cubicBezTo>
                    <a:pt x="514598" y="21315"/>
                    <a:pt x="464578" y="19875"/>
                    <a:pt x="414917" y="21675"/>
                  </a:cubicBezTo>
                  <a:close/>
                  <a:moveTo>
                    <a:pt x="469661" y="253"/>
                  </a:moveTo>
                  <a:cubicBezTo>
                    <a:pt x="493906" y="973"/>
                    <a:pt x="518017" y="3314"/>
                    <a:pt x="541228" y="8354"/>
                  </a:cubicBezTo>
                  <a:cubicBezTo>
                    <a:pt x="586210" y="17715"/>
                    <a:pt x="630473" y="34637"/>
                    <a:pt x="671137" y="55519"/>
                  </a:cubicBezTo>
                  <a:cubicBezTo>
                    <a:pt x="709641" y="75321"/>
                    <a:pt x="745987" y="100524"/>
                    <a:pt x="771537" y="135808"/>
                  </a:cubicBezTo>
                  <a:cubicBezTo>
                    <a:pt x="786651" y="156330"/>
                    <a:pt x="800686" y="177932"/>
                    <a:pt x="813281" y="200615"/>
                  </a:cubicBezTo>
                  <a:cubicBezTo>
                    <a:pt x="824077" y="219697"/>
                    <a:pt x="836312" y="239139"/>
                    <a:pt x="842070" y="260381"/>
                  </a:cubicBezTo>
                  <a:cubicBezTo>
                    <a:pt x="854665" y="304306"/>
                    <a:pt x="849987" y="349670"/>
                    <a:pt x="842070" y="393955"/>
                  </a:cubicBezTo>
                  <a:cubicBezTo>
                    <a:pt x="833793" y="438600"/>
                    <a:pt x="830554" y="490445"/>
                    <a:pt x="806804" y="530410"/>
                  </a:cubicBezTo>
                  <a:cubicBezTo>
                    <a:pt x="785932" y="564973"/>
                    <a:pt x="756063" y="592336"/>
                    <a:pt x="724036" y="616099"/>
                  </a:cubicBezTo>
                  <a:cubicBezTo>
                    <a:pt x="667898" y="658943"/>
                    <a:pt x="496965" y="747513"/>
                    <a:pt x="469975" y="637701"/>
                  </a:cubicBezTo>
                  <a:cubicBezTo>
                    <a:pt x="456661" y="648862"/>
                    <a:pt x="443346" y="659664"/>
                    <a:pt x="428952" y="669025"/>
                  </a:cubicBezTo>
                  <a:cubicBezTo>
                    <a:pt x="409519" y="681266"/>
                    <a:pt x="392966" y="693147"/>
                    <a:pt x="369935" y="695667"/>
                  </a:cubicBezTo>
                  <a:cubicBezTo>
                    <a:pt x="347983" y="697828"/>
                    <a:pt x="324592" y="697468"/>
                    <a:pt x="303361" y="690987"/>
                  </a:cubicBezTo>
                  <a:cubicBezTo>
                    <a:pt x="265935" y="679826"/>
                    <a:pt x="229230" y="659303"/>
                    <a:pt x="205839" y="626900"/>
                  </a:cubicBezTo>
                  <a:cubicBezTo>
                    <a:pt x="154739" y="556333"/>
                    <a:pt x="168054" y="448681"/>
                    <a:pt x="189645" y="369833"/>
                  </a:cubicBezTo>
                  <a:cubicBezTo>
                    <a:pt x="200801" y="328788"/>
                    <a:pt x="215555" y="284864"/>
                    <a:pt x="245064" y="253180"/>
                  </a:cubicBezTo>
                  <a:cubicBezTo>
                    <a:pt x="272053" y="224017"/>
                    <a:pt x="307679" y="202055"/>
                    <a:pt x="344385" y="187653"/>
                  </a:cubicBezTo>
                  <a:cubicBezTo>
                    <a:pt x="410959" y="161730"/>
                    <a:pt x="486169" y="180092"/>
                    <a:pt x="528273" y="236618"/>
                  </a:cubicBezTo>
                  <a:cubicBezTo>
                    <a:pt x="528992" y="224017"/>
                    <a:pt x="530792" y="211416"/>
                    <a:pt x="534750" y="199895"/>
                  </a:cubicBezTo>
                  <a:cubicBezTo>
                    <a:pt x="536909" y="193054"/>
                    <a:pt x="544826" y="194134"/>
                    <a:pt x="546985" y="199174"/>
                  </a:cubicBezTo>
                  <a:cubicBezTo>
                    <a:pt x="584411" y="206015"/>
                    <a:pt x="623275" y="193054"/>
                    <a:pt x="659621" y="203855"/>
                  </a:cubicBezTo>
                  <a:cubicBezTo>
                    <a:pt x="667538" y="206015"/>
                    <a:pt x="667538" y="216816"/>
                    <a:pt x="661780" y="220057"/>
                  </a:cubicBezTo>
                  <a:cubicBezTo>
                    <a:pt x="659261" y="251380"/>
                    <a:pt x="651344" y="281623"/>
                    <a:pt x="643068" y="311866"/>
                  </a:cubicBezTo>
                  <a:cubicBezTo>
                    <a:pt x="633711" y="345710"/>
                    <a:pt x="626514" y="380634"/>
                    <a:pt x="620396" y="415197"/>
                  </a:cubicBezTo>
                  <a:cubicBezTo>
                    <a:pt x="615358" y="442560"/>
                    <a:pt x="610680" y="469923"/>
                    <a:pt x="605642" y="497646"/>
                  </a:cubicBezTo>
                  <a:cubicBezTo>
                    <a:pt x="602404" y="515288"/>
                    <a:pt x="595566" y="536170"/>
                    <a:pt x="597006" y="554172"/>
                  </a:cubicBezTo>
                  <a:cubicBezTo>
                    <a:pt x="599165" y="583335"/>
                    <a:pt x="631552" y="570374"/>
                    <a:pt x="647746" y="560653"/>
                  </a:cubicBezTo>
                  <a:cubicBezTo>
                    <a:pt x="665739" y="549132"/>
                    <a:pt x="680493" y="533290"/>
                    <a:pt x="692008" y="515648"/>
                  </a:cubicBezTo>
                  <a:cubicBezTo>
                    <a:pt x="741669" y="438600"/>
                    <a:pt x="764700" y="333469"/>
                    <a:pt x="730513" y="245979"/>
                  </a:cubicBezTo>
                  <a:cubicBezTo>
                    <a:pt x="712520" y="200975"/>
                    <a:pt x="680133" y="170011"/>
                    <a:pt x="638749" y="146969"/>
                  </a:cubicBezTo>
                  <a:cubicBezTo>
                    <a:pt x="593767" y="121766"/>
                    <a:pt x="547345" y="112405"/>
                    <a:pt x="496245" y="107725"/>
                  </a:cubicBezTo>
                  <a:cubicBezTo>
                    <a:pt x="449104" y="103044"/>
                    <a:pt x="394045" y="97284"/>
                    <a:pt x="347623" y="111325"/>
                  </a:cubicBezTo>
                  <a:cubicBezTo>
                    <a:pt x="299762" y="125727"/>
                    <a:pt x="257299" y="155970"/>
                    <a:pt x="219514" y="188373"/>
                  </a:cubicBezTo>
                  <a:cubicBezTo>
                    <a:pt x="200081" y="205295"/>
                    <a:pt x="179929" y="223297"/>
                    <a:pt x="167694" y="246339"/>
                  </a:cubicBezTo>
                  <a:cubicBezTo>
                    <a:pt x="156538" y="266502"/>
                    <a:pt x="145023" y="287744"/>
                    <a:pt x="136386" y="309346"/>
                  </a:cubicBezTo>
                  <a:cubicBezTo>
                    <a:pt x="119113" y="354351"/>
                    <a:pt x="111196" y="402236"/>
                    <a:pt x="111196" y="450481"/>
                  </a:cubicBezTo>
                  <a:cubicBezTo>
                    <a:pt x="111556" y="543371"/>
                    <a:pt x="134947" y="639501"/>
                    <a:pt x="212316" y="698188"/>
                  </a:cubicBezTo>
                  <a:cubicBezTo>
                    <a:pt x="250462" y="726991"/>
                    <a:pt x="292925" y="750033"/>
                    <a:pt x="338627" y="763355"/>
                  </a:cubicBezTo>
                  <a:cubicBezTo>
                    <a:pt x="386488" y="777036"/>
                    <a:pt x="435069" y="780276"/>
                    <a:pt x="484730" y="777756"/>
                  </a:cubicBezTo>
                  <a:cubicBezTo>
                    <a:pt x="512439" y="775956"/>
                    <a:pt x="540508" y="773436"/>
                    <a:pt x="566418" y="764075"/>
                  </a:cubicBezTo>
                  <a:cubicBezTo>
                    <a:pt x="589089" y="756514"/>
                    <a:pt x="609961" y="744993"/>
                    <a:pt x="632272" y="736712"/>
                  </a:cubicBezTo>
                  <a:cubicBezTo>
                    <a:pt x="658182" y="727351"/>
                    <a:pt x="681573" y="717270"/>
                    <a:pt x="704244" y="701068"/>
                  </a:cubicBezTo>
                  <a:cubicBezTo>
                    <a:pt x="724036" y="687026"/>
                    <a:pt x="748147" y="672265"/>
                    <a:pt x="763621" y="653183"/>
                  </a:cubicBezTo>
                  <a:cubicBezTo>
                    <a:pt x="768299" y="647422"/>
                    <a:pt x="774416" y="648862"/>
                    <a:pt x="778375" y="653183"/>
                  </a:cubicBezTo>
                  <a:cubicBezTo>
                    <a:pt x="806444" y="649582"/>
                    <a:pt x="836672" y="641302"/>
                    <a:pt x="863661" y="651383"/>
                  </a:cubicBezTo>
                  <a:cubicBezTo>
                    <a:pt x="865461" y="652103"/>
                    <a:pt x="866900" y="653183"/>
                    <a:pt x="867980" y="654263"/>
                  </a:cubicBezTo>
                  <a:cubicBezTo>
                    <a:pt x="876256" y="651743"/>
                    <a:pt x="887052" y="657863"/>
                    <a:pt x="883094" y="667944"/>
                  </a:cubicBezTo>
                  <a:cubicBezTo>
                    <a:pt x="863661" y="716190"/>
                    <a:pt x="827316" y="755074"/>
                    <a:pt x="785932" y="786037"/>
                  </a:cubicBezTo>
                  <a:cubicBezTo>
                    <a:pt x="720437" y="835722"/>
                    <a:pt x="639469" y="864885"/>
                    <a:pt x="558861" y="876767"/>
                  </a:cubicBezTo>
                  <a:cubicBezTo>
                    <a:pt x="469256" y="890088"/>
                    <a:pt x="372454" y="886848"/>
                    <a:pt x="286447" y="856965"/>
                  </a:cubicBezTo>
                  <a:cubicBezTo>
                    <a:pt x="244344" y="842563"/>
                    <a:pt x="199721" y="823481"/>
                    <a:pt x="163736" y="797558"/>
                  </a:cubicBezTo>
                  <a:cubicBezTo>
                    <a:pt x="130988" y="773796"/>
                    <a:pt x="103999" y="743912"/>
                    <a:pt x="82407" y="710069"/>
                  </a:cubicBezTo>
                  <a:cubicBezTo>
                    <a:pt x="36705" y="638781"/>
                    <a:pt x="0" y="553092"/>
                    <a:pt x="0" y="467403"/>
                  </a:cubicBezTo>
                  <a:cubicBezTo>
                    <a:pt x="0" y="420598"/>
                    <a:pt x="7557" y="373433"/>
                    <a:pt x="21591" y="328788"/>
                  </a:cubicBezTo>
                  <a:cubicBezTo>
                    <a:pt x="35626" y="285944"/>
                    <a:pt x="52539" y="241659"/>
                    <a:pt x="70892" y="200255"/>
                  </a:cubicBezTo>
                  <a:cubicBezTo>
                    <a:pt x="88885" y="159570"/>
                    <a:pt x="112995" y="124286"/>
                    <a:pt x="148262" y="96564"/>
                  </a:cubicBezTo>
                  <a:cubicBezTo>
                    <a:pt x="182448" y="69561"/>
                    <a:pt x="220953" y="50118"/>
                    <a:pt x="261257" y="34637"/>
                  </a:cubicBezTo>
                  <a:cubicBezTo>
                    <a:pt x="305520" y="17355"/>
                    <a:pt x="349423" y="5114"/>
                    <a:pt x="397284" y="1873"/>
                  </a:cubicBezTo>
                  <a:cubicBezTo>
                    <a:pt x="421035" y="433"/>
                    <a:pt x="445415" y="-467"/>
                    <a:pt x="469661" y="2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FE246298-F784-864C-9009-B9C3A7C501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6595" y="515121"/>
              <a:ext cx="675318" cy="360735"/>
            </a:xfrm>
            <a:custGeom>
              <a:avLst/>
              <a:gdLst>
                <a:gd name="connsiteX0" fmla="*/ 176978 w 744413"/>
                <a:gd name="connsiteY0" fmla="*/ 344506 h 397644"/>
                <a:gd name="connsiteX1" fmla="*/ 177686 w 744413"/>
                <a:gd name="connsiteY1" fmla="*/ 348034 h 397644"/>
                <a:gd name="connsiteX2" fmla="*/ 138366 w 744413"/>
                <a:gd name="connsiteY2" fmla="*/ 349092 h 397644"/>
                <a:gd name="connsiteX3" fmla="*/ 138720 w 744413"/>
                <a:gd name="connsiteY3" fmla="*/ 347328 h 397644"/>
                <a:gd name="connsiteX4" fmla="*/ 176978 w 744413"/>
                <a:gd name="connsiteY4" fmla="*/ 344506 h 397644"/>
                <a:gd name="connsiteX5" fmla="*/ 111042 w 744413"/>
                <a:gd name="connsiteY5" fmla="*/ 330219 h 397644"/>
                <a:gd name="connsiteX6" fmla="*/ 179344 w 744413"/>
                <a:gd name="connsiteY6" fmla="*/ 333747 h 397644"/>
                <a:gd name="connsiteX7" fmla="*/ 180071 w 744413"/>
                <a:gd name="connsiteY7" fmla="*/ 337980 h 397644"/>
                <a:gd name="connsiteX8" fmla="*/ 110679 w 744413"/>
                <a:gd name="connsiteY8" fmla="*/ 330924 h 397644"/>
                <a:gd name="connsiteX9" fmla="*/ 111042 w 744413"/>
                <a:gd name="connsiteY9" fmla="*/ 330219 h 397644"/>
                <a:gd name="connsiteX10" fmla="*/ 290412 w 744413"/>
                <a:gd name="connsiteY10" fmla="*/ 296361 h 397644"/>
                <a:gd name="connsiteX11" fmla="*/ 293729 w 744413"/>
                <a:gd name="connsiteY11" fmla="*/ 297425 h 397644"/>
                <a:gd name="connsiteX12" fmla="*/ 277513 w 744413"/>
                <a:gd name="connsiteY12" fmla="*/ 322974 h 397644"/>
                <a:gd name="connsiteX13" fmla="*/ 274565 w 744413"/>
                <a:gd name="connsiteY13" fmla="*/ 320490 h 397644"/>
                <a:gd name="connsiteX14" fmla="*/ 290412 w 744413"/>
                <a:gd name="connsiteY14" fmla="*/ 296361 h 397644"/>
                <a:gd name="connsiteX15" fmla="*/ 299472 w 744413"/>
                <a:gd name="connsiteY15" fmla="*/ 296049 h 397644"/>
                <a:gd name="connsiteX16" fmla="*/ 301304 w 744413"/>
                <a:gd name="connsiteY16" fmla="*/ 296787 h 397644"/>
                <a:gd name="connsiteX17" fmla="*/ 288115 w 744413"/>
                <a:gd name="connsiteY17" fmla="*/ 324107 h 397644"/>
                <a:gd name="connsiteX18" fmla="*/ 284818 w 744413"/>
                <a:gd name="connsiteY18" fmla="*/ 321892 h 397644"/>
                <a:gd name="connsiteX19" fmla="*/ 299472 w 744413"/>
                <a:gd name="connsiteY19" fmla="*/ 296049 h 397644"/>
                <a:gd name="connsiteX20" fmla="*/ 278636 w 744413"/>
                <a:gd name="connsiteY20" fmla="*/ 295551 h 397644"/>
                <a:gd name="connsiteX21" fmla="*/ 282264 w 744413"/>
                <a:gd name="connsiteY21" fmla="*/ 296650 h 397644"/>
                <a:gd name="connsiteX22" fmla="*/ 273193 w 744413"/>
                <a:gd name="connsiteY22" fmla="*/ 313136 h 397644"/>
                <a:gd name="connsiteX23" fmla="*/ 261219 w 744413"/>
                <a:gd name="connsiteY23" fmla="*/ 325592 h 397644"/>
                <a:gd name="connsiteX24" fmla="*/ 259041 w 744413"/>
                <a:gd name="connsiteY24" fmla="*/ 323028 h 397644"/>
                <a:gd name="connsiteX25" fmla="*/ 268839 w 744413"/>
                <a:gd name="connsiteY25" fmla="*/ 311671 h 397644"/>
                <a:gd name="connsiteX26" fmla="*/ 278636 w 744413"/>
                <a:gd name="connsiteY26" fmla="*/ 295551 h 397644"/>
                <a:gd name="connsiteX27" fmla="*/ 308753 w 744413"/>
                <a:gd name="connsiteY27" fmla="*/ 295139 h 397644"/>
                <a:gd name="connsiteX28" fmla="*/ 311575 w 744413"/>
                <a:gd name="connsiteY28" fmla="*/ 295853 h 397644"/>
                <a:gd name="connsiteX29" fmla="*/ 299933 w 744413"/>
                <a:gd name="connsiteY29" fmla="*/ 320142 h 397644"/>
                <a:gd name="connsiteX30" fmla="*/ 296758 w 744413"/>
                <a:gd name="connsiteY30" fmla="*/ 318713 h 397644"/>
                <a:gd name="connsiteX31" fmla="*/ 308753 w 744413"/>
                <a:gd name="connsiteY31" fmla="*/ 295139 h 397644"/>
                <a:gd name="connsiteX32" fmla="*/ 320280 w 744413"/>
                <a:gd name="connsiteY32" fmla="*/ 294832 h 397644"/>
                <a:gd name="connsiteX33" fmla="*/ 322351 w 744413"/>
                <a:gd name="connsiteY33" fmla="*/ 295571 h 397644"/>
                <a:gd name="connsiteX34" fmla="*/ 316829 w 744413"/>
                <a:gd name="connsiteY34" fmla="*/ 308141 h 397644"/>
                <a:gd name="connsiteX35" fmla="*/ 310617 w 744413"/>
                <a:gd name="connsiteY35" fmla="*/ 318862 h 397644"/>
                <a:gd name="connsiteX36" fmla="*/ 307511 w 744413"/>
                <a:gd name="connsiteY36" fmla="*/ 317753 h 397644"/>
                <a:gd name="connsiteX37" fmla="*/ 313378 w 744413"/>
                <a:gd name="connsiteY37" fmla="*/ 307402 h 397644"/>
                <a:gd name="connsiteX38" fmla="*/ 320280 w 744413"/>
                <a:gd name="connsiteY38" fmla="*/ 294832 h 397644"/>
                <a:gd name="connsiteX39" fmla="*/ 332742 w 744413"/>
                <a:gd name="connsiteY39" fmla="*/ 292692 h 397644"/>
                <a:gd name="connsiteX40" fmla="*/ 336270 w 744413"/>
                <a:gd name="connsiteY40" fmla="*/ 293769 h 397644"/>
                <a:gd name="connsiteX41" fmla="*/ 327097 w 744413"/>
                <a:gd name="connsiteY41" fmla="*/ 317109 h 397644"/>
                <a:gd name="connsiteX42" fmla="*/ 322864 w 744413"/>
                <a:gd name="connsiteY42" fmla="*/ 314237 h 397644"/>
                <a:gd name="connsiteX43" fmla="*/ 332742 w 744413"/>
                <a:gd name="connsiteY43" fmla="*/ 292692 h 397644"/>
                <a:gd name="connsiteX44" fmla="*/ 343211 w 744413"/>
                <a:gd name="connsiteY44" fmla="*/ 292687 h 397644"/>
                <a:gd name="connsiteX45" fmla="*/ 347694 w 744413"/>
                <a:gd name="connsiteY45" fmla="*/ 294121 h 397644"/>
                <a:gd name="connsiteX46" fmla="*/ 344706 w 744413"/>
                <a:gd name="connsiteY46" fmla="*/ 302724 h 397644"/>
                <a:gd name="connsiteX47" fmla="*/ 339850 w 744413"/>
                <a:gd name="connsiteY47" fmla="*/ 310969 h 397644"/>
                <a:gd name="connsiteX48" fmla="*/ 336114 w 744413"/>
                <a:gd name="connsiteY48" fmla="*/ 309177 h 397644"/>
                <a:gd name="connsiteX49" fmla="*/ 339850 w 744413"/>
                <a:gd name="connsiteY49" fmla="*/ 301291 h 397644"/>
                <a:gd name="connsiteX50" fmla="*/ 343211 w 744413"/>
                <a:gd name="connsiteY50" fmla="*/ 292687 h 397644"/>
                <a:gd name="connsiteX51" fmla="*/ 354021 w 744413"/>
                <a:gd name="connsiteY51" fmla="*/ 290531 h 397644"/>
                <a:gd name="connsiteX52" fmla="*/ 354358 w 744413"/>
                <a:gd name="connsiteY52" fmla="*/ 290531 h 397644"/>
                <a:gd name="connsiteX53" fmla="*/ 353684 w 744413"/>
                <a:gd name="connsiteY53" fmla="*/ 299703 h 397644"/>
                <a:gd name="connsiteX54" fmla="*/ 349307 w 744413"/>
                <a:gd name="connsiteY54" fmla="*/ 309934 h 397644"/>
                <a:gd name="connsiteX55" fmla="*/ 345939 w 744413"/>
                <a:gd name="connsiteY55" fmla="*/ 308523 h 397644"/>
                <a:gd name="connsiteX56" fmla="*/ 350317 w 744413"/>
                <a:gd name="connsiteY56" fmla="*/ 299703 h 397644"/>
                <a:gd name="connsiteX57" fmla="*/ 354021 w 744413"/>
                <a:gd name="connsiteY57" fmla="*/ 290531 h 397644"/>
                <a:gd name="connsiteX58" fmla="*/ 365301 w 744413"/>
                <a:gd name="connsiteY58" fmla="*/ 289825 h 397644"/>
                <a:gd name="connsiteX59" fmla="*/ 369899 w 744413"/>
                <a:gd name="connsiteY59" fmla="*/ 289825 h 397644"/>
                <a:gd name="connsiteX60" fmla="*/ 365684 w 744413"/>
                <a:gd name="connsiteY60" fmla="*/ 302525 h 397644"/>
                <a:gd name="connsiteX61" fmla="*/ 360702 w 744413"/>
                <a:gd name="connsiteY61" fmla="*/ 301114 h 397644"/>
                <a:gd name="connsiteX62" fmla="*/ 365301 w 744413"/>
                <a:gd name="connsiteY62" fmla="*/ 289825 h 397644"/>
                <a:gd name="connsiteX63" fmla="*/ 377637 w 744413"/>
                <a:gd name="connsiteY63" fmla="*/ 286714 h 397644"/>
                <a:gd name="connsiteX64" fmla="*/ 381433 w 744413"/>
                <a:gd name="connsiteY64" fmla="*/ 286714 h 397644"/>
                <a:gd name="connsiteX65" fmla="*/ 379707 w 744413"/>
                <a:gd name="connsiteY65" fmla="*/ 293930 h 397644"/>
                <a:gd name="connsiteX66" fmla="*/ 376947 w 744413"/>
                <a:gd name="connsiteY66" fmla="*/ 298982 h 397644"/>
                <a:gd name="connsiteX67" fmla="*/ 374876 w 744413"/>
                <a:gd name="connsiteY67" fmla="*/ 298260 h 397644"/>
                <a:gd name="connsiteX68" fmla="*/ 375911 w 744413"/>
                <a:gd name="connsiteY68" fmla="*/ 292848 h 397644"/>
                <a:gd name="connsiteX69" fmla="*/ 377637 w 744413"/>
                <a:gd name="connsiteY69" fmla="*/ 286714 h 397644"/>
                <a:gd name="connsiteX70" fmla="*/ 388782 w 744413"/>
                <a:gd name="connsiteY70" fmla="*/ 281712 h 397644"/>
                <a:gd name="connsiteX71" fmla="*/ 392517 w 744413"/>
                <a:gd name="connsiteY71" fmla="*/ 281712 h 397644"/>
                <a:gd name="connsiteX72" fmla="*/ 391770 w 744413"/>
                <a:gd name="connsiteY72" fmla="*/ 288138 h 397644"/>
                <a:gd name="connsiteX73" fmla="*/ 390650 w 744413"/>
                <a:gd name="connsiteY73" fmla="*/ 293429 h 397644"/>
                <a:gd name="connsiteX74" fmla="*/ 386914 w 744413"/>
                <a:gd name="connsiteY74" fmla="*/ 292673 h 397644"/>
                <a:gd name="connsiteX75" fmla="*/ 388035 w 744413"/>
                <a:gd name="connsiteY75" fmla="*/ 287004 h 397644"/>
                <a:gd name="connsiteX76" fmla="*/ 388782 w 744413"/>
                <a:gd name="connsiteY76" fmla="*/ 281712 h 397644"/>
                <a:gd name="connsiteX77" fmla="*/ 653397 w 744413"/>
                <a:gd name="connsiteY77" fmla="*/ 281009 h 397644"/>
                <a:gd name="connsiteX78" fmla="*/ 653755 w 744413"/>
                <a:gd name="connsiteY78" fmla="*/ 281720 h 397644"/>
                <a:gd name="connsiteX79" fmla="*/ 621558 w 744413"/>
                <a:gd name="connsiteY79" fmla="*/ 291321 h 397644"/>
                <a:gd name="connsiteX80" fmla="*/ 582921 w 744413"/>
                <a:gd name="connsiteY80" fmla="*/ 295233 h 397644"/>
                <a:gd name="connsiteX81" fmla="*/ 584352 w 744413"/>
                <a:gd name="connsiteY81" fmla="*/ 309457 h 397644"/>
                <a:gd name="connsiteX82" fmla="*/ 588287 w 744413"/>
                <a:gd name="connsiteY82" fmla="*/ 323681 h 397644"/>
                <a:gd name="connsiteX83" fmla="*/ 586856 w 744413"/>
                <a:gd name="connsiteY83" fmla="*/ 323681 h 397644"/>
                <a:gd name="connsiteX84" fmla="*/ 579701 w 744413"/>
                <a:gd name="connsiteY84" fmla="*/ 308390 h 397644"/>
                <a:gd name="connsiteX85" fmla="*/ 578628 w 744413"/>
                <a:gd name="connsiteY85" fmla="*/ 292744 h 397644"/>
                <a:gd name="connsiteX86" fmla="*/ 582206 w 744413"/>
                <a:gd name="connsiteY86" fmla="*/ 291321 h 397644"/>
                <a:gd name="connsiteX87" fmla="*/ 620842 w 744413"/>
                <a:gd name="connsiteY87" fmla="*/ 288121 h 397644"/>
                <a:gd name="connsiteX88" fmla="*/ 653397 w 744413"/>
                <a:gd name="connsiteY88" fmla="*/ 281009 h 397644"/>
                <a:gd name="connsiteX89" fmla="*/ 464865 w 744413"/>
                <a:gd name="connsiteY89" fmla="*/ 280004 h 397644"/>
                <a:gd name="connsiteX90" fmla="*/ 468498 w 744413"/>
                <a:gd name="connsiteY90" fmla="*/ 282168 h 397644"/>
                <a:gd name="connsiteX91" fmla="*/ 435074 w 744413"/>
                <a:gd name="connsiteY91" fmla="*/ 315722 h 397644"/>
                <a:gd name="connsiteX92" fmla="*/ 398743 w 744413"/>
                <a:gd name="connsiteY92" fmla="*/ 340617 h 397644"/>
                <a:gd name="connsiteX93" fmla="*/ 398379 w 744413"/>
                <a:gd name="connsiteY93" fmla="*/ 339174 h 397644"/>
                <a:gd name="connsiteX94" fmla="*/ 436527 w 744413"/>
                <a:gd name="connsiteY94" fmla="*/ 309228 h 397644"/>
                <a:gd name="connsiteX95" fmla="*/ 464865 w 744413"/>
                <a:gd name="connsiteY95" fmla="*/ 280004 h 397644"/>
                <a:gd name="connsiteX96" fmla="*/ 399241 w 744413"/>
                <a:gd name="connsiteY96" fmla="*/ 277343 h 397644"/>
                <a:gd name="connsiteX97" fmla="*/ 402019 w 744413"/>
                <a:gd name="connsiteY97" fmla="*/ 277343 h 397644"/>
                <a:gd name="connsiteX98" fmla="*/ 402019 w 744413"/>
                <a:gd name="connsiteY98" fmla="*/ 281697 h 397644"/>
                <a:gd name="connsiteX99" fmla="*/ 400828 w 744413"/>
                <a:gd name="connsiteY99" fmla="*/ 287140 h 397644"/>
                <a:gd name="connsiteX100" fmla="*/ 396860 w 744413"/>
                <a:gd name="connsiteY100" fmla="*/ 286777 h 397644"/>
                <a:gd name="connsiteX101" fmla="*/ 398050 w 744413"/>
                <a:gd name="connsiteY101" fmla="*/ 280971 h 397644"/>
                <a:gd name="connsiteX102" fmla="*/ 399241 w 744413"/>
                <a:gd name="connsiteY102" fmla="*/ 277343 h 397644"/>
                <a:gd name="connsiteX103" fmla="*/ 407178 w 744413"/>
                <a:gd name="connsiteY103" fmla="*/ 275692 h 397644"/>
                <a:gd name="connsiteX104" fmla="*/ 409647 w 744413"/>
                <a:gd name="connsiteY104" fmla="*/ 276387 h 397644"/>
                <a:gd name="connsiteX105" fmla="*/ 408236 w 744413"/>
                <a:gd name="connsiteY105" fmla="*/ 280554 h 397644"/>
                <a:gd name="connsiteX106" fmla="*/ 406472 w 744413"/>
                <a:gd name="connsiteY106" fmla="*/ 284027 h 397644"/>
                <a:gd name="connsiteX107" fmla="*/ 404356 w 744413"/>
                <a:gd name="connsiteY107" fmla="*/ 283680 h 397644"/>
                <a:gd name="connsiteX108" fmla="*/ 405414 w 744413"/>
                <a:gd name="connsiteY108" fmla="*/ 279860 h 397644"/>
                <a:gd name="connsiteX109" fmla="*/ 407178 w 744413"/>
                <a:gd name="connsiteY109" fmla="*/ 275692 h 397644"/>
                <a:gd name="connsiteX110" fmla="*/ 412968 w 744413"/>
                <a:gd name="connsiteY110" fmla="*/ 274893 h 397644"/>
                <a:gd name="connsiteX111" fmla="*/ 416330 w 744413"/>
                <a:gd name="connsiteY111" fmla="*/ 274893 h 397644"/>
                <a:gd name="connsiteX112" fmla="*/ 415209 w 744413"/>
                <a:gd name="connsiteY112" fmla="*/ 282876 h 397644"/>
                <a:gd name="connsiteX113" fmla="*/ 412221 w 744413"/>
                <a:gd name="connsiteY113" fmla="*/ 284690 h 397644"/>
                <a:gd name="connsiteX114" fmla="*/ 410727 w 744413"/>
                <a:gd name="connsiteY114" fmla="*/ 281788 h 397644"/>
                <a:gd name="connsiteX115" fmla="*/ 412968 w 744413"/>
                <a:gd name="connsiteY115" fmla="*/ 274893 h 397644"/>
                <a:gd name="connsiteX116" fmla="*/ 457375 w 744413"/>
                <a:gd name="connsiteY116" fmla="*/ 273265 h 397644"/>
                <a:gd name="connsiteX117" fmla="*/ 460237 w 744413"/>
                <a:gd name="connsiteY117" fmla="*/ 276471 h 397644"/>
                <a:gd name="connsiteX118" fmla="*/ 362572 w 744413"/>
                <a:gd name="connsiteY118" fmla="*/ 343441 h 397644"/>
                <a:gd name="connsiteX119" fmla="*/ 361856 w 744413"/>
                <a:gd name="connsiteY119" fmla="*/ 342016 h 397644"/>
                <a:gd name="connsiteX120" fmla="*/ 414445 w 744413"/>
                <a:gd name="connsiteY120" fmla="*/ 313518 h 397644"/>
                <a:gd name="connsiteX121" fmla="*/ 457375 w 744413"/>
                <a:gd name="connsiteY121" fmla="*/ 273265 h 397644"/>
                <a:gd name="connsiteX122" fmla="*/ 721750 w 744413"/>
                <a:gd name="connsiteY122" fmla="*/ 191951 h 397644"/>
                <a:gd name="connsiteX123" fmla="*/ 659884 w 744413"/>
                <a:gd name="connsiteY123" fmla="*/ 235432 h 397644"/>
                <a:gd name="connsiteX124" fmla="*/ 624275 w 744413"/>
                <a:gd name="connsiteY124" fmla="*/ 257712 h 397644"/>
                <a:gd name="connsiteX125" fmla="*/ 599817 w 744413"/>
                <a:gd name="connsiteY125" fmla="*/ 272086 h 397644"/>
                <a:gd name="connsiteX126" fmla="*/ 622117 w 744413"/>
                <a:gd name="connsiteY126" fmla="*/ 267056 h 397644"/>
                <a:gd name="connsiteX127" fmla="*/ 659165 w 744413"/>
                <a:gd name="connsiteY127" fmla="*/ 255916 h 397644"/>
                <a:gd name="connsiteX128" fmla="*/ 708442 w 744413"/>
                <a:gd name="connsiteY128" fmla="*/ 218902 h 397644"/>
                <a:gd name="connsiteX129" fmla="*/ 721750 w 744413"/>
                <a:gd name="connsiteY129" fmla="*/ 191951 h 397644"/>
                <a:gd name="connsiteX130" fmla="*/ 290558 w 744413"/>
                <a:gd name="connsiteY130" fmla="*/ 180288 h 397644"/>
                <a:gd name="connsiteX131" fmla="*/ 288726 w 744413"/>
                <a:gd name="connsiteY131" fmla="*/ 182758 h 397644"/>
                <a:gd name="connsiteX132" fmla="*/ 289093 w 744413"/>
                <a:gd name="connsiteY132" fmla="*/ 185227 h 397644"/>
                <a:gd name="connsiteX133" fmla="*/ 289825 w 744413"/>
                <a:gd name="connsiteY133" fmla="*/ 186285 h 397644"/>
                <a:gd name="connsiteX134" fmla="*/ 292390 w 744413"/>
                <a:gd name="connsiteY134" fmla="*/ 185933 h 397644"/>
                <a:gd name="connsiteX135" fmla="*/ 294588 w 744413"/>
                <a:gd name="connsiteY135" fmla="*/ 183463 h 397644"/>
                <a:gd name="connsiteX136" fmla="*/ 290558 w 744413"/>
                <a:gd name="connsiteY136" fmla="*/ 180288 h 397644"/>
                <a:gd name="connsiteX137" fmla="*/ 166139 w 744413"/>
                <a:gd name="connsiteY137" fmla="*/ 179406 h 397644"/>
                <a:gd name="connsiteX138" fmla="*/ 164006 w 744413"/>
                <a:gd name="connsiteY138" fmla="*/ 181170 h 397644"/>
                <a:gd name="connsiteX139" fmla="*/ 165428 w 744413"/>
                <a:gd name="connsiteY139" fmla="*/ 187167 h 397644"/>
                <a:gd name="connsiteX140" fmla="*/ 170759 w 744413"/>
                <a:gd name="connsiteY140" fmla="*/ 183286 h 397644"/>
                <a:gd name="connsiteX141" fmla="*/ 170404 w 744413"/>
                <a:gd name="connsiteY141" fmla="*/ 180817 h 397644"/>
                <a:gd name="connsiteX142" fmla="*/ 166850 w 744413"/>
                <a:gd name="connsiteY142" fmla="*/ 179758 h 397644"/>
                <a:gd name="connsiteX143" fmla="*/ 166139 w 744413"/>
                <a:gd name="connsiteY143" fmla="*/ 179406 h 397644"/>
                <a:gd name="connsiteX144" fmla="*/ 235022 w 744413"/>
                <a:gd name="connsiteY144" fmla="*/ 178058 h 397644"/>
                <a:gd name="connsiteX145" fmla="*/ 233258 w 744413"/>
                <a:gd name="connsiteY145" fmla="*/ 178413 h 397644"/>
                <a:gd name="connsiteX146" fmla="*/ 232200 w 744413"/>
                <a:gd name="connsiteY146" fmla="*/ 178769 h 397644"/>
                <a:gd name="connsiteX147" fmla="*/ 229731 w 744413"/>
                <a:gd name="connsiteY147" fmla="*/ 182678 h 397644"/>
                <a:gd name="connsiteX148" fmla="*/ 236081 w 744413"/>
                <a:gd name="connsiteY148" fmla="*/ 185522 h 397644"/>
                <a:gd name="connsiteX149" fmla="*/ 237492 w 744413"/>
                <a:gd name="connsiteY149" fmla="*/ 179835 h 397644"/>
                <a:gd name="connsiteX150" fmla="*/ 235022 w 744413"/>
                <a:gd name="connsiteY150" fmla="*/ 178058 h 397644"/>
                <a:gd name="connsiteX151" fmla="*/ 290192 w 744413"/>
                <a:gd name="connsiteY151" fmla="*/ 174291 h 397644"/>
                <a:gd name="connsiteX152" fmla="*/ 299717 w 744413"/>
                <a:gd name="connsiteY152" fmla="*/ 184521 h 397644"/>
                <a:gd name="connsiteX153" fmla="*/ 295687 w 744413"/>
                <a:gd name="connsiteY153" fmla="*/ 190871 h 397644"/>
                <a:gd name="connsiteX154" fmla="*/ 287994 w 744413"/>
                <a:gd name="connsiteY154" fmla="*/ 191930 h 397644"/>
                <a:gd name="connsiteX155" fmla="*/ 283598 w 744413"/>
                <a:gd name="connsiteY155" fmla="*/ 181346 h 397644"/>
                <a:gd name="connsiteX156" fmla="*/ 287261 w 744413"/>
                <a:gd name="connsiteY156" fmla="*/ 176760 h 397644"/>
                <a:gd name="connsiteX157" fmla="*/ 290192 w 744413"/>
                <a:gd name="connsiteY157" fmla="*/ 174291 h 397644"/>
                <a:gd name="connsiteX158" fmla="*/ 169693 w 744413"/>
                <a:gd name="connsiteY158" fmla="*/ 173761 h 397644"/>
                <a:gd name="connsiteX159" fmla="*/ 176445 w 744413"/>
                <a:gd name="connsiteY159" fmla="*/ 185403 h 397644"/>
                <a:gd name="connsiteX160" fmla="*/ 162585 w 744413"/>
                <a:gd name="connsiteY160" fmla="*/ 192458 h 397644"/>
                <a:gd name="connsiteX161" fmla="*/ 159386 w 744413"/>
                <a:gd name="connsiteY161" fmla="*/ 177289 h 397644"/>
                <a:gd name="connsiteX162" fmla="*/ 169693 w 744413"/>
                <a:gd name="connsiteY162" fmla="*/ 173761 h 397644"/>
                <a:gd name="connsiteX163" fmla="*/ 236610 w 744413"/>
                <a:gd name="connsiteY163" fmla="*/ 172193 h 397644"/>
                <a:gd name="connsiteX164" fmla="*/ 242431 w 744413"/>
                <a:gd name="connsiteY164" fmla="*/ 178058 h 397644"/>
                <a:gd name="connsiteX165" fmla="*/ 237139 w 744413"/>
                <a:gd name="connsiteY165" fmla="*/ 191564 h 397644"/>
                <a:gd name="connsiteX166" fmla="*/ 223733 w 744413"/>
                <a:gd name="connsiteY166" fmla="*/ 181968 h 397644"/>
                <a:gd name="connsiteX167" fmla="*/ 227614 w 744413"/>
                <a:gd name="connsiteY167" fmla="*/ 175925 h 397644"/>
                <a:gd name="connsiteX168" fmla="*/ 228672 w 744413"/>
                <a:gd name="connsiteY168" fmla="*/ 173793 h 397644"/>
                <a:gd name="connsiteX169" fmla="*/ 236610 w 744413"/>
                <a:gd name="connsiteY169" fmla="*/ 172193 h 397644"/>
                <a:gd name="connsiteX170" fmla="*/ 447153 w 744413"/>
                <a:gd name="connsiteY170" fmla="*/ 169027 h 397644"/>
                <a:gd name="connsiteX171" fmla="*/ 431548 w 744413"/>
                <a:gd name="connsiteY171" fmla="*/ 256256 h 397644"/>
                <a:gd name="connsiteX172" fmla="*/ 427647 w 744413"/>
                <a:gd name="connsiteY172" fmla="*/ 253723 h 397644"/>
                <a:gd name="connsiteX173" fmla="*/ 446798 w 744413"/>
                <a:gd name="connsiteY173" fmla="*/ 215356 h 397644"/>
                <a:gd name="connsiteX174" fmla="*/ 445734 w 744413"/>
                <a:gd name="connsiteY174" fmla="*/ 169389 h 397644"/>
                <a:gd name="connsiteX175" fmla="*/ 447153 w 744413"/>
                <a:gd name="connsiteY175" fmla="*/ 169027 h 397644"/>
                <a:gd name="connsiteX176" fmla="*/ 727865 w 744413"/>
                <a:gd name="connsiteY176" fmla="*/ 148110 h 397644"/>
                <a:gd name="connsiteX177" fmla="*/ 688299 w 744413"/>
                <a:gd name="connsiteY177" fmla="*/ 176858 h 397644"/>
                <a:gd name="connsiteX178" fmla="*/ 637584 w 744413"/>
                <a:gd name="connsiteY178" fmla="*/ 212075 h 397644"/>
                <a:gd name="connsiteX179" fmla="*/ 586508 w 744413"/>
                <a:gd name="connsiteY179" fmla="*/ 250885 h 397644"/>
                <a:gd name="connsiteX180" fmla="*/ 552338 w 744413"/>
                <a:gd name="connsiteY180" fmla="*/ 280352 h 397644"/>
                <a:gd name="connsiteX181" fmla="*/ 568884 w 744413"/>
                <a:gd name="connsiteY181" fmla="*/ 310178 h 397644"/>
                <a:gd name="connsiteX182" fmla="*/ 572840 w 744413"/>
                <a:gd name="connsiteY182" fmla="*/ 274962 h 397644"/>
                <a:gd name="connsiteX183" fmla="*/ 576797 w 744413"/>
                <a:gd name="connsiteY183" fmla="*/ 273165 h 397644"/>
                <a:gd name="connsiteX184" fmla="*/ 580754 w 744413"/>
                <a:gd name="connsiteY184" fmla="*/ 272805 h 397644"/>
                <a:gd name="connsiteX185" fmla="*/ 594422 w 744413"/>
                <a:gd name="connsiteY185" fmla="*/ 272805 h 397644"/>
                <a:gd name="connsiteX186" fmla="*/ 647295 w 744413"/>
                <a:gd name="connsiteY186" fmla="*/ 235432 h 397644"/>
                <a:gd name="connsiteX187" fmla="*/ 723189 w 744413"/>
                <a:gd name="connsiteY187" fmla="*/ 180452 h 397644"/>
                <a:gd name="connsiteX188" fmla="*/ 725347 w 744413"/>
                <a:gd name="connsiteY188" fmla="*/ 179373 h 397644"/>
                <a:gd name="connsiteX189" fmla="*/ 727865 w 744413"/>
                <a:gd name="connsiteY189" fmla="*/ 148110 h 397644"/>
                <a:gd name="connsiteX190" fmla="*/ 720311 w 744413"/>
                <a:gd name="connsiteY190" fmla="*/ 115768 h 397644"/>
                <a:gd name="connsiteX191" fmla="*/ 616722 w 744413"/>
                <a:gd name="connsiteY191" fmla="*/ 196622 h 397644"/>
                <a:gd name="connsiteX192" fmla="*/ 558093 w 744413"/>
                <a:gd name="connsiteY192" fmla="*/ 240104 h 397644"/>
                <a:gd name="connsiteX193" fmla="*/ 516730 w 744413"/>
                <a:gd name="connsiteY193" fmla="*/ 271727 h 397644"/>
                <a:gd name="connsiteX194" fmla="*/ 542627 w 744413"/>
                <a:gd name="connsiteY194" fmla="*/ 268493 h 397644"/>
                <a:gd name="connsiteX195" fmla="*/ 545864 w 744413"/>
                <a:gd name="connsiteY195" fmla="*/ 269571 h 397644"/>
                <a:gd name="connsiteX196" fmla="*/ 550900 w 744413"/>
                <a:gd name="connsiteY196" fmla="*/ 272446 h 397644"/>
                <a:gd name="connsiteX197" fmla="*/ 550900 w 744413"/>
                <a:gd name="connsiteY197" fmla="*/ 274243 h 397644"/>
                <a:gd name="connsiteX198" fmla="*/ 582192 w 744413"/>
                <a:gd name="connsiteY198" fmla="*/ 246213 h 397644"/>
                <a:gd name="connsiteX199" fmla="*/ 628592 w 744413"/>
                <a:gd name="connsiteY199" fmla="*/ 209200 h 397644"/>
                <a:gd name="connsiteX200" fmla="*/ 725347 w 744413"/>
                <a:gd name="connsiteY200" fmla="*/ 139485 h 397644"/>
                <a:gd name="connsiteX201" fmla="*/ 726786 w 744413"/>
                <a:gd name="connsiteY201" fmla="*/ 139126 h 397644"/>
                <a:gd name="connsiteX202" fmla="*/ 720311 w 744413"/>
                <a:gd name="connsiteY202" fmla="*/ 115768 h 397644"/>
                <a:gd name="connsiteX203" fmla="*/ 89342 w 744413"/>
                <a:gd name="connsiteY203" fmla="*/ 97574 h 397644"/>
                <a:gd name="connsiteX204" fmla="*/ 91527 w 744413"/>
                <a:gd name="connsiteY204" fmla="*/ 101858 h 397644"/>
                <a:gd name="connsiteX205" fmla="*/ 33985 w 744413"/>
                <a:gd name="connsiteY205" fmla="*/ 169688 h 397644"/>
                <a:gd name="connsiteX206" fmla="*/ 32528 w 744413"/>
                <a:gd name="connsiteY206" fmla="*/ 169688 h 397644"/>
                <a:gd name="connsiteX207" fmla="*/ 89342 w 744413"/>
                <a:gd name="connsiteY207" fmla="*/ 97574 h 397644"/>
                <a:gd name="connsiteX208" fmla="*/ 708801 w 744413"/>
                <a:gd name="connsiteY208" fmla="*/ 94566 h 397644"/>
                <a:gd name="connsiteX209" fmla="*/ 653410 w 744413"/>
                <a:gd name="connsiteY209" fmla="*/ 135532 h 397644"/>
                <a:gd name="connsiteX210" fmla="*/ 594062 w 744413"/>
                <a:gd name="connsiteY210" fmla="*/ 180452 h 397644"/>
                <a:gd name="connsiteX211" fmla="*/ 471409 w 744413"/>
                <a:gd name="connsiteY211" fmla="*/ 266337 h 397644"/>
                <a:gd name="connsiteX212" fmla="*/ 509536 w 744413"/>
                <a:gd name="connsiteY212" fmla="*/ 271727 h 397644"/>
                <a:gd name="connsiteX213" fmla="*/ 509896 w 744413"/>
                <a:gd name="connsiteY213" fmla="*/ 271368 h 397644"/>
                <a:gd name="connsiteX214" fmla="*/ 560611 w 744413"/>
                <a:gd name="connsiteY214" fmla="*/ 228245 h 397644"/>
                <a:gd name="connsiteX215" fmla="*/ 608449 w 744413"/>
                <a:gd name="connsiteY215" fmla="*/ 193029 h 397644"/>
                <a:gd name="connsiteX216" fmla="*/ 716715 w 744413"/>
                <a:gd name="connsiteY216" fmla="*/ 107862 h 397644"/>
                <a:gd name="connsiteX217" fmla="*/ 708801 w 744413"/>
                <a:gd name="connsiteY217" fmla="*/ 94566 h 397644"/>
                <a:gd name="connsiteX218" fmla="*/ 91333 w 744413"/>
                <a:gd name="connsiteY218" fmla="*/ 86465 h 397644"/>
                <a:gd name="connsiteX219" fmla="*/ 93139 w 744413"/>
                <a:gd name="connsiteY219" fmla="*/ 90044 h 397644"/>
                <a:gd name="connsiteX220" fmla="*/ 44385 w 744413"/>
                <a:gd name="connsiteY220" fmla="*/ 127266 h 397644"/>
                <a:gd name="connsiteX221" fmla="*/ 21995 w 744413"/>
                <a:gd name="connsiteY221" fmla="*/ 182742 h 397644"/>
                <a:gd name="connsiteX222" fmla="*/ 20189 w 744413"/>
                <a:gd name="connsiteY222" fmla="*/ 182384 h 397644"/>
                <a:gd name="connsiteX223" fmla="*/ 91333 w 744413"/>
                <a:gd name="connsiteY223" fmla="*/ 86465 h 397644"/>
                <a:gd name="connsiteX224" fmla="*/ 676070 w 744413"/>
                <a:gd name="connsiteY224" fmla="*/ 65818 h 397644"/>
                <a:gd name="connsiteX225" fmla="*/ 627153 w 744413"/>
                <a:gd name="connsiteY225" fmla="*/ 107862 h 397644"/>
                <a:gd name="connsiteX226" fmla="*/ 576078 w 744413"/>
                <a:gd name="connsiteY226" fmla="*/ 150625 h 397644"/>
                <a:gd name="connsiteX227" fmla="*/ 519247 w 744413"/>
                <a:gd name="connsiteY227" fmla="*/ 194466 h 397644"/>
                <a:gd name="connsiteX228" fmla="*/ 478243 w 744413"/>
                <a:gd name="connsiteY228" fmla="*/ 223933 h 397644"/>
                <a:gd name="connsiteX229" fmla="*/ 460259 w 744413"/>
                <a:gd name="connsiteY229" fmla="*/ 262384 h 397644"/>
                <a:gd name="connsiteX230" fmla="*/ 466014 w 744413"/>
                <a:gd name="connsiteY230" fmla="*/ 264540 h 397644"/>
                <a:gd name="connsiteX231" fmla="*/ 590105 w 744413"/>
                <a:gd name="connsiteY231" fmla="*/ 173264 h 397644"/>
                <a:gd name="connsiteX232" fmla="*/ 656647 w 744413"/>
                <a:gd name="connsiteY232" fmla="*/ 122955 h 397644"/>
                <a:gd name="connsiteX233" fmla="*/ 703406 w 744413"/>
                <a:gd name="connsiteY233" fmla="*/ 88098 h 397644"/>
                <a:gd name="connsiteX234" fmla="*/ 689019 w 744413"/>
                <a:gd name="connsiteY234" fmla="*/ 74802 h 397644"/>
                <a:gd name="connsiteX235" fmla="*/ 676070 w 744413"/>
                <a:gd name="connsiteY235" fmla="*/ 65818 h 397644"/>
                <a:gd name="connsiteX236" fmla="*/ 648374 w 744413"/>
                <a:gd name="connsiteY236" fmla="*/ 51444 h 397644"/>
                <a:gd name="connsiteX237" fmla="*/ 601975 w 744413"/>
                <a:gd name="connsiteY237" fmla="*/ 87379 h 397644"/>
                <a:gd name="connsiteX238" fmla="*/ 558813 w 744413"/>
                <a:gd name="connsiteY238" fmla="*/ 123314 h 397644"/>
                <a:gd name="connsiteX239" fmla="*/ 514931 w 744413"/>
                <a:gd name="connsiteY239" fmla="*/ 159609 h 397644"/>
                <a:gd name="connsiteX240" fmla="*/ 481840 w 744413"/>
                <a:gd name="connsiteY240" fmla="*/ 186201 h 397644"/>
                <a:gd name="connsiteX241" fmla="*/ 479682 w 744413"/>
                <a:gd name="connsiteY241" fmla="*/ 218543 h 397644"/>
                <a:gd name="connsiteX242" fmla="*/ 578955 w 744413"/>
                <a:gd name="connsiteY242" fmla="*/ 138048 h 397644"/>
                <a:gd name="connsiteX243" fmla="*/ 634347 w 744413"/>
                <a:gd name="connsiteY243" fmla="*/ 91691 h 397644"/>
                <a:gd name="connsiteX244" fmla="*/ 668157 w 744413"/>
                <a:gd name="connsiteY244" fmla="*/ 61506 h 397644"/>
                <a:gd name="connsiteX245" fmla="*/ 648374 w 744413"/>
                <a:gd name="connsiteY245" fmla="*/ 51444 h 397644"/>
                <a:gd name="connsiteX246" fmla="*/ 615283 w 744413"/>
                <a:gd name="connsiteY246" fmla="*/ 39585 h 397644"/>
                <a:gd name="connsiteX247" fmla="*/ 543706 w 744413"/>
                <a:gd name="connsiteY247" fmla="*/ 99597 h 397644"/>
                <a:gd name="connsiteX248" fmla="*/ 476445 w 744413"/>
                <a:gd name="connsiteY248" fmla="*/ 156734 h 397644"/>
                <a:gd name="connsiteX249" fmla="*/ 478243 w 744413"/>
                <a:gd name="connsiteY249" fmla="*/ 163203 h 397644"/>
                <a:gd name="connsiteX250" fmla="*/ 481121 w 744413"/>
                <a:gd name="connsiteY250" fmla="*/ 180452 h 397644"/>
                <a:gd name="connsiteX251" fmla="*/ 510615 w 744413"/>
                <a:gd name="connsiteY251" fmla="*/ 154937 h 397644"/>
                <a:gd name="connsiteX252" fmla="*/ 558093 w 744413"/>
                <a:gd name="connsiteY252" fmla="*/ 114331 h 397644"/>
                <a:gd name="connsiteX253" fmla="*/ 604852 w 744413"/>
                <a:gd name="connsiteY253" fmla="*/ 75161 h 397644"/>
                <a:gd name="connsiteX254" fmla="*/ 639023 w 744413"/>
                <a:gd name="connsiteY254" fmla="*/ 47491 h 397644"/>
                <a:gd name="connsiteX255" fmla="*/ 615283 w 744413"/>
                <a:gd name="connsiteY255" fmla="*/ 39585 h 397644"/>
                <a:gd name="connsiteX256" fmla="*/ 234135 w 744413"/>
                <a:gd name="connsiteY256" fmla="*/ 38120 h 397644"/>
                <a:gd name="connsiteX257" fmla="*/ 172510 w 744413"/>
                <a:gd name="connsiteY257" fmla="*/ 45335 h 397644"/>
                <a:gd name="connsiteX258" fmla="*/ 12450 w 744413"/>
                <a:gd name="connsiteY258" fmla="*/ 187639 h 397644"/>
                <a:gd name="connsiteX259" fmla="*/ 57771 w 744413"/>
                <a:gd name="connsiteY259" fmla="*/ 279274 h 397644"/>
                <a:gd name="connsiteX260" fmla="*/ 63166 w 744413"/>
                <a:gd name="connsiteY260" fmla="*/ 275680 h 397644"/>
                <a:gd name="connsiteX261" fmla="*/ 66403 w 744413"/>
                <a:gd name="connsiteY261" fmla="*/ 279633 h 397644"/>
                <a:gd name="connsiteX262" fmla="*/ 61727 w 744413"/>
                <a:gd name="connsiteY262" fmla="*/ 282867 h 397644"/>
                <a:gd name="connsiteX263" fmla="*/ 65324 w 744413"/>
                <a:gd name="connsiteY263" fmla="*/ 285742 h 397644"/>
                <a:gd name="connsiteX264" fmla="*/ 75395 w 744413"/>
                <a:gd name="connsiteY264" fmla="*/ 282149 h 397644"/>
                <a:gd name="connsiteX265" fmla="*/ 76115 w 744413"/>
                <a:gd name="connsiteY265" fmla="*/ 285023 h 397644"/>
                <a:gd name="connsiteX266" fmla="*/ 70000 w 744413"/>
                <a:gd name="connsiteY266" fmla="*/ 287898 h 397644"/>
                <a:gd name="connsiteX267" fmla="*/ 68921 w 744413"/>
                <a:gd name="connsiteY267" fmla="*/ 288976 h 397644"/>
                <a:gd name="connsiteX268" fmla="*/ 178985 w 744413"/>
                <a:gd name="connsiteY268" fmla="*/ 322755 h 397644"/>
                <a:gd name="connsiteX269" fmla="*/ 181862 w 744413"/>
                <a:gd name="connsiteY269" fmla="*/ 323474 h 397644"/>
                <a:gd name="connsiteX270" fmla="*/ 190135 w 744413"/>
                <a:gd name="connsiteY270" fmla="*/ 324193 h 397644"/>
                <a:gd name="connsiteX271" fmla="*/ 177906 w 744413"/>
                <a:gd name="connsiteY271" fmla="*/ 388517 h 397644"/>
                <a:gd name="connsiteX272" fmla="*/ 225744 w 744413"/>
                <a:gd name="connsiteY272" fmla="*/ 333536 h 397644"/>
                <a:gd name="connsiteX273" fmla="*/ 234017 w 744413"/>
                <a:gd name="connsiteY273" fmla="*/ 327786 h 397644"/>
                <a:gd name="connsiteX274" fmla="*/ 426089 w 744413"/>
                <a:gd name="connsiteY274" fmla="*/ 277118 h 397644"/>
                <a:gd name="connsiteX275" fmla="*/ 455628 w 744413"/>
                <a:gd name="connsiteY275" fmla="*/ 237768 h 397644"/>
                <a:gd name="connsiteX276" fmla="*/ 461615 w 744413"/>
                <a:gd name="connsiteY276" fmla="*/ 210111 h 397644"/>
                <a:gd name="connsiteX277" fmla="*/ 451211 w 744413"/>
                <a:gd name="connsiteY277" fmla="*/ 237388 h 397644"/>
                <a:gd name="connsiteX278" fmla="*/ 433565 w 744413"/>
                <a:gd name="connsiteY278" fmla="*/ 263343 h 397644"/>
                <a:gd name="connsiteX279" fmla="*/ 431726 w 744413"/>
                <a:gd name="connsiteY279" fmla="*/ 262268 h 397644"/>
                <a:gd name="connsiteX280" fmla="*/ 458931 w 744413"/>
                <a:gd name="connsiteY280" fmla="*/ 203454 h 397644"/>
                <a:gd name="connsiteX281" fmla="*/ 446432 w 744413"/>
                <a:gd name="connsiteY281" fmla="*/ 147150 h 397644"/>
                <a:gd name="connsiteX282" fmla="*/ 448637 w 744413"/>
                <a:gd name="connsiteY282" fmla="*/ 146433 h 397644"/>
                <a:gd name="connsiteX283" fmla="*/ 460540 w 744413"/>
                <a:gd name="connsiteY283" fmla="*/ 176378 h 397644"/>
                <a:gd name="connsiteX284" fmla="*/ 462187 w 744413"/>
                <a:gd name="connsiteY284" fmla="*/ 207473 h 397644"/>
                <a:gd name="connsiteX285" fmla="*/ 466014 w 744413"/>
                <a:gd name="connsiteY285" fmla="*/ 189795 h 397644"/>
                <a:gd name="connsiteX286" fmla="*/ 409903 w 744413"/>
                <a:gd name="connsiteY286" fmla="*/ 94566 h 397644"/>
                <a:gd name="connsiteX287" fmla="*/ 234135 w 744413"/>
                <a:gd name="connsiteY287" fmla="*/ 38120 h 397644"/>
                <a:gd name="connsiteX288" fmla="*/ 440116 w 744413"/>
                <a:gd name="connsiteY288" fmla="*/ 33836 h 397644"/>
                <a:gd name="connsiteX289" fmla="*/ 373934 w 744413"/>
                <a:gd name="connsiteY289" fmla="*/ 55397 h 397644"/>
                <a:gd name="connsiteX290" fmla="*/ 401990 w 744413"/>
                <a:gd name="connsiteY290" fmla="*/ 70130 h 397644"/>
                <a:gd name="connsiteX291" fmla="*/ 416377 w 744413"/>
                <a:gd name="connsiteY291" fmla="*/ 56834 h 397644"/>
                <a:gd name="connsiteX292" fmla="*/ 440116 w 744413"/>
                <a:gd name="connsiteY292" fmla="*/ 33836 h 397644"/>
                <a:gd name="connsiteX293" fmla="*/ 581473 w 744413"/>
                <a:gd name="connsiteY293" fmla="*/ 31680 h 397644"/>
                <a:gd name="connsiteX294" fmla="*/ 524283 w 744413"/>
                <a:gd name="connsiteY294" fmla="*/ 83426 h 397644"/>
                <a:gd name="connsiteX295" fmla="*/ 467093 w 744413"/>
                <a:gd name="connsiteY295" fmla="*/ 135532 h 397644"/>
                <a:gd name="connsiteX296" fmla="*/ 474646 w 744413"/>
                <a:gd name="connsiteY296" fmla="*/ 152781 h 397644"/>
                <a:gd name="connsiteX297" fmla="*/ 506299 w 744413"/>
                <a:gd name="connsiteY297" fmla="*/ 124752 h 397644"/>
                <a:gd name="connsiteX298" fmla="*/ 543346 w 744413"/>
                <a:gd name="connsiteY298" fmla="*/ 90973 h 397644"/>
                <a:gd name="connsiteX299" fmla="*/ 605572 w 744413"/>
                <a:gd name="connsiteY299" fmla="*/ 36710 h 397644"/>
                <a:gd name="connsiteX300" fmla="*/ 581473 w 744413"/>
                <a:gd name="connsiteY300" fmla="*/ 31680 h 397644"/>
                <a:gd name="connsiteX301" fmla="*/ 472129 w 744413"/>
                <a:gd name="connsiteY301" fmla="*/ 28086 h 397644"/>
                <a:gd name="connsiteX302" fmla="*/ 448389 w 744413"/>
                <a:gd name="connsiteY302" fmla="*/ 32039 h 397644"/>
                <a:gd name="connsiteX303" fmla="*/ 448389 w 744413"/>
                <a:gd name="connsiteY303" fmla="*/ 32398 h 397644"/>
                <a:gd name="connsiteX304" fmla="*/ 421773 w 744413"/>
                <a:gd name="connsiteY304" fmla="*/ 57553 h 397644"/>
                <a:gd name="connsiteX305" fmla="*/ 404507 w 744413"/>
                <a:gd name="connsiteY305" fmla="*/ 71927 h 397644"/>
                <a:gd name="connsiteX306" fmla="*/ 420334 w 744413"/>
                <a:gd name="connsiteY306" fmla="*/ 83067 h 397644"/>
                <a:gd name="connsiteX307" fmla="*/ 446591 w 744413"/>
                <a:gd name="connsiteY307" fmla="*/ 52881 h 397644"/>
                <a:gd name="connsiteX308" fmla="*/ 472129 w 744413"/>
                <a:gd name="connsiteY308" fmla="*/ 28086 h 397644"/>
                <a:gd name="connsiteX309" fmla="*/ 543706 w 744413"/>
                <a:gd name="connsiteY309" fmla="*/ 27008 h 397644"/>
                <a:gd name="connsiteX310" fmla="*/ 542267 w 744413"/>
                <a:gd name="connsiteY310" fmla="*/ 29523 h 397644"/>
                <a:gd name="connsiteX311" fmla="*/ 495508 w 744413"/>
                <a:gd name="connsiteY311" fmla="*/ 76239 h 397644"/>
                <a:gd name="connsiteX312" fmla="*/ 453785 w 744413"/>
                <a:gd name="connsiteY312" fmla="*/ 115049 h 397644"/>
                <a:gd name="connsiteX313" fmla="*/ 464935 w 744413"/>
                <a:gd name="connsiteY313" fmla="*/ 131580 h 397644"/>
                <a:gd name="connsiteX314" fmla="*/ 519967 w 744413"/>
                <a:gd name="connsiteY314" fmla="*/ 78755 h 397644"/>
                <a:gd name="connsiteX315" fmla="*/ 572840 w 744413"/>
                <a:gd name="connsiteY315" fmla="*/ 30242 h 397644"/>
                <a:gd name="connsiteX316" fmla="*/ 543706 w 744413"/>
                <a:gd name="connsiteY316" fmla="*/ 27008 h 397644"/>
                <a:gd name="connsiteX317" fmla="*/ 501982 w 744413"/>
                <a:gd name="connsiteY317" fmla="*/ 25930 h 397644"/>
                <a:gd name="connsiteX318" fmla="*/ 482559 w 744413"/>
                <a:gd name="connsiteY318" fmla="*/ 27008 h 397644"/>
                <a:gd name="connsiteX319" fmla="*/ 481121 w 744413"/>
                <a:gd name="connsiteY319" fmla="*/ 28805 h 397644"/>
                <a:gd name="connsiteX320" fmla="*/ 447310 w 744413"/>
                <a:gd name="connsiteY320" fmla="*/ 60787 h 397644"/>
                <a:gd name="connsiteX321" fmla="*/ 423571 w 744413"/>
                <a:gd name="connsiteY321" fmla="*/ 85223 h 397644"/>
                <a:gd name="connsiteX322" fmla="*/ 435800 w 744413"/>
                <a:gd name="connsiteY322" fmla="*/ 95644 h 397644"/>
                <a:gd name="connsiteX323" fmla="*/ 501982 w 744413"/>
                <a:gd name="connsiteY323" fmla="*/ 25930 h 397644"/>
                <a:gd name="connsiteX324" fmla="*/ 509896 w 744413"/>
                <a:gd name="connsiteY324" fmla="*/ 25571 h 397644"/>
                <a:gd name="connsiteX325" fmla="*/ 509176 w 744413"/>
                <a:gd name="connsiteY325" fmla="*/ 28805 h 397644"/>
                <a:gd name="connsiteX326" fmla="*/ 438678 w 744413"/>
                <a:gd name="connsiteY326" fmla="*/ 98878 h 397644"/>
                <a:gd name="connsiteX327" fmla="*/ 451986 w 744413"/>
                <a:gd name="connsiteY327" fmla="*/ 113253 h 397644"/>
                <a:gd name="connsiteX328" fmla="*/ 495508 w 744413"/>
                <a:gd name="connsiteY328" fmla="*/ 67615 h 397644"/>
                <a:gd name="connsiteX329" fmla="*/ 535433 w 744413"/>
                <a:gd name="connsiteY329" fmla="*/ 26289 h 397644"/>
                <a:gd name="connsiteX330" fmla="*/ 509896 w 744413"/>
                <a:gd name="connsiteY330" fmla="*/ 25571 h 397644"/>
                <a:gd name="connsiteX331" fmla="*/ 504410 w 744413"/>
                <a:gd name="connsiteY331" fmla="*/ 12437 h 397644"/>
                <a:gd name="connsiteX332" fmla="*/ 552698 w 744413"/>
                <a:gd name="connsiteY332" fmla="*/ 14071 h 397644"/>
                <a:gd name="connsiteX333" fmla="*/ 715276 w 744413"/>
                <a:gd name="connsiteY333" fmla="*/ 77677 h 397644"/>
                <a:gd name="connsiteX334" fmla="*/ 719232 w 744413"/>
                <a:gd name="connsiteY334" fmla="*/ 230402 h 397644"/>
                <a:gd name="connsiteX335" fmla="*/ 662042 w 744413"/>
                <a:gd name="connsiteY335" fmla="*/ 270649 h 397644"/>
                <a:gd name="connsiteX336" fmla="*/ 619959 w 744413"/>
                <a:gd name="connsiteY336" fmla="*/ 282867 h 397644"/>
                <a:gd name="connsiteX337" fmla="*/ 580034 w 744413"/>
                <a:gd name="connsiteY337" fmla="*/ 287898 h 397644"/>
                <a:gd name="connsiteX338" fmla="*/ 575358 w 744413"/>
                <a:gd name="connsiteY338" fmla="*/ 285742 h 397644"/>
                <a:gd name="connsiteX339" fmla="*/ 578236 w 744413"/>
                <a:gd name="connsiteY339" fmla="*/ 317725 h 397644"/>
                <a:gd name="connsiteX340" fmla="*/ 573920 w 744413"/>
                <a:gd name="connsiteY340" fmla="*/ 320240 h 397644"/>
                <a:gd name="connsiteX341" fmla="*/ 572840 w 744413"/>
                <a:gd name="connsiteY341" fmla="*/ 318803 h 397644"/>
                <a:gd name="connsiteX342" fmla="*/ 543346 w 744413"/>
                <a:gd name="connsiteY342" fmla="*/ 276758 h 397644"/>
                <a:gd name="connsiteX343" fmla="*/ 456302 w 744413"/>
                <a:gd name="connsiteY343" fmla="*/ 268493 h 397644"/>
                <a:gd name="connsiteX344" fmla="*/ 232218 w 744413"/>
                <a:gd name="connsiteY344" fmla="*/ 340723 h 397644"/>
                <a:gd name="connsiteX345" fmla="*/ 200925 w 744413"/>
                <a:gd name="connsiteY345" fmla="*/ 383845 h 397644"/>
                <a:gd name="connsiteX346" fmla="*/ 168194 w 744413"/>
                <a:gd name="connsiteY346" fmla="*/ 395704 h 397644"/>
                <a:gd name="connsiteX347" fmla="*/ 167115 w 744413"/>
                <a:gd name="connsiteY347" fmla="*/ 394626 h 397644"/>
                <a:gd name="connsiteX348" fmla="*/ 166755 w 744413"/>
                <a:gd name="connsiteY348" fmla="*/ 391751 h 397644"/>
                <a:gd name="connsiteX349" fmla="*/ 181862 w 744413"/>
                <a:gd name="connsiteY349" fmla="*/ 329943 h 397644"/>
                <a:gd name="connsiteX350" fmla="*/ 180783 w 744413"/>
                <a:gd name="connsiteY350" fmla="*/ 330302 h 397644"/>
                <a:gd name="connsiteX351" fmla="*/ 65684 w 744413"/>
                <a:gd name="connsiteY351" fmla="*/ 300116 h 397644"/>
                <a:gd name="connsiteX352" fmla="*/ 60648 w 744413"/>
                <a:gd name="connsiteY352" fmla="*/ 296523 h 397644"/>
                <a:gd name="connsiteX353" fmla="*/ 54893 w 744413"/>
                <a:gd name="connsiteY353" fmla="*/ 304428 h 397644"/>
                <a:gd name="connsiteX354" fmla="*/ 52375 w 744413"/>
                <a:gd name="connsiteY354" fmla="*/ 302991 h 397644"/>
                <a:gd name="connsiteX355" fmla="*/ 58130 w 744413"/>
                <a:gd name="connsiteY355" fmla="*/ 294367 h 397644"/>
                <a:gd name="connsiteX356" fmla="*/ 52735 w 744413"/>
                <a:gd name="connsiteY356" fmla="*/ 290054 h 397644"/>
                <a:gd name="connsiteX357" fmla="*/ 43024 w 744413"/>
                <a:gd name="connsiteY357" fmla="*/ 301554 h 397644"/>
                <a:gd name="connsiteX358" fmla="*/ 40146 w 744413"/>
                <a:gd name="connsiteY358" fmla="*/ 299757 h 397644"/>
                <a:gd name="connsiteX359" fmla="*/ 49858 w 744413"/>
                <a:gd name="connsiteY359" fmla="*/ 287180 h 397644"/>
                <a:gd name="connsiteX360" fmla="*/ 5976 w 744413"/>
                <a:gd name="connsiteY360" fmla="*/ 223933 h 397644"/>
                <a:gd name="connsiteX361" fmla="*/ 87265 w 744413"/>
                <a:gd name="connsiteY361" fmla="*/ 64021 h 397644"/>
                <a:gd name="connsiteX362" fmla="*/ 319981 w 744413"/>
                <a:gd name="connsiteY362" fmla="*/ 35632 h 397644"/>
                <a:gd name="connsiteX363" fmla="*/ 366021 w 744413"/>
                <a:gd name="connsiteY363" fmla="*/ 51803 h 397644"/>
                <a:gd name="connsiteX364" fmla="*/ 504410 w 744413"/>
                <a:gd name="connsiteY364" fmla="*/ 12437 h 397644"/>
                <a:gd name="connsiteX365" fmla="*/ 489658 w 744413"/>
                <a:gd name="connsiteY365" fmla="*/ 20 h 397644"/>
                <a:gd name="connsiteX366" fmla="*/ 489297 w 744413"/>
                <a:gd name="connsiteY366" fmla="*/ 4274 h 397644"/>
                <a:gd name="connsiteX367" fmla="*/ 476183 w 744413"/>
                <a:gd name="connsiteY367" fmla="*/ 6618 h 397644"/>
                <a:gd name="connsiteX368" fmla="*/ 510661 w 744413"/>
                <a:gd name="connsiteY368" fmla="*/ 5371 h 397644"/>
                <a:gd name="connsiteX369" fmla="*/ 510661 w 744413"/>
                <a:gd name="connsiteY369" fmla="*/ 9707 h 397644"/>
                <a:gd name="connsiteX370" fmla="*/ 368424 w 744413"/>
                <a:gd name="connsiteY370" fmla="*/ 46207 h 397644"/>
                <a:gd name="connsiteX371" fmla="*/ 367343 w 744413"/>
                <a:gd name="connsiteY371" fmla="*/ 44038 h 397644"/>
                <a:gd name="connsiteX372" fmla="*/ 436841 w 744413"/>
                <a:gd name="connsiteY372" fmla="*/ 15128 h 397644"/>
                <a:gd name="connsiteX373" fmla="*/ 465106 w 744413"/>
                <a:gd name="connsiteY373" fmla="*/ 8598 h 397644"/>
                <a:gd name="connsiteX374" fmla="*/ 425835 w 744413"/>
                <a:gd name="connsiteY374" fmla="*/ 15618 h 397644"/>
                <a:gd name="connsiteX375" fmla="*/ 372108 w 744413"/>
                <a:gd name="connsiteY375" fmla="*/ 35469 h 397644"/>
                <a:gd name="connsiteX376" fmla="*/ 371026 w 744413"/>
                <a:gd name="connsiteY376" fmla="*/ 34405 h 397644"/>
                <a:gd name="connsiteX377" fmla="*/ 424753 w 744413"/>
                <a:gd name="connsiteY377" fmla="*/ 12073 h 397644"/>
                <a:gd name="connsiteX378" fmla="*/ 489658 w 744413"/>
                <a:gd name="connsiteY378" fmla="*/ 20 h 3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44413" h="397644">
                  <a:moveTo>
                    <a:pt x="176978" y="344506"/>
                  </a:moveTo>
                  <a:cubicBezTo>
                    <a:pt x="179103" y="344153"/>
                    <a:pt x="179812" y="347328"/>
                    <a:pt x="177686" y="348034"/>
                  </a:cubicBezTo>
                  <a:cubicBezTo>
                    <a:pt x="164579" y="351209"/>
                    <a:pt x="151827" y="353325"/>
                    <a:pt x="138366" y="349092"/>
                  </a:cubicBezTo>
                  <a:cubicBezTo>
                    <a:pt x="137303" y="348739"/>
                    <a:pt x="137657" y="346975"/>
                    <a:pt x="138720" y="347328"/>
                  </a:cubicBezTo>
                  <a:cubicBezTo>
                    <a:pt x="152181" y="350503"/>
                    <a:pt x="164225" y="348034"/>
                    <a:pt x="176978" y="344506"/>
                  </a:cubicBezTo>
                  <a:close/>
                  <a:moveTo>
                    <a:pt x="111042" y="330219"/>
                  </a:moveTo>
                  <a:cubicBezTo>
                    <a:pt x="133931" y="336216"/>
                    <a:pt x="155729" y="341508"/>
                    <a:pt x="179344" y="333747"/>
                  </a:cubicBezTo>
                  <a:cubicBezTo>
                    <a:pt x="181888" y="333041"/>
                    <a:pt x="182978" y="337274"/>
                    <a:pt x="180071" y="337980"/>
                  </a:cubicBezTo>
                  <a:cubicBezTo>
                    <a:pt x="158999" y="345388"/>
                    <a:pt x="129571" y="343624"/>
                    <a:pt x="110679" y="330924"/>
                  </a:cubicBezTo>
                  <a:cubicBezTo>
                    <a:pt x="110316" y="330924"/>
                    <a:pt x="110679" y="329866"/>
                    <a:pt x="111042" y="330219"/>
                  </a:cubicBezTo>
                  <a:close/>
                  <a:moveTo>
                    <a:pt x="290412" y="296361"/>
                  </a:moveTo>
                  <a:cubicBezTo>
                    <a:pt x="291518" y="294941"/>
                    <a:pt x="294097" y="295296"/>
                    <a:pt x="293729" y="297425"/>
                  </a:cubicBezTo>
                  <a:cubicBezTo>
                    <a:pt x="290043" y="306296"/>
                    <a:pt x="284147" y="315522"/>
                    <a:pt x="277513" y="322974"/>
                  </a:cubicBezTo>
                  <a:cubicBezTo>
                    <a:pt x="276039" y="324748"/>
                    <a:pt x="273828" y="322264"/>
                    <a:pt x="274565" y="320490"/>
                  </a:cubicBezTo>
                  <a:cubicBezTo>
                    <a:pt x="278987" y="311974"/>
                    <a:pt x="286358" y="305232"/>
                    <a:pt x="290412" y="296361"/>
                  </a:cubicBezTo>
                  <a:close/>
                  <a:moveTo>
                    <a:pt x="299472" y="296049"/>
                  </a:moveTo>
                  <a:cubicBezTo>
                    <a:pt x="299838" y="294941"/>
                    <a:pt x="302037" y="295310"/>
                    <a:pt x="301304" y="296787"/>
                  </a:cubicBezTo>
                  <a:cubicBezTo>
                    <a:pt x="298739" y="306386"/>
                    <a:pt x="292878" y="314877"/>
                    <a:pt x="288115" y="324107"/>
                  </a:cubicBezTo>
                  <a:cubicBezTo>
                    <a:pt x="287016" y="326322"/>
                    <a:pt x="283353" y="324107"/>
                    <a:pt x="284818" y="321892"/>
                  </a:cubicBezTo>
                  <a:cubicBezTo>
                    <a:pt x="289947" y="313400"/>
                    <a:pt x="296175" y="305648"/>
                    <a:pt x="299472" y="296049"/>
                  </a:cubicBezTo>
                  <a:close/>
                  <a:moveTo>
                    <a:pt x="278636" y="295551"/>
                  </a:moveTo>
                  <a:cubicBezTo>
                    <a:pt x="279724" y="293353"/>
                    <a:pt x="282990" y="294819"/>
                    <a:pt x="282264" y="296650"/>
                  </a:cubicBezTo>
                  <a:cubicBezTo>
                    <a:pt x="280087" y="302512"/>
                    <a:pt x="276821" y="308007"/>
                    <a:pt x="273193" y="313136"/>
                  </a:cubicBezTo>
                  <a:cubicBezTo>
                    <a:pt x="269927" y="317166"/>
                    <a:pt x="265936" y="323028"/>
                    <a:pt x="261219" y="325592"/>
                  </a:cubicBezTo>
                  <a:cubicBezTo>
                    <a:pt x="259767" y="326325"/>
                    <a:pt x="257953" y="324859"/>
                    <a:pt x="259041" y="323028"/>
                  </a:cubicBezTo>
                  <a:cubicBezTo>
                    <a:pt x="261219" y="318998"/>
                    <a:pt x="265936" y="315701"/>
                    <a:pt x="268839" y="311671"/>
                  </a:cubicBezTo>
                  <a:cubicBezTo>
                    <a:pt x="272830" y="306908"/>
                    <a:pt x="276459" y="301779"/>
                    <a:pt x="278636" y="295551"/>
                  </a:cubicBezTo>
                  <a:close/>
                  <a:moveTo>
                    <a:pt x="308753" y="295139"/>
                  </a:moveTo>
                  <a:cubicBezTo>
                    <a:pt x="309458" y="293353"/>
                    <a:pt x="311575" y="294068"/>
                    <a:pt x="311575" y="295853"/>
                  </a:cubicBezTo>
                  <a:cubicBezTo>
                    <a:pt x="309811" y="304426"/>
                    <a:pt x="304520" y="312641"/>
                    <a:pt x="299933" y="320142"/>
                  </a:cubicBezTo>
                  <a:cubicBezTo>
                    <a:pt x="298875" y="321571"/>
                    <a:pt x="296053" y="320857"/>
                    <a:pt x="296758" y="318713"/>
                  </a:cubicBezTo>
                  <a:cubicBezTo>
                    <a:pt x="299228" y="310141"/>
                    <a:pt x="306989" y="304069"/>
                    <a:pt x="308753" y="295139"/>
                  </a:cubicBezTo>
                  <a:close/>
                  <a:moveTo>
                    <a:pt x="320280" y="294832"/>
                  </a:moveTo>
                  <a:cubicBezTo>
                    <a:pt x="320625" y="293353"/>
                    <a:pt x="322696" y="293723"/>
                    <a:pt x="322351" y="295571"/>
                  </a:cubicBezTo>
                  <a:cubicBezTo>
                    <a:pt x="320970" y="299638"/>
                    <a:pt x="318900" y="303705"/>
                    <a:pt x="316829" y="308141"/>
                  </a:cubicBezTo>
                  <a:cubicBezTo>
                    <a:pt x="315103" y="311099"/>
                    <a:pt x="313378" y="316644"/>
                    <a:pt x="310617" y="318862"/>
                  </a:cubicBezTo>
                  <a:cubicBezTo>
                    <a:pt x="309582" y="319971"/>
                    <a:pt x="307166" y="319232"/>
                    <a:pt x="307511" y="317753"/>
                  </a:cubicBezTo>
                  <a:cubicBezTo>
                    <a:pt x="307856" y="313687"/>
                    <a:pt x="311307" y="310359"/>
                    <a:pt x="313378" y="307402"/>
                  </a:cubicBezTo>
                  <a:cubicBezTo>
                    <a:pt x="315794" y="303335"/>
                    <a:pt x="318209" y="299268"/>
                    <a:pt x="320280" y="294832"/>
                  </a:cubicBezTo>
                  <a:close/>
                  <a:moveTo>
                    <a:pt x="332742" y="292692"/>
                  </a:moveTo>
                  <a:cubicBezTo>
                    <a:pt x="333447" y="290178"/>
                    <a:pt x="336975" y="291255"/>
                    <a:pt x="336270" y="293769"/>
                  </a:cubicBezTo>
                  <a:cubicBezTo>
                    <a:pt x="334506" y="302028"/>
                    <a:pt x="330272" y="309569"/>
                    <a:pt x="327097" y="317109"/>
                  </a:cubicBezTo>
                  <a:cubicBezTo>
                    <a:pt x="325686" y="319982"/>
                    <a:pt x="321453" y="317109"/>
                    <a:pt x="322864" y="314237"/>
                  </a:cubicBezTo>
                  <a:cubicBezTo>
                    <a:pt x="326039" y="307055"/>
                    <a:pt x="330272" y="300232"/>
                    <a:pt x="332742" y="292692"/>
                  </a:cubicBezTo>
                  <a:close/>
                  <a:moveTo>
                    <a:pt x="343211" y="292687"/>
                  </a:moveTo>
                  <a:cubicBezTo>
                    <a:pt x="343959" y="290178"/>
                    <a:pt x="348067" y="291254"/>
                    <a:pt x="347694" y="294121"/>
                  </a:cubicBezTo>
                  <a:cubicBezTo>
                    <a:pt x="347320" y="296989"/>
                    <a:pt x="346200" y="299857"/>
                    <a:pt x="344706" y="302724"/>
                  </a:cubicBezTo>
                  <a:cubicBezTo>
                    <a:pt x="343211" y="305592"/>
                    <a:pt x="342091" y="308818"/>
                    <a:pt x="339850" y="310969"/>
                  </a:cubicBezTo>
                  <a:cubicBezTo>
                    <a:pt x="338729" y="312045"/>
                    <a:pt x="335741" y="311328"/>
                    <a:pt x="336114" y="309177"/>
                  </a:cubicBezTo>
                  <a:cubicBezTo>
                    <a:pt x="336488" y="306309"/>
                    <a:pt x="338356" y="303800"/>
                    <a:pt x="339850" y="301291"/>
                  </a:cubicBezTo>
                  <a:cubicBezTo>
                    <a:pt x="341344" y="298423"/>
                    <a:pt x="342464" y="295914"/>
                    <a:pt x="343211" y="292687"/>
                  </a:cubicBezTo>
                  <a:close/>
                  <a:moveTo>
                    <a:pt x="354021" y="290531"/>
                  </a:moveTo>
                  <a:cubicBezTo>
                    <a:pt x="354021" y="290178"/>
                    <a:pt x="354358" y="290178"/>
                    <a:pt x="354358" y="290531"/>
                  </a:cubicBezTo>
                  <a:cubicBezTo>
                    <a:pt x="356041" y="293353"/>
                    <a:pt x="355031" y="296881"/>
                    <a:pt x="353684" y="299703"/>
                  </a:cubicBezTo>
                  <a:cubicBezTo>
                    <a:pt x="352337" y="303231"/>
                    <a:pt x="350990" y="307111"/>
                    <a:pt x="349307" y="309934"/>
                  </a:cubicBezTo>
                  <a:cubicBezTo>
                    <a:pt x="347960" y="312050"/>
                    <a:pt x="345266" y="310639"/>
                    <a:pt x="345939" y="308523"/>
                  </a:cubicBezTo>
                  <a:cubicBezTo>
                    <a:pt x="346613" y="305348"/>
                    <a:pt x="348970" y="302525"/>
                    <a:pt x="350317" y="299703"/>
                  </a:cubicBezTo>
                  <a:cubicBezTo>
                    <a:pt x="352000" y="296528"/>
                    <a:pt x="352674" y="293353"/>
                    <a:pt x="354021" y="290531"/>
                  </a:cubicBezTo>
                  <a:close/>
                  <a:moveTo>
                    <a:pt x="365301" y="289825"/>
                  </a:moveTo>
                  <a:cubicBezTo>
                    <a:pt x="365684" y="287003"/>
                    <a:pt x="370283" y="287003"/>
                    <a:pt x="369899" y="289825"/>
                  </a:cubicBezTo>
                  <a:cubicBezTo>
                    <a:pt x="369516" y="294411"/>
                    <a:pt x="367600" y="298645"/>
                    <a:pt x="365684" y="302525"/>
                  </a:cubicBezTo>
                  <a:cubicBezTo>
                    <a:pt x="364535" y="305700"/>
                    <a:pt x="359553" y="303936"/>
                    <a:pt x="360702" y="301114"/>
                  </a:cubicBezTo>
                  <a:cubicBezTo>
                    <a:pt x="362235" y="297586"/>
                    <a:pt x="364535" y="293706"/>
                    <a:pt x="365301" y="289825"/>
                  </a:cubicBezTo>
                  <a:close/>
                  <a:moveTo>
                    <a:pt x="377637" y="286714"/>
                  </a:moveTo>
                  <a:cubicBezTo>
                    <a:pt x="377637" y="283828"/>
                    <a:pt x="381433" y="284189"/>
                    <a:pt x="381433" y="286714"/>
                  </a:cubicBezTo>
                  <a:cubicBezTo>
                    <a:pt x="381433" y="289240"/>
                    <a:pt x="380398" y="291405"/>
                    <a:pt x="379707" y="293930"/>
                  </a:cubicBezTo>
                  <a:cubicBezTo>
                    <a:pt x="379017" y="295734"/>
                    <a:pt x="379017" y="298260"/>
                    <a:pt x="376947" y="298982"/>
                  </a:cubicBezTo>
                  <a:cubicBezTo>
                    <a:pt x="376256" y="299342"/>
                    <a:pt x="375221" y="298621"/>
                    <a:pt x="374876" y="298260"/>
                  </a:cubicBezTo>
                  <a:cubicBezTo>
                    <a:pt x="373841" y="296095"/>
                    <a:pt x="375221" y="294652"/>
                    <a:pt x="375911" y="292848"/>
                  </a:cubicBezTo>
                  <a:cubicBezTo>
                    <a:pt x="376602" y="290683"/>
                    <a:pt x="377292" y="288518"/>
                    <a:pt x="377637" y="286714"/>
                  </a:cubicBezTo>
                  <a:close/>
                  <a:moveTo>
                    <a:pt x="388782" y="281712"/>
                  </a:moveTo>
                  <a:cubicBezTo>
                    <a:pt x="388782" y="279066"/>
                    <a:pt x="392517" y="279066"/>
                    <a:pt x="392517" y="281712"/>
                  </a:cubicBezTo>
                  <a:cubicBezTo>
                    <a:pt x="392517" y="283980"/>
                    <a:pt x="392144" y="285870"/>
                    <a:pt x="391770" y="288138"/>
                  </a:cubicBezTo>
                  <a:cubicBezTo>
                    <a:pt x="391770" y="290027"/>
                    <a:pt x="391770" y="291917"/>
                    <a:pt x="390650" y="293429"/>
                  </a:cubicBezTo>
                  <a:cubicBezTo>
                    <a:pt x="389529" y="294563"/>
                    <a:pt x="387288" y="293807"/>
                    <a:pt x="386914" y="292673"/>
                  </a:cubicBezTo>
                  <a:cubicBezTo>
                    <a:pt x="386541" y="290405"/>
                    <a:pt x="387661" y="288894"/>
                    <a:pt x="388035" y="287004"/>
                  </a:cubicBezTo>
                  <a:cubicBezTo>
                    <a:pt x="388035" y="285114"/>
                    <a:pt x="388409" y="283224"/>
                    <a:pt x="388782" y="281712"/>
                  </a:cubicBezTo>
                  <a:close/>
                  <a:moveTo>
                    <a:pt x="653397" y="281009"/>
                  </a:moveTo>
                  <a:cubicBezTo>
                    <a:pt x="654113" y="280653"/>
                    <a:pt x="654470" y="281364"/>
                    <a:pt x="653755" y="281720"/>
                  </a:cubicBezTo>
                  <a:cubicBezTo>
                    <a:pt x="644454" y="287410"/>
                    <a:pt x="631932" y="289188"/>
                    <a:pt x="621558" y="291321"/>
                  </a:cubicBezTo>
                  <a:cubicBezTo>
                    <a:pt x="608679" y="293810"/>
                    <a:pt x="595800" y="294877"/>
                    <a:pt x="582921" y="295233"/>
                  </a:cubicBezTo>
                  <a:cubicBezTo>
                    <a:pt x="582921" y="299856"/>
                    <a:pt x="582921" y="304478"/>
                    <a:pt x="584352" y="309457"/>
                  </a:cubicBezTo>
                  <a:cubicBezTo>
                    <a:pt x="585783" y="314080"/>
                    <a:pt x="587214" y="318702"/>
                    <a:pt x="588287" y="323681"/>
                  </a:cubicBezTo>
                  <a:cubicBezTo>
                    <a:pt x="588287" y="324392"/>
                    <a:pt x="587214" y="324748"/>
                    <a:pt x="586856" y="323681"/>
                  </a:cubicBezTo>
                  <a:cubicBezTo>
                    <a:pt x="584710" y="318702"/>
                    <a:pt x="581132" y="313724"/>
                    <a:pt x="579701" y="308390"/>
                  </a:cubicBezTo>
                  <a:cubicBezTo>
                    <a:pt x="578628" y="303412"/>
                    <a:pt x="578628" y="298078"/>
                    <a:pt x="578628" y="292744"/>
                  </a:cubicBezTo>
                  <a:cubicBezTo>
                    <a:pt x="578628" y="290966"/>
                    <a:pt x="581132" y="290254"/>
                    <a:pt x="582206" y="291321"/>
                  </a:cubicBezTo>
                  <a:cubicBezTo>
                    <a:pt x="595085" y="291321"/>
                    <a:pt x="608321" y="290966"/>
                    <a:pt x="620842" y="288121"/>
                  </a:cubicBezTo>
                  <a:cubicBezTo>
                    <a:pt x="631217" y="285987"/>
                    <a:pt x="643380" y="284920"/>
                    <a:pt x="653397" y="281009"/>
                  </a:cubicBezTo>
                  <a:close/>
                  <a:moveTo>
                    <a:pt x="464865" y="280004"/>
                  </a:moveTo>
                  <a:cubicBezTo>
                    <a:pt x="466319" y="277478"/>
                    <a:pt x="470315" y="279643"/>
                    <a:pt x="468498" y="282168"/>
                  </a:cubicBezTo>
                  <a:cubicBezTo>
                    <a:pt x="460505" y="295879"/>
                    <a:pt x="447426" y="305620"/>
                    <a:pt x="435074" y="315722"/>
                  </a:cubicBezTo>
                  <a:cubicBezTo>
                    <a:pt x="424175" y="324382"/>
                    <a:pt x="412912" y="336649"/>
                    <a:pt x="398743" y="340617"/>
                  </a:cubicBezTo>
                  <a:cubicBezTo>
                    <a:pt x="398016" y="340617"/>
                    <a:pt x="397653" y="339535"/>
                    <a:pt x="398379" y="339174"/>
                  </a:cubicBezTo>
                  <a:cubicBezTo>
                    <a:pt x="412549" y="332680"/>
                    <a:pt x="424538" y="319330"/>
                    <a:pt x="436527" y="309228"/>
                  </a:cubicBezTo>
                  <a:cubicBezTo>
                    <a:pt x="446700" y="300208"/>
                    <a:pt x="457599" y="291910"/>
                    <a:pt x="464865" y="280004"/>
                  </a:cubicBezTo>
                  <a:close/>
                  <a:moveTo>
                    <a:pt x="399241" y="277343"/>
                  </a:moveTo>
                  <a:cubicBezTo>
                    <a:pt x="399241" y="275891"/>
                    <a:pt x="401622" y="275891"/>
                    <a:pt x="402019" y="277343"/>
                  </a:cubicBezTo>
                  <a:cubicBezTo>
                    <a:pt x="402019" y="278794"/>
                    <a:pt x="402019" y="280245"/>
                    <a:pt x="402019" y="281697"/>
                  </a:cubicBezTo>
                  <a:cubicBezTo>
                    <a:pt x="401622" y="283511"/>
                    <a:pt x="402019" y="285688"/>
                    <a:pt x="400828" y="287140"/>
                  </a:cubicBezTo>
                  <a:cubicBezTo>
                    <a:pt x="399241" y="288228"/>
                    <a:pt x="397256" y="288228"/>
                    <a:pt x="396860" y="286777"/>
                  </a:cubicBezTo>
                  <a:cubicBezTo>
                    <a:pt x="396066" y="284600"/>
                    <a:pt x="397256" y="282785"/>
                    <a:pt x="398050" y="280971"/>
                  </a:cubicBezTo>
                  <a:cubicBezTo>
                    <a:pt x="398447" y="279883"/>
                    <a:pt x="398844" y="278431"/>
                    <a:pt x="399241" y="277343"/>
                  </a:cubicBezTo>
                  <a:close/>
                  <a:moveTo>
                    <a:pt x="407178" y="275692"/>
                  </a:moveTo>
                  <a:cubicBezTo>
                    <a:pt x="407883" y="274303"/>
                    <a:pt x="410000" y="274650"/>
                    <a:pt x="409647" y="276387"/>
                  </a:cubicBezTo>
                  <a:cubicBezTo>
                    <a:pt x="408942" y="277776"/>
                    <a:pt x="408589" y="279165"/>
                    <a:pt x="408236" y="280554"/>
                  </a:cubicBezTo>
                  <a:cubicBezTo>
                    <a:pt x="407883" y="281596"/>
                    <a:pt x="407178" y="283332"/>
                    <a:pt x="406472" y="284027"/>
                  </a:cubicBezTo>
                  <a:cubicBezTo>
                    <a:pt x="405767" y="285069"/>
                    <a:pt x="404003" y="285069"/>
                    <a:pt x="404356" y="283680"/>
                  </a:cubicBezTo>
                  <a:cubicBezTo>
                    <a:pt x="404356" y="281943"/>
                    <a:pt x="405061" y="280901"/>
                    <a:pt x="405414" y="279860"/>
                  </a:cubicBezTo>
                  <a:cubicBezTo>
                    <a:pt x="406120" y="278471"/>
                    <a:pt x="406825" y="277081"/>
                    <a:pt x="407178" y="275692"/>
                  </a:cubicBezTo>
                  <a:close/>
                  <a:moveTo>
                    <a:pt x="412968" y="274893"/>
                  </a:moveTo>
                  <a:cubicBezTo>
                    <a:pt x="412968" y="272716"/>
                    <a:pt x="415956" y="273079"/>
                    <a:pt x="416330" y="274893"/>
                  </a:cubicBezTo>
                  <a:cubicBezTo>
                    <a:pt x="416330" y="277433"/>
                    <a:pt x="415956" y="280699"/>
                    <a:pt x="415209" y="282876"/>
                  </a:cubicBezTo>
                  <a:cubicBezTo>
                    <a:pt x="415209" y="284328"/>
                    <a:pt x="413341" y="285053"/>
                    <a:pt x="412221" y="284690"/>
                  </a:cubicBezTo>
                  <a:cubicBezTo>
                    <a:pt x="410727" y="284328"/>
                    <a:pt x="410353" y="282876"/>
                    <a:pt x="410727" y="281788"/>
                  </a:cubicBezTo>
                  <a:cubicBezTo>
                    <a:pt x="410727" y="279248"/>
                    <a:pt x="412594" y="277433"/>
                    <a:pt x="412968" y="274893"/>
                  </a:cubicBezTo>
                  <a:close/>
                  <a:moveTo>
                    <a:pt x="457375" y="273265"/>
                  </a:moveTo>
                  <a:cubicBezTo>
                    <a:pt x="459164" y="271128"/>
                    <a:pt x="462383" y="274334"/>
                    <a:pt x="460237" y="276471"/>
                  </a:cubicBezTo>
                  <a:cubicBezTo>
                    <a:pt x="435195" y="304257"/>
                    <a:pt x="401208" y="336316"/>
                    <a:pt x="362572" y="343441"/>
                  </a:cubicBezTo>
                  <a:cubicBezTo>
                    <a:pt x="361499" y="343797"/>
                    <a:pt x="361141" y="342372"/>
                    <a:pt x="361856" y="342016"/>
                  </a:cubicBezTo>
                  <a:cubicBezTo>
                    <a:pt x="380817" y="337741"/>
                    <a:pt x="399420" y="324205"/>
                    <a:pt x="414445" y="313518"/>
                  </a:cubicBezTo>
                  <a:cubicBezTo>
                    <a:pt x="431259" y="301407"/>
                    <a:pt x="443781" y="288227"/>
                    <a:pt x="457375" y="273265"/>
                  </a:cubicBezTo>
                  <a:close/>
                  <a:moveTo>
                    <a:pt x="721750" y="191951"/>
                  </a:moveTo>
                  <a:cubicBezTo>
                    <a:pt x="701967" y="207403"/>
                    <a:pt x="681106" y="221777"/>
                    <a:pt x="659884" y="235432"/>
                  </a:cubicBezTo>
                  <a:cubicBezTo>
                    <a:pt x="648374" y="242979"/>
                    <a:pt x="636505" y="250885"/>
                    <a:pt x="624275" y="257712"/>
                  </a:cubicBezTo>
                  <a:cubicBezTo>
                    <a:pt x="616362" y="262025"/>
                    <a:pt x="607370" y="266337"/>
                    <a:pt x="599817" y="272086"/>
                  </a:cubicBezTo>
                  <a:cubicBezTo>
                    <a:pt x="607730" y="270649"/>
                    <a:pt x="615283" y="268493"/>
                    <a:pt x="622117" y="267056"/>
                  </a:cubicBezTo>
                  <a:cubicBezTo>
                    <a:pt x="634706" y="264540"/>
                    <a:pt x="647295" y="261306"/>
                    <a:pt x="659165" y="255916"/>
                  </a:cubicBezTo>
                  <a:cubicBezTo>
                    <a:pt x="678228" y="247650"/>
                    <a:pt x="696572" y="236511"/>
                    <a:pt x="708442" y="218902"/>
                  </a:cubicBezTo>
                  <a:cubicBezTo>
                    <a:pt x="714197" y="210278"/>
                    <a:pt x="718513" y="200935"/>
                    <a:pt x="721750" y="191951"/>
                  </a:cubicBezTo>
                  <a:close/>
                  <a:moveTo>
                    <a:pt x="290558" y="180288"/>
                  </a:moveTo>
                  <a:cubicBezTo>
                    <a:pt x="289825" y="180641"/>
                    <a:pt x="289093" y="181346"/>
                    <a:pt x="288726" y="182758"/>
                  </a:cubicBezTo>
                  <a:cubicBezTo>
                    <a:pt x="288726" y="183463"/>
                    <a:pt x="288726" y="184521"/>
                    <a:pt x="289093" y="185227"/>
                  </a:cubicBezTo>
                  <a:cubicBezTo>
                    <a:pt x="289093" y="185580"/>
                    <a:pt x="289459" y="185933"/>
                    <a:pt x="289825" y="186285"/>
                  </a:cubicBezTo>
                  <a:cubicBezTo>
                    <a:pt x="290558" y="186285"/>
                    <a:pt x="291291" y="186285"/>
                    <a:pt x="292390" y="185933"/>
                  </a:cubicBezTo>
                  <a:cubicBezTo>
                    <a:pt x="293489" y="185580"/>
                    <a:pt x="294588" y="184874"/>
                    <a:pt x="294588" y="183463"/>
                  </a:cubicBezTo>
                  <a:cubicBezTo>
                    <a:pt x="294954" y="181346"/>
                    <a:pt x="292390" y="180288"/>
                    <a:pt x="290558" y="180288"/>
                  </a:cubicBezTo>
                  <a:close/>
                  <a:moveTo>
                    <a:pt x="166139" y="179406"/>
                  </a:moveTo>
                  <a:cubicBezTo>
                    <a:pt x="165428" y="179758"/>
                    <a:pt x="164362" y="180111"/>
                    <a:pt x="164006" y="181170"/>
                  </a:cubicBezTo>
                  <a:cubicBezTo>
                    <a:pt x="161874" y="183286"/>
                    <a:pt x="162229" y="186461"/>
                    <a:pt x="165428" y="187167"/>
                  </a:cubicBezTo>
                  <a:cubicBezTo>
                    <a:pt x="167916" y="187872"/>
                    <a:pt x="170404" y="185756"/>
                    <a:pt x="170759" y="183286"/>
                  </a:cubicBezTo>
                  <a:cubicBezTo>
                    <a:pt x="171114" y="182228"/>
                    <a:pt x="171114" y="181170"/>
                    <a:pt x="170404" y="180817"/>
                  </a:cubicBezTo>
                  <a:cubicBezTo>
                    <a:pt x="169693" y="179758"/>
                    <a:pt x="168271" y="179758"/>
                    <a:pt x="166850" y="179758"/>
                  </a:cubicBezTo>
                  <a:cubicBezTo>
                    <a:pt x="166494" y="179758"/>
                    <a:pt x="166139" y="179406"/>
                    <a:pt x="166139" y="179406"/>
                  </a:cubicBezTo>
                  <a:close/>
                  <a:moveTo>
                    <a:pt x="235022" y="178058"/>
                  </a:moveTo>
                  <a:cubicBezTo>
                    <a:pt x="234670" y="178058"/>
                    <a:pt x="233964" y="178058"/>
                    <a:pt x="233258" y="178413"/>
                  </a:cubicBezTo>
                  <a:cubicBezTo>
                    <a:pt x="232906" y="178413"/>
                    <a:pt x="232553" y="178769"/>
                    <a:pt x="232200" y="178769"/>
                  </a:cubicBezTo>
                  <a:cubicBezTo>
                    <a:pt x="230436" y="179480"/>
                    <a:pt x="229731" y="180901"/>
                    <a:pt x="229731" y="182678"/>
                  </a:cubicBezTo>
                  <a:cubicBezTo>
                    <a:pt x="229731" y="185166"/>
                    <a:pt x="233964" y="186588"/>
                    <a:pt x="236081" y="185522"/>
                  </a:cubicBezTo>
                  <a:cubicBezTo>
                    <a:pt x="237492" y="184455"/>
                    <a:pt x="238197" y="181968"/>
                    <a:pt x="237492" y="179835"/>
                  </a:cubicBezTo>
                  <a:cubicBezTo>
                    <a:pt x="236786" y="178769"/>
                    <a:pt x="236081" y="178413"/>
                    <a:pt x="235022" y="178058"/>
                  </a:cubicBezTo>
                  <a:close/>
                  <a:moveTo>
                    <a:pt x="290192" y="174291"/>
                  </a:moveTo>
                  <a:cubicBezTo>
                    <a:pt x="295687" y="174291"/>
                    <a:pt x="300450" y="178877"/>
                    <a:pt x="299717" y="184521"/>
                  </a:cubicBezTo>
                  <a:cubicBezTo>
                    <a:pt x="299717" y="186991"/>
                    <a:pt x="298251" y="189813"/>
                    <a:pt x="295687" y="190871"/>
                  </a:cubicBezTo>
                  <a:cubicBezTo>
                    <a:pt x="293489" y="191930"/>
                    <a:pt x="290558" y="192988"/>
                    <a:pt x="287994" y="191930"/>
                  </a:cubicBezTo>
                  <a:cubicBezTo>
                    <a:pt x="283598" y="190166"/>
                    <a:pt x="281766" y="185580"/>
                    <a:pt x="283598" y="181346"/>
                  </a:cubicBezTo>
                  <a:cubicBezTo>
                    <a:pt x="284330" y="179230"/>
                    <a:pt x="285429" y="177819"/>
                    <a:pt x="287261" y="176760"/>
                  </a:cubicBezTo>
                  <a:cubicBezTo>
                    <a:pt x="287627" y="175702"/>
                    <a:pt x="288360" y="174644"/>
                    <a:pt x="290192" y="174291"/>
                  </a:cubicBezTo>
                  <a:close/>
                  <a:moveTo>
                    <a:pt x="169693" y="173761"/>
                  </a:moveTo>
                  <a:cubicBezTo>
                    <a:pt x="175024" y="174467"/>
                    <a:pt x="178222" y="179758"/>
                    <a:pt x="176445" y="185403"/>
                  </a:cubicBezTo>
                  <a:cubicBezTo>
                    <a:pt x="174668" y="191047"/>
                    <a:pt x="168982" y="194575"/>
                    <a:pt x="162585" y="192458"/>
                  </a:cubicBezTo>
                  <a:cubicBezTo>
                    <a:pt x="156187" y="189989"/>
                    <a:pt x="154766" y="182228"/>
                    <a:pt x="159386" y="177289"/>
                  </a:cubicBezTo>
                  <a:cubicBezTo>
                    <a:pt x="162229" y="174114"/>
                    <a:pt x="166139" y="172703"/>
                    <a:pt x="169693" y="173761"/>
                  </a:cubicBezTo>
                  <a:close/>
                  <a:moveTo>
                    <a:pt x="236610" y="172193"/>
                  </a:moveTo>
                  <a:cubicBezTo>
                    <a:pt x="239167" y="173082"/>
                    <a:pt x="241372" y="175215"/>
                    <a:pt x="242431" y="178058"/>
                  </a:cubicBezTo>
                  <a:cubicBezTo>
                    <a:pt x="244900" y="183034"/>
                    <a:pt x="243136" y="189787"/>
                    <a:pt x="237139" y="191564"/>
                  </a:cubicBezTo>
                  <a:cubicBezTo>
                    <a:pt x="231142" y="192985"/>
                    <a:pt x="223028" y="189076"/>
                    <a:pt x="223733" y="181968"/>
                  </a:cubicBezTo>
                  <a:cubicBezTo>
                    <a:pt x="224086" y="178769"/>
                    <a:pt x="225497" y="176992"/>
                    <a:pt x="227614" y="175925"/>
                  </a:cubicBezTo>
                  <a:cubicBezTo>
                    <a:pt x="227614" y="175215"/>
                    <a:pt x="227967" y="174504"/>
                    <a:pt x="228672" y="173793"/>
                  </a:cubicBezTo>
                  <a:cubicBezTo>
                    <a:pt x="231142" y="171660"/>
                    <a:pt x="234052" y="171305"/>
                    <a:pt x="236610" y="172193"/>
                  </a:cubicBezTo>
                  <a:close/>
                  <a:moveTo>
                    <a:pt x="447153" y="169027"/>
                  </a:moveTo>
                  <a:cubicBezTo>
                    <a:pt x="459211" y="199792"/>
                    <a:pt x="449636" y="230558"/>
                    <a:pt x="431548" y="256256"/>
                  </a:cubicBezTo>
                  <a:cubicBezTo>
                    <a:pt x="429775" y="258066"/>
                    <a:pt x="426228" y="256256"/>
                    <a:pt x="427647" y="253723"/>
                  </a:cubicBezTo>
                  <a:cubicBezTo>
                    <a:pt x="436159" y="242140"/>
                    <a:pt x="443252" y="229472"/>
                    <a:pt x="446798" y="215356"/>
                  </a:cubicBezTo>
                  <a:cubicBezTo>
                    <a:pt x="450345" y="199792"/>
                    <a:pt x="448217" y="184952"/>
                    <a:pt x="445734" y="169389"/>
                  </a:cubicBezTo>
                  <a:cubicBezTo>
                    <a:pt x="445734" y="168665"/>
                    <a:pt x="446798" y="167941"/>
                    <a:pt x="447153" y="169027"/>
                  </a:cubicBezTo>
                  <a:close/>
                  <a:moveTo>
                    <a:pt x="727865" y="148110"/>
                  </a:moveTo>
                  <a:cubicBezTo>
                    <a:pt x="715995" y="158890"/>
                    <a:pt x="701248" y="167874"/>
                    <a:pt x="688299" y="176858"/>
                  </a:cubicBezTo>
                  <a:cubicBezTo>
                    <a:pt x="671394" y="188717"/>
                    <a:pt x="654129" y="200216"/>
                    <a:pt x="637584" y="212075"/>
                  </a:cubicBezTo>
                  <a:cubicBezTo>
                    <a:pt x="619959" y="224652"/>
                    <a:pt x="603414" y="237589"/>
                    <a:pt x="586508" y="250885"/>
                  </a:cubicBezTo>
                  <a:cubicBezTo>
                    <a:pt x="574999" y="259509"/>
                    <a:pt x="561331" y="268493"/>
                    <a:pt x="552338" y="280352"/>
                  </a:cubicBezTo>
                  <a:cubicBezTo>
                    <a:pt x="554856" y="291851"/>
                    <a:pt x="560251" y="301913"/>
                    <a:pt x="568884" y="310178"/>
                  </a:cubicBezTo>
                  <a:cubicBezTo>
                    <a:pt x="564927" y="298679"/>
                    <a:pt x="567445" y="286461"/>
                    <a:pt x="572840" y="274962"/>
                  </a:cubicBezTo>
                  <a:cubicBezTo>
                    <a:pt x="573920" y="273165"/>
                    <a:pt x="575358" y="272805"/>
                    <a:pt x="576797" y="273165"/>
                  </a:cubicBezTo>
                  <a:cubicBezTo>
                    <a:pt x="577876" y="272805"/>
                    <a:pt x="579315" y="272446"/>
                    <a:pt x="580754" y="272805"/>
                  </a:cubicBezTo>
                  <a:cubicBezTo>
                    <a:pt x="585070" y="273524"/>
                    <a:pt x="589746" y="273165"/>
                    <a:pt x="594422" y="272805"/>
                  </a:cubicBezTo>
                  <a:cubicBezTo>
                    <a:pt x="607370" y="256634"/>
                    <a:pt x="630750" y="246572"/>
                    <a:pt x="647295" y="235432"/>
                  </a:cubicBezTo>
                  <a:cubicBezTo>
                    <a:pt x="673193" y="218184"/>
                    <a:pt x="698730" y="199497"/>
                    <a:pt x="723189" y="180452"/>
                  </a:cubicBezTo>
                  <a:cubicBezTo>
                    <a:pt x="723908" y="180092"/>
                    <a:pt x="724628" y="179733"/>
                    <a:pt x="725347" y="179373"/>
                  </a:cubicBezTo>
                  <a:cubicBezTo>
                    <a:pt x="727505" y="169312"/>
                    <a:pt x="728584" y="158531"/>
                    <a:pt x="727865" y="148110"/>
                  </a:cubicBezTo>
                  <a:close/>
                  <a:moveTo>
                    <a:pt x="720311" y="115768"/>
                  </a:moveTo>
                  <a:cubicBezTo>
                    <a:pt x="685422" y="142001"/>
                    <a:pt x="652331" y="170749"/>
                    <a:pt x="616722" y="196622"/>
                  </a:cubicBezTo>
                  <a:cubicBezTo>
                    <a:pt x="596939" y="210997"/>
                    <a:pt x="576437" y="224652"/>
                    <a:pt x="558093" y="240104"/>
                  </a:cubicBezTo>
                  <a:cubicBezTo>
                    <a:pt x="544785" y="251244"/>
                    <a:pt x="531836" y="263462"/>
                    <a:pt x="516730" y="271727"/>
                  </a:cubicBezTo>
                  <a:cubicBezTo>
                    <a:pt x="525362" y="271008"/>
                    <a:pt x="533635" y="269930"/>
                    <a:pt x="542627" y="268493"/>
                  </a:cubicBezTo>
                  <a:cubicBezTo>
                    <a:pt x="544066" y="268134"/>
                    <a:pt x="545504" y="268493"/>
                    <a:pt x="545864" y="269571"/>
                  </a:cubicBezTo>
                  <a:cubicBezTo>
                    <a:pt x="548022" y="268852"/>
                    <a:pt x="550540" y="269571"/>
                    <a:pt x="550900" y="272446"/>
                  </a:cubicBezTo>
                  <a:cubicBezTo>
                    <a:pt x="550900" y="273165"/>
                    <a:pt x="550900" y="273524"/>
                    <a:pt x="550900" y="274243"/>
                  </a:cubicBezTo>
                  <a:cubicBezTo>
                    <a:pt x="559892" y="263462"/>
                    <a:pt x="571402" y="254838"/>
                    <a:pt x="582192" y="246213"/>
                  </a:cubicBezTo>
                  <a:cubicBezTo>
                    <a:pt x="597659" y="233636"/>
                    <a:pt x="612766" y="221058"/>
                    <a:pt x="628592" y="209200"/>
                  </a:cubicBezTo>
                  <a:cubicBezTo>
                    <a:pt x="660244" y="185123"/>
                    <a:pt x="693335" y="163203"/>
                    <a:pt x="725347" y="139485"/>
                  </a:cubicBezTo>
                  <a:cubicBezTo>
                    <a:pt x="726066" y="139485"/>
                    <a:pt x="726426" y="139126"/>
                    <a:pt x="726786" y="139126"/>
                  </a:cubicBezTo>
                  <a:cubicBezTo>
                    <a:pt x="725707" y="130861"/>
                    <a:pt x="723549" y="123314"/>
                    <a:pt x="720311" y="115768"/>
                  </a:cubicBezTo>
                  <a:close/>
                  <a:moveTo>
                    <a:pt x="89342" y="97574"/>
                  </a:moveTo>
                  <a:cubicBezTo>
                    <a:pt x="91892" y="96503"/>
                    <a:pt x="94077" y="100430"/>
                    <a:pt x="91527" y="101858"/>
                  </a:cubicBezTo>
                  <a:cubicBezTo>
                    <a:pt x="64213" y="113996"/>
                    <a:pt x="39812" y="141128"/>
                    <a:pt x="33985" y="169688"/>
                  </a:cubicBezTo>
                  <a:cubicBezTo>
                    <a:pt x="33985" y="170759"/>
                    <a:pt x="32528" y="170402"/>
                    <a:pt x="32528" y="169688"/>
                  </a:cubicBezTo>
                  <a:cubicBezTo>
                    <a:pt x="33985" y="138986"/>
                    <a:pt x="62028" y="110426"/>
                    <a:pt x="89342" y="97574"/>
                  </a:cubicBezTo>
                  <a:close/>
                  <a:moveTo>
                    <a:pt x="708801" y="94566"/>
                  </a:moveTo>
                  <a:cubicBezTo>
                    <a:pt x="688659" y="104269"/>
                    <a:pt x="670315" y="122596"/>
                    <a:pt x="653410" y="135532"/>
                  </a:cubicBezTo>
                  <a:cubicBezTo>
                    <a:pt x="633627" y="150985"/>
                    <a:pt x="613845" y="165718"/>
                    <a:pt x="594062" y="180452"/>
                  </a:cubicBezTo>
                  <a:cubicBezTo>
                    <a:pt x="554137" y="209559"/>
                    <a:pt x="515650" y="244057"/>
                    <a:pt x="471409" y="266337"/>
                  </a:cubicBezTo>
                  <a:cubicBezTo>
                    <a:pt x="483998" y="270290"/>
                    <a:pt x="496587" y="272086"/>
                    <a:pt x="509536" y="271727"/>
                  </a:cubicBezTo>
                  <a:lnTo>
                    <a:pt x="509896" y="271368"/>
                  </a:lnTo>
                  <a:cubicBezTo>
                    <a:pt x="527520" y="257353"/>
                    <a:pt x="543346" y="241901"/>
                    <a:pt x="560611" y="228245"/>
                  </a:cubicBezTo>
                  <a:cubicBezTo>
                    <a:pt x="576078" y="215668"/>
                    <a:pt x="592623" y="204528"/>
                    <a:pt x="608449" y="193029"/>
                  </a:cubicBezTo>
                  <a:cubicBezTo>
                    <a:pt x="645497" y="165718"/>
                    <a:pt x="680027" y="135532"/>
                    <a:pt x="716715" y="107862"/>
                  </a:cubicBezTo>
                  <a:cubicBezTo>
                    <a:pt x="714556" y="103191"/>
                    <a:pt x="711679" y="98878"/>
                    <a:pt x="708801" y="94566"/>
                  </a:cubicBezTo>
                  <a:close/>
                  <a:moveTo>
                    <a:pt x="91333" y="86465"/>
                  </a:moveTo>
                  <a:cubicBezTo>
                    <a:pt x="93861" y="85391"/>
                    <a:pt x="95667" y="88612"/>
                    <a:pt x="93139" y="90044"/>
                  </a:cubicBezTo>
                  <a:cubicBezTo>
                    <a:pt x="75082" y="98991"/>
                    <a:pt x="57386" y="111518"/>
                    <a:pt x="44385" y="127266"/>
                  </a:cubicBezTo>
                  <a:cubicBezTo>
                    <a:pt x="31023" y="143730"/>
                    <a:pt x="25606" y="162699"/>
                    <a:pt x="21995" y="182742"/>
                  </a:cubicBezTo>
                  <a:cubicBezTo>
                    <a:pt x="21995" y="183458"/>
                    <a:pt x="20189" y="183458"/>
                    <a:pt x="20189" y="182384"/>
                  </a:cubicBezTo>
                  <a:cubicBezTo>
                    <a:pt x="19828" y="140151"/>
                    <a:pt x="54136" y="102571"/>
                    <a:pt x="91333" y="86465"/>
                  </a:cubicBezTo>
                  <a:close/>
                  <a:moveTo>
                    <a:pt x="676070" y="65818"/>
                  </a:moveTo>
                  <a:cubicBezTo>
                    <a:pt x="658805" y="78395"/>
                    <a:pt x="643339" y="94207"/>
                    <a:pt x="627153" y="107862"/>
                  </a:cubicBezTo>
                  <a:cubicBezTo>
                    <a:pt x="609888" y="122236"/>
                    <a:pt x="592983" y="136611"/>
                    <a:pt x="576078" y="150625"/>
                  </a:cubicBezTo>
                  <a:cubicBezTo>
                    <a:pt x="557374" y="165718"/>
                    <a:pt x="538311" y="180092"/>
                    <a:pt x="519247" y="194466"/>
                  </a:cubicBezTo>
                  <a:cubicBezTo>
                    <a:pt x="505939" y="204528"/>
                    <a:pt x="492990" y="215668"/>
                    <a:pt x="478243" y="223933"/>
                  </a:cubicBezTo>
                  <a:cubicBezTo>
                    <a:pt x="474646" y="237589"/>
                    <a:pt x="468532" y="250525"/>
                    <a:pt x="460259" y="262384"/>
                  </a:cubicBezTo>
                  <a:cubicBezTo>
                    <a:pt x="462417" y="263103"/>
                    <a:pt x="463856" y="263821"/>
                    <a:pt x="466014" y="264540"/>
                  </a:cubicBezTo>
                  <a:cubicBezTo>
                    <a:pt x="509896" y="238307"/>
                    <a:pt x="549101" y="203809"/>
                    <a:pt x="590105" y="173264"/>
                  </a:cubicBezTo>
                  <a:cubicBezTo>
                    <a:pt x="612406" y="157094"/>
                    <a:pt x="634347" y="139485"/>
                    <a:pt x="656647" y="122955"/>
                  </a:cubicBezTo>
                  <a:cubicBezTo>
                    <a:pt x="671035" y="111815"/>
                    <a:pt x="686501" y="96722"/>
                    <a:pt x="703406" y="88098"/>
                  </a:cubicBezTo>
                  <a:cubicBezTo>
                    <a:pt x="699090" y="83426"/>
                    <a:pt x="694414" y="78755"/>
                    <a:pt x="689019" y="74802"/>
                  </a:cubicBezTo>
                  <a:cubicBezTo>
                    <a:pt x="684703" y="71568"/>
                    <a:pt x="680386" y="68693"/>
                    <a:pt x="676070" y="65818"/>
                  </a:cubicBezTo>
                  <a:close/>
                  <a:moveTo>
                    <a:pt x="648374" y="51444"/>
                  </a:moveTo>
                  <a:cubicBezTo>
                    <a:pt x="631829" y="61146"/>
                    <a:pt x="617082" y="75880"/>
                    <a:pt x="601975" y="87379"/>
                  </a:cubicBezTo>
                  <a:cubicBezTo>
                    <a:pt x="587228" y="99238"/>
                    <a:pt x="572840" y="111456"/>
                    <a:pt x="558813" y="123314"/>
                  </a:cubicBezTo>
                  <a:cubicBezTo>
                    <a:pt x="544425" y="135532"/>
                    <a:pt x="529319" y="147391"/>
                    <a:pt x="514931" y="159609"/>
                  </a:cubicBezTo>
                  <a:cubicBezTo>
                    <a:pt x="504500" y="168234"/>
                    <a:pt x="491911" y="176499"/>
                    <a:pt x="481840" y="186201"/>
                  </a:cubicBezTo>
                  <a:cubicBezTo>
                    <a:pt x="482919" y="197341"/>
                    <a:pt x="481840" y="208122"/>
                    <a:pt x="479682" y="218543"/>
                  </a:cubicBezTo>
                  <a:cubicBezTo>
                    <a:pt x="512773" y="191951"/>
                    <a:pt x="546583" y="165718"/>
                    <a:pt x="578955" y="138048"/>
                  </a:cubicBezTo>
                  <a:cubicBezTo>
                    <a:pt x="597659" y="122955"/>
                    <a:pt x="616003" y="107144"/>
                    <a:pt x="634347" y="91691"/>
                  </a:cubicBezTo>
                  <a:cubicBezTo>
                    <a:pt x="645857" y="81630"/>
                    <a:pt x="656287" y="70849"/>
                    <a:pt x="668157" y="61506"/>
                  </a:cubicBezTo>
                  <a:cubicBezTo>
                    <a:pt x="661683" y="57912"/>
                    <a:pt x="655208" y="54319"/>
                    <a:pt x="648374" y="51444"/>
                  </a:cubicBezTo>
                  <a:close/>
                  <a:moveTo>
                    <a:pt x="615283" y="39585"/>
                  </a:moveTo>
                  <a:cubicBezTo>
                    <a:pt x="589386" y="56475"/>
                    <a:pt x="567085" y="79473"/>
                    <a:pt x="543706" y="99597"/>
                  </a:cubicBezTo>
                  <a:cubicBezTo>
                    <a:pt x="521765" y="119362"/>
                    <a:pt x="498386" y="137689"/>
                    <a:pt x="476445" y="156734"/>
                  </a:cubicBezTo>
                  <a:cubicBezTo>
                    <a:pt x="476804" y="158890"/>
                    <a:pt x="477524" y="161046"/>
                    <a:pt x="478243" y="163203"/>
                  </a:cubicBezTo>
                  <a:cubicBezTo>
                    <a:pt x="479682" y="168952"/>
                    <a:pt x="480761" y="174702"/>
                    <a:pt x="481121" y="180452"/>
                  </a:cubicBezTo>
                  <a:cubicBezTo>
                    <a:pt x="490473" y="171108"/>
                    <a:pt x="501263" y="163203"/>
                    <a:pt x="510615" y="154937"/>
                  </a:cubicBezTo>
                  <a:cubicBezTo>
                    <a:pt x="526441" y="141282"/>
                    <a:pt x="542267" y="127986"/>
                    <a:pt x="558093" y="114331"/>
                  </a:cubicBezTo>
                  <a:cubicBezTo>
                    <a:pt x="573200" y="101035"/>
                    <a:pt x="588667" y="88098"/>
                    <a:pt x="604852" y="75161"/>
                  </a:cubicBezTo>
                  <a:cubicBezTo>
                    <a:pt x="616003" y="66177"/>
                    <a:pt x="626793" y="55756"/>
                    <a:pt x="639023" y="47491"/>
                  </a:cubicBezTo>
                  <a:cubicBezTo>
                    <a:pt x="631109" y="44616"/>
                    <a:pt x="623196" y="41741"/>
                    <a:pt x="615283" y="39585"/>
                  </a:cubicBezTo>
                  <a:close/>
                  <a:moveTo>
                    <a:pt x="234135" y="38120"/>
                  </a:moveTo>
                  <a:cubicBezTo>
                    <a:pt x="213222" y="38283"/>
                    <a:pt x="192473" y="40663"/>
                    <a:pt x="172510" y="45335"/>
                  </a:cubicBezTo>
                  <a:cubicBezTo>
                    <a:pt x="105609" y="61506"/>
                    <a:pt x="10292" y="106066"/>
                    <a:pt x="12450" y="187639"/>
                  </a:cubicBezTo>
                  <a:cubicBezTo>
                    <a:pt x="13529" y="222136"/>
                    <a:pt x="31514" y="254838"/>
                    <a:pt x="57771" y="279274"/>
                  </a:cubicBezTo>
                  <a:cubicBezTo>
                    <a:pt x="59569" y="277836"/>
                    <a:pt x="61368" y="276758"/>
                    <a:pt x="63166" y="275680"/>
                  </a:cubicBezTo>
                  <a:cubicBezTo>
                    <a:pt x="65684" y="274243"/>
                    <a:pt x="68921" y="277836"/>
                    <a:pt x="66403" y="279633"/>
                  </a:cubicBezTo>
                  <a:cubicBezTo>
                    <a:pt x="64964" y="280711"/>
                    <a:pt x="63526" y="281789"/>
                    <a:pt x="61727" y="282867"/>
                  </a:cubicBezTo>
                  <a:cubicBezTo>
                    <a:pt x="62806" y="283945"/>
                    <a:pt x="63885" y="284664"/>
                    <a:pt x="65324" y="285742"/>
                  </a:cubicBezTo>
                  <a:cubicBezTo>
                    <a:pt x="67842" y="282867"/>
                    <a:pt x="71798" y="280352"/>
                    <a:pt x="75395" y="282149"/>
                  </a:cubicBezTo>
                  <a:cubicBezTo>
                    <a:pt x="76474" y="282867"/>
                    <a:pt x="76474" y="284305"/>
                    <a:pt x="76115" y="285023"/>
                  </a:cubicBezTo>
                  <a:cubicBezTo>
                    <a:pt x="74316" y="286820"/>
                    <a:pt x="71798" y="287180"/>
                    <a:pt x="70000" y="287898"/>
                  </a:cubicBezTo>
                  <a:cubicBezTo>
                    <a:pt x="69640" y="288258"/>
                    <a:pt x="69281" y="288617"/>
                    <a:pt x="68921" y="288976"/>
                  </a:cubicBezTo>
                  <a:cubicBezTo>
                    <a:pt x="100573" y="314490"/>
                    <a:pt x="141577" y="328864"/>
                    <a:pt x="178985" y="322755"/>
                  </a:cubicBezTo>
                  <a:cubicBezTo>
                    <a:pt x="180064" y="322755"/>
                    <a:pt x="180783" y="322755"/>
                    <a:pt x="181862" y="323474"/>
                  </a:cubicBezTo>
                  <a:cubicBezTo>
                    <a:pt x="182941" y="320240"/>
                    <a:pt x="189056" y="320599"/>
                    <a:pt x="190135" y="324193"/>
                  </a:cubicBezTo>
                  <a:cubicBezTo>
                    <a:pt x="196609" y="343598"/>
                    <a:pt x="193012" y="373424"/>
                    <a:pt x="177906" y="388517"/>
                  </a:cubicBezTo>
                  <a:cubicBezTo>
                    <a:pt x="199487" y="377377"/>
                    <a:pt x="215673" y="354019"/>
                    <a:pt x="225744" y="333536"/>
                  </a:cubicBezTo>
                  <a:cubicBezTo>
                    <a:pt x="226463" y="329943"/>
                    <a:pt x="229341" y="326349"/>
                    <a:pt x="234017" y="327786"/>
                  </a:cubicBezTo>
                  <a:cubicBezTo>
                    <a:pt x="298041" y="347191"/>
                    <a:pt x="378250" y="322755"/>
                    <a:pt x="426089" y="277118"/>
                  </a:cubicBezTo>
                  <a:cubicBezTo>
                    <a:pt x="438138" y="265798"/>
                    <a:pt x="448479" y="252502"/>
                    <a:pt x="455628" y="237768"/>
                  </a:cubicBezTo>
                  <a:lnTo>
                    <a:pt x="461615" y="210111"/>
                  </a:lnTo>
                  <a:lnTo>
                    <a:pt x="451211" y="237388"/>
                  </a:lnTo>
                  <a:cubicBezTo>
                    <a:pt x="445972" y="246130"/>
                    <a:pt x="439630" y="254378"/>
                    <a:pt x="433565" y="263343"/>
                  </a:cubicBezTo>
                  <a:cubicBezTo>
                    <a:pt x="432829" y="264419"/>
                    <a:pt x="430991" y="262985"/>
                    <a:pt x="431726" y="262268"/>
                  </a:cubicBezTo>
                  <a:cubicBezTo>
                    <a:pt x="444961" y="245771"/>
                    <a:pt x="457828" y="224612"/>
                    <a:pt x="458931" y="203454"/>
                  </a:cubicBezTo>
                  <a:cubicBezTo>
                    <a:pt x="460034" y="182295"/>
                    <a:pt x="453049" y="166516"/>
                    <a:pt x="446432" y="147150"/>
                  </a:cubicBezTo>
                  <a:cubicBezTo>
                    <a:pt x="446432" y="146074"/>
                    <a:pt x="447902" y="145716"/>
                    <a:pt x="448637" y="146433"/>
                  </a:cubicBezTo>
                  <a:cubicBezTo>
                    <a:pt x="453784" y="156295"/>
                    <a:pt x="458012" y="166157"/>
                    <a:pt x="460540" y="176378"/>
                  </a:cubicBezTo>
                  <a:lnTo>
                    <a:pt x="462187" y="207473"/>
                  </a:lnTo>
                  <a:lnTo>
                    <a:pt x="466014" y="189795"/>
                  </a:lnTo>
                  <a:cubicBezTo>
                    <a:pt x="463856" y="151344"/>
                    <a:pt x="440116" y="117565"/>
                    <a:pt x="409903" y="94566"/>
                  </a:cubicBezTo>
                  <a:cubicBezTo>
                    <a:pt x="361075" y="57104"/>
                    <a:pt x="296871" y="37631"/>
                    <a:pt x="234135" y="38120"/>
                  </a:cubicBezTo>
                  <a:close/>
                  <a:moveTo>
                    <a:pt x="440116" y="33836"/>
                  </a:moveTo>
                  <a:cubicBezTo>
                    <a:pt x="417456" y="38867"/>
                    <a:pt x="395515" y="46054"/>
                    <a:pt x="373934" y="55397"/>
                  </a:cubicBezTo>
                  <a:cubicBezTo>
                    <a:pt x="383286" y="59709"/>
                    <a:pt x="392997" y="64740"/>
                    <a:pt x="401990" y="70130"/>
                  </a:cubicBezTo>
                  <a:cubicBezTo>
                    <a:pt x="406306" y="65459"/>
                    <a:pt x="411701" y="61506"/>
                    <a:pt x="416377" y="56834"/>
                  </a:cubicBezTo>
                  <a:cubicBezTo>
                    <a:pt x="424290" y="49288"/>
                    <a:pt x="432203" y="41382"/>
                    <a:pt x="440116" y="33836"/>
                  </a:cubicBezTo>
                  <a:close/>
                  <a:moveTo>
                    <a:pt x="581473" y="31680"/>
                  </a:moveTo>
                  <a:cubicBezTo>
                    <a:pt x="561331" y="47491"/>
                    <a:pt x="543346" y="66537"/>
                    <a:pt x="524283" y="83426"/>
                  </a:cubicBezTo>
                  <a:cubicBezTo>
                    <a:pt x="504860" y="100675"/>
                    <a:pt x="485077" y="117205"/>
                    <a:pt x="467093" y="135532"/>
                  </a:cubicBezTo>
                  <a:cubicBezTo>
                    <a:pt x="469970" y="140923"/>
                    <a:pt x="472848" y="146672"/>
                    <a:pt x="474646" y="152781"/>
                  </a:cubicBezTo>
                  <a:cubicBezTo>
                    <a:pt x="484718" y="142719"/>
                    <a:pt x="496227" y="134454"/>
                    <a:pt x="506299" y="124752"/>
                  </a:cubicBezTo>
                  <a:cubicBezTo>
                    <a:pt x="518168" y="113253"/>
                    <a:pt x="530757" y="102113"/>
                    <a:pt x="543346" y="90973"/>
                  </a:cubicBezTo>
                  <a:cubicBezTo>
                    <a:pt x="563489" y="72646"/>
                    <a:pt x="583271" y="52522"/>
                    <a:pt x="605572" y="36710"/>
                  </a:cubicBezTo>
                  <a:cubicBezTo>
                    <a:pt x="597659" y="34914"/>
                    <a:pt x="589386" y="33117"/>
                    <a:pt x="581473" y="31680"/>
                  </a:cubicBezTo>
                  <a:close/>
                  <a:moveTo>
                    <a:pt x="472129" y="28086"/>
                  </a:moveTo>
                  <a:cubicBezTo>
                    <a:pt x="464216" y="29164"/>
                    <a:pt x="456302" y="30601"/>
                    <a:pt x="448389" y="32039"/>
                  </a:cubicBezTo>
                  <a:cubicBezTo>
                    <a:pt x="448389" y="32398"/>
                    <a:pt x="448389" y="32398"/>
                    <a:pt x="448389" y="32398"/>
                  </a:cubicBezTo>
                  <a:cubicBezTo>
                    <a:pt x="440116" y="41023"/>
                    <a:pt x="430765" y="49288"/>
                    <a:pt x="421773" y="57553"/>
                  </a:cubicBezTo>
                  <a:cubicBezTo>
                    <a:pt x="416377" y="62584"/>
                    <a:pt x="409543" y="66537"/>
                    <a:pt x="404507" y="71927"/>
                  </a:cubicBezTo>
                  <a:cubicBezTo>
                    <a:pt x="409903" y="75161"/>
                    <a:pt x="415298" y="79114"/>
                    <a:pt x="420334" y="83067"/>
                  </a:cubicBezTo>
                  <a:cubicBezTo>
                    <a:pt x="428247" y="72286"/>
                    <a:pt x="437958" y="62584"/>
                    <a:pt x="446591" y="52881"/>
                  </a:cubicBezTo>
                  <a:cubicBezTo>
                    <a:pt x="454504" y="43897"/>
                    <a:pt x="462777" y="35632"/>
                    <a:pt x="472129" y="28086"/>
                  </a:cubicBezTo>
                  <a:close/>
                  <a:moveTo>
                    <a:pt x="543706" y="27008"/>
                  </a:moveTo>
                  <a:cubicBezTo>
                    <a:pt x="543706" y="27727"/>
                    <a:pt x="543346" y="28805"/>
                    <a:pt x="542267" y="29523"/>
                  </a:cubicBezTo>
                  <a:cubicBezTo>
                    <a:pt x="524643" y="41741"/>
                    <a:pt x="510975" y="61506"/>
                    <a:pt x="495508" y="76239"/>
                  </a:cubicBezTo>
                  <a:cubicBezTo>
                    <a:pt x="482200" y="89535"/>
                    <a:pt x="468532" y="103191"/>
                    <a:pt x="453785" y="115049"/>
                  </a:cubicBezTo>
                  <a:cubicBezTo>
                    <a:pt x="457741" y="120080"/>
                    <a:pt x="461338" y="125830"/>
                    <a:pt x="464935" y="131580"/>
                  </a:cubicBezTo>
                  <a:cubicBezTo>
                    <a:pt x="481840" y="112893"/>
                    <a:pt x="501263" y="96004"/>
                    <a:pt x="519967" y="78755"/>
                  </a:cubicBezTo>
                  <a:cubicBezTo>
                    <a:pt x="537591" y="62943"/>
                    <a:pt x="554496" y="45335"/>
                    <a:pt x="572840" y="30242"/>
                  </a:cubicBezTo>
                  <a:cubicBezTo>
                    <a:pt x="563129" y="28805"/>
                    <a:pt x="553417" y="27727"/>
                    <a:pt x="543706" y="27008"/>
                  </a:cubicBezTo>
                  <a:close/>
                  <a:moveTo>
                    <a:pt x="501982" y="25930"/>
                  </a:moveTo>
                  <a:cubicBezTo>
                    <a:pt x="495508" y="25930"/>
                    <a:pt x="489034" y="26649"/>
                    <a:pt x="482559" y="27008"/>
                  </a:cubicBezTo>
                  <a:cubicBezTo>
                    <a:pt x="482200" y="27727"/>
                    <a:pt x="481840" y="28445"/>
                    <a:pt x="481121" y="28805"/>
                  </a:cubicBezTo>
                  <a:cubicBezTo>
                    <a:pt x="468532" y="37789"/>
                    <a:pt x="457381" y="48928"/>
                    <a:pt x="447310" y="60787"/>
                  </a:cubicBezTo>
                  <a:cubicBezTo>
                    <a:pt x="439757" y="69052"/>
                    <a:pt x="431484" y="76958"/>
                    <a:pt x="423571" y="85223"/>
                  </a:cubicBezTo>
                  <a:cubicBezTo>
                    <a:pt x="427528" y="88457"/>
                    <a:pt x="431844" y="92051"/>
                    <a:pt x="435800" y="95644"/>
                  </a:cubicBezTo>
                  <a:cubicBezTo>
                    <a:pt x="455943" y="70849"/>
                    <a:pt x="478603" y="48210"/>
                    <a:pt x="501982" y="25930"/>
                  </a:cubicBezTo>
                  <a:close/>
                  <a:moveTo>
                    <a:pt x="509896" y="25571"/>
                  </a:moveTo>
                  <a:cubicBezTo>
                    <a:pt x="510255" y="26649"/>
                    <a:pt x="509896" y="27727"/>
                    <a:pt x="509176" y="28805"/>
                  </a:cubicBezTo>
                  <a:cubicBezTo>
                    <a:pt x="484718" y="51085"/>
                    <a:pt x="461698" y="74802"/>
                    <a:pt x="438678" y="98878"/>
                  </a:cubicBezTo>
                  <a:cubicBezTo>
                    <a:pt x="443713" y="103191"/>
                    <a:pt x="448030" y="108222"/>
                    <a:pt x="451986" y="113253"/>
                  </a:cubicBezTo>
                  <a:cubicBezTo>
                    <a:pt x="465295" y="96722"/>
                    <a:pt x="480761" y="82348"/>
                    <a:pt x="495508" y="67615"/>
                  </a:cubicBezTo>
                  <a:cubicBezTo>
                    <a:pt x="508816" y="54319"/>
                    <a:pt x="520686" y="37789"/>
                    <a:pt x="535433" y="26289"/>
                  </a:cubicBezTo>
                  <a:cubicBezTo>
                    <a:pt x="527160" y="25571"/>
                    <a:pt x="518528" y="25571"/>
                    <a:pt x="509896" y="25571"/>
                  </a:cubicBezTo>
                  <a:close/>
                  <a:moveTo>
                    <a:pt x="504410" y="12437"/>
                  </a:moveTo>
                  <a:cubicBezTo>
                    <a:pt x="520596" y="11870"/>
                    <a:pt x="536782" y="12454"/>
                    <a:pt x="552698" y="14071"/>
                  </a:cubicBezTo>
                  <a:cubicBezTo>
                    <a:pt x="607730" y="19821"/>
                    <a:pt x="676790" y="34195"/>
                    <a:pt x="715276" y="77677"/>
                  </a:cubicBezTo>
                  <a:cubicBezTo>
                    <a:pt x="752323" y="119721"/>
                    <a:pt x="754482" y="186561"/>
                    <a:pt x="719232" y="230402"/>
                  </a:cubicBezTo>
                  <a:cubicBezTo>
                    <a:pt x="704485" y="249088"/>
                    <a:pt x="684703" y="262384"/>
                    <a:pt x="662042" y="270649"/>
                  </a:cubicBezTo>
                  <a:cubicBezTo>
                    <a:pt x="648374" y="275680"/>
                    <a:pt x="634347" y="279993"/>
                    <a:pt x="619959" y="282867"/>
                  </a:cubicBezTo>
                  <a:cubicBezTo>
                    <a:pt x="607730" y="285383"/>
                    <a:pt x="592623" y="289695"/>
                    <a:pt x="580034" y="287898"/>
                  </a:cubicBezTo>
                  <a:cubicBezTo>
                    <a:pt x="578236" y="287539"/>
                    <a:pt x="576437" y="286820"/>
                    <a:pt x="575358" y="285742"/>
                  </a:cubicBezTo>
                  <a:cubicBezTo>
                    <a:pt x="572481" y="296523"/>
                    <a:pt x="572481" y="306944"/>
                    <a:pt x="578236" y="317725"/>
                  </a:cubicBezTo>
                  <a:cubicBezTo>
                    <a:pt x="579674" y="320240"/>
                    <a:pt x="575358" y="322755"/>
                    <a:pt x="573920" y="320240"/>
                  </a:cubicBezTo>
                  <a:cubicBezTo>
                    <a:pt x="573560" y="319881"/>
                    <a:pt x="573200" y="319162"/>
                    <a:pt x="572840" y="318803"/>
                  </a:cubicBezTo>
                  <a:cubicBezTo>
                    <a:pt x="555216" y="314490"/>
                    <a:pt x="546224" y="293648"/>
                    <a:pt x="543346" y="276758"/>
                  </a:cubicBezTo>
                  <a:cubicBezTo>
                    <a:pt x="516730" y="283586"/>
                    <a:pt x="479322" y="286820"/>
                    <a:pt x="456302" y="268493"/>
                  </a:cubicBezTo>
                  <a:cubicBezTo>
                    <a:pt x="408104" y="332099"/>
                    <a:pt x="303436" y="364081"/>
                    <a:pt x="232218" y="340723"/>
                  </a:cubicBezTo>
                  <a:cubicBezTo>
                    <a:pt x="227542" y="358331"/>
                    <a:pt x="214594" y="372346"/>
                    <a:pt x="200925" y="383845"/>
                  </a:cubicBezTo>
                  <a:cubicBezTo>
                    <a:pt x="194091" y="389595"/>
                    <a:pt x="177906" y="402532"/>
                    <a:pt x="168194" y="395704"/>
                  </a:cubicBezTo>
                  <a:cubicBezTo>
                    <a:pt x="167475" y="395345"/>
                    <a:pt x="167475" y="395345"/>
                    <a:pt x="167115" y="394626"/>
                  </a:cubicBezTo>
                  <a:cubicBezTo>
                    <a:pt x="166036" y="394267"/>
                    <a:pt x="165317" y="392829"/>
                    <a:pt x="166755" y="391751"/>
                  </a:cubicBezTo>
                  <a:cubicBezTo>
                    <a:pt x="183661" y="377018"/>
                    <a:pt x="184020" y="350785"/>
                    <a:pt x="181862" y="329943"/>
                  </a:cubicBezTo>
                  <a:cubicBezTo>
                    <a:pt x="181502" y="329943"/>
                    <a:pt x="181502" y="329943"/>
                    <a:pt x="180783" y="330302"/>
                  </a:cubicBezTo>
                  <a:cubicBezTo>
                    <a:pt x="139779" y="341801"/>
                    <a:pt x="98415" y="324912"/>
                    <a:pt x="65684" y="300116"/>
                  </a:cubicBezTo>
                  <a:cubicBezTo>
                    <a:pt x="64245" y="299038"/>
                    <a:pt x="62447" y="297960"/>
                    <a:pt x="60648" y="296523"/>
                  </a:cubicBezTo>
                  <a:cubicBezTo>
                    <a:pt x="58850" y="299038"/>
                    <a:pt x="56692" y="301913"/>
                    <a:pt x="54893" y="304428"/>
                  </a:cubicBezTo>
                  <a:cubicBezTo>
                    <a:pt x="53814" y="305866"/>
                    <a:pt x="51296" y="304428"/>
                    <a:pt x="52375" y="302991"/>
                  </a:cubicBezTo>
                  <a:cubicBezTo>
                    <a:pt x="54174" y="300116"/>
                    <a:pt x="55972" y="297241"/>
                    <a:pt x="58130" y="294367"/>
                  </a:cubicBezTo>
                  <a:cubicBezTo>
                    <a:pt x="56332" y="292929"/>
                    <a:pt x="54534" y="291492"/>
                    <a:pt x="52735" y="290054"/>
                  </a:cubicBezTo>
                  <a:cubicBezTo>
                    <a:pt x="49138" y="293648"/>
                    <a:pt x="45901" y="297241"/>
                    <a:pt x="43024" y="301554"/>
                  </a:cubicBezTo>
                  <a:cubicBezTo>
                    <a:pt x="41945" y="303350"/>
                    <a:pt x="39427" y="301913"/>
                    <a:pt x="40146" y="299757"/>
                  </a:cubicBezTo>
                  <a:cubicBezTo>
                    <a:pt x="42664" y="295085"/>
                    <a:pt x="45901" y="291132"/>
                    <a:pt x="49858" y="287180"/>
                  </a:cubicBezTo>
                  <a:cubicBezTo>
                    <a:pt x="30435" y="269930"/>
                    <a:pt x="14249" y="248729"/>
                    <a:pt x="5976" y="223933"/>
                  </a:cubicBezTo>
                  <a:cubicBezTo>
                    <a:pt x="-16684" y="154219"/>
                    <a:pt x="28277" y="96004"/>
                    <a:pt x="87265" y="64021"/>
                  </a:cubicBezTo>
                  <a:cubicBezTo>
                    <a:pt x="158483" y="25571"/>
                    <a:pt x="241570" y="14071"/>
                    <a:pt x="319981" y="35632"/>
                  </a:cubicBezTo>
                  <a:cubicBezTo>
                    <a:pt x="335088" y="39585"/>
                    <a:pt x="350555" y="44976"/>
                    <a:pt x="366021" y="51803"/>
                  </a:cubicBezTo>
                  <a:cubicBezTo>
                    <a:pt x="407295" y="26200"/>
                    <a:pt x="455853" y="14139"/>
                    <a:pt x="504410" y="12437"/>
                  </a:cubicBezTo>
                  <a:close/>
                  <a:moveTo>
                    <a:pt x="489658" y="20"/>
                  </a:moveTo>
                  <a:cubicBezTo>
                    <a:pt x="492543" y="-334"/>
                    <a:pt x="492543" y="3920"/>
                    <a:pt x="489297" y="4274"/>
                  </a:cubicBezTo>
                  <a:lnTo>
                    <a:pt x="476183" y="6618"/>
                  </a:lnTo>
                  <a:lnTo>
                    <a:pt x="510661" y="5371"/>
                  </a:lnTo>
                  <a:cubicBezTo>
                    <a:pt x="513181" y="5371"/>
                    <a:pt x="513181" y="9707"/>
                    <a:pt x="510661" y="9707"/>
                  </a:cubicBezTo>
                  <a:cubicBezTo>
                    <a:pt x="463128" y="7177"/>
                    <a:pt x="409474" y="22717"/>
                    <a:pt x="368424" y="46207"/>
                  </a:cubicBezTo>
                  <a:cubicBezTo>
                    <a:pt x="366983" y="46929"/>
                    <a:pt x="365903" y="45123"/>
                    <a:pt x="367343" y="44038"/>
                  </a:cubicBezTo>
                  <a:cubicBezTo>
                    <a:pt x="387508" y="30306"/>
                    <a:pt x="413075" y="21633"/>
                    <a:pt x="436841" y="15128"/>
                  </a:cubicBezTo>
                  <a:lnTo>
                    <a:pt x="465106" y="8598"/>
                  </a:lnTo>
                  <a:lnTo>
                    <a:pt x="425835" y="15618"/>
                  </a:lnTo>
                  <a:cubicBezTo>
                    <a:pt x="407806" y="21289"/>
                    <a:pt x="388334" y="26252"/>
                    <a:pt x="372108" y="35469"/>
                  </a:cubicBezTo>
                  <a:cubicBezTo>
                    <a:pt x="371387" y="35823"/>
                    <a:pt x="370666" y="34760"/>
                    <a:pt x="371026" y="34405"/>
                  </a:cubicBezTo>
                  <a:cubicBezTo>
                    <a:pt x="385810" y="22353"/>
                    <a:pt x="407085" y="17390"/>
                    <a:pt x="424753" y="12073"/>
                  </a:cubicBezTo>
                  <a:cubicBezTo>
                    <a:pt x="446028" y="5338"/>
                    <a:pt x="467302" y="729"/>
                    <a:pt x="489658" y="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96A3F4D8-07CB-3645-9F0A-3D751C00CC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94065" y="5031188"/>
              <a:ext cx="1751635" cy="1792088"/>
            </a:xfrm>
            <a:custGeom>
              <a:avLst/>
              <a:gdLst>
                <a:gd name="connsiteX0" fmla="*/ 734328 w 1230030"/>
                <a:gd name="connsiteY0" fmla="*/ 1233470 h 1258437"/>
                <a:gd name="connsiteX1" fmla="*/ 737922 w 1230030"/>
                <a:gd name="connsiteY1" fmla="*/ 1246685 h 1258437"/>
                <a:gd name="connsiteX2" fmla="*/ 610697 w 1230030"/>
                <a:gd name="connsiteY2" fmla="*/ 1258115 h 1258437"/>
                <a:gd name="connsiteX3" fmla="*/ 550319 w 1230030"/>
                <a:gd name="connsiteY3" fmla="*/ 1254544 h 1258437"/>
                <a:gd name="connsiteX4" fmla="*/ 521927 w 1230030"/>
                <a:gd name="connsiteY4" fmla="*/ 1250257 h 1258437"/>
                <a:gd name="connsiteX5" fmla="*/ 491379 w 1230030"/>
                <a:gd name="connsiteY5" fmla="*/ 1242399 h 1258437"/>
                <a:gd name="connsiteX6" fmla="*/ 491379 w 1230030"/>
                <a:gd name="connsiteY6" fmla="*/ 1238113 h 1258437"/>
                <a:gd name="connsiteX7" fmla="*/ 515099 w 1230030"/>
                <a:gd name="connsiteY7" fmla="*/ 1241685 h 1258437"/>
                <a:gd name="connsiteX8" fmla="*/ 546725 w 1230030"/>
                <a:gd name="connsiteY8" fmla="*/ 1245614 h 1258437"/>
                <a:gd name="connsiteX9" fmla="*/ 605306 w 1230030"/>
                <a:gd name="connsiteY9" fmla="*/ 1247757 h 1258437"/>
                <a:gd name="connsiteX10" fmla="*/ 734328 w 1230030"/>
                <a:gd name="connsiteY10" fmla="*/ 1233470 h 1258437"/>
                <a:gd name="connsiteX11" fmla="*/ 820117 w 1230030"/>
                <a:gd name="connsiteY11" fmla="*/ 1172562 h 1258437"/>
                <a:gd name="connsiteX12" fmla="*/ 827676 w 1230030"/>
                <a:gd name="connsiteY12" fmla="*/ 1186751 h 1258437"/>
                <a:gd name="connsiteX13" fmla="*/ 604147 w 1230030"/>
                <a:gd name="connsiteY13" fmla="*/ 1235500 h 1258437"/>
                <a:gd name="connsiteX14" fmla="*/ 483924 w 1230030"/>
                <a:gd name="connsiteY14" fmla="*/ 1219857 h 1258437"/>
                <a:gd name="connsiteX15" fmla="*/ 420933 w 1230030"/>
                <a:gd name="connsiteY15" fmla="*/ 1201303 h 1258437"/>
                <a:gd name="connsiteX16" fmla="*/ 379899 w 1230030"/>
                <a:gd name="connsiteY16" fmla="*/ 1183840 h 1258437"/>
                <a:gd name="connsiteX17" fmla="*/ 382778 w 1230030"/>
                <a:gd name="connsiteY17" fmla="*/ 1179475 h 1258437"/>
                <a:gd name="connsiteX18" fmla="*/ 434611 w 1230030"/>
                <a:gd name="connsiteY18" fmla="*/ 1192935 h 1258437"/>
                <a:gd name="connsiteX19" fmla="*/ 493283 w 1230030"/>
                <a:gd name="connsiteY19" fmla="*/ 1206760 h 1258437"/>
                <a:gd name="connsiteX20" fmla="*/ 608827 w 1230030"/>
                <a:gd name="connsiteY20" fmla="*/ 1219857 h 1258437"/>
                <a:gd name="connsiteX21" fmla="*/ 820117 w 1230030"/>
                <a:gd name="connsiteY21" fmla="*/ 1172562 h 1258437"/>
                <a:gd name="connsiteX22" fmla="*/ 654593 w 1230030"/>
                <a:gd name="connsiteY22" fmla="*/ 1151804 h 1258437"/>
                <a:gd name="connsiteX23" fmla="*/ 628302 w 1230030"/>
                <a:gd name="connsiteY23" fmla="*/ 1170516 h 1258437"/>
                <a:gd name="connsiteX24" fmla="*/ 665398 w 1230030"/>
                <a:gd name="connsiteY24" fmla="*/ 1166558 h 1258437"/>
                <a:gd name="connsiteX25" fmla="*/ 659635 w 1230030"/>
                <a:gd name="connsiteY25" fmla="*/ 1159361 h 1258437"/>
                <a:gd name="connsiteX26" fmla="*/ 654593 w 1230030"/>
                <a:gd name="connsiteY26" fmla="*/ 1151804 h 1258437"/>
                <a:gd name="connsiteX27" fmla="*/ 679084 w 1230030"/>
                <a:gd name="connsiteY27" fmla="*/ 1136331 h 1258437"/>
                <a:gd name="connsiteX28" fmla="*/ 661436 w 1230030"/>
                <a:gd name="connsiteY28" fmla="*/ 1147486 h 1258437"/>
                <a:gd name="connsiteX29" fmla="*/ 666838 w 1230030"/>
                <a:gd name="connsiteY29" fmla="*/ 1153963 h 1258437"/>
                <a:gd name="connsiteX30" fmla="*/ 680524 w 1230030"/>
                <a:gd name="connsiteY30" fmla="*/ 1165118 h 1258437"/>
                <a:gd name="connsiteX31" fmla="*/ 682325 w 1230030"/>
                <a:gd name="connsiteY31" fmla="*/ 1164759 h 1258437"/>
                <a:gd name="connsiteX32" fmla="*/ 701413 w 1230030"/>
                <a:gd name="connsiteY32" fmla="*/ 1162600 h 1258437"/>
                <a:gd name="connsiteX33" fmla="*/ 679084 w 1230030"/>
                <a:gd name="connsiteY33" fmla="*/ 1136331 h 1258437"/>
                <a:gd name="connsiteX34" fmla="*/ 706815 w 1230030"/>
                <a:gd name="connsiteY34" fmla="*/ 1118699 h 1258437"/>
                <a:gd name="connsiteX35" fmla="*/ 684486 w 1230030"/>
                <a:gd name="connsiteY35" fmla="*/ 1132733 h 1258437"/>
                <a:gd name="connsiteX36" fmla="*/ 698892 w 1230030"/>
                <a:gd name="connsiteY36" fmla="*/ 1147486 h 1258437"/>
                <a:gd name="connsiteX37" fmla="*/ 716540 w 1230030"/>
                <a:gd name="connsiteY37" fmla="*/ 1160441 h 1258437"/>
                <a:gd name="connsiteX38" fmla="*/ 738509 w 1230030"/>
                <a:gd name="connsiteY38" fmla="*/ 1156122 h 1258437"/>
                <a:gd name="connsiteX39" fmla="*/ 706815 w 1230030"/>
                <a:gd name="connsiteY39" fmla="*/ 1118699 h 1258437"/>
                <a:gd name="connsiteX40" fmla="*/ 738149 w 1230030"/>
                <a:gd name="connsiteY40" fmla="*/ 1097828 h 1258437"/>
                <a:gd name="connsiteX41" fmla="*/ 713298 w 1230030"/>
                <a:gd name="connsiteY41" fmla="*/ 1114381 h 1258437"/>
                <a:gd name="connsiteX42" fmla="*/ 755076 w 1230030"/>
                <a:gd name="connsiteY42" fmla="*/ 1151445 h 1258437"/>
                <a:gd name="connsiteX43" fmla="*/ 755436 w 1230030"/>
                <a:gd name="connsiteY43" fmla="*/ 1151804 h 1258437"/>
                <a:gd name="connsiteX44" fmla="*/ 765160 w 1230030"/>
                <a:gd name="connsiteY44" fmla="*/ 1149645 h 1258437"/>
                <a:gd name="connsiteX45" fmla="*/ 778486 w 1230030"/>
                <a:gd name="connsiteY45" fmla="*/ 1144967 h 1258437"/>
                <a:gd name="connsiteX46" fmla="*/ 738149 w 1230030"/>
                <a:gd name="connsiteY46" fmla="*/ 1097828 h 1258437"/>
                <a:gd name="connsiteX47" fmla="*/ 766961 w 1230030"/>
                <a:gd name="connsiteY47" fmla="*/ 1075518 h 1258437"/>
                <a:gd name="connsiteX48" fmla="*/ 742111 w 1230030"/>
                <a:gd name="connsiteY48" fmla="*/ 1094590 h 1258437"/>
                <a:gd name="connsiteX49" fmla="*/ 793973 w 1230030"/>
                <a:gd name="connsiteY49" fmla="*/ 1138850 h 1258437"/>
                <a:gd name="connsiteX50" fmla="*/ 821704 w 1230030"/>
                <a:gd name="connsiteY50" fmla="*/ 1127695 h 1258437"/>
                <a:gd name="connsiteX51" fmla="*/ 766961 w 1230030"/>
                <a:gd name="connsiteY51" fmla="*/ 1075518 h 1258437"/>
                <a:gd name="connsiteX52" fmla="*/ 796494 w 1230030"/>
                <a:gd name="connsiteY52" fmla="*/ 1049970 h 1258437"/>
                <a:gd name="connsiteX53" fmla="*/ 773804 w 1230030"/>
                <a:gd name="connsiteY53" fmla="*/ 1070121 h 1258437"/>
                <a:gd name="connsiteX54" fmla="*/ 802256 w 1230030"/>
                <a:gd name="connsiteY54" fmla="*/ 1096389 h 1258437"/>
                <a:gd name="connsiteX55" fmla="*/ 834310 w 1230030"/>
                <a:gd name="connsiteY55" fmla="*/ 1118699 h 1258437"/>
                <a:gd name="connsiteX56" fmla="*/ 836831 w 1230030"/>
                <a:gd name="connsiteY56" fmla="*/ 1121218 h 1258437"/>
                <a:gd name="connsiteX57" fmla="*/ 867444 w 1230030"/>
                <a:gd name="connsiteY57" fmla="*/ 1107544 h 1258437"/>
                <a:gd name="connsiteX58" fmla="*/ 853758 w 1230030"/>
                <a:gd name="connsiteY58" fmla="*/ 1098908 h 1258437"/>
                <a:gd name="connsiteX59" fmla="*/ 827827 w 1230030"/>
                <a:gd name="connsiteY59" fmla="*/ 1081995 h 1258437"/>
                <a:gd name="connsiteX60" fmla="*/ 796494 w 1230030"/>
                <a:gd name="connsiteY60" fmla="*/ 1049970 h 1258437"/>
                <a:gd name="connsiteX61" fmla="*/ 380614 w 1230030"/>
                <a:gd name="connsiteY61" fmla="*/ 1047037 h 1258437"/>
                <a:gd name="connsiteX62" fmla="*/ 421948 w 1230030"/>
                <a:gd name="connsiteY62" fmla="*/ 1101588 h 1258437"/>
                <a:gd name="connsiteX63" fmla="*/ 467237 w 1230030"/>
                <a:gd name="connsiteY63" fmla="*/ 1147106 h 1258437"/>
                <a:gd name="connsiteX64" fmla="*/ 462924 w 1230030"/>
                <a:gd name="connsiteY64" fmla="*/ 1154693 h 1258437"/>
                <a:gd name="connsiteX65" fmla="*/ 410087 w 1230030"/>
                <a:gd name="connsiteY65" fmla="*/ 1100865 h 1258437"/>
                <a:gd name="connsiteX66" fmla="*/ 377379 w 1230030"/>
                <a:gd name="connsiteY66" fmla="*/ 1047760 h 1258437"/>
                <a:gd name="connsiteX67" fmla="*/ 380614 w 1230030"/>
                <a:gd name="connsiteY67" fmla="*/ 1047037 h 1258437"/>
                <a:gd name="connsiteX68" fmla="*/ 820984 w 1230030"/>
                <a:gd name="connsiteY68" fmla="*/ 1025860 h 1258437"/>
                <a:gd name="connsiteX69" fmla="*/ 805497 w 1230030"/>
                <a:gd name="connsiteY69" fmla="*/ 1041693 h 1258437"/>
                <a:gd name="connsiteX70" fmla="*/ 801176 w 1230030"/>
                <a:gd name="connsiteY70" fmla="*/ 1045652 h 1258437"/>
                <a:gd name="connsiteX71" fmla="*/ 845114 w 1230030"/>
                <a:gd name="connsiteY71" fmla="*/ 1079117 h 1258437"/>
                <a:gd name="connsiteX72" fmla="*/ 881130 w 1230030"/>
                <a:gd name="connsiteY72" fmla="*/ 1099987 h 1258437"/>
                <a:gd name="connsiteX73" fmla="*/ 886172 w 1230030"/>
                <a:gd name="connsiteY73" fmla="*/ 1096749 h 1258437"/>
                <a:gd name="connsiteX74" fmla="*/ 904180 w 1230030"/>
                <a:gd name="connsiteY74" fmla="*/ 1084874 h 1258437"/>
                <a:gd name="connsiteX75" fmla="*/ 857720 w 1230030"/>
                <a:gd name="connsiteY75" fmla="*/ 1055727 h 1258437"/>
                <a:gd name="connsiteX76" fmla="*/ 820984 w 1230030"/>
                <a:gd name="connsiteY76" fmla="*/ 1025860 h 1258437"/>
                <a:gd name="connsiteX77" fmla="*/ 374638 w 1230030"/>
                <a:gd name="connsiteY77" fmla="*/ 1007343 h 1258437"/>
                <a:gd name="connsiteX78" fmla="*/ 431644 w 1230030"/>
                <a:gd name="connsiteY78" fmla="*/ 1084337 h 1258437"/>
                <a:gd name="connsiteX79" fmla="*/ 492257 w 1230030"/>
                <a:gd name="connsiteY79" fmla="*/ 1147299 h 1258437"/>
                <a:gd name="connsiteX80" fmla="*/ 485402 w 1230030"/>
                <a:gd name="connsiteY80" fmla="*/ 1154134 h 1258437"/>
                <a:gd name="connsiteX81" fmla="*/ 421902 w 1230030"/>
                <a:gd name="connsiteY81" fmla="*/ 1086135 h 1258437"/>
                <a:gd name="connsiteX82" fmla="*/ 371752 w 1230030"/>
                <a:gd name="connsiteY82" fmla="*/ 1009142 h 1258437"/>
                <a:gd name="connsiteX83" fmla="*/ 374638 w 1230030"/>
                <a:gd name="connsiteY83" fmla="*/ 1007343 h 1258437"/>
                <a:gd name="connsiteX84" fmla="*/ 843314 w 1230030"/>
                <a:gd name="connsiteY84" fmla="*/ 1000672 h 1258437"/>
                <a:gd name="connsiteX85" fmla="*/ 825666 w 1230030"/>
                <a:gd name="connsiteY85" fmla="*/ 1020823 h 1258437"/>
                <a:gd name="connsiteX86" fmla="*/ 872126 w 1230030"/>
                <a:gd name="connsiteY86" fmla="*/ 1050689 h 1258437"/>
                <a:gd name="connsiteX87" fmla="*/ 917865 w 1230030"/>
                <a:gd name="connsiteY87" fmla="*/ 1075518 h 1258437"/>
                <a:gd name="connsiteX88" fmla="*/ 937314 w 1230030"/>
                <a:gd name="connsiteY88" fmla="*/ 1060765 h 1258437"/>
                <a:gd name="connsiteX89" fmla="*/ 936955 w 1230030"/>
                <a:gd name="connsiteY89" fmla="*/ 1060592 h 1258437"/>
                <a:gd name="connsiteX90" fmla="*/ 908231 w 1230030"/>
                <a:gd name="connsiteY90" fmla="*/ 1046731 h 1258437"/>
                <a:gd name="connsiteX91" fmla="*/ 881850 w 1230030"/>
                <a:gd name="connsiteY91" fmla="*/ 1028379 h 1258437"/>
                <a:gd name="connsiteX92" fmla="*/ 843314 w 1230030"/>
                <a:gd name="connsiteY92" fmla="*/ 1000672 h 1258437"/>
                <a:gd name="connsiteX93" fmla="*/ 864202 w 1230030"/>
                <a:gd name="connsiteY93" fmla="*/ 973684 h 1258437"/>
                <a:gd name="connsiteX94" fmla="*/ 848356 w 1230030"/>
                <a:gd name="connsiteY94" fmla="*/ 994554 h 1258437"/>
                <a:gd name="connsiteX95" fmla="*/ 892655 w 1230030"/>
                <a:gd name="connsiteY95" fmla="*/ 1020463 h 1258437"/>
                <a:gd name="connsiteX96" fmla="*/ 950279 w 1230030"/>
                <a:gd name="connsiteY96" fmla="*/ 1048890 h 1258437"/>
                <a:gd name="connsiteX97" fmla="*/ 950999 w 1230030"/>
                <a:gd name="connsiteY97" fmla="*/ 1049610 h 1258437"/>
                <a:gd name="connsiteX98" fmla="*/ 971888 w 1230030"/>
                <a:gd name="connsiteY98" fmla="*/ 1031258 h 1258437"/>
                <a:gd name="connsiteX99" fmla="*/ 885452 w 1230030"/>
                <a:gd name="connsiteY99" fmla="*/ 983759 h 1258437"/>
                <a:gd name="connsiteX100" fmla="*/ 864202 w 1230030"/>
                <a:gd name="connsiteY100" fmla="*/ 973684 h 1258437"/>
                <a:gd name="connsiteX101" fmla="*/ 677481 w 1230030"/>
                <a:gd name="connsiteY101" fmla="*/ 935694 h 1258437"/>
                <a:gd name="connsiteX102" fmla="*/ 801623 w 1230030"/>
                <a:gd name="connsiteY102" fmla="*/ 973448 h 1258437"/>
                <a:gd name="connsiteX103" fmla="*/ 791907 w 1230030"/>
                <a:gd name="connsiteY103" fmla="*/ 985557 h 1258437"/>
                <a:gd name="connsiteX104" fmla="*/ 676761 w 1230030"/>
                <a:gd name="connsiteY104" fmla="*/ 941037 h 1258437"/>
                <a:gd name="connsiteX105" fmla="*/ 677481 w 1230030"/>
                <a:gd name="connsiteY105" fmla="*/ 935694 h 1258437"/>
                <a:gd name="connsiteX106" fmla="*/ 346662 w 1230030"/>
                <a:gd name="connsiteY106" fmla="*/ 925825 h 1258437"/>
                <a:gd name="connsiteX107" fmla="*/ 343061 w 1230030"/>
                <a:gd name="connsiteY107" fmla="*/ 926545 h 1258437"/>
                <a:gd name="connsiteX108" fmla="*/ 260050 w 1230030"/>
                <a:gd name="connsiteY108" fmla="*/ 951995 h 1258437"/>
                <a:gd name="connsiteX109" fmla="*/ 243298 w 1230030"/>
                <a:gd name="connsiteY109" fmla="*/ 957131 h 1258437"/>
                <a:gd name="connsiteX110" fmla="*/ 174869 w 1230030"/>
                <a:gd name="connsiteY110" fmla="*/ 989517 h 1258437"/>
                <a:gd name="connsiteX111" fmla="*/ 217727 w 1230030"/>
                <a:gd name="connsiteY111" fmla="*/ 1034137 h 1258437"/>
                <a:gd name="connsiteX112" fmla="*/ 414371 w 1230030"/>
                <a:gd name="connsiteY112" fmla="*/ 1148206 h 1258437"/>
                <a:gd name="connsiteX113" fmla="*/ 517015 w 1230030"/>
                <a:gd name="connsiteY113" fmla="*/ 1173035 h 1258437"/>
                <a:gd name="connsiteX114" fmla="*/ 534662 w 1230030"/>
                <a:gd name="connsiteY114" fmla="*/ 1174114 h 1258437"/>
                <a:gd name="connsiteX115" fmla="*/ 446425 w 1230030"/>
                <a:gd name="connsiteY115" fmla="*/ 1079836 h 1258437"/>
                <a:gd name="connsiteX116" fmla="*/ 346662 w 1230030"/>
                <a:gd name="connsiteY116" fmla="*/ 925825 h 1258437"/>
                <a:gd name="connsiteX117" fmla="*/ 592647 w 1230030"/>
                <a:gd name="connsiteY117" fmla="*/ 907113 h 1258437"/>
                <a:gd name="connsiteX118" fmla="*/ 599130 w 1230030"/>
                <a:gd name="connsiteY118" fmla="*/ 1153244 h 1258437"/>
                <a:gd name="connsiteX119" fmla="*/ 751835 w 1230030"/>
                <a:gd name="connsiteY119" fmla="*/ 1047451 h 1258437"/>
                <a:gd name="connsiteX120" fmla="*/ 833589 w 1230030"/>
                <a:gd name="connsiteY120" fmla="*/ 960729 h 1258437"/>
                <a:gd name="connsiteX121" fmla="*/ 769842 w 1230030"/>
                <a:gd name="connsiteY121" fmla="*/ 939859 h 1258437"/>
                <a:gd name="connsiteX122" fmla="*/ 592647 w 1230030"/>
                <a:gd name="connsiteY122" fmla="*/ 907113 h 1258437"/>
                <a:gd name="connsiteX123" fmla="*/ 554471 w 1230030"/>
                <a:gd name="connsiteY123" fmla="*/ 904954 h 1258437"/>
                <a:gd name="connsiteX124" fmla="*/ 380156 w 1230030"/>
                <a:gd name="connsiteY124" fmla="*/ 918628 h 1258437"/>
                <a:gd name="connsiteX125" fmla="*/ 420854 w 1230030"/>
                <a:gd name="connsiteY125" fmla="*/ 985199 h 1258437"/>
                <a:gd name="connsiteX126" fmla="*/ 570317 w 1230030"/>
                <a:gd name="connsiteY126" fmla="*/ 1161160 h 1258437"/>
                <a:gd name="connsiteX127" fmla="*/ 563835 w 1230030"/>
                <a:gd name="connsiteY127" fmla="*/ 905314 h 1258437"/>
                <a:gd name="connsiteX128" fmla="*/ 554471 w 1230030"/>
                <a:gd name="connsiteY128" fmla="*/ 904954 h 1258437"/>
                <a:gd name="connsiteX129" fmla="*/ 638500 w 1230030"/>
                <a:gd name="connsiteY129" fmla="*/ 744532 h 1258437"/>
                <a:gd name="connsiteX130" fmla="*/ 646195 w 1230030"/>
                <a:gd name="connsiteY130" fmla="*/ 864446 h 1258437"/>
                <a:gd name="connsiteX131" fmla="*/ 632903 w 1230030"/>
                <a:gd name="connsiteY131" fmla="*/ 865883 h 1258437"/>
                <a:gd name="connsiteX132" fmla="*/ 633952 w 1230030"/>
                <a:gd name="connsiteY132" fmla="*/ 745250 h 1258437"/>
                <a:gd name="connsiteX133" fmla="*/ 638500 w 1230030"/>
                <a:gd name="connsiteY133" fmla="*/ 744532 h 1258437"/>
                <a:gd name="connsiteX134" fmla="*/ 1022584 w 1230030"/>
                <a:gd name="connsiteY134" fmla="*/ 742368 h 1258437"/>
                <a:gd name="connsiteX135" fmla="*/ 1024872 w 1230030"/>
                <a:gd name="connsiteY135" fmla="*/ 746557 h 1258437"/>
                <a:gd name="connsiteX136" fmla="*/ 939114 w 1230030"/>
                <a:gd name="connsiteY136" fmla="*/ 960237 h 1258437"/>
                <a:gd name="connsiteX137" fmla="*/ 927273 w 1230030"/>
                <a:gd name="connsiteY137" fmla="*/ 950508 h 1258437"/>
                <a:gd name="connsiteX138" fmla="*/ 1018413 w 1230030"/>
                <a:gd name="connsiteY138" fmla="*/ 744395 h 1258437"/>
                <a:gd name="connsiteX139" fmla="*/ 1022584 w 1230030"/>
                <a:gd name="connsiteY139" fmla="*/ 742368 h 1258437"/>
                <a:gd name="connsiteX140" fmla="*/ 615038 w 1230030"/>
                <a:gd name="connsiteY140" fmla="*/ 709982 h 1258437"/>
                <a:gd name="connsiteX141" fmla="*/ 619483 w 1230030"/>
                <a:gd name="connsiteY141" fmla="*/ 709982 h 1258437"/>
                <a:gd name="connsiteX142" fmla="*/ 620224 w 1230030"/>
                <a:gd name="connsiteY142" fmla="*/ 783616 h 1258437"/>
                <a:gd name="connsiteX143" fmla="*/ 622076 w 1230030"/>
                <a:gd name="connsiteY143" fmla="*/ 858334 h 1258437"/>
                <a:gd name="connsiteX144" fmla="*/ 608371 w 1230030"/>
                <a:gd name="connsiteY144" fmla="*/ 861582 h 1258437"/>
                <a:gd name="connsiteX145" fmla="*/ 607630 w 1230030"/>
                <a:gd name="connsiteY145" fmla="*/ 789031 h 1258437"/>
                <a:gd name="connsiteX146" fmla="*/ 615038 w 1230030"/>
                <a:gd name="connsiteY146" fmla="*/ 709982 h 1258437"/>
                <a:gd name="connsiteX147" fmla="*/ 1004368 w 1230030"/>
                <a:gd name="connsiteY147" fmla="*/ 665941 h 1258437"/>
                <a:gd name="connsiteX148" fmla="*/ 1007770 w 1230030"/>
                <a:gd name="connsiteY148" fmla="*/ 669989 h 1258437"/>
                <a:gd name="connsiteX149" fmla="*/ 980911 w 1230030"/>
                <a:gd name="connsiteY149" fmla="*/ 818623 h 1258437"/>
                <a:gd name="connsiteX150" fmla="*/ 954410 w 1230030"/>
                <a:gd name="connsiteY150" fmla="*/ 882322 h 1258437"/>
                <a:gd name="connsiteX151" fmla="*/ 935788 w 1230030"/>
                <a:gd name="connsiteY151" fmla="*/ 913273 h 1258437"/>
                <a:gd name="connsiteX152" fmla="*/ 918598 w 1230030"/>
                <a:gd name="connsiteY152" fmla="*/ 941344 h 1258437"/>
                <a:gd name="connsiteX153" fmla="*/ 905347 w 1230030"/>
                <a:gd name="connsiteY153" fmla="*/ 937745 h 1258437"/>
                <a:gd name="connsiteX154" fmla="*/ 937578 w 1230030"/>
                <a:gd name="connsiteY154" fmla="*/ 884122 h 1258437"/>
                <a:gd name="connsiteX155" fmla="*/ 967302 w 1230030"/>
                <a:gd name="connsiteY155" fmla="*/ 814304 h 1258437"/>
                <a:gd name="connsiteX156" fmla="*/ 999891 w 1230030"/>
                <a:gd name="connsiteY156" fmla="*/ 668910 h 1258437"/>
                <a:gd name="connsiteX157" fmla="*/ 1004368 w 1230030"/>
                <a:gd name="connsiteY157" fmla="*/ 665941 h 1258437"/>
                <a:gd name="connsiteX158" fmla="*/ 602731 w 1230030"/>
                <a:gd name="connsiteY158" fmla="*/ 648388 h 1258437"/>
                <a:gd name="connsiteX159" fmla="*/ 593007 w 1230030"/>
                <a:gd name="connsiteY159" fmla="*/ 875807 h 1258437"/>
                <a:gd name="connsiteX160" fmla="*/ 784609 w 1230030"/>
                <a:gd name="connsiteY160" fmla="*/ 909272 h 1258437"/>
                <a:gd name="connsiteX161" fmla="*/ 852678 w 1230030"/>
                <a:gd name="connsiteY161" fmla="*/ 933741 h 1258437"/>
                <a:gd name="connsiteX162" fmla="*/ 874647 w 1230030"/>
                <a:gd name="connsiteY162" fmla="*/ 897038 h 1258437"/>
                <a:gd name="connsiteX163" fmla="*/ 952080 w 1230030"/>
                <a:gd name="connsiteY163" fmla="*/ 649828 h 1258437"/>
                <a:gd name="connsiteX164" fmla="*/ 887252 w 1230030"/>
                <a:gd name="connsiteY164" fmla="*/ 651627 h 1258437"/>
                <a:gd name="connsiteX165" fmla="*/ 602731 w 1230030"/>
                <a:gd name="connsiteY165" fmla="*/ 648388 h 1258437"/>
                <a:gd name="connsiteX166" fmla="*/ 1170333 w 1230030"/>
                <a:gd name="connsiteY166" fmla="*/ 643351 h 1258437"/>
                <a:gd name="connsiteX167" fmla="*/ 984494 w 1230030"/>
                <a:gd name="connsiteY167" fmla="*/ 648748 h 1258437"/>
                <a:gd name="connsiteX168" fmla="*/ 935513 w 1230030"/>
                <a:gd name="connsiteY168" fmla="*/ 845581 h 1258437"/>
                <a:gd name="connsiteX169" fmla="*/ 882930 w 1230030"/>
                <a:gd name="connsiteY169" fmla="*/ 945976 h 1258437"/>
                <a:gd name="connsiteX170" fmla="*/ 904180 w 1230030"/>
                <a:gd name="connsiteY170" fmla="*/ 954972 h 1258437"/>
                <a:gd name="connsiteX171" fmla="*/ 997099 w 1230030"/>
                <a:gd name="connsiteY171" fmla="*/ 1006069 h 1258437"/>
                <a:gd name="connsiteX172" fmla="*/ 1141881 w 1230030"/>
                <a:gd name="connsiteY172" fmla="*/ 769654 h 1258437"/>
                <a:gd name="connsiteX173" fmla="*/ 1168172 w 1230030"/>
                <a:gd name="connsiteY173" fmla="*/ 673577 h 1258437"/>
                <a:gd name="connsiteX174" fmla="*/ 1170333 w 1230030"/>
                <a:gd name="connsiteY174" fmla="*/ 643351 h 1258437"/>
                <a:gd name="connsiteX175" fmla="*/ 54337 w 1230030"/>
                <a:gd name="connsiteY175" fmla="*/ 636510 h 1258437"/>
                <a:gd name="connsiteX176" fmla="*/ 61706 w 1230030"/>
                <a:gd name="connsiteY176" fmla="*/ 640577 h 1258437"/>
                <a:gd name="connsiteX177" fmla="*/ 67457 w 1230030"/>
                <a:gd name="connsiteY177" fmla="*/ 637685 h 1258437"/>
                <a:gd name="connsiteX178" fmla="*/ 158394 w 1230030"/>
                <a:gd name="connsiteY178" fmla="*/ 638769 h 1258437"/>
                <a:gd name="connsiteX179" fmla="*/ 158394 w 1230030"/>
                <a:gd name="connsiteY179" fmla="*/ 644554 h 1258437"/>
                <a:gd name="connsiteX180" fmla="*/ 67457 w 1230030"/>
                <a:gd name="connsiteY180" fmla="*/ 651785 h 1258437"/>
                <a:gd name="connsiteX181" fmla="*/ 63862 w 1230030"/>
                <a:gd name="connsiteY181" fmla="*/ 650339 h 1258437"/>
                <a:gd name="connsiteX182" fmla="*/ 76443 w 1230030"/>
                <a:gd name="connsiteY182" fmla="*/ 723370 h 1258437"/>
                <a:gd name="connsiteX183" fmla="*/ 94414 w 1230030"/>
                <a:gd name="connsiteY183" fmla="*/ 805440 h 1258437"/>
                <a:gd name="connsiteX184" fmla="*/ 90820 w 1230030"/>
                <a:gd name="connsiteY184" fmla="*/ 806163 h 1258437"/>
                <a:gd name="connsiteX185" fmla="*/ 63503 w 1230030"/>
                <a:gd name="connsiteY185" fmla="*/ 721201 h 1258437"/>
                <a:gd name="connsiteX186" fmla="*/ 49126 w 1230030"/>
                <a:gd name="connsiteY186" fmla="*/ 642746 h 1258437"/>
                <a:gd name="connsiteX187" fmla="*/ 54337 w 1230030"/>
                <a:gd name="connsiteY187" fmla="*/ 636510 h 1258437"/>
                <a:gd name="connsiteX188" fmla="*/ 277513 w 1230030"/>
                <a:gd name="connsiteY188" fmla="*/ 632196 h 1258437"/>
                <a:gd name="connsiteX189" fmla="*/ 299122 w 1230030"/>
                <a:gd name="connsiteY189" fmla="*/ 732951 h 1258437"/>
                <a:gd name="connsiteX190" fmla="*/ 366831 w 1230030"/>
                <a:gd name="connsiteY190" fmla="*/ 893799 h 1258437"/>
                <a:gd name="connsiteX191" fmla="*/ 554831 w 1230030"/>
                <a:gd name="connsiteY191" fmla="*/ 874368 h 1258437"/>
                <a:gd name="connsiteX192" fmla="*/ 564195 w 1230030"/>
                <a:gd name="connsiteY192" fmla="*/ 874368 h 1258437"/>
                <a:gd name="connsiteX193" fmla="*/ 571398 w 1230030"/>
                <a:gd name="connsiteY193" fmla="*/ 708842 h 1258437"/>
                <a:gd name="connsiteX194" fmla="*/ 573559 w 1230030"/>
                <a:gd name="connsiteY194" fmla="*/ 647669 h 1258437"/>
                <a:gd name="connsiteX195" fmla="*/ 301283 w 1230030"/>
                <a:gd name="connsiteY195" fmla="*/ 633995 h 1258437"/>
                <a:gd name="connsiteX196" fmla="*/ 277513 w 1230030"/>
                <a:gd name="connsiteY196" fmla="*/ 632196 h 1258437"/>
                <a:gd name="connsiteX197" fmla="*/ 32608 w 1230030"/>
                <a:gd name="connsiteY197" fmla="*/ 623200 h 1258437"/>
                <a:gd name="connsiteX198" fmla="*/ 35129 w 1230030"/>
                <a:gd name="connsiteY198" fmla="*/ 666021 h 1258437"/>
                <a:gd name="connsiteX199" fmla="*/ 98156 w 1230030"/>
                <a:gd name="connsiteY199" fmla="*/ 870050 h 1258437"/>
                <a:gd name="connsiteX200" fmla="*/ 166586 w 1230030"/>
                <a:gd name="connsiteY200" fmla="*/ 979081 h 1258437"/>
                <a:gd name="connsiteX201" fmla="*/ 236095 w 1230030"/>
                <a:gd name="connsiteY201" fmla="*/ 939499 h 1258437"/>
                <a:gd name="connsiteX202" fmla="*/ 246958 w 1230030"/>
                <a:gd name="connsiteY202" fmla="*/ 935349 h 1258437"/>
                <a:gd name="connsiteX203" fmla="*/ 334057 w 1230030"/>
                <a:gd name="connsiteY203" fmla="*/ 902076 h 1258437"/>
                <a:gd name="connsiteX204" fmla="*/ 245819 w 1230030"/>
                <a:gd name="connsiteY204" fmla="*/ 630037 h 1258437"/>
                <a:gd name="connsiteX205" fmla="*/ 32608 w 1230030"/>
                <a:gd name="connsiteY205" fmla="*/ 623200 h 1258437"/>
                <a:gd name="connsiteX206" fmla="*/ 163295 w 1230030"/>
                <a:gd name="connsiteY206" fmla="*/ 550825 h 1258437"/>
                <a:gd name="connsiteX207" fmla="*/ 165674 w 1230030"/>
                <a:gd name="connsiteY207" fmla="*/ 555560 h 1258437"/>
                <a:gd name="connsiteX208" fmla="*/ 157415 w 1230030"/>
                <a:gd name="connsiteY208" fmla="*/ 572156 h 1258437"/>
                <a:gd name="connsiteX209" fmla="*/ 147002 w 1230030"/>
                <a:gd name="connsiteY209" fmla="*/ 585506 h 1258437"/>
                <a:gd name="connsiteX210" fmla="*/ 140180 w 1230030"/>
                <a:gd name="connsiteY210" fmla="*/ 578290 h 1258437"/>
                <a:gd name="connsiteX211" fmla="*/ 149875 w 1230030"/>
                <a:gd name="connsiteY211" fmla="*/ 565662 h 1258437"/>
                <a:gd name="connsiteX212" fmla="*/ 158492 w 1230030"/>
                <a:gd name="connsiteY212" fmla="*/ 552313 h 1258437"/>
                <a:gd name="connsiteX213" fmla="*/ 163295 w 1230030"/>
                <a:gd name="connsiteY213" fmla="*/ 550825 h 1258437"/>
                <a:gd name="connsiteX214" fmla="*/ 163983 w 1230030"/>
                <a:gd name="connsiteY214" fmla="*/ 529634 h 1258437"/>
                <a:gd name="connsiteX215" fmla="*/ 164209 w 1230030"/>
                <a:gd name="connsiteY215" fmla="*/ 534662 h 1258437"/>
                <a:gd name="connsiteX216" fmla="*/ 141750 w 1230030"/>
                <a:gd name="connsiteY216" fmla="*/ 559581 h 1258437"/>
                <a:gd name="connsiteX217" fmla="*/ 122188 w 1230030"/>
                <a:gd name="connsiteY217" fmla="*/ 582008 h 1258437"/>
                <a:gd name="connsiteX218" fmla="*/ 115305 w 1230030"/>
                <a:gd name="connsiteY218" fmla="*/ 577736 h 1258437"/>
                <a:gd name="connsiteX219" fmla="*/ 135953 w 1230030"/>
                <a:gd name="connsiteY219" fmla="*/ 553886 h 1258437"/>
                <a:gd name="connsiteX220" fmla="*/ 159138 w 1230030"/>
                <a:gd name="connsiteY220" fmla="*/ 529679 h 1258437"/>
                <a:gd name="connsiteX221" fmla="*/ 163983 w 1230030"/>
                <a:gd name="connsiteY221" fmla="*/ 529634 h 1258437"/>
                <a:gd name="connsiteX222" fmla="*/ 156534 w 1230030"/>
                <a:gd name="connsiteY222" fmla="*/ 502667 h 1258437"/>
                <a:gd name="connsiteX223" fmla="*/ 157384 w 1230030"/>
                <a:gd name="connsiteY223" fmla="*/ 506156 h 1258437"/>
                <a:gd name="connsiteX224" fmla="*/ 120864 w 1230030"/>
                <a:gd name="connsiteY224" fmla="*/ 549657 h 1258437"/>
                <a:gd name="connsiteX225" fmla="*/ 87567 w 1230030"/>
                <a:gd name="connsiteY225" fmla="*/ 588444 h 1258437"/>
                <a:gd name="connsiteX226" fmla="*/ 80764 w 1230030"/>
                <a:gd name="connsiteY226" fmla="*/ 579019 h 1258437"/>
                <a:gd name="connsiteX227" fmla="*/ 114777 w 1230030"/>
                <a:gd name="connsiteY227" fmla="*/ 543494 h 1258437"/>
                <a:gd name="connsiteX228" fmla="*/ 152730 w 1230030"/>
                <a:gd name="connsiteY228" fmla="*/ 503256 h 1258437"/>
                <a:gd name="connsiteX229" fmla="*/ 156534 w 1230030"/>
                <a:gd name="connsiteY229" fmla="*/ 502667 h 1258437"/>
                <a:gd name="connsiteX230" fmla="*/ 149808 w 1230030"/>
                <a:gd name="connsiteY230" fmla="*/ 470476 h 1258437"/>
                <a:gd name="connsiteX231" fmla="*/ 156974 w 1230030"/>
                <a:gd name="connsiteY231" fmla="*/ 478039 h 1258437"/>
                <a:gd name="connsiteX232" fmla="*/ 63097 w 1230030"/>
                <a:gd name="connsiteY232" fmla="*/ 580682 h 1258437"/>
                <a:gd name="connsiteX233" fmla="*/ 52706 w 1230030"/>
                <a:gd name="connsiteY233" fmla="*/ 572398 h 1258437"/>
                <a:gd name="connsiteX234" fmla="*/ 149808 w 1230030"/>
                <a:gd name="connsiteY234" fmla="*/ 470476 h 1258437"/>
                <a:gd name="connsiteX235" fmla="*/ 531328 w 1230030"/>
                <a:gd name="connsiteY235" fmla="*/ 461977 h 1258437"/>
                <a:gd name="connsiteX236" fmla="*/ 535680 w 1230030"/>
                <a:gd name="connsiteY236" fmla="*/ 461977 h 1258437"/>
                <a:gd name="connsiteX237" fmla="*/ 532779 w 1230030"/>
                <a:gd name="connsiteY237" fmla="*/ 571268 h 1258437"/>
                <a:gd name="connsiteX238" fmla="*/ 524437 w 1230030"/>
                <a:gd name="connsiteY238" fmla="*/ 577059 h 1258437"/>
                <a:gd name="connsiteX239" fmla="*/ 447185 w 1230030"/>
                <a:gd name="connsiteY239" fmla="*/ 572716 h 1258437"/>
                <a:gd name="connsiteX240" fmla="*/ 447185 w 1230030"/>
                <a:gd name="connsiteY240" fmla="*/ 565116 h 1258437"/>
                <a:gd name="connsiteX241" fmla="*/ 520447 w 1230030"/>
                <a:gd name="connsiteY241" fmla="*/ 564392 h 1258437"/>
                <a:gd name="connsiteX242" fmla="*/ 531328 w 1230030"/>
                <a:gd name="connsiteY242" fmla="*/ 461977 h 1258437"/>
                <a:gd name="connsiteX243" fmla="*/ 148328 w 1230030"/>
                <a:gd name="connsiteY243" fmla="*/ 448881 h 1258437"/>
                <a:gd name="connsiteX244" fmla="*/ 151907 w 1230030"/>
                <a:gd name="connsiteY244" fmla="*/ 453512 h 1258437"/>
                <a:gd name="connsiteX245" fmla="*/ 77476 w 1230030"/>
                <a:gd name="connsiteY245" fmla="*/ 516563 h 1258437"/>
                <a:gd name="connsiteX246" fmla="*/ 72109 w 1230030"/>
                <a:gd name="connsiteY246" fmla="*/ 508726 h 1258437"/>
                <a:gd name="connsiteX247" fmla="*/ 148328 w 1230030"/>
                <a:gd name="connsiteY247" fmla="*/ 448881 h 1258437"/>
                <a:gd name="connsiteX248" fmla="*/ 151497 w 1230030"/>
                <a:gd name="connsiteY248" fmla="*/ 429370 h 1258437"/>
                <a:gd name="connsiteX249" fmla="*/ 156559 w 1230030"/>
                <a:gd name="connsiteY249" fmla="*/ 438435 h 1258437"/>
                <a:gd name="connsiteX250" fmla="*/ 120034 w 1230030"/>
                <a:gd name="connsiteY250" fmla="*/ 463819 h 1258437"/>
                <a:gd name="connsiteX251" fmla="*/ 81339 w 1230030"/>
                <a:gd name="connsiteY251" fmla="*/ 492467 h 1258437"/>
                <a:gd name="connsiteX252" fmla="*/ 74107 w 1230030"/>
                <a:gd name="connsiteY252" fmla="*/ 484489 h 1258437"/>
                <a:gd name="connsiteX253" fmla="*/ 110632 w 1230030"/>
                <a:gd name="connsiteY253" fmla="*/ 458017 h 1258437"/>
                <a:gd name="connsiteX254" fmla="*/ 151497 w 1230030"/>
                <a:gd name="connsiteY254" fmla="*/ 429370 h 1258437"/>
                <a:gd name="connsiteX255" fmla="*/ 1189318 w 1230030"/>
                <a:gd name="connsiteY255" fmla="*/ 428626 h 1258437"/>
                <a:gd name="connsiteX256" fmla="*/ 1229089 w 1230030"/>
                <a:gd name="connsiteY256" fmla="*/ 607524 h 1258437"/>
                <a:gd name="connsiteX257" fmla="*/ 1208494 w 1230030"/>
                <a:gd name="connsiteY257" fmla="*/ 787862 h 1258437"/>
                <a:gd name="connsiteX258" fmla="*/ 1194645 w 1230030"/>
                <a:gd name="connsiteY258" fmla="*/ 783183 h 1258437"/>
                <a:gd name="connsiteX259" fmla="*/ 1185767 w 1230030"/>
                <a:gd name="connsiteY259" fmla="*/ 429705 h 1258437"/>
                <a:gd name="connsiteX260" fmla="*/ 1189318 w 1230030"/>
                <a:gd name="connsiteY260" fmla="*/ 428626 h 1258437"/>
                <a:gd name="connsiteX261" fmla="*/ 558589 w 1230030"/>
                <a:gd name="connsiteY261" fmla="*/ 418025 h 1258437"/>
                <a:gd name="connsiteX262" fmla="*/ 562913 w 1230030"/>
                <a:gd name="connsiteY262" fmla="*/ 510063 h 1258437"/>
                <a:gd name="connsiteX263" fmla="*/ 560751 w 1230030"/>
                <a:gd name="connsiteY263" fmla="*/ 555541 h 1258437"/>
                <a:gd name="connsiteX264" fmla="*/ 560751 w 1230030"/>
                <a:gd name="connsiteY264" fmla="*/ 589469 h 1258437"/>
                <a:gd name="connsiteX265" fmla="*/ 563273 w 1230030"/>
                <a:gd name="connsiteY265" fmla="*/ 589830 h 1258437"/>
                <a:gd name="connsiteX266" fmla="*/ 562913 w 1230030"/>
                <a:gd name="connsiteY266" fmla="*/ 602823 h 1258437"/>
                <a:gd name="connsiteX267" fmla="*/ 558949 w 1230030"/>
                <a:gd name="connsiteY267" fmla="*/ 602823 h 1258437"/>
                <a:gd name="connsiteX268" fmla="*/ 553904 w 1230030"/>
                <a:gd name="connsiteY268" fmla="*/ 602823 h 1258437"/>
                <a:gd name="connsiteX269" fmla="*/ 477509 w 1230030"/>
                <a:gd name="connsiteY269" fmla="*/ 597409 h 1258437"/>
                <a:gd name="connsiteX270" fmla="*/ 400033 w 1230030"/>
                <a:gd name="connsiteY270" fmla="*/ 592717 h 1258437"/>
                <a:gd name="connsiteX271" fmla="*/ 398592 w 1230030"/>
                <a:gd name="connsiteY271" fmla="*/ 588025 h 1258437"/>
                <a:gd name="connsiteX272" fmla="*/ 401475 w 1230030"/>
                <a:gd name="connsiteY272" fmla="*/ 586942 h 1258437"/>
                <a:gd name="connsiteX273" fmla="*/ 402556 w 1230030"/>
                <a:gd name="connsiteY273" fmla="*/ 587303 h 1258437"/>
                <a:gd name="connsiteX274" fmla="*/ 548499 w 1230030"/>
                <a:gd name="connsiteY274" fmla="*/ 589108 h 1258437"/>
                <a:gd name="connsiteX275" fmla="*/ 550301 w 1230030"/>
                <a:gd name="connsiteY275" fmla="*/ 521252 h 1258437"/>
                <a:gd name="connsiteX276" fmla="*/ 555706 w 1230030"/>
                <a:gd name="connsiteY276" fmla="*/ 418386 h 1258437"/>
                <a:gd name="connsiteX277" fmla="*/ 558589 w 1230030"/>
                <a:gd name="connsiteY277" fmla="*/ 418025 h 1258437"/>
                <a:gd name="connsiteX278" fmla="*/ 152527 w 1230030"/>
                <a:gd name="connsiteY278" fmla="*/ 403211 h 1258437"/>
                <a:gd name="connsiteX279" fmla="*/ 156107 w 1230030"/>
                <a:gd name="connsiteY279" fmla="*/ 410011 h 1258437"/>
                <a:gd name="connsiteX280" fmla="*/ 86291 w 1230030"/>
                <a:gd name="connsiteY280" fmla="*/ 459398 h 1258437"/>
                <a:gd name="connsiteX281" fmla="*/ 81994 w 1230030"/>
                <a:gd name="connsiteY281" fmla="*/ 451167 h 1258437"/>
                <a:gd name="connsiteX282" fmla="*/ 152527 w 1230030"/>
                <a:gd name="connsiteY282" fmla="*/ 403211 h 1258437"/>
                <a:gd name="connsiteX283" fmla="*/ 153406 w 1230030"/>
                <a:gd name="connsiteY283" fmla="*/ 381847 h 1258437"/>
                <a:gd name="connsiteX284" fmla="*/ 156649 w 1230030"/>
                <a:gd name="connsiteY284" fmla="*/ 386470 h 1258437"/>
                <a:gd name="connsiteX285" fmla="*/ 108361 w 1230030"/>
                <a:gd name="connsiteY285" fmla="*/ 422385 h 1258437"/>
                <a:gd name="connsiteX286" fmla="*/ 104037 w 1230030"/>
                <a:gd name="connsiteY286" fmla="*/ 416696 h 1258437"/>
                <a:gd name="connsiteX287" fmla="*/ 153406 w 1230030"/>
                <a:gd name="connsiteY287" fmla="*/ 381847 h 1258437"/>
                <a:gd name="connsiteX288" fmla="*/ 154486 w 1230030"/>
                <a:gd name="connsiteY288" fmla="*/ 361141 h 1258437"/>
                <a:gd name="connsiteX289" fmla="*/ 159133 w 1230030"/>
                <a:gd name="connsiteY289" fmla="*/ 366270 h 1258437"/>
                <a:gd name="connsiteX290" fmla="*/ 118025 w 1230030"/>
                <a:gd name="connsiteY290" fmla="*/ 398141 h 1258437"/>
                <a:gd name="connsiteX291" fmla="*/ 113379 w 1230030"/>
                <a:gd name="connsiteY291" fmla="*/ 390082 h 1258437"/>
                <a:gd name="connsiteX292" fmla="*/ 135183 w 1230030"/>
                <a:gd name="connsiteY292" fmla="*/ 376527 h 1258437"/>
                <a:gd name="connsiteX293" fmla="*/ 154486 w 1230030"/>
                <a:gd name="connsiteY293" fmla="*/ 361141 h 1258437"/>
                <a:gd name="connsiteX294" fmla="*/ 315689 w 1230030"/>
                <a:gd name="connsiteY294" fmla="*/ 356558 h 1258437"/>
                <a:gd name="connsiteX295" fmla="*/ 282195 w 1230030"/>
                <a:gd name="connsiteY295" fmla="*/ 464150 h 1258437"/>
                <a:gd name="connsiteX296" fmla="*/ 274632 w 1230030"/>
                <a:gd name="connsiteY296" fmla="*/ 605927 h 1258437"/>
                <a:gd name="connsiteX297" fmla="*/ 301643 w 1230030"/>
                <a:gd name="connsiteY297" fmla="*/ 607367 h 1258437"/>
                <a:gd name="connsiteX298" fmla="*/ 574639 w 1230030"/>
                <a:gd name="connsiteY298" fmla="*/ 618162 h 1258437"/>
                <a:gd name="connsiteX299" fmla="*/ 574999 w 1230030"/>
                <a:gd name="connsiteY299" fmla="*/ 608086 h 1258437"/>
                <a:gd name="connsiteX300" fmla="*/ 576080 w 1230030"/>
                <a:gd name="connsiteY300" fmla="*/ 577500 h 1258437"/>
                <a:gd name="connsiteX301" fmla="*/ 574999 w 1230030"/>
                <a:gd name="connsiteY301" fmla="*/ 388944 h 1258437"/>
                <a:gd name="connsiteX302" fmla="*/ 572478 w 1230030"/>
                <a:gd name="connsiteY302" fmla="*/ 388944 h 1258437"/>
                <a:gd name="connsiteX303" fmla="*/ 315689 w 1230030"/>
                <a:gd name="connsiteY303" fmla="*/ 356558 h 1258437"/>
                <a:gd name="connsiteX304" fmla="*/ 156149 w 1230030"/>
                <a:gd name="connsiteY304" fmla="*/ 338896 h 1258437"/>
                <a:gd name="connsiteX305" fmla="*/ 160753 w 1230030"/>
                <a:gd name="connsiteY305" fmla="*/ 343629 h 1258437"/>
                <a:gd name="connsiteX306" fmla="*/ 126402 w 1230030"/>
                <a:gd name="connsiteY306" fmla="*/ 372393 h 1258437"/>
                <a:gd name="connsiteX307" fmla="*/ 122506 w 1230030"/>
                <a:gd name="connsiteY307" fmla="*/ 365111 h 1258437"/>
                <a:gd name="connsiteX308" fmla="*/ 156149 w 1230030"/>
                <a:gd name="connsiteY308" fmla="*/ 338896 h 1258437"/>
                <a:gd name="connsiteX309" fmla="*/ 885812 w 1230030"/>
                <a:gd name="connsiteY309" fmla="*/ 332449 h 1258437"/>
                <a:gd name="connsiteX310" fmla="*/ 807658 w 1230030"/>
                <a:gd name="connsiteY310" fmla="*/ 357278 h 1258437"/>
                <a:gd name="connsiteX311" fmla="*/ 608854 w 1230030"/>
                <a:gd name="connsiteY311" fmla="*/ 387864 h 1258437"/>
                <a:gd name="connsiteX312" fmla="*/ 604172 w 1230030"/>
                <a:gd name="connsiteY312" fmla="*/ 521724 h 1258437"/>
                <a:gd name="connsiteX313" fmla="*/ 603812 w 1230030"/>
                <a:gd name="connsiteY313" fmla="*/ 604128 h 1258437"/>
                <a:gd name="connsiteX314" fmla="*/ 603451 w 1230030"/>
                <a:gd name="connsiteY314" fmla="*/ 618882 h 1258437"/>
                <a:gd name="connsiteX315" fmla="*/ 887612 w 1230030"/>
                <a:gd name="connsiteY315" fmla="*/ 620681 h 1258437"/>
                <a:gd name="connsiteX316" fmla="*/ 954241 w 1230030"/>
                <a:gd name="connsiteY316" fmla="*/ 618162 h 1258437"/>
                <a:gd name="connsiteX317" fmla="*/ 943076 w 1230030"/>
                <a:gd name="connsiteY317" fmla="*/ 474226 h 1258437"/>
                <a:gd name="connsiteX318" fmla="*/ 923988 w 1230030"/>
                <a:gd name="connsiteY318" fmla="*/ 500494 h 1258437"/>
                <a:gd name="connsiteX319" fmla="*/ 911383 w 1230030"/>
                <a:gd name="connsiteY319" fmla="*/ 492937 h 1258437"/>
                <a:gd name="connsiteX320" fmla="*/ 939475 w 1230030"/>
                <a:gd name="connsiteY320" fmla="*/ 458393 h 1258437"/>
                <a:gd name="connsiteX321" fmla="*/ 932632 w 1230030"/>
                <a:gd name="connsiteY321" fmla="*/ 435003 h 1258437"/>
                <a:gd name="connsiteX322" fmla="*/ 894095 w 1230030"/>
                <a:gd name="connsiteY322" fmla="*/ 477464 h 1258437"/>
                <a:gd name="connsiteX323" fmla="*/ 884011 w 1230030"/>
                <a:gd name="connsiteY323" fmla="*/ 469188 h 1258437"/>
                <a:gd name="connsiteX324" fmla="*/ 927229 w 1230030"/>
                <a:gd name="connsiteY324" fmla="*/ 418810 h 1258437"/>
                <a:gd name="connsiteX325" fmla="*/ 885812 w 1230030"/>
                <a:gd name="connsiteY325" fmla="*/ 332449 h 1258437"/>
                <a:gd name="connsiteX326" fmla="*/ 156754 w 1230030"/>
                <a:gd name="connsiteY326" fmla="*/ 323448 h 1258437"/>
                <a:gd name="connsiteX327" fmla="*/ 160704 w 1230030"/>
                <a:gd name="connsiteY327" fmla="*/ 328739 h 1258437"/>
                <a:gd name="connsiteX328" fmla="*/ 140596 w 1230030"/>
                <a:gd name="connsiteY328" fmla="*/ 347084 h 1258437"/>
                <a:gd name="connsiteX329" fmla="*/ 136286 w 1230030"/>
                <a:gd name="connsiteY329" fmla="*/ 341439 h 1258437"/>
                <a:gd name="connsiteX330" fmla="*/ 156754 w 1230030"/>
                <a:gd name="connsiteY330" fmla="*/ 323448 h 1258437"/>
                <a:gd name="connsiteX331" fmla="*/ 338379 w 1230030"/>
                <a:gd name="connsiteY331" fmla="*/ 311578 h 1258437"/>
                <a:gd name="connsiteX332" fmla="*/ 326494 w 1230030"/>
                <a:gd name="connsiteY332" fmla="*/ 334608 h 1258437"/>
                <a:gd name="connsiteX333" fmla="*/ 354586 w 1230030"/>
                <a:gd name="connsiteY333" fmla="*/ 341085 h 1258437"/>
                <a:gd name="connsiteX334" fmla="*/ 574999 w 1230030"/>
                <a:gd name="connsiteY334" fmla="*/ 360156 h 1258437"/>
                <a:gd name="connsiteX335" fmla="*/ 574999 w 1230030"/>
                <a:gd name="connsiteY335" fmla="*/ 332809 h 1258437"/>
                <a:gd name="connsiteX336" fmla="*/ 570317 w 1230030"/>
                <a:gd name="connsiteY336" fmla="*/ 334248 h 1258437"/>
                <a:gd name="connsiteX337" fmla="*/ 426256 w 1230030"/>
                <a:gd name="connsiteY337" fmla="*/ 324172 h 1258437"/>
                <a:gd name="connsiteX338" fmla="*/ 374754 w 1230030"/>
                <a:gd name="connsiteY338" fmla="*/ 316616 h 1258437"/>
                <a:gd name="connsiteX339" fmla="*/ 338379 w 1230030"/>
                <a:gd name="connsiteY339" fmla="*/ 311578 h 1258437"/>
                <a:gd name="connsiteX340" fmla="*/ 355306 w 1230030"/>
                <a:gd name="connsiteY340" fmla="*/ 284230 h 1258437"/>
                <a:gd name="connsiteX341" fmla="*/ 343781 w 1230030"/>
                <a:gd name="connsiteY341" fmla="*/ 302582 h 1258437"/>
                <a:gd name="connsiteX342" fmla="*/ 365390 w 1230030"/>
                <a:gd name="connsiteY342" fmla="*/ 304021 h 1258437"/>
                <a:gd name="connsiteX343" fmla="*/ 420854 w 1230030"/>
                <a:gd name="connsiteY343" fmla="*/ 310139 h 1258437"/>
                <a:gd name="connsiteX344" fmla="*/ 496126 w 1230030"/>
                <a:gd name="connsiteY344" fmla="*/ 318055 h 1258437"/>
                <a:gd name="connsiteX345" fmla="*/ 571038 w 1230030"/>
                <a:gd name="connsiteY345" fmla="*/ 318415 h 1258437"/>
                <a:gd name="connsiteX346" fmla="*/ 574999 w 1230030"/>
                <a:gd name="connsiteY346" fmla="*/ 319854 h 1258437"/>
                <a:gd name="connsiteX347" fmla="*/ 575360 w 1230030"/>
                <a:gd name="connsiteY347" fmla="*/ 301503 h 1258437"/>
                <a:gd name="connsiteX348" fmla="*/ 462271 w 1230030"/>
                <a:gd name="connsiteY348" fmla="*/ 301143 h 1258437"/>
                <a:gd name="connsiteX349" fmla="*/ 355306 w 1230030"/>
                <a:gd name="connsiteY349" fmla="*/ 284230 h 1258437"/>
                <a:gd name="connsiteX350" fmla="*/ 162984 w 1230030"/>
                <a:gd name="connsiteY350" fmla="*/ 283151 h 1258437"/>
                <a:gd name="connsiteX351" fmla="*/ 61060 w 1230030"/>
                <a:gd name="connsiteY351" fmla="*/ 469908 h 1258437"/>
                <a:gd name="connsiteX352" fmla="*/ 35129 w 1230030"/>
                <a:gd name="connsiteY352" fmla="*/ 565985 h 1258437"/>
                <a:gd name="connsiteX353" fmla="*/ 32248 w 1230030"/>
                <a:gd name="connsiteY353" fmla="*/ 607007 h 1258437"/>
                <a:gd name="connsiteX354" fmla="*/ 243658 w 1230030"/>
                <a:gd name="connsiteY354" fmla="*/ 603768 h 1258437"/>
                <a:gd name="connsiteX355" fmla="*/ 274992 w 1230030"/>
                <a:gd name="connsiteY355" fmla="*/ 381387 h 1258437"/>
                <a:gd name="connsiteX356" fmla="*/ 289038 w 1230030"/>
                <a:gd name="connsiteY356" fmla="*/ 347922 h 1258437"/>
                <a:gd name="connsiteX357" fmla="*/ 162984 w 1230030"/>
                <a:gd name="connsiteY357" fmla="*/ 283151 h 1258437"/>
                <a:gd name="connsiteX358" fmla="*/ 1039597 w 1230030"/>
                <a:gd name="connsiteY358" fmla="*/ 264439 h 1258437"/>
                <a:gd name="connsiteX359" fmla="*/ 914624 w 1230030"/>
                <a:gd name="connsiteY359" fmla="*/ 321294 h 1258437"/>
                <a:gd name="connsiteX360" fmla="*/ 943076 w 1230030"/>
                <a:gd name="connsiteY360" fmla="*/ 375270 h 1258437"/>
                <a:gd name="connsiteX361" fmla="*/ 950639 w 1230030"/>
                <a:gd name="connsiteY361" fmla="*/ 394341 h 1258437"/>
                <a:gd name="connsiteX362" fmla="*/ 992777 w 1230030"/>
                <a:gd name="connsiteY362" fmla="*/ 350081 h 1258437"/>
                <a:gd name="connsiteX363" fmla="*/ 1001061 w 1230030"/>
                <a:gd name="connsiteY363" fmla="*/ 358717 h 1258437"/>
                <a:gd name="connsiteX364" fmla="*/ 956042 w 1230030"/>
                <a:gd name="connsiteY364" fmla="*/ 408735 h 1258437"/>
                <a:gd name="connsiteX365" fmla="*/ 963965 w 1230030"/>
                <a:gd name="connsiteY365" fmla="*/ 433204 h 1258437"/>
                <a:gd name="connsiteX366" fmla="*/ 1006823 w 1230030"/>
                <a:gd name="connsiteY366" fmla="*/ 375270 h 1258437"/>
                <a:gd name="connsiteX367" fmla="*/ 1015107 w 1230030"/>
                <a:gd name="connsiteY367" fmla="*/ 377429 h 1258437"/>
                <a:gd name="connsiteX368" fmla="*/ 979091 w 1230030"/>
                <a:gd name="connsiteY368" fmla="*/ 435003 h 1258437"/>
                <a:gd name="connsiteX369" fmla="*/ 968287 w 1230030"/>
                <a:gd name="connsiteY369" fmla="*/ 447238 h 1258437"/>
                <a:gd name="connsiteX370" fmla="*/ 986655 w 1230030"/>
                <a:gd name="connsiteY370" fmla="*/ 616723 h 1258437"/>
                <a:gd name="connsiteX371" fmla="*/ 1170693 w 1230030"/>
                <a:gd name="connsiteY371" fmla="*/ 610605 h 1258437"/>
                <a:gd name="connsiteX372" fmla="*/ 1167812 w 1230030"/>
                <a:gd name="connsiteY372" fmla="*/ 573542 h 1258437"/>
                <a:gd name="connsiteX373" fmla="*/ 1105145 w 1230030"/>
                <a:gd name="connsiteY373" fmla="*/ 369152 h 1258437"/>
                <a:gd name="connsiteX374" fmla="*/ 1039597 w 1230030"/>
                <a:gd name="connsiteY374" fmla="*/ 264439 h 1258437"/>
                <a:gd name="connsiteX375" fmla="*/ 386999 w 1230030"/>
                <a:gd name="connsiteY375" fmla="*/ 241049 h 1258437"/>
                <a:gd name="connsiteX376" fmla="*/ 360348 w 1230030"/>
                <a:gd name="connsiteY376" fmla="*/ 276674 h 1258437"/>
                <a:gd name="connsiteX377" fmla="*/ 468034 w 1230030"/>
                <a:gd name="connsiteY377" fmla="*/ 286029 h 1258437"/>
                <a:gd name="connsiteX378" fmla="*/ 575360 w 1230030"/>
                <a:gd name="connsiteY378" fmla="*/ 283870 h 1258437"/>
                <a:gd name="connsiteX379" fmla="*/ 575720 w 1230030"/>
                <a:gd name="connsiteY379" fmla="*/ 275594 h 1258437"/>
                <a:gd name="connsiteX380" fmla="*/ 527459 w 1230030"/>
                <a:gd name="connsiteY380" fmla="*/ 271996 h 1258437"/>
                <a:gd name="connsiteX381" fmla="*/ 477758 w 1230030"/>
                <a:gd name="connsiteY381" fmla="*/ 267318 h 1258437"/>
                <a:gd name="connsiteX382" fmla="*/ 386999 w 1230030"/>
                <a:gd name="connsiteY382" fmla="*/ 241049 h 1258437"/>
                <a:gd name="connsiteX383" fmla="*/ 407888 w 1230030"/>
                <a:gd name="connsiteY383" fmla="*/ 217300 h 1258437"/>
                <a:gd name="connsiteX384" fmla="*/ 392402 w 1230030"/>
                <a:gd name="connsiteY384" fmla="*/ 234212 h 1258437"/>
                <a:gd name="connsiteX385" fmla="*/ 487842 w 1230030"/>
                <a:gd name="connsiteY385" fmla="*/ 254004 h 1258437"/>
                <a:gd name="connsiteX386" fmla="*/ 537543 w 1230030"/>
                <a:gd name="connsiteY386" fmla="*/ 256523 h 1258437"/>
                <a:gd name="connsiteX387" fmla="*/ 576080 w 1230030"/>
                <a:gd name="connsiteY387" fmla="*/ 257962 h 1258437"/>
                <a:gd name="connsiteX388" fmla="*/ 576440 w 1230030"/>
                <a:gd name="connsiteY388" fmla="*/ 251485 h 1258437"/>
                <a:gd name="connsiteX389" fmla="*/ 475597 w 1230030"/>
                <a:gd name="connsiteY389" fmla="*/ 235292 h 1258437"/>
                <a:gd name="connsiteX390" fmla="*/ 429858 w 1230030"/>
                <a:gd name="connsiteY390" fmla="*/ 225216 h 1258437"/>
                <a:gd name="connsiteX391" fmla="*/ 407888 w 1230030"/>
                <a:gd name="connsiteY391" fmla="*/ 217300 h 1258437"/>
                <a:gd name="connsiteX392" fmla="*/ 431658 w 1230030"/>
                <a:gd name="connsiteY392" fmla="*/ 192831 h 1258437"/>
                <a:gd name="connsiteX393" fmla="*/ 414011 w 1230030"/>
                <a:gd name="connsiteY393" fmla="*/ 210463 h 1258437"/>
                <a:gd name="connsiteX394" fmla="*/ 414439 w 1230030"/>
                <a:gd name="connsiteY394" fmla="*/ 210557 h 1258437"/>
                <a:gd name="connsiteX395" fmla="*/ 440302 w 1230030"/>
                <a:gd name="connsiteY395" fmla="*/ 216220 h 1258437"/>
                <a:gd name="connsiteX396" fmla="*/ 488202 w 1230030"/>
                <a:gd name="connsiteY396" fmla="*/ 223417 h 1258437"/>
                <a:gd name="connsiteX397" fmla="*/ 577160 w 1230030"/>
                <a:gd name="connsiteY397" fmla="*/ 235292 h 1258437"/>
                <a:gd name="connsiteX398" fmla="*/ 577520 w 1230030"/>
                <a:gd name="connsiteY398" fmla="*/ 227735 h 1258437"/>
                <a:gd name="connsiteX399" fmla="*/ 531781 w 1230030"/>
                <a:gd name="connsiteY399" fmla="*/ 219099 h 1258437"/>
                <a:gd name="connsiteX400" fmla="*/ 491804 w 1230030"/>
                <a:gd name="connsiteY400" fmla="*/ 211183 h 1258437"/>
                <a:gd name="connsiteX401" fmla="*/ 431658 w 1230030"/>
                <a:gd name="connsiteY401" fmla="*/ 192831 h 1258437"/>
                <a:gd name="connsiteX402" fmla="*/ 453988 w 1230030"/>
                <a:gd name="connsiteY402" fmla="*/ 171960 h 1258437"/>
                <a:gd name="connsiteX403" fmla="*/ 438501 w 1230030"/>
                <a:gd name="connsiteY403" fmla="*/ 186354 h 1258437"/>
                <a:gd name="connsiteX404" fmla="*/ 505130 w 1230030"/>
                <a:gd name="connsiteY404" fmla="*/ 198948 h 1258437"/>
                <a:gd name="connsiteX405" fmla="*/ 536103 w 1230030"/>
                <a:gd name="connsiteY405" fmla="*/ 204346 h 1258437"/>
                <a:gd name="connsiteX406" fmla="*/ 578241 w 1230030"/>
                <a:gd name="connsiteY406" fmla="*/ 212262 h 1258437"/>
                <a:gd name="connsiteX407" fmla="*/ 578961 w 1230030"/>
                <a:gd name="connsiteY407" fmla="*/ 193551 h 1258437"/>
                <a:gd name="connsiteX408" fmla="*/ 453988 w 1230030"/>
                <a:gd name="connsiteY408" fmla="*/ 171960 h 1258437"/>
                <a:gd name="connsiteX409" fmla="*/ 485681 w 1230030"/>
                <a:gd name="connsiteY409" fmla="*/ 144253 h 1258437"/>
                <a:gd name="connsiteX410" fmla="*/ 462632 w 1230030"/>
                <a:gd name="connsiteY410" fmla="*/ 164044 h 1258437"/>
                <a:gd name="connsiteX411" fmla="*/ 579681 w 1230030"/>
                <a:gd name="connsiteY411" fmla="*/ 177358 h 1258437"/>
                <a:gd name="connsiteX412" fmla="*/ 580402 w 1230030"/>
                <a:gd name="connsiteY412" fmla="*/ 156847 h 1258437"/>
                <a:gd name="connsiteX413" fmla="*/ 579681 w 1230030"/>
                <a:gd name="connsiteY413" fmla="*/ 156847 h 1258437"/>
                <a:gd name="connsiteX414" fmla="*/ 549068 w 1230030"/>
                <a:gd name="connsiteY414" fmla="*/ 153608 h 1258437"/>
                <a:gd name="connsiteX415" fmla="*/ 521697 w 1230030"/>
                <a:gd name="connsiteY415" fmla="*/ 152169 h 1258437"/>
                <a:gd name="connsiteX416" fmla="*/ 485681 w 1230030"/>
                <a:gd name="connsiteY416" fmla="*/ 144253 h 1258437"/>
                <a:gd name="connsiteX417" fmla="*/ 522057 w 1230030"/>
                <a:gd name="connsiteY417" fmla="*/ 116545 h 1258437"/>
                <a:gd name="connsiteX418" fmla="*/ 493605 w 1230030"/>
                <a:gd name="connsiteY418" fmla="*/ 137775 h 1258437"/>
                <a:gd name="connsiteX419" fmla="*/ 535383 w 1230030"/>
                <a:gd name="connsiteY419" fmla="*/ 139215 h 1258437"/>
                <a:gd name="connsiteX420" fmla="*/ 581122 w 1230030"/>
                <a:gd name="connsiteY420" fmla="*/ 142813 h 1258437"/>
                <a:gd name="connsiteX421" fmla="*/ 582202 w 1230030"/>
                <a:gd name="connsiteY421" fmla="*/ 128060 h 1258437"/>
                <a:gd name="connsiteX422" fmla="*/ 522057 w 1230030"/>
                <a:gd name="connsiteY422" fmla="*/ 116545 h 1258437"/>
                <a:gd name="connsiteX423" fmla="*/ 558072 w 1230030"/>
                <a:gd name="connsiteY423" fmla="*/ 90636 h 1258437"/>
                <a:gd name="connsiteX424" fmla="*/ 547268 w 1230030"/>
                <a:gd name="connsiteY424" fmla="*/ 98913 h 1258437"/>
                <a:gd name="connsiteX425" fmla="*/ 531421 w 1230030"/>
                <a:gd name="connsiteY425" fmla="*/ 109708 h 1258437"/>
                <a:gd name="connsiteX426" fmla="*/ 583643 w 1230030"/>
                <a:gd name="connsiteY426" fmla="*/ 113306 h 1258437"/>
                <a:gd name="connsiteX427" fmla="*/ 585804 w 1230030"/>
                <a:gd name="connsiteY427" fmla="*/ 97833 h 1258437"/>
                <a:gd name="connsiteX428" fmla="*/ 565996 w 1230030"/>
                <a:gd name="connsiteY428" fmla="*/ 93155 h 1258437"/>
                <a:gd name="connsiteX429" fmla="*/ 558072 w 1230030"/>
                <a:gd name="connsiteY429" fmla="*/ 90636 h 1258437"/>
                <a:gd name="connsiteX430" fmla="*/ 619658 w 1230030"/>
                <a:gd name="connsiteY430" fmla="*/ 84519 h 1258437"/>
                <a:gd name="connsiteX431" fmla="*/ 616417 w 1230030"/>
                <a:gd name="connsiteY431" fmla="*/ 104670 h 1258437"/>
                <a:gd name="connsiteX432" fmla="*/ 610294 w 1230030"/>
                <a:gd name="connsiteY432" fmla="*/ 340365 h 1258437"/>
                <a:gd name="connsiteX433" fmla="*/ 609934 w 1230030"/>
                <a:gd name="connsiteY433" fmla="*/ 358717 h 1258437"/>
                <a:gd name="connsiteX434" fmla="*/ 805497 w 1230030"/>
                <a:gd name="connsiteY434" fmla="*/ 326691 h 1258437"/>
                <a:gd name="connsiteX435" fmla="*/ 868524 w 1230030"/>
                <a:gd name="connsiteY435" fmla="*/ 305821 h 1258437"/>
                <a:gd name="connsiteX436" fmla="*/ 790731 w 1230030"/>
                <a:gd name="connsiteY436" fmla="*/ 216220 h 1258437"/>
                <a:gd name="connsiteX437" fmla="*/ 688808 w 1230030"/>
                <a:gd name="connsiteY437" fmla="*/ 134537 h 1258437"/>
                <a:gd name="connsiteX438" fmla="*/ 619658 w 1230030"/>
                <a:gd name="connsiteY438" fmla="*/ 84519 h 1258437"/>
                <a:gd name="connsiteX439" fmla="*/ 549428 w 1230030"/>
                <a:gd name="connsiteY439" fmla="*/ 71565 h 1258437"/>
                <a:gd name="connsiteX440" fmla="*/ 520616 w 1230030"/>
                <a:gd name="connsiteY440" fmla="*/ 74444 h 1258437"/>
                <a:gd name="connsiteX441" fmla="*/ 437781 w 1230030"/>
                <a:gd name="connsiteY441" fmla="*/ 89917 h 1258437"/>
                <a:gd name="connsiteX442" fmla="*/ 334777 w 1230030"/>
                <a:gd name="connsiteY442" fmla="*/ 131658 h 1258437"/>
                <a:gd name="connsiteX443" fmla="*/ 317130 w 1230030"/>
                <a:gd name="connsiteY443" fmla="*/ 142453 h 1258437"/>
                <a:gd name="connsiteX444" fmla="*/ 171268 w 1230030"/>
                <a:gd name="connsiteY444" fmla="*/ 273075 h 1258437"/>
                <a:gd name="connsiteX445" fmla="*/ 299122 w 1230030"/>
                <a:gd name="connsiteY445" fmla="*/ 327051 h 1258437"/>
                <a:gd name="connsiteX446" fmla="*/ 405727 w 1230030"/>
                <a:gd name="connsiteY446" fmla="*/ 181676 h 1258437"/>
                <a:gd name="connsiteX447" fmla="*/ 501528 w 1230030"/>
                <a:gd name="connsiteY447" fmla="*/ 102871 h 1258437"/>
                <a:gd name="connsiteX448" fmla="*/ 549428 w 1230030"/>
                <a:gd name="connsiteY448" fmla="*/ 71565 h 1258437"/>
                <a:gd name="connsiteX449" fmla="*/ 591206 w 1230030"/>
                <a:gd name="connsiteY449" fmla="*/ 67607 h 1258437"/>
                <a:gd name="connsiteX450" fmla="*/ 588325 w 1230030"/>
                <a:gd name="connsiteY450" fmla="*/ 67966 h 1258437"/>
                <a:gd name="connsiteX451" fmla="*/ 567076 w 1230030"/>
                <a:gd name="connsiteY451" fmla="*/ 83440 h 1258437"/>
                <a:gd name="connsiteX452" fmla="*/ 587965 w 1230030"/>
                <a:gd name="connsiteY452" fmla="*/ 85239 h 1258437"/>
                <a:gd name="connsiteX453" fmla="*/ 591206 w 1230030"/>
                <a:gd name="connsiteY453" fmla="*/ 67607 h 1258437"/>
                <a:gd name="connsiteX454" fmla="*/ 627222 w 1230030"/>
                <a:gd name="connsiteY454" fmla="*/ 65807 h 1258437"/>
                <a:gd name="connsiteX455" fmla="*/ 707896 w 1230030"/>
                <a:gd name="connsiteY455" fmla="*/ 120143 h 1258437"/>
                <a:gd name="connsiteX456" fmla="*/ 801536 w 1230030"/>
                <a:gd name="connsiteY456" fmla="*/ 191032 h 1258437"/>
                <a:gd name="connsiteX457" fmla="*/ 896976 w 1230030"/>
                <a:gd name="connsiteY457" fmla="*/ 295025 h 1258437"/>
                <a:gd name="connsiteX458" fmla="*/ 1019068 w 1230030"/>
                <a:gd name="connsiteY458" fmla="*/ 239250 h 1258437"/>
                <a:gd name="connsiteX459" fmla="*/ 985574 w 1230030"/>
                <a:gd name="connsiteY459" fmla="*/ 204706 h 1258437"/>
                <a:gd name="connsiteX460" fmla="*/ 788930 w 1230030"/>
                <a:gd name="connsiteY460" fmla="*/ 90996 h 1258437"/>
                <a:gd name="connsiteX461" fmla="*/ 702854 w 1230030"/>
                <a:gd name="connsiteY461" fmla="*/ 68686 h 1258437"/>
                <a:gd name="connsiteX462" fmla="*/ 627222 w 1230030"/>
                <a:gd name="connsiteY462" fmla="*/ 65807 h 1258437"/>
                <a:gd name="connsiteX463" fmla="*/ 616777 w 1230030"/>
                <a:gd name="connsiteY463" fmla="*/ 35581 h 1258437"/>
                <a:gd name="connsiteX464" fmla="*/ 649191 w 1230030"/>
                <a:gd name="connsiteY464" fmla="*/ 36301 h 1258437"/>
                <a:gd name="connsiteX465" fmla="*/ 718701 w 1230030"/>
                <a:gd name="connsiteY465" fmla="*/ 45297 h 1258437"/>
                <a:gd name="connsiteX466" fmla="*/ 990976 w 1230030"/>
                <a:gd name="connsiteY466" fmla="*/ 168722 h 1258437"/>
                <a:gd name="connsiteX467" fmla="*/ 1050042 w 1230030"/>
                <a:gd name="connsiteY467" fmla="*/ 226296 h 1258437"/>
                <a:gd name="connsiteX468" fmla="*/ 1064088 w 1230030"/>
                <a:gd name="connsiteY468" fmla="*/ 243568 h 1258437"/>
                <a:gd name="connsiteX469" fmla="*/ 1117030 w 1230030"/>
                <a:gd name="connsiteY469" fmla="*/ 323093 h 1258437"/>
                <a:gd name="connsiteX470" fmla="*/ 1192302 w 1230030"/>
                <a:gd name="connsiteY470" fmla="*/ 523884 h 1258437"/>
                <a:gd name="connsiteX471" fmla="*/ 1190862 w 1230030"/>
                <a:gd name="connsiteY471" fmla="*/ 723235 h 1258437"/>
                <a:gd name="connsiteX472" fmla="*/ 1105505 w 1230030"/>
                <a:gd name="connsiteY472" fmla="*/ 916469 h 1258437"/>
                <a:gd name="connsiteX473" fmla="*/ 1056164 w 1230030"/>
                <a:gd name="connsiteY473" fmla="*/ 985558 h 1258437"/>
                <a:gd name="connsiteX474" fmla="*/ 1054724 w 1230030"/>
                <a:gd name="connsiteY474" fmla="*/ 987358 h 1258437"/>
                <a:gd name="connsiteX475" fmla="*/ 1048601 w 1230030"/>
                <a:gd name="connsiteY475" fmla="*/ 994554 h 1258437"/>
                <a:gd name="connsiteX476" fmla="*/ 1046080 w 1230030"/>
                <a:gd name="connsiteY476" fmla="*/ 997793 h 1258437"/>
                <a:gd name="connsiteX477" fmla="*/ 786770 w 1230030"/>
                <a:gd name="connsiteY477" fmla="*/ 1176274 h 1258437"/>
                <a:gd name="connsiteX478" fmla="*/ 676563 w 1230030"/>
                <a:gd name="connsiteY478" fmla="*/ 1197504 h 1258437"/>
                <a:gd name="connsiteX479" fmla="*/ 665398 w 1230030"/>
                <a:gd name="connsiteY479" fmla="*/ 1198584 h 1258437"/>
                <a:gd name="connsiteX480" fmla="*/ 651352 w 1230030"/>
                <a:gd name="connsiteY480" fmla="*/ 1200383 h 1258437"/>
                <a:gd name="connsiteX481" fmla="*/ 586164 w 1230030"/>
                <a:gd name="connsiteY481" fmla="*/ 1203621 h 1258437"/>
                <a:gd name="connsiteX482" fmla="*/ 553390 w 1230030"/>
                <a:gd name="connsiteY482" fmla="*/ 1202902 h 1258437"/>
                <a:gd name="connsiteX483" fmla="*/ 484241 w 1230030"/>
                <a:gd name="connsiteY483" fmla="*/ 1193906 h 1258437"/>
                <a:gd name="connsiteX484" fmla="*/ 211965 w 1230030"/>
                <a:gd name="connsiteY484" fmla="*/ 1070481 h 1258437"/>
                <a:gd name="connsiteX485" fmla="*/ 86271 w 1230030"/>
                <a:gd name="connsiteY485" fmla="*/ 916469 h 1258437"/>
                <a:gd name="connsiteX486" fmla="*/ 10639 w 1230030"/>
                <a:gd name="connsiteY486" fmla="*/ 715319 h 1258437"/>
                <a:gd name="connsiteX487" fmla="*/ 12079 w 1230030"/>
                <a:gd name="connsiteY487" fmla="*/ 516327 h 1258437"/>
                <a:gd name="connsiteX488" fmla="*/ 97436 w 1230030"/>
                <a:gd name="connsiteY488" fmla="*/ 323093 h 1258437"/>
                <a:gd name="connsiteX489" fmla="*/ 148938 w 1230030"/>
                <a:gd name="connsiteY489" fmla="*/ 250765 h 1258437"/>
                <a:gd name="connsiteX490" fmla="*/ 150379 w 1230030"/>
                <a:gd name="connsiteY490" fmla="*/ 249326 h 1258437"/>
                <a:gd name="connsiteX491" fmla="*/ 152179 w 1230030"/>
                <a:gd name="connsiteY491" fmla="*/ 247167 h 1258437"/>
                <a:gd name="connsiteX492" fmla="*/ 168746 w 1230030"/>
                <a:gd name="connsiteY492" fmla="*/ 227735 h 1258437"/>
                <a:gd name="connsiteX493" fmla="*/ 416172 w 1230030"/>
                <a:gd name="connsiteY493" fmla="*/ 62929 h 1258437"/>
                <a:gd name="connsiteX494" fmla="*/ 526019 w 1230030"/>
                <a:gd name="connsiteY494" fmla="*/ 41698 h 1258437"/>
                <a:gd name="connsiteX495" fmla="*/ 537543 w 1230030"/>
                <a:gd name="connsiteY495" fmla="*/ 40259 h 1258437"/>
                <a:gd name="connsiteX496" fmla="*/ 551229 w 1230030"/>
                <a:gd name="connsiteY496" fmla="*/ 38819 h 1258437"/>
                <a:gd name="connsiteX497" fmla="*/ 616777 w 1230030"/>
                <a:gd name="connsiteY497" fmla="*/ 35581 h 1258437"/>
                <a:gd name="connsiteX498" fmla="*/ 509828 w 1230030"/>
                <a:gd name="connsiteY498" fmla="*/ 15304 h 1258437"/>
                <a:gd name="connsiteX499" fmla="*/ 509828 w 1230030"/>
                <a:gd name="connsiteY499" fmla="*/ 30415 h 1258437"/>
                <a:gd name="connsiteX500" fmla="*/ 311731 w 1230030"/>
                <a:gd name="connsiteY500" fmla="*/ 96258 h 1258437"/>
                <a:gd name="connsiteX501" fmla="*/ 224368 w 1230030"/>
                <a:gd name="connsiteY501" fmla="*/ 154904 h 1258437"/>
                <a:gd name="connsiteX502" fmla="*/ 160373 w 1230030"/>
                <a:gd name="connsiteY502" fmla="*/ 218948 h 1258437"/>
                <a:gd name="connsiteX503" fmla="*/ 154261 w 1230030"/>
                <a:gd name="connsiteY503" fmla="*/ 216430 h 1258437"/>
                <a:gd name="connsiteX504" fmla="*/ 211425 w 1230030"/>
                <a:gd name="connsiteY504" fmla="*/ 149508 h 1258437"/>
                <a:gd name="connsiteX505" fmla="*/ 305619 w 1230030"/>
                <a:gd name="connsiteY505" fmla="*/ 85104 h 1258437"/>
                <a:gd name="connsiteX506" fmla="*/ 509828 w 1230030"/>
                <a:gd name="connsiteY506" fmla="*/ 15304 h 1258437"/>
                <a:gd name="connsiteX507" fmla="*/ 439520 w 1230030"/>
                <a:gd name="connsiteY507" fmla="*/ 363 h 1258437"/>
                <a:gd name="connsiteX508" fmla="*/ 443485 w 1230030"/>
                <a:gd name="connsiteY508" fmla="*/ 15496 h 1258437"/>
                <a:gd name="connsiteX509" fmla="*/ 293871 w 1230030"/>
                <a:gd name="connsiteY509" fmla="*/ 74227 h 1258437"/>
                <a:gd name="connsiteX510" fmla="*/ 179588 w 1230030"/>
                <a:gd name="connsiteY510" fmla="*/ 154936 h 1258437"/>
                <a:gd name="connsiteX511" fmla="*/ 175261 w 1230030"/>
                <a:gd name="connsiteY511" fmla="*/ 152054 h 1258437"/>
                <a:gd name="connsiteX512" fmla="*/ 286661 w 1230030"/>
                <a:gd name="connsiteY512" fmla="*/ 61616 h 1258437"/>
                <a:gd name="connsiteX513" fmla="*/ 439520 w 1230030"/>
                <a:gd name="connsiteY513" fmla="*/ 363 h 125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</a:cxnLst>
              <a:rect l="l" t="t" r="r" b="b"/>
              <a:pathLst>
                <a:path w="1230030" h="1258437">
                  <a:moveTo>
                    <a:pt x="734328" y="1233470"/>
                  </a:moveTo>
                  <a:cubicBezTo>
                    <a:pt x="742954" y="1230969"/>
                    <a:pt x="746548" y="1244542"/>
                    <a:pt x="737922" y="1246685"/>
                  </a:cubicBezTo>
                  <a:cubicBezTo>
                    <a:pt x="695873" y="1258115"/>
                    <a:pt x="653824" y="1259187"/>
                    <a:pt x="610697" y="1258115"/>
                  </a:cubicBezTo>
                  <a:cubicBezTo>
                    <a:pt x="590571" y="1257758"/>
                    <a:pt x="570086" y="1257401"/>
                    <a:pt x="550319" y="1254544"/>
                  </a:cubicBezTo>
                  <a:cubicBezTo>
                    <a:pt x="540616" y="1253115"/>
                    <a:pt x="530912" y="1252043"/>
                    <a:pt x="521927" y="1250257"/>
                  </a:cubicBezTo>
                  <a:cubicBezTo>
                    <a:pt x="511505" y="1248471"/>
                    <a:pt x="502161" y="1242756"/>
                    <a:pt x="491379" y="1242399"/>
                  </a:cubicBezTo>
                  <a:cubicBezTo>
                    <a:pt x="488144" y="1242042"/>
                    <a:pt x="488504" y="1238113"/>
                    <a:pt x="491379" y="1238113"/>
                  </a:cubicBezTo>
                  <a:cubicBezTo>
                    <a:pt x="500004" y="1237399"/>
                    <a:pt x="506833" y="1239542"/>
                    <a:pt x="515099" y="1241685"/>
                  </a:cubicBezTo>
                  <a:cubicBezTo>
                    <a:pt x="525162" y="1244185"/>
                    <a:pt x="536303" y="1244542"/>
                    <a:pt x="546725" y="1245614"/>
                  </a:cubicBezTo>
                  <a:cubicBezTo>
                    <a:pt x="566133" y="1247757"/>
                    <a:pt x="585540" y="1248114"/>
                    <a:pt x="605306" y="1247757"/>
                  </a:cubicBezTo>
                  <a:cubicBezTo>
                    <a:pt x="649152" y="1247400"/>
                    <a:pt x="691920" y="1245614"/>
                    <a:pt x="734328" y="1233470"/>
                  </a:cubicBezTo>
                  <a:close/>
                  <a:moveTo>
                    <a:pt x="820117" y="1172562"/>
                  </a:moveTo>
                  <a:cubicBezTo>
                    <a:pt x="829115" y="1167469"/>
                    <a:pt x="837034" y="1181657"/>
                    <a:pt x="827676" y="1186751"/>
                  </a:cubicBezTo>
                  <a:cubicBezTo>
                    <a:pt x="760005" y="1223859"/>
                    <a:pt x="680456" y="1236955"/>
                    <a:pt x="604147" y="1235500"/>
                  </a:cubicBezTo>
                  <a:cubicBezTo>
                    <a:pt x="563113" y="1234773"/>
                    <a:pt x="523519" y="1229316"/>
                    <a:pt x="483924" y="1219857"/>
                  </a:cubicBezTo>
                  <a:cubicBezTo>
                    <a:pt x="462327" y="1214400"/>
                    <a:pt x="441810" y="1208215"/>
                    <a:pt x="420933" y="1201303"/>
                  </a:cubicBezTo>
                  <a:cubicBezTo>
                    <a:pt x="407255" y="1196573"/>
                    <a:pt x="391777" y="1192935"/>
                    <a:pt x="379899" y="1183840"/>
                  </a:cubicBezTo>
                  <a:cubicBezTo>
                    <a:pt x="377019" y="1182021"/>
                    <a:pt x="379539" y="1177656"/>
                    <a:pt x="382778" y="1179475"/>
                  </a:cubicBezTo>
                  <a:cubicBezTo>
                    <a:pt x="397896" y="1187115"/>
                    <a:pt x="418413" y="1188570"/>
                    <a:pt x="434611" y="1192935"/>
                  </a:cubicBezTo>
                  <a:cubicBezTo>
                    <a:pt x="454048" y="1198029"/>
                    <a:pt x="473486" y="1202394"/>
                    <a:pt x="493283" y="1206760"/>
                  </a:cubicBezTo>
                  <a:cubicBezTo>
                    <a:pt x="531077" y="1214400"/>
                    <a:pt x="569952" y="1219857"/>
                    <a:pt x="608827" y="1219857"/>
                  </a:cubicBezTo>
                  <a:cubicBezTo>
                    <a:pt x="681536" y="1219857"/>
                    <a:pt x="755686" y="1207851"/>
                    <a:pt x="820117" y="1172562"/>
                  </a:cubicBezTo>
                  <a:close/>
                  <a:moveTo>
                    <a:pt x="654593" y="1151804"/>
                  </a:moveTo>
                  <a:cubicBezTo>
                    <a:pt x="645589" y="1157562"/>
                    <a:pt x="636586" y="1164039"/>
                    <a:pt x="628302" y="1170516"/>
                  </a:cubicBezTo>
                  <a:cubicBezTo>
                    <a:pt x="640547" y="1169077"/>
                    <a:pt x="653153" y="1167997"/>
                    <a:pt x="665398" y="1166558"/>
                  </a:cubicBezTo>
                  <a:cubicBezTo>
                    <a:pt x="663237" y="1164399"/>
                    <a:pt x="661436" y="1161880"/>
                    <a:pt x="659635" y="1159361"/>
                  </a:cubicBezTo>
                  <a:cubicBezTo>
                    <a:pt x="658195" y="1156842"/>
                    <a:pt x="656394" y="1154323"/>
                    <a:pt x="654593" y="1151804"/>
                  </a:cubicBezTo>
                  <a:close/>
                  <a:moveTo>
                    <a:pt x="679084" y="1136331"/>
                  </a:moveTo>
                  <a:cubicBezTo>
                    <a:pt x="672961" y="1139930"/>
                    <a:pt x="667199" y="1143528"/>
                    <a:pt x="661436" y="1147486"/>
                  </a:cubicBezTo>
                  <a:cubicBezTo>
                    <a:pt x="663237" y="1149645"/>
                    <a:pt x="665038" y="1151804"/>
                    <a:pt x="666838" y="1153963"/>
                  </a:cubicBezTo>
                  <a:cubicBezTo>
                    <a:pt x="671160" y="1158282"/>
                    <a:pt x="676202" y="1161160"/>
                    <a:pt x="680524" y="1165118"/>
                  </a:cubicBezTo>
                  <a:cubicBezTo>
                    <a:pt x="680884" y="1164759"/>
                    <a:pt x="681605" y="1164759"/>
                    <a:pt x="682325" y="1164759"/>
                  </a:cubicBezTo>
                  <a:cubicBezTo>
                    <a:pt x="688808" y="1164399"/>
                    <a:pt x="694930" y="1163319"/>
                    <a:pt x="701413" y="1162600"/>
                  </a:cubicBezTo>
                  <a:cubicBezTo>
                    <a:pt x="692770" y="1155043"/>
                    <a:pt x="684846" y="1145687"/>
                    <a:pt x="679084" y="1136331"/>
                  </a:cubicBezTo>
                  <a:close/>
                  <a:moveTo>
                    <a:pt x="706815" y="1118699"/>
                  </a:moveTo>
                  <a:cubicBezTo>
                    <a:pt x="699252" y="1123377"/>
                    <a:pt x="692049" y="1128055"/>
                    <a:pt x="684486" y="1132733"/>
                  </a:cubicBezTo>
                  <a:cubicBezTo>
                    <a:pt x="688808" y="1138130"/>
                    <a:pt x="693490" y="1143168"/>
                    <a:pt x="698892" y="1147486"/>
                  </a:cubicBezTo>
                  <a:cubicBezTo>
                    <a:pt x="704294" y="1152164"/>
                    <a:pt x="710777" y="1155763"/>
                    <a:pt x="716540" y="1160441"/>
                  </a:cubicBezTo>
                  <a:cubicBezTo>
                    <a:pt x="723743" y="1159001"/>
                    <a:pt x="731306" y="1157562"/>
                    <a:pt x="738509" y="1156122"/>
                  </a:cubicBezTo>
                  <a:cubicBezTo>
                    <a:pt x="725904" y="1146047"/>
                    <a:pt x="715819" y="1132013"/>
                    <a:pt x="706815" y="1118699"/>
                  </a:cubicBezTo>
                  <a:close/>
                  <a:moveTo>
                    <a:pt x="738149" y="1097828"/>
                  </a:moveTo>
                  <a:cubicBezTo>
                    <a:pt x="729865" y="1103586"/>
                    <a:pt x="721582" y="1108983"/>
                    <a:pt x="713298" y="1114381"/>
                  </a:cubicBezTo>
                  <a:cubicBezTo>
                    <a:pt x="725904" y="1128415"/>
                    <a:pt x="738869" y="1141009"/>
                    <a:pt x="755076" y="1151445"/>
                  </a:cubicBezTo>
                  <a:cubicBezTo>
                    <a:pt x="755076" y="1151804"/>
                    <a:pt x="755436" y="1151804"/>
                    <a:pt x="755436" y="1151804"/>
                  </a:cubicBezTo>
                  <a:cubicBezTo>
                    <a:pt x="758678" y="1151085"/>
                    <a:pt x="762279" y="1150365"/>
                    <a:pt x="765160" y="1149645"/>
                  </a:cubicBezTo>
                  <a:cubicBezTo>
                    <a:pt x="769842" y="1147846"/>
                    <a:pt x="774164" y="1146407"/>
                    <a:pt x="778486" y="1144967"/>
                  </a:cubicBezTo>
                  <a:cubicBezTo>
                    <a:pt x="762279" y="1132373"/>
                    <a:pt x="748593" y="1115101"/>
                    <a:pt x="738149" y="1097828"/>
                  </a:cubicBezTo>
                  <a:close/>
                  <a:moveTo>
                    <a:pt x="766961" y="1075518"/>
                  </a:moveTo>
                  <a:cubicBezTo>
                    <a:pt x="759038" y="1082355"/>
                    <a:pt x="750394" y="1088473"/>
                    <a:pt x="742111" y="1094590"/>
                  </a:cubicBezTo>
                  <a:cubicBezTo>
                    <a:pt x="756517" y="1112942"/>
                    <a:pt x="774164" y="1127335"/>
                    <a:pt x="793973" y="1138850"/>
                  </a:cubicBezTo>
                  <a:cubicBezTo>
                    <a:pt x="803337" y="1135252"/>
                    <a:pt x="812701" y="1131653"/>
                    <a:pt x="821704" y="1127695"/>
                  </a:cubicBezTo>
                  <a:cubicBezTo>
                    <a:pt x="801176" y="1114741"/>
                    <a:pt x="780287" y="1096389"/>
                    <a:pt x="766961" y="1075518"/>
                  </a:cubicBezTo>
                  <a:close/>
                  <a:moveTo>
                    <a:pt x="796494" y="1049970"/>
                  </a:moveTo>
                  <a:cubicBezTo>
                    <a:pt x="789291" y="1057166"/>
                    <a:pt x="781727" y="1063644"/>
                    <a:pt x="773804" y="1070121"/>
                  </a:cubicBezTo>
                  <a:cubicBezTo>
                    <a:pt x="782448" y="1079477"/>
                    <a:pt x="791812" y="1088473"/>
                    <a:pt x="802256" y="1096389"/>
                  </a:cubicBezTo>
                  <a:cubicBezTo>
                    <a:pt x="812340" y="1104306"/>
                    <a:pt x="823505" y="1111143"/>
                    <a:pt x="834310" y="1118699"/>
                  </a:cubicBezTo>
                  <a:cubicBezTo>
                    <a:pt x="835390" y="1119419"/>
                    <a:pt x="836111" y="1120498"/>
                    <a:pt x="836831" y="1121218"/>
                  </a:cubicBezTo>
                  <a:cubicBezTo>
                    <a:pt x="846915" y="1116900"/>
                    <a:pt x="857360" y="1112222"/>
                    <a:pt x="867444" y="1107544"/>
                  </a:cubicBezTo>
                  <a:cubicBezTo>
                    <a:pt x="862762" y="1105025"/>
                    <a:pt x="858080" y="1101427"/>
                    <a:pt x="853758" y="1098908"/>
                  </a:cubicBezTo>
                  <a:cubicBezTo>
                    <a:pt x="845114" y="1093510"/>
                    <a:pt x="836111" y="1088113"/>
                    <a:pt x="827827" y="1081995"/>
                  </a:cubicBezTo>
                  <a:cubicBezTo>
                    <a:pt x="815942" y="1072999"/>
                    <a:pt x="804777" y="1062924"/>
                    <a:pt x="796494" y="1049970"/>
                  </a:cubicBezTo>
                  <a:close/>
                  <a:moveTo>
                    <a:pt x="380614" y="1047037"/>
                  </a:moveTo>
                  <a:cubicBezTo>
                    <a:pt x="388521" y="1068713"/>
                    <a:pt x="407212" y="1084970"/>
                    <a:pt x="421948" y="1101588"/>
                  </a:cubicBezTo>
                  <a:cubicBezTo>
                    <a:pt x="436326" y="1117844"/>
                    <a:pt x="448906" y="1135546"/>
                    <a:pt x="467237" y="1147106"/>
                  </a:cubicBezTo>
                  <a:cubicBezTo>
                    <a:pt x="471910" y="1150358"/>
                    <a:pt x="467597" y="1157583"/>
                    <a:pt x="462924" y="1154693"/>
                  </a:cubicBezTo>
                  <a:cubicBezTo>
                    <a:pt x="442077" y="1141687"/>
                    <a:pt x="426621" y="1118928"/>
                    <a:pt x="410087" y="1100865"/>
                  </a:cubicBezTo>
                  <a:cubicBezTo>
                    <a:pt x="396069" y="1085692"/>
                    <a:pt x="382051" y="1068713"/>
                    <a:pt x="377379" y="1047760"/>
                  </a:cubicBezTo>
                  <a:cubicBezTo>
                    <a:pt x="377019" y="1045954"/>
                    <a:pt x="379535" y="1045231"/>
                    <a:pt x="380614" y="1047037"/>
                  </a:cubicBezTo>
                  <a:close/>
                  <a:moveTo>
                    <a:pt x="820984" y="1025860"/>
                  </a:moveTo>
                  <a:cubicBezTo>
                    <a:pt x="815942" y="1031258"/>
                    <a:pt x="810900" y="1036656"/>
                    <a:pt x="805497" y="1041693"/>
                  </a:cubicBezTo>
                  <a:cubicBezTo>
                    <a:pt x="804057" y="1043133"/>
                    <a:pt x="802616" y="1044572"/>
                    <a:pt x="801176" y="1045652"/>
                  </a:cubicBezTo>
                  <a:cubicBezTo>
                    <a:pt x="812340" y="1060765"/>
                    <a:pt x="828547" y="1070481"/>
                    <a:pt x="845114" y="1079117"/>
                  </a:cubicBezTo>
                  <a:cubicBezTo>
                    <a:pt x="856279" y="1085594"/>
                    <a:pt x="871766" y="1090632"/>
                    <a:pt x="881130" y="1099987"/>
                  </a:cubicBezTo>
                  <a:cubicBezTo>
                    <a:pt x="882570" y="1098908"/>
                    <a:pt x="884371" y="1097828"/>
                    <a:pt x="886172" y="1096749"/>
                  </a:cubicBezTo>
                  <a:cubicBezTo>
                    <a:pt x="892294" y="1093151"/>
                    <a:pt x="898417" y="1088832"/>
                    <a:pt x="904180" y="1084874"/>
                  </a:cubicBezTo>
                  <a:cubicBezTo>
                    <a:pt x="888333" y="1076598"/>
                    <a:pt x="872486" y="1065803"/>
                    <a:pt x="857720" y="1055727"/>
                  </a:cubicBezTo>
                  <a:cubicBezTo>
                    <a:pt x="844754" y="1046731"/>
                    <a:pt x="832149" y="1037015"/>
                    <a:pt x="820984" y="1025860"/>
                  </a:cubicBezTo>
                  <a:close/>
                  <a:moveTo>
                    <a:pt x="374638" y="1007343"/>
                  </a:moveTo>
                  <a:cubicBezTo>
                    <a:pt x="393760" y="1032888"/>
                    <a:pt x="411800" y="1059152"/>
                    <a:pt x="431644" y="1084337"/>
                  </a:cubicBezTo>
                  <a:cubicBezTo>
                    <a:pt x="450044" y="1108082"/>
                    <a:pt x="470249" y="1127151"/>
                    <a:pt x="492257" y="1147299"/>
                  </a:cubicBezTo>
                  <a:cubicBezTo>
                    <a:pt x="497308" y="1151616"/>
                    <a:pt x="489732" y="1159171"/>
                    <a:pt x="485402" y="1154134"/>
                  </a:cubicBezTo>
                  <a:cubicBezTo>
                    <a:pt x="463754" y="1131828"/>
                    <a:pt x="440664" y="1111320"/>
                    <a:pt x="421902" y="1086135"/>
                  </a:cubicBezTo>
                  <a:cubicBezTo>
                    <a:pt x="403141" y="1062030"/>
                    <a:pt x="387987" y="1035406"/>
                    <a:pt x="371752" y="1009142"/>
                  </a:cubicBezTo>
                  <a:cubicBezTo>
                    <a:pt x="370669" y="1008063"/>
                    <a:pt x="373556" y="1005544"/>
                    <a:pt x="374638" y="1007343"/>
                  </a:cubicBezTo>
                  <a:close/>
                  <a:moveTo>
                    <a:pt x="843314" y="1000672"/>
                  </a:moveTo>
                  <a:cubicBezTo>
                    <a:pt x="837551" y="1007509"/>
                    <a:pt x="831789" y="1014346"/>
                    <a:pt x="825666" y="1020823"/>
                  </a:cubicBezTo>
                  <a:cubicBezTo>
                    <a:pt x="840072" y="1032697"/>
                    <a:pt x="855919" y="1041693"/>
                    <a:pt x="872126" y="1050689"/>
                  </a:cubicBezTo>
                  <a:cubicBezTo>
                    <a:pt x="887252" y="1058246"/>
                    <a:pt x="904180" y="1065083"/>
                    <a:pt x="917865" y="1075518"/>
                  </a:cubicBezTo>
                  <a:cubicBezTo>
                    <a:pt x="924708" y="1070840"/>
                    <a:pt x="931191" y="1065803"/>
                    <a:pt x="937314" y="1060765"/>
                  </a:cubicBezTo>
                  <a:lnTo>
                    <a:pt x="936955" y="1060592"/>
                  </a:lnTo>
                  <a:lnTo>
                    <a:pt x="908231" y="1046731"/>
                  </a:lnTo>
                  <a:cubicBezTo>
                    <a:pt x="898957" y="1041154"/>
                    <a:pt x="890134" y="1034856"/>
                    <a:pt x="881850" y="1028379"/>
                  </a:cubicBezTo>
                  <a:cubicBezTo>
                    <a:pt x="869605" y="1019023"/>
                    <a:pt x="855559" y="1010747"/>
                    <a:pt x="843314" y="1000672"/>
                  </a:cubicBezTo>
                  <a:close/>
                  <a:moveTo>
                    <a:pt x="864202" y="973684"/>
                  </a:moveTo>
                  <a:cubicBezTo>
                    <a:pt x="859160" y="980880"/>
                    <a:pt x="853758" y="987717"/>
                    <a:pt x="848356" y="994554"/>
                  </a:cubicBezTo>
                  <a:cubicBezTo>
                    <a:pt x="862402" y="1004270"/>
                    <a:pt x="878248" y="1011467"/>
                    <a:pt x="892655" y="1020463"/>
                  </a:cubicBezTo>
                  <a:cubicBezTo>
                    <a:pt x="911022" y="1031978"/>
                    <a:pt x="932271" y="1037735"/>
                    <a:pt x="950279" y="1048890"/>
                  </a:cubicBezTo>
                  <a:cubicBezTo>
                    <a:pt x="950639" y="1049250"/>
                    <a:pt x="950639" y="1049610"/>
                    <a:pt x="950999" y="1049610"/>
                  </a:cubicBezTo>
                  <a:cubicBezTo>
                    <a:pt x="958203" y="1043493"/>
                    <a:pt x="965045" y="1037735"/>
                    <a:pt x="971888" y="1031258"/>
                  </a:cubicBezTo>
                  <a:cubicBezTo>
                    <a:pt x="942716" y="1016505"/>
                    <a:pt x="914984" y="998153"/>
                    <a:pt x="885452" y="983759"/>
                  </a:cubicBezTo>
                  <a:cubicBezTo>
                    <a:pt x="878609" y="980521"/>
                    <a:pt x="871406" y="976922"/>
                    <a:pt x="864202" y="973684"/>
                  </a:cubicBezTo>
                  <a:close/>
                  <a:moveTo>
                    <a:pt x="677481" y="935694"/>
                  </a:moveTo>
                  <a:cubicBezTo>
                    <a:pt x="720301" y="939256"/>
                    <a:pt x="767079" y="946023"/>
                    <a:pt x="801623" y="973448"/>
                  </a:cubicBezTo>
                  <a:cubicBezTo>
                    <a:pt x="808459" y="979146"/>
                    <a:pt x="799104" y="990900"/>
                    <a:pt x="791907" y="985557"/>
                  </a:cubicBezTo>
                  <a:cubicBezTo>
                    <a:pt x="757003" y="961338"/>
                    <a:pt x="717782" y="949941"/>
                    <a:pt x="676761" y="941037"/>
                  </a:cubicBezTo>
                  <a:cubicBezTo>
                    <a:pt x="673882" y="940324"/>
                    <a:pt x="674242" y="935694"/>
                    <a:pt x="677481" y="935694"/>
                  </a:cubicBezTo>
                  <a:close/>
                  <a:moveTo>
                    <a:pt x="346662" y="925825"/>
                  </a:moveTo>
                  <a:cubicBezTo>
                    <a:pt x="345582" y="925825"/>
                    <a:pt x="344501" y="926545"/>
                    <a:pt x="343061" y="926545"/>
                  </a:cubicBezTo>
                  <a:lnTo>
                    <a:pt x="260050" y="951995"/>
                  </a:lnTo>
                  <a:lnTo>
                    <a:pt x="243298" y="957131"/>
                  </a:lnTo>
                  <a:cubicBezTo>
                    <a:pt x="219888" y="966487"/>
                    <a:pt x="197559" y="978002"/>
                    <a:pt x="174869" y="989517"/>
                  </a:cubicBezTo>
                  <a:cubicBezTo>
                    <a:pt x="188555" y="1005350"/>
                    <a:pt x="202241" y="1020463"/>
                    <a:pt x="217727" y="1034137"/>
                  </a:cubicBezTo>
                  <a:cubicBezTo>
                    <a:pt x="273191" y="1085594"/>
                    <a:pt x="342700" y="1124097"/>
                    <a:pt x="414371" y="1148206"/>
                  </a:cubicBezTo>
                  <a:cubicBezTo>
                    <a:pt x="447865" y="1159361"/>
                    <a:pt x="482080" y="1167997"/>
                    <a:pt x="517015" y="1173035"/>
                  </a:cubicBezTo>
                  <a:cubicBezTo>
                    <a:pt x="523137" y="1173395"/>
                    <a:pt x="528900" y="1174114"/>
                    <a:pt x="534662" y="1174114"/>
                  </a:cubicBezTo>
                  <a:cubicBezTo>
                    <a:pt x="500808" y="1147846"/>
                    <a:pt x="472356" y="1115461"/>
                    <a:pt x="446425" y="1079836"/>
                  </a:cubicBezTo>
                  <a:cubicBezTo>
                    <a:pt x="410409" y="1030179"/>
                    <a:pt x="376555" y="979081"/>
                    <a:pt x="346662" y="925825"/>
                  </a:cubicBezTo>
                  <a:close/>
                  <a:moveTo>
                    <a:pt x="592647" y="907113"/>
                  </a:moveTo>
                  <a:cubicBezTo>
                    <a:pt x="591927" y="988797"/>
                    <a:pt x="593367" y="1071200"/>
                    <a:pt x="599130" y="1153244"/>
                  </a:cubicBezTo>
                  <a:cubicBezTo>
                    <a:pt x="647750" y="1114741"/>
                    <a:pt x="704294" y="1087393"/>
                    <a:pt x="751835" y="1047451"/>
                  </a:cubicBezTo>
                  <a:cubicBezTo>
                    <a:pt x="782448" y="1021902"/>
                    <a:pt x="809819" y="992755"/>
                    <a:pt x="833589" y="960729"/>
                  </a:cubicBezTo>
                  <a:cubicBezTo>
                    <a:pt x="812701" y="952453"/>
                    <a:pt x="791452" y="945616"/>
                    <a:pt x="769842" y="939859"/>
                  </a:cubicBezTo>
                  <a:cubicBezTo>
                    <a:pt x="712218" y="923306"/>
                    <a:pt x="652432" y="911431"/>
                    <a:pt x="592647" y="907113"/>
                  </a:cubicBezTo>
                  <a:close/>
                  <a:moveTo>
                    <a:pt x="554471" y="904954"/>
                  </a:moveTo>
                  <a:cubicBezTo>
                    <a:pt x="496486" y="903155"/>
                    <a:pt x="437781" y="907473"/>
                    <a:pt x="380156" y="918628"/>
                  </a:cubicBezTo>
                  <a:cubicBezTo>
                    <a:pt x="393122" y="941298"/>
                    <a:pt x="406808" y="963248"/>
                    <a:pt x="420854" y="985199"/>
                  </a:cubicBezTo>
                  <a:cubicBezTo>
                    <a:pt x="462632" y="1049970"/>
                    <a:pt x="506570" y="1116900"/>
                    <a:pt x="570317" y="1161160"/>
                  </a:cubicBezTo>
                  <a:cubicBezTo>
                    <a:pt x="565996" y="1075518"/>
                    <a:pt x="563114" y="990236"/>
                    <a:pt x="563835" y="905314"/>
                  </a:cubicBezTo>
                  <a:cubicBezTo>
                    <a:pt x="560593" y="904954"/>
                    <a:pt x="557712" y="904954"/>
                    <a:pt x="554471" y="904954"/>
                  </a:cubicBezTo>
                  <a:close/>
                  <a:moveTo>
                    <a:pt x="638500" y="744532"/>
                  </a:moveTo>
                  <a:cubicBezTo>
                    <a:pt x="644796" y="784025"/>
                    <a:pt x="641997" y="824595"/>
                    <a:pt x="646195" y="864446"/>
                  </a:cubicBezTo>
                  <a:cubicBezTo>
                    <a:pt x="646544" y="871986"/>
                    <a:pt x="633952" y="873422"/>
                    <a:pt x="632903" y="865883"/>
                  </a:cubicBezTo>
                  <a:cubicBezTo>
                    <a:pt x="626257" y="825672"/>
                    <a:pt x="638500" y="785461"/>
                    <a:pt x="633952" y="745250"/>
                  </a:cubicBezTo>
                  <a:cubicBezTo>
                    <a:pt x="633603" y="742378"/>
                    <a:pt x="638150" y="742019"/>
                    <a:pt x="638500" y="744532"/>
                  </a:cubicBezTo>
                  <a:close/>
                  <a:moveTo>
                    <a:pt x="1022584" y="742368"/>
                  </a:moveTo>
                  <a:cubicBezTo>
                    <a:pt x="1024154" y="742863"/>
                    <a:pt x="1025410" y="744395"/>
                    <a:pt x="1024872" y="746557"/>
                  </a:cubicBezTo>
                  <a:cubicBezTo>
                    <a:pt x="1006213" y="822228"/>
                    <a:pt x="990067" y="898980"/>
                    <a:pt x="939114" y="960237"/>
                  </a:cubicBezTo>
                  <a:cubicBezTo>
                    <a:pt x="933373" y="967084"/>
                    <a:pt x="921532" y="957355"/>
                    <a:pt x="927273" y="950508"/>
                  </a:cubicBezTo>
                  <a:cubicBezTo>
                    <a:pt x="974279" y="891773"/>
                    <a:pt x="994014" y="815021"/>
                    <a:pt x="1018413" y="744395"/>
                  </a:cubicBezTo>
                  <a:cubicBezTo>
                    <a:pt x="1019131" y="742413"/>
                    <a:pt x="1021015" y="741873"/>
                    <a:pt x="1022584" y="742368"/>
                  </a:cubicBezTo>
                  <a:close/>
                  <a:moveTo>
                    <a:pt x="615038" y="709982"/>
                  </a:moveTo>
                  <a:cubicBezTo>
                    <a:pt x="615038" y="707094"/>
                    <a:pt x="619483" y="707455"/>
                    <a:pt x="619483" y="709982"/>
                  </a:cubicBezTo>
                  <a:cubicBezTo>
                    <a:pt x="621706" y="734527"/>
                    <a:pt x="621335" y="759071"/>
                    <a:pt x="620224" y="783616"/>
                  </a:cubicBezTo>
                  <a:cubicBezTo>
                    <a:pt x="619483" y="807439"/>
                    <a:pt x="616150" y="834872"/>
                    <a:pt x="622076" y="858334"/>
                  </a:cubicBezTo>
                  <a:cubicBezTo>
                    <a:pt x="624299" y="866636"/>
                    <a:pt x="610593" y="870245"/>
                    <a:pt x="608371" y="861582"/>
                  </a:cubicBezTo>
                  <a:cubicBezTo>
                    <a:pt x="602444" y="838842"/>
                    <a:pt x="605778" y="812132"/>
                    <a:pt x="607630" y="789031"/>
                  </a:cubicBezTo>
                  <a:cubicBezTo>
                    <a:pt x="610223" y="763042"/>
                    <a:pt x="613557" y="736692"/>
                    <a:pt x="615038" y="709982"/>
                  </a:cubicBezTo>
                  <a:close/>
                  <a:moveTo>
                    <a:pt x="1004368" y="665941"/>
                  </a:moveTo>
                  <a:cubicBezTo>
                    <a:pt x="1006337" y="666211"/>
                    <a:pt x="1008128" y="667650"/>
                    <a:pt x="1007770" y="669989"/>
                  </a:cubicBezTo>
                  <a:cubicBezTo>
                    <a:pt x="1002398" y="720373"/>
                    <a:pt x="997384" y="770758"/>
                    <a:pt x="980911" y="818623"/>
                  </a:cubicBezTo>
                  <a:cubicBezTo>
                    <a:pt x="973390" y="840216"/>
                    <a:pt x="964795" y="862169"/>
                    <a:pt x="954410" y="882322"/>
                  </a:cubicBezTo>
                  <a:cubicBezTo>
                    <a:pt x="949038" y="893119"/>
                    <a:pt x="942234" y="903196"/>
                    <a:pt x="935788" y="913273"/>
                  </a:cubicBezTo>
                  <a:cubicBezTo>
                    <a:pt x="930058" y="922270"/>
                    <a:pt x="922179" y="930907"/>
                    <a:pt x="918598" y="941344"/>
                  </a:cubicBezTo>
                  <a:cubicBezTo>
                    <a:pt x="915733" y="949621"/>
                    <a:pt x="902482" y="945663"/>
                    <a:pt x="905347" y="937745"/>
                  </a:cubicBezTo>
                  <a:cubicBezTo>
                    <a:pt x="912152" y="917951"/>
                    <a:pt x="927909" y="902476"/>
                    <a:pt x="937578" y="884122"/>
                  </a:cubicBezTo>
                  <a:cubicBezTo>
                    <a:pt x="949396" y="862169"/>
                    <a:pt x="959424" y="838416"/>
                    <a:pt x="967302" y="814304"/>
                  </a:cubicBezTo>
                  <a:cubicBezTo>
                    <a:pt x="982343" y="767159"/>
                    <a:pt x="990580" y="717854"/>
                    <a:pt x="999891" y="668910"/>
                  </a:cubicBezTo>
                  <a:cubicBezTo>
                    <a:pt x="1000249" y="666570"/>
                    <a:pt x="1002398" y="665671"/>
                    <a:pt x="1004368" y="665941"/>
                  </a:cubicBezTo>
                  <a:close/>
                  <a:moveTo>
                    <a:pt x="602731" y="648388"/>
                  </a:moveTo>
                  <a:cubicBezTo>
                    <a:pt x="599850" y="724315"/>
                    <a:pt x="594087" y="800241"/>
                    <a:pt x="593007" y="875807"/>
                  </a:cubicBezTo>
                  <a:cubicBezTo>
                    <a:pt x="657835" y="880125"/>
                    <a:pt x="722662" y="891280"/>
                    <a:pt x="784609" y="909272"/>
                  </a:cubicBezTo>
                  <a:cubicBezTo>
                    <a:pt x="808019" y="916109"/>
                    <a:pt x="830348" y="924386"/>
                    <a:pt x="852678" y="933741"/>
                  </a:cubicBezTo>
                  <a:cubicBezTo>
                    <a:pt x="860601" y="921867"/>
                    <a:pt x="867804" y="909632"/>
                    <a:pt x="874647" y="897038"/>
                  </a:cubicBezTo>
                  <a:cubicBezTo>
                    <a:pt x="915344" y="822911"/>
                    <a:pt x="943076" y="736909"/>
                    <a:pt x="952080" y="649828"/>
                  </a:cubicBezTo>
                  <a:cubicBezTo>
                    <a:pt x="930471" y="650547"/>
                    <a:pt x="908862" y="651267"/>
                    <a:pt x="887252" y="651627"/>
                  </a:cubicBezTo>
                  <a:cubicBezTo>
                    <a:pt x="792532" y="653426"/>
                    <a:pt x="697452" y="651627"/>
                    <a:pt x="602731" y="648388"/>
                  </a:cubicBezTo>
                  <a:close/>
                  <a:moveTo>
                    <a:pt x="1170333" y="643351"/>
                  </a:moveTo>
                  <a:cubicBezTo>
                    <a:pt x="1108386" y="643711"/>
                    <a:pt x="1046440" y="646229"/>
                    <a:pt x="984494" y="648748"/>
                  </a:cubicBezTo>
                  <a:cubicBezTo>
                    <a:pt x="978371" y="716398"/>
                    <a:pt x="961444" y="783328"/>
                    <a:pt x="935513" y="845581"/>
                  </a:cubicBezTo>
                  <a:cubicBezTo>
                    <a:pt x="921107" y="880485"/>
                    <a:pt x="903459" y="914310"/>
                    <a:pt x="882930" y="945976"/>
                  </a:cubicBezTo>
                  <a:cubicBezTo>
                    <a:pt x="890134" y="948855"/>
                    <a:pt x="896976" y="951733"/>
                    <a:pt x="904180" y="954972"/>
                  </a:cubicBezTo>
                  <a:cubicBezTo>
                    <a:pt x="936953" y="969006"/>
                    <a:pt x="965406" y="990236"/>
                    <a:pt x="997099" y="1006069"/>
                  </a:cubicBezTo>
                  <a:cubicBezTo>
                    <a:pt x="1061206" y="939139"/>
                    <a:pt x="1110187" y="856376"/>
                    <a:pt x="1141881" y="769654"/>
                  </a:cubicBezTo>
                  <a:cubicBezTo>
                    <a:pt x="1153406" y="738348"/>
                    <a:pt x="1164210" y="706323"/>
                    <a:pt x="1168172" y="673577"/>
                  </a:cubicBezTo>
                  <a:cubicBezTo>
                    <a:pt x="1168892" y="663142"/>
                    <a:pt x="1169973" y="653426"/>
                    <a:pt x="1170333" y="643351"/>
                  </a:cubicBezTo>
                  <a:close/>
                  <a:moveTo>
                    <a:pt x="54337" y="636510"/>
                  </a:moveTo>
                  <a:cubicBezTo>
                    <a:pt x="57303" y="636058"/>
                    <a:pt x="60628" y="637323"/>
                    <a:pt x="61706" y="640577"/>
                  </a:cubicBezTo>
                  <a:cubicBezTo>
                    <a:pt x="62784" y="638769"/>
                    <a:pt x="64581" y="637323"/>
                    <a:pt x="67457" y="637685"/>
                  </a:cubicBezTo>
                  <a:cubicBezTo>
                    <a:pt x="98009" y="639854"/>
                    <a:pt x="128201" y="634792"/>
                    <a:pt x="158394" y="638769"/>
                  </a:cubicBezTo>
                  <a:cubicBezTo>
                    <a:pt x="162348" y="639492"/>
                    <a:pt x="161988" y="644192"/>
                    <a:pt x="158394" y="644554"/>
                  </a:cubicBezTo>
                  <a:cubicBezTo>
                    <a:pt x="128201" y="647446"/>
                    <a:pt x="97649" y="656485"/>
                    <a:pt x="67457" y="651785"/>
                  </a:cubicBezTo>
                  <a:cubicBezTo>
                    <a:pt x="65660" y="651423"/>
                    <a:pt x="64941" y="651062"/>
                    <a:pt x="63862" y="650339"/>
                  </a:cubicBezTo>
                  <a:cubicBezTo>
                    <a:pt x="68894" y="674200"/>
                    <a:pt x="71770" y="699147"/>
                    <a:pt x="76443" y="723370"/>
                  </a:cubicBezTo>
                  <a:cubicBezTo>
                    <a:pt x="82194" y="750847"/>
                    <a:pt x="87226" y="778325"/>
                    <a:pt x="94414" y="805440"/>
                  </a:cubicBezTo>
                  <a:cubicBezTo>
                    <a:pt x="94774" y="807971"/>
                    <a:pt x="91539" y="808333"/>
                    <a:pt x="90820" y="806163"/>
                  </a:cubicBezTo>
                  <a:cubicBezTo>
                    <a:pt x="80756" y="777963"/>
                    <a:pt x="69973" y="750124"/>
                    <a:pt x="63503" y="721201"/>
                  </a:cubicBezTo>
                  <a:cubicBezTo>
                    <a:pt x="57033" y="695531"/>
                    <a:pt x="49844" y="668777"/>
                    <a:pt x="49126" y="642746"/>
                  </a:cubicBezTo>
                  <a:cubicBezTo>
                    <a:pt x="48766" y="639131"/>
                    <a:pt x="51372" y="636962"/>
                    <a:pt x="54337" y="636510"/>
                  </a:cubicBezTo>
                  <a:close/>
                  <a:moveTo>
                    <a:pt x="277513" y="632196"/>
                  </a:moveTo>
                  <a:cubicBezTo>
                    <a:pt x="281835" y="666380"/>
                    <a:pt x="289038" y="700205"/>
                    <a:pt x="299122" y="732951"/>
                  </a:cubicBezTo>
                  <a:cubicBezTo>
                    <a:pt x="316049" y="788726"/>
                    <a:pt x="339099" y="842342"/>
                    <a:pt x="366831" y="893799"/>
                  </a:cubicBezTo>
                  <a:cubicBezTo>
                    <a:pt x="428417" y="879406"/>
                    <a:pt x="491804" y="872928"/>
                    <a:pt x="554831" y="874368"/>
                  </a:cubicBezTo>
                  <a:cubicBezTo>
                    <a:pt x="558072" y="874368"/>
                    <a:pt x="560953" y="874368"/>
                    <a:pt x="564195" y="874368"/>
                  </a:cubicBezTo>
                  <a:cubicBezTo>
                    <a:pt x="565275" y="818953"/>
                    <a:pt x="568517" y="763897"/>
                    <a:pt x="571398" y="708842"/>
                  </a:cubicBezTo>
                  <a:cubicBezTo>
                    <a:pt x="572118" y="688331"/>
                    <a:pt x="572838" y="667820"/>
                    <a:pt x="573559" y="647669"/>
                  </a:cubicBezTo>
                  <a:cubicBezTo>
                    <a:pt x="483160" y="644790"/>
                    <a:pt x="392042" y="641192"/>
                    <a:pt x="301283" y="633995"/>
                  </a:cubicBezTo>
                  <a:cubicBezTo>
                    <a:pt x="293359" y="633635"/>
                    <a:pt x="285436" y="632915"/>
                    <a:pt x="277513" y="632196"/>
                  </a:cubicBezTo>
                  <a:close/>
                  <a:moveTo>
                    <a:pt x="32608" y="623200"/>
                  </a:moveTo>
                  <a:cubicBezTo>
                    <a:pt x="32608" y="637593"/>
                    <a:pt x="33688" y="651987"/>
                    <a:pt x="35129" y="666021"/>
                  </a:cubicBezTo>
                  <a:cubicBezTo>
                    <a:pt x="43413" y="736909"/>
                    <a:pt x="66102" y="806718"/>
                    <a:pt x="98156" y="870050"/>
                  </a:cubicBezTo>
                  <a:cubicBezTo>
                    <a:pt x="117244" y="908553"/>
                    <a:pt x="139934" y="945256"/>
                    <a:pt x="166586" y="979081"/>
                  </a:cubicBezTo>
                  <a:cubicBezTo>
                    <a:pt x="188195" y="963248"/>
                    <a:pt x="212685" y="950294"/>
                    <a:pt x="236095" y="939499"/>
                  </a:cubicBezTo>
                  <a:lnTo>
                    <a:pt x="246958" y="935349"/>
                  </a:lnTo>
                  <a:lnTo>
                    <a:pt x="334057" y="902076"/>
                  </a:lnTo>
                  <a:cubicBezTo>
                    <a:pt x="289758" y="817513"/>
                    <a:pt x="256984" y="724674"/>
                    <a:pt x="245819" y="630037"/>
                  </a:cubicBezTo>
                  <a:cubicBezTo>
                    <a:pt x="174869" y="624999"/>
                    <a:pt x="103918" y="621041"/>
                    <a:pt x="32608" y="623200"/>
                  </a:cubicBezTo>
                  <a:close/>
                  <a:moveTo>
                    <a:pt x="163295" y="550825"/>
                  </a:moveTo>
                  <a:cubicBezTo>
                    <a:pt x="165046" y="551591"/>
                    <a:pt x="166392" y="553395"/>
                    <a:pt x="165674" y="555560"/>
                  </a:cubicBezTo>
                  <a:cubicBezTo>
                    <a:pt x="163519" y="561333"/>
                    <a:pt x="160647" y="567105"/>
                    <a:pt x="157415" y="572156"/>
                  </a:cubicBezTo>
                  <a:cubicBezTo>
                    <a:pt x="154902" y="576847"/>
                    <a:pt x="152029" y="582980"/>
                    <a:pt x="147002" y="585506"/>
                  </a:cubicBezTo>
                  <a:cubicBezTo>
                    <a:pt x="142334" y="587670"/>
                    <a:pt x="137307" y="582619"/>
                    <a:pt x="140180" y="578290"/>
                  </a:cubicBezTo>
                  <a:cubicBezTo>
                    <a:pt x="143052" y="573599"/>
                    <a:pt x="147002" y="569992"/>
                    <a:pt x="149875" y="565662"/>
                  </a:cubicBezTo>
                  <a:cubicBezTo>
                    <a:pt x="152747" y="561333"/>
                    <a:pt x="155979" y="557003"/>
                    <a:pt x="158492" y="552313"/>
                  </a:cubicBezTo>
                  <a:cubicBezTo>
                    <a:pt x="159390" y="550329"/>
                    <a:pt x="161545" y="550058"/>
                    <a:pt x="163295" y="550825"/>
                  </a:cubicBezTo>
                  <a:close/>
                  <a:moveTo>
                    <a:pt x="163983" y="529634"/>
                  </a:moveTo>
                  <a:cubicBezTo>
                    <a:pt x="165205" y="530925"/>
                    <a:pt x="165658" y="533061"/>
                    <a:pt x="164209" y="534662"/>
                  </a:cubicBezTo>
                  <a:cubicBezTo>
                    <a:pt x="156964" y="543206"/>
                    <a:pt x="148995" y="551038"/>
                    <a:pt x="141750" y="559581"/>
                  </a:cubicBezTo>
                  <a:cubicBezTo>
                    <a:pt x="135229" y="566701"/>
                    <a:pt x="129795" y="575957"/>
                    <a:pt x="122188" y="582008"/>
                  </a:cubicBezTo>
                  <a:cubicBezTo>
                    <a:pt x="119290" y="584500"/>
                    <a:pt x="113494" y="582008"/>
                    <a:pt x="115305" y="577736"/>
                  </a:cubicBezTo>
                  <a:cubicBezTo>
                    <a:pt x="119290" y="568481"/>
                    <a:pt x="128708" y="561005"/>
                    <a:pt x="135953" y="553886"/>
                  </a:cubicBezTo>
                  <a:cubicBezTo>
                    <a:pt x="143923" y="545698"/>
                    <a:pt x="151530" y="537866"/>
                    <a:pt x="159138" y="529679"/>
                  </a:cubicBezTo>
                  <a:cubicBezTo>
                    <a:pt x="160768" y="527899"/>
                    <a:pt x="162760" y="528344"/>
                    <a:pt x="163983" y="529634"/>
                  </a:cubicBezTo>
                  <a:close/>
                  <a:moveTo>
                    <a:pt x="156534" y="502667"/>
                  </a:moveTo>
                  <a:cubicBezTo>
                    <a:pt x="157653" y="503347"/>
                    <a:pt x="158279" y="504706"/>
                    <a:pt x="157384" y="506156"/>
                  </a:cubicBezTo>
                  <a:cubicBezTo>
                    <a:pt x="147001" y="522106"/>
                    <a:pt x="133753" y="535881"/>
                    <a:pt x="120864" y="549657"/>
                  </a:cubicBezTo>
                  <a:cubicBezTo>
                    <a:pt x="109765" y="562344"/>
                    <a:pt x="101172" y="579019"/>
                    <a:pt x="87567" y="588444"/>
                  </a:cubicBezTo>
                  <a:cubicBezTo>
                    <a:pt x="82196" y="592432"/>
                    <a:pt x="75394" y="583369"/>
                    <a:pt x="80764" y="579019"/>
                  </a:cubicBezTo>
                  <a:cubicBezTo>
                    <a:pt x="93295" y="569594"/>
                    <a:pt x="103320" y="555094"/>
                    <a:pt x="114777" y="543494"/>
                  </a:cubicBezTo>
                  <a:cubicBezTo>
                    <a:pt x="128383" y="530806"/>
                    <a:pt x="141631" y="518481"/>
                    <a:pt x="152730" y="503256"/>
                  </a:cubicBezTo>
                  <a:cubicBezTo>
                    <a:pt x="153804" y="501988"/>
                    <a:pt x="155415" y="501988"/>
                    <a:pt x="156534" y="502667"/>
                  </a:cubicBezTo>
                  <a:close/>
                  <a:moveTo>
                    <a:pt x="149808" y="470476"/>
                  </a:moveTo>
                  <a:cubicBezTo>
                    <a:pt x="154824" y="465794"/>
                    <a:pt x="162349" y="473357"/>
                    <a:pt x="156974" y="478039"/>
                  </a:cubicBezTo>
                  <a:cubicBezTo>
                    <a:pt x="124010" y="510813"/>
                    <a:pt x="94270" y="546107"/>
                    <a:pt x="63097" y="580682"/>
                  </a:cubicBezTo>
                  <a:cubicBezTo>
                    <a:pt x="58081" y="586084"/>
                    <a:pt x="48407" y="578521"/>
                    <a:pt x="52706" y="572398"/>
                  </a:cubicBezTo>
                  <a:cubicBezTo>
                    <a:pt x="80296" y="534943"/>
                    <a:pt x="116127" y="502169"/>
                    <a:pt x="149808" y="470476"/>
                  </a:cubicBezTo>
                  <a:close/>
                  <a:moveTo>
                    <a:pt x="531328" y="461977"/>
                  </a:moveTo>
                  <a:cubicBezTo>
                    <a:pt x="531691" y="459444"/>
                    <a:pt x="535317" y="459444"/>
                    <a:pt x="535680" y="461977"/>
                  </a:cubicBezTo>
                  <a:cubicBezTo>
                    <a:pt x="538582" y="498528"/>
                    <a:pt x="534229" y="534717"/>
                    <a:pt x="532779" y="571268"/>
                  </a:cubicBezTo>
                  <a:cubicBezTo>
                    <a:pt x="532779" y="576335"/>
                    <a:pt x="528064" y="578144"/>
                    <a:pt x="524437" y="577059"/>
                  </a:cubicBezTo>
                  <a:cubicBezTo>
                    <a:pt x="498686" y="573440"/>
                    <a:pt x="472936" y="573802"/>
                    <a:pt x="447185" y="572716"/>
                  </a:cubicBezTo>
                  <a:cubicBezTo>
                    <a:pt x="442107" y="572716"/>
                    <a:pt x="442107" y="565478"/>
                    <a:pt x="447185" y="565116"/>
                  </a:cubicBezTo>
                  <a:cubicBezTo>
                    <a:pt x="471485" y="564031"/>
                    <a:pt x="496147" y="560412"/>
                    <a:pt x="520447" y="564392"/>
                  </a:cubicBezTo>
                  <a:cubicBezTo>
                    <a:pt x="521535" y="530013"/>
                    <a:pt x="529877" y="496357"/>
                    <a:pt x="531328" y="461977"/>
                  </a:cubicBezTo>
                  <a:close/>
                  <a:moveTo>
                    <a:pt x="148328" y="448881"/>
                  </a:moveTo>
                  <a:cubicBezTo>
                    <a:pt x="151191" y="446744"/>
                    <a:pt x="154411" y="451375"/>
                    <a:pt x="151907" y="453512"/>
                  </a:cubicBezTo>
                  <a:cubicBezTo>
                    <a:pt x="126858" y="473460"/>
                    <a:pt x="104672" y="499108"/>
                    <a:pt x="77476" y="516563"/>
                  </a:cubicBezTo>
                  <a:cubicBezTo>
                    <a:pt x="73182" y="519413"/>
                    <a:pt x="67457" y="512288"/>
                    <a:pt x="72109" y="508726"/>
                  </a:cubicBezTo>
                  <a:cubicBezTo>
                    <a:pt x="96441" y="488065"/>
                    <a:pt x="122564" y="467405"/>
                    <a:pt x="148328" y="448881"/>
                  </a:cubicBezTo>
                  <a:close/>
                  <a:moveTo>
                    <a:pt x="151497" y="429370"/>
                  </a:moveTo>
                  <a:cubicBezTo>
                    <a:pt x="157283" y="426106"/>
                    <a:pt x="162346" y="435534"/>
                    <a:pt x="156559" y="438435"/>
                  </a:cubicBezTo>
                  <a:cubicBezTo>
                    <a:pt x="143179" y="445325"/>
                    <a:pt x="132330" y="455841"/>
                    <a:pt x="120034" y="463819"/>
                  </a:cubicBezTo>
                  <a:cubicBezTo>
                    <a:pt x="106654" y="472885"/>
                    <a:pt x="92912" y="480863"/>
                    <a:pt x="81339" y="492467"/>
                  </a:cubicBezTo>
                  <a:cubicBezTo>
                    <a:pt x="76638" y="497181"/>
                    <a:pt x="69044" y="489566"/>
                    <a:pt x="74107" y="484489"/>
                  </a:cubicBezTo>
                  <a:cubicBezTo>
                    <a:pt x="84956" y="473973"/>
                    <a:pt x="97974" y="465995"/>
                    <a:pt x="110632" y="458017"/>
                  </a:cubicBezTo>
                  <a:cubicBezTo>
                    <a:pt x="124735" y="448952"/>
                    <a:pt x="137031" y="437710"/>
                    <a:pt x="151497" y="429370"/>
                  </a:cubicBezTo>
                  <a:close/>
                  <a:moveTo>
                    <a:pt x="1189318" y="428626"/>
                  </a:moveTo>
                  <a:cubicBezTo>
                    <a:pt x="1210979" y="485499"/>
                    <a:pt x="1225183" y="546691"/>
                    <a:pt x="1229089" y="607524"/>
                  </a:cubicBezTo>
                  <a:cubicBezTo>
                    <a:pt x="1232996" y="669437"/>
                    <a:pt x="1224473" y="728110"/>
                    <a:pt x="1208494" y="787862"/>
                  </a:cubicBezTo>
                  <a:cubicBezTo>
                    <a:pt x="1205653" y="797221"/>
                    <a:pt x="1191094" y="792182"/>
                    <a:pt x="1194645" y="783183"/>
                  </a:cubicBezTo>
                  <a:cubicBezTo>
                    <a:pt x="1238677" y="669437"/>
                    <a:pt x="1210269" y="544172"/>
                    <a:pt x="1185767" y="429705"/>
                  </a:cubicBezTo>
                  <a:cubicBezTo>
                    <a:pt x="1185057" y="427906"/>
                    <a:pt x="1188608" y="426106"/>
                    <a:pt x="1189318" y="428626"/>
                  </a:cubicBezTo>
                  <a:close/>
                  <a:moveTo>
                    <a:pt x="558589" y="418025"/>
                  </a:moveTo>
                  <a:cubicBezTo>
                    <a:pt x="563634" y="448343"/>
                    <a:pt x="564715" y="479383"/>
                    <a:pt x="562913" y="510063"/>
                  </a:cubicBezTo>
                  <a:cubicBezTo>
                    <a:pt x="562192" y="525222"/>
                    <a:pt x="562192" y="540381"/>
                    <a:pt x="560751" y="555541"/>
                  </a:cubicBezTo>
                  <a:cubicBezTo>
                    <a:pt x="559670" y="566369"/>
                    <a:pt x="557868" y="578641"/>
                    <a:pt x="560751" y="589469"/>
                  </a:cubicBezTo>
                  <a:cubicBezTo>
                    <a:pt x="561832" y="589469"/>
                    <a:pt x="562913" y="589830"/>
                    <a:pt x="563273" y="589830"/>
                  </a:cubicBezTo>
                  <a:cubicBezTo>
                    <a:pt x="571922" y="589469"/>
                    <a:pt x="571562" y="602823"/>
                    <a:pt x="562913" y="602823"/>
                  </a:cubicBezTo>
                  <a:cubicBezTo>
                    <a:pt x="561472" y="602823"/>
                    <a:pt x="560391" y="602823"/>
                    <a:pt x="558949" y="602823"/>
                  </a:cubicBezTo>
                  <a:cubicBezTo>
                    <a:pt x="557147" y="603545"/>
                    <a:pt x="555346" y="603545"/>
                    <a:pt x="553904" y="602823"/>
                  </a:cubicBezTo>
                  <a:cubicBezTo>
                    <a:pt x="528319" y="601741"/>
                    <a:pt x="503094" y="598853"/>
                    <a:pt x="477509" y="597409"/>
                  </a:cubicBezTo>
                  <a:cubicBezTo>
                    <a:pt x="451924" y="595605"/>
                    <a:pt x="425618" y="596687"/>
                    <a:pt x="400033" y="592717"/>
                  </a:cubicBezTo>
                  <a:cubicBezTo>
                    <a:pt x="397871" y="592717"/>
                    <a:pt x="396069" y="589108"/>
                    <a:pt x="398592" y="588025"/>
                  </a:cubicBezTo>
                  <a:lnTo>
                    <a:pt x="401475" y="586942"/>
                  </a:lnTo>
                  <a:cubicBezTo>
                    <a:pt x="402195" y="586581"/>
                    <a:pt x="402556" y="586942"/>
                    <a:pt x="402556" y="587303"/>
                  </a:cubicBezTo>
                  <a:cubicBezTo>
                    <a:pt x="402556" y="582611"/>
                    <a:pt x="508500" y="587664"/>
                    <a:pt x="548499" y="589108"/>
                  </a:cubicBezTo>
                  <a:cubicBezTo>
                    <a:pt x="543814" y="567813"/>
                    <a:pt x="548859" y="542186"/>
                    <a:pt x="550301" y="521252"/>
                  </a:cubicBezTo>
                  <a:cubicBezTo>
                    <a:pt x="553183" y="486963"/>
                    <a:pt x="557508" y="453035"/>
                    <a:pt x="555706" y="418386"/>
                  </a:cubicBezTo>
                  <a:cubicBezTo>
                    <a:pt x="555706" y="416942"/>
                    <a:pt x="558228" y="416581"/>
                    <a:pt x="558589" y="418025"/>
                  </a:cubicBezTo>
                  <a:close/>
                  <a:moveTo>
                    <a:pt x="152527" y="403211"/>
                  </a:moveTo>
                  <a:cubicBezTo>
                    <a:pt x="156823" y="400706"/>
                    <a:pt x="160761" y="407148"/>
                    <a:pt x="156107" y="410011"/>
                  </a:cubicBezTo>
                  <a:cubicBezTo>
                    <a:pt x="131760" y="424684"/>
                    <a:pt x="110995" y="445083"/>
                    <a:pt x="86291" y="459398"/>
                  </a:cubicBezTo>
                  <a:cubicBezTo>
                    <a:pt x="80920" y="462261"/>
                    <a:pt x="76982" y="454388"/>
                    <a:pt x="81994" y="451167"/>
                  </a:cubicBezTo>
                  <a:cubicBezTo>
                    <a:pt x="104908" y="434704"/>
                    <a:pt x="127822" y="417168"/>
                    <a:pt x="152527" y="403211"/>
                  </a:cubicBezTo>
                  <a:close/>
                  <a:moveTo>
                    <a:pt x="153406" y="381847"/>
                  </a:moveTo>
                  <a:cubicBezTo>
                    <a:pt x="155929" y="380069"/>
                    <a:pt x="159172" y="384336"/>
                    <a:pt x="156649" y="386470"/>
                  </a:cubicBezTo>
                  <a:cubicBezTo>
                    <a:pt x="140794" y="398560"/>
                    <a:pt x="125298" y="412073"/>
                    <a:pt x="108361" y="422385"/>
                  </a:cubicBezTo>
                  <a:cubicBezTo>
                    <a:pt x="104758" y="424163"/>
                    <a:pt x="100794" y="419185"/>
                    <a:pt x="104037" y="416696"/>
                  </a:cubicBezTo>
                  <a:cubicBezTo>
                    <a:pt x="119893" y="404605"/>
                    <a:pt x="136829" y="393582"/>
                    <a:pt x="153406" y="381847"/>
                  </a:cubicBezTo>
                  <a:close/>
                  <a:moveTo>
                    <a:pt x="154486" y="361141"/>
                  </a:moveTo>
                  <a:cubicBezTo>
                    <a:pt x="157703" y="357844"/>
                    <a:pt x="162350" y="362973"/>
                    <a:pt x="159133" y="366270"/>
                  </a:cubicBezTo>
                  <a:cubicBezTo>
                    <a:pt x="147694" y="377993"/>
                    <a:pt x="133396" y="391547"/>
                    <a:pt x="118025" y="398141"/>
                  </a:cubicBezTo>
                  <a:cubicBezTo>
                    <a:pt x="112664" y="400340"/>
                    <a:pt x="108732" y="393379"/>
                    <a:pt x="113379" y="390082"/>
                  </a:cubicBezTo>
                  <a:cubicBezTo>
                    <a:pt x="120528" y="384953"/>
                    <a:pt x="128034" y="381290"/>
                    <a:pt x="135183" y="376527"/>
                  </a:cubicBezTo>
                  <a:cubicBezTo>
                    <a:pt x="141975" y="371765"/>
                    <a:pt x="148052" y="366636"/>
                    <a:pt x="154486" y="361141"/>
                  </a:cubicBezTo>
                  <a:close/>
                  <a:moveTo>
                    <a:pt x="315689" y="356558"/>
                  </a:moveTo>
                  <a:cubicBezTo>
                    <a:pt x="300563" y="391103"/>
                    <a:pt x="289398" y="427087"/>
                    <a:pt x="282195" y="464150"/>
                  </a:cubicBezTo>
                  <a:cubicBezTo>
                    <a:pt x="272831" y="510929"/>
                    <a:pt x="271030" y="558428"/>
                    <a:pt x="274632" y="605927"/>
                  </a:cubicBezTo>
                  <a:cubicBezTo>
                    <a:pt x="283635" y="606287"/>
                    <a:pt x="292999" y="607007"/>
                    <a:pt x="301643" y="607367"/>
                  </a:cubicBezTo>
                  <a:cubicBezTo>
                    <a:pt x="392762" y="612404"/>
                    <a:pt x="483881" y="615643"/>
                    <a:pt x="574639" y="618162"/>
                  </a:cubicBezTo>
                  <a:cubicBezTo>
                    <a:pt x="574639" y="614563"/>
                    <a:pt x="574999" y="611325"/>
                    <a:pt x="574999" y="608086"/>
                  </a:cubicBezTo>
                  <a:cubicBezTo>
                    <a:pt x="575360" y="597651"/>
                    <a:pt x="575720" y="587575"/>
                    <a:pt x="576080" y="577500"/>
                  </a:cubicBezTo>
                  <a:cubicBezTo>
                    <a:pt x="576800" y="514528"/>
                    <a:pt x="575360" y="451556"/>
                    <a:pt x="574999" y="388944"/>
                  </a:cubicBezTo>
                  <a:cubicBezTo>
                    <a:pt x="574279" y="388944"/>
                    <a:pt x="573199" y="388944"/>
                    <a:pt x="572478" y="388944"/>
                  </a:cubicBezTo>
                  <a:cubicBezTo>
                    <a:pt x="488923" y="390023"/>
                    <a:pt x="399245" y="381747"/>
                    <a:pt x="315689" y="356558"/>
                  </a:cubicBezTo>
                  <a:close/>
                  <a:moveTo>
                    <a:pt x="156149" y="338896"/>
                  </a:moveTo>
                  <a:cubicBezTo>
                    <a:pt x="159336" y="335619"/>
                    <a:pt x="163940" y="340716"/>
                    <a:pt x="160753" y="343629"/>
                  </a:cubicBezTo>
                  <a:cubicBezTo>
                    <a:pt x="150837" y="354552"/>
                    <a:pt x="139151" y="365475"/>
                    <a:pt x="126402" y="372393"/>
                  </a:cubicBezTo>
                  <a:cubicBezTo>
                    <a:pt x="121798" y="374942"/>
                    <a:pt x="118257" y="368024"/>
                    <a:pt x="122506" y="365111"/>
                  </a:cubicBezTo>
                  <a:cubicBezTo>
                    <a:pt x="133839" y="356373"/>
                    <a:pt x="145879" y="349091"/>
                    <a:pt x="156149" y="338896"/>
                  </a:cubicBezTo>
                  <a:close/>
                  <a:moveTo>
                    <a:pt x="885812" y="332449"/>
                  </a:moveTo>
                  <a:cubicBezTo>
                    <a:pt x="860241" y="341805"/>
                    <a:pt x="834310" y="350441"/>
                    <a:pt x="807658" y="357278"/>
                  </a:cubicBezTo>
                  <a:cubicBezTo>
                    <a:pt x="743191" y="374910"/>
                    <a:pt x="676202" y="384266"/>
                    <a:pt x="608854" y="387864"/>
                  </a:cubicBezTo>
                  <a:cubicBezTo>
                    <a:pt x="607773" y="432484"/>
                    <a:pt x="605973" y="477104"/>
                    <a:pt x="604172" y="521724"/>
                  </a:cubicBezTo>
                  <a:cubicBezTo>
                    <a:pt x="604172" y="549432"/>
                    <a:pt x="604172" y="576780"/>
                    <a:pt x="603812" y="604128"/>
                  </a:cubicBezTo>
                  <a:cubicBezTo>
                    <a:pt x="603812" y="608806"/>
                    <a:pt x="603812" y="613844"/>
                    <a:pt x="603451" y="618882"/>
                  </a:cubicBezTo>
                  <a:cubicBezTo>
                    <a:pt x="698172" y="621400"/>
                    <a:pt x="792892" y="623200"/>
                    <a:pt x="887612" y="620681"/>
                  </a:cubicBezTo>
                  <a:cubicBezTo>
                    <a:pt x="909942" y="619961"/>
                    <a:pt x="932271" y="619241"/>
                    <a:pt x="954241" y="618162"/>
                  </a:cubicBezTo>
                  <a:cubicBezTo>
                    <a:pt x="957122" y="569583"/>
                    <a:pt x="953521" y="521005"/>
                    <a:pt x="943076" y="474226"/>
                  </a:cubicBezTo>
                  <a:cubicBezTo>
                    <a:pt x="935873" y="482502"/>
                    <a:pt x="929390" y="490778"/>
                    <a:pt x="923988" y="500494"/>
                  </a:cubicBezTo>
                  <a:cubicBezTo>
                    <a:pt x="919306" y="508770"/>
                    <a:pt x="906340" y="500854"/>
                    <a:pt x="911383" y="492937"/>
                  </a:cubicBezTo>
                  <a:cubicBezTo>
                    <a:pt x="919306" y="479983"/>
                    <a:pt x="929030" y="469188"/>
                    <a:pt x="939475" y="458393"/>
                  </a:cubicBezTo>
                  <a:cubicBezTo>
                    <a:pt x="937314" y="450476"/>
                    <a:pt x="934793" y="442560"/>
                    <a:pt x="932632" y="435003"/>
                  </a:cubicBezTo>
                  <a:cubicBezTo>
                    <a:pt x="919666" y="449037"/>
                    <a:pt x="907061" y="463071"/>
                    <a:pt x="894095" y="477464"/>
                  </a:cubicBezTo>
                  <a:cubicBezTo>
                    <a:pt x="889053" y="483222"/>
                    <a:pt x="879329" y="475305"/>
                    <a:pt x="884011" y="469188"/>
                  </a:cubicBezTo>
                  <a:cubicBezTo>
                    <a:pt x="897337" y="451556"/>
                    <a:pt x="912103" y="435363"/>
                    <a:pt x="927229" y="418810"/>
                  </a:cubicBezTo>
                  <a:cubicBezTo>
                    <a:pt x="916425" y="388584"/>
                    <a:pt x="902379" y="359797"/>
                    <a:pt x="885812" y="332449"/>
                  </a:cubicBezTo>
                  <a:close/>
                  <a:moveTo>
                    <a:pt x="156754" y="323448"/>
                  </a:moveTo>
                  <a:cubicBezTo>
                    <a:pt x="159985" y="321331"/>
                    <a:pt x="163935" y="326270"/>
                    <a:pt x="160704" y="328739"/>
                  </a:cubicBezTo>
                  <a:cubicBezTo>
                    <a:pt x="153522" y="334031"/>
                    <a:pt x="148495" y="342145"/>
                    <a:pt x="140596" y="347084"/>
                  </a:cubicBezTo>
                  <a:cubicBezTo>
                    <a:pt x="137004" y="349553"/>
                    <a:pt x="134132" y="344261"/>
                    <a:pt x="136286" y="341439"/>
                  </a:cubicBezTo>
                  <a:cubicBezTo>
                    <a:pt x="142032" y="334384"/>
                    <a:pt x="149572" y="328386"/>
                    <a:pt x="156754" y="323448"/>
                  </a:cubicBezTo>
                  <a:close/>
                  <a:moveTo>
                    <a:pt x="338379" y="311578"/>
                  </a:moveTo>
                  <a:cubicBezTo>
                    <a:pt x="334057" y="319135"/>
                    <a:pt x="330095" y="326691"/>
                    <a:pt x="326494" y="334608"/>
                  </a:cubicBezTo>
                  <a:cubicBezTo>
                    <a:pt x="335497" y="337127"/>
                    <a:pt x="344861" y="339286"/>
                    <a:pt x="354586" y="341085"/>
                  </a:cubicBezTo>
                  <a:cubicBezTo>
                    <a:pt x="427337" y="356198"/>
                    <a:pt x="500808" y="362675"/>
                    <a:pt x="574999" y="360156"/>
                  </a:cubicBezTo>
                  <a:cubicBezTo>
                    <a:pt x="574999" y="351160"/>
                    <a:pt x="574999" y="342164"/>
                    <a:pt x="574999" y="332809"/>
                  </a:cubicBezTo>
                  <a:cubicBezTo>
                    <a:pt x="573919" y="333528"/>
                    <a:pt x="572478" y="334248"/>
                    <a:pt x="570317" y="334248"/>
                  </a:cubicBezTo>
                  <a:cubicBezTo>
                    <a:pt x="522057" y="334608"/>
                    <a:pt x="474517" y="331009"/>
                    <a:pt x="426256" y="324172"/>
                  </a:cubicBezTo>
                  <a:cubicBezTo>
                    <a:pt x="408969" y="322013"/>
                    <a:pt x="391681" y="319854"/>
                    <a:pt x="374754" y="316616"/>
                  </a:cubicBezTo>
                  <a:cubicBezTo>
                    <a:pt x="362509" y="313737"/>
                    <a:pt x="350984" y="311578"/>
                    <a:pt x="338379" y="311578"/>
                  </a:cubicBezTo>
                  <a:close/>
                  <a:moveTo>
                    <a:pt x="355306" y="284230"/>
                  </a:moveTo>
                  <a:cubicBezTo>
                    <a:pt x="351344" y="290347"/>
                    <a:pt x="347382" y="296465"/>
                    <a:pt x="343781" y="302582"/>
                  </a:cubicBezTo>
                  <a:cubicBezTo>
                    <a:pt x="350984" y="301862"/>
                    <a:pt x="359268" y="303302"/>
                    <a:pt x="365390" y="304021"/>
                  </a:cubicBezTo>
                  <a:cubicBezTo>
                    <a:pt x="383758" y="306180"/>
                    <a:pt x="402126" y="307980"/>
                    <a:pt x="420854" y="310139"/>
                  </a:cubicBezTo>
                  <a:cubicBezTo>
                    <a:pt x="445704" y="313017"/>
                    <a:pt x="470915" y="316976"/>
                    <a:pt x="496126" y="318055"/>
                  </a:cubicBezTo>
                  <a:cubicBezTo>
                    <a:pt x="520976" y="319135"/>
                    <a:pt x="545827" y="318415"/>
                    <a:pt x="571038" y="318415"/>
                  </a:cubicBezTo>
                  <a:cubicBezTo>
                    <a:pt x="572478" y="318415"/>
                    <a:pt x="573919" y="319135"/>
                    <a:pt x="574999" y="319854"/>
                  </a:cubicBezTo>
                  <a:cubicBezTo>
                    <a:pt x="574999" y="313737"/>
                    <a:pt x="575360" y="307620"/>
                    <a:pt x="575360" y="301503"/>
                  </a:cubicBezTo>
                  <a:cubicBezTo>
                    <a:pt x="537543" y="304381"/>
                    <a:pt x="500087" y="303662"/>
                    <a:pt x="462271" y="301143"/>
                  </a:cubicBezTo>
                  <a:cubicBezTo>
                    <a:pt x="426616" y="298264"/>
                    <a:pt x="389160" y="295025"/>
                    <a:pt x="355306" y="284230"/>
                  </a:cubicBezTo>
                  <a:close/>
                  <a:moveTo>
                    <a:pt x="162984" y="283151"/>
                  </a:moveTo>
                  <a:cubicBezTo>
                    <a:pt x="119765" y="339646"/>
                    <a:pt x="85551" y="403697"/>
                    <a:pt x="61060" y="469908"/>
                  </a:cubicBezTo>
                  <a:cubicBezTo>
                    <a:pt x="49535" y="500854"/>
                    <a:pt x="39091" y="533239"/>
                    <a:pt x="35129" y="565985"/>
                  </a:cubicBezTo>
                  <a:cubicBezTo>
                    <a:pt x="33688" y="579659"/>
                    <a:pt x="32608" y="593333"/>
                    <a:pt x="32248" y="607007"/>
                  </a:cubicBezTo>
                  <a:cubicBezTo>
                    <a:pt x="102118" y="598011"/>
                    <a:pt x="173068" y="600170"/>
                    <a:pt x="243658" y="603768"/>
                  </a:cubicBezTo>
                  <a:cubicBezTo>
                    <a:pt x="238256" y="529281"/>
                    <a:pt x="246900" y="454075"/>
                    <a:pt x="274992" y="381387"/>
                  </a:cubicBezTo>
                  <a:cubicBezTo>
                    <a:pt x="279314" y="369872"/>
                    <a:pt x="283996" y="359077"/>
                    <a:pt x="289038" y="347922"/>
                  </a:cubicBezTo>
                  <a:cubicBezTo>
                    <a:pt x="244018" y="332089"/>
                    <a:pt x="201160" y="310858"/>
                    <a:pt x="162984" y="283151"/>
                  </a:cubicBezTo>
                  <a:close/>
                  <a:moveTo>
                    <a:pt x="1039597" y="264439"/>
                  </a:moveTo>
                  <a:cubicBezTo>
                    <a:pt x="998900" y="284590"/>
                    <a:pt x="957122" y="304381"/>
                    <a:pt x="914624" y="321294"/>
                  </a:cubicBezTo>
                  <a:cubicBezTo>
                    <a:pt x="925429" y="338566"/>
                    <a:pt x="934793" y="356558"/>
                    <a:pt x="943076" y="375270"/>
                  </a:cubicBezTo>
                  <a:cubicBezTo>
                    <a:pt x="945597" y="381747"/>
                    <a:pt x="948118" y="387864"/>
                    <a:pt x="950639" y="394341"/>
                  </a:cubicBezTo>
                  <a:cubicBezTo>
                    <a:pt x="965045" y="379588"/>
                    <a:pt x="979091" y="365194"/>
                    <a:pt x="992777" y="350081"/>
                  </a:cubicBezTo>
                  <a:cubicBezTo>
                    <a:pt x="997819" y="344323"/>
                    <a:pt x="1006103" y="352960"/>
                    <a:pt x="1001061" y="358717"/>
                  </a:cubicBezTo>
                  <a:cubicBezTo>
                    <a:pt x="986294" y="375270"/>
                    <a:pt x="971168" y="391822"/>
                    <a:pt x="956042" y="408735"/>
                  </a:cubicBezTo>
                  <a:cubicBezTo>
                    <a:pt x="958923" y="417011"/>
                    <a:pt x="961804" y="424928"/>
                    <a:pt x="963965" y="433204"/>
                  </a:cubicBezTo>
                  <a:cubicBezTo>
                    <a:pt x="980532" y="416291"/>
                    <a:pt x="998900" y="397220"/>
                    <a:pt x="1006823" y="375270"/>
                  </a:cubicBezTo>
                  <a:cubicBezTo>
                    <a:pt x="1008624" y="369872"/>
                    <a:pt x="1016187" y="372391"/>
                    <a:pt x="1015107" y="377429"/>
                  </a:cubicBezTo>
                  <a:cubicBezTo>
                    <a:pt x="1011145" y="399739"/>
                    <a:pt x="992777" y="418450"/>
                    <a:pt x="979091" y="435003"/>
                  </a:cubicBezTo>
                  <a:cubicBezTo>
                    <a:pt x="975490" y="438961"/>
                    <a:pt x="971888" y="443279"/>
                    <a:pt x="968287" y="447238"/>
                  </a:cubicBezTo>
                  <a:cubicBezTo>
                    <a:pt x="983053" y="502293"/>
                    <a:pt x="988816" y="559508"/>
                    <a:pt x="986655" y="616723"/>
                  </a:cubicBezTo>
                  <a:cubicBezTo>
                    <a:pt x="1047881" y="614204"/>
                    <a:pt x="1109107" y="610965"/>
                    <a:pt x="1170693" y="610605"/>
                  </a:cubicBezTo>
                  <a:cubicBezTo>
                    <a:pt x="1169973" y="598011"/>
                    <a:pt x="1169252" y="585776"/>
                    <a:pt x="1167812" y="573542"/>
                  </a:cubicBezTo>
                  <a:cubicBezTo>
                    <a:pt x="1159528" y="502653"/>
                    <a:pt x="1136839" y="432844"/>
                    <a:pt x="1105145" y="369152"/>
                  </a:cubicBezTo>
                  <a:cubicBezTo>
                    <a:pt x="1086417" y="332449"/>
                    <a:pt x="1064808" y="297184"/>
                    <a:pt x="1039597" y="264439"/>
                  </a:cubicBezTo>
                  <a:close/>
                  <a:moveTo>
                    <a:pt x="386999" y="241049"/>
                  </a:moveTo>
                  <a:cubicBezTo>
                    <a:pt x="377635" y="252564"/>
                    <a:pt x="368632" y="264439"/>
                    <a:pt x="360348" y="276674"/>
                  </a:cubicBezTo>
                  <a:cubicBezTo>
                    <a:pt x="396363" y="278833"/>
                    <a:pt x="432019" y="284590"/>
                    <a:pt x="468034" y="286029"/>
                  </a:cubicBezTo>
                  <a:cubicBezTo>
                    <a:pt x="504409" y="287469"/>
                    <a:pt x="539704" y="286029"/>
                    <a:pt x="575360" y="283870"/>
                  </a:cubicBezTo>
                  <a:cubicBezTo>
                    <a:pt x="575720" y="280992"/>
                    <a:pt x="575720" y="278113"/>
                    <a:pt x="575720" y="275594"/>
                  </a:cubicBezTo>
                  <a:cubicBezTo>
                    <a:pt x="559873" y="276314"/>
                    <a:pt x="542946" y="273075"/>
                    <a:pt x="527459" y="271996"/>
                  </a:cubicBezTo>
                  <a:cubicBezTo>
                    <a:pt x="510892" y="270916"/>
                    <a:pt x="494325" y="269477"/>
                    <a:pt x="477758" y="267318"/>
                  </a:cubicBezTo>
                  <a:cubicBezTo>
                    <a:pt x="446425" y="263000"/>
                    <a:pt x="415451" y="255443"/>
                    <a:pt x="386999" y="241049"/>
                  </a:cubicBezTo>
                  <a:close/>
                  <a:moveTo>
                    <a:pt x="407888" y="217300"/>
                  </a:moveTo>
                  <a:cubicBezTo>
                    <a:pt x="402486" y="222698"/>
                    <a:pt x="397444" y="228455"/>
                    <a:pt x="392402" y="234212"/>
                  </a:cubicBezTo>
                  <a:cubicBezTo>
                    <a:pt x="422655" y="246807"/>
                    <a:pt x="455428" y="251485"/>
                    <a:pt x="487842" y="254004"/>
                  </a:cubicBezTo>
                  <a:cubicBezTo>
                    <a:pt x="504769" y="255083"/>
                    <a:pt x="520976" y="255803"/>
                    <a:pt x="537543" y="256523"/>
                  </a:cubicBezTo>
                  <a:cubicBezTo>
                    <a:pt x="550149" y="256523"/>
                    <a:pt x="563835" y="256163"/>
                    <a:pt x="576080" y="257962"/>
                  </a:cubicBezTo>
                  <a:cubicBezTo>
                    <a:pt x="576440" y="255803"/>
                    <a:pt x="576440" y="253644"/>
                    <a:pt x="576440" y="251485"/>
                  </a:cubicBezTo>
                  <a:cubicBezTo>
                    <a:pt x="542586" y="248246"/>
                    <a:pt x="508731" y="240690"/>
                    <a:pt x="475597" y="235292"/>
                  </a:cubicBezTo>
                  <a:cubicBezTo>
                    <a:pt x="460110" y="232413"/>
                    <a:pt x="445344" y="229175"/>
                    <a:pt x="429858" y="225216"/>
                  </a:cubicBezTo>
                  <a:cubicBezTo>
                    <a:pt x="422294" y="223417"/>
                    <a:pt x="414371" y="221618"/>
                    <a:pt x="407888" y="217300"/>
                  </a:cubicBezTo>
                  <a:close/>
                  <a:moveTo>
                    <a:pt x="431658" y="192831"/>
                  </a:moveTo>
                  <a:cubicBezTo>
                    <a:pt x="425536" y="198588"/>
                    <a:pt x="419773" y="204346"/>
                    <a:pt x="414011" y="210463"/>
                  </a:cubicBezTo>
                  <a:lnTo>
                    <a:pt x="414439" y="210557"/>
                  </a:lnTo>
                  <a:lnTo>
                    <a:pt x="440302" y="216220"/>
                  </a:lnTo>
                  <a:cubicBezTo>
                    <a:pt x="456149" y="219099"/>
                    <a:pt x="472356" y="221258"/>
                    <a:pt x="488202" y="223417"/>
                  </a:cubicBezTo>
                  <a:cubicBezTo>
                    <a:pt x="518095" y="227376"/>
                    <a:pt x="547268" y="231694"/>
                    <a:pt x="577160" y="235292"/>
                  </a:cubicBezTo>
                  <a:cubicBezTo>
                    <a:pt x="577160" y="232773"/>
                    <a:pt x="577160" y="230254"/>
                    <a:pt x="577520" y="227735"/>
                  </a:cubicBezTo>
                  <a:cubicBezTo>
                    <a:pt x="562394" y="227735"/>
                    <a:pt x="546187" y="223777"/>
                    <a:pt x="531781" y="219099"/>
                  </a:cubicBezTo>
                  <a:cubicBezTo>
                    <a:pt x="519176" y="214781"/>
                    <a:pt x="505490" y="212982"/>
                    <a:pt x="491804" y="211183"/>
                  </a:cubicBezTo>
                  <a:cubicBezTo>
                    <a:pt x="470555" y="208664"/>
                    <a:pt x="449306" y="206145"/>
                    <a:pt x="431658" y="192831"/>
                  </a:cubicBezTo>
                  <a:close/>
                  <a:moveTo>
                    <a:pt x="453988" y="171960"/>
                  </a:moveTo>
                  <a:cubicBezTo>
                    <a:pt x="448586" y="176998"/>
                    <a:pt x="443543" y="181316"/>
                    <a:pt x="438501" y="186354"/>
                  </a:cubicBezTo>
                  <a:cubicBezTo>
                    <a:pt x="458310" y="197509"/>
                    <a:pt x="482800" y="196789"/>
                    <a:pt x="505130" y="198948"/>
                  </a:cubicBezTo>
                  <a:cubicBezTo>
                    <a:pt x="515934" y="200028"/>
                    <a:pt x="525658" y="201827"/>
                    <a:pt x="536103" y="204346"/>
                  </a:cubicBezTo>
                  <a:cubicBezTo>
                    <a:pt x="549789" y="207944"/>
                    <a:pt x="564195" y="209024"/>
                    <a:pt x="578241" y="212262"/>
                  </a:cubicBezTo>
                  <a:cubicBezTo>
                    <a:pt x="578601" y="206145"/>
                    <a:pt x="578601" y="199668"/>
                    <a:pt x="578961" y="193551"/>
                  </a:cubicBezTo>
                  <a:cubicBezTo>
                    <a:pt x="537543" y="187433"/>
                    <a:pt x="494685" y="182396"/>
                    <a:pt x="453988" y="171960"/>
                  </a:cubicBezTo>
                  <a:close/>
                  <a:moveTo>
                    <a:pt x="485681" y="144253"/>
                  </a:moveTo>
                  <a:cubicBezTo>
                    <a:pt x="478118" y="150730"/>
                    <a:pt x="470195" y="157207"/>
                    <a:pt x="462632" y="164044"/>
                  </a:cubicBezTo>
                  <a:cubicBezTo>
                    <a:pt x="501528" y="166563"/>
                    <a:pt x="541505" y="169801"/>
                    <a:pt x="579681" y="177358"/>
                  </a:cubicBezTo>
                  <a:cubicBezTo>
                    <a:pt x="580042" y="170521"/>
                    <a:pt x="580042" y="163684"/>
                    <a:pt x="580402" y="156847"/>
                  </a:cubicBezTo>
                  <a:cubicBezTo>
                    <a:pt x="580042" y="156847"/>
                    <a:pt x="579681" y="156847"/>
                    <a:pt x="579681" y="156847"/>
                  </a:cubicBezTo>
                  <a:cubicBezTo>
                    <a:pt x="569597" y="156847"/>
                    <a:pt x="559153" y="154328"/>
                    <a:pt x="549068" y="153608"/>
                  </a:cubicBezTo>
                  <a:cubicBezTo>
                    <a:pt x="539704" y="153249"/>
                    <a:pt x="530340" y="153249"/>
                    <a:pt x="521697" y="152169"/>
                  </a:cubicBezTo>
                  <a:cubicBezTo>
                    <a:pt x="509091" y="151089"/>
                    <a:pt x="496846" y="149290"/>
                    <a:pt x="485681" y="144253"/>
                  </a:cubicBezTo>
                  <a:close/>
                  <a:moveTo>
                    <a:pt x="522057" y="116545"/>
                  </a:moveTo>
                  <a:cubicBezTo>
                    <a:pt x="512333" y="123382"/>
                    <a:pt x="502609" y="130219"/>
                    <a:pt x="493605" y="137775"/>
                  </a:cubicBezTo>
                  <a:cubicBezTo>
                    <a:pt x="507291" y="140294"/>
                    <a:pt x="521337" y="139934"/>
                    <a:pt x="535383" y="139215"/>
                  </a:cubicBezTo>
                  <a:cubicBezTo>
                    <a:pt x="550149" y="138495"/>
                    <a:pt x="567436" y="136696"/>
                    <a:pt x="581122" y="142813"/>
                  </a:cubicBezTo>
                  <a:cubicBezTo>
                    <a:pt x="581482" y="137775"/>
                    <a:pt x="581842" y="133097"/>
                    <a:pt x="582202" y="128060"/>
                  </a:cubicBezTo>
                  <a:cubicBezTo>
                    <a:pt x="562394" y="128779"/>
                    <a:pt x="539704" y="125181"/>
                    <a:pt x="522057" y="116545"/>
                  </a:cubicBezTo>
                  <a:close/>
                  <a:moveTo>
                    <a:pt x="558072" y="90636"/>
                  </a:moveTo>
                  <a:cubicBezTo>
                    <a:pt x="554471" y="93515"/>
                    <a:pt x="550869" y="96394"/>
                    <a:pt x="547268" y="98913"/>
                  </a:cubicBezTo>
                  <a:cubicBezTo>
                    <a:pt x="542225" y="102511"/>
                    <a:pt x="536823" y="106109"/>
                    <a:pt x="531421" y="109708"/>
                  </a:cubicBezTo>
                  <a:cubicBezTo>
                    <a:pt x="549068" y="111867"/>
                    <a:pt x="566356" y="111147"/>
                    <a:pt x="583643" y="113306"/>
                  </a:cubicBezTo>
                  <a:cubicBezTo>
                    <a:pt x="584363" y="108269"/>
                    <a:pt x="584724" y="102871"/>
                    <a:pt x="585804" y="97833"/>
                  </a:cubicBezTo>
                  <a:cubicBezTo>
                    <a:pt x="578961" y="96394"/>
                    <a:pt x="572478" y="94595"/>
                    <a:pt x="565996" y="93155"/>
                  </a:cubicBezTo>
                  <a:cubicBezTo>
                    <a:pt x="563114" y="92436"/>
                    <a:pt x="560593" y="91716"/>
                    <a:pt x="558072" y="90636"/>
                  </a:cubicBezTo>
                  <a:close/>
                  <a:moveTo>
                    <a:pt x="619658" y="84519"/>
                  </a:moveTo>
                  <a:cubicBezTo>
                    <a:pt x="618578" y="90996"/>
                    <a:pt x="617497" y="97833"/>
                    <a:pt x="616417" y="104670"/>
                  </a:cubicBezTo>
                  <a:cubicBezTo>
                    <a:pt x="605973" y="182755"/>
                    <a:pt x="611735" y="261560"/>
                    <a:pt x="610294" y="340365"/>
                  </a:cubicBezTo>
                  <a:cubicBezTo>
                    <a:pt x="609934" y="346482"/>
                    <a:pt x="609934" y="352600"/>
                    <a:pt x="609934" y="358717"/>
                  </a:cubicBezTo>
                  <a:cubicBezTo>
                    <a:pt x="675842" y="354759"/>
                    <a:pt x="742111" y="345403"/>
                    <a:pt x="805497" y="326691"/>
                  </a:cubicBezTo>
                  <a:cubicBezTo>
                    <a:pt x="826747" y="320574"/>
                    <a:pt x="847635" y="313377"/>
                    <a:pt x="868524" y="305821"/>
                  </a:cubicBezTo>
                  <a:cubicBezTo>
                    <a:pt x="846195" y="273435"/>
                    <a:pt x="819904" y="243568"/>
                    <a:pt x="790731" y="216220"/>
                  </a:cubicBezTo>
                  <a:cubicBezTo>
                    <a:pt x="759398" y="185994"/>
                    <a:pt x="725543" y="158286"/>
                    <a:pt x="688808" y="134537"/>
                  </a:cubicBezTo>
                  <a:cubicBezTo>
                    <a:pt x="665038" y="119424"/>
                    <a:pt x="639467" y="105030"/>
                    <a:pt x="619658" y="84519"/>
                  </a:cubicBezTo>
                  <a:close/>
                  <a:moveTo>
                    <a:pt x="549428" y="71565"/>
                  </a:moveTo>
                  <a:cubicBezTo>
                    <a:pt x="539704" y="72285"/>
                    <a:pt x="529980" y="73364"/>
                    <a:pt x="520616" y="74444"/>
                  </a:cubicBezTo>
                  <a:cubicBezTo>
                    <a:pt x="492524" y="76962"/>
                    <a:pt x="464792" y="82360"/>
                    <a:pt x="437781" y="89917"/>
                  </a:cubicBezTo>
                  <a:cubicBezTo>
                    <a:pt x="402846" y="101791"/>
                    <a:pt x="368271" y="116185"/>
                    <a:pt x="334777" y="131658"/>
                  </a:cubicBezTo>
                  <a:cubicBezTo>
                    <a:pt x="329015" y="135257"/>
                    <a:pt x="322892" y="138495"/>
                    <a:pt x="317130" y="142453"/>
                  </a:cubicBezTo>
                  <a:cubicBezTo>
                    <a:pt x="260946" y="176998"/>
                    <a:pt x="212325" y="221618"/>
                    <a:pt x="171268" y="273075"/>
                  </a:cubicBezTo>
                  <a:cubicBezTo>
                    <a:pt x="211965" y="295025"/>
                    <a:pt x="254463" y="313377"/>
                    <a:pt x="299122" y="327051"/>
                  </a:cubicBezTo>
                  <a:cubicBezTo>
                    <a:pt x="326494" y="273075"/>
                    <a:pt x="361789" y="224497"/>
                    <a:pt x="405727" y="181676"/>
                  </a:cubicBezTo>
                  <a:cubicBezTo>
                    <a:pt x="435620" y="153249"/>
                    <a:pt x="467674" y="126261"/>
                    <a:pt x="501528" y="102871"/>
                  </a:cubicBezTo>
                  <a:cubicBezTo>
                    <a:pt x="517375" y="92076"/>
                    <a:pt x="533222" y="81640"/>
                    <a:pt x="549428" y="71565"/>
                  </a:cubicBezTo>
                  <a:close/>
                  <a:moveTo>
                    <a:pt x="591206" y="67607"/>
                  </a:moveTo>
                  <a:cubicBezTo>
                    <a:pt x="590486" y="67966"/>
                    <a:pt x="589406" y="67966"/>
                    <a:pt x="588325" y="67966"/>
                  </a:cubicBezTo>
                  <a:cubicBezTo>
                    <a:pt x="581122" y="72644"/>
                    <a:pt x="573919" y="78042"/>
                    <a:pt x="567076" y="83440"/>
                  </a:cubicBezTo>
                  <a:cubicBezTo>
                    <a:pt x="573919" y="84519"/>
                    <a:pt x="580762" y="84159"/>
                    <a:pt x="587965" y="85239"/>
                  </a:cubicBezTo>
                  <a:cubicBezTo>
                    <a:pt x="589045" y="79481"/>
                    <a:pt x="589766" y="73724"/>
                    <a:pt x="591206" y="67607"/>
                  </a:cubicBezTo>
                  <a:close/>
                  <a:moveTo>
                    <a:pt x="627222" y="65807"/>
                  </a:moveTo>
                  <a:cubicBezTo>
                    <a:pt x="650992" y="88117"/>
                    <a:pt x="680524" y="102511"/>
                    <a:pt x="707896" y="120143"/>
                  </a:cubicBezTo>
                  <a:cubicBezTo>
                    <a:pt x="741030" y="141374"/>
                    <a:pt x="772363" y="164763"/>
                    <a:pt x="801536" y="191032"/>
                  </a:cubicBezTo>
                  <a:cubicBezTo>
                    <a:pt x="836831" y="222338"/>
                    <a:pt x="869605" y="256882"/>
                    <a:pt x="896976" y="295025"/>
                  </a:cubicBezTo>
                  <a:cubicBezTo>
                    <a:pt x="938394" y="278473"/>
                    <a:pt x="979091" y="259041"/>
                    <a:pt x="1019068" y="239250"/>
                  </a:cubicBezTo>
                  <a:cubicBezTo>
                    <a:pt x="1008264" y="227016"/>
                    <a:pt x="997099" y="215501"/>
                    <a:pt x="985574" y="204706"/>
                  </a:cubicBezTo>
                  <a:cubicBezTo>
                    <a:pt x="929750" y="153608"/>
                    <a:pt x="860241" y="115105"/>
                    <a:pt x="788930" y="90996"/>
                  </a:cubicBezTo>
                  <a:cubicBezTo>
                    <a:pt x="760838" y="81640"/>
                    <a:pt x="732026" y="74084"/>
                    <a:pt x="702854" y="68686"/>
                  </a:cubicBezTo>
                  <a:cubicBezTo>
                    <a:pt x="678003" y="65448"/>
                    <a:pt x="652432" y="65088"/>
                    <a:pt x="627222" y="65807"/>
                  </a:cubicBezTo>
                  <a:close/>
                  <a:moveTo>
                    <a:pt x="616777" y="35581"/>
                  </a:moveTo>
                  <a:cubicBezTo>
                    <a:pt x="627222" y="35581"/>
                    <a:pt x="638386" y="35581"/>
                    <a:pt x="649191" y="36301"/>
                  </a:cubicBezTo>
                  <a:cubicBezTo>
                    <a:pt x="672601" y="37380"/>
                    <a:pt x="696011" y="40259"/>
                    <a:pt x="718701" y="45297"/>
                  </a:cubicBezTo>
                  <a:cubicBezTo>
                    <a:pt x="818103" y="63289"/>
                    <a:pt x="913183" y="106109"/>
                    <a:pt x="990976" y="168722"/>
                  </a:cubicBezTo>
                  <a:cubicBezTo>
                    <a:pt x="1012586" y="185994"/>
                    <a:pt x="1032034" y="205425"/>
                    <a:pt x="1050042" y="226296"/>
                  </a:cubicBezTo>
                  <a:cubicBezTo>
                    <a:pt x="1058325" y="227735"/>
                    <a:pt x="1064088" y="235652"/>
                    <a:pt x="1064088" y="243568"/>
                  </a:cubicBezTo>
                  <a:cubicBezTo>
                    <a:pt x="1083896" y="268757"/>
                    <a:pt x="1101543" y="295385"/>
                    <a:pt x="1117030" y="323093"/>
                  </a:cubicBezTo>
                  <a:cubicBezTo>
                    <a:pt x="1151965" y="385705"/>
                    <a:pt x="1178976" y="454075"/>
                    <a:pt x="1192302" y="523884"/>
                  </a:cubicBezTo>
                  <a:cubicBezTo>
                    <a:pt x="1204908" y="589375"/>
                    <a:pt x="1208509" y="658464"/>
                    <a:pt x="1190862" y="723235"/>
                  </a:cubicBezTo>
                  <a:cubicBezTo>
                    <a:pt x="1172134" y="790885"/>
                    <a:pt x="1142601" y="856736"/>
                    <a:pt x="1105505" y="916469"/>
                  </a:cubicBezTo>
                  <a:cubicBezTo>
                    <a:pt x="1090739" y="940578"/>
                    <a:pt x="1074172" y="963608"/>
                    <a:pt x="1056164" y="985558"/>
                  </a:cubicBezTo>
                  <a:cubicBezTo>
                    <a:pt x="1055804" y="986278"/>
                    <a:pt x="1055084" y="986998"/>
                    <a:pt x="1054724" y="987358"/>
                  </a:cubicBezTo>
                  <a:cubicBezTo>
                    <a:pt x="1052563" y="990236"/>
                    <a:pt x="1050762" y="992395"/>
                    <a:pt x="1048601" y="994554"/>
                  </a:cubicBezTo>
                  <a:cubicBezTo>
                    <a:pt x="1047881" y="995994"/>
                    <a:pt x="1047160" y="997073"/>
                    <a:pt x="1046080" y="997793"/>
                  </a:cubicBezTo>
                  <a:cubicBezTo>
                    <a:pt x="977291" y="1079117"/>
                    <a:pt x="889413" y="1144248"/>
                    <a:pt x="786770" y="1176274"/>
                  </a:cubicBezTo>
                  <a:cubicBezTo>
                    <a:pt x="750754" y="1187429"/>
                    <a:pt x="714019" y="1193546"/>
                    <a:pt x="676563" y="1197504"/>
                  </a:cubicBezTo>
                  <a:cubicBezTo>
                    <a:pt x="672961" y="1197864"/>
                    <a:pt x="668999" y="1198224"/>
                    <a:pt x="665398" y="1198584"/>
                  </a:cubicBezTo>
                  <a:cubicBezTo>
                    <a:pt x="660716" y="1199303"/>
                    <a:pt x="656034" y="1199663"/>
                    <a:pt x="651352" y="1200383"/>
                  </a:cubicBezTo>
                  <a:cubicBezTo>
                    <a:pt x="629743" y="1202542"/>
                    <a:pt x="607773" y="1203621"/>
                    <a:pt x="586164" y="1203621"/>
                  </a:cubicBezTo>
                  <a:cubicBezTo>
                    <a:pt x="575360" y="1203621"/>
                    <a:pt x="564195" y="1203621"/>
                    <a:pt x="553390" y="1202902"/>
                  </a:cubicBezTo>
                  <a:cubicBezTo>
                    <a:pt x="530340" y="1201822"/>
                    <a:pt x="507291" y="1198943"/>
                    <a:pt x="484241" y="1193906"/>
                  </a:cubicBezTo>
                  <a:cubicBezTo>
                    <a:pt x="385199" y="1175914"/>
                    <a:pt x="290118" y="1133093"/>
                    <a:pt x="211965" y="1070481"/>
                  </a:cubicBezTo>
                  <a:cubicBezTo>
                    <a:pt x="160103" y="1028379"/>
                    <a:pt x="118685" y="974043"/>
                    <a:pt x="86271" y="916469"/>
                  </a:cubicBezTo>
                  <a:cubicBezTo>
                    <a:pt x="50976" y="853857"/>
                    <a:pt x="24324" y="785847"/>
                    <a:pt x="10639" y="715319"/>
                  </a:cubicBezTo>
                  <a:cubicBezTo>
                    <a:pt x="-1967" y="650188"/>
                    <a:pt x="-5568" y="581098"/>
                    <a:pt x="12079" y="516327"/>
                  </a:cubicBezTo>
                  <a:cubicBezTo>
                    <a:pt x="30807" y="448677"/>
                    <a:pt x="60340" y="382466"/>
                    <a:pt x="97436" y="323093"/>
                  </a:cubicBezTo>
                  <a:cubicBezTo>
                    <a:pt x="112922" y="298264"/>
                    <a:pt x="130210" y="273795"/>
                    <a:pt x="148938" y="250765"/>
                  </a:cubicBezTo>
                  <a:cubicBezTo>
                    <a:pt x="149298" y="250405"/>
                    <a:pt x="150018" y="250045"/>
                    <a:pt x="150379" y="249326"/>
                  </a:cubicBezTo>
                  <a:cubicBezTo>
                    <a:pt x="150739" y="248606"/>
                    <a:pt x="151459" y="247886"/>
                    <a:pt x="152179" y="247167"/>
                  </a:cubicBezTo>
                  <a:cubicBezTo>
                    <a:pt x="157222" y="240690"/>
                    <a:pt x="162984" y="234212"/>
                    <a:pt x="168746" y="227735"/>
                  </a:cubicBezTo>
                  <a:cubicBezTo>
                    <a:pt x="235735" y="152529"/>
                    <a:pt x="319291" y="93155"/>
                    <a:pt x="416172" y="62929"/>
                  </a:cubicBezTo>
                  <a:cubicBezTo>
                    <a:pt x="452187" y="51774"/>
                    <a:pt x="488923" y="45656"/>
                    <a:pt x="526019" y="41698"/>
                  </a:cubicBezTo>
                  <a:cubicBezTo>
                    <a:pt x="529980" y="41338"/>
                    <a:pt x="533582" y="40978"/>
                    <a:pt x="537543" y="40259"/>
                  </a:cubicBezTo>
                  <a:cubicBezTo>
                    <a:pt x="542225" y="39899"/>
                    <a:pt x="546547" y="39539"/>
                    <a:pt x="551229" y="38819"/>
                  </a:cubicBezTo>
                  <a:cubicBezTo>
                    <a:pt x="573199" y="36301"/>
                    <a:pt x="594808" y="35581"/>
                    <a:pt x="616777" y="35581"/>
                  </a:cubicBezTo>
                  <a:close/>
                  <a:moveTo>
                    <a:pt x="509828" y="15304"/>
                  </a:moveTo>
                  <a:cubicBezTo>
                    <a:pt x="519535" y="14944"/>
                    <a:pt x="519175" y="30055"/>
                    <a:pt x="509828" y="30415"/>
                  </a:cubicBezTo>
                  <a:cubicBezTo>
                    <a:pt x="438642" y="33653"/>
                    <a:pt x="372490" y="59559"/>
                    <a:pt x="311731" y="96258"/>
                  </a:cubicBezTo>
                  <a:cubicBezTo>
                    <a:pt x="281531" y="114248"/>
                    <a:pt x="253489" y="135116"/>
                    <a:pt x="224368" y="154904"/>
                  </a:cubicBezTo>
                  <a:cubicBezTo>
                    <a:pt x="199561" y="171815"/>
                    <a:pt x="172956" y="190884"/>
                    <a:pt x="160373" y="218948"/>
                  </a:cubicBezTo>
                  <a:cubicBezTo>
                    <a:pt x="158935" y="222546"/>
                    <a:pt x="153182" y="220028"/>
                    <a:pt x="154261" y="216430"/>
                  </a:cubicBezTo>
                  <a:cubicBezTo>
                    <a:pt x="163249" y="187286"/>
                    <a:pt x="187337" y="166418"/>
                    <a:pt x="211425" y="149508"/>
                  </a:cubicBezTo>
                  <a:cubicBezTo>
                    <a:pt x="242703" y="127560"/>
                    <a:pt x="272903" y="104533"/>
                    <a:pt x="305619" y="85104"/>
                  </a:cubicBezTo>
                  <a:cubicBezTo>
                    <a:pt x="368536" y="46966"/>
                    <a:pt x="435766" y="19621"/>
                    <a:pt x="509828" y="15304"/>
                  </a:cubicBezTo>
                  <a:close/>
                  <a:moveTo>
                    <a:pt x="439520" y="363"/>
                  </a:moveTo>
                  <a:cubicBezTo>
                    <a:pt x="449254" y="-2519"/>
                    <a:pt x="452859" y="12614"/>
                    <a:pt x="443485" y="15496"/>
                  </a:cubicBezTo>
                  <a:cubicBezTo>
                    <a:pt x="392292" y="31710"/>
                    <a:pt x="341459" y="49005"/>
                    <a:pt x="293871" y="74227"/>
                  </a:cubicBezTo>
                  <a:cubicBezTo>
                    <a:pt x="254575" y="94765"/>
                    <a:pt x="207708" y="119266"/>
                    <a:pt x="179588" y="154936"/>
                  </a:cubicBezTo>
                  <a:cubicBezTo>
                    <a:pt x="177785" y="157459"/>
                    <a:pt x="173819" y="154936"/>
                    <a:pt x="175261" y="152054"/>
                  </a:cubicBezTo>
                  <a:cubicBezTo>
                    <a:pt x="199416" y="112059"/>
                    <a:pt x="246644" y="83235"/>
                    <a:pt x="286661" y="61616"/>
                  </a:cubicBezTo>
                  <a:cubicBezTo>
                    <a:pt x="335330" y="35313"/>
                    <a:pt x="387245" y="17298"/>
                    <a:pt x="439520" y="36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D022574-87DB-D747-905D-AD514B0CA7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0897" y="1905266"/>
              <a:ext cx="505970" cy="502267"/>
            </a:xfrm>
            <a:custGeom>
              <a:avLst/>
              <a:gdLst>
                <a:gd name="connsiteX0" fmla="*/ 389591 w 437399"/>
                <a:gd name="connsiteY0" fmla="*/ 419905 h 434197"/>
                <a:gd name="connsiteX1" fmla="*/ 389232 w 437399"/>
                <a:gd name="connsiteY1" fmla="*/ 425196 h 434197"/>
                <a:gd name="connsiteX2" fmla="*/ 319641 w 437399"/>
                <a:gd name="connsiteY2" fmla="*/ 425196 h 434197"/>
                <a:gd name="connsiteX3" fmla="*/ 320000 w 437399"/>
                <a:gd name="connsiteY3" fmla="*/ 423212 h 434197"/>
                <a:gd name="connsiteX4" fmla="*/ 355513 w 437399"/>
                <a:gd name="connsiteY4" fmla="*/ 420897 h 434197"/>
                <a:gd name="connsiteX5" fmla="*/ 389591 w 437399"/>
                <a:gd name="connsiteY5" fmla="*/ 419905 h 434197"/>
                <a:gd name="connsiteX6" fmla="*/ 394862 w 437399"/>
                <a:gd name="connsiteY6" fmla="*/ 373713 h 434197"/>
                <a:gd name="connsiteX7" fmla="*/ 397805 w 437399"/>
                <a:gd name="connsiteY7" fmla="*/ 378652 h 434197"/>
                <a:gd name="connsiteX8" fmla="*/ 375367 w 437399"/>
                <a:gd name="connsiteY8" fmla="*/ 392410 h 434197"/>
                <a:gd name="connsiteX9" fmla="*/ 373160 w 437399"/>
                <a:gd name="connsiteY9" fmla="*/ 389235 h 434197"/>
                <a:gd name="connsiteX10" fmla="*/ 394862 w 437399"/>
                <a:gd name="connsiteY10" fmla="*/ 373713 h 434197"/>
                <a:gd name="connsiteX11" fmla="*/ 392684 w 437399"/>
                <a:gd name="connsiteY11" fmla="*/ 355455 h 434197"/>
                <a:gd name="connsiteX12" fmla="*/ 396647 w 437399"/>
                <a:gd name="connsiteY12" fmla="*/ 359471 h 434197"/>
                <a:gd name="connsiteX13" fmla="*/ 377196 w 437399"/>
                <a:gd name="connsiteY13" fmla="*/ 374806 h 434197"/>
                <a:gd name="connsiteX14" fmla="*/ 359907 w 437399"/>
                <a:gd name="connsiteY14" fmla="*/ 387220 h 434197"/>
                <a:gd name="connsiteX15" fmla="*/ 357746 w 437399"/>
                <a:gd name="connsiteY15" fmla="*/ 385030 h 434197"/>
                <a:gd name="connsiteX16" fmla="*/ 374675 w 437399"/>
                <a:gd name="connsiteY16" fmla="*/ 371520 h 434197"/>
                <a:gd name="connsiteX17" fmla="*/ 392684 w 437399"/>
                <a:gd name="connsiteY17" fmla="*/ 355455 h 434197"/>
                <a:gd name="connsiteX18" fmla="*/ 913 w 437399"/>
                <a:gd name="connsiteY18" fmla="*/ 352036 h 434197"/>
                <a:gd name="connsiteX19" fmla="*/ 2349 w 437399"/>
                <a:gd name="connsiteY19" fmla="*/ 352036 h 434197"/>
                <a:gd name="connsiteX20" fmla="*/ 11320 w 437399"/>
                <a:gd name="connsiteY20" fmla="*/ 426383 h 434197"/>
                <a:gd name="connsiteX21" fmla="*/ 11320 w 437399"/>
                <a:gd name="connsiteY21" fmla="*/ 427108 h 434197"/>
                <a:gd name="connsiteX22" fmla="*/ 52948 w 437399"/>
                <a:gd name="connsiteY22" fmla="*/ 428559 h 434197"/>
                <a:gd name="connsiteX23" fmla="*/ 90628 w 437399"/>
                <a:gd name="connsiteY23" fmla="*/ 429284 h 434197"/>
                <a:gd name="connsiteX24" fmla="*/ 90628 w 437399"/>
                <a:gd name="connsiteY24" fmla="*/ 432548 h 434197"/>
                <a:gd name="connsiteX25" fmla="*/ 43617 w 437399"/>
                <a:gd name="connsiteY25" fmla="*/ 433998 h 434197"/>
                <a:gd name="connsiteX26" fmla="*/ 8449 w 437399"/>
                <a:gd name="connsiteY26" fmla="*/ 432185 h 434197"/>
                <a:gd name="connsiteX27" fmla="*/ 6655 w 437399"/>
                <a:gd name="connsiteY27" fmla="*/ 428559 h 434197"/>
                <a:gd name="connsiteX28" fmla="*/ 5220 w 437399"/>
                <a:gd name="connsiteY28" fmla="*/ 426383 h 434197"/>
                <a:gd name="connsiteX29" fmla="*/ 1272 w 437399"/>
                <a:gd name="connsiteY29" fmla="*/ 391204 h 434197"/>
                <a:gd name="connsiteX30" fmla="*/ 913 w 437399"/>
                <a:gd name="connsiteY30" fmla="*/ 352036 h 434197"/>
                <a:gd name="connsiteX31" fmla="*/ 393045 w 437399"/>
                <a:gd name="connsiteY31" fmla="*/ 339201 h 434197"/>
                <a:gd name="connsiteX32" fmla="*/ 396647 w 437399"/>
                <a:gd name="connsiteY32" fmla="*/ 343193 h 434197"/>
                <a:gd name="connsiteX33" fmla="*/ 360267 w 437399"/>
                <a:gd name="connsiteY33" fmla="*/ 373310 h 434197"/>
                <a:gd name="connsiteX34" fmla="*/ 358106 w 437399"/>
                <a:gd name="connsiteY34" fmla="*/ 371133 h 434197"/>
                <a:gd name="connsiteX35" fmla="*/ 376116 w 437399"/>
                <a:gd name="connsiteY35" fmla="*/ 354441 h 434197"/>
                <a:gd name="connsiteX36" fmla="*/ 393045 w 437399"/>
                <a:gd name="connsiteY36" fmla="*/ 339201 h 434197"/>
                <a:gd name="connsiteX37" fmla="*/ 393667 w 437399"/>
                <a:gd name="connsiteY37" fmla="*/ 324544 h 434197"/>
                <a:gd name="connsiteX38" fmla="*/ 396231 w 437399"/>
                <a:gd name="connsiteY38" fmla="*/ 329243 h 434197"/>
                <a:gd name="connsiteX39" fmla="*/ 379745 w 437399"/>
                <a:gd name="connsiteY39" fmla="*/ 342619 h 434197"/>
                <a:gd name="connsiteX40" fmla="*/ 359596 w 437399"/>
                <a:gd name="connsiteY40" fmla="*/ 357803 h 434197"/>
                <a:gd name="connsiteX41" fmla="*/ 357764 w 437399"/>
                <a:gd name="connsiteY41" fmla="*/ 355995 h 434197"/>
                <a:gd name="connsiteX42" fmla="*/ 376814 w 437399"/>
                <a:gd name="connsiteY42" fmla="*/ 339004 h 434197"/>
                <a:gd name="connsiteX43" fmla="*/ 393667 w 437399"/>
                <a:gd name="connsiteY43" fmla="*/ 324544 h 434197"/>
                <a:gd name="connsiteX44" fmla="*/ 12382 w 437399"/>
                <a:gd name="connsiteY44" fmla="*/ 320646 h 434197"/>
                <a:gd name="connsiteX45" fmla="*/ 13816 w 437399"/>
                <a:gd name="connsiteY45" fmla="*/ 320646 h 434197"/>
                <a:gd name="connsiteX46" fmla="*/ 19910 w 437399"/>
                <a:gd name="connsiteY46" fmla="*/ 370572 h 434197"/>
                <a:gd name="connsiteX47" fmla="*/ 24929 w 437399"/>
                <a:gd name="connsiteY47" fmla="*/ 415071 h 434197"/>
                <a:gd name="connsiteX48" fmla="*/ 25287 w 437399"/>
                <a:gd name="connsiteY48" fmla="*/ 416156 h 434197"/>
                <a:gd name="connsiteX49" fmla="*/ 73681 w 437399"/>
                <a:gd name="connsiteY49" fmla="*/ 419412 h 434197"/>
                <a:gd name="connsiteX50" fmla="*/ 109528 w 437399"/>
                <a:gd name="connsiteY50" fmla="*/ 423392 h 434197"/>
                <a:gd name="connsiteX51" fmla="*/ 108811 w 437399"/>
                <a:gd name="connsiteY51" fmla="*/ 425201 h 434197"/>
                <a:gd name="connsiteX52" fmla="*/ 60417 w 437399"/>
                <a:gd name="connsiteY52" fmla="*/ 423753 h 434197"/>
                <a:gd name="connsiteX53" fmla="*/ 21702 w 437399"/>
                <a:gd name="connsiteY53" fmla="*/ 420497 h 434197"/>
                <a:gd name="connsiteX54" fmla="*/ 19910 w 437399"/>
                <a:gd name="connsiteY54" fmla="*/ 417603 h 434197"/>
                <a:gd name="connsiteX55" fmla="*/ 19552 w 437399"/>
                <a:gd name="connsiteY55" fmla="*/ 416518 h 434197"/>
                <a:gd name="connsiteX56" fmla="*/ 14533 w 437399"/>
                <a:gd name="connsiteY56" fmla="*/ 370572 h 434197"/>
                <a:gd name="connsiteX57" fmla="*/ 12382 w 437399"/>
                <a:gd name="connsiteY57" fmla="*/ 320646 h 434197"/>
                <a:gd name="connsiteX58" fmla="*/ 392556 w 437399"/>
                <a:gd name="connsiteY58" fmla="*/ 313095 h 434197"/>
                <a:gd name="connsiteX59" fmla="*/ 394710 w 437399"/>
                <a:gd name="connsiteY59" fmla="*/ 317874 h 434197"/>
                <a:gd name="connsiteX60" fmla="*/ 359536 w 437399"/>
                <a:gd name="connsiteY60" fmla="*/ 345079 h 434197"/>
                <a:gd name="connsiteX61" fmla="*/ 358101 w 437399"/>
                <a:gd name="connsiteY61" fmla="*/ 343240 h 434197"/>
                <a:gd name="connsiteX62" fmla="*/ 392556 w 437399"/>
                <a:gd name="connsiteY62" fmla="*/ 313095 h 434197"/>
                <a:gd name="connsiteX63" fmla="*/ 391772 w 437399"/>
                <a:gd name="connsiteY63" fmla="*/ 301394 h 434197"/>
                <a:gd name="connsiteX64" fmla="*/ 395400 w 437399"/>
                <a:gd name="connsiteY64" fmla="*/ 304921 h 434197"/>
                <a:gd name="connsiteX65" fmla="*/ 362380 w 437399"/>
                <a:gd name="connsiteY65" fmla="*/ 329263 h 434197"/>
                <a:gd name="connsiteX66" fmla="*/ 360929 w 437399"/>
                <a:gd name="connsiteY66" fmla="*/ 327852 h 434197"/>
                <a:gd name="connsiteX67" fmla="*/ 391772 w 437399"/>
                <a:gd name="connsiteY67" fmla="*/ 301394 h 434197"/>
                <a:gd name="connsiteX68" fmla="*/ 396971 w 437399"/>
                <a:gd name="connsiteY68" fmla="*/ 288630 h 434197"/>
                <a:gd name="connsiteX69" fmla="*/ 396971 w 437399"/>
                <a:gd name="connsiteY69" fmla="*/ 292283 h 434197"/>
                <a:gd name="connsiteX70" fmla="*/ 363002 w 437399"/>
                <a:gd name="connsiteY70" fmla="*/ 319011 h 434197"/>
                <a:gd name="connsiteX71" fmla="*/ 360079 w 437399"/>
                <a:gd name="connsiteY71" fmla="*/ 316160 h 434197"/>
                <a:gd name="connsiteX72" fmla="*/ 393684 w 437399"/>
                <a:gd name="connsiteY72" fmla="*/ 288719 h 434197"/>
                <a:gd name="connsiteX73" fmla="*/ 396971 w 437399"/>
                <a:gd name="connsiteY73" fmla="*/ 288630 h 434197"/>
                <a:gd name="connsiteX74" fmla="*/ 395322 w 437399"/>
                <a:gd name="connsiteY74" fmla="*/ 276936 h 434197"/>
                <a:gd name="connsiteX75" fmla="*/ 397857 w 437399"/>
                <a:gd name="connsiteY75" fmla="*/ 280950 h 434197"/>
                <a:gd name="connsiteX76" fmla="*/ 381202 w 437399"/>
                <a:gd name="connsiteY76" fmla="*/ 292628 h 434197"/>
                <a:gd name="connsiteX77" fmla="*/ 362737 w 437399"/>
                <a:gd name="connsiteY77" fmla="*/ 305766 h 434197"/>
                <a:gd name="connsiteX78" fmla="*/ 360926 w 437399"/>
                <a:gd name="connsiteY78" fmla="*/ 303942 h 434197"/>
                <a:gd name="connsiteX79" fmla="*/ 377581 w 437399"/>
                <a:gd name="connsiteY79" fmla="*/ 290804 h 434197"/>
                <a:gd name="connsiteX80" fmla="*/ 395322 w 437399"/>
                <a:gd name="connsiteY80" fmla="*/ 276936 h 434197"/>
                <a:gd name="connsiteX81" fmla="*/ 74090 w 437399"/>
                <a:gd name="connsiteY81" fmla="*/ 276553 h 434197"/>
                <a:gd name="connsiteX82" fmla="*/ 76579 w 437399"/>
                <a:gd name="connsiteY82" fmla="*/ 276553 h 434197"/>
                <a:gd name="connsiteX83" fmla="*/ 90803 w 437399"/>
                <a:gd name="connsiteY83" fmla="*/ 307187 h 434197"/>
                <a:gd name="connsiteX84" fmla="*/ 115340 w 437399"/>
                <a:gd name="connsiteY84" fmla="*/ 334578 h 434197"/>
                <a:gd name="connsiteX85" fmla="*/ 112139 w 437399"/>
                <a:gd name="connsiteY85" fmla="*/ 339263 h 434197"/>
                <a:gd name="connsiteX86" fmla="*/ 86536 w 437399"/>
                <a:gd name="connsiteY86" fmla="*/ 309710 h 434197"/>
                <a:gd name="connsiteX87" fmla="*/ 74090 w 437399"/>
                <a:gd name="connsiteY87" fmla="*/ 276553 h 434197"/>
                <a:gd name="connsiteX88" fmla="*/ 393300 w 437399"/>
                <a:gd name="connsiteY88" fmla="*/ 263356 h 434197"/>
                <a:gd name="connsiteX89" fmla="*/ 396964 w 437399"/>
                <a:gd name="connsiteY89" fmla="*/ 266973 h 434197"/>
                <a:gd name="connsiteX90" fmla="*/ 369487 w 437399"/>
                <a:gd name="connsiteY90" fmla="*/ 287952 h 434197"/>
                <a:gd name="connsiteX91" fmla="*/ 367656 w 437399"/>
                <a:gd name="connsiteY91" fmla="*/ 285782 h 434197"/>
                <a:gd name="connsiteX92" fmla="*/ 393300 w 437399"/>
                <a:gd name="connsiteY92" fmla="*/ 263356 h 434197"/>
                <a:gd name="connsiteX93" fmla="*/ 390709 w 437399"/>
                <a:gd name="connsiteY93" fmla="*/ 251909 h 434197"/>
                <a:gd name="connsiteX94" fmla="*/ 394236 w 437399"/>
                <a:gd name="connsiteY94" fmla="*/ 255573 h 434197"/>
                <a:gd name="connsiteX95" fmla="*/ 372364 w 437399"/>
                <a:gd name="connsiteY95" fmla="*/ 272425 h 434197"/>
                <a:gd name="connsiteX96" fmla="*/ 371659 w 437399"/>
                <a:gd name="connsiteY96" fmla="*/ 271326 h 434197"/>
                <a:gd name="connsiteX97" fmla="*/ 390709 w 437399"/>
                <a:gd name="connsiteY97" fmla="*/ 251909 h 434197"/>
                <a:gd name="connsiteX98" fmla="*/ 80440 w 437399"/>
                <a:gd name="connsiteY98" fmla="*/ 250788 h 434197"/>
                <a:gd name="connsiteX99" fmla="*/ 81861 w 437399"/>
                <a:gd name="connsiteY99" fmla="*/ 250788 h 434197"/>
                <a:gd name="connsiteX100" fmla="*/ 99971 w 437399"/>
                <a:gd name="connsiteY100" fmla="*/ 301387 h 434197"/>
                <a:gd name="connsiteX101" fmla="*/ 117370 w 437399"/>
                <a:gd name="connsiteY101" fmla="*/ 323996 h 434197"/>
                <a:gd name="connsiteX102" fmla="*/ 131929 w 437399"/>
                <a:gd name="connsiteY102" fmla="*/ 336197 h 434197"/>
                <a:gd name="connsiteX103" fmla="*/ 127668 w 437399"/>
                <a:gd name="connsiteY103" fmla="*/ 340503 h 434197"/>
                <a:gd name="connsiteX104" fmla="*/ 108138 w 437399"/>
                <a:gd name="connsiteY104" fmla="*/ 321484 h 434197"/>
                <a:gd name="connsiteX105" fmla="*/ 93579 w 437399"/>
                <a:gd name="connsiteY105" fmla="*/ 300311 h 434197"/>
                <a:gd name="connsiteX106" fmla="*/ 80440 w 437399"/>
                <a:gd name="connsiteY106" fmla="*/ 250788 h 434197"/>
                <a:gd name="connsiteX107" fmla="*/ 390885 w 437399"/>
                <a:gd name="connsiteY107" fmla="*/ 240892 h 434197"/>
                <a:gd name="connsiteX108" fmla="*/ 393001 w 437399"/>
                <a:gd name="connsiteY108" fmla="*/ 244067 h 434197"/>
                <a:gd name="connsiteX109" fmla="*/ 386298 w 437399"/>
                <a:gd name="connsiteY109" fmla="*/ 249711 h 434197"/>
                <a:gd name="connsiteX110" fmla="*/ 378537 w 437399"/>
                <a:gd name="connsiteY110" fmla="*/ 254650 h 434197"/>
                <a:gd name="connsiteX111" fmla="*/ 376773 w 437399"/>
                <a:gd name="connsiteY111" fmla="*/ 252886 h 434197"/>
                <a:gd name="connsiteX112" fmla="*/ 384182 w 437399"/>
                <a:gd name="connsiteY112" fmla="*/ 246889 h 434197"/>
                <a:gd name="connsiteX113" fmla="*/ 390885 w 437399"/>
                <a:gd name="connsiteY113" fmla="*/ 240892 h 434197"/>
                <a:gd name="connsiteX114" fmla="*/ 203118 w 437399"/>
                <a:gd name="connsiteY114" fmla="*/ 237721 h 434197"/>
                <a:gd name="connsiteX115" fmla="*/ 213963 w 437399"/>
                <a:gd name="connsiteY115" fmla="*/ 254766 h 434197"/>
                <a:gd name="connsiteX116" fmla="*/ 232039 w 437399"/>
                <a:gd name="connsiteY116" fmla="*/ 258317 h 434197"/>
                <a:gd name="connsiteX117" fmla="*/ 232039 w 437399"/>
                <a:gd name="connsiteY117" fmla="*/ 263644 h 434197"/>
                <a:gd name="connsiteX118" fmla="*/ 201311 w 437399"/>
                <a:gd name="connsiteY118" fmla="*/ 238076 h 434197"/>
                <a:gd name="connsiteX119" fmla="*/ 203118 w 437399"/>
                <a:gd name="connsiteY119" fmla="*/ 237721 h 434197"/>
                <a:gd name="connsiteX120" fmla="*/ 392739 w 437399"/>
                <a:gd name="connsiteY120" fmla="*/ 232113 h 434197"/>
                <a:gd name="connsiteX121" fmla="*/ 394968 w 437399"/>
                <a:gd name="connsiteY121" fmla="*/ 235741 h 434197"/>
                <a:gd name="connsiteX122" fmla="*/ 383450 w 437399"/>
                <a:gd name="connsiteY122" fmla="*/ 242273 h 434197"/>
                <a:gd name="connsiteX123" fmla="*/ 381964 w 437399"/>
                <a:gd name="connsiteY123" fmla="*/ 239733 h 434197"/>
                <a:gd name="connsiteX124" fmla="*/ 392739 w 437399"/>
                <a:gd name="connsiteY124" fmla="*/ 232113 h 434197"/>
                <a:gd name="connsiteX125" fmla="*/ 206927 w 437399"/>
                <a:gd name="connsiteY125" fmla="*/ 222205 h 434197"/>
                <a:gd name="connsiteX126" fmla="*/ 208717 w 437399"/>
                <a:gd name="connsiteY126" fmla="*/ 222205 h 434197"/>
                <a:gd name="connsiteX127" fmla="*/ 214086 w 437399"/>
                <a:gd name="connsiteY127" fmla="*/ 242519 h 434197"/>
                <a:gd name="connsiteX128" fmla="*/ 235922 w 437399"/>
                <a:gd name="connsiteY128" fmla="*/ 247152 h 434197"/>
                <a:gd name="connsiteX129" fmla="*/ 238428 w 437399"/>
                <a:gd name="connsiteY129" fmla="*/ 251785 h 434197"/>
                <a:gd name="connsiteX130" fmla="*/ 212654 w 437399"/>
                <a:gd name="connsiteY130" fmla="*/ 248577 h 434197"/>
                <a:gd name="connsiteX131" fmla="*/ 206927 w 437399"/>
                <a:gd name="connsiteY131" fmla="*/ 222205 h 434197"/>
                <a:gd name="connsiteX132" fmla="*/ 176078 w 437399"/>
                <a:gd name="connsiteY132" fmla="*/ 114774 h 434197"/>
                <a:gd name="connsiteX133" fmla="*/ 187239 w 437399"/>
                <a:gd name="connsiteY133" fmla="*/ 120908 h 434197"/>
                <a:gd name="connsiteX134" fmla="*/ 186879 w 437399"/>
                <a:gd name="connsiteY134" fmla="*/ 133896 h 434197"/>
                <a:gd name="connsiteX135" fmla="*/ 185438 w 437399"/>
                <a:gd name="connsiteY135" fmla="*/ 135700 h 434197"/>
                <a:gd name="connsiteX136" fmla="*/ 181478 w 437399"/>
                <a:gd name="connsiteY136" fmla="*/ 139308 h 434197"/>
                <a:gd name="connsiteX137" fmla="*/ 172117 w 437399"/>
                <a:gd name="connsiteY137" fmla="*/ 143638 h 434197"/>
                <a:gd name="connsiteX138" fmla="*/ 168157 w 437399"/>
                <a:gd name="connsiteY138" fmla="*/ 145803 h 434197"/>
                <a:gd name="connsiteX139" fmla="*/ 159516 w 437399"/>
                <a:gd name="connsiteY139" fmla="*/ 151575 h 434197"/>
                <a:gd name="connsiteX140" fmla="*/ 146555 w 437399"/>
                <a:gd name="connsiteY140" fmla="*/ 160956 h 434197"/>
                <a:gd name="connsiteX141" fmla="*/ 128554 w 437399"/>
                <a:gd name="connsiteY141" fmla="*/ 184768 h 434197"/>
                <a:gd name="connsiteX142" fmla="*/ 125313 w 437399"/>
                <a:gd name="connsiteY142" fmla="*/ 282544 h 434197"/>
                <a:gd name="connsiteX143" fmla="*/ 228282 w 437399"/>
                <a:gd name="connsiteY143" fmla="*/ 344240 h 434197"/>
                <a:gd name="connsiteX144" fmla="*/ 280127 w 437399"/>
                <a:gd name="connsiteY144" fmla="*/ 328365 h 434197"/>
                <a:gd name="connsiteX145" fmla="*/ 281927 w 437399"/>
                <a:gd name="connsiteY145" fmla="*/ 326922 h 434197"/>
                <a:gd name="connsiteX146" fmla="*/ 318650 w 437399"/>
                <a:gd name="connsiteY146" fmla="*/ 290842 h 434197"/>
                <a:gd name="connsiteX147" fmla="*/ 328371 w 437399"/>
                <a:gd name="connsiteY147" fmla="*/ 245021 h 434197"/>
                <a:gd name="connsiteX148" fmla="*/ 300288 w 437399"/>
                <a:gd name="connsiteY148" fmla="*/ 164203 h 434197"/>
                <a:gd name="connsiteX149" fmla="*/ 276526 w 437399"/>
                <a:gd name="connsiteY149" fmla="*/ 144720 h 434197"/>
                <a:gd name="connsiteX150" fmla="*/ 273646 w 437399"/>
                <a:gd name="connsiteY150" fmla="*/ 141112 h 434197"/>
                <a:gd name="connsiteX151" fmla="*/ 271486 w 437399"/>
                <a:gd name="connsiteY151" fmla="*/ 138226 h 434197"/>
                <a:gd name="connsiteX152" fmla="*/ 271846 w 437399"/>
                <a:gd name="connsiteY152" fmla="*/ 132092 h 434197"/>
                <a:gd name="connsiteX153" fmla="*/ 280127 w 437399"/>
                <a:gd name="connsiteY153" fmla="*/ 123433 h 434197"/>
                <a:gd name="connsiteX154" fmla="*/ 280487 w 437399"/>
                <a:gd name="connsiteY154" fmla="*/ 123433 h 434197"/>
                <a:gd name="connsiteX155" fmla="*/ 284807 w 437399"/>
                <a:gd name="connsiteY155" fmla="*/ 121990 h 434197"/>
                <a:gd name="connsiteX156" fmla="*/ 285527 w 437399"/>
                <a:gd name="connsiteY156" fmla="*/ 121990 h 434197"/>
                <a:gd name="connsiteX157" fmla="*/ 293088 w 437399"/>
                <a:gd name="connsiteY157" fmla="*/ 124876 h 434197"/>
                <a:gd name="connsiteX158" fmla="*/ 298128 w 437399"/>
                <a:gd name="connsiteY158" fmla="*/ 128124 h 434197"/>
                <a:gd name="connsiteX159" fmla="*/ 301728 w 437399"/>
                <a:gd name="connsiteY159" fmla="*/ 131371 h 434197"/>
                <a:gd name="connsiteX160" fmla="*/ 302448 w 437399"/>
                <a:gd name="connsiteY160" fmla="*/ 131732 h 434197"/>
                <a:gd name="connsiteX161" fmla="*/ 307849 w 437399"/>
                <a:gd name="connsiteY161" fmla="*/ 136061 h 434197"/>
                <a:gd name="connsiteX162" fmla="*/ 351053 w 437399"/>
                <a:gd name="connsiteY162" fmla="*/ 211107 h 434197"/>
                <a:gd name="connsiteX163" fmla="*/ 343132 w 437399"/>
                <a:gd name="connsiteY163" fmla="*/ 299862 h 434197"/>
                <a:gd name="connsiteX164" fmla="*/ 271486 w 437399"/>
                <a:gd name="connsiteY164" fmla="*/ 360837 h 434197"/>
                <a:gd name="connsiteX165" fmla="*/ 226482 w 437399"/>
                <a:gd name="connsiteY165" fmla="*/ 368413 h 434197"/>
                <a:gd name="connsiteX166" fmla="*/ 113072 w 437399"/>
                <a:gd name="connsiteY166" fmla="*/ 309964 h 434197"/>
                <a:gd name="connsiteX167" fmla="*/ 91471 w 437399"/>
                <a:gd name="connsiteY167" fmla="*/ 219044 h 434197"/>
                <a:gd name="connsiteX168" fmla="*/ 133954 w 437399"/>
                <a:gd name="connsiteY168" fmla="*/ 138947 h 434197"/>
                <a:gd name="connsiteX169" fmla="*/ 167437 w 437399"/>
                <a:gd name="connsiteY169" fmla="*/ 116939 h 434197"/>
                <a:gd name="connsiteX170" fmla="*/ 169957 w 437399"/>
                <a:gd name="connsiteY170" fmla="*/ 115857 h 434197"/>
                <a:gd name="connsiteX171" fmla="*/ 172117 w 437399"/>
                <a:gd name="connsiteY171" fmla="*/ 115496 h 434197"/>
                <a:gd name="connsiteX172" fmla="*/ 176078 w 437399"/>
                <a:gd name="connsiteY172" fmla="*/ 114774 h 434197"/>
                <a:gd name="connsiteX173" fmla="*/ 231050 w 437399"/>
                <a:gd name="connsiteY173" fmla="*/ 71623 h 434197"/>
                <a:gd name="connsiteX174" fmla="*/ 241810 w 437399"/>
                <a:gd name="connsiteY174" fmla="*/ 83056 h 434197"/>
                <a:gd name="connsiteX175" fmla="*/ 241096 w 437399"/>
                <a:gd name="connsiteY175" fmla="*/ 233443 h 434197"/>
                <a:gd name="connsiteX176" fmla="*/ 216450 w 437399"/>
                <a:gd name="connsiteY176" fmla="*/ 231636 h 434197"/>
                <a:gd name="connsiteX177" fmla="*/ 220022 w 437399"/>
                <a:gd name="connsiteY177" fmla="*/ 81609 h 434197"/>
                <a:gd name="connsiteX178" fmla="*/ 231050 w 437399"/>
                <a:gd name="connsiteY178" fmla="*/ 71623 h 434197"/>
                <a:gd name="connsiteX179" fmla="*/ 103162 w 437399"/>
                <a:gd name="connsiteY179" fmla="*/ 53050 h 434197"/>
                <a:gd name="connsiteX180" fmla="*/ 103162 w 437399"/>
                <a:gd name="connsiteY180" fmla="*/ 54470 h 434197"/>
                <a:gd name="connsiteX181" fmla="*/ 59141 w 437399"/>
                <a:gd name="connsiteY181" fmla="*/ 56601 h 434197"/>
                <a:gd name="connsiteX182" fmla="*/ 55503 w 437399"/>
                <a:gd name="connsiteY182" fmla="*/ 103119 h 434197"/>
                <a:gd name="connsiteX183" fmla="*/ 52593 w 437399"/>
                <a:gd name="connsiteY183" fmla="*/ 103119 h 434197"/>
                <a:gd name="connsiteX184" fmla="*/ 55503 w 437399"/>
                <a:gd name="connsiteY184" fmla="*/ 54115 h 434197"/>
                <a:gd name="connsiteX185" fmla="*/ 58777 w 437399"/>
                <a:gd name="connsiteY185" fmla="*/ 53405 h 434197"/>
                <a:gd name="connsiteX186" fmla="*/ 103162 w 437399"/>
                <a:gd name="connsiteY186" fmla="*/ 53050 h 434197"/>
                <a:gd name="connsiteX187" fmla="*/ 432942 w 437399"/>
                <a:gd name="connsiteY187" fmla="*/ 44190 h 434197"/>
                <a:gd name="connsiteX188" fmla="*/ 435918 w 437399"/>
                <a:gd name="connsiteY188" fmla="*/ 45853 h 434197"/>
                <a:gd name="connsiteX189" fmla="*/ 435918 w 437399"/>
                <a:gd name="connsiteY189" fmla="*/ 96921 h 434197"/>
                <a:gd name="connsiteX190" fmla="*/ 434086 w 437399"/>
                <a:gd name="connsiteY190" fmla="*/ 153382 h 434197"/>
                <a:gd name="connsiteX191" fmla="*/ 432987 w 437399"/>
                <a:gd name="connsiteY191" fmla="*/ 153382 h 434197"/>
                <a:gd name="connsiteX192" fmla="*/ 430789 w 437399"/>
                <a:gd name="connsiteY192" fmla="*/ 46573 h 434197"/>
                <a:gd name="connsiteX193" fmla="*/ 432942 w 437399"/>
                <a:gd name="connsiteY193" fmla="*/ 44190 h 434197"/>
                <a:gd name="connsiteX194" fmla="*/ 52349 w 437399"/>
                <a:gd name="connsiteY194" fmla="*/ 43336 h 434197"/>
                <a:gd name="connsiteX195" fmla="*/ 105616 w 437399"/>
                <a:gd name="connsiteY195" fmla="*/ 45479 h 434197"/>
                <a:gd name="connsiteX196" fmla="*/ 105616 w 437399"/>
                <a:gd name="connsiteY196" fmla="*/ 47622 h 434197"/>
                <a:gd name="connsiteX197" fmla="*/ 54885 w 437399"/>
                <a:gd name="connsiteY197" fmla="*/ 48694 h 434197"/>
                <a:gd name="connsiteX198" fmla="*/ 44014 w 437399"/>
                <a:gd name="connsiteY198" fmla="*/ 112631 h 434197"/>
                <a:gd name="connsiteX199" fmla="*/ 40753 w 437399"/>
                <a:gd name="connsiteY199" fmla="*/ 111917 h 434197"/>
                <a:gd name="connsiteX200" fmla="*/ 43289 w 437399"/>
                <a:gd name="connsiteY200" fmla="*/ 74412 h 434197"/>
                <a:gd name="connsiteX201" fmla="*/ 49450 w 437399"/>
                <a:gd name="connsiteY201" fmla="*/ 46551 h 434197"/>
                <a:gd name="connsiteX202" fmla="*/ 49812 w 437399"/>
                <a:gd name="connsiteY202" fmla="*/ 45836 h 434197"/>
                <a:gd name="connsiteX203" fmla="*/ 52349 w 437399"/>
                <a:gd name="connsiteY203" fmla="*/ 43336 h 434197"/>
                <a:gd name="connsiteX204" fmla="*/ 424716 w 437399"/>
                <a:gd name="connsiteY204" fmla="*/ 40364 h 434197"/>
                <a:gd name="connsiteX205" fmla="*/ 428050 w 437399"/>
                <a:gd name="connsiteY205" fmla="*/ 42154 h 434197"/>
                <a:gd name="connsiteX206" fmla="*/ 426939 w 437399"/>
                <a:gd name="connsiteY206" fmla="*/ 100517 h 434197"/>
                <a:gd name="connsiteX207" fmla="*/ 426939 w 437399"/>
                <a:gd name="connsiteY207" fmla="*/ 168546 h 434197"/>
                <a:gd name="connsiteX208" fmla="*/ 424716 w 437399"/>
                <a:gd name="connsiteY208" fmla="*/ 168546 h 434197"/>
                <a:gd name="connsiteX209" fmla="*/ 422124 w 437399"/>
                <a:gd name="connsiteY209" fmla="*/ 100517 h 434197"/>
                <a:gd name="connsiteX210" fmla="*/ 422494 w 437399"/>
                <a:gd name="connsiteY210" fmla="*/ 43945 h 434197"/>
                <a:gd name="connsiteX211" fmla="*/ 424716 w 437399"/>
                <a:gd name="connsiteY211" fmla="*/ 40364 h 434197"/>
                <a:gd name="connsiteX212" fmla="*/ 293785 w 437399"/>
                <a:gd name="connsiteY212" fmla="*/ 37387 h 434197"/>
                <a:gd name="connsiteX213" fmla="*/ 159347 w 437399"/>
                <a:gd name="connsiteY213" fmla="*/ 39549 h 434197"/>
                <a:gd name="connsiteX214" fmla="*/ 93206 w 437399"/>
                <a:gd name="connsiteY214" fmla="*/ 40629 h 434197"/>
                <a:gd name="connsiteX215" fmla="*/ 61573 w 437399"/>
                <a:gd name="connsiteY215" fmla="*/ 38828 h 434197"/>
                <a:gd name="connsiteX216" fmla="*/ 41803 w 437399"/>
                <a:gd name="connsiteY216" fmla="*/ 52517 h 434197"/>
                <a:gd name="connsiteX217" fmla="*/ 36411 w 437399"/>
                <a:gd name="connsiteY217" fmla="*/ 181833 h 434197"/>
                <a:gd name="connsiteX218" fmla="*/ 36051 w 437399"/>
                <a:gd name="connsiteY218" fmla="*/ 298903 h 434197"/>
                <a:gd name="connsiteX219" fmla="*/ 39646 w 437399"/>
                <a:gd name="connsiteY219" fmla="*/ 353655 h 434197"/>
                <a:gd name="connsiteX220" fmla="*/ 47195 w 437399"/>
                <a:gd name="connsiteY220" fmla="*/ 390037 h 434197"/>
                <a:gd name="connsiteX221" fmla="*/ 98957 w 437399"/>
                <a:gd name="connsiteY221" fmla="*/ 398322 h 434197"/>
                <a:gd name="connsiteX222" fmla="*/ 152517 w 437399"/>
                <a:gd name="connsiteY222" fmla="*/ 398322 h 434197"/>
                <a:gd name="connsiteX223" fmla="*/ 274734 w 437399"/>
                <a:gd name="connsiteY223" fmla="*/ 399402 h 434197"/>
                <a:gd name="connsiteX224" fmla="*/ 337999 w 437399"/>
                <a:gd name="connsiteY224" fmla="*/ 397601 h 434197"/>
                <a:gd name="connsiteX225" fmla="*/ 365318 w 437399"/>
                <a:gd name="connsiteY225" fmla="*/ 398322 h 434197"/>
                <a:gd name="connsiteX226" fmla="*/ 387604 w 437399"/>
                <a:gd name="connsiteY226" fmla="*/ 400123 h 434197"/>
                <a:gd name="connsiteX227" fmla="*/ 403061 w 437399"/>
                <a:gd name="connsiteY227" fmla="*/ 381031 h 434197"/>
                <a:gd name="connsiteX228" fmla="*/ 402702 w 437399"/>
                <a:gd name="connsiteY228" fmla="*/ 356897 h 434197"/>
                <a:gd name="connsiteX229" fmla="*/ 401983 w 437399"/>
                <a:gd name="connsiteY229" fmla="*/ 299623 h 434197"/>
                <a:gd name="connsiteX230" fmla="*/ 403061 w 437399"/>
                <a:gd name="connsiteY230" fmla="*/ 180032 h 434197"/>
                <a:gd name="connsiteX231" fmla="*/ 403780 w 437399"/>
                <a:gd name="connsiteY231" fmla="*/ 86016 h 434197"/>
                <a:gd name="connsiteX232" fmla="*/ 402702 w 437399"/>
                <a:gd name="connsiteY232" fmla="*/ 70167 h 434197"/>
                <a:gd name="connsiteX233" fmla="*/ 401623 w 437399"/>
                <a:gd name="connsiteY233" fmla="*/ 58640 h 434197"/>
                <a:gd name="connsiteX234" fmla="*/ 390480 w 437399"/>
                <a:gd name="connsiteY234" fmla="*/ 45672 h 434197"/>
                <a:gd name="connsiteX235" fmla="*/ 360645 w 437399"/>
                <a:gd name="connsiteY235" fmla="*/ 40629 h 434197"/>
                <a:gd name="connsiteX236" fmla="*/ 293785 w 437399"/>
                <a:gd name="connsiteY236" fmla="*/ 37387 h 434197"/>
                <a:gd name="connsiteX237" fmla="*/ 300929 w 437399"/>
                <a:gd name="connsiteY237" fmla="*/ 19557 h 434197"/>
                <a:gd name="connsiteX238" fmla="*/ 360645 w 437399"/>
                <a:gd name="connsiteY238" fmla="*/ 22619 h 434197"/>
                <a:gd name="connsiteX239" fmla="*/ 418159 w 437399"/>
                <a:gd name="connsiteY239" fmla="*/ 57199 h 434197"/>
                <a:gd name="connsiteX240" fmla="*/ 417440 w 437399"/>
                <a:gd name="connsiteY240" fmla="*/ 60802 h 434197"/>
                <a:gd name="connsiteX241" fmla="*/ 418518 w 437399"/>
                <a:gd name="connsiteY241" fmla="*/ 74490 h 434197"/>
                <a:gd name="connsiteX242" fmla="*/ 417440 w 437399"/>
                <a:gd name="connsiteY242" fmla="*/ 89619 h 434197"/>
                <a:gd name="connsiteX243" fmla="*/ 418518 w 437399"/>
                <a:gd name="connsiteY243" fmla="*/ 107989 h 434197"/>
                <a:gd name="connsiteX244" fmla="*/ 419596 w 437399"/>
                <a:gd name="connsiteY244" fmla="*/ 155898 h 434197"/>
                <a:gd name="connsiteX245" fmla="*/ 418518 w 437399"/>
                <a:gd name="connsiteY245" fmla="*/ 252075 h 434197"/>
                <a:gd name="connsiteX246" fmla="*/ 419237 w 437399"/>
                <a:gd name="connsiteY246" fmla="*/ 347531 h 434197"/>
                <a:gd name="connsiteX247" fmla="*/ 419596 w 437399"/>
                <a:gd name="connsiteY247" fmla="*/ 388236 h 434197"/>
                <a:gd name="connsiteX248" fmla="*/ 407375 w 437399"/>
                <a:gd name="connsiteY248" fmla="*/ 410569 h 434197"/>
                <a:gd name="connsiteX249" fmla="*/ 378618 w 437399"/>
                <a:gd name="connsiteY249" fmla="*/ 416332 h 434197"/>
                <a:gd name="connsiteX250" fmla="*/ 332966 w 437399"/>
                <a:gd name="connsiteY250" fmla="*/ 417053 h 434197"/>
                <a:gd name="connsiteX251" fmla="*/ 235193 w 437399"/>
                <a:gd name="connsiteY251" fmla="*/ 419214 h 434197"/>
                <a:gd name="connsiteX252" fmla="*/ 138498 w 437399"/>
                <a:gd name="connsiteY252" fmla="*/ 416332 h 434197"/>
                <a:gd name="connsiteX253" fmla="*/ 59776 w 437399"/>
                <a:gd name="connsiteY253" fmla="*/ 411649 h 434197"/>
                <a:gd name="connsiteX254" fmla="*/ 28862 w 437399"/>
                <a:gd name="connsiteY254" fmla="*/ 393279 h 434197"/>
                <a:gd name="connsiteX255" fmla="*/ 22751 w 437399"/>
                <a:gd name="connsiteY255" fmla="*/ 358698 h 434197"/>
                <a:gd name="connsiteX256" fmla="*/ 18438 w 437399"/>
                <a:gd name="connsiteY256" fmla="*/ 307908 h 434197"/>
                <a:gd name="connsiteX257" fmla="*/ 20595 w 437399"/>
                <a:gd name="connsiteY257" fmla="*/ 252795 h 434197"/>
                <a:gd name="connsiteX258" fmla="*/ 17000 w 437399"/>
                <a:gd name="connsiteY258" fmla="*/ 133925 h 434197"/>
                <a:gd name="connsiteX259" fmla="*/ 33895 w 437399"/>
                <a:gd name="connsiteY259" fmla="*/ 31984 h 434197"/>
                <a:gd name="connsiteX260" fmla="*/ 65168 w 437399"/>
                <a:gd name="connsiteY260" fmla="*/ 22619 h 434197"/>
                <a:gd name="connsiteX261" fmla="*/ 121603 w 437399"/>
                <a:gd name="connsiteY261" fmla="*/ 23339 h 434197"/>
                <a:gd name="connsiteX262" fmla="*/ 240944 w 437399"/>
                <a:gd name="connsiteY262" fmla="*/ 20818 h 434197"/>
                <a:gd name="connsiteX263" fmla="*/ 300929 w 437399"/>
                <a:gd name="connsiteY263" fmla="*/ 19557 h 434197"/>
                <a:gd name="connsiteX264" fmla="*/ 254811 w 437399"/>
                <a:gd name="connsiteY264" fmla="*/ 9056 h 434197"/>
                <a:gd name="connsiteX265" fmla="*/ 294663 w 437399"/>
                <a:gd name="connsiteY265" fmla="*/ 10038 h 434197"/>
                <a:gd name="connsiteX266" fmla="*/ 381286 w 437399"/>
                <a:gd name="connsiteY266" fmla="*/ 14682 h 434197"/>
                <a:gd name="connsiteX267" fmla="*/ 379489 w 437399"/>
                <a:gd name="connsiteY267" fmla="*/ 20397 h 434197"/>
                <a:gd name="connsiteX268" fmla="*/ 290350 w 437399"/>
                <a:gd name="connsiteY268" fmla="*/ 15039 h 434197"/>
                <a:gd name="connsiteX269" fmla="*/ 215587 w 437399"/>
                <a:gd name="connsiteY269" fmla="*/ 14325 h 434197"/>
                <a:gd name="connsiteX270" fmla="*/ 215228 w 437399"/>
                <a:gd name="connsiteY270" fmla="*/ 11824 h 434197"/>
                <a:gd name="connsiteX271" fmla="*/ 254811 w 437399"/>
                <a:gd name="connsiteY271" fmla="*/ 9056 h 434197"/>
                <a:gd name="connsiteX272" fmla="*/ 343598 w 437399"/>
                <a:gd name="connsiteY272" fmla="*/ 1 h 434197"/>
                <a:gd name="connsiteX273" fmla="*/ 366116 w 437399"/>
                <a:gd name="connsiteY273" fmla="*/ 4626 h 434197"/>
                <a:gd name="connsiteX274" fmla="*/ 363950 w 437399"/>
                <a:gd name="connsiteY274" fmla="*/ 9754 h 434197"/>
                <a:gd name="connsiteX275" fmla="*/ 311243 w 437399"/>
                <a:gd name="connsiteY275" fmla="*/ 4992 h 434197"/>
                <a:gd name="connsiteX276" fmla="*/ 246623 w 437399"/>
                <a:gd name="connsiteY276" fmla="*/ 3160 h 434197"/>
                <a:gd name="connsiteX277" fmla="*/ 246623 w 437399"/>
                <a:gd name="connsiteY277" fmla="*/ 1695 h 434197"/>
                <a:gd name="connsiteX278" fmla="*/ 320268 w 437399"/>
                <a:gd name="connsiteY278" fmla="*/ 596 h 434197"/>
                <a:gd name="connsiteX279" fmla="*/ 343598 w 437399"/>
                <a:gd name="connsiteY279" fmla="*/ 1 h 43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399" h="434197">
                  <a:moveTo>
                    <a:pt x="389591" y="419905"/>
                  </a:moveTo>
                  <a:cubicBezTo>
                    <a:pt x="392819" y="419574"/>
                    <a:pt x="392819" y="424865"/>
                    <a:pt x="389232" y="425196"/>
                  </a:cubicBezTo>
                  <a:cubicBezTo>
                    <a:pt x="366633" y="427180"/>
                    <a:pt x="342599" y="426188"/>
                    <a:pt x="319641" y="425196"/>
                  </a:cubicBezTo>
                  <a:cubicBezTo>
                    <a:pt x="318565" y="425196"/>
                    <a:pt x="318565" y="423212"/>
                    <a:pt x="320000" y="423212"/>
                  </a:cubicBezTo>
                  <a:cubicBezTo>
                    <a:pt x="331838" y="422551"/>
                    <a:pt x="343675" y="421228"/>
                    <a:pt x="355513" y="420897"/>
                  </a:cubicBezTo>
                  <a:cubicBezTo>
                    <a:pt x="366992" y="420236"/>
                    <a:pt x="378112" y="420897"/>
                    <a:pt x="389591" y="419905"/>
                  </a:cubicBezTo>
                  <a:close/>
                  <a:moveTo>
                    <a:pt x="394862" y="373713"/>
                  </a:moveTo>
                  <a:cubicBezTo>
                    <a:pt x="398172" y="371949"/>
                    <a:pt x="400747" y="377241"/>
                    <a:pt x="397805" y="378652"/>
                  </a:cubicBezTo>
                  <a:cubicBezTo>
                    <a:pt x="390080" y="382885"/>
                    <a:pt x="383091" y="388530"/>
                    <a:pt x="375367" y="392410"/>
                  </a:cubicBezTo>
                  <a:cubicBezTo>
                    <a:pt x="372792" y="393821"/>
                    <a:pt x="370953" y="390646"/>
                    <a:pt x="373160" y="389235"/>
                  </a:cubicBezTo>
                  <a:cubicBezTo>
                    <a:pt x="380517" y="384649"/>
                    <a:pt x="386770" y="377946"/>
                    <a:pt x="394862" y="373713"/>
                  </a:cubicBezTo>
                  <a:close/>
                  <a:moveTo>
                    <a:pt x="392684" y="355455"/>
                  </a:moveTo>
                  <a:cubicBezTo>
                    <a:pt x="395206" y="352899"/>
                    <a:pt x="399168" y="357281"/>
                    <a:pt x="396647" y="359471"/>
                  </a:cubicBezTo>
                  <a:cubicBezTo>
                    <a:pt x="390163" y="364948"/>
                    <a:pt x="384040" y="370425"/>
                    <a:pt x="377196" y="374806"/>
                  </a:cubicBezTo>
                  <a:cubicBezTo>
                    <a:pt x="371433" y="378823"/>
                    <a:pt x="364589" y="382109"/>
                    <a:pt x="359907" y="387220"/>
                  </a:cubicBezTo>
                  <a:cubicBezTo>
                    <a:pt x="358466" y="389046"/>
                    <a:pt x="356665" y="386490"/>
                    <a:pt x="357746" y="385030"/>
                  </a:cubicBezTo>
                  <a:cubicBezTo>
                    <a:pt x="362068" y="379553"/>
                    <a:pt x="368912" y="375902"/>
                    <a:pt x="374675" y="371520"/>
                  </a:cubicBezTo>
                  <a:cubicBezTo>
                    <a:pt x="381158" y="366409"/>
                    <a:pt x="386561" y="360932"/>
                    <a:pt x="392684" y="355455"/>
                  </a:cubicBezTo>
                  <a:close/>
                  <a:moveTo>
                    <a:pt x="913" y="352036"/>
                  </a:moveTo>
                  <a:cubicBezTo>
                    <a:pt x="913" y="351311"/>
                    <a:pt x="2349" y="351311"/>
                    <a:pt x="2349" y="352036"/>
                  </a:cubicBezTo>
                  <a:cubicBezTo>
                    <a:pt x="4502" y="377060"/>
                    <a:pt x="9167" y="401721"/>
                    <a:pt x="11320" y="426383"/>
                  </a:cubicBezTo>
                  <a:cubicBezTo>
                    <a:pt x="11320" y="426745"/>
                    <a:pt x="11320" y="426745"/>
                    <a:pt x="11320" y="427108"/>
                  </a:cubicBezTo>
                  <a:cubicBezTo>
                    <a:pt x="24957" y="430734"/>
                    <a:pt x="39311" y="428921"/>
                    <a:pt x="52948" y="428559"/>
                  </a:cubicBezTo>
                  <a:cubicBezTo>
                    <a:pt x="65508" y="428559"/>
                    <a:pt x="78068" y="428921"/>
                    <a:pt x="90628" y="429284"/>
                  </a:cubicBezTo>
                  <a:cubicBezTo>
                    <a:pt x="92781" y="429284"/>
                    <a:pt x="92781" y="432548"/>
                    <a:pt x="90628" y="432548"/>
                  </a:cubicBezTo>
                  <a:cubicBezTo>
                    <a:pt x="74838" y="433273"/>
                    <a:pt x="59407" y="433636"/>
                    <a:pt x="43617" y="433998"/>
                  </a:cubicBezTo>
                  <a:cubicBezTo>
                    <a:pt x="31416" y="433998"/>
                    <a:pt x="19933" y="435086"/>
                    <a:pt x="8449" y="432185"/>
                  </a:cubicBezTo>
                  <a:cubicBezTo>
                    <a:pt x="6655" y="431460"/>
                    <a:pt x="6296" y="430009"/>
                    <a:pt x="6655" y="428559"/>
                  </a:cubicBezTo>
                  <a:cubicBezTo>
                    <a:pt x="5937" y="428196"/>
                    <a:pt x="5220" y="427471"/>
                    <a:pt x="5220" y="426383"/>
                  </a:cubicBezTo>
                  <a:cubicBezTo>
                    <a:pt x="5220" y="414415"/>
                    <a:pt x="2349" y="402809"/>
                    <a:pt x="1272" y="391204"/>
                  </a:cubicBezTo>
                  <a:cubicBezTo>
                    <a:pt x="-163" y="377786"/>
                    <a:pt x="-522" y="365092"/>
                    <a:pt x="913" y="352036"/>
                  </a:cubicBezTo>
                  <a:close/>
                  <a:moveTo>
                    <a:pt x="393045" y="339201"/>
                  </a:moveTo>
                  <a:cubicBezTo>
                    <a:pt x="395566" y="337024"/>
                    <a:pt x="399168" y="340653"/>
                    <a:pt x="396647" y="343193"/>
                  </a:cubicBezTo>
                  <a:cubicBezTo>
                    <a:pt x="384760" y="353716"/>
                    <a:pt x="371433" y="362424"/>
                    <a:pt x="360267" y="373310"/>
                  </a:cubicBezTo>
                  <a:cubicBezTo>
                    <a:pt x="358826" y="374761"/>
                    <a:pt x="356665" y="372584"/>
                    <a:pt x="358106" y="371133"/>
                  </a:cubicBezTo>
                  <a:cubicBezTo>
                    <a:pt x="363869" y="365327"/>
                    <a:pt x="369992" y="359521"/>
                    <a:pt x="376116" y="354441"/>
                  </a:cubicBezTo>
                  <a:cubicBezTo>
                    <a:pt x="381879" y="349724"/>
                    <a:pt x="386921" y="343918"/>
                    <a:pt x="393045" y="339201"/>
                  </a:cubicBezTo>
                  <a:close/>
                  <a:moveTo>
                    <a:pt x="393667" y="324544"/>
                  </a:moveTo>
                  <a:cubicBezTo>
                    <a:pt x="396597" y="322736"/>
                    <a:pt x="399162" y="327074"/>
                    <a:pt x="396231" y="329243"/>
                  </a:cubicBezTo>
                  <a:cubicBezTo>
                    <a:pt x="390369" y="333220"/>
                    <a:pt x="385240" y="338281"/>
                    <a:pt x="379745" y="342619"/>
                  </a:cubicBezTo>
                  <a:cubicBezTo>
                    <a:pt x="372785" y="347319"/>
                    <a:pt x="365824" y="352019"/>
                    <a:pt x="359596" y="357803"/>
                  </a:cubicBezTo>
                  <a:cubicBezTo>
                    <a:pt x="358131" y="358888"/>
                    <a:pt x="356665" y="357080"/>
                    <a:pt x="357764" y="355995"/>
                  </a:cubicBezTo>
                  <a:cubicBezTo>
                    <a:pt x="363626" y="349850"/>
                    <a:pt x="370220" y="344427"/>
                    <a:pt x="376814" y="339004"/>
                  </a:cubicBezTo>
                  <a:cubicBezTo>
                    <a:pt x="382676" y="334305"/>
                    <a:pt x="387805" y="328882"/>
                    <a:pt x="393667" y="324544"/>
                  </a:cubicBezTo>
                  <a:close/>
                  <a:moveTo>
                    <a:pt x="12382" y="320646"/>
                  </a:moveTo>
                  <a:cubicBezTo>
                    <a:pt x="12382" y="319561"/>
                    <a:pt x="13458" y="319561"/>
                    <a:pt x="13816" y="320646"/>
                  </a:cubicBezTo>
                  <a:cubicBezTo>
                    <a:pt x="15250" y="337288"/>
                    <a:pt x="18118" y="353930"/>
                    <a:pt x="19910" y="370572"/>
                  </a:cubicBezTo>
                  <a:cubicBezTo>
                    <a:pt x="20985" y="384681"/>
                    <a:pt x="20627" y="401685"/>
                    <a:pt x="24929" y="415071"/>
                  </a:cubicBezTo>
                  <a:cubicBezTo>
                    <a:pt x="25287" y="415433"/>
                    <a:pt x="25287" y="415433"/>
                    <a:pt x="25287" y="416156"/>
                  </a:cubicBezTo>
                  <a:cubicBezTo>
                    <a:pt x="40343" y="419412"/>
                    <a:pt x="58267" y="418327"/>
                    <a:pt x="73681" y="419412"/>
                  </a:cubicBezTo>
                  <a:cubicBezTo>
                    <a:pt x="85152" y="420136"/>
                    <a:pt x="98057" y="420136"/>
                    <a:pt x="109528" y="423392"/>
                  </a:cubicBezTo>
                  <a:cubicBezTo>
                    <a:pt x="110245" y="423753"/>
                    <a:pt x="109886" y="425562"/>
                    <a:pt x="108811" y="425201"/>
                  </a:cubicBezTo>
                  <a:cubicBezTo>
                    <a:pt x="93755" y="421945"/>
                    <a:pt x="76190" y="424115"/>
                    <a:pt x="60417" y="423753"/>
                  </a:cubicBezTo>
                  <a:cubicBezTo>
                    <a:pt x="48229" y="423030"/>
                    <a:pt x="33890" y="423753"/>
                    <a:pt x="21702" y="420497"/>
                  </a:cubicBezTo>
                  <a:cubicBezTo>
                    <a:pt x="19910" y="420136"/>
                    <a:pt x="19552" y="418689"/>
                    <a:pt x="19910" y="417603"/>
                  </a:cubicBezTo>
                  <a:cubicBezTo>
                    <a:pt x="19910" y="416880"/>
                    <a:pt x="19552" y="416880"/>
                    <a:pt x="19552" y="416518"/>
                  </a:cubicBezTo>
                  <a:cubicBezTo>
                    <a:pt x="14892" y="402408"/>
                    <a:pt x="15967" y="385405"/>
                    <a:pt x="14533" y="370572"/>
                  </a:cubicBezTo>
                  <a:cubicBezTo>
                    <a:pt x="12382" y="353568"/>
                    <a:pt x="10590" y="337288"/>
                    <a:pt x="12382" y="320646"/>
                  </a:cubicBezTo>
                  <a:close/>
                  <a:moveTo>
                    <a:pt x="392556" y="313095"/>
                  </a:moveTo>
                  <a:cubicBezTo>
                    <a:pt x="395069" y="311624"/>
                    <a:pt x="397581" y="316036"/>
                    <a:pt x="394710" y="317874"/>
                  </a:cubicBezTo>
                  <a:cubicBezTo>
                    <a:pt x="382148" y="325594"/>
                    <a:pt x="371022" y="335153"/>
                    <a:pt x="359536" y="345079"/>
                  </a:cubicBezTo>
                  <a:cubicBezTo>
                    <a:pt x="358460" y="346181"/>
                    <a:pt x="356665" y="344343"/>
                    <a:pt x="358101" y="343240"/>
                  </a:cubicBezTo>
                  <a:cubicBezTo>
                    <a:pt x="369227" y="332947"/>
                    <a:pt x="379636" y="321550"/>
                    <a:pt x="392556" y="313095"/>
                  </a:cubicBezTo>
                  <a:close/>
                  <a:moveTo>
                    <a:pt x="391772" y="301394"/>
                  </a:moveTo>
                  <a:cubicBezTo>
                    <a:pt x="393949" y="298924"/>
                    <a:pt x="397577" y="302805"/>
                    <a:pt x="395400" y="304921"/>
                  </a:cubicBezTo>
                  <a:cubicBezTo>
                    <a:pt x="385603" y="314799"/>
                    <a:pt x="372540" y="320091"/>
                    <a:pt x="362380" y="329263"/>
                  </a:cubicBezTo>
                  <a:cubicBezTo>
                    <a:pt x="361292" y="330321"/>
                    <a:pt x="359840" y="328557"/>
                    <a:pt x="360929" y="327852"/>
                  </a:cubicBezTo>
                  <a:cubicBezTo>
                    <a:pt x="370726" y="318327"/>
                    <a:pt x="382700" y="311271"/>
                    <a:pt x="391772" y="301394"/>
                  </a:cubicBezTo>
                  <a:close/>
                  <a:moveTo>
                    <a:pt x="396971" y="288630"/>
                  </a:moveTo>
                  <a:cubicBezTo>
                    <a:pt x="397793" y="289521"/>
                    <a:pt x="398067" y="291035"/>
                    <a:pt x="396971" y="292283"/>
                  </a:cubicBezTo>
                  <a:cubicBezTo>
                    <a:pt x="387109" y="302617"/>
                    <a:pt x="372498" y="308320"/>
                    <a:pt x="363002" y="319011"/>
                  </a:cubicBezTo>
                  <a:cubicBezTo>
                    <a:pt x="361175" y="320793"/>
                    <a:pt x="358253" y="317942"/>
                    <a:pt x="360079" y="316160"/>
                  </a:cubicBezTo>
                  <a:cubicBezTo>
                    <a:pt x="369211" y="305112"/>
                    <a:pt x="383091" y="298341"/>
                    <a:pt x="393684" y="288719"/>
                  </a:cubicBezTo>
                  <a:cubicBezTo>
                    <a:pt x="394780" y="287471"/>
                    <a:pt x="396149" y="287739"/>
                    <a:pt x="396971" y="288630"/>
                  </a:cubicBezTo>
                  <a:close/>
                  <a:moveTo>
                    <a:pt x="395322" y="276936"/>
                  </a:moveTo>
                  <a:cubicBezTo>
                    <a:pt x="398219" y="275111"/>
                    <a:pt x="400753" y="279855"/>
                    <a:pt x="397857" y="280950"/>
                  </a:cubicBezTo>
                  <a:cubicBezTo>
                    <a:pt x="391702" y="284235"/>
                    <a:pt x="386633" y="288979"/>
                    <a:pt x="381202" y="292628"/>
                  </a:cubicBezTo>
                  <a:cubicBezTo>
                    <a:pt x="374685" y="296643"/>
                    <a:pt x="368168" y="300292"/>
                    <a:pt x="362737" y="305766"/>
                  </a:cubicBezTo>
                  <a:cubicBezTo>
                    <a:pt x="361650" y="306496"/>
                    <a:pt x="359840" y="305036"/>
                    <a:pt x="360926" y="303942"/>
                  </a:cubicBezTo>
                  <a:cubicBezTo>
                    <a:pt x="366357" y="299197"/>
                    <a:pt x="371788" y="295183"/>
                    <a:pt x="377581" y="290804"/>
                  </a:cubicBezTo>
                  <a:cubicBezTo>
                    <a:pt x="383374" y="286424"/>
                    <a:pt x="388805" y="280585"/>
                    <a:pt x="395322" y="276936"/>
                  </a:cubicBezTo>
                  <a:close/>
                  <a:moveTo>
                    <a:pt x="74090" y="276553"/>
                  </a:moveTo>
                  <a:cubicBezTo>
                    <a:pt x="74090" y="275472"/>
                    <a:pt x="76579" y="275111"/>
                    <a:pt x="76579" y="276553"/>
                  </a:cubicBezTo>
                  <a:cubicBezTo>
                    <a:pt x="78002" y="288086"/>
                    <a:pt x="84047" y="297817"/>
                    <a:pt x="90803" y="307187"/>
                  </a:cubicBezTo>
                  <a:cubicBezTo>
                    <a:pt x="98271" y="316918"/>
                    <a:pt x="105027" y="327370"/>
                    <a:pt x="115340" y="334578"/>
                  </a:cubicBezTo>
                  <a:cubicBezTo>
                    <a:pt x="118185" y="336380"/>
                    <a:pt x="115340" y="341426"/>
                    <a:pt x="112139" y="339263"/>
                  </a:cubicBezTo>
                  <a:cubicBezTo>
                    <a:pt x="101116" y="331695"/>
                    <a:pt x="93648" y="320522"/>
                    <a:pt x="86536" y="309710"/>
                  </a:cubicBezTo>
                  <a:cubicBezTo>
                    <a:pt x="80135" y="299258"/>
                    <a:pt x="74446" y="289167"/>
                    <a:pt x="74090" y="276553"/>
                  </a:cubicBezTo>
                  <a:close/>
                  <a:moveTo>
                    <a:pt x="393300" y="263356"/>
                  </a:moveTo>
                  <a:cubicBezTo>
                    <a:pt x="395498" y="260824"/>
                    <a:pt x="399162" y="264803"/>
                    <a:pt x="396964" y="266973"/>
                  </a:cubicBezTo>
                  <a:cubicBezTo>
                    <a:pt x="388904" y="275654"/>
                    <a:pt x="378646" y="281442"/>
                    <a:pt x="369487" y="287952"/>
                  </a:cubicBezTo>
                  <a:cubicBezTo>
                    <a:pt x="368022" y="289037"/>
                    <a:pt x="366190" y="286867"/>
                    <a:pt x="367656" y="285782"/>
                  </a:cubicBezTo>
                  <a:cubicBezTo>
                    <a:pt x="376082" y="278186"/>
                    <a:pt x="385240" y="271675"/>
                    <a:pt x="393300" y="263356"/>
                  </a:cubicBezTo>
                  <a:close/>
                  <a:moveTo>
                    <a:pt x="390709" y="251909"/>
                  </a:moveTo>
                  <a:cubicBezTo>
                    <a:pt x="392825" y="249711"/>
                    <a:pt x="396000" y="253375"/>
                    <a:pt x="394236" y="255573"/>
                  </a:cubicBezTo>
                  <a:cubicBezTo>
                    <a:pt x="388592" y="262900"/>
                    <a:pt x="379420" y="266930"/>
                    <a:pt x="372364" y="272425"/>
                  </a:cubicBezTo>
                  <a:cubicBezTo>
                    <a:pt x="371659" y="273158"/>
                    <a:pt x="370953" y="272059"/>
                    <a:pt x="371659" y="271326"/>
                  </a:cubicBezTo>
                  <a:cubicBezTo>
                    <a:pt x="377656" y="264732"/>
                    <a:pt x="384711" y="258870"/>
                    <a:pt x="390709" y="251909"/>
                  </a:cubicBezTo>
                  <a:close/>
                  <a:moveTo>
                    <a:pt x="80440" y="250788"/>
                  </a:moveTo>
                  <a:cubicBezTo>
                    <a:pt x="80440" y="249711"/>
                    <a:pt x="81861" y="249711"/>
                    <a:pt x="81861" y="250788"/>
                  </a:cubicBezTo>
                  <a:cubicBezTo>
                    <a:pt x="83636" y="268372"/>
                    <a:pt x="90028" y="286674"/>
                    <a:pt x="99971" y="301387"/>
                  </a:cubicBezTo>
                  <a:cubicBezTo>
                    <a:pt x="105297" y="308923"/>
                    <a:pt x="110624" y="317895"/>
                    <a:pt x="117370" y="323996"/>
                  </a:cubicBezTo>
                  <a:cubicBezTo>
                    <a:pt x="122342" y="328302"/>
                    <a:pt x="127313" y="331532"/>
                    <a:pt x="131929" y="336197"/>
                  </a:cubicBezTo>
                  <a:cubicBezTo>
                    <a:pt x="134060" y="339068"/>
                    <a:pt x="130509" y="343015"/>
                    <a:pt x="127668" y="340503"/>
                  </a:cubicBezTo>
                  <a:cubicBezTo>
                    <a:pt x="121276" y="334044"/>
                    <a:pt x="113819" y="329020"/>
                    <a:pt x="108138" y="321484"/>
                  </a:cubicBezTo>
                  <a:cubicBezTo>
                    <a:pt x="102811" y="315024"/>
                    <a:pt x="97485" y="307847"/>
                    <a:pt x="93579" y="300311"/>
                  </a:cubicBezTo>
                  <a:cubicBezTo>
                    <a:pt x="85056" y="284880"/>
                    <a:pt x="80795" y="268372"/>
                    <a:pt x="80440" y="250788"/>
                  </a:cubicBezTo>
                  <a:close/>
                  <a:moveTo>
                    <a:pt x="390885" y="240892"/>
                  </a:moveTo>
                  <a:cubicBezTo>
                    <a:pt x="393001" y="240186"/>
                    <a:pt x="394412" y="242656"/>
                    <a:pt x="393001" y="244067"/>
                  </a:cubicBezTo>
                  <a:cubicBezTo>
                    <a:pt x="391237" y="246183"/>
                    <a:pt x="388415" y="247947"/>
                    <a:pt x="386298" y="249711"/>
                  </a:cubicBezTo>
                  <a:cubicBezTo>
                    <a:pt x="383829" y="251475"/>
                    <a:pt x="381007" y="253239"/>
                    <a:pt x="378537" y="254650"/>
                  </a:cubicBezTo>
                  <a:cubicBezTo>
                    <a:pt x="377126" y="255708"/>
                    <a:pt x="375715" y="253944"/>
                    <a:pt x="376773" y="252886"/>
                  </a:cubicBezTo>
                  <a:cubicBezTo>
                    <a:pt x="379596" y="250769"/>
                    <a:pt x="382065" y="249006"/>
                    <a:pt x="384182" y="246889"/>
                  </a:cubicBezTo>
                  <a:cubicBezTo>
                    <a:pt x="386298" y="244772"/>
                    <a:pt x="388415" y="242656"/>
                    <a:pt x="390885" y="240892"/>
                  </a:cubicBezTo>
                  <a:close/>
                  <a:moveTo>
                    <a:pt x="203118" y="237721"/>
                  </a:moveTo>
                  <a:cubicBezTo>
                    <a:pt x="204926" y="244823"/>
                    <a:pt x="207095" y="251215"/>
                    <a:pt x="213963" y="254766"/>
                  </a:cubicBezTo>
                  <a:cubicBezTo>
                    <a:pt x="219747" y="257607"/>
                    <a:pt x="225893" y="258317"/>
                    <a:pt x="232039" y="258317"/>
                  </a:cubicBezTo>
                  <a:cubicBezTo>
                    <a:pt x="235654" y="258317"/>
                    <a:pt x="235654" y="263644"/>
                    <a:pt x="232039" y="263644"/>
                  </a:cubicBezTo>
                  <a:cubicBezTo>
                    <a:pt x="217217" y="262934"/>
                    <a:pt x="199503" y="255832"/>
                    <a:pt x="201311" y="238076"/>
                  </a:cubicBezTo>
                  <a:cubicBezTo>
                    <a:pt x="201311" y="237011"/>
                    <a:pt x="202757" y="237011"/>
                    <a:pt x="203118" y="237721"/>
                  </a:cubicBezTo>
                  <a:close/>
                  <a:moveTo>
                    <a:pt x="392739" y="232113"/>
                  </a:moveTo>
                  <a:cubicBezTo>
                    <a:pt x="394968" y="230661"/>
                    <a:pt x="397569" y="234653"/>
                    <a:pt x="394968" y="235741"/>
                  </a:cubicBezTo>
                  <a:cubicBezTo>
                    <a:pt x="390509" y="237193"/>
                    <a:pt x="387166" y="240095"/>
                    <a:pt x="383450" y="242273"/>
                  </a:cubicBezTo>
                  <a:cubicBezTo>
                    <a:pt x="381593" y="242998"/>
                    <a:pt x="380478" y="240821"/>
                    <a:pt x="381964" y="239733"/>
                  </a:cubicBezTo>
                  <a:cubicBezTo>
                    <a:pt x="385680" y="237193"/>
                    <a:pt x="389023" y="234290"/>
                    <a:pt x="392739" y="232113"/>
                  </a:cubicBezTo>
                  <a:close/>
                  <a:moveTo>
                    <a:pt x="206927" y="222205"/>
                  </a:moveTo>
                  <a:cubicBezTo>
                    <a:pt x="207285" y="221136"/>
                    <a:pt x="208717" y="221136"/>
                    <a:pt x="208717" y="222205"/>
                  </a:cubicBezTo>
                  <a:cubicBezTo>
                    <a:pt x="209075" y="228976"/>
                    <a:pt x="210149" y="236817"/>
                    <a:pt x="214086" y="242519"/>
                  </a:cubicBezTo>
                  <a:cubicBezTo>
                    <a:pt x="218740" y="249290"/>
                    <a:pt x="228405" y="250715"/>
                    <a:pt x="235922" y="247152"/>
                  </a:cubicBezTo>
                  <a:cubicBezTo>
                    <a:pt x="239143" y="245370"/>
                    <a:pt x="242007" y="250359"/>
                    <a:pt x="238428" y="251785"/>
                  </a:cubicBezTo>
                  <a:cubicBezTo>
                    <a:pt x="230910" y="255705"/>
                    <a:pt x="218382" y="255705"/>
                    <a:pt x="212654" y="248577"/>
                  </a:cubicBezTo>
                  <a:cubicBezTo>
                    <a:pt x="206927" y="241093"/>
                    <a:pt x="205853" y="231471"/>
                    <a:pt x="206927" y="222205"/>
                  </a:cubicBezTo>
                  <a:close/>
                  <a:moveTo>
                    <a:pt x="176078" y="114774"/>
                  </a:moveTo>
                  <a:cubicBezTo>
                    <a:pt x="181118" y="114774"/>
                    <a:pt x="185078" y="117300"/>
                    <a:pt x="187239" y="120908"/>
                  </a:cubicBezTo>
                  <a:cubicBezTo>
                    <a:pt x="189759" y="125237"/>
                    <a:pt x="189399" y="130288"/>
                    <a:pt x="186879" y="133896"/>
                  </a:cubicBezTo>
                  <a:lnTo>
                    <a:pt x="185438" y="135700"/>
                  </a:lnTo>
                  <a:lnTo>
                    <a:pt x="181478" y="139308"/>
                  </a:lnTo>
                  <a:cubicBezTo>
                    <a:pt x="176438" y="141473"/>
                    <a:pt x="173557" y="142555"/>
                    <a:pt x="172117" y="143638"/>
                  </a:cubicBezTo>
                  <a:cubicBezTo>
                    <a:pt x="169597" y="144720"/>
                    <a:pt x="169597" y="144720"/>
                    <a:pt x="168157" y="145803"/>
                  </a:cubicBezTo>
                  <a:cubicBezTo>
                    <a:pt x="166717" y="146524"/>
                    <a:pt x="164557" y="148328"/>
                    <a:pt x="159516" y="151575"/>
                  </a:cubicBezTo>
                  <a:cubicBezTo>
                    <a:pt x="155196" y="154462"/>
                    <a:pt x="150876" y="157348"/>
                    <a:pt x="146555" y="160956"/>
                  </a:cubicBezTo>
                  <a:cubicBezTo>
                    <a:pt x="138995" y="168172"/>
                    <a:pt x="132874" y="176470"/>
                    <a:pt x="128554" y="184768"/>
                  </a:cubicBezTo>
                  <a:cubicBezTo>
                    <a:pt x="111272" y="218683"/>
                    <a:pt x="110192" y="254041"/>
                    <a:pt x="125313" y="282544"/>
                  </a:cubicBezTo>
                  <a:cubicBezTo>
                    <a:pt x="144395" y="318984"/>
                    <a:pt x="186879" y="344240"/>
                    <a:pt x="228282" y="344240"/>
                  </a:cubicBezTo>
                  <a:cubicBezTo>
                    <a:pt x="247364" y="344240"/>
                    <a:pt x="265365" y="338828"/>
                    <a:pt x="280127" y="328365"/>
                  </a:cubicBezTo>
                  <a:lnTo>
                    <a:pt x="281927" y="326922"/>
                  </a:lnTo>
                  <a:cubicBezTo>
                    <a:pt x="295968" y="316820"/>
                    <a:pt x="311809" y="305635"/>
                    <a:pt x="318650" y="290842"/>
                  </a:cubicBezTo>
                  <a:cubicBezTo>
                    <a:pt x="324770" y="277854"/>
                    <a:pt x="328371" y="261618"/>
                    <a:pt x="328371" y="245021"/>
                  </a:cubicBezTo>
                  <a:cubicBezTo>
                    <a:pt x="328371" y="213632"/>
                    <a:pt x="318290" y="184047"/>
                    <a:pt x="300288" y="164203"/>
                  </a:cubicBezTo>
                  <a:cubicBezTo>
                    <a:pt x="293448" y="156626"/>
                    <a:pt x="285527" y="150132"/>
                    <a:pt x="276526" y="144720"/>
                  </a:cubicBezTo>
                  <a:lnTo>
                    <a:pt x="273646" y="141112"/>
                  </a:lnTo>
                  <a:lnTo>
                    <a:pt x="271486" y="138226"/>
                  </a:lnTo>
                  <a:cubicBezTo>
                    <a:pt x="271126" y="136422"/>
                    <a:pt x="271126" y="134257"/>
                    <a:pt x="271846" y="132092"/>
                  </a:cubicBezTo>
                  <a:cubicBezTo>
                    <a:pt x="273286" y="127763"/>
                    <a:pt x="276166" y="124876"/>
                    <a:pt x="280127" y="123433"/>
                  </a:cubicBezTo>
                  <a:lnTo>
                    <a:pt x="280487" y="123433"/>
                  </a:lnTo>
                  <a:cubicBezTo>
                    <a:pt x="281567" y="122712"/>
                    <a:pt x="283367" y="121990"/>
                    <a:pt x="284807" y="121990"/>
                  </a:cubicBezTo>
                  <a:cubicBezTo>
                    <a:pt x="285167" y="121990"/>
                    <a:pt x="285527" y="121990"/>
                    <a:pt x="285527" y="121990"/>
                  </a:cubicBezTo>
                  <a:cubicBezTo>
                    <a:pt x="288407" y="121990"/>
                    <a:pt x="290927" y="123072"/>
                    <a:pt x="293088" y="124876"/>
                  </a:cubicBezTo>
                  <a:cubicBezTo>
                    <a:pt x="295608" y="125959"/>
                    <a:pt x="296688" y="127041"/>
                    <a:pt x="298128" y="128124"/>
                  </a:cubicBezTo>
                  <a:cubicBezTo>
                    <a:pt x="298848" y="129206"/>
                    <a:pt x="299928" y="129928"/>
                    <a:pt x="301728" y="131371"/>
                  </a:cubicBezTo>
                  <a:lnTo>
                    <a:pt x="302448" y="131732"/>
                  </a:lnTo>
                  <a:cubicBezTo>
                    <a:pt x="303889" y="132814"/>
                    <a:pt x="305329" y="133896"/>
                    <a:pt x="307849" y="136061"/>
                  </a:cubicBezTo>
                  <a:cubicBezTo>
                    <a:pt x="329811" y="155544"/>
                    <a:pt x="345292" y="182243"/>
                    <a:pt x="351053" y="211107"/>
                  </a:cubicBezTo>
                  <a:cubicBezTo>
                    <a:pt x="357893" y="243578"/>
                    <a:pt x="354653" y="276050"/>
                    <a:pt x="343132" y="299862"/>
                  </a:cubicBezTo>
                  <a:cubicBezTo>
                    <a:pt x="330891" y="325118"/>
                    <a:pt x="301368" y="350013"/>
                    <a:pt x="271486" y="360837"/>
                  </a:cubicBezTo>
                  <a:cubicBezTo>
                    <a:pt x="257085" y="365888"/>
                    <a:pt x="241963" y="368413"/>
                    <a:pt x="226482" y="368413"/>
                  </a:cubicBezTo>
                  <a:cubicBezTo>
                    <a:pt x="180758" y="368413"/>
                    <a:pt x="137554" y="346044"/>
                    <a:pt x="113072" y="309964"/>
                  </a:cubicBezTo>
                  <a:cubicBezTo>
                    <a:pt x="93991" y="281822"/>
                    <a:pt x="86790" y="251516"/>
                    <a:pt x="91471" y="219044"/>
                  </a:cubicBezTo>
                  <a:cubicBezTo>
                    <a:pt x="96151" y="186933"/>
                    <a:pt x="111632" y="158070"/>
                    <a:pt x="133954" y="138947"/>
                  </a:cubicBezTo>
                  <a:cubicBezTo>
                    <a:pt x="144395" y="129928"/>
                    <a:pt x="155556" y="122712"/>
                    <a:pt x="167437" y="116939"/>
                  </a:cubicBezTo>
                  <a:lnTo>
                    <a:pt x="169957" y="115857"/>
                  </a:lnTo>
                  <a:lnTo>
                    <a:pt x="172117" y="115496"/>
                  </a:lnTo>
                  <a:cubicBezTo>
                    <a:pt x="173197" y="115135"/>
                    <a:pt x="174638" y="114774"/>
                    <a:pt x="176078" y="114774"/>
                  </a:cubicBezTo>
                  <a:close/>
                  <a:moveTo>
                    <a:pt x="231050" y="71623"/>
                  </a:moveTo>
                  <a:cubicBezTo>
                    <a:pt x="236542" y="72030"/>
                    <a:pt x="241989" y="76006"/>
                    <a:pt x="241810" y="83056"/>
                  </a:cubicBezTo>
                  <a:cubicBezTo>
                    <a:pt x="243596" y="133305"/>
                    <a:pt x="238595" y="183193"/>
                    <a:pt x="241096" y="233443"/>
                  </a:cubicBezTo>
                  <a:cubicBezTo>
                    <a:pt x="241810" y="249350"/>
                    <a:pt x="216450" y="247904"/>
                    <a:pt x="216450" y="231636"/>
                  </a:cubicBezTo>
                  <a:cubicBezTo>
                    <a:pt x="215378" y="181747"/>
                    <a:pt x="218950" y="131498"/>
                    <a:pt x="220022" y="81609"/>
                  </a:cubicBezTo>
                  <a:cubicBezTo>
                    <a:pt x="220022" y="74379"/>
                    <a:pt x="225558" y="71216"/>
                    <a:pt x="231050" y="71623"/>
                  </a:cubicBezTo>
                  <a:close/>
                  <a:moveTo>
                    <a:pt x="103162" y="53050"/>
                  </a:moveTo>
                  <a:cubicBezTo>
                    <a:pt x="103889" y="53050"/>
                    <a:pt x="103889" y="54470"/>
                    <a:pt x="103162" y="54470"/>
                  </a:cubicBezTo>
                  <a:cubicBezTo>
                    <a:pt x="88973" y="56601"/>
                    <a:pt x="73693" y="56601"/>
                    <a:pt x="59141" y="56601"/>
                  </a:cubicBezTo>
                  <a:cubicBezTo>
                    <a:pt x="55867" y="71870"/>
                    <a:pt x="57322" y="87849"/>
                    <a:pt x="55503" y="103119"/>
                  </a:cubicBezTo>
                  <a:cubicBezTo>
                    <a:pt x="55139" y="104894"/>
                    <a:pt x="52593" y="104894"/>
                    <a:pt x="52593" y="103119"/>
                  </a:cubicBezTo>
                  <a:cubicBezTo>
                    <a:pt x="53320" y="86784"/>
                    <a:pt x="51865" y="70094"/>
                    <a:pt x="55503" y="54115"/>
                  </a:cubicBezTo>
                  <a:cubicBezTo>
                    <a:pt x="55867" y="52695"/>
                    <a:pt x="58050" y="52695"/>
                    <a:pt x="58777" y="53405"/>
                  </a:cubicBezTo>
                  <a:cubicBezTo>
                    <a:pt x="73330" y="52695"/>
                    <a:pt x="88609" y="51274"/>
                    <a:pt x="103162" y="53050"/>
                  </a:cubicBezTo>
                  <a:close/>
                  <a:moveTo>
                    <a:pt x="432942" y="44190"/>
                  </a:moveTo>
                  <a:cubicBezTo>
                    <a:pt x="434178" y="44055"/>
                    <a:pt x="435552" y="44595"/>
                    <a:pt x="435918" y="45853"/>
                  </a:cubicBezTo>
                  <a:cubicBezTo>
                    <a:pt x="438849" y="63116"/>
                    <a:pt x="436651" y="79659"/>
                    <a:pt x="435918" y="96921"/>
                  </a:cubicBezTo>
                  <a:cubicBezTo>
                    <a:pt x="434819" y="115621"/>
                    <a:pt x="434086" y="134322"/>
                    <a:pt x="434086" y="153382"/>
                  </a:cubicBezTo>
                  <a:cubicBezTo>
                    <a:pt x="434086" y="154102"/>
                    <a:pt x="433354" y="154102"/>
                    <a:pt x="432987" y="153382"/>
                  </a:cubicBezTo>
                  <a:cubicBezTo>
                    <a:pt x="429690" y="117419"/>
                    <a:pt x="434086" y="82176"/>
                    <a:pt x="430789" y="46573"/>
                  </a:cubicBezTo>
                  <a:cubicBezTo>
                    <a:pt x="430606" y="45134"/>
                    <a:pt x="431705" y="44325"/>
                    <a:pt x="432942" y="44190"/>
                  </a:cubicBezTo>
                  <a:close/>
                  <a:moveTo>
                    <a:pt x="52349" y="43336"/>
                  </a:moveTo>
                  <a:cubicBezTo>
                    <a:pt x="70105" y="44050"/>
                    <a:pt x="88223" y="45122"/>
                    <a:pt x="105616" y="45479"/>
                  </a:cubicBezTo>
                  <a:cubicBezTo>
                    <a:pt x="107066" y="45479"/>
                    <a:pt x="107066" y="47622"/>
                    <a:pt x="105616" y="47622"/>
                  </a:cubicBezTo>
                  <a:cubicBezTo>
                    <a:pt x="88585" y="47622"/>
                    <a:pt x="71554" y="48337"/>
                    <a:pt x="54885" y="48694"/>
                  </a:cubicBezTo>
                  <a:cubicBezTo>
                    <a:pt x="46913" y="69054"/>
                    <a:pt x="48725" y="91557"/>
                    <a:pt x="44014" y="112631"/>
                  </a:cubicBezTo>
                  <a:cubicBezTo>
                    <a:pt x="43289" y="114417"/>
                    <a:pt x="40753" y="113703"/>
                    <a:pt x="40753" y="111917"/>
                  </a:cubicBezTo>
                  <a:cubicBezTo>
                    <a:pt x="41115" y="99772"/>
                    <a:pt x="41115" y="86556"/>
                    <a:pt x="43289" y="74412"/>
                  </a:cubicBezTo>
                  <a:cubicBezTo>
                    <a:pt x="45101" y="65125"/>
                    <a:pt x="45101" y="55123"/>
                    <a:pt x="49450" y="46551"/>
                  </a:cubicBezTo>
                  <a:cubicBezTo>
                    <a:pt x="49450" y="46193"/>
                    <a:pt x="49812" y="46193"/>
                    <a:pt x="49812" y="45836"/>
                  </a:cubicBezTo>
                  <a:cubicBezTo>
                    <a:pt x="50174" y="44407"/>
                    <a:pt x="51261" y="43336"/>
                    <a:pt x="52349" y="43336"/>
                  </a:cubicBezTo>
                  <a:close/>
                  <a:moveTo>
                    <a:pt x="424716" y="40364"/>
                  </a:moveTo>
                  <a:cubicBezTo>
                    <a:pt x="426105" y="39917"/>
                    <a:pt x="427679" y="40364"/>
                    <a:pt x="428050" y="42154"/>
                  </a:cubicBezTo>
                  <a:cubicBezTo>
                    <a:pt x="432495" y="60415"/>
                    <a:pt x="426568" y="81540"/>
                    <a:pt x="426939" y="100517"/>
                  </a:cubicBezTo>
                  <a:cubicBezTo>
                    <a:pt x="427680" y="123074"/>
                    <a:pt x="430643" y="145989"/>
                    <a:pt x="426939" y="168546"/>
                  </a:cubicBezTo>
                  <a:cubicBezTo>
                    <a:pt x="426939" y="169978"/>
                    <a:pt x="424346" y="169978"/>
                    <a:pt x="424716" y="168546"/>
                  </a:cubicBezTo>
                  <a:cubicBezTo>
                    <a:pt x="425457" y="145631"/>
                    <a:pt x="422864" y="123074"/>
                    <a:pt x="422124" y="100517"/>
                  </a:cubicBezTo>
                  <a:cubicBezTo>
                    <a:pt x="421753" y="81898"/>
                    <a:pt x="426198" y="61847"/>
                    <a:pt x="422494" y="43945"/>
                  </a:cubicBezTo>
                  <a:cubicBezTo>
                    <a:pt x="422123" y="42154"/>
                    <a:pt x="423327" y="40812"/>
                    <a:pt x="424716" y="40364"/>
                  </a:cubicBezTo>
                  <a:close/>
                  <a:moveTo>
                    <a:pt x="293785" y="37387"/>
                  </a:moveTo>
                  <a:cubicBezTo>
                    <a:pt x="248852" y="38108"/>
                    <a:pt x="204279" y="39549"/>
                    <a:pt x="159347" y="39549"/>
                  </a:cubicBezTo>
                  <a:cubicBezTo>
                    <a:pt x="137060" y="39909"/>
                    <a:pt x="115133" y="40990"/>
                    <a:pt x="93206" y="40629"/>
                  </a:cubicBezTo>
                  <a:cubicBezTo>
                    <a:pt x="82422" y="40269"/>
                    <a:pt x="71998" y="39909"/>
                    <a:pt x="61573" y="38828"/>
                  </a:cubicBezTo>
                  <a:cubicBezTo>
                    <a:pt x="50430" y="38108"/>
                    <a:pt x="46116" y="41710"/>
                    <a:pt x="41803" y="52517"/>
                  </a:cubicBezTo>
                  <a:cubicBezTo>
                    <a:pt x="26346" y="92500"/>
                    <a:pt x="34614" y="140048"/>
                    <a:pt x="36411" y="181833"/>
                  </a:cubicBezTo>
                  <a:cubicBezTo>
                    <a:pt x="37849" y="221097"/>
                    <a:pt x="37489" y="259639"/>
                    <a:pt x="36051" y="298903"/>
                  </a:cubicBezTo>
                  <a:cubicBezTo>
                    <a:pt x="35333" y="317634"/>
                    <a:pt x="37489" y="335284"/>
                    <a:pt x="39646" y="353655"/>
                  </a:cubicBezTo>
                  <a:cubicBezTo>
                    <a:pt x="40724" y="361940"/>
                    <a:pt x="38208" y="385354"/>
                    <a:pt x="47195" y="390037"/>
                  </a:cubicBezTo>
                  <a:cubicBezTo>
                    <a:pt x="61573" y="397241"/>
                    <a:pt x="82782" y="397961"/>
                    <a:pt x="98957" y="398322"/>
                  </a:cubicBezTo>
                  <a:cubicBezTo>
                    <a:pt x="116930" y="398322"/>
                    <a:pt x="134544" y="397241"/>
                    <a:pt x="152517" y="398322"/>
                  </a:cubicBezTo>
                  <a:cubicBezTo>
                    <a:pt x="193136" y="400483"/>
                    <a:pt x="233755" y="400483"/>
                    <a:pt x="274734" y="399402"/>
                  </a:cubicBezTo>
                  <a:cubicBezTo>
                    <a:pt x="295942" y="398682"/>
                    <a:pt x="316791" y="397601"/>
                    <a:pt x="337999" y="397601"/>
                  </a:cubicBezTo>
                  <a:cubicBezTo>
                    <a:pt x="346985" y="397601"/>
                    <a:pt x="356331" y="397601"/>
                    <a:pt x="365318" y="398322"/>
                  </a:cubicBezTo>
                  <a:cubicBezTo>
                    <a:pt x="372507" y="399042"/>
                    <a:pt x="380415" y="400843"/>
                    <a:pt x="387604" y="400123"/>
                  </a:cubicBezTo>
                  <a:cubicBezTo>
                    <a:pt x="400545" y="398682"/>
                    <a:pt x="403780" y="392918"/>
                    <a:pt x="403061" y="381031"/>
                  </a:cubicBezTo>
                  <a:cubicBezTo>
                    <a:pt x="402702" y="372746"/>
                    <a:pt x="402702" y="364822"/>
                    <a:pt x="402702" y="356897"/>
                  </a:cubicBezTo>
                  <a:cubicBezTo>
                    <a:pt x="402342" y="337806"/>
                    <a:pt x="401983" y="318714"/>
                    <a:pt x="401983" y="299623"/>
                  </a:cubicBezTo>
                  <a:cubicBezTo>
                    <a:pt x="401983" y="259639"/>
                    <a:pt x="402342" y="220016"/>
                    <a:pt x="403061" y="180032"/>
                  </a:cubicBezTo>
                  <a:cubicBezTo>
                    <a:pt x="403421" y="148694"/>
                    <a:pt x="401983" y="117355"/>
                    <a:pt x="403780" y="86016"/>
                  </a:cubicBezTo>
                  <a:cubicBezTo>
                    <a:pt x="403421" y="80973"/>
                    <a:pt x="403421" y="75930"/>
                    <a:pt x="402702" y="70167"/>
                  </a:cubicBezTo>
                  <a:cubicBezTo>
                    <a:pt x="402342" y="66205"/>
                    <a:pt x="401623" y="62603"/>
                    <a:pt x="401623" y="58640"/>
                  </a:cubicBezTo>
                  <a:cubicBezTo>
                    <a:pt x="400904" y="51076"/>
                    <a:pt x="398029" y="47834"/>
                    <a:pt x="390480" y="45672"/>
                  </a:cubicBezTo>
                  <a:cubicBezTo>
                    <a:pt x="380415" y="43511"/>
                    <a:pt x="370350" y="42070"/>
                    <a:pt x="360645" y="40629"/>
                  </a:cubicBezTo>
                  <a:cubicBezTo>
                    <a:pt x="338358" y="38108"/>
                    <a:pt x="316072" y="37387"/>
                    <a:pt x="293785" y="37387"/>
                  </a:cubicBezTo>
                  <a:close/>
                  <a:moveTo>
                    <a:pt x="300929" y="19557"/>
                  </a:moveTo>
                  <a:cubicBezTo>
                    <a:pt x="320924" y="19557"/>
                    <a:pt x="340875" y="20277"/>
                    <a:pt x="360645" y="22619"/>
                  </a:cubicBezTo>
                  <a:cubicBezTo>
                    <a:pt x="385088" y="25861"/>
                    <a:pt x="417080" y="26221"/>
                    <a:pt x="418159" y="57199"/>
                  </a:cubicBezTo>
                  <a:cubicBezTo>
                    <a:pt x="418159" y="58640"/>
                    <a:pt x="418159" y="60081"/>
                    <a:pt x="417440" y="60802"/>
                  </a:cubicBezTo>
                  <a:cubicBezTo>
                    <a:pt x="418518" y="65484"/>
                    <a:pt x="419237" y="70167"/>
                    <a:pt x="418518" y="74490"/>
                  </a:cubicBezTo>
                  <a:cubicBezTo>
                    <a:pt x="417440" y="79533"/>
                    <a:pt x="417440" y="84576"/>
                    <a:pt x="417440" y="89619"/>
                  </a:cubicBezTo>
                  <a:cubicBezTo>
                    <a:pt x="418159" y="95742"/>
                    <a:pt x="418518" y="101866"/>
                    <a:pt x="418518" y="107989"/>
                  </a:cubicBezTo>
                  <a:cubicBezTo>
                    <a:pt x="419237" y="123839"/>
                    <a:pt x="419596" y="140048"/>
                    <a:pt x="419596" y="155898"/>
                  </a:cubicBezTo>
                  <a:cubicBezTo>
                    <a:pt x="419596" y="187957"/>
                    <a:pt x="418518" y="220016"/>
                    <a:pt x="418518" y="252075"/>
                  </a:cubicBezTo>
                  <a:cubicBezTo>
                    <a:pt x="418518" y="283774"/>
                    <a:pt x="418518" y="315833"/>
                    <a:pt x="419237" y="347531"/>
                  </a:cubicBezTo>
                  <a:cubicBezTo>
                    <a:pt x="419596" y="360499"/>
                    <a:pt x="421394" y="375268"/>
                    <a:pt x="419596" y="388236"/>
                  </a:cubicBezTo>
                  <a:cubicBezTo>
                    <a:pt x="418518" y="396881"/>
                    <a:pt x="416002" y="406246"/>
                    <a:pt x="407375" y="410569"/>
                  </a:cubicBezTo>
                  <a:cubicBezTo>
                    <a:pt x="398388" y="414891"/>
                    <a:pt x="388323" y="416332"/>
                    <a:pt x="378618" y="416332"/>
                  </a:cubicBezTo>
                  <a:cubicBezTo>
                    <a:pt x="363161" y="415972"/>
                    <a:pt x="348064" y="416332"/>
                    <a:pt x="332966" y="417053"/>
                  </a:cubicBezTo>
                  <a:cubicBezTo>
                    <a:pt x="300255" y="418494"/>
                    <a:pt x="267904" y="419214"/>
                    <a:pt x="235193" y="419214"/>
                  </a:cubicBezTo>
                  <a:cubicBezTo>
                    <a:pt x="203201" y="419214"/>
                    <a:pt x="170849" y="416692"/>
                    <a:pt x="138498" y="416332"/>
                  </a:cubicBezTo>
                  <a:cubicBezTo>
                    <a:pt x="111538" y="416332"/>
                    <a:pt x="86376" y="417053"/>
                    <a:pt x="59776" y="411649"/>
                  </a:cubicBezTo>
                  <a:cubicBezTo>
                    <a:pt x="47195" y="408768"/>
                    <a:pt x="34973" y="405886"/>
                    <a:pt x="28862" y="393279"/>
                  </a:cubicBezTo>
                  <a:cubicBezTo>
                    <a:pt x="23470" y="382832"/>
                    <a:pt x="23830" y="370225"/>
                    <a:pt x="22751" y="358698"/>
                  </a:cubicBezTo>
                  <a:cubicBezTo>
                    <a:pt x="20954" y="341408"/>
                    <a:pt x="18078" y="325198"/>
                    <a:pt x="18438" y="307908"/>
                  </a:cubicBezTo>
                  <a:cubicBezTo>
                    <a:pt x="18797" y="289177"/>
                    <a:pt x="20235" y="271166"/>
                    <a:pt x="20595" y="252795"/>
                  </a:cubicBezTo>
                  <a:cubicBezTo>
                    <a:pt x="20954" y="212812"/>
                    <a:pt x="18438" y="173188"/>
                    <a:pt x="17000" y="133925"/>
                  </a:cubicBezTo>
                  <a:cubicBezTo>
                    <a:pt x="15922" y="100065"/>
                    <a:pt x="13765" y="61162"/>
                    <a:pt x="33895" y="31984"/>
                  </a:cubicBezTo>
                  <a:cubicBezTo>
                    <a:pt x="41443" y="20818"/>
                    <a:pt x="53306" y="21898"/>
                    <a:pt x="65168" y="22619"/>
                  </a:cubicBezTo>
                  <a:cubicBezTo>
                    <a:pt x="83860" y="24060"/>
                    <a:pt x="102911" y="24060"/>
                    <a:pt x="121603" y="23339"/>
                  </a:cubicBezTo>
                  <a:cubicBezTo>
                    <a:pt x="161504" y="22258"/>
                    <a:pt x="201404" y="21898"/>
                    <a:pt x="240944" y="20818"/>
                  </a:cubicBezTo>
                  <a:cubicBezTo>
                    <a:pt x="260895" y="20277"/>
                    <a:pt x="280934" y="19557"/>
                    <a:pt x="300929" y="19557"/>
                  </a:cubicBezTo>
                  <a:close/>
                  <a:moveTo>
                    <a:pt x="254811" y="9056"/>
                  </a:moveTo>
                  <a:cubicBezTo>
                    <a:pt x="268155" y="9235"/>
                    <a:pt x="281543" y="10038"/>
                    <a:pt x="294663" y="10038"/>
                  </a:cubicBezTo>
                  <a:cubicBezTo>
                    <a:pt x="323417" y="10038"/>
                    <a:pt x="352891" y="9681"/>
                    <a:pt x="381286" y="14682"/>
                  </a:cubicBezTo>
                  <a:cubicBezTo>
                    <a:pt x="384881" y="15396"/>
                    <a:pt x="383084" y="20754"/>
                    <a:pt x="379489" y="20397"/>
                  </a:cubicBezTo>
                  <a:cubicBezTo>
                    <a:pt x="349656" y="15396"/>
                    <a:pt x="320183" y="15753"/>
                    <a:pt x="290350" y="15039"/>
                  </a:cubicBezTo>
                  <a:cubicBezTo>
                    <a:pt x="265189" y="14325"/>
                    <a:pt x="240748" y="13967"/>
                    <a:pt x="215587" y="14325"/>
                  </a:cubicBezTo>
                  <a:cubicBezTo>
                    <a:pt x="214150" y="14325"/>
                    <a:pt x="213790" y="12181"/>
                    <a:pt x="215228" y="11824"/>
                  </a:cubicBezTo>
                  <a:cubicBezTo>
                    <a:pt x="228168" y="9324"/>
                    <a:pt x="241467" y="8878"/>
                    <a:pt x="254811" y="9056"/>
                  </a:cubicBezTo>
                  <a:close/>
                  <a:moveTo>
                    <a:pt x="343598" y="1"/>
                  </a:moveTo>
                  <a:cubicBezTo>
                    <a:pt x="351405" y="46"/>
                    <a:pt x="359076" y="962"/>
                    <a:pt x="366116" y="4626"/>
                  </a:cubicBezTo>
                  <a:cubicBezTo>
                    <a:pt x="369004" y="6091"/>
                    <a:pt x="366838" y="11220"/>
                    <a:pt x="363950" y="9754"/>
                  </a:cubicBezTo>
                  <a:cubicBezTo>
                    <a:pt x="348066" y="2794"/>
                    <a:pt x="328210" y="6091"/>
                    <a:pt x="311243" y="4992"/>
                  </a:cubicBezTo>
                  <a:cubicBezTo>
                    <a:pt x="289583" y="3893"/>
                    <a:pt x="267922" y="4626"/>
                    <a:pt x="246623" y="3160"/>
                  </a:cubicBezTo>
                  <a:cubicBezTo>
                    <a:pt x="245540" y="3160"/>
                    <a:pt x="245540" y="1695"/>
                    <a:pt x="246623" y="1695"/>
                  </a:cubicBezTo>
                  <a:cubicBezTo>
                    <a:pt x="271172" y="230"/>
                    <a:pt x="295720" y="-137"/>
                    <a:pt x="320268" y="596"/>
                  </a:cubicBezTo>
                  <a:cubicBezTo>
                    <a:pt x="327850" y="779"/>
                    <a:pt x="335792" y="-45"/>
                    <a:pt x="343598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DF6C05F2-5194-4C48-A3DB-350ADFE3B3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91847" y="0"/>
              <a:ext cx="1100153" cy="427480"/>
            </a:xfrm>
            <a:custGeom>
              <a:avLst/>
              <a:gdLst>
                <a:gd name="connsiteX0" fmla="*/ 711518 w 1212715"/>
                <a:gd name="connsiteY0" fmla="*/ 467241 h 471218"/>
                <a:gd name="connsiteX1" fmla="*/ 711518 w 1212715"/>
                <a:gd name="connsiteY1" fmla="*/ 470539 h 471218"/>
                <a:gd name="connsiteX2" fmla="*/ 692102 w 1212715"/>
                <a:gd name="connsiteY2" fmla="*/ 470905 h 471218"/>
                <a:gd name="connsiteX3" fmla="*/ 677082 w 1212715"/>
                <a:gd name="connsiteY3" fmla="*/ 470539 h 471218"/>
                <a:gd name="connsiteX4" fmla="*/ 676716 w 1212715"/>
                <a:gd name="connsiteY4" fmla="*/ 469073 h 471218"/>
                <a:gd name="connsiteX5" fmla="*/ 692102 w 1212715"/>
                <a:gd name="connsiteY5" fmla="*/ 467974 h 471218"/>
                <a:gd name="connsiteX6" fmla="*/ 711518 w 1212715"/>
                <a:gd name="connsiteY6" fmla="*/ 467241 h 471218"/>
                <a:gd name="connsiteX7" fmla="*/ 407185 w 1212715"/>
                <a:gd name="connsiteY7" fmla="*/ 461638 h 471218"/>
                <a:gd name="connsiteX8" fmla="*/ 444870 w 1212715"/>
                <a:gd name="connsiteY8" fmla="*/ 463506 h 471218"/>
                <a:gd name="connsiteX9" fmla="*/ 444870 w 1212715"/>
                <a:gd name="connsiteY9" fmla="*/ 466868 h 471218"/>
                <a:gd name="connsiteX10" fmla="*/ 407185 w 1212715"/>
                <a:gd name="connsiteY10" fmla="*/ 463132 h 471218"/>
                <a:gd name="connsiteX11" fmla="*/ 407185 w 1212715"/>
                <a:gd name="connsiteY11" fmla="*/ 461638 h 471218"/>
                <a:gd name="connsiteX12" fmla="*/ 711221 w 1212715"/>
                <a:gd name="connsiteY12" fmla="*/ 459304 h 471218"/>
                <a:gd name="connsiteX13" fmla="*/ 711936 w 1212715"/>
                <a:gd name="connsiteY13" fmla="*/ 462126 h 471218"/>
                <a:gd name="connsiteX14" fmla="*/ 664714 w 1212715"/>
                <a:gd name="connsiteY14" fmla="*/ 462832 h 471218"/>
                <a:gd name="connsiteX15" fmla="*/ 664356 w 1212715"/>
                <a:gd name="connsiteY15" fmla="*/ 461421 h 471218"/>
                <a:gd name="connsiteX16" fmla="*/ 711221 w 1212715"/>
                <a:gd name="connsiteY16" fmla="*/ 459304 h 471218"/>
                <a:gd name="connsiteX17" fmla="*/ 398526 w 1212715"/>
                <a:gd name="connsiteY17" fmla="*/ 456706 h 471218"/>
                <a:gd name="connsiteX18" fmla="*/ 448063 w 1212715"/>
                <a:gd name="connsiteY18" fmla="*/ 458149 h 471218"/>
                <a:gd name="connsiteX19" fmla="*/ 448063 w 1212715"/>
                <a:gd name="connsiteY19" fmla="*/ 461397 h 471218"/>
                <a:gd name="connsiteX20" fmla="*/ 398883 w 1212715"/>
                <a:gd name="connsiteY20" fmla="*/ 457428 h 471218"/>
                <a:gd name="connsiteX21" fmla="*/ 398526 w 1212715"/>
                <a:gd name="connsiteY21" fmla="*/ 456706 h 471218"/>
                <a:gd name="connsiteX22" fmla="*/ 685747 w 1212715"/>
                <a:gd name="connsiteY22" fmla="*/ 454513 h 471218"/>
                <a:gd name="connsiteX23" fmla="*/ 713154 w 1212715"/>
                <a:gd name="connsiteY23" fmla="*/ 454844 h 471218"/>
                <a:gd name="connsiteX24" fmla="*/ 712794 w 1212715"/>
                <a:gd name="connsiteY24" fmla="*/ 458245 h 471218"/>
                <a:gd name="connsiteX25" fmla="*/ 658879 w 1212715"/>
                <a:gd name="connsiteY25" fmla="*/ 458623 h 471218"/>
                <a:gd name="connsiteX26" fmla="*/ 658879 w 1212715"/>
                <a:gd name="connsiteY26" fmla="*/ 457868 h 471218"/>
                <a:gd name="connsiteX27" fmla="*/ 685747 w 1212715"/>
                <a:gd name="connsiteY27" fmla="*/ 454513 h 471218"/>
                <a:gd name="connsiteX28" fmla="*/ 34120 w 1212715"/>
                <a:gd name="connsiteY28" fmla="*/ 440620 h 471218"/>
                <a:gd name="connsiteX29" fmla="*/ 52761 w 1212715"/>
                <a:gd name="connsiteY29" fmla="*/ 453442 h 471218"/>
                <a:gd name="connsiteX30" fmla="*/ 75344 w 1212715"/>
                <a:gd name="connsiteY30" fmla="*/ 460403 h 471218"/>
                <a:gd name="connsiteX31" fmla="*/ 75344 w 1212715"/>
                <a:gd name="connsiteY31" fmla="*/ 463333 h 471218"/>
                <a:gd name="connsiteX32" fmla="*/ 33762 w 1212715"/>
                <a:gd name="connsiteY32" fmla="*/ 441719 h 471218"/>
                <a:gd name="connsiteX33" fmla="*/ 34120 w 1212715"/>
                <a:gd name="connsiteY33" fmla="*/ 440620 h 471218"/>
                <a:gd name="connsiteX34" fmla="*/ 845639 w 1212715"/>
                <a:gd name="connsiteY34" fmla="*/ 437449 h 471218"/>
                <a:gd name="connsiteX35" fmla="*/ 846715 w 1212715"/>
                <a:gd name="connsiteY35" fmla="*/ 437818 h 471218"/>
                <a:gd name="connsiteX36" fmla="*/ 836671 w 1212715"/>
                <a:gd name="connsiteY36" fmla="*/ 450757 h 471218"/>
                <a:gd name="connsiteX37" fmla="*/ 823758 w 1212715"/>
                <a:gd name="connsiteY37" fmla="*/ 462957 h 471218"/>
                <a:gd name="connsiteX38" fmla="*/ 821605 w 1212715"/>
                <a:gd name="connsiteY38" fmla="*/ 460739 h 471218"/>
                <a:gd name="connsiteX39" fmla="*/ 773179 w 1212715"/>
                <a:gd name="connsiteY39" fmla="*/ 458521 h 471218"/>
                <a:gd name="connsiteX40" fmla="*/ 773179 w 1212715"/>
                <a:gd name="connsiteY40" fmla="*/ 457412 h 471218"/>
                <a:gd name="connsiteX41" fmla="*/ 824475 w 1212715"/>
                <a:gd name="connsiteY41" fmla="*/ 457042 h 471218"/>
                <a:gd name="connsiteX42" fmla="*/ 825551 w 1212715"/>
                <a:gd name="connsiteY42" fmla="*/ 457412 h 471218"/>
                <a:gd name="connsiteX43" fmla="*/ 834878 w 1212715"/>
                <a:gd name="connsiteY43" fmla="*/ 448909 h 471218"/>
                <a:gd name="connsiteX44" fmla="*/ 845639 w 1212715"/>
                <a:gd name="connsiteY44" fmla="*/ 437449 h 471218"/>
                <a:gd name="connsiteX45" fmla="*/ 1061623 w 1212715"/>
                <a:gd name="connsiteY45" fmla="*/ 437217 h 471218"/>
                <a:gd name="connsiteX46" fmla="*/ 1064188 w 1212715"/>
                <a:gd name="connsiteY46" fmla="*/ 437907 h 471218"/>
                <a:gd name="connsiteX47" fmla="*/ 1063089 w 1212715"/>
                <a:gd name="connsiteY47" fmla="*/ 441358 h 471218"/>
                <a:gd name="connsiteX48" fmla="*/ 1060525 w 1212715"/>
                <a:gd name="connsiteY48" fmla="*/ 441013 h 471218"/>
                <a:gd name="connsiteX49" fmla="*/ 1061623 w 1212715"/>
                <a:gd name="connsiteY49" fmla="*/ 437217 h 471218"/>
                <a:gd name="connsiteX50" fmla="*/ 1173516 w 1212715"/>
                <a:gd name="connsiteY50" fmla="*/ 435491 h 471218"/>
                <a:gd name="connsiteX51" fmla="*/ 1173516 w 1212715"/>
                <a:gd name="connsiteY51" fmla="*/ 438313 h 471218"/>
                <a:gd name="connsiteX52" fmla="*/ 1087868 w 1212715"/>
                <a:gd name="connsiteY52" fmla="*/ 439724 h 471218"/>
                <a:gd name="connsiteX53" fmla="*/ 1087868 w 1212715"/>
                <a:gd name="connsiteY53" fmla="*/ 439019 h 471218"/>
                <a:gd name="connsiteX54" fmla="*/ 1173516 w 1212715"/>
                <a:gd name="connsiteY54" fmla="*/ 435491 h 471218"/>
                <a:gd name="connsiteX55" fmla="*/ 1050897 w 1212715"/>
                <a:gd name="connsiteY55" fmla="*/ 428244 h 471218"/>
                <a:gd name="connsiteX56" fmla="*/ 1051889 w 1212715"/>
                <a:gd name="connsiteY56" fmla="*/ 428589 h 471218"/>
                <a:gd name="connsiteX57" fmla="*/ 1046928 w 1212715"/>
                <a:gd name="connsiteY57" fmla="*/ 441358 h 471218"/>
                <a:gd name="connsiteX58" fmla="*/ 1044944 w 1212715"/>
                <a:gd name="connsiteY58" fmla="*/ 440323 h 471218"/>
                <a:gd name="connsiteX59" fmla="*/ 1050897 w 1212715"/>
                <a:gd name="connsiteY59" fmla="*/ 428244 h 471218"/>
                <a:gd name="connsiteX60" fmla="*/ 1169957 w 1212715"/>
                <a:gd name="connsiteY60" fmla="*/ 427927 h 471218"/>
                <a:gd name="connsiteX61" fmla="*/ 1169957 w 1212715"/>
                <a:gd name="connsiteY61" fmla="*/ 431663 h 471218"/>
                <a:gd name="connsiteX62" fmla="*/ 1112051 w 1212715"/>
                <a:gd name="connsiteY62" fmla="*/ 432783 h 471218"/>
                <a:gd name="connsiteX63" fmla="*/ 1112051 w 1212715"/>
                <a:gd name="connsiteY63" fmla="*/ 431289 h 471218"/>
                <a:gd name="connsiteX64" fmla="*/ 1169957 w 1212715"/>
                <a:gd name="connsiteY64" fmla="*/ 427927 h 471218"/>
                <a:gd name="connsiteX65" fmla="*/ 299989 w 1212715"/>
                <a:gd name="connsiteY65" fmla="*/ 427620 h 471218"/>
                <a:gd name="connsiteX66" fmla="*/ 302554 w 1212715"/>
                <a:gd name="connsiteY66" fmla="*/ 427620 h 471218"/>
                <a:gd name="connsiteX67" fmla="*/ 301455 w 1212715"/>
                <a:gd name="connsiteY67" fmla="*/ 431919 h 471218"/>
                <a:gd name="connsiteX68" fmla="*/ 298890 w 1212715"/>
                <a:gd name="connsiteY68" fmla="*/ 431258 h 471218"/>
                <a:gd name="connsiteX69" fmla="*/ 299989 w 1212715"/>
                <a:gd name="connsiteY69" fmla="*/ 427620 h 471218"/>
                <a:gd name="connsiteX70" fmla="*/ 295776 w 1212715"/>
                <a:gd name="connsiteY70" fmla="*/ 423821 h 471218"/>
                <a:gd name="connsiteX71" fmla="*/ 297761 w 1212715"/>
                <a:gd name="connsiteY71" fmla="*/ 423821 h 471218"/>
                <a:gd name="connsiteX72" fmla="*/ 295776 w 1212715"/>
                <a:gd name="connsiteY72" fmla="*/ 429656 h 471218"/>
                <a:gd name="connsiteX73" fmla="*/ 292998 w 1212715"/>
                <a:gd name="connsiteY73" fmla="*/ 434118 h 471218"/>
                <a:gd name="connsiteX74" fmla="*/ 290617 w 1212715"/>
                <a:gd name="connsiteY74" fmla="*/ 433088 h 471218"/>
                <a:gd name="connsiteX75" fmla="*/ 292998 w 1212715"/>
                <a:gd name="connsiteY75" fmla="*/ 428626 h 471218"/>
                <a:gd name="connsiteX76" fmla="*/ 295776 w 1212715"/>
                <a:gd name="connsiteY76" fmla="*/ 423821 h 471218"/>
                <a:gd name="connsiteX77" fmla="*/ 1172420 w 1212715"/>
                <a:gd name="connsiteY77" fmla="*/ 420410 h 471218"/>
                <a:gd name="connsiteX78" fmla="*/ 1173145 w 1212715"/>
                <a:gd name="connsiteY78" fmla="*/ 424379 h 471218"/>
                <a:gd name="connsiteX79" fmla="*/ 1131458 w 1212715"/>
                <a:gd name="connsiteY79" fmla="*/ 426363 h 471218"/>
                <a:gd name="connsiteX80" fmla="*/ 1130733 w 1212715"/>
                <a:gd name="connsiteY80" fmla="*/ 424379 h 471218"/>
                <a:gd name="connsiteX81" fmla="*/ 1172420 w 1212715"/>
                <a:gd name="connsiteY81" fmla="*/ 420410 h 471218"/>
                <a:gd name="connsiteX82" fmla="*/ 542854 w 1212715"/>
                <a:gd name="connsiteY82" fmla="*/ 420329 h 471218"/>
                <a:gd name="connsiteX83" fmla="*/ 545070 w 1212715"/>
                <a:gd name="connsiteY83" fmla="*/ 421398 h 471218"/>
                <a:gd name="connsiteX84" fmla="*/ 533256 w 1212715"/>
                <a:gd name="connsiteY84" fmla="*/ 435297 h 471218"/>
                <a:gd name="connsiteX85" fmla="*/ 531040 w 1212715"/>
                <a:gd name="connsiteY85" fmla="*/ 433515 h 471218"/>
                <a:gd name="connsiteX86" fmla="*/ 542854 w 1212715"/>
                <a:gd name="connsiteY86" fmla="*/ 420329 h 471218"/>
                <a:gd name="connsiteX87" fmla="*/ 292267 w 1212715"/>
                <a:gd name="connsiteY87" fmla="*/ 414854 h 471218"/>
                <a:gd name="connsiteX88" fmla="*/ 290011 w 1212715"/>
                <a:gd name="connsiteY88" fmla="*/ 421849 h 471218"/>
                <a:gd name="connsiteX89" fmla="*/ 282492 w 1212715"/>
                <a:gd name="connsiteY89" fmla="*/ 433742 h 471218"/>
                <a:gd name="connsiteX90" fmla="*/ 279860 w 1212715"/>
                <a:gd name="connsiteY90" fmla="*/ 432343 h 471218"/>
                <a:gd name="connsiteX91" fmla="*/ 291515 w 1212715"/>
                <a:gd name="connsiteY91" fmla="*/ 415204 h 471218"/>
                <a:gd name="connsiteX92" fmla="*/ 292267 w 1212715"/>
                <a:gd name="connsiteY92" fmla="*/ 414854 h 471218"/>
                <a:gd name="connsiteX93" fmla="*/ 1168376 w 1212715"/>
                <a:gd name="connsiteY93" fmla="*/ 413266 h 471218"/>
                <a:gd name="connsiteX94" fmla="*/ 1168376 w 1212715"/>
                <a:gd name="connsiteY94" fmla="*/ 416441 h 471218"/>
                <a:gd name="connsiteX95" fmla="*/ 1142574 w 1212715"/>
                <a:gd name="connsiteY95" fmla="*/ 417711 h 471218"/>
                <a:gd name="connsiteX96" fmla="*/ 1142574 w 1212715"/>
                <a:gd name="connsiteY96" fmla="*/ 415489 h 471218"/>
                <a:gd name="connsiteX97" fmla="*/ 1168376 w 1212715"/>
                <a:gd name="connsiteY97" fmla="*/ 413266 h 471218"/>
                <a:gd name="connsiteX98" fmla="*/ 996163 w 1212715"/>
                <a:gd name="connsiteY98" fmla="*/ 407640 h 471218"/>
                <a:gd name="connsiteX99" fmla="*/ 997257 w 1212715"/>
                <a:gd name="connsiteY99" fmla="*/ 407640 h 471218"/>
                <a:gd name="connsiteX100" fmla="*/ 999444 w 1212715"/>
                <a:gd name="connsiteY100" fmla="*/ 438054 h 471218"/>
                <a:gd name="connsiteX101" fmla="*/ 999809 w 1212715"/>
                <a:gd name="connsiteY101" fmla="*/ 464846 h 471218"/>
                <a:gd name="connsiteX102" fmla="*/ 1019859 w 1212715"/>
                <a:gd name="connsiteY102" fmla="*/ 464484 h 471218"/>
                <a:gd name="connsiteX103" fmla="*/ 1042460 w 1212715"/>
                <a:gd name="connsiteY103" fmla="*/ 462674 h 471218"/>
                <a:gd name="connsiteX104" fmla="*/ 1042460 w 1212715"/>
                <a:gd name="connsiteY104" fmla="*/ 464846 h 471218"/>
                <a:gd name="connsiteX105" fmla="*/ 999444 w 1212715"/>
                <a:gd name="connsiteY105" fmla="*/ 467743 h 471218"/>
                <a:gd name="connsiteX106" fmla="*/ 996892 w 1212715"/>
                <a:gd name="connsiteY106" fmla="*/ 467019 h 471218"/>
                <a:gd name="connsiteX107" fmla="*/ 996163 w 1212715"/>
                <a:gd name="connsiteY107" fmla="*/ 438054 h 471218"/>
                <a:gd name="connsiteX108" fmla="*/ 996163 w 1212715"/>
                <a:gd name="connsiteY108" fmla="*/ 407640 h 471218"/>
                <a:gd name="connsiteX109" fmla="*/ 544544 w 1212715"/>
                <a:gd name="connsiteY109" fmla="*/ 404819 h 471218"/>
                <a:gd name="connsiteX110" fmla="*/ 545969 w 1212715"/>
                <a:gd name="connsiteY110" fmla="*/ 406616 h 471218"/>
                <a:gd name="connsiteX111" fmla="*/ 517459 w 1212715"/>
                <a:gd name="connsiteY111" fmla="*/ 438247 h 471218"/>
                <a:gd name="connsiteX112" fmla="*/ 517103 w 1212715"/>
                <a:gd name="connsiteY112" fmla="*/ 438966 h 471218"/>
                <a:gd name="connsiteX113" fmla="*/ 516034 w 1212715"/>
                <a:gd name="connsiteY113" fmla="*/ 440044 h 471218"/>
                <a:gd name="connsiteX114" fmla="*/ 513183 w 1212715"/>
                <a:gd name="connsiteY114" fmla="*/ 437887 h 471218"/>
                <a:gd name="connsiteX115" fmla="*/ 544544 w 1212715"/>
                <a:gd name="connsiteY115" fmla="*/ 404819 h 471218"/>
                <a:gd name="connsiteX116" fmla="*/ 288762 w 1212715"/>
                <a:gd name="connsiteY116" fmla="*/ 400919 h 471218"/>
                <a:gd name="connsiteX117" fmla="*/ 289856 w 1212715"/>
                <a:gd name="connsiteY117" fmla="*/ 401271 h 471218"/>
                <a:gd name="connsiteX118" fmla="*/ 282204 w 1212715"/>
                <a:gd name="connsiteY118" fmla="*/ 417146 h 471218"/>
                <a:gd name="connsiteX119" fmla="*/ 272003 w 1212715"/>
                <a:gd name="connsiteY119" fmla="*/ 436549 h 471218"/>
                <a:gd name="connsiteX120" fmla="*/ 269452 w 1212715"/>
                <a:gd name="connsiteY120" fmla="*/ 434785 h 471218"/>
                <a:gd name="connsiteX121" fmla="*/ 278561 w 1212715"/>
                <a:gd name="connsiteY121" fmla="*/ 417499 h 471218"/>
                <a:gd name="connsiteX122" fmla="*/ 288762 w 1212715"/>
                <a:gd name="connsiteY122" fmla="*/ 400919 h 471218"/>
                <a:gd name="connsiteX123" fmla="*/ 177902 w 1212715"/>
                <a:gd name="connsiteY123" fmla="*/ 398115 h 471218"/>
                <a:gd name="connsiteX124" fmla="*/ 169787 w 1212715"/>
                <a:gd name="connsiteY124" fmla="*/ 416204 h 471218"/>
                <a:gd name="connsiteX125" fmla="*/ 124105 w 1212715"/>
                <a:gd name="connsiteY125" fmla="*/ 441481 h 471218"/>
                <a:gd name="connsiteX126" fmla="*/ 124105 w 1212715"/>
                <a:gd name="connsiteY126" fmla="*/ 438237 h 471218"/>
                <a:gd name="connsiteX127" fmla="*/ 168031 w 1212715"/>
                <a:gd name="connsiteY127" fmla="*/ 413366 h 471218"/>
                <a:gd name="connsiteX128" fmla="*/ 547323 w 1212715"/>
                <a:gd name="connsiteY128" fmla="*/ 387375 h 471218"/>
                <a:gd name="connsiteX129" fmla="*/ 548766 w 1212715"/>
                <a:gd name="connsiteY129" fmla="*/ 389203 h 471218"/>
                <a:gd name="connsiteX130" fmla="*/ 507274 w 1212715"/>
                <a:gd name="connsiteY130" fmla="*/ 434886 h 471218"/>
                <a:gd name="connsiteX131" fmla="*/ 504027 w 1212715"/>
                <a:gd name="connsiteY131" fmla="*/ 433059 h 471218"/>
                <a:gd name="connsiteX132" fmla="*/ 547323 w 1212715"/>
                <a:gd name="connsiteY132" fmla="*/ 387375 h 471218"/>
                <a:gd name="connsiteX133" fmla="*/ 417855 w 1212715"/>
                <a:gd name="connsiteY133" fmla="*/ 385766 h 471218"/>
                <a:gd name="connsiteX134" fmla="*/ 419443 w 1212715"/>
                <a:gd name="connsiteY134" fmla="*/ 385766 h 471218"/>
                <a:gd name="connsiteX135" fmla="*/ 421665 w 1212715"/>
                <a:gd name="connsiteY135" fmla="*/ 437386 h 471218"/>
                <a:gd name="connsiteX136" fmla="*/ 418490 w 1212715"/>
                <a:gd name="connsiteY136" fmla="*/ 437386 h 471218"/>
                <a:gd name="connsiteX137" fmla="*/ 417855 w 1212715"/>
                <a:gd name="connsiteY137" fmla="*/ 385766 h 471218"/>
                <a:gd name="connsiteX138" fmla="*/ 341927 w 1212715"/>
                <a:gd name="connsiteY138" fmla="*/ 380656 h 471218"/>
                <a:gd name="connsiteX139" fmla="*/ 343016 w 1212715"/>
                <a:gd name="connsiteY139" fmla="*/ 380656 h 471218"/>
                <a:gd name="connsiteX140" fmla="*/ 346644 w 1212715"/>
                <a:gd name="connsiteY140" fmla="*/ 434816 h 471218"/>
                <a:gd name="connsiteX141" fmla="*/ 346644 w 1212715"/>
                <a:gd name="connsiteY141" fmla="*/ 436997 h 471218"/>
                <a:gd name="connsiteX142" fmla="*/ 336121 w 1212715"/>
                <a:gd name="connsiteY142" fmla="*/ 446811 h 471218"/>
                <a:gd name="connsiteX143" fmla="*/ 324147 w 1212715"/>
                <a:gd name="connsiteY143" fmla="*/ 456626 h 471218"/>
                <a:gd name="connsiteX144" fmla="*/ 322696 w 1212715"/>
                <a:gd name="connsiteY144" fmla="*/ 455899 h 471218"/>
                <a:gd name="connsiteX145" fmla="*/ 333581 w 1212715"/>
                <a:gd name="connsiteY145" fmla="*/ 445721 h 471218"/>
                <a:gd name="connsiteX146" fmla="*/ 343378 w 1212715"/>
                <a:gd name="connsiteY146" fmla="*/ 436270 h 471218"/>
                <a:gd name="connsiteX147" fmla="*/ 343378 w 1212715"/>
                <a:gd name="connsiteY147" fmla="*/ 435543 h 471218"/>
                <a:gd name="connsiteX148" fmla="*/ 341927 w 1212715"/>
                <a:gd name="connsiteY148" fmla="*/ 380656 h 471218"/>
                <a:gd name="connsiteX149" fmla="*/ 180099 w 1212715"/>
                <a:gd name="connsiteY149" fmla="*/ 379416 h 471218"/>
                <a:gd name="connsiteX150" fmla="*/ 181908 w 1212715"/>
                <a:gd name="connsiteY150" fmla="*/ 379775 h 471218"/>
                <a:gd name="connsiteX151" fmla="*/ 136315 w 1212715"/>
                <a:gd name="connsiteY151" fmla="*/ 432828 h 471218"/>
                <a:gd name="connsiteX152" fmla="*/ 134867 w 1212715"/>
                <a:gd name="connsiteY152" fmla="*/ 430319 h 471218"/>
                <a:gd name="connsiteX153" fmla="*/ 180099 w 1212715"/>
                <a:gd name="connsiteY153" fmla="*/ 379416 h 471218"/>
                <a:gd name="connsiteX154" fmla="*/ 186521 w 1212715"/>
                <a:gd name="connsiteY154" fmla="*/ 378903 h 471218"/>
                <a:gd name="connsiteX155" fmla="*/ 182028 w 1212715"/>
                <a:gd name="connsiteY155" fmla="*/ 391739 h 471218"/>
                <a:gd name="connsiteX156" fmla="*/ 177902 w 1212715"/>
                <a:gd name="connsiteY156" fmla="*/ 398115 h 471218"/>
                <a:gd name="connsiteX157" fmla="*/ 292291 w 1212715"/>
                <a:gd name="connsiteY157" fmla="*/ 378701 h 471218"/>
                <a:gd name="connsiteX158" fmla="*/ 293027 w 1212715"/>
                <a:gd name="connsiteY158" fmla="*/ 378701 h 471218"/>
                <a:gd name="connsiteX159" fmla="*/ 279785 w 1212715"/>
                <a:gd name="connsiteY159" fmla="*/ 405688 h 471218"/>
                <a:gd name="connsiteX160" fmla="*/ 267279 w 1212715"/>
                <a:gd name="connsiteY160" fmla="*/ 430517 h 471218"/>
                <a:gd name="connsiteX161" fmla="*/ 264704 w 1212715"/>
                <a:gd name="connsiteY161" fmla="*/ 428718 h 471218"/>
                <a:gd name="connsiteX162" fmla="*/ 277946 w 1212715"/>
                <a:gd name="connsiteY162" fmla="*/ 404609 h 471218"/>
                <a:gd name="connsiteX163" fmla="*/ 292291 w 1212715"/>
                <a:gd name="connsiteY163" fmla="*/ 378701 h 471218"/>
                <a:gd name="connsiteX164" fmla="*/ 425952 w 1212715"/>
                <a:gd name="connsiteY164" fmla="*/ 373066 h 471218"/>
                <a:gd name="connsiteX165" fmla="*/ 427539 w 1212715"/>
                <a:gd name="connsiteY165" fmla="*/ 373066 h 471218"/>
                <a:gd name="connsiteX166" fmla="*/ 430714 w 1212715"/>
                <a:gd name="connsiteY166" fmla="*/ 435798 h 471218"/>
                <a:gd name="connsiteX167" fmla="*/ 426745 w 1212715"/>
                <a:gd name="connsiteY167" fmla="*/ 435798 h 471218"/>
                <a:gd name="connsiteX168" fmla="*/ 425952 w 1212715"/>
                <a:gd name="connsiteY168" fmla="*/ 373066 h 471218"/>
                <a:gd name="connsiteX169" fmla="*/ 548436 w 1212715"/>
                <a:gd name="connsiteY169" fmla="*/ 371486 h 471218"/>
                <a:gd name="connsiteX170" fmla="*/ 549147 w 1212715"/>
                <a:gd name="connsiteY170" fmla="*/ 372929 h 471218"/>
                <a:gd name="connsiteX171" fmla="*/ 527456 w 1212715"/>
                <a:gd name="connsiteY171" fmla="*/ 394938 h 471218"/>
                <a:gd name="connsiteX172" fmla="*/ 509676 w 1212715"/>
                <a:gd name="connsiteY172" fmla="*/ 416225 h 471218"/>
                <a:gd name="connsiteX173" fmla="*/ 507187 w 1212715"/>
                <a:gd name="connsiteY173" fmla="*/ 414060 h 471218"/>
                <a:gd name="connsiteX174" fmla="*/ 529945 w 1212715"/>
                <a:gd name="connsiteY174" fmla="*/ 388444 h 471218"/>
                <a:gd name="connsiteX175" fmla="*/ 548436 w 1212715"/>
                <a:gd name="connsiteY175" fmla="*/ 371486 h 471218"/>
                <a:gd name="connsiteX176" fmla="*/ 613503 w 1212715"/>
                <a:gd name="connsiteY176" fmla="*/ 370763 h 471218"/>
                <a:gd name="connsiteX177" fmla="*/ 619031 w 1212715"/>
                <a:gd name="connsiteY177" fmla="*/ 370763 h 471218"/>
                <a:gd name="connsiteX178" fmla="*/ 619768 w 1212715"/>
                <a:gd name="connsiteY178" fmla="*/ 371481 h 471218"/>
                <a:gd name="connsiteX179" fmla="*/ 622716 w 1212715"/>
                <a:gd name="connsiteY179" fmla="*/ 372199 h 471218"/>
                <a:gd name="connsiteX180" fmla="*/ 626401 w 1212715"/>
                <a:gd name="connsiteY180" fmla="*/ 398771 h 471218"/>
                <a:gd name="connsiteX181" fmla="*/ 624559 w 1212715"/>
                <a:gd name="connsiteY181" fmla="*/ 399489 h 471218"/>
                <a:gd name="connsiteX182" fmla="*/ 619400 w 1212715"/>
                <a:gd name="connsiteY182" fmla="*/ 372917 h 471218"/>
                <a:gd name="connsiteX183" fmla="*/ 619031 w 1212715"/>
                <a:gd name="connsiteY183" fmla="*/ 373276 h 471218"/>
                <a:gd name="connsiteX184" fmla="*/ 612766 w 1212715"/>
                <a:gd name="connsiteY184" fmla="*/ 373276 h 471218"/>
                <a:gd name="connsiteX185" fmla="*/ 606870 w 1212715"/>
                <a:gd name="connsiteY185" fmla="*/ 373636 h 471218"/>
                <a:gd name="connsiteX186" fmla="*/ 606501 w 1212715"/>
                <a:gd name="connsiteY186" fmla="*/ 372558 h 471218"/>
                <a:gd name="connsiteX187" fmla="*/ 613503 w 1212715"/>
                <a:gd name="connsiteY187" fmla="*/ 370763 h 471218"/>
                <a:gd name="connsiteX188" fmla="*/ 1203009 w 1212715"/>
                <a:gd name="connsiteY188" fmla="*/ 370164 h 471218"/>
                <a:gd name="connsiteX189" fmla="*/ 1187203 w 1212715"/>
                <a:gd name="connsiteY189" fmla="*/ 383104 h 471218"/>
                <a:gd name="connsiteX190" fmla="*/ 1183970 w 1212715"/>
                <a:gd name="connsiteY190" fmla="*/ 387777 h 471218"/>
                <a:gd name="connsiteX191" fmla="*/ 1186843 w 1212715"/>
                <a:gd name="connsiteY191" fmla="*/ 441332 h 471218"/>
                <a:gd name="connsiteX192" fmla="*/ 1187921 w 1212715"/>
                <a:gd name="connsiteY192" fmla="*/ 443130 h 471218"/>
                <a:gd name="connsiteX193" fmla="*/ 1201931 w 1212715"/>
                <a:gd name="connsiteY193" fmla="*/ 426955 h 471218"/>
                <a:gd name="connsiteX194" fmla="*/ 1201572 w 1212715"/>
                <a:gd name="connsiteY194" fmla="*/ 393168 h 471218"/>
                <a:gd name="connsiteX195" fmla="*/ 1203009 w 1212715"/>
                <a:gd name="connsiteY195" fmla="*/ 370164 h 471218"/>
                <a:gd name="connsiteX196" fmla="*/ 1100986 w 1212715"/>
                <a:gd name="connsiteY196" fmla="*/ 369086 h 471218"/>
                <a:gd name="connsiteX197" fmla="*/ 1100627 w 1212715"/>
                <a:gd name="connsiteY197" fmla="*/ 369805 h 471218"/>
                <a:gd name="connsiteX198" fmla="*/ 1082665 w 1212715"/>
                <a:gd name="connsiteY198" fmla="*/ 380947 h 471218"/>
                <a:gd name="connsiteX199" fmla="*/ 1113919 w 1212715"/>
                <a:gd name="connsiteY199" fmla="*/ 380588 h 471218"/>
                <a:gd name="connsiteX200" fmla="*/ 1182173 w 1212715"/>
                <a:gd name="connsiteY200" fmla="*/ 377712 h 471218"/>
                <a:gd name="connsiteX201" fmla="*/ 1184329 w 1212715"/>
                <a:gd name="connsiteY201" fmla="*/ 378072 h 471218"/>
                <a:gd name="connsiteX202" fmla="*/ 1193669 w 1212715"/>
                <a:gd name="connsiteY202" fmla="*/ 369445 h 471218"/>
                <a:gd name="connsiteX203" fmla="*/ 1100986 w 1212715"/>
                <a:gd name="connsiteY203" fmla="*/ 369086 h 471218"/>
                <a:gd name="connsiteX204" fmla="*/ 190355 w 1212715"/>
                <a:gd name="connsiteY204" fmla="*/ 367950 h 471218"/>
                <a:gd name="connsiteX205" fmla="*/ 191435 w 1212715"/>
                <a:gd name="connsiteY205" fmla="*/ 367950 h 471218"/>
                <a:gd name="connsiteX206" fmla="*/ 186521 w 1212715"/>
                <a:gd name="connsiteY206" fmla="*/ 378903 h 471218"/>
                <a:gd name="connsiteX207" fmla="*/ 117058 w 1212715"/>
                <a:gd name="connsiteY207" fmla="*/ 364345 h 471218"/>
                <a:gd name="connsiteX208" fmla="*/ 109609 w 1212715"/>
                <a:gd name="connsiteY208" fmla="*/ 366232 h 471218"/>
                <a:gd name="connsiteX209" fmla="*/ 109609 w 1212715"/>
                <a:gd name="connsiteY209" fmla="*/ 365124 h 471218"/>
                <a:gd name="connsiteX210" fmla="*/ 625536 w 1212715"/>
                <a:gd name="connsiteY210" fmla="*/ 364054 h 471218"/>
                <a:gd name="connsiteX211" fmla="*/ 626594 w 1212715"/>
                <a:gd name="connsiteY211" fmla="*/ 364419 h 471218"/>
                <a:gd name="connsiteX212" fmla="*/ 628005 w 1212715"/>
                <a:gd name="connsiteY212" fmla="*/ 365513 h 471218"/>
                <a:gd name="connsiteX213" fmla="*/ 633297 w 1212715"/>
                <a:gd name="connsiteY213" fmla="*/ 416570 h 471218"/>
                <a:gd name="connsiteX214" fmla="*/ 631180 w 1212715"/>
                <a:gd name="connsiteY214" fmla="*/ 416570 h 471218"/>
                <a:gd name="connsiteX215" fmla="*/ 625183 w 1212715"/>
                <a:gd name="connsiteY215" fmla="*/ 367336 h 471218"/>
                <a:gd name="connsiteX216" fmla="*/ 601194 w 1212715"/>
                <a:gd name="connsiteY216" fmla="*/ 367701 h 471218"/>
                <a:gd name="connsiteX217" fmla="*/ 601194 w 1212715"/>
                <a:gd name="connsiteY217" fmla="*/ 365877 h 471218"/>
                <a:gd name="connsiteX218" fmla="*/ 625536 w 1212715"/>
                <a:gd name="connsiteY218" fmla="*/ 364054 h 471218"/>
                <a:gd name="connsiteX219" fmla="*/ 118237 w 1212715"/>
                <a:gd name="connsiteY219" fmla="*/ 364046 h 471218"/>
                <a:gd name="connsiteX220" fmla="*/ 117989 w 1212715"/>
                <a:gd name="connsiteY220" fmla="*/ 364247 h 471218"/>
                <a:gd name="connsiteX221" fmla="*/ 117058 w 1212715"/>
                <a:gd name="connsiteY221" fmla="*/ 364345 h 471218"/>
                <a:gd name="connsiteX222" fmla="*/ 1001420 w 1212715"/>
                <a:gd name="connsiteY222" fmla="*/ 360012 h 471218"/>
                <a:gd name="connsiteX223" fmla="*/ 1002861 w 1212715"/>
                <a:gd name="connsiteY223" fmla="*/ 360012 h 471218"/>
                <a:gd name="connsiteX224" fmla="*/ 1006103 w 1212715"/>
                <a:gd name="connsiteY224" fmla="*/ 416658 h 471218"/>
                <a:gd name="connsiteX225" fmla="*/ 1006824 w 1212715"/>
                <a:gd name="connsiteY225" fmla="*/ 455985 h 471218"/>
                <a:gd name="connsiteX226" fmla="*/ 1006824 w 1212715"/>
                <a:gd name="connsiteY226" fmla="*/ 456706 h 471218"/>
                <a:gd name="connsiteX227" fmla="*/ 1028441 w 1212715"/>
                <a:gd name="connsiteY227" fmla="*/ 457067 h 471218"/>
                <a:gd name="connsiteX228" fmla="*/ 1050418 w 1212715"/>
                <a:gd name="connsiteY228" fmla="*/ 458510 h 471218"/>
                <a:gd name="connsiteX229" fmla="*/ 1050418 w 1212715"/>
                <a:gd name="connsiteY229" fmla="*/ 460314 h 471218"/>
                <a:gd name="connsiteX230" fmla="*/ 1021596 w 1212715"/>
                <a:gd name="connsiteY230" fmla="*/ 460675 h 471218"/>
                <a:gd name="connsiteX231" fmla="*/ 1005023 w 1212715"/>
                <a:gd name="connsiteY231" fmla="*/ 459954 h 471218"/>
                <a:gd name="connsiteX232" fmla="*/ 1003942 w 1212715"/>
                <a:gd name="connsiteY232" fmla="*/ 457428 h 471218"/>
                <a:gd name="connsiteX233" fmla="*/ 1003221 w 1212715"/>
                <a:gd name="connsiteY233" fmla="*/ 455985 h 471218"/>
                <a:gd name="connsiteX234" fmla="*/ 1002501 w 1212715"/>
                <a:gd name="connsiteY234" fmla="*/ 412689 h 471218"/>
                <a:gd name="connsiteX235" fmla="*/ 1001420 w 1212715"/>
                <a:gd name="connsiteY235" fmla="*/ 360012 h 471218"/>
                <a:gd name="connsiteX236" fmla="*/ 548390 w 1212715"/>
                <a:gd name="connsiteY236" fmla="*/ 360009 h 471218"/>
                <a:gd name="connsiteX237" fmla="*/ 549480 w 1212715"/>
                <a:gd name="connsiteY237" fmla="*/ 361444 h 471218"/>
                <a:gd name="connsiteX238" fmla="*/ 511340 w 1212715"/>
                <a:gd name="connsiteY238" fmla="*/ 398412 h 471218"/>
                <a:gd name="connsiteX239" fmla="*/ 509161 w 1212715"/>
                <a:gd name="connsiteY239" fmla="*/ 396259 h 471218"/>
                <a:gd name="connsiteX240" fmla="*/ 548390 w 1212715"/>
                <a:gd name="connsiteY240" fmla="*/ 360009 h 471218"/>
                <a:gd name="connsiteX241" fmla="*/ 573364 w 1212715"/>
                <a:gd name="connsiteY241" fmla="*/ 358905 h 471218"/>
                <a:gd name="connsiteX242" fmla="*/ 566521 w 1212715"/>
                <a:gd name="connsiteY242" fmla="*/ 405285 h 471218"/>
                <a:gd name="connsiteX243" fmla="*/ 562919 w 1212715"/>
                <a:gd name="connsiteY243" fmla="*/ 442677 h 471218"/>
                <a:gd name="connsiteX244" fmla="*/ 573004 w 1212715"/>
                <a:gd name="connsiteY244" fmla="*/ 432609 h 471218"/>
                <a:gd name="connsiteX245" fmla="*/ 574084 w 1212715"/>
                <a:gd name="connsiteY245" fmla="*/ 431890 h 471218"/>
                <a:gd name="connsiteX246" fmla="*/ 583449 w 1212715"/>
                <a:gd name="connsiteY246" fmla="*/ 360703 h 471218"/>
                <a:gd name="connsiteX247" fmla="*/ 573364 w 1212715"/>
                <a:gd name="connsiteY247" fmla="*/ 358905 h 471218"/>
                <a:gd name="connsiteX248" fmla="*/ 291205 w 1212715"/>
                <a:gd name="connsiteY248" fmla="*/ 358422 h 471218"/>
                <a:gd name="connsiteX249" fmla="*/ 292300 w 1212715"/>
                <a:gd name="connsiteY249" fmla="*/ 359139 h 471218"/>
                <a:gd name="connsiteX250" fmla="*/ 265659 w 1212715"/>
                <a:gd name="connsiteY250" fmla="*/ 407938 h 471218"/>
                <a:gd name="connsiteX251" fmla="*/ 262375 w 1212715"/>
                <a:gd name="connsiteY251" fmla="*/ 406144 h 471218"/>
                <a:gd name="connsiteX252" fmla="*/ 291205 w 1212715"/>
                <a:gd name="connsiteY252" fmla="*/ 358422 h 471218"/>
                <a:gd name="connsiteX253" fmla="*/ 1211250 w 1212715"/>
                <a:gd name="connsiteY253" fmla="*/ 350846 h 471218"/>
                <a:gd name="connsiteX254" fmla="*/ 1210527 w 1212715"/>
                <a:gd name="connsiteY254" fmla="*/ 354656 h 471218"/>
                <a:gd name="connsiteX255" fmla="*/ 1165295 w 1212715"/>
                <a:gd name="connsiteY255" fmla="*/ 355037 h 471218"/>
                <a:gd name="connsiteX256" fmla="*/ 1165657 w 1212715"/>
                <a:gd name="connsiteY256" fmla="*/ 354275 h 471218"/>
                <a:gd name="connsiteX257" fmla="*/ 1211250 w 1212715"/>
                <a:gd name="connsiteY257" fmla="*/ 350846 h 471218"/>
                <a:gd name="connsiteX258" fmla="*/ 549678 w 1212715"/>
                <a:gd name="connsiteY258" fmla="*/ 346086 h 471218"/>
                <a:gd name="connsiteX259" fmla="*/ 550741 w 1212715"/>
                <a:gd name="connsiteY259" fmla="*/ 347169 h 471218"/>
                <a:gd name="connsiteX260" fmla="*/ 525944 w 1212715"/>
                <a:gd name="connsiteY260" fmla="*/ 369177 h 471218"/>
                <a:gd name="connsiteX261" fmla="*/ 512483 w 1212715"/>
                <a:gd name="connsiteY261" fmla="*/ 382887 h 471218"/>
                <a:gd name="connsiteX262" fmla="*/ 509649 w 1212715"/>
                <a:gd name="connsiteY262" fmla="*/ 381444 h 471218"/>
                <a:gd name="connsiteX263" fmla="*/ 522048 w 1212715"/>
                <a:gd name="connsiteY263" fmla="*/ 369177 h 471218"/>
                <a:gd name="connsiteX264" fmla="*/ 549678 w 1212715"/>
                <a:gd name="connsiteY264" fmla="*/ 346086 h 471218"/>
                <a:gd name="connsiteX265" fmla="*/ 430978 w 1212715"/>
                <a:gd name="connsiteY265" fmla="*/ 346076 h 471218"/>
                <a:gd name="connsiteX266" fmla="*/ 432742 w 1212715"/>
                <a:gd name="connsiteY266" fmla="*/ 346076 h 471218"/>
                <a:gd name="connsiteX267" fmla="*/ 434859 w 1212715"/>
                <a:gd name="connsiteY267" fmla="*/ 390762 h 471218"/>
                <a:gd name="connsiteX268" fmla="*/ 435917 w 1212715"/>
                <a:gd name="connsiteY268" fmla="*/ 436164 h 471218"/>
                <a:gd name="connsiteX269" fmla="*/ 432742 w 1212715"/>
                <a:gd name="connsiteY269" fmla="*/ 436164 h 471218"/>
                <a:gd name="connsiteX270" fmla="*/ 430978 w 1212715"/>
                <a:gd name="connsiteY270" fmla="*/ 346076 h 471218"/>
                <a:gd name="connsiteX271" fmla="*/ 289679 w 1212715"/>
                <a:gd name="connsiteY271" fmla="*/ 342545 h 471218"/>
                <a:gd name="connsiteX272" fmla="*/ 291098 w 1212715"/>
                <a:gd name="connsiteY272" fmla="*/ 343619 h 471218"/>
                <a:gd name="connsiteX273" fmla="*/ 265548 w 1212715"/>
                <a:gd name="connsiteY273" fmla="*/ 386947 h 471218"/>
                <a:gd name="connsiteX274" fmla="*/ 262355 w 1212715"/>
                <a:gd name="connsiteY274" fmla="*/ 386231 h 471218"/>
                <a:gd name="connsiteX275" fmla="*/ 289679 w 1212715"/>
                <a:gd name="connsiteY275" fmla="*/ 342545 h 471218"/>
                <a:gd name="connsiteX276" fmla="*/ 598453 w 1212715"/>
                <a:gd name="connsiteY276" fmla="*/ 339401 h 471218"/>
                <a:gd name="connsiteX277" fmla="*/ 627264 w 1212715"/>
                <a:gd name="connsiteY277" fmla="*/ 339401 h 471218"/>
                <a:gd name="connsiteX278" fmla="*/ 627264 w 1212715"/>
                <a:gd name="connsiteY278" fmla="*/ 340148 h 471218"/>
                <a:gd name="connsiteX279" fmla="*/ 601735 w 1212715"/>
                <a:gd name="connsiteY279" fmla="*/ 342389 h 471218"/>
                <a:gd name="connsiteX280" fmla="*/ 576571 w 1212715"/>
                <a:gd name="connsiteY280" fmla="*/ 344257 h 471218"/>
                <a:gd name="connsiteX281" fmla="*/ 576206 w 1212715"/>
                <a:gd name="connsiteY281" fmla="*/ 341269 h 471218"/>
                <a:gd name="connsiteX282" fmla="*/ 598453 w 1212715"/>
                <a:gd name="connsiteY282" fmla="*/ 339401 h 471218"/>
                <a:gd name="connsiteX283" fmla="*/ 125640 w 1212715"/>
                <a:gd name="connsiteY283" fmla="*/ 338912 h 471218"/>
                <a:gd name="connsiteX284" fmla="*/ 125640 w 1212715"/>
                <a:gd name="connsiteY284" fmla="*/ 362171 h 471218"/>
                <a:gd name="connsiteX285" fmla="*/ 118237 w 1212715"/>
                <a:gd name="connsiteY285" fmla="*/ 364046 h 471218"/>
                <a:gd name="connsiteX286" fmla="*/ 124183 w 1212715"/>
                <a:gd name="connsiteY286" fmla="*/ 359217 h 471218"/>
                <a:gd name="connsiteX287" fmla="*/ 123090 w 1212715"/>
                <a:gd name="connsiteY287" fmla="*/ 339281 h 471218"/>
                <a:gd name="connsiteX288" fmla="*/ 125640 w 1212715"/>
                <a:gd name="connsiteY288" fmla="*/ 338912 h 471218"/>
                <a:gd name="connsiteX289" fmla="*/ 551252 w 1212715"/>
                <a:gd name="connsiteY289" fmla="*/ 335832 h 471218"/>
                <a:gd name="connsiteX290" fmla="*/ 552321 w 1212715"/>
                <a:gd name="connsiteY290" fmla="*/ 337948 h 471218"/>
                <a:gd name="connsiteX291" fmla="*/ 518850 w 1212715"/>
                <a:gd name="connsiteY291" fmla="*/ 365465 h 471218"/>
                <a:gd name="connsiteX292" fmla="*/ 517069 w 1212715"/>
                <a:gd name="connsiteY292" fmla="*/ 363701 h 471218"/>
                <a:gd name="connsiteX293" fmla="*/ 551252 w 1212715"/>
                <a:gd name="connsiteY293" fmla="*/ 335832 h 471218"/>
                <a:gd name="connsiteX294" fmla="*/ 131033 w 1212715"/>
                <a:gd name="connsiteY294" fmla="*/ 334472 h 471218"/>
                <a:gd name="connsiteX295" fmla="*/ 128849 w 1212715"/>
                <a:gd name="connsiteY295" fmla="*/ 368442 h 471218"/>
                <a:gd name="connsiteX296" fmla="*/ 100448 w 1212715"/>
                <a:gd name="connsiteY296" fmla="*/ 367719 h 471218"/>
                <a:gd name="connsiteX297" fmla="*/ 101540 w 1212715"/>
                <a:gd name="connsiteY297" fmla="*/ 366635 h 471218"/>
                <a:gd name="connsiteX298" fmla="*/ 131397 w 1212715"/>
                <a:gd name="connsiteY298" fmla="*/ 359046 h 471218"/>
                <a:gd name="connsiteX299" fmla="*/ 127756 w 1212715"/>
                <a:gd name="connsiteY299" fmla="*/ 335556 h 471218"/>
                <a:gd name="connsiteX300" fmla="*/ 131033 w 1212715"/>
                <a:gd name="connsiteY300" fmla="*/ 334472 h 471218"/>
                <a:gd name="connsiteX301" fmla="*/ 621478 w 1212715"/>
                <a:gd name="connsiteY301" fmla="*/ 332304 h 471218"/>
                <a:gd name="connsiteX302" fmla="*/ 621125 w 1212715"/>
                <a:gd name="connsiteY302" fmla="*/ 335875 h 471218"/>
                <a:gd name="connsiteX303" fmla="*/ 590434 w 1212715"/>
                <a:gd name="connsiteY303" fmla="*/ 336669 h 471218"/>
                <a:gd name="connsiteX304" fmla="*/ 590081 w 1212715"/>
                <a:gd name="connsiteY304" fmla="*/ 334288 h 471218"/>
                <a:gd name="connsiteX305" fmla="*/ 621478 w 1212715"/>
                <a:gd name="connsiteY305" fmla="*/ 332304 h 471218"/>
                <a:gd name="connsiteX306" fmla="*/ 547627 w 1212715"/>
                <a:gd name="connsiteY306" fmla="*/ 330187 h 471218"/>
                <a:gd name="connsiteX307" fmla="*/ 549099 w 1212715"/>
                <a:gd name="connsiteY307" fmla="*/ 331598 h 471218"/>
                <a:gd name="connsiteX308" fmla="*/ 524086 w 1212715"/>
                <a:gd name="connsiteY308" fmla="*/ 352765 h 471218"/>
                <a:gd name="connsiteX309" fmla="*/ 521879 w 1212715"/>
                <a:gd name="connsiteY309" fmla="*/ 350648 h 471218"/>
                <a:gd name="connsiteX310" fmla="*/ 547627 w 1212715"/>
                <a:gd name="connsiteY310" fmla="*/ 330187 h 471218"/>
                <a:gd name="connsiteX311" fmla="*/ 288077 w 1212715"/>
                <a:gd name="connsiteY311" fmla="*/ 328266 h 471218"/>
                <a:gd name="connsiteX312" fmla="*/ 289505 w 1212715"/>
                <a:gd name="connsiteY312" fmla="*/ 328991 h 471218"/>
                <a:gd name="connsiteX313" fmla="*/ 277004 w 1212715"/>
                <a:gd name="connsiteY313" fmla="*/ 350379 h 471218"/>
                <a:gd name="connsiteX314" fmla="*/ 265217 w 1212715"/>
                <a:gd name="connsiteY314" fmla="*/ 371766 h 471218"/>
                <a:gd name="connsiteX315" fmla="*/ 262359 w 1212715"/>
                <a:gd name="connsiteY315" fmla="*/ 369954 h 471218"/>
                <a:gd name="connsiteX316" fmla="*/ 288077 w 1212715"/>
                <a:gd name="connsiteY316" fmla="*/ 328266 h 471218"/>
                <a:gd name="connsiteX317" fmla="*/ 72767 w 1212715"/>
                <a:gd name="connsiteY317" fmla="*/ 324487 h 471218"/>
                <a:gd name="connsiteX318" fmla="*/ 61970 w 1212715"/>
                <a:gd name="connsiteY318" fmla="*/ 334209 h 471218"/>
                <a:gd name="connsiteX319" fmla="*/ 61970 w 1212715"/>
                <a:gd name="connsiteY319" fmla="*/ 334569 h 471218"/>
                <a:gd name="connsiteX320" fmla="*/ 81405 w 1212715"/>
                <a:gd name="connsiteY320" fmla="*/ 376338 h 471218"/>
                <a:gd name="connsiteX321" fmla="*/ 121354 w 1212715"/>
                <a:gd name="connsiteY321" fmla="*/ 383900 h 471218"/>
                <a:gd name="connsiteX322" fmla="*/ 91122 w 1212715"/>
                <a:gd name="connsiteY322" fmla="*/ 373097 h 471218"/>
                <a:gd name="connsiteX323" fmla="*/ 72767 w 1212715"/>
                <a:gd name="connsiteY323" fmla="*/ 324487 h 471218"/>
                <a:gd name="connsiteX324" fmla="*/ 67009 w 1212715"/>
                <a:gd name="connsiteY324" fmla="*/ 323407 h 471218"/>
                <a:gd name="connsiteX325" fmla="*/ 36777 w 1212715"/>
                <a:gd name="connsiteY325" fmla="*/ 324487 h 471218"/>
                <a:gd name="connsiteX326" fmla="*/ 17343 w 1212715"/>
                <a:gd name="connsiteY326" fmla="*/ 324847 h 471218"/>
                <a:gd name="connsiteX327" fmla="*/ 16983 w 1212715"/>
                <a:gd name="connsiteY327" fmla="*/ 325927 h 471218"/>
                <a:gd name="connsiteX328" fmla="*/ 9785 w 1212715"/>
                <a:gd name="connsiteY328" fmla="*/ 333129 h 471218"/>
                <a:gd name="connsiteX329" fmla="*/ 6186 w 1212715"/>
                <a:gd name="connsiteY329" fmla="*/ 336729 h 471218"/>
                <a:gd name="connsiteX330" fmla="*/ 7266 w 1212715"/>
                <a:gd name="connsiteY330" fmla="*/ 337090 h 471218"/>
                <a:gd name="connsiteX331" fmla="*/ 57292 w 1212715"/>
                <a:gd name="connsiteY331" fmla="*/ 331328 h 471218"/>
                <a:gd name="connsiteX332" fmla="*/ 59451 w 1212715"/>
                <a:gd name="connsiteY332" fmla="*/ 331328 h 471218"/>
                <a:gd name="connsiteX333" fmla="*/ 64490 w 1212715"/>
                <a:gd name="connsiteY333" fmla="*/ 326287 h 471218"/>
                <a:gd name="connsiteX334" fmla="*/ 64780 w 1212715"/>
                <a:gd name="connsiteY334" fmla="*/ 325956 h 471218"/>
                <a:gd name="connsiteX335" fmla="*/ 630452 w 1212715"/>
                <a:gd name="connsiteY335" fmla="*/ 322779 h 471218"/>
                <a:gd name="connsiteX336" fmla="*/ 630452 w 1212715"/>
                <a:gd name="connsiteY336" fmla="*/ 324366 h 471218"/>
                <a:gd name="connsiteX337" fmla="*/ 583615 w 1212715"/>
                <a:gd name="connsiteY337" fmla="*/ 328335 h 471218"/>
                <a:gd name="connsiteX338" fmla="*/ 582534 w 1212715"/>
                <a:gd name="connsiteY338" fmla="*/ 325160 h 471218"/>
                <a:gd name="connsiteX339" fmla="*/ 604512 w 1212715"/>
                <a:gd name="connsiteY339" fmla="*/ 324366 h 471218"/>
                <a:gd name="connsiteX340" fmla="*/ 630452 w 1212715"/>
                <a:gd name="connsiteY340" fmla="*/ 322779 h 471218"/>
                <a:gd name="connsiteX341" fmla="*/ 544895 w 1212715"/>
                <a:gd name="connsiteY341" fmla="*/ 320321 h 471218"/>
                <a:gd name="connsiteX342" fmla="*/ 546323 w 1212715"/>
                <a:gd name="connsiteY342" fmla="*/ 321755 h 471218"/>
                <a:gd name="connsiteX343" fmla="*/ 521677 w 1212715"/>
                <a:gd name="connsiteY343" fmla="*/ 340395 h 471218"/>
                <a:gd name="connsiteX344" fmla="*/ 520249 w 1212715"/>
                <a:gd name="connsiteY344" fmla="*/ 337886 h 471218"/>
                <a:gd name="connsiteX345" fmla="*/ 544895 w 1212715"/>
                <a:gd name="connsiteY345" fmla="*/ 320321 h 471218"/>
                <a:gd name="connsiteX346" fmla="*/ 633637 w 1212715"/>
                <a:gd name="connsiteY346" fmla="*/ 314841 h 471218"/>
                <a:gd name="connsiteX347" fmla="*/ 633637 w 1212715"/>
                <a:gd name="connsiteY347" fmla="*/ 316164 h 471218"/>
                <a:gd name="connsiteX348" fmla="*/ 606509 w 1212715"/>
                <a:gd name="connsiteY348" fmla="*/ 319141 h 471218"/>
                <a:gd name="connsiteX349" fmla="*/ 576525 w 1212715"/>
                <a:gd name="connsiteY349" fmla="*/ 321787 h 471218"/>
                <a:gd name="connsiteX350" fmla="*/ 575811 w 1212715"/>
                <a:gd name="connsiteY350" fmla="*/ 319141 h 471218"/>
                <a:gd name="connsiteX351" fmla="*/ 602582 w 1212715"/>
                <a:gd name="connsiteY351" fmla="*/ 317156 h 471218"/>
                <a:gd name="connsiteX352" fmla="*/ 633637 w 1212715"/>
                <a:gd name="connsiteY352" fmla="*/ 314841 h 471218"/>
                <a:gd name="connsiteX353" fmla="*/ 540534 w 1212715"/>
                <a:gd name="connsiteY353" fmla="*/ 312356 h 471218"/>
                <a:gd name="connsiteX354" fmla="*/ 541583 w 1212715"/>
                <a:gd name="connsiteY354" fmla="*/ 313737 h 471218"/>
                <a:gd name="connsiteX355" fmla="*/ 524443 w 1212715"/>
                <a:gd name="connsiteY355" fmla="*/ 326851 h 471218"/>
                <a:gd name="connsiteX356" fmla="*/ 523044 w 1212715"/>
                <a:gd name="connsiteY356" fmla="*/ 324780 h 471218"/>
                <a:gd name="connsiteX357" fmla="*/ 532139 w 1212715"/>
                <a:gd name="connsiteY357" fmla="*/ 317878 h 471218"/>
                <a:gd name="connsiteX358" fmla="*/ 540534 w 1212715"/>
                <a:gd name="connsiteY358" fmla="*/ 312356 h 471218"/>
                <a:gd name="connsiteX359" fmla="*/ 56983 w 1212715"/>
                <a:gd name="connsiteY359" fmla="*/ 311666 h 471218"/>
                <a:gd name="connsiteX360" fmla="*/ 57349 w 1212715"/>
                <a:gd name="connsiteY360" fmla="*/ 313131 h 471218"/>
                <a:gd name="connsiteX361" fmla="*/ 15331 w 1212715"/>
                <a:gd name="connsiteY361" fmla="*/ 320458 h 471218"/>
                <a:gd name="connsiteX362" fmla="*/ 14600 w 1212715"/>
                <a:gd name="connsiteY362" fmla="*/ 317161 h 471218"/>
                <a:gd name="connsiteX363" fmla="*/ 56983 w 1212715"/>
                <a:gd name="connsiteY363" fmla="*/ 311666 h 471218"/>
                <a:gd name="connsiteX364" fmla="*/ 289282 w 1212715"/>
                <a:gd name="connsiteY364" fmla="*/ 307978 h 471218"/>
                <a:gd name="connsiteX365" fmla="*/ 291086 w 1212715"/>
                <a:gd name="connsiteY365" fmla="*/ 308694 h 471218"/>
                <a:gd name="connsiteX366" fmla="*/ 277015 w 1212715"/>
                <a:gd name="connsiteY366" fmla="*/ 331612 h 471218"/>
                <a:gd name="connsiteX367" fmla="*/ 264387 w 1212715"/>
                <a:gd name="connsiteY367" fmla="*/ 352380 h 471218"/>
                <a:gd name="connsiteX368" fmla="*/ 261140 w 1212715"/>
                <a:gd name="connsiteY368" fmla="*/ 350590 h 471218"/>
                <a:gd name="connsiteX369" fmla="*/ 274850 w 1212715"/>
                <a:gd name="connsiteY369" fmla="*/ 330179 h 471218"/>
                <a:gd name="connsiteX370" fmla="*/ 289282 w 1212715"/>
                <a:gd name="connsiteY370" fmla="*/ 307978 h 471218"/>
                <a:gd name="connsiteX371" fmla="*/ 47454 w 1212715"/>
                <a:gd name="connsiteY371" fmla="*/ 307270 h 471218"/>
                <a:gd name="connsiteX372" fmla="*/ 47821 w 1212715"/>
                <a:gd name="connsiteY372" fmla="*/ 308369 h 471218"/>
                <a:gd name="connsiteX373" fmla="*/ 14117 w 1212715"/>
                <a:gd name="connsiteY373" fmla="*/ 315696 h 471218"/>
                <a:gd name="connsiteX374" fmla="*/ 13018 w 1212715"/>
                <a:gd name="connsiteY374" fmla="*/ 312033 h 471218"/>
                <a:gd name="connsiteX375" fmla="*/ 33167 w 1212715"/>
                <a:gd name="connsiteY375" fmla="*/ 308369 h 471218"/>
                <a:gd name="connsiteX376" fmla="*/ 47454 w 1212715"/>
                <a:gd name="connsiteY376" fmla="*/ 307270 h 471218"/>
                <a:gd name="connsiteX377" fmla="*/ 854172 w 1212715"/>
                <a:gd name="connsiteY377" fmla="*/ 307096 h 471218"/>
                <a:gd name="connsiteX378" fmla="*/ 862724 w 1212715"/>
                <a:gd name="connsiteY378" fmla="*/ 338067 h 471218"/>
                <a:gd name="connsiteX379" fmla="*/ 867714 w 1212715"/>
                <a:gd name="connsiteY379" fmla="*/ 362630 h 471218"/>
                <a:gd name="connsiteX380" fmla="*/ 866644 w 1212715"/>
                <a:gd name="connsiteY380" fmla="*/ 362986 h 471218"/>
                <a:gd name="connsiteX381" fmla="*/ 851321 w 1212715"/>
                <a:gd name="connsiteY381" fmla="*/ 307808 h 471218"/>
                <a:gd name="connsiteX382" fmla="*/ 854172 w 1212715"/>
                <a:gd name="connsiteY382" fmla="*/ 307096 h 471218"/>
                <a:gd name="connsiteX383" fmla="*/ 635381 w 1212715"/>
                <a:gd name="connsiteY383" fmla="*/ 306904 h 471218"/>
                <a:gd name="connsiteX384" fmla="*/ 635381 w 1212715"/>
                <a:gd name="connsiteY384" fmla="*/ 310476 h 471218"/>
                <a:gd name="connsiteX385" fmla="*/ 601071 w 1212715"/>
                <a:gd name="connsiteY385" fmla="*/ 313253 h 471218"/>
                <a:gd name="connsiteX386" fmla="*/ 570335 w 1212715"/>
                <a:gd name="connsiteY386" fmla="*/ 314444 h 471218"/>
                <a:gd name="connsiteX387" fmla="*/ 570335 w 1212715"/>
                <a:gd name="connsiteY387" fmla="*/ 312857 h 471218"/>
                <a:gd name="connsiteX388" fmla="*/ 601071 w 1212715"/>
                <a:gd name="connsiteY388" fmla="*/ 310476 h 471218"/>
                <a:gd name="connsiteX389" fmla="*/ 635381 w 1212715"/>
                <a:gd name="connsiteY389" fmla="*/ 306904 h 471218"/>
                <a:gd name="connsiteX390" fmla="*/ 847950 w 1212715"/>
                <a:gd name="connsiteY390" fmla="*/ 306738 h 471218"/>
                <a:gd name="connsiteX391" fmla="*/ 854964 w 1212715"/>
                <a:gd name="connsiteY391" fmla="*/ 331261 h 471218"/>
                <a:gd name="connsiteX392" fmla="*/ 859395 w 1212715"/>
                <a:gd name="connsiteY392" fmla="*/ 351519 h 471218"/>
                <a:gd name="connsiteX393" fmla="*/ 857549 w 1212715"/>
                <a:gd name="connsiteY393" fmla="*/ 351519 h 471218"/>
                <a:gd name="connsiteX394" fmla="*/ 850534 w 1212715"/>
                <a:gd name="connsiteY394" fmla="*/ 326285 h 471218"/>
                <a:gd name="connsiteX395" fmla="*/ 844996 w 1212715"/>
                <a:gd name="connsiteY395" fmla="*/ 307448 h 471218"/>
                <a:gd name="connsiteX396" fmla="*/ 847950 w 1212715"/>
                <a:gd name="connsiteY396" fmla="*/ 306738 h 471218"/>
                <a:gd name="connsiteX397" fmla="*/ 538777 w 1212715"/>
                <a:gd name="connsiteY397" fmla="*/ 305674 h 471218"/>
                <a:gd name="connsiteX398" fmla="*/ 539911 w 1212715"/>
                <a:gd name="connsiteY398" fmla="*/ 307108 h 471218"/>
                <a:gd name="connsiteX399" fmla="*/ 531595 w 1212715"/>
                <a:gd name="connsiteY399" fmla="*/ 312486 h 471218"/>
                <a:gd name="connsiteX400" fmla="*/ 526304 w 1212715"/>
                <a:gd name="connsiteY400" fmla="*/ 314278 h 471218"/>
                <a:gd name="connsiteX401" fmla="*/ 527060 w 1212715"/>
                <a:gd name="connsiteY401" fmla="*/ 312486 h 471218"/>
                <a:gd name="connsiteX402" fmla="*/ 527816 w 1212715"/>
                <a:gd name="connsiteY402" fmla="*/ 312486 h 471218"/>
                <a:gd name="connsiteX403" fmla="*/ 529328 w 1212715"/>
                <a:gd name="connsiteY403" fmla="*/ 311410 h 471218"/>
                <a:gd name="connsiteX404" fmla="*/ 532729 w 1212715"/>
                <a:gd name="connsiteY404" fmla="*/ 309618 h 471218"/>
                <a:gd name="connsiteX405" fmla="*/ 538777 w 1212715"/>
                <a:gd name="connsiteY405" fmla="*/ 305674 h 471218"/>
                <a:gd name="connsiteX406" fmla="*/ 625846 w 1212715"/>
                <a:gd name="connsiteY406" fmla="*/ 302507 h 471218"/>
                <a:gd name="connsiteX407" fmla="*/ 625846 w 1212715"/>
                <a:gd name="connsiteY407" fmla="*/ 305438 h 471218"/>
                <a:gd name="connsiteX408" fmla="*/ 576688 w 1212715"/>
                <a:gd name="connsiteY408" fmla="*/ 305072 h 471218"/>
                <a:gd name="connsiteX409" fmla="*/ 576329 w 1212715"/>
                <a:gd name="connsiteY409" fmla="*/ 304339 h 471218"/>
                <a:gd name="connsiteX410" fmla="*/ 625846 w 1212715"/>
                <a:gd name="connsiteY410" fmla="*/ 302507 h 471218"/>
                <a:gd name="connsiteX411" fmla="*/ 535148 w 1212715"/>
                <a:gd name="connsiteY411" fmla="*/ 301546 h 471218"/>
                <a:gd name="connsiteX412" fmla="*/ 536509 w 1212715"/>
                <a:gd name="connsiteY412" fmla="*/ 303200 h 471218"/>
                <a:gd name="connsiteX413" fmla="*/ 531066 w 1212715"/>
                <a:gd name="connsiteY413" fmla="*/ 307499 h 471218"/>
                <a:gd name="connsiteX414" fmla="*/ 529706 w 1212715"/>
                <a:gd name="connsiteY414" fmla="*/ 305514 h 471218"/>
                <a:gd name="connsiteX415" fmla="*/ 535148 w 1212715"/>
                <a:gd name="connsiteY415" fmla="*/ 301546 h 471218"/>
                <a:gd name="connsiteX416" fmla="*/ 822787 w 1212715"/>
                <a:gd name="connsiteY416" fmla="*/ 297860 h 471218"/>
                <a:gd name="connsiteX417" fmla="*/ 826026 w 1212715"/>
                <a:gd name="connsiteY417" fmla="*/ 365060 h 471218"/>
                <a:gd name="connsiteX418" fmla="*/ 824947 w 1212715"/>
                <a:gd name="connsiteY418" fmla="*/ 442323 h 471218"/>
                <a:gd name="connsiteX419" fmla="*/ 837903 w 1212715"/>
                <a:gd name="connsiteY419" fmla="*/ 429386 h 471218"/>
                <a:gd name="connsiteX420" fmla="*/ 840782 w 1212715"/>
                <a:gd name="connsiteY420" fmla="*/ 429026 h 471218"/>
                <a:gd name="connsiteX421" fmla="*/ 840782 w 1212715"/>
                <a:gd name="connsiteY421" fmla="*/ 301095 h 471218"/>
                <a:gd name="connsiteX422" fmla="*/ 841142 w 1212715"/>
                <a:gd name="connsiteY422" fmla="*/ 300376 h 471218"/>
                <a:gd name="connsiteX423" fmla="*/ 822787 w 1212715"/>
                <a:gd name="connsiteY423" fmla="*/ 297860 h 471218"/>
                <a:gd name="connsiteX424" fmla="*/ 774595 w 1212715"/>
                <a:gd name="connsiteY424" fmla="*/ 297315 h 471218"/>
                <a:gd name="connsiteX425" fmla="*/ 776836 w 1212715"/>
                <a:gd name="connsiteY425" fmla="*/ 297696 h 471218"/>
                <a:gd name="connsiteX426" fmla="*/ 773848 w 1212715"/>
                <a:gd name="connsiteY426" fmla="*/ 303411 h 471218"/>
                <a:gd name="connsiteX427" fmla="*/ 771980 w 1212715"/>
                <a:gd name="connsiteY427" fmla="*/ 302268 h 471218"/>
                <a:gd name="connsiteX428" fmla="*/ 774595 w 1212715"/>
                <a:gd name="connsiteY428" fmla="*/ 297315 h 471218"/>
                <a:gd name="connsiteX429" fmla="*/ 289691 w 1212715"/>
                <a:gd name="connsiteY429" fmla="*/ 294937 h 471218"/>
                <a:gd name="connsiteX430" fmla="*/ 291102 w 1212715"/>
                <a:gd name="connsiteY430" fmla="*/ 295669 h 471218"/>
                <a:gd name="connsiteX431" fmla="*/ 277697 w 1212715"/>
                <a:gd name="connsiteY431" fmla="*/ 317650 h 471218"/>
                <a:gd name="connsiteX432" fmla="*/ 266761 w 1212715"/>
                <a:gd name="connsiteY432" fmla="*/ 335234 h 471218"/>
                <a:gd name="connsiteX433" fmla="*/ 264291 w 1212715"/>
                <a:gd name="connsiteY433" fmla="*/ 333036 h 471218"/>
                <a:gd name="connsiteX434" fmla="*/ 276991 w 1212715"/>
                <a:gd name="connsiteY434" fmla="*/ 314353 h 471218"/>
                <a:gd name="connsiteX435" fmla="*/ 289691 w 1212715"/>
                <a:gd name="connsiteY435" fmla="*/ 294937 h 471218"/>
                <a:gd name="connsiteX436" fmla="*/ 369867 w 1212715"/>
                <a:gd name="connsiteY436" fmla="*/ 293339 h 471218"/>
                <a:gd name="connsiteX437" fmla="*/ 372407 w 1212715"/>
                <a:gd name="connsiteY437" fmla="*/ 294784 h 471218"/>
                <a:gd name="connsiteX438" fmla="*/ 369504 w 1212715"/>
                <a:gd name="connsiteY438" fmla="*/ 335259 h 471218"/>
                <a:gd name="connsiteX439" fmla="*/ 367327 w 1212715"/>
                <a:gd name="connsiteY439" fmla="*/ 335259 h 471218"/>
                <a:gd name="connsiteX440" fmla="*/ 369141 w 1212715"/>
                <a:gd name="connsiteY440" fmla="*/ 296230 h 471218"/>
                <a:gd name="connsiteX441" fmla="*/ 347733 w 1212715"/>
                <a:gd name="connsiteY441" fmla="*/ 295146 h 471218"/>
                <a:gd name="connsiteX442" fmla="*/ 347733 w 1212715"/>
                <a:gd name="connsiteY442" fmla="*/ 294061 h 471218"/>
                <a:gd name="connsiteX443" fmla="*/ 369867 w 1212715"/>
                <a:gd name="connsiteY443" fmla="*/ 293339 h 471218"/>
                <a:gd name="connsiteX444" fmla="*/ 360148 w 1212715"/>
                <a:gd name="connsiteY444" fmla="*/ 287347 h 471218"/>
                <a:gd name="connsiteX445" fmla="*/ 376972 w 1212715"/>
                <a:gd name="connsiteY445" fmla="*/ 288788 h 471218"/>
                <a:gd name="connsiteX446" fmla="*/ 376972 w 1212715"/>
                <a:gd name="connsiteY446" fmla="*/ 291671 h 471218"/>
                <a:gd name="connsiteX447" fmla="*/ 375182 w 1212715"/>
                <a:gd name="connsiteY447" fmla="*/ 320139 h 471218"/>
                <a:gd name="connsiteX448" fmla="*/ 373393 w 1212715"/>
                <a:gd name="connsiteY448" fmla="*/ 343202 h 471218"/>
                <a:gd name="connsiteX449" fmla="*/ 371603 w 1212715"/>
                <a:gd name="connsiteY449" fmla="*/ 342842 h 471218"/>
                <a:gd name="connsiteX450" fmla="*/ 372677 w 1212715"/>
                <a:gd name="connsiteY450" fmla="*/ 316896 h 471218"/>
                <a:gd name="connsiteX451" fmla="*/ 374108 w 1212715"/>
                <a:gd name="connsiteY451" fmla="*/ 291311 h 471218"/>
                <a:gd name="connsiteX452" fmla="*/ 343324 w 1212715"/>
                <a:gd name="connsiteY452" fmla="*/ 289509 h 471218"/>
                <a:gd name="connsiteX453" fmla="*/ 343324 w 1212715"/>
                <a:gd name="connsiteY453" fmla="*/ 288068 h 471218"/>
                <a:gd name="connsiteX454" fmla="*/ 360148 w 1212715"/>
                <a:gd name="connsiteY454" fmla="*/ 287347 h 471218"/>
                <a:gd name="connsiteX455" fmla="*/ 602850 w 1212715"/>
                <a:gd name="connsiteY455" fmla="*/ 284204 h 471218"/>
                <a:gd name="connsiteX456" fmla="*/ 588797 w 1212715"/>
                <a:gd name="connsiteY456" fmla="*/ 292520 h 471218"/>
                <a:gd name="connsiteX457" fmla="*/ 621589 w 1212715"/>
                <a:gd name="connsiteY457" fmla="*/ 291074 h 471218"/>
                <a:gd name="connsiteX458" fmla="*/ 620147 w 1212715"/>
                <a:gd name="connsiteY458" fmla="*/ 284204 h 471218"/>
                <a:gd name="connsiteX459" fmla="*/ 603211 w 1212715"/>
                <a:gd name="connsiteY459" fmla="*/ 284204 h 471218"/>
                <a:gd name="connsiteX460" fmla="*/ 288050 w 1212715"/>
                <a:gd name="connsiteY460" fmla="*/ 282234 h 471218"/>
                <a:gd name="connsiteX461" fmla="*/ 289496 w 1212715"/>
                <a:gd name="connsiteY461" fmla="*/ 282965 h 471218"/>
                <a:gd name="connsiteX462" fmla="*/ 277560 w 1212715"/>
                <a:gd name="connsiteY462" fmla="*/ 303785 h 471218"/>
                <a:gd name="connsiteX463" fmla="*/ 264900 w 1212715"/>
                <a:gd name="connsiteY463" fmla="*/ 320953 h 471218"/>
                <a:gd name="connsiteX464" fmla="*/ 263092 w 1212715"/>
                <a:gd name="connsiteY464" fmla="*/ 318761 h 471218"/>
                <a:gd name="connsiteX465" fmla="*/ 275390 w 1212715"/>
                <a:gd name="connsiteY465" fmla="*/ 302324 h 471218"/>
                <a:gd name="connsiteX466" fmla="*/ 288050 w 1212715"/>
                <a:gd name="connsiteY466" fmla="*/ 282234 h 471218"/>
                <a:gd name="connsiteX467" fmla="*/ 313871 w 1212715"/>
                <a:gd name="connsiteY467" fmla="*/ 281104 h 471218"/>
                <a:gd name="connsiteX468" fmla="*/ 321424 w 1212715"/>
                <a:gd name="connsiteY468" fmla="*/ 367896 h 471218"/>
                <a:gd name="connsiteX469" fmla="*/ 320345 w 1212715"/>
                <a:gd name="connsiteY469" fmla="*/ 444965 h 471218"/>
                <a:gd name="connsiteX470" fmla="*/ 332214 w 1212715"/>
                <a:gd name="connsiteY470" fmla="*/ 433801 h 471218"/>
                <a:gd name="connsiteX471" fmla="*/ 334372 w 1212715"/>
                <a:gd name="connsiteY471" fmla="*/ 433080 h 471218"/>
                <a:gd name="connsiteX472" fmla="*/ 331495 w 1212715"/>
                <a:gd name="connsiteY472" fmla="*/ 360693 h 471218"/>
                <a:gd name="connsiteX473" fmla="*/ 329337 w 1212715"/>
                <a:gd name="connsiteY473" fmla="*/ 283625 h 471218"/>
                <a:gd name="connsiteX474" fmla="*/ 313871 w 1212715"/>
                <a:gd name="connsiteY474" fmla="*/ 281104 h 471218"/>
                <a:gd name="connsiteX475" fmla="*/ 1073325 w 1212715"/>
                <a:gd name="connsiteY475" fmla="*/ 279227 h 471218"/>
                <a:gd name="connsiteX476" fmla="*/ 1073686 w 1212715"/>
                <a:gd name="connsiteY476" fmla="*/ 279253 h 471218"/>
                <a:gd name="connsiteX477" fmla="*/ 1074762 w 1212715"/>
                <a:gd name="connsiteY477" fmla="*/ 298996 h 471218"/>
                <a:gd name="connsiteX478" fmla="*/ 1076558 w 1212715"/>
                <a:gd name="connsiteY478" fmla="*/ 296840 h 471218"/>
                <a:gd name="connsiteX479" fmla="*/ 1083384 w 1212715"/>
                <a:gd name="connsiteY479" fmla="*/ 285697 h 471218"/>
                <a:gd name="connsiteX480" fmla="*/ 1084102 w 1212715"/>
                <a:gd name="connsiteY480" fmla="*/ 285697 h 471218"/>
                <a:gd name="connsiteX481" fmla="*/ 1074762 w 1212715"/>
                <a:gd name="connsiteY481" fmla="*/ 304388 h 471218"/>
                <a:gd name="connsiteX482" fmla="*/ 1074762 w 1212715"/>
                <a:gd name="connsiteY482" fmla="*/ 313733 h 471218"/>
                <a:gd name="connsiteX483" fmla="*/ 1088772 w 1212715"/>
                <a:gd name="connsiteY483" fmla="*/ 292527 h 471218"/>
                <a:gd name="connsiteX484" fmla="*/ 1089850 w 1212715"/>
                <a:gd name="connsiteY484" fmla="*/ 293245 h 471218"/>
                <a:gd name="connsiteX485" fmla="*/ 1075481 w 1212715"/>
                <a:gd name="connsiteY485" fmla="*/ 320922 h 471218"/>
                <a:gd name="connsiteX486" fmla="*/ 1074762 w 1212715"/>
                <a:gd name="connsiteY486" fmla="*/ 321641 h 471218"/>
                <a:gd name="connsiteX487" fmla="*/ 1074403 w 1212715"/>
                <a:gd name="connsiteY487" fmla="*/ 333502 h 471218"/>
                <a:gd name="connsiteX488" fmla="*/ 1087695 w 1212715"/>
                <a:gd name="connsiteY488" fmla="*/ 309779 h 471218"/>
                <a:gd name="connsiteX489" fmla="*/ 1089132 w 1212715"/>
                <a:gd name="connsiteY489" fmla="*/ 310498 h 471218"/>
                <a:gd name="connsiteX490" fmla="*/ 1075840 w 1212715"/>
                <a:gd name="connsiteY490" fmla="*/ 339253 h 471218"/>
                <a:gd name="connsiteX491" fmla="*/ 1074403 w 1212715"/>
                <a:gd name="connsiteY491" fmla="*/ 340331 h 471218"/>
                <a:gd name="connsiteX492" fmla="*/ 1074403 w 1212715"/>
                <a:gd name="connsiteY492" fmla="*/ 347160 h 471218"/>
                <a:gd name="connsiteX493" fmla="*/ 1080151 w 1212715"/>
                <a:gd name="connsiteY493" fmla="*/ 337456 h 471218"/>
                <a:gd name="connsiteX494" fmla="*/ 1085898 w 1212715"/>
                <a:gd name="connsiteY494" fmla="*/ 325594 h 471218"/>
                <a:gd name="connsiteX495" fmla="*/ 1086976 w 1212715"/>
                <a:gd name="connsiteY495" fmla="*/ 325954 h 471218"/>
                <a:gd name="connsiteX496" fmla="*/ 1082306 w 1212715"/>
                <a:gd name="connsiteY496" fmla="*/ 336737 h 471218"/>
                <a:gd name="connsiteX497" fmla="*/ 1075121 w 1212715"/>
                <a:gd name="connsiteY497" fmla="*/ 351474 h 471218"/>
                <a:gd name="connsiteX498" fmla="*/ 1074762 w 1212715"/>
                <a:gd name="connsiteY498" fmla="*/ 351833 h 471218"/>
                <a:gd name="connsiteX499" fmla="*/ 1075481 w 1212715"/>
                <a:gd name="connsiteY499" fmla="*/ 362616 h 471218"/>
                <a:gd name="connsiteX500" fmla="*/ 1077636 w 1212715"/>
                <a:gd name="connsiteY500" fmla="*/ 359381 h 471218"/>
                <a:gd name="connsiteX501" fmla="*/ 1085539 w 1212715"/>
                <a:gd name="connsiteY501" fmla="*/ 343207 h 471218"/>
                <a:gd name="connsiteX502" fmla="*/ 1088054 w 1212715"/>
                <a:gd name="connsiteY502" fmla="*/ 343566 h 471218"/>
                <a:gd name="connsiteX503" fmla="*/ 1076918 w 1212715"/>
                <a:gd name="connsiteY503" fmla="*/ 368008 h 471218"/>
                <a:gd name="connsiteX504" fmla="*/ 1075840 w 1212715"/>
                <a:gd name="connsiteY504" fmla="*/ 368727 h 471218"/>
                <a:gd name="connsiteX505" fmla="*/ 1076918 w 1212715"/>
                <a:gd name="connsiteY505" fmla="*/ 375915 h 471218"/>
                <a:gd name="connsiteX506" fmla="*/ 1083384 w 1212715"/>
                <a:gd name="connsiteY506" fmla="*/ 366570 h 471218"/>
                <a:gd name="connsiteX507" fmla="*/ 1088772 w 1212715"/>
                <a:gd name="connsiteY507" fmla="*/ 356146 h 471218"/>
                <a:gd name="connsiteX508" fmla="*/ 1091287 w 1212715"/>
                <a:gd name="connsiteY508" fmla="*/ 356865 h 471218"/>
                <a:gd name="connsiteX509" fmla="*/ 1085539 w 1212715"/>
                <a:gd name="connsiteY509" fmla="*/ 368008 h 471218"/>
                <a:gd name="connsiteX510" fmla="*/ 1079073 w 1212715"/>
                <a:gd name="connsiteY510" fmla="*/ 377353 h 471218"/>
                <a:gd name="connsiteX511" fmla="*/ 1077277 w 1212715"/>
                <a:gd name="connsiteY511" fmla="*/ 377353 h 471218"/>
                <a:gd name="connsiteX512" fmla="*/ 1077636 w 1212715"/>
                <a:gd name="connsiteY512" fmla="*/ 378431 h 471218"/>
                <a:gd name="connsiteX513" fmla="*/ 1095239 w 1212715"/>
                <a:gd name="connsiteY513" fmla="*/ 366210 h 471218"/>
                <a:gd name="connsiteX514" fmla="*/ 1094879 w 1212715"/>
                <a:gd name="connsiteY514" fmla="*/ 365492 h 471218"/>
                <a:gd name="connsiteX515" fmla="*/ 1093802 w 1212715"/>
                <a:gd name="connsiteY515" fmla="*/ 280665 h 471218"/>
                <a:gd name="connsiteX516" fmla="*/ 1073686 w 1212715"/>
                <a:gd name="connsiteY516" fmla="*/ 279253 h 471218"/>
                <a:gd name="connsiteX517" fmla="*/ 1073685 w 1212715"/>
                <a:gd name="connsiteY517" fmla="*/ 279227 h 471218"/>
                <a:gd name="connsiteX518" fmla="*/ 1073325 w 1212715"/>
                <a:gd name="connsiteY518" fmla="*/ 279227 h 471218"/>
                <a:gd name="connsiteX519" fmla="*/ 933996 w 1212715"/>
                <a:gd name="connsiteY519" fmla="*/ 277736 h 471218"/>
                <a:gd name="connsiteX520" fmla="*/ 922839 w 1212715"/>
                <a:gd name="connsiteY520" fmla="*/ 283486 h 471218"/>
                <a:gd name="connsiteX521" fmla="*/ 922479 w 1212715"/>
                <a:gd name="connsiteY521" fmla="*/ 283845 h 471218"/>
                <a:gd name="connsiteX522" fmla="*/ 928598 w 1212715"/>
                <a:gd name="connsiteY522" fmla="*/ 299657 h 471218"/>
                <a:gd name="connsiteX523" fmla="*/ 936515 w 1212715"/>
                <a:gd name="connsiteY523" fmla="*/ 334156 h 471218"/>
                <a:gd name="connsiteX524" fmla="*/ 949832 w 1212715"/>
                <a:gd name="connsiteY524" fmla="*/ 392372 h 471218"/>
                <a:gd name="connsiteX525" fmla="*/ 960628 w 1212715"/>
                <a:gd name="connsiteY525" fmla="*/ 440526 h 471218"/>
                <a:gd name="connsiteX526" fmla="*/ 961348 w 1212715"/>
                <a:gd name="connsiteY526" fmla="*/ 440526 h 471218"/>
                <a:gd name="connsiteX527" fmla="*/ 964227 w 1212715"/>
                <a:gd name="connsiteY527" fmla="*/ 441245 h 471218"/>
                <a:gd name="connsiteX528" fmla="*/ 972865 w 1212715"/>
                <a:gd name="connsiteY528" fmla="*/ 429386 h 471218"/>
                <a:gd name="connsiteX529" fmla="*/ 949472 w 1212715"/>
                <a:gd name="connsiteY529" fmla="*/ 347452 h 471218"/>
                <a:gd name="connsiteX530" fmla="*/ 933996 w 1212715"/>
                <a:gd name="connsiteY530" fmla="*/ 277736 h 471218"/>
                <a:gd name="connsiteX531" fmla="*/ 1182544 w 1212715"/>
                <a:gd name="connsiteY531" fmla="*/ 267586 h 471218"/>
                <a:gd name="connsiteX532" fmla="*/ 1183264 w 1212715"/>
                <a:gd name="connsiteY532" fmla="*/ 268327 h 471218"/>
                <a:gd name="connsiteX533" fmla="*/ 1157356 w 1212715"/>
                <a:gd name="connsiteY533" fmla="*/ 287218 h 471218"/>
                <a:gd name="connsiteX534" fmla="*/ 1156636 w 1212715"/>
                <a:gd name="connsiteY534" fmla="*/ 287218 h 471218"/>
                <a:gd name="connsiteX535" fmla="*/ 1155916 w 1212715"/>
                <a:gd name="connsiteY535" fmla="*/ 287589 h 471218"/>
                <a:gd name="connsiteX536" fmla="*/ 1131088 w 1212715"/>
                <a:gd name="connsiteY536" fmla="*/ 288330 h 471218"/>
                <a:gd name="connsiteX537" fmla="*/ 1130368 w 1212715"/>
                <a:gd name="connsiteY537" fmla="*/ 286848 h 471218"/>
                <a:gd name="connsiteX538" fmla="*/ 1155197 w 1212715"/>
                <a:gd name="connsiteY538" fmla="*/ 284625 h 471218"/>
                <a:gd name="connsiteX539" fmla="*/ 1155556 w 1212715"/>
                <a:gd name="connsiteY539" fmla="*/ 284625 h 471218"/>
                <a:gd name="connsiteX540" fmla="*/ 1155556 w 1212715"/>
                <a:gd name="connsiteY540" fmla="*/ 284255 h 471218"/>
                <a:gd name="connsiteX541" fmla="*/ 1182544 w 1212715"/>
                <a:gd name="connsiteY541" fmla="*/ 267586 h 471218"/>
                <a:gd name="connsiteX542" fmla="*/ 860120 w 1212715"/>
                <a:gd name="connsiteY542" fmla="*/ 248166 h 471218"/>
                <a:gd name="connsiteX543" fmla="*/ 861182 w 1212715"/>
                <a:gd name="connsiteY543" fmla="*/ 251738 h 471218"/>
                <a:gd name="connsiteX544" fmla="*/ 821153 w 1212715"/>
                <a:gd name="connsiteY544" fmla="*/ 253326 h 471218"/>
                <a:gd name="connsiteX545" fmla="*/ 821153 w 1212715"/>
                <a:gd name="connsiteY545" fmla="*/ 251738 h 471218"/>
                <a:gd name="connsiteX546" fmla="*/ 841699 w 1212715"/>
                <a:gd name="connsiteY546" fmla="*/ 252135 h 471218"/>
                <a:gd name="connsiteX547" fmla="*/ 860120 w 1212715"/>
                <a:gd name="connsiteY547" fmla="*/ 248166 h 471218"/>
                <a:gd name="connsiteX548" fmla="*/ 658276 w 1212715"/>
                <a:gd name="connsiteY548" fmla="*/ 241816 h 471218"/>
                <a:gd name="connsiteX549" fmla="*/ 659008 w 1212715"/>
                <a:gd name="connsiteY549" fmla="*/ 242534 h 471218"/>
                <a:gd name="connsiteX550" fmla="*/ 664137 w 1212715"/>
                <a:gd name="connsiteY550" fmla="*/ 267325 h 471218"/>
                <a:gd name="connsiteX551" fmla="*/ 673662 w 1212715"/>
                <a:gd name="connsiteY551" fmla="*/ 306486 h 471218"/>
                <a:gd name="connsiteX552" fmla="*/ 669999 w 1212715"/>
                <a:gd name="connsiteY552" fmla="*/ 307205 h 471218"/>
                <a:gd name="connsiteX553" fmla="*/ 659741 w 1212715"/>
                <a:gd name="connsiteY553" fmla="*/ 261935 h 471218"/>
                <a:gd name="connsiteX554" fmla="*/ 658276 w 1212715"/>
                <a:gd name="connsiteY554" fmla="*/ 241816 h 471218"/>
                <a:gd name="connsiteX555" fmla="*/ 869627 w 1212715"/>
                <a:gd name="connsiteY555" fmla="*/ 240902 h 471218"/>
                <a:gd name="connsiteX556" fmla="*/ 870696 w 1212715"/>
                <a:gd name="connsiteY556" fmla="*/ 243933 h 471218"/>
                <a:gd name="connsiteX557" fmla="*/ 818338 w 1212715"/>
                <a:gd name="connsiteY557" fmla="*/ 247637 h 471218"/>
                <a:gd name="connsiteX558" fmla="*/ 818338 w 1212715"/>
                <a:gd name="connsiteY558" fmla="*/ 245953 h 471218"/>
                <a:gd name="connsiteX559" fmla="*/ 869627 w 1212715"/>
                <a:gd name="connsiteY559" fmla="*/ 240902 h 471218"/>
                <a:gd name="connsiteX560" fmla="*/ 426047 w 1212715"/>
                <a:gd name="connsiteY560" fmla="*/ 222766 h 471218"/>
                <a:gd name="connsiteX561" fmla="*/ 426809 w 1212715"/>
                <a:gd name="connsiteY561" fmla="*/ 224883 h 471218"/>
                <a:gd name="connsiteX562" fmla="*/ 421094 w 1212715"/>
                <a:gd name="connsiteY562" fmla="*/ 228058 h 471218"/>
                <a:gd name="connsiteX563" fmla="*/ 419951 w 1212715"/>
                <a:gd name="connsiteY563" fmla="*/ 226294 h 471218"/>
                <a:gd name="connsiteX564" fmla="*/ 426047 w 1212715"/>
                <a:gd name="connsiteY564" fmla="*/ 222766 h 471218"/>
                <a:gd name="connsiteX565" fmla="*/ 882206 w 1212715"/>
                <a:gd name="connsiteY565" fmla="*/ 215597 h 471218"/>
                <a:gd name="connsiteX566" fmla="*/ 844890 w 1212715"/>
                <a:gd name="connsiteY566" fmla="*/ 222407 h 471218"/>
                <a:gd name="connsiteX567" fmla="*/ 830398 w 1212715"/>
                <a:gd name="connsiteY567" fmla="*/ 232086 h 471218"/>
                <a:gd name="connsiteX568" fmla="*/ 882206 w 1212715"/>
                <a:gd name="connsiteY568" fmla="*/ 215597 h 471218"/>
                <a:gd name="connsiteX569" fmla="*/ 608976 w 1212715"/>
                <a:gd name="connsiteY569" fmla="*/ 213696 h 471218"/>
                <a:gd name="connsiteX570" fmla="*/ 605373 w 1212715"/>
                <a:gd name="connsiteY570" fmla="*/ 279141 h 471218"/>
                <a:gd name="connsiteX571" fmla="*/ 618706 w 1212715"/>
                <a:gd name="connsiteY571" fmla="*/ 278057 h 471218"/>
                <a:gd name="connsiteX572" fmla="*/ 609337 w 1212715"/>
                <a:gd name="connsiteY572" fmla="*/ 216950 h 471218"/>
                <a:gd name="connsiteX573" fmla="*/ 608976 w 1212715"/>
                <a:gd name="connsiteY573" fmla="*/ 213696 h 471218"/>
                <a:gd name="connsiteX574" fmla="*/ 425823 w 1212715"/>
                <a:gd name="connsiteY574" fmla="*/ 212387 h 471218"/>
                <a:gd name="connsiteX575" fmla="*/ 427257 w 1212715"/>
                <a:gd name="connsiteY575" fmla="*/ 214218 h 471218"/>
                <a:gd name="connsiteX576" fmla="*/ 419012 w 1212715"/>
                <a:gd name="connsiteY576" fmla="*/ 220080 h 471218"/>
                <a:gd name="connsiteX577" fmla="*/ 417937 w 1212715"/>
                <a:gd name="connsiteY577" fmla="*/ 219347 h 471218"/>
                <a:gd name="connsiteX578" fmla="*/ 425823 w 1212715"/>
                <a:gd name="connsiteY578" fmla="*/ 212387 h 471218"/>
                <a:gd name="connsiteX579" fmla="*/ 657669 w 1212715"/>
                <a:gd name="connsiteY579" fmla="*/ 210428 h 471218"/>
                <a:gd name="connsiteX580" fmla="*/ 670553 w 1212715"/>
                <a:gd name="connsiteY580" fmla="*/ 269377 h 471218"/>
                <a:gd name="connsiteX581" fmla="*/ 681597 w 1212715"/>
                <a:gd name="connsiteY581" fmla="*/ 329049 h 471218"/>
                <a:gd name="connsiteX582" fmla="*/ 678284 w 1212715"/>
                <a:gd name="connsiteY582" fmla="*/ 329772 h 471218"/>
                <a:gd name="connsiteX583" fmla="*/ 667240 w 1212715"/>
                <a:gd name="connsiteY583" fmla="*/ 270100 h 471218"/>
                <a:gd name="connsiteX584" fmla="*/ 656933 w 1212715"/>
                <a:gd name="connsiteY584" fmla="*/ 210789 h 471218"/>
                <a:gd name="connsiteX585" fmla="*/ 657669 w 1212715"/>
                <a:gd name="connsiteY585" fmla="*/ 210428 h 471218"/>
                <a:gd name="connsiteX586" fmla="*/ 334372 w 1212715"/>
                <a:gd name="connsiteY586" fmla="*/ 204396 h 471218"/>
                <a:gd name="connsiteX587" fmla="*/ 326819 w 1212715"/>
                <a:gd name="connsiteY587" fmla="*/ 211598 h 471218"/>
                <a:gd name="connsiteX588" fmla="*/ 320705 w 1212715"/>
                <a:gd name="connsiteY588" fmla="*/ 215920 h 471218"/>
                <a:gd name="connsiteX589" fmla="*/ 358830 w 1212715"/>
                <a:gd name="connsiteY589" fmla="*/ 215560 h 471218"/>
                <a:gd name="connsiteX590" fmla="*/ 378612 w 1212715"/>
                <a:gd name="connsiteY590" fmla="*/ 214119 h 471218"/>
                <a:gd name="connsiteX591" fmla="*/ 376813 w 1212715"/>
                <a:gd name="connsiteY591" fmla="*/ 204396 h 471218"/>
                <a:gd name="connsiteX592" fmla="*/ 349838 w 1212715"/>
                <a:gd name="connsiteY592" fmla="*/ 206196 h 471218"/>
                <a:gd name="connsiteX593" fmla="*/ 334372 w 1212715"/>
                <a:gd name="connsiteY593" fmla="*/ 204396 h 471218"/>
                <a:gd name="connsiteX594" fmla="*/ 1173552 w 1212715"/>
                <a:gd name="connsiteY594" fmla="*/ 203027 h 471218"/>
                <a:gd name="connsiteX595" fmla="*/ 1164212 w 1212715"/>
                <a:gd name="connsiteY595" fmla="*/ 209857 h 471218"/>
                <a:gd name="connsiteX596" fmla="*/ 1157386 w 1212715"/>
                <a:gd name="connsiteY596" fmla="*/ 214889 h 471218"/>
                <a:gd name="connsiteX597" fmla="*/ 1155949 w 1212715"/>
                <a:gd name="connsiteY597" fmla="*/ 219202 h 471218"/>
                <a:gd name="connsiteX598" fmla="*/ 1157386 w 1212715"/>
                <a:gd name="connsiteY598" fmla="*/ 243643 h 471218"/>
                <a:gd name="connsiteX599" fmla="*/ 1158464 w 1212715"/>
                <a:gd name="connsiteY599" fmla="*/ 270242 h 471218"/>
                <a:gd name="connsiteX600" fmla="*/ 1173192 w 1212715"/>
                <a:gd name="connsiteY600" fmla="*/ 259099 h 471218"/>
                <a:gd name="connsiteX601" fmla="*/ 1173552 w 1212715"/>
                <a:gd name="connsiteY601" fmla="*/ 203027 h 471218"/>
                <a:gd name="connsiteX602" fmla="*/ 427159 w 1212715"/>
                <a:gd name="connsiteY602" fmla="*/ 202505 h 471218"/>
                <a:gd name="connsiteX603" fmla="*/ 428539 w 1212715"/>
                <a:gd name="connsiteY603" fmla="*/ 204385 h 471218"/>
                <a:gd name="connsiteX604" fmla="*/ 421637 w 1212715"/>
                <a:gd name="connsiteY604" fmla="*/ 210024 h 471218"/>
                <a:gd name="connsiteX605" fmla="*/ 415425 w 1212715"/>
                <a:gd name="connsiteY605" fmla="*/ 215288 h 471218"/>
                <a:gd name="connsiteX606" fmla="*/ 414735 w 1212715"/>
                <a:gd name="connsiteY606" fmla="*/ 214536 h 471218"/>
                <a:gd name="connsiteX607" fmla="*/ 427159 w 1212715"/>
                <a:gd name="connsiteY607" fmla="*/ 202505 h 471218"/>
                <a:gd name="connsiteX608" fmla="*/ 1099549 w 1212715"/>
                <a:gd name="connsiteY608" fmla="*/ 198355 h 471218"/>
                <a:gd name="connsiteX609" fmla="*/ 1077277 w 1212715"/>
                <a:gd name="connsiteY609" fmla="*/ 212373 h 471218"/>
                <a:gd name="connsiteX610" fmla="*/ 1076918 w 1212715"/>
                <a:gd name="connsiteY610" fmla="*/ 212732 h 471218"/>
                <a:gd name="connsiteX611" fmla="*/ 1076918 w 1212715"/>
                <a:gd name="connsiteY611" fmla="*/ 213092 h 471218"/>
                <a:gd name="connsiteX612" fmla="*/ 1105297 w 1212715"/>
                <a:gd name="connsiteY612" fmla="*/ 210935 h 471218"/>
                <a:gd name="connsiteX613" fmla="*/ 1151998 w 1212715"/>
                <a:gd name="connsiteY613" fmla="*/ 209857 h 471218"/>
                <a:gd name="connsiteX614" fmla="*/ 1154872 w 1212715"/>
                <a:gd name="connsiteY614" fmla="*/ 210576 h 471218"/>
                <a:gd name="connsiteX615" fmla="*/ 1160979 w 1212715"/>
                <a:gd name="connsiteY615" fmla="*/ 205184 h 471218"/>
                <a:gd name="connsiteX616" fmla="*/ 1167086 w 1212715"/>
                <a:gd name="connsiteY616" fmla="*/ 200152 h 471218"/>
                <a:gd name="connsiteX617" fmla="*/ 1099549 w 1212715"/>
                <a:gd name="connsiteY617" fmla="*/ 198355 h 471218"/>
                <a:gd name="connsiteX618" fmla="*/ 467519 w 1212715"/>
                <a:gd name="connsiteY618" fmla="*/ 194552 h 471218"/>
                <a:gd name="connsiteX619" fmla="*/ 468187 w 1212715"/>
                <a:gd name="connsiteY619" fmla="*/ 194552 h 471218"/>
                <a:gd name="connsiteX620" fmla="*/ 469858 w 1212715"/>
                <a:gd name="connsiteY620" fmla="*/ 307552 h 471218"/>
                <a:gd name="connsiteX621" fmla="*/ 466516 w 1212715"/>
                <a:gd name="connsiteY621" fmla="*/ 307552 h 471218"/>
                <a:gd name="connsiteX622" fmla="*/ 467519 w 1212715"/>
                <a:gd name="connsiteY622" fmla="*/ 194552 h 471218"/>
                <a:gd name="connsiteX623" fmla="*/ 430625 w 1212715"/>
                <a:gd name="connsiteY623" fmla="*/ 191016 h 471218"/>
                <a:gd name="connsiteX624" fmla="*/ 431684 w 1212715"/>
                <a:gd name="connsiteY624" fmla="*/ 193461 h 471218"/>
                <a:gd name="connsiteX625" fmla="*/ 412987 w 1212715"/>
                <a:gd name="connsiteY625" fmla="*/ 207082 h 471218"/>
                <a:gd name="connsiteX626" fmla="*/ 411575 w 1212715"/>
                <a:gd name="connsiteY626" fmla="*/ 205685 h 471218"/>
                <a:gd name="connsiteX627" fmla="*/ 422512 w 1212715"/>
                <a:gd name="connsiteY627" fmla="*/ 196604 h 471218"/>
                <a:gd name="connsiteX628" fmla="*/ 430625 w 1212715"/>
                <a:gd name="connsiteY628" fmla="*/ 191016 h 471218"/>
                <a:gd name="connsiteX629" fmla="*/ 51485 w 1212715"/>
                <a:gd name="connsiteY629" fmla="*/ 190464 h 471218"/>
                <a:gd name="connsiteX630" fmla="*/ 53317 w 1212715"/>
                <a:gd name="connsiteY630" fmla="*/ 190464 h 471218"/>
                <a:gd name="connsiteX631" fmla="*/ 45990 w 1212715"/>
                <a:gd name="connsiteY631" fmla="*/ 204269 h 471218"/>
                <a:gd name="connsiteX632" fmla="*/ 44524 w 1212715"/>
                <a:gd name="connsiteY632" fmla="*/ 203233 h 471218"/>
                <a:gd name="connsiteX633" fmla="*/ 51485 w 1212715"/>
                <a:gd name="connsiteY633" fmla="*/ 190464 h 471218"/>
                <a:gd name="connsiteX634" fmla="*/ 833322 w 1212715"/>
                <a:gd name="connsiteY634" fmla="*/ 187323 h 471218"/>
                <a:gd name="connsiteX635" fmla="*/ 835438 w 1212715"/>
                <a:gd name="connsiteY635" fmla="*/ 203716 h 471218"/>
                <a:gd name="connsiteX636" fmla="*/ 837202 w 1212715"/>
                <a:gd name="connsiteY636" fmla="*/ 218328 h 471218"/>
                <a:gd name="connsiteX637" fmla="*/ 834733 w 1212715"/>
                <a:gd name="connsiteY637" fmla="*/ 219041 h 471218"/>
                <a:gd name="connsiteX638" fmla="*/ 832969 w 1212715"/>
                <a:gd name="connsiteY638" fmla="*/ 204073 h 471218"/>
                <a:gd name="connsiteX639" fmla="*/ 831911 w 1212715"/>
                <a:gd name="connsiteY639" fmla="*/ 187679 h 471218"/>
                <a:gd name="connsiteX640" fmla="*/ 833322 w 1212715"/>
                <a:gd name="connsiteY640" fmla="*/ 187323 h 471218"/>
                <a:gd name="connsiteX641" fmla="*/ 117040 w 1212715"/>
                <a:gd name="connsiteY641" fmla="*/ 183808 h 471218"/>
                <a:gd name="connsiteX642" fmla="*/ 139085 w 1212715"/>
                <a:gd name="connsiteY642" fmla="*/ 206774 h 471218"/>
                <a:gd name="connsiteX643" fmla="*/ 158599 w 1212715"/>
                <a:gd name="connsiteY643" fmla="*/ 229010 h 471218"/>
                <a:gd name="connsiteX644" fmla="*/ 157154 w 1212715"/>
                <a:gd name="connsiteY644" fmla="*/ 230833 h 471218"/>
                <a:gd name="connsiteX645" fmla="*/ 132941 w 1212715"/>
                <a:gd name="connsiteY645" fmla="*/ 204222 h 471218"/>
                <a:gd name="connsiteX646" fmla="*/ 115956 w 1212715"/>
                <a:gd name="connsiteY646" fmla="*/ 184172 h 471218"/>
                <a:gd name="connsiteX647" fmla="*/ 117040 w 1212715"/>
                <a:gd name="connsiteY647" fmla="*/ 183808 h 471218"/>
                <a:gd name="connsiteX648" fmla="*/ 49555 w 1212715"/>
                <a:gd name="connsiteY648" fmla="*/ 182238 h 471218"/>
                <a:gd name="connsiteX649" fmla="*/ 51369 w 1212715"/>
                <a:gd name="connsiteY649" fmla="*/ 182985 h 471218"/>
                <a:gd name="connsiteX650" fmla="*/ 41935 w 1212715"/>
                <a:gd name="connsiteY650" fmla="*/ 198673 h 471218"/>
                <a:gd name="connsiteX651" fmla="*/ 40121 w 1212715"/>
                <a:gd name="connsiteY651" fmla="*/ 197926 h 471218"/>
                <a:gd name="connsiteX652" fmla="*/ 49555 w 1212715"/>
                <a:gd name="connsiteY652" fmla="*/ 182238 h 471218"/>
                <a:gd name="connsiteX653" fmla="*/ 430248 w 1212715"/>
                <a:gd name="connsiteY653" fmla="*/ 180257 h 471218"/>
                <a:gd name="connsiteX654" fmla="*/ 431672 w 1212715"/>
                <a:gd name="connsiteY654" fmla="*/ 182726 h 471218"/>
                <a:gd name="connsiteX655" fmla="*/ 422776 w 1212715"/>
                <a:gd name="connsiteY655" fmla="*/ 188018 h 471218"/>
                <a:gd name="connsiteX656" fmla="*/ 413881 w 1212715"/>
                <a:gd name="connsiteY656" fmla="*/ 194721 h 471218"/>
                <a:gd name="connsiteX657" fmla="*/ 413169 w 1212715"/>
                <a:gd name="connsiteY657" fmla="*/ 193662 h 471218"/>
                <a:gd name="connsiteX658" fmla="*/ 430248 w 1212715"/>
                <a:gd name="connsiteY658" fmla="*/ 180257 h 471218"/>
                <a:gd name="connsiteX659" fmla="*/ 827547 w 1212715"/>
                <a:gd name="connsiteY659" fmla="*/ 174278 h 471218"/>
                <a:gd name="connsiteX660" fmla="*/ 828550 w 1212715"/>
                <a:gd name="connsiteY660" fmla="*/ 174639 h 471218"/>
                <a:gd name="connsiteX661" fmla="*/ 831224 w 1212715"/>
                <a:gd name="connsiteY661" fmla="*/ 220595 h 471218"/>
                <a:gd name="connsiteX662" fmla="*/ 828216 w 1212715"/>
                <a:gd name="connsiteY662" fmla="*/ 220233 h 471218"/>
                <a:gd name="connsiteX663" fmla="*/ 827547 w 1212715"/>
                <a:gd name="connsiteY663" fmla="*/ 174278 h 471218"/>
                <a:gd name="connsiteX664" fmla="*/ 49097 w 1212715"/>
                <a:gd name="connsiteY664" fmla="*/ 172332 h 471218"/>
                <a:gd name="connsiteX665" fmla="*/ 50155 w 1212715"/>
                <a:gd name="connsiteY665" fmla="*/ 172699 h 471218"/>
                <a:gd name="connsiteX666" fmla="*/ 37102 w 1212715"/>
                <a:gd name="connsiteY666" fmla="*/ 193947 h 471218"/>
                <a:gd name="connsiteX667" fmla="*/ 35338 w 1212715"/>
                <a:gd name="connsiteY667" fmla="*/ 192848 h 471218"/>
                <a:gd name="connsiteX668" fmla="*/ 49097 w 1212715"/>
                <a:gd name="connsiteY668" fmla="*/ 172332 h 471218"/>
                <a:gd name="connsiteX669" fmla="*/ 602490 w 1212715"/>
                <a:gd name="connsiteY669" fmla="*/ 172114 h 471218"/>
                <a:gd name="connsiteX670" fmla="*/ 594202 w 1212715"/>
                <a:gd name="connsiteY670" fmla="*/ 220204 h 471218"/>
                <a:gd name="connsiteX671" fmla="*/ 585914 w 1212715"/>
                <a:gd name="connsiteY671" fmla="*/ 288904 h 471218"/>
                <a:gd name="connsiteX672" fmla="*/ 598526 w 1212715"/>
                <a:gd name="connsiteY672" fmla="*/ 280226 h 471218"/>
                <a:gd name="connsiteX673" fmla="*/ 601769 w 1212715"/>
                <a:gd name="connsiteY673" fmla="*/ 237921 h 471218"/>
                <a:gd name="connsiteX674" fmla="*/ 606094 w 1212715"/>
                <a:gd name="connsiteY674" fmla="*/ 197425 h 471218"/>
                <a:gd name="connsiteX675" fmla="*/ 602490 w 1212715"/>
                <a:gd name="connsiteY675" fmla="*/ 172114 h 471218"/>
                <a:gd name="connsiteX676" fmla="*/ 430544 w 1212715"/>
                <a:gd name="connsiteY676" fmla="*/ 167553 h 471218"/>
                <a:gd name="connsiteX677" fmla="*/ 431273 w 1212715"/>
                <a:gd name="connsiteY677" fmla="*/ 169998 h 471218"/>
                <a:gd name="connsiteX678" fmla="*/ 422165 w 1212715"/>
                <a:gd name="connsiteY678" fmla="*/ 175236 h 471218"/>
                <a:gd name="connsiteX679" fmla="*/ 413420 w 1212715"/>
                <a:gd name="connsiteY679" fmla="*/ 183269 h 471218"/>
                <a:gd name="connsiteX680" fmla="*/ 411963 w 1212715"/>
                <a:gd name="connsiteY680" fmla="*/ 182221 h 471218"/>
                <a:gd name="connsiteX681" fmla="*/ 420707 w 1212715"/>
                <a:gd name="connsiteY681" fmla="*/ 173490 h 471218"/>
                <a:gd name="connsiteX682" fmla="*/ 430544 w 1212715"/>
                <a:gd name="connsiteY682" fmla="*/ 167553 h 471218"/>
                <a:gd name="connsiteX683" fmla="*/ 47188 w 1212715"/>
                <a:gd name="connsiteY683" fmla="*/ 161583 h 471218"/>
                <a:gd name="connsiteX684" fmla="*/ 48227 w 1212715"/>
                <a:gd name="connsiteY684" fmla="*/ 162313 h 471218"/>
                <a:gd name="connsiteX685" fmla="*/ 32294 w 1212715"/>
                <a:gd name="connsiteY685" fmla="*/ 186382 h 471218"/>
                <a:gd name="connsiteX686" fmla="*/ 30909 w 1212715"/>
                <a:gd name="connsiteY686" fmla="*/ 184923 h 471218"/>
                <a:gd name="connsiteX687" fmla="*/ 47188 w 1212715"/>
                <a:gd name="connsiteY687" fmla="*/ 161583 h 471218"/>
                <a:gd name="connsiteX688" fmla="*/ 434429 w 1212715"/>
                <a:gd name="connsiteY688" fmla="*/ 156091 h 471218"/>
                <a:gd name="connsiteX689" fmla="*/ 435166 w 1212715"/>
                <a:gd name="connsiteY689" fmla="*/ 158671 h 471218"/>
                <a:gd name="connsiteX690" fmla="*/ 412342 w 1212715"/>
                <a:gd name="connsiteY690" fmla="*/ 175623 h 471218"/>
                <a:gd name="connsiteX691" fmla="*/ 411606 w 1212715"/>
                <a:gd name="connsiteY691" fmla="*/ 174518 h 471218"/>
                <a:gd name="connsiteX692" fmla="*/ 425595 w 1212715"/>
                <a:gd name="connsiteY692" fmla="*/ 161987 h 471218"/>
                <a:gd name="connsiteX693" fmla="*/ 434429 w 1212715"/>
                <a:gd name="connsiteY693" fmla="*/ 156091 h 471218"/>
                <a:gd name="connsiteX694" fmla="*/ 203261 w 1212715"/>
                <a:gd name="connsiteY694" fmla="*/ 154821 h 471218"/>
                <a:gd name="connsiteX695" fmla="*/ 203966 w 1212715"/>
                <a:gd name="connsiteY695" fmla="*/ 157044 h 471218"/>
                <a:gd name="connsiteX696" fmla="*/ 181388 w 1212715"/>
                <a:gd name="connsiteY696" fmla="*/ 158948 h 471218"/>
                <a:gd name="connsiteX697" fmla="*/ 181741 w 1212715"/>
                <a:gd name="connsiteY697" fmla="*/ 157679 h 471218"/>
                <a:gd name="connsiteX698" fmla="*/ 203261 w 1212715"/>
                <a:gd name="connsiteY698" fmla="*/ 154821 h 471218"/>
                <a:gd name="connsiteX699" fmla="*/ 347219 w 1212715"/>
                <a:gd name="connsiteY699" fmla="*/ 150452 h 471218"/>
                <a:gd name="connsiteX700" fmla="*/ 347975 w 1212715"/>
                <a:gd name="connsiteY700" fmla="*/ 150452 h 471218"/>
                <a:gd name="connsiteX701" fmla="*/ 351755 w 1212715"/>
                <a:gd name="connsiteY701" fmla="*/ 194878 h 471218"/>
                <a:gd name="connsiteX702" fmla="*/ 347975 w 1212715"/>
                <a:gd name="connsiteY702" fmla="*/ 194878 h 471218"/>
                <a:gd name="connsiteX703" fmla="*/ 347219 w 1212715"/>
                <a:gd name="connsiteY703" fmla="*/ 150452 h 471218"/>
                <a:gd name="connsiteX704" fmla="*/ 46450 w 1212715"/>
                <a:gd name="connsiteY704" fmla="*/ 150104 h 471218"/>
                <a:gd name="connsiteX705" fmla="*/ 47862 w 1212715"/>
                <a:gd name="connsiteY705" fmla="*/ 151558 h 471218"/>
                <a:gd name="connsiteX706" fmla="*/ 30223 w 1212715"/>
                <a:gd name="connsiteY706" fmla="*/ 178087 h 471218"/>
                <a:gd name="connsiteX707" fmla="*/ 27400 w 1212715"/>
                <a:gd name="connsiteY707" fmla="*/ 176997 h 471218"/>
                <a:gd name="connsiteX708" fmla="*/ 46450 w 1212715"/>
                <a:gd name="connsiteY708" fmla="*/ 150104 h 471218"/>
                <a:gd name="connsiteX709" fmla="*/ 204739 w 1212715"/>
                <a:gd name="connsiteY709" fmla="*/ 147256 h 471218"/>
                <a:gd name="connsiteX710" fmla="*/ 205472 w 1212715"/>
                <a:gd name="connsiteY710" fmla="*/ 150017 h 471218"/>
                <a:gd name="connsiteX711" fmla="*/ 171035 w 1212715"/>
                <a:gd name="connsiteY711" fmla="*/ 154159 h 471218"/>
                <a:gd name="connsiteX712" fmla="*/ 170303 w 1212715"/>
                <a:gd name="connsiteY712" fmla="*/ 152778 h 471218"/>
                <a:gd name="connsiteX713" fmla="*/ 204739 w 1212715"/>
                <a:gd name="connsiteY713" fmla="*/ 147256 h 471218"/>
                <a:gd name="connsiteX714" fmla="*/ 431463 w 1212715"/>
                <a:gd name="connsiteY714" fmla="*/ 144096 h 471218"/>
                <a:gd name="connsiteX715" fmla="*/ 432894 w 1212715"/>
                <a:gd name="connsiteY715" fmla="*/ 146566 h 471218"/>
                <a:gd name="connsiteX716" fmla="*/ 411072 w 1212715"/>
                <a:gd name="connsiteY716" fmla="*/ 164558 h 471218"/>
                <a:gd name="connsiteX717" fmla="*/ 409998 w 1212715"/>
                <a:gd name="connsiteY717" fmla="*/ 163499 h 471218"/>
                <a:gd name="connsiteX718" fmla="*/ 431463 w 1212715"/>
                <a:gd name="connsiteY718" fmla="*/ 144096 h 471218"/>
                <a:gd name="connsiteX719" fmla="*/ 206347 w 1212715"/>
                <a:gd name="connsiteY719" fmla="*/ 142162 h 471218"/>
                <a:gd name="connsiteX720" fmla="*/ 207439 w 1212715"/>
                <a:gd name="connsiteY720" fmla="*/ 145030 h 471218"/>
                <a:gd name="connsiteX721" fmla="*/ 158325 w 1212715"/>
                <a:gd name="connsiteY721" fmla="*/ 152557 h 471218"/>
                <a:gd name="connsiteX722" fmla="*/ 157961 w 1212715"/>
                <a:gd name="connsiteY722" fmla="*/ 150765 h 471218"/>
                <a:gd name="connsiteX723" fmla="*/ 206347 w 1212715"/>
                <a:gd name="connsiteY723" fmla="*/ 142162 h 471218"/>
                <a:gd name="connsiteX724" fmla="*/ 43646 w 1212715"/>
                <a:gd name="connsiteY724" fmla="*/ 140946 h 471218"/>
                <a:gd name="connsiteX725" fmla="*/ 45045 w 1212715"/>
                <a:gd name="connsiteY725" fmla="*/ 141311 h 471218"/>
                <a:gd name="connsiteX726" fmla="*/ 37000 w 1212715"/>
                <a:gd name="connsiteY726" fmla="*/ 154814 h 471218"/>
                <a:gd name="connsiteX727" fmla="*/ 28256 w 1212715"/>
                <a:gd name="connsiteY727" fmla="*/ 170141 h 471218"/>
                <a:gd name="connsiteX728" fmla="*/ 26157 w 1212715"/>
                <a:gd name="connsiteY728" fmla="*/ 168681 h 471218"/>
                <a:gd name="connsiteX729" fmla="*/ 34552 w 1212715"/>
                <a:gd name="connsiteY729" fmla="*/ 155543 h 471218"/>
                <a:gd name="connsiteX730" fmla="*/ 43646 w 1212715"/>
                <a:gd name="connsiteY730" fmla="*/ 140946 h 471218"/>
                <a:gd name="connsiteX731" fmla="*/ 601409 w 1212715"/>
                <a:gd name="connsiteY731" fmla="*/ 139572 h 471218"/>
                <a:gd name="connsiteX732" fmla="*/ 604652 w 1212715"/>
                <a:gd name="connsiteY732" fmla="*/ 139572 h 471218"/>
                <a:gd name="connsiteX733" fmla="*/ 605013 w 1212715"/>
                <a:gd name="connsiteY733" fmla="*/ 139572 h 471218"/>
                <a:gd name="connsiteX734" fmla="*/ 605373 w 1212715"/>
                <a:gd name="connsiteY734" fmla="*/ 141380 h 471218"/>
                <a:gd name="connsiteX735" fmla="*/ 605373 w 1212715"/>
                <a:gd name="connsiteY735" fmla="*/ 143549 h 471218"/>
                <a:gd name="connsiteX736" fmla="*/ 620147 w 1212715"/>
                <a:gd name="connsiteY736" fmla="*/ 222012 h 471218"/>
                <a:gd name="connsiteX737" fmla="*/ 630958 w 1212715"/>
                <a:gd name="connsiteY737" fmla="*/ 292158 h 471218"/>
                <a:gd name="connsiteX738" fmla="*/ 630958 w 1212715"/>
                <a:gd name="connsiteY738" fmla="*/ 292881 h 471218"/>
                <a:gd name="connsiteX739" fmla="*/ 626634 w 1212715"/>
                <a:gd name="connsiteY739" fmla="*/ 301921 h 471218"/>
                <a:gd name="connsiteX740" fmla="*/ 577266 w 1212715"/>
                <a:gd name="connsiteY740" fmla="*/ 299751 h 471218"/>
                <a:gd name="connsiteX741" fmla="*/ 575464 w 1212715"/>
                <a:gd name="connsiteY741" fmla="*/ 296497 h 471218"/>
                <a:gd name="connsiteX742" fmla="*/ 574743 w 1212715"/>
                <a:gd name="connsiteY742" fmla="*/ 292158 h 471218"/>
                <a:gd name="connsiteX743" fmla="*/ 584112 w 1212715"/>
                <a:gd name="connsiteY743" fmla="*/ 218758 h 471218"/>
                <a:gd name="connsiteX744" fmla="*/ 601049 w 1212715"/>
                <a:gd name="connsiteY744" fmla="*/ 141018 h 471218"/>
                <a:gd name="connsiteX745" fmla="*/ 601409 w 1212715"/>
                <a:gd name="connsiteY745" fmla="*/ 139934 h 471218"/>
                <a:gd name="connsiteX746" fmla="*/ 601409 w 1212715"/>
                <a:gd name="connsiteY746" fmla="*/ 139572 h 471218"/>
                <a:gd name="connsiteX747" fmla="*/ 339433 w 1212715"/>
                <a:gd name="connsiteY747" fmla="*/ 138127 h 471218"/>
                <a:gd name="connsiteX748" fmla="*/ 341020 w 1212715"/>
                <a:gd name="connsiteY748" fmla="*/ 138127 h 471218"/>
                <a:gd name="connsiteX749" fmla="*/ 343560 w 1212715"/>
                <a:gd name="connsiteY749" fmla="*/ 196057 h 471218"/>
                <a:gd name="connsiteX750" fmla="*/ 340385 w 1212715"/>
                <a:gd name="connsiteY750" fmla="*/ 196057 h 471218"/>
                <a:gd name="connsiteX751" fmla="*/ 339433 w 1212715"/>
                <a:gd name="connsiteY751" fmla="*/ 138127 h 471218"/>
                <a:gd name="connsiteX752" fmla="*/ 434811 w 1212715"/>
                <a:gd name="connsiteY752" fmla="*/ 135309 h 471218"/>
                <a:gd name="connsiteX753" fmla="*/ 434811 w 1212715"/>
                <a:gd name="connsiteY753" fmla="*/ 138196 h 471218"/>
                <a:gd name="connsiteX754" fmla="*/ 434082 w 1212715"/>
                <a:gd name="connsiteY754" fmla="*/ 138196 h 471218"/>
                <a:gd name="connsiteX755" fmla="*/ 433352 w 1212715"/>
                <a:gd name="connsiteY755" fmla="*/ 138196 h 471218"/>
                <a:gd name="connsiteX756" fmla="*/ 427882 w 1212715"/>
                <a:gd name="connsiteY756" fmla="*/ 141804 h 471218"/>
                <a:gd name="connsiteX757" fmla="*/ 420953 w 1212715"/>
                <a:gd name="connsiteY757" fmla="*/ 147576 h 471218"/>
                <a:gd name="connsiteX758" fmla="*/ 410742 w 1212715"/>
                <a:gd name="connsiteY758" fmla="*/ 156957 h 471218"/>
                <a:gd name="connsiteX759" fmla="*/ 410012 w 1212715"/>
                <a:gd name="connsiteY759" fmla="*/ 155875 h 471218"/>
                <a:gd name="connsiteX760" fmla="*/ 423870 w 1212715"/>
                <a:gd name="connsiteY760" fmla="*/ 141443 h 471218"/>
                <a:gd name="connsiteX761" fmla="*/ 434811 w 1212715"/>
                <a:gd name="connsiteY761" fmla="*/ 135309 h 471218"/>
                <a:gd name="connsiteX762" fmla="*/ 429590 w 1212715"/>
                <a:gd name="connsiteY762" fmla="*/ 128216 h 471218"/>
                <a:gd name="connsiteX763" fmla="*/ 431342 w 1212715"/>
                <a:gd name="connsiteY763" fmla="*/ 131018 h 471218"/>
                <a:gd name="connsiteX764" fmla="*/ 418024 w 1212715"/>
                <a:gd name="connsiteY764" fmla="*/ 141524 h 471218"/>
                <a:gd name="connsiteX765" fmla="*/ 408561 w 1212715"/>
                <a:gd name="connsiteY765" fmla="*/ 149928 h 471218"/>
                <a:gd name="connsiteX766" fmla="*/ 406809 w 1212715"/>
                <a:gd name="connsiteY766" fmla="*/ 149228 h 471218"/>
                <a:gd name="connsiteX767" fmla="*/ 417674 w 1212715"/>
                <a:gd name="connsiteY767" fmla="*/ 138722 h 471218"/>
                <a:gd name="connsiteX768" fmla="*/ 429590 w 1212715"/>
                <a:gd name="connsiteY768" fmla="*/ 128216 h 471218"/>
                <a:gd name="connsiteX769" fmla="*/ 601190 w 1212715"/>
                <a:gd name="connsiteY769" fmla="*/ 123831 h 471218"/>
                <a:gd name="connsiteX770" fmla="*/ 604071 w 1212715"/>
                <a:gd name="connsiteY770" fmla="*/ 124190 h 471218"/>
                <a:gd name="connsiteX771" fmla="*/ 604431 w 1212715"/>
                <a:gd name="connsiteY771" fmla="*/ 124908 h 471218"/>
                <a:gd name="connsiteX772" fmla="*/ 613072 w 1212715"/>
                <a:gd name="connsiteY772" fmla="*/ 155430 h 471218"/>
                <a:gd name="connsiteX773" fmla="*/ 616313 w 1212715"/>
                <a:gd name="connsiteY773" fmla="*/ 179847 h 471218"/>
                <a:gd name="connsiteX774" fmla="*/ 615592 w 1212715"/>
                <a:gd name="connsiteY774" fmla="*/ 179488 h 471218"/>
                <a:gd name="connsiteX775" fmla="*/ 609472 w 1212715"/>
                <a:gd name="connsiteY775" fmla="*/ 152916 h 471218"/>
                <a:gd name="connsiteX776" fmla="*/ 602631 w 1212715"/>
                <a:gd name="connsiteY776" fmla="*/ 128140 h 471218"/>
                <a:gd name="connsiteX777" fmla="*/ 585348 w 1212715"/>
                <a:gd name="connsiteY777" fmla="*/ 182002 h 471218"/>
                <a:gd name="connsiteX778" fmla="*/ 583908 w 1212715"/>
                <a:gd name="connsiteY778" fmla="*/ 181643 h 471218"/>
                <a:gd name="connsiteX779" fmla="*/ 601190 w 1212715"/>
                <a:gd name="connsiteY779" fmla="*/ 123831 h 471218"/>
                <a:gd name="connsiteX780" fmla="*/ 429374 w 1212715"/>
                <a:gd name="connsiteY780" fmla="*/ 119938 h 471218"/>
                <a:gd name="connsiteX781" fmla="*/ 430862 w 1212715"/>
                <a:gd name="connsiteY781" fmla="*/ 122814 h 471218"/>
                <a:gd name="connsiteX782" fmla="*/ 411143 w 1212715"/>
                <a:gd name="connsiteY782" fmla="*/ 137551 h 471218"/>
                <a:gd name="connsiteX783" fmla="*/ 410027 w 1212715"/>
                <a:gd name="connsiteY783" fmla="*/ 136832 h 471218"/>
                <a:gd name="connsiteX784" fmla="*/ 429374 w 1212715"/>
                <a:gd name="connsiteY784" fmla="*/ 119938 h 471218"/>
                <a:gd name="connsiteX785" fmla="*/ 167569 w 1212715"/>
                <a:gd name="connsiteY785" fmla="*/ 119823 h 471218"/>
                <a:gd name="connsiteX786" fmla="*/ 172400 w 1212715"/>
                <a:gd name="connsiteY786" fmla="*/ 134110 h 471218"/>
                <a:gd name="connsiteX787" fmla="*/ 169294 w 1212715"/>
                <a:gd name="connsiteY787" fmla="*/ 134843 h 471218"/>
                <a:gd name="connsiteX788" fmla="*/ 165498 w 1212715"/>
                <a:gd name="connsiteY788" fmla="*/ 120555 h 471218"/>
                <a:gd name="connsiteX789" fmla="*/ 167569 w 1212715"/>
                <a:gd name="connsiteY789" fmla="*/ 119823 h 471218"/>
                <a:gd name="connsiteX790" fmla="*/ 843803 w 1212715"/>
                <a:gd name="connsiteY790" fmla="*/ 114868 h 471218"/>
                <a:gd name="connsiteX791" fmla="*/ 843803 w 1212715"/>
                <a:gd name="connsiteY791" fmla="*/ 122037 h 471218"/>
                <a:gd name="connsiteX792" fmla="*/ 847064 w 1212715"/>
                <a:gd name="connsiteY792" fmla="*/ 216314 h 471218"/>
                <a:gd name="connsiteX793" fmla="*/ 847788 w 1212715"/>
                <a:gd name="connsiteY793" fmla="*/ 218106 h 471218"/>
                <a:gd name="connsiteX794" fmla="*/ 884018 w 1212715"/>
                <a:gd name="connsiteY794" fmla="*/ 204126 h 471218"/>
                <a:gd name="connsiteX795" fmla="*/ 884380 w 1212715"/>
                <a:gd name="connsiteY795" fmla="*/ 203767 h 471218"/>
                <a:gd name="connsiteX796" fmla="*/ 885105 w 1212715"/>
                <a:gd name="connsiteY796" fmla="*/ 171147 h 471218"/>
                <a:gd name="connsiteX797" fmla="*/ 877496 w 1212715"/>
                <a:gd name="connsiteY797" fmla="*/ 123112 h 471218"/>
                <a:gd name="connsiteX798" fmla="*/ 843803 w 1212715"/>
                <a:gd name="connsiteY798" fmla="*/ 114868 h 471218"/>
                <a:gd name="connsiteX799" fmla="*/ 825688 w 1212715"/>
                <a:gd name="connsiteY799" fmla="*/ 113075 h 471218"/>
                <a:gd name="connsiteX800" fmla="*/ 826413 w 1212715"/>
                <a:gd name="connsiteY800" fmla="*/ 172222 h 471218"/>
                <a:gd name="connsiteX801" fmla="*/ 826775 w 1212715"/>
                <a:gd name="connsiteY801" fmla="*/ 229218 h 471218"/>
                <a:gd name="connsiteX802" fmla="*/ 841267 w 1212715"/>
                <a:gd name="connsiteY802" fmla="*/ 218106 h 471218"/>
                <a:gd name="connsiteX803" fmla="*/ 839818 w 1212715"/>
                <a:gd name="connsiteY803" fmla="*/ 130640 h 471218"/>
                <a:gd name="connsiteX804" fmla="*/ 838731 w 1212715"/>
                <a:gd name="connsiteY804" fmla="*/ 122395 h 471218"/>
                <a:gd name="connsiteX805" fmla="*/ 838731 w 1212715"/>
                <a:gd name="connsiteY805" fmla="*/ 114509 h 471218"/>
                <a:gd name="connsiteX806" fmla="*/ 825688 w 1212715"/>
                <a:gd name="connsiteY806" fmla="*/ 113075 h 471218"/>
                <a:gd name="connsiteX807" fmla="*/ 170576 w 1212715"/>
                <a:gd name="connsiteY807" fmla="*/ 113040 h 471218"/>
                <a:gd name="connsiteX808" fmla="*/ 174650 w 1212715"/>
                <a:gd name="connsiteY808" fmla="*/ 121435 h 471218"/>
                <a:gd name="connsiteX809" fmla="*/ 177613 w 1212715"/>
                <a:gd name="connsiteY809" fmla="*/ 128431 h 471218"/>
                <a:gd name="connsiteX810" fmla="*/ 174650 w 1212715"/>
                <a:gd name="connsiteY810" fmla="*/ 130180 h 471218"/>
                <a:gd name="connsiteX811" fmla="*/ 171316 w 1212715"/>
                <a:gd name="connsiteY811" fmla="*/ 122485 h 471218"/>
                <a:gd name="connsiteX812" fmla="*/ 168353 w 1212715"/>
                <a:gd name="connsiteY812" fmla="*/ 113390 h 471218"/>
                <a:gd name="connsiteX813" fmla="*/ 170576 w 1212715"/>
                <a:gd name="connsiteY813" fmla="*/ 113040 h 471218"/>
                <a:gd name="connsiteX814" fmla="*/ 1073325 w 1212715"/>
                <a:gd name="connsiteY814" fmla="*/ 111012 h 471218"/>
                <a:gd name="connsiteX815" fmla="*/ 1075481 w 1212715"/>
                <a:gd name="connsiteY815" fmla="*/ 134016 h 471218"/>
                <a:gd name="connsiteX816" fmla="*/ 1084821 w 1212715"/>
                <a:gd name="connsiteY816" fmla="*/ 118920 h 471218"/>
                <a:gd name="connsiteX817" fmla="*/ 1086617 w 1212715"/>
                <a:gd name="connsiteY817" fmla="*/ 119998 h 471218"/>
                <a:gd name="connsiteX818" fmla="*/ 1075840 w 1212715"/>
                <a:gd name="connsiteY818" fmla="*/ 139408 h 471218"/>
                <a:gd name="connsiteX819" fmla="*/ 1075840 w 1212715"/>
                <a:gd name="connsiteY819" fmla="*/ 148393 h 471218"/>
                <a:gd name="connsiteX820" fmla="*/ 1088413 w 1212715"/>
                <a:gd name="connsiteY820" fmla="*/ 126827 h 471218"/>
                <a:gd name="connsiteX821" fmla="*/ 1089491 w 1212715"/>
                <a:gd name="connsiteY821" fmla="*/ 127187 h 471218"/>
                <a:gd name="connsiteX822" fmla="*/ 1076558 w 1212715"/>
                <a:gd name="connsiteY822" fmla="*/ 151628 h 471218"/>
                <a:gd name="connsiteX823" fmla="*/ 1075840 w 1212715"/>
                <a:gd name="connsiteY823" fmla="*/ 152347 h 471218"/>
                <a:gd name="connsiteX824" fmla="*/ 1075840 w 1212715"/>
                <a:gd name="connsiteY824" fmla="*/ 156660 h 471218"/>
                <a:gd name="connsiteX825" fmla="*/ 1075840 w 1212715"/>
                <a:gd name="connsiteY825" fmla="*/ 160974 h 471218"/>
                <a:gd name="connsiteX826" fmla="*/ 1086617 w 1212715"/>
                <a:gd name="connsiteY826" fmla="*/ 140845 h 471218"/>
                <a:gd name="connsiteX827" fmla="*/ 1088772 w 1212715"/>
                <a:gd name="connsiteY827" fmla="*/ 141205 h 471218"/>
                <a:gd name="connsiteX828" fmla="*/ 1075481 w 1212715"/>
                <a:gd name="connsiteY828" fmla="*/ 167443 h 471218"/>
                <a:gd name="connsiteX829" fmla="*/ 1074762 w 1212715"/>
                <a:gd name="connsiteY829" fmla="*/ 176429 h 471218"/>
                <a:gd name="connsiteX830" fmla="*/ 1085898 w 1212715"/>
                <a:gd name="connsiteY830" fmla="*/ 155942 h 471218"/>
                <a:gd name="connsiteX831" fmla="*/ 1087695 w 1212715"/>
                <a:gd name="connsiteY831" fmla="*/ 157020 h 471218"/>
                <a:gd name="connsiteX832" fmla="*/ 1075121 w 1212715"/>
                <a:gd name="connsiteY832" fmla="*/ 182180 h 471218"/>
                <a:gd name="connsiteX833" fmla="*/ 1074403 w 1212715"/>
                <a:gd name="connsiteY833" fmla="*/ 182540 h 471218"/>
                <a:gd name="connsiteX834" fmla="*/ 1074044 w 1212715"/>
                <a:gd name="connsiteY834" fmla="*/ 187931 h 471218"/>
                <a:gd name="connsiteX835" fmla="*/ 1085180 w 1212715"/>
                <a:gd name="connsiteY835" fmla="*/ 169960 h 471218"/>
                <a:gd name="connsiteX836" fmla="*/ 1087335 w 1212715"/>
                <a:gd name="connsiteY836" fmla="*/ 170678 h 471218"/>
                <a:gd name="connsiteX837" fmla="*/ 1074403 w 1212715"/>
                <a:gd name="connsiteY837" fmla="*/ 196558 h 471218"/>
                <a:gd name="connsiteX838" fmla="*/ 1074762 w 1212715"/>
                <a:gd name="connsiteY838" fmla="*/ 203746 h 471218"/>
                <a:gd name="connsiteX839" fmla="*/ 1086258 w 1212715"/>
                <a:gd name="connsiteY839" fmla="*/ 186134 h 471218"/>
                <a:gd name="connsiteX840" fmla="*/ 1087695 w 1212715"/>
                <a:gd name="connsiteY840" fmla="*/ 187212 h 471218"/>
                <a:gd name="connsiteX841" fmla="*/ 1076558 w 1212715"/>
                <a:gd name="connsiteY841" fmla="*/ 206981 h 471218"/>
                <a:gd name="connsiteX842" fmla="*/ 1075481 w 1212715"/>
                <a:gd name="connsiteY842" fmla="*/ 207700 h 471218"/>
                <a:gd name="connsiteX843" fmla="*/ 1075840 w 1212715"/>
                <a:gd name="connsiteY843" fmla="*/ 209497 h 471218"/>
                <a:gd name="connsiteX844" fmla="*/ 1094161 w 1212715"/>
                <a:gd name="connsiteY844" fmla="*/ 194760 h 471218"/>
                <a:gd name="connsiteX845" fmla="*/ 1092724 w 1212715"/>
                <a:gd name="connsiteY845" fmla="*/ 164209 h 471218"/>
                <a:gd name="connsiteX846" fmla="*/ 1093442 w 1212715"/>
                <a:gd name="connsiteY846" fmla="*/ 112091 h 471218"/>
                <a:gd name="connsiteX847" fmla="*/ 1073325 w 1212715"/>
                <a:gd name="connsiteY847" fmla="*/ 111012 h 471218"/>
                <a:gd name="connsiteX848" fmla="*/ 602591 w 1212715"/>
                <a:gd name="connsiteY848" fmla="*/ 107600 h 471218"/>
                <a:gd name="connsiteX849" fmla="*/ 605522 w 1212715"/>
                <a:gd name="connsiteY849" fmla="*/ 108322 h 471218"/>
                <a:gd name="connsiteX850" fmla="*/ 612482 w 1212715"/>
                <a:gd name="connsiteY850" fmla="*/ 131052 h 471218"/>
                <a:gd name="connsiteX851" fmla="*/ 616879 w 1212715"/>
                <a:gd name="connsiteY851" fmla="*/ 148731 h 471218"/>
                <a:gd name="connsiteX852" fmla="*/ 616146 w 1212715"/>
                <a:gd name="connsiteY852" fmla="*/ 148731 h 471218"/>
                <a:gd name="connsiteX853" fmla="*/ 602958 w 1212715"/>
                <a:gd name="connsiteY853" fmla="*/ 110848 h 471218"/>
                <a:gd name="connsiteX854" fmla="*/ 585373 w 1212715"/>
                <a:gd name="connsiteY854" fmla="*/ 161358 h 471218"/>
                <a:gd name="connsiteX855" fmla="*/ 583908 w 1212715"/>
                <a:gd name="connsiteY855" fmla="*/ 160998 h 471218"/>
                <a:gd name="connsiteX856" fmla="*/ 600393 w 1212715"/>
                <a:gd name="connsiteY856" fmla="*/ 108322 h 471218"/>
                <a:gd name="connsiteX857" fmla="*/ 602591 w 1212715"/>
                <a:gd name="connsiteY857" fmla="*/ 107600 h 471218"/>
                <a:gd name="connsiteX858" fmla="*/ 101919 w 1212715"/>
                <a:gd name="connsiteY858" fmla="*/ 104119 h 471218"/>
                <a:gd name="connsiteX859" fmla="*/ 78166 w 1212715"/>
                <a:gd name="connsiteY859" fmla="*/ 144087 h 471218"/>
                <a:gd name="connsiteX860" fmla="*/ 128552 w 1212715"/>
                <a:gd name="connsiteY860" fmla="*/ 227986 h 471218"/>
                <a:gd name="connsiteX861" fmla="*/ 205570 w 1212715"/>
                <a:gd name="connsiteY861" fmla="*/ 380299 h 471218"/>
                <a:gd name="connsiteX862" fmla="*/ 180017 w 1212715"/>
                <a:gd name="connsiteY862" fmla="*/ 427469 h 471218"/>
                <a:gd name="connsiteX863" fmla="*/ 205570 w 1212715"/>
                <a:gd name="connsiteY863" fmla="*/ 406225 h 471218"/>
                <a:gd name="connsiteX864" fmla="*/ 213128 w 1212715"/>
                <a:gd name="connsiteY864" fmla="*/ 336369 h 471218"/>
                <a:gd name="connsiteX865" fmla="*/ 132511 w 1212715"/>
                <a:gd name="connsiteY865" fmla="*/ 218984 h 471218"/>
                <a:gd name="connsiteX866" fmla="*/ 88243 w 1212715"/>
                <a:gd name="connsiteY866" fmla="*/ 135806 h 471218"/>
                <a:gd name="connsiteX867" fmla="*/ 101919 w 1212715"/>
                <a:gd name="connsiteY867" fmla="*/ 104119 h 471218"/>
                <a:gd name="connsiteX868" fmla="*/ 856081 w 1212715"/>
                <a:gd name="connsiteY868" fmla="*/ 100032 h 471218"/>
                <a:gd name="connsiteX869" fmla="*/ 884173 w 1212715"/>
                <a:gd name="connsiteY869" fmla="*/ 106217 h 471218"/>
                <a:gd name="connsiteX870" fmla="*/ 898753 w 1212715"/>
                <a:gd name="connsiteY870" fmla="*/ 130592 h 471218"/>
                <a:gd name="connsiteX871" fmla="*/ 895553 w 1212715"/>
                <a:gd name="connsiteY871" fmla="*/ 131319 h 471218"/>
                <a:gd name="connsiteX872" fmla="*/ 890118 w 1212715"/>
                <a:gd name="connsiteY872" fmla="*/ 122715 h 471218"/>
                <a:gd name="connsiteX873" fmla="*/ 897604 w 1212715"/>
                <a:gd name="connsiteY873" fmla="*/ 142873 h 471218"/>
                <a:gd name="connsiteX874" fmla="*/ 896336 w 1212715"/>
                <a:gd name="connsiteY874" fmla="*/ 171147 h 471218"/>
                <a:gd name="connsiteX875" fmla="*/ 887641 w 1212715"/>
                <a:gd name="connsiteY875" fmla="*/ 228143 h 471218"/>
                <a:gd name="connsiteX876" fmla="*/ 824601 w 1212715"/>
                <a:gd name="connsiteY876" fmla="*/ 243199 h 471218"/>
                <a:gd name="connsiteX877" fmla="*/ 819529 w 1212715"/>
                <a:gd name="connsiteY877" fmla="*/ 239614 h 471218"/>
                <a:gd name="connsiteX878" fmla="*/ 817718 w 1212715"/>
                <a:gd name="connsiteY878" fmla="*/ 236746 h 471218"/>
                <a:gd name="connsiteX879" fmla="*/ 816269 w 1212715"/>
                <a:gd name="connsiteY879" fmla="*/ 179750 h 471218"/>
                <a:gd name="connsiteX880" fmla="*/ 819892 w 1212715"/>
                <a:gd name="connsiteY880" fmla="*/ 110924 h 471218"/>
                <a:gd name="connsiteX881" fmla="*/ 820616 w 1212715"/>
                <a:gd name="connsiteY881" fmla="*/ 107340 h 471218"/>
                <a:gd name="connsiteX882" fmla="*/ 823877 w 1212715"/>
                <a:gd name="connsiteY882" fmla="*/ 106981 h 471218"/>
                <a:gd name="connsiteX883" fmla="*/ 858114 w 1212715"/>
                <a:gd name="connsiteY883" fmla="*/ 104606 h 471218"/>
                <a:gd name="connsiteX884" fmla="*/ 885993 w 1212715"/>
                <a:gd name="connsiteY884" fmla="*/ 116184 h 471218"/>
                <a:gd name="connsiteX885" fmla="*/ 880617 w 1212715"/>
                <a:gd name="connsiteY885" fmla="*/ 107672 h 471218"/>
                <a:gd name="connsiteX886" fmla="*/ 856081 w 1212715"/>
                <a:gd name="connsiteY886" fmla="*/ 101124 h 471218"/>
                <a:gd name="connsiteX887" fmla="*/ 856081 w 1212715"/>
                <a:gd name="connsiteY887" fmla="*/ 100032 h 471218"/>
                <a:gd name="connsiteX888" fmla="*/ 174960 w 1212715"/>
                <a:gd name="connsiteY888" fmla="*/ 100016 h 471218"/>
                <a:gd name="connsiteX889" fmla="*/ 182713 w 1212715"/>
                <a:gd name="connsiteY889" fmla="*/ 112921 h 471218"/>
                <a:gd name="connsiteX890" fmla="*/ 187143 w 1212715"/>
                <a:gd name="connsiteY890" fmla="*/ 128336 h 471218"/>
                <a:gd name="connsiteX891" fmla="*/ 184190 w 1212715"/>
                <a:gd name="connsiteY891" fmla="*/ 130128 h 471218"/>
                <a:gd name="connsiteX892" fmla="*/ 183728 w 1212715"/>
                <a:gd name="connsiteY892" fmla="*/ 128386 h 471218"/>
                <a:gd name="connsiteX893" fmla="*/ 180728 w 1212715"/>
                <a:gd name="connsiteY893" fmla="*/ 129726 h 471218"/>
                <a:gd name="connsiteX894" fmla="*/ 177825 w 1212715"/>
                <a:gd name="connsiteY894" fmla="*/ 119150 h 471218"/>
                <a:gd name="connsiteX895" fmla="*/ 173108 w 1212715"/>
                <a:gd name="connsiteY895" fmla="*/ 107479 h 471218"/>
                <a:gd name="connsiteX896" fmla="*/ 175285 w 1212715"/>
                <a:gd name="connsiteY896" fmla="*/ 106385 h 471218"/>
                <a:gd name="connsiteX897" fmla="*/ 180002 w 1212715"/>
                <a:gd name="connsiteY897" fmla="*/ 116597 h 471218"/>
                <a:gd name="connsiteX898" fmla="*/ 182679 w 1212715"/>
                <a:gd name="connsiteY898" fmla="*/ 124423 h 471218"/>
                <a:gd name="connsiteX899" fmla="*/ 180867 w 1212715"/>
                <a:gd name="connsiteY899" fmla="*/ 117581 h 471218"/>
                <a:gd name="connsiteX900" fmla="*/ 173483 w 1212715"/>
                <a:gd name="connsiteY900" fmla="*/ 100733 h 471218"/>
                <a:gd name="connsiteX901" fmla="*/ 174960 w 1212715"/>
                <a:gd name="connsiteY901" fmla="*/ 100016 h 471218"/>
                <a:gd name="connsiteX902" fmla="*/ 877087 w 1212715"/>
                <a:gd name="connsiteY902" fmla="*/ 97354 h 471218"/>
                <a:gd name="connsiteX903" fmla="*/ 891840 w 1212715"/>
                <a:gd name="connsiteY903" fmla="*/ 103679 h 471218"/>
                <a:gd name="connsiteX904" fmla="*/ 901556 w 1212715"/>
                <a:gd name="connsiteY904" fmla="*/ 117073 h 471218"/>
                <a:gd name="connsiteX905" fmla="*/ 898677 w 1212715"/>
                <a:gd name="connsiteY905" fmla="*/ 118561 h 471218"/>
                <a:gd name="connsiteX906" fmla="*/ 889321 w 1212715"/>
                <a:gd name="connsiteY906" fmla="*/ 105167 h 471218"/>
                <a:gd name="connsiteX907" fmla="*/ 876368 w 1212715"/>
                <a:gd name="connsiteY907" fmla="*/ 98842 h 471218"/>
                <a:gd name="connsiteX908" fmla="*/ 877087 w 1212715"/>
                <a:gd name="connsiteY908" fmla="*/ 97354 h 471218"/>
                <a:gd name="connsiteX909" fmla="*/ 1141650 w 1212715"/>
                <a:gd name="connsiteY909" fmla="*/ 94262 h 471218"/>
                <a:gd name="connsiteX910" fmla="*/ 1173873 w 1212715"/>
                <a:gd name="connsiteY910" fmla="*/ 94262 h 471218"/>
                <a:gd name="connsiteX911" fmla="*/ 1173873 w 1212715"/>
                <a:gd name="connsiteY911" fmla="*/ 97270 h 471218"/>
                <a:gd name="connsiteX912" fmla="*/ 1144908 w 1212715"/>
                <a:gd name="connsiteY912" fmla="*/ 97604 h 471218"/>
                <a:gd name="connsiteX913" fmla="*/ 1115219 w 1212715"/>
                <a:gd name="connsiteY913" fmla="*/ 96601 h 471218"/>
                <a:gd name="connsiteX914" fmla="*/ 1114495 w 1212715"/>
                <a:gd name="connsiteY914" fmla="*/ 95599 h 471218"/>
                <a:gd name="connsiteX915" fmla="*/ 1141650 w 1212715"/>
                <a:gd name="connsiteY915" fmla="*/ 94262 h 471218"/>
                <a:gd name="connsiteX916" fmla="*/ 603088 w 1212715"/>
                <a:gd name="connsiteY916" fmla="*/ 92075 h 471218"/>
                <a:gd name="connsiteX917" fmla="*/ 606046 w 1212715"/>
                <a:gd name="connsiteY917" fmla="*/ 93504 h 471218"/>
                <a:gd name="connsiteX918" fmla="*/ 606415 w 1212715"/>
                <a:gd name="connsiteY918" fmla="*/ 93861 h 471218"/>
                <a:gd name="connsiteX919" fmla="*/ 610852 w 1212715"/>
                <a:gd name="connsiteY919" fmla="*/ 105649 h 471218"/>
                <a:gd name="connsiteX920" fmla="*/ 615288 w 1212715"/>
                <a:gd name="connsiteY920" fmla="*/ 116721 h 471218"/>
                <a:gd name="connsiteX921" fmla="*/ 613809 w 1212715"/>
                <a:gd name="connsiteY921" fmla="*/ 117079 h 471218"/>
                <a:gd name="connsiteX922" fmla="*/ 607894 w 1212715"/>
                <a:gd name="connsiteY922" fmla="*/ 105649 h 471218"/>
                <a:gd name="connsiteX923" fmla="*/ 604197 w 1212715"/>
                <a:gd name="connsiteY923" fmla="*/ 96719 h 471218"/>
                <a:gd name="connsiteX924" fmla="*/ 598282 w 1212715"/>
                <a:gd name="connsiteY924" fmla="*/ 105649 h 471218"/>
                <a:gd name="connsiteX925" fmla="*/ 589779 w 1212715"/>
                <a:gd name="connsiteY925" fmla="*/ 118864 h 471218"/>
                <a:gd name="connsiteX926" fmla="*/ 588670 w 1212715"/>
                <a:gd name="connsiteY926" fmla="*/ 118150 h 471218"/>
                <a:gd name="connsiteX927" fmla="*/ 595324 w 1212715"/>
                <a:gd name="connsiteY927" fmla="*/ 104220 h 471218"/>
                <a:gd name="connsiteX928" fmla="*/ 603088 w 1212715"/>
                <a:gd name="connsiteY928" fmla="*/ 92075 h 471218"/>
                <a:gd name="connsiteX929" fmla="*/ 1175104 w 1212715"/>
                <a:gd name="connsiteY929" fmla="*/ 88118 h 471218"/>
                <a:gd name="connsiteX930" fmla="*/ 1175104 w 1212715"/>
                <a:gd name="connsiteY930" fmla="*/ 90715 h 471218"/>
                <a:gd name="connsiteX931" fmla="*/ 1134267 w 1212715"/>
                <a:gd name="connsiteY931" fmla="*/ 89561 h 471218"/>
                <a:gd name="connsiteX932" fmla="*/ 1134267 w 1212715"/>
                <a:gd name="connsiteY932" fmla="*/ 88406 h 471218"/>
                <a:gd name="connsiteX933" fmla="*/ 1175104 w 1212715"/>
                <a:gd name="connsiteY933" fmla="*/ 88118 h 471218"/>
                <a:gd name="connsiteX934" fmla="*/ 167860 w 1212715"/>
                <a:gd name="connsiteY934" fmla="*/ 84654 h 471218"/>
                <a:gd name="connsiteX935" fmla="*/ 182514 w 1212715"/>
                <a:gd name="connsiteY935" fmla="*/ 98572 h 471218"/>
                <a:gd name="connsiteX936" fmla="*/ 188742 w 1212715"/>
                <a:gd name="connsiteY936" fmla="*/ 111776 h 471218"/>
                <a:gd name="connsiteX937" fmla="*/ 193871 w 1212715"/>
                <a:gd name="connsiteY937" fmla="*/ 127479 h 471218"/>
                <a:gd name="connsiteX938" fmla="*/ 191306 w 1212715"/>
                <a:gd name="connsiteY938" fmla="*/ 128906 h 471218"/>
                <a:gd name="connsiteX939" fmla="*/ 167494 w 1212715"/>
                <a:gd name="connsiteY939" fmla="*/ 86438 h 471218"/>
                <a:gd name="connsiteX940" fmla="*/ 167860 w 1212715"/>
                <a:gd name="connsiteY940" fmla="*/ 84654 h 471218"/>
                <a:gd name="connsiteX941" fmla="*/ 1175069 w 1212715"/>
                <a:gd name="connsiteY941" fmla="*/ 80571 h 471218"/>
                <a:gd name="connsiteX942" fmla="*/ 1175069 w 1212715"/>
                <a:gd name="connsiteY942" fmla="*/ 83633 h 471218"/>
                <a:gd name="connsiteX943" fmla="*/ 1145394 w 1212715"/>
                <a:gd name="connsiteY943" fmla="*/ 83293 h 471218"/>
                <a:gd name="connsiteX944" fmla="*/ 1145394 w 1212715"/>
                <a:gd name="connsiteY944" fmla="*/ 81592 h 471218"/>
                <a:gd name="connsiteX945" fmla="*/ 1175069 w 1212715"/>
                <a:gd name="connsiteY945" fmla="*/ 80571 h 471218"/>
                <a:gd name="connsiteX946" fmla="*/ 1175040 w 1212715"/>
                <a:gd name="connsiteY946" fmla="*/ 74902 h 471218"/>
                <a:gd name="connsiteX947" fmla="*/ 1173929 w 1212715"/>
                <a:gd name="connsiteY947" fmla="*/ 77623 h 471218"/>
                <a:gd name="connsiteX948" fmla="*/ 1156519 w 1212715"/>
                <a:gd name="connsiteY948" fmla="*/ 76603 h 471218"/>
                <a:gd name="connsiteX949" fmla="*/ 1156149 w 1212715"/>
                <a:gd name="connsiteY949" fmla="*/ 75242 h 471218"/>
                <a:gd name="connsiteX950" fmla="*/ 1175040 w 1212715"/>
                <a:gd name="connsiteY950" fmla="*/ 74902 h 471218"/>
                <a:gd name="connsiteX951" fmla="*/ 432612 w 1212715"/>
                <a:gd name="connsiteY951" fmla="*/ 70655 h 471218"/>
                <a:gd name="connsiteX952" fmla="*/ 432612 w 1212715"/>
                <a:gd name="connsiteY952" fmla="*/ 73252 h 471218"/>
                <a:gd name="connsiteX953" fmla="*/ 420188 w 1212715"/>
                <a:gd name="connsiteY953" fmla="*/ 72964 h 471218"/>
                <a:gd name="connsiteX954" fmla="*/ 419843 w 1212715"/>
                <a:gd name="connsiteY954" fmla="*/ 71520 h 471218"/>
                <a:gd name="connsiteX955" fmla="*/ 432612 w 1212715"/>
                <a:gd name="connsiteY955" fmla="*/ 70655 h 471218"/>
                <a:gd name="connsiteX956" fmla="*/ 435281 w 1212715"/>
                <a:gd name="connsiteY956" fmla="*/ 64305 h 471218"/>
                <a:gd name="connsiteX957" fmla="*/ 435281 w 1212715"/>
                <a:gd name="connsiteY957" fmla="*/ 66902 h 471218"/>
                <a:gd name="connsiteX958" fmla="*/ 413562 w 1212715"/>
                <a:gd name="connsiteY958" fmla="*/ 66036 h 471218"/>
                <a:gd name="connsiteX959" fmla="*/ 413562 w 1212715"/>
                <a:gd name="connsiteY959" fmla="*/ 64882 h 471218"/>
                <a:gd name="connsiteX960" fmla="*/ 435281 w 1212715"/>
                <a:gd name="connsiteY960" fmla="*/ 64305 h 471218"/>
                <a:gd name="connsiteX961" fmla="*/ 848294 w 1212715"/>
                <a:gd name="connsiteY961" fmla="*/ 59650 h 471218"/>
                <a:gd name="connsiteX962" fmla="*/ 876639 w 1212715"/>
                <a:gd name="connsiteY962" fmla="*/ 60841 h 471218"/>
                <a:gd name="connsiteX963" fmla="*/ 875549 w 1212715"/>
                <a:gd name="connsiteY963" fmla="*/ 64413 h 471218"/>
                <a:gd name="connsiteX964" fmla="*/ 848294 w 1212715"/>
                <a:gd name="connsiteY964" fmla="*/ 62826 h 471218"/>
                <a:gd name="connsiteX965" fmla="*/ 819585 w 1212715"/>
                <a:gd name="connsiteY965" fmla="*/ 62032 h 471218"/>
                <a:gd name="connsiteX966" fmla="*/ 819221 w 1212715"/>
                <a:gd name="connsiteY966" fmla="*/ 61238 h 471218"/>
                <a:gd name="connsiteX967" fmla="*/ 848294 w 1212715"/>
                <a:gd name="connsiteY967" fmla="*/ 59650 h 471218"/>
                <a:gd name="connsiteX968" fmla="*/ 435717 w 1212715"/>
                <a:gd name="connsiteY968" fmla="*/ 58936 h 471218"/>
                <a:gd name="connsiteX969" fmla="*/ 435361 w 1212715"/>
                <a:gd name="connsiteY969" fmla="*/ 61794 h 471218"/>
                <a:gd name="connsiteX970" fmla="*/ 407178 w 1212715"/>
                <a:gd name="connsiteY970" fmla="*/ 60841 h 471218"/>
                <a:gd name="connsiteX971" fmla="*/ 407178 w 1212715"/>
                <a:gd name="connsiteY971" fmla="*/ 59571 h 471218"/>
                <a:gd name="connsiteX972" fmla="*/ 435717 w 1212715"/>
                <a:gd name="connsiteY972" fmla="*/ 58936 h 471218"/>
                <a:gd name="connsiteX973" fmla="*/ 296570 w 1212715"/>
                <a:gd name="connsiteY973" fmla="*/ 55072 h 471218"/>
                <a:gd name="connsiteX974" fmla="*/ 299168 w 1212715"/>
                <a:gd name="connsiteY974" fmla="*/ 55072 h 471218"/>
                <a:gd name="connsiteX975" fmla="*/ 298879 w 1212715"/>
                <a:gd name="connsiteY975" fmla="*/ 95908 h 471218"/>
                <a:gd name="connsiteX976" fmla="*/ 297436 w 1212715"/>
                <a:gd name="connsiteY976" fmla="*/ 95908 h 471218"/>
                <a:gd name="connsiteX977" fmla="*/ 296570 w 1212715"/>
                <a:gd name="connsiteY977" fmla="*/ 55072 h 471218"/>
                <a:gd name="connsiteX978" fmla="*/ 302127 w 1212715"/>
                <a:gd name="connsiteY978" fmla="*/ 55063 h 471218"/>
                <a:gd name="connsiteX979" fmla="*/ 305301 w 1212715"/>
                <a:gd name="connsiteY979" fmla="*/ 55063 h 471218"/>
                <a:gd name="connsiteX980" fmla="*/ 303714 w 1212715"/>
                <a:gd name="connsiteY980" fmla="*/ 105799 h 471218"/>
                <a:gd name="connsiteX981" fmla="*/ 303317 w 1212715"/>
                <a:gd name="connsiteY981" fmla="*/ 105799 h 471218"/>
                <a:gd name="connsiteX982" fmla="*/ 302127 w 1212715"/>
                <a:gd name="connsiteY982" fmla="*/ 55063 h 471218"/>
                <a:gd name="connsiteX983" fmla="*/ 418014 w 1212715"/>
                <a:gd name="connsiteY983" fmla="*/ 53924 h 471218"/>
                <a:gd name="connsiteX984" fmla="*/ 438908 w 1212715"/>
                <a:gd name="connsiteY984" fmla="*/ 53924 h 471218"/>
                <a:gd name="connsiteX985" fmla="*/ 437846 w 1212715"/>
                <a:gd name="connsiteY985" fmla="*/ 56986 h 471218"/>
                <a:gd name="connsiteX986" fmla="*/ 415181 w 1212715"/>
                <a:gd name="connsiteY986" fmla="*/ 56305 h 471218"/>
                <a:gd name="connsiteX987" fmla="*/ 395703 w 1212715"/>
                <a:gd name="connsiteY987" fmla="*/ 56645 h 471218"/>
                <a:gd name="connsiteX988" fmla="*/ 395703 w 1212715"/>
                <a:gd name="connsiteY988" fmla="*/ 55285 h 471218"/>
                <a:gd name="connsiteX989" fmla="*/ 418014 w 1212715"/>
                <a:gd name="connsiteY989" fmla="*/ 53924 h 471218"/>
                <a:gd name="connsiteX990" fmla="*/ 763404 w 1212715"/>
                <a:gd name="connsiteY990" fmla="*/ 52418 h 471218"/>
                <a:gd name="connsiteX991" fmla="*/ 766283 w 1212715"/>
                <a:gd name="connsiteY991" fmla="*/ 93026 h 471218"/>
                <a:gd name="connsiteX992" fmla="*/ 767723 w 1212715"/>
                <a:gd name="connsiteY992" fmla="*/ 139024 h 471218"/>
                <a:gd name="connsiteX993" fmla="*/ 767363 w 1212715"/>
                <a:gd name="connsiteY993" fmla="*/ 242878 h 471218"/>
                <a:gd name="connsiteX994" fmla="*/ 769882 w 1212715"/>
                <a:gd name="connsiteY994" fmla="*/ 308282 h 471218"/>
                <a:gd name="connsiteX995" fmla="*/ 776360 w 1212715"/>
                <a:gd name="connsiteY995" fmla="*/ 300735 h 471218"/>
                <a:gd name="connsiteX996" fmla="*/ 778160 w 1212715"/>
                <a:gd name="connsiteY996" fmla="*/ 301454 h 471218"/>
                <a:gd name="connsiteX997" fmla="*/ 770602 w 1212715"/>
                <a:gd name="connsiteY997" fmla="*/ 310438 h 471218"/>
                <a:gd name="connsiteX998" fmla="*/ 769882 w 1212715"/>
                <a:gd name="connsiteY998" fmla="*/ 310797 h 471218"/>
                <a:gd name="connsiteX999" fmla="*/ 770242 w 1212715"/>
                <a:gd name="connsiteY999" fmla="*/ 317984 h 471218"/>
                <a:gd name="connsiteX1000" fmla="*/ 778879 w 1212715"/>
                <a:gd name="connsiteY1000" fmla="*/ 306844 h 471218"/>
                <a:gd name="connsiteX1001" fmla="*/ 780679 w 1212715"/>
                <a:gd name="connsiteY1001" fmla="*/ 307922 h 471218"/>
                <a:gd name="connsiteX1002" fmla="*/ 770242 w 1212715"/>
                <a:gd name="connsiteY1002" fmla="*/ 321578 h 471218"/>
                <a:gd name="connsiteX1003" fmla="*/ 770242 w 1212715"/>
                <a:gd name="connsiteY1003" fmla="*/ 335952 h 471218"/>
                <a:gd name="connsiteX1004" fmla="*/ 774201 w 1212715"/>
                <a:gd name="connsiteY1004" fmla="*/ 328406 h 471218"/>
                <a:gd name="connsiteX1005" fmla="*/ 783198 w 1212715"/>
                <a:gd name="connsiteY1005" fmla="*/ 315110 h 471218"/>
                <a:gd name="connsiteX1006" fmla="*/ 784638 w 1212715"/>
                <a:gd name="connsiteY1006" fmla="*/ 316906 h 471218"/>
                <a:gd name="connsiteX1007" fmla="*/ 775281 w 1212715"/>
                <a:gd name="connsiteY1007" fmla="*/ 332718 h 471218"/>
                <a:gd name="connsiteX1008" fmla="*/ 770242 w 1212715"/>
                <a:gd name="connsiteY1008" fmla="*/ 341702 h 471218"/>
                <a:gd name="connsiteX1009" fmla="*/ 770242 w 1212715"/>
                <a:gd name="connsiteY1009" fmla="*/ 347811 h 471218"/>
                <a:gd name="connsiteX1010" fmla="*/ 769882 w 1212715"/>
                <a:gd name="connsiteY1010" fmla="*/ 352483 h 471218"/>
                <a:gd name="connsiteX1011" fmla="*/ 788237 w 1212715"/>
                <a:gd name="connsiteY1011" fmla="*/ 323734 h 471218"/>
                <a:gd name="connsiteX1012" fmla="*/ 788597 w 1212715"/>
                <a:gd name="connsiteY1012" fmla="*/ 324094 h 471218"/>
                <a:gd name="connsiteX1013" fmla="*/ 769522 w 1212715"/>
                <a:gd name="connsiteY1013" fmla="*/ 358592 h 471218"/>
                <a:gd name="connsiteX1014" fmla="*/ 768802 w 1212715"/>
                <a:gd name="connsiteY1014" fmla="*/ 367935 h 471218"/>
                <a:gd name="connsiteX1015" fmla="*/ 784998 w 1212715"/>
                <a:gd name="connsiteY1015" fmla="*/ 343140 h 471218"/>
                <a:gd name="connsiteX1016" fmla="*/ 786437 w 1212715"/>
                <a:gd name="connsiteY1016" fmla="*/ 343499 h 471218"/>
                <a:gd name="connsiteX1017" fmla="*/ 768083 w 1212715"/>
                <a:gd name="connsiteY1017" fmla="*/ 375123 h 471218"/>
                <a:gd name="connsiteX1018" fmla="*/ 766643 w 1212715"/>
                <a:gd name="connsiteY1018" fmla="*/ 386981 h 471218"/>
                <a:gd name="connsiteX1019" fmla="*/ 786797 w 1212715"/>
                <a:gd name="connsiteY1019" fmla="*/ 357873 h 471218"/>
                <a:gd name="connsiteX1020" fmla="*/ 788237 w 1212715"/>
                <a:gd name="connsiteY1020" fmla="*/ 358592 h 471218"/>
                <a:gd name="connsiteX1021" fmla="*/ 765563 w 1212715"/>
                <a:gd name="connsiteY1021" fmla="*/ 394887 h 471218"/>
                <a:gd name="connsiteX1022" fmla="*/ 764484 w 1212715"/>
                <a:gd name="connsiteY1022" fmla="*/ 408184 h 471218"/>
                <a:gd name="connsiteX1023" fmla="*/ 783918 w 1212715"/>
                <a:gd name="connsiteY1023" fmla="*/ 379435 h 471218"/>
                <a:gd name="connsiteX1024" fmla="*/ 785358 w 1212715"/>
                <a:gd name="connsiteY1024" fmla="*/ 380154 h 471218"/>
                <a:gd name="connsiteX1025" fmla="*/ 764124 w 1212715"/>
                <a:gd name="connsiteY1025" fmla="*/ 416808 h 471218"/>
                <a:gd name="connsiteX1026" fmla="*/ 764124 w 1212715"/>
                <a:gd name="connsiteY1026" fmla="*/ 425792 h 471218"/>
                <a:gd name="connsiteX1027" fmla="*/ 785718 w 1212715"/>
                <a:gd name="connsiteY1027" fmla="*/ 395247 h 471218"/>
                <a:gd name="connsiteX1028" fmla="*/ 787157 w 1212715"/>
                <a:gd name="connsiteY1028" fmla="*/ 397043 h 471218"/>
                <a:gd name="connsiteX1029" fmla="*/ 764124 w 1212715"/>
                <a:gd name="connsiteY1029" fmla="*/ 430823 h 471218"/>
                <a:gd name="connsiteX1030" fmla="*/ 765203 w 1212715"/>
                <a:gd name="connsiteY1030" fmla="*/ 439089 h 471218"/>
                <a:gd name="connsiteX1031" fmla="*/ 784638 w 1212715"/>
                <a:gd name="connsiteY1031" fmla="*/ 412136 h 471218"/>
                <a:gd name="connsiteX1032" fmla="*/ 786077 w 1212715"/>
                <a:gd name="connsiteY1032" fmla="*/ 413933 h 471218"/>
                <a:gd name="connsiteX1033" fmla="*/ 766643 w 1212715"/>
                <a:gd name="connsiteY1033" fmla="*/ 442682 h 471218"/>
                <a:gd name="connsiteX1034" fmla="*/ 769882 w 1212715"/>
                <a:gd name="connsiteY1034" fmla="*/ 442323 h 471218"/>
                <a:gd name="connsiteX1035" fmla="*/ 786437 w 1212715"/>
                <a:gd name="connsiteY1035" fmla="*/ 423636 h 471218"/>
                <a:gd name="connsiteX1036" fmla="*/ 787877 w 1212715"/>
                <a:gd name="connsiteY1036" fmla="*/ 425073 h 471218"/>
                <a:gd name="connsiteX1037" fmla="*/ 773481 w 1212715"/>
                <a:gd name="connsiteY1037" fmla="*/ 442323 h 471218"/>
                <a:gd name="connsiteX1038" fmla="*/ 778160 w 1212715"/>
                <a:gd name="connsiteY1038" fmla="*/ 441964 h 471218"/>
                <a:gd name="connsiteX1039" fmla="*/ 779959 w 1212715"/>
                <a:gd name="connsiteY1039" fmla="*/ 439448 h 471218"/>
                <a:gd name="connsiteX1040" fmla="*/ 785358 w 1212715"/>
                <a:gd name="connsiteY1040" fmla="*/ 432261 h 471218"/>
                <a:gd name="connsiteX1041" fmla="*/ 787517 w 1212715"/>
                <a:gd name="connsiteY1041" fmla="*/ 433339 h 471218"/>
                <a:gd name="connsiteX1042" fmla="*/ 782838 w 1212715"/>
                <a:gd name="connsiteY1042" fmla="*/ 440885 h 471218"/>
                <a:gd name="connsiteX1043" fmla="*/ 782119 w 1212715"/>
                <a:gd name="connsiteY1043" fmla="*/ 442323 h 471218"/>
                <a:gd name="connsiteX1044" fmla="*/ 815949 w 1212715"/>
                <a:gd name="connsiteY1044" fmla="*/ 441245 h 471218"/>
                <a:gd name="connsiteX1045" fmla="*/ 815229 w 1212715"/>
                <a:gd name="connsiteY1045" fmla="*/ 365060 h 471218"/>
                <a:gd name="connsiteX1046" fmla="*/ 817029 w 1212715"/>
                <a:gd name="connsiteY1046" fmla="*/ 295704 h 471218"/>
                <a:gd name="connsiteX1047" fmla="*/ 817389 w 1212715"/>
                <a:gd name="connsiteY1047" fmla="*/ 294267 h 471218"/>
                <a:gd name="connsiteX1048" fmla="*/ 819908 w 1212715"/>
                <a:gd name="connsiteY1048" fmla="*/ 292111 h 471218"/>
                <a:gd name="connsiteX1049" fmla="*/ 860936 w 1212715"/>
                <a:gd name="connsiteY1049" fmla="*/ 291751 h 471218"/>
                <a:gd name="connsiteX1050" fmla="*/ 863096 w 1212715"/>
                <a:gd name="connsiteY1050" fmla="*/ 301813 h 471218"/>
                <a:gd name="connsiteX1051" fmla="*/ 875692 w 1212715"/>
                <a:gd name="connsiteY1051" fmla="*/ 339905 h 471218"/>
                <a:gd name="connsiteX1052" fmla="*/ 886129 w 1212715"/>
                <a:gd name="connsiteY1052" fmla="*/ 378716 h 471218"/>
                <a:gd name="connsiteX1053" fmla="*/ 903764 w 1212715"/>
                <a:gd name="connsiteY1053" fmla="*/ 442323 h 471218"/>
                <a:gd name="connsiteX1054" fmla="*/ 903764 w 1212715"/>
                <a:gd name="connsiteY1054" fmla="*/ 442682 h 471218"/>
                <a:gd name="connsiteX1055" fmla="*/ 953071 w 1212715"/>
                <a:gd name="connsiteY1055" fmla="*/ 440526 h 471218"/>
                <a:gd name="connsiteX1056" fmla="*/ 926078 w 1212715"/>
                <a:gd name="connsiteY1056" fmla="*/ 328765 h 471218"/>
                <a:gd name="connsiteX1057" fmla="*/ 914202 w 1212715"/>
                <a:gd name="connsiteY1057" fmla="*/ 280970 h 471218"/>
                <a:gd name="connsiteX1058" fmla="*/ 913122 w 1212715"/>
                <a:gd name="connsiteY1058" fmla="*/ 269830 h 471218"/>
                <a:gd name="connsiteX1059" fmla="*/ 945873 w 1212715"/>
                <a:gd name="connsiteY1059" fmla="*/ 180350 h 471218"/>
                <a:gd name="connsiteX1060" fmla="*/ 942274 w 1212715"/>
                <a:gd name="connsiteY1060" fmla="*/ 121056 h 471218"/>
                <a:gd name="connsiteX1061" fmla="*/ 928238 w 1212715"/>
                <a:gd name="connsiteY1061" fmla="*/ 80448 h 471218"/>
                <a:gd name="connsiteX1062" fmla="*/ 851219 w 1212715"/>
                <a:gd name="connsiteY1062" fmla="*/ 57449 h 471218"/>
                <a:gd name="connsiteX1063" fmla="*/ 800114 w 1212715"/>
                <a:gd name="connsiteY1063" fmla="*/ 55652 h 471218"/>
                <a:gd name="connsiteX1064" fmla="*/ 763404 w 1212715"/>
                <a:gd name="connsiteY1064" fmla="*/ 52418 h 471218"/>
                <a:gd name="connsiteX1065" fmla="*/ 567601 w 1212715"/>
                <a:gd name="connsiteY1065" fmla="*/ 51144 h 471218"/>
                <a:gd name="connsiteX1066" fmla="*/ 562559 w 1212715"/>
                <a:gd name="connsiteY1066" fmla="*/ 88895 h 471218"/>
                <a:gd name="connsiteX1067" fmla="*/ 550673 w 1212715"/>
                <a:gd name="connsiteY1067" fmla="*/ 139230 h 471218"/>
                <a:gd name="connsiteX1068" fmla="*/ 531224 w 1212715"/>
                <a:gd name="connsiteY1068" fmla="*/ 243135 h 471218"/>
                <a:gd name="connsiteX1069" fmla="*/ 513576 w 1212715"/>
                <a:gd name="connsiteY1069" fmla="*/ 349557 h 471218"/>
                <a:gd name="connsiteX1070" fmla="*/ 492686 w 1212715"/>
                <a:gd name="connsiteY1070" fmla="*/ 444115 h 471218"/>
                <a:gd name="connsiteX1071" fmla="*/ 552114 w 1212715"/>
                <a:gd name="connsiteY1071" fmla="*/ 443755 h 471218"/>
                <a:gd name="connsiteX1072" fmla="*/ 557517 w 1212715"/>
                <a:gd name="connsiteY1072" fmla="*/ 397375 h 471218"/>
                <a:gd name="connsiteX1073" fmla="*/ 568322 w 1212715"/>
                <a:gd name="connsiteY1073" fmla="*/ 356388 h 471218"/>
                <a:gd name="connsiteX1074" fmla="*/ 567962 w 1212715"/>
                <a:gd name="connsiteY1074" fmla="*/ 356029 h 471218"/>
                <a:gd name="connsiteX1075" fmla="*/ 569042 w 1212715"/>
                <a:gd name="connsiteY1075" fmla="*/ 352433 h 471218"/>
                <a:gd name="connsiteX1076" fmla="*/ 569402 w 1212715"/>
                <a:gd name="connsiteY1076" fmla="*/ 352433 h 471218"/>
                <a:gd name="connsiteX1077" fmla="*/ 571923 w 1212715"/>
                <a:gd name="connsiteY1077" fmla="*/ 351714 h 471218"/>
                <a:gd name="connsiteX1078" fmla="*/ 633512 w 1212715"/>
                <a:gd name="connsiteY1078" fmla="*/ 351355 h 471218"/>
                <a:gd name="connsiteX1079" fmla="*/ 636034 w 1212715"/>
                <a:gd name="connsiteY1079" fmla="*/ 359624 h 471218"/>
                <a:gd name="connsiteX1080" fmla="*/ 653322 w 1212715"/>
                <a:gd name="connsiteY1080" fmla="*/ 443036 h 471218"/>
                <a:gd name="connsiteX1081" fmla="*/ 708788 w 1212715"/>
                <a:gd name="connsiteY1081" fmla="*/ 438722 h 471218"/>
                <a:gd name="connsiteX1082" fmla="*/ 691139 w 1212715"/>
                <a:gd name="connsiteY1082" fmla="*/ 348478 h 471218"/>
                <a:gd name="connsiteX1083" fmla="*/ 670610 w 1212715"/>
                <a:gd name="connsiteY1083" fmla="*/ 245652 h 471218"/>
                <a:gd name="connsiteX1084" fmla="*/ 653322 w 1212715"/>
                <a:gd name="connsiteY1084" fmla="*/ 142825 h 471218"/>
                <a:gd name="connsiteX1085" fmla="*/ 646118 w 1212715"/>
                <a:gd name="connsiteY1085" fmla="*/ 88895 h 471218"/>
                <a:gd name="connsiteX1086" fmla="*/ 641796 w 1212715"/>
                <a:gd name="connsiteY1086" fmla="*/ 52942 h 471218"/>
                <a:gd name="connsiteX1087" fmla="*/ 593894 w 1212715"/>
                <a:gd name="connsiteY1087" fmla="*/ 52942 h 471218"/>
                <a:gd name="connsiteX1088" fmla="*/ 567601 w 1212715"/>
                <a:gd name="connsiteY1088" fmla="*/ 51144 h 471218"/>
                <a:gd name="connsiteX1089" fmla="*/ 1015129 w 1212715"/>
                <a:gd name="connsiteY1089" fmla="*/ 50627 h 471218"/>
                <a:gd name="connsiteX1090" fmla="*/ 1016925 w 1212715"/>
                <a:gd name="connsiteY1090" fmla="*/ 101667 h 471218"/>
                <a:gd name="connsiteX1091" fmla="*/ 1027702 w 1212715"/>
                <a:gd name="connsiteY1091" fmla="*/ 95197 h 471218"/>
                <a:gd name="connsiteX1092" fmla="*/ 1028780 w 1212715"/>
                <a:gd name="connsiteY1092" fmla="*/ 97713 h 471218"/>
                <a:gd name="connsiteX1093" fmla="*/ 1016925 w 1212715"/>
                <a:gd name="connsiteY1093" fmla="*/ 105980 h 471218"/>
                <a:gd name="connsiteX1094" fmla="*/ 1016925 w 1212715"/>
                <a:gd name="connsiteY1094" fmla="*/ 113528 h 471218"/>
                <a:gd name="connsiteX1095" fmla="*/ 1019440 w 1212715"/>
                <a:gd name="connsiteY1095" fmla="*/ 111731 h 471218"/>
                <a:gd name="connsiteX1096" fmla="*/ 1025547 w 1212715"/>
                <a:gd name="connsiteY1096" fmla="*/ 107059 h 471218"/>
                <a:gd name="connsiteX1097" fmla="*/ 1026984 w 1212715"/>
                <a:gd name="connsiteY1097" fmla="*/ 109215 h 471218"/>
                <a:gd name="connsiteX1098" fmla="*/ 1021954 w 1212715"/>
                <a:gd name="connsiteY1098" fmla="*/ 113169 h 471218"/>
                <a:gd name="connsiteX1099" fmla="*/ 1016925 w 1212715"/>
                <a:gd name="connsiteY1099" fmla="*/ 117123 h 471218"/>
                <a:gd name="connsiteX1100" fmla="*/ 1015129 w 1212715"/>
                <a:gd name="connsiteY1100" fmla="*/ 251551 h 471218"/>
                <a:gd name="connsiteX1101" fmla="*/ 1015488 w 1212715"/>
                <a:gd name="connsiteY1101" fmla="*/ 286416 h 471218"/>
                <a:gd name="connsiteX1102" fmla="*/ 1037401 w 1212715"/>
                <a:gd name="connsiteY1102" fmla="*/ 253708 h 471218"/>
                <a:gd name="connsiteX1103" fmla="*/ 1039197 w 1212715"/>
                <a:gd name="connsiteY1103" fmla="*/ 254786 h 471218"/>
                <a:gd name="connsiteX1104" fmla="*/ 1015847 w 1212715"/>
                <a:gd name="connsiteY1104" fmla="*/ 291808 h 471218"/>
                <a:gd name="connsiteX1105" fmla="*/ 1015847 w 1212715"/>
                <a:gd name="connsiteY1105" fmla="*/ 302231 h 471218"/>
                <a:gd name="connsiteX1106" fmla="*/ 1037761 w 1212715"/>
                <a:gd name="connsiteY1106" fmla="*/ 267366 h 471218"/>
                <a:gd name="connsiteX1107" fmla="*/ 1039557 w 1212715"/>
                <a:gd name="connsiteY1107" fmla="*/ 268444 h 471218"/>
                <a:gd name="connsiteX1108" fmla="*/ 1015847 w 1212715"/>
                <a:gd name="connsiteY1108" fmla="*/ 308701 h 471218"/>
                <a:gd name="connsiteX1109" fmla="*/ 1015847 w 1212715"/>
                <a:gd name="connsiteY1109" fmla="*/ 325954 h 471218"/>
                <a:gd name="connsiteX1110" fmla="*/ 1039557 w 1212715"/>
                <a:gd name="connsiteY1110" fmla="*/ 287135 h 471218"/>
                <a:gd name="connsiteX1111" fmla="*/ 1041353 w 1212715"/>
                <a:gd name="connsiteY1111" fmla="*/ 287854 h 471218"/>
                <a:gd name="connsiteX1112" fmla="*/ 1016206 w 1212715"/>
                <a:gd name="connsiteY1112" fmla="*/ 332424 h 471218"/>
                <a:gd name="connsiteX1113" fmla="*/ 1015847 w 1212715"/>
                <a:gd name="connsiteY1113" fmla="*/ 333143 h 471218"/>
                <a:gd name="connsiteX1114" fmla="*/ 1015847 w 1212715"/>
                <a:gd name="connsiteY1114" fmla="*/ 345363 h 471218"/>
                <a:gd name="connsiteX1115" fmla="*/ 1039916 w 1212715"/>
                <a:gd name="connsiteY1115" fmla="*/ 304747 h 471218"/>
                <a:gd name="connsiteX1116" fmla="*/ 1041712 w 1212715"/>
                <a:gd name="connsiteY1116" fmla="*/ 305107 h 471218"/>
                <a:gd name="connsiteX1117" fmla="*/ 1030576 w 1212715"/>
                <a:gd name="connsiteY1117" fmla="*/ 326673 h 471218"/>
                <a:gd name="connsiteX1118" fmla="*/ 1015847 w 1212715"/>
                <a:gd name="connsiteY1118" fmla="*/ 351474 h 471218"/>
                <a:gd name="connsiteX1119" fmla="*/ 1015847 w 1212715"/>
                <a:gd name="connsiteY1119" fmla="*/ 356146 h 471218"/>
                <a:gd name="connsiteX1120" fmla="*/ 1015847 w 1212715"/>
                <a:gd name="connsiteY1120" fmla="*/ 365851 h 471218"/>
                <a:gd name="connsiteX1121" fmla="*/ 1029139 w 1212715"/>
                <a:gd name="connsiteY1121" fmla="*/ 345723 h 471218"/>
                <a:gd name="connsiteX1122" fmla="*/ 1041353 w 1212715"/>
                <a:gd name="connsiteY1122" fmla="*/ 324157 h 471218"/>
                <a:gd name="connsiteX1123" fmla="*/ 1043149 w 1212715"/>
                <a:gd name="connsiteY1123" fmla="*/ 324157 h 471218"/>
                <a:gd name="connsiteX1124" fmla="*/ 1033091 w 1212715"/>
                <a:gd name="connsiteY1124" fmla="*/ 345004 h 471218"/>
                <a:gd name="connsiteX1125" fmla="*/ 1016206 w 1212715"/>
                <a:gd name="connsiteY1125" fmla="*/ 370524 h 471218"/>
                <a:gd name="connsiteX1126" fmla="*/ 1015488 w 1212715"/>
                <a:gd name="connsiteY1126" fmla="*/ 370883 h 471218"/>
                <a:gd name="connsiteX1127" fmla="*/ 1015129 w 1212715"/>
                <a:gd name="connsiteY1127" fmla="*/ 382744 h 471218"/>
                <a:gd name="connsiteX1128" fmla="*/ 1025187 w 1212715"/>
                <a:gd name="connsiteY1128" fmla="*/ 369086 h 471218"/>
                <a:gd name="connsiteX1129" fmla="*/ 1043149 w 1212715"/>
                <a:gd name="connsiteY1129" fmla="*/ 345004 h 471218"/>
                <a:gd name="connsiteX1130" fmla="*/ 1044945 w 1212715"/>
                <a:gd name="connsiteY1130" fmla="*/ 345363 h 471218"/>
                <a:gd name="connsiteX1131" fmla="*/ 1032372 w 1212715"/>
                <a:gd name="connsiteY1131" fmla="*/ 364773 h 471218"/>
                <a:gd name="connsiteX1132" fmla="*/ 1015129 w 1212715"/>
                <a:gd name="connsiteY1132" fmla="*/ 389574 h 471218"/>
                <a:gd name="connsiteX1133" fmla="*/ 1014410 w 1212715"/>
                <a:gd name="connsiteY1133" fmla="*/ 399278 h 471218"/>
                <a:gd name="connsiteX1134" fmla="*/ 1012973 w 1212715"/>
                <a:gd name="connsiteY1134" fmla="*/ 409702 h 471218"/>
                <a:gd name="connsiteX1135" fmla="*/ 1044945 w 1212715"/>
                <a:gd name="connsiteY1135" fmla="*/ 367289 h 471218"/>
                <a:gd name="connsiteX1136" fmla="*/ 1046382 w 1212715"/>
                <a:gd name="connsiteY1136" fmla="*/ 368727 h 471218"/>
                <a:gd name="connsiteX1137" fmla="*/ 1013692 w 1212715"/>
                <a:gd name="connsiteY1137" fmla="*/ 414734 h 471218"/>
                <a:gd name="connsiteX1138" fmla="*/ 1012255 w 1212715"/>
                <a:gd name="connsiteY1138" fmla="*/ 415812 h 471218"/>
                <a:gd name="connsiteX1139" fmla="*/ 1012973 w 1212715"/>
                <a:gd name="connsiteY1139" fmla="*/ 436300 h 471218"/>
                <a:gd name="connsiteX1140" fmla="*/ 1024110 w 1212715"/>
                <a:gd name="connsiteY1140" fmla="*/ 418328 h 471218"/>
                <a:gd name="connsiteX1141" fmla="*/ 1045664 w 1212715"/>
                <a:gd name="connsiteY1141" fmla="*/ 387417 h 471218"/>
                <a:gd name="connsiteX1142" fmla="*/ 1046741 w 1212715"/>
                <a:gd name="connsiteY1142" fmla="*/ 388136 h 471218"/>
                <a:gd name="connsiteX1143" fmla="*/ 1015129 w 1212715"/>
                <a:gd name="connsiteY1143" fmla="*/ 437738 h 471218"/>
                <a:gd name="connsiteX1144" fmla="*/ 1013333 w 1212715"/>
                <a:gd name="connsiteY1144" fmla="*/ 438098 h 471218"/>
                <a:gd name="connsiteX1145" fmla="*/ 1015847 w 1212715"/>
                <a:gd name="connsiteY1145" fmla="*/ 443130 h 471218"/>
                <a:gd name="connsiteX1146" fmla="*/ 1021595 w 1212715"/>
                <a:gd name="connsiteY1146" fmla="*/ 442411 h 471218"/>
                <a:gd name="connsiteX1147" fmla="*/ 1046382 w 1212715"/>
                <a:gd name="connsiteY1147" fmla="*/ 400357 h 471218"/>
                <a:gd name="connsiteX1148" fmla="*/ 1047819 w 1212715"/>
                <a:gd name="connsiteY1148" fmla="*/ 400357 h 471218"/>
                <a:gd name="connsiteX1149" fmla="*/ 1025547 w 1212715"/>
                <a:gd name="connsiteY1149" fmla="*/ 442051 h 471218"/>
                <a:gd name="connsiteX1150" fmla="*/ 1033091 w 1212715"/>
                <a:gd name="connsiteY1150" fmla="*/ 441692 h 471218"/>
                <a:gd name="connsiteX1151" fmla="*/ 1033091 w 1212715"/>
                <a:gd name="connsiteY1151" fmla="*/ 441332 h 471218"/>
                <a:gd name="connsiteX1152" fmla="*/ 1047101 w 1212715"/>
                <a:gd name="connsiteY1152" fmla="*/ 417969 h 471218"/>
                <a:gd name="connsiteX1153" fmla="*/ 1049256 w 1212715"/>
                <a:gd name="connsiteY1153" fmla="*/ 418688 h 471218"/>
                <a:gd name="connsiteX1154" fmla="*/ 1035964 w 1212715"/>
                <a:gd name="connsiteY1154" fmla="*/ 441692 h 471218"/>
                <a:gd name="connsiteX1155" fmla="*/ 1052489 w 1212715"/>
                <a:gd name="connsiteY1155" fmla="*/ 441692 h 471218"/>
                <a:gd name="connsiteX1156" fmla="*/ 1052489 w 1212715"/>
                <a:gd name="connsiteY1156" fmla="*/ 440973 h 471218"/>
                <a:gd name="connsiteX1157" fmla="*/ 1057159 w 1212715"/>
                <a:gd name="connsiteY1157" fmla="*/ 430549 h 471218"/>
                <a:gd name="connsiteX1158" fmla="*/ 1059315 w 1212715"/>
                <a:gd name="connsiteY1158" fmla="*/ 431268 h 471218"/>
                <a:gd name="connsiteX1159" fmla="*/ 1055004 w 1212715"/>
                <a:gd name="connsiteY1159" fmla="*/ 441332 h 471218"/>
                <a:gd name="connsiteX1160" fmla="*/ 1054645 w 1212715"/>
                <a:gd name="connsiteY1160" fmla="*/ 441692 h 471218"/>
                <a:gd name="connsiteX1161" fmla="*/ 1097035 w 1212715"/>
                <a:gd name="connsiteY1161" fmla="*/ 442770 h 471218"/>
                <a:gd name="connsiteX1162" fmla="*/ 1176426 w 1212715"/>
                <a:gd name="connsiteY1162" fmla="*/ 439895 h 471218"/>
                <a:gd name="connsiteX1163" fmla="*/ 1178581 w 1212715"/>
                <a:gd name="connsiteY1163" fmla="*/ 388495 h 471218"/>
                <a:gd name="connsiteX1164" fmla="*/ 1075481 w 1212715"/>
                <a:gd name="connsiteY1164" fmla="*/ 387777 h 471218"/>
                <a:gd name="connsiteX1165" fmla="*/ 1068296 w 1212715"/>
                <a:gd name="connsiteY1165" fmla="*/ 384542 h 471218"/>
                <a:gd name="connsiteX1166" fmla="*/ 1067218 w 1212715"/>
                <a:gd name="connsiteY1166" fmla="*/ 336018 h 471218"/>
                <a:gd name="connsiteX1167" fmla="*/ 1068655 w 1212715"/>
                <a:gd name="connsiteY1167" fmla="*/ 279227 h 471218"/>
                <a:gd name="connsiteX1168" fmla="*/ 1068655 w 1212715"/>
                <a:gd name="connsiteY1168" fmla="*/ 278868 h 471218"/>
                <a:gd name="connsiteX1169" fmla="*/ 1068296 w 1212715"/>
                <a:gd name="connsiteY1169" fmla="*/ 273477 h 471218"/>
                <a:gd name="connsiteX1170" fmla="*/ 1148046 w 1212715"/>
                <a:gd name="connsiteY1170" fmla="*/ 270242 h 471218"/>
                <a:gd name="connsiteX1171" fmla="*/ 1148405 w 1212715"/>
                <a:gd name="connsiteY1171" fmla="*/ 237174 h 471218"/>
                <a:gd name="connsiteX1172" fmla="*/ 1149483 w 1212715"/>
                <a:gd name="connsiteY1172" fmla="*/ 220999 h 471218"/>
                <a:gd name="connsiteX1173" fmla="*/ 1104938 w 1212715"/>
                <a:gd name="connsiteY1173" fmla="*/ 222077 h 471218"/>
                <a:gd name="connsiteX1174" fmla="*/ 1074762 w 1212715"/>
                <a:gd name="connsiteY1174" fmla="*/ 218483 h 471218"/>
                <a:gd name="connsiteX1175" fmla="*/ 1068655 w 1212715"/>
                <a:gd name="connsiteY1175" fmla="*/ 217045 h 471218"/>
                <a:gd name="connsiteX1176" fmla="*/ 1066859 w 1212715"/>
                <a:gd name="connsiteY1176" fmla="*/ 163130 h 471218"/>
                <a:gd name="connsiteX1177" fmla="*/ 1069014 w 1212715"/>
                <a:gd name="connsiteY1177" fmla="*/ 110293 h 471218"/>
                <a:gd name="connsiteX1178" fmla="*/ 1069733 w 1212715"/>
                <a:gd name="connsiteY1178" fmla="*/ 105621 h 471218"/>
                <a:gd name="connsiteX1179" fmla="*/ 1178581 w 1212715"/>
                <a:gd name="connsiteY1179" fmla="*/ 101667 h 471218"/>
                <a:gd name="connsiteX1180" fmla="*/ 1179659 w 1212715"/>
                <a:gd name="connsiteY1180" fmla="*/ 83336 h 471218"/>
                <a:gd name="connsiteX1181" fmla="*/ 1181096 w 1212715"/>
                <a:gd name="connsiteY1181" fmla="*/ 52784 h 471218"/>
                <a:gd name="connsiteX1182" fmla="*/ 1097035 w 1212715"/>
                <a:gd name="connsiteY1182" fmla="*/ 52065 h 471218"/>
                <a:gd name="connsiteX1183" fmla="*/ 1015129 w 1212715"/>
                <a:gd name="connsiteY1183" fmla="*/ 50627 h 471218"/>
                <a:gd name="connsiteX1184" fmla="*/ 88873 w 1212715"/>
                <a:gd name="connsiteY1184" fmla="*/ 50377 h 471218"/>
                <a:gd name="connsiteX1185" fmla="*/ 49374 w 1212715"/>
                <a:gd name="connsiteY1185" fmla="*/ 72432 h 471218"/>
                <a:gd name="connsiteX1186" fmla="*/ 21797 w 1212715"/>
                <a:gd name="connsiteY1186" fmla="*/ 123383 h 471218"/>
                <a:gd name="connsiteX1187" fmla="*/ 23906 w 1212715"/>
                <a:gd name="connsiteY1187" fmla="*/ 157692 h 471218"/>
                <a:gd name="connsiteX1188" fmla="*/ 41707 w 1212715"/>
                <a:gd name="connsiteY1188" fmla="*/ 132992 h 471218"/>
                <a:gd name="connsiteX1189" fmla="*/ 43107 w 1212715"/>
                <a:gd name="connsiteY1189" fmla="*/ 134063 h 471218"/>
                <a:gd name="connsiteX1190" fmla="*/ 24122 w 1212715"/>
                <a:gd name="connsiteY1190" fmla="*/ 161207 h 471218"/>
                <a:gd name="connsiteX1191" fmla="*/ 25261 w 1212715"/>
                <a:gd name="connsiteY1191" fmla="*/ 179735 h 471218"/>
                <a:gd name="connsiteX1192" fmla="*/ 81765 w 1212715"/>
                <a:gd name="connsiteY1192" fmla="*/ 260033 h 471218"/>
                <a:gd name="connsiteX1193" fmla="*/ 135030 w 1212715"/>
                <a:gd name="connsiteY1193" fmla="*/ 384620 h 471218"/>
                <a:gd name="connsiteX1194" fmla="*/ 56932 w 1212715"/>
                <a:gd name="connsiteY1194" fmla="*/ 341410 h 471218"/>
                <a:gd name="connsiteX1195" fmla="*/ 10865 w 1212715"/>
                <a:gd name="connsiteY1195" fmla="*/ 343211 h 471218"/>
                <a:gd name="connsiteX1196" fmla="*/ 36777 w 1212715"/>
                <a:gd name="connsiteY1196" fmla="*/ 407305 h 471218"/>
                <a:gd name="connsiteX1197" fmla="*/ 78886 w 1212715"/>
                <a:gd name="connsiteY1197" fmla="*/ 442593 h 471218"/>
                <a:gd name="connsiteX1198" fmla="*/ 168501 w 1212715"/>
                <a:gd name="connsiteY1198" fmla="*/ 423868 h 471218"/>
                <a:gd name="connsiteX1199" fmla="*/ 181457 w 1212715"/>
                <a:gd name="connsiteY1199" fmla="*/ 312244 h 471218"/>
                <a:gd name="connsiteX1200" fmla="*/ 115235 w 1212715"/>
                <a:gd name="connsiteY1200" fmla="*/ 231226 h 471218"/>
                <a:gd name="connsiteX1201" fmla="*/ 69168 w 1212715"/>
                <a:gd name="connsiteY1201" fmla="*/ 163172 h 471218"/>
                <a:gd name="connsiteX1202" fmla="*/ 79965 w 1212715"/>
                <a:gd name="connsiteY1202" fmla="*/ 106999 h 471218"/>
                <a:gd name="connsiteX1203" fmla="*/ 142588 w 1212715"/>
                <a:gd name="connsiteY1203" fmla="*/ 143007 h 471218"/>
                <a:gd name="connsiteX1204" fmla="*/ 165981 w 1212715"/>
                <a:gd name="connsiteY1204" fmla="*/ 137966 h 471218"/>
                <a:gd name="connsiteX1205" fmla="*/ 196213 w 1212715"/>
                <a:gd name="connsiteY1205" fmla="*/ 132925 h 471218"/>
                <a:gd name="connsiteX1206" fmla="*/ 193693 w 1212715"/>
                <a:gd name="connsiteY1206" fmla="*/ 113481 h 471218"/>
                <a:gd name="connsiteX1207" fmla="*/ 176058 w 1212715"/>
                <a:gd name="connsiteY1207" fmla="*/ 88995 h 471218"/>
                <a:gd name="connsiteX1208" fmla="*/ 134310 w 1212715"/>
                <a:gd name="connsiteY1208" fmla="*/ 54788 h 471218"/>
                <a:gd name="connsiteX1209" fmla="*/ 88873 w 1212715"/>
                <a:gd name="connsiteY1209" fmla="*/ 50377 h 471218"/>
                <a:gd name="connsiteX1210" fmla="*/ 294404 w 1212715"/>
                <a:gd name="connsiteY1210" fmla="*/ 48548 h 471218"/>
                <a:gd name="connsiteX1211" fmla="*/ 278624 w 1212715"/>
                <a:gd name="connsiteY1211" fmla="*/ 48818 h 471218"/>
                <a:gd name="connsiteX1212" fmla="*/ 250570 w 1212715"/>
                <a:gd name="connsiteY1212" fmla="*/ 48818 h 471218"/>
                <a:gd name="connsiteX1213" fmla="*/ 254166 w 1212715"/>
                <a:gd name="connsiteY1213" fmla="*/ 101397 h 471218"/>
                <a:gd name="connsiteX1214" fmla="*/ 255965 w 1212715"/>
                <a:gd name="connsiteY1214" fmla="*/ 149295 h 471218"/>
                <a:gd name="connsiteX1215" fmla="*/ 259202 w 1212715"/>
                <a:gd name="connsiteY1215" fmla="*/ 245811 h 471218"/>
                <a:gd name="connsiteX1216" fmla="*/ 258482 w 1212715"/>
                <a:gd name="connsiteY1216" fmla="*/ 348449 h 471218"/>
                <a:gd name="connsiteX1217" fmla="*/ 257763 w 1212715"/>
                <a:gd name="connsiteY1217" fmla="*/ 443524 h 471218"/>
                <a:gd name="connsiteX1218" fmla="*/ 309915 w 1212715"/>
                <a:gd name="connsiteY1218" fmla="*/ 441004 h 471218"/>
                <a:gd name="connsiteX1219" fmla="*/ 310634 w 1212715"/>
                <a:gd name="connsiteY1219" fmla="*/ 360693 h 471218"/>
                <a:gd name="connsiteX1220" fmla="*/ 308836 w 1212715"/>
                <a:gd name="connsiteY1220" fmla="*/ 280384 h 471218"/>
                <a:gd name="connsiteX1221" fmla="*/ 309196 w 1212715"/>
                <a:gd name="connsiteY1221" fmla="*/ 275702 h 471218"/>
                <a:gd name="connsiteX1222" fmla="*/ 351637 w 1212715"/>
                <a:gd name="connsiteY1222" fmla="*/ 275342 h 471218"/>
                <a:gd name="connsiteX1223" fmla="*/ 382568 w 1212715"/>
                <a:gd name="connsiteY1223" fmla="*/ 276422 h 471218"/>
                <a:gd name="connsiteX1224" fmla="*/ 382928 w 1212715"/>
                <a:gd name="connsiteY1224" fmla="*/ 276782 h 471218"/>
                <a:gd name="connsiteX1225" fmla="*/ 387963 w 1212715"/>
                <a:gd name="connsiteY1225" fmla="*/ 277863 h 471218"/>
                <a:gd name="connsiteX1226" fmla="*/ 387963 w 1212715"/>
                <a:gd name="connsiteY1226" fmla="*/ 366456 h 471218"/>
                <a:gd name="connsiteX1227" fmla="*/ 392279 w 1212715"/>
                <a:gd name="connsiteY1227" fmla="*/ 443885 h 471218"/>
                <a:gd name="connsiteX1228" fmla="*/ 392639 w 1212715"/>
                <a:gd name="connsiteY1228" fmla="*/ 444965 h 471218"/>
                <a:gd name="connsiteX1229" fmla="*/ 441554 w 1212715"/>
                <a:gd name="connsiteY1229" fmla="*/ 443885 h 471218"/>
                <a:gd name="connsiteX1230" fmla="*/ 438317 w 1212715"/>
                <a:gd name="connsiteY1230" fmla="*/ 344848 h 471218"/>
                <a:gd name="connsiteX1231" fmla="*/ 437238 w 1212715"/>
                <a:gd name="connsiteY1231" fmla="*/ 240049 h 471218"/>
                <a:gd name="connsiteX1232" fmla="*/ 442633 w 1212715"/>
                <a:gd name="connsiteY1232" fmla="*/ 51699 h 471218"/>
                <a:gd name="connsiteX1233" fmla="*/ 410263 w 1212715"/>
                <a:gd name="connsiteY1233" fmla="*/ 50979 h 471218"/>
                <a:gd name="connsiteX1234" fmla="*/ 383647 w 1212715"/>
                <a:gd name="connsiteY1234" fmla="*/ 50619 h 471218"/>
                <a:gd name="connsiteX1235" fmla="*/ 388682 w 1212715"/>
                <a:gd name="connsiteY1235" fmla="*/ 125887 h 471218"/>
                <a:gd name="connsiteX1236" fmla="*/ 389402 w 1212715"/>
                <a:gd name="connsiteY1236" fmla="*/ 212679 h 471218"/>
                <a:gd name="connsiteX1237" fmla="*/ 389402 w 1212715"/>
                <a:gd name="connsiteY1237" fmla="*/ 215920 h 471218"/>
                <a:gd name="connsiteX1238" fmla="*/ 388682 w 1212715"/>
                <a:gd name="connsiteY1238" fmla="*/ 220241 h 471218"/>
                <a:gd name="connsiteX1239" fmla="*/ 313512 w 1212715"/>
                <a:gd name="connsiteY1239" fmla="*/ 226364 h 471218"/>
                <a:gd name="connsiteX1240" fmla="*/ 308476 w 1212715"/>
                <a:gd name="connsiteY1240" fmla="*/ 220602 h 471218"/>
                <a:gd name="connsiteX1241" fmla="*/ 307757 w 1212715"/>
                <a:gd name="connsiteY1241" fmla="*/ 217721 h 471218"/>
                <a:gd name="connsiteX1242" fmla="*/ 309196 w 1212715"/>
                <a:gd name="connsiteY1242" fmla="*/ 129128 h 471218"/>
                <a:gd name="connsiteX1243" fmla="*/ 309915 w 1212715"/>
                <a:gd name="connsiteY1243" fmla="*/ 50979 h 471218"/>
                <a:gd name="connsiteX1244" fmla="*/ 294404 w 1212715"/>
                <a:gd name="connsiteY1244" fmla="*/ 48548 h 471218"/>
                <a:gd name="connsiteX1245" fmla="*/ 543213 w 1212715"/>
                <a:gd name="connsiteY1245" fmla="*/ 47131 h 471218"/>
                <a:gd name="connsiteX1246" fmla="*/ 546349 w 1212715"/>
                <a:gd name="connsiteY1246" fmla="*/ 48213 h 471218"/>
                <a:gd name="connsiteX1247" fmla="*/ 535896 w 1212715"/>
                <a:gd name="connsiteY1247" fmla="*/ 107023 h 471218"/>
                <a:gd name="connsiteX1248" fmla="*/ 534502 w 1212715"/>
                <a:gd name="connsiteY1248" fmla="*/ 106662 h 471218"/>
                <a:gd name="connsiteX1249" fmla="*/ 543213 w 1212715"/>
                <a:gd name="connsiteY1249" fmla="*/ 47131 h 471218"/>
                <a:gd name="connsiteX1250" fmla="*/ 551246 w 1212715"/>
                <a:gd name="connsiteY1250" fmla="*/ 47117 h 471218"/>
                <a:gd name="connsiteX1251" fmla="*/ 554961 w 1212715"/>
                <a:gd name="connsiteY1251" fmla="*/ 47117 h 471218"/>
                <a:gd name="connsiteX1252" fmla="*/ 547530 w 1212715"/>
                <a:gd name="connsiteY1252" fmla="*/ 83322 h 471218"/>
                <a:gd name="connsiteX1253" fmla="*/ 539728 w 1212715"/>
                <a:gd name="connsiteY1253" fmla="*/ 121678 h 471218"/>
                <a:gd name="connsiteX1254" fmla="*/ 537870 w 1212715"/>
                <a:gd name="connsiteY1254" fmla="*/ 121320 h 471218"/>
                <a:gd name="connsiteX1255" fmla="*/ 543815 w 1212715"/>
                <a:gd name="connsiteY1255" fmla="*/ 85831 h 471218"/>
                <a:gd name="connsiteX1256" fmla="*/ 551246 w 1212715"/>
                <a:gd name="connsiteY1256" fmla="*/ 47117 h 471218"/>
                <a:gd name="connsiteX1257" fmla="*/ 459537 w 1212715"/>
                <a:gd name="connsiteY1257" fmla="*/ 37654 h 471218"/>
                <a:gd name="connsiteX1258" fmla="*/ 456300 w 1212715"/>
                <a:gd name="connsiteY1258" fmla="*/ 40175 h 471218"/>
                <a:gd name="connsiteX1259" fmla="*/ 451265 w 1212715"/>
                <a:gd name="connsiteY1259" fmla="*/ 44496 h 471218"/>
                <a:gd name="connsiteX1260" fmla="*/ 449466 w 1212715"/>
                <a:gd name="connsiteY1260" fmla="*/ 51339 h 471218"/>
                <a:gd name="connsiteX1261" fmla="*/ 447668 w 1212715"/>
                <a:gd name="connsiteY1261" fmla="*/ 247972 h 471218"/>
                <a:gd name="connsiteX1262" fmla="*/ 449466 w 1212715"/>
                <a:gd name="connsiteY1262" fmla="*/ 448206 h 471218"/>
                <a:gd name="connsiteX1263" fmla="*/ 449826 w 1212715"/>
                <a:gd name="connsiteY1263" fmla="*/ 449287 h 471218"/>
                <a:gd name="connsiteX1264" fmla="*/ 460256 w 1212715"/>
                <a:gd name="connsiteY1264" fmla="*/ 437402 h 471218"/>
                <a:gd name="connsiteX1265" fmla="*/ 456300 w 1212715"/>
                <a:gd name="connsiteY1265" fmla="*/ 229605 h 471218"/>
                <a:gd name="connsiteX1266" fmla="*/ 459537 w 1212715"/>
                <a:gd name="connsiteY1266" fmla="*/ 37654 h 471218"/>
                <a:gd name="connsiteX1267" fmla="*/ 659445 w 1212715"/>
                <a:gd name="connsiteY1267" fmla="*/ 35684 h 471218"/>
                <a:gd name="connsiteX1268" fmla="*/ 654042 w 1212715"/>
                <a:gd name="connsiteY1268" fmla="*/ 40718 h 471218"/>
                <a:gd name="connsiteX1269" fmla="*/ 646839 w 1212715"/>
                <a:gd name="connsiteY1269" fmla="*/ 47908 h 471218"/>
                <a:gd name="connsiteX1270" fmla="*/ 646478 w 1212715"/>
                <a:gd name="connsiteY1270" fmla="*/ 51144 h 471218"/>
                <a:gd name="connsiteX1271" fmla="*/ 655123 w 1212715"/>
                <a:gd name="connsiteY1271" fmla="*/ 86738 h 471218"/>
                <a:gd name="connsiteX1272" fmla="*/ 663046 w 1212715"/>
                <a:gd name="connsiteY1272" fmla="*/ 128084 h 471218"/>
                <a:gd name="connsiteX1273" fmla="*/ 681055 w 1212715"/>
                <a:gd name="connsiteY1273" fmla="*/ 243135 h 471218"/>
                <a:gd name="connsiteX1274" fmla="*/ 700504 w 1212715"/>
                <a:gd name="connsiteY1274" fmla="*/ 345962 h 471218"/>
                <a:gd name="connsiteX1275" fmla="*/ 715631 w 1212715"/>
                <a:gd name="connsiteY1275" fmla="*/ 439800 h 471218"/>
                <a:gd name="connsiteX1276" fmla="*/ 719233 w 1212715"/>
                <a:gd name="connsiteY1276" fmla="*/ 435486 h 471218"/>
                <a:gd name="connsiteX1277" fmla="*/ 726796 w 1212715"/>
                <a:gd name="connsiteY1277" fmla="*/ 425778 h 471218"/>
                <a:gd name="connsiteX1278" fmla="*/ 727156 w 1212715"/>
                <a:gd name="connsiteY1278" fmla="*/ 425778 h 471218"/>
                <a:gd name="connsiteX1279" fmla="*/ 705546 w 1212715"/>
                <a:gd name="connsiteY1279" fmla="*/ 329783 h 471218"/>
                <a:gd name="connsiteX1280" fmla="*/ 688618 w 1212715"/>
                <a:gd name="connsiteY1280" fmla="*/ 224080 h 471218"/>
                <a:gd name="connsiteX1281" fmla="*/ 673851 w 1212715"/>
                <a:gd name="connsiteY1281" fmla="*/ 119815 h 471218"/>
                <a:gd name="connsiteX1282" fmla="*/ 659445 w 1212715"/>
                <a:gd name="connsiteY1282" fmla="*/ 35684 h 471218"/>
                <a:gd name="connsiteX1283" fmla="*/ 327539 w 1212715"/>
                <a:gd name="connsiteY1283" fmla="*/ 35493 h 471218"/>
                <a:gd name="connsiteX1284" fmla="*/ 327179 w 1212715"/>
                <a:gd name="connsiteY1284" fmla="*/ 36213 h 471218"/>
                <a:gd name="connsiteX1285" fmla="*/ 321065 w 1212715"/>
                <a:gd name="connsiteY1285" fmla="*/ 42696 h 471218"/>
                <a:gd name="connsiteX1286" fmla="*/ 318547 w 1212715"/>
                <a:gd name="connsiteY1286" fmla="*/ 45577 h 471218"/>
                <a:gd name="connsiteX1287" fmla="*/ 316029 w 1212715"/>
                <a:gd name="connsiteY1287" fmla="*/ 50258 h 471218"/>
                <a:gd name="connsiteX1288" fmla="*/ 319986 w 1212715"/>
                <a:gd name="connsiteY1288" fmla="*/ 137051 h 471218"/>
                <a:gd name="connsiteX1289" fmla="*/ 319266 w 1212715"/>
                <a:gd name="connsiteY1289" fmla="*/ 212319 h 471218"/>
                <a:gd name="connsiteX1290" fmla="*/ 322503 w 1212715"/>
                <a:gd name="connsiteY1290" fmla="*/ 208717 h 471218"/>
                <a:gd name="connsiteX1291" fmla="*/ 331495 w 1212715"/>
                <a:gd name="connsiteY1291" fmla="*/ 198994 h 471218"/>
                <a:gd name="connsiteX1292" fmla="*/ 327539 w 1212715"/>
                <a:gd name="connsiteY1292" fmla="*/ 106439 h 471218"/>
                <a:gd name="connsiteX1293" fmla="*/ 327539 w 1212715"/>
                <a:gd name="connsiteY1293" fmla="*/ 35493 h 471218"/>
                <a:gd name="connsiteX1294" fmla="*/ 396595 w 1212715"/>
                <a:gd name="connsiteY1294" fmla="*/ 32612 h 471218"/>
                <a:gd name="connsiteX1295" fmla="*/ 385086 w 1212715"/>
                <a:gd name="connsiteY1295" fmla="*/ 44136 h 471218"/>
                <a:gd name="connsiteX1296" fmla="*/ 447668 w 1212715"/>
                <a:gd name="connsiteY1296" fmla="*/ 41255 h 471218"/>
                <a:gd name="connsiteX1297" fmla="*/ 449107 w 1212715"/>
                <a:gd name="connsiteY1297" fmla="*/ 41615 h 471218"/>
                <a:gd name="connsiteX1298" fmla="*/ 451984 w 1212715"/>
                <a:gd name="connsiteY1298" fmla="*/ 38014 h 471218"/>
                <a:gd name="connsiteX1299" fmla="*/ 455581 w 1212715"/>
                <a:gd name="connsiteY1299" fmla="*/ 33692 h 471218"/>
                <a:gd name="connsiteX1300" fmla="*/ 456300 w 1212715"/>
                <a:gd name="connsiteY1300" fmla="*/ 32972 h 471218"/>
                <a:gd name="connsiteX1301" fmla="*/ 396955 w 1212715"/>
                <a:gd name="connsiteY1301" fmla="*/ 32612 h 471218"/>
                <a:gd name="connsiteX1302" fmla="*/ 396595 w 1212715"/>
                <a:gd name="connsiteY1302" fmla="*/ 32612 h 471218"/>
                <a:gd name="connsiteX1303" fmla="*/ 133095 w 1212715"/>
                <a:gd name="connsiteY1303" fmla="*/ 31563 h 471218"/>
                <a:gd name="connsiteX1304" fmla="*/ 101199 w 1212715"/>
                <a:gd name="connsiteY1304" fmla="*/ 32463 h 471218"/>
                <a:gd name="connsiteX1305" fmla="*/ 82125 w 1212715"/>
                <a:gd name="connsiteY1305" fmla="*/ 38584 h 471218"/>
                <a:gd name="connsiteX1306" fmla="*/ 111277 w 1212715"/>
                <a:gd name="connsiteY1306" fmla="*/ 37144 h 471218"/>
                <a:gd name="connsiteX1307" fmla="*/ 176778 w 1212715"/>
                <a:gd name="connsiteY1307" fmla="*/ 69911 h 471218"/>
                <a:gd name="connsiteX1308" fmla="*/ 201251 w 1212715"/>
                <a:gd name="connsiteY1308" fmla="*/ 99798 h 471218"/>
                <a:gd name="connsiteX1309" fmla="*/ 208449 w 1212715"/>
                <a:gd name="connsiteY1309" fmla="*/ 131485 h 471218"/>
                <a:gd name="connsiteX1310" fmla="*/ 209169 w 1212715"/>
                <a:gd name="connsiteY1310" fmla="*/ 130404 h 471218"/>
                <a:gd name="connsiteX1311" fmla="*/ 219246 w 1212715"/>
                <a:gd name="connsiteY1311" fmla="*/ 119602 h 471218"/>
                <a:gd name="connsiteX1312" fmla="*/ 163102 w 1212715"/>
                <a:gd name="connsiteY1312" fmla="*/ 39304 h 471218"/>
                <a:gd name="connsiteX1313" fmla="*/ 133095 w 1212715"/>
                <a:gd name="connsiteY1313" fmla="*/ 31563 h 471218"/>
                <a:gd name="connsiteX1314" fmla="*/ 1204805 w 1212715"/>
                <a:gd name="connsiteY1314" fmla="*/ 31218 h 471218"/>
                <a:gd name="connsiteX1315" fmla="*/ 1195465 w 1212715"/>
                <a:gd name="connsiteY1315" fmla="*/ 37688 h 471218"/>
                <a:gd name="connsiteX1316" fmla="*/ 1188640 w 1212715"/>
                <a:gd name="connsiteY1316" fmla="*/ 43798 h 471218"/>
                <a:gd name="connsiteX1317" fmla="*/ 1187562 w 1212715"/>
                <a:gd name="connsiteY1317" fmla="*/ 50987 h 471218"/>
                <a:gd name="connsiteX1318" fmla="*/ 1188999 w 1212715"/>
                <a:gd name="connsiteY1318" fmla="*/ 105261 h 471218"/>
                <a:gd name="connsiteX1319" fmla="*/ 1193669 w 1212715"/>
                <a:gd name="connsiteY1319" fmla="*/ 102386 h 471218"/>
                <a:gd name="connsiteX1320" fmla="*/ 1205164 w 1212715"/>
                <a:gd name="connsiteY1320" fmla="*/ 93760 h 471218"/>
                <a:gd name="connsiteX1321" fmla="*/ 1204805 w 1212715"/>
                <a:gd name="connsiteY1321" fmla="*/ 93041 h 471218"/>
                <a:gd name="connsiteX1322" fmla="*/ 1204805 w 1212715"/>
                <a:gd name="connsiteY1322" fmla="*/ 31218 h 471218"/>
                <a:gd name="connsiteX1323" fmla="*/ 577326 w 1212715"/>
                <a:gd name="connsiteY1323" fmla="*/ 30651 h 471218"/>
                <a:gd name="connsiteX1324" fmla="*/ 564360 w 1212715"/>
                <a:gd name="connsiteY1324" fmla="*/ 43953 h 471218"/>
                <a:gd name="connsiteX1325" fmla="*/ 593894 w 1212715"/>
                <a:gd name="connsiteY1325" fmla="*/ 43234 h 471218"/>
                <a:gd name="connsiteX1326" fmla="*/ 642517 w 1212715"/>
                <a:gd name="connsiteY1326" fmla="*/ 43234 h 471218"/>
                <a:gd name="connsiteX1327" fmla="*/ 645038 w 1212715"/>
                <a:gd name="connsiteY1327" fmla="*/ 43953 h 471218"/>
                <a:gd name="connsiteX1328" fmla="*/ 650080 w 1212715"/>
                <a:gd name="connsiteY1328" fmla="*/ 38201 h 471218"/>
                <a:gd name="connsiteX1329" fmla="*/ 653682 w 1212715"/>
                <a:gd name="connsiteY1329" fmla="*/ 33886 h 471218"/>
                <a:gd name="connsiteX1330" fmla="*/ 577326 w 1212715"/>
                <a:gd name="connsiteY1330" fmla="*/ 30651 h 471218"/>
                <a:gd name="connsiteX1331" fmla="*/ 264597 w 1212715"/>
                <a:gd name="connsiteY1331" fmla="*/ 30451 h 471218"/>
                <a:gd name="connsiteX1332" fmla="*/ 263877 w 1212715"/>
                <a:gd name="connsiteY1332" fmla="*/ 32252 h 471218"/>
                <a:gd name="connsiteX1333" fmla="*/ 257044 w 1212715"/>
                <a:gd name="connsiteY1333" fmla="*/ 40175 h 471218"/>
                <a:gd name="connsiteX1334" fmla="*/ 255245 w 1212715"/>
                <a:gd name="connsiteY1334" fmla="*/ 41615 h 471218"/>
                <a:gd name="connsiteX1335" fmla="*/ 287256 w 1212715"/>
                <a:gd name="connsiteY1335" fmla="*/ 39094 h 471218"/>
                <a:gd name="connsiteX1336" fmla="*/ 314950 w 1212715"/>
                <a:gd name="connsiteY1336" fmla="*/ 41255 h 471218"/>
                <a:gd name="connsiteX1337" fmla="*/ 316749 w 1212715"/>
                <a:gd name="connsiteY1337" fmla="*/ 39094 h 471218"/>
                <a:gd name="connsiteX1338" fmla="*/ 322503 w 1212715"/>
                <a:gd name="connsiteY1338" fmla="*/ 32252 h 471218"/>
                <a:gd name="connsiteX1339" fmla="*/ 264597 w 1212715"/>
                <a:gd name="connsiteY1339" fmla="*/ 30451 h 471218"/>
                <a:gd name="connsiteX1340" fmla="*/ 780679 w 1212715"/>
                <a:gd name="connsiteY1340" fmla="*/ 30138 h 471218"/>
                <a:gd name="connsiteX1341" fmla="*/ 779959 w 1212715"/>
                <a:gd name="connsiteY1341" fmla="*/ 31216 h 471218"/>
                <a:gd name="connsiteX1342" fmla="*/ 770242 w 1212715"/>
                <a:gd name="connsiteY1342" fmla="*/ 38762 h 471218"/>
                <a:gd name="connsiteX1343" fmla="*/ 762684 w 1212715"/>
                <a:gd name="connsiteY1343" fmla="*/ 43793 h 471218"/>
                <a:gd name="connsiteX1344" fmla="*/ 763764 w 1212715"/>
                <a:gd name="connsiteY1344" fmla="*/ 45231 h 471218"/>
                <a:gd name="connsiteX1345" fmla="*/ 821707 w 1212715"/>
                <a:gd name="connsiteY1345" fmla="*/ 45231 h 471218"/>
                <a:gd name="connsiteX1346" fmla="*/ 883970 w 1212715"/>
                <a:gd name="connsiteY1346" fmla="*/ 48106 h 471218"/>
                <a:gd name="connsiteX1347" fmla="*/ 946233 w 1212715"/>
                <a:gd name="connsiteY1347" fmla="*/ 85838 h 471218"/>
                <a:gd name="connsiteX1348" fmla="*/ 957389 w 1212715"/>
                <a:gd name="connsiteY1348" fmla="*/ 210895 h 471218"/>
                <a:gd name="connsiteX1349" fmla="*/ 936515 w 1212715"/>
                <a:gd name="connsiteY1349" fmla="*/ 265518 h 471218"/>
                <a:gd name="connsiteX1350" fmla="*/ 936515 w 1212715"/>
                <a:gd name="connsiteY1350" fmla="*/ 265877 h 471218"/>
                <a:gd name="connsiteX1351" fmla="*/ 969986 w 1212715"/>
                <a:gd name="connsiteY1351" fmla="*/ 176038 h 471218"/>
                <a:gd name="connsiteX1352" fmla="*/ 971425 w 1212715"/>
                <a:gd name="connsiteY1352" fmla="*/ 112790 h 471218"/>
                <a:gd name="connsiteX1353" fmla="*/ 968186 w 1212715"/>
                <a:gd name="connsiteY1353" fmla="*/ 99854 h 471218"/>
                <a:gd name="connsiteX1354" fmla="*/ 965307 w 1212715"/>
                <a:gd name="connsiteY1354" fmla="*/ 83682 h 471218"/>
                <a:gd name="connsiteX1355" fmla="*/ 964587 w 1212715"/>
                <a:gd name="connsiteY1355" fmla="*/ 81886 h 471218"/>
                <a:gd name="connsiteX1356" fmla="*/ 874253 w 1212715"/>
                <a:gd name="connsiteY1356" fmla="*/ 35888 h 471218"/>
                <a:gd name="connsiteX1357" fmla="*/ 820628 w 1212715"/>
                <a:gd name="connsiteY1357" fmla="*/ 34091 h 471218"/>
                <a:gd name="connsiteX1358" fmla="*/ 780679 w 1212715"/>
                <a:gd name="connsiteY1358" fmla="*/ 30138 h 471218"/>
                <a:gd name="connsiteX1359" fmla="*/ 71133 w 1212715"/>
                <a:gd name="connsiteY1359" fmla="*/ 29816 h 471218"/>
                <a:gd name="connsiteX1360" fmla="*/ 72549 w 1212715"/>
                <a:gd name="connsiteY1360" fmla="*/ 32353 h 471218"/>
                <a:gd name="connsiteX1361" fmla="*/ 46698 w 1212715"/>
                <a:gd name="connsiteY1361" fmla="*/ 50841 h 471218"/>
                <a:gd name="connsiteX1362" fmla="*/ 28991 w 1212715"/>
                <a:gd name="connsiteY1362" fmla="*/ 74404 h 471218"/>
                <a:gd name="connsiteX1363" fmla="*/ 28283 w 1212715"/>
                <a:gd name="connsiteY1363" fmla="*/ 74041 h 471218"/>
                <a:gd name="connsiteX1364" fmla="*/ 45635 w 1212715"/>
                <a:gd name="connsiteY1364" fmla="*/ 49754 h 471218"/>
                <a:gd name="connsiteX1365" fmla="*/ 71133 w 1212715"/>
                <a:gd name="connsiteY1365" fmla="*/ 29816 h 471218"/>
                <a:gd name="connsiteX1366" fmla="*/ 64673 w 1212715"/>
                <a:gd name="connsiteY1366" fmla="*/ 29459 h 471218"/>
                <a:gd name="connsiteX1367" fmla="*/ 66138 w 1212715"/>
                <a:gd name="connsiteY1367" fmla="*/ 32032 h 471218"/>
                <a:gd name="connsiteX1368" fmla="*/ 47088 w 1212715"/>
                <a:gd name="connsiteY1368" fmla="*/ 45634 h 471218"/>
                <a:gd name="connsiteX1369" fmla="*/ 31335 w 1212715"/>
                <a:gd name="connsiteY1369" fmla="*/ 62913 h 471218"/>
                <a:gd name="connsiteX1370" fmla="*/ 30236 w 1212715"/>
                <a:gd name="connsiteY1370" fmla="*/ 62545 h 471218"/>
                <a:gd name="connsiteX1371" fmla="*/ 47088 w 1212715"/>
                <a:gd name="connsiteY1371" fmla="*/ 42326 h 471218"/>
                <a:gd name="connsiteX1372" fmla="*/ 64673 w 1212715"/>
                <a:gd name="connsiteY1372" fmla="*/ 29459 h 471218"/>
                <a:gd name="connsiteX1373" fmla="*/ 939865 w 1212715"/>
                <a:gd name="connsiteY1373" fmla="*/ 29091 h 471218"/>
                <a:gd name="connsiteX1374" fmla="*/ 963796 w 1212715"/>
                <a:gd name="connsiteY1374" fmla="*/ 41875 h 471218"/>
                <a:gd name="connsiteX1375" fmla="*/ 980941 w 1212715"/>
                <a:gd name="connsiteY1375" fmla="*/ 66348 h 471218"/>
                <a:gd name="connsiteX1376" fmla="*/ 978084 w 1212715"/>
                <a:gd name="connsiteY1376" fmla="*/ 68174 h 471218"/>
                <a:gd name="connsiteX1377" fmla="*/ 959867 w 1212715"/>
                <a:gd name="connsiteY1377" fmla="*/ 42606 h 471218"/>
                <a:gd name="connsiteX1378" fmla="*/ 939865 w 1212715"/>
                <a:gd name="connsiteY1378" fmla="*/ 29821 h 471218"/>
                <a:gd name="connsiteX1379" fmla="*/ 939865 w 1212715"/>
                <a:gd name="connsiteY1379" fmla="*/ 29091 h 471218"/>
                <a:gd name="connsiteX1380" fmla="*/ 912884 w 1212715"/>
                <a:gd name="connsiteY1380" fmla="*/ 27504 h 471218"/>
                <a:gd name="connsiteX1381" fmla="*/ 960542 w 1212715"/>
                <a:gd name="connsiteY1381" fmla="*/ 46385 h 471218"/>
                <a:gd name="connsiteX1382" fmla="*/ 976549 w 1212715"/>
                <a:gd name="connsiteY1382" fmla="*/ 66718 h 471218"/>
                <a:gd name="connsiteX1383" fmla="*/ 982006 w 1212715"/>
                <a:gd name="connsiteY1383" fmla="*/ 92861 h 471218"/>
                <a:gd name="connsiteX1384" fmla="*/ 979459 w 1212715"/>
                <a:gd name="connsiteY1384" fmla="*/ 93587 h 471218"/>
                <a:gd name="connsiteX1385" fmla="*/ 973639 w 1212715"/>
                <a:gd name="connsiteY1385" fmla="*/ 68171 h 471218"/>
                <a:gd name="connsiteX1386" fmla="*/ 957995 w 1212715"/>
                <a:gd name="connsiteY1386" fmla="*/ 48563 h 471218"/>
                <a:gd name="connsiteX1387" fmla="*/ 912884 w 1212715"/>
                <a:gd name="connsiteY1387" fmla="*/ 28593 h 471218"/>
                <a:gd name="connsiteX1388" fmla="*/ 912884 w 1212715"/>
                <a:gd name="connsiteY1388" fmla="*/ 27504 h 471218"/>
                <a:gd name="connsiteX1389" fmla="*/ 1037042 w 1212715"/>
                <a:gd name="connsiteY1389" fmla="*/ 26905 h 471218"/>
                <a:gd name="connsiteX1390" fmla="*/ 1036324 w 1212715"/>
                <a:gd name="connsiteY1390" fmla="*/ 27983 h 471218"/>
                <a:gd name="connsiteX1391" fmla="*/ 1013692 w 1212715"/>
                <a:gd name="connsiteY1391" fmla="*/ 44158 h 471218"/>
                <a:gd name="connsiteX1392" fmla="*/ 1183970 w 1212715"/>
                <a:gd name="connsiteY1392" fmla="*/ 41282 h 471218"/>
                <a:gd name="connsiteX1393" fmla="*/ 1186125 w 1212715"/>
                <a:gd name="connsiteY1393" fmla="*/ 41642 h 471218"/>
                <a:gd name="connsiteX1394" fmla="*/ 1197620 w 1212715"/>
                <a:gd name="connsiteY1394" fmla="*/ 29061 h 471218"/>
                <a:gd name="connsiteX1395" fmla="*/ 1099909 w 1212715"/>
                <a:gd name="connsiteY1395" fmla="*/ 27983 h 471218"/>
                <a:gd name="connsiteX1396" fmla="*/ 1052848 w 1212715"/>
                <a:gd name="connsiteY1396" fmla="*/ 27624 h 471218"/>
                <a:gd name="connsiteX1397" fmla="*/ 1037042 w 1212715"/>
                <a:gd name="connsiteY1397" fmla="*/ 26905 h 471218"/>
                <a:gd name="connsiteX1398" fmla="*/ 764293 w 1212715"/>
                <a:gd name="connsiteY1398" fmla="*/ 26276 h 471218"/>
                <a:gd name="connsiteX1399" fmla="*/ 765018 w 1212715"/>
                <a:gd name="connsiteY1399" fmla="*/ 28077 h 471218"/>
                <a:gd name="connsiteX1400" fmla="*/ 745424 w 1212715"/>
                <a:gd name="connsiteY1400" fmla="*/ 44286 h 471218"/>
                <a:gd name="connsiteX1401" fmla="*/ 745424 w 1212715"/>
                <a:gd name="connsiteY1401" fmla="*/ 45726 h 471218"/>
                <a:gd name="connsiteX1402" fmla="*/ 745787 w 1212715"/>
                <a:gd name="connsiteY1402" fmla="*/ 63015 h 471218"/>
                <a:gd name="connsiteX1403" fmla="*/ 745424 w 1212715"/>
                <a:gd name="connsiteY1403" fmla="*/ 77423 h 471218"/>
                <a:gd name="connsiteX1404" fmla="*/ 744336 w 1212715"/>
                <a:gd name="connsiteY1404" fmla="*/ 110200 h 471218"/>
                <a:gd name="connsiteX1405" fmla="*/ 742884 w 1212715"/>
                <a:gd name="connsiteY1405" fmla="*/ 110200 h 471218"/>
                <a:gd name="connsiteX1406" fmla="*/ 742521 w 1212715"/>
                <a:gd name="connsiteY1406" fmla="*/ 69859 h 471218"/>
                <a:gd name="connsiteX1407" fmla="*/ 742158 w 1212715"/>
                <a:gd name="connsiteY1407" fmla="*/ 45726 h 471218"/>
                <a:gd name="connsiteX1408" fmla="*/ 741796 w 1212715"/>
                <a:gd name="connsiteY1408" fmla="*/ 43565 h 471218"/>
                <a:gd name="connsiteX1409" fmla="*/ 764293 w 1212715"/>
                <a:gd name="connsiteY1409" fmla="*/ 26276 h 471218"/>
                <a:gd name="connsiteX1410" fmla="*/ 328258 w 1212715"/>
                <a:gd name="connsiteY1410" fmla="*/ 26130 h 471218"/>
                <a:gd name="connsiteX1411" fmla="*/ 330416 w 1212715"/>
                <a:gd name="connsiteY1411" fmla="*/ 31892 h 471218"/>
                <a:gd name="connsiteX1412" fmla="*/ 334372 w 1212715"/>
                <a:gd name="connsiteY1412" fmla="*/ 114362 h 471218"/>
                <a:gd name="connsiteX1413" fmla="*/ 336171 w 1212715"/>
                <a:gd name="connsiteY1413" fmla="*/ 200074 h 471218"/>
                <a:gd name="connsiteX1414" fmla="*/ 335811 w 1212715"/>
                <a:gd name="connsiteY1414" fmla="*/ 200434 h 471218"/>
                <a:gd name="connsiteX1415" fmla="*/ 376454 w 1212715"/>
                <a:gd name="connsiteY1415" fmla="*/ 198633 h 471218"/>
                <a:gd name="connsiteX1416" fmla="*/ 378252 w 1212715"/>
                <a:gd name="connsiteY1416" fmla="*/ 133089 h 471218"/>
                <a:gd name="connsiteX1417" fmla="*/ 378252 w 1212715"/>
                <a:gd name="connsiteY1417" fmla="*/ 48818 h 471218"/>
                <a:gd name="connsiteX1418" fmla="*/ 378612 w 1212715"/>
                <a:gd name="connsiteY1418" fmla="*/ 45937 h 471218"/>
                <a:gd name="connsiteX1419" fmla="*/ 379331 w 1212715"/>
                <a:gd name="connsiteY1419" fmla="*/ 45217 h 471218"/>
                <a:gd name="connsiteX1420" fmla="*/ 384366 w 1212715"/>
                <a:gd name="connsiteY1420" fmla="*/ 38014 h 471218"/>
                <a:gd name="connsiteX1421" fmla="*/ 391560 w 1212715"/>
                <a:gd name="connsiteY1421" fmla="*/ 30451 h 471218"/>
                <a:gd name="connsiteX1422" fmla="*/ 393358 w 1212715"/>
                <a:gd name="connsiteY1422" fmla="*/ 28290 h 471218"/>
                <a:gd name="connsiteX1423" fmla="*/ 458818 w 1212715"/>
                <a:gd name="connsiteY1423" fmla="*/ 26850 h 471218"/>
                <a:gd name="connsiteX1424" fmla="*/ 461695 w 1212715"/>
                <a:gd name="connsiteY1424" fmla="*/ 29731 h 471218"/>
                <a:gd name="connsiteX1425" fmla="*/ 463493 w 1212715"/>
                <a:gd name="connsiteY1425" fmla="*/ 31532 h 471218"/>
                <a:gd name="connsiteX1426" fmla="*/ 463853 w 1212715"/>
                <a:gd name="connsiteY1426" fmla="*/ 229965 h 471218"/>
                <a:gd name="connsiteX1427" fmla="*/ 466011 w 1212715"/>
                <a:gd name="connsiteY1427" fmla="*/ 434521 h 471218"/>
                <a:gd name="connsiteX1428" fmla="*/ 467090 w 1212715"/>
                <a:gd name="connsiteY1428" fmla="*/ 439203 h 471218"/>
                <a:gd name="connsiteX1429" fmla="*/ 466371 w 1212715"/>
                <a:gd name="connsiteY1429" fmla="*/ 439923 h 471218"/>
                <a:gd name="connsiteX1430" fmla="*/ 463134 w 1212715"/>
                <a:gd name="connsiteY1430" fmla="*/ 443164 h 471218"/>
                <a:gd name="connsiteX1431" fmla="*/ 448387 w 1212715"/>
                <a:gd name="connsiteY1431" fmla="*/ 455409 h 471218"/>
                <a:gd name="connsiteX1432" fmla="*/ 446589 w 1212715"/>
                <a:gd name="connsiteY1432" fmla="*/ 455409 h 471218"/>
                <a:gd name="connsiteX1433" fmla="*/ 444071 w 1212715"/>
                <a:gd name="connsiteY1433" fmla="*/ 455769 h 471218"/>
                <a:gd name="connsiteX1434" fmla="*/ 414938 w 1212715"/>
                <a:gd name="connsiteY1434" fmla="*/ 453608 h 471218"/>
                <a:gd name="connsiteX1435" fmla="*/ 382208 w 1212715"/>
                <a:gd name="connsiteY1435" fmla="*/ 451447 h 471218"/>
                <a:gd name="connsiteX1436" fmla="*/ 381489 w 1212715"/>
                <a:gd name="connsiteY1436" fmla="*/ 446045 h 471218"/>
                <a:gd name="connsiteX1437" fmla="*/ 382208 w 1212715"/>
                <a:gd name="connsiteY1437" fmla="*/ 446045 h 471218"/>
                <a:gd name="connsiteX1438" fmla="*/ 377533 w 1212715"/>
                <a:gd name="connsiteY1438" fmla="*/ 366095 h 471218"/>
                <a:gd name="connsiteX1439" fmla="*/ 381849 w 1212715"/>
                <a:gd name="connsiteY1439" fmla="*/ 287947 h 471218"/>
                <a:gd name="connsiteX1440" fmla="*/ 379331 w 1212715"/>
                <a:gd name="connsiteY1440" fmla="*/ 287947 h 471218"/>
                <a:gd name="connsiteX1441" fmla="*/ 341206 w 1212715"/>
                <a:gd name="connsiteY1441" fmla="*/ 285065 h 471218"/>
                <a:gd name="connsiteX1442" fmla="*/ 332214 w 1212715"/>
                <a:gd name="connsiteY1442" fmla="*/ 283985 h 471218"/>
                <a:gd name="connsiteX1443" fmla="*/ 337250 w 1212715"/>
                <a:gd name="connsiteY1443" fmla="*/ 361054 h 471218"/>
                <a:gd name="connsiteX1444" fmla="*/ 340127 w 1212715"/>
                <a:gd name="connsiteY1444" fmla="*/ 434161 h 471218"/>
                <a:gd name="connsiteX1445" fmla="*/ 337250 w 1212715"/>
                <a:gd name="connsiteY1445" fmla="*/ 437402 h 471218"/>
                <a:gd name="connsiteX1446" fmla="*/ 336530 w 1212715"/>
                <a:gd name="connsiteY1446" fmla="*/ 438483 h 471218"/>
                <a:gd name="connsiteX1447" fmla="*/ 319626 w 1212715"/>
                <a:gd name="connsiteY1447" fmla="*/ 450367 h 471218"/>
                <a:gd name="connsiteX1448" fmla="*/ 311713 w 1212715"/>
                <a:gd name="connsiteY1448" fmla="*/ 452528 h 471218"/>
                <a:gd name="connsiteX1449" fmla="*/ 310634 w 1212715"/>
                <a:gd name="connsiteY1449" fmla="*/ 452888 h 471218"/>
                <a:gd name="connsiteX1450" fmla="*/ 256324 w 1212715"/>
                <a:gd name="connsiteY1450" fmla="*/ 451447 h 471218"/>
                <a:gd name="connsiteX1451" fmla="*/ 250929 w 1212715"/>
                <a:gd name="connsiteY1451" fmla="*/ 451808 h 471218"/>
                <a:gd name="connsiteX1452" fmla="*/ 247333 w 1212715"/>
                <a:gd name="connsiteY1452" fmla="*/ 451808 h 471218"/>
                <a:gd name="connsiteX1453" fmla="*/ 246613 w 1212715"/>
                <a:gd name="connsiteY1453" fmla="*/ 446045 h 471218"/>
                <a:gd name="connsiteX1454" fmla="*/ 248771 w 1212715"/>
                <a:gd name="connsiteY1454" fmla="*/ 445685 h 471218"/>
                <a:gd name="connsiteX1455" fmla="*/ 248412 w 1212715"/>
                <a:gd name="connsiteY1455" fmla="*/ 245811 h 471218"/>
                <a:gd name="connsiteX1456" fmla="*/ 245175 w 1212715"/>
                <a:gd name="connsiteY1456" fmla="*/ 141012 h 471218"/>
                <a:gd name="connsiteX1457" fmla="*/ 246973 w 1212715"/>
                <a:gd name="connsiteY1457" fmla="*/ 47377 h 471218"/>
                <a:gd name="connsiteX1458" fmla="*/ 246973 w 1212715"/>
                <a:gd name="connsiteY1458" fmla="*/ 44856 h 471218"/>
                <a:gd name="connsiteX1459" fmla="*/ 246973 w 1212715"/>
                <a:gd name="connsiteY1459" fmla="*/ 44136 h 471218"/>
                <a:gd name="connsiteX1460" fmla="*/ 253447 w 1212715"/>
                <a:gd name="connsiteY1460" fmla="*/ 36213 h 471218"/>
                <a:gd name="connsiteX1461" fmla="*/ 259921 w 1212715"/>
                <a:gd name="connsiteY1461" fmla="*/ 27930 h 471218"/>
                <a:gd name="connsiteX1462" fmla="*/ 260640 w 1212715"/>
                <a:gd name="connsiteY1462" fmla="*/ 27930 h 471218"/>
                <a:gd name="connsiteX1463" fmla="*/ 261719 w 1212715"/>
                <a:gd name="connsiteY1463" fmla="*/ 26850 h 471218"/>
                <a:gd name="connsiteX1464" fmla="*/ 328258 w 1212715"/>
                <a:gd name="connsiteY1464" fmla="*/ 26130 h 471218"/>
                <a:gd name="connsiteX1465" fmla="*/ 136155 w 1212715"/>
                <a:gd name="connsiteY1465" fmla="*/ 25532 h 471218"/>
                <a:gd name="connsiteX1466" fmla="*/ 170660 w 1212715"/>
                <a:gd name="connsiteY1466" fmla="*/ 35344 h 471218"/>
                <a:gd name="connsiteX1467" fmla="*/ 226804 w 1212715"/>
                <a:gd name="connsiteY1467" fmla="*/ 120682 h 471218"/>
                <a:gd name="connsiteX1468" fmla="*/ 223565 w 1212715"/>
                <a:gd name="connsiteY1468" fmla="*/ 124283 h 471218"/>
                <a:gd name="connsiteX1469" fmla="*/ 212408 w 1212715"/>
                <a:gd name="connsiteY1469" fmla="*/ 134005 h 471218"/>
                <a:gd name="connsiteX1470" fmla="*/ 207370 w 1212715"/>
                <a:gd name="connsiteY1470" fmla="*/ 137966 h 471218"/>
                <a:gd name="connsiteX1471" fmla="*/ 202331 w 1212715"/>
                <a:gd name="connsiteY1471" fmla="*/ 140127 h 471218"/>
                <a:gd name="connsiteX1472" fmla="*/ 198372 w 1212715"/>
                <a:gd name="connsiteY1472" fmla="*/ 142647 h 471218"/>
                <a:gd name="connsiteX1473" fmla="*/ 157344 w 1212715"/>
                <a:gd name="connsiteY1473" fmla="*/ 149128 h 471218"/>
                <a:gd name="connsiteX1474" fmla="*/ 140428 w 1212715"/>
                <a:gd name="connsiteY1474" fmla="*/ 149489 h 471218"/>
                <a:gd name="connsiteX1475" fmla="*/ 136829 w 1212715"/>
                <a:gd name="connsiteY1475" fmla="*/ 147328 h 471218"/>
                <a:gd name="connsiteX1476" fmla="*/ 115955 w 1212715"/>
                <a:gd name="connsiteY1476" fmla="*/ 107719 h 471218"/>
                <a:gd name="connsiteX1477" fmla="*/ 100120 w 1212715"/>
                <a:gd name="connsiteY1477" fmla="*/ 165692 h 471218"/>
                <a:gd name="connsiteX1478" fmla="*/ 137909 w 1212715"/>
                <a:gd name="connsiteY1478" fmla="*/ 213583 h 471218"/>
                <a:gd name="connsiteX1479" fmla="*/ 211688 w 1212715"/>
                <a:gd name="connsiteY1479" fmla="*/ 315845 h 471218"/>
                <a:gd name="connsiteX1480" fmla="*/ 213488 w 1212715"/>
                <a:gd name="connsiteY1480" fmla="*/ 404064 h 471218"/>
                <a:gd name="connsiteX1481" fmla="*/ 180377 w 1212715"/>
                <a:gd name="connsiteY1481" fmla="*/ 435031 h 471218"/>
                <a:gd name="connsiteX1482" fmla="*/ 136110 w 1212715"/>
                <a:gd name="connsiteY1482" fmla="*/ 452315 h 471218"/>
                <a:gd name="connsiteX1483" fmla="*/ 94361 w 1212715"/>
                <a:gd name="connsiteY1483" fmla="*/ 455916 h 471218"/>
                <a:gd name="connsiteX1484" fmla="*/ 75144 w 1212715"/>
                <a:gd name="connsiteY1484" fmla="*/ 451282 h 471218"/>
                <a:gd name="connsiteX1485" fmla="*/ 90841 w 1212715"/>
                <a:gd name="connsiteY1485" fmla="*/ 455737 h 471218"/>
                <a:gd name="connsiteX1486" fmla="*/ 90119 w 1212715"/>
                <a:gd name="connsiteY1486" fmla="*/ 458591 h 471218"/>
                <a:gd name="connsiteX1487" fmla="*/ 33045 w 1212715"/>
                <a:gd name="connsiteY1487" fmla="*/ 428267 h 471218"/>
                <a:gd name="connsiteX1488" fmla="*/ 33767 w 1212715"/>
                <a:gd name="connsiteY1488" fmla="*/ 427911 h 471218"/>
                <a:gd name="connsiteX1489" fmla="*/ 58756 w 1212715"/>
                <a:gd name="connsiteY1489" fmla="*/ 446194 h 471218"/>
                <a:gd name="connsiteX1490" fmla="*/ 34618 w 1212715"/>
                <a:gd name="connsiteY1490" fmla="*/ 425309 h 471218"/>
                <a:gd name="connsiteX1491" fmla="*/ 68 w 1212715"/>
                <a:gd name="connsiteY1491" fmla="*/ 341771 h 471218"/>
                <a:gd name="connsiteX1492" fmla="*/ 2587 w 1212715"/>
                <a:gd name="connsiteY1492" fmla="*/ 337090 h 471218"/>
                <a:gd name="connsiteX1493" fmla="*/ 6186 w 1212715"/>
                <a:gd name="connsiteY1493" fmla="*/ 330608 h 471218"/>
                <a:gd name="connsiteX1494" fmla="*/ 13024 w 1212715"/>
                <a:gd name="connsiteY1494" fmla="*/ 322686 h 471218"/>
                <a:gd name="connsiteX1495" fmla="*/ 15543 w 1212715"/>
                <a:gd name="connsiteY1495" fmla="*/ 322326 h 471218"/>
                <a:gd name="connsiteX1496" fmla="*/ 15903 w 1212715"/>
                <a:gd name="connsiteY1496" fmla="*/ 321966 h 471218"/>
                <a:gd name="connsiteX1497" fmla="*/ 41096 w 1212715"/>
                <a:gd name="connsiteY1497" fmla="*/ 318365 h 471218"/>
                <a:gd name="connsiteX1498" fmla="*/ 70608 w 1212715"/>
                <a:gd name="connsiteY1498" fmla="*/ 317285 h 471218"/>
                <a:gd name="connsiteX1499" fmla="*/ 73487 w 1212715"/>
                <a:gd name="connsiteY1499" fmla="*/ 319446 h 471218"/>
                <a:gd name="connsiteX1500" fmla="*/ 74567 w 1212715"/>
                <a:gd name="connsiteY1500" fmla="*/ 321966 h 471218"/>
                <a:gd name="connsiteX1501" fmla="*/ 131431 w 1212715"/>
                <a:gd name="connsiteY1501" fmla="*/ 370937 h 471218"/>
                <a:gd name="connsiteX1502" fmla="*/ 132511 w 1212715"/>
                <a:gd name="connsiteY1502" fmla="*/ 370217 h 471218"/>
                <a:gd name="connsiteX1503" fmla="*/ 136110 w 1212715"/>
                <a:gd name="connsiteY1503" fmla="*/ 342851 h 471218"/>
                <a:gd name="connsiteX1504" fmla="*/ 69168 w 1212715"/>
                <a:gd name="connsiteY1504" fmla="*/ 262193 h 471218"/>
                <a:gd name="connsiteX1505" fmla="*/ 18063 w 1212715"/>
                <a:gd name="connsiteY1505" fmla="*/ 191258 h 471218"/>
                <a:gd name="connsiteX1506" fmla="*/ 13384 w 1212715"/>
                <a:gd name="connsiteY1506" fmla="*/ 112040 h 471218"/>
                <a:gd name="connsiteX1507" fmla="*/ 37857 w 1212715"/>
                <a:gd name="connsiteY1507" fmla="*/ 68471 h 471218"/>
                <a:gd name="connsiteX1508" fmla="*/ 99760 w 1212715"/>
                <a:gd name="connsiteY1508" fmla="*/ 27062 h 471218"/>
                <a:gd name="connsiteX1509" fmla="*/ 136155 w 1212715"/>
                <a:gd name="connsiteY1509" fmla="*/ 25532 h 471218"/>
                <a:gd name="connsiteX1510" fmla="*/ 807222 w 1212715"/>
                <a:gd name="connsiteY1510" fmla="*/ 25421 h 471218"/>
                <a:gd name="connsiteX1511" fmla="*/ 836463 w 1212715"/>
                <a:gd name="connsiteY1511" fmla="*/ 28700 h 471218"/>
                <a:gd name="connsiteX1512" fmla="*/ 912042 w 1212715"/>
                <a:gd name="connsiteY1512" fmla="*/ 31575 h 471218"/>
                <a:gd name="connsiteX1513" fmla="*/ 971425 w 1212715"/>
                <a:gd name="connsiteY1513" fmla="*/ 75058 h 471218"/>
                <a:gd name="connsiteX1514" fmla="*/ 971785 w 1212715"/>
                <a:gd name="connsiteY1514" fmla="*/ 75776 h 471218"/>
                <a:gd name="connsiteX1515" fmla="*/ 975384 w 1212715"/>
                <a:gd name="connsiteY1515" fmla="*/ 99854 h 471218"/>
                <a:gd name="connsiteX1516" fmla="*/ 976824 w 1212715"/>
                <a:gd name="connsiteY1516" fmla="*/ 111353 h 471218"/>
                <a:gd name="connsiteX1517" fmla="*/ 976824 w 1212715"/>
                <a:gd name="connsiteY1517" fmla="*/ 114947 h 471218"/>
                <a:gd name="connsiteX1518" fmla="*/ 978263 w 1212715"/>
                <a:gd name="connsiteY1518" fmla="*/ 126446 h 471218"/>
                <a:gd name="connsiteX1519" fmla="*/ 975744 w 1212715"/>
                <a:gd name="connsiteY1519" fmla="*/ 197240 h 471218"/>
                <a:gd name="connsiteX1520" fmla="*/ 937955 w 1212715"/>
                <a:gd name="connsiteY1520" fmla="*/ 274861 h 471218"/>
                <a:gd name="connsiteX1521" fmla="*/ 955590 w 1212715"/>
                <a:gd name="connsiteY1521" fmla="*/ 346014 h 471218"/>
                <a:gd name="connsiteX1522" fmla="*/ 977904 w 1212715"/>
                <a:gd name="connsiteY1522" fmla="*/ 426151 h 471218"/>
                <a:gd name="connsiteX1523" fmla="*/ 979343 w 1212715"/>
                <a:gd name="connsiteY1523" fmla="*/ 430104 h 471218"/>
                <a:gd name="connsiteX1524" fmla="*/ 977544 w 1212715"/>
                <a:gd name="connsiteY1524" fmla="*/ 432620 h 471218"/>
                <a:gd name="connsiteX1525" fmla="*/ 966747 w 1212715"/>
                <a:gd name="connsiteY1525" fmla="*/ 445557 h 471218"/>
                <a:gd name="connsiteX1526" fmla="*/ 961348 w 1212715"/>
                <a:gd name="connsiteY1526" fmla="*/ 451666 h 471218"/>
                <a:gd name="connsiteX1527" fmla="*/ 916361 w 1212715"/>
                <a:gd name="connsiteY1527" fmla="*/ 452026 h 471218"/>
                <a:gd name="connsiteX1528" fmla="*/ 898006 w 1212715"/>
                <a:gd name="connsiteY1528" fmla="*/ 448432 h 471218"/>
                <a:gd name="connsiteX1529" fmla="*/ 893327 w 1212715"/>
                <a:gd name="connsiteY1529" fmla="*/ 444838 h 471218"/>
                <a:gd name="connsiteX1530" fmla="*/ 883970 w 1212715"/>
                <a:gd name="connsiteY1530" fmla="*/ 406027 h 471218"/>
                <a:gd name="connsiteX1531" fmla="*/ 873173 w 1212715"/>
                <a:gd name="connsiteY1531" fmla="*/ 373685 h 471218"/>
                <a:gd name="connsiteX1532" fmla="*/ 857697 w 1212715"/>
                <a:gd name="connsiteY1532" fmla="*/ 302173 h 471218"/>
                <a:gd name="connsiteX1533" fmla="*/ 842942 w 1212715"/>
                <a:gd name="connsiteY1533" fmla="*/ 300735 h 471218"/>
                <a:gd name="connsiteX1534" fmla="*/ 846900 w 1212715"/>
                <a:gd name="connsiteY1534" fmla="*/ 429745 h 471218"/>
                <a:gd name="connsiteX1535" fmla="*/ 842582 w 1212715"/>
                <a:gd name="connsiteY1535" fmla="*/ 432261 h 471218"/>
                <a:gd name="connsiteX1536" fmla="*/ 841862 w 1212715"/>
                <a:gd name="connsiteY1536" fmla="*/ 433698 h 471218"/>
                <a:gd name="connsiteX1537" fmla="*/ 825666 w 1212715"/>
                <a:gd name="connsiteY1537" fmla="*/ 446995 h 471218"/>
                <a:gd name="connsiteX1538" fmla="*/ 821707 w 1212715"/>
                <a:gd name="connsiteY1538" fmla="*/ 451666 h 471218"/>
                <a:gd name="connsiteX1539" fmla="*/ 788957 w 1212715"/>
                <a:gd name="connsiteY1539" fmla="*/ 452385 h 471218"/>
                <a:gd name="connsiteX1540" fmla="*/ 756566 w 1212715"/>
                <a:gd name="connsiteY1540" fmla="*/ 449151 h 471218"/>
                <a:gd name="connsiteX1541" fmla="*/ 755846 w 1212715"/>
                <a:gd name="connsiteY1541" fmla="*/ 444479 h 471218"/>
                <a:gd name="connsiteX1542" fmla="*/ 755846 w 1212715"/>
                <a:gd name="connsiteY1542" fmla="*/ 443760 h 471218"/>
                <a:gd name="connsiteX1543" fmla="*/ 759085 w 1212715"/>
                <a:gd name="connsiteY1543" fmla="*/ 347452 h 471218"/>
                <a:gd name="connsiteX1544" fmla="*/ 755486 w 1212715"/>
                <a:gd name="connsiteY1544" fmla="*/ 242878 h 471218"/>
                <a:gd name="connsiteX1545" fmla="*/ 756566 w 1212715"/>
                <a:gd name="connsiteY1545" fmla="*/ 131118 h 471218"/>
                <a:gd name="connsiteX1546" fmla="*/ 755846 w 1212715"/>
                <a:gd name="connsiteY1546" fmla="*/ 52059 h 471218"/>
                <a:gd name="connsiteX1547" fmla="*/ 756926 w 1212715"/>
                <a:gd name="connsiteY1547" fmla="*/ 46668 h 471218"/>
                <a:gd name="connsiteX1548" fmla="*/ 757286 w 1212715"/>
                <a:gd name="connsiteY1548" fmla="*/ 44872 h 471218"/>
                <a:gd name="connsiteX1549" fmla="*/ 757645 w 1212715"/>
                <a:gd name="connsiteY1549" fmla="*/ 44153 h 471218"/>
                <a:gd name="connsiteX1550" fmla="*/ 766283 w 1212715"/>
                <a:gd name="connsiteY1550" fmla="*/ 35169 h 471218"/>
                <a:gd name="connsiteX1551" fmla="*/ 776360 w 1212715"/>
                <a:gd name="connsiteY1551" fmla="*/ 27263 h 471218"/>
                <a:gd name="connsiteX1552" fmla="*/ 778520 w 1212715"/>
                <a:gd name="connsiteY1552" fmla="*/ 27263 h 471218"/>
                <a:gd name="connsiteX1553" fmla="*/ 807222 w 1212715"/>
                <a:gd name="connsiteY1553" fmla="*/ 25421 h 471218"/>
                <a:gd name="connsiteX1554" fmla="*/ 575885 w 1212715"/>
                <a:gd name="connsiteY1554" fmla="*/ 25258 h 471218"/>
                <a:gd name="connsiteX1555" fmla="*/ 579847 w 1212715"/>
                <a:gd name="connsiteY1555" fmla="*/ 27055 h 471218"/>
                <a:gd name="connsiteX1556" fmla="*/ 658724 w 1212715"/>
                <a:gd name="connsiteY1556" fmla="*/ 27415 h 471218"/>
                <a:gd name="connsiteX1557" fmla="*/ 661245 w 1212715"/>
                <a:gd name="connsiteY1557" fmla="*/ 28853 h 471218"/>
                <a:gd name="connsiteX1558" fmla="*/ 662326 w 1212715"/>
                <a:gd name="connsiteY1558" fmla="*/ 33167 h 471218"/>
                <a:gd name="connsiteX1559" fmla="*/ 674211 w 1212715"/>
                <a:gd name="connsiteY1559" fmla="*/ 80985 h 471218"/>
                <a:gd name="connsiteX1560" fmla="*/ 681415 w 1212715"/>
                <a:gd name="connsiteY1560" fmla="*/ 127365 h 471218"/>
                <a:gd name="connsiteX1561" fmla="*/ 697983 w 1212715"/>
                <a:gd name="connsiteY1561" fmla="*/ 238461 h 471218"/>
                <a:gd name="connsiteX1562" fmla="*/ 713470 w 1212715"/>
                <a:gd name="connsiteY1562" fmla="*/ 334816 h 471218"/>
                <a:gd name="connsiteX1563" fmla="*/ 734000 w 1212715"/>
                <a:gd name="connsiteY1563" fmla="*/ 427216 h 471218"/>
                <a:gd name="connsiteX1564" fmla="*/ 730038 w 1212715"/>
                <a:gd name="connsiteY1564" fmla="*/ 431171 h 471218"/>
                <a:gd name="connsiteX1565" fmla="*/ 722834 w 1212715"/>
                <a:gd name="connsiteY1565" fmla="*/ 439081 h 471218"/>
                <a:gd name="connsiteX1566" fmla="*/ 714550 w 1212715"/>
                <a:gd name="connsiteY1566" fmla="*/ 448070 h 471218"/>
                <a:gd name="connsiteX1567" fmla="*/ 713470 w 1212715"/>
                <a:gd name="connsiteY1567" fmla="*/ 448789 h 471218"/>
                <a:gd name="connsiteX1568" fmla="*/ 710228 w 1212715"/>
                <a:gd name="connsiteY1568" fmla="*/ 449867 h 471218"/>
                <a:gd name="connsiteX1569" fmla="*/ 651161 w 1212715"/>
                <a:gd name="connsiteY1569" fmla="*/ 449148 h 471218"/>
                <a:gd name="connsiteX1570" fmla="*/ 644317 w 1212715"/>
                <a:gd name="connsiteY1570" fmla="*/ 447350 h 471218"/>
                <a:gd name="connsiteX1571" fmla="*/ 636034 w 1212715"/>
                <a:gd name="connsiteY1571" fmla="*/ 402408 h 471218"/>
                <a:gd name="connsiteX1572" fmla="*/ 630631 w 1212715"/>
                <a:gd name="connsiteY1572" fmla="*/ 361422 h 471218"/>
                <a:gd name="connsiteX1573" fmla="*/ 594254 w 1212715"/>
                <a:gd name="connsiteY1573" fmla="*/ 360703 h 471218"/>
                <a:gd name="connsiteX1574" fmla="*/ 586330 w 1212715"/>
                <a:gd name="connsiteY1574" fmla="*/ 360703 h 471218"/>
                <a:gd name="connsiteX1575" fmla="*/ 586690 w 1212715"/>
                <a:gd name="connsiteY1575" fmla="*/ 361062 h 471218"/>
                <a:gd name="connsiteX1576" fmla="*/ 580207 w 1212715"/>
                <a:gd name="connsiteY1576" fmla="*/ 435126 h 471218"/>
                <a:gd name="connsiteX1577" fmla="*/ 575525 w 1212715"/>
                <a:gd name="connsiteY1577" fmla="*/ 437643 h 471218"/>
                <a:gd name="connsiteX1578" fmla="*/ 560758 w 1212715"/>
                <a:gd name="connsiteY1578" fmla="*/ 450946 h 471218"/>
                <a:gd name="connsiteX1579" fmla="*/ 559678 w 1212715"/>
                <a:gd name="connsiteY1579" fmla="*/ 450946 h 471218"/>
                <a:gd name="connsiteX1580" fmla="*/ 553915 w 1212715"/>
                <a:gd name="connsiteY1580" fmla="*/ 449867 h 471218"/>
                <a:gd name="connsiteX1581" fmla="*/ 490165 w 1212715"/>
                <a:gd name="connsiteY1581" fmla="*/ 452024 h 471218"/>
                <a:gd name="connsiteX1582" fmla="*/ 489445 w 1212715"/>
                <a:gd name="connsiteY1582" fmla="*/ 452024 h 471218"/>
                <a:gd name="connsiteX1583" fmla="*/ 485843 w 1212715"/>
                <a:gd name="connsiteY1583" fmla="*/ 448789 h 471218"/>
                <a:gd name="connsiteX1584" fmla="*/ 503851 w 1212715"/>
                <a:gd name="connsiteY1584" fmla="*/ 346321 h 471218"/>
                <a:gd name="connsiteX1585" fmla="*/ 521500 w 1212715"/>
                <a:gd name="connsiteY1585" fmla="*/ 233787 h 471218"/>
                <a:gd name="connsiteX1586" fmla="*/ 539508 w 1212715"/>
                <a:gd name="connsiteY1586" fmla="*/ 135994 h 471218"/>
                <a:gd name="connsiteX1587" fmla="*/ 552114 w 1212715"/>
                <a:gd name="connsiteY1587" fmla="*/ 79907 h 471218"/>
                <a:gd name="connsiteX1588" fmla="*/ 557517 w 1212715"/>
                <a:gd name="connsiteY1588" fmla="*/ 47549 h 471218"/>
                <a:gd name="connsiteX1589" fmla="*/ 560038 w 1212715"/>
                <a:gd name="connsiteY1589" fmla="*/ 45032 h 471218"/>
                <a:gd name="connsiteX1590" fmla="*/ 575885 w 1212715"/>
                <a:gd name="connsiteY1590" fmla="*/ 25258 h 471218"/>
                <a:gd name="connsiteX1591" fmla="*/ 772969 w 1212715"/>
                <a:gd name="connsiteY1591" fmla="*/ 24329 h 471218"/>
                <a:gd name="connsiteX1592" fmla="*/ 773688 w 1212715"/>
                <a:gd name="connsiteY1592" fmla="*/ 25052 h 471218"/>
                <a:gd name="connsiteX1593" fmla="*/ 752098 w 1212715"/>
                <a:gd name="connsiteY1593" fmla="*/ 44590 h 471218"/>
                <a:gd name="connsiteX1594" fmla="*/ 752458 w 1212715"/>
                <a:gd name="connsiteY1594" fmla="*/ 44590 h 471218"/>
                <a:gd name="connsiteX1595" fmla="*/ 750658 w 1212715"/>
                <a:gd name="connsiteY1595" fmla="*/ 112970 h 471218"/>
                <a:gd name="connsiteX1596" fmla="*/ 753177 w 1212715"/>
                <a:gd name="connsiteY1596" fmla="*/ 178457 h 471218"/>
                <a:gd name="connsiteX1597" fmla="*/ 752098 w 1212715"/>
                <a:gd name="connsiteY1597" fmla="*/ 178457 h 471218"/>
                <a:gd name="connsiteX1598" fmla="*/ 747420 w 1212715"/>
                <a:gd name="connsiteY1598" fmla="*/ 108629 h 471218"/>
                <a:gd name="connsiteX1599" fmla="*/ 748859 w 1212715"/>
                <a:gd name="connsiteY1599" fmla="*/ 44590 h 471218"/>
                <a:gd name="connsiteX1600" fmla="*/ 749939 w 1212715"/>
                <a:gd name="connsiteY1600" fmla="*/ 43143 h 471218"/>
                <a:gd name="connsiteX1601" fmla="*/ 761813 w 1212715"/>
                <a:gd name="connsiteY1601" fmla="*/ 32650 h 471218"/>
                <a:gd name="connsiteX1602" fmla="*/ 772969 w 1212715"/>
                <a:gd name="connsiteY1602" fmla="*/ 24329 h 471218"/>
                <a:gd name="connsiteX1603" fmla="*/ 1116433 w 1212715"/>
                <a:gd name="connsiteY1603" fmla="*/ 21154 h 471218"/>
                <a:gd name="connsiteX1604" fmla="*/ 1204805 w 1212715"/>
                <a:gd name="connsiteY1604" fmla="*/ 21513 h 471218"/>
                <a:gd name="connsiteX1605" fmla="*/ 1208038 w 1212715"/>
                <a:gd name="connsiteY1605" fmla="*/ 25467 h 471218"/>
                <a:gd name="connsiteX1606" fmla="*/ 1208397 w 1212715"/>
                <a:gd name="connsiteY1606" fmla="*/ 28702 h 471218"/>
                <a:gd name="connsiteX1607" fmla="*/ 1211990 w 1212715"/>
                <a:gd name="connsiteY1607" fmla="*/ 91243 h 471218"/>
                <a:gd name="connsiteX1608" fmla="*/ 1210553 w 1212715"/>
                <a:gd name="connsiteY1608" fmla="*/ 94838 h 471218"/>
                <a:gd name="connsiteX1609" fmla="*/ 1209475 w 1212715"/>
                <a:gd name="connsiteY1609" fmla="*/ 98432 h 471218"/>
                <a:gd name="connsiteX1610" fmla="*/ 1197261 w 1212715"/>
                <a:gd name="connsiteY1610" fmla="*/ 106340 h 471218"/>
                <a:gd name="connsiteX1611" fmla="*/ 1186843 w 1212715"/>
                <a:gd name="connsiteY1611" fmla="*/ 112091 h 471218"/>
                <a:gd name="connsiteX1612" fmla="*/ 1184329 w 1212715"/>
                <a:gd name="connsiteY1612" fmla="*/ 111372 h 471218"/>
                <a:gd name="connsiteX1613" fmla="*/ 1183251 w 1212715"/>
                <a:gd name="connsiteY1613" fmla="*/ 111012 h 471218"/>
                <a:gd name="connsiteX1614" fmla="*/ 1181096 w 1212715"/>
                <a:gd name="connsiteY1614" fmla="*/ 111731 h 471218"/>
                <a:gd name="connsiteX1615" fmla="*/ 1097035 w 1212715"/>
                <a:gd name="connsiteY1615" fmla="*/ 112450 h 471218"/>
                <a:gd name="connsiteX1616" fmla="*/ 1099549 w 1212715"/>
                <a:gd name="connsiteY1616" fmla="*/ 158458 h 471218"/>
                <a:gd name="connsiteX1617" fmla="*/ 1101346 w 1212715"/>
                <a:gd name="connsiteY1617" fmla="*/ 193682 h 471218"/>
                <a:gd name="connsiteX1618" fmla="*/ 1101705 w 1212715"/>
                <a:gd name="connsiteY1618" fmla="*/ 195120 h 471218"/>
                <a:gd name="connsiteX1619" fmla="*/ 1173192 w 1212715"/>
                <a:gd name="connsiteY1619" fmla="*/ 192963 h 471218"/>
                <a:gd name="connsiteX1620" fmla="*/ 1176066 w 1212715"/>
                <a:gd name="connsiteY1620" fmla="*/ 194760 h 471218"/>
                <a:gd name="connsiteX1621" fmla="*/ 1177503 w 1212715"/>
                <a:gd name="connsiteY1621" fmla="*/ 196558 h 471218"/>
                <a:gd name="connsiteX1622" fmla="*/ 1180377 w 1212715"/>
                <a:gd name="connsiteY1622" fmla="*/ 258740 h 471218"/>
                <a:gd name="connsiteX1623" fmla="*/ 1180018 w 1212715"/>
                <a:gd name="connsiteY1623" fmla="*/ 262693 h 471218"/>
                <a:gd name="connsiteX1624" fmla="*/ 1156668 w 1212715"/>
                <a:gd name="connsiteY1624" fmla="*/ 278509 h 471218"/>
                <a:gd name="connsiteX1625" fmla="*/ 1155231 w 1212715"/>
                <a:gd name="connsiteY1625" fmla="*/ 278868 h 471218"/>
                <a:gd name="connsiteX1626" fmla="*/ 1154153 w 1212715"/>
                <a:gd name="connsiteY1626" fmla="*/ 279227 h 471218"/>
                <a:gd name="connsiteX1627" fmla="*/ 1151638 w 1212715"/>
                <a:gd name="connsiteY1627" fmla="*/ 280306 h 471218"/>
                <a:gd name="connsiteX1628" fmla="*/ 1097394 w 1212715"/>
                <a:gd name="connsiteY1628" fmla="*/ 281025 h 471218"/>
                <a:gd name="connsiteX1629" fmla="*/ 1102064 w 1212715"/>
                <a:gd name="connsiteY1629" fmla="*/ 365851 h 471218"/>
                <a:gd name="connsiteX1630" fmla="*/ 1102064 w 1212715"/>
                <a:gd name="connsiteY1630" fmla="*/ 366210 h 471218"/>
                <a:gd name="connsiteX1631" fmla="*/ 1149977 w 1212715"/>
                <a:gd name="connsiteY1631" fmla="*/ 363560 h 471218"/>
                <a:gd name="connsiteX1632" fmla="*/ 1168195 w 1212715"/>
                <a:gd name="connsiteY1632" fmla="*/ 363061 h 471218"/>
                <a:gd name="connsiteX1633" fmla="*/ 1148184 w 1212715"/>
                <a:gd name="connsiteY1633" fmla="*/ 362863 h 471218"/>
                <a:gd name="connsiteX1634" fmla="*/ 1147827 w 1212715"/>
                <a:gd name="connsiteY1634" fmla="*/ 362069 h 471218"/>
                <a:gd name="connsiteX1635" fmla="*/ 1208830 w 1212715"/>
                <a:gd name="connsiteY1635" fmla="*/ 357704 h 471218"/>
                <a:gd name="connsiteX1636" fmla="*/ 1208473 w 1212715"/>
                <a:gd name="connsiteY1636" fmla="*/ 361672 h 471218"/>
                <a:gd name="connsiteX1637" fmla="*/ 1195290 w 1212715"/>
                <a:gd name="connsiteY1637" fmla="*/ 362320 h 471218"/>
                <a:gd name="connsiteX1638" fmla="*/ 1197620 w 1212715"/>
                <a:gd name="connsiteY1638" fmla="*/ 362257 h 471218"/>
                <a:gd name="connsiteX1639" fmla="*/ 1200494 w 1212715"/>
                <a:gd name="connsiteY1639" fmla="*/ 363694 h 471218"/>
                <a:gd name="connsiteX1640" fmla="*/ 1202291 w 1212715"/>
                <a:gd name="connsiteY1640" fmla="*/ 362257 h 471218"/>
                <a:gd name="connsiteX1641" fmla="*/ 1206601 w 1212715"/>
                <a:gd name="connsiteY1641" fmla="*/ 366929 h 471218"/>
                <a:gd name="connsiteX1642" fmla="*/ 1209475 w 1212715"/>
                <a:gd name="connsiteY1642" fmla="*/ 425158 h 471218"/>
                <a:gd name="connsiteX1643" fmla="*/ 1209475 w 1212715"/>
                <a:gd name="connsiteY1643" fmla="*/ 425517 h 471218"/>
                <a:gd name="connsiteX1644" fmla="*/ 1208757 w 1212715"/>
                <a:gd name="connsiteY1644" fmla="*/ 429830 h 471218"/>
                <a:gd name="connsiteX1645" fmla="*/ 1185766 w 1212715"/>
                <a:gd name="connsiteY1645" fmla="*/ 449599 h 471218"/>
                <a:gd name="connsiteX1646" fmla="*/ 1184688 w 1212715"/>
                <a:gd name="connsiteY1646" fmla="*/ 450318 h 471218"/>
                <a:gd name="connsiteX1647" fmla="*/ 1182892 w 1212715"/>
                <a:gd name="connsiteY1647" fmla="*/ 450678 h 471218"/>
                <a:gd name="connsiteX1648" fmla="*/ 1014410 w 1212715"/>
                <a:gd name="connsiteY1648" fmla="*/ 450318 h 471218"/>
                <a:gd name="connsiteX1649" fmla="*/ 1013333 w 1212715"/>
                <a:gd name="connsiteY1649" fmla="*/ 450318 h 471218"/>
                <a:gd name="connsiteX1650" fmla="*/ 1010818 w 1212715"/>
                <a:gd name="connsiteY1650" fmla="*/ 449599 h 471218"/>
                <a:gd name="connsiteX1651" fmla="*/ 1010099 w 1212715"/>
                <a:gd name="connsiteY1651" fmla="*/ 443848 h 471218"/>
                <a:gd name="connsiteX1652" fmla="*/ 1006507 w 1212715"/>
                <a:gd name="connsiteY1652" fmla="*/ 405029 h 471218"/>
                <a:gd name="connsiteX1653" fmla="*/ 1006507 w 1212715"/>
                <a:gd name="connsiteY1653" fmla="*/ 356146 h 471218"/>
                <a:gd name="connsiteX1654" fmla="*/ 1004352 w 1212715"/>
                <a:gd name="connsiteY1654" fmla="*/ 251192 h 471218"/>
                <a:gd name="connsiteX1655" fmla="*/ 1006507 w 1212715"/>
                <a:gd name="connsiteY1655" fmla="*/ 146596 h 471218"/>
                <a:gd name="connsiteX1656" fmla="*/ 1006866 w 1212715"/>
                <a:gd name="connsiteY1656" fmla="*/ 124671 h 471218"/>
                <a:gd name="connsiteX1657" fmla="*/ 1003993 w 1212715"/>
                <a:gd name="connsiteY1657" fmla="*/ 126827 h 471218"/>
                <a:gd name="connsiteX1658" fmla="*/ 1000400 w 1212715"/>
                <a:gd name="connsiteY1658" fmla="*/ 129703 h 471218"/>
                <a:gd name="connsiteX1659" fmla="*/ 998963 w 1212715"/>
                <a:gd name="connsiteY1659" fmla="*/ 129703 h 471218"/>
                <a:gd name="connsiteX1660" fmla="*/ 1006866 w 1212715"/>
                <a:gd name="connsiteY1660" fmla="*/ 121436 h 471218"/>
                <a:gd name="connsiteX1661" fmla="*/ 1006866 w 1212715"/>
                <a:gd name="connsiteY1661" fmla="*/ 114607 h 471218"/>
                <a:gd name="connsiteX1662" fmla="*/ 1000041 w 1212715"/>
                <a:gd name="connsiteY1662" fmla="*/ 119639 h 471218"/>
                <a:gd name="connsiteX1663" fmla="*/ 998963 w 1212715"/>
                <a:gd name="connsiteY1663" fmla="*/ 118201 h 471218"/>
                <a:gd name="connsiteX1664" fmla="*/ 1006866 w 1212715"/>
                <a:gd name="connsiteY1664" fmla="*/ 111012 h 471218"/>
                <a:gd name="connsiteX1665" fmla="*/ 1007944 w 1212715"/>
                <a:gd name="connsiteY1665" fmla="*/ 47033 h 471218"/>
                <a:gd name="connsiteX1666" fmla="*/ 1010099 w 1212715"/>
                <a:gd name="connsiteY1666" fmla="*/ 43798 h 471218"/>
                <a:gd name="connsiteX1667" fmla="*/ 1032013 w 1212715"/>
                <a:gd name="connsiteY1667" fmla="*/ 23670 h 471218"/>
                <a:gd name="connsiteX1668" fmla="*/ 1033809 w 1212715"/>
                <a:gd name="connsiteY1668" fmla="*/ 22592 h 471218"/>
                <a:gd name="connsiteX1669" fmla="*/ 1035246 w 1212715"/>
                <a:gd name="connsiteY1669" fmla="*/ 21873 h 471218"/>
                <a:gd name="connsiteX1670" fmla="*/ 1116433 w 1212715"/>
                <a:gd name="connsiteY1670" fmla="*/ 21154 h 471218"/>
                <a:gd name="connsiteX1671" fmla="*/ 305898 w 1212715"/>
                <a:gd name="connsiteY1671" fmla="*/ 20313 h 471218"/>
                <a:gd name="connsiteX1672" fmla="*/ 305898 w 1212715"/>
                <a:gd name="connsiteY1672" fmla="*/ 22928 h 471218"/>
                <a:gd name="connsiteX1673" fmla="*/ 263786 w 1212715"/>
                <a:gd name="connsiteY1673" fmla="*/ 25169 h 471218"/>
                <a:gd name="connsiteX1674" fmla="*/ 263429 w 1212715"/>
                <a:gd name="connsiteY1674" fmla="*/ 22181 h 471218"/>
                <a:gd name="connsiteX1675" fmla="*/ 305898 w 1212715"/>
                <a:gd name="connsiteY1675" fmla="*/ 20313 h 471218"/>
                <a:gd name="connsiteX1676" fmla="*/ 578492 w 1212715"/>
                <a:gd name="connsiteY1676" fmla="*/ 17979 h 471218"/>
                <a:gd name="connsiteX1677" fmla="*/ 633266 w 1212715"/>
                <a:gd name="connsiteY1677" fmla="*/ 18845 h 471218"/>
                <a:gd name="connsiteX1678" fmla="*/ 633266 w 1212715"/>
                <a:gd name="connsiteY1678" fmla="*/ 20288 h 471218"/>
                <a:gd name="connsiteX1679" fmla="*/ 578132 w 1212715"/>
                <a:gd name="connsiteY1679" fmla="*/ 20577 h 471218"/>
                <a:gd name="connsiteX1680" fmla="*/ 578492 w 1212715"/>
                <a:gd name="connsiteY1680" fmla="*/ 17979 h 471218"/>
                <a:gd name="connsiteX1681" fmla="*/ 301490 w 1212715"/>
                <a:gd name="connsiteY1681" fmla="*/ 15201 h 471218"/>
                <a:gd name="connsiteX1682" fmla="*/ 301490 w 1212715"/>
                <a:gd name="connsiteY1682" fmla="*/ 16391 h 471218"/>
                <a:gd name="connsiteX1683" fmla="*/ 266093 w 1212715"/>
                <a:gd name="connsiteY1683" fmla="*/ 20360 h 471218"/>
                <a:gd name="connsiteX1684" fmla="*/ 265378 w 1212715"/>
                <a:gd name="connsiteY1684" fmla="*/ 17185 h 471218"/>
                <a:gd name="connsiteX1685" fmla="*/ 301490 w 1212715"/>
                <a:gd name="connsiteY1685" fmla="*/ 15201 h 471218"/>
                <a:gd name="connsiteX1686" fmla="*/ 1038522 w 1212715"/>
                <a:gd name="connsiteY1686" fmla="*/ 14553 h 471218"/>
                <a:gd name="connsiteX1687" fmla="*/ 1124157 w 1212715"/>
                <a:gd name="connsiteY1687" fmla="*/ 15555 h 471218"/>
                <a:gd name="connsiteX1688" fmla="*/ 1124157 w 1212715"/>
                <a:gd name="connsiteY1688" fmla="*/ 17226 h 471218"/>
                <a:gd name="connsiteX1689" fmla="*/ 1038522 w 1212715"/>
                <a:gd name="connsiteY1689" fmla="*/ 17561 h 471218"/>
                <a:gd name="connsiteX1690" fmla="*/ 1038522 w 1212715"/>
                <a:gd name="connsiteY1690" fmla="*/ 14553 h 471218"/>
                <a:gd name="connsiteX1691" fmla="*/ 584461 w 1212715"/>
                <a:gd name="connsiteY1691" fmla="*/ 14010 h 471218"/>
                <a:gd name="connsiteX1692" fmla="*/ 626930 w 1212715"/>
                <a:gd name="connsiteY1692" fmla="*/ 14010 h 471218"/>
                <a:gd name="connsiteX1693" fmla="*/ 626930 w 1212715"/>
                <a:gd name="connsiteY1693" fmla="*/ 15597 h 471218"/>
                <a:gd name="connsiteX1694" fmla="*/ 584461 w 1212715"/>
                <a:gd name="connsiteY1694" fmla="*/ 17582 h 471218"/>
                <a:gd name="connsiteX1695" fmla="*/ 584461 w 1212715"/>
                <a:gd name="connsiteY1695" fmla="*/ 14010 h 471218"/>
                <a:gd name="connsiteX1696" fmla="*/ 276592 w 1212715"/>
                <a:gd name="connsiteY1696" fmla="*/ 8851 h 471218"/>
                <a:gd name="connsiteX1697" fmla="*/ 294786 w 1212715"/>
                <a:gd name="connsiteY1697" fmla="*/ 9248 h 471218"/>
                <a:gd name="connsiteX1698" fmla="*/ 294786 w 1212715"/>
                <a:gd name="connsiteY1698" fmla="*/ 11629 h 471218"/>
                <a:gd name="connsiteX1699" fmla="*/ 267317 w 1212715"/>
                <a:gd name="connsiteY1699" fmla="*/ 13613 h 471218"/>
                <a:gd name="connsiteX1700" fmla="*/ 266247 w 1212715"/>
                <a:gd name="connsiteY1700" fmla="*/ 10438 h 471218"/>
                <a:gd name="connsiteX1701" fmla="*/ 276592 w 1212715"/>
                <a:gd name="connsiteY1701" fmla="*/ 8851 h 471218"/>
                <a:gd name="connsiteX1702" fmla="*/ 1072169 w 1212715"/>
                <a:gd name="connsiteY1702" fmla="*/ 8537 h 471218"/>
                <a:gd name="connsiteX1703" fmla="*/ 1107926 w 1212715"/>
                <a:gd name="connsiteY1703" fmla="*/ 8537 h 471218"/>
                <a:gd name="connsiteX1704" fmla="*/ 1107926 w 1212715"/>
                <a:gd name="connsiteY1704" fmla="*/ 9874 h 471218"/>
                <a:gd name="connsiteX1705" fmla="*/ 1071808 w 1212715"/>
                <a:gd name="connsiteY1705" fmla="*/ 11879 h 471218"/>
                <a:gd name="connsiteX1706" fmla="*/ 1043636 w 1212715"/>
                <a:gd name="connsiteY1706" fmla="*/ 12213 h 471218"/>
                <a:gd name="connsiteX1707" fmla="*/ 1042914 w 1212715"/>
                <a:gd name="connsiteY1707" fmla="*/ 9540 h 471218"/>
                <a:gd name="connsiteX1708" fmla="*/ 1072169 w 1212715"/>
                <a:gd name="connsiteY1708" fmla="*/ 8537 h 471218"/>
                <a:gd name="connsiteX1709" fmla="*/ 1068682 w 1212715"/>
                <a:gd name="connsiteY1709" fmla="*/ 1197 h 471218"/>
                <a:gd name="connsiteX1710" fmla="*/ 1100009 w 1212715"/>
                <a:gd name="connsiteY1710" fmla="*/ 1197 h 471218"/>
                <a:gd name="connsiteX1711" fmla="*/ 1099653 w 1212715"/>
                <a:gd name="connsiteY1711" fmla="*/ 3464 h 471218"/>
                <a:gd name="connsiteX1712" fmla="*/ 1068682 w 1212715"/>
                <a:gd name="connsiteY1712" fmla="*/ 4976 h 471218"/>
                <a:gd name="connsiteX1713" fmla="*/ 1045543 w 1212715"/>
                <a:gd name="connsiteY1713" fmla="*/ 5732 h 471218"/>
                <a:gd name="connsiteX1714" fmla="*/ 1044831 w 1212715"/>
                <a:gd name="connsiteY1714" fmla="*/ 2330 h 471218"/>
                <a:gd name="connsiteX1715" fmla="*/ 1068682 w 1212715"/>
                <a:gd name="connsiteY1715" fmla="*/ 1197 h 4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</a:cxnLst>
              <a:rect l="l" t="t" r="r" b="b"/>
              <a:pathLst>
                <a:path w="1212715" h="471218">
                  <a:moveTo>
                    <a:pt x="711518" y="467241"/>
                  </a:moveTo>
                  <a:cubicBezTo>
                    <a:pt x="713717" y="467241"/>
                    <a:pt x="713717" y="470539"/>
                    <a:pt x="711518" y="470539"/>
                  </a:cubicBezTo>
                  <a:cubicBezTo>
                    <a:pt x="704924" y="470905"/>
                    <a:pt x="698330" y="471638"/>
                    <a:pt x="692102" y="470905"/>
                  </a:cubicBezTo>
                  <a:cubicBezTo>
                    <a:pt x="686973" y="470539"/>
                    <a:pt x="681844" y="470172"/>
                    <a:pt x="677082" y="470539"/>
                  </a:cubicBezTo>
                  <a:cubicBezTo>
                    <a:pt x="675983" y="470539"/>
                    <a:pt x="675983" y="469073"/>
                    <a:pt x="676716" y="469073"/>
                  </a:cubicBezTo>
                  <a:cubicBezTo>
                    <a:pt x="681844" y="467241"/>
                    <a:pt x="686973" y="467608"/>
                    <a:pt x="692102" y="467974"/>
                  </a:cubicBezTo>
                  <a:cubicBezTo>
                    <a:pt x="698330" y="467974"/>
                    <a:pt x="704924" y="467241"/>
                    <a:pt x="711518" y="467241"/>
                  </a:cubicBezTo>
                  <a:close/>
                  <a:moveTo>
                    <a:pt x="407185" y="461638"/>
                  </a:moveTo>
                  <a:cubicBezTo>
                    <a:pt x="419747" y="460891"/>
                    <a:pt x="432309" y="463506"/>
                    <a:pt x="444870" y="463506"/>
                  </a:cubicBezTo>
                  <a:cubicBezTo>
                    <a:pt x="447024" y="463506"/>
                    <a:pt x="447024" y="466868"/>
                    <a:pt x="444870" y="466868"/>
                  </a:cubicBezTo>
                  <a:cubicBezTo>
                    <a:pt x="432309" y="466494"/>
                    <a:pt x="419747" y="463879"/>
                    <a:pt x="407185" y="463132"/>
                  </a:cubicBezTo>
                  <a:cubicBezTo>
                    <a:pt x="406108" y="463132"/>
                    <a:pt x="406108" y="462012"/>
                    <a:pt x="407185" y="461638"/>
                  </a:cubicBezTo>
                  <a:close/>
                  <a:moveTo>
                    <a:pt x="711221" y="459304"/>
                  </a:moveTo>
                  <a:cubicBezTo>
                    <a:pt x="713010" y="459304"/>
                    <a:pt x="713725" y="461774"/>
                    <a:pt x="711936" y="462126"/>
                  </a:cubicBezTo>
                  <a:cubicBezTo>
                    <a:pt x="696553" y="465301"/>
                    <a:pt x="680455" y="462832"/>
                    <a:pt x="664714" y="462832"/>
                  </a:cubicBezTo>
                  <a:cubicBezTo>
                    <a:pt x="663641" y="462832"/>
                    <a:pt x="663283" y="461421"/>
                    <a:pt x="664356" y="461421"/>
                  </a:cubicBezTo>
                  <a:cubicBezTo>
                    <a:pt x="680097" y="459304"/>
                    <a:pt x="695838" y="462479"/>
                    <a:pt x="711221" y="459304"/>
                  </a:cubicBezTo>
                  <a:close/>
                  <a:moveTo>
                    <a:pt x="398526" y="456706"/>
                  </a:moveTo>
                  <a:cubicBezTo>
                    <a:pt x="414563" y="454541"/>
                    <a:pt x="431670" y="459232"/>
                    <a:pt x="448063" y="458149"/>
                  </a:cubicBezTo>
                  <a:cubicBezTo>
                    <a:pt x="450201" y="458149"/>
                    <a:pt x="449845" y="461036"/>
                    <a:pt x="448063" y="461397"/>
                  </a:cubicBezTo>
                  <a:cubicBezTo>
                    <a:pt x="431313" y="462118"/>
                    <a:pt x="415276" y="458510"/>
                    <a:pt x="398883" y="457428"/>
                  </a:cubicBezTo>
                  <a:cubicBezTo>
                    <a:pt x="398170" y="457428"/>
                    <a:pt x="398170" y="456706"/>
                    <a:pt x="398526" y="456706"/>
                  </a:cubicBezTo>
                  <a:close/>
                  <a:moveTo>
                    <a:pt x="685747" y="454513"/>
                  </a:moveTo>
                  <a:cubicBezTo>
                    <a:pt x="695002" y="454371"/>
                    <a:pt x="704348" y="454844"/>
                    <a:pt x="713154" y="454844"/>
                  </a:cubicBezTo>
                  <a:cubicBezTo>
                    <a:pt x="715310" y="454844"/>
                    <a:pt x="715310" y="458245"/>
                    <a:pt x="712794" y="458245"/>
                  </a:cubicBezTo>
                  <a:cubicBezTo>
                    <a:pt x="695182" y="458245"/>
                    <a:pt x="676492" y="460513"/>
                    <a:pt x="658879" y="458623"/>
                  </a:cubicBezTo>
                  <a:cubicBezTo>
                    <a:pt x="658520" y="458623"/>
                    <a:pt x="658520" y="457868"/>
                    <a:pt x="658879" y="457868"/>
                  </a:cubicBezTo>
                  <a:cubicBezTo>
                    <a:pt x="667326" y="455411"/>
                    <a:pt x="676492" y="454655"/>
                    <a:pt x="685747" y="454513"/>
                  </a:cubicBezTo>
                  <a:close/>
                  <a:moveTo>
                    <a:pt x="34120" y="440620"/>
                  </a:moveTo>
                  <a:cubicBezTo>
                    <a:pt x="40573" y="445017"/>
                    <a:pt x="45950" y="450145"/>
                    <a:pt x="52761" y="453442"/>
                  </a:cubicBezTo>
                  <a:cubicBezTo>
                    <a:pt x="59930" y="456739"/>
                    <a:pt x="67458" y="459304"/>
                    <a:pt x="75344" y="460403"/>
                  </a:cubicBezTo>
                  <a:cubicBezTo>
                    <a:pt x="77136" y="460403"/>
                    <a:pt x="77136" y="463700"/>
                    <a:pt x="75344" y="463333"/>
                  </a:cubicBezTo>
                  <a:cubicBezTo>
                    <a:pt x="57779" y="461135"/>
                    <a:pt x="46308" y="453076"/>
                    <a:pt x="33762" y="441719"/>
                  </a:cubicBezTo>
                  <a:cubicBezTo>
                    <a:pt x="33045" y="441353"/>
                    <a:pt x="33762" y="440254"/>
                    <a:pt x="34120" y="440620"/>
                  </a:cubicBezTo>
                  <a:close/>
                  <a:moveTo>
                    <a:pt x="845639" y="437449"/>
                  </a:moveTo>
                  <a:cubicBezTo>
                    <a:pt x="846357" y="437079"/>
                    <a:pt x="847074" y="437449"/>
                    <a:pt x="846715" y="437818"/>
                  </a:cubicBezTo>
                  <a:cubicBezTo>
                    <a:pt x="845281" y="443364"/>
                    <a:pt x="840617" y="447061"/>
                    <a:pt x="836671" y="450757"/>
                  </a:cubicBezTo>
                  <a:cubicBezTo>
                    <a:pt x="832367" y="454454"/>
                    <a:pt x="828421" y="459260"/>
                    <a:pt x="823758" y="462957"/>
                  </a:cubicBezTo>
                  <a:cubicBezTo>
                    <a:pt x="822681" y="463696"/>
                    <a:pt x="821247" y="461848"/>
                    <a:pt x="821605" y="460739"/>
                  </a:cubicBezTo>
                  <a:cubicBezTo>
                    <a:pt x="805463" y="461109"/>
                    <a:pt x="789321" y="459630"/>
                    <a:pt x="773179" y="458521"/>
                  </a:cubicBezTo>
                  <a:cubicBezTo>
                    <a:pt x="772820" y="458521"/>
                    <a:pt x="772820" y="457781"/>
                    <a:pt x="773179" y="457412"/>
                  </a:cubicBezTo>
                  <a:cubicBezTo>
                    <a:pt x="790397" y="455933"/>
                    <a:pt x="807257" y="457781"/>
                    <a:pt x="824475" y="457042"/>
                  </a:cubicBezTo>
                  <a:cubicBezTo>
                    <a:pt x="824834" y="457042"/>
                    <a:pt x="825192" y="457042"/>
                    <a:pt x="825551" y="457412"/>
                  </a:cubicBezTo>
                  <a:cubicBezTo>
                    <a:pt x="828780" y="454824"/>
                    <a:pt x="831649" y="451497"/>
                    <a:pt x="834878" y="448909"/>
                  </a:cubicBezTo>
                  <a:cubicBezTo>
                    <a:pt x="839182" y="445212"/>
                    <a:pt x="843128" y="442255"/>
                    <a:pt x="845639" y="437449"/>
                  </a:cubicBezTo>
                  <a:close/>
                  <a:moveTo>
                    <a:pt x="1061623" y="437217"/>
                  </a:moveTo>
                  <a:cubicBezTo>
                    <a:pt x="1061990" y="435491"/>
                    <a:pt x="1064554" y="436181"/>
                    <a:pt x="1064188" y="437907"/>
                  </a:cubicBezTo>
                  <a:cubicBezTo>
                    <a:pt x="1063821" y="438942"/>
                    <a:pt x="1063455" y="440323"/>
                    <a:pt x="1063089" y="441358"/>
                  </a:cubicBezTo>
                  <a:cubicBezTo>
                    <a:pt x="1062356" y="443084"/>
                    <a:pt x="1060158" y="442394"/>
                    <a:pt x="1060525" y="441013"/>
                  </a:cubicBezTo>
                  <a:cubicBezTo>
                    <a:pt x="1060525" y="439633"/>
                    <a:pt x="1061257" y="438597"/>
                    <a:pt x="1061623" y="437217"/>
                  </a:cubicBezTo>
                  <a:close/>
                  <a:moveTo>
                    <a:pt x="1173516" y="435491"/>
                  </a:moveTo>
                  <a:cubicBezTo>
                    <a:pt x="1175684" y="435491"/>
                    <a:pt x="1175684" y="438313"/>
                    <a:pt x="1173516" y="438313"/>
                  </a:cubicBezTo>
                  <a:cubicBezTo>
                    <a:pt x="1144966" y="438666"/>
                    <a:pt x="1116056" y="441488"/>
                    <a:pt x="1087868" y="439724"/>
                  </a:cubicBezTo>
                  <a:cubicBezTo>
                    <a:pt x="1087145" y="439724"/>
                    <a:pt x="1087145" y="439019"/>
                    <a:pt x="1087868" y="439019"/>
                  </a:cubicBezTo>
                  <a:cubicBezTo>
                    <a:pt x="1116056" y="436902"/>
                    <a:pt x="1144966" y="435491"/>
                    <a:pt x="1173516" y="435491"/>
                  </a:cubicBezTo>
                  <a:close/>
                  <a:moveTo>
                    <a:pt x="1050897" y="428244"/>
                  </a:moveTo>
                  <a:cubicBezTo>
                    <a:pt x="1050897" y="427554"/>
                    <a:pt x="1051889" y="427899"/>
                    <a:pt x="1051889" y="428589"/>
                  </a:cubicBezTo>
                  <a:cubicBezTo>
                    <a:pt x="1051889" y="433421"/>
                    <a:pt x="1048913" y="437217"/>
                    <a:pt x="1046928" y="441358"/>
                  </a:cubicBezTo>
                  <a:cubicBezTo>
                    <a:pt x="1046267" y="443084"/>
                    <a:pt x="1044283" y="441704"/>
                    <a:pt x="1044944" y="440323"/>
                  </a:cubicBezTo>
                  <a:cubicBezTo>
                    <a:pt x="1046928" y="436527"/>
                    <a:pt x="1049905" y="432731"/>
                    <a:pt x="1050897" y="428244"/>
                  </a:cubicBezTo>
                  <a:close/>
                  <a:moveTo>
                    <a:pt x="1169957" y="427927"/>
                  </a:moveTo>
                  <a:cubicBezTo>
                    <a:pt x="1172506" y="427554"/>
                    <a:pt x="1172506" y="431663"/>
                    <a:pt x="1169957" y="431663"/>
                  </a:cubicBezTo>
                  <a:cubicBezTo>
                    <a:pt x="1150655" y="433530"/>
                    <a:pt x="1131353" y="433530"/>
                    <a:pt x="1112051" y="432783"/>
                  </a:cubicBezTo>
                  <a:cubicBezTo>
                    <a:pt x="1110958" y="432783"/>
                    <a:pt x="1110958" y="431289"/>
                    <a:pt x="1112051" y="431289"/>
                  </a:cubicBezTo>
                  <a:cubicBezTo>
                    <a:pt x="1131353" y="430542"/>
                    <a:pt x="1150655" y="429795"/>
                    <a:pt x="1169957" y="427927"/>
                  </a:cubicBezTo>
                  <a:close/>
                  <a:moveTo>
                    <a:pt x="299989" y="427620"/>
                  </a:moveTo>
                  <a:cubicBezTo>
                    <a:pt x="300356" y="425966"/>
                    <a:pt x="302554" y="425966"/>
                    <a:pt x="302554" y="427620"/>
                  </a:cubicBezTo>
                  <a:cubicBezTo>
                    <a:pt x="302554" y="429273"/>
                    <a:pt x="302187" y="430596"/>
                    <a:pt x="301455" y="431919"/>
                  </a:cubicBezTo>
                  <a:cubicBezTo>
                    <a:pt x="301088" y="433573"/>
                    <a:pt x="298158" y="432581"/>
                    <a:pt x="298890" y="431258"/>
                  </a:cubicBezTo>
                  <a:cubicBezTo>
                    <a:pt x="299257" y="429935"/>
                    <a:pt x="299989" y="428612"/>
                    <a:pt x="299989" y="427620"/>
                  </a:cubicBezTo>
                  <a:close/>
                  <a:moveTo>
                    <a:pt x="295776" y="423821"/>
                  </a:moveTo>
                  <a:cubicBezTo>
                    <a:pt x="296173" y="422791"/>
                    <a:pt x="297761" y="422791"/>
                    <a:pt x="297761" y="423821"/>
                  </a:cubicBezTo>
                  <a:cubicBezTo>
                    <a:pt x="297761" y="425880"/>
                    <a:pt x="296570" y="427596"/>
                    <a:pt x="295776" y="429656"/>
                  </a:cubicBezTo>
                  <a:cubicBezTo>
                    <a:pt x="294983" y="431029"/>
                    <a:pt x="294189" y="433088"/>
                    <a:pt x="292998" y="434118"/>
                  </a:cubicBezTo>
                  <a:cubicBezTo>
                    <a:pt x="291807" y="435148"/>
                    <a:pt x="290220" y="434118"/>
                    <a:pt x="290617" y="433088"/>
                  </a:cubicBezTo>
                  <a:cubicBezTo>
                    <a:pt x="291014" y="431372"/>
                    <a:pt x="292204" y="429999"/>
                    <a:pt x="292998" y="428626"/>
                  </a:cubicBezTo>
                  <a:cubicBezTo>
                    <a:pt x="294189" y="426910"/>
                    <a:pt x="294983" y="425194"/>
                    <a:pt x="295776" y="423821"/>
                  </a:cubicBezTo>
                  <a:close/>
                  <a:moveTo>
                    <a:pt x="1172420" y="420410"/>
                  </a:moveTo>
                  <a:cubicBezTo>
                    <a:pt x="1174595" y="419616"/>
                    <a:pt x="1175683" y="423585"/>
                    <a:pt x="1173145" y="424379"/>
                  </a:cubicBezTo>
                  <a:cubicBezTo>
                    <a:pt x="1159370" y="427157"/>
                    <a:pt x="1145233" y="421997"/>
                    <a:pt x="1131458" y="426363"/>
                  </a:cubicBezTo>
                  <a:cubicBezTo>
                    <a:pt x="1130371" y="426760"/>
                    <a:pt x="1130008" y="424776"/>
                    <a:pt x="1130733" y="424379"/>
                  </a:cubicBezTo>
                  <a:cubicBezTo>
                    <a:pt x="1144508" y="419616"/>
                    <a:pt x="1158645" y="423188"/>
                    <a:pt x="1172420" y="420410"/>
                  </a:cubicBezTo>
                  <a:close/>
                  <a:moveTo>
                    <a:pt x="542854" y="420329"/>
                  </a:moveTo>
                  <a:cubicBezTo>
                    <a:pt x="543593" y="419616"/>
                    <a:pt x="545439" y="420329"/>
                    <a:pt x="545070" y="421398"/>
                  </a:cubicBezTo>
                  <a:cubicBezTo>
                    <a:pt x="542485" y="426744"/>
                    <a:pt x="536947" y="431020"/>
                    <a:pt x="533256" y="435297"/>
                  </a:cubicBezTo>
                  <a:cubicBezTo>
                    <a:pt x="532148" y="436723"/>
                    <a:pt x="529933" y="434941"/>
                    <a:pt x="531040" y="433515"/>
                  </a:cubicBezTo>
                  <a:cubicBezTo>
                    <a:pt x="533994" y="428526"/>
                    <a:pt x="539532" y="425674"/>
                    <a:pt x="542854" y="420329"/>
                  </a:cubicBezTo>
                  <a:close/>
                  <a:moveTo>
                    <a:pt x="292267" y="414854"/>
                  </a:moveTo>
                  <a:cubicBezTo>
                    <a:pt x="293019" y="417302"/>
                    <a:pt x="291139" y="420101"/>
                    <a:pt x="290011" y="421849"/>
                  </a:cubicBezTo>
                  <a:cubicBezTo>
                    <a:pt x="287379" y="426047"/>
                    <a:pt x="285123" y="429894"/>
                    <a:pt x="282492" y="433742"/>
                  </a:cubicBezTo>
                  <a:cubicBezTo>
                    <a:pt x="281364" y="435141"/>
                    <a:pt x="279108" y="434092"/>
                    <a:pt x="279860" y="432343"/>
                  </a:cubicBezTo>
                  <a:cubicBezTo>
                    <a:pt x="283244" y="426397"/>
                    <a:pt x="288883" y="421500"/>
                    <a:pt x="291515" y="415204"/>
                  </a:cubicBezTo>
                  <a:cubicBezTo>
                    <a:pt x="291515" y="414854"/>
                    <a:pt x="291891" y="414854"/>
                    <a:pt x="292267" y="414854"/>
                  </a:cubicBezTo>
                  <a:close/>
                  <a:moveTo>
                    <a:pt x="1168376" y="413266"/>
                  </a:moveTo>
                  <a:cubicBezTo>
                    <a:pt x="1170920" y="413266"/>
                    <a:pt x="1170920" y="416124"/>
                    <a:pt x="1168376" y="416441"/>
                  </a:cubicBezTo>
                  <a:cubicBezTo>
                    <a:pt x="1159654" y="416759"/>
                    <a:pt x="1151296" y="417394"/>
                    <a:pt x="1142574" y="417711"/>
                  </a:cubicBezTo>
                  <a:cubicBezTo>
                    <a:pt x="1141120" y="417711"/>
                    <a:pt x="1141120" y="415489"/>
                    <a:pt x="1142574" y="415489"/>
                  </a:cubicBezTo>
                  <a:cubicBezTo>
                    <a:pt x="1151296" y="414854"/>
                    <a:pt x="1160018" y="413583"/>
                    <a:pt x="1168376" y="413266"/>
                  </a:cubicBezTo>
                  <a:close/>
                  <a:moveTo>
                    <a:pt x="996163" y="407640"/>
                  </a:moveTo>
                  <a:cubicBezTo>
                    <a:pt x="996163" y="406916"/>
                    <a:pt x="997257" y="406916"/>
                    <a:pt x="997257" y="407640"/>
                  </a:cubicBezTo>
                  <a:cubicBezTo>
                    <a:pt x="997986" y="417778"/>
                    <a:pt x="999444" y="427916"/>
                    <a:pt x="999444" y="438054"/>
                  </a:cubicBezTo>
                  <a:cubicBezTo>
                    <a:pt x="999080" y="447105"/>
                    <a:pt x="998351" y="455795"/>
                    <a:pt x="999809" y="464846"/>
                  </a:cubicBezTo>
                  <a:cubicBezTo>
                    <a:pt x="1006371" y="464846"/>
                    <a:pt x="1013297" y="465208"/>
                    <a:pt x="1019859" y="464484"/>
                  </a:cubicBezTo>
                  <a:cubicBezTo>
                    <a:pt x="1027514" y="463760"/>
                    <a:pt x="1034805" y="462674"/>
                    <a:pt x="1042460" y="462674"/>
                  </a:cubicBezTo>
                  <a:cubicBezTo>
                    <a:pt x="1043918" y="462674"/>
                    <a:pt x="1043554" y="464846"/>
                    <a:pt x="1042460" y="464846"/>
                  </a:cubicBezTo>
                  <a:cubicBezTo>
                    <a:pt x="1027878" y="466295"/>
                    <a:pt x="1014026" y="467743"/>
                    <a:pt x="999444" y="467743"/>
                  </a:cubicBezTo>
                  <a:cubicBezTo>
                    <a:pt x="998351" y="468467"/>
                    <a:pt x="996892" y="468467"/>
                    <a:pt x="996892" y="467019"/>
                  </a:cubicBezTo>
                  <a:cubicBezTo>
                    <a:pt x="995070" y="457243"/>
                    <a:pt x="996163" y="447829"/>
                    <a:pt x="996163" y="438054"/>
                  </a:cubicBezTo>
                  <a:cubicBezTo>
                    <a:pt x="996163" y="427916"/>
                    <a:pt x="995434" y="417778"/>
                    <a:pt x="996163" y="407640"/>
                  </a:cubicBezTo>
                  <a:close/>
                  <a:moveTo>
                    <a:pt x="544544" y="404819"/>
                  </a:moveTo>
                  <a:cubicBezTo>
                    <a:pt x="545613" y="403741"/>
                    <a:pt x="547038" y="405179"/>
                    <a:pt x="545969" y="406616"/>
                  </a:cubicBezTo>
                  <a:cubicBezTo>
                    <a:pt x="536704" y="417399"/>
                    <a:pt x="525656" y="426745"/>
                    <a:pt x="517459" y="438247"/>
                  </a:cubicBezTo>
                  <a:lnTo>
                    <a:pt x="517103" y="438966"/>
                  </a:lnTo>
                  <a:lnTo>
                    <a:pt x="516034" y="440044"/>
                  </a:lnTo>
                  <a:cubicBezTo>
                    <a:pt x="514608" y="441482"/>
                    <a:pt x="512470" y="439685"/>
                    <a:pt x="513183" y="437887"/>
                  </a:cubicBezTo>
                  <a:cubicBezTo>
                    <a:pt x="521379" y="424947"/>
                    <a:pt x="534209" y="415962"/>
                    <a:pt x="544544" y="404819"/>
                  </a:cubicBezTo>
                  <a:close/>
                  <a:moveTo>
                    <a:pt x="288762" y="400919"/>
                  </a:moveTo>
                  <a:cubicBezTo>
                    <a:pt x="288762" y="400566"/>
                    <a:pt x="289856" y="400566"/>
                    <a:pt x="289856" y="401271"/>
                  </a:cubicBezTo>
                  <a:cubicBezTo>
                    <a:pt x="289127" y="407269"/>
                    <a:pt x="285119" y="412208"/>
                    <a:pt x="282204" y="417146"/>
                  </a:cubicBezTo>
                  <a:cubicBezTo>
                    <a:pt x="278197" y="423496"/>
                    <a:pt x="276010" y="430199"/>
                    <a:pt x="272003" y="436549"/>
                  </a:cubicBezTo>
                  <a:cubicBezTo>
                    <a:pt x="270910" y="438313"/>
                    <a:pt x="267995" y="436549"/>
                    <a:pt x="269452" y="434785"/>
                  </a:cubicBezTo>
                  <a:cubicBezTo>
                    <a:pt x="272731" y="429141"/>
                    <a:pt x="274917" y="423144"/>
                    <a:pt x="278561" y="417499"/>
                  </a:cubicBezTo>
                  <a:cubicBezTo>
                    <a:pt x="282204" y="412208"/>
                    <a:pt x="286212" y="407269"/>
                    <a:pt x="288762" y="400919"/>
                  </a:cubicBezTo>
                  <a:close/>
                  <a:moveTo>
                    <a:pt x="177902" y="398115"/>
                  </a:moveTo>
                  <a:lnTo>
                    <a:pt x="169787" y="416204"/>
                  </a:lnTo>
                  <a:cubicBezTo>
                    <a:pt x="157590" y="430036"/>
                    <a:pt x="141388" y="440039"/>
                    <a:pt x="124105" y="441481"/>
                  </a:cubicBezTo>
                  <a:cubicBezTo>
                    <a:pt x="121945" y="441481"/>
                    <a:pt x="121945" y="438597"/>
                    <a:pt x="124105" y="438237"/>
                  </a:cubicBezTo>
                  <a:cubicBezTo>
                    <a:pt x="140668" y="436795"/>
                    <a:pt x="157950" y="426342"/>
                    <a:pt x="168031" y="413366"/>
                  </a:cubicBezTo>
                  <a:close/>
                  <a:moveTo>
                    <a:pt x="547323" y="387375"/>
                  </a:moveTo>
                  <a:cubicBezTo>
                    <a:pt x="548405" y="386279"/>
                    <a:pt x="550209" y="388106"/>
                    <a:pt x="548766" y="389203"/>
                  </a:cubicBezTo>
                  <a:cubicBezTo>
                    <a:pt x="533612" y="403456"/>
                    <a:pt x="519541" y="418075"/>
                    <a:pt x="507274" y="434886"/>
                  </a:cubicBezTo>
                  <a:cubicBezTo>
                    <a:pt x="505831" y="436714"/>
                    <a:pt x="502945" y="434886"/>
                    <a:pt x="504027" y="433059"/>
                  </a:cubicBezTo>
                  <a:cubicBezTo>
                    <a:pt x="515934" y="415882"/>
                    <a:pt x="531809" y="401263"/>
                    <a:pt x="547323" y="387375"/>
                  </a:cubicBezTo>
                  <a:close/>
                  <a:moveTo>
                    <a:pt x="417855" y="385766"/>
                  </a:moveTo>
                  <a:cubicBezTo>
                    <a:pt x="417855" y="384691"/>
                    <a:pt x="419443" y="384691"/>
                    <a:pt x="419443" y="385766"/>
                  </a:cubicBezTo>
                  <a:cubicBezTo>
                    <a:pt x="419125" y="402973"/>
                    <a:pt x="421665" y="420179"/>
                    <a:pt x="421665" y="437386"/>
                  </a:cubicBezTo>
                  <a:cubicBezTo>
                    <a:pt x="421665" y="439896"/>
                    <a:pt x="418490" y="439896"/>
                    <a:pt x="418490" y="437386"/>
                  </a:cubicBezTo>
                  <a:cubicBezTo>
                    <a:pt x="418172" y="420179"/>
                    <a:pt x="417220" y="402973"/>
                    <a:pt x="417855" y="385766"/>
                  </a:cubicBezTo>
                  <a:close/>
                  <a:moveTo>
                    <a:pt x="341927" y="380656"/>
                  </a:moveTo>
                  <a:cubicBezTo>
                    <a:pt x="341927" y="379929"/>
                    <a:pt x="343016" y="379929"/>
                    <a:pt x="343016" y="380656"/>
                  </a:cubicBezTo>
                  <a:cubicBezTo>
                    <a:pt x="343378" y="398830"/>
                    <a:pt x="344467" y="417005"/>
                    <a:pt x="346644" y="434816"/>
                  </a:cubicBezTo>
                  <a:cubicBezTo>
                    <a:pt x="347007" y="435543"/>
                    <a:pt x="347007" y="436270"/>
                    <a:pt x="346644" y="436997"/>
                  </a:cubicBezTo>
                  <a:cubicBezTo>
                    <a:pt x="343378" y="440632"/>
                    <a:pt x="339750" y="444267"/>
                    <a:pt x="336121" y="446811"/>
                  </a:cubicBezTo>
                  <a:cubicBezTo>
                    <a:pt x="331767" y="450083"/>
                    <a:pt x="327413" y="452627"/>
                    <a:pt x="324147" y="456626"/>
                  </a:cubicBezTo>
                  <a:cubicBezTo>
                    <a:pt x="323421" y="457353"/>
                    <a:pt x="321970" y="456626"/>
                    <a:pt x="322696" y="455899"/>
                  </a:cubicBezTo>
                  <a:cubicBezTo>
                    <a:pt x="325598" y="451537"/>
                    <a:pt x="329590" y="448992"/>
                    <a:pt x="333581" y="445721"/>
                  </a:cubicBezTo>
                  <a:cubicBezTo>
                    <a:pt x="337210" y="443177"/>
                    <a:pt x="340113" y="439542"/>
                    <a:pt x="343378" y="436270"/>
                  </a:cubicBezTo>
                  <a:cubicBezTo>
                    <a:pt x="343378" y="435907"/>
                    <a:pt x="343378" y="435907"/>
                    <a:pt x="343378" y="435543"/>
                  </a:cubicBezTo>
                  <a:cubicBezTo>
                    <a:pt x="341201" y="417005"/>
                    <a:pt x="341201" y="398830"/>
                    <a:pt x="341927" y="380656"/>
                  </a:cubicBezTo>
                  <a:close/>
                  <a:moveTo>
                    <a:pt x="180099" y="379416"/>
                  </a:moveTo>
                  <a:cubicBezTo>
                    <a:pt x="180461" y="378341"/>
                    <a:pt x="181908" y="378699"/>
                    <a:pt x="181908" y="379775"/>
                  </a:cubicBezTo>
                  <a:cubicBezTo>
                    <a:pt x="178651" y="400925"/>
                    <a:pt x="155855" y="424584"/>
                    <a:pt x="136315" y="432828"/>
                  </a:cubicBezTo>
                  <a:cubicBezTo>
                    <a:pt x="134505" y="433545"/>
                    <a:pt x="133058" y="430678"/>
                    <a:pt x="134867" y="430319"/>
                  </a:cubicBezTo>
                  <a:cubicBezTo>
                    <a:pt x="153683" y="422074"/>
                    <a:pt x="175757" y="399491"/>
                    <a:pt x="180099" y="379416"/>
                  </a:cubicBezTo>
                  <a:close/>
                  <a:moveTo>
                    <a:pt x="186521" y="378903"/>
                  </a:moveTo>
                  <a:lnTo>
                    <a:pt x="182028" y="391739"/>
                  </a:lnTo>
                  <a:lnTo>
                    <a:pt x="177902" y="398115"/>
                  </a:lnTo>
                  <a:close/>
                  <a:moveTo>
                    <a:pt x="292291" y="378701"/>
                  </a:moveTo>
                  <a:cubicBezTo>
                    <a:pt x="292291" y="378341"/>
                    <a:pt x="293027" y="378341"/>
                    <a:pt x="293027" y="378701"/>
                  </a:cubicBezTo>
                  <a:cubicBezTo>
                    <a:pt x="290452" y="388416"/>
                    <a:pt x="284567" y="397412"/>
                    <a:pt x="279785" y="405688"/>
                  </a:cubicBezTo>
                  <a:cubicBezTo>
                    <a:pt x="275371" y="413605"/>
                    <a:pt x="272429" y="422960"/>
                    <a:pt x="267279" y="430517"/>
                  </a:cubicBezTo>
                  <a:cubicBezTo>
                    <a:pt x="266176" y="431956"/>
                    <a:pt x="263233" y="430517"/>
                    <a:pt x="264704" y="428718"/>
                  </a:cubicBezTo>
                  <a:cubicBezTo>
                    <a:pt x="269854" y="421161"/>
                    <a:pt x="273164" y="412165"/>
                    <a:pt x="277946" y="404609"/>
                  </a:cubicBezTo>
                  <a:cubicBezTo>
                    <a:pt x="283096" y="395973"/>
                    <a:pt x="288981" y="387697"/>
                    <a:pt x="292291" y="378701"/>
                  </a:cubicBezTo>
                  <a:close/>
                  <a:moveTo>
                    <a:pt x="425952" y="373066"/>
                  </a:moveTo>
                  <a:cubicBezTo>
                    <a:pt x="425952" y="371991"/>
                    <a:pt x="427539" y="371991"/>
                    <a:pt x="427539" y="373066"/>
                  </a:cubicBezTo>
                  <a:cubicBezTo>
                    <a:pt x="428333" y="394216"/>
                    <a:pt x="431111" y="415007"/>
                    <a:pt x="430714" y="435798"/>
                  </a:cubicBezTo>
                  <a:cubicBezTo>
                    <a:pt x="430714" y="438308"/>
                    <a:pt x="426745" y="438308"/>
                    <a:pt x="426745" y="435798"/>
                  </a:cubicBezTo>
                  <a:cubicBezTo>
                    <a:pt x="426348" y="415007"/>
                    <a:pt x="425158" y="394216"/>
                    <a:pt x="425952" y="373066"/>
                  </a:cubicBezTo>
                  <a:close/>
                  <a:moveTo>
                    <a:pt x="548436" y="371486"/>
                  </a:moveTo>
                  <a:cubicBezTo>
                    <a:pt x="549147" y="370404"/>
                    <a:pt x="550214" y="372208"/>
                    <a:pt x="549147" y="372929"/>
                  </a:cubicBezTo>
                  <a:cubicBezTo>
                    <a:pt x="541324" y="378702"/>
                    <a:pt x="534212" y="387722"/>
                    <a:pt x="527456" y="394938"/>
                  </a:cubicBezTo>
                  <a:cubicBezTo>
                    <a:pt x="521055" y="401793"/>
                    <a:pt x="516077" y="409731"/>
                    <a:pt x="509676" y="416225"/>
                  </a:cubicBezTo>
                  <a:cubicBezTo>
                    <a:pt x="507898" y="417668"/>
                    <a:pt x="506120" y="415503"/>
                    <a:pt x="507187" y="414060"/>
                  </a:cubicBezTo>
                  <a:cubicBezTo>
                    <a:pt x="514654" y="405040"/>
                    <a:pt x="521766" y="396742"/>
                    <a:pt x="529945" y="388444"/>
                  </a:cubicBezTo>
                  <a:cubicBezTo>
                    <a:pt x="535990" y="383032"/>
                    <a:pt x="541680" y="375455"/>
                    <a:pt x="548436" y="371486"/>
                  </a:cubicBezTo>
                  <a:close/>
                  <a:moveTo>
                    <a:pt x="613503" y="370763"/>
                  </a:moveTo>
                  <a:cubicBezTo>
                    <a:pt x="615346" y="370763"/>
                    <a:pt x="617188" y="370404"/>
                    <a:pt x="619031" y="370763"/>
                  </a:cubicBezTo>
                  <a:cubicBezTo>
                    <a:pt x="619768" y="370763"/>
                    <a:pt x="619768" y="371122"/>
                    <a:pt x="619768" y="371481"/>
                  </a:cubicBezTo>
                  <a:cubicBezTo>
                    <a:pt x="620874" y="370763"/>
                    <a:pt x="622348" y="370763"/>
                    <a:pt x="622716" y="372199"/>
                  </a:cubicBezTo>
                  <a:cubicBezTo>
                    <a:pt x="624927" y="380817"/>
                    <a:pt x="625296" y="390153"/>
                    <a:pt x="626401" y="398771"/>
                  </a:cubicBezTo>
                  <a:cubicBezTo>
                    <a:pt x="626401" y="400207"/>
                    <a:pt x="624559" y="400207"/>
                    <a:pt x="624559" y="399489"/>
                  </a:cubicBezTo>
                  <a:cubicBezTo>
                    <a:pt x="622716" y="390512"/>
                    <a:pt x="621979" y="381535"/>
                    <a:pt x="619400" y="372917"/>
                  </a:cubicBezTo>
                  <a:cubicBezTo>
                    <a:pt x="619400" y="373276"/>
                    <a:pt x="619400" y="373276"/>
                    <a:pt x="619031" y="373276"/>
                  </a:cubicBezTo>
                  <a:cubicBezTo>
                    <a:pt x="617188" y="373995"/>
                    <a:pt x="614977" y="373276"/>
                    <a:pt x="612766" y="373276"/>
                  </a:cubicBezTo>
                  <a:cubicBezTo>
                    <a:pt x="610924" y="373276"/>
                    <a:pt x="608712" y="373636"/>
                    <a:pt x="606870" y="373636"/>
                  </a:cubicBezTo>
                  <a:cubicBezTo>
                    <a:pt x="606501" y="373636"/>
                    <a:pt x="606133" y="372917"/>
                    <a:pt x="606501" y="372558"/>
                  </a:cubicBezTo>
                  <a:cubicBezTo>
                    <a:pt x="608712" y="371840"/>
                    <a:pt x="611292" y="371481"/>
                    <a:pt x="613503" y="370763"/>
                  </a:cubicBezTo>
                  <a:close/>
                  <a:moveTo>
                    <a:pt x="1203009" y="370164"/>
                  </a:moveTo>
                  <a:cubicBezTo>
                    <a:pt x="1197620" y="374477"/>
                    <a:pt x="1192950" y="379150"/>
                    <a:pt x="1187203" y="383104"/>
                  </a:cubicBezTo>
                  <a:cubicBezTo>
                    <a:pt x="1186843" y="384901"/>
                    <a:pt x="1185766" y="386698"/>
                    <a:pt x="1183970" y="387777"/>
                  </a:cubicBezTo>
                  <a:cubicBezTo>
                    <a:pt x="1185766" y="405748"/>
                    <a:pt x="1187203" y="423360"/>
                    <a:pt x="1186843" y="441332"/>
                  </a:cubicBezTo>
                  <a:cubicBezTo>
                    <a:pt x="1187562" y="442051"/>
                    <a:pt x="1187562" y="442411"/>
                    <a:pt x="1187921" y="443130"/>
                  </a:cubicBezTo>
                  <a:cubicBezTo>
                    <a:pt x="1192591" y="437738"/>
                    <a:pt x="1197261" y="432346"/>
                    <a:pt x="1201931" y="426955"/>
                  </a:cubicBezTo>
                  <a:cubicBezTo>
                    <a:pt x="1200854" y="415812"/>
                    <a:pt x="1201931" y="404670"/>
                    <a:pt x="1201572" y="393168"/>
                  </a:cubicBezTo>
                  <a:cubicBezTo>
                    <a:pt x="1201213" y="385620"/>
                    <a:pt x="1200854" y="377712"/>
                    <a:pt x="1203009" y="370164"/>
                  </a:cubicBezTo>
                  <a:close/>
                  <a:moveTo>
                    <a:pt x="1100986" y="369086"/>
                  </a:moveTo>
                  <a:cubicBezTo>
                    <a:pt x="1100986" y="369445"/>
                    <a:pt x="1100627" y="369445"/>
                    <a:pt x="1100627" y="369805"/>
                  </a:cubicBezTo>
                  <a:cubicBezTo>
                    <a:pt x="1094520" y="373759"/>
                    <a:pt x="1088772" y="377712"/>
                    <a:pt x="1082665" y="380947"/>
                  </a:cubicBezTo>
                  <a:cubicBezTo>
                    <a:pt x="1092724" y="379869"/>
                    <a:pt x="1103860" y="380588"/>
                    <a:pt x="1113919" y="380588"/>
                  </a:cubicBezTo>
                  <a:cubicBezTo>
                    <a:pt x="1136910" y="380588"/>
                    <a:pt x="1159542" y="378431"/>
                    <a:pt x="1182173" y="377712"/>
                  </a:cubicBezTo>
                  <a:cubicBezTo>
                    <a:pt x="1183251" y="377712"/>
                    <a:pt x="1183970" y="377712"/>
                    <a:pt x="1184329" y="378072"/>
                  </a:cubicBezTo>
                  <a:cubicBezTo>
                    <a:pt x="1187562" y="374837"/>
                    <a:pt x="1190436" y="371961"/>
                    <a:pt x="1193669" y="369445"/>
                  </a:cubicBezTo>
                  <a:cubicBezTo>
                    <a:pt x="1163134" y="372321"/>
                    <a:pt x="1131162" y="370883"/>
                    <a:pt x="1100986" y="369086"/>
                  </a:cubicBezTo>
                  <a:close/>
                  <a:moveTo>
                    <a:pt x="190355" y="367950"/>
                  </a:moveTo>
                  <a:cubicBezTo>
                    <a:pt x="190715" y="367229"/>
                    <a:pt x="191435" y="367229"/>
                    <a:pt x="191435" y="367950"/>
                  </a:cubicBezTo>
                  <a:lnTo>
                    <a:pt x="186521" y="378903"/>
                  </a:lnTo>
                  <a:close/>
                  <a:moveTo>
                    <a:pt x="117058" y="364345"/>
                  </a:moveTo>
                  <a:lnTo>
                    <a:pt x="109609" y="366232"/>
                  </a:lnTo>
                  <a:cubicBezTo>
                    <a:pt x="109245" y="366232"/>
                    <a:pt x="109245" y="365124"/>
                    <a:pt x="109609" y="365124"/>
                  </a:cubicBezTo>
                  <a:close/>
                  <a:moveTo>
                    <a:pt x="625536" y="364054"/>
                  </a:moveTo>
                  <a:cubicBezTo>
                    <a:pt x="625888" y="364054"/>
                    <a:pt x="626241" y="364419"/>
                    <a:pt x="626594" y="364419"/>
                  </a:cubicBezTo>
                  <a:cubicBezTo>
                    <a:pt x="626947" y="364419"/>
                    <a:pt x="628005" y="364419"/>
                    <a:pt x="628005" y="365513"/>
                  </a:cubicBezTo>
                  <a:cubicBezTo>
                    <a:pt x="630827" y="382289"/>
                    <a:pt x="634355" y="399429"/>
                    <a:pt x="633297" y="416570"/>
                  </a:cubicBezTo>
                  <a:cubicBezTo>
                    <a:pt x="633297" y="417664"/>
                    <a:pt x="631533" y="417664"/>
                    <a:pt x="631180" y="416570"/>
                  </a:cubicBezTo>
                  <a:cubicBezTo>
                    <a:pt x="630475" y="399794"/>
                    <a:pt x="628005" y="383747"/>
                    <a:pt x="625183" y="367336"/>
                  </a:cubicBezTo>
                  <a:cubicBezTo>
                    <a:pt x="617069" y="368066"/>
                    <a:pt x="608955" y="368066"/>
                    <a:pt x="601194" y="367701"/>
                  </a:cubicBezTo>
                  <a:cubicBezTo>
                    <a:pt x="599783" y="367336"/>
                    <a:pt x="600136" y="365877"/>
                    <a:pt x="601194" y="365877"/>
                  </a:cubicBezTo>
                  <a:cubicBezTo>
                    <a:pt x="609308" y="365148"/>
                    <a:pt x="617422" y="364419"/>
                    <a:pt x="625536" y="364054"/>
                  </a:cubicBezTo>
                  <a:close/>
                  <a:moveTo>
                    <a:pt x="118237" y="364046"/>
                  </a:moveTo>
                  <a:lnTo>
                    <a:pt x="117989" y="364247"/>
                  </a:lnTo>
                  <a:lnTo>
                    <a:pt x="117058" y="364345"/>
                  </a:lnTo>
                  <a:close/>
                  <a:moveTo>
                    <a:pt x="1001420" y="360012"/>
                  </a:moveTo>
                  <a:cubicBezTo>
                    <a:pt x="1001420" y="359291"/>
                    <a:pt x="1002501" y="359291"/>
                    <a:pt x="1002861" y="360012"/>
                  </a:cubicBezTo>
                  <a:cubicBezTo>
                    <a:pt x="1004302" y="379135"/>
                    <a:pt x="1004662" y="397896"/>
                    <a:pt x="1006103" y="416658"/>
                  </a:cubicBezTo>
                  <a:cubicBezTo>
                    <a:pt x="1006824" y="430007"/>
                    <a:pt x="1005383" y="442996"/>
                    <a:pt x="1006824" y="455985"/>
                  </a:cubicBezTo>
                  <a:cubicBezTo>
                    <a:pt x="1006824" y="456346"/>
                    <a:pt x="1006824" y="456346"/>
                    <a:pt x="1006824" y="456706"/>
                  </a:cubicBezTo>
                  <a:cubicBezTo>
                    <a:pt x="1013669" y="458510"/>
                    <a:pt x="1021235" y="457067"/>
                    <a:pt x="1028441" y="457067"/>
                  </a:cubicBezTo>
                  <a:cubicBezTo>
                    <a:pt x="1035647" y="457067"/>
                    <a:pt x="1043213" y="457428"/>
                    <a:pt x="1050418" y="458510"/>
                  </a:cubicBezTo>
                  <a:cubicBezTo>
                    <a:pt x="1051859" y="458510"/>
                    <a:pt x="1051859" y="460314"/>
                    <a:pt x="1050418" y="460314"/>
                  </a:cubicBezTo>
                  <a:cubicBezTo>
                    <a:pt x="1041051" y="460675"/>
                    <a:pt x="1031323" y="460314"/>
                    <a:pt x="1021596" y="460675"/>
                  </a:cubicBezTo>
                  <a:cubicBezTo>
                    <a:pt x="1016191" y="461036"/>
                    <a:pt x="1010427" y="462118"/>
                    <a:pt x="1005023" y="459954"/>
                  </a:cubicBezTo>
                  <a:cubicBezTo>
                    <a:pt x="1003942" y="459593"/>
                    <a:pt x="1003581" y="458150"/>
                    <a:pt x="1003942" y="457428"/>
                  </a:cubicBezTo>
                  <a:cubicBezTo>
                    <a:pt x="1003581" y="457067"/>
                    <a:pt x="1003221" y="456346"/>
                    <a:pt x="1003221" y="455985"/>
                  </a:cubicBezTo>
                  <a:cubicBezTo>
                    <a:pt x="1001780" y="441914"/>
                    <a:pt x="1002861" y="426760"/>
                    <a:pt x="1002501" y="412689"/>
                  </a:cubicBezTo>
                  <a:cubicBezTo>
                    <a:pt x="1001420" y="395010"/>
                    <a:pt x="1001780" y="377331"/>
                    <a:pt x="1001420" y="360012"/>
                  </a:cubicBezTo>
                  <a:close/>
                  <a:moveTo>
                    <a:pt x="548390" y="360009"/>
                  </a:moveTo>
                  <a:cubicBezTo>
                    <a:pt x="549117" y="359291"/>
                    <a:pt x="550207" y="360727"/>
                    <a:pt x="549480" y="361444"/>
                  </a:cubicBezTo>
                  <a:cubicBezTo>
                    <a:pt x="536040" y="372930"/>
                    <a:pt x="523327" y="384774"/>
                    <a:pt x="511340" y="398412"/>
                  </a:cubicBezTo>
                  <a:cubicBezTo>
                    <a:pt x="510251" y="400207"/>
                    <a:pt x="507708" y="397695"/>
                    <a:pt x="509161" y="396259"/>
                  </a:cubicBezTo>
                  <a:cubicBezTo>
                    <a:pt x="520784" y="382620"/>
                    <a:pt x="534587" y="371135"/>
                    <a:pt x="548390" y="360009"/>
                  </a:cubicBezTo>
                  <a:close/>
                  <a:moveTo>
                    <a:pt x="573364" y="358905"/>
                  </a:moveTo>
                  <a:cubicBezTo>
                    <a:pt x="573364" y="375084"/>
                    <a:pt x="567601" y="389465"/>
                    <a:pt x="566521" y="405285"/>
                  </a:cubicBezTo>
                  <a:cubicBezTo>
                    <a:pt x="565440" y="418228"/>
                    <a:pt x="565080" y="430452"/>
                    <a:pt x="562919" y="442677"/>
                  </a:cubicBezTo>
                  <a:cubicBezTo>
                    <a:pt x="565801" y="439081"/>
                    <a:pt x="569402" y="435486"/>
                    <a:pt x="573004" y="432609"/>
                  </a:cubicBezTo>
                  <a:cubicBezTo>
                    <a:pt x="573364" y="432250"/>
                    <a:pt x="573364" y="432250"/>
                    <a:pt x="574084" y="431890"/>
                  </a:cubicBezTo>
                  <a:cubicBezTo>
                    <a:pt x="574805" y="407801"/>
                    <a:pt x="578767" y="384432"/>
                    <a:pt x="583449" y="360703"/>
                  </a:cubicBezTo>
                  <a:cubicBezTo>
                    <a:pt x="579847" y="360703"/>
                    <a:pt x="576245" y="360343"/>
                    <a:pt x="573364" y="358905"/>
                  </a:cubicBezTo>
                  <a:close/>
                  <a:moveTo>
                    <a:pt x="291205" y="358422"/>
                  </a:moveTo>
                  <a:cubicBezTo>
                    <a:pt x="291570" y="357704"/>
                    <a:pt x="293030" y="358422"/>
                    <a:pt x="292300" y="359139"/>
                  </a:cubicBezTo>
                  <a:cubicBezTo>
                    <a:pt x="283906" y="375645"/>
                    <a:pt x="274783" y="392150"/>
                    <a:pt x="265659" y="407938"/>
                  </a:cubicBezTo>
                  <a:cubicBezTo>
                    <a:pt x="264564" y="409732"/>
                    <a:pt x="261645" y="408297"/>
                    <a:pt x="262375" y="406144"/>
                  </a:cubicBezTo>
                  <a:cubicBezTo>
                    <a:pt x="271498" y="389997"/>
                    <a:pt x="282082" y="374568"/>
                    <a:pt x="291205" y="358422"/>
                  </a:cubicBezTo>
                  <a:close/>
                  <a:moveTo>
                    <a:pt x="1211250" y="350846"/>
                  </a:moveTo>
                  <a:cubicBezTo>
                    <a:pt x="1213783" y="351227"/>
                    <a:pt x="1212698" y="354656"/>
                    <a:pt x="1210527" y="354656"/>
                  </a:cubicBezTo>
                  <a:cubicBezTo>
                    <a:pt x="1195329" y="351608"/>
                    <a:pt x="1180493" y="357323"/>
                    <a:pt x="1165295" y="355037"/>
                  </a:cubicBezTo>
                  <a:cubicBezTo>
                    <a:pt x="1164933" y="355037"/>
                    <a:pt x="1164933" y="354275"/>
                    <a:pt x="1165657" y="354275"/>
                  </a:cubicBezTo>
                  <a:cubicBezTo>
                    <a:pt x="1181217" y="355418"/>
                    <a:pt x="1195691" y="348179"/>
                    <a:pt x="1211250" y="350846"/>
                  </a:cubicBezTo>
                  <a:close/>
                  <a:moveTo>
                    <a:pt x="549678" y="346086"/>
                  </a:moveTo>
                  <a:cubicBezTo>
                    <a:pt x="550387" y="345004"/>
                    <a:pt x="551804" y="346447"/>
                    <a:pt x="550741" y="347169"/>
                  </a:cubicBezTo>
                  <a:cubicBezTo>
                    <a:pt x="542948" y="355106"/>
                    <a:pt x="534446" y="361961"/>
                    <a:pt x="525944" y="369177"/>
                  </a:cubicBezTo>
                  <a:cubicBezTo>
                    <a:pt x="521339" y="373146"/>
                    <a:pt x="514963" y="377475"/>
                    <a:pt x="512483" y="382887"/>
                  </a:cubicBezTo>
                  <a:cubicBezTo>
                    <a:pt x="511420" y="384330"/>
                    <a:pt x="509295" y="383248"/>
                    <a:pt x="509649" y="381444"/>
                  </a:cubicBezTo>
                  <a:cubicBezTo>
                    <a:pt x="510712" y="376393"/>
                    <a:pt x="517797" y="372424"/>
                    <a:pt x="522048" y="369177"/>
                  </a:cubicBezTo>
                  <a:cubicBezTo>
                    <a:pt x="531258" y="361239"/>
                    <a:pt x="540822" y="354024"/>
                    <a:pt x="549678" y="346086"/>
                  </a:cubicBezTo>
                  <a:close/>
                  <a:moveTo>
                    <a:pt x="430978" y="346076"/>
                  </a:moveTo>
                  <a:cubicBezTo>
                    <a:pt x="431331" y="345004"/>
                    <a:pt x="432742" y="345004"/>
                    <a:pt x="432742" y="346076"/>
                  </a:cubicBezTo>
                  <a:cubicBezTo>
                    <a:pt x="433095" y="361091"/>
                    <a:pt x="434859" y="375748"/>
                    <a:pt x="434859" y="390762"/>
                  </a:cubicBezTo>
                  <a:cubicBezTo>
                    <a:pt x="435212" y="405777"/>
                    <a:pt x="435917" y="421149"/>
                    <a:pt x="435917" y="436164"/>
                  </a:cubicBezTo>
                  <a:cubicBezTo>
                    <a:pt x="435917" y="438309"/>
                    <a:pt x="432742" y="438309"/>
                    <a:pt x="432742" y="436164"/>
                  </a:cubicBezTo>
                  <a:cubicBezTo>
                    <a:pt x="432389" y="406134"/>
                    <a:pt x="429920" y="376105"/>
                    <a:pt x="430978" y="346076"/>
                  </a:cubicBezTo>
                  <a:close/>
                  <a:moveTo>
                    <a:pt x="289679" y="342545"/>
                  </a:moveTo>
                  <a:cubicBezTo>
                    <a:pt x="290034" y="341829"/>
                    <a:pt x="291453" y="342545"/>
                    <a:pt x="291098" y="343619"/>
                  </a:cubicBezTo>
                  <a:cubicBezTo>
                    <a:pt x="284001" y="358659"/>
                    <a:pt x="271581" y="370834"/>
                    <a:pt x="265548" y="386947"/>
                  </a:cubicBezTo>
                  <a:cubicBezTo>
                    <a:pt x="264839" y="389096"/>
                    <a:pt x="261645" y="388022"/>
                    <a:pt x="262355" y="386231"/>
                  </a:cubicBezTo>
                  <a:cubicBezTo>
                    <a:pt x="268742" y="370117"/>
                    <a:pt x="281872" y="357943"/>
                    <a:pt x="289679" y="342545"/>
                  </a:cubicBezTo>
                  <a:close/>
                  <a:moveTo>
                    <a:pt x="598453" y="339401"/>
                  </a:moveTo>
                  <a:cubicBezTo>
                    <a:pt x="607935" y="339027"/>
                    <a:pt x="617782" y="338654"/>
                    <a:pt x="627264" y="339401"/>
                  </a:cubicBezTo>
                  <a:cubicBezTo>
                    <a:pt x="627993" y="339401"/>
                    <a:pt x="627628" y="340148"/>
                    <a:pt x="627264" y="340148"/>
                  </a:cubicBezTo>
                  <a:cubicBezTo>
                    <a:pt x="618876" y="340895"/>
                    <a:pt x="610488" y="342016"/>
                    <a:pt x="601735" y="342389"/>
                  </a:cubicBezTo>
                  <a:cubicBezTo>
                    <a:pt x="593712" y="342763"/>
                    <a:pt x="584959" y="342016"/>
                    <a:pt x="576571" y="344257"/>
                  </a:cubicBezTo>
                  <a:cubicBezTo>
                    <a:pt x="575112" y="344630"/>
                    <a:pt x="574383" y="342016"/>
                    <a:pt x="576206" y="341269"/>
                  </a:cubicBezTo>
                  <a:cubicBezTo>
                    <a:pt x="583136" y="338654"/>
                    <a:pt x="591159" y="339774"/>
                    <a:pt x="598453" y="339401"/>
                  </a:cubicBezTo>
                  <a:close/>
                  <a:moveTo>
                    <a:pt x="125640" y="338912"/>
                  </a:moveTo>
                  <a:cubicBezTo>
                    <a:pt x="127826" y="346665"/>
                    <a:pt x="131106" y="354787"/>
                    <a:pt x="125640" y="362171"/>
                  </a:cubicBezTo>
                  <a:lnTo>
                    <a:pt x="118237" y="364046"/>
                  </a:lnTo>
                  <a:lnTo>
                    <a:pt x="124183" y="359217"/>
                  </a:lnTo>
                  <a:cubicBezTo>
                    <a:pt x="127826" y="352203"/>
                    <a:pt x="124912" y="346296"/>
                    <a:pt x="123090" y="339281"/>
                  </a:cubicBezTo>
                  <a:cubicBezTo>
                    <a:pt x="122361" y="337804"/>
                    <a:pt x="125276" y="337066"/>
                    <a:pt x="125640" y="338912"/>
                  </a:cubicBezTo>
                  <a:close/>
                  <a:moveTo>
                    <a:pt x="551252" y="335832"/>
                  </a:moveTo>
                  <a:cubicBezTo>
                    <a:pt x="552321" y="335479"/>
                    <a:pt x="553389" y="337243"/>
                    <a:pt x="552321" y="337948"/>
                  </a:cubicBezTo>
                  <a:cubicBezTo>
                    <a:pt x="540570" y="346415"/>
                    <a:pt x="530244" y="356293"/>
                    <a:pt x="518850" y="365465"/>
                  </a:cubicBezTo>
                  <a:cubicBezTo>
                    <a:pt x="517781" y="366876"/>
                    <a:pt x="515645" y="364759"/>
                    <a:pt x="517069" y="363701"/>
                  </a:cubicBezTo>
                  <a:cubicBezTo>
                    <a:pt x="527751" y="353471"/>
                    <a:pt x="539146" y="344298"/>
                    <a:pt x="551252" y="335832"/>
                  </a:cubicBezTo>
                  <a:close/>
                  <a:moveTo>
                    <a:pt x="131033" y="334472"/>
                  </a:moveTo>
                  <a:cubicBezTo>
                    <a:pt x="133582" y="345675"/>
                    <a:pt x="139044" y="359046"/>
                    <a:pt x="128849" y="368442"/>
                  </a:cubicBezTo>
                  <a:cubicBezTo>
                    <a:pt x="119746" y="376392"/>
                    <a:pt x="108823" y="376392"/>
                    <a:pt x="100448" y="367719"/>
                  </a:cubicBezTo>
                  <a:cubicBezTo>
                    <a:pt x="99720" y="366997"/>
                    <a:pt x="100812" y="366274"/>
                    <a:pt x="101540" y="366635"/>
                  </a:cubicBezTo>
                  <a:cubicBezTo>
                    <a:pt x="110643" y="374586"/>
                    <a:pt x="128485" y="373501"/>
                    <a:pt x="131397" y="359046"/>
                  </a:cubicBezTo>
                  <a:cubicBezTo>
                    <a:pt x="133218" y="350734"/>
                    <a:pt x="129941" y="343145"/>
                    <a:pt x="127756" y="335556"/>
                  </a:cubicBezTo>
                  <a:cubicBezTo>
                    <a:pt x="127392" y="333027"/>
                    <a:pt x="130669" y="332304"/>
                    <a:pt x="131033" y="334472"/>
                  </a:cubicBezTo>
                  <a:close/>
                  <a:moveTo>
                    <a:pt x="621478" y="332304"/>
                  </a:moveTo>
                  <a:cubicBezTo>
                    <a:pt x="623242" y="332304"/>
                    <a:pt x="623242" y="335875"/>
                    <a:pt x="621125" y="335875"/>
                  </a:cubicBezTo>
                  <a:cubicBezTo>
                    <a:pt x="610895" y="335875"/>
                    <a:pt x="600664" y="335479"/>
                    <a:pt x="590434" y="336669"/>
                  </a:cubicBezTo>
                  <a:cubicBezTo>
                    <a:pt x="589023" y="336669"/>
                    <a:pt x="588670" y="334288"/>
                    <a:pt x="590081" y="334288"/>
                  </a:cubicBezTo>
                  <a:cubicBezTo>
                    <a:pt x="600664" y="332304"/>
                    <a:pt x="610895" y="332304"/>
                    <a:pt x="621478" y="332304"/>
                  </a:cubicBezTo>
                  <a:close/>
                  <a:moveTo>
                    <a:pt x="547627" y="330187"/>
                  </a:moveTo>
                  <a:cubicBezTo>
                    <a:pt x="548731" y="329129"/>
                    <a:pt x="550202" y="330540"/>
                    <a:pt x="549099" y="331598"/>
                  </a:cubicBezTo>
                  <a:cubicBezTo>
                    <a:pt x="541374" y="339007"/>
                    <a:pt x="532546" y="345709"/>
                    <a:pt x="524086" y="352765"/>
                  </a:cubicBezTo>
                  <a:cubicBezTo>
                    <a:pt x="522615" y="354176"/>
                    <a:pt x="520408" y="352059"/>
                    <a:pt x="521879" y="350648"/>
                  </a:cubicBezTo>
                  <a:cubicBezTo>
                    <a:pt x="530339" y="343593"/>
                    <a:pt x="539535" y="337596"/>
                    <a:pt x="547627" y="330187"/>
                  </a:cubicBezTo>
                  <a:close/>
                  <a:moveTo>
                    <a:pt x="288077" y="328266"/>
                  </a:moveTo>
                  <a:cubicBezTo>
                    <a:pt x="288434" y="327541"/>
                    <a:pt x="289863" y="328266"/>
                    <a:pt x="289505" y="328991"/>
                  </a:cubicBezTo>
                  <a:cubicBezTo>
                    <a:pt x="285934" y="336603"/>
                    <a:pt x="281290" y="343491"/>
                    <a:pt x="277004" y="350379"/>
                  </a:cubicBezTo>
                  <a:cubicBezTo>
                    <a:pt x="272718" y="357266"/>
                    <a:pt x="269146" y="364516"/>
                    <a:pt x="265217" y="371766"/>
                  </a:cubicBezTo>
                  <a:cubicBezTo>
                    <a:pt x="264145" y="373216"/>
                    <a:pt x="261645" y="371766"/>
                    <a:pt x="262359" y="369954"/>
                  </a:cubicBezTo>
                  <a:cubicBezTo>
                    <a:pt x="269503" y="355091"/>
                    <a:pt x="280219" y="342766"/>
                    <a:pt x="288077" y="328266"/>
                  </a:cubicBezTo>
                  <a:close/>
                  <a:moveTo>
                    <a:pt x="72767" y="324487"/>
                  </a:moveTo>
                  <a:cubicBezTo>
                    <a:pt x="69528" y="328448"/>
                    <a:pt x="65569" y="331328"/>
                    <a:pt x="61970" y="334209"/>
                  </a:cubicBezTo>
                  <a:cubicBezTo>
                    <a:pt x="61970" y="334209"/>
                    <a:pt x="61970" y="334209"/>
                    <a:pt x="61970" y="334569"/>
                  </a:cubicBezTo>
                  <a:cubicBezTo>
                    <a:pt x="65210" y="347892"/>
                    <a:pt x="73127" y="365176"/>
                    <a:pt x="81405" y="376338"/>
                  </a:cubicBezTo>
                  <a:cubicBezTo>
                    <a:pt x="93642" y="393262"/>
                    <a:pt x="109837" y="392542"/>
                    <a:pt x="121354" y="383900"/>
                  </a:cubicBezTo>
                  <a:cubicBezTo>
                    <a:pt x="110917" y="386420"/>
                    <a:pt x="100480" y="382459"/>
                    <a:pt x="91122" y="373097"/>
                  </a:cubicBezTo>
                  <a:cubicBezTo>
                    <a:pt x="78526" y="361215"/>
                    <a:pt x="73127" y="342131"/>
                    <a:pt x="72767" y="324487"/>
                  </a:cubicBezTo>
                  <a:close/>
                  <a:moveTo>
                    <a:pt x="67009" y="323407"/>
                  </a:moveTo>
                  <a:cubicBezTo>
                    <a:pt x="56932" y="323407"/>
                    <a:pt x="46855" y="323767"/>
                    <a:pt x="36777" y="324487"/>
                  </a:cubicBezTo>
                  <a:cubicBezTo>
                    <a:pt x="30659" y="324487"/>
                    <a:pt x="23461" y="326287"/>
                    <a:pt x="17343" y="324847"/>
                  </a:cubicBezTo>
                  <a:cubicBezTo>
                    <a:pt x="17343" y="325207"/>
                    <a:pt x="17343" y="325567"/>
                    <a:pt x="16983" y="325927"/>
                  </a:cubicBezTo>
                  <a:cubicBezTo>
                    <a:pt x="14824" y="328808"/>
                    <a:pt x="12304" y="330608"/>
                    <a:pt x="9785" y="333129"/>
                  </a:cubicBezTo>
                  <a:cubicBezTo>
                    <a:pt x="8705" y="334209"/>
                    <a:pt x="7626" y="335649"/>
                    <a:pt x="6186" y="336729"/>
                  </a:cubicBezTo>
                  <a:cubicBezTo>
                    <a:pt x="6906" y="336729"/>
                    <a:pt x="7266" y="337090"/>
                    <a:pt x="7266" y="337090"/>
                  </a:cubicBezTo>
                  <a:cubicBezTo>
                    <a:pt x="23821" y="333489"/>
                    <a:pt x="40376" y="331688"/>
                    <a:pt x="57292" y="331328"/>
                  </a:cubicBezTo>
                  <a:cubicBezTo>
                    <a:pt x="58371" y="330968"/>
                    <a:pt x="59091" y="331328"/>
                    <a:pt x="59451" y="331328"/>
                  </a:cubicBezTo>
                  <a:cubicBezTo>
                    <a:pt x="61251" y="329528"/>
                    <a:pt x="63050" y="328088"/>
                    <a:pt x="64490" y="326287"/>
                  </a:cubicBezTo>
                  <a:lnTo>
                    <a:pt x="64780" y="325956"/>
                  </a:lnTo>
                  <a:close/>
                  <a:moveTo>
                    <a:pt x="630452" y="322779"/>
                  </a:moveTo>
                  <a:cubicBezTo>
                    <a:pt x="631173" y="322779"/>
                    <a:pt x="631173" y="324366"/>
                    <a:pt x="630452" y="324366"/>
                  </a:cubicBezTo>
                  <a:cubicBezTo>
                    <a:pt x="614600" y="327144"/>
                    <a:pt x="599107" y="326351"/>
                    <a:pt x="583615" y="328335"/>
                  </a:cubicBezTo>
                  <a:cubicBezTo>
                    <a:pt x="581453" y="328732"/>
                    <a:pt x="580733" y="325557"/>
                    <a:pt x="582534" y="325160"/>
                  </a:cubicBezTo>
                  <a:cubicBezTo>
                    <a:pt x="589740" y="323969"/>
                    <a:pt x="597306" y="324763"/>
                    <a:pt x="604512" y="324366"/>
                  </a:cubicBezTo>
                  <a:cubicBezTo>
                    <a:pt x="613158" y="323969"/>
                    <a:pt x="621805" y="323573"/>
                    <a:pt x="630452" y="322779"/>
                  </a:cubicBezTo>
                  <a:close/>
                  <a:moveTo>
                    <a:pt x="544895" y="320321"/>
                  </a:moveTo>
                  <a:cubicBezTo>
                    <a:pt x="545966" y="319604"/>
                    <a:pt x="547038" y="321038"/>
                    <a:pt x="546323" y="321755"/>
                  </a:cubicBezTo>
                  <a:cubicBezTo>
                    <a:pt x="538465" y="328566"/>
                    <a:pt x="530607" y="335376"/>
                    <a:pt x="521677" y="340395"/>
                  </a:cubicBezTo>
                  <a:cubicBezTo>
                    <a:pt x="520249" y="341470"/>
                    <a:pt x="518820" y="338961"/>
                    <a:pt x="520249" y="337886"/>
                  </a:cubicBezTo>
                  <a:cubicBezTo>
                    <a:pt x="529178" y="333226"/>
                    <a:pt x="537036" y="326773"/>
                    <a:pt x="544895" y="320321"/>
                  </a:cubicBezTo>
                  <a:close/>
                  <a:moveTo>
                    <a:pt x="633637" y="314841"/>
                  </a:moveTo>
                  <a:cubicBezTo>
                    <a:pt x="633994" y="314841"/>
                    <a:pt x="634351" y="315833"/>
                    <a:pt x="633637" y="316164"/>
                  </a:cubicBezTo>
                  <a:cubicBezTo>
                    <a:pt x="624356" y="317156"/>
                    <a:pt x="615432" y="318148"/>
                    <a:pt x="606509" y="319141"/>
                  </a:cubicBezTo>
                  <a:cubicBezTo>
                    <a:pt x="597228" y="320133"/>
                    <a:pt x="585448" y="319141"/>
                    <a:pt x="576525" y="321787"/>
                  </a:cubicBezTo>
                  <a:cubicBezTo>
                    <a:pt x="574740" y="322448"/>
                    <a:pt x="574383" y="319471"/>
                    <a:pt x="575811" y="319141"/>
                  </a:cubicBezTo>
                  <a:cubicBezTo>
                    <a:pt x="584021" y="316825"/>
                    <a:pt x="594372" y="317487"/>
                    <a:pt x="602582" y="317156"/>
                  </a:cubicBezTo>
                  <a:cubicBezTo>
                    <a:pt x="612934" y="316164"/>
                    <a:pt x="623285" y="315502"/>
                    <a:pt x="633637" y="314841"/>
                  </a:cubicBezTo>
                  <a:close/>
                  <a:moveTo>
                    <a:pt x="540534" y="312356"/>
                  </a:moveTo>
                  <a:cubicBezTo>
                    <a:pt x="541583" y="311666"/>
                    <a:pt x="542283" y="313046"/>
                    <a:pt x="541583" y="313737"/>
                  </a:cubicBezTo>
                  <a:cubicBezTo>
                    <a:pt x="535287" y="317533"/>
                    <a:pt x="530740" y="323400"/>
                    <a:pt x="524443" y="326851"/>
                  </a:cubicBezTo>
                  <a:cubicBezTo>
                    <a:pt x="523394" y="327196"/>
                    <a:pt x="521995" y="325815"/>
                    <a:pt x="523044" y="324780"/>
                  </a:cubicBezTo>
                  <a:cubicBezTo>
                    <a:pt x="525843" y="322364"/>
                    <a:pt x="528991" y="320294"/>
                    <a:pt x="532139" y="317878"/>
                  </a:cubicBezTo>
                  <a:cubicBezTo>
                    <a:pt x="534937" y="315807"/>
                    <a:pt x="537386" y="313737"/>
                    <a:pt x="540534" y="312356"/>
                  </a:cubicBezTo>
                  <a:close/>
                  <a:moveTo>
                    <a:pt x="56983" y="311666"/>
                  </a:moveTo>
                  <a:cubicBezTo>
                    <a:pt x="58080" y="311666"/>
                    <a:pt x="58080" y="313131"/>
                    <a:pt x="57349" y="313131"/>
                  </a:cubicBezTo>
                  <a:cubicBezTo>
                    <a:pt x="43465" y="314963"/>
                    <a:pt x="29580" y="317894"/>
                    <a:pt x="15331" y="320458"/>
                  </a:cubicBezTo>
                  <a:cubicBezTo>
                    <a:pt x="13139" y="320825"/>
                    <a:pt x="12408" y="317527"/>
                    <a:pt x="14600" y="317161"/>
                  </a:cubicBezTo>
                  <a:cubicBezTo>
                    <a:pt x="28850" y="314597"/>
                    <a:pt x="42734" y="312032"/>
                    <a:pt x="56983" y="311666"/>
                  </a:cubicBezTo>
                  <a:close/>
                  <a:moveTo>
                    <a:pt x="289282" y="307978"/>
                  </a:moveTo>
                  <a:cubicBezTo>
                    <a:pt x="289643" y="306904"/>
                    <a:pt x="291447" y="307262"/>
                    <a:pt x="291086" y="308694"/>
                  </a:cubicBezTo>
                  <a:cubicBezTo>
                    <a:pt x="287478" y="316930"/>
                    <a:pt x="282066" y="324092"/>
                    <a:pt x="277015" y="331612"/>
                  </a:cubicBezTo>
                  <a:cubicBezTo>
                    <a:pt x="272686" y="338415"/>
                    <a:pt x="269078" y="345935"/>
                    <a:pt x="264387" y="352380"/>
                  </a:cubicBezTo>
                  <a:cubicBezTo>
                    <a:pt x="262583" y="354171"/>
                    <a:pt x="260058" y="352380"/>
                    <a:pt x="261140" y="350590"/>
                  </a:cubicBezTo>
                  <a:cubicBezTo>
                    <a:pt x="266191" y="343786"/>
                    <a:pt x="269799" y="336625"/>
                    <a:pt x="274850" y="330179"/>
                  </a:cubicBezTo>
                  <a:cubicBezTo>
                    <a:pt x="280262" y="323018"/>
                    <a:pt x="285674" y="316214"/>
                    <a:pt x="289282" y="307978"/>
                  </a:cubicBezTo>
                  <a:close/>
                  <a:moveTo>
                    <a:pt x="47454" y="307270"/>
                  </a:moveTo>
                  <a:cubicBezTo>
                    <a:pt x="48187" y="307270"/>
                    <a:pt x="48554" y="308369"/>
                    <a:pt x="47821" y="308369"/>
                  </a:cubicBezTo>
                  <a:cubicBezTo>
                    <a:pt x="36464" y="309835"/>
                    <a:pt x="24741" y="312399"/>
                    <a:pt x="14117" y="315696"/>
                  </a:cubicBezTo>
                  <a:cubicBezTo>
                    <a:pt x="11919" y="316063"/>
                    <a:pt x="10820" y="312765"/>
                    <a:pt x="13018" y="312033"/>
                  </a:cubicBezTo>
                  <a:cubicBezTo>
                    <a:pt x="19612" y="310201"/>
                    <a:pt x="26573" y="309468"/>
                    <a:pt x="33167" y="308369"/>
                  </a:cubicBezTo>
                  <a:cubicBezTo>
                    <a:pt x="37929" y="307637"/>
                    <a:pt x="42692" y="306904"/>
                    <a:pt x="47454" y="307270"/>
                  </a:cubicBezTo>
                  <a:close/>
                  <a:moveTo>
                    <a:pt x="854172" y="307096"/>
                  </a:moveTo>
                  <a:cubicBezTo>
                    <a:pt x="857379" y="317419"/>
                    <a:pt x="859517" y="327743"/>
                    <a:pt x="862724" y="338067"/>
                  </a:cubicBezTo>
                  <a:cubicBezTo>
                    <a:pt x="864863" y="346254"/>
                    <a:pt x="867357" y="354442"/>
                    <a:pt x="867714" y="362630"/>
                  </a:cubicBezTo>
                  <a:cubicBezTo>
                    <a:pt x="867714" y="363698"/>
                    <a:pt x="866644" y="363698"/>
                    <a:pt x="866644" y="362986"/>
                  </a:cubicBezTo>
                  <a:cubicBezTo>
                    <a:pt x="863081" y="344831"/>
                    <a:pt x="857379" y="325607"/>
                    <a:pt x="851321" y="307808"/>
                  </a:cubicBezTo>
                  <a:cubicBezTo>
                    <a:pt x="850608" y="306028"/>
                    <a:pt x="853815" y="305316"/>
                    <a:pt x="854172" y="307096"/>
                  </a:cubicBezTo>
                  <a:close/>
                  <a:moveTo>
                    <a:pt x="635381" y="306904"/>
                  </a:moveTo>
                  <a:cubicBezTo>
                    <a:pt x="637525" y="306904"/>
                    <a:pt x="637525" y="310476"/>
                    <a:pt x="635381" y="310476"/>
                  </a:cubicBezTo>
                  <a:cubicBezTo>
                    <a:pt x="623944" y="310872"/>
                    <a:pt x="612508" y="312460"/>
                    <a:pt x="601071" y="313253"/>
                  </a:cubicBezTo>
                  <a:cubicBezTo>
                    <a:pt x="590706" y="314047"/>
                    <a:pt x="580342" y="313253"/>
                    <a:pt x="570335" y="314444"/>
                  </a:cubicBezTo>
                  <a:cubicBezTo>
                    <a:pt x="569620" y="314444"/>
                    <a:pt x="569620" y="312857"/>
                    <a:pt x="570335" y="312857"/>
                  </a:cubicBezTo>
                  <a:cubicBezTo>
                    <a:pt x="580342" y="310872"/>
                    <a:pt x="590706" y="311269"/>
                    <a:pt x="601071" y="310476"/>
                  </a:cubicBezTo>
                  <a:cubicBezTo>
                    <a:pt x="612508" y="308888"/>
                    <a:pt x="623944" y="307698"/>
                    <a:pt x="635381" y="306904"/>
                  </a:cubicBezTo>
                  <a:close/>
                  <a:moveTo>
                    <a:pt x="847950" y="306738"/>
                  </a:moveTo>
                  <a:cubicBezTo>
                    <a:pt x="850165" y="315267"/>
                    <a:pt x="852380" y="323442"/>
                    <a:pt x="854964" y="331261"/>
                  </a:cubicBezTo>
                  <a:cubicBezTo>
                    <a:pt x="857549" y="338014"/>
                    <a:pt x="859764" y="344411"/>
                    <a:pt x="859395" y="351519"/>
                  </a:cubicBezTo>
                  <a:cubicBezTo>
                    <a:pt x="859395" y="352585"/>
                    <a:pt x="857549" y="352585"/>
                    <a:pt x="857549" y="351519"/>
                  </a:cubicBezTo>
                  <a:cubicBezTo>
                    <a:pt x="857549" y="342279"/>
                    <a:pt x="853488" y="334815"/>
                    <a:pt x="850534" y="326285"/>
                  </a:cubicBezTo>
                  <a:cubicBezTo>
                    <a:pt x="848688" y="320243"/>
                    <a:pt x="846842" y="313846"/>
                    <a:pt x="844996" y="307448"/>
                  </a:cubicBezTo>
                  <a:cubicBezTo>
                    <a:pt x="844258" y="305671"/>
                    <a:pt x="847211" y="305316"/>
                    <a:pt x="847950" y="306738"/>
                  </a:cubicBezTo>
                  <a:close/>
                  <a:moveTo>
                    <a:pt x="538777" y="305674"/>
                  </a:moveTo>
                  <a:cubicBezTo>
                    <a:pt x="539911" y="305316"/>
                    <a:pt x="540667" y="306750"/>
                    <a:pt x="539911" y="307108"/>
                  </a:cubicBezTo>
                  <a:cubicBezTo>
                    <a:pt x="536509" y="308542"/>
                    <a:pt x="534241" y="310693"/>
                    <a:pt x="531595" y="312486"/>
                  </a:cubicBezTo>
                  <a:cubicBezTo>
                    <a:pt x="530462" y="313561"/>
                    <a:pt x="527816" y="316070"/>
                    <a:pt x="526304" y="314278"/>
                  </a:cubicBezTo>
                  <a:cubicBezTo>
                    <a:pt x="525170" y="313561"/>
                    <a:pt x="526304" y="312486"/>
                    <a:pt x="527060" y="312486"/>
                  </a:cubicBezTo>
                  <a:cubicBezTo>
                    <a:pt x="526304" y="312486"/>
                    <a:pt x="527438" y="312486"/>
                    <a:pt x="527816" y="312486"/>
                  </a:cubicBezTo>
                  <a:cubicBezTo>
                    <a:pt x="528194" y="312127"/>
                    <a:pt x="528950" y="312127"/>
                    <a:pt x="529328" y="311410"/>
                  </a:cubicBezTo>
                  <a:cubicBezTo>
                    <a:pt x="530462" y="311052"/>
                    <a:pt x="531595" y="310335"/>
                    <a:pt x="532729" y="309618"/>
                  </a:cubicBezTo>
                  <a:cubicBezTo>
                    <a:pt x="534619" y="308184"/>
                    <a:pt x="536509" y="306750"/>
                    <a:pt x="538777" y="305674"/>
                  </a:cubicBezTo>
                  <a:close/>
                  <a:moveTo>
                    <a:pt x="625846" y="302507"/>
                  </a:moveTo>
                  <a:cubicBezTo>
                    <a:pt x="627999" y="302141"/>
                    <a:pt x="627999" y="305438"/>
                    <a:pt x="625846" y="305438"/>
                  </a:cubicBezTo>
                  <a:cubicBezTo>
                    <a:pt x="609340" y="306537"/>
                    <a:pt x="593193" y="306171"/>
                    <a:pt x="576688" y="305072"/>
                  </a:cubicBezTo>
                  <a:cubicBezTo>
                    <a:pt x="576329" y="305072"/>
                    <a:pt x="575970" y="304706"/>
                    <a:pt x="576329" y="304339"/>
                  </a:cubicBezTo>
                  <a:cubicBezTo>
                    <a:pt x="592835" y="302141"/>
                    <a:pt x="609340" y="303240"/>
                    <a:pt x="625846" y="302507"/>
                  </a:cubicBezTo>
                  <a:close/>
                  <a:moveTo>
                    <a:pt x="535148" y="301546"/>
                  </a:moveTo>
                  <a:cubicBezTo>
                    <a:pt x="536169" y="300554"/>
                    <a:pt x="537530" y="302207"/>
                    <a:pt x="536509" y="303200"/>
                  </a:cubicBezTo>
                  <a:cubicBezTo>
                    <a:pt x="534808" y="304522"/>
                    <a:pt x="533107" y="306176"/>
                    <a:pt x="531066" y="307499"/>
                  </a:cubicBezTo>
                  <a:cubicBezTo>
                    <a:pt x="529706" y="308160"/>
                    <a:pt x="528345" y="306176"/>
                    <a:pt x="529706" y="305514"/>
                  </a:cubicBezTo>
                  <a:cubicBezTo>
                    <a:pt x="531747" y="304522"/>
                    <a:pt x="533448" y="302869"/>
                    <a:pt x="535148" y="301546"/>
                  </a:cubicBezTo>
                  <a:close/>
                  <a:moveTo>
                    <a:pt x="822787" y="297860"/>
                  </a:moveTo>
                  <a:cubicBezTo>
                    <a:pt x="828546" y="318344"/>
                    <a:pt x="825666" y="343858"/>
                    <a:pt x="826026" y="365060"/>
                  </a:cubicBezTo>
                  <a:cubicBezTo>
                    <a:pt x="827106" y="390575"/>
                    <a:pt x="826746" y="416808"/>
                    <a:pt x="824947" y="442323"/>
                  </a:cubicBezTo>
                  <a:cubicBezTo>
                    <a:pt x="828546" y="437292"/>
                    <a:pt x="833584" y="433339"/>
                    <a:pt x="837903" y="429386"/>
                  </a:cubicBezTo>
                  <a:cubicBezTo>
                    <a:pt x="838983" y="428667"/>
                    <a:pt x="840062" y="428667"/>
                    <a:pt x="840782" y="429026"/>
                  </a:cubicBezTo>
                  <a:cubicBezTo>
                    <a:pt x="837903" y="387700"/>
                    <a:pt x="835384" y="342421"/>
                    <a:pt x="840782" y="301095"/>
                  </a:cubicBezTo>
                  <a:cubicBezTo>
                    <a:pt x="840782" y="300735"/>
                    <a:pt x="841142" y="300735"/>
                    <a:pt x="841142" y="300376"/>
                  </a:cubicBezTo>
                  <a:cubicBezTo>
                    <a:pt x="835024" y="299657"/>
                    <a:pt x="828546" y="298220"/>
                    <a:pt x="822787" y="297860"/>
                  </a:cubicBezTo>
                  <a:close/>
                  <a:moveTo>
                    <a:pt x="774595" y="297315"/>
                  </a:moveTo>
                  <a:cubicBezTo>
                    <a:pt x="775342" y="295791"/>
                    <a:pt x="777209" y="296553"/>
                    <a:pt x="776836" y="297696"/>
                  </a:cubicBezTo>
                  <a:cubicBezTo>
                    <a:pt x="776089" y="299601"/>
                    <a:pt x="774968" y="301506"/>
                    <a:pt x="773848" y="303411"/>
                  </a:cubicBezTo>
                  <a:cubicBezTo>
                    <a:pt x="773101" y="304935"/>
                    <a:pt x="771233" y="303411"/>
                    <a:pt x="771980" y="302268"/>
                  </a:cubicBezTo>
                  <a:cubicBezTo>
                    <a:pt x="772727" y="300744"/>
                    <a:pt x="773848" y="298839"/>
                    <a:pt x="774595" y="297315"/>
                  </a:cubicBezTo>
                  <a:close/>
                  <a:moveTo>
                    <a:pt x="289691" y="294937"/>
                  </a:moveTo>
                  <a:cubicBezTo>
                    <a:pt x="290397" y="294204"/>
                    <a:pt x="291455" y="294937"/>
                    <a:pt x="291102" y="295669"/>
                  </a:cubicBezTo>
                  <a:cubicBezTo>
                    <a:pt x="287222" y="303362"/>
                    <a:pt x="282283" y="310323"/>
                    <a:pt x="277697" y="317650"/>
                  </a:cubicBezTo>
                  <a:cubicBezTo>
                    <a:pt x="273816" y="323511"/>
                    <a:pt x="270994" y="329739"/>
                    <a:pt x="266761" y="335234"/>
                  </a:cubicBezTo>
                  <a:cubicBezTo>
                    <a:pt x="265702" y="336700"/>
                    <a:pt x="263233" y="334501"/>
                    <a:pt x="264291" y="333036"/>
                  </a:cubicBezTo>
                  <a:cubicBezTo>
                    <a:pt x="268877" y="327175"/>
                    <a:pt x="272758" y="320214"/>
                    <a:pt x="276991" y="314353"/>
                  </a:cubicBezTo>
                  <a:cubicBezTo>
                    <a:pt x="281577" y="307759"/>
                    <a:pt x="286163" y="301897"/>
                    <a:pt x="289691" y="294937"/>
                  </a:cubicBezTo>
                  <a:close/>
                  <a:moveTo>
                    <a:pt x="369867" y="293339"/>
                  </a:moveTo>
                  <a:cubicBezTo>
                    <a:pt x="370593" y="292616"/>
                    <a:pt x="372407" y="292977"/>
                    <a:pt x="372407" y="294784"/>
                  </a:cubicBezTo>
                  <a:cubicBezTo>
                    <a:pt x="372044" y="308155"/>
                    <a:pt x="370230" y="321888"/>
                    <a:pt x="369504" y="335259"/>
                  </a:cubicBezTo>
                  <a:cubicBezTo>
                    <a:pt x="369504" y="336704"/>
                    <a:pt x="367690" y="336704"/>
                    <a:pt x="367327" y="335259"/>
                  </a:cubicBezTo>
                  <a:cubicBezTo>
                    <a:pt x="366238" y="322249"/>
                    <a:pt x="368778" y="309239"/>
                    <a:pt x="369141" y="296230"/>
                  </a:cubicBezTo>
                  <a:cubicBezTo>
                    <a:pt x="362247" y="296591"/>
                    <a:pt x="354990" y="296230"/>
                    <a:pt x="347733" y="295146"/>
                  </a:cubicBezTo>
                  <a:cubicBezTo>
                    <a:pt x="347370" y="295146"/>
                    <a:pt x="347370" y="294061"/>
                    <a:pt x="347733" y="294061"/>
                  </a:cubicBezTo>
                  <a:cubicBezTo>
                    <a:pt x="354990" y="292977"/>
                    <a:pt x="362610" y="293700"/>
                    <a:pt x="369867" y="293339"/>
                  </a:cubicBezTo>
                  <a:close/>
                  <a:moveTo>
                    <a:pt x="360148" y="287347"/>
                  </a:moveTo>
                  <a:cubicBezTo>
                    <a:pt x="365875" y="287707"/>
                    <a:pt x="371603" y="287707"/>
                    <a:pt x="376972" y="288788"/>
                  </a:cubicBezTo>
                  <a:cubicBezTo>
                    <a:pt x="378762" y="289149"/>
                    <a:pt x="378404" y="291311"/>
                    <a:pt x="376972" y="291671"/>
                  </a:cubicBezTo>
                  <a:cubicBezTo>
                    <a:pt x="376614" y="301040"/>
                    <a:pt x="375182" y="310770"/>
                    <a:pt x="375182" y="320139"/>
                  </a:cubicBezTo>
                  <a:cubicBezTo>
                    <a:pt x="375182" y="328067"/>
                    <a:pt x="375540" y="335635"/>
                    <a:pt x="373393" y="343202"/>
                  </a:cubicBezTo>
                  <a:cubicBezTo>
                    <a:pt x="373393" y="344644"/>
                    <a:pt x="371245" y="343923"/>
                    <a:pt x="371603" y="342842"/>
                  </a:cubicBezTo>
                  <a:cubicBezTo>
                    <a:pt x="373393" y="334193"/>
                    <a:pt x="372319" y="325545"/>
                    <a:pt x="372677" y="316896"/>
                  </a:cubicBezTo>
                  <a:cubicBezTo>
                    <a:pt x="373035" y="308248"/>
                    <a:pt x="374108" y="299959"/>
                    <a:pt x="374108" y="291311"/>
                  </a:cubicBezTo>
                  <a:cubicBezTo>
                    <a:pt x="364086" y="289869"/>
                    <a:pt x="353347" y="289869"/>
                    <a:pt x="343324" y="289509"/>
                  </a:cubicBezTo>
                  <a:cubicBezTo>
                    <a:pt x="342608" y="289509"/>
                    <a:pt x="342608" y="288428"/>
                    <a:pt x="343324" y="288068"/>
                  </a:cubicBezTo>
                  <a:cubicBezTo>
                    <a:pt x="347977" y="286266"/>
                    <a:pt x="355137" y="287347"/>
                    <a:pt x="360148" y="287347"/>
                  </a:cubicBezTo>
                  <a:close/>
                  <a:moveTo>
                    <a:pt x="602850" y="284204"/>
                  </a:moveTo>
                  <a:cubicBezTo>
                    <a:pt x="598166" y="287096"/>
                    <a:pt x="593481" y="289627"/>
                    <a:pt x="588797" y="292520"/>
                  </a:cubicBezTo>
                  <a:cubicBezTo>
                    <a:pt x="599607" y="291435"/>
                    <a:pt x="610778" y="291074"/>
                    <a:pt x="621589" y="291074"/>
                  </a:cubicBezTo>
                  <a:cubicBezTo>
                    <a:pt x="620868" y="288904"/>
                    <a:pt x="620508" y="286735"/>
                    <a:pt x="620147" y="284204"/>
                  </a:cubicBezTo>
                  <a:cubicBezTo>
                    <a:pt x="614382" y="284565"/>
                    <a:pt x="608616" y="282757"/>
                    <a:pt x="603211" y="284204"/>
                  </a:cubicBezTo>
                  <a:close/>
                  <a:moveTo>
                    <a:pt x="288050" y="282234"/>
                  </a:moveTo>
                  <a:cubicBezTo>
                    <a:pt x="288411" y="281504"/>
                    <a:pt x="289858" y="281869"/>
                    <a:pt x="289496" y="282965"/>
                  </a:cubicBezTo>
                  <a:cubicBezTo>
                    <a:pt x="287326" y="291001"/>
                    <a:pt x="282624" y="297210"/>
                    <a:pt x="277560" y="303785"/>
                  </a:cubicBezTo>
                  <a:cubicBezTo>
                    <a:pt x="273220" y="309264"/>
                    <a:pt x="269964" y="316204"/>
                    <a:pt x="264900" y="320953"/>
                  </a:cubicBezTo>
                  <a:cubicBezTo>
                    <a:pt x="263815" y="322414"/>
                    <a:pt x="261645" y="320587"/>
                    <a:pt x="263092" y="318761"/>
                  </a:cubicBezTo>
                  <a:cubicBezTo>
                    <a:pt x="267794" y="314013"/>
                    <a:pt x="271049" y="307438"/>
                    <a:pt x="275390" y="302324"/>
                  </a:cubicBezTo>
                  <a:cubicBezTo>
                    <a:pt x="280815" y="296114"/>
                    <a:pt x="285518" y="289905"/>
                    <a:pt x="288050" y="282234"/>
                  </a:cubicBezTo>
                  <a:close/>
                  <a:moveTo>
                    <a:pt x="313871" y="281104"/>
                  </a:moveTo>
                  <a:cubicBezTo>
                    <a:pt x="316029" y="310275"/>
                    <a:pt x="321424" y="338725"/>
                    <a:pt x="321424" y="367896"/>
                  </a:cubicBezTo>
                  <a:cubicBezTo>
                    <a:pt x="321424" y="393466"/>
                    <a:pt x="320705" y="419395"/>
                    <a:pt x="320345" y="444965"/>
                  </a:cubicBezTo>
                  <a:cubicBezTo>
                    <a:pt x="324302" y="441364"/>
                    <a:pt x="328618" y="437762"/>
                    <a:pt x="332214" y="433801"/>
                  </a:cubicBezTo>
                  <a:cubicBezTo>
                    <a:pt x="332934" y="433080"/>
                    <a:pt x="333653" y="432720"/>
                    <a:pt x="334372" y="433080"/>
                  </a:cubicBezTo>
                  <a:cubicBezTo>
                    <a:pt x="332934" y="408951"/>
                    <a:pt x="331855" y="384462"/>
                    <a:pt x="331495" y="360693"/>
                  </a:cubicBezTo>
                  <a:cubicBezTo>
                    <a:pt x="330776" y="335124"/>
                    <a:pt x="327539" y="308834"/>
                    <a:pt x="329337" y="283625"/>
                  </a:cubicBezTo>
                  <a:cubicBezTo>
                    <a:pt x="324302" y="282545"/>
                    <a:pt x="318907" y="282184"/>
                    <a:pt x="313871" y="281104"/>
                  </a:cubicBezTo>
                  <a:close/>
                  <a:moveTo>
                    <a:pt x="1073325" y="279227"/>
                  </a:moveTo>
                  <a:lnTo>
                    <a:pt x="1073686" y="279253"/>
                  </a:lnTo>
                  <a:lnTo>
                    <a:pt x="1074762" y="298996"/>
                  </a:lnTo>
                  <a:cubicBezTo>
                    <a:pt x="1075481" y="298277"/>
                    <a:pt x="1075840" y="297559"/>
                    <a:pt x="1076558" y="296840"/>
                  </a:cubicBezTo>
                  <a:cubicBezTo>
                    <a:pt x="1079432" y="293245"/>
                    <a:pt x="1081588" y="290010"/>
                    <a:pt x="1083384" y="285697"/>
                  </a:cubicBezTo>
                  <a:cubicBezTo>
                    <a:pt x="1083384" y="285338"/>
                    <a:pt x="1084102" y="285338"/>
                    <a:pt x="1084102" y="285697"/>
                  </a:cubicBezTo>
                  <a:cubicBezTo>
                    <a:pt x="1085180" y="292527"/>
                    <a:pt x="1076558" y="297918"/>
                    <a:pt x="1074762" y="304388"/>
                  </a:cubicBezTo>
                  <a:cubicBezTo>
                    <a:pt x="1074762" y="307623"/>
                    <a:pt x="1074762" y="310498"/>
                    <a:pt x="1074762" y="313733"/>
                  </a:cubicBezTo>
                  <a:cubicBezTo>
                    <a:pt x="1078355" y="306185"/>
                    <a:pt x="1086617" y="300434"/>
                    <a:pt x="1088772" y="292527"/>
                  </a:cubicBezTo>
                  <a:cubicBezTo>
                    <a:pt x="1088772" y="291808"/>
                    <a:pt x="1090209" y="292167"/>
                    <a:pt x="1089850" y="293245"/>
                  </a:cubicBezTo>
                  <a:cubicBezTo>
                    <a:pt x="1087695" y="303310"/>
                    <a:pt x="1078355" y="310498"/>
                    <a:pt x="1075481" y="320922"/>
                  </a:cubicBezTo>
                  <a:cubicBezTo>
                    <a:pt x="1075481" y="321281"/>
                    <a:pt x="1075121" y="321641"/>
                    <a:pt x="1074762" y="321641"/>
                  </a:cubicBezTo>
                  <a:cubicBezTo>
                    <a:pt x="1074762" y="325594"/>
                    <a:pt x="1074403" y="329548"/>
                    <a:pt x="1074403" y="333502"/>
                  </a:cubicBezTo>
                  <a:cubicBezTo>
                    <a:pt x="1077995" y="325235"/>
                    <a:pt x="1083743" y="317687"/>
                    <a:pt x="1087695" y="309779"/>
                  </a:cubicBezTo>
                  <a:cubicBezTo>
                    <a:pt x="1088054" y="309060"/>
                    <a:pt x="1089132" y="309420"/>
                    <a:pt x="1089132" y="310498"/>
                  </a:cubicBezTo>
                  <a:cubicBezTo>
                    <a:pt x="1085539" y="320562"/>
                    <a:pt x="1078355" y="328829"/>
                    <a:pt x="1075840" y="339253"/>
                  </a:cubicBezTo>
                  <a:cubicBezTo>
                    <a:pt x="1075481" y="340331"/>
                    <a:pt x="1075121" y="340331"/>
                    <a:pt x="1074403" y="340331"/>
                  </a:cubicBezTo>
                  <a:cubicBezTo>
                    <a:pt x="1074403" y="342488"/>
                    <a:pt x="1074403" y="345004"/>
                    <a:pt x="1074403" y="347160"/>
                  </a:cubicBezTo>
                  <a:cubicBezTo>
                    <a:pt x="1076199" y="343566"/>
                    <a:pt x="1077995" y="340691"/>
                    <a:pt x="1080151" y="337456"/>
                  </a:cubicBezTo>
                  <a:cubicBezTo>
                    <a:pt x="1082306" y="333502"/>
                    <a:pt x="1085180" y="329908"/>
                    <a:pt x="1085898" y="325594"/>
                  </a:cubicBezTo>
                  <a:cubicBezTo>
                    <a:pt x="1085898" y="324516"/>
                    <a:pt x="1087335" y="324876"/>
                    <a:pt x="1086976" y="325954"/>
                  </a:cubicBezTo>
                  <a:cubicBezTo>
                    <a:pt x="1086617" y="329908"/>
                    <a:pt x="1084102" y="333143"/>
                    <a:pt x="1082306" y="336737"/>
                  </a:cubicBezTo>
                  <a:cubicBezTo>
                    <a:pt x="1079792" y="341410"/>
                    <a:pt x="1077277" y="346082"/>
                    <a:pt x="1075121" y="351474"/>
                  </a:cubicBezTo>
                  <a:cubicBezTo>
                    <a:pt x="1074762" y="351474"/>
                    <a:pt x="1074762" y="351833"/>
                    <a:pt x="1074762" y="351833"/>
                  </a:cubicBezTo>
                  <a:cubicBezTo>
                    <a:pt x="1074762" y="355787"/>
                    <a:pt x="1075121" y="359381"/>
                    <a:pt x="1075481" y="362616"/>
                  </a:cubicBezTo>
                  <a:cubicBezTo>
                    <a:pt x="1076199" y="361538"/>
                    <a:pt x="1076918" y="360100"/>
                    <a:pt x="1077636" y="359381"/>
                  </a:cubicBezTo>
                  <a:cubicBezTo>
                    <a:pt x="1080510" y="353630"/>
                    <a:pt x="1083743" y="348958"/>
                    <a:pt x="1085539" y="343207"/>
                  </a:cubicBezTo>
                  <a:cubicBezTo>
                    <a:pt x="1086258" y="341769"/>
                    <a:pt x="1088413" y="342128"/>
                    <a:pt x="1088054" y="343566"/>
                  </a:cubicBezTo>
                  <a:cubicBezTo>
                    <a:pt x="1085180" y="352552"/>
                    <a:pt x="1079432" y="359741"/>
                    <a:pt x="1076918" y="368008"/>
                  </a:cubicBezTo>
                  <a:cubicBezTo>
                    <a:pt x="1076558" y="368367"/>
                    <a:pt x="1076558" y="368727"/>
                    <a:pt x="1075840" y="368727"/>
                  </a:cubicBezTo>
                  <a:cubicBezTo>
                    <a:pt x="1076199" y="371243"/>
                    <a:pt x="1076558" y="373399"/>
                    <a:pt x="1076918" y="375915"/>
                  </a:cubicBezTo>
                  <a:cubicBezTo>
                    <a:pt x="1078355" y="372321"/>
                    <a:pt x="1081228" y="369445"/>
                    <a:pt x="1083384" y="366570"/>
                  </a:cubicBezTo>
                  <a:cubicBezTo>
                    <a:pt x="1085539" y="363335"/>
                    <a:pt x="1087695" y="360100"/>
                    <a:pt x="1088772" y="356146"/>
                  </a:cubicBezTo>
                  <a:cubicBezTo>
                    <a:pt x="1089132" y="354709"/>
                    <a:pt x="1091287" y="355427"/>
                    <a:pt x="1091287" y="356865"/>
                  </a:cubicBezTo>
                  <a:cubicBezTo>
                    <a:pt x="1090209" y="361178"/>
                    <a:pt x="1088054" y="364773"/>
                    <a:pt x="1085539" y="368008"/>
                  </a:cubicBezTo>
                  <a:cubicBezTo>
                    <a:pt x="1083384" y="370883"/>
                    <a:pt x="1081588" y="374477"/>
                    <a:pt x="1079073" y="377353"/>
                  </a:cubicBezTo>
                  <a:cubicBezTo>
                    <a:pt x="1078355" y="378072"/>
                    <a:pt x="1077995" y="377712"/>
                    <a:pt x="1077277" y="377353"/>
                  </a:cubicBezTo>
                  <a:cubicBezTo>
                    <a:pt x="1077636" y="377712"/>
                    <a:pt x="1077636" y="378072"/>
                    <a:pt x="1077636" y="378431"/>
                  </a:cubicBezTo>
                  <a:cubicBezTo>
                    <a:pt x="1083384" y="374477"/>
                    <a:pt x="1089491" y="370524"/>
                    <a:pt x="1095239" y="366210"/>
                  </a:cubicBezTo>
                  <a:cubicBezTo>
                    <a:pt x="1095239" y="365851"/>
                    <a:pt x="1095239" y="365851"/>
                    <a:pt x="1094879" y="365492"/>
                  </a:cubicBezTo>
                  <a:cubicBezTo>
                    <a:pt x="1093083" y="337096"/>
                    <a:pt x="1092365" y="309060"/>
                    <a:pt x="1093802" y="280665"/>
                  </a:cubicBezTo>
                  <a:lnTo>
                    <a:pt x="1073686" y="279253"/>
                  </a:lnTo>
                  <a:lnTo>
                    <a:pt x="1073685" y="279227"/>
                  </a:lnTo>
                  <a:cubicBezTo>
                    <a:pt x="1073685" y="279227"/>
                    <a:pt x="1073685" y="279227"/>
                    <a:pt x="1073325" y="279227"/>
                  </a:cubicBezTo>
                  <a:close/>
                  <a:moveTo>
                    <a:pt x="933996" y="277736"/>
                  </a:moveTo>
                  <a:cubicBezTo>
                    <a:pt x="930397" y="279892"/>
                    <a:pt x="926798" y="281689"/>
                    <a:pt x="922839" y="283486"/>
                  </a:cubicBezTo>
                  <a:cubicBezTo>
                    <a:pt x="922479" y="283845"/>
                    <a:pt x="922479" y="283845"/>
                    <a:pt x="922479" y="283845"/>
                  </a:cubicBezTo>
                  <a:cubicBezTo>
                    <a:pt x="924639" y="289236"/>
                    <a:pt x="926798" y="294626"/>
                    <a:pt x="928598" y="299657"/>
                  </a:cubicBezTo>
                  <a:cubicBezTo>
                    <a:pt x="931837" y="310797"/>
                    <a:pt x="933996" y="322297"/>
                    <a:pt x="936515" y="334156"/>
                  </a:cubicBezTo>
                  <a:cubicBezTo>
                    <a:pt x="940474" y="353561"/>
                    <a:pt x="945513" y="372966"/>
                    <a:pt x="949832" y="392372"/>
                  </a:cubicBezTo>
                  <a:cubicBezTo>
                    <a:pt x="953071" y="407824"/>
                    <a:pt x="953431" y="426151"/>
                    <a:pt x="960628" y="440526"/>
                  </a:cubicBezTo>
                  <a:cubicBezTo>
                    <a:pt x="960988" y="440526"/>
                    <a:pt x="961348" y="440526"/>
                    <a:pt x="961348" y="440526"/>
                  </a:cubicBezTo>
                  <a:cubicBezTo>
                    <a:pt x="962428" y="440526"/>
                    <a:pt x="963508" y="440885"/>
                    <a:pt x="964227" y="441245"/>
                  </a:cubicBezTo>
                  <a:cubicBezTo>
                    <a:pt x="966747" y="436933"/>
                    <a:pt x="969626" y="432979"/>
                    <a:pt x="972865" y="429386"/>
                  </a:cubicBezTo>
                  <a:cubicBezTo>
                    <a:pt x="959909" y="404231"/>
                    <a:pt x="955590" y="374404"/>
                    <a:pt x="949472" y="347452"/>
                  </a:cubicBezTo>
                  <a:cubicBezTo>
                    <a:pt x="944793" y="325172"/>
                    <a:pt x="934716" y="301095"/>
                    <a:pt x="933996" y="277736"/>
                  </a:cubicBezTo>
                  <a:close/>
                  <a:moveTo>
                    <a:pt x="1182544" y="267586"/>
                  </a:moveTo>
                  <a:cubicBezTo>
                    <a:pt x="1183264" y="267216"/>
                    <a:pt x="1183623" y="267957"/>
                    <a:pt x="1183264" y="268327"/>
                  </a:cubicBezTo>
                  <a:cubicBezTo>
                    <a:pt x="1176787" y="276847"/>
                    <a:pt x="1165992" y="280921"/>
                    <a:pt x="1157356" y="287218"/>
                  </a:cubicBezTo>
                  <a:cubicBezTo>
                    <a:pt x="1156996" y="287218"/>
                    <a:pt x="1156636" y="287218"/>
                    <a:pt x="1156636" y="287218"/>
                  </a:cubicBezTo>
                  <a:cubicBezTo>
                    <a:pt x="1156276" y="287589"/>
                    <a:pt x="1156276" y="287589"/>
                    <a:pt x="1155916" y="287589"/>
                  </a:cubicBezTo>
                  <a:cubicBezTo>
                    <a:pt x="1147640" y="289070"/>
                    <a:pt x="1139004" y="285366"/>
                    <a:pt x="1131088" y="288330"/>
                  </a:cubicBezTo>
                  <a:cubicBezTo>
                    <a:pt x="1130368" y="288330"/>
                    <a:pt x="1130008" y="287218"/>
                    <a:pt x="1130368" y="286848"/>
                  </a:cubicBezTo>
                  <a:cubicBezTo>
                    <a:pt x="1137565" y="282403"/>
                    <a:pt x="1146920" y="285366"/>
                    <a:pt x="1155197" y="284625"/>
                  </a:cubicBezTo>
                  <a:cubicBezTo>
                    <a:pt x="1155197" y="284625"/>
                    <a:pt x="1155197" y="284625"/>
                    <a:pt x="1155556" y="284625"/>
                  </a:cubicBezTo>
                  <a:cubicBezTo>
                    <a:pt x="1155556" y="284255"/>
                    <a:pt x="1155556" y="284255"/>
                    <a:pt x="1155556" y="284255"/>
                  </a:cubicBezTo>
                  <a:cubicBezTo>
                    <a:pt x="1164192" y="277958"/>
                    <a:pt x="1173908" y="273883"/>
                    <a:pt x="1182544" y="267586"/>
                  </a:cubicBezTo>
                  <a:close/>
                  <a:moveTo>
                    <a:pt x="860120" y="248166"/>
                  </a:moveTo>
                  <a:cubicBezTo>
                    <a:pt x="862245" y="248166"/>
                    <a:pt x="862954" y="251341"/>
                    <a:pt x="861182" y="251738"/>
                  </a:cubicBezTo>
                  <a:cubicBezTo>
                    <a:pt x="847013" y="254119"/>
                    <a:pt x="834969" y="255707"/>
                    <a:pt x="821153" y="253326"/>
                  </a:cubicBezTo>
                  <a:cubicBezTo>
                    <a:pt x="820445" y="252929"/>
                    <a:pt x="820799" y="251738"/>
                    <a:pt x="821153" y="251738"/>
                  </a:cubicBezTo>
                  <a:cubicBezTo>
                    <a:pt x="827884" y="251738"/>
                    <a:pt x="834969" y="252532"/>
                    <a:pt x="841699" y="252135"/>
                  </a:cubicBezTo>
                  <a:cubicBezTo>
                    <a:pt x="848076" y="251738"/>
                    <a:pt x="854098" y="249357"/>
                    <a:pt x="860120" y="248166"/>
                  </a:cubicBezTo>
                  <a:close/>
                  <a:moveTo>
                    <a:pt x="658276" y="241816"/>
                  </a:moveTo>
                  <a:cubicBezTo>
                    <a:pt x="658642" y="241816"/>
                    <a:pt x="659008" y="242175"/>
                    <a:pt x="659008" y="242534"/>
                  </a:cubicBezTo>
                  <a:cubicBezTo>
                    <a:pt x="658642" y="250079"/>
                    <a:pt x="662672" y="259780"/>
                    <a:pt x="664137" y="267325"/>
                  </a:cubicBezTo>
                  <a:cubicBezTo>
                    <a:pt x="666702" y="280618"/>
                    <a:pt x="671464" y="293193"/>
                    <a:pt x="673662" y="306486"/>
                  </a:cubicBezTo>
                  <a:cubicBezTo>
                    <a:pt x="674029" y="308642"/>
                    <a:pt x="670731" y="309720"/>
                    <a:pt x="669999" y="307205"/>
                  </a:cubicBezTo>
                  <a:cubicBezTo>
                    <a:pt x="667801" y="292115"/>
                    <a:pt x="661939" y="277384"/>
                    <a:pt x="659741" y="261935"/>
                  </a:cubicBezTo>
                  <a:cubicBezTo>
                    <a:pt x="659375" y="259421"/>
                    <a:pt x="655345" y="243972"/>
                    <a:pt x="658276" y="241816"/>
                  </a:cubicBezTo>
                  <a:close/>
                  <a:moveTo>
                    <a:pt x="869627" y="240902"/>
                  </a:moveTo>
                  <a:cubicBezTo>
                    <a:pt x="871764" y="240229"/>
                    <a:pt x="872477" y="243596"/>
                    <a:pt x="870696" y="243933"/>
                  </a:cubicBezTo>
                  <a:cubicBezTo>
                    <a:pt x="853956" y="247974"/>
                    <a:pt x="835079" y="251004"/>
                    <a:pt x="818338" y="247637"/>
                  </a:cubicBezTo>
                  <a:cubicBezTo>
                    <a:pt x="817270" y="247637"/>
                    <a:pt x="817626" y="245953"/>
                    <a:pt x="818338" y="245953"/>
                  </a:cubicBezTo>
                  <a:cubicBezTo>
                    <a:pt x="835435" y="247637"/>
                    <a:pt x="853243" y="244943"/>
                    <a:pt x="869627" y="240902"/>
                  </a:cubicBezTo>
                  <a:close/>
                  <a:moveTo>
                    <a:pt x="426047" y="222766"/>
                  </a:moveTo>
                  <a:cubicBezTo>
                    <a:pt x="426809" y="222766"/>
                    <a:pt x="427952" y="223824"/>
                    <a:pt x="426809" y="224883"/>
                  </a:cubicBezTo>
                  <a:cubicBezTo>
                    <a:pt x="425285" y="225941"/>
                    <a:pt x="422999" y="226999"/>
                    <a:pt x="421094" y="228058"/>
                  </a:cubicBezTo>
                  <a:cubicBezTo>
                    <a:pt x="419951" y="228763"/>
                    <a:pt x="418808" y="226999"/>
                    <a:pt x="419951" y="226294"/>
                  </a:cubicBezTo>
                  <a:cubicBezTo>
                    <a:pt x="421856" y="225235"/>
                    <a:pt x="423761" y="223119"/>
                    <a:pt x="426047" y="222766"/>
                  </a:cubicBezTo>
                  <a:close/>
                  <a:moveTo>
                    <a:pt x="882206" y="215597"/>
                  </a:moveTo>
                  <a:cubicBezTo>
                    <a:pt x="873149" y="223841"/>
                    <a:pt x="856846" y="224917"/>
                    <a:pt x="844890" y="222407"/>
                  </a:cubicBezTo>
                  <a:cubicBezTo>
                    <a:pt x="840905" y="226351"/>
                    <a:pt x="835108" y="228501"/>
                    <a:pt x="830398" y="232086"/>
                  </a:cubicBezTo>
                  <a:cubicBezTo>
                    <a:pt x="849237" y="232086"/>
                    <a:pt x="874598" y="232445"/>
                    <a:pt x="882206" y="215597"/>
                  </a:cubicBezTo>
                  <a:close/>
                  <a:moveTo>
                    <a:pt x="608976" y="213696"/>
                  </a:moveTo>
                  <a:cubicBezTo>
                    <a:pt x="608256" y="235390"/>
                    <a:pt x="603571" y="257447"/>
                    <a:pt x="605373" y="279141"/>
                  </a:cubicBezTo>
                  <a:cubicBezTo>
                    <a:pt x="609697" y="278057"/>
                    <a:pt x="614382" y="277695"/>
                    <a:pt x="618706" y="278057"/>
                  </a:cubicBezTo>
                  <a:cubicBezTo>
                    <a:pt x="615102" y="258170"/>
                    <a:pt x="613301" y="236837"/>
                    <a:pt x="609337" y="216950"/>
                  </a:cubicBezTo>
                  <a:cubicBezTo>
                    <a:pt x="609337" y="215865"/>
                    <a:pt x="609337" y="214780"/>
                    <a:pt x="608976" y="213696"/>
                  </a:cubicBezTo>
                  <a:close/>
                  <a:moveTo>
                    <a:pt x="425823" y="212387"/>
                  </a:moveTo>
                  <a:cubicBezTo>
                    <a:pt x="426899" y="211654"/>
                    <a:pt x="427974" y="213119"/>
                    <a:pt x="427257" y="214218"/>
                  </a:cubicBezTo>
                  <a:cubicBezTo>
                    <a:pt x="424390" y="216416"/>
                    <a:pt x="421522" y="217882"/>
                    <a:pt x="419012" y="220080"/>
                  </a:cubicBezTo>
                  <a:cubicBezTo>
                    <a:pt x="417937" y="220813"/>
                    <a:pt x="417220" y="219713"/>
                    <a:pt x="417937" y="219347"/>
                  </a:cubicBezTo>
                  <a:cubicBezTo>
                    <a:pt x="420088" y="216416"/>
                    <a:pt x="422956" y="214218"/>
                    <a:pt x="425823" y="212387"/>
                  </a:cubicBezTo>
                  <a:close/>
                  <a:moveTo>
                    <a:pt x="657669" y="210428"/>
                  </a:moveTo>
                  <a:cubicBezTo>
                    <a:pt x="664663" y="229233"/>
                    <a:pt x="665768" y="249847"/>
                    <a:pt x="670553" y="269377"/>
                  </a:cubicBezTo>
                  <a:cubicBezTo>
                    <a:pt x="675339" y="289267"/>
                    <a:pt x="677547" y="309158"/>
                    <a:pt x="681597" y="329049"/>
                  </a:cubicBezTo>
                  <a:cubicBezTo>
                    <a:pt x="681965" y="331219"/>
                    <a:pt x="679020" y="331942"/>
                    <a:pt x="678284" y="329772"/>
                  </a:cubicBezTo>
                  <a:cubicBezTo>
                    <a:pt x="674602" y="310243"/>
                    <a:pt x="672026" y="289629"/>
                    <a:pt x="667240" y="270100"/>
                  </a:cubicBezTo>
                  <a:cubicBezTo>
                    <a:pt x="662455" y="250571"/>
                    <a:pt x="662086" y="230318"/>
                    <a:pt x="656933" y="210789"/>
                  </a:cubicBezTo>
                  <a:cubicBezTo>
                    <a:pt x="656933" y="210066"/>
                    <a:pt x="657301" y="210066"/>
                    <a:pt x="657669" y="210428"/>
                  </a:cubicBezTo>
                  <a:close/>
                  <a:moveTo>
                    <a:pt x="334372" y="204396"/>
                  </a:moveTo>
                  <a:cubicBezTo>
                    <a:pt x="332214" y="206917"/>
                    <a:pt x="329337" y="209798"/>
                    <a:pt x="326819" y="211598"/>
                  </a:cubicBezTo>
                  <a:cubicBezTo>
                    <a:pt x="324661" y="213039"/>
                    <a:pt x="322503" y="214479"/>
                    <a:pt x="320705" y="215920"/>
                  </a:cubicBezTo>
                  <a:cubicBezTo>
                    <a:pt x="333293" y="216280"/>
                    <a:pt x="346241" y="216640"/>
                    <a:pt x="358830" y="215560"/>
                  </a:cubicBezTo>
                  <a:cubicBezTo>
                    <a:pt x="365304" y="214839"/>
                    <a:pt x="372138" y="214119"/>
                    <a:pt x="378612" y="214119"/>
                  </a:cubicBezTo>
                  <a:cubicBezTo>
                    <a:pt x="377892" y="210878"/>
                    <a:pt x="377533" y="207997"/>
                    <a:pt x="376813" y="204396"/>
                  </a:cubicBezTo>
                  <a:cubicBezTo>
                    <a:pt x="367822" y="205116"/>
                    <a:pt x="358830" y="205836"/>
                    <a:pt x="349838" y="206196"/>
                  </a:cubicBezTo>
                  <a:cubicBezTo>
                    <a:pt x="344443" y="206196"/>
                    <a:pt x="339048" y="206556"/>
                    <a:pt x="334372" y="204396"/>
                  </a:cubicBezTo>
                  <a:close/>
                  <a:moveTo>
                    <a:pt x="1173552" y="203027"/>
                  </a:moveTo>
                  <a:cubicBezTo>
                    <a:pt x="1170319" y="205184"/>
                    <a:pt x="1167445" y="207341"/>
                    <a:pt x="1164212" y="209857"/>
                  </a:cubicBezTo>
                  <a:cubicBezTo>
                    <a:pt x="1161697" y="211294"/>
                    <a:pt x="1159542" y="213092"/>
                    <a:pt x="1157386" y="214889"/>
                  </a:cubicBezTo>
                  <a:cubicBezTo>
                    <a:pt x="1157386" y="216327"/>
                    <a:pt x="1157027" y="218124"/>
                    <a:pt x="1155949" y="219202"/>
                  </a:cubicBezTo>
                  <a:cubicBezTo>
                    <a:pt x="1158105" y="227110"/>
                    <a:pt x="1157027" y="235377"/>
                    <a:pt x="1157386" y="243643"/>
                  </a:cubicBezTo>
                  <a:cubicBezTo>
                    <a:pt x="1157745" y="252270"/>
                    <a:pt x="1158464" y="261256"/>
                    <a:pt x="1158464" y="270242"/>
                  </a:cubicBezTo>
                  <a:cubicBezTo>
                    <a:pt x="1162775" y="265928"/>
                    <a:pt x="1168522" y="262693"/>
                    <a:pt x="1173192" y="259099"/>
                  </a:cubicBezTo>
                  <a:cubicBezTo>
                    <a:pt x="1170319" y="240768"/>
                    <a:pt x="1172474" y="221359"/>
                    <a:pt x="1173552" y="203027"/>
                  </a:cubicBezTo>
                  <a:close/>
                  <a:moveTo>
                    <a:pt x="427159" y="202505"/>
                  </a:moveTo>
                  <a:cubicBezTo>
                    <a:pt x="428539" y="202129"/>
                    <a:pt x="429575" y="203633"/>
                    <a:pt x="428539" y="204385"/>
                  </a:cubicBezTo>
                  <a:cubicBezTo>
                    <a:pt x="426469" y="206641"/>
                    <a:pt x="423708" y="208144"/>
                    <a:pt x="421637" y="210024"/>
                  </a:cubicBezTo>
                  <a:cubicBezTo>
                    <a:pt x="419567" y="211904"/>
                    <a:pt x="417496" y="213408"/>
                    <a:pt x="415425" y="215288"/>
                  </a:cubicBezTo>
                  <a:cubicBezTo>
                    <a:pt x="414735" y="216040"/>
                    <a:pt x="414045" y="214912"/>
                    <a:pt x="414735" y="214536"/>
                  </a:cubicBezTo>
                  <a:cubicBezTo>
                    <a:pt x="418531" y="210400"/>
                    <a:pt x="422327" y="205137"/>
                    <a:pt x="427159" y="202505"/>
                  </a:cubicBezTo>
                  <a:close/>
                  <a:moveTo>
                    <a:pt x="1099549" y="198355"/>
                  </a:moveTo>
                  <a:cubicBezTo>
                    <a:pt x="1092365" y="203746"/>
                    <a:pt x="1083743" y="206262"/>
                    <a:pt x="1077277" y="212373"/>
                  </a:cubicBezTo>
                  <a:cubicBezTo>
                    <a:pt x="1076918" y="212732"/>
                    <a:pt x="1076918" y="212732"/>
                    <a:pt x="1076918" y="212732"/>
                  </a:cubicBezTo>
                  <a:cubicBezTo>
                    <a:pt x="1076918" y="212732"/>
                    <a:pt x="1076918" y="212732"/>
                    <a:pt x="1076918" y="213092"/>
                  </a:cubicBezTo>
                  <a:cubicBezTo>
                    <a:pt x="1085898" y="210935"/>
                    <a:pt x="1095957" y="210935"/>
                    <a:pt x="1105297" y="210935"/>
                  </a:cubicBezTo>
                  <a:cubicBezTo>
                    <a:pt x="1121103" y="210576"/>
                    <a:pt x="1136551" y="209857"/>
                    <a:pt x="1151998" y="209857"/>
                  </a:cubicBezTo>
                  <a:cubicBezTo>
                    <a:pt x="1153435" y="209857"/>
                    <a:pt x="1154153" y="210216"/>
                    <a:pt x="1154872" y="210576"/>
                  </a:cubicBezTo>
                  <a:cubicBezTo>
                    <a:pt x="1156668" y="208778"/>
                    <a:pt x="1158823" y="206981"/>
                    <a:pt x="1160979" y="205184"/>
                  </a:cubicBezTo>
                  <a:cubicBezTo>
                    <a:pt x="1162775" y="203746"/>
                    <a:pt x="1164930" y="201590"/>
                    <a:pt x="1167086" y="200152"/>
                  </a:cubicBezTo>
                  <a:cubicBezTo>
                    <a:pt x="1144454" y="200152"/>
                    <a:pt x="1122181" y="200871"/>
                    <a:pt x="1099549" y="198355"/>
                  </a:cubicBezTo>
                  <a:close/>
                  <a:moveTo>
                    <a:pt x="467519" y="194552"/>
                  </a:moveTo>
                  <a:cubicBezTo>
                    <a:pt x="467519" y="194191"/>
                    <a:pt x="468187" y="194191"/>
                    <a:pt x="468187" y="194552"/>
                  </a:cubicBezTo>
                  <a:cubicBezTo>
                    <a:pt x="470861" y="232098"/>
                    <a:pt x="469858" y="270005"/>
                    <a:pt x="469858" y="307552"/>
                  </a:cubicBezTo>
                  <a:cubicBezTo>
                    <a:pt x="469858" y="309718"/>
                    <a:pt x="466516" y="309718"/>
                    <a:pt x="466516" y="307552"/>
                  </a:cubicBezTo>
                  <a:cubicBezTo>
                    <a:pt x="466516" y="270005"/>
                    <a:pt x="464845" y="232098"/>
                    <a:pt x="467519" y="194552"/>
                  </a:cubicBezTo>
                  <a:close/>
                  <a:moveTo>
                    <a:pt x="430625" y="191016"/>
                  </a:moveTo>
                  <a:cubicBezTo>
                    <a:pt x="432037" y="191016"/>
                    <a:pt x="432742" y="192762"/>
                    <a:pt x="431684" y="193461"/>
                  </a:cubicBezTo>
                  <a:cubicBezTo>
                    <a:pt x="425334" y="197652"/>
                    <a:pt x="418278" y="202192"/>
                    <a:pt x="412987" y="207082"/>
                  </a:cubicBezTo>
                  <a:cubicBezTo>
                    <a:pt x="412281" y="208130"/>
                    <a:pt x="410870" y="206733"/>
                    <a:pt x="411575" y="205685"/>
                  </a:cubicBezTo>
                  <a:cubicBezTo>
                    <a:pt x="414750" y="202192"/>
                    <a:pt x="418631" y="199747"/>
                    <a:pt x="422512" y="196604"/>
                  </a:cubicBezTo>
                  <a:cubicBezTo>
                    <a:pt x="424628" y="194858"/>
                    <a:pt x="427450" y="191714"/>
                    <a:pt x="430625" y="191016"/>
                  </a:cubicBezTo>
                  <a:close/>
                  <a:moveTo>
                    <a:pt x="51485" y="190464"/>
                  </a:moveTo>
                  <a:cubicBezTo>
                    <a:pt x="51485" y="189429"/>
                    <a:pt x="53317" y="189429"/>
                    <a:pt x="53317" y="190464"/>
                  </a:cubicBezTo>
                  <a:cubicBezTo>
                    <a:pt x="52950" y="195296"/>
                    <a:pt x="49287" y="200472"/>
                    <a:pt x="45990" y="204269"/>
                  </a:cubicBezTo>
                  <a:cubicBezTo>
                    <a:pt x="45623" y="204959"/>
                    <a:pt x="44158" y="203923"/>
                    <a:pt x="44524" y="203233"/>
                  </a:cubicBezTo>
                  <a:cubicBezTo>
                    <a:pt x="45990" y="198402"/>
                    <a:pt x="50752" y="195641"/>
                    <a:pt x="51485" y="190464"/>
                  </a:cubicBezTo>
                  <a:close/>
                  <a:moveTo>
                    <a:pt x="833322" y="187323"/>
                  </a:moveTo>
                  <a:cubicBezTo>
                    <a:pt x="835086" y="192669"/>
                    <a:pt x="834733" y="198371"/>
                    <a:pt x="835438" y="203716"/>
                  </a:cubicBezTo>
                  <a:cubicBezTo>
                    <a:pt x="836144" y="208706"/>
                    <a:pt x="836144" y="213695"/>
                    <a:pt x="837202" y="218328"/>
                  </a:cubicBezTo>
                  <a:cubicBezTo>
                    <a:pt x="837555" y="220110"/>
                    <a:pt x="835086" y="220822"/>
                    <a:pt x="834733" y="219041"/>
                  </a:cubicBezTo>
                  <a:cubicBezTo>
                    <a:pt x="833675" y="214051"/>
                    <a:pt x="833322" y="209062"/>
                    <a:pt x="832969" y="204073"/>
                  </a:cubicBezTo>
                  <a:cubicBezTo>
                    <a:pt x="832616" y="198371"/>
                    <a:pt x="833322" y="192669"/>
                    <a:pt x="831911" y="187679"/>
                  </a:cubicBezTo>
                  <a:cubicBezTo>
                    <a:pt x="831558" y="186610"/>
                    <a:pt x="832969" y="186254"/>
                    <a:pt x="833322" y="187323"/>
                  </a:cubicBezTo>
                  <a:close/>
                  <a:moveTo>
                    <a:pt x="117040" y="183808"/>
                  </a:moveTo>
                  <a:cubicBezTo>
                    <a:pt x="122461" y="192921"/>
                    <a:pt x="132218" y="199118"/>
                    <a:pt x="139085" y="206774"/>
                  </a:cubicBezTo>
                  <a:cubicBezTo>
                    <a:pt x="146312" y="214064"/>
                    <a:pt x="152456" y="220626"/>
                    <a:pt x="158599" y="229010"/>
                  </a:cubicBezTo>
                  <a:cubicBezTo>
                    <a:pt x="159683" y="230104"/>
                    <a:pt x="157877" y="231926"/>
                    <a:pt x="157154" y="230833"/>
                  </a:cubicBezTo>
                  <a:cubicBezTo>
                    <a:pt x="149565" y="220990"/>
                    <a:pt x="141253" y="212606"/>
                    <a:pt x="132941" y="204222"/>
                  </a:cubicBezTo>
                  <a:cubicBezTo>
                    <a:pt x="126798" y="198025"/>
                    <a:pt x="119209" y="192557"/>
                    <a:pt x="115956" y="184172"/>
                  </a:cubicBezTo>
                  <a:cubicBezTo>
                    <a:pt x="115595" y="183443"/>
                    <a:pt x="116679" y="183079"/>
                    <a:pt x="117040" y="183808"/>
                  </a:cubicBezTo>
                  <a:close/>
                  <a:moveTo>
                    <a:pt x="49555" y="182238"/>
                  </a:moveTo>
                  <a:cubicBezTo>
                    <a:pt x="49918" y="181491"/>
                    <a:pt x="51732" y="181864"/>
                    <a:pt x="51369" y="182985"/>
                  </a:cubicBezTo>
                  <a:cubicBezTo>
                    <a:pt x="49555" y="188961"/>
                    <a:pt x="45201" y="194191"/>
                    <a:pt x="41935" y="198673"/>
                  </a:cubicBezTo>
                  <a:cubicBezTo>
                    <a:pt x="41209" y="200167"/>
                    <a:pt x="39395" y="199047"/>
                    <a:pt x="40121" y="197926"/>
                  </a:cubicBezTo>
                  <a:cubicBezTo>
                    <a:pt x="43023" y="192323"/>
                    <a:pt x="47378" y="188214"/>
                    <a:pt x="49555" y="182238"/>
                  </a:cubicBezTo>
                  <a:close/>
                  <a:moveTo>
                    <a:pt x="430248" y="180257"/>
                  </a:moveTo>
                  <a:cubicBezTo>
                    <a:pt x="431672" y="179904"/>
                    <a:pt x="432739" y="182021"/>
                    <a:pt x="431672" y="182726"/>
                  </a:cubicBezTo>
                  <a:cubicBezTo>
                    <a:pt x="428825" y="184843"/>
                    <a:pt x="425623" y="185901"/>
                    <a:pt x="422776" y="188018"/>
                  </a:cubicBezTo>
                  <a:cubicBezTo>
                    <a:pt x="419574" y="190134"/>
                    <a:pt x="416728" y="192251"/>
                    <a:pt x="413881" y="194721"/>
                  </a:cubicBezTo>
                  <a:cubicBezTo>
                    <a:pt x="413525" y="195426"/>
                    <a:pt x="412458" y="194368"/>
                    <a:pt x="413169" y="193662"/>
                  </a:cubicBezTo>
                  <a:cubicBezTo>
                    <a:pt x="417083" y="188723"/>
                    <a:pt x="423844" y="182373"/>
                    <a:pt x="430248" y="180257"/>
                  </a:cubicBezTo>
                  <a:close/>
                  <a:moveTo>
                    <a:pt x="827547" y="174278"/>
                  </a:moveTo>
                  <a:cubicBezTo>
                    <a:pt x="827547" y="173554"/>
                    <a:pt x="828550" y="173916"/>
                    <a:pt x="828550" y="174639"/>
                  </a:cubicBezTo>
                  <a:cubicBezTo>
                    <a:pt x="827547" y="189837"/>
                    <a:pt x="830889" y="205035"/>
                    <a:pt x="831224" y="220595"/>
                  </a:cubicBezTo>
                  <a:cubicBezTo>
                    <a:pt x="831224" y="222404"/>
                    <a:pt x="828216" y="222404"/>
                    <a:pt x="828216" y="220233"/>
                  </a:cubicBezTo>
                  <a:cubicBezTo>
                    <a:pt x="827882" y="205035"/>
                    <a:pt x="825208" y="189475"/>
                    <a:pt x="827547" y="174278"/>
                  </a:cubicBezTo>
                  <a:close/>
                  <a:moveTo>
                    <a:pt x="49097" y="172332"/>
                  </a:moveTo>
                  <a:cubicBezTo>
                    <a:pt x="49450" y="171966"/>
                    <a:pt x="50155" y="171966"/>
                    <a:pt x="50155" y="172699"/>
                  </a:cubicBezTo>
                  <a:cubicBezTo>
                    <a:pt x="47686" y="180392"/>
                    <a:pt x="41688" y="186986"/>
                    <a:pt x="37102" y="193947"/>
                  </a:cubicBezTo>
                  <a:cubicBezTo>
                    <a:pt x="36750" y="195413"/>
                    <a:pt x="34633" y="193947"/>
                    <a:pt x="35338" y="192848"/>
                  </a:cubicBezTo>
                  <a:cubicBezTo>
                    <a:pt x="39219" y="185521"/>
                    <a:pt x="46275" y="180392"/>
                    <a:pt x="49097" y="172332"/>
                  </a:cubicBezTo>
                  <a:close/>
                  <a:moveTo>
                    <a:pt x="602490" y="172114"/>
                  </a:moveTo>
                  <a:cubicBezTo>
                    <a:pt x="599607" y="188024"/>
                    <a:pt x="595644" y="204295"/>
                    <a:pt x="594202" y="220204"/>
                  </a:cubicBezTo>
                  <a:cubicBezTo>
                    <a:pt x="591319" y="242984"/>
                    <a:pt x="590599" y="266125"/>
                    <a:pt x="585914" y="288904"/>
                  </a:cubicBezTo>
                  <a:cubicBezTo>
                    <a:pt x="589878" y="285650"/>
                    <a:pt x="594202" y="282757"/>
                    <a:pt x="598526" y="280226"/>
                  </a:cubicBezTo>
                  <a:cubicBezTo>
                    <a:pt x="597806" y="266486"/>
                    <a:pt x="600328" y="251300"/>
                    <a:pt x="601769" y="237921"/>
                  </a:cubicBezTo>
                  <a:cubicBezTo>
                    <a:pt x="602490" y="224543"/>
                    <a:pt x="604292" y="210803"/>
                    <a:pt x="606094" y="197425"/>
                  </a:cubicBezTo>
                  <a:cubicBezTo>
                    <a:pt x="604652" y="189108"/>
                    <a:pt x="603211" y="180792"/>
                    <a:pt x="602490" y="172114"/>
                  </a:cubicBezTo>
                  <a:close/>
                  <a:moveTo>
                    <a:pt x="430544" y="167553"/>
                  </a:moveTo>
                  <a:cubicBezTo>
                    <a:pt x="432002" y="167204"/>
                    <a:pt x="432731" y="169299"/>
                    <a:pt x="431273" y="169998"/>
                  </a:cubicBezTo>
                  <a:cubicBezTo>
                    <a:pt x="428358" y="171744"/>
                    <a:pt x="425444" y="173490"/>
                    <a:pt x="422165" y="175236"/>
                  </a:cubicBezTo>
                  <a:cubicBezTo>
                    <a:pt x="418885" y="177681"/>
                    <a:pt x="415971" y="180126"/>
                    <a:pt x="413420" y="183269"/>
                  </a:cubicBezTo>
                  <a:cubicBezTo>
                    <a:pt x="412692" y="184317"/>
                    <a:pt x="410870" y="183269"/>
                    <a:pt x="411963" y="182221"/>
                  </a:cubicBezTo>
                  <a:cubicBezTo>
                    <a:pt x="414149" y="178729"/>
                    <a:pt x="417428" y="175586"/>
                    <a:pt x="420707" y="173490"/>
                  </a:cubicBezTo>
                  <a:cubicBezTo>
                    <a:pt x="423622" y="171046"/>
                    <a:pt x="426901" y="168601"/>
                    <a:pt x="430544" y="167553"/>
                  </a:cubicBezTo>
                  <a:close/>
                  <a:moveTo>
                    <a:pt x="47188" y="161583"/>
                  </a:moveTo>
                  <a:cubicBezTo>
                    <a:pt x="47534" y="160854"/>
                    <a:pt x="48574" y="161583"/>
                    <a:pt x="48227" y="162313"/>
                  </a:cubicBezTo>
                  <a:cubicBezTo>
                    <a:pt x="43032" y="169971"/>
                    <a:pt x="38875" y="179453"/>
                    <a:pt x="32294" y="186382"/>
                  </a:cubicBezTo>
                  <a:cubicBezTo>
                    <a:pt x="31255" y="187476"/>
                    <a:pt x="29870" y="186017"/>
                    <a:pt x="30909" y="184923"/>
                  </a:cubicBezTo>
                  <a:cubicBezTo>
                    <a:pt x="36797" y="177630"/>
                    <a:pt x="41646" y="169606"/>
                    <a:pt x="47188" y="161583"/>
                  </a:cubicBezTo>
                  <a:close/>
                  <a:moveTo>
                    <a:pt x="434429" y="156091"/>
                  </a:moveTo>
                  <a:cubicBezTo>
                    <a:pt x="435534" y="156091"/>
                    <a:pt x="435902" y="157934"/>
                    <a:pt x="435166" y="158671"/>
                  </a:cubicBezTo>
                  <a:cubicBezTo>
                    <a:pt x="427435" y="164199"/>
                    <a:pt x="420073" y="170464"/>
                    <a:pt x="412342" y="175623"/>
                  </a:cubicBezTo>
                  <a:cubicBezTo>
                    <a:pt x="411238" y="176360"/>
                    <a:pt x="410870" y="174886"/>
                    <a:pt x="411606" y="174518"/>
                  </a:cubicBezTo>
                  <a:cubicBezTo>
                    <a:pt x="416760" y="170832"/>
                    <a:pt x="420809" y="166041"/>
                    <a:pt x="425595" y="161987"/>
                  </a:cubicBezTo>
                  <a:cubicBezTo>
                    <a:pt x="428171" y="159776"/>
                    <a:pt x="430748" y="156828"/>
                    <a:pt x="434429" y="156091"/>
                  </a:cubicBezTo>
                  <a:close/>
                  <a:moveTo>
                    <a:pt x="203261" y="154821"/>
                  </a:moveTo>
                  <a:cubicBezTo>
                    <a:pt x="205025" y="154504"/>
                    <a:pt x="205730" y="156726"/>
                    <a:pt x="203966" y="157044"/>
                  </a:cubicBezTo>
                  <a:cubicBezTo>
                    <a:pt x="196911" y="158948"/>
                    <a:pt x="188797" y="158948"/>
                    <a:pt x="181388" y="158948"/>
                  </a:cubicBezTo>
                  <a:cubicBezTo>
                    <a:pt x="180683" y="158948"/>
                    <a:pt x="180683" y="157679"/>
                    <a:pt x="181741" y="157679"/>
                  </a:cubicBezTo>
                  <a:cubicBezTo>
                    <a:pt x="188797" y="157044"/>
                    <a:pt x="196205" y="156409"/>
                    <a:pt x="203261" y="154821"/>
                  </a:cubicBezTo>
                  <a:close/>
                  <a:moveTo>
                    <a:pt x="347219" y="150452"/>
                  </a:moveTo>
                  <a:cubicBezTo>
                    <a:pt x="347219" y="149741"/>
                    <a:pt x="347975" y="150096"/>
                    <a:pt x="347975" y="150452"/>
                  </a:cubicBezTo>
                  <a:cubicBezTo>
                    <a:pt x="348731" y="165379"/>
                    <a:pt x="351377" y="179951"/>
                    <a:pt x="351755" y="194878"/>
                  </a:cubicBezTo>
                  <a:cubicBezTo>
                    <a:pt x="351755" y="197010"/>
                    <a:pt x="347975" y="197010"/>
                    <a:pt x="347975" y="194878"/>
                  </a:cubicBezTo>
                  <a:cubicBezTo>
                    <a:pt x="347597" y="179951"/>
                    <a:pt x="344195" y="165024"/>
                    <a:pt x="347219" y="150452"/>
                  </a:cubicBezTo>
                  <a:close/>
                  <a:moveTo>
                    <a:pt x="46450" y="150104"/>
                  </a:moveTo>
                  <a:cubicBezTo>
                    <a:pt x="47156" y="149741"/>
                    <a:pt x="48567" y="150468"/>
                    <a:pt x="47862" y="151558"/>
                  </a:cubicBezTo>
                  <a:cubicBezTo>
                    <a:pt x="41159" y="159916"/>
                    <a:pt x="33398" y="167548"/>
                    <a:pt x="30223" y="178087"/>
                  </a:cubicBezTo>
                  <a:cubicBezTo>
                    <a:pt x="29517" y="179540"/>
                    <a:pt x="26695" y="178814"/>
                    <a:pt x="27400" y="176997"/>
                  </a:cubicBezTo>
                  <a:cubicBezTo>
                    <a:pt x="30928" y="166458"/>
                    <a:pt x="39748" y="158826"/>
                    <a:pt x="46450" y="150104"/>
                  </a:cubicBezTo>
                  <a:close/>
                  <a:moveTo>
                    <a:pt x="204739" y="147256"/>
                  </a:moveTo>
                  <a:cubicBezTo>
                    <a:pt x="206571" y="146566"/>
                    <a:pt x="207304" y="149327"/>
                    <a:pt x="205472" y="150017"/>
                  </a:cubicBezTo>
                  <a:cubicBezTo>
                    <a:pt x="194115" y="152778"/>
                    <a:pt x="182392" y="151743"/>
                    <a:pt x="171035" y="154159"/>
                  </a:cubicBezTo>
                  <a:cubicBezTo>
                    <a:pt x="169936" y="154159"/>
                    <a:pt x="169570" y="153123"/>
                    <a:pt x="170303" y="152778"/>
                  </a:cubicBezTo>
                  <a:cubicBezTo>
                    <a:pt x="180560" y="148292"/>
                    <a:pt x="193749" y="150017"/>
                    <a:pt x="204739" y="147256"/>
                  </a:cubicBezTo>
                  <a:close/>
                  <a:moveTo>
                    <a:pt x="431463" y="144096"/>
                  </a:moveTo>
                  <a:cubicBezTo>
                    <a:pt x="433252" y="143391"/>
                    <a:pt x="434325" y="145508"/>
                    <a:pt x="432894" y="146566"/>
                  </a:cubicBezTo>
                  <a:cubicBezTo>
                    <a:pt x="424666" y="151858"/>
                    <a:pt x="418227" y="157502"/>
                    <a:pt x="411072" y="164558"/>
                  </a:cubicBezTo>
                  <a:cubicBezTo>
                    <a:pt x="410356" y="165263"/>
                    <a:pt x="409283" y="164205"/>
                    <a:pt x="409998" y="163499"/>
                  </a:cubicBezTo>
                  <a:cubicBezTo>
                    <a:pt x="416438" y="156796"/>
                    <a:pt x="422877" y="147977"/>
                    <a:pt x="431463" y="144096"/>
                  </a:cubicBezTo>
                  <a:close/>
                  <a:moveTo>
                    <a:pt x="206347" y="142162"/>
                  </a:moveTo>
                  <a:cubicBezTo>
                    <a:pt x="208530" y="141804"/>
                    <a:pt x="208894" y="144671"/>
                    <a:pt x="207439" y="145030"/>
                  </a:cubicBezTo>
                  <a:cubicBezTo>
                    <a:pt x="191068" y="148256"/>
                    <a:pt x="174696" y="150048"/>
                    <a:pt x="158325" y="152557"/>
                  </a:cubicBezTo>
                  <a:cubicBezTo>
                    <a:pt x="157234" y="152557"/>
                    <a:pt x="156870" y="151124"/>
                    <a:pt x="157961" y="150765"/>
                  </a:cubicBezTo>
                  <a:cubicBezTo>
                    <a:pt x="173605" y="145747"/>
                    <a:pt x="190340" y="145388"/>
                    <a:pt x="206347" y="142162"/>
                  </a:cubicBezTo>
                  <a:close/>
                  <a:moveTo>
                    <a:pt x="43646" y="140946"/>
                  </a:moveTo>
                  <a:cubicBezTo>
                    <a:pt x="43996" y="140216"/>
                    <a:pt x="45395" y="140581"/>
                    <a:pt x="45045" y="141311"/>
                  </a:cubicBezTo>
                  <a:cubicBezTo>
                    <a:pt x="43296" y="146420"/>
                    <a:pt x="40148" y="150434"/>
                    <a:pt x="37000" y="154814"/>
                  </a:cubicBezTo>
                  <a:cubicBezTo>
                    <a:pt x="34202" y="159923"/>
                    <a:pt x="31054" y="165032"/>
                    <a:pt x="28256" y="170141"/>
                  </a:cubicBezTo>
                  <a:cubicBezTo>
                    <a:pt x="27556" y="171601"/>
                    <a:pt x="25108" y="170141"/>
                    <a:pt x="26157" y="168681"/>
                  </a:cubicBezTo>
                  <a:cubicBezTo>
                    <a:pt x="28606" y="163937"/>
                    <a:pt x="31404" y="159558"/>
                    <a:pt x="34552" y="155543"/>
                  </a:cubicBezTo>
                  <a:cubicBezTo>
                    <a:pt x="38050" y="150799"/>
                    <a:pt x="41548" y="146420"/>
                    <a:pt x="43646" y="140946"/>
                  </a:cubicBezTo>
                  <a:close/>
                  <a:moveTo>
                    <a:pt x="601409" y="139572"/>
                  </a:moveTo>
                  <a:cubicBezTo>
                    <a:pt x="601769" y="137041"/>
                    <a:pt x="604652" y="137402"/>
                    <a:pt x="604652" y="139572"/>
                  </a:cubicBezTo>
                  <a:cubicBezTo>
                    <a:pt x="604652" y="139572"/>
                    <a:pt x="604652" y="139572"/>
                    <a:pt x="605013" y="139572"/>
                  </a:cubicBezTo>
                  <a:cubicBezTo>
                    <a:pt x="605373" y="139934"/>
                    <a:pt x="605373" y="140657"/>
                    <a:pt x="605373" y="141380"/>
                  </a:cubicBezTo>
                  <a:cubicBezTo>
                    <a:pt x="605373" y="141741"/>
                    <a:pt x="605373" y="142826"/>
                    <a:pt x="605373" y="143549"/>
                  </a:cubicBezTo>
                  <a:cubicBezTo>
                    <a:pt x="607895" y="169945"/>
                    <a:pt x="616183" y="195978"/>
                    <a:pt x="620147" y="222012"/>
                  </a:cubicBezTo>
                  <a:cubicBezTo>
                    <a:pt x="623751" y="245153"/>
                    <a:pt x="625553" y="269740"/>
                    <a:pt x="630958" y="292158"/>
                  </a:cubicBezTo>
                  <a:cubicBezTo>
                    <a:pt x="630958" y="292520"/>
                    <a:pt x="630958" y="292520"/>
                    <a:pt x="630958" y="292881"/>
                  </a:cubicBezTo>
                  <a:cubicBezTo>
                    <a:pt x="632760" y="296136"/>
                    <a:pt x="631318" y="301198"/>
                    <a:pt x="626634" y="301921"/>
                  </a:cubicBezTo>
                  <a:cubicBezTo>
                    <a:pt x="610418" y="303367"/>
                    <a:pt x="593121" y="303006"/>
                    <a:pt x="577266" y="299751"/>
                  </a:cubicBezTo>
                  <a:cubicBezTo>
                    <a:pt x="575824" y="299390"/>
                    <a:pt x="575104" y="297582"/>
                    <a:pt x="575464" y="296497"/>
                  </a:cubicBezTo>
                  <a:cubicBezTo>
                    <a:pt x="574743" y="295413"/>
                    <a:pt x="574383" y="293966"/>
                    <a:pt x="574743" y="292158"/>
                  </a:cubicBezTo>
                  <a:cubicBezTo>
                    <a:pt x="579788" y="267933"/>
                    <a:pt x="580148" y="242984"/>
                    <a:pt x="584112" y="218758"/>
                  </a:cubicBezTo>
                  <a:cubicBezTo>
                    <a:pt x="588076" y="192362"/>
                    <a:pt x="597445" y="167052"/>
                    <a:pt x="601049" y="141018"/>
                  </a:cubicBezTo>
                  <a:cubicBezTo>
                    <a:pt x="601049" y="140657"/>
                    <a:pt x="601409" y="139934"/>
                    <a:pt x="601409" y="139934"/>
                  </a:cubicBezTo>
                  <a:cubicBezTo>
                    <a:pt x="601409" y="139572"/>
                    <a:pt x="601409" y="139572"/>
                    <a:pt x="601409" y="139572"/>
                  </a:cubicBezTo>
                  <a:close/>
                  <a:moveTo>
                    <a:pt x="339433" y="138127"/>
                  </a:moveTo>
                  <a:cubicBezTo>
                    <a:pt x="339433" y="137041"/>
                    <a:pt x="340703" y="137041"/>
                    <a:pt x="341020" y="138127"/>
                  </a:cubicBezTo>
                  <a:cubicBezTo>
                    <a:pt x="342925" y="157679"/>
                    <a:pt x="343877" y="176506"/>
                    <a:pt x="343560" y="196057"/>
                  </a:cubicBezTo>
                  <a:cubicBezTo>
                    <a:pt x="343560" y="198592"/>
                    <a:pt x="340385" y="198592"/>
                    <a:pt x="340385" y="196057"/>
                  </a:cubicBezTo>
                  <a:cubicBezTo>
                    <a:pt x="340385" y="176868"/>
                    <a:pt x="340703" y="157316"/>
                    <a:pt x="339433" y="138127"/>
                  </a:cubicBezTo>
                  <a:close/>
                  <a:moveTo>
                    <a:pt x="434811" y="135309"/>
                  </a:moveTo>
                  <a:cubicBezTo>
                    <a:pt x="435905" y="135670"/>
                    <a:pt x="435540" y="137474"/>
                    <a:pt x="434811" y="138196"/>
                  </a:cubicBezTo>
                  <a:cubicBezTo>
                    <a:pt x="434446" y="138196"/>
                    <a:pt x="434446" y="138196"/>
                    <a:pt x="434082" y="138196"/>
                  </a:cubicBezTo>
                  <a:cubicBezTo>
                    <a:pt x="434082" y="138556"/>
                    <a:pt x="433717" y="138556"/>
                    <a:pt x="433352" y="138196"/>
                  </a:cubicBezTo>
                  <a:cubicBezTo>
                    <a:pt x="431529" y="138917"/>
                    <a:pt x="428976" y="141082"/>
                    <a:pt x="427882" y="141804"/>
                  </a:cubicBezTo>
                  <a:cubicBezTo>
                    <a:pt x="425694" y="143608"/>
                    <a:pt x="423141" y="145412"/>
                    <a:pt x="420953" y="147576"/>
                  </a:cubicBezTo>
                  <a:cubicBezTo>
                    <a:pt x="417671" y="150463"/>
                    <a:pt x="414389" y="154071"/>
                    <a:pt x="410742" y="156957"/>
                  </a:cubicBezTo>
                  <a:cubicBezTo>
                    <a:pt x="410012" y="157318"/>
                    <a:pt x="409283" y="156596"/>
                    <a:pt x="410012" y="155875"/>
                  </a:cubicBezTo>
                  <a:cubicBezTo>
                    <a:pt x="414389" y="150824"/>
                    <a:pt x="418765" y="145772"/>
                    <a:pt x="423870" y="141443"/>
                  </a:cubicBezTo>
                  <a:cubicBezTo>
                    <a:pt x="426423" y="139639"/>
                    <a:pt x="431529" y="133866"/>
                    <a:pt x="434811" y="135309"/>
                  </a:cubicBezTo>
                  <a:close/>
                  <a:moveTo>
                    <a:pt x="429590" y="128216"/>
                  </a:moveTo>
                  <a:cubicBezTo>
                    <a:pt x="431342" y="127516"/>
                    <a:pt x="432744" y="129967"/>
                    <a:pt x="431342" y="131018"/>
                  </a:cubicBezTo>
                  <a:cubicBezTo>
                    <a:pt x="426436" y="133819"/>
                    <a:pt x="422230" y="138022"/>
                    <a:pt x="418024" y="141524"/>
                  </a:cubicBezTo>
                  <a:cubicBezTo>
                    <a:pt x="414870" y="144325"/>
                    <a:pt x="410664" y="146426"/>
                    <a:pt x="408561" y="149928"/>
                  </a:cubicBezTo>
                  <a:cubicBezTo>
                    <a:pt x="407860" y="150979"/>
                    <a:pt x="406108" y="150278"/>
                    <a:pt x="406809" y="149228"/>
                  </a:cubicBezTo>
                  <a:cubicBezTo>
                    <a:pt x="409262" y="145025"/>
                    <a:pt x="414169" y="141874"/>
                    <a:pt x="417674" y="138722"/>
                  </a:cubicBezTo>
                  <a:cubicBezTo>
                    <a:pt x="421529" y="135220"/>
                    <a:pt x="425034" y="130668"/>
                    <a:pt x="429590" y="128216"/>
                  </a:cubicBezTo>
                  <a:close/>
                  <a:moveTo>
                    <a:pt x="601190" y="123831"/>
                  </a:moveTo>
                  <a:cubicBezTo>
                    <a:pt x="601550" y="122754"/>
                    <a:pt x="603711" y="123113"/>
                    <a:pt x="604071" y="124190"/>
                  </a:cubicBezTo>
                  <a:cubicBezTo>
                    <a:pt x="604071" y="124549"/>
                    <a:pt x="604431" y="124549"/>
                    <a:pt x="604431" y="124908"/>
                  </a:cubicBezTo>
                  <a:cubicBezTo>
                    <a:pt x="608391" y="134603"/>
                    <a:pt x="609832" y="145376"/>
                    <a:pt x="613072" y="155430"/>
                  </a:cubicBezTo>
                  <a:cubicBezTo>
                    <a:pt x="615232" y="162611"/>
                    <a:pt x="618473" y="172307"/>
                    <a:pt x="616313" y="179847"/>
                  </a:cubicBezTo>
                  <a:cubicBezTo>
                    <a:pt x="616313" y="180565"/>
                    <a:pt x="615592" y="180206"/>
                    <a:pt x="615592" y="179488"/>
                  </a:cubicBezTo>
                  <a:cubicBezTo>
                    <a:pt x="614872" y="170152"/>
                    <a:pt x="611992" y="161893"/>
                    <a:pt x="609472" y="152916"/>
                  </a:cubicBezTo>
                  <a:cubicBezTo>
                    <a:pt x="607311" y="144658"/>
                    <a:pt x="605511" y="136040"/>
                    <a:pt x="602631" y="128140"/>
                  </a:cubicBezTo>
                  <a:cubicBezTo>
                    <a:pt x="593629" y="145017"/>
                    <a:pt x="591829" y="164048"/>
                    <a:pt x="585348" y="182002"/>
                  </a:cubicBezTo>
                  <a:cubicBezTo>
                    <a:pt x="584988" y="182720"/>
                    <a:pt x="583908" y="182361"/>
                    <a:pt x="583908" y="181643"/>
                  </a:cubicBezTo>
                  <a:cubicBezTo>
                    <a:pt x="589309" y="161893"/>
                    <a:pt x="591469" y="142144"/>
                    <a:pt x="601190" y="123831"/>
                  </a:cubicBezTo>
                  <a:close/>
                  <a:moveTo>
                    <a:pt x="429374" y="119938"/>
                  </a:moveTo>
                  <a:cubicBezTo>
                    <a:pt x="431235" y="119579"/>
                    <a:pt x="432723" y="121735"/>
                    <a:pt x="430862" y="122814"/>
                  </a:cubicBezTo>
                  <a:cubicBezTo>
                    <a:pt x="423421" y="126768"/>
                    <a:pt x="416724" y="131440"/>
                    <a:pt x="411143" y="137551"/>
                  </a:cubicBezTo>
                  <a:cubicBezTo>
                    <a:pt x="410399" y="138269"/>
                    <a:pt x="409283" y="137551"/>
                    <a:pt x="410027" y="136832"/>
                  </a:cubicBezTo>
                  <a:cubicBezTo>
                    <a:pt x="414864" y="130362"/>
                    <a:pt x="421561" y="123533"/>
                    <a:pt x="429374" y="119938"/>
                  </a:cubicBezTo>
                  <a:close/>
                  <a:moveTo>
                    <a:pt x="167569" y="119823"/>
                  </a:moveTo>
                  <a:cubicBezTo>
                    <a:pt x="169294" y="124219"/>
                    <a:pt x="172055" y="128981"/>
                    <a:pt x="172400" y="134110"/>
                  </a:cubicBezTo>
                  <a:cubicBezTo>
                    <a:pt x="172400" y="136308"/>
                    <a:pt x="169294" y="136675"/>
                    <a:pt x="169294" y="134843"/>
                  </a:cubicBezTo>
                  <a:cubicBezTo>
                    <a:pt x="168604" y="129348"/>
                    <a:pt x="167569" y="125318"/>
                    <a:pt x="165498" y="120555"/>
                  </a:cubicBezTo>
                  <a:cubicBezTo>
                    <a:pt x="164808" y="119456"/>
                    <a:pt x="166533" y="117991"/>
                    <a:pt x="167569" y="119823"/>
                  </a:cubicBezTo>
                  <a:close/>
                  <a:moveTo>
                    <a:pt x="843803" y="114868"/>
                  </a:moveTo>
                  <a:cubicBezTo>
                    <a:pt x="844165" y="117018"/>
                    <a:pt x="843803" y="119886"/>
                    <a:pt x="843803" y="122037"/>
                  </a:cubicBezTo>
                  <a:cubicBezTo>
                    <a:pt x="847426" y="153223"/>
                    <a:pt x="843078" y="185127"/>
                    <a:pt x="847064" y="216314"/>
                  </a:cubicBezTo>
                  <a:cubicBezTo>
                    <a:pt x="847426" y="216672"/>
                    <a:pt x="847788" y="217389"/>
                    <a:pt x="847788" y="218106"/>
                  </a:cubicBezTo>
                  <a:cubicBezTo>
                    <a:pt x="861555" y="215955"/>
                    <a:pt x="877496" y="219540"/>
                    <a:pt x="884018" y="204126"/>
                  </a:cubicBezTo>
                  <a:cubicBezTo>
                    <a:pt x="884380" y="204126"/>
                    <a:pt x="884380" y="203767"/>
                    <a:pt x="884380" y="203767"/>
                  </a:cubicBezTo>
                  <a:cubicBezTo>
                    <a:pt x="885105" y="192655"/>
                    <a:pt x="884018" y="181901"/>
                    <a:pt x="885105" y="171147"/>
                  </a:cubicBezTo>
                  <a:cubicBezTo>
                    <a:pt x="886191" y="158600"/>
                    <a:pt x="891626" y="130999"/>
                    <a:pt x="877496" y="123112"/>
                  </a:cubicBezTo>
                  <a:cubicBezTo>
                    <a:pt x="866990" y="117377"/>
                    <a:pt x="855759" y="115943"/>
                    <a:pt x="843803" y="114868"/>
                  </a:cubicBezTo>
                  <a:close/>
                  <a:moveTo>
                    <a:pt x="825688" y="113075"/>
                  </a:moveTo>
                  <a:cubicBezTo>
                    <a:pt x="827500" y="132791"/>
                    <a:pt x="826413" y="152507"/>
                    <a:pt x="826413" y="172222"/>
                  </a:cubicBezTo>
                  <a:cubicBezTo>
                    <a:pt x="826051" y="190504"/>
                    <a:pt x="824239" y="210937"/>
                    <a:pt x="826775" y="229218"/>
                  </a:cubicBezTo>
                  <a:cubicBezTo>
                    <a:pt x="831485" y="225275"/>
                    <a:pt x="837282" y="222766"/>
                    <a:pt x="841267" y="218106"/>
                  </a:cubicBezTo>
                  <a:cubicBezTo>
                    <a:pt x="837644" y="189787"/>
                    <a:pt x="836557" y="159676"/>
                    <a:pt x="839818" y="130640"/>
                  </a:cubicBezTo>
                  <a:cubicBezTo>
                    <a:pt x="838731" y="127772"/>
                    <a:pt x="838731" y="124905"/>
                    <a:pt x="838731" y="122395"/>
                  </a:cubicBezTo>
                  <a:cubicBezTo>
                    <a:pt x="838731" y="119528"/>
                    <a:pt x="838369" y="117018"/>
                    <a:pt x="838731" y="114509"/>
                  </a:cubicBezTo>
                  <a:cubicBezTo>
                    <a:pt x="834383" y="114151"/>
                    <a:pt x="830036" y="113434"/>
                    <a:pt x="825688" y="113075"/>
                  </a:cubicBezTo>
                  <a:close/>
                  <a:moveTo>
                    <a:pt x="170576" y="113040"/>
                  </a:moveTo>
                  <a:cubicBezTo>
                    <a:pt x="171316" y="116188"/>
                    <a:pt x="172798" y="118637"/>
                    <a:pt x="174650" y="121435"/>
                  </a:cubicBezTo>
                  <a:cubicBezTo>
                    <a:pt x="175391" y="123884"/>
                    <a:pt x="176132" y="126332"/>
                    <a:pt x="177613" y="128431"/>
                  </a:cubicBezTo>
                  <a:cubicBezTo>
                    <a:pt x="178724" y="130530"/>
                    <a:pt x="176132" y="131929"/>
                    <a:pt x="174650" y="130180"/>
                  </a:cubicBezTo>
                  <a:cubicBezTo>
                    <a:pt x="172798" y="128081"/>
                    <a:pt x="172428" y="125283"/>
                    <a:pt x="171316" y="122485"/>
                  </a:cubicBezTo>
                  <a:cubicBezTo>
                    <a:pt x="170205" y="119686"/>
                    <a:pt x="169094" y="116538"/>
                    <a:pt x="168353" y="113390"/>
                  </a:cubicBezTo>
                  <a:cubicBezTo>
                    <a:pt x="167983" y="112340"/>
                    <a:pt x="170205" y="111641"/>
                    <a:pt x="170576" y="113040"/>
                  </a:cubicBezTo>
                  <a:close/>
                  <a:moveTo>
                    <a:pt x="1073325" y="111012"/>
                  </a:moveTo>
                  <a:cubicBezTo>
                    <a:pt x="1074762" y="118920"/>
                    <a:pt x="1075481" y="126468"/>
                    <a:pt x="1075481" y="134016"/>
                  </a:cubicBezTo>
                  <a:cubicBezTo>
                    <a:pt x="1078355" y="128984"/>
                    <a:pt x="1082306" y="124311"/>
                    <a:pt x="1084821" y="118920"/>
                  </a:cubicBezTo>
                  <a:cubicBezTo>
                    <a:pt x="1085539" y="117482"/>
                    <a:pt x="1087335" y="118920"/>
                    <a:pt x="1086617" y="119998"/>
                  </a:cubicBezTo>
                  <a:cubicBezTo>
                    <a:pt x="1083384" y="126827"/>
                    <a:pt x="1079432" y="132938"/>
                    <a:pt x="1075840" y="139408"/>
                  </a:cubicBezTo>
                  <a:cubicBezTo>
                    <a:pt x="1075840" y="142283"/>
                    <a:pt x="1075840" y="145159"/>
                    <a:pt x="1075840" y="148393"/>
                  </a:cubicBezTo>
                  <a:cubicBezTo>
                    <a:pt x="1080151" y="141205"/>
                    <a:pt x="1085539" y="134735"/>
                    <a:pt x="1088413" y="126827"/>
                  </a:cubicBezTo>
                  <a:cubicBezTo>
                    <a:pt x="1088772" y="126468"/>
                    <a:pt x="1089850" y="126468"/>
                    <a:pt x="1089491" y="127187"/>
                  </a:cubicBezTo>
                  <a:cubicBezTo>
                    <a:pt x="1086617" y="136173"/>
                    <a:pt x="1080510" y="143361"/>
                    <a:pt x="1076558" y="151628"/>
                  </a:cubicBezTo>
                  <a:cubicBezTo>
                    <a:pt x="1076199" y="151988"/>
                    <a:pt x="1075840" y="151988"/>
                    <a:pt x="1075840" y="152347"/>
                  </a:cubicBezTo>
                  <a:cubicBezTo>
                    <a:pt x="1075840" y="153426"/>
                    <a:pt x="1075840" y="155223"/>
                    <a:pt x="1075840" y="156660"/>
                  </a:cubicBezTo>
                  <a:cubicBezTo>
                    <a:pt x="1075840" y="157739"/>
                    <a:pt x="1075840" y="159536"/>
                    <a:pt x="1075840" y="160974"/>
                  </a:cubicBezTo>
                  <a:cubicBezTo>
                    <a:pt x="1079432" y="154144"/>
                    <a:pt x="1084102" y="148034"/>
                    <a:pt x="1086617" y="140845"/>
                  </a:cubicBezTo>
                  <a:cubicBezTo>
                    <a:pt x="1086976" y="139408"/>
                    <a:pt x="1089132" y="140127"/>
                    <a:pt x="1088772" y="141205"/>
                  </a:cubicBezTo>
                  <a:cubicBezTo>
                    <a:pt x="1085180" y="150550"/>
                    <a:pt x="1079073" y="158458"/>
                    <a:pt x="1075481" y="167443"/>
                  </a:cubicBezTo>
                  <a:cubicBezTo>
                    <a:pt x="1075121" y="170319"/>
                    <a:pt x="1074762" y="173554"/>
                    <a:pt x="1074762" y="176429"/>
                  </a:cubicBezTo>
                  <a:cubicBezTo>
                    <a:pt x="1077995" y="169600"/>
                    <a:pt x="1082665" y="162771"/>
                    <a:pt x="1085898" y="155942"/>
                  </a:cubicBezTo>
                  <a:cubicBezTo>
                    <a:pt x="1086617" y="154863"/>
                    <a:pt x="1088413" y="155942"/>
                    <a:pt x="1087695" y="157020"/>
                  </a:cubicBezTo>
                  <a:cubicBezTo>
                    <a:pt x="1083743" y="165287"/>
                    <a:pt x="1080151" y="174273"/>
                    <a:pt x="1075121" y="182180"/>
                  </a:cubicBezTo>
                  <a:cubicBezTo>
                    <a:pt x="1074762" y="182540"/>
                    <a:pt x="1074762" y="182540"/>
                    <a:pt x="1074403" y="182540"/>
                  </a:cubicBezTo>
                  <a:cubicBezTo>
                    <a:pt x="1074403" y="184337"/>
                    <a:pt x="1074403" y="186134"/>
                    <a:pt x="1074044" y="187931"/>
                  </a:cubicBezTo>
                  <a:cubicBezTo>
                    <a:pt x="1077636" y="181461"/>
                    <a:pt x="1082306" y="175710"/>
                    <a:pt x="1085180" y="169960"/>
                  </a:cubicBezTo>
                  <a:cubicBezTo>
                    <a:pt x="1085539" y="168881"/>
                    <a:pt x="1087695" y="169600"/>
                    <a:pt x="1087335" y="170678"/>
                  </a:cubicBezTo>
                  <a:cubicBezTo>
                    <a:pt x="1083384" y="179664"/>
                    <a:pt x="1077636" y="187572"/>
                    <a:pt x="1074403" y="196558"/>
                  </a:cubicBezTo>
                  <a:cubicBezTo>
                    <a:pt x="1074403" y="199074"/>
                    <a:pt x="1074403" y="201230"/>
                    <a:pt x="1074762" y="203746"/>
                  </a:cubicBezTo>
                  <a:cubicBezTo>
                    <a:pt x="1078355" y="197636"/>
                    <a:pt x="1082665" y="192244"/>
                    <a:pt x="1086258" y="186134"/>
                  </a:cubicBezTo>
                  <a:cubicBezTo>
                    <a:pt x="1086617" y="185056"/>
                    <a:pt x="1088413" y="186134"/>
                    <a:pt x="1087695" y="187212"/>
                  </a:cubicBezTo>
                  <a:cubicBezTo>
                    <a:pt x="1084102" y="193682"/>
                    <a:pt x="1079792" y="200152"/>
                    <a:pt x="1076558" y="206981"/>
                  </a:cubicBezTo>
                  <a:cubicBezTo>
                    <a:pt x="1076199" y="207341"/>
                    <a:pt x="1075840" y="207700"/>
                    <a:pt x="1075481" y="207700"/>
                  </a:cubicBezTo>
                  <a:cubicBezTo>
                    <a:pt x="1075481" y="208060"/>
                    <a:pt x="1075840" y="208778"/>
                    <a:pt x="1075840" y="209497"/>
                  </a:cubicBezTo>
                  <a:cubicBezTo>
                    <a:pt x="1081228" y="203746"/>
                    <a:pt x="1087695" y="199074"/>
                    <a:pt x="1094161" y="194760"/>
                  </a:cubicBezTo>
                  <a:cubicBezTo>
                    <a:pt x="1091287" y="184696"/>
                    <a:pt x="1092724" y="174273"/>
                    <a:pt x="1092724" y="164209"/>
                  </a:cubicBezTo>
                  <a:cubicBezTo>
                    <a:pt x="1092724" y="146596"/>
                    <a:pt x="1091287" y="129343"/>
                    <a:pt x="1093442" y="112091"/>
                  </a:cubicBezTo>
                  <a:cubicBezTo>
                    <a:pt x="1086617" y="112091"/>
                    <a:pt x="1080151" y="111731"/>
                    <a:pt x="1073325" y="111012"/>
                  </a:cubicBezTo>
                  <a:close/>
                  <a:moveTo>
                    <a:pt x="602591" y="107600"/>
                  </a:moveTo>
                  <a:cubicBezTo>
                    <a:pt x="603324" y="106879"/>
                    <a:pt x="605156" y="106879"/>
                    <a:pt x="605522" y="108322"/>
                  </a:cubicBezTo>
                  <a:cubicBezTo>
                    <a:pt x="607720" y="115899"/>
                    <a:pt x="609918" y="123475"/>
                    <a:pt x="612482" y="131052"/>
                  </a:cubicBezTo>
                  <a:cubicBezTo>
                    <a:pt x="613948" y="136825"/>
                    <a:pt x="616879" y="142597"/>
                    <a:pt x="616879" y="148731"/>
                  </a:cubicBezTo>
                  <a:cubicBezTo>
                    <a:pt x="616879" y="149092"/>
                    <a:pt x="616146" y="149092"/>
                    <a:pt x="616146" y="148731"/>
                  </a:cubicBezTo>
                  <a:cubicBezTo>
                    <a:pt x="611383" y="136464"/>
                    <a:pt x="607354" y="123475"/>
                    <a:pt x="602958" y="110848"/>
                  </a:cubicBezTo>
                  <a:cubicBezTo>
                    <a:pt x="594898" y="127083"/>
                    <a:pt x="590868" y="144401"/>
                    <a:pt x="585373" y="161358"/>
                  </a:cubicBezTo>
                  <a:cubicBezTo>
                    <a:pt x="585007" y="162080"/>
                    <a:pt x="583908" y="161719"/>
                    <a:pt x="583908" y="160998"/>
                  </a:cubicBezTo>
                  <a:cubicBezTo>
                    <a:pt x="587205" y="142958"/>
                    <a:pt x="592700" y="124918"/>
                    <a:pt x="600393" y="108322"/>
                  </a:cubicBezTo>
                  <a:cubicBezTo>
                    <a:pt x="601126" y="107240"/>
                    <a:pt x="602225" y="107240"/>
                    <a:pt x="602591" y="107600"/>
                  </a:cubicBezTo>
                  <a:close/>
                  <a:moveTo>
                    <a:pt x="101919" y="104119"/>
                  </a:moveTo>
                  <a:cubicBezTo>
                    <a:pt x="86084" y="106279"/>
                    <a:pt x="77806" y="128964"/>
                    <a:pt x="78166" y="144087"/>
                  </a:cubicBezTo>
                  <a:cubicBezTo>
                    <a:pt x="78886" y="179375"/>
                    <a:pt x="105878" y="203860"/>
                    <a:pt x="128552" y="227986"/>
                  </a:cubicBezTo>
                  <a:cubicBezTo>
                    <a:pt x="165981" y="267234"/>
                    <a:pt x="219966" y="319446"/>
                    <a:pt x="205570" y="380299"/>
                  </a:cubicBezTo>
                  <a:cubicBezTo>
                    <a:pt x="201251" y="399383"/>
                    <a:pt x="192254" y="415227"/>
                    <a:pt x="180017" y="427469"/>
                  </a:cubicBezTo>
                  <a:cubicBezTo>
                    <a:pt x="192254" y="419908"/>
                    <a:pt x="202331" y="411626"/>
                    <a:pt x="205570" y="406225"/>
                  </a:cubicBezTo>
                  <a:cubicBezTo>
                    <a:pt x="218527" y="384980"/>
                    <a:pt x="222485" y="359774"/>
                    <a:pt x="213128" y="336369"/>
                  </a:cubicBezTo>
                  <a:cubicBezTo>
                    <a:pt x="195493" y="290999"/>
                    <a:pt x="166341" y="253191"/>
                    <a:pt x="132511" y="218984"/>
                  </a:cubicBezTo>
                  <a:cubicBezTo>
                    <a:pt x="110557" y="197019"/>
                    <a:pt x="83204" y="169653"/>
                    <a:pt x="88243" y="135806"/>
                  </a:cubicBezTo>
                  <a:cubicBezTo>
                    <a:pt x="89683" y="126083"/>
                    <a:pt x="93642" y="111320"/>
                    <a:pt x="101919" y="104119"/>
                  </a:cubicBezTo>
                  <a:close/>
                  <a:moveTo>
                    <a:pt x="856081" y="100032"/>
                  </a:moveTo>
                  <a:cubicBezTo>
                    <a:pt x="865327" y="98941"/>
                    <a:pt x="876350" y="100032"/>
                    <a:pt x="884173" y="106217"/>
                  </a:cubicBezTo>
                  <a:cubicBezTo>
                    <a:pt x="892352" y="112765"/>
                    <a:pt x="895197" y="121133"/>
                    <a:pt x="898753" y="130592"/>
                  </a:cubicBezTo>
                  <a:cubicBezTo>
                    <a:pt x="899464" y="132411"/>
                    <a:pt x="896264" y="133502"/>
                    <a:pt x="895553" y="131319"/>
                  </a:cubicBezTo>
                  <a:lnTo>
                    <a:pt x="890118" y="122715"/>
                  </a:lnTo>
                  <a:lnTo>
                    <a:pt x="897604" y="142873"/>
                  </a:lnTo>
                  <a:cubicBezTo>
                    <a:pt x="898238" y="152148"/>
                    <a:pt x="897060" y="161827"/>
                    <a:pt x="896336" y="171147"/>
                  </a:cubicBezTo>
                  <a:cubicBezTo>
                    <a:pt x="894887" y="188712"/>
                    <a:pt x="900683" y="213804"/>
                    <a:pt x="887641" y="228143"/>
                  </a:cubicBezTo>
                  <a:cubicBezTo>
                    <a:pt x="873149" y="244632"/>
                    <a:pt x="844890" y="243557"/>
                    <a:pt x="824601" y="243199"/>
                  </a:cubicBezTo>
                  <a:cubicBezTo>
                    <a:pt x="821703" y="243199"/>
                    <a:pt x="820254" y="241765"/>
                    <a:pt x="819529" y="239614"/>
                  </a:cubicBezTo>
                  <a:cubicBezTo>
                    <a:pt x="818442" y="238897"/>
                    <a:pt x="818080" y="238180"/>
                    <a:pt x="817718" y="236746"/>
                  </a:cubicBezTo>
                  <a:cubicBezTo>
                    <a:pt x="814095" y="218464"/>
                    <a:pt x="815906" y="198390"/>
                    <a:pt x="816269" y="179750"/>
                  </a:cubicBezTo>
                  <a:cubicBezTo>
                    <a:pt x="816269" y="157167"/>
                    <a:pt x="816993" y="134225"/>
                    <a:pt x="819892" y="110924"/>
                  </a:cubicBezTo>
                  <a:cubicBezTo>
                    <a:pt x="819167" y="109849"/>
                    <a:pt x="819167" y="108057"/>
                    <a:pt x="820616" y="107340"/>
                  </a:cubicBezTo>
                  <a:cubicBezTo>
                    <a:pt x="821341" y="106623"/>
                    <a:pt x="822790" y="106264"/>
                    <a:pt x="823877" y="106981"/>
                  </a:cubicBezTo>
                  <a:cubicBezTo>
                    <a:pt x="833659" y="105368"/>
                    <a:pt x="846248" y="103755"/>
                    <a:pt x="858114" y="104606"/>
                  </a:cubicBezTo>
                  <a:lnTo>
                    <a:pt x="885993" y="116184"/>
                  </a:lnTo>
                  <a:lnTo>
                    <a:pt x="880617" y="107672"/>
                  </a:lnTo>
                  <a:cubicBezTo>
                    <a:pt x="873150" y="102943"/>
                    <a:pt x="864615" y="101487"/>
                    <a:pt x="856081" y="101124"/>
                  </a:cubicBezTo>
                  <a:cubicBezTo>
                    <a:pt x="855370" y="101124"/>
                    <a:pt x="855370" y="100032"/>
                    <a:pt x="856081" y="100032"/>
                  </a:cubicBezTo>
                  <a:close/>
                  <a:moveTo>
                    <a:pt x="174960" y="100016"/>
                  </a:moveTo>
                  <a:cubicBezTo>
                    <a:pt x="177913" y="103959"/>
                    <a:pt x="180867" y="108261"/>
                    <a:pt x="182713" y="112921"/>
                  </a:cubicBezTo>
                  <a:cubicBezTo>
                    <a:pt x="184559" y="117940"/>
                    <a:pt x="184928" y="123676"/>
                    <a:pt x="187143" y="128336"/>
                  </a:cubicBezTo>
                  <a:cubicBezTo>
                    <a:pt x="188251" y="130487"/>
                    <a:pt x="184928" y="131920"/>
                    <a:pt x="184190" y="130128"/>
                  </a:cubicBezTo>
                  <a:lnTo>
                    <a:pt x="183728" y="128386"/>
                  </a:lnTo>
                  <a:lnTo>
                    <a:pt x="180728" y="129726"/>
                  </a:lnTo>
                  <a:cubicBezTo>
                    <a:pt x="179639" y="126079"/>
                    <a:pt x="178913" y="122432"/>
                    <a:pt x="177825" y="119150"/>
                  </a:cubicBezTo>
                  <a:cubicBezTo>
                    <a:pt x="176373" y="115138"/>
                    <a:pt x="174922" y="111491"/>
                    <a:pt x="173108" y="107479"/>
                  </a:cubicBezTo>
                  <a:cubicBezTo>
                    <a:pt x="172745" y="106385"/>
                    <a:pt x="174559" y="105291"/>
                    <a:pt x="175285" y="106385"/>
                  </a:cubicBezTo>
                  <a:cubicBezTo>
                    <a:pt x="176736" y="110032"/>
                    <a:pt x="178551" y="112950"/>
                    <a:pt x="180002" y="116597"/>
                  </a:cubicBezTo>
                  <a:lnTo>
                    <a:pt x="182679" y="124423"/>
                  </a:lnTo>
                  <a:lnTo>
                    <a:pt x="180867" y="117581"/>
                  </a:lnTo>
                  <a:cubicBezTo>
                    <a:pt x="179021" y="111487"/>
                    <a:pt x="176806" y="106110"/>
                    <a:pt x="173483" y="100733"/>
                  </a:cubicBezTo>
                  <a:cubicBezTo>
                    <a:pt x="172745" y="100016"/>
                    <a:pt x="174591" y="98941"/>
                    <a:pt x="174960" y="100016"/>
                  </a:cubicBezTo>
                  <a:close/>
                  <a:moveTo>
                    <a:pt x="877087" y="97354"/>
                  </a:moveTo>
                  <a:cubicBezTo>
                    <a:pt x="882125" y="98098"/>
                    <a:pt x="887882" y="100330"/>
                    <a:pt x="891840" y="103679"/>
                  </a:cubicBezTo>
                  <a:cubicBezTo>
                    <a:pt x="896518" y="107400"/>
                    <a:pt x="898317" y="111864"/>
                    <a:pt x="901556" y="117073"/>
                  </a:cubicBezTo>
                  <a:cubicBezTo>
                    <a:pt x="902635" y="118933"/>
                    <a:pt x="899756" y="120794"/>
                    <a:pt x="898677" y="118561"/>
                  </a:cubicBezTo>
                  <a:cubicBezTo>
                    <a:pt x="895798" y="113725"/>
                    <a:pt x="893999" y="108516"/>
                    <a:pt x="889321" y="105167"/>
                  </a:cubicBezTo>
                  <a:cubicBezTo>
                    <a:pt x="885363" y="102563"/>
                    <a:pt x="880686" y="101074"/>
                    <a:pt x="876368" y="98842"/>
                  </a:cubicBezTo>
                  <a:cubicBezTo>
                    <a:pt x="876008" y="98470"/>
                    <a:pt x="876368" y="97354"/>
                    <a:pt x="877087" y="97354"/>
                  </a:cubicBezTo>
                  <a:close/>
                  <a:moveTo>
                    <a:pt x="1141650" y="94262"/>
                  </a:moveTo>
                  <a:cubicBezTo>
                    <a:pt x="1152511" y="95265"/>
                    <a:pt x="1163011" y="94262"/>
                    <a:pt x="1173873" y="94262"/>
                  </a:cubicBezTo>
                  <a:cubicBezTo>
                    <a:pt x="1175683" y="94262"/>
                    <a:pt x="1175683" y="97270"/>
                    <a:pt x="1173873" y="97270"/>
                  </a:cubicBezTo>
                  <a:cubicBezTo>
                    <a:pt x="1164097" y="97270"/>
                    <a:pt x="1154684" y="98607"/>
                    <a:pt x="1144908" y="97604"/>
                  </a:cubicBezTo>
                  <a:cubicBezTo>
                    <a:pt x="1135133" y="96601"/>
                    <a:pt x="1124995" y="95265"/>
                    <a:pt x="1115219" y="96601"/>
                  </a:cubicBezTo>
                  <a:cubicBezTo>
                    <a:pt x="1114133" y="96601"/>
                    <a:pt x="1114133" y="95599"/>
                    <a:pt x="1114495" y="95599"/>
                  </a:cubicBezTo>
                  <a:cubicBezTo>
                    <a:pt x="1123547" y="92591"/>
                    <a:pt x="1132598" y="93594"/>
                    <a:pt x="1141650" y="94262"/>
                  </a:cubicBezTo>
                  <a:close/>
                  <a:moveTo>
                    <a:pt x="603088" y="92075"/>
                  </a:moveTo>
                  <a:cubicBezTo>
                    <a:pt x="603828" y="91004"/>
                    <a:pt x="606046" y="92075"/>
                    <a:pt x="606046" y="93504"/>
                  </a:cubicBezTo>
                  <a:lnTo>
                    <a:pt x="606415" y="93861"/>
                  </a:lnTo>
                  <a:cubicBezTo>
                    <a:pt x="608264" y="97790"/>
                    <a:pt x="609003" y="101719"/>
                    <a:pt x="610852" y="105649"/>
                  </a:cubicBezTo>
                  <a:cubicBezTo>
                    <a:pt x="612700" y="109220"/>
                    <a:pt x="614549" y="112792"/>
                    <a:pt x="615288" y="116721"/>
                  </a:cubicBezTo>
                  <a:cubicBezTo>
                    <a:pt x="615288" y="117436"/>
                    <a:pt x="614549" y="117793"/>
                    <a:pt x="613809" y="117079"/>
                  </a:cubicBezTo>
                  <a:cubicBezTo>
                    <a:pt x="612331" y="112792"/>
                    <a:pt x="609743" y="109578"/>
                    <a:pt x="607894" y="105649"/>
                  </a:cubicBezTo>
                  <a:cubicBezTo>
                    <a:pt x="606415" y="102791"/>
                    <a:pt x="605676" y="99934"/>
                    <a:pt x="604197" y="96719"/>
                  </a:cubicBezTo>
                  <a:cubicBezTo>
                    <a:pt x="601979" y="99576"/>
                    <a:pt x="600131" y="102791"/>
                    <a:pt x="598282" y="105649"/>
                  </a:cubicBezTo>
                  <a:cubicBezTo>
                    <a:pt x="594955" y="109935"/>
                    <a:pt x="592367" y="113864"/>
                    <a:pt x="589779" y="118864"/>
                  </a:cubicBezTo>
                  <a:cubicBezTo>
                    <a:pt x="589409" y="119222"/>
                    <a:pt x="588670" y="118864"/>
                    <a:pt x="588670" y="118150"/>
                  </a:cubicBezTo>
                  <a:cubicBezTo>
                    <a:pt x="590518" y="113149"/>
                    <a:pt x="592737" y="108506"/>
                    <a:pt x="595324" y="104220"/>
                  </a:cubicBezTo>
                  <a:cubicBezTo>
                    <a:pt x="598282" y="100291"/>
                    <a:pt x="600131" y="95647"/>
                    <a:pt x="603088" y="92075"/>
                  </a:cubicBezTo>
                  <a:close/>
                  <a:moveTo>
                    <a:pt x="1175104" y="88118"/>
                  </a:moveTo>
                  <a:cubicBezTo>
                    <a:pt x="1177272" y="88118"/>
                    <a:pt x="1177272" y="90715"/>
                    <a:pt x="1175104" y="90715"/>
                  </a:cubicBezTo>
                  <a:cubicBezTo>
                    <a:pt x="1161732" y="90715"/>
                    <a:pt x="1148000" y="90138"/>
                    <a:pt x="1134267" y="89561"/>
                  </a:cubicBezTo>
                  <a:cubicBezTo>
                    <a:pt x="1133183" y="89561"/>
                    <a:pt x="1133183" y="88406"/>
                    <a:pt x="1134267" y="88406"/>
                  </a:cubicBezTo>
                  <a:cubicBezTo>
                    <a:pt x="1148000" y="87829"/>
                    <a:pt x="1161732" y="88118"/>
                    <a:pt x="1175104" y="88118"/>
                  </a:cubicBezTo>
                  <a:close/>
                  <a:moveTo>
                    <a:pt x="167860" y="84654"/>
                  </a:moveTo>
                  <a:cubicBezTo>
                    <a:pt x="174088" y="86795"/>
                    <a:pt x="179583" y="93576"/>
                    <a:pt x="182514" y="98572"/>
                  </a:cubicBezTo>
                  <a:cubicBezTo>
                    <a:pt x="185079" y="102855"/>
                    <a:pt x="186910" y="107137"/>
                    <a:pt x="188742" y="111776"/>
                  </a:cubicBezTo>
                  <a:cubicBezTo>
                    <a:pt x="190574" y="116773"/>
                    <a:pt x="191306" y="122483"/>
                    <a:pt x="193871" y="127479"/>
                  </a:cubicBezTo>
                  <a:cubicBezTo>
                    <a:pt x="194604" y="128906"/>
                    <a:pt x="192039" y="130334"/>
                    <a:pt x="191306" y="128906"/>
                  </a:cubicBezTo>
                  <a:cubicBezTo>
                    <a:pt x="184712" y="114988"/>
                    <a:pt x="182880" y="94290"/>
                    <a:pt x="167494" y="86438"/>
                  </a:cubicBezTo>
                  <a:cubicBezTo>
                    <a:pt x="166395" y="85725"/>
                    <a:pt x="167128" y="84654"/>
                    <a:pt x="167860" y="84654"/>
                  </a:cubicBezTo>
                  <a:close/>
                  <a:moveTo>
                    <a:pt x="1175069" y="80571"/>
                  </a:moveTo>
                  <a:cubicBezTo>
                    <a:pt x="1177267" y="80912"/>
                    <a:pt x="1176901" y="83293"/>
                    <a:pt x="1175069" y="83633"/>
                  </a:cubicBezTo>
                  <a:cubicBezTo>
                    <a:pt x="1165177" y="84314"/>
                    <a:pt x="1155286" y="83633"/>
                    <a:pt x="1145394" y="83293"/>
                  </a:cubicBezTo>
                  <a:cubicBezTo>
                    <a:pt x="1144295" y="82953"/>
                    <a:pt x="1144295" y="81932"/>
                    <a:pt x="1145394" y="81592"/>
                  </a:cubicBezTo>
                  <a:cubicBezTo>
                    <a:pt x="1155286" y="81252"/>
                    <a:pt x="1165177" y="79891"/>
                    <a:pt x="1175069" y="80571"/>
                  </a:cubicBezTo>
                  <a:close/>
                  <a:moveTo>
                    <a:pt x="1175040" y="74902"/>
                  </a:moveTo>
                  <a:cubicBezTo>
                    <a:pt x="1177263" y="75242"/>
                    <a:pt x="1176152" y="77964"/>
                    <a:pt x="1173929" y="77623"/>
                  </a:cubicBezTo>
                  <a:cubicBezTo>
                    <a:pt x="1168002" y="76603"/>
                    <a:pt x="1162446" y="76943"/>
                    <a:pt x="1156519" y="76603"/>
                  </a:cubicBezTo>
                  <a:cubicBezTo>
                    <a:pt x="1155779" y="76603"/>
                    <a:pt x="1155408" y="75582"/>
                    <a:pt x="1156149" y="75242"/>
                  </a:cubicBezTo>
                  <a:cubicBezTo>
                    <a:pt x="1162446" y="74562"/>
                    <a:pt x="1169114" y="73541"/>
                    <a:pt x="1175040" y="74902"/>
                  </a:cubicBezTo>
                  <a:close/>
                  <a:moveTo>
                    <a:pt x="432612" y="70655"/>
                  </a:moveTo>
                  <a:cubicBezTo>
                    <a:pt x="434338" y="70655"/>
                    <a:pt x="434338" y="72964"/>
                    <a:pt x="432612" y="73252"/>
                  </a:cubicBezTo>
                  <a:cubicBezTo>
                    <a:pt x="428471" y="73252"/>
                    <a:pt x="424330" y="72386"/>
                    <a:pt x="420188" y="72964"/>
                  </a:cubicBezTo>
                  <a:cubicBezTo>
                    <a:pt x="419153" y="73252"/>
                    <a:pt x="418808" y="71809"/>
                    <a:pt x="419843" y="71520"/>
                  </a:cubicBezTo>
                  <a:cubicBezTo>
                    <a:pt x="423639" y="70366"/>
                    <a:pt x="428471" y="70366"/>
                    <a:pt x="432612" y="70655"/>
                  </a:cubicBezTo>
                  <a:close/>
                  <a:moveTo>
                    <a:pt x="435281" y="64305"/>
                  </a:moveTo>
                  <a:cubicBezTo>
                    <a:pt x="437490" y="64305"/>
                    <a:pt x="437490" y="66902"/>
                    <a:pt x="435281" y="66902"/>
                  </a:cubicBezTo>
                  <a:cubicBezTo>
                    <a:pt x="427919" y="66902"/>
                    <a:pt x="420556" y="66614"/>
                    <a:pt x="413562" y="66036"/>
                  </a:cubicBezTo>
                  <a:cubicBezTo>
                    <a:pt x="412458" y="66036"/>
                    <a:pt x="412826" y="64882"/>
                    <a:pt x="413562" y="64882"/>
                  </a:cubicBezTo>
                  <a:cubicBezTo>
                    <a:pt x="420556" y="64016"/>
                    <a:pt x="427919" y="64305"/>
                    <a:pt x="435281" y="64305"/>
                  </a:cubicBezTo>
                  <a:close/>
                  <a:moveTo>
                    <a:pt x="848294" y="59650"/>
                  </a:moveTo>
                  <a:cubicBezTo>
                    <a:pt x="857742" y="60841"/>
                    <a:pt x="867191" y="58063"/>
                    <a:pt x="876639" y="60841"/>
                  </a:cubicBezTo>
                  <a:cubicBezTo>
                    <a:pt x="878819" y="61635"/>
                    <a:pt x="877729" y="65207"/>
                    <a:pt x="875549" y="64413"/>
                  </a:cubicBezTo>
                  <a:cubicBezTo>
                    <a:pt x="866827" y="61238"/>
                    <a:pt x="857379" y="64016"/>
                    <a:pt x="848294" y="62826"/>
                  </a:cubicBezTo>
                  <a:cubicBezTo>
                    <a:pt x="838482" y="61635"/>
                    <a:pt x="829033" y="59650"/>
                    <a:pt x="819585" y="62032"/>
                  </a:cubicBezTo>
                  <a:cubicBezTo>
                    <a:pt x="819221" y="62032"/>
                    <a:pt x="818858" y="61238"/>
                    <a:pt x="819221" y="61238"/>
                  </a:cubicBezTo>
                  <a:cubicBezTo>
                    <a:pt x="829033" y="57666"/>
                    <a:pt x="838482" y="58857"/>
                    <a:pt x="848294" y="59650"/>
                  </a:cubicBezTo>
                  <a:close/>
                  <a:moveTo>
                    <a:pt x="435717" y="58936"/>
                  </a:moveTo>
                  <a:cubicBezTo>
                    <a:pt x="437501" y="59254"/>
                    <a:pt x="437144" y="62111"/>
                    <a:pt x="435361" y="61794"/>
                  </a:cubicBezTo>
                  <a:cubicBezTo>
                    <a:pt x="426085" y="61159"/>
                    <a:pt x="416453" y="61476"/>
                    <a:pt x="407178" y="60841"/>
                  </a:cubicBezTo>
                  <a:cubicBezTo>
                    <a:pt x="406108" y="60841"/>
                    <a:pt x="406108" y="59571"/>
                    <a:pt x="407178" y="59571"/>
                  </a:cubicBezTo>
                  <a:cubicBezTo>
                    <a:pt x="416453" y="58936"/>
                    <a:pt x="426799" y="57666"/>
                    <a:pt x="435717" y="58936"/>
                  </a:cubicBezTo>
                  <a:close/>
                  <a:moveTo>
                    <a:pt x="296570" y="55072"/>
                  </a:moveTo>
                  <a:cubicBezTo>
                    <a:pt x="296570" y="52904"/>
                    <a:pt x="299168" y="52904"/>
                    <a:pt x="299168" y="55072"/>
                  </a:cubicBezTo>
                  <a:cubicBezTo>
                    <a:pt x="299168" y="68805"/>
                    <a:pt x="299456" y="82176"/>
                    <a:pt x="298879" y="95908"/>
                  </a:cubicBezTo>
                  <a:cubicBezTo>
                    <a:pt x="298879" y="96992"/>
                    <a:pt x="297436" y="96992"/>
                    <a:pt x="297436" y="95908"/>
                  </a:cubicBezTo>
                  <a:cubicBezTo>
                    <a:pt x="296859" y="82176"/>
                    <a:pt x="296859" y="68443"/>
                    <a:pt x="296570" y="55072"/>
                  </a:cubicBezTo>
                  <a:close/>
                  <a:moveTo>
                    <a:pt x="302127" y="55063"/>
                  </a:moveTo>
                  <a:cubicBezTo>
                    <a:pt x="302127" y="52904"/>
                    <a:pt x="305698" y="52904"/>
                    <a:pt x="305301" y="55063"/>
                  </a:cubicBezTo>
                  <a:cubicBezTo>
                    <a:pt x="304508" y="71975"/>
                    <a:pt x="304111" y="88887"/>
                    <a:pt x="303714" y="105799"/>
                  </a:cubicBezTo>
                  <a:cubicBezTo>
                    <a:pt x="303714" y="106519"/>
                    <a:pt x="303317" y="106159"/>
                    <a:pt x="303317" y="105799"/>
                  </a:cubicBezTo>
                  <a:cubicBezTo>
                    <a:pt x="302523" y="88527"/>
                    <a:pt x="301333" y="72335"/>
                    <a:pt x="302127" y="55063"/>
                  </a:cubicBezTo>
                  <a:close/>
                  <a:moveTo>
                    <a:pt x="418014" y="53924"/>
                  </a:moveTo>
                  <a:cubicBezTo>
                    <a:pt x="425097" y="53924"/>
                    <a:pt x="431825" y="52904"/>
                    <a:pt x="438908" y="53924"/>
                  </a:cubicBezTo>
                  <a:cubicBezTo>
                    <a:pt x="440679" y="54264"/>
                    <a:pt x="439970" y="57326"/>
                    <a:pt x="437846" y="56986"/>
                  </a:cubicBezTo>
                  <a:cubicBezTo>
                    <a:pt x="430409" y="55625"/>
                    <a:pt x="422618" y="56986"/>
                    <a:pt x="415181" y="56305"/>
                  </a:cubicBezTo>
                  <a:cubicBezTo>
                    <a:pt x="408452" y="55965"/>
                    <a:pt x="402432" y="55965"/>
                    <a:pt x="395703" y="56645"/>
                  </a:cubicBezTo>
                  <a:cubicBezTo>
                    <a:pt x="394995" y="56645"/>
                    <a:pt x="394995" y="55625"/>
                    <a:pt x="395703" y="55285"/>
                  </a:cubicBezTo>
                  <a:cubicBezTo>
                    <a:pt x="402786" y="52904"/>
                    <a:pt x="410577" y="53924"/>
                    <a:pt x="418014" y="53924"/>
                  </a:cubicBezTo>
                  <a:close/>
                  <a:moveTo>
                    <a:pt x="763404" y="52418"/>
                  </a:moveTo>
                  <a:cubicBezTo>
                    <a:pt x="763044" y="65714"/>
                    <a:pt x="765563" y="79729"/>
                    <a:pt x="766283" y="93026"/>
                  </a:cubicBezTo>
                  <a:cubicBezTo>
                    <a:pt x="767003" y="108478"/>
                    <a:pt x="767723" y="123931"/>
                    <a:pt x="767723" y="139024"/>
                  </a:cubicBezTo>
                  <a:cubicBezTo>
                    <a:pt x="767363" y="173881"/>
                    <a:pt x="765203" y="208380"/>
                    <a:pt x="767363" y="242878"/>
                  </a:cubicBezTo>
                  <a:cubicBezTo>
                    <a:pt x="768442" y="264799"/>
                    <a:pt x="769522" y="286361"/>
                    <a:pt x="769882" y="308282"/>
                  </a:cubicBezTo>
                  <a:cubicBezTo>
                    <a:pt x="772041" y="305766"/>
                    <a:pt x="774561" y="303251"/>
                    <a:pt x="776360" y="300735"/>
                  </a:cubicBezTo>
                  <a:cubicBezTo>
                    <a:pt x="777440" y="299657"/>
                    <a:pt x="778879" y="300735"/>
                    <a:pt x="778160" y="301454"/>
                  </a:cubicBezTo>
                  <a:cubicBezTo>
                    <a:pt x="776000" y="304688"/>
                    <a:pt x="773481" y="307922"/>
                    <a:pt x="770602" y="310438"/>
                  </a:cubicBezTo>
                  <a:cubicBezTo>
                    <a:pt x="770602" y="310797"/>
                    <a:pt x="770242" y="310797"/>
                    <a:pt x="769882" y="310797"/>
                  </a:cubicBezTo>
                  <a:cubicBezTo>
                    <a:pt x="769882" y="313313"/>
                    <a:pt x="770242" y="315469"/>
                    <a:pt x="770242" y="317984"/>
                  </a:cubicBezTo>
                  <a:cubicBezTo>
                    <a:pt x="773121" y="314391"/>
                    <a:pt x="776000" y="310438"/>
                    <a:pt x="778879" y="306844"/>
                  </a:cubicBezTo>
                  <a:cubicBezTo>
                    <a:pt x="779599" y="305766"/>
                    <a:pt x="781399" y="306844"/>
                    <a:pt x="780679" y="307922"/>
                  </a:cubicBezTo>
                  <a:cubicBezTo>
                    <a:pt x="777440" y="312594"/>
                    <a:pt x="774201" y="317625"/>
                    <a:pt x="770242" y="321578"/>
                  </a:cubicBezTo>
                  <a:cubicBezTo>
                    <a:pt x="770242" y="326609"/>
                    <a:pt x="770242" y="331281"/>
                    <a:pt x="770242" y="335952"/>
                  </a:cubicBezTo>
                  <a:cubicBezTo>
                    <a:pt x="771682" y="333437"/>
                    <a:pt x="772761" y="330921"/>
                    <a:pt x="774201" y="328406"/>
                  </a:cubicBezTo>
                  <a:cubicBezTo>
                    <a:pt x="777080" y="323734"/>
                    <a:pt x="779239" y="318703"/>
                    <a:pt x="783198" y="315110"/>
                  </a:cubicBezTo>
                  <a:cubicBezTo>
                    <a:pt x="784278" y="314031"/>
                    <a:pt x="785718" y="315828"/>
                    <a:pt x="784638" y="316906"/>
                  </a:cubicBezTo>
                  <a:cubicBezTo>
                    <a:pt x="780679" y="320859"/>
                    <a:pt x="777800" y="327328"/>
                    <a:pt x="775281" y="332718"/>
                  </a:cubicBezTo>
                  <a:cubicBezTo>
                    <a:pt x="774201" y="335234"/>
                    <a:pt x="772761" y="339546"/>
                    <a:pt x="770242" y="341702"/>
                  </a:cubicBezTo>
                  <a:cubicBezTo>
                    <a:pt x="770242" y="343499"/>
                    <a:pt x="770242" y="346014"/>
                    <a:pt x="770242" y="347811"/>
                  </a:cubicBezTo>
                  <a:cubicBezTo>
                    <a:pt x="770242" y="349249"/>
                    <a:pt x="769882" y="350686"/>
                    <a:pt x="769882" y="352483"/>
                  </a:cubicBezTo>
                  <a:cubicBezTo>
                    <a:pt x="775640" y="342780"/>
                    <a:pt x="783558" y="334156"/>
                    <a:pt x="788237" y="323734"/>
                  </a:cubicBezTo>
                  <a:cubicBezTo>
                    <a:pt x="788237" y="323375"/>
                    <a:pt x="788957" y="323734"/>
                    <a:pt x="788597" y="324094"/>
                  </a:cubicBezTo>
                  <a:cubicBezTo>
                    <a:pt x="784998" y="336312"/>
                    <a:pt x="776360" y="347452"/>
                    <a:pt x="769522" y="358592"/>
                  </a:cubicBezTo>
                  <a:cubicBezTo>
                    <a:pt x="769162" y="361467"/>
                    <a:pt x="769162" y="364701"/>
                    <a:pt x="768802" y="367935"/>
                  </a:cubicBezTo>
                  <a:cubicBezTo>
                    <a:pt x="773841" y="359311"/>
                    <a:pt x="779599" y="351045"/>
                    <a:pt x="784998" y="343140"/>
                  </a:cubicBezTo>
                  <a:cubicBezTo>
                    <a:pt x="785718" y="342421"/>
                    <a:pt x="786797" y="342780"/>
                    <a:pt x="786437" y="343499"/>
                  </a:cubicBezTo>
                  <a:cubicBezTo>
                    <a:pt x="779959" y="353920"/>
                    <a:pt x="774201" y="364701"/>
                    <a:pt x="768083" y="375123"/>
                  </a:cubicBezTo>
                  <a:cubicBezTo>
                    <a:pt x="767723" y="379075"/>
                    <a:pt x="767003" y="383028"/>
                    <a:pt x="766643" y="386981"/>
                  </a:cubicBezTo>
                  <a:cubicBezTo>
                    <a:pt x="772401" y="376919"/>
                    <a:pt x="779599" y="367217"/>
                    <a:pt x="786797" y="357873"/>
                  </a:cubicBezTo>
                  <a:cubicBezTo>
                    <a:pt x="787157" y="356795"/>
                    <a:pt x="788957" y="357873"/>
                    <a:pt x="788237" y="358592"/>
                  </a:cubicBezTo>
                  <a:cubicBezTo>
                    <a:pt x="779959" y="370451"/>
                    <a:pt x="772761" y="382669"/>
                    <a:pt x="765563" y="394887"/>
                  </a:cubicBezTo>
                  <a:cubicBezTo>
                    <a:pt x="765203" y="399559"/>
                    <a:pt x="764843" y="403871"/>
                    <a:pt x="764484" y="408184"/>
                  </a:cubicBezTo>
                  <a:cubicBezTo>
                    <a:pt x="769522" y="397762"/>
                    <a:pt x="777440" y="388778"/>
                    <a:pt x="783918" y="379435"/>
                  </a:cubicBezTo>
                  <a:cubicBezTo>
                    <a:pt x="784638" y="378357"/>
                    <a:pt x="786437" y="379075"/>
                    <a:pt x="785358" y="380154"/>
                  </a:cubicBezTo>
                  <a:cubicBezTo>
                    <a:pt x="777440" y="392012"/>
                    <a:pt x="769162" y="403153"/>
                    <a:pt x="764124" y="416808"/>
                  </a:cubicBezTo>
                  <a:cubicBezTo>
                    <a:pt x="763764" y="419683"/>
                    <a:pt x="763764" y="422558"/>
                    <a:pt x="764124" y="425792"/>
                  </a:cubicBezTo>
                  <a:cubicBezTo>
                    <a:pt x="770242" y="415011"/>
                    <a:pt x="777800" y="404590"/>
                    <a:pt x="785718" y="395247"/>
                  </a:cubicBezTo>
                  <a:cubicBezTo>
                    <a:pt x="786437" y="394169"/>
                    <a:pt x="787877" y="395965"/>
                    <a:pt x="787157" y="397043"/>
                  </a:cubicBezTo>
                  <a:cubicBezTo>
                    <a:pt x="778520" y="407465"/>
                    <a:pt x="772041" y="419324"/>
                    <a:pt x="764124" y="430823"/>
                  </a:cubicBezTo>
                  <a:cubicBezTo>
                    <a:pt x="764484" y="433698"/>
                    <a:pt x="764843" y="436214"/>
                    <a:pt x="765203" y="439089"/>
                  </a:cubicBezTo>
                  <a:cubicBezTo>
                    <a:pt x="769882" y="429386"/>
                    <a:pt x="777440" y="420042"/>
                    <a:pt x="784638" y="412136"/>
                  </a:cubicBezTo>
                  <a:cubicBezTo>
                    <a:pt x="785718" y="411418"/>
                    <a:pt x="786797" y="412855"/>
                    <a:pt x="786077" y="413933"/>
                  </a:cubicBezTo>
                  <a:cubicBezTo>
                    <a:pt x="777800" y="422558"/>
                    <a:pt x="772761" y="432620"/>
                    <a:pt x="766643" y="442682"/>
                  </a:cubicBezTo>
                  <a:cubicBezTo>
                    <a:pt x="767723" y="442682"/>
                    <a:pt x="768802" y="442323"/>
                    <a:pt x="769882" y="442323"/>
                  </a:cubicBezTo>
                  <a:cubicBezTo>
                    <a:pt x="771682" y="434776"/>
                    <a:pt x="780679" y="428667"/>
                    <a:pt x="786437" y="423636"/>
                  </a:cubicBezTo>
                  <a:cubicBezTo>
                    <a:pt x="787157" y="422558"/>
                    <a:pt x="788957" y="424355"/>
                    <a:pt x="787877" y="425073"/>
                  </a:cubicBezTo>
                  <a:cubicBezTo>
                    <a:pt x="783198" y="429745"/>
                    <a:pt x="775640" y="435495"/>
                    <a:pt x="773481" y="442323"/>
                  </a:cubicBezTo>
                  <a:cubicBezTo>
                    <a:pt x="774921" y="442323"/>
                    <a:pt x="776720" y="441964"/>
                    <a:pt x="778160" y="441964"/>
                  </a:cubicBezTo>
                  <a:cubicBezTo>
                    <a:pt x="778879" y="441245"/>
                    <a:pt x="779599" y="440167"/>
                    <a:pt x="779959" y="439448"/>
                  </a:cubicBezTo>
                  <a:cubicBezTo>
                    <a:pt x="781759" y="436933"/>
                    <a:pt x="783558" y="434776"/>
                    <a:pt x="785358" y="432261"/>
                  </a:cubicBezTo>
                  <a:cubicBezTo>
                    <a:pt x="786437" y="430823"/>
                    <a:pt x="788237" y="431901"/>
                    <a:pt x="787517" y="433339"/>
                  </a:cubicBezTo>
                  <a:cubicBezTo>
                    <a:pt x="786077" y="435854"/>
                    <a:pt x="784278" y="438370"/>
                    <a:pt x="782838" y="440885"/>
                  </a:cubicBezTo>
                  <a:cubicBezTo>
                    <a:pt x="782478" y="441245"/>
                    <a:pt x="782119" y="441964"/>
                    <a:pt x="782119" y="442323"/>
                  </a:cubicBezTo>
                  <a:cubicBezTo>
                    <a:pt x="793275" y="442323"/>
                    <a:pt x="804792" y="443042"/>
                    <a:pt x="815949" y="441245"/>
                  </a:cubicBezTo>
                  <a:cubicBezTo>
                    <a:pt x="814150" y="415730"/>
                    <a:pt x="815949" y="390216"/>
                    <a:pt x="815229" y="365060"/>
                  </a:cubicBezTo>
                  <a:cubicBezTo>
                    <a:pt x="814510" y="341702"/>
                    <a:pt x="818108" y="318703"/>
                    <a:pt x="817029" y="295704"/>
                  </a:cubicBezTo>
                  <a:cubicBezTo>
                    <a:pt x="817029" y="295345"/>
                    <a:pt x="817029" y="294626"/>
                    <a:pt x="817389" y="294267"/>
                  </a:cubicBezTo>
                  <a:cubicBezTo>
                    <a:pt x="817749" y="293189"/>
                    <a:pt x="818468" y="292470"/>
                    <a:pt x="819908" y="292111"/>
                  </a:cubicBezTo>
                  <a:cubicBezTo>
                    <a:pt x="833584" y="290673"/>
                    <a:pt x="847260" y="291032"/>
                    <a:pt x="860936" y="291751"/>
                  </a:cubicBezTo>
                  <a:cubicBezTo>
                    <a:pt x="867055" y="292111"/>
                    <a:pt x="867775" y="300016"/>
                    <a:pt x="863096" y="301813"/>
                  </a:cubicBezTo>
                  <a:cubicBezTo>
                    <a:pt x="865975" y="315110"/>
                    <a:pt x="872093" y="326968"/>
                    <a:pt x="875692" y="339905"/>
                  </a:cubicBezTo>
                  <a:cubicBezTo>
                    <a:pt x="879291" y="353202"/>
                    <a:pt x="882171" y="366139"/>
                    <a:pt x="886129" y="378716"/>
                  </a:cubicBezTo>
                  <a:cubicBezTo>
                    <a:pt x="892967" y="399918"/>
                    <a:pt x="897646" y="420761"/>
                    <a:pt x="903764" y="442323"/>
                  </a:cubicBezTo>
                  <a:cubicBezTo>
                    <a:pt x="903764" y="442323"/>
                    <a:pt x="903764" y="442323"/>
                    <a:pt x="903764" y="442682"/>
                  </a:cubicBezTo>
                  <a:cubicBezTo>
                    <a:pt x="919960" y="442323"/>
                    <a:pt x="936515" y="440885"/>
                    <a:pt x="953071" y="440526"/>
                  </a:cubicBezTo>
                  <a:cubicBezTo>
                    <a:pt x="938675" y="405668"/>
                    <a:pt x="932916" y="365779"/>
                    <a:pt x="926078" y="328765"/>
                  </a:cubicBezTo>
                  <a:cubicBezTo>
                    <a:pt x="923919" y="317266"/>
                    <a:pt x="914921" y="296064"/>
                    <a:pt x="914202" y="280970"/>
                  </a:cubicBezTo>
                  <a:cubicBezTo>
                    <a:pt x="910243" y="279533"/>
                    <a:pt x="908083" y="272705"/>
                    <a:pt x="913122" y="269830"/>
                  </a:cubicBezTo>
                  <a:cubicBezTo>
                    <a:pt x="944073" y="251144"/>
                    <a:pt x="945873" y="212692"/>
                    <a:pt x="945873" y="180350"/>
                  </a:cubicBezTo>
                  <a:cubicBezTo>
                    <a:pt x="945873" y="160585"/>
                    <a:pt x="945513" y="140461"/>
                    <a:pt x="942274" y="121056"/>
                  </a:cubicBezTo>
                  <a:cubicBezTo>
                    <a:pt x="940114" y="107400"/>
                    <a:pt x="938315" y="91229"/>
                    <a:pt x="928238" y="80448"/>
                  </a:cubicBezTo>
                  <a:cubicBezTo>
                    <a:pt x="908083" y="59605"/>
                    <a:pt x="878572" y="58527"/>
                    <a:pt x="851219" y="57449"/>
                  </a:cubicBezTo>
                  <a:cubicBezTo>
                    <a:pt x="834304" y="56371"/>
                    <a:pt x="816669" y="57449"/>
                    <a:pt x="800114" y="55652"/>
                  </a:cubicBezTo>
                  <a:cubicBezTo>
                    <a:pt x="787877" y="54215"/>
                    <a:pt x="775640" y="52059"/>
                    <a:pt x="763404" y="52418"/>
                  </a:cubicBezTo>
                  <a:close/>
                  <a:moveTo>
                    <a:pt x="567601" y="51144"/>
                  </a:moveTo>
                  <a:cubicBezTo>
                    <a:pt x="563640" y="63009"/>
                    <a:pt x="564720" y="76671"/>
                    <a:pt x="562559" y="88895"/>
                  </a:cubicBezTo>
                  <a:cubicBezTo>
                    <a:pt x="559678" y="106153"/>
                    <a:pt x="554635" y="122332"/>
                    <a:pt x="550673" y="139230"/>
                  </a:cubicBezTo>
                  <a:cubicBezTo>
                    <a:pt x="542029" y="173385"/>
                    <a:pt x="536627" y="208260"/>
                    <a:pt x="531224" y="243135"/>
                  </a:cubicBezTo>
                  <a:cubicBezTo>
                    <a:pt x="525822" y="278369"/>
                    <a:pt x="522220" y="314682"/>
                    <a:pt x="513576" y="349557"/>
                  </a:cubicBezTo>
                  <a:cubicBezTo>
                    <a:pt x="506013" y="380477"/>
                    <a:pt x="498809" y="412475"/>
                    <a:pt x="492686" y="444115"/>
                  </a:cubicBezTo>
                  <a:cubicBezTo>
                    <a:pt x="512496" y="445912"/>
                    <a:pt x="532665" y="442317"/>
                    <a:pt x="552114" y="443755"/>
                  </a:cubicBezTo>
                  <a:cubicBezTo>
                    <a:pt x="554996" y="428654"/>
                    <a:pt x="553915" y="412475"/>
                    <a:pt x="557517" y="397375"/>
                  </a:cubicBezTo>
                  <a:cubicBezTo>
                    <a:pt x="560398" y="383353"/>
                    <a:pt x="564360" y="370050"/>
                    <a:pt x="568322" y="356388"/>
                  </a:cubicBezTo>
                  <a:cubicBezTo>
                    <a:pt x="567962" y="356388"/>
                    <a:pt x="567962" y="356029"/>
                    <a:pt x="567962" y="356029"/>
                  </a:cubicBezTo>
                  <a:cubicBezTo>
                    <a:pt x="566521" y="354950"/>
                    <a:pt x="567601" y="352433"/>
                    <a:pt x="569042" y="352433"/>
                  </a:cubicBezTo>
                  <a:lnTo>
                    <a:pt x="569402" y="352433"/>
                  </a:lnTo>
                  <a:cubicBezTo>
                    <a:pt x="570123" y="351355"/>
                    <a:pt x="571203" y="351355"/>
                    <a:pt x="571923" y="351714"/>
                  </a:cubicBezTo>
                  <a:cubicBezTo>
                    <a:pt x="591373" y="349197"/>
                    <a:pt x="614784" y="346321"/>
                    <a:pt x="633512" y="351355"/>
                  </a:cubicBezTo>
                  <a:cubicBezTo>
                    <a:pt x="637834" y="352433"/>
                    <a:pt x="638195" y="356748"/>
                    <a:pt x="636034" y="359624"/>
                  </a:cubicBezTo>
                  <a:cubicBezTo>
                    <a:pt x="649360" y="383713"/>
                    <a:pt x="643597" y="417509"/>
                    <a:pt x="653322" y="443036"/>
                  </a:cubicBezTo>
                  <a:cubicBezTo>
                    <a:pt x="671690" y="440519"/>
                    <a:pt x="690419" y="439081"/>
                    <a:pt x="708788" y="438722"/>
                  </a:cubicBezTo>
                  <a:cubicBezTo>
                    <a:pt x="696182" y="410318"/>
                    <a:pt x="697262" y="378679"/>
                    <a:pt x="691139" y="348478"/>
                  </a:cubicBezTo>
                  <a:cubicBezTo>
                    <a:pt x="683936" y="314323"/>
                    <a:pt x="676733" y="280167"/>
                    <a:pt x="670610" y="245652"/>
                  </a:cubicBezTo>
                  <a:cubicBezTo>
                    <a:pt x="664487" y="211856"/>
                    <a:pt x="655843" y="177340"/>
                    <a:pt x="653322" y="142825"/>
                  </a:cubicBezTo>
                  <a:cubicBezTo>
                    <a:pt x="651881" y="123770"/>
                    <a:pt x="650440" y="106872"/>
                    <a:pt x="646118" y="88895"/>
                  </a:cubicBezTo>
                  <a:cubicBezTo>
                    <a:pt x="643237" y="77030"/>
                    <a:pt x="643957" y="64806"/>
                    <a:pt x="641796" y="52942"/>
                  </a:cubicBezTo>
                  <a:cubicBezTo>
                    <a:pt x="625949" y="51504"/>
                    <a:pt x="609741" y="53301"/>
                    <a:pt x="593894" y="52942"/>
                  </a:cubicBezTo>
                  <a:cubicBezTo>
                    <a:pt x="585610" y="52223"/>
                    <a:pt x="576245" y="53301"/>
                    <a:pt x="567601" y="51144"/>
                  </a:cubicBezTo>
                  <a:close/>
                  <a:moveTo>
                    <a:pt x="1015129" y="50627"/>
                  </a:moveTo>
                  <a:cubicBezTo>
                    <a:pt x="1016206" y="67880"/>
                    <a:pt x="1016925" y="84774"/>
                    <a:pt x="1016925" y="101667"/>
                  </a:cubicBezTo>
                  <a:cubicBezTo>
                    <a:pt x="1020158" y="98792"/>
                    <a:pt x="1023750" y="96276"/>
                    <a:pt x="1027702" y="95197"/>
                  </a:cubicBezTo>
                  <a:cubicBezTo>
                    <a:pt x="1029139" y="95197"/>
                    <a:pt x="1029857" y="96994"/>
                    <a:pt x="1028780" y="97713"/>
                  </a:cubicBezTo>
                  <a:cubicBezTo>
                    <a:pt x="1024828" y="100589"/>
                    <a:pt x="1020517" y="103105"/>
                    <a:pt x="1016925" y="105980"/>
                  </a:cubicBezTo>
                  <a:cubicBezTo>
                    <a:pt x="1016925" y="108496"/>
                    <a:pt x="1016925" y="111012"/>
                    <a:pt x="1016925" y="113528"/>
                  </a:cubicBezTo>
                  <a:cubicBezTo>
                    <a:pt x="1017643" y="112810"/>
                    <a:pt x="1018721" y="112091"/>
                    <a:pt x="1019440" y="111731"/>
                  </a:cubicBezTo>
                  <a:cubicBezTo>
                    <a:pt x="1021236" y="110293"/>
                    <a:pt x="1023391" y="107418"/>
                    <a:pt x="1025547" y="107059"/>
                  </a:cubicBezTo>
                  <a:cubicBezTo>
                    <a:pt x="1026984" y="106699"/>
                    <a:pt x="1027702" y="108137"/>
                    <a:pt x="1026984" y="109215"/>
                  </a:cubicBezTo>
                  <a:cubicBezTo>
                    <a:pt x="1026265" y="111012"/>
                    <a:pt x="1023391" y="112091"/>
                    <a:pt x="1021954" y="113169"/>
                  </a:cubicBezTo>
                  <a:cubicBezTo>
                    <a:pt x="1020158" y="114607"/>
                    <a:pt x="1018721" y="115685"/>
                    <a:pt x="1016925" y="117123"/>
                  </a:cubicBezTo>
                  <a:cubicBezTo>
                    <a:pt x="1016566" y="161693"/>
                    <a:pt x="1014051" y="206622"/>
                    <a:pt x="1015129" y="251551"/>
                  </a:cubicBezTo>
                  <a:cubicBezTo>
                    <a:pt x="1015129" y="263053"/>
                    <a:pt x="1015129" y="274555"/>
                    <a:pt x="1015488" y="286416"/>
                  </a:cubicBezTo>
                  <a:cubicBezTo>
                    <a:pt x="1023032" y="275633"/>
                    <a:pt x="1031294" y="265569"/>
                    <a:pt x="1037401" y="253708"/>
                  </a:cubicBezTo>
                  <a:cubicBezTo>
                    <a:pt x="1038120" y="252629"/>
                    <a:pt x="1039916" y="253708"/>
                    <a:pt x="1039197" y="254786"/>
                  </a:cubicBezTo>
                  <a:cubicBezTo>
                    <a:pt x="1032731" y="268085"/>
                    <a:pt x="1023750" y="280306"/>
                    <a:pt x="1015847" y="291808"/>
                  </a:cubicBezTo>
                  <a:cubicBezTo>
                    <a:pt x="1015847" y="295402"/>
                    <a:pt x="1015847" y="298996"/>
                    <a:pt x="1015847" y="302231"/>
                  </a:cubicBezTo>
                  <a:cubicBezTo>
                    <a:pt x="1022313" y="290370"/>
                    <a:pt x="1030217" y="278868"/>
                    <a:pt x="1037761" y="267366"/>
                  </a:cubicBezTo>
                  <a:cubicBezTo>
                    <a:pt x="1038479" y="265928"/>
                    <a:pt x="1040634" y="267007"/>
                    <a:pt x="1039557" y="268444"/>
                  </a:cubicBezTo>
                  <a:cubicBezTo>
                    <a:pt x="1031294" y="281743"/>
                    <a:pt x="1023750" y="295043"/>
                    <a:pt x="1015847" y="308701"/>
                  </a:cubicBezTo>
                  <a:cubicBezTo>
                    <a:pt x="1015847" y="314452"/>
                    <a:pt x="1015847" y="320203"/>
                    <a:pt x="1015847" y="325954"/>
                  </a:cubicBezTo>
                  <a:cubicBezTo>
                    <a:pt x="1022673" y="312295"/>
                    <a:pt x="1033450" y="301153"/>
                    <a:pt x="1039557" y="287135"/>
                  </a:cubicBezTo>
                  <a:cubicBezTo>
                    <a:pt x="1040275" y="286416"/>
                    <a:pt x="1041712" y="287135"/>
                    <a:pt x="1041353" y="287854"/>
                  </a:cubicBezTo>
                  <a:cubicBezTo>
                    <a:pt x="1034527" y="303669"/>
                    <a:pt x="1021595" y="316249"/>
                    <a:pt x="1016206" y="332424"/>
                  </a:cubicBezTo>
                  <a:cubicBezTo>
                    <a:pt x="1016206" y="332783"/>
                    <a:pt x="1016206" y="333143"/>
                    <a:pt x="1015847" y="333143"/>
                  </a:cubicBezTo>
                  <a:cubicBezTo>
                    <a:pt x="1015847" y="337096"/>
                    <a:pt x="1015847" y="341410"/>
                    <a:pt x="1015847" y="345363"/>
                  </a:cubicBezTo>
                  <a:cubicBezTo>
                    <a:pt x="1023750" y="331705"/>
                    <a:pt x="1034887" y="319843"/>
                    <a:pt x="1039916" y="304747"/>
                  </a:cubicBezTo>
                  <a:cubicBezTo>
                    <a:pt x="1040275" y="303669"/>
                    <a:pt x="1042071" y="304028"/>
                    <a:pt x="1041712" y="305107"/>
                  </a:cubicBezTo>
                  <a:cubicBezTo>
                    <a:pt x="1039197" y="313014"/>
                    <a:pt x="1034887" y="319843"/>
                    <a:pt x="1030576" y="326673"/>
                  </a:cubicBezTo>
                  <a:cubicBezTo>
                    <a:pt x="1025187" y="334580"/>
                    <a:pt x="1020877" y="343207"/>
                    <a:pt x="1015847" y="351474"/>
                  </a:cubicBezTo>
                  <a:cubicBezTo>
                    <a:pt x="1015847" y="352911"/>
                    <a:pt x="1015847" y="354349"/>
                    <a:pt x="1015847" y="356146"/>
                  </a:cubicBezTo>
                  <a:cubicBezTo>
                    <a:pt x="1015847" y="359381"/>
                    <a:pt x="1015847" y="362616"/>
                    <a:pt x="1015847" y="365851"/>
                  </a:cubicBezTo>
                  <a:cubicBezTo>
                    <a:pt x="1020158" y="359381"/>
                    <a:pt x="1024110" y="352193"/>
                    <a:pt x="1029139" y="345723"/>
                  </a:cubicBezTo>
                  <a:cubicBezTo>
                    <a:pt x="1034168" y="338893"/>
                    <a:pt x="1039557" y="332424"/>
                    <a:pt x="1041353" y="324157"/>
                  </a:cubicBezTo>
                  <a:cubicBezTo>
                    <a:pt x="1041712" y="323438"/>
                    <a:pt x="1043149" y="323438"/>
                    <a:pt x="1043149" y="324157"/>
                  </a:cubicBezTo>
                  <a:cubicBezTo>
                    <a:pt x="1042071" y="332064"/>
                    <a:pt x="1037401" y="338534"/>
                    <a:pt x="1033091" y="345004"/>
                  </a:cubicBezTo>
                  <a:cubicBezTo>
                    <a:pt x="1026984" y="353271"/>
                    <a:pt x="1022313" y="362257"/>
                    <a:pt x="1016206" y="370524"/>
                  </a:cubicBezTo>
                  <a:cubicBezTo>
                    <a:pt x="1015847" y="370883"/>
                    <a:pt x="1015847" y="370883"/>
                    <a:pt x="1015488" y="370883"/>
                  </a:cubicBezTo>
                  <a:cubicBezTo>
                    <a:pt x="1015488" y="374837"/>
                    <a:pt x="1015488" y="379150"/>
                    <a:pt x="1015129" y="382744"/>
                  </a:cubicBezTo>
                  <a:cubicBezTo>
                    <a:pt x="1018362" y="378072"/>
                    <a:pt x="1021595" y="373399"/>
                    <a:pt x="1025187" y="369086"/>
                  </a:cubicBezTo>
                  <a:cubicBezTo>
                    <a:pt x="1031654" y="361538"/>
                    <a:pt x="1039197" y="354349"/>
                    <a:pt x="1043149" y="345004"/>
                  </a:cubicBezTo>
                  <a:cubicBezTo>
                    <a:pt x="1043508" y="343566"/>
                    <a:pt x="1045304" y="344285"/>
                    <a:pt x="1044945" y="345363"/>
                  </a:cubicBezTo>
                  <a:cubicBezTo>
                    <a:pt x="1042071" y="352911"/>
                    <a:pt x="1037401" y="358662"/>
                    <a:pt x="1032372" y="364773"/>
                  </a:cubicBezTo>
                  <a:cubicBezTo>
                    <a:pt x="1025906" y="372321"/>
                    <a:pt x="1020158" y="380947"/>
                    <a:pt x="1015129" y="389574"/>
                  </a:cubicBezTo>
                  <a:cubicBezTo>
                    <a:pt x="1014770" y="392809"/>
                    <a:pt x="1014410" y="396043"/>
                    <a:pt x="1014410" y="399278"/>
                  </a:cubicBezTo>
                  <a:cubicBezTo>
                    <a:pt x="1014051" y="402154"/>
                    <a:pt x="1013692" y="405748"/>
                    <a:pt x="1012973" y="409702"/>
                  </a:cubicBezTo>
                  <a:cubicBezTo>
                    <a:pt x="1022673" y="394965"/>
                    <a:pt x="1034527" y="381666"/>
                    <a:pt x="1044945" y="367289"/>
                  </a:cubicBezTo>
                  <a:cubicBezTo>
                    <a:pt x="1045664" y="366210"/>
                    <a:pt x="1047101" y="367289"/>
                    <a:pt x="1046382" y="368727"/>
                  </a:cubicBezTo>
                  <a:cubicBezTo>
                    <a:pt x="1035605" y="384182"/>
                    <a:pt x="1023750" y="398919"/>
                    <a:pt x="1013692" y="414734"/>
                  </a:cubicBezTo>
                  <a:cubicBezTo>
                    <a:pt x="1012973" y="415453"/>
                    <a:pt x="1012614" y="415453"/>
                    <a:pt x="1012255" y="415812"/>
                  </a:cubicBezTo>
                  <a:cubicBezTo>
                    <a:pt x="1011536" y="422642"/>
                    <a:pt x="1011536" y="430190"/>
                    <a:pt x="1012973" y="436300"/>
                  </a:cubicBezTo>
                  <a:cubicBezTo>
                    <a:pt x="1014051" y="429471"/>
                    <a:pt x="1020158" y="423720"/>
                    <a:pt x="1024110" y="418328"/>
                  </a:cubicBezTo>
                  <a:cubicBezTo>
                    <a:pt x="1032013" y="408264"/>
                    <a:pt x="1038838" y="397841"/>
                    <a:pt x="1045664" y="387417"/>
                  </a:cubicBezTo>
                  <a:cubicBezTo>
                    <a:pt x="1046382" y="386698"/>
                    <a:pt x="1047101" y="387417"/>
                    <a:pt x="1046741" y="388136"/>
                  </a:cubicBezTo>
                  <a:cubicBezTo>
                    <a:pt x="1038120" y="405748"/>
                    <a:pt x="1023750" y="419766"/>
                    <a:pt x="1015129" y="437738"/>
                  </a:cubicBezTo>
                  <a:cubicBezTo>
                    <a:pt x="1015129" y="438457"/>
                    <a:pt x="1014051" y="438457"/>
                    <a:pt x="1013333" y="438098"/>
                  </a:cubicBezTo>
                  <a:cubicBezTo>
                    <a:pt x="1014051" y="439895"/>
                    <a:pt x="1014410" y="441332"/>
                    <a:pt x="1015847" y="443130"/>
                  </a:cubicBezTo>
                  <a:cubicBezTo>
                    <a:pt x="1017643" y="442770"/>
                    <a:pt x="1019799" y="442770"/>
                    <a:pt x="1021595" y="442411"/>
                  </a:cubicBezTo>
                  <a:cubicBezTo>
                    <a:pt x="1029139" y="428393"/>
                    <a:pt x="1043508" y="416891"/>
                    <a:pt x="1046382" y="400357"/>
                  </a:cubicBezTo>
                  <a:cubicBezTo>
                    <a:pt x="1046382" y="399638"/>
                    <a:pt x="1047819" y="399997"/>
                    <a:pt x="1047819" y="400357"/>
                  </a:cubicBezTo>
                  <a:cubicBezTo>
                    <a:pt x="1046382" y="416172"/>
                    <a:pt x="1033091" y="428752"/>
                    <a:pt x="1025547" y="442051"/>
                  </a:cubicBezTo>
                  <a:cubicBezTo>
                    <a:pt x="1027702" y="442051"/>
                    <a:pt x="1030576" y="442051"/>
                    <a:pt x="1033091" y="441692"/>
                  </a:cubicBezTo>
                  <a:lnTo>
                    <a:pt x="1033091" y="441332"/>
                  </a:lnTo>
                  <a:cubicBezTo>
                    <a:pt x="1037761" y="433425"/>
                    <a:pt x="1043868" y="426595"/>
                    <a:pt x="1047101" y="417969"/>
                  </a:cubicBezTo>
                  <a:cubicBezTo>
                    <a:pt x="1047819" y="416531"/>
                    <a:pt x="1049975" y="417250"/>
                    <a:pt x="1049256" y="418688"/>
                  </a:cubicBezTo>
                  <a:cubicBezTo>
                    <a:pt x="1046382" y="426955"/>
                    <a:pt x="1040634" y="433784"/>
                    <a:pt x="1035964" y="441692"/>
                  </a:cubicBezTo>
                  <a:cubicBezTo>
                    <a:pt x="1041712" y="441332"/>
                    <a:pt x="1046741" y="441332"/>
                    <a:pt x="1052489" y="441692"/>
                  </a:cubicBezTo>
                  <a:cubicBezTo>
                    <a:pt x="1052489" y="441332"/>
                    <a:pt x="1052489" y="440973"/>
                    <a:pt x="1052489" y="440973"/>
                  </a:cubicBezTo>
                  <a:cubicBezTo>
                    <a:pt x="1053926" y="437379"/>
                    <a:pt x="1055722" y="434143"/>
                    <a:pt x="1057159" y="430549"/>
                  </a:cubicBezTo>
                  <a:cubicBezTo>
                    <a:pt x="1057518" y="429471"/>
                    <a:pt x="1059674" y="430190"/>
                    <a:pt x="1059315" y="431268"/>
                  </a:cubicBezTo>
                  <a:cubicBezTo>
                    <a:pt x="1057878" y="434862"/>
                    <a:pt x="1056082" y="438098"/>
                    <a:pt x="1055004" y="441332"/>
                  </a:cubicBezTo>
                  <a:lnTo>
                    <a:pt x="1054645" y="441692"/>
                  </a:lnTo>
                  <a:cubicBezTo>
                    <a:pt x="1068655" y="442051"/>
                    <a:pt x="1083025" y="442770"/>
                    <a:pt x="1097035" y="442770"/>
                  </a:cubicBezTo>
                  <a:cubicBezTo>
                    <a:pt x="1123259" y="442411"/>
                    <a:pt x="1149842" y="440614"/>
                    <a:pt x="1176426" y="439895"/>
                  </a:cubicBezTo>
                  <a:cubicBezTo>
                    <a:pt x="1176066" y="422642"/>
                    <a:pt x="1176066" y="405389"/>
                    <a:pt x="1178581" y="388495"/>
                  </a:cubicBezTo>
                  <a:cubicBezTo>
                    <a:pt x="1145531" y="390293"/>
                    <a:pt x="1107453" y="396762"/>
                    <a:pt x="1075481" y="387777"/>
                  </a:cubicBezTo>
                  <a:cubicBezTo>
                    <a:pt x="1072607" y="389214"/>
                    <a:pt x="1068655" y="388495"/>
                    <a:pt x="1068296" y="384542"/>
                  </a:cubicBezTo>
                  <a:cubicBezTo>
                    <a:pt x="1064704" y="368367"/>
                    <a:pt x="1066859" y="352552"/>
                    <a:pt x="1067218" y="336018"/>
                  </a:cubicBezTo>
                  <a:cubicBezTo>
                    <a:pt x="1067578" y="316968"/>
                    <a:pt x="1066859" y="298277"/>
                    <a:pt x="1068655" y="279227"/>
                  </a:cubicBezTo>
                  <a:cubicBezTo>
                    <a:pt x="1068655" y="278868"/>
                    <a:pt x="1068655" y="278868"/>
                    <a:pt x="1068655" y="278868"/>
                  </a:cubicBezTo>
                  <a:cubicBezTo>
                    <a:pt x="1066141" y="278149"/>
                    <a:pt x="1065422" y="274195"/>
                    <a:pt x="1068296" y="273477"/>
                  </a:cubicBezTo>
                  <a:cubicBezTo>
                    <a:pt x="1094879" y="270601"/>
                    <a:pt x="1121463" y="272039"/>
                    <a:pt x="1148046" y="270242"/>
                  </a:cubicBezTo>
                  <a:cubicBezTo>
                    <a:pt x="1147687" y="259459"/>
                    <a:pt x="1146609" y="247597"/>
                    <a:pt x="1148405" y="237174"/>
                  </a:cubicBezTo>
                  <a:cubicBezTo>
                    <a:pt x="1148765" y="233220"/>
                    <a:pt x="1148405" y="226031"/>
                    <a:pt x="1149483" y="220999"/>
                  </a:cubicBezTo>
                  <a:cubicBezTo>
                    <a:pt x="1134754" y="221359"/>
                    <a:pt x="1120026" y="222077"/>
                    <a:pt x="1104938" y="222077"/>
                  </a:cubicBezTo>
                  <a:cubicBezTo>
                    <a:pt x="1095239" y="221718"/>
                    <a:pt x="1084102" y="222437"/>
                    <a:pt x="1074762" y="218483"/>
                  </a:cubicBezTo>
                  <a:cubicBezTo>
                    <a:pt x="1072966" y="219921"/>
                    <a:pt x="1069733" y="219561"/>
                    <a:pt x="1068655" y="217045"/>
                  </a:cubicBezTo>
                  <a:cubicBezTo>
                    <a:pt x="1061471" y="201590"/>
                    <a:pt x="1066500" y="180024"/>
                    <a:pt x="1066859" y="163130"/>
                  </a:cubicBezTo>
                  <a:cubicBezTo>
                    <a:pt x="1066859" y="145877"/>
                    <a:pt x="1066141" y="127546"/>
                    <a:pt x="1069014" y="110293"/>
                  </a:cubicBezTo>
                  <a:cubicBezTo>
                    <a:pt x="1067578" y="108856"/>
                    <a:pt x="1067578" y="105980"/>
                    <a:pt x="1069733" y="105621"/>
                  </a:cubicBezTo>
                  <a:cubicBezTo>
                    <a:pt x="1105656" y="99870"/>
                    <a:pt x="1142298" y="101308"/>
                    <a:pt x="1178581" y="101667"/>
                  </a:cubicBezTo>
                  <a:cubicBezTo>
                    <a:pt x="1178222" y="95557"/>
                    <a:pt x="1179299" y="89087"/>
                    <a:pt x="1179659" y="83336"/>
                  </a:cubicBezTo>
                  <a:cubicBezTo>
                    <a:pt x="1179659" y="72912"/>
                    <a:pt x="1180377" y="62848"/>
                    <a:pt x="1181096" y="52784"/>
                  </a:cubicBezTo>
                  <a:cubicBezTo>
                    <a:pt x="1153075" y="52784"/>
                    <a:pt x="1125055" y="52784"/>
                    <a:pt x="1097035" y="52065"/>
                  </a:cubicBezTo>
                  <a:cubicBezTo>
                    <a:pt x="1069733" y="51706"/>
                    <a:pt x="1042071" y="54222"/>
                    <a:pt x="1015129" y="50627"/>
                  </a:cubicBezTo>
                  <a:close/>
                  <a:moveTo>
                    <a:pt x="88873" y="50377"/>
                  </a:moveTo>
                  <a:cubicBezTo>
                    <a:pt x="74207" y="52807"/>
                    <a:pt x="60531" y="59649"/>
                    <a:pt x="49374" y="72432"/>
                  </a:cubicBezTo>
                  <a:cubicBezTo>
                    <a:pt x="37677" y="85755"/>
                    <a:pt x="27150" y="104119"/>
                    <a:pt x="21797" y="123383"/>
                  </a:cubicBezTo>
                  <a:lnTo>
                    <a:pt x="23906" y="157692"/>
                  </a:lnTo>
                  <a:lnTo>
                    <a:pt x="41707" y="132992"/>
                  </a:lnTo>
                  <a:cubicBezTo>
                    <a:pt x="42407" y="132279"/>
                    <a:pt x="43808" y="132992"/>
                    <a:pt x="43107" y="134063"/>
                  </a:cubicBezTo>
                  <a:lnTo>
                    <a:pt x="24122" y="161207"/>
                  </a:lnTo>
                  <a:lnTo>
                    <a:pt x="25261" y="179735"/>
                  </a:lnTo>
                  <a:cubicBezTo>
                    <a:pt x="40736" y="208902"/>
                    <a:pt x="56932" y="238068"/>
                    <a:pt x="81765" y="260033"/>
                  </a:cubicBezTo>
                  <a:cubicBezTo>
                    <a:pt x="112716" y="287039"/>
                    <a:pt x="174979" y="338170"/>
                    <a:pt x="135030" y="384620"/>
                  </a:cubicBezTo>
                  <a:cubicBezTo>
                    <a:pt x="101919" y="423508"/>
                    <a:pt x="60891" y="379939"/>
                    <a:pt x="56932" y="341410"/>
                  </a:cubicBezTo>
                  <a:cubicBezTo>
                    <a:pt x="41456" y="342131"/>
                    <a:pt x="26340" y="342491"/>
                    <a:pt x="10865" y="343211"/>
                  </a:cubicBezTo>
                  <a:cubicBezTo>
                    <a:pt x="13384" y="365176"/>
                    <a:pt x="25621" y="388581"/>
                    <a:pt x="36777" y="407305"/>
                  </a:cubicBezTo>
                  <a:cubicBezTo>
                    <a:pt x="47215" y="424589"/>
                    <a:pt x="58012" y="438272"/>
                    <a:pt x="78886" y="442593"/>
                  </a:cubicBezTo>
                  <a:cubicBezTo>
                    <a:pt x="108757" y="448714"/>
                    <a:pt x="146907" y="448354"/>
                    <a:pt x="168501" y="423868"/>
                  </a:cubicBezTo>
                  <a:cubicBezTo>
                    <a:pt x="198732" y="390381"/>
                    <a:pt x="201611" y="352213"/>
                    <a:pt x="181457" y="312244"/>
                  </a:cubicBezTo>
                  <a:cubicBezTo>
                    <a:pt x="164542" y="279837"/>
                    <a:pt x="139349" y="257512"/>
                    <a:pt x="115235" y="231226"/>
                  </a:cubicBezTo>
                  <a:cubicBezTo>
                    <a:pt x="98320" y="211782"/>
                    <a:pt x="73487" y="190177"/>
                    <a:pt x="69168" y="163172"/>
                  </a:cubicBezTo>
                  <a:cubicBezTo>
                    <a:pt x="66649" y="145888"/>
                    <a:pt x="66289" y="120682"/>
                    <a:pt x="79965" y="106999"/>
                  </a:cubicBezTo>
                  <a:cubicBezTo>
                    <a:pt x="110197" y="76393"/>
                    <a:pt x="138269" y="111320"/>
                    <a:pt x="142588" y="143007"/>
                  </a:cubicBezTo>
                  <a:cubicBezTo>
                    <a:pt x="150146" y="140847"/>
                    <a:pt x="158063" y="139766"/>
                    <a:pt x="165981" y="137966"/>
                  </a:cubicBezTo>
                  <a:cubicBezTo>
                    <a:pt x="176058" y="136166"/>
                    <a:pt x="186136" y="133285"/>
                    <a:pt x="196213" y="132925"/>
                  </a:cubicBezTo>
                  <a:cubicBezTo>
                    <a:pt x="195133" y="126444"/>
                    <a:pt x="195493" y="119602"/>
                    <a:pt x="193693" y="113481"/>
                  </a:cubicBezTo>
                  <a:cubicBezTo>
                    <a:pt x="190094" y="103398"/>
                    <a:pt x="182537" y="96917"/>
                    <a:pt x="176058" y="88995"/>
                  </a:cubicBezTo>
                  <a:cubicBezTo>
                    <a:pt x="164182" y="74952"/>
                    <a:pt x="152305" y="60549"/>
                    <a:pt x="134310" y="54788"/>
                  </a:cubicBezTo>
                  <a:cubicBezTo>
                    <a:pt x="119194" y="49927"/>
                    <a:pt x="103539" y="47946"/>
                    <a:pt x="88873" y="50377"/>
                  </a:cubicBezTo>
                  <a:close/>
                  <a:moveTo>
                    <a:pt x="294404" y="48548"/>
                  </a:moveTo>
                  <a:cubicBezTo>
                    <a:pt x="288784" y="48548"/>
                    <a:pt x="283120" y="48998"/>
                    <a:pt x="278624" y="48818"/>
                  </a:cubicBezTo>
                  <a:cubicBezTo>
                    <a:pt x="269272" y="48458"/>
                    <a:pt x="259921" y="48818"/>
                    <a:pt x="250570" y="48818"/>
                  </a:cubicBezTo>
                  <a:cubicBezTo>
                    <a:pt x="257763" y="53500"/>
                    <a:pt x="253807" y="92754"/>
                    <a:pt x="254166" y="101397"/>
                  </a:cubicBezTo>
                  <a:cubicBezTo>
                    <a:pt x="255245" y="117243"/>
                    <a:pt x="255605" y="133089"/>
                    <a:pt x="255965" y="149295"/>
                  </a:cubicBezTo>
                  <a:cubicBezTo>
                    <a:pt x="255965" y="181347"/>
                    <a:pt x="258123" y="213399"/>
                    <a:pt x="259202" y="245811"/>
                  </a:cubicBezTo>
                  <a:cubicBezTo>
                    <a:pt x="259921" y="280024"/>
                    <a:pt x="259561" y="314236"/>
                    <a:pt x="258482" y="348449"/>
                  </a:cubicBezTo>
                  <a:cubicBezTo>
                    <a:pt x="257044" y="379781"/>
                    <a:pt x="254166" y="412193"/>
                    <a:pt x="257763" y="443524"/>
                  </a:cubicBezTo>
                  <a:cubicBezTo>
                    <a:pt x="274667" y="440643"/>
                    <a:pt x="292291" y="441004"/>
                    <a:pt x="309915" y="441004"/>
                  </a:cubicBezTo>
                  <a:cubicBezTo>
                    <a:pt x="309915" y="413993"/>
                    <a:pt x="310994" y="386983"/>
                    <a:pt x="310634" y="360693"/>
                  </a:cubicBezTo>
                  <a:cubicBezTo>
                    <a:pt x="310634" y="333683"/>
                    <a:pt x="307397" y="307034"/>
                    <a:pt x="308836" y="280384"/>
                  </a:cubicBezTo>
                  <a:cubicBezTo>
                    <a:pt x="306678" y="279663"/>
                    <a:pt x="306678" y="276062"/>
                    <a:pt x="309196" y="275702"/>
                  </a:cubicBezTo>
                  <a:cubicBezTo>
                    <a:pt x="323223" y="273541"/>
                    <a:pt x="337609" y="274982"/>
                    <a:pt x="351637" y="275342"/>
                  </a:cubicBezTo>
                  <a:cubicBezTo>
                    <a:pt x="362067" y="275342"/>
                    <a:pt x="372497" y="273541"/>
                    <a:pt x="382568" y="276422"/>
                  </a:cubicBezTo>
                  <a:cubicBezTo>
                    <a:pt x="382928" y="276422"/>
                    <a:pt x="382928" y="276782"/>
                    <a:pt x="382928" y="276782"/>
                  </a:cubicBezTo>
                  <a:cubicBezTo>
                    <a:pt x="384007" y="274622"/>
                    <a:pt x="387603" y="275342"/>
                    <a:pt x="387963" y="277863"/>
                  </a:cubicBezTo>
                  <a:cubicBezTo>
                    <a:pt x="390121" y="307754"/>
                    <a:pt x="387963" y="336925"/>
                    <a:pt x="387963" y="366456"/>
                  </a:cubicBezTo>
                  <a:cubicBezTo>
                    <a:pt x="387963" y="391305"/>
                    <a:pt x="386524" y="420116"/>
                    <a:pt x="392279" y="443885"/>
                  </a:cubicBezTo>
                  <a:cubicBezTo>
                    <a:pt x="392639" y="444245"/>
                    <a:pt x="392639" y="444605"/>
                    <a:pt x="392639" y="444965"/>
                  </a:cubicBezTo>
                  <a:cubicBezTo>
                    <a:pt x="408824" y="443524"/>
                    <a:pt x="425009" y="443524"/>
                    <a:pt x="441554" y="443885"/>
                  </a:cubicBezTo>
                  <a:cubicBezTo>
                    <a:pt x="441554" y="410752"/>
                    <a:pt x="438676" y="377980"/>
                    <a:pt x="438317" y="344848"/>
                  </a:cubicBezTo>
                  <a:cubicBezTo>
                    <a:pt x="437957" y="309915"/>
                    <a:pt x="437597" y="274982"/>
                    <a:pt x="437238" y="240049"/>
                  </a:cubicBezTo>
                  <a:cubicBezTo>
                    <a:pt x="436518" y="176665"/>
                    <a:pt x="439396" y="114722"/>
                    <a:pt x="442633" y="51699"/>
                  </a:cubicBezTo>
                  <a:cubicBezTo>
                    <a:pt x="431843" y="50979"/>
                    <a:pt x="421053" y="50619"/>
                    <a:pt x="410263" y="50979"/>
                  </a:cubicBezTo>
                  <a:cubicBezTo>
                    <a:pt x="401630" y="51339"/>
                    <a:pt x="392279" y="52419"/>
                    <a:pt x="383647" y="50619"/>
                  </a:cubicBezTo>
                  <a:cubicBezTo>
                    <a:pt x="389042" y="74387"/>
                    <a:pt x="387244" y="101758"/>
                    <a:pt x="388682" y="125887"/>
                  </a:cubicBezTo>
                  <a:cubicBezTo>
                    <a:pt x="390481" y="154337"/>
                    <a:pt x="384007" y="184228"/>
                    <a:pt x="389402" y="212679"/>
                  </a:cubicBezTo>
                  <a:cubicBezTo>
                    <a:pt x="389761" y="214119"/>
                    <a:pt x="389761" y="215200"/>
                    <a:pt x="389402" y="215920"/>
                  </a:cubicBezTo>
                  <a:cubicBezTo>
                    <a:pt x="391200" y="217000"/>
                    <a:pt x="390840" y="219521"/>
                    <a:pt x="388682" y="220241"/>
                  </a:cubicBezTo>
                  <a:cubicBezTo>
                    <a:pt x="365664" y="228525"/>
                    <a:pt x="337609" y="226724"/>
                    <a:pt x="313512" y="226364"/>
                  </a:cubicBezTo>
                  <a:cubicBezTo>
                    <a:pt x="309915" y="226364"/>
                    <a:pt x="308117" y="223483"/>
                    <a:pt x="308476" y="220602"/>
                  </a:cubicBezTo>
                  <a:cubicBezTo>
                    <a:pt x="308117" y="219881"/>
                    <a:pt x="307757" y="218801"/>
                    <a:pt x="307757" y="217721"/>
                  </a:cubicBezTo>
                  <a:cubicBezTo>
                    <a:pt x="306318" y="188550"/>
                    <a:pt x="308476" y="158299"/>
                    <a:pt x="309196" y="129128"/>
                  </a:cubicBezTo>
                  <a:cubicBezTo>
                    <a:pt x="309915" y="103198"/>
                    <a:pt x="306318" y="76548"/>
                    <a:pt x="309915" y="50979"/>
                  </a:cubicBezTo>
                  <a:cubicBezTo>
                    <a:pt x="305599" y="48998"/>
                    <a:pt x="300024" y="48548"/>
                    <a:pt x="294404" y="48548"/>
                  </a:cubicBezTo>
                  <a:close/>
                  <a:moveTo>
                    <a:pt x="543213" y="47131"/>
                  </a:moveTo>
                  <a:cubicBezTo>
                    <a:pt x="543562" y="44966"/>
                    <a:pt x="547046" y="46048"/>
                    <a:pt x="546349" y="48213"/>
                  </a:cubicBezTo>
                  <a:cubicBezTo>
                    <a:pt x="540774" y="66614"/>
                    <a:pt x="536593" y="87901"/>
                    <a:pt x="535896" y="107023"/>
                  </a:cubicBezTo>
                  <a:cubicBezTo>
                    <a:pt x="535896" y="108105"/>
                    <a:pt x="534502" y="107744"/>
                    <a:pt x="534502" y="106662"/>
                  </a:cubicBezTo>
                  <a:cubicBezTo>
                    <a:pt x="533108" y="87901"/>
                    <a:pt x="537986" y="65531"/>
                    <a:pt x="543213" y="47131"/>
                  </a:cubicBezTo>
                  <a:close/>
                  <a:moveTo>
                    <a:pt x="551246" y="47117"/>
                  </a:moveTo>
                  <a:cubicBezTo>
                    <a:pt x="551246" y="44966"/>
                    <a:pt x="554961" y="44966"/>
                    <a:pt x="554961" y="47117"/>
                  </a:cubicBezTo>
                  <a:cubicBezTo>
                    <a:pt x="553104" y="59305"/>
                    <a:pt x="549760" y="71134"/>
                    <a:pt x="547530" y="83322"/>
                  </a:cubicBezTo>
                  <a:cubicBezTo>
                    <a:pt x="545301" y="95869"/>
                    <a:pt x="540842" y="108415"/>
                    <a:pt x="539728" y="121678"/>
                  </a:cubicBezTo>
                  <a:cubicBezTo>
                    <a:pt x="539356" y="122395"/>
                    <a:pt x="537870" y="122395"/>
                    <a:pt x="537870" y="121320"/>
                  </a:cubicBezTo>
                  <a:cubicBezTo>
                    <a:pt x="537870" y="109490"/>
                    <a:pt x="541957" y="97661"/>
                    <a:pt x="543815" y="85831"/>
                  </a:cubicBezTo>
                  <a:cubicBezTo>
                    <a:pt x="546044" y="72927"/>
                    <a:pt x="549760" y="60380"/>
                    <a:pt x="551246" y="47117"/>
                  </a:cubicBezTo>
                  <a:close/>
                  <a:moveTo>
                    <a:pt x="459537" y="37654"/>
                  </a:moveTo>
                  <a:cubicBezTo>
                    <a:pt x="458458" y="38734"/>
                    <a:pt x="457019" y="39815"/>
                    <a:pt x="456300" y="40175"/>
                  </a:cubicBezTo>
                  <a:cubicBezTo>
                    <a:pt x="454861" y="41615"/>
                    <a:pt x="453063" y="43416"/>
                    <a:pt x="451265" y="44496"/>
                  </a:cubicBezTo>
                  <a:cubicBezTo>
                    <a:pt x="452344" y="47017"/>
                    <a:pt x="451265" y="49898"/>
                    <a:pt x="449466" y="51339"/>
                  </a:cubicBezTo>
                  <a:cubicBezTo>
                    <a:pt x="451984" y="116523"/>
                    <a:pt x="447308" y="182427"/>
                    <a:pt x="447668" y="247972"/>
                  </a:cubicBezTo>
                  <a:cubicBezTo>
                    <a:pt x="447668" y="314596"/>
                    <a:pt x="447668" y="381221"/>
                    <a:pt x="449466" y="448206"/>
                  </a:cubicBezTo>
                  <a:cubicBezTo>
                    <a:pt x="449466" y="448566"/>
                    <a:pt x="449826" y="448566"/>
                    <a:pt x="449826" y="449287"/>
                  </a:cubicBezTo>
                  <a:cubicBezTo>
                    <a:pt x="453063" y="444965"/>
                    <a:pt x="456300" y="441004"/>
                    <a:pt x="460256" y="437402"/>
                  </a:cubicBezTo>
                  <a:cubicBezTo>
                    <a:pt x="458818" y="368256"/>
                    <a:pt x="454142" y="299111"/>
                    <a:pt x="456300" y="229605"/>
                  </a:cubicBezTo>
                  <a:cubicBezTo>
                    <a:pt x="457739" y="165861"/>
                    <a:pt x="456300" y="101397"/>
                    <a:pt x="459537" y="37654"/>
                  </a:cubicBezTo>
                  <a:close/>
                  <a:moveTo>
                    <a:pt x="659445" y="35684"/>
                  </a:moveTo>
                  <a:cubicBezTo>
                    <a:pt x="657644" y="37482"/>
                    <a:pt x="655843" y="39279"/>
                    <a:pt x="654042" y="40718"/>
                  </a:cubicBezTo>
                  <a:cubicBezTo>
                    <a:pt x="651521" y="43234"/>
                    <a:pt x="649000" y="45032"/>
                    <a:pt x="646839" y="47908"/>
                  </a:cubicBezTo>
                  <a:cubicBezTo>
                    <a:pt x="647199" y="48987"/>
                    <a:pt x="646839" y="50425"/>
                    <a:pt x="646478" y="51144"/>
                  </a:cubicBezTo>
                  <a:cubicBezTo>
                    <a:pt x="651161" y="62290"/>
                    <a:pt x="651521" y="74873"/>
                    <a:pt x="655123" y="86738"/>
                  </a:cubicBezTo>
                  <a:cubicBezTo>
                    <a:pt x="660165" y="100400"/>
                    <a:pt x="662686" y="112984"/>
                    <a:pt x="663046" y="128084"/>
                  </a:cubicBezTo>
                  <a:cubicBezTo>
                    <a:pt x="664487" y="166195"/>
                    <a:pt x="673851" y="205744"/>
                    <a:pt x="681055" y="243135"/>
                  </a:cubicBezTo>
                  <a:cubicBezTo>
                    <a:pt x="687538" y="277291"/>
                    <a:pt x="695101" y="311806"/>
                    <a:pt x="700504" y="345962"/>
                  </a:cubicBezTo>
                  <a:cubicBezTo>
                    <a:pt x="705186" y="376882"/>
                    <a:pt x="705186" y="409959"/>
                    <a:pt x="715631" y="439800"/>
                  </a:cubicBezTo>
                  <a:cubicBezTo>
                    <a:pt x="716711" y="438003"/>
                    <a:pt x="718152" y="436564"/>
                    <a:pt x="719233" y="435486"/>
                  </a:cubicBezTo>
                  <a:cubicBezTo>
                    <a:pt x="721754" y="432250"/>
                    <a:pt x="724275" y="429014"/>
                    <a:pt x="726796" y="425778"/>
                  </a:cubicBezTo>
                  <a:lnTo>
                    <a:pt x="727156" y="425778"/>
                  </a:lnTo>
                  <a:cubicBezTo>
                    <a:pt x="719953" y="393420"/>
                    <a:pt x="710949" y="362500"/>
                    <a:pt x="705546" y="329783"/>
                  </a:cubicBezTo>
                  <a:cubicBezTo>
                    <a:pt x="699783" y="294548"/>
                    <a:pt x="693661" y="259314"/>
                    <a:pt x="688618" y="224080"/>
                  </a:cubicBezTo>
                  <a:cubicBezTo>
                    <a:pt x="683216" y="189565"/>
                    <a:pt x="677813" y="154690"/>
                    <a:pt x="673851" y="119815"/>
                  </a:cubicBezTo>
                  <a:cubicBezTo>
                    <a:pt x="670610" y="91771"/>
                    <a:pt x="659084" y="63728"/>
                    <a:pt x="659445" y="35684"/>
                  </a:cubicBezTo>
                  <a:close/>
                  <a:moveTo>
                    <a:pt x="327539" y="35493"/>
                  </a:moveTo>
                  <a:cubicBezTo>
                    <a:pt x="327179" y="35853"/>
                    <a:pt x="327179" y="36213"/>
                    <a:pt x="327179" y="36213"/>
                  </a:cubicBezTo>
                  <a:cubicBezTo>
                    <a:pt x="325021" y="38374"/>
                    <a:pt x="323223" y="40535"/>
                    <a:pt x="321065" y="42696"/>
                  </a:cubicBezTo>
                  <a:cubicBezTo>
                    <a:pt x="320345" y="43416"/>
                    <a:pt x="319626" y="44496"/>
                    <a:pt x="318547" y="45577"/>
                  </a:cubicBezTo>
                  <a:cubicBezTo>
                    <a:pt x="318547" y="47377"/>
                    <a:pt x="317468" y="48818"/>
                    <a:pt x="316029" y="50258"/>
                  </a:cubicBezTo>
                  <a:cubicBezTo>
                    <a:pt x="314591" y="78709"/>
                    <a:pt x="319986" y="108600"/>
                    <a:pt x="319986" y="137051"/>
                  </a:cubicBezTo>
                  <a:cubicBezTo>
                    <a:pt x="319986" y="161900"/>
                    <a:pt x="318547" y="187109"/>
                    <a:pt x="319266" y="212319"/>
                  </a:cubicBezTo>
                  <a:cubicBezTo>
                    <a:pt x="320345" y="210878"/>
                    <a:pt x="321065" y="209798"/>
                    <a:pt x="322503" y="208717"/>
                  </a:cubicBezTo>
                  <a:cubicBezTo>
                    <a:pt x="325381" y="205836"/>
                    <a:pt x="327898" y="201875"/>
                    <a:pt x="331495" y="198994"/>
                  </a:cubicBezTo>
                  <a:cubicBezTo>
                    <a:pt x="329337" y="168382"/>
                    <a:pt x="328258" y="137411"/>
                    <a:pt x="327539" y="106439"/>
                  </a:cubicBezTo>
                  <a:cubicBezTo>
                    <a:pt x="327179" y="83391"/>
                    <a:pt x="324302" y="58902"/>
                    <a:pt x="327539" y="35493"/>
                  </a:cubicBezTo>
                  <a:close/>
                  <a:moveTo>
                    <a:pt x="396595" y="32612"/>
                  </a:moveTo>
                  <a:cubicBezTo>
                    <a:pt x="392998" y="36573"/>
                    <a:pt x="388682" y="40175"/>
                    <a:pt x="385086" y="44136"/>
                  </a:cubicBezTo>
                  <a:cubicBezTo>
                    <a:pt x="404148" y="38734"/>
                    <a:pt x="429325" y="36934"/>
                    <a:pt x="447668" y="41255"/>
                  </a:cubicBezTo>
                  <a:cubicBezTo>
                    <a:pt x="448387" y="41255"/>
                    <a:pt x="448747" y="41615"/>
                    <a:pt x="449107" y="41615"/>
                  </a:cubicBezTo>
                  <a:cubicBezTo>
                    <a:pt x="450186" y="40535"/>
                    <a:pt x="451265" y="39454"/>
                    <a:pt x="451984" y="38014"/>
                  </a:cubicBezTo>
                  <a:cubicBezTo>
                    <a:pt x="453063" y="36573"/>
                    <a:pt x="454502" y="35133"/>
                    <a:pt x="455581" y="33692"/>
                  </a:cubicBezTo>
                  <a:cubicBezTo>
                    <a:pt x="455940" y="33332"/>
                    <a:pt x="455940" y="33332"/>
                    <a:pt x="456300" y="32972"/>
                  </a:cubicBezTo>
                  <a:cubicBezTo>
                    <a:pt x="436518" y="31532"/>
                    <a:pt x="416017" y="35133"/>
                    <a:pt x="396955" y="32612"/>
                  </a:cubicBezTo>
                  <a:cubicBezTo>
                    <a:pt x="396595" y="32612"/>
                    <a:pt x="396595" y="32612"/>
                    <a:pt x="396595" y="32612"/>
                  </a:cubicBezTo>
                  <a:close/>
                  <a:moveTo>
                    <a:pt x="133095" y="31563"/>
                  </a:moveTo>
                  <a:cubicBezTo>
                    <a:pt x="123423" y="30843"/>
                    <a:pt x="113436" y="31563"/>
                    <a:pt x="101199" y="32463"/>
                  </a:cubicBezTo>
                  <a:cubicBezTo>
                    <a:pt x="95801" y="32823"/>
                    <a:pt x="88963" y="34984"/>
                    <a:pt x="82125" y="38584"/>
                  </a:cubicBezTo>
                  <a:cubicBezTo>
                    <a:pt x="91122" y="36064"/>
                    <a:pt x="100840" y="35344"/>
                    <a:pt x="111277" y="37144"/>
                  </a:cubicBezTo>
                  <a:cubicBezTo>
                    <a:pt x="137549" y="40745"/>
                    <a:pt x="159143" y="49747"/>
                    <a:pt x="176778" y="69911"/>
                  </a:cubicBezTo>
                  <a:cubicBezTo>
                    <a:pt x="184696" y="78913"/>
                    <a:pt x="195853" y="88635"/>
                    <a:pt x="201251" y="99798"/>
                  </a:cubicBezTo>
                  <a:cubicBezTo>
                    <a:pt x="206290" y="110240"/>
                    <a:pt x="205930" y="120322"/>
                    <a:pt x="208449" y="131485"/>
                  </a:cubicBezTo>
                  <a:cubicBezTo>
                    <a:pt x="208809" y="131125"/>
                    <a:pt x="209169" y="130764"/>
                    <a:pt x="209169" y="130404"/>
                  </a:cubicBezTo>
                  <a:cubicBezTo>
                    <a:pt x="212408" y="127164"/>
                    <a:pt x="216007" y="123563"/>
                    <a:pt x="219246" y="119602"/>
                  </a:cubicBezTo>
                  <a:cubicBezTo>
                    <a:pt x="215647" y="80353"/>
                    <a:pt x="201251" y="55868"/>
                    <a:pt x="163102" y="39304"/>
                  </a:cubicBezTo>
                  <a:cubicBezTo>
                    <a:pt x="152125" y="34443"/>
                    <a:pt x="142768" y="32283"/>
                    <a:pt x="133095" y="31563"/>
                  </a:cubicBezTo>
                  <a:close/>
                  <a:moveTo>
                    <a:pt x="1204805" y="31218"/>
                  </a:moveTo>
                  <a:cubicBezTo>
                    <a:pt x="1201931" y="33375"/>
                    <a:pt x="1198698" y="35531"/>
                    <a:pt x="1195465" y="37688"/>
                  </a:cubicBezTo>
                  <a:cubicBezTo>
                    <a:pt x="1192950" y="39485"/>
                    <a:pt x="1190795" y="41642"/>
                    <a:pt x="1188640" y="43798"/>
                  </a:cubicBezTo>
                  <a:cubicBezTo>
                    <a:pt x="1190077" y="45955"/>
                    <a:pt x="1189358" y="49549"/>
                    <a:pt x="1187562" y="50987"/>
                  </a:cubicBezTo>
                  <a:cubicBezTo>
                    <a:pt x="1188280" y="69318"/>
                    <a:pt x="1187921" y="87290"/>
                    <a:pt x="1188999" y="105261"/>
                  </a:cubicBezTo>
                  <a:cubicBezTo>
                    <a:pt x="1190436" y="104183"/>
                    <a:pt x="1191873" y="103105"/>
                    <a:pt x="1193669" y="102386"/>
                  </a:cubicBezTo>
                  <a:cubicBezTo>
                    <a:pt x="1197620" y="99510"/>
                    <a:pt x="1201213" y="96276"/>
                    <a:pt x="1205164" y="93760"/>
                  </a:cubicBezTo>
                  <a:cubicBezTo>
                    <a:pt x="1205164" y="93400"/>
                    <a:pt x="1205164" y="93041"/>
                    <a:pt x="1204805" y="93041"/>
                  </a:cubicBezTo>
                  <a:cubicBezTo>
                    <a:pt x="1201213" y="72912"/>
                    <a:pt x="1206242" y="51706"/>
                    <a:pt x="1204805" y="31218"/>
                  </a:cubicBezTo>
                  <a:close/>
                  <a:moveTo>
                    <a:pt x="577326" y="30651"/>
                  </a:moveTo>
                  <a:cubicBezTo>
                    <a:pt x="573364" y="35684"/>
                    <a:pt x="567962" y="39279"/>
                    <a:pt x="564360" y="43953"/>
                  </a:cubicBezTo>
                  <a:cubicBezTo>
                    <a:pt x="573364" y="41437"/>
                    <a:pt x="584890" y="43234"/>
                    <a:pt x="593894" y="43234"/>
                  </a:cubicBezTo>
                  <a:cubicBezTo>
                    <a:pt x="610101" y="43594"/>
                    <a:pt x="626309" y="41796"/>
                    <a:pt x="642517" y="43234"/>
                  </a:cubicBezTo>
                  <a:cubicBezTo>
                    <a:pt x="643237" y="43234"/>
                    <a:pt x="644317" y="43594"/>
                    <a:pt x="645038" y="43953"/>
                  </a:cubicBezTo>
                  <a:cubicBezTo>
                    <a:pt x="646478" y="42156"/>
                    <a:pt x="648279" y="39998"/>
                    <a:pt x="650080" y="38201"/>
                  </a:cubicBezTo>
                  <a:cubicBezTo>
                    <a:pt x="651161" y="36763"/>
                    <a:pt x="652241" y="35684"/>
                    <a:pt x="653682" y="33886"/>
                  </a:cubicBezTo>
                  <a:cubicBezTo>
                    <a:pt x="628110" y="33886"/>
                    <a:pt x="602178" y="33527"/>
                    <a:pt x="577326" y="30651"/>
                  </a:cubicBezTo>
                  <a:close/>
                  <a:moveTo>
                    <a:pt x="264597" y="30451"/>
                  </a:moveTo>
                  <a:cubicBezTo>
                    <a:pt x="264597" y="30811"/>
                    <a:pt x="264237" y="31532"/>
                    <a:pt x="263877" y="32252"/>
                  </a:cubicBezTo>
                  <a:cubicBezTo>
                    <a:pt x="261719" y="34773"/>
                    <a:pt x="259921" y="38014"/>
                    <a:pt x="257044" y="40175"/>
                  </a:cubicBezTo>
                  <a:cubicBezTo>
                    <a:pt x="256684" y="40535"/>
                    <a:pt x="255965" y="41255"/>
                    <a:pt x="255245" y="41615"/>
                  </a:cubicBezTo>
                  <a:cubicBezTo>
                    <a:pt x="265676" y="39094"/>
                    <a:pt x="276825" y="39094"/>
                    <a:pt x="287256" y="39094"/>
                  </a:cubicBezTo>
                  <a:cubicBezTo>
                    <a:pt x="296967" y="38734"/>
                    <a:pt x="306318" y="37654"/>
                    <a:pt x="314950" y="41255"/>
                  </a:cubicBezTo>
                  <a:cubicBezTo>
                    <a:pt x="315670" y="40535"/>
                    <a:pt x="316389" y="39815"/>
                    <a:pt x="316749" y="39094"/>
                  </a:cubicBezTo>
                  <a:cubicBezTo>
                    <a:pt x="318187" y="36573"/>
                    <a:pt x="320345" y="34052"/>
                    <a:pt x="322503" y="32252"/>
                  </a:cubicBezTo>
                  <a:cubicBezTo>
                    <a:pt x="303081" y="31532"/>
                    <a:pt x="283659" y="32612"/>
                    <a:pt x="264597" y="30451"/>
                  </a:cubicBezTo>
                  <a:close/>
                  <a:moveTo>
                    <a:pt x="780679" y="30138"/>
                  </a:moveTo>
                  <a:cubicBezTo>
                    <a:pt x="780679" y="30497"/>
                    <a:pt x="780319" y="30857"/>
                    <a:pt x="779959" y="31216"/>
                  </a:cubicBezTo>
                  <a:cubicBezTo>
                    <a:pt x="777800" y="34810"/>
                    <a:pt x="773841" y="36966"/>
                    <a:pt x="770242" y="38762"/>
                  </a:cubicBezTo>
                  <a:cubicBezTo>
                    <a:pt x="767723" y="40200"/>
                    <a:pt x="765203" y="41997"/>
                    <a:pt x="762684" y="43793"/>
                  </a:cubicBezTo>
                  <a:cubicBezTo>
                    <a:pt x="763404" y="44153"/>
                    <a:pt x="763764" y="44512"/>
                    <a:pt x="763764" y="45231"/>
                  </a:cubicBezTo>
                  <a:cubicBezTo>
                    <a:pt x="782478" y="41997"/>
                    <a:pt x="802993" y="44872"/>
                    <a:pt x="821707" y="45231"/>
                  </a:cubicBezTo>
                  <a:cubicBezTo>
                    <a:pt x="842582" y="45231"/>
                    <a:pt x="863456" y="45590"/>
                    <a:pt x="883970" y="48106"/>
                  </a:cubicBezTo>
                  <a:cubicBezTo>
                    <a:pt x="908083" y="50981"/>
                    <a:pt x="936155" y="62121"/>
                    <a:pt x="946233" y="85838"/>
                  </a:cubicBezTo>
                  <a:cubicBezTo>
                    <a:pt x="962068" y="122493"/>
                    <a:pt x="961348" y="171725"/>
                    <a:pt x="957389" y="210895"/>
                  </a:cubicBezTo>
                  <a:cubicBezTo>
                    <a:pt x="955230" y="231379"/>
                    <a:pt x="949112" y="250784"/>
                    <a:pt x="936515" y="265518"/>
                  </a:cubicBezTo>
                  <a:cubicBezTo>
                    <a:pt x="936515" y="265877"/>
                    <a:pt x="936515" y="265877"/>
                    <a:pt x="936515" y="265877"/>
                  </a:cubicBezTo>
                  <a:cubicBezTo>
                    <a:pt x="962428" y="244675"/>
                    <a:pt x="967466" y="210536"/>
                    <a:pt x="969986" y="176038"/>
                  </a:cubicBezTo>
                  <a:cubicBezTo>
                    <a:pt x="972145" y="155554"/>
                    <a:pt x="972865" y="133633"/>
                    <a:pt x="971425" y="112790"/>
                  </a:cubicBezTo>
                  <a:cubicBezTo>
                    <a:pt x="969986" y="108478"/>
                    <a:pt x="969266" y="104166"/>
                    <a:pt x="968186" y="99854"/>
                  </a:cubicBezTo>
                  <a:cubicBezTo>
                    <a:pt x="967466" y="94463"/>
                    <a:pt x="966387" y="89073"/>
                    <a:pt x="965307" y="83682"/>
                  </a:cubicBezTo>
                  <a:cubicBezTo>
                    <a:pt x="964947" y="83323"/>
                    <a:pt x="964587" y="82604"/>
                    <a:pt x="964587" y="81886"/>
                  </a:cubicBezTo>
                  <a:cubicBezTo>
                    <a:pt x="956670" y="43075"/>
                    <a:pt x="905924" y="37325"/>
                    <a:pt x="874253" y="35888"/>
                  </a:cubicBezTo>
                  <a:cubicBezTo>
                    <a:pt x="856618" y="35169"/>
                    <a:pt x="838263" y="35528"/>
                    <a:pt x="820628" y="34091"/>
                  </a:cubicBezTo>
                  <a:cubicBezTo>
                    <a:pt x="806952" y="33013"/>
                    <a:pt x="793995" y="29419"/>
                    <a:pt x="780679" y="30138"/>
                  </a:cubicBezTo>
                  <a:close/>
                  <a:moveTo>
                    <a:pt x="71133" y="29816"/>
                  </a:moveTo>
                  <a:cubicBezTo>
                    <a:pt x="72903" y="29091"/>
                    <a:pt x="73966" y="31266"/>
                    <a:pt x="72549" y="32353"/>
                  </a:cubicBezTo>
                  <a:cubicBezTo>
                    <a:pt x="63342" y="37066"/>
                    <a:pt x="54489" y="43229"/>
                    <a:pt x="46698" y="50841"/>
                  </a:cubicBezTo>
                  <a:cubicBezTo>
                    <a:pt x="40677" y="57366"/>
                    <a:pt x="32532" y="65704"/>
                    <a:pt x="28991" y="74404"/>
                  </a:cubicBezTo>
                  <a:cubicBezTo>
                    <a:pt x="28637" y="74766"/>
                    <a:pt x="28283" y="74404"/>
                    <a:pt x="28283" y="74041"/>
                  </a:cubicBezTo>
                  <a:cubicBezTo>
                    <a:pt x="30408" y="65341"/>
                    <a:pt x="39261" y="55916"/>
                    <a:pt x="45635" y="49754"/>
                  </a:cubicBezTo>
                  <a:cubicBezTo>
                    <a:pt x="53426" y="41779"/>
                    <a:pt x="61925" y="35253"/>
                    <a:pt x="71133" y="29816"/>
                  </a:cubicBezTo>
                  <a:close/>
                  <a:moveTo>
                    <a:pt x="64673" y="29459"/>
                  </a:moveTo>
                  <a:cubicBezTo>
                    <a:pt x="66504" y="29091"/>
                    <a:pt x="67604" y="31297"/>
                    <a:pt x="66138" y="32032"/>
                  </a:cubicBezTo>
                  <a:cubicBezTo>
                    <a:pt x="58811" y="34973"/>
                    <a:pt x="52950" y="40487"/>
                    <a:pt x="47088" y="45634"/>
                  </a:cubicBezTo>
                  <a:cubicBezTo>
                    <a:pt x="41227" y="50781"/>
                    <a:pt x="35731" y="56663"/>
                    <a:pt x="31335" y="62913"/>
                  </a:cubicBezTo>
                  <a:cubicBezTo>
                    <a:pt x="30969" y="63648"/>
                    <a:pt x="29870" y="62913"/>
                    <a:pt x="30236" y="62545"/>
                  </a:cubicBezTo>
                  <a:cubicBezTo>
                    <a:pt x="34632" y="54825"/>
                    <a:pt x="40494" y="47840"/>
                    <a:pt x="47088" y="42326"/>
                  </a:cubicBezTo>
                  <a:cubicBezTo>
                    <a:pt x="52950" y="37546"/>
                    <a:pt x="58079" y="32400"/>
                    <a:pt x="64673" y="29459"/>
                  </a:cubicBezTo>
                  <a:close/>
                  <a:moveTo>
                    <a:pt x="939865" y="29091"/>
                  </a:moveTo>
                  <a:cubicBezTo>
                    <a:pt x="948795" y="29821"/>
                    <a:pt x="957010" y="36761"/>
                    <a:pt x="963796" y="41875"/>
                  </a:cubicBezTo>
                  <a:cubicBezTo>
                    <a:pt x="972369" y="48450"/>
                    <a:pt x="975940" y="56851"/>
                    <a:pt x="980941" y="66348"/>
                  </a:cubicBezTo>
                  <a:cubicBezTo>
                    <a:pt x="982013" y="68174"/>
                    <a:pt x="979155" y="70001"/>
                    <a:pt x="978084" y="68174"/>
                  </a:cubicBezTo>
                  <a:cubicBezTo>
                    <a:pt x="972726" y="58312"/>
                    <a:pt x="969154" y="49546"/>
                    <a:pt x="959867" y="42606"/>
                  </a:cubicBezTo>
                  <a:cubicBezTo>
                    <a:pt x="954152" y="38223"/>
                    <a:pt x="947366" y="31282"/>
                    <a:pt x="939865" y="29821"/>
                  </a:cubicBezTo>
                  <a:cubicBezTo>
                    <a:pt x="939508" y="29456"/>
                    <a:pt x="939508" y="29091"/>
                    <a:pt x="939865" y="29091"/>
                  </a:cubicBezTo>
                  <a:close/>
                  <a:moveTo>
                    <a:pt x="912884" y="27504"/>
                  </a:moveTo>
                  <a:cubicBezTo>
                    <a:pt x="930346" y="27504"/>
                    <a:pt x="947445" y="34766"/>
                    <a:pt x="960542" y="46385"/>
                  </a:cubicBezTo>
                  <a:cubicBezTo>
                    <a:pt x="966726" y="51831"/>
                    <a:pt x="973275" y="58730"/>
                    <a:pt x="976549" y="66718"/>
                  </a:cubicBezTo>
                  <a:cubicBezTo>
                    <a:pt x="980187" y="75069"/>
                    <a:pt x="980187" y="83784"/>
                    <a:pt x="982006" y="92861"/>
                  </a:cubicBezTo>
                  <a:cubicBezTo>
                    <a:pt x="982006" y="94677"/>
                    <a:pt x="979823" y="95403"/>
                    <a:pt x="979459" y="93587"/>
                  </a:cubicBezTo>
                  <a:cubicBezTo>
                    <a:pt x="977277" y="85236"/>
                    <a:pt x="977640" y="76159"/>
                    <a:pt x="973639" y="68171"/>
                  </a:cubicBezTo>
                  <a:cubicBezTo>
                    <a:pt x="969637" y="60909"/>
                    <a:pt x="964180" y="54373"/>
                    <a:pt x="957995" y="48563"/>
                  </a:cubicBezTo>
                  <a:cubicBezTo>
                    <a:pt x="944898" y="38034"/>
                    <a:pt x="929619" y="31135"/>
                    <a:pt x="912884" y="28593"/>
                  </a:cubicBezTo>
                  <a:cubicBezTo>
                    <a:pt x="912520" y="28230"/>
                    <a:pt x="912520" y="27504"/>
                    <a:pt x="912884" y="27504"/>
                  </a:cubicBezTo>
                  <a:close/>
                  <a:moveTo>
                    <a:pt x="1037042" y="26905"/>
                  </a:moveTo>
                  <a:cubicBezTo>
                    <a:pt x="1037042" y="26905"/>
                    <a:pt x="1036683" y="27624"/>
                    <a:pt x="1036324" y="27983"/>
                  </a:cubicBezTo>
                  <a:cubicBezTo>
                    <a:pt x="1029498" y="33734"/>
                    <a:pt x="1021236" y="39126"/>
                    <a:pt x="1013692" y="44158"/>
                  </a:cubicBezTo>
                  <a:cubicBezTo>
                    <a:pt x="1069014" y="36250"/>
                    <a:pt x="1128288" y="41282"/>
                    <a:pt x="1183970" y="41282"/>
                  </a:cubicBezTo>
                  <a:cubicBezTo>
                    <a:pt x="1184688" y="41282"/>
                    <a:pt x="1185406" y="41282"/>
                    <a:pt x="1186125" y="41642"/>
                  </a:cubicBezTo>
                  <a:cubicBezTo>
                    <a:pt x="1189358" y="37328"/>
                    <a:pt x="1193310" y="32656"/>
                    <a:pt x="1197620" y="29061"/>
                  </a:cubicBezTo>
                  <a:cubicBezTo>
                    <a:pt x="1164930" y="28702"/>
                    <a:pt x="1132599" y="28702"/>
                    <a:pt x="1099909" y="27983"/>
                  </a:cubicBezTo>
                  <a:cubicBezTo>
                    <a:pt x="1084462" y="27624"/>
                    <a:pt x="1068655" y="27624"/>
                    <a:pt x="1052848" y="27624"/>
                  </a:cubicBezTo>
                  <a:cubicBezTo>
                    <a:pt x="1048538" y="27264"/>
                    <a:pt x="1042071" y="28343"/>
                    <a:pt x="1037042" y="26905"/>
                  </a:cubicBezTo>
                  <a:close/>
                  <a:moveTo>
                    <a:pt x="764293" y="26276"/>
                  </a:moveTo>
                  <a:cubicBezTo>
                    <a:pt x="765381" y="25916"/>
                    <a:pt x="766107" y="27357"/>
                    <a:pt x="765018" y="28077"/>
                  </a:cubicBezTo>
                  <a:cubicBezTo>
                    <a:pt x="758124" y="32759"/>
                    <a:pt x="752318" y="38883"/>
                    <a:pt x="745424" y="44286"/>
                  </a:cubicBezTo>
                  <a:cubicBezTo>
                    <a:pt x="745787" y="44646"/>
                    <a:pt x="745787" y="45006"/>
                    <a:pt x="745424" y="45726"/>
                  </a:cubicBezTo>
                  <a:cubicBezTo>
                    <a:pt x="744698" y="51129"/>
                    <a:pt x="746150" y="57252"/>
                    <a:pt x="745787" y="63015"/>
                  </a:cubicBezTo>
                  <a:cubicBezTo>
                    <a:pt x="745424" y="67698"/>
                    <a:pt x="745424" y="72740"/>
                    <a:pt x="745424" y="77423"/>
                  </a:cubicBezTo>
                  <a:cubicBezTo>
                    <a:pt x="745061" y="88589"/>
                    <a:pt x="744698" y="99394"/>
                    <a:pt x="744336" y="110200"/>
                  </a:cubicBezTo>
                  <a:cubicBezTo>
                    <a:pt x="743973" y="111281"/>
                    <a:pt x="742884" y="111281"/>
                    <a:pt x="742884" y="110200"/>
                  </a:cubicBezTo>
                  <a:cubicBezTo>
                    <a:pt x="742158" y="96873"/>
                    <a:pt x="742158" y="83546"/>
                    <a:pt x="742521" y="69859"/>
                  </a:cubicBezTo>
                  <a:cubicBezTo>
                    <a:pt x="742521" y="62295"/>
                    <a:pt x="741070" y="53290"/>
                    <a:pt x="742158" y="45726"/>
                  </a:cubicBezTo>
                  <a:cubicBezTo>
                    <a:pt x="741433" y="45006"/>
                    <a:pt x="741070" y="44286"/>
                    <a:pt x="741796" y="43565"/>
                  </a:cubicBezTo>
                  <a:cubicBezTo>
                    <a:pt x="749416" y="37802"/>
                    <a:pt x="755947" y="31319"/>
                    <a:pt x="764293" y="26276"/>
                  </a:cubicBezTo>
                  <a:close/>
                  <a:moveTo>
                    <a:pt x="328258" y="26130"/>
                  </a:moveTo>
                  <a:cubicBezTo>
                    <a:pt x="331495" y="26490"/>
                    <a:pt x="331855" y="30091"/>
                    <a:pt x="330416" y="31892"/>
                  </a:cubicBezTo>
                  <a:cubicBezTo>
                    <a:pt x="334732" y="58542"/>
                    <a:pt x="334013" y="86992"/>
                    <a:pt x="334372" y="114362"/>
                  </a:cubicBezTo>
                  <a:cubicBezTo>
                    <a:pt x="334732" y="142813"/>
                    <a:pt x="337609" y="171263"/>
                    <a:pt x="336171" y="200074"/>
                  </a:cubicBezTo>
                  <a:lnTo>
                    <a:pt x="335811" y="200434"/>
                  </a:lnTo>
                  <a:cubicBezTo>
                    <a:pt x="349479" y="201154"/>
                    <a:pt x="363146" y="199354"/>
                    <a:pt x="376454" y="198633"/>
                  </a:cubicBezTo>
                  <a:cubicBezTo>
                    <a:pt x="375015" y="177025"/>
                    <a:pt x="379331" y="155057"/>
                    <a:pt x="378252" y="133089"/>
                  </a:cubicBezTo>
                  <a:cubicBezTo>
                    <a:pt x="376454" y="104639"/>
                    <a:pt x="377892" y="76908"/>
                    <a:pt x="378252" y="48818"/>
                  </a:cubicBezTo>
                  <a:cubicBezTo>
                    <a:pt x="377533" y="47738"/>
                    <a:pt x="377533" y="46657"/>
                    <a:pt x="378612" y="45937"/>
                  </a:cubicBezTo>
                  <a:cubicBezTo>
                    <a:pt x="378971" y="45577"/>
                    <a:pt x="379331" y="45217"/>
                    <a:pt x="379331" y="45217"/>
                  </a:cubicBezTo>
                  <a:cubicBezTo>
                    <a:pt x="380410" y="42696"/>
                    <a:pt x="382568" y="40175"/>
                    <a:pt x="384366" y="38014"/>
                  </a:cubicBezTo>
                  <a:cubicBezTo>
                    <a:pt x="386884" y="35493"/>
                    <a:pt x="389042" y="32972"/>
                    <a:pt x="391560" y="30451"/>
                  </a:cubicBezTo>
                  <a:cubicBezTo>
                    <a:pt x="391200" y="29371"/>
                    <a:pt x="391919" y="28290"/>
                    <a:pt x="393358" y="28290"/>
                  </a:cubicBezTo>
                  <a:cubicBezTo>
                    <a:pt x="415298" y="28650"/>
                    <a:pt x="436878" y="25049"/>
                    <a:pt x="458818" y="26850"/>
                  </a:cubicBezTo>
                  <a:cubicBezTo>
                    <a:pt x="460616" y="27210"/>
                    <a:pt x="461335" y="28650"/>
                    <a:pt x="461695" y="29731"/>
                  </a:cubicBezTo>
                  <a:cubicBezTo>
                    <a:pt x="462414" y="29731"/>
                    <a:pt x="463493" y="30451"/>
                    <a:pt x="463493" y="31532"/>
                  </a:cubicBezTo>
                  <a:cubicBezTo>
                    <a:pt x="467450" y="97796"/>
                    <a:pt x="465292" y="163701"/>
                    <a:pt x="463853" y="229965"/>
                  </a:cubicBezTo>
                  <a:cubicBezTo>
                    <a:pt x="462055" y="298030"/>
                    <a:pt x="463853" y="366095"/>
                    <a:pt x="466011" y="434521"/>
                  </a:cubicBezTo>
                  <a:cubicBezTo>
                    <a:pt x="467810" y="435241"/>
                    <a:pt x="469248" y="437402"/>
                    <a:pt x="467090" y="439203"/>
                  </a:cubicBezTo>
                  <a:cubicBezTo>
                    <a:pt x="467090" y="439563"/>
                    <a:pt x="466371" y="439923"/>
                    <a:pt x="466371" y="439923"/>
                  </a:cubicBezTo>
                  <a:cubicBezTo>
                    <a:pt x="466371" y="442084"/>
                    <a:pt x="464573" y="443164"/>
                    <a:pt x="463134" y="443164"/>
                  </a:cubicBezTo>
                  <a:cubicBezTo>
                    <a:pt x="458458" y="447126"/>
                    <a:pt x="453423" y="451808"/>
                    <a:pt x="448387" y="455409"/>
                  </a:cubicBezTo>
                  <a:cubicBezTo>
                    <a:pt x="447668" y="455769"/>
                    <a:pt x="446949" y="455769"/>
                    <a:pt x="446589" y="455409"/>
                  </a:cubicBezTo>
                  <a:cubicBezTo>
                    <a:pt x="445870" y="455769"/>
                    <a:pt x="445150" y="455769"/>
                    <a:pt x="444071" y="455769"/>
                  </a:cubicBezTo>
                  <a:cubicBezTo>
                    <a:pt x="434001" y="455769"/>
                    <a:pt x="424290" y="454689"/>
                    <a:pt x="414938" y="453608"/>
                  </a:cubicBezTo>
                  <a:cubicBezTo>
                    <a:pt x="403788" y="452168"/>
                    <a:pt x="392998" y="452888"/>
                    <a:pt x="382208" y="451447"/>
                  </a:cubicBezTo>
                  <a:cubicBezTo>
                    <a:pt x="379331" y="451447"/>
                    <a:pt x="378252" y="446766"/>
                    <a:pt x="381489" y="446045"/>
                  </a:cubicBezTo>
                  <a:cubicBezTo>
                    <a:pt x="381489" y="446045"/>
                    <a:pt x="381849" y="446045"/>
                    <a:pt x="382208" y="446045"/>
                  </a:cubicBezTo>
                  <a:cubicBezTo>
                    <a:pt x="375375" y="421196"/>
                    <a:pt x="376454" y="391665"/>
                    <a:pt x="377533" y="366095"/>
                  </a:cubicBezTo>
                  <a:cubicBezTo>
                    <a:pt x="377892" y="339806"/>
                    <a:pt x="380050" y="313876"/>
                    <a:pt x="381849" y="287947"/>
                  </a:cubicBezTo>
                  <a:cubicBezTo>
                    <a:pt x="381129" y="287947"/>
                    <a:pt x="380410" y="287947"/>
                    <a:pt x="379331" y="287947"/>
                  </a:cubicBezTo>
                  <a:cubicBezTo>
                    <a:pt x="367102" y="284705"/>
                    <a:pt x="353795" y="287226"/>
                    <a:pt x="341206" y="285065"/>
                  </a:cubicBezTo>
                  <a:cubicBezTo>
                    <a:pt x="337969" y="284705"/>
                    <a:pt x="335451" y="284345"/>
                    <a:pt x="332214" y="283985"/>
                  </a:cubicBezTo>
                  <a:cubicBezTo>
                    <a:pt x="335092" y="309915"/>
                    <a:pt x="336530" y="335124"/>
                    <a:pt x="337250" y="361054"/>
                  </a:cubicBezTo>
                  <a:cubicBezTo>
                    <a:pt x="337969" y="384102"/>
                    <a:pt x="335451" y="411112"/>
                    <a:pt x="340127" y="434161"/>
                  </a:cubicBezTo>
                  <a:cubicBezTo>
                    <a:pt x="340487" y="436322"/>
                    <a:pt x="339048" y="437402"/>
                    <a:pt x="337250" y="437402"/>
                  </a:cubicBezTo>
                  <a:cubicBezTo>
                    <a:pt x="337250" y="437762"/>
                    <a:pt x="336890" y="438122"/>
                    <a:pt x="336530" y="438483"/>
                  </a:cubicBezTo>
                  <a:cubicBezTo>
                    <a:pt x="332214" y="443524"/>
                    <a:pt x="325381" y="446406"/>
                    <a:pt x="319626" y="450367"/>
                  </a:cubicBezTo>
                  <a:cubicBezTo>
                    <a:pt x="318907" y="453968"/>
                    <a:pt x="314591" y="454689"/>
                    <a:pt x="311713" y="452528"/>
                  </a:cubicBezTo>
                  <a:cubicBezTo>
                    <a:pt x="311354" y="452888"/>
                    <a:pt x="310994" y="452888"/>
                    <a:pt x="310634" y="452888"/>
                  </a:cubicBezTo>
                  <a:cubicBezTo>
                    <a:pt x="292651" y="452168"/>
                    <a:pt x="274308" y="451447"/>
                    <a:pt x="256324" y="451447"/>
                  </a:cubicBezTo>
                  <a:cubicBezTo>
                    <a:pt x="254886" y="452888"/>
                    <a:pt x="252368" y="452888"/>
                    <a:pt x="250929" y="451808"/>
                  </a:cubicBezTo>
                  <a:cubicBezTo>
                    <a:pt x="249850" y="451808"/>
                    <a:pt x="248412" y="451808"/>
                    <a:pt x="247333" y="451808"/>
                  </a:cubicBezTo>
                  <a:cubicBezTo>
                    <a:pt x="244096" y="451808"/>
                    <a:pt x="243736" y="447126"/>
                    <a:pt x="246613" y="446045"/>
                  </a:cubicBezTo>
                  <a:cubicBezTo>
                    <a:pt x="247692" y="446045"/>
                    <a:pt x="248412" y="445685"/>
                    <a:pt x="248771" y="445685"/>
                  </a:cubicBezTo>
                  <a:cubicBezTo>
                    <a:pt x="241938" y="379060"/>
                    <a:pt x="251289" y="312436"/>
                    <a:pt x="248412" y="245811"/>
                  </a:cubicBezTo>
                  <a:cubicBezTo>
                    <a:pt x="246613" y="210878"/>
                    <a:pt x="245534" y="175945"/>
                    <a:pt x="245175" y="141012"/>
                  </a:cubicBezTo>
                  <a:cubicBezTo>
                    <a:pt x="244815" y="110041"/>
                    <a:pt x="239420" y="77629"/>
                    <a:pt x="246973" y="47377"/>
                  </a:cubicBezTo>
                  <a:cubicBezTo>
                    <a:pt x="246254" y="46297"/>
                    <a:pt x="246254" y="45217"/>
                    <a:pt x="246973" y="44856"/>
                  </a:cubicBezTo>
                  <a:cubicBezTo>
                    <a:pt x="246973" y="44496"/>
                    <a:pt x="246973" y="44136"/>
                    <a:pt x="246973" y="44136"/>
                  </a:cubicBezTo>
                  <a:cubicBezTo>
                    <a:pt x="248412" y="41255"/>
                    <a:pt x="250929" y="38734"/>
                    <a:pt x="253447" y="36213"/>
                  </a:cubicBezTo>
                  <a:cubicBezTo>
                    <a:pt x="255965" y="33692"/>
                    <a:pt x="257403" y="30451"/>
                    <a:pt x="259921" y="27930"/>
                  </a:cubicBezTo>
                  <a:cubicBezTo>
                    <a:pt x="260281" y="27930"/>
                    <a:pt x="260281" y="27930"/>
                    <a:pt x="260640" y="27930"/>
                  </a:cubicBezTo>
                  <a:cubicBezTo>
                    <a:pt x="260640" y="27210"/>
                    <a:pt x="261360" y="26850"/>
                    <a:pt x="261719" y="26850"/>
                  </a:cubicBezTo>
                  <a:cubicBezTo>
                    <a:pt x="284019" y="24329"/>
                    <a:pt x="306318" y="24689"/>
                    <a:pt x="328258" y="26130"/>
                  </a:cubicBezTo>
                  <a:close/>
                  <a:moveTo>
                    <a:pt x="136155" y="25532"/>
                  </a:moveTo>
                  <a:cubicBezTo>
                    <a:pt x="147177" y="26792"/>
                    <a:pt x="157884" y="29943"/>
                    <a:pt x="170660" y="35344"/>
                  </a:cubicBezTo>
                  <a:cubicBezTo>
                    <a:pt x="209529" y="52267"/>
                    <a:pt x="222845" y="81074"/>
                    <a:pt x="226804" y="120682"/>
                  </a:cubicBezTo>
                  <a:cubicBezTo>
                    <a:pt x="226804" y="122843"/>
                    <a:pt x="225365" y="124283"/>
                    <a:pt x="223565" y="124283"/>
                  </a:cubicBezTo>
                  <a:cubicBezTo>
                    <a:pt x="220326" y="127884"/>
                    <a:pt x="216007" y="130764"/>
                    <a:pt x="212408" y="134005"/>
                  </a:cubicBezTo>
                  <a:cubicBezTo>
                    <a:pt x="211688" y="134365"/>
                    <a:pt x="209529" y="136886"/>
                    <a:pt x="207370" y="137966"/>
                  </a:cubicBezTo>
                  <a:cubicBezTo>
                    <a:pt x="206290" y="139046"/>
                    <a:pt x="204490" y="140127"/>
                    <a:pt x="202331" y="140127"/>
                  </a:cubicBezTo>
                  <a:cubicBezTo>
                    <a:pt x="201611" y="141567"/>
                    <a:pt x="200532" y="142647"/>
                    <a:pt x="198372" y="142647"/>
                  </a:cubicBezTo>
                  <a:cubicBezTo>
                    <a:pt x="184696" y="143007"/>
                    <a:pt x="170660" y="147328"/>
                    <a:pt x="157344" y="149128"/>
                  </a:cubicBezTo>
                  <a:cubicBezTo>
                    <a:pt x="152305" y="149489"/>
                    <a:pt x="145467" y="151289"/>
                    <a:pt x="140428" y="149489"/>
                  </a:cubicBezTo>
                  <a:cubicBezTo>
                    <a:pt x="138989" y="149849"/>
                    <a:pt x="137189" y="149489"/>
                    <a:pt x="136829" y="147328"/>
                  </a:cubicBezTo>
                  <a:cubicBezTo>
                    <a:pt x="133590" y="134725"/>
                    <a:pt x="128192" y="115281"/>
                    <a:pt x="115955" y="107719"/>
                  </a:cubicBezTo>
                  <a:cubicBezTo>
                    <a:pt x="90762" y="104119"/>
                    <a:pt x="95081" y="155610"/>
                    <a:pt x="100120" y="165692"/>
                  </a:cubicBezTo>
                  <a:cubicBezTo>
                    <a:pt x="109477" y="184416"/>
                    <a:pt x="123513" y="198819"/>
                    <a:pt x="137909" y="213583"/>
                  </a:cubicBezTo>
                  <a:cubicBezTo>
                    <a:pt x="167421" y="244549"/>
                    <a:pt x="194053" y="276236"/>
                    <a:pt x="211688" y="315845"/>
                  </a:cubicBezTo>
                  <a:cubicBezTo>
                    <a:pt x="223925" y="343571"/>
                    <a:pt x="231123" y="376338"/>
                    <a:pt x="213488" y="404064"/>
                  </a:cubicBezTo>
                  <a:cubicBezTo>
                    <a:pt x="204490" y="418107"/>
                    <a:pt x="193693" y="424949"/>
                    <a:pt x="180377" y="435031"/>
                  </a:cubicBezTo>
                  <a:cubicBezTo>
                    <a:pt x="172100" y="441513"/>
                    <a:pt x="148346" y="450875"/>
                    <a:pt x="136110" y="452315"/>
                  </a:cubicBezTo>
                  <a:cubicBezTo>
                    <a:pt x="123153" y="455916"/>
                    <a:pt x="109117" y="457356"/>
                    <a:pt x="94361" y="455916"/>
                  </a:cubicBezTo>
                  <a:lnTo>
                    <a:pt x="75144" y="451282"/>
                  </a:lnTo>
                  <a:lnTo>
                    <a:pt x="90841" y="455737"/>
                  </a:lnTo>
                  <a:cubicBezTo>
                    <a:pt x="93009" y="456093"/>
                    <a:pt x="92286" y="458947"/>
                    <a:pt x="90119" y="458591"/>
                  </a:cubicBezTo>
                  <a:cubicBezTo>
                    <a:pt x="68806" y="455023"/>
                    <a:pt x="44604" y="448602"/>
                    <a:pt x="33045" y="428267"/>
                  </a:cubicBezTo>
                  <a:cubicBezTo>
                    <a:pt x="33045" y="427911"/>
                    <a:pt x="33406" y="427554"/>
                    <a:pt x="33767" y="427911"/>
                  </a:cubicBezTo>
                  <a:lnTo>
                    <a:pt x="58756" y="446194"/>
                  </a:lnTo>
                  <a:lnTo>
                    <a:pt x="34618" y="425309"/>
                  </a:lnTo>
                  <a:cubicBezTo>
                    <a:pt x="18783" y="400823"/>
                    <a:pt x="1507" y="371657"/>
                    <a:pt x="68" y="341771"/>
                  </a:cubicBezTo>
                  <a:cubicBezTo>
                    <a:pt x="-292" y="339610"/>
                    <a:pt x="788" y="337810"/>
                    <a:pt x="2587" y="337090"/>
                  </a:cubicBezTo>
                  <a:cubicBezTo>
                    <a:pt x="2947" y="334929"/>
                    <a:pt x="4746" y="332408"/>
                    <a:pt x="6186" y="330608"/>
                  </a:cubicBezTo>
                  <a:cubicBezTo>
                    <a:pt x="8345" y="328088"/>
                    <a:pt x="10865" y="325207"/>
                    <a:pt x="13024" y="322686"/>
                  </a:cubicBezTo>
                  <a:cubicBezTo>
                    <a:pt x="13744" y="321966"/>
                    <a:pt x="14824" y="321966"/>
                    <a:pt x="15543" y="322326"/>
                  </a:cubicBezTo>
                  <a:cubicBezTo>
                    <a:pt x="15543" y="322326"/>
                    <a:pt x="15543" y="321966"/>
                    <a:pt x="15903" y="321966"/>
                  </a:cubicBezTo>
                  <a:cubicBezTo>
                    <a:pt x="23821" y="322326"/>
                    <a:pt x="32819" y="319086"/>
                    <a:pt x="41096" y="318365"/>
                  </a:cubicBezTo>
                  <a:cubicBezTo>
                    <a:pt x="50814" y="317645"/>
                    <a:pt x="60891" y="317645"/>
                    <a:pt x="70608" y="317285"/>
                  </a:cubicBezTo>
                  <a:cubicBezTo>
                    <a:pt x="72407" y="317285"/>
                    <a:pt x="73127" y="318365"/>
                    <a:pt x="73487" y="319446"/>
                  </a:cubicBezTo>
                  <a:cubicBezTo>
                    <a:pt x="74207" y="319806"/>
                    <a:pt x="74567" y="320886"/>
                    <a:pt x="74567" y="321966"/>
                  </a:cubicBezTo>
                  <a:cubicBezTo>
                    <a:pt x="77806" y="347532"/>
                    <a:pt x="100840" y="395062"/>
                    <a:pt x="131431" y="370937"/>
                  </a:cubicBezTo>
                  <a:cubicBezTo>
                    <a:pt x="131791" y="370577"/>
                    <a:pt x="132151" y="370217"/>
                    <a:pt x="132511" y="370217"/>
                  </a:cubicBezTo>
                  <a:cubicBezTo>
                    <a:pt x="136829" y="361935"/>
                    <a:pt x="138629" y="352573"/>
                    <a:pt x="136110" y="342851"/>
                  </a:cubicBezTo>
                  <a:cubicBezTo>
                    <a:pt x="127472" y="305763"/>
                    <a:pt x="95801" y="286318"/>
                    <a:pt x="69168" y="262193"/>
                  </a:cubicBezTo>
                  <a:cubicBezTo>
                    <a:pt x="47574" y="242749"/>
                    <a:pt x="31739" y="216823"/>
                    <a:pt x="18063" y="191258"/>
                  </a:cubicBezTo>
                  <a:cubicBezTo>
                    <a:pt x="4027" y="165692"/>
                    <a:pt x="3307" y="139406"/>
                    <a:pt x="13384" y="112040"/>
                  </a:cubicBezTo>
                  <a:cubicBezTo>
                    <a:pt x="19502" y="96557"/>
                    <a:pt x="27420" y="81434"/>
                    <a:pt x="37857" y="68471"/>
                  </a:cubicBezTo>
                  <a:cubicBezTo>
                    <a:pt x="47215" y="51907"/>
                    <a:pt x="78166" y="30303"/>
                    <a:pt x="99760" y="27062"/>
                  </a:cubicBezTo>
                  <a:cubicBezTo>
                    <a:pt x="113796" y="24901"/>
                    <a:pt x="125133" y="24271"/>
                    <a:pt x="136155" y="25532"/>
                  </a:cubicBezTo>
                  <a:close/>
                  <a:moveTo>
                    <a:pt x="807222" y="25421"/>
                  </a:moveTo>
                  <a:cubicBezTo>
                    <a:pt x="817299" y="26454"/>
                    <a:pt x="827466" y="28341"/>
                    <a:pt x="836463" y="28700"/>
                  </a:cubicBezTo>
                  <a:cubicBezTo>
                    <a:pt x="861296" y="29060"/>
                    <a:pt x="887209" y="27982"/>
                    <a:pt x="912042" y="31575"/>
                  </a:cubicBezTo>
                  <a:cubicBezTo>
                    <a:pt x="935076" y="34810"/>
                    <a:pt x="964587" y="51699"/>
                    <a:pt x="971425" y="75058"/>
                  </a:cubicBezTo>
                  <a:cubicBezTo>
                    <a:pt x="971425" y="75417"/>
                    <a:pt x="971785" y="75776"/>
                    <a:pt x="971785" y="75776"/>
                  </a:cubicBezTo>
                  <a:cubicBezTo>
                    <a:pt x="974305" y="83323"/>
                    <a:pt x="973945" y="91588"/>
                    <a:pt x="975384" y="99854"/>
                  </a:cubicBezTo>
                  <a:cubicBezTo>
                    <a:pt x="976104" y="103447"/>
                    <a:pt x="976824" y="107400"/>
                    <a:pt x="976824" y="111353"/>
                  </a:cubicBezTo>
                  <a:cubicBezTo>
                    <a:pt x="976824" y="112790"/>
                    <a:pt x="976824" y="113869"/>
                    <a:pt x="976824" y="114947"/>
                  </a:cubicBezTo>
                  <a:cubicBezTo>
                    <a:pt x="977544" y="118540"/>
                    <a:pt x="977904" y="122852"/>
                    <a:pt x="978263" y="126446"/>
                  </a:cubicBezTo>
                  <a:cubicBezTo>
                    <a:pt x="980063" y="150164"/>
                    <a:pt x="978623" y="173881"/>
                    <a:pt x="975744" y="197240"/>
                  </a:cubicBezTo>
                  <a:cubicBezTo>
                    <a:pt x="971065" y="228863"/>
                    <a:pt x="963148" y="257253"/>
                    <a:pt x="937955" y="274861"/>
                  </a:cubicBezTo>
                  <a:cubicBezTo>
                    <a:pt x="942274" y="298938"/>
                    <a:pt x="950551" y="322297"/>
                    <a:pt x="955590" y="346014"/>
                  </a:cubicBezTo>
                  <a:cubicBezTo>
                    <a:pt x="961708" y="372248"/>
                    <a:pt x="966027" y="401356"/>
                    <a:pt x="977904" y="426151"/>
                  </a:cubicBezTo>
                  <a:cubicBezTo>
                    <a:pt x="979343" y="426511"/>
                    <a:pt x="980423" y="428667"/>
                    <a:pt x="979343" y="430104"/>
                  </a:cubicBezTo>
                  <a:cubicBezTo>
                    <a:pt x="979343" y="431183"/>
                    <a:pt x="978263" y="432261"/>
                    <a:pt x="977544" y="432620"/>
                  </a:cubicBezTo>
                  <a:cubicBezTo>
                    <a:pt x="973945" y="436933"/>
                    <a:pt x="970346" y="441245"/>
                    <a:pt x="966747" y="445557"/>
                  </a:cubicBezTo>
                  <a:cubicBezTo>
                    <a:pt x="967107" y="448432"/>
                    <a:pt x="965307" y="451666"/>
                    <a:pt x="961348" y="451666"/>
                  </a:cubicBezTo>
                  <a:cubicBezTo>
                    <a:pt x="946233" y="452026"/>
                    <a:pt x="931117" y="452026"/>
                    <a:pt x="916361" y="452026"/>
                  </a:cubicBezTo>
                  <a:cubicBezTo>
                    <a:pt x="911682" y="452026"/>
                    <a:pt x="901965" y="452026"/>
                    <a:pt x="898006" y="448432"/>
                  </a:cubicBezTo>
                  <a:cubicBezTo>
                    <a:pt x="896207" y="448073"/>
                    <a:pt x="894047" y="446995"/>
                    <a:pt x="893327" y="444838"/>
                  </a:cubicBezTo>
                  <a:cubicBezTo>
                    <a:pt x="889009" y="432261"/>
                    <a:pt x="888289" y="418964"/>
                    <a:pt x="883970" y="406027"/>
                  </a:cubicBezTo>
                  <a:cubicBezTo>
                    <a:pt x="880011" y="395247"/>
                    <a:pt x="876052" y="384825"/>
                    <a:pt x="873173" y="373685"/>
                  </a:cubicBezTo>
                  <a:cubicBezTo>
                    <a:pt x="867775" y="350686"/>
                    <a:pt x="857337" y="325890"/>
                    <a:pt x="857697" y="302173"/>
                  </a:cubicBezTo>
                  <a:cubicBezTo>
                    <a:pt x="853019" y="302173"/>
                    <a:pt x="847980" y="301454"/>
                    <a:pt x="842942" y="300735"/>
                  </a:cubicBezTo>
                  <a:cubicBezTo>
                    <a:pt x="849060" y="343140"/>
                    <a:pt x="845821" y="386622"/>
                    <a:pt x="846900" y="429745"/>
                  </a:cubicBezTo>
                  <a:cubicBezTo>
                    <a:pt x="846900" y="432261"/>
                    <a:pt x="844381" y="432979"/>
                    <a:pt x="842582" y="432261"/>
                  </a:cubicBezTo>
                  <a:cubicBezTo>
                    <a:pt x="842582" y="432620"/>
                    <a:pt x="842582" y="433339"/>
                    <a:pt x="841862" y="433698"/>
                  </a:cubicBezTo>
                  <a:cubicBezTo>
                    <a:pt x="837543" y="438729"/>
                    <a:pt x="830345" y="441964"/>
                    <a:pt x="825666" y="446995"/>
                  </a:cubicBezTo>
                  <a:cubicBezTo>
                    <a:pt x="825666" y="449151"/>
                    <a:pt x="824227" y="450948"/>
                    <a:pt x="821707" y="451666"/>
                  </a:cubicBezTo>
                  <a:cubicBezTo>
                    <a:pt x="811270" y="454182"/>
                    <a:pt x="799394" y="452744"/>
                    <a:pt x="788957" y="452385"/>
                  </a:cubicBezTo>
                  <a:cubicBezTo>
                    <a:pt x="778160" y="451666"/>
                    <a:pt x="767363" y="451666"/>
                    <a:pt x="756566" y="449151"/>
                  </a:cubicBezTo>
                  <a:cubicBezTo>
                    <a:pt x="754766" y="448432"/>
                    <a:pt x="754406" y="445557"/>
                    <a:pt x="755846" y="444479"/>
                  </a:cubicBezTo>
                  <a:cubicBezTo>
                    <a:pt x="755846" y="444479"/>
                    <a:pt x="755846" y="444120"/>
                    <a:pt x="755846" y="443760"/>
                  </a:cubicBezTo>
                  <a:cubicBezTo>
                    <a:pt x="749008" y="412136"/>
                    <a:pt x="759085" y="379435"/>
                    <a:pt x="759085" y="347452"/>
                  </a:cubicBezTo>
                  <a:cubicBezTo>
                    <a:pt x="758725" y="312594"/>
                    <a:pt x="757645" y="277736"/>
                    <a:pt x="755486" y="242878"/>
                  </a:cubicBezTo>
                  <a:cubicBezTo>
                    <a:pt x="753327" y="205505"/>
                    <a:pt x="756926" y="168491"/>
                    <a:pt x="756566" y="131118"/>
                  </a:cubicBezTo>
                  <a:cubicBezTo>
                    <a:pt x="756206" y="106322"/>
                    <a:pt x="751527" y="77214"/>
                    <a:pt x="755846" y="52059"/>
                  </a:cubicBezTo>
                  <a:cubicBezTo>
                    <a:pt x="754406" y="50621"/>
                    <a:pt x="754766" y="47746"/>
                    <a:pt x="756926" y="46668"/>
                  </a:cubicBezTo>
                  <a:cubicBezTo>
                    <a:pt x="756926" y="46309"/>
                    <a:pt x="757286" y="45590"/>
                    <a:pt x="757286" y="44872"/>
                  </a:cubicBezTo>
                  <a:cubicBezTo>
                    <a:pt x="757286" y="44872"/>
                    <a:pt x="757286" y="44512"/>
                    <a:pt x="757645" y="44153"/>
                  </a:cubicBezTo>
                  <a:cubicBezTo>
                    <a:pt x="759445" y="40559"/>
                    <a:pt x="762684" y="37684"/>
                    <a:pt x="766283" y="35169"/>
                  </a:cubicBezTo>
                  <a:cubicBezTo>
                    <a:pt x="769522" y="32653"/>
                    <a:pt x="772761" y="29778"/>
                    <a:pt x="776360" y="27263"/>
                  </a:cubicBezTo>
                  <a:cubicBezTo>
                    <a:pt x="777080" y="26904"/>
                    <a:pt x="777800" y="26904"/>
                    <a:pt x="778520" y="27263"/>
                  </a:cubicBezTo>
                  <a:cubicBezTo>
                    <a:pt x="787157" y="24208"/>
                    <a:pt x="797144" y="24388"/>
                    <a:pt x="807222" y="25421"/>
                  </a:cubicBezTo>
                  <a:close/>
                  <a:moveTo>
                    <a:pt x="575885" y="25258"/>
                  </a:moveTo>
                  <a:cubicBezTo>
                    <a:pt x="576966" y="22741"/>
                    <a:pt x="580928" y="24898"/>
                    <a:pt x="579847" y="27055"/>
                  </a:cubicBezTo>
                  <a:cubicBezTo>
                    <a:pt x="605779" y="23819"/>
                    <a:pt x="632432" y="27774"/>
                    <a:pt x="658724" y="27415"/>
                  </a:cubicBezTo>
                  <a:cubicBezTo>
                    <a:pt x="659805" y="27415"/>
                    <a:pt x="660885" y="28134"/>
                    <a:pt x="661245" y="28853"/>
                  </a:cubicBezTo>
                  <a:cubicBezTo>
                    <a:pt x="663046" y="29572"/>
                    <a:pt x="663767" y="31729"/>
                    <a:pt x="662326" y="33167"/>
                  </a:cubicBezTo>
                  <a:cubicBezTo>
                    <a:pt x="664127" y="49706"/>
                    <a:pt x="670250" y="64806"/>
                    <a:pt x="674211" y="80985"/>
                  </a:cubicBezTo>
                  <a:cubicBezTo>
                    <a:pt x="677813" y="96445"/>
                    <a:pt x="679614" y="111905"/>
                    <a:pt x="681415" y="127365"/>
                  </a:cubicBezTo>
                  <a:cubicBezTo>
                    <a:pt x="685737" y="164757"/>
                    <a:pt x="692940" y="201429"/>
                    <a:pt x="697983" y="238461"/>
                  </a:cubicBezTo>
                  <a:cubicBezTo>
                    <a:pt x="702305" y="270819"/>
                    <a:pt x="708788" y="302458"/>
                    <a:pt x="713470" y="334816"/>
                  </a:cubicBezTo>
                  <a:cubicBezTo>
                    <a:pt x="718512" y="366455"/>
                    <a:pt x="727877" y="396296"/>
                    <a:pt x="734000" y="427216"/>
                  </a:cubicBezTo>
                  <a:cubicBezTo>
                    <a:pt x="734360" y="430093"/>
                    <a:pt x="732199" y="431531"/>
                    <a:pt x="730038" y="431171"/>
                  </a:cubicBezTo>
                  <a:cubicBezTo>
                    <a:pt x="727877" y="434047"/>
                    <a:pt x="725355" y="436564"/>
                    <a:pt x="722834" y="439081"/>
                  </a:cubicBezTo>
                  <a:cubicBezTo>
                    <a:pt x="720313" y="442317"/>
                    <a:pt x="717432" y="445193"/>
                    <a:pt x="714550" y="448070"/>
                  </a:cubicBezTo>
                  <a:cubicBezTo>
                    <a:pt x="714190" y="448429"/>
                    <a:pt x="713830" y="448789"/>
                    <a:pt x="713470" y="448789"/>
                  </a:cubicBezTo>
                  <a:cubicBezTo>
                    <a:pt x="712389" y="449508"/>
                    <a:pt x="711669" y="449867"/>
                    <a:pt x="710228" y="449867"/>
                  </a:cubicBezTo>
                  <a:cubicBezTo>
                    <a:pt x="690419" y="449867"/>
                    <a:pt x="670610" y="449867"/>
                    <a:pt x="651161" y="449148"/>
                  </a:cubicBezTo>
                  <a:cubicBezTo>
                    <a:pt x="649000" y="450227"/>
                    <a:pt x="645758" y="449867"/>
                    <a:pt x="644317" y="447350"/>
                  </a:cubicBezTo>
                  <a:cubicBezTo>
                    <a:pt x="638195" y="434047"/>
                    <a:pt x="638915" y="416790"/>
                    <a:pt x="636034" y="402408"/>
                  </a:cubicBezTo>
                  <a:cubicBezTo>
                    <a:pt x="633873" y="388746"/>
                    <a:pt x="633152" y="375084"/>
                    <a:pt x="630631" y="361422"/>
                  </a:cubicBezTo>
                  <a:cubicBezTo>
                    <a:pt x="618745" y="358905"/>
                    <a:pt x="605779" y="360343"/>
                    <a:pt x="594254" y="360703"/>
                  </a:cubicBezTo>
                  <a:cubicBezTo>
                    <a:pt x="591373" y="360703"/>
                    <a:pt x="588851" y="360703"/>
                    <a:pt x="586330" y="360703"/>
                  </a:cubicBezTo>
                  <a:lnTo>
                    <a:pt x="586690" y="361062"/>
                  </a:lnTo>
                  <a:cubicBezTo>
                    <a:pt x="585250" y="385870"/>
                    <a:pt x="580568" y="410318"/>
                    <a:pt x="580207" y="435126"/>
                  </a:cubicBezTo>
                  <a:cubicBezTo>
                    <a:pt x="580207" y="437643"/>
                    <a:pt x="577326" y="438722"/>
                    <a:pt x="575525" y="437643"/>
                  </a:cubicBezTo>
                  <a:cubicBezTo>
                    <a:pt x="570483" y="441957"/>
                    <a:pt x="566521" y="447710"/>
                    <a:pt x="560758" y="450946"/>
                  </a:cubicBezTo>
                  <a:cubicBezTo>
                    <a:pt x="560398" y="450946"/>
                    <a:pt x="560038" y="450946"/>
                    <a:pt x="559678" y="450946"/>
                  </a:cubicBezTo>
                  <a:cubicBezTo>
                    <a:pt x="557877" y="452024"/>
                    <a:pt x="555356" y="451305"/>
                    <a:pt x="553915" y="449867"/>
                  </a:cubicBezTo>
                  <a:cubicBezTo>
                    <a:pt x="532665" y="452743"/>
                    <a:pt x="511055" y="454182"/>
                    <a:pt x="490165" y="452024"/>
                  </a:cubicBezTo>
                  <a:cubicBezTo>
                    <a:pt x="489805" y="452024"/>
                    <a:pt x="489805" y="452024"/>
                    <a:pt x="489445" y="452024"/>
                  </a:cubicBezTo>
                  <a:cubicBezTo>
                    <a:pt x="487644" y="452384"/>
                    <a:pt x="485483" y="450946"/>
                    <a:pt x="485843" y="448789"/>
                  </a:cubicBezTo>
                  <a:cubicBezTo>
                    <a:pt x="488004" y="414633"/>
                    <a:pt x="496648" y="380117"/>
                    <a:pt x="503851" y="346321"/>
                  </a:cubicBezTo>
                  <a:cubicBezTo>
                    <a:pt x="512135" y="309289"/>
                    <a:pt x="515737" y="271538"/>
                    <a:pt x="521500" y="233787"/>
                  </a:cubicBezTo>
                  <a:cubicBezTo>
                    <a:pt x="526182" y="201070"/>
                    <a:pt x="530864" y="167992"/>
                    <a:pt x="539508" y="135994"/>
                  </a:cubicBezTo>
                  <a:cubicBezTo>
                    <a:pt x="544551" y="117298"/>
                    <a:pt x="550313" y="98962"/>
                    <a:pt x="552114" y="79907"/>
                  </a:cubicBezTo>
                  <a:cubicBezTo>
                    <a:pt x="553195" y="68761"/>
                    <a:pt x="553195" y="57975"/>
                    <a:pt x="557517" y="47549"/>
                  </a:cubicBezTo>
                  <a:cubicBezTo>
                    <a:pt x="558237" y="46470"/>
                    <a:pt x="558957" y="45391"/>
                    <a:pt x="560038" y="45032"/>
                  </a:cubicBezTo>
                  <a:cubicBezTo>
                    <a:pt x="563640" y="36763"/>
                    <a:pt x="571563" y="32808"/>
                    <a:pt x="575885" y="25258"/>
                  </a:cubicBezTo>
                  <a:close/>
                  <a:moveTo>
                    <a:pt x="772969" y="24329"/>
                  </a:moveTo>
                  <a:cubicBezTo>
                    <a:pt x="773328" y="24329"/>
                    <a:pt x="774048" y="24691"/>
                    <a:pt x="773688" y="25052"/>
                  </a:cubicBezTo>
                  <a:cubicBezTo>
                    <a:pt x="768650" y="33012"/>
                    <a:pt x="758215" y="36630"/>
                    <a:pt x="752098" y="44590"/>
                  </a:cubicBezTo>
                  <a:cubicBezTo>
                    <a:pt x="752458" y="44590"/>
                    <a:pt x="752458" y="44590"/>
                    <a:pt x="752458" y="44590"/>
                  </a:cubicBezTo>
                  <a:cubicBezTo>
                    <a:pt x="752098" y="67022"/>
                    <a:pt x="750299" y="90177"/>
                    <a:pt x="750658" y="112970"/>
                  </a:cubicBezTo>
                  <a:cubicBezTo>
                    <a:pt x="751018" y="134679"/>
                    <a:pt x="754617" y="156749"/>
                    <a:pt x="753177" y="178457"/>
                  </a:cubicBezTo>
                  <a:cubicBezTo>
                    <a:pt x="753177" y="179542"/>
                    <a:pt x="752098" y="179180"/>
                    <a:pt x="752098" y="178457"/>
                  </a:cubicBezTo>
                  <a:cubicBezTo>
                    <a:pt x="750299" y="155301"/>
                    <a:pt x="747420" y="132146"/>
                    <a:pt x="747420" y="108629"/>
                  </a:cubicBezTo>
                  <a:cubicBezTo>
                    <a:pt x="747780" y="87282"/>
                    <a:pt x="748859" y="65936"/>
                    <a:pt x="748859" y="44590"/>
                  </a:cubicBezTo>
                  <a:cubicBezTo>
                    <a:pt x="748859" y="43504"/>
                    <a:pt x="749219" y="43143"/>
                    <a:pt x="749939" y="43143"/>
                  </a:cubicBezTo>
                  <a:cubicBezTo>
                    <a:pt x="753177" y="38801"/>
                    <a:pt x="757495" y="35907"/>
                    <a:pt x="761813" y="32650"/>
                  </a:cubicBezTo>
                  <a:cubicBezTo>
                    <a:pt x="765412" y="30118"/>
                    <a:pt x="769010" y="26500"/>
                    <a:pt x="772969" y="24329"/>
                  </a:cubicBezTo>
                  <a:close/>
                  <a:moveTo>
                    <a:pt x="1116433" y="21154"/>
                  </a:moveTo>
                  <a:cubicBezTo>
                    <a:pt x="1145891" y="21513"/>
                    <a:pt x="1175348" y="21513"/>
                    <a:pt x="1204805" y="21513"/>
                  </a:cubicBezTo>
                  <a:cubicBezTo>
                    <a:pt x="1207320" y="21513"/>
                    <a:pt x="1208397" y="23670"/>
                    <a:pt x="1208038" y="25467"/>
                  </a:cubicBezTo>
                  <a:cubicBezTo>
                    <a:pt x="1208757" y="26545"/>
                    <a:pt x="1208757" y="27624"/>
                    <a:pt x="1208397" y="28702"/>
                  </a:cubicBezTo>
                  <a:cubicBezTo>
                    <a:pt x="1213786" y="48471"/>
                    <a:pt x="1207320" y="71115"/>
                    <a:pt x="1211990" y="91243"/>
                  </a:cubicBezTo>
                  <a:cubicBezTo>
                    <a:pt x="1212349" y="92681"/>
                    <a:pt x="1211631" y="94119"/>
                    <a:pt x="1210553" y="94838"/>
                  </a:cubicBezTo>
                  <a:cubicBezTo>
                    <a:pt x="1210912" y="96276"/>
                    <a:pt x="1210912" y="97713"/>
                    <a:pt x="1209475" y="98432"/>
                  </a:cubicBezTo>
                  <a:cubicBezTo>
                    <a:pt x="1205164" y="100948"/>
                    <a:pt x="1201213" y="104183"/>
                    <a:pt x="1197261" y="106340"/>
                  </a:cubicBezTo>
                  <a:cubicBezTo>
                    <a:pt x="1193669" y="108137"/>
                    <a:pt x="1190077" y="109934"/>
                    <a:pt x="1186843" y="112091"/>
                  </a:cubicBezTo>
                  <a:cubicBezTo>
                    <a:pt x="1185766" y="112810"/>
                    <a:pt x="1184688" y="112091"/>
                    <a:pt x="1184329" y="111372"/>
                  </a:cubicBezTo>
                  <a:cubicBezTo>
                    <a:pt x="1183970" y="111372"/>
                    <a:pt x="1183610" y="111372"/>
                    <a:pt x="1183251" y="111012"/>
                  </a:cubicBezTo>
                  <a:cubicBezTo>
                    <a:pt x="1182892" y="111731"/>
                    <a:pt x="1181814" y="111731"/>
                    <a:pt x="1181096" y="111731"/>
                  </a:cubicBezTo>
                  <a:cubicBezTo>
                    <a:pt x="1153075" y="112091"/>
                    <a:pt x="1125055" y="113169"/>
                    <a:pt x="1097035" y="112450"/>
                  </a:cubicBezTo>
                  <a:cubicBezTo>
                    <a:pt x="1097394" y="127906"/>
                    <a:pt x="1099190" y="143002"/>
                    <a:pt x="1099549" y="158458"/>
                  </a:cubicBezTo>
                  <a:cubicBezTo>
                    <a:pt x="1099909" y="169960"/>
                    <a:pt x="1097394" y="182899"/>
                    <a:pt x="1101346" y="193682"/>
                  </a:cubicBezTo>
                  <a:cubicBezTo>
                    <a:pt x="1101705" y="194401"/>
                    <a:pt x="1101705" y="194760"/>
                    <a:pt x="1101705" y="195120"/>
                  </a:cubicBezTo>
                  <a:cubicBezTo>
                    <a:pt x="1125414" y="195839"/>
                    <a:pt x="1149483" y="193323"/>
                    <a:pt x="1173192" y="192963"/>
                  </a:cubicBezTo>
                  <a:cubicBezTo>
                    <a:pt x="1174629" y="192963"/>
                    <a:pt x="1175707" y="193682"/>
                    <a:pt x="1176066" y="194760"/>
                  </a:cubicBezTo>
                  <a:cubicBezTo>
                    <a:pt x="1176785" y="195120"/>
                    <a:pt x="1177503" y="195479"/>
                    <a:pt x="1177503" y="196558"/>
                  </a:cubicBezTo>
                  <a:cubicBezTo>
                    <a:pt x="1179299" y="217045"/>
                    <a:pt x="1177144" y="238252"/>
                    <a:pt x="1180377" y="258740"/>
                  </a:cubicBezTo>
                  <a:cubicBezTo>
                    <a:pt x="1181096" y="259818"/>
                    <a:pt x="1181096" y="261615"/>
                    <a:pt x="1180018" y="262693"/>
                  </a:cubicBezTo>
                  <a:cubicBezTo>
                    <a:pt x="1173192" y="269163"/>
                    <a:pt x="1163852" y="272758"/>
                    <a:pt x="1156668" y="278509"/>
                  </a:cubicBezTo>
                  <a:cubicBezTo>
                    <a:pt x="1156308" y="278868"/>
                    <a:pt x="1155590" y="278868"/>
                    <a:pt x="1155231" y="278868"/>
                  </a:cubicBezTo>
                  <a:cubicBezTo>
                    <a:pt x="1154872" y="278868"/>
                    <a:pt x="1154512" y="279227"/>
                    <a:pt x="1154153" y="279227"/>
                  </a:cubicBezTo>
                  <a:cubicBezTo>
                    <a:pt x="1153435" y="279946"/>
                    <a:pt x="1152716" y="279946"/>
                    <a:pt x="1151638" y="280306"/>
                  </a:cubicBezTo>
                  <a:cubicBezTo>
                    <a:pt x="1133677" y="281384"/>
                    <a:pt x="1115356" y="281743"/>
                    <a:pt x="1097394" y="281025"/>
                  </a:cubicBezTo>
                  <a:cubicBezTo>
                    <a:pt x="1098831" y="309060"/>
                    <a:pt x="1099909" y="337456"/>
                    <a:pt x="1102064" y="365851"/>
                  </a:cubicBezTo>
                  <a:cubicBezTo>
                    <a:pt x="1102064" y="365851"/>
                    <a:pt x="1102064" y="365851"/>
                    <a:pt x="1102064" y="366210"/>
                  </a:cubicBezTo>
                  <a:cubicBezTo>
                    <a:pt x="1118050" y="364413"/>
                    <a:pt x="1134036" y="363874"/>
                    <a:pt x="1149977" y="363560"/>
                  </a:cubicBezTo>
                  <a:lnTo>
                    <a:pt x="1168195" y="363061"/>
                  </a:lnTo>
                  <a:lnTo>
                    <a:pt x="1148184" y="362863"/>
                  </a:lnTo>
                  <a:cubicBezTo>
                    <a:pt x="1147827" y="362863"/>
                    <a:pt x="1147470" y="362069"/>
                    <a:pt x="1147827" y="362069"/>
                  </a:cubicBezTo>
                  <a:cubicBezTo>
                    <a:pt x="1167805" y="359291"/>
                    <a:pt x="1188496" y="357704"/>
                    <a:pt x="1208830" y="357704"/>
                  </a:cubicBezTo>
                  <a:cubicBezTo>
                    <a:pt x="1210614" y="358101"/>
                    <a:pt x="1210614" y="361672"/>
                    <a:pt x="1208473" y="361672"/>
                  </a:cubicBezTo>
                  <a:lnTo>
                    <a:pt x="1195290" y="362320"/>
                  </a:lnTo>
                  <a:lnTo>
                    <a:pt x="1197620" y="362257"/>
                  </a:lnTo>
                  <a:cubicBezTo>
                    <a:pt x="1199057" y="362257"/>
                    <a:pt x="1199776" y="362616"/>
                    <a:pt x="1200494" y="363694"/>
                  </a:cubicBezTo>
                  <a:cubicBezTo>
                    <a:pt x="1201213" y="363335"/>
                    <a:pt x="1201572" y="362616"/>
                    <a:pt x="1202291" y="362257"/>
                  </a:cubicBezTo>
                  <a:cubicBezTo>
                    <a:pt x="1205524" y="360100"/>
                    <a:pt x="1208038" y="364054"/>
                    <a:pt x="1206601" y="366929"/>
                  </a:cubicBezTo>
                  <a:cubicBezTo>
                    <a:pt x="1208038" y="385979"/>
                    <a:pt x="1206601" y="406108"/>
                    <a:pt x="1209475" y="425158"/>
                  </a:cubicBezTo>
                  <a:cubicBezTo>
                    <a:pt x="1209475" y="425517"/>
                    <a:pt x="1209475" y="425517"/>
                    <a:pt x="1209475" y="425517"/>
                  </a:cubicBezTo>
                  <a:cubicBezTo>
                    <a:pt x="1209834" y="426955"/>
                    <a:pt x="1209834" y="428752"/>
                    <a:pt x="1208757" y="429830"/>
                  </a:cubicBezTo>
                  <a:cubicBezTo>
                    <a:pt x="1201931" y="437379"/>
                    <a:pt x="1192950" y="442411"/>
                    <a:pt x="1185766" y="449599"/>
                  </a:cubicBezTo>
                  <a:cubicBezTo>
                    <a:pt x="1185406" y="450318"/>
                    <a:pt x="1185047" y="450318"/>
                    <a:pt x="1184688" y="450318"/>
                  </a:cubicBezTo>
                  <a:cubicBezTo>
                    <a:pt x="1184329" y="450678"/>
                    <a:pt x="1183610" y="450678"/>
                    <a:pt x="1182892" y="450678"/>
                  </a:cubicBezTo>
                  <a:cubicBezTo>
                    <a:pt x="1127210" y="452115"/>
                    <a:pt x="1069733" y="458945"/>
                    <a:pt x="1014410" y="450318"/>
                  </a:cubicBezTo>
                  <a:cubicBezTo>
                    <a:pt x="1014051" y="450318"/>
                    <a:pt x="1013692" y="450318"/>
                    <a:pt x="1013333" y="450318"/>
                  </a:cubicBezTo>
                  <a:cubicBezTo>
                    <a:pt x="1012614" y="449959"/>
                    <a:pt x="1011896" y="449599"/>
                    <a:pt x="1010818" y="449599"/>
                  </a:cubicBezTo>
                  <a:cubicBezTo>
                    <a:pt x="1008303" y="449240"/>
                    <a:pt x="1008303" y="445286"/>
                    <a:pt x="1010099" y="443848"/>
                  </a:cubicBezTo>
                  <a:cubicBezTo>
                    <a:pt x="1009022" y="430549"/>
                    <a:pt x="1006148" y="419047"/>
                    <a:pt x="1006507" y="405029"/>
                  </a:cubicBezTo>
                  <a:cubicBezTo>
                    <a:pt x="1006866" y="388855"/>
                    <a:pt x="1006507" y="372321"/>
                    <a:pt x="1006507" y="356146"/>
                  </a:cubicBezTo>
                  <a:cubicBezTo>
                    <a:pt x="1006507" y="320922"/>
                    <a:pt x="1005070" y="286416"/>
                    <a:pt x="1004352" y="251192"/>
                  </a:cubicBezTo>
                  <a:cubicBezTo>
                    <a:pt x="1003274" y="216327"/>
                    <a:pt x="1005070" y="181461"/>
                    <a:pt x="1006507" y="146596"/>
                  </a:cubicBezTo>
                  <a:cubicBezTo>
                    <a:pt x="1006866" y="139048"/>
                    <a:pt x="1006866" y="131860"/>
                    <a:pt x="1006866" y="124671"/>
                  </a:cubicBezTo>
                  <a:cubicBezTo>
                    <a:pt x="1005789" y="125390"/>
                    <a:pt x="1005070" y="126109"/>
                    <a:pt x="1003993" y="126827"/>
                  </a:cubicBezTo>
                  <a:cubicBezTo>
                    <a:pt x="1003274" y="127187"/>
                    <a:pt x="1000400" y="129703"/>
                    <a:pt x="1000400" y="129703"/>
                  </a:cubicBezTo>
                  <a:cubicBezTo>
                    <a:pt x="1000041" y="130422"/>
                    <a:pt x="999322" y="130422"/>
                    <a:pt x="998963" y="129703"/>
                  </a:cubicBezTo>
                  <a:cubicBezTo>
                    <a:pt x="998245" y="127906"/>
                    <a:pt x="1003633" y="123952"/>
                    <a:pt x="1006866" y="121436"/>
                  </a:cubicBezTo>
                  <a:cubicBezTo>
                    <a:pt x="1006866" y="119279"/>
                    <a:pt x="1006866" y="116763"/>
                    <a:pt x="1006866" y="114607"/>
                  </a:cubicBezTo>
                  <a:cubicBezTo>
                    <a:pt x="1004711" y="116404"/>
                    <a:pt x="1002196" y="118201"/>
                    <a:pt x="1000041" y="119639"/>
                  </a:cubicBezTo>
                  <a:cubicBezTo>
                    <a:pt x="999322" y="119998"/>
                    <a:pt x="998245" y="118920"/>
                    <a:pt x="998963" y="118201"/>
                  </a:cubicBezTo>
                  <a:cubicBezTo>
                    <a:pt x="1001478" y="115685"/>
                    <a:pt x="1004352" y="113169"/>
                    <a:pt x="1006866" y="111012"/>
                  </a:cubicBezTo>
                  <a:cubicBezTo>
                    <a:pt x="1006507" y="89446"/>
                    <a:pt x="1006148" y="68240"/>
                    <a:pt x="1007944" y="47033"/>
                  </a:cubicBezTo>
                  <a:cubicBezTo>
                    <a:pt x="1007944" y="45236"/>
                    <a:pt x="1009022" y="44517"/>
                    <a:pt x="1010099" y="43798"/>
                  </a:cubicBezTo>
                  <a:cubicBezTo>
                    <a:pt x="1016566" y="36250"/>
                    <a:pt x="1024110" y="29421"/>
                    <a:pt x="1032013" y="23670"/>
                  </a:cubicBezTo>
                  <a:cubicBezTo>
                    <a:pt x="1032372" y="22951"/>
                    <a:pt x="1033091" y="22951"/>
                    <a:pt x="1033809" y="22592"/>
                  </a:cubicBezTo>
                  <a:cubicBezTo>
                    <a:pt x="1034168" y="22232"/>
                    <a:pt x="1034527" y="21873"/>
                    <a:pt x="1035246" y="21873"/>
                  </a:cubicBezTo>
                  <a:cubicBezTo>
                    <a:pt x="1061471" y="24389"/>
                    <a:pt x="1089850" y="21154"/>
                    <a:pt x="1116433" y="21154"/>
                  </a:cubicBezTo>
                  <a:close/>
                  <a:moveTo>
                    <a:pt x="305898" y="20313"/>
                  </a:moveTo>
                  <a:cubicBezTo>
                    <a:pt x="307326" y="20313"/>
                    <a:pt x="307326" y="22554"/>
                    <a:pt x="305898" y="22928"/>
                  </a:cubicBezTo>
                  <a:cubicBezTo>
                    <a:pt x="291980" y="23301"/>
                    <a:pt x="277705" y="23675"/>
                    <a:pt x="263786" y="25169"/>
                  </a:cubicBezTo>
                  <a:cubicBezTo>
                    <a:pt x="262002" y="25542"/>
                    <a:pt x="261645" y="22181"/>
                    <a:pt x="263429" y="22181"/>
                  </a:cubicBezTo>
                  <a:cubicBezTo>
                    <a:pt x="276991" y="19566"/>
                    <a:pt x="291980" y="19939"/>
                    <a:pt x="305898" y="20313"/>
                  </a:cubicBezTo>
                  <a:close/>
                  <a:moveTo>
                    <a:pt x="578492" y="17979"/>
                  </a:moveTo>
                  <a:cubicBezTo>
                    <a:pt x="596510" y="18268"/>
                    <a:pt x="614888" y="18268"/>
                    <a:pt x="633266" y="18845"/>
                  </a:cubicBezTo>
                  <a:cubicBezTo>
                    <a:pt x="634348" y="18845"/>
                    <a:pt x="634348" y="20288"/>
                    <a:pt x="633266" y="20288"/>
                  </a:cubicBezTo>
                  <a:cubicBezTo>
                    <a:pt x="614888" y="20577"/>
                    <a:pt x="596510" y="20865"/>
                    <a:pt x="578132" y="20577"/>
                  </a:cubicBezTo>
                  <a:cubicBezTo>
                    <a:pt x="575970" y="20577"/>
                    <a:pt x="575970" y="17979"/>
                    <a:pt x="578492" y="17979"/>
                  </a:cubicBezTo>
                  <a:close/>
                  <a:moveTo>
                    <a:pt x="301490" y="15201"/>
                  </a:moveTo>
                  <a:cubicBezTo>
                    <a:pt x="302562" y="15201"/>
                    <a:pt x="302562" y="16391"/>
                    <a:pt x="301490" y="16391"/>
                  </a:cubicBezTo>
                  <a:cubicBezTo>
                    <a:pt x="289691" y="17185"/>
                    <a:pt x="277534" y="18376"/>
                    <a:pt x="266093" y="20360"/>
                  </a:cubicBezTo>
                  <a:cubicBezTo>
                    <a:pt x="263948" y="20757"/>
                    <a:pt x="263233" y="17185"/>
                    <a:pt x="265378" y="17185"/>
                  </a:cubicBezTo>
                  <a:cubicBezTo>
                    <a:pt x="277177" y="14804"/>
                    <a:pt x="289333" y="14804"/>
                    <a:pt x="301490" y="15201"/>
                  </a:cubicBezTo>
                  <a:close/>
                  <a:moveTo>
                    <a:pt x="1038522" y="14553"/>
                  </a:moveTo>
                  <a:cubicBezTo>
                    <a:pt x="1066825" y="13216"/>
                    <a:pt x="1095854" y="13216"/>
                    <a:pt x="1124157" y="15555"/>
                  </a:cubicBezTo>
                  <a:cubicBezTo>
                    <a:pt x="1124882" y="15890"/>
                    <a:pt x="1124882" y="16892"/>
                    <a:pt x="1124157" y="17226"/>
                  </a:cubicBezTo>
                  <a:cubicBezTo>
                    <a:pt x="1095854" y="19232"/>
                    <a:pt x="1066825" y="16558"/>
                    <a:pt x="1038522" y="17561"/>
                  </a:cubicBezTo>
                  <a:cubicBezTo>
                    <a:pt x="1036345" y="17561"/>
                    <a:pt x="1036345" y="14553"/>
                    <a:pt x="1038522" y="14553"/>
                  </a:cubicBezTo>
                  <a:close/>
                  <a:moveTo>
                    <a:pt x="584461" y="14010"/>
                  </a:moveTo>
                  <a:cubicBezTo>
                    <a:pt x="598737" y="13613"/>
                    <a:pt x="613012" y="13216"/>
                    <a:pt x="626930" y="14010"/>
                  </a:cubicBezTo>
                  <a:cubicBezTo>
                    <a:pt x="628001" y="14010"/>
                    <a:pt x="628001" y="15597"/>
                    <a:pt x="626930" y="15597"/>
                  </a:cubicBezTo>
                  <a:cubicBezTo>
                    <a:pt x="612655" y="16391"/>
                    <a:pt x="598737" y="17582"/>
                    <a:pt x="584461" y="17582"/>
                  </a:cubicBezTo>
                  <a:cubicBezTo>
                    <a:pt x="582320" y="17582"/>
                    <a:pt x="582677" y="14010"/>
                    <a:pt x="584461" y="14010"/>
                  </a:cubicBezTo>
                  <a:close/>
                  <a:moveTo>
                    <a:pt x="276592" y="8851"/>
                  </a:moveTo>
                  <a:cubicBezTo>
                    <a:pt x="282657" y="8454"/>
                    <a:pt x="288722" y="8454"/>
                    <a:pt x="294786" y="9248"/>
                  </a:cubicBezTo>
                  <a:cubicBezTo>
                    <a:pt x="296213" y="9644"/>
                    <a:pt x="296213" y="11629"/>
                    <a:pt x="294786" y="11629"/>
                  </a:cubicBezTo>
                  <a:cubicBezTo>
                    <a:pt x="286224" y="10835"/>
                    <a:pt x="275522" y="10835"/>
                    <a:pt x="267317" y="13613"/>
                  </a:cubicBezTo>
                  <a:cubicBezTo>
                    <a:pt x="265533" y="14407"/>
                    <a:pt x="264820" y="11232"/>
                    <a:pt x="266247" y="10438"/>
                  </a:cubicBezTo>
                  <a:cubicBezTo>
                    <a:pt x="269458" y="8851"/>
                    <a:pt x="273025" y="9248"/>
                    <a:pt x="276592" y="8851"/>
                  </a:cubicBezTo>
                  <a:close/>
                  <a:moveTo>
                    <a:pt x="1072169" y="8537"/>
                  </a:moveTo>
                  <a:cubicBezTo>
                    <a:pt x="1084088" y="8537"/>
                    <a:pt x="1096368" y="7869"/>
                    <a:pt x="1107926" y="8537"/>
                  </a:cubicBezTo>
                  <a:cubicBezTo>
                    <a:pt x="1109009" y="8537"/>
                    <a:pt x="1109009" y="9874"/>
                    <a:pt x="1107926" y="9874"/>
                  </a:cubicBezTo>
                  <a:cubicBezTo>
                    <a:pt x="1096368" y="10876"/>
                    <a:pt x="1084088" y="11545"/>
                    <a:pt x="1071808" y="11879"/>
                  </a:cubicBezTo>
                  <a:cubicBezTo>
                    <a:pt x="1062779" y="11879"/>
                    <a:pt x="1053027" y="10208"/>
                    <a:pt x="1043636" y="12213"/>
                  </a:cubicBezTo>
                  <a:cubicBezTo>
                    <a:pt x="1041830" y="12882"/>
                    <a:pt x="1041108" y="10208"/>
                    <a:pt x="1042914" y="9540"/>
                  </a:cubicBezTo>
                  <a:cubicBezTo>
                    <a:pt x="1052665" y="6866"/>
                    <a:pt x="1062418" y="8871"/>
                    <a:pt x="1072169" y="8537"/>
                  </a:cubicBezTo>
                  <a:close/>
                  <a:moveTo>
                    <a:pt x="1068682" y="1197"/>
                  </a:moveTo>
                  <a:cubicBezTo>
                    <a:pt x="1079362" y="441"/>
                    <a:pt x="1089686" y="-1071"/>
                    <a:pt x="1100009" y="1197"/>
                  </a:cubicBezTo>
                  <a:cubicBezTo>
                    <a:pt x="1101077" y="1575"/>
                    <a:pt x="1100721" y="3464"/>
                    <a:pt x="1099653" y="3464"/>
                  </a:cubicBezTo>
                  <a:cubicBezTo>
                    <a:pt x="1089330" y="2330"/>
                    <a:pt x="1079362" y="4220"/>
                    <a:pt x="1068682" y="4976"/>
                  </a:cubicBezTo>
                  <a:cubicBezTo>
                    <a:pt x="1061207" y="5732"/>
                    <a:pt x="1053374" y="3842"/>
                    <a:pt x="1045543" y="5732"/>
                  </a:cubicBezTo>
                  <a:cubicBezTo>
                    <a:pt x="1043407" y="6488"/>
                    <a:pt x="1042695" y="3086"/>
                    <a:pt x="1044831" y="2330"/>
                  </a:cubicBezTo>
                  <a:cubicBezTo>
                    <a:pt x="1052662" y="-315"/>
                    <a:pt x="1060851" y="1952"/>
                    <a:pt x="1068682" y="119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1C9A12F-EDA7-8242-8817-74502C7A38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20088621">
              <a:off x="92886" y="4743943"/>
              <a:ext cx="1410651" cy="600698"/>
            </a:xfrm>
            <a:custGeom>
              <a:avLst/>
              <a:gdLst>
                <a:gd name="connsiteX0" fmla="*/ 1199437 w 1554981"/>
                <a:gd name="connsiteY0" fmla="*/ 524160 h 662158"/>
                <a:gd name="connsiteX1" fmla="*/ 1177486 w 1554981"/>
                <a:gd name="connsiteY1" fmla="*/ 607912 h 662158"/>
                <a:gd name="connsiteX2" fmla="*/ 1216350 w 1554981"/>
                <a:gd name="connsiteY2" fmla="*/ 649066 h 662158"/>
                <a:gd name="connsiteX3" fmla="*/ 1277884 w 1554981"/>
                <a:gd name="connsiteY3" fmla="*/ 618381 h 662158"/>
                <a:gd name="connsiteX4" fmla="*/ 1223547 w 1554981"/>
                <a:gd name="connsiteY4" fmla="*/ 529214 h 662158"/>
                <a:gd name="connsiteX5" fmla="*/ 1199437 w 1554981"/>
                <a:gd name="connsiteY5" fmla="*/ 524160 h 662158"/>
                <a:gd name="connsiteX6" fmla="*/ 769059 w 1554981"/>
                <a:gd name="connsiteY6" fmla="*/ 432827 h 662158"/>
                <a:gd name="connsiteX7" fmla="*/ 730195 w 1554981"/>
                <a:gd name="connsiteY7" fmla="*/ 513330 h 662158"/>
                <a:gd name="connsiteX8" fmla="*/ 741711 w 1554981"/>
                <a:gd name="connsiteY8" fmla="*/ 562787 h 662158"/>
                <a:gd name="connsiteX9" fmla="*/ 753586 w 1554981"/>
                <a:gd name="connsiteY9" fmla="*/ 579754 h 662158"/>
                <a:gd name="connsiteX10" fmla="*/ 833472 w 1554981"/>
                <a:gd name="connsiteY10" fmla="*/ 499251 h 662158"/>
                <a:gd name="connsiteX11" fmla="*/ 815119 w 1554981"/>
                <a:gd name="connsiteY11" fmla="*/ 444018 h 662158"/>
                <a:gd name="connsiteX12" fmla="*/ 769059 w 1554981"/>
                <a:gd name="connsiteY12" fmla="*/ 432827 h 662158"/>
                <a:gd name="connsiteX13" fmla="*/ 518468 w 1554981"/>
                <a:gd name="connsiteY13" fmla="*/ 425707 h 662158"/>
                <a:gd name="connsiteX14" fmla="*/ 508741 w 1554981"/>
                <a:gd name="connsiteY14" fmla="*/ 429666 h 662158"/>
                <a:gd name="connsiteX15" fmla="*/ 515226 w 1554981"/>
                <a:gd name="connsiteY15" fmla="*/ 434706 h 662158"/>
                <a:gd name="connsiteX16" fmla="*/ 518468 w 1554981"/>
                <a:gd name="connsiteY16" fmla="*/ 425707 h 662158"/>
                <a:gd name="connsiteX17" fmla="*/ 773017 w 1554981"/>
                <a:gd name="connsiteY17" fmla="*/ 420192 h 662158"/>
                <a:gd name="connsiteX18" fmla="*/ 846426 w 1554981"/>
                <a:gd name="connsiteY18" fmla="*/ 492753 h 662158"/>
                <a:gd name="connsiteX19" fmla="*/ 763301 w 1554981"/>
                <a:gd name="connsiteY19" fmla="*/ 588779 h 662158"/>
                <a:gd name="connsiteX20" fmla="*/ 789210 w 1554981"/>
                <a:gd name="connsiteY20" fmla="*/ 605024 h 662158"/>
                <a:gd name="connsiteX21" fmla="*/ 938188 w 1554981"/>
                <a:gd name="connsiteY21" fmla="*/ 594555 h 662158"/>
                <a:gd name="connsiteX22" fmla="*/ 1009797 w 1554981"/>
                <a:gd name="connsiteY22" fmla="*/ 560982 h 662158"/>
                <a:gd name="connsiteX23" fmla="*/ 1063774 w 1554981"/>
                <a:gd name="connsiteY23" fmla="*/ 532824 h 662158"/>
                <a:gd name="connsiteX24" fmla="*/ 1171009 w 1554981"/>
                <a:gd name="connsiteY24" fmla="*/ 509720 h 662158"/>
                <a:gd name="connsiteX25" fmla="*/ 1195119 w 1554981"/>
                <a:gd name="connsiteY25" fmla="*/ 510442 h 662158"/>
                <a:gd name="connsiteX26" fmla="*/ 1289759 w 1554981"/>
                <a:gd name="connsiteY26" fmla="*/ 455209 h 662158"/>
                <a:gd name="connsiteX27" fmla="*/ 1550289 w 1554981"/>
                <a:gd name="connsiteY27" fmla="*/ 449433 h 662158"/>
                <a:gd name="connsiteX28" fmla="*/ 1546690 w 1554981"/>
                <a:gd name="connsiteY28" fmla="*/ 461346 h 662158"/>
                <a:gd name="connsiteX29" fmla="*/ 1313869 w 1554981"/>
                <a:gd name="connsiteY29" fmla="*/ 461707 h 662158"/>
                <a:gd name="connsiteX30" fmla="*/ 1212751 w 1554981"/>
                <a:gd name="connsiteY30" fmla="*/ 509720 h 662158"/>
                <a:gd name="connsiteX31" fmla="*/ 1209873 w 1554981"/>
                <a:gd name="connsiteY31" fmla="*/ 512608 h 662158"/>
                <a:gd name="connsiteX32" fmla="*/ 1268168 w 1554981"/>
                <a:gd name="connsiteY32" fmla="*/ 540766 h 662158"/>
                <a:gd name="connsiteX33" fmla="*/ 1274285 w 1554981"/>
                <a:gd name="connsiteY33" fmla="*/ 645817 h 662158"/>
                <a:gd name="connsiteX34" fmla="*/ 1171009 w 1554981"/>
                <a:gd name="connsiteY34" fmla="*/ 628128 h 662158"/>
                <a:gd name="connsiteX35" fmla="*/ 1185403 w 1554981"/>
                <a:gd name="connsiteY35" fmla="*/ 522716 h 662158"/>
                <a:gd name="connsiteX36" fmla="*/ 1110555 w 1554981"/>
                <a:gd name="connsiteY36" fmla="*/ 531380 h 662158"/>
                <a:gd name="connsiteX37" fmla="*/ 1002960 w 1554981"/>
                <a:gd name="connsiteY37" fmla="*/ 579393 h 662158"/>
                <a:gd name="connsiteX38" fmla="*/ 859381 w 1554981"/>
                <a:gd name="connsiteY38" fmla="*/ 628128 h 662158"/>
                <a:gd name="connsiteX39" fmla="*/ 749267 w 1554981"/>
                <a:gd name="connsiteY39" fmla="*/ 593472 h 662158"/>
                <a:gd name="connsiteX40" fmla="*/ 748188 w 1554981"/>
                <a:gd name="connsiteY40" fmla="*/ 593833 h 662158"/>
                <a:gd name="connsiteX41" fmla="*/ 603889 w 1554981"/>
                <a:gd name="connsiteY41" fmla="*/ 578671 h 662158"/>
                <a:gd name="connsiteX42" fmla="*/ 518964 w 1554981"/>
                <a:gd name="connsiteY42" fmla="*/ 469649 h 662158"/>
                <a:gd name="connsiteX43" fmla="*/ 525441 w 1554981"/>
                <a:gd name="connsiteY43" fmla="*/ 467844 h 662158"/>
                <a:gd name="connsiteX44" fmla="*/ 603889 w 1554981"/>
                <a:gd name="connsiteY44" fmla="*/ 567480 h 662158"/>
                <a:gd name="connsiteX45" fmla="*/ 732714 w 1554981"/>
                <a:gd name="connsiteY45" fmla="*/ 586252 h 662158"/>
                <a:gd name="connsiteX46" fmla="*/ 740631 w 1554981"/>
                <a:gd name="connsiteY46" fmla="*/ 584086 h 662158"/>
                <a:gd name="connsiteX47" fmla="*/ 737392 w 1554981"/>
                <a:gd name="connsiteY47" fmla="*/ 579393 h 662158"/>
                <a:gd name="connsiteX48" fmla="*/ 720479 w 1554981"/>
                <a:gd name="connsiteY48" fmla="*/ 484450 h 662158"/>
                <a:gd name="connsiteX49" fmla="*/ 773017 w 1554981"/>
                <a:gd name="connsiteY49" fmla="*/ 420192 h 662158"/>
                <a:gd name="connsiteX50" fmla="*/ 519909 w 1554981"/>
                <a:gd name="connsiteY50" fmla="*/ 414548 h 662158"/>
                <a:gd name="connsiteX51" fmla="*/ 511263 w 1554981"/>
                <a:gd name="connsiteY51" fmla="*/ 417428 h 662158"/>
                <a:gd name="connsiteX52" fmla="*/ 500456 w 1554981"/>
                <a:gd name="connsiteY52" fmla="*/ 421387 h 662158"/>
                <a:gd name="connsiteX53" fmla="*/ 505499 w 1554981"/>
                <a:gd name="connsiteY53" fmla="*/ 426787 h 662158"/>
                <a:gd name="connsiteX54" fmla="*/ 519548 w 1554981"/>
                <a:gd name="connsiteY54" fmla="*/ 419227 h 662158"/>
                <a:gd name="connsiteX55" fmla="*/ 519909 w 1554981"/>
                <a:gd name="connsiteY55" fmla="*/ 414548 h 662158"/>
                <a:gd name="connsiteX56" fmla="*/ 522430 w 1554981"/>
                <a:gd name="connsiteY56" fmla="*/ 399429 h 662158"/>
                <a:gd name="connsiteX57" fmla="*/ 506580 w 1554981"/>
                <a:gd name="connsiteY57" fmla="*/ 405189 h 662158"/>
                <a:gd name="connsiteX58" fmla="*/ 490370 w 1554981"/>
                <a:gd name="connsiteY58" fmla="*/ 410948 h 662158"/>
                <a:gd name="connsiteX59" fmla="*/ 497214 w 1554981"/>
                <a:gd name="connsiteY59" fmla="*/ 418148 h 662158"/>
                <a:gd name="connsiteX60" fmla="*/ 520989 w 1554981"/>
                <a:gd name="connsiteY60" fmla="*/ 408069 h 662158"/>
                <a:gd name="connsiteX61" fmla="*/ 522430 w 1554981"/>
                <a:gd name="connsiteY61" fmla="*/ 399429 h 662158"/>
                <a:gd name="connsiteX62" fmla="*/ 525672 w 1554981"/>
                <a:gd name="connsiteY62" fmla="*/ 385031 h 662158"/>
                <a:gd name="connsiteX63" fmla="*/ 501537 w 1554981"/>
                <a:gd name="connsiteY63" fmla="*/ 393670 h 662158"/>
                <a:gd name="connsiteX64" fmla="*/ 479563 w 1554981"/>
                <a:gd name="connsiteY64" fmla="*/ 401589 h 662158"/>
                <a:gd name="connsiteX65" fmla="*/ 487127 w 1554981"/>
                <a:gd name="connsiteY65" fmla="*/ 408069 h 662158"/>
                <a:gd name="connsiteX66" fmla="*/ 523871 w 1554981"/>
                <a:gd name="connsiteY66" fmla="*/ 392590 h 662158"/>
                <a:gd name="connsiteX67" fmla="*/ 525672 w 1554981"/>
                <a:gd name="connsiteY67" fmla="*/ 385031 h 662158"/>
                <a:gd name="connsiteX68" fmla="*/ 529995 w 1554981"/>
                <a:gd name="connsiteY68" fmla="*/ 368113 h 662158"/>
                <a:gd name="connsiteX69" fmla="*/ 501537 w 1554981"/>
                <a:gd name="connsiteY69" fmla="*/ 381071 h 662158"/>
                <a:gd name="connsiteX70" fmla="*/ 469476 w 1554981"/>
                <a:gd name="connsiteY70" fmla="*/ 393670 h 662158"/>
                <a:gd name="connsiteX71" fmla="*/ 477401 w 1554981"/>
                <a:gd name="connsiteY71" fmla="*/ 399789 h 662158"/>
                <a:gd name="connsiteX72" fmla="*/ 503698 w 1554981"/>
                <a:gd name="connsiteY72" fmla="*/ 387911 h 662158"/>
                <a:gd name="connsiteX73" fmla="*/ 527113 w 1554981"/>
                <a:gd name="connsiteY73" fmla="*/ 378911 h 662158"/>
                <a:gd name="connsiteX74" fmla="*/ 529995 w 1554981"/>
                <a:gd name="connsiteY74" fmla="*/ 368113 h 662158"/>
                <a:gd name="connsiteX75" fmla="*/ 195119 w 1554981"/>
                <a:gd name="connsiteY75" fmla="*/ 363833 h 662158"/>
                <a:gd name="connsiteX76" fmla="*/ 227964 w 1554981"/>
                <a:gd name="connsiteY76" fmla="*/ 437036 h 662158"/>
                <a:gd name="connsiteX77" fmla="*/ 241319 w 1554981"/>
                <a:gd name="connsiteY77" fmla="*/ 467327 h 662158"/>
                <a:gd name="connsiteX78" fmla="*/ 251064 w 1554981"/>
                <a:gd name="connsiteY78" fmla="*/ 494733 h 662158"/>
                <a:gd name="connsiteX79" fmla="*/ 252147 w 1554981"/>
                <a:gd name="connsiteY79" fmla="*/ 494012 h 662158"/>
                <a:gd name="connsiteX80" fmla="*/ 311342 w 1554981"/>
                <a:gd name="connsiteY80" fmla="*/ 464082 h 662158"/>
                <a:gd name="connsiteX81" fmla="*/ 368731 w 1554981"/>
                <a:gd name="connsiteY81" fmla="*/ 438479 h 662158"/>
                <a:gd name="connsiteX82" fmla="*/ 369814 w 1554981"/>
                <a:gd name="connsiteY82" fmla="*/ 443167 h 662158"/>
                <a:gd name="connsiteX83" fmla="*/ 310620 w 1554981"/>
                <a:gd name="connsiteY83" fmla="*/ 471294 h 662158"/>
                <a:gd name="connsiteX84" fmla="*/ 255035 w 1554981"/>
                <a:gd name="connsiteY84" fmla="*/ 500142 h 662158"/>
                <a:gd name="connsiteX85" fmla="*/ 251786 w 1554981"/>
                <a:gd name="connsiteY85" fmla="*/ 499782 h 662158"/>
                <a:gd name="connsiteX86" fmla="*/ 248538 w 1554981"/>
                <a:gd name="connsiteY86" fmla="*/ 499782 h 662158"/>
                <a:gd name="connsiteX87" fmla="*/ 236627 w 1554981"/>
                <a:gd name="connsiteY87" fmla="*/ 472015 h 662158"/>
                <a:gd name="connsiteX88" fmla="*/ 221106 w 1554981"/>
                <a:gd name="connsiteY88" fmla="*/ 436315 h 662158"/>
                <a:gd name="connsiteX89" fmla="*/ 194036 w 1554981"/>
                <a:gd name="connsiteY89" fmla="*/ 364194 h 662158"/>
                <a:gd name="connsiteX90" fmla="*/ 195119 w 1554981"/>
                <a:gd name="connsiteY90" fmla="*/ 363833 h 662158"/>
                <a:gd name="connsiteX91" fmla="*/ 534678 w 1554981"/>
                <a:gd name="connsiteY91" fmla="*/ 352634 h 662158"/>
                <a:gd name="connsiteX92" fmla="*/ 496854 w 1554981"/>
                <a:gd name="connsiteY92" fmla="*/ 370632 h 662158"/>
                <a:gd name="connsiteX93" fmla="*/ 460830 w 1554981"/>
                <a:gd name="connsiteY93" fmla="*/ 386831 h 662158"/>
                <a:gd name="connsiteX94" fmla="*/ 467675 w 1554981"/>
                <a:gd name="connsiteY94" fmla="*/ 392230 h 662158"/>
                <a:gd name="connsiteX95" fmla="*/ 531796 w 1554981"/>
                <a:gd name="connsiteY95" fmla="*/ 361273 h 662158"/>
                <a:gd name="connsiteX96" fmla="*/ 532157 w 1554981"/>
                <a:gd name="connsiteY96" fmla="*/ 360913 h 662158"/>
                <a:gd name="connsiteX97" fmla="*/ 534678 w 1554981"/>
                <a:gd name="connsiteY97" fmla="*/ 352634 h 662158"/>
                <a:gd name="connsiteX98" fmla="*/ 539001 w 1554981"/>
                <a:gd name="connsiteY98" fmla="*/ 339315 h 662158"/>
                <a:gd name="connsiteX99" fmla="*/ 529346 w 1554981"/>
                <a:gd name="connsiteY99" fmla="*/ 343614 h 662158"/>
                <a:gd name="connsiteX100" fmla="*/ 466234 w 1554981"/>
                <a:gd name="connsiteY100" fmla="*/ 371712 h 662158"/>
                <a:gd name="connsiteX101" fmla="*/ 451104 w 1554981"/>
                <a:gd name="connsiteY101" fmla="*/ 378911 h 662158"/>
                <a:gd name="connsiteX102" fmla="*/ 459029 w 1554981"/>
                <a:gd name="connsiteY102" fmla="*/ 385031 h 662158"/>
                <a:gd name="connsiteX103" fmla="*/ 498295 w 1554981"/>
                <a:gd name="connsiteY103" fmla="*/ 364873 h 662158"/>
                <a:gd name="connsiteX104" fmla="*/ 534175 w 1554981"/>
                <a:gd name="connsiteY104" fmla="*/ 347117 h 662158"/>
                <a:gd name="connsiteX105" fmla="*/ 536119 w 1554981"/>
                <a:gd name="connsiteY105" fmla="*/ 346155 h 662158"/>
                <a:gd name="connsiteX106" fmla="*/ 536840 w 1554981"/>
                <a:gd name="connsiteY106" fmla="*/ 345795 h 662158"/>
                <a:gd name="connsiteX107" fmla="*/ 539001 w 1554981"/>
                <a:gd name="connsiteY107" fmla="*/ 339315 h 662158"/>
                <a:gd name="connsiteX108" fmla="*/ 179239 w 1554981"/>
                <a:gd name="connsiteY108" fmla="*/ 300330 h 662158"/>
                <a:gd name="connsiteX109" fmla="*/ 221709 w 1554981"/>
                <a:gd name="connsiteY109" fmla="*/ 393583 h 662158"/>
                <a:gd name="connsiteX110" fmla="*/ 242943 w 1554981"/>
                <a:gd name="connsiteY110" fmla="*/ 438417 h 662158"/>
                <a:gd name="connsiteX111" fmla="*/ 258419 w 1554981"/>
                <a:gd name="connsiteY111" fmla="*/ 475718 h 662158"/>
                <a:gd name="connsiteX112" fmla="*/ 259139 w 1554981"/>
                <a:gd name="connsiteY112" fmla="*/ 475360 h 662158"/>
                <a:gd name="connsiteX113" fmla="*/ 322483 w 1554981"/>
                <a:gd name="connsiteY113" fmla="*/ 443079 h 662158"/>
                <a:gd name="connsiteX114" fmla="*/ 381148 w 1554981"/>
                <a:gd name="connsiteY114" fmla="*/ 422277 h 662158"/>
                <a:gd name="connsiteX115" fmla="*/ 381508 w 1554981"/>
                <a:gd name="connsiteY115" fmla="*/ 423353 h 662158"/>
                <a:gd name="connsiteX116" fmla="*/ 317804 w 1554981"/>
                <a:gd name="connsiteY116" fmla="*/ 451329 h 662158"/>
                <a:gd name="connsiteX117" fmla="*/ 262378 w 1554981"/>
                <a:gd name="connsiteY117" fmla="*/ 480740 h 662158"/>
                <a:gd name="connsiteX118" fmla="*/ 258419 w 1554981"/>
                <a:gd name="connsiteY118" fmla="*/ 480381 h 662158"/>
                <a:gd name="connsiteX119" fmla="*/ 254460 w 1554981"/>
                <a:gd name="connsiteY119" fmla="*/ 479664 h 662158"/>
                <a:gd name="connsiteX120" fmla="*/ 236465 w 1554981"/>
                <a:gd name="connsiteY120" fmla="*/ 437341 h 662158"/>
                <a:gd name="connsiteX121" fmla="*/ 215590 w 1554981"/>
                <a:gd name="connsiteY121" fmla="*/ 392149 h 662158"/>
                <a:gd name="connsiteX122" fmla="*/ 178160 w 1554981"/>
                <a:gd name="connsiteY122" fmla="*/ 301047 h 662158"/>
                <a:gd name="connsiteX123" fmla="*/ 179239 w 1554981"/>
                <a:gd name="connsiteY123" fmla="*/ 300330 h 662158"/>
                <a:gd name="connsiteX124" fmla="*/ 436694 w 1554981"/>
                <a:gd name="connsiteY124" fmla="*/ 280921 h 662158"/>
                <a:gd name="connsiteX125" fmla="*/ 514306 w 1554981"/>
                <a:gd name="connsiteY125" fmla="*/ 329645 h 662158"/>
                <a:gd name="connsiteX126" fmla="*/ 512518 w 1554981"/>
                <a:gd name="connsiteY126" fmla="*/ 334661 h 662158"/>
                <a:gd name="connsiteX127" fmla="*/ 511087 w 1554981"/>
                <a:gd name="connsiteY127" fmla="*/ 334303 h 662158"/>
                <a:gd name="connsiteX128" fmla="*/ 509299 w 1554981"/>
                <a:gd name="connsiteY128" fmla="*/ 335736 h 662158"/>
                <a:gd name="connsiteX129" fmla="*/ 468526 w 1554981"/>
                <a:gd name="connsiteY129" fmla="*/ 355440 h 662158"/>
                <a:gd name="connsiteX130" fmla="*/ 429184 w 1554981"/>
                <a:gd name="connsiteY130" fmla="*/ 371921 h 662158"/>
                <a:gd name="connsiteX131" fmla="*/ 428111 w 1554981"/>
                <a:gd name="connsiteY131" fmla="*/ 369771 h 662158"/>
                <a:gd name="connsiteX132" fmla="*/ 473891 w 1554981"/>
                <a:gd name="connsiteY132" fmla="*/ 347558 h 662158"/>
                <a:gd name="connsiteX133" fmla="*/ 505007 w 1554981"/>
                <a:gd name="connsiteY133" fmla="*/ 331436 h 662158"/>
                <a:gd name="connsiteX134" fmla="*/ 435621 w 1554981"/>
                <a:gd name="connsiteY134" fmla="*/ 283070 h 662158"/>
                <a:gd name="connsiteX135" fmla="*/ 436694 w 1554981"/>
                <a:gd name="connsiteY135" fmla="*/ 280921 h 662158"/>
                <a:gd name="connsiteX136" fmla="*/ 630034 w 1554981"/>
                <a:gd name="connsiteY136" fmla="*/ 233299 h 662158"/>
                <a:gd name="connsiteX137" fmla="*/ 631109 w 1554981"/>
                <a:gd name="connsiteY137" fmla="*/ 234024 h 662158"/>
                <a:gd name="connsiteX138" fmla="*/ 591712 w 1554981"/>
                <a:gd name="connsiteY138" fmla="*/ 285463 h 662158"/>
                <a:gd name="connsiteX139" fmla="*/ 591712 w 1554981"/>
                <a:gd name="connsiteY139" fmla="*/ 286550 h 662158"/>
                <a:gd name="connsiteX140" fmla="*/ 574521 w 1554981"/>
                <a:gd name="connsiteY140" fmla="*/ 339438 h 662158"/>
                <a:gd name="connsiteX141" fmla="*/ 573088 w 1554981"/>
                <a:gd name="connsiteY141" fmla="*/ 339438 h 662158"/>
                <a:gd name="connsiteX142" fmla="*/ 579177 w 1554981"/>
                <a:gd name="connsiteY142" fmla="*/ 315530 h 662158"/>
                <a:gd name="connsiteX143" fmla="*/ 588131 w 1554981"/>
                <a:gd name="connsiteY143" fmla="*/ 285826 h 662158"/>
                <a:gd name="connsiteX144" fmla="*/ 588131 w 1554981"/>
                <a:gd name="connsiteY144" fmla="*/ 284739 h 662158"/>
                <a:gd name="connsiteX145" fmla="*/ 607829 w 1554981"/>
                <a:gd name="connsiteY145" fmla="*/ 258657 h 662158"/>
                <a:gd name="connsiteX146" fmla="*/ 630034 w 1554981"/>
                <a:gd name="connsiteY146" fmla="*/ 233299 h 662158"/>
                <a:gd name="connsiteX147" fmla="*/ 555597 w 1554981"/>
                <a:gd name="connsiteY147" fmla="*/ 226093 h 662158"/>
                <a:gd name="connsiteX148" fmla="*/ 557732 w 1554981"/>
                <a:gd name="connsiteY148" fmla="*/ 227552 h 662158"/>
                <a:gd name="connsiteX149" fmla="*/ 548481 w 1554981"/>
                <a:gd name="connsiteY149" fmla="*/ 240317 h 662158"/>
                <a:gd name="connsiteX150" fmla="*/ 541721 w 1554981"/>
                <a:gd name="connsiteY150" fmla="*/ 250528 h 662158"/>
                <a:gd name="connsiteX151" fmla="*/ 539586 w 1554981"/>
                <a:gd name="connsiteY151" fmla="*/ 247976 h 662158"/>
                <a:gd name="connsiteX152" fmla="*/ 555597 w 1554981"/>
                <a:gd name="connsiteY152" fmla="*/ 226093 h 662158"/>
                <a:gd name="connsiteX153" fmla="*/ 572728 w 1554981"/>
                <a:gd name="connsiteY153" fmla="*/ 221824 h 662158"/>
                <a:gd name="connsiteX154" fmla="*/ 572728 w 1554981"/>
                <a:gd name="connsiteY154" fmla="*/ 222180 h 662158"/>
                <a:gd name="connsiteX155" fmla="*/ 550058 w 1554981"/>
                <a:gd name="connsiteY155" fmla="*/ 254255 h 662158"/>
                <a:gd name="connsiteX156" fmla="*/ 547179 w 1554981"/>
                <a:gd name="connsiteY156" fmla="*/ 252473 h 662158"/>
                <a:gd name="connsiteX157" fmla="*/ 563372 w 1554981"/>
                <a:gd name="connsiteY157" fmla="*/ 231446 h 662158"/>
                <a:gd name="connsiteX158" fmla="*/ 572728 w 1554981"/>
                <a:gd name="connsiteY158" fmla="*/ 221824 h 662158"/>
                <a:gd name="connsiteX159" fmla="*/ 585788 w 1554981"/>
                <a:gd name="connsiteY159" fmla="*/ 216573 h 662158"/>
                <a:gd name="connsiteX160" fmla="*/ 587199 w 1554981"/>
                <a:gd name="connsiteY160" fmla="*/ 218405 h 662158"/>
                <a:gd name="connsiteX161" fmla="*/ 568854 w 1554981"/>
                <a:gd name="connsiteY161" fmla="*/ 238188 h 662158"/>
                <a:gd name="connsiteX162" fmla="*/ 554743 w 1554981"/>
                <a:gd name="connsiteY162" fmla="*/ 256139 h 662158"/>
                <a:gd name="connsiteX163" fmla="*/ 551921 w 1554981"/>
                <a:gd name="connsiteY163" fmla="*/ 254307 h 662158"/>
                <a:gd name="connsiteX164" fmla="*/ 566385 w 1554981"/>
                <a:gd name="connsiteY164" fmla="*/ 235624 h 662158"/>
                <a:gd name="connsiteX165" fmla="*/ 585788 w 1554981"/>
                <a:gd name="connsiteY165" fmla="*/ 216573 h 662158"/>
                <a:gd name="connsiteX166" fmla="*/ 602175 w 1554981"/>
                <a:gd name="connsiteY166" fmla="*/ 212299 h 662158"/>
                <a:gd name="connsiteX167" fmla="*/ 602533 w 1554981"/>
                <a:gd name="connsiteY167" fmla="*/ 213372 h 662158"/>
                <a:gd name="connsiteX168" fmla="*/ 563818 w 1554981"/>
                <a:gd name="connsiteY168" fmla="*/ 260595 h 662158"/>
                <a:gd name="connsiteX169" fmla="*/ 560234 w 1554981"/>
                <a:gd name="connsiteY169" fmla="*/ 258449 h 662158"/>
                <a:gd name="connsiteX170" fmla="*/ 582818 w 1554981"/>
                <a:gd name="connsiteY170" fmla="*/ 230186 h 662158"/>
                <a:gd name="connsiteX171" fmla="*/ 602175 w 1554981"/>
                <a:gd name="connsiteY171" fmla="*/ 212299 h 662158"/>
                <a:gd name="connsiteX172" fmla="*/ 614676 w 1554981"/>
                <a:gd name="connsiteY172" fmla="*/ 206665 h 662158"/>
                <a:gd name="connsiteX173" fmla="*/ 616107 w 1554981"/>
                <a:gd name="connsiteY173" fmla="*/ 208098 h 662158"/>
                <a:gd name="connsiteX174" fmla="*/ 571031 w 1554981"/>
                <a:gd name="connsiteY174" fmla="*/ 262180 h 662158"/>
                <a:gd name="connsiteX175" fmla="*/ 567811 w 1554981"/>
                <a:gd name="connsiteY175" fmla="*/ 260031 h 662158"/>
                <a:gd name="connsiteX176" fmla="*/ 614676 w 1554981"/>
                <a:gd name="connsiteY176" fmla="*/ 206665 h 662158"/>
                <a:gd name="connsiteX177" fmla="*/ 627352 w 1554981"/>
                <a:gd name="connsiteY177" fmla="*/ 200677 h 662158"/>
                <a:gd name="connsiteX178" fmla="*/ 629156 w 1554981"/>
                <a:gd name="connsiteY178" fmla="*/ 202114 h 662158"/>
                <a:gd name="connsiteX179" fmla="*/ 604982 w 1554981"/>
                <a:gd name="connsiteY179" fmla="*/ 230137 h 662158"/>
                <a:gd name="connsiteX180" fmla="*/ 579005 w 1554981"/>
                <a:gd name="connsiteY180" fmla="*/ 265347 h 662158"/>
                <a:gd name="connsiteX181" fmla="*/ 575397 w 1554981"/>
                <a:gd name="connsiteY181" fmla="*/ 263551 h 662158"/>
                <a:gd name="connsiteX182" fmla="*/ 597406 w 1554981"/>
                <a:gd name="connsiteY182" fmla="*/ 233731 h 662158"/>
                <a:gd name="connsiteX183" fmla="*/ 627352 w 1554981"/>
                <a:gd name="connsiteY183" fmla="*/ 200677 h 662158"/>
                <a:gd name="connsiteX184" fmla="*/ 52206 w 1554981"/>
                <a:gd name="connsiteY184" fmla="*/ 41056 h 662158"/>
                <a:gd name="connsiteX185" fmla="*/ 133123 w 1554981"/>
                <a:gd name="connsiteY185" fmla="*/ 99174 h 662158"/>
                <a:gd name="connsiteX186" fmla="*/ 131672 w 1554981"/>
                <a:gd name="connsiteY186" fmla="*/ 101686 h 662158"/>
                <a:gd name="connsiteX187" fmla="*/ 48941 w 1554981"/>
                <a:gd name="connsiteY187" fmla="*/ 46078 h 662158"/>
                <a:gd name="connsiteX188" fmla="*/ 52206 w 1554981"/>
                <a:gd name="connsiteY188" fmla="*/ 41056 h 662158"/>
                <a:gd name="connsiteX189" fmla="*/ 2186 w 1554981"/>
                <a:gd name="connsiteY189" fmla="*/ 18466 h 662158"/>
                <a:gd name="connsiteX190" fmla="*/ 23318 w 1554981"/>
                <a:gd name="connsiteY190" fmla="*/ 50989 h 662158"/>
                <a:gd name="connsiteX191" fmla="*/ 42264 w 1554981"/>
                <a:gd name="connsiteY191" fmla="*/ 79581 h 662158"/>
                <a:gd name="connsiteX192" fmla="*/ 37892 w 1554981"/>
                <a:gd name="connsiteY192" fmla="*/ 82082 h 662158"/>
                <a:gd name="connsiteX193" fmla="*/ 14574 w 1554981"/>
                <a:gd name="connsiteY193" fmla="*/ 46700 h 662158"/>
                <a:gd name="connsiteX194" fmla="*/ 0 w 1554981"/>
                <a:gd name="connsiteY194" fmla="*/ 18824 h 662158"/>
                <a:gd name="connsiteX195" fmla="*/ 2186 w 1554981"/>
                <a:gd name="connsiteY195" fmla="*/ 18466 h 662158"/>
                <a:gd name="connsiteX196" fmla="*/ 23507 w 1554981"/>
                <a:gd name="connsiteY196" fmla="*/ 17507 h 662158"/>
                <a:gd name="connsiteX197" fmla="*/ 91951 w 1554981"/>
                <a:gd name="connsiteY197" fmla="*/ 116497 h 662158"/>
                <a:gd name="connsiteX198" fmla="*/ 162197 w 1554981"/>
                <a:gd name="connsiteY198" fmla="*/ 233846 h 662158"/>
                <a:gd name="connsiteX199" fmla="*/ 223797 w 1554981"/>
                <a:gd name="connsiteY199" fmla="*/ 347595 h 662158"/>
                <a:gd name="connsiteX200" fmla="*/ 247212 w 1554981"/>
                <a:gd name="connsiteY200" fmla="*/ 405189 h 662158"/>
                <a:gd name="connsiteX201" fmla="*/ 267385 w 1554981"/>
                <a:gd name="connsiteY201" fmla="*/ 457744 h 662158"/>
                <a:gd name="connsiteX202" fmla="*/ 320699 w 1554981"/>
                <a:gd name="connsiteY202" fmla="*/ 428946 h 662158"/>
                <a:gd name="connsiteX203" fmla="*/ 392386 w 1554981"/>
                <a:gd name="connsiteY203" fmla="*/ 395110 h 662158"/>
                <a:gd name="connsiteX204" fmla="*/ 468395 w 1554981"/>
                <a:gd name="connsiteY204" fmla="*/ 359113 h 662158"/>
                <a:gd name="connsiteX205" fmla="*/ 519041 w 1554981"/>
                <a:gd name="connsiteY205" fmla="*/ 336138 h 662158"/>
                <a:gd name="connsiteX206" fmla="*/ 527113 w 1554981"/>
                <a:gd name="connsiteY206" fmla="*/ 332476 h 662158"/>
                <a:gd name="connsiteX207" fmla="*/ 477761 w 1554981"/>
                <a:gd name="connsiteY207" fmla="*/ 302239 h 662158"/>
                <a:gd name="connsiteX208" fmla="*/ 410758 w 1554981"/>
                <a:gd name="connsiteY208" fmla="*/ 257244 h 662158"/>
                <a:gd name="connsiteX209" fmla="*/ 408538 w 1554981"/>
                <a:gd name="connsiteY209" fmla="*/ 255976 h 662158"/>
                <a:gd name="connsiteX210" fmla="*/ 277111 w 1554981"/>
                <a:gd name="connsiteY210" fmla="*/ 180931 h 662158"/>
                <a:gd name="connsiteX211" fmla="*/ 142744 w 1554981"/>
                <a:gd name="connsiteY211" fmla="*/ 98139 h 662158"/>
                <a:gd name="connsiteX212" fmla="*/ 23507 w 1554981"/>
                <a:gd name="connsiteY212" fmla="*/ 17507 h 662158"/>
                <a:gd name="connsiteX213" fmla="*/ 33954 w 1554981"/>
                <a:gd name="connsiteY213" fmla="*/ 16068 h 662158"/>
                <a:gd name="connsiteX214" fmla="*/ 147787 w 1554981"/>
                <a:gd name="connsiteY214" fmla="*/ 90220 h 662158"/>
                <a:gd name="connsiteX215" fmla="*/ 278552 w 1554981"/>
                <a:gd name="connsiteY215" fmla="*/ 170132 h 662158"/>
                <a:gd name="connsiteX216" fmla="*/ 325172 w 1554981"/>
                <a:gd name="connsiteY216" fmla="*/ 195499 h 662158"/>
                <a:gd name="connsiteX217" fmla="*/ 346276 w 1554981"/>
                <a:gd name="connsiteY217" fmla="*/ 206983 h 662158"/>
                <a:gd name="connsiteX218" fmla="*/ 412919 w 1554981"/>
                <a:gd name="connsiteY218" fmla="*/ 245725 h 662158"/>
                <a:gd name="connsiteX219" fmla="*/ 479923 w 1554981"/>
                <a:gd name="connsiteY219" fmla="*/ 290360 h 662158"/>
                <a:gd name="connsiteX220" fmla="*/ 540802 w 1554981"/>
                <a:gd name="connsiteY220" fmla="*/ 325637 h 662158"/>
                <a:gd name="connsiteX221" fmla="*/ 543684 w 1554981"/>
                <a:gd name="connsiteY221" fmla="*/ 327437 h 662158"/>
                <a:gd name="connsiteX222" fmla="*/ 543684 w 1554981"/>
                <a:gd name="connsiteY222" fmla="*/ 337516 h 662158"/>
                <a:gd name="connsiteX223" fmla="*/ 541213 w 1554981"/>
                <a:gd name="connsiteY223" fmla="*/ 352223 h 662158"/>
                <a:gd name="connsiteX224" fmla="*/ 535399 w 1554981"/>
                <a:gd name="connsiteY224" fmla="*/ 386831 h 662158"/>
                <a:gd name="connsiteX225" fmla="*/ 548727 w 1554981"/>
                <a:gd name="connsiteY225" fmla="*/ 357674 h 662158"/>
                <a:gd name="connsiteX226" fmla="*/ 577907 w 1554981"/>
                <a:gd name="connsiteY226" fmla="*/ 281001 h 662158"/>
                <a:gd name="connsiteX227" fmla="*/ 577546 w 1554981"/>
                <a:gd name="connsiteY227" fmla="*/ 280281 h 662158"/>
                <a:gd name="connsiteX228" fmla="*/ 575745 w 1554981"/>
                <a:gd name="connsiteY228" fmla="*/ 280281 h 662158"/>
                <a:gd name="connsiteX229" fmla="*/ 429130 w 1554981"/>
                <a:gd name="connsiteY229" fmla="*/ 217287 h 662158"/>
                <a:gd name="connsiteX230" fmla="*/ 282515 w 1554981"/>
                <a:gd name="connsiteY230" fmla="*/ 144935 h 662158"/>
                <a:gd name="connsiteX231" fmla="*/ 185225 w 1554981"/>
                <a:gd name="connsiteY231" fmla="*/ 93978 h 662158"/>
                <a:gd name="connsiteX232" fmla="*/ 133378 w 1554981"/>
                <a:gd name="connsiteY232" fmla="*/ 66822 h 662158"/>
                <a:gd name="connsiteX233" fmla="*/ 76101 w 1554981"/>
                <a:gd name="connsiteY233" fmla="*/ 38745 h 662158"/>
                <a:gd name="connsiteX234" fmla="*/ 33954 w 1554981"/>
                <a:gd name="connsiteY234" fmla="*/ 16068 h 662158"/>
                <a:gd name="connsiteX235" fmla="*/ 23147 w 1554981"/>
                <a:gd name="connsiteY235" fmla="*/ 9228 h 662158"/>
                <a:gd name="connsiteX236" fmla="*/ 127254 w 1554981"/>
                <a:gd name="connsiteY236" fmla="*/ 54944 h 662158"/>
                <a:gd name="connsiteX237" fmla="*/ 141606 w 1554981"/>
                <a:gd name="connsiteY237" fmla="*/ 62335 h 662158"/>
                <a:gd name="connsiteX238" fmla="*/ 243970 w 1554981"/>
                <a:gd name="connsiteY238" fmla="*/ 115058 h 662158"/>
                <a:gd name="connsiteX239" fmla="*/ 255857 w 1554981"/>
                <a:gd name="connsiteY239" fmla="*/ 113978 h 662158"/>
                <a:gd name="connsiteX240" fmla="*/ 255857 w 1554981"/>
                <a:gd name="connsiteY240" fmla="*/ 116137 h 662158"/>
                <a:gd name="connsiteX241" fmla="*/ 249733 w 1554981"/>
                <a:gd name="connsiteY241" fmla="*/ 116857 h 662158"/>
                <a:gd name="connsiteX242" fmla="*/ 248653 w 1554981"/>
                <a:gd name="connsiteY242" fmla="*/ 117217 h 662158"/>
                <a:gd name="connsiteX243" fmla="*/ 254777 w 1554981"/>
                <a:gd name="connsiteY243" fmla="*/ 120457 h 662158"/>
                <a:gd name="connsiteX244" fmla="*/ 268105 w 1554981"/>
                <a:gd name="connsiteY244" fmla="*/ 117937 h 662158"/>
                <a:gd name="connsiteX245" fmla="*/ 269186 w 1554981"/>
                <a:gd name="connsiteY245" fmla="*/ 120457 h 662158"/>
                <a:gd name="connsiteX246" fmla="*/ 259460 w 1554981"/>
                <a:gd name="connsiteY246" fmla="*/ 122617 h 662158"/>
                <a:gd name="connsiteX247" fmla="*/ 264863 w 1554981"/>
                <a:gd name="connsiteY247" fmla="*/ 125137 h 662158"/>
                <a:gd name="connsiteX248" fmla="*/ 287198 w 1554981"/>
                <a:gd name="connsiteY248" fmla="*/ 123697 h 662158"/>
                <a:gd name="connsiteX249" fmla="*/ 287198 w 1554981"/>
                <a:gd name="connsiteY249" fmla="*/ 125137 h 662158"/>
                <a:gd name="connsiteX250" fmla="*/ 270267 w 1554981"/>
                <a:gd name="connsiteY250" fmla="*/ 127656 h 662158"/>
                <a:gd name="connsiteX251" fmla="*/ 275670 w 1554981"/>
                <a:gd name="connsiteY251" fmla="*/ 130536 h 662158"/>
                <a:gd name="connsiteX252" fmla="*/ 278552 w 1554981"/>
                <a:gd name="connsiteY252" fmla="*/ 131976 h 662158"/>
                <a:gd name="connsiteX253" fmla="*/ 310253 w 1554981"/>
                <a:gd name="connsiteY253" fmla="*/ 127296 h 662158"/>
                <a:gd name="connsiteX254" fmla="*/ 310253 w 1554981"/>
                <a:gd name="connsiteY254" fmla="*/ 129456 h 662158"/>
                <a:gd name="connsiteX255" fmla="*/ 282875 w 1554981"/>
                <a:gd name="connsiteY255" fmla="*/ 134136 h 662158"/>
                <a:gd name="connsiteX256" fmla="*/ 292601 w 1554981"/>
                <a:gd name="connsiteY256" fmla="*/ 138815 h 662158"/>
                <a:gd name="connsiteX257" fmla="*/ 325743 w 1554981"/>
                <a:gd name="connsiteY257" fmla="*/ 133776 h 662158"/>
                <a:gd name="connsiteX258" fmla="*/ 326103 w 1554981"/>
                <a:gd name="connsiteY258" fmla="*/ 135576 h 662158"/>
                <a:gd name="connsiteX259" fmla="*/ 296924 w 1554981"/>
                <a:gd name="connsiteY259" fmla="*/ 140975 h 662158"/>
                <a:gd name="connsiteX260" fmla="*/ 304489 w 1554981"/>
                <a:gd name="connsiteY260" fmla="*/ 144575 h 662158"/>
                <a:gd name="connsiteX261" fmla="*/ 344115 w 1554981"/>
                <a:gd name="connsiteY261" fmla="*/ 138095 h 662158"/>
                <a:gd name="connsiteX262" fmla="*/ 344115 w 1554981"/>
                <a:gd name="connsiteY262" fmla="*/ 140615 h 662158"/>
                <a:gd name="connsiteX263" fmla="*/ 308812 w 1554981"/>
                <a:gd name="connsiteY263" fmla="*/ 146734 h 662158"/>
                <a:gd name="connsiteX264" fmla="*/ 317457 w 1554981"/>
                <a:gd name="connsiteY264" fmla="*/ 151054 h 662158"/>
                <a:gd name="connsiteX265" fmla="*/ 362487 w 1554981"/>
                <a:gd name="connsiteY265" fmla="*/ 142775 h 662158"/>
                <a:gd name="connsiteX266" fmla="*/ 363207 w 1554981"/>
                <a:gd name="connsiteY266" fmla="*/ 145295 h 662158"/>
                <a:gd name="connsiteX267" fmla="*/ 322140 w 1554981"/>
                <a:gd name="connsiteY267" fmla="*/ 153214 h 662158"/>
                <a:gd name="connsiteX268" fmla="*/ 332947 w 1554981"/>
                <a:gd name="connsiteY268" fmla="*/ 158613 h 662158"/>
                <a:gd name="connsiteX269" fmla="*/ 383020 w 1554981"/>
                <a:gd name="connsiteY269" fmla="*/ 148894 h 662158"/>
                <a:gd name="connsiteX270" fmla="*/ 383380 w 1554981"/>
                <a:gd name="connsiteY270" fmla="*/ 150334 h 662158"/>
                <a:gd name="connsiteX271" fmla="*/ 337630 w 1554981"/>
                <a:gd name="connsiteY271" fmla="*/ 160773 h 662158"/>
                <a:gd name="connsiteX272" fmla="*/ 348077 w 1554981"/>
                <a:gd name="connsiteY272" fmla="*/ 166172 h 662158"/>
                <a:gd name="connsiteX273" fmla="*/ 348437 w 1554981"/>
                <a:gd name="connsiteY273" fmla="*/ 165812 h 662158"/>
                <a:gd name="connsiteX274" fmla="*/ 376896 w 1554981"/>
                <a:gd name="connsiteY274" fmla="*/ 159333 h 662158"/>
                <a:gd name="connsiteX275" fmla="*/ 403553 w 1554981"/>
                <a:gd name="connsiteY275" fmla="*/ 155374 h 662158"/>
                <a:gd name="connsiteX276" fmla="*/ 403553 w 1554981"/>
                <a:gd name="connsiteY276" fmla="*/ 157173 h 662158"/>
                <a:gd name="connsiteX277" fmla="*/ 352040 w 1554981"/>
                <a:gd name="connsiteY277" fmla="*/ 167972 h 662158"/>
                <a:gd name="connsiteX278" fmla="*/ 361046 w 1554981"/>
                <a:gd name="connsiteY278" fmla="*/ 172292 h 662158"/>
                <a:gd name="connsiteX279" fmla="*/ 421925 w 1554981"/>
                <a:gd name="connsiteY279" fmla="*/ 162573 h 662158"/>
                <a:gd name="connsiteX280" fmla="*/ 421925 w 1554981"/>
                <a:gd name="connsiteY280" fmla="*/ 163293 h 662158"/>
                <a:gd name="connsiteX281" fmla="*/ 366449 w 1554981"/>
                <a:gd name="connsiteY281" fmla="*/ 174811 h 662158"/>
                <a:gd name="connsiteX282" fmla="*/ 379778 w 1554981"/>
                <a:gd name="connsiteY282" fmla="*/ 181651 h 662158"/>
                <a:gd name="connsiteX283" fmla="*/ 440657 w 1554981"/>
                <a:gd name="connsiteY283" fmla="*/ 170852 h 662158"/>
                <a:gd name="connsiteX284" fmla="*/ 441018 w 1554981"/>
                <a:gd name="connsiteY284" fmla="*/ 172292 h 662158"/>
                <a:gd name="connsiteX285" fmla="*/ 384821 w 1554981"/>
                <a:gd name="connsiteY285" fmla="*/ 184171 h 662158"/>
                <a:gd name="connsiteX286" fmla="*/ 397429 w 1554981"/>
                <a:gd name="connsiteY286" fmla="*/ 189930 h 662158"/>
                <a:gd name="connsiteX287" fmla="*/ 455427 w 1554981"/>
                <a:gd name="connsiteY287" fmla="*/ 180211 h 662158"/>
                <a:gd name="connsiteX288" fmla="*/ 455427 w 1554981"/>
                <a:gd name="connsiteY288" fmla="*/ 181291 h 662158"/>
                <a:gd name="connsiteX289" fmla="*/ 402473 w 1554981"/>
                <a:gd name="connsiteY289" fmla="*/ 192450 h 662158"/>
                <a:gd name="connsiteX290" fmla="*/ 412919 w 1554981"/>
                <a:gd name="connsiteY290" fmla="*/ 197129 h 662158"/>
                <a:gd name="connsiteX291" fmla="*/ 439577 w 1554981"/>
                <a:gd name="connsiteY291" fmla="*/ 192090 h 662158"/>
                <a:gd name="connsiteX292" fmla="*/ 470196 w 1554981"/>
                <a:gd name="connsiteY292" fmla="*/ 186690 h 662158"/>
                <a:gd name="connsiteX293" fmla="*/ 470557 w 1554981"/>
                <a:gd name="connsiteY293" fmla="*/ 187770 h 662158"/>
                <a:gd name="connsiteX294" fmla="*/ 439577 w 1554981"/>
                <a:gd name="connsiteY294" fmla="*/ 194969 h 662158"/>
                <a:gd name="connsiteX295" fmla="*/ 417602 w 1554981"/>
                <a:gd name="connsiteY295" fmla="*/ 199649 h 662158"/>
                <a:gd name="connsiteX296" fmla="*/ 431651 w 1554981"/>
                <a:gd name="connsiteY296" fmla="*/ 206128 h 662158"/>
                <a:gd name="connsiteX297" fmla="*/ 482805 w 1554981"/>
                <a:gd name="connsiteY297" fmla="*/ 197129 h 662158"/>
                <a:gd name="connsiteX298" fmla="*/ 483525 w 1554981"/>
                <a:gd name="connsiteY298" fmla="*/ 198929 h 662158"/>
                <a:gd name="connsiteX299" fmla="*/ 449303 w 1554981"/>
                <a:gd name="connsiteY299" fmla="*/ 205768 h 662158"/>
                <a:gd name="connsiteX300" fmla="*/ 436334 w 1554981"/>
                <a:gd name="connsiteY300" fmla="*/ 208288 h 662158"/>
                <a:gd name="connsiteX301" fmla="*/ 578987 w 1554981"/>
                <a:gd name="connsiteY301" fmla="*/ 269842 h 662158"/>
                <a:gd name="connsiteX302" fmla="*/ 580068 w 1554981"/>
                <a:gd name="connsiteY302" fmla="*/ 270562 h 662158"/>
                <a:gd name="connsiteX303" fmla="*/ 648513 w 1554981"/>
                <a:gd name="connsiteY303" fmla="*/ 179851 h 662158"/>
                <a:gd name="connsiteX304" fmla="*/ 646711 w 1554981"/>
                <a:gd name="connsiteY304" fmla="*/ 179491 h 662158"/>
                <a:gd name="connsiteX305" fmla="*/ 573224 w 1554981"/>
                <a:gd name="connsiteY305" fmla="*/ 159333 h 662158"/>
                <a:gd name="connsiteX306" fmla="*/ 493612 w 1554981"/>
                <a:gd name="connsiteY306" fmla="*/ 138455 h 662158"/>
                <a:gd name="connsiteX307" fmla="*/ 333668 w 1554981"/>
                <a:gd name="connsiteY307" fmla="*/ 92740 h 662158"/>
                <a:gd name="connsiteX308" fmla="*/ 274590 w 1554981"/>
                <a:gd name="connsiteY308" fmla="*/ 77261 h 662158"/>
                <a:gd name="connsiteX309" fmla="*/ 250454 w 1554981"/>
                <a:gd name="connsiteY309" fmla="*/ 88060 h 662158"/>
                <a:gd name="connsiteX310" fmla="*/ 249373 w 1554981"/>
                <a:gd name="connsiteY310" fmla="*/ 85181 h 662158"/>
                <a:gd name="connsiteX311" fmla="*/ 265944 w 1554981"/>
                <a:gd name="connsiteY311" fmla="*/ 75102 h 662158"/>
                <a:gd name="connsiteX312" fmla="*/ 259460 w 1554981"/>
                <a:gd name="connsiteY312" fmla="*/ 73302 h 662158"/>
                <a:gd name="connsiteX313" fmla="*/ 246491 w 1554981"/>
                <a:gd name="connsiteY313" fmla="*/ 80501 h 662158"/>
                <a:gd name="connsiteX314" fmla="*/ 244690 w 1554981"/>
                <a:gd name="connsiteY314" fmla="*/ 76901 h 662158"/>
                <a:gd name="connsiteX315" fmla="*/ 252615 w 1554981"/>
                <a:gd name="connsiteY315" fmla="*/ 71862 h 662158"/>
                <a:gd name="connsiteX316" fmla="*/ 171923 w 1554981"/>
                <a:gd name="connsiteY316" fmla="*/ 50984 h 662158"/>
                <a:gd name="connsiteX317" fmla="*/ 95193 w 1554981"/>
                <a:gd name="connsiteY317" fmla="*/ 28666 h 662158"/>
                <a:gd name="connsiteX318" fmla="*/ 23147 w 1554981"/>
                <a:gd name="connsiteY318" fmla="*/ 9228 h 662158"/>
                <a:gd name="connsiteX319" fmla="*/ 18464 w 1554981"/>
                <a:gd name="connsiteY319" fmla="*/ 6349 h 662158"/>
                <a:gd name="connsiteX320" fmla="*/ 93392 w 1554981"/>
                <a:gd name="connsiteY320" fmla="*/ 20387 h 662158"/>
                <a:gd name="connsiteX321" fmla="*/ 170122 w 1554981"/>
                <a:gd name="connsiteY321" fmla="*/ 41265 h 662158"/>
                <a:gd name="connsiteX322" fmla="*/ 264503 w 1554981"/>
                <a:gd name="connsiteY322" fmla="*/ 64303 h 662158"/>
                <a:gd name="connsiteX323" fmla="*/ 279273 w 1554981"/>
                <a:gd name="connsiteY323" fmla="*/ 55304 h 662158"/>
                <a:gd name="connsiteX324" fmla="*/ 282515 w 1554981"/>
                <a:gd name="connsiteY324" fmla="*/ 59623 h 662158"/>
                <a:gd name="connsiteX325" fmla="*/ 272788 w 1554981"/>
                <a:gd name="connsiteY325" fmla="*/ 66103 h 662158"/>
                <a:gd name="connsiteX326" fmla="*/ 277832 w 1554981"/>
                <a:gd name="connsiteY326" fmla="*/ 67182 h 662158"/>
                <a:gd name="connsiteX327" fmla="*/ 286477 w 1554981"/>
                <a:gd name="connsiteY327" fmla="*/ 63223 h 662158"/>
                <a:gd name="connsiteX328" fmla="*/ 289359 w 1554981"/>
                <a:gd name="connsiteY328" fmla="*/ 68262 h 662158"/>
                <a:gd name="connsiteX329" fmla="*/ 287198 w 1554981"/>
                <a:gd name="connsiteY329" fmla="*/ 69702 h 662158"/>
                <a:gd name="connsiteX330" fmla="*/ 332587 w 1554981"/>
                <a:gd name="connsiteY330" fmla="*/ 81221 h 662158"/>
                <a:gd name="connsiteX331" fmla="*/ 497214 w 1554981"/>
                <a:gd name="connsiteY331" fmla="*/ 127656 h 662158"/>
                <a:gd name="connsiteX332" fmla="*/ 576466 w 1554981"/>
                <a:gd name="connsiteY332" fmla="*/ 148174 h 662158"/>
                <a:gd name="connsiteX333" fmla="*/ 650314 w 1554981"/>
                <a:gd name="connsiteY333" fmla="*/ 167972 h 662158"/>
                <a:gd name="connsiteX334" fmla="*/ 652475 w 1554981"/>
                <a:gd name="connsiteY334" fmla="*/ 169772 h 662158"/>
                <a:gd name="connsiteX335" fmla="*/ 658599 w 1554981"/>
                <a:gd name="connsiteY335" fmla="*/ 173012 h 662158"/>
                <a:gd name="connsiteX336" fmla="*/ 585832 w 1554981"/>
                <a:gd name="connsiteY336" fmla="*/ 280641 h 662158"/>
                <a:gd name="connsiteX337" fmla="*/ 582230 w 1554981"/>
                <a:gd name="connsiteY337" fmla="*/ 283161 h 662158"/>
                <a:gd name="connsiteX338" fmla="*/ 555212 w 1554981"/>
                <a:gd name="connsiteY338" fmla="*/ 364153 h 662158"/>
                <a:gd name="connsiteX339" fmla="*/ 528554 w 1554981"/>
                <a:gd name="connsiteY339" fmla="*/ 429666 h 662158"/>
                <a:gd name="connsiteX340" fmla="*/ 527113 w 1554981"/>
                <a:gd name="connsiteY340" fmla="*/ 440105 h 662158"/>
                <a:gd name="connsiteX341" fmla="*/ 522791 w 1554981"/>
                <a:gd name="connsiteY341" fmla="*/ 443705 h 662158"/>
                <a:gd name="connsiteX342" fmla="*/ 514505 w 1554981"/>
                <a:gd name="connsiteY342" fmla="*/ 445145 h 662158"/>
                <a:gd name="connsiteX343" fmla="*/ 512704 w 1554981"/>
                <a:gd name="connsiteY343" fmla="*/ 444785 h 662158"/>
                <a:gd name="connsiteX344" fmla="*/ 480283 w 1554981"/>
                <a:gd name="connsiteY344" fmla="*/ 414188 h 662158"/>
                <a:gd name="connsiteX345" fmla="*/ 445701 w 1554981"/>
                <a:gd name="connsiteY345" fmla="*/ 381431 h 662158"/>
                <a:gd name="connsiteX346" fmla="*/ 393106 w 1554981"/>
                <a:gd name="connsiteY346" fmla="*/ 405189 h 662158"/>
                <a:gd name="connsiteX347" fmla="*/ 325022 w 1554981"/>
                <a:gd name="connsiteY347" fmla="*/ 436506 h 662158"/>
                <a:gd name="connsiteX348" fmla="*/ 264143 w 1554981"/>
                <a:gd name="connsiteY348" fmla="*/ 468542 h 662158"/>
                <a:gd name="connsiteX349" fmla="*/ 258739 w 1554981"/>
                <a:gd name="connsiteY349" fmla="*/ 464583 h 662158"/>
                <a:gd name="connsiteX350" fmla="*/ 258379 w 1554981"/>
                <a:gd name="connsiteY350" fmla="*/ 464223 h 662158"/>
                <a:gd name="connsiteX351" fmla="*/ 238206 w 1554981"/>
                <a:gd name="connsiteY351" fmla="*/ 411308 h 662158"/>
                <a:gd name="connsiteX352" fmla="*/ 212990 w 1554981"/>
                <a:gd name="connsiteY352" fmla="*/ 349034 h 662158"/>
                <a:gd name="connsiteX353" fmla="*/ 151390 w 1554981"/>
                <a:gd name="connsiteY353" fmla="*/ 234926 h 662158"/>
                <a:gd name="connsiteX354" fmla="*/ 81865 w 1554981"/>
                <a:gd name="connsiteY354" fmla="*/ 116857 h 662158"/>
                <a:gd name="connsiteX355" fmla="*/ 13420 w 1554981"/>
                <a:gd name="connsiteY355" fmla="*/ 11748 h 662158"/>
                <a:gd name="connsiteX356" fmla="*/ 15222 w 1554981"/>
                <a:gd name="connsiteY356" fmla="*/ 8148 h 662158"/>
                <a:gd name="connsiteX357" fmla="*/ 17383 w 1554981"/>
                <a:gd name="connsiteY357" fmla="*/ 7068 h 662158"/>
                <a:gd name="connsiteX358" fmla="*/ 18464 w 1554981"/>
                <a:gd name="connsiteY358" fmla="*/ 6349 h 662158"/>
                <a:gd name="connsiteX359" fmla="*/ 3364 w 1554981"/>
                <a:gd name="connsiteY359" fmla="*/ 300 h 662158"/>
                <a:gd name="connsiteX360" fmla="*/ 27165 w 1554981"/>
                <a:gd name="connsiteY360" fmla="*/ 42754 h 662158"/>
                <a:gd name="connsiteX361" fmla="*/ 50967 w 1554981"/>
                <a:gd name="connsiteY361" fmla="*/ 83031 h 662158"/>
                <a:gd name="connsiteX362" fmla="*/ 47059 w 1554981"/>
                <a:gd name="connsiteY362" fmla="*/ 85208 h 662158"/>
                <a:gd name="connsiteX363" fmla="*/ 21126 w 1554981"/>
                <a:gd name="connsiteY363" fmla="*/ 41302 h 662158"/>
                <a:gd name="connsiteX364" fmla="*/ 1943 w 1554981"/>
                <a:gd name="connsiteY364" fmla="*/ 1025 h 662158"/>
                <a:gd name="connsiteX365" fmla="*/ 3364 w 1554981"/>
                <a:gd name="connsiteY365" fmla="*/ 300 h 6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54981" h="662158">
                  <a:moveTo>
                    <a:pt x="1199437" y="524160"/>
                  </a:moveTo>
                  <a:cubicBezTo>
                    <a:pt x="1181085" y="547625"/>
                    <a:pt x="1170289" y="577949"/>
                    <a:pt x="1177486" y="607912"/>
                  </a:cubicBezTo>
                  <a:cubicBezTo>
                    <a:pt x="1181805" y="627767"/>
                    <a:pt x="1194399" y="646539"/>
                    <a:pt x="1216350" y="649066"/>
                  </a:cubicBezTo>
                  <a:cubicBezTo>
                    <a:pt x="1239020" y="651593"/>
                    <a:pt x="1270687" y="642929"/>
                    <a:pt x="1277884" y="618381"/>
                  </a:cubicBezTo>
                  <a:cubicBezTo>
                    <a:pt x="1289039" y="579032"/>
                    <a:pt x="1259892" y="540405"/>
                    <a:pt x="1223547" y="529214"/>
                  </a:cubicBezTo>
                  <a:cubicBezTo>
                    <a:pt x="1215990" y="526687"/>
                    <a:pt x="1207714" y="524882"/>
                    <a:pt x="1199437" y="524160"/>
                  </a:cubicBezTo>
                  <a:close/>
                  <a:moveTo>
                    <a:pt x="769059" y="432827"/>
                  </a:moveTo>
                  <a:cubicBezTo>
                    <a:pt x="737032" y="441852"/>
                    <a:pt x="729476" y="484811"/>
                    <a:pt x="730195" y="513330"/>
                  </a:cubicBezTo>
                  <a:cubicBezTo>
                    <a:pt x="730915" y="529936"/>
                    <a:pt x="733794" y="547625"/>
                    <a:pt x="741711" y="562787"/>
                  </a:cubicBezTo>
                  <a:cubicBezTo>
                    <a:pt x="744589" y="568924"/>
                    <a:pt x="748907" y="574700"/>
                    <a:pt x="753586" y="579754"/>
                  </a:cubicBezTo>
                  <a:cubicBezTo>
                    <a:pt x="790650" y="566036"/>
                    <a:pt x="825915" y="538961"/>
                    <a:pt x="833472" y="499251"/>
                  </a:cubicBezTo>
                  <a:cubicBezTo>
                    <a:pt x="837790" y="479035"/>
                    <a:pt x="833472" y="455931"/>
                    <a:pt x="815119" y="444018"/>
                  </a:cubicBezTo>
                  <a:cubicBezTo>
                    <a:pt x="802525" y="435715"/>
                    <a:pt x="784892" y="428495"/>
                    <a:pt x="769059" y="432827"/>
                  </a:cubicBezTo>
                  <a:close/>
                  <a:moveTo>
                    <a:pt x="518468" y="425707"/>
                  </a:moveTo>
                  <a:cubicBezTo>
                    <a:pt x="515226" y="427507"/>
                    <a:pt x="511984" y="428586"/>
                    <a:pt x="508741" y="429666"/>
                  </a:cubicBezTo>
                  <a:cubicBezTo>
                    <a:pt x="510903" y="431466"/>
                    <a:pt x="512704" y="433266"/>
                    <a:pt x="515226" y="434706"/>
                  </a:cubicBezTo>
                  <a:cubicBezTo>
                    <a:pt x="516306" y="431826"/>
                    <a:pt x="517387" y="428586"/>
                    <a:pt x="518468" y="425707"/>
                  </a:cubicBezTo>
                  <a:close/>
                  <a:moveTo>
                    <a:pt x="773017" y="420192"/>
                  </a:moveTo>
                  <a:cubicBezTo>
                    <a:pt x="814400" y="415499"/>
                    <a:pt x="852184" y="450877"/>
                    <a:pt x="846426" y="492753"/>
                  </a:cubicBezTo>
                  <a:cubicBezTo>
                    <a:pt x="840669" y="538600"/>
                    <a:pt x="804324" y="572173"/>
                    <a:pt x="763301" y="588779"/>
                  </a:cubicBezTo>
                  <a:cubicBezTo>
                    <a:pt x="771218" y="595277"/>
                    <a:pt x="780214" y="601053"/>
                    <a:pt x="789210" y="605024"/>
                  </a:cubicBezTo>
                  <a:cubicBezTo>
                    <a:pt x="837070" y="626323"/>
                    <a:pt x="892127" y="612605"/>
                    <a:pt x="938188" y="594555"/>
                  </a:cubicBezTo>
                  <a:cubicBezTo>
                    <a:pt x="962657" y="584808"/>
                    <a:pt x="986407" y="573256"/>
                    <a:pt x="1009797" y="560982"/>
                  </a:cubicBezTo>
                  <a:cubicBezTo>
                    <a:pt x="1027790" y="551596"/>
                    <a:pt x="1045062" y="540766"/>
                    <a:pt x="1063774" y="532824"/>
                  </a:cubicBezTo>
                  <a:cubicBezTo>
                    <a:pt x="1097600" y="518745"/>
                    <a:pt x="1134305" y="510081"/>
                    <a:pt x="1171009" y="509720"/>
                  </a:cubicBezTo>
                  <a:cubicBezTo>
                    <a:pt x="1178926" y="509720"/>
                    <a:pt x="1186842" y="509720"/>
                    <a:pt x="1195119" y="510442"/>
                  </a:cubicBezTo>
                  <a:cubicBezTo>
                    <a:pt x="1219589" y="483006"/>
                    <a:pt x="1254854" y="466039"/>
                    <a:pt x="1289759" y="455209"/>
                  </a:cubicBezTo>
                  <a:cubicBezTo>
                    <a:pt x="1372524" y="430300"/>
                    <a:pt x="1466444" y="430300"/>
                    <a:pt x="1550289" y="449433"/>
                  </a:cubicBezTo>
                  <a:cubicBezTo>
                    <a:pt x="1558565" y="450877"/>
                    <a:pt x="1554967" y="463151"/>
                    <a:pt x="1546690" y="461346"/>
                  </a:cubicBezTo>
                  <a:cubicBezTo>
                    <a:pt x="1471842" y="444379"/>
                    <a:pt x="1388357" y="443296"/>
                    <a:pt x="1313869" y="461707"/>
                  </a:cubicBezTo>
                  <a:cubicBezTo>
                    <a:pt x="1277884" y="470371"/>
                    <a:pt x="1240460" y="484089"/>
                    <a:pt x="1212751" y="509720"/>
                  </a:cubicBezTo>
                  <a:cubicBezTo>
                    <a:pt x="1212032" y="510442"/>
                    <a:pt x="1210952" y="511525"/>
                    <a:pt x="1209873" y="512608"/>
                  </a:cubicBezTo>
                  <a:cubicBezTo>
                    <a:pt x="1231823" y="516218"/>
                    <a:pt x="1252695" y="524882"/>
                    <a:pt x="1268168" y="540766"/>
                  </a:cubicBezTo>
                  <a:cubicBezTo>
                    <a:pt x="1292278" y="566758"/>
                    <a:pt x="1306672" y="620186"/>
                    <a:pt x="1274285" y="645817"/>
                  </a:cubicBezTo>
                  <a:cubicBezTo>
                    <a:pt x="1242619" y="670726"/>
                    <a:pt x="1188642" y="668921"/>
                    <a:pt x="1171009" y="628128"/>
                  </a:cubicBezTo>
                  <a:cubicBezTo>
                    <a:pt x="1155896" y="593111"/>
                    <a:pt x="1164172" y="553040"/>
                    <a:pt x="1185403" y="522716"/>
                  </a:cubicBezTo>
                  <a:cubicBezTo>
                    <a:pt x="1160214" y="521272"/>
                    <a:pt x="1134664" y="524882"/>
                    <a:pt x="1110555" y="531380"/>
                  </a:cubicBezTo>
                  <a:cubicBezTo>
                    <a:pt x="1071331" y="541127"/>
                    <a:pt x="1038585" y="560982"/>
                    <a:pt x="1002960" y="579393"/>
                  </a:cubicBezTo>
                  <a:cubicBezTo>
                    <a:pt x="957979" y="602136"/>
                    <a:pt x="910119" y="624157"/>
                    <a:pt x="859381" y="628128"/>
                  </a:cubicBezTo>
                  <a:cubicBezTo>
                    <a:pt x="820157" y="631377"/>
                    <a:pt x="778055" y="621269"/>
                    <a:pt x="749267" y="593472"/>
                  </a:cubicBezTo>
                  <a:cubicBezTo>
                    <a:pt x="748907" y="593472"/>
                    <a:pt x="748907" y="593833"/>
                    <a:pt x="748188" y="593833"/>
                  </a:cubicBezTo>
                  <a:cubicBezTo>
                    <a:pt x="701767" y="607190"/>
                    <a:pt x="646711" y="602136"/>
                    <a:pt x="603889" y="578671"/>
                  </a:cubicBezTo>
                  <a:cubicBezTo>
                    <a:pt x="561426" y="555206"/>
                    <a:pt x="532638" y="516218"/>
                    <a:pt x="518964" y="469649"/>
                  </a:cubicBezTo>
                  <a:cubicBezTo>
                    <a:pt x="517525" y="465317"/>
                    <a:pt x="524362" y="463873"/>
                    <a:pt x="525441" y="467844"/>
                  </a:cubicBezTo>
                  <a:cubicBezTo>
                    <a:pt x="538756" y="509720"/>
                    <a:pt x="565385" y="546542"/>
                    <a:pt x="603889" y="567480"/>
                  </a:cubicBezTo>
                  <a:cubicBezTo>
                    <a:pt x="641673" y="588057"/>
                    <a:pt x="690612" y="595999"/>
                    <a:pt x="732714" y="586252"/>
                  </a:cubicBezTo>
                  <a:cubicBezTo>
                    <a:pt x="735233" y="585530"/>
                    <a:pt x="738112" y="584447"/>
                    <a:pt x="740631" y="584086"/>
                  </a:cubicBezTo>
                  <a:cubicBezTo>
                    <a:pt x="739192" y="582642"/>
                    <a:pt x="738472" y="580837"/>
                    <a:pt x="737392" y="579393"/>
                  </a:cubicBezTo>
                  <a:cubicBezTo>
                    <a:pt x="718320" y="553401"/>
                    <a:pt x="714722" y="515496"/>
                    <a:pt x="720479" y="484450"/>
                  </a:cubicBezTo>
                  <a:cubicBezTo>
                    <a:pt x="725158" y="455931"/>
                    <a:pt x="740991" y="423802"/>
                    <a:pt x="773017" y="420192"/>
                  </a:cubicBezTo>
                  <a:close/>
                  <a:moveTo>
                    <a:pt x="519909" y="414548"/>
                  </a:moveTo>
                  <a:cubicBezTo>
                    <a:pt x="517027" y="415628"/>
                    <a:pt x="513785" y="416348"/>
                    <a:pt x="511263" y="417428"/>
                  </a:cubicBezTo>
                  <a:cubicBezTo>
                    <a:pt x="507661" y="418867"/>
                    <a:pt x="504058" y="420307"/>
                    <a:pt x="500456" y="421387"/>
                  </a:cubicBezTo>
                  <a:cubicBezTo>
                    <a:pt x="501897" y="423187"/>
                    <a:pt x="503698" y="424987"/>
                    <a:pt x="505499" y="426787"/>
                  </a:cubicBezTo>
                  <a:cubicBezTo>
                    <a:pt x="510182" y="424627"/>
                    <a:pt x="514865" y="421747"/>
                    <a:pt x="519548" y="419227"/>
                  </a:cubicBezTo>
                  <a:cubicBezTo>
                    <a:pt x="519548" y="417788"/>
                    <a:pt x="519909" y="415988"/>
                    <a:pt x="519909" y="414548"/>
                  </a:cubicBezTo>
                  <a:close/>
                  <a:moveTo>
                    <a:pt x="522430" y="399429"/>
                  </a:moveTo>
                  <a:cubicBezTo>
                    <a:pt x="517387" y="401229"/>
                    <a:pt x="511984" y="403029"/>
                    <a:pt x="506580" y="405189"/>
                  </a:cubicBezTo>
                  <a:cubicBezTo>
                    <a:pt x="501537" y="407349"/>
                    <a:pt x="496133" y="409508"/>
                    <a:pt x="490370" y="410948"/>
                  </a:cubicBezTo>
                  <a:cubicBezTo>
                    <a:pt x="492891" y="413108"/>
                    <a:pt x="495053" y="415628"/>
                    <a:pt x="497214" y="418148"/>
                  </a:cubicBezTo>
                  <a:cubicBezTo>
                    <a:pt x="505139" y="414908"/>
                    <a:pt x="513064" y="411308"/>
                    <a:pt x="520989" y="408069"/>
                  </a:cubicBezTo>
                  <a:cubicBezTo>
                    <a:pt x="521710" y="405189"/>
                    <a:pt x="522070" y="402309"/>
                    <a:pt x="522430" y="399429"/>
                  </a:cubicBezTo>
                  <a:close/>
                  <a:moveTo>
                    <a:pt x="525672" y="385031"/>
                  </a:moveTo>
                  <a:cubicBezTo>
                    <a:pt x="517747" y="386831"/>
                    <a:pt x="509102" y="391150"/>
                    <a:pt x="501537" y="393670"/>
                  </a:cubicBezTo>
                  <a:cubicBezTo>
                    <a:pt x="493972" y="396190"/>
                    <a:pt x="486767" y="399429"/>
                    <a:pt x="479563" y="401589"/>
                  </a:cubicBezTo>
                  <a:cubicBezTo>
                    <a:pt x="482084" y="403749"/>
                    <a:pt x="484606" y="405909"/>
                    <a:pt x="487127" y="408069"/>
                  </a:cubicBezTo>
                  <a:cubicBezTo>
                    <a:pt x="499736" y="403749"/>
                    <a:pt x="511984" y="398350"/>
                    <a:pt x="523871" y="392590"/>
                  </a:cubicBezTo>
                  <a:cubicBezTo>
                    <a:pt x="524592" y="390070"/>
                    <a:pt x="524952" y="387551"/>
                    <a:pt x="525672" y="385031"/>
                  </a:cubicBezTo>
                  <a:close/>
                  <a:moveTo>
                    <a:pt x="529995" y="368113"/>
                  </a:moveTo>
                  <a:cubicBezTo>
                    <a:pt x="520989" y="372792"/>
                    <a:pt x="510903" y="376392"/>
                    <a:pt x="501537" y="381071"/>
                  </a:cubicBezTo>
                  <a:cubicBezTo>
                    <a:pt x="491090" y="385751"/>
                    <a:pt x="480283" y="390070"/>
                    <a:pt x="469476" y="393670"/>
                  </a:cubicBezTo>
                  <a:cubicBezTo>
                    <a:pt x="471998" y="395830"/>
                    <a:pt x="474879" y="397630"/>
                    <a:pt x="477401" y="399789"/>
                  </a:cubicBezTo>
                  <a:cubicBezTo>
                    <a:pt x="486047" y="396190"/>
                    <a:pt x="494332" y="391510"/>
                    <a:pt x="503698" y="387911"/>
                  </a:cubicBezTo>
                  <a:cubicBezTo>
                    <a:pt x="511263" y="385031"/>
                    <a:pt x="518828" y="379991"/>
                    <a:pt x="527113" y="378911"/>
                  </a:cubicBezTo>
                  <a:cubicBezTo>
                    <a:pt x="528194" y="375312"/>
                    <a:pt x="529275" y="371712"/>
                    <a:pt x="529995" y="368113"/>
                  </a:cubicBezTo>
                  <a:close/>
                  <a:moveTo>
                    <a:pt x="195119" y="363833"/>
                  </a:moveTo>
                  <a:cubicBezTo>
                    <a:pt x="204864" y="389076"/>
                    <a:pt x="215692" y="413236"/>
                    <a:pt x="227964" y="437036"/>
                  </a:cubicBezTo>
                  <a:cubicBezTo>
                    <a:pt x="233017" y="446773"/>
                    <a:pt x="238432" y="456509"/>
                    <a:pt x="241319" y="467327"/>
                  </a:cubicBezTo>
                  <a:cubicBezTo>
                    <a:pt x="243846" y="476703"/>
                    <a:pt x="246011" y="486079"/>
                    <a:pt x="251064" y="494733"/>
                  </a:cubicBezTo>
                  <a:cubicBezTo>
                    <a:pt x="251425" y="494373"/>
                    <a:pt x="251786" y="494373"/>
                    <a:pt x="252147" y="494012"/>
                  </a:cubicBezTo>
                  <a:cubicBezTo>
                    <a:pt x="271277" y="483194"/>
                    <a:pt x="291129" y="473097"/>
                    <a:pt x="311342" y="464082"/>
                  </a:cubicBezTo>
                  <a:cubicBezTo>
                    <a:pt x="330111" y="455067"/>
                    <a:pt x="348519" y="443167"/>
                    <a:pt x="368731" y="438479"/>
                  </a:cubicBezTo>
                  <a:cubicBezTo>
                    <a:pt x="371619" y="438118"/>
                    <a:pt x="372702" y="442085"/>
                    <a:pt x="369814" y="443167"/>
                  </a:cubicBezTo>
                  <a:cubicBezTo>
                    <a:pt x="349241" y="448576"/>
                    <a:pt x="330111" y="462279"/>
                    <a:pt x="310620" y="471294"/>
                  </a:cubicBezTo>
                  <a:cubicBezTo>
                    <a:pt x="291851" y="480309"/>
                    <a:pt x="273443" y="490045"/>
                    <a:pt x="255035" y="500142"/>
                  </a:cubicBezTo>
                  <a:cubicBezTo>
                    <a:pt x="253952" y="500503"/>
                    <a:pt x="252869" y="500503"/>
                    <a:pt x="251786" y="499782"/>
                  </a:cubicBezTo>
                  <a:cubicBezTo>
                    <a:pt x="250704" y="500503"/>
                    <a:pt x="249260" y="500864"/>
                    <a:pt x="248538" y="499782"/>
                  </a:cubicBezTo>
                  <a:cubicBezTo>
                    <a:pt x="242041" y="491488"/>
                    <a:pt x="239153" y="481752"/>
                    <a:pt x="236627" y="472015"/>
                  </a:cubicBezTo>
                  <a:cubicBezTo>
                    <a:pt x="233017" y="459033"/>
                    <a:pt x="226881" y="448215"/>
                    <a:pt x="221106" y="436315"/>
                  </a:cubicBezTo>
                  <a:cubicBezTo>
                    <a:pt x="209556" y="413597"/>
                    <a:pt x="197645" y="389436"/>
                    <a:pt x="194036" y="364194"/>
                  </a:cubicBezTo>
                  <a:cubicBezTo>
                    <a:pt x="193675" y="363473"/>
                    <a:pt x="194758" y="363112"/>
                    <a:pt x="195119" y="363833"/>
                  </a:cubicBezTo>
                  <a:close/>
                  <a:moveTo>
                    <a:pt x="534678" y="352634"/>
                  </a:moveTo>
                  <a:cubicBezTo>
                    <a:pt x="522070" y="358754"/>
                    <a:pt x="509822" y="365233"/>
                    <a:pt x="496854" y="370632"/>
                  </a:cubicBezTo>
                  <a:cubicBezTo>
                    <a:pt x="484606" y="375672"/>
                    <a:pt x="472358" y="380711"/>
                    <a:pt x="460830" y="386831"/>
                  </a:cubicBezTo>
                  <a:cubicBezTo>
                    <a:pt x="462992" y="388631"/>
                    <a:pt x="465513" y="390430"/>
                    <a:pt x="467675" y="392230"/>
                  </a:cubicBezTo>
                  <a:cubicBezTo>
                    <a:pt x="489649" y="383951"/>
                    <a:pt x="510903" y="371712"/>
                    <a:pt x="531796" y="361273"/>
                  </a:cubicBezTo>
                  <a:cubicBezTo>
                    <a:pt x="531796" y="360913"/>
                    <a:pt x="532157" y="360913"/>
                    <a:pt x="532157" y="360913"/>
                  </a:cubicBezTo>
                  <a:cubicBezTo>
                    <a:pt x="532877" y="358394"/>
                    <a:pt x="533598" y="355514"/>
                    <a:pt x="534678" y="352634"/>
                  </a:cubicBezTo>
                  <a:close/>
                  <a:moveTo>
                    <a:pt x="539001" y="339315"/>
                  </a:moveTo>
                  <a:lnTo>
                    <a:pt x="529346" y="343614"/>
                  </a:lnTo>
                  <a:lnTo>
                    <a:pt x="466234" y="371712"/>
                  </a:lnTo>
                  <a:cubicBezTo>
                    <a:pt x="461191" y="373872"/>
                    <a:pt x="456147" y="376392"/>
                    <a:pt x="451104" y="378911"/>
                  </a:cubicBezTo>
                  <a:cubicBezTo>
                    <a:pt x="453626" y="381071"/>
                    <a:pt x="456508" y="382871"/>
                    <a:pt x="459029" y="385031"/>
                  </a:cubicBezTo>
                  <a:cubicBezTo>
                    <a:pt x="471277" y="377112"/>
                    <a:pt x="484606" y="370992"/>
                    <a:pt x="498295" y="364873"/>
                  </a:cubicBezTo>
                  <a:lnTo>
                    <a:pt x="534175" y="347117"/>
                  </a:lnTo>
                  <a:lnTo>
                    <a:pt x="536119" y="346155"/>
                  </a:lnTo>
                  <a:cubicBezTo>
                    <a:pt x="536479" y="346155"/>
                    <a:pt x="536479" y="345795"/>
                    <a:pt x="536840" y="345795"/>
                  </a:cubicBezTo>
                  <a:cubicBezTo>
                    <a:pt x="537200" y="343635"/>
                    <a:pt x="538281" y="341475"/>
                    <a:pt x="539001" y="339315"/>
                  </a:cubicBezTo>
                  <a:close/>
                  <a:moveTo>
                    <a:pt x="179239" y="300330"/>
                  </a:moveTo>
                  <a:cubicBezTo>
                    <a:pt x="195435" y="330458"/>
                    <a:pt x="207312" y="362738"/>
                    <a:pt x="221709" y="393583"/>
                  </a:cubicBezTo>
                  <a:cubicBezTo>
                    <a:pt x="228547" y="408647"/>
                    <a:pt x="236465" y="423353"/>
                    <a:pt x="242943" y="438417"/>
                  </a:cubicBezTo>
                  <a:cubicBezTo>
                    <a:pt x="248342" y="450611"/>
                    <a:pt x="251941" y="464241"/>
                    <a:pt x="258419" y="475718"/>
                  </a:cubicBezTo>
                  <a:cubicBezTo>
                    <a:pt x="258779" y="475718"/>
                    <a:pt x="259139" y="475360"/>
                    <a:pt x="259139" y="475360"/>
                  </a:cubicBezTo>
                  <a:cubicBezTo>
                    <a:pt x="280014" y="464600"/>
                    <a:pt x="300888" y="452405"/>
                    <a:pt x="322483" y="443079"/>
                  </a:cubicBezTo>
                  <a:cubicBezTo>
                    <a:pt x="341558" y="434830"/>
                    <a:pt x="361713" y="429091"/>
                    <a:pt x="381148" y="422277"/>
                  </a:cubicBezTo>
                  <a:cubicBezTo>
                    <a:pt x="381868" y="421918"/>
                    <a:pt x="382228" y="422994"/>
                    <a:pt x="381508" y="423353"/>
                  </a:cubicBezTo>
                  <a:cubicBezTo>
                    <a:pt x="359914" y="431602"/>
                    <a:pt x="338319" y="440927"/>
                    <a:pt x="317804" y="451329"/>
                  </a:cubicBezTo>
                  <a:cubicBezTo>
                    <a:pt x="299449" y="461013"/>
                    <a:pt x="281453" y="472490"/>
                    <a:pt x="262378" y="480740"/>
                  </a:cubicBezTo>
                  <a:cubicBezTo>
                    <a:pt x="260939" y="481816"/>
                    <a:pt x="259499" y="481098"/>
                    <a:pt x="258419" y="480381"/>
                  </a:cubicBezTo>
                  <a:cubicBezTo>
                    <a:pt x="257340" y="481098"/>
                    <a:pt x="255540" y="481098"/>
                    <a:pt x="254460" y="479664"/>
                  </a:cubicBezTo>
                  <a:cubicBezTo>
                    <a:pt x="246542" y="466752"/>
                    <a:pt x="242943" y="451329"/>
                    <a:pt x="236465" y="437341"/>
                  </a:cubicBezTo>
                  <a:cubicBezTo>
                    <a:pt x="229627" y="422277"/>
                    <a:pt x="222069" y="407571"/>
                    <a:pt x="215590" y="392149"/>
                  </a:cubicBezTo>
                  <a:cubicBezTo>
                    <a:pt x="201914" y="362379"/>
                    <a:pt x="188237" y="331892"/>
                    <a:pt x="178160" y="301047"/>
                  </a:cubicBezTo>
                  <a:cubicBezTo>
                    <a:pt x="177800" y="300330"/>
                    <a:pt x="179239" y="299612"/>
                    <a:pt x="179239" y="300330"/>
                  </a:cubicBezTo>
                  <a:close/>
                  <a:moveTo>
                    <a:pt x="436694" y="280921"/>
                  </a:moveTo>
                  <a:cubicBezTo>
                    <a:pt x="464234" y="294535"/>
                    <a:pt x="485336" y="318539"/>
                    <a:pt x="514306" y="329645"/>
                  </a:cubicBezTo>
                  <a:cubicBezTo>
                    <a:pt x="517167" y="330720"/>
                    <a:pt x="515736" y="336094"/>
                    <a:pt x="512518" y="334661"/>
                  </a:cubicBezTo>
                  <a:cubicBezTo>
                    <a:pt x="512160" y="334661"/>
                    <a:pt x="511445" y="334303"/>
                    <a:pt x="511087" y="334303"/>
                  </a:cubicBezTo>
                  <a:cubicBezTo>
                    <a:pt x="510729" y="334661"/>
                    <a:pt x="510014" y="335377"/>
                    <a:pt x="509299" y="335736"/>
                  </a:cubicBezTo>
                  <a:cubicBezTo>
                    <a:pt x="495350" y="340751"/>
                    <a:pt x="482117" y="349350"/>
                    <a:pt x="468526" y="355440"/>
                  </a:cubicBezTo>
                  <a:cubicBezTo>
                    <a:pt x="455650" y="361173"/>
                    <a:pt x="442417" y="366905"/>
                    <a:pt x="429184" y="371921"/>
                  </a:cubicBezTo>
                  <a:cubicBezTo>
                    <a:pt x="427753" y="372279"/>
                    <a:pt x="427038" y="370488"/>
                    <a:pt x="428111" y="369771"/>
                  </a:cubicBezTo>
                  <a:cubicBezTo>
                    <a:pt x="443132" y="362247"/>
                    <a:pt x="458869" y="355440"/>
                    <a:pt x="473891" y="347558"/>
                  </a:cubicBezTo>
                  <a:cubicBezTo>
                    <a:pt x="484620" y="342184"/>
                    <a:pt x="494277" y="336094"/>
                    <a:pt x="505007" y="331436"/>
                  </a:cubicBezTo>
                  <a:cubicBezTo>
                    <a:pt x="479613" y="319255"/>
                    <a:pt x="458511" y="298834"/>
                    <a:pt x="435621" y="283070"/>
                  </a:cubicBezTo>
                  <a:cubicBezTo>
                    <a:pt x="434191" y="282354"/>
                    <a:pt x="435621" y="280562"/>
                    <a:pt x="436694" y="280921"/>
                  </a:cubicBezTo>
                  <a:close/>
                  <a:moveTo>
                    <a:pt x="630034" y="233299"/>
                  </a:moveTo>
                  <a:cubicBezTo>
                    <a:pt x="630751" y="232937"/>
                    <a:pt x="631467" y="233299"/>
                    <a:pt x="631109" y="234024"/>
                  </a:cubicBezTo>
                  <a:cubicBezTo>
                    <a:pt x="619648" y="252499"/>
                    <a:pt x="602099" y="266626"/>
                    <a:pt x="591712" y="285463"/>
                  </a:cubicBezTo>
                  <a:cubicBezTo>
                    <a:pt x="592070" y="286188"/>
                    <a:pt x="592070" y="286550"/>
                    <a:pt x="591712" y="286550"/>
                  </a:cubicBezTo>
                  <a:cubicBezTo>
                    <a:pt x="585624" y="303576"/>
                    <a:pt x="577744" y="322050"/>
                    <a:pt x="574521" y="339438"/>
                  </a:cubicBezTo>
                  <a:cubicBezTo>
                    <a:pt x="574163" y="340525"/>
                    <a:pt x="573088" y="340163"/>
                    <a:pt x="573088" y="339438"/>
                  </a:cubicBezTo>
                  <a:cubicBezTo>
                    <a:pt x="573805" y="331107"/>
                    <a:pt x="577028" y="323499"/>
                    <a:pt x="579177" y="315530"/>
                  </a:cubicBezTo>
                  <a:cubicBezTo>
                    <a:pt x="582042" y="305749"/>
                    <a:pt x="584907" y="295606"/>
                    <a:pt x="588131" y="285826"/>
                  </a:cubicBezTo>
                  <a:cubicBezTo>
                    <a:pt x="588131" y="285463"/>
                    <a:pt x="588131" y="285101"/>
                    <a:pt x="588131" y="284739"/>
                  </a:cubicBezTo>
                  <a:cubicBezTo>
                    <a:pt x="593145" y="275320"/>
                    <a:pt x="600666" y="266264"/>
                    <a:pt x="607829" y="258657"/>
                  </a:cubicBezTo>
                  <a:cubicBezTo>
                    <a:pt x="615708" y="250325"/>
                    <a:pt x="622513" y="241269"/>
                    <a:pt x="630034" y="233299"/>
                  </a:cubicBezTo>
                  <a:close/>
                  <a:moveTo>
                    <a:pt x="555597" y="226093"/>
                  </a:moveTo>
                  <a:cubicBezTo>
                    <a:pt x="556665" y="224999"/>
                    <a:pt x="558444" y="226458"/>
                    <a:pt x="557732" y="227552"/>
                  </a:cubicBezTo>
                  <a:cubicBezTo>
                    <a:pt x="554174" y="231563"/>
                    <a:pt x="551684" y="236305"/>
                    <a:pt x="548481" y="240317"/>
                  </a:cubicBezTo>
                  <a:cubicBezTo>
                    <a:pt x="545991" y="243599"/>
                    <a:pt x="544567" y="247246"/>
                    <a:pt x="541721" y="250528"/>
                  </a:cubicBezTo>
                  <a:cubicBezTo>
                    <a:pt x="540298" y="251623"/>
                    <a:pt x="538163" y="249434"/>
                    <a:pt x="539586" y="247976"/>
                  </a:cubicBezTo>
                  <a:cubicBezTo>
                    <a:pt x="544923" y="240681"/>
                    <a:pt x="549904" y="233023"/>
                    <a:pt x="555597" y="226093"/>
                  </a:cubicBezTo>
                  <a:close/>
                  <a:moveTo>
                    <a:pt x="572728" y="221824"/>
                  </a:moveTo>
                  <a:cubicBezTo>
                    <a:pt x="572728" y="221824"/>
                    <a:pt x="572728" y="221824"/>
                    <a:pt x="572728" y="222180"/>
                  </a:cubicBezTo>
                  <a:cubicBezTo>
                    <a:pt x="567330" y="233941"/>
                    <a:pt x="555815" y="242851"/>
                    <a:pt x="550058" y="254255"/>
                  </a:cubicBezTo>
                  <a:cubicBezTo>
                    <a:pt x="549338" y="256393"/>
                    <a:pt x="546100" y="254611"/>
                    <a:pt x="547179" y="252473"/>
                  </a:cubicBezTo>
                  <a:cubicBezTo>
                    <a:pt x="550778" y="244632"/>
                    <a:pt x="557974" y="237861"/>
                    <a:pt x="563372" y="231446"/>
                  </a:cubicBezTo>
                  <a:cubicBezTo>
                    <a:pt x="565171" y="229664"/>
                    <a:pt x="569489" y="222180"/>
                    <a:pt x="572728" y="221824"/>
                  </a:cubicBezTo>
                  <a:close/>
                  <a:moveTo>
                    <a:pt x="585788" y="216573"/>
                  </a:moveTo>
                  <a:cubicBezTo>
                    <a:pt x="586847" y="215474"/>
                    <a:pt x="588610" y="217306"/>
                    <a:pt x="587199" y="218405"/>
                  </a:cubicBezTo>
                  <a:cubicBezTo>
                    <a:pt x="580849" y="224633"/>
                    <a:pt x="574499" y="231227"/>
                    <a:pt x="568854" y="238188"/>
                  </a:cubicBezTo>
                  <a:cubicBezTo>
                    <a:pt x="564268" y="244050"/>
                    <a:pt x="558271" y="249545"/>
                    <a:pt x="554743" y="256139"/>
                  </a:cubicBezTo>
                  <a:cubicBezTo>
                    <a:pt x="553685" y="257971"/>
                    <a:pt x="550863" y="256139"/>
                    <a:pt x="551921" y="254307"/>
                  </a:cubicBezTo>
                  <a:cubicBezTo>
                    <a:pt x="555096" y="247347"/>
                    <a:pt x="561446" y="241119"/>
                    <a:pt x="566385" y="235624"/>
                  </a:cubicBezTo>
                  <a:cubicBezTo>
                    <a:pt x="572735" y="229029"/>
                    <a:pt x="579085" y="222434"/>
                    <a:pt x="585788" y="216573"/>
                  </a:cubicBezTo>
                  <a:close/>
                  <a:moveTo>
                    <a:pt x="602175" y="212299"/>
                  </a:moveTo>
                  <a:cubicBezTo>
                    <a:pt x="602533" y="212299"/>
                    <a:pt x="602892" y="213014"/>
                    <a:pt x="602533" y="213372"/>
                  </a:cubicBezTo>
                  <a:cubicBezTo>
                    <a:pt x="587119" y="225893"/>
                    <a:pt x="575290" y="244496"/>
                    <a:pt x="563818" y="260595"/>
                  </a:cubicBezTo>
                  <a:cubicBezTo>
                    <a:pt x="562384" y="262742"/>
                    <a:pt x="558800" y="260595"/>
                    <a:pt x="560234" y="258449"/>
                  </a:cubicBezTo>
                  <a:cubicBezTo>
                    <a:pt x="567403" y="248432"/>
                    <a:pt x="574573" y="239130"/>
                    <a:pt x="582818" y="230186"/>
                  </a:cubicBezTo>
                  <a:cubicBezTo>
                    <a:pt x="587478" y="224820"/>
                    <a:pt x="594647" y="214445"/>
                    <a:pt x="602175" y="212299"/>
                  </a:cubicBezTo>
                  <a:close/>
                  <a:moveTo>
                    <a:pt x="614676" y="206665"/>
                  </a:moveTo>
                  <a:cubicBezTo>
                    <a:pt x="615750" y="205949"/>
                    <a:pt x="617181" y="207381"/>
                    <a:pt x="616107" y="208098"/>
                  </a:cubicBezTo>
                  <a:cubicBezTo>
                    <a:pt x="600366" y="225289"/>
                    <a:pt x="583552" y="242481"/>
                    <a:pt x="571031" y="262180"/>
                  </a:cubicBezTo>
                  <a:cubicBezTo>
                    <a:pt x="569957" y="264329"/>
                    <a:pt x="566738" y="262180"/>
                    <a:pt x="567811" y="260031"/>
                  </a:cubicBezTo>
                  <a:cubicBezTo>
                    <a:pt x="580333" y="240332"/>
                    <a:pt x="598220" y="223140"/>
                    <a:pt x="614676" y="206665"/>
                  </a:cubicBezTo>
                  <a:close/>
                  <a:moveTo>
                    <a:pt x="627352" y="200677"/>
                  </a:moveTo>
                  <a:cubicBezTo>
                    <a:pt x="628073" y="199599"/>
                    <a:pt x="629877" y="200677"/>
                    <a:pt x="629156" y="202114"/>
                  </a:cubicBezTo>
                  <a:cubicBezTo>
                    <a:pt x="623022" y="212892"/>
                    <a:pt x="612920" y="220796"/>
                    <a:pt x="604982" y="230137"/>
                  </a:cubicBezTo>
                  <a:cubicBezTo>
                    <a:pt x="595602" y="240916"/>
                    <a:pt x="586221" y="253132"/>
                    <a:pt x="579005" y="265347"/>
                  </a:cubicBezTo>
                  <a:cubicBezTo>
                    <a:pt x="577562" y="267503"/>
                    <a:pt x="574675" y="265347"/>
                    <a:pt x="575397" y="263551"/>
                  </a:cubicBezTo>
                  <a:cubicBezTo>
                    <a:pt x="581530" y="253132"/>
                    <a:pt x="589468" y="242713"/>
                    <a:pt x="597406" y="233731"/>
                  </a:cubicBezTo>
                  <a:cubicBezTo>
                    <a:pt x="606786" y="222593"/>
                    <a:pt x="619053" y="212892"/>
                    <a:pt x="627352" y="200677"/>
                  </a:cubicBezTo>
                  <a:close/>
                  <a:moveTo>
                    <a:pt x="52206" y="41056"/>
                  </a:moveTo>
                  <a:cubicBezTo>
                    <a:pt x="80146" y="59352"/>
                    <a:pt x="104458" y="82671"/>
                    <a:pt x="133123" y="99174"/>
                  </a:cubicBezTo>
                  <a:cubicBezTo>
                    <a:pt x="134575" y="100251"/>
                    <a:pt x="133486" y="102403"/>
                    <a:pt x="131672" y="101686"/>
                  </a:cubicBezTo>
                  <a:cubicBezTo>
                    <a:pt x="102281" y="85900"/>
                    <a:pt x="76881" y="64016"/>
                    <a:pt x="48941" y="46078"/>
                  </a:cubicBezTo>
                  <a:cubicBezTo>
                    <a:pt x="46038" y="43926"/>
                    <a:pt x="48941" y="39262"/>
                    <a:pt x="52206" y="41056"/>
                  </a:cubicBezTo>
                  <a:close/>
                  <a:moveTo>
                    <a:pt x="2186" y="18466"/>
                  </a:moveTo>
                  <a:cubicBezTo>
                    <a:pt x="5829" y="30260"/>
                    <a:pt x="16031" y="40982"/>
                    <a:pt x="23318" y="50989"/>
                  </a:cubicBezTo>
                  <a:cubicBezTo>
                    <a:pt x="29876" y="60281"/>
                    <a:pt x="36434" y="69931"/>
                    <a:pt x="42264" y="79581"/>
                  </a:cubicBezTo>
                  <a:cubicBezTo>
                    <a:pt x="44085" y="82440"/>
                    <a:pt x="39713" y="84941"/>
                    <a:pt x="37892" y="82082"/>
                  </a:cubicBezTo>
                  <a:cubicBezTo>
                    <a:pt x="30605" y="69931"/>
                    <a:pt x="22225" y="58137"/>
                    <a:pt x="14574" y="46700"/>
                  </a:cubicBezTo>
                  <a:cubicBezTo>
                    <a:pt x="8744" y="38123"/>
                    <a:pt x="1457" y="29188"/>
                    <a:pt x="0" y="18824"/>
                  </a:cubicBezTo>
                  <a:cubicBezTo>
                    <a:pt x="0" y="17752"/>
                    <a:pt x="1822" y="17037"/>
                    <a:pt x="2186" y="18466"/>
                  </a:cubicBezTo>
                  <a:close/>
                  <a:moveTo>
                    <a:pt x="23507" y="17507"/>
                  </a:moveTo>
                  <a:cubicBezTo>
                    <a:pt x="45841" y="50984"/>
                    <a:pt x="70697" y="82301"/>
                    <a:pt x="91951" y="116497"/>
                  </a:cubicBezTo>
                  <a:cubicBezTo>
                    <a:pt x="115366" y="155374"/>
                    <a:pt x="139502" y="194250"/>
                    <a:pt x="162197" y="233846"/>
                  </a:cubicBezTo>
                  <a:cubicBezTo>
                    <a:pt x="183450" y="271282"/>
                    <a:pt x="205064" y="309078"/>
                    <a:pt x="223797" y="347595"/>
                  </a:cubicBezTo>
                  <a:cubicBezTo>
                    <a:pt x="232802" y="366673"/>
                    <a:pt x="240007" y="385751"/>
                    <a:pt x="247212" y="405189"/>
                  </a:cubicBezTo>
                  <a:cubicBezTo>
                    <a:pt x="253336" y="422827"/>
                    <a:pt x="257659" y="441185"/>
                    <a:pt x="267385" y="457744"/>
                  </a:cubicBezTo>
                  <a:cubicBezTo>
                    <a:pt x="283595" y="445505"/>
                    <a:pt x="302328" y="437226"/>
                    <a:pt x="320699" y="428946"/>
                  </a:cubicBezTo>
                  <a:cubicBezTo>
                    <a:pt x="344835" y="417788"/>
                    <a:pt x="368611" y="406269"/>
                    <a:pt x="392386" y="395110"/>
                  </a:cubicBezTo>
                  <a:cubicBezTo>
                    <a:pt x="417963" y="382871"/>
                    <a:pt x="443539" y="371712"/>
                    <a:pt x="468395" y="359113"/>
                  </a:cubicBezTo>
                  <a:lnTo>
                    <a:pt x="519041" y="336138"/>
                  </a:lnTo>
                  <a:lnTo>
                    <a:pt x="527113" y="332476"/>
                  </a:lnTo>
                  <a:cubicBezTo>
                    <a:pt x="509462" y="324557"/>
                    <a:pt x="493251" y="313398"/>
                    <a:pt x="477761" y="302239"/>
                  </a:cubicBezTo>
                  <a:cubicBezTo>
                    <a:pt x="455787" y="286761"/>
                    <a:pt x="433453" y="271642"/>
                    <a:pt x="410758" y="257244"/>
                  </a:cubicBezTo>
                  <a:lnTo>
                    <a:pt x="408538" y="255976"/>
                  </a:lnTo>
                  <a:lnTo>
                    <a:pt x="277111" y="180931"/>
                  </a:lnTo>
                  <a:cubicBezTo>
                    <a:pt x="231001" y="155374"/>
                    <a:pt x="186693" y="127296"/>
                    <a:pt x="142744" y="98139"/>
                  </a:cubicBezTo>
                  <a:cubicBezTo>
                    <a:pt x="103118" y="71502"/>
                    <a:pt x="62412" y="45945"/>
                    <a:pt x="23507" y="17507"/>
                  </a:cubicBezTo>
                  <a:close/>
                  <a:moveTo>
                    <a:pt x="33954" y="16068"/>
                  </a:moveTo>
                  <a:cubicBezTo>
                    <a:pt x="72859" y="38745"/>
                    <a:pt x="109963" y="65743"/>
                    <a:pt x="147787" y="90220"/>
                  </a:cubicBezTo>
                  <a:cubicBezTo>
                    <a:pt x="190655" y="117937"/>
                    <a:pt x="233883" y="145295"/>
                    <a:pt x="278552" y="170132"/>
                  </a:cubicBezTo>
                  <a:lnTo>
                    <a:pt x="325172" y="195499"/>
                  </a:lnTo>
                  <a:lnTo>
                    <a:pt x="346276" y="206983"/>
                  </a:lnTo>
                  <a:cubicBezTo>
                    <a:pt x="368791" y="219267"/>
                    <a:pt x="391125" y="231866"/>
                    <a:pt x="412919" y="245725"/>
                  </a:cubicBezTo>
                  <a:cubicBezTo>
                    <a:pt x="435614" y="259763"/>
                    <a:pt x="457948" y="274882"/>
                    <a:pt x="479923" y="290360"/>
                  </a:cubicBezTo>
                  <a:cubicBezTo>
                    <a:pt x="499015" y="303319"/>
                    <a:pt x="518828" y="317718"/>
                    <a:pt x="540802" y="325637"/>
                  </a:cubicBezTo>
                  <a:cubicBezTo>
                    <a:pt x="541883" y="325997"/>
                    <a:pt x="542964" y="326717"/>
                    <a:pt x="543684" y="327437"/>
                  </a:cubicBezTo>
                  <a:cubicBezTo>
                    <a:pt x="547647" y="328517"/>
                    <a:pt x="548727" y="335716"/>
                    <a:pt x="543684" y="337516"/>
                  </a:cubicBezTo>
                  <a:lnTo>
                    <a:pt x="541213" y="352223"/>
                  </a:lnTo>
                  <a:lnTo>
                    <a:pt x="535399" y="386831"/>
                  </a:lnTo>
                  <a:cubicBezTo>
                    <a:pt x="539722" y="377112"/>
                    <a:pt x="544405" y="367393"/>
                    <a:pt x="548727" y="357674"/>
                  </a:cubicBezTo>
                  <a:cubicBezTo>
                    <a:pt x="559534" y="332476"/>
                    <a:pt x="569981" y="307279"/>
                    <a:pt x="577907" y="281001"/>
                  </a:cubicBezTo>
                  <a:cubicBezTo>
                    <a:pt x="577907" y="280641"/>
                    <a:pt x="577907" y="280641"/>
                    <a:pt x="577546" y="280281"/>
                  </a:cubicBezTo>
                  <a:cubicBezTo>
                    <a:pt x="576826" y="280281"/>
                    <a:pt x="576466" y="280281"/>
                    <a:pt x="575745" y="280281"/>
                  </a:cubicBezTo>
                  <a:cubicBezTo>
                    <a:pt x="525672" y="263363"/>
                    <a:pt x="476681" y="239965"/>
                    <a:pt x="429130" y="217287"/>
                  </a:cubicBezTo>
                  <a:cubicBezTo>
                    <a:pt x="380138" y="193170"/>
                    <a:pt x="331146" y="169412"/>
                    <a:pt x="282515" y="144935"/>
                  </a:cubicBezTo>
                  <a:lnTo>
                    <a:pt x="185225" y="93978"/>
                  </a:lnTo>
                  <a:lnTo>
                    <a:pt x="133378" y="66822"/>
                  </a:lnTo>
                  <a:cubicBezTo>
                    <a:pt x="115006" y="56743"/>
                    <a:pt x="94113" y="48824"/>
                    <a:pt x="76101" y="38745"/>
                  </a:cubicBezTo>
                  <a:cubicBezTo>
                    <a:pt x="61692" y="30106"/>
                    <a:pt x="49444" y="22187"/>
                    <a:pt x="33954" y="16068"/>
                  </a:cubicBezTo>
                  <a:close/>
                  <a:moveTo>
                    <a:pt x="23147" y="9228"/>
                  </a:moveTo>
                  <a:cubicBezTo>
                    <a:pt x="54127" y="16068"/>
                    <a:pt x="95193" y="38025"/>
                    <a:pt x="127254" y="54944"/>
                  </a:cubicBezTo>
                  <a:lnTo>
                    <a:pt x="141606" y="62335"/>
                  </a:lnTo>
                  <a:lnTo>
                    <a:pt x="243970" y="115058"/>
                  </a:lnTo>
                  <a:cubicBezTo>
                    <a:pt x="247572" y="113978"/>
                    <a:pt x="252255" y="113978"/>
                    <a:pt x="255857" y="113978"/>
                  </a:cubicBezTo>
                  <a:cubicBezTo>
                    <a:pt x="257298" y="113978"/>
                    <a:pt x="257298" y="115778"/>
                    <a:pt x="255857" y="116137"/>
                  </a:cubicBezTo>
                  <a:cubicBezTo>
                    <a:pt x="253696" y="116497"/>
                    <a:pt x="251895" y="116857"/>
                    <a:pt x="249733" y="116857"/>
                  </a:cubicBezTo>
                  <a:cubicBezTo>
                    <a:pt x="249373" y="116857"/>
                    <a:pt x="249013" y="117217"/>
                    <a:pt x="248653" y="117217"/>
                  </a:cubicBezTo>
                  <a:cubicBezTo>
                    <a:pt x="250814" y="118297"/>
                    <a:pt x="252976" y="119377"/>
                    <a:pt x="254777" y="120457"/>
                  </a:cubicBezTo>
                  <a:cubicBezTo>
                    <a:pt x="259460" y="120097"/>
                    <a:pt x="264143" y="119377"/>
                    <a:pt x="268105" y="117937"/>
                  </a:cubicBezTo>
                  <a:cubicBezTo>
                    <a:pt x="269907" y="117577"/>
                    <a:pt x="270627" y="120097"/>
                    <a:pt x="269186" y="120457"/>
                  </a:cubicBezTo>
                  <a:cubicBezTo>
                    <a:pt x="265944" y="121537"/>
                    <a:pt x="262702" y="122257"/>
                    <a:pt x="259460" y="122617"/>
                  </a:cubicBezTo>
                  <a:cubicBezTo>
                    <a:pt x="261621" y="123697"/>
                    <a:pt x="263422" y="124417"/>
                    <a:pt x="264863" y="125137"/>
                  </a:cubicBezTo>
                  <a:cubicBezTo>
                    <a:pt x="272428" y="124417"/>
                    <a:pt x="279633" y="124057"/>
                    <a:pt x="287198" y="123697"/>
                  </a:cubicBezTo>
                  <a:cubicBezTo>
                    <a:pt x="288278" y="123337"/>
                    <a:pt x="288278" y="125137"/>
                    <a:pt x="287198" y="125137"/>
                  </a:cubicBezTo>
                  <a:cubicBezTo>
                    <a:pt x="281434" y="126216"/>
                    <a:pt x="275670" y="127296"/>
                    <a:pt x="270267" y="127656"/>
                  </a:cubicBezTo>
                  <a:cubicBezTo>
                    <a:pt x="271708" y="128736"/>
                    <a:pt x="273869" y="129816"/>
                    <a:pt x="275670" y="130536"/>
                  </a:cubicBezTo>
                  <a:cubicBezTo>
                    <a:pt x="276391" y="130896"/>
                    <a:pt x="277471" y="131256"/>
                    <a:pt x="278552" y="131976"/>
                  </a:cubicBezTo>
                  <a:cubicBezTo>
                    <a:pt x="289359" y="130536"/>
                    <a:pt x="299806" y="128736"/>
                    <a:pt x="310253" y="127296"/>
                  </a:cubicBezTo>
                  <a:cubicBezTo>
                    <a:pt x="311694" y="127296"/>
                    <a:pt x="311694" y="129096"/>
                    <a:pt x="310253" y="129456"/>
                  </a:cubicBezTo>
                  <a:cubicBezTo>
                    <a:pt x="301247" y="130896"/>
                    <a:pt x="292241" y="133056"/>
                    <a:pt x="282875" y="134136"/>
                  </a:cubicBezTo>
                  <a:cubicBezTo>
                    <a:pt x="286117" y="135936"/>
                    <a:pt x="289359" y="137375"/>
                    <a:pt x="292601" y="138815"/>
                  </a:cubicBezTo>
                  <a:cubicBezTo>
                    <a:pt x="303408" y="136655"/>
                    <a:pt x="314936" y="135216"/>
                    <a:pt x="325743" y="133776"/>
                  </a:cubicBezTo>
                  <a:cubicBezTo>
                    <a:pt x="326463" y="133416"/>
                    <a:pt x="327184" y="135216"/>
                    <a:pt x="326103" y="135576"/>
                  </a:cubicBezTo>
                  <a:cubicBezTo>
                    <a:pt x="316377" y="137375"/>
                    <a:pt x="306650" y="139535"/>
                    <a:pt x="296924" y="140975"/>
                  </a:cubicBezTo>
                  <a:cubicBezTo>
                    <a:pt x="299446" y="142055"/>
                    <a:pt x="301967" y="143495"/>
                    <a:pt x="304489" y="144575"/>
                  </a:cubicBezTo>
                  <a:cubicBezTo>
                    <a:pt x="317457" y="142775"/>
                    <a:pt x="330786" y="140615"/>
                    <a:pt x="344115" y="138095"/>
                  </a:cubicBezTo>
                  <a:cubicBezTo>
                    <a:pt x="345556" y="138095"/>
                    <a:pt x="345556" y="140255"/>
                    <a:pt x="344115" y="140615"/>
                  </a:cubicBezTo>
                  <a:cubicBezTo>
                    <a:pt x="332227" y="142415"/>
                    <a:pt x="320699" y="145295"/>
                    <a:pt x="308812" y="146734"/>
                  </a:cubicBezTo>
                  <a:cubicBezTo>
                    <a:pt x="311694" y="148174"/>
                    <a:pt x="314576" y="149614"/>
                    <a:pt x="317457" y="151054"/>
                  </a:cubicBezTo>
                  <a:cubicBezTo>
                    <a:pt x="332227" y="148534"/>
                    <a:pt x="347717" y="147094"/>
                    <a:pt x="362487" y="142775"/>
                  </a:cubicBezTo>
                  <a:cubicBezTo>
                    <a:pt x="363928" y="142415"/>
                    <a:pt x="365008" y="144935"/>
                    <a:pt x="363207" y="145295"/>
                  </a:cubicBezTo>
                  <a:cubicBezTo>
                    <a:pt x="349878" y="149254"/>
                    <a:pt x="335829" y="151414"/>
                    <a:pt x="322140" y="153214"/>
                  </a:cubicBezTo>
                  <a:cubicBezTo>
                    <a:pt x="325743" y="155014"/>
                    <a:pt x="329345" y="156813"/>
                    <a:pt x="332947" y="158613"/>
                  </a:cubicBezTo>
                  <a:cubicBezTo>
                    <a:pt x="349518" y="155374"/>
                    <a:pt x="366089" y="150694"/>
                    <a:pt x="383020" y="148894"/>
                  </a:cubicBezTo>
                  <a:cubicBezTo>
                    <a:pt x="384461" y="148534"/>
                    <a:pt x="384461" y="150334"/>
                    <a:pt x="383380" y="150334"/>
                  </a:cubicBezTo>
                  <a:cubicBezTo>
                    <a:pt x="367890" y="152854"/>
                    <a:pt x="353121" y="157893"/>
                    <a:pt x="337630" y="160773"/>
                  </a:cubicBezTo>
                  <a:cubicBezTo>
                    <a:pt x="341233" y="162573"/>
                    <a:pt x="344475" y="164373"/>
                    <a:pt x="348077" y="166172"/>
                  </a:cubicBezTo>
                  <a:cubicBezTo>
                    <a:pt x="348077" y="166172"/>
                    <a:pt x="348077" y="165812"/>
                    <a:pt x="348437" y="165812"/>
                  </a:cubicBezTo>
                  <a:cubicBezTo>
                    <a:pt x="357443" y="162933"/>
                    <a:pt x="367170" y="161493"/>
                    <a:pt x="376896" y="159333"/>
                  </a:cubicBezTo>
                  <a:cubicBezTo>
                    <a:pt x="385542" y="157173"/>
                    <a:pt x="394187" y="155374"/>
                    <a:pt x="403553" y="155374"/>
                  </a:cubicBezTo>
                  <a:cubicBezTo>
                    <a:pt x="404634" y="155374"/>
                    <a:pt x="404634" y="156813"/>
                    <a:pt x="403553" y="157173"/>
                  </a:cubicBezTo>
                  <a:cubicBezTo>
                    <a:pt x="385902" y="157893"/>
                    <a:pt x="369331" y="164733"/>
                    <a:pt x="352040" y="167972"/>
                  </a:cubicBezTo>
                  <a:cubicBezTo>
                    <a:pt x="355282" y="169412"/>
                    <a:pt x="358164" y="170852"/>
                    <a:pt x="361046" y="172292"/>
                  </a:cubicBezTo>
                  <a:cubicBezTo>
                    <a:pt x="381219" y="169412"/>
                    <a:pt x="401752" y="163653"/>
                    <a:pt x="421925" y="162573"/>
                  </a:cubicBezTo>
                  <a:cubicBezTo>
                    <a:pt x="422285" y="162573"/>
                    <a:pt x="422646" y="163293"/>
                    <a:pt x="421925" y="163293"/>
                  </a:cubicBezTo>
                  <a:cubicBezTo>
                    <a:pt x="404274" y="168692"/>
                    <a:pt x="384821" y="173012"/>
                    <a:pt x="366449" y="174811"/>
                  </a:cubicBezTo>
                  <a:cubicBezTo>
                    <a:pt x="370772" y="177331"/>
                    <a:pt x="375455" y="179491"/>
                    <a:pt x="379778" y="181651"/>
                  </a:cubicBezTo>
                  <a:cubicBezTo>
                    <a:pt x="399951" y="177331"/>
                    <a:pt x="420484" y="175171"/>
                    <a:pt x="440657" y="170852"/>
                  </a:cubicBezTo>
                  <a:cubicBezTo>
                    <a:pt x="441738" y="170852"/>
                    <a:pt x="442098" y="171932"/>
                    <a:pt x="441018" y="172292"/>
                  </a:cubicBezTo>
                  <a:cubicBezTo>
                    <a:pt x="423366" y="178051"/>
                    <a:pt x="403913" y="182011"/>
                    <a:pt x="384821" y="184171"/>
                  </a:cubicBezTo>
                  <a:cubicBezTo>
                    <a:pt x="389144" y="185970"/>
                    <a:pt x="393106" y="187770"/>
                    <a:pt x="397429" y="189930"/>
                  </a:cubicBezTo>
                  <a:cubicBezTo>
                    <a:pt x="416522" y="186690"/>
                    <a:pt x="435614" y="182371"/>
                    <a:pt x="455427" y="180211"/>
                  </a:cubicBezTo>
                  <a:cubicBezTo>
                    <a:pt x="455787" y="180211"/>
                    <a:pt x="456147" y="180931"/>
                    <a:pt x="455427" y="181291"/>
                  </a:cubicBezTo>
                  <a:cubicBezTo>
                    <a:pt x="437775" y="184531"/>
                    <a:pt x="420124" y="188850"/>
                    <a:pt x="402473" y="192450"/>
                  </a:cubicBezTo>
                  <a:cubicBezTo>
                    <a:pt x="405715" y="193890"/>
                    <a:pt x="409317" y="195329"/>
                    <a:pt x="412919" y="197129"/>
                  </a:cubicBezTo>
                  <a:cubicBezTo>
                    <a:pt x="421565" y="195689"/>
                    <a:pt x="430571" y="193170"/>
                    <a:pt x="439577" y="192090"/>
                  </a:cubicBezTo>
                  <a:cubicBezTo>
                    <a:pt x="449663" y="190650"/>
                    <a:pt x="460110" y="189570"/>
                    <a:pt x="470196" y="186690"/>
                  </a:cubicBezTo>
                  <a:cubicBezTo>
                    <a:pt x="470917" y="186330"/>
                    <a:pt x="471277" y="187410"/>
                    <a:pt x="470557" y="187770"/>
                  </a:cubicBezTo>
                  <a:cubicBezTo>
                    <a:pt x="460470" y="191370"/>
                    <a:pt x="450023" y="193170"/>
                    <a:pt x="439577" y="194969"/>
                  </a:cubicBezTo>
                  <a:cubicBezTo>
                    <a:pt x="432012" y="196049"/>
                    <a:pt x="425167" y="197849"/>
                    <a:pt x="417602" y="199649"/>
                  </a:cubicBezTo>
                  <a:cubicBezTo>
                    <a:pt x="422285" y="201809"/>
                    <a:pt x="427329" y="203969"/>
                    <a:pt x="431651" y="206128"/>
                  </a:cubicBezTo>
                  <a:cubicBezTo>
                    <a:pt x="448943" y="203249"/>
                    <a:pt x="466234" y="200729"/>
                    <a:pt x="482805" y="197129"/>
                  </a:cubicBezTo>
                  <a:cubicBezTo>
                    <a:pt x="483885" y="197129"/>
                    <a:pt x="484606" y="198569"/>
                    <a:pt x="483525" y="198929"/>
                  </a:cubicBezTo>
                  <a:cubicBezTo>
                    <a:pt x="472718" y="202529"/>
                    <a:pt x="460470" y="203249"/>
                    <a:pt x="449303" y="205768"/>
                  </a:cubicBezTo>
                  <a:cubicBezTo>
                    <a:pt x="445340" y="206488"/>
                    <a:pt x="440657" y="207208"/>
                    <a:pt x="436334" y="208288"/>
                  </a:cubicBezTo>
                  <a:cubicBezTo>
                    <a:pt x="483165" y="230246"/>
                    <a:pt x="530355" y="251124"/>
                    <a:pt x="578987" y="269842"/>
                  </a:cubicBezTo>
                  <a:cubicBezTo>
                    <a:pt x="579348" y="270202"/>
                    <a:pt x="579708" y="270202"/>
                    <a:pt x="580068" y="270562"/>
                  </a:cubicBezTo>
                  <a:cubicBezTo>
                    <a:pt x="600601" y="238526"/>
                    <a:pt x="633022" y="214767"/>
                    <a:pt x="648513" y="179851"/>
                  </a:cubicBezTo>
                  <a:cubicBezTo>
                    <a:pt x="648152" y="179851"/>
                    <a:pt x="647432" y="179851"/>
                    <a:pt x="646711" y="179491"/>
                  </a:cubicBezTo>
                  <a:cubicBezTo>
                    <a:pt x="623296" y="169412"/>
                    <a:pt x="598080" y="164373"/>
                    <a:pt x="573224" y="159333"/>
                  </a:cubicBezTo>
                  <a:cubicBezTo>
                    <a:pt x="546566" y="153934"/>
                    <a:pt x="519909" y="146014"/>
                    <a:pt x="493612" y="138455"/>
                  </a:cubicBezTo>
                  <a:cubicBezTo>
                    <a:pt x="440657" y="122977"/>
                    <a:pt x="387343" y="106778"/>
                    <a:pt x="333668" y="92740"/>
                  </a:cubicBezTo>
                  <a:cubicBezTo>
                    <a:pt x="313855" y="87340"/>
                    <a:pt x="294402" y="82301"/>
                    <a:pt x="274590" y="77261"/>
                  </a:cubicBezTo>
                  <a:cubicBezTo>
                    <a:pt x="266664" y="81581"/>
                    <a:pt x="258739" y="85541"/>
                    <a:pt x="250454" y="88060"/>
                  </a:cubicBezTo>
                  <a:cubicBezTo>
                    <a:pt x="248653" y="89140"/>
                    <a:pt x="247212" y="85901"/>
                    <a:pt x="249373" y="85181"/>
                  </a:cubicBezTo>
                  <a:cubicBezTo>
                    <a:pt x="255137" y="82301"/>
                    <a:pt x="260540" y="78701"/>
                    <a:pt x="265944" y="75102"/>
                  </a:cubicBezTo>
                  <a:cubicBezTo>
                    <a:pt x="263783" y="74382"/>
                    <a:pt x="261621" y="74022"/>
                    <a:pt x="259460" y="73302"/>
                  </a:cubicBezTo>
                  <a:cubicBezTo>
                    <a:pt x="254777" y="75462"/>
                    <a:pt x="250454" y="77981"/>
                    <a:pt x="246491" y="80501"/>
                  </a:cubicBezTo>
                  <a:cubicBezTo>
                    <a:pt x="244330" y="81581"/>
                    <a:pt x="242529" y="78701"/>
                    <a:pt x="244690" y="76901"/>
                  </a:cubicBezTo>
                  <a:cubicBezTo>
                    <a:pt x="247212" y="75462"/>
                    <a:pt x="249733" y="73302"/>
                    <a:pt x="252615" y="71862"/>
                  </a:cubicBezTo>
                  <a:cubicBezTo>
                    <a:pt x="225598" y="64663"/>
                    <a:pt x="198941" y="58183"/>
                    <a:pt x="171923" y="50984"/>
                  </a:cubicBezTo>
                  <a:cubicBezTo>
                    <a:pt x="146346" y="44145"/>
                    <a:pt x="120770" y="36945"/>
                    <a:pt x="95193" y="28666"/>
                  </a:cubicBezTo>
                  <a:cubicBezTo>
                    <a:pt x="71778" y="21107"/>
                    <a:pt x="48003" y="10668"/>
                    <a:pt x="23147" y="9228"/>
                  </a:cubicBezTo>
                  <a:close/>
                  <a:moveTo>
                    <a:pt x="18464" y="6349"/>
                  </a:moveTo>
                  <a:cubicBezTo>
                    <a:pt x="43680" y="2749"/>
                    <a:pt x="69617" y="13548"/>
                    <a:pt x="93392" y="20387"/>
                  </a:cubicBezTo>
                  <a:cubicBezTo>
                    <a:pt x="118969" y="27586"/>
                    <a:pt x="144545" y="34786"/>
                    <a:pt x="170122" y="41265"/>
                  </a:cubicBezTo>
                  <a:cubicBezTo>
                    <a:pt x="201822" y="48824"/>
                    <a:pt x="233163" y="56383"/>
                    <a:pt x="264503" y="64303"/>
                  </a:cubicBezTo>
                  <a:cubicBezTo>
                    <a:pt x="269186" y="61063"/>
                    <a:pt x="274590" y="58183"/>
                    <a:pt x="279273" y="55304"/>
                  </a:cubicBezTo>
                  <a:cubicBezTo>
                    <a:pt x="282154" y="54224"/>
                    <a:pt x="285036" y="57463"/>
                    <a:pt x="282515" y="59623"/>
                  </a:cubicBezTo>
                  <a:cubicBezTo>
                    <a:pt x="279633" y="62143"/>
                    <a:pt x="276391" y="64303"/>
                    <a:pt x="272788" y="66103"/>
                  </a:cubicBezTo>
                  <a:cubicBezTo>
                    <a:pt x="274590" y="66822"/>
                    <a:pt x="276031" y="67182"/>
                    <a:pt x="277832" y="67182"/>
                  </a:cubicBezTo>
                  <a:cubicBezTo>
                    <a:pt x="280714" y="65743"/>
                    <a:pt x="283595" y="64303"/>
                    <a:pt x="286477" y="63223"/>
                  </a:cubicBezTo>
                  <a:cubicBezTo>
                    <a:pt x="290080" y="61783"/>
                    <a:pt x="292962" y="66103"/>
                    <a:pt x="289359" y="68262"/>
                  </a:cubicBezTo>
                  <a:cubicBezTo>
                    <a:pt x="288639" y="68622"/>
                    <a:pt x="287918" y="69342"/>
                    <a:pt x="287198" y="69702"/>
                  </a:cubicBezTo>
                  <a:cubicBezTo>
                    <a:pt x="302328" y="73302"/>
                    <a:pt x="317457" y="77261"/>
                    <a:pt x="332587" y="81221"/>
                  </a:cubicBezTo>
                  <a:cubicBezTo>
                    <a:pt x="387703" y="95260"/>
                    <a:pt x="442458" y="111818"/>
                    <a:pt x="497214" y="127656"/>
                  </a:cubicBezTo>
                  <a:cubicBezTo>
                    <a:pt x="523151" y="134856"/>
                    <a:pt x="549448" y="143135"/>
                    <a:pt x="576466" y="148174"/>
                  </a:cubicBezTo>
                  <a:cubicBezTo>
                    <a:pt x="601322" y="153214"/>
                    <a:pt x="626538" y="157893"/>
                    <a:pt x="650314" y="167972"/>
                  </a:cubicBezTo>
                  <a:cubicBezTo>
                    <a:pt x="651034" y="168692"/>
                    <a:pt x="651755" y="169412"/>
                    <a:pt x="652475" y="169772"/>
                  </a:cubicBezTo>
                  <a:cubicBezTo>
                    <a:pt x="654276" y="166532"/>
                    <a:pt x="660040" y="168692"/>
                    <a:pt x="658599" y="173012"/>
                  </a:cubicBezTo>
                  <a:cubicBezTo>
                    <a:pt x="645991" y="216207"/>
                    <a:pt x="607446" y="242485"/>
                    <a:pt x="585832" y="280641"/>
                  </a:cubicBezTo>
                  <a:cubicBezTo>
                    <a:pt x="585111" y="282081"/>
                    <a:pt x="583670" y="282801"/>
                    <a:pt x="582230" y="283161"/>
                  </a:cubicBezTo>
                  <a:cubicBezTo>
                    <a:pt x="576466" y="310878"/>
                    <a:pt x="566019" y="337876"/>
                    <a:pt x="555212" y="364153"/>
                  </a:cubicBezTo>
                  <a:cubicBezTo>
                    <a:pt x="545845" y="385751"/>
                    <a:pt x="537560" y="408069"/>
                    <a:pt x="528554" y="429666"/>
                  </a:cubicBezTo>
                  <a:cubicBezTo>
                    <a:pt x="528194" y="433266"/>
                    <a:pt x="527474" y="436866"/>
                    <a:pt x="527113" y="440105"/>
                  </a:cubicBezTo>
                  <a:cubicBezTo>
                    <a:pt x="526753" y="442985"/>
                    <a:pt x="524592" y="443705"/>
                    <a:pt x="522791" y="443705"/>
                  </a:cubicBezTo>
                  <a:cubicBezTo>
                    <a:pt x="520989" y="447305"/>
                    <a:pt x="516306" y="447305"/>
                    <a:pt x="514505" y="445145"/>
                  </a:cubicBezTo>
                  <a:cubicBezTo>
                    <a:pt x="513785" y="445145"/>
                    <a:pt x="513064" y="445145"/>
                    <a:pt x="512704" y="444785"/>
                  </a:cubicBezTo>
                  <a:cubicBezTo>
                    <a:pt x="499015" y="437586"/>
                    <a:pt x="491450" y="424267"/>
                    <a:pt x="480283" y="414188"/>
                  </a:cubicBezTo>
                  <a:cubicBezTo>
                    <a:pt x="468395" y="403749"/>
                    <a:pt x="455787" y="393670"/>
                    <a:pt x="445701" y="381431"/>
                  </a:cubicBezTo>
                  <a:cubicBezTo>
                    <a:pt x="428409" y="389350"/>
                    <a:pt x="410758" y="397270"/>
                    <a:pt x="393106" y="405189"/>
                  </a:cubicBezTo>
                  <a:cubicBezTo>
                    <a:pt x="370772" y="415628"/>
                    <a:pt x="348077" y="426787"/>
                    <a:pt x="325022" y="436506"/>
                  </a:cubicBezTo>
                  <a:cubicBezTo>
                    <a:pt x="303769" y="445145"/>
                    <a:pt x="282154" y="453784"/>
                    <a:pt x="264143" y="468542"/>
                  </a:cubicBezTo>
                  <a:cubicBezTo>
                    <a:pt x="260901" y="470702"/>
                    <a:pt x="256938" y="467463"/>
                    <a:pt x="258739" y="464583"/>
                  </a:cubicBezTo>
                  <a:cubicBezTo>
                    <a:pt x="258739" y="464223"/>
                    <a:pt x="258379" y="464223"/>
                    <a:pt x="258379" y="464223"/>
                  </a:cubicBezTo>
                  <a:cubicBezTo>
                    <a:pt x="248653" y="448025"/>
                    <a:pt x="244330" y="429306"/>
                    <a:pt x="238206" y="411308"/>
                  </a:cubicBezTo>
                  <a:cubicBezTo>
                    <a:pt x="230641" y="390070"/>
                    <a:pt x="223076" y="369192"/>
                    <a:pt x="212990" y="349034"/>
                  </a:cubicBezTo>
                  <a:cubicBezTo>
                    <a:pt x="193897" y="310518"/>
                    <a:pt x="172643" y="272362"/>
                    <a:pt x="151390" y="234926"/>
                  </a:cubicBezTo>
                  <a:cubicBezTo>
                    <a:pt x="128695" y="195329"/>
                    <a:pt x="105280" y="156093"/>
                    <a:pt x="81865" y="116857"/>
                  </a:cubicBezTo>
                  <a:cubicBezTo>
                    <a:pt x="60611" y="81221"/>
                    <a:pt x="31072" y="49544"/>
                    <a:pt x="13420" y="11748"/>
                  </a:cubicBezTo>
                  <a:cubicBezTo>
                    <a:pt x="12700" y="9948"/>
                    <a:pt x="13781" y="8508"/>
                    <a:pt x="15222" y="8148"/>
                  </a:cubicBezTo>
                  <a:cubicBezTo>
                    <a:pt x="15942" y="7428"/>
                    <a:pt x="16302" y="7068"/>
                    <a:pt x="17383" y="7068"/>
                  </a:cubicBezTo>
                  <a:cubicBezTo>
                    <a:pt x="17383" y="6708"/>
                    <a:pt x="18103" y="6349"/>
                    <a:pt x="18464" y="6349"/>
                  </a:cubicBezTo>
                  <a:close/>
                  <a:moveTo>
                    <a:pt x="3364" y="300"/>
                  </a:moveTo>
                  <a:cubicBezTo>
                    <a:pt x="10469" y="14814"/>
                    <a:pt x="19350" y="28602"/>
                    <a:pt x="27165" y="42754"/>
                  </a:cubicBezTo>
                  <a:cubicBezTo>
                    <a:pt x="34981" y="56180"/>
                    <a:pt x="44572" y="68517"/>
                    <a:pt x="50967" y="83031"/>
                  </a:cubicBezTo>
                  <a:cubicBezTo>
                    <a:pt x="52033" y="85571"/>
                    <a:pt x="48125" y="88111"/>
                    <a:pt x="47059" y="85208"/>
                  </a:cubicBezTo>
                  <a:cubicBezTo>
                    <a:pt x="39599" y="69968"/>
                    <a:pt x="29297" y="56180"/>
                    <a:pt x="21126" y="41302"/>
                  </a:cubicBezTo>
                  <a:cubicBezTo>
                    <a:pt x="14377" y="28602"/>
                    <a:pt x="5496" y="15177"/>
                    <a:pt x="1943" y="1025"/>
                  </a:cubicBezTo>
                  <a:cubicBezTo>
                    <a:pt x="1588" y="300"/>
                    <a:pt x="3009" y="-426"/>
                    <a:pt x="3364" y="3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7A0EEB23-D784-4544-A485-52DAC3F2E4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0672" y="108353"/>
              <a:ext cx="924057" cy="458115"/>
            </a:xfrm>
            <a:custGeom>
              <a:avLst/>
              <a:gdLst>
                <a:gd name="connsiteX0" fmla="*/ 685687 w 1018602"/>
                <a:gd name="connsiteY0" fmla="*/ 500767 h 504987"/>
                <a:gd name="connsiteX1" fmla="*/ 723310 w 1018602"/>
                <a:gd name="connsiteY1" fmla="*/ 500767 h 504987"/>
                <a:gd name="connsiteX2" fmla="*/ 723310 w 1018602"/>
                <a:gd name="connsiteY2" fmla="*/ 504735 h 504987"/>
                <a:gd name="connsiteX3" fmla="*/ 685687 w 1018602"/>
                <a:gd name="connsiteY3" fmla="*/ 502751 h 504987"/>
                <a:gd name="connsiteX4" fmla="*/ 685687 w 1018602"/>
                <a:gd name="connsiteY4" fmla="*/ 500767 h 504987"/>
                <a:gd name="connsiteX5" fmla="*/ 697561 w 1018602"/>
                <a:gd name="connsiteY5" fmla="*/ 493150 h 504987"/>
                <a:gd name="connsiteX6" fmla="*/ 726916 w 1018602"/>
                <a:gd name="connsiteY6" fmla="*/ 493906 h 504987"/>
                <a:gd name="connsiteX7" fmla="*/ 726560 w 1018602"/>
                <a:gd name="connsiteY7" fmla="*/ 497686 h 504987"/>
                <a:gd name="connsiteX8" fmla="*/ 668562 w 1018602"/>
                <a:gd name="connsiteY8" fmla="*/ 495796 h 504987"/>
                <a:gd name="connsiteX9" fmla="*/ 668206 w 1018602"/>
                <a:gd name="connsiteY9" fmla="*/ 494662 h 504987"/>
                <a:gd name="connsiteX10" fmla="*/ 697561 w 1018602"/>
                <a:gd name="connsiteY10" fmla="*/ 493150 h 504987"/>
                <a:gd name="connsiteX11" fmla="*/ 378482 w 1018602"/>
                <a:gd name="connsiteY11" fmla="*/ 490051 h 504987"/>
                <a:gd name="connsiteX12" fmla="*/ 379207 w 1018602"/>
                <a:gd name="connsiteY12" fmla="*/ 494062 h 504987"/>
                <a:gd name="connsiteX13" fmla="*/ 353469 w 1018602"/>
                <a:gd name="connsiteY13" fmla="*/ 495398 h 504987"/>
                <a:gd name="connsiteX14" fmla="*/ 336432 w 1018602"/>
                <a:gd name="connsiteY14" fmla="*/ 493393 h 504987"/>
                <a:gd name="connsiteX15" fmla="*/ 337157 w 1018602"/>
                <a:gd name="connsiteY15" fmla="*/ 491722 h 504987"/>
                <a:gd name="connsiteX16" fmla="*/ 355644 w 1018602"/>
                <a:gd name="connsiteY16" fmla="*/ 491722 h 504987"/>
                <a:gd name="connsiteX17" fmla="*/ 378482 w 1018602"/>
                <a:gd name="connsiteY17" fmla="*/ 490051 h 504987"/>
                <a:gd name="connsiteX18" fmla="*/ 728098 w 1018602"/>
                <a:gd name="connsiteY18" fmla="*/ 486876 h 504987"/>
                <a:gd name="connsiteX19" fmla="*/ 728098 w 1018602"/>
                <a:gd name="connsiteY19" fmla="*/ 491638 h 504987"/>
                <a:gd name="connsiteX20" fmla="*/ 649169 w 1018602"/>
                <a:gd name="connsiteY20" fmla="*/ 489654 h 504987"/>
                <a:gd name="connsiteX21" fmla="*/ 649169 w 1018602"/>
                <a:gd name="connsiteY21" fmla="*/ 488463 h 504987"/>
                <a:gd name="connsiteX22" fmla="*/ 694064 w 1018602"/>
                <a:gd name="connsiteY22" fmla="*/ 490051 h 504987"/>
                <a:gd name="connsiteX23" fmla="*/ 728098 w 1018602"/>
                <a:gd name="connsiteY23" fmla="*/ 486876 h 504987"/>
                <a:gd name="connsiteX24" fmla="*/ 10301 w 1018602"/>
                <a:gd name="connsiteY24" fmla="*/ 484822 h 504987"/>
                <a:gd name="connsiteX25" fmla="*/ 47348 w 1018602"/>
                <a:gd name="connsiteY25" fmla="*/ 485569 h 504987"/>
                <a:gd name="connsiteX26" fmla="*/ 78695 w 1018602"/>
                <a:gd name="connsiteY26" fmla="*/ 485942 h 504987"/>
                <a:gd name="connsiteX27" fmla="*/ 77982 w 1018602"/>
                <a:gd name="connsiteY27" fmla="*/ 488183 h 504987"/>
                <a:gd name="connsiteX28" fmla="*/ 42360 w 1018602"/>
                <a:gd name="connsiteY28" fmla="*/ 489304 h 504987"/>
                <a:gd name="connsiteX29" fmla="*/ 10301 w 1018602"/>
                <a:gd name="connsiteY29" fmla="*/ 489304 h 504987"/>
                <a:gd name="connsiteX30" fmla="*/ 10301 w 1018602"/>
                <a:gd name="connsiteY30" fmla="*/ 484822 h 504987"/>
                <a:gd name="connsiteX31" fmla="*/ 442670 w 1018602"/>
                <a:gd name="connsiteY31" fmla="*/ 462304 h 504987"/>
                <a:gd name="connsiteX32" fmla="*/ 493363 w 1018602"/>
                <a:gd name="connsiteY32" fmla="*/ 462994 h 504987"/>
                <a:gd name="connsiteX33" fmla="*/ 493363 w 1018602"/>
                <a:gd name="connsiteY33" fmla="*/ 464030 h 504987"/>
                <a:gd name="connsiteX34" fmla="*/ 443035 w 1018602"/>
                <a:gd name="connsiteY34" fmla="*/ 465410 h 504987"/>
                <a:gd name="connsiteX35" fmla="*/ 442670 w 1018602"/>
                <a:gd name="connsiteY35" fmla="*/ 462304 h 504987"/>
                <a:gd name="connsiteX36" fmla="*/ 361752 w 1018602"/>
                <a:gd name="connsiteY36" fmla="*/ 458352 h 504987"/>
                <a:gd name="connsiteX37" fmla="*/ 337699 w 1018602"/>
                <a:gd name="connsiteY37" fmla="*/ 469513 h 504987"/>
                <a:gd name="connsiteX38" fmla="*/ 361752 w 1018602"/>
                <a:gd name="connsiteY38" fmla="*/ 469513 h 504987"/>
                <a:gd name="connsiteX39" fmla="*/ 361752 w 1018602"/>
                <a:gd name="connsiteY39" fmla="*/ 458352 h 504987"/>
                <a:gd name="connsiteX40" fmla="*/ 996044 w 1018602"/>
                <a:gd name="connsiteY40" fmla="*/ 456184 h 504987"/>
                <a:gd name="connsiteX41" fmla="*/ 996044 w 1018602"/>
                <a:gd name="connsiteY41" fmla="*/ 460065 h 504987"/>
                <a:gd name="connsiteX42" fmla="*/ 800696 w 1018602"/>
                <a:gd name="connsiteY42" fmla="*/ 460771 h 504987"/>
                <a:gd name="connsiteX43" fmla="*/ 801056 w 1018602"/>
                <a:gd name="connsiteY43" fmla="*/ 458301 h 504987"/>
                <a:gd name="connsiteX44" fmla="*/ 996044 w 1018602"/>
                <a:gd name="connsiteY44" fmla="*/ 456184 h 504987"/>
                <a:gd name="connsiteX45" fmla="*/ 473996 w 1018602"/>
                <a:gd name="connsiteY45" fmla="*/ 455543 h 504987"/>
                <a:gd name="connsiteX46" fmla="*/ 473996 w 1018602"/>
                <a:gd name="connsiteY46" fmla="*/ 456880 h 504987"/>
                <a:gd name="connsiteX47" fmla="*/ 442598 w 1018602"/>
                <a:gd name="connsiteY47" fmla="*/ 458885 h 504987"/>
                <a:gd name="connsiteX48" fmla="*/ 442246 w 1018602"/>
                <a:gd name="connsiteY48" fmla="*/ 455878 h 504987"/>
                <a:gd name="connsiteX49" fmla="*/ 473996 w 1018602"/>
                <a:gd name="connsiteY49" fmla="*/ 455543 h 504987"/>
                <a:gd name="connsiteX50" fmla="*/ 996755 w 1018602"/>
                <a:gd name="connsiteY50" fmla="*/ 448776 h 504987"/>
                <a:gd name="connsiteX51" fmla="*/ 996755 w 1018602"/>
                <a:gd name="connsiteY51" fmla="*/ 452384 h 504987"/>
                <a:gd name="connsiteX52" fmla="*/ 899267 w 1018602"/>
                <a:gd name="connsiteY52" fmla="*/ 454188 h 504987"/>
                <a:gd name="connsiteX53" fmla="*/ 807556 w 1018602"/>
                <a:gd name="connsiteY53" fmla="*/ 454188 h 504987"/>
                <a:gd name="connsiteX54" fmla="*/ 807556 w 1018602"/>
                <a:gd name="connsiteY54" fmla="*/ 453105 h 504987"/>
                <a:gd name="connsiteX55" fmla="*/ 996755 w 1018602"/>
                <a:gd name="connsiteY55" fmla="*/ 448776 h 504987"/>
                <a:gd name="connsiteX56" fmla="*/ 446142 w 1018602"/>
                <a:gd name="connsiteY56" fmla="*/ 447188 h 504987"/>
                <a:gd name="connsiteX57" fmla="*/ 469224 w 1018602"/>
                <a:gd name="connsiteY57" fmla="*/ 447921 h 504987"/>
                <a:gd name="connsiteX58" fmla="*/ 469224 w 1018602"/>
                <a:gd name="connsiteY58" fmla="*/ 449753 h 504987"/>
                <a:gd name="connsiteX59" fmla="*/ 446142 w 1018602"/>
                <a:gd name="connsiteY59" fmla="*/ 451585 h 504987"/>
                <a:gd name="connsiteX60" fmla="*/ 446142 w 1018602"/>
                <a:gd name="connsiteY60" fmla="*/ 447188 h 504987"/>
                <a:gd name="connsiteX61" fmla="*/ 993238 w 1018602"/>
                <a:gd name="connsiteY61" fmla="*/ 442426 h 504987"/>
                <a:gd name="connsiteX62" fmla="*/ 993238 w 1018602"/>
                <a:gd name="connsiteY62" fmla="*/ 446307 h 504987"/>
                <a:gd name="connsiteX63" fmla="*/ 814621 w 1018602"/>
                <a:gd name="connsiteY63" fmla="*/ 445954 h 504987"/>
                <a:gd name="connsiteX64" fmla="*/ 814621 w 1018602"/>
                <a:gd name="connsiteY64" fmla="*/ 444190 h 504987"/>
                <a:gd name="connsiteX65" fmla="*/ 993238 w 1018602"/>
                <a:gd name="connsiteY65" fmla="*/ 442426 h 504987"/>
                <a:gd name="connsiteX66" fmla="*/ 994804 w 1018602"/>
                <a:gd name="connsiteY66" fmla="*/ 435869 h 504987"/>
                <a:gd name="connsiteX67" fmla="*/ 994443 w 1018602"/>
                <a:gd name="connsiteY67" fmla="*/ 439320 h 504987"/>
                <a:gd name="connsiteX68" fmla="*/ 813041 w 1018602"/>
                <a:gd name="connsiteY68" fmla="*/ 439320 h 504987"/>
                <a:gd name="connsiteX69" fmla="*/ 813041 w 1018602"/>
                <a:gd name="connsiteY69" fmla="*/ 437594 h 504987"/>
                <a:gd name="connsiteX70" fmla="*/ 994804 w 1018602"/>
                <a:gd name="connsiteY70" fmla="*/ 435869 h 504987"/>
                <a:gd name="connsiteX71" fmla="*/ 217703 w 1018602"/>
                <a:gd name="connsiteY71" fmla="*/ 432901 h 504987"/>
                <a:gd name="connsiteX72" fmla="*/ 217350 w 1018602"/>
                <a:gd name="connsiteY72" fmla="*/ 435499 h 504987"/>
                <a:gd name="connsiteX73" fmla="*/ 185953 w 1018602"/>
                <a:gd name="connsiteY73" fmla="*/ 435210 h 504987"/>
                <a:gd name="connsiteX74" fmla="*/ 185953 w 1018602"/>
                <a:gd name="connsiteY74" fmla="*/ 433767 h 504987"/>
                <a:gd name="connsiteX75" fmla="*/ 217703 w 1018602"/>
                <a:gd name="connsiteY75" fmla="*/ 432901 h 504987"/>
                <a:gd name="connsiteX76" fmla="*/ 221306 w 1018602"/>
                <a:gd name="connsiteY76" fmla="*/ 425360 h 504987"/>
                <a:gd name="connsiteX77" fmla="*/ 221306 w 1018602"/>
                <a:gd name="connsiteY77" fmla="*/ 429726 h 504987"/>
                <a:gd name="connsiteX78" fmla="*/ 168160 w 1018602"/>
                <a:gd name="connsiteY78" fmla="*/ 429329 h 504987"/>
                <a:gd name="connsiteX79" fmla="*/ 168160 w 1018602"/>
                <a:gd name="connsiteY79" fmla="*/ 428138 h 504987"/>
                <a:gd name="connsiteX80" fmla="*/ 221306 w 1018602"/>
                <a:gd name="connsiteY80" fmla="*/ 425360 h 504987"/>
                <a:gd name="connsiteX81" fmla="*/ 220141 w 1018602"/>
                <a:gd name="connsiteY81" fmla="*/ 418147 h 504987"/>
                <a:gd name="connsiteX82" fmla="*/ 220141 w 1018602"/>
                <a:gd name="connsiteY82" fmla="*/ 422255 h 504987"/>
                <a:gd name="connsiteX83" fmla="*/ 143102 w 1018602"/>
                <a:gd name="connsiteY83" fmla="*/ 421135 h 504987"/>
                <a:gd name="connsiteX84" fmla="*/ 143102 w 1018602"/>
                <a:gd name="connsiteY84" fmla="*/ 419267 h 504987"/>
                <a:gd name="connsiteX85" fmla="*/ 220141 w 1018602"/>
                <a:gd name="connsiteY85" fmla="*/ 418147 h 504987"/>
                <a:gd name="connsiteX86" fmla="*/ 377385 w 1018602"/>
                <a:gd name="connsiteY86" fmla="*/ 385482 h 504987"/>
                <a:gd name="connsiteX87" fmla="*/ 379565 w 1018602"/>
                <a:gd name="connsiteY87" fmla="*/ 429258 h 504987"/>
                <a:gd name="connsiteX88" fmla="*/ 380292 w 1018602"/>
                <a:gd name="connsiteY88" fmla="*/ 483798 h 504987"/>
                <a:gd name="connsiteX89" fmla="*/ 378112 w 1018602"/>
                <a:gd name="connsiteY89" fmla="*/ 485951 h 504987"/>
                <a:gd name="connsiteX90" fmla="*/ 377748 w 1018602"/>
                <a:gd name="connsiteY90" fmla="*/ 486310 h 504987"/>
                <a:gd name="connsiteX91" fmla="*/ 336331 w 1018602"/>
                <a:gd name="connsiteY91" fmla="*/ 487387 h 504987"/>
                <a:gd name="connsiteX92" fmla="*/ 310173 w 1018602"/>
                <a:gd name="connsiteY92" fmla="*/ 483798 h 504987"/>
                <a:gd name="connsiteX93" fmla="*/ 310900 w 1018602"/>
                <a:gd name="connsiteY93" fmla="*/ 481646 h 504987"/>
                <a:gd name="connsiteX94" fmla="*/ 375932 w 1018602"/>
                <a:gd name="connsiteY94" fmla="*/ 481646 h 504987"/>
                <a:gd name="connsiteX95" fmla="*/ 375569 w 1018602"/>
                <a:gd name="connsiteY95" fmla="*/ 434640 h 504987"/>
                <a:gd name="connsiteX96" fmla="*/ 374842 w 1018602"/>
                <a:gd name="connsiteY96" fmla="*/ 385841 h 504987"/>
                <a:gd name="connsiteX97" fmla="*/ 377385 w 1018602"/>
                <a:gd name="connsiteY97" fmla="*/ 385482 h 504987"/>
                <a:gd name="connsiteX98" fmla="*/ 110160 w 1018602"/>
                <a:gd name="connsiteY98" fmla="*/ 349847 h 504987"/>
                <a:gd name="connsiteX99" fmla="*/ 111625 w 1018602"/>
                <a:gd name="connsiteY99" fmla="*/ 349847 h 504987"/>
                <a:gd name="connsiteX100" fmla="*/ 112724 w 1018602"/>
                <a:gd name="connsiteY100" fmla="*/ 398261 h 504987"/>
                <a:gd name="connsiteX101" fmla="*/ 108695 w 1018602"/>
                <a:gd name="connsiteY101" fmla="*/ 398261 h 504987"/>
                <a:gd name="connsiteX102" fmla="*/ 110160 w 1018602"/>
                <a:gd name="connsiteY102" fmla="*/ 349847 h 504987"/>
                <a:gd name="connsiteX103" fmla="*/ 769462 w 1018602"/>
                <a:gd name="connsiteY103" fmla="*/ 346341 h 504987"/>
                <a:gd name="connsiteX104" fmla="*/ 773125 w 1018602"/>
                <a:gd name="connsiteY104" fmla="*/ 346341 h 504987"/>
                <a:gd name="connsiteX105" fmla="*/ 773125 w 1018602"/>
                <a:gd name="connsiteY105" fmla="*/ 348012 h 504987"/>
                <a:gd name="connsiteX106" fmla="*/ 773125 w 1018602"/>
                <a:gd name="connsiteY106" fmla="*/ 348346 h 504987"/>
                <a:gd name="connsiteX107" fmla="*/ 771293 w 1018602"/>
                <a:gd name="connsiteY107" fmla="*/ 350017 h 504987"/>
                <a:gd name="connsiteX108" fmla="*/ 769462 w 1018602"/>
                <a:gd name="connsiteY108" fmla="*/ 348346 h 504987"/>
                <a:gd name="connsiteX109" fmla="*/ 769462 w 1018602"/>
                <a:gd name="connsiteY109" fmla="*/ 348012 h 504987"/>
                <a:gd name="connsiteX110" fmla="*/ 106130 w 1018602"/>
                <a:gd name="connsiteY110" fmla="*/ 335198 h 504987"/>
                <a:gd name="connsiteX111" fmla="*/ 107596 w 1018602"/>
                <a:gd name="connsiteY111" fmla="*/ 335198 h 504987"/>
                <a:gd name="connsiteX112" fmla="*/ 107962 w 1018602"/>
                <a:gd name="connsiteY112" fmla="*/ 400210 h 504987"/>
                <a:gd name="connsiteX113" fmla="*/ 104298 w 1018602"/>
                <a:gd name="connsiteY113" fmla="*/ 400210 h 504987"/>
                <a:gd name="connsiteX114" fmla="*/ 106130 w 1018602"/>
                <a:gd name="connsiteY114" fmla="*/ 335198 h 504987"/>
                <a:gd name="connsiteX115" fmla="*/ 876361 w 1018602"/>
                <a:gd name="connsiteY115" fmla="*/ 298683 h 504987"/>
                <a:gd name="connsiteX116" fmla="*/ 891305 w 1018602"/>
                <a:gd name="connsiteY116" fmla="*/ 299043 h 504987"/>
                <a:gd name="connsiteX117" fmla="*/ 914078 w 1018602"/>
                <a:gd name="connsiteY117" fmla="*/ 299403 h 504987"/>
                <a:gd name="connsiteX118" fmla="*/ 914078 w 1018602"/>
                <a:gd name="connsiteY118" fmla="*/ 300483 h 504987"/>
                <a:gd name="connsiteX119" fmla="*/ 894152 w 1018602"/>
                <a:gd name="connsiteY119" fmla="*/ 302284 h 504987"/>
                <a:gd name="connsiteX120" fmla="*/ 878140 w 1018602"/>
                <a:gd name="connsiteY120" fmla="*/ 301924 h 504987"/>
                <a:gd name="connsiteX121" fmla="*/ 878140 w 1018602"/>
                <a:gd name="connsiteY121" fmla="*/ 331088 h 504987"/>
                <a:gd name="connsiteX122" fmla="*/ 875649 w 1018602"/>
                <a:gd name="connsiteY122" fmla="*/ 331448 h 504987"/>
                <a:gd name="connsiteX123" fmla="*/ 874938 w 1018602"/>
                <a:gd name="connsiteY123" fmla="*/ 301924 h 504987"/>
                <a:gd name="connsiteX124" fmla="*/ 875294 w 1018602"/>
                <a:gd name="connsiteY124" fmla="*/ 299043 h 504987"/>
                <a:gd name="connsiteX125" fmla="*/ 875649 w 1018602"/>
                <a:gd name="connsiteY125" fmla="*/ 299043 h 504987"/>
                <a:gd name="connsiteX126" fmla="*/ 876361 w 1018602"/>
                <a:gd name="connsiteY126" fmla="*/ 298683 h 504987"/>
                <a:gd name="connsiteX127" fmla="*/ 926039 w 1018602"/>
                <a:gd name="connsiteY127" fmla="*/ 291452 h 504987"/>
                <a:gd name="connsiteX128" fmla="*/ 926039 w 1018602"/>
                <a:gd name="connsiteY128" fmla="*/ 293235 h 504987"/>
                <a:gd name="connsiteX129" fmla="*/ 871133 w 1018602"/>
                <a:gd name="connsiteY129" fmla="*/ 295375 h 504987"/>
                <a:gd name="connsiteX130" fmla="*/ 872939 w 1018602"/>
                <a:gd name="connsiteY130" fmla="*/ 310353 h 504987"/>
                <a:gd name="connsiteX131" fmla="*/ 872939 w 1018602"/>
                <a:gd name="connsiteY131" fmla="*/ 338168 h 504987"/>
                <a:gd name="connsiteX132" fmla="*/ 871494 w 1018602"/>
                <a:gd name="connsiteY132" fmla="*/ 338168 h 504987"/>
                <a:gd name="connsiteX133" fmla="*/ 870410 w 1018602"/>
                <a:gd name="connsiteY133" fmla="*/ 315345 h 504987"/>
                <a:gd name="connsiteX134" fmla="*/ 867881 w 1018602"/>
                <a:gd name="connsiteY134" fmla="*/ 296445 h 504987"/>
                <a:gd name="connsiteX135" fmla="*/ 868604 w 1018602"/>
                <a:gd name="connsiteY135" fmla="*/ 294305 h 504987"/>
                <a:gd name="connsiteX136" fmla="*/ 870049 w 1018602"/>
                <a:gd name="connsiteY136" fmla="*/ 292166 h 504987"/>
                <a:gd name="connsiteX137" fmla="*/ 926039 w 1018602"/>
                <a:gd name="connsiteY137" fmla="*/ 291452 h 504987"/>
                <a:gd name="connsiteX138" fmla="*/ 535476 w 1018602"/>
                <a:gd name="connsiteY138" fmla="*/ 279491 h 504987"/>
                <a:gd name="connsiteX139" fmla="*/ 539061 w 1018602"/>
                <a:gd name="connsiteY139" fmla="*/ 281656 h 504987"/>
                <a:gd name="connsiteX140" fmla="*/ 509666 w 1018602"/>
                <a:gd name="connsiteY140" fmla="*/ 323147 h 504987"/>
                <a:gd name="connsiteX141" fmla="*/ 507874 w 1018602"/>
                <a:gd name="connsiteY141" fmla="*/ 322065 h 504987"/>
                <a:gd name="connsiteX142" fmla="*/ 535476 w 1018602"/>
                <a:gd name="connsiteY142" fmla="*/ 279491 h 504987"/>
                <a:gd name="connsiteX143" fmla="*/ 534196 w 1018602"/>
                <a:gd name="connsiteY143" fmla="*/ 274395 h 504987"/>
                <a:gd name="connsiteX144" fmla="*/ 536733 w 1018602"/>
                <a:gd name="connsiteY144" fmla="*/ 276959 h 504987"/>
                <a:gd name="connsiteX145" fmla="*/ 507744 w 1018602"/>
                <a:gd name="connsiteY145" fmla="*/ 313961 h 504987"/>
                <a:gd name="connsiteX146" fmla="*/ 506294 w 1018602"/>
                <a:gd name="connsiteY146" fmla="*/ 312862 h 504987"/>
                <a:gd name="connsiteX147" fmla="*/ 534196 w 1018602"/>
                <a:gd name="connsiteY147" fmla="*/ 274395 h 504987"/>
                <a:gd name="connsiteX148" fmla="*/ 529501 w 1018602"/>
                <a:gd name="connsiteY148" fmla="*/ 268051 h 504987"/>
                <a:gd name="connsiteX149" fmla="*/ 532716 w 1018602"/>
                <a:gd name="connsiteY149" fmla="*/ 269889 h 504987"/>
                <a:gd name="connsiteX150" fmla="*/ 507713 w 1018602"/>
                <a:gd name="connsiteY150" fmla="*/ 299667 h 504987"/>
                <a:gd name="connsiteX151" fmla="*/ 506284 w 1018602"/>
                <a:gd name="connsiteY151" fmla="*/ 298565 h 504987"/>
                <a:gd name="connsiteX152" fmla="*/ 529501 w 1018602"/>
                <a:gd name="connsiteY152" fmla="*/ 268051 h 504987"/>
                <a:gd name="connsiteX153" fmla="*/ 580028 w 1018602"/>
                <a:gd name="connsiteY153" fmla="*/ 217589 h 504987"/>
                <a:gd name="connsiteX154" fmla="*/ 611577 w 1018602"/>
                <a:gd name="connsiteY154" fmla="*/ 286126 h 504987"/>
                <a:gd name="connsiteX155" fmla="*/ 611223 w 1018602"/>
                <a:gd name="connsiteY155" fmla="*/ 286488 h 504987"/>
                <a:gd name="connsiteX156" fmla="*/ 576483 w 1018602"/>
                <a:gd name="connsiteY156" fmla="*/ 219402 h 504987"/>
                <a:gd name="connsiteX157" fmla="*/ 580028 w 1018602"/>
                <a:gd name="connsiteY157" fmla="*/ 217589 h 504987"/>
                <a:gd name="connsiteX158" fmla="*/ 296813 w 1018602"/>
                <a:gd name="connsiteY158" fmla="*/ 198668 h 504987"/>
                <a:gd name="connsiteX159" fmla="*/ 298401 w 1018602"/>
                <a:gd name="connsiteY159" fmla="*/ 198668 h 504987"/>
                <a:gd name="connsiteX160" fmla="*/ 299194 w 1018602"/>
                <a:gd name="connsiteY160" fmla="*/ 295095 h 504987"/>
                <a:gd name="connsiteX161" fmla="*/ 294432 w 1018602"/>
                <a:gd name="connsiteY161" fmla="*/ 295095 h 504987"/>
                <a:gd name="connsiteX162" fmla="*/ 296813 w 1018602"/>
                <a:gd name="connsiteY162" fmla="*/ 198668 h 504987"/>
                <a:gd name="connsiteX163" fmla="*/ 420480 w 1018602"/>
                <a:gd name="connsiteY163" fmla="*/ 182799 h 504987"/>
                <a:gd name="connsiteX164" fmla="*/ 422004 w 1018602"/>
                <a:gd name="connsiteY164" fmla="*/ 182799 h 504987"/>
                <a:gd name="connsiteX165" fmla="*/ 422766 w 1018602"/>
                <a:gd name="connsiteY165" fmla="*/ 325234 h 504987"/>
                <a:gd name="connsiteX166" fmla="*/ 418575 w 1018602"/>
                <a:gd name="connsiteY166" fmla="*/ 325234 h 504987"/>
                <a:gd name="connsiteX167" fmla="*/ 420480 w 1018602"/>
                <a:gd name="connsiteY167" fmla="*/ 182799 h 504987"/>
                <a:gd name="connsiteX168" fmla="*/ 769528 w 1018602"/>
                <a:gd name="connsiteY168" fmla="*/ 182794 h 504987"/>
                <a:gd name="connsiteX169" fmla="*/ 770971 w 1018602"/>
                <a:gd name="connsiteY169" fmla="*/ 182794 h 504987"/>
                <a:gd name="connsiteX170" fmla="*/ 772414 w 1018602"/>
                <a:gd name="connsiteY170" fmla="*/ 260733 h 504987"/>
                <a:gd name="connsiteX171" fmla="*/ 770250 w 1018602"/>
                <a:gd name="connsiteY171" fmla="*/ 339748 h 504987"/>
                <a:gd name="connsiteX172" fmla="*/ 769167 w 1018602"/>
                <a:gd name="connsiteY172" fmla="*/ 339748 h 504987"/>
                <a:gd name="connsiteX173" fmla="*/ 769528 w 1018602"/>
                <a:gd name="connsiteY173" fmla="*/ 182794 h 504987"/>
                <a:gd name="connsiteX174" fmla="*/ 7345 w 1018602"/>
                <a:gd name="connsiteY174" fmla="*/ 166923 h 504987"/>
                <a:gd name="connsiteX175" fmla="*/ 8348 w 1018602"/>
                <a:gd name="connsiteY175" fmla="*/ 167284 h 504987"/>
                <a:gd name="connsiteX176" fmla="*/ 7679 w 1018602"/>
                <a:gd name="connsiteY176" fmla="*/ 234459 h 504987"/>
                <a:gd name="connsiteX177" fmla="*/ 7345 w 1018602"/>
                <a:gd name="connsiteY177" fmla="*/ 307774 h 504987"/>
                <a:gd name="connsiteX178" fmla="*/ 4003 w 1018602"/>
                <a:gd name="connsiteY178" fmla="*/ 307774 h 504987"/>
                <a:gd name="connsiteX179" fmla="*/ 4337 w 1018602"/>
                <a:gd name="connsiteY179" fmla="*/ 228320 h 504987"/>
                <a:gd name="connsiteX180" fmla="*/ 7345 w 1018602"/>
                <a:gd name="connsiteY180" fmla="*/ 166923 h 504987"/>
                <a:gd name="connsiteX181" fmla="*/ 852982 w 1018602"/>
                <a:gd name="connsiteY181" fmla="*/ 144692 h 504987"/>
                <a:gd name="connsiteX182" fmla="*/ 854418 w 1018602"/>
                <a:gd name="connsiteY182" fmla="*/ 145051 h 504987"/>
                <a:gd name="connsiteX183" fmla="*/ 852982 w 1018602"/>
                <a:gd name="connsiteY183" fmla="*/ 219564 h 504987"/>
                <a:gd name="connsiteX184" fmla="*/ 872000 w 1018602"/>
                <a:gd name="connsiteY184" fmla="*/ 219923 h 504987"/>
                <a:gd name="connsiteX185" fmla="*/ 897476 w 1018602"/>
                <a:gd name="connsiteY185" fmla="*/ 221714 h 504987"/>
                <a:gd name="connsiteX186" fmla="*/ 897117 w 1018602"/>
                <a:gd name="connsiteY186" fmla="*/ 223863 h 504987"/>
                <a:gd name="connsiteX187" fmla="*/ 872000 w 1018602"/>
                <a:gd name="connsiteY187" fmla="*/ 224221 h 504987"/>
                <a:gd name="connsiteX188" fmla="*/ 853700 w 1018602"/>
                <a:gd name="connsiteY188" fmla="*/ 223505 h 504987"/>
                <a:gd name="connsiteX189" fmla="*/ 851188 w 1018602"/>
                <a:gd name="connsiteY189" fmla="*/ 222430 h 504987"/>
                <a:gd name="connsiteX190" fmla="*/ 850112 w 1018602"/>
                <a:gd name="connsiteY190" fmla="*/ 221356 h 504987"/>
                <a:gd name="connsiteX191" fmla="*/ 852982 w 1018602"/>
                <a:gd name="connsiteY191" fmla="*/ 144692 h 504987"/>
                <a:gd name="connsiteX192" fmla="*/ 547089 w 1018602"/>
                <a:gd name="connsiteY192" fmla="*/ 87912 h 504987"/>
                <a:gd name="connsiteX193" fmla="*/ 548921 w 1018602"/>
                <a:gd name="connsiteY193" fmla="*/ 88636 h 504987"/>
                <a:gd name="connsiteX194" fmla="*/ 525841 w 1018602"/>
                <a:gd name="connsiteY194" fmla="*/ 125204 h 504987"/>
                <a:gd name="connsiteX195" fmla="*/ 522177 w 1018602"/>
                <a:gd name="connsiteY195" fmla="*/ 123394 h 504987"/>
                <a:gd name="connsiteX196" fmla="*/ 547089 w 1018602"/>
                <a:gd name="connsiteY196" fmla="*/ 87912 h 504987"/>
                <a:gd name="connsiteX197" fmla="*/ 557556 w 1018602"/>
                <a:gd name="connsiteY197" fmla="*/ 87018 h 504987"/>
                <a:gd name="connsiteX198" fmla="*/ 559702 w 1018602"/>
                <a:gd name="connsiteY198" fmla="*/ 88086 h 504987"/>
                <a:gd name="connsiteX199" fmla="*/ 526093 w 1018602"/>
                <a:gd name="connsiteY199" fmla="*/ 141128 h 504987"/>
                <a:gd name="connsiteX200" fmla="*/ 522517 w 1018602"/>
                <a:gd name="connsiteY200" fmla="*/ 138992 h 504987"/>
                <a:gd name="connsiteX201" fmla="*/ 557556 w 1018602"/>
                <a:gd name="connsiteY201" fmla="*/ 87018 h 504987"/>
                <a:gd name="connsiteX202" fmla="*/ 570949 w 1018602"/>
                <a:gd name="connsiteY202" fmla="*/ 78374 h 504987"/>
                <a:gd name="connsiteX203" fmla="*/ 573111 w 1018602"/>
                <a:gd name="connsiteY203" fmla="*/ 79089 h 504987"/>
                <a:gd name="connsiteX204" fmla="*/ 551134 w 1018602"/>
                <a:gd name="connsiteY204" fmla="*/ 112698 h 504987"/>
                <a:gd name="connsiteX205" fmla="*/ 527715 w 1018602"/>
                <a:gd name="connsiteY205" fmla="*/ 153816 h 504987"/>
                <a:gd name="connsiteX206" fmla="*/ 524113 w 1018602"/>
                <a:gd name="connsiteY206" fmla="*/ 151670 h 504987"/>
                <a:gd name="connsiteX207" fmla="*/ 547891 w 1018602"/>
                <a:gd name="connsiteY207" fmla="*/ 110910 h 504987"/>
                <a:gd name="connsiteX208" fmla="*/ 570949 w 1018602"/>
                <a:gd name="connsiteY208" fmla="*/ 78374 h 504987"/>
                <a:gd name="connsiteX209" fmla="*/ 439764 w 1018602"/>
                <a:gd name="connsiteY209" fmla="*/ 27782 h 504987"/>
                <a:gd name="connsiteX210" fmla="*/ 440846 w 1018602"/>
                <a:gd name="connsiteY210" fmla="*/ 65241 h 504987"/>
                <a:gd name="connsiteX211" fmla="*/ 465747 w 1018602"/>
                <a:gd name="connsiteY211" fmla="*/ 43630 h 504987"/>
                <a:gd name="connsiteX212" fmla="*/ 467552 w 1018602"/>
                <a:gd name="connsiteY212" fmla="*/ 45431 h 504987"/>
                <a:gd name="connsiteX213" fmla="*/ 440846 w 1018602"/>
                <a:gd name="connsiteY213" fmla="*/ 71364 h 504987"/>
                <a:gd name="connsiteX214" fmla="*/ 440486 w 1018602"/>
                <a:gd name="connsiteY214" fmla="*/ 73886 h 504987"/>
                <a:gd name="connsiteX215" fmla="*/ 440125 w 1018602"/>
                <a:gd name="connsiteY215" fmla="*/ 83251 h 504987"/>
                <a:gd name="connsiteX216" fmla="*/ 470439 w 1018602"/>
                <a:gd name="connsiteY216" fmla="*/ 55156 h 504987"/>
                <a:gd name="connsiteX217" fmla="*/ 471882 w 1018602"/>
                <a:gd name="connsiteY217" fmla="*/ 56957 h 504987"/>
                <a:gd name="connsiteX218" fmla="*/ 454199 w 1018602"/>
                <a:gd name="connsiteY218" fmla="*/ 73886 h 504987"/>
                <a:gd name="connsiteX219" fmla="*/ 440125 w 1018602"/>
                <a:gd name="connsiteY219" fmla="*/ 90454 h 504987"/>
                <a:gd name="connsiteX220" fmla="*/ 439403 w 1018602"/>
                <a:gd name="connsiteY220" fmla="*/ 103061 h 504987"/>
                <a:gd name="connsiteX221" fmla="*/ 472965 w 1018602"/>
                <a:gd name="connsiteY221" fmla="*/ 65241 h 504987"/>
                <a:gd name="connsiteX222" fmla="*/ 474769 w 1018602"/>
                <a:gd name="connsiteY222" fmla="*/ 66682 h 504987"/>
                <a:gd name="connsiteX223" fmla="*/ 439403 w 1018602"/>
                <a:gd name="connsiteY223" fmla="*/ 109544 h 504987"/>
                <a:gd name="connsiteX224" fmla="*/ 439042 w 1018602"/>
                <a:gd name="connsiteY224" fmla="*/ 109905 h 504987"/>
                <a:gd name="connsiteX225" fmla="*/ 438681 w 1018602"/>
                <a:gd name="connsiteY225" fmla="*/ 121431 h 504987"/>
                <a:gd name="connsiteX226" fmla="*/ 470078 w 1018602"/>
                <a:gd name="connsiteY226" fmla="*/ 83251 h 504987"/>
                <a:gd name="connsiteX227" fmla="*/ 472965 w 1018602"/>
                <a:gd name="connsiteY227" fmla="*/ 84691 h 504987"/>
                <a:gd name="connsiteX228" fmla="*/ 441207 w 1018602"/>
                <a:gd name="connsiteY228" fmla="*/ 126473 h 504987"/>
                <a:gd name="connsiteX229" fmla="*/ 438681 w 1018602"/>
                <a:gd name="connsiteY229" fmla="*/ 127554 h 504987"/>
                <a:gd name="connsiteX230" fmla="*/ 438681 w 1018602"/>
                <a:gd name="connsiteY230" fmla="*/ 132236 h 504987"/>
                <a:gd name="connsiteX231" fmla="*/ 438681 w 1018602"/>
                <a:gd name="connsiteY231" fmla="*/ 141601 h 504987"/>
                <a:gd name="connsiteX232" fmla="*/ 468273 w 1018602"/>
                <a:gd name="connsiteY232" fmla="*/ 101980 h 504987"/>
                <a:gd name="connsiteX233" fmla="*/ 471160 w 1018602"/>
                <a:gd name="connsiteY233" fmla="*/ 103781 h 504987"/>
                <a:gd name="connsiteX234" fmla="*/ 441207 w 1018602"/>
                <a:gd name="connsiteY234" fmla="*/ 146284 h 504987"/>
                <a:gd name="connsiteX235" fmla="*/ 438320 w 1018602"/>
                <a:gd name="connsiteY235" fmla="*/ 147364 h 504987"/>
                <a:gd name="connsiteX236" fmla="*/ 438320 w 1018602"/>
                <a:gd name="connsiteY236" fmla="*/ 161772 h 504987"/>
                <a:gd name="connsiteX237" fmla="*/ 468273 w 1018602"/>
                <a:gd name="connsiteY237" fmla="*/ 119630 h 504987"/>
                <a:gd name="connsiteX238" fmla="*/ 470439 w 1018602"/>
                <a:gd name="connsiteY238" fmla="*/ 120710 h 504987"/>
                <a:gd name="connsiteX239" fmla="*/ 439403 w 1018602"/>
                <a:gd name="connsiteY239" fmla="*/ 167895 h 504987"/>
                <a:gd name="connsiteX240" fmla="*/ 438320 w 1018602"/>
                <a:gd name="connsiteY240" fmla="*/ 168255 h 504987"/>
                <a:gd name="connsiteX241" fmla="*/ 438320 w 1018602"/>
                <a:gd name="connsiteY241" fmla="*/ 181942 h 504987"/>
                <a:gd name="connsiteX242" fmla="*/ 467552 w 1018602"/>
                <a:gd name="connsiteY242" fmla="*/ 135478 h 504987"/>
                <a:gd name="connsiteX243" fmla="*/ 470439 w 1018602"/>
                <a:gd name="connsiteY243" fmla="*/ 136919 h 504987"/>
                <a:gd name="connsiteX244" fmla="*/ 438320 w 1018602"/>
                <a:gd name="connsiteY244" fmla="*/ 189867 h 504987"/>
                <a:gd name="connsiteX245" fmla="*/ 437959 w 1018602"/>
                <a:gd name="connsiteY245" fmla="*/ 196350 h 504987"/>
                <a:gd name="connsiteX246" fmla="*/ 468995 w 1018602"/>
                <a:gd name="connsiteY246" fmla="*/ 151687 h 504987"/>
                <a:gd name="connsiteX247" fmla="*/ 471521 w 1018602"/>
                <a:gd name="connsiteY247" fmla="*/ 153127 h 504987"/>
                <a:gd name="connsiteX248" fmla="*/ 452755 w 1018602"/>
                <a:gd name="connsiteY248" fmla="*/ 181222 h 504987"/>
                <a:gd name="connsiteX249" fmla="*/ 437959 w 1018602"/>
                <a:gd name="connsiteY249" fmla="*/ 207156 h 504987"/>
                <a:gd name="connsiteX250" fmla="*/ 437959 w 1018602"/>
                <a:gd name="connsiteY250" fmla="*/ 219042 h 504987"/>
                <a:gd name="connsiteX251" fmla="*/ 466469 w 1018602"/>
                <a:gd name="connsiteY251" fmla="*/ 171497 h 504987"/>
                <a:gd name="connsiteX252" fmla="*/ 469356 w 1018602"/>
                <a:gd name="connsiteY252" fmla="*/ 172938 h 504987"/>
                <a:gd name="connsiteX253" fmla="*/ 438320 w 1018602"/>
                <a:gd name="connsiteY253" fmla="*/ 229847 h 504987"/>
                <a:gd name="connsiteX254" fmla="*/ 437959 w 1018602"/>
                <a:gd name="connsiteY254" fmla="*/ 230568 h 504987"/>
                <a:gd name="connsiteX255" fmla="*/ 437598 w 1018602"/>
                <a:gd name="connsiteY255" fmla="*/ 259743 h 504987"/>
                <a:gd name="connsiteX256" fmla="*/ 439764 w 1018602"/>
                <a:gd name="connsiteY256" fmla="*/ 378966 h 504987"/>
                <a:gd name="connsiteX257" fmla="*/ 440125 w 1018602"/>
                <a:gd name="connsiteY257" fmla="*/ 435515 h 504987"/>
                <a:gd name="connsiteX258" fmla="*/ 439764 w 1018602"/>
                <a:gd name="connsiteY258" fmla="*/ 472255 h 504987"/>
                <a:gd name="connsiteX259" fmla="*/ 474408 w 1018602"/>
                <a:gd name="connsiteY259" fmla="*/ 471174 h 504987"/>
                <a:gd name="connsiteX260" fmla="*/ 516631 w 1018602"/>
                <a:gd name="connsiteY260" fmla="*/ 470814 h 504987"/>
                <a:gd name="connsiteX261" fmla="*/ 512301 w 1018602"/>
                <a:gd name="connsiteY261" fmla="*/ 391932 h 504987"/>
                <a:gd name="connsiteX262" fmla="*/ 514466 w 1018602"/>
                <a:gd name="connsiteY262" fmla="*/ 331060 h 504987"/>
                <a:gd name="connsiteX263" fmla="*/ 514466 w 1018602"/>
                <a:gd name="connsiteY263" fmla="*/ 329980 h 504987"/>
                <a:gd name="connsiteX264" fmla="*/ 522766 w 1018602"/>
                <a:gd name="connsiteY264" fmla="*/ 313771 h 504987"/>
                <a:gd name="connsiteX265" fmla="*/ 537923 w 1018602"/>
                <a:gd name="connsiteY265" fmla="*/ 290719 h 504987"/>
                <a:gd name="connsiteX266" fmla="*/ 546585 w 1018602"/>
                <a:gd name="connsiteY266" fmla="*/ 295402 h 504987"/>
                <a:gd name="connsiteX267" fmla="*/ 588447 w 1018602"/>
                <a:gd name="connsiteY267" fmla="*/ 381487 h 504987"/>
                <a:gd name="connsiteX268" fmla="*/ 590612 w 1018602"/>
                <a:gd name="connsiteY268" fmla="*/ 380046 h 504987"/>
                <a:gd name="connsiteX269" fmla="*/ 593138 w 1018602"/>
                <a:gd name="connsiteY269" fmla="*/ 383288 h 504987"/>
                <a:gd name="connsiteX270" fmla="*/ 590612 w 1018602"/>
                <a:gd name="connsiteY270" fmla="*/ 385809 h 504987"/>
                <a:gd name="connsiteX271" fmla="*/ 590973 w 1018602"/>
                <a:gd name="connsiteY271" fmla="*/ 387250 h 504987"/>
                <a:gd name="connsiteX272" fmla="*/ 591695 w 1018602"/>
                <a:gd name="connsiteY272" fmla="*/ 388691 h 504987"/>
                <a:gd name="connsiteX273" fmla="*/ 596747 w 1018602"/>
                <a:gd name="connsiteY273" fmla="*/ 385449 h 504987"/>
                <a:gd name="connsiteX274" fmla="*/ 598912 w 1018602"/>
                <a:gd name="connsiteY274" fmla="*/ 389411 h 504987"/>
                <a:gd name="connsiteX275" fmla="*/ 593499 w 1018602"/>
                <a:gd name="connsiteY275" fmla="*/ 392653 h 504987"/>
                <a:gd name="connsiteX276" fmla="*/ 595303 w 1018602"/>
                <a:gd name="connsiteY276" fmla="*/ 396615 h 504987"/>
                <a:gd name="connsiteX277" fmla="*/ 601799 w 1018602"/>
                <a:gd name="connsiteY277" fmla="*/ 392293 h 504987"/>
                <a:gd name="connsiteX278" fmla="*/ 604686 w 1018602"/>
                <a:gd name="connsiteY278" fmla="*/ 395895 h 504987"/>
                <a:gd name="connsiteX279" fmla="*/ 597469 w 1018602"/>
                <a:gd name="connsiteY279" fmla="*/ 400937 h 504987"/>
                <a:gd name="connsiteX280" fmla="*/ 628505 w 1018602"/>
                <a:gd name="connsiteY280" fmla="*/ 472255 h 504987"/>
                <a:gd name="connsiteX281" fmla="*/ 712590 w 1018602"/>
                <a:gd name="connsiteY281" fmla="*/ 472975 h 504987"/>
                <a:gd name="connsiteX282" fmla="*/ 693102 w 1018602"/>
                <a:gd name="connsiteY282" fmla="*/ 431553 h 504987"/>
                <a:gd name="connsiteX283" fmla="*/ 646909 w 1018602"/>
                <a:gd name="connsiteY283" fmla="*/ 338624 h 504987"/>
                <a:gd name="connsiteX284" fmla="*/ 594221 w 1018602"/>
                <a:gd name="connsiteY284" fmla="*/ 232369 h 504987"/>
                <a:gd name="connsiteX285" fmla="*/ 591695 w 1018602"/>
                <a:gd name="connsiteY285" fmla="*/ 228767 h 504987"/>
                <a:gd name="connsiteX286" fmla="*/ 587003 w 1018602"/>
                <a:gd name="connsiteY286" fmla="*/ 220122 h 504987"/>
                <a:gd name="connsiteX287" fmla="*/ 586642 w 1018602"/>
                <a:gd name="connsiteY287" fmla="*/ 207156 h 504987"/>
                <a:gd name="connsiteX288" fmla="*/ 587364 w 1018602"/>
                <a:gd name="connsiteY288" fmla="*/ 206795 h 504987"/>
                <a:gd name="connsiteX289" fmla="*/ 608295 w 1018602"/>
                <a:gd name="connsiteY289" fmla="*/ 169336 h 504987"/>
                <a:gd name="connsiteX290" fmla="*/ 640774 w 1018602"/>
                <a:gd name="connsiteY290" fmla="*/ 116748 h 504987"/>
                <a:gd name="connsiteX291" fmla="*/ 693102 w 1018602"/>
                <a:gd name="connsiteY291" fmla="*/ 29583 h 504987"/>
                <a:gd name="connsiteX292" fmla="*/ 619483 w 1018602"/>
                <a:gd name="connsiteY292" fmla="*/ 30303 h 504987"/>
                <a:gd name="connsiteX293" fmla="*/ 619122 w 1018602"/>
                <a:gd name="connsiteY293" fmla="*/ 30663 h 504987"/>
                <a:gd name="connsiteX294" fmla="*/ 563907 w 1018602"/>
                <a:gd name="connsiteY294" fmla="*/ 123232 h 504987"/>
                <a:gd name="connsiteX295" fmla="*/ 520240 w 1018602"/>
                <a:gd name="connsiteY295" fmla="*/ 192028 h 504987"/>
                <a:gd name="connsiteX296" fmla="*/ 520240 w 1018602"/>
                <a:gd name="connsiteY296" fmla="*/ 193829 h 504987"/>
                <a:gd name="connsiteX297" fmla="*/ 512662 w 1018602"/>
                <a:gd name="connsiteY297" fmla="*/ 193829 h 504987"/>
                <a:gd name="connsiteX298" fmla="*/ 513744 w 1018602"/>
                <a:gd name="connsiteY298" fmla="*/ 31384 h 504987"/>
                <a:gd name="connsiteX299" fmla="*/ 467552 w 1018602"/>
                <a:gd name="connsiteY299" fmla="*/ 29943 h 504987"/>
                <a:gd name="connsiteX300" fmla="*/ 439764 w 1018602"/>
                <a:gd name="connsiteY300" fmla="*/ 27782 h 504987"/>
                <a:gd name="connsiteX301" fmla="*/ 21466 w 1018602"/>
                <a:gd name="connsiteY301" fmla="*/ 27488 h 504987"/>
                <a:gd name="connsiteX302" fmla="*/ 22186 w 1018602"/>
                <a:gd name="connsiteY302" fmla="*/ 30009 h 504987"/>
                <a:gd name="connsiteX303" fmla="*/ 22546 w 1018602"/>
                <a:gd name="connsiteY303" fmla="*/ 41535 h 504987"/>
                <a:gd name="connsiteX304" fmla="*/ 25065 w 1018602"/>
                <a:gd name="connsiteY304" fmla="*/ 39374 h 504987"/>
                <a:gd name="connsiteX305" fmla="*/ 34780 w 1018602"/>
                <a:gd name="connsiteY305" fmla="*/ 30370 h 504987"/>
                <a:gd name="connsiteX306" fmla="*/ 37299 w 1018602"/>
                <a:gd name="connsiteY306" fmla="*/ 32531 h 504987"/>
                <a:gd name="connsiteX307" fmla="*/ 28663 w 1018602"/>
                <a:gd name="connsiteY307" fmla="*/ 41535 h 504987"/>
                <a:gd name="connsiteX308" fmla="*/ 22546 w 1018602"/>
                <a:gd name="connsiteY308" fmla="*/ 46938 h 504987"/>
                <a:gd name="connsiteX309" fmla="*/ 22546 w 1018602"/>
                <a:gd name="connsiteY309" fmla="*/ 54142 h 504987"/>
                <a:gd name="connsiteX310" fmla="*/ 47015 w 1018602"/>
                <a:gd name="connsiteY310" fmla="*/ 35052 h 504987"/>
                <a:gd name="connsiteX311" fmla="*/ 48094 w 1018602"/>
                <a:gd name="connsiteY311" fmla="*/ 37213 h 504987"/>
                <a:gd name="connsiteX312" fmla="*/ 22546 w 1018602"/>
                <a:gd name="connsiteY312" fmla="*/ 59545 h 504987"/>
                <a:gd name="connsiteX313" fmla="*/ 22546 w 1018602"/>
                <a:gd name="connsiteY313" fmla="*/ 68189 h 504987"/>
                <a:gd name="connsiteX314" fmla="*/ 50613 w 1018602"/>
                <a:gd name="connsiteY314" fmla="*/ 41175 h 504987"/>
                <a:gd name="connsiteX315" fmla="*/ 52412 w 1018602"/>
                <a:gd name="connsiteY315" fmla="*/ 42976 h 504987"/>
                <a:gd name="connsiteX316" fmla="*/ 22546 w 1018602"/>
                <a:gd name="connsiteY316" fmla="*/ 73952 h 504987"/>
                <a:gd name="connsiteX317" fmla="*/ 22546 w 1018602"/>
                <a:gd name="connsiteY317" fmla="*/ 81877 h 504987"/>
                <a:gd name="connsiteX318" fmla="*/ 54571 w 1018602"/>
                <a:gd name="connsiteY318" fmla="*/ 52341 h 504987"/>
                <a:gd name="connsiteX319" fmla="*/ 56011 w 1018602"/>
                <a:gd name="connsiteY319" fmla="*/ 53782 h 504987"/>
                <a:gd name="connsiteX320" fmla="*/ 22546 w 1018602"/>
                <a:gd name="connsiteY320" fmla="*/ 87640 h 504987"/>
                <a:gd name="connsiteX321" fmla="*/ 22546 w 1018602"/>
                <a:gd name="connsiteY321" fmla="*/ 97725 h 504987"/>
                <a:gd name="connsiteX322" fmla="*/ 55291 w 1018602"/>
                <a:gd name="connsiteY322" fmla="*/ 62787 h 504987"/>
                <a:gd name="connsiteX323" fmla="*/ 57450 w 1018602"/>
                <a:gd name="connsiteY323" fmla="*/ 64227 h 504987"/>
                <a:gd name="connsiteX324" fmla="*/ 22546 w 1018602"/>
                <a:gd name="connsiteY324" fmla="*/ 103848 h 504987"/>
                <a:gd name="connsiteX325" fmla="*/ 22546 w 1018602"/>
                <a:gd name="connsiteY325" fmla="*/ 112853 h 504987"/>
                <a:gd name="connsiteX326" fmla="*/ 54211 w 1018602"/>
                <a:gd name="connsiteY326" fmla="*/ 77915 h 504987"/>
                <a:gd name="connsiteX327" fmla="*/ 56370 w 1018602"/>
                <a:gd name="connsiteY327" fmla="*/ 79355 h 504987"/>
                <a:gd name="connsiteX328" fmla="*/ 23985 w 1018602"/>
                <a:gd name="connsiteY328" fmla="*/ 117895 h 504987"/>
                <a:gd name="connsiteX329" fmla="*/ 22546 w 1018602"/>
                <a:gd name="connsiteY329" fmla="*/ 118976 h 504987"/>
                <a:gd name="connsiteX330" fmla="*/ 22546 w 1018602"/>
                <a:gd name="connsiteY330" fmla="*/ 127981 h 504987"/>
                <a:gd name="connsiteX331" fmla="*/ 53852 w 1018602"/>
                <a:gd name="connsiteY331" fmla="*/ 95204 h 504987"/>
                <a:gd name="connsiteX332" fmla="*/ 55651 w 1018602"/>
                <a:gd name="connsiteY332" fmla="*/ 97005 h 504987"/>
                <a:gd name="connsiteX333" fmla="*/ 22546 w 1018602"/>
                <a:gd name="connsiteY333" fmla="*/ 134824 h 504987"/>
                <a:gd name="connsiteX334" fmla="*/ 22546 w 1018602"/>
                <a:gd name="connsiteY334" fmla="*/ 144189 h 504987"/>
                <a:gd name="connsiteX335" fmla="*/ 51693 w 1018602"/>
                <a:gd name="connsiteY335" fmla="*/ 112493 h 504987"/>
                <a:gd name="connsiteX336" fmla="*/ 52412 w 1018602"/>
                <a:gd name="connsiteY336" fmla="*/ 112853 h 504987"/>
                <a:gd name="connsiteX337" fmla="*/ 38019 w 1018602"/>
                <a:gd name="connsiteY337" fmla="*/ 131943 h 504987"/>
                <a:gd name="connsiteX338" fmla="*/ 22546 w 1018602"/>
                <a:gd name="connsiteY338" fmla="*/ 150312 h 504987"/>
                <a:gd name="connsiteX339" fmla="*/ 22546 w 1018602"/>
                <a:gd name="connsiteY339" fmla="*/ 157876 h 504987"/>
                <a:gd name="connsiteX340" fmla="*/ 49174 w 1018602"/>
                <a:gd name="connsiteY340" fmla="*/ 129422 h 504987"/>
                <a:gd name="connsiteX341" fmla="*/ 50613 w 1018602"/>
                <a:gd name="connsiteY341" fmla="*/ 131222 h 504987"/>
                <a:gd name="connsiteX342" fmla="*/ 22546 w 1018602"/>
                <a:gd name="connsiteY342" fmla="*/ 164360 h 504987"/>
                <a:gd name="connsiteX343" fmla="*/ 22546 w 1018602"/>
                <a:gd name="connsiteY343" fmla="*/ 173365 h 504987"/>
                <a:gd name="connsiteX344" fmla="*/ 48094 w 1018602"/>
                <a:gd name="connsiteY344" fmla="*/ 145270 h 504987"/>
                <a:gd name="connsiteX345" fmla="*/ 49174 w 1018602"/>
                <a:gd name="connsiteY345" fmla="*/ 146350 h 504987"/>
                <a:gd name="connsiteX346" fmla="*/ 22546 w 1018602"/>
                <a:gd name="connsiteY346" fmla="*/ 179128 h 504987"/>
                <a:gd name="connsiteX347" fmla="*/ 22546 w 1018602"/>
                <a:gd name="connsiteY347" fmla="*/ 185971 h 504987"/>
                <a:gd name="connsiteX348" fmla="*/ 31902 w 1018602"/>
                <a:gd name="connsiteY348" fmla="*/ 176606 h 504987"/>
                <a:gd name="connsiteX349" fmla="*/ 45935 w 1018602"/>
                <a:gd name="connsiteY349" fmla="*/ 161839 h 504987"/>
                <a:gd name="connsiteX350" fmla="*/ 47734 w 1018602"/>
                <a:gd name="connsiteY350" fmla="*/ 163279 h 504987"/>
                <a:gd name="connsiteX351" fmla="*/ 34061 w 1018602"/>
                <a:gd name="connsiteY351" fmla="*/ 178767 h 504987"/>
                <a:gd name="connsiteX352" fmla="*/ 22546 w 1018602"/>
                <a:gd name="connsiteY352" fmla="*/ 192094 h 504987"/>
                <a:gd name="connsiteX353" fmla="*/ 22546 w 1018602"/>
                <a:gd name="connsiteY353" fmla="*/ 200739 h 504987"/>
                <a:gd name="connsiteX354" fmla="*/ 44856 w 1018602"/>
                <a:gd name="connsiteY354" fmla="*/ 176606 h 504987"/>
                <a:gd name="connsiteX355" fmla="*/ 45935 w 1018602"/>
                <a:gd name="connsiteY355" fmla="*/ 177687 h 504987"/>
                <a:gd name="connsiteX356" fmla="*/ 22546 w 1018602"/>
                <a:gd name="connsiteY356" fmla="*/ 206142 h 504987"/>
                <a:gd name="connsiteX357" fmla="*/ 22186 w 1018602"/>
                <a:gd name="connsiteY357" fmla="*/ 212985 h 504987"/>
                <a:gd name="connsiteX358" fmla="*/ 38019 w 1018602"/>
                <a:gd name="connsiteY358" fmla="*/ 193535 h 504987"/>
                <a:gd name="connsiteX359" fmla="*/ 39458 w 1018602"/>
                <a:gd name="connsiteY359" fmla="*/ 194616 h 504987"/>
                <a:gd name="connsiteX360" fmla="*/ 22186 w 1018602"/>
                <a:gd name="connsiteY360" fmla="*/ 218388 h 504987"/>
                <a:gd name="connsiteX361" fmla="*/ 22186 w 1018602"/>
                <a:gd name="connsiteY361" fmla="*/ 228473 h 504987"/>
                <a:gd name="connsiteX362" fmla="*/ 25065 w 1018602"/>
                <a:gd name="connsiteY362" fmla="*/ 225592 h 504987"/>
                <a:gd name="connsiteX363" fmla="*/ 33341 w 1018602"/>
                <a:gd name="connsiteY363" fmla="*/ 214066 h 504987"/>
                <a:gd name="connsiteX364" fmla="*/ 35500 w 1018602"/>
                <a:gd name="connsiteY364" fmla="*/ 215146 h 504987"/>
                <a:gd name="connsiteX365" fmla="*/ 29023 w 1018602"/>
                <a:gd name="connsiteY365" fmla="*/ 225952 h 504987"/>
                <a:gd name="connsiteX366" fmla="*/ 22186 w 1018602"/>
                <a:gd name="connsiteY366" fmla="*/ 233876 h 504987"/>
                <a:gd name="connsiteX367" fmla="*/ 22186 w 1018602"/>
                <a:gd name="connsiteY367" fmla="*/ 240360 h 504987"/>
                <a:gd name="connsiteX368" fmla="*/ 28663 w 1018602"/>
                <a:gd name="connsiteY368" fmla="*/ 231355 h 504987"/>
                <a:gd name="connsiteX369" fmla="*/ 31182 w 1018602"/>
                <a:gd name="connsiteY369" fmla="*/ 233156 h 504987"/>
                <a:gd name="connsiteX370" fmla="*/ 23985 w 1018602"/>
                <a:gd name="connsiteY370" fmla="*/ 243241 h 504987"/>
                <a:gd name="connsiteX371" fmla="*/ 22186 w 1018602"/>
                <a:gd name="connsiteY371" fmla="*/ 246123 h 504987"/>
                <a:gd name="connsiteX372" fmla="*/ 20387 w 1018602"/>
                <a:gd name="connsiteY372" fmla="*/ 402805 h 504987"/>
                <a:gd name="connsiteX373" fmla="*/ 24705 w 1018602"/>
                <a:gd name="connsiteY373" fmla="*/ 402084 h 504987"/>
                <a:gd name="connsiteX374" fmla="*/ 26144 w 1018602"/>
                <a:gd name="connsiteY374" fmla="*/ 405326 h 504987"/>
                <a:gd name="connsiteX375" fmla="*/ 20387 w 1018602"/>
                <a:gd name="connsiteY375" fmla="*/ 408568 h 504987"/>
                <a:gd name="connsiteX376" fmla="*/ 20387 w 1018602"/>
                <a:gd name="connsiteY376" fmla="*/ 412890 h 504987"/>
                <a:gd name="connsiteX377" fmla="*/ 25065 w 1018602"/>
                <a:gd name="connsiteY377" fmla="*/ 409648 h 504987"/>
                <a:gd name="connsiteX378" fmla="*/ 27584 w 1018602"/>
                <a:gd name="connsiteY378" fmla="*/ 414331 h 504987"/>
                <a:gd name="connsiteX379" fmla="*/ 20387 w 1018602"/>
                <a:gd name="connsiteY379" fmla="*/ 418653 h 504987"/>
                <a:gd name="connsiteX380" fmla="*/ 20027 w 1018602"/>
                <a:gd name="connsiteY380" fmla="*/ 470520 h 504987"/>
                <a:gd name="connsiteX381" fmla="*/ 19307 w 1018602"/>
                <a:gd name="connsiteY381" fmla="*/ 473042 h 504987"/>
                <a:gd name="connsiteX382" fmla="*/ 228371 w 1018602"/>
                <a:gd name="connsiteY382" fmla="*/ 466918 h 504987"/>
                <a:gd name="connsiteX383" fmla="*/ 227292 w 1018602"/>
                <a:gd name="connsiteY383" fmla="*/ 442065 h 504987"/>
                <a:gd name="connsiteX384" fmla="*/ 226932 w 1018602"/>
                <a:gd name="connsiteY384" fmla="*/ 416492 h 504987"/>
                <a:gd name="connsiteX385" fmla="*/ 150647 w 1018602"/>
                <a:gd name="connsiteY385" fmla="*/ 415772 h 504987"/>
                <a:gd name="connsiteX386" fmla="*/ 100270 w 1018602"/>
                <a:gd name="connsiteY386" fmla="*/ 413250 h 504987"/>
                <a:gd name="connsiteX387" fmla="*/ 94153 w 1018602"/>
                <a:gd name="connsiteY387" fmla="*/ 412170 h 504987"/>
                <a:gd name="connsiteX388" fmla="*/ 92714 w 1018602"/>
                <a:gd name="connsiteY388" fmla="*/ 412170 h 504987"/>
                <a:gd name="connsiteX389" fmla="*/ 93073 w 1018602"/>
                <a:gd name="connsiteY389" fmla="*/ 406767 h 504987"/>
                <a:gd name="connsiteX390" fmla="*/ 89835 w 1018602"/>
                <a:gd name="connsiteY390" fmla="*/ 31090 h 504987"/>
                <a:gd name="connsiteX391" fmla="*/ 90195 w 1018602"/>
                <a:gd name="connsiteY391" fmla="*/ 29289 h 504987"/>
                <a:gd name="connsiteX392" fmla="*/ 53132 w 1018602"/>
                <a:gd name="connsiteY392" fmla="*/ 29289 h 504987"/>
                <a:gd name="connsiteX393" fmla="*/ 21466 w 1018602"/>
                <a:gd name="connsiteY393" fmla="*/ 27488 h 504987"/>
                <a:gd name="connsiteX394" fmla="*/ 291027 w 1018602"/>
                <a:gd name="connsiteY394" fmla="*/ 27416 h 504987"/>
                <a:gd name="connsiteX395" fmla="*/ 290668 w 1018602"/>
                <a:gd name="connsiteY395" fmla="*/ 27776 h 504987"/>
                <a:gd name="connsiteX396" fmla="*/ 292463 w 1018602"/>
                <a:gd name="connsiteY396" fmla="*/ 69178 h 504987"/>
                <a:gd name="connsiteX397" fmla="*/ 295694 w 1018602"/>
                <a:gd name="connsiteY397" fmla="*/ 123540 h 504987"/>
                <a:gd name="connsiteX398" fmla="*/ 293181 w 1018602"/>
                <a:gd name="connsiteY398" fmla="*/ 243424 h 504987"/>
                <a:gd name="connsiteX399" fmla="*/ 292104 w 1018602"/>
                <a:gd name="connsiteY399" fmla="*/ 367629 h 504987"/>
                <a:gd name="connsiteX400" fmla="*/ 293540 w 1018602"/>
                <a:gd name="connsiteY400" fmla="*/ 471673 h 504987"/>
                <a:gd name="connsiteX401" fmla="*/ 332672 w 1018602"/>
                <a:gd name="connsiteY401" fmla="*/ 469513 h 504987"/>
                <a:gd name="connsiteX402" fmla="*/ 361393 w 1018602"/>
                <a:gd name="connsiteY402" fmla="*/ 452952 h 504987"/>
                <a:gd name="connsiteX403" fmla="*/ 361393 w 1018602"/>
                <a:gd name="connsiteY403" fmla="*/ 446832 h 504987"/>
                <a:gd name="connsiteX404" fmla="*/ 332313 w 1018602"/>
                <a:gd name="connsiteY404" fmla="*/ 460872 h 504987"/>
                <a:gd name="connsiteX405" fmla="*/ 330877 w 1018602"/>
                <a:gd name="connsiteY405" fmla="*/ 458712 h 504987"/>
                <a:gd name="connsiteX406" fmla="*/ 361393 w 1018602"/>
                <a:gd name="connsiteY406" fmla="*/ 442872 h 504987"/>
                <a:gd name="connsiteX407" fmla="*/ 361034 w 1018602"/>
                <a:gd name="connsiteY407" fmla="*/ 432431 h 504987"/>
                <a:gd name="connsiteX408" fmla="*/ 347033 w 1018602"/>
                <a:gd name="connsiteY408" fmla="*/ 439271 h 504987"/>
                <a:gd name="connsiteX409" fmla="*/ 333391 w 1018602"/>
                <a:gd name="connsiteY409" fmla="*/ 446472 h 504987"/>
                <a:gd name="connsiteX410" fmla="*/ 332672 w 1018602"/>
                <a:gd name="connsiteY410" fmla="*/ 444672 h 504987"/>
                <a:gd name="connsiteX411" fmla="*/ 360316 w 1018602"/>
                <a:gd name="connsiteY411" fmla="*/ 429911 h 504987"/>
                <a:gd name="connsiteX412" fmla="*/ 361034 w 1018602"/>
                <a:gd name="connsiteY412" fmla="*/ 430271 h 504987"/>
                <a:gd name="connsiteX413" fmla="*/ 360675 w 1018602"/>
                <a:gd name="connsiteY413" fmla="*/ 418391 h 504987"/>
                <a:gd name="connsiteX414" fmla="*/ 330877 w 1018602"/>
                <a:gd name="connsiteY414" fmla="*/ 434231 h 504987"/>
                <a:gd name="connsiteX415" fmla="*/ 330159 w 1018602"/>
                <a:gd name="connsiteY415" fmla="*/ 433151 h 504987"/>
                <a:gd name="connsiteX416" fmla="*/ 360675 w 1018602"/>
                <a:gd name="connsiteY416" fmla="*/ 414791 h 504987"/>
                <a:gd name="connsiteX417" fmla="*/ 360675 w 1018602"/>
                <a:gd name="connsiteY417" fmla="*/ 405790 h 504987"/>
                <a:gd name="connsiteX418" fmla="*/ 330518 w 1018602"/>
                <a:gd name="connsiteY418" fmla="*/ 424871 h 504987"/>
                <a:gd name="connsiteX419" fmla="*/ 328723 w 1018602"/>
                <a:gd name="connsiteY419" fmla="*/ 422351 h 504987"/>
                <a:gd name="connsiteX420" fmla="*/ 360675 w 1018602"/>
                <a:gd name="connsiteY420" fmla="*/ 401830 h 504987"/>
                <a:gd name="connsiteX421" fmla="*/ 360675 w 1018602"/>
                <a:gd name="connsiteY421" fmla="*/ 392830 h 504987"/>
                <a:gd name="connsiteX422" fmla="*/ 331595 w 1018602"/>
                <a:gd name="connsiteY422" fmla="*/ 411190 h 504987"/>
                <a:gd name="connsiteX423" fmla="*/ 329441 w 1018602"/>
                <a:gd name="connsiteY423" fmla="*/ 408670 h 504987"/>
                <a:gd name="connsiteX424" fmla="*/ 360675 w 1018602"/>
                <a:gd name="connsiteY424" fmla="*/ 387790 h 504987"/>
                <a:gd name="connsiteX425" fmla="*/ 360675 w 1018602"/>
                <a:gd name="connsiteY425" fmla="*/ 380949 h 504987"/>
                <a:gd name="connsiteX426" fmla="*/ 347751 w 1018602"/>
                <a:gd name="connsiteY426" fmla="*/ 388150 h 504987"/>
                <a:gd name="connsiteX427" fmla="*/ 334109 w 1018602"/>
                <a:gd name="connsiteY427" fmla="*/ 397150 h 504987"/>
                <a:gd name="connsiteX428" fmla="*/ 332672 w 1018602"/>
                <a:gd name="connsiteY428" fmla="*/ 394990 h 504987"/>
                <a:gd name="connsiteX429" fmla="*/ 360675 w 1018602"/>
                <a:gd name="connsiteY429" fmla="*/ 377349 h 504987"/>
                <a:gd name="connsiteX430" fmla="*/ 360675 w 1018602"/>
                <a:gd name="connsiteY430" fmla="*/ 370509 h 504987"/>
                <a:gd name="connsiteX431" fmla="*/ 338058 w 1018602"/>
                <a:gd name="connsiteY431" fmla="*/ 382749 h 504987"/>
                <a:gd name="connsiteX432" fmla="*/ 337340 w 1018602"/>
                <a:gd name="connsiteY432" fmla="*/ 381309 h 504987"/>
                <a:gd name="connsiteX433" fmla="*/ 359598 w 1018602"/>
                <a:gd name="connsiteY433" fmla="*/ 367989 h 504987"/>
                <a:gd name="connsiteX434" fmla="*/ 360675 w 1018602"/>
                <a:gd name="connsiteY434" fmla="*/ 367989 h 504987"/>
                <a:gd name="connsiteX435" fmla="*/ 360675 w 1018602"/>
                <a:gd name="connsiteY435" fmla="*/ 360069 h 504987"/>
                <a:gd name="connsiteX436" fmla="*/ 337340 w 1018602"/>
                <a:gd name="connsiteY436" fmla="*/ 371949 h 504987"/>
                <a:gd name="connsiteX437" fmla="*/ 336622 w 1018602"/>
                <a:gd name="connsiteY437" fmla="*/ 371229 h 504987"/>
                <a:gd name="connsiteX438" fmla="*/ 359598 w 1018602"/>
                <a:gd name="connsiteY438" fmla="*/ 357548 h 504987"/>
                <a:gd name="connsiteX439" fmla="*/ 360675 w 1018602"/>
                <a:gd name="connsiteY439" fmla="*/ 357548 h 504987"/>
                <a:gd name="connsiteX440" fmla="*/ 360675 w 1018602"/>
                <a:gd name="connsiteY440" fmla="*/ 350348 h 504987"/>
                <a:gd name="connsiteX441" fmla="*/ 333032 w 1018602"/>
                <a:gd name="connsiteY441" fmla="*/ 364389 h 504987"/>
                <a:gd name="connsiteX442" fmla="*/ 332672 w 1018602"/>
                <a:gd name="connsiteY442" fmla="*/ 363669 h 504987"/>
                <a:gd name="connsiteX443" fmla="*/ 359598 w 1018602"/>
                <a:gd name="connsiteY443" fmla="*/ 347108 h 504987"/>
                <a:gd name="connsiteX444" fmla="*/ 360675 w 1018602"/>
                <a:gd name="connsiteY444" fmla="*/ 347108 h 504987"/>
                <a:gd name="connsiteX445" fmla="*/ 360675 w 1018602"/>
                <a:gd name="connsiteY445" fmla="*/ 336308 h 504987"/>
                <a:gd name="connsiteX446" fmla="*/ 329082 w 1018602"/>
                <a:gd name="connsiteY446" fmla="*/ 352508 h 504987"/>
                <a:gd name="connsiteX447" fmla="*/ 328723 w 1018602"/>
                <a:gd name="connsiteY447" fmla="*/ 351788 h 504987"/>
                <a:gd name="connsiteX448" fmla="*/ 360316 w 1018602"/>
                <a:gd name="connsiteY448" fmla="*/ 333068 h 504987"/>
                <a:gd name="connsiteX449" fmla="*/ 360675 w 1018602"/>
                <a:gd name="connsiteY449" fmla="*/ 333068 h 504987"/>
                <a:gd name="connsiteX450" fmla="*/ 360675 w 1018602"/>
                <a:gd name="connsiteY450" fmla="*/ 322627 h 504987"/>
                <a:gd name="connsiteX451" fmla="*/ 329800 w 1018602"/>
                <a:gd name="connsiteY451" fmla="*/ 338828 h 504987"/>
                <a:gd name="connsiteX452" fmla="*/ 328723 w 1018602"/>
                <a:gd name="connsiteY452" fmla="*/ 337028 h 504987"/>
                <a:gd name="connsiteX453" fmla="*/ 360675 w 1018602"/>
                <a:gd name="connsiteY453" fmla="*/ 317947 h 504987"/>
                <a:gd name="connsiteX454" fmla="*/ 360675 w 1018602"/>
                <a:gd name="connsiteY454" fmla="*/ 311107 h 504987"/>
                <a:gd name="connsiteX455" fmla="*/ 331954 w 1018602"/>
                <a:gd name="connsiteY455" fmla="*/ 328027 h 504987"/>
                <a:gd name="connsiteX456" fmla="*/ 330518 w 1018602"/>
                <a:gd name="connsiteY456" fmla="*/ 325867 h 504987"/>
                <a:gd name="connsiteX457" fmla="*/ 360675 w 1018602"/>
                <a:gd name="connsiteY457" fmla="*/ 306787 h 504987"/>
                <a:gd name="connsiteX458" fmla="*/ 360675 w 1018602"/>
                <a:gd name="connsiteY458" fmla="*/ 300666 h 504987"/>
                <a:gd name="connsiteX459" fmla="*/ 333750 w 1018602"/>
                <a:gd name="connsiteY459" fmla="*/ 315787 h 504987"/>
                <a:gd name="connsiteX460" fmla="*/ 332313 w 1018602"/>
                <a:gd name="connsiteY460" fmla="*/ 313267 h 504987"/>
                <a:gd name="connsiteX461" fmla="*/ 360675 w 1018602"/>
                <a:gd name="connsiteY461" fmla="*/ 296346 h 504987"/>
                <a:gd name="connsiteX462" fmla="*/ 360316 w 1018602"/>
                <a:gd name="connsiteY462" fmla="*/ 236944 h 504987"/>
                <a:gd name="connsiteX463" fmla="*/ 365342 w 1018602"/>
                <a:gd name="connsiteY463" fmla="*/ 31016 h 504987"/>
                <a:gd name="connsiteX464" fmla="*/ 307901 w 1018602"/>
                <a:gd name="connsiteY464" fmla="*/ 27776 h 504987"/>
                <a:gd name="connsiteX465" fmla="*/ 291027 w 1018602"/>
                <a:gd name="connsiteY465" fmla="*/ 27416 h 504987"/>
                <a:gd name="connsiteX466" fmla="*/ 787410 w 1018602"/>
                <a:gd name="connsiteY466" fmla="*/ 26328 h 504987"/>
                <a:gd name="connsiteX467" fmla="*/ 788852 w 1018602"/>
                <a:gd name="connsiteY467" fmla="*/ 258296 h 504987"/>
                <a:gd name="connsiteX468" fmla="*/ 790655 w 1018602"/>
                <a:gd name="connsiteY468" fmla="*/ 383285 h 504987"/>
                <a:gd name="connsiteX469" fmla="*/ 790294 w 1018602"/>
                <a:gd name="connsiteY469" fmla="*/ 472254 h 504987"/>
                <a:gd name="connsiteX470" fmla="*/ 1005141 w 1018602"/>
                <a:gd name="connsiteY470" fmla="*/ 468652 h 504987"/>
                <a:gd name="connsiteX471" fmla="*/ 1005862 w 1018602"/>
                <a:gd name="connsiteY471" fmla="*/ 412461 h 504987"/>
                <a:gd name="connsiteX472" fmla="*/ 860227 w 1018602"/>
                <a:gd name="connsiteY472" fmla="*/ 408139 h 504987"/>
                <a:gd name="connsiteX473" fmla="*/ 858065 w 1018602"/>
                <a:gd name="connsiteY473" fmla="*/ 404897 h 504987"/>
                <a:gd name="connsiteX474" fmla="*/ 856983 w 1018602"/>
                <a:gd name="connsiteY474" fmla="*/ 401295 h 504987"/>
                <a:gd name="connsiteX475" fmla="*/ 859506 w 1018602"/>
                <a:gd name="connsiteY475" fmla="*/ 284950 h 504987"/>
                <a:gd name="connsiteX476" fmla="*/ 858786 w 1018602"/>
                <a:gd name="connsiteY476" fmla="*/ 284950 h 504987"/>
                <a:gd name="connsiteX477" fmla="*/ 859506 w 1018602"/>
                <a:gd name="connsiteY477" fmla="*/ 280628 h 504987"/>
                <a:gd name="connsiteX478" fmla="*/ 968372 w 1018602"/>
                <a:gd name="connsiteY478" fmla="*/ 277746 h 504987"/>
                <a:gd name="connsiteX479" fmla="*/ 966209 w 1018602"/>
                <a:gd name="connsiteY479" fmla="*/ 249651 h 504987"/>
                <a:gd name="connsiteX480" fmla="*/ 969093 w 1018602"/>
                <a:gd name="connsiteY480" fmla="*/ 220475 h 504987"/>
                <a:gd name="connsiteX481" fmla="*/ 859867 w 1018602"/>
                <a:gd name="connsiteY481" fmla="*/ 216873 h 504987"/>
                <a:gd name="connsiteX482" fmla="*/ 858425 w 1018602"/>
                <a:gd name="connsiteY482" fmla="*/ 214712 h 504987"/>
                <a:gd name="connsiteX483" fmla="*/ 857344 w 1018602"/>
                <a:gd name="connsiteY483" fmla="*/ 212550 h 504987"/>
                <a:gd name="connsiteX484" fmla="*/ 859146 w 1018602"/>
                <a:gd name="connsiteY484" fmla="*/ 142312 h 504987"/>
                <a:gd name="connsiteX485" fmla="*/ 860227 w 1018602"/>
                <a:gd name="connsiteY485" fmla="*/ 94405 h 504987"/>
                <a:gd name="connsiteX486" fmla="*/ 858425 w 1018602"/>
                <a:gd name="connsiteY486" fmla="*/ 89362 h 504987"/>
                <a:gd name="connsiteX487" fmla="*/ 873565 w 1018602"/>
                <a:gd name="connsiteY487" fmla="*/ 84680 h 504987"/>
                <a:gd name="connsiteX488" fmla="*/ 890147 w 1018602"/>
                <a:gd name="connsiteY488" fmla="*/ 64509 h 504987"/>
                <a:gd name="connsiteX489" fmla="*/ 892310 w 1018602"/>
                <a:gd name="connsiteY489" fmla="*/ 65589 h 504987"/>
                <a:gd name="connsiteX490" fmla="*/ 878612 w 1018602"/>
                <a:gd name="connsiteY490" fmla="*/ 84320 h 504987"/>
                <a:gd name="connsiteX491" fmla="*/ 887263 w 1018602"/>
                <a:gd name="connsiteY491" fmla="*/ 85040 h 504987"/>
                <a:gd name="connsiteX492" fmla="*/ 887624 w 1018602"/>
                <a:gd name="connsiteY492" fmla="*/ 84680 h 504987"/>
                <a:gd name="connsiteX493" fmla="*/ 900962 w 1018602"/>
                <a:gd name="connsiteY493" fmla="*/ 66310 h 504987"/>
                <a:gd name="connsiteX494" fmla="*/ 903485 w 1018602"/>
                <a:gd name="connsiteY494" fmla="*/ 68111 h 504987"/>
                <a:gd name="connsiteX495" fmla="*/ 892310 w 1018602"/>
                <a:gd name="connsiteY495" fmla="*/ 85760 h 504987"/>
                <a:gd name="connsiteX496" fmla="*/ 898799 w 1018602"/>
                <a:gd name="connsiteY496" fmla="*/ 86121 h 504987"/>
                <a:gd name="connsiteX497" fmla="*/ 899159 w 1018602"/>
                <a:gd name="connsiteY497" fmla="*/ 84680 h 504987"/>
                <a:gd name="connsiteX498" fmla="*/ 912858 w 1018602"/>
                <a:gd name="connsiteY498" fmla="*/ 65949 h 504987"/>
                <a:gd name="connsiteX499" fmla="*/ 915020 w 1018602"/>
                <a:gd name="connsiteY499" fmla="*/ 67030 h 504987"/>
                <a:gd name="connsiteX500" fmla="*/ 903125 w 1018602"/>
                <a:gd name="connsiteY500" fmla="*/ 86121 h 504987"/>
                <a:gd name="connsiteX501" fmla="*/ 908532 w 1018602"/>
                <a:gd name="connsiteY501" fmla="*/ 86121 h 504987"/>
                <a:gd name="connsiteX502" fmla="*/ 908892 w 1018602"/>
                <a:gd name="connsiteY502" fmla="*/ 84320 h 504987"/>
                <a:gd name="connsiteX503" fmla="*/ 921509 w 1018602"/>
                <a:gd name="connsiteY503" fmla="*/ 65589 h 504987"/>
                <a:gd name="connsiteX504" fmla="*/ 924753 w 1018602"/>
                <a:gd name="connsiteY504" fmla="*/ 67750 h 504987"/>
                <a:gd name="connsiteX505" fmla="*/ 912858 w 1018602"/>
                <a:gd name="connsiteY505" fmla="*/ 86121 h 504987"/>
                <a:gd name="connsiteX506" fmla="*/ 916823 w 1018602"/>
                <a:gd name="connsiteY506" fmla="*/ 85760 h 504987"/>
                <a:gd name="connsiteX507" fmla="*/ 917183 w 1018602"/>
                <a:gd name="connsiteY507" fmla="*/ 84320 h 504987"/>
                <a:gd name="connsiteX508" fmla="*/ 930161 w 1018602"/>
                <a:gd name="connsiteY508" fmla="*/ 67750 h 504987"/>
                <a:gd name="connsiteX509" fmla="*/ 932324 w 1018602"/>
                <a:gd name="connsiteY509" fmla="*/ 69191 h 504987"/>
                <a:gd name="connsiteX510" fmla="*/ 921509 w 1018602"/>
                <a:gd name="connsiteY510" fmla="*/ 85760 h 504987"/>
                <a:gd name="connsiteX511" fmla="*/ 929440 w 1018602"/>
                <a:gd name="connsiteY511" fmla="*/ 85760 h 504987"/>
                <a:gd name="connsiteX512" fmla="*/ 929800 w 1018602"/>
                <a:gd name="connsiteY512" fmla="*/ 83959 h 504987"/>
                <a:gd name="connsiteX513" fmla="*/ 941696 w 1018602"/>
                <a:gd name="connsiteY513" fmla="*/ 66670 h 504987"/>
                <a:gd name="connsiteX514" fmla="*/ 943859 w 1018602"/>
                <a:gd name="connsiteY514" fmla="*/ 68111 h 504987"/>
                <a:gd name="connsiteX515" fmla="*/ 933765 w 1018602"/>
                <a:gd name="connsiteY515" fmla="*/ 85400 h 504987"/>
                <a:gd name="connsiteX516" fmla="*/ 942056 w 1018602"/>
                <a:gd name="connsiteY516" fmla="*/ 85040 h 504987"/>
                <a:gd name="connsiteX517" fmla="*/ 954313 w 1018602"/>
                <a:gd name="connsiteY517" fmla="*/ 67750 h 504987"/>
                <a:gd name="connsiteX518" fmla="*/ 956115 w 1018602"/>
                <a:gd name="connsiteY518" fmla="*/ 68831 h 504987"/>
                <a:gd name="connsiteX519" fmla="*/ 947103 w 1018602"/>
                <a:gd name="connsiteY519" fmla="*/ 85040 h 504987"/>
                <a:gd name="connsiteX520" fmla="*/ 952150 w 1018602"/>
                <a:gd name="connsiteY520" fmla="*/ 85040 h 504987"/>
                <a:gd name="connsiteX521" fmla="*/ 962604 w 1018602"/>
                <a:gd name="connsiteY521" fmla="*/ 68831 h 504987"/>
                <a:gd name="connsiteX522" fmla="*/ 965127 w 1018602"/>
                <a:gd name="connsiteY522" fmla="*/ 69551 h 504987"/>
                <a:gd name="connsiteX523" fmla="*/ 957197 w 1018602"/>
                <a:gd name="connsiteY523" fmla="*/ 85040 h 504987"/>
                <a:gd name="connsiteX524" fmla="*/ 963325 w 1018602"/>
                <a:gd name="connsiteY524" fmla="*/ 85040 h 504987"/>
                <a:gd name="connsiteX525" fmla="*/ 973779 w 1018602"/>
                <a:gd name="connsiteY525" fmla="*/ 67030 h 504987"/>
                <a:gd name="connsiteX526" fmla="*/ 975581 w 1018602"/>
                <a:gd name="connsiteY526" fmla="*/ 67750 h 504987"/>
                <a:gd name="connsiteX527" fmla="*/ 968372 w 1018602"/>
                <a:gd name="connsiteY527" fmla="*/ 85040 h 504987"/>
                <a:gd name="connsiteX528" fmla="*/ 975221 w 1018602"/>
                <a:gd name="connsiteY528" fmla="*/ 85040 h 504987"/>
                <a:gd name="connsiteX529" fmla="*/ 975581 w 1018602"/>
                <a:gd name="connsiteY529" fmla="*/ 83959 h 504987"/>
                <a:gd name="connsiteX530" fmla="*/ 985314 w 1018602"/>
                <a:gd name="connsiteY530" fmla="*/ 66310 h 504987"/>
                <a:gd name="connsiteX531" fmla="*/ 987837 w 1018602"/>
                <a:gd name="connsiteY531" fmla="*/ 67030 h 504987"/>
                <a:gd name="connsiteX532" fmla="*/ 980628 w 1018602"/>
                <a:gd name="connsiteY532" fmla="*/ 85040 h 504987"/>
                <a:gd name="connsiteX533" fmla="*/ 988198 w 1018602"/>
                <a:gd name="connsiteY533" fmla="*/ 85400 h 504987"/>
                <a:gd name="connsiteX534" fmla="*/ 988198 w 1018602"/>
                <a:gd name="connsiteY534" fmla="*/ 85040 h 504987"/>
                <a:gd name="connsiteX535" fmla="*/ 995408 w 1018602"/>
                <a:gd name="connsiteY535" fmla="*/ 68831 h 504987"/>
                <a:gd name="connsiteX536" fmla="*/ 997931 w 1018602"/>
                <a:gd name="connsiteY536" fmla="*/ 69551 h 504987"/>
                <a:gd name="connsiteX537" fmla="*/ 992884 w 1018602"/>
                <a:gd name="connsiteY537" fmla="*/ 85760 h 504987"/>
                <a:gd name="connsiteX538" fmla="*/ 1004420 w 1018602"/>
                <a:gd name="connsiteY538" fmla="*/ 86841 h 504987"/>
                <a:gd name="connsiteX539" fmla="*/ 1005862 w 1018602"/>
                <a:gd name="connsiteY539" fmla="*/ 29930 h 504987"/>
                <a:gd name="connsiteX540" fmla="*/ 881135 w 1018602"/>
                <a:gd name="connsiteY540" fmla="*/ 27408 h 504987"/>
                <a:gd name="connsiteX541" fmla="*/ 787410 w 1018602"/>
                <a:gd name="connsiteY541" fmla="*/ 26328 h 504987"/>
                <a:gd name="connsiteX542" fmla="*/ 467552 w 1018602"/>
                <a:gd name="connsiteY542" fmla="*/ 19137 h 504987"/>
                <a:gd name="connsiteX543" fmla="*/ 514466 w 1018602"/>
                <a:gd name="connsiteY543" fmla="*/ 19857 h 504987"/>
                <a:gd name="connsiteX544" fmla="*/ 515549 w 1018602"/>
                <a:gd name="connsiteY544" fmla="*/ 20218 h 504987"/>
                <a:gd name="connsiteX545" fmla="*/ 521323 w 1018602"/>
                <a:gd name="connsiteY545" fmla="*/ 22379 h 504987"/>
                <a:gd name="connsiteX546" fmla="*/ 520240 w 1018602"/>
                <a:gd name="connsiteY546" fmla="*/ 179421 h 504987"/>
                <a:gd name="connsiteX547" fmla="*/ 560298 w 1018602"/>
                <a:gd name="connsiteY547" fmla="*/ 109905 h 504987"/>
                <a:gd name="connsiteX548" fmla="*/ 607213 w 1018602"/>
                <a:gd name="connsiteY548" fmla="*/ 28502 h 504987"/>
                <a:gd name="connsiteX549" fmla="*/ 610460 w 1018602"/>
                <a:gd name="connsiteY549" fmla="*/ 20218 h 504987"/>
                <a:gd name="connsiteX550" fmla="*/ 648714 w 1018602"/>
                <a:gd name="connsiteY550" fmla="*/ 19497 h 504987"/>
                <a:gd name="connsiteX551" fmla="*/ 703929 w 1018602"/>
                <a:gd name="connsiteY551" fmla="*/ 20578 h 504987"/>
                <a:gd name="connsiteX552" fmla="*/ 707177 w 1018602"/>
                <a:gd name="connsiteY552" fmla="*/ 25260 h 504987"/>
                <a:gd name="connsiteX553" fmla="*/ 706455 w 1018602"/>
                <a:gd name="connsiteY553" fmla="*/ 29583 h 504987"/>
                <a:gd name="connsiteX554" fmla="*/ 650157 w 1018602"/>
                <a:gd name="connsiteY554" fmla="*/ 122871 h 504987"/>
                <a:gd name="connsiteX555" fmla="*/ 622370 w 1018602"/>
                <a:gd name="connsiteY555" fmla="*/ 169336 h 504987"/>
                <a:gd name="connsiteX556" fmla="*/ 593138 w 1018602"/>
                <a:gd name="connsiteY556" fmla="*/ 207876 h 504987"/>
                <a:gd name="connsiteX557" fmla="*/ 593138 w 1018602"/>
                <a:gd name="connsiteY557" fmla="*/ 208236 h 504987"/>
                <a:gd name="connsiteX558" fmla="*/ 662427 w 1018602"/>
                <a:gd name="connsiteY558" fmla="*/ 344388 h 504987"/>
                <a:gd name="connsiteX559" fmla="*/ 699959 w 1018602"/>
                <a:gd name="connsiteY559" fmla="*/ 419667 h 504987"/>
                <a:gd name="connsiteX560" fmla="*/ 728108 w 1018602"/>
                <a:gd name="connsiteY560" fmla="*/ 475856 h 504987"/>
                <a:gd name="connsiteX561" fmla="*/ 721973 w 1018602"/>
                <a:gd name="connsiteY561" fmla="*/ 484141 h 504987"/>
                <a:gd name="connsiteX562" fmla="*/ 720168 w 1018602"/>
                <a:gd name="connsiteY562" fmla="*/ 484861 h 504987"/>
                <a:gd name="connsiteX563" fmla="*/ 667480 w 1018602"/>
                <a:gd name="connsiteY563" fmla="*/ 485221 h 504987"/>
                <a:gd name="connsiteX564" fmla="*/ 627422 w 1018602"/>
                <a:gd name="connsiteY564" fmla="*/ 481619 h 504987"/>
                <a:gd name="connsiteX565" fmla="*/ 619843 w 1018602"/>
                <a:gd name="connsiteY565" fmla="*/ 479458 h 504987"/>
                <a:gd name="connsiteX566" fmla="*/ 587003 w 1018602"/>
                <a:gd name="connsiteY566" fmla="*/ 408501 h 504987"/>
                <a:gd name="connsiteX567" fmla="*/ 581229 w 1018602"/>
                <a:gd name="connsiteY567" fmla="*/ 413544 h 504987"/>
                <a:gd name="connsiteX568" fmla="*/ 578703 w 1018602"/>
                <a:gd name="connsiteY568" fmla="*/ 411743 h 504987"/>
                <a:gd name="connsiteX569" fmla="*/ 585199 w 1018602"/>
                <a:gd name="connsiteY569" fmla="*/ 404899 h 504987"/>
                <a:gd name="connsiteX570" fmla="*/ 583755 w 1018602"/>
                <a:gd name="connsiteY570" fmla="*/ 400937 h 504987"/>
                <a:gd name="connsiteX571" fmla="*/ 576177 w 1018602"/>
                <a:gd name="connsiteY571" fmla="*/ 408501 h 504987"/>
                <a:gd name="connsiteX572" fmla="*/ 574012 w 1018602"/>
                <a:gd name="connsiteY572" fmla="*/ 405980 h 504987"/>
                <a:gd name="connsiteX573" fmla="*/ 582312 w 1018602"/>
                <a:gd name="connsiteY573" fmla="*/ 396975 h 504987"/>
                <a:gd name="connsiteX574" fmla="*/ 580507 w 1018602"/>
                <a:gd name="connsiteY574" fmla="*/ 393373 h 504987"/>
                <a:gd name="connsiteX575" fmla="*/ 569320 w 1018602"/>
                <a:gd name="connsiteY575" fmla="*/ 401658 h 504987"/>
                <a:gd name="connsiteX576" fmla="*/ 567155 w 1018602"/>
                <a:gd name="connsiteY576" fmla="*/ 399496 h 504987"/>
                <a:gd name="connsiteX577" fmla="*/ 578703 w 1018602"/>
                <a:gd name="connsiteY577" fmla="*/ 389051 h 504987"/>
                <a:gd name="connsiteX578" fmla="*/ 576177 w 1018602"/>
                <a:gd name="connsiteY578" fmla="*/ 383648 h 504987"/>
                <a:gd name="connsiteX579" fmla="*/ 543337 w 1018602"/>
                <a:gd name="connsiteY579" fmla="*/ 301525 h 504987"/>
                <a:gd name="connsiteX580" fmla="*/ 531428 w 1018602"/>
                <a:gd name="connsiteY580" fmla="*/ 318814 h 504987"/>
                <a:gd name="connsiteX581" fmla="*/ 518436 w 1018602"/>
                <a:gd name="connsiteY581" fmla="*/ 333222 h 504987"/>
                <a:gd name="connsiteX582" fmla="*/ 523488 w 1018602"/>
                <a:gd name="connsiteY582" fmla="*/ 392293 h 504987"/>
                <a:gd name="connsiteX583" fmla="*/ 527097 w 1018602"/>
                <a:gd name="connsiteY583" fmla="*/ 477657 h 504987"/>
                <a:gd name="connsiteX584" fmla="*/ 518436 w 1018602"/>
                <a:gd name="connsiteY584" fmla="*/ 481259 h 504987"/>
                <a:gd name="connsiteX585" fmla="*/ 514827 w 1018602"/>
                <a:gd name="connsiteY585" fmla="*/ 481980 h 504987"/>
                <a:gd name="connsiteX586" fmla="*/ 469356 w 1018602"/>
                <a:gd name="connsiteY586" fmla="*/ 481259 h 504987"/>
                <a:gd name="connsiteX587" fmla="*/ 434351 w 1018602"/>
                <a:gd name="connsiteY587" fmla="*/ 479819 h 504987"/>
                <a:gd name="connsiteX588" fmla="*/ 431824 w 1018602"/>
                <a:gd name="connsiteY588" fmla="*/ 477657 h 504987"/>
                <a:gd name="connsiteX589" fmla="*/ 430381 w 1018602"/>
                <a:gd name="connsiteY589" fmla="*/ 475496 h 504987"/>
                <a:gd name="connsiteX590" fmla="*/ 430381 w 1018602"/>
                <a:gd name="connsiteY590" fmla="*/ 435155 h 504987"/>
                <a:gd name="connsiteX591" fmla="*/ 429298 w 1018602"/>
                <a:gd name="connsiteY591" fmla="*/ 378966 h 504987"/>
                <a:gd name="connsiteX592" fmla="*/ 426050 w 1018602"/>
                <a:gd name="connsiteY592" fmla="*/ 246776 h 504987"/>
                <a:gd name="connsiteX593" fmla="*/ 427133 w 1018602"/>
                <a:gd name="connsiteY593" fmla="*/ 108824 h 504987"/>
                <a:gd name="connsiteX594" fmla="*/ 434351 w 1018602"/>
                <a:gd name="connsiteY594" fmla="*/ 20218 h 504987"/>
                <a:gd name="connsiteX595" fmla="*/ 440486 w 1018602"/>
                <a:gd name="connsiteY595" fmla="*/ 20578 h 504987"/>
                <a:gd name="connsiteX596" fmla="*/ 467552 w 1018602"/>
                <a:gd name="connsiteY596" fmla="*/ 19137 h 504987"/>
                <a:gd name="connsiteX597" fmla="*/ 327287 w 1018602"/>
                <a:gd name="connsiteY597" fmla="*/ 17696 h 504987"/>
                <a:gd name="connsiteX598" fmla="*/ 370010 w 1018602"/>
                <a:gd name="connsiteY598" fmla="*/ 19496 h 504987"/>
                <a:gd name="connsiteX599" fmla="*/ 372164 w 1018602"/>
                <a:gd name="connsiteY599" fmla="*/ 29936 h 504987"/>
                <a:gd name="connsiteX600" fmla="*/ 371446 w 1018602"/>
                <a:gd name="connsiteY600" fmla="*/ 117060 h 504987"/>
                <a:gd name="connsiteX601" fmla="*/ 371805 w 1018602"/>
                <a:gd name="connsiteY601" fmla="*/ 237304 h 504987"/>
                <a:gd name="connsiteX602" fmla="*/ 372164 w 1018602"/>
                <a:gd name="connsiteY602" fmla="*/ 470953 h 504987"/>
                <a:gd name="connsiteX603" fmla="*/ 368574 w 1018602"/>
                <a:gd name="connsiteY603" fmla="*/ 480673 h 504987"/>
                <a:gd name="connsiteX604" fmla="*/ 291745 w 1018602"/>
                <a:gd name="connsiteY604" fmla="*/ 479593 h 504987"/>
                <a:gd name="connsiteX605" fmla="*/ 285642 w 1018602"/>
                <a:gd name="connsiteY605" fmla="*/ 478873 h 504987"/>
                <a:gd name="connsiteX606" fmla="*/ 281693 w 1018602"/>
                <a:gd name="connsiteY606" fmla="*/ 478513 h 504987"/>
                <a:gd name="connsiteX607" fmla="*/ 280975 w 1018602"/>
                <a:gd name="connsiteY607" fmla="*/ 473113 h 504987"/>
                <a:gd name="connsiteX608" fmla="*/ 283129 w 1018602"/>
                <a:gd name="connsiteY608" fmla="*/ 472753 h 504987"/>
                <a:gd name="connsiteX609" fmla="*/ 280616 w 1018602"/>
                <a:gd name="connsiteY609" fmla="*/ 367629 h 504987"/>
                <a:gd name="connsiteX610" fmla="*/ 281693 w 1018602"/>
                <a:gd name="connsiteY610" fmla="*/ 231184 h 504987"/>
                <a:gd name="connsiteX611" fmla="*/ 283488 w 1018602"/>
                <a:gd name="connsiteY611" fmla="*/ 99779 h 504987"/>
                <a:gd name="connsiteX612" fmla="*/ 283129 w 1018602"/>
                <a:gd name="connsiteY612" fmla="*/ 24176 h 504987"/>
                <a:gd name="connsiteX613" fmla="*/ 281334 w 1018602"/>
                <a:gd name="connsiteY613" fmla="*/ 22736 h 504987"/>
                <a:gd name="connsiteX614" fmla="*/ 284206 w 1018602"/>
                <a:gd name="connsiteY614" fmla="*/ 18056 h 504987"/>
                <a:gd name="connsiteX615" fmla="*/ 327287 w 1018602"/>
                <a:gd name="connsiteY615" fmla="*/ 17696 h 504987"/>
                <a:gd name="connsiteX616" fmla="*/ 80794 w 1018602"/>
                <a:gd name="connsiteY616" fmla="*/ 15647 h 504987"/>
                <a:gd name="connsiteX617" fmla="*/ 102069 w 1018602"/>
                <a:gd name="connsiteY617" fmla="*/ 17763 h 504987"/>
                <a:gd name="connsiteX618" fmla="*/ 100270 w 1018602"/>
                <a:gd name="connsiteY618" fmla="*/ 30370 h 504987"/>
                <a:gd name="connsiteX619" fmla="*/ 100270 w 1018602"/>
                <a:gd name="connsiteY619" fmla="*/ 31450 h 504987"/>
                <a:gd name="connsiteX620" fmla="*/ 102069 w 1018602"/>
                <a:gd name="connsiteY620" fmla="*/ 406407 h 504987"/>
                <a:gd name="connsiteX621" fmla="*/ 233769 w 1018602"/>
                <a:gd name="connsiteY621" fmla="*/ 404606 h 504987"/>
                <a:gd name="connsiteX622" fmla="*/ 238087 w 1018602"/>
                <a:gd name="connsiteY622" fmla="*/ 413971 h 504987"/>
                <a:gd name="connsiteX623" fmla="*/ 237007 w 1018602"/>
                <a:gd name="connsiteY623" fmla="*/ 467279 h 504987"/>
                <a:gd name="connsiteX624" fmla="*/ 234128 w 1018602"/>
                <a:gd name="connsiteY624" fmla="*/ 478805 h 504987"/>
                <a:gd name="connsiteX625" fmla="*/ 12471 w 1018602"/>
                <a:gd name="connsiteY625" fmla="*/ 479885 h 504987"/>
                <a:gd name="connsiteX626" fmla="*/ 9952 w 1018602"/>
                <a:gd name="connsiteY626" fmla="*/ 474843 h 504987"/>
                <a:gd name="connsiteX627" fmla="*/ 8512 w 1018602"/>
                <a:gd name="connsiteY627" fmla="*/ 471241 h 504987"/>
                <a:gd name="connsiteX628" fmla="*/ 9232 w 1018602"/>
                <a:gd name="connsiteY628" fmla="*/ 426217 h 504987"/>
                <a:gd name="connsiteX629" fmla="*/ 2035 w 1018602"/>
                <a:gd name="connsiteY629" fmla="*/ 430900 h 504987"/>
                <a:gd name="connsiteX630" fmla="*/ 596 w 1018602"/>
                <a:gd name="connsiteY630" fmla="*/ 428738 h 504987"/>
                <a:gd name="connsiteX631" fmla="*/ 9232 w 1018602"/>
                <a:gd name="connsiteY631" fmla="*/ 421174 h 504987"/>
                <a:gd name="connsiteX632" fmla="*/ 9232 w 1018602"/>
                <a:gd name="connsiteY632" fmla="*/ 415772 h 504987"/>
                <a:gd name="connsiteX633" fmla="*/ 4194 w 1018602"/>
                <a:gd name="connsiteY633" fmla="*/ 419734 h 504987"/>
                <a:gd name="connsiteX634" fmla="*/ 1676 w 1018602"/>
                <a:gd name="connsiteY634" fmla="*/ 417212 h 504987"/>
                <a:gd name="connsiteX635" fmla="*/ 9232 w 1018602"/>
                <a:gd name="connsiteY635" fmla="*/ 410729 h 504987"/>
                <a:gd name="connsiteX636" fmla="*/ 11391 w 1018602"/>
                <a:gd name="connsiteY636" fmla="*/ 31090 h 504987"/>
                <a:gd name="connsiteX637" fmla="*/ 12471 w 1018602"/>
                <a:gd name="connsiteY637" fmla="*/ 27848 h 504987"/>
                <a:gd name="connsiteX638" fmla="*/ 10312 w 1018602"/>
                <a:gd name="connsiteY638" fmla="*/ 27848 h 504987"/>
                <a:gd name="connsiteX639" fmla="*/ 9232 w 1018602"/>
                <a:gd name="connsiteY639" fmla="*/ 19564 h 504987"/>
                <a:gd name="connsiteX640" fmla="*/ 59249 w 1018602"/>
                <a:gd name="connsiteY640" fmla="*/ 15962 h 504987"/>
                <a:gd name="connsiteX641" fmla="*/ 80794 w 1018602"/>
                <a:gd name="connsiteY641" fmla="*/ 15647 h 504987"/>
                <a:gd name="connsiteX642" fmla="*/ 954837 w 1018602"/>
                <a:gd name="connsiteY642" fmla="*/ 14970 h 504987"/>
                <a:gd name="connsiteX643" fmla="*/ 1012711 w 1018602"/>
                <a:gd name="connsiteY643" fmla="*/ 19484 h 504987"/>
                <a:gd name="connsiteX644" fmla="*/ 1012711 w 1018602"/>
                <a:gd name="connsiteY644" fmla="*/ 30650 h 504987"/>
                <a:gd name="connsiteX645" fmla="*/ 1016676 w 1018602"/>
                <a:gd name="connsiteY645" fmla="*/ 92604 h 504987"/>
                <a:gd name="connsiteX646" fmla="*/ 1006943 w 1018602"/>
                <a:gd name="connsiteY646" fmla="*/ 96206 h 504987"/>
                <a:gd name="connsiteX647" fmla="*/ 922230 w 1018602"/>
                <a:gd name="connsiteY647" fmla="*/ 97287 h 504987"/>
                <a:gd name="connsiteX648" fmla="*/ 867437 w 1018602"/>
                <a:gd name="connsiteY648" fmla="*/ 94045 h 504987"/>
                <a:gd name="connsiteX649" fmla="*/ 867437 w 1018602"/>
                <a:gd name="connsiteY649" fmla="*/ 118899 h 504987"/>
                <a:gd name="connsiteX650" fmla="*/ 866716 w 1018602"/>
                <a:gd name="connsiteY650" fmla="*/ 210389 h 504987"/>
                <a:gd name="connsiteX651" fmla="*/ 909613 w 1018602"/>
                <a:gd name="connsiteY651" fmla="*/ 208588 h 504987"/>
                <a:gd name="connsiteX652" fmla="*/ 971976 w 1018602"/>
                <a:gd name="connsiteY652" fmla="*/ 210749 h 504987"/>
                <a:gd name="connsiteX653" fmla="*/ 973058 w 1018602"/>
                <a:gd name="connsiteY653" fmla="*/ 211110 h 504987"/>
                <a:gd name="connsiteX654" fmla="*/ 978825 w 1018602"/>
                <a:gd name="connsiteY654" fmla="*/ 214712 h 504987"/>
                <a:gd name="connsiteX655" fmla="*/ 976663 w 1018602"/>
                <a:gd name="connsiteY655" fmla="*/ 250011 h 504987"/>
                <a:gd name="connsiteX656" fmla="*/ 975581 w 1018602"/>
                <a:gd name="connsiteY656" fmla="*/ 280268 h 504987"/>
                <a:gd name="connsiteX657" fmla="*/ 970895 w 1018602"/>
                <a:gd name="connsiteY657" fmla="*/ 288913 h 504987"/>
                <a:gd name="connsiteX658" fmla="*/ 904206 w 1018602"/>
                <a:gd name="connsiteY658" fmla="*/ 288192 h 504987"/>
                <a:gd name="connsiteX659" fmla="*/ 864914 w 1018602"/>
                <a:gd name="connsiteY659" fmla="*/ 286751 h 504987"/>
                <a:gd name="connsiteX660" fmla="*/ 866716 w 1018602"/>
                <a:gd name="connsiteY660" fmla="*/ 350147 h 504987"/>
                <a:gd name="connsiteX661" fmla="*/ 867437 w 1018602"/>
                <a:gd name="connsiteY661" fmla="*/ 401655 h 504987"/>
                <a:gd name="connsiteX662" fmla="*/ 947103 w 1018602"/>
                <a:gd name="connsiteY662" fmla="*/ 399494 h 504987"/>
                <a:gd name="connsiteX663" fmla="*/ 1010908 w 1018602"/>
                <a:gd name="connsiteY663" fmla="*/ 401655 h 504987"/>
                <a:gd name="connsiteX664" fmla="*/ 1014153 w 1018602"/>
                <a:gd name="connsiteY664" fmla="*/ 409940 h 504987"/>
                <a:gd name="connsiteX665" fmla="*/ 1015234 w 1018602"/>
                <a:gd name="connsiteY665" fmla="*/ 435514 h 504987"/>
                <a:gd name="connsiteX666" fmla="*/ 1018478 w 1018602"/>
                <a:gd name="connsiteY666" fmla="*/ 472614 h 504987"/>
                <a:gd name="connsiteX667" fmla="*/ 1013792 w 1018602"/>
                <a:gd name="connsiteY667" fmla="*/ 479818 h 504987"/>
                <a:gd name="connsiteX668" fmla="*/ 1010548 w 1018602"/>
                <a:gd name="connsiteY668" fmla="*/ 480899 h 504987"/>
                <a:gd name="connsiteX669" fmla="*/ 789934 w 1018602"/>
                <a:gd name="connsiteY669" fmla="*/ 481259 h 504987"/>
                <a:gd name="connsiteX670" fmla="*/ 780561 w 1018602"/>
                <a:gd name="connsiteY670" fmla="*/ 480539 h 504987"/>
                <a:gd name="connsiteX671" fmla="*/ 776956 w 1018602"/>
                <a:gd name="connsiteY671" fmla="*/ 480178 h 504987"/>
                <a:gd name="connsiteX672" fmla="*/ 776236 w 1018602"/>
                <a:gd name="connsiteY672" fmla="*/ 473695 h 504987"/>
                <a:gd name="connsiteX673" fmla="*/ 779119 w 1018602"/>
                <a:gd name="connsiteY673" fmla="*/ 473335 h 504987"/>
                <a:gd name="connsiteX674" fmla="*/ 779119 w 1018602"/>
                <a:gd name="connsiteY674" fmla="*/ 382925 h 504987"/>
                <a:gd name="connsiteX675" fmla="*/ 776236 w 1018602"/>
                <a:gd name="connsiteY675" fmla="*/ 257936 h 504987"/>
                <a:gd name="connsiteX676" fmla="*/ 779840 w 1018602"/>
                <a:gd name="connsiteY676" fmla="*/ 138349 h 504987"/>
                <a:gd name="connsiteX677" fmla="*/ 780561 w 1018602"/>
                <a:gd name="connsiteY677" fmla="*/ 24527 h 504987"/>
                <a:gd name="connsiteX678" fmla="*/ 779480 w 1018602"/>
                <a:gd name="connsiteY678" fmla="*/ 24166 h 504987"/>
                <a:gd name="connsiteX679" fmla="*/ 780201 w 1018602"/>
                <a:gd name="connsiteY679" fmla="*/ 19124 h 504987"/>
                <a:gd name="connsiteX680" fmla="*/ 954837 w 1018602"/>
                <a:gd name="connsiteY680" fmla="*/ 14970 h 504987"/>
                <a:gd name="connsiteX681" fmla="*/ 337010 w 1018602"/>
                <a:gd name="connsiteY681" fmla="*/ 12362 h 504987"/>
                <a:gd name="connsiteX682" fmla="*/ 368986 w 1018602"/>
                <a:gd name="connsiteY682" fmla="*/ 13404 h 504987"/>
                <a:gd name="connsiteX683" fmla="*/ 368986 w 1018602"/>
                <a:gd name="connsiteY683" fmla="*/ 17769 h 504987"/>
                <a:gd name="connsiteX684" fmla="*/ 305035 w 1018602"/>
                <a:gd name="connsiteY684" fmla="*/ 16579 h 504987"/>
                <a:gd name="connsiteX685" fmla="*/ 305035 w 1018602"/>
                <a:gd name="connsiteY685" fmla="*/ 14594 h 504987"/>
                <a:gd name="connsiteX686" fmla="*/ 337010 w 1018602"/>
                <a:gd name="connsiteY686" fmla="*/ 12362 h 504987"/>
                <a:gd name="connsiteX687" fmla="*/ 496209 w 1018602"/>
                <a:gd name="connsiteY687" fmla="*/ 10550 h 504987"/>
                <a:gd name="connsiteX688" fmla="*/ 496565 w 1018602"/>
                <a:gd name="connsiteY688" fmla="*/ 12440 h 504987"/>
                <a:gd name="connsiteX689" fmla="*/ 465266 w 1018602"/>
                <a:gd name="connsiteY689" fmla="*/ 15842 h 504987"/>
                <a:gd name="connsiteX690" fmla="*/ 435746 w 1018602"/>
                <a:gd name="connsiteY690" fmla="*/ 15842 h 504987"/>
                <a:gd name="connsiteX691" fmla="*/ 435034 w 1018602"/>
                <a:gd name="connsiteY691" fmla="*/ 12062 h 504987"/>
                <a:gd name="connsiteX692" fmla="*/ 460642 w 1018602"/>
                <a:gd name="connsiteY692" fmla="*/ 11684 h 504987"/>
                <a:gd name="connsiteX693" fmla="*/ 496209 w 1018602"/>
                <a:gd name="connsiteY693" fmla="*/ 10550 h 504987"/>
                <a:gd name="connsiteX694" fmla="*/ 70721 w 1018602"/>
                <a:gd name="connsiteY694" fmla="*/ 10375 h 504987"/>
                <a:gd name="connsiteX695" fmla="*/ 99800 w 1018602"/>
                <a:gd name="connsiteY695" fmla="*/ 11377 h 504987"/>
                <a:gd name="connsiteX696" fmla="*/ 99073 w 1018602"/>
                <a:gd name="connsiteY696" fmla="*/ 14385 h 504987"/>
                <a:gd name="connsiteX697" fmla="*/ 24920 w 1018602"/>
                <a:gd name="connsiteY697" fmla="*/ 13048 h 504987"/>
                <a:gd name="connsiteX698" fmla="*/ 24920 w 1018602"/>
                <a:gd name="connsiteY698" fmla="*/ 12714 h 504987"/>
                <a:gd name="connsiteX699" fmla="*/ 70721 w 1018602"/>
                <a:gd name="connsiteY699" fmla="*/ 10375 h 504987"/>
                <a:gd name="connsiteX700" fmla="*/ 891488 w 1018602"/>
                <a:gd name="connsiteY700" fmla="*/ 8509 h 504987"/>
                <a:gd name="connsiteX701" fmla="*/ 891488 w 1018602"/>
                <a:gd name="connsiteY701" fmla="*/ 9920 h 504987"/>
                <a:gd name="connsiteX702" fmla="*/ 834899 w 1018602"/>
                <a:gd name="connsiteY702" fmla="*/ 12743 h 504987"/>
                <a:gd name="connsiteX703" fmla="*/ 778669 w 1018602"/>
                <a:gd name="connsiteY703" fmla="*/ 15918 h 504987"/>
                <a:gd name="connsiteX704" fmla="*/ 777952 w 1018602"/>
                <a:gd name="connsiteY704" fmla="*/ 12390 h 504987"/>
                <a:gd name="connsiteX705" fmla="*/ 828452 w 1018602"/>
                <a:gd name="connsiteY705" fmla="*/ 9920 h 504987"/>
                <a:gd name="connsiteX706" fmla="*/ 891488 w 1018602"/>
                <a:gd name="connsiteY706" fmla="*/ 8509 h 504987"/>
                <a:gd name="connsiteX707" fmla="*/ 368981 w 1018602"/>
                <a:gd name="connsiteY707" fmla="*/ 5687 h 504987"/>
                <a:gd name="connsiteX708" fmla="*/ 367902 w 1018602"/>
                <a:gd name="connsiteY708" fmla="*/ 9920 h 504987"/>
                <a:gd name="connsiteX709" fmla="*/ 341994 w 1018602"/>
                <a:gd name="connsiteY709" fmla="*/ 9920 h 504987"/>
                <a:gd name="connsiteX710" fmla="*/ 319324 w 1018602"/>
                <a:gd name="connsiteY710" fmla="*/ 9920 h 504987"/>
                <a:gd name="connsiteX711" fmla="*/ 318964 w 1018602"/>
                <a:gd name="connsiteY711" fmla="*/ 8157 h 504987"/>
                <a:gd name="connsiteX712" fmla="*/ 345952 w 1018602"/>
                <a:gd name="connsiteY712" fmla="*/ 6040 h 504987"/>
                <a:gd name="connsiteX713" fmla="*/ 368981 w 1018602"/>
                <a:gd name="connsiteY713" fmla="*/ 5687 h 504987"/>
                <a:gd name="connsiteX714" fmla="*/ 96999 w 1018602"/>
                <a:gd name="connsiteY714" fmla="*/ 5296 h 504987"/>
                <a:gd name="connsiteX715" fmla="*/ 96638 w 1018602"/>
                <a:gd name="connsiteY715" fmla="*/ 8358 h 504987"/>
                <a:gd name="connsiteX716" fmla="*/ 66616 w 1018602"/>
                <a:gd name="connsiteY716" fmla="*/ 8358 h 504987"/>
                <a:gd name="connsiteX717" fmla="*/ 43105 w 1018602"/>
                <a:gd name="connsiteY717" fmla="*/ 8358 h 504987"/>
                <a:gd name="connsiteX718" fmla="*/ 42743 w 1018602"/>
                <a:gd name="connsiteY718" fmla="*/ 7337 h 504987"/>
                <a:gd name="connsiteX719" fmla="*/ 62637 w 1018602"/>
                <a:gd name="connsiteY719" fmla="*/ 5637 h 504987"/>
                <a:gd name="connsiteX720" fmla="*/ 96999 w 1018602"/>
                <a:gd name="connsiteY720" fmla="*/ 5296 h 504987"/>
                <a:gd name="connsiteX721" fmla="*/ 866433 w 1018602"/>
                <a:gd name="connsiteY721" fmla="*/ 3680 h 504987"/>
                <a:gd name="connsiteX722" fmla="*/ 866433 w 1018602"/>
                <a:gd name="connsiteY722" fmla="*/ 4672 h 504987"/>
                <a:gd name="connsiteX723" fmla="*/ 777983 w 1018602"/>
                <a:gd name="connsiteY723" fmla="*/ 10295 h 504987"/>
                <a:gd name="connsiteX724" fmla="*/ 777620 w 1018602"/>
                <a:gd name="connsiteY724" fmla="*/ 6657 h 504987"/>
                <a:gd name="connsiteX725" fmla="*/ 866433 w 1018602"/>
                <a:gd name="connsiteY725" fmla="*/ 3680 h 504987"/>
                <a:gd name="connsiteX726" fmla="*/ 93847 w 1018602"/>
                <a:gd name="connsiteY726" fmla="*/ 783 h 504987"/>
                <a:gd name="connsiteX727" fmla="*/ 93847 w 1018602"/>
                <a:gd name="connsiteY727" fmla="*/ 3641 h 504987"/>
                <a:gd name="connsiteX728" fmla="*/ 59840 w 1018602"/>
                <a:gd name="connsiteY728" fmla="*/ 2371 h 504987"/>
                <a:gd name="connsiteX729" fmla="*/ 60198 w 1018602"/>
                <a:gd name="connsiteY729" fmla="*/ 1418 h 504987"/>
                <a:gd name="connsiteX730" fmla="*/ 93847 w 1018602"/>
                <a:gd name="connsiteY730" fmla="*/ 783 h 5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1018602" h="504987">
                  <a:moveTo>
                    <a:pt x="685687" y="500767"/>
                  </a:moveTo>
                  <a:cubicBezTo>
                    <a:pt x="698472" y="499576"/>
                    <a:pt x="710891" y="501560"/>
                    <a:pt x="723310" y="500767"/>
                  </a:cubicBezTo>
                  <a:cubicBezTo>
                    <a:pt x="725866" y="500767"/>
                    <a:pt x="725866" y="504735"/>
                    <a:pt x="723310" y="504735"/>
                  </a:cubicBezTo>
                  <a:cubicBezTo>
                    <a:pt x="710525" y="505529"/>
                    <a:pt x="698837" y="504339"/>
                    <a:pt x="685687" y="502751"/>
                  </a:cubicBezTo>
                  <a:cubicBezTo>
                    <a:pt x="684957" y="502354"/>
                    <a:pt x="684957" y="501164"/>
                    <a:pt x="685687" y="500767"/>
                  </a:cubicBezTo>
                  <a:close/>
                  <a:moveTo>
                    <a:pt x="697561" y="493150"/>
                  </a:moveTo>
                  <a:cubicBezTo>
                    <a:pt x="707435" y="493339"/>
                    <a:pt x="717309" y="493906"/>
                    <a:pt x="726916" y="493906"/>
                  </a:cubicBezTo>
                  <a:cubicBezTo>
                    <a:pt x="729051" y="493906"/>
                    <a:pt x="729051" y="497686"/>
                    <a:pt x="726560" y="497686"/>
                  </a:cubicBezTo>
                  <a:cubicBezTo>
                    <a:pt x="707346" y="498442"/>
                    <a:pt x="687776" y="499198"/>
                    <a:pt x="668562" y="495796"/>
                  </a:cubicBezTo>
                  <a:cubicBezTo>
                    <a:pt x="667851" y="495796"/>
                    <a:pt x="667495" y="494662"/>
                    <a:pt x="668206" y="494662"/>
                  </a:cubicBezTo>
                  <a:cubicBezTo>
                    <a:pt x="677813" y="493150"/>
                    <a:pt x="687687" y="492961"/>
                    <a:pt x="697561" y="493150"/>
                  </a:cubicBezTo>
                  <a:close/>
                  <a:moveTo>
                    <a:pt x="378482" y="490051"/>
                  </a:moveTo>
                  <a:cubicBezTo>
                    <a:pt x="381020" y="490051"/>
                    <a:pt x="381382" y="493727"/>
                    <a:pt x="379207" y="494062"/>
                  </a:cubicBezTo>
                  <a:cubicBezTo>
                    <a:pt x="370870" y="495733"/>
                    <a:pt x="361807" y="495398"/>
                    <a:pt x="353469" y="495398"/>
                  </a:cubicBezTo>
                  <a:cubicBezTo>
                    <a:pt x="348032" y="495398"/>
                    <a:pt x="341144" y="496067"/>
                    <a:pt x="336432" y="493393"/>
                  </a:cubicBezTo>
                  <a:cubicBezTo>
                    <a:pt x="335707" y="492725"/>
                    <a:pt x="336069" y="491722"/>
                    <a:pt x="337157" y="491722"/>
                  </a:cubicBezTo>
                  <a:cubicBezTo>
                    <a:pt x="342957" y="492725"/>
                    <a:pt x="349482" y="491722"/>
                    <a:pt x="355644" y="491722"/>
                  </a:cubicBezTo>
                  <a:cubicBezTo>
                    <a:pt x="363257" y="491388"/>
                    <a:pt x="370870" y="491054"/>
                    <a:pt x="378482" y="490051"/>
                  </a:cubicBezTo>
                  <a:close/>
                  <a:moveTo>
                    <a:pt x="728098" y="486876"/>
                  </a:moveTo>
                  <a:cubicBezTo>
                    <a:pt x="730633" y="486876"/>
                    <a:pt x="730633" y="491638"/>
                    <a:pt x="728098" y="491638"/>
                  </a:cubicBezTo>
                  <a:cubicBezTo>
                    <a:pt x="701668" y="493623"/>
                    <a:pt x="675237" y="494416"/>
                    <a:pt x="649169" y="489654"/>
                  </a:cubicBezTo>
                  <a:cubicBezTo>
                    <a:pt x="648445" y="489654"/>
                    <a:pt x="648445" y="488463"/>
                    <a:pt x="649169" y="488463"/>
                  </a:cubicBezTo>
                  <a:cubicBezTo>
                    <a:pt x="664013" y="487670"/>
                    <a:pt x="679220" y="489654"/>
                    <a:pt x="694064" y="490051"/>
                  </a:cubicBezTo>
                  <a:cubicBezTo>
                    <a:pt x="705288" y="490448"/>
                    <a:pt x="716512" y="488463"/>
                    <a:pt x="728098" y="486876"/>
                  </a:cubicBezTo>
                  <a:close/>
                  <a:moveTo>
                    <a:pt x="10301" y="484822"/>
                  </a:moveTo>
                  <a:cubicBezTo>
                    <a:pt x="22768" y="484822"/>
                    <a:pt x="34880" y="485195"/>
                    <a:pt x="47348" y="485569"/>
                  </a:cubicBezTo>
                  <a:cubicBezTo>
                    <a:pt x="57678" y="485569"/>
                    <a:pt x="68721" y="483701"/>
                    <a:pt x="78695" y="485942"/>
                  </a:cubicBezTo>
                  <a:cubicBezTo>
                    <a:pt x="79764" y="486316"/>
                    <a:pt x="79407" y="488183"/>
                    <a:pt x="77982" y="488183"/>
                  </a:cubicBezTo>
                  <a:cubicBezTo>
                    <a:pt x="66940" y="486316"/>
                    <a:pt x="53760" y="489304"/>
                    <a:pt x="42360" y="489304"/>
                  </a:cubicBezTo>
                  <a:cubicBezTo>
                    <a:pt x="31674" y="489678"/>
                    <a:pt x="20987" y="489304"/>
                    <a:pt x="10301" y="489304"/>
                  </a:cubicBezTo>
                  <a:cubicBezTo>
                    <a:pt x="7095" y="489304"/>
                    <a:pt x="7095" y="484448"/>
                    <a:pt x="10301" y="484822"/>
                  </a:cubicBezTo>
                  <a:close/>
                  <a:moveTo>
                    <a:pt x="442670" y="462304"/>
                  </a:moveTo>
                  <a:cubicBezTo>
                    <a:pt x="458717" y="459888"/>
                    <a:pt x="477316" y="460578"/>
                    <a:pt x="493363" y="462994"/>
                  </a:cubicBezTo>
                  <a:cubicBezTo>
                    <a:pt x="494092" y="462994"/>
                    <a:pt x="494092" y="464030"/>
                    <a:pt x="493363" y="464030"/>
                  </a:cubicBezTo>
                  <a:cubicBezTo>
                    <a:pt x="476951" y="464375"/>
                    <a:pt x="459081" y="467481"/>
                    <a:pt x="443035" y="465410"/>
                  </a:cubicBezTo>
                  <a:cubicBezTo>
                    <a:pt x="441211" y="465410"/>
                    <a:pt x="440482" y="462649"/>
                    <a:pt x="442670" y="462304"/>
                  </a:cubicBezTo>
                  <a:close/>
                  <a:moveTo>
                    <a:pt x="361752" y="458352"/>
                  </a:moveTo>
                  <a:cubicBezTo>
                    <a:pt x="354213" y="462672"/>
                    <a:pt x="345956" y="466272"/>
                    <a:pt x="337699" y="469513"/>
                  </a:cubicBezTo>
                  <a:cubicBezTo>
                    <a:pt x="345956" y="469513"/>
                    <a:pt x="353854" y="469513"/>
                    <a:pt x="361752" y="469513"/>
                  </a:cubicBezTo>
                  <a:cubicBezTo>
                    <a:pt x="361752" y="465912"/>
                    <a:pt x="361752" y="461952"/>
                    <a:pt x="361752" y="458352"/>
                  </a:cubicBezTo>
                  <a:close/>
                  <a:moveTo>
                    <a:pt x="996044" y="456184"/>
                  </a:moveTo>
                  <a:cubicBezTo>
                    <a:pt x="998922" y="456184"/>
                    <a:pt x="998922" y="460418"/>
                    <a:pt x="996044" y="460065"/>
                  </a:cubicBezTo>
                  <a:cubicBezTo>
                    <a:pt x="930928" y="458654"/>
                    <a:pt x="865453" y="464298"/>
                    <a:pt x="800696" y="460771"/>
                  </a:cubicBezTo>
                  <a:cubicBezTo>
                    <a:pt x="799257" y="460771"/>
                    <a:pt x="799257" y="458301"/>
                    <a:pt x="801056" y="458301"/>
                  </a:cubicBezTo>
                  <a:cubicBezTo>
                    <a:pt x="865812" y="457596"/>
                    <a:pt x="930928" y="455126"/>
                    <a:pt x="996044" y="456184"/>
                  </a:cubicBezTo>
                  <a:close/>
                  <a:moveTo>
                    <a:pt x="473996" y="455543"/>
                  </a:moveTo>
                  <a:cubicBezTo>
                    <a:pt x="475054" y="455543"/>
                    <a:pt x="475054" y="456880"/>
                    <a:pt x="473996" y="456880"/>
                  </a:cubicBezTo>
                  <a:cubicBezTo>
                    <a:pt x="463765" y="457549"/>
                    <a:pt x="452829" y="459554"/>
                    <a:pt x="442598" y="458885"/>
                  </a:cubicBezTo>
                  <a:cubicBezTo>
                    <a:pt x="440835" y="458885"/>
                    <a:pt x="440482" y="456212"/>
                    <a:pt x="442246" y="455878"/>
                  </a:cubicBezTo>
                  <a:cubicBezTo>
                    <a:pt x="452476" y="453538"/>
                    <a:pt x="463765" y="455209"/>
                    <a:pt x="473996" y="455543"/>
                  </a:cubicBezTo>
                  <a:close/>
                  <a:moveTo>
                    <a:pt x="996755" y="448776"/>
                  </a:moveTo>
                  <a:cubicBezTo>
                    <a:pt x="998921" y="448776"/>
                    <a:pt x="998921" y="452023"/>
                    <a:pt x="996755" y="452384"/>
                  </a:cubicBezTo>
                  <a:cubicBezTo>
                    <a:pt x="964259" y="454548"/>
                    <a:pt x="931763" y="453827"/>
                    <a:pt x="899267" y="454188"/>
                  </a:cubicBezTo>
                  <a:cubicBezTo>
                    <a:pt x="869299" y="454548"/>
                    <a:pt x="837886" y="456352"/>
                    <a:pt x="807556" y="454188"/>
                  </a:cubicBezTo>
                  <a:cubicBezTo>
                    <a:pt x="807195" y="453827"/>
                    <a:pt x="807195" y="453105"/>
                    <a:pt x="807556" y="453105"/>
                  </a:cubicBezTo>
                  <a:cubicBezTo>
                    <a:pt x="870743" y="449137"/>
                    <a:pt x="933929" y="452384"/>
                    <a:pt x="996755" y="448776"/>
                  </a:cubicBezTo>
                  <a:close/>
                  <a:moveTo>
                    <a:pt x="446142" y="447188"/>
                  </a:moveTo>
                  <a:cubicBezTo>
                    <a:pt x="453955" y="447554"/>
                    <a:pt x="461412" y="448287"/>
                    <a:pt x="469224" y="447921"/>
                  </a:cubicBezTo>
                  <a:cubicBezTo>
                    <a:pt x="470290" y="447921"/>
                    <a:pt x="470290" y="449753"/>
                    <a:pt x="469224" y="449753"/>
                  </a:cubicBezTo>
                  <a:cubicBezTo>
                    <a:pt x="461767" y="451585"/>
                    <a:pt x="453955" y="451585"/>
                    <a:pt x="446142" y="451585"/>
                  </a:cubicBezTo>
                  <a:cubicBezTo>
                    <a:pt x="443657" y="451585"/>
                    <a:pt x="443657" y="447188"/>
                    <a:pt x="446142" y="447188"/>
                  </a:cubicBezTo>
                  <a:close/>
                  <a:moveTo>
                    <a:pt x="993238" y="442426"/>
                  </a:moveTo>
                  <a:cubicBezTo>
                    <a:pt x="995749" y="442426"/>
                    <a:pt x="995749" y="446307"/>
                    <a:pt x="993238" y="446307"/>
                  </a:cubicBezTo>
                  <a:cubicBezTo>
                    <a:pt x="933699" y="448423"/>
                    <a:pt x="874519" y="448070"/>
                    <a:pt x="814621" y="445954"/>
                  </a:cubicBezTo>
                  <a:cubicBezTo>
                    <a:pt x="813545" y="445954"/>
                    <a:pt x="813904" y="444543"/>
                    <a:pt x="814621" y="444190"/>
                  </a:cubicBezTo>
                  <a:cubicBezTo>
                    <a:pt x="874519" y="442426"/>
                    <a:pt x="933699" y="445248"/>
                    <a:pt x="993238" y="442426"/>
                  </a:cubicBezTo>
                  <a:close/>
                  <a:moveTo>
                    <a:pt x="994804" y="435869"/>
                  </a:moveTo>
                  <a:cubicBezTo>
                    <a:pt x="997334" y="435869"/>
                    <a:pt x="996973" y="439665"/>
                    <a:pt x="994443" y="439320"/>
                  </a:cubicBezTo>
                  <a:cubicBezTo>
                    <a:pt x="934096" y="437939"/>
                    <a:pt x="873749" y="442081"/>
                    <a:pt x="813041" y="439320"/>
                  </a:cubicBezTo>
                  <a:cubicBezTo>
                    <a:pt x="811957" y="439320"/>
                    <a:pt x="812319" y="437594"/>
                    <a:pt x="813041" y="437594"/>
                  </a:cubicBezTo>
                  <a:cubicBezTo>
                    <a:pt x="873749" y="436559"/>
                    <a:pt x="934096" y="434488"/>
                    <a:pt x="994804" y="435869"/>
                  </a:cubicBezTo>
                  <a:close/>
                  <a:moveTo>
                    <a:pt x="217703" y="432901"/>
                  </a:moveTo>
                  <a:cubicBezTo>
                    <a:pt x="219467" y="432901"/>
                    <a:pt x="219467" y="435499"/>
                    <a:pt x="217350" y="435499"/>
                  </a:cubicBezTo>
                  <a:cubicBezTo>
                    <a:pt x="207120" y="435787"/>
                    <a:pt x="196536" y="435787"/>
                    <a:pt x="185953" y="435210"/>
                  </a:cubicBezTo>
                  <a:cubicBezTo>
                    <a:pt x="184895" y="434921"/>
                    <a:pt x="184895" y="434056"/>
                    <a:pt x="185953" y="433767"/>
                  </a:cubicBezTo>
                  <a:cubicBezTo>
                    <a:pt x="196536" y="433478"/>
                    <a:pt x="207120" y="432901"/>
                    <a:pt x="217703" y="432901"/>
                  </a:cubicBezTo>
                  <a:close/>
                  <a:moveTo>
                    <a:pt x="221306" y="425360"/>
                  </a:moveTo>
                  <a:cubicBezTo>
                    <a:pt x="224218" y="425360"/>
                    <a:pt x="224218" y="429726"/>
                    <a:pt x="221306" y="429726"/>
                  </a:cubicBezTo>
                  <a:cubicBezTo>
                    <a:pt x="203833" y="430123"/>
                    <a:pt x="185268" y="432504"/>
                    <a:pt x="168160" y="429329"/>
                  </a:cubicBezTo>
                  <a:cubicBezTo>
                    <a:pt x="167432" y="429329"/>
                    <a:pt x="167432" y="428138"/>
                    <a:pt x="168160" y="428138"/>
                  </a:cubicBezTo>
                  <a:cubicBezTo>
                    <a:pt x="185268" y="424963"/>
                    <a:pt x="204197" y="424963"/>
                    <a:pt x="221306" y="425360"/>
                  </a:cubicBezTo>
                  <a:close/>
                  <a:moveTo>
                    <a:pt x="220141" y="418147"/>
                  </a:moveTo>
                  <a:cubicBezTo>
                    <a:pt x="222638" y="418147"/>
                    <a:pt x="222281" y="422255"/>
                    <a:pt x="220141" y="422255"/>
                  </a:cubicBezTo>
                  <a:cubicBezTo>
                    <a:pt x="194462" y="422255"/>
                    <a:pt x="168425" y="423003"/>
                    <a:pt x="143102" y="421135"/>
                  </a:cubicBezTo>
                  <a:cubicBezTo>
                    <a:pt x="142032" y="421135"/>
                    <a:pt x="142032" y="419267"/>
                    <a:pt x="143102" y="419267"/>
                  </a:cubicBezTo>
                  <a:cubicBezTo>
                    <a:pt x="168425" y="417026"/>
                    <a:pt x="194462" y="418147"/>
                    <a:pt x="220141" y="418147"/>
                  </a:cubicBezTo>
                  <a:close/>
                  <a:moveTo>
                    <a:pt x="377385" y="385482"/>
                  </a:moveTo>
                  <a:cubicBezTo>
                    <a:pt x="381381" y="399117"/>
                    <a:pt x="378838" y="414905"/>
                    <a:pt x="379565" y="429258"/>
                  </a:cubicBezTo>
                  <a:cubicBezTo>
                    <a:pt x="379928" y="447558"/>
                    <a:pt x="380292" y="465858"/>
                    <a:pt x="380292" y="483798"/>
                  </a:cubicBezTo>
                  <a:cubicBezTo>
                    <a:pt x="380292" y="485234"/>
                    <a:pt x="379202" y="486310"/>
                    <a:pt x="378112" y="485951"/>
                  </a:cubicBezTo>
                  <a:cubicBezTo>
                    <a:pt x="377748" y="485951"/>
                    <a:pt x="377748" y="486310"/>
                    <a:pt x="377748" y="486310"/>
                  </a:cubicBezTo>
                  <a:cubicBezTo>
                    <a:pt x="363943" y="486310"/>
                    <a:pt x="350137" y="487028"/>
                    <a:pt x="336331" y="487387"/>
                  </a:cubicBezTo>
                  <a:cubicBezTo>
                    <a:pt x="327248" y="487745"/>
                    <a:pt x="318166" y="488104"/>
                    <a:pt x="310173" y="483798"/>
                  </a:cubicBezTo>
                  <a:cubicBezTo>
                    <a:pt x="308720" y="483081"/>
                    <a:pt x="309810" y="481287"/>
                    <a:pt x="310900" y="481646"/>
                  </a:cubicBezTo>
                  <a:cubicBezTo>
                    <a:pt x="330518" y="487387"/>
                    <a:pt x="355223" y="482722"/>
                    <a:pt x="375932" y="481646"/>
                  </a:cubicBezTo>
                  <a:cubicBezTo>
                    <a:pt x="375932" y="465858"/>
                    <a:pt x="375932" y="450428"/>
                    <a:pt x="375569" y="434640"/>
                  </a:cubicBezTo>
                  <a:cubicBezTo>
                    <a:pt x="374842" y="418852"/>
                    <a:pt x="377748" y="401270"/>
                    <a:pt x="374842" y="385841"/>
                  </a:cubicBezTo>
                  <a:cubicBezTo>
                    <a:pt x="374479" y="384406"/>
                    <a:pt x="376658" y="383688"/>
                    <a:pt x="377385" y="385482"/>
                  </a:cubicBezTo>
                  <a:close/>
                  <a:moveTo>
                    <a:pt x="110160" y="349847"/>
                  </a:moveTo>
                  <a:cubicBezTo>
                    <a:pt x="110526" y="348763"/>
                    <a:pt x="111625" y="349124"/>
                    <a:pt x="111625" y="349847"/>
                  </a:cubicBezTo>
                  <a:cubicBezTo>
                    <a:pt x="113090" y="366105"/>
                    <a:pt x="112724" y="382364"/>
                    <a:pt x="112724" y="398261"/>
                  </a:cubicBezTo>
                  <a:cubicBezTo>
                    <a:pt x="112724" y="400790"/>
                    <a:pt x="108695" y="400790"/>
                    <a:pt x="108695" y="398261"/>
                  </a:cubicBezTo>
                  <a:cubicBezTo>
                    <a:pt x="108695" y="382002"/>
                    <a:pt x="109061" y="366105"/>
                    <a:pt x="110160" y="349847"/>
                  </a:cubicBezTo>
                  <a:close/>
                  <a:moveTo>
                    <a:pt x="769462" y="346341"/>
                  </a:moveTo>
                  <a:cubicBezTo>
                    <a:pt x="769828" y="344001"/>
                    <a:pt x="772758" y="344335"/>
                    <a:pt x="773125" y="346341"/>
                  </a:cubicBezTo>
                  <a:cubicBezTo>
                    <a:pt x="773125" y="347009"/>
                    <a:pt x="773125" y="347343"/>
                    <a:pt x="773125" y="348012"/>
                  </a:cubicBezTo>
                  <a:cubicBezTo>
                    <a:pt x="773125" y="348346"/>
                    <a:pt x="773125" y="348346"/>
                    <a:pt x="773125" y="348346"/>
                  </a:cubicBezTo>
                  <a:cubicBezTo>
                    <a:pt x="773491" y="349683"/>
                    <a:pt x="772392" y="350017"/>
                    <a:pt x="771293" y="350017"/>
                  </a:cubicBezTo>
                  <a:cubicBezTo>
                    <a:pt x="770194" y="350017"/>
                    <a:pt x="769095" y="349683"/>
                    <a:pt x="769462" y="348346"/>
                  </a:cubicBezTo>
                  <a:lnTo>
                    <a:pt x="769462" y="348012"/>
                  </a:lnTo>
                  <a:close/>
                  <a:moveTo>
                    <a:pt x="106130" y="335198"/>
                  </a:moveTo>
                  <a:cubicBezTo>
                    <a:pt x="106130" y="334476"/>
                    <a:pt x="107596" y="334476"/>
                    <a:pt x="107596" y="335198"/>
                  </a:cubicBezTo>
                  <a:cubicBezTo>
                    <a:pt x="108328" y="356869"/>
                    <a:pt x="107962" y="378539"/>
                    <a:pt x="107962" y="400210"/>
                  </a:cubicBezTo>
                  <a:cubicBezTo>
                    <a:pt x="107596" y="402377"/>
                    <a:pt x="104298" y="402377"/>
                    <a:pt x="104298" y="400210"/>
                  </a:cubicBezTo>
                  <a:cubicBezTo>
                    <a:pt x="103932" y="378539"/>
                    <a:pt x="105764" y="356869"/>
                    <a:pt x="106130" y="335198"/>
                  </a:cubicBezTo>
                  <a:close/>
                  <a:moveTo>
                    <a:pt x="876361" y="298683"/>
                  </a:moveTo>
                  <a:cubicBezTo>
                    <a:pt x="880987" y="297963"/>
                    <a:pt x="886324" y="299043"/>
                    <a:pt x="891305" y="299043"/>
                  </a:cubicBezTo>
                  <a:cubicBezTo>
                    <a:pt x="898778" y="298683"/>
                    <a:pt x="906606" y="298683"/>
                    <a:pt x="914078" y="299403"/>
                  </a:cubicBezTo>
                  <a:cubicBezTo>
                    <a:pt x="914789" y="299403"/>
                    <a:pt x="914789" y="300483"/>
                    <a:pt x="914078" y="300483"/>
                  </a:cubicBezTo>
                  <a:cubicBezTo>
                    <a:pt x="907317" y="301203"/>
                    <a:pt x="900557" y="301924"/>
                    <a:pt x="894152" y="302284"/>
                  </a:cubicBezTo>
                  <a:cubicBezTo>
                    <a:pt x="889170" y="302284"/>
                    <a:pt x="883122" y="301203"/>
                    <a:pt x="878140" y="301924"/>
                  </a:cubicBezTo>
                  <a:cubicBezTo>
                    <a:pt x="879208" y="311645"/>
                    <a:pt x="879208" y="321726"/>
                    <a:pt x="878140" y="331088"/>
                  </a:cubicBezTo>
                  <a:cubicBezTo>
                    <a:pt x="877784" y="332168"/>
                    <a:pt x="876005" y="332528"/>
                    <a:pt x="875649" y="331448"/>
                  </a:cubicBezTo>
                  <a:cubicBezTo>
                    <a:pt x="874226" y="321726"/>
                    <a:pt x="875294" y="311645"/>
                    <a:pt x="874938" y="301924"/>
                  </a:cubicBezTo>
                  <a:cubicBezTo>
                    <a:pt x="873870" y="301203"/>
                    <a:pt x="873870" y="299403"/>
                    <a:pt x="875294" y="299043"/>
                  </a:cubicBezTo>
                  <a:lnTo>
                    <a:pt x="875649" y="299043"/>
                  </a:lnTo>
                  <a:cubicBezTo>
                    <a:pt x="876005" y="298683"/>
                    <a:pt x="876005" y="298683"/>
                    <a:pt x="876361" y="298683"/>
                  </a:cubicBezTo>
                  <a:close/>
                  <a:moveTo>
                    <a:pt x="926039" y="291452"/>
                  </a:moveTo>
                  <a:cubicBezTo>
                    <a:pt x="927484" y="291452"/>
                    <a:pt x="927484" y="293235"/>
                    <a:pt x="926039" y="293235"/>
                  </a:cubicBezTo>
                  <a:cubicBezTo>
                    <a:pt x="907978" y="293949"/>
                    <a:pt x="889555" y="293592"/>
                    <a:pt x="871133" y="295375"/>
                  </a:cubicBezTo>
                  <a:cubicBezTo>
                    <a:pt x="872939" y="300368"/>
                    <a:pt x="872939" y="305360"/>
                    <a:pt x="872939" y="310353"/>
                  </a:cubicBezTo>
                  <a:cubicBezTo>
                    <a:pt x="872939" y="319624"/>
                    <a:pt x="873300" y="328896"/>
                    <a:pt x="872939" y="338168"/>
                  </a:cubicBezTo>
                  <a:cubicBezTo>
                    <a:pt x="872939" y="338881"/>
                    <a:pt x="871494" y="338881"/>
                    <a:pt x="871494" y="338168"/>
                  </a:cubicBezTo>
                  <a:cubicBezTo>
                    <a:pt x="871133" y="330323"/>
                    <a:pt x="870771" y="322834"/>
                    <a:pt x="870410" y="315345"/>
                  </a:cubicBezTo>
                  <a:cubicBezTo>
                    <a:pt x="869688" y="309283"/>
                    <a:pt x="870410" y="302151"/>
                    <a:pt x="867881" y="296445"/>
                  </a:cubicBezTo>
                  <a:cubicBezTo>
                    <a:pt x="867520" y="295732"/>
                    <a:pt x="867881" y="295018"/>
                    <a:pt x="868604" y="294305"/>
                  </a:cubicBezTo>
                  <a:cubicBezTo>
                    <a:pt x="868604" y="293592"/>
                    <a:pt x="868965" y="292166"/>
                    <a:pt x="870049" y="292166"/>
                  </a:cubicBezTo>
                  <a:cubicBezTo>
                    <a:pt x="888471" y="290026"/>
                    <a:pt x="907617" y="290739"/>
                    <a:pt x="926039" y="291452"/>
                  </a:cubicBezTo>
                  <a:close/>
                  <a:moveTo>
                    <a:pt x="535476" y="279491"/>
                  </a:moveTo>
                  <a:cubicBezTo>
                    <a:pt x="536910" y="277326"/>
                    <a:pt x="540136" y="279491"/>
                    <a:pt x="539061" y="281656"/>
                  </a:cubicBezTo>
                  <a:cubicBezTo>
                    <a:pt x="530458" y="296448"/>
                    <a:pt x="518628" y="308715"/>
                    <a:pt x="509666" y="323147"/>
                  </a:cubicBezTo>
                  <a:cubicBezTo>
                    <a:pt x="508949" y="324590"/>
                    <a:pt x="507157" y="323147"/>
                    <a:pt x="507874" y="322065"/>
                  </a:cubicBezTo>
                  <a:cubicBezTo>
                    <a:pt x="516119" y="307272"/>
                    <a:pt x="527231" y="294283"/>
                    <a:pt x="535476" y="279491"/>
                  </a:cubicBezTo>
                  <a:close/>
                  <a:moveTo>
                    <a:pt x="534196" y="274395"/>
                  </a:moveTo>
                  <a:cubicBezTo>
                    <a:pt x="536008" y="272563"/>
                    <a:pt x="538544" y="275494"/>
                    <a:pt x="536733" y="276959"/>
                  </a:cubicBezTo>
                  <a:cubicBezTo>
                    <a:pt x="526224" y="289049"/>
                    <a:pt x="515716" y="300039"/>
                    <a:pt x="507744" y="313961"/>
                  </a:cubicBezTo>
                  <a:cubicBezTo>
                    <a:pt x="507019" y="315060"/>
                    <a:pt x="505570" y="313961"/>
                    <a:pt x="506294" y="312862"/>
                  </a:cubicBezTo>
                  <a:cubicBezTo>
                    <a:pt x="513179" y="298940"/>
                    <a:pt x="522601" y="284653"/>
                    <a:pt x="534196" y="274395"/>
                  </a:cubicBezTo>
                  <a:close/>
                  <a:moveTo>
                    <a:pt x="529501" y="268051"/>
                  </a:moveTo>
                  <a:cubicBezTo>
                    <a:pt x="530573" y="266213"/>
                    <a:pt x="533788" y="268051"/>
                    <a:pt x="532716" y="269889"/>
                  </a:cubicBezTo>
                  <a:cubicBezTo>
                    <a:pt x="525215" y="280551"/>
                    <a:pt x="514142" y="287903"/>
                    <a:pt x="507713" y="299667"/>
                  </a:cubicBezTo>
                  <a:cubicBezTo>
                    <a:pt x="506999" y="300770"/>
                    <a:pt x="505570" y="299667"/>
                    <a:pt x="506284" y="298565"/>
                  </a:cubicBezTo>
                  <a:cubicBezTo>
                    <a:pt x="511285" y="286433"/>
                    <a:pt x="521643" y="277977"/>
                    <a:pt x="529501" y="268051"/>
                  </a:cubicBezTo>
                  <a:close/>
                  <a:moveTo>
                    <a:pt x="580028" y="217589"/>
                  </a:moveTo>
                  <a:cubicBezTo>
                    <a:pt x="593144" y="238621"/>
                    <a:pt x="600234" y="264005"/>
                    <a:pt x="611577" y="286126"/>
                  </a:cubicBezTo>
                  <a:cubicBezTo>
                    <a:pt x="611577" y="286488"/>
                    <a:pt x="611223" y="286488"/>
                    <a:pt x="611223" y="286488"/>
                  </a:cubicBezTo>
                  <a:cubicBezTo>
                    <a:pt x="597752" y="265093"/>
                    <a:pt x="591017" y="239709"/>
                    <a:pt x="576483" y="219402"/>
                  </a:cubicBezTo>
                  <a:cubicBezTo>
                    <a:pt x="575420" y="217589"/>
                    <a:pt x="578965" y="215413"/>
                    <a:pt x="580028" y="217589"/>
                  </a:cubicBezTo>
                  <a:close/>
                  <a:moveTo>
                    <a:pt x="296813" y="198668"/>
                  </a:moveTo>
                  <a:cubicBezTo>
                    <a:pt x="296813" y="197951"/>
                    <a:pt x="298004" y="197951"/>
                    <a:pt x="298401" y="198668"/>
                  </a:cubicBezTo>
                  <a:cubicBezTo>
                    <a:pt x="300385" y="230930"/>
                    <a:pt x="299591" y="262833"/>
                    <a:pt x="299194" y="295095"/>
                  </a:cubicBezTo>
                  <a:cubicBezTo>
                    <a:pt x="299194" y="297604"/>
                    <a:pt x="294432" y="297604"/>
                    <a:pt x="294432" y="295095"/>
                  </a:cubicBezTo>
                  <a:cubicBezTo>
                    <a:pt x="294432" y="262833"/>
                    <a:pt x="295226" y="230930"/>
                    <a:pt x="296813" y="198668"/>
                  </a:cubicBezTo>
                  <a:close/>
                  <a:moveTo>
                    <a:pt x="420480" y="182799"/>
                  </a:moveTo>
                  <a:cubicBezTo>
                    <a:pt x="420480" y="182076"/>
                    <a:pt x="422004" y="182076"/>
                    <a:pt x="422004" y="182799"/>
                  </a:cubicBezTo>
                  <a:cubicBezTo>
                    <a:pt x="425814" y="230157"/>
                    <a:pt x="423528" y="278238"/>
                    <a:pt x="422766" y="325234"/>
                  </a:cubicBezTo>
                  <a:cubicBezTo>
                    <a:pt x="422766" y="327764"/>
                    <a:pt x="418956" y="327764"/>
                    <a:pt x="418575" y="325234"/>
                  </a:cubicBezTo>
                  <a:cubicBezTo>
                    <a:pt x="418194" y="277876"/>
                    <a:pt x="416670" y="230157"/>
                    <a:pt x="420480" y="182799"/>
                  </a:cubicBezTo>
                  <a:close/>
                  <a:moveTo>
                    <a:pt x="769528" y="182794"/>
                  </a:moveTo>
                  <a:cubicBezTo>
                    <a:pt x="769528" y="182076"/>
                    <a:pt x="770971" y="182076"/>
                    <a:pt x="770971" y="182794"/>
                  </a:cubicBezTo>
                  <a:cubicBezTo>
                    <a:pt x="771332" y="208654"/>
                    <a:pt x="773496" y="234514"/>
                    <a:pt x="772414" y="260733"/>
                  </a:cubicBezTo>
                  <a:cubicBezTo>
                    <a:pt x="771332" y="286952"/>
                    <a:pt x="770250" y="313530"/>
                    <a:pt x="770250" y="339748"/>
                  </a:cubicBezTo>
                  <a:cubicBezTo>
                    <a:pt x="770250" y="340467"/>
                    <a:pt x="769167" y="340467"/>
                    <a:pt x="769167" y="339748"/>
                  </a:cubicBezTo>
                  <a:cubicBezTo>
                    <a:pt x="768806" y="287670"/>
                    <a:pt x="765920" y="235232"/>
                    <a:pt x="769528" y="182794"/>
                  </a:cubicBezTo>
                  <a:close/>
                  <a:moveTo>
                    <a:pt x="7345" y="166923"/>
                  </a:moveTo>
                  <a:cubicBezTo>
                    <a:pt x="7345" y="166201"/>
                    <a:pt x="8348" y="166562"/>
                    <a:pt x="8348" y="167284"/>
                  </a:cubicBezTo>
                  <a:cubicBezTo>
                    <a:pt x="5340" y="188954"/>
                    <a:pt x="8013" y="212068"/>
                    <a:pt x="7679" y="234459"/>
                  </a:cubicBezTo>
                  <a:cubicBezTo>
                    <a:pt x="7345" y="258657"/>
                    <a:pt x="7345" y="283215"/>
                    <a:pt x="7345" y="307774"/>
                  </a:cubicBezTo>
                  <a:cubicBezTo>
                    <a:pt x="7345" y="310302"/>
                    <a:pt x="4003" y="309941"/>
                    <a:pt x="4003" y="307774"/>
                  </a:cubicBezTo>
                  <a:cubicBezTo>
                    <a:pt x="3669" y="281048"/>
                    <a:pt x="4003" y="254684"/>
                    <a:pt x="4337" y="228320"/>
                  </a:cubicBezTo>
                  <a:cubicBezTo>
                    <a:pt x="5005" y="208095"/>
                    <a:pt x="2332" y="186064"/>
                    <a:pt x="7345" y="166923"/>
                  </a:cubicBezTo>
                  <a:close/>
                  <a:moveTo>
                    <a:pt x="852982" y="144692"/>
                  </a:moveTo>
                  <a:cubicBezTo>
                    <a:pt x="852982" y="143976"/>
                    <a:pt x="854418" y="143976"/>
                    <a:pt x="854418" y="145051"/>
                  </a:cubicBezTo>
                  <a:cubicBezTo>
                    <a:pt x="853700" y="169411"/>
                    <a:pt x="851188" y="194846"/>
                    <a:pt x="852982" y="219564"/>
                  </a:cubicBezTo>
                  <a:cubicBezTo>
                    <a:pt x="859441" y="217773"/>
                    <a:pt x="865541" y="219564"/>
                    <a:pt x="872000" y="219923"/>
                  </a:cubicBezTo>
                  <a:cubicBezTo>
                    <a:pt x="880970" y="220281"/>
                    <a:pt x="889223" y="220281"/>
                    <a:pt x="897476" y="221714"/>
                  </a:cubicBezTo>
                  <a:cubicBezTo>
                    <a:pt x="898911" y="222072"/>
                    <a:pt x="898194" y="223863"/>
                    <a:pt x="897117" y="223863"/>
                  </a:cubicBezTo>
                  <a:cubicBezTo>
                    <a:pt x="888864" y="223147"/>
                    <a:pt x="880612" y="224580"/>
                    <a:pt x="872000" y="224221"/>
                  </a:cubicBezTo>
                  <a:cubicBezTo>
                    <a:pt x="866259" y="223505"/>
                    <a:pt x="859800" y="222072"/>
                    <a:pt x="853700" y="223505"/>
                  </a:cubicBezTo>
                  <a:cubicBezTo>
                    <a:pt x="852623" y="223505"/>
                    <a:pt x="851906" y="223147"/>
                    <a:pt x="851188" y="222430"/>
                  </a:cubicBezTo>
                  <a:cubicBezTo>
                    <a:pt x="850829" y="222430"/>
                    <a:pt x="850112" y="222072"/>
                    <a:pt x="850112" y="221356"/>
                  </a:cubicBezTo>
                  <a:cubicBezTo>
                    <a:pt x="846882" y="196637"/>
                    <a:pt x="849394" y="169411"/>
                    <a:pt x="852982" y="144692"/>
                  </a:cubicBezTo>
                  <a:close/>
                  <a:moveTo>
                    <a:pt x="547089" y="87912"/>
                  </a:moveTo>
                  <a:cubicBezTo>
                    <a:pt x="547455" y="86826"/>
                    <a:pt x="549653" y="87550"/>
                    <a:pt x="548921" y="88636"/>
                  </a:cubicBezTo>
                  <a:cubicBezTo>
                    <a:pt x="544158" y="102757"/>
                    <a:pt x="532435" y="112532"/>
                    <a:pt x="525841" y="125204"/>
                  </a:cubicBezTo>
                  <a:cubicBezTo>
                    <a:pt x="524742" y="127739"/>
                    <a:pt x="521445" y="125567"/>
                    <a:pt x="522177" y="123394"/>
                  </a:cubicBezTo>
                  <a:cubicBezTo>
                    <a:pt x="529138" y="110360"/>
                    <a:pt x="541594" y="101670"/>
                    <a:pt x="547089" y="87912"/>
                  </a:cubicBezTo>
                  <a:close/>
                  <a:moveTo>
                    <a:pt x="557556" y="87018"/>
                  </a:moveTo>
                  <a:cubicBezTo>
                    <a:pt x="558629" y="85238"/>
                    <a:pt x="560774" y="86662"/>
                    <a:pt x="559702" y="88086"/>
                  </a:cubicBezTo>
                  <a:cubicBezTo>
                    <a:pt x="548975" y="105885"/>
                    <a:pt x="536461" y="122973"/>
                    <a:pt x="526093" y="141128"/>
                  </a:cubicBezTo>
                  <a:cubicBezTo>
                    <a:pt x="524663" y="143620"/>
                    <a:pt x="521445" y="141484"/>
                    <a:pt x="522517" y="138992"/>
                  </a:cubicBezTo>
                  <a:cubicBezTo>
                    <a:pt x="532529" y="120481"/>
                    <a:pt x="546115" y="104461"/>
                    <a:pt x="557556" y="87018"/>
                  </a:cubicBezTo>
                  <a:close/>
                  <a:moveTo>
                    <a:pt x="570949" y="78374"/>
                  </a:moveTo>
                  <a:cubicBezTo>
                    <a:pt x="571670" y="77301"/>
                    <a:pt x="573471" y="77659"/>
                    <a:pt x="573111" y="79089"/>
                  </a:cubicBezTo>
                  <a:cubicBezTo>
                    <a:pt x="569508" y="91960"/>
                    <a:pt x="557979" y="101614"/>
                    <a:pt x="551134" y="112698"/>
                  </a:cubicBezTo>
                  <a:cubicBezTo>
                    <a:pt x="542487" y="126285"/>
                    <a:pt x="534561" y="139514"/>
                    <a:pt x="527715" y="153816"/>
                  </a:cubicBezTo>
                  <a:cubicBezTo>
                    <a:pt x="526635" y="156318"/>
                    <a:pt x="523032" y="154173"/>
                    <a:pt x="524113" y="151670"/>
                  </a:cubicBezTo>
                  <a:cubicBezTo>
                    <a:pt x="530958" y="137726"/>
                    <a:pt x="538884" y="123782"/>
                    <a:pt x="547891" y="110910"/>
                  </a:cubicBezTo>
                  <a:cubicBezTo>
                    <a:pt x="555097" y="100184"/>
                    <a:pt x="565906" y="90173"/>
                    <a:pt x="570949" y="78374"/>
                  </a:cubicBezTo>
                  <a:close/>
                  <a:moveTo>
                    <a:pt x="439764" y="27782"/>
                  </a:moveTo>
                  <a:cubicBezTo>
                    <a:pt x="438320" y="40388"/>
                    <a:pt x="440486" y="52995"/>
                    <a:pt x="440846" y="65241"/>
                  </a:cubicBezTo>
                  <a:cubicBezTo>
                    <a:pt x="448425" y="57677"/>
                    <a:pt x="457447" y="50834"/>
                    <a:pt x="465747" y="43630"/>
                  </a:cubicBezTo>
                  <a:cubicBezTo>
                    <a:pt x="466830" y="42549"/>
                    <a:pt x="468634" y="44350"/>
                    <a:pt x="467552" y="45431"/>
                  </a:cubicBezTo>
                  <a:cubicBezTo>
                    <a:pt x="458169" y="53715"/>
                    <a:pt x="449147" y="62360"/>
                    <a:pt x="440846" y="71364"/>
                  </a:cubicBezTo>
                  <a:cubicBezTo>
                    <a:pt x="440846" y="72085"/>
                    <a:pt x="440846" y="73165"/>
                    <a:pt x="440486" y="73886"/>
                  </a:cubicBezTo>
                  <a:cubicBezTo>
                    <a:pt x="440486" y="77127"/>
                    <a:pt x="440486" y="80369"/>
                    <a:pt x="440125" y="83251"/>
                  </a:cubicBezTo>
                  <a:cubicBezTo>
                    <a:pt x="448786" y="72805"/>
                    <a:pt x="460334" y="63800"/>
                    <a:pt x="470439" y="55156"/>
                  </a:cubicBezTo>
                  <a:cubicBezTo>
                    <a:pt x="471160" y="54436"/>
                    <a:pt x="472965" y="55876"/>
                    <a:pt x="471882" y="56957"/>
                  </a:cubicBezTo>
                  <a:cubicBezTo>
                    <a:pt x="465747" y="62720"/>
                    <a:pt x="459612" y="68123"/>
                    <a:pt x="454199" y="73886"/>
                  </a:cubicBezTo>
                  <a:cubicBezTo>
                    <a:pt x="449147" y="79289"/>
                    <a:pt x="444455" y="84691"/>
                    <a:pt x="440125" y="90454"/>
                  </a:cubicBezTo>
                  <a:cubicBezTo>
                    <a:pt x="439764" y="94777"/>
                    <a:pt x="439403" y="98739"/>
                    <a:pt x="439403" y="103061"/>
                  </a:cubicBezTo>
                  <a:cubicBezTo>
                    <a:pt x="449868" y="90094"/>
                    <a:pt x="463943" y="80369"/>
                    <a:pt x="472965" y="65241"/>
                  </a:cubicBezTo>
                  <a:cubicBezTo>
                    <a:pt x="473687" y="63800"/>
                    <a:pt x="475852" y="64881"/>
                    <a:pt x="474769" y="66682"/>
                  </a:cubicBezTo>
                  <a:cubicBezTo>
                    <a:pt x="466469" y="82530"/>
                    <a:pt x="451673" y="96578"/>
                    <a:pt x="439403" y="109544"/>
                  </a:cubicBezTo>
                  <a:cubicBezTo>
                    <a:pt x="439403" y="109544"/>
                    <a:pt x="439042" y="109544"/>
                    <a:pt x="439042" y="109905"/>
                  </a:cubicBezTo>
                  <a:cubicBezTo>
                    <a:pt x="438681" y="113507"/>
                    <a:pt x="438681" y="117469"/>
                    <a:pt x="438681" y="121431"/>
                  </a:cubicBezTo>
                  <a:cubicBezTo>
                    <a:pt x="448064" y="107744"/>
                    <a:pt x="459612" y="95857"/>
                    <a:pt x="470078" y="83251"/>
                  </a:cubicBezTo>
                  <a:cubicBezTo>
                    <a:pt x="471160" y="81450"/>
                    <a:pt x="474408" y="83251"/>
                    <a:pt x="472965" y="84691"/>
                  </a:cubicBezTo>
                  <a:cubicBezTo>
                    <a:pt x="462499" y="98739"/>
                    <a:pt x="450229" y="111345"/>
                    <a:pt x="441207" y="126473"/>
                  </a:cubicBezTo>
                  <a:cubicBezTo>
                    <a:pt x="440486" y="127554"/>
                    <a:pt x="439403" y="127554"/>
                    <a:pt x="438681" y="127554"/>
                  </a:cubicBezTo>
                  <a:cubicBezTo>
                    <a:pt x="438681" y="128995"/>
                    <a:pt x="438681" y="130796"/>
                    <a:pt x="438681" y="132236"/>
                  </a:cubicBezTo>
                  <a:cubicBezTo>
                    <a:pt x="438681" y="135478"/>
                    <a:pt x="438681" y="138720"/>
                    <a:pt x="438681" y="141601"/>
                  </a:cubicBezTo>
                  <a:cubicBezTo>
                    <a:pt x="446981" y="127554"/>
                    <a:pt x="458530" y="114947"/>
                    <a:pt x="468273" y="101980"/>
                  </a:cubicBezTo>
                  <a:cubicBezTo>
                    <a:pt x="469717" y="100180"/>
                    <a:pt x="472604" y="101980"/>
                    <a:pt x="471160" y="103781"/>
                  </a:cubicBezTo>
                  <a:cubicBezTo>
                    <a:pt x="461056" y="117829"/>
                    <a:pt x="450229" y="131516"/>
                    <a:pt x="441207" y="146284"/>
                  </a:cubicBezTo>
                  <a:cubicBezTo>
                    <a:pt x="440486" y="147364"/>
                    <a:pt x="439403" y="147724"/>
                    <a:pt x="438320" y="147364"/>
                  </a:cubicBezTo>
                  <a:cubicBezTo>
                    <a:pt x="438320" y="152407"/>
                    <a:pt x="438320" y="157089"/>
                    <a:pt x="438320" y="161772"/>
                  </a:cubicBezTo>
                  <a:cubicBezTo>
                    <a:pt x="449147" y="148085"/>
                    <a:pt x="458890" y="134397"/>
                    <a:pt x="468273" y="119630"/>
                  </a:cubicBezTo>
                  <a:cubicBezTo>
                    <a:pt x="469356" y="118549"/>
                    <a:pt x="471160" y="119270"/>
                    <a:pt x="470439" y="120710"/>
                  </a:cubicBezTo>
                  <a:cubicBezTo>
                    <a:pt x="463221" y="137639"/>
                    <a:pt x="451312" y="153487"/>
                    <a:pt x="439403" y="167895"/>
                  </a:cubicBezTo>
                  <a:cubicBezTo>
                    <a:pt x="439042" y="168255"/>
                    <a:pt x="438681" y="168255"/>
                    <a:pt x="438320" y="168255"/>
                  </a:cubicBezTo>
                  <a:cubicBezTo>
                    <a:pt x="438320" y="172938"/>
                    <a:pt x="438320" y="177260"/>
                    <a:pt x="438320" y="181942"/>
                  </a:cubicBezTo>
                  <a:cubicBezTo>
                    <a:pt x="448425" y="166454"/>
                    <a:pt x="458169" y="151326"/>
                    <a:pt x="467552" y="135478"/>
                  </a:cubicBezTo>
                  <a:cubicBezTo>
                    <a:pt x="468634" y="134037"/>
                    <a:pt x="471160" y="135478"/>
                    <a:pt x="470439" y="136919"/>
                  </a:cubicBezTo>
                  <a:cubicBezTo>
                    <a:pt x="460695" y="155288"/>
                    <a:pt x="449147" y="172577"/>
                    <a:pt x="438320" y="189867"/>
                  </a:cubicBezTo>
                  <a:cubicBezTo>
                    <a:pt x="438320" y="192028"/>
                    <a:pt x="438320" y="194189"/>
                    <a:pt x="437959" y="196350"/>
                  </a:cubicBezTo>
                  <a:cubicBezTo>
                    <a:pt x="446981" y="180502"/>
                    <a:pt x="461056" y="167895"/>
                    <a:pt x="468995" y="151687"/>
                  </a:cubicBezTo>
                  <a:cubicBezTo>
                    <a:pt x="469717" y="150246"/>
                    <a:pt x="472243" y="151687"/>
                    <a:pt x="471521" y="153127"/>
                  </a:cubicBezTo>
                  <a:cubicBezTo>
                    <a:pt x="466830" y="163933"/>
                    <a:pt x="459612" y="172217"/>
                    <a:pt x="452755" y="181222"/>
                  </a:cubicBezTo>
                  <a:cubicBezTo>
                    <a:pt x="446620" y="189506"/>
                    <a:pt x="442290" y="198151"/>
                    <a:pt x="437959" y="207156"/>
                  </a:cubicBezTo>
                  <a:cubicBezTo>
                    <a:pt x="437959" y="211118"/>
                    <a:pt x="437959" y="215080"/>
                    <a:pt x="437959" y="219042"/>
                  </a:cubicBezTo>
                  <a:cubicBezTo>
                    <a:pt x="445538" y="202113"/>
                    <a:pt x="456364" y="186985"/>
                    <a:pt x="466469" y="171497"/>
                  </a:cubicBezTo>
                  <a:cubicBezTo>
                    <a:pt x="467552" y="169696"/>
                    <a:pt x="470078" y="171497"/>
                    <a:pt x="469356" y="172938"/>
                  </a:cubicBezTo>
                  <a:cubicBezTo>
                    <a:pt x="457808" y="191307"/>
                    <a:pt x="445899" y="209317"/>
                    <a:pt x="438320" y="229847"/>
                  </a:cubicBezTo>
                  <a:cubicBezTo>
                    <a:pt x="438320" y="230208"/>
                    <a:pt x="437959" y="230208"/>
                    <a:pt x="437959" y="230568"/>
                  </a:cubicBezTo>
                  <a:cubicBezTo>
                    <a:pt x="437959" y="240293"/>
                    <a:pt x="437598" y="250018"/>
                    <a:pt x="437598" y="259743"/>
                  </a:cubicBezTo>
                  <a:cubicBezTo>
                    <a:pt x="437238" y="299724"/>
                    <a:pt x="437959" y="339345"/>
                    <a:pt x="439764" y="378966"/>
                  </a:cubicBezTo>
                  <a:cubicBezTo>
                    <a:pt x="440486" y="398056"/>
                    <a:pt x="440486" y="416785"/>
                    <a:pt x="440125" y="435515"/>
                  </a:cubicBezTo>
                  <a:cubicBezTo>
                    <a:pt x="440125" y="447402"/>
                    <a:pt x="436516" y="460368"/>
                    <a:pt x="439764" y="472255"/>
                  </a:cubicBezTo>
                  <a:cubicBezTo>
                    <a:pt x="450951" y="469013"/>
                    <a:pt x="463221" y="470814"/>
                    <a:pt x="474408" y="471174"/>
                  </a:cubicBezTo>
                  <a:cubicBezTo>
                    <a:pt x="488844" y="471894"/>
                    <a:pt x="502557" y="468653"/>
                    <a:pt x="516631" y="470814"/>
                  </a:cubicBezTo>
                  <a:cubicBezTo>
                    <a:pt x="515549" y="444520"/>
                    <a:pt x="513744" y="418226"/>
                    <a:pt x="512301" y="391932"/>
                  </a:cubicBezTo>
                  <a:cubicBezTo>
                    <a:pt x="510857" y="371402"/>
                    <a:pt x="515549" y="351231"/>
                    <a:pt x="514466" y="331060"/>
                  </a:cubicBezTo>
                  <a:cubicBezTo>
                    <a:pt x="514105" y="330340"/>
                    <a:pt x="514466" y="330340"/>
                    <a:pt x="514466" y="329980"/>
                  </a:cubicBezTo>
                  <a:cubicBezTo>
                    <a:pt x="514827" y="324217"/>
                    <a:pt x="519879" y="318454"/>
                    <a:pt x="522766" y="313771"/>
                  </a:cubicBezTo>
                  <a:cubicBezTo>
                    <a:pt x="527819" y="306207"/>
                    <a:pt x="532510" y="297923"/>
                    <a:pt x="537923" y="290719"/>
                  </a:cubicBezTo>
                  <a:cubicBezTo>
                    <a:pt x="541532" y="285677"/>
                    <a:pt x="548750" y="289639"/>
                    <a:pt x="546585" y="295402"/>
                  </a:cubicBezTo>
                  <a:cubicBezTo>
                    <a:pt x="561020" y="323857"/>
                    <a:pt x="573651" y="353032"/>
                    <a:pt x="588447" y="381487"/>
                  </a:cubicBezTo>
                  <a:cubicBezTo>
                    <a:pt x="588808" y="381127"/>
                    <a:pt x="589890" y="380406"/>
                    <a:pt x="590612" y="380046"/>
                  </a:cubicBezTo>
                  <a:cubicBezTo>
                    <a:pt x="592777" y="378605"/>
                    <a:pt x="594943" y="381487"/>
                    <a:pt x="593138" y="383288"/>
                  </a:cubicBezTo>
                  <a:cubicBezTo>
                    <a:pt x="592416" y="384008"/>
                    <a:pt x="591334" y="385089"/>
                    <a:pt x="590612" y="385809"/>
                  </a:cubicBezTo>
                  <a:cubicBezTo>
                    <a:pt x="590612" y="386169"/>
                    <a:pt x="590973" y="386890"/>
                    <a:pt x="590973" y="387250"/>
                  </a:cubicBezTo>
                  <a:cubicBezTo>
                    <a:pt x="591334" y="387610"/>
                    <a:pt x="591334" y="387970"/>
                    <a:pt x="591695" y="388691"/>
                  </a:cubicBezTo>
                  <a:cubicBezTo>
                    <a:pt x="593499" y="387610"/>
                    <a:pt x="594943" y="386530"/>
                    <a:pt x="596747" y="385449"/>
                  </a:cubicBezTo>
                  <a:cubicBezTo>
                    <a:pt x="598912" y="384008"/>
                    <a:pt x="601438" y="387610"/>
                    <a:pt x="598912" y="389411"/>
                  </a:cubicBezTo>
                  <a:cubicBezTo>
                    <a:pt x="597108" y="390492"/>
                    <a:pt x="595303" y="391572"/>
                    <a:pt x="593499" y="392653"/>
                  </a:cubicBezTo>
                  <a:cubicBezTo>
                    <a:pt x="594221" y="394094"/>
                    <a:pt x="594943" y="395174"/>
                    <a:pt x="595303" y="396615"/>
                  </a:cubicBezTo>
                  <a:cubicBezTo>
                    <a:pt x="597830" y="394814"/>
                    <a:pt x="599634" y="393733"/>
                    <a:pt x="601799" y="392293"/>
                  </a:cubicBezTo>
                  <a:cubicBezTo>
                    <a:pt x="603965" y="390852"/>
                    <a:pt x="606852" y="394454"/>
                    <a:pt x="604686" y="395895"/>
                  </a:cubicBezTo>
                  <a:cubicBezTo>
                    <a:pt x="602160" y="397695"/>
                    <a:pt x="599995" y="399136"/>
                    <a:pt x="597469" y="400937"/>
                  </a:cubicBezTo>
                  <a:cubicBezTo>
                    <a:pt x="607934" y="424710"/>
                    <a:pt x="615152" y="449923"/>
                    <a:pt x="628505" y="472255"/>
                  </a:cubicBezTo>
                  <a:cubicBezTo>
                    <a:pt x="655210" y="466852"/>
                    <a:pt x="685524" y="475856"/>
                    <a:pt x="712590" y="472975"/>
                  </a:cubicBezTo>
                  <a:cubicBezTo>
                    <a:pt x="704290" y="460008"/>
                    <a:pt x="698876" y="445961"/>
                    <a:pt x="693102" y="431553"/>
                  </a:cubicBezTo>
                  <a:cubicBezTo>
                    <a:pt x="680111" y="399496"/>
                    <a:pt x="662427" y="369601"/>
                    <a:pt x="646909" y="338624"/>
                  </a:cubicBezTo>
                  <a:cubicBezTo>
                    <a:pt x="630309" y="305487"/>
                    <a:pt x="606130" y="269468"/>
                    <a:pt x="594221" y="232369"/>
                  </a:cubicBezTo>
                  <a:cubicBezTo>
                    <a:pt x="593138" y="231288"/>
                    <a:pt x="592416" y="229847"/>
                    <a:pt x="591695" y="228767"/>
                  </a:cubicBezTo>
                  <a:cubicBezTo>
                    <a:pt x="589890" y="226246"/>
                    <a:pt x="588447" y="223004"/>
                    <a:pt x="587003" y="220122"/>
                  </a:cubicBezTo>
                  <a:cubicBezTo>
                    <a:pt x="584838" y="215800"/>
                    <a:pt x="583394" y="210757"/>
                    <a:pt x="586642" y="207156"/>
                  </a:cubicBezTo>
                  <a:cubicBezTo>
                    <a:pt x="587003" y="206795"/>
                    <a:pt x="587003" y="206795"/>
                    <a:pt x="587364" y="206795"/>
                  </a:cubicBezTo>
                  <a:cubicBezTo>
                    <a:pt x="590973" y="192028"/>
                    <a:pt x="598912" y="181222"/>
                    <a:pt x="608295" y="169336"/>
                  </a:cubicBezTo>
                  <a:cubicBezTo>
                    <a:pt x="621648" y="152407"/>
                    <a:pt x="629948" y="135118"/>
                    <a:pt x="640774" y="116748"/>
                  </a:cubicBezTo>
                  <a:cubicBezTo>
                    <a:pt x="657736" y="87213"/>
                    <a:pt x="675058" y="58398"/>
                    <a:pt x="693102" y="29583"/>
                  </a:cubicBezTo>
                  <a:cubicBezTo>
                    <a:pt x="668562" y="32824"/>
                    <a:pt x="643662" y="27421"/>
                    <a:pt x="619483" y="30303"/>
                  </a:cubicBezTo>
                  <a:cubicBezTo>
                    <a:pt x="619483" y="30303"/>
                    <a:pt x="619483" y="30663"/>
                    <a:pt x="619122" y="30663"/>
                  </a:cubicBezTo>
                  <a:cubicBezTo>
                    <a:pt x="598551" y="60199"/>
                    <a:pt x="585560" y="94056"/>
                    <a:pt x="563907" y="123232"/>
                  </a:cubicBezTo>
                  <a:cubicBezTo>
                    <a:pt x="547667" y="144843"/>
                    <a:pt x="537923" y="171857"/>
                    <a:pt x="520240" y="192028"/>
                  </a:cubicBezTo>
                  <a:cubicBezTo>
                    <a:pt x="520240" y="192388"/>
                    <a:pt x="520240" y="193108"/>
                    <a:pt x="520240" y="193829"/>
                  </a:cubicBezTo>
                  <a:cubicBezTo>
                    <a:pt x="520601" y="198871"/>
                    <a:pt x="513023" y="198511"/>
                    <a:pt x="512662" y="193829"/>
                  </a:cubicBezTo>
                  <a:cubicBezTo>
                    <a:pt x="507970" y="139080"/>
                    <a:pt x="508692" y="86132"/>
                    <a:pt x="513744" y="31384"/>
                  </a:cubicBezTo>
                  <a:cubicBezTo>
                    <a:pt x="498226" y="31744"/>
                    <a:pt x="483069" y="30303"/>
                    <a:pt x="467552" y="29943"/>
                  </a:cubicBezTo>
                  <a:cubicBezTo>
                    <a:pt x="458890" y="29583"/>
                    <a:pt x="448064" y="30663"/>
                    <a:pt x="439764" y="27782"/>
                  </a:cubicBezTo>
                  <a:close/>
                  <a:moveTo>
                    <a:pt x="21466" y="27488"/>
                  </a:moveTo>
                  <a:cubicBezTo>
                    <a:pt x="22186" y="28569"/>
                    <a:pt x="22186" y="28929"/>
                    <a:pt x="22186" y="30009"/>
                  </a:cubicBezTo>
                  <a:cubicBezTo>
                    <a:pt x="22546" y="33972"/>
                    <a:pt x="22186" y="37573"/>
                    <a:pt x="22546" y="41535"/>
                  </a:cubicBezTo>
                  <a:cubicBezTo>
                    <a:pt x="23266" y="40815"/>
                    <a:pt x="23985" y="40095"/>
                    <a:pt x="25065" y="39374"/>
                  </a:cubicBezTo>
                  <a:cubicBezTo>
                    <a:pt x="28663" y="36853"/>
                    <a:pt x="31902" y="33972"/>
                    <a:pt x="34780" y="30370"/>
                  </a:cubicBezTo>
                  <a:cubicBezTo>
                    <a:pt x="35860" y="29289"/>
                    <a:pt x="38019" y="31090"/>
                    <a:pt x="37299" y="32531"/>
                  </a:cubicBezTo>
                  <a:cubicBezTo>
                    <a:pt x="35140" y="36133"/>
                    <a:pt x="31542" y="38654"/>
                    <a:pt x="28663" y="41535"/>
                  </a:cubicBezTo>
                  <a:cubicBezTo>
                    <a:pt x="26504" y="43336"/>
                    <a:pt x="24345" y="45137"/>
                    <a:pt x="22546" y="46938"/>
                  </a:cubicBezTo>
                  <a:cubicBezTo>
                    <a:pt x="22546" y="49460"/>
                    <a:pt x="22546" y="51981"/>
                    <a:pt x="22546" y="54142"/>
                  </a:cubicBezTo>
                  <a:cubicBezTo>
                    <a:pt x="30102" y="47299"/>
                    <a:pt x="38379" y="40815"/>
                    <a:pt x="47015" y="35052"/>
                  </a:cubicBezTo>
                  <a:cubicBezTo>
                    <a:pt x="48454" y="33972"/>
                    <a:pt x="49534" y="36133"/>
                    <a:pt x="48094" y="37213"/>
                  </a:cubicBezTo>
                  <a:cubicBezTo>
                    <a:pt x="38739" y="43697"/>
                    <a:pt x="31182" y="51981"/>
                    <a:pt x="22546" y="59545"/>
                  </a:cubicBezTo>
                  <a:cubicBezTo>
                    <a:pt x="22546" y="62426"/>
                    <a:pt x="22546" y="65308"/>
                    <a:pt x="22546" y="68189"/>
                  </a:cubicBezTo>
                  <a:cubicBezTo>
                    <a:pt x="31542" y="58825"/>
                    <a:pt x="41617" y="50540"/>
                    <a:pt x="50613" y="41175"/>
                  </a:cubicBezTo>
                  <a:cubicBezTo>
                    <a:pt x="51693" y="39735"/>
                    <a:pt x="53492" y="41535"/>
                    <a:pt x="52412" y="42976"/>
                  </a:cubicBezTo>
                  <a:cubicBezTo>
                    <a:pt x="43057" y="53422"/>
                    <a:pt x="33341" y="64588"/>
                    <a:pt x="22546" y="73952"/>
                  </a:cubicBezTo>
                  <a:cubicBezTo>
                    <a:pt x="22546" y="76474"/>
                    <a:pt x="22546" y="79355"/>
                    <a:pt x="22546" y="81877"/>
                  </a:cubicBezTo>
                  <a:cubicBezTo>
                    <a:pt x="32621" y="71431"/>
                    <a:pt x="43776" y="61706"/>
                    <a:pt x="54571" y="52341"/>
                  </a:cubicBezTo>
                  <a:cubicBezTo>
                    <a:pt x="55651" y="51261"/>
                    <a:pt x="57090" y="52701"/>
                    <a:pt x="56011" y="53782"/>
                  </a:cubicBezTo>
                  <a:cubicBezTo>
                    <a:pt x="44496" y="64588"/>
                    <a:pt x="34420" y="77194"/>
                    <a:pt x="22546" y="87640"/>
                  </a:cubicBezTo>
                  <a:cubicBezTo>
                    <a:pt x="22546" y="90881"/>
                    <a:pt x="22546" y="94123"/>
                    <a:pt x="22546" y="97725"/>
                  </a:cubicBezTo>
                  <a:cubicBezTo>
                    <a:pt x="32981" y="85839"/>
                    <a:pt x="47015" y="76834"/>
                    <a:pt x="55291" y="62787"/>
                  </a:cubicBezTo>
                  <a:cubicBezTo>
                    <a:pt x="56370" y="61706"/>
                    <a:pt x="58170" y="62787"/>
                    <a:pt x="57450" y="64227"/>
                  </a:cubicBezTo>
                  <a:cubicBezTo>
                    <a:pt x="48814" y="79355"/>
                    <a:pt x="34420" y="91242"/>
                    <a:pt x="22546" y="103848"/>
                  </a:cubicBezTo>
                  <a:cubicBezTo>
                    <a:pt x="22546" y="106730"/>
                    <a:pt x="22546" y="109971"/>
                    <a:pt x="22546" y="112853"/>
                  </a:cubicBezTo>
                  <a:cubicBezTo>
                    <a:pt x="31182" y="99526"/>
                    <a:pt x="45935" y="91602"/>
                    <a:pt x="54211" y="77915"/>
                  </a:cubicBezTo>
                  <a:cubicBezTo>
                    <a:pt x="54931" y="76834"/>
                    <a:pt x="56730" y="77915"/>
                    <a:pt x="56370" y="79355"/>
                  </a:cubicBezTo>
                  <a:cubicBezTo>
                    <a:pt x="48814" y="94843"/>
                    <a:pt x="33341" y="104208"/>
                    <a:pt x="23985" y="117895"/>
                  </a:cubicBezTo>
                  <a:cubicBezTo>
                    <a:pt x="23625" y="118616"/>
                    <a:pt x="22906" y="118976"/>
                    <a:pt x="22546" y="118976"/>
                  </a:cubicBezTo>
                  <a:cubicBezTo>
                    <a:pt x="22546" y="121858"/>
                    <a:pt x="22546" y="124739"/>
                    <a:pt x="22546" y="127981"/>
                  </a:cubicBezTo>
                  <a:cubicBezTo>
                    <a:pt x="32621" y="116815"/>
                    <a:pt x="43776" y="106369"/>
                    <a:pt x="53852" y="95204"/>
                  </a:cubicBezTo>
                  <a:cubicBezTo>
                    <a:pt x="54931" y="94123"/>
                    <a:pt x="56730" y="95924"/>
                    <a:pt x="55651" y="97005"/>
                  </a:cubicBezTo>
                  <a:cubicBezTo>
                    <a:pt x="44856" y="109971"/>
                    <a:pt x="33341" y="121497"/>
                    <a:pt x="22546" y="134824"/>
                  </a:cubicBezTo>
                  <a:cubicBezTo>
                    <a:pt x="22546" y="137706"/>
                    <a:pt x="22546" y="140948"/>
                    <a:pt x="22546" y="144189"/>
                  </a:cubicBezTo>
                  <a:cubicBezTo>
                    <a:pt x="32621" y="133384"/>
                    <a:pt x="43416" y="124379"/>
                    <a:pt x="51693" y="112493"/>
                  </a:cubicBezTo>
                  <a:cubicBezTo>
                    <a:pt x="51693" y="112132"/>
                    <a:pt x="52772" y="112132"/>
                    <a:pt x="52412" y="112853"/>
                  </a:cubicBezTo>
                  <a:cubicBezTo>
                    <a:pt x="49174" y="120417"/>
                    <a:pt x="43416" y="126180"/>
                    <a:pt x="38019" y="131943"/>
                  </a:cubicBezTo>
                  <a:cubicBezTo>
                    <a:pt x="32621" y="138066"/>
                    <a:pt x="27943" y="144189"/>
                    <a:pt x="22546" y="150312"/>
                  </a:cubicBezTo>
                  <a:cubicBezTo>
                    <a:pt x="22546" y="152834"/>
                    <a:pt x="22546" y="155355"/>
                    <a:pt x="22546" y="157876"/>
                  </a:cubicBezTo>
                  <a:cubicBezTo>
                    <a:pt x="30822" y="147791"/>
                    <a:pt x="39818" y="138426"/>
                    <a:pt x="49174" y="129422"/>
                  </a:cubicBezTo>
                  <a:cubicBezTo>
                    <a:pt x="50253" y="128341"/>
                    <a:pt x="51693" y="130142"/>
                    <a:pt x="50613" y="131222"/>
                  </a:cubicBezTo>
                  <a:cubicBezTo>
                    <a:pt x="40178" y="141308"/>
                    <a:pt x="31542" y="153194"/>
                    <a:pt x="22546" y="164360"/>
                  </a:cubicBezTo>
                  <a:cubicBezTo>
                    <a:pt x="22546" y="167602"/>
                    <a:pt x="22546" y="170483"/>
                    <a:pt x="22546" y="173365"/>
                  </a:cubicBezTo>
                  <a:cubicBezTo>
                    <a:pt x="30822" y="164000"/>
                    <a:pt x="39818" y="154635"/>
                    <a:pt x="48094" y="145270"/>
                  </a:cubicBezTo>
                  <a:cubicBezTo>
                    <a:pt x="48814" y="144189"/>
                    <a:pt x="49893" y="145630"/>
                    <a:pt x="49174" y="146350"/>
                  </a:cubicBezTo>
                  <a:cubicBezTo>
                    <a:pt x="40178" y="157156"/>
                    <a:pt x="30822" y="167602"/>
                    <a:pt x="22546" y="179128"/>
                  </a:cubicBezTo>
                  <a:cubicBezTo>
                    <a:pt x="22546" y="181289"/>
                    <a:pt x="22546" y="183810"/>
                    <a:pt x="22546" y="185971"/>
                  </a:cubicBezTo>
                  <a:cubicBezTo>
                    <a:pt x="25425" y="182729"/>
                    <a:pt x="28663" y="179488"/>
                    <a:pt x="31902" y="176606"/>
                  </a:cubicBezTo>
                  <a:cubicBezTo>
                    <a:pt x="36579" y="171564"/>
                    <a:pt x="41257" y="166881"/>
                    <a:pt x="45935" y="161839"/>
                  </a:cubicBezTo>
                  <a:cubicBezTo>
                    <a:pt x="47015" y="161118"/>
                    <a:pt x="48094" y="162199"/>
                    <a:pt x="47734" y="163279"/>
                  </a:cubicBezTo>
                  <a:cubicBezTo>
                    <a:pt x="43776" y="168682"/>
                    <a:pt x="38739" y="173725"/>
                    <a:pt x="34061" y="178767"/>
                  </a:cubicBezTo>
                  <a:cubicBezTo>
                    <a:pt x="30102" y="183090"/>
                    <a:pt x="26144" y="187412"/>
                    <a:pt x="22546" y="192094"/>
                  </a:cubicBezTo>
                  <a:cubicBezTo>
                    <a:pt x="22546" y="194976"/>
                    <a:pt x="22546" y="197857"/>
                    <a:pt x="22546" y="200739"/>
                  </a:cubicBezTo>
                  <a:cubicBezTo>
                    <a:pt x="29743" y="192455"/>
                    <a:pt x="37299" y="184170"/>
                    <a:pt x="44856" y="176606"/>
                  </a:cubicBezTo>
                  <a:cubicBezTo>
                    <a:pt x="45575" y="175526"/>
                    <a:pt x="47015" y="176966"/>
                    <a:pt x="45935" y="177687"/>
                  </a:cubicBezTo>
                  <a:cubicBezTo>
                    <a:pt x="37659" y="186692"/>
                    <a:pt x="30822" y="197137"/>
                    <a:pt x="22546" y="206142"/>
                  </a:cubicBezTo>
                  <a:cubicBezTo>
                    <a:pt x="22546" y="208303"/>
                    <a:pt x="22186" y="210824"/>
                    <a:pt x="22186" y="212985"/>
                  </a:cubicBezTo>
                  <a:cubicBezTo>
                    <a:pt x="27943" y="206862"/>
                    <a:pt x="34061" y="201099"/>
                    <a:pt x="38019" y="193535"/>
                  </a:cubicBezTo>
                  <a:cubicBezTo>
                    <a:pt x="38379" y="192455"/>
                    <a:pt x="39818" y="193535"/>
                    <a:pt x="39458" y="194616"/>
                  </a:cubicBezTo>
                  <a:cubicBezTo>
                    <a:pt x="35140" y="203260"/>
                    <a:pt x="28663" y="211184"/>
                    <a:pt x="22186" y="218388"/>
                  </a:cubicBezTo>
                  <a:cubicBezTo>
                    <a:pt x="22186" y="221630"/>
                    <a:pt x="22186" y="225232"/>
                    <a:pt x="22186" y="228473"/>
                  </a:cubicBezTo>
                  <a:cubicBezTo>
                    <a:pt x="23266" y="227753"/>
                    <a:pt x="24345" y="226672"/>
                    <a:pt x="25065" y="225592"/>
                  </a:cubicBezTo>
                  <a:cubicBezTo>
                    <a:pt x="28303" y="221990"/>
                    <a:pt x="31182" y="218388"/>
                    <a:pt x="33341" y="214066"/>
                  </a:cubicBezTo>
                  <a:cubicBezTo>
                    <a:pt x="33701" y="212265"/>
                    <a:pt x="36220" y="213345"/>
                    <a:pt x="35500" y="215146"/>
                  </a:cubicBezTo>
                  <a:cubicBezTo>
                    <a:pt x="34061" y="219109"/>
                    <a:pt x="31542" y="222350"/>
                    <a:pt x="29023" y="225952"/>
                  </a:cubicBezTo>
                  <a:cubicBezTo>
                    <a:pt x="26864" y="228473"/>
                    <a:pt x="24705" y="231355"/>
                    <a:pt x="22186" y="233876"/>
                  </a:cubicBezTo>
                  <a:cubicBezTo>
                    <a:pt x="22186" y="236037"/>
                    <a:pt x="22186" y="238199"/>
                    <a:pt x="22186" y="240360"/>
                  </a:cubicBezTo>
                  <a:cubicBezTo>
                    <a:pt x="24345" y="237118"/>
                    <a:pt x="26504" y="234597"/>
                    <a:pt x="28663" y="231355"/>
                  </a:cubicBezTo>
                  <a:cubicBezTo>
                    <a:pt x="29743" y="229914"/>
                    <a:pt x="32261" y="231355"/>
                    <a:pt x="31182" y="233156"/>
                  </a:cubicBezTo>
                  <a:cubicBezTo>
                    <a:pt x="28663" y="236758"/>
                    <a:pt x="26144" y="239999"/>
                    <a:pt x="23985" y="243241"/>
                  </a:cubicBezTo>
                  <a:cubicBezTo>
                    <a:pt x="23266" y="244322"/>
                    <a:pt x="22546" y="245402"/>
                    <a:pt x="22186" y="246123"/>
                  </a:cubicBezTo>
                  <a:cubicBezTo>
                    <a:pt x="21826" y="298710"/>
                    <a:pt x="21107" y="350938"/>
                    <a:pt x="20387" y="402805"/>
                  </a:cubicBezTo>
                  <a:cubicBezTo>
                    <a:pt x="22186" y="402084"/>
                    <a:pt x="23266" y="401724"/>
                    <a:pt x="24705" y="402084"/>
                  </a:cubicBezTo>
                  <a:cubicBezTo>
                    <a:pt x="26144" y="402084"/>
                    <a:pt x="27584" y="404246"/>
                    <a:pt x="26144" y="405326"/>
                  </a:cubicBezTo>
                  <a:cubicBezTo>
                    <a:pt x="24345" y="406767"/>
                    <a:pt x="22546" y="407847"/>
                    <a:pt x="20387" y="408568"/>
                  </a:cubicBezTo>
                  <a:cubicBezTo>
                    <a:pt x="20387" y="410009"/>
                    <a:pt x="20387" y="411449"/>
                    <a:pt x="20387" y="412890"/>
                  </a:cubicBezTo>
                  <a:cubicBezTo>
                    <a:pt x="22186" y="411810"/>
                    <a:pt x="23625" y="410729"/>
                    <a:pt x="25065" y="409648"/>
                  </a:cubicBezTo>
                  <a:cubicBezTo>
                    <a:pt x="27943" y="408568"/>
                    <a:pt x="30102" y="412530"/>
                    <a:pt x="27584" y="414331"/>
                  </a:cubicBezTo>
                  <a:cubicBezTo>
                    <a:pt x="25065" y="415772"/>
                    <a:pt x="22546" y="417212"/>
                    <a:pt x="20387" y="418653"/>
                  </a:cubicBezTo>
                  <a:cubicBezTo>
                    <a:pt x="20027" y="435942"/>
                    <a:pt x="20027" y="453231"/>
                    <a:pt x="20027" y="470520"/>
                  </a:cubicBezTo>
                  <a:cubicBezTo>
                    <a:pt x="20027" y="471241"/>
                    <a:pt x="19667" y="471961"/>
                    <a:pt x="19307" y="473042"/>
                  </a:cubicBezTo>
                  <a:cubicBezTo>
                    <a:pt x="88755" y="467639"/>
                    <a:pt x="158923" y="466198"/>
                    <a:pt x="228371" y="466918"/>
                  </a:cubicBezTo>
                  <a:cubicBezTo>
                    <a:pt x="227651" y="458634"/>
                    <a:pt x="227292" y="450350"/>
                    <a:pt x="227292" y="442065"/>
                  </a:cubicBezTo>
                  <a:cubicBezTo>
                    <a:pt x="227292" y="433421"/>
                    <a:pt x="228011" y="425137"/>
                    <a:pt x="226932" y="416492"/>
                  </a:cubicBezTo>
                  <a:cubicBezTo>
                    <a:pt x="201384" y="417573"/>
                    <a:pt x="175835" y="416852"/>
                    <a:pt x="150647" y="415772"/>
                  </a:cubicBezTo>
                  <a:cubicBezTo>
                    <a:pt x="133735" y="414691"/>
                    <a:pt x="116822" y="415772"/>
                    <a:pt x="100270" y="413250"/>
                  </a:cubicBezTo>
                  <a:cubicBezTo>
                    <a:pt x="98471" y="414691"/>
                    <a:pt x="95592" y="414331"/>
                    <a:pt x="94153" y="412170"/>
                  </a:cubicBezTo>
                  <a:cubicBezTo>
                    <a:pt x="93433" y="412170"/>
                    <a:pt x="93073" y="412170"/>
                    <a:pt x="92714" y="412170"/>
                  </a:cubicBezTo>
                  <a:cubicBezTo>
                    <a:pt x="89835" y="411449"/>
                    <a:pt x="90914" y="407487"/>
                    <a:pt x="93073" y="406767"/>
                  </a:cubicBezTo>
                  <a:cubicBezTo>
                    <a:pt x="94153" y="281781"/>
                    <a:pt x="83358" y="156075"/>
                    <a:pt x="89835" y="31090"/>
                  </a:cubicBezTo>
                  <a:cubicBezTo>
                    <a:pt x="89835" y="30370"/>
                    <a:pt x="89835" y="30009"/>
                    <a:pt x="90195" y="29289"/>
                  </a:cubicBezTo>
                  <a:cubicBezTo>
                    <a:pt x="77960" y="28209"/>
                    <a:pt x="65366" y="30009"/>
                    <a:pt x="53132" y="29289"/>
                  </a:cubicBezTo>
                  <a:cubicBezTo>
                    <a:pt x="42337" y="28569"/>
                    <a:pt x="32261" y="27848"/>
                    <a:pt x="21466" y="27488"/>
                  </a:cubicBezTo>
                  <a:close/>
                  <a:moveTo>
                    <a:pt x="291027" y="27416"/>
                  </a:moveTo>
                  <a:cubicBezTo>
                    <a:pt x="291027" y="27416"/>
                    <a:pt x="291027" y="27776"/>
                    <a:pt x="290668" y="27776"/>
                  </a:cubicBezTo>
                  <a:cubicBezTo>
                    <a:pt x="286719" y="38217"/>
                    <a:pt x="291745" y="59098"/>
                    <a:pt x="292463" y="69178"/>
                  </a:cubicBezTo>
                  <a:cubicBezTo>
                    <a:pt x="293181" y="87539"/>
                    <a:pt x="295694" y="105539"/>
                    <a:pt x="295694" y="123540"/>
                  </a:cubicBezTo>
                  <a:cubicBezTo>
                    <a:pt x="296053" y="163501"/>
                    <a:pt x="293181" y="203463"/>
                    <a:pt x="293181" y="243424"/>
                  </a:cubicBezTo>
                  <a:cubicBezTo>
                    <a:pt x="293540" y="284826"/>
                    <a:pt x="291027" y="326227"/>
                    <a:pt x="292104" y="367629"/>
                  </a:cubicBezTo>
                  <a:cubicBezTo>
                    <a:pt x="292822" y="400030"/>
                    <a:pt x="286360" y="439992"/>
                    <a:pt x="293540" y="471673"/>
                  </a:cubicBezTo>
                  <a:cubicBezTo>
                    <a:pt x="306824" y="470593"/>
                    <a:pt x="319748" y="469873"/>
                    <a:pt x="332672" y="469513"/>
                  </a:cubicBezTo>
                  <a:cubicBezTo>
                    <a:pt x="342366" y="464112"/>
                    <a:pt x="352059" y="458712"/>
                    <a:pt x="361393" y="452952"/>
                  </a:cubicBezTo>
                  <a:cubicBezTo>
                    <a:pt x="361393" y="451152"/>
                    <a:pt x="361393" y="448992"/>
                    <a:pt x="361393" y="446832"/>
                  </a:cubicBezTo>
                  <a:cubicBezTo>
                    <a:pt x="351700" y="451872"/>
                    <a:pt x="341648" y="455472"/>
                    <a:pt x="332313" y="460872"/>
                  </a:cubicBezTo>
                  <a:cubicBezTo>
                    <a:pt x="330877" y="461952"/>
                    <a:pt x="329441" y="459432"/>
                    <a:pt x="330877" y="458712"/>
                  </a:cubicBezTo>
                  <a:cubicBezTo>
                    <a:pt x="340571" y="452952"/>
                    <a:pt x="350623" y="447192"/>
                    <a:pt x="361393" y="442872"/>
                  </a:cubicBezTo>
                  <a:cubicBezTo>
                    <a:pt x="361393" y="439631"/>
                    <a:pt x="361034" y="436031"/>
                    <a:pt x="361034" y="432431"/>
                  </a:cubicBezTo>
                  <a:cubicBezTo>
                    <a:pt x="356726" y="434951"/>
                    <a:pt x="351341" y="436751"/>
                    <a:pt x="347033" y="439271"/>
                  </a:cubicBezTo>
                  <a:cubicBezTo>
                    <a:pt x="342366" y="441432"/>
                    <a:pt x="337699" y="443952"/>
                    <a:pt x="333391" y="446472"/>
                  </a:cubicBezTo>
                  <a:cubicBezTo>
                    <a:pt x="332313" y="447192"/>
                    <a:pt x="331595" y="445392"/>
                    <a:pt x="332672" y="444672"/>
                  </a:cubicBezTo>
                  <a:cubicBezTo>
                    <a:pt x="340930" y="439631"/>
                    <a:pt x="350264" y="432071"/>
                    <a:pt x="360316" y="429911"/>
                  </a:cubicBezTo>
                  <a:cubicBezTo>
                    <a:pt x="360675" y="429911"/>
                    <a:pt x="360675" y="429911"/>
                    <a:pt x="361034" y="430271"/>
                  </a:cubicBezTo>
                  <a:cubicBezTo>
                    <a:pt x="361034" y="426311"/>
                    <a:pt x="360675" y="422351"/>
                    <a:pt x="360675" y="418391"/>
                  </a:cubicBezTo>
                  <a:cubicBezTo>
                    <a:pt x="351341" y="424151"/>
                    <a:pt x="341289" y="429911"/>
                    <a:pt x="330877" y="434231"/>
                  </a:cubicBezTo>
                  <a:cubicBezTo>
                    <a:pt x="330159" y="434591"/>
                    <a:pt x="329441" y="433511"/>
                    <a:pt x="330159" y="433151"/>
                  </a:cubicBezTo>
                  <a:cubicBezTo>
                    <a:pt x="340930" y="428111"/>
                    <a:pt x="349905" y="419831"/>
                    <a:pt x="360675" y="414791"/>
                  </a:cubicBezTo>
                  <a:cubicBezTo>
                    <a:pt x="360675" y="411550"/>
                    <a:pt x="360675" y="408670"/>
                    <a:pt x="360675" y="405790"/>
                  </a:cubicBezTo>
                  <a:cubicBezTo>
                    <a:pt x="350982" y="412991"/>
                    <a:pt x="340212" y="418031"/>
                    <a:pt x="330518" y="424871"/>
                  </a:cubicBezTo>
                  <a:cubicBezTo>
                    <a:pt x="329082" y="425951"/>
                    <a:pt x="326928" y="423431"/>
                    <a:pt x="328723" y="422351"/>
                  </a:cubicBezTo>
                  <a:cubicBezTo>
                    <a:pt x="338417" y="414791"/>
                    <a:pt x="349546" y="407230"/>
                    <a:pt x="360675" y="401830"/>
                  </a:cubicBezTo>
                  <a:cubicBezTo>
                    <a:pt x="360675" y="398950"/>
                    <a:pt x="360675" y="395710"/>
                    <a:pt x="360675" y="392830"/>
                  </a:cubicBezTo>
                  <a:cubicBezTo>
                    <a:pt x="350264" y="397510"/>
                    <a:pt x="340212" y="403630"/>
                    <a:pt x="331595" y="411190"/>
                  </a:cubicBezTo>
                  <a:cubicBezTo>
                    <a:pt x="330159" y="412270"/>
                    <a:pt x="328005" y="410110"/>
                    <a:pt x="329441" y="408670"/>
                  </a:cubicBezTo>
                  <a:cubicBezTo>
                    <a:pt x="338776" y="400390"/>
                    <a:pt x="349546" y="393550"/>
                    <a:pt x="360675" y="387790"/>
                  </a:cubicBezTo>
                  <a:cubicBezTo>
                    <a:pt x="360675" y="385630"/>
                    <a:pt x="360675" y="383109"/>
                    <a:pt x="360675" y="380949"/>
                  </a:cubicBezTo>
                  <a:cubicBezTo>
                    <a:pt x="356726" y="383469"/>
                    <a:pt x="352059" y="385630"/>
                    <a:pt x="347751" y="388150"/>
                  </a:cubicBezTo>
                  <a:cubicBezTo>
                    <a:pt x="343084" y="391030"/>
                    <a:pt x="338417" y="393910"/>
                    <a:pt x="334109" y="397150"/>
                  </a:cubicBezTo>
                  <a:cubicBezTo>
                    <a:pt x="332672" y="398230"/>
                    <a:pt x="331236" y="396070"/>
                    <a:pt x="332672" y="394990"/>
                  </a:cubicBezTo>
                  <a:cubicBezTo>
                    <a:pt x="341289" y="388870"/>
                    <a:pt x="350623" y="381309"/>
                    <a:pt x="360675" y="377349"/>
                  </a:cubicBezTo>
                  <a:cubicBezTo>
                    <a:pt x="360675" y="375189"/>
                    <a:pt x="360675" y="372669"/>
                    <a:pt x="360675" y="370509"/>
                  </a:cubicBezTo>
                  <a:cubicBezTo>
                    <a:pt x="353495" y="375189"/>
                    <a:pt x="345238" y="378429"/>
                    <a:pt x="338058" y="382749"/>
                  </a:cubicBezTo>
                  <a:cubicBezTo>
                    <a:pt x="337340" y="383469"/>
                    <a:pt x="336622" y="382029"/>
                    <a:pt x="337340" y="381309"/>
                  </a:cubicBezTo>
                  <a:cubicBezTo>
                    <a:pt x="344161" y="376269"/>
                    <a:pt x="351700" y="371229"/>
                    <a:pt x="359598" y="367989"/>
                  </a:cubicBezTo>
                  <a:cubicBezTo>
                    <a:pt x="360316" y="367629"/>
                    <a:pt x="360316" y="367989"/>
                    <a:pt x="360675" y="367989"/>
                  </a:cubicBezTo>
                  <a:cubicBezTo>
                    <a:pt x="360675" y="365469"/>
                    <a:pt x="360675" y="362949"/>
                    <a:pt x="360675" y="360069"/>
                  </a:cubicBezTo>
                  <a:cubicBezTo>
                    <a:pt x="352418" y="364029"/>
                    <a:pt x="344879" y="367989"/>
                    <a:pt x="337340" y="371949"/>
                  </a:cubicBezTo>
                  <a:cubicBezTo>
                    <a:pt x="336622" y="372309"/>
                    <a:pt x="336263" y="371589"/>
                    <a:pt x="336622" y="371229"/>
                  </a:cubicBezTo>
                  <a:cubicBezTo>
                    <a:pt x="344161" y="366549"/>
                    <a:pt x="351341" y="361149"/>
                    <a:pt x="359598" y="357548"/>
                  </a:cubicBezTo>
                  <a:cubicBezTo>
                    <a:pt x="359957" y="357188"/>
                    <a:pt x="360316" y="357188"/>
                    <a:pt x="360675" y="357548"/>
                  </a:cubicBezTo>
                  <a:cubicBezTo>
                    <a:pt x="360675" y="355028"/>
                    <a:pt x="360675" y="352868"/>
                    <a:pt x="360675" y="350348"/>
                  </a:cubicBezTo>
                  <a:cubicBezTo>
                    <a:pt x="352059" y="355388"/>
                    <a:pt x="342366" y="360429"/>
                    <a:pt x="333032" y="364389"/>
                  </a:cubicBezTo>
                  <a:cubicBezTo>
                    <a:pt x="332672" y="364749"/>
                    <a:pt x="331954" y="364029"/>
                    <a:pt x="332672" y="363669"/>
                  </a:cubicBezTo>
                  <a:cubicBezTo>
                    <a:pt x="341648" y="358269"/>
                    <a:pt x="349905" y="351068"/>
                    <a:pt x="359598" y="347108"/>
                  </a:cubicBezTo>
                  <a:cubicBezTo>
                    <a:pt x="360316" y="347108"/>
                    <a:pt x="360316" y="347108"/>
                    <a:pt x="360675" y="347108"/>
                  </a:cubicBezTo>
                  <a:cubicBezTo>
                    <a:pt x="360675" y="343508"/>
                    <a:pt x="360675" y="339908"/>
                    <a:pt x="360675" y="336308"/>
                  </a:cubicBezTo>
                  <a:cubicBezTo>
                    <a:pt x="349905" y="341348"/>
                    <a:pt x="339494" y="346748"/>
                    <a:pt x="329082" y="352508"/>
                  </a:cubicBezTo>
                  <a:cubicBezTo>
                    <a:pt x="328723" y="352868"/>
                    <a:pt x="328005" y="351788"/>
                    <a:pt x="328723" y="351788"/>
                  </a:cubicBezTo>
                  <a:cubicBezTo>
                    <a:pt x="338058" y="344228"/>
                    <a:pt x="348828" y="337028"/>
                    <a:pt x="360316" y="333068"/>
                  </a:cubicBezTo>
                  <a:cubicBezTo>
                    <a:pt x="360316" y="332707"/>
                    <a:pt x="360316" y="333068"/>
                    <a:pt x="360675" y="333068"/>
                  </a:cubicBezTo>
                  <a:cubicBezTo>
                    <a:pt x="360675" y="329467"/>
                    <a:pt x="360675" y="326227"/>
                    <a:pt x="360675" y="322627"/>
                  </a:cubicBezTo>
                  <a:cubicBezTo>
                    <a:pt x="350264" y="327667"/>
                    <a:pt x="340212" y="333068"/>
                    <a:pt x="329800" y="338828"/>
                  </a:cubicBezTo>
                  <a:cubicBezTo>
                    <a:pt x="328723" y="339188"/>
                    <a:pt x="327646" y="337748"/>
                    <a:pt x="328723" y="337028"/>
                  </a:cubicBezTo>
                  <a:cubicBezTo>
                    <a:pt x="338058" y="329827"/>
                    <a:pt x="349546" y="322987"/>
                    <a:pt x="360675" y="317947"/>
                  </a:cubicBezTo>
                  <a:cubicBezTo>
                    <a:pt x="360675" y="315787"/>
                    <a:pt x="360675" y="313267"/>
                    <a:pt x="360675" y="311107"/>
                  </a:cubicBezTo>
                  <a:cubicBezTo>
                    <a:pt x="351341" y="317227"/>
                    <a:pt x="341289" y="321907"/>
                    <a:pt x="331954" y="328027"/>
                  </a:cubicBezTo>
                  <a:cubicBezTo>
                    <a:pt x="330518" y="328747"/>
                    <a:pt x="329441" y="326587"/>
                    <a:pt x="330518" y="325867"/>
                  </a:cubicBezTo>
                  <a:cubicBezTo>
                    <a:pt x="340571" y="319027"/>
                    <a:pt x="350982" y="313627"/>
                    <a:pt x="360675" y="306787"/>
                  </a:cubicBezTo>
                  <a:cubicBezTo>
                    <a:pt x="360675" y="304626"/>
                    <a:pt x="360675" y="302826"/>
                    <a:pt x="360675" y="300666"/>
                  </a:cubicBezTo>
                  <a:cubicBezTo>
                    <a:pt x="351700" y="305707"/>
                    <a:pt x="342366" y="310387"/>
                    <a:pt x="333750" y="315787"/>
                  </a:cubicBezTo>
                  <a:cubicBezTo>
                    <a:pt x="332313" y="316867"/>
                    <a:pt x="330518" y="313987"/>
                    <a:pt x="332313" y="313267"/>
                  </a:cubicBezTo>
                  <a:cubicBezTo>
                    <a:pt x="341648" y="307507"/>
                    <a:pt x="350982" y="302106"/>
                    <a:pt x="360675" y="296346"/>
                  </a:cubicBezTo>
                  <a:cubicBezTo>
                    <a:pt x="360675" y="276545"/>
                    <a:pt x="360675" y="256745"/>
                    <a:pt x="360316" y="236944"/>
                  </a:cubicBezTo>
                  <a:cubicBezTo>
                    <a:pt x="359239" y="168181"/>
                    <a:pt x="359239" y="99419"/>
                    <a:pt x="365342" y="31016"/>
                  </a:cubicBezTo>
                  <a:cubicBezTo>
                    <a:pt x="346315" y="28496"/>
                    <a:pt x="326928" y="29216"/>
                    <a:pt x="307901" y="27776"/>
                  </a:cubicBezTo>
                  <a:cubicBezTo>
                    <a:pt x="303593" y="27416"/>
                    <a:pt x="296771" y="28136"/>
                    <a:pt x="291027" y="27416"/>
                  </a:cubicBezTo>
                  <a:close/>
                  <a:moveTo>
                    <a:pt x="787410" y="26328"/>
                  </a:moveTo>
                  <a:cubicBezTo>
                    <a:pt x="793178" y="104131"/>
                    <a:pt x="789213" y="180493"/>
                    <a:pt x="788852" y="258296"/>
                  </a:cubicBezTo>
                  <a:cubicBezTo>
                    <a:pt x="788131" y="299719"/>
                    <a:pt x="790655" y="341502"/>
                    <a:pt x="790655" y="383285"/>
                  </a:cubicBezTo>
                  <a:cubicBezTo>
                    <a:pt x="790294" y="410660"/>
                    <a:pt x="784887" y="444519"/>
                    <a:pt x="790294" y="472254"/>
                  </a:cubicBezTo>
                  <a:cubicBezTo>
                    <a:pt x="860948" y="465410"/>
                    <a:pt x="934126" y="468292"/>
                    <a:pt x="1005141" y="468652"/>
                  </a:cubicBezTo>
                  <a:cubicBezTo>
                    <a:pt x="1001536" y="451363"/>
                    <a:pt x="1001536" y="430111"/>
                    <a:pt x="1005862" y="412461"/>
                  </a:cubicBezTo>
                  <a:cubicBezTo>
                    <a:pt x="958639" y="402375"/>
                    <a:pt x="907811" y="418945"/>
                    <a:pt x="860227" y="408139"/>
                  </a:cubicBezTo>
                  <a:cubicBezTo>
                    <a:pt x="858425" y="408139"/>
                    <a:pt x="857704" y="406338"/>
                    <a:pt x="858065" y="404897"/>
                  </a:cubicBezTo>
                  <a:cubicBezTo>
                    <a:pt x="857344" y="404176"/>
                    <a:pt x="856983" y="402736"/>
                    <a:pt x="856983" y="401295"/>
                  </a:cubicBezTo>
                  <a:cubicBezTo>
                    <a:pt x="863472" y="363474"/>
                    <a:pt x="855902" y="323492"/>
                    <a:pt x="859506" y="284950"/>
                  </a:cubicBezTo>
                  <a:cubicBezTo>
                    <a:pt x="859146" y="284950"/>
                    <a:pt x="859146" y="284950"/>
                    <a:pt x="858786" y="284950"/>
                  </a:cubicBezTo>
                  <a:cubicBezTo>
                    <a:pt x="856262" y="284230"/>
                    <a:pt x="856983" y="280988"/>
                    <a:pt x="859506" y="280628"/>
                  </a:cubicBezTo>
                  <a:cubicBezTo>
                    <a:pt x="895555" y="278107"/>
                    <a:pt x="931603" y="278107"/>
                    <a:pt x="968372" y="277746"/>
                  </a:cubicBezTo>
                  <a:cubicBezTo>
                    <a:pt x="966209" y="269102"/>
                    <a:pt x="965127" y="258296"/>
                    <a:pt x="966209" y="249651"/>
                  </a:cubicBezTo>
                  <a:cubicBezTo>
                    <a:pt x="967290" y="239926"/>
                    <a:pt x="970174" y="230200"/>
                    <a:pt x="969093" y="220475"/>
                  </a:cubicBezTo>
                  <a:cubicBezTo>
                    <a:pt x="933044" y="215792"/>
                    <a:pt x="895915" y="220475"/>
                    <a:pt x="859867" y="216873"/>
                  </a:cubicBezTo>
                  <a:cubicBezTo>
                    <a:pt x="858786" y="216873"/>
                    <a:pt x="858065" y="215792"/>
                    <a:pt x="858425" y="214712"/>
                  </a:cubicBezTo>
                  <a:cubicBezTo>
                    <a:pt x="858065" y="214351"/>
                    <a:pt x="857704" y="213631"/>
                    <a:pt x="857344" y="212550"/>
                  </a:cubicBezTo>
                  <a:cubicBezTo>
                    <a:pt x="853739" y="189138"/>
                    <a:pt x="859506" y="166085"/>
                    <a:pt x="859146" y="142312"/>
                  </a:cubicBezTo>
                  <a:cubicBezTo>
                    <a:pt x="859146" y="126103"/>
                    <a:pt x="858425" y="110254"/>
                    <a:pt x="860227" y="94405"/>
                  </a:cubicBezTo>
                  <a:cubicBezTo>
                    <a:pt x="857704" y="94045"/>
                    <a:pt x="855902" y="91163"/>
                    <a:pt x="858425" y="89362"/>
                  </a:cubicBezTo>
                  <a:cubicBezTo>
                    <a:pt x="862030" y="86121"/>
                    <a:pt x="867798" y="85040"/>
                    <a:pt x="873565" y="84680"/>
                  </a:cubicBezTo>
                  <a:cubicBezTo>
                    <a:pt x="879333" y="78196"/>
                    <a:pt x="885101" y="71352"/>
                    <a:pt x="890147" y="64509"/>
                  </a:cubicBezTo>
                  <a:cubicBezTo>
                    <a:pt x="891229" y="63068"/>
                    <a:pt x="893392" y="64509"/>
                    <a:pt x="892310" y="65589"/>
                  </a:cubicBezTo>
                  <a:cubicBezTo>
                    <a:pt x="887624" y="72073"/>
                    <a:pt x="883298" y="78556"/>
                    <a:pt x="878612" y="84320"/>
                  </a:cubicBezTo>
                  <a:cubicBezTo>
                    <a:pt x="881496" y="84680"/>
                    <a:pt x="884380" y="85040"/>
                    <a:pt x="887263" y="85040"/>
                  </a:cubicBezTo>
                  <a:cubicBezTo>
                    <a:pt x="887624" y="85040"/>
                    <a:pt x="887624" y="85040"/>
                    <a:pt x="887624" y="84680"/>
                  </a:cubicBezTo>
                  <a:cubicBezTo>
                    <a:pt x="892310" y="78917"/>
                    <a:pt x="896636" y="72793"/>
                    <a:pt x="900962" y="66310"/>
                  </a:cubicBezTo>
                  <a:cubicBezTo>
                    <a:pt x="902043" y="64509"/>
                    <a:pt x="904567" y="65949"/>
                    <a:pt x="903485" y="68111"/>
                  </a:cubicBezTo>
                  <a:cubicBezTo>
                    <a:pt x="900241" y="73874"/>
                    <a:pt x="896275" y="79997"/>
                    <a:pt x="892310" y="85760"/>
                  </a:cubicBezTo>
                  <a:cubicBezTo>
                    <a:pt x="894473" y="85760"/>
                    <a:pt x="896636" y="85760"/>
                    <a:pt x="898799" y="86121"/>
                  </a:cubicBezTo>
                  <a:cubicBezTo>
                    <a:pt x="898438" y="85760"/>
                    <a:pt x="898799" y="85040"/>
                    <a:pt x="899159" y="84680"/>
                  </a:cubicBezTo>
                  <a:cubicBezTo>
                    <a:pt x="903846" y="78556"/>
                    <a:pt x="908892" y="72793"/>
                    <a:pt x="912858" y="65949"/>
                  </a:cubicBezTo>
                  <a:cubicBezTo>
                    <a:pt x="913579" y="64509"/>
                    <a:pt x="915741" y="65589"/>
                    <a:pt x="915020" y="67030"/>
                  </a:cubicBezTo>
                  <a:cubicBezTo>
                    <a:pt x="911776" y="73514"/>
                    <a:pt x="908171" y="80357"/>
                    <a:pt x="903125" y="86121"/>
                  </a:cubicBezTo>
                  <a:cubicBezTo>
                    <a:pt x="904927" y="86121"/>
                    <a:pt x="906729" y="86121"/>
                    <a:pt x="908532" y="86121"/>
                  </a:cubicBezTo>
                  <a:cubicBezTo>
                    <a:pt x="908532" y="85760"/>
                    <a:pt x="908532" y="85040"/>
                    <a:pt x="908892" y="84320"/>
                  </a:cubicBezTo>
                  <a:cubicBezTo>
                    <a:pt x="912497" y="77836"/>
                    <a:pt x="917544" y="72073"/>
                    <a:pt x="921509" y="65589"/>
                  </a:cubicBezTo>
                  <a:cubicBezTo>
                    <a:pt x="922591" y="63428"/>
                    <a:pt x="925835" y="65589"/>
                    <a:pt x="924753" y="67750"/>
                  </a:cubicBezTo>
                  <a:cubicBezTo>
                    <a:pt x="921149" y="73514"/>
                    <a:pt x="917544" y="80718"/>
                    <a:pt x="912858" y="86121"/>
                  </a:cubicBezTo>
                  <a:cubicBezTo>
                    <a:pt x="914299" y="86121"/>
                    <a:pt x="915741" y="86121"/>
                    <a:pt x="916823" y="85760"/>
                  </a:cubicBezTo>
                  <a:cubicBezTo>
                    <a:pt x="916823" y="85400"/>
                    <a:pt x="916823" y="85040"/>
                    <a:pt x="917183" y="84320"/>
                  </a:cubicBezTo>
                  <a:cubicBezTo>
                    <a:pt x="920788" y="78556"/>
                    <a:pt x="926195" y="73514"/>
                    <a:pt x="930161" y="67750"/>
                  </a:cubicBezTo>
                  <a:cubicBezTo>
                    <a:pt x="931242" y="66670"/>
                    <a:pt x="933405" y="67750"/>
                    <a:pt x="932324" y="69191"/>
                  </a:cubicBezTo>
                  <a:cubicBezTo>
                    <a:pt x="928719" y="74954"/>
                    <a:pt x="925114" y="80357"/>
                    <a:pt x="921509" y="85760"/>
                  </a:cubicBezTo>
                  <a:cubicBezTo>
                    <a:pt x="924032" y="85760"/>
                    <a:pt x="926916" y="85760"/>
                    <a:pt x="929440" y="85760"/>
                  </a:cubicBezTo>
                  <a:cubicBezTo>
                    <a:pt x="929440" y="85040"/>
                    <a:pt x="929440" y="84680"/>
                    <a:pt x="929800" y="83959"/>
                  </a:cubicBezTo>
                  <a:cubicBezTo>
                    <a:pt x="933405" y="78196"/>
                    <a:pt x="938091" y="72793"/>
                    <a:pt x="941696" y="66670"/>
                  </a:cubicBezTo>
                  <a:cubicBezTo>
                    <a:pt x="942417" y="65229"/>
                    <a:pt x="944940" y="66670"/>
                    <a:pt x="943859" y="68111"/>
                  </a:cubicBezTo>
                  <a:cubicBezTo>
                    <a:pt x="941336" y="74234"/>
                    <a:pt x="937731" y="79997"/>
                    <a:pt x="933765" y="85400"/>
                  </a:cubicBezTo>
                  <a:cubicBezTo>
                    <a:pt x="936649" y="85400"/>
                    <a:pt x="939533" y="85040"/>
                    <a:pt x="942056" y="85040"/>
                  </a:cubicBezTo>
                  <a:cubicBezTo>
                    <a:pt x="946022" y="79277"/>
                    <a:pt x="950708" y="73514"/>
                    <a:pt x="954313" y="67750"/>
                  </a:cubicBezTo>
                  <a:cubicBezTo>
                    <a:pt x="955034" y="66670"/>
                    <a:pt x="956476" y="67750"/>
                    <a:pt x="956115" y="68831"/>
                  </a:cubicBezTo>
                  <a:cubicBezTo>
                    <a:pt x="953231" y="74234"/>
                    <a:pt x="950348" y="79637"/>
                    <a:pt x="947103" y="85040"/>
                  </a:cubicBezTo>
                  <a:cubicBezTo>
                    <a:pt x="948906" y="85040"/>
                    <a:pt x="950348" y="85040"/>
                    <a:pt x="952150" y="85040"/>
                  </a:cubicBezTo>
                  <a:cubicBezTo>
                    <a:pt x="956115" y="79637"/>
                    <a:pt x="959720" y="74234"/>
                    <a:pt x="962604" y="68831"/>
                  </a:cubicBezTo>
                  <a:cubicBezTo>
                    <a:pt x="963325" y="67030"/>
                    <a:pt x="965848" y="68111"/>
                    <a:pt x="965127" y="69551"/>
                  </a:cubicBezTo>
                  <a:cubicBezTo>
                    <a:pt x="962964" y="74954"/>
                    <a:pt x="960081" y="79997"/>
                    <a:pt x="957197" y="85040"/>
                  </a:cubicBezTo>
                  <a:cubicBezTo>
                    <a:pt x="959360" y="85040"/>
                    <a:pt x="961162" y="85040"/>
                    <a:pt x="963325" y="85040"/>
                  </a:cubicBezTo>
                  <a:cubicBezTo>
                    <a:pt x="967651" y="79277"/>
                    <a:pt x="970895" y="73514"/>
                    <a:pt x="973779" y="67030"/>
                  </a:cubicBezTo>
                  <a:cubicBezTo>
                    <a:pt x="974139" y="65949"/>
                    <a:pt x="975581" y="66670"/>
                    <a:pt x="975581" y="67750"/>
                  </a:cubicBezTo>
                  <a:cubicBezTo>
                    <a:pt x="974500" y="73514"/>
                    <a:pt x="971976" y="79997"/>
                    <a:pt x="968372" y="85040"/>
                  </a:cubicBezTo>
                  <a:cubicBezTo>
                    <a:pt x="970895" y="85040"/>
                    <a:pt x="973058" y="85040"/>
                    <a:pt x="975221" y="85040"/>
                  </a:cubicBezTo>
                  <a:cubicBezTo>
                    <a:pt x="975221" y="84680"/>
                    <a:pt x="975581" y="84320"/>
                    <a:pt x="975581" y="83959"/>
                  </a:cubicBezTo>
                  <a:cubicBezTo>
                    <a:pt x="979546" y="78556"/>
                    <a:pt x="983151" y="72793"/>
                    <a:pt x="985314" y="66310"/>
                  </a:cubicBezTo>
                  <a:cubicBezTo>
                    <a:pt x="986035" y="64869"/>
                    <a:pt x="988198" y="65589"/>
                    <a:pt x="987837" y="67030"/>
                  </a:cubicBezTo>
                  <a:cubicBezTo>
                    <a:pt x="986756" y="73514"/>
                    <a:pt x="983872" y="79637"/>
                    <a:pt x="980628" y="85040"/>
                  </a:cubicBezTo>
                  <a:cubicBezTo>
                    <a:pt x="983151" y="85040"/>
                    <a:pt x="985675" y="85400"/>
                    <a:pt x="988198" y="85400"/>
                  </a:cubicBezTo>
                  <a:cubicBezTo>
                    <a:pt x="988198" y="85400"/>
                    <a:pt x="988198" y="85400"/>
                    <a:pt x="988198" y="85040"/>
                  </a:cubicBezTo>
                  <a:cubicBezTo>
                    <a:pt x="990361" y="79997"/>
                    <a:pt x="993966" y="74954"/>
                    <a:pt x="995408" y="68831"/>
                  </a:cubicBezTo>
                  <a:cubicBezTo>
                    <a:pt x="995768" y="67390"/>
                    <a:pt x="998291" y="68111"/>
                    <a:pt x="997931" y="69551"/>
                  </a:cubicBezTo>
                  <a:cubicBezTo>
                    <a:pt x="996489" y="75315"/>
                    <a:pt x="994326" y="80357"/>
                    <a:pt x="992884" y="85760"/>
                  </a:cubicBezTo>
                  <a:cubicBezTo>
                    <a:pt x="996489" y="86121"/>
                    <a:pt x="1000454" y="86121"/>
                    <a:pt x="1004420" y="86841"/>
                  </a:cubicBezTo>
                  <a:cubicBezTo>
                    <a:pt x="1002257" y="68111"/>
                    <a:pt x="1004059" y="48660"/>
                    <a:pt x="1005862" y="29930"/>
                  </a:cubicBezTo>
                  <a:cubicBezTo>
                    <a:pt x="964767" y="25247"/>
                    <a:pt x="922951" y="27408"/>
                    <a:pt x="881135" y="27408"/>
                  </a:cubicBezTo>
                  <a:cubicBezTo>
                    <a:pt x="851936" y="27408"/>
                    <a:pt x="816970" y="32811"/>
                    <a:pt x="787410" y="26328"/>
                  </a:cubicBezTo>
                  <a:close/>
                  <a:moveTo>
                    <a:pt x="467552" y="19137"/>
                  </a:moveTo>
                  <a:cubicBezTo>
                    <a:pt x="483069" y="19137"/>
                    <a:pt x="498948" y="19497"/>
                    <a:pt x="514466" y="19857"/>
                  </a:cubicBezTo>
                  <a:cubicBezTo>
                    <a:pt x="514827" y="19857"/>
                    <a:pt x="515188" y="20218"/>
                    <a:pt x="515549" y="20218"/>
                  </a:cubicBezTo>
                  <a:cubicBezTo>
                    <a:pt x="517714" y="18417"/>
                    <a:pt x="521323" y="19137"/>
                    <a:pt x="521323" y="22379"/>
                  </a:cubicBezTo>
                  <a:cubicBezTo>
                    <a:pt x="525653" y="74606"/>
                    <a:pt x="519518" y="127194"/>
                    <a:pt x="520240" y="179421"/>
                  </a:cubicBezTo>
                  <a:cubicBezTo>
                    <a:pt x="532871" y="155649"/>
                    <a:pt x="544780" y="132957"/>
                    <a:pt x="560298" y="109905"/>
                  </a:cubicBezTo>
                  <a:cubicBezTo>
                    <a:pt x="577620" y="83971"/>
                    <a:pt x="589890" y="54436"/>
                    <a:pt x="607213" y="28502"/>
                  </a:cubicBezTo>
                  <a:cubicBezTo>
                    <a:pt x="605408" y="25620"/>
                    <a:pt x="605769" y="20938"/>
                    <a:pt x="610460" y="20218"/>
                  </a:cubicBezTo>
                  <a:cubicBezTo>
                    <a:pt x="622730" y="17696"/>
                    <a:pt x="635722" y="19137"/>
                    <a:pt x="648714" y="19497"/>
                  </a:cubicBezTo>
                  <a:cubicBezTo>
                    <a:pt x="667119" y="20218"/>
                    <a:pt x="685524" y="20218"/>
                    <a:pt x="703929" y="20578"/>
                  </a:cubicBezTo>
                  <a:cubicBezTo>
                    <a:pt x="706455" y="20578"/>
                    <a:pt x="707537" y="23099"/>
                    <a:pt x="707177" y="25260"/>
                  </a:cubicBezTo>
                  <a:cubicBezTo>
                    <a:pt x="707537" y="26701"/>
                    <a:pt x="707537" y="28142"/>
                    <a:pt x="706455" y="29583"/>
                  </a:cubicBezTo>
                  <a:cubicBezTo>
                    <a:pt x="686967" y="60199"/>
                    <a:pt x="667119" y="90454"/>
                    <a:pt x="650157" y="122871"/>
                  </a:cubicBezTo>
                  <a:cubicBezTo>
                    <a:pt x="641857" y="138720"/>
                    <a:pt x="634279" y="155649"/>
                    <a:pt x="622370" y="169336"/>
                  </a:cubicBezTo>
                  <a:cubicBezTo>
                    <a:pt x="611543" y="181942"/>
                    <a:pt x="600356" y="193468"/>
                    <a:pt x="593138" y="207876"/>
                  </a:cubicBezTo>
                  <a:cubicBezTo>
                    <a:pt x="593138" y="208236"/>
                    <a:pt x="593138" y="208236"/>
                    <a:pt x="593138" y="208236"/>
                  </a:cubicBezTo>
                  <a:cubicBezTo>
                    <a:pt x="611543" y="254700"/>
                    <a:pt x="638970" y="300084"/>
                    <a:pt x="662427" y="344388"/>
                  </a:cubicBezTo>
                  <a:cubicBezTo>
                    <a:pt x="675058" y="368880"/>
                    <a:pt x="689493" y="393373"/>
                    <a:pt x="699959" y="419667"/>
                  </a:cubicBezTo>
                  <a:cubicBezTo>
                    <a:pt x="707898" y="439117"/>
                    <a:pt x="715477" y="458567"/>
                    <a:pt x="728108" y="475856"/>
                  </a:cubicBezTo>
                  <a:cubicBezTo>
                    <a:pt x="730634" y="480179"/>
                    <a:pt x="725942" y="484861"/>
                    <a:pt x="721973" y="484141"/>
                  </a:cubicBezTo>
                  <a:cubicBezTo>
                    <a:pt x="721612" y="484501"/>
                    <a:pt x="720890" y="484861"/>
                    <a:pt x="720168" y="484861"/>
                  </a:cubicBezTo>
                  <a:cubicBezTo>
                    <a:pt x="703207" y="488103"/>
                    <a:pt x="684802" y="486662"/>
                    <a:pt x="667480" y="485221"/>
                  </a:cubicBezTo>
                  <a:cubicBezTo>
                    <a:pt x="654488" y="484501"/>
                    <a:pt x="640414" y="484861"/>
                    <a:pt x="627422" y="481619"/>
                  </a:cubicBezTo>
                  <a:cubicBezTo>
                    <a:pt x="624896" y="482700"/>
                    <a:pt x="621648" y="482700"/>
                    <a:pt x="619843" y="479458"/>
                  </a:cubicBezTo>
                  <a:cubicBezTo>
                    <a:pt x="605408" y="458567"/>
                    <a:pt x="596386" y="432994"/>
                    <a:pt x="587003" y="408501"/>
                  </a:cubicBezTo>
                  <a:cubicBezTo>
                    <a:pt x="584838" y="410302"/>
                    <a:pt x="583034" y="411743"/>
                    <a:pt x="581229" y="413544"/>
                  </a:cubicBezTo>
                  <a:cubicBezTo>
                    <a:pt x="579786" y="414624"/>
                    <a:pt x="577620" y="412823"/>
                    <a:pt x="578703" y="411743"/>
                  </a:cubicBezTo>
                  <a:cubicBezTo>
                    <a:pt x="580507" y="409222"/>
                    <a:pt x="582673" y="406700"/>
                    <a:pt x="585199" y="404899"/>
                  </a:cubicBezTo>
                  <a:cubicBezTo>
                    <a:pt x="584838" y="403459"/>
                    <a:pt x="584116" y="402018"/>
                    <a:pt x="583755" y="400937"/>
                  </a:cubicBezTo>
                  <a:cubicBezTo>
                    <a:pt x="581229" y="403098"/>
                    <a:pt x="578703" y="405620"/>
                    <a:pt x="576177" y="408501"/>
                  </a:cubicBezTo>
                  <a:cubicBezTo>
                    <a:pt x="575094" y="409582"/>
                    <a:pt x="572929" y="407781"/>
                    <a:pt x="574012" y="405980"/>
                  </a:cubicBezTo>
                  <a:cubicBezTo>
                    <a:pt x="576538" y="403098"/>
                    <a:pt x="579425" y="400217"/>
                    <a:pt x="582312" y="396975"/>
                  </a:cubicBezTo>
                  <a:cubicBezTo>
                    <a:pt x="581590" y="395895"/>
                    <a:pt x="581229" y="394814"/>
                    <a:pt x="580507" y="393373"/>
                  </a:cubicBezTo>
                  <a:cubicBezTo>
                    <a:pt x="576899" y="396255"/>
                    <a:pt x="572929" y="398776"/>
                    <a:pt x="569320" y="401658"/>
                  </a:cubicBezTo>
                  <a:cubicBezTo>
                    <a:pt x="567877" y="403098"/>
                    <a:pt x="565711" y="401297"/>
                    <a:pt x="567155" y="399496"/>
                  </a:cubicBezTo>
                  <a:cubicBezTo>
                    <a:pt x="570764" y="396255"/>
                    <a:pt x="574733" y="392293"/>
                    <a:pt x="578703" y="389051"/>
                  </a:cubicBezTo>
                  <a:cubicBezTo>
                    <a:pt x="577981" y="387250"/>
                    <a:pt x="576899" y="385449"/>
                    <a:pt x="576177" y="383648"/>
                  </a:cubicBezTo>
                  <a:cubicBezTo>
                    <a:pt x="564268" y="357715"/>
                    <a:pt x="549832" y="329620"/>
                    <a:pt x="543337" y="301525"/>
                  </a:cubicBezTo>
                  <a:cubicBezTo>
                    <a:pt x="539728" y="307288"/>
                    <a:pt x="535397" y="313051"/>
                    <a:pt x="531428" y="318814"/>
                  </a:cubicBezTo>
                  <a:cubicBezTo>
                    <a:pt x="527819" y="323857"/>
                    <a:pt x="524210" y="331421"/>
                    <a:pt x="518436" y="333222"/>
                  </a:cubicBezTo>
                  <a:cubicBezTo>
                    <a:pt x="524210" y="352312"/>
                    <a:pt x="521684" y="372482"/>
                    <a:pt x="523488" y="392293"/>
                  </a:cubicBezTo>
                  <a:cubicBezTo>
                    <a:pt x="526014" y="420748"/>
                    <a:pt x="527458" y="449202"/>
                    <a:pt x="527097" y="477657"/>
                  </a:cubicBezTo>
                  <a:cubicBezTo>
                    <a:pt x="526736" y="482700"/>
                    <a:pt x="521684" y="483420"/>
                    <a:pt x="518436" y="481259"/>
                  </a:cubicBezTo>
                  <a:cubicBezTo>
                    <a:pt x="517353" y="481980"/>
                    <a:pt x="516271" y="482340"/>
                    <a:pt x="514827" y="481980"/>
                  </a:cubicBezTo>
                  <a:cubicBezTo>
                    <a:pt x="500031" y="479458"/>
                    <a:pt x="484513" y="483060"/>
                    <a:pt x="469356" y="481259"/>
                  </a:cubicBezTo>
                  <a:cubicBezTo>
                    <a:pt x="457447" y="480179"/>
                    <a:pt x="446260" y="479819"/>
                    <a:pt x="434351" y="479819"/>
                  </a:cubicBezTo>
                  <a:cubicBezTo>
                    <a:pt x="433268" y="479819"/>
                    <a:pt x="432185" y="478738"/>
                    <a:pt x="431824" y="477657"/>
                  </a:cubicBezTo>
                  <a:cubicBezTo>
                    <a:pt x="431103" y="476937"/>
                    <a:pt x="430742" y="476217"/>
                    <a:pt x="430381" y="475496"/>
                  </a:cubicBezTo>
                  <a:cubicBezTo>
                    <a:pt x="426411" y="462169"/>
                    <a:pt x="430020" y="448842"/>
                    <a:pt x="430381" y="435155"/>
                  </a:cubicBezTo>
                  <a:cubicBezTo>
                    <a:pt x="430381" y="416425"/>
                    <a:pt x="430381" y="397695"/>
                    <a:pt x="429298" y="378966"/>
                  </a:cubicBezTo>
                  <a:cubicBezTo>
                    <a:pt x="427133" y="335023"/>
                    <a:pt x="426050" y="291080"/>
                    <a:pt x="426050" y="246776"/>
                  </a:cubicBezTo>
                  <a:cubicBezTo>
                    <a:pt x="426050" y="201032"/>
                    <a:pt x="424968" y="154568"/>
                    <a:pt x="427133" y="108824"/>
                  </a:cubicBezTo>
                  <a:cubicBezTo>
                    <a:pt x="428576" y="81450"/>
                    <a:pt x="424607" y="45791"/>
                    <a:pt x="434351" y="20218"/>
                  </a:cubicBezTo>
                  <a:cubicBezTo>
                    <a:pt x="435794" y="16976"/>
                    <a:pt x="439764" y="17696"/>
                    <a:pt x="440486" y="20578"/>
                  </a:cubicBezTo>
                  <a:cubicBezTo>
                    <a:pt x="448786" y="17696"/>
                    <a:pt x="459251" y="18777"/>
                    <a:pt x="467552" y="19137"/>
                  </a:cubicBezTo>
                  <a:close/>
                  <a:moveTo>
                    <a:pt x="327287" y="17696"/>
                  </a:moveTo>
                  <a:cubicBezTo>
                    <a:pt x="341648" y="17696"/>
                    <a:pt x="355649" y="16976"/>
                    <a:pt x="370010" y="19496"/>
                  </a:cubicBezTo>
                  <a:cubicBezTo>
                    <a:pt x="374677" y="20216"/>
                    <a:pt x="375036" y="26696"/>
                    <a:pt x="372164" y="29936"/>
                  </a:cubicBezTo>
                  <a:cubicBezTo>
                    <a:pt x="374677" y="59098"/>
                    <a:pt x="372523" y="88259"/>
                    <a:pt x="371446" y="117060"/>
                  </a:cubicBezTo>
                  <a:cubicBezTo>
                    <a:pt x="370369" y="157381"/>
                    <a:pt x="371446" y="197343"/>
                    <a:pt x="371805" y="237304"/>
                  </a:cubicBezTo>
                  <a:cubicBezTo>
                    <a:pt x="372164" y="315427"/>
                    <a:pt x="370010" y="393190"/>
                    <a:pt x="372164" y="470953"/>
                  </a:cubicBezTo>
                  <a:cubicBezTo>
                    <a:pt x="375036" y="473833"/>
                    <a:pt x="373959" y="480673"/>
                    <a:pt x="368574" y="480673"/>
                  </a:cubicBezTo>
                  <a:cubicBezTo>
                    <a:pt x="342725" y="480673"/>
                    <a:pt x="317235" y="481753"/>
                    <a:pt x="291745" y="479593"/>
                  </a:cubicBezTo>
                  <a:cubicBezTo>
                    <a:pt x="289591" y="480673"/>
                    <a:pt x="287078" y="480313"/>
                    <a:pt x="285642" y="478873"/>
                  </a:cubicBezTo>
                  <a:cubicBezTo>
                    <a:pt x="284206" y="478873"/>
                    <a:pt x="283129" y="478873"/>
                    <a:pt x="281693" y="478513"/>
                  </a:cubicBezTo>
                  <a:cubicBezTo>
                    <a:pt x="278821" y="478153"/>
                    <a:pt x="277744" y="473473"/>
                    <a:pt x="280975" y="473113"/>
                  </a:cubicBezTo>
                  <a:cubicBezTo>
                    <a:pt x="281693" y="472753"/>
                    <a:pt x="282411" y="472753"/>
                    <a:pt x="283129" y="472753"/>
                  </a:cubicBezTo>
                  <a:cubicBezTo>
                    <a:pt x="275231" y="440712"/>
                    <a:pt x="280975" y="400030"/>
                    <a:pt x="280616" y="367629"/>
                  </a:cubicBezTo>
                  <a:cubicBezTo>
                    <a:pt x="279898" y="321907"/>
                    <a:pt x="280975" y="276545"/>
                    <a:pt x="281693" y="231184"/>
                  </a:cubicBezTo>
                  <a:cubicBezTo>
                    <a:pt x="282052" y="187622"/>
                    <a:pt x="287796" y="142981"/>
                    <a:pt x="283488" y="99779"/>
                  </a:cubicBezTo>
                  <a:cubicBezTo>
                    <a:pt x="281693" y="81778"/>
                    <a:pt x="273795" y="42177"/>
                    <a:pt x="283129" y="24176"/>
                  </a:cubicBezTo>
                  <a:cubicBezTo>
                    <a:pt x="282411" y="23816"/>
                    <a:pt x="282052" y="23456"/>
                    <a:pt x="281334" y="22736"/>
                  </a:cubicBezTo>
                  <a:cubicBezTo>
                    <a:pt x="279539" y="20576"/>
                    <a:pt x="281334" y="17336"/>
                    <a:pt x="284206" y="18056"/>
                  </a:cubicBezTo>
                  <a:cubicBezTo>
                    <a:pt x="297489" y="20576"/>
                    <a:pt x="314004" y="17336"/>
                    <a:pt x="327287" y="17696"/>
                  </a:cubicBezTo>
                  <a:close/>
                  <a:moveTo>
                    <a:pt x="80794" y="15647"/>
                  </a:moveTo>
                  <a:cubicBezTo>
                    <a:pt x="87946" y="15512"/>
                    <a:pt x="95053" y="15782"/>
                    <a:pt x="102069" y="17763"/>
                  </a:cubicBezTo>
                  <a:cubicBezTo>
                    <a:pt x="109626" y="19924"/>
                    <a:pt x="107107" y="30009"/>
                    <a:pt x="100270" y="30370"/>
                  </a:cubicBezTo>
                  <a:cubicBezTo>
                    <a:pt x="100270" y="31090"/>
                    <a:pt x="100270" y="31090"/>
                    <a:pt x="100270" y="31450"/>
                  </a:cubicBezTo>
                  <a:cubicBezTo>
                    <a:pt x="98831" y="156436"/>
                    <a:pt x="103868" y="281421"/>
                    <a:pt x="102069" y="406407"/>
                  </a:cubicBezTo>
                  <a:cubicBezTo>
                    <a:pt x="145969" y="404246"/>
                    <a:pt x="189869" y="407127"/>
                    <a:pt x="233769" y="404606"/>
                  </a:cubicBezTo>
                  <a:cubicBezTo>
                    <a:pt x="239166" y="404246"/>
                    <a:pt x="240605" y="410369"/>
                    <a:pt x="238087" y="413971"/>
                  </a:cubicBezTo>
                  <a:cubicBezTo>
                    <a:pt x="240605" y="430900"/>
                    <a:pt x="238806" y="449990"/>
                    <a:pt x="237007" y="467279"/>
                  </a:cubicBezTo>
                  <a:cubicBezTo>
                    <a:pt x="241685" y="469800"/>
                    <a:pt x="240965" y="478805"/>
                    <a:pt x="234128" y="478805"/>
                  </a:cubicBezTo>
                  <a:cubicBezTo>
                    <a:pt x="160362" y="478084"/>
                    <a:pt x="86237" y="484928"/>
                    <a:pt x="12471" y="479885"/>
                  </a:cubicBezTo>
                  <a:cubicBezTo>
                    <a:pt x="9592" y="479525"/>
                    <a:pt x="8512" y="476644"/>
                    <a:pt x="9952" y="474843"/>
                  </a:cubicBezTo>
                  <a:cubicBezTo>
                    <a:pt x="9232" y="474122"/>
                    <a:pt x="8512" y="472681"/>
                    <a:pt x="8512" y="471241"/>
                  </a:cubicBezTo>
                  <a:cubicBezTo>
                    <a:pt x="8512" y="456113"/>
                    <a:pt x="8872" y="441345"/>
                    <a:pt x="9232" y="426217"/>
                  </a:cubicBezTo>
                  <a:cubicBezTo>
                    <a:pt x="6713" y="427658"/>
                    <a:pt x="4194" y="429459"/>
                    <a:pt x="2035" y="430900"/>
                  </a:cubicBezTo>
                  <a:cubicBezTo>
                    <a:pt x="596" y="431620"/>
                    <a:pt x="-843" y="429819"/>
                    <a:pt x="596" y="428738"/>
                  </a:cubicBezTo>
                  <a:cubicBezTo>
                    <a:pt x="3115" y="426217"/>
                    <a:pt x="5994" y="423696"/>
                    <a:pt x="9232" y="421174"/>
                  </a:cubicBezTo>
                  <a:lnTo>
                    <a:pt x="9232" y="415772"/>
                  </a:lnTo>
                  <a:cubicBezTo>
                    <a:pt x="7433" y="416852"/>
                    <a:pt x="5634" y="418293"/>
                    <a:pt x="4194" y="419734"/>
                  </a:cubicBezTo>
                  <a:cubicBezTo>
                    <a:pt x="2395" y="421174"/>
                    <a:pt x="-124" y="419013"/>
                    <a:pt x="1676" y="417212"/>
                  </a:cubicBezTo>
                  <a:cubicBezTo>
                    <a:pt x="4194" y="415051"/>
                    <a:pt x="6713" y="412890"/>
                    <a:pt x="9232" y="410729"/>
                  </a:cubicBezTo>
                  <a:cubicBezTo>
                    <a:pt x="10671" y="284303"/>
                    <a:pt x="10671" y="157516"/>
                    <a:pt x="11391" y="31090"/>
                  </a:cubicBezTo>
                  <a:cubicBezTo>
                    <a:pt x="11391" y="29649"/>
                    <a:pt x="11751" y="28569"/>
                    <a:pt x="12471" y="27848"/>
                  </a:cubicBezTo>
                  <a:cubicBezTo>
                    <a:pt x="11751" y="27848"/>
                    <a:pt x="11031" y="27848"/>
                    <a:pt x="10312" y="27848"/>
                  </a:cubicBezTo>
                  <a:cubicBezTo>
                    <a:pt x="5634" y="28209"/>
                    <a:pt x="4554" y="20284"/>
                    <a:pt x="9232" y="19564"/>
                  </a:cubicBezTo>
                  <a:cubicBezTo>
                    <a:pt x="26144" y="17043"/>
                    <a:pt x="42337" y="15602"/>
                    <a:pt x="59249" y="15962"/>
                  </a:cubicBezTo>
                  <a:cubicBezTo>
                    <a:pt x="66446" y="16322"/>
                    <a:pt x="73642" y="15782"/>
                    <a:pt x="80794" y="15647"/>
                  </a:cubicBezTo>
                  <a:close/>
                  <a:moveTo>
                    <a:pt x="954837" y="14970"/>
                  </a:moveTo>
                  <a:cubicBezTo>
                    <a:pt x="974207" y="15522"/>
                    <a:pt x="993515" y="16872"/>
                    <a:pt x="1012711" y="19484"/>
                  </a:cubicBezTo>
                  <a:cubicBezTo>
                    <a:pt x="1019560" y="20204"/>
                    <a:pt x="1019560" y="31370"/>
                    <a:pt x="1012711" y="30650"/>
                  </a:cubicBezTo>
                  <a:cubicBezTo>
                    <a:pt x="1014513" y="51181"/>
                    <a:pt x="1015955" y="72433"/>
                    <a:pt x="1016676" y="92604"/>
                  </a:cubicBezTo>
                  <a:cubicBezTo>
                    <a:pt x="1016676" y="98007"/>
                    <a:pt x="1009466" y="99448"/>
                    <a:pt x="1006943" y="96206"/>
                  </a:cubicBezTo>
                  <a:cubicBezTo>
                    <a:pt x="978825" y="99448"/>
                    <a:pt x="949987" y="97287"/>
                    <a:pt x="922230" y="97287"/>
                  </a:cubicBezTo>
                  <a:cubicBezTo>
                    <a:pt x="904927" y="97287"/>
                    <a:pt x="884740" y="92964"/>
                    <a:pt x="867437" y="94045"/>
                  </a:cubicBezTo>
                  <a:cubicBezTo>
                    <a:pt x="869600" y="101249"/>
                    <a:pt x="867437" y="112775"/>
                    <a:pt x="867437" y="118899"/>
                  </a:cubicBezTo>
                  <a:cubicBezTo>
                    <a:pt x="867798" y="149155"/>
                    <a:pt x="862390" y="180493"/>
                    <a:pt x="866716" y="210389"/>
                  </a:cubicBezTo>
                  <a:cubicBezTo>
                    <a:pt x="879693" y="206427"/>
                    <a:pt x="896996" y="208948"/>
                    <a:pt x="909613" y="208588"/>
                  </a:cubicBezTo>
                  <a:cubicBezTo>
                    <a:pt x="930521" y="207868"/>
                    <a:pt x="951789" y="206787"/>
                    <a:pt x="971976" y="210749"/>
                  </a:cubicBezTo>
                  <a:cubicBezTo>
                    <a:pt x="972337" y="211110"/>
                    <a:pt x="972337" y="211110"/>
                    <a:pt x="973058" y="211110"/>
                  </a:cubicBezTo>
                  <a:cubicBezTo>
                    <a:pt x="975221" y="210749"/>
                    <a:pt x="978105" y="211470"/>
                    <a:pt x="978825" y="214712"/>
                  </a:cubicBezTo>
                  <a:cubicBezTo>
                    <a:pt x="982070" y="226958"/>
                    <a:pt x="977023" y="237764"/>
                    <a:pt x="976663" y="250011"/>
                  </a:cubicBezTo>
                  <a:cubicBezTo>
                    <a:pt x="975942" y="259737"/>
                    <a:pt x="977744" y="270543"/>
                    <a:pt x="975581" y="280268"/>
                  </a:cubicBezTo>
                  <a:cubicBezTo>
                    <a:pt x="977744" y="283510"/>
                    <a:pt x="975942" y="288913"/>
                    <a:pt x="970895" y="288913"/>
                  </a:cubicBezTo>
                  <a:cubicBezTo>
                    <a:pt x="948906" y="288913"/>
                    <a:pt x="926556" y="288913"/>
                    <a:pt x="904206" y="288192"/>
                  </a:cubicBezTo>
                  <a:cubicBezTo>
                    <a:pt x="891229" y="287472"/>
                    <a:pt x="877531" y="289273"/>
                    <a:pt x="864914" y="286751"/>
                  </a:cubicBezTo>
                  <a:cubicBezTo>
                    <a:pt x="866716" y="307643"/>
                    <a:pt x="865635" y="328895"/>
                    <a:pt x="866716" y="350147"/>
                  </a:cubicBezTo>
                  <a:cubicBezTo>
                    <a:pt x="867437" y="367436"/>
                    <a:pt x="869600" y="384366"/>
                    <a:pt x="867437" y="401655"/>
                  </a:cubicBezTo>
                  <a:cubicBezTo>
                    <a:pt x="893752" y="400214"/>
                    <a:pt x="920428" y="399494"/>
                    <a:pt x="947103" y="399494"/>
                  </a:cubicBezTo>
                  <a:cubicBezTo>
                    <a:pt x="967651" y="399494"/>
                    <a:pt x="990721" y="396972"/>
                    <a:pt x="1010908" y="401655"/>
                  </a:cubicBezTo>
                  <a:cubicBezTo>
                    <a:pt x="1015234" y="403096"/>
                    <a:pt x="1015594" y="407058"/>
                    <a:pt x="1014153" y="409940"/>
                  </a:cubicBezTo>
                  <a:cubicBezTo>
                    <a:pt x="1015594" y="418224"/>
                    <a:pt x="1014874" y="426869"/>
                    <a:pt x="1015234" y="435514"/>
                  </a:cubicBezTo>
                  <a:cubicBezTo>
                    <a:pt x="1015594" y="448121"/>
                    <a:pt x="1015955" y="460368"/>
                    <a:pt x="1018478" y="472614"/>
                  </a:cubicBezTo>
                  <a:cubicBezTo>
                    <a:pt x="1019199" y="476577"/>
                    <a:pt x="1016676" y="479098"/>
                    <a:pt x="1013792" y="479818"/>
                  </a:cubicBezTo>
                  <a:cubicBezTo>
                    <a:pt x="1012711" y="480539"/>
                    <a:pt x="1011629" y="480899"/>
                    <a:pt x="1010548" y="480899"/>
                  </a:cubicBezTo>
                  <a:cubicBezTo>
                    <a:pt x="937731" y="480899"/>
                    <a:pt x="862390" y="488103"/>
                    <a:pt x="789934" y="481259"/>
                  </a:cubicBezTo>
                  <a:cubicBezTo>
                    <a:pt x="787771" y="484141"/>
                    <a:pt x="782364" y="484501"/>
                    <a:pt x="780561" y="480539"/>
                  </a:cubicBezTo>
                  <a:cubicBezTo>
                    <a:pt x="779480" y="480539"/>
                    <a:pt x="778038" y="480178"/>
                    <a:pt x="776956" y="480178"/>
                  </a:cubicBezTo>
                  <a:cubicBezTo>
                    <a:pt x="773712" y="479818"/>
                    <a:pt x="772270" y="474055"/>
                    <a:pt x="776236" y="473695"/>
                  </a:cubicBezTo>
                  <a:cubicBezTo>
                    <a:pt x="777317" y="473695"/>
                    <a:pt x="778038" y="473695"/>
                    <a:pt x="779119" y="473335"/>
                  </a:cubicBezTo>
                  <a:cubicBezTo>
                    <a:pt x="774073" y="444879"/>
                    <a:pt x="779480" y="411741"/>
                    <a:pt x="779119" y="382925"/>
                  </a:cubicBezTo>
                  <a:cubicBezTo>
                    <a:pt x="778759" y="341502"/>
                    <a:pt x="776236" y="299719"/>
                    <a:pt x="776236" y="257936"/>
                  </a:cubicBezTo>
                  <a:cubicBezTo>
                    <a:pt x="776596" y="218314"/>
                    <a:pt x="779119" y="178332"/>
                    <a:pt x="779840" y="138349"/>
                  </a:cubicBezTo>
                  <a:cubicBezTo>
                    <a:pt x="780561" y="100529"/>
                    <a:pt x="778398" y="62347"/>
                    <a:pt x="780561" y="24527"/>
                  </a:cubicBezTo>
                  <a:cubicBezTo>
                    <a:pt x="780201" y="24527"/>
                    <a:pt x="779840" y="24527"/>
                    <a:pt x="779480" y="24166"/>
                  </a:cubicBezTo>
                  <a:cubicBezTo>
                    <a:pt x="776596" y="23446"/>
                    <a:pt x="777317" y="19124"/>
                    <a:pt x="780201" y="19124"/>
                  </a:cubicBezTo>
                  <a:cubicBezTo>
                    <a:pt x="838058" y="18853"/>
                    <a:pt x="896726" y="13315"/>
                    <a:pt x="954837" y="14970"/>
                  </a:cubicBezTo>
                  <a:close/>
                  <a:moveTo>
                    <a:pt x="337010" y="12362"/>
                  </a:moveTo>
                  <a:cubicBezTo>
                    <a:pt x="347879" y="11916"/>
                    <a:pt x="358747" y="12015"/>
                    <a:pt x="368986" y="13404"/>
                  </a:cubicBezTo>
                  <a:cubicBezTo>
                    <a:pt x="371860" y="13801"/>
                    <a:pt x="371860" y="18166"/>
                    <a:pt x="368986" y="17769"/>
                  </a:cubicBezTo>
                  <a:cubicBezTo>
                    <a:pt x="348507" y="14594"/>
                    <a:pt x="326232" y="18166"/>
                    <a:pt x="305035" y="16579"/>
                  </a:cubicBezTo>
                  <a:cubicBezTo>
                    <a:pt x="303957" y="16579"/>
                    <a:pt x="303957" y="14594"/>
                    <a:pt x="305035" y="14594"/>
                  </a:cubicBezTo>
                  <a:cubicBezTo>
                    <a:pt x="315274" y="13801"/>
                    <a:pt x="326142" y="12809"/>
                    <a:pt x="337010" y="12362"/>
                  </a:cubicBezTo>
                  <a:close/>
                  <a:moveTo>
                    <a:pt x="496209" y="10550"/>
                  </a:moveTo>
                  <a:cubicBezTo>
                    <a:pt x="496920" y="10928"/>
                    <a:pt x="497276" y="12062"/>
                    <a:pt x="496565" y="12440"/>
                  </a:cubicBezTo>
                  <a:cubicBezTo>
                    <a:pt x="485895" y="13952"/>
                    <a:pt x="475580" y="15464"/>
                    <a:pt x="465266" y="15842"/>
                  </a:cubicBezTo>
                  <a:cubicBezTo>
                    <a:pt x="455307" y="15842"/>
                    <a:pt x="445704" y="14330"/>
                    <a:pt x="435746" y="15842"/>
                  </a:cubicBezTo>
                  <a:cubicBezTo>
                    <a:pt x="433612" y="16598"/>
                    <a:pt x="432545" y="13196"/>
                    <a:pt x="435034" y="12062"/>
                  </a:cubicBezTo>
                  <a:cubicBezTo>
                    <a:pt x="443570" y="9038"/>
                    <a:pt x="452106" y="11684"/>
                    <a:pt x="460642" y="11684"/>
                  </a:cubicBezTo>
                  <a:cubicBezTo>
                    <a:pt x="472735" y="11306"/>
                    <a:pt x="484472" y="9038"/>
                    <a:pt x="496209" y="10550"/>
                  </a:cubicBezTo>
                  <a:close/>
                  <a:moveTo>
                    <a:pt x="70721" y="10375"/>
                  </a:moveTo>
                  <a:cubicBezTo>
                    <a:pt x="80535" y="9706"/>
                    <a:pt x="89986" y="9038"/>
                    <a:pt x="99800" y="11377"/>
                  </a:cubicBezTo>
                  <a:cubicBezTo>
                    <a:pt x="101981" y="12046"/>
                    <a:pt x="100891" y="14720"/>
                    <a:pt x="99073" y="14385"/>
                  </a:cubicBezTo>
                  <a:cubicBezTo>
                    <a:pt x="75083" y="9706"/>
                    <a:pt x="49274" y="15054"/>
                    <a:pt x="24920" y="13048"/>
                  </a:cubicBezTo>
                  <a:cubicBezTo>
                    <a:pt x="24557" y="13048"/>
                    <a:pt x="24557" y="12714"/>
                    <a:pt x="24920" y="12714"/>
                  </a:cubicBezTo>
                  <a:cubicBezTo>
                    <a:pt x="40187" y="11043"/>
                    <a:pt x="55454" y="11043"/>
                    <a:pt x="70721" y="10375"/>
                  </a:cubicBezTo>
                  <a:close/>
                  <a:moveTo>
                    <a:pt x="891488" y="8509"/>
                  </a:moveTo>
                  <a:cubicBezTo>
                    <a:pt x="892562" y="8509"/>
                    <a:pt x="892562" y="9920"/>
                    <a:pt x="891488" y="9920"/>
                  </a:cubicBezTo>
                  <a:cubicBezTo>
                    <a:pt x="872505" y="10979"/>
                    <a:pt x="853523" y="11684"/>
                    <a:pt x="834899" y="12743"/>
                  </a:cubicBezTo>
                  <a:cubicBezTo>
                    <a:pt x="816991" y="14154"/>
                    <a:pt x="796218" y="12037"/>
                    <a:pt x="778669" y="15918"/>
                  </a:cubicBezTo>
                  <a:cubicBezTo>
                    <a:pt x="776162" y="16623"/>
                    <a:pt x="775445" y="12743"/>
                    <a:pt x="777952" y="12390"/>
                  </a:cubicBezTo>
                  <a:cubicBezTo>
                    <a:pt x="794069" y="9215"/>
                    <a:pt x="811977" y="10626"/>
                    <a:pt x="828452" y="9920"/>
                  </a:cubicBezTo>
                  <a:cubicBezTo>
                    <a:pt x="849583" y="8509"/>
                    <a:pt x="870715" y="7451"/>
                    <a:pt x="891488" y="8509"/>
                  </a:cubicBezTo>
                  <a:close/>
                  <a:moveTo>
                    <a:pt x="368981" y="5687"/>
                  </a:moveTo>
                  <a:cubicBezTo>
                    <a:pt x="371860" y="6040"/>
                    <a:pt x="370421" y="10273"/>
                    <a:pt x="367902" y="9920"/>
                  </a:cubicBezTo>
                  <a:cubicBezTo>
                    <a:pt x="359266" y="8157"/>
                    <a:pt x="350270" y="9920"/>
                    <a:pt x="341994" y="9920"/>
                  </a:cubicBezTo>
                  <a:cubicBezTo>
                    <a:pt x="334437" y="9920"/>
                    <a:pt x="326881" y="9920"/>
                    <a:pt x="319324" y="9920"/>
                  </a:cubicBezTo>
                  <a:cubicBezTo>
                    <a:pt x="318245" y="9920"/>
                    <a:pt x="318245" y="8157"/>
                    <a:pt x="318964" y="8157"/>
                  </a:cubicBezTo>
                  <a:cubicBezTo>
                    <a:pt x="327960" y="6040"/>
                    <a:pt x="336596" y="6040"/>
                    <a:pt x="345952" y="6040"/>
                  </a:cubicBezTo>
                  <a:cubicBezTo>
                    <a:pt x="353508" y="6040"/>
                    <a:pt x="361065" y="4276"/>
                    <a:pt x="368981" y="5687"/>
                  </a:cubicBezTo>
                  <a:close/>
                  <a:moveTo>
                    <a:pt x="96999" y="5296"/>
                  </a:moveTo>
                  <a:cubicBezTo>
                    <a:pt x="98808" y="5637"/>
                    <a:pt x="98808" y="8698"/>
                    <a:pt x="96638" y="8358"/>
                  </a:cubicBezTo>
                  <a:cubicBezTo>
                    <a:pt x="86872" y="7337"/>
                    <a:pt x="76744" y="8018"/>
                    <a:pt x="66616" y="8358"/>
                  </a:cubicBezTo>
                  <a:cubicBezTo>
                    <a:pt x="59020" y="8358"/>
                    <a:pt x="50701" y="7337"/>
                    <a:pt x="43105" y="8358"/>
                  </a:cubicBezTo>
                  <a:cubicBezTo>
                    <a:pt x="42381" y="8698"/>
                    <a:pt x="42020" y="7677"/>
                    <a:pt x="42743" y="7337"/>
                  </a:cubicBezTo>
                  <a:cubicBezTo>
                    <a:pt x="48892" y="4276"/>
                    <a:pt x="56126" y="5637"/>
                    <a:pt x="62637" y="5637"/>
                  </a:cubicBezTo>
                  <a:cubicBezTo>
                    <a:pt x="74212" y="5296"/>
                    <a:pt x="85425" y="4276"/>
                    <a:pt x="96999" y="5296"/>
                  </a:cubicBezTo>
                  <a:close/>
                  <a:moveTo>
                    <a:pt x="866433" y="3680"/>
                  </a:moveTo>
                  <a:cubicBezTo>
                    <a:pt x="867158" y="3680"/>
                    <a:pt x="867158" y="4672"/>
                    <a:pt x="866433" y="4672"/>
                  </a:cubicBezTo>
                  <a:cubicBezTo>
                    <a:pt x="837070" y="6326"/>
                    <a:pt x="806983" y="7318"/>
                    <a:pt x="777983" y="10295"/>
                  </a:cubicBezTo>
                  <a:cubicBezTo>
                    <a:pt x="775808" y="10295"/>
                    <a:pt x="775445" y="6988"/>
                    <a:pt x="777620" y="6657"/>
                  </a:cubicBezTo>
                  <a:cubicBezTo>
                    <a:pt x="805895" y="2688"/>
                    <a:pt x="837433" y="2688"/>
                    <a:pt x="866433" y="3680"/>
                  </a:cubicBezTo>
                  <a:close/>
                  <a:moveTo>
                    <a:pt x="93847" y="783"/>
                  </a:moveTo>
                  <a:cubicBezTo>
                    <a:pt x="95637" y="1101"/>
                    <a:pt x="95637" y="3958"/>
                    <a:pt x="93847" y="3641"/>
                  </a:cubicBezTo>
                  <a:cubicBezTo>
                    <a:pt x="82392" y="2371"/>
                    <a:pt x="71295" y="3958"/>
                    <a:pt x="59840" y="2371"/>
                  </a:cubicBezTo>
                  <a:cubicBezTo>
                    <a:pt x="59482" y="2371"/>
                    <a:pt x="59482" y="1418"/>
                    <a:pt x="60198" y="1418"/>
                  </a:cubicBezTo>
                  <a:cubicBezTo>
                    <a:pt x="70937" y="-169"/>
                    <a:pt x="83108" y="-487"/>
                    <a:pt x="93847" y="7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98491EA-9248-8944-9CE4-A1DD29427A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968468" y="1503896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746D900-28B1-7C4C-ACCE-7E9C720CB7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24213" y="681267"/>
              <a:ext cx="756212" cy="1486647"/>
            </a:xfrm>
            <a:custGeom>
              <a:avLst/>
              <a:gdLst>
                <a:gd name="connsiteX0" fmla="*/ 218657 w 685935"/>
                <a:gd name="connsiteY0" fmla="*/ 1247229 h 1348489"/>
                <a:gd name="connsiteX1" fmla="*/ 220906 w 685935"/>
                <a:gd name="connsiteY1" fmla="*/ 1251058 h 1348489"/>
                <a:gd name="connsiteX2" fmla="*/ 204354 w 685935"/>
                <a:gd name="connsiteY2" fmla="*/ 1296292 h 1348489"/>
                <a:gd name="connsiteX3" fmla="*/ 196437 w 685935"/>
                <a:gd name="connsiteY3" fmla="*/ 1293799 h 1348489"/>
                <a:gd name="connsiteX4" fmla="*/ 214789 w 685935"/>
                <a:gd name="connsiteY4" fmla="*/ 1249277 h 1348489"/>
                <a:gd name="connsiteX5" fmla="*/ 218657 w 685935"/>
                <a:gd name="connsiteY5" fmla="*/ 1247229 h 1348489"/>
                <a:gd name="connsiteX6" fmla="*/ 221738 w 685935"/>
                <a:gd name="connsiteY6" fmla="*/ 1196097 h 1348489"/>
                <a:gd name="connsiteX7" fmla="*/ 223359 w 685935"/>
                <a:gd name="connsiteY7" fmla="*/ 1199262 h 1348489"/>
                <a:gd name="connsiteX8" fmla="*/ 183728 w 685935"/>
                <a:gd name="connsiteY8" fmla="*/ 1295134 h 1348489"/>
                <a:gd name="connsiteX9" fmla="*/ 175081 w 685935"/>
                <a:gd name="connsiteY9" fmla="*/ 1294772 h 1348489"/>
                <a:gd name="connsiteX10" fmla="*/ 217955 w 685935"/>
                <a:gd name="connsiteY10" fmla="*/ 1197815 h 1348489"/>
                <a:gd name="connsiteX11" fmla="*/ 221738 w 685935"/>
                <a:gd name="connsiteY11" fmla="*/ 1196097 h 1348489"/>
                <a:gd name="connsiteX12" fmla="*/ 630798 w 685935"/>
                <a:gd name="connsiteY12" fmla="*/ 1177669 h 1348489"/>
                <a:gd name="connsiteX13" fmla="*/ 516848 w 685935"/>
                <a:gd name="connsiteY13" fmla="*/ 1348334 h 1348489"/>
                <a:gd name="connsiteX14" fmla="*/ 515057 w 685935"/>
                <a:gd name="connsiteY14" fmla="*/ 1339693 h 1348489"/>
                <a:gd name="connsiteX15" fmla="*/ 627215 w 685935"/>
                <a:gd name="connsiteY15" fmla="*/ 1178029 h 1348489"/>
                <a:gd name="connsiteX16" fmla="*/ 630798 w 685935"/>
                <a:gd name="connsiteY16" fmla="*/ 1177669 h 1348489"/>
                <a:gd name="connsiteX17" fmla="*/ 223292 w 685935"/>
                <a:gd name="connsiteY17" fmla="*/ 1137401 h 1348489"/>
                <a:gd name="connsiteX18" fmla="*/ 224929 w 685935"/>
                <a:gd name="connsiteY18" fmla="*/ 1140873 h 1348489"/>
                <a:gd name="connsiteX19" fmla="*/ 165629 w 685935"/>
                <a:gd name="connsiteY19" fmla="*/ 1273285 h 1348489"/>
                <a:gd name="connsiteX20" fmla="*/ 157989 w 685935"/>
                <a:gd name="connsiteY20" fmla="*/ 1271481 h 1348489"/>
                <a:gd name="connsiteX21" fmla="*/ 219472 w 685935"/>
                <a:gd name="connsiteY21" fmla="*/ 1139069 h 1348489"/>
                <a:gd name="connsiteX22" fmla="*/ 223292 w 685935"/>
                <a:gd name="connsiteY22" fmla="*/ 1137401 h 1348489"/>
                <a:gd name="connsiteX23" fmla="*/ 216068 w 685935"/>
                <a:gd name="connsiteY23" fmla="*/ 1090363 h 1348489"/>
                <a:gd name="connsiteX24" fmla="*/ 219676 w 685935"/>
                <a:gd name="connsiteY24" fmla="*/ 1090724 h 1348489"/>
                <a:gd name="connsiteX25" fmla="*/ 191173 w 685935"/>
                <a:gd name="connsiteY25" fmla="*/ 1151728 h 1348489"/>
                <a:gd name="connsiteX26" fmla="*/ 150043 w 685935"/>
                <a:gd name="connsiteY26" fmla="*/ 1231502 h 1348489"/>
                <a:gd name="connsiteX27" fmla="*/ 142466 w 685935"/>
                <a:gd name="connsiteY27" fmla="*/ 1228254 h 1348489"/>
                <a:gd name="connsiteX28" fmla="*/ 175659 w 685935"/>
                <a:gd name="connsiteY28" fmla="*/ 1161835 h 1348489"/>
                <a:gd name="connsiteX29" fmla="*/ 216068 w 685935"/>
                <a:gd name="connsiteY29" fmla="*/ 1090363 h 1348489"/>
                <a:gd name="connsiteX30" fmla="*/ 574757 w 685935"/>
                <a:gd name="connsiteY30" fmla="*/ 1054202 h 1348489"/>
                <a:gd name="connsiteX31" fmla="*/ 577985 w 685935"/>
                <a:gd name="connsiteY31" fmla="*/ 1054202 h 1348489"/>
                <a:gd name="connsiteX32" fmla="*/ 555389 w 685935"/>
                <a:gd name="connsiteY32" fmla="*/ 1262460 h 1348489"/>
                <a:gd name="connsiteX33" fmla="*/ 420171 w 685935"/>
                <a:gd name="connsiteY33" fmla="*/ 1308140 h 1348489"/>
                <a:gd name="connsiteX34" fmla="*/ 420171 w 685935"/>
                <a:gd name="connsiteY34" fmla="*/ 1298788 h 1348489"/>
                <a:gd name="connsiteX35" fmla="*/ 557183 w 685935"/>
                <a:gd name="connsiteY35" fmla="*/ 1242317 h 1348489"/>
                <a:gd name="connsiteX36" fmla="*/ 574757 w 685935"/>
                <a:gd name="connsiteY36" fmla="*/ 1054202 h 1348489"/>
                <a:gd name="connsiteX37" fmla="*/ 217134 w 685935"/>
                <a:gd name="connsiteY37" fmla="*/ 1045459 h 1348489"/>
                <a:gd name="connsiteX38" fmla="*/ 218584 w 685935"/>
                <a:gd name="connsiteY38" fmla="*/ 1048791 h 1348489"/>
                <a:gd name="connsiteX39" fmla="*/ 146778 w 685935"/>
                <a:gd name="connsiteY39" fmla="*/ 1190743 h 1348489"/>
                <a:gd name="connsiteX40" fmla="*/ 138074 w 685935"/>
                <a:gd name="connsiteY40" fmla="*/ 1188221 h 1348489"/>
                <a:gd name="connsiteX41" fmla="*/ 213507 w 685935"/>
                <a:gd name="connsiteY41" fmla="*/ 1046990 h 1348489"/>
                <a:gd name="connsiteX42" fmla="*/ 217134 w 685935"/>
                <a:gd name="connsiteY42" fmla="*/ 1045459 h 1348489"/>
                <a:gd name="connsiteX43" fmla="*/ 204442 w 685935"/>
                <a:gd name="connsiteY43" fmla="*/ 1007456 h 1348489"/>
                <a:gd name="connsiteX44" fmla="*/ 207336 w 685935"/>
                <a:gd name="connsiteY44" fmla="*/ 1008180 h 1348489"/>
                <a:gd name="connsiteX45" fmla="*/ 180925 w 685935"/>
                <a:gd name="connsiteY45" fmla="*/ 1068972 h 1348489"/>
                <a:gd name="connsiteX46" fmla="*/ 140403 w 685935"/>
                <a:gd name="connsiteY46" fmla="*/ 1147133 h 1348489"/>
                <a:gd name="connsiteX47" fmla="*/ 132443 w 685935"/>
                <a:gd name="connsiteY47" fmla="*/ 1143876 h 1348489"/>
                <a:gd name="connsiteX48" fmla="*/ 171880 w 685935"/>
                <a:gd name="connsiteY48" fmla="*/ 1072952 h 1348489"/>
                <a:gd name="connsiteX49" fmla="*/ 204442 w 685935"/>
                <a:gd name="connsiteY49" fmla="*/ 1007456 h 1348489"/>
                <a:gd name="connsiteX50" fmla="*/ 199730 w 685935"/>
                <a:gd name="connsiteY50" fmla="*/ 970941 h 1348489"/>
                <a:gd name="connsiteX51" fmla="*/ 202223 w 685935"/>
                <a:gd name="connsiteY51" fmla="*/ 970941 h 1348489"/>
                <a:gd name="connsiteX52" fmla="*/ 177644 w 685935"/>
                <a:gd name="connsiteY52" fmla="*/ 1030202 h 1348489"/>
                <a:gd name="connsiteX53" fmla="*/ 138460 w 685935"/>
                <a:gd name="connsiteY53" fmla="*/ 1105363 h 1348489"/>
                <a:gd name="connsiteX54" fmla="*/ 131336 w 685935"/>
                <a:gd name="connsiteY54" fmla="*/ 1103195 h 1348489"/>
                <a:gd name="connsiteX55" fmla="*/ 199730 w 685935"/>
                <a:gd name="connsiteY55" fmla="*/ 970941 h 1348489"/>
                <a:gd name="connsiteX56" fmla="*/ 198814 w 685935"/>
                <a:gd name="connsiteY56" fmla="*/ 934060 h 1348489"/>
                <a:gd name="connsiteX57" fmla="*/ 200624 w 685935"/>
                <a:gd name="connsiteY57" fmla="*/ 934419 h 1348489"/>
                <a:gd name="connsiteX58" fmla="*/ 171671 w 685935"/>
                <a:gd name="connsiteY58" fmla="*/ 992633 h 1348489"/>
                <a:gd name="connsiteX59" fmla="*/ 139460 w 685935"/>
                <a:gd name="connsiteY59" fmla="*/ 1054441 h 1348489"/>
                <a:gd name="connsiteX60" fmla="*/ 132945 w 685935"/>
                <a:gd name="connsiteY60" fmla="*/ 1051566 h 1348489"/>
                <a:gd name="connsiteX61" fmla="*/ 198814 w 685935"/>
                <a:gd name="connsiteY61" fmla="*/ 934060 h 1348489"/>
                <a:gd name="connsiteX62" fmla="*/ 188312 w 685935"/>
                <a:gd name="connsiteY62" fmla="*/ 900224 h 1348489"/>
                <a:gd name="connsiteX63" fmla="*/ 192318 w 685935"/>
                <a:gd name="connsiteY63" fmla="*/ 901307 h 1348489"/>
                <a:gd name="connsiteX64" fmla="*/ 138782 w 685935"/>
                <a:gd name="connsiteY64" fmla="*/ 1009974 h 1348489"/>
                <a:gd name="connsiteX65" fmla="*/ 133319 w 685935"/>
                <a:gd name="connsiteY65" fmla="*/ 1006725 h 1348489"/>
                <a:gd name="connsiteX66" fmla="*/ 188312 w 685935"/>
                <a:gd name="connsiteY66" fmla="*/ 900224 h 1348489"/>
                <a:gd name="connsiteX67" fmla="*/ 269824 w 685935"/>
                <a:gd name="connsiteY67" fmla="*/ 892971 h 1348489"/>
                <a:gd name="connsiteX68" fmla="*/ 283169 w 685935"/>
                <a:gd name="connsiteY68" fmla="*/ 896890 h 1348489"/>
                <a:gd name="connsiteX69" fmla="*/ 333665 w 685935"/>
                <a:gd name="connsiteY69" fmla="*/ 961399 h 1348489"/>
                <a:gd name="connsiteX70" fmla="*/ 368651 w 685935"/>
                <a:gd name="connsiteY70" fmla="*/ 991671 h 1348489"/>
                <a:gd name="connsiteX71" fmla="*/ 378750 w 685935"/>
                <a:gd name="connsiteY71" fmla="*/ 998879 h 1348489"/>
                <a:gd name="connsiteX72" fmla="*/ 404358 w 685935"/>
                <a:gd name="connsiteY72" fmla="*/ 967165 h 1348489"/>
                <a:gd name="connsiteX73" fmla="*/ 459182 w 685935"/>
                <a:gd name="connsiteY73" fmla="*/ 909143 h 1348489"/>
                <a:gd name="connsiteX74" fmla="*/ 475773 w 685935"/>
                <a:gd name="connsiteY74" fmla="*/ 926081 h 1348489"/>
                <a:gd name="connsiteX75" fmla="*/ 431049 w 685935"/>
                <a:gd name="connsiteY75" fmla="*/ 976175 h 1348489"/>
                <a:gd name="connsiteX76" fmla="*/ 396423 w 685935"/>
                <a:gd name="connsiteY76" fmla="*/ 1033476 h 1348489"/>
                <a:gd name="connsiteX77" fmla="*/ 389210 w 685935"/>
                <a:gd name="connsiteY77" fmla="*/ 1039603 h 1348489"/>
                <a:gd name="connsiteX78" fmla="*/ 391734 w 685935"/>
                <a:gd name="connsiteY78" fmla="*/ 1107355 h 1348489"/>
                <a:gd name="connsiteX79" fmla="*/ 385242 w 685935"/>
                <a:gd name="connsiteY79" fmla="*/ 1185919 h 1348489"/>
                <a:gd name="connsiteX80" fmla="*/ 353142 w 685935"/>
                <a:gd name="connsiteY80" fmla="*/ 1180514 h 1348489"/>
                <a:gd name="connsiteX81" fmla="*/ 361437 w 685935"/>
                <a:gd name="connsiteY81" fmla="*/ 1091498 h 1348489"/>
                <a:gd name="connsiteX82" fmla="*/ 362880 w 685935"/>
                <a:gd name="connsiteY82" fmla="*/ 1026989 h 1348489"/>
                <a:gd name="connsiteX83" fmla="*/ 309499 w 685935"/>
                <a:gd name="connsiteY83" fmla="*/ 974373 h 1348489"/>
                <a:gd name="connsiteX84" fmla="*/ 265135 w 685935"/>
                <a:gd name="connsiteY84" fmla="*/ 906620 h 1348489"/>
                <a:gd name="connsiteX85" fmla="*/ 269824 w 685935"/>
                <a:gd name="connsiteY85" fmla="*/ 892971 h 1348489"/>
                <a:gd name="connsiteX86" fmla="*/ 169901 w 685935"/>
                <a:gd name="connsiteY86" fmla="*/ 891194 h 1348489"/>
                <a:gd name="connsiteX87" fmla="*/ 172055 w 685935"/>
                <a:gd name="connsiteY87" fmla="*/ 891553 h 1348489"/>
                <a:gd name="connsiteX88" fmla="*/ 135805 w 685935"/>
                <a:gd name="connsiteY88" fmla="*/ 962220 h 1348489"/>
                <a:gd name="connsiteX89" fmla="*/ 132216 w 685935"/>
                <a:gd name="connsiteY89" fmla="*/ 960785 h 1348489"/>
                <a:gd name="connsiteX90" fmla="*/ 169901 w 685935"/>
                <a:gd name="connsiteY90" fmla="*/ 891194 h 1348489"/>
                <a:gd name="connsiteX91" fmla="*/ 155407 w 685935"/>
                <a:gd name="connsiteY91" fmla="*/ 884861 h 1348489"/>
                <a:gd name="connsiteX92" fmla="*/ 157919 w 685935"/>
                <a:gd name="connsiteY92" fmla="*/ 887763 h 1348489"/>
                <a:gd name="connsiteX93" fmla="*/ 124899 w 685935"/>
                <a:gd name="connsiteY93" fmla="*/ 931306 h 1348489"/>
                <a:gd name="connsiteX94" fmla="*/ 120951 w 685935"/>
                <a:gd name="connsiteY94" fmla="*/ 929129 h 1348489"/>
                <a:gd name="connsiteX95" fmla="*/ 155407 w 685935"/>
                <a:gd name="connsiteY95" fmla="*/ 884861 h 1348489"/>
                <a:gd name="connsiteX96" fmla="*/ 150161 w 685935"/>
                <a:gd name="connsiteY96" fmla="*/ 864202 h 1348489"/>
                <a:gd name="connsiteX97" fmla="*/ 153472 w 685935"/>
                <a:gd name="connsiteY97" fmla="*/ 866705 h 1348489"/>
                <a:gd name="connsiteX98" fmla="*/ 140965 w 685935"/>
                <a:gd name="connsiteY98" fmla="*/ 884225 h 1348489"/>
                <a:gd name="connsiteX99" fmla="*/ 130298 w 685935"/>
                <a:gd name="connsiteY99" fmla="*/ 900314 h 1348489"/>
                <a:gd name="connsiteX100" fmla="*/ 126251 w 685935"/>
                <a:gd name="connsiteY100" fmla="*/ 897811 h 1348489"/>
                <a:gd name="connsiteX101" fmla="*/ 137654 w 685935"/>
                <a:gd name="connsiteY101" fmla="*/ 879934 h 1348489"/>
                <a:gd name="connsiteX102" fmla="*/ 150161 w 685935"/>
                <a:gd name="connsiteY102" fmla="*/ 864202 h 1348489"/>
                <a:gd name="connsiteX103" fmla="*/ 142081 w 685935"/>
                <a:gd name="connsiteY103" fmla="*/ 851039 h 1348489"/>
                <a:gd name="connsiteX104" fmla="*/ 145962 w 685935"/>
                <a:gd name="connsiteY104" fmla="*/ 853228 h 1348489"/>
                <a:gd name="connsiteX105" fmla="*/ 130439 w 685935"/>
                <a:gd name="connsiteY105" fmla="*/ 878044 h 1348489"/>
                <a:gd name="connsiteX106" fmla="*/ 126912 w 685935"/>
                <a:gd name="connsiteY106" fmla="*/ 874760 h 1348489"/>
                <a:gd name="connsiteX107" fmla="*/ 135731 w 685935"/>
                <a:gd name="connsiteY107" fmla="*/ 862352 h 1348489"/>
                <a:gd name="connsiteX108" fmla="*/ 142081 w 685935"/>
                <a:gd name="connsiteY108" fmla="*/ 851039 h 1348489"/>
                <a:gd name="connsiteX109" fmla="*/ 395357 w 685935"/>
                <a:gd name="connsiteY109" fmla="*/ 540364 h 1348489"/>
                <a:gd name="connsiteX110" fmla="*/ 465443 w 685935"/>
                <a:gd name="connsiteY110" fmla="*/ 553701 h 1348489"/>
                <a:gd name="connsiteX111" fmla="*/ 459301 w 685935"/>
                <a:gd name="connsiteY111" fmla="*/ 567760 h 1348489"/>
                <a:gd name="connsiteX112" fmla="*/ 404388 w 685935"/>
                <a:gd name="connsiteY112" fmla="*/ 565237 h 1348489"/>
                <a:gd name="connsiteX113" fmla="*/ 355978 w 685935"/>
                <a:gd name="connsiteY113" fmla="*/ 572806 h 1348489"/>
                <a:gd name="connsiteX114" fmla="*/ 354172 w 685935"/>
                <a:gd name="connsiteY114" fmla="*/ 572806 h 1348489"/>
                <a:gd name="connsiteX115" fmla="*/ 350559 w 685935"/>
                <a:gd name="connsiteY115" fmla="*/ 665448 h 1348489"/>
                <a:gd name="connsiteX116" fmla="*/ 430039 w 685935"/>
                <a:gd name="connsiteY116" fmla="*/ 667611 h 1348489"/>
                <a:gd name="connsiteX117" fmla="*/ 430039 w 685935"/>
                <a:gd name="connsiteY117" fmla="*/ 681309 h 1348489"/>
                <a:gd name="connsiteX118" fmla="*/ 350198 w 685935"/>
                <a:gd name="connsiteY118" fmla="*/ 691762 h 1348489"/>
                <a:gd name="connsiteX119" fmla="*/ 349837 w 685935"/>
                <a:gd name="connsiteY119" fmla="*/ 710867 h 1348489"/>
                <a:gd name="connsiteX120" fmla="*/ 350559 w 685935"/>
                <a:gd name="connsiteY120" fmla="*/ 799904 h 1348489"/>
                <a:gd name="connsiteX121" fmla="*/ 351282 w 685935"/>
                <a:gd name="connsiteY121" fmla="*/ 817927 h 1348489"/>
                <a:gd name="connsiteX122" fmla="*/ 444851 w 685935"/>
                <a:gd name="connsiteY122" fmla="*/ 822614 h 1348489"/>
                <a:gd name="connsiteX123" fmla="*/ 441238 w 685935"/>
                <a:gd name="connsiteY123" fmla="*/ 834509 h 1348489"/>
                <a:gd name="connsiteX124" fmla="*/ 353450 w 685935"/>
                <a:gd name="connsiteY124" fmla="*/ 845684 h 1348489"/>
                <a:gd name="connsiteX125" fmla="*/ 335386 w 685935"/>
                <a:gd name="connsiteY125" fmla="*/ 857940 h 1348489"/>
                <a:gd name="connsiteX126" fmla="*/ 325993 w 685935"/>
                <a:gd name="connsiteY126" fmla="*/ 851451 h 1348489"/>
                <a:gd name="connsiteX127" fmla="*/ 319129 w 685935"/>
                <a:gd name="connsiteY127" fmla="*/ 823695 h 1348489"/>
                <a:gd name="connsiteX128" fmla="*/ 319129 w 685935"/>
                <a:gd name="connsiteY128" fmla="*/ 812881 h 1348489"/>
                <a:gd name="connsiteX129" fmla="*/ 321658 w 685935"/>
                <a:gd name="connsiteY129" fmla="*/ 725286 h 1348489"/>
                <a:gd name="connsiteX130" fmla="*/ 333580 w 685935"/>
                <a:gd name="connsiteY130" fmla="*/ 563795 h 1348489"/>
                <a:gd name="connsiteX131" fmla="*/ 343695 w 685935"/>
                <a:gd name="connsiteY131" fmla="*/ 553701 h 1348489"/>
                <a:gd name="connsiteX132" fmla="*/ 395357 w 685935"/>
                <a:gd name="connsiteY132" fmla="*/ 540364 h 1348489"/>
                <a:gd name="connsiteX133" fmla="*/ 71282 w 685935"/>
                <a:gd name="connsiteY133" fmla="*/ 477370 h 1348489"/>
                <a:gd name="connsiteX134" fmla="*/ 72049 w 685935"/>
                <a:gd name="connsiteY134" fmla="*/ 477730 h 1348489"/>
                <a:gd name="connsiteX135" fmla="*/ 73581 w 685935"/>
                <a:gd name="connsiteY135" fmla="*/ 567569 h 1348489"/>
                <a:gd name="connsiteX136" fmla="*/ 73581 w 685935"/>
                <a:gd name="connsiteY136" fmla="*/ 663180 h 1348489"/>
                <a:gd name="connsiteX137" fmla="*/ 68600 w 685935"/>
                <a:gd name="connsiteY137" fmla="*/ 664262 h 1348489"/>
                <a:gd name="connsiteX138" fmla="*/ 68600 w 685935"/>
                <a:gd name="connsiteY138" fmla="*/ 572620 h 1348489"/>
                <a:gd name="connsiteX139" fmla="*/ 71282 w 685935"/>
                <a:gd name="connsiteY139" fmla="*/ 477370 h 1348489"/>
                <a:gd name="connsiteX140" fmla="*/ 82557 w 685935"/>
                <a:gd name="connsiteY140" fmla="*/ 422525 h 1348489"/>
                <a:gd name="connsiteX141" fmla="*/ 80814 w 685935"/>
                <a:gd name="connsiteY141" fmla="*/ 547981 h 1348489"/>
                <a:gd name="connsiteX142" fmla="*/ 83950 w 685935"/>
                <a:gd name="connsiteY142" fmla="*/ 692489 h 1348489"/>
                <a:gd name="connsiteX143" fmla="*/ 79420 w 685935"/>
                <a:gd name="connsiteY143" fmla="*/ 692489 h 1348489"/>
                <a:gd name="connsiteX144" fmla="*/ 75936 w 685935"/>
                <a:gd name="connsiteY144" fmla="*/ 553733 h 1348489"/>
                <a:gd name="connsiteX145" fmla="*/ 79072 w 685935"/>
                <a:gd name="connsiteY145" fmla="*/ 486511 h 1348489"/>
                <a:gd name="connsiteX146" fmla="*/ 80814 w 685935"/>
                <a:gd name="connsiteY146" fmla="*/ 422885 h 1348489"/>
                <a:gd name="connsiteX147" fmla="*/ 82557 w 685935"/>
                <a:gd name="connsiteY147" fmla="*/ 422525 h 1348489"/>
                <a:gd name="connsiteX148" fmla="*/ 359165 w 685935"/>
                <a:gd name="connsiteY148" fmla="*/ 158295 h 1348489"/>
                <a:gd name="connsiteX149" fmla="*/ 369218 w 685935"/>
                <a:gd name="connsiteY149" fmla="*/ 169120 h 1348489"/>
                <a:gd name="connsiteX150" fmla="*/ 355933 w 685935"/>
                <a:gd name="connsiteY150" fmla="*/ 310340 h 1348489"/>
                <a:gd name="connsiteX151" fmla="*/ 435642 w 685935"/>
                <a:gd name="connsiteY151" fmla="*/ 299201 h 1348489"/>
                <a:gd name="connsiteX152" fmla="*/ 449285 w 685935"/>
                <a:gd name="connsiteY152" fmla="*/ 184572 h 1348489"/>
                <a:gd name="connsiteX153" fmla="*/ 464365 w 685935"/>
                <a:gd name="connsiteY153" fmla="*/ 182775 h 1348489"/>
                <a:gd name="connsiteX154" fmla="*/ 458980 w 685935"/>
                <a:gd name="connsiteY154" fmla="*/ 299919 h 1348489"/>
                <a:gd name="connsiteX155" fmla="*/ 472624 w 685935"/>
                <a:gd name="connsiteY155" fmla="*/ 302075 h 1348489"/>
                <a:gd name="connsiteX156" fmla="*/ 463647 w 685935"/>
                <a:gd name="connsiteY156" fmla="*/ 332979 h 1348489"/>
                <a:gd name="connsiteX157" fmla="*/ 453594 w 685935"/>
                <a:gd name="connsiteY157" fmla="*/ 330823 h 1348489"/>
                <a:gd name="connsiteX158" fmla="*/ 435642 w 685935"/>
                <a:gd name="connsiteY158" fmla="*/ 425328 h 1348489"/>
                <a:gd name="connsiteX159" fmla="*/ 405841 w 685935"/>
                <a:gd name="connsiteY159" fmla="*/ 421016 h 1348489"/>
                <a:gd name="connsiteX160" fmla="*/ 428102 w 685935"/>
                <a:gd name="connsiteY160" fmla="*/ 328307 h 1348489"/>
                <a:gd name="connsiteX161" fmla="*/ 353779 w 685935"/>
                <a:gd name="connsiteY161" fmla="*/ 336213 h 1348489"/>
                <a:gd name="connsiteX162" fmla="*/ 337981 w 685935"/>
                <a:gd name="connsiteY162" fmla="*/ 476714 h 1348489"/>
                <a:gd name="connsiteX163" fmla="*/ 309975 w 685935"/>
                <a:gd name="connsiteY163" fmla="*/ 472402 h 1348489"/>
                <a:gd name="connsiteX164" fmla="*/ 326491 w 685935"/>
                <a:gd name="connsiteY164" fmla="*/ 338728 h 1348489"/>
                <a:gd name="connsiteX165" fmla="*/ 283046 w 685935"/>
                <a:gd name="connsiteY165" fmla="*/ 334775 h 1348489"/>
                <a:gd name="connsiteX166" fmla="*/ 286278 w 685935"/>
                <a:gd name="connsiteY166" fmla="*/ 313215 h 1348489"/>
                <a:gd name="connsiteX167" fmla="*/ 329723 w 685935"/>
                <a:gd name="connsiteY167" fmla="*/ 313934 h 1348489"/>
                <a:gd name="connsiteX168" fmla="*/ 346957 w 685935"/>
                <a:gd name="connsiteY168" fmla="*/ 168761 h 1348489"/>
                <a:gd name="connsiteX169" fmla="*/ 359165 w 685935"/>
                <a:gd name="connsiteY169" fmla="*/ 158295 h 1348489"/>
                <a:gd name="connsiteX170" fmla="*/ 299317 w 685935"/>
                <a:gd name="connsiteY170" fmla="*/ 61441 h 1348489"/>
                <a:gd name="connsiteX171" fmla="*/ 298958 w 685935"/>
                <a:gd name="connsiteY171" fmla="*/ 71450 h 1348489"/>
                <a:gd name="connsiteX172" fmla="*/ 161042 w 685935"/>
                <a:gd name="connsiteY172" fmla="*/ 165817 h 1348489"/>
                <a:gd name="connsiteX173" fmla="*/ 155669 w 685935"/>
                <a:gd name="connsiteY173" fmla="*/ 165102 h 1348489"/>
                <a:gd name="connsiteX174" fmla="*/ 299317 w 685935"/>
                <a:gd name="connsiteY174" fmla="*/ 61441 h 1348489"/>
                <a:gd name="connsiteX175" fmla="*/ 327865 w 685935"/>
                <a:gd name="connsiteY175" fmla="*/ 37272 h 1348489"/>
                <a:gd name="connsiteX176" fmla="*/ 327505 w 685935"/>
                <a:gd name="connsiteY176" fmla="*/ 47353 h 1348489"/>
                <a:gd name="connsiteX177" fmla="*/ 188681 w 685935"/>
                <a:gd name="connsiteY177" fmla="*/ 85159 h 1348489"/>
                <a:gd name="connsiteX178" fmla="*/ 136173 w 685935"/>
                <a:gd name="connsiteY178" fmla="*/ 208656 h 1348489"/>
                <a:gd name="connsiteX179" fmla="*/ 131857 w 685935"/>
                <a:gd name="connsiteY179" fmla="*/ 208656 h 1348489"/>
                <a:gd name="connsiteX180" fmla="*/ 175734 w 685935"/>
                <a:gd name="connsiteY180" fmla="*/ 82638 h 1348489"/>
                <a:gd name="connsiteX181" fmla="*/ 327865 w 685935"/>
                <a:gd name="connsiteY181" fmla="*/ 37272 h 1348489"/>
                <a:gd name="connsiteX182" fmla="*/ 455570 w 685935"/>
                <a:gd name="connsiteY182" fmla="*/ 19582 h 1348489"/>
                <a:gd name="connsiteX183" fmla="*/ 353326 w 685935"/>
                <a:gd name="connsiteY183" fmla="*/ 24219 h 1348489"/>
                <a:gd name="connsiteX184" fmla="*/ 157564 w 685935"/>
                <a:gd name="connsiteY184" fmla="*/ 80759 h 1348489"/>
                <a:gd name="connsiteX185" fmla="*/ 119059 w 685935"/>
                <a:gd name="connsiteY185" fmla="*/ 274146 h 1348489"/>
                <a:gd name="connsiteX186" fmla="*/ 107184 w 685935"/>
                <a:gd name="connsiteY186" fmla="*/ 556124 h 1348489"/>
                <a:gd name="connsiteX187" fmla="*/ 116180 w 685935"/>
                <a:gd name="connsiteY187" fmla="*/ 1163655 h 1348489"/>
                <a:gd name="connsiteX188" fmla="*/ 116180 w 685935"/>
                <a:gd name="connsiteY188" fmla="*/ 1168337 h 1348489"/>
                <a:gd name="connsiteX189" fmla="*/ 115821 w 685935"/>
                <a:gd name="connsiteY189" fmla="*/ 1168697 h 1348489"/>
                <a:gd name="connsiteX190" fmla="*/ 112222 w 685935"/>
                <a:gd name="connsiteY190" fmla="*/ 1172298 h 1348489"/>
                <a:gd name="connsiteX191" fmla="*/ 28016 w 685935"/>
                <a:gd name="connsiteY191" fmla="*/ 1187064 h 1348489"/>
                <a:gd name="connsiteX192" fmla="*/ 126976 w 685935"/>
                <a:gd name="connsiteY192" fmla="*/ 1253687 h 1348489"/>
                <a:gd name="connsiteX193" fmla="*/ 159003 w 685935"/>
                <a:gd name="connsiteY193" fmla="*/ 1308426 h 1348489"/>
                <a:gd name="connsiteX194" fmla="*/ 254725 w 685935"/>
                <a:gd name="connsiteY194" fmla="*/ 1318869 h 1348489"/>
                <a:gd name="connsiteX195" fmla="*/ 434293 w 685935"/>
                <a:gd name="connsiteY195" fmla="*/ 1319590 h 1348489"/>
                <a:gd name="connsiteX196" fmla="*/ 581114 w 685935"/>
                <a:gd name="connsiteY196" fmla="*/ 1258368 h 1348489"/>
                <a:gd name="connsiteX197" fmla="*/ 594789 w 685935"/>
                <a:gd name="connsiteY197" fmla="*/ 1117559 h 1348489"/>
                <a:gd name="connsiteX198" fmla="*/ 598387 w 685935"/>
                <a:gd name="connsiteY198" fmla="*/ 935696 h 1348489"/>
                <a:gd name="connsiteX199" fmla="*/ 629335 w 685935"/>
                <a:gd name="connsiteY199" fmla="*/ 485899 h 1348489"/>
                <a:gd name="connsiteX200" fmla="*/ 643369 w 685935"/>
                <a:gd name="connsiteY200" fmla="*/ 265863 h 1348489"/>
                <a:gd name="connsiteX201" fmla="*/ 625736 w 685935"/>
                <a:gd name="connsiteY201" fmla="*/ 284589 h 1348489"/>
                <a:gd name="connsiteX202" fmla="*/ 620339 w 685935"/>
                <a:gd name="connsiteY202" fmla="*/ 280988 h 1348489"/>
                <a:gd name="connsiteX203" fmla="*/ 643729 w 685935"/>
                <a:gd name="connsiteY203" fmla="*/ 254339 h 1348489"/>
                <a:gd name="connsiteX204" fmla="*/ 644809 w 685935"/>
                <a:gd name="connsiteY204" fmla="*/ 241374 h 1348489"/>
                <a:gd name="connsiteX205" fmla="*/ 628975 w 685935"/>
                <a:gd name="connsiteY205" fmla="*/ 255059 h 1348489"/>
                <a:gd name="connsiteX206" fmla="*/ 625377 w 685935"/>
                <a:gd name="connsiteY206" fmla="*/ 250738 h 1348489"/>
                <a:gd name="connsiteX207" fmla="*/ 645169 w 685935"/>
                <a:gd name="connsiteY207" fmla="*/ 231291 h 1348489"/>
                <a:gd name="connsiteX208" fmla="*/ 646248 w 685935"/>
                <a:gd name="connsiteY208" fmla="*/ 210404 h 1348489"/>
                <a:gd name="connsiteX209" fmla="*/ 557004 w 685935"/>
                <a:gd name="connsiteY209" fmla="*/ 26020 h 1348489"/>
                <a:gd name="connsiteX210" fmla="*/ 455570 w 685935"/>
                <a:gd name="connsiteY210" fmla="*/ 19582 h 1348489"/>
                <a:gd name="connsiteX211" fmla="*/ 505050 w 685935"/>
                <a:gd name="connsiteY211" fmla="*/ 1 h 1348489"/>
                <a:gd name="connsiteX212" fmla="*/ 597308 w 685935"/>
                <a:gd name="connsiteY212" fmla="*/ 17737 h 1348489"/>
                <a:gd name="connsiteX213" fmla="*/ 667480 w 685935"/>
                <a:gd name="connsiteY213" fmla="*/ 161067 h 1348489"/>
                <a:gd name="connsiteX214" fmla="*/ 667480 w 685935"/>
                <a:gd name="connsiteY214" fmla="*/ 211124 h 1348489"/>
                <a:gd name="connsiteX215" fmla="*/ 671078 w 685935"/>
                <a:gd name="connsiteY215" fmla="*/ 208243 h 1348489"/>
                <a:gd name="connsiteX216" fmla="*/ 674677 w 685935"/>
                <a:gd name="connsiteY216" fmla="*/ 212564 h 1348489"/>
                <a:gd name="connsiteX217" fmla="*/ 667120 w 685935"/>
                <a:gd name="connsiteY217" fmla="*/ 220847 h 1348489"/>
                <a:gd name="connsiteX218" fmla="*/ 666760 w 685935"/>
                <a:gd name="connsiteY218" fmla="*/ 234532 h 1348489"/>
                <a:gd name="connsiteX219" fmla="*/ 678995 w 685935"/>
                <a:gd name="connsiteY219" fmla="*/ 224449 h 1348489"/>
                <a:gd name="connsiteX220" fmla="*/ 684753 w 685935"/>
                <a:gd name="connsiteY220" fmla="*/ 230211 h 1348489"/>
                <a:gd name="connsiteX221" fmla="*/ 666400 w 685935"/>
                <a:gd name="connsiteY221" fmla="*/ 246416 h 1348489"/>
                <a:gd name="connsiteX222" fmla="*/ 654885 w 685935"/>
                <a:gd name="connsiteY222" fmla="*/ 413514 h 1348489"/>
                <a:gd name="connsiteX223" fmla="*/ 632574 w 685935"/>
                <a:gd name="connsiteY223" fmla="*/ 717460 h 1348489"/>
                <a:gd name="connsiteX224" fmla="*/ 616020 w 685935"/>
                <a:gd name="connsiteY224" fmla="*/ 1021046 h 1348489"/>
                <a:gd name="connsiteX225" fmla="*/ 610982 w 685935"/>
                <a:gd name="connsiteY225" fmla="*/ 1220915 h 1348489"/>
                <a:gd name="connsiteX226" fmla="*/ 519939 w 685935"/>
                <a:gd name="connsiteY226" fmla="*/ 1326792 h 1348489"/>
                <a:gd name="connsiteX227" fmla="*/ 289991 w 685935"/>
                <a:gd name="connsiteY227" fmla="*/ 1340837 h 1348489"/>
                <a:gd name="connsiteX228" fmla="*/ 171598 w 685935"/>
                <a:gd name="connsiteY228" fmla="*/ 1332914 h 1348489"/>
                <a:gd name="connsiteX229" fmla="*/ 120499 w 685935"/>
                <a:gd name="connsiteY229" fmla="*/ 1301223 h 1348489"/>
                <a:gd name="connsiteX230" fmla="*/ 106464 w 685935"/>
                <a:gd name="connsiteY230" fmla="*/ 1256568 h 1348489"/>
                <a:gd name="connsiteX231" fmla="*/ 61842 w 685935"/>
                <a:gd name="connsiteY231" fmla="*/ 1227758 h 1348489"/>
                <a:gd name="connsiteX232" fmla="*/ 1746 w 685935"/>
                <a:gd name="connsiteY232" fmla="*/ 1185983 h 1348489"/>
                <a:gd name="connsiteX233" fmla="*/ 4265 w 685935"/>
                <a:gd name="connsiteY233" fmla="*/ 1173379 h 1348489"/>
                <a:gd name="connsiteX234" fmla="*/ 8224 w 685935"/>
                <a:gd name="connsiteY234" fmla="*/ 1168337 h 1348489"/>
                <a:gd name="connsiteX235" fmla="*/ 107184 w 685935"/>
                <a:gd name="connsiteY235" fmla="*/ 1160054 h 1348489"/>
                <a:gd name="connsiteX236" fmla="*/ 108264 w 685935"/>
                <a:gd name="connsiteY236" fmla="*/ 1159334 h 1348489"/>
                <a:gd name="connsiteX237" fmla="*/ 90991 w 685935"/>
                <a:gd name="connsiteY237" fmla="*/ 568008 h 1348489"/>
                <a:gd name="connsiteX238" fmla="*/ 101066 w 685935"/>
                <a:gd name="connsiteY238" fmla="*/ 286750 h 1348489"/>
                <a:gd name="connsiteX239" fmla="*/ 118340 w 685935"/>
                <a:gd name="connsiteY239" fmla="*/ 109569 h 1348489"/>
                <a:gd name="connsiteX240" fmla="*/ 409823 w 685935"/>
                <a:gd name="connsiteY240" fmla="*/ 3332 h 1348489"/>
                <a:gd name="connsiteX241" fmla="*/ 505050 w 685935"/>
                <a:gd name="connsiteY241" fmla="*/ 1 h 134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685935" h="1348489">
                  <a:moveTo>
                    <a:pt x="218657" y="1247229"/>
                  </a:moveTo>
                  <a:cubicBezTo>
                    <a:pt x="220097" y="1247674"/>
                    <a:pt x="221266" y="1249099"/>
                    <a:pt x="220906" y="1251058"/>
                  </a:cubicBezTo>
                  <a:cubicBezTo>
                    <a:pt x="217668" y="1266373"/>
                    <a:pt x="210471" y="1281689"/>
                    <a:pt x="204354" y="1296292"/>
                  </a:cubicBezTo>
                  <a:cubicBezTo>
                    <a:pt x="202195" y="1300566"/>
                    <a:pt x="194998" y="1299141"/>
                    <a:pt x="196437" y="1293799"/>
                  </a:cubicBezTo>
                  <a:cubicBezTo>
                    <a:pt x="201835" y="1278483"/>
                    <a:pt x="210831" y="1264949"/>
                    <a:pt x="214789" y="1249277"/>
                  </a:cubicBezTo>
                  <a:cubicBezTo>
                    <a:pt x="215509" y="1247318"/>
                    <a:pt x="217218" y="1246784"/>
                    <a:pt x="218657" y="1247229"/>
                  </a:cubicBezTo>
                  <a:close/>
                  <a:moveTo>
                    <a:pt x="221738" y="1196097"/>
                  </a:moveTo>
                  <a:cubicBezTo>
                    <a:pt x="223089" y="1196458"/>
                    <a:pt x="224080" y="1197634"/>
                    <a:pt x="223359" y="1199262"/>
                  </a:cubicBezTo>
                  <a:cubicBezTo>
                    <a:pt x="211110" y="1231822"/>
                    <a:pt x="187691" y="1260041"/>
                    <a:pt x="183728" y="1295134"/>
                  </a:cubicBezTo>
                  <a:cubicBezTo>
                    <a:pt x="183008" y="1300560"/>
                    <a:pt x="174361" y="1300560"/>
                    <a:pt x="175081" y="1294772"/>
                  </a:cubicBezTo>
                  <a:cubicBezTo>
                    <a:pt x="178684" y="1258956"/>
                    <a:pt x="204625" y="1230737"/>
                    <a:pt x="217955" y="1197815"/>
                  </a:cubicBezTo>
                  <a:cubicBezTo>
                    <a:pt x="218676" y="1196187"/>
                    <a:pt x="220387" y="1195735"/>
                    <a:pt x="221738" y="1196097"/>
                  </a:cubicBezTo>
                  <a:close/>
                  <a:moveTo>
                    <a:pt x="630798" y="1177669"/>
                  </a:moveTo>
                  <a:cubicBezTo>
                    <a:pt x="645490" y="1259401"/>
                    <a:pt x="595682" y="1328891"/>
                    <a:pt x="516848" y="1348334"/>
                  </a:cubicBezTo>
                  <a:cubicBezTo>
                    <a:pt x="511473" y="1349774"/>
                    <a:pt x="509323" y="1340773"/>
                    <a:pt x="515057" y="1339693"/>
                  </a:cubicBezTo>
                  <a:cubicBezTo>
                    <a:pt x="589948" y="1322050"/>
                    <a:pt x="634740" y="1255081"/>
                    <a:pt x="627215" y="1178029"/>
                  </a:cubicBezTo>
                  <a:cubicBezTo>
                    <a:pt x="626857" y="1175869"/>
                    <a:pt x="630440" y="1175509"/>
                    <a:pt x="630798" y="1177669"/>
                  </a:cubicBezTo>
                  <a:close/>
                  <a:moveTo>
                    <a:pt x="223292" y="1137401"/>
                  </a:moveTo>
                  <a:cubicBezTo>
                    <a:pt x="224656" y="1137807"/>
                    <a:pt x="225656" y="1139069"/>
                    <a:pt x="224929" y="1140873"/>
                  </a:cubicBezTo>
                  <a:cubicBezTo>
                    <a:pt x="206739" y="1185612"/>
                    <a:pt x="182728" y="1227825"/>
                    <a:pt x="165629" y="1273285"/>
                  </a:cubicBezTo>
                  <a:cubicBezTo>
                    <a:pt x="163446" y="1278336"/>
                    <a:pt x="156898" y="1276532"/>
                    <a:pt x="157989" y="1271481"/>
                  </a:cubicBezTo>
                  <a:cubicBezTo>
                    <a:pt x="167812" y="1224217"/>
                    <a:pt x="200190" y="1183086"/>
                    <a:pt x="219472" y="1139069"/>
                  </a:cubicBezTo>
                  <a:cubicBezTo>
                    <a:pt x="220199" y="1137446"/>
                    <a:pt x="221927" y="1136995"/>
                    <a:pt x="223292" y="1137401"/>
                  </a:cubicBezTo>
                  <a:close/>
                  <a:moveTo>
                    <a:pt x="216068" y="1090363"/>
                  </a:moveTo>
                  <a:cubicBezTo>
                    <a:pt x="216429" y="1088197"/>
                    <a:pt x="220037" y="1088919"/>
                    <a:pt x="219676" y="1090724"/>
                  </a:cubicBezTo>
                  <a:cubicBezTo>
                    <a:pt x="217151" y="1114187"/>
                    <a:pt x="204162" y="1132957"/>
                    <a:pt x="191173" y="1151728"/>
                  </a:cubicBezTo>
                  <a:cubicBezTo>
                    <a:pt x="173855" y="1176635"/>
                    <a:pt x="162670" y="1204069"/>
                    <a:pt x="150043" y="1231502"/>
                  </a:cubicBezTo>
                  <a:cubicBezTo>
                    <a:pt x="147878" y="1235473"/>
                    <a:pt x="141023" y="1232585"/>
                    <a:pt x="142466" y="1228254"/>
                  </a:cubicBezTo>
                  <a:cubicBezTo>
                    <a:pt x="151125" y="1205513"/>
                    <a:pt x="161588" y="1181689"/>
                    <a:pt x="175659" y="1161835"/>
                  </a:cubicBezTo>
                  <a:cubicBezTo>
                    <a:pt x="191534" y="1139455"/>
                    <a:pt x="210295" y="1118158"/>
                    <a:pt x="216068" y="1090363"/>
                  </a:cubicBezTo>
                  <a:close/>
                  <a:moveTo>
                    <a:pt x="574757" y="1054202"/>
                  </a:moveTo>
                  <a:cubicBezTo>
                    <a:pt x="574757" y="1051684"/>
                    <a:pt x="577985" y="1052044"/>
                    <a:pt x="577985" y="1054202"/>
                  </a:cubicBezTo>
                  <a:cubicBezTo>
                    <a:pt x="581931" y="1122542"/>
                    <a:pt x="596278" y="1201673"/>
                    <a:pt x="555389" y="1262460"/>
                  </a:cubicBezTo>
                  <a:cubicBezTo>
                    <a:pt x="528489" y="1303104"/>
                    <a:pt x="463570" y="1307780"/>
                    <a:pt x="420171" y="1308140"/>
                  </a:cubicBezTo>
                  <a:cubicBezTo>
                    <a:pt x="414073" y="1308499"/>
                    <a:pt x="414073" y="1298788"/>
                    <a:pt x="420171" y="1298788"/>
                  </a:cubicBezTo>
                  <a:cubicBezTo>
                    <a:pt x="467874" y="1298428"/>
                    <a:pt x="534228" y="1292314"/>
                    <a:pt x="557183" y="1242317"/>
                  </a:cubicBezTo>
                  <a:cubicBezTo>
                    <a:pt x="584441" y="1182610"/>
                    <a:pt x="570453" y="1117507"/>
                    <a:pt x="574757" y="1054202"/>
                  </a:cubicBezTo>
                  <a:close/>
                  <a:moveTo>
                    <a:pt x="217134" y="1045459"/>
                  </a:moveTo>
                  <a:cubicBezTo>
                    <a:pt x="218403" y="1045909"/>
                    <a:pt x="219310" y="1047170"/>
                    <a:pt x="218584" y="1048791"/>
                  </a:cubicBezTo>
                  <a:cubicBezTo>
                    <a:pt x="198638" y="1098150"/>
                    <a:pt x="165636" y="1140663"/>
                    <a:pt x="146778" y="1190743"/>
                  </a:cubicBezTo>
                  <a:cubicBezTo>
                    <a:pt x="144239" y="1195787"/>
                    <a:pt x="136261" y="1193625"/>
                    <a:pt x="138074" y="1188221"/>
                  </a:cubicBezTo>
                  <a:cubicBezTo>
                    <a:pt x="156932" y="1138141"/>
                    <a:pt x="192110" y="1096349"/>
                    <a:pt x="213507" y="1046990"/>
                  </a:cubicBezTo>
                  <a:cubicBezTo>
                    <a:pt x="214233" y="1045368"/>
                    <a:pt x="215865" y="1045008"/>
                    <a:pt x="217134" y="1045459"/>
                  </a:cubicBezTo>
                  <a:close/>
                  <a:moveTo>
                    <a:pt x="204442" y="1007456"/>
                  </a:moveTo>
                  <a:cubicBezTo>
                    <a:pt x="204442" y="1005647"/>
                    <a:pt x="207336" y="1006371"/>
                    <a:pt x="207336" y="1008180"/>
                  </a:cubicBezTo>
                  <a:cubicBezTo>
                    <a:pt x="205527" y="1030977"/>
                    <a:pt x="192140" y="1049432"/>
                    <a:pt x="180925" y="1068972"/>
                  </a:cubicBezTo>
                  <a:cubicBezTo>
                    <a:pt x="165729" y="1093940"/>
                    <a:pt x="151981" y="1119993"/>
                    <a:pt x="140403" y="1147133"/>
                  </a:cubicBezTo>
                  <a:cubicBezTo>
                    <a:pt x="137870" y="1152922"/>
                    <a:pt x="129911" y="1149304"/>
                    <a:pt x="132443" y="1143876"/>
                  </a:cubicBezTo>
                  <a:cubicBezTo>
                    <a:pt x="143659" y="1119270"/>
                    <a:pt x="157046" y="1095387"/>
                    <a:pt x="171880" y="1072952"/>
                  </a:cubicBezTo>
                  <a:cubicBezTo>
                    <a:pt x="185266" y="1052326"/>
                    <a:pt x="199738" y="1032063"/>
                    <a:pt x="204442" y="1007456"/>
                  </a:cubicBezTo>
                  <a:close/>
                  <a:moveTo>
                    <a:pt x="199730" y="970941"/>
                  </a:moveTo>
                  <a:cubicBezTo>
                    <a:pt x="200086" y="969134"/>
                    <a:pt x="202580" y="969134"/>
                    <a:pt x="202223" y="970941"/>
                  </a:cubicBezTo>
                  <a:cubicBezTo>
                    <a:pt x="200442" y="992983"/>
                    <a:pt x="189043" y="1011412"/>
                    <a:pt x="177644" y="1030202"/>
                  </a:cubicBezTo>
                  <a:cubicBezTo>
                    <a:pt x="162327" y="1053690"/>
                    <a:pt x="147722" y="1078623"/>
                    <a:pt x="138460" y="1105363"/>
                  </a:cubicBezTo>
                  <a:cubicBezTo>
                    <a:pt x="136679" y="1110061"/>
                    <a:pt x="129911" y="1107893"/>
                    <a:pt x="131336" y="1103195"/>
                  </a:cubicBezTo>
                  <a:cubicBezTo>
                    <a:pt x="144872" y="1055136"/>
                    <a:pt x="192605" y="1020446"/>
                    <a:pt x="199730" y="970941"/>
                  </a:cubicBezTo>
                  <a:close/>
                  <a:moveTo>
                    <a:pt x="198814" y="934060"/>
                  </a:moveTo>
                  <a:cubicBezTo>
                    <a:pt x="199176" y="932622"/>
                    <a:pt x="200986" y="932981"/>
                    <a:pt x="200624" y="934419"/>
                  </a:cubicBezTo>
                  <a:cubicBezTo>
                    <a:pt x="194471" y="955620"/>
                    <a:pt x="182166" y="973228"/>
                    <a:pt x="171671" y="992633"/>
                  </a:cubicBezTo>
                  <a:cubicBezTo>
                    <a:pt x="160451" y="1013116"/>
                    <a:pt x="149956" y="1033599"/>
                    <a:pt x="139460" y="1054441"/>
                  </a:cubicBezTo>
                  <a:cubicBezTo>
                    <a:pt x="137288" y="1057675"/>
                    <a:pt x="131498" y="1055159"/>
                    <a:pt x="132945" y="1051566"/>
                  </a:cubicBezTo>
                  <a:cubicBezTo>
                    <a:pt x="150317" y="1009882"/>
                    <a:pt x="183614" y="976103"/>
                    <a:pt x="198814" y="934060"/>
                  </a:cubicBezTo>
                  <a:close/>
                  <a:moveTo>
                    <a:pt x="188312" y="900224"/>
                  </a:moveTo>
                  <a:cubicBezTo>
                    <a:pt x="189040" y="897697"/>
                    <a:pt x="193047" y="898780"/>
                    <a:pt x="192318" y="901307"/>
                  </a:cubicBezTo>
                  <a:cubicBezTo>
                    <a:pt x="179207" y="939575"/>
                    <a:pt x="158084" y="974594"/>
                    <a:pt x="138782" y="1009974"/>
                  </a:cubicBezTo>
                  <a:cubicBezTo>
                    <a:pt x="136596" y="1013223"/>
                    <a:pt x="131498" y="1010335"/>
                    <a:pt x="133319" y="1006725"/>
                  </a:cubicBezTo>
                  <a:cubicBezTo>
                    <a:pt x="151164" y="970623"/>
                    <a:pt x="174837" y="938492"/>
                    <a:pt x="188312" y="900224"/>
                  </a:cubicBezTo>
                  <a:close/>
                  <a:moveTo>
                    <a:pt x="269824" y="892971"/>
                  </a:moveTo>
                  <a:cubicBezTo>
                    <a:pt x="274152" y="890493"/>
                    <a:pt x="279923" y="890944"/>
                    <a:pt x="283169" y="896890"/>
                  </a:cubicBezTo>
                  <a:cubicBezTo>
                    <a:pt x="296154" y="921036"/>
                    <a:pt x="313828" y="942298"/>
                    <a:pt x="333665" y="961399"/>
                  </a:cubicBezTo>
                  <a:cubicBezTo>
                    <a:pt x="344846" y="971850"/>
                    <a:pt x="356027" y="982662"/>
                    <a:pt x="368651" y="991671"/>
                  </a:cubicBezTo>
                  <a:cubicBezTo>
                    <a:pt x="372618" y="994554"/>
                    <a:pt x="375504" y="996717"/>
                    <a:pt x="378750" y="998879"/>
                  </a:cubicBezTo>
                  <a:cubicBezTo>
                    <a:pt x="385964" y="987347"/>
                    <a:pt x="396063" y="976535"/>
                    <a:pt x="404358" y="967165"/>
                  </a:cubicBezTo>
                  <a:cubicBezTo>
                    <a:pt x="422032" y="947344"/>
                    <a:pt x="441508" y="928964"/>
                    <a:pt x="459182" y="909143"/>
                  </a:cubicBezTo>
                  <a:cubicBezTo>
                    <a:pt x="469641" y="897611"/>
                    <a:pt x="485151" y="914549"/>
                    <a:pt x="475773" y="926081"/>
                  </a:cubicBezTo>
                  <a:cubicBezTo>
                    <a:pt x="461346" y="943019"/>
                    <a:pt x="445476" y="958876"/>
                    <a:pt x="431049" y="976175"/>
                  </a:cubicBezTo>
                  <a:cubicBezTo>
                    <a:pt x="415179" y="994554"/>
                    <a:pt x="407965" y="1013295"/>
                    <a:pt x="396423" y="1033476"/>
                  </a:cubicBezTo>
                  <a:cubicBezTo>
                    <a:pt x="394620" y="1036720"/>
                    <a:pt x="392095" y="1038522"/>
                    <a:pt x="389210" y="1039603"/>
                  </a:cubicBezTo>
                  <a:cubicBezTo>
                    <a:pt x="389931" y="1062307"/>
                    <a:pt x="390652" y="1085011"/>
                    <a:pt x="391734" y="1107355"/>
                  </a:cubicBezTo>
                  <a:cubicBezTo>
                    <a:pt x="392456" y="1132582"/>
                    <a:pt x="394259" y="1161774"/>
                    <a:pt x="385242" y="1185919"/>
                  </a:cubicBezTo>
                  <a:cubicBezTo>
                    <a:pt x="379111" y="1202137"/>
                    <a:pt x="350617" y="1200335"/>
                    <a:pt x="353142" y="1180514"/>
                  </a:cubicBezTo>
                  <a:cubicBezTo>
                    <a:pt x="356748" y="1150602"/>
                    <a:pt x="361437" y="1122131"/>
                    <a:pt x="361437" y="1091498"/>
                  </a:cubicBezTo>
                  <a:cubicBezTo>
                    <a:pt x="361437" y="1069875"/>
                    <a:pt x="360716" y="1048252"/>
                    <a:pt x="362880" y="1026989"/>
                  </a:cubicBezTo>
                  <a:cubicBezTo>
                    <a:pt x="342321" y="1016178"/>
                    <a:pt x="322845" y="990230"/>
                    <a:pt x="309499" y="974373"/>
                  </a:cubicBezTo>
                  <a:cubicBezTo>
                    <a:pt x="292186" y="953470"/>
                    <a:pt x="276677" y="931487"/>
                    <a:pt x="265135" y="906620"/>
                  </a:cubicBezTo>
                  <a:cubicBezTo>
                    <a:pt x="262611" y="900854"/>
                    <a:pt x="265496" y="895448"/>
                    <a:pt x="269824" y="892971"/>
                  </a:cubicBezTo>
                  <a:close/>
                  <a:moveTo>
                    <a:pt x="169901" y="891194"/>
                  </a:moveTo>
                  <a:cubicBezTo>
                    <a:pt x="170260" y="889759"/>
                    <a:pt x="172414" y="890477"/>
                    <a:pt x="172055" y="891553"/>
                  </a:cubicBezTo>
                  <a:cubicBezTo>
                    <a:pt x="166312" y="916663"/>
                    <a:pt x="149443" y="941056"/>
                    <a:pt x="135805" y="962220"/>
                  </a:cubicBezTo>
                  <a:cubicBezTo>
                    <a:pt x="134369" y="964013"/>
                    <a:pt x="131498" y="962937"/>
                    <a:pt x="132216" y="960785"/>
                  </a:cubicBezTo>
                  <a:cubicBezTo>
                    <a:pt x="142265" y="936034"/>
                    <a:pt x="161288" y="916663"/>
                    <a:pt x="169901" y="891194"/>
                  </a:cubicBezTo>
                  <a:close/>
                  <a:moveTo>
                    <a:pt x="155407" y="884861"/>
                  </a:moveTo>
                  <a:cubicBezTo>
                    <a:pt x="157201" y="883409"/>
                    <a:pt x="159714" y="885949"/>
                    <a:pt x="157919" y="887763"/>
                  </a:cubicBezTo>
                  <a:cubicBezTo>
                    <a:pt x="146075" y="901552"/>
                    <a:pt x="134949" y="916066"/>
                    <a:pt x="124899" y="931306"/>
                  </a:cubicBezTo>
                  <a:cubicBezTo>
                    <a:pt x="123105" y="933846"/>
                    <a:pt x="118798" y="931306"/>
                    <a:pt x="120951" y="929129"/>
                  </a:cubicBezTo>
                  <a:cubicBezTo>
                    <a:pt x="131719" y="913889"/>
                    <a:pt x="143204" y="899012"/>
                    <a:pt x="155407" y="884861"/>
                  </a:cubicBezTo>
                  <a:close/>
                  <a:moveTo>
                    <a:pt x="150161" y="864202"/>
                  </a:moveTo>
                  <a:cubicBezTo>
                    <a:pt x="152000" y="862772"/>
                    <a:pt x="154943" y="864917"/>
                    <a:pt x="153472" y="866705"/>
                  </a:cubicBezTo>
                  <a:cubicBezTo>
                    <a:pt x="149425" y="872783"/>
                    <a:pt x="145011" y="878146"/>
                    <a:pt x="140965" y="884225"/>
                  </a:cubicBezTo>
                  <a:cubicBezTo>
                    <a:pt x="137654" y="889588"/>
                    <a:pt x="134712" y="895666"/>
                    <a:pt x="130298" y="900314"/>
                  </a:cubicBezTo>
                  <a:cubicBezTo>
                    <a:pt x="128826" y="902102"/>
                    <a:pt x="125148" y="899956"/>
                    <a:pt x="126251" y="897811"/>
                  </a:cubicBezTo>
                  <a:cubicBezTo>
                    <a:pt x="128458" y="891375"/>
                    <a:pt x="133608" y="885297"/>
                    <a:pt x="137654" y="879934"/>
                  </a:cubicBezTo>
                  <a:cubicBezTo>
                    <a:pt x="141333" y="874571"/>
                    <a:pt x="145379" y="868850"/>
                    <a:pt x="150161" y="864202"/>
                  </a:cubicBezTo>
                  <a:close/>
                  <a:moveTo>
                    <a:pt x="142081" y="851039"/>
                  </a:moveTo>
                  <a:cubicBezTo>
                    <a:pt x="143492" y="848484"/>
                    <a:pt x="147020" y="850674"/>
                    <a:pt x="145962" y="853228"/>
                  </a:cubicBezTo>
                  <a:cubicBezTo>
                    <a:pt x="142081" y="861622"/>
                    <a:pt x="137142" y="871840"/>
                    <a:pt x="130439" y="878044"/>
                  </a:cubicBezTo>
                  <a:cubicBezTo>
                    <a:pt x="128676" y="879869"/>
                    <a:pt x="125148" y="877315"/>
                    <a:pt x="126912" y="874760"/>
                  </a:cubicBezTo>
                  <a:cubicBezTo>
                    <a:pt x="129381" y="870746"/>
                    <a:pt x="132909" y="866731"/>
                    <a:pt x="135731" y="862352"/>
                  </a:cubicBezTo>
                  <a:cubicBezTo>
                    <a:pt x="137848" y="858703"/>
                    <a:pt x="139964" y="855053"/>
                    <a:pt x="142081" y="851039"/>
                  </a:cubicBezTo>
                  <a:close/>
                  <a:moveTo>
                    <a:pt x="395357" y="540364"/>
                  </a:moveTo>
                  <a:cubicBezTo>
                    <a:pt x="416672" y="540364"/>
                    <a:pt x="448102" y="538922"/>
                    <a:pt x="465443" y="553701"/>
                  </a:cubicBezTo>
                  <a:cubicBezTo>
                    <a:pt x="470862" y="558027"/>
                    <a:pt x="466165" y="568120"/>
                    <a:pt x="459301" y="567760"/>
                  </a:cubicBezTo>
                  <a:cubicBezTo>
                    <a:pt x="441238" y="565597"/>
                    <a:pt x="422813" y="564516"/>
                    <a:pt x="404388" y="565237"/>
                  </a:cubicBezTo>
                  <a:cubicBezTo>
                    <a:pt x="387770" y="565597"/>
                    <a:pt x="369345" y="570644"/>
                    <a:pt x="355978" y="572806"/>
                  </a:cubicBezTo>
                  <a:cubicBezTo>
                    <a:pt x="355617" y="572806"/>
                    <a:pt x="354895" y="572806"/>
                    <a:pt x="354172" y="572806"/>
                  </a:cubicBezTo>
                  <a:cubicBezTo>
                    <a:pt x="351643" y="603807"/>
                    <a:pt x="350921" y="634447"/>
                    <a:pt x="350559" y="665448"/>
                  </a:cubicBezTo>
                  <a:cubicBezTo>
                    <a:pt x="376932" y="661843"/>
                    <a:pt x="404027" y="664727"/>
                    <a:pt x="430039" y="667611"/>
                  </a:cubicBezTo>
                  <a:cubicBezTo>
                    <a:pt x="439070" y="668692"/>
                    <a:pt x="438709" y="680227"/>
                    <a:pt x="430039" y="681309"/>
                  </a:cubicBezTo>
                  <a:cubicBezTo>
                    <a:pt x="403305" y="684192"/>
                    <a:pt x="376932" y="688158"/>
                    <a:pt x="350198" y="691762"/>
                  </a:cubicBezTo>
                  <a:cubicBezTo>
                    <a:pt x="349837" y="698251"/>
                    <a:pt x="349837" y="704739"/>
                    <a:pt x="349837" y="710867"/>
                  </a:cubicBezTo>
                  <a:cubicBezTo>
                    <a:pt x="349476" y="740426"/>
                    <a:pt x="349476" y="770345"/>
                    <a:pt x="350559" y="799904"/>
                  </a:cubicBezTo>
                  <a:cubicBezTo>
                    <a:pt x="350559" y="805671"/>
                    <a:pt x="350921" y="812160"/>
                    <a:pt x="351282" y="817927"/>
                  </a:cubicBezTo>
                  <a:cubicBezTo>
                    <a:pt x="382712" y="812520"/>
                    <a:pt x="418478" y="808195"/>
                    <a:pt x="444851" y="822614"/>
                  </a:cubicBezTo>
                  <a:cubicBezTo>
                    <a:pt x="450631" y="825858"/>
                    <a:pt x="447379" y="834149"/>
                    <a:pt x="441238" y="834509"/>
                  </a:cubicBezTo>
                  <a:cubicBezTo>
                    <a:pt x="411253" y="835230"/>
                    <a:pt x="382712" y="839556"/>
                    <a:pt x="353450" y="845684"/>
                  </a:cubicBezTo>
                  <a:cubicBezTo>
                    <a:pt x="352727" y="853975"/>
                    <a:pt x="345863" y="860824"/>
                    <a:pt x="335386" y="857940"/>
                  </a:cubicBezTo>
                  <a:cubicBezTo>
                    <a:pt x="331412" y="856858"/>
                    <a:pt x="328161" y="854696"/>
                    <a:pt x="325993" y="851451"/>
                  </a:cubicBezTo>
                  <a:cubicBezTo>
                    <a:pt x="311542" y="851451"/>
                    <a:pt x="306123" y="829102"/>
                    <a:pt x="319129" y="823695"/>
                  </a:cubicBezTo>
                  <a:cubicBezTo>
                    <a:pt x="319129" y="820090"/>
                    <a:pt x="319129" y="816125"/>
                    <a:pt x="319129" y="812881"/>
                  </a:cubicBezTo>
                  <a:cubicBezTo>
                    <a:pt x="319129" y="783683"/>
                    <a:pt x="320213" y="754484"/>
                    <a:pt x="321658" y="725286"/>
                  </a:cubicBezTo>
                  <a:cubicBezTo>
                    <a:pt x="324187" y="671576"/>
                    <a:pt x="325993" y="617145"/>
                    <a:pt x="333580" y="563795"/>
                  </a:cubicBezTo>
                  <a:cubicBezTo>
                    <a:pt x="333941" y="557667"/>
                    <a:pt x="338637" y="554422"/>
                    <a:pt x="343695" y="553701"/>
                  </a:cubicBezTo>
                  <a:cubicBezTo>
                    <a:pt x="351643" y="538922"/>
                    <a:pt x="381990" y="540724"/>
                    <a:pt x="395357" y="540364"/>
                  </a:cubicBezTo>
                  <a:close/>
                  <a:moveTo>
                    <a:pt x="71282" y="477370"/>
                  </a:moveTo>
                  <a:cubicBezTo>
                    <a:pt x="71666" y="477009"/>
                    <a:pt x="72049" y="477009"/>
                    <a:pt x="72049" y="477730"/>
                  </a:cubicBezTo>
                  <a:cubicBezTo>
                    <a:pt x="73965" y="507316"/>
                    <a:pt x="73198" y="537623"/>
                    <a:pt x="73581" y="567569"/>
                  </a:cubicBezTo>
                  <a:cubicBezTo>
                    <a:pt x="73581" y="598958"/>
                    <a:pt x="68600" y="631430"/>
                    <a:pt x="73581" y="663180"/>
                  </a:cubicBezTo>
                  <a:cubicBezTo>
                    <a:pt x="73965" y="666066"/>
                    <a:pt x="68983" y="667148"/>
                    <a:pt x="68600" y="664262"/>
                  </a:cubicBezTo>
                  <a:cubicBezTo>
                    <a:pt x="63236" y="633955"/>
                    <a:pt x="68600" y="603288"/>
                    <a:pt x="68600" y="572620"/>
                  </a:cubicBezTo>
                  <a:cubicBezTo>
                    <a:pt x="68600" y="541231"/>
                    <a:pt x="66684" y="508759"/>
                    <a:pt x="71282" y="477370"/>
                  </a:cubicBezTo>
                  <a:close/>
                  <a:moveTo>
                    <a:pt x="82557" y="422525"/>
                  </a:moveTo>
                  <a:cubicBezTo>
                    <a:pt x="89874" y="463505"/>
                    <a:pt x="80117" y="506642"/>
                    <a:pt x="80814" y="547981"/>
                  </a:cubicBezTo>
                  <a:cubicBezTo>
                    <a:pt x="81511" y="596151"/>
                    <a:pt x="84996" y="644320"/>
                    <a:pt x="83950" y="692489"/>
                  </a:cubicBezTo>
                  <a:cubicBezTo>
                    <a:pt x="83950" y="695725"/>
                    <a:pt x="79420" y="695725"/>
                    <a:pt x="79420" y="692489"/>
                  </a:cubicBezTo>
                  <a:cubicBezTo>
                    <a:pt x="79769" y="646477"/>
                    <a:pt x="76284" y="600105"/>
                    <a:pt x="75936" y="553733"/>
                  </a:cubicBezTo>
                  <a:cubicBezTo>
                    <a:pt x="75936" y="531086"/>
                    <a:pt x="76284" y="508799"/>
                    <a:pt x="79072" y="486511"/>
                  </a:cubicBezTo>
                  <a:cubicBezTo>
                    <a:pt x="81511" y="465303"/>
                    <a:pt x="83950" y="444453"/>
                    <a:pt x="80814" y="422885"/>
                  </a:cubicBezTo>
                  <a:cubicBezTo>
                    <a:pt x="80814" y="421806"/>
                    <a:pt x="82208" y="421447"/>
                    <a:pt x="82557" y="422525"/>
                  </a:cubicBezTo>
                  <a:close/>
                  <a:moveTo>
                    <a:pt x="359165" y="158295"/>
                  </a:moveTo>
                  <a:cubicBezTo>
                    <a:pt x="364640" y="158340"/>
                    <a:pt x="369757" y="161934"/>
                    <a:pt x="369218" y="169120"/>
                  </a:cubicBezTo>
                  <a:cubicBezTo>
                    <a:pt x="364550" y="216194"/>
                    <a:pt x="360242" y="263267"/>
                    <a:pt x="355933" y="310340"/>
                  </a:cubicBezTo>
                  <a:cubicBezTo>
                    <a:pt x="382503" y="306388"/>
                    <a:pt x="408713" y="300279"/>
                    <a:pt x="435642" y="299201"/>
                  </a:cubicBezTo>
                  <a:cubicBezTo>
                    <a:pt x="444259" y="261111"/>
                    <a:pt x="448926" y="223740"/>
                    <a:pt x="449285" y="184572"/>
                  </a:cubicBezTo>
                  <a:cubicBezTo>
                    <a:pt x="449645" y="176307"/>
                    <a:pt x="462929" y="174151"/>
                    <a:pt x="464365" y="182775"/>
                  </a:cubicBezTo>
                  <a:cubicBezTo>
                    <a:pt x="470110" y="221584"/>
                    <a:pt x="465443" y="261470"/>
                    <a:pt x="458980" y="299919"/>
                  </a:cubicBezTo>
                  <a:cubicBezTo>
                    <a:pt x="463647" y="300638"/>
                    <a:pt x="467956" y="300997"/>
                    <a:pt x="472624" y="302075"/>
                  </a:cubicBezTo>
                  <a:cubicBezTo>
                    <a:pt x="493089" y="306028"/>
                    <a:pt x="483754" y="338369"/>
                    <a:pt x="463647" y="332979"/>
                  </a:cubicBezTo>
                  <a:cubicBezTo>
                    <a:pt x="460416" y="331901"/>
                    <a:pt x="456825" y="331182"/>
                    <a:pt x="453594" y="330823"/>
                  </a:cubicBezTo>
                  <a:cubicBezTo>
                    <a:pt x="448208" y="362444"/>
                    <a:pt x="442464" y="394425"/>
                    <a:pt x="435642" y="425328"/>
                  </a:cubicBezTo>
                  <a:cubicBezTo>
                    <a:pt x="431692" y="441858"/>
                    <a:pt x="403327" y="437905"/>
                    <a:pt x="405841" y="421016"/>
                  </a:cubicBezTo>
                  <a:cubicBezTo>
                    <a:pt x="410149" y="389395"/>
                    <a:pt x="419844" y="358851"/>
                    <a:pt x="428102" y="328307"/>
                  </a:cubicBezTo>
                  <a:cubicBezTo>
                    <a:pt x="403327" y="328307"/>
                    <a:pt x="378553" y="332979"/>
                    <a:pt x="353779" y="336213"/>
                  </a:cubicBezTo>
                  <a:cubicBezTo>
                    <a:pt x="349830" y="382927"/>
                    <a:pt x="348034" y="431078"/>
                    <a:pt x="337981" y="476714"/>
                  </a:cubicBezTo>
                  <a:cubicBezTo>
                    <a:pt x="334390" y="492525"/>
                    <a:pt x="309257" y="488212"/>
                    <a:pt x="309975" y="472402"/>
                  </a:cubicBezTo>
                  <a:cubicBezTo>
                    <a:pt x="312130" y="428203"/>
                    <a:pt x="320388" y="382927"/>
                    <a:pt x="326491" y="338728"/>
                  </a:cubicBezTo>
                  <a:cubicBezTo>
                    <a:pt x="312130" y="339087"/>
                    <a:pt x="297408" y="338369"/>
                    <a:pt x="283046" y="334775"/>
                  </a:cubicBezTo>
                  <a:cubicBezTo>
                    <a:pt x="271198" y="331901"/>
                    <a:pt x="273711" y="311418"/>
                    <a:pt x="286278" y="313215"/>
                  </a:cubicBezTo>
                  <a:cubicBezTo>
                    <a:pt x="300999" y="315371"/>
                    <a:pt x="315361" y="315371"/>
                    <a:pt x="329723" y="313934"/>
                  </a:cubicBezTo>
                  <a:cubicBezTo>
                    <a:pt x="335468" y="265423"/>
                    <a:pt x="340853" y="217272"/>
                    <a:pt x="346957" y="168761"/>
                  </a:cubicBezTo>
                  <a:cubicBezTo>
                    <a:pt x="347855" y="161754"/>
                    <a:pt x="353689" y="158250"/>
                    <a:pt x="359165" y="158295"/>
                  </a:cubicBezTo>
                  <a:close/>
                  <a:moveTo>
                    <a:pt x="299317" y="61441"/>
                  </a:moveTo>
                  <a:cubicBezTo>
                    <a:pt x="305765" y="61084"/>
                    <a:pt x="305048" y="70735"/>
                    <a:pt x="298958" y="71450"/>
                  </a:cubicBezTo>
                  <a:cubicBezTo>
                    <a:pt x="240568" y="77169"/>
                    <a:pt x="173938" y="100046"/>
                    <a:pt x="161042" y="165817"/>
                  </a:cubicBezTo>
                  <a:cubicBezTo>
                    <a:pt x="160326" y="168676"/>
                    <a:pt x="155311" y="167962"/>
                    <a:pt x="155669" y="165102"/>
                  </a:cubicBezTo>
                  <a:cubicBezTo>
                    <a:pt x="164983" y="94684"/>
                    <a:pt x="237344" y="65731"/>
                    <a:pt x="299317" y="61441"/>
                  </a:cubicBezTo>
                  <a:close/>
                  <a:moveTo>
                    <a:pt x="327865" y="37272"/>
                  </a:moveTo>
                  <a:cubicBezTo>
                    <a:pt x="334339" y="37272"/>
                    <a:pt x="333979" y="46993"/>
                    <a:pt x="327505" y="47353"/>
                  </a:cubicBezTo>
                  <a:cubicBezTo>
                    <a:pt x="281111" y="49874"/>
                    <a:pt x="228243" y="57435"/>
                    <a:pt x="188681" y="85159"/>
                  </a:cubicBezTo>
                  <a:cubicBezTo>
                    <a:pt x="148041" y="113603"/>
                    <a:pt x="137612" y="161490"/>
                    <a:pt x="136173" y="208656"/>
                  </a:cubicBezTo>
                  <a:cubicBezTo>
                    <a:pt x="136173" y="211537"/>
                    <a:pt x="131857" y="211537"/>
                    <a:pt x="131857" y="208656"/>
                  </a:cubicBezTo>
                  <a:cubicBezTo>
                    <a:pt x="131498" y="160770"/>
                    <a:pt x="137612" y="115403"/>
                    <a:pt x="175734" y="82638"/>
                  </a:cubicBezTo>
                  <a:cubicBezTo>
                    <a:pt x="214936" y="48794"/>
                    <a:pt x="277874" y="38712"/>
                    <a:pt x="327865" y="37272"/>
                  </a:cubicBezTo>
                  <a:close/>
                  <a:moveTo>
                    <a:pt x="455570" y="19582"/>
                  </a:moveTo>
                  <a:cubicBezTo>
                    <a:pt x="420979" y="20348"/>
                    <a:pt x="386253" y="22959"/>
                    <a:pt x="353326" y="24219"/>
                  </a:cubicBezTo>
                  <a:cubicBezTo>
                    <a:pt x="291790" y="27100"/>
                    <a:pt x="201826" y="29981"/>
                    <a:pt x="157564" y="80759"/>
                  </a:cubicBezTo>
                  <a:cubicBezTo>
                    <a:pt x="114741" y="130096"/>
                    <a:pt x="120859" y="212925"/>
                    <a:pt x="119059" y="274146"/>
                  </a:cubicBezTo>
                  <a:cubicBezTo>
                    <a:pt x="116180" y="368139"/>
                    <a:pt x="107184" y="461771"/>
                    <a:pt x="107184" y="556124"/>
                  </a:cubicBezTo>
                  <a:cubicBezTo>
                    <a:pt x="106464" y="758875"/>
                    <a:pt x="120499" y="960905"/>
                    <a:pt x="116180" y="1163655"/>
                  </a:cubicBezTo>
                  <a:cubicBezTo>
                    <a:pt x="116540" y="1165096"/>
                    <a:pt x="116900" y="1166897"/>
                    <a:pt x="116180" y="1168337"/>
                  </a:cubicBezTo>
                  <a:cubicBezTo>
                    <a:pt x="115821" y="1168337"/>
                    <a:pt x="115821" y="1168337"/>
                    <a:pt x="115821" y="1168697"/>
                  </a:cubicBezTo>
                  <a:cubicBezTo>
                    <a:pt x="115821" y="1170858"/>
                    <a:pt x="114381" y="1172298"/>
                    <a:pt x="112222" y="1172298"/>
                  </a:cubicBezTo>
                  <a:cubicBezTo>
                    <a:pt x="90631" y="1191385"/>
                    <a:pt x="56085" y="1196067"/>
                    <a:pt x="28016" y="1187064"/>
                  </a:cubicBezTo>
                  <a:cubicBezTo>
                    <a:pt x="57884" y="1214073"/>
                    <a:pt x="109703" y="1211912"/>
                    <a:pt x="126976" y="1253687"/>
                  </a:cubicBezTo>
                  <a:cubicBezTo>
                    <a:pt x="135253" y="1273494"/>
                    <a:pt x="133813" y="1302664"/>
                    <a:pt x="159003" y="1308426"/>
                  </a:cubicBezTo>
                  <a:cubicBezTo>
                    <a:pt x="191030" y="1315988"/>
                    <a:pt x="221618" y="1318869"/>
                    <a:pt x="254725" y="1318869"/>
                  </a:cubicBezTo>
                  <a:cubicBezTo>
                    <a:pt x="314461" y="1319230"/>
                    <a:pt x="374557" y="1323551"/>
                    <a:pt x="434293" y="1319590"/>
                  </a:cubicBezTo>
                  <a:cubicBezTo>
                    <a:pt x="482514" y="1315988"/>
                    <a:pt x="561322" y="1312387"/>
                    <a:pt x="581114" y="1258368"/>
                  </a:cubicBezTo>
                  <a:cubicBezTo>
                    <a:pt x="597308" y="1213353"/>
                    <a:pt x="596228" y="1164376"/>
                    <a:pt x="594789" y="1117559"/>
                  </a:cubicBezTo>
                  <a:cubicBezTo>
                    <a:pt x="593349" y="1057058"/>
                    <a:pt x="595509" y="996197"/>
                    <a:pt x="598387" y="935696"/>
                  </a:cubicBezTo>
                  <a:cubicBezTo>
                    <a:pt x="604865" y="785524"/>
                    <a:pt x="618180" y="636072"/>
                    <a:pt x="629335" y="485899"/>
                  </a:cubicBezTo>
                  <a:cubicBezTo>
                    <a:pt x="634733" y="412434"/>
                    <a:pt x="639411" y="338968"/>
                    <a:pt x="643369" y="265863"/>
                  </a:cubicBezTo>
                  <a:cubicBezTo>
                    <a:pt x="637252" y="271625"/>
                    <a:pt x="631134" y="277387"/>
                    <a:pt x="625736" y="284589"/>
                  </a:cubicBezTo>
                  <a:cubicBezTo>
                    <a:pt x="623217" y="287831"/>
                    <a:pt x="617820" y="284589"/>
                    <a:pt x="620339" y="280988"/>
                  </a:cubicBezTo>
                  <a:cubicBezTo>
                    <a:pt x="627176" y="271625"/>
                    <a:pt x="635093" y="262982"/>
                    <a:pt x="643729" y="254339"/>
                  </a:cubicBezTo>
                  <a:cubicBezTo>
                    <a:pt x="644089" y="250378"/>
                    <a:pt x="644449" y="246056"/>
                    <a:pt x="644809" y="241374"/>
                  </a:cubicBezTo>
                  <a:cubicBezTo>
                    <a:pt x="639411" y="246056"/>
                    <a:pt x="634013" y="250378"/>
                    <a:pt x="628975" y="255059"/>
                  </a:cubicBezTo>
                  <a:cubicBezTo>
                    <a:pt x="626456" y="257580"/>
                    <a:pt x="622498" y="253619"/>
                    <a:pt x="625377" y="250738"/>
                  </a:cubicBezTo>
                  <a:cubicBezTo>
                    <a:pt x="631854" y="244616"/>
                    <a:pt x="638331" y="237773"/>
                    <a:pt x="645169" y="231291"/>
                  </a:cubicBezTo>
                  <a:cubicBezTo>
                    <a:pt x="645529" y="224449"/>
                    <a:pt x="645888" y="217246"/>
                    <a:pt x="646248" y="210404"/>
                  </a:cubicBezTo>
                  <a:cubicBezTo>
                    <a:pt x="649847" y="135498"/>
                    <a:pt x="648048" y="43306"/>
                    <a:pt x="557004" y="26020"/>
                  </a:cubicBezTo>
                  <a:cubicBezTo>
                    <a:pt x="524617" y="19897"/>
                    <a:pt x="490161" y="18817"/>
                    <a:pt x="455570" y="19582"/>
                  </a:cubicBezTo>
                  <a:close/>
                  <a:moveTo>
                    <a:pt x="505050" y="1"/>
                  </a:moveTo>
                  <a:cubicBezTo>
                    <a:pt x="537212" y="91"/>
                    <a:pt x="568879" y="3692"/>
                    <a:pt x="597308" y="17737"/>
                  </a:cubicBezTo>
                  <a:cubicBezTo>
                    <a:pt x="652366" y="45466"/>
                    <a:pt x="666760" y="103447"/>
                    <a:pt x="667480" y="161067"/>
                  </a:cubicBezTo>
                  <a:cubicBezTo>
                    <a:pt x="667840" y="177632"/>
                    <a:pt x="667840" y="194558"/>
                    <a:pt x="667480" y="211124"/>
                  </a:cubicBezTo>
                  <a:cubicBezTo>
                    <a:pt x="668559" y="210044"/>
                    <a:pt x="669999" y="209323"/>
                    <a:pt x="671078" y="208243"/>
                  </a:cubicBezTo>
                  <a:cubicBezTo>
                    <a:pt x="673957" y="206442"/>
                    <a:pt x="676116" y="210404"/>
                    <a:pt x="674677" y="212564"/>
                  </a:cubicBezTo>
                  <a:cubicBezTo>
                    <a:pt x="672158" y="215445"/>
                    <a:pt x="669639" y="217966"/>
                    <a:pt x="667120" y="220847"/>
                  </a:cubicBezTo>
                  <a:cubicBezTo>
                    <a:pt x="667120" y="225169"/>
                    <a:pt x="666760" y="229850"/>
                    <a:pt x="666760" y="234532"/>
                  </a:cubicBezTo>
                  <a:cubicBezTo>
                    <a:pt x="670718" y="230931"/>
                    <a:pt x="675037" y="227690"/>
                    <a:pt x="678995" y="224449"/>
                  </a:cubicBezTo>
                  <a:cubicBezTo>
                    <a:pt x="682954" y="220847"/>
                    <a:pt x="688351" y="226249"/>
                    <a:pt x="684753" y="230211"/>
                  </a:cubicBezTo>
                  <a:cubicBezTo>
                    <a:pt x="678635" y="235612"/>
                    <a:pt x="672518" y="241014"/>
                    <a:pt x="666400" y="246416"/>
                  </a:cubicBezTo>
                  <a:cubicBezTo>
                    <a:pt x="663881" y="302236"/>
                    <a:pt x="658843" y="358055"/>
                    <a:pt x="654885" y="413514"/>
                  </a:cubicBezTo>
                  <a:cubicBezTo>
                    <a:pt x="648407" y="514709"/>
                    <a:pt x="639771" y="615905"/>
                    <a:pt x="632574" y="717460"/>
                  </a:cubicBezTo>
                  <a:cubicBezTo>
                    <a:pt x="625377" y="818295"/>
                    <a:pt x="618539" y="919851"/>
                    <a:pt x="616020" y="1021046"/>
                  </a:cubicBezTo>
                  <a:cubicBezTo>
                    <a:pt x="614221" y="1087309"/>
                    <a:pt x="620339" y="1155373"/>
                    <a:pt x="610982" y="1220915"/>
                  </a:cubicBezTo>
                  <a:cubicBezTo>
                    <a:pt x="602706" y="1278535"/>
                    <a:pt x="576796" y="1312027"/>
                    <a:pt x="519939" y="1326792"/>
                  </a:cubicBezTo>
                  <a:cubicBezTo>
                    <a:pt x="444729" y="1346599"/>
                    <a:pt x="366640" y="1341557"/>
                    <a:pt x="289991" y="1340837"/>
                  </a:cubicBezTo>
                  <a:cubicBezTo>
                    <a:pt x="251126" y="1340117"/>
                    <a:pt x="209743" y="1343358"/>
                    <a:pt x="171598" y="1332914"/>
                  </a:cubicBezTo>
                  <a:cubicBezTo>
                    <a:pt x="151806" y="1327512"/>
                    <a:pt x="127336" y="1323551"/>
                    <a:pt x="120499" y="1301223"/>
                  </a:cubicBezTo>
                  <a:cubicBezTo>
                    <a:pt x="115821" y="1286818"/>
                    <a:pt x="115461" y="1269532"/>
                    <a:pt x="106464" y="1256568"/>
                  </a:cubicBezTo>
                  <a:cubicBezTo>
                    <a:pt x="96028" y="1240002"/>
                    <a:pt x="79475" y="1234240"/>
                    <a:pt x="61842" y="1227758"/>
                  </a:cubicBezTo>
                  <a:cubicBezTo>
                    <a:pt x="37012" y="1218755"/>
                    <a:pt x="16860" y="1207951"/>
                    <a:pt x="1746" y="1185983"/>
                  </a:cubicBezTo>
                  <a:cubicBezTo>
                    <a:pt x="-1852" y="1180581"/>
                    <a:pt x="667" y="1176260"/>
                    <a:pt x="4265" y="1173379"/>
                  </a:cubicBezTo>
                  <a:cubicBezTo>
                    <a:pt x="3186" y="1170858"/>
                    <a:pt x="4625" y="1167257"/>
                    <a:pt x="8224" y="1168337"/>
                  </a:cubicBezTo>
                  <a:cubicBezTo>
                    <a:pt x="40251" y="1179141"/>
                    <a:pt x="78396" y="1180221"/>
                    <a:pt x="107184" y="1160054"/>
                  </a:cubicBezTo>
                  <a:cubicBezTo>
                    <a:pt x="107544" y="1159694"/>
                    <a:pt x="107904" y="1159694"/>
                    <a:pt x="108264" y="1159334"/>
                  </a:cubicBezTo>
                  <a:cubicBezTo>
                    <a:pt x="103226" y="962345"/>
                    <a:pt x="90991" y="765357"/>
                    <a:pt x="90991" y="568008"/>
                  </a:cubicBezTo>
                  <a:cubicBezTo>
                    <a:pt x="90991" y="474015"/>
                    <a:pt x="98547" y="380743"/>
                    <a:pt x="101066" y="286750"/>
                  </a:cubicBezTo>
                  <a:cubicBezTo>
                    <a:pt x="102146" y="229130"/>
                    <a:pt x="97468" y="164668"/>
                    <a:pt x="118340" y="109569"/>
                  </a:cubicBezTo>
                  <a:cubicBezTo>
                    <a:pt x="159723" y="91"/>
                    <a:pt x="313022" y="3332"/>
                    <a:pt x="409823" y="3332"/>
                  </a:cubicBezTo>
                  <a:cubicBezTo>
                    <a:pt x="440231" y="3332"/>
                    <a:pt x="472888" y="-89"/>
                    <a:pt x="505050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0F024817-8E9D-764D-BD0C-43EAA61533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4392" y="2224965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32E6F006-BB28-F24B-A464-5848CF689F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78403" y="415739"/>
              <a:ext cx="149797" cy="351575"/>
            </a:xfrm>
            <a:custGeom>
              <a:avLst/>
              <a:gdLst>
                <a:gd name="connsiteX0" fmla="*/ 70071 w 165124"/>
                <a:gd name="connsiteY0" fmla="*/ 359133 h 387546"/>
                <a:gd name="connsiteX1" fmla="*/ 72380 w 165124"/>
                <a:gd name="connsiteY1" fmla="*/ 383460 h 387546"/>
                <a:gd name="connsiteX2" fmla="*/ 72092 w 165124"/>
                <a:gd name="connsiteY2" fmla="*/ 383460 h 387546"/>
                <a:gd name="connsiteX3" fmla="*/ 69494 w 165124"/>
                <a:gd name="connsiteY3" fmla="*/ 359491 h 387546"/>
                <a:gd name="connsiteX4" fmla="*/ 70071 w 165124"/>
                <a:gd name="connsiteY4" fmla="*/ 359133 h 387546"/>
                <a:gd name="connsiteX5" fmla="*/ 72669 w 165124"/>
                <a:gd name="connsiteY5" fmla="*/ 357921 h 387546"/>
                <a:gd name="connsiteX6" fmla="*/ 75050 w 165124"/>
                <a:gd name="connsiteY6" fmla="*/ 384664 h 387546"/>
                <a:gd name="connsiteX7" fmla="*/ 74653 w 165124"/>
                <a:gd name="connsiteY7" fmla="*/ 384664 h 387546"/>
                <a:gd name="connsiteX8" fmla="*/ 71082 w 165124"/>
                <a:gd name="connsiteY8" fmla="*/ 358287 h 387546"/>
                <a:gd name="connsiteX9" fmla="*/ 72669 w 165124"/>
                <a:gd name="connsiteY9" fmla="*/ 357921 h 387546"/>
                <a:gd name="connsiteX10" fmla="*/ 58854 w 165124"/>
                <a:gd name="connsiteY10" fmla="*/ 251090 h 387546"/>
                <a:gd name="connsiteX11" fmla="*/ 58854 w 165124"/>
                <a:gd name="connsiteY11" fmla="*/ 252148 h 387546"/>
                <a:gd name="connsiteX12" fmla="*/ 42878 w 165124"/>
                <a:gd name="connsiteY12" fmla="*/ 251884 h 387546"/>
                <a:gd name="connsiteX13" fmla="*/ 42878 w 165124"/>
                <a:gd name="connsiteY13" fmla="*/ 251619 h 387546"/>
                <a:gd name="connsiteX14" fmla="*/ 58854 w 165124"/>
                <a:gd name="connsiteY14" fmla="*/ 251090 h 387546"/>
                <a:gd name="connsiteX15" fmla="*/ 108604 w 165124"/>
                <a:gd name="connsiteY15" fmla="*/ 249104 h 387546"/>
                <a:gd name="connsiteX16" fmla="*/ 110408 w 165124"/>
                <a:gd name="connsiteY16" fmla="*/ 249104 h 387546"/>
                <a:gd name="connsiteX17" fmla="*/ 106800 w 165124"/>
                <a:gd name="connsiteY17" fmla="*/ 265457 h 387546"/>
                <a:gd name="connsiteX18" fmla="*/ 104275 w 165124"/>
                <a:gd name="connsiteY18" fmla="*/ 277086 h 387546"/>
                <a:gd name="connsiteX19" fmla="*/ 103193 w 165124"/>
                <a:gd name="connsiteY19" fmla="*/ 276723 h 387546"/>
                <a:gd name="connsiteX20" fmla="*/ 105357 w 165124"/>
                <a:gd name="connsiteY20" fmla="*/ 263277 h 387546"/>
                <a:gd name="connsiteX21" fmla="*/ 108604 w 165124"/>
                <a:gd name="connsiteY21" fmla="*/ 249104 h 387546"/>
                <a:gd name="connsiteX22" fmla="*/ 105523 w 165124"/>
                <a:gd name="connsiteY22" fmla="*/ 249100 h 387546"/>
                <a:gd name="connsiteX23" fmla="*/ 107249 w 165124"/>
                <a:gd name="connsiteY23" fmla="*/ 249100 h 387546"/>
                <a:gd name="connsiteX24" fmla="*/ 101037 w 165124"/>
                <a:gd name="connsiteY24" fmla="*/ 279901 h 387546"/>
                <a:gd name="connsiteX25" fmla="*/ 100002 w 165124"/>
                <a:gd name="connsiteY25" fmla="*/ 279539 h 387546"/>
                <a:gd name="connsiteX26" fmla="*/ 105523 w 165124"/>
                <a:gd name="connsiteY26" fmla="*/ 249100 h 387546"/>
                <a:gd name="connsiteX27" fmla="*/ 113664 w 165124"/>
                <a:gd name="connsiteY27" fmla="*/ 248730 h 387546"/>
                <a:gd name="connsiteX28" fmla="*/ 114785 w 165124"/>
                <a:gd name="connsiteY28" fmla="*/ 249089 h 387546"/>
                <a:gd name="connsiteX29" fmla="*/ 109929 w 165124"/>
                <a:gd name="connsiteY29" fmla="*/ 273559 h 387546"/>
                <a:gd name="connsiteX30" fmla="*/ 109555 w 165124"/>
                <a:gd name="connsiteY30" fmla="*/ 273559 h 387546"/>
                <a:gd name="connsiteX31" fmla="*/ 111423 w 165124"/>
                <a:gd name="connsiteY31" fmla="*/ 259525 h 387546"/>
                <a:gd name="connsiteX32" fmla="*/ 113664 w 165124"/>
                <a:gd name="connsiteY32" fmla="*/ 248730 h 387546"/>
                <a:gd name="connsiteX33" fmla="*/ 116753 w 165124"/>
                <a:gd name="connsiteY33" fmla="*/ 248367 h 387546"/>
                <a:gd name="connsiteX34" fmla="*/ 114921 w 165124"/>
                <a:gd name="connsiteY34" fmla="*/ 259121 h 387546"/>
                <a:gd name="connsiteX35" fmla="*/ 113456 w 165124"/>
                <a:gd name="connsiteY35" fmla="*/ 269517 h 387546"/>
                <a:gd name="connsiteX36" fmla="*/ 113089 w 165124"/>
                <a:gd name="connsiteY36" fmla="*/ 269517 h 387546"/>
                <a:gd name="connsiteX37" fmla="*/ 113456 w 165124"/>
                <a:gd name="connsiteY37" fmla="*/ 261989 h 387546"/>
                <a:gd name="connsiteX38" fmla="*/ 115287 w 165124"/>
                <a:gd name="connsiteY38" fmla="*/ 248726 h 387546"/>
                <a:gd name="connsiteX39" fmla="*/ 116753 w 165124"/>
                <a:gd name="connsiteY39" fmla="*/ 248367 h 387546"/>
                <a:gd name="connsiteX40" fmla="*/ 117264 w 165124"/>
                <a:gd name="connsiteY40" fmla="*/ 248356 h 387546"/>
                <a:gd name="connsiteX41" fmla="*/ 118418 w 165124"/>
                <a:gd name="connsiteY41" fmla="*/ 248708 h 387546"/>
                <a:gd name="connsiteX42" fmla="*/ 116109 w 165124"/>
                <a:gd name="connsiteY42" fmla="*/ 265642 h 387546"/>
                <a:gd name="connsiteX43" fmla="*/ 115532 w 165124"/>
                <a:gd name="connsiteY43" fmla="*/ 265642 h 387546"/>
                <a:gd name="connsiteX44" fmla="*/ 117264 w 165124"/>
                <a:gd name="connsiteY44" fmla="*/ 248356 h 387546"/>
                <a:gd name="connsiteX45" fmla="*/ 58897 w 165124"/>
                <a:gd name="connsiteY45" fmla="*/ 247650 h 387546"/>
                <a:gd name="connsiteX46" fmla="*/ 58897 w 165124"/>
                <a:gd name="connsiteY46" fmla="*/ 248709 h 387546"/>
                <a:gd name="connsiteX47" fmla="*/ 32108 w 165124"/>
                <a:gd name="connsiteY47" fmla="*/ 248709 h 387546"/>
                <a:gd name="connsiteX48" fmla="*/ 32108 w 165124"/>
                <a:gd name="connsiteY48" fmla="*/ 248179 h 387546"/>
                <a:gd name="connsiteX49" fmla="*/ 58897 w 165124"/>
                <a:gd name="connsiteY49" fmla="*/ 247650 h 387546"/>
                <a:gd name="connsiteX50" fmla="*/ 38274 w 165124"/>
                <a:gd name="connsiteY50" fmla="*/ 236935 h 387546"/>
                <a:gd name="connsiteX51" fmla="*/ 37921 w 165124"/>
                <a:gd name="connsiteY51" fmla="*/ 238919 h 387546"/>
                <a:gd name="connsiteX52" fmla="*/ 22399 w 165124"/>
                <a:gd name="connsiteY52" fmla="*/ 240110 h 387546"/>
                <a:gd name="connsiteX53" fmla="*/ 8640 w 165124"/>
                <a:gd name="connsiteY53" fmla="*/ 240903 h 387546"/>
                <a:gd name="connsiteX54" fmla="*/ 8287 w 165124"/>
                <a:gd name="connsiteY54" fmla="*/ 238919 h 387546"/>
                <a:gd name="connsiteX55" fmla="*/ 24515 w 165124"/>
                <a:gd name="connsiteY55" fmla="*/ 237729 h 387546"/>
                <a:gd name="connsiteX56" fmla="*/ 38274 w 165124"/>
                <a:gd name="connsiteY56" fmla="*/ 236935 h 387546"/>
                <a:gd name="connsiteX57" fmla="*/ 42642 w 165124"/>
                <a:gd name="connsiteY57" fmla="*/ 234229 h 387546"/>
                <a:gd name="connsiteX58" fmla="*/ 42642 w 165124"/>
                <a:gd name="connsiteY58" fmla="*/ 235384 h 387546"/>
                <a:gd name="connsiteX59" fmla="*/ 7082 w 165124"/>
                <a:gd name="connsiteY59" fmla="*/ 235961 h 387546"/>
                <a:gd name="connsiteX60" fmla="*/ 7082 w 165124"/>
                <a:gd name="connsiteY60" fmla="*/ 234806 h 387546"/>
                <a:gd name="connsiteX61" fmla="*/ 42642 w 165124"/>
                <a:gd name="connsiteY61" fmla="*/ 234229 h 387546"/>
                <a:gd name="connsiteX62" fmla="*/ 7069 w 165124"/>
                <a:gd name="connsiteY62" fmla="*/ 228997 h 387546"/>
                <a:gd name="connsiteX63" fmla="*/ 49368 w 165124"/>
                <a:gd name="connsiteY63" fmla="*/ 230585 h 387546"/>
                <a:gd name="connsiteX64" fmla="*/ 49368 w 165124"/>
                <a:gd name="connsiteY64" fmla="*/ 231775 h 387546"/>
                <a:gd name="connsiteX65" fmla="*/ 7069 w 165124"/>
                <a:gd name="connsiteY65" fmla="*/ 231379 h 387546"/>
                <a:gd name="connsiteX66" fmla="*/ 7069 w 165124"/>
                <a:gd name="connsiteY66" fmla="*/ 228997 h 387546"/>
                <a:gd name="connsiteX67" fmla="*/ 6584 w 165124"/>
                <a:gd name="connsiteY67" fmla="*/ 224518 h 387546"/>
                <a:gd name="connsiteX68" fmla="*/ 21824 w 165124"/>
                <a:gd name="connsiteY68" fmla="*/ 224518 h 387546"/>
                <a:gd name="connsiteX69" fmla="*/ 37064 w 165124"/>
                <a:gd name="connsiteY69" fmla="*/ 224859 h 387546"/>
                <a:gd name="connsiteX70" fmla="*/ 67181 w 165124"/>
                <a:gd name="connsiteY70" fmla="*/ 225539 h 387546"/>
                <a:gd name="connsiteX71" fmla="*/ 67181 w 165124"/>
                <a:gd name="connsiteY71" fmla="*/ 226559 h 387546"/>
                <a:gd name="connsiteX72" fmla="*/ 34161 w 165124"/>
                <a:gd name="connsiteY72" fmla="*/ 226899 h 387546"/>
                <a:gd name="connsiteX73" fmla="*/ 15655 w 165124"/>
                <a:gd name="connsiteY73" fmla="*/ 226899 h 387546"/>
                <a:gd name="connsiteX74" fmla="*/ 5858 w 165124"/>
                <a:gd name="connsiteY74" fmla="*/ 226559 h 387546"/>
                <a:gd name="connsiteX75" fmla="*/ 6584 w 165124"/>
                <a:gd name="connsiteY75" fmla="*/ 224518 h 387546"/>
                <a:gd name="connsiteX76" fmla="*/ 4546 w 165124"/>
                <a:gd name="connsiteY76" fmla="*/ 222788 h 387546"/>
                <a:gd name="connsiteX77" fmla="*/ 4906 w 165124"/>
                <a:gd name="connsiteY77" fmla="*/ 230340 h 387546"/>
                <a:gd name="connsiteX78" fmla="*/ 5627 w 165124"/>
                <a:gd name="connsiteY78" fmla="*/ 240410 h 387546"/>
                <a:gd name="connsiteX79" fmla="*/ 5266 w 165124"/>
                <a:gd name="connsiteY79" fmla="*/ 242927 h 387546"/>
                <a:gd name="connsiteX80" fmla="*/ 83130 w 165124"/>
                <a:gd name="connsiteY80" fmla="*/ 242927 h 387546"/>
                <a:gd name="connsiteX81" fmla="*/ 156308 w 165124"/>
                <a:gd name="connsiteY81" fmla="*/ 241489 h 387546"/>
                <a:gd name="connsiteX82" fmla="*/ 156668 w 165124"/>
                <a:gd name="connsiteY82" fmla="*/ 224945 h 387546"/>
                <a:gd name="connsiteX83" fmla="*/ 135400 w 165124"/>
                <a:gd name="connsiteY83" fmla="*/ 224945 h 387546"/>
                <a:gd name="connsiteX84" fmla="*/ 133958 w 165124"/>
                <a:gd name="connsiteY84" fmla="*/ 224945 h 387546"/>
                <a:gd name="connsiteX85" fmla="*/ 76642 w 165124"/>
                <a:gd name="connsiteY85" fmla="*/ 225305 h 387546"/>
                <a:gd name="connsiteX86" fmla="*/ 36989 w 165124"/>
                <a:gd name="connsiteY86" fmla="*/ 223867 h 387546"/>
                <a:gd name="connsiteX87" fmla="*/ 4546 w 165124"/>
                <a:gd name="connsiteY87" fmla="*/ 222788 h 387546"/>
                <a:gd name="connsiteX88" fmla="*/ 147635 w 165124"/>
                <a:gd name="connsiteY88" fmla="*/ 218571 h 387546"/>
                <a:gd name="connsiteX89" fmla="*/ 161040 w 165124"/>
                <a:gd name="connsiteY89" fmla="*/ 218571 h 387546"/>
                <a:gd name="connsiteX90" fmla="*/ 161393 w 165124"/>
                <a:gd name="connsiteY90" fmla="*/ 218571 h 387546"/>
                <a:gd name="connsiteX91" fmla="*/ 161746 w 165124"/>
                <a:gd name="connsiteY91" fmla="*/ 219292 h 387546"/>
                <a:gd name="connsiteX92" fmla="*/ 162099 w 165124"/>
                <a:gd name="connsiteY92" fmla="*/ 232642 h 387546"/>
                <a:gd name="connsiteX93" fmla="*/ 161393 w 165124"/>
                <a:gd name="connsiteY93" fmla="*/ 232642 h 387546"/>
                <a:gd name="connsiteX94" fmla="*/ 161040 w 165124"/>
                <a:gd name="connsiteY94" fmla="*/ 220014 h 387546"/>
                <a:gd name="connsiteX95" fmla="*/ 147635 w 165124"/>
                <a:gd name="connsiteY95" fmla="*/ 219292 h 387546"/>
                <a:gd name="connsiteX96" fmla="*/ 147635 w 165124"/>
                <a:gd name="connsiteY96" fmla="*/ 218571 h 387546"/>
                <a:gd name="connsiteX97" fmla="*/ 153985 w 165124"/>
                <a:gd name="connsiteY97" fmla="*/ 216266 h 387546"/>
                <a:gd name="connsiteX98" fmla="*/ 163157 w 165124"/>
                <a:gd name="connsiteY98" fmla="*/ 216266 h 387546"/>
                <a:gd name="connsiteX99" fmla="*/ 163863 w 165124"/>
                <a:gd name="connsiteY99" fmla="*/ 216266 h 387546"/>
                <a:gd name="connsiteX100" fmla="*/ 164215 w 165124"/>
                <a:gd name="connsiteY100" fmla="*/ 216633 h 387546"/>
                <a:gd name="connsiteX101" fmla="*/ 164921 w 165124"/>
                <a:gd name="connsiteY101" fmla="*/ 229455 h 387546"/>
                <a:gd name="connsiteX102" fmla="*/ 164568 w 165124"/>
                <a:gd name="connsiteY102" fmla="*/ 229455 h 387546"/>
                <a:gd name="connsiteX103" fmla="*/ 163863 w 165124"/>
                <a:gd name="connsiteY103" fmla="*/ 223960 h 387546"/>
                <a:gd name="connsiteX104" fmla="*/ 163510 w 165124"/>
                <a:gd name="connsiteY104" fmla="*/ 217366 h 387546"/>
                <a:gd name="connsiteX105" fmla="*/ 163157 w 165124"/>
                <a:gd name="connsiteY105" fmla="*/ 217366 h 387546"/>
                <a:gd name="connsiteX106" fmla="*/ 153985 w 165124"/>
                <a:gd name="connsiteY106" fmla="*/ 216633 h 387546"/>
                <a:gd name="connsiteX107" fmla="*/ 153985 w 165124"/>
                <a:gd name="connsiteY107" fmla="*/ 216266 h 387546"/>
                <a:gd name="connsiteX108" fmla="*/ 124880 w 165124"/>
                <a:gd name="connsiteY108" fmla="*/ 207080 h 387546"/>
                <a:gd name="connsiteX109" fmla="*/ 126291 w 165124"/>
                <a:gd name="connsiteY109" fmla="*/ 207433 h 387546"/>
                <a:gd name="connsiteX110" fmla="*/ 123116 w 165124"/>
                <a:gd name="connsiteY110" fmla="*/ 217311 h 387546"/>
                <a:gd name="connsiteX111" fmla="*/ 120647 w 165124"/>
                <a:gd name="connsiteY111" fmla="*/ 216606 h 387546"/>
                <a:gd name="connsiteX112" fmla="*/ 124880 w 165124"/>
                <a:gd name="connsiteY112" fmla="*/ 207080 h 387546"/>
                <a:gd name="connsiteX113" fmla="*/ 123036 w 165124"/>
                <a:gd name="connsiteY113" fmla="*/ 196313 h 387546"/>
                <a:gd name="connsiteX114" fmla="*/ 124383 w 165124"/>
                <a:gd name="connsiteY114" fmla="*/ 196313 h 387546"/>
                <a:gd name="connsiteX115" fmla="*/ 116638 w 165124"/>
                <a:gd name="connsiteY115" fmla="*/ 216974 h 387546"/>
                <a:gd name="connsiteX116" fmla="*/ 114617 w 165124"/>
                <a:gd name="connsiteY116" fmla="*/ 215573 h 387546"/>
                <a:gd name="connsiteX117" fmla="*/ 123036 w 165124"/>
                <a:gd name="connsiteY117" fmla="*/ 196313 h 387546"/>
                <a:gd name="connsiteX118" fmla="*/ 123949 w 165124"/>
                <a:gd name="connsiteY118" fmla="*/ 183280 h 387546"/>
                <a:gd name="connsiteX119" fmla="*/ 124688 w 165124"/>
                <a:gd name="connsiteY119" fmla="*/ 183280 h 387546"/>
                <a:gd name="connsiteX120" fmla="*/ 119519 w 165124"/>
                <a:gd name="connsiteY120" fmla="*/ 197618 h 387546"/>
                <a:gd name="connsiteX121" fmla="*/ 111766 w 165124"/>
                <a:gd name="connsiteY121" fmla="*/ 214108 h 387546"/>
                <a:gd name="connsiteX122" fmla="*/ 109920 w 165124"/>
                <a:gd name="connsiteY122" fmla="*/ 213391 h 387546"/>
                <a:gd name="connsiteX123" fmla="*/ 116566 w 165124"/>
                <a:gd name="connsiteY123" fmla="*/ 200128 h 387546"/>
                <a:gd name="connsiteX124" fmla="*/ 123949 w 165124"/>
                <a:gd name="connsiteY124" fmla="*/ 183280 h 387546"/>
                <a:gd name="connsiteX125" fmla="*/ 124097 w 165124"/>
                <a:gd name="connsiteY125" fmla="*/ 172893 h 387546"/>
                <a:gd name="connsiteX126" fmla="*/ 125552 w 165124"/>
                <a:gd name="connsiteY126" fmla="*/ 173254 h 387546"/>
                <a:gd name="connsiteX127" fmla="*/ 112092 w 165124"/>
                <a:gd name="connsiteY127" fmla="*/ 201757 h 387546"/>
                <a:gd name="connsiteX128" fmla="*/ 110273 w 165124"/>
                <a:gd name="connsiteY128" fmla="*/ 200314 h 387546"/>
                <a:gd name="connsiteX129" fmla="*/ 124097 w 165124"/>
                <a:gd name="connsiteY129" fmla="*/ 172893 h 387546"/>
                <a:gd name="connsiteX130" fmla="*/ 125631 w 165124"/>
                <a:gd name="connsiteY130" fmla="*/ 155068 h 387546"/>
                <a:gd name="connsiteX131" fmla="*/ 127117 w 165124"/>
                <a:gd name="connsiteY131" fmla="*/ 155788 h 387546"/>
                <a:gd name="connsiteX132" fmla="*/ 114113 w 165124"/>
                <a:gd name="connsiteY132" fmla="*/ 187113 h 387546"/>
                <a:gd name="connsiteX133" fmla="*/ 111512 w 165124"/>
                <a:gd name="connsiteY133" fmla="*/ 186032 h 387546"/>
                <a:gd name="connsiteX134" fmla="*/ 125631 w 165124"/>
                <a:gd name="connsiteY134" fmla="*/ 155068 h 387546"/>
                <a:gd name="connsiteX135" fmla="*/ 124880 w 165124"/>
                <a:gd name="connsiteY135" fmla="*/ 143592 h 387546"/>
                <a:gd name="connsiteX136" fmla="*/ 125938 w 165124"/>
                <a:gd name="connsiteY136" fmla="*/ 144309 h 387546"/>
                <a:gd name="connsiteX137" fmla="*/ 113591 w 165124"/>
                <a:gd name="connsiteY137" fmla="*/ 174062 h 387546"/>
                <a:gd name="connsiteX138" fmla="*/ 111474 w 165124"/>
                <a:gd name="connsiteY138" fmla="*/ 172987 h 387546"/>
                <a:gd name="connsiteX139" fmla="*/ 124880 w 165124"/>
                <a:gd name="connsiteY139" fmla="*/ 143592 h 387546"/>
                <a:gd name="connsiteX140" fmla="*/ 124573 w 165124"/>
                <a:gd name="connsiteY140" fmla="*/ 134938 h 387546"/>
                <a:gd name="connsiteX141" fmla="*/ 125263 w 165124"/>
                <a:gd name="connsiteY141" fmla="*/ 135303 h 387546"/>
                <a:gd name="connsiteX142" fmla="*/ 121467 w 165124"/>
                <a:gd name="connsiteY142" fmla="*/ 145521 h 387546"/>
                <a:gd name="connsiteX143" fmla="*/ 113530 w 165124"/>
                <a:gd name="connsiteY143" fmla="*/ 164863 h 387546"/>
                <a:gd name="connsiteX144" fmla="*/ 111459 w 165124"/>
                <a:gd name="connsiteY144" fmla="*/ 163768 h 387546"/>
                <a:gd name="connsiteX145" fmla="*/ 119742 w 165124"/>
                <a:gd name="connsiteY145" fmla="*/ 145521 h 387546"/>
                <a:gd name="connsiteX146" fmla="*/ 124573 w 165124"/>
                <a:gd name="connsiteY146" fmla="*/ 134938 h 387546"/>
                <a:gd name="connsiteX147" fmla="*/ 127590 w 165124"/>
                <a:gd name="connsiteY147" fmla="*/ 120127 h 387546"/>
                <a:gd name="connsiteX148" fmla="*/ 129076 w 165124"/>
                <a:gd name="connsiteY148" fmla="*/ 120481 h 387546"/>
                <a:gd name="connsiteX149" fmla="*/ 115701 w 165124"/>
                <a:gd name="connsiteY149" fmla="*/ 150627 h 387546"/>
                <a:gd name="connsiteX150" fmla="*/ 113100 w 165124"/>
                <a:gd name="connsiteY150" fmla="*/ 149917 h 387546"/>
                <a:gd name="connsiteX151" fmla="*/ 127590 w 165124"/>
                <a:gd name="connsiteY151" fmla="*/ 120127 h 387546"/>
                <a:gd name="connsiteX152" fmla="*/ 125552 w 165124"/>
                <a:gd name="connsiteY152" fmla="*/ 113071 h 387546"/>
                <a:gd name="connsiteX153" fmla="*/ 126280 w 165124"/>
                <a:gd name="connsiteY153" fmla="*/ 113430 h 387546"/>
                <a:gd name="connsiteX154" fmla="*/ 122278 w 165124"/>
                <a:gd name="connsiteY154" fmla="*/ 124542 h 387546"/>
                <a:gd name="connsiteX155" fmla="*/ 112092 w 165124"/>
                <a:gd name="connsiteY155" fmla="*/ 144258 h 387546"/>
                <a:gd name="connsiteX156" fmla="*/ 109909 w 165124"/>
                <a:gd name="connsiteY156" fmla="*/ 142824 h 387546"/>
                <a:gd name="connsiteX157" fmla="*/ 120823 w 165124"/>
                <a:gd name="connsiteY157" fmla="*/ 122750 h 387546"/>
                <a:gd name="connsiteX158" fmla="*/ 125552 w 165124"/>
                <a:gd name="connsiteY158" fmla="*/ 113071 h 387546"/>
                <a:gd name="connsiteX159" fmla="*/ 124786 w 165124"/>
                <a:gd name="connsiteY159" fmla="*/ 107428 h 387546"/>
                <a:gd name="connsiteX160" fmla="*/ 125901 w 165124"/>
                <a:gd name="connsiteY160" fmla="*/ 107783 h 387546"/>
                <a:gd name="connsiteX161" fmla="*/ 112154 w 165124"/>
                <a:gd name="connsiteY161" fmla="*/ 131930 h 387546"/>
                <a:gd name="connsiteX162" fmla="*/ 109925 w 165124"/>
                <a:gd name="connsiteY162" fmla="*/ 130509 h 387546"/>
                <a:gd name="connsiteX163" fmla="*/ 124786 w 165124"/>
                <a:gd name="connsiteY163" fmla="*/ 107428 h 387546"/>
                <a:gd name="connsiteX164" fmla="*/ 123293 w 165124"/>
                <a:gd name="connsiteY164" fmla="*/ 102317 h 387546"/>
                <a:gd name="connsiteX165" fmla="*/ 124351 w 165124"/>
                <a:gd name="connsiteY165" fmla="*/ 103034 h 387546"/>
                <a:gd name="connsiteX166" fmla="*/ 111651 w 165124"/>
                <a:gd name="connsiteY166" fmla="*/ 122749 h 387546"/>
                <a:gd name="connsiteX167" fmla="*/ 109887 w 165124"/>
                <a:gd name="connsiteY167" fmla="*/ 121674 h 387546"/>
                <a:gd name="connsiteX168" fmla="*/ 123293 w 165124"/>
                <a:gd name="connsiteY168" fmla="*/ 102317 h 387546"/>
                <a:gd name="connsiteX169" fmla="*/ 124429 w 165124"/>
                <a:gd name="connsiteY169" fmla="*/ 91193 h 387546"/>
                <a:gd name="connsiteX170" fmla="*/ 125906 w 165124"/>
                <a:gd name="connsiteY170" fmla="*/ 92252 h 387546"/>
                <a:gd name="connsiteX171" fmla="*/ 113722 w 165124"/>
                <a:gd name="connsiteY171" fmla="*/ 111302 h 387546"/>
                <a:gd name="connsiteX172" fmla="*/ 111507 w 165124"/>
                <a:gd name="connsiteY172" fmla="*/ 110243 h 387546"/>
                <a:gd name="connsiteX173" fmla="*/ 124429 w 165124"/>
                <a:gd name="connsiteY173" fmla="*/ 91193 h 387546"/>
                <a:gd name="connsiteX174" fmla="*/ 121677 w 165124"/>
                <a:gd name="connsiteY174" fmla="*/ 84494 h 387546"/>
                <a:gd name="connsiteX175" fmla="*/ 122752 w 165124"/>
                <a:gd name="connsiteY175" fmla="*/ 84851 h 387546"/>
                <a:gd name="connsiteX176" fmla="*/ 114866 w 165124"/>
                <a:gd name="connsiteY176" fmla="*/ 100174 h 387546"/>
                <a:gd name="connsiteX177" fmla="*/ 112715 w 165124"/>
                <a:gd name="connsiteY177" fmla="*/ 99105 h 387546"/>
                <a:gd name="connsiteX178" fmla="*/ 117375 w 165124"/>
                <a:gd name="connsiteY178" fmla="*/ 91622 h 387546"/>
                <a:gd name="connsiteX179" fmla="*/ 121677 w 165124"/>
                <a:gd name="connsiteY179" fmla="*/ 84494 h 387546"/>
                <a:gd name="connsiteX180" fmla="*/ 120228 w 165124"/>
                <a:gd name="connsiteY180" fmla="*/ 80127 h 387546"/>
                <a:gd name="connsiteX181" fmla="*/ 121220 w 165124"/>
                <a:gd name="connsiteY181" fmla="*/ 80503 h 387546"/>
                <a:gd name="connsiteX182" fmla="*/ 116259 w 165124"/>
                <a:gd name="connsiteY182" fmla="*/ 92159 h 387546"/>
                <a:gd name="connsiteX183" fmla="*/ 114605 w 165124"/>
                <a:gd name="connsiteY183" fmla="*/ 91031 h 387546"/>
                <a:gd name="connsiteX184" fmla="*/ 120228 w 165124"/>
                <a:gd name="connsiteY184" fmla="*/ 80127 h 387546"/>
                <a:gd name="connsiteX185" fmla="*/ 16814 w 165124"/>
                <a:gd name="connsiteY185" fmla="*/ 44450 h 387546"/>
                <a:gd name="connsiteX186" fmla="*/ 17190 w 165124"/>
                <a:gd name="connsiteY186" fmla="*/ 44815 h 387546"/>
                <a:gd name="connsiteX187" fmla="*/ 18318 w 165124"/>
                <a:gd name="connsiteY187" fmla="*/ 46276 h 387546"/>
                <a:gd name="connsiteX188" fmla="*/ 17566 w 165124"/>
                <a:gd name="connsiteY188" fmla="*/ 66366 h 387546"/>
                <a:gd name="connsiteX189" fmla="*/ 16814 w 165124"/>
                <a:gd name="connsiteY189" fmla="*/ 83899 h 387546"/>
                <a:gd name="connsiteX190" fmla="*/ 14934 w 165124"/>
                <a:gd name="connsiteY190" fmla="*/ 83899 h 387546"/>
                <a:gd name="connsiteX191" fmla="*/ 15310 w 165124"/>
                <a:gd name="connsiteY191" fmla="*/ 60522 h 387546"/>
                <a:gd name="connsiteX192" fmla="*/ 15686 w 165124"/>
                <a:gd name="connsiteY192" fmla="*/ 46641 h 387546"/>
                <a:gd name="connsiteX193" fmla="*/ 4783 w 165124"/>
                <a:gd name="connsiteY193" fmla="*/ 46641 h 387546"/>
                <a:gd name="connsiteX194" fmla="*/ 4783 w 165124"/>
                <a:gd name="connsiteY194" fmla="*/ 45546 h 387546"/>
                <a:gd name="connsiteX195" fmla="*/ 16814 w 165124"/>
                <a:gd name="connsiteY195" fmla="*/ 44450 h 387546"/>
                <a:gd name="connsiteX196" fmla="*/ 23212 w 165124"/>
                <a:gd name="connsiteY196" fmla="*/ 39688 h 387546"/>
                <a:gd name="connsiteX197" fmla="*/ 23945 w 165124"/>
                <a:gd name="connsiteY197" fmla="*/ 41862 h 387546"/>
                <a:gd name="connsiteX198" fmla="*/ 21747 w 165124"/>
                <a:gd name="connsiteY198" fmla="*/ 105638 h 387546"/>
                <a:gd name="connsiteX199" fmla="*/ 21014 w 165124"/>
                <a:gd name="connsiteY199" fmla="*/ 105638 h 387546"/>
                <a:gd name="connsiteX200" fmla="*/ 21747 w 165124"/>
                <a:gd name="connsiteY200" fmla="*/ 41862 h 387546"/>
                <a:gd name="connsiteX201" fmla="*/ 1965 w 165124"/>
                <a:gd name="connsiteY201" fmla="*/ 41500 h 387546"/>
                <a:gd name="connsiteX202" fmla="*/ 1965 w 165124"/>
                <a:gd name="connsiteY202" fmla="*/ 40775 h 387546"/>
                <a:gd name="connsiteX203" fmla="*/ 23212 w 165124"/>
                <a:gd name="connsiteY203" fmla="*/ 39688 h 387546"/>
                <a:gd name="connsiteX204" fmla="*/ 80607 w 165124"/>
                <a:gd name="connsiteY204" fmla="*/ 36497 h 387546"/>
                <a:gd name="connsiteX205" fmla="*/ 55734 w 165124"/>
                <a:gd name="connsiteY205" fmla="*/ 36857 h 387546"/>
                <a:gd name="connsiteX206" fmla="*/ 55013 w 165124"/>
                <a:gd name="connsiteY206" fmla="*/ 42611 h 387546"/>
                <a:gd name="connsiteX207" fmla="*/ 53931 w 165124"/>
                <a:gd name="connsiteY207" fmla="*/ 42251 h 387546"/>
                <a:gd name="connsiteX208" fmla="*/ 54652 w 165124"/>
                <a:gd name="connsiteY208" fmla="*/ 36857 h 387546"/>
                <a:gd name="connsiteX209" fmla="*/ 51768 w 165124"/>
                <a:gd name="connsiteY209" fmla="*/ 36857 h 387546"/>
                <a:gd name="connsiteX210" fmla="*/ 51408 w 165124"/>
                <a:gd name="connsiteY210" fmla="*/ 44050 h 387546"/>
                <a:gd name="connsiteX211" fmla="*/ 50687 w 165124"/>
                <a:gd name="connsiteY211" fmla="*/ 44050 h 387546"/>
                <a:gd name="connsiteX212" fmla="*/ 51047 w 165124"/>
                <a:gd name="connsiteY212" fmla="*/ 36857 h 387546"/>
                <a:gd name="connsiteX213" fmla="*/ 48164 w 165124"/>
                <a:gd name="connsiteY213" fmla="*/ 36857 h 387546"/>
                <a:gd name="connsiteX214" fmla="*/ 47443 w 165124"/>
                <a:gd name="connsiteY214" fmla="*/ 46567 h 387546"/>
                <a:gd name="connsiteX215" fmla="*/ 46722 w 165124"/>
                <a:gd name="connsiteY215" fmla="*/ 46207 h 387546"/>
                <a:gd name="connsiteX216" fmla="*/ 47082 w 165124"/>
                <a:gd name="connsiteY216" fmla="*/ 36857 h 387546"/>
                <a:gd name="connsiteX217" fmla="*/ 44559 w 165124"/>
                <a:gd name="connsiteY217" fmla="*/ 36857 h 387546"/>
                <a:gd name="connsiteX218" fmla="*/ 44559 w 165124"/>
                <a:gd name="connsiteY218" fmla="*/ 45848 h 387546"/>
                <a:gd name="connsiteX219" fmla="*/ 43838 w 165124"/>
                <a:gd name="connsiteY219" fmla="*/ 52321 h 387546"/>
                <a:gd name="connsiteX220" fmla="*/ 43117 w 165124"/>
                <a:gd name="connsiteY220" fmla="*/ 51962 h 387546"/>
                <a:gd name="connsiteX221" fmla="*/ 43477 w 165124"/>
                <a:gd name="connsiteY221" fmla="*/ 42251 h 387546"/>
                <a:gd name="connsiteX222" fmla="*/ 43477 w 165124"/>
                <a:gd name="connsiteY222" fmla="*/ 36857 h 387546"/>
                <a:gd name="connsiteX223" fmla="*/ 40954 w 165124"/>
                <a:gd name="connsiteY223" fmla="*/ 36857 h 387546"/>
                <a:gd name="connsiteX224" fmla="*/ 40954 w 165124"/>
                <a:gd name="connsiteY224" fmla="*/ 56637 h 387546"/>
                <a:gd name="connsiteX225" fmla="*/ 40233 w 165124"/>
                <a:gd name="connsiteY225" fmla="*/ 56637 h 387546"/>
                <a:gd name="connsiteX226" fmla="*/ 39512 w 165124"/>
                <a:gd name="connsiteY226" fmla="*/ 36857 h 387546"/>
                <a:gd name="connsiteX227" fmla="*/ 38070 w 165124"/>
                <a:gd name="connsiteY227" fmla="*/ 37217 h 387546"/>
                <a:gd name="connsiteX228" fmla="*/ 38431 w 165124"/>
                <a:gd name="connsiteY228" fmla="*/ 57356 h 387546"/>
                <a:gd name="connsiteX229" fmla="*/ 38070 w 165124"/>
                <a:gd name="connsiteY229" fmla="*/ 57356 h 387546"/>
                <a:gd name="connsiteX230" fmla="*/ 36989 w 165124"/>
                <a:gd name="connsiteY230" fmla="*/ 37217 h 387546"/>
                <a:gd name="connsiteX231" fmla="*/ 35907 w 165124"/>
                <a:gd name="connsiteY231" fmla="*/ 37217 h 387546"/>
                <a:gd name="connsiteX232" fmla="*/ 35907 w 165124"/>
                <a:gd name="connsiteY232" fmla="*/ 37576 h 387546"/>
                <a:gd name="connsiteX233" fmla="*/ 35547 w 165124"/>
                <a:gd name="connsiteY233" fmla="*/ 62031 h 387546"/>
                <a:gd name="connsiteX234" fmla="*/ 35186 w 165124"/>
                <a:gd name="connsiteY234" fmla="*/ 62031 h 387546"/>
                <a:gd name="connsiteX235" fmla="*/ 34826 w 165124"/>
                <a:gd name="connsiteY235" fmla="*/ 37576 h 387546"/>
                <a:gd name="connsiteX236" fmla="*/ 34826 w 165124"/>
                <a:gd name="connsiteY236" fmla="*/ 37217 h 387546"/>
                <a:gd name="connsiteX237" fmla="*/ 33384 w 165124"/>
                <a:gd name="connsiteY237" fmla="*/ 37576 h 387546"/>
                <a:gd name="connsiteX238" fmla="*/ 33384 w 165124"/>
                <a:gd name="connsiteY238" fmla="*/ 43690 h 387546"/>
                <a:gd name="connsiteX239" fmla="*/ 33384 w 165124"/>
                <a:gd name="connsiteY239" fmla="*/ 51242 h 387546"/>
                <a:gd name="connsiteX240" fmla="*/ 33023 w 165124"/>
                <a:gd name="connsiteY240" fmla="*/ 65628 h 387546"/>
                <a:gd name="connsiteX241" fmla="*/ 32303 w 165124"/>
                <a:gd name="connsiteY241" fmla="*/ 65628 h 387546"/>
                <a:gd name="connsiteX242" fmla="*/ 31942 w 165124"/>
                <a:gd name="connsiteY242" fmla="*/ 48006 h 387546"/>
                <a:gd name="connsiteX243" fmla="*/ 31942 w 165124"/>
                <a:gd name="connsiteY243" fmla="*/ 37576 h 387546"/>
                <a:gd name="connsiteX244" fmla="*/ 30140 w 165124"/>
                <a:gd name="connsiteY244" fmla="*/ 37576 h 387546"/>
                <a:gd name="connsiteX245" fmla="*/ 30500 w 165124"/>
                <a:gd name="connsiteY245" fmla="*/ 37936 h 387546"/>
                <a:gd name="connsiteX246" fmla="*/ 27256 w 165124"/>
                <a:gd name="connsiteY246" fmla="*/ 219551 h 387546"/>
                <a:gd name="connsiteX247" fmla="*/ 40233 w 165124"/>
                <a:gd name="connsiteY247" fmla="*/ 220270 h 387546"/>
                <a:gd name="connsiteX248" fmla="*/ 80246 w 165124"/>
                <a:gd name="connsiteY248" fmla="*/ 221349 h 387546"/>
                <a:gd name="connsiteX249" fmla="*/ 132156 w 165124"/>
                <a:gd name="connsiteY249" fmla="*/ 220630 h 387546"/>
                <a:gd name="connsiteX250" fmla="*/ 132516 w 165124"/>
                <a:gd name="connsiteY250" fmla="*/ 178193 h 387546"/>
                <a:gd name="connsiteX251" fmla="*/ 133237 w 165124"/>
                <a:gd name="connsiteY251" fmla="*/ 132519 h 387546"/>
                <a:gd name="connsiteX252" fmla="*/ 132516 w 165124"/>
                <a:gd name="connsiteY252" fmla="*/ 36857 h 387546"/>
                <a:gd name="connsiteX253" fmla="*/ 122062 w 165124"/>
                <a:gd name="connsiteY253" fmla="*/ 36857 h 387546"/>
                <a:gd name="connsiteX254" fmla="*/ 117015 w 165124"/>
                <a:gd name="connsiteY254" fmla="*/ 42971 h 387546"/>
                <a:gd name="connsiteX255" fmla="*/ 114853 w 165124"/>
                <a:gd name="connsiteY255" fmla="*/ 42611 h 387546"/>
                <a:gd name="connsiteX256" fmla="*/ 118097 w 165124"/>
                <a:gd name="connsiteY256" fmla="*/ 36857 h 387546"/>
                <a:gd name="connsiteX257" fmla="*/ 115213 w 165124"/>
                <a:gd name="connsiteY257" fmla="*/ 36857 h 387546"/>
                <a:gd name="connsiteX258" fmla="*/ 110887 w 165124"/>
                <a:gd name="connsiteY258" fmla="*/ 41532 h 387546"/>
                <a:gd name="connsiteX259" fmla="*/ 109445 w 165124"/>
                <a:gd name="connsiteY259" fmla="*/ 40453 h 387546"/>
                <a:gd name="connsiteX260" fmla="*/ 111608 w 165124"/>
                <a:gd name="connsiteY260" fmla="*/ 36857 h 387546"/>
                <a:gd name="connsiteX261" fmla="*/ 80607 w 165124"/>
                <a:gd name="connsiteY261" fmla="*/ 36497 h 387546"/>
                <a:gd name="connsiteX262" fmla="*/ 142784 w 165124"/>
                <a:gd name="connsiteY262" fmla="*/ 22556 h 387546"/>
                <a:gd name="connsiteX263" fmla="*/ 143578 w 165124"/>
                <a:gd name="connsiteY263" fmla="*/ 22556 h 387546"/>
                <a:gd name="connsiteX264" fmla="*/ 143578 w 165124"/>
                <a:gd name="connsiteY264" fmla="*/ 25863 h 387546"/>
                <a:gd name="connsiteX265" fmla="*/ 143842 w 165124"/>
                <a:gd name="connsiteY265" fmla="*/ 28840 h 387546"/>
                <a:gd name="connsiteX266" fmla="*/ 142519 w 165124"/>
                <a:gd name="connsiteY266" fmla="*/ 28840 h 387546"/>
                <a:gd name="connsiteX267" fmla="*/ 142519 w 165124"/>
                <a:gd name="connsiteY267" fmla="*/ 25202 h 387546"/>
                <a:gd name="connsiteX268" fmla="*/ 142784 w 165124"/>
                <a:gd name="connsiteY268" fmla="*/ 22556 h 387546"/>
                <a:gd name="connsiteX269" fmla="*/ 144901 w 165124"/>
                <a:gd name="connsiteY269" fmla="*/ 20975 h 387546"/>
                <a:gd name="connsiteX270" fmla="*/ 145694 w 165124"/>
                <a:gd name="connsiteY270" fmla="*/ 20975 h 387546"/>
                <a:gd name="connsiteX271" fmla="*/ 146488 w 165124"/>
                <a:gd name="connsiteY271" fmla="*/ 30066 h 387546"/>
                <a:gd name="connsiteX272" fmla="*/ 144504 w 165124"/>
                <a:gd name="connsiteY272" fmla="*/ 30066 h 387546"/>
                <a:gd name="connsiteX273" fmla="*/ 144901 w 165124"/>
                <a:gd name="connsiteY273" fmla="*/ 20975 h 387546"/>
                <a:gd name="connsiteX274" fmla="*/ 150280 w 165124"/>
                <a:gd name="connsiteY274" fmla="*/ 19416 h 387546"/>
                <a:gd name="connsiteX275" fmla="*/ 151338 w 165124"/>
                <a:gd name="connsiteY275" fmla="*/ 19783 h 387546"/>
                <a:gd name="connsiteX276" fmla="*/ 151338 w 165124"/>
                <a:gd name="connsiteY276" fmla="*/ 31506 h 387546"/>
                <a:gd name="connsiteX277" fmla="*/ 149222 w 165124"/>
                <a:gd name="connsiteY277" fmla="*/ 31506 h 387546"/>
                <a:gd name="connsiteX278" fmla="*/ 150280 w 165124"/>
                <a:gd name="connsiteY278" fmla="*/ 19416 h 387546"/>
                <a:gd name="connsiteX279" fmla="*/ 152397 w 165124"/>
                <a:gd name="connsiteY279" fmla="*/ 18160 h 387546"/>
                <a:gd name="connsiteX280" fmla="*/ 153455 w 165124"/>
                <a:gd name="connsiteY280" fmla="*/ 18160 h 387546"/>
                <a:gd name="connsiteX281" fmla="*/ 153808 w 165124"/>
                <a:gd name="connsiteY281" fmla="*/ 30356 h 387546"/>
                <a:gd name="connsiteX282" fmla="*/ 152044 w 165124"/>
                <a:gd name="connsiteY282" fmla="*/ 30008 h 387546"/>
                <a:gd name="connsiteX283" fmla="*/ 152397 w 165124"/>
                <a:gd name="connsiteY283" fmla="*/ 18160 h 387546"/>
                <a:gd name="connsiteX284" fmla="*/ 3825 w 165124"/>
                <a:gd name="connsiteY284" fmla="*/ 13481 h 387546"/>
                <a:gd name="connsiteX285" fmla="*/ 4185 w 165124"/>
                <a:gd name="connsiteY285" fmla="*/ 19595 h 387546"/>
                <a:gd name="connsiteX286" fmla="*/ 3825 w 165124"/>
                <a:gd name="connsiteY286" fmla="*/ 35778 h 387546"/>
                <a:gd name="connsiteX287" fmla="*/ 3825 w 165124"/>
                <a:gd name="connsiteY287" fmla="*/ 36497 h 387546"/>
                <a:gd name="connsiteX288" fmla="*/ 80607 w 165124"/>
                <a:gd name="connsiteY288" fmla="*/ 32182 h 387546"/>
                <a:gd name="connsiteX289" fmla="*/ 115213 w 165124"/>
                <a:gd name="connsiteY289" fmla="*/ 32182 h 387546"/>
                <a:gd name="connsiteX290" fmla="*/ 118097 w 165124"/>
                <a:gd name="connsiteY290" fmla="*/ 29305 h 387546"/>
                <a:gd name="connsiteX291" fmla="*/ 120620 w 165124"/>
                <a:gd name="connsiteY291" fmla="*/ 31462 h 387546"/>
                <a:gd name="connsiteX292" fmla="*/ 119539 w 165124"/>
                <a:gd name="connsiteY292" fmla="*/ 32182 h 387546"/>
                <a:gd name="connsiteX293" fmla="*/ 122062 w 165124"/>
                <a:gd name="connsiteY293" fmla="*/ 32182 h 387546"/>
                <a:gd name="connsiteX294" fmla="*/ 125667 w 165124"/>
                <a:gd name="connsiteY294" fmla="*/ 28585 h 387546"/>
                <a:gd name="connsiteX295" fmla="*/ 127830 w 165124"/>
                <a:gd name="connsiteY295" fmla="*/ 31103 h 387546"/>
                <a:gd name="connsiteX296" fmla="*/ 126748 w 165124"/>
                <a:gd name="connsiteY296" fmla="*/ 32182 h 387546"/>
                <a:gd name="connsiteX297" fmla="*/ 158110 w 165124"/>
                <a:gd name="connsiteY297" fmla="*/ 32541 h 387546"/>
                <a:gd name="connsiteX298" fmla="*/ 158110 w 165124"/>
                <a:gd name="connsiteY298" fmla="*/ 14919 h 387546"/>
                <a:gd name="connsiteX299" fmla="*/ 77363 w 165124"/>
                <a:gd name="connsiteY299" fmla="*/ 14919 h 387546"/>
                <a:gd name="connsiteX300" fmla="*/ 3825 w 165124"/>
                <a:gd name="connsiteY300" fmla="*/ 13481 h 387546"/>
                <a:gd name="connsiteX301" fmla="*/ 2383 w 165124"/>
                <a:gd name="connsiteY301" fmla="*/ 10244 h 387546"/>
                <a:gd name="connsiteX302" fmla="*/ 3104 w 165124"/>
                <a:gd name="connsiteY302" fmla="*/ 10244 h 387546"/>
                <a:gd name="connsiteX303" fmla="*/ 80607 w 165124"/>
                <a:gd name="connsiteY303" fmla="*/ 10604 h 387546"/>
                <a:gd name="connsiteX304" fmla="*/ 158471 w 165124"/>
                <a:gd name="connsiteY304" fmla="*/ 10244 h 387546"/>
                <a:gd name="connsiteX305" fmla="*/ 158831 w 165124"/>
                <a:gd name="connsiteY305" fmla="*/ 10244 h 387546"/>
                <a:gd name="connsiteX306" fmla="*/ 159913 w 165124"/>
                <a:gd name="connsiteY306" fmla="*/ 10604 h 387546"/>
                <a:gd name="connsiteX307" fmla="*/ 160273 w 165124"/>
                <a:gd name="connsiteY307" fmla="*/ 14200 h 387546"/>
                <a:gd name="connsiteX308" fmla="*/ 160273 w 165124"/>
                <a:gd name="connsiteY308" fmla="*/ 20674 h 387546"/>
                <a:gd name="connsiteX309" fmla="*/ 161355 w 165124"/>
                <a:gd name="connsiteY309" fmla="*/ 32182 h 387546"/>
                <a:gd name="connsiteX310" fmla="*/ 160994 w 165124"/>
                <a:gd name="connsiteY310" fmla="*/ 34699 h 387546"/>
                <a:gd name="connsiteX311" fmla="*/ 158471 w 165124"/>
                <a:gd name="connsiteY311" fmla="*/ 37217 h 387546"/>
                <a:gd name="connsiteX312" fmla="*/ 136121 w 165124"/>
                <a:gd name="connsiteY312" fmla="*/ 36857 h 387546"/>
                <a:gd name="connsiteX313" fmla="*/ 136481 w 165124"/>
                <a:gd name="connsiteY313" fmla="*/ 132160 h 387546"/>
                <a:gd name="connsiteX314" fmla="*/ 136481 w 165124"/>
                <a:gd name="connsiteY314" fmla="*/ 220630 h 387546"/>
                <a:gd name="connsiteX315" fmla="*/ 157029 w 165124"/>
                <a:gd name="connsiteY315" fmla="*/ 220270 h 387546"/>
                <a:gd name="connsiteX316" fmla="*/ 158831 w 165124"/>
                <a:gd name="connsiteY316" fmla="*/ 221709 h 387546"/>
                <a:gd name="connsiteX317" fmla="*/ 159913 w 165124"/>
                <a:gd name="connsiteY317" fmla="*/ 224226 h 387546"/>
                <a:gd name="connsiteX318" fmla="*/ 160994 w 165124"/>
                <a:gd name="connsiteY318" fmla="*/ 240050 h 387546"/>
                <a:gd name="connsiteX319" fmla="*/ 160994 w 165124"/>
                <a:gd name="connsiteY319" fmla="*/ 241848 h 387546"/>
                <a:gd name="connsiteX320" fmla="*/ 159913 w 165124"/>
                <a:gd name="connsiteY320" fmla="*/ 246164 h 387546"/>
                <a:gd name="connsiteX321" fmla="*/ 114853 w 165124"/>
                <a:gd name="connsiteY321" fmla="*/ 246883 h 387546"/>
                <a:gd name="connsiteX322" fmla="*/ 103678 w 165124"/>
                <a:gd name="connsiteY322" fmla="*/ 246883 h 387546"/>
                <a:gd name="connsiteX323" fmla="*/ 83491 w 165124"/>
                <a:gd name="connsiteY323" fmla="*/ 384982 h 387546"/>
                <a:gd name="connsiteX324" fmla="*/ 76642 w 165124"/>
                <a:gd name="connsiteY324" fmla="*/ 384982 h 387546"/>
                <a:gd name="connsiteX325" fmla="*/ 61501 w 165124"/>
                <a:gd name="connsiteY325" fmla="*/ 247243 h 387546"/>
                <a:gd name="connsiteX326" fmla="*/ 46001 w 165124"/>
                <a:gd name="connsiteY326" fmla="*/ 246883 h 387546"/>
                <a:gd name="connsiteX327" fmla="*/ 3464 w 165124"/>
                <a:gd name="connsiteY327" fmla="*/ 246523 h 387546"/>
                <a:gd name="connsiteX328" fmla="*/ 2383 w 165124"/>
                <a:gd name="connsiteY328" fmla="*/ 243646 h 387546"/>
                <a:gd name="connsiteX329" fmla="*/ 2022 w 165124"/>
                <a:gd name="connsiteY329" fmla="*/ 242567 h 387546"/>
                <a:gd name="connsiteX330" fmla="*/ 2022 w 165124"/>
                <a:gd name="connsiteY330" fmla="*/ 221709 h 387546"/>
                <a:gd name="connsiteX331" fmla="*/ 2743 w 165124"/>
                <a:gd name="connsiteY331" fmla="*/ 220630 h 387546"/>
                <a:gd name="connsiteX332" fmla="*/ 3825 w 165124"/>
                <a:gd name="connsiteY332" fmla="*/ 219911 h 387546"/>
                <a:gd name="connsiteX333" fmla="*/ 22930 w 165124"/>
                <a:gd name="connsiteY333" fmla="*/ 219551 h 387546"/>
                <a:gd name="connsiteX334" fmla="*/ 25453 w 165124"/>
                <a:gd name="connsiteY334" fmla="*/ 125686 h 387546"/>
                <a:gd name="connsiteX335" fmla="*/ 26174 w 165124"/>
                <a:gd name="connsiteY335" fmla="*/ 37936 h 387546"/>
                <a:gd name="connsiteX336" fmla="*/ 2022 w 165124"/>
                <a:gd name="connsiteY336" fmla="*/ 38296 h 387546"/>
                <a:gd name="connsiteX337" fmla="*/ 1662 w 165124"/>
                <a:gd name="connsiteY337" fmla="*/ 36497 h 387546"/>
                <a:gd name="connsiteX338" fmla="*/ 1301 w 165124"/>
                <a:gd name="connsiteY338" fmla="*/ 11683 h 387546"/>
                <a:gd name="connsiteX339" fmla="*/ 2383 w 165124"/>
                <a:gd name="connsiteY339" fmla="*/ 10244 h 387546"/>
                <a:gd name="connsiteX340" fmla="*/ 1069 w 165124"/>
                <a:gd name="connsiteY340" fmla="*/ 4763 h 387546"/>
                <a:gd name="connsiteX341" fmla="*/ 68781 w 165124"/>
                <a:gd name="connsiteY341" fmla="*/ 5917 h 387546"/>
                <a:gd name="connsiteX342" fmla="*/ 68781 w 165124"/>
                <a:gd name="connsiteY342" fmla="*/ 6783 h 387546"/>
                <a:gd name="connsiteX343" fmla="*/ 1069 w 165124"/>
                <a:gd name="connsiteY343" fmla="*/ 6783 h 387546"/>
                <a:gd name="connsiteX344" fmla="*/ 1069 w 165124"/>
                <a:gd name="connsiteY344" fmla="*/ 4763 h 387546"/>
                <a:gd name="connsiteX345" fmla="*/ 1068 w 165124"/>
                <a:gd name="connsiteY345" fmla="*/ 0 h 387546"/>
                <a:gd name="connsiteX346" fmla="*/ 56958 w 165124"/>
                <a:gd name="connsiteY346" fmla="*/ 2381 h 387546"/>
                <a:gd name="connsiteX347" fmla="*/ 56958 w 165124"/>
                <a:gd name="connsiteY347" fmla="*/ 4366 h 387546"/>
                <a:gd name="connsiteX348" fmla="*/ 1068 w 165124"/>
                <a:gd name="connsiteY348" fmla="*/ 2381 h 387546"/>
                <a:gd name="connsiteX349" fmla="*/ 1068 w 165124"/>
                <a:gd name="connsiteY349" fmla="*/ 0 h 38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</a:cxnLst>
              <a:rect l="l" t="t" r="r" b="b"/>
              <a:pathLst>
                <a:path w="165124" h="387546">
                  <a:moveTo>
                    <a:pt x="70071" y="359133"/>
                  </a:moveTo>
                  <a:cubicBezTo>
                    <a:pt x="70648" y="364857"/>
                    <a:pt x="71803" y="378093"/>
                    <a:pt x="72380" y="383460"/>
                  </a:cubicBezTo>
                  <a:cubicBezTo>
                    <a:pt x="72380" y="383817"/>
                    <a:pt x="72092" y="383817"/>
                    <a:pt x="72092" y="383460"/>
                  </a:cubicBezTo>
                  <a:cubicBezTo>
                    <a:pt x="71226" y="378093"/>
                    <a:pt x="70071" y="364499"/>
                    <a:pt x="69494" y="359491"/>
                  </a:cubicBezTo>
                  <a:cubicBezTo>
                    <a:pt x="69494" y="358775"/>
                    <a:pt x="70071" y="358775"/>
                    <a:pt x="70071" y="359133"/>
                  </a:cubicBezTo>
                  <a:close/>
                  <a:moveTo>
                    <a:pt x="72669" y="357921"/>
                  </a:moveTo>
                  <a:cubicBezTo>
                    <a:pt x="73463" y="367079"/>
                    <a:pt x="74257" y="375872"/>
                    <a:pt x="75050" y="384664"/>
                  </a:cubicBezTo>
                  <a:cubicBezTo>
                    <a:pt x="75447" y="385030"/>
                    <a:pt x="74653" y="385397"/>
                    <a:pt x="74653" y="384664"/>
                  </a:cubicBezTo>
                  <a:cubicBezTo>
                    <a:pt x="73463" y="375872"/>
                    <a:pt x="71876" y="367079"/>
                    <a:pt x="71082" y="358287"/>
                  </a:cubicBezTo>
                  <a:cubicBezTo>
                    <a:pt x="71082" y="357188"/>
                    <a:pt x="72669" y="357188"/>
                    <a:pt x="72669" y="357921"/>
                  </a:cubicBezTo>
                  <a:close/>
                  <a:moveTo>
                    <a:pt x="58854" y="251090"/>
                  </a:moveTo>
                  <a:cubicBezTo>
                    <a:pt x="59597" y="251090"/>
                    <a:pt x="59597" y="252148"/>
                    <a:pt x="58854" y="252148"/>
                  </a:cubicBezTo>
                  <a:cubicBezTo>
                    <a:pt x="53653" y="252148"/>
                    <a:pt x="48451" y="251619"/>
                    <a:pt x="42878" y="251884"/>
                  </a:cubicBezTo>
                  <a:cubicBezTo>
                    <a:pt x="42507" y="251884"/>
                    <a:pt x="42507" y="251619"/>
                    <a:pt x="42878" y="251619"/>
                  </a:cubicBezTo>
                  <a:cubicBezTo>
                    <a:pt x="48080" y="250825"/>
                    <a:pt x="53653" y="251090"/>
                    <a:pt x="58854" y="251090"/>
                  </a:cubicBezTo>
                  <a:close/>
                  <a:moveTo>
                    <a:pt x="108604" y="249104"/>
                  </a:moveTo>
                  <a:cubicBezTo>
                    <a:pt x="108604" y="247650"/>
                    <a:pt x="110408" y="248014"/>
                    <a:pt x="110408" y="249104"/>
                  </a:cubicBezTo>
                  <a:cubicBezTo>
                    <a:pt x="109326" y="254555"/>
                    <a:pt x="107522" y="260006"/>
                    <a:pt x="106800" y="265457"/>
                  </a:cubicBezTo>
                  <a:cubicBezTo>
                    <a:pt x="106079" y="269455"/>
                    <a:pt x="105357" y="273452"/>
                    <a:pt x="104275" y="277086"/>
                  </a:cubicBezTo>
                  <a:cubicBezTo>
                    <a:pt x="103914" y="277450"/>
                    <a:pt x="102832" y="277450"/>
                    <a:pt x="103193" y="276723"/>
                  </a:cubicBezTo>
                  <a:cubicBezTo>
                    <a:pt x="104275" y="272362"/>
                    <a:pt x="104636" y="267638"/>
                    <a:pt x="105357" y="263277"/>
                  </a:cubicBezTo>
                  <a:cubicBezTo>
                    <a:pt x="106440" y="258552"/>
                    <a:pt x="107522" y="253828"/>
                    <a:pt x="108604" y="249104"/>
                  </a:cubicBezTo>
                  <a:close/>
                  <a:moveTo>
                    <a:pt x="105523" y="249100"/>
                  </a:moveTo>
                  <a:cubicBezTo>
                    <a:pt x="105523" y="247650"/>
                    <a:pt x="107249" y="248012"/>
                    <a:pt x="107249" y="249100"/>
                  </a:cubicBezTo>
                  <a:cubicBezTo>
                    <a:pt x="104833" y="259608"/>
                    <a:pt x="102763" y="269392"/>
                    <a:pt x="101037" y="279901"/>
                  </a:cubicBezTo>
                  <a:cubicBezTo>
                    <a:pt x="101037" y="280626"/>
                    <a:pt x="99657" y="280626"/>
                    <a:pt x="100002" y="279539"/>
                  </a:cubicBezTo>
                  <a:cubicBezTo>
                    <a:pt x="101382" y="269030"/>
                    <a:pt x="103798" y="259246"/>
                    <a:pt x="105523" y="249100"/>
                  </a:cubicBezTo>
                  <a:close/>
                  <a:moveTo>
                    <a:pt x="113664" y="248730"/>
                  </a:moveTo>
                  <a:cubicBezTo>
                    <a:pt x="113664" y="247650"/>
                    <a:pt x="115158" y="248370"/>
                    <a:pt x="114785" y="249089"/>
                  </a:cubicBezTo>
                  <a:cubicBezTo>
                    <a:pt x="111797" y="257006"/>
                    <a:pt x="111797" y="265642"/>
                    <a:pt x="109929" y="273559"/>
                  </a:cubicBezTo>
                  <a:cubicBezTo>
                    <a:pt x="109555" y="274278"/>
                    <a:pt x="109182" y="273918"/>
                    <a:pt x="109555" y="273559"/>
                  </a:cubicBezTo>
                  <a:cubicBezTo>
                    <a:pt x="109555" y="268881"/>
                    <a:pt x="110676" y="264203"/>
                    <a:pt x="111423" y="259525"/>
                  </a:cubicBezTo>
                  <a:cubicBezTo>
                    <a:pt x="111797" y="255926"/>
                    <a:pt x="112544" y="252328"/>
                    <a:pt x="113664" y="248730"/>
                  </a:cubicBezTo>
                  <a:close/>
                  <a:moveTo>
                    <a:pt x="116753" y="248367"/>
                  </a:moveTo>
                  <a:cubicBezTo>
                    <a:pt x="116753" y="252310"/>
                    <a:pt x="115654" y="255536"/>
                    <a:pt x="114921" y="259121"/>
                  </a:cubicBezTo>
                  <a:cubicBezTo>
                    <a:pt x="114555" y="262706"/>
                    <a:pt x="114188" y="265932"/>
                    <a:pt x="113456" y="269517"/>
                  </a:cubicBezTo>
                  <a:lnTo>
                    <a:pt x="113089" y="269517"/>
                  </a:lnTo>
                  <a:cubicBezTo>
                    <a:pt x="112357" y="267007"/>
                    <a:pt x="113089" y="264140"/>
                    <a:pt x="113456" y="261989"/>
                  </a:cubicBezTo>
                  <a:cubicBezTo>
                    <a:pt x="114188" y="257329"/>
                    <a:pt x="115287" y="253027"/>
                    <a:pt x="115287" y="248726"/>
                  </a:cubicBezTo>
                  <a:cubicBezTo>
                    <a:pt x="115287" y="247650"/>
                    <a:pt x="116753" y="247650"/>
                    <a:pt x="116753" y="248367"/>
                  </a:cubicBezTo>
                  <a:close/>
                  <a:moveTo>
                    <a:pt x="117264" y="248356"/>
                  </a:moveTo>
                  <a:cubicBezTo>
                    <a:pt x="117264" y="247650"/>
                    <a:pt x="118418" y="247650"/>
                    <a:pt x="118418" y="248708"/>
                  </a:cubicBezTo>
                  <a:cubicBezTo>
                    <a:pt x="117552" y="254000"/>
                    <a:pt x="116975" y="259997"/>
                    <a:pt x="116109" y="265642"/>
                  </a:cubicBezTo>
                  <a:cubicBezTo>
                    <a:pt x="116109" y="266347"/>
                    <a:pt x="115532" y="265995"/>
                    <a:pt x="115532" y="265642"/>
                  </a:cubicBezTo>
                  <a:cubicBezTo>
                    <a:pt x="116109" y="259997"/>
                    <a:pt x="116686" y="254000"/>
                    <a:pt x="117264" y="248356"/>
                  </a:cubicBezTo>
                  <a:close/>
                  <a:moveTo>
                    <a:pt x="58897" y="247650"/>
                  </a:moveTo>
                  <a:cubicBezTo>
                    <a:pt x="59612" y="247650"/>
                    <a:pt x="59612" y="248709"/>
                    <a:pt x="58897" y="248709"/>
                  </a:cubicBezTo>
                  <a:cubicBezTo>
                    <a:pt x="49610" y="248709"/>
                    <a:pt x="41038" y="248973"/>
                    <a:pt x="32108" y="248709"/>
                  </a:cubicBezTo>
                  <a:cubicBezTo>
                    <a:pt x="31394" y="248709"/>
                    <a:pt x="31394" y="248179"/>
                    <a:pt x="32108" y="248179"/>
                  </a:cubicBezTo>
                  <a:cubicBezTo>
                    <a:pt x="41038" y="247915"/>
                    <a:pt x="49610" y="247650"/>
                    <a:pt x="58897" y="247650"/>
                  </a:cubicBezTo>
                  <a:close/>
                  <a:moveTo>
                    <a:pt x="38274" y="236935"/>
                  </a:moveTo>
                  <a:cubicBezTo>
                    <a:pt x="38979" y="237332"/>
                    <a:pt x="38979" y="238919"/>
                    <a:pt x="37921" y="238919"/>
                  </a:cubicBezTo>
                  <a:cubicBezTo>
                    <a:pt x="32982" y="238919"/>
                    <a:pt x="27337" y="239713"/>
                    <a:pt x="22399" y="240110"/>
                  </a:cubicBezTo>
                  <a:cubicBezTo>
                    <a:pt x="17812" y="240506"/>
                    <a:pt x="13226" y="240506"/>
                    <a:pt x="8640" y="240903"/>
                  </a:cubicBezTo>
                  <a:cubicBezTo>
                    <a:pt x="7582" y="240903"/>
                    <a:pt x="7582" y="239316"/>
                    <a:pt x="8287" y="238919"/>
                  </a:cubicBezTo>
                  <a:cubicBezTo>
                    <a:pt x="13579" y="237729"/>
                    <a:pt x="19224" y="238125"/>
                    <a:pt x="24515" y="237729"/>
                  </a:cubicBezTo>
                  <a:cubicBezTo>
                    <a:pt x="29101" y="237332"/>
                    <a:pt x="33687" y="236538"/>
                    <a:pt x="38274" y="236935"/>
                  </a:cubicBezTo>
                  <a:close/>
                  <a:moveTo>
                    <a:pt x="42642" y="234229"/>
                  </a:moveTo>
                  <a:cubicBezTo>
                    <a:pt x="43731" y="234229"/>
                    <a:pt x="43731" y="235384"/>
                    <a:pt x="42642" y="235384"/>
                  </a:cubicBezTo>
                  <a:cubicBezTo>
                    <a:pt x="31031" y="236249"/>
                    <a:pt x="18694" y="235961"/>
                    <a:pt x="7082" y="235961"/>
                  </a:cubicBezTo>
                  <a:cubicBezTo>
                    <a:pt x="5994" y="235961"/>
                    <a:pt x="5994" y="234806"/>
                    <a:pt x="7082" y="234806"/>
                  </a:cubicBezTo>
                  <a:cubicBezTo>
                    <a:pt x="18694" y="234518"/>
                    <a:pt x="31031" y="233363"/>
                    <a:pt x="42642" y="234229"/>
                  </a:cubicBezTo>
                  <a:close/>
                  <a:moveTo>
                    <a:pt x="7069" y="228997"/>
                  </a:moveTo>
                  <a:cubicBezTo>
                    <a:pt x="21050" y="230982"/>
                    <a:pt x="35388" y="228997"/>
                    <a:pt x="49368" y="230585"/>
                  </a:cubicBezTo>
                  <a:cubicBezTo>
                    <a:pt x="50085" y="230585"/>
                    <a:pt x="50085" y="231775"/>
                    <a:pt x="49368" y="231775"/>
                  </a:cubicBezTo>
                  <a:cubicBezTo>
                    <a:pt x="35747" y="232966"/>
                    <a:pt x="20691" y="232966"/>
                    <a:pt x="7069" y="231379"/>
                  </a:cubicBezTo>
                  <a:cubicBezTo>
                    <a:pt x="5994" y="230982"/>
                    <a:pt x="5994" y="228600"/>
                    <a:pt x="7069" y="228997"/>
                  </a:cubicBezTo>
                  <a:close/>
                  <a:moveTo>
                    <a:pt x="6584" y="224518"/>
                  </a:moveTo>
                  <a:cubicBezTo>
                    <a:pt x="10938" y="225539"/>
                    <a:pt x="17107" y="224518"/>
                    <a:pt x="21824" y="224518"/>
                  </a:cubicBezTo>
                  <a:cubicBezTo>
                    <a:pt x="26904" y="224518"/>
                    <a:pt x="31984" y="224859"/>
                    <a:pt x="37064" y="224859"/>
                  </a:cubicBezTo>
                  <a:cubicBezTo>
                    <a:pt x="47224" y="224859"/>
                    <a:pt x="57021" y="225539"/>
                    <a:pt x="67181" y="225539"/>
                  </a:cubicBezTo>
                  <a:cubicBezTo>
                    <a:pt x="67544" y="225539"/>
                    <a:pt x="67544" y="226219"/>
                    <a:pt x="67181" y="226559"/>
                  </a:cubicBezTo>
                  <a:cubicBezTo>
                    <a:pt x="56658" y="228260"/>
                    <a:pt x="44684" y="227580"/>
                    <a:pt x="34161" y="226899"/>
                  </a:cubicBezTo>
                  <a:cubicBezTo>
                    <a:pt x="27993" y="226899"/>
                    <a:pt x="21824" y="226899"/>
                    <a:pt x="15655" y="226899"/>
                  </a:cubicBezTo>
                  <a:cubicBezTo>
                    <a:pt x="12390" y="226899"/>
                    <a:pt x="9124" y="227580"/>
                    <a:pt x="5858" y="226559"/>
                  </a:cubicBezTo>
                  <a:cubicBezTo>
                    <a:pt x="4407" y="225879"/>
                    <a:pt x="5133" y="223838"/>
                    <a:pt x="6584" y="224518"/>
                  </a:cubicBezTo>
                  <a:close/>
                  <a:moveTo>
                    <a:pt x="4546" y="222788"/>
                  </a:moveTo>
                  <a:cubicBezTo>
                    <a:pt x="4906" y="225305"/>
                    <a:pt x="4906" y="227822"/>
                    <a:pt x="4906" y="230340"/>
                  </a:cubicBezTo>
                  <a:cubicBezTo>
                    <a:pt x="4906" y="233936"/>
                    <a:pt x="5266" y="237173"/>
                    <a:pt x="5627" y="240410"/>
                  </a:cubicBezTo>
                  <a:cubicBezTo>
                    <a:pt x="5987" y="241489"/>
                    <a:pt x="5627" y="242208"/>
                    <a:pt x="5266" y="242927"/>
                  </a:cubicBezTo>
                  <a:cubicBezTo>
                    <a:pt x="31221" y="242208"/>
                    <a:pt x="57176" y="242927"/>
                    <a:pt x="83130" y="242927"/>
                  </a:cubicBezTo>
                  <a:cubicBezTo>
                    <a:pt x="107643" y="243287"/>
                    <a:pt x="131795" y="241848"/>
                    <a:pt x="156308" y="241489"/>
                  </a:cubicBezTo>
                  <a:cubicBezTo>
                    <a:pt x="154866" y="236094"/>
                    <a:pt x="155948" y="230340"/>
                    <a:pt x="156668" y="224945"/>
                  </a:cubicBezTo>
                  <a:cubicBezTo>
                    <a:pt x="149459" y="224945"/>
                    <a:pt x="142609" y="224945"/>
                    <a:pt x="135400" y="224945"/>
                  </a:cubicBezTo>
                  <a:cubicBezTo>
                    <a:pt x="135039" y="224945"/>
                    <a:pt x="134318" y="224945"/>
                    <a:pt x="133958" y="224945"/>
                  </a:cubicBezTo>
                  <a:cubicBezTo>
                    <a:pt x="114853" y="225305"/>
                    <a:pt x="95747" y="225665"/>
                    <a:pt x="76642" y="225305"/>
                  </a:cubicBezTo>
                  <a:cubicBezTo>
                    <a:pt x="63664" y="224945"/>
                    <a:pt x="50327" y="224226"/>
                    <a:pt x="36989" y="223867"/>
                  </a:cubicBezTo>
                  <a:cubicBezTo>
                    <a:pt x="26174" y="223507"/>
                    <a:pt x="14999" y="221709"/>
                    <a:pt x="4546" y="222788"/>
                  </a:cubicBezTo>
                  <a:close/>
                  <a:moveTo>
                    <a:pt x="147635" y="218571"/>
                  </a:moveTo>
                  <a:cubicBezTo>
                    <a:pt x="151868" y="218210"/>
                    <a:pt x="156807" y="217488"/>
                    <a:pt x="161040" y="218571"/>
                  </a:cubicBezTo>
                  <a:cubicBezTo>
                    <a:pt x="161393" y="218571"/>
                    <a:pt x="161393" y="218571"/>
                    <a:pt x="161393" y="218571"/>
                  </a:cubicBezTo>
                  <a:cubicBezTo>
                    <a:pt x="161746" y="218571"/>
                    <a:pt x="161746" y="218931"/>
                    <a:pt x="161746" y="219292"/>
                  </a:cubicBezTo>
                  <a:cubicBezTo>
                    <a:pt x="162804" y="223622"/>
                    <a:pt x="162452" y="227951"/>
                    <a:pt x="162099" y="232642"/>
                  </a:cubicBezTo>
                  <a:cubicBezTo>
                    <a:pt x="162099" y="233002"/>
                    <a:pt x="161393" y="233002"/>
                    <a:pt x="161393" y="232642"/>
                  </a:cubicBezTo>
                  <a:cubicBezTo>
                    <a:pt x="161393" y="228312"/>
                    <a:pt x="161746" y="223982"/>
                    <a:pt x="161040" y="220014"/>
                  </a:cubicBezTo>
                  <a:cubicBezTo>
                    <a:pt x="156454" y="219292"/>
                    <a:pt x="152221" y="220014"/>
                    <a:pt x="147635" y="219292"/>
                  </a:cubicBezTo>
                  <a:cubicBezTo>
                    <a:pt x="147282" y="219292"/>
                    <a:pt x="147282" y="218571"/>
                    <a:pt x="147635" y="218571"/>
                  </a:cubicBezTo>
                  <a:close/>
                  <a:moveTo>
                    <a:pt x="153985" y="216266"/>
                  </a:moveTo>
                  <a:cubicBezTo>
                    <a:pt x="156807" y="215900"/>
                    <a:pt x="159982" y="216266"/>
                    <a:pt x="163157" y="216266"/>
                  </a:cubicBezTo>
                  <a:cubicBezTo>
                    <a:pt x="163510" y="216266"/>
                    <a:pt x="163510" y="216266"/>
                    <a:pt x="163863" y="216266"/>
                  </a:cubicBezTo>
                  <a:cubicBezTo>
                    <a:pt x="163863" y="216266"/>
                    <a:pt x="163863" y="216266"/>
                    <a:pt x="164215" y="216633"/>
                  </a:cubicBezTo>
                  <a:cubicBezTo>
                    <a:pt x="165979" y="220296"/>
                    <a:pt x="164568" y="225425"/>
                    <a:pt x="164921" y="229455"/>
                  </a:cubicBezTo>
                  <a:cubicBezTo>
                    <a:pt x="164921" y="229822"/>
                    <a:pt x="164568" y="229822"/>
                    <a:pt x="164568" y="229455"/>
                  </a:cubicBezTo>
                  <a:cubicBezTo>
                    <a:pt x="163863" y="227624"/>
                    <a:pt x="163863" y="225792"/>
                    <a:pt x="163863" y="223960"/>
                  </a:cubicBezTo>
                  <a:cubicBezTo>
                    <a:pt x="163863" y="221762"/>
                    <a:pt x="163863" y="219564"/>
                    <a:pt x="163510" y="217366"/>
                  </a:cubicBezTo>
                  <a:cubicBezTo>
                    <a:pt x="163510" y="217366"/>
                    <a:pt x="163510" y="217366"/>
                    <a:pt x="163157" y="217366"/>
                  </a:cubicBezTo>
                  <a:cubicBezTo>
                    <a:pt x="159982" y="217366"/>
                    <a:pt x="156807" y="216633"/>
                    <a:pt x="153985" y="216633"/>
                  </a:cubicBezTo>
                  <a:cubicBezTo>
                    <a:pt x="153632" y="216633"/>
                    <a:pt x="153632" y="216266"/>
                    <a:pt x="153985" y="216266"/>
                  </a:cubicBezTo>
                  <a:close/>
                  <a:moveTo>
                    <a:pt x="124880" y="207080"/>
                  </a:moveTo>
                  <a:cubicBezTo>
                    <a:pt x="124880" y="206375"/>
                    <a:pt x="126291" y="206728"/>
                    <a:pt x="126291" y="207433"/>
                  </a:cubicBezTo>
                  <a:cubicBezTo>
                    <a:pt x="125586" y="210608"/>
                    <a:pt x="124174" y="214136"/>
                    <a:pt x="123116" y="217311"/>
                  </a:cubicBezTo>
                  <a:cubicBezTo>
                    <a:pt x="122763" y="218722"/>
                    <a:pt x="120294" y="218017"/>
                    <a:pt x="120647" y="216606"/>
                  </a:cubicBezTo>
                  <a:cubicBezTo>
                    <a:pt x="121705" y="213430"/>
                    <a:pt x="124174" y="210608"/>
                    <a:pt x="124880" y="207080"/>
                  </a:cubicBezTo>
                  <a:close/>
                  <a:moveTo>
                    <a:pt x="123036" y="196313"/>
                  </a:moveTo>
                  <a:cubicBezTo>
                    <a:pt x="123373" y="195263"/>
                    <a:pt x="124720" y="195613"/>
                    <a:pt x="124383" y="196313"/>
                  </a:cubicBezTo>
                  <a:cubicBezTo>
                    <a:pt x="123373" y="203667"/>
                    <a:pt x="119669" y="210320"/>
                    <a:pt x="116638" y="216974"/>
                  </a:cubicBezTo>
                  <a:cubicBezTo>
                    <a:pt x="116301" y="218725"/>
                    <a:pt x="113944" y="217324"/>
                    <a:pt x="114617" y="215573"/>
                  </a:cubicBezTo>
                  <a:cubicBezTo>
                    <a:pt x="117648" y="209270"/>
                    <a:pt x="121689" y="203317"/>
                    <a:pt x="123036" y="196313"/>
                  </a:cubicBezTo>
                  <a:close/>
                  <a:moveTo>
                    <a:pt x="123949" y="183280"/>
                  </a:moveTo>
                  <a:cubicBezTo>
                    <a:pt x="123949" y="182563"/>
                    <a:pt x="124688" y="182563"/>
                    <a:pt x="124688" y="183280"/>
                  </a:cubicBezTo>
                  <a:cubicBezTo>
                    <a:pt x="124319" y="188298"/>
                    <a:pt x="121734" y="192958"/>
                    <a:pt x="119519" y="197618"/>
                  </a:cubicBezTo>
                  <a:cubicBezTo>
                    <a:pt x="116935" y="202995"/>
                    <a:pt x="115458" y="209448"/>
                    <a:pt x="111766" y="214108"/>
                  </a:cubicBezTo>
                  <a:cubicBezTo>
                    <a:pt x="110659" y="215541"/>
                    <a:pt x="109182" y="214466"/>
                    <a:pt x="109920" y="213391"/>
                  </a:cubicBezTo>
                  <a:cubicBezTo>
                    <a:pt x="112505" y="209089"/>
                    <a:pt x="114350" y="204429"/>
                    <a:pt x="116566" y="200128"/>
                  </a:cubicBezTo>
                  <a:cubicBezTo>
                    <a:pt x="119519" y="194392"/>
                    <a:pt x="123211" y="189015"/>
                    <a:pt x="123949" y="183280"/>
                  </a:cubicBezTo>
                  <a:close/>
                  <a:moveTo>
                    <a:pt x="124097" y="172893"/>
                  </a:moveTo>
                  <a:cubicBezTo>
                    <a:pt x="124461" y="171450"/>
                    <a:pt x="126280" y="172171"/>
                    <a:pt x="125552" y="173254"/>
                  </a:cubicBezTo>
                  <a:cubicBezTo>
                    <a:pt x="121551" y="182635"/>
                    <a:pt x="119004" y="193819"/>
                    <a:pt x="112092" y="201757"/>
                  </a:cubicBezTo>
                  <a:cubicBezTo>
                    <a:pt x="111001" y="202839"/>
                    <a:pt x="109182" y="201396"/>
                    <a:pt x="110273" y="200314"/>
                  </a:cubicBezTo>
                  <a:cubicBezTo>
                    <a:pt x="116094" y="191654"/>
                    <a:pt x="119732" y="182274"/>
                    <a:pt x="124097" y="172893"/>
                  </a:cubicBezTo>
                  <a:close/>
                  <a:moveTo>
                    <a:pt x="125631" y="155068"/>
                  </a:moveTo>
                  <a:cubicBezTo>
                    <a:pt x="126003" y="153988"/>
                    <a:pt x="127860" y="154708"/>
                    <a:pt x="127117" y="155788"/>
                  </a:cubicBezTo>
                  <a:cubicBezTo>
                    <a:pt x="124145" y="166230"/>
                    <a:pt x="118200" y="176311"/>
                    <a:pt x="114113" y="187113"/>
                  </a:cubicBezTo>
                  <a:cubicBezTo>
                    <a:pt x="113370" y="188553"/>
                    <a:pt x="110769" y="187833"/>
                    <a:pt x="111512" y="186032"/>
                  </a:cubicBezTo>
                  <a:cubicBezTo>
                    <a:pt x="115599" y="175591"/>
                    <a:pt x="122287" y="165870"/>
                    <a:pt x="125631" y="155068"/>
                  </a:cubicBezTo>
                  <a:close/>
                  <a:moveTo>
                    <a:pt x="124880" y="143592"/>
                  </a:moveTo>
                  <a:cubicBezTo>
                    <a:pt x="125233" y="142875"/>
                    <a:pt x="126291" y="143233"/>
                    <a:pt x="125938" y="144309"/>
                  </a:cubicBezTo>
                  <a:cubicBezTo>
                    <a:pt x="124174" y="155063"/>
                    <a:pt x="117824" y="164383"/>
                    <a:pt x="113591" y="174062"/>
                  </a:cubicBezTo>
                  <a:cubicBezTo>
                    <a:pt x="112886" y="175854"/>
                    <a:pt x="110769" y="174421"/>
                    <a:pt x="111474" y="172987"/>
                  </a:cubicBezTo>
                  <a:cubicBezTo>
                    <a:pt x="116413" y="163308"/>
                    <a:pt x="122763" y="154346"/>
                    <a:pt x="124880" y="143592"/>
                  </a:cubicBezTo>
                  <a:close/>
                  <a:moveTo>
                    <a:pt x="124573" y="134938"/>
                  </a:moveTo>
                  <a:cubicBezTo>
                    <a:pt x="124573" y="134938"/>
                    <a:pt x="125263" y="134938"/>
                    <a:pt x="125263" y="135303"/>
                  </a:cubicBezTo>
                  <a:cubicBezTo>
                    <a:pt x="126299" y="138222"/>
                    <a:pt x="122848" y="143332"/>
                    <a:pt x="121467" y="145521"/>
                  </a:cubicBezTo>
                  <a:cubicBezTo>
                    <a:pt x="118706" y="152090"/>
                    <a:pt x="116981" y="158659"/>
                    <a:pt x="113530" y="164863"/>
                  </a:cubicBezTo>
                  <a:cubicBezTo>
                    <a:pt x="112840" y="166323"/>
                    <a:pt x="110769" y="164863"/>
                    <a:pt x="111459" y="163768"/>
                  </a:cubicBezTo>
                  <a:cubicBezTo>
                    <a:pt x="114565" y="157929"/>
                    <a:pt x="116981" y="151360"/>
                    <a:pt x="119742" y="145521"/>
                  </a:cubicBezTo>
                  <a:cubicBezTo>
                    <a:pt x="121122" y="142237"/>
                    <a:pt x="122503" y="138222"/>
                    <a:pt x="124573" y="134938"/>
                  </a:cubicBezTo>
                  <a:close/>
                  <a:moveTo>
                    <a:pt x="127590" y="120127"/>
                  </a:moveTo>
                  <a:cubicBezTo>
                    <a:pt x="127961" y="119063"/>
                    <a:pt x="129447" y="119418"/>
                    <a:pt x="129076" y="120481"/>
                  </a:cubicBezTo>
                  <a:cubicBezTo>
                    <a:pt x="124989" y="130766"/>
                    <a:pt x="119788" y="140342"/>
                    <a:pt x="115701" y="150627"/>
                  </a:cubicBezTo>
                  <a:cubicBezTo>
                    <a:pt x="114958" y="152045"/>
                    <a:pt x="112357" y="151691"/>
                    <a:pt x="113100" y="149917"/>
                  </a:cubicBezTo>
                  <a:cubicBezTo>
                    <a:pt x="117187" y="139633"/>
                    <a:pt x="123131" y="130412"/>
                    <a:pt x="127590" y="120127"/>
                  </a:cubicBezTo>
                  <a:close/>
                  <a:moveTo>
                    <a:pt x="125552" y="113071"/>
                  </a:moveTo>
                  <a:cubicBezTo>
                    <a:pt x="125916" y="112713"/>
                    <a:pt x="126280" y="112713"/>
                    <a:pt x="126280" y="113430"/>
                  </a:cubicBezTo>
                  <a:cubicBezTo>
                    <a:pt x="125916" y="117014"/>
                    <a:pt x="123734" y="120958"/>
                    <a:pt x="122278" y="124542"/>
                  </a:cubicBezTo>
                  <a:cubicBezTo>
                    <a:pt x="119368" y="130994"/>
                    <a:pt x="115730" y="137805"/>
                    <a:pt x="112092" y="144258"/>
                  </a:cubicBezTo>
                  <a:cubicBezTo>
                    <a:pt x="111365" y="145691"/>
                    <a:pt x="109182" y="144258"/>
                    <a:pt x="109909" y="142824"/>
                  </a:cubicBezTo>
                  <a:cubicBezTo>
                    <a:pt x="113547" y="136371"/>
                    <a:pt x="117549" y="129919"/>
                    <a:pt x="120823" y="122750"/>
                  </a:cubicBezTo>
                  <a:cubicBezTo>
                    <a:pt x="122278" y="119882"/>
                    <a:pt x="123370" y="115581"/>
                    <a:pt x="125552" y="113071"/>
                  </a:cubicBezTo>
                  <a:close/>
                  <a:moveTo>
                    <a:pt x="124786" y="107428"/>
                  </a:moveTo>
                  <a:cubicBezTo>
                    <a:pt x="125158" y="106363"/>
                    <a:pt x="126272" y="107073"/>
                    <a:pt x="125901" y="107783"/>
                  </a:cubicBezTo>
                  <a:cubicBezTo>
                    <a:pt x="121814" y="116305"/>
                    <a:pt x="117356" y="124117"/>
                    <a:pt x="112154" y="131930"/>
                  </a:cubicBezTo>
                  <a:cubicBezTo>
                    <a:pt x="111411" y="132995"/>
                    <a:pt x="109182" y="131930"/>
                    <a:pt x="109925" y="130509"/>
                  </a:cubicBezTo>
                  <a:cubicBezTo>
                    <a:pt x="115869" y="123052"/>
                    <a:pt x="120699" y="115240"/>
                    <a:pt x="124786" y="107428"/>
                  </a:cubicBezTo>
                  <a:close/>
                  <a:moveTo>
                    <a:pt x="123293" y="102317"/>
                  </a:moveTo>
                  <a:cubicBezTo>
                    <a:pt x="123646" y="101600"/>
                    <a:pt x="124704" y="102317"/>
                    <a:pt x="124351" y="103034"/>
                  </a:cubicBezTo>
                  <a:cubicBezTo>
                    <a:pt x="120824" y="109486"/>
                    <a:pt x="116237" y="116297"/>
                    <a:pt x="111651" y="122749"/>
                  </a:cubicBezTo>
                  <a:cubicBezTo>
                    <a:pt x="110593" y="123466"/>
                    <a:pt x="109182" y="122749"/>
                    <a:pt x="109887" y="121674"/>
                  </a:cubicBezTo>
                  <a:cubicBezTo>
                    <a:pt x="114121" y="115222"/>
                    <a:pt x="119412" y="109128"/>
                    <a:pt x="123293" y="102317"/>
                  </a:cubicBezTo>
                  <a:close/>
                  <a:moveTo>
                    <a:pt x="124429" y="91193"/>
                  </a:moveTo>
                  <a:cubicBezTo>
                    <a:pt x="125167" y="90488"/>
                    <a:pt x="126275" y="91193"/>
                    <a:pt x="125906" y="92252"/>
                  </a:cubicBezTo>
                  <a:cubicBezTo>
                    <a:pt x="122583" y="98955"/>
                    <a:pt x="118522" y="105657"/>
                    <a:pt x="113722" y="111302"/>
                  </a:cubicBezTo>
                  <a:cubicBezTo>
                    <a:pt x="112984" y="112360"/>
                    <a:pt x="110769" y="111302"/>
                    <a:pt x="111507" y="110243"/>
                  </a:cubicBezTo>
                  <a:cubicBezTo>
                    <a:pt x="115937" y="103893"/>
                    <a:pt x="120737" y="98249"/>
                    <a:pt x="124429" y="91193"/>
                  </a:cubicBezTo>
                  <a:close/>
                  <a:moveTo>
                    <a:pt x="121677" y="84494"/>
                  </a:moveTo>
                  <a:cubicBezTo>
                    <a:pt x="122035" y="84138"/>
                    <a:pt x="123110" y="84138"/>
                    <a:pt x="122752" y="84851"/>
                  </a:cubicBezTo>
                  <a:cubicBezTo>
                    <a:pt x="120960" y="90196"/>
                    <a:pt x="117734" y="95898"/>
                    <a:pt x="114866" y="100174"/>
                  </a:cubicBezTo>
                  <a:cubicBezTo>
                    <a:pt x="113791" y="101244"/>
                    <a:pt x="112357" y="100174"/>
                    <a:pt x="112715" y="99105"/>
                  </a:cubicBezTo>
                  <a:cubicBezTo>
                    <a:pt x="114149" y="96611"/>
                    <a:pt x="115941" y="94116"/>
                    <a:pt x="117375" y="91622"/>
                  </a:cubicBezTo>
                  <a:cubicBezTo>
                    <a:pt x="119167" y="89483"/>
                    <a:pt x="120601" y="86989"/>
                    <a:pt x="121677" y="84494"/>
                  </a:cubicBezTo>
                  <a:close/>
                  <a:moveTo>
                    <a:pt x="120228" y="80127"/>
                  </a:moveTo>
                  <a:cubicBezTo>
                    <a:pt x="120559" y="79375"/>
                    <a:pt x="121551" y="79751"/>
                    <a:pt x="121220" y="80503"/>
                  </a:cubicBezTo>
                  <a:cubicBezTo>
                    <a:pt x="119897" y="84639"/>
                    <a:pt x="117913" y="88399"/>
                    <a:pt x="116259" y="92159"/>
                  </a:cubicBezTo>
                  <a:cubicBezTo>
                    <a:pt x="115598" y="93287"/>
                    <a:pt x="113944" y="92159"/>
                    <a:pt x="114605" y="91031"/>
                  </a:cubicBezTo>
                  <a:cubicBezTo>
                    <a:pt x="116590" y="87271"/>
                    <a:pt x="118244" y="83511"/>
                    <a:pt x="120228" y="80127"/>
                  </a:cubicBezTo>
                  <a:close/>
                  <a:moveTo>
                    <a:pt x="16814" y="44450"/>
                  </a:moveTo>
                  <a:cubicBezTo>
                    <a:pt x="16814" y="44450"/>
                    <a:pt x="17190" y="44450"/>
                    <a:pt x="17190" y="44815"/>
                  </a:cubicBezTo>
                  <a:cubicBezTo>
                    <a:pt x="17942" y="44815"/>
                    <a:pt x="18318" y="45546"/>
                    <a:pt x="18318" y="46276"/>
                  </a:cubicBezTo>
                  <a:cubicBezTo>
                    <a:pt x="16814" y="52486"/>
                    <a:pt x="17942" y="59791"/>
                    <a:pt x="17566" y="66366"/>
                  </a:cubicBezTo>
                  <a:cubicBezTo>
                    <a:pt x="17190" y="72210"/>
                    <a:pt x="16814" y="78054"/>
                    <a:pt x="16814" y="83899"/>
                  </a:cubicBezTo>
                  <a:cubicBezTo>
                    <a:pt x="16814" y="85360"/>
                    <a:pt x="14934" y="84994"/>
                    <a:pt x="14934" y="83899"/>
                  </a:cubicBezTo>
                  <a:cubicBezTo>
                    <a:pt x="14934" y="76228"/>
                    <a:pt x="14934" y="68192"/>
                    <a:pt x="15310" y="60522"/>
                  </a:cubicBezTo>
                  <a:cubicBezTo>
                    <a:pt x="15310" y="55773"/>
                    <a:pt x="14934" y="51390"/>
                    <a:pt x="15686" y="46641"/>
                  </a:cubicBezTo>
                  <a:cubicBezTo>
                    <a:pt x="11926" y="46641"/>
                    <a:pt x="8543" y="46641"/>
                    <a:pt x="4783" y="46641"/>
                  </a:cubicBezTo>
                  <a:cubicBezTo>
                    <a:pt x="4407" y="46276"/>
                    <a:pt x="4407" y="45911"/>
                    <a:pt x="4783" y="45546"/>
                  </a:cubicBezTo>
                  <a:cubicBezTo>
                    <a:pt x="8543" y="44815"/>
                    <a:pt x="12678" y="44450"/>
                    <a:pt x="16814" y="44450"/>
                  </a:cubicBezTo>
                  <a:close/>
                  <a:moveTo>
                    <a:pt x="23212" y="39688"/>
                  </a:moveTo>
                  <a:cubicBezTo>
                    <a:pt x="24678" y="39688"/>
                    <a:pt x="24678" y="41500"/>
                    <a:pt x="23945" y="41862"/>
                  </a:cubicBezTo>
                  <a:cubicBezTo>
                    <a:pt x="23945" y="63242"/>
                    <a:pt x="22480" y="84259"/>
                    <a:pt x="21747" y="105638"/>
                  </a:cubicBezTo>
                  <a:cubicBezTo>
                    <a:pt x="21747" y="106001"/>
                    <a:pt x="21380" y="106001"/>
                    <a:pt x="21014" y="105638"/>
                  </a:cubicBezTo>
                  <a:cubicBezTo>
                    <a:pt x="19549" y="84259"/>
                    <a:pt x="21747" y="63242"/>
                    <a:pt x="21747" y="41862"/>
                  </a:cubicBezTo>
                  <a:cubicBezTo>
                    <a:pt x="15153" y="41862"/>
                    <a:pt x="8559" y="41862"/>
                    <a:pt x="1965" y="41500"/>
                  </a:cubicBezTo>
                  <a:cubicBezTo>
                    <a:pt x="1232" y="41500"/>
                    <a:pt x="1232" y="40775"/>
                    <a:pt x="1965" y="40775"/>
                  </a:cubicBezTo>
                  <a:cubicBezTo>
                    <a:pt x="9291" y="40413"/>
                    <a:pt x="16252" y="39688"/>
                    <a:pt x="23212" y="39688"/>
                  </a:cubicBezTo>
                  <a:close/>
                  <a:moveTo>
                    <a:pt x="80607" y="36497"/>
                  </a:moveTo>
                  <a:cubicBezTo>
                    <a:pt x="72316" y="36497"/>
                    <a:pt x="64025" y="36497"/>
                    <a:pt x="55734" y="36857"/>
                  </a:cubicBezTo>
                  <a:cubicBezTo>
                    <a:pt x="55373" y="38655"/>
                    <a:pt x="55373" y="40453"/>
                    <a:pt x="55013" y="42611"/>
                  </a:cubicBezTo>
                  <a:cubicBezTo>
                    <a:pt x="55013" y="42971"/>
                    <a:pt x="53931" y="42971"/>
                    <a:pt x="53931" y="42251"/>
                  </a:cubicBezTo>
                  <a:cubicBezTo>
                    <a:pt x="54292" y="40453"/>
                    <a:pt x="54292" y="38655"/>
                    <a:pt x="54652" y="36857"/>
                  </a:cubicBezTo>
                  <a:cubicBezTo>
                    <a:pt x="53931" y="36857"/>
                    <a:pt x="52850" y="36857"/>
                    <a:pt x="51768" y="36857"/>
                  </a:cubicBezTo>
                  <a:cubicBezTo>
                    <a:pt x="51768" y="39374"/>
                    <a:pt x="51408" y="41532"/>
                    <a:pt x="51408" y="44050"/>
                  </a:cubicBezTo>
                  <a:cubicBezTo>
                    <a:pt x="51408" y="44769"/>
                    <a:pt x="50687" y="44769"/>
                    <a:pt x="50687" y="44050"/>
                  </a:cubicBezTo>
                  <a:cubicBezTo>
                    <a:pt x="50687" y="41532"/>
                    <a:pt x="50687" y="39374"/>
                    <a:pt x="51047" y="36857"/>
                  </a:cubicBezTo>
                  <a:cubicBezTo>
                    <a:pt x="49606" y="36857"/>
                    <a:pt x="48885" y="36857"/>
                    <a:pt x="48164" y="36857"/>
                  </a:cubicBezTo>
                  <a:cubicBezTo>
                    <a:pt x="48164" y="40094"/>
                    <a:pt x="48524" y="43690"/>
                    <a:pt x="47443" y="46567"/>
                  </a:cubicBezTo>
                  <a:cubicBezTo>
                    <a:pt x="47443" y="46927"/>
                    <a:pt x="46722" y="46567"/>
                    <a:pt x="46722" y="46207"/>
                  </a:cubicBezTo>
                  <a:cubicBezTo>
                    <a:pt x="47443" y="42971"/>
                    <a:pt x="46722" y="40094"/>
                    <a:pt x="47082" y="36857"/>
                  </a:cubicBezTo>
                  <a:lnTo>
                    <a:pt x="44559" y="36857"/>
                  </a:lnTo>
                  <a:cubicBezTo>
                    <a:pt x="44198" y="39734"/>
                    <a:pt x="44559" y="42611"/>
                    <a:pt x="44559" y="45848"/>
                  </a:cubicBezTo>
                  <a:cubicBezTo>
                    <a:pt x="44559" y="47646"/>
                    <a:pt x="44198" y="49804"/>
                    <a:pt x="43838" y="52321"/>
                  </a:cubicBezTo>
                  <a:cubicBezTo>
                    <a:pt x="43838" y="52681"/>
                    <a:pt x="43117" y="52321"/>
                    <a:pt x="43117" y="51962"/>
                  </a:cubicBezTo>
                  <a:cubicBezTo>
                    <a:pt x="43838" y="48725"/>
                    <a:pt x="43838" y="45488"/>
                    <a:pt x="43477" y="42251"/>
                  </a:cubicBezTo>
                  <a:cubicBezTo>
                    <a:pt x="43477" y="40453"/>
                    <a:pt x="43117" y="38655"/>
                    <a:pt x="43477" y="36857"/>
                  </a:cubicBezTo>
                  <a:cubicBezTo>
                    <a:pt x="42756" y="36857"/>
                    <a:pt x="42035" y="36857"/>
                    <a:pt x="40954" y="36857"/>
                  </a:cubicBezTo>
                  <a:cubicBezTo>
                    <a:pt x="40954" y="43690"/>
                    <a:pt x="42035" y="49804"/>
                    <a:pt x="40954" y="56637"/>
                  </a:cubicBezTo>
                  <a:cubicBezTo>
                    <a:pt x="40954" y="56996"/>
                    <a:pt x="40233" y="56996"/>
                    <a:pt x="40233" y="56637"/>
                  </a:cubicBezTo>
                  <a:cubicBezTo>
                    <a:pt x="40954" y="49804"/>
                    <a:pt x="39512" y="43690"/>
                    <a:pt x="39512" y="36857"/>
                  </a:cubicBezTo>
                  <a:cubicBezTo>
                    <a:pt x="39152" y="36857"/>
                    <a:pt x="38431" y="37217"/>
                    <a:pt x="38070" y="37217"/>
                  </a:cubicBezTo>
                  <a:cubicBezTo>
                    <a:pt x="38431" y="44050"/>
                    <a:pt x="38791" y="50883"/>
                    <a:pt x="38431" y="57356"/>
                  </a:cubicBezTo>
                  <a:cubicBezTo>
                    <a:pt x="38431" y="58075"/>
                    <a:pt x="38070" y="58075"/>
                    <a:pt x="38070" y="57356"/>
                  </a:cubicBezTo>
                  <a:cubicBezTo>
                    <a:pt x="37710" y="50883"/>
                    <a:pt x="36989" y="44050"/>
                    <a:pt x="36989" y="37217"/>
                  </a:cubicBezTo>
                  <a:cubicBezTo>
                    <a:pt x="36628" y="37217"/>
                    <a:pt x="36268" y="37217"/>
                    <a:pt x="35907" y="37217"/>
                  </a:cubicBezTo>
                  <a:lnTo>
                    <a:pt x="35907" y="37576"/>
                  </a:lnTo>
                  <a:cubicBezTo>
                    <a:pt x="36989" y="45848"/>
                    <a:pt x="35907" y="53760"/>
                    <a:pt x="35547" y="62031"/>
                  </a:cubicBezTo>
                  <a:cubicBezTo>
                    <a:pt x="35547" y="62391"/>
                    <a:pt x="35186" y="62391"/>
                    <a:pt x="35186" y="62031"/>
                  </a:cubicBezTo>
                  <a:cubicBezTo>
                    <a:pt x="34826" y="53760"/>
                    <a:pt x="35907" y="45848"/>
                    <a:pt x="34826" y="37576"/>
                  </a:cubicBezTo>
                  <a:cubicBezTo>
                    <a:pt x="34826" y="37576"/>
                    <a:pt x="34826" y="37576"/>
                    <a:pt x="34826" y="37217"/>
                  </a:cubicBezTo>
                  <a:cubicBezTo>
                    <a:pt x="34465" y="37217"/>
                    <a:pt x="33744" y="37576"/>
                    <a:pt x="33384" y="37576"/>
                  </a:cubicBezTo>
                  <a:cubicBezTo>
                    <a:pt x="33023" y="39374"/>
                    <a:pt x="33384" y="41532"/>
                    <a:pt x="33384" y="43690"/>
                  </a:cubicBezTo>
                  <a:cubicBezTo>
                    <a:pt x="33384" y="46207"/>
                    <a:pt x="33384" y="48725"/>
                    <a:pt x="33384" y="51242"/>
                  </a:cubicBezTo>
                  <a:cubicBezTo>
                    <a:pt x="33384" y="55918"/>
                    <a:pt x="33384" y="60952"/>
                    <a:pt x="33023" y="65628"/>
                  </a:cubicBezTo>
                  <a:cubicBezTo>
                    <a:pt x="33023" y="65987"/>
                    <a:pt x="32303" y="65987"/>
                    <a:pt x="32303" y="65628"/>
                  </a:cubicBezTo>
                  <a:cubicBezTo>
                    <a:pt x="31942" y="59874"/>
                    <a:pt x="31942" y="53760"/>
                    <a:pt x="31942" y="48006"/>
                  </a:cubicBezTo>
                  <a:cubicBezTo>
                    <a:pt x="31942" y="44769"/>
                    <a:pt x="31221" y="40813"/>
                    <a:pt x="31942" y="37576"/>
                  </a:cubicBezTo>
                  <a:cubicBezTo>
                    <a:pt x="31221" y="37576"/>
                    <a:pt x="30861" y="37576"/>
                    <a:pt x="30140" y="37576"/>
                  </a:cubicBezTo>
                  <a:cubicBezTo>
                    <a:pt x="30500" y="37576"/>
                    <a:pt x="30500" y="37936"/>
                    <a:pt x="30500" y="37936"/>
                  </a:cubicBezTo>
                  <a:cubicBezTo>
                    <a:pt x="29779" y="96556"/>
                    <a:pt x="32303" y="161290"/>
                    <a:pt x="27256" y="219551"/>
                  </a:cubicBezTo>
                  <a:cubicBezTo>
                    <a:pt x="31582" y="219911"/>
                    <a:pt x="35907" y="219911"/>
                    <a:pt x="40233" y="220270"/>
                  </a:cubicBezTo>
                  <a:cubicBezTo>
                    <a:pt x="53571" y="220270"/>
                    <a:pt x="66909" y="220630"/>
                    <a:pt x="80246" y="221349"/>
                  </a:cubicBezTo>
                  <a:cubicBezTo>
                    <a:pt x="97549" y="221709"/>
                    <a:pt x="114853" y="221349"/>
                    <a:pt x="132156" y="220630"/>
                  </a:cubicBezTo>
                  <a:cubicBezTo>
                    <a:pt x="130353" y="206604"/>
                    <a:pt x="131795" y="192219"/>
                    <a:pt x="132516" y="178193"/>
                  </a:cubicBezTo>
                  <a:cubicBezTo>
                    <a:pt x="132877" y="163088"/>
                    <a:pt x="132877" y="147624"/>
                    <a:pt x="133237" y="132519"/>
                  </a:cubicBezTo>
                  <a:cubicBezTo>
                    <a:pt x="133597" y="100872"/>
                    <a:pt x="132516" y="68864"/>
                    <a:pt x="132516" y="36857"/>
                  </a:cubicBezTo>
                  <a:cubicBezTo>
                    <a:pt x="129272" y="36857"/>
                    <a:pt x="125667" y="36857"/>
                    <a:pt x="122062" y="36857"/>
                  </a:cubicBezTo>
                  <a:cubicBezTo>
                    <a:pt x="120260" y="38655"/>
                    <a:pt x="118097" y="40453"/>
                    <a:pt x="117015" y="42971"/>
                  </a:cubicBezTo>
                  <a:cubicBezTo>
                    <a:pt x="116655" y="44769"/>
                    <a:pt x="114492" y="44050"/>
                    <a:pt x="114853" y="42611"/>
                  </a:cubicBezTo>
                  <a:cubicBezTo>
                    <a:pt x="115213" y="40453"/>
                    <a:pt x="116655" y="38655"/>
                    <a:pt x="118097" y="36857"/>
                  </a:cubicBezTo>
                  <a:cubicBezTo>
                    <a:pt x="117015" y="36857"/>
                    <a:pt x="115934" y="36857"/>
                    <a:pt x="115213" y="36857"/>
                  </a:cubicBezTo>
                  <a:cubicBezTo>
                    <a:pt x="113771" y="38296"/>
                    <a:pt x="112329" y="39734"/>
                    <a:pt x="110887" y="41532"/>
                  </a:cubicBezTo>
                  <a:cubicBezTo>
                    <a:pt x="110166" y="42611"/>
                    <a:pt x="108724" y="41532"/>
                    <a:pt x="109445" y="40453"/>
                  </a:cubicBezTo>
                  <a:cubicBezTo>
                    <a:pt x="110166" y="39015"/>
                    <a:pt x="110887" y="38296"/>
                    <a:pt x="111608" y="36857"/>
                  </a:cubicBezTo>
                  <a:cubicBezTo>
                    <a:pt x="101515" y="36497"/>
                    <a:pt x="91061" y="36497"/>
                    <a:pt x="80607" y="36497"/>
                  </a:cubicBezTo>
                  <a:close/>
                  <a:moveTo>
                    <a:pt x="142784" y="22556"/>
                  </a:moveTo>
                  <a:cubicBezTo>
                    <a:pt x="142784" y="22225"/>
                    <a:pt x="143313" y="22225"/>
                    <a:pt x="143578" y="22556"/>
                  </a:cubicBezTo>
                  <a:cubicBezTo>
                    <a:pt x="143578" y="23548"/>
                    <a:pt x="143578" y="24540"/>
                    <a:pt x="143578" y="25863"/>
                  </a:cubicBezTo>
                  <a:cubicBezTo>
                    <a:pt x="143578" y="26855"/>
                    <a:pt x="143842" y="27848"/>
                    <a:pt x="143842" y="28840"/>
                  </a:cubicBezTo>
                  <a:cubicBezTo>
                    <a:pt x="143842" y="29832"/>
                    <a:pt x="142519" y="29832"/>
                    <a:pt x="142519" y="28840"/>
                  </a:cubicBezTo>
                  <a:cubicBezTo>
                    <a:pt x="142519" y="27517"/>
                    <a:pt x="142519" y="26525"/>
                    <a:pt x="142519" y="25202"/>
                  </a:cubicBezTo>
                  <a:cubicBezTo>
                    <a:pt x="142519" y="24540"/>
                    <a:pt x="142519" y="23548"/>
                    <a:pt x="142784" y="22556"/>
                  </a:cubicBezTo>
                  <a:close/>
                  <a:moveTo>
                    <a:pt x="144901" y="20975"/>
                  </a:moveTo>
                  <a:cubicBezTo>
                    <a:pt x="144901" y="20638"/>
                    <a:pt x="145694" y="20638"/>
                    <a:pt x="145694" y="20975"/>
                  </a:cubicBezTo>
                  <a:cubicBezTo>
                    <a:pt x="146488" y="24005"/>
                    <a:pt x="146488" y="27036"/>
                    <a:pt x="146488" y="30066"/>
                  </a:cubicBezTo>
                  <a:cubicBezTo>
                    <a:pt x="146885" y="31413"/>
                    <a:pt x="144107" y="31076"/>
                    <a:pt x="144504" y="30066"/>
                  </a:cubicBezTo>
                  <a:cubicBezTo>
                    <a:pt x="144901" y="27036"/>
                    <a:pt x="145297" y="24005"/>
                    <a:pt x="144901" y="20975"/>
                  </a:cubicBezTo>
                  <a:close/>
                  <a:moveTo>
                    <a:pt x="150280" y="19416"/>
                  </a:moveTo>
                  <a:cubicBezTo>
                    <a:pt x="150280" y="19050"/>
                    <a:pt x="151338" y="19050"/>
                    <a:pt x="151338" y="19783"/>
                  </a:cubicBezTo>
                  <a:cubicBezTo>
                    <a:pt x="150986" y="23446"/>
                    <a:pt x="151691" y="27842"/>
                    <a:pt x="151338" y="31506"/>
                  </a:cubicBezTo>
                  <a:cubicBezTo>
                    <a:pt x="150986" y="32972"/>
                    <a:pt x="148869" y="32972"/>
                    <a:pt x="149222" y="31506"/>
                  </a:cubicBezTo>
                  <a:cubicBezTo>
                    <a:pt x="149574" y="27842"/>
                    <a:pt x="148869" y="23446"/>
                    <a:pt x="150280" y="19416"/>
                  </a:cubicBezTo>
                  <a:close/>
                  <a:moveTo>
                    <a:pt x="152397" y="18160"/>
                  </a:moveTo>
                  <a:cubicBezTo>
                    <a:pt x="152397" y="17463"/>
                    <a:pt x="153455" y="17463"/>
                    <a:pt x="153455" y="18160"/>
                  </a:cubicBezTo>
                  <a:cubicBezTo>
                    <a:pt x="153808" y="21993"/>
                    <a:pt x="154866" y="26523"/>
                    <a:pt x="153808" y="30356"/>
                  </a:cubicBezTo>
                  <a:cubicBezTo>
                    <a:pt x="153808" y="31401"/>
                    <a:pt x="152044" y="31053"/>
                    <a:pt x="152044" y="30008"/>
                  </a:cubicBezTo>
                  <a:cubicBezTo>
                    <a:pt x="152044" y="26174"/>
                    <a:pt x="152397" y="21993"/>
                    <a:pt x="152397" y="18160"/>
                  </a:cubicBezTo>
                  <a:close/>
                  <a:moveTo>
                    <a:pt x="3825" y="13481"/>
                  </a:moveTo>
                  <a:cubicBezTo>
                    <a:pt x="4185" y="15639"/>
                    <a:pt x="4185" y="17796"/>
                    <a:pt x="4185" y="19595"/>
                  </a:cubicBezTo>
                  <a:cubicBezTo>
                    <a:pt x="4185" y="24989"/>
                    <a:pt x="3825" y="30743"/>
                    <a:pt x="3825" y="35778"/>
                  </a:cubicBezTo>
                  <a:cubicBezTo>
                    <a:pt x="3825" y="36138"/>
                    <a:pt x="3825" y="36138"/>
                    <a:pt x="3825" y="36497"/>
                  </a:cubicBezTo>
                  <a:cubicBezTo>
                    <a:pt x="29419" y="34340"/>
                    <a:pt x="55013" y="32182"/>
                    <a:pt x="80607" y="32182"/>
                  </a:cubicBezTo>
                  <a:cubicBezTo>
                    <a:pt x="92142" y="32182"/>
                    <a:pt x="103678" y="32182"/>
                    <a:pt x="115213" y="32182"/>
                  </a:cubicBezTo>
                  <a:cubicBezTo>
                    <a:pt x="116294" y="31462"/>
                    <a:pt x="117015" y="30384"/>
                    <a:pt x="118097" y="29305"/>
                  </a:cubicBezTo>
                  <a:cubicBezTo>
                    <a:pt x="119539" y="28226"/>
                    <a:pt x="121702" y="29664"/>
                    <a:pt x="120620" y="31462"/>
                  </a:cubicBezTo>
                  <a:cubicBezTo>
                    <a:pt x="120260" y="31822"/>
                    <a:pt x="120260" y="31822"/>
                    <a:pt x="119539" y="32182"/>
                  </a:cubicBezTo>
                  <a:cubicBezTo>
                    <a:pt x="120620" y="32182"/>
                    <a:pt x="120981" y="32182"/>
                    <a:pt x="122062" y="32182"/>
                  </a:cubicBezTo>
                  <a:cubicBezTo>
                    <a:pt x="123144" y="31103"/>
                    <a:pt x="124225" y="29664"/>
                    <a:pt x="125667" y="28585"/>
                  </a:cubicBezTo>
                  <a:cubicBezTo>
                    <a:pt x="127109" y="27507"/>
                    <a:pt x="129272" y="29305"/>
                    <a:pt x="127830" y="31103"/>
                  </a:cubicBezTo>
                  <a:cubicBezTo>
                    <a:pt x="127469" y="31462"/>
                    <a:pt x="127109" y="31822"/>
                    <a:pt x="126748" y="32182"/>
                  </a:cubicBezTo>
                  <a:cubicBezTo>
                    <a:pt x="136842" y="32182"/>
                    <a:pt x="147296" y="32541"/>
                    <a:pt x="158110" y="32541"/>
                  </a:cubicBezTo>
                  <a:cubicBezTo>
                    <a:pt x="157029" y="27507"/>
                    <a:pt x="157389" y="20674"/>
                    <a:pt x="158110" y="14919"/>
                  </a:cubicBezTo>
                  <a:cubicBezTo>
                    <a:pt x="131435" y="14919"/>
                    <a:pt x="104038" y="14200"/>
                    <a:pt x="77363" y="14919"/>
                  </a:cubicBezTo>
                  <a:cubicBezTo>
                    <a:pt x="52850" y="15639"/>
                    <a:pt x="28337" y="17077"/>
                    <a:pt x="3825" y="13481"/>
                  </a:cubicBezTo>
                  <a:close/>
                  <a:moveTo>
                    <a:pt x="2383" y="10244"/>
                  </a:moveTo>
                  <a:cubicBezTo>
                    <a:pt x="2383" y="10244"/>
                    <a:pt x="2743" y="10244"/>
                    <a:pt x="3104" y="10244"/>
                  </a:cubicBezTo>
                  <a:cubicBezTo>
                    <a:pt x="28698" y="12402"/>
                    <a:pt x="54652" y="10963"/>
                    <a:pt x="80607" y="10604"/>
                  </a:cubicBezTo>
                  <a:cubicBezTo>
                    <a:pt x="106561" y="10244"/>
                    <a:pt x="132516" y="10244"/>
                    <a:pt x="158471" y="10244"/>
                  </a:cubicBezTo>
                  <a:cubicBezTo>
                    <a:pt x="158831" y="10244"/>
                    <a:pt x="158831" y="10244"/>
                    <a:pt x="158831" y="10244"/>
                  </a:cubicBezTo>
                  <a:cubicBezTo>
                    <a:pt x="158831" y="9885"/>
                    <a:pt x="159913" y="9885"/>
                    <a:pt x="159913" y="10604"/>
                  </a:cubicBezTo>
                  <a:cubicBezTo>
                    <a:pt x="160994" y="11323"/>
                    <a:pt x="160994" y="13121"/>
                    <a:pt x="160273" y="14200"/>
                  </a:cubicBezTo>
                  <a:cubicBezTo>
                    <a:pt x="160273" y="16358"/>
                    <a:pt x="160273" y="18516"/>
                    <a:pt x="160273" y="20674"/>
                  </a:cubicBezTo>
                  <a:cubicBezTo>
                    <a:pt x="160634" y="24629"/>
                    <a:pt x="160994" y="28226"/>
                    <a:pt x="161355" y="32182"/>
                  </a:cubicBezTo>
                  <a:cubicBezTo>
                    <a:pt x="161715" y="33261"/>
                    <a:pt x="161355" y="34340"/>
                    <a:pt x="160994" y="34699"/>
                  </a:cubicBezTo>
                  <a:cubicBezTo>
                    <a:pt x="160994" y="35778"/>
                    <a:pt x="160273" y="37217"/>
                    <a:pt x="158471" y="37217"/>
                  </a:cubicBezTo>
                  <a:cubicBezTo>
                    <a:pt x="151261" y="36857"/>
                    <a:pt x="143691" y="36857"/>
                    <a:pt x="136121" y="36857"/>
                  </a:cubicBezTo>
                  <a:cubicBezTo>
                    <a:pt x="136842" y="68505"/>
                    <a:pt x="136481" y="100512"/>
                    <a:pt x="136481" y="132160"/>
                  </a:cubicBezTo>
                  <a:cubicBezTo>
                    <a:pt x="136481" y="161650"/>
                    <a:pt x="134679" y="191499"/>
                    <a:pt x="136481" y="220630"/>
                  </a:cubicBezTo>
                  <a:cubicBezTo>
                    <a:pt x="143330" y="220630"/>
                    <a:pt x="150180" y="220270"/>
                    <a:pt x="157029" y="220270"/>
                  </a:cubicBezTo>
                  <a:cubicBezTo>
                    <a:pt x="158110" y="220270"/>
                    <a:pt x="158471" y="220989"/>
                    <a:pt x="158831" y="221709"/>
                  </a:cubicBezTo>
                  <a:cubicBezTo>
                    <a:pt x="159552" y="222068"/>
                    <a:pt x="159913" y="223147"/>
                    <a:pt x="159913" y="224226"/>
                  </a:cubicBezTo>
                  <a:cubicBezTo>
                    <a:pt x="160273" y="229261"/>
                    <a:pt x="159913" y="235015"/>
                    <a:pt x="160994" y="240050"/>
                  </a:cubicBezTo>
                  <a:cubicBezTo>
                    <a:pt x="160994" y="240769"/>
                    <a:pt x="160994" y="241129"/>
                    <a:pt x="160994" y="241848"/>
                  </a:cubicBezTo>
                  <a:cubicBezTo>
                    <a:pt x="162797" y="242927"/>
                    <a:pt x="162436" y="246164"/>
                    <a:pt x="159913" y="246164"/>
                  </a:cubicBezTo>
                  <a:cubicBezTo>
                    <a:pt x="140807" y="246523"/>
                    <a:pt x="138284" y="246883"/>
                    <a:pt x="114853" y="246883"/>
                  </a:cubicBezTo>
                  <a:lnTo>
                    <a:pt x="103678" y="246883"/>
                  </a:lnTo>
                  <a:cubicBezTo>
                    <a:pt x="90340" y="319529"/>
                    <a:pt x="95026" y="287162"/>
                    <a:pt x="83491" y="384982"/>
                  </a:cubicBezTo>
                  <a:cubicBezTo>
                    <a:pt x="83130" y="388579"/>
                    <a:pt x="77002" y="388219"/>
                    <a:pt x="76642" y="384982"/>
                  </a:cubicBezTo>
                  <a:cubicBezTo>
                    <a:pt x="69792" y="315573"/>
                    <a:pt x="71595" y="320608"/>
                    <a:pt x="61501" y="247243"/>
                  </a:cubicBezTo>
                  <a:lnTo>
                    <a:pt x="46001" y="246883"/>
                  </a:lnTo>
                  <a:cubicBezTo>
                    <a:pt x="22209" y="246523"/>
                    <a:pt x="27256" y="247243"/>
                    <a:pt x="3464" y="246523"/>
                  </a:cubicBezTo>
                  <a:cubicBezTo>
                    <a:pt x="1662" y="246523"/>
                    <a:pt x="1301" y="244366"/>
                    <a:pt x="2383" y="243646"/>
                  </a:cubicBezTo>
                  <a:cubicBezTo>
                    <a:pt x="2022" y="243287"/>
                    <a:pt x="2022" y="242927"/>
                    <a:pt x="2022" y="242567"/>
                  </a:cubicBezTo>
                  <a:cubicBezTo>
                    <a:pt x="-501" y="236094"/>
                    <a:pt x="941" y="228182"/>
                    <a:pt x="2022" y="221709"/>
                  </a:cubicBezTo>
                  <a:cubicBezTo>
                    <a:pt x="2383" y="221349"/>
                    <a:pt x="2383" y="220989"/>
                    <a:pt x="2743" y="220630"/>
                  </a:cubicBezTo>
                  <a:cubicBezTo>
                    <a:pt x="3104" y="220270"/>
                    <a:pt x="3464" y="220270"/>
                    <a:pt x="3825" y="219911"/>
                  </a:cubicBezTo>
                  <a:cubicBezTo>
                    <a:pt x="10313" y="219191"/>
                    <a:pt x="16441" y="219191"/>
                    <a:pt x="22930" y="219551"/>
                  </a:cubicBezTo>
                  <a:cubicBezTo>
                    <a:pt x="23651" y="190420"/>
                    <a:pt x="25093" y="154817"/>
                    <a:pt x="25453" y="125686"/>
                  </a:cubicBezTo>
                  <a:cubicBezTo>
                    <a:pt x="25814" y="96556"/>
                    <a:pt x="25453" y="67426"/>
                    <a:pt x="26174" y="37936"/>
                  </a:cubicBezTo>
                  <a:cubicBezTo>
                    <a:pt x="18244" y="38296"/>
                    <a:pt x="10313" y="38655"/>
                    <a:pt x="2022" y="38296"/>
                  </a:cubicBezTo>
                  <a:cubicBezTo>
                    <a:pt x="1301" y="38296"/>
                    <a:pt x="941" y="37217"/>
                    <a:pt x="1662" y="36497"/>
                  </a:cubicBezTo>
                  <a:cubicBezTo>
                    <a:pt x="-1943" y="29305"/>
                    <a:pt x="2383" y="19595"/>
                    <a:pt x="1301" y="11683"/>
                  </a:cubicBezTo>
                  <a:cubicBezTo>
                    <a:pt x="941" y="10604"/>
                    <a:pt x="1662" y="9525"/>
                    <a:pt x="2383" y="10244"/>
                  </a:cubicBezTo>
                  <a:close/>
                  <a:moveTo>
                    <a:pt x="1069" y="4763"/>
                  </a:moveTo>
                  <a:cubicBezTo>
                    <a:pt x="23521" y="5052"/>
                    <a:pt x="46329" y="5340"/>
                    <a:pt x="68781" y="5917"/>
                  </a:cubicBezTo>
                  <a:cubicBezTo>
                    <a:pt x="69137" y="5917"/>
                    <a:pt x="69137" y="6783"/>
                    <a:pt x="68781" y="6783"/>
                  </a:cubicBezTo>
                  <a:cubicBezTo>
                    <a:pt x="46329" y="7649"/>
                    <a:pt x="23878" y="6783"/>
                    <a:pt x="1069" y="6783"/>
                  </a:cubicBezTo>
                  <a:cubicBezTo>
                    <a:pt x="-356" y="6783"/>
                    <a:pt x="0" y="4763"/>
                    <a:pt x="1069" y="4763"/>
                  </a:cubicBezTo>
                  <a:close/>
                  <a:moveTo>
                    <a:pt x="1068" y="0"/>
                  </a:moveTo>
                  <a:cubicBezTo>
                    <a:pt x="19935" y="0"/>
                    <a:pt x="38447" y="1588"/>
                    <a:pt x="56958" y="2381"/>
                  </a:cubicBezTo>
                  <a:cubicBezTo>
                    <a:pt x="58026" y="2381"/>
                    <a:pt x="58026" y="4366"/>
                    <a:pt x="56958" y="4366"/>
                  </a:cubicBezTo>
                  <a:cubicBezTo>
                    <a:pt x="38447" y="3969"/>
                    <a:pt x="19579" y="2778"/>
                    <a:pt x="1068" y="2381"/>
                  </a:cubicBezTo>
                  <a:cubicBezTo>
                    <a:pt x="-356" y="2381"/>
                    <a:pt x="-356" y="0"/>
                    <a:pt x="10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17CE1C67-139B-E84D-848B-733DA2EA00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7782902">
              <a:off x="10145333" y="1471353"/>
              <a:ext cx="300927" cy="788584"/>
            </a:xfrm>
            <a:custGeom>
              <a:avLst/>
              <a:gdLst>
                <a:gd name="connsiteX0" fmla="*/ 119277 w 585852"/>
                <a:gd name="connsiteY0" fmla="*/ 1459905 h 1535236"/>
                <a:gd name="connsiteX1" fmla="*/ 122099 w 585852"/>
                <a:gd name="connsiteY1" fmla="*/ 1461316 h 1535236"/>
                <a:gd name="connsiteX2" fmla="*/ 121041 w 585852"/>
                <a:gd name="connsiteY2" fmla="*/ 1470135 h 1535236"/>
                <a:gd name="connsiteX3" fmla="*/ 117160 w 585852"/>
                <a:gd name="connsiteY3" fmla="*/ 1468371 h 1535236"/>
                <a:gd name="connsiteX4" fmla="*/ 117866 w 585852"/>
                <a:gd name="connsiteY4" fmla="*/ 1465196 h 1535236"/>
                <a:gd name="connsiteX5" fmla="*/ 117866 w 585852"/>
                <a:gd name="connsiteY5" fmla="*/ 1462374 h 1535236"/>
                <a:gd name="connsiteX6" fmla="*/ 119277 w 585852"/>
                <a:gd name="connsiteY6" fmla="*/ 1459905 h 1535236"/>
                <a:gd name="connsiteX7" fmla="*/ 108164 w 585852"/>
                <a:gd name="connsiteY7" fmla="*/ 1456496 h 1535236"/>
                <a:gd name="connsiteX8" fmla="*/ 111692 w 585852"/>
                <a:gd name="connsiteY8" fmla="*/ 1456839 h 1535236"/>
                <a:gd name="connsiteX9" fmla="*/ 109928 w 585852"/>
                <a:gd name="connsiteY9" fmla="*/ 1465763 h 1535236"/>
                <a:gd name="connsiteX10" fmla="*/ 107106 w 585852"/>
                <a:gd name="connsiteY10" fmla="*/ 1466450 h 1535236"/>
                <a:gd name="connsiteX11" fmla="*/ 106047 w 585852"/>
                <a:gd name="connsiteY11" fmla="*/ 1463704 h 1535236"/>
                <a:gd name="connsiteX12" fmla="*/ 107106 w 585852"/>
                <a:gd name="connsiteY12" fmla="*/ 1460271 h 1535236"/>
                <a:gd name="connsiteX13" fmla="*/ 108164 w 585852"/>
                <a:gd name="connsiteY13" fmla="*/ 1456496 h 1535236"/>
                <a:gd name="connsiteX14" fmla="*/ 101890 w 585852"/>
                <a:gd name="connsiteY14" fmla="*/ 1448595 h 1535236"/>
                <a:gd name="connsiteX15" fmla="*/ 105669 w 585852"/>
                <a:gd name="connsiteY15" fmla="*/ 1448944 h 1535236"/>
                <a:gd name="connsiteX16" fmla="*/ 104535 w 585852"/>
                <a:gd name="connsiteY16" fmla="*/ 1455579 h 1535236"/>
                <a:gd name="connsiteX17" fmla="*/ 103024 w 585852"/>
                <a:gd name="connsiteY17" fmla="*/ 1461167 h 1535236"/>
                <a:gd name="connsiteX18" fmla="*/ 98488 w 585852"/>
                <a:gd name="connsiteY18" fmla="*/ 1460469 h 1535236"/>
                <a:gd name="connsiteX19" fmla="*/ 101890 w 585852"/>
                <a:gd name="connsiteY19" fmla="*/ 1448595 h 1535236"/>
                <a:gd name="connsiteX20" fmla="*/ 96470 w 585852"/>
                <a:gd name="connsiteY20" fmla="*/ 1436017 h 1535236"/>
                <a:gd name="connsiteX21" fmla="*/ 100174 w 585852"/>
                <a:gd name="connsiteY21" fmla="*/ 1436757 h 1535236"/>
                <a:gd name="connsiteX22" fmla="*/ 94617 w 585852"/>
                <a:gd name="connsiteY22" fmla="*/ 1458198 h 1535236"/>
                <a:gd name="connsiteX23" fmla="*/ 90172 w 585852"/>
                <a:gd name="connsiteY23" fmla="*/ 1457459 h 1535236"/>
                <a:gd name="connsiteX24" fmla="*/ 96470 w 585852"/>
                <a:gd name="connsiteY24" fmla="*/ 1436017 h 1535236"/>
                <a:gd name="connsiteX25" fmla="*/ 89985 w 585852"/>
                <a:gd name="connsiteY25" fmla="*/ 1424152 h 1535236"/>
                <a:gd name="connsiteX26" fmla="*/ 92600 w 585852"/>
                <a:gd name="connsiteY26" fmla="*/ 1424884 h 1535236"/>
                <a:gd name="connsiteX27" fmla="*/ 89612 w 585852"/>
                <a:gd name="connsiteY27" fmla="*/ 1436241 h 1535236"/>
                <a:gd name="connsiteX28" fmla="*/ 85503 w 585852"/>
                <a:gd name="connsiteY28" fmla="*/ 1448697 h 1535236"/>
                <a:gd name="connsiteX29" fmla="*/ 81021 w 585852"/>
                <a:gd name="connsiteY29" fmla="*/ 1447964 h 1535236"/>
                <a:gd name="connsiteX30" fmla="*/ 89985 w 585852"/>
                <a:gd name="connsiteY30" fmla="*/ 1424152 h 1535236"/>
                <a:gd name="connsiteX31" fmla="*/ 212639 w 585852"/>
                <a:gd name="connsiteY31" fmla="*/ 1419687 h 1535236"/>
                <a:gd name="connsiteX32" fmla="*/ 216721 w 585852"/>
                <a:gd name="connsiteY32" fmla="*/ 1420147 h 1535236"/>
                <a:gd name="connsiteX33" fmla="*/ 210987 w 585852"/>
                <a:gd name="connsiteY33" fmla="*/ 1419870 h 1535236"/>
                <a:gd name="connsiteX34" fmla="*/ 219439 w 585852"/>
                <a:gd name="connsiteY34" fmla="*/ 1418935 h 1535236"/>
                <a:gd name="connsiteX35" fmla="*/ 219219 w 585852"/>
                <a:gd name="connsiteY35" fmla="*/ 1419063 h 1535236"/>
                <a:gd name="connsiteX36" fmla="*/ 218975 w 585852"/>
                <a:gd name="connsiteY36" fmla="*/ 1418987 h 1535236"/>
                <a:gd name="connsiteX37" fmla="*/ 81044 w 585852"/>
                <a:gd name="connsiteY37" fmla="*/ 1410869 h 1535236"/>
                <a:gd name="connsiteX38" fmla="*/ 84683 w 585852"/>
                <a:gd name="connsiteY38" fmla="*/ 1411927 h 1535236"/>
                <a:gd name="connsiteX39" fmla="*/ 73768 w 585852"/>
                <a:gd name="connsiteY39" fmla="*/ 1440149 h 1535236"/>
                <a:gd name="connsiteX40" fmla="*/ 69039 w 585852"/>
                <a:gd name="connsiteY40" fmla="*/ 1438385 h 1535236"/>
                <a:gd name="connsiteX41" fmla="*/ 81044 w 585852"/>
                <a:gd name="connsiteY41" fmla="*/ 1410869 h 1535236"/>
                <a:gd name="connsiteX42" fmla="*/ 221141 w 585852"/>
                <a:gd name="connsiteY42" fmla="*/ 1409986 h 1535236"/>
                <a:gd name="connsiteX43" fmla="*/ 223523 w 585852"/>
                <a:gd name="connsiteY43" fmla="*/ 1409986 h 1535236"/>
                <a:gd name="connsiteX44" fmla="*/ 223126 w 585852"/>
                <a:gd name="connsiteY44" fmla="*/ 1411309 h 1535236"/>
                <a:gd name="connsiteX45" fmla="*/ 221141 w 585852"/>
                <a:gd name="connsiteY45" fmla="*/ 1410780 h 1535236"/>
                <a:gd name="connsiteX46" fmla="*/ 221141 w 585852"/>
                <a:gd name="connsiteY46" fmla="*/ 1409986 h 1535236"/>
                <a:gd name="connsiteX47" fmla="*/ 211219 w 585852"/>
                <a:gd name="connsiteY47" fmla="*/ 1408976 h 1535236"/>
                <a:gd name="connsiteX48" fmla="*/ 212410 w 585852"/>
                <a:gd name="connsiteY48" fmla="*/ 1410131 h 1535236"/>
                <a:gd name="connsiteX49" fmla="*/ 211616 w 585852"/>
                <a:gd name="connsiteY49" fmla="*/ 1410708 h 1535236"/>
                <a:gd name="connsiteX50" fmla="*/ 210426 w 585852"/>
                <a:gd name="connsiteY50" fmla="*/ 1409554 h 1535236"/>
                <a:gd name="connsiteX51" fmla="*/ 211219 w 585852"/>
                <a:gd name="connsiteY51" fmla="*/ 1408976 h 1535236"/>
                <a:gd name="connsiteX52" fmla="*/ 226842 w 585852"/>
                <a:gd name="connsiteY52" fmla="*/ 1407446 h 1535236"/>
                <a:gd name="connsiteX53" fmla="*/ 227419 w 585852"/>
                <a:gd name="connsiteY53" fmla="*/ 1408399 h 1535236"/>
                <a:gd name="connsiteX54" fmla="*/ 226265 w 585852"/>
                <a:gd name="connsiteY54" fmla="*/ 1409351 h 1535236"/>
                <a:gd name="connsiteX55" fmla="*/ 225688 w 585852"/>
                <a:gd name="connsiteY55" fmla="*/ 1408399 h 1535236"/>
                <a:gd name="connsiteX56" fmla="*/ 226842 w 585852"/>
                <a:gd name="connsiteY56" fmla="*/ 1407446 h 1535236"/>
                <a:gd name="connsiteX57" fmla="*/ 205153 w 585852"/>
                <a:gd name="connsiteY57" fmla="*/ 1404317 h 1535236"/>
                <a:gd name="connsiteX58" fmla="*/ 205607 w 585852"/>
                <a:gd name="connsiteY58" fmla="*/ 1407038 h 1535236"/>
                <a:gd name="connsiteX59" fmla="*/ 203792 w 585852"/>
                <a:gd name="connsiteY59" fmla="*/ 1407038 h 1535236"/>
                <a:gd name="connsiteX60" fmla="*/ 202885 w 585852"/>
                <a:gd name="connsiteY60" fmla="*/ 1404657 h 1535236"/>
                <a:gd name="connsiteX61" fmla="*/ 205153 w 585852"/>
                <a:gd name="connsiteY61" fmla="*/ 1404317 h 1535236"/>
                <a:gd name="connsiteX62" fmla="*/ 215188 w 585852"/>
                <a:gd name="connsiteY62" fmla="*/ 1403901 h 1535236"/>
                <a:gd name="connsiteX63" fmla="*/ 219157 w 585852"/>
                <a:gd name="connsiteY63" fmla="*/ 1404165 h 1535236"/>
                <a:gd name="connsiteX64" fmla="*/ 218760 w 585852"/>
                <a:gd name="connsiteY64" fmla="*/ 1404959 h 1535236"/>
                <a:gd name="connsiteX65" fmla="*/ 215188 w 585852"/>
                <a:gd name="connsiteY65" fmla="*/ 1404430 h 1535236"/>
                <a:gd name="connsiteX66" fmla="*/ 215188 w 585852"/>
                <a:gd name="connsiteY66" fmla="*/ 1403901 h 1535236"/>
                <a:gd name="connsiteX67" fmla="*/ 209235 w 585852"/>
                <a:gd name="connsiteY67" fmla="*/ 1399509 h 1535236"/>
                <a:gd name="connsiteX68" fmla="*/ 209870 w 585852"/>
                <a:gd name="connsiteY68" fmla="*/ 1400462 h 1535236"/>
                <a:gd name="connsiteX69" fmla="*/ 208917 w 585852"/>
                <a:gd name="connsiteY69" fmla="*/ 1401414 h 1535236"/>
                <a:gd name="connsiteX70" fmla="*/ 207965 w 585852"/>
                <a:gd name="connsiteY70" fmla="*/ 1400462 h 1535236"/>
                <a:gd name="connsiteX71" fmla="*/ 209235 w 585852"/>
                <a:gd name="connsiteY71" fmla="*/ 1399509 h 1535236"/>
                <a:gd name="connsiteX72" fmla="*/ 79009 w 585852"/>
                <a:gd name="connsiteY72" fmla="*/ 1395169 h 1535236"/>
                <a:gd name="connsiteX73" fmla="*/ 81160 w 585852"/>
                <a:gd name="connsiteY73" fmla="*/ 1396933 h 1535236"/>
                <a:gd name="connsiteX74" fmla="*/ 65746 w 585852"/>
                <a:gd name="connsiteY74" fmla="*/ 1425861 h 1535236"/>
                <a:gd name="connsiteX75" fmla="*/ 61086 w 585852"/>
                <a:gd name="connsiteY75" fmla="*/ 1423744 h 1535236"/>
                <a:gd name="connsiteX76" fmla="*/ 79009 w 585852"/>
                <a:gd name="connsiteY76" fmla="*/ 1395169 h 1535236"/>
                <a:gd name="connsiteX77" fmla="*/ 191092 w 585852"/>
                <a:gd name="connsiteY77" fmla="*/ 1394792 h 1535236"/>
                <a:gd name="connsiteX78" fmla="*/ 192453 w 585852"/>
                <a:gd name="connsiteY78" fmla="*/ 1395472 h 1535236"/>
                <a:gd name="connsiteX79" fmla="*/ 192453 w 585852"/>
                <a:gd name="connsiteY79" fmla="*/ 1397853 h 1535236"/>
                <a:gd name="connsiteX80" fmla="*/ 191092 w 585852"/>
                <a:gd name="connsiteY80" fmla="*/ 1398194 h 1535236"/>
                <a:gd name="connsiteX81" fmla="*/ 191092 w 585852"/>
                <a:gd name="connsiteY81" fmla="*/ 1394792 h 1535236"/>
                <a:gd name="connsiteX82" fmla="*/ 219025 w 585852"/>
                <a:gd name="connsiteY82" fmla="*/ 1394746 h 1535236"/>
                <a:gd name="connsiteX83" fmla="*/ 220083 w 585852"/>
                <a:gd name="connsiteY83" fmla="*/ 1394746 h 1535236"/>
                <a:gd name="connsiteX84" fmla="*/ 220083 w 585852"/>
                <a:gd name="connsiteY84" fmla="*/ 1397604 h 1535236"/>
                <a:gd name="connsiteX85" fmla="*/ 219025 w 585852"/>
                <a:gd name="connsiteY85" fmla="*/ 1397604 h 1535236"/>
                <a:gd name="connsiteX86" fmla="*/ 219025 w 585852"/>
                <a:gd name="connsiteY86" fmla="*/ 1394746 h 1535236"/>
                <a:gd name="connsiteX87" fmla="*/ 184364 w 585852"/>
                <a:gd name="connsiteY87" fmla="*/ 1393582 h 1535236"/>
                <a:gd name="connsiteX88" fmla="*/ 183306 w 585852"/>
                <a:gd name="connsiteY88" fmla="*/ 1394994 h 1535236"/>
                <a:gd name="connsiteX89" fmla="*/ 182953 w 585852"/>
                <a:gd name="connsiteY89" fmla="*/ 1394994 h 1535236"/>
                <a:gd name="connsiteX90" fmla="*/ 184364 w 585852"/>
                <a:gd name="connsiteY90" fmla="*/ 1393582 h 1535236"/>
                <a:gd name="connsiteX91" fmla="*/ 223522 w 585852"/>
                <a:gd name="connsiteY91" fmla="*/ 1388952 h 1535236"/>
                <a:gd name="connsiteX92" fmla="*/ 225110 w 585852"/>
                <a:gd name="connsiteY92" fmla="*/ 1388952 h 1535236"/>
                <a:gd name="connsiteX93" fmla="*/ 225507 w 585852"/>
                <a:gd name="connsiteY93" fmla="*/ 1390540 h 1535236"/>
                <a:gd name="connsiteX94" fmla="*/ 223919 w 585852"/>
                <a:gd name="connsiteY94" fmla="*/ 1390936 h 1535236"/>
                <a:gd name="connsiteX95" fmla="*/ 223522 w 585852"/>
                <a:gd name="connsiteY95" fmla="*/ 1388952 h 1535236"/>
                <a:gd name="connsiteX96" fmla="*/ 2520 w 585852"/>
                <a:gd name="connsiteY96" fmla="*/ 1387617 h 1535236"/>
                <a:gd name="connsiteX97" fmla="*/ 18820 w 585852"/>
                <a:gd name="connsiteY97" fmla="*/ 1433799 h 1535236"/>
                <a:gd name="connsiteX98" fmla="*/ 32285 w 585852"/>
                <a:gd name="connsiteY98" fmla="*/ 1453282 h 1535236"/>
                <a:gd name="connsiteX99" fmla="*/ 37246 w 585852"/>
                <a:gd name="connsiteY99" fmla="*/ 1459416 h 1535236"/>
                <a:gd name="connsiteX100" fmla="*/ 32994 w 585852"/>
                <a:gd name="connsiteY100" fmla="*/ 1462663 h 1535236"/>
                <a:gd name="connsiteX101" fmla="*/ 13859 w 585852"/>
                <a:gd name="connsiteY101" fmla="*/ 1435964 h 1535236"/>
                <a:gd name="connsiteX102" fmla="*/ 39 w 585852"/>
                <a:gd name="connsiteY102" fmla="*/ 1388339 h 1535236"/>
                <a:gd name="connsiteX103" fmla="*/ 2520 w 585852"/>
                <a:gd name="connsiteY103" fmla="*/ 1387617 h 1535236"/>
                <a:gd name="connsiteX104" fmla="*/ 182645 w 585852"/>
                <a:gd name="connsiteY104" fmla="*/ 1384939 h 1535236"/>
                <a:gd name="connsiteX105" fmla="*/ 185820 w 585852"/>
                <a:gd name="connsiteY105" fmla="*/ 1385644 h 1535236"/>
                <a:gd name="connsiteX106" fmla="*/ 185026 w 585852"/>
                <a:gd name="connsiteY106" fmla="*/ 1387056 h 1535236"/>
                <a:gd name="connsiteX107" fmla="*/ 181851 w 585852"/>
                <a:gd name="connsiteY107" fmla="*/ 1385997 h 1535236"/>
                <a:gd name="connsiteX108" fmla="*/ 182645 w 585852"/>
                <a:gd name="connsiteY108" fmla="*/ 1384939 h 1535236"/>
                <a:gd name="connsiteX109" fmla="*/ 415736 w 585852"/>
                <a:gd name="connsiteY109" fmla="*/ 1377401 h 1535236"/>
                <a:gd name="connsiteX110" fmla="*/ 418572 w 585852"/>
                <a:gd name="connsiteY110" fmla="*/ 1382262 h 1535236"/>
                <a:gd name="connsiteX111" fmla="*/ 405249 w 585852"/>
                <a:gd name="connsiteY111" fmla="*/ 1411786 h 1535236"/>
                <a:gd name="connsiteX112" fmla="*/ 382564 w 585852"/>
                <a:gd name="connsiteY112" fmla="*/ 1445271 h 1535236"/>
                <a:gd name="connsiteX113" fmla="*/ 336834 w 585852"/>
                <a:gd name="connsiteY113" fmla="*/ 1491718 h 1535236"/>
                <a:gd name="connsiteX114" fmla="*/ 275261 w 585852"/>
                <a:gd name="connsiteY114" fmla="*/ 1514401 h 1535236"/>
                <a:gd name="connsiteX115" fmla="*/ 203965 w 585852"/>
                <a:gd name="connsiteY115" fmla="*/ 1501439 h 1535236"/>
                <a:gd name="connsiteX116" fmla="*/ 205406 w 585852"/>
                <a:gd name="connsiteY116" fmla="*/ 1498919 h 1535236"/>
                <a:gd name="connsiteX117" fmla="*/ 275261 w 585852"/>
                <a:gd name="connsiteY117" fmla="*/ 1508280 h 1535236"/>
                <a:gd name="connsiteX118" fmla="*/ 320982 w 585852"/>
                <a:gd name="connsiteY118" fmla="*/ 1490310 h 1535236"/>
                <a:gd name="connsiteX119" fmla="*/ 279206 w 585852"/>
                <a:gd name="connsiteY119" fmla="*/ 1502216 h 1535236"/>
                <a:gd name="connsiteX120" fmla="*/ 227274 w 585852"/>
                <a:gd name="connsiteY120" fmla="*/ 1496484 h 1535236"/>
                <a:gd name="connsiteX121" fmla="*/ 227274 w 585852"/>
                <a:gd name="connsiteY121" fmla="*/ 1493259 h 1535236"/>
                <a:gd name="connsiteX122" fmla="*/ 274879 w 585852"/>
                <a:gd name="connsiteY122" fmla="*/ 1497200 h 1535236"/>
                <a:gd name="connsiteX123" fmla="*/ 324647 w 585852"/>
                <a:gd name="connsiteY123" fmla="*/ 1482870 h 1535236"/>
                <a:gd name="connsiteX124" fmla="*/ 388120 w 585852"/>
                <a:gd name="connsiteY124" fmla="*/ 1414440 h 1535236"/>
                <a:gd name="connsiteX125" fmla="*/ 392448 w 585852"/>
                <a:gd name="connsiteY125" fmla="*/ 1416948 h 1535236"/>
                <a:gd name="connsiteX126" fmla="*/ 361748 w 585852"/>
                <a:gd name="connsiteY126" fmla="*/ 1457343 h 1535236"/>
                <a:gd name="connsiteX127" fmla="*/ 323743 w 585852"/>
                <a:gd name="connsiteY127" fmla="*/ 1489225 h 1535236"/>
                <a:gd name="connsiteX128" fmla="*/ 337554 w 585852"/>
                <a:gd name="connsiteY128" fmla="*/ 1483797 h 1535236"/>
                <a:gd name="connsiteX129" fmla="*/ 382564 w 585852"/>
                <a:gd name="connsiteY129" fmla="*/ 1434830 h 1535236"/>
                <a:gd name="connsiteX130" fmla="*/ 400568 w 585852"/>
                <a:gd name="connsiteY130" fmla="*/ 1404945 h 1535236"/>
                <a:gd name="connsiteX131" fmla="*/ 411010 w 585852"/>
                <a:gd name="connsiteY131" fmla="*/ 1380102 h 1535236"/>
                <a:gd name="connsiteX132" fmla="*/ 415736 w 585852"/>
                <a:gd name="connsiteY132" fmla="*/ 1377401 h 1535236"/>
                <a:gd name="connsiteX133" fmla="*/ 71099 w 585852"/>
                <a:gd name="connsiteY133" fmla="*/ 1376509 h 1535236"/>
                <a:gd name="connsiteX134" fmla="*/ 73586 w 585852"/>
                <a:gd name="connsiteY134" fmla="*/ 1377233 h 1535236"/>
                <a:gd name="connsiteX135" fmla="*/ 56883 w 585852"/>
                <a:gd name="connsiteY135" fmla="*/ 1412716 h 1535236"/>
                <a:gd name="connsiteX136" fmla="*/ 51551 w 585852"/>
                <a:gd name="connsiteY136" fmla="*/ 1411267 h 1535236"/>
                <a:gd name="connsiteX137" fmla="*/ 71099 w 585852"/>
                <a:gd name="connsiteY137" fmla="*/ 1376509 h 1535236"/>
                <a:gd name="connsiteX138" fmla="*/ 181127 w 585852"/>
                <a:gd name="connsiteY138" fmla="*/ 1373871 h 1535236"/>
                <a:gd name="connsiteX139" fmla="*/ 181874 w 585852"/>
                <a:gd name="connsiteY139" fmla="*/ 1374268 h 1535236"/>
                <a:gd name="connsiteX140" fmla="*/ 178138 w 585852"/>
                <a:gd name="connsiteY140" fmla="*/ 1378634 h 1535236"/>
                <a:gd name="connsiteX141" fmla="*/ 177018 w 585852"/>
                <a:gd name="connsiteY141" fmla="*/ 1377443 h 1535236"/>
                <a:gd name="connsiteX142" fmla="*/ 181127 w 585852"/>
                <a:gd name="connsiteY142" fmla="*/ 1373871 h 1535236"/>
                <a:gd name="connsiteX143" fmla="*/ 212768 w 585852"/>
                <a:gd name="connsiteY143" fmla="*/ 1369350 h 1535236"/>
                <a:gd name="connsiteX144" fmla="*/ 199505 w 585852"/>
                <a:gd name="connsiteY144" fmla="*/ 1372590 h 1535236"/>
                <a:gd name="connsiteX145" fmla="*/ 201298 w 585852"/>
                <a:gd name="connsiteY145" fmla="*/ 1388793 h 1535236"/>
                <a:gd name="connsiteX146" fmla="*/ 216353 w 585852"/>
                <a:gd name="connsiteY146" fmla="*/ 1385192 h 1535236"/>
                <a:gd name="connsiteX147" fmla="*/ 212768 w 585852"/>
                <a:gd name="connsiteY147" fmla="*/ 1369710 h 1535236"/>
                <a:gd name="connsiteX148" fmla="*/ 213485 w 585852"/>
                <a:gd name="connsiteY148" fmla="*/ 1367190 h 1535236"/>
                <a:gd name="connsiteX149" fmla="*/ 214919 w 585852"/>
                <a:gd name="connsiteY149" fmla="*/ 1367190 h 1535236"/>
                <a:gd name="connsiteX150" fmla="*/ 218145 w 585852"/>
                <a:gd name="connsiteY150" fmla="*/ 1389513 h 1535236"/>
                <a:gd name="connsiteX151" fmla="*/ 198071 w 585852"/>
                <a:gd name="connsiteY151" fmla="*/ 1391673 h 1535236"/>
                <a:gd name="connsiteX152" fmla="*/ 196638 w 585852"/>
                <a:gd name="connsiteY152" fmla="*/ 1370070 h 1535236"/>
                <a:gd name="connsiteX153" fmla="*/ 213485 w 585852"/>
                <a:gd name="connsiteY153" fmla="*/ 1367190 h 1535236"/>
                <a:gd name="connsiteX154" fmla="*/ 186169 w 585852"/>
                <a:gd name="connsiteY154" fmla="*/ 1365889 h 1535236"/>
                <a:gd name="connsiteX155" fmla="*/ 190652 w 585852"/>
                <a:gd name="connsiteY155" fmla="*/ 1366947 h 1535236"/>
                <a:gd name="connsiteX156" fmla="*/ 189905 w 585852"/>
                <a:gd name="connsiteY156" fmla="*/ 1368358 h 1535236"/>
                <a:gd name="connsiteX157" fmla="*/ 186169 w 585852"/>
                <a:gd name="connsiteY157" fmla="*/ 1366594 h 1535236"/>
                <a:gd name="connsiteX158" fmla="*/ 186169 w 585852"/>
                <a:gd name="connsiteY158" fmla="*/ 1365889 h 1535236"/>
                <a:gd name="connsiteX159" fmla="*/ 65159 w 585852"/>
                <a:gd name="connsiteY159" fmla="*/ 1362928 h 1535236"/>
                <a:gd name="connsiteX160" fmla="*/ 68441 w 585852"/>
                <a:gd name="connsiteY160" fmla="*/ 1363645 h 1535236"/>
                <a:gd name="connsiteX161" fmla="*/ 49112 w 585852"/>
                <a:gd name="connsiteY161" fmla="*/ 1398460 h 1535236"/>
                <a:gd name="connsiteX162" fmla="*/ 44371 w 585852"/>
                <a:gd name="connsiteY162" fmla="*/ 1395589 h 1535236"/>
                <a:gd name="connsiteX163" fmla="*/ 65159 w 585852"/>
                <a:gd name="connsiteY163" fmla="*/ 1362928 h 1535236"/>
                <a:gd name="connsiteX164" fmla="*/ 215463 w 585852"/>
                <a:gd name="connsiteY164" fmla="*/ 1362758 h 1535236"/>
                <a:gd name="connsiteX165" fmla="*/ 217295 w 585852"/>
                <a:gd name="connsiteY165" fmla="*/ 1364346 h 1535236"/>
                <a:gd name="connsiteX166" fmla="*/ 216562 w 585852"/>
                <a:gd name="connsiteY166" fmla="*/ 1365933 h 1535236"/>
                <a:gd name="connsiteX167" fmla="*/ 214730 w 585852"/>
                <a:gd name="connsiteY167" fmla="*/ 1363949 h 1535236"/>
                <a:gd name="connsiteX168" fmla="*/ 215463 w 585852"/>
                <a:gd name="connsiteY168" fmla="*/ 1362758 h 1535236"/>
                <a:gd name="connsiteX169" fmla="*/ 199313 w 585852"/>
                <a:gd name="connsiteY169" fmla="*/ 1356646 h 1535236"/>
                <a:gd name="connsiteX170" fmla="*/ 200503 w 585852"/>
                <a:gd name="connsiteY170" fmla="*/ 1357281 h 1535236"/>
                <a:gd name="connsiteX171" fmla="*/ 199710 w 585852"/>
                <a:gd name="connsiteY171" fmla="*/ 1359186 h 1535236"/>
                <a:gd name="connsiteX172" fmla="*/ 198122 w 585852"/>
                <a:gd name="connsiteY172" fmla="*/ 1359186 h 1535236"/>
                <a:gd name="connsiteX173" fmla="*/ 199313 w 585852"/>
                <a:gd name="connsiteY173" fmla="*/ 1356646 h 1535236"/>
                <a:gd name="connsiteX174" fmla="*/ 189867 w 585852"/>
                <a:gd name="connsiteY174" fmla="*/ 1356588 h 1535236"/>
                <a:gd name="connsiteX175" fmla="*/ 192725 w 585852"/>
                <a:gd name="connsiteY175" fmla="*/ 1357743 h 1535236"/>
                <a:gd name="connsiteX176" fmla="*/ 191773 w 585852"/>
                <a:gd name="connsiteY176" fmla="*/ 1358609 h 1535236"/>
                <a:gd name="connsiteX177" fmla="*/ 189550 w 585852"/>
                <a:gd name="connsiteY177" fmla="*/ 1357454 h 1535236"/>
                <a:gd name="connsiteX178" fmla="*/ 189867 w 585852"/>
                <a:gd name="connsiteY178" fmla="*/ 1356588 h 1535236"/>
                <a:gd name="connsiteX179" fmla="*/ 213771 w 585852"/>
                <a:gd name="connsiteY179" fmla="*/ 1353517 h 1535236"/>
                <a:gd name="connsiteX180" fmla="*/ 214678 w 585852"/>
                <a:gd name="connsiteY180" fmla="*/ 1353857 h 1535236"/>
                <a:gd name="connsiteX181" fmla="*/ 213771 w 585852"/>
                <a:gd name="connsiteY181" fmla="*/ 1356238 h 1535236"/>
                <a:gd name="connsiteX182" fmla="*/ 212864 w 585852"/>
                <a:gd name="connsiteY182" fmla="*/ 1356238 h 1535236"/>
                <a:gd name="connsiteX183" fmla="*/ 213771 w 585852"/>
                <a:gd name="connsiteY183" fmla="*/ 1353517 h 1535236"/>
                <a:gd name="connsiteX184" fmla="*/ 208698 w 585852"/>
                <a:gd name="connsiteY184" fmla="*/ 1341390 h 1535236"/>
                <a:gd name="connsiteX185" fmla="*/ 229924 w 585852"/>
                <a:gd name="connsiteY185" fmla="*/ 1350778 h 1535236"/>
                <a:gd name="connsiteX186" fmla="*/ 229924 w 585852"/>
                <a:gd name="connsiteY186" fmla="*/ 1352946 h 1535236"/>
                <a:gd name="connsiteX187" fmla="*/ 230994 w 585852"/>
                <a:gd name="connsiteY187" fmla="*/ 1353307 h 1535236"/>
                <a:gd name="connsiteX188" fmla="*/ 230280 w 585852"/>
                <a:gd name="connsiteY188" fmla="*/ 1355836 h 1535236"/>
                <a:gd name="connsiteX189" fmla="*/ 224928 w 585852"/>
                <a:gd name="connsiteY189" fmla="*/ 1362340 h 1535236"/>
                <a:gd name="connsiteX190" fmla="*/ 230994 w 585852"/>
                <a:gd name="connsiteY190" fmla="*/ 1369204 h 1535236"/>
                <a:gd name="connsiteX191" fmla="*/ 231351 w 585852"/>
                <a:gd name="connsiteY191" fmla="*/ 1373179 h 1535236"/>
                <a:gd name="connsiteX192" fmla="*/ 227069 w 585852"/>
                <a:gd name="connsiteY192" fmla="*/ 1380766 h 1535236"/>
                <a:gd name="connsiteX193" fmla="*/ 234919 w 585852"/>
                <a:gd name="connsiteY193" fmla="*/ 1385101 h 1535236"/>
                <a:gd name="connsiteX194" fmla="*/ 235633 w 585852"/>
                <a:gd name="connsiteY194" fmla="*/ 1388714 h 1535236"/>
                <a:gd name="connsiteX195" fmla="*/ 234919 w 585852"/>
                <a:gd name="connsiteY195" fmla="*/ 1388714 h 1535236"/>
                <a:gd name="connsiteX196" fmla="*/ 230280 w 585852"/>
                <a:gd name="connsiteY196" fmla="*/ 1396663 h 1535236"/>
                <a:gd name="connsiteX197" fmla="*/ 238487 w 585852"/>
                <a:gd name="connsiteY197" fmla="*/ 1406056 h 1535236"/>
                <a:gd name="connsiteX198" fmla="*/ 239558 w 585852"/>
                <a:gd name="connsiteY198" fmla="*/ 1409308 h 1535236"/>
                <a:gd name="connsiteX199" fmla="*/ 231351 w 585852"/>
                <a:gd name="connsiteY199" fmla="*/ 1417618 h 1535236"/>
                <a:gd name="connsiteX200" fmla="*/ 219439 w 585852"/>
                <a:gd name="connsiteY200" fmla="*/ 1418935 h 1535236"/>
                <a:gd name="connsiteX201" fmla="*/ 229210 w 585852"/>
                <a:gd name="connsiteY201" fmla="*/ 1413282 h 1535236"/>
                <a:gd name="connsiteX202" fmla="*/ 231351 w 585852"/>
                <a:gd name="connsiteY202" fmla="*/ 1412921 h 1535236"/>
                <a:gd name="connsiteX203" fmla="*/ 234562 w 585852"/>
                <a:gd name="connsiteY203" fmla="*/ 1408947 h 1535236"/>
                <a:gd name="connsiteX204" fmla="*/ 225999 w 585852"/>
                <a:gd name="connsiteY204" fmla="*/ 1397385 h 1535236"/>
                <a:gd name="connsiteX205" fmla="*/ 231708 w 585852"/>
                <a:gd name="connsiteY205" fmla="*/ 1388714 h 1535236"/>
                <a:gd name="connsiteX206" fmla="*/ 223144 w 585852"/>
                <a:gd name="connsiteY206" fmla="*/ 1381127 h 1535236"/>
                <a:gd name="connsiteX207" fmla="*/ 225285 w 585852"/>
                <a:gd name="connsiteY207" fmla="*/ 1372456 h 1535236"/>
                <a:gd name="connsiteX208" fmla="*/ 227069 w 585852"/>
                <a:gd name="connsiteY208" fmla="*/ 1352946 h 1535236"/>
                <a:gd name="connsiteX209" fmla="*/ 199829 w 585852"/>
                <a:gd name="connsiteY209" fmla="*/ 1350777 h 1535236"/>
                <a:gd name="connsiteX210" fmla="*/ 191342 w 585852"/>
                <a:gd name="connsiteY210" fmla="*/ 1350101 h 1535236"/>
                <a:gd name="connsiteX211" fmla="*/ 170334 w 585852"/>
                <a:gd name="connsiteY211" fmla="*/ 1381127 h 1535236"/>
                <a:gd name="connsiteX212" fmla="*/ 170334 w 585852"/>
                <a:gd name="connsiteY212" fmla="*/ 1381488 h 1535236"/>
                <a:gd name="connsiteX213" fmla="*/ 169977 w 585852"/>
                <a:gd name="connsiteY213" fmla="*/ 1382211 h 1535236"/>
                <a:gd name="connsiteX214" fmla="*/ 169977 w 585852"/>
                <a:gd name="connsiteY214" fmla="*/ 1385101 h 1535236"/>
                <a:gd name="connsiteX215" fmla="*/ 175329 w 585852"/>
                <a:gd name="connsiteY215" fmla="*/ 1389437 h 1535236"/>
                <a:gd name="connsiteX216" fmla="*/ 179611 w 585852"/>
                <a:gd name="connsiteY216" fmla="*/ 1398469 h 1535236"/>
                <a:gd name="connsiteX217" fmla="*/ 184250 w 585852"/>
                <a:gd name="connsiteY217" fmla="*/ 1401359 h 1535236"/>
                <a:gd name="connsiteX218" fmla="*/ 185320 w 585852"/>
                <a:gd name="connsiteY218" fmla="*/ 1404611 h 1535236"/>
                <a:gd name="connsiteX219" fmla="*/ 195312 w 585852"/>
                <a:gd name="connsiteY219" fmla="*/ 1410030 h 1535236"/>
                <a:gd name="connsiteX220" fmla="*/ 200307 w 585852"/>
                <a:gd name="connsiteY220" fmla="*/ 1412559 h 1535236"/>
                <a:gd name="connsiteX221" fmla="*/ 202091 w 585852"/>
                <a:gd name="connsiteY221" fmla="*/ 1415089 h 1535236"/>
                <a:gd name="connsiteX222" fmla="*/ 209941 w 585852"/>
                <a:gd name="connsiteY222" fmla="*/ 1416172 h 1535236"/>
                <a:gd name="connsiteX223" fmla="*/ 218975 w 585852"/>
                <a:gd name="connsiteY223" fmla="*/ 1418987 h 1535236"/>
                <a:gd name="connsiteX224" fmla="*/ 212639 w 585852"/>
                <a:gd name="connsiteY224" fmla="*/ 1419687 h 1535236"/>
                <a:gd name="connsiteX225" fmla="*/ 207087 w 585852"/>
                <a:gd name="connsiteY225" fmla="*/ 1419063 h 1535236"/>
                <a:gd name="connsiteX226" fmla="*/ 201734 w 585852"/>
                <a:gd name="connsiteY226" fmla="*/ 1417618 h 1535236"/>
                <a:gd name="connsiteX227" fmla="*/ 192457 w 585852"/>
                <a:gd name="connsiteY227" fmla="*/ 1412559 h 1535236"/>
                <a:gd name="connsiteX228" fmla="*/ 189246 w 585852"/>
                <a:gd name="connsiteY228" fmla="*/ 1411837 h 1535236"/>
                <a:gd name="connsiteX229" fmla="*/ 184607 w 585852"/>
                <a:gd name="connsiteY229" fmla="*/ 1408585 h 1535236"/>
                <a:gd name="connsiteX230" fmla="*/ 180325 w 585852"/>
                <a:gd name="connsiteY230" fmla="*/ 1400637 h 1535236"/>
                <a:gd name="connsiteX231" fmla="*/ 176043 w 585852"/>
                <a:gd name="connsiteY231" fmla="*/ 1398469 h 1535236"/>
                <a:gd name="connsiteX232" fmla="*/ 173902 w 585852"/>
                <a:gd name="connsiteY232" fmla="*/ 1393411 h 1535236"/>
                <a:gd name="connsiteX233" fmla="*/ 169977 w 585852"/>
                <a:gd name="connsiteY233" fmla="*/ 1386546 h 1535236"/>
                <a:gd name="connsiteX234" fmla="*/ 172118 w 585852"/>
                <a:gd name="connsiteY234" fmla="*/ 1395940 h 1535236"/>
                <a:gd name="connsiteX235" fmla="*/ 194241 w 585852"/>
                <a:gd name="connsiteY235" fmla="*/ 1419063 h 1535236"/>
                <a:gd name="connsiteX236" fmla="*/ 210987 w 585852"/>
                <a:gd name="connsiteY236" fmla="*/ 1419870 h 1535236"/>
                <a:gd name="connsiteX237" fmla="*/ 188889 w 585852"/>
                <a:gd name="connsiteY237" fmla="*/ 1422314 h 1535236"/>
                <a:gd name="connsiteX238" fmla="*/ 165695 w 585852"/>
                <a:gd name="connsiteY238" fmla="*/ 1387269 h 1535236"/>
                <a:gd name="connsiteX239" fmla="*/ 187238 w 585852"/>
                <a:gd name="connsiteY239" fmla="*/ 1347482 h 1535236"/>
                <a:gd name="connsiteX240" fmla="*/ 208698 w 585852"/>
                <a:gd name="connsiteY240" fmla="*/ 1341390 h 1535236"/>
                <a:gd name="connsiteX241" fmla="*/ 6251 w 585852"/>
                <a:gd name="connsiteY241" fmla="*/ 1326928 h 1535236"/>
                <a:gd name="connsiteX242" fmla="*/ 10580 w 585852"/>
                <a:gd name="connsiteY242" fmla="*/ 1363963 h 1535236"/>
                <a:gd name="connsiteX243" fmla="*/ 26456 w 585852"/>
                <a:gd name="connsiteY243" fmla="*/ 1414301 h 1535236"/>
                <a:gd name="connsiteX244" fmla="*/ 79853 w 585852"/>
                <a:gd name="connsiteY244" fmla="*/ 1486214 h 1535236"/>
                <a:gd name="connsiteX245" fmla="*/ 76246 w 585852"/>
                <a:gd name="connsiteY245" fmla="*/ 1491967 h 1535236"/>
                <a:gd name="connsiteX246" fmla="*/ 22848 w 585852"/>
                <a:gd name="connsiteY246" fmla="*/ 1420773 h 1535236"/>
                <a:gd name="connsiteX247" fmla="*/ 7333 w 585852"/>
                <a:gd name="connsiteY247" fmla="*/ 1377266 h 1535236"/>
                <a:gd name="connsiteX248" fmla="*/ 4447 w 585852"/>
                <a:gd name="connsiteY248" fmla="*/ 1327647 h 1535236"/>
                <a:gd name="connsiteX249" fmla="*/ 6251 w 585852"/>
                <a:gd name="connsiteY249" fmla="*/ 1326928 h 1535236"/>
                <a:gd name="connsiteX250" fmla="*/ 60541 w 585852"/>
                <a:gd name="connsiteY250" fmla="*/ 1324526 h 1535236"/>
                <a:gd name="connsiteX251" fmla="*/ 60997 w 585852"/>
                <a:gd name="connsiteY251" fmla="*/ 1327613 h 1535236"/>
                <a:gd name="connsiteX252" fmla="*/ 41668 w 585852"/>
                <a:gd name="connsiteY252" fmla="*/ 1357599 h 1535236"/>
                <a:gd name="connsiteX253" fmla="*/ 37656 w 585852"/>
                <a:gd name="connsiteY253" fmla="*/ 1355130 h 1535236"/>
                <a:gd name="connsiteX254" fmla="*/ 57350 w 585852"/>
                <a:gd name="connsiteY254" fmla="*/ 1325144 h 1535236"/>
                <a:gd name="connsiteX255" fmla="*/ 60541 w 585852"/>
                <a:gd name="connsiteY255" fmla="*/ 1324526 h 1535236"/>
                <a:gd name="connsiteX256" fmla="*/ 54026 w 585852"/>
                <a:gd name="connsiteY256" fmla="*/ 1311760 h 1535236"/>
                <a:gd name="connsiteX257" fmla="*/ 56957 w 585852"/>
                <a:gd name="connsiteY257" fmla="*/ 1313546 h 1535236"/>
                <a:gd name="connsiteX258" fmla="*/ 39006 w 585852"/>
                <a:gd name="connsiteY258" fmla="*/ 1336406 h 1535236"/>
                <a:gd name="connsiteX259" fmla="*/ 35709 w 585852"/>
                <a:gd name="connsiteY259" fmla="*/ 1333906 h 1535236"/>
                <a:gd name="connsiteX260" fmla="*/ 54026 w 585852"/>
                <a:gd name="connsiteY260" fmla="*/ 1311760 h 1535236"/>
                <a:gd name="connsiteX261" fmla="*/ 81044 w 585852"/>
                <a:gd name="connsiteY261" fmla="*/ 1160685 h 1535236"/>
                <a:gd name="connsiteX262" fmla="*/ 82411 w 585852"/>
                <a:gd name="connsiteY262" fmla="*/ 1163463 h 1535236"/>
                <a:gd name="connsiteX263" fmla="*/ 76767 w 585852"/>
                <a:gd name="connsiteY263" fmla="*/ 1182103 h 1535236"/>
                <a:gd name="connsiteX264" fmla="*/ 71122 w 585852"/>
                <a:gd name="connsiteY264" fmla="*/ 1201460 h 1535236"/>
                <a:gd name="connsiteX265" fmla="*/ 68653 w 585852"/>
                <a:gd name="connsiteY265" fmla="*/ 1201460 h 1535236"/>
                <a:gd name="connsiteX266" fmla="*/ 72181 w 585852"/>
                <a:gd name="connsiteY266" fmla="*/ 1180669 h 1535236"/>
                <a:gd name="connsiteX267" fmla="*/ 77825 w 585852"/>
                <a:gd name="connsiteY267" fmla="*/ 1161670 h 1535236"/>
                <a:gd name="connsiteX268" fmla="*/ 81044 w 585852"/>
                <a:gd name="connsiteY268" fmla="*/ 1160685 h 1535236"/>
                <a:gd name="connsiteX269" fmla="*/ 93139 w 585852"/>
                <a:gd name="connsiteY269" fmla="*/ 1130989 h 1535236"/>
                <a:gd name="connsiteX270" fmla="*/ 94642 w 585852"/>
                <a:gd name="connsiteY270" fmla="*/ 1134786 h 1535236"/>
                <a:gd name="connsiteX271" fmla="*/ 84491 w 585852"/>
                <a:gd name="connsiteY271" fmla="*/ 1156127 h 1535236"/>
                <a:gd name="connsiteX272" fmla="*/ 82235 w 585852"/>
                <a:gd name="connsiteY272" fmla="*/ 1155404 h 1535236"/>
                <a:gd name="connsiteX273" fmla="*/ 89379 w 585852"/>
                <a:gd name="connsiteY273" fmla="*/ 1132616 h 1535236"/>
                <a:gd name="connsiteX274" fmla="*/ 93139 w 585852"/>
                <a:gd name="connsiteY274" fmla="*/ 1130989 h 1535236"/>
                <a:gd name="connsiteX275" fmla="*/ 103269 w 585852"/>
                <a:gd name="connsiteY275" fmla="*/ 1107107 h 1535236"/>
                <a:gd name="connsiteX276" fmla="*/ 104027 w 585852"/>
                <a:gd name="connsiteY276" fmla="*/ 1110425 h 1535236"/>
                <a:gd name="connsiteX277" fmla="*/ 99986 w 585852"/>
                <a:gd name="connsiteY277" fmla="*/ 1117759 h 1535236"/>
                <a:gd name="connsiteX278" fmla="*/ 97292 w 585852"/>
                <a:gd name="connsiteY278" fmla="*/ 1122300 h 1535236"/>
                <a:gd name="connsiteX279" fmla="*/ 96282 w 585852"/>
                <a:gd name="connsiteY279" fmla="*/ 1121601 h 1535236"/>
                <a:gd name="connsiteX280" fmla="*/ 96619 w 585852"/>
                <a:gd name="connsiteY280" fmla="*/ 1115664 h 1535236"/>
                <a:gd name="connsiteX281" fmla="*/ 99986 w 585852"/>
                <a:gd name="connsiteY281" fmla="*/ 1107980 h 1535236"/>
                <a:gd name="connsiteX282" fmla="*/ 103269 w 585852"/>
                <a:gd name="connsiteY282" fmla="*/ 1107107 h 1535236"/>
                <a:gd name="connsiteX283" fmla="*/ 110387 w 585852"/>
                <a:gd name="connsiteY283" fmla="*/ 1092333 h 1535236"/>
                <a:gd name="connsiteX284" fmla="*/ 112979 w 585852"/>
                <a:gd name="connsiteY284" fmla="*/ 1095917 h 1535236"/>
                <a:gd name="connsiteX285" fmla="*/ 110757 w 585852"/>
                <a:gd name="connsiteY285" fmla="*/ 1097710 h 1535236"/>
                <a:gd name="connsiteX286" fmla="*/ 108535 w 585852"/>
                <a:gd name="connsiteY286" fmla="*/ 1100219 h 1535236"/>
                <a:gd name="connsiteX287" fmla="*/ 105571 w 585852"/>
                <a:gd name="connsiteY287" fmla="*/ 1100936 h 1535236"/>
                <a:gd name="connsiteX288" fmla="*/ 105201 w 585852"/>
                <a:gd name="connsiteY288" fmla="*/ 1098427 h 1535236"/>
                <a:gd name="connsiteX289" fmla="*/ 107794 w 585852"/>
                <a:gd name="connsiteY289" fmla="*/ 1095201 h 1535236"/>
                <a:gd name="connsiteX290" fmla="*/ 110387 w 585852"/>
                <a:gd name="connsiteY290" fmla="*/ 1092333 h 1535236"/>
                <a:gd name="connsiteX291" fmla="*/ 497185 w 585852"/>
                <a:gd name="connsiteY291" fmla="*/ 1005387 h 1535236"/>
                <a:gd name="connsiteX292" fmla="*/ 504789 w 585852"/>
                <a:gd name="connsiteY292" fmla="*/ 1064084 h 1535236"/>
                <a:gd name="connsiteX293" fmla="*/ 494289 w 585852"/>
                <a:gd name="connsiteY293" fmla="*/ 1112338 h 1535236"/>
                <a:gd name="connsiteX294" fmla="*/ 488496 w 585852"/>
                <a:gd name="connsiteY294" fmla="*/ 1110537 h 1535236"/>
                <a:gd name="connsiteX295" fmla="*/ 498996 w 585852"/>
                <a:gd name="connsiteY295" fmla="*/ 1059042 h 1535236"/>
                <a:gd name="connsiteX296" fmla="*/ 493565 w 585852"/>
                <a:gd name="connsiteY296" fmla="*/ 1005747 h 1535236"/>
                <a:gd name="connsiteX297" fmla="*/ 497185 w 585852"/>
                <a:gd name="connsiteY297" fmla="*/ 1005387 h 1535236"/>
                <a:gd name="connsiteX298" fmla="*/ 492420 w 585852"/>
                <a:gd name="connsiteY298" fmla="*/ 967791 h 1535236"/>
                <a:gd name="connsiteX299" fmla="*/ 519530 w 585852"/>
                <a:gd name="connsiteY299" fmla="*/ 1030480 h 1535236"/>
                <a:gd name="connsiteX300" fmla="*/ 512570 w 585852"/>
                <a:gd name="connsiteY300" fmla="*/ 1113587 h 1535236"/>
                <a:gd name="connsiteX301" fmla="*/ 505975 w 585852"/>
                <a:gd name="connsiteY301" fmla="*/ 1113587 h 1535236"/>
                <a:gd name="connsiteX302" fmla="*/ 513302 w 585852"/>
                <a:gd name="connsiteY302" fmla="*/ 1036211 h 1535236"/>
                <a:gd name="connsiteX303" fmla="*/ 490955 w 585852"/>
                <a:gd name="connsiteY303" fmla="*/ 969223 h 1535236"/>
                <a:gd name="connsiteX304" fmla="*/ 492420 w 585852"/>
                <a:gd name="connsiteY304" fmla="*/ 967791 h 1535236"/>
                <a:gd name="connsiteX305" fmla="*/ 301277 w 585852"/>
                <a:gd name="connsiteY305" fmla="*/ 878372 h 1535236"/>
                <a:gd name="connsiteX306" fmla="*/ 222390 w 585852"/>
                <a:gd name="connsiteY306" fmla="*/ 911145 h 1535236"/>
                <a:gd name="connsiteX307" fmla="*/ 156831 w 585852"/>
                <a:gd name="connsiteY307" fmla="*/ 984974 h 1535236"/>
                <a:gd name="connsiteX308" fmla="*/ 58493 w 585852"/>
                <a:gd name="connsiteY308" fmla="*/ 1201417 h 1535236"/>
                <a:gd name="connsiteX309" fmla="*/ 31949 w 585852"/>
                <a:gd name="connsiteY309" fmla="*/ 1350110 h 1535236"/>
                <a:gd name="connsiteX310" fmla="*/ 37722 w 585852"/>
                <a:gd name="connsiteY310" fmla="*/ 1377158 h 1535236"/>
                <a:gd name="connsiteX311" fmla="*/ 61578 w 585852"/>
                <a:gd name="connsiteY311" fmla="*/ 1342297 h 1535236"/>
                <a:gd name="connsiteX312" fmla="*/ 64889 w 585852"/>
                <a:gd name="connsiteY312" fmla="*/ 1344098 h 1535236"/>
                <a:gd name="connsiteX313" fmla="*/ 42083 w 585852"/>
                <a:gd name="connsiteY313" fmla="*/ 1380118 h 1535236"/>
                <a:gd name="connsiteX314" fmla="*/ 38634 w 585852"/>
                <a:gd name="connsiteY314" fmla="*/ 1380703 h 1535236"/>
                <a:gd name="connsiteX315" fmla="*/ 37969 w 585852"/>
                <a:gd name="connsiteY315" fmla="*/ 1378315 h 1535236"/>
                <a:gd name="connsiteX316" fmla="*/ 42643 w 585852"/>
                <a:gd name="connsiteY316" fmla="*/ 1400214 h 1535236"/>
                <a:gd name="connsiteX317" fmla="*/ 101358 w 585852"/>
                <a:gd name="connsiteY317" fmla="*/ 1472963 h 1535236"/>
                <a:gd name="connsiteX318" fmla="*/ 152869 w 585852"/>
                <a:gd name="connsiteY318" fmla="*/ 1497812 h 1535236"/>
                <a:gd name="connsiteX319" fmla="*/ 159353 w 585852"/>
                <a:gd name="connsiteY319" fmla="*/ 1500333 h 1535236"/>
                <a:gd name="connsiteX320" fmla="*/ 174842 w 585852"/>
                <a:gd name="connsiteY320" fmla="*/ 1507176 h 1535236"/>
                <a:gd name="connsiteX321" fmla="*/ 198256 w 585852"/>
                <a:gd name="connsiteY321" fmla="*/ 1516539 h 1535236"/>
                <a:gd name="connsiteX322" fmla="*/ 204379 w 585852"/>
                <a:gd name="connsiteY322" fmla="*/ 1518340 h 1535236"/>
                <a:gd name="connsiteX323" fmla="*/ 330814 w 585852"/>
                <a:gd name="connsiteY323" fmla="*/ 1506095 h 1535236"/>
                <a:gd name="connsiteX324" fmla="*/ 443201 w 585852"/>
                <a:gd name="connsiteY324" fmla="*/ 1341872 h 1535236"/>
                <a:gd name="connsiteX325" fmla="*/ 485346 w 585852"/>
                <a:gd name="connsiteY325" fmla="*/ 1217984 h 1535236"/>
                <a:gd name="connsiteX326" fmla="*/ 519566 w 585852"/>
                <a:gd name="connsiteY326" fmla="*/ 1099498 h 1535236"/>
                <a:gd name="connsiteX327" fmla="*/ 520287 w 585852"/>
                <a:gd name="connsiteY327" fmla="*/ 1004781 h 1535236"/>
                <a:gd name="connsiteX328" fmla="*/ 467696 w 585852"/>
                <a:gd name="connsiteY328" fmla="*/ 922669 h 1535236"/>
                <a:gd name="connsiteX329" fmla="*/ 301277 w 585852"/>
                <a:gd name="connsiteY329" fmla="*/ 878372 h 1535236"/>
                <a:gd name="connsiteX330" fmla="*/ 313342 w 585852"/>
                <a:gd name="connsiteY330" fmla="*/ 849794 h 1535236"/>
                <a:gd name="connsiteX331" fmla="*/ 384806 w 585852"/>
                <a:gd name="connsiteY331" fmla="*/ 856481 h 1535236"/>
                <a:gd name="connsiteX332" fmla="*/ 382285 w 585852"/>
                <a:gd name="connsiteY332" fmla="*/ 864433 h 1535236"/>
                <a:gd name="connsiteX333" fmla="*/ 248992 w 585852"/>
                <a:gd name="connsiteY333" fmla="*/ 872385 h 1535236"/>
                <a:gd name="connsiteX334" fmla="*/ 155327 w 585852"/>
                <a:gd name="connsiteY334" fmla="*/ 956967 h 1535236"/>
                <a:gd name="connsiteX335" fmla="*/ 152445 w 585852"/>
                <a:gd name="connsiteY335" fmla="*/ 955883 h 1535236"/>
                <a:gd name="connsiteX336" fmla="*/ 168296 w 585852"/>
                <a:gd name="connsiteY336" fmla="*/ 926966 h 1535236"/>
                <a:gd name="connsiteX337" fmla="*/ 189191 w 585852"/>
                <a:gd name="connsiteY337" fmla="*/ 901664 h 1535236"/>
                <a:gd name="connsiteX338" fmla="*/ 243228 w 585852"/>
                <a:gd name="connsiteY338" fmla="*/ 866963 h 1535236"/>
                <a:gd name="connsiteX339" fmla="*/ 313342 w 585852"/>
                <a:gd name="connsiteY339" fmla="*/ 849794 h 1535236"/>
                <a:gd name="connsiteX340" fmla="*/ 297607 w 585852"/>
                <a:gd name="connsiteY340" fmla="*/ 843995 h 1535236"/>
                <a:gd name="connsiteX341" fmla="*/ 246025 w 585852"/>
                <a:gd name="connsiteY341" fmla="*/ 857480 h 1535236"/>
                <a:gd name="connsiteX342" fmla="*/ 200892 w 585852"/>
                <a:gd name="connsiteY342" fmla="*/ 884997 h 1535236"/>
                <a:gd name="connsiteX343" fmla="*/ 169479 w 585852"/>
                <a:gd name="connsiteY343" fmla="*/ 912514 h 1535236"/>
                <a:gd name="connsiteX344" fmla="*/ 165868 w 585852"/>
                <a:gd name="connsiteY344" fmla="*/ 911066 h 1535236"/>
                <a:gd name="connsiteX345" fmla="*/ 196198 w 585852"/>
                <a:gd name="connsiteY345" fmla="*/ 880290 h 1535236"/>
                <a:gd name="connsiteX346" fmla="*/ 242414 w 585852"/>
                <a:gd name="connsiteY346" fmla="*/ 851325 h 1535236"/>
                <a:gd name="connsiteX347" fmla="*/ 297612 w 585852"/>
                <a:gd name="connsiteY347" fmla="*/ 843994 h 1535236"/>
                <a:gd name="connsiteX348" fmla="*/ 297616 w 585852"/>
                <a:gd name="connsiteY348" fmla="*/ 843994 h 1535236"/>
                <a:gd name="connsiteX349" fmla="*/ 297607 w 585852"/>
                <a:gd name="connsiteY349" fmla="*/ 843995 h 1535236"/>
                <a:gd name="connsiteX350" fmla="*/ 351456 w 585852"/>
                <a:gd name="connsiteY350" fmla="*/ 836843 h 1535236"/>
                <a:gd name="connsiteX351" fmla="*/ 351095 w 585852"/>
                <a:gd name="connsiteY351" fmla="*/ 845170 h 1535236"/>
                <a:gd name="connsiteX352" fmla="*/ 297616 w 585852"/>
                <a:gd name="connsiteY352" fmla="*/ 843994 h 1535236"/>
                <a:gd name="connsiteX353" fmla="*/ 308996 w 585852"/>
                <a:gd name="connsiteY353" fmla="*/ 821379 h 1535236"/>
                <a:gd name="connsiteX354" fmla="*/ 308637 w 585852"/>
                <a:gd name="connsiteY354" fmla="*/ 828481 h 1535236"/>
                <a:gd name="connsiteX355" fmla="*/ 237717 w 585852"/>
                <a:gd name="connsiteY355" fmla="*/ 846236 h 1535236"/>
                <a:gd name="connsiteX356" fmla="*/ 208704 w 585852"/>
                <a:gd name="connsiteY356" fmla="*/ 860795 h 1535236"/>
                <a:gd name="connsiteX357" fmla="*/ 188646 w 585852"/>
                <a:gd name="connsiteY357" fmla="*/ 873934 h 1535236"/>
                <a:gd name="connsiteX358" fmla="*/ 186855 w 585852"/>
                <a:gd name="connsiteY358" fmla="*/ 871448 h 1535236"/>
                <a:gd name="connsiteX359" fmla="*/ 308996 w 585852"/>
                <a:gd name="connsiteY359" fmla="*/ 821379 h 1535236"/>
                <a:gd name="connsiteX360" fmla="*/ 277142 w 585852"/>
                <a:gd name="connsiteY360" fmla="*/ 469614 h 1535236"/>
                <a:gd name="connsiteX361" fmla="*/ 190691 w 585852"/>
                <a:gd name="connsiteY361" fmla="*/ 593502 h 1535236"/>
                <a:gd name="connsiteX362" fmla="*/ 289750 w 585852"/>
                <a:gd name="connsiteY362" fmla="*/ 691460 h 1535236"/>
                <a:gd name="connsiteX363" fmla="*/ 465534 w 585852"/>
                <a:gd name="connsiteY363" fmla="*/ 608268 h 1535236"/>
                <a:gd name="connsiteX364" fmla="*/ 482464 w 585852"/>
                <a:gd name="connsiteY364" fmla="*/ 591341 h 1535236"/>
                <a:gd name="connsiteX365" fmla="*/ 432755 w 585852"/>
                <a:gd name="connsiteY365" fmla="*/ 509950 h 1535236"/>
                <a:gd name="connsiteX366" fmla="*/ 277142 w 585852"/>
                <a:gd name="connsiteY366" fmla="*/ 469614 h 1535236"/>
                <a:gd name="connsiteX367" fmla="*/ 392051 w 585852"/>
                <a:gd name="connsiteY367" fmla="*/ 352 h 1535236"/>
                <a:gd name="connsiteX368" fmla="*/ 397814 w 585852"/>
                <a:gd name="connsiteY368" fmla="*/ 20880 h 1535236"/>
                <a:gd name="connsiteX369" fmla="*/ 354228 w 585852"/>
                <a:gd name="connsiteY369" fmla="*/ 79583 h 1535236"/>
                <a:gd name="connsiteX370" fmla="*/ 371518 w 585852"/>
                <a:gd name="connsiteY370" fmla="*/ 150891 h 1535236"/>
                <a:gd name="connsiteX371" fmla="*/ 476701 w 585852"/>
                <a:gd name="connsiteY371" fmla="*/ 253170 h 1535236"/>
                <a:gd name="connsiteX372" fmla="*/ 571077 w 585852"/>
                <a:gd name="connsiteY372" fmla="*/ 347887 h 1535236"/>
                <a:gd name="connsiteX373" fmla="*/ 571077 w 585852"/>
                <a:gd name="connsiteY373" fmla="*/ 486541 h 1535236"/>
                <a:gd name="connsiteX374" fmla="*/ 500475 w 585852"/>
                <a:gd name="connsiteY374" fmla="*/ 599264 h 1535236"/>
                <a:gd name="connsiteX375" fmla="*/ 489669 w 585852"/>
                <a:gd name="connsiteY375" fmla="*/ 721712 h 1535236"/>
                <a:gd name="connsiteX376" fmla="*/ 429873 w 585852"/>
                <a:gd name="connsiteY376" fmla="*/ 879813 h 1535236"/>
                <a:gd name="connsiteX377" fmla="*/ 426991 w 585852"/>
                <a:gd name="connsiteY377" fmla="*/ 882694 h 1535236"/>
                <a:gd name="connsiteX378" fmla="*/ 509841 w 585852"/>
                <a:gd name="connsiteY378" fmla="*/ 952921 h 1535236"/>
                <a:gd name="connsiteX379" fmla="*/ 525330 w 585852"/>
                <a:gd name="connsiteY379" fmla="*/ 1124708 h 1535236"/>
                <a:gd name="connsiteX380" fmla="*/ 445362 w 585852"/>
                <a:gd name="connsiteY380" fmla="*/ 1366001 h 1535236"/>
                <a:gd name="connsiteX381" fmla="*/ 336218 w 585852"/>
                <a:gd name="connsiteY381" fmla="*/ 1514739 h 1535236"/>
                <a:gd name="connsiteX382" fmla="*/ 200417 w 585852"/>
                <a:gd name="connsiteY382" fmla="*/ 1526983 h 1535236"/>
                <a:gd name="connsiteX383" fmla="*/ 184567 w 585852"/>
                <a:gd name="connsiteY383" fmla="*/ 1521581 h 1535236"/>
                <a:gd name="connsiteX384" fmla="*/ 46606 w 585852"/>
                <a:gd name="connsiteY384" fmla="*/ 1438029 h 1535236"/>
                <a:gd name="connsiteX385" fmla="*/ 22471 w 585852"/>
                <a:gd name="connsiteY385" fmla="*/ 1286050 h 1535236"/>
                <a:gd name="connsiteX386" fmla="*/ 97036 w 585852"/>
                <a:gd name="connsiteY386" fmla="*/ 1069606 h 1535236"/>
                <a:gd name="connsiteX387" fmla="*/ 153949 w 585852"/>
                <a:gd name="connsiteY387" fmla="*/ 968047 h 1535236"/>
                <a:gd name="connsiteX388" fmla="*/ 213385 w 585852"/>
                <a:gd name="connsiteY388" fmla="*/ 903222 h 1535236"/>
                <a:gd name="connsiteX389" fmla="*/ 418706 w 585852"/>
                <a:gd name="connsiteY389" fmla="*/ 879093 h 1535236"/>
                <a:gd name="connsiteX390" fmla="*/ 419067 w 585852"/>
                <a:gd name="connsiteY390" fmla="*/ 876572 h 1535236"/>
                <a:gd name="connsiteX391" fmla="*/ 486066 w 585852"/>
                <a:gd name="connsiteY391" fmla="*/ 614390 h 1535236"/>
                <a:gd name="connsiteX392" fmla="*/ 441760 w 585852"/>
                <a:gd name="connsiteY392" fmla="*/ 652565 h 1535236"/>
                <a:gd name="connsiteX393" fmla="*/ 273540 w 585852"/>
                <a:gd name="connsiteY393" fmla="*/ 708026 h 1535236"/>
                <a:gd name="connsiteX394" fmla="*/ 175202 w 585852"/>
                <a:gd name="connsiteY394" fmla="*/ 615471 h 1535236"/>
                <a:gd name="connsiteX395" fmla="*/ 228153 w 585852"/>
                <a:gd name="connsiteY395" fmla="*/ 473215 h 1535236"/>
                <a:gd name="connsiteX396" fmla="*/ 491109 w 585852"/>
                <a:gd name="connsiteY396" fmla="*/ 563971 h 1535236"/>
                <a:gd name="connsiteX397" fmla="*/ 495072 w 585852"/>
                <a:gd name="connsiteY397" fmla="*/ 576575 h 1535236"/>
                <a:gd name="connsiteX398" fmla="*/ 566754 w 585852"/>
                <a:gd name="connsiteY398" fmla="*/ 419555 h 1535236"/>
                <a:gd name="connsiteX399" fmla="*/ 475260 w 585852"/>
                <a:gd name="connsiteY399" fmla="*/ 277300 h 1535236"/>
                <a:gd name="connsiteX400" fmla="*/ 346304 w 585852"/>
                <a:gd name="connsiteY400" fmla="*/ 148010 h 1535236"/>
                <a:gd name="connsiteX401" fmla="*/ 336578 w 585852"/>
                <a:gd name="connsiteY401" fmla="*/ 61576 h 1535236"/>
                <a:gd name="connsiteX402" fmla="*/ 392051 w 585852"/>
                <a:gd name="connsiteY402" fmla="*/ 352 h 15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</a:cxnLst>
              <a:rect l="l" t="t" r="r" b="b"/>
              <a:pathLst>
                <a:path w="585852" h="1535236">
                  <a:moveTo>
                    <a:pt x="119277" y="1459905"/>
                  </a:moveTo>
                  <a:cubicBezTo>
                    <a:pt x="120335" y="1459199"/>
                    <a:pt x="121746" y="1460257"/>
                    <a:pt x="122099" y="1461316"/>
                  </a:cubicBezTo>
                  <a:cubicBezTo>
                    <a:pt x="122452" y="1464138"/>
                    <a:pt x="123157" y="1467666"/>
                    <a:pt x="121041" y="1470135"/>
                  </a:cubicBezTo>
                  <a:cubicBezTo>
                    <a:pt x="119630" y="1471546"/>
                    <a:pt x="117160" y="1470488"/>
                    <a:pt x="117160" y="1468371"/>
                  </a:cubicBezTo>
                  <a:cubicBezTo>
                    <a:pt x="117160" y="1467313"/>
                    <a:pt x="117866" y="1466255"/>
                    <a:pt x="117866" y="1465196"/>
                  </a:cubicBezTo>
                  <a:cubicBezTo>
                    <a:pt x="117866" y="1464138"/>
                    <a:pt x="117866" y="1463432"/>
                    <a:pt x="117866" y="1462374"/>
                  </a:cubicBezTo>
                  <a:cubicBezTo>
                    <a:pt x="117513" y="1461316"/>
                    <a:pt x="117866" y="1459905"/>
                    <a:pt x="119277" y="1459905"/>
                  </a:cubicBezTo>
                  <a:close/>
                  <a:moveTo>
                    <a:pt x="108164" y="1456496"/>
                  </a:moveTo>
                  <a:cubicBezTo>
                    <a:pt x="108517" y="1454436"/>
                    <a:pt x="112044" y="1454779"/>
                    <a:pt x="111692" y="1456839"/>
                  </a:cubicBezTo>
                  <a:cubicBezTo>
                    <a:pt x="111339" y="1459928"/>
                    <a:pt x="111339" y="1463017"/>
                    <a:pt x="109928" y="1465763"/>
                  </a:cubicBezTo>
                  <a:cubicBezTo>
                    <a:pt x="109575" y="1466793"/>
                    <a:pt x="107811" y="1466793"/>
                    <a:pt x="107106" y="1466450"/>
                  </a:cubicBezTo>
                  <a:cubicBezTo>
                    <a:pt x="106047" y="1465763"/>
                    <a:pt x="106047" y="1465077"/>
                    <a:pt x="106047" y="1463704"/>
                  </a:cubicBezTo>
                  <a:cubicBezTo>
                    <a:pt x="106400" y="1462674"/>
                    <a:pt x="107106" y="1461644"/>
                    <a:pt x="107106" y="1460271"/>
                  </a:cubicBezTo>
                  <a:cubicBezTo>
                    <a:pt x="107458" y="1458898"/>
                    <a:pt x="107811" y="1457525"/>
                    <a:pt x="108164" y="1456496"/>
                  </a:cubicBezTo>
                  <a:close/>
                  <a:moveTo>
                    <a:pt x="101890" y="1448595"/>
                  </a:moveTo>
                  <a:cubicBezTo>
                    <a:pt x="102268" y="1446499"/>
                    <a:pt x="105669" y="1446848"/>
                    <a:pt x="105669" y="1448944"/>
                  </a:cubicBezTo>
                  <a:cubicBezTo>
                    <a:pt x="105291" y="1451039"/>
                    <a:pt x="104913" y="1453135"/>
                    <a:pt x="104535" y="1455579"/>
                  </a:cubicBezTo>
                  <a:cubicBezTo>
                    <a:pt x="103780" y="1457326"/>
                    <a:pt x="103780" y="1459421"/>
                    <a:pt x="103024" y="1461167"/>
                  </a:cubicBezTo>
                  <a:cubicBezTo>
                    <a:pt x="102268" y="1463612"/>
                    <a:pt x="98866" y="1462913"/>
                    <a:pt x="98488" y="1460469"/>
                  </a:cubicBezTo>
                  <a:cubicBezTo>
                    <a:pt x="98110" y="1456627"/>
                    <a:pt x="100756" y="1452436"/>
                    <a:pt x="101890" y="1448595"/>
                  </a:cubicBezTo>
                  <a:close/>
                  <a:moveTo>
                    <a:pt x="96470" y="1436017"/>
                  </a:moveTo>
                  <a:cubicBezTo>
                    <a:pt x="97581" y="1433799"/>
                    <a:pt x="100915" y="1434538"/>
                    <a:pt x="100174" y="1436757"/>
                  </a:cubicBezTo>
                  <a:cubicBezTo>
                    <a:pt x="97210" y="1443781"/>
                    <a:pt x="96099" y="1450805"/>
                    <a:pt x="94617" y="1458198"/>
                  </a:cubicBezTo>
                  <a:cubicBezTo>
                    <a:pt x="93877" y="1460416"/>
                    <a:pt x="90172" y="1460047"/>
                    <a:pt x="90172" y="1457459"/>
                  </a:cubicBezTo>
                  <a:cubicBezTo>
                    <a:pt x="90913" y="1450065"/>
                    <a:pt x="93877" y="1442302"/>
                    <a:pt x="96470" y="1436017"/>
                  </a:cubicBezTo>
                  <a:close/>
                  <a:moveTo>
                    <a:pt x="89985" y="1424152"/>
                  </a:moveTo>
                  <a:cubicBezTo>
                    <a:pt x="90359" y="1422686"/>
                    <a:pt x="92974" y="1423052"/>
                    <a:pt x="92600" y="1424884"/>
                  </a:cubicBezTo>
                  <a:cubicBezTo>
                    <a:pt x="92227" y="1428548"/>
                    <a:pt x="91106" y="1432211"/>
                    <a:pt x="89612" y="1436241"/>
                  </a:cubicBezTo>
                  <a:cubicBezTo>
                    <a:pt x="88118" y="1440271"/>
                    <a:pt x="87371" y="1444667"/>
                    <a:pt x="85503" y="1448697"/>
                  </a:cubicBezTo>
                  <a:cubicBezTo>
                    <a:pt x="84756" y="1450895"/>
                    <a:pt x="80647" y="1450528"/>
                    <a:pt x="81021" y="1447964"/>
                  </a:cubicBezTo>
                  <a:cubicBezTo>
                    <a:pt x="81768" y="1439904"/>
                    <a:pt x="86997" y="1431845"/>
                    <a:pt x="89985" y="1424152"/>
                  </a:cubicBezTo>
                  <a:close/>
                  <a:moveTo>
                    <a:pt x="212639" y="1419687"/>
                  </a:moveTo>
                  <a:lnTo>
                    <a:pt x="216721" y="1420147"/>
                  </a:lnTo>
                  <a:lnTo>
                    <a:pt x="210987" y="1419870"/>
                  </a:lnTo>
                  <a:close/>
                  <a:moveTo>
                    <a:pt x="219439" y="1418935"/>
                  </a:moveTo>
                  <a:lnTo>
                    <a:pt x="219219" y="1419063"/>
                  </a:lnTo>
                  <a:lnTo>
                    <a:pt x="218975" y="1418987"/>
                  </a:lnTo>
                  <a:close/>
                  <a:moveTo>
                    <a:pt x="81044" y="1410869"/>
                  </a:moveTo>
                  <a:cubicBezTo>
                    <a:pt x="81408" y="1408399"/>
                    <a:pt x="85046" y="1409457"/>
                    <a:pt x="84683" y="1411927"/>
                  </a:cubicBezTo>
                  <a:cubicBezTo>
                    <a:pt x="82864" y="1421805"/>
                    <a:pt x="77406" y="1430624"/>
                    <a:pt x="73768" y="1440149"/>
                  </a:cubicBezTo>
                  <a:cubicBezTo>
                    <a:pt x="72677" y="1442971"/>
                    <a:pt x="67947" y="1441560"/>
                    <a:pt x="69039" y="1438385"/>
                  </a:cubicBezTo>
                  <a:cubicBezTo>
                    <a:pt x="71949" y="1429213"/>
                    <a:pt x="78498" y="1420746"/>
                    <a:pt x="81044" y="1410869"/>
                  </a:cubicBezTo>
                  <a:close/>
                  <a:moveTo>
                    <a:pt x="221141" y="1409986"/>
                  </a:moveTo>
                  <a:cubicBezTo>
                    <a:pt x="221935" y="1409986"/>
                    <a:pt x="222729" y="1409986"/>
                    <a:pt x="223523" y="1409986"/>
                  </a:cubicBezTo>
                  <a:cubicBezTo>
                    <a:pt x="224713" y="1409986"/>
                    <a:pt x="224316" y="1411309"/>
                    <a:pt x="223126" y="1411309"/>
                  </a:cubicBezTo>
                  <a:cubicBezTo>
                    <a:pt x="222729" y="1411045"/>
                    <a:pt x="221935" y="1411045"/>
                    <a:pt x="221141" y="1410780"/>
                  </a:cubicBezTo>
                  <a:cubicBezTo>
                    <a:pt x="220347" y="1410780"/>
                    <a:pt x="220347" y="1409986"/>
                    <a:pt x="221141" y="1409986"/>
                  </a:cubicBezTo>
                  <a:close/>
                  <a:moveTo>
                    <a:pt x="211219" y="1408976"/>
                  </a:moveTo>
                  <a:cubicBezTo>
                    <a:pt x="212410" y="1408399"/>
                    <a:pt x="213600" y="1409554"/>
                    <a:pt x="212410" y="1410131"/>
                  </a:cubicBezTo>
                  <a:cubicBezTo>
                    <a:pt x="212410" y="1410420"/>
                    <a:pt x="212013" y="1410708"/>
                    <a:pt x="211616" y="1410708"/>
                  </a:cubicBezTo>
                  <a:cubicBezTo>
                    <a:pt x="210426" y="1411285"/>
                    <a:pt x="209235" y="1410131"/>
                    <a:pt x="210426" y="1409554"/>
                  </a:cubicBezTo>
                  <a:cubicBezTo>
                    <a:pt x="210426" y="1409265"/>
                    <a:pt x="211219" y="1408976"/>
                    <a:pt x="211219" y="1408976"/>
                  </a:cubicBezTo>
                  <a:close/>
                  <a:moveTo>
                    <a:pt x="226842" y="1407446"/>
                  </a:moveTo>
                  <a:cubicBezTo>
                    <a:pt x="227419" y="1406811"/>
                    <a:pt x="227997" y="1408081"/>
                    <a:pt x="227419" y="1408399"/>
                  </a:cubicBezTo>
                  <a:cubicBezTo>
                    <a:pt x="227131" y="1408716"/>
                    <a:pt x="226842" y="1409351"/>
                    <a:pt x="226265" y="1409351"/>
                  </a:cubicBezTo>
                  <a:cubicBezTo>
                    <a:pt x="225688" y="1409669"/>
                    <a:pt x="225110" y="1408716"/>
                    <a:pt x="225688" y="1408399"/>
                  </a:cubicBezTo>
                  <a:cubicBezTo>
                    <a:pt x="225976" y="1408081"/>
                    <a:pt x="226265" y="1407764"/>
                    <a:pt x="226842" y="1407446"/>
                  </a:cubicBezTo>
                  <a:close/>
                  <a:moveTo>
                    <a:pt x="205153" y="1404317"/>
                  </a:moveTo>
                  <a:cubicBezTo>
                    <a:pt x="205153" y="1404997"/>
                    <a:pt x="205607" y="1406018"/>
                    <a:pt x="205607" y="1407038"/>
                  </a:cubicBezTo>
                  <a:cubicBezTo>
                    <a:pt x="205607" y="1407719"/>
                    <a:pt x="204246" y="1408059"/>
                    <a:pt x="203792" y="1407038"/>
                  </a:cubicBezTo>
                  <a:cubicBezTo>
                    <a:pt x="203339" y="1406358"/>
                    <a:pt x="203339" y="1405337"/>
                    <a:pt x="202885" y="1404657"/>
                  </a:cubicBezTo>
                  <a:cubicBezTo>
                    <a:pt x="202885" y="1403636"/>
                    <a:pt x="205153" y="1403636"/>
                    <a:pt x="205153" y="1404317"/>
                  </a:cubicBezTo>
                  <a:close/>
                  <a:moveTo>
                    <a:pt x="215188" y="1403901"/>
                  </a:moveTo>
                  <a:cubicBezTo>
                    <a:pt x="216378" y="1403636"/>
                    <a:pt x="217569" y="1403901"/>
                    <a:pt x="219157" y="1404165"/>
                  </a:cubicBezTo>
                  <a:cubicBezTo>
                    <a:pt x="219950" y="1404165"/>
                    <a:pt x="219553" y="1404959"/>
                    <a:pt x="218760" y="1404959"/>
                  </a:cubicBezTo>
                  <a:cubicBezTo>
                    <a:pt x="217569" y="1404959"/>
                    <a:pt x="216378" y="1404430"/>
                    <a:pt x="215188" y="1404430"/>
                  </a:cubicBezTo>
                  <a:cubicBezTo>
                    <a:pt x="214394" y="1404430"/>
                    <a:pt x="213997" y="1403901"/>
                    <a:pt x="215188" y="1403901"/>
                  </a:cubicBezTo>
                  <a:close/>
                  <a:moveTo>
                    <a:pt x="209235" y="1399509"/>
                  </a:moveTo>
                  <a:cubicBezTo>
                    <a:pt x="209870" y="1398874"/>
                    <a:pt x="210505" y="1399827"/>
                    <a:pt x="209870" y="1400462"/>
                  </a:cubicBezTo>
                  <a:cubicBezTo>
                    <a:pt x="209870" y="1400462"/>
                    <a:pt x="209235" y="1401097"/>
                    <a:pt x="208917" y="1401414"/>
                  </a:cubicBezTo>
                  <a:cubicBezTo>
                    <a:pt x="208282" y="1401732"/>
                    <a:pt x="207647" y="1401414"/>
                    <a:pt x="207965" y="1400462"/>
                  </a:cubicBezTo>
                  <a:cubicBezTo>
                    <a:pt x="208282" y="1400144"/>
                    <a:pt x="208917" y="1399827"/>
                    <a:pt x="209235" y="1399509"/>
                  </a:cubicBezTo>
                  <a:close/>
                  <a:moveTo>
                    <a:pt x="79009" y="1395169"/>
                  </a:moveTo>
                  <a:cubicBezTo>
                    <a:pt x="80084" y="1394111"/>
                    <a:pt x="81877" y="1395522"/>
                    <a:pt x="81160" y="1396933"/>
                  </a:cubicBezTo>
                  <a:cubicBezTo>
                    <a:pt x="73990" y="1405753"/>
                    <a:pt x="70764" y="1415983"/>
                    <a:pt x="65746" y="1425861"/>
                  </a:cubicBezTo>
                  <a:cubicBezTo>
                    <a:pt x="64670" y="1428683"/>
                    <a:pt x="60010" y="1426567"/>
                    <a:pt x="61086" y="1423744"/>
                  </a:cubicBezTo>
                  <a:cubicBezTo>
                    <a:pt x="65387" y="1413867"/>
                    <a:pt x="70406" y="1402225"/>
                    <a:pt x="79009" y="1395169"/>
                  </a:cubicBezTo>
                  <a:close/>
                  <a:moveTo>
                    <a:pt x="191092" y="1394792"/>
                  </a:moveTo>
                  <a:cubicBezTo>
                    <a:pt x="191546" y="1394111"/>
                    <a:pt x="192907" y="1394792"/>
                    <a:pt x="192453" y="1395472"/>
                  </a:cubicBezTo>
                  <a:cubicBezTo>
                    <a:pt x="192453" y="1396493"/>
                    <a:pt x="192453" y="1397173"/>
                    <a:pt x="192453" y="1397853"/>
                  </a:cubicBezTo>
                  <a:cubicBezTo>
                    <a:pt x="192000" y="1398534"/>
                    <a:pt x="191546" y="1398534"/>
                    <a:pt x="191092" y="1398194"/>
                  </a:cubicBezTo>
                  <a:cubicBezTo>
                    <a:pt x="190185" y="1397173"/>
                    <a:pt x="190639" y="1395812"/>
                    <a:pt x="191092" y="1394792"/>
                  </a:cubicBezTo>
                  <a:close/>
                  <a:moveTo>
                    <a:pt x="219025" y="1394746"/>
                  </a:moveTo>
                  <a:cubicBezTo>
                    <a:pt x="219025" y="1394111"/>
                    <a:pt x="220083" y="1394111"/>
                    <a:pt x="220083" y="1394746"/>
                  </a:cubicBezTo>
                  <a:cubicBezTo>
                    <a:pt x="219818" y="1396016"/>
                    <a:pt x="220083" y="1396651"/>
                    <a:pt x="220083" y="1397604"/>
                  </a:cubicBezTo>
                  <a:cubicBezTo>
                    <a:pt x="219818" y="1398557"/>
                    <a:pt x="219025" y="1398557"/>
                    <a:pt x="219025" y="1397604"/>
                  </a:cubicBezTo>
                  <a:cubicBezTo>
                    <a:pt x="219025" y="1396651"/>
                    <a:pt x="218760" y="1395699"/>
                    <a:pt x="219025" y="1394746"/>
                  </a:cubicBezTo>
                  <a:close/>
                  <a:moveTo>
                    <a:pt x="184364" y="1393582"/>
                  </a:moveTo>
                  <a:cubicBezTo>
                    <a:pt x="185069" y="1394288"/>
                    <a:pt x="184011" y="1395346"/>
                    <a:pt x="183306" y="1394994"/>
                  </a:cubicBezTo>
                  <a:lnTo>
                    <a:pt x="182953" y="1394994"/>
                  </a:lnTo>
                  <a:cubicBezTo>
                    <a:pt x="182247" y="1394288"/>
                    <a:pt x="183658" y="1392524"/>
                    <a:pt x="184364" y="1393582"/>
                  </a:cubicBezTo>
                  <a:close/>
                  <a:moveTo>
                    <a:pt x="223522" y="1388952"/>
                  </a:moveTo>
                  <a:cubicBezTo>
                    <a:pt x="223522" y="1388158"/>
                    <a:pt x="225110" y="1387761"/>
                    <a:pt x="225110" y="1388952"/>
                  </a:cubicBezTo>
                  <a:cubicBezTo>
                    <a:pt x="225110" y="1389349"/>
                    <a:pt x="225507" y="1390143"/>
                    <a:pt x="225507" y="1390540"/>
                  </a:cubicBezTo>
                  <a:cubicBezTo>
                    <a:pt x="226300" y="1391730"/>
                    <a:pt x="224316" y="1392127"/>
                    <a:pt x="223919" y="1390936"/>
                  </a:cubicBezTo>
                  <a:cubicBezTo>
                    <a:pt x="223919" y="1390540"/>
                    <a:pt x="223919" y="1389746"/>
                    <a:pt x="223522" y="1388952"/>
                  </a:cubicBezTo>
                  <a:close/>
                  <a:moveTo>
                    <a:pt x="2520" y="1387617"/>
                  </a:moveTo>
                  <a:cubicBezTo>
                    <a:pt x="6772" y="1403132"/>
                    <a:pt x="12087" y="1419007"/>
                    <a:pt x="18820" y="1433799"/>
                  </a:cubicBezTo>
                  <a:cubicBezTo>
                    <a:pt x="22364" y="1441376"/>
                    <a:pt x="25907" y="1448231"/>
                    <a:pt x="32285" y="1453282"/>
                  </a:cubicBezTo>
                  <a:cubicBezTo>
                    <a:pt x="34766" y="1455447"/>
                    <a:pt x="35829" y="1456890"/>
                    <a:pt x="37246" y="1459416"/>
                  </a:cubicBezTo>
                  <a:cubicBezTo>
                    <a:pt x="39018" y="1461941"/>
                    <a:pt x="34766" y="1465188"/>
                    <a:pt x="32994" y="1462663"/>
                  </a:cubicBezTo>
                  <a:cubicBezTo>
                    <a:pt x="25907" y="1453282"/>
                    <a:pt x="18111" y="1447870"/>
                    <a:pt x="13859" y="1435964"/>
                  </a:cubicBezTo>
                  <a:cubicBezTo>
                    <a:pt x="8189" y="1420089"/>
                    <a:pt x="2520" y="1404575"/>
                    <a:pt x="39" y="1388339"/>
                  </a:cubicBezTo>
                  <a:cubicBezTo>
                    <a:pt x="-315" y="1386535"/>
                    <a:pt x="1811" y="1386174"/>
                    <a:pt x="2520" y="1387617"/>
                  </a:cubicBezTo>
                  <a:close/>
                  <a:moveTo>
                    <a:pt x="182645" y="1384939"/>
                  </a:moveTo>
                  <a:cubicBezTo>
                    <a:pt x="183835" y="1384939"/>
                    <a:pt x="184629" y="1385292"/>
                    <a:pt x="185820" y="1385644"/>
                  </a:cubicBezTo>
                  <a:cubicBezTo>
                    <a:pt x="186613" y="1385997"/>
                    <a:pt x="186216" y="1387408"/>
                    <a:pt x="185026" y="1387056"/>
                  </a:cubicBezTo>
                  <a:cubicBezTo>
                    <a:pt x="183835" y="1386703"/>
                    <a:pt x="183041" y="1386350"/>
                    <a:pt x="181851" y="1385997"/>
                  </a:cubicBezTo>
                  <a:cubicBezTo>
                    <a:pt x="180660" y="1385644"/>
                    <a:pt x="181454" y="1384586"/>
                    <a:pt x="182645" y="1384939"/>
                  </a:cubicBezTo>
                  <a:close/>
                  <a:moveTo>
                    <a:pt x="415736" y="1377401"/>
                  </a:moveTo>
                  <a:cubicBezTo>
                    <a:pt x="417672" y="1377941"/>
                    <a:pt x="419292" y="1379742"/>
                    <a:pt x="418572" y="1382262"/>
                  </a:cubicBezTo>
                  <a:cubicBezTo>
                    <a:pt x="415691" y="1392704"/>
                    <a:pt x="409930" y="1402065"/>
                    <a:pt x="405249" y="1411786"/>
                  </a:cubicBezTo>
                  <a:cubicBezTo>
                    <a:pt x="399128" y="1424028"/>
                    <a:pt x="390846" y="1434470"/>
                    <a:pt x="382564" y="1445271"/>
                  </a:cubicBezTo>
                  <a:cubicBezTo>
                    <a:pt x="369241" y="1462194"/>
                    <a:pt x="355558" y="1480196"/>
                    <a:pt x="336834" y="1491718"/>
                  </a:cubicBezTo>
                  <a:cubicBezTo>
                    <a:pt x="317750" y="1503239"/>
                    <a:pt x="297946" y="1514401"/>
                    <a:pt x="275261" y="1514401"/>
                  </a:cubicBezTo>
                  <a:cubicBezTo>
                    <a:pt x="251136" y="1514041"/>
                    <a:pt x="225210" y="1513681"/>
                    <a:pt x="203965" y="1501439"/>
                  </a:cubicBezTo>
                  <a:cubicBezTo>
                    <a:pt x="202885" y="1500359"/>
                    <a:pt x="203965" y="1498199"/>
                    <a:pt x="205406" y="1498919"/>
                  </a:cubicBezTo>
                  <a:cubicBezTo>
                    <a:pt x="228091" y="1505760"/>
                    <a:pt x="251136" y="1509360"/>
                    <a:pt x="275261" y="1508280"/>
                  </a:cubicBezTo>
                  <a:lnTo>
                    <a:pt x="320982" y="1490310"/>
                  </a:lnTo>
                  <a:lnTo>
                    <a:pt x="279206" y="1502216"/>
                  </a:lnTo>
                  <a:cubicBezTo>
                    <a:pt x="261174" y="1503291"/>
                    <a:pt x="244946" y="1499350"/>
                    <a:pt x="227274" y="1496484"/>
                  </a:cubicBezTo>
                  <a:cubicBezTo>
                    <a:pt x="225110" y="1496484"/>
                    <a:pt x="225110" y="1493259"/>
                    <a:pt x="227274" y="1493259"/>
                  </a:cubicBezTo>
                  <a:cubicBezTo>
                    <a:pt x="243142" y="1493618"/>
                    <a:pt x="259011" y="1498275"/>
                    <a:pt x="274879" y="1497200"/>
                  </a:cubicBezTo>
                  <a:cubicBezTo>
                    <a:pt x="291829" y="1495767"/>
                    <a:pt x="310222" y="1492543"/>
                    <a:pt x="324647" y="1482870"/>
                  </a:cubicBezTo>
                  <a:cubicBezTo>
                    <a:pt x="352056" y="1464956"/>
                    <a:pt x="369367" y="1440236"/>
                    <a:pt x="388120" y="1414440"/>
                  </a:cubicBezTo>
                  <a:cubicBezTo>
                    <a:pt x="389923" y="1411574"/>
                    <a:pt x="394612" y="1414440"/>
                    <a:pt x="392448" y="1416948"/>
                  </a:cubicBezTo>
                  <a:cubicBezTo>
                    <a:pt x="382710" y="1430383"/>
                    <a:pt x="372883" y="1444535"/>
                    <a:pt x="361748" y="1457343"/>
                  </a:cubicBezTo>
                  <a:lnTo>
                    <a:pt x="323743" y="1489225"/>
                  </a:lnTo>
                  <a:lnTo>
                    <a:pt x="337554" y="1483797"/>
                  </a:lnTo>
                  <a:cubicBezTo>
                    <a:pt x="355918" y="1470475"/>
                    <a:pt x="368881" y="1452832"/>
                    <a:pt x="382564" y="1434830"/>
                  </a:cubicBezTo>
                  <a:cubicBezTo>
                    <a:pt x="389766" y="1425468"/>
                    <a:pt x="396607" y="1416107"/>
                    <a:pt x="400568" y="1404945"/>
                  </a:cubicBezTo>
                  <a:cubicBezTo>
                    <a:pt x="403809" y="1396304"/>
                    <a:pt x="408850" y="1389103"/>
                    <a:pt x="411010" y="1380102"/>
                  </a:cubicBezTo>
                  <a:cubicBezTo>
                    <a:pt x="411550" y="1377581"/>
                    <a:pt x="413801" y="1376861"/>
                    <a:pt x="415736" y="1377401"/>
                  </a:cubicBezTo>
                  <a:close/>
                  <a:moveTo>
                    <a:pt x="71099" y="1376509"/>
                  </a:moveTo>
                  <a:cubicBezTo>
                    <a:pt x="71809" y="1375061"/>
                    <a:pt x="73942" y="1375785"/>
                    <a:pt x="73586" y="1377233"/>
                  </a:cubicBezTo>
                  <a:cubicBezTo>
                    <a:pt x="70388" y="1389906"/>
                    <a:pt x="61503" y="1400405"/>
                    <a:pt x="56883" y="1412716"/>
                  </a:cubicBezTo>
                  <a:cubicBezTo>
                    <a:pt x="55816" y="1415974"/>
                    <a:pt x="50485" y="1414164"/>
                    <a:pt x="51551" y="1411267"/>
                  </a:cubicBezTo>
                  <a:cubicBezTo>
                    <a:pt x="56527" y="1398595"/>
                    <a:pt x="66478" y="1389182"/>
                    <a:pt x="71099" y="1376509"/>
                  </a:cubicBezTo>
                  <a:close/>
                  <a:moveTo>
                    <a:pt x="181127" y="1373871"/>
                  </a:moveTo>
                  <a:cubicBezTo>
                    <a:pt x="181127" y="1373474"/>
                    <a:pt x="181874" y="1373871"/>
                    <a:pt x="181874" y="1374268"/>
                  </a:cubicBezTo>
                  <a:cubicBezTo>
                    <a:pt x="180753" y="1376252"/>
                    <a:pt x="179259" y="1377443"/>
                    <a:pt x="178138" y="1378634"/>
                  </a:cubicBezTo>
                  <a:cubicBezTo>
                    <a:pt x="177391" y="1379427"/>
                    <a:pt x="175897" y="1378237"/>
                    <a:pt x="177018" y="1377443"/>
                  </a:cubicBezTo>
                  <a:cubicBezTo>
                    <a:pt x="178512" y="1376252"/>
                    <a:pt x="179633" y="1375459"/>
                    <a:pt x="181127" y="1373871"/>
                  </a:cubicBezTo>
                  <a:close/>
                  <a:moveTo>
                    <a:pt x="212768" y="1369350"/>
                  </a:moveTo>
                  <a:cubicBezTo>
                    <a:pt x="208467" y="1367550"/>
                    <a:pt x="203090" y="1367910"/>
                    <a:pt x="199505" y="1372590"/>
                  </a:cubicBezTo>
                  <a:cubicBezTo>
                    <a:pt x="195204" y="1377271"/>
                    <a:pt x="196996" y="1384472"/>
                    <a:pt x="201298" y="1388793"/>
                  </a:cubicBezTo>
                  <a:cubicBezTo>
                    <a:pt x="206675" y="1393473"/>
                    <a:pt x="213485" y="1392033"/>
                    <a:pt x="216353" y="1385192"/>
                  </a:cubicBezTo>
                  <a:cubicBezTo>
                    <a:pt x="218504" y="1378711"/>
                    <a:pt x="217787" y="1374031"/>
                    <a:pt x="212768" y="1369710"/>
                  </a:cubicBezTo>
                  <a:close/>
                  <a:moveTo>
                    <a:pt x="213485" y="1367190"/>
                  </a:moveTo>
                  <a:cubicBezTo>
                    <a:pt x="213844" y="1366469"/>
                    <a:pt x="214202" y="1366469"/>
                    <a:pt x="214919" y="1367190"/>
                  </a:cubicBezTo>
                  <a:cubicBezTo>
                    <a:pt x="222088" y="1372590"/>
                    <a:pt x="223164" y="1381952"/>
                    <a:pt x="218145" y="1389513"/>
                  </a:cubicBezTo>
                  <a:cubicBezTo>
                    <a:pt x="213485" y="1396714"/>
                    <a:pt x="204524" y="1398514"/>
                    <a:pt x="198071" y="1391673"/>
                  </a:cubicBezTo>
                  <a:cubicBezTo>
                    <a:pt x="193053" y="1385912"/>
                    <a:pt x="190185" y="1375831"/>
                    <a:pt x="196638" y="1370070"/>
                  </a:cubicBezTo>
                  <a:cubicBezTo>
                    <a:pt x="202015" y="1365029"/>
                    <a:pt x="208108" y="1363949"/>
                    <a:pt x="213485" y="1367190"/>
                  </a:cubicBezTo>
                  <a:close/>
                  <a:moveTo>
                    <a:pt x="186169" y="1365889"/>
                  </a:moveTo>
                  <a:cubicBezTo>
                    <a:pt x="187663" y="1365889"/>
                    <a:pt x="189531" y="1366242"/>
                    <a:pt x="190652" y="1366947"/>
                  </a:cubicBezTo>
                  <a:cubicBezTo>
                    <a:pt x="191399" y="1367300"/>
                    <a:pt x="190652" y="1368358"/>
                    <a:pt x="189905" y="1368358"/>
                  </a:cubicBezTo>
                  <a:cubicBezTo>
                    <a:pt x="188410" y="1368006"/>
                    <a:pt x="187663" y="1367300"/>
                    <a:pt x="186169" y="1366594"/>
                  </a:cubicBezTo>
                  <a:cubicBezTo>
                    <a:pt x="185422" y="1366594"/>
                    <a:pt x="185422" y="1365536"/>
                    <a:pt x="186169" y="1365889"/>
                  </a:cubicBezTo>
                  <a:close/>
                  <a:moveTo>
                    <a:pt x="65159" y="1362928"/>
                  </a:moveTo>
                  <a:cubicBezTo>
                    <a:pt x="66253" y="1360774"/>
                    <a:pt x="69171" y="1361492"/>
                    <a:pt x="68441" y="1363645"/>
                  </a:cubicBezTo>
                  <a:cubicBezTo>
                    <a:pt x="64429" y="1376566"/>
                    <a:pt x="55677" y="1386975"/>
                    <a:pt x="49112" y="1398460"/>
                  </a:cubicBezTo>
                  <a:cubicBezTo>
                    <a:pt x="47288" y="1401690"/>
                    <a:pt x="42547" y="1398819"/>
                    <a:pt x="44371" y="1395589"/>
                  </a:cubicBezTo>
                  <a:cubicBezTo>
                    <a:pt x="51300" y="1384462"/>
                    <a:pt x="60782" y="1375131"/>
                    <a:pt x="65159" y="1362928"/>
                  </a:cubicBezTo>
                  <a:close/>
                  <a:moveTo>
                    <a:pt x="215463" y="1362758"/>
                  </a:moveTo>
                  <a:cubicBezTo>
                    <a:pt x="215829" y="1363552"/>
                    <a:pt x="216928" y="1363949"/>
                    <a:pt x="217295" y="1364346"/>
                  </a:cubicBezTo>
                  <a:cubicBezTo>
                    <a:pt x="218394" y="1365140"/>
                    <a:pt x="217295" y="1366727"/>
                    <a:pt x="216562" y="1365933"/>
                  </a:cubicBezTo>
                  <a:cubicBezTo>
                    <a:pt x="215829" y="1365536"/>
                    <a:pt x="215096" y="1364743"/>
                    <a:pt x="214730" y="1363949"/>
                  </a:cubicBezTo>
                  <a:cubicBezTo>
                    <a:pt x="213997" y="1363552"/>
                    <a:pt x="214730" y="1362361"/>
                    <a:pt x="215463" y="1362758"/>
                  </a:cubicBezTo>
                  <a:close/>
                  <a:moveTo>
                    <a:pt x="199313" y="1356646"/>
                  </a:moveTo>
                  <a:cubicBezTo>
                    <a:pt x="199710" y="1356011"/>
                    <a:pt x="200900" y="1356646"/>
                    <a:pt x="200503" y="1357281"/>
                  </a:cubicBezTo>
                  <a:cubicBezTo>
                    <a:pt x="200107" y="1357916"/>
                    <a:pt x="199710" y="1358551"/>
                    <a:pt x="199710" y="1359186"/>
                  </a:cubicBezTo>
                  <a:cubicBezTo>
                    <a:pt x="199313" y="1360457"/>
                    <a:pt x="198122" y="1360139"/>
                    <a:pt x="198122" y="1359186"/>
                  </a:cubicBezTo>
                  <a:cubicBezTo>
                    <a:pt x="198122" y="1358234"/>
                    <a:pt x="198916" y="1357281"/>
                    <a:pt x="199313" y="1356646"/>
                  </a:cubicBezTo>
                  <a:close/>
                  <a:moveTo>
                    <a:pt x="189867" y="1356588"/>
                  </a:moveTo>
                  <a:cubicBezTo>
                    <a:pt x="190820" y="1356877"/>
                    <a:pt x="191773" y="1357166"/>
                    <a:pt x="192725" y="1357743"/>
                  </a:cubicBezTo>
                  <a:cubicBezTo>
                    <a:pt x="193043" y="1358320"/>
                    <a:pt x="192725" y="1358897"/>
                    <a:pt x="191773" y="1358609"/>
                  </a:cubicBezTo>
                  <a:cubicBezTo>
                    <a:pt x="190820" y="1358609"/>
                    <a:pt x="190185" y="1358032"/>
                    <a:pt x="189550" y="1357454"/>
                  </a:cubicBezTo>
                  <a:cubicBezTo>
                    <a:pt x="188597" y="1357166"/>
                    <a:pt x="189232" y="1356011"/>
                    <a:pt x="189867" y="1356588"/>
                  </a:cubicBezTo>
                  <a:close/>
                  <a:moveTo>
                    <a:pt x="213771" y="1353517"/>
                  </a:moveTo>
                  <a:cubicBezTo>
                    <a:pt x="213771" y="1352836"/>
                    <a:pt x="215132" y="1353517"/>
                    <a:pt x="214678" y="1353857"/>
                  </a:cubicBezTo>
                  <a:cubicBezTo>
                    <a:pt x="214678" y="1354877"/>
                    <a:pt x="214225" y="1355558"/>
                    <a:pt x="213771" y="1356238"/>
                  </a:cubicBezTo>
                  <a:cubicBezTo>
                    <a:pt x="213771" y="1357259"/>
                    <a:pt x="212410" y="1356919"/>
                    <a:pt x="212864" y="1356238"/>
                  </a:cubicBezTo>
                  <a:cubicBezTo>
                    <a:pt x="212864" y="1355218"/>
                    <a:pt x="213317" y="1354197"/>
                    <a:pt x="213771" y="1353517"/>
                  </a:cubicBezTo>
                  <a:close/>
                  <a:moveTo>
                    <a:pt x="208698" y="1341390"/>
                  </a:moveTo>
                  <a:cubicBezTo>
                    <a:pt x="216119" y="1341678"/>
                    <a:pt x="223501" y="1344546"/>
                    <a:pt x="229924" y="1350778"/>
                  </a:cubicBezTo>
                  <a:cubicBezTo>
                    <a:pt x="230280" y="1351501"/>
                    <a:pt x="230280" y="1352224"/>
                    <a:pt x="229924" y="1352946"/>
                  </a:cubicBezTo>
                  <a:cubicBezTo>
                    <a:pt x="230280" y="1352946"/>
                    <a:pt x="230637" y="1352946"/>
                    <a:pt x="230994" y="1353307"/>
                  </a:cubicBezTo>
                  <a:cubicBezTo>
                    <a:pt x="232421" y="1353669"/>
                    <a:pt x="231708" y="1355836"/>
                    <a:pt x="230280" y="1355836"/>
                  </a:cubicBezTo>
                  <a:cubicBezTo>
                    <a:pt x="226712" y="1355475"/>
                    <a:pt x="225285" y="1359449"/>
                    <a:pt x="224928" y="1362340"/>
                  </a:cubicBezTo>
                  <a:cubicBezTo>
                    <a:pt x="224928" y="1366675"/>
                    <a:pt x="227069" y="1368482"/>
                    <a:pt x="230994" y="1369204"/>
                  </a:cubicBezTo>
                  <a:cubicBezTo>
                    <a:pt x="232778" y="1369566"/>
                    <a:pt x="233492" y="1372456"/>
                    <a:pt x="231351" y="1373179"/>
                  </a:cubicBezTo>
                  <a:cubicBezTo>
                    <a:pt x="227783" y="1374262"/>
                    <a:pt x="225285" y="1376430"/>
                    <a:pt x="227069" y="1380766"/>
                  </a:cubicBezTo>
                  <a:cubicBezTo>
                    <a:pt x="228853" y="1384017"/>
                    <a:pt x="231351" y="1385824"/>
                    <a:pt x="234919" y="1385101"/>
                  </a:cubicBezTo>
                  <a:cubicBezTo>
                    <a:pt x="237060" y="1384740"/>
                    <a:pt x="237774" y="1388353"/>
                    <a:pt x="235633" y="1388714"/>
                  </a:cubicBezTo>
                  <a:cubicBezTo>
                    <a:pt x="235276" y="1388714"/>
                    <a:pt x="234919" y="1388714"/>
                    <a:pt x="234919" y="1388714"/>
                  </a:cubicBezTo>
                  <a:cubicBezTo>
                    <a:pt x="232778" y="1390882"/>
                    <a:pt x="230280" y="1393772"/>
                    <a:pt x="230280" y="1396663"/>
                  </a:cubicBezTo>
                  <a:cubicBezTo>
                    <a:pt x="229924" y="1402082"/>
                    <a:pt x="234919" y="1403888"/>
                    <a:pt x="238487" y="1406056"/>
                  </a:cubicBezTo>
                  <a:cubicBezTo>
                    <a:pt x="239915" y="1406779"/>
                    <a:pt x="240628" y="1408224"/>
                    <a:pt x="239558" y="1409308"/>
                  </a:cubicBezTo>
                  <a:cubicBezTo>
                    <a:pt x="237060" y="1411837"/>
                    <a:pt x="234919" y="1416172"/>
                    <a:pt x="231351" y="1417618"/>
                  </a:cubicBezTo>
                  <a:lnTo>
                    <a:pt x="219439" y="1418935"/>
                  </a:lnTo>
                  <a:lnTo>
                    <a:pt x="229210" y="1413282"/>
                  </a:lnTo>
                  <a:cubicBezTo>
                    <a:pt x="229924" y="1412921"/>
                    <a:pt x="230637" y="1412921"/>
                    <a:pt x="231351" y="1412921"/>
                  </a:cubicBezTo>
                  <a:cubicBezTo>
                    <a:pt x="232421" y="1411837"/>
                    <a:pt x="233492" y="1410392"/>
                    <a:pt x="234562" y="1408947"/>
                  </a:cubicBezTo>
                  <a:cubicBezTo>
                    <a:pt x="229924" y="1406779"/>
                    <a:pt x="226355" y="1403166"/>
                    <a:pt x="225999" y="1397385"/>
                  </a:cubicBezTo>
                  <a:cubicBezTo>
                    <a:pt x="225999" y="1393772"/>
                    <a:pt x="228853" y="1390882"/>
                    <a:pt x="231708" y="1388714"/>
                  </a:cubicBezTo>
                  <a:cubicBezTo>
                    <a:pt x="227783" y="1388353"/>
                    <a:pt x="224571" y="1385101"/>
                    <a:pt x="223144" y="1381127"/>
                  </a:cubicBezTo>
                  <a:cubicBezTo>
                    <a:pt x="222073" y="1377514"/>
                    <a:pt x="223144" y="1374262"/>
                    <a:pt x="225285" y="1372456"/>
                  </a:cubicBezTo>
                  <a:cubicBezTo>
                    <a:pt x="217792" y="1368120"/>
                    <a:pt x="221360" y="1354753"/>
                    <a:pt x="227069" y="1352946"/>
                  </a:cubicBezTo>
                  <a:lnTo>
                    <a:pt x="199829" y="1350777"/>
                  </a:lnTo>
                  <a:lnTo>
                    <a:pt x="191342" y="1350101"/>
                  </a:lnTo>
                  <a:cubicBezTo>
                    <a:pt x="180236" y="1356288"/>
                    <a:pt x="171583" y="1368120"/>
                    <a:pt x="170334" y="1381127"/>
                  </a:cubicBezTo>
                  <a:cubicBezTo>
                    <a:pt x="170334" y="1381127"/>
                    <a:pt x="170334" y="1381127"/>
                    <a:pt x="170334" y="1381488"/>
                  </a:cubicBezTo>
                  <a:cubicBezTo>
                    <a:pt x="170334" y="1381488"/>
                    <a:pt x="170334" y="1381850"/>
                    <a:pt x="169977" y="1382211"/>
                  </a:cubicBezTo>
                  <a:cubicBezTo>
                    <a:pt x="169977" y="1382933"/>
                    <a:pt x="169977" y="1384017"/>
                    <a:pt x="169977" y="1385101"/>
                  </a:cubicBezTo>
                  <a:cubicBezTo>
                    <a:pt x="171047" y="1386908"/>
                    <a:pt x="174616" y="1387269"/>
                    <a:pt x="175329" y="1389437"/>
                  </a:cubicBezTo>
                  <a:cubicBezTo>
                    <a:pt x="176757" y="1392688"/>
                    <a:pt x="176043" y="1397024"/>
                    <a:pt x="179611" y="1398469"/>
                  </a:cubicBezTo>
                  <a:cubicBezTo>
                    <a:pt x="181039" y="1398830"/>
                    <a:pt x="183536" y="1399914"/>
                    <a:pt x="184250" y="1401359"/>
                  </a:cubicBezTo>
                  <a:cubicBezTo>
                    <a:pt x="185320" y="1403527"/>
                    <a:pt x="184607" y="1402443"/>
                    <a:pt x="185320" y="1404611"/>
                  </a:cubicBezTo>
                  <a:cubicBezTo>
                    <a:pt x="186391" y="1412559"/>
                    <a:pt x="191743" y="1410753"/>
                    <a:pt x="195312" y="1410030"/>
                  </a:cubicBezTo>
                  <a:cubicBezTo>
                    <a:pt x="197453" y="1409669"/>
                    <a:pt x="198880" y="1411114"/>
                    <a:pt x="200307" y="1412559"/>
                  </a:cubicBezTo>
                  <a:cubicBezTo>
                    <a:pt x="201021" y="1413282"/>
                    <a:pt x="201378" y="1414366"/>
                    <a:pt x="202091" y="1415089"/>
                  </a:cubicBezTo>
                  <a:cubicBezTo>
                    <a:pt x="205303" y="1419424"/>
                    <a:pt x="207087" y="1416895"/>
                    <a:pt x="209941" y="1416172"/>
                  </a:cubicBezTo>
                  <a:lnTo>
                    <a:pt x="218975" y="1418987"/>
                  </a:lnTo>
                  <a:lnTo>
                    <a:pt x="212639" y="1419687"/>
                  </a:lnTo>
                  <a:lnTo>
                    <a:pt x="207087" y="1419063"/>
                  </a:lnTo>
                  <a:cubicBezTo>
                    <a:pt x="205303" y="1419785"/>
                    <a:pt x="202805" y="1419063"/>
                    <a:pt x="201734" y="1417618"/>
                  </a:cubicBezTo>
                  <a:cubicBezTo>
                    <a:pt x="198880" y="1414005"/>
                    <a:pt x="198880" y="1410753"/>
                    <a:pt x="192457" y="1412559"/>
                  </a:cubicBezTo>
                  <a:cubicBezTo>
                    <a:pt x="191386" y="1412559"/>
                    <a:pt x="190316" y="1412198"/>
                    <a:pt x="189246" y="1411837"/>
                  </a:cubicBezTo>
                  <a:cubicBezTo>
                    <a:pt x="187461" y="1411476"/>
                    <a:pt x="185320" y="1410030"/>
                    <a:pt x="184607" y="1408585"/>
                  </a:cubicBezTo>
                  <a:cubicBezTo>
                    <a:pt x="183536" y="1406056"/>
                    <a:pt x="183536" y="1401721"/>
                    <a:pt x="180325" y="1400637"/>
                  </a:cubicBezTo>
                  <a:cubicBezTo>
                    <a:pt x="178898" y="1400276"/>
                    <a:pt x="177113" y="1399553"/>
                    <a:pt x="176043" y="1398469"/>
                  </a:cubicBezTo>
                  <a:cubicBezTo>
                    <a:pt x="174259" y="1397385"/>
                    <a:pt x="173545" y="1395217"/>
                    <a:pt x="173902" y="1393411"/>
                  </a:cubicBezTo>
                  <a:cubicBezTo>
                    <a:pt x="174259" y="1390521"/>
                    <a:pt x="171761" y="1388714"/>
                    <a:pt x="169977" y="1386546"/>
                  </a:cubicBezTo>
                  <a:cubicBezTo>
                    <a:pt x="170334" y="1389798"/>
                    <a:pt x="171047" y="1393050"/>
                    <a:pt x="172118" y="1395940"/>
                  </a:cubicBezTo>
                  <a:cubicBezTo>
                    <a:pt x="176043" y="1405695"/>
                    <a:pt x="183893" y="1415450"/>
                    <a:pt x="194241" y="1419063"/>
                  </a:cubicBezTo>
                  <a:lnTo>
                    <a:pt x="210987" y="1419870"/>
                  </a:lnTo>
                  <a:lnTo>
                    <a:pt x="188889" y="1422314"/>
                  </a:lnTo>
                  <a:cubicBezTo>
                    <a:pt x="175329" y="1415811"/>
                    <a:pt x="166766" y="1401721"/>
                    <a:pt x="165695" y="1387269"/>
                  </a:cubicBezTo>
                  <a:cubicBezTo>
                    <a:pt x="164446" y="1371011"/>
                    <a:pt x="174081" y="1355656"/>
                    <a:pt x="187238" y="1347482"/>
                  </a:cubicBezTo>
                  <a:cubicBezTo>
                    <a:pt x="193817" y="1343395"/>
                    <a:pt x="201277" y="1341103"/>
                    <a:pt x="208698" y="1341390"/>
                  </a:cubicBezTo>
                  <a:close/>
                  <a:moveTo>
                    <a:pt x="6251" y="1326928"/>
                  </a:moveTo>
                  <a:cubicBezTo>
                    <a:pt x="10941" y="1338793"/>
                    <a:pt x="9498" y="1351738"/>
                    <a:pt x="10580" y="1363963"/>
                  </a:cubicBezTo>
                  <a:cubicBezTo>
                    <a:pt x="12384" y="1381941"/>
                    <a:pt x="18157" y="1398121"/>
                    <a:pt x="26456" y="1414301"/>
                  </a:cubicBezTo>
                  <a:cubicBezTo>
                    <a:pt x="39805" y="1441269"/>
                    <a:pt x="53155" y="1470033"/>
                    <a:pt x="79853" y="1486214"/>
                  </a:cubicBezTo>
                  <a:cubicBezTo>
                    <a:pt x="83461" y="1488371"/>
                    <a:pt x="79853" y="1493765"/>
                    <a:pt x="76246" y="1491967"/>
                  </a:cubicBezTo>
                  <a:cubicBezTo>
                    <a:pt x="49547" y="1476506"/>
                    <a:pt x="35476" y="1447022"/>
                    <a:pt x="22848" y="1420773"/>
                  </a:cubicBezTo>
                  <a:cubicBezTo>
                    <a:pt x="15993" y="1407110"/>
                    <a:pt x="9498" y="1392368"/>
                    <a:pt x="7333" y="1377266"/>
                  </a:cubicBezTo>
                  <a:cubicBezTo>
                    <a:pt x="5168" y="1360727"/>
                    <a:pt x="7333" y="1343827"/>
                    <a:pt x="4447" y="1327647"/>
                  </a:cubicBezTo>
                  <a:cubicBezTo>
                    <a:pt x="4447" y="1326568"/>
                    <a:pt x="5890" y="1325849"/>
                    <a:pt x="6251" y="1326928"/>
                  </a:cubicBezTo>
                  <a:close/>
                  <a:moveTo>
                    <a:pt x="60541" y="1324526"/>
                  </a:moveTo>
                  <a:cubicBezTo>
                    <a:pt x="61453" y="1325144"/>
                    <a:pt x="61909" y="1326378"/>
                    <a:pt x="60997" y="1327613"/>
                  </a:cubicBezTo>
                  <a:cubicBezTo>
                    <a:pt x="54068" y="1337138"/>
                    <a:pt x="47503" y="1347016"/>
                    <a:pt x="41668" y="1357599"/>
                  </a:cubicBezTo>
                  <a:cubicBezTo>
                    <a:pt x="40574" y="1360421"/>
                    <a:pt x="36197" y="1357952"/>
                    <a:pt x="37656" y="1355130"/>
                  </a:cubicBezTo>
                  <a:cubicBezTo>
                    <a:pt x="42762" y="1344546"/>
                    <a:pt x="50056" y="1334669"/>
                    <a:pt x="57350" y="1325144"/>
                  </a:cubicBezTo>
                  <a:cubicBezTo>
                    <a:pt x="58262" y="1323909"/>
                    <a:pt x="59630" y="1323909"/>
                    <a:pt x="60541" y="1324526"/>
                  </a:cubicBezTo>
                  <a:close/>
                  <a:moveTo>
                    <a:pt x="54026" y="1311760"/>
                  </a:moveTo>
                  <a:cubicBezTo>
                    <a:pt x="55492" y="1309974"/>
                    <a:pt x="58056" y="1312117"/>
                    <a:pt x="56957" y="1313546"/>
                  </a:cubicBezTo>
                  <a:cubicBezTo>
                    <a:pt x="50729" y="1321404"/>
                    <a:pt x="45600" y="1329262"/>
                    <a:pt x="39006" y="1336406"/>
                  </a:cubicBezTo>
                  <a:cubicBezTo>
                    <a:pt x="37541" y="1338192"/>
                    <a:pt x="34610" y="1336049"/>
                    <a:pt x="35709" y="1333906"/>
                  </a:cubicBezTo>
                  <a:cubicBezTo>
                    <a:pt x="41204" y="1326048"/>
                    <a:pt x="47798" y="1318547"/>
                    <a:pt x="54026" y="1311760"/>
                  </a:cubicBezTo>
                  <a:close/>
                  <a:moveTo>
                    <a:pt x="81044" y="1160685"/>
                  </a:moveTo>
                  <a:cubicBezTo>
                    <a:pt x="82147" y="1161133"/>
                    <a:pt x="82940" y="1162208"/>
                    <a:pt x="82411" y="1163463"/>
                  </a:cubicBezTo>
                  <a:cubicBezTo>
                    <a:pt x="79942" y="1169557"/>
                    <a:pt x="78531" y="1176009"/>
                    <a:pt x="76767" y="1182103"/>
                  </a:cubicBezTo>
                  <a:cubicBezTo>
                    <a:pt x="74650" y="1188555"/>
                    <a:pt x="71828" y="1194649"/>
                    <a:pt x="71122" y="1201460"/>
                  </a:cubicBezTo>
                  <a:cubicBezTo>
                    <a:pt x="71122" y="1203253"/>
                    <a:pt x="68653" y="1203253"/>
                    <a:pt x="68653" y="1201460"/>
                  </a:cubicBezTo>
                  <a:cubicBezTo>
                    <a:pt x="67947" y="1194291"/>
                    <a:pt x="70417" y="1187480"/>
                    <a:pt x="72181" y="1180669"/>
                  </a:cubicBezTo>
                  <a:cubicBezTo>
                    <a:pt x="73944" y="1174217"/>
                    <a:pt x="74650" y="1167406"/>
                    <a:pt x="77825" y="1161670"/>
                  </a:cubicBezTo>
                  <a:cubicBezTo>
                    <a:pt x="78531" y="1160416"/>
                    <a:pt x="79942" y="1160236"/>
                    <a:pt x="81044" y="1160685"/>
                  </a:cubicBezTo>
                  <a:close/>
                  <a:moveTo>
                    <a:pt x="93139" y="1130989"/>
                  </a:moveTo>
                  <a:cubicBezTo>
                    <a:pt x="94454" y="1131531"/>
                    <a:pt x="95394" y="1132978"/>
                    <a:pt x="94642" y="1134786"/>
                  </a:cubicBezTo>
                  <a:cubicBezTo>
                    <a:pt x="91259" y="1142021"/>
                    <a:pt x="88251" y="1149255"/>
                    <a:pt x="84491" y="1156127"/>
                  </a:cubicBezTo>
                  <a:cubicBezTo>
                    <a:pt x="84115" y="1157212"/>
                    <a:pt x="82235" y="1156489"/>
                    <a:pt x="82235" y="1155404"/>
                  </a:cubicBezTo>
                  <a:cubicBezTo>
                    <a:pt x="83363" y="1147808"/>
                    <a:pt x="85995" y="1139850"/>
                    <a:pt x="89379" y="1132616"/>
                  </a:cubicBezTo>
                  <a:cubicBezTo>
                    <a:pt x="90131" y="1130808"/>
                    <a:pt x="91823" y="1130446"/>
                    <a:pt x="93139" y="1130989"/>
                  </a:cubicBezTo>
                  <a:close/>
                  <a:moveTo>
                    <a:pt x="103269" y="1107107"/>
                  </a:moveTo>
                  <a:cubicBezTo>
                    <a:pt x="104280" y="1107718"/>
                    <a:pt x="104869" y="1109028"/>
                    <a:pt x="104027" y="1110425"/>
                  </a:cubicBezTo>
                  <a:cubicBezTo>
                    <a:pt x="102680" y="1112870"/>
                    <a:pt x="101333" y="1115315"/>
                    <a:pt x="99986" y="1117759"/>
                  </a:cubicBezTo>
                  <a:cubicBezTo>
                    <a:pt x="99649" y="1119157"/>
                    <a:pt x="98639" y="1121601"/>
                    <a:pt x="97292" y="1122300"/>
                  </a:cubicBezTo>
                  <a:cubicBezTo>
                    <a:pt x="96619" y="1122300"/>
                    <a:pt x="96282" y="1122300"/>
                    <a:pt x="96282" y="1121601"/>
                  </a:cubicBezTo>
                  <a:cubicBezTo>
                    <a:pt x="94935" y="1120204"/>
                    <a:pt x="96282" y="1117061"/>
                    <a:pt x="96619" y="1115664"/>
                  </a:cubicBezTo>
                  <a:cubicBezTo>
                    <a:pt x="97629" y="1112870"/>
                    <a:pt x="98639" y="1110076"/>
                    <a:pt x="99986" y="1107980"/>
                  </a:cubicBezTo>
                  <a:cubicBezTo>
                    <a:pt x="100828" y="1106583"/>
                    <a:pt x="102259" y="1106496"/>
                    <a:pt x="103269" y="1107107"/>
                  </a:cubicBezTo>
                  <a:close/>
                  <a:moveTo>
                    <a:pt x="110387" y="1092333"/>
                  </a:moveTo>
                  <a:cubicBezTo>
                    <a:pt x="112609" y="1090899"/>
                    <a:pt x="115202" y="1094125"/>
                    <a:pt x="112979" y="1095917"/>
                  </a:cubicBezTo>
                  <a:cubicBezTo>
                    <a:pt x="112239" y="1096634"/>
                    <a:pt x="111498" y="1097351"/>
                    <a:pt x="110757" y="1097710"/>
                  </a:cubicBezTo>
                  <a:cubicBezTo>
                    <a:pt x="110016" y="1098785"/>
                    <a:pt x="109275" y="1099502"/>
                    <a:pt x="108535" y="1100219"/>
                  </a:cubicBezTo>
                  <a:cubicBezTo>
                    <a:pt x="107794" y="1101294"/>
                    <a:pt x="107053" y="1101653"/>
                    <a:pt x="105571" y="1100936"/>
                  </a:cubicBezTo>
                  <a:cubicBezTo>
                    <a:pt x="104831" y="1100219"/>
                    <a:pt x="104460" y="1099144"/>
                    <a:pt x="105201" y="1098427"/>
                  </a:cubicBezTo>
                  <a:cubicBezTo>
                    <a:pt x="105942" y="1097351"/>
                    <a:pt x="107053" y="1095917"/>
                    <a:pt x="107794" y="1095201"/>
                  </a:cubicBezTo>
                  <a:cubicBezTo>
                    <a:pt x="108535" y="1094125"/>
                    <a:pt x="109275" y="1093050"/>
                    <a:pt x="110387" y="1092333"/>
                  </a:cubicBezTo>
                  <a:close/>
                  <a:moveTo>
                    <a:pt x="497185" y="1005387"/>
                  </a:moveTo>
                  <a:cubicBezTo>
                    <a:pt x="500082" y="1024472"/>
                    <a:pt x="507323" y="1044638"/>
                    <a:pt x="504789" y="1064084"/>
                  </a:cubicBezTo>
                  <a:cubicBezTo>
                    <a:pt x="502254" y="1080649"/>
                    <a:pt x="499720" y="1096493"/>
                    <a:pt x="494289" y="1112338"/>
                  </a:cubicBezTo>
                  <a:cubicBezTo>
                    <a:pt x="493202" y="1115939"/>
                    <a:pt x="487047" y="1114138"/>
                    <a:pt x="488496" y="1110537"/>
                  </a:cubicBezTo>
                  <a:cubicBezTo>
                    <a:pt x="493927" y="1094333"/>
                    <a:pt x="498271" y="1075967"/>
                    <a:pt x="498996" y="1059042"/>
                  </a:cubicBezTo>
                  <a:cubicBezTo>
                    <a:pt x="499720" y="1041037"/>
                    <a:pt x="495013" y="1023752"/>
                    <a:pt x="493565" y="1005747"/>
                  </a:cubicBezTo>
                  <a:cubicBezTo>
                    <a:pt x="493565" y="1003946"/>
                    <a:pt x="496823" y="1003586"/>
                    <a:pt x="497185" y="1005387"/>
                  </a:cubicBezTo>
                  <a:close/>
                  <a:moveTo>
                    <a:pt x="492420" y="967791"/>
                  </a:moveTo>
                  <a:cubicBezTo>
                    <a:pt x="508906" y="984985"/>
                    <a:pt x="516600" y="1007553"/>
                    <a:pt x="519530" y="1030480"/>
                  </a:cubicBezTo>
                  <a:cubicBezTo>
                    <a:pt x="523194" y="1059496"/>
                    <a:pt x="514768" y="1085288"/>
                    <a:pt x="512570" y="1113587"/>
                  </a:cubicBezTo>
                  <a:cubicBezTo>
                    <a:pt x="512203" y="1117528"/>
                    <a:pt x="505975" y="1117528"/>
                    <a:pt x="505975" y="1113587"/>
                  </a:cubicBezTo>
                  <a:cubicBezTo>
                    <a:pt x="508173" y="1087079"/>
                    <a:pt x="515501" y="1062720"/>
                    <a:pt x="513302" y="1036211"/>
                  </a:cubicBezTo>
                  <a:cubicBezTo>
                    <a:pt x="511471" y="1011494"/>
                    <a:pt x="501946" y="990717"/>
                    <a:pt x="490955" y="969223"/>
                  </a:cubicBezTo>
                  <a:cubicBezTo>
                    <a:pt x="490222" y="968149"/>
                    <a:pt x="491321" y="967074"/>
                    <a:pt x="492420" y="967791"/>
                  </a:cubicBezTo>
                  <a:close/>
                  <a:moveTo>
                    <a:pt x="301277" y="878372"/>
                  </a:moveTo>
                  <a:cubicBezTo>
                    <a:pt x="273180" y="883774"/>
                    <a:pt x="246164" y="894579"/>
                    <a:pt x="222390" y="911145"/>
                  </a:cubicBezTo>
                  <a:cubicBezTo>
                    <a:pt x="194653" y="930953"/>
                    <a:pt x="174842" y="956523"/>
                    <a:pt x="156831" y="984974"/>
                  </a:cubicBezTo>
                  <a:cubicBezTo>
                    <a:pt x="114326" y="1051960"/>
                    <a:pt x="82267" y="1125788"/>
                    <a:pt x="58493" y="1201417"/>
                  </a:cubicBezTo>
                  <a:cubicBezTo>
                    <a:pt x="43364" y="1249766"/>
                    <a:pt x="28235" y="1299938"/>
                    <a:pt x="31949" y="1350110"/>
                  </a:cubicBezTo>
                  <a:lnTo>
                    <a:pt x="37722" y="1377158"/>
                  </a:lnTo>
                  <a:lnTo>
                    <a:pt x="61578" y="1342297"/>
                  </a:lnTo>
                  <a:cubicBezTo>
                    <a:pt x="63050" y="1340136"/>
                    <a:pt x="65992" y="1341937"/>
                    <a:pt x="64889" y="1344098"/>
                  </a:cubicBezTo>
                  <a:cubicBezTo>
                    <a:pt x="57532" y="1356345"/>
                    <a:pt x="49807" y="1368231"/>
                    <a:pt x="42083" y="1380118"/>
                  </a:cubicBezTo>
                  <a:cubicBezTo>
                    <a:pt x="41163" y="1381378"/>
                    <a:pt x="39692" y="1381378"/>
                    <a:pt x="38634" y="1380703"/>
                  </a:cubicBezTo>
                  <a:lnTo>
                    <a:pt x="37969" y="1378315"/>
                  </a:lnTo>
                  <a:lnTo>
                    <a:pt x="42643" y="1400214"/>
                  </a:lnTo>
                  <a:cubicBezTo>
                    <a:pt x="53810" y="1430106"/>
                    <a:pt x="72541" y="1457837"/>
                    <a:pt x="101358" y="1472963"/>
                  </a:cubicBezTo>
                  <a:cubicBezTo>
                    <a:pt x="118648" y="1481966"/>
                    <a:pt x="134858" y="1490249"/>
                    <a:pt x="152869" y="1497812"/>
                  </a:cubicBezTo>
                  <a:cubicBezTo>
                    <a:pt x="157191" y="1499613"/>
                    <a:pt x="157551" y="1499613"/>
                    <a:pt x="159353" y="1500333"/>
                  </a:cubicBezTo>
                  <a:cubicBezTo>
                    <a:pt x="164756" y="1503574"/>
                    <a:pt x="170519" y="1504655"/>
                    <a:pt x="174842" y="1507176"/>
                  </a:cubicBezTo>
                  <a:cubicBezTo>
                    <a:pt x="184928" y="1511137"/>
                    <a:pt x="186008" y="1512218"/>
                    <a:pt x="198256" y="1516539"/>
                  </a:cubicBezTo>
                  <a:cubicBezTo>
                    <a:pt x="200057" y="1517260"/>
                    <a:pt x="201858" y="1517260"/>
                    <a:pt x="204379" y="1518340"/>
                  </a:cubicBezTo>
                  <a:cubicBezTo>
                    <a:pt x="246164" y="1530945"/>
                    <a:pt x="293712" y="1527704"/>
                    <a:pt x="330814" y="1506095"/>
                  </a:cubicBezTo>
                  <a:cubicBezTo>
                    <a:pt x="390970" y="1471882"/>
                    <a:pt x="421228" y="1404536"/>
                    <a:pt x="443201" y="1341872"/>
                  </a:cubicBezTo>
                  <a:cubicBezTo>
                    <a:pt x="457970" y="1300816"/>
                    <a:pt x="472018" y="1259760"/>
                    <a:pt x="485346" y="1217984"/>
                  </a:cubicBezTo>
                  <a:cubicBezTo>
                    <a:pt x="497593" y="1179089"/>
                    <a:pt x="511642" y="1139473"/>
                    <a:pt x="519566" y="1099498"/>
                  </a:cubicBezTo>
                  <a:cubicBezTo>
                    <a:pt x="526050" y="1068526"/>
                    <a:pt x="528572" y="1035393"/>
                    <a:pt x="520287" y="1004781"/>
                  </a:cubicBezTo>
                  <a:cubicBezTo>
                    <a:pt x="511642" y="972369"/>
                    <a:pt x="492911" y="944278"/>
                    <a:pt x="467696" y="922669"/>
                  </a:cubicBezTo>
                  <a:cubicBezTo>
                    <a:pt x="422309" y="884495"/>
                    <a:pt x="360352" y="867208"/>
                    <a:pt x="301277" y="878372"/>
                  </a:cubicBezTo>
                  <a:close/>
                  <a:moveTo>
                    <a:pt x="313342" y="849794"/>
                  </a:moveTo>
                  <a:cubicBezTo>
                    <a:pt x="337884" y="847444"/>
                    <a:pt x="362651" y="849071"/>
                    <a:pt x="384806" y="856481"/>
                  </a:cubicBezTo>
                  <a:cubicBezTo>
                    <a:pt x="389850" y="858288"/>
                    <a:pt x="387688" y="866241"/>
                    <a:pt x="382285" y="864433"/>
                  </a:cubicBezTo>
                  <a:cubicBezTo>
                    <a:pt x="341216" y="849975"/>
                    <a:pt x="288980" y="856481"/>
                    <a:pt x="248992" y="872385"/>
                  </a:cubicBezTo>
                  <a:cubicBezTo>
                    <a:pt x="209725" y="887928"/>
                    <a:pt x="174781" y="919014"/>
                    <a:pt x="155327" y="956967"/>
                  </a:cubicBezTo>
                  <a:cubicBezTo>
                    <a:pt x="154247" y="958775"/>
                    <a:pt x="152085" y="957329"/>
                    <a:pt x="152445" y="955883"/>
                  </a:cubicBezTo>
                  <a:cubicBezTo>
                    <a:pt x="154607" y="945039"/>
                    <a:pt x="161812" y="935641"/>
                    <a:pt x="168296" y="926966"/>
                  </a:cubicBezTo>
                  <a:cubicBezTo>
                    <a:pt x="174781" y="918291"/>
                    <a:pt x="181265" y="909254"/>
                    <a:pt x="189191" y="901664"/>
                  </a:cubicBezTo>
                  <a:cubicBezTo>
                    <a:pt x="204682" y="886844"/>
                    <a:pt x="223054" y="875277"/>
                    <a:pt x="243228" y="866963"/>
                  </a:cubicBezTo>
                  <a:cubicBezTo>
                    <a:pt x="264483" y="858469"/>
                    <a:pt x="288800" y="852143"/>
                    <a:pt x="313342" y="849794"/>
                  </a:cubicBezTo>
                  <a:close/>
                  <a:moveTo>
                    <a:pt x="297607" y="843995"/>
                  </a:moveTo>
                  <a:lnTo>
                    <a:pt x="246025" y="857480"/>
                  </a:lnTo>
                  <a:cubicBezTo>
                    <a:pt x="229777" y="864722"/>
                    <a:pt x="214973" y="873773"/>
                    <a:pt x="200892" y="884997"/>
                  </a:cubicBezTo>
                  <a:cubicBezTo>
                    <a:pt x="190060" y="894049"/>
                    <a:pt x="177061" y="900204"/>
                    <a:pt x="169479" y="912514"/>
                  </a:cubicBezTo>
                  <a:cubicBezTo>
                    <a:pt x="168396" y="914324"/>
                    <a:pt x="164785" y="913238"/>
                    <a:pt x="165868" y="911066"/>
                  </a:cubicBezTo>
                  <a:cubicBezTo>
                    <a:pt x="171645" y="896583"/>
                    <a:pt x="185366" y="889704"/>
                    <a:pt x="196198" y="880290"/>
                  </a:cubicBezTo>
                  <a:cubicBezTo>
                    <a:pt x="210280" y="868704"/>
                    <a:pt x="225805" y="858567"/>
                    <a:pt x="242414" y="851325"/>
                  </a:cubicBezTo>
                  <a:close/>
                  <a:moveTo>
                    <a:pt x="297612" y="843994"/>
                  </a:moveTo>
                  <a:lnTo>
                    <a:pt x="297616" y="843994"/>
                  </a:lnTo>
                  <a:lnTo>
                    <a:pt x="297607" y="843995"/>
                  </a:lnTo>
                  <a:close/>
                  <a:moveTo>
                    <a:pt x="351456" y="836843"/>
                  </a:moveTo>
                  <a:cubicBezTo>
                    <a:pt x="356511" y="837567"/>
                    <a:pt x="356511" y="845894"/>
                    <a:pt x="351095" y="845170"/>
                  </a:cubicBezTo>
                  <a:lnTo>
                    <a:pt x="297616" y="843994"/>
                  </a:lnTo>
                  <a:close/>
                  <a:moveTo>
                    <a:pt x="308996" y="821379"/>
                  </a:moveTo>
                  <a:cubicBezTo>
                    <a:pt x="313652" y="821024"/>
                    <a:pt x="313294" y="828481"/>
                    <a:pt x="308637" y="828481"/>
                  </a:cubicBezTo>
                  <a:cubicBezTo>
                    <a:pt x="283923" y="829546"/>
                    <a:pt x="260641" y="836293"/>
                    <a:pt x="237717" y="846236"/>
                  </a:cubicBezTo>
                  <a:cubicBezTo>
                    <a:pt x="228046" y="850852"/>
                    <a:pt x="218017" y="855114"/>
                    <a:pt x="208704" y="860795"/>
                  </a:cubicBezTo>
                  <a:cubicBezTo>
                    <a:pt x="201899" y="865056"/>
                    <a:pt x="196168" y="870383"/>
                    <a:pt x="188646" y="873934"/>
                  </a:cubicBezTo>
                  <a:cubicBezTo>
                    <a:pt x="186855" y="874644"/>
                    <a:pt x="185422" y="872869"/>
                    <a:pt x="186855" y="871448"/>
                  </a:cubicBezTo>
                  <a:cubicBezTo>
                    <a:pt x="216584" y="840199"/>
                    <a:pt x="266730" y="824575"/>
                    <a:pt x="308996" y="821379"/>
                  </a:cubicBezTo>
                  <a:close/>
                  <a:moveTo>
                    <a:pt x="277142" y="469614"/>
                  </a:moveTo>
                  <a:cubicBezTo>
                    <a:pt x="220949" y="485460"/>
                    <a:pt x="188530" y="535520"/>
                    <a:pt x="190691" y="593502"/>
                  </a:cubicBezTo>
                  <a:cubicBezTo>
                    <a:pt x="193213" y="648964"/>
                    <a:pt x="233917" y="689299"/>
                    <a:pt x="289750" y="691460"/>
                  </a:cubicBezTo>
                  <a:cubicBezTo>
                    <a:pt x="356029" y="693621"/>
                    <a:pt x="419787" y="652925"/>
                    <a:pt x="465534" y="608268"/>
                  </a:cubicBezTo>
                  <a:cubicBezTo>
                    <a:pt x="471298" y="602866"/>
                    <a:pt x="476701" y="597103"/>
                    <a:pt x="482464" y="591341"/>
                  </a:cubicBezTo>
                  <a:cubicBezTo>
                    <a:pt x="475260" y="561089"/>
                    <a:pt x="459771" y="533359"/>
                    <a:pt x="432755" y="509950"/>
                  </a:cubicBezTo>
                  <a:cubicBezTo>
                    <a:pt x="391330" y="473936"/>
                    <a:pt x="331535" y="454848"/>
                    <a:pt x="277142" y="469614"/>
                  </a:cubicBezTo>
                  <a:close/>
                  <a:moveTo>
                    <a:pt x="392051" y="352"/>
                  </a:moveTo>
                  <a:cubicBezTo>
                    <a:pt x="405379" y="-2889"/>
                    <a:pt x="410782" y="17279"/>
                    <a:pt x="397814" y="20880"/>
                  </a:cubicBezTo>
                  <a:cubicBezTo>
                    <a:pt x="372599" y="27723"/>
                    <a:pt x="356750" y="55094"/>
                    <a:pt x="354228" y="79583"/>
                  </a:cubicBezTo>
                  <a:cubicBezTo>
                    <a:pt x="351707" y="105153"/>
                    <a:pt x="358191" y="129282"/>
                    <a:pt x="371518" y="150891"/>
                  </a:cubicBezTo>
                  <a:cubicBezTo>
                    <a:pt x="397094" y="193747"/>
                    <a:pt x="437077" y="223999"/>
                    <a:pt x="476701" y="253170"/>
                  </a:cubicBezTo>
                  <a:cubicBezTo>
                    <a:pt x="512002" y="279460"/>
                    <a:pt x="550905" y="307551"/>
                    <a:pt x="571077" y="347887"/>
                  </a:cubicBezTo>
                  <a:cubicBezTo>
                    <a:pt x="593050" y="391824"/>
                    <a:pt x="588367" y="441523"/>
                    <a:pt x="571077" y="486541"/>
                  </a:cubicBezTo>
                  <a:cubicBezTo>
                    <a:pt x="554507" y="527957"/>
                    <a:pt x="530373" y="566131"/>
                    <a:pt x="500475" y="599264"/>
                  </a:cubicBezTo>
                  <a:cubicBezTo>
                    <a:pt x="506599" y="639960"/>
                    <a:pt x="500475" y="682456"/>
                    <a:pt x="489669" y="721712"/>
                  </a:cubicBezTo>
                  <a:cubicBezTo>
                    <a:pt x="474540" y="776093"/>
                    <a:pt x="451486" y="827593"/>
                    <a:pt x="429873" y="879813"/>
                  </a:cubicBezTo>
                  <a:cubicBezTo>
                    <a:pt x="429153" y="881253"/>
                    <a:pt x="428072" y="881974"/>
                    <a:pt x="426991" y="882694"/>
                  </a:cubicBezTo>
                  <a:cubicBezTo>
                    <a:pt x="459771" y="897460"/>
                    <a:pt x="488948" y="920869"/>
                    <a:pt x="509841" y="952921"/>
                  </a:cubicBezTo>
                  <a:cubicBezTo>
                    <a:pt x="543340" y="1004781"/>
                    <a:pt x="541899" y="1067085"/>
                    <a:pt x="525330" y="1124708"/>
                  </a:cubicBezTo>
                  <a:cubicBezTo>
                    <a:pt x="501916" y="1206099"/>
                    <a:pt x="476701" y="1287491"/>
                    <a:pt x="445362" y="1366001"/>
                  </a:cubicBezTo>
                  <a:cubicBezTo>
                    <a:pt x="423029" y="1422903"/>
                    <a:pt x="392051" y="1484487"/>
                    <a:pt x="336218" y="1514739"/>
                  </a:cubicBezTo>
                  <a:cubicBezTo>
                    <a:pt x="295874" y="1536707"/>
                    <a:pt x="244723" y="1541389"/>
                    <a:pt x="200417" y="1526983"/>
                  </a:cubicBezTo>
                  <a:cubicBezTo>
                    <a:pt x="197535" y="1526623"/>
                    <a:pt x="186008" y="1522662"/>
                    <a:pt x="184567" y="1521581"/>
                  </a:cubicBezTo>
                  <a:cubicBezTo>
                    <a:pt x="131256" y="1501414"/>
                    <a:pt x="77944" y="1489529"/>
                    <a:pt x="46606" y="1438029"/>
                  </a:cubicBezTo>
                  <a:cubicBezTo>
                    <a:pt x="19590" y="1393372"/>
                    <a:pt x="12385" y="1336830"/>
                    <a:pt x="22471" y="1286050"/>
                  </a:cubicBezTo>
                  <a:cubicBezTo>
                    <a:pt x="37960" y="1211861"/>
                    <a:pt x="64616" y="1138033"/>
                    <a:pt x="97036" y="1069606"/>
                  </a:cubicBezTo>
                  <a:cubicBezTo>
                    <a:pt x="113966" y="1034313"/>
                    <a:pt x="132697" y="1000099"/>
                    <a:pt x="153949" y="968047"/>
                  </a:cubicBezTo>
                  <a:cubicBezTo>
                    <a:pt x="170519" y="943197"/>
                    <a:pt x="188890" y="920509"/>
                    <a:pt x="213385" y="903222"/>
                  </a:cubicBezTo>
                  <a:cubicBezTo>
                    <a:pt x="272820" y="861086"/>
                    <a:pt x="352787" y="853163"/>
                    <a:pt x="418706" y="879093"/>
                  </a:cubicBezTo>
                  <a:cubicBezTo>
                    <a:pt x="418706" y="878372"/>
                    <a:pt x="418706" y="877652"/>
                    <a:pt x="419067" y="876572"/>
                  </a:cubicBezTo>
                  <a:cubicBezTo>
                    <a:pt x="446803" y="801663"/>
                    <a:pt x="495072" y="700824"/>
                    <a:pt x="486066" y="614390"/>
                  </a:cubicBezTo>
                  <a:cubicBezTo>
                    <a:pt x="472378" y="628075"/>
                    <a:pt x="457610" y="640680"/>
                    <a:pt x="441760" y="652565"/>
                  </a:cubicBezTo>
                  <a:cubicBezTo>
                    <a:pt x="394572" y="688219"/>
                    <a:pt x="334416" y="717030"/>
                    <a:pt x="273540" y="708026"/>
                  </a:cubicBezTo>
                  <a:cubicBezTo>
                    <a:pt x="224911" y="700463"/>
                    <a:pt x="183487" y="665530"/>
                    <a:pt x="175202" y="615471"/>
                  </a:cubicBezTo>
                  <a:cubicBezTo>
                    <a:pt x="166557" y="563250"/>
                    <a:pt x="183487" y="504548"/>
                    <a:pt x="228153" y="473215"/>
                  </a:cubicBezTo>
                  <a:cubicBezTo>
                    <a:pt x="317486" y="411271"/>
                    <a:pt x="454007" y="466373"/>
                    <a:pt x="491109" y="563971"/>
                  </a:cubicBezTo>
                  <a:cubicBezTo>
                    <a:pt x="492550" y="567932"/>
                    <a:pt x="493991" y="572254"/>
                    <a:pt x="495072" y="576575"/>
                  </a:cubicBezTo>
                  <a:cubicBezTo>
                    <a:pt x="533254" y="532278"/>
                    <a:pt x="564233" y="477177"/>
                    <a:pt x="566754" y="419555"/>
                  </a:cubicBezTo>
                  <a:cubicBezTo>
                    <a:pt x="569636" y="354730"/>
                    <a:pt x="523889" y="312953"/>
                    <a:pt x="475260" y="277300"/>
                  </a:cubicBezTo>
                  <a:cubicBezTo>
                    <a:pt x="426991" y="241646"/>
                    <a:pt x="372599" y="204551"/>
                    <a:pt x="346304" y="148010"/>
                  </a:cubicBezTo>
                  <a:cubicBezTo>
                    <a:pt x="333696" y="120999"/>
                    <a:pt x="328653" y="90747"/>
                    <a:pt x="336578" y="61576"/>
                  </a:cubicBezTo>
                  <a:cubicBezTo>
                    <a:pt x="344142" y="34205"/>
                    <a:pt x="363954" y="7915"/>
                    <a:pt x="392051" y="3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4C61B05-E2CF-CE43-9A94-C5A5F4A94B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0255" y="6477001"/>
              <a:ext cx="469330" cy="368300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333DBBBB-EBE6-3B40-8586-52DEA59F99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20700" y="5810492"/>
              <a:ext cx="1826837" cy="1082233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99" name="Freeform 1042">
              <a:extLst>
                <a:ext uri="{FF2B5EF4-FFF2-40B4-BE49-F238E27FC236}">
                  <a16:creationId xmlns:a16="http://schemas.microsoft.com/office/drawing/2014/main" id="{AEF32016-31D7-0648-8E6B-5EEDB346AF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66203" y="1578348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D2187FDA-C7E6-3444-9F77-5F9CD4B553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52993" y="6038915"/>
              <a:ext cx="479587" cy="9570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1F442C8-9914-E04B-B41C-5188112CCD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60200" y="450164"/>
              <a:ext cx="441538" cy="233128"/>
            </a:xfrm>
            <a:custGeom>
              <a:avLst/>
              <a:gdLst>
                <a:gd name="connsiteX0" fmla="*/ 679516 w 866041"/>
                <a:gd name="connsiteY0" fmla="*/ 408811 h 457262"/>
                <a:gd name="connsiteX1" fmla="*/ 683856 w 866041"/>
                <a:gd name="connsiteY1" fmla="*/ 413520 h 457262"/>
                <a:gd name="connsiteX2" fmla="*/ 622375 w 866041"/>
                <a:gd name="connsiteY2" fmla="*/ 451919 h 457262"/>
                <a:gd name="connsiteX3" fmla="*/ 566319 w 866041"/>
                <a:gd name="connsiteY3" fmla="*/ 453368 h 457262"/>
                <a:gd name="connsiteX4" fmla="*/ 566681 w 866041"/>
                <a:gd name="connsiteY4" fmla="*/ 451194 h 457262"/>
                <a:gd name="connsiteX5" fmla="*/ 627800 w 866041"/>
                <a:gd name="connsiteY5" fmla="*/ 443587 h 457262"/>
                <a:gd name="connsiteX6" fmla="*/ 679516 w 866041"/>
                <a:gd name="connsiteY6" fmla="*/ 408811 h 457262"/>
                <a:gd name="connsiteX7" fmla="*/ 624571 w 866041"/>
                <a:gd name="connsiteY7" fmla="*/ 387610 h 457262"/>
                <a:gd name="connsiteX8" fmla="*/ 601882 w 866041"/>
                <a:gd name="connsiteY8" fmla="*/ 389049 h 457262"/>
                <a:gd name="connsiteX9" fmla="*/ 603248 w 866041"/>
                <a:gd name="connsiteY9" fmla="*/ 404225 h 457262"/>
                <a:gd name="connsiteX10" fmla="*/ 604763 w 866041"/>
                <a:gd name="connsiteY10" fmla="*/ 421057 h 457262"/>
                <a:gd name="connsiteX11" fmla="*/ 626371 w 866041"/>
                <a:gd name="connsiteY11" fmla="*/ 409908 h 457262"/>
                <a:gd name="connsiteX12" fmla="*/ 624211 w 866041"/>
                <a:gd name="connsiteY12" fmla="*/ 398400 h 457262"/>
                <a:gd name="connsiteX13" fmla="*/ 624485 w 866041"/>
                <a:gd name="connsiteY13" fmla="*/ 390183 h 457262"/>
                <a:gd name="connsiteX14" fmla="*/ 698730 w 866041"/>
                <a:gd name="connsiteY14" fmla="*/ 381758 h 457262"/>
                <a:gd name="connsiteX15" fmla="*/ 698866 w 866041"/>
                <a:gd name="connsiteY15" fmla="*/ 385760 h 457262"/>
                <a:gd name="connsiteX16" fmla="*/ 659083 w 866041"/>
                <a:gd name="connsiteY16" fmla="*/ 416337 h 457262"/>
                <a:gd name="connsiteX17" fmla="*/ 619663 w 866041"/>
                <a:gd name="connsiteY17" fmla="*/ 440798 h 457262"/>
                <a:gd name="connsiteX18" fmla="*/ 551671 w 866041"/>
                <a:gd name="connsiteY18" fmla="*/ 433604 h 457262"/>
                <a:gd name="connsiteX19" fmla="*/ 552394 w 866041"/>
                <a:gd name="connsiteY19" fmla="*/ 432165 h 457262"/>
                <a:gd name="connsiteX20" fmla="*/ 628704 w 866041"/>
                <a:gd name="connsiteY20" fmla="*/ 430007 h 457262"/>
                <a:gd name="connsiteX21" fmla="*/ 662700 w 866041"/>
                <a:gd name="connsiteY21" fmla="*/ 406984 h 457262"/>
                <a:gd name="connsiteX22" fmla="*/ 694526 w 866041"/>
                <a:gd name="connsiteY22" fmla="*/ 381803 h 457262"/>
                <a:gd name="connsiteX23" fmla="*/ 698730 w 866041"/>
                <a:gd name="connsiteY23" fmla="*/ 381758 h 457262"/>
                <a:gd name="connsiteX24" fmla="*/ 646179 w 866041"/>
                <a:gd name="connsiteY24" fmla="*/ 376461 h 457262"/>
                <a:gd name="connsiteX25" fmla="*/ 639068 w 866041"/>
                <a:gd name="connsiteY25" fmla="*/ 380540 h 457262"/>
                <a:gd name="connsiteX26" fmla="*/ 629252 w 866041"/>
                <a:gd name="connsiteY26" fmla="*/ 386171 h 457262"/>
                <a:gd name="connsiteX27" fmla="*/ 629352 w 866041"/>
                <a:gd name="connsiteY27" fmla="*/ 386965 h 457262"/>
                <a:gd name="connsiteX28" fmla="*/ 630693 w 866041"/>
                <a:gd name="connsiteY28" fmla="*/ 397680 h 457262"/>
                <a:gd name="connsiteX29" fmla="*/ 632494 w 866041"/>
                <a:gd name="connsiteY29" fmla="*/ 406312 h 457262"/>
                <a:gd name="connsiteX30" fmla="*/ 646539 w 866041"/>
                <a:gd name="connsiteY30" fmla="*/ 397321 h 457262"/>
                <a:gd name="connsiteX31" fmla="*/ 645819 w 866041"/>
                <a:gd name="connsiteY31" fmla="*/ 395522 h 457262"/>
                <a:gd name="connsiteX32" fmla="*/ 645963 w 866041"/>
                <a:gd name="connsiteY32" fmla="*/ 387877 h 457262"/>
                <a:gd name="connsiteX33" fmla="*/ 579554 w 866041"/>
                <a:gd name="connsiteY33" fmla="*/ 371786 h 457262"/>
                <a:gd name="connsiteX34" fmla="*/ 580505 w 866041"/>
                <a:gd name="connsiteY34" fmla="*/ 419263 h 457262"/>
                <a:gd name="connsiteX35" fmla="*/ 580634 w 866041"/>
                <a:gd name="connsiteY35" fmla="*/ 425733 h 457262"/>
                <a:gd name="connsiteX36" fmla="*/ 597561 w 866041"/>
                <a:gd name="connsiteY36" fmla="*/ 423575 h 457262"/>
                <a:gd name="connsiteX37" fmla="*/ 597106 w 866041"/>
                <a:gd name="connsiteY37" fmla="*/ 408286 h 457262"/>
                <a:gd name="connsiteX38" fmla="*/ 596480 w 866041"/>
                <a:gd name="connsiteY38" fmla="*/ 387250 h 457262"/>
                <a:gd name="connsiteX39" fmla="*/ 586397 w 866041"/>
                <a:gd name="connsiteY39" fmla="*/ 380057 h 457262"/>
                <a:gd name="connsiteX40" fmla="*/ 579554 w 866041"/>
                <a:gd name="connsiteY40" fmla="*/ 371786 h 457262"/>
                <a:gd name="connsiteX41" fmla="*/ 666706 w 866041"/>
                <a:gd name="connsiteY41" fmla="*/ 358479 h 457262"/>
                <a:gd name="connsiteX42" fmla="*/ 651221 w 866041"/>
                <a:gd name="connsiteY42" fmla="*/ 372505 h 457262"/>
                <a:gd name="connsiteX43" fmla="*/ 652445 w 866041"/>
                <a:gd name="connsiteY43" fmla="*/ 383716 h 457262"/>
                <a:gd name="connsiteX44" fmla="*/ 653381 w 866041"/>
                <a:gd name="connsiteY44" fmla="*/ 392286 h 457262"/>
                <a:gd name="connsiteX45" fmla="*/ 666346 w 866041"/>
                <a:gd name="connsiteY45" fmla="*/ 382215 h 457262"/>
                <a:gd name="connsiteX46" fmla="*/ 666460 w 866041"/>
                <a:gd name="connsiteY46" fmla="*/ 374718 h 457262"/>
                <a:gd name="connsiteX47" fmla="*/ 686153 w 866041"/>
                <a:gd name="connsiteY47" fmla="*/ 340856 h 457262"/>
                <a:gd name="connsiteX48" fmla="*/ 671748 w 866041"/>
                <a:gd name="connsiteY48" fmla="*/ 353803 h 457262"/>
                <a:gd name="connsiteX49" fmla="*/ 673549 w 866041"/>
                <a:gd name="connsiteY49" fmla="*/ 365672 h 457262"/>
                <a:gd name="connsiteX50" fmla="*/ 673706 w 866041"/>
                <a:gd name="connsiteY50" fmla="*/ 370066 h 457262"/>
                <a:gd name="connsiteX51" fmla="*/ 673909 w 866041"/>
                <a:gd name="connsiteY51" fmla="*/ 375742 h 457262"/>
                <a:gd name="connsiteX52" fmla="*/ 687594 w 866041"/>
                <a:gd name="connsiteY52" fmla="*/ 363873 h 457262"/>
                <a:gd name="connsiteX53" fmla="*/ 686153 w 866041"/>
                <a:gd name="connsiteY53" fmla="*/ 362075 h 457262"/>
                <a:gd name="connsiteX54" fmla="*/ 685793 w 866041"/>
                <a:gd name="connsiteY54" fmla="*/ 348049 h 457262"/>
                <a:gd name="connsiteX55" fmla="*/ 686153 w 866041"/>
                <a:gd name="connsiteY55" fmla="*/ 340856 h 457262"/>
                <a:gd name="connsiteX56" fmla="*/ 464990 w 866041"/>
                <a:gd name="connsiteY56" fmla="*/ 328815 h 457262"/>
                <a:gd name="connsiteX57" fmla="*/ 489267 w 866041"/>
                <a:gd name="connsiteY57" fmla="*/ 337098 h 457262"/>
                <a:gd name="connsiteX58" fmla="*/ 485956 w 866041"/>
                <a:gd name="connsiteY58" fmla="*/ 341584 h 457262"/>
                <a:gd name="connsiteX59" fmla="*/ 476025 w 866041"/>
                <a:gd name="connsiteY59" fmla="*/ 335372 h 457262"/>
                <a:gd name="connsiteX60" fmla="*/ 464254 w 866041"/>
                <a:gd name="connsiteY60" fmla="*/ 332266 h 457262"/>
                <a:gd name="connsiteX61" fmla="*/ 464990 w 866041"/>
                <a:gd name="connsiteY61" fmla="*/ 328815 h 457262"/>
                <a:gd name="connsiteX62" fmla="*/ 708842 w 866041"/>
                <a:gd name="connsiteY62" fmla="*/ 323952 h 457262"/>
                <a:gd name="connsiteX63" fmla="*/ 704160 w 866041"/>
                <a:gd name="connsiteY63" fmla="*/ 326829 h 457262"/>
                <a:gd name="connsiteX64" fmla="*/ 690835 w 866041"/>
                <a:gd name="connsiteY64" fmla="*/ 336540 h 457262"/>
                <a:gd name="connsiteX65" fmla="*/ 691555 w 866041"/>
                <a:gd name="connsiteY65" fmla="*/ 346610 h 457262"/>
                <a:gd name="connsiteX66" fmla="*/ 693356 w 866041"/>
                <a:gd name="connsiteY66" fmla="*/ 358838 h 457262"/>
                <a:gd name="connsiteX67" fmla="*/ 711003 w 866041"/>
                <a:gd name="connsiteY67" fmla="*/ 343733 h 457262"/>
                <a:gd name="connsiteX68" fmla="*/ 709202 w 866041"/>
                <a:gd name="connsiteY68" fmla="*/ 332584 h 457262"/>
                <a:gd name="connsiteX69" fmla="*/ 708842 w 866041"/>
                <a:gd name="connsiteY69" fmla="*/ 323952 h 457262"/>
                <a:gd name="connsiteX70" fmla="*/ 456613 w 866041"/>
                <a:gd name="connsiteY70" fmla="*/ 318630 h 457262"/>
                <a:gd name="connsiteX71" fmla="*/ 483018 w 866041"/>
                <a:gd name="connsiteY71" fmla="*/ 322190 h 457262"/>
                <a:gd name="connsiteX72" fmla="*/ 513351 w 866041"/>
                <a:gd name="connsiteY72" fmla="*/ 347472 h 457262"/>
                <a:gd name="connsiteX73" fmla="*/ 507212 w 866041"/>
                <a:gd name="connsiteY73" fmla="*/ 348896 h 457262"/>
                <a:gd name="connsiteX74" fmla="*/ 474713 w 866041"/>
                <a:gd name="connsiteY74" fmla="*/ 326819 h 457262"/>
                <a:gd name="connsiteX75" fmla="*/ 431742 w 866041"/>
                <a:gd name="connsiteY75" fmla="*/ 325039 h 457262"/>
                <a:gd name="connsiteX76" fmla="*/ 431019 w 866041"/>
                <a:gd name="connsiteY76" fmla="*/ 323615 h 457262"/>
                <a:gd name="connsiteX77" fmla="*/ 456613 w 866041"/>
                <a:gd name="connsiteY77" fmla="*/ 318630 h 457262"/>
                <a:gd name="connsiteX78" fmla="*/ 732971 w 866041"/>
                <a:gd name="connsiteY78" fmla="*/ 309207 h 457262"/>
                <a:gd name="connsiteX79" fmla="*/ 714244 w 866041"/>
                <a:gd name="connsiteY79" fmla="*/ 320715 h 457262"/>
                <a:gd name="connsiteX80" fmla="*/ 715324 w 866041"/>
                <a:gd name="connsiteY80" fmla="*/ 331865 h 457262"/>
                <a:gd name="connsiteX81" fmla="*/ 717485 w 866041"/>
                <a:gd name="connsiteY81" fmla="*/ 338698 h 457262"/>
                <a:gd name="connsiteX82" fmla="*/ 722167 w 866041"/>
                <a:gd name="connsiteY82" fmla="*/ 334742 h 457262"/>
                <a:gd name="connsiteX83" fmla="*/ 732611 w 866041"/>
                <a:gd name="connsiteY83" fmla="*/ 326829 h 457262"/>
                <a:gd name="connsiteX84" fmla="*/ 731890 w 866041"/>
                <a:gd name="connsiteY84" fmla="*/ 316759 h 457262"/>
                <a:gd name="connsiteX85" fmla="*/ 732971 w 866041"/>
                <a:gd name="connsiteY85" fmla="*/ 309207 h 457262"/>
                <a:gd name="connsiteX86" fmla="*/ 436452 w 866041"/>
                <a:gd name="connsiteY86" fmla="*/ 308137 h 457262"/>
                <a:gd name="connsiteX87" fmla="*/ 495136 w 866041"/>
                <a:gd name="connsiteY87" fmla="*/ 311597 h 457262"/>
                <a:gd name="connsiteX88" fmla="*/ 521138 w 866041"/>
                <a:gd name="connsiteY88" fmla="*/ 329078 h 457262"/>
                <a:gd name="connsiteX89" fmla="*/ 527278 w 866041"/>
                <a:gd name="connsiteY89" fmla="*/ 360398 h 457262"/>
                <a:gd name="connsiteX90" fmla="*/ 521138 w 866041"/>
                <a:gd name="connsiteY90" fmla="*/ 361855 h 457262"/>
                <a:gd name="connsiteX91" fmla="*/ 514277 w 866041"/>
                <a:gd name="connsiteY91" fmla="*/ 330170 h 457262"/>
                <a:gd name="connsiteX92" fmla="*/ 472746 w 866041"/>
                <a:gd name="connsiteY92" fmla="*/ 315603 h 457262"/>
                <a:gd name="connsiteX93" fmla="*/ 377767 w 866041"/>
                <a:gd name="connsiteY93" fmla="*/ 315603 h 457262"/>
                <a:gd name="connsiteX94" fmla="*/ 377767 w 866041"/>
                <a:gd name="connsiteY94" fmla="*/ 313418 h 457262"/>
                <a:gd name="connsiteX95" fmla="*/ 436452 w 866041"/>
                <a:gd name="connsiteY95" fmla="*/ 308137 h 457262"/>
                <a:gd name="connsiteX96" fmla="*/ 753498 w 866041"/>
                <a:gd name="connsiteY96" fmla="*/ 296619 h 457262"/>
                <a:gd name="connsiteX97" fmla="*/ 738373 w 866041"/>
                <a:gd name="connsiteY97" fmla="*/ 305970 h 457262"/>
                <a:gd name="connsiteX98" fmla="*/ 738013 w 866041"/>
                <a:gd name="connsiteY98" fmla="*/ 317479 h 457262"/>
                <a:gd name="connsiteX99" fmla="*/ 738373 w 866041"/>
                <a:gd name="connsiteY99" fmla="*/ 322514 h 457262"/>
                <a:gd name="connsiteX100" fmla="*/ 758180 w 866041"/>
                <a:gd name="connsiteY100" fmla="*/ 308128 h 457262"/>
                <a:gd name="connsiteX101" fmla="*/ 756740 w 866041"/>
                <a:gd name="connsiteY101" fmla="*/ 308128 h 457262"/>
                <a:gd name="connsiteX102" fmla="*/ 756019 w 866041"/>
                <a:gd name="connsiteY102" fmla="*/ 308128 h 457262"/>
                <a:gd name="connsiteX103" fmla="*/ 754219 w 866041"/>
                <a:gd name="connsiteY103" fmla="*/ 305970 h 457262"/>
                <a:gd name="connsiteX104" fmla="*/ 753498 w 866041"/>
                <a:gd name="connsiteY104" fmla="*/ 297338 h 457262"/>
                <a:gd name="connsiteX105" fmla="*/ 753498 w 866041"/>
                <a:gd name="connsiteY105" fmla="*/ 296619 h 457262"/>
                <a:gd name="connsiteX106" fmla="*/ 617898 w 866041"/>
                <a:gd name="connsiteY106" fmla="*/ 283526 h 457262"/>
                <a:gd name="connsiteX107" fmla="*/ 620659 w 866041"/>
                <a:gd name="connsiteY107" fmla="*/ 283885 h 457262"/>
                <a:gd name="connsiteX108" fmla="*/ 625146 w 866041"/>
                <a:gd name="connsiteY108" fmla="*/ 353975 h 457262"/>
                <a:gd name="connsiteX109" fmla="*/ 619624 w 866041"/>
                <a:gd name="connsiteY109" fmla="*/ 352178 h 457262"/>
                <a:gd name="connsiteX110" fmla="*/ 617898 w 866041"/>
                <a:gd name="connsiteY110" fmla="*/ 283526 h 457262"/>
                <a:gd name="connsiteX111" fmla="*/ 781949 w 866041"/>
                <a:gd name="connsiteY111" fmla="*/ 278277 h 457262"/>
                <a:gd name="connsiteX112" fmla="*/ 757460 w 866041"/>
                <a:gd name="connsiteY112" fmla="*/ 294101 h 457262"/>
                <a:gd name="connsiteX113" fmla="*/ 757460 w 866041"/>
                <a:gd name="connsiteY113" fmla="*/ 298058 h 457262"/>
                <a:gd name="connsiteX114" fmla="*/ 759621 w 866041"/>
                <a:gd name="connsiteY114" fmla="*/ 306329 h 457262"/>
                <a:gd name="connsiteX115" fmla="*/ 758900 w 866041"/>
                <a:gd name="connsiteY115" fmla="*/ 307408 h 457262"/>
                <a:gd name="connsiteX116" fmla="*/ 781949 w 866041"/>
                <a:gd name="connsiteY116" fmla="*/ 290505 h 457262"/>
                <a:gd name="connsiteX117" fmla="*/ 780869 w 866041"/>
                <a:gd name="connsiteY117" fmla="*/ 287987 h 457262"/>
                <a:gd name="connsiteX118" fmla="*/ 781949 w 866041"/>
                <a:gd name="connsiteY118" fmla="*/ 279715 h 457262"/>
                <a:gd name="connsiteX119" fmla="*/ 781949 w 866041"/>
                <a:gd name="connsiteY119" fmla="*/ 278277 h 457262"/>
                <a:gd name="connsiteX120" fmla="*/ 148114 w 866041"/>
                <a:gd name="connsiteY120" fmla="*/ 272163 h 457262"/>
                <a:gd name="connsiteX121" fmla="*/ 149915 w 866041"/>
                <a:gd name="connsiteY121" fmla="*/ 301294 h 457262"/>
                <a:gd name="connsiteX122" fmla="*/ 149915 w 866041"/>
                <a:gd name="connsiteY122" fmla="*/ 301654 h 457262"/>
                <a:gd name="connsiteX123" fmla="*/ 162159 w 866041"/>
                <a:gd name="connsiteY123" fmla="*/ 301654 h 457262"/>
                <a:gd name="connsiteX124" fmla="*/ 161439 w 866041"/>
                <a:gd name="connsiteY124" fmla="*/ 272163 h 457262"/>
                <a:gd name="connsiteX125" fmla="*/ 148114 w 866041"/>
                <a:gd name="connsiteY125" fmla="*/ 272163 h 457262"/>
                <a:gd name="connsiteX126" fmla="*/ 127947 w 866041"/>
                <a:gd name="connsiteY126" fmla="*/ 271803 h 457262"/>
                <a:gd name="connsiteX127" fmla="*/ 126866 w 866041"/>
                <a:gd name="connsiteY127" fmla="*/ 300935 h 457262"/>
                <a:gd name="connsiteX128" fmla="*/ 141272 w 866041"/>
                <a:gd name="connsiteY128" fmla="*/ 301654 h 457262"/>
                <a:gd name="connsiteX129" fmla="*/ 142352 w 866041"/>
                <a:gd name="connsiteY129" fmla="*/ 272163 h 457262"/>
                <a:gd name="connsiteX130" fmla="*/ 127947 w 866041"/>
                <a:gd name="connsiteY130" fmla="*/ 271803 h 457262"/>
                <a:gd name="connsiteX131" fmla="*/ 192771 w 866041"/>
                <a:gd name="connsiteY131" fmla="*/ 271444 h 457262"/>
                <a:gd name="connsiteX132" fmla="*/ 178725 w 866041"/>
                <a:gd name="connsiteY132" fmla="*/ 271803 h 457262"/>
                <a:gd name="connsiteX133" fmla="*/ 167561 w 866041"/>
                <a:gd name="connsiteY133" fmla="*/ 272163 h 457262"/>
                <a:gd name="connsiteX134" fmla="*/ 169722 w 866041"/>
                <a:gd name="connsiteY134" fmla="*/ 301654 h 457262"/>
                <a:gd name="connsiteX135" fmla="*/ 192050 w 866041"/>
                <a:gd name="connsiteY135" fmla="*/ 301294 h 457262"/>
                <a:gd name="connsiteX136" fmla="*/ 192771 w 866041"/>
                <a:gd name="connsiteY136" fmla="*/ 271444 h 457262"/>
                <a:gd name="connsiteX137" fmla="*/ 553264 w 866041"/>
                <a:gd name="connsiteY137" fmla="*/ 270365 h 457262"/>
                <a:gd name="connsiteX138" fmla="*/ 558306 w 866041"/>
                <a:gd name="connsiteY138" fmla="*/ 411707 h 457262"/>
                <a:gd name="connsiteX139" fmla="*/ 556505 w 866041"/>
                <a:gd name="connsiteY139" fmla="*/ 415303 h 457262"/>
                <a:gd name="connsiteX140" fmla="*/ 572351 w 866041"/>
                <a:gd name="connsiteY140" fmla="*/ 424654 h 457262"/>
                <a:gd name="connsiteX141" fmla="*/ 573072 w 866041"/>
                <a:gd name="connsiteY141" fmla="*/ 353803 h 457262"/>
                <a:gd name="connsiteX142" fmla="*/ 570551 w 866041"/>
                <a:gd name="connsiteY142" fmla="*/ 315680 h 457262"/>
                <a:gd name="connsiteX143" fmla="*/ 554345 w 866041"/>
                <a:gd name="connsiteY143" fmla="*/ 270724 h 457262"/>
                <a:gd name="connsiteX144" fmla="*/ 553264 w 866041"/>
                <a:gd name="connsiteY144" fmla="*/ 270365 h 457262"/>
                <a:gd name="connsiteX145" fmla="*/ 223742 w 866041"/>
                <a:gd name="connsiteY145" fmla="*/ 270365 h 457262"/>
                <a:gd name="connsiteX146" fmla="*/ 197452 w 866041"/>
                <a:gd name="connsiteY146" fmla="*/ 271084 h 457262"/>
                <a:gd name="connsiteX147" fmla="*/ 198533 w 866041"/>
                <a:gd name="connsiteY147" fmla="*/ 286549 h 457262"/>
                <a:gd name="connsiteX148" fmla="*/ 198893 w 866041"/>
                <a:gd name="connsiteY148" fmla="*/ 301294 h 457262"/>
                <a:gd name="connsiteX149" fmla="*/ 211498 w 866041"/>
                <a:gd name="connsiteY149" fmla="*/ 300935 h 457262"/>
                <a:gd name="connsiteX150" fmla="*/ 225183 w 866041"/>
                <a:gd name="connsiteY150" fmla="*/ 300575 h 457262"/>
                <a:gd name="connsiteX151" fmla="*/ 223742 w 866041"/>
                <a:gd name="connsiteY151" fmla="*/ 270365 h 457262"/>
                <a:gd name="connsiteX152" fmla="*/ 292888 w 866041"/>
                <a:gd name="connsiteY152" fmla="*/ 270005 h 457262"/>
                <a:gd name="connsiteX153" fmla="*/ 292888 w 866041"/>
                <a:gd name="connsiteY153" fmla="*/ 282952 h 457262"/>
                <a:gd name="connsiteX154" fmla="*/ 294688 w 866041"/>
                <a:gd name="connsiteY154" fmla="*/ 294101 h 457262"/>
                <a:gd name="connsiteX155" fmla="*/ 295769 w 866041"/>
                <a:gd name="connsiteY155" fmla="*/ 297338 h 457262"/>
                <a:gd name="connsiteX156" fmla="*/ 315576 w 866041"/>
                <a:gd name="connsiteY156" fmla="*/ 295900 h 457262"/>
                <a:gd name="connsiteX157" fmla="*/ 317737 w 866041"/>
                <a:gd name="connsiteY157" fmla="*/ 270005 h 457262"/>
                <a:gd name="connsiteX158" fmla="*/ 292888 w 866041"/>
                <a:gd name="connsiteY158" fmla="*/ 270005 h 457262"/>
                <a:gd name="connsiteX159" fmla="*/ 258315 w 866041"/>
                <a:gd name="connsiteY159" fmla="*/ 270005 h 457262"/>
                <a:gd name="connsiteX160" fmla="*/ 259395 w 866041"/>
                <a:gd name="connsiteY160" fmla="*/ 299137 h 457262"/>
                <a:gd name="connsiteX161" fmla="*/ 287126 w 866041"/>
                <a:gd name="connsiteY161" fmla="*/ 297698 h 457262"/>
                <a:gd name="connsiteX162" fmla="*/ 286405 w 866041"/>
                <a:gd name="connsiteY162" fmla="*/ 282952 h 457262"/>
                <a:gd name="connsiteX163" fmla="*/ 287846 w 866041"/>
                <a:gd name="connsiteY163" fmla="*/ 270005 h 457262"/>
                <a:gd name="connsiteX164" fmla="*/ 258315 w 866041"/>
                <a:gd name="connsiteY164" fmla="*/ 270005 h 457262"/>
                <a:gd name="connsiteX165" fmla="*/ 254714 w 866041"/>
                <a:gd name="connsiteY165" fmla="*/ 270005 h 457262"/>
                <a:gd name="connsiteX166" fmla="*/ 228064 w 866041"/>
                <a:gd name="connsiteY166" fmla="*/ 270365 h 457262"/>
                <a:gd name="connsiteX167" fmla="*/ 228064 w 866041"/>
                <a:gd name="connsiteY167" fmla="*/ 271084 h 457262"/>
                <a:gd name="connsiteX168" fmla="*/ 227704 w 866041"/>
                <a:gd name="connsiteY168" fmla="*/ 271803 h 457262"/>
                <a:gd name="connsiteX169" fmla="*/ 228064 w 866041"/>
                <a:gd name="connsiteY169" fmla="*/ 283312 h 457262"/>
                <a:gd name="connsiteX170" fmla="*/ 230945 w 866041"/>
                <a:gd name="connsiteY170" fmla="*/ 298058 h 457262"/>
                <a:gd name="connsiteX171" fmla="*/ 230585 w 866041"/>
                <a:gd name="connsiteY171" fmla="*/ 300215 h 457262"/>
                <a:gd name="connsiteX172" fmla="*/ 251833 w 866041"/>
                <a:gd name="connsiteY172" fmla="*/ 299496 h 457262"/>
                <a:gd name="connsiteX173" fmla="*/ 254714 w 866041"/>
                <a:gd name="connsiteY173" fmla="*/ 270005 h 457262"/>
                <a:gd name="connsiteX174" fmla="*/ 530936 w 866041"/>
                <a:gd name="connsiteY174" fmla="*/ 269645 h 457262"/>
                <a:gd name="connsiteX175" fmla="*/ 534537 w 866041"/>
                <a:gd name="connsiteY175" fmla="*/ 310645 h 457262"/>
                <a:gd name="connsiteX176" fmla="*/ 534177 w 866041"/>
                <a:gd name="connsiteY176" fmla="*/ 314961 h 457262"/>
                <a:gd name="connsiteX177" fmla="*/ 545341 w 866041"/>
                <a:gd name="connsiteY177" fmla="*/ 391566 h 457262"/>
                <a:gd name="connsiteX178" fmla="*/ 548943 w 866041"/>
                <a:gd name="connsiteY178" fmla="*/ 402715 h 457262"/>
                <a:gd name="connsiteX179" fmla="*/ 548222 w 866041"/>
                <a:gd name="connsiteY179" fmla="*/ 270005 h 457262"/>
                <a:gd name="connsiteX180" fmla="*/ 530936 w 866041"/>
                <a:gd name="connsiteY180" fmla="*/ 269645 h 457262"/>
                <a:gd name="connsiteX181" fmla="*/ 506447 w 866041"/>
                <a:gd name="connsiteY181" fmla="*/ 269645 h 457262"/>
                <a:gd name="connsiteX182" fmla="*/ 506087 w 866041"/>
                <a:gd name="connsiteY182" fmla="*/ 296259 h 457262"/>
                <a:gd name="connsiteX183" fmla="*/ 525174 w 866041"/>
                <a:gd name="connsiteY183" fmla="*/ 305251 h 457262"/>
                <a:gd name="connsiteX184" fmla="*/ 527335 w 866041"/>
                <a:gd name="connsiteY184" fmla="*/ 269645 h 457262"/>
                <a:gd name="connsiteX185" fmla="*/ 526614 w 866041"/>
                <a:gd name="connsiteY185" fmla="*/ 269645 h 457262"/>
                <a:gd name="connsiteX186" fmla="*/ 506447 w 866041"/>
                <a:gd name="connsiteY186" fmla="*/ 269645 h 457262"/>
                <a:gd name="connsiteX187" fmla="*/ 481958 w 866041"/>
                <a:gd name="connsiteY187" fmla="*/ 269645 h 457262"/>
                <a:gd name="connsiteX188" fmla="*/ 483038 w 866041"/>
                <a:gd name="connsiteY188" fmla="*/ 276838 h 457262"/>
                <a:gd name="connsiteX189" fmla="*/ 483398 w 866041"/>
                <a:gd name="connsiteY189" fmla="*/ 292663 h 457262"/>
                <a:gd name="connsiteX190" fmla="*/ 498884 w 866041"/>
                <a:gd name="connsiteY190" fmla="*/ 294461 h 457262"/>
                <a:gd name="connsiteX191" fmla="*/ 501405 w 866041"/>
                <a:gd name="connsiteY191" fmla="*/ 269645 h 457262"/>
                <a:gd name="connsiteX192" fmla="*/ 481958 w 866041"/>
                <a:gd name="connsiteY192" fmla="*/ 269645 h 457262"/>
                <a:gd name="connsiteX193" fmla="*/ 459269 w 866041"/>
                <a:gd name="connsiteY193" fmla="*/ 269645 h 457262"/>
                <a:gd name="connsiteX194" fmla="*/ 460710 w 866041"/>
                <a:gd name="connsiteY194" fmla="*/ 291584 h 457262"/>
                <a:gd name="connsiteX195" fmla="*/ 475836 w 866041"/>
                <a:gd name="connsiteY195" fmla="*/ 291944 h 457262"/>
                <a:gd name="connsiteX196" fmla="*/ 477276 w 866041"/>
                <a:gd name="connsiteY196" fmla="*/ 269645 h 457262"/>
                <a:gd name="connsiteX197" fmla="*/ 432620 w 866041"/>
                <a:gd name="connsiteY197" fmla="*/ 269645 h 457262"/>
                <a:gd name="connsiteX198" fmla="*/ 433700 w 866041"/>
                <a:gd name="connsiteY198" fmla="*/ 291584 h 457262"/>
                <a:gd name="connsiteX199" fmla="*/ 453147 w 866041"/>
                <a:gd name="connsiteY199" fmla="*/ 291584 h 457262"/>
                <a:gd name="connsiteX200" fmla="*/ 454588 w 866041"/>
                <a:gd name="connsiteY200" fmla="*/ 269645 h 457262"/>
                <a:gd name="connsiteX201" fmla="*/ 411732 w 866041"/>
                <a:gd name="connsiteY201" fmla="*/ 269645 h 457262"/>
                <a:gd name="connsiteX202" fmla="*/ 411732 w 866041"/>
                <a:gd name="connsiteY202" fmla="*/ 280794 h 457262"/>
                <a:gd name="connsiteX203" fmla="*/ 411012 w 866041"/>
                <a:gd name="connsiteY203" fmla="*/ 291584 h 457262"/>
                <a:gd name="connsiteX204" fmla="*/ 425057 w 866041"/>
                <a:gd name="connsiteY204" fmla="*/ 291584 h 457262"/>
                <a:gd name="connsiteX205" fmla="*/ 426497 w 866041"/>
                <a:gd name="connsiteY205" fmla="*/ 269645 h 457262"/>
                <a:gd name="connsiteX206" fmla="*/ 382561 w 866041"/>
                <a:gd name="connsiteY206" fmla="*/ 269645 h 457262"/>
                <a:gd name="connsiteX207" fmla="*/ 382921 w 866041"/>
                <a:gd name="connsiteY207" fmla="*/ 279356 h 457262"/>
                <a:gd name="connsiteX208" fmla="*/ 382921 w 866041"/>
                <a:gd name="connsiteY208" fmla="*/ 291584 h 457262"/>
                <a:gd name="connsiteX209" fmla="*/ 382561 w 866041"/>
                <a:gd name="connsiteY209" fmla="*/ 292663 h 457262"/>
                <a:gd name="connsiteX210" fmla="*/ 404529 w 866041"/>
                <a:gd name="connsiteY210" fmla="*/ 291944 h 457262"/>
                <a:gd name="connsiteX211" fmla="*/ 405249 w 866041"/>
                <a:gd name="connsiteY211" fmla="*/ 280794 h 457262"/>
                <a:gd name="connsiteX212" fmla="*/ 406330 w 866041"/>
                <a:gd name="connsiteY212" fmla="*/ 269645 h 457262"/>
                <a:gd name="connsiteX213" fmla="*/ 353030 w 866041"/>
                <a:gd name="connsiteY213" fmla="*/ 269645 h 457262"/>
                <a:gd name="connsiteX214" fmla="*/ 353750 w 866041"/>
                <a:gd name="connsiteY214" fmla="*/ 294101 h 457262"/>
                <a:gd name="connsiteX215" fmla="*/ 376799 w 866041"/>
                <a:gd name="connsiteY215" fmla="*/ 293022 h 457262"/>
                <a:gd name="connsiteX216" fmla="*/ 376079 w 866041"/>
                <a:gd name="connsiteY216" fmla="*/ 291584 h 457262"/>
                <a:gd name="connsiteX217" fmla="*/ 376799 w 866041"/>
                <a:gd name="connsiteY217" fmla="*/ 277558 h 457262"/>
                <a:gd name="connsiteX218" fmla="*/ 377879 w 866041"/>
                <a:gd name="connsiteY218" fmla="*/ 269645 h 457262"/>
                <a:gd name="connsiteX219" fmla="*/ 354110 w 866041"/>
                <a:gd name="connsiteY219" fmla="*/ 269645 h 457262"/>
                <a:gd name="connsiteX220" fmla="*/ 347268 w 866041"/>
                <a:gd name="connsiteY220" fmla="*/ 269645 h 457262"/>
                <a:gd name="connsiteX221" fmla="*/ 322779 w 866041"/>
                <a:gd name="connsiteY221" fmla="*/ 270005 h 457262"/>
                <a:gd name="connsiteX222" fmla="*/ 323859 w 866041"/>
                <a:gd name="connsiteY222" fmla="*/ 295540 h 457262"/>
                <a:gd name="connsiteX223" fmla="*/ 345467 w 866041"/>
                <a:gd name="connsiteY223" fmla="*/ 294461 h 457262"/>
                <a:gd name="connsiteX224" fmla="*/ 347268 w 866041"/>
                <a:gd name="connsiteY224" fmla="*/ 269645 h 457262"/>
                <a:gd name="connsiteX225" fmla="*/ 103818 w 866041"/>
                <a:gd name="connsiteY225" fmla="*/ 269286 h 457262"/>
                <a:gd name="connsiteX226" fmla="*/ 103458 w 866041"/>
                <a:gd name="connsiteY226" fmla="*/ 278637 h 457262"/>
                <a:gd name="connsiteX227" fmla="*/ 102017 w 866041"/>
                <a:gd name="connsiteY227" fmla="*/ 298058 h 457262"/>
                <a:gd name="connsiteX228" fmla="*/ 119303 w 866041"/>
                <a:gd name="connsiteY228" fmla="*/ 300215 h 457262"/>
                <a:gd name="connsiteX229" fmla="*/ 122545 w 866041"/>
                <a:gd name="connsiteY229" fmla="*/ 271444 h 457262"/>
                <a:gd name="connsiteX230" fmla="*/ 103818 w 866041"/>
                <a:gd name="connsiteY230" fmla="*/ 269286 h 457262"/>
                <a:gd name="connsiteX231" fmla="*/ 799956 w 866041"/>
                <a:gd name="connsiteY231" fmla="*/ 264970 h 457262"/>
                <a:gd name="connsiteX232" fmla="*/ 786631 w 866041"/>
                <a:gd name="connsiteY232" fmla="*/ 274680 h 457262"/>
                <a:gd name="connsiteX233" fmla="*/ 786631 w 866041"/>
                <a:gd name="connsiteY233" fmla="*/ 281154 h 457262"/>
                <a:gd name="connsiteX234" fmla="*/ 786991 w 866041"/>
                <a:gd name="connsiteY234" fmla="*/ 286549 h 457262"/>
                <a:gd name="connsiteX235" fmla="*/ 800676 w 866041"/>
                <a:gd name="connsiteY235" fmla="*/ 275759 h 457262"/>
                <a:gd name="connsiteX236" fmla="*/ 799956 w 866041"/>
                <a:gd name="connsiteY236" fmla="*/ 266768 h 457262"/>
                <a:gd name="connsiteX237" fmla="*/ 799956 w 866041"/>
                <a:gd name="connsiteY237" fmla="*/ 264970 h 457262"/>
                <a:gd name="connsiteX238" fmla="*/ 82570 w 866041"/>
                <a:gd name="connsiteY238" fmla="*/ 264970 h 457262"/>
                <a:gd name="connsiteX239" fmla="*/ 80409 w 866041"/>
                <a:gd name="connsiteY239" fmla="*/ 277198 h 457262"/>
                <a:gd name="connsiteX240" fmla="*/ 80049 w 866041"/>
                <a:gd name="connsiteY240" fmla="*/ 287987 h 457262"/>
                <a:gd name="connsiteX241" fmla="*/ 80769 w 866041"/>
                <a:gd name="connsiteY241" fmla="*/ 294461 h 457262"/>
                <a:gd name="connsiteX242" fmla="*/ 93374 w 866041"/>
                <a:gd name="connsiteY242" fmla="*/ 296979 h 457262"/>
                <a:gd name="connsiteX243" fmla="*/ 97335 w 866041"/>
                <a:gd name="connsiteY243" fmla="*/ 281154 h 457262"/>
                <a:gd name="connsiteX244" fmla="*/ 99496 w 866041"/>
                <a:gd name="connsiteY244" fmla="*/ 269286 h 457262"/>
                <a:gd name="connsiteX245" fmla="*/ 99496 w 866041"/>
                <a:gd name="connsiteY245" fmla="*/ 268566 h 457262"/>
                <a:gd name="connsiteX246" fmla="*/ 82570 w 866041"/>
                <a:gd name="connsiteY246" fmla="*/ 264970 h 457262"/>
                <a:gd name="connsiteX247" fmla="*/ 601895 w 866041"/>
                <a:gd name="connsiteY247" fmla="*/ 263236 h 457262"/>
                <a:gd name="connsiteX248" fmla="*/ 613709 w 866041"/>
                <a:gd name="connsiteY248" fmla="*/ 357534 h 457262"/>
                <a:gd name="connsiteX249" fmla="*/ 608171 w 866041"/>
                <a:gd name="connsiteY249" fmla="*/ 357534 h 457262"/>
                <a:gd name="connsiteX250" fmla="*/ 598941 w 866041"/>
                <a:gd name="connsiteY250" fmla="*/ 263950 h 457262"/>
                <a:gd name="connsiteX251" fmla="*/ 601895 w 866041"/>
                <a:gd name="connsiteY251" fmla="*/ 263236 h 457262"/>
                <a:gd name="connsiteX252" fmla="*/ 62402 w 866041"/>
                <a:gd name="connsiteY252" fmla="*/ 257777 h 457262"/>
                <a:gd name="connsiteX253" fmla="*/ 59881 w 866041"/>
                <a:gd name="connsiteY253" fmla="*/ 268566 h 457262"/>
                <a:gd name="connsiteX254" fmla="*/ 58441 w 866041"/>
                <a:gd name="connsiteY254" fmla="*/ 286908 h 457262"/>
                <a:gd name="connsiteX255" fmla="*/ 58441 w 866041"/>
                <a:gd name="connsiteY255" fmla="*/ 287268 h 457262"/>
                <a:gd name="connsiteX256" fmla="*/ 71766 w 866041"/>
                <a:gd name="connsiteY256" fmla="*/ 292303 h 457262"/>
                <a:gd name="connsiteX257" fmla="*/ 72126 w 866041"/>
                <a:gd name="connsiteY257" fmla="*/ 292303 h 457262"/>
                <a:gd name="connsiteX258" fmla="*/ 73567 w 866041"/>
                <a:gd name="connsiteY258" fmla="*/ 277917 h 457262"/>
                <a:gd name="connsiteX259" fmla="*/ 76448 w 866041"/>
                <a:gd name="connsiteY259" fmla="*/ 263172 h 457262"/>
                <a:gd name="connsiteX260" fmla="*/ 62402 w 866041"/>
                <a:gd name="connsiteY260" fmla="*/ 257777 h 457262"/>
                <a:gd name="connsiteX261" fmla="*/ 581190 w 866041"/>
                <a:gd name="connsiteY261" fmla="*/ 247015 h 457262"/>
                <a:gd name="connsiteX262" fmla="*/ 601445 w 866041"/>
                <a:gd name="connsiteY262" fmla="*/ 290228 h 457262"/>
                <a:gd name="connsiteX263" fmla="*/ 605786 w 866041"/>
                <a:gd name="connsiteY263" fmla="*/ 354327 h 457262"/>
                <a:gd name="connsiteX264" fmla="*/ 600360 w 866041"/>
                <a:gd name="connsiteY264" fmla="*/ 354327 h 457262"/>
                <a:gd name="connsiteX265" fmla="*/ 596743 w 866041"/>
                <a:gd name="connsiteY265" fmla="*/ 299591 h 457262"/>
                <a:gd name="connsiteX266" fmla="*/ 590956 w 866041"/>
                <a:gd name="connsiteY266" fmla="*/ 266821 h 457262"/>
                <a:gd name="connsiteX267" fmla="*/ 579019 w 866041"/>
                <a:gd name="connsiteY267" fmla="*/ 248456 h 457262"/>
                <a:gd name="connsiteX268" fmla="*/ 581190 w 866041"/>
                <a:gd name="connsiteY268" fmla="*/ 247015 h 457262"/>
                <a:gd name="connsiteX269" fmla="*/ 43675 w 866041"/>
                <a:gd name="connsiteY269" fmla="*/ 246987 h 457262"/>
                <a:gd name="connsiteX270" fmla="*/ 42595 w 866041"/>
                <a:gd name="connsiteY270" fmla="*/ 261014 h 457262"/>
                <a:gd name="connsiteX271" fmla="*/ 38994 w 866041"/>
                <a:gd name="connsiteY271" fmla="*/ 274321 h 457262"/>
                <a:gd name="connsiteX272" fmla="*/ 51238 w 866041"/>
                <a:gd name="connsiteY272" fmla="*/ 283312 h 457262"/>
                <a:gd name="connsiteX273" fmla="*/ 54119 w 866041"/>
                <a:gd name="connsiteY273" fmla="*/ 266768 h 457262"/>
                <a:gd name="connsiteX274" fmla="*/ 57361 w 866041"/>
                <a:gd name="connsiteY274" fmla="*/ 255259 h 457262"/>
                <a:gd name="connsiteX275" fmla="*/ 56280 w 866041"/>
                <a:gd name="connsiteY275" fmla="*/ 254900 h 457262"/>
                <a:gd name="connsiteX276" fmla="*/ 43675 w 866041"/>
                <a:gd name="connsiteY276" fmla="*/ 246987 h 457262"/>
                <a:gd name="connsiteX277" fmla="*/ 824085 w 866041"/>
                <a:gd name="connsiteY277" fmla="*/ 243391 h 457262"/>
                <a:gd name="connsiteX278" fmla="*/ 805358 w 866041"/>
                <a:gd name="connsiteY278" fmla="*/ 260294 h 457262"/>
                <a:gd name="connsiteX279" fmla="*/ 805718 w 866041"/>
                <a:gd name="connsiteY279" fmla="*/ 268207 h 457262"/>
                <a:gd name="connsiteX280" fmla="*/ 806078 w 866041"/>
                <a:gd name="connsiteY280" fmla="*/ 271444 h 457262"/>
                <a:gd name="connsiteX281" fmla="*/ 812200 w 866041"/>
                <a:gd name="connsiteY281" fmla="*/ 266408 h 457262"/>
                <a:gd name="connsiteX282" fmla="*/ 823004 w 866041"/>
                <a:gd name="connsiteY282" fmla="*/ 257417 h 457262"/>
                <a:gd name="connsiteX283" fmla="*/ 821924 w 866041"/>
                <a:gd name="connsiteY283" fmla="*/ 253821 h 457262"/>
                <a:gd name="connsiteX284" fmla="*/ 824085 w 866041"/>
                <a:gd name="connsiteY284" fmla="*/ 243391 h 457262"/>
                <a:gd name="connsiteX285" fmla="*/ 29270 w 866041"/>
                <a:gd name="connsiteY285" fmla="*/ 231163 h 457262"/>
                <a:gd name="connsiteX286" fmla="*/ 28910 w 866041"/>
                <a:gd name="connsiteY286" fmla="*/ 240873 h 457262"/>
                <a:gd name="connsiteX287" fmla="*/ 28190 w 866041"/>
                <a:gd name="connsiteY287" fmla="*/ 259575 h 457262"/>
                <a:gd name="connsiteX288" fmla="*/ 27469 w 866041"/>
                <a:gd name="connsiteY288" fmla="*/ 260294 h 457262"/>
                <a:gd name="connsiteX289" fmla="*/ 32871 w 866041"/>
                <a:gd name="connsiteY289" fmla="*/ 267847 h 457262"/>
                <a:gd name="connsiteX290" fmla="*/ 35753 w 866041"/>
                <a:gd name="connsiteY290" fmla="*/ 257417 h 457262"/>
                <a:gd name="connsiteX291" fmla="*/ 37553 w 866041"/>
                <a:gd name="connsiteY291" fmla="*/ 241233 h 457262"/>
                <a:gd name="connsiteX292" fmla="*/ 29270 w 866041"/>
                <a:gd name="connsiteY292" fmla="*/ 231163 h 457262"/>
                <a:gd name="connsiteX293" fmla="*/ 839570 w 866041"/>
                <a:gd name="connsiteY293" fmla="*/ 224689 h 457262"/>
                <a:gd name="connsiteX294" fmla="*/ 827686 w 866041"/>
                <a:gd name="connsiteY294" fmla="*/ 239435 h 457262"/>
                <a:gd name="connsiteX295" fmla="*/ 828766 w 866041"/>
                <a:gd name="connsiteY295" fmla="*/ 252742 h 457262"/>
                <a:gd name="connsiteX296" fmla="*/ 830927 w 866041"/>
                <a:gd name="connsiteY296" fmla="*/ 250944 h 457262"/>
                <a:gd name="connsiteX297" fmla="*/ 839570 w 866041"/>
                <a:gd name="connsiteY297" fmla="*/ 244830 h 457262"/>
                <a:gd name="connsiteX298" fmla="*/ 836689 w 866041"/>
                <a:gd name="connsiteY298" fmla="*/ 239794 h 457262"/>
                <a:gd name="connsiteX299" fmla="*/ 839570 w 866041"/>
                <a:gd name="connsiteY299" fmla="*/ 224689 h 457262"/>
                <a:gd name="connsiteX300" fmla="*/ 487 w 866041"/>
                <a:gd name="connsiteY300" fmla="*/ 221252 h 457262"/>
                <a:gd name="connsiteX301" fmla="*/ 2275 w 866041"/>
                <a:gd name="connsiteY301" fmla="*/ 221252 h 457262"/>
                <a:gd name="connsiteX302" fmla="*/ 43774 w 866041"/>
                <a:gd name="connsiteY302" fmla="*/ 294470 h 457262"/>
                <a:gd name="connsiteX303" fmla="*/ 40197 w 866041"/>
                <a:gd name="connsiteY303" fmla="*/ 299854 h 457262"/>
                <a:gd name="connsiteX304" fmla="*/ 487 w 866041"/>
                <a:gd name="connsiteY304" fmla="*/ 221252 h 457262"/>
                <a:gd name="connsiteX305" fmla="*/ 18826 w 866041"/>
                <a:gd name="connsiteY305" fmla="*/ 207786 h 457262"/>
                <a:gd name="connsiteX306" fmla="*/ 20987 w 866041"/>
                <a:gd name="connsiteY306" fmla="*/ 247347 h 457262"/>
                <a:gd name="connsiteX307" fmla="*/ 22067 w 866041"/>
                <a:gd name="connsiteY307" fmla="*/ 249505 h 457262"/>
                <a:gd name="connsiteX308" fmla="*/ 23148 w 866041"/>
                <a:gd name="connsiteY308" fmla="*/ 240873 h 457262"/>
                <a:gd name="connsiteX309" fmla="*/ 24588 w 866041"/>
                <a:gd name="connsiteY309" fmla="*/ 223970 h 457262"/>
                <a:gd name="connsiteX310" fmla="*/ 18826 w 866041"/>
                <a:gd name="connsiteY310" fmla="*/ 207786 h 457262"/>
                <a:gd name="connsiteX311" fmla="*/ 852895 w 866041"/>
                <a:gd name="connsiteY311" fmla="*/ 193040 h 457262"/>
                <a:gd name="connsiteX312" fmla="*/ 845332 w 866041"/>
                <a:gd name="connsiteY312" fmla="*/ 215338 h 457262"/>
                <a:gd name="connsiteX313" fmla="*/ 844972 w 866041"/>
                <a:gd name="connsiteY313" fmla="*/ 239794 h 457262"/>
                <a:gd name="connsiteX314" fmla="*/ 849294 w 866041"/>
                <a:gd name="connsiteY314" fmla="*/ 234759 h 457262"/>
                <a:gd name="connsiteX315" fmla="*/ 852895 w 866041"/>
                <a:gd name="connsiteY315" fmla="*/ 193040 h 457262"/>
                <a:gd name="connsiteX316" fmla="*/ 58336 w 866041"/>
                <a:gd name="connsiteY316" fmla="*/ 187054 h 457262"/>
                <a:gd name="connsiteX317" fmla="*/ 102527 w 866041"/>
                <a:gd name="connsiteY317" fmla="*/ 217361 h 457262"/>
                <a:gd name="connsiteX318" fmla="*/ 100032 w 866041"/>
                <a:gd name="connsiteY318" fmla="*/ 223495 h 457262"/>
                <a:gd name="connsiteX319" fmla="*/ 54772 w 866041"/>
                <a:gd name="connsiteY319" fmla="*/ 187776 h 457262"/>
                <a:gd name="connsiteX320" fmla="*/ 58336 w 866041"/>
                <a:gd name="connsiteY320" fmla="*/ 187054 h 457262"/>
                <a:gd name="connsiteX321" fmla="*/ 44794 w 866041"/>
                <a:gd name="connsiteY321" fmla="*/ 174354 h 457262"/>
                <a:gd name="connsiteX322" fmla="*/ 48022 w 866041"/>
                <a:gd name="connsiteY322" fmla="*/ 174715 h 457262"/>
                <a:gd name="connsiteX323" fmla="*/ 53761 w 866041"/>
                <a:gd name="connsiteY323" fmla="*/ 208991 h 457262"/>
                <a:gd name="connsiteX324" fmla="*/ 74206 w 866041"/>
                <a:gd name="connsiteY324" fmla="*/ 224866 h 457262"/>
                <a:gd name="connsiteX325" fmla="*/ 103259 w 866041"/>
                <a:gd name="connsiteY325" fmla="*/ 232803 h 457262"/>
                <a:gd name="connsiteX326" fmla="*/ 120834 w 866041"/>
                <a:gd name="connsiteY326" fmla="*/ 235690 h 457262"/>
                <a:gd name="connsiteX327" fmla="*/ 118682 w 866041"/>
                <a:gd name="connsiteY327" fmla="*/ 242184 h 457262"/>
                <a:gd name="connsiteX328" fmla="*/ 82814 w 866041"/>
                <a:gd name="connsiteY328" fmla="*/ 235329 h 457262"/>
                <a:gd name="connsiteX329" fmla="*/ 58424 w 866041"/>
                <a:gd name="connsiteY329" fmla="*/ 221979 h 457262"/>
                <a:gd name="connsiteX330" fmla="*/ 43359 w 866041"/>
                <a:gd name="connsiteY330" fmla="*/ 203218 h 457262"/>
                <a:gd name="connsiteX331" fmla="*/ 44794 w 866041"/>
                <a:gd name="connsiteY331" fmla="*/ 174354 h 457262"/>
                <a:gd name="connsiteX332" fmla="*/ 792173 w 866041"/>
                <a:gd name="connsiteY332" fmla="*/ 170433 h 457262"/>
                <a:gd name="connsiteX333" fmla="*/ 792912 w 866041"/>
                <a:gd name="connsiteY333" fmla="*/ 201125 h 457262"/>
                <a:gd name="connsiteX334" fmla="*/ 788482 w 866041"/>
                <a:gd name="connsiteY334" fmla="*/ 196892 h 457262"/>
                <a:gd name="connsiteX335" fmla="*/ 790327 w 866041"/>
                <a:gd name="connsiteY335" fmla="*/ 171844 h 457262"/>
                <a:gd name="connsiteX336" fmla="*/ 792173 w 866041"/>
                <a:gd name="connsiteY336" fmla="*/ 170433 h 457262"/>
                <a:gd name="connsiteX337" fmla="*/ 788204 w 866041"/>
                <a:gd name="connsiteY337" fmla="*/ 157037 h 457262"/>
                <a:gd name="connsiteX338" fmla="*/ 812313 w 866041"/>
                <a:gd name="connsiteY338" fmla="*/ 180571 h 457262"/>
                <a:gd name="connsiteX339" fmla="*/ 798279 w 866041"/>
                <a:gd name="connsiteY339" fmla="*/ 214967 h 457262"/>
                <a:gd name="connsiteX340" fmla="*/ 793602 w 866041"/>
                <a:gd name="connsiteY340" fmla="*/ 211709 h 457262"/>
                <a:gd name="connsiteX341" fmla="*/ 807275 w 866041"/>
                <a:gd name="connsiteY341" fmla="*/ 184192 h 457262"/>
                <a:gd name="connsiteX342" fmla="*/ 787844 w 866041"/>
                <a:gd name="connsiteY342" fmla="*/ 158123 h 457262"/>
                <a:gd name="connsiteX343" fmla="*/ 788204 w 866041"/>
                <a:gd name="connsiteY343" fmla="*/ 157037 h 457262"/>
                <a:gd name="connsiteX344" fmla="*/ 784397 w 866041"/>
                <a:gd name="connsiteY344" fmla="*/ 139934 h 457262"/>
                <a:gd name="connsiteX345" fmla="*/ 813397 w 866041"/>
                <a:gd name="connsiteY345" fmla="*/ 161926 h 457262"/>
                <a:gd name="connsiteX346" fmla="*/ 826085 w 866041"/>
                <a:gd name="connsiteY346" fmla="*/ 184279 h 457262"/>
                <a:gd name="connsiteX347" fmla="*/ 794547 w 866041"/>
                <a:gd name="connsiteY347" fmla="*/ 234754 h 457262"/>
                <a:gd name="connsiteX348" fmla="*/ 790559 w 866041"/>
                <a:gd name="connsiteY348" fmla="*/ 230427 h 457262"/>
                <a:gd name="connsiteX349" fmla="*/ 819560 w 866041"/>
                <a:gd name="connsiteY349" fmla="*/ 190048 h 457262"/>
                <a:gd name="connsiteX350" fmla="*/ 803972 w 866041"/>
                <a:gd name="connsiteY350" fmla="*/ 160845 h 457262"/>
                <a:gd name="connsiteX351" fmla="*/ 782947 w 866041"/>
                <a:gd name="connsiteY351" fmla="*/ 142458 h 457262"/>
                <a:gd name="connsiteX352" fmla="*/ 784397 w 866041"/>
                <a:gd name="connsiteY352" fmla="*/ 139934 h 457262"/>
                <a:gd name="connsiteX353" fmla="*/ 156068 w 866041"/>
                <a:gd name="connsiteY353" fmla="*/ 84368 h 457262"/>
                <a:gd name="connsiteX354" fmla="*/ 318028 w 866041"/>
                <a:gd name="connsiteY354" fmla="*/ 85445 h 457262"/>
                <a:gd name="connsiteX355" fmla="*/ 318028 w 866041"/>
                <a:gd name="connsiteY355" fmla="*/ 91546 h 457262"/>
                <a:gd name="connsiteX356" fmla="*/ 170105 w 866041"/>
                <a:gd name="connsiteY356" fmla="*/ 91187 h 457262"/>
                <a:gd name="connsiteX357" fmla="*/ 92364 w 866041"/>
                <a:gd name="connsiteY357" fmla="*/ 92623 h 457262"/>
                <a:gd name="connsiteX358" fmla="*/ 32258 w 866041"/>
                <a:gd name="connsiteY358" fmla="*/ 123489 h 457262"/>
                <a:gd name="connsiteX359" fmla="*/ 30099 w 866041"/>
                <a:gd name="connsiteY359" fmla="*/ 121336 h 457262"/>
                <a:gd name="connsiteX360" fmla="*/ 81926 w 866041"/>
                <a:gd name="connsiteY360" fmla="*/ 89034 h 457262"/>
                <a:gd name="connsiteX361" fmla="*/ 156068 w 866041"/>
                <a:gd name="connsiteY361" fmla="*/ 84368 h 457262"/>
                <a:gd name="connsiteX362" fmla="*/ 208429 w 866041"/>
                <a:gd name="connsiteY362" fmla="*/ 72891 h 457262"/>
                <a:gd name="connsiteX363" fmla="*/ 273713 w 866041"/>
                <a:gd name="connsiteY363" fmla="*/ 73243 h 457262"/>
                <a:gd name="connsiteX364" fmla="*/ 275156 w 866041"/>
                <a:gd name="connsiteY364" fmla="*/ 78888 h 457262"/>
                <a:gd name="connsiteX365" fmla="*/ 217807 w 866041"/>
                <a:gd name="connsiteY365" fmla="*/ 78888 h 457262"/>
                <a:gd name="connsiteX366" fmla="*/ 156490 w 866041"/>
                <a:gd name="connsiteY366" fmla="*/ 78888 h 457262"/>
                <a:gd name="connsiteX367" fmla="*/ 93369 w 866041"/>
                <a:gd name="connsiteY367" fmla="*/ 80299 h 457262"/>
                <a:gd name="connsiteX368" fmla="*/ 41070 w 866041"/>
                <a:gd name="connsiteY368" fmla="*/ 100055 h 457262"/>
                <a:gd name="connsiteX369" fmla="*/ 39988 w 866041"/>
                <a:gd name="connsiteY369" fmla="*/ 97585 h 457262"/>
                <a:gd name="connsiteX370" fmla="*/ 87959 w 866041"/>
                <a:gd name="connsiteY370" fmla="*/ 76066 h 457262"/>
                <a:gd name="connsiteX371" fmla="*/ 142784 w 866041"/>
                <a:gd name="connsiteY371" fmla="*/ 73243 h 457262"/>
                <a:gd name="connsiteX372" fmla="*/ 208429 w 866041"/>
                <a:gd name="connsiteY372" fmla="*/ 72891 h 457262"/>
                <a:gd name="connsiteX373" fmla="*/ 512494 w 866041"/>
                <a:gd name="connsiteY373" fmla="*/ 56875 h 457262"/>
                <a:gd name="connsiteX374" fmla="*/ 515317 w 866041"/>
                <a:gd name="connsiteY374" fmla="*/ 56875 h 457262"/>
                <a:gd name="connsiteX375" fmla="*/ 515317 w 866041"/>
                <a:gd name="connsiteY375" fmla="*/ 86039 h 457262"/>
                <a:gd name="connsiteX376" fmla="*/ 509672 w 866041"/>
                <a:gd name="connsiteY376" fmla="*/ 86039 h 457262"/>
                <a:gd name="connsiteX377" fmla="*/ 512494 w 866041"/>
                <a:gd name="connsiteY377" fmla="*/ 56875 h 457262"/>
                <a:gd name="connsiteX378" fmla="*/ 524984 w 866041"/>
                <a:gd name="connsiteY378" fmla="*/ 41864 h 457262"/>
                <a:gd name="connsiteX379" fmla="*/ 526417 w 866041"/>
                <a:gd name="connsiteY379" fmla="*/ 42223 h 457262"/>
                <a:gd name="connsiteX380" fmla="*/ 525342 w 866041"/>
                <a:gd name="connsiteY380" fmla="*/ 87793 h 457262"/>
                <a:gd name="connsiteX381" fmla="*/ 519965 w 866041"/>
                <a:gd name="connsiteY381" fmla="*/ 89228 h 457262"/>
                <a:gd name="connsiteX382" fmla="*/ 524984 w 866041"/>
                <a:gd name="connsiteY382" fmla="*/ 41864 h 457262"/>
                <a:gd name="connsiteX383" fmla="*/ 540717 w 866041"/>
                <a:gd name="connsiteY383" fmla="*/ 26705 h 457262"/>
                <a:gd name="connsiteX384" fmla="*/ 543539 w 866041"/>
                <a:gd name="connsiteY384" fmla="*/ 27422 h 457262"/>
                <a:gd name="connsiteX385" fmla="*/ 537542 w 866041"/>
                <a:gd name="connsiteY385" fmla="*/ 86569 h 457262"/>
                <a:gd name="connsiteX386" fmla="*/ 532250 w 866041"/>
                <a:gd name="connsiteY386" fmla="*/ 88003 h 457262"/>
                <a:gd name="connsiteX387" fmla="*/ 540717 w 866041"/>
                <a:gd name="connsiteY387" fmla="*/ 26705 h 457262"/>
                <a:gd name="connsiteX388" fmla="*/ 612822 w 866041"/>
                <a:gd name="connsiteY388" fmla="*/ 22836 h 457262"/>
                <a:gd name="connsiteX389" fmla="*/ 594680 w 866041"/>
                <a:gd name="connsiteY389" fmla="*/ 24724 h 457262"/>
                <a:gd name="connsiteX390" fmla="*/ 582075 w 866041"/>
                <a:gd name="connsiteY390" fmla="*/ 90540 h 457262"/>
                <a:gd name="connsiteX391" fmla="*/ 583155 w 866041"/>
                <a:gd name="connsiteY391" fmla="*/ 103488 h 457262"/>
                <a:gd name="connsiteX392" fmla="*/ 571631 w 866041"/>
                <a:gd name="connsiteY392" fmla="*/ 106365 h 457262"/>
                <a:gd name="connsiteX393" fmla="*/ 409931 w 866041"/>
                <a:gd name="connsiteY393" fmla="*/ 114996 h 457262"/>
                <a:gd name="connsiteX394" fmla="*/ 395166 w 866041"/>
                <a:gd name="connsiteY394" fmla="*/ 131540 h 457262"/>
                <a:gd name="connsiteX395" fmla="*/ 389404 w 866041"/>
                <a:gd name="connsiteY395" fmla="*/ 129023 h 457262"/>
                <a:gd name="connsiteX396" fmla="*/ 398767 w 866041"/>
                <a:gd name="connsiteY396" fmla="*/ 114996 h 457262"/>
                <a:gd name="connsiteX397" fmla="*/ 386522 w 866041"/>
                <a:gd name="connsiteY397" fmla="*/ 114637 h 457262"/>
                <a:gd name="connsiteX398" fmla="*/ 382561 w 866041"/>
                <a:gd name="connsiteY398" fmla="*/ 118593 h 457262"/>
                <a:gd name="connsiteX399" fmla="*/ 381481 w 866041"/>
                <a:gd name="connsiteY399" fmla="*/ 120031 h 457262"/>
                <a:gd name="connsiteX400" fmla="*/ 377879 w 866041"/>
                <a:gd name="connsiteY400" fmla="*/ 122549 h 457262"/>
                <a:gd name="connsiteX401" fmla="*/ 374278 w 866041"/>
                <a:gd name="connsiteY401" fmla="*/ 117154 h 457262"/>
                <a:gd name="connsiteX402" fmla="*/ 376799 w 866041"/>
                <a:gd name="connsiteY402" fmla="*/ 114637 h 457262"/>
                <a:gd name="connsiteX403" fmla="*/ 354110 w 866041"/>
                <a:gd name="connsiteY403" fmla="*/ 114637 h 457262"/>
                <a:gd name="connsiteX404" fmla="*/ 231665 w 866041"/>
                <a:gd name="connsiteY404" fmla="*/ 115356 h 457262"/>
                <a:gd name="connsiteX405" fmla="*/ 134069 w 866041"/>
                <a:gd name="connsiteY405" fmla="*/ 113917 h 457262"/>
                <a:gd name="connsiteX406" fmla="*/ 68165 w 866041"/>
                <a:gd name="connsiteY406" fmla="*/ 127944 h 457262"/>
                <a:gd name="connsiteX407" fmla="*/ 37913 w 866041"/>
                <a:gd name="connsiteY407" fmla="*/ 190522 h 457262"/>
                <a:gd name="connsiteX408" fmla="*/ 115342 w 866041"/>
                <a:gd name="connsiteY408" fmla="*/ 246987 h 457262"/>
                <a:gd name="connsiteX409" fmla="*/ 231665 w 866041"/>
                <a:gd name="connsiteY409" fmla="*/ 246268 h 457262"/>
                <a:gd name="connsiteX410" fmla="*/ 478717 w 866041"/>
                <a:gd name="connsiteY410" fmla="*/ 246268 h 457262"/>
                <a:gd name="connsiteX411" fmla="*/ 557586 w 866041"/>
                <a:gd name="connsiteY411" fmla="*/ 247347 h 457262"/>
                <a:gd name="connsiteX412" fmla="*/ 589278 w 866041"/>
                <a:gd name="connsiteY412" fmla="*/ 281154 h 457262"/>
                <a:gd name="connsiteX413" fmla="*/ 593599 w 866041"/>
                <a:gd name="connsiteY413" fmla="*/ 318917 h 457262"/>
                <a:gd name="connsiteX414" fmla="*/ 596120 w 866041"/>
                <a:gd name="connsiteY414" fmla="*/ 352365 h 457262"/>
                <a:gd name="connsiteX415" fmla="*/ 647979 w 866041"/>
                <a:gd name="connsiteY415" fmla="*/ 346250 h 457262"/>
                <a:gd name="connsiteX416" fmla="*/ 701999 w 866041"/>
                <a:gd name="connsiteY416" fmla="*/ 303093 h 457262"/>
                <a:gd name="connsiteX417" fmla="*/ 766103 w 866041"/>
                <a:gd name="connsiteY417" fmla="*/ 262812 h 457262"/>
                <a:gd name="connsiteX418" fmla="*/ 823004 w 866041"/>
                <a:gd name="connsiteY418" fmla="*/ 211022 h 457262"/>
                <a:gd name="connsiteX419" fmla="*/ 833448 w 866041"/>
                <a:gd name="connsiteY419" fmla="*/ 182251 h 457262"/>
                <a:gd name="connsiteX420" fmla="*/ 817242 w 866041"/>
                <a:gd name="connsiteY420" fmla="*/ 153838 h 457262"/>
                <a:gd name="connsiteX421" fmla="*/ 754219 w 866041"/>
                <a:gd name="connsiteY421" fmla="*/ 109242 h 457262"/>
                <a:gd name="connsiteX422" fmla="*/ 669227 w 866041"/>
                <a:gd name="connsiteY422" fmla="*/ 45224 h 457262"/>
                <a:gd name="connsiteX423" fmla="*/ 630693 w 866041"/>
                <a:gd name="connsiteY423" fmla="*/ 27961 h 457262"/>
                <a:gd name="connsiteX424" fmla="*/ 612822 w 866041"/>
                <a:gd name="connsiteY424" fmla="*/ 22836 h 457262"/>
                <a:gd name="connsiteX425" fmla="*/ 554215 w 866041"/>
                <a:gd name="connsiteY425" fmla="*/ 20508 h 457262"/>
                <a:gd name="connsiteX426" fmla="*/ 555336 w 866041"/>
                <a:gd name="connsiteY426" fmla="*/ 20866 h 457262"/>
                <a:gd name="connsiteX427" fmla="*/ 552721 w 866041"/>
                <a:gd name="connsiteY427" fmla="*/ 85343 h 457262"/>
                <a:gd name="connsiteX428" fmla="*/ 547865 w 866041"/>
                <a:gd name="connsiteY428" fmla="*/ 86418 h 457262"/>
                <a:gd name="connsiteX429" fmla="*/ 554215 w 866041"/>
                <a:gd name="connsiteY429" fmla="*/ 20508 h 457262"/>
                <a:gd name="connsiteX430" fmla="*/ 598410 w 866041"/>
                <a:gd name="connsiteY430" fmla="*/ 471 h 457262"/>
                <a:gd name="connsiteX431" fmla="*/ 668147 w 866041"/>
                <a:gd name="connsiteY431" fmla="*/ 19689 h 457262"/>
                <a:gd name="connsiteX432" fmla="*/ 747376 w 866041"/>
                <a:gd name="connsiteY432" fmla="*/ 73996 h 457262"/>
                <a:gd name="connsiteX433" fmla="*/ 784110 w 866041"/>
                <a:gd name="connsiteY433" fmla="*/ 104207 h 457262"/>
                <a:gd name="connsiteX434" fmla="*/ 815441 w 866041"/>
                <a:gd name="connsiteY434" fmla="*/ 125426 h 457262"/>
                <a:gd name="connsiteX435" fmla="*/ 853255 w 866041"/>
                <a:gd name="connsiteY435" fmla="*/ 174338 h 457262"/>
                <a:gd name="connsiteX436" fmla="*/ 856497 w 866041"/>
                <a:gd name="connsiteY436" fmla="*/ 176856 h 457262"/>
                <a:gd name="connsiteX437" fmla="*/ 852895 w 866041"/>
                <a:gd name="connsiteY437" fmla="*/ 245909 h 457262"/>
                <a:gd name="connsiteX438" fmla="*/ 819043 w 866041"/>
                <a:gd name="connsiteY438" fmla="*/ 273242 h 457262"/>
                <a:gd name="connsiteX439" fmla="*/ 777988 w 866041"/>
                <a:gd name="connsiteY439" fmla="*/ 304891 h 457262"/>
                <a:gd name="connsiteX440" fmla="*/ 698038 w 866041"/>
                <a:gd name="connsiteY440" fmla="*/ 367829 h 457262"/>
                <a:gd name="connsiteX441" fmla="*/ 615927 w 866041"/>
                <a:gd name="connsiteY441" fmla="*/ 426452 h 457262"/>
                <a:gd name="connsiteX442" fmla="*/ 545701 w 866041"/>
                <a:gd name="connsiteY442" fmla="*/ 417101 h 457262"/>
                <a:gd name="connsiteX443" fmla="*/ 532377 w 866041"/>
                <a:gd name="connsiteY443" fmla="*/ 344452 h 457262"/>
                <a:gd name="connsiteX444" fmla="*/ 501765 w 866041"/>
                <a:gd name="connsiteY444" fmla="*/ 305610 h 457262"/>
                <a:gd name="connsiteX445" fmla="*/ 450986 w 866041"/>
                <a:gd name="connsiteY445" fmla="*/ 300935 h 457262"/>
                <a:gd name="connsiteX446" fmla="*/ 327461 w 866041"/>
                <a:gd name="connsiteY446" fmla="*/ 305251 h 457262"/>
                <a:gd name="connsiteX447" fmla="*/ 206456 w 866041"/>
                <a:gd name="connsiteY447" fmla="*/ 310286 h 457262"/>
                <a:gd name="connsiteX448" fmla="*/ 94454 w 866041"/>
                <a:gd name="connsiteY448" fmla="*/ 305970 h 457262"/>
                <a:gd name="connsiteX449" fmla="*/ 21707 w 866041"/>
                <a:gd name="connsiteY449" fmla="*/ 266768 h 457262"/>
                <a:gd name="connsiteX450" fmla="*/ 9103 w 866041"/>
                <a:gd name="connsiteY450" fmla="*/ 225409 h 457262"/>
                <a:gd name="connsiteX451" fmla="*/ 16305 w 866041"/>
                <a:gd name="connsiteY451" fmla="*/ 185487 h 457262"/>
                <a:gd name="connsiteX452" fmla="*/ 24588 w 866041"/>
                <a:gd name="connsiteY452" fmla="*/ 149163 h 457262"/>
                <a:gd name="connsiteX453" fmla="*/ 137310 w 866041"/>
                <a:gd name="connsiteY453" fmla="*/ 93417 h 457262"/>
                <a:gd name="connsiteX454" fmla="*/ 236707 w 866041"/>
                <a:gd name="connsiteY454" fmla="*/ 95575 h 457262"/>
                <a:gd name="connsiteX455" fmla="*/ 359152 w 866041"/>
                <a:gd name="connsiteY455" fmla="*/ 94856 h 457262"/>
                <a:gd name="connsiteX456" fmla="*/ 398407 w 866041"/>
                <a:gd name="connsiteY456" fmla="*/ 94856 h 457262"/>
                <a:gd name="connsiteX457" fmla="*/ 421095 w 866041"/>
                <a:gd name="connsiteY457" fmla="*/ 75075 h 457262"/>
                <a:gd name="connsiteX458" fmla="*/ 424697 w 866041"/>
                <a:gd name="connsiteY458" fmla="*/ 78672 h 457262"/>
                <a:gd name="connsiteX459" fmla="*/ 406690 w 866041"/>
                <a:gd name="connsiteY459" fmla="*/ 95216 h 457262"/>
                <a:gd name="connsiteX460" fmla="*/ 421095 w 866041"/>
                <a:gd name="connsiteY460" fmla="*/ 95216 h 457262"/>
                <a:gd name="connsiteX461" fmla="*/ 442343 w 866041"/>
                <a:gd name="connsiteY461" fmla="*/ 77952 h 457262"/>
                <a:gd name="connsiteX462" fmla="*/ 445224 w 866041"/>
                <a:gd name="connsiteY462" fmla="*/ 80830 h 457262"/>
                <a:gd name="connsiteX463" fmla="*/ 429378 w 866041"/>
                <a:gd name="connsiteY463" fmla="*/ 95216 h 457262"/>
                <a:gd name="connsiteX464" fmla="*/ 470434 w 866041"/>
                <a:gd name="connsiteY464" fmla="*/ 95935 h 457262"/>
                <a:gd name="connsiteX465" fmla="*/ 560107 w 866041"/>
                <a:gd name="connsiteY465" fmla="*/ 93417 h 457262"/>
                <a:gd name="connsiteX466" fmla="*/ 576673 w 866041"/>
                <a:gd name="connsiteY466" fmla="*/ 9619 h 457262"/>
                <a:gd name="connsiteX467" fmla="*/ 598410 w 866041"/>
                <a:gd name="connsiteY467" fmla="*/ 471 h 4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</a:cxnLst>
              <a:rect l="l" t="t" r="r" b="b"/>
              <a:pathLst>
                <a:path w="866041" h="457262">
                  <a:moveTo>
                    <a:pt x="679516" y="408811"/>
                  </a:moveTo>
                  <a:cubicBezTo>
                    <a:pt x="682771" y="405913"/>
                    <a:pt x="687111" y="410622"/>
                    <a:pt x="683856" y="413520"/>
                  </a:cubicBezTo>
                  <a:cubicBezTo>
                    <a:pt x="665773" y="429097"/>
                    <a:pt x="644797" y="442862"/>
                    <a:pt x="622375" y="451919"/>
                  </a:cubicBezTo>
                  <a:cubicBezTo>
                    <a:pt x="604293" y="459526"/>
                    <a:pt x="585125" y="458077"/>
                    <a:pt x="566319" y="453368"/>
                  </a:cubicBezTo>
                  <a:cubicBezTo>
                    <a:pt x="565234" y="453368"/>
                    <a:pt x="565234" y="451194"/>
                    <a:pt x="566681" y="451194"/>
                  </a:cubicBezTo>
                  <a:cubicBezTo>
                    <a:pt x="588018" y="451556"/>
                    <a:pt x="608271" y="453730"/>
                    <a:pt x="627800" y="443587"/>
                  </a:cubicBezTo>
                  <a:cubicBezTo>
                    <a:pt x="646606" y="433444"/>
                    <a:pt x="663965" y="422576"/>
                    <a:pt x="679516" y="408811"/>
                  </a:cubicBezTo>
                  <a:close/>
                  <a:moveTo>
                    <a:pt x="624571" y="387610"/>
                  </a:moveTo>
                  <a:cubicBezTo>
                    <a:pt x="617008" y="390128"/>
                    <a:pt x="609445" y="390847"/>
                    <a:pt x="601882" y="389049"/>
                  </a:cubicBezTo>
                  <a:lnTo>
                    <a:pt x="603248" y="404225"/>
                  </a:lnTo>
                  <a:lnTo>
                    <a:pt x="604763" y="421057"/>
                  </a:lnTo>
                  <a:cubicBezTo>
                    <a:pt x="612326" y="418180"/>
                    <a:pt x="619169" y="413864"/>
                    <a:pt x="626371" y="409908"/>
                  </a:cubicBezTo>
                  <a:cubicBezTo>
                    <a:pt x="624211" y="406671"/>
                    <a:pt x="624211" y="401996"/>
                    <a:pt x="624211" y="398400"/>
                  </a:cubicBezTo>
                  <a:lnTo>
                    <a:pt x="624485" y="390183"/>
                  </a:lnTo>
                  <a:close/>
                  <a:moveTo>
                    <a:pt x="698730" y="381758"/>
                  </a:moveTo>
                  <a:cubicBezTo>
                    <a:pt x="699770" y="382792"/>
                    <a:pt x="700132" y="384501"/>
                    <a:pt x="698866" y="385760"/>
                  </a:cubicBezTo>
                  <a:cubicBezTo>
                    <a:pt x="687293" y="398350"/>
                    <a:pt x="672465" y="406264"/>
                    <a:pt x="659083" y="416337"/>
                  </a:cubicBezTo>
                  <a:cubicBezTo>
                    <a:pt x="646787" y="425330"/>
                    <a:pt x="633767" y="435403"/>
                    <a:pt x="619663" y="440798"/>
                  </a:cubicBezTo>
                  <a:cubicBezTo>
                    <a:pt x="597240" y="449432"/>
                    <a:pt x="569392" y="451590"/>
                    <a:pt x="551671" y="433604"/>
                  </a:cubicBezTo>
                  <a:cubicBezTo>
                    <a:pt x="550947" y="432884"/>
                    <a:pt x="551671" y="431805"/>
                    <a:pt x="552394" y="432165"/>
                  </a:cubicBezTo>
                  <a:cubicBezTo>
                    <a:pt x="577348" y="445835"/>
                    <a:pt x="604473" y="444396"/>
                    <a:pt x="628704" y="430007"/>
                  </a:cubicBezTo>
                  <a:cubicBezTo>
                    <a:pt x="640639" y="422812"/>
                    <a:pt x="651127" y="414179"/>
                    <a:pt x="662700" y="406984"/>
                  </a:cubicBezTo>
                  <a:cubicBezTo>
                    <a:pt x="673911" y="399070"/>
                    <a:pt x="685123" y="391516"/>
                    <a:pt x="694526" y="381803"/>
                  </a:cubicBezTo>
                  <a:cubicBezTo>
                    <a:pt x="695973" y="380364"/>
                    <a:pt x="697691" y="380724"/>
                    <a:pt x="698730" y="381758"/>
                  </a:cubicBezTo>
                  <a:close/>
                  <a:moveTo>
                    <a:pt x="646179" y="376461"/>
                  </a:moveTo>
                  <a:lnTo>
                    <a:pt x="639068" y="380540"/>
                  </a:lnTo>
                  <a:lnTo>
                    <a:pt x="629252" y="386171"/>
                  </a:lnTo>
                  <a:lnTo>
                    <a:pt x="629352" y="386965"/>
                  </a:lnTo>
                  <a:lnTo>
                    <a:pt x="630693" y="397680"/>
                  </a:lnTo>
                  <a:cubicBezTo>
                    <a:pt x="631053" y="400557"/>
                    <a:pt x="632133" y="403435"/>
                    <a:pt x="632494" y="406312"/>
                  </a:cubicBezTo>
                  <a:cubicBezTo>
                    <a:pt x="637535" y="403435"/>
                    <a:pt x="642217" y="400557"/>
                    <a:pt x="646539" y="397321"/>
                  </a:cubicBezTo>
                  <a:cubicBezTo>
                    <a:pt x="646179" y="396961"/>
                    <a:pt x="645819" y="396242"/>
                    <a:pt x="645819" y="395522"/>
                  </a:cubicBezTo>
                  <a:lnTo>
                    <a:pt x="645963" y="387877"/>
                  </a:lnTo>
                  <a:close/>
                  <a:moveTo>
                    <a:pt x="579554" y="371786"/>
                  </a:moveTo>
                  <a:lnTo>
                    <a:pt x="580505" y="419263"/>
                  </a:lnTo>
                  <a:lnTo>
                    <a:pt x="580634" y="425733"/>
                  </a:lnTo>
                  <a:cubicBezTo>
                    <a:pt x="586757" y="426092"/>
                    <a:pt x="592159" y="425373"/>
                    <a:pt x="597561" y="423575"/>
                  </a:cubicBezTo>
                  <a:lnTo>
                    <a:pt x="597106" y="408286"/>
                  </a:lnTo>
                  <a:lnTo>
                    <a:pt x="596480" y="387250"/>
                  </a:lnTo>
                  <a:cubicBezTo>
                    <a:pt x="592879" y="385452"/>
                    <a:pt x="589638" y="383294"/>
                    <a:pt x="586397" y="380057"/>
                  </a:cubicBezTo>
                  <a:cubicBezTo>
                    <a:pt x="583876" y="377540"/>
                    <a:pt x="581715" y="374663"/>
                    <a:pt x="579554" y="371786"/>
                  </a:cubicBezTo>
                  <a:close/>
                  <a:moveTo>
                    <a:pt x="666706" y="358479"/>
                  </a:moveTo>
                  <a:cubicBezTo>
                    <a:pt x="661664" y="363514"/>
                    <a:pt x="656623" y="368189"/>
                    <a:pt x="651221" y="372505"/>
                  </a:cubicBezTo>
                  <a:lnTo>
                    <a:pt x="652445" y="383716"/>
                  </a:lnTo>
                  <a:lnTo>
                    <a:pt x="653381" y="392286"/>
                  </a:lnTo>
                  <a:cubicBezTo>
                    <a:pt x="657703" y="389049"/>
                    <a:pt x="662025" y="385812"/>
                    <a:pt x="666346" y="382215"/>
                  </a:cubicBezTo>
                  <a:lnTo>
                    <a:pt x="666460" y="374718"/>
                  </a:lnTo>
                  <a:close/>
                  <a:moveTo>
                    <a:pt x="686153" y="340856"/>
                  </a:moveTo>
                  <a:cubicBezTo>
                    <a:pt x="681112" y="344812"/>
                    <a:pt x="676430" y="349487"/>
                    <a:pt x="671748" y="353803"/>
                  </a:cubicBezTo>
                  <a:cubicBezTo>
                    <a:pt x="673189" y="357400"/>
                    <a:pt x="673549" y="361715"/>
                    <a:pt x="673549" y="365672"/>
                  </a:cubicBezTo>
                  <a:lnTo>
                    <a:pt x="673706" y="370066"/>
                  </a:lnTo>
                  <a:lnTo>
                    <a:pt x="673909" y="375742"/>
                  </a:lnTo>
                  <a:cubicBezTo>
                    <a:pt x="678591" y="371786"/>
                    <a:pt x="682912" y="367829"/>
                    <a:pt x="687594" y="363873"/>
                  </a:cubicBezTo>
                  <a:cubicBezTo>
                    <a:pt x="686874" y="363514"/>
                    <a:pt x="686514" y="363154"/>
                    <a:pt x="686153" y="362075"/>
                  </a:cubicBezTo>
                  <a:cubicBezTo>
                    <a:pt x="685073" y="357759"/>
                    <a:pt x="685433" y="352724"/>
                    <a:pt x="685793" y="348049"/>
                  </a:cubicBezTo>
                  <a:cubicBezTo>
                    <a:pt x="685793" y="345891"/>
                    <a:pt x="685793" y="343014"/>
                    <a:pt x="686153" y="340856"/>
                  </a:cubicBezTo>
                  <a:close/>
                  <a:moveTo>
                    <a:pt x="464990" y="328815"/>
                  </a:moveTo>
                  <a:cubicBezTo>
                    <a:pt x="473450" y="328125"/>
                    <a:pt x="483014" y="331921"/>
                    <a:pt x="489267" y="337098"/>
                  </a:cubicBezTo>
                  <a:cubicBezTo>
                    <a:pt x="491841" y="339169"/>
                    <a:pt x="488531" y="343655"/>
                    <a:pt x="485956" y="341584"/>
                  </a:cubicBezTo>
                  <a:cubicBezTo>
                    <a:pt x="482646" y="339514"/>
                    <a:pt x="479703" y="337098"/>
                    <a:pt x="476025" y="335372"/>
                  </a:cubicBezTo>
                  <a:cubicBezTo>
                    <a:pt x="472346" y="333647"/>
                    <a:pt x="468300" y="333302"/>
                    <a:pt x="464254" y="332266"/>
                  </a:cubicBezTo>
                  <a:cubicBezTo>
                    <a:pt x="462047" y="331921"/>
                    <a:pt x="463151" y="329160"/>
                    <a:pt x="464990" y="328815"/>
                  </a:cubicBezTo>
                  <a:close/>
                  <a:moveTo>
                    <a:pt x="708842" y="323952"/>
                  </a:moveTo>
                  <a:cubicBezTo>
                    <a:pt x="707401" y="324672"/>
                    <a:pt x="705601" y="325751"/>
                    <a:pt x="704160" y="326829"/>
                  </a:cubicBezTo>
                  <a:cubicBezTo>
                    <a:pt x="699478" y="330066"/>
                    <a:pt x="694797" y="333303"/>
                    <a:pt x="690835" y="336540"/>
                  </a:cubicBezTo>
                  <a:cubicBezTo>
                    <a:pt x="691195" y="340136"/>
                    <a:pt x="691195" y="343373"/>
                    <a:pt x="691555" y="346610"/>
                  </a:cubicBezTo>
                  <a:cubicBezTo>
                    <a:pt x="691916" y="350926"/>
                    <a:pt x="692636" y="354882"/>
                    <a:pt x="693356" y="358838"/>
                  </a:cubicBezTo>
                  <a:cubicBezTo>
                    <a:pt x="699118" y="353803"/>
                    <a:pt x="705241" y="348408"/>
                    <a:pt x="711003" y="343733"/>
                  </a:cubicBezTo>
                  <a:cubicBezTo>
                    <a:pt x="709202" y="340856"/>
                    <a:pt x="709202" y="335461"/>
                    <a:pt x="709202" y="332584"/>
                  </a:cubicBezTo>
                  <a:cubicBezTo>
                    <a:pt x="709202" y="329707"/>
                    <a:pt x="709202" y="326829"/>
                    <a:pt x="708842" y="323952"/>
                  </a:cubicBezTo>
                  <a:close/>
                  <a:moveTo>
                    <a:pt x="456613" y="318630"/>
                  </a:moveTo>
                  <a:cubicBezTo>
                    <a:pt x="465595" y="318897"/>
                    <a:pt x="474713" y="320588"/>
                    <a:pt x="483018" y="322190"/>
                  </a:cubicBezTo>
                  <a:cubicBezTo>
                    <a:pt x="499268" y="325039"/>
                    <a:pt x="510462" y="329668"/>
                    <a:pt x="513351" y="347472"/>
                  </a:cubicBezTo>
                  <a:cubicBezTo>
                    <a:pt x="514073" y="351389"/>
                    <a:pt x="507934" y="353169"/>
                    <a:pt x="507212" y="348896"/>
                  </a:cubicBezTo>
                  <a:cubicBezTo>
                    <a:pt x="504323" y="331448"/>
                    <a:pt x="489879" y="329312"/>
                    <a:pt x="474713" y="326819"/>
                  </a:cubicBezTo>
                  <a:cubicBezTo>
                    <a:pt x="460630" y="323971"/>
                    <a:pt x="445464" y="321122"/>
                    <a:pt x="431742" y="325039"/>
                  </a:cubicBezTo>
                  <a:cubicBezTo>
                    <a:pt x="430658" y="325395"/>
                    <a:pt x="430297" y="324327"/>
                    <a:pt x="431019" y="323615"/>
                  </a:cubicBezTo>
                  <a:cubicBezTo>
                    <a:pt x="438783" y="319520"/>
                    <a:pt x="447630" y="318363"/>
                    <a:pt x="456613" y="318630"/>
                  </a:cubicBezTo>
                  <a:close/>
                  <a:moveTo>
                    <a:pt x="732971" y="309207"/>
                  </a:moveTo>
                  <a:cubicBezTo>
                    <a:pt x="726488" y="313163"/>
                    <a:pt x="720726" y="316759"/>
                    <a:pt x="714244" y="320715"/>
                  </a:cubicBezTo>
                  <a:cubicBezTo>
                    <a:pt x="714604" y="324312"/>
                    <a:pt x="714604" y="328268"/>
                    <a:pt x="715324" y="331865"/>
                  </a:cubicBezTo>
                  <a:cubicBezTo>
                    <a:pt x="716045" y="334022"/>
                    <a:pt x="716765" y="336180"/>
                    <a:pt x="717485" y="338698"/>
                  </a:cubicBezTo>
                  <a:cubicBezTo>
                    <a:pt x="718926" y="337259"/>
                    <a:pt x="720366" y="335821"/>
                    <a:pt x="722167" y="334742"/>
                  </a:cubicBezTo>
                  <a:cubicBezTo>
                    <a:pt x="725408" y="332224"/>
                    <a:pt x="729009" y="329707"/>
                    <a:pt x="732611" y="326829"/>
                  </a:cubicBezTo>
                  <a:cubicBezTo>
                    <a:pt x="729730" y="323952"/>
                    <a:pt x="731530" y="320356"/>
                    <a:pt x="731890" y="316759"/>
                  </a:cubicBezTo>
                  <a:cubicBezTo>
                    <a:pt x="732611" y="314242"/>
                    <a:pt x="732971" y="311724"/>
                    <a:pt x="732971" y="309207"/>
                  </a:cubicBezTo>
                  <a:close/>
                  <a:moveTo>
                    <a:pt x="436452" y="308137"/>
                  </a:moveTo>
                  <a:cubicBezTo>
                    <a:pt x="456134" y="307318"/>
                    <a:pt x="475816" y="307955"/>
                    <a:pt x="495136" y="311597"/>
                  </a:cubicBezTo>
                  <a:cubicBezTo>
                    <a:pt x="507054" y="313782"/>
                    <a:pt x="516082" y="317788"/>
                    <a:pt x="521138" y="329078"/>
                  </a:cubicBezTo>
                  <a:cubicBezTo>
                    <a:pt x="525833" y="338547"/>
                    <a:pt x="525472" y="349837"/>
                    <a:pt x="527278" y="360398"/>
                  </a:cubicBezTo>
                  <a:cubicBezTo>
                    <a:pt x="528361" y="364404"/>
                    <a:pt x="522222" y="365861"/>
                    <a:pt x="521138" y="361855"/>
                  </a:cubicBezTo>
                  <a:cubicBezTo>
                    <a:pt x="518972" y="352022"/>
                    <a:pt x="519333" y="339275"/>
                    <a:pt x="514277" y="330170"/>
                  </a:cubicBezTo>
                  <a:cubicBezTo>
                    <a:pt x="506332" y="316331"/>
                    <a:pt x="486830" y="316695"/>
                    <a:pt x="472746" y="315603"/>
                  </a:cubicBezTo>
                  <a:cubicBezTo>
                    <a:pt x="440605" y="313418"/>
                    <a:pt x="409908" y="314510"/>
                    <a:pt x="377767" y="315603"/>
                  </a:cubicBezTo>
                  <a:cubicBezTo>
                    <a:pt x="376322" y="315603"/>
                    <a:pt x="376322" y="313782"/>
                    <a:pt x="377767" y="313418"/>
                  </a:cubicBezTo>
                  <a:cubicBezTo>
                    <a:pt x="397088" y="311233"/>
                    <a:pt x="416770" y="308956"/>
                    <a:pt x="436452" y="308137"/>
                  </a:cubicBezTo>
                  <a:close/>
                  <a:moveTo>
                    <a:pt x="753498" y="296619"/>
                  </a:moveTo>
                  <a:cubicBezTo>
                    <a:pt x="748457" y="299496"/>
                    <a:pt x="743415" y="302733"/>
                    <a:pt x="738373" y="305970"/>
                  </a:cubicBezTo>
                  <a:cubicBezTo>
                    <a:pt x="738373" y="309926"/>
                    <a:pt x="738013" y="313882"/>
                    <a:pt x="738013" y="317479"/>
                  </a:cubicBezTo>
                  <a:cubicBezTo>
                    <a:pt x="738013" y="319277"/>
                    <a:pt x="738373" y="321075"/>
                    <a:pt x="738373" y="322514"/>
                  </a:cubicBezTo>
                  <a:cubicBezTo>
                    <a:pt x="745215" y="317479"/>
                    <a:pt x="751698" y="312803"/>
                    <a:pt x="758180" y="308128"/>
                  </a:cubicBezTo>
                  <a:cubicBezTo>
                    <a:pt x="757820" y="308128"/>
                    <a:pt x="757100" y="308128"/>
                    <a:pt x="756740" y="308128"/>
                  </a:cubicBezTo>
                  <a:cubicBezTo>
                    <a:pt x="756380" y="308128"/>
                    <a:pt x="756380" y="308128"/>
                    <a:pt x="756019" y="308128"/>
                  </a:cubicBezTo>
                  <a:cubicBezTo>
                    <a:pt x="754939" y="308128"/>
                    <a:pt x="754579" y="306689"/>
                    <a:pt x="754219" y="305970"/>
                  </a:cubicBezTo>
                  <a:cubicBezTo>
                    <a:pt x="753138" y="303093"/>
                    <a:pt x="753498" y="299856"/>
                    <a:pt x="753498" y="297338"/>
                  </a:cubicBezTo>
                  <a:cubicBezTo>
                    <a:pt x="753498" y="296979"/>
                    <a:pt x="753498" y="296619"/>
                    <a:pt x="753498" y="296619"/>
                  </a:cubicBezTo>
                  <a:close/>
                  <a:moveTo>
                    <a:pt x="617898" y="283526"/>
                  </a:moveTo>
                  <a:cubicBezTo>
                    <a:pt x="618243" y="282088"/>
                    <a:pt x="620659" y="282447"/>
                    <a:pt x="620659" y="283885"/>
                  </a:cubicBezTo>
                  <a:cubicBezTo>
                    <a:pt x="619624" y="307608"/>
                    <a:pt x="629977" y="330252"/>
                    <a:pt x="625146" y="353975"/>
                  </a:cubicBezTo>
                  <a:cubicBezTo>
                    <a:pt x="624455" y="357929"/>
                    <a:pt x="618589" y="356131"/>
                    <a:pt x="619624" y="352178"/>
                  </a:cubicBezTo>
                  <a:cubicBezTo>
                    <a:pt x="623765" y="329174"/>
                    <a:pt x="614447" y="306530"/>
                    <a:pt x="617898" y="283526"/>
                  </a:cubicBezTo>
                  <a:close/>
                  <a:moveTo>
                    <a:pt x="781949" y="278277"/>
                  </a:moveTo>
                  <a:cubicBezTo>
                    <a:pt x="773666" y="283672"/>
                    <a:pt x="765743" y="289066"/>
                    <a:pt x="757460" y="294101"/>
                  </a:cubicBezTo>
                  <a:cubicBezTo>
                    <a:pt x="757460" y="295540"/>
                    <a:pt x="757460" y="296979"/>
                    <a:pt x="757460" y="298058"/>
                  </a:cubicBezTo>
                  <a:cubicBezTo>
                    <a:pt x="757820" y="300935"/>
                    <a:pt x="760701" y="303812"/>
                    <a:pt x="759621" y="306329"/>
                  </a:cubicBezTo>
                  <a:cubicBezTo>
                    <a:pt x="759621" y="306689"/>
                    <a:pt x="758900" y="307408"/>
                    <a:pt x="758900" y="307408"/>
                  </a:cubicBezTo>
                  <a:cubicBezTo>
                    <a:pt x="766463" y="301654"/>
                    <a:pt x="774386" y="295900"/>
                    <a:pt x="781949" y="290505"/>
                  </a:cubicBezTo>
                  <a:cubicBezTo>
                    <a:pt x="781229" y="289786"/>
                    <a:pt x="780869" y="289066"/>
                    <a:pt x="780869" y="287987"/>
                  </a:cubicBezTo>
                  <a:cubicBezTo>
                    <a:pt x="780508" y="285470"/>
                    <a:pt x="781589" y="282593"/>
                    <a:pt x="781949" y="279715"/>
                  </a:cubicBezTo>
                  <a:cubicBezTo>
                    <a:pt x="781949" y="279356"/>
                    <a:pt x="781949" y="278637"/>
                    <a:pt x="781949" y="278277"/>
                  </a:cubicBezTo>
                  <a:close/>
                  <a:moveTo>
                    <a:pt x="148114" y="272163"/>
                  </a:moveTo>
                  <a:cubicBezTo>
                    <a:pt x="147034" y="282233"/>
                    <a:pt x="145593" y="291944"/>
                    <a:pt x="149915" y="301294"/>
                  </a:cubicBezTo>
                  <a:cubicBezTo>
                    <a:pt x="149915" y="301654"/>
                    <a:pt x="149915" y="301654"/>
                    <a:pt x="149915" y="301654"/>
                  </a:cubicBezTo>
                  <a:cubicBezTo>
                    <a:pt x="153876" y="301654"/>
                    <a:pt x="158198" y="301654"/>
                    <a:pt x="162159" y="301654"/>
                  </a:cubicBezTo>
                  <a:cubicBezTo>
                    <a:pt x="161439" y="291944"/>
                    <a:pt x="161799" y="281873"/>
                    <a:pt x="161439" y="272163"/>
                  </a:cubicBezTo>
                  <a:cubicBezTo>
                    <a:pt x="156757" y="272163"/>
                    <a:pt x="152436" y="272163"/>
                    <a:pt x="148114" y="272163"/>
                  </a:cubicBezTo>
                  <a:close/>
                  <a:moveTo>
                    <a:pt x="127947" y="271803"/>
                  </a:moveTo>
                  <a:cubicBezTo>
                    <a:pt x="128307" y="281154"/>
                    <a:pt x="127226" y="291224"/>
                    <a:pt x="126866" y="300935"/>
                  </a:cubicBezTo>
                  <a:cubicBezTo>
                    <a:pt x="131548" y="301294"/>
                    <a:pt x="136230" y="301294"/>
                    <a:pt x="141272" y="301654"/>
                  </a:cubicBezTo>
                  <a:cubicBezTo>
                    <a:pt x="138030" y="293022"/>
                    <a:pt x="140911" y="281514"/>
                    <a:pt x="142352" y="272163"/>
                  </a:cubicBezTo>
                  <a:cubicBezTo>
                    <a:pt x="138030" y="272163"/>
                    <a:pt x="132989" y="272163"/>
                    <a:pt x="127947" y="271803"/>
                  </a:cubicBezTo>
                  <a:close/>
                  <a:moveTo>
                    <a:pt x="192771" y="271444"/>
                  </a:moveTo>
                  <a:cubicBezTo>
                    <a:pt x="188089" y="271444"/>
                    <a:pt x="183407" y="271803"/>
                    <a:pt x="178725" y="271803"/>
                  </a:cubicBezTo>
                  <a:cubicBezTo>
                    <a:pt x="175124" y="271803"/>
                    <a:pt x="171163" y="271803"/>
                    <a:pt x="167561" y="272163"/>
                  </a:cubicBezTo>
                  <a:cubicBezTo>
                    <a:pt x="168642" y="281873"/>
                    <a:pt x="169002" y="291944"/>
                    <a:pt x="169722" y="301654"/>
                  </a:cubicBezTo>
                  <a:cubicBezTo>
                    <a:pt x="177285" y="301654"/>
                    <a:pt x="184848" y="301654"/>
                    <a:pt x="192050" y="301294"/>
                  </a:cubicBezTo>
                  <a:cubicBezTo>
                    <a:pt x="193131" y="291584"/>
                    <a:pt x="192050" y="281154"/>
                    <a:pt x="192771" y="271444"/>
                  </a:cubicBezTo>
                  <a:close/>
                  <a:moveTo>
                    <a:pt x="553264" y="270365"/>
                  </a:moveTo>
                  <a:cubicBezTo>
                    <a:pt x="558306" y="317119"/>
                    <a:pt x="557226" y="364952"/>
                    <a:pt x="558306" y="411707"/>
                  </a:cubicBezTo>
                  <a:cubicBezTo>
                    <a:pt x="558306" y="413505"/>
                    <a:pt x="557586" y="414584"/>
                    <a:pt x="556505" y="415303"/>
                  </a:cubicBezTo>
                  <a:cubicBezTo>
                    <a:pt x="560827" y="419619"/>
                    <a:pt x="565869" y="422856"/>
                    <a:pt x="572351" y="424654"/>
                  </a:cubicBezTo>
                  <a:cubicBezTo>
                    <a:pt x="570551" y="401277"/>
                    <a:pt x="571631" y="377540"/>
                    <a:pt x="573072" y="353803"/>
                  </a:cubicBezTo>
                  <a:cubicBezTo>
                    <a:pt x="570551" y="341575"/>
                    <a:pt x="571271" y="327908"/>
                    <a:pt x="570551" y="315680"/>
                  </a:cubicBezTo>
                  <a:cubicBezTo>
                    <a:pt x="569830" y="303093"/>
                    <a:pt x="570551" y="274680"/>
                    <a:pt x="554345" y="270724"/>
                  </a:cubicBezTo>
                  <a:cubicBezTo>
                    <a:pt x="553985" y="270724"/>
                    <a:pt x="553624" y="270724"/>
                    <a:pt x="553264" y="270365"/>
                  </a:cubicBezTo>
                  <a:close/>
                  <a:moveTo>
                    <a:pt x="223742" y="270365"/>
                  </a:moveTo>
                  <a:cubicBezTo>
                    <a:pt x="214739" y="270724"/>
                    <a:pt x="206096" y="271084"/>
                    <a:pt x="197452" y="271084"/>
                  </a:cubicBezTo>
                  <a:cubicBezTo>
                    <a:pt x="197813" y="276479"/>
                    <a:pt x="198173" y="281514"/>
                    <a:pt x="198533" y="286549"/>
                  </a:cubicBezTo>
                  <a:cubicBezTo>
                    <a:pt x="198893" y="291584"/>
                    <a:pt x="198893" y="296259"/>
                    <a:pt x="198893" y="301294"/>
                  </a:cubicBezTo>
                  <a:cubicBezTo>
                    <a:pt x="203215" y="301294"/>
                    <a:pt x="207536" y="301294"/>
                    <a:pt x="211498" y="300935"/>
                  </a:cubicBezTo>
                  <a:cubicBezTo>
                    <a:pt x="215819" y="300935"/>
                    <a:pt x="220501" y="300935"/>
                    <a:pt x="225183" y="300575"/>
                  </a:cubicBezTo>
                  <a:cubicBezTo>
                    <a:pt x="219781" y="293022"/>
                    <a:pt x="221942" y="279715"/>
                    <a:pt x="223742" y="270365"/>
                  </a:cubicBezTo>
                  <a:close/>
                  <a:moveTo>
                    <a:pt x="292888" y="270005"/>
                  </a:moveTo>
                  <a:cubicBezTo>
                    <a:pt x="293248" y="273961"/>
                    <a:pt x="292528" y="278637"/>
                    <a:pt x="292888" y="282952"/>
                  </a:cubicBezTo>
                  <a:cubicBezTo>
                    <a:pt x="292888" y="286549"/>
                    <a:pt x="293608" y="290505"/>
                    <a:pt x="294688" y="294101"/>
                  </a:cubicBezTo>
                  <a:cubicBezTo>
                    <a:pt x="295049" y="295180"/>
                    <a:pt x="295769" y="295900"/>
                    <a:pt x="295769" y="297338"/>
                  </a:cubicBezTo>
                  <a:cubicBezTo>
                    <a:pt x="302611" y="296979"/>
                    <a:pt x="309094" y="296619"/>
                    <a:pt x="315576" y="295900"/>
                  </a:cubicBezTo>
                  <a:cubicBezTo>
                    <a:pt x="315576" y="287268"/>
                    <a:pt x="316296" y="278637"/>
                    <a:pt x="317737" y="270005"/>
                  </a:cubicBezTo>
                  <a:cubicBezTo>
                    <a:pt x="309454" y="270005"/>
                    <a:pt x="301531" y="270005"/>
                    <a:pt x="292888" y="270005"/>
                  </a:cubicBezTo>
                  <a:close/>
                  <a:moveTo>
                    <a:pt x="258315" y="270005"/>
                  </a:moveTo>
                  <a:cubicBezTo>
                    <a:pt x="259035" y="279715"/>
                    <a:pt x="259395" y="289426"/>
                    <a:pt x="259395" y="299137"/>
                  </a:cubicBezTo>
                  <a:cubicBezTo>
                    <a:pt x="268399" y="298777"/>
                    <a:pt x="277762" y="298058"/>
                    <a:pt x="287126" y="297698"/>
                  </a:cubicBezTo>
                  <a:cubicBezTo>
                    <a:pt x="285685" y="293022"/>
                    <a:pt x="286045" y="286549"/>
                    <a:pt x="286405" y="282952"/>
                  </a:cubicBezTo>
                  <a:cubicBezTo>
                    <a:pt x="286405" y="279715"/>
                    <a:pt x="286405" y="273961"/>
                    <a:pt x="287846" y="270005"/>
                  </a:cubicBezTo>
                  <a:cubicBezTo>
                    <a:pt x="277762" y="270005"/>
                    <a:pt x="268039" y="270005"/>
                    <a:pt x="258315" y="270005"/>
                  </a:cubicBezTo>
                  <a:close/>
                  <a:moveTo>
                    <a:pt x="254714" y="270005"/>
                  </a:moveTo>
                  <a:cubicBezTo>
                    <a:pt x="246070" y="270365"/>
                    <a:pt x="236707" y="270365"/>
                    <a:pt x="228064" y="270365"/>
                  </a:cubicBezTo>
                  <a:cubicBezTo>
                    <a:pt x="228064" y="270724"/>
                    <a:pt x="228064" y="270724"/>
                    <a:pt x="228064" y="271084"/>
                  </a:cubicBezTo>
                  <a:cubicBezTo>
                    <a:pt x="228064" y="271444"/>
                    <a:pt x="228064" y="271803"/>
                    <a:pt x="227704" y="271803"/>
                  </a:cubicBezTo>
                  <a:cubicBezTo>
                    <a:pt x="228064" y="275759"/>
                    <a:pt x="227704" y="279356"/>
                    <a:pt x="228064" y="283312"/>
                  </a:cubicBezTo>
                  <a:cubicBezTo>
                    <a:pt x="228424" y="288347"/>
                    <a:pt x="230225" y="293022"/>
                    <a:pt x="230945" y="298058"/>
                  </a:cubicBezTo>
                  <a:cubicBezTo>
                    <a:pt x="230945" y="299137"/>
                    <a:pt x="230945" y="299496"/>
                    <a:pt x="230585" y="300215"/>
                  </a:cubicBezTo>
                  <a:cubicBezTo>
                    <a:pt x="237427" y="300215"/>
                    <a:pt x="244630" y="299856"/>
                    <a:pt x="251833" y="299496"/>
                  </a:cubicBezTo>
                  <a:cubicBezTo>
                    <a:pt x="252913" y="289786"/>
                    <a:pt x="253993" y="280075"/>
                    <a:pt x="254714" y="270005"/>
                  </a:cubicBezTo>
                  <a:close/>
                  <a:moveTo>
                    <a:pt x="530936" y="269645"/>
                  </a:moveTo>
                  <a:cubicBezTo>
                    <a:pt x="533097" y="283312"/>
                    <a:pt x="528775" y="297338"/>
                    <a:pt x="534537" y="310645"/>
                  </a:cubicBezTo>
                  <a:cubicBezTo>
                    <a:pt x="535618" y="312444"/>
                    <a:pt x="535258" y="313882"/>
                    <a:pt x="534177" y="314961"/>
                  </a:cubicBezTo>
                  <a:cubicBezTo>
                    <a:pt x="547142" y="338338"/>
                    <a:pt x="540299" y="366391"/>
                    <a:pt x="545341" y="391566"/>
                  </a:cubicBezTo>
                  <a:cubicBezTo>
                    <a:pt x="546422" y="395522"/>
                    <a:pt x="547502" y="399119"/>
                    <a:pt x="548943" y="402715"/>
                  </a:cubicBezTo>
                  <a:cubicBezTo>
                    <a:pt x="547502" y="358479"/>
                    <a:pt x="546422" y="313882"/>
                    <a:pt x="548222" y="270005"/>
                  </a:cubicBezTo>
                  <a:cubicBezTo>
                    <a:pt x="542820" y="269286"/>
                    <a:pt x="536698" y="269286"/>
                    <a:pt x="530936" y="269645"/>
                  </a:cubicBezTo>
                  <a:close/>
                  <a:moveTo>
                    <a:pt x="506447" y="269645"/>
                  </a:moveTo>
                  <a:cubicBezTo>
                    <a:pt x="506087" y="278637"/>
                    <a:pt x="506807" y="287268"/>
                    <a:pt x="506087" y="296259"/>
                  </a:cubicBezTo>
                  <a:cubicBezTo>
                    <a:pt x="513289" y="298058"/>
                    <a:pt x="520132" y="300935"/>
                    <a:pt x="525174" y="305251"/>
                  </a:cubicBezTo>
                  <a:cubicBezTo>
                    <a:pt x="523373" y="293742"/>
                    <a:pt x="524814" y="280794"/>
                    <a:pt x="527335" y="269645"/>
                  </a:cubicBezTo>
                  <a:cubicBezTo>
                    <a:pt x="527335" y="269645"/>
                    <a:pt x="526975" y="269645"/>
                    <a:pt x="526614" y="269645"/>
                  </a:cubicBezTo>
                  <a:cubicBezTo>
                    <a:pt x="520132" y="269645"/>
                    <a:pt x="512929" y="269645"/>
                    <a:pt x="506447" y="269645"/>
                  </a:cubicBezTo>
                  <a:close/>
                  <a:moveTo>
                    <a:pt x="481958" y="269645"/>
                  </a:moveTo>
                  <a:cubicBezTo>
                    <a:pt x="482678" y="272163"/>
                    <a:pt x="482678" y="274680"/>
                    <a:pt x="483038" y="276838"/>
                  </a:cubicBezTo>
                  <a:cubicBezTo>
                    <a:pt x="483398" y="281873"/>
                    <a:pt x="483398" y="287268"/>
                    <a:pt x="483398" y="292663"/>
                  </a:cubicBezTo>
                  <a:cubicBezTo>
                    <a:pt x="488440" y="293022"/>
                    <a:pt x="493482" y="293742"/>
                    <a:pt x="498884" y="294461"/>
                  </a:cubicBezTo>
                  <a:cubicBezTo>
                    <a:pt x="498884" y="286189"/>
                    <a:pt x="500325" y="277917"/>
                    <a:pt x="501405" y="269645"/>
                  </a:cubicBezTo>
                  <a:cubicBezTo>
                    <a:pt x="495283" y="269645"/>
                    <a:pt x="488440" y="269645"/>
                    <a:pt x="481958" y="269645"/>
                  </a:cubicBezTo>
                  <a:close/>
                  <a:moveTo>
                    <a:pt x="459269" y="269645"/>
                  </a:moveTo>
                  <a:cubicBezTo>
                    <a:pt x="461070" y="276479"/>
                    <a:pt x="461070" y="284751"/>
                    <a:pt x="460710" y="291584"/>
                  </a:cubicBezTo>
                  <a:cubicBezTo>
                    <a:pt x="465392" y="291584"/>
                    <a:pt x="470434" y="291944"/>
                    <a:pt x="475836" y="291944"/>
                  </a:cubicBezTo>
                  <a:cubicBezTo>
                    <a:pt x="476196" y="284391"/>
                    <a:pt x="477636" y="277198"/>
                    <a:pt x="477276" y="269645"/>
                  </a:cubicBezTo>
                  <a:close/>
                  <a:moveTo>
                    <a:pt x="432620" y="269645"/>
                  </a:moveTo>
                  <a:cubicBezTo>
                    <a:pt x="433700" y="276838"/>
                    <a:pt x="433700" y="284391"/>
                    <a:pt x="433700" y="291584"/>
                  </a:cubicBezTo>
                  <a:cubicBezTo>
                    <a:pt x="440182" y="291584"/>
                    <a:pt x="446665" y="291584"/>
                    <a:pt x="453147" y="291584"/>
                  </a:cubicBezTo>
                  <a:cubicBezTo>
                    <a:pt x="453147" y="284391"/>
                    <a:pt x="454588" y="277198"/>
                    <a:pt x="454588" y="269645"/>
                  </a:cubicBezTo>
                  <a:close/>
                  <a:moveTo>
                    <a:pt x="411732" y="269645"/>
                  </a:moveTo>
                  <a:cubicBezTo>
                    <a:pt x="411732" y="273601"/>
                    <a:pt x="412092" y="277198"/>
                    <a:pt x="411732" y="280794"/>
                  </a:cubicBezTo>
                  <a:cubicBezTo>
                    <a:pt x="411732" y="284391"/>
                    <a:pt x="412092" y="288347"/>
                    <a:pt x="411012" y="291584"/>
                  </a:cubicBezTo>
                  <a:cubicBezTo>
                    <a:pt x="415693" y="291584"/>
                    <a:pt x="420375" y="291584"/>
                    <a:pt x="425057" y="291584"/>
                  </a:cubicBezTo>
                  <a:cubicBezTo>
                    <a:pt x="425057" y="284391"/>
                    <a:pt x="426497" y="277198"/>
                    <a:pt x="426497" y="269645"/>
                  </a:cubicBezTo>
                  <a:close/>
                  <a:moveTo>
                    <a:pt x="382561" y="269645"/>
                  </a:moveTo>
                  <a:cubicBezTo>
                    <a:pt x="382921" y="273242"/>
                    <a:pt x="382921" y="276119"/>
                    <a:pt x="382921" y="279356"/>
                  </a:cubicBezTo>
                  <a:cubicBezTo>
                    <a:pt x="383281" y="283672"/>
                    <a:pt x="383641" y="287628"/>
                    <a:pt x="382921" y="291584"/>
                  </a:cubicBezTo>
                  <a:cubicBezTo>
                    <a:pt x="382921" y="291944"/>
                    <a:pt x="382921" y="292303"/>
                    <a:pt x="382561" y="292663"/>
                  </a:cubicBezTo>
                  <a:cubicBezTo>
                    <a:pt x="390124" y="292303"/>
                    <a:pt x="397326" y="291944"/>
                    <a:pt x="404529" y="291944"/>
                  </a:cubicBezTo>
                  <a:cubicBezTo>
                    <a:pt x="404529" y="288347"/>
                    <a:pt x="405249" y="284391"/>
                    <a:pt x="405249" y="280794"/>
                  </a:cubicBezTo>
                  <a:cubicBezTo>
                    <a:pt x="405970" y="277198"/>
                    <a:pt x="405970" y="273601"/>
                    <a:pt x="406330" y="269645"/>
                  </a:cubicBezTo>
                  <a:close/>
                  <a:moveTo>
                    <a:pt x="353030" y="269645"/>
                  </a:moveTo>
                  <a:cubicBezTo>
                    <a:pt x="354110" y="277558"/>
                    <a:pt x="355191" y="286189"/>
                    <a:pt x="353750" y="294101"/>
                  </a:cubicBezTo>
                  <a:cubicBezTo>
                    <a:pt x="361313" y="293742"/>
                    <a:pt x="368876" y="293022"/>
                    <a:pt x="376799" y="293022"/>
                  </a:cubicBezTo>
                  <a:cubicBezTo>
                    <a:pt x="376439" y="292663"/>
                    <a:pt x="376079" y="291944"/>
                    <a:pt x="376079" y="291584"/>
                  </a:cubicBezTo>
                  <a:cubicBezTo>
                    <a:pt x="375358" y="286908"/>
                    <a:pt x="376079" y="282233"/>
                    <a:pt x="376799" y="277558"/>
                  </a:cubicBezTo>
                  <a:cubicBezTo>
                    <a:pt x="377159" y="275040"/>
                    <a:pt x="377519" y="272163"/>
                    <a:pt x="377879" y="269645"/>
                  </a:cubicBezTo>
                  <a:lnTo>
                    <a:pt x="354110" y="269645"/>
                  </a:lnTo>
                  <a:close/>
                  <a:moveTo>
                    <a:pt x="347268" y="269645"/>
                  </a:moveTo>
                  <a:cubicBezTo>
                    <a:pt x="339345" y="269645"/>
                    <a:pt x="331062" y="269645"/>
                    <a:pt x="322779" y="270005"/>
                  </a:cubicBezTo>
                  <a:cubicBezTo>
                    <a:pt x="323859" y="278277"/>
                    <a:pt x="323859" y="287268"/>
                    <a:pt x="323859" y="295540"/>
                  </a:cubicBezTo>
                  <a:cubicBezTo>
                    <a:pt x="331062" y="295180"/>
                    <a:pt x="338265" y="294821"/>
                    <a:pt x="345467" y="294461"/>
                  </a:cubicBezTo>
                  <a:cubicBezTo>
                    <a:pt x="346908" y="286189"/>
                    <a:pt x="346908" y="277917"/>
                    <a:pt x="347268" y="269645"/>
                  </a:cubicBezTo>
                  <a:close/>
                  <a:moveTo>
                    <a:pt x="103818" y="269286"/>
                  </a:moveTo>
                  <a:cubicBezTo>
                    <a:pt x="104178" y="272882"/>
                    <a:pt x="103818" y="277198"/>
                    <a:pt x="103458" y="278637"/>
                  </a:cubicBezTo>
                  <a:cubicBezTo>
                    <a:pt x="103097" y="284751"/>
                    <a:pt x="103097" y="291944"/>
                    <a:pt x="102017" y="298058"/>
                  </a:cubicBezTo>
                  <a:cubicBezTo>
                    <a:pt x="107779" y="299137"/>
                    <a:pt x="113541" y="299496"/>
                    <a:pt x="119303" y="300215"/>
                  </a:cubicBezTo>
                  <a:cubicBezTo>
                    <a:pt x="119664" y="290865"/>
                    <a:pt x="120744" y="280794"/>
                    <a:pt x="122545" y="271444"/>
                  </a:cubicBezTo>
                  <a:cubicBezTo>
                    <a:pt x="116422" y="271084"/>
                    <a:pt x="110300" y="270365"/>
                    <a:pt x="103818" y="269286"/>
                  </a:cubicBezTo>
                  <a:close/>
                  <a:moveTo>
                    <a:pt x="799956" y="264970"/>
                  </a:moveTo>
                  <a:cubicBezTo>
                    <a:pt x="795634" y="268207"/>
                    <a:pt x="791312" y="271803"/>
                    <a:pt x="786631" y="274680"/>
                  </a:cubicBezTo>
                  <a:cubicBezTo>
                    <a:pt x="786631" y="276838"/>
                    <a:pt x="786631" y="278996"/>
                    <a:pt x="786631" y="281154"/>
                  </a:cubicBezTo>
                  <a:cubicBezTo>
                    <a:pt x="786991" y="282952"/>
                    <a:pt x="787351" y="284751"/>
                    <a:pt x="786991" y="286549"/>
                  </a:cubicBezTo>
                  <a:cubicBezTo>
                    <a:pt x="791673" y="282952"/>
                    <a:pt x="795994" y="279356"/>
                    <a:pt x="800676" y="275759"/>
                  </a:cubicBezTo>
                  <a:cubicBezTo>
                    <a:pt x="798515" y="273242"/>
                    <a:pt x="799596" y="270005"/>
                    <a:pt x="799956" y="266768"/>
                  </a:cubicBezTo>
                  <a:cubicBezTo>
                    <a:pt x="799956" y="266408"/>
                    <a:pt x="799956" y="265330"/>
                    <a:pt x="799956" y="264970"/>
                  </a:cubicBezTo>
                  <a:close/>
                  <a:moveTo>
                    <a:pt x="82570" y="264970"/>
                  </a:moveTo>
                  <a:cubicBezTo>
                    <a:pt x="81850" y="268926"/>
                    <a:pt x="80409" y="273242"/>
                    <a:pt x="80409" y="277198"/>
                  </a:cubicBezTo>
                  <a:cubicBezTo>
                    <a:pt x="80049" y="280794"/>
                    <a:pt x="79689" y="284391"/>
                    <a:pt x="80049" y="287987"/>
                  </a:cubicBezTo>
                  <a:cubicBezTo>
                    <a:pt x="80049" y="290145"/>
                    <a:pt x="80769" y="292303"/>
                    <a:pt x="80769" y="294461"/>
                  </a:cubicBezTo>
                  <a:cubicBezTo>
                    <a:pt x="85091" y="295180"/>
                    <a:pt x="89052" y="296259"/>
                    <a:pt x="93374" y="296979"/>
                  </a:cubicBezTo>
                  <a:cubicBezTo>
                    <a:pt x="93734" y="291584"/>
                    <a:pt x="96255" y="285830"/>
                    <a:pt x="97335" y="281154"/>
                  </a:cubicBezTo>
                  <a:cubicBezTo>
                    <a:pt x="98416" y="277198"/>
                    <a:pt x="99496" y="273242"/>
                    <a:pt x="99496" y="269286"/>
                  </a:cubicBezTo>
                  <a:cubicBezTo>
                    <a:pt x="99496" y="268926"/>
                    <a:pt x="99496" y="268926"/>
                    <a:pt x="99496" y="268566"/>
                  </a:cubicBezTo>
                  <a:cubicBezTo>
                    <a:pt x="93734" y="267487"/>
                    <a:pt x="87972" y="266408"/>
                    <a:pt x="82570" y="264970"/>
                  </a:cubicBezTo>
                  <a:close/>
                  <a:moveTo>
                    <a:pt x="601895" y="263236"/>
                  </a:moveTo>
                  <a:cubicBezTo>
                    <a:pt x="609648" y="294311"/>
                    <a:pt x="614078" y="325387"/>
                    <a:pt x="613709" y="357534"/>
                  </a:cubicBezTo>
                  <a:cubicBezTo>
                    <a:pt x="613709" y="361106"/>
                    <a:pt x="608171" y="361106"/>
                    <a:pt x="608171" y="357534"/>
                  </a:cubicBezTo>
                  <a:cubicBezTo>
                    <a:pt x="607433" y="326101"/>
                    <a:pt x="604848" y="295026"/>
                    <a:pt x="598941" y="263950"/>
                  </a:cubicBezTo>
                  <a:cubicBezTo>
                    <a:pt x="598572" y="262164"/>
                    <a:pt x="601526" y="261450"/>
                    <a:pt x="601895" y="263236"/>
                  </a:cubicBezTo>
                  <a:close/>
                  <a:moveTo>
                    <a:pt x="62402" y="257777"/>
                  </a:moveTo>
                  <a:cubicBezTo>
                    <a:pt x="61682" y="261373"/>
                    <a:pt x="60602" y="264970"/>
                    <a:pt x="59881" y="268566"/>
                  </a:cubicBezTo>
                  <a:cubicBezTo>
                    <a:pt x="58801" y="274680"/>
                    <a:pt x="58801" y="280794"/>
                    <a:pt x="58441" y="286908"/>
                  </a:cubicBezTo>
                  <a:lnTo>
                    <a:pt x="58441" y="287268"/>
                  </a:lnTo>
                  <a:cubicBezTo>
                    <a:pt x="62402" y="289066"/>
                    <a:pt x="67084" y="290865"/>
                    <a:pt x="71766" y="292303"/>
                  </a:cubicBezTo>
                  <a:cubicBezTo>
                    <a:pt x="71766" y="292303"/>
                    <a:pt x="71766" y="292303"/>
                    <a:pt x="72126" y="292303"/>
                  </a:cubicBezTo>
                  <a:cubicBezTo>
                    <a:pt x="71406" y="287268"/>
                    <a:pt x="73206" y="281154"/>
                    <a:pt x="73567" y="277917"/>
                  </a:cubicBezTo>
                  <a:cubicBezTo>
                    <a:pt x="74287" y="273961"/>
                    <a:pt x="74647" y="268207"/>
                    <a:pt x="76448" y="263172"/>
                  </a:cubicBezTo>
                  <a:cubicBezTo>
                    <a:pt x="71766" y="261733"/>
                    <a:pt x="67084" y="259935"/>
                    <a:pt x="62402" y="257777"/>
                  </a:cubicBezTo>
                  <a:close/>
                  <a:moveTo>
                    <a:pt x="581190" y="247015"/>
                  </a:moveTo>
                  <a:cubicBezTo>
                    <a:pt x="593126" y="261060"/>
                    <a:pt x="600360" y="271503"/>
                    <a:pt x="601445" y="290228"/>
                  </a:cubicBezTo>
                  <a:cubicBezTo>
                    <a:pt x="603254" y="311834"/>
                    <a:pt x="606148" y="332721"/>
                    <a:pt x="605786" y="354327"/>
                  </a:cubicBezTo>
                  <a:cubicBezTo>
                    <a:pt x="605786" y="357928"/>
                    <a:pt x="600360" y="357568"/>
                    <a:pt x="600360" y="354327"/>
                  </a:cubicBezTo>
                  <a:cubicBezTo>
                    <a:pt x="600360" y="335962"/>
                    <a:pt x="597828" y="317956"/>
                    <a:pt x="596743" y="299591"/>
                  </a:cubicBezTo>
                  <a:cubicBezTo>
                    <a:pt x="595658" y="289148"/>
                    <a:pt x="596020" y="276544"/>
                    <a:pt x="590956" y="266821"/>
                  </a:cubicBezTo>
                  <a:cubicBezTo>
                    <a:pt x="587700" y="260339"/>
                    <a:pt x="583360" y="254578"/>
                    <a:pt x="579019" y="248456"/>
                  </a:cubicBezTo>
                  <a:cubicBezTo>
                    <a:pt x="577934" y="247376"/>
                    <a:pt x="580105" y="245575"/>
                    <a:pt x="581190" y="247015"/>
                  </a:cubicBezTo>
                  <a:close/>
                  <a:moveTo>
                    <a:pt x="43675" y="246987"/>
                  </a:moveTo>
                  <a:cubicBezTo>
                    <a:pt x="43675" y="251663"/>
                    <a:pt x="43315" y="255979"/>
                    <a:pt x="42595" y="261014"/>
                  </a:cubicBezTo>
                  <a:cubicBezTo>
                    <a:pt x="41875" y="265330"/>
                    <a:pt x="41155" y="270365"/>
                    <a:pt x="38994" y="274321"/>
                  </a:cubicBezTo>
                  <a:cubicBezTo>
                    <a:pt x="42955" y="277558"/>
                    <a:pt x="46557" y="280794"/>
                    <a:pt x="51238" y="283312"/>
                  </a:cubicBezTo>
                  <a:cubicBezTo>
                    <a:pt x="51598" y="277558"/>
                    <a:pt x="52679" y="272163"/>
                    <a:pt x="54119" y="266768"/>
                  </a:cubicBezTo>
                  <a:cubicBezTo>
                    <a:pt x="54840" y="263172"/>
                    <a:pt x="55920" y="259216"/>
                    <a:pt x="57361" y="255259"/>
                  </a:cubicBezTo>
                  <a:cubicBezTo>
                    <a:pt x="57000" y="255259"/>
                    <a:pt x="56640" y="255259"/>
                    <a:pt x="56280" y="254900"/>
                  </a:cubicBezTo>
                  <a:cubicBezTo>
                    <a:pt x="51598" y="252742"/>
                    <a:pt x="47637" y="249865"/>
                    <a:pt x="43675" y="246987"/>
                  </a:cubicBezTo>
                  <a:close/>
                  <a:moveTo>
                    <a:pt x="824085" y="243391"/>
                  </a:moveTo>
                  <a:cubicBezTo>
                    <a:pt x="817962" y="249505"/>
                    <a:pt x="811840" y="255259"/>
                    <a:pt x="805358" y="260294"/>
                  </a:cubicBezTo>
                  <a:cubicBezTo>
                    <a:pt x="805358" y="262812"/>
                    <a:pt x="805358" y="265330"/>
                    <a:pt x="805718" y="268207"/>
                  </a:cubicBezTo>
                  <a:cubicBezTo>
                    <a:pt x="805718" y="269286"/>
                    <a:pt x="805718" y="270365"/>
                    <a:pt x="806078" y="271444"/>
                  </a:cubicBezTo>
                  <a:cubicBezTo>
                    <a:pt x="807879" y="269645"/>
                    <a:pt x="810039" y="268207"/>
                    <a:pt x="812200" y="266408"/>
                  </a:cubicBezTo>
                  <a:cubicBezTo>
                    <a:pt x="815802" y="263172"/>
                    <a:pt x="819403" y="260294"/>
                    <a:pt x="823004" y="257417"/>
                  </a:cubicBezTo>
                  <a:cubicBezTo>
                    <a:pt x="821924" y="256698"/>
                    <a:pt x="821204" y="255619"/>
                    <a:pt x="821924" y="253821"/>
                  </a:cubicBezTo>
                  <a:cubicBezTo>
                    <a:pt x="823004" y="250584"/>
                    <a:pt x="823364" y="246987"/>
                    <a:pt x="824085" y="243391"/>
                  </a:cubicBezTo>
                  <a:close/>
                  <a:moveTo>
                    <a:pt x="29270" y="231163"/>
                  </a:moveTo>
                  <a:cubicBezTo>
                    <a:pt x="29270" y="234759"/>
                    <a:pt x="29270" y="237637"/>
                    <a:pt x="28910" y="240873"/>
                  </a:cubicBezTo>
                  <a:cubicBezTo>
                    <a:pt x="28910" y="246987"/>
                    <a:pt x="29990" y="253821"/>
                    <a:pt x="28190" y="259575"/>
                  </a:cubicBezTo>
                  <a:cubicBezTo>
                    <a:pt x="27830" y="259575"/>
                    <a:pt x="27469" y="259935"/>
                    <a:pt x="27469" y="260294"/>
                  </a:cubicBezTo>
                  <a:cubicBezTo>
                    <a:pt x="29270" y="262812"/>
                    <a:pt x="31071" y="265330"/>
                    <a:pt x="32871" y="267847"/>
                  </a:cubicBezTo>
                  <a:cubicBezTo>
                    <a:pt x="33952" y="264610"/>
                    <a:pt x="35032" y="261014"/>
                    <a:pt x="35753" y="257417"/>
                  </a:cubicBezTo>
                  <a:cubicBezTo>
                    <a:pt x="36833" y="252023"/>
                    <a:pt x="37193" y="246987"/>
                    <a:pt x="37553" y="241233"/>
                  </a:cubicBezTo>
                  <a:cubicBezTo>
                    <a:pt x="34312" y="238356"/>
                    <a:pt x="31791" y="234759"/>
                    <a:pt x="29270" y="231163"/>
                  </a:cubicBezTo>
                  <a:close/>
                  <a:moveTo>
                    <a:pt x="839570" y="224689"/>
                  </a:moveTo>
                  <a:cubicBezTo>
                    <a:pt x="835969" y="229724"/>
                    <a:pt x="832008" y="234759"/>
                    <a:pt x="827686" y="239435"/>
                  </a:cubicBezTo>
                  <a:cubicBezTo>
                    <a:pt x="827686" y="243751"/>
                    <a:pt x="827686" y="248426"/>
                    <a:pt x="828766" y="252742"/>
                  </a:cubicBezTo>
                  <a:cubicBezTo>
                    <a:pt x="829487" y="252023"/>
                    <a:pt x="830207" y="251663"/>
                    <a:pt x="830927" y="250944"/>
                  </a:cubicBezTo>
                  <a:cubicBezTo>
                    <a:pt x="833808" y="249145"/>
                    <a:pt x="836689" y="246987"/>
                    <a:pt x="839570" y="244830"/>
                  </a:cubicBezTo>
                  <a:cubicBezTo>
                    <a:pt x="837410" y="244470"/>
                    <a:pt x="835609" y="242672"/>
                    <a:pt x="836689" y="239794"/>
                  </a:cubicBezTo>
                  <a:cubicBezTo>
                    <a:pt x="838490" y="234759"/>
                    <a:pt x="839210" y="229724"/>
                    <a:pt x="839570" y="224689"/>
                  </a:cubicBezTo>
                  <a:close/>
                  <a:moveTo>
                    <a:pt x="487" y="221252"/>
                  </a:moveTo>
                  <a:cubicBezTo>
                    <a:pt x="844" y="220175"/>
                    <a:pt x="1918" y="220175"/>
                    <a:pt x="2275" y="221252"/>
                  </a:cubicBezTo>
                  <a:cubicBezTo>
                    <a:pt x="5495" y="252477"/>
                    <a:pt x="16585" y="276883"/>
                    <a:pt x="43774" y="294470"/>
                  </a:cubicBezTo>
                  <a:cubicBezTo>
                    <a:pt x="47352" y="296624"/>
                    <a:pt x="43774" y="302366"/>
                    <a:pt x="40197" y="299854"/>
                  </a:cubicBezTo>
                  <a:cubicBezTo>
                    <a:pt x="13366" y="282267"/>
                    <a:pt x="-3091" y="253913"/>
                    <a:pt x="487" y="221252"/>
                  </a:cubicBezTo>
                  <a:close/>
                  <a:moveTo>
                    <a:pt x="18826" y="207786"/>
                  </a:moveTo>
                  <a:cubicBezTo>
                    <a:pt x="17026" y="221452"/>
                    <a:pt x="15945" y="234759"/>
                    <a:pt x="20987" y="247347"/>
                  </a:cubicBezTo>
                  <a:cubicBezTo>
                    <a:pt x="21347" y="248066"/>
                    <a:pt x="21707" y="248786"/>
                    <a:pt x="22067" y="249505"/>
                  </a:cubicBezTo>
                  <a:cubicBezTo>
                    <a:pt x="22428" y="246628"/>
                    <a:pt x="22788" y="243751"/>
                    <a:pt x="23148" y="240873"/>
                  </a:cubicBezTo>
                  <a:cubicBezTo>
                    <a:pt x="23508" y="235479"/>
                    <a:pt x="24228" y="229365"/>
                    <a:pt x="24588" y="223970"/>
                  </a:cubicBezTo>
                  <a:cubicBezTo>
                    <a:pt x="22067" y="218935"/>
                    <a:pt x="19907" y="213180"/>
                    <a:pt x="18826" y="207786"/>
                  </a:cubicBezTo>
                  <a:close/>
                  <a:moveTo>
                    <a:pt x="852895" y="193040"/>
                  </a:moveTo>
                  <a:cubicBezTo>
                    <a:pt x="851455" y="200952"/>
                    <a:pt x="848934" y="208505"/>
                    <a:pt x="845332" y="215338"/>
                  </a:cubicBezTo>
                  <a:cubicBezTo>
                    <a:pt x="846053" y="223251"/>
                    <a:pt x="847133" y="232602"/>
                    <a:pt x="844972" y="239794"/>
                  </a:cubicBezTo>
                  <a:cubicBezTo>
                    <a:pt x="846773" y="238356"/>
                    <a:pt x="848214" y="236558"/>
                    <a:pt x="849294" y="234759"/>
                  </a:cubicBezTo>
                  <a:cubicBezTo>
                    <a:pt x="857577" y="221093"/>
                    <a:pt x="857577" y="206707"/>
                    <a:pt x="852895" y="193040"/>
                  </a:cubicBezTo>
                  <a:close/>
                  <a:moveTo>
                    <a:pt x="58336" y="187054"/>
                  </a:moveTo>
                  <a:cubicBezTo>
                    <a:pt x="60830" y="209063"/>
                    <a:pt x="86846" y="210506"/>
                    <a:pt x="102527" y="217361"/>
                  </a:cubicBezTo>
                  <a:cubicBezTo>
                    <a:pt x="106091" y="219165"/>
                    <a:pt x="103596" y="224577"/>
                    <a:pt x="100032" y="223495"/>
                  </a:cubicBezTo>
                  <a:cubicBezTo>
                    <a:pt x="81857" y="218804"/>
                    <a:pt x="54059" y="210867"/>
                    <a:pt x="54772" y="187776"/>
                  </a:cubicBezTo>
                  <a:cubicBezTo>
                    <a:pt x="55128" y="185611"/>
                    <a:pt x="57979" y="185250"/>
                    <a:pt x="58336" y="187054"/>
                  </a:cubicBezTo>
                  <a:close/>
                  <a:moveTo>
                    <a:pt x="44794" y="174354"/>
                  </a:moveTo>
                  <a:cubicBezTo>
                    <a:pt x="45152" y="172550"/>
                    <a:pt x="48022" y="172550"/>
                    <a:pt x="48022" y="174715"/>
                  </a:cubicBezTo>
                  <a:cubicBezTo>
                    <a:pt x="48022" y="186260"/>
                    <a:pt x="44794" y="199610"/>
                    <a:pt x="53761" y="208991"/>
                  </a:cubicBezTo>
                  <a:cubicBezTo>
                    <a:pt x="59500" y="215485"/>
                    <a:pt x="66315" y="221258"/>
                    <a:pt x="74206" y="224866"/>
                  </a:cubicBezTo>
                  <a:cubicBezTo>
                    <a:pt x="83531" y="228835"/>
                    <a:pt x="92857" y="232082"/>
                    <a:pt x="103259" y="232803"/>
                  </a:cubicBezTo>
                  <a:cubicBezTo>
                    <a:pt x="109357" y="233525"/>
                    <a:pt x="115095" y="233886"/>
                    <a:pt x="120834" y="235690"/>
                  </a:cubicBezTo>
                  <a:cubicBezTo>
                    <a:pt x="125139" y="236772"/>
                    <a:pt x="123345" y="243627"/>
                    <a:pt x="118682" y="242184"/>
                  </a:cubicBezTo>
                  <a:cubicBezTo>
                    <a:pt x="106846" y="238937"/>
                    <a:pt x="94651" y="239658"/>
                    <a:pt x="82814" y="235329"/>
                  </a:cubicBezTo>
                  <a:cubicBezTo>
                    <a:pt x="73847" y="231721"/>
                    <a:pt x="65956" y="227752"/>
                    <a:pt x="58424" y="221979"/>
                  </a:cubicBezTo>
                  <a:cubicBezTo>
                    <a:pt x="51609" y="217289"/>
                    <a:pt x="46229" y="210795"/>
                    <a:pt x="43359" y="203218"/>
                  </a:cubicBezTo>
                  <a:cubicBezTo>
                    <a:pt x="39772" y="194559"/>
                    <a:pt x="43718" y="183013"/>
                    <a:pt x="44794" y="174354"/>
                  </a:cubicBezTo>
                  <a:close/>
                  <a:moveTo>
                    <a:pt x="792173" y="170433"/>
                  </a:moveTo>
                  <a:cubicBezTo>
                    <a:pt x="801403" y="177489"/>
                    <a:pt x="800665" y="193717"/>
                    <a:pt x="792912" y="201125"/>
                  </a:cubicBezTo>
                  <a:cubicBezTo>
                    <a:pt x="789958" y="203947"/>
                    <a:pt x="785897" y="199714"/>
                    <a:pt x="788482" y="196892"/>
                  </a:cubicBezTo>
                  <a:cubicBezTo>
                    <a:pt x="794758" y="189483"/>
                    <a:pt x="794758" y="179958"/>
                    <a:pt x="790327" y="171844"/>
                  </a:cubicBezTo>
                  <a:cubicBezTo>
                    <a:pt x="789220" y="170433"/>
                    <a:pt x="791066" y="169375"/>
                    <a:pt x="792173" y="170433"/>
                  </a:cubicBezTo>
                  <a:close/>
                  <a:moveTo>
                    <a:pt x="788204" y="157037"/>
                  </a:moveTo>
                  <a:cubicBezTo>
                    <a:pt x="798279" y="157399"/>
                    <a:pt x="811234" y="170795"/>
                    <a:pt x="812313" y="180571"/>
                  </a:cubicBezTo>
                  <a:cubicBezTo>
                    <a:pt x="814112" y="195054"/>
                    <a:pt x="804397" y="202657"/>
                    <a:pt x="798279" y="214967"/>
                  </a:cubicBezTo>
                  <a:cubicBezTo>
                    <a:pt x="796480" y="218226"/>
                    <a:pt x="791802" y="214967"/>
                    <a:pt x="793602" y="211709"/>
                  </a:cubicBezTo>
                  <a:cubicBezTo>
                    <a:pt x="797920" y="203381"/>
                    <a:pt x="808355" y="194692"/>
                    <a:pt x="807275" y="184192"/>
                  </a:cubicBezTo>
                  <a:cubicBezTo>
                    <a:pt x="806196" y="173330"/>
                    <a:pt x="796480" y="163916"/>
                    <a:pt x="787844" y="158123"/>
                  </a:cubicBezTo>
                  <a:cubicBezTo>
                    <a:pt x="787484" y="157761"/>
                    <a:pt x="787484" y="156675"/>
                    <a:pt x="788204" y="157037"/>
                  </a:cubicBezTo>
                  <a:close/>
                  <a:moveTo>
                    <a:pt x="784397" y="139934"/>
                  </a:moveTo>
                  <a:cubicBezTo>
                    <a:pt x="795634" y="144981"/>
                    <a:pt x="803972" y="153995"/>
                    <a:pt x="813397" y="161926"/>
                  </a:cubicBezTo>
                  <a:cubicBezTo>
                    <a:pt x="819922" y="167695"/>
                    <a:pt x="826810" y="174906"/>
                    <a:pt x="826085" y="184279"/>
                  </a:cubicBezTo>
                  <a:cubicBezTo>
                    <a:pt x="824997" y="205551"/>
                    <a:pt x="807597" y="219972"/>
                    <a:pt x="794547" y="234754"/>
                  </a:cubicBezTo>
                  <a:cubicBezTo>
                    <a:pt x="792009" y="237278"/>
                    <a:pt x="788384" y="233312"/>
                    <a:pt x="790559" y="230427"/>
                  </a:cubicBezTo>
                  <a:cubicBezTo>
                    <a:pt x="801072" y="218890"/>
                    <a:pt x="816660" y="206272"/>
                    <a:pt x="819560" y="190048"/>
                  </a:cubicBezTo>
                  <a:cubicBezTo>
                    <a:pt x="822097" y="175266"/>
                    <a:pt x="812672" y="169498"/>
                    <a:pt x="803972" y="160845"/>
                  </a:cubicBezTo>
                  <a:cubicBezTo>
                    <a:pt x="797447" y="153995"/>
                    <a:pt x="790922" y="147145"/>
                    <a:pt x="782947" y="142458"/>
                  </a:cubicBezTo>
                  <a:cubicBezTo>
                    <a:pt x="781134" y="141376"/>
                    <a:pt x="782947" y="139213"/>
                    <a:pt x="784397" y="139934"/>
                  </a:cubicBezTo>
                  <a:close/>
                  <a:moveTo>
                    <a:pt x="156068" y="84368"/>
                  </a:moveTo>
                  <a:cubicBezTo>
                    <a:pt x="210055" y="86880"/>
                    <a:pt x="264042" y="86162"/>
                    <a:pt x="318028" y="85445"/>
                  </a:cubicBezTo>
                  <a:cubicBezTo>
                    <a:pt x="321987" y="85445"/>
                    <a:pt x="321987" y="91546"/>
                    <a:pt x="318028" y="91546"/>
                  </a:cubicBezTo>
                  <a:cubicBezTo>
                    <a:pt x="268720" y="91905"/>
                    <a:pt x="219412" y="92623"/>
                    <a:pt x="170105" y="91187"/>
                  </a:cubicBezTo>
                  <a:cubicBezTo>
                    <a:pt x="144191" y="90469"/>
                    <a:pt x="118277" y="87957"/>
                    <a:pt x="92364" y="92623"/>
                  </a:cubicBezTo>
                  <a:cubicBezTo>
                    <a:pt x="69329" y="96571"/>
                    <a:pt x="50254" y="108415"/>
                    <a:pt x="32258" y="123489"/>
                  </a:cubicBezTo>
                  <a:cubicBezTo>
                    <a:pt x="30459" y="124566"/>
                    <a:pt x="28659" y="122771"/>
                    <a:pt x="30099" y="121336"/>
                  </a:cubicBezTo>
                  <a:cubicBezTo>
                    <a:pt x="45215" y="107697"/>
                    <a:pt x="61051" y="93341"/>
                    <a:pt x="81926" y="89034"/>
                  </a:cubicBezTo>
                  <a:cubicBezTo>
                    <a:pt x="106400" y="84009"/>
                    <a:pt x="131234" y="83650"/>
                    <a:pt x="156068" y="84368"/>
                  </a:cubicBezTo>
                  <a:close/>
                  <a:moveTo>
                    <a:pt x="208429" y="72891"/>
                  </a:moveTo>
                  <a:cubicBezTo>
                    <a:pt x="229709" y="72891"/>
                    <a:pt x="252433" y="76418"/>
                    <a:pt x="273713" y="73243"/>
                  </a:cubicBezTo>
                  <a:cubicBezTo>
                    <a:pt x="277681" y="72538"/>
                    <a:pt x="279124" y="78535"/>
                    <a:pt x="275156" y="78888"/>
                  </a:cubicBezTo>
                  <a:cubicBezTo>
                    <a:pt x="256040" y="81357"/>
                    <a:pt x="236923" y="78888"/>
                    <a:pt x="217807" y="78888"/>
                  </a:cubicBezTo>
                  <a:cubicBezTo>
                    <a:pt x="197247" y="78535"/>
                    <a:pt x="176688" y="79241"/>
                    <a:pt x="156490" y="78888"/>
                  </a:cubicBezTo>
                  <a:cubicBezTo>
                    <a:pt x="135570" y="78888"/>
                    <a:pt x="113929" y="76771"/>
                    <a:pt x="93369" y="80299"/>
                  </a:cubicBezTo>
                  <a:cubicBezTo>
                    <a:pt x="74974" y="83827"/>
                    <a:pt x="58383" y="92646"/>
                    <a:pt x="41070" y="100055"/>
                  </a:cubicBezTo>
                  <a:cubicBezTo>
                    <a:pt x="39266" y="100760"/>
                    <a:pt x="38184" y="98643"/>
                    <a:pt x="39988" y="97585"/>
                  </a:cubicBezTo>
                  <a:cubicBezTo>
                    <a:pt x="55497" y="89824"/>
                    <a:pt x="70646" y="79593"/>
                    <a:pt x="87959" y="76066"/>
                  </a:cubicBezTo>
                  <a:cubicBezTo>
                    <a:pt x="105994" y="72538"/>
                    <a:pt x="124389" y="72891"/>
                    <a:pt x="142784" y="73243"/>
                  </a:cubicBezTo>
                  <a:cubicBezTo>
                    <a:pt x="164786" y="73243"/>
                    <a:pt x="186427" y="72891"/>
                    <a:pt x="208429" y="72891"/>
                  </a:cubicBezTo>
                  <a:close/>
                  <a:moveTo>
                    <a:pt x="512494" y="56875"/>
                  </a:moveTo>
                  <a:cubicBezTo>
                    <a:pt x="512847" y="55075"/>
                    <a:pt x="515317" y="55075"/>
                    <a:pt x="515317" y="56875"/>
                  </a:cubicBezTo>
                  <a:cubicBezTo>
                    <a:pt x="515317" y="66597"/>
                    <a:pt x="514964" y="76318"/>
                    <a:pt x="515317" y="86039"/>
                  </a:cubicBezTo>
                  <a:cubicBezTo>
                    <a:pt x="515669" y="89640"/>
                    <a:pt x="509672" y="89640"/>
                    <a:pt x="509672" y="86039"/>
                  </a:cubicBezTo>
                  <a:cubicBezTo>
                    <a:pt x="510378" y="76318"/>
                    <a:pt x="511436" y="66237"/>
                    <a:pt x="512494" y="56875"/>
                  </a:cubicBezTo>
                  <a:close/>
                  <a:moveTo>
                    <a:pt x="524984" y="41864"/>
                  </a:moveTo>
                  <a:cubicBezTo>
                    <a:pt x="525342" y="40788"/>
                    <a:pt x="526776" y="41506"/>
                    <a:pt x="526417" y="42223"/>
                  </a:cubicBezTo>
                  <a:cubicBezTo>
                    <a:pt x="522833" y="56576"/>
                    <a:pt x="521757" y="73799"/>
                    <a:pt x="525342" y="87793"/>
                  </a:cubicBezTo>
                  <a:cubicBezTo>
                    <a:pt x="526417" y="91381"/>
                    <a:pt x="520682" y="92816"/>
                    <a:pt x="519965" y="89228"/>
                  </a:cubicBezTo>
                  <a:cubicBezTo>
                    <a:pt x="516022" y="73081"/>
                    <a:pt x="520324" y="57652"/>
                    <a:pt x="524984" y="41864"/>
                  </a:cubicBezTo>
                  <a:close/>
                  <a:moveTo>
                    <a:pt x="540717" y="26705"/>
                  </a:moveTo>
                  <a:cubicBezTo>
                    <a:pt x="541422" y="24913"/>
                    <a:pt x="544244" y="25630"/>
                    <a:pt x="543539" y="27422"/>
                  </a:cubicBezTo>
                  <a:cubicBezTo>
                    <a:pt x="537894" y="46421"/>
                    <a:pt x="534014" y="66854"/>
                    <a:pt x="537542" y="86569"/>
                  </a:cubicBezTo>
                  <a:cubicBezTo>
                    <a:pt x="538247" y="90154"/>
                    <a:pt x="532956" y="91229"/>
                    <a:pt x="532250" y="88003"/>
                  </a:cubicBezTo>
                  <a:cubicBezTo>
                    <a:pt x="528722" y="66854"/>
                    <a:pt x="533308" y="46063"/>
                    <a:pt x="540717" y="26705"/>
                  </a:cubicBezTo>
                  <a:close/>
                  <a:moveTo>
                    <a:pt x="612822" y="22836"/>
                  </a:moveTo>
                  <a:cubicBezTo>
                    <a:pt x="606474" y="21757"/>
                    <a:pt x="600082" y="21847"/>
                    <a:pt x="594680" y="24724"/>
                  </a:cubicBezTo>
                  <a:cubicBezTo>
                    <a:pt x="573432" y="36233"/>
                    <a:pt x="578834" y="70759"/>
                    <a:pt x="582075" y="90540"/>
                  </a:cubicBezTo>
                  <a:cubicBezTo>
                    <a:pt x="588917" y="91259"/>
                    <a:pt x="591078" y="101689"/>
                    <a:pt x="583155" y="103488"/>
                  </a:cubicBezTo>
                  <a:cubicBezTo>
                    <a:pt x="579194" y="104566"/>
                    <a:pt x="575593" y="105645"/>
                    <a:pt x="571631" y="106365"/>
                  </a:cubicBezTo>
                  <a:cubicBezTo>
                    <a:pt x="518691" y="117514"/>
                    <a:pt x="463951" y="116075"/>
                    <a:pt x="409931" y="114996"/>
                  </a:cubicBezTo>
                  <a:cubicBezTo>
                    <a:pt x="404889" y="120391"/>
                    <a:pt x="399847" y="125786"/>
                    <a:pt x="395166" y="131540"/>
                  </a:cubicBezTo>
                  <a:cubicBezTo>
                    <a:pt x="393005" y="134058"/>
                    <a:pt x="389764" y="131540"/>
                    <a:pt x="389404" y="129023"/>
                  </a:cubicBezTo>
                  <a:cubicBezTo>
                    <a:pt x="389043" y="124707"/>
                    <a:pt x="393725" y="119312"/>
                    <a:pt x="398767" y="114996"/>
                  </a:cubicBezTo>
                  <a:cubicBezTo>
                    <a:pt x="394445" y="114996"/>
                    <a:pt x="390484" y="114637"/>
                    <a:pt x="386522" y="114637"/>
                  </a:cubicBezTo>
                  <a:cubicBezTo>
                    <a:pt x="385082" y="116075"/>
                    <a:pt x="383641" y="117154"/>
                    <a:pt x="382561" y="118593"/>
                  </a:cubicBezTo>
                  <a:cubicBezTo>
                    <a:pt x="382561" y="118952"/>
                    <a:pt x="382201" y="119672"/>
                    <a:pt x="381481" y="120031"/>
                  </a:cubicBezTo>
                  <a:cubicBezTo>
                    <a:pt x="380400" y="121110"/>
                    <a:pt x="379320" y="121470"/>
                    <a:pt x="377879" y="122549"/>
                  </a:cubicBezTo>
                  <a:cubicBezTo>
                    <a:pt x="374638" y="124707"/>
                    <a:pt x="371037" y="119672"/>
                    <a:pt x="374278" y="117154"/>
                  </a:cubicBezTo>
                  <a:cubicBezTo>
                    <a:pt x="374998" y="116435"/>
                    <a:pt x="376079" y="115356"/>
                    <a:pt x="376799" y="114637"/>
                  </a:cubicBezTo>
                  <a:cubicBezTo>
                    <a:pt x="369236" y="114277"/>
                    <a:pt x="361673" y="114277"/>
                    <a:pt x="354110" y="114637"/>
                  </a:cubicBezTo>
                  <a:cubicBezTo>
                    <a:pt x="313415" y="114996"/>
                    <a:pt x="272720" y="115716"/>
                    <a:pt x="231665" y="115356"/>
                  </a:cubicBezTo>
                  <a:cubicBezTo>
                    <a:pt x="199253" y="115356"/>
                    <a:pt x="166481" y="112838"/>
                    <a:pt x="134069" y="113917"/>
                  </a:cubicBezTo>
                  <a:cubicBezTo>
                    <a:pt x="112101" y="114277"/>
                    <a:pt x="87612" y="116075"/>
                    <a:pt x="68165" y="127944"/>
                  </a:cubicBezTo>
                  <a:cubicBezTo>
                    <a:pt x="47637" y="141251"/>
                    <a:pt x="38273" y="166426"/>
                    <a:pt x="37913" y="190522"/>
                  </a:cubicBezTo>
                  <a:cubicBezTo>
                    <a:pt x="37913" y="232242"/>
                    <a:pt x="80409" y="243751"/>
                    <a:pt x="115342" y="246987"/>
                  </a:cubicBezTo>
                  <a:cubicBezTo>
                    <a:pt x="154236" y="250584"/>
                    <a:pt x="192771" y="246268"/>
                    <a:pt x="231665" y="246268"/>
                  </a:cubicBezTo>
                  <a:lnTo>
                    <a:pt x="478717" y="246268"/>
                  </a:lnTo>
                  <a:cubicBezTo>
                    <a:pt x="504286" y="246268"/>
                    <a:pt x="532377" y="242312"/>
                    <a:pt x="557586" y="247347"/>
                  </a:cubicBezTo>
                  <a:cubicBezTo>
                    <a:pt x="575232" y="250944"/>
                    <a:pt x="585676" y="264251"/>
                    <a:pt x="589278" y="281154"/>
                  </a:cubicBezTo>
                  <a:cubicBezTo>
                    <a:pt x="592159" y="293742"/>
                    <a:pt x="593599" y="306329"/>
                    <a:pt x="593599" y="318917"/>
                  </a:cubicBezTo>
                  <a:cubicBezTo>
                    <a:pt x="593959" y="330066"/>
                    <a:pt x="592879" y="341575"/>
                    <a:pt x="596120" y="352365"/>
                  </a:cubicBezTo>
                  <a:cubicBezTo>
                    <a:pt x="604403" y="382935"/>
                    <a:pt x="634294" y="358838"/>
                    <a:pt x="647979" y="346250"/>
                  </a:cubicBezTo>
                  <a:cubicBezTo>
                    <a:pt x="665626" y="330426"/>
                    <a:pt x="681832" y="315321"/>
                    <a:pt x="701999" y="303093"/>
                  </a:cubicBezTo>
                  <a:cubicBezTo>
                    <a:pt x="723607" y="290145"/>
                    <a:pt x="745576" y="277198"/>
                    <a:pt x="766103" y="262812"/>
                  </a:cubicBezTo>
                  <a:cubicBezTo>
                    <a:pt x="786991" y="248426"/>
                    <a:pt x="808959" y="232242"/>
                    <a:pt x="823004" y="211022"/>
                  </a:cubicBezTo>
                  <a:cubicBezTo>
                    <a:pt x="828406" y="202751"/>
                    <a:pt x="833808" y="192680"/>
                    <a:pt x="833448" y="182251"/>
                  </a:cubicBezTo>
                  <a:cubicBezTo>
                    <a:pt x="833088" y="170742"/>
                    <a:pt x="825165" y="161391"/>
                    <a:pt x="817242" y="153838"/>
                  </a:cubicBezTo>
                  <a:cubicBezTo>
                    <a:pt x="798155" y="135856"/>
                    <a:pt x="774026" y="125786"/>
                    <a:pt x="754219" y="109242"/>
                  </a:cubicBezTo>
                  <a:cubicBezTo>
                    <a:pt x="726849" y="86224"/>
                    <a:pt x="701639" y="61409"/>
                    <a:pt x="669227" y="45224"/>
                  </a:cubicBezTo>
                  <a:cubicBezTo>
                    <a:pt x="656623" y="38751"/>
                    <a:pt x="644018" y="32637"/>
                    <a:pt x="630693" y="27961"/>
                  </a:cubicBezTo>
                  <a:cubicBezTo>
                    <a:pt x="625471" y="26163"/>
                    <a:pt x="619169" y="23915"/>
                    <a:pt x="612822" y="22836"/>
                  </a:cubicBezTo>
                  <a:close/>
                  <a:moveTo>
                    <a:pt x="554215" y="20508"/>
                  </a:moveTo>
                  <a:cubicBezTo>
                    <a:pt x="554589" y="20150"/>
                    <a:pt x="555336" y="20150"/>
                    <a:pt x="555336" y="20866"/>
                  </a:cubicBezTo>
                  <a:cubicBezTo>
                    <a:pt x="550106" y="42359"/>
                    <a:pt x="548239" y="63493"/>
                    <a:pt x="552721" y="85343"/>
                  </a:cubicBezTo>
                  <a:cubicBezTo>
                    <a:pt x="553468" y="88209"/>
                    <a:pt x="548239" y="89642"/>
                    <a:pt x="547865" y="86418"/>
                  </a:cubicBezTo>
                  <a:cubicBezTo>
                    <a:pt x="543009" y="63493"/>
                    <a:pt x="544503" y="42000"/>
                    <a:pt x="554215" y="20508"/>
                  </a:cubicBezTo>
                  <a:close/>
                  <a:moveTo>
                    <a:pt x="598410" y="471"/>
                  </a:moveTo>
                  <a:cubicBezTo>
                    <a:pt x="621757" y="-2631"/>
                    <a:pt x="648700" y="10249"/>
                    <a:pt x="668147" y="19689"/>
                  </a:cubicBezTo>
                  <a:cubicBezTo>
                    <a:pt x="697678" y="34075"/>
                    <a:pt x="722887" y="52058"/>
                    <a:pt x="747376" y="73996"/>
                  </a:cubicBezTo>
                  <a:cubicBezTo>
                    <a:pt x="758900" y="84786"/>
                    <a:pt x="770785" y="95216"/>
                    <a:pt x="784110" y="104207"/>
                  </a:cubicBezTo>
                  <a:cubicBezTo>
                    <a:pt x="794914" y="110680"/>
                    <a:pt x="805358" y="117514"/>
                    <a:pt x="815441" y="125426"/>
                  </a:cubicBezTo>
                  <a:cubicBezTo>
                    <a:pt x="830927" y="137654"/>
                    <a:pt x="849654" y="153838"/>
                    <a:pt x="853255" y="174338"/>
                  </a:cubicBezTo>
                  <a:cubicBezTo>
                    <a:pt x="854336" y="174698"/>
                    <a:pt x="855416" y="175417"/>
                    <a:pt x="856497" y="176856"/>
                  </a:cubicBezTo>
                  <a:cubicBezTo>
                    <a:pt x="868381" y="197356"/>
                    <a:pt x="871262" y="227566"/>
                    <a:pt x="852895" y="245909"/>
                  </a:cubicBezTo>
                  <a:cubicBezTo>
                    <a:pt x="842451" y="255979"/>
                    <a:pt x="830207" y="264610"/>
                    <a:pt x="819043" y="273242"/>
                  </a:cubicBezTo>
                  <a:cubicBezTo>
                    <a:pt x="805718" y="284391"/>
                    <a:pt x="791312" y="294101"/>
                    <a:pt x="777988" y="304891"/>
                  </a:cubicBezTo>
                  <a:cubicBezTo>
                    <a:pt x="751698" y="326470"/>
                    <a:pt x="723247" y="344812"/>
                    <a:pt x="698038" y="367829"/>
                  </a:cubicBezTo>
                  <a:cubicBezTo>
                    <a:pt x="672468" y="391207"/>
                    <a:pt x="646179" y="409908"/>
                    <a:pt x="615927" y="426452"/>
                  </a:cubicBezTo>
                  <a:cubicBezTo>
                    <a:pt x="593959" y="437961"/>
                    <a:pt x="561187" y="440478"/>
                    <a:pt x="545701" y="417101"/>
                  </a:cubicBezTo>
                  <a:cubicBezTo>
                    <a:pt x="531656" y="395882"/>
                    <a:pt x="534537" y="368549"/>
                    <a:pt x="532377" y="344452"/>
                  </a:cubicBezTo>
                  <a:cubicBezTo>
                    <a:pt x="530576" y="324312"/>
                    <a:pt x="522653" y="310645"/>
                    <a:pt x="501765" y="305610"/>
                  </a:cubicBezTo>
                  <a:cubicBezTo>
                    <a:pt x="485199" y="301654"/>
                    <a:pt x="468273" y="300935"/>
                    <a:pt x="450986" y="300935"/>
                  </a:cubicBezTo>
                  <a:cubicBezTo>
                    <a:pt x="409931" y="300215"/>
                    <a:pt x="368876" y="302733"/>
                    <a:pt x="327461" y="305251"/>
                  </a:cubicBezTo>
                  <a:cubicBezTo>
                    <a:pt x="287486" y="307408"/>
                    <a:pt x="247151" y="309566"/>
                    <a:pt x="206456" y="310286"/>
                  </a:cubicBezTo>
                  <a:cubicBezTo>
                    <a:pt x="169002" y="310645"/>
                    <a:pt x="131188" y="311365"/>
                    <a:pt x="94454" y="305970"/>
                  </a:cubicBezTo>
                  <a:cubicBezTo>
                    <a:pt x="66004" y="302014"/>
                    <a:pt x="37193" y="291944"/>
                    <a:pt x="21707" y="266768"/>
                  </a:cubicBezTo>
                  <a:cubicBezTo>
                    <a:pt x="13784" y="254540"/>
                    <a:pt x="8022" y="240154"/>
                    <a:pt x="9103" y="225409"/>
                  </a:cubicBezTo>
                  <a:cubicBezTo>
                    <a:pt x="10183" y="212101"/>
                    <a:pt x="13784" y="199154"/>
                    <a:pt x="16305" y="185487"/>
                  </a:cubicBezTo>
                  <a:cubicBezTo>
                    <a:pt x="16665" y="173619"/>
                    <a:pt x="19547" y="161031"/>
                    <a:pt x="24588" y="149163"/>
                  </a:cubicBezTo>
                  <a:cubicBezTo>
                    <a:pt x="44396" y="102409"/>
                    <a:pt x="90853" y="93417"/>
                    <a:pt x="137310" y="93417"/>
                  </a:cubicBezTo>
                  <a:cubicBezTo>
                    <a:pt x="170803" y="93417"/>
                    <a:pt x="203575" y="95216"/>
                    <a:pt x="236707" y="95575"/>
                  </a:cubicBezTo>
                  <a:cubicBezTo>
                    <a:pt x="277762" y="95935"/>
                    <a:pt x="318457" y="95216"/>
                    <a:pt x="359152" y="94856"/>
                  </a:cubicBezTo>
                  <a:cubicBezTo>
                    <a:pt x="372477" y="94856"/>
                    <a:pt x="385442" y="94856"/>
                    <a:pt x="398407" y="94856"/>
                  </a:cubicBezTo>
                  <a:cubicBezTo>
                    <a:pt x="405970" y="88382"/>
                    <a:pt x="413532" y="81549"/>
                    <a:pt x="421095" y="75075"/>
                  </a:cubicBezTo>
                  <a:cubicBezTo>
                    <a:pt x="423616" y="73277"/>
                    <a:pt x="426857" y="76514"/>
                    <a:pt x="424697" y="78672"/>
                  </a:cubicBezTo>
                  <a:cubicBezTo>
                    <a:pt x="418574" y="84066"/>
                    <a:pt x="412452" y="89461"/>
                    <a:pt x="406690" y="95216"/>
                  </a:cubicBezTo>
                  <a:cubicBezTo>
                    <a:pt x="411732" y="95216"/>
                    <a:pt x="416414" y="95216"/>
                    <a:pt x="421095" y="95216"/>
                  </a:cubicBezTo>
                  <a:cubicBezTo>
                    <a:pt x="428298" y="89461"/>
                    <a:pt x="435140" y="83707"/>
                    <a:pt x="442343" y="77952"/>
                  </a:cubicBezTo>
                  <a:cubicBezTo>
                    <a:pt x="444504" y="76514"/>
                    <a:pt x="447025" y="79031"/>
                    <a:pt x="445224" y="80830"/>
                  </a:cubicBezTo>
                  <a:cubicBezTo>
                    <a:pt x="439822" y="85865"/>
                    <a:pt x="434420" y="90540"/>
                    <a:pt x="429378" y="95216"/>
                  </a:cubicBezTo>
                  <a:cubicBezTo>
                    <a:pt x="443063" y="95575"/>
                    <a:pt x="456749" y="95935"/>
                    <a:pt x="470434" y="95935"/>
                  </a:cubicBezTo>
                  <a:cubicBezTo>
                    <a:pt x="500325" y="96654"/>
                    <a:pt x="530216" y="97014"/>
                    <a:pt x="560107" y="93417"/>
                  </a:cubicBezTo>
                  <a:cubicBezTo>
                    <a:pt x="555425" y="65724"/>
                    <a:pt x="552544" y="28681"/>
                    <a:pt x="576673" y="9619"/>
                  </a:cubicBezTo>
                  <a:cubicBezTo>
                    <a:pt x="583245" y="4314"/>
                    <a:pt x="590628" y="1505"/>
                    <a:pt x="598410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7790C152-AAAE-BF46-B640-150F602084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395668" y="23150"/>
              <a:ext cx="819336" cy="635289"/>
            </a:xfrm>
            <a:custGeom>
              <a:avLst/>
              <a:gdLst>
                <a:gd name="connsiteX0" fmla="*/ 86543 w 566485"/>
                <a:gd name="connsiteY0" fmla="*/ 407430 h 439236"/>
                <a:gd name="connsiteX1" fmla="*/ 87337 w 566485"/>
                <a:gd name="connsiteY1" fmla="*/ 417384 h 439236"/>
                <a:gd name="connsiteX2" fmla="*/ 84956 w 566485"/>
                <a:gd name="connsiteY2" fmla="*/ 417384 h 439236"/>
                <a:gd name="connsiteX3" fmla="*/ 84559 w 566485"/>
                <a:gd name="connsiteY3" fmla="*/ 408116 h 439236"/>
                <a:gd name="connsiteX4" fmla="*/ 86543 w 566485"/>
                <a:gd name="connsiteY4" fmla="*/ 407430 h 439236"/>
                <a:gd name="connsiteX5" fmla="*/ 352257 w 566485"/>
                <a:gd name="connsiteY5" fmla="*/ 402353 h 439236"/>
                <a:gd name="connsiteX6" fmla="*/ 353709 w 566485"/>
                <a:gd name="connsiteY6" fmla="*/ 402353 h 439236"/>
                <a:gd name="connsiteX7" fmla="*/ 353709 w 566485"/>
                <a:gd name="connsiteY7" fmla="*/ 423448 h 439236"/>
                <a:gd name="connsiteX8" fmla="*/ 353346 w 566485"/>
                <a:gd name="connsiteY8" fmla="*/ 435247 h 439236"/>
                <a:gd name="connsiteX9" fmla="*/ 352620 w 566485"/>
                <a:gd name="connsiteY9" fmla="*/ 437035 h 439236"/>
                <a:gd name="connsiteX10" fmla="*/ 352257 w 566485"/>
                <a:gd name="connsiteY10" fmla="*/ 437392 h 439236"/>
                <a:gd name="connsiteX11" fmla="*/ 317422 w 566485"/>
                <a:gd name="connsiteY11" fmla="*/ 439180 h 439236"/>
                <a:gd name="connsiteX12" fmla="*/ 317059 w 566485"/>
                <a:gd name="connsiteY12" fmla="*/ 437750 h 439236"/>
                <a:gd name="connsiteX13" fmla="*/ 350443 w 566485"/>
                <a:gd name="connsiteY13" fmla="*/ 434889 h 439236"/>
                <a:gd name="connsiteX14" fmla="*/ 350806 w 566485"/>
                <a:gd name="connsiteY14" fmla="*/ 429169 h 439236"/>
                <a:gd name="connsiteX15" fmla="*/ 352257 w 566485"/>
                <a:gd name="connsiteY15" fmla="*/ 402353 h 439236"/>
                <a:gd name="connsiteX16" fmla="*/ 346068 w 566485"/>
                <a:gd name="connsiteY16" fmla="*/ 394061 h 439236"/>
                <a:gd name="connsiteX17" fmla="*/ 349311 w 566485"/>
                <a:gd name="connsiteY17" fmla="*/ 427976 h 439236"/>
                <a:gd name="connsiteX18" fmla="*/ 348951 w 566485"/>
                <a:gd name="connsiteY18" fmla="*/ 429058 h 439236"/>
                <a:gd name="connsiteX19" fmla="*/ 347869 w 566485"/>
                <a:gd name="connsiteY19" fmla="*/ 430502 h 439236"/>
                <a:gd name="connsiteX20" fmla="*/ 299591 w 566485"/>
                <a:gd name="connsiteY20" fmla="*/ 432666 h 439236"/>
                <a:gd name="connsiteX21" fmla="*/ 299591 w 566485"/>
                <a:gd name="connsiteY21" fmla="*/ 431945 h 439236"/>
                <a:gd name="connsiteX22" fmla="*/ 346428 w 566485"/>
                <a:gd name="connsiteY22" fmla="*/ 427976 h 439236"/>
                <a:gd name="connsiteX23" fmla="*/ 345347 w 566485"/>
                <a:gd name="connsiteY23" fmla="*/ 394422 h 439236"/>
                <a:gd name="connsiteX24" fmla="*/ 346068 w 566485"/>
                <a:gd name="connsiteY24" fmla="*/ 394061 h 439236"/>
                <a:gd name="connsiteX25" fmla="*/ 317011 w 566485"/>
                <a:gd name="connsiteY25" fmla="*/ 384175 h 439236"/>
                <a:gd name="connsiteX26" fmla="*/ 317011 w 566485"/>
                <a:gd name="connsiteY26" fmla="*/ 386997 h 439236"/>
                <a:gd name="connsiteX27" fmla="*/ 274185 w 566485"/>
                <a:gd name="connsiteY27" fmla="*/ 385939 h 439236"/>
                <a:gd name="connsiteX28" fmla="*/ 274185 w 566485"/>
                <a:gd name="connsiteY28" fmla="*/ 384528 h 439236"/>
                <a:gd name="connsiteX29" fmla="*/ 317011 w 566485"/>
                <a:gd name="connsiteY29" fmla="*/ 384175 h 439236"/>
                <a:gd name="connsiteX30" fmla="*/ 798 w 566485"/>
                <a:gd name="connsiteY30" fmla="*/ 380140 h 439236"/>
                <a:gd name="connsiteX31" fmla="*/ 1509 w 566485"/>
                <a:gd name="connsiteY31" fmla="*/ 380140 h 439236"/>
                <a:gd name="connsiteX32" fmla="*/ 3285 w 566485"/>
                <a:gd name="connsiteY32" fmla="*/ 407759 h 439236"/>
                <a:gd name="connsiteX33" fmla="*/ 4351 w 566485"/>
                <a:gd name="connsiteY33" fmla="*/ 434650 h 439236"/>
                <a:gd name="connsiteX34" fmla="*/ 46980 w 566485"/>
                <a:gd name="connsiteY34" fmla="*/ 435377 h 439236"/>
                <a:gd name="connsiteX35" fmla="*/ 46625 w 566485"/>
                <a:gd name="connsiteY35" fmla="*/ 436831 h 439236"/>
                <a:gd name="connsiteX36" fmla="*/ 3285 w 566485"/>
                <a:gd name="connsiteY36" fmla="*/ 437558 h 439236"/>
                <a:gd name="connsiteX37" fmla="*/ 1864 w 566485"/>
                <a:gd name="connsiteY37" fmla="*/ 436104 h 439236"/>
                <a:gd name="connsiteX38" fmla="*/ 798 w 566485"/>
                <a:gd name="connsiteY38" fmla="*/ 380140 h 439236"/>
                <a:gd name="connsiteX39" fmla="*/ 263430 w 566485"/>
                <a:gd name="connsiteY39" fmla="*/ 379810 h 439236"/>
                <a:gd name="connsiteX40" fmla="*/ 292363 w 566485"/>
                <a:gd name="connsiteY40" fmla="*/ 379810 h 439236"/>
                <a:gd name="connsiteX41" fmla="*/ 317723 w 566485"/>
                <a:gd name="connsiteY41" fmla="*/ 380207 h 439236"/>
                <a:gd name="connsiteX42" fmla="*/ 317723 w 566485"/>
                <a:gd name="connsiteY42" fmla="*/ 382588 h 439236"/>
                <a:gd name="connsiteX43" fmla="*/ 289505 w 566485"/>
                <a:gd name="connsiteY43" fmla="*/ 382191 h 439236"/>
                <a:gd name="connsiteX44" fmla="*/ 263430 w 566485"/>
                <a:gd name="connsiteY44" fmla="*/ 381000 h 439236"/>
                <a:gd name="connsiteX45" fmla="*/ 263430 w 566485"/>
                <a:gd name="connsiteY45" fmla="*/ 379810 h 439236"/>
                <a:gd name="connsiteX46" fmla="*/ 253558 w 566485"/>
                <a:gd name="connsiteY46" fmla="*/ 372496 h 439236"/>
                <a:gd name="connsiteX47" fmla="*/ 290473 w 566485"/>
                <a:gd name="connsiteY47" fmla="*/ 372836 h 439236"/>
                <a:gd name="connsiteX48" fmla="*/ 320512 w 566485"/>
                <a:gd name="connsiteY48" fmla="*/ 373176 h 439236"/>
                <a:gd name="connsiteX49" fmla="*/ 319788 w 566485"/>
                <a:gd name="connsiteY49" fmla="*/ 375898 h 439236"/>
                <a:gd name="connsiteX50" fmla="*/ 287578 w 566485"/>
                <a:gd name="connsiteY50" fmla="*/ 374877 h 439236"/>
                <a:gd name="connsiteX51" fmla="*/ 253558 w 566485"/>
                <a:gd name="connsiteY51" fmla="*/ 373516 h 439236"/>
                <a:gd name="connsiteX52" fmla="*/ 253558 w 566485"/>
                <a:gd name="connsiteY52" fmla="*/ 372496 h 439236"/>
                <a:gd name="connsiteX53" fmla="*/ 354796 w 566485"/>
                <a:gd name="connsiteY53" fmla="*/ 370249 h 439236"/>
                <a:gd name="connsiteX54" fmla="*/ 387360 w 566485"/>
                <a:gd name="connsiteY54" fmla="*/ 374218 h 439236"/>
                <a:gd name="connsiteX55" fmla="*/ 418115 w 566485"/>
                <a:gd name="connsiteY55" fmla="*/ 379629 h 439236"/>
                <a:gd name="connsiteX56" fmla="*/ 449956 w 566485"/>
                <a:gd name="connsiteY56" fmla="*/ 385402 h 439236"/>
                <a:gd name="connsiteX57" fmla="*/ 479625 w 566485"/>
                <a:gd name="connsiteY57" fmla="*/ 390453 h 439236"/>
                <a:gd name="connsiteX58" fmla="*/ 478540 w 566485"/>
                <a:gd name="connsiteY58" fmla="*/ 392618 h 439236"/>
                <a:gd name="connsiteX59" fmla="*/ 449232 w 566485"/>
                <a:gd name="connsiteY59" fmla="*/ 387927 h 439236"/>
                <a:gd name="connsiteX60" fmla="*/ 417753 w 566485"/>
                <a:gd name="connsiteY60" fmla="*/ 381794 h 439236"/>
                <a:gd name="connsiteX61" fmla="*/ 354796 w 566485"/>
                <a:gd name="connsiteY61" fmla="*/ 371692 h 439236"/>
                <a:gd name="connsiteX62" fmla="*/ 354796 w 566485"/>
                <a:gd name="connsiteY62" fmla="*/ 370249 h 439236"/>
                <a:gd name="connsiteX63" fmla="*/ 288322 w 566485"/>
                <a:gd name="connsiteY63" fmla="*/ 369570 h 439236"/>
                <a:gd name="connsiteX64" fmla="*/ 310547 w 566485"/>
                <a:gd name="connsiteY64" fmla="*/ 369570 h 439236"/>
                <a:gd name="connsiteX65" fmla="*/ 318433 w 566485"/>
                <a:gd name="connsiteY65" fmla="*/ 369888 h 439236"/>
                <a:gd name="connsiteX66" fmla="*/ 318075 w 566485"/>
                <a:gd name="connsiteY66" fmla="*/ 371158 h 439236"/>
                <a:gd name="connsiteX67" fmla="*/ 288322 w 566485"/>
                <a:gd name="connsiteY67" fmla="*/ 371475 h 439236"/>
                <a:gd name="connsiteX68" fmla="*/ 242438 w 566485"/>
                <a:gd name="connsiteY68" fmla="*/ 370840 h 439236"/>
                <a:gd name="connsiteX69" fmla="*/ 242438 w 566485"/>
                <a:gd name="connsiteY69" fmla="*/ 369888 h 439236"/>
                <a:gd name="connsiteX70" fmla="*/ 288322 w 566485"/>
                <a:gd name="connsiteY70" fmla="*/ 369570 h 439236"/>
                <a:gd name="connsiteX71" fmla="*/ 369079 w 566485"/>
                <a:gd name="connsiteY71" fmla="*/ 366218 h 439236"/>
                <a:gd name="connsiteX72" fmla="*/ 386983 w 566485"/>
                <a:gd name="connsiteY72" fmla="*/ 368404 h 439236"/>
                <a:gd name="connsiteX73" fmla="*/ 410259 w 566485"/>
                <a:gd name="connsiteY73" fmla="*/ 373869 h 439236"/>
                <a:gd name="connsiteX74" fmla="*/ 438189 w 566485"/>
                <a:gd name="connsiteY74" fmla="*/ 379334 h 439236"/>
                <a:gd name="connsiteX75" fmla="*/ 462181 w 566485"/>
                <a:gd name="connsiteY75" fmla="*/ 384071 h 439236"/>
                <a:gd name="connsiteX76" fmla="*/ 461465 w 566485"/>
                <a:gd name="connsiteY76" fmla="*/ 386621 h 439236"/>
                <a:gd name="connsiteX77" fmla="*/ 437473 w 566485"/>
                <a:gd name="connsiteY77" fmla="*/ 381885 h 439236"/>
                <a:gd name="connsiteX78" fmla="*/ 412407 w 566485"/>
                <a:gd name="connsiteY78" fmla="*/ 376420 h 439236"/>
                <a:gd name="connsiteX79" fmla="*/ 388774 w 566485"/>
                <a:gd name="connsiteY79" fmla="*/ 370590 h 439236"/>
                <a:gd name="connsiteX80" fmla="*/ 369437 w 566485"/>
                <a:gd name="connsiteY80" fmla="*/ 367311 h 439236"/>
                <a:gd name="connsiteX81" fmla="*/ 369079 w 566485"/>
                <a:gd name="connsiteY81" fmla="*/ 366218 h 439236"/>
                <a:gd name="connsiteX82" fmla="*/ 6984 w 566485"/>
                <a:gd name="connsiteY82" fmla="*/ 364266 h 439236"/>
                <a:gd name="connsiteX83" fmla="*/ 8065 w 566485"/>
                <a:gd name="connsiteY83" fmla="*/ 364266 h 439236"/>
                <a:gd name="connsiteX84" fmla="*/ 8425 w 566485"/>
                <a:gd name="connsiteY84" fmla="*/ 397372 h 439236"/>
                <a:gd name="connsiteX85" fmla="*/ 9505 w 566485"/>
                <a:gd name="connsiteY85" fmla="*/ 427931 h 439236"/>
                <a:gd name="connsiteX86" fmla="*/ 9865 w 566485"/>
                <a:gd name="connsiteY86" fmla="*/ 427931 h 439236"/>
                <a:gd name="connsiteX87" fmla="*/ 45518 w 566485"/>
                <a:gd name="connsiteY87" fmla="*/ 429386 h 439236"/>
                <a:gd name="connsiteX88" fmla="*/ 81530 w 566485"/>
                <a:gd name="connsiteY88" fmla="*/ 430478 h 439236"/>
                <a:gd name="connsiteX89" fmla="*/ 81530 w 566485"/>
                <a:gd name="connsiteY89" fmla="*/ 432297 h 439236"/>
                <a:gd name="connsiteX90" fmla="*/ 40116 w 566485"/>
                <a:gd name="connsiteY90" fmla="*/ 432297 h 439236"/>
                <a:gd name="connsiteX91" fmla="*/ 9145 w 566485"/>
                <a:gd name="connsiteY91" fmla="*/ 430478 h 439236"/>
                <a:gd name="connsiteX92" fmla="*/ 8425 w 566485"/>
                <a:gd name="connsiteY92" fmla="*/ 430114 h 439236"/>
                <a:gd name="connsiteX93" fmla="*/ 6984 w 566485"/>
                <a:gd name="connsiteY93" fmla="*/ 429022 h 439236"/>
                <a:gd name="connsiteX94" fmla="*/ 5904 w 566485"/>
                <a:gd name="connsiteY94" fmla="*/ 397372 h 439236"/>
                <a:gd name="connsiteX95" fmla="*/ 6984 w 566485"/>
                <a:gd name="connsiteY95" fmla="*/ 364266 h 439236"/>
                <a:gd name="connsiteX96" fmla="*/ 393606 w 566485"/>
                <a:gd name="connsiteY96" fmla="*/ 362316 h 439236"/>
                <a:gd name="connsiteX97" fmla="*/ 425038 w 566485"/>
                <a:gd name="connsiteY97" fmla="*/ 368178 h 439236"/>
                <a:gd name="connsiteX98" fmla="*/ 447541 w 566485"/>
                <a:gd name="connsiteY98" fmla="*/ 372941 h 439236"/>
                <a:gd name="connsiteX99" fmla="*/ 446470 w 566485"/>
                <a:gd name="connsiteY99" fmla="*/ 375139 h 439236"/>
                <a:gd name="connsiteX100" fmla="*/ 421466 w 566485"/>
                <a:gd name="connsiteY100" fmla="*/ 370010 h 439236"/>
                <a:gd name="connsiteX101" fmla="*/ 393606 w 566485"/>
                <a:gd name="connsiteY101" fmla="*/ 363049 h 439236"/>
                <a:gd name="connsiteX102" fmla="*/ 393606 w 566485"/>
                <a:gd name="connsiteY102" fmla="*/ 362316 h 439236"/>
                <a:gd name="connsiteX103" fmla="*/ 407560 w 566485"/>
                <a:gd name="connsiteY103" fmla="*/ 360363 h 439236"/>
                <a:gd name="connsiteX104" fmla="*/ 421958 w 566485"/>
                <a:gd name="connsiteY104" fmla="*/ 362678 h 439236"/>
                <a:gd name="connsiteX105" fmla="*/ 436725 w 566485"/>
                <a:gd name="connsiteY105" fmla="*/ 365324 h 439236"/>
                <a:gd name="connsiteX106" fmla="*/ 436356 w 566485"/>
                <a:gd name="connsiteY106" fmla="*/ 367639 h 439236"/>
                <a:gd name="connsiteX107" fmla="*/ 423065 w 566485"/>
                <a:gd name="connsiteY107" fmla="*/ 364662 h 439236"/>
                <a:gd name="connsiteX108" fmla="*/ 407560 w 566485"/>
                <a:gd name="connsiteY108" fmla="*/ 362017 h 439236"/>
                <a:gd name="connsiteX109" fmla="*/ 407560 w 566485"/>
                <a:gd name="connsiteY109" fmla="*/ 360363 h 439236"/>
                <a:gd name="connsiteX110" fmla="*/ 347078 w 566485"/>
                <a:gd name="connsiteY110" fmla="*/ 301978 h 439236"/>
                <a:gd name="connsiteX111" fmla="*/ 408911 w 566485"/>
                <a:gd name="connsiteY111" fmla="*/ 316089 h 439236"/>
                <a:gd name="connsiteX112" fmla="*/ 408550 w 566485"/>
                <a:gd name="connsiteY112" fmla="*/ 316795 h 439236"/>
                <a:gd name="connsiteX113" fmla="*/ 346355 w 566485"/>
                <a:gd name="connsiteY113" fmla="*/ 304095 h 439236"/>
                <a:gd name="connsiteX114" fmla="*/ 347078 w 566485"/>
                <a:gd name="connsiteY114" fmla="*/ 301978 h 439236"/>
                <a:gd name="connsiteX115" fmla="*/ 349532 w 566485"/>
                <a:gd name="connsiteY115" fmla="*/ 298450 h 439236"/>
                <a:gd name="connsiteX116" fmla="*/ 373414 w 566485"/>
                <a:gd name="connsiteY116" fmla="*/ 303679 h 439236"/>
                <a:gd name="connsiteX117" fmla="*/ 396573 w 566485"/>
                <a:gd name="connsiteY117" fmla="*/ 309282 h 439236"/>
                <a:gd name="connsiteX118" fmla="*/ 396211 w 566485"/>
                <a:gd name="connsiteY118" fmla="*/ 310403 h 439236"/>
                <a:gd name="connsiteX119" fmla="*/ 372690 w 566485"/>
                <a:gd name="connsiteY119" fmla="*/ 305921 h 439236"/>
                <a:gd name="connsiteX120" fmla="*/ 349532 w 566485"/>
                <a:gd name="connsiteY120" fmla="*/ 301065 h 439236"/>
                <a:gd name="connsiteX121" fmla="*/ 349532 w 566485"/>
                <a:gd name="connsiteY121" fmla="*/ 298450 h 439236"/>
                <a:gd name="connsiteX122" fmla="*/ 44080 w 566485"/>
                <a:gd name="connsiteY122" fmla="*/ 118678 h 439236"/>
                <a:gd name="connsiteX123" fmla="*/ 45884 w 566485"/>
                <a:gd name="connsiteY123" fmla="*/ 241080 h 439236"/>
                <a:gd name="connsiteX124" fmla="*/ 43719 w 566485"/>
                <a:gd name="connsiteY124" fmla="*/ 303538 h 439236"/>
                <a:gd name="connsiteX125" fmla="*/ 43358 w 566485"/>
                <a:gd name="connsiteY125" fmla="*/ 357739 h 439236"/>
                <a:gd name="connsiteX126" fmla="*/ 186989 w 566485"/>
                <a:gd name="connsiteY126" fmla="*/ 355945 h 439236"/>
                <a:gd name="connsiteX127" fmla="*/ 261692 w 566485"/>
                <a:gd name="connsiteY127" fmla="*/ 355586 h 439236"/>
                <a:gd name="connsiteX128" fmla="*/ 312216 w 566485"/>
                <a:gd name="connsiteY128" fmla="*/ 355945 h 439236"/>
                <a:gd name="connsiteX129" fmla="*/ 311494 w 566485"/>
                <a:gd name="connsiteY129" fmla="*/ 299230 h 439236"/>
                <a:gd name="connsiteX130" fmla="*/ 309690 w 566485"/>
                <a:gd name="connsiteY130" fmla="*/ 238568 h 439236"/>
                <a:gd name="connsiteX131" fmla="*/ 303194 w 566485"/>
                <a:gd name="connsiteY131" fmla="*/ 241439 h 439236"/>
                <a:gd name="connsiteX132" fmla="*/ 301750 w 566485"/>
                <a:gd name="connsiteY132" fmla="*/ 240004 h 439236"/>
                <a:gd name="connsiteX133" fmla="*/ 309690 w 566485"/>
                <a:gd name="connsiteY133" fmla="*/ 233542 h 439236"/>
                <a:gd name="connsiteX134" fmla="*/ 309690 w 566485"/>
                <a:gd name="connsiteY134" fmla="*/ 229953 h 439236"/>
                <a:gd name="connsiteX135" fmla="*/ 309690 w 566485"/>
                <a:gd name="connsiteY135" fmla="*/ 228876 h 439236"/>
                <a:gd name="connsiteX136" fmla="*/ 303555 w 566485"/>
                <a:gd name="connsiteY136" fmla="*/ 232107 h 439236"/>
                <a:gd name="connsiteX137" fmla="*/ 302111 w 566485"/>
                <a:gd name="connsiteY137" fmla="*/ 230312 h 439236"/>
                <a:gd name="connsiteX138" fmla="*/ 309690 w 566485"/>
                <a:gd name="connsiteY138" fmla="*/ 223133 h 439236"/>
                <a:gd name="connsiteX139" fmla="*/ 310772 w 566485"/>
                <a:gd name="connsiteY139" fmla="*/ 166060 h 439236"/>
                <a:gd name="connsiteX140" fmla="*/ 313298 w 566485"/>
                <a:gd name="connsiteY140" fmla="*/ 122986 h 439236"/>
                <a:gd name="connsiteX141" fmla="*/ 44080 w 566485"/>
                <a:gd name="connsiteY141" fmla="*/ 118678 h 439236"/>
                <a:gd name="connsiteX142" fmla="*/ 38375 w 566485"/>
                <a:gd name="connsiteY142" fmla="*/ 108527 h 439236"/>
                <a:gd name="connsiteX143" fmla="*/ 94229 w 566485"/>
                <a:gd name="connsiteY143" fmla="*/ 108527 h 439236"/>
                <a:gd name="connsiteX144" fmla="*/ 94229 w 566485"/>
                <a:gd name="connsiteY144" fmla="*/ 109682 h 439236"/>
                <a:gd name="connsiteX145" fmla="*/ 38375 w 566485"/>
                <a:gd name="connsiteY145" fmla="*/ 110836 h 439236"/>
                <a:gd name="connsiteX146" fmla="*/ 38375 w 566485"/>
                <a:gd name="connsiteY146" fmla="*/ 108527 h 439236"/>
                <a:gd name="connsiteX147" fmla="*/ 36773 w 566485"/>
                <a:gd name="connsiteY147" fmla="*/ 103505 h 439236"/>
                <a:gd name="connsiteX148" fmla="*/ 79956 w 566485"/>
                <a:gd name="connsiteY148" fmla="*/ 103823 h 439236"/>
                <a:gd name="connsiteX149" fmla="*/ 79956 w 566485"/>
                <a:gd name="connsiteY149" fmla="*/ 104775 h 439236"/>
                <a:gd name="connsiteX150" fmla="*/ 36773 w 566485"/>
                <a:gd name="connsiteY150" fmla="*/ 106045 h 439236"/>
                <a:gd name="connsiteX151" fmla="*/ 36773 w 566485"/>
                <a:gd name="connsiteY151" fmla="*/ 103505 h 439236"/>
                <a:gd name="connsiteX152" fmla="*/ 203951 w 566485"/>
                <a:gd name="connsiteY152" fmla="*/ 100731 h 439236"/>
                <a:gd name="connsiteX153" fmla="*/ 205034 w 566485"/>
                <a:gd name="connsiteY153" fmla="*/ 101808 h 439236"/>
                <a:gd name="connsiteX154" fmla="*/ 194568 w 566485"/>
                <a:gd name="connsiteY154" fmla="*/ 110422 h 439236"/>
                <a:gd name="connsiteX155" fmla="*/ 189155 w 566485"/>
                <a:gd name="connsiteY155" fmla="*/ 114730 h 439236"/>
                <a:gd name="connsiteX156" fmla="*/ 195651 w 566485"/>
                <a:gd name="connsiteY156" fmla="*/ 114730 h 439236"/>
                <a:gd name="connsiteX157" fmla="*/ 212973 w 566485"/>
                <a:gd name="connsiteY157" fmla="*/ 102167 h 439236"/>
                <a:gd name="connsiteX158" fmla="*/ 214056 w 566485"/>
                <a:gd name="connsiteY158" fmla="*/ 103243 h 439236"/>
                <a:gd name="connsiteX159" fmla="*/ 198899 w 566485"/>
                <a:gd name="connsiteY159" fmla="*/ 114730 h 439236"/>
                <a:gd name="connsiteX160" fmla="*/ 207921 w 566485"/>
                <a:gd name="connsiteY160" fmla="*/ 114730 h 439236"/>
                <a:gd name="connsiteX161" fmla="*/ 208282 w 566485"/>
                <a:gd name="connsiteY161" fmla="*/ 114371 h 439236"/>
                <a:gd name="connsiteX162" fmla="*/ 221634 w 566485"/>
                <a:gd name="connsiteY162" fmla="*/ 102526 h 439236"/>
                <a:gd name="connsiteX163" fmla="*/ 222356 w 566485"/>
                <a:gd name="connsiteY163" fmla="*/ 103602 h 439236"/>
                <a:gd name="connsiteX164" fmla="*/ 210086 w 566485"/>
                <a:gd name="connsiteY164" fmla="*/ 114730 h 439236"/>
                <a:gd name="connsiteX165" fmla="*/ 216221 w 566485"/>
                <a:gd name="connsiteY165" fmla="*/ 114730 h 439236"/>
                <a:gd name="connsiteX166" fmla="*/ 227408 w 566485"/>
                <a:gd name="connsiteY166" fmla="*/ 105756 h 439236"/>
                <a:gd name="connsiteX167" fmla="*/ 228491 w 566485"/>
                <a:gd name="connsiteY167" fmla="*/ 106833 h 439236"/>
                <a:gd name="connsiteX168" fmla="*/ 219108 w 566485"/>
                <a:gd name="connsiteY168" fmla="*/ 114730 h 439236"/>
                <a:gd name="connsiteX169" fmla="*/ 225604 w 566485"/>
                <a:gd name="connsiteY169" fmla="*/ 114730 h 439236"/>
                <a:gd name="connsiteX170" fmla="*/ 236791 w 566485"/>
                <a:gd name="connsiteY170" fmla="*/ 105397 h 439236"/>
                <a:gd name="connsiteX171" fmla="*/ 237874 w 566485"/>
                <a:gd name="connsiteY171" fmla="*/ 106474 h 439236"/>
                <a:gd name="connsiteX172" fmla="*/ 228130 w 566485"/>
                <a:gd name="connsiteY172" fmla="*/ 114730 h 439236"/>
                <a:gd name="connsiteX173" fmla="*/ 234265 w 566485"/>
                <a:gd name="connsiteY173" fmla="*/ 114730 h 439236"/>
                <a:gd name="connsiteX174" fmla="*/ 245813 w 566485"/>
                <a:gd name="connsiteY174" fmla="*/ 105397 h 439236"/>
                <a:gd name="connsiteX175" fmla="*/ 247257 w 566485"/>
                <a:gd name="connsiteY175" fmla="*/ 106474 h 439236"/>
                <a:gd name="connsiteX176" fmla="*/ 237152 w 566485"/>
                <a:gd name="connsiteY176" fmla="*/ 114730 h 439236"/>
                <a:gd name="connsiteX177" fmla="*/ 244731 w 566485"/>
                <a:gd name="connsiteY177" fmla="*/ 114730 h 439236"/>
                <a:gd name="connsiteX178" fmla="*/ 255918 w 566485"/>
                <a:gd name="connsiteY178" fmla="*/ 102526 h 439236"/>
                <a:gd name="connsiteX179" fmla="*/ 256640 w 566485"/>
                <a:gd name="connsiteY179" fmla="*/ 103243 h 439236"/>
                <a:gd name="connsiteX180" fmla="*/ 247257 w 566485"/>
                <a:gd name="connsiteY180" fmla="*/ 114730 h 439236"/>
                <a:gd name="connsiteX181" fmla="*/ 257362 w 566485"/>
                <a:gd name="connsiteY181" fmla="*/ 114730 h 439236"/>
                <a:gd name="connsiteX182" fmla="*/ 267105 w 566485"/>
                <a:gd name="connsiteY182" fmla="*/ 103602 h 439236"/>
                <a:gd name="connsiteX183" fmla="*/ 268188 w 566485"/>
                <a:gd name="connsiteY183" fmla="*/ 104320 h 439236"/>
                <a:gd name="connsiteX184" fmla="*/ 260249 w 566485"/>
                <a:gd name="connsiteY184" fmla="*/ 114730 h 439236"/>
                <a:gd name="connsiteX185" fmla="*/ 264940 w 566485"/>
                <a:gd name="connsiteY185" fmla="*/ 114730 h 439236"/>
                <a:gd name="connsiteX186" fmla="*/ 268910 w 566485"/>
                <a:gd name="connsiteY186" fmla="*/ 110781 h 439236"/>
                <a:gd name="connsiteX187" fmla="*/ 273962 w 566485"/>
                <a:gd name="connsiteY187" fmla="*/ 105038 h 439236"/>
                <a:gd name="connsiteX188" fmla="*/ 275045 w 566485"/>
                <a:gd name="connsiteY188" fmla="*/ 105756 h 439236"/>
                <a:gd name="connsiteX189" fmla="*/ 270714 w 566485"/>
                <a:gd name="connsiteY189" fmla="*/ 111858 h 439236"/>
                <a:gd name="connsiteX190" fmla="*/ 268188 w 566485"/>
                <a:gd name="connsiteY190" fmla="*/ 114730 h 439236"/>
                <a:gd name="connsiteX191" fmla="*/ 273240 w 566485"/>
                <a:gd name="connsiteY191" fmla="*/ 114730 h 439236"/>
                <a:gd name="connsiteX192" fmla="*/ 280097 w 566485"/>
                <a:gd name="connsiteY192" fmla="*/ 105397 h 439236"/>
                <a:gd name="connsiteX193" fmla="*/ 281541 w 566485"/>
                <a:gd name="connsiteY193" fmla="*/ 106115 h 439236"/>
                <a:gd name="connsiteX194" fmla="*/ 275767 w 566485"/>
                <a:gd name="connsiteY194" fmla="*/ 114730 h 439236"/>
                <a:gd name="connsiteX195" fmla="*/ 282984 w 566485"/>
                <a:gd name="connsiteY195" fmla="*/ 114730 h 439236"/>
                <a:gd name="connsiteX196" fmla="*/ 291285 w 566485"/>
                <a:gd name="connsiteY196" fmla="*/ 105397 h 439236"/>
                <a:gd name="connsiteX197" fmla="*/ 292367 w 566485"/>
                <a:gd name="connsiteY197" fmla="*/ 106115 h 439236"/>
                <a:gd name="connsiteX198" fmla="*/ 285510 w 566485"/>
                <a:gd name="connsiteY198" fmla="*/ 114730 h 439236"/>
                <a:gd name="connsiteX199" fmla="*/ 290563 w 566485"/>
                <a:gd name="connsiteY199" fmla="*/ 114730 h 439236"/>
                <a:gd name="connsiteX200" fmla="*/ 297420 w 566485"/>
                <a:gd name="connsiteY200" fmla="*/ 106115 h 439236"/>
                <a:gd name="connsiteX201" fmla="*/ 298863 w 566485"/>
                <a:gd name="connsiteY201" fmla="*/ 107192 h 439236"/>
                <a:gd name="connsiteX202" fmla="*/ 293450 w 566485"/>
                <a:gd name="connsiteY202" fmla="*/ 114730 h 439236"/>
                <a:gd name="connsiteX203" fmla="*/ 297780 w 566485"/>
                <a:gd name="connsiteY203" fmla="*/ 114730 h 439236"/>
                <a:gd name="connsiteX204" fmla="*/ 298141 w 566485"/>
                <a:gd name="connsiteY204" fmla="*/ 113294 h 439236"/>
                <a:gd name="connsiteX205" fmla="*/ 299585 w 566485"/>
                <a:gd name="connsiteY205" fmla="*/ 111499 h 439236"/>
                <a:gd name="connsiteX206" fmla="*/ 302833 w 566485"/>
                <a:gd name="connsiteY206" fmla="*/ 107192 h 439236"/>
                <a:gd name="connsiteX207" fmla="*/ 304637 w 566485"/>
                <a:gd name="connsiteY207" fmla="*/ 108269 h 439236"/>
                <a:gd name="connsiteX208" fmla="*/ 301389 w 566485"/>
                <a:gd name="connsiteY208" fmla="*/ 112935 h 439236"/>
                <a:gd name="connsiteX209" fmla="*/ 299946 w 566485"/>
                <a:gd name="connsiteY209" fmla="*/ 114730 h 439236"/>
                <a:gd name="connsiteX210" fmla="*/ 303915 w 566485"/>
                <a:gd name="connsiteY210" fmla="*/ 114730 h 439236"/>
                <a:gd name="connsiteX211" fmla="*/ 306081 w 566485"/>
                <a:gd name="connsiteY211" fmla="*/ 111140 h 439236"/>
                <a:gd name="connsiteX212" fmla="*/ 310411 w 566485"/>
                <a:gd name="connsiteY212" fmla="*/ 106474 h 439236"/>
                <a:gd name="connsiteX213" fmla="*/ 311494 w 566485"/>
                <a:gd name="connsiteY213" fmla="*/ 107192 h 439236"/>
                <a:gd name="connsiteX214" fmla="*/ 308246 w 566485"/>
                <a:gd name="connsiteY214" fmla="*/ 111858 h 439236"/>
                <a:gd name="connsiteX215" fmla="*/ 306803 w 566485"/>
                <a:gd name="connsiteY215" fmla="*/ 114371 h 439236"/>
                <a:gd name="connsiteX216" fmla="*/ 306442 w 566485"/>
                <a:gd name="connsiteY216" fmla="*/ 114730 h 439236"/>
                <a:gd name="connsiteX217" fmla="*/ 310411 w 566485"/>
                <a:gd name="connsiteY217" fmla="*/ 114730 h 439236"/>
                <a:gd name="connsiteX218" fmla="*/ 310411 w 566485"/>
                <a:gd name="connsiteY218" fmla="*/ 114371 h 439236"/>
                <a:gd name="connsiteX219" fmla="*/ 313659 w 566485"/>
                <a:gd name="connsiteY219" fmla="*/ 111140 h 439236"/>
                <a:gd name="connsiteX220" fmla="*/ 316185 w 566485"/>
                <a:gd name="connsiteY220" fmla="*/ 107192 h 439236"/>
                <a:gd name="connsiteX221" fmla="*/ 317990 w 566485"/>
                <a:gd name="connsiteY221" fmla="*/ 107551 h 439236"/>
                <a:gd name="connsiteX222" fmla="*/ 315103 w 566485"/>
                <a:gd name="connsiteY222" fmla="*/ 112217 h 439236"/>
                <a:gd name="connsiteX223" fmla="*/ 312938 w 566485"/>
                <a:gd name="connsiteY223" fmla="*/ 114730 h 439236"/>
                <a:gd name="connsiteX224" fmla="*/ 314742 w 566485"/>
                <a:gd name="connsiteY224" fmla="*/ 114730 h 439236"/>
                <a:gd name="connsiteX225" fmla="*/ 315103 w 566485"/>
                <a:gd name="connsiteY225" fmla="*/ 115089 h 439236"/>
                <a:gd name="connsiteX226" fmla="*/ 319073 w 566485"/>
                <a:gd name="connsiteY226" fmla="*/ 116884 h 439236"/>
                <a:gd name="connsiteX227" fmla="*/ 318351 w 566485"/>
                <a:gd name="connsiteY227" fmla="*/ 216672 h 439236"/>
                <a:gd name="connsiteX228" fmla="*/ 322320 w 566485"/>
                <a:gd name="connsiteY228" fmla="*/ 214159 h 439236"/>
                <a:gd name="connsiteX229" fmla="*/ 324847 w 566485"/>
                <a:gd name="connsiteY229" fmla="*/ 218467 h 439236"/>
                <a:gd name="connsiteX230" fmla="*/ 318351 w 566485"/>
                <a:gd name="connsiteY230" fmla="*/ 223133 h 439236"/>
                <a:gd name="connsiteX231" fmla="*/ 318351 w 566485"/>
                <a:gd name="connsiteY231" fmla="*/ 227440 h 439236"/>
                <a:gd name="connsiteX232" fmla="*/ 324847 w 566485"/>
                <a:gd name="connsiteY232" fmla="*/ 223133 h 439236"/>
                <a:gd name="connsiteX233" fmla="*/ 327734 w 566485"/>
                <a:gd name="connsiteY233" fmla="*/ 227799 h 439236"/>
                <a:gd name="connsiteX234" fmla="*/ 318351 w 566485"/>
                <a:gd name="connsiteY234" fmla="*/ 233542 h 439236"/>
                <a:gd name="connsiteX235" fmla="*/ 319794 w 566485"/>
                <a:gd name="connsiteY235" fmla="*/ 299589 h 439236"/>
                <a:gd name="connsiteX236" fmla="*/ 320155 w 566485"/>
                <a:gd name="connsiteY236" fmla="*/ 358816 h 439236"/>
                <a:gd name="connsiteX237" fmla="*/ 317990 w 566485"/>
                <a:gd name="connsiteY237" fmla="*/ 362047 h 439236"/>
                <a:gd name="connsiteX238" fmla="*/ 312938 w 566485"/>
                <a:gd name="connsiteY238" fmla="*/ 364918 h 439236"/>
                <a:gd name="connsiteX239" fmla="*/ 244370 w 566485"/>
                <a:gd name="connsiteY239" fmla="*/ 364559 h 439236"/>
                <a:gd name="connsiteX240" fmla="*/ 175080 w 566485"/>
                <a:gd name="connsiteY240" fmla="*/ 364918 h 439236"/>
                <a:gd name="connsiteX241" fmla="*/ 98573 w 566485"/>
                <a:gd name="connsiteY241" fmla="*/ 364918 h 439236"/>
                <a:gd name="connsiteX242" fmla="*/ 42997 w 566485"/>
                <a:gd name="connsiteY242" fmla="*/ 362765 h 439236"/>
                <a:gd name="connsiteX243" fmla="*/ 36140 w 566485"/>
                <a:gd name="connsiteY243" fmla="*/ 362047 h 439236"/>
                <a:gd name="connsiteX244" fmla="*/ 35419 w 566485"/>
                <a:gd name="connsiteY244" fmla="*/ 308922 h 439236"/>
                <a:gd name="connsiteX245" fmla="*/ 37223 w 566485"/>
                <a:gd name="connsiteY245" fmla="*/ 246824 h 439236"/>
                <a:gd name="connsiteX246" fmla="*/ 39749 w 566485"/>
                <a:gd name="connsiteY246" fmla="*/ 118319 h 439236"/>
                <a:gd name="connsiteX247" fmla="*/ 39749 w 566485"/>
                <a:gd name="connsiteY247" fmla="*/ 113653 h 439236"/>
                <a:gd name="connsiteX248" fmla="*/ 177967 w 566485"/>
                <a:gd name="connsiteY248" fmla="*/ 114730 h 439236"/>
                <a:gd name="connsiteX249" fmla="*/ 186629 w 566485"/>
                <a:gd name="connsiteY249" fmla="*/ 114730 h 439236"/>
                <a:gd name="connsiteX250" fmla="*/ 191320 w 566485"/>
                <a:gd name="connsiteY250" fmla="*/ 110422 h 439236"/>
                <a:gd name="connsiteX251" fmla="*/ 203951 w 566485"/>
                <a:gd name="connsiteY251" fmla="*/ 100731 h 439236"/>
                <a:gd name="connsiteX252" fmla="*/ 178984 w 566485"/>
                <a:gd name="connsiteY252" fmla="*/ 98599 h 439236"/>
                <a:gd name="connsiteX253" fmla="*/ 95726 w 566485"/>
                <a:gd name="connsiteY253" fmla="*/ 99681 h 439236"/>
                <a:gd name="connsiteX254" fmla="*/ 18956 w 566485"/>
                <a:gd name="connsiteY254" fmla="*/ 99321 h 439236"/>
                <a:gd name="connsiteX255" fmla="*/ 18956 w 566485"/>
                <a:gd name="connsiteY255" fmla="*/ 177212 h 439236"/>
                <a:gd name="connsiteX256" fmla="*/ 19677 w 566485"/>
                <a:gd name="connsiteY256" fmla="*/ 258709 h 439236"/>
                <a:gd name="connsiteX257" fmla="*/ 20758 w 566485"/>
                <a:gd name="connsiteY257" fmla="*/ 342370 h 439236"/>
                <a:gd name="connsiteX258" fmla="*/ 20758 w 566485"/>
                <a:gd name="connsiteY258" fmla="*/ 420621 h 439236"/>
                <a:gd name="connsiteX259" fmla="*/ 26525 w 566485"/>
                <a:gd name="connsiteY259" fmla="*/ 420982 h 439236"/>
                <a:gd name="connsiteX260" fmla="*/ 26886 w 566485"/>
                <a:gd name="connsiteY260" fmla="*/ 402230 h 439236"/>
                <a:gd name="connsiteX261" fmla="*/ 26886 w 566485"/>
                <a:gd name="connsiteY261" fmla="*/ 382758 h 439236"/>
                <a:gd name="connsiteX262" fmla="*/ 27246 w 566485"/>
                <a:gd name="connsiteY262" fmla="*/ 382758 h 439236"/>
                <a:gd name="connsiteX263" fmla="*/ 28688 w 566485"/>
                <a:gd name="connsiteY263" fmla="*/ 402230 h 439236"/>
                <a:gd name="connsiteX264" fmla="*/ 28688 w 566485"/>
                <a:gd name="connsiteY264" fmla="*/ 420621 h 439236"/>
                <a:gd name="connsiteX265" fmla="*/ 31932 w 566485"/>
                <a:gd name="connsiteY265" fmla="*/ 420621 h 439236"/>
                <a:gd name="connsiteX266" fmla="*/ 31932 w 566485"/>
                <a:gd name="connsiteY266" fmla="*/ 408000 h 439236"/>
                <a:gd name="connsiteX267" fmla="*/ 32652 w 566485"/>
                <a:gd name="connsiteY267" fmla="*/ 391052 h 439236"/>
                <a:gd name="connsiteX268" fmla="*/ 33734 w 566485"/>
                <a:gd name="connsiteY268" fmla="*/ 391052 h 439236"/>
                <a:gd name="connsiteX269" fmla="*/ 34094 w 566485"/>
                <a:gd name="connsiteY269" fmla="*/ 405836 h 439236"/>
                <a:gd name="connsiteX270" fmla="*/ 34094 w 566485"/>
                <a:gd name="connsiteY270" fmla="*/ 420261 h 439236"/>
                <a:gd name="connsiteX271" fmla="*/ 36977 w 566485"/>
                <a:gd name="connsiteY271" fmla="*/ 420261 h 439236"/>
                <a:gd name="connsiteX272" fmla="*/ 37698 w 566485"/>
                <a:gd name="connsiteY272" fmla="*/ 396821 h 439236"/>
                <a:gd name="connsiteX273" fmla="*/ 38780 w 566485"/>
                <a:gd name="connsiteY273" fmla="*/ 396821 h 439236"/>
                <a:gd name="connsiteX274" fmla="*/ 39140 w 566485"/>
                <a:gd name="connsiteY274" fmla="*/ 419900 h 439236"/>
                <a:gd name="connsiteX275" fmla="*/ 43465 w 566485"/>
                <a:gd name="connsiteY275" fmla="*/ 419539 h 439236"/>
                <a:gd name="connsiteX276" fmla="*/ 43105 w 566485"/>
                <a:gd name="connsiteY276" fmla="*/ 401509 h 439236"/>
                <a:gd name="connsiteX277" fmla="*/ 44546 w 566485"/>
                <a:gd name="connsiteY277" fmla="*/ 401149 h 439236"/>
                <a:gd name="connsiteX278" fmla="*/ 45628 w 566485"/>
                <a:gd name="connsiteY278" fmla="*/ 419179 h 439236"/>
                <a:gd name="connsiteX279" fmla="*/ 49592 w 566485"/>
                <a:gd name="connsiteY279" fmla="*/ 419179 h 439236"/>
                <a:gd name="connsiteX280" fmla="*/ 49232 w 566485"/>
                <a:gd name="connsiteY280" fmla="*/ 418818 h 439236"/>
                <a:gd name="connsiteX281" fmla="*/ 48871 w 566485"/>
                <a:gd name="connsiteY281" fmla="*/ 399345 h 439236"/>
                <a:gd name="connsiteX282" fmla="*/ 50673 w 566485"/>
                <a:gd name="connsiteY282" fmla="*/ 399345 h 439236"/>
                <a:gd name="connsiteX283" fmla="*/ 51755 w 566485"/>
                <a:gd name="connsiteY283" fmla="*/ 418818 h 439236"/>
                <a:gd name="connsiteX284" fmla="*/ 51755 w 566485"/>
                <a:gd name="connsiteY284" fmla="*/ 419179 h 439236"/>
                <a:gd name="connsiteX285" fmla="*/ 56080 w 566485"/>
                <a:gd name="connsiteY285" fmla="*/ 419179 h 439236"/>
                <a:gd name="connsiteX286" fmla="*/ 54999 w 566485"/>
                <a:gd name="connsiteY286" fmla="*/ 399345 h 439236"/>
                <a:gd name="connsiteX287" fmla="*/ 56440 w 566485"/>
                <a:gd name="connsiteY287" fmla="*/ 398624 h 439236"/>
                <a:gd name="connsiteX288" fmla="*/ 58603 w 566485"/>
                <a:gd name="connsiteY288" fmla="*/ 419179 h 439236"/>
                <a:gd name="connsiteX289" fmla="*/ 62207 w 566485"/>
                <a:gd name="connsiteY289" fmla="*/ 419179 h 439236"/>
                <a:gd name="connsiteX290" fmla="*/ 61486 w 566485"/>
                <a:gd name="connsiteY290" fmla="*/ 418458 h 439236"/>
                <a:gd name="connsiteX291" fmla="*/ 61847 w 566485"/>
                <a:gd name="connsiteY291" fmla="*/ 400427 h 439236"/>
                <a:gd name="connsiteX292" fmla="*/ 63649 w 566485"/>
                <a:gd name="connsiteY292" fmla="*/ 400427 h 439236"/>
                <a:gd name="connsiteX293" fmla="*/ 64009 w 566485"/>
                <a:gd name="connsiteY293" fmla="*/ 418458 h 439236"/>
                <a:gd name="connsiteX294" fmla="*/ 63288 w 566485"/>
                <a:gd name="connsiteY294" fmla="*/ 419179 h 439236"/>
                <a:gd name="connsiteX295" fmla="*/ 66892 w 566485"/>
                <a:gd name="connsiteY295" fmla="*/ 419179 h 439236"/>
                <a:gd name="connsiteX296" fmla="*/ 66892 w 566485"/>
                <a:gd name="connsiteY296" fmla="*/ 402591 h 439236"/>
                <a:gd name="connsiteX297" fmla="*/ 69055 w 566485"/>
                <a:gd name="connsiteY297" fmla="*/ 402591 h 439236"/>
                <a:gd name="connsiteX298" fmla="*/ 69415 w 566485"/>
                <a:gd name="connsiteY298" fmla="*/ 419179 h 439236"/>
                <a:gd name="connsiteX299" fmla="*/ 69055 w 566485"/>
                <a:gd name="connsiteY299" fmla="*/ 419539 h 439236"/>
                <a:gd name="connsiteX300" fmla="*/ 73380 w 566485"/>
                <a:gd name="connsiteY300" fmla="*/ 419539 h 439236"/>
                <a:gd name="connsiteX301" fmla="*/ 73020 w 566485"/>
                <a:gd name="connsiteY301" fmla="*/ 419179 h 439236"/>
                <a:gd name="connsiteX302" fmla="*/ 72659 w 566485"/>
                <a:gd name="connsiteY302" fmla="*/ 404755 h 439236"/>
                <a:gd name="connsiteX303" fmla="*/ 74461 w 566485"/>
                <a:gd name="connsiteY303" fmla="*/ 404755 h 439236"/>
                <a:gd name="connsiteX304" fmla="*/ 75543 w 566485"/>
                <a:gd name="connsiteY304" fmla="*/ 418818 h 439236"/>
                <a:gd name="connsiteX305" fmla="*/ 75182 w 566485"/>
                <a:gd name="connsiteY305" fmla="*/ 419900 h 439236"/>
                <a:gd name="connsiteX306" fmla="*/ 78066 w 566485"/>
                <a:gd name="connsiteY306" fmla="*/ 419900 h 439236"/>
                <a:gd name="connsiteX307" fmla="*/ 76984 w 566485"/>
                <a:gd name="connsiteY307" fmla="*/ 404755 h 439236"/>
                <a:gd name="connsiteX308" fmla="*/ 78786 w 566485"/>
                <a:gd name="connsiteY308" fmla="*/ 404033 h 439236"/>
                <a:gd name="connsiteX309" fmla="*/ 80589 w 566485"/>
                <a:gd name="connsiteY309" fmla="*/ 419900 h 439236"/>
                <a:gd name="connsiteX310" fmla="*/ 88518 w 566485"/>
                <a:gd name="connsiteY310" fmla="*/ 420261 h 439236"/>
                <a:gd name="connsiteX311" fmla="*/ 92843 w 566485"/>
                <a:gd name="connsiteY311" fmla="*/ 420261 h 439236"/>
                <a:gd name="connsiteX312" fmla="*/ 92122 w 566485"/>
                <a:gd name="connsiteY312" fmla="*/ 410524 h 439236"/>
                <a:gd name="connsiteX313" fmla="*/ 93924 w 566485"/>
                <a:gd name="connsiteY313" fmla="*/ 410164 h 439236"/>
                <a:gd name="connsiteX314" fmla="*/ 95005 w 566485"/>
                <a:gd name="connsiteY314" fmla="*/ 420621 h 439236"/>
                <a:gd name="connsiteX315" fmla="*/ 168892 w 566485"/>
                <a:gd name="connsiteY315" fmla="*/ 422064 h 439236"/>
                <a:gd name="connsiteX316" fmla="*/ 337209 w 566485"/>
                <a:gd name="connsiteY316" fmla="*/ 417376 h 439236"/>
                <a:gd name="connsiteX317" fmla="*/ 337209 w 566485"/>
                <a:gd name="connsiteY317" fmla="*/ 397542 h 439236"/>
                <a:gd name="connsiteX318" fmla="*/ 336488 w 566485"/>
                <a:gd name="connsiteY318" fmla="*/ 360039 h 439236"/>
                <a:gd name="connsiteX319" fmla="*/ 336128 w 566485"/>
                <a:gd name="connsiteY319" fmla="*/ 273494 h 439236"/>
                <a:gd name="connsiteX320" fmla="*/ 336128 w 566485"/>
                <a:gd name="connsiteY320" fmla="*/ 101484 h 439236"/>
                <a:gd name="connsiteX321" fmla="*/ 178984 w 566485"/>
                <a:gd name="connsiteY321" fmla="*/ 98599 h 439236"/>
                <a:gd name="connsiteX322" fmla="*/ 50566 w 566485"/>
                <a:gd name="connsiteY322" fmla="*/ 86091 h 439236"/>
                <a:gd name="connsiteX323" fmla="*/ 88234 w 566485"/>
                <a:gd name="connsiteY323" fmla="*/ 86458 h 439236"/>
                <a:gd name="connsiteX324" fmla="*/ 88234 w 566485"/>
                <a:gd name="connsiteY324" fmla="*/ 87923 h 439236"/>
                <a:gd name="connsiteX325" fmla="*/ 50566 w 566485"/>
                <a:gd name="connsiteY325" fmla="*/ 88290 h 439236"/>
                <a:gd name="connsiteX326" fmla="*/ 33181 w 566485"/>
                <a:gd name="connsiteY326" fmla="*/ 89389 h 439236"/>
                <a:gd name="connsiteX327" fmla="*/ 16882 w 566485"/>
                <a:gd name="connsiteY327" fmla="*/ 90122 h 439236"/>
                <a:gd name="connsiteX328" fmla="*/ 16158 w 566485"/>
                <a:gd name="connsiteY328" fmla="*/ 87190 h 439236"/>
                <a:gd name="connsiteX329" fmla="*/ 30645 w 566485"/>
                <a:gd name="connsiteY329" fmla="*/ 86824 h 439236"/>
                <a:gd name="connsiteX330" fmla="*/ 50566 w 566485"/>
                <a:gd name="connsiteY330" fmla="*/ 86091 h 439236"/>
                <a:gd name="connsiteX331" fmla="*/ 41422 w 566485"/>
                <a:gd name="connsiteY331" fmla="*/ 80010 h 439236"/>
                <a:gd name="connsiteX332" fmla="*/ 72378 w 566485"/>
                <a:gd name="connsiteY332" fmla="*/ 80963 h 439236"/>
                <a:gd name="connsiteX333" fmla="*/ 72022 w 566485"/>
                <a:gd name="connsiteY333" fmla="*/ 81915 h 439236"/>
                <a:gd name="connsiteX334" fmla="*/ 41422 w 566485"/>
                <a:gd name="connsiteY334" fmla="*/ 81915 h 439236"/>
                <a:gd name="connsiteX335" fmla="*/ 14024 w 566485"/>
                <a:gd name="connsiteY335" fmla="*/ 83185 h 439236"/>
                <a:gd name="connsiteX336" fmla="*/ 13313 w 566485"/>
                <a:gd name="connsiteY336" fmla="*/ 81280 h 439236"/>
                <a:gd name="connsiteX337" fmla="*/ 41422 w 566485"/>
                <a:gd name="connsiteY337" fmla="*/ 80010 h 439236"/>
                <a:gd name="connsiteX338" fmla="*/ 283053 w 566485"/>
                <a:gd name="connsiteY338" fmla="*/ 70216 h 439236"/>
                <a:gd name="connsiteX339" fmla="*/ 295620 w 566485"/>
                <a:gd name="connsiteY339" fmla="*/ 73513 h 439236"/>
                <a:gd name="connsiteX340" fmla="*/ 309625 w 566485"/>
                <a:gd name="connsiteY340" fmla="*/ 76811 h 439236"/>
                <a:gd name="connsiteX341" fmla="*/ 309266 w 566485"/>
                <a:gd name="connsiteY341" fmla="*/ 76811 h 439236"/>
                <a:gd name="connsiteX342" fmla="*/ 283053 w 566485"/>
                <a:gd name="connsiteY342" fmla="*/ 72414 h 439236"/>
                <a:gd name="connsiteX343" fmla="*/ 280539 w 566485"/>
                <a:gd name="connsiteY343" fmla="*/ 78642 h 439236"/>
                <a:gd name="connsiteX344" fmla="*/ 279821 w 566485"/>
                <a:gd name="connsiteY344" fmla="*/ 78642 h 439236"/>
                <a:gd name="connsiteX345" fmla="*/ 281257 w 566485"/>
                <a:gd name="connsiteY345" fmla="*/ 71682 h 439236"/>
                <a:gd name="connsiteX346" fmla="*/ 281975 w 566485"/>
                <a:gd name="connsiteY346" fmla="*/ 70949 h 439236"/>
                <a:gd name="connsiteX347" fmla="*/ 283053 w 566485"/>
                <a:gd name="connsiteY347" fmla="*/ 70216 h 439236"/>
                <a:gd name="connsiteX348" fmla="*/ 276145 w 566485"/>
                <a:gd name="connsiteY348" fmla="*/ 62259 h 439236"/>
                <a:gd name="connsiteX349" fmla="*/ 324793 w 566485"/>
                <a:gd name="connsiteY349" fmla="*/ 72997 h 439236"/>
                <a:gd name="connsiteX350" fmla="*/ 324438 w 566485"/>
                <a:gd name="connsiteY350" fmla="*/ 74036 h 439236"/>
                <a:gd name="connsiteX351" fmla="*/ 277920 w 566485"/>
                <a:gd name="connsiteY351" fmla="*/ 65030 h 439236"/>
                <a:gd name="connsiteX352" fmla="*/ 276145 w 566485"/>
                <a:gd name="connsiteY352" fmla="*/ 70918 h 439236"/>
                <a:gd name="connsiteX353" fmla="*/ 273304 w 566485"/>
                <a:gd name="connsiteY353" fmla="*/ 79577 h 439236"/>
                <a:gd name="connsiteX354" fmla="*/ 271884 w 566485"/>
                <a:gd name="connsiteY354" fmla="*/ 79577 h 439236"/>
                <a:gd name="connsiteX355" fmla="*/ 274369 w 566485"/>
                <a:gd name="connsiteY355" fmla="*/ 70572 h 439236"/>
                <a:gd name="connsiteX356" fmla="*/ 275790 w 566485"/>
                <a:gd name="connsiteY356" fmla="*/ 64337 h 439236"/>
                <a:gd name="connsiteX357" fmla="*/ 276145 w 566485"/>
                <a:gd name="connsiteY357" fmla="*/ 62259 h 439236"/>
                <a:gd name="connsiteX358" fmla="*/ 272041 w 566485"/>
                <a:gd name="connsiteY358" fmla="*/ 54344 h 439236"/>
                <a:gd name="connsiteX359" fmla="*/ 337474 w 566485"/>
                <a:gd name="connsiteY359" fmla="*/ 70588 h 439236"/>
                <a:gd name="connsiteX360" fmla="*/ 337113 w 566485"/>
                <a:gd name="connsiteY360" fmla="*/ 71696 h 439236"/>
                <a:gd name="connsiteX361" fmla="*/ 302046 w 566485"/>
                <a:gd name="connsiteY361" fmla="*/ 64681 h 439236"/>
                <a:gd name="connsiteX362" fmla="*/ 273125 w 566485"/>
                <a:gd name="connsiteY362" fmla="*/ 57298 h 439236"/>
                <a:gd name="connsiteX363" fmla="*/ 266980 w 566485"/>
                <a:gd name="connsiteY363" fmla="*/ 84617 h 439236"/>
                <a:gd name="connsiteX364" fmla="*/ 265895 w 566485"/>
                <a:gd name="connsiteY364" fmla="*/ 84248 h 439236"/>
                <a:gd name="connsiteX365" fmla="*/ 270956 w 566485"/>
                <a:gd name="connsiteY365" fmla="*/ 56559 h 439236"/>
                <a:gd name="connsiteX366" fmla="*/ 272041 w 566485"/>
                <a:gd name="connsiteY366" fmla="*/ 54344 h 439236"/>
                <a:gd name="connsiteX367" fmla="*/ 269089 w 566485"/>
                <a:gd name="connsiteY367" fmla="*/ 49918 h 439236"/>
                <a:gd name="connsiteX368" fmla="*/ 263683 w 566485"/>
                <a:gd name="connsiteY368" fmla="*/ 78045 h 439236"/>
                <a:gd name="connsiteX369" fmla="*/ 260800 w 566485"/>
                <a:gd name="connsiteY369" fmla="*/ 92109 h 439236"/>
                <a:gd name="connsiteX370" fmla="*/ 337930 w 566485"/>
                <a:gd name="connsiteY370" fmla="*/ 93190 h 439236"/>
                <a:gd name="connsiteX371" fmla="*/ 341895 w 566485"/>
                <a:gd name="connsiteY371" fmla="*/ 98960 h 439236"/>
                <a:gd name="connsiteX372" fmla="*/ 345859 w 566485"/>
                <a:gd name="connsiteY372" fmla="*/ 267724 h 439236"/>
                <a:gd name="connsiteX373" fmla="*/ 344778 w 566485"/>
                <a:gd name="connsiteY373" fmla="*/ 308473 h 439236"/>
                <a:gd name="connsiteX374" fmla="*/ 380821 w 566485"/>
                <a:gd name="connsiteY374" fmla="*/ 315324 h 439236"/>
                <a:gd name="connsiteX375" fmla="*/ 419746 w 566485"/>
                <a:gd name="connsiteY375" fmla="*/ 323257 h 439236"/>
                <a:gd name="connsiteX376" fmla="*/ 484983 w 566485"/>
                <a:gd name="connsiteY376" fmla="*/ 335158 h 439236"/>
                <a:gd name="connsiteX377" fmla="*/ 493633 w 566485"/>
                <a:gd name="connsiteY377" fmla="*/ 282148 h 439236"/>
                <a:gd name="connsiteX378" fmla="*/ 505527 w 566485"/>
                <a:gd name="connsiteY378" fmla="*/ 219403 h 439236"/>
                <a:gd name="connsiteX379" fmla="*/ 518142 w 566485"/>
                <a:gd name="connsiteY379" fmla="*/ 156657 h 439236"/>
                <a:gd name="connsiteX380" fmla="*/ 532198 w 566485"/>
                <a:gd name="connsiteY380" fmla="*/ 108696 h 439236"/>
                <a:gd name="connsiteX381" fmla="*/ 398482 w 566485"/>
                <a:gd name="connsiteY381" fmla="*/ 79487 h 439236"/>
                <a:gd name="connsiteX382" fmla="*/ 269089 w 566485"/>
                <a:gd name="connsiteY382" fmla="*/ 49918 h 439236"/>
                <a:gd name="connsiteX383" fmla="*/ 249266 w 566485"/>
                <a:gd name="connsiteY383" fmla="*/ 23233 h 439236"/>
                <a:gd name="connsiteX384" fmla="*/ 231966 w 566485"/>
                <a:gd name="connsiteY384" fmla="*/ 91387 h 439236"/>
                <a:gd name="connsiteX385" fmla="*/ 251789 w 566485"/>
                <a:gd name="connsiteY385" fmla="*/ 91748 h 439236"/>
                <a:gd name="connsiteX386" fmla="*/ 256475 w 566485"/>
                <a:gd name="connsiteY386" fmla="*/ 74439 h 439236"/>
                <a:gd name="connsiteX387" fmla="*/ 265846 w 566485"/>
                <a:gd name="connsiteY387" fmla="*/ 48836 h 439236"/>
                <a:gd name="connsiteX388" fmla="*/ 265125 w 566485"/>
                <a:gd name="connsiteY388" fmla="*/ 48836 h 439236"/>
                <a:gd name="connsiteX389" fmla="*/ 265846 w 566485"/>
                <a:gd name="connsiteY389" fmla="*/ 44508 h 439236"/>
                <a:gd name="connsiteX390" fmla="*/ 330361 w 566485"/>
                <a:gd name="connsiteY390" fmla="*/ 56048 h 439236"/>
                <a:gd name="connsiteX391" fmla="*/ 401005 w 566485"/>
                <a:gd name="connsiteY391" fmla="*/ 70833 h 439236"/>
                <a:gd name="connsiteX392" fmla="*/ 537244 w 566485"/>
                <a:gd name="connsiteY392" fmla="*/ 100763 h 439236"/>
                <a:gd name="connsiteX393" fmla="*/ 537244 w 566485"/>
                <a:gd name="connsiteY393" fmla="*/ 108696 h 439236"/>
                <a:gd name="connsiteX394" fmla="*/ 525350 w 566485"/>
                <a:gd name="connsiteY394" fmla="*/ 164590 h 439236"/>
                <a:gd name="connsiteX395" fmla="*/ 522827 w 566485"/>
                <a:gd name="connsiteY395" fmla="*/ 176130 h 439236"/>
                <a:gd name="connsiteX396" fmla="*/ 523548 w 566485"/>
                <a:gd name="connsiteY396" fmla="*/ 175409 h 439236"/>
                <a:gd name="connsiteX397" fmla="*/ 535442 w 566485"/>
                <a:gd name="connsiteY397" fmla="*/ 163509 h 439236"/>
                <a:gd name="connsiteX398" fmla="*/ 536523 w 566485"/>
                <a:gd name="connsiteY398" fmla="*/ 164590 h 439236"/>
                <a:gd name="connsiteX399" fmla="*/ 526071 w 566485"/>
                <a:gd name="connsiteY399" fmla="*/ 176130 h 439236"/>
                <a:gd name="connsiteX400" fmla="*/ 522106 w 566485"/>
                <a:gd name="connsiteY400" fmla="*/ 180457 h 439236"/>
                <a:gd name="connsiteX401" fmla="*/ 520304 w 566485"/>
                <a:gd name="connsiteY401" fmla="*/ 188030 h 439236"/>
                <a:gd name="connsiteX402" fmla="*/ 524629 w 566485"/>
                <a:gd name="connsiteY402" fmla="*/ 184424 h 439236"/>
                <a:gd name="connsiteX403" fmla="*/ 535802 w 566485"/>
                <a:gd name="connsiteY403" fmla="*/ 171442 h 439236"/>
                <a:gd name="connsiteX404" fmla="*/ 536884 w 566485"/>
                <a:gd name="connsiteY404" fmla="*/ 172524 h 439236"/>
                <a:gd name="connsiteX405" fmla="*/ 527873 w 566485"/>
                <a:gd name="connsiteY405" fmla="*/ 183703 h 439236"/>
                <a:gd name="connsiteX406" fmla="*/ 519583 w 566485"/>
                <a:gd name="connsiteY406" fmla="*/ 191997 h 439236"/>
                <a:gd name="connsiteX407" fmla="*/ 518142 w 566485"/>
                <a:gd name="connsiteY407" fmla="*/ 199569 h 439236"/>
                <a:gd name="connsiteX408" fmla="*/ 523909 w 566485"/>
                <a:gd name="connsiteY408" fmla="*/ 194521 h 439236"/>
                <a:gd name="connsiteX409" fmla="*/ 534000 w 566485"/>
                <a:gd name="connsiteY409" fmla="*/ 182981 h 439236"/>
                <a:gd name="connsiteX410" fmla="*/ 534721 w 566485"/>
                <a:gd name="connsiteY410" fmla="*/ 183703 h 439236"/>
                <a:gd name="connsiteX411" fmla="*/ 526071 w 566485"/>
                <a:gd name="connsiteY411" fmla="*/ 194521 h 439236"/>
                <a:gd name="connsiteX412" fmla="*/ 517421 w 566485"/>
                <a:gd name="connsiteY412" fmla="*/ 203536 h 439236"/>
                <a:gd name="connsiteX413" fmla="*/ 515258 w 566485"/>
                <a:gd name="connsiteY413" fmla="*/ 211830 h 439236"/>
                <a:gd name="connsiteX414" fmla="*/ 530036 w 566485"/>
                <a:gd name="connsiteY414" fmla="*/ 195963 h 439236"/>
                <a:gd name="connsiteX415" fmla="*/ 531477 w 566485"/>
                <a:gd name="connsiteY415" fmla="*/ 196684 h 439236"/>
                <a:gd name="connsiteX416" fmla="*/ 514538 w 566485"/>
                <a:gd name="connsiteY416" fmla="*/ 216518 h 439236"/>
                <a:gd name="connsiteX417" fmla="*/ 513456 w 566485"/>
                <a:gd name="connsiteY417" fmla="*/ 221927 h 439236"/>
                <a:gd name="connsiteX418" fmla="*/ 512735 w 566485"/>
                <a:gd name="connsiteY418" fmla="*/ 224451 h 439236"/>
                <a:gd name="connsiteX419" fmla="*/ 530757 w 566485"/>
                <a:gd name="connsiteY419" fmla="*/ 206060 h 439236"/>
                <a:gd name="connsiteX420" fmla="*/ 531117 w 566485"/>
                <a:gd name="connsiteY420" fmla="*/ 206421 h 439236"/>
                <a:gd name="connsiteX421" fmla="*/ 512015 w 566485"/>
                <a:gd name="connsiteY421" fmla="*/ 228418 h 439236"/>
                <a:gd name="connsiteX422" fmla="*/ 510573 w 566485"/>
                <a:gd name="connsiteY422" fmla="*/ 235991 h 439236"/>
                <a:gd name="connsiteX423" fmla="*/ 528234 w 566485"/>
                <a:gd name="connsiteY423" fmla="*/ 215797 h 439236"/>
                <a:gd name="connsiteX424" fmla="*/ 528954 w 566485"/>
                <a:gd name="connsiteY424" fmla="*/ 216157 h 439236"/>
                <a:gd name="connsiteX425" fmla="*/ 509492 w 566485"/>
                <a:gd name="connsiteY425" fmla="*/ 239597 h 439236"/>
                <a:gd name="connsiteX426" fmla="*/ 508050 w 566485"/>
                <a:gd name="connsiteY426" fmla="*/ 246809 h 439236"/>
                <a:gd name="connsiteX427" fmla="*/ 513817 w 566485"/>
                <a:gd name="connsiteY427" fmla="*/ 241039 h 439236"/>
                <a:gd name="connsiteX428" fmla="*/ 524629 w 566485"/>
                <a:gd name="connsiteY428" fmla="*/ 229139 h 439236"/>
                <a:gd name="connsiteX429" fmla="*/ 524990 w 566485"/>
                <a:gd name="connsiteY429" fmla="*/ 229500 h 439236"/>
                <a:gd name="connsiteX430" fmla="*/ 517421 w 566485"/>
                <a:gd name="connsiteY430" fmla="*/ 240318 h 439236"/>
                <a:gd name="connsiteX431" fmla="*/ 507329 w 566485"/>
                <a:gd name="connsiteY431" fmla="*/ 251857 h 439236"/>
                <a:gd name="connsiteX432" fmla="*/ 504806 w 566485"/>
                <a:gd name="connsiteY432" fmla="*/ 265200 h 439236"/>
                <a:gd name="connsiteX433" fmla="*/ 512375 w 566485"/>
                <a:gd name="connsiteY433" fmla="*/ 254742 h 439236"/>
                <a:gd name="connsiteX434" fmla="*/ 520304 w 566485"/>
                <a:gd name="connsiteY434" fmla="*/ 243924 h 439236"/>
                <a:gd name="connsiteX435" fmla="*/ 521025 w 566485"/>
                <a:gd name="connsiteY435" fmla="*/ 244284 h 439236"/>
                <a:gd name="connsiteX436" fmla="*/ 514538 w 566485"/>
                <a:gd name="connsiteY436" fmla="*/ 254021 h 439236"/>
                <a:gd name="connsiteX437" fmla="*/ 505527 w 566485"/>
                <a:gd name="connsiteY437" fmla="*/ 268445 h 439236"/>
                <a:gd name="connsiteX438" fmla="*/ 503725 w 566485"/>
                <a:gd name="connsiteY438" fmla="*/ 268806 h 439236"/>
                <a:gd name="connsiteX439" fmla="*/ 503004 w 566485"/>
                <a:gd name="connsiteY439" fmla="*/ 274936 h 439236"/>
                <a:gd name="connsiteX440" fmla="*/ 504806 w 566485"/>
                <a:gd name="connsiteY440" fmla="*/ 272772 h 439236"/>
                <a:gd name="connsiteX441" fmla="*/ 517781 w 566485"/>
                <a:gd name="connsiteY441" fmla="*/ 256185 h 439236"/>
                <a:gd name="connsiteX442" fmla="*/ 519223 w 566485"/>
                <a:gd name="connsiteY442" fmla="*/ 256906 h 439236"/>
                <a:gd name="connsiteX443" fmla="*/ 507690 w 566485"/>
                <a:gd name="connsiteY443" fmla="*/ 272772 h 439236"/>
                <a:gd name="connsiteX444" fmla="*/ 501923 w 566485"/>
                <a:gd name="connsiteY444" fmla="*/ 279624 h 439236"/>
                <a:gd name="connsiteX445" fmla="*/ 500121 w 566485"/>
                <a:gd name="connsiteY445" fmla="*/ 288278 h 439236"/>
                <a:gd name="connsiteX446" fmla="*/ 515979 w 566485"/>
                <a:gd name="connsiteY446" fmla="*/ 267724 h 439236"/>
                <a:gd name="connsiteX447" fmla="*/ 517061 w 566485"/>
                <a:gd name="connsiteY447" fmla="*/ 268445 h 439236"/>
                <a:gd name="connsiteX448" fmla="*/ 499039 w 566485"/>
                <a:gd name="connsiteY448" fmla="*/ 294409 h 439236"/>
                <a:gd name="connsiteX449" fmla="*/ 497237 w 566485"/>
                <a:gd name="connsiteY449" fmla="*/ 302703 h 439236"/>
                <a:gd name="connsiteX450" fmla="*/ 512375 w 566485"/>
                <a:gd name="connsiteY450" fmla="*/ 282869 h 439236"/>
                <a:gd name="connsiteX451" fmla="*/ 513817 w 566485"/>
                <a:gd name="connsiteY451" fmla="*/ 283591 h 439236"/>
                <a:gd name="connsiteX452" fmla="*/ 496156 w 566485"/>
                <a:gd name="connsiteY452" fmla="*/ 307751 h 439236"/>
                <a:gd name="connsiteX453" fmla="*/ 493993 w 566485"/>
                <a:gd name="connsiteY453" fmla="*/ 319651 h 439236"/>
                <a:gd name="connsiteX454" fmla="*/ 498319 w 566485"/>
                <a:gd name="connsiteY454" fmla="*/ 313521 h 439236"/>
                <a:gd name="connsiteX455" fmla="*/ 509131 w 566485"/>
                <a:gd name="connsiteY455" fmla="*/ 299097 h 439236"/>
                <a:gd name="connsiteX456" fmla="*/ 510573 w 566485"/>
                <a:gd name="connsiteY456" fmla="*/ 300179 h 439236"/>
                <a:gd name="connsiteX457" fmla="*/ 499039 w 566485"/>
                <a:gd name="connsiteY457" fmla="*/ 316406 h 439236"/>
                <a:gd name="connsiteX458" fmla="*/ 492912 w 566485"/>
                <a:gd name="connsiteY458" fmla="*/ 324700 h 439236"/>
                <a:gd name="connsiteX459" fmla="*/ 492191 w 566485"/>
                <a:gd name="connsiteY459" fmla="*/ 331912 h 439236"/>
                <a:gd name="connsiteX460" fmla="*/ 495435 w 566485"/>
                <a:gd name="connsiteY460" fmla="*/ 327945 h 439236"/>
                <a:gd name="connsiteX461" fmla="*/ 504806 w 566485"/>
                <a:gd name="connsiteY461" fmla="*/ 313882 h 439236"/>
                <a:gd name="connsiteX462" fmla="*/ 506608 w 566485"/>
                <a:gd name="connsiteY462" fmla="*/ 314964 h 439236"/>
                <a:gd name="connsiteX463" fmla="*/ 496877 w 566485"/>
                <a:gd name="connsiteY463" fmla="*/ 329027 h 439236"/>
                <a:gd name="connsiteX464" fmla="*/ 491831 w 566485"/>
                <a:gd name="connsiteY464" fmla="*/ 337321 h 439236"/>
                <a:gd name="connsiteX465" fmla="*/ 491831 w 566485"/>
                <a:gd name="connsiteY465" fmla="*/ 338403 h 439236"/>
                <a:gd name="connsiteX466" fmla="*/ 486425 w 566485"/>
                <a:gd name="connsiteY466" fmla="*/ 344894 h 439236"/>
                <a:gd name="connsiteX467" fmla="*/ 417224 w 566485"/>
                <a:gd name="connsiteY467" fmla="*/ 331551 h 439236"/>
                <a:gd name="connsiteX468" fmla="*/ 344418 w 566485"/>
                <a:gd name="connsiteY468" fmla="*/ 314964 h 439236"/>
                <a:gd name="connsiteX469" fmla="*/ 344778 w 566485"/>
                <a:gd name="connsiteY469" fmla="*/ 354630 h 439236"/>
                <a:gd name="connsiteX470" fmla="*/ 345139 w 566485"/>
                <a:gd name="connsiteY470" fmla="*/ 374824 h 439236"/>
                <a:gd name="connsiteX471" fmla="*/ 418305 w 566485"/>
                <a:gd name="connsiteY471" fmla="*/ 384561 h 439236"/>
                <a:gd name="connsiteX472" fmla="*/ 498679 w 566485"/>
                <a:gd name="connsiteY472" fmla="*/ 401509 h 439236"/>
                <a:gd name="connsiteX473" fmla="*/ 527513 w 566485"/>
                <a:gd name="connsiteY473" fmla="*/ 245006 h 439236"/>
                <a:gd name="connsiteX474" fmla="*/ 545894 w 566485"/>
                <a:gd name="connsiteY474" fmla="*/ 162427 h 439236"/>
                <a:gd name="connsiteX475" fmla="*/ 553103 w 566485"/>
                <a:gd name="connsiteY475" fmla="*/ 121318 h 439236"/>
                <a:gd name="connsiteX476" fmla="*/ 561392 w 566485"/>
                <a:gd name="connsiteY476" fmla="*/ 90666 h 439236"/>
                <a:gd name="connsiteX477" fmla="*/ 558509 w 566485"/>
                <a:gd name="connsiteY477" fmla="*/ 91027 h 439236"/>
                <a:gd name="connsiteX478" fmla="*/ 394877 w 566485"/>
                <a:gd name="connsiteY478" fmla="*/ 55687 h 439236"/>
                <a:gd name="connsiteX479" fmla="*/ 322792 w 566485"/>
                <a:gd name="connsiteY479" fmla="*/ 40181 h 439236"/>
                <a:gd name="connsiteX480" fmla="*/ 284227 w 566485"/>
                <a:gd name="connsiteY480" fmla="*/ 31887 h 439236"/>
                <a:gd name="connsiteX481" fmla="*/ 249266 w 566485"/>
                <a:gd name="connsiteY481" fmla="*/ 23233 h 439236"/>
                <a:gd name="connsiteX482" fmla="*/ 247104 w 566485"/>
                <a:gd name="connsiteY482" fmla="*/ 18184 h 439236"/>
                <a:gd name="connsiteX483" fmla="*/ 247464 w 566485"/>
                <a:gd name="connsiteY483" fmla="*/ 18184 h 439236"/>
                <a:gd name="connsiteX484" fmla="*/ 280983 w 566485"/>
                <a:gd name="connsiteY484" fmla="*/ 23593 h 439236"/>
                <a:gd name="connsiteX485" fmla="*/ 319909 w 566485"/>
                <a:gd name="connsiteY485" fmla="*/ 31166 h 439236"/>
                <a:gd name="connsiteX486" fmla="*/ 401005 w 566485"/>
                <a:gd name="connsiteY486" fmla="*/ 48114 h 439236"/>
                <a:gd name="connsiteX487" fmla="*/ 561032 w 566485"/>
                <a:gd name="connsiteY487" fmla="*/ 82733 h 439236"/>
                <a:gd name="connsiteX488" fmla="*/ 563915 w 566485"/>
                <a:gd name="connsiteY488" fmla="*/ 84536 h 439236"/>
                <a:gd name="connsiteX489" fmla="*/ 566438 w 566485"/>
                <a:gd name="connsiteY489" fmla="*/ 86699 h 439236"/>
                <a:gd name="connsiteX490" fmla="*/ 537244 w 566485"/>
                <a:gd name="connsiteY490" fmla="*/ 242121 h 439236"/>
                <a:gd name="connsiteX491" fmla="*/ 506608 w 566485"/>
                <a:gd name="connsiteY491" fmla="*/ 406918 h 439236"/>
                <a:gd name="connsiteX492" fmla="*/ 500121 w 566485"/>
                <a:gd name="connsiteY492" fmla="*/ 410524 h 439236"/>
                <a:gd name="connsiteX493" fmla="*/ 498319 w 566485"/>
                <a:gd name="connsiteY493" fmla="*/ 410524 h 439236"/>
                <a:gd name="connsiteX494" fmla="*/ 415782 w 566485"/>
                <a:gd name="connsiteY494" fmla="*/ 392855 h 439236"/>
                <a:gd name="connsiteX495" fmla="*/ 370008 w 566485"/>
                <a:gd name="connsiteY495" fmla="*/ 384561 h 439236"/>
                <a:gd name="connsiteX496" fmla="*/ 345139 w 566485"/>
                <a:gd name="connsiteY496" fmla="*/ 380233 h 439236"/>
                <a:gd name="connsiteX497" fmla="*/ 345139 w 566485"/>
                <a:gd name="connsiteY497" fmla="*/ 392494 h 439236"/>
                <a:gd name="connsiteX498" fmla="*/ 344778 w 566485"/>
                <a:gd name="connsiteY498" fmla="*/ 418458 h 439236"/>
                <a:gd name="connsiteX499" fmla="*/ 338291 w 566485"/>
                <a:gd name="connsiteY499" fmla="*/ 427112 h 439236"/>
                <a:gd name="connsiteX500" fmla="*/ 157359 w 566485"/>
                <a:gd name="connsiteY500" fmla="*/ 431439 h 439236"/>
                <a:gd name="connsiteX501" fmla="*/ 71578 w 566485"/>
                <a:gd name="connsiteY501" fmla="*/ 428555 h 439236"/>
                <a:gd name="connsiteX502" fmla="*/ 32292 w 566485"/>
                <a:gd name="connsiteY502" fmla="*/ 427473 h 439236"/>
                <a:gd name="connsiteX503" fmla="*/ 17154 w 566485"/>
                <a:gd name="connsiteY503" fmla="*/ 425670 h 439236"/>
                <a:gd name="connsiteX504" fmla="*/ 12108 w 566485"/>
                <a:gd name="connsiteY504" fmla="*/ 421342 h 439236"/>
                <a:gd name="connsiteX505" fmla="*/ 11748 w 566485"/>
                <a:gd name="connsiteY505" fmla="*/ 342009 h 439236"/>
                <a:gd name="connsiteX506" fmla="*/ 10667 w 566485"/>
                <a:gd name="connsiteY506" fmla="*/ 258348 h 439236"/>
                <a:gd name="connsiteX507" fmla="*/ 10667 w 566485"/>
                <a:gd name="connsiteY507" fmla="*/ 176851 h 439236"/>
                <a:gd name="connsiteX508" fmla="*/ 14271 w 566485"/>
                <a:gd name="connsiteY508" fmla="*/ 95715 h 439236"/>
                <a:gd name="connsiteX509" fmla="*/ 17875 w 566485"/>
                <a:gd name="connsiteY509" fmla="*/ 93912 h 439236"/>
                <a:gd name="connsiteX510" fmla="*/ 96087 w 566485"/>
                <a:gd name="connsiteY510" fmla="*/ 91387 h 439236"/>
                <a:gd name="connsiteX511" fmla="*/ 178984 w 566485"/>
                <a:gd name="connsiteY511" fmla="*/ 90305 h 439236"/>
                <a:gd name="connsiteX512" fmla="*/ 226920 w 566485"/>
                <a:gd name="connsiteY512" fmla="*/ 91387 h 439236"/>
                <a:gd name="connsiteX513" fmla="*/ 242058 w 566485"/>
                <a:gd name="connsiteY513" fmla="*/ 21430 h 439236"/>
                <a:gd name="connsiteX514" fmla="*/ 247104 w 566485"/>
                <a:gd name="connsiteY514" fmla="*/ 18184 h 439236"/>
                <a:gd name="connsiteX515" fmla="*/ 241545 w 566485"/>
                <a:gd name="connsiteY515" fmla="*/ 9525 h 439236"/>
                <a:gd name="connsiteX516" fmla="*/ 300965 w 566485"/>
                <a:gd name="connsiteY516" fmla="*/ 22654 h 439236"/>
                <a:gd name="connsiteX517" fmla="*/ 300605 w 566485"/>
                <a:gd name="connsiteY517" fmla="*/ 23748 h 439236"/>
                <a:gd name="connsiteX518" fmla="*/ 242265 w 566485"/>
                <a:gd name="connsiteY518" fmla="*/ 12443 h 439236"/>
                <a:gd name="connsiteX519" fmla="*/ 225339 w 566485"/>
                <a:gd name="connsiteY519" fmla="*/ 62771 h 439236"/>
                <a:gd name="connsiteX520" fmla="*/ 224259 w 566485"/>
                <a:gd name="connsiteY520" fmla="*/ 62771 h 439236"/>
                <a:gd name="connsiteX521" fmla="*/ 240104 w 566485"/>
                <a:gd name="connsiteY521" fmla="*/ 11348 h 439236"/>
                <a:gd name="connsiteX522" fmla="*/ 241545 w 566485"/>
                <a:gd name="connsiteY522" fmla="*/ 9525 h 439236"/>
                <a:gd name="connsiteX523" fmla="*/ 240161 w 566485"/>
                <a:gd name="connsiteY523" fmla="*/ 0 h 439236"/>
                <a:gd name="connsiteX524" fmla="*/ 261936 w 566485"/>
                <a:gd name="connsiteY524" fmla="*/ 4698 h 439236"/>
                <a:gd name="connsiteX525" fmla="*/ 281925 w 566485"/>
                <a:gd name="connsiteY525" fmla="*/ 10119 h 439236"/>
                <a:gd name="connsiteX526" fmla="*/ 281925 w 566485"/>
                <a:gd name="connsiteY526" fmla="*/ 11564 h 439236"/>
                <a:gd name="connsiteX527" fmla="*/ 261222 w 566485"/>
                <a:gd name="connsiteY527" fmla="*/ 7228 h 439236"/>
                <a:gd name="connsiteX528" fmla="*/ 239804 w 566485"/>
                <a:gd name="connsiteY528" fmla="*/ 2891 h 439236"/>
                <a:gd name="connsiteX529" fmla="*/ 239448 w 566485"/>
                <a:gd name="connsiteY529" fmla="*/ 3614 h 439236"/>
                <a:gd name="connsiteX530" fmla="*/ 231238 w 566485"/>
                <a:gd name="connsiteY530" fmla="*/ 23128 h 439236"/>
                <a:gd name="connsiteX531" fmla="*/ 223742 w 566485"/>
                <a:gd name="connsiteY531" fmla="*/ 43727 h 439236"/>
                <a:gd name="connsiteX532" fmla="*/ 223028 w 566485"/>
                <a:gd name="connsiteY532" fmla="*/ 43727 h 439236"/>
                <a:gd name="connsiteX533" fmla="*/ 231238 w 566485"/>
                <a:gd name="connsiteY533" fmla="*/ 17346 h 439236"/>
                <a:gd name="connsiteX534" fmla="*/ 237306 w 566485"/>
                <a:gd name="connsiteY534" fmla="*/ 2168 h 439236"/>
                <a:gd name="connsiteX535" fmla="*/ 238020 w 566485"/>
                <a:gd name="connsiteY535" fmla="*/ 1445 h 439236"/>
                <a:gd name="connsiteX536" fmla="*/ 240161 w 566485"/>
                <a:gd name="connsiteY536" fmla="*/ 0 h 43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66485" h="439236">
                  <a:moveTo>
                    <a:pt x="86543" y="407430"/>
                  </a:moveTo>
                  <a:cubicBezTo>
                    <a:pt x="87337" y="410862"/>
                    <a:pt x="87337" y="414295"/>
                    <a:pt x="87337" y="417384"/>
                  </a:cubicBezTo>
                  <a:cubicBezTo>
                    <a:pt x="87337" y="418757"/>
                    <a:pt x="84956" y="418757"/>
                    <a:pt x="84956" y="417384"/>
                  </a:cubicBezTo>
                  <a:cubicBezTo>
                    <a:pt x="84559" y="414295"/>
                    <a:pt x="84956" y="411205"/>
                    <a:pt x="84559" y="408116"/>
                  </a:cubicBezTo>
                  <a:cubicBezTo>
                    <a:pt x="84559" y="407087"/>
                    <a:pt x="86146" y="406400"/>
                    <a:pt x="86543" y="407430"/>
                  </a:cubicBezTo>
                  <a:close/>
                  <a:moveTo>
                    <a:pt x="352257" y="402353"/>
                  </a:moveTo>
                  <a:cubicBezTo>
                    <a:pt x="352620" y="401638"/>
                    <a:pt x="353709" y="401638"/>
                    <a:pt x="353709" y="402353"/>
                  </a:cubicBezTo>
                  <a:cubicBezTo>
                    <a:pt x="353346" y="409504"/>
                    <a:pt x="354071" y="416655"/>
                    <a:pt x="353709" y="423448"/>
                  </a:cubicBezTo>
                  <a:cubicBezTo>
                    <a:pt x="353709" y="425951"/>
                    <a:pt x="351894" y="432744"/>
                    <a:pt x="353346" y="435247"/>
                  </a:cubicBezTo>
                  <a:cubicBezTo>
                    <a:pt x="353709" y="436319"/>
                    <a:pt x="353346" y="437035"/>
                    <a:pt x="352620" y="437035"/>
                  </a:cubicBezTo>
                  <a:cubicBezTo>
                    <a:pt x="352257" y="437392"/>
                    <a:pt x="352257" y="437392"/>
                    <a:pt x="352257" y="437392"/>
                  </a:cubicBezTo>
                  <a:cubicBezTo>
                    <a:pt x="341371" y="440968"/>
                    <a:pt x="328671" y="437035"/>
                    <a:pt x="317422" y="439180"/>
                  </a:cubicBezTo>
                  <a:cubicBezTo>
                    <a:pt x="316697" y="439537"/>
                    <a:pt x="316334" y="438107"/>
                    <a:pt x="317059" y="437750"/>
                  </a:cubicBezTo>
                  <a:cubicBezTo>
                    <a:pt x="327945" y="435247"/>
                    <a:pt x="339557" y="437392"/>
                    <a:pt x="350443" y="434889"/>
                  </a:cubicBezTo>
                  <a:cubicBezTo>
                    <a:pt x="350080" y="433102"/>
                    <a:pt x="350443" y="430956"/>
                    <a:pt x="350806" y="429169"/>
                  </a:cubicBezTo>
                  <a:cubicBezTo>
                    <a:pt x="352620" y="420588"/>
                    <a:pt x="351531" y="411292"/>
                    <a:pt x="352257" y="402353"/>
                  </a:cubicBezTo>
                  <a:close/>
                  <a:moveTo>
                    <a:pt x="346068" y="394061"/>
                  </a:moveTo>
                  <a:cubicBezTo>
                    <a:pt x="349311" y="404885"/>
                    <a:pt x="348951" y="417152"/>
                    <a:pt x="349311" y="427976"/>
                  </a:cubicBezTo>
                  <a:cubicBezTo>
                    <a:pt x="349311" y="428337"/>
                    <a:pt x="348951" y="429058"/>
                    <a:pt x="348951" y="429058"/>
                  </a:cubicBezTo>
                  <a:cubicBezTo>
                    <a:pt x="348951" y="429780"/>
                    <a:pt x="348590" y="430141"/>
                    <a:pt x="347869" y="430502"/>
                  </a:cubicBezTo>
                  <a:cubicBezTo>
                    <a:pt x="332017" y="432666"/>
                    <a:pt x="315444" y="433027"/>
                    <a:pt x="299591" y="432666"/>
                  </a:cubicBezTo>
                  <a:cubicBezTo>
                    <a:pt x="298871" y="432666"/>
                    <a:pt x="298871" y="431945"/>
                    <a:pt x="299591" y="431945"/>
                  </a:cubicBezTo>
                  <a:cubicBezTo>
                    <a:pt x="315084" y="430862"/>
                    <a:pt x="330936" y="430502"/>
                    <a:pt x="346428" y="427976"/>
                  </a:cubicBezTo>
                  <a:cubicBezTo>
                    <a:pt x="346428" y="416791"/>
                    <a:pt x="345708" y="405606"/>
                    <a:pt x="345347" y="394422"/>
                  </a:cubicBezTo>
                  <a:cubicBezTo>
                    <a:pt x="345347" y="393700"/>
                    <a:pt x="346068" y="393700"/>
                    <a:pt x="346068" y="394061"/>
                  </a:cubicBezTo>
                  <a:close/>
                  <a:moveTo>
                    <a:pt x="317011" y="384175"/>
                  </a:moveTo>
                  <a:cubicBezTo>
                    <a:pt x="319152" y="384175"/>
                    <a:pt x="318795" y="386997"/>
                    <a:pt x="317011" y="386997"/>
                  </a:cubicBezTo>
                  <a:cubicBezTo>
                    <a:pt x="302735" y="386645"/>
                    <a:pt x="288460" y="385939"/>
                    <a:pt x="274185" y="385939"/>
                  </a:cubicBezTo>
                  <a:cubicBezTo>
                    <a:pt x="273471" y="385939"/>
                    <a:pt x="273471" y="384528"/>
                    <a:pt x="274185" y="384528"/>
                  </a:cubicBezTo>
                  <a:cubicBezTo>
                    <a:pt x="288460" y="384175"/>
                    <a:pt x="302735" y="384528"/>
                    <a:pt x="317011" y="384175"/>
                  </a:cubicBezTo>
                  <a:close/>
                  <a:moveTo>
                    <a:pt x="798" y="380140"/>
                  </a:moveTo>
                  <a:cubicBezTo>
                    <a:pt x="443" y="379776"/>
                    <a:pt x="1509" y="379413"/>
                    <a:pt x="1509" y="380140"/>
                  </a:cubicBezTo>
                  <a:cubicBezTo>
                    <a:pt x="3285" y="389225"/>
                    <a:pt x="3285" y="398310"/>
                    <a:pt x="3285" y="407759"/>
                  </a:cubicBezTo>
                  <a:cubicBezTo>
                    <a:pt x="3285" y="416117"/>
                    <a:pt x="2219" y="426292"/>
                    <a:pt x="4351" y="434650"/>
                  </a:cubicBezTo>
                  <a:cubicBezTo>
                    <a:pt x="18560" y="435741"/>
                    <a:pt x="32770" y="431743"/>
                    <a:pt x="46980" y="435377"/>
                  </a:cubicBezTo>
                  <a:cubicBezTo>
                    <a:pt x="47691" y="435377"/>
                    <a:pt x="47335" y="436831"/>
                    <a:pt x="46625" y="436831"/>
                  </a:cubicBezTo>
                  <a:cubicBezTo>
                    <a:pt x="32060" y="435377"/>
                    <a:pt x="17850" y="439375"/>
                    <a:pt x="3285" y="437558"/>
                  </a:cubicBezTo>
                  <a:cubicBezTo>
                    <a:pt x="2219" y="437558"/>
                    <a:pt x="1864" y="436831"/>
                    <a:pt x="1864" y="436104"/>
                  </a:cubicBezTo>
                  <a:cubicBezTo>
                    <a:pt x="-2754" y="418297"/>
                    <a:pt x="2930" y="398310"/>
                    <a:pt x="798" y="380140"/>
                  </a:cubicBezTo>
                  <a:close/>
                  <a:moveTo>
                    <a:pt x="263430" y="379810"/>
                  </a:moveTo>
                  <a:cubicBezTo>
                    <a:pt x="272717" y="379413"/>
                    <a:pt x="282718" y="379413"/>
                    <a:pt x="292363" y="379810"/>
                  </a:cubicBezTo>
                  <a:cubicBezTo>
                    <a:pt x="300578" y="379810"/>
                    <a:pt x="309150" y="379413"/>
                    <a:pt x="317723" y="380207"/>
                  </a:cubicBezTo>
                  <a:cubicBezTo>
                    <a:pt x="319152" y="380604"/>
                    <a:pt x="318794" y="382588"/>
                    <a:pt x="317723" y="382588"/>
                  </a:cubicBezTo>
                  <a:cubicBezTo>
                    <a:pt x="308436" y="383778"/>
                    <a:pt x="298792" y="382588"/>
                    <a:pt x="289505" y="382191"/>
                  </a:cubicBezTo>
                  <a:cubicBezTo>
                    <a:pt x="280575" y="382191"/>
                    <a:pt x="272003" y="382191"/>
                    <a:pt x="263430" y="381000"/>
                  </a:cubicBezTo>
                  <a:cubicBezTo>
                    <a:pt x="262359" y="381000"/>
                    <a:pt x="262359" y="379810"/>
                    <a:pt x="263430" y="379810"/>
                  </a:cubicBezTo>
                  <a:close/>
                  <a:moveTo>
                    <a:pt x="253558" y="372496"/>
                  </a:moveTo>
                  <a:cubicBezTo>
                    <a:pt x="265863" y="371475"/>
                    <a:pt x="278168" y="372496"/>
                    <a:pt x="290473" y="372836"/>
                  </a:cubicBezTo>
                  <a:cubicBezTo>
                    <a:pt x="300245" y="373176"/>
                    <a:pt x="310740" y="371475"/>
                    <a:pt x="320512" y="373176"/>
                  </a:cubicBezTo>
                  <a:cubicBezTo>
                    <a:pt x="322322" y="373516"/>
                    <a:pt x="321236" y="375898"/>
                    <a:pt x="319788" y="375898"/>
                  </a:cubicBezTo>
                  <a:cubicBezTo>
                    <a:pt x="309655" y="373857"/>
                    <a:pt x="298073" y="375217"/>
                    <a:pt x="287578" y="374877"/>
                  </a:cubicBezTo>
                  <a:cubicBezTo>
                    <a:pt x="275996" y="374537"/>
                    <a:pt x="264777" y="374197"/>
                    <a:pt x="253558" y="373516"/>
                  </a:cubicBezTo>
                  <a:cubicBezTo>
                    <a:pt x="252834" y="373176"/>
                    <a:pt x="252834" y="372496"/>
                    <a:pt x="253558" y="372496"/>
                  </a:cubicBezTo>
                  <a:close/>
                  <a:moveTo>
                    <a:pt x="354796" y="370249"/>
                  </a:moveTo>
                  <a:cubicBezTo>
                    <a:pt x="366013" y="369888"/>
                    <a:pt x="376505" y="372053"/>
                    <a:pt x="387360" y="374218"/>
                  </a:cubicBezTo>
                  <a:cubicBezTo>
                    <a:pt x="397491" y="376382"/>
                    <a:pt x="407984" y="377825"/>
                    <a:pt x="418115" y="379629"/>
                  </a:cubicBezTo>
                  <a:cubicBezTo>
                    <a:pt x="428970" y="381433"/>
                    <a:pt x="439463" y="383598"/>
                    <a:pt x="449956" y="385402"/>
                  </a:cubicBezTo>
                  <a:cubicBezTo>
                    <a:pt x="459725" y="387567"/>
                    <a:pt x="469856" y="387927"/>
                    <a:pt x="479625" y="390453"/>
                  </a:cubicBezTo>
                  <a:cubicBezTo>
                    <a:pt x="481072" y="390814"/>
                    <a:pt x="480349" y="393339"/>
                    <a:pt x="478540" y="392618"/>
                  </a:cubicBezTo>
                  <a:cubicBezTo>
                    <a:pt x="469132" y="390092"/>
                    <a:pt x="458639" y="389731"/>
                    <a:pt x="449232" y="387927"/>
                  </a:cubicBezTo>
                  <a:cubicBezTo>
                    <a:pt x="438739" y="385763"/>
                    <a:pt x="428246" y="383598"/>
                    <a:pt x="417753" y="381794"/>
                  </a:cubicBezTo>
                  <a:cubicBezTo>
                    <a:pt x="396768" y="378547"/>
                    <a:pt x="375782" y="372414"/>
                    <a:pt x="354796" y="371692"/>
                  </a:cubicBezTo>
                  <a:cubicBezTo>
                    <a:pt x="354434" y="371331"/>
                    <a:pt x="354434" y="370249"/>
                    <a:pt x="354796" y="370249"/>
                  </a:cubicBezTo>
                  <a:close/>
                  <a:moveTo>
                    <a:pt x="288322" y="369570"/>
                  </a:moveTo>
                  <a:cubicBezTo>
                    <a:pt x="295850" y="369888"/>
                    <a:pt x="303019" y="370205"/>
                    <a:pt x="310547" y="369570"/>
                  </a:cubicBezTo>
                  <a:cubicBezTo>
                    <a:pt x="313056" y="369570"/>
                    <a:pt x="316283" y="368935"/>
                    <a:pt x="318433" y="369888"/>
                  </a:cubicBezTo>
                  <a:cubicBezTo>
                    <a:pt x="319150" y="370205"/>
                    <a:pt x="318792" y="371158"/>
                    <a:pt x="318075" y="371158"/>
                  </a:cubicBezTo>
                  <a:cubicBezTo>
                    <a:pt x="308396" y="372746"/>
                    <a:pt x="298001" y="371793"/>
                    <a:pt x="288322" y="371475"/>
                  </a:cubicBezTo>
                  <a:cubicBezTo>
                    <a:pt x="272908" y="370840"/>
                    <a:pt x="257852" y="370523"/>
                    <a:pt x="242438" y="370840"/>
                  </a:cubicBezTo>
                  <a:cubicBezTo>
                    <a:pt x="241721" y="370840"/>
                    <a:pt x="241721" y="370205"/>
                    <a:pt x="242438" y="369888"/>
                  </a:cubicBezTo>
                  <a:cubicBezTo>
                    <a:pt x="257493" y="368300"/>
                    <a:pt x="272908" y="368935"/>
                    <a:pt x="288322" y="369570"/>
                  </a:cubicBezTo>
                  <a:close/>
                  <a:moveTo>
                    <a:pt x="369079" y="366218"/>
                  </a:moveTo>
                  <a:cubicBezTo>
                    <a:pt x="375167" y="365125"/>
                    <a:pt x="381254" y="366947"/>
                    <a:pt x="386983" y="368404"/>
                  </a:cubicBezTo>
                  <a:cubicBezTo>
                    <a:pt x="394861" y="370226"/>
                    <a:pt x="402381" y="371683"/>
                    <a:pt x="410259" y="373869"/>
                  </a:cubicBezTo>
                  <a:cubicBezTo>
                    <a:pt x="419569" y="375691"/>
                    <a:pt x="428879" y="377877"/>
                    <a:pt x="438189" y="379334"/>
                  </a:cubicBezTo>
                  <a:cubicBezTo>
                    <a:pt x="446067" y="381156"/>
                    <a:pt x="454661" y="381521"/>
                    <a:pt x="462181" y="384071"/>
                  </a:cubicBezTo>
                  <a:cubicBezTo>
                    <a:pt x="463613" y="384435"/>
                    <a:pt x="462897" y="386986"/>
                    <a:pt x="461465" y="386621"/>
                  </a:cubicBezTo>
                  <a:cubicBezTo>
                    <a:pt x="453945" y="384071"/>
                    <a:pt x="445351" y="383342"/>
                    <a:pt x="437473" y="381885"/>
                  </a:cubicBezTo>
                  <a:cubicBezTo>
                    <a:pt x="429237" y="380063"/>
                    <a:pt x="420643" y="378241"/>
                    <a:pt x="412407" y="376420"/>
                  </a:cubicBezTo>
                  <a:cubicBezTo>
                    <a:pt x="404530" y="374598"/>
                    <a:pt x="396652" y="372776"/>
                    <a:pt x="388774" y="370590"/>
                  </a:cubicBezTo>
                  <a:cubicBezTo>
                    <a:pt x="382328" y="368769"/>
                    <a:pt x="375883" y="366947"/>
                    <a:pt x="369437" y="367311"/>
                  </a:cubicBezTo>
                  <a:cubicBezTo>
                    <a:pt x="368721" y="367311"/>
                    <a:pt x="368721" y="366582"/>
                    <a:pt x="369079" y="366218"/>
                  </a:cubicBezTo>
                  <a:close/>
                  <a:moveTo>
                    <a:pt x="6984" y="364266"/>
                  </a:moveTo>
                  <a:cubicBezTo>
                    <a:pt x="6984" y="363538"/>
                    <a:pt x="8065" y="363538"/>
                    <a:pt x="8065" y="364266"/>
                  </a:cubicBezTo>
                  <a:cubicBezTo>
                    <a:pt x="8425" y="375544"/>
                    <a:pt x="8065" y="386458"/>
                    <a:pt x="8425" y="397372"/>
                  </a:cubicBezTo>
                  <a:cubicBezTo>
                    <a:pt x="8425" y="407558"/>
                    <a:pt x="7705" y="418108"/>
                    <a:pt x="9505" y="427931"/>
                  </a:cubicBezTo>
                  <a:lnTo>
                    <a:pt x="9865" y="427931"/>
                  </a:lnTo>
                  <a:cubicBezTo>
                    <a:pt x="21750" y="430478"/>
                    <a:pt x="33634" y="429022"/>
                    <a:pt x="45518" y="429386"/>
                  </a:cubicBezTo>
                  <a:cubicBezTo>
                    <a:pt x="57402" y="429386"/>
                    <a:pt x="69286" y="430114"/>
                    <a:pt x="81530" y="430478"/>
                  </a:cubicBezTo>
                  <a:cubicBezTo>
                    <a:pt x="82611" y="430478"/>
                    <a:pt x="82611" y="432297"/>
                    <a:pt x="81530" y="432297"/>
                  </a:cubicBezTo>
                  <a:cubicBezTo>
                    <a:pt x="67485" y="433024"/>
                    <a:pt x="53801" y="431569"/>
                    <a:pt x="40116" y="432297"/>
                  </a:cubicBezTo>
                  <a:cubicBezTo>
                    <a:pt x="29672" y="432297"/>
                    <a:pt x="19229" y="433024"/>
                    <a:pt x="9145" y="430478"/>
                  </a:cubicBezTo>
                  <a:cubicBezTo>
                    <a:pt x="8785" y="430478"/>
                    <a:pt x="8425" y="430478"/>
                    <a:pt x="8425" y="430114"/>
                  </a:cubicBezTo>
                  <a:cubicBezTo>
                    <a:pt x="7705" y="430114"/>
                    <a:pt x="6984" y="430114"/>
                    <a:pt x="6984" y="429022"/>
                  </a:cubicBezTo>
                  <a:cubicBezTo>
                    <a:pt x="5184" y="418836"/>
                    <a:pt x="5904" y="407922"/>
                    <a:pt x="5904" y="397372"/>
                  </a:cubicBezTo>
                  <a:cubicBezTo>
                    <a:pt x="5904" y="386458"/>
                    <a:pt x="6624" y="375544"/>
                    <a:pt x="6984" y="364266"/>
                  </a:cubicBezTo>
                  <a:close/>
                  <a:moveTo>
                    <a:pt x="393606" y="362316"/>
                  </a:moveTo>
                  <a:cubicBezTo>
                    <a:pt x="404321" y="364515"/>
                    <a:pt x="414680" y="366346"/>
                    <a:pt x="425038" y="368178"/>
                  </a:cubicBezTo>
                  <a:cubicBezTo>
                    <a:pt x="432539" y="369644"/>
                    <a:pt x="440755" y="369644"/>
                    <a:pt x="447541" y="372941"/>
                  </a:cubicBezTo>
                  <a:cubicBezTo>
                    <a:pt x="449327" y="373674"/>
                    <a:pt x="448255" y="375872"/>
                    <a:pt x="446470" y="375139"/>
                  </a:cubicBezTo>
                  <a:cubicBezTo>
                    <a:pt x="438969" y="371842"/>
                    <a:pt x="429682" y="371475"/>
                    <a:pt x="421466" y="370010"/>
                  </a:cubicBezTo>
                  <a:cubicBezTo>
                    <a:pt x="412180" y="368178"/>
                    <a:pt x="402535" y="365980"/>
                    <a:pt x="393606" y="363049"/>
                  </a:cubicBezTo>
                  <a:cubicBezTo>
                    <a:pt x="392534" y="363049"/>
                    <a:pt x="393249" y="361950"/>
                    <a:pt x="393606" y="362316"/>
                  </a:cubicBezTo>
                  <a:close/>
                  <a:moveTo>
                    <a:pt x="407560" y="360363"/>
                  </a:moveTo>
                  <a:cubicBezTo>
                    <a:pt x="412359" y="361024"/>
                    <a:pt x="417158" y="361686"/>
                    <a:pt x="421958" y="362678"/>
                  </a:cubicBezTo>
                  <a:cubicBezTo>
                    <a:pt x="426757" y="363670"/>
                    <a:pt x="431926" y="364332"/>
                    <a:pt x="436725" y="365324"/>
                  </a:cubicBezTo>
                  <a:cubicBezTo>
                    <a:pt x="438202" y="365985"/>
                    <a:pt x="437833" y="367969"/>
                    <a:pt x="436356" y="367639"/>
                  </a:cubicBezTo>
                  <a:cubicBezTo>
                    <a:pt x="431926" y="366316"/>
                    <a:pt x="427496" y="365985"/>
                    <a:pt x="423065" y="364662"/>
                  </a:cubicBezTo>
                  <a:cubicBezTo>
                    <a:pt x="417897" y="363339"/>
                    <a:pt x="413097" y="362347"/>
                    <a:pt x="407560" y="362017"/>
                  </a:cubicBezTo>
                  <a:cubicBezTo>
                    <a:pt x="406821" y="361686"/>
                    <a:pt x="406821" y="360363"/>
                    <a:pt x="407560" y="360363"/>
                  </a:cubicBezTo>
                  <a:close/>
                  <a:moveTo>
                    <a:pt x="347078" y="301978"/>
                  </a:moveTo>
                  <a:cubicBezTo>
                    <a:pt x="367690" y="307270"/>
                    <a:pt x="388662" y="310092"/>
                    <a:pt x="408911" y="316089"/>
                  </a:cubicBezTo>
                  <a:cubicBezTo>
                    <a:pt x="409635" y="316089"/>
                    <a:pt x="409273" y="317147"/>
                    <a:pt x="408550" y="316795"/>
                  </a:cubicBezTo>
                  <a:cubicBezTo>
                    <a:pt x="387577" y="313620"/>
                    <a:pt x="366967" y="309386"/>
                    <a:pt x="346355" y="304095"/>
                  </a:cubicBezTo>
                  <a:cubicBezTo>
                    <a:pt x="344909" y="304095"/>
                    <a:pt x="345632" y="301625"/>
                    <a:pt x="347078" y="301978"/>
                  </a:cubicBezTo>
                  <a:close/>
                  <a:moveTo>
                    <a:pt x="349532" y="298450"/>
                  </a:moveTo>
                  <a:cubicBezTo>
                    <a:pt x="357854" y="299571"/>
                    <a:pt x="365453" y="302185"/>
                    <a:pt x="373414" y="303679"/>
                  </a:cubicBezTo>
                  <a:cubicBezTo>
                    <a:pt x="381013" y="305174"/>
                    <a:pt x="388974" y="306668"/>
                    <a:pt x="396573" y="309282"/>
                  </a:cubicBezTo>
                  <a:cubicBezTo>
                    <a:pt x="396934" y="309656"/>
                    <a:pt x="396573" y="310777"/>
                    <a:pt x="396211" y="310403"/>
                  </a:cubicBezTo>
                  <a:cubicBezTo>
                    <a:pt x="388250" y="308162"/>
                    <a:pt x="380651" y="307415"/>
                    <a:pt x="372690" y="305921"/>
                  </a:cubicBezTo>
                  <a:cubicBezTo>
                    <a:pt x="365091" y="304800"/>
                    <a:pt x="357492" y="301812"/>
                    <a:pt x="349532" y="301065"/>
                  </a:cubicBezTo>
                  <a:cubicBezTo>
                    <a:pt x="348084" y="300691"/>
                    <a:pt x="348084" y="298450"/>
                    <a:pt x="349532" y="298450"/>
                  </a:cubicBezTo>
                  <a:close/>
                  <a:moveTo>
                    <a:pt x="44080" y="118678"/>
                  </a:moveTo>
                  <a:cubicBezTo>
                    <a:pt x="46606" y="159240"/>
                    <a:pt x="45884" y="200878"/>
                    <a:pt x="45884" y="241080"/>
                  </a:cubicBezTo>
                  <a:cubicBezTo>
                    <a:pt x="45523" y="261899"/>
                    <a:pt x="44441" y="282719"/>
                    <a:pt x="43719" y="303538"/>
                  </a:cubicBezTo>
                  <a:cubicBezTo>
                    <a:pt x="43358" y="321126"/>
                    <a:pt x="40110" y="340151"/>
                    <a:pt x="43358" y="357739"/>
                  </a:cubicBezTo>
                  <a:cubicBezTo>
                    <a:pt x="90995" y="358457"/>
                    <a:pt x="138992" y="356304"/>
                    <a:pt x="186989" y="355945"/>
                  </a:cubicBezTo>
                  <a:cubicBezTo>
                    <a:pt x="211890" y="355945"/>
                    <a:pt x="236791" y="355586"/>
                    <a:pt x="261692" y="355586"/>
                  </a:cubicBezTo>
                  <a:cubicBezTo>
                    <a:pt x="278654" y="355586"/>
                    <a:pt x="295254" y="353432"/>
                    <a:pt x="312216" y="355945"/>
                  </a:cubicBezTo>
                  <a:cubicBezTo>
                    <a:pt x="310050" y="336920"/>
                    <a:pt x="311855" y="318255"/>
                    <a:pt x="311494" y="299230"/>
                  </a:cubicBezTo>
                  <a:cubicBezTo>
                    <a:pt x="311133" y="279129"/>
                    <a:pt x="310050" y="258669"/>
                    <a:pt x="309690" y="238568"/>
                  </a:cubicBezTo>
                  <a:cubicBezTo>
                    <a:pt x="307524" y="239286"/>
                    <a:pt x="304998" y="240721"/>
                    <a:pt x="303194" y="241439"/>
                  </a:cubicBezTo>
                  <a:cubicBezTo>
                    <a:pt x="302111" y="242157"/>
                    <a:pt x="301028" y="241080"/>
                    <a:pt x="301750" y="240004"/>
                  </a:cubicBezTo>
                  <a:cubicBezTo>
                    <a:pt x="304276" y="237850"/>
                    <a:pt x="306803" y="235696"/>
                    <a:pt x="309690" y="233542"/>
                  </a:cubicBezTo>
                  <a:cubicBezTo>
                    <a:pt x="309690" y="232107"/>
                    <a:pt x="309690" y="231389"/>
                    <a:pt x="309690" y="229953"/>
                  </a:cubicBezTo>
                  <a:cubicBezTo>
                    <a:pt x="309690" y="229953"/>
                    <a:pt x="309690" y="229235"/>
                    <a:pt x="309690" y="228876"/>
                  </a:cubicBezTo>
                  <a:cubicBezTo>
                    <a:pt x="307524" y="230312"/>
                    <a:pt x="305720" y="231389"/>
                    <a:pt x="303555" y="232107"/>
                  </a:cubicBezTo>
                  <a:cubicBezTo>
                    <a:pt x="302472" y="232825"/>
                    <a:pt x="301028" y="231389"/>
                    <a:pt x="302111" y="230312"/>
                  </a:cubicBezTo>
                  <a:cubicBezTo>
                    <a:pt x="304637" y="228158"/>
                    <a:pt x="307163" y="225646"/>
                    <a:pt x="309690" y="223133"/>
                  </a:cubicBezTo>
                  <a:cubicBezTo>
                    <a:pt x="309690" y="204467"/>
                    <a:pt x="310772" y="185084"/>
                    <a:pt x="310772" y="166060"/>
                  </a:cubicBezTo>
                  <a:cubicBezTo>
                    <a:pt x="311133" y="151702"/>
                    <a:pt x="311133" y="137344"/>
                    <a:pt x="313298" y="122986"/>
                  </a:cubicBezTo>
                  <a:cubicBezTo>
                    <a:pt x="223799" y="121191"/>
                    <a:pt x="133579" y="124781"/>
                    <a:pt x="44080" y="118678"/>
                  </a:cubicBezTo>
                  <a:close/>
                  <a:moveTo>
                    <a:pt x="38375" y="108527"/>
                  </a:moveTo>
                  <a:cubicBezTo>
                    <a:pt x="57113" y="108239"/>
                    <a:pt x="75852" y="107950"/>
                    <a:pt x="94229" y="108527"/>
                  </a:cubicBezTo>
                  <a:cubicBezTo>
                    <a:pt x="95310" y="108527"/>
                    <a:pt x="95310" y="109682"/>
                    <a:pt x="94229" y="109682"/>
                  </a:cubicBezTo>
                  <a:cubicBezTo>
                    <a:pt x="75852" y="110259"/>
                    <a:pt x="57113" y="110548"/>
                    <a:pt x="38375" y="110836"/>
                  </a:cubicBezTo>
                  <a:cubicBezTo>
                    <a:pt x="36934" y="110836"/>
                    <a:pt x="36934" y="108527"/>
                    <a:pt x="38375" y="108527"/>
                  </a:cubicBezTo>
                  <a:close/>
                  <a:moveTo>
                    <a:pt x="36773" y="103505"/>
                  </a:moveTo>
                  <a:cubicBezTo>
                    <a:pt x="51406" y="103188"/>
                    <a:pt x="65681" y="103505"/>
                    <a:pt x="79956" y="103823"/>
                  </a:cubicBezTo>
                  <a:cubicBezTo>
                    <a:pt x="81027" y="103823"/>
                    <a:pt x="80670" y="104775"/>
                    <a:pt x="79956" y="104775"/>
                  </a:cubicBezTo>
                  <a:cubicBezTo>
                    <a:pt x="65681" y="105728"/>
                    <a:pt x="51049" y="105728"/>
                    <a:pt x="36773" y="106045"/>
                  </a:cubicBezTo>
                  <a:cubicBezTo>
                    <a:pt x="35346" y="106045"/>
                    <a:pt x="35346" y="103505"/>
                    <a:pt x="36773" y="103505"/>
                  </a:cubicBezTo>
                  <a:close/>
                  <a:moveTo>
                    <a:pt x="203951" y="100731"/>
                  </a:moveTo>
                  <a:cubicBezTo>
                    <a:pt x="204673" y="100013"/>
                    <a:pt x="205755" y="101090"/>
                    <a:pt x="205034" y="101808"/>
                  </a:cubicBezTo>
                  <a:cubicBezTo>
                    <a:pt x="201425" y="104679"/>
                    <a:pt x="198177" y="107551"/>
                    <a:pt x="194568" y="110422"/>
                  </a:cubicBezTo>
                  <a:cubicBezTo>
                    <a:pt x="192764" y="111858"/>
                    <a:pt x="190598" y="112935"/>
                    <a:pt x="189155" y="114730"/>
                  </a:cubicBezTo>
                  <a:cubicBezTo>
                    <a:pt x="191320" y="114730"/>
                    <a:pt x="193485" y="114730"/>
                    <a:pt x="195651" y="114730"/>
                  </a:cubicBezTo>
                  <a:cubicBezTo>
                    <a:pt x="201064" y="110064"/>
                    <a:pt x="207921" y="107551"/>
                    <a:pt x="212973" y="102167"/>
                  </a:cubicBezTo>
                  <a:cubicBezTo>
                    <a:pt x="213695" y="101090"/>
                    <a:pt x="214777" y="102167"/>
                    <a:pt x="214056" y="103243"/>
                  </a:cubicBezTo>
                  <a:cubicBezTo>
                    <a:pt x="210086" y="107910"/>
                    <a:pt x="204312" y="111140"/>
                    <a:pt x="198899" y="114730"/>
                  </a:cubicBezTo>
                  <a:cubicBezTo>
                    <a:pt x="201786" y="114730"/>
                    <a:pt x="205034" y="114730"/>
                    <a:pt x="207921" y="114730"/>
                  </a:cubicBezTo>
                  <a:cubicBezTo>
                    <a:pt x="207921" y="114730"/>
                    <a:pt x="207921" y="114371"/>
                    <a:pt x="208282" y="114371"/>
                  </a:cubicBezTo>
                  <a:cubicBezTo>
                    <a:pt x="211890" y="109705"/>
                    <a:pt x="216582" y="106115"/>
                    <a:pt x="221634" y="102526"/>
                  </a:cubicBezTo>
                  <a:cubicBezTo>
                    <a:pt x="222356" y="102167"/>
                    <a:pt x="223078" y="103243"/>
                    <a:pt x="222356" y="103602"/>
                  </a:cubicBezTo>
                  <a:cubicBezTo>
                    <a:pt x="218025" y="107192"/>
                    <a:pt x="213695" y="110781"/>
                    <a:pt x="210086" y="114730"/>
                  </a:cubicBezTo>
                  <a:cubicBezTo>
                    <a:pt x="212251" y="114730"/>
                    <a:pt x="214417" y="114730"/>
                    <a:pt x="216221" y="114730"/>
                  </a:cubicBezTo>
                  <a:cubicBezTo>
                    <a:pt x="219830" y="111858"/>
                    <a:pt x="223439" y="108628"/>
                    <a:pt x="227408" y="105756"/>
                  </a:cubicBezTo>
                  <a:cubicBezTo>
                    <a:pt x="228130" y="105038"/>
                    <a:pt x="229213" y="106115"/>
                    <a:pt x="228491" y="106833"/>
                  </a:cubicBezTo>
                  <a:cubicBezTo>
                    <a:pt x="225243" y="109705"/>
                    <a:pt x="222356" y="112217"/>
                    <a:pt x="219108" y="114730"/>
                  </a:cubicBezTo>
                  <a:cubicBezTo>
                    <a:pt x="221273" y="114730"/>
                    <a:pt x="223439" y="114730"/>
                    <a:pt x="225604" y="114730"/>
                  </a:cubicBezTo>
                  <a:cubicBezTo>
                    <a:pt x="229213" y="111140"/>
                    <a:pt x="233182" y="108628"/>
                    <a:pt x="236791" y="105397"/>
                  </a:cubicBezTo>
                  <a:cubicBezTo>
                    <a:pt x="237513" y="104679"/>
                    <a:pt x="238596" y="105756"/>
                    <a:pt x="237874" y="106474"/>
                  </a:cubicBezTo>
                  <a:cubicBezTo>
                    <a:pt x="234626" y="109346"/>
                    <a:pt x="231017" y="111858"/>
                    <a:pt x="228130" y="114730"/>
                  </a:cubicBezTo>
                  <a:cubicBezTo>
                    <a:pt x="230295" y="114730"/>
                    <a:pt x="232461" y="114730"/>
                    <a:pt x="234265" y="114730"/>
                  </a:cubicBezTo>
                  <a:cubicBezTo>
                    <a:pt x="238235" y="111858"/>
                    <a:pt x="242204" y="108628"/>
                    <a:pt x="245813" y="105397"/>
                  </a:cubicBezTo>
                  <a:cubicBezTo>
                    <a:pt x="246535" y="104679"/>
                    <a:pt x="247618" y="105756"/>
                    <a:pt x="247257" y="106474"/>
                  </a:cubicBezTo>
                  <a:cubicBezTo>
                    <a:pt x="244009" y="109346"/>
                    <a:pt x="240761" y="112217"/>
                    <a:pt x="237152" y="114730"/>
                  </a:cubicBezTo>
                  <a:cubicBezTo>
                    <a:pt x="240039" y="114730"/>
                    <a:pt x="242204" y="114730"/>
                    <a:pt x="244731" y="114730"/>
                  </a:cubicBezTo>
                  <a:cubicBezTo>
                    <a:pt x="247618" y="110422"/>
                    <a:pt x="253031" y="107192"/>
                    <a:pt x="255918" y="102526"/>
                  </a:cubicBezTo>
                  <a:cubicBezTo>
                    <a:pt x="256279" y="101808"/>
                    <a:pt x="257362" y="102526"/>
                    <a:pt x="256640" y="103243"/>
                  </a:cubicBezTo>
                  <a:cubicBezTo>
                    <a:pt x="254835" y="107551"/>
                    <a:pt x="250505" y="111140"/>
                    <a:pt x="247257" y="114730"/>
                  </a:cubicBezTo>
                  <a:cubicBezTo>
                    <a:pt x="250866" y="114730"/>
                    <a:pt x="254114" y="114730"/>
                    <a:pt x="257362" y="114730"/>
                  </a:cubicBezTo>
                  <a:cubicBezTo>
                    <a:pt x="260610" y="111140"/>
                    <a:pt x="264218" y="107551"/>
                    <a:pt x="267105" y="103602"/>
                  </a:cubicBezTo>
                  <a:cubicBezTo>
                    <a:pt x="267466" y="102526"/>
                    <a:pt x="268910" y="103602"/>
                    <a:pt x="268188" y="104320"/>
                  </a:cubicBezTo>
                  <a:cubicBezTo>
                    <a:pt x="266384" y="108269"/>
                    <a:pt x="263497" y="111858"/>
                    <a:pt x="260249" y="114730"/>
                  </a:cubicBezTo>
                  <a:cubicBezTo>
                    <a:pt x="262053" y="114730"/>
                    <a:pt x="263497" y="114730"/>
                    <a:pt x="264940" y="114730"/>
                  </a:cubicBezTo>
                  <a:cubicBezTo>
                    <a:pt x="266023" y="113294"/>
                    <a:pt x="267466" y="112217"/>
                    <a:pt x="268910" y="110781"/>
                  </a:cubicBezTo>
                  <a:cubicBezTo>
                    <a:pt x="270714" y="108987"/>
                    <a:pt x="272519" y="107192"/>
                    <a:pt x="273962" y="105038"/>
                  </a:cubicBezTo>
                  <a:cubicBezTo>
                    <a:pt x="274323" y="103961"/>
                    <a:pt x="275767" y="104679"/>
                    <a:pt x="275045" y="105756"/>
                  </a:cubicBezTo>
                  <a:cubicBezTo>
                    <a:pt x="274323" y="108269"/>
                    <a:pt x="272519" y="110064"/>
                    <a:pt x="270714" y="111858"/>
                  </a:cubicBezTo>
                  <a:cubicBezTo>
                    <a:pt x="269632" y="112935"/>
                    <a:pt x="268910" y="114012"/>
                    <a:pt x="268188" y="114730"/>
                  </a:cubicBezTo>
                  <a:cubicBezTo>
                    <a:pt x="269632" y="114730"/>
                    <a:pt x="271436" y="114730"/>
                    <a:pt x="273240" y="114730"/>
                  </a:cubicBezTo>
                  <a:cubicBezTo>
                    <a:pt x="275406" y="111858"/>
                    <a:pt x="278293" y="108628"/>
                    <a:pt x="280097" y="105397"/>
                  </a:cubicBezTo>
                  <a:cubicBezTo>
                    <a:pt x="280458" y="104679"/>
                    <a:pt x="281541" y="105038"/>
                    <a:pt x="281541" y="106115"/>
                  </a:cubicBezTo>
                  <a:cubicBezTo>
                    <a:pt x="280097" y="109346"/>
                    <a:pt x="277571" y="111858"/>
                    <a:pt x="275767" y="114730"/>
                  </a:cubicBezTo>
                  <a:lnTo>
                    <a:pt x="282984" y="114730"/>
                  </a:lnTo>
                  <a:cubicBezTo>
                    <a:pt x="285510" y="111499"/>
                    <a:pt x="288758" y="108628"/>
                    <a:pt x="291285" y="105397"/>
                  </a:cubicBezTo>
                  <a:cubicBezTo>
                    <a:pt x="291645" y="104679"/>
                    <a:pt x="292728" y="105756"/>
                    <a:pt x="292367" y="106115"/>
                  </a:cubicBezTo>
                  <a:cubicBezTo>
                    <a:pt x="290924" y="109346"/>
                    <a:pt x="288037" y="112217"/>
                    <a:pt x="285510" y="114730"/>
                  </a:cubicBezTo>
                  <a:cubicBezTo>
                    <a:pt x="287315" y="114730"/>
                    <a:pt x="289119" y="114730"/>
                    <a:pt x="290563" y="114730"/>
                  </a:cubicBezTo>
                  <a:cubicBezTo>
                    <a:pt x="292367" y="111858"/>
                    <a:pt x="295615" y="109346"/>
                    <a:pt x="297420" y="106115"/>
                  </a:cubicBezTo>
                  <a:cubicBezTo>
                    <a:pt x="298141" y="105038"/>
                    <a:pt x="299585" y="106115"/>
                    <a:pt x="298863" y="107192"/>
                  </a:cubicBezTo>
                  <a:cubicBezTo>
                    <a:pt x="297420" y="109705"/>
                    <a:pt x="295254" y="112217"/>
                    <a:pt x="293450" y="114730"/>
                  </a:cubicBezTo>
                  <a:cubicBezTo>
                    <a:pt x="294893" y="114730"/>
                    <a:pt x="296337" y="114730"/>
                    <a:pt x="297780" y="114730"/>
                  </a:cubicBezTo>
                  <a:cubicBezTo>
                    <a:pt x="297780" y="114371"/>
                    <a:pt x="297780" y="114012"/>
                    <a:pt x="298141" y="113294"/>
                  </a:cubicBezTo>
                  <a:cubicBezTo>
                    <a:pt x="298502" y="112935"/>
                    <a:pt x="298863" y="112217"/>
                    <a:pt x="299585" y="111499"/>
                  </a:cubicBezTo>
                  <a:cubicBezTo>
                    <a:pt x="300307" y="110064"/>
                    <a:pt x="301750" y="108628"/>
                    <a:pt x="302833" y="107192"/>
                  </a:cubicBezTo>
                  <a:cubicBezTo>
                    <a:pt x="303555" y="106115"/>
                    <a:pt x="305359" y="107192"/>
                    <a:pt x="304637" y="108269"/>
                  </a:cubicBezTo>
                  <a:cubicBezTo>
                    <a:pt x="303555" y="109705"/>
                    <a:pt x="302472" y="111140"/>
                    <a:pt x="301389" y="112935"/>
                  </a:cubicBezTo>
                  <a:cubicBezTo>
                    <a:pt x="301028" y="113653"/>
                    <a:pt x="300307" y="114371"/>
                    <a:pt x="299946" y="114730"/>
                  </a:cubicBezTo>
                  <a:cubicBezTo>
                    <a:pt x="301028" y="114730"/>
                    <a:pt x="302472" y="114730"/>
                    <a:pt x="303915" y="114730"/>
                  </a:cubicBezTo>
                  <a:cubicBezTo>
                    <a:pt x="304276" y="113653"/>
                    <a:pt x="305359" y="112217"/>
                    <a:pt x="306081" y="111140"/>
                  </a:cubicBezTo>
                  <a:cubicBezTo>
                    <a:pt x="307524" y="109705"/>
                    <a:pt x="309329" y="108269"/>
                    <a:pt x="310411" y="106474"/>
                  </a:cubicBezTo>
                  <a:cubicBezTo>
                    <a:pt x="311133" y="105756"/>
                    <a:pt x="312216" y="106474"/>
                    <a:pt x="311494" y="107192"/>
                  </a:cubicBezTo>
                  <a:cubicBezTo>
                    <a:pt x="310772" y="108628"/>
                    <a:pt x="309329" y="110422"/>
                    <a:pt x="308246" y="111858"/>
                  </a:cubicBezTo>
                  <a:cubicBezTo>
                    <a:pt x="307524" y="112935"/>
                    <a:pt x="307163" y="113653"/>
                    <a:pt x="306803" y="114371"/>
                  </a:cubicBezTo>
                  <a:cubicBezTo>
                    <a:pt x="306803" y="114730"/>
                    <a:pt x="306803" y="114730"/>
                    <a:pt x="306442" y="114730"/>
                  </a:cubicBezTo>
                  <a:cubicBezTo>
                    <a:pt x="307885" y="114730"/>
                    <a:pt x="309329" y="114730"/>
                    <a:pt x="310411" y="114730"/>
                  </a:cubicBezTo>
                  <a:cubicBezTo>
                    <a:pt x="310411" y="114730"/>
                    <a:pt x="310411" y="114730"/>
                    <a:pt x="310411" y="114371"/>
                  </a:cubicBezTo>
                  <a:cubicBezTo>
                    <a:pt x="311133" y="113294"/>
                    <a:pt x="312938" y="112217"/>
                    <a:pt x="313659" y="111140"/>
                  </a:cubicBezTo>
                  <a:cubicBezTo>
                    <a:pt x="314742" y="109705"/>
                    <a:pt x="315825" y="108628"/>
                    <a:pt x="316185" y="107192"/>
                  </a:cubicBezTo>
                  <a:cubicBezTo>
                    <a:pt x="316546" y="106115"/>
                    <a:pt x="317990" y="106474"/>
                    <a:pt x="317990" y="107551"/>
                  </a:cubicBezTo>
                  <a:cubicBezTo>
                    <a:pt x="317268" y="109346"/>
                    <a:pt x="316546" y="110781"/>
                    <a:pt x="315103" y="112217"/>
                  </a:cubicBezTo>
                  <a:cubicBezTo>
                    <a:pt x="314381" y="113294"/>
                    <a:pt x="314020" y="114371"/>
                    <a:pt x="312938" y="114730"/>
                  </a:cubicBezTo>
                  <a:cubicBezTo>
                    <a:pt x="313659" y="114730"/>
                    <a:pt x="314381" y="114730"/>
                    <a:pt x="314742" y="114730"/>
                  </a:cubicBezTo>
                  <a:lnTo>
                    <a:pt x="315103" y="115089"/>
                  </a:lnTo>
                  <a:cubicBezTo>
                    <a:pt x="316546" y="114371"/>
                    <a:pt x="318712" y="115089"/>
                    <a:pt x="319073" y="116884"/>
                  </a:cubicBezTo>
                  <a:cubicBezTo>
                    <a:pt x="321238" y="150266"/>
                    <a:pt x="318351" y="183289"/>
                    <a:pt x="318351" y="216672"/>
                  </a:cubicBezTo>
                  <a:cubicBezTo>
                    <a:pt x="319433" y="215595"/>
                    <a:pt x="321238" y="214877"/>
                    <a:pt x="322320" y="214159"/>
                  </a:cubicBezTo>
                  <a:cubicBezTo>
                    <a:pt x="325568" y="212364"/>
                    <a:pt x="327734" y="217031"/>
                    <a:pt x="324847" y="218467"/>
                  </a:cubicBezTo>
                  <a:cubicBezTo>
                    <a:pt x="322320" y="219902"/>
                    <a:pt x="320516" y="221697"/>
                    <a:pt x="318351" y="223133"/>
                  </a:cubicBezTo>
                  <a:cubicBezTo>
                    <a:pt x="318351" y="224569"/>
                    <a:pt x="318351" y="226004"/>
                    <a:pt x="318351" y="227440"/>
                  </a:cubicBezTo>
                  <a:cubicBezTo>
                    <a:pt x="320516" y="225646"/>
                    <a:pt x="322681" y="224210"/>
                    <a:pt x="324847" y="223133"/>
                  </a:cubicBezTo>
                  <a:cubicBezTo>
                    <a:pt x="327734" y="220979"/>
                    <a:pt x="330260" y="225646"/>
                    <a:pt x="327734" y="227799"/>
                  </a:cubicBezTo>
                  <a:cubicBezTo>
                    <a:pt x="324486" y="229594"/>
                    <a:pt x="321599" y="231389"/>
                    <a:pt x="318351" y="233542"/>
                  </a:cubicBezTo>
                  <a:cubicBezTo>
                    <a:pt x="318712" y="255438"/>
                    <a:pt x="319433" y="277334"/>
                    <a:pt x="319794" y="299589"/>
                  </a:cubicBezTo>
                  <a:cubicBezTo>
                    <a:pt x="319794" y="319332"/>
                    <a:pt x="317629" y="339433"/>
                    <a:pt x="320155" y="358816"/>
                  </a:cubicBezTo>
                  <a:cubicBezTo>
                    <a:pt x="320155" y="360611"/>
                    <a:pt x="319073" y="361688"/>
                    <a:pt x="317990" y="362047"/>
                  </a:cubicBezTo>
                  <a:cubicBezTo>
                    <a:pt x="316907" y="363841"/>
                    <a:pt x="315103" y="365277"/>
                    <a:pt x="312938" y="364918"/>
                  </a:cubicBezTo>
                  <a:cubicBezTo>
                    <a:pt x="290924" y="360970"/>
                    <a:pt x="266745" y="364200"/>
                    <a:pt x="244370" y="364559"/>
                  </a:cubicBezTo>
                  <a:cubicBezTo>
                    <a:pt x="221273" y="364918"/>
                    <a:pt x="198177" y="364918"/>
                    <a:pt x="175080" y="364918"/>
                  </a:cubicBezTo>
                  <a:cubicBezTo>
                    <a:pt x="149819" y="364918"/>
                    <a:pt x="124196" y="364559"/>
                    <a:pt x="98573" y="364918"/>
                  </a:cubicBezTo>
                  <a:cubicBezTo>
                    <a:pt x="80168" y="364918"/>
                    <a:pt x="61402" y="366354"/>
                    <a:pt x="42997" y="362765"/>
                  </a:cubicBezTo>
                  <a:cubicBezTo>
                    <a:pt x="41554" y="365277"/>
                    <a:pt x="36862" y="365636"/>
                    <a:pt x="36140" y="362047"/>
                  </a:cubicBezTo>
                  <a:cubicBezTo>
                    <a:pt x="32171" y="344817"/>
                    <a:pt x="35058" y="326152"/>
                    <a:pt x="35419" y="308922"/>
                  </a:cubicBezTo>
                  <a:cubicBezTo>
                    <a:pt x="35780" y="288462"/>
                    <a:pt x="36862" y="267643"/>
                    <a:pt x="37223" y="246824"/>
                  </a:cubicBezTo>
                  <a:cubicBezTo>
                    <a:pt x="37584" y="203750"/>
                    <a:pt x="36501" y="161393"/>
                    <a:pt x="39749" y="118319"/>
                  </a:cubicBezTo>
                  <a:cubicBezTo>
                    <a:pt x="36501" y="117960"/>
                    <a:pt x="36862" y="114012"/>
                    <a:pt x="39749" y="113653"/>
                  </a:cubicBezTo>
                  <a:cubicBezTo>
                    <a:pt x="85581" y="110422"/>
                    <a:pt x="132135" y="114371"/>
                    <a:pt x="177967" y="114730"/>
                  </a:cubicBezTo>
                  <a:cubicBezTo>
                    <a:pt x="180854" y="114730"/>
                    <a:pt x="183741" y="114730"/>
                    <a:pt x="186629" y="114730"/>
                  </a:cubicBezTo>
                  <a:cubicBezTo>
                    <a:pt x="187711" y="112935"/>
                    <a:pt x="189877" y="111499"/>
                    <a:pt x="191320" y="110422"/>
                  </a:cubicBezTo>
                  <a:cubicBezTo>
                    <a:pt x="195651" y="107192"/>
                    <a:pt x="199981" y="103961"/>
                    <a:pt x="203951" y="100731"/>
                  </a:cubicBezTo>
                  <a:close/>
                  <a:moveTo>
                    <a:pt x="178984" y="98599"/>
                  </a:moveTo>
                  <a:cubicBezTo>
                    <a:pt x="151231" y="98599"/>
                    <a:pt x="123479" y="98960"/>
                    <a:pt x="95726" y="99681"/>
                  </a:cubicBezTo>
                  <a:cubicBezTo>
                    <a:pt x="69415" y="100042"/>
                    <a:pt x="45267" y="102205"/>
                    <a:pt x="18956" y="99321"/>
                  </a:cubicBezTo>
                  <a:cubicBezTo>
                    <a:pt x="21119" y="125284"/>
                    <a:pt x="19317" y="150887"/>
                    <a:pt x="18956" y="177212"/>
                  </a:cubicBezTo>
                  <a:cubicBezTo>
                    <a:pt x="18956" y="204257"/>
                    <a:pt x="20038" y="231303"/>
                    <a:pt x="19677" y="258709"/>
                  </a:cubicBezTo>
                  <a:cubicBezTo>
                    <a:pt x="18956" y="286475"/>
                    <a:pt x="19677" y="314242"/>
                    <a:pt x="20758" y="342370"/>
                  </a:cubicBezTo>
                  <a:cubicBezTo>
                    <a:pt x="21479" y="368333"/>
                    <a:pt x="20398" y="394297"/>
                    <a:pt x="20758" y="420621"/>
                  </a:cubicBezTo>
                  <a:cubicBezTo>
                    <a:pt x="22561" y="420982"/>
                    <a:pt x="24363" y="420982"/>
                    <a:pt x="26525" y="420982"/>
                  </a:cubicBezTo>
                  <a:cubicBezTo>
                    <a:pt x="25804" y="414852"/>
                    <a:pt x="26886" y="408361"/>
                    <a:pt x="26886" y="402230"/>
                  </a:cubicBezTo>
                  <a:cubicBezTo>
                    <a:pt x="26886" y="395739"/>
                    <a:pt x="26525" y="389609"/>
                    <a:pt x="26886" y="382758"/>
                  </a:cubicBezTo>
                  <a:cubicBezTo>
                    <a:pt x="26886" y="382397"/>
                    <a:pt x="27246" y="382397"/>
                    <a:pt x="27246" y="382758"/>
                  </a:cubicBezTo>
                  <a:cubicBezTo>
                    <a:pt x="27967" y="389609"/>
                    <a:pt x="28688" y="396100"/>
                    <a:pt x="28688" y="402230"/>
                  </a:cubicBezTo>
                  <a:cubicBezTo>
                    <a:pt x="28688" y="408361"/>
                    <a:pt x="27967" y="414491"/>
                    <a:pt x="28688" y="420621"/>
                  </a:cubicBezTo>
                  <a:cubicBezTo>
                    <a:pt x="29769" y="420621"/>
                    <a:pt x="30850" y="420621"/>
                    <a:pt x="31932" y="420621"/>
                  </a:cubicBezTo>
                  <a:cubicBezTo>
                    <a:pt x="30490" y="416294"/>
                    <a:pt x="31932" y="411967"/>
                    <a:pt x="31932" y="408000"/>
                  </a:cubicBezTo>
                  <a:cubicBezTo>
                    <a:pt x="32292" y="402230"/>
                    <a:pt x="32652" y="396461"/>
                    <a:pt x="32652" y="391052"/>
                  </a:cubicBezTo>
                  <a:cubicBezTo>
                    <a:pt x="32652" y="390330"/>
                    <a:pt x="33373" y="390330"/>
                    <a:pt x="33734" y="391052"/>
                  </a:cubicBezTo>
                  <a:cubicBezTo>
                    <a:pt x="34094" y="395739"/>
                    <a:pt x="34094" y="400788"/>
                    <a:pt x="34094" y="405836"/>
                  </a:cubicBezTo>
                  <a:cubicBezTo>
                    <a:pt x="34094" y="410885"/>
                    <a:pt x="33013" y="415573"/>
                    <a:pt x="34094" y="420261"/>
                  </a:cubicBezTo>
                  <a:cubicBezTo>
                    <a:pt x="35175" y="420261"/>
                    <a:pt x="36257" y="420261"/>
                    <a:pt x="36977" y="420261"/>
                  </a:cubicBezTo>
                  <a:cubicBezTo>
                    <a:pt x="36977" y="412327"/>
                    <a:pt x="38419" y="404755"/>
                    <a:pt x="37698" y="396821"/>
                  </a:cubicBezTo>
                  <a:cubicBezTo>
                    <a:pt x="37698" y="396100"/>
                    <a:pt x="38780" y="396461"/>
                    <a:pt x="38780" y="396821"/>
                  </a:cubicBezTo>
                  <a:cubicBezTo>
                    <a:pt x="39861" y="404394"/>
                    <a:pt x="40582" y="412688"/>
                    <a:pt x="39140" y="419900"/>
                  </a:cubicBezTo>
                  <a:cubicBezTo>
                    <a:pt x="40582" y="419900"/>
                    <a:pt x="42023" y="419900"/>
                    <a:pt x="43465" y="419539"/>
                  </a:cubicBezTo>
                  <a:cubicBezTo>
                    <a:pt x="43465" y="413770"/>
                    <a:pt x="44186" y="407639"/>
                    <a:pt x="43105" y="401509"/>
                  </a:cubicBezTo>
                  <a:cubicBezTo>
                    <a:pt x="43105" y="400427"/>
                    <a:pt x="44186" y="400427"/>
                    <a:pt x="44546" y="401149"/>
                  </a:cubicBezTo>
                  <a:cubicBezTo>
                    <a:pt x="46348" y="406918"/>
                    <a:pt x="45988" y="413770"/>
                    <a:pt x="45628" y="419179"/>
                  </a:cubicBezTo>
                  <a:cubicBezTo>
                    <a:pt x="47069" y="419179"/>
                    <a:pt x="48151" y="419179"/>
                    <a:pt x="49592" y="419179"/>
                  </a:cubicBezTo>
                  <a:cubicBezTo>
                    <a:pt x="49592" y="419179"/>
                    <a:pt x="49592" y="419179"/>
                    <a:pt x="49232" y="418818"/>
                  </a:cubicBezTo>
                  <a:cubicBezTo>
                    <a:pt x="48871" y="412327"/>
                    <a:pt x="48871" y="405836"/>
                    <a:pt x="48871" y="399345"/>
                  </a:cubicBezTo>
                  <a:cubicBezTo>
                    <a:pt x="48871" y="398264"/>
                    <a:pt x="50673" y="398264"/>
                    <a:pt x="50673" y="399345"/>
                  </a:cubicBezTo>
                  <a:cubicBezTo>
                    <a:pt x="51034" y="405836"/>
                    <a:pt x="51394" y="412327"/>
                    <a:pt x="51755" y="418818"/>
                  </a:cubicBezTo>
                  <a:cubicBezTo>
                    <a:pt x="51755" y="419179"/>
                    <a:pt x="51755" y="419179"/>
                    <a:pt x="51755" y="419179"/>
                  </a:cubicBezTo>
                  <a:lnTo>
                    <a:pt x="56080" y="419179"/>
                  </a:lnTo>
                  <a:cubicBezTo>
                    <a:pt x="56080" y="412688"/>
                    <a:pt x="56080" y="405836"/>
                    <a:pt x="54999" y="399345"/>
                  </a:cubicBezTo>
                  <a:cubicBezTo>
                    <a:pt x="54999" y="398264"/>
                    <a:pt x="56440" y="397903"/>
                    <a:pt x="56440" y="398624"/>
                  </a:cubicBezTo>
                  <a:cubicBezTo>
                    <a:pt x="57882" y="405476"/>
                    <a:pt x="58242" y="412327"/>
                    <a:pt x="58603" y="419179"/>
                  </a:cubicBezTo>
                  <a:cubicBezTo>
                    <a:pt x="59684" y="419179"/>
                    <a:pt x="61126" y="419179"/>
                    <a:pt x="62207" y="419179"/>
                  </a:cubicBezTo>
                  <a:cubicBezTo>
                    <a:pt x="61847" y="419179"/>
                    <a:pt x="61486" y="418818"/>
                    <a:pt x="61486" y="418458"/>
                  </a:cubicBezTo>
                  <a:cubicBezTo>
                    <a:pt x="61486" y="412327"/>
                    <a:pt x="61847" y="406197"/>
                    <a:pt x="61847" y="400427"/>
                  </a:cubicBezTo>
                  <a:cubicBezTo>
                    <a:pt x="61847" y="398985"/>
                    <a:pt x="63649" y="398985"/>
                    <a:pt x="63649" y="400427"/>
                  </a:cubicBezTo>
                  <a:cubicBezTo>
                    <a:pt x="63649" y="406558"/>
                    <a:pt x="64370" y="412327"/>
                    <a:pt x="64009" y="418458"/>
                  </a:cubicBezTo>
                  <a:cubicBezTo>
                    <a:pt x="64009" y="418818"/>
                    <a:pt x="63649" y="419179"/>
                    <a:pt x="63288" y="419179"/>
                  </a:cubicBezTo>
                  <a:lnTo>
                    <a:pt x="66892" y="419179"/>
                  </a:lnTo>
                  <a:cubicBezTo>
                    <a:pt x="66172" y="413770"/>
                    <a:pt x="66892" y="408000"/>
                    <a:pt x="66892" y="402591"/>
                  </a:cubicBezTo>
                  <a:cubicBezTo>
                    <a:pt x="66892" y="401509"/>
                    <a:pt x="69055" y="401509"/>
                    <a:pt x="69055" y="402591"/>
                  </a:cubicBezTo>
                  <a:cubicBezTo>
                    <a:pt x="69055" y="408000"/>
                    <a:pt x="69776" y="413770"/>
                    <a:pt x="69415" y="419179"/>
                  </a:cubicBezTo>
                  <a:cubicBezTo>
                    <a:pt x="69415" y="419179"/>
                    <a:pt x="69055" y="419179"/>
                    <a:pt x="69055" y="419539"/>
                  </a:cubicBezTo>
                  <a:cubicBezTo>
                    <a:pt x="70497" y="419539"/>
                    <a:pt x="71938" y="419539"/>
                    <a:pt x="73380" y="419539"/>
                  </a:cubicBezTo>
                  <a:cubicBezTo>
                    <a:pt x="73020" y="419539"/>
                    <a:pt x="73020" y="419179"/>
                    <a:pt x="73020" y="419179"/>
                  </a:cubicBezTo>
                  <a:cubicBezTo>
                    <a:pt x="72659" y="414491"/>
                    <a:pt x="72659" y="409442"/>
                    <a:pt x="72659" y="404755"/>
                  </a:cubicBezTo>
                  <a:cubicBezTo>
                    <a:pt x="72659" y="403312"/>
                    <a:pt x="74461" y="403312"/>
                    <a:pt x="74461" y="404755"/>
                  </a:cubicBezTo>
                  <a:cubicBezTo>
                    <a:pt x="74461" y="409442"/>
                    <a:pt x="75182" y="414130"/>
                    <a:pt x="75543" y="418818"/>
                  </a:cubicBezTo>
                  <a:cubicBezTo>
                    <a:pt x="75543" y="419179"/>
                    <a:pt x="75543" y="419539"/>
                    <a:pt x="75182" y="419900"/>
                  </a:cubicBezTo>
                  <a:cubicBezTo>
                    <a:pt x="76263" y="419900"/>
                    <a:pt x="77345" y="419900"/>
                    <a:pt x="78066" y="419900"/>
                  </a:cubicBezTo>
                  <a:cubicBezTo>
                    <a:pt x="77705" y="414852"/>
                    <a:pt x="77705" y="409442"/>
                    <a:pt x="76984" y="404755"/>
                  </a:cubicBezTo>
                  <a:cubicBezTo>
                    <a:pt x="76624" y="403673"/>
                    <a:pt x="78786" y="402952"/>
                    <a:pt x="78786" y="404033"/>
                  </a:cubicBezTo>
                  <a:cubicBezTo>
                    <a:pt x="79868" y="409442"/>
                    <a:pt x="80228" y="414852"/>
                    <a:pt x="80589" y="419900"/>
                  </a:cubicBezTo>
                  <a:cubicBezTo>
                    <a:pt x="83472" y="419900"/>
                    <a:pt x="85995" y="420261"/>
                    <a:pt x="88518" y="420261"/>
                  </a:cubicBezTo>
                  <a:cubicBezTo>
                    <a:pt x="89960" y="420261"/>
                    <a:pt x="91401" y="420261"/>
                    <a:pt x="92843" y="420261"/>
                  </a:cubicBezTo>
                  <a:cubicBezTo>
                    <a:pt x="92482" y="417015"/>
                    <a:pt x="93203" y="413770"/>
                    <a:pt x="92122" y="410524"/>
                  </a:cubicBezTo>
                  <a:cubicBezTo>
                    <a:pt x="91762" y="409442"/>
                    <a:pt x="93564" y="409082"/>
                    <a:pt x="93924" y="410164"/>
                  </a:cubicBezTo>
                  <a:cubicBezTo>
                    <a:pt x="95005" y="413049"/>
                    <a:pt x="95366" y="417376"/>
                    <a:pt x="95005" y="420621"/>
                  </a:cubicBezTo>
                  <a:cubicBezTo>
                    <a:pt x="119875" y="421703"/>
                    <a:pt x="144383" y="422064"/>
                    <a:pt x="168892" y="422064"/>
                  </a:cubicBezTo>
                  <a:cubicBezTo>
                    <a:pt x="224037" y="420982"/>
                    <a:pt x="282065" y="417376"/>
                    <a:pt x="337209" y="417376"/>
                  </a:cubicBezTo>
                  <a:cubicBezTo>
                    <a:pt x="336128" y="410885"/>
                    <a:pt x="337209" y="403673"/>
                    <a:pt x="337209" y="397542"/>
                  </a:cubicBezTo>
                  <a:cubicBezTo>
                    <a:pt x="337209" y="384921"/>
                    <a:pt x="337209" y="372661"/>
                    <a:pt x="336488" y="360039"/>
                  </a:cubicBezTo>
                  <a:cubicBezTo>
                    <a:pt x="335047" y="331191"/>
                    <a:pt x="336128" y="302342"/>
                    <a:pt x="336128" y="273494"/>
                  </a:cubicBezTo>
                  <a:cubicBezTo>
                    <a:pt x="336488" y="216157"/>
                    <a:pt x="331443" y="158460"/>
                    <a:pt x="336128" y="101484"/>
                  </a:cubicBezTo>
                  <a:cubicBezTo>
                    <a:pt x="282425" y="101484"/>
                    <a:pt x="232326" y="99321"/>
                    <a:pt x="178984" y="98599"/>
                  </a:cubicBezTo>
                  <a:close/>
                  <a:moveTo>
                    <a:pt x="50566" y="86091"/>
                  </a:moveTo>
                  <a:cubicBezTo>
                    <a:pt x="63243" y="85725"/>
                    <a:pt x="75557" y="86458"/>
                    <a:pt x="88234" y="86458"/>
                  </a:cubicBezTo>
                  <a:cubicBezTo>
                    <a:pt x="88959" y="86458"/>
                    <a:pt x="88959" y="87923"/>
                    <a:pt x="88234" y="87923"/>
                  </a:cubicBezTo>
                  <a:cubicBezTo>
                    <a:pt x="75557" y="89022"/>
                    <a:pt x="62881" y="87923"/>
                    <a:pt x="50566" y="88290"/>
                  </a:cubicBezTo>
                  <a:cubicBezTo>
                    <a:pt x="44409" y="88656"/>
                    <a:pt x="38976" y="89022"/>
                    <a:pt x="33181" y="89389"/>
                  </a:cubicBezTo>
                  <a:cubicBezTo>
                    <a:pt x="27748" y="89755"/>
                    <a:pt x="22315" y="89022"/>
                    <a:pt x="16882" y="90122"/>
                  </a:cubicBezTo>
                  <a:cubicBezTo>
                    <a:pt x="15071" y="90122"/>
                    <a:pt x="14709" y="87923"/>
                    <a:pt x="16158" y="87190"/>
                  </a:cubicBezTo>
                  <a:cubicBezTo>
                    <a:pt x="21228" y="86458"/>
                    <a:pt x="25575" y="87190"/>
                    <a:pt x="30645" y="86824"/>
                  </a:cubicBezTo>
                  <a:cubicBezTo>
                    <a:pt x="37165" y="86458"/>
                    <a:pt x="43684" y="86091"/>
                    <a:pt x="50566" y="86091"/>
                  </a:cubicBezTo>
                  <a:close/>
                  <a:moveTo>
                    <a:pt x="41422" y="80010"/>
                  </a:moveTo>
                  <a:cubicBezTo>
                    <a:pt x="51741" y="80010"/>
                    <a:pt x="61704" y="80645"/>
                    <a:pt x="72378" y="80963"/>
                  </a:cubicBezTo>
                  <a:cubicBezTo>
                    <a:pt x="73090" y="80963"/>
                    <a:pt x="73090" y="81915"/>
                    <a:pt x="72022" y="81915"/>
                  </a:cubicBezTo>
                  <a:cubicBezTo>
                    <a:pt x="61704" y="81915"/>
                    <a:pt x="51741" y="81915"/>
                    <a:pt x="41422" y="81915"/>
                  </a:cubicBezTo>
                  <a:cubicBezTo>
                    <a:pt x="32527" y="82233"/>
                    <a:pt x="22920" y="81598"/>
                    <a:pt x="14024" y="83185"/>
                  </a:cubicBezTo>
                  <a:cubicBezTo>
                    <a:pt x="12245" y="83820"/>
                    <a:pt x="11534" y="81280"/>
                    <a:pt x="13313" y="81280"/>
                  </a:cubicBezTo>
                  <a:cubicBezTo>
                    <a:pt x="22208" y="79375"/>
                    <a:pt x="32171" y="80010"/>
                    <a:pt x="41422" y="80010"/>
                  </a:cubicBezTo>
                  <a:close/>
                  <a:moveTo>
                    <a:pt x="283053" y="70216"/>
                  </a:moveTo>
                  <a:cubicBezTo>
                    <a:pt x="287362" y="70583"/>
                    <a:pt x="291311" y="72414"/>
                    <a:pt x="295620" y="73513"/>
                  </a:cubicBezTo>
                  <a:cubicBezTo>
                    <a:pt x="300289" y="74612"/>
                    <a:pt x="304957" y="75345"/>
                    <a:pt x="309625" y="76811"/>
                  </a:cubicBezTo>
                  <a:cubicBezTo>
                    <a:pt x="309625" y="76811"/>
                    <a:pt x="309625" y="76811"/>
                    <a:pt x="309266" y="76811"/>
                  </a:cubicBezTo>
                  <a:cubicBezTo>
                    <a:pt x="300289" y="77177"/>
                    <a:pt x="292030" y="73513"/>
                    <a:pt x="283053" y="72414"/>
                  </a:cubicBezTo>
                  <a:cubicBezTo>
                    <a:pt x="282693" y="74612"/>
                    <a:pt x="281257" y="76811"/>
                    <a:pt x="280539" y="78642"/>
                  </a:cubicBezTo>
                  <a:cubicBezTo>
                    <a:pt x="280539" y="79009"/>
                    <a:pt x="279821" y="79009"/>
                    <a:pt x="279821" y="78642"/>
                  </a:cubicBezTo>
                  <a:cubicBezTo>
                    <a:pt x="279821" y="76078"/>
                    <a:pt x="280539" y="73513"/>
                    <a:pt x="281257" y="71682"/>
                  </a:cubicBezTo>
                  <a:cubicBezTo>
                    <a:pt x="281616" y="71315"/>
                    <a:pt x="281975" y="70949"/>
                    <a:pt x="281975" y="70949"/>
                  </a:cubicBezTo>
                  <a:cubicBezTo>
                    <a:pt x="281975" y="70583"/>
                    <a:pt x="282334" y="69850"/>
                    <a:pt x="283053" y="70216"/>
                  </a:cubicBezTo>
                  <a:close/>
                  <a:moveTo>
                    <a:pt x="276145" y="62259"/>
                  </a:moveTo>
                  <a:cubicBezTo>
                    <a:pt x="292124" y="65030"/>
                    <a:pt x="309169" y="68147"/>
                    <a:pt x="324793" y="72997"/>
                  </a:cubicBezTo>
                  <a:cubicBezTo>
                    <a:pt x="325504" y="72997"/>
                    <a:pt x="325149" y="74036"/>
                    <a:pt x="324438" y="74036"/>
                  </a:cubicBezTo>
                  <a:cubicBezTo>
                    <a:pt x="309169" y="70572"/>
                    <a:pt x="293545" y="67455"/>
                    <a:pt x="277920" y="65030"/>
                  </a:cubicBezTo>
                  <a:cubicBezTo>
                    <a:pt x="277210" y="67108"/>
                    <a:pt x="276855" y="68840"/>
                    <a:pt x="276145" y="70918"/>
                  </a:cubicBezTo>
                  <a:cubicBezTo>
                    <a:pt x="275080" y="74036"/>
                    <a:pt x="273659" y="76807"/>
                    <a:pt x="273304" y="79577"/>
                  </a:cubicBezTo>
                  <a:cubicBezTo>
                    <a:pt x="272949" y="80617"/>
                    <a:pt x="271884" y="80617"/>
                    <a:pt x="271884" y="79577"/>
                  </a:cubicBezTo>
                  <a:cubicBezTo>
                    <a:pt x="271884" y="76460"/>
                    <a:pt x="273304" y="73689"/>
                    <a:pt x="274369" y="70572"/>
                  </a:cubicBezTo>
                  <a:cubicBezTo>
                    <a:pt x="275080" y="68494"/>
                    <a:pt x="275080" y="66416"/>
                    <a:pt x="275790" y="64337"/>
                  </a:cubicBezTo>
                  <a:cubicBezTo>
                    <a:pt x="274014" y="64337"/>
                    <a:pt x="274725" y="61913"/>
                    <a:pt x="276145" y="62259"/>
                  </a:cubicBezTo>
                  <a:close/>
                  <a:moveTo>
                    <a:pt x="272041" y="54344"/>
                  </a:moveTo>
                  <a:cubicBezTo>
                    <a:pt x="294093" y="58774"/>
                    <a:pt x="315784" y="65420"/>
                    <a:pt x="337474" y="70588"/>
                  </a:cubicBezTo>
                  <a:cubicBezTo>
                    <a:pt x="338197" y="70957"/>
                    <a:pt x="337836" y="72065"/>
                    <a:pt x="337113" y="71696"/>
                  </a:cubicBezTo>
                  <a:cubicBezTo>
                    <a:pt x="325183" y="69481"/>
                    <a:pt x="313615" y="67266"/>
                    <a:pt x="302046" y="64681"/>
                  </a:cubicBezTo>
                  <a:cubicBezTo>
                    <a:pt x="292285" y="62466"/>
                    <a:pt x="282886" y="59144"/>
                    <a:pt x="273125" y="57298"/>
                  </a:cubicBezTo>
                  <a:cubicBezTo>
                    <a:pt x="272402" y="66527"/>
                    <a:pt x="269510" y="75757"/>
                    <a:pt x="266980" y="84617"/>
                  </a:cubicBezTo>
                  <a:cubicBezTo>
                    <a:pt x="266618" y="85356"/>
                    <a:pt x="265534" y="84987"/>
                    <a:pt x="265895" y="84248"/>
                  </a:cubicBezTo>
                  <a:cubicBezTo>
                    <a:pt x="267341" y="75019"/>
                    <a:pt x="270233" y="66158"/>
                    <a:pt x="270956" y="56559"/>
                  </a:cubicBezTo>
                  <a:cubicBezTo>
                    <a:pt x="269872" y="56190"/>
                    <a:pt x="270595" y="53975"/>
                    <a:pt x="272041" y="54344"/>
                  </a:cubicBezTo>
                  <a:close/>
                  <a:moveTo>
                    <a:pt x="269089" y="49918"/>
                  </a:moveTo>
                  <a:cubicBezTo>
                    <a:pt x="268369" y="59654"/>
                    <a:pt x="265485" y="68669"/>
                    <a:pt x="263683" y="78045"/>
                  </a:cubicBezTo>
                  <a:cubicBezTo>
                    <a:pt x="262962" y="82733"/>
                    <a:pt x="262602" y="87781"/>
                    <a:pt x="260800" y="92109"/>
                  </a:cubicBezTo>
                  <a:cubicBezTo>
                    <a:pt x="286390" y="92469"/>
                    <a:pt x="311619" y="93190"/>
                    <a:pt x="337930" y="93190"/>
                  </a:cubicBezTo>
                  <a:cubicBezTo>
                    <a:pt x="341534" y="93190"/>
                    <a:pt x="342976" y="96436"/>
                    <a:pt x="341895" y="98960"/>
                  </a:cubicBezTo>
                  <a:cubicBezTo>
                    <a:pt x="345859" y="154854"/>
                    <a:pt x="346580" y="211469"/>
                    <a:pt x="345859" y="267724"/>
                  </a:cubicBezTo>
                  <a:cubicBezTo>
                    <a:pt x="345499" y="281066"/>
                    <a:pt x="345139" y="295130"/>
                    <a:pt x="344778" y="308473"/>
                  </a:cubicBezTo>
                  <a:cubicBezTo>
                    <a:pt x="357033" y="308473"/>
                    <a:pt x="368927" y="312800"/>
                    <a:pt x="380821" y="315324"/>
                  </a:cubicBezTo>
                  <a:cubicBezTo>
                    <a:pt x="393796" y="317848"/>
                    <a:pt x="406771" y="320733"/>
                    <a:pt x="419746" y="323257"/>
                  </a:cubicBezTo>
                  <a:cubicBezTo>
                    <a:pt x="441011" y="327224"/>
                    <a:pt x="464078" y="329027"/>
                    <a:pt x="484983" y="335158"/>
                  </a:cubicBezTo>
                  <a:cubicBezTo>
                    <a:pt x="486785" y="317488"/>
                    <a:pt x="490389" y="299457"/>
                    <a:pt x="493633" y="282148"/>
                  </a:cubicBezTo>
                  <a:cubicBezTo>
                    <a:pt x="497237" y="261233"/>
                    <a:pt x="500842" y="240318"/>
                    <a:pt x="505527" y="219403"/>
                  </a:cubicBezTo>
                  <a:cubicBezTo>
                    <a:pt x="509492" y="198848"/>
                    <a:pt x="513096" y="177572"/>
                    <a:pt x="518142" y="156657"/>
                  </a:cubicBezTo>
                  <a:cubicBezTo>
                    <a:pt x="522467" y="141151"/>
                    <a:pt x="524990" y="123481"/>
                    <a:pt x="532198" y="108696"/>
                  </a:cubicBezTo>
                  <a:cubicBezTo>
                    <a:pt x="487506" y="100763"/>
                    <a:pt x="442814" y="89224"/>
                    <a:pt x="398482" y="79487"/>
                  </a:cubicBezTo>
                  <a:cubicBezTo>
                    <a:pt x="354870" y="70112"/>
                    <a:pt x="311980" y="60736"/>
                    <a:pt x="269089" y="49918"/>
                  </a:cubicBezTo>
                  <a:close/>
                  <a:moveTo>
                    <a:pt x="249266" y="23233"/>
                  </a:moveTo>
                  <a:cubicBezTo>
                    <a:pt x="246022" y="46672"/>
                    <a:pt x="236651" y="68308"/>
                    <a:pt x="231966" y="91387"/>
                  </a:cubicBezTo>
                  <a:cubicBezTo>
                    <a:pt x="238454" y="91387"/>
                    <a:pt x="245302" y="91748"/>
                    <a:pt x="251789" y="91748"/>
                  </a:cubicBezTo>
                  <a:cubicBezTo>
                    <a:pt x="255754" y="86699"/>
                    <a:pt x="255033" y="79848"/>
                    <a:pt x="256475" y="74439"/>
                  </a:cubicBezTo>
                  <a:cubicBezTo>
                    <a:pt x="259358" y="65784"/>
                    <a:pt x="262962" y="57490"/>
                    <a:pt x="265846" y="48836"/>
                  </a:cubicBezTo>
                  <a:cubicBezTo>
                    <a:pt x="265485" y="48836"/>
                    <a:pt x="265485" y="48836"/>
                    <a:pt x="265125" y="48836"/>
                  </a:cubicBezTo>
                  <a:cubicBezTo>
                    <a:pt x="262962" y="48114"/>
                    <a:pt x="263323" y="44508"/>
                    <a:pt x="265846" y="44508"/>
                  </a:cubicBezTo>
                  <a:cubicBezTo>
                    <a:pt x="287111" y="44508"/>
                    <a:pt x="309457" y="51721"/>
                    <a:pt x="330361" y="56048"/>
                  </a:cubicBezTo>
                  <a:cubicBezTo>
                    <a:pt x="354150" y="61096"/>
                    <a:pt x="377577" y="65784"/>
                    <a:pt x="401005" y="70833"/>
                  </a:cubicBezTo>
                  <a:cubicBezTo>
                    <a:pt x="446057" y="80930"/>
                    <a:pt x="491831" y="92830"/>
                    <a:pt x="537244" y="100763"/>
                  </a:cubicBezTo>
                  <a:cubicBezTo>
                    <a:pt x="541930" y="101484"/>
                    <a:pt x="540848" y="107254"/>
                    <a:pt x="537244" y="108696"/>
                  </a:cubicBezTo>
                  <a:cubicBezTo>
                    <a:pt x="532919" y="127087"/>
                    <a:pt x="529315" y="146199"/>
                    <a:pt x="525350" y="164590"/>
                  </a:cubicBezTo>
                  <a:cubicBezTo>
                    <a:pt x="524629" y="168557"/>
                    <a:pt x="523909" y="172524"/>
                    <a:pt x="522827" y="176130"/>
                  </a:cubicBezTo>
                  <a:cubicBezTo>
                    <a:pt x="523188" y="175769"/>
                    <a:pt x="523188" y="175409"/>
                    <a:pt x="523548" y="175409"/>
                  </a:cubicBezTo>
                  <a:cubicBezTo>
                    <a:pt x="527873" y="171442"/>
                    <a:pt x="531477" y="167475"/>
                    <a:pt x="535442" y="163509"/>
                  </a:cubicBezTo>
                  <a:cubicBezTo>
                    <a:pt x="536163" y="162787"/>
                    <a:pt x="537605" y="163869"/>
                    <a:pt x="536523" y="164590"/>
                  </a:cubicBezTo>
                  <a:cubicBezTo>
                    <a:pt x="532919" y="168557"/>
                    <a:pt x="529675" y="172524"/>
                    <a:pt x="526071" y="176130"/>
                  </a:cubicBezTo>
                  <a:cubicBezTo>
                    <a:pt x="524629" y="177572"/>
                    <a:pt x="523188" y="179015"/>
                    <a:pt x="522106" y="180457"/>
                  </a:cubicBezTo>
                  <a:cubicBezTo>
                    <a:pt x="521386" y="182981"/>
                    <a:pt x="521025" y="185506"/>
                    <a:pt x="520304" y="188030"/>
                  </a:cubicBezTo>
                  <a:cubicBezTo>
                    <a:pt x="521746" y="186948"/>
                    <a:pt x="523188" y="185506"/>
                    <a:pt x="524629" y="184424"/>
                  </a:cubicBezTo>
                  <a:cubicBezTo>
                    <a:pt x="528594" y="180097"/>
                    <a:pt x="532198" y="176130"/>
                    <a:pt x="535802" y="171442"/>
                  </a:cubicBezTo>
                  <a:cubicBezTo>
                    <a:pt x="536163" y="170721"/>
                    <a:pt x="537605" y="171442"/>
                    <a:pt x="536884" y="172524"/>
                  </a:cubicBezTo>
                  <a:cubicBezTo>
                    <a:pt x="534000" y="176490"/>
                    <a:pt x="531117" y="180097"/>
                    <a:pt x="527873" y="183703"/>
                  </a:cubicBezTo>
                  <a:cubicBezTo>
                    <a:pt x="524990" y="186227"/>
                    <a:pt x="522106" y="189112"/>
                    <a:pt x="519583" y="191997"/>
                  </a:cubicBezTo>
                  <a:cubicBezTo>
                    <a:pt x="519223" y="194521"/>
                    <a:pt x="518502" y="197045"/>
                    <a:pt x="518142" y="199569"/>
                  </a:cubicBezTo>
                  <a:cubicBezTo>
                    <a:pt x="519944" y="197766"/>
                    <a:pt x="521746" y="195963"/>
                    <a:pt x="523909" y="194521"/>
                  </a:cubicBezTo>
                  <a:cubicBezTo>
                    <a:pt x="527513" y="190915"/>
                    <a:pt x="531117" y="187309"/>
                    <a:pt x="534000" y="182981"/>
                  </a:cubicBezTo>
                  <a:cubicBezTo>
                    <a:pt x="534361" y="182621"/>
                    <a:pt x="535082" y="182981"/>
                    <a:pt x="534721" y="183703"/>
                  </a:cubicBezTo>
                  <a:cubicBezTo>
                    <a:pt x="532559" y="187669"/>
                    <a:pt x="529315" y="191636"/>
                    <a:pt x="526071" y="194521"/>
                  </a:cubicBezTo>
                  <a:cubicBezTo>
                    <a:pt x="523188" y="197406"/>
                    <a:pt x="520304" y="200651"/>
                    <a:pt x="517421" y="203536"/>
                  </a:cubicBezTo>
                  <a:cubicBezTo>
                    <a:pt x="516700" y="206421"/>
                    <a:pt x="515979" y="209306"/>
                    <a:pt x="515258" y="211830"/>
                  </a:cubicBezTo>
                  <a:cubicBezTo>
                    <a:pt x="520304" y="206781"/>
                    <a:pt x="526071" y="202094"/>
                    <a:pt x="530036" y="195963"/>
                  </a:cubicBezTo>
                  <a:cubicBezTo>
                    <a:pt x="530396" y="194881"/>
                    <a:pt x="532198" y="195963"/>
                    <a:pt x="531477" y="196684"/>
                  </a:cubicBezTo>
                  <a:cubicBezTo>
                    <a:pt x="526792" y="204257"/>
                    <a:pt x="520304" y="210027"/>
                    <a:pt x="514538" y="216518"/>
                  </a:cubicBezTo>
                  <a:cubicBezTo>
                    <a:pt x="514177" y="218321"/>
                    <a:pt x="513817" y="220124"/>
                    <a:pt x="513456" y="221927"/>
                  </a:cubicBezTo>
                  <a:cubicBezTo>
                    <a:pt x="513096" y="222648"/>
                    <a:pt x="513096" y="223369"/>
                    <a:pt x="512735" y="224451"/>
                  </a:cubicBezTo>
                  <a:cubicBezTo>
                    <a:pt x="518863" y="218321"/>
                    <a:pt x="524990" y="212551"/>
                    <a:pt x="530757" y="206060"/>
                  </a:cubicBezTo>
                  <a:cubicBezTo>
                    <a:pt x="531117" y="206060"/>
                    <a:pt x="531477" y="206060"/>
                    <a:pt x="531117" y="206421"/>
                  </a:cubicBezTo>
                  <a:cubicBezTo>
                    <a:pt x="525350" y="213994"/>
                    <a:pt x="518502" y="221206"/>
                    <a:pt x="512015" y="228418"/>
                  </a:cubicBezTo>
                  <a:cubicBezTo>
                    <a:pt x="511654" y="230942"/>
                    <a:pt x="510933" y="233466"/>
                    <a:pt x="510573" y="235991"/>
                  </a:cubicBezTo>
                  <a:cubicBezTo>
                    <a:pt x="517061" y="229860"/>
                    <a:pt x="523548" y="223730"/>
                    <a:pt x="528234" y="215797"/>
                  </a:cubicBezTo>
                  <a:cubicBezTo>
                    <a:pt x="528594" y="215075"/>
                    <a:pt x="529315" y="215436"/>
                    <a:pt x="528954" y="216157"/>
                  </a:cubicBezTo>
                  <a:cubicBezTo>
                    <a:pt x="523909" y="225172"/>
                    <a:pt x="516700" y="232745"/>
                    <a:pt x="509492" y="239597"/>
                  </a:cubicBezTo>
                  <a:cubicBezTo>
                    <a:pt x="509131" y="242481"/>
                    <a:pt x="508410" y="244645"/>
                    <a:pt x="508050" y="246809"/>
                  </a:cubicBezTo>
                  <a:cubicBezTo>
                    <a:pt x="509852" y="245006"/>
                    <a:pt x="511654" y="243203"/>
                    <a:pt x="513817" y="241039"/>
                  </a:cubicBezTo>
                  <a:cubicBezTo>
                    <a:pt x="517421" y="237433"/>
                    <a:pt x="521746" y="233827"/>
                    <a:pt x="524629" y="229139"/>
                  </a:cubicBezTo>
                  <a:cubicBezTo>
                    <a:pt x="524629" y="228778"/>
                    <a:pt x="525350" y="229139"/>
                    <a:pt x="524990" y="229500"/>
                  </a:cubicBezTo>
                  <a:cubicBezTo>
                    <a:pt x="523909" y="233827"/>
                    <a:pt x="520304" y="236712"/>
                    <a:pt x="517421" y="240318"/>
                  </a:cubicBezTo>
                  <a:cubicBezTo>
                    <a:pt x="513817" y="243924"/>
                    <a:pt x="510573" y="247891"/>
                    <a:pt x="507329" y="251857"/>
                  </a:cubicBezTo>
                  <a:cubicBezTo>
                    <a:pt x="506608" y="256185"/>
                    <a:pt x="505527" y="260872"/>
                    <a:pt x="504806" y="265200"/>
                  </a:cubicBezTo>
                  <a:cubicBezTo>
                    <a:pt x="506969" y="261594"/>
                    <a:pt x="509492" y="257988"/>
                    <a:pt x="512375" y="254742"/>
                  </a:cubicBezTo>
                  <a:cubicBezTo>
                    <a:pt x="515258" y="251497"/>
                    <a:pt x="518502" y="247891"/>
                    <a:pt x="520304" y="243924"/>
                  </a:cubicBezTo>
                  <a:cubicBezTo>
                    <a:pt x="520304" y="243563"/>
                    <a:pt x="521025" y="243924"/>
                    <a:pt x="521025" y="244284"/>
                  </a:cubicBezTo>
                  <a:cubicBezTo>
                    <a:pt x="519944" y="247891"/>
                    <a:pt x="516700" y="251136"/>
                    <a:pt x="514538" y="254021"/>
                  </a:cubicBezTo>
                  <a:cubicBezTo>
                    <a:pt x="511294" y="258709"/>
                    <a:pt x="508410" y="263397"/>
                    <a:pt x="505527" y="268445"/>
                  </a:cubicBezTo>
                  <a:cubicBezTo>
                    <a:pt x="504806" y="269166"/>
                    <a:pt x="504446" y="269166"/>
                    <a:pt x="503725" y="268806"/>
                  </a:cubicBezTo>
                  <a:cubicBezTo>
                    <a:pt x="503725" y="270969"/>
                    <a:pt x="503364" y="272772"/>
                    <a:pt x="503004" y="274936"/>
                  </a:cubicBezTo>
                  <a:cubicBezTo>
                    <a:pt x="503364" y="273854"/>
                    <a:pt x="504085" y="273494"/>
                    <a:pt x="504806" y="272772"/>
                  </a:cubicBezTo>
                  <a:cubicBezTo>
                    <a:pt x="509492" y="267363"/>
                    <a:pt x="513817" y="262315"/>
                    <a:pt x="517781" y="256185"/>
                  </a:cubicBezTo>
                  <a:cubicBezTo>
                    <a:pt x="518142" y="255103"/>
                    <a:pt x="519583" y="256185"/>
                    <a:pt x="519223" y="256906"/>
                  </a:cubicBezTo>
                  <a:cubicBezTo>
                    <a:pt x="515979" y="262675"/>
                    <a:pt x="511654" y="268085"/>
                    <a:pt x="507690" y="272772"/>
                  </a:cubicBezTo>
                  <a:cubicBezTo>
                    <a:pt x="505887" y="275297"/>
                    <a:pt x="503725" y="277100"/>
                    <a:pt x="501923" y="279624"/>
                  </a:cubicBezTo>
                  <a:cubicBezTo>
                    <a:pt x="501202" y="282148"/>
                    <a:pt x="500842" y="285394"/>
                    <a:pt x="500121" y="288278"/>
                  </a:cubicBezTo>
                  <a:cubicBezTo>
                    <a:pt x="505527" y="281066"/>
                    <a:pt x="510933" y="274575"/>
                    <a:pt x="515979" y="267724"/>
                  </a:cubicBezTo>
                  <a:cubicBezTo>
                    <a:pt x="516700" y="267363"/>
                    <a:pt x="517421" y="267724"/>
                    <a:pt x="517061" y="268445"/>
                  </a:cubicBezTo>
                  <a:cubicBezTo>
                    <a:pt x="512735" y="277821"/>
                    <a:pt x="504806" y="285394"/>
                    <a:pt x="499039" y="294409"/>
                  </a:cubicBezTo>
                  <a:cubicBezTo>
                    <a:pt x="498319" y="297294"/>
                    <a:pt x="497598" y="299818"/>
                    <a:pt x="497237" y="302703"/>
                  </a:cubicBezTo>
                  <a:cubicBezTo>
                    <a:pt x="503004" y="296572"/>
                    <a:pt x="508410" y="290442"/>
                    <a:pt x="512375" y="282869"/>
                  </a:cubicBezTo>
                  <a:cubicBezTo>
                    <a:pt x="512735" y="282148"/>
                    <a:pt x="514177" y="282869"/>
                    <a:pt x="513817" y="283591"/>
                  </a:cubicBezTo>
                  <a:cubicBezTo>
                    <a:pt x="510212" y="292606"/>
                    <a:pt x="503004" y="300539"/>
                    <a:pt x="496156" y="307751"/>
                  </a:cubicBezTo>
                  <a:cubicBezTo>
                    <a:pt x="495435" y="311718"/>
                    <a:pt x="494714" y="315685"/>
                    <a:pt x="493993" y="319651"/>
                  </a:cubicBezTo>
                  <a:cubicBezTo>
                    <a:pt x="495435" y="317488"/>
                    <a:pt x="496516" y="315324"/>
                    <a:pt x="498319" y="313521"/>
                  </a:cubicBezTo>
                  <a:cubicBezTo>
                    <a:pt x="501923" y="308833"/>
                    <a:pt x="505887" y="304506"/>
                    <a:pt x="509131" y="299097"/>
                  </a:cubicBezTo>
                  <a:cubicBezTo>
                    <a:pt x="509492" y="298375"/>
                    <a:pt x="510933" y="299097"/>
                    <a:pt x="510573" y="300179"/>
                  </a:cubicBezTo>
                  <a:cubicBezTo>
                    <a:pt x="506969" y="305948"/>
                    <a:pt x="502283" y="310636"/>
                    <a:pt x="499039" y="316406"/>
                  </a:cubicBezTo>
                  <a:cubicBezTo>
                    <a:pt x="497237" y="319291"/>
                    <a:pt x="495796" y="322897"/>
                    <a:pt x="492912" y="324700"/>
                  </a:cubicBezTo>
                  <a:cubicBezTo>
                    <a:pt x="492912" y="327585"/>
                    <a:pt x="492552" y="329748"/>
                    <a:pt x="492191" y="331912"/>
                  </a:cubicBezTo>
                  <a:cubicBezTo>
                    <a:pt x="493273" y="330830"/>
                    <a:pt x="493993" y="329027"/>
                    <a:pt x="495435" y="327945"/>
                  </a:cubicBezTo>
                  <a:cubicBezTo>
                    <a:pt x="498679" y="323618"/>
                    <a:pt x="502283" y="319291"/>
                    <a:pt x="504806" y="313882"/>
                  </a:cubicBezTo>
                  <a:cubicBezTo>
                    <a:pt x="505527" y="313161"/>
                    <a:pt x="506969" y="313882"/>
                    <a:pt x="506608" y="314964"/>
                  </a:cubicBezTo>
                  <a:cubicBezTo>
                    <a:pt x="503725" y="320012"/>
                    <a:pt x="500121" y="324339"/>
                    <a:pt x="496877" y="329027"/>
                  </a:cubicBezTo>
                  <a:cubicBezTo>
                    <a:pt x="495075" y="331551"/>
                    <a:pt x="493633" y="334797"/>
                    <a:pt x="491831" y="337321"/>
                  </a:cubicBezTo>
                  <a:cubicBezTo>
                    <a:pt x="491831" y="337682"/>
                    <a:pt x="491831" y="338042"/>
                    <a:pt x="491831" y="338403"/>
                  </a:cubicBezTo>
                  <a:cubicBezTo>
                    <a:pt x="492912" y="341288"/>
                    <a:pt x="490389" y="345976"/>
                    <a:pt x="486425" y="344894"/>
                  </a:cubicBezTo>
                  <a:cubicBezTo>
                    <a:pt x="464799" y="337682"/>
                    <a:pt x="439930" y="335879"/>
                    <a:pt x="417224" y="331551"/>
                  </a:cubicBezTo>
                  <a:cubicBezTo>
                    <a:pt x="392715" y="327224"/>
                    <a:pt x="368567" y="321094"/>
                    <a:pt x="344418" y="314964"/>
                  </a:cubicBezTo>
                  <a:cubicBezTo>
                    <a:pt x="344418" y="327945"/>
                    <a:pt x="344057" y="341288"/>
                    <a:pt x="344778" y="354630"/>
                  </a:cubicBezTo>
                  <a:cubicBezTo>
                    <a:pt x="344778" y="361121"/>
                    <a:pt x="345139" y="367973"/>
                    <a:pt x="345139" y="374824"/>
                  </a:cubicBezTo>
                  <a:cubicBezTo>
                    <a:pt x="370008" y="376627"/>
                    <a:pt x="393796" y="379152"/>
                    <a:pt x="418305" y="384561"/>
                  </a:cubicBezTo>
                  <a:cubicBezTo>
                    <a:pt x="444976" y="389970"/>
                    <a:pt x="471647" y="397182"/>
                    <a:pt x="498679" y="401509"/>
                  </a:cubicBezTo>
                  <a:cubicBezTo>
                    <a:pt x="503725" y="348861"/>
                    <a:pt x="517421" y="296572"/>
                    <a:pt x="527513" y="245006"/>
                  </a:cubicBezTo>
                  <a:cubicBezTo>
                    <a:pt x="532919" y="217239"/>
                    <a:pt x="541569" y="190193"/>
                    <a:pt x="545894" y="162427"/>
                  </a:cubicBezTo>
                  <a:cubicBezTo>
                    <a:pt x="548057" y="148724"/>
                    <a:pt x="550580" y="135021"/>
                    <a:pt x="553103" y="121318"/>
                  </a:cubicBezTo>
                  <a:cubicBezTo>
                    <a:pt x="555265" y="110860"/>
                    <a:pt x="558870" y="101124"/>
                    <a:pt x="561392" y="90666"/>
                  </a:cubicBezTo>
                  <a:cubicBezTo>
                    <a:pt x="560672" y="91027"/>
                    <a:pt x="559590" y="91387"/>
                    <a:pt x="558509" y="91027"/>
                  </a:cubicBezTo>
                  <a:cubicBezTo>
                    <a:pt x="503725" y="79127"/>
                    <a:pt x="450743" y="63260"/>
                    <a:pt x="394877" y="55687"/>
                  </a:cubicBezTo>
                  <a:cubicBezTo>
                    <a:pt x="370369" y="52442"/>
                    <a:pt x="347301" y="45230"/>
                    <a:pt x="322792" y="40181"/>
                  </a:cubicBezTo>
                  <a:cubicBezTo>
                    <a:pt x="310178" y="37657"/>
                    <a:pt x="297202" y="35133"/>
                    <a:pt x="284227" y="31887"/>
                  </a:cubicBezTo>
                  <a:cubicBezTo>
                    <a:pt x="273054" y="29363"/>
                    <a:pt x="260800" y="24675"/>
                    <a:pt x="249266" y="23233"/>
                  </a:cubicBezTo>
                  <a:close/>
                  <a:moveTo>
                    <a:pt x="247104" y="18184"/>
                  </a:moveTo>
                  <a:lnTo>
                    <a:pt x="247464" y="18184"/>
                  </a:lnTo>
                  <a:cubicBezTo>
                    <a:pt x="258277" y="17463"/>
                    <a:pt x="270531" y="21069"/>
                    <a:pt x="280983" y="23593"/>
                  </a:cubicBezTo>
                  <a:cubicBezTo>
                    <a:pt x="293959" y="26117"/>
                    <a:pt x="306934" y="28281"/>
                    <a:pt x="319909" y="31166"/>
                  </a:cubicBezTo>
                  <a:cubicBezTo>
                    <a:pt x="346941" y="36936"/>
                    <a:pt x="373612" y="44508"/>
                    <a:pt x="401005" y="48114"/>
                  </a:cubicBezTo>
                  <a:cubicBezTo>
                    <a:pt x="455428" y="54966"/>
                    <a:pt x="507329" y="71915"/>
                    <a:pt x="561032" y="82733"/>
                  </a:cubicBezTo>
                  <a:cubicBezTo>
                    <a:pt x="562474" y="83093"/>
                    <a:pt x="563195" y="83815"/>
                    <a:pt x="563915" y="84536"/>
                  </a:cubicBezTo>
                  <a:cubicBezTo>
                    <a:pt x="564997" y="84175"/>
                    <a:pt x="566799" y="84896"/>
                    <a:pt x="566438" y="86699"/>
                  </a:cubicBezTo>
                  <a:cubicBezTo>
                    <a:pt x="562474" y="138987"/>
                    <a:pt x="547696" y="190554"/>
                    <a:pt x="537244" y="242121"/>
                  </a:cubicBezTo>
                  <a:cubicBezTo>
                    <a:pt x="526432" y="296572"/>
                    <a:pt x="512735" y="351385"/>
                    <a:pt x="506608" y="406918"/>
                  </a:cubicBezTo>
                  <a:cubicBezTo>
                    <a:pt x="506248" y="410164"/>
                    <a:pt x="502283" y="411606"/>
                    <a:pt x="500121" y="410524"/>
                  </a:cubicBezTo>
                  <a:cubicBezTo>
                    <a:pt x="499400" y="410524"/>
                    <a:pt x="499039" y="410524"/>
                    <a:pt x="498319" y="410524"/>
                  </a:cubicBezTo>
                  <a:cubicBezTo>
                    <a:pt x="470566" y="405836"/>
                    <a:pt x="443174" y="398624"/>
                    <a:pt x="415782" y="392855"/>
                  </a:cubicBezTo>
                  <a:cubicBezTo>
                    <a:pt x="400284" y="389609"/>
                    <a:pt x="385146" y="387085"/>
                    <a:pt x="370008" y="384561"/>
                  </a:cubicBezTo>
                  <a:cubicBezTo>
                    <a:pt x="362439" y="383118"/>
                    <a:pt x="352708" y="383118"/>
                    <a:pt x="345139" y="380233"/>
                  </a:cubicBezTo>
                  <a:cubicBezTo>
                    <a:pt x="345139" y="384561"/>
                    <a:pt x="345499" y="388527"/>
                    <a:pt x="345139" y="392494"/>
                  </a:cubicBezTo>
                  <a:cubicBezTo>
                    <a:pt x="344778" y="400427"/>
                    <a:pt x="343336" y="410164"/>
                    <a:pt x="344778" y="418458"/>
                  </a:cubicBezTo>
                  <a:cubicBezTo>
                    <a:pt x="347301" y="420982"/>
                    <a:pt x="343336" y="427112"/>
                    <a:pt x="338291" y="427112"/>
                  </a:cubicBezTo>
                  <a:cubicBezTo>
                    <a:pt x="278100" y="427473"/>
                    <a:pt x="217549" y="431439"/>
                    <a:pt x="157359" y="431439"/>
                  </a:cubicBezTo>
                  <a:cubicBezTo>
                    <a:pt x="128885" y="431439"/>
                    <a:pt x="100051" y="429636"/>
                    <a:pt x="71578" y="428555"/>
                  </a:cubicBezTo>
                  <a:cubicBezTo>
                    <a:pt x="58603" y="428194"/>
                    <a:pt x="45267" y="427473"/>
                    <a:pt x="32292" y="427473"/>
                  </a:cubicBezTo>
                  <a:cubicBezTo>
                    <a:pt x="27246" y="427473"/>
                    <a:pt x="21840" y="427473"/>
                    <a:pt x="17154" y="425670"/>
                  </a:cubicBezTo>
                  <a:cubicBezTo>
                    <a:pt x="14631" y="426030"/>
                    <a:pt x="12108" y="424588"/>
                    <a:pt x="12108" y="421342"/>
                  </a:cubicBezTo>
                  <a:cubicBezTo>
                    <a:pt x="11748" y="395018"/>
                    <a:pt x="12829" y="368694"/>
                    <a:pt x="11748" y="342009"/>
                  </a:cubicBezTo>
                  <a:cubicBezTo>
                    <a:pt x="11027" y="314242"/>
                    <a:pt x="9946" y="286475"/>
                    <a:pt x="10667" y="258348"/>
                  </a:cubicBezTo>
                  <a:cubicBezTo>
                    <a:pt x="11387" y="231303"/>
                    <a:pt x="10667" y="203897"/>
                    <a:pt x="10667" y="176851"/>
                  </a:cubicBezTo>
                  <a:cubicBezTo>
                    <a:pt x="10306" y="149806"/>
                    <a:pt x="12469" y="122760"/>
                    <a:pt x="14271" y="95715"/>
                  </a:cubicBezTo>
                  <a:cubicBezTo>
                    <a:pt x="14271" y="93551"/>
                    <a:pt x="16433" y="93190"/>
                    <a:pt x="17875" y="93912"/>
                  </a:cubicBezTo>
                  <a:cubicBezTo>
                    <a:pt x="44546" y="91027"/>
                    <a:pt x="69055" y="91748"/>
                    <a:pt x="96087" y="91387"/>
                  </a:cubicBezTo>
                  <a:cubicBezTo>
                    <a:pt x="123839" y="90666"/>
                    <a:pt x="151592" y="89945"/>
                    <a:pt x="178984" y="90305"/>
                  </a:cubicBezTo>
                  <a:cubicBezTo>
                    <a:pt x="195203" y="90666"/>
                    <a:pt x="211061" y="90666"/>
                    <a:pt x="226920" y="91387"/>
                  </a:cubicBezTo>
                  <a:cubicBezTo>
                    <a:pt x="226920" y="67227"/>
                    <a:pt x="238454" y="45230"/>
                    <a:pt x="242058" y="21430"/>
                  </a:cubicBezTo>
                  <a:cubicBezTo>
                    <a:pt x="242418" y="18905"/>
                    <a:pt x="244941" y="17824"/>
                    <a:pt x="247104" y="18184"/>
                  </a:cubicBezTo>
                  <a:close/>
                  <a:moveTo>
                    <a:pt x="241545" y="9525"/>
                  </a:moveTo>
                  <a:cubicBezTo>
                    <a:pt x="261712" y="12443"/>
                    <a:pt x="281159" y="17548"/>
                    <a:pt x="300965" y="22654"/>
                  </a:cubicBezTo>
                  <a:cubicBezTo>
                    <a:pt x="301686" y="22654"/>
                    <a:pt x="301326" y="23748"/>
                    <a:pt x="300605" y="23748"/>
                  </a:cubicBezTo>
                  <a:cubicBezTo>
                    <a:pt x="281159" y="21195"/>
                    <a:pt x="261712" y="16454"/>
                    <a:pt x="242265" y="12443"/>
                  </a:cubicBezTo>
                  <a:cubicBezTo>
                    <a:pt x="237944" y="29583"/>
                    <a:pt x="229301" y="45630"/>
                    <a:pt x="225339" y="62771"/>
                  </a:cubicBezTo>
                  <a:cubicBezTo>
                    <a:pt x="225339" y="63135"/>
                    <a:pt x="224259" y="63135"/>
                    <a:pt x="224259" y="62771"/>
                  </a:cubicBezTo>
                  <a:cubicBezTo>
                    <a:pt x="225699" y="44900"/>
                    <a:pt x="235783" y="28489"/>
                    <a:pt x="240104" y="11348"/>
                  </a:cubicBezTo>
                  <a:cubicBezTo>
                    <a:pt x="240104" y="10619"/>
                    <a:pt x="240464" y="9525"/>
                    <a:pt x="241545" y="9525"/>
                  </a:cubicBezTo>
                  <a:close/>
                  <a:moveTo>
                    <a:pt x="240161" y="0"/>
                  </a:moveTo>
                  <a:cubicBezTo>
                    <a:pt x="247300" y="1807"/>
                    <a:pt x="254796" y="2891"/>
                    <a:pt x="261936" y="4698"/>
                  </a:cubicBezTo>
                  <a:cubicBezTo>
                    <a:pt x="268718" y="6505"/>
                    <a:pt x="275143" y="9034"/>
                    <a:pt x="281925" y="10119"/>
                  </a:cubicBezTo>
                  <a:cubicBezTo>
                    <a:pt x="282639" y="10480"/>
                    <a:pt x="282282" y="11564"/>
                    <a:pt x="281925" y="11564"/>
                  </a:cubicBezTo>
                  <a:cubicBezTo>
                    <a:pt x="274786" y="10841"/>
                    <a:pt x="268004" y="9034"/>
                    <a:pt x="261222" y="7228"/>
                  </a:cubicBezTo>
                  <a:cubicBezTo>
                    <a:pt x="254083" y="5782"/>
                    <a:pt x="246944" y="4698"/>
                    <a:pt x="239804" y="2891"/>
                  </a:cubicBezTo>
                  <a:cubicBezTo>
                    <a:pt x="239804" y="2891"/>
                    <a:pt x="239804" y="3252"/>
                    <a:pt x="239448" y="3614"/>
                  </a:cubicBezTo>
                  <a:cubicBezTo>
                    <a:pt x="235878" y="8673"/>
                    <a:pt x="233736" y="16985"/>
                    <a:pt x="231238" y="23128"/>
                  </a:cubicBezTo>
                  <a:cubicBezTo>
                    <a:pt x="228382" y="29995"/>
                    <a:pt x="225883" y="36500"/>
                    <a:pt x="223742" y="43727"/>
                  </a:cubicBezTo>
                  <a:cubicBezTo>
                    <a:pt x="223742" y="44089"/>
                    <a:pt x="222671" y="44089"/>
                    <a:pt x="223028" y="43727"/>
                  </a:cubicBezTo>
                  <a:cubicBezTo>
                    <a:pt x="224812" y="34693"/>
                    <a:pt x="227668" y="25658"/>
                    <a:pt x="231238" y="17346"/>
                  </a:cubicBezTo>
                  <a:cubicBezTo>
                    <a:pt x="233379" y="12648"/>
                    <a:pt x="234450" y="6505"/>
                    <a:pt x="237306" y="2168"/>
                  </a:cubicBezTo>
                  <a:cubicBezTo>
                    <a:pt x="237306" y="1807"/>
                    <a:pt x="238020" y="1807"/>
                    <a:pt x="238020" y="1445"/>
                  </a:cubicBezTo>
                  <a:cubicBezTo>
                    <a:pt x="238020" y="723"/>
                    <a:pt x="239091" y="0"/>
                    <a:pt x="24016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31534449-307E-5640-BFAB-2374B0B1B2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84129" y="494056"/>
              <a:ext cx="374856" cy="284538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8FD7CBB2-C54C-C046-99A7-4DB58D262D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48564" y="753561"/>
              <a:ext cx="483015" cy="408229"/>
            </a:xfrm>
            <a:custGeom>
              <a:avLst/>
              <a:gdLst>
                <a:gd name="connsiteX0" fmla="*/ 214282 w 532435"/>
                <a:gd name="connsiteY0" fmla="*/ 370735 h 449997"/>
                <a:gd name="connsiteX1" fmla="*/ 216070 w 532435"/>
                <a:gd name="connsiteY1" fmla="*/ 372160 h 449997"/>
                <a:gd name="connsiteX2" fmla="*/ 200693 w 532435"/>
                <a:gd name="connsiteY2" fmla="*/ 387827 h 449997"/>
                <a:gd name="connsiteX3" fmla="*/ 182096 w 532435"/>
                <a:gd name="connsiteY3" fmla="*/ 407055 h 449997"/>
                <a:gd name="connsiteX4" fmla="*/ 179950 w 532435"/>
                <a:gd name="connsiteY4" fmla="*/ 407767 h 449997"/>
                <a:gd name="connsiteX5" fmla="*/ 178877 w 532435"/>
                <a:gd name="connsiteY5" fmla="*/ 407411 h 449997"/>
                <a:gd name="connsiteX6" fmla="*/ 162784 w 532435"/>
                <a:gd name="connsiteY6" fmla="*/ 395660 h 449997"/>
                <a:gd name="connsiteX7" fmla="*/ 152055 w 532435"/>
                <a:gd name="connsiteY7" fmla="*/ 386046 h 449997"/>
                <a:gd name="connsiteX8" fmla="*/ 152771 w 532435"/>
                <a:gd name="connsiteY8" fmla="*/ 385690 h 449997"/>
                <a:gd name="connsiteX9" fmla="*/ 167433 w 532435"/>
                <a:gd name="connsiteY9" fmla="*/ 394236 h 449997"/>
                <a:gd name="connsiteX10" fmla="*/ 180308 w 532435"/>
                <a:gd name="connsiteY10" fmla="*/ 403138 h 449997"/>
                <a:gd name="connsiteX11" fmla="*/ 196401 w 532435"/>
                <a:gd name="connsiteY11" fmla="*/ 386759 h 449997"/>
                <a:gd name="connsiteX12" fmla="*/ 214282 w 532435"/>
                <a:gd name="connsiteY12" fmla="*/ 370735 h 449997"/>
                <a:gd name="connsiteX13" fmla="*/ 234526 w 532435"/>
                <a:gd name="connsiteY13" fmla="*/ 364398 h 449997"/>
                <a:gd name="connsiteX14" fmla="*/ 236337 w 532435"/>
                <a:gd name="connsiteY14" fmla="*/ 365849 h 449997"/>
                <a:gd name="connsiteX15" fmla="*/ 183476 w 532435"/>
                <a:gd name="connsiteY15" fmla="*/ 421323 h 449997"/>
                <a:gd name="connsiteX16" fmla="*/ 181666 w 532435"/>
                <a:gd name="connsiteY16" fmla="*/ 422048 h 449997"/>
                <a:gd name="connsiteX17" fmla="*/ 179493 w 532435"/>
                <a:gd name="connsiteY17" fmla="*/ 421323 h 449997"/>
                <a:gd name="connsiteX18" fmla="*/ 154149 w 532435"/>
                <a:gd name="connsiteY18" fmla="*/ 400656 h 449997"/>
                <a:gd name="connsiteX19" fmla="*/ 134960 w 532435"/>
                <a:gd name="connsiteY19" fmla="*/ 382527 h 449997"/>
                <a:gd name="connsiteX20" fmla="*/ 136408 w 532435"/>
                <a:gd name="connsiteY20" fmla="*/ 381802 h 449997"/>
                <a:gd name="connsiteX21" fmla="*/ 162114 w 532435"/>
                <a:gd name="connsiteY21" fmla="*/ 401019 h 449997"/>
                <a:gd name="connsiteX22" fmla="*/ 181666 w 532435"/>
                <a:gd name="connsiteY22" fmla="*/ 417335 h 449997"/>
                <a:gd name="connsiteX23" fmla="*/ 234526 w 532435"/>
                <a:gd name="connsiteY23" fmla="*/ 364398 h 449997"/>
                <a:gd name="connsiteX24" fmla="*/ 242128 w 532435"/>
                <a:gd name="connsiteY24" fmla="*/ 363162 h 449997"/>
                <a:gd name="connsiteX25" fmla="*/ 244283 w 532435"/>
                <a:gd name="connsiteY25" fmla="*/ 364956 h 449997"/>
                <a:gd name="connsiteX26" fmla="*/ 217704 w 532435"/>
                <a:gd name="connsiteY26" fmla="*/ 398316 h 449997"/>
                <a:gd name="connsiteX27" fmla="*/ 199744 w 532435"/>
                <a:gd name="connsiteY27" fmla="*/ 418045 h 449997"/>
                <a:gd name="connsiteX28" fmla="*/ 186455 w 532435"/>
                <a:gd name="connsiteY28" fmla="*/ 433470 h 449997"/>
                <a:gd name="connsiteX29" fmla="*/ 185018 w 532435"/>
                <a:gd name="connsiteY29" fmla="*/ 434905 h 449997"/>
                <a:gd name="connsiteX30" fmla="*/ 181785 w 532435"/>
                <a:gd name="connsiteY30" fmla="*/ 435263 h 449997"/>
                <a:gd name="connsiteX31" fmla="*/ 144789 w 532435"/>
                <a:gd name="connsiteY31" fmla="*/ 404414 h 449997"/>
                <a:gd name="connsiteX32" fmla="*/ 116773 w 532435"/>
                <a:gd name="connsiteY32" fmla="*/ 379663 h 449997"/>
                <a:gd name="connsiteX33" fmla="*/ 117491 w 532435"/>
                <a:gd name="connsiteY33" fmla="*/ 379304 h 449997"/>
                <a:gd name="connsiteX34" fmla="*/ 154128 w 532435"/>
                <a:gd name="connsiteY34" fmla="*/ 407284 h 449997"/>
                <a:gd name="connsiteX35" fmla="*/ 182863 w 532435"/>
                <a:gd name="connsiteY35" fmla="*/ 430959 h 449997"/>
                <a:gd name="connsiteX36" fmla="*/ 191124 w 532435"/>
                <a:gd name="connsiteY36" fmla="*/ 420915 h 449997"/>
                <a:gd name="connsiteX37" fmla="*/ 208365 w 532435"/>
                <a:gd name="connsiteY37" fmla="*/ 401903 h 449997"/>
                <a:gd name="connsiteX38" fmla="*/ 242128 w 532435"/>
                <a:gd name="connsiteY38" fmla="*/ 363162 h 449997"/>
                <a:gd name="connsiteX39" fmla="*/ 282905 w 532435"/>
                <a:gd name="connsiteY39" fmla="*/ 285886 h 449997"/>
                <a:gd name="connsiteX40" fmla="*/ 283619 w 532435"/>
                <a:gd name="connsiteY40" fmla="*/ 288267 h 449997"/>
                <a:gd name="connsiteX41" fmla="*/ 277190 w 532435"/>
                <a:gd name="connsiteY41" fmla="*/ 291839 h 449997"/>
                <a:gd name="connsiteX42" fmla="*/ 271118 w 532435"/>
                <a:gd name="connsiteY42" fmla="*/ 292236 h 449997"/>
                <a:gd name="connsiteX43" fmla="*/ 271475 w 532435"/>
                <a:gd name="connsiteY43" fmla="*/ 291045 h 449997"/>
                <a:gd name="connsiteX44" fmla="*/ 277190 w 532435"/>
                <a:gd name="connsiteY44" fmla="*/ 288267 h 449997"/>
                <a:gd name="connsiteX45" fmla="*/ 282905 w 532435"/>
                <a:gd name="connsiteY45" fmla="*/ 285886 h 449997"/>
                <a:gd name="connsiteX46" fmla="*/ 191539 w 532435"/>
                <a:gd name="connsiteY46" fmla="*/ 284298 h 449997"/>
                <a:gd name="connsiteX47" fmla="*/ 191897 w 532435"/>
                <a:gd name="connsiteY47" fmla="*/ 284298 h 449997"/>
                <a:gd name="connsiteX48" fmla="*/ 186520 w 532435"/>
                <a:gd name="connsiteY48" fmla="*/ 292644 h 449997"/>
                <a:gd name="connsiteX49" fmla="*/ 175408 w 532435"/>
                <a:gd name="connsiteY49" fmla="*/ 307884 h 449997"/>
                <a:gd name="connsiteX50" fmla="*/ 173257 w 532435"/>
                <a:gd name="connsiteY50" fmla="*/ 304618 h 449997"/>
                <a:gd name="connsiteX51" fmla="*/ 186162 w 532435"/>
                <a:gd name="connsiteY51" fmla="*/ 290104 h 449997"/>
                <a:gd name="connsiteX52" fmla="*/ 191539 w 532435"/>
                <a:gd name="connsiteY52" fmla="*/ 284298 h 449997"/>
                <a:gd name="connsiteX53" fmla="*/ 199657 w 532435"/>
                <a:gd name="connsiteY53" fmla="*/ 281848 h 449997"/>
                <a:gd name="connsiteX54" fmla="*/ 201432 w 532435"/>
                <a:gd name="connsiteY54" fmla="*/ 283297 h 449997"/>
                <a:gd name="connsiteX55" fmla="*/ 180127 w 532435"/>
                <a:gd name="connsiteY55" fmla="*/ 311924 h 449997"/>
                <a:gd name="connsiteX56" fmla="*/ 176931 w 532435"/>
                <a:gd name="connsiteY56" fmla="*/ 310113 h 449997"/>
                <a:gd name="connsiteX57" fmla="*/ 199657 w 532435"/>
                <a:gd name="connsiteY57" fmla="*/ 281848 h 449997"/>
                <a:gd name="connsiteX58" fmla="*/ 206731 w 532435"/>
                <a:gd name="connsiteY58" fmla="*/ 280245 h 449997"/>
                <a:gd name="connsiteX59" fmla="*/ 208142 w 532435"/>
                <a:gd name="connsiteY59" fmla="*/ 281308 h 449997"/>
                <a:gd name="connsiteX60" fmla="*/ 195795 w 532435"/>
                <a:gd name="connsiteY60" fmla="*/ 301506 h 449997"/>
                <a:gd name="connsiteX61" fmla="*/ 184506 w 532435"/>
                <a:gd name="connsiteY61" fmla="*/ 317097 h 449997"/>
                <a:gd name="connsiteX62" fmla="*/ 182037 w 532435"/>
                <a:gd name="connsiteY62" fmla="*/ 314617 h 449997"/>
                <a:gd name="connsiteX63" fmla="*/ 195795 w 532435"/>
                <a:gd name="connsiteY63" fmla="*/ 295482 h 449997"/>
                <a:gd name="connsiteX64" fmla="*/ 206731 w 532435"/>
                <a:gd name="connsiteY64" fmla="*/ 280245 h 449997"/>
                <a:gd name="connsiteX65" fmla="*/ 294784 w 532435"/>
                <a:gd name="connsiteY65" fmla="*/ 275923 h 449997"/>
                <a:gd name="connsiteX66" fmla="*/ 295525 w 532435"/>
                <a:gd name="connsiteY66" fmla="*/ 279372 h 449997"/>
                <a:gd name="connsiteX67" fmla="*/ 277745 w 532435"/>
                <a:gd name="connsiteY67" fmla="*/ 284736 h 449997"/>
                <a:gd name="connsiteX68" fmla="*/ 277375 w 532435"/>
                <a:gd name="connsiteY68" fmla="*/ 282054 h 449997"/>
                <a:gd name="connsiteX69" fmla="*/ 294784 w 532435"/>
                <a:gd name="connsiteY69" fmla="*/ 275923 h 449997"/>
                <a:gd name="connsiteX70" fmla="*/ 308861 w 532435"/>
                <a:gd name="connsiteY70" fmla="*/ 261192 h 449997"/>
                <a:gd name="connsiteX71" fmla="*/ 309919 w 532435"/>
                <a:gd name="connsiteY71" fmla="*/ 264014 h 449997"/>
                <a:gd name="connsiteX72" fmla="*/ 285577 w 532435"/>
                <a:gd name="connsiteY72" fmla="*/ 272481 h 449997"/>
                <a:gd name="connsiteX73" fmla="*/ 284872 w 532435"/>
                <a:gd name="connsiteY73" fmla="*/ 270011 h 449997"/>
                <a:gd name="connsiteX74" fmla="*/ 308861 w 532435"/>
                <a:gd name="connsiteY74" fmla="*/ 261192 h 449997"/>
                <a:gd name="connsiteX75" fmla="*/ 329471 w 532435"/>
                <a:gd name="connsiteY75" fmla="*/ 243713 h 449997"/>
                <a:gd name="connsiteX76" fmla="*/ 330183 w 532435"/>
                <a:gd name="connsiteY76" fmla="*/ 246819 h 449997"/>
                <a:gd name="connsiteX77" fmla="*/ 293533 w 532435"/>
                <a:gd name="connsiteY77" fmla="*/ 258208 h 449997"/>
                <a:gd name="connsiteX78" fmla="*/ 292821 w 532435"/>
                <a:gd name="connsiteY78" fmla="*/ 256137 h 449997"/>
                <a:gd name="connsiteX79" fmla="*/ 329471 w 532435"/>
                <a:gd name="connsiteY79" fmla="*/ 243713 h 449997"/>
                <a:gd name="connsiteX80" fmla="*/ 338972 w 532435"/>
                <a:gd name="connsiteY80" fmla="*/ 232639 h 449997"/>
                <a:gd name="connsiteX81" fmla="*/ 339689 w 532435"/>
                <a:gd name="connsiteY81" fmla="*/ 235913 h 449997"/>
                <a:gd name="connsiteX82" fmla="*/ 299899 w 532435"/>
                <a:gd name="connsiteY82" fmla="*/ 248645 h 449997"/>
                <a:gd name="connsiteX83" fmla="*/ 299182 w 532435"/>
                <a:gd name="connsiteY83" fmla="*/ 246463 h 449997"/>
                <a:gd name="connsiteX84" fmla="*/ 338972 w 532435"/>
                <a:gd name="connsiteY84" fmla="*/ 232639 h 449997"/>
                <a:gd name="connsiteX85" fmla="*/ 400290 w 532435"/>
                <a:gd name="connsiteY85" fmla="*/ 226091 h 449997"/>
                <a:gd name="connsiteX86" fmla="*/ 400379 w 532435"/>
                <a:gd name="connsiteY86" fmla="*/ 229020 h 449997"/>
                <a:gd name="connsiteX87" fmla="*/ 358211 w 532435"/>
                <a:gd name="connsiteY87" fmla="*/ 275526 h 449997"/>
                <a:gd name="connsiteX88" fmla="*/ 321760 w 532435"/>
                <a:gd name="connsiteY88" fmla="*/ 313740 h 449997"/>
                <a:gd name="connsiteX89" fmla="*/ 320331 w 532435"/>
                <a:gd name="connsiteY89" fmla="*/ 313019 h 449997"/>
                <a:gd name="connsiteX90" fmla="*/ 355709 w 532435"/>
                <a:gd name="connsiteY90" fmla="*/ 272642 h 449997"/>
                <a:gd name="connsiteX91" fmla="*/ 397520 w 532435"/>
                <a:gd name="connsiteY91" fmla="*/ 226136 h 449997"/>
                <a:gd name="connsiteX92" fmla="*/ 400290 w 532435"/>
                <a:gd name="connsiteY92" fmla="*/ 226091 h 449997"/>
                <a:gd name="connsiteX93" fmla="*/ 351975 w 532435"/>
                <a:gd name="connsiteY93" fmla="*/ 219584 h 449997"/>
                <a:gd name="connsiteX94" fmla="*/ 353437 w 532435"/>
                <a:gd name="connsiteY94" fmla="*/ 222573 h 449997"/>
                <a:gd name="connsiteX95" fmla="*/ 310688 w 532435"/>
                <a:gd name="connsiteY95" fmla="*/ 237514 h 449997"/>
                <a:gd name="connsiteX96" fmla="*/ 309957 w 532435"/>
                <a:gd name="connsiteY96" fmla="*/ 235273 h 449997"/>
                <a:gd name="connsiteX97" fmla="*/ 351975 w 532435"/>
                <a:gd name="connsiteY97" fmla="*/ 219584 h 449997"/>
                <a:gd name="connsiteX98" fmla="*/ 403500 w 532435"/>
                <a:gd name="connsiteY98" fmla="*/ 214832 h 449997"/>
                <a:gd name="connsiteX99" fmla="*/ 403904 w 532435"/>
                <a:gd name="connsiteY99" fmla="*/ 217877 h 449997"/>
                <a:gd name="connsiteX100" fmla="*/ 354028 w 532435"/>
                <a:gd name="connsiteY100" fmla="*/ 271982 h 449997"/>
                <a:gd name="connsiteX101" fmla="*/ 301999 w 532435"/>
                <a:gd name="connsiteY101" fmla="*/ 326444 h 449997"/>
                <a:gd name="connsiteX102" fmla="*/ 301282 w 532435"/>
                <a:gd name="connsiteY102" fmla="*/ 325370 h 449997"/>
                <a:gd name="connsiteX103" fmla="*/ 351158 w 532435"/>
                <a:gd name="connsiteY103" fmla="*/ 269115 h 449997"/>
                <a:gd name="connsiteX104" fmla="*/ 400675 w 532435"/>
                <a:gd name="connsiteY104" fmla="*/ 215011 h 449997"/>
                <a:gd name="connsiteX105" fmla="*/ 403500 w 532435"/>
                <a:gd name="connsiteY105" fmla="*/ 214832 h 449997"/>
                <a:gd name="connsiteX106" fmla="*/ 82444 w 532435"/>
                <a:gd name="connsiteY106" fmla="*/ 208325 h 449997"/>
                <a:gd name="connsiteX107" fmla="*/ 85681 w 532435"/>
                <a:gd name="connsiteY107" fmla="*/ 211591 h 449997"/>
                <a:gd name="connsiteX108" fmla="*/ 59790 w 532435"/>
                <a:gd name="connsiteY108" fmla="*/ 229008 h 449997"/>
                <a:gd name="connsiteX109" fmla="*/ 25268 w 532435"/>
                <a:gd name="connsiteY109" fmla="*/ 256222 h 449997"/>
                <a:gd name="connsiteX110" fmla="*/ 23830 w 532435"/>
                <a:gd name="connsiteY110" fmla="*/ 254408 h 449997"/>
                <a:gd name="connsiteX111" fmla="*/ 53676 w 532435"/>
                <a:gd name="connsiteY111" fmla="*/ 228282 h 449997"/>
                <a:gd name="connsiteX112" fmla="*/ 82444 w 532435"/>
                <a:gd name="connsiteY112" fmla="*/ 208325 h 449997"/>
                <a:gd name="connsiteX113" fmla="*/ 74918 w 532435"/>
                <a:gd name="connsiteY113" fmla="*/ 205148 h 449997"/>
                <a:gd name="connsiteX114" fmla="*/ 78124 w 532435"/>
                <a:gd name="connsiteY114" fmla="*/ 208411 h 449997"/>
                <a:gd name="connsiteX115" fmla="*/ 54972 w 532435"/>
                <a:gd name="connsiteY115" fmla="*/ 225086 h 449997"/>
                <a:gd name="connsiteX116" fmla="*/ 27903 w 532435"/>
                <a:gd name="connsiteY116" fmla="*/ 247923 h 449997"/>
                <a:gd name="connsiteX117" fmla="*/ 25766 w 532435"/>
                <a:gd name="connsiteY117" fmla="*/ 246473 h 449997"/>
                <a:gd name="connsiteX118" fmla="*/ 49274 w 532435"/>
                <a:gd name="connsiteY118" fmla="*/ 224723 h 449997"/>
                <a:gd name="connsiteX119" fmla="*/ 74918 w 532435"/>
                <a:gd name="connsiteY119" fmla="*/ 205148 h 449997"/>
                <a:gd name="connsiteX120" fmla="*/ 66506 w 532435"/>
                <a:gd name="connsiteY120" fmla="*/ 203562 h 449997"/>
                <a:gd name="connsiteX121" fmla="*/ 69414 w 532435"/>
                <a:gd name="connsiteY121" fmla="*/ 206465 h 449997"/>
                <a:gd name="connsiteX122" fmla="*/ 26515 w 532435"/>
                <a:gd name="connsiteY122" fmla="*/ 238397 h 449997"/>
                <a:gd name="connsiteX123" fmla="*/ 25425 w 532435"/>
                <a:gd name="connsiteY123" fmla="*/ 237308 h 449997"/>
                <a:gd name="connsiteX124" fmla="*/ 66506 w 532435"/>
                <a:gd name="connsiteY124" fmla="*/ 203562 h 449997"/>
                <a:gd name="connsiteX125" fmla="*/ 368585 w 532435"/>
                <a:gd name="connsiteY125" fmla="*/ 203336 h 449997"/>
                <a:gd name="connsiteX126" fmla="*/ 368585 w 532435"/>
                <a:gd name="connsiteY126" fmla="*/ 206479 h 449997"/>
                <a:gd name="connsiteX127" fmla="*/ 368950 w 532435"/>
                <a:gd name="connsiteY127" fmla="*/ 206479 h 449997"/>
                <a:gd name="connsiteX128" fmla="*/ 318986 w 532435"/>
                <a:gd name="connsiteY128" fmla="*/ 220099 h 449997"/>
                <a:gd name="connsiteX129" fmla="*/ 318257 w 532435"/>
                <a:gd name="connsiteY129" fmla="*/ 217655 h 449997"/>
                <a:gd name="connsiteX130" fmla="*/ 368585 w 532435"/>
                <a:gd name="connsiteY130" fmla="*/ 203336 h 449997"/>
                <a:gd name="connsiteX131" fmla="*/ 383441 w 532435"/>
                <a:gd name="connsiteY131" fmla="*/ 186219 h 449997"/>
                <a:gd name="connsiteX132" fmla="*/ 384510 w 532435"/>
                <a:gd name="connsiteY132" fmla="*/ 189337 h 449997"/>
                <a:gd name="connsiteX133" fmla="*/ 336756 w 532435"/>
                <a:gd name="connsiteY133" fmla="*/ 203884 h 449997"/>
                <a:gd name="connsiteX134" fmla="*/ 336043 w 532435"/>
                <a:gd name="connsiteY134" fmla="*/ 201113 h 449997"/>
                <a:gd name="connsiteX135" fmla="*/ 383441 w 532435"/>
                <a:gd name="connsiteY135" fmla="*/ 186219 h 449997"/>
                <a:gd name="connsiteX136" fmla="*/ 398529 w 532435"/>
                <a:gd name="connsiteY136" fmla="*/ 172697 h 449997"/>
                <a:gd name="connsiteX137" fmla="*/ 399982 w 532435"/>
                <a:gd name="connsiteY137" fmla="*/ 176401 h 449997"/>
                <a:gd name="connsiteX138" fmla="*/ 373112 w 532435"/>
                <a:gd name="connsiteY138" fmla="*/ 184180 h 449997"/>
                <a:gd name="connsiteX139" fmla="*/ 336440 w 532435"/>
                <a:gd name="connsiteY139" fmla="*/ 193441 h 449997"/>
                <a:gd name="connsiteX140" fmla="*/ 335714 w 532435"/>
                <a:gd name="connsiteY140" fmla="*/ 190848 h 449997"/>
                <a:gd name="connsiteX141" fmla="*/ 398529 w 532435"/>
                <a:gd name="connsiteY141" fmla="*/ 172697 h 449997"/>
                <a:gd name="connsiteX142" fmla="*/ 407217 w 532435"/>
                <a:gd name="connsiteY142" fmla="*/ 160473 h 449997"/>
                <a:gd name="connsiteX143" fmla="*/ 408299 w 532435"/>
                <a:gd name="connsiteY143" fmla="*/ 163648 h 449997"/>
                <a:gd name="connsiteX144" fmla="*/ 338011 w 532435"/>
                <a:gd name="connsiteY144" fmla="*/ 184815 h 449997"/>
                <a:gd name="connsiteX145" fmla="*/ 337650 w 532435"/>
                <a:gd name="connsiteY145" fmla="*/ 182345 h 449997"/>
                <a:gd name="connsiteX146" fmla="*/ 407217 w 532435"/>
                <a:gd name="connsiteY146" fmla="*/ 160473 h 449997"/>
                <a:gd name="connsiteX147" fmla="*/ 417103 w 532435"/>
                <a:gd name="connsiteY147" fmla="*/ 148128 h 449997"/>
                <a:gd name="connsiteX148" fmla="*/ 417824 w 532435"/>
                <a:gd name="connsiteY148" fmla="*/ 151327 h 449997"/>
                <a:gd name="connsiteX149" fmla="*/ 364131 w 532435"/>
                <a:gd name="connsiteY149" fmla="*/ 170520 h 449997"/>
                <a:gd name="connsiteX150" fmla="*/ 362690 w 532435"/>
                <a:gd name="connsiteY150" fmla="*/ 168387 h 449997"/>
                <a:gd name="connsiteX151" fmla="*/ 417103 w 532435"/>
                <a:gd name="connsiteY151" fmla="*/ 148128 h 449997"/>
                <a:gd name="connsiteX152" fmla="*/ 432971 w 532435"/>
                <a:gd name="connsiteY152" fmla="*/ 134230 h 449997"/>
                <a:gd name="connsiteX153" fmla="*/ 433694 w 532435"/>
                <a:gd name="connsiteY153" fmla="*/ 136834 h 449997"/>
                <a:gd name="connsiteX154" fmla="*/ 377342 w 532435"/>
                <a:gd name="connsiteY154" fmla="*/ 156554 h 449997"/>
                <a:gd name="connsiteX155" fmla="*/ 376620 w 532435"/>
                <a:gd name="connsiteY155" fmla="*/ 154693 h 449997"/>
                <a:gd name="connsiteX156" fmla="*/ 432971 w 532435"/>
                <a:gd name="connsiteY156" fmla="*/ 134230 h 449997"/>
                <a:gd name="connsiteX157" fmla="*/ 442172 w 532435"/>
                <a:gd name="connsiteY157" fmla="*/ 119937 h 449997"/>
                <a:gd name="connsiteX158" fmla="*/ 443243 w 532435"/>
                <a:gd name="connsiteY158" fmla="*/ 123265 h 449997"/>
                <a:gd name="connsiteX159" fmla="*/ 376449 w 532435"/>
                <a:gd name="connsiteY159" fmla="*/ 145077 h 449997"/>
                <a:gd name="connsiteX160" fmla="*/ 375377 w 532435"/>
                <a:gd name="connsiteY160" fmla="*/ 142859 h 449997"/>
                <a:gd name="connsiteX161" fmla="*/ 442172 w 532435"/>
                <a:gd name="connsiteY161" fmla="*/ 119937 h 449997"/>
                <a:gd name="connsiteX162" fmla="*/ 445001 w 532435"/>
                <a:gd name="connsiteY162" fmla="*/ 105652 h 449997"/>
                <a:gd name="connsiteX163" fmla="*/ 446069 w 532435"/>
                <a:gd name="connsiteY163" fmla="*/ 109356 h 449997"/>
                <a:gd name="connsiteX164" fmla="*/ 392671 w 532435"/>
                <a:gd name="connsiteY164" fmla="*/ 126025 h 449997"/>
                <a:gd name="connsiteX165" fmla="*/ 391603 w 532435"/>
                <a:gd name="connsiteY165" fmla="*/ 123061 h 449997"/>
                <a:gd name="connsiteX166" fmla="*/ 445001 w 532435"/>
                <a:gd name="connsiteY166" fmla="*/ 105652 h 449997"/>
                <a:gd name="connsiteX167" fmla="*/ 450036 w 532435"/>
                <a:gd name="connsiteY167" fmla="*/ 91356 h 449997"/>
                <a:gd name="connsiteX168" fmla="*/ 451132 w 532435"/>
                <a:gd name="connsiteY168" fmla="*/ 94653 h 449997"/>
                <a:gd name="connsiteX169" fmla="*/ 414240 w 532435"/>
                <a:gd name="connsiteY169" fmla="*/ 104545 h 449997"/>
                <a:gd name="connsiteX170" fmla="*/ 413509 w 532435"/>
                <a:gd name="connsiteY170" fmla="*/ 101980 h 449997"/>
                <a:gd name="connsiteX171" fmla="*/ 450036 w 532435"/>
                <a:gd name="connsiteY171" fmla="*/ 91356 h 449997"/>
                <a:gd name="connsiteX172" fmla="*/ 448869 w 532435"/>
                <a:gd name="connsiteY172" fmla="*/ 83442 h 449997"/>
                <a:gd name="connsiteX173" fmla="*/ 449585 w 532435"/>
                <a:gd name="connsiteY173" fmla="*/ 86088 h 449997"/>
                <a:gd name="connsiteX174" fmla="*/ 431304 w 532435"/>
                <a:gd name="connsiteY174" fmla="*/ 89867 h 449997"/>
                <a:gd name="connsiteX175" fmla="*/ 430945 w 532435"/>
                <a:gd name="connsiteY175" fmla="*/ 87599 h 449997"/>
                <a:gd name="connsiteX176" fmla="*/ 448869 w 532435"/>
                <a:gd name="connsiteY176" fmla="*/ 83442 h 449997"/>
                <a:gd name="connsiteX177" fmla="*/ 486026 w 532435"/>
                <a:gd name="connsiteY177" fmla="*/ 32250 h 449997"/>
                <a:gd name="connsiteX178" fmla="*/ 531383 w 532435"/>
                <a:gd name="connsiteY178" fmla="*/ 70142 h 449997"/>
                <a:gd name="connsiteX179" fmla="*/ 528843 w 532435"/>
                <a:gd name="connsiteY179" fmla="*/ 74150 h 449997"/>
                <a:gd name="connsiteX180" fmla="*/ 516869 w 532435"/>
                <a:gd name="connsiteY180" fmla="*/ 63220 h 449997"/>
                <a:gd name="connsiteX181" fmla="*/ 507072 w 532435"/>
                <a:gd name="connsiteY181" fmla="*/ 55568 h 449997"/>
                <a:gd name="connsiteX182" fmla="*/ 484575 w 532435"/>
                <a:gd name="connsiteY182" fmla="*/ 34072 h 449997"/>
                <a:gd name="connsiteX183" fmla="*/ 486026 w 532435"/>
                <a:gd name="connsiteY183" fmla="*/ 32250 h 449997"/>
                <a:gd name="connsiteX184" fmla="*/ 467807 w 532435"/>
                <a:gd name="connsiteY184" fmla="*/ 29431 h 449997"/>
                <a:gd name="connsiteX185" fmla="*/ 496703 w 532435"/>
                <a:gd name="connsiteY185" fmla="*/ 51740 h 449997"/>
                <a:gd name="connsiteX186" fmla="*/ 527383 w 532435"/>
                <a:gd name="connsiteY186" fmla="*/ 77648 h 449997"/>
                <a:gd name="connsiteX187" fmla="*/ 524529 w 532435"/>
                <a:gd name="connsiteY187" fmla="*/ 80527 h 449997"/>
                <a:gd name="connsiteX188" fmla="*/ 497060 w 532435"/>
                <a:gd name="connsiteY188" fmla="*/ 57138 h 449997"/>
                <a:gd name="connsiteX189" fmla="*/ 467093 w 532435"/>
                <a:gd name="connsiteY189" fmla="*/ 31230 h 449997"/>
                <a:gd name="connsiteX190" fmla="*/ 467807 w 532435"/>
                <a:gd name="connsiteY190" fmla="*/ 29431 h 449997"/>
                <a:gd name="connsiteX191" fmla="*/ 429616 w 532435"/>
                <a:gd name="connsiteY191" fmla="*/ 20384 h 449997"/>
                <a:gd name="connsiteX192" fmla="*/ 428537 w 532435"/>
                <a:gd name="connsiteY192" fmla="*/ 22181 h 449997"/>
                <a:gd name="connsiteX193" fmla="*/ 366344 w 532435"/>
                <a:gd name="connsiteY193" fmla="*/ 99100 h 449997"/>
                <a:gd name="connsiteX194" fmla="*/ 304870 w 532435"/>
                <a:gd name="connsiteY194" fmla="*/ 173143 h 449997"/>
                <a:gd name="connsiteX195" fmla="*/ 244834 w 532435"/>
                <a:gd name="connsiteY195" fmla="*/ 248984 h 449997"/>
                <a:gd name="connsiteX196" fmla="*/ 189831 w 532435"/>
                <a:gd name="connsiteY196" fmla="*/ 327700 h 449997"/>
                <a:gd name="connsiteX197" fmla="*/ 180844 w 532435"/>
                <a:gd name="connsiteY197" fmla="*/ 331654 h 449997"/>
                <a:gd name="connsiteX198" fmla="*/ 129795 w 532435"/>
                <a:gd name="connsiteY198" fmla="*/ 275582 h 449997"/>
                <a:gd name="connsiteX199" fmla="*/ 88453 w 532435"/>
                <a:gd name="connsiteY199" fmla="*/ 224183 h 449997"/>
                <a:gd name="connsiteX200" fmla="*/ 46751 w 532435"/>
                <a:gd name="connsiteY200" fmla="*/ 255454 h 449997"/>
                <a:gd name="connsiteX201" fmla="*/ 7207 w 532435"/>
                <a:gd name="connsiteY201" fmla="*/ 288522 h 449997"/>
                <a:gd name="connsiteX202" fmla="*/ 183360 w 532435"/>
                <a:gd name="connsiteY202" fmla="*/ 440203 h 449997"/>
                <a:gd name="connsiteX203" fmla="*/ 184798 w 532435"/>
                <a:gd name="connsiteY203" fmla="*/ 442000 h 449997"/>
                <a:gd name="connsiteX204" fmla="*/ 204930 w 532435"/>
                <a:gd name="connsiteY204" fmla="*/ 418278 h 449997"/>
                <a:gd name="connsiteX205" fmla="*/ 229016 w 532435"/>
                <a:gd name="connsiteY205" fmla="*/ 388085 h 449997"/>
                <a:gd name="connsiteX206" fmla="*/ 266404 w 532435"/>
                <a:gd name="connsiteY206" fmla="*/ 346031 h 449997"/>
                <a:gd name="connsiteX207" fmla="*/ 311341 w 532435"/>
                <a:gd name="connsiteY207" fmla="*/ 291757 h 449997"/>
                <a:gd name="connsiteX208" fmla="*/ 502953 w 532435"/>
                <a:gd name="connsiteY208" fmla="*/ 81128 h 449997"/>
                <a:gd name="connsiteX209" fmla="*/ 429616 w 532435"/>
                <a:gd name="connsiteY209" fmla="*/ 20384 h 449997"/>
                <a:gd name="connsiteX210" fmla="*/ 425661 w 532435"/>
                <a:gd name="connsiteY210" fmla="*/ 13195 h 449997"/>
                <a:gd name="connsiteX211" fmla="*/ 427459 w 532435"/>
                <a:gd name="connsiteY211" fmla="*/ 13195 h 449997"/>
                <a:gd name="connsiteX212" fmla="*/ 514816 w 532435"/>
                <a:gd name="connsiteY212" fmla="*/ 77893 h 449997"/>
                <a:gd name="connsiteX213" fmla="*/ 513738 w 532435"/>
                <a:gd name="connsiteY213" fmla="*/ 85801 h 449997"/>
                <a:gd name="connsiteX214" fmla="*/ 315655 w 532435"/>
                <a:gd name="connsiteY214" fmla="*/ 302540 h 449997"/>
                <a:gd name="connsiteX215" fmla="*/ 266404 w 532435"/>
                <a:gd name="connsiteY215" fmla="*/ 360049 h 449997"/>
                <a:gd name="connsiteX216" fmla="*/ 230814 w 532435"/>
                <a:gd name="connsiteY216" fmla="*/ 398868 h 449997"/>
                <a:gd name="connsiteX217" fmla="*/ 202773 w 532435"/>
                <a:gd name="connsiteY217" fmla="*/ 431936 h 449997"/>
                <a:gd name="connsiteX218" fmla="*/ 183360 w 532435"/>
                <a:gd name="connsiteY218" fmla="*/ 448829 h 449997"/>
                <a:gd name="connsiteX219" fmla="*/ 183000 w 532435"/>
                <a:gd name="connsiteY219" fmla="*/ 448829 h 449997"/>
                <a:gd name="connsiteX220" fmla="*/ 176170 w 532435"/>
                <a:gd name="connsiteY220" fmla="*/ 448470 h 449997"/>
                <a:gd name="connsiteX221" fmla="*/ 79106 w 532435"/>
                <a:gd name="connsiteY221" fmla="*/ 367957 h 449997"/>
                <a:gd name="connsiteX222" fmla="*/ 376 w 532435"/>
                <a:gd name="connsiteY222" fmla="*/ 288522 h 449997"/>
                <a:gd name="connsiteX223" fmla="*/ 2174 w 532435"/>
                <a:gd name="connsiteY223" fmla="*/ 284568 h 449997"/>
                <a:gd name="connsiteX224" fmla="*/ 44235 w 532435"/>
                <a:gd name="connsiteY224" fmla="*/ 246109 h 449997"/>
                <a:gd name="connsiteX225" fmla="*/ 84858 w 532435"/>
                <a:gd name="connsiteY225" fmla="*/ 215916 h 449997"/>
                <a:gd name="connsiteX226" fmla="*/ 91688 w 532435"/>
                <a:gd name="connsiteY226" fmla="*/ 220948 h 449997"/>
                <a:gd name="connsiteX227" fmla="*/ 135187 w 532435"/>
                <a:gd name="connsiteY227" fmla="*/ 267675 h 449997"/>
                <a:gd name="connsiteX228" fmla="*/ 186236 w 532435"/>
                <a:gd name="connsiteY228" fmla="*/ 322668 h 449997"/>
                <a:gd name="connsiteX229" fmla="*/ 207087 w 532435"/>
                <a:gd name="connsiteY229" fmla="*/ 289960 h 449997"/>
                <a:gd name="connsiteX230" fmla="*/ 233690 w 532435"/>
                <a:gd name="connsiteY230" fmla="*/ 251500 h 449997"/>
                <a:gd name="connsiteX231" fmla="*/ 295523 w 532435"/>
                <a:gd name="connsiteY231" fmla="*/ 170627 h 449997"/>
                <a:gd name="connsiteX232" fmla="*/ 359514 w 532435"/>
                <a:gd name="connsiteY232" fmla="*/ 92630 h 449997"/>
                <a:gd name="connsiteX233" fmla="*/ 420988 w 532435"/>
                <a:gd name="connsiteY233" fmla="*/ 14993 h 449997"/>
                <a:gd name="connsiteX234" fmla="*/ 425661 w 532435"/>
                <a:gd name="connsiteY234" fmla="*/ 13195 h 449997"/>
                <a:gd name="connsiteX235" fmla="*/ 419355 w 532435"/>
                <a:gd name="connsiteY235" fmla="*/ 3894 h 449997"/>
                <a:gd name="connsiteX236" fmla="*/ 422591 w 532435"/>
                <a:gd name="connsiteY236" fmla="*/ 7150 h 449997"/>
                <a:gd name="connsiteX237" fmla="*/ 380882 w 532435"/>
                <a:gd name="connsiteY237" fmla="*/ 61055 h 449997"/>
                <a:gd name="connsiteX238" fmla="*/ 363623 w 532435"/>
                <a:gd name="connsiteY238" fmla="*/ 83123 h 449997"/>
                <a:gd name="connsiteX239" fmla="*/ 342769 w 532435"/>
                <a:gd name="connsiteY239" fmla="*/ 106639 h 449997"/>
                <a:gd name="connsiteX240" fmla="*/ 341330 w 532435"/>
                <a:gd name="connsiteY240" fmla="*/ 105915 h 449997"/>
                <a:gd name="connsiteX241" fmla="*/ 357511 w 532435"/>
                <a:gd name="connsiteY241" fmla="*/ 83847 h 449997"/>
                <a:gd name="connsiteX242" fmla="*/ 382680 w 532435"/>
                <a:gd name="connsiteY242" fmla="*/ 51287 h 449997"/>
                <a:gd name="connsiteX243" fmla="*/ 419355 w 532435"/>
                <a:gd name="connsiteY243" fmla="*/ 3894 h 449997"/>
                <a:gd name="connsiteX244" fmla="*/ 413018 w 532435"/>
                <a:gd name="connsiteY244" fmla="*/ 714 h 449997"/>
                <a:gd name="connsiteX245" fmla="*/ 415977 w 532435"/>
                <a:gd name="connsiteY245" fmla="*/ 714 h 449997"/>
                <a:gd name="connsiteX246" fmla="*/ 416246 w 532435"/>
                <a:gd name="connsiteY246" fmla="*/ 3964 h 449997"/>
                <a:gd name="connsiteX247" fmla="*/ 399387 w 532435"/>
                <a:gd name="connsiteY247" fmla="*/ 24546 h 449997"/>
                <a:gd name="connsiteX248" fmla="*/ 379299 w 532435"/>
                <a:gd name="connsiteY248" fmla="*/ 47294 h 449997"/>
                <a:gd name="connsiteX249" fmla="*/ 345939 w 532435"/>
                <a:gd name="connsiteY249" fmla="*/ 89901 h 449997"/>
                <a:gd name="connsiteX250" fmla="*/ 344504 w 532435"/>
                <a:gd name="connsiteY250" fmla="*/ 88456 h 449997"/>
                <a:gd name="connsiteX251" fmla="*/ 381451 w 532435"/>
                <a:gd name="connsiteY251" fmla="*/ 38267 h 449997"/>
                <a:gd name="connsiteX252" fmla="*/ 399028 w 532435"/>
                <a:gd name="connsiteY252" fmla="*/ 18046 h 449997"/>
                <a:gd name="connsiteX253" fmla="*/ 413018 w 532435"/>
                <a:gd name="connsiteY253" fmla="*/ 714 h 44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32435" h="449997">
                  <a:moveTo>
                    <a:pt x="214282" y="370735"/>
                  </a:moveTo>
                  <a:cubicBezTo>
                    <a:pt x="214998" y="370023"/>
                    <a:pt x="216428" y="371447"/>
                    <a:pt x="216070" y="372160"/>
                  </a:cubicBezTo>
                  <a:cubicBezTo>
                    <a:pt x="211779" y="377857"/>
                    <a:pt x="205699" y="382486"/>
                    <a:pt x="200693" y="387827"/>
                  </a:cubicBezTo>
                  <a:cubicBezTo>
                    <a:pt x="194613" y="393880"/>
                    <a:pt x="187460" y="399933"/>
                    <a:pt x="182096" y="407055"/>
                  </a:cubicBezTo>
                  <a:cubicBezTo>
                    <a:pt x="181738" y="407767"/>
                    <a:pt x="180665" y="407767"/>
                    <a:pt x="179950" y="407767"/>
                  </a:cubicBezTo>
                  <a:cubicBezTo>
                    <a:pt x="179593" y="407767"/>
                    <a:pt x="179235" y="407767"/>
                    <a:pt x="178877" y="407411"/>
                  </a:cubicBezTo>
                  <a:cubicBezTo>
                    <a:pt x="173871" y="403494"/>
                    <a:pt x="168506" y="399221"/>
                    <a:pt x="162784" y="395660"/>
                  </a:cubicBezTo>
                  <a:cubicBezTo>
                    <a:pt x="158493" y="393168"/>
                    <a:pt x="154201" y="390319"/>
                    <a:pt x="152055" y="386046"/>
                  </a:cubicBezTo>
                  <a:cubicBezTo>
                    <a:pt x="151698" y="385690"/>
                    <a:pt x="152413" y="384978"/>
                    <a:pt x="152771" y="385690"/>
                  </a:cubicBezTo>
                  <a:cubicBezTo>
                    <a:pt x="157420" y="389251"/>
                    <a:pt x="162427" y="391388"/>
                    <a:pt x="167433" y="394236"/>
                  </a:cubicBezTo>
                  <a:cubicBezTo>
                    <a:pt x="171725" y="397085"/>
                    <a:pt x="176016" y="400289"/>
                    <a:pt x="180308" y="403138"/>
                  </a:cubicBezTo>
                  <a:cubicBezTo>
                    <a:pt x="185315" y="397085"/>
                    <a:pt x="191037" y="392100"/>
                    <a:pt x="196401" y="386759"/>
                  </a:cubicBezTo>
                  <a:cubicBezTo>
                    <a:pt x="202123" y="381417"/>
                    <a:pt x="209276" y="376788"/>
                    <a:pt x="214282" y="370735"/>
                  </a:cubicBezTo>
                  <a:close/>
                  <a:moveTo>
                    <a:pt x="234526" y="364398"/>
                  </a:moveTo>
                  <a:cubicBezTo>
                    <a:pt x="235612" y="363673"/>
                    <a:pt x="237061" y="364761"/>
                    <a:pt x="236337" y="365849"/>
                  </a:cubicBezTo>
                  <a:cubicBezTo>
                    <a:pt x="222578" y="387241"/>
                    <a:pt x="200493" y="402832"/>
                    <a:pt x="183476" y="421323"/>
                  </a:cubicBezTo>
                  <a:cubicBezTo>
                    <a:pt x="183114" y="422048"/>
                    <a:pt x="182390" y="422048"/>
                    <a:pt x="181666" y="422048"/>
                  </a:cubicBezTo>
                  <a:cubicBezTo>
                    <a:pt x="180941" y="422048"/>
                    <a:pt x="179855" y="422048"/>
                    <a:pt x="179493" y="421323"/>
                  </a:cubicBezTo>
                  <a:cubicBezTo>
                    <a:pt x="170804" y="414797"/>
                    <a:pt x="162838" y="407545"/>
                    <a:pt x="154149" y="400656"/>
                  </a:cubicBezTo>
                  <a:cubicBezTo>
                    <a:pt x="147994" y="395580"/>
                    <a:pt x="138580" y="390141"/>
                    <a:pt x="134960" y="382527"/>
                  </a:cubicBezTo>
                  <a:cubicBezTo>
                    <a:pt x="134236" y="381802"/>
                    <a:pt x="135684" y="380714"/>
                    <a:pt x="136408" y="381802"/>
                  </a:cubicBezTo>
                  <a:cubicBezTo>
                    <a:pt x="142925" y="389054"/>
                    <a:pt x="154149" y="395218"/>
                    <a:pt x="162114" y="401019"/>
                  </a:cubicBezTo>
                  <a:cubicBezTo>
                    <a:pt x="168631" y="406458"/>
                    <a:pt x="175148" y="411896"/>
                    <a:pt x="181666" y="417335"/>
                  </a:cubicBezTo>
                  <a:cubicBezTo>
                    <a:pt x="197958" y="398843"/>
                    <a:pt x="216785" y="381802"/>
                    <a:pt x="234526" y="364398"/>
                  </a:cubicBezTo>
                  <a:close/>
                  <a:moveTo>
                    <a:pt x="242128" y="363162"/>
                  </a:moveTo>
                  <a:cubicBezTo>
                    <a:pt x="243206" y="362086"/>
                    <a:pt x="245002" y="363880"/>
                    <a:pt x="244283" y="364956"/>
                  </a:cubicBezTo>
                  <a:cubicBezTo>
                    <a:pt x="235304" y="376076"/>
                    <a:pt x="226683" y="387555"/>
                    <a:pt x="217704" y="398316"/>
                  </a:cubicBezTo>
                  <a:cubicBezTo>
                    <a:pt x="211957" y="405131"/>
                    <a:pt x="205491" y="411230"/>
                    <a:pt x="199744" y="418045"/>
                  </a:cubicBezTo>
                  <a:cubicBezTo>
                    <a:pt x="196152" y="421632"/>
                    <a:pt x="187532" y="428448"/>
                    <a:pt x="186455" y="433470"/>
                  </a:cubicBezTo>
                  <a:cubicBezTo>
                    <a:pt x="186455" y="434187"/>
                    <a:pt x="185736" y="434546"/>
                    <a:pt x="185018" y="434905"/>
                  </a:cubicBezTo>
                  <a:cubicBezTo>
                    <a:pt x="184299" y="435981"/>
                    <a:pt x="182863" y="436339"/>
                    <a:pt x="181785" y="435263"/>
                  </a:cubicBezTo>
                  <a:cubicBezTo>
                    <a:pt x="169932" y="424861"/>
                    <a:pt x="157361" y="414099"/>
                    <a:pt x="144789" y="404414"/>
                  </a:cubicBezTo>
                  <a:cubicBezTo>
                    <a:pt x="135091" y="397240"/>
                    <a:pt x="124316" y="389348"/>
                    <a:pt x="116773" y="379663"/>
                  </a:cubicBezTo>
                  <a:cubicBezTo>
                    <a:pt x="116773" y="379663"/>
                    <a:pt x="117132" y="378946"/>
                    <a:pt x="117491" y="379304"/>
                  </a:cubicBezTo>
                  <a:cubicBezTo>
                    <a:pt x="128626" y="389348"/>
                    <a:pt x="142634" y="396881"/>
                    <a:pt x="154128" y="407284"/>
                  </a:cubicBezTo>
                  <a:cubicBezTo>
                    <a:pt x="163108" y="415534"/>
                    <a:pt x="173165" y="422708"/>
                    <a:pt x="182863" y="430959"/>
                  </a:cubicBezTo>
                  <a:cubicBezTo>
                    <a:pt x="183940" y="427013"/>
                    <a:pt x="188250" y="424143"/>
                    <a:pt x="191124" y="420915"/>
                  </a:cubicBezTo>
                  <a:cubicBezTo>
                    <a:pt x="196512" y="414458"/>
                    <a:pt x="202977" y="408360"/>
                    <a:pt x="208365" y="401903"/>
                  </a:cubicBezTo>
                  <a:cubicBezTo>
                    <a:pt x="220218" y="389348"/>
                    <a:pt x="230993" y="376076"/>
                    <a:pt x="242128" y="363162"/>
                  </a:cubicBezTo>
                  <a:close/>
                  <a:moveTo>
                    <a:pt x="282905" y="285886"/>
                  </a:moveTo>
                  <a:cubicBezTo>
                    <a:pt x="283619" y="285886"/>
                    <a:pt x="284691" y="287870"/>
                    <a:pt x="283619" y="288267"/>
                  </a:cubicBezTo>
                  <a:cubicBezTo>
                    <a:pt x="281833" y="289855"/>
                    <a:pt x="279333" y="290648"/>
                    <a:pt x="277190" y="291839"/>
                  </a:cubicBezTo>
                  <a:cubicBezTo>
                    <a:pt x="275404" y="292236"/>
                    <a:pt x="272904" y="293426"/>
                    <a:pt x="271118" y="292236"/>
                  </a:cubicBezTo>
                  <a:cubicBezTo>
                    <a:pt x="270761" y="292236"/>
                    <a:pt x="271118" y="291442"/>
                    <a:pt x="271475" y="291045"/>
                  </a:cubicBezTo>
                  <a:cubicBezTo>
                    <a:pt x="273618" y="290648"/>
                    <a:pt x="275404" y="289855"/>
                    <a:pt x="277190" y="288267"/>
                  </a:cubicBezTo>
                  <a:cubicBezTo>
                    <a:pt x="278976" y="287473"/>
                    <a:pt x="280762" y="285886"/>
                    <a:pt x="282905" y="285886"/>
                  </a:cubicBezTo>
                  <a:close/>
                  <a:moveTo>
                    <a:pt x="191539" y="284298"/>
                  </a:moveTo>
                  <a:lnTo>
                    <a:pt x="191897" y="284298"/>
                  </a:lnTo>
                  <a:cubicBezTo>
                    <a:pt x="192614" y="286112"/>
                    <a:pt x="187596" y="291192"/>
                    <a:pt x="186520" y="292644"/>
                  </a:cubicBezTo>
                  <a:cubicBezTo>
                    <a:pt x="183294" y="297724"/>
                    <a:pt x="180068" y="303892"/>
                    <a:pt x="175408" y="307884"/>
                  </a:cubicBezTo>
                  <a:cubicBezTo>
                    <a:pt x="173257" y="309335"/>
                    <a:pt x="170748" y="306069"/>
                    <a:pt x="173257" y="304618"/>
                  </a:cubicBezTo>
                  <a:cubicBezTo>
                    <a:pt x="178276" y="300989"/>
                    <a:pt x="181860" y="294458"/>
                    <a:pt x="186162" y="290104"/>
                  </a:cubicBezTo>
                  <a:cubicBezTo>
                    <a:pt x="186879" y="288652"/>
                    <a:pt x="190105" y="284298"/>
                    <a:pt x="191539" y="284298"/>
                  </a:cubicBezTo>
                  <a:close/>
                  <a:moveTo>
                    <a:pt x="199657" y="281848"/>
                  </a:moveTo>
                  <a:cubicBezTo>
                    <a:pt x="200722" y="281123"/>
                    <a:pt x="202143" y="281848"/>
                    <a:pt x="201432" y="283297"/>
                  </a:cubicBezTo>
                  <a:cubicBezTo>
                    <a:pt x="195041" y="293444"/>
                    <a:pt x="186874" y="302140"/>
                    <a:pt x="180127" y="311924"/>
                  </a:cubicBezTo>
                  <a:cubicBezTo>
                    <a:pt x="179062" y="314099"/>
                    <a:pt x="175511" y="312287"/>
                    <a:pt x="176931" y="310113"/>
                  </a:cubicBezTo>
                  <a:cubicBezTo>
                    <a:pt x="183678" y="299966"/>
                    <a:pt x="192555" y="291994"/>
                    <a:pt x="199657" y="281848"/>
                  </a:cubicBezTo>
                  <a:close/>
                  <a:moveTo>
                    <a:pt x="206731" y="280245"/>
                  </a:moveTo>
                  <a:cubicBezTo>
                    <a:pt x="207437" y="279536"/>
                    <a:pt x="208495" y="280245"/>
                    <a:pt x="208142" y="281308"/>
                  </a:cubicBezTo>
                  <a:cubicBezTo>
                    <a:pt x="204262" y="288040"/>
                    <a:pt x="199676" y="294773"/>
                    <a:pt x="195795" y="301506"/>
                  </a:cubicBezTo>
                  <a:cubicBezTo>
                    <a:pt x="192620" y="306821"/>
                    <a:pt x="189092" y="313199"/>
                    <a:pt x="184506" y="317097"/>
                  </a:cubicBezTo>
                  <a:cubicBezTo>
                    <a:pt x="182742" y="318869"/>
                    <a:pt x="180273" y="316034"/>
                    <a:pt x="182037" y="314617"/>
                  </a:cubicBezTo>
                  <a:cubicBezTo>
                    <a:pt x="187681" y="310010"/>
                    <a:pt x="191562" y="301506"/>
                    <a:pt x="195795" y="295482"/>
                  </a:cubicBezTo>
                  <a:cubicBezTo>
                    <a:pt x="198970" y="290521"/>
                    <a:pt x="203203" y="285560"/>
                    <a:pt x="206731" y="280245"/>
                  </a:cubicBezTo>
                  <a:close/>
                  <a:moveTo>
                    <a:pt x="294784" y="275923"/>
                  </a:moveTo>
                  <a:cubicBezTo>
                    <a:pt x="297007" y="274773"/>
                    <a:pt x="297377" y="278605"/>
                    <a:pt x="295525" y="279372"/>
                  </a:cubicBezTo>
                  <a:cubicBezTo>
                    <a:pt x="289599" y="281671"/>
                    <a:pt x="283672" y="283204"/>
                    <a:pt x="277745" y="284736"/>
                  </a:cubicBezTo>
                  <a:cubicBezTo>
                    <a:pt x="276264" y="285503"/>
                    <a:pt x="275523" y="282437"/>
                    <a:pt x="277375" y="282054"/>
                  </a:cubicBezTo>
                  <a:cubicBezTo>
                    <a:pt x="283302" y="280138"/>
                    <a:pt x="288858" y="277839"/>
                    <a:pt x="294784" y="275923"/>
                  </a:cubicBezTo>
                  <a:close/>
                  <a:moveTo>
                    <a:pt x="308861" y="261192"/>
                  </a:moveTo>
                  <a:cubicBezTo>
                    <a:pt x="310625" y="260486"/>
                    <a:pt x="311683" y="263308"/>
                    <a:pt x="309919" y="264014"/>
                  </a:cubicBezTo>
                  <a:cubicBezTo>
                    <a:pt x="302158" y="267189"/>
                    <a:pt x="294044" y="270011"/>
                    <a:pt x="285577" y="272481"/>
                  </a:cubicBezTo>
                  <a:cubicBezTo>
                    <a:pt x="283814" y="272833"/>
                    <a:pt x="283461" y="270364"/>
                    <a:pt x="284872" y="270011"/>
                  </a:cubicBezTo>
                  <a:cubicBezTo>
                    <a:pt x="292986" y="267189"/>
                    <a:pt x="300747" y="263308"/>
                    <a:pt x="308861" y="261192"/>
                  </a:cubicBezTo>
                  <a:close/>
                  <a:moveTo>
                    <a:pt x="329471" y="243713"/>
                  </a:moveTo>
                  <a:cubicBezTo>
                    <a:pt x="331606" y="243023"/>
                    <a:pt x="332317" y="246129"/>
                    <a:pt x="330183" y="246819"/>
                  </a:cubicBezTo>
                  <a:cubicBezTo>
                    <a:pt x="318084" y="250961"/>
                    <a:pt x="305631" y="254757"/>
                    <a:pt x="293533" y="258208"/>
                  </a:cubicBezTo>
                  <a:cubicBezTo>
                    <a:pt x="292109" y="258553"/>
                    <a:pt x="291398" y="256827"/>
                    <a:pt x="292821" y="256137"/>
                  </a:cubicBezTo>
                  <a:cubicBezTo>
                    <a:pt x="304919" y="251996"/>
                    <a:pt x="317017" y="247164"/>
                    <a:pt x="329471" y="243713"/>
                  </a:cubicBezTo>
                  <a:close/>
                  <a:moveTo>
                    <a:pt x="338972" y="232639"/>
                  </a:moveTo>
                  <a:cubicBezTo>
                    <a:pt x="341123" y="231911"/>
                    <a:pt x="341840" y="235185"/>
                    <a:pt x="339689" y="235913"/>
                  </a:cubicBezTo>
                  <a:cubicBezTo>
                    <a:pt x="326426" y="239914"/>
                    <a:pt x="313162" y="243552"/>
                    <a:pt x="299899" y="248645"/>
                  </a:cubicBezTo>
                  <a:cubicBezTo>
                    <a:pt x="298465" y="249009"/>
                    <a:pt x="297748" y="246827"/>
                    <a:pt x="299182" y="246463"/>
                  </a:cubicBezTo>
                  <a:cubicBezTo>
                    <a:pt x="312086" y="241006"/>
                    <a:pt x="325350" y="236277"/>
                    <a:pt x="338972" y="232639"/>
                  </a:cubicBezTo>
                  <a:close/>
                  <a:moveTo>
                    <a:pt x="400290" y="226091"/>
                  </a:moveTo>
                  <a:cubicBezTo>
                    <a:pt x="401004" y="226857"/>
                    <a:pt x="401272" y="228119"/>
                    <a:pt x="400379" y="229020"/>
                  </a:cubicBezTo>
                  <a:cubicBezTo>
                    <a:pt x="386085" y="244162"/>
                    <a:pt x="373220" y="260385"/>
                    <a:pt x="358211" y="275526"/>
                  </a:cubicBezTo>
                  <a:cubicBezTo>
                    <a:pt x="345703" y="287783"/>
                    <a:pt x="332481" y="299320"/>
                    <a:pt x="321760" y="313740"/>
                  </a:cubicBezTo>
                  <a:cubicBezTo>
                    <a:pt x="321045" y="314101"/>
                    <a:pt x="319973" y="313380"/>
                    <a:pt x="320331" y="313019"/>
                  </a:cubicBezTo>
                  <a:cubicBezTo>
                    <a:pt x="329622" y="297157"/>
                    <a:pt x="343559" y="285620"/>
                    <a:pt x="355709" y="272642"/>
                  </a:cubicBezTo>
                  <a:cubicBezTo>
                    <a:pt x="370004" y="257500"/>
                    <a:pt x="383226" y="241278"/>
                    <a:pt x="397520" y="226136"/>
                  </a:cubicBezTo>
                  <a:cubicBezTo>
                    <a:pt x="398414" y="225055"/>
                    <a:pt x="399575" y="225325"/>
                    <a:pt x="400290" y="226091"/>
                  </a:cubicBezTo>
                  <a:close/>
                  <a:moveTo>
                    <a:pt x="351975" y="219584"/>
                  </a:moveTo>
                  <a:cubicBezTo>
                    <a:pt x="353802" y="219211"/>
                    <a:pt x="354533" y="221826"/>
                    <a:pt x="353437" y="222573"/>
                  </a:cubicBezTo>
                  <a:cubicBezTo>
                    <a:pt x="339553" y="228923"/>
                    <a:pt x="324572" y="231911"/>
                    <a:pt x="310688" y="237514"/>
                  </a:cubicBezTo>
                  <a:cubicBezTo>
                    <a:pt x="309591" y="237888"/>
                    <a:pt x="308861" y="235646"/>
                    <a:pt x="309957" y="235273"/>
                  </a:cubicBezTo>
                  <a:cubicBezTo>
                    <a:pt x="323476" y="229670"/>
                    <a:pt x="338091" y="224067"/>
                    <a:pt x="351975" y="219584"/>
                  </a:cubicBezTo>
                  <a:close/>
                  <a:moveTo>
                    <a:pt x="403500" y="214832"/>
                  </a:moveTo>
                  <a:cubicBezTo>
                    <a:pt x="404263" y="215548"/>
                    <a:pt x="404622" y="216802"/>
                    <a:pt x="403904" y="217877"/>
                  </a:cubicBezTo>
                  <a:cubicBezTo>
                    <a:pt x="387757" y="236509"/>
                    <a:pt x="370175" y="253350"/>
                    <a:pt x="354028" y="271982"/>
                  </a:cubicBezTo>
                  <a:cubicBezTo>
                    <a:pt x="337882" y="290972"/>
                    <a:pt x="317787" y="306738"/>
                    <a:pt x="301999" y="326444"/>
                  </a:cubicBezTo>
                  <a:cubicBezTo>
                    <a:pt x="301640" y="326803"/>
                    <a:pt x="300923" y="326086"/>
                    <a:pt x="301282" y="325370"/>
                  </a:cubicBezTo>
                  <a:cubicBezTo>
                    <a:pt x="314199" y="303871"/>
                    <a:pt x="335370" y="288464"/>
                    <a:pt x="351158" y="269115"/>
                  </a:cubicBezTo>
                  <a:cubicBezTo>
                    <a:pt x="366946" y="250125"/>
                    <a:pt x="384887" y="233643"/>
                    <a:pt x="400675" y="215011"/>
                  </a:cubicBezTo>
                  <a:cubicBezTo>
                    <a:pt x="401572" y="213936"/>
                    <a:pt x="402738" y="214115"/>
                    <a:pt x="403500" y="214832"/>
                  </a:cubicBezTo>
                  <a:close/>
                  <a:moveTo>
                    <a:pt x="82444" y="208325"/>
                  </a:moveTo>
                  <a:cubicBezTo>
                    <a:pt x="84602" y="206511"/>
                    <a:pt x="87838" y="209777"/>
                    <a:pt x="85681" y="211591"/>
                  </a:cubicBezTo>
                  <a:cubicBezTo>
                    <a:pt x="78129" y="218485"/>
                    <a:pt x="68060" y="222840"/>
                    <a:pt x="59790" y="229008"/>
                  </a:cubicBezTo>
                  <a:cubicBezTo>
                    <a:pt x="47923" y="237717"/>
                    <a:pt x="36416" y="246788"/>
                    <a:pt x="25268" y="256222"/>
                  </a:cubicBezTo>
                  <a:cubicBezTo>
                    <a:pt x="24190" y="256948"/>
                    <a:pt x="23111" y="255497"/>
                    <a:pt x="23830" y="254408"/>
                  </a:cubicBezTo>
                  <a:cubicBezTo>
                    <a:pt x="33179" y="244974"/>
                    <a:pt x="43248" y="236265"/>
                    <a:pt x="53676" y="228282"/>
                  </a:cubicBezTo>
                  <a:cubicBezTo>
                    <a:pt x="62666" y="221388"/>
                    <a:pt x="73814" y="215582"/>
                    <a:pt x="82444" y="208325"/>
                  </a:cubicBezTo>
                  <a:close/>
                  <a:moveTo>
                    <a:pt x="74918" y="205148"/>
                  </a:moveTo>
                  <a:cubicBezTo>
                    <a:pt x="76699" y="203336"/>
                    <a:pt x="79905" y="206236"/>
                    <a:pt x="78124" y="208411"/>
                  </a:cubicBezTo>
                  <a:cubicBezTo>
                    <a:pt x="71713" y="214573"/>
                    <a:pt x="62096" y="219648"/>
                    <a:pt x="54972" y="225086"/>
                  </a:cubicBezTo>
                  <a:cubicBezTo>
                    <a:pt x="46068" y="231973"/>
                    <a:pt x="34671" y="238861"/>
                    <a:pt x="27903" y="247923"/>
                  </a:cubicBezTo>
                  <a:cubicBezTo>
                    <a:pt x="26479" y="249011"/>
                    <a:pt x="24698" y="247923"/>
                    <a:pt x="25766" y="246473"/>
                  </a:cubicBezTo>
                  <a:cubicBezTo>
                    <a:pt x="31465" y="237773"/>
                    <a:pt x="41438" y="231611"/>
                    <a:pt x="49274" y="224723"/>
                  </a:cubicBezTo>
                  <a:cubicBezTo>
                    <a:pt x="57110" y="217836"/>
                    <a:pt x="67439" y="212398"/>
                    <a:pt x="74918" y="205148"/>
                  </a:cubicBezTo>
                  <a:close/>
                  <a:moveTo>
                    <a:pt x="66506" y="203562"/>
                  </a:moveTo>
                  <a:cubicBezTo>
                    <a:pt x="68687" y="201748"/>
                    <a:pt x="71959" y="205014"/>
                    <a:pt x="69414" y="206465"/>
                  </a:cubicBezTo>
                  <a:cubicBezTo>
                    <a:pt x="55236" y="217351"/>
                    <a:pt x="38876" y="226059"/>
                    <a:pt x="26515" y="238397"/>
                  </a:cubicBezTo>
                  <a:cubicBezTo>
                    <a:pt x="25788" y="239485"/>
                    <a:pt x="24698" y="238397"/>
                    <a:pt x="25425" y="237308"/>
                  </a:cubicBezTo>
                  <a:cubicBezTo>
                    <a:pt x="37786" y="224608"/>
                    <a:pt x="52691" y="214811"/>
                    <a:pt x="66506" y="203562"/>
                  </a:cubicBezTo>
                  <a:close/>
                  <a:moveTo>
                    <a:pt x="368585" y="203336"/>
                  </a:moveTo>
                  <a:cubicBezTo>
                    <a:pt x="370409" y="203336"/>
                    <a:pt x="370409" y="205781"/>
                    <a:pt x="368585" y="206479"/>
                  </a:cubicBezTo>
                  <a:cubicBezTo>
                    <a:pt x="368585" y="206479"/>
                    <a:pt x="368585" y="206479"/>
                    <a:pt x="368950" y="206479"/>
                  </a:cubicBezTo>
                  <a:cubicBezTo>
                    <a:pt x="351444" y="209971"/>
                    <a:pt x="335398" y="214861"/>
                    <a:pt x="318986" y="220099"/>
                  </a:cubicBezTo>
                  <a:cubicBezTo>
                    <a:pt x="317162" y="220449"/>
                    <a:pt x="316798" y="218004"/>
                    <a:pt x="318257" y="217655"/>
                  </a:cubicBezTo>
                  <a:cubicBezTo>
                    <a:pt x="334668" y="212067"/>
                    <a:pt x="351080" y="205082"/>
                    <a:pt x="368585" y="203336"/>
                  </a:cubicBezTo>
                  <a:close/>
                  <a:moveTo>
                    <a:pt x="383441" y="186219"/>
                  </a:moveTo>
                  <a:cubicBezTo>
                    <a:pt x="385223" y="185873"/>
                    <a:pt x="386292" y="188644"/>
                    <a:pt x="384510" y="189337"/>
                  </a:cubicBezTo>
                  <a:cubicBezTo>
                    <a:pt x="369186" y="195571"/>
                    <a:pt x="352793" y="198688"/>
                    <a:pt x="336756" y="203884"/>
                  </a:cubicBezTo>
                  <a:cubicBezTo>
                    <a:pt x="334974" y="204577"/>
                    <a:pt x="334261" y="201806"/>
                    <a:pt x="336043" y="201113"/>
                  </a:cubicBezTo>
                  <a:cubicBezTo>
                    <a:pt x="351724" y="195571"/>
                    <a:pt x="367760" y="191415"/>
                    <a:pt x="383441" y="186219"/>
                  </a:cubicBezTo>
                  <a:close/>
                  <a:moveTo>
                    <a:pt x="398529" y="172697"/>
                  </a:moveTo>
                  <a:cubicBezTo>
                    <a:pt x="400708" y="171586"/>
                    <a:pt x="402160" y="175290"/>
                    <a:pt x="399982" y="176401"/>
                  </a:cubicBezTo>
                  <a:cubicBezTo>
                    <a:pt x="391630" y="180106"/>
                    <a:pt x="382190" y="181587"/>
                    <a:pt x="373112" y="184180"/>
                  </a:cubicBezTo>
                  <a:cubicBezTo>
                    <a:pt x="361130" y="187514"/>
                    <a:pt x="349148" y="191218"/>
                    <a:pt x="336440" y="193441"/>
                  </a:cubicBezTo>
                  <a:cubicBezTo>
                    <a:pt x="334987" y="193441"/>
                    <a:pt x="334261" y="191218"/>
                    <a:pt x="335714" y="190848"/>
                  </a:cubicBezTo>
                  <a:cubicBezTo>
                    <a:pt x="356773" y="186403"/>
                    <a:pt x="378922" y="180106"/>
                    <a:pt x="398529" y="172697"/>
                  </a:cubicBezTo>
                  <a:close/>
                  <a:moveTo>
                    <a:pt x="407217" y="160473"/>
                  </a:moveTo>
                  <a:cubicBezTo>
                    <a:pt x="409380" y="160473"/>
                    <a:pt x="410101" y="162942"/>
                    <a:pt x="408299" y="163648"/>
                  </a:cubicBezTo>
                  <a:cubicBezTo>
                    <a:pt x="384509" y="170351"/>
                    <a:pt x="361080" y="176348"/>
                    <a:pt x="338011" y="184815"/>
                  </a:cubicBezTo>
                  <a:cubicBezTo>
                    <a:pt x="336569" y="185520"/>
                    <a:pt x="335848" y="183051"/>
                    <a:pt x="337650" y="182345"/>
                  </a:cubicBezTo>
                  <a:cubicBezTo>
                    <a:pt x="359998" y="173878"/>
                    <a:pt x="383428" y="164353"/>
                    <a:pt x="407217" y="160473"/>
                  </a:cubicBezTo>
                  <a:close/>
                  <a:moveTo>
                    <a:pt x="417103" y="148128"/>
                  </a:moveTo>
                  <a:cubicBezTo>
                    <a:pt x="418905" y="147773"/>
                    <a:pt x="419626" y="150616"/>
                    <a:pt x="417824" y="151327"/>
                  </a:cubicBezTo>
                  <a:cubicBezTo>
                    <a:pt x="399806" y="157725"/>
                    <a:pt x="381428" y="161990"/>
                    <a:pt x="364131" y="170520"/>
                  </a:cubicBezTo>
                  <a:cubicBezTo>
                    <a:pt x="362329" y="171231"/>
                    <a:pt x="361248" y="169098"/>
                    <a:pt x="362690" y="168387"/>
                  </a:cubicBezTo>
                  <a:cubicBezTo>
                    <a:pt x="379626" y="159502"/>
                    <a:pt x="398365" y="153104"/>
                    <a:pt x="417103" y="148128"/>
                  </a:cubicBezTo>
                  <a:close/>
                  <a:moveTo>
                    <a:pt x="432971" y="134230"/>
                  </a:moveTo>
                  <a:cubicBezTo>
                    <a:pt x="434778" y="133486"/>
                    <a:pt x="435500" y="136090"/>
                    <a:pt x="433694" y="136834"/>
                  </a:cubicBezTo>
                  <a:cubicBezTo>
                    <a:pt x="415271" y="143904"/>
                    <a:pt x="396126" y="149857"/>
                    <a:pt x="377342" y="156554"/>
                  </a:cubicBezTo>
                  <a:cubicBezTo>
                    <a:pt x="376259" y="156926"/>
                    <a:pt x="375536" y="155066"/>
                    <a:pt x="376620" y="154693"/>
                  </a:cubicBezTo>
                  <a:cubicBezTo>
                    <a:pt x="394681" y="146880"/>
                    <a:pt x="413826" y="139439"/>
                    <a:pt x="432971" y="134230"/>
                  </a:cubicBezTo>
                  <a:close/>
                  <a:moveTo>
                    <a:pt x="442172" y="119937"/>
                  </a:moveTo>
                  <a:cubicBezTo>
                    <a:pt x="443957" y="119198"/>
                    <a:pt x="445029" y="122895"/>
                    <a:pt x="443243" y="123265"/>
                  </a:cubicBezTo>
                  <a:cubicBezTo>
                    <a:pt x="421812" y="132507"/>
                    <a:pt x="397880" y="135465"/>
                    <a:pt x="376449" y="145077"/>
                  </a:cubicBezTo>
                  <a:cubicBezTo>
                    <a:pt x="375020" y="145816"/>
                    <a:pt x="373948" y="143598"/>
                    <a:pt x="375377" y="142859"/>
                  </a:cubicBezTo>
                  <a:cubicBezTo>
                    <a:pt x="397166" y="133616"/>
                    <a:pt x="420026" y="128810"/>
                    <a:pt x="442172" y="119937"/>
                  </a:cubicBezTo>
                  <a:close/>
                  <a:moveTo>
                    <a:pt x="445001" y="105652"/>
                  </a:moveTo>
                  <a:cubicBezTo>
                    <a:pt x="447493" y="104911"/>
                    <a:pt x="448205" y="108615"/>
                    <a:pt x="446069" y="109356"/>
                  </a:cubicBezTo>
                  <a:cubicBezTo>
                    <a:pt x="427914" y="114912"/>
                    <a:pt x="410115" y="120468"/>
                    <a:pt x="392671" y="126025"/>
                  </a:cubicBezTo>
                  <a:cubicBezTo>
                    <a:pt x="390535" y="126766"/>
                    <a:pt x="389823" y="123802"/>
                    <a:pt x="391603" y="123061"/>
                  </a:cubicBezTo>
                  <a:cubicBezTo>
                    <a:pt x="409403" y="116764"/>
                    <a:pt x="426846" y="110097"/>
                    <a:pt x="445001" y="105652"/>
                  </a:cubicBezTo>
                  <a:close/>
                  <a:moveTo>
                    <a:pt x="450036" y="91356"/>
                  </a:moveTo>
                  <a:cubicBezTo>
                    <a:pt x="452227" y="90623"/>
                    <a:pt x="452958" y="93920"/>
                    <a:pt x="451132" y="94653"/>
                  </a:cubicBezTo>
                  <a:cubicBezTo>
                    <a:pt x="439078" y="98683"/>
                    <a:pt x="426659" y="101614"/>
                    <a:pt x="414240" y="104545"/>
                  </a:cubicBezTo>
                  <a:cubicBezTo>
                    <a:pt x="412414" y="104545"/>
                    <a:pt x="412048" y="102346"/>
                    <a:pt x="413509" y="101980"/>
                  </a:cubicBezTo>
                  <a:cubicBezTo>
                    <a:pt x="425563" y="98316"/>
                    <a:pt x="437982" y="94653"/>
                    <a:pt x="450036" y="91356"/>
                  </a:cubicBezTo>
                  <a:close/>
                  <a:moveTo>
                    <a:pt x="448869" y="83442"/>
                  </a:moveTo>
                  <a:cubicBezTo>
                    <a:pt x="450661" y="82686"/>
                    <a:pt x="451378" y="85710"/>
                    <a:pt x="449585" y="86088"/>
                  </a:cubicBezTo>
                  <a:cubicBezTo>
                    <a:pt x="443491" y="87221"/>
                    <a:pt x="437398" y="88355"/>
                    <a:pt x="431304" y="89867"/>
                  </a:cubicBezTo>
                  <a:cubicBezTo>
                    <a:pt x="430228" y="90245"/>
                    <a:pt x="429511" y="87977"/>
                    <a:pt x="430945" y="87599"/>
                  </a:cubicBezTo>
                  <a:cubicBezTo>
                    <a:pt x="437039" y="86088"/>
                    <a:pt x="442775" y="84576"/>
                    <a:pt x="448869" y="83442"/>
                  </a:cubicBezTo>
                  <a:close/>
                  <a:moveTo>
                    <a:pt x="486026" y="32250"/>
                  </a:moveTo>
                  <a:cubicBezTo>
                    <a:pt x="502355" y="43181"/>
                    <a:pt x="515781" y="58119"/>
                    <a:pt x="531383" y="70142"/>
                  </a:cubicBezTo>
                  <a:cubicBezTo>
                    <a:pt x="533923" y="71599"/>
                    <a:pt x="531383" y="75972"/>
                    <a:pt x="528843" y="74150"/>
                  </a:cubicBezTo>
                  <a:cubicBezTo>
                    <a:pt x="524852" y="70871"/>
                    <a:pt x="521586" y="66499"/>
                    <a:pt x="516869" y="63220"/>
                  </a:cubicBezTo>
                  <a:cubicBezTo>
                    <a:pt x="513966" y="60669"/>
                    <a:pt x="510338" y="58483"/>
                    <a:pt x="507072" y="55568"/>
                  </a:cubicBezTo>
                  <a:cubicBezTo>
                    <a:pt x="499452" y="48646"/>
                    <a:pt x="492195" y="41359"/>
                    <a:pt x="484575" y="34072"/>
                  </a:cubicBezTo>
                  <a:cubicBezTo>
                    <a:pt x="483486" y="33343"/>
                    <a:pt x="484938" y="31886"/>
                    <a:pt x="486026" y="32250"/>
                  </a:cubicBezTo>
                  <a:close/>
                  <a:moveTo>
                    <a:pt x="467807" y="29431"/>
                  </a:moveTo>
                  <a:cubicBezTo>
                    <a:pt x="479579" y="32669"/>
                    <a:pt x="487784" y="44184"/>
                    <a:pt x="496703" y="51740"/>
                  </a:cubicBezTo>
                  <a:cubicBezTo>
                    <a:pt x="507049" y="60376"/>
                    <a:pt x="517394" y="69012"/>
                    <a:pt x="527383" y="77648"/>
                  </a:cubicBezTo>
                  <a:cubicBezTo>
                    <a:pt x="529167" y="79447"/>
                    <a:pt x="526313" y="82326"/>
                    <a:pt x="524529" y="80527"/>
                  </a:cubicBezTo>
                  <a:cubicBezTo>
                    <a:pt x="515610" y="72611"/>
                    <a:pt x="506335" y="65054"/>
                    <a:pt x="497060" y="57138"/>
                  </a:cubicBezTo>
                  <a:cubicBezTo>
                    <a:pt x="487428" y="48862"/>
                    <a:pt x="478152" y="37347"/>
                    <a:pt x="467093" y="31230"/>
                  </a:cubicBezTo>
                  <a:cubicBezTo>
                    <a:pt x="466023" y="30510"/>
                    <a:pt x="466737" y="28711"/>
                    <a:pt x="467807" y="29431"/>
                  </a:cubicBezTo>
                  <a:close/>
                  <a:moveTo>
                    <a:pt x="429616" y="20384"/>
                  </a:moveTo>
                  <a:cubicBezTo>
                    <a:pt x="429256" y="20743"/>
                    <a:pt x="428897" y="21462"/>
                    <a:pt x="428537" y="22181"/>
                  </a:cubicBezTo>
                  <a:cubicBezTo>
                    <a:pt x="405529" y="45904"/>
                    <a:pt x="387554" y="73940"/>
                    <a:pt x="366344" y="99100"/>
                  </a:cubicBezTo>
                  <a:cubicBezTo>
                    <a:pt x="345853" y="123901"/>
                    <a:pt x="325362" y="148343"/>
                    <a:pt x="304870" y="173143"/>
                  </a:cubicBezTo>
                  <a:cubicBezTo>
                    <a:pt x="284379" y="197944"/>
                    <a:pt x="264247" y="223464"/>
                    <a:pt x="244834" y="248984"/>
                  </a:cubicBezTo>
                  <a:cubicBezTo>
                    <a:pt x="225781" y="274145"/>
                    <a:pt x="204570" y="300024"/>
                    <a:pt x="189831" y="327700"/>
                  </a:cubicBezTo>
                  <a:cubicBezTo>
                    <a:pt x="189831" y="331295"/>
                    <a:pt x="184798" y="334529"/>
                    <a:pt x="180844" y="331654"/>
                  </a:cubicBezTo>
                  <a:cubicBezTo>
                    <a:pt x="160712" y="316198"/>
                    <a:pt x="144894" y="295711"/>
                    <a:pt x="129795" y="275582"/>
                  </a:cubicBezTo>
                  <a:cubicBezTo>
                    <a:pt x="117213" y="257970"/>
                    <a:pt x="101754" y="241436"/>
                    <a:pt x="88453" y="224183"/>
                  </a:cubicBezTo>
                  <a:cubicBezTo>
                    <a:pt x="73714" y="231731"/>
                    <a:pt x="59693" y="245030"/>
                    <a:pt x="46751" y="255454"/>
                  </a:cubicBezTo>
                  <a:cubicBezTo>
                    <a:pt x="33090" y="265878"/>
                    <a:pt x="20868" y="277739"/>
                    <a:pt x="7207" y="288522"/>
                  </a:cubicBezTo>
                  <a:cubicBezTo>
                    <a:pt x="56817" y="348188"/>
                    <a:pt x="126919" y="387726"/>
                    <a:pt x="183360" y="440203"/>
                  </a:cubicBezTo>
                  <a:cubicBezTo>
                    <a:pt x="184079" y="440922"/>
                    <a:pt x="184438" y="441281"/>
                    <a:pt x="184798" y="442000"/>
                  </a:cubicBezTo>
                  <a:cubicBezTo>
                    <a:pt x="192347" y="436968"/>
                    <a:pt x="200616" y="423669"/>
                    <a:pt x="204930" y="418278"/>
                  </a:cubicBezTo>
                  <a:cubicBezTo>
                    <a:pt x="213198" y="408213"/>
                    <a:pt x="221107" y="397790"/>
                    <a:pt x="229016" y="388085"/>
                  </a:cubicBezTo>
                  <a:cubicBezTo>
                    <a:pt x="240879" y="373708"/>
                    <a:pt x="254181" y="360409"/>
                    <a:pt x="266404" y="346031"/>
                  </a:cubicBezTo>
                  <a:cubicBezTo>
                    <a:pt x="281862" y="328060"/>
                    <a:pt x="296242" y="309729"/>
                    <a:pt x="311341" y="291757"/>
                  </a:cubicBezTo>
                  <a:cubicBezTo>
                    <a:pt x="372456" y="219151"/>
                    <a:pt x="447590" y="158407"/>
                    <a:pt x="502953" y="81128"/>
                  </a:cubicBezTo>
                  <a:cubicBezTo>
                    <a:pt x="478867" y="60281"/>
                    <a:pt x="458016" y="35840"/>
                    <a:pt x="429616" y="20384"/>
                  </a:cubicBezTo>
                  <a:close/>
                  <a:moveTo>
                    <a:pt x="425661" y="13195"/>
                  </a:moveTo>
                  <a:cubicBezTo>
                    <a:pt x="426021" y="13195"/>
                    <a:pt x="426740" y="12836"/>
                    <a:pt x="427459" y="13195"/>
                  </a:cubicBezTo>
                  <a:cubicBezTo>
                    <a:pt x="462689" y="24338"/>
                    <a:pt x="487495" y="55249"/>
                    <a:pt x="514816" y="77893"/>
                  </a:cubicBezTo>
                  <a:cubicBezTo>
                    <a:pt x="518052" y="80410"/>
                    <a:pt x="516254" y="84363"/>
                    <a:pt x="513738" y="85801"/>
                  </a:cubicBezTo>
                  <a:cubicBezTo>
                    <a:pt x="456218" y="165595"/>
                    <a:pt x="378927" y="227778"/>
                    <a:pt x="315655" y="302540"/>
                  </a:cubicBezTo>
                  <a:cubicBezTo>
                    <a:pt x="299477" y="321590"/>
                    <a:pt x="283300" y="341359"/>
                    <a:pt x="266404" y="360049"/>
                  </a:cubicBezTo>
                  <a:cubicBezTo>
                    <a:pt x="254900" y="372989"/>
                    <a:pt x="241958" y="385210"/>
                    <a:pt x="230814" y="398868"/>
                  </a:cubicBezTo>
                  <a:cubicBezTo>
                    <a:pt x="221826" y="410011"/>
                    <a:pt x="212479" y="421153"/>
                    <a:pt x="202773" y="431936"/>
                  </a:cubicBezTo>
                  <a:cubicBezTo>
                    <a:pt x="198099" y="437328"/>
                    <a:pt x="190909" y="447751"/>
                    <a:pt x="183360" y="448829"/>
                  </a:cubicBezTo>
                  <a:cubicBezTo>
                    <a:pt x="183000" y="448829"/>
                    <a:pt x="183000" y="448829"/>
                    <a:pt x="183000" y="448829"/>
                  </a:cubicBezTo>
                  <a:cubicBezTo>
                    <a:pt x="181203" y="450267"/>
                    <a:pt x="178327" y="450627"/>
                    <a:pt x="176170" y="448470"/>
                  </a:cubicBezTo>
                  <a:cubicBezTo>
                    <a:pt x="145253" y="420075"/>
                    <a:pt x="111461" y="394555"/>
                    <a:pt x="79106" y="367957"/>
                  </a:cubicBezTo>
                  <a:cubicBezTo>
                    <a:pt x="50346" y="343875"/>
                    <a:pt x="21587" y="319793"/>
                    <a:pt x="376" y="288522"/>
                  </a:cubicBezTo>
                  <a:cubicBezTo>
                    <a:pt x="-702" y="286725"/>
                    <a:pt x="736" y="284928"/>
                    <a:pt x="2174" y="284568"/>
                  </a:cubicBezTo>
                  <a:cubicBezTo>
                    <a:pt x="14397" y="270191"/>
                    <a:pt x="29495" y="258329"/>
                    <a:pt x="44235" y="246109"/>
                  </a:cubicBezTo>
                  <a:cubicBezTo>
                    <a:pt x="56817" y="236045"/>
                    <a:pt x="70478" y="223105"/>
                    <a:pt x="84858" y="215916"/>
                  </a:cubicBezTo>
                  <a:cubicBezTo>
                    <a:pt x="88453" y="214119"/>
                    <a:pt x="92048" y="217713"/>
                    <a:pt x="91688" y="220948"/>
                  </a:cubicBezTo>
                  <a:cubicBezTo>
                    <a:pt x="109304" y="231731"/>
                    <a:pt x="122605" y="252219"/>
                    <a:pt x="135187" y="267675"/>
                  </a:cubicBezTo>
                  <a:cubicBezTo>
                    <a:pt x="150646" y="287444"/>
                    <a:pt x="166464" y="306494"/>
                    <a:pt x="186236" y="322668"/>
                  </a:cubicBezTo>
                  <a:cubicBezTo>
                    <a:pt x="190909" y="311166"/>
                    <a:pt x="200256" y="300024"/>
                    <a:pt x="207087" y="289960"/>
                  </a:cubicBezTo>
                  <a:cubicBezTo>
                    <a:pt x="215355" y="276661"/>
                    <a:pt x="224702" y="264080"/>
                    <a:pt x="233690" y="251500"/>
                  </a:cubicBezTo>
                  <a:cubicBezTo>
                    <a:pt x="253462" y="223824"/>
                    <a:pt x="274313" y="196866"/>
                    <a:pt x="295523" y="170627"/>
                  </a:cubicBezTo>
                  <a:cubicBezTo>
                    <a:pt x="316733" y="144389"/>
                    <a:pt x="338303" y="118869"/>
                    <a:pt x="359514" y="92630"/>
                  </a:cubicBezTo>
                  <a:cubicBezTo>
                    <a:pt x="380365" y="67110"/>
                    <a:pt x="398339" y="39075"/>
                    <a:pt x="420988" y="14993"/>
                  </a:cubicBezTo>
                  <a:cubicBezTo>
                    <a:pt x="422426" y="13195"/>
                    <a:pt x="423864" y="12836"/>
                    <a:pt x="425661" y="13195"/>
                  </a:cubicBezTo>
                  <a:close/>
                  <a:moveTo>
                    <a:pt x="419355" y="3894"/>
                  </a:moveTo>
                  <a:cubicBezTo>
                    <a:pt x="421153" y="1723"/>
                    <a:pt x="424389" y="4979"/>
                    <a:pt x="422591" y="7150"/>
                  </a:cubicBezTo>
                  <a:cubicBezTo>
                    <a:pt x="407489" y="23430"/>
                    <a:pt x="394186" y="42966"/>
                    <a:pt x="380882" y="61055"/>
                  </a:cubicBezTo>
                  <a:cubicBezTo>
                    <a:pt x="375489" y="68652"/>
                    <a:pt x="369736" y="75888"/>
                    <a:pt x="363623" y="83123"/>
                  </a:cubicBezTo>
                  <a:cubicBezTo>
                    <a:pt x="356791" y="90721"/>
                    <a:pt x="348162" y="97956"/>
                    <a:pt x="342769" y="106639"/>
                  </a:cubicBezTo>
                  <a:cubicBezTo>
                    <a:pt x="342049" y="107724"/>
                    <a:pt x="340611" y="106639"/>
                    <a:pt x="341330" y="105915"/>
                  </a:cubicBezTo>
                  <a:cubicBezTo>
                    <a:pt x="344926" y="97594"/>
                    <a:pt x="352117" y="90359"/>
                    <a:pt x="357511" y="83847"/>
                  </a:cubicBezTo>
                  <a:cubicBezTo>
                    <a:pt x="366859" y="73355"/>
                    <a:pt x="374769" y="62140"/>
                    <a:pt x="382680" y="51287"/>
                  </a:cubicBezTo>
                  <a:cubicBezTo>
                    <a:pt x="394905" y="35730"/>
                    <a:pt x="405692" y="18727"/>
                    <a:pt x="419355" y="3894"/>
                  </a:cubicBezTo>
                  <a:close/>
                  <a:moveTo>
                    <a:pt x="413018" y="714"/>
                  </a:moveTo>
                  <a:cubicBezTo>
                    <a:pt x="413914" y="-369"/>
                    <a:pt x="415170" y="-98"/>
                    <a:pt x="415977" y="714"/>
                  </a:cubicBezTo>
                  <a:cubicBezTo>
                    <a:pt x="416784" y="1527"/>
                    <a:pt x="417143" y="2881"/>
                    <a:pt x="416246" y="3964"/>
                  </a:cubicBezTo>
                  <a:cubicBezTo>
                    <a:pt x="409789" y="10464"/>
                    <a:pt x="405485" y="18046"/>
                    <a:pt x="399387" y="24546"/>
                  </a:cubicBezTo>
                  <a:cubicBezTo>
                    <a:pt x="392212" y="32128"/>
                    <a:pt x="385755" y="39350"/>
                    <a:pt x="379299" y="47294"/>
                  </a:cubicBezTo>
                  <a:cubicBezTo>
                    <a:pt x="368537" y="61737"/>
                    <a:pt x="357776" y="76180"/>
                    <a:pt x="345939" y="89901"/>
                  </a:cubicBezTo>
                  <a:cubicBezTo>
                    <a:pt x="345221" y="90262"/>
                    <a:pt x="343786" y="89540"/>
                    <a:pt x="344504" y="88456"/>
                  </a:cubicBezTo>
                  <a:cubicBezTo>
                    <a:pt x="357059" y="72208"/>
                    <a:pt x="368537" y="54515"/>
                    <a:pt x="381451" y="38267"/>
                  </a:cubicBezTo>
                  <a:cubicBezTo>
                    <a:pt x="386832" y="31045"/>
                    <a:pt x="393288" y="24907"/>
                    <a:pt x="399028" y="18046"/>
                  </a:cubicBezTo>
                  <a:cubicBezTo>
                    <a:pt x="404050" y="12630"/>
                    <a:pt x="407637" y="6131"/>
                    <a:pt x="413018" y="71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C71DEE4E-3314-D444-BF2A-23E46F1386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149" y="23311"/>
              <a:ext cx="2187615" cy="1836993"/>
            </a:xfrm>
            <a:custGeom>
              <a:avLst/>
              <a:gdLst>
                <a:gd name="connsiteX0" fmla="*/ 1162707 w 2068425"/>
                <a:gd name="connsiteY0" fmla="*/ 1722194 h 1736906"/>
                <a:gd name="connsiteX1" fmla="*/ 1372982 w 2068425"/>
                <a:gd name="connsiteY1" fmla="*/ 1725491 h 1736906"/>
                <a:gd name="connsiteX2" fmla="*/ 1372623 w 2068425"/>
                <a:gd name="connsiteY2" fmla="*/ 1736481 h 1736906"/>
                <a:gd name="connsiteX3" fmla="*/ 1093760 w 2068425"/>
                <a:gd name="connsiteY3" fmla="*/ 1732452 h 1736906"/>
                <a:gd name="connsiteX4" fmla="*/ 1093401 w 2068425"/>
                <a:gd name="connsiteY4" fmla="*/ 1728055 h 1736906"/>
                <a:gd name="connsiteX5" fmla="*/ 1162707 w 2068425"/>
                <a:gd name="connsiteY5" fmla="*/ 1722194 h 1736906"/>
                <a:gd name="connsiteX6" fmla="*/ 1385664 w 2068425"/>
                <a:gd name="connsiteY6" fmla="*/ 1701800 h 1736906"/>
                <a:gd name="connsiteX7" fmla="*/ 1386745 w 2068425"/>
                <a:gd name="connsiteY7" fmla="*/ 1711245 h 1736906"/>
                <a:gd name="connsiteX8" fmla="*/ 1191820 w 2068425"/>
                <a:gd name="connsiteY8" fmla="*/ 1719990 h 1736906"/>
                <a:gd name="connsiteX9" fmla="*/ 1088773 w 2068425"/>
                <a:gd name="connsiteY9" fmla="*/ 1716492 h 1736906"/>
                <a:gd name="connsiteX10" fmla="*/ 1023557 w 2068425"/>
                <a:gd name="connsiteY10" fmla="*/ 1714393 h 1736906"/>
                <a:gd name="connsiteX11" fmla="*/ 1024638 w 2068425"/>
                <a:gd name="connsiteY11" fmla="*/ 1710545 h 1736906"/>
                <a:gd name="connsiteX12" fmla="*/ 1108229 w 2068425"/>
                <a:gd name="connsiteY12" fmla="*/ 1708097 h 1736906"/>
                <a:gd name="connsiteX13" fmla="*/ 1202269 w 2068425"/>
                <a:gd name="connsiteY13" fmla="*/ 1710545 h 1736906"/>
                <a:gd name="connsiteX14" fmla="*/ 1295228 w 2068425"/>
                <a:gd name="connsiteY14" fmla="*/ 1711245 h 1736906"/>
                <a:gd name="connsiteX15" fmla="*/ 1385664 w 2068425"/>
                <a:gd name="connsiteY15" fmla="*/ 1701800 h 1736906"/>
                <a:gd name="connsiteX16" fmla="*/ 674522 w 2068425"/>
                <a:gd name="connsiteY16" fmla="*/ 1447579 h 1736906"/>
                <a:gd name="connsiteX17" fmla="*/ 772169 w 2068425"/>
                <a:gd name="connsiteY17" fmla="*/ 1447579 h 1736906"/>
                <a:gd name="connsiteX18" fmla="*/ 771808 w 2068425"/>
                <a:gd name="connsiteY18" fmla="*/ 1459762 h 1736906"/>
                <a:gd name="connsiteX19" fmla="*/ 674162 w 2068425"/>
                <a:gd name="connsiteY19" fmla="*/ 1453855 h 1736906"/>
                <a:gd name="connsiteX20" fmla="*/ 674522 w 2068425"/>
                <a:gd name="connsiteY20" fmla="*/ 1447579 h 1736906"/>
                <a:gd name="connsiteX21" fmla="*/ 771296 w 2068425"/>
                <a:gd name="connsiteY21" fmla="*/ 1423988 h 1736906"/>
                <a:gd name="connsiteX22" fmla="*/ 770936 w 2068425"/>
                <a:gd name="connsiteY22" fmla="*/ 1433599 h 1736906"/>
                <a:gd name="connsiteX23" fmla="*/ 689432 w 2068425"/>
                <a:gd name="connsiteY23" fmla="*/ 1433599 h 1736906"/>
                <a:gd name="connsiteX24" fmla="*/ 619108 w 2068425"/>
                <a:gd name="connsiteY24" fmla="*/ 1433599 h 1736906"/>
                <a:gd name="connsiteX25" fmla="*/ 619108 w 2068425"/>
                <a:gd name="connsiteY25" fmla="*/ 1429480 h 1736906"/>
                <a:gd name="connsiteX26" fmla="*/ 771296 w 2068425"/>
                <a:gd name="connsiteY26" fmla="*/ 1423988 h 1736906"/>
                <a:gd name="connsiteX27" fmla="*/ 617771 w 2068425"/>
                <a:gd name="connsiteY27" fmla="*/ 1405801 h 1736906"/>
                <a:gd name="connsiteX28" fmla="*/ 771298 w 2068425"/>
                <a:gd name="connsiteY28" fmla="*/ 1406400 h 1736906"/>
                <a:gd name="connsiteX29" fmla="*/ 772379 w 2068425"/>
                <a:gd name="connsiteY29" fmla="*/ 1416343 h 1736906"/>
                <a:gd name="connsiteX30" fmla="*/ 568308 w 2068425"/>
                <a:gd name="connsiteY30" fmla="*/ 1414212 h 1736906"/>
                <a:gd name="connsiteX31" fmla="*/ 567226 w 2068425"/>
                <a:gd name="connsiteY31" fmla="*/ 1411016 h 1736906"/>
                <a:gd name="connsiteX32" fmla="*/ 617771 w 2068425"/>
                <a:gd name="connsiteY32" fmla="*/ 1405801 h 1736906"/>
                <a:gd name="connsiteX33" fmla="*/ 478319 w 2068425"/>
                <a:gd name="connsiteY33" fmla="*/ 1387828 h 1736906"/>
                <a:gd name="connsiteX34" fmla="*/ 544056 w 2068425"/>
                <a:gd name="connsiteY34" fmla="*/ 1389945 h 1736906"/>
                <a:gd name="connsiteX35" fmla="*/ 614462 w 2068425"/>
                <a:gd name="connsiteY35" fmla="*/ 1390650 h 1736906"/>
                <a:gd name="connsiteX36" fmla="*/ 765332 w 2068425"/>
                <a:gd name="connsiteY36" fmla="*/ 1388886 h 1736906"/>
                <a:gd name="connsiteX37" fmla="*/ 764973 w 2068425"/>
                <a:gd name="connsiteY37" fmla="*/ 1398411 h 1736906"/>
                <a:gd name="connsiteX38" fmla="*/ 604045 w 2068425"/>
                <a:gd name="connsiteY38" fmla="*/ 1398764 h 1736906"/>
                <a:gd name="connsiteX39" fmla="*/ 477960 w 2068425"/>
                <a:gd name="connsiteY39" fmla="*/ 1389945 h 1736906"/>
                <a:gd name="connsiteX40" fmla="*/ 478319 w 2068425"/>
                <a:gd name="connsiteY40" fmla="*/ 1387828 h 1736906"/>
                <a:gd name="connsiteX41" fmla="*/ 997380 w 2068425"/>
                <a:gd name="connsiteY41" fmla="*/ 1370394 h 1736906"/>
                <a:gd name="connsiteX42" fmla="*/ 798643 w 2068425"/>
                <a:gd name="connsiteY42" fmla="*/ 1378312 h 1736906"/>
                <a:gd name="connsiteX43" fmla="*/ 798643 w 2068425"/>
                <a:gd name="connsiteY43" fmla="*/ 1378672 h 1736906"/>
                <a:gd name="connsiteX44" fmla="*/ 776681 w 2068425"/>
                <a:gd name="connsiteY44" fmla="*/ 1583469 h 1736906"/>
                <a:gd name="connsiteX45" fmla="*/ 661471 w 2068425"/>
                <a:gd name="connsiteY45" fmla="*/ 1657613 h 1736906"/>
                <a:gd name="connsiteX46" fmla="*/ 653550 w 2068425"/>
                <a:gd name="connsiteY46" fmla="*/ 1662652 h 1736906"/>
                <a:gd name="connsiteX47" fmla="*/ 672632 w 2068425"/>
                <a:gd name="connsiteY47" fmla="*/ 1686407 h 1736906"/>
                <a:gd name="connsiteX48" fmla="*/ 716556 w 2068425"/>
                <a:gd name="connsiteY48" fmla="*/ 1687847 h 1736906"/>
                <a:gd name="connsiteX49" fmla="*/ 796122 w 2068425"/>
                <a:gd name="connsiteY49" fmla="*/ 1683528 h 1736906"/>
                <a:gd name="connsiteX50" fmla="*/ 1003140 w 2068425"/>
                <a:gd name="connsiteY50" fmla="*/ 1680289 h 1736906"/>
                <a:gd name="connsiteX51" fmla="*/ 1211238 w 2068425"/>
                <a:gd name="connsiteY51" fmla="*/ 1684608 h 1736906"/>
                <a:gd name="connsiteX52" fmla="*/ 1320688 w 2068425"/>
                <a:gd name="connsiteY52" fmla="*/ 1684608 h 1736906"/>
                <a:gd name="connsiteX53" fmla="*/ 1376132 w 2068425"/>
                <a:gd name="connsiteY53" fmla="*/ 1679929 h 1736906"/>
                <a:gd name="connsiteX54" fmla="*/ 1386213 w 2068425"/>
                <a:gd name="connsiteY54" fmla="*/ 1659773 h 1736906"/>
                <a:gd name="connsiteX55" fmla="*/ 1381893 w 2068425"/>
                <a:gd name="connsiteY55" fmla="*/ 1659773 h 1736906"/>
                <a:gd name="connsiteX56" fmla="*/ 1262363 w 2068425"/>
                <a:gd name="connsiteY56" fmla="*/ 1563673 h 1736906"/>
                <a:gd name="connsiteX57" fmla="*/ 1245441 w 2068425"/>
                <a:gd name="connsiteY57" fmla="*/ 1425102 h 1736906"/>
                <a:gd name="connsiteX58" fmla="*/ 1212318 w 2068425"/>
                <a:gd name="connsiteY58" fmla="*/ 1439499 h 1736906"/>
                <a:gd name="connsiteX59" fmla="*/ 1210878 w 2068425"/>
                <a:gd name="connsiteY59" fmla="*/ 1433380 h 1736906"/>
                <a:gd name="connsiteX60" fmla="*/ 1232480 w 2068425"/>
                <a:gd name="connsiteY60" fmla="*/ 1421863 h 1736906"/>
                <a:gd name="connsiteX61" fmla="*/ 1245081 w 2068425"/>
                <a:gd name="connsiteY61" fmla="*/ 1412865 h 1736906"/>
                <a:gd name="connsiteX62" fmla="*/ 1244361 w 2068425"/>
                <a:gd name="connsiteY62" fmla="*/ 1400987 h 1736906"/>
                <a:gd name="connsiteX63" fmla="*/ 1165514 w 2068425"/>
                <a:gd name="connsiteY63" fmla="*/ 1444538 h 1736906"/>
                <a:gd name="connsiteX64" fmla="*/ 1160474 w 2068425"/>
                <a:gd name="connsiteY64" fmla="*/ 1439499 h 1736906"/>
                <a:gd name="connsiteX65" fmla="*/ 1243281 w 2068425"/>
                <a:gd name="connsiteY65" fmla="*/ 1388030 h 1736906"/>
                <a:gd name="connsiteX66" fmla="*/ 1243641 w 2068425"/>
                <a:gd name="connsiteY66" fmla="*/ 1387310 h 1736906"/>
                <a:gd name="connsiteX67" fmla="*/ 1230680 w 2068425"/>
                <a:gd name="connsiteY67" fmla="*/ 1386590 h 1736906"/>
                <a:gd name="connsiteX68" fmla="*/ 1168034 w 2068425"/>
                <a:gd name="connsiteY68" fmla="*/ 1412505 h 1736906"/>
                <a:gd name="connsiteX69" fmla="*/ 1126631 w 2068425"/>
                <a:gd name="connsiteY69" fmla="*/ 1429781 h 1736906"/>
                <a:gd name="connsiteX70" fmla="*/ 1125191 w 2068425"/>
                <a:gd name="connsiteY70" fmla="*/ 1426182 h 1736906"/>
                <a:gd name="connsiteX71" fmla="*/ 1206198 w 2068425"/>
                <a:gd name="connsiteY71" fmla="*/ 1385151 h 1736906"/>
                <a:gd name="connsiteX72" fmla="*/ 1173075 w 2068425"/>
                <a:gd name="connsiteY72" fmla="*/ 1382631 h 1736906"/>
                <a:gd name="connsiteX73" fmla="*/ 1169835 w 2068425"/>
                <a:gd name="connsiteY73" fmla="*/ 1386230 h 1736906"/>
                <a:gd name="connsiteX74" fmla="*/ 1111870 w 2068425"/>
                <a:gd name="connsiteY74" fmla="*/ 1408186 h 1736906"/>
                <a:gd name="connsiteX75" fmla="*/ 1073346 w 2068425"/>
                <a:gd name="connsiteY75" fmla="*/ 1423662 h 1736906"/>
                <a:gd name="connsiteX76" fmla="*/ 1072266 w 2068425"/>
                <a:gd name="connsiteY76" fmla="*/ 1417904 h 1736906"/>
                <a:gd name="connsiteX77" fmla="*/ 1155433 w 2068425"/>
                <a:gd name="connsiteY77" fmla="*/ 1381191 h 1736906"/>
                <a:gd name="connsiteX78" fmla="*/ 1117270 w 2068425"/>
                <a:gd name="connsiteY78" fmla="*/ 1377592 h 1736906"/>
                <a:gd name="connsiteX79" fmla="*/ 1031943 w 2068425"/>
                <a:gd name="connsiteY79" fmla="*/ 1416104 h 1736906"/>
                <a:gd name="connsiteX80" fmla="*/ 1026902 w 2068425"/>
                <a:gd name="connsiteY80" fmla="*/ 1411065 h 1736906"/>
                <a:gd name="connsiteX81" fmla="*/ 1095308 w 2068425"/>
                <a:gd name="connsiteY81" fmla="*/ 1375793 h 1736906"/>
                <a:gd name="connsiteX82" fmla="*/ 1071546 w 2068425"/>
                <a:gd name="connsiteY82" fmla="*/ 1373633 h 1736906"/>
                <a:gd name="connsiteX83" fmla="*/ 1036983 w 2068425"/>
                <a:gd name="connsiteY83" fmla="*/ 1390909 h 1736906"/>
                <a:gd name="connsiteX84" fmla="*/ 993779 w 2068425"/>
                <a:gd name="connsiteY84" fmla="*/ 1412505 h 1736906"/>
                <a:gd name="connsiteX85" fmla="*/ 992699 w 2068425"/>
                <a:gd name="connsiteY85" fmla="*/ 1409985 h 1736906"/>
                <a:gd name="connsiteX86" fmla="*/ 1057505 w 2068425"/>
                <a:gd name="connsiteY86" fmla="*/ 1372913 h 1736906"/>
                <a:gd name="connsiteX87" fmla="*/ 997380 w 2068425"/>
                <a:gd name="connsiteY87" fmla="*/ 1370394 h 1736906"/>
                <a:gd name="connsiteX88" fmla="*/ 837630 w 2068425"/>
                <a:gd name="connsiteY88" fmla="*/ 1330693 h 1736906"/>
                <a:gd name="connsiteX89" fmla="*/ 837630 w 2068425"/>
                <a:gd name="connsiteY89" fmla="*/ 1340993 h 1736906"/>
                <a:gd name="connsiteX90" fmla="*/ 284857 w 2068425"/>
                <a:gd name="connsiteY90" fmla="*/ 1349085 h 1736906"/>
                <a:gd name="connsiteX91" fmla="*/ 284857 w 2068425"/>
                <a:gd name="connsiteY91" fmla="*/ 1343200 h 1736906"/>
                <a:gd name="connsiteX92" fmla="*/ 837630 w 2068425"/>
                <a:gd name="connsiteY92" fmla="*/ 1330693 h 1736906"/>
                <a:gd name="connsiteX93" fmla="*/ 1036788 w 2068425"/>
                <a:gd name="connsiteY93" fmla="*/ 1276351 h 1736906"/>
                <a:gd name="connsiteX94" fmla="*/ 1038986 w 2068425"/>
                <a:gd name="connsiteY94" fmla="*/ 1277541 h 1736906"/>
                <a:gd name="connsiteX95" fmla="*/ 1038254 w 2068425"/>
                <a:gd name="connsiteY95" fmla="*/ 1279129 h 1736906"/>
                <a:gd name="connsiteX96" fmla="*/ 1036422 w 2068425"/>
                <a:gd name="connsiteY96" fmla="*/ 1277938 h 1736906"/>
                <a:gd name="connsiteX97" fmla="*/ 1036788 w 2068425"/>
                <a:gd name="connsiteY97" fmla="*/ 1276351 h 1736906"/>
                <a:gd name="connsiteX98" fmla="*/ 1026409 w 2068425"/>
                <a:gd name="connsiteY98" fmla="*/ 1272647 h 1736906"/>
                <a:gd name="connsiteX99" fmla="*/ 1028240 w 2068425"/>
                <a:gd name="connsiteY99" fmla="*/ 1275822 h 1736906"/>
                <a:gd name="connsiteX100" fmla="*/ 1026775 w 2068425"/>
                <a:gd name="connsiteY100" fmla="*/ 1276880 h 1736906"/>
                <a:gd name="connsiteX101" fmla="*/ 1024577 w 2068425"/>
                <a:gd name="connsiteY101" fmla="*/ 1273705 h 1736906"/>
                <a:gd name="connsiteX102" fmla="*/ 1026409 w 2068425"/>
                <a:gd name="connsiteY102" fmla="*/ 1272647 h 1736906"/>
                <a:gd name="connsiteX103" fmla="*/ 1051198 w 2068425"/>
                <a:gd name="connsiteY103" fmla="*/ 1270353 h 1736906"/>
                <a:gd name="connsiteX104" fmla="*/ 1051515 w 2068425"/>
                <a:gd name="connsiteY104" fmla="*/ 1272117 h 1736906"/>
                <a:gd name="connsiteX105" fmla="*/ 1049611 w 2068425"/>
                <a:gd name="connsiteY105" fmla="*/ 1272822 h 1736906"/>
                <a:gd name="connsiteX106" fmla="*/ 1048976 w 2068425"/>
                <a:gd name="connsiteY106" fmla="*/ 1271059 h 1736906"/>
                <a:gd name="connsiteX107" fmla="*/ 1051198 w 2068425"/>
                <a:gd name="connsiteY107" fmla="*/ 1270353 h 1736906"/>
                <a:gd name="connsiteX108" fmla="*/ 977741 w 2068425"/>
                <a:gd name="connsiteY108" fmla="*/ 1268021 h 1736906"/>
                <a:gd name="connsiteX109" fmla="*/ 984216 w 2068425"/>
                <a:gd name="connsiteY109" fmla="*/ 1277751 h 1736906"/>
                <a:gd name="connsiteX110" fmla="*/ 1022345 w 2068425"/>
                <a:gd name="connsiteY110" fmla="*/ 1295049 h 1736906"/>
                <a:gd name="connsiteX111" fmla="*/ 1050402 w 2068425"/>
                <a:gd name="connsiteY111" fmla="*/ 1284959 h 1736906"/>
                <a:gd name="connsiteX112" fmla="*/ 1038172 w 2068425"/>
                <a:gd name="connsiteY112" fmla="*/ 1288923 h 1736906"/>
                <a:gd name="connsiteX113" fmla="*/ 1030618 w 2068425"/>
                <a:gd name="connsiteY113" fmla="*/ 1289283 h 1736906"/>
                <a:gd name="connsiteX114" fmla="*/ 1016949 w 2068425"/>
                <a:gd name="connsiteY114" fmla="*/ 1287842 h 1736906"/>
                <a:gd name="connsiteX115" fmla="*/ 1012992 w 2068425"/>
                <a:gd name="connsiteY115" fmla="*/ 1288923 h 1736906"/>
                <a:gd name="connsiteX116" fmla="*/ 1005798 w 2068425"/>
                <a:gd name="connsiteY116" fmla="*/ 1287121 h 1736906"/>
                <a:gd name="connsiteX117" fmla="*/ 997165 w 2068425"/>
                <a:gd name="connsiteY117" fmla="*/ 1279193 h 1736906"/>
                <a:gd name="connsiteX118" fmla="*/ 990331 w 2068425"/>
                <a:gd name="connsiteY118" fmla="*/ 1279193 h 1736906"/>
                <a:gd name="connsiteX119" fmla="*/ 985295 w 2068425"/>
                <a:gd name="connsiteY119" fmla="*/ 1274147 h 1736906"/>
                <a:gd name="connsiteX120" fmla="*/ 977741 w 2068425"/>
                <a:gd name="connsiteY120" fmla="*/ 1268021 h 1736906"/>
                <a:gd name="connsiteX121" fmla="*/ 1006748 w 2068425"/>
                <a:gd name="connsiteY121" fmla="*/ 1267946 h 1736906"/>
                <a:gd name="connsiteX122" fmla="*/ 1008159 w 2068425"/>
                <a:gd name="connsiteY122" fmla="*/ 1267946 h 1736906"/>
                <a:gd name="connsiteX123" fmla="*/ 1009218 w 2068425"/>
                <a:gd name="connsiteY123" fmla="*/ 1271681 h 1736906"/>
                <a:gd name="connsiteX124" fmla="*/ 1008159 w 2068425"/>
                <a:gd name="connsiteY124" fmla="*/ 1272428 h 1736906"/>
                <a:gd name="connsiteX125" fmla="*/ 1006748 w 2068425"/>
                <a:gd name="connsiteY125" fmla="*/ 1267946 h 1736906"/>
                <a:gd name="connsiteX126" fmla="*/ 1044451 w 2068425"/>
                <a:gd name="connsiteY126" fmla="*/ 1265238 h 1736906"/>
                <a:gd name="connsiteX127" fmla="*/ 1044848 w 2068425"/>
                <a:gd name="connsiteY127" fmla="*/ 1266649 h 1736906"/>
                <a:gd name="connsiteX128" fmla="*/ 1040086 w 2068425"/>
                <a:gd name="connsiteY128" fmla="*/ 1267708 h 1736906"/>
                <a:gd name="connsiteX129" fmla="*/ 1039689 w 2068425"/>
                <a:gd name="connsiteY129" fmla="*/ 1266297 h 1736906"/>
                <a:gd name="connsiteX130" fmla="*/ 1044451 w 2068425"/>
                <a:gd name="connsiteY130" fmla="*/ 1265238 h 1736906"/>
                <a:gd name="connsiteX131" fmla="*/ 1031619 w 2068425"/>
                <a:gd name="connsiteY131" fmla="*/ 1264671 h 1736906"/>
                <a:gd name="connsiteX132" fmla="*/ 1033030 w 2068425"/>
                <a:gd name="connsiteY132" fmla="*/ 1265351 h 1736906"/>
                <a:gd name="connsiteX133" fmla="*/ 1032324 w 2068425"/>
                <a:gd name="connsiteY133" fmla="*/ 1267052 h 1736906"/>
                <a:gd name="connsiteX134" fmla="*/ 1030560 w 2068425"/>
                <a:gd name="connsiteY134" fmla="*/ 1266712 h 1736906"/>
                <a:gd name="connsiteX135" fmla="*/ 1031619 w 2068425"/>
                <a:gd name="connsiteY135" fmla="*/ 1264671 h 1736906"/>
                <a:gd name="connsiteX136" fmla="*/ 1056357 w 2068425"/>
                <a:gd name="connsiteY136" fmla="*/ 1264603 h 1736906"/>
                <a:gd name="connsiteX137" fmla="*/ 1058342 w 2068425"/>
                <a:gd name="connsiteY137" fmla="*/ 1265555 h 1736906"/>
                <a:gd name="connsiteX138" fmla="*/ 1056754 w 2068425"/>
                <a:gd name="connsiteY138" fmla="*/ 1267143 h 1736906"/>
                <a:gd name="connsiteX139" fmla="*/ 1055167 w 2068425"/>
                <a:gd name="connsiteY139" fmla="*/ 1266508 h 1736906"/>
                <a:gd name="connsiteX140" fmla="*/ 1056357 w 2068425"/>
                <a:gd name="connsiteY140" fmla="*/ 1264603 h 1736906"/>
                <a:gd name="connsiteX141" fmla="*/ 994298 w 2068425"/>
                <a:gd name="connsiteY141" fmla="*/ 1258888 h 1736906"/>
                <a:gd name="connsiteX142" fmla="*/ 993964 w 2068425"/>
                <a:gd name="connsiteY142" fmla="*/ 1261610 h 1736906"/>
                <a:gd name="connsiteX143" fmla="*/ 990622 w 2068425"/>
                <a:gd name="connsiteY143" fmla="*/ 1261610 h 1736906"/>
                <a:gd name="connsiteX144" fmla="*/ 990622 w 2068425"/>
                <a:gd name="connsiteY144" fmla="*/ 1259342 h 1736906"/>
                <a:gd name="connsiteX145" fmla="*/ 994298 w 2068425"/>
                <a:gd name="connsiteY145" fmla="*/ 1258888 h 1736906"/>
                <a:gd name="connsiteX146" fmla="*/ 1041528 w 2068425"/>
                <a:gd name="connsiteY146" fmla="*/ 1255316 h 1736906"/>
                <a:gd name="connsiteX147" fmla="*/ 1042683 w 2068425"/>
                <a:gd name="connsiteY147" fmla="*/ 1259682 h 1736906"/>
                <a:gd name="connsiteX148" fmla="*/ 1041240 w 2068425"/>
                <a:gd name="connsiteY148" fmla="*/ 1260476 h 1736906"/>
                <a:gd name="connsiteX149" fmla="*/ 1040374 w 2068425"/>
                <a:gd name="connsiteY149" fmla="*/ 1255713 h 1736906"/>
                <a:gd name="connsiteX150" fmla="*/ 1041528 w 2068425"/>
                <a:gd name="connsiteY150" fmla="*/ 1255316 h 1736906"/>
                <a:gd name="connsiteX151" fmla="*/ 992460 w 2068425"/>
                <a:gd name="connsiteY151" fmla="*/ 1247599 h 1736906"/>
                <a:gd name="connsiteX152" fmla="*/ 994048 w 2068425"/>
                <a:gd name="connsiteY152" fmla="*/ 1248305 h 1736906"/>
                <a:gd name="connsiteX153" fmla="*/ 992460 w 2068425"/>
                <a:gd name="connsiteY153" fmla="*/ 1247952 h 1736906"/>
                <a:gd name="connsiteX154" fmla="*/ 983253 w 2068425"/>
                <a:gd name="connsiteY154" fmla="*/ 1246921 h 1736906"/>
                <a:gd name="connsiteX155" fmla="*/ 984206 w 2068425"/>
                <a:gd name="connsiteY155" fmla="*/ 1247287 h 1736906"/>
                <a:gd name="connsiteX156" fmla="*/ 981983 w 2068425"/>
                <a:gd name="connsiteY156" fmla="*/ 1253882 h 1736906"/>
                <a:gd name="connsiteX157" fmla="*/ 980713 w 2068425"/>
                <a:gd name="connsiteY157" fmla="*/ 1253149 h 1736906"/>
                <a:gd name="connsiteX158" fmla="*/ 983253 w 2068425"/>
                <a:gd name="connsiteY158" fmla="*/ 1246921 h 1736906"/>
                <a:gd name="connsiteX159" fmla="*/ 1043714 w 2068425"/>
                <a:gd name="connsiteY159" fmla="*/ 1244034 h 1736906"/>
                <a:gd name="connsiteX160" fmla="*/ 1045075 w 2068425"/>
                <a:gd name="connsiteY160" fmla="*/ 1245394 h 1736906"/>
                <a:gd name="connsiteX161" fmla="*/ 1043714 w 2068425"/>
                <a:gd name="connsiteY161" fmla="*/ 1246415 h 1736906"/>
                <a:gd name="connsiteX162" fmla="*/ 1042013 w 2068425"/>
                <a:gd name="connsiteY162" fmla="*/ 1244374 h 1736906"/>
                <a:gd name="connsiteX163" fmla="*/ 1043714 w 2068425"/>
                <a:gd name="connsiteY163" fmla="*/ 1244034 h 1736906"/>
                <a:gd name="connsiteX164" fmla="*/ 991080 w 2068425"/>
                <a:gd name="connsiteY164" fmla="*/ 1233942 h 1736906"/>
                <a:gd name="connsiteX165" fmla="*/ 990735 w 2068425"/>
                <a:gd name="connsiteY165" fmla="*/ 1236210 h 1736906"/>
                <a:gd name="connsiteX166" fmla="*/ 985559 w 2068425"/>
                <a:gd name="connsiteY166" fmla="*/ 1236210 h 1736906"/>
                <a:gd name="connsiteX167" fmla="*/ 985559 w 2068425"/>
                <a:gd name="connsiteY167" fmla="*/ 1234395 h 1736906"/>
                <a:gd name="connsiteX168" fmla="*/ 991080 w 2068425"/>
                <a:gd name="connsiteY168" fmla="*/ 1233942 h 1736906"/>
                <a:gd name="connsiteX169" fmla="*/ 1955217 w 2068425"/>
                <a:gd name="connsiteY169" fmla="*/ 1231602 h 1736906"/>
                <a:gd name="connsiteX170" fmla="*/ 1960261 w 2068425"/>
                <a:gd name="connsiteY170" fmla="*/ 1231962 h 1736906"/>
                <a:gd name="connsiteX171" fmla="*/ 1860452 w 2068425"/>
                <a:gd name="connsiteY171" fmla="*/ 1338771 h 1736906"/>
                <a:gd name="connsiteX172" fmla="*/ 1860452 w 2068425"/>
                <a:gd name="connsiteY172" fmla="*/ 1326904 h 1736906"/>
                <a:gd name="connsiteX173" fmla="*/ 1955217 w 2068425"/>
                <a:gd name="connsiteY173" fmla="*/ 1231602 h 1736906"/>
                <a:gd name="connsiteX174" fmla="*/ 1019973 w 2068425"/>
                <a:gd name="connsiteY174" fmla="*/ 1227073 h 1736906"/>
                <a:gd name="connsiteX175" fmla="*/ 1005080 w 2068425"/>
                <a:gd name="connsiteY175" fmla="*/ 1237192 h 1736906"/>
                <a:gd name="connsiteX176" fmla="*/ 1015251 w 2068425"/>
                <a:gd name="connsiteY176" fmla="*/ 1255622 h 1736906"/>
                <a:gd name="connsiteX177" fmla="*/ 1031960 w 2068425"/>
                <a:gd name="connsiteY177" fmla="*/ 1244058 h 1736906"/>
                <a:gd name="connsiteX178" fmla="*/ 1020336 w 2068425"/>
                <a:gd name="connsiteY178" fmla="*/ 1227073 h 1736906"/>
                <a:gd name="connsiteX179" fmla="*/ 1019973 w 2068425"/>
                <a:gd name="connsiteY179" fmla="*/ 1227073 h 1736906"/>
                <a:gd name="connsiteX180" fmla="*/ 1021426 w 2068425"/>
                <a:gd name="connsiteY180" fmla="*/ 1223098 h 1736906"/>
                <a:gd name="connsiteX181" fmla="*/ 1036319 w 2068425"/>
                <a:gd name="connsiteY181" fmla="*/ 1248395 h 1736906"/>
                <a:gd name="connsiteX182" fmla="*/ 1013071 w 2068425"/>
                <a:gd name="connsiteY182" fmla="*/ 1261043 h 1736906"/>
                <a:gd name="connsiteX183" fmla="*/ 1000721 w 2068425"/>
                <a:gd name="connsiteY183" fmla="*/ 1235385 h 1736906"/>
                <a:gd name="connsiteX184" fmla="*/ 1019246 w 2068425"/>
                <a:gd name="connsiteY184" fmla="*/ 1223459 h 1736906"/>
                <a:gd name="connsiteX185" fmla="*/ 1021426 w 2068425"/>
                <a:gd name="connsiteY185" fmla="*/ 1223098 h 1736906"/>
                <a:gd name="connsiteX186" fmla="*/ 986111 w 2068425"/>
                <a:gd name="connsiteY186" fmla="*/ 1220788 h 1736906"/>
                <a:gd name="connsiteX187" fmla="*/ 990873 w 2068425"/>
                <a:gd name="connsiteY187" fmla="*/ 1221582 h 1736906"/>
                <a:gd name="connsiteX188" fmla="*/ 990476 w 2068425"/>
                <a:gd name="connsiteY188" fmla="*/ 1223566 h 1736906"/>
                <a:gd name="connsiteX189" fmla="*/ 986111 w 2068425"/>
                <a:gd name="connsiteY189" fmla="*/ 1223169 h 1736906"/>
                <a:gd name="connsiteX190" fmla="*/ 986111 w 2068425"/>
                <a:gd name="connsiteY190" fmla="*/ 1220788 h 1736906"/>
                <a:gd name="connsiteX191" fmla="*/ 1980264 w 2068425"/>
                <a:gd name="connsiteY191" fmla="*/ 1217958 h 1736906"/>
                <a:gd name="connsiteX192" fmla="*/ 1985158 w 2068425"/>
                <a:gd name="connsiteY192" fmla="*/ 1223219 h 1736906"/>
                <a:gd name="connsiteX193" fmla="*/ 1945289 w 2068425"/>
                <a:gd name="connsiteY193" fmla="*/ 1335795 h 1736906"/>
                <a:gd name="connsiteX194" fmla="*/ 1881715 w 2068425"/>
                <a:gd name="connsiteY194" fmla="*/ 1350542 h 1736906"/>
                <a:gd name="connsiteX195" fmla="*/ 1780787 w 2068425"/>
                <a:gd name="connsiteY195" fmla="*/ 1351261 h 1736906"/>
                <a:gd name="connsiteX196" fmla="*/ 1780787 w 2068425"/>
                <a:gd name="connsiteY196" fmla="*/ 1347664 h 1736906"/>
                <a:gd name="connsiteX197" fmla="*/ 1861602 w 2068425"/>
                <a:gd name="connsiteY197" fmla="*/ 1341550 h 1736906"/>
                <a:gd name="connsiteX198" fmla="*/ 1943134 w 2068425"/>
                <a:gd name="connsiteY198" fmla="*/ 1324645 h 1736906"/>
                <a:gd name="connsiteX199" fmla="*/ 1974023 w 2068425"/>
                <a:gd name="connsiteY199" fmla="*/ 1223219 h 1736906"/>
                <a:gd name="connsiteX200" fmla="*/ 1980264 w 2068425"/>
                <a:gd name="connsiteY200" fmla="*/ 1217958 h 1736906"/>
                <a:gd name="connsiteX201" fmla="*/ 1020859 w 2068425"/>
                <a:gd name="connsiteY201" fmla="*/ 1217931 h 1736906"/>
                <a:gd name="connsiteX202" fmla="*/ 1024034 w 2068425"/>
                <a:gd name="connsiteY202" fmla="*/ 1218566 h 1736906"/>
                <a:gd name="connsiteX203" fmla="*/ 1023329 w 2068425"/>
                <a:gd name="connsiteY203" fmla="*/ 1220153 h 1736906"/>
                <a:gd name="connsiteX204" fmla="*/ 1020507 w 2068425"/>
                <a:gd name="connsiteY204" fmla="*/ 1219201 h 1736906"/>
                <a:gd name="connsiteX205" fmla="*/ 1020859 w 2068425"/>
                <a:gd name="connsiteY205" fmla="*/ 1217931 h 1736906"/>
                <a:gd name="connsiteX206" fmla="*/ 997223 w 2068425"/>
                <a:gd name="connsiteY206" fmla="*/ 1216731 h 1736906"/>
                <a:gd name="connsiteX207" fmla="*/ 999491 w 2068425"/>
                <a:gd name="connsiteY207" fmla="*/ 1216731 h 1736906"/>
                <a:gd name="connsiteX208" fmla="*/ 999945 w 2068425"/>
                <a:gd name="connsiteY208" fmla="*/ 1220259 h 1736906"/>
                <a:gd name="connsiteX209" fmla="*/ 997223 w 2068425"/>
                <a:gd name="connsiteY209" fmla="*/ 1220964 h 1736906"/>
                <a:gd name="connsiteX210" fmla="*/ 997223 w 2068425"/>
                <a:gd name="connsiteY210" fmla="*/ 1216731 h 1736906"/>
                <a:gd name="connsiteX211" fmla="*/ 1013098 w 2068425"/>
                <a:gd name="connsiteY211" fmla="*/ 1207621 h 1736906"/>
                <a:gd name="connsiteX212" fmla="*/ 1014156 w 2068425"/>
                <a:gd name="connsiteY212" fmla="*/ 1207621 h 1736906"/>
                <a:gd name="connsiteX213" fmla="*/ 1014421 w 2068425"/>
                <a:gd name="connsiteY213" fmla="*/ 1211356 h 1736906"/>
                <a:gd name="connsiteX214" fmla="*/ 1013363 w 2068425"/>
                <a:gd name="connsiteY214" fmla="*/ 1211356 h 1736906"/>
                <a:gd name="connsiteX215" fmla="*/ 1013098 w 2068425"/>
                <a:gd name="connsiteY215" fmla="*/ 1207621 h 1736906"/>
                <a:gd name="connsiteX216" fmla="*/ 1006748 w 2068425"/>
                <a:gd name="connsiteY216" fmla="*/ 1205202 h 1736906"/>
                <a:gd name="connsiteX217" fmla="*/ 1007145 w 2068425"/>
                <a:gd name="connsiteY217" fmla="*/ 1206356 h 1736906"/>
                <a:gd name="connsiteX218" fmla="*/ 1003970 w 2068425"/>
                <a:gd name="connsiteY218" fmla="*/ 1207222 h 1736906"/>
                <a:gd name="connsiteX219" fmla="*/ 1003176 w 2068425"/>
                <a:gd name="connsiteY219" fmla="*/ 1206068 h 1736906"/>
                <a:gd name="connsiteX220" fmla="*/ 1006748 w 2068425"/>
                <a:gd name="connsiteY220" fmla="*/ 1205202 h 1736906"/>
                <a:gd name="connsiteX221" fmla="*/ 1030258 w 2068425"/>
                <a:gd name="connsiteY221" fmla="*/ 1198827 h 1736906"/>
                <a:gd name="connsiteX222" fmla="*/ 974864 w 2068425"/>
                <a:gd name="connsiteY222" fmla="*/ 1260813 h 1736906"/>
                <a:gd name="connsiteX223" fmla="*/ 975223 w 2068425"/>
                <a:gd name="connsiteY223" fmla="*/ 1261174 h 1736906"/>
                <a:gd name="connsiteX224" fmla="*/ 975223 w 2068425"/>
                <a:gd name="connsiteY224" fmla="*/ 1262255 h 1736906"/>
                <a:gd name="connsiteX225" fmla="*/ 976662 w 2068425"/>
                <a:gd name="connsiteY225" fmla="*/ 1265858 h 1736906"/>
                <a:gd name="connsiteX226" fmla="*/ 985295 w 2068425"/>
                <a:gd name="connsiteY226" fmla="*/ 1268381 h 1736906"/>
                <a:gd name="connsiteX227" fmla="*/ 994647 w 2068425"/>
                <a:gd name="connsiteY227" fmla="*/ 1277030 h 1736906"/>
                <a:gd name="connsiteX228" fmla="*/ 1001842 w 2068425"/>
                <a:gd name="connsiteY228" fmla="*/ 1278832 h 1736906"/>
                <a:gd name="connsiteX229" fmla="*/ 1004360 w 2068425"/>
                <a:gd name="connsiteY229" fmla="*/ 1282076 h 1736906"/>
                <a:gd name="connsiteX230" fmla="*/ 1019467 w 2068425"/>
                <a:gd name="connsiteY230" fmla="*/ 1283517 h 1736906"/>
                <a:gd name="connsiteX231" fmla="*/ 1026302 w 2068425"/>
                <a:gd name="connsiteY231" fmla="*/ 1283878 h 1736906"/>
                <a:gd name="connsiteX232" fmla="*/ 1030258 w 2068425"/>
                <a:gd name="connsiteY232" fmla="*/ 1286400 h 1736906"/>
                <a:gd name="connsiteX233" fmla="*/ 1039970 w 2068425"/>
                <a:gd name="connsiteY233" fmla="*/ 1283517 h 1736906"/>
                <a:gd name="connsiteX234" fmla="*/ 1052920 w 2068425"/>
                <a:gd name="connsiteY234" fmla="*/ 1282796 h 1736906"/>
                <a:gd name="connsiteX235" fmla="*/ 1062632 w 2068425"/>
                <a:gd name="connsiteY235" fmla="*/ 1270904 h 1736906"/>
                <a:gd name="connsiteX236" fmla="*/ 1064431 w 2068425"/>
                <a:gd name="connsiteY236" fmla="*/ 1269462 h 1736906"/>
                <a:gd name="connsiteX237" fmla="*/ 1066589 w 2068425"/>
                <a:gd name="connsiteY237" fmla="*/ 1262975 h 1736906"/>
                <a:gd name="connsiteX238" fmla="*/ 1050762 w 2068425"/>
                <a:gd name="connsiteY238" fmla="*/ 1253606 h 1736906"/>
                <a:gd name="connsiteX239" fmla="*/ 1053280 w 2068425"/>
                <a:gd name="connsiteY239" fmla="*/ 1240271 h 1736906"/>
                <a:gd name="connsiteX240" fmla="*/ 1039251 w 2068425"/>
                <a:gd name="connsiteY240" fmla="*/ 1234866 h 1736906"/>
                <a:gd name="connsiteX241" fmla="*/ 1037453 w 2068425"/>
                <a:gd name="connsiteY241" fmla="*/ 1223333 h 1736906"/>
                <a:gd name="connsiteX242" fmla="*/ 1030258 w 2068425"/>
                <a:gd name="connsiteY242" fmla="*/ 1198827 h 1736906"/>
                <a:gd name="connsiteX243" fmla="*/ 1002606 w 2068425"/>
                <a:gd name="connsiteY243" fmla="*/ 1194525 h 1736906"/>
                <a:gd name="connsiteX244" fmla="*/ 1032776 w 2068425"/>
                <a:gd name="connsiteY244" fmla="*/ 1195584 h 1736906"/>
                <a:gd name="connsiteX245" fmla="*/ 1033855 w 2068425"/>
                <a:gd name="connsiteY245" fmla="*/ 1197746 h 1736906"/>
                <a:gd name="connsiteX246" fmla="*/ 1035294 w 2068425"/>
                <a:gd name="connsiteY246" fmla="*/ 1197746 h 1736906"/>
                <a:gd name="connsiteX247" fmla="*/ 1035654 w 2068425"/>
                <a:gd name="connsiteY247" fmla="*/ 1201350 h 1736906"/>
                <a:gd name="connsiteX248" fmla="*/ 1032417 w 2068425"/>
                <a:gd name="connsiteY248" fmla="*/ 1211441 h 1736906"/>
                <a:gd name="connsiteX249" fmla="*/ 1043208 w 2068425"/>
                <a:gd name="connsiteY249" fmla="*/ 1216847 h 1736906"/>
                <a:gd name="connsiteX250" fmla="*/ 1045366 w 2068425"/>
                <a:gd name="connsiteY250" fmla="*/ 1221531 h 1736906"/>
                <a:gd name="connsiteX251" fmla="*/ 1043927 w 2068425"/>
                <a:gd name="connsiteY251" fmla="*/ 1232703 h 1736906"/>
                <a:gd name="connsiteX252" fmla="*/ 1055438 w 2068425"/>
                <a:gd name="connsiteY252" fmla="*/ 1234145 h 1736906"/>
                <a:gd name="connsiteX253" fmla="*/ 1057956 w 2068425"/>
                <a:gd name="connsiteY253" fmla="*/ 1238109 h 1736906"/>
                <a:gd name="connsiteX254" fmla="*/ 1057236 w 2068425"/>
                <a:gd name="connsiteY254" fmla="*/ 1238830 h 1736906"/>
                <a:gd name="connsiteX255" fmla="*/ 1055078 w 2068425"/>
                <a:gd name="connsiteY255" fmla="*/ 1250002 h 1736906"/>
                <a:gd name="connsiteX256" fmla="*/ 1069826 w 2068425"/>
                <a:gd name="connsiteY256" fmla="*/ 1257209 h 1736906"/>
                <a:gd name="connsiteX257" fmla="*/ 1072704 w 2068425"/>
                <a:gd name="connsiteY257" fmla="*/ 1260813 h 1736906"/>
                <a:gd name="connsiteX258" fmla="*/ 1066949 w 2068425"/>
                <a:gd name="connsiteY258" fmla="*/ 1274868 h 1736906"/>
                <a:gd name="connsiteX259" fmla="*/ 1016949 w 2068425"/>
                <a:gd name="connsiteY259" fmla="*/ 1301176 h 1736906"/>
                <a:gd name="connsiteX260" fmla="*/ 973065 w 2068425"/>
                <a:gd name="connsiteY260" fmla="*/ 1270543 h 1736906"/>
                <a:gd name="connsiteX261" fmla="*/ 1002606 w 2068425"/>
                <a:gd name="connsiteY261" fmla="*/ 1194525 h 1736906"/>
                <a:gd name="connsiteX262" fmla="*/ 103180 w 2068425"/>
                <a:gd name="connsiteY262" fmla="*/ 1118675 h 1736906"/>
                <a:gd name="connsiteX263" fmla="*/ 106462 w 2068425"/>
                <a:gd name="connsiteY263" fmla="*/ 1121899 h 1736906"/>
                <a:gd name="connsiteX264" fmla="*/ 149982 w 2068425"/>
                <a:gd name="connsiteY264" fmla="*/ 1189970 h 1736906"/>
                <a:gd name="connsiteX265" fmla="*/ 228030 w 2068425"/>
                <a:gd name="connsiteY265" fmla="*/ 1195703 h 1736906"/>
                <a:gd name="connsiteX266" fmla="*/ 227670 w 2068425"/>
                <a:gd name="connsiteY266" fmla="*/ 1206451 h 1736906"/>
                <a:gd name="connsiteX267" fmla="*/ 127322 w 2068425"/>
                <a:gd name="connsiteY267" fmla="*/ 1189254 h 1736906"/>
                <a:gd name="connsiteX268" fmla="*/ 99628 w 2068425"/>
                <a:gd name="connsiteY268" fmla="*/ 1121899 h 1736906"/>
                <a:gd name="connsiteX269" fmla="*/ 103180 w 2068425"/>
                <a:gd name="connsiteY269" fmla="*/ 1118675 h 1736906"/>
                <a:gd name="connsiteX270" fmla="*/ 1878744 w 2068425"/>
                <a:gd name="connsiteY270" fmla="*/ 1085769 h 1736906"/>
                <a:gd name="connsiteX271" fmla="*/ 1882117 w 2068425"/>
                <a:gd name="connsiteY271" fmla="*/ 1092140 h 1736906"/>
                <a:gd name="connsiteX272" fmla="*/ 1807638 w 2068425"/>
                <a:gd name="connsiteY272" fmla="*/ 1135457 h 1736906"/>
                <a:gd name="connsiteX273" fmla="*/ 1630618 w 2068425"/>
                <a:gd name="connsiteY273" fmla="*/ 1130361 h 1736906"/>
                <a:gd name="connsiteX274" fmla="*/ 1427332 w 2068425"/>
                <a:gd name="connsiteY274" fmla="*/ 1129633 h 1736906"/>
                <a:gd name="connsiteX275" fmla="*/ 1236279 w 2068425"/>
                <a:gd name="connsiteY275" fmla="*/ 1130361 h 1736906"/>
                <a:gd name="connsiteX276" fmla="*/ 1236279 w 2068425"/>
                <a:gd name="connsiteY276" fmla="*/ 1127085 h 1736906"/>
                <a:gd name="connsiteX277" fmla="*/ 1574129 w 2068425"/>
                <a:gd name="connsiteY277" fmla="*/ 1118348 h 1736906"/>
                <a:gd name="connsiteX278" fmla="*/ 1734959 w 2068425"/>
                <a:gd name="connsiteY278" fmla="*/ 1125265 h 1736906"/>
                <a:gd name="connsiteX279" fmla="*/ 1872402 w 2068425"/>
                <a:gd name="connsiteY279" fmla="*/ 1089227 h 1736906"/>
                <a:gd name="connsiteX280" fmla="*/ 1878744 w 2068425"/>
                <a:gd name="connsiteY280" fmla="*/ 1085769 h 1736906"/>
                <a:gd name="connsiteX281" fmla="*/ 1862646 w 2068425"/>
                <a:gd name="connsiteY281" fmla="*/ 1071442 h 1736906"/>
                <a:gd name="connsiteX282" fmla="*/ 1866243 w 2068425"/>
                <a:gd name="connsiteY282" fmla="*/ 1077729 h 1736906"/>
                <a:gd name="connsiteX283" fmla="*/ 1701526 w 2068425"/>
                <a:gd name="connsiteY283" fmla="*/ 1110423 h 1736906"/>
                <a:gd name="connsiteX284" fmla="*/ 1308075 w 2068425"/>
                <a:gd name="connsiteY284" fmla="*/ 1108986 h 1736906"/>
                <a:gd name="connsiteX285" fmla="*/ 1308435 w 2068425"/>
                <a:gd name="connsiteY285" fmla="*/ 1104316 h 1736906"/>
                <a:gd name="connsiteX286" fmla="*/ 1672395 w 2068425"/>
                <a:gd name="connsiteY286" fmla="*/ 1099645 h 1736906"/>
                <a:gd name="connsiteX287" fmla="*/ 1766621 w 2068425"/>
                <a:gd name="connsiteY287" fmla="*/ 1104675 h 1736906"/>
                <a:gd name="connsiteX288" fmla="*/ 1855813 w 2068425"/>
                <a:gd name="connsiteY288" fmla="*/ 1074855 h 1736906"/>
                <a:gd name="connsiteX289" fmla="*/ 1862646 w 2068425"/>
                <a:gd name="connsiteY289" fmla="*/ 1071442 h 1736906"/>
                <a:gd name="connsiteX290" fmla="*/ 120797 w 2068425"/>
                <a:gd name="connsiteY290" fmla="*/ 1051506 h 1736906"/>
                <a:gd name="connsiteX291" fmla="*/ 123671 w 2068425"/>
                <a:gd name="connsiteY291" fmla="*/ 1051506 h 1736906"/>
                <a:gd name="connsiteX292" fmla="*/ 142712 w 2068425"/>
                <a:gd name="connsiteY292" fmla="*/ 1158827 h 1736906"/>
                <a:gd name="connsiteX293" fmla="*/ 221031 w 2068425"/>
                <a:gd name="connsiteY293" fmla="*/ 1175449 h 1736906"/>
                <a:gd name="connsiteX294" fmla="*/ 283901 w 2068425"/>
                <a:gd name="connsiteY294" fmla="*/ 1174365 h 1736906"/>
                <a:gd name="connsiteX295" fmla="*/ 286775 w 2068425"/>
                <a:gd name="connsiteY295" fmla="*/ 1184844 h 1736906"/>
                <a:gd name="connsiteX296" fmla="*/ 194445 w 2068425"/>
                <a:gd name="connsiteY296" fmla="*/ 1185205 h 1736906"/>
                <a:gd name="connsiteX297" fmla="*/ 135527 w 2068425"/>
                <a:gd name="connsiteY297" fmla="*/ 1166054 h 1736906"/>
                <a:gd name="connsiteX298" fmla="*/ 120797 w 2068425"/>
                <a:gd name="connsiteY298" fmla="*/ 1051506 h 1736906"/>
                <a:gd name="connsiteX299" fmla="*/ 9281 w 2068425"/>
                <a:gd name="connsiteY299" fmla="*/ 690415 h 1736906"/>
                <a:gd name="connsiteX300" fmla="*/ 13711 w 2068425"/>
                <a:gd name="connsiteY300" fmla="*/ 842721 h 1736906"/>
                <a:gd name="connsiteX301" fmla="*/ 10389 w 2068425"/>
                <a:gd name="connsiteY301" fmla="*/ 993947 h 1736906"/>
                <a:gd name="connsiteX302" fmla="*/ 28110 w 2068425"/>
                <a:gd name="connsiteY302" fmla="*/ 1318002 h 1736906"/>
                <a:gd name="connsiteX303" fmla="*/ 17403 w 2068425"/>
                <a:gd name="connsiteY303" fmla="*/ 1318002 h 1736906"/>
                <a:gd name="connsiteX304" fmla="*/ 11866 w 2068425"/>
                <a:gd name="connsiteY304" fmla="*/ 1149493 h 1736906"/>
                <a:gd name="connsiteX305" fmla="*/ 421 w 2068425"/>
                <a:gd name="connsiteY305" fmla="*/ 993947 h 1736906"/>
                <a:gd name="connsiteX306" fmla="*/ 6328 w 2068425"/>
                <a:gd name="connsiteY306" fmla="*/ 690776 h 1736906"/>
                <a:gd name="connsiteX307" fmla="*/ 9281 w 2068425"/>
                <a:gd name="connsiteY307" fmla="*/ 690415 h 1736906"/>
                <a:gd name="connsiteX308" fmla="*/ 1874480 w 2068425"/>
                <a:gd name="connsiteY308" fmla="*/ 216832 h 1736906"/>
                <a:gd name="connsiteX309" fmla="*/ 1878332 w 2068425"/>
                <a:gd name="connsiteY309" fmla="*/ 217911 h 1736906"/>
                <a:gd name="connsiteX310" fmla="*/ 1878682 w 2068425"/>
                <a:gd name="connsiteY310" fmla="*/ 324782 h 1736906"/>
                <a:gd name="connsiteX311" fmla="*/ 1882184 w 2068425"/>
                <a:gd name="connsiteY311" fmla="*/ 427694 h 1736906"/>
                <a:gd name="connsiteX312" fmla="*/ 1883935 w 2068425"/>
                <a:gd name="connsiteY312" fmla="*/ 639276 h 1736906"/>
                <a:gd name="connsiteX313" fmla="*/ 1874480 w 2068425"/>
                <a:gd name="connsiteY313" fmla="*/ 639276 h 1736906"/>
                <a:gd name="connsiteX314" fmla="*/ 1871679 w 2068425"/>
                <a:gd name="connsiteY314" fmla="*/ 406824 h 1736906"/>
                <a:gd name="connsiteX315" fmla="*/ 1874480 w 2068425"/>
                <a:gd name="connsiteY315" fmla="*/ 216832 h 1736906"/>
                <a:gd name="connsiteX316" fmla="*/ 224780 w 2068425"/>
                <a:gd name="connsiteY316" fmla="*/ 160573 h 1736906"/>
                <a:gd name="connsiteX317" fmla="*/ 169324 w 2068425"/>
                <a:gd name="connsiteY317" fmla="*/ 174609 h 1736906"/>
                <a:gd name="connsiteX318" fmla="*/ 142316 w 2068425"/>
                <a:gd name="connsiteY318" fmla="*/ 245868 h 1736906"/>
                <a:gd name="connsiteX319" fmla="*/ 145557 w 2068425"/>
                <a:gd name="connsiteY319" fmla="*/ 449567 h 1736906"/>
                <a:gd name="connsiteX320" fmla="*/ 144477 w 2068425"/>
                <a:gd name="connsiteY320" fmla="*/ 667302 h 1736906"/>
                <a:gd name="connsiteX321" fmla="*/ 140515 w 2068425"/>
                <a:gd name="connsiteY321" fmla="*/ 891155 h 1736906"/>
                <a:gd name="connsiteX322" fmla="*/ 141236 w 2068425"/>
                <a:gd name="connsiteY322" fmla="*/ 1001642 h 1736906"/>
                <a:gd name="connsiteX323" fmla="*/ 149518 w 2068425"/>
                <a:gd name="connsiteY323" fmla="*/ 1096294 h 1736906"/>
                <a:gd name="connsiteX324" fmla="*/ 149158 w 2068425"/>
                <a:gd name="connsiteY324" fmla="*/ 1098813 h 1736906"/>
                <a:gd name="connsiteX325" fmla="*/ 164282 w 2068425"/>
                <a:gd name="connsiteY325" fmla="*/ 1138401 h 1736906"/>
                <a:gd name="connsiteX326" fmla="*/ 232702 w 2068425"/>
                <a:gd name="connsiteY326" fmla="*/ 1147758 h 1736906"/>
                <a:gd name="connsiteX327" fmla="*/ 242785 w 2068425"/>
                <a:gd name="connsiteY327" fmla="*/ 1147039 h 1736906"/>
                <a:gd name="connsiteX328" fmla="*/ 597847 w 2068425"/>
                <a:gd name="connsiteY328" fmla="*/ 1145239 h 1736906"/>
                <a:gd name="connsiteX329" fmla="*/ 801306 w 2068425"/>
                <a:gd name="connsiteY329" fmla="*/ 1136962 h 1736906"/>
                <a:gd name="connsiteX330" fmla="*/ 1005845 w 2068425"/>
                <a:gd name="connsiteY330" fmla="*/ 1140201 h 1736906"/>
                <a:gd name="connsiteX331" fmla="*/ 1421045 w 2068425"/>
                <a:gd name="connsiteY331" fmla="*/ 1142000 h 1736906"/>
                <a:gd name="connsiteX332" fmla="*/ 1628825 w 2068425"/>
                <a:gd name="connsiteY332" fmla="*/ 1146679 h 1736906"/>
                <a:gd name="connsiteX333" fmla="*/ 1780788 w 2068425"/>
                <a:gd name="connsiteY333" fmla="*/ 1152437 h 1736906"/>
                <a:gd name="connsiteX334" fmla="*/ 1860731 w 2068425"/>
                <a:gd name="connsiteY334" fmla="*/ 1135522 h 1736906"/>
                <a:gd name="connsiteX335" fmla="*/ 1896022 w 2068425"/>
                <a:gd name="connsiteY335" fmla="*/ 1051667 h 1736906"/>
                <a:gd name="connsiteX336" fmla="*/ 1894581 w 2068425"/>
                <a:gd name="connsiteY336" fmla="*/ 965653 h 1736906"/>
                <a:gd name="connsiteX337" fmla="*/ 1899983 w 2068425"/>
                <a:gd name="connsiteY337" fmla="*/ 864883 h 1736906"/>
                <a:gd name="connsiteX338" fmla="*/ 1905024 w 2068425"/>
                <a:gd name="connsiteY338" fmla="*/ 635991 h 1736906"/>
                <a:gd name="connsiteX339" fmla="*/ 1896382 w 2068425"/>
                <a:gd name="connsiteY339" fmla="*/ 408539 h 1736906"/>
                <a:gd name="connsiteX340" fmla="*/ 1893501 w 2068425"/>
                <a:gd name="connsiteY340" fmla="*/ 264942 h 1736906"/>
                <a:gd name="connsiteX341" fmla="*/ 1892781 w 2068425"/>
                <a:gd name="connsiteY341" fmla="*/ 222835 h 1736906"/>
                <a:gd name="connsiteX342" fmla="*/ 1875496 w 2068425"/>
                <a:gd name="connsiteY342" fmla="*/ 167771 h 1736906"/>
                <a:gd name="connsiteX343" fmla="*/ 1785830 w 2068425"/>
                <a:gd name="connsiteY343" fmla="*/ 162373 h 1736906"/>
                <a:gd name="connsiteX344" fmla="*/ 1620542 w 2068425"/>
                <a:gd name="connsiteY344" fmla="*/ 169571 h 1736906"/>
                <a:gd name="connsiteX345" fmla="*/ 1420324 w 2068425"/>
                <a:gd name="connsiteY345" fmla="*/ 165252 h 1736906"/>
                <a:gd name="connsiteX346" fmla="*/ 1001884 w 2068425"/>
                <a:gd name="connsiteY346" fmla="*/ 165612 h 1736906"/>
                <a:gd name="connsiteX347" fmla="*/ 579482 w 2068425"/>
                <a:gd name="connsiteY347" fmla="*/ 162013 h 1736906"/>
                <a:gd name="connsiteX348" fmla="*/ 382145 w 2068425"/>
                <a:gd name="connsiteY348" fmla="*/ 161293 h 1736906"/>
                <a:gd name="connsiteX349" fmla="*/ 281676 w 2068425"/>
                <a:gd name="connsiteY349" fmla="*/ 165612 h 1736906"/>
                <a:gd name="connsiteX350" fmla="*/ 279155 w 2068425"/>
                <a:gd name="connsiteY350" fmla="*/ 165612 h 1736906"/>
                <a:gd name="connsiteX351" fmla="*/ 272313 w 2068425"/>
                <a:gd name="connsiteY351" fmla="*/ 165252 h 1736906"/>
                <a:gd name="connsiteX352" fmla="*/ 224780 w 2068425"/>
                <a:gd name="connsiteY352" fmla="*/ 160573 h 1736906"/>
                <a:gd name="connsiteX353" fmla="*/ 401951 w 2068425"/>
                <a:gd name="connsiteY353" fmla="*/ 141859 h 1736906"/>
                <a:gd name="connsiteX354" fmla="*/ 600368 w 2068425"/>
                <a:gd name="connsiteY354" fmla="*/ 142579 h 1736906"/>
                <a:gd name="connsiteX355" fmla="*/ 1012327 w 2068425"/>
                <a:gd name="connsiteY355" fmla="*/ 146178 h 1736906"/>
                <a:gd name="connsiteX356" fmla="*/ 1430767 w 2068425"/>
                <a:gd name="connsiteY356" fmla="*/ 146178 h 1736906"/>
                <a:gd name="connsiteX357" fmla="*/ 1630625 w 2068425"/>
                <a:gd name="connsiteY357" fmla="*/ 150137 h 1736906"/>
                <a:gd name="connsiteX358" fmla="*/ 1811757 w 2068425"/>
                <a:gd name="connsiteY358" fmla="*/ 142579 h 1736906"/>
                <a:gd name="connsiteX359" fmla="*/ 1814278 w 2068425"/>
                <a:gd name="connsiteY359" fmla="*/ 142939 h 1736906"/>
                <a:gd name="connsiteX360" fmla="*/ 1892421 w 2068425"/>
                <a:gd name="connsiteY360" fmla="*/ 159134 h 1736906"/>
                <a:gd name="connsiteX361" fmla="*/ 1909345 w 2068425"/>
                <a:gd name="connsiteY361" fmla="*/ 203401 h 1736906"/>
                <a:gd name="connsiteX362" fmla="*/ 1909706 w 2068425"/>
                <a:gd name="connsiteY362" fmla="*/ 269981 h 1736906"/>
                <a:gd name="connsiteX363" fmla="*/ 1916547 w 2068425"/>
                <a:gd name="connsiteY363" fmla="*/ 416817 h 1736906"/>
                <a:gd name="connsiteX364" fmla="*/ 1925190 w 2068425"/>
                <a:gd name="connsiteY364" fmla="*/ 636351 h 1736906"/>
                <a:gd name="connsiteX365" fmla="*/ 1919428 w 2068425"/>
                <a:gd name="connsiteY365" fmla="*/ 855886 h 1736906"/>
                <a:gd name="connsiteX366" fmla="*/ 1916187 w 2068425"/>
                <a:gd name="connsiteY366" fmla="*/ 957735 h 1736906"/>
                <a:gd name="connsiteX367" fmla="*/ 1914387 w 2068425"/>
                <a:gd name="connsiteY367" fmla="*/ 1045189 h 1736906"/>
                <a:gd name="connsiteX368" fmla="*/ 1903584 w 2068425"/>
                <a:gd name="connsiteY368" fmla="*/ 1109250 h 1736906"/>
                <a:gd name="connsiteX369" fmla="*/ 1876216 w 2068425"/>
                <a:gd name="connsiteY369" fmla="*/ 1144879 h 1736906"/>
                <a:gd name="connsiteX370" fmla="*/ 1786910 w 2068425"/>
                <a:gd name="connsiteY370" fmla="*/ 1168632 h 1736906"/>
                <a:gd name="connsiteX371" fmla="*/ 1638907 w 2068425"/>
                <a:gd name="connsiteY371" fmla="*/ 1164673 h 1736906"/>
                <a:gd name="connsiteX372" fmla="*/ 1431128 w 2068425"/>
                <a:gd name="connsiteY372" fmla="*/ 1159635 h 1736906"/>
                <a:gd name="connsiteX373" fmla="*/ 1015928 w 2068425"/>
                <a:gd name="connsiteY373" fmla="*/ 1157835 h 1736906"/>
                <a:gd name="connsiteX374" fmla="*/ 811029 w 2068425"/>
                <a:gd name="connsiteY374" fmla="*/ 1153876 h 1736906"/>
                <a:gd name="connsiteX375" fmla="*/ 607570 w 2068425"/>
                <a:gd name="connsiteY375" fmla="*/ 1162154 h 1736906"/>
                <a:gd name="connsiteX376" fmla="*/ 355497 w 2068425"/>
                <a:gd name="connsiteY376" fmla="*/ 1157116 h 1736906"/>
                <a:gd name="connsiteX377" fmla="*/ 253948 w 2068425"/>
                <a:gd name="connsiteY377" fmla="*/ 1162514 h 1736906"/>
                <a:gd name="connsiteX378" fmla="*/ 173285 w 2068425"/>
                <a:gd name="connsiteY378" fmla="*/ 1158915 h 1736906"/>
                <a:gd name="connsiteX379" fmla="*/ 134754 w 2068425"/>
                <a:gd name="connsiteY379" fmla="*/ 1098813 h 1736906"/>
                <a:gd name="connsiteX380" fmla="*/ 134034 w 2068425"/>
                <a:gd name="connsiteY380" fmla="*/ 1095934 h 1736906"/>
                <a:gd name="connsiteX381" fmla="*/ 125031 w 2068425"/>
                <a:gd name="connsiteY381" fmla="*/ 992285 h 1736906"/>
                <a:gd name="connsiteX382" fmla="*/ 123951 w 2068425"/>
                <a:gd name="connsiteY382" fmla="*/ 881438 h 1736906"/>
                <a:gd name="connsiteX383" fmla="*/ 128272 w 2068425"/>
                <a:gd name="connsiteY383" fmla="*/ 657945 h 1736906"/>
                <a:gd name="connsiteX384" fmla="*/ 130072 w 2068425"/>
                <a:gd name="connsiteY384" fmla="*/ 440570 h 1736906"/>
                <a:gd name="connsiteX385" fmla="*/ 130072 w 2068425"/>
                <a:gd name="connsiteY385" fmla="*/ 253786 h 1736906"/>
                <a:gd name="connsiteX386" fmla="*/ 159241 w 2068425"/>
                <a:gd name="connsiteY386" fmla="*/ 164532 h 1736906"/>
                <a:gd name="connsiteX387" fmla="*/ 267632 w 2068425"/>
                <a:gd name="connsiteY387" fmla="*/ 149777 h 1736906"/>
                <a:gd name="connsiteX388" fmla="*/ 401951 w 2068425"/>
                <a:gd name="connsiteY388" fmla="*/ 141859 h 1736906"/>
                <a:gd name="connsiteX389" fmla="*/ 1037302 w 2068425"/>
                <a:gd name="connsiteY389" fmla="*/ 103188 h 1736906"/>
                <a:gd name="connsiteX390" fmla="*/ 1035084 w 2068425"/>
                <a:gd name="connsiteY390" fmla="*/ 104246 h 1736906"/>
                <a:gd name="connsiteX391" fmla="*/ 1032126 w 2068425"/>
                <a:gd name="connsiteY391" fmla="*/ 107068 h 1736906"/>
                <a:gd name="connsiteX392" fmla="*/ 1032126 w 2068425"/>
                <a:gd name="connsiteY392" fmla="*/ 113418 h 1736906"/>
                <a:gd name="connsiteX393" fmla="*/ 1035453 w 2068425"/>
                <a:gd name="connsiteY393" fmla="*/ 115182 h 1736906"/>
                <a:gd name="connsiteX394" fmla="*/ 1036563 w 2068425"/>
                <a:gd name="connsiteY394" fmla="*/ 116241 h 1736906"/>
                <a:gd name="connsiteX395" fmla="*/ 1038411 w 2068425"/>
                <a:gd name="connsiteY395" fmla="*/ 115182 h 1736906"/>
                <a:gd name="connsiteX396" fmla="*/ 1040999 w 2068425"/>
                <a:gd name="connsiteY396" fmla="*/ 106010 h 1736906"/>
                <a:gd name="connsiteX397" fmla="*/ 1040260 w 2068425"/>
                <a:gd name="connsiteY397" fmla="*/ 103893 h 1736906"/>
                <a:gd name="connsiteX398" fmla="*/ 1039150 w 2068425"/>
                <a:gd name="connsiteY398" fmla="*/ 103188 h 1736906"/>
                <a:gd name="connsiteX399" fmla="*/ 1038781 w 2068425"/>
                <a:gd name="connsiteY399" fmla="*/ 103188 h 1736906"/>
                <a:gd name="connsiteX400" fmla="*/ 1037302 w 2068425"/>
                <a:gd name="connsiteY400" fmla="*/ 103188 h 1736906"/>
                <a:gd name="connsiteX401" fmla="*/ 1035546 w 2068425"/>
                <a:gd name="connsiteY401" fmla="*/ 96838 h 1736906"/>
                <a:gd name="connsiteX402" fmla="*/ 1044696 w 2068425"/>
                <a:gd name="connsiteY402" fmla="*/ 99307 h 1736906"/>
                <a:gd name="connsiteX403" fmla="*/ 1047284 w 2068425"/>
                <a:gd name="connsiteY403" fmla="*/ 110596 h 1736906"/>
                <a:gd name="connsiteX404" fmla="*/ 1037672 w 2068425"/>
                <a:gd name="connsiteY404" fmla="*/ 121885 h 1736906"/>
                <a:gd name="connsiteX405" fmla="*/ 1034714 w 2068425"/>
                <a:gd name="connsiteY405" fmla="*/ 121885 h 1736906"/>
                <a:gd name="connsiteX406" fmla="*/ 1032496 w 2068425"/>
                <a:gd name="connsiteY406" fmla="*/ 121885 h 1736906"/>
                <a:gd name="connsiteX407" fmla="*/ 1028429 w 2068425"/>
                <a:gd name="connsiteY407" fmla="*/ 120121 h 1736906"/>
                <a:gd name="connsiteX408" fmla="*/ 1026950 w 2068425"/>
                <a:gd name="connsiteY408" fmla="*/ 101777 h 1736906"/>
                <a:gd name="connsiteX409" fmla="*/ 1035546 w 2068425"/>
                <a:gd name="connsiteY409" fmla="*/ 96838 h 1736906"/>
                <a:gd name="connsiteX410" fmla="*/ 1243146 w 2068425"/>
                <a:gd name="connsiteY410" fmla="*/ 58288 h 1736906"/>
                <a:gd name="connsiteX411" fmla="*/ 1028342 w 2068425"/>
                <a:gd name="connsiteY411" fmla="*/ 65667 h 1736906"/>
                <a:gd name="connsiteX412" fmla="*/ 595585 w 2068425"/>
                <a:gd name="connsiteY412" fmla="*/ 72865 h 1736906"/>
                <a:gd name="connsiteX413" fmla="*/ 372366 w 2068425"/>
                <a:gd name="connsiteY413" fmla="*/ 68906 h 1736906"/>
                <a:gd name="connsiteX414" fmla="*/ 161028 w 2068425"/>
                <a:gd name="connsiteY414" fmla="*/ 61707 h 1736906"/>
                <a:gd name="connsiteX415" fmla="*/ 84701 w 2068425"/>
                <a:gd name="connsiteY415" fmla="*/ 75745 h 1736906"/>
                <a:gd name="connsiteX416" fmla="*/ 82901 w 2068425"/>
                <a:gd name="connsiteY416" fmla="*/ 76824 h 1736906"/>
                <a:gd name="connsiteX417" fmla="*/ 79301 w 2068425"/>
                <a:gd name="connsiteY417" fmla="*/ 80064 h 1736906"/>
                <a:gd name="connsiteX418" fmla="*/ 54818 w 2068425"/>
                <a:gd name="connsiteY418" fmla="*/ 112097 h 1736906"/>
                <a:gd name="connsiteX419" fmla="*/ 46898 w 2068425"/>
                <a:gd name="connsiteY419" fmla="*/ 175084 h 1736906"/>
                <a:gd name="connsiteX420" fmla="*/ 46538 w 2068425"/>
                <a:gd name="connsiteY420" fmla="*/ 177243 h 1736906"/>
                <a:gd name="connsiteX421" fmla="*/ 44377 w 2068425"/>
                <a:gd name="connsiteY421" fmla="*/ 403636 h 1736906"/>
                <a:gd name="connsiteX422" fmla="*/ 91542 w 2068425"/>
                <a:gd name="connsiteY422" fmla="*/ 332011 h 1736906"/>
                <a:gd name="connsiteX423" fmla="*/ 97662 w 2068425"/>
                <a:gd name="connsiteY423" fmla="*/ 335610 h 1736906"/>
                <a:gd name="connsiteX424" fmla="*/ 44737 w 2068425"/>
                <a:gd name="connsiteY424" fmla="*/ 421272 h 1736906"/>
                <a:gd name="connsiteX425" fmla="*/ 44017 w 2068425"/>
                <a:gd name="connsiteY425" fmla="*/ 422352 h 1736906"/>
                <a:gd name="connsiteX426" fmla="*/ 43297 w 2068425"/>
                <a:gd name="connsiteY426" fmla="*/ 434229 h 1736906"/>
                <a:gd name="connsiteX427" fmla="*/ 42937 w 2068425"/>
                <a:gd name="connsiteY427" fmla="*/ 452226 h 1736906"/>
                <a:gd name="connsiteX428" fmla="*/ 89741 w 2068425"/>
                <a:gd name="connsiteY428" fmla="*/ 374482 h 1736906"/>
                <a:gd name="connsiteX429" fmla="*/ 94782 w 2068425"/>
                <a:gd name="connsiteY429" fmla="*/ 377001 h 1736906"/>
                <a:gd name="connsiteX430" fmla="*/ 42577 w 2068425"/>
                <a:gd name="connsiteY430" fmla="*/ 470222 h 1736906"/>
                <a:gd name="connsiteX431" fmla="*/ 41857 w 2068425"/>
                <a:gd name="connsiteY431" fmla="*/ 492897 h 1736906"/>
                <a:gd name="connsiteX432" fmla="*/ 98382 w 2068425"/>
                <a:gd name="connsiteY432" fmla="*/ 403996 h 1736906"/>
                <a:gd name="connsiteX433" fmla="*/ 100542 w 2068425"/>
                <a:gd name="connsiteY433" fmla="*/ 405076 h 1736906"/>
                <a:gd name="connsiteX434" fmla="*/ 72820 w 2068425"/>
                <a:gd name="connsiteY434" fmla="*/ 456545 h 1736906"/>
                <a:gd name="connsiteX435" fmla="*/ 41857 w 2068425"/>
                <a:gd name="connsiteY435" fmla="*/ 509094 h 1736906"/>
                <a:gd name="connsiteX436" fmla="*/ 41497 w 2068425"/>
                <a:gd name="connsiteY436" fmla="*/ 509094 h 1736906"/>
                <a:gd name="connsiteX437" fmla="*/ 41137 w 2068425"/>
                <a:gd name="connsiteY437" fmla="*/ 552645 h 1736906"/>
                <a:gd name="connsiteX438" fmla="*/ 93342 w 2068425"/>
                <a:gd name="connsiteY438" fmla="*/ 454745 h 1736906"/>
                <a:gd name="connsiteX439" fmla="*/ 96942 w 2068425"/>
                <a:gd name="connsiteY439" fmla="*/ 456905 h 1736906"/>
                <a:gd name="connsiteX440" fmla="*/ 42217 w 2068425"/>
                <a:gd name="connsiteY440" fmla="*/ 569201 h 1736906"/>
                <a:gd name="connsiteX441" fmla="*/ 41137 w 2068425"/>
                <a:gd name="connsiteY441" fmla="*/ 570281 h 1736906"/>
                <a:gd name="connsiteX442" fmla="*/ 41137 w 2068425"/>
                <a:gd name="connsiteY442" fmla="*/ 603034 h 1736906"/>
                <a:gd name="connsiteX443" fmla="*/ 95502 w 2068425"/>
                <a:gd name="connsiteY443" fmla="*/ 506214 h 1736906"/>
                <a:gd name="connsiteX444" fmla="*/ 100542 w 2068425"/>
                <a:gd name="connsiteY444" fmla="*/ 509454 h 1736906"/>
                <a:gd name="connsiteX445" fmla="*/ 42217 w 2068425"/>
                <a:gd name="connsiteY445" fmla="*/ 620310 h 1736906"/>
                <a:gd name="connsiteX446" fmla="*/ 41137 w 2068425"/>
                <a:gd name="connsiteY446" fmla="*/ 621750 h 1736906"/>
                <a:gd name="connsiteX447" fmla="*/ 41137 w 2068425"/>
                <a:gd name="connsiteY447" fmla="*/ 651624 h 1736906"/>
                <a:gd name="connsiteX448" fmla="*/ 99102 w 2068425"/>
                <a:gd name="connsiteY448" fmla="*/ 553724 h 1736906"/>
                <a:gd name="connsiteX449" fmla="*/ 104863 w 2068425"/>
                <a:gd name="connsiteY449" fmla="*/ 556244 h 1736906"/>
                <a:gd name="connsiteX450" fmla="*/ 42937 w 2068425"/>
                <a:gd name="connsiteY450" fmla="*/ 666741 h 1736906"/>
                <a:gd name="connsiteX451" fmla="*/ 41137 w 2068425"/>
                <a:gd name="connsiteY451" fmla="*/ 668540 h 1736906"/>
                <a:gd name="connsiteX452" fmla="*/ 41497 w 2068425"/>
                <a:gd name="connsiteY452" fmla="*/ 697695 h 1736906"/>
                <a:gd name="connsiteX453" fmla="*/ 62019 w 2068425"/>
                <a:gd name="connsiteY453" fmla="*/ 660262 h 1736906"/>
                <a:gd name="connsiteX454" fmla="*/ 94062 w 2068425"/>
                <a:gd name="connsiteY454" fmla="*/ 603754 h 1736906"/>
                <a:gd name="connsiteX455" fmla="*/ 100542 w 2068425"/>
                <a:gd name="connsiteY455" fmla="*/ 605554 h 1736906"/>
                <a:gd name="connsiteX456" fmla="*/ 68860 w 2068425"/>
                <a:gd name="connsiteY456" fmla="*/ 664581 h 1736906"/>
                <a:gd name="connsiteX457" fmla="*/ 41497 w 2068425"/>
                <a:gd name="connsiteY457" fmla="*/ 716411 h 1736906"/>
                <a:gd name="connsiteX458" fmla="*/ 41497 w 2068425"/>
                <a:gd name="connsiteY458" fmla="*/ 762121 h 1736906"/>
                <a:gd name="connsiteX459" fmla="*/ 94062 w 2068425"/>
                <a:gd name="connsiteY459" fmla="*/ 658822 h 1736906"/>
                <a:gd name="connsiteX460" fmla="*/ 100542 w 2068425"/>
                <a:gd name="connsiteY460" fmla="*/ 660262 h 1736906"/>
                <a:gd name="connsiteX461" fmla="*/ 71020 w 2068425"/>
                <a:gd name="connsiteY461" fmla="*/ 720730 h 1736906"/>
                <a:gd name="connsiteX462" fmla="*/ 41497 w 2068425"/>
                <a:gd name="connsiteY462" fmla="*/ 784796 h 1736906"/>
                <a:gd name="connsiteX463" fmla="*/ 40777 w 2068425"/>
                <a:gd name="connsiteY463" fmla="*/ 822229 h 1736906"/>
                <a:gd name="connsiteX464" fmla="*/ 98022 w 2068425"/>
                <a:gd name="connsiteY464" fmla="*/ 715691 h 1736906"/>
                <a:gd name="connsiteX465" fmla="*/ 103783 w 2068425"/>
                <a:gd name="connsiteY465" fmla="*/ 717491 h 1736906"/>
                <a:gd name="connsiteX466" fmla="*/ 40417 w 2068425"/>
                <a:gd name="connsiteY466" fmla="*/ 845264 h 1736906"/>
                <a:gd name="connsiteX467" fmla="*/ 39697 w 2068425"/>
                <a:gd name="connsiteY467" fmla="*/ 871178 h 1736906"/>
                <a:gd name="connsiteX468" fmla="*/ 99102 w 2068425"/>
                <a:gd name="connsiteY468" fmla="*/ 762841 h 1736906"/>
                <a:gd name="connsiteX469" fmla="*/ 104503 w 2068425"/>
                <a:gd name="connsiteY469" fmla="*/ 765720 h 1736906"/>
                <a:gd name="connsiteX470" fmla="*/ 39337 w 2068425"/>
                <a:gd name="connsiteY470" fmla="*/ 894933 h 1736906"/>
                <a:gd name="connsiteX471" fmla="*/ 37897 w 2068425"/>
                <a:gd name="connsiteY471" fmla="*/ 940284 h 1736906"/>
                <a:gd name="connsiteX472" fmla="*/ 87581 w 2068425"/>
                <a:gd name="connsiteY472" fmla="*/ 837345 h 1736906"/>
                <a:gd name="connsiteX473" fmla="*/ 94782 w 2068425"/>
                <a:gd name="connsiteY473" fmla="*/ 839505 h 1736906"/>
                <a:gd name="connsiteX474" fmla="*/ 43297 w 2068425"/>
                <a:gd name="connsiteY474" fmla="*/ 954321 h 1736906"/>
                <a:gd name="connsiteX475" fmla="*/ 37537 w 2068425"/>
                <a:gd name="connsiteY475" fmla="*/ 957200 h 1736906"/>
                <a:gd name="connsiteX476" fmla="*/ 37537 w 2068425"/>
                <a:gd name="connsiteY476" fmla="*/ 966558 h 1736906"/>
                <a:gd name="connsiteX477" fmla="*/ 37537 w 2068425"/>
                <a:gd name="connsiteY477" fmla="*/ 1007230 h 1736906"/>
                <a:gd name="connsiteX478" fmla="*/ 79661 w 2068425"/>
                <a:gd name="connsiteY478" fmla="*/ 918688 h 1736906"/>
                <a:gd name="connsiteX479" fmla="*/ 84701 w 2068425"/>
                <a:gd name="connsiteY479" fmla="*/ 921928 h 1736906"/>
                <a:gd name="connsiteX480" fmla="*/ 41857 w 2068425"/>
                <a:gd name="connsiteY480" fmla="*/ 1021987 h 1736906"/>
                <a:gd name="connsiteX481" fmla="*/ 37897 w 2068425"/>
                <a:gd name="connsiteY481" fmla="*/ 1024506 h 1736906"/>
                <a:gd name="connsiteX482" fmla="*/ 47258 w 2068425"/>
                <a:gd name="connsiteY482" fmla="*/ 1228583 h 1736906"/>
                <a:gd name="connsiteX483" fmla="*/ 46898 w 2068425"/>
                <a:gd name="connsiteY483" fmla="*/ 1230383 h 1736906"/>
                <a:gd name="connsiteX484" fmla="*/ 46898 w 2068425"/>
                <a:gd name="connsiteY484" fmla="*/ 1255578 h 1736906"/>
                <a:gd name="connsiteX485" fmla="*/ 48338 w 2068425"/>
                <a:gd name="connsiteY485" fmla="*/ 1278253 h 1736906"/>
                <a:gd name="connsiteX486" fmla="*/ 55538 w 2068425"/>
                <a:gd name="connsiteY486" fmla="*/ 1317125 h 1736906"/>
                <a:gd name="connsiteX487" fmla="*/ 152387 w 2068425"/>
                <a:gd name="connsiteY487" fmla="*/ 1365355 h 1736906"/>
                <a:gd name="connsiteX488" fmla="*/ 323762 w 2068425"/>
                <a:gd name="connsiteY488" fmla="*/ 1358516 h 1736906"/>
                <a:gd name="connsiteX489" fmla="*/ 355804 w 2068425"/>
                <a:gd name="connsiteY489" fmla="*/ 1358516 h 1736906"/>
                <a:gd name="connsiteX490" fmla="*/ 568583 w 2068425"/>
                <a:gd name="connsiteY490" fmla="*/ 1364635 h 1736906"/>
                <a:gd name="connsiteX491" fmla="*/ 788922 w 2068425"/>
                <a:gd name="connsiteY491" fmla="*/ 1362115 h 1736906"/>
                <a:gd name="connsiteX492" fmla="*/ 1007461 w 2068425"/>
                <a:gd name="connsiteY492" fmla="*/ 1352757 h 1736906"/>
                <a:gd name="connsiteX493" fmla="*/ 1220599 w 2068425"/>
                <a:gd name="connsiteY493" fmla="*/ 1367154 h 1736906"/>
                <a:gd name="connsiteX494" fmla="*/ 1436618 w 2068425"/>
                <a:gd name="connsiteY494" fmla="*/ 1369314 h 1736906"/>
                <a:gd name="connsiteX495" fmla="*/ 1573429 w 2068425"/>
                <a:gd name="connsiteY495" fmla="*/ 1366434 h 1736906"/>
                <a:gd name="connsiteX496" fmla="*/ 1596831 w 2068425"/>
                <a:gd name="connsiteY496" fmla="*/ 1348438 h 1736906"/>
                <a:gd name="connsiteX497" fmla="*/ 1623474 w 2068425"/>
                <a:gd name="connsiteY497" fmla="*/ 1331522 h 1736906"/>
                <a:gd name="connsiteX498" fmla="*/ 1624194 w 2068425"/>
                <a:gd name="connsiteY498" fmla="*/ 1338360 h 1736906"/>
                <a:gd name="connsiteX499" fmla="*/ 1582790 w 2068425"/>
                <a:gd name="connsiteY499" fmla="*/ 1366434 h 1736906"/>
                <a:gd name="connsiteX500" fmla="*/ 1611593 w 2068425"/>
                <a:gd name="connsiteY500" fmla="*/ 1365715 h 1736906"/>
                <a:gd name="connsiteX501" fmla="*/ 1645436 w 2068425"/>
                <a:gd name="connsiteY501" fmla="*/ 1341600 h 1736906"/>
                <a:gd name="connsiteX502" fmla="*/ 1652276 w 2068425"/>
                <a:gd name="connsiteY502" fmla="*/ 1350598 h 1736906"/>
                <a:gd name="connsiteX503" fmla="*/ 1628874 w 2068425"/>
                <a:gd name="connsiteY503" fmla="*/ 1364995 h 1736906"/>
                <a:gd name="connsiteX504" fmla="*/ 1855334 w 2068425"/>
                <a:gd name="connsiteY504" fmla="*/ 1358516 h 1736906"/>
                <a:gd name="connsiteX505" fmla="*/ 1860734 w 2068425"/>
                <a:gd name="connsiteY505" fmla="*/ 1358156 h 1736906"/>
                <a:gd name="connsiteX506" fmla="*/ 1861454 w 2068425"/>
                <a:gd name="connsiteY506" fmla="*/ 1358156 h 1736906"/>
                <a:gd name="connsiteX507" fmla="*/ 1865055 w 2068425"/>
                <a:gd name="connsiteY507" fmla="*/ 1358876 h 1736906"/>
                <a:gd name="connsiteX508" fmla="*/ 1979544 w 2068425"/>
                <a:gd name="connsiteY508" fmla="*/ 1330442 h 1736906"/>
                <a:gd name="connsiteX509" fmla="*/ 1994666 w 2068425"/>
                <a:gd name="connsiteY509" fmla="*/ 1237222 h 1736906"/>
                <a:gd name="connsiteX510" fmla="*/ 1993946 w 2068425"/>
                <a:gd name="connsiteY510" fmla="*/ 1116287 h 1736906"/>
                <a:gd name="connsiteX511" fmla="*/ 1991065 w 2068425"/>
                <a:gd name="connsiteY511" fmla="*/ 983115 h 1736906"/>
                <a:gd name="connsiteX512" fmla="*/ 1989265 w 2068425"/>
                <a:gd name="connsiteY512" fmla="*/ 708492 h 1736906"/>
                <a:gd name="connsiteX513" fmla="*/ 2000426 w 2068425"/>
                <a:gd name="connsiteY513" fmla="*/ 438189 h 1736906"/>
                <a:gd name="connsiteX514" fmla="*/ 1994666 w 2068425"/>
                <a:gd name="connsiteY514" fmla="*/ 167885 h 1736906"/>
                <a:gd name="connsiteX515" fmla="*/ 1995746 w 2068425"/>
                <a:gd name="connsiteY515" fmla="*/ 164286 h 1736906"/>
                <a:gd name="connsiteX516" fmla="*/ 1956863 w 2068425"/>
                <a:gd name="connsiteY516" fmla="*/ 78624 h 1736906"/>
                <a:gd name="connsiteX517" fmla="*/ 1870095 w 2068425"/>
                <a:gd name="connsiteY517" fmla="*/ 68906 h 1736906"/>
                <a:gd name="connsiteX518" fmla="*/ 1869735 w 2068425"/>
                <a:gd name="connsiteY518" fmla="*/ 68906 h 1736906"/>
                <a:gd name="connsiteX519" fmla="*/ 1458219 w 2068425"/>
                <a:gd name="connsiteY519" fmla="*/ 59548 h 1736906"/>
                <a:gd name="connsiteX520" fmla="*/ 1243146 w 2068425"/>
                <a:gd name="connsiteY520" fmla="*/ 58288 h 1736906"/>
                <a:gd name="connsiteX521" fmla="*/ 1253542 w 2068425"/>
                <a:gd name="connsiteY521" fmla="*/ 39437 h 1736906"/>
                <a:gd name="connsiteX522" fmla="*/ 1468300 w 2068425"/>
                <a:gd name="connsiteY522" fmla="*/ 40832 h 1736906"/>
                <a:gd name="connsiteX523" fmla="*/ 1897817 w 2068425"/>
                <a:gd name="connsiteY523" fmla="*/ 48750 h 1736906"/>
                <a:gd name="connsiteX524" fmla="*/ 1902498 w 2068425"/>
                <a:gd name="connsiteY524" fmla="*/ 50190 h 1736906"/>
                <a:gd name="connsiteX525" fmla="*/ 1978104 w 2068425"/>
                <a:gd name="connsiteY525" fmla="*/ 71066 h 1736906"/>
                <a:gd name="connsiteX526" fmla="*/ 2015548 w 2068425"/>
                <a:gd name="connsiteY526" fmla="*/ 164286 h 1736906"/>
                <a:gd name="connsiteX527" fmla="*/ 2016268 w 2068425"/>
                <a:gd name="connsiteY527" fmla="*/ 167525 h 1736906"/>
                <a:gd name="connsiteX528" fmla="*/ 2021308 w 2068425"/>
                <a:gd name="connsiteY528" fmla="*/ 445747 h 1736906"/>
                <a:gd name="connsiteX529" fmla="*/ 2007987 w 2068425"/>
                <a:gd name="connsiteY529" fmla="*/ 716051 h 1736906"/>
                <a:gd name="connsiteX530" fmla="*/ 2006907 w 2068425"/>
                <a:gd name="connsiteY530" fmla="*/ 998952 h 1736906"/>
                <a:gd name="connsiteX531" fmla="*/ 2009067 w 2068425"/>
                <a:gd name="connsiteY531" fmla="*/ 1129964 h 1736906"/>
                <a:gd name="connsiteX532" fmla="*/ 2010147 w 2068425"/>
                <a:gd name="connsiteY532" fmla="*/ 1195470 h 1736906"/>
                <a:gd name="connsiteX533" fmla="*/ 1985305 w 2068425"/>
                <a:gd name="connsiteY533" fmla="*/ 1351678 h 1736906"/>
                <a:gd name="connsiteX534" fmla="*/ 1834092 w 2068425"/>
                <a:gd name="connsiteY534" fmla="*/ 1379752 h 1736906"/>
                <a:gd name="connsiteX535" fmla="*/ 1595391 w 2068425"/>
                <a:gd name="connsiteY535" fmla="*/ 1385510 h 1736906"/>
                <a:gd name="connsiteX536" fmla="*/ 1546427 w 2068425"/>
                <a:gd name="connsiteY536" fmla="*/ 1421863 h 1736906"/>
                <a:gd name="connsiteX537" fmla="*/ 1542107 w 2068425"/>
                <a:gd name="connsiteY537" fmla="*/ 1417544 h 1736906"/>
                <a:gd name="connsiteX538" fmla="*/ 1581710 w 2068425"/>
                <a:gd name="connsiteY538" fmla="*/ 1385510 h 1736906"/>
                <a:gd name="connsiteX539" fmla="*/ 1555068 w 2068425"/>
                <a:gd name="connsiteY539" fmla="*/ 1386590 h 1736906"/>
                <a:gd name="connsiteX540" fmla="*/ 1526985 w 2068425"/>
                <a:gd name="connsiteY540" fmla="*/ 1407106 h 1736906"/>
                <a:gd name="connsiteX541" fmla="*/ 1523385 w 2068425"/>
                <a:gd name="connsiteY541" fmla="*/ 1403507 h 1736906"/>
                <a:gd name="connsiteX542" fmla="*/ 1546067 w 2068425"/>
                <a:gd name="connsiteY542" fmla="*/ 1386590 h 1736906"/>
                <a:gd name="connsiteX543" fmla="*/ 1426537 w 2068425"/>
                <a:gd name="connsiteY543" fmla="*/ 1388030 h 1736906"/>
                <a:gd name="connsiteX544" fmla="*/ 1257682 w 2068425"/>
                <a:gd name="connsiteY544" fmla="*/ 1387670 h 1736906"/>
                <a:gd name="connsiteX545" fmla="*/ 1269923 w 2068425"/>
                <a:gd name="connsiteY545" fmla="*/ 1539558 h 1736906"/>
                <a:gd name="connsiteX546" fmla="*/ 1386573 w 2068425"/>
                <a:gd name="connsiteY546" fmla="*/ 1642857 h 1736906"/>
                <a:gd name="connsiteX547" fmla="*/ 1388013 w 2068425"/>
                <a:gd name="connsiteY547" fmla="*/ 1643216 h 1736906"/>
                <a:gd name="connsiteX548" fmla="*/ 1389814 w 2068425"/>
                <a:gd name="connsiteY548" fmla="*/ 1643936 h 1736906"/>
                <a:gd name="connsiteX549" fmla="*/ 1401695 w 2068425"/>
                <a:gd name="connsiteY549" fmla="*/ 1686767 h 1736906"/>
                <a:gd name="connsiteX550" fmla="*/ 1298366 w 2068425"/>
                <a:gd name="connsiteY550" fmla="*/ 1701164 h 1736906"/>
                <a:gd name="connsiteX551" fmla="*/ 980458 w 2068425"/>
                <a:gd name="connsiteY551" fmla="*/ 1696125 h 1736906"/>
                <a:gd name="connsiteX552" fmla="*/ 817364 w 2068425"/>
                <a:gd name="connsiteY552" fmla="*/ 1698645 h 1736906"/>
                <a:gd name="connsiteX553" fmla="*/ 688833 w 2068425"/>
                <a:gd name="connsiteY553" fmla="*/ 1702604 h 1736906"/>
                <a:gd name="connsiteX554" fmla="*/ 633748 w 2068425"/>
                <a:gd name="connsiteY554" fmla="*/ 1670571 h 1736906"/>
                <a:gd name="connsiteX555" fmla="*/ 673352 w 2068425"/>
                <a:gd name="connsiteY555" fmla="*/ 1641417 h 1736906"/>
                <a:gd name="connsiteX556" fmla="*/ 777401 w 2068425"/>
                <a:gd name="connsiteY556" fmla="*/ 1540638 h 1736906"/>
                <a:gd name="connsiteX557" fmla="*/ 783881 w 2068425"/>
                <a:gd name="connsiteY557" fmla="*/ 1379032 h 1736906"/>
                <a:gd name="connsiteX558" fmla="*/ 778481 w 2068425"/>
                <a:gd name="connsiteY558" fmla="*/ 1379392 h 1736906"/>
                <a:gd name="connsiteX559" fmla="*/ 558142 w 2068425"/>
                <a:gd name="connsiteY559" fmla="*/ 1381551 h 1736906"/>
                <a:gd name="connsiteX560" fmla="*/ 346084 w 2068425"/>
                <a:gd name="connsiteY560" fmla="*/ 1375073 h 1736906"/>
                <a:gd name="connsiteX561" fmla="*/ 270837 w 2068425"/>
                <a:gd name="connsiteY561" fmla="*/ 1376872 h 1736906"/>
                <a:gd name="connsiteX562" fmla="*/ 207472 w 2068425"/>
                <a:gd name="connsiteY562" fmla="*/ 1381911 h 1736906"/>
                <a:gd name="connsiteX563" fmla="*/ 90462 w 2068425"/>
                <a:gd name="connsiteY563" fmla="*/ 1376872 h 1736906"/>
                <a:gd name="connsiteX564" fmla="*/ 30696 w 2068425"/>
                <a:gd name="connsiteY564" fmla="*/ 1217066 h 1736906"/>
                <a:gd name="connsiteX565" fmla="*/ 20615 w 2068425"/>
                <a:gd name="connsiteY565" fmla="*/ 957200 h 1736906"/>
                <a:gd name="connsiteX566" fmla="*/ 23136 w 2068425"/>
                <a:gd name="connsiteY566" fmla="*/ 691936 h 1736906"/>
                <a:gd name="connsiteX567" fmla="*/ 36097 w 2068425"/>
                <a:gd name="connsiteY567" fmla="*/ 161407 h 1736906"/>
                <a:gd name="connsiteX568" fmla="*/ 36097 w 2068425"/>
                <a:gd name="connsiteY568" fmla="*/ 157087 h 1736906"/>
                <a:gd name="connsiteX569" fmla="*/ 40777 w 2068425"/>
                <a:gd name="connsiteY569" fmla="*/ 120735 h 1736906"/>
                <a:gd name="connsiteX570" fmla="*/ 73900 w 2068425"/>
                <a:gd name="connsiteY570" fmla="*/ 70346 h 1736906"/>
                <a:gd name="connsiteX571" fmla="*/ 77500 w 2068425"/>
                <a:gd name="connsiteY571" fmla="*/ 68546 h 1736906"/>
                <a:gd name="connsiteX572" fmla="*/ 173989 w 2068425"/>
                <a:gd name="connsiteY572" fmla="*/ 51270 h 1736906"/>
                <a:gd name="connsiteX573" fmla="*/ 175069 w 2068425"/>
                <a:gd name="connsiteY573" fmla="*/ 51270 h 1736906"/>
                <a:gd name="connsiteX574" fmla="*/ 382807 w 2068425"/>
                <a:gd name="connsiteY574" fmla="*/ 51630 h 1736906"/>
                <a:gd name="connsiteX575" fmla="*/ 606026 w 2068425"/>
                <a:gd name="connsiteY575" fmla="*/ 55229 h 1736906"/>
                <a:gd name="connsiteX576" fmla="*/ 1038783 w 2068425"/>
                <a:gd name="connsiteY576" fmla="*/ 46951 h 1736906"/>
                <a:gd name="connsiteX577" fmla="*/ 1253542 w 2068425"/>
                <a:gd name="connsiteY577" fmla="*/ 39437 h 1736906"/>
                <a:gd name="connsiteX578" fmla="*/ 172870 w 2068425"/>
                <a:gd name="connsiteY578" fmla="*/ 29319 h 1736906"/>
                <a:gd name="connsiteX579" fmla="*/ 369884 w 2068425"/>
                <a:gd name="connsiteY579" fmla="*/ 31179 h 1736906"/>
                <a:gd name="connsiteX580" fmla="*/ 571579 w 2068425"/>
                <a:gd name="connsiteY580" fmla="*/ 34528 h 1736906"/>
                <a:gd name="connsiteX581" fmla="*/ 770754 w 2068425"/>
                <a:gd name="connsiteY581" fmla="*/ 34528 h 1736906"/>
                <a:gd name="connsiteX582" fmla="*/ 864758 w 2068425"/>
                <a:gd name="connsiteY582" fmla="*/ 33412 h 1736906"/>
                <a:gd name="connsiteX583" fmla="*/ 950119 w 2068425"/>
                <a:gd name="connsiteY583" fmla="*/ 29691 h 1736906"/>
                <a:gd name="connsiteX584" fmla="*/ 952640 w 2068425"/>
                <a:gd name="connsiteY584" fmla="*/ 39365 h 1736906"/>
                <a:gd name="connsiteX585" fmla="*/ 864398 w 2068425"/>
                <a:gd name="connsiteY585" fmla="*/ 43086 h 1736906"/>
                <a:gd name="connsiteX586" fmla="*/ 770754 w 2068425"/>
                <a:gd name="connsiteY586" fmla="*/ 43830 h 1736906"/>
                <a:gd name="connsiteX587" fmla="*/ 560414 w 2068425"/>
                <a:gd name="connsiteY587" fmla="*/ 43458 h 1736906"/>
                <a:gd name="connsiteX588" fmla="*/ 346833 w 2068425"/>
                <a:gd name="connsiteY588" fmla="*/ 40853 h 1736906"/>
                <a:gd name="connsiteX589" fmla="*/ 171430 w 2068425"/>
                <a:gd name="connsiteY589" fmla="*/ 33784 h 1736906"/>
                <a:gd name="connsiteX590" fmla="*/ 172870 w 2068425"/>
                <a:gd name="connsiteY590" fmla="*/ 29319 h 1736906"/>
                <a:gd name="connsiteX591" fmla="*/ 1850055 w 2068425"/>
                <a:gd name="connsiteY591" fmla="*/ 18823 h 1736906"/>
                <a:gd name="connsiteX592" fmla="*/ 1946174 w 2068425"/>
                <a:gd name="connsiteY592" fmla="*/ 27379 h 1736906"/>
                <a:gd name="connsiteX593" fmla="*/ 2031493 w 2068425"/>
                <a:gd name="connsiteY593" fmla="*/ 96189 h 1736906"/>
                <a:gd name="connsiteX594" fmla="*/ 2035813 w 2068425"/>
                <a:gd name="connsiteY594" fmla="*/ 482026 h 1736906"/>
                <a:gd name="connsiteX595" fmla="*/ 2032933 w 2068425"/>
                <a:gd name="connsiteY595" fmla="*/ 481666 h 1736906"/>
                <a:gd name="connsiteX596" fmla="*/ 2025014 w 2068425"/>
                <a:gd name="connsiteY596" fmla="*/ 117444 h 1736906"/>
                <a:gd name="connsiteX597" fmla="*/ 1752495 w 2068425"/>
                <a:gd name="connsiteY597" fmla="*/ 36386 h 1736906"/>
                <a:gd name="connsiteX598" fmla="*/ 1752855 w 2068425"/>
                <a:gd name="connsiteY598" fmla="*/ 24858 h 1736906"/>
                <a:gd name="connsiteX599" fmla="*/ 1850055 w 2068425"/>
                <a:gd name="connsiteY599" fmla="*/ 18823 h 1736906"/>
                <a:gd name="connsiteX600" fmla="*/ 447705 w 2068425"/>
                <a:gd name="connsiteY600" fmla="*/ 8350 h 1736906"/>
                <a:gd name="connsiteX601" fmla="*/ 590754 w 2068425"/>
                <a:gd name="connsiteY601" fmla="*/ 10868 h 1736906"/>
                <a:gd name="connsiteX602" fmla="*/ 878022 w 2068425"/>
                <a:gd name="connsiteY602" fmla="*/ 11235 h 1736906"/>
                <a:gd name="connsiteX603" fmla="*/ 877662 w 2068425"/>
                <a:gd name="connsiteY603" fmla="*/ 21492 h 1736906"/>
                <a:gd name="connsiteX604" fmla="*/ 590754 w 2068425"/>
                <a:gd name="connsiteY604" fmla="*/ 20393 h 1736906"/>
                <a:gd name="connsiteX605" fmla="*/ 304927 w 2068425"/>
                <a:gd name="connsiteY605" fmla="*/ 15997 h 1736906"/>
                <a:gd name="connsiteX606" fmla="*/ 304927 w 2068425"/>
                <a:gd name="connsiteY606" fmla="*/ 13799 h 1736906"/>
                <a:gd name="connsiteX607" fmla="*/ 447705 w 2068425"/>
                <a:gd name="connsiteY607" fmla="*/ 8350 h 1736906"/>
                <a:gd name="connsiteX608" fmla="*/ 1836272 w 2068425"/>
                <a:gd name="connsiteY608" fmla="*/ 0 h 1736906"/>
                <a:gd name="connsiteX609" fmla="*/ 1953608 w 2068425"/>
                <a:gd name="connsiteY609" fmla="*/ 10452 h 1736906"/>
                <a:gd name="connsiteX610" fmla="*/ 2028473 w 2068425"/>
                <a:gd name="connsiteY610" fmla="*/ 36043 h 1736906"/>
                <a:gd name="connsiteX611" fmla="*/ 2057627 w 2068425"/>
                <a:gd name="connsiteY611" fmla="*/ 104526 h 1736906"/>
                <a:gd name="connsiteX612" fmla="*/ 2068425 w 2068425"/>
                <a:gd name="connsiteY612" fmla="*/ 212656 h 1736906"/>
                <a:gd name="connsiteX613" fmla="*/ 2063746 w 2068425"/>
                <a:gd name="connsiteY613" fmla="*/ 212656 h 1736906"/>
                <a:gd name="connsiteX614" fmla="*/ 2050069 w 2068425"/>
                <a:gd name="connsiteY614" fmla="*/ 121466 h 1736906"/>
                <a:gd name="connsiteX615" fmla="*/ 2002918 w 2068425"/>
                <a:gd name="connsiteY615" fmla="*/ 34241 h 1736906"/>
                <a:gd name="connsiteX616" fmla="*/ 1836272 w 2068425"/>
                <a:gd name="connsiteY616" fmla="*/ 11534 h 1736906"/>
                <a:gd name="connsiteX617" fmla="*/ 1836272 w 2068425"/>
                <a:gd name="connsiteY617" fmla="*/ 0 h 173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2068425" h="1736906">
                  <a:moveTo>
                    <a:pt x="1162707" y="1722194"/>
                  </a:moveTo>
                  <a:cubicBezTo>
                    <a:pt x="1232495" y="1719996"/>
                    <a:pt x="1303446" y="1726865"/>
                    <a:pt x="1372982" y="1725491"/>
                  </a:cubicBezTo>
                  <a:cubicBezTo>
                    <a:pt x="1379451" y="1725491"/>
                    <a:pt x="1379451" y="1736481"/>
                    <a:pt x="1372623" y="1736481"/>
                  </a:cubicBezTo>
                  <a:cubicBezTo>
                    <a:pt x="1279908" y="1737947"/>
                    <a:pt x="1186116" y="1735382"/>
                    <a:pt x="1093760" y="1732452"/>
                  </a:cubicBezTo>
                  <a:cubicBezTo>
                    <a:pt x="1091245" y="1732452"/>
                    <a:pt x="1090885" y="1728422"/>
                    <a:pt x="1093401" y="1728055"/>
                  </a:cubicBezTo>
                  <a:cubicBezTo>
                    <a:pt x="1116310" y="1724667"/>
                    <a:pt x="1139444" y="1722926"/>
                    <a:pt x="1162707" y="1722194"/>
                  </a:cubicBezTo>
                  <a:close/>
                  <a:moveTo>
                    <a:pt x="1385664" y="1701800"/>
                  </a:moveTo>
                  <a:cubicBezTo>
                    <a:pt x="1391069" y="1701800"/>
                    <a:pt x="1392150" y="1710895"/>
                    <a:pt x="1386745" y="1711245"/>
                  </a:cubicBezTo>
                  <a:cubicBezTo>
                    <a:pt x="1321170" y="1720339"/>
                    <a:pt x="1258116" y="1722088"/>
                    <a:pt x="1191820" y="1719990"/>
                  </a:cubicBezTo>
                  <a:cubicBezTo>
                    <a:pt x="1157231" y="1718590"/>
                    <a:pt x="1123002" y="1716842"/>
                    <a:pt x="1088773" y="1716492"/>
                  </a:cubicBezTo>
                  <a:cubicBezTo>
                    <a:pt x="1068956" y="1716492"/>
                    <a:pt x="1041933" y="1721739"/>
                    <a:pt x="1023557" y="1714393"/>
                  </a:cubicBezTo>
                  <a:cubicBezTo>
                    <a:pt x="1021035" y="1713344"/>
                    <a:pt x="1021756" y="1709846"/>
                    <a:pt x="1024638" y="1710545"/>
                  </a:cubicBezTo>
                  <a:cubicBezTo>
                    <a:pt x="1049860" y="1716492"/>
                    <a:pt x="1082647" y="1707747"/>
                    <a:pt x="1108229" y="1708097"/>
                  </a:cubicBezTo>
                  <a:cubicBezTo>
                    <a:pt x="1139576" y="1708446"/>
                    <a:pt x="1170922" y="1709496"/>
                    <a:pt x="1202269" y="1710545"/>
                  </a:cubicBezTo>
                  <a:cubicBezTo>
                    <a:pt x="1233255" y="1711245"/>
                    <a:pt x="1264241" y="1711944"/>
                    <a:pt x="1295228" y="1711245"/>
                  </a:cubicBezTo>
                  <a:cubicBezTo>
                    <a:pt x="1325854" y="1710545"/>
                    <a:pt x="1355399" y="1703899"/>
                    <a:pt x="1385664" y="1701800"/>
                  </a:cubicBezTo>
                  <a:close/>
                  <a:moveTo>
                    <a:pt x="674522" y="1447579"/>
                  </a:moveTo>
                  <a:cubicBezTo>
                    <a:pt x="706951" y="1444625"/>
                    <a:pt x="739380" y="1446471"/>
                    <a:pt x="772169" y="1447579"/>
                  </a:cubicBezTo>
                  <a:cubicBezTo>
                    <a:pt x="779375" y="1448317"/>
                    <a:pt x="779015" y="1460131"/>
                    <a:pt x="771808" y="1459762"/>
                  </a:cubicBezTo>
                  <a:cubicBezTo>
                    <a:pt x="739380" y="1456439"/>
                    <a:pt x="706951" y="1452747"/>
                    <a:pt x="674162" y="1453855"/>
                  </a:cubicBezTo>
                  <a:cubicBezTo>
                    <a:pt x="670198" y="1453855"/>
                    <a:pt x="670559" y="1447948"/>
                    <a:pt x="674522" y="1447579"/>
                  </a:cubicBezTo>
                  <a:close/>
                  <a:moveTo>
                    <a:pt x="771296" y="1423988"/>
                  </a:moveTo>
                  <a:cubicBezTo>
                    <a:pt x="777788" y="1423988"/>
                    <a:pt x="777788" y="1433599"/>
                    <a:pt x="770936" y="1433599"/>
                  </a:cubicBezTo>
                  <a:cubicBezTo>
                    <a:pt x="743888" y="1434629"/>
                    <a:pt x="716480" y="1434286"/>
                    <a:pt x="689432" y="1433599"/>
                  </a:cubicBezTo>
                  <a:cubicBezTo>
                    <a:pt x="665630" y="1432913"/>
                    <a:pt x="642550" y="1436345"/>
                    <a:pt x="619108" y="1433599"/>
                  </a:cubicBezTo>
                  <a:cubicBezTo>
                    <a:pt x="616584" y="1433256"/>
                    <a:pt x="616223" y="1429480"/>
                    <a:pt x="619108" y="1429480"/>
                  </a:cubicBezTo>
                  <a:cubicBezTo>
                    <a:pt x="669597" y="1429823"/>
                    <a:pt x="720447" y="1423988"/>
                    <a:pt x="771296" y="1423988"/>
                  </a:cubicBezTo>
                  <a:close/>
                  <a:moveTo>
                    <a:pt x="617771" y="1405801"/>
                  </a:moveTo>
                  <a:cubicBezTo>
                    <a:pt x="668744" y="1404003"/>
                    <a:pt x="720731" y="1410395"/>
                    <a:pt x="771298" y="1406400"/>
                  </a:cubicBezTo>
                  <a:cubicBezTo>
                    <a:pt x="776706" y="1406045"/>
                    <a:pt x="777788" y="1415278"/>
                    <a:pt x="772379" y="1416343"/>
                  </a:cubicBezTo>
                  <a:cubicBezTo>
                    <a:pt x="705317" y="1425220"/>
                    <a:pt x="635010" y="1403204"/>
                    <a:pt x="568308" y="1414212"/>
                  </a:cubicBezTo>
                  <a:cubicBezTo>
                    <a:pt x="566144" y="1414567"/>
                    <a:pt x="565423" y="1411727"/>
                    <a:pt x="567226" y="1411016"/>
                  </a:cubicBezTo>
                  <a:cubicBezTo>
                    <a:pt x="583902" y="1407909"/>
                    <a:pt x="600780" y="1406400"/>
                    <a:pt x="617771" y="1405801"/>
                  </a:cubicBezTo>
                  <a:close/>
                  <a:moveTo>
                    <a:pt x="478319" y="1387828"/>
                  </a:moveTo>
                  <a:cubicBezTo>
                    <a:pt x="500231" y="1393472"/>
                    <a:pt x="521784" y="1389945"/>
                    <a:pt x="544056" y="1389945"/>
                  </a:cubicBezTo>
                  <a:cubicBezTo>
                    <a:pt x="567405" y="1389945"/>
                    <a:pt x="591113" y="1390650"/>
                    <a:pt x="614462" y="1390650"/>
                  </a:cubicBezTo>
                  <a:cubicBezTo>
                    <a:pt x="664752" y="1391003"/>
                    <a:pt x="715042" y="1389592"/>
                    <a:pt x="765332" y="1388886"/>
                  </a:cubicBezTo>
                  <a:cubicBezTo>
                    <a:pt x="771439" y="1388886"/>
                    <a:pt x="771439" y="1398411"/>
                    <a:pt x="764973" y="1398411"/>
                  </a:cubicBezTo>
                  <a:cubicBezTo>
                    <a:pt x="711450" y="1398411"/>
                    <a:pt x="657568" y="1400175"/>
                    <a:pt x="604045" y="1398764"/>
                  </a:cubicBezTo>
                  <a:cubicBezTo>
                    <a:pt x="563453" y="1398059"/>
                    <a:pt x="516755" y="1402997"/>
                    <a:pt x="477960" y="1389945"/>
                  </a:cubicBezTo>
                  <a:cubicBezTo>
                    <a:pt x="476523" y="1389592"/>
                    <a:pt x="477242" y="1387475"/>
                    <a:pt x="478319" y="1387828"/>
                  </a:cubicBezTo>
                  <a:close/>
                  <a:moveTo>
                    <a:pt x="997380" y="1370394"/>
                  </a:moveTo>
                  <a:cubicBezTo>
                    <a:pt x="931494" y="1369674"/>
                    <a:pt x="864888" y="1375793"/>
                    <a:pt x="798643" y="1378312"/>
                  </a:cubicBezTo>
                  <a:cubicBezTo>
                    <a:pt x="798643" y="1378312"/>
                    <a:pt x="798643" y="1378312"/>
                    <a:pt x="798643" y="1378672"/>
                  </a:cubicBezTo>
                  <a:cubicBezTo>
                    <a:pt x="805843" y="1445618"/>
                    <a:pt x="810884" y="1520842"/>
                    <a:pt x="776681" y="1583469"/>
                  </a:cubicBezTo>
                  <a:cubicBezTo>
                    <a:pt x="755799" y="1621621"/>
                    <a:pt x="707915" y="1662292"/>
                    <a:pt x="661471" y="1657613"/>
                  </a:cubicBezTo>
                  <a:cubicBezTo>
                    <a:pt x="658591" y="1658693"/>
                    <a:pt x="655710" y="1660133"/>
                    <a:pt x="653550" y="1662652"/>
                  </a:cubicBezTo>
                  <a:cubicBezTo>
                    <a:pt x="651390" y="1679569"/>
                    <a:pt x="657510" y="1687847"/>
                    <a:pt x="672632" y="1686407"/>
                  </a:cubicBezTo>
                  <a:cubicBezTo>
                    <a:pt x="687393" y="1687847"/>
                    <a:pt x="701794" y="1688207"/>
                    <a:pt x="716556" y="1687847"/>
                  </a:cubicBezTo>
                  <a:cubicBezTo>
                    <a:pt x="743198" y="1686407"/>
                    <a:pt x="769480" y="1684968"/>
                    <a:pt x="796122" y="1683528"/>
                  </a:cubicBezTo>
                  <a:cubicBezTo>
                    <a:pt x="865248" y="1681368"/>
                    <a:pt x="934374" y="1680649"/>
                    <a:pt x="1003140" y="1680289"/>
                  </a:cubicBezTo>
                  <a:cubicBezTo>
                    <a:pt x="1072626" y="1679929"/>
                    <a:pt x="1141752" y="1683168"/>
                    <a:pt x="1211238" y="1684608"/>
                  </a:cubicBezTo>
                  <a:cubicBezTo>
                    <a:pt x="1247601" y="1685328"/>
                    <a:pt x="1284324" y="1686047"/>
                    <a:pt x="1320688" y="1684608"/>
                  </a:cubicBezTo>
                  <a:cubicBezTo>
                    <a:pt x="1338689" y="1683888"/>
                    <a:pt x="1358851" y="1685328"/>
                    <a:pt x="1376132" y="1679929"/>
                  </a:cubicBezTo>
                  <a:cubicBezTo>
                    <a:pt x="1390174" y="1675970"/>
                    <a:pt x="1398814" y="1668411"/>
                    <a:pt x="1386213" y="1659773"/>
                  </a:cubicBezTo>
                  <a:cubicBezTo>
                    <a:pt x="1384773" y="1660133"/>
                    <a:pt x="1383333" y="1660133"/>
                    <a:pt x="1381893" y="1659773"/>
                  </a:cubicBezTo>
                  <a:cubicBezTo>
                    <a:pt x="1324288" y="1648615"/>
                    <a:pt x="1285405" y="1619102"/>
                    <a:pt x="1262363" y="1563673"/>
                  </a:cubicBezTo>
                  <a:cubicBezTo>
                    <a:pt x="1244001" y="1520482"/>
                    <a:pt x="1246521" y="1471892"/>
                    <a:pt x="1245441" y="1425102"/>
                  </a:cubicBezTo>
                  <a:cubicBezTo>
                    <a:pt x="1235000" y="1431941"/>
                    <a:pt x="1224199" y="1439859"/>
                    <a:pt x="1212318" y="1439499"/>
                  </a:cubicBezTo>
                  <a:cubicBezTo>
                    <a:pt x="1209798" y="1439139"/>
                    <a:pt x="1207998" y="1434820"/>
                    <a:pt x="1210878" y="1433380"/>
                  </a:cubicBezTo>
                  <a:cubicBezTo>
                    <a:pt x="1218439" y="1430141"/>
                    <a:pt x="1225279" y="1426902"/>
                    <a:pt x="1232480" y="1421863"/>
                  </a:cubicBezTo>
                  <a:cubicBezTo>
                    <a:pt x="1236800" y="1418983"/>
                    <a:pt x="1240761" y="1415744"/>
                    <a:pt x="1245081" y="1412865"/>
                  </a:cubicBezTo>
                  <a:cubicBezTo>
                    <a:pt x="1245081" y="1408906"/>
                    <a:pt x="1244721" y="1404946"/>
                    <a:pt x="1244361" y="1400987"/>
                  </a:cubicBezTo>
                  <a:cubicBezTo>
                    <a:pt x="1218439" y="1416104"/>
                    <a:pt x="1189276" y="1426902"/>
                    <a:pt x="1165514" y="1444538"/>
                  </a:cubicBezTo>
                  <a:cubicBezTo>
                    <a:pt x="1161554" y="1447417"/>
                    <a:pt x="1156513" y="1442379"/>
                    <a:pt x="1160474" y="1439499"/>
                  </a:cubicBezTo>
                  <a:cubicBezTo>
                    <a:pt x="1186036" y="1419703"/>
                    <a:pt x="1216279" y="1405666"/>
                    <a:pt x="1243281" y="1388030"/>
                  </a:cubicBezTo>
                  <a:cubicBezTo>
                    <a:pt x="1243281" y="1387670"/>
                    <a:pt x="1243641" y="1387670"/>
                    <a:pt x="1243641" y="1387310"/>
                  </a:cubicBezTo>
                  <a:cubicBezTo>
                    <a:pt x="1239321" y="1387310"/>
                    <a:pt x="1235000" y="1386950"/>
                    <a:pt x="1230680" y="1386590"/>
                  </a:cubicBezTo>
                  <a:cubicBezTo>
                    <a:pt x="1209078" y="1394509"/>
                    <a:pt x="1188556" y="1402427"/>
                    <a:pt x="1168034" y="1412505"/>
                  </a:cubicBezTo>
                  <a:cubicBezTo>
                    <a:pt x="1154353" y="1418983"/>
                    <a:pt x="1141392" y="1425462"/>
                    <a:pt x="1126631" y="1429781"/>
                  </a:cubicBezTo>
                  <a:cubicBezTo>
                    <a:pt x="1124471" y="1430501"/>
                    <a:pt x="1123391" y="1427262"/>
                    <a:pt x="1125191" y="1426182"/>
                  </a:cubicBezTo>
                  <a:cubicBezTo>
                    <a:pt x="1151833" y="1411065"/>
                    <a:pt x="1178115" y="1397028"/>
                    <a:pt x="1206198" y="1385151"/>
                  </a:cubicBezTo>
                  <a:cubicBezTo>
                    <a:pt x="1195397" y="1384431"/>
                    <a:pt x="1184236" y="1383711"/>
                    <a:pt x="1173075" y="1382631"/>
                  </a:cubicBezTo>
                  <a:cubicBezTo>
                    <a:pt x="1172715" y="1384071"/>
                    <a:pt x="1171995" y="1385870"/>
                    <a:pt x="1169835" y="1386230"/>
                  </a:cubicBezTo>
                  <a:cubicBezTo>
                    <a:pt x="1150033" y="1391989"/>
                    <a:pt x="1130231" y="1399188"/>
                    <a:pt x="1111870" y="1408186"/>
                  </a:cubicBezTo>
                  <a:cubicBezTo>
                    <a:pt x="1099629" y="1414664"/>
                    <a:pt x="1087387" y="1420783"/>
                    <a:pt x="1073346" y="1423662"/>
                  </a:cubicBezTo>
                  <a:cubicBezTo>
                    <a:pt x="1069746" y="1424382"/>
                    <a:pt x="1068306" y="1418983"/>
                    <a:pt x="1072266" y="1417904"/>
                  </a:cubicBezTo>
                  <a:cubicBezTo>
                    <a:pt x="1101069" y="1409265"/>
                    <a:pt x="1126631" y="1391629"/>
                    <a:pt x="1155433" y="1381191"/>
                  </a:cubicBezTo>
                  <a:cubicBezTo>
                    <a:pt x="1142472" y="1380112"/>
                    <a:pt x="1129871" y="1379032"/>
                    <a:pt x="1117270" y="1377592"/>
                  </a:cubicBezTo>
                  <a:cubicBezTo>
                    <a:pt x="1089548" y="1391989"/>
                    <a:pt x="1056425" y="1395588"/>
                    <a:pt x="1031943" y="1416104"/>
                  </a:cubicBezTo>
                  <a:cubicBezTo>
                    <a:pt x="1028342" y="1418983"/>
                    <a:pt x="1023662" y="1414304"/>
                    <a:pt x="1026902" y="1411065"/>
                  </a:cubicBezTo>
                  <a:cubicBezTo>
                    <a:pt x="1044544" y="1392349"/>
                    <a:pt x="1071186" y="1385151"/>
                    <a:pt x="1095308" y="1375793"/>
                  </a:cubicBezTo>
                  <a:cubicBezTo>
                    <a:pt x="1087387" y="1375073"/>
                    <a:pt x="1079467" y="1374353"/>
                    <a:pt x="1071546" y="1373633"/>
                  </a:cubicBezTo>
                  <a:cubicBezTo>
                    <a:pt x="1063265" y="1381911"/>
                    <a:pt x="1047784" y="1386230"/>
                    <a:pt x="1036983" y="1390909"/>
                  </a:cubicBezTo>
                  <a:cubicBezTo>
                    <a:pt x="1022222" y="1397388"/>
                    <a:pt x="1007821" y="1404227"/>
                    <a:pt x="993779" y="1412505"/>
                  </a:cubicBezTo>
                  <a:cubicBezTo>
                    <a:pt x="992339" y="1413225"/>
                    <a:pt x="991259" y="1410705"/>
                    <a:pt x="992699" y="1409985"/>
                  </a:cubicBezTo>
                  <a:cubicBezTo>
                    <a:pt x="1013941" y="1397028"/>
                    <a:pt x="1035903" y="1385151"/>
                    <a:pt x="1057505" y="1372913"/>
                  </a:cubicBezTo>
                  <a:cubicBezTo>
                    <a:pt x="1037343" y="1371833"/>
                    <a:pt x="1017541" y="1370754"/>
                    <a:pt x="997380" y="1370394"/>
                  </a:cubicBezTo>
                  <a:close/>
                  <a:moveTo>
                    <a:pt x="837630" y="1330693"/>
                  </a:moveTo>
                  <a:cubicBezTo>
                    <a:pt x="844464" y="1330325"/>
                    <a:pt x="844104" y="1340993"/>
                    <a:pt x="837630" y="1340993"/>
                  </a:cubicBezTo>
                  <a:cubicBezTo>
                    <a:pt x="653852" y="1344303"/>
                    <a:pt x="468275" y="1360120"/>
                    <a:pt x="284857" y="1349085"/>
                  </a:cubicBezTo>
                  <a:cubicBezTo>
                    <a:pt x="281260" y="1348717"/>
                    <a:pt x="281260" y="1343568"/>
                    <a:pt x="284857" y="1343200"/>
                  </a:cubicBezTo>
                  <a:cubicBezTo>
                    <a:pt x="469354" y="1340625"/>
                    <a:pt x="653492" y="1334004"/>
                    <a:pt x="837630" y="1330693"/>
                  </a:cubicBezTo>
                  <a:close/>
                  <a:moveTo>
                    <a:pt x="1036788" y="1276351"/>
                  </a:moveTo>
                  <a:cubicBezTo>
                    <a:pt x="1037521" y="1274763"/>
                    <a:pt x="1039719" y="1276351"/>
                    <a:pt x="1038986" y="1277541"/>
                  </a:cubicBezTo>
                  <a:cubicBezTo>
                    <a:pt x="1038620" y="1278335"/>
                    <a:pt x="1038620" y="1278732"/>
                    <a:pt x="1038254" y="1279129"/>
                  </a:cubicBezTo>
                  <a:cubicBezTo>
                    <a:pt x="1037521" y="1280716"/>
                    <a:pt x="1035323" y="1279129"/>
                    <a:pt x="1036422" y="1277938"/>
                  </a:cubicBezTo>
                  <a:cubicBezTo>
                    <a:pt x="1036422" y="1277144"/>
                    <a:pt x="1036788" y="1276748"/>
                    <a:pt x="1036788" y="1276351"/>
                  </a:cubicBezTo>
                  <a:close/>
                  <a:moveTo>
                    <a:pt x="1026409" y="1272647"/>
                  </a:moveTo>
                  <a:cubicBezTo>
                    <a:pt x="1027141" y="1273705"/>
                    <a:pt x="1027508" y="1274763"/>
                    <a:pt x="1028240" y="1275822"/>
                  </a:cubicBezTo>
                  <a:cubicBezTo>
                    <a:pt x="1028607" y="1276880"/>
                    <a:pt x="1027508" y="1277585"/>
                    <a:pt x="1026775" y="1276880"/>
                  </a:cubicBezTo>
                  <a:cubicBezTo>
                    <a:pt x="1025676" y="1275822"/>
                    <a:pt x="1025309" y="1274763"/>
                    <a:pt x="1024577" y="1273705"/>
                  </a:cubicBezTo>
                  <a:cubicBezTo>
                    <a:pt x="1024210" y="1272647"/>
                    <a:pt x="1025676" y="1271588"/>
                    <a:pt x="1026409" y="1272647"/>
                  </a:cubicBezTo>
                  <a:close/>
                  <a:moveTo>
                    <a:pt x="1051198" y="1270353"/>
                  </a:moveTo>
                  <a:cubicBezTo>
                    <a:pt x="1052150" y="1270000"/>
                    <a:pt x="1052468" y="1271764"/>
                    <a:pt x="1051515" y="1272117"/>
                  </a:cubicBezTo>
                  <a:cubicBezTo>
                    <a:pt x="1050880" y="1272470"/>
                    <a:pt x="1050246" y="1272470"/>
                    <a:pt x="1049611" y="1272822"/>
                  </a:cubicBezTo>
                  <a:cubicBezTo>
                    <a:pt x="1048658" y="1272822"/>
                    <a:pt x="1048023" y="1271411"/>
                    <a:pt x="1048976" y="1271059"/>
                  </a:cubicBezTo>
                  <a:cubicBezTo>
                    <a:pt x="1049611" y="1270706"/>
                    <a:pt x="1050246" y="1270706"/>
                    <a:pt x="1051198" y="1270353"/>
                  </a:cubicBezTo>
                  <a:close/>
                  <a:moveTo>
                    <a:pt x="977741" y="1268021"/>
                  </a:moveTo>
                  <a:cubicBezTo>
                    <a:pt x="979180" y="1271264"/>
                    <a:pt x="981698" y="1274508"/>
                    <a:pt x="984216" y="1277751"/>
                  </a:cubicBezTo>
                  <a:cubicBezTo>
                    <a:pt x="993928" y="1287842"/>
                    <a:pt x="1007957" y="1295770"/>
                    <a:pt x="1022345" y="1295049"/>
                  </a:cubicBezTo>
                  <a:cubicBezTo>
                    <a:pt x="1034575" y="1294689"/>
                    <a:pt x="1043208" y="1291446"/>
                    <a:pt x="1050402" y="1284959"/>
                  </a:cubicBezTo>
                  <a:cubicBezTo>
                    <a:pt x="1042848" y="1281715"/>
                    <a:pt x="1042129" y="1285680"/>
                    <a:pt x="1038172" y="1288923"/>
                  </a:cubicBezTo>
                  <a:cubicBezTo>
                    <a:pt x="1036014" y="1290364"/>
                    <a:pt x="1032417" y="1290725"/>
                    <a:pt x="1030618" y="1289283"/>
                  </a:cubicBezTo>
                  <a:cubicBezTo>
                    <a:pt x="1025942" y="1286761"/>
                    <a:pt x="1023784" y="1282796"/>
                    <a:pt x="1016949" y="1287842"/>
                  </a:cubicBezTo>
                  <a:cubicBezTo>
                    <a:pt x="1015870" y="1288563"/>
                    <a:pt x="1014072" y="1288563"/>
                    <a:pt x="1012992" y="1288923"/>
                  </a:cubicBezTo>
                  <a:cubicBezTo>
                    <a:pt x="1010834" y="1289283"/>
                    <a:pt x="1007237" y="1288563"/>
                    <a:pt x="1005798" y="1287121"/>
                  </a:cubicBezTo>
                  <a:cubicBezTo>
                    <a:pt x="1003280" y="1284598"/>
                    <a:pt x="1000762" y="1279193"/>
                    <a:pt x="997165" y="1279193"/>
                  </a:cubicBezTo>
                  <a:cubicBezTo>
                    <a:pt x="995007" y="1279553"/>
                    <a:pt x="992489" y="1279913"/>
                    <a:pt x="990331" y="1279193"/>
                  </a:cubicBezTo>
                  <a:cubicBezTo>
                    <a:pt x="987813" y="1278832"/>
                    <a:pt x="985655" y="1276670"/>
                    <a:pt x="985295" y="1274147"/>
                  </a:cubicBezTo>
                  <a:cubicBezTo>
                    <a:pt x="984216" y="1270543"/>
                    <a:pt x="980619" y="1269462"/>
                    <a:pt x="977741" y="1268021"/>
                  </a:cubicBezTo>
                  <a:close/>
                  <a:moveTo>
                    <a:pt x="1006748" y="1267946"/>
                  </a:moveTo>
                  <a:cubicBezTo>
                    <a:pt x="1006748" y="1266825"/>
                    <a:pt x="1008159" y="1266825"/>
                    <a:pt x="1008159" y="1267946"/>
                  </a:cubicBezTo>
                  <a:cubicBezTo>
                    <a:pt x="1008512" y="1269440"/>
                    <a:pt x="1008865" y="1270561"/>
                    <a:pt x="1009218" y="1271681"/>
                  </a:cubicBezTo>
                  <a:cubicBezTo>
                    <a:pt x="1009570" y="1272055"/>
                    <a:pt x="1008865" y="1272802"/>
                    <a:pt x="1008159" y="1272428"/>
                  </a:cubicBezTo>
                  <a:cubicBezTo>
                    <a:pt x="1006748" y="1271681"/>
                    <a:pt x="1006748" y="1269440"/>
                    <a:pt x="1006748" y="1267946"/>
                  </a:cubicBezTo>
                  <a:close/>
                  <a:moveTo>
                    <a:pt x="1044451" y="1265238"/>
                  </a:moveTo>
                  <a:cubicBezTo>
                    <a:pt x="1045642" y="1265238"/>
                    <a:pt x="1046038" y="1266297"/>
                    <a:pt x="1044848" y="1266649"/>
                  </a:cubicBezTo>
                  <a:cubicBezTo>
                    <a:pt x="1043657" y="1267002"/>
                    <a:pt x="1041673" y="1267002"/>
                    <a:pt x="1040086" y="1267708"/>
                  </a:cubicBezTo>
                  <a:cubicBezTo>
                    <a:pt x="1039292" y="1268060"/>
                    <a:pt x="1038498" y="1266649"/>
                    <a:pt x="1039689" y="1266297"/>
                  </a:cubicBezTo>
                  <a:cubicBezTo>
                    <a:pt x="1040879" y="1265591"/>
                    <a:pt x="1042864" y="1265238"/>
                    <a:pt x="1044451" y="1265238"/>
                  </a:cubicBezTo>
                  <a:close/>
                  <a:moveTo>
                    <a:pt x="1031619" y="1264671"/>
                  </a:moveTo>
                  <a:cubicBezTo>
                    <a:pt x="1031971" y="1263650"/>
                    <a:pt x="1033382" y="1264331"/>
                    <a:pt x="1033030" y="1265351"/>
                  </a:cubicBezTo>
                  <a:cubicBezTo>
                    <a:pt x="1032677" y="1265692"/>
                    <a:pt x="1032677" y="1266372"/>
                    <a:pt x="1032324" y="1267052"/>
                  </a:cubicBezTo>
                  <a:cubicBezTo>
                    <a:pt x="1031971" y="1268073"/>
                    <a:pt x="1030560" y="1267733"/>
                    <a:pt x="1030560" y="1266712"/>
                  </a:cubicBezTo>
                  <a:cubicBezTo>
                    <a:pt x="1030913" y="1265692"/>
                    <a:pt x="1030913" y="1265351"/>
                    <a:pt x="1031619" y="1264671"/>
                  </a:cubicBezTo>
                  <a:close/>
                  <a:moveTo>
                    <a:pt x="1056357" y="1264603"/>
                  </a:moveTo>
                  <a:cubicBezTo>
                    <a:pt x="1057151" y="1263650"/>
                    <a:pt x="1058738" y="1264603"/>
                    <a:pt x="1058342" y="1265555"/>
                  </a:cubicBezTo>
                  <a:cubicBezTo>
                    <a:pt x="1057548" y="1265873"/>
                    <a:pt x="1057151" y="1266826"/>
                    <a:pt x="1056754" y="1267143"/>
                  </a:cubicBezTo>
                  <a:cubicBezTo>
                    <a:pt x="1055961" y="1268096"/>
                    <a:pt x="1054373" y="1267143"/>
                    <a:pt x="1055167" y="1266508"/>
                  </a:cubicBezTo>
                  <a:cubicBezTo>
                    <a:pt x="1055564" y="1265873"/>
                    <a:pt x="1055564" y="1265238"/>
                    <a:pt x="1056357" y="1264603"/>
                  </a:cubicBezTo>
                  <a:close/>
                  <a:moveTo>
                    <a:pt x="994298" y="1258888"/>
                  </a:moveTo>
                  <a:cubicBezTo>
                    <a:pt x="995301" y="1258888"/>
                    <a:pt x="995301" y="1261156"/>
                    <a:pt x="993964" y="1261610"/>
                  </a:cubicBezTo>
                  <a:cubicBezTo>
                    <a:pt x="992962" y="1261610"/>
                    <a:pt x="991625" y="1261610"/>
                    <a:pt x="990622" y="1261610"/>
                  </a:cubicBezTo>
                  <a:cubicBezTo>
                    <a:pt x="989285" y="1261610"/>
                    <a:pt x="989619" y="1259342"/>
                    <a:pt x="990622" y="1259342"/>
                  </a:cubicBezTo>
                  <a:cubicBezTo>
                    <a:pt x="991625" y="1259342"/>
                    <a:pt x="992962" y="1258888"/>
                    <a:pt x="994298" y="1258888"/>
                  </a:cubicBezTo>
                  <a:close/>
                  <a:moveTo>
                    <a:pt x="1041528" y="1255316"/>
                  </a:moveTo>
                  <a:cubicBezTo>
                    <a:pt x="1041817" y="1256904"/>
                    <a:pt x="1042394" y="1258094"/>
                    <a:pt x="1042683" y="1259682"/>
                  </a:cubicBezTo>
                  <a:cubicBezTo>
                    <a:pt x="1042972" y="1260476"/>
                    <a:pt x="1041817" y="1261666"/>
                    <a:pt x="1041240" y="1260476"/>
                  </a:cubicBezTo>
                  <a:cubicBezTo>
                    <a:pt x="1040951" y="1258888"/>
                    <a:pt x="1040374" y="1257300"/>
                    <a:pt x="1040374" y="1255713"/>
                  </a:cubicBezTo>
                  <a:cubicBezTo>
                    <a:pt x="1040085" y="1254522"/>
                    <a:pt x="1041240" y="1254125"/>
                    <a:pt x="1041528" y="1255316"/>
                  </a:cubicBezTo>
                  <a:close/>
                  <a:moveTo>
                    <a:pt x="992460" y="1247599"/>
                  </a:moveTo>
                  <a:cubicBezTo>
                    <a:pt x="992460" y="1246188"/>
                    <a:pt x="995238" y="1246894"/>
                    <a:pt x="994048" y="1248305"/>
                  </a:cubicBezTo>
                  <a:cubicBezTo>
                    <a:pt x="993651" y="1249010"/>
                    <a:pt x="992460" y="1248658"/>
                    <a:pt x="992460" y="1247952"/>
                  </a:cubicBezTo>
                  <a:close/>
                  <a:moveTo>
                    <a:pt x="983253" y="1246921"/>
                  </a:moveTo>
                  <a:cubicBezTo>
                    <a:pt x="983571" y="1246188"/>
                    <a:pt x="984206" y="1246555"/>
                    <a:pt x="984206" y="1247287"/>
                  </a:cubicBezTo>
                  <a:cubicBezTo>
                    <a:pt x="983888" y="1249485"/>
                    <a:pt x="982936" y="1251683"/>
                    <a:pt x="981983" y="1253882"/>
                  </a:cubicBezTo>
                  <a:cubicBezTo>
                    <a:pt x="981665" y="1255347"/>
                    <a:pt x="979760" y="1254248"/>
                    <a:pt x="980713" y="1253149"/>
                  </a:cubicBezTo>
                  <a:cubicBezTo>
                    <a:pt x="981665" y="1250951"/>
                    <a:pt x="982618" y="1249119"/>
                    <a:pt x="983253" y="1246921"/>
                  </a:cubicBezTo>
                  <a:close/>
                  <a:moveTo>
                    <a:pt x="1043714" y="1244034"/>
                  </a:moveTo>
                  <a:cubicBezTo>
                    <a:pt x="1044054" y="1244374"/>
                    <a:pt x="1044394" y="1245054"/>
                    <a:pt x="1045075" y="1245394"/>
                  </a:cubicBezTo>
                  <a:cubicBezTo>
                    <a:pt x="1046095" y="1246415"/>
                    <a:pt x="1044394" y="1247435"/>
                    <a:pt x="1043714" y="1246415"/>
                  </a:cubicBezTo>
                  <a:cubicBezTo>
                    <a:pt x="1043034" y="1245734"/>
                    <a:pt x="1042694" y="1245394"/>
                    <a:pt x="1042013" y="1244374"/>
                  </a:cubicBezTo>
                  <a:cubicBezTo>
                    <a:pt x="1041673" y="1243694"/>
                    <a:pt x="1043034" y="1243013"/>
                    <a:pt x="1043714" y="1244034"/>
                  </a:cubicBezTo>
                  <a:close/>
                  <a:moveTo>
                    <a:pt x="991080" y="1233942"/>
                  </a:moveTo>
                  <a:cubicBezTo>
                    <a:pt x="992115" y="1234395"/>
                    <a:pt x="991770" y="1236210"/>
                    <a:pt x="990735" y="1236210"/>
                  </a:cubicBezTo>
                  <a:cubicBezTo>
                    <a:pt x="989009" y="1236210"/>
                    <a:pt x="987629" y="1236210"/>
                    <a:pt x="985559" y="1236210"/>
                  </a:cubicBezTo>
                  <a:cubicBezTo>
                    <a:pt x="984868" y="1236210"/>
                    <a:pt x="984523" y="1234849"/>
                    <a:pt x="985559" y="1234395"/>
                  </a:cubicBezTo>
                  <a:cubicBezTo>
                    <a:pt x="987284" y="1233942"/>
                    <a:pt x="989009" y="1233488"/>
                    <a:pt x="991080" y="1233942"/>
                  </a:cubicBezTo>
                  <a:close/>
                  <a:moveTo>
                    <a:pt x="1955217" y="1231602"/>
                  </a:moveTo>
                  <a:cubicBezTo>
                    <a:pt x="1955577" y="1228725"/>
                    <a:pt x="1960261" y="1228725"/>
                    <a:pt x="1960261" y="1231962"/>
                  </a:cubicBezTo>
                  <a:cubicBezTo>
                    <a:pt x="1962063" y="1289502"/>
                    <a:pt x="1914861" y="1332298"/>
                    <a:pt x="1860452" y="1338771"/>
                  </a:cubicBezTo>
                  <a:cubicBezTo>
                    <a:pt x="1852885" y="1339491"/>
                    <a:pt x="1853246" y="1327983"/>
                    <a:pt x="1860452" y="1326904"/>
                  </a:cubicBezTo>
                  <a:cubicBezTo>
                    <a:pt x="1912338" y="1321509"/>
                    <a:pt x="1949091" y="1282669"/>
                    <a:pt x="1955217" y="1231602"/>
                  </a:cubicBezTo>
                  <a:close/>
                  <a:moveTo>
                    <a:pt x="1019973" y="1227073"/>
                  </a:moveTo>
                  <a:cubicBezTo>
                    <a:pt x="1013434" y="1226712"/>
                    <a:pt x="1007622" y="1229964"/>
                    <a:pt x="1005080" y="1237192"/>
                  </a:cubicBezTo>
                  <a:cubicBezTo>
                    <a:pt x="1002537" y="1245142"/>
                    <a:pt x="1007986" y="1252731"/>
                    <a:pt x="1015251" y="1255622"/>
                  </a:cubicBezTo>
                  <a:cubicBezTo>
                    <a:pt x="1024332" y="1259236"/>
                    <a:pt x="1031960" y="1254177"/>
                    <a:pt x="1031960" y="1244058"/>
                  </a:cubicBezTo>
                  <a:cubicBezTo>
                    <a:pt x="1031597" y="1235024"/>
                    <a:pt x="1028691" y="1230326"/>
                    <a:pt x="1020336" y="1227073"/>
                  </a:cubicBezTo>
                  <a:cubicBezTo>
                    <a:pt x="1020336" y="1227073"/>
                    <a:pt x="1020336" y="1227073"/>
                    <a:pt x="1019973" y="1227073"/>
                  </a:cubicBezTo>
                  <a:close/>
                  <a:moveTo>
                    <a:pt x="1021426" y="1223098"/>
                  </a:moveTo>
                  <a:cubicBezTo>
                    <a:pt x="1033050" y="1225989"/>
                    <a:pt x="1038135" y="1236831"/>
                    <a:pt x="1036319" y="1248395"/>
                  </a:cubicBezTo>
                  <a:cubicBezTo>
                    <a:pt x="1034503" y="1259598"/>
                    <a:pt x="1023968" y="1266464"/>
                    <a:pt x="1013071" y="1261043"/>
                  </a:cubicBezTo>
                  <a:cubicBezTo>
                    <a:pt x="1003627" y="1256345"/>
                    <a:pt x="995635" y="1245504"/>
                    <a:pt x="1000721" y="1235385"/>
                  </a:cubicBezTo>
                  <a:cubicBezTo>
                    <a:pt x="1004716" y="1226712"/>
                    <a:pt x="1011618" y="1222375"/>
                    <a:pt x="1019246" y="1223459"/>
                  </a:cubicBezTo>
                  <a:cubicBezTo>
                    <a:pt x="1019973" y="1223098"/>
                    <a:pt x="1020699" y="1222737"/>
                    <a:pt x="1021426" y="1223098"/>
                  </a:cubicBezTo>
                  <a:close/>
                  <a:moveTo>
                    <a:pt x="986111" y="1220788"/>
                  </a:moveTo>
                  <a:cubicBezTo>
                    <a:pt x="987698" y="1221185"/>
                    <a:pt x="989285" y="1221185"/>
                    <a:pt x="990873" y="1221582"/>
                  </a:cubicBezTo>
                  <a:cubicBezTo>
                    <a:pt x="992063" y="1221979"/>
                    <a:pt x="991667" y="1223566"/>
                    <a:pt x="990476" y="1223566"/>
                  </a:cubicBezTo>
                  <a:cubicBezTo>
                    <a:pt x="988889" y="1223566"/>
                    <a:pt x="987301" y="1223169"/>
                    <a:pt x="986111" y="1223169"/>
                  </a:cubicBezTo>
                  <a:cubicBezTo>
                    <a:pt x="984523" y="1223169"/>
                    <a:pt x="984523" y="1220788"/>
                    <a:pt x="986111" y="1220788"/>
                  </a:cubicBezTo>
                  <a:close/>
                  <a:moveTo>
                    <a:pt x="1980264" y="1217958"/>
                  </a:moveTo>
                  <a:cubicBezTo>
                    <a:pt x="1983003" y="1218003"/>
                    <a:pt x="1985517" y="1219802"/>
                    <a:pt x="1985158" y="1223219"/>
                  </a:cubicBezTo>
                  <a:cubicBezTo>
                    <a:pt x="1981207" y="1262063"/>
                    <a:pt x="1979052" y="1309899"/>
                    <a:pt x="1945289" y="1335795"/>
                  </a:cubicBezTo>
                  <a:cubicBezTo>
                    <a:pt x="1928408" y="1349103"/>
                    <a:pt x="1902188" y="1350182"/>
                    <a:pt x="1881715" y="1350542"/>
                  </a:cubicBezTo>
                  <a:cubicBezTo>
                    <a:pt x="1847953" y="1351261"/>
                    <a:pt x="1814191" y="1353779"/>
                    <a:pt x="1780787" y="1351261"/>
                  </a:cubicBezTo>
                  <a:cubicBezTo>
                    <a:pt x="1778273" y="1350901"/>
                    <a:pt x="1778632" y="1347664"/>
                    <a:pt x="1780787" y="1347664"/>
                  </a:cubicBezTo>
                  <a:cubicBezTo>
                    <a:pt x="1807366" y="1345147"/>
                    <a:pt x="1834664" y="1341909"/>
                    <a:pt x="1861602" y="1341550"/>
                  </a:cubicBezTo>
                  <a:cubicBezTo>
                    <a:pt x="1886744" y="1340830"/>
                    <a:pt x="1924098" y="1344068"/>
                    <a:pt x="1943134" y="1324645"/>
                  </a:cubicBezTo>
                  <a:cubicBezTo>
                    <a:pt x="1968995" y="1298390"/>
                    <a:pt x="1970791" y="1257747"/>
                    <a:pt x="1974023" y="1223219"/>
                  </a:cubicBezTo>
                  <a:cubicBezTo>
                    <a:pt x="1974562" y="1219622"/>
                    <a:pt x="1977525" y="1217913"/>
                    <a:pt x="1980264" y="1217958"/>
                  </a:cubicBezTo>
                  <a:close/>
                  <a:moveTo>
                    <a:pt x="1020859" y="1217931"/>
                  </a:moveTo>
                  <a:cubicBezTo>
                    <a:pt x="1021918" y="1218248"/>
                    <a:pt x="1022623" y="1218248"/>
                    <a:pt x="1024034" y="1218566"/>
                  </a:cubicBezTo>
                  <a:cubicBezTo>
                    <a:pt x="1025445" y="1218566"/>
                    <a:pt x="1024740" y="1220471"/>
                    <a:pt x="1023329" y="1220153"/>
                  </a:cubicBezTo>
                  <a:cubicBezTo>
                    <a:pt x="1022270" y="1219836"/>
                    <a:pt x="1021212" y="1219518"/>
                    <a:pt x="1020507" y="1219201"/>
                  </a:cubicBezTo>
                  <a:cubicBezTo>
                    <a:pt x="1019448" y="1218883"/>
                    <a:pt x="1019801" y="1217613"/>
                    <a:pt x="1020859" y="1217931"/>
                  </a:cubicBezTo>
                  <a:close/>
                  <a:moveTo>
                    <a:pt x="997223" y="1216731"/>
                  </a:moveTo>
                  <a:cubicBezTo>
                    <a:pt x="997677" y="1216025"/>
                    <a:pt x="999491" y="1216025"/>
                    <a:pt x="999491" y="1216731"/>
                  </a:cubicBezTo>
                  <a:cubicBezTo>
                    <a:pt x="999491" y="1218142"/>
                    <a:pt x="999491" y="1219200"/>
                    <a:pt x="999945" y="1220259"/>
                  </a:cubicBezTo>
                  <a:cubicBezTo>
                    <a:pt x="999945" y="1221670"/>
                    <a:pt x="997677" y="1222022"/>
                    <a:pt x="997223" y="1220964"/>
                  </a:cubicBezTo>
                  <a:cubicBezTo>
                    <a:pt x="997223" y="1219553"/>
                    <a:pt x="997223" y="1218142"/>
                    <a:pt x="997223" y="1216731"/>
                  </a:cubicBezTo>
                  <a:close/>
                  <a:moveTo>
                    <a:pt x="1013098" y="1207621"/>
                  </a:moveTo>
                  <a:cubicBezTo>
                    <a:pt x="1013098" y="1206500"/>
                    <a:pt x="1014156" y="1206874"/>
                    <a:pt x="1014156" y="1207621"/>
                  </a:cubicBezTo>
                  <a:cubicBezTo>
                    <a:pt x="1014156" y="1208741"/>
                    <a:pt x="1014156" y="1209862"/>
                    <a:pt x="1014421" y="1211356"/>
                  </a:cubicBezTo>
                  <a:cubicBezTo>
                    <a:pt x="1014421" y="1212477"/>
                    <a:pt x="1013627" y="1212477"/>
                    <a:pt x="1013363" y="1211356"/>
                  </a:cubicBezTo>
                  <a:cubicBezTo>
                    <a:pt x="1013363" y="1210236"/>
                    <a:pt x="1013098" y="1208741"/>
                    <a:pt x="1013098" y="1207621"/>
                  </a:cubicBezTo>
                  <a:close/>
                  <a:moveTo>
                    <a:pt x="1006748" y="1205202"/>
                  </a:moveTo>
                  <a:cubicBezTo>
                    <a:pt x="1007541" y="1204913"/>
                    <a:pt x="1007938" y="1206068"/>
                    <a:pt x="1007145" y="1206356"/>
                  </a:cubicBezTo>
                  <a:cubicBezTo>
                    <a:pt x="1006351" y="1206645"/>
                    <a:pt x="1005160" y="1206934"/>
                    <a:pt x="1003970" y="1207222"/>
                  </a:cubicBezTo>
                  <a:cubicBezTo>
                    <a:pt x="1002779" y="1207800"/>
                    <a:pt x="1001985" y="1206356"/>
                    <a:pt x="1003176" y="1206068"/>
                  </a:cubicBezTo>
                  <a:cubicBezTo>
                    <a:pt x="1004366" y="1205491"/>
                    <a:pt x="1005557" y="1205202"/>
                    <a:pt x="1006748" y="1205202"/>
                  </a:cubicBezTo>
                  <a:close/>
                  <a:moveTo>
                    <a:pt x="1030258" y="1198827"/>
                  </a:moveTo>
                  <a:cubicBezTo>
                    <a:pt x="994288" y="1187295"/>
                    <a:pt x="965871" y="1228379"/>
                    <a:pt x="974864" y="1260813"/>
                  </a:cubicBezTo>
                  <a:lnTo>
                    <a:pt x="975223" y="1261174"/>
                  </a:lnTo>
                  <a:cubicBezTo>
                    <a:pt x="975223" y="1261894"/>
                    <a:pt x="975223" y="1261894"/>
                    <a:pt x="975223" y="1262255"/>
                  </a:cubicBezTo>
                  <a:cubicBezTo>
                    <a:pt x="975583" y="1263336"/>
                    <a:pt x="976302" y="1264417"/>
                    <a:pt x="976662" y="1265858"/>
                  </a:cubicBezTo>
                  <a:cubicBezTo>
                    <a:pt x="978820" y="1267660"/>
                    <a:pt x="983497" y="1266219"/>
                    <a:pt x="985295" y="1268381"/>
                  </a:cubicBezTo>
                  <a:cubicBezTo>
                    <a:pt x="988532" y="1271985"/>
                    <a:pt x="989252" y="1277030"/>
                    <a:pt x="994647" y="1277030"/>
                  </a:cubicBezTo>
                  <a:cubicBezTo>
                    <a:pt x="996806" y="1277030"/>
                    <a:pt x="1000043" y="1277030"/>
                    <a:pt x="1001842" y="1278832"/>
                  </a:cubicBezTo>
                  <a:cubicBezTo>
                    <a:pt x="1003640" y="1280634"/>
                    <a:pt x="1002921" y="1279913"/>
                    <a:pt x="1004360" y="1282076"/>
                  </a:cubicBezTo>
                  <a:cubicBezTo>
                    <a:pt x="1009755" y="1291085"/>
                    <a:pt x="1015510" y="1286400"/>
                    <a:pt x="1019467" y="1283517"/>
                  </a:cubicBezTo>
                  <a:cubicBezTo>
                    <a:pt x="1021625" y="1282076"/>
                    <a:pt x="1024503" y="1282796"/>
                    <a:pt x="1026302" y="1283878"/>
                  </a:cubicBezTo>
                  <a:cubicBezTo>
                    <a:pt x="1027740" y="1284598"/>
                    <a:pt x="1028820" y="1285680"/>
                    <a:pt x="1030258" y="1286400"/>
                  </a:cubicBezTo>
                  <a:cubicBezTo>
                    <a:pt x="1036014" y="1290004"/>
                    <a:pt x="1037093" y="1286040"/>
                    <a:pt x="1039970" y="1283517"/>
                  </a:cubicBezTo>
                  <a:cubicBezTo>
                    <a:pt x="1045006" y="1279193"/>
                    <a:pt x="1047884" y="1282796"/>
                    <a:pt x="1052920" y="1282796"/>
                  </a:cubicBezTo>
                  <a:cubicBezTo>
                    <a:pt x="1056157" y="1279553"/>
                    <a:pt x="1059395" y="1275589"/>
                    <a:pt x="1062632" y="1270904"/>
                  </a:cubicBezTo>
                  <a:cubicBezTo>
                    <a:pt x="1062992" y="1270183"/>
                    <a:pt x="1063711" y="1269462"/>
                    <a:pt x="1064431" y="1269462"/>
                  </a:cubicBezTo>
                  <a:cubicBezTo>
                    <a:pt x="1065510" y="1267300"/>
                    <a:pt x="1066229" y="1265138"/>
                    <a:pt x="1066589" y="1262975"/>
                  </a:cubicBezTo>
                  <a:cubicBezTo>
                    <a:pt x="1060114" y="1262615"/>
                    <a:pt x="1053639" y="1260092"/>
                    <a:pt x="1050762" y="1253606"/>
                  </a:cubicBezTo>
                  <a:cubicBezTo>
                    <a:pt x="1048963" y="1248921"/>
                    <a:pt x="1050762" y="1244236"/>
                    <a:pt x="1053280" y="1240271"/>
                  </a:cubicBezTo>
                  <a:cubicBezTo>
                    <a:pt x="1048244" y="1241713"/>
                    <a:pt x="1043208" y="1239190"/>
                    <a:pt x="1039251" y="1234866"/>
                  </a:cubicBezTo>
                  <a:cubicBezTo>
                    <a:pt x="1036014" y="1231262"/>
                    <a:pt x="1036014" y="1226937"/>
                    <a:pt x="1037453" y="1223333"/>
                  </a:cubicBezTo>
                  <a:cubicBezTo>
                    <a:pt x="1026661" y="1222252"/>
                    <a:pt x="1024503" y="1204233"/>
                    <a:pt x="1030258" y="1198827"/>
                  </a:cubicBezTo>
                  <a:close/>
                  <a:moveTo>
                    <a:pt x="1002606" y="1194525"/>
                  </a:moveTo>
                  <a:cubicBezTo>
                    <a:pt x="1011689" y="1191282"/>
                    <a:pt x="1021985" y="1191169"/>
                    <a:pt x="1032776" y="1195584"/>
                  </a:cubicBezTo>
                  <a:cubicBezTo>
                    <a:pt x="1033496" y="1195944"/>
                    <a:pt x="1033855" y="1196665"/>
                    <a:pt x="1033855" y="1197746"/>
                  </a:cubicBezTo>
                  <a:cubicBezTo>
                    <a:pt x="1034215" y="1197746"/>
                    <a:pt x="1034575" y="1197746"/>
                    <a:pt x="1035294" y="1197746"/>
                  </a:cubicBezTo>
                  <a:cubicBezTo>
                    <a:pt x="1037093" y="1198107"/>
                    <a:pt x="1037812" y="1200629"/>
                    <a:pt x="1035654" y="1201350"/>
                  </a:cubicBezTo>
                  <a:cubicBezTo>
                    <a:pt x="1031338" y="1202792"/>
                    <a:pt x="1031338" y="1207837"/>
                    <a:pt x="1032417" y="1211441"/>
                  </a:cubicBezTo>
                  <a:cubicBezTo>
                    <a:pt x="1034215" y="1217207"/>
                    <a:pt x="1037812" y="1217928"/>
                    <a:pt x="1043208" y="1216847"/>
                  </a:cubicBezTo>
                  <a:cubicBezTo>
                    <a:pt x="1045366" y="1216486"/>
                    <a:pt x="1047884" y="1219730"/>
                    <a:pt x="1045366" y="1221531"/>
                  </a:cubicBezTo>
                  <a:cubicBezTo>
                    <a:pt x="1041769" y="1224415"/>
                    <a:pt x="1039611" y="1228739"/>
                    <a:pt x="1043927" y="1232703"/>
                  </a:cubicBezTo>
                  <a:cubicBezTo>
                    <a:pt x="1047165" y="1235586"/>
                    <a:pt x="1051121" y="1236668"/>
                    <a:pt x="1055438" y="1234145"/>
                  </a:cubicBezTo>
                  <a:cubicBezTo>
                    <a:pt x="1057596" y="1232703"/>
                    <a:pt x="1060474" y="1236668"/>
                    <a:pt x="1057956" y="1238109"/>
                  </a:cubicBezTo>
                  <a:cubicBezTo>
                    <a:pt x="1057956" y="1238469"/>
                    <a:pt x="1057596" y="1238469"/>
                    <a:pt x="1057236" y="1238830"/>
                  </a:cubicBezTo>
                  <a:cubicBezTo>
                    <a:pt x="1055798" y="1242073"/>
                    <a:pt x="1053999" y="1246758"/>
                    <a:pt x="1055078" y="1250002"/>
                  </a:cubicBezTo>
                  <a:cubicBezTo>
                    <a:pt x="1057596" y="1256849"/>
                    <a:pt x="1064071" y="1256489"/>
                    <a:pt x="1069826" y="1257209"/>
                  </a:cubicBezTo>
                  <a:cubicBezTo>
                    <a:pt x="1071625" y="1257930"/>
                    <a:pt x="1073064" y="1259011"/>
                    <a:pt x="1072704" y="1260813"/>
                  </a:cubicBezTo>
                  <a:cubicBezTo>
                    <a:pt x="1070905" y="1265498"/>
                    <a:pt x="1070186" y="1271264"/>
                    <a:pt x="1066949" y="1274868"/>
                  </a:cubicBezTo>
                  <a:cubicBezTo>
                    <a:pt x="1054718" y="1293608"/>
                    <a:pt x="1040690" y="1302978"/>
                    <a:pt x="1016949" y="1301176"/>
                  </a:cubicBezTo>
                  <a:cubicBezTo>
                    <a:pt x="997885" y="1300095"/>
                    <a:pt x="980619" y="1287481"/>
                    <a:pt x="973065" y="1270543"/>
                  </a:cubicBezTo>
                  <a:cubicBezTo>
                    <a:pt x="959037" y="1242163"/>
                    <a:pt x="975358" y="1204256"/>
                    <a:pt x="1002606" y="1194525"/>
                  </a:cubicBezTo>
                  <a:close/>
                  <a:moveTo>
                    <a:pt x="103180" y="1118675"/>
                  </a:moveTo>
                  <a:cubicBezTo>
                    <a:pt x="104843" y="1118675"/>
                    <a:pt x="106462" y="1119750"/>
                    <a:pt x="106462" y="1121899"/>
                  </a:cubicBezTo>
                  <a:cubicBezTo>
                    <a:pt x="104304" y="1150561"/>
                    <a:pt x="121927" y="1181014"/>
                    <a:pt x="149982" y="1189970"/>
                  </a:cubicBezTo>
                  <a:cubicBezTo>
                    <a:pt x="175518" y="1197852"/>
                    <a:pt x="201414" y="1196061"/>
                    <a:pt x="228030" y="1195703"/>
                  </a:cubicBezTo>
                  <a:cubicBezTo>
                    <a:pt x="234864" y="1195703"/>
                    <a:pt x="234504" y="1206451"/>
                    <a:pt x="227670" y="1206451"/>
                  </a:cubicBezTo>
                  <a:cubicBezTo>
                    <a:pt x="193142" y="1206451"/>
                    <a:pt x="157535" y="1209317"/>
                    <a:pt x="127322" y="1189254"/>
                  </a:cubicBezTo>
                  <a:cubicBezTo>
                    <a:pt x="106821" y="1175640"/>
                    <a:pt x="97110" y="1145545"/>
                    <a:pt x="99628" y="1121899"/>
                  </a:cubicBezTo>
                  <a:cubicBezTo>
                    <a:pt x="99808" y="1119750"/>
                    <a:pt x="101516" y="1118675"/>
                    <a:pt x="103180" y="1118675"/>
                  </a:cubicBezTo>
                  <a:close/>
                  <a:moveTo>
                    <a:pt x="1878744" y="1085769"/>
                  </a:moveTo>
                  <a:cubicBezTo>
                    <a:pt x="1881217" y="1086497"/>
                    <a:pt x="1883196" y="1088864"/>
                    <a:pt x="1882117" y="1092140"/>
                  </a:cubicBezTo>
                  <a:cubicBezTo>
                    <a:pt x="1871682" y="1128177"/>
                    <a:pt x="1841100" y="1133273"/>
                    <a:pt x="1807638" y="1135457"/>
                  </a:cubicBezTo>
                  <a:cubicBezTo>
                    <a:pt x="1748991" y="1139461"/>
                    <a:pt x="1689265" y="1132909"/>
                    <a:pt x="1630618" y="1130361"/>
                  </a:cubicBezTo>
                  <a:cubicBezTo>
                    <a:pt x="1562616" y="1127085"/>
                    <a:pt x="1494974" y="1127813"/>
                    <a:pt x="1427332" y="1129633"/>
                  </a:cubicBezTo>
                  <a:cubicBezTo>
                    <a:pt x="1363647" y="1131453"/>
                    <a:pt x="1299244" y="1136185"/>
                    <a:pt x="1236279" y="1130361"/>
                  </a:cubicBezTo>
                  <a:cubicBezTo>
                    <a:pt x="1233760" y="1130361"/>
                    <a:pt x="1234120" y="1127085"/>
                    <a:pt x="1236279" y="1127085"/>
                  </a:cubicBezTo>
                  <a:cubicBezTo>
                    <a:pt x="1347097" y="1116164"/>
                    <a:pt x="1462592" y="1116164"/>
                    <a:pt x="1574129" y="1118348"/>
                  </a:cubicBezTo>
                  <a:cubicBezTo>
                    <a:pt x="1627739" y="1119441"/>
                    <a:pt x="1681349" y="1123445"/>
                    <a:pt x="1734959" y="1125265"/>
                  </a:cubicBezTo>
                  <a:cubicBezTo>
                    <a:pt x="1774897" y="1126721"/>
                    <a:pt x="1856571" y="1138733"/>
                    <a:pt x="1872402" y="1089227"/>
                  </a:cubicBezTo>
                  <a:cubicBezTo>
                    <a:pt x="1873302" y="1085951"/>
                    <a:pt x="1876270" y="1085041"/>
                    <a:pt x="1878744" y="1085769"/>
                  </a:cubicBezTo>
                  <a:close/>
                  <a:moveTo>
                    <a:pt x="1862646" y="1071442"/>
                  </a:moveTo>
                  <a:cubicBezTo>
                    <a:pt x="1865254" y="1072160"/>
                    <a:pt x="1867322" y="1074496"/>
                    <a:pt x="1866243" y="1077729"/>
                  </a:cubicBezTo>
                  <a:cubicBezTo>
                    <a:pt x="1847182" y="1136291"/>
                    <a:pt x="1746122" y="1112579"/>
                    <a:pt x="1701526" y="1110423"/>
                  </a:cubicBezTo>
                  <a:cubicBezTo>
                    <a:pt x="1570615" y="1104316"/>
                    <a:pt x="1439345" y="1108268"/>
                    <a:pt x="1308075" y="1108986"/>
                  </a:cubicBezTo>
                  <a:cubicBezTo>
                    <a:pt x="1305198" y="1108986"/>
                    <a:pt x="1305198" y="1104675"/>
                    <a:pt x="1308435" y="1104316"/>
                  </a:cubicBezTo>
                  <a:cubicBezTo>
                    <a:pt x="1428916" y="1091741"/>
                    <a:pt x="1551554" y="1098567"/>
                    <a:pt x="1672395" y="1099645"/>
                  </a:cubicBezTo>
                  <a:cubicBezTo>
                    <a:pt x="1704043" y="1100004"/>
                    <a:pt x="1735332" y="1103956"/>
                    <a:pt x="1766621" y="1104675"/>
                  </a:cubicBezTo>
                  <a:cubicBezTo>
                    <a:pt x="1794314" y="1105393"/>
                    <a:pt x="1845024" y="1108268"/>
                    <a:pt x="1855813" y="1074855"/>
                  </a:cubicBezTo>
                  <a:cubicBezTo>
                    <a:pt x="1856892" y="1071622"/>
                    <a:pt x="1860039" y="1070723"/>
                    <a:pt x="1862646" y="1071442"/>
                  </a:cubicBezTo>
                  <a:close/>
                  <a:moveTo>
                    <a:pt x="120797" y="1051506"/>
                  </a:moveTo>
                  <a:cubicBezTo>
                    <a:pt x="121157" y="1049338"/>
                    <a:pt x="123671" y="1049338"/>
                    <a:pt x="123671" y="1051506"/>
                  </a:cubicBezTo>
                  <a:cubicBezTo>
                    <a:pt x="126905" y="1082221"/>
                    <a:pt x="115768" y="1136423"/>
                    <a:pt x="142712" y="1158827"/>
                  </a:cubicBezTo>
                  <a:cubicBezTo>
                    <a:pt x="164986" y="1177255"/>
                    <a:pt x="194445" y="1174003"/>
                    <a:pt x="221031" y="1175449"/>
                  </a:cubicBezTo>
                  <a:cubicBezTo>
                    <a:pt x="242227" y="1176533"/>
                    <a:pt x="263064" y="1178339"/>
                    <a:pt x="283901" y="1174365"/>
                  </a:cubicBezTo>
                  <a:cubicBezTo>
                    <a:pt x="290727" y="1173281"/>
                    <a:pt x="293601" y="1183760"/>
                    <a:pt x="286775" y="1184844"/>
                  </a:cubicBezTo>
                  <a:cubicBezTo>
                    <a:pt x="256597" y="1190264"/>
                    <a:pt x="224982" y="1187012"/>
                    <a:pt x="194445" y="1185205"/>
                  </a:cubicBezTo>
                  <a:cubicBezTo>
                    <a:pt x="175045" y="1184121"/>
                    <a:pt x="149538" y="1182314"/>
                    <a:pt x="135527" y="1166054"/>
                  </a:cubicBezTo>
                  <a:cubicBezTo>
                    <a:pt x="108223" y="1135339"/>
                    <a:pt x="116127" y="1088725"/>
                    <a:pt x="120797" y="1051506"/>
                  </a:cubicBezTo>
                  <a:close/>
                  <a:moveTo>
                    <a:pt x="9281" y="690415"/>
                  </a:moveTo>
                  <a:cubicBezTo>
                    <a:pt x="23680" y="740104"/>
                    <a:pt x="16296" y="791953"/>
                    <a:pt x="13711" y="842721"/>
                  </a:cubicBezTo>
                  <a:cubicBezTo>
                    <a:pt x="11496" y="892770"/>
                    <a:pt x="8174" y="943898"/>
                    <a:pt x="10389" y="993947"/>
                  </a:cubicBezTo>
                  <a:cubicBezTo>
                    <a:pt x="16665" y="1102325"/>
                    <a:pt x="24787" y="1209624"/>
                    <a:pt x="28110" y="1318002"/>
                  </a:cubicBezTo>
                  <a:cubicBezTo>
                    <a:pt x="28479" y="1325203"/>
                    <a:pt x="17403" y="1324843"/>
                    <a:pt x="17403" y="1318002"/>
                  </a:cubicBezTo>
                  <a:cubicBezTo>
                    <a:pt x="15927" y="1261832"/>
                    <a:pt x="14819" y="1205663"/>
                    <a:pt x="11866" y="1149493"/>
                  </a:cubicBezTo>
                  <a:cubicBezTo>
                    <a:pt x="9281" y="1097285"/>
                    <a:pt x="2267" y="1045436"/>
                    <a:pt x="421" y="993947"/>
                  </a:cubicBezTo>
                  <a:cubicBezTo>
                    <a:pt x="-2902" y="892770"/>
                    <a:pt x="14819" y="791593"/>
                    <a:pt x="6328" y="690776"/>
                  </a:cubicBezTo>
                  <a:cubicBezTo>
                    <a:pt x="6328" y="688975"/>
                    <a:pt x="8912" y="688975"/>
                    <a:pt x="9281" y="690415"/>
                  </a:cubicBezTo>
                  <a:close/>
                  <a:moveTo>
                    <a:pt x="1874480" y="216832"/>
                  </a:moveTo>
                  <a:cubicBezTo>
                    <a:pt x="1875180" y="214313"/>
                    <a:pt x="1878682" y="215752"/>
                    <a:pt x="1878332" y="217911"/>
                  </a:cubicBezTo>
                  <a:cubicBezTo>
                    <a:pt x="1873079" y="253535"/>
                    <a:pt x="1876581" y="289158"/>
                    <a:pt x="1878682" y="324782"/>
                  </a:cubicBezTo>
                  <a:cubicBezTo>
                    <a:pt x="1880783" y="358966"/>
                    <a:pt x="1880783" y="393150"/>
                    <a:pt x="1882184" y="427694"/>
                  </a:cubicBezTo>
                  <a:cubicBezTo>
                    <a:pt x="1883585" y="498221"/>
                    <a:pt x="1884285" y="568749"/>
                    <a:pt x="1883935" y="639276"/>
                  </a:cubicBezTo>
                  <a:cubicBezTo>
                    <a:pt x="1883935" y="645753"/>
                    <a:pt x="1874480" y="645393"/>
                    <a:pt x="1874480" y="639276"/>
                  </a:cubicBezTo>
                  <a:cubicBezTo>
                    <a:pt x="1874130" y="561552"/>
                    <a:pt x="1873079" y="484188"/>
                    <a:pt x="1871679" y="406824"/>
                  </a:cubicBezTo>
                  <a:cubicBezTo>
                    <a:pt x="1870278" y="344572"/>
                    <a:pt x="1860823" y="278003"/>
                    <a:pt x="1874480" y="216832"/>
                  </a:cubicBezTo>
                  <a:close/>
                  <a:moveTo>
                    <a:pt x="224780" y="160573"/>
                  </a:moveTo>
                  <a:cubicBezTo>
                    <a:pt x="203894" y="159134"/>
                    <a:pt x="183728" y="161293"/>
                    <a:pt x="169324" y="174609"/>
                  </a:cubicBezTo>
                  <a:cubicBezTo>
                    <a:pt x="146637" y="195483"/>
                    <a:pt x="143036" y="219596"/>
                    <a:pt x="142316" y="245868"/>
                  </a:cubicBezTo>
                  <a:cubicBezTo>
                    <a:pt x="149158" y="313528"/>
                    <a:pt x="150238" y="381907"/>
                    <a:pt x="145557" y="449567"/>
                  </a:cubicBezTo>
                  <a:cubicBezTo>
                    <a:pt x="140155" y="521905"/>
                    <a:pt x="143756" y="594963"/>
                    <a:pt x="144477" y="667302"/>
                  </a:cubicBezTo>
                  <a:cubicBezTo>
                    <a:pt x="144837" y="741800"/>
                    <a:pt x="142316" y="816298"/>
                    <a:pt x="140515" y="891155"/>
                  </a:cubicBezTo>
                  <a:cubicBezTo>
                    <a:pt x="139435" y="927864"/>
                    <a:pt x="139795" y="964573"/>
                    <a:pt x="141236" y="1001642"/>
                  </a:cubicBezTo>
                  <a:cubicBezTo>
                    <a:pt x="142316" y="1033313"/>
                    <a:pt x="149518" y="1064623"/>
                    <a:pt x="149518" y="1096294"/>
                  </a:cubicBezTo>
                  <a:cubicBezTo>
                    <a:pt x="149518" y="1097373"/>
                    <a:pt x="149518" y="1098093"/>
                    <a:pt x="149158" y="1098813"/>
                  </a:cubicBezTo>
                  <a:cubicBezTo>
                    <a:pt x="150238" y="1113928"/>
                    <a:pt x="149158" y="1130483"/>
                    <a:pt x="164282" y="1138401"/>
                  </a:cubicBezTo>
                  <a:cubicBezTo>
                    <a:pt x="185889" y="1150637"/>
                    <a:pt x="208575" y="1148478"/>
                    <a:pt x="232702" y="1147758"/>
                  </a:cubicBezTo>
                  <a:cubicBezTo>
                    <a:pt x="235943" y="1147398"/>
                    <a:pt x="239184" y="1147039"/>
                    <a:pt x="242785" y="1147039"/>
                  </a:cubicBezTo>
                  <a:cubicBezTo>
                    <a:pt x="358738" y="1125805"/>
                    <a:pt x="480814" y="1147758"/>
                    <a:pt x="597847" y="1145239"/>
                  </a:cubicBezTo>
                  <a:cubicBezTo>
                    <a:pt x="665547" y="1143440"/>
                    <a:pt x="733606" y="1138761"/>
                    <a:pt x="801306" y="1136962"/>
                  </a:cubicBezTo>
                  <a:cubicBezTo>
                    <a:pt x="869726" y="1134802"/>
                    <a:pt x="937785" y="1138401"/>
                    <a:pt x="1005845" y="1140201"/>
                  </a:cubicBezTo>
                  <a:cubicBezTo>
                    <a:pt x="1144125" y="1144159"/>
                    <a:pt x="1282765" y="1141280"/>
                    <a:pt x="1421045" y="1142000"/>
                  </a:cubicBezTo>
                  <a:cubicBezTo>
                    <a:pt x="1490545" y="1142360"/>
                    <a:pt x="1559685" y="1143080"/>
                    <a:pt x="1628825" y="1146679"/>
                  </a:cubicBezTo>
                  <a:cubicBezTo>
                    <a:pt x="1677799" y="1149198"/>
                    <a:pt x="1730014" y="1154956"/>
                    <a:pt x="1780788" y="1152437"/>
                  </a:cubicBezTo>
                  <a:cubicBezTo>
                    <a:pt x="1808156" y="1149558"/>
                    <a:pt x="1839125" y="1149198"/>
                    <a:pt x="1860731" y="1135522"/>
                  </a:cubicBezTo>
                  <a:cubicBezTo>
                    <a:pt x="1893141" y="1115368"/>
                    <a:pt x="1889540" y="1085137"/>
                    <a:pt x="1896022" y="1051667"/>
                  </a:cubicBezTo>
                  <a:cubicBezTo>
                    <a:pt x="1896382" y="1017117"/>
                    <a:pt x="1889900" y="995524"/>
                    <a:pt x="1894581" y="965653"/>
                  </a:cubicBezTo>
                  <a:cubicBezTo>
                    <a:pt x="1899983" y="931823"/>
                    <a:pt x="1899983" y="898713"/>
                    <a:pt x="1899983" y="864883"/>
                  </a:cubicBezTo>
                  <a:cubicBezTo>
                    <a:pt x="1899983" y="788586"/>
                    <a:pt x="1906104" y="712289"/>
                    <a:pt x="1905024" y="635991"/>
                  </a:cubicBezTo>
                  <a:cubicBezTo>
                    <a:pt x="1903944" y="560054"/>
                    <a:pt x="1898182" y="484477"/>
                    <a:pt x="1896382" y="408539"/>
                  </a:cubicBezTo>
                  <a:cubicBezTo>
                    <a:pt x="1895301" y="359954"/>
                    <a:pt x="1892421" y="313888"/>
                    <a:pt x="1893501" y="264942"/>
                  </a:cubicBezTo>
                  <a:cubicBezTo>
                    <a:pt x="1893141" y="250906"/>
                    <a:pt x="1892781" y="236871"/>
                    <a:pt x="1892781" y="222835"/>
                  </a:cubicBezTo>
                  <a:cubicBezTo>
                    <a:pt x="1892781" y="203761"/>
                    <a:pt x="1896742" y="177848"/>
                    <a:pt x="1875496" y="167771"/>
                  </a:cubicBezTo>
                  <a:cubicBezTo>
                    <a:pt x="1850648" y="155895"/>
                    <a:pt x="1813198" y="164172"/>
                    <a:pt x="1785830" y="162373"/>
                  </a:cubicBezTo>
                  <a:cubicBezTo>
                    <a:pt x="1730734" y="164172"/>
                    <a:pt x="1675638" y="169211"/>
                    <a:pt x="1620542" y="169571"/>
                  </a:cubicBezTo>
                  <a:cubicBezTo>
                    <a:pt x="1553923" y="170650"/>
                    <a:pt x="1486944" y="167411"/>
                    <a:pt x="1420324" y="165252"/>
                  </a:cubicBezTo>
                  <a:cubicBezTo>
                    <a:pt x="1280964" y="161293"/>
                    <a:pt x="1141244" y="165612"/>
                    <a:pt x="1001884" y="165612"/>
                  </a:cubicBezTo>
                  <a:cubicBezTo>
                    <a:pt x="861443" y="165972"/>
                    <a:pt x="720283" y="162733"/>
                    <a:pt x="579482" y="162013"/>
                  </a:cubicBezTo>
                  <a:cubicBezTo>
                    <a:pt x="513943" y="162013"/>
                    <a:pt x="448044" y="160573"/>
                    <a:pt x="382145" y="161293"/>
                  </a:cubicBezTo>
                  <a:cubicBezTo>
                    <a:pt x="349376" y="161293"/>
                    <a:pt x="315166" y="165252"/>
                    <a:pt x="281676" y="165612"/>
                  </a:cubicBezTo>
                  <a:cubicBezTo>
                    <a:pt x="280956" y="165612"/>
                    <a:pt x="279876" y="165612"/>
                    <a:pt x="279155" y="165612"/>
                  </a:cubicBezTo>
                  <a:cubicBezTo>
                    <a:pt x="276995" y="165612"/>
                    <a:pt x="274474" y="165612"/>
                    <a:pt x="272313" y="165252"/>
                  </a:cubicBezTo>
                  <a:cubicBezTo>
                    <a:pt x="256109" y="165252"/>
                    <a:pt x="240264" y="163813"/>
                    <a:pt x="224780" y="160573"/>
                  </a:cubicBezTo>
                  <a:close/>
                  <a:moveTo>
                    <a:pt x="401951" y="141859"/>
                  </a:moveTo>
                  <a:cubicBezTo>
                    <a:pt x="468210" y="141499"/>
                    <a:pt x="534469" y="142219"/>
                    <a:pt x="600368" y="142579"/>
                  </a:cubicBezTo>
                  <a:cubicBezTo>
                    <a:pt x="737928" y="143659"/>
                    <a:pt x="875487" y="146898"/>
                    <a:pt x="1012327" y="146178"/>
                  </a:cubicBezTo>
                  <a:cubicBezTo>
                    <a:pt x="1151687" y="145818"/>
                    <a:pt x="1291407" y="141499"/>
                    <a:pt x="1430767" y="146178"/>
                  </a:cubicBezTo>
                  <a:cubicBezTo>
                    <a:pt x="1497387" y="148337"/>
                    <a:pt x="1564366" y="152296"/>
                    <a:pt x="1630625" y="150137"/>
                  </a:cubicBezTo>
                  <a:cubicBezTo>
                    <a:pt x="1691483" y="147977"/>
                    <a:pt x="1751260" y="142579"/>
                    <a:pt x="1811757" y="142579"/>
                  </a:cubicBezTo>
                  <a:cubicBezTo>
                    <a:pt x="1812838" y="142579"/>
                    <a:pt x="1813558" y="142579"/>
                    <a:pt x="1814278" y="142939"/>
                  </a:cubicBezTo>
                  <a:cubicBezTo>
                    <a:pt x="1841646" y="141859"/>
                    <a:pt x="1869734" y="142219"/>
                    <a:pt x="1892421" y="159134"/>
                  </a:cubicBezTo>
                  <a:cubicBezTo>
                    <a:pt x="1906465" y="169571"/>
                    <a:pt x="1909345" y="187206"/>
                    <a:pt x="1909345" y="203401"/>
                  </a:cubicBezTo>
                  <a:cubicBezTo>
                    <a:pt x="1909706" y="225714"/>
                    <a:pt x="1910066" y="247667"/>
                    <a:pt x="1909706" y="269981"/>
                  </a:cubicBezTo>
                  <a:cubicBezTo>
                    <a:pt x="1911866" y="319286"/>
                    <a:pt x="1916187" y="367512"/>
                    <a:pt x="1916547" y="416817"/>
                  </a:cubicBezTo>
                  <a:cubicBezTo>
                    <a:pt x="1917268" y="489875"/>
                    <a:pt x="1924830" y="563293"/>
                    <a:pt x="1925190" y="636351"/>
                  </a:cubicBezTo>
                  <a:cubicBezTo>
                    <a:pt x="1925550" y="709769"/>
                    <a:pt x="1919068" y="782468"/>
                    <a:pt x="1919428" y="855886"/>
                  </a:cubicBezTo>
                  <a:cubicBezTo>
                    <a:pt x="1919788" y="890075"/>
                    <a:pt x="1920869" y="923905"/>
                    <a:pt x="1916187" y="957735"/>
                  </a:cubicBezTo>
                  <a:cubicBezTo>
                    <a:pt x="1911506" y="987246"/>
                    <a:pt x="1914027" y="1011719"/>
                    <a:pt x="1914387" y="1045189"/>
                  </a:cubicBezTo>
                  <a:cubicBezTo>
                    <a:pt x="1914387" y="1068942"/>
                    <a:pt x="1914747" y="1086217"/>
                    <a:pt x="1903584" y="1109250"/>
                  </a:cubicBezTo>
                  <a:cubicBezTo>
                    <a:pt x="1897102" y="1122206"/>
                    <a:pt x="1889540" y="1136962"/>
                    <a:pt x="1876216" y="1144879"/>
                  </a:cubicBezTo>
                  <a:cubicBezTo>
                    <a:pt x="1852809" y="1159635"/>
                    <a:pt x="1817879" y="1167192"/>
                    <a:pt x="1786910" y="1168632"/>
                  </a:cubicBezTo>
                  <a:cubicBezTo>
                    <a:pt x="1737936" y="1174390"/>
                    <a:pt x="1687521" y="1167192"/>
                    <a:pt x="1638907" y="1164673"/>
                  </a:cubicBezTo>
                  <a:cubicBezTo>
                    <a:pt x="1569767" y="1161434"/>
                    <a:pt x="1500267" y="1159995"/>
                    <a:pt x="1431128" y="1159635"/>
                  </a:cubicBezTo>
                  <a:cubicBezTo>
                    <a:pt x="1292848" y="1158915"/>
                    <a:pt x="1154208" y="1161794"/>
                    <a:pt x="1015928" y="1157835"/>
                  </a:cubicBezTo>
                  <a:cubicBezTo>
                    <a:pt x="947868" y="1156036"/>
                    <a:pt x="879809" y="1152077"/>
                    <a:pt x="811029" y="1153876"/>
                  </a:cubicBezTo>
                  <a:cubicBezTo>
                    <a:pt x="743329" y="1156036"/>
                    <a:pt x="675630" y="1160355"/>
                    <a:pt x="607570" y="1162154"/>
                  </a:cubicBezTo>
                  <a:cubicBezTo>
                    <a:pt x="523306" y="1163953"/>
                    <a:pt x="439402" y="1157475"/>
                    <a:pt x="355497" y="1157116"/>
                  </a:cubicBezTo>
                  <a:cubicBezTo>
                    <a:pt x="322008" y="1159995"/>
                    <a:pt x="287438" y="1160714"/>
                    <a:pt x="253948" y="1162514"/>
                  </a:cubicBezTo>
                  <a:cubicBezTo>
                    <a:pt x="227300" y="1163594"/>
                    <a:pt x="198852" y="1167552"/>
                    <a:pt x="173285" y="1158915"/>
                  </a:cubicBezTo>
                  <a:cubicBezTo>
                    <a:pt x="140515" y="1148478"/>
                    <a:pt x="129352" y="1126885"/>
                    <a:pt x="134754" y="1098813"/>
                  </a:cubicBezTo>
                  <a:cubicBezTo>
                    <a:pt x="134034" y="1098093"/>
                    <a:pt x="134034" y="1097014"/>
                    <a:pt x="134034" y="1095934"/>
                  </a:cubicBezTo>
                  <a:cubicBezTo>
                    <a:pt x="137635" y="1062104"/>
                    <a:pt x="127192" y="1026115"/>
                    <a:pt x="125031" y="992285"/>
                  </a:cubicBezTo>
                  <a:cubicBezTo>
                    <a:pt x="122510" y="955576"/>
                    <a:pt x="122870" y="918507"/>
                    <a:pt x="123951" y="881438"/>
                  </a:cubicBezTo>
                  <a:cubicBezTo>
                    <a:pt x="126831" y="806940"/>
                    <a:pt x="128272" y="732443"/>
                    <a:pt x="128272" y="657945"/>
                  </a:cubicBezTo>
                  <a:cubicBezTo>
                    <a:pt x="127552" y="585606"/>
                    <a:pt x="122870" y="512548"/>
                    <a:pt x="130072" y="440570"/>
                  </a:cubicBezTo>
                  <a:cubicBezTo>
                    <a:pt x="135834" y="378308"/>
                    <a:pt x="127552" y="316047"/>
                    <a:pt x="130072" y="253786"/>
                  </a:cubicBezTo>
                  <a:cubicBezTo>
                    <a:pt x="126471" y="221395"/>
                    <a:pt x="132233" y="185046"/>
                    <a:pt x="159241" y="164532"/>
                  </a:cubicBezTo>
                  <a:cubicBezTo>
                    <a:pt x="191650" y="139700"/>
                    <a:pt x="229461" y="144738"/>
                    <a:pt x="267632" y="149777"/>
                  </a:cubicBezTo>
                  <a:cubicBezTo>
                    <a:pt x="312285" y="148697"/>
                    <a:pt x="357658" y="142219"/>
                    <a:pt x="401951" y="141859"/>
                  </a:cubicBezTo>
                  <a:close/>
                  <a:moveTo>
                    <a:pt x="1037302" y="103188"/>
                  </a:moveTo>
                  <a:cubicBezTo>
                    <a:pt x="1036563" y="103541"/>
                    <a:pt x="1036193" y="103541"/>
                    <a:pt x="1035084" y="104246"/>
                  </a:cubicBezTo>
                  <a:cubicBezTo>
                    <a:pt x="1033975" y="104952"/>
                    <a:pt x="1032866" y="106010"/>
                    <a:pt x="1032126" y="107068"/>
                  </a:cubicBezTo>
                  <a:cubicBezTo>
                    <a:pt x="1031017" y="109185"/>
                    <a:pt x="1031017" y="111302"/>
                    <a:pt x="1032126" y="113418"/>
                  </a:cubicBezTo>
                  <a:cubicBezTo>
                    <a:pt x="1032866" y="114124"/>
                    <a:pt x="1034344" y="114477"/>
                    <a:pt x="1035453" y="115182"/>
                  </a:cubicBezTo>
                  <a:cubicBezTo>
                    <a:pt x="1036193" y="115535"/>
                    <a:pt x="1036193" y="115888"/>
                    <a:pt x="1036563" y="116241"/>
                  </a:cubicBezTo>
                  <a:cubicBezTo>
                    <a:pt x="1037302" y="116241"/>
                    <a:pt x="1037672" y="115888"/>
                    <a:pt x="1038411" y="115182"/>
                  </a:cubicBezTo>
                  <a:cubicBezTo>
                    <a:pt x="1040629" y="113066"/>
                    <a:pt x="1041738" y="109185"/>
                    <a:pt x="1040999" y="106010"/>
                  </a:cubicBezTo>
                  <a:cubicBezTo>
                    <a:pt x="1040999" y="105304"/>
                    <a:pt x="1040629" y="103893"/>
                    <a:pt x="1040260" y="103893"/>
                  </a:cubicBezTo>
                  <a:cubicBezTo>
                    <a:pt x="1039890" y="103188"/>
                    <a:pt x="1039890" y="103188"/>
                    <a:pt x="1039150" y="103188"/>
                  </a:cubicBezTo>
                  <a:cubicBezTo>
                    <a:pt x="1039890" y="103188"/>
                    <a:pt x="1037672" y="103188"/>
                    <a:pt x="1038781" y="103188"/>
                  </a:cubicBezTo>
                  <a:cubicBezTo>
                    <a:pt x="1038411" y="103188"/>
                    <a:pt x="1037672" y="103188"/>
                    <a:pt x="1037302" y="103188"/>
                  </a:cubicBezTo>
                  <a:close/>
                  <a:moveTo>
                    <a:pt x="1035546" y="96838"/>
                  </a:moveTo>
                  <a:cubicBezTo>
                    <a:pt x="1038873" y="96044"/>
                    <a:pt x="1042293" y="96485"/>
                    <a:pt x="1044696" y="99307"/>
                  </a:cubicBezTo>
                  <a:cubicBezTo>
                    <a:pt x="1047654" y="102482"/>
                    <a:pt x="1047654" y="106716"/>
                    <a:pt x="1047284" y="110596"/>
                  </a:cubicBezTo>
                  <a:cubicBezTo>
                    <a:pt x="1046544" y="115182"/>
                    <a:pt x="1043217" y="121179"/>
                    <a:pt x="1037672" y="121885"/>
                  </a:cubicBezTo>
                  <a:cubicBezTo>
                    <a:pt x="1036563" y="121885"/>
                    <a:pt x="1035823" y="121885"/>
                    <a:pt x="1034714" y="121885"/>
                  </a:cubicBezTo>
                  <a:cubicBezTo>
                    <a:pt x="1033975" y="121885"/>
                    <a:pt x="1033235" y="121885"/>
                    <a:pt x="1032496" y="121885"/>
                  </a:cubicBezTo>
                  <a:cubicBezTo>
                    <a:pt x="1031017" y="121532"/>
                    <a:pt x="1029908" y="120827"/>
                    <a:pt x="1028429" y="120121"/>
                  </a:cubicBezTo>
                  <a:cubicBezTo>
                    <a:pt x="1021405" y="115182"/>
                    <a:pt x="1021035" y="107421"/>
                    <a:pt x="1026950" y="101777"/>
                  </a:cubicBezTo>
                  <a:cubicBezTo>
                    <a:pt x="1028984" y="99660"/>
                    <a:pt x="1032219" y="97632"/>
                    <a:pt x="1035546" y="96838"/>
                  </a:cubicBezTo>
                  <a:close/>
                  <a:moveTo>
                    <a:pt x="1243146" y="58288"/>
                  </a:moveTo>
                  <a:cubicBezTo>
                    <a:pt x="1171545" y="59458"/>
                    <a:pt x="1099988" y="62068"/>
                    <a:pt x="1028342" y="65667"/>
                  </a:cubicBezTo>
                  <a:cubicBezTo>
                    <a:pt x="884330" y="72865"/>
                    <a:pt x="740318" y="74665"/>
                    <a:pt x="595585" y="72865"/>
                  </a:cubicBezTo>
                  <a:cubicBezTo>
                    <a:pt x="521059" y="72145"/>
                    <a:pt x="446532" y="70706"/>
                    <a:pt x="372366" y="68906"/>
                  </a:cubicBezTo>
                  <a:cubicBezTo>
                    <a:pt x="302160" y="67826"/>
                    <a:pt x="231234" y="69266"/>
                    <a:pt x="161028" y="61707"/>
                  </a:cubicBezTo>
                  <a:cubicBezTo>
                    <a:pt x="135105" y="62427"/>
                    <a:pt x="106663" y="62787"/>
                    <a:pt x="84701" y="75745"/>
                  </a:cubicBezTo>
                  <a:cubicBezTo>
                    <a:pt x="83981" y="76104"/>
                    <a:pt x="83261" y="76824"/>
                    <a:pt x="82901" y="76824"/>
                  </a:cubicBezTo>
                  <a:cubicBezTo>
                    <a:pt x="81461" y="77904"/>
                    <a:pt x="80741" y="78984"/>
                    <a:pt x="79301" y="80064"/>
                  </a:cubicBezTo>
                  <a:cubicBezTo>
                    <a:pt x="70660" y="89062"/>
                    <a:pt x="61299" y="100219"/>
                    <a:pt x="54818" y="112097"/>
                  </a:cubicBezTo>
                  <a:cubicBezTo>
                    <a:pt x="47258" y="131533"/>
                    <a:pt x="46178" y="154208"/>
                    <a:pt x="46898" y="175084"/>
                  </a:cubicBezTo>
                  <a:cubicBezTo>
                    <a:pt x="47258" y="175804"/>
                    <a:pt x="46898" y="176883"/>
                    <a:pt x="46538" y="177243"/>
                  </a:cubicBezTo>
                  <a:cubicBezTo>
                    <a:pt x="50498" y="252827"/>
                    <a:pt x="46898" y="328412"/>
                    <a:pt x="44377" y="403636"/>
                  </a:cubicBezTo>
                  <a:cubicBezTo>
                    <a:pt x="58779" y="378801"/>
                    <a:pt x="75700" y="355766"/>
                    <a:pt x="91542" y="332011"/>
                  </a:cubicBezTo>
                  <a:cubicBezTo>
                    <a:pt x="94062" y="328052"/>
                    <a:pt x="100182" y="331651"/>
                    <a:pt x="97662" y="335610"/>
                  </a:cubicBezTo>
                  <a:cubicBezTo>
                    <a:pt x="79661" y="364044"/>
                    <a:pt x="60579" y="391758"/>
                    <a:pt x="44737" y="421272"/>
                  </a:cubicBezTo>
                  <a:cubicBezTo>
                    <a:pt x="44377" y="421632"/>
                    <a:pt x="44017" y="421992"/>
                    <a:pt x="44017" y="422352"/>
                  </a:cubicBezTo>
                  <a:cubicBezTo>
                    <a:pt x="43657" y="426311"/>
                    <a:pt x="43297" y="430270"/>
                    <a:pt x="43297" y="434229"/>
                  </a:cubicBezTo>
                  <a:cubicBezTo>
                    <a:pt x="43297" y="440348"/>
                    <a:pt x="43297" y="446467"/>
                    <a:pt x="42937" y="452226"/>
                  </a:cubicBezTo>
                  <a:cubicBezTo>
                    <a:pt x="57699" y="425951"/>
                    <a:pt x="74620" y="400397"/>
                    <a:pt x="89741" y="374482"/>
                  </a:cubicBezTo>
                  <a:cubicBezTo>
                    <a:pt x="91902" y="371243"/>
                    <a:pt x="96582" y="373762"/>
                    <a:pt x="94782" y="377001"/>
                  </a:cubicBezTo>
                  <a:cubicBezTo>
                    <a:pt x="77500" y="407955"/>
                    <a:pt x="60219" y="439268"/>
                    <a:pt x="42577" y="470222"/>
                  </a:cubicBezTo>
                  <a:cubicBezTo>
                    <a:pt x="42217" y="477780"/>
                    <a:pt x="42217" y="485339"/>
                    <a:pt x="41857" y="492897"/>
                  </a:cubicBezTo>
                  <a:cubicBezTo>
                    <a:pt x="59139" y="461944"/>
                    <a:pt x="85421" y="437109"/>
                    <a:pt x="98382" y="403996"/>
                  </a:cubicBezTo>
                  <a:cubicBezTo>
                    <a:pt x="99102" y="402556"/>
                    <a:pt x="101262" y="403276"/>
                    <a:pt x="100542" y="405076"/>
                  </a:cubicBezTo>
                  <a:cubicBezTo>
                    <a:pt x="96582" y="424511"/>
                    <a:pt x="84341" y="440348"/>
                    <a:pt x="72820" y="456545"/>
                  </a:cubicBezTo>
                  <a:cubicBezTo>
                    <a:pt x="60939" y="473101"/>
                    <a:pt x="53378" y="492537"/>
                    <a:pt x="41857" y="509094"/>
                  </a:cubicBezTo>
                  <a:lnTo>
                    <a:pt x="41497" y="509094"/>
                  </a:lnTo>
                  <a:cubicBezTo>
                    <a:pt x="41497" y="523491"/>
                    <a:pt x="41137" y="538248"/>
                    <a:pt x="41137" y="552645"/>
                  </a:cubicBezTo>
                  <a:cubicBezTo>
                    <a:pt x="56979" y="519532"/>
                    <a:pt x="77500" y="487858"/>
                    <a:pt x="93342" y="454745"/>
                  </a:cubicBezTo>
                  <a:cubicBezTo>
                    <a:pt x="94782" y="452226"/>
                    <a:pt x="98382" y="454385"/>
                    <a:pt x="96942" y="456905"/>
                  </a:cubicBezTo>
                  <a:cubicBezTo>
                    <a:pt x="80381" y="494337"/>
                    <a:pt x="63459" y="533929"/>
                    <a:pt x="42217" y="569201"/>
                  </a:cubicBezTo>
                  <a:cubicBezTo>
                    <a:pt x="41857" y="569561"/>
                    <a:pt x="41497" y="570281"/>
                    <a:pt x="41137" y="570281"/>
                  </a:cubicBezTo>
                  <a:cubicBezTo>
                    <a:pt x="41137" y="581079"/>
                    <a:pt x="41137" y="592236"/>
                    <a:pt x="41137" y="603034"/>
                  </a:cubicBezTo>
                  <a:cubicBezTo>
                    <a:pt x="56258" y="569561"/>
                    <a:pt x="78580" y="538248"/>
                    <a:pt x="95502" y="506214"/>
                  </a:cubicBezTo>
                  <a:cubicBezTo>
                    <a:pt x="97302" y="502615"/>
                    <a:pt x="102703" y="505854"/>
                    <a:pt x="100542" y="509454"/>
                  </a:cubicBezTo>
                  <a:cubicBezTo>
                    <a:pt x="82901" y="546526"/>
                    <a:pt x="64539" y="585758"/>
                    <a:pt x="42217" y="620310"/>
                  </a:cubicBezTo>
                  <a:cubicBezTo>
                    <a:pt x="41857" y="621030"/>
                    <a:pt x="41497" y="621390"/>
                    <a:pt x="41137" y="621750"/>
                  </a:cubicBezTo>
                  <a:cubicBezTo>
                    <a:pt x="41137" y="631468"/>
                    <a:pt x="41137" y="641546"/>
                    <a:pt x="41137" y="651624"/>
                  </a:cubicBezTo>
                  <a:cubicBezTo>
                    <a:pt x="60579" y="619231"/>
                    <a:pt x="83621" y="588277"/>
                    <a:pt x="99102" y="553724"/>
                  </a:cubicBezTo>
                  <a:cubicBezTo>
                    <a:pt x="100542" y="550845"/>
                    <a:pt x="105943" y="553005"/>
                    <a:pt x="104863" y="556244"/>
                  </a:cubicBezTo>
                  <a:cubicBezTo>
                    <a:pt x="88301" y="594396"/>
                    <a:pt x="64899" y="631828"/>
                    <a:pt x="42937" y="666741"/>
                  </a:cubicBezTo>
                  <a:cubicBezTo>
                    <a:pt x="42217" y="667820"/>
                    <a:pt x="41857" y="668180"/>
                    <a:pt x="41137" y="668540"/>
                  </a:cubicBezTo>
                  <a:cubicBezTo>
                    <a:pt x="41137" y="678258"/>
                    <a:pt x="41497" y="687976"/>
                    <a:pt x="41497" y="697695"/>
                  </a:cubicBezTo>
                  <a:cubicBezTo>
                    <a:pt x="48338" y="685457"/>
                    <a:pt x="54098" y="672140"/>
                    <a:pt x="62019" y="660262"/>
                  </a:cubicBezTo>
                  <a:cubicBezTo>
                    <a:pt x="73900" y="641906"/>
                    <a:pt x="85781" y="623910"/>
                    <a:pt x="94062" y="603754"/>
                  </a:cubicBezTo>
                  <a:cubicBezTo>
                    <a:pt x="95502" y="599435"/>
                    <a:pt x="102343" y="601234"/>
                    <a:pt x="100542" y="605554"/>
                  </a:cubicBezTo>
                  <a:cubicBezTo>
                    <a:pt x="92262" y="626429"/>
                    <a:pt x="80741" y="645505"/>
                    <a:pt x="68860" y="664581"/>
                  </a:cubicBezTo>
                  <a:cubicBezTo>
                    <a:pt x="59139" y="681138"/>
                    <a:pt x="53378" y="701294"/>
                    <a:pt x="41497" y="716411"/>
                  </a:cubicBezTo>
                  <a:cubicBezTo>
                    <a:pt x="41497" y="731528"/>
                    <a:pt x="41497" y="746644"/>
                    <a:pt x="41497" y="762121"/>
                  </a:cubicBezTo>
                  <a:cubicBezTo>
                    <a:pt x="58059" y="726849"/>
                    <a:pt x="79301" y="694455"/>
                    <a:pt x="94062" y="658822"/>
                  </a:cubicBezTo>
                  <a:cubicBezTo>
                    <a:pt x="95862" y="654503"/>
                    <a:pt x="102343" y="656303"/>
                    <a:pt x="100542" y="660262"/>
                  </a:cubicBezTo>
                  <a:cubicBezTo>
                    <a:pt x="92262" y="681498"/>
                    <a:pt x="81461" y="700934"/>
                    <a:pt x="71020" y="720730"/>
                  </a:cubicBezTo>
                  <a:cubicBezTo>
                    <a:pt x="59859" y="741605"/>
                    <a:pt x="53018" y="764281"/>
                    <a:pt x="41497" y="784796"/>
                  </a:cubicBezTo>
                  <a:cubicBezTo>
                    <a:pt x="41137" y="797034"/>
                    <a:pt x="41137" y="809631"/>
                    <a:pt x="40777" y="822229"/>
                  </a:cubicBezTo>
                  <a:cubicBezTo>
                    <a:pt x="59499" y="786236"/>
                    <a:pt x="83981" y="753843"/>
                    <a:pt x="98022" y="715691"/>
                  </a:cubicBezTo>
                  <a:cubicBezTo>
                    <a:pt x="99462" y="712092"/>
                    <a:pt x="105223" y="713531"/>
                    <a:pt x="103783" y="717491"/>
                  </a:cubicBezTo>
                  <a:cubicBezTo>
                    <a:pt x="88661" y="762481"/>
                    <a:pt x="62019" y="803153"/>
                    <a:pt x="40417" y="845264"/>
                  </a:cubicBezTo>
                  <a:cubicBezTo>
                    <a:pt x="40417" y="853902"/>
                    <a:pt x="40057" y="862540"/>
                    <a:pt x="39697" y="871178"/>
                  </a:cubicBezTo>
                  <a:cubicBezTo>
                    <a:pt x="59139" y="834826"/>
                    <a:pt x="80741" y="799553"/>
                    <a:pt x="99102" y="762841"/>
                  </a:cubicBezTo>
                  <a:cubicBezTo>
                    <a:pt x="101262" y="759242"/>
                    <a:pt x="106303" y="762481"/>
                    <a:pt x="104503" y="765720"/>
                  </a:cubicBezTo>
                  <a:cubicBezTo>
                    <a:pt x="84341" y="809991"/>
                    <a:pt x="61659" y="852102"/>
                    <a:pt x="39337" y="894933"/>
                  </a:cubicBezTo>
                  <a:cubicBezTo>
                    <a:pt x="38977" y="910050"/>
                    <a:pt x="38617" y="925167"/>
                    <a:pt x="37897" y="940284"/>
                  </a:cubicBezTo>
                  <a:cubicBezTo>
                    <a:pt x="51218" y="904651"/>
                    <a:pt x="73540" y="872978"/>
                    <a:pt x="87581" y="837345"/>
                  </a:cubicBezTo>
                  <a:cubicBezTo>
                    <a:pt x="89021" y="833026"/>
                    <a:pt x="95862" y="835186"/>
                    <a:pt x="94782" y="839505"/>
                  </a:cubicBezTo>
                  <a:cubicBezTo>
                    <a:pt x="80381" y="879097"/>
                    <a:pt x="59499" y="915809"/>
                    <a:pt x="43297" y="954321"/>
                  </a:cubicBezTo>
                  <a:cubicBezTo>
                    <a:pt x="42217" y="956840"/>
                    <a:pt x="39697" y="957560"/>
                    <a:pt x="37537" y="957200"/>
                  </a:cubicBezTo>
                  <a:cubicBezTo>
                    <a:pt x="37537" y="960440"/>
                    <a:pt x="37537" y="963679"/>
                    <a:pt x="37537" y="966558"/>
                  </a:cubicBezTo>
                  <a:cubicBezTo>
                    <a:pt x="37177" y="980235"/>
                    <a:pt x="37177" y="993913"/>
                    <a:pt x="37537" y="1007230"/>
                  </a:cubicBezTo>
                  <a:cubicBezTo>
                    <a:pt x="51938" y="978076"/>
                    <a:pt x="64179" y="947482"/>
                    <a:pt x="79661" y="918688"/>
                  </a:cubicBezTo>
                  <a:cubicBezTo>
                    <a:pt x="81461" y="914729"/>
                    <a:pt x="86861" y="918328"/>
                    <a:pt x="84701" y="921928"/>
                  </a:cubicBezTo>
                  <a:cubicBezTo>
                    <a:pt x="69580" y="954681"/>
                    <a:pt x="58779" y="989953"/>
                    <a:pt x="41857" y="1021987"/>
                  </a:cubicBezTo>
                  <a:cubicBezTo>
                    <a:pt x="40777" y="1023786"/>
                    <a:pt x="39697" y="1024506"/>
                    <a:pt x="37897" y="1024506"/>
                  </a:cubicBezTo>
                  <a:cubicBezTo>
                    <a:pt x="40417" y="1092532"/>
                    <a:pt x="47978" y="1160198"/>
                    <a:pt x="47258" y="1228583"/>
                  </a:cubicBezTo>
                  <a:cubicBezTo>
                    <a:pt x="47258" y="1229303"/>
                    <a:pt x="46898" y="1229663"/>
                    <a:pt x="46898" y="1230383"/>
                  </a:cubicBezTo>
                  <a:cubicBezTo>
                    <a:pt x="47618" y="1238661"/>
                    <a:pt x="47618" y="1247299"/>
                    <a:pt x="46898" y="1255578"/>
                  </a:cubicBezTo>
                  <a:cubicBezTo>
                    <a:pt x="46898" y="1263856"/>
                    <a:pt x="46898" y="1271774"/>
                    <a:pt x="48338" y="1278253"/>
                  </a:cubicBezTo>
                  <a:cubicBezTo>
                    <a:pt x="51578" y="1292290"/>
                    <a:pt x="51938" y="1304887"/>
                    <a:pt x="55538" y="1317125"/>
                  </a:cubicBezTo>
                  <a:cubicBezTo>
                    <a:pt x="68139" y="1359956"/>
                    <a:pt x="113864" y="1365355"/>
                    <a:pt x="152387" y="1365355"/>
                  </a:cubicBezTo>
                  <a:cubicBezTo>
                    <a:pt x="208552" y="1365715"/>
                    <a:pt x="267237" y="1353477"/>
                    <a:pt x="323762" y="1358516"/>
                  </a:cubicBezTo>
                  <a:cubicBezTo>
                    <a:pt x="334203" y="1358156"/>
                    <a:pt x="345003" y="1358156"/>
                    <a:pt x="355804" y="1358516"/>
                  </a:cubicBezTo>
                  <a:cubicBezTo>
                    <a:pt x="427091" y="1359956"/>
                    <a:pt x="497657" y="1364275"/>
                    <a:pt x="568583" y="1364635"/>
                  </a:cubicBezTo>
                  <a:cubicBezTo>
                    <a:pt x="642029" y="1364995"/>
                    <a:pt x="715475" y="1364275"/>
                    <a:pt x="788922" y="1362115"/>
                  </a:cubicBezTo>
                  <a:cubicBezTo>
                    <a:pt x="861648" y="1359236"/>
                    <a:pt x="934734" y="1350958"/>
                    <a:pt x="1007461" y="1352757"/>
                  </a:cubicBezTo>
                  <a:cubicBezTo>
                    <a:pt x="1078387" y="1354197"/>
                    <a:pt x="1149313" y="1363555"/>
                    <a:pt x="1220599" y="1367154"/>
                  </a:cubicBezTo>
                  <a:cubicBezTo>
                    <a:pt x="1292245" y="1370754"/>
                    <a:pt x="1364611" y="1369314"/>
                    <a:pt x="1436618" y="1369314"/>
                  </a:cubicBezTo>
                  <a:cubicBezTo>
                    <a:pt x="1482342" y="1369314"/>
                    <a:pt x="1528066" y="1368234"/>
                    <a:pt x="1573429" y="1366434"/>
                  </a:cubicBezTo>
                  <a:cubicBezTo>
                    <a:pt x="1581710" y="1360676"/>
                    <a:pt x="1589271" y="1354917"/>
                    <a:pt x="1596831" y="1348438"/>
                  </a:cubicBezTo>
                  <a:cubicBezTo>
                    <a:pt x="1602952" y="1343039"/>
                    <a:pt x="1614113" y="1329362"/>
                    <a:pt x="1623474" y="1331522"/>
                  </a:cubicBezTo>
                  <a:cubicBezTo>
                    <a:pt x="1627074" y="1332242"/>
                    <a:pt x="1626714" y="1336921"/>
                    <a:pt x="1624194" y="1338360"/>
                  </a:cubicBezTo>
                  <a:cubicBezTo>
                    <a:pt x="1610513" y="1347358"/>
                    <a:pt x="1596471" y="1356717"/>
                    <a:pt x="1582790" y="1366434"/>
                  </a:cubicBezTo>
                  <a:cubicBezTo>
                    <a:pt x="1592511" y="1366075"/>
                    <a:pt x="1602232" y="1365715"/>
                    <a:pt x="1611593" y="1365715"/>
                  </a:cubicBezTo>
                  <a:cubicBezTo>
                    <a:pt x="1623114" y="1357796"/>
                    <a:pt x="1634275" y="1350238"/>
                    <a:pt x="1645436" y="1341600"/>
                  </a:cubicBezTo>
                  <a:cubicBezTo>
                    <a:pt x="1651916" y="1336561"/>
                    <a:pt x="1659117" y="1346279"/>
                    <a:pt x="1652276" y="1350598"/>
                  </a:cubicBezTo>
                  <a:cubicBezTo>
                    <a:pt x="1644356" y="1355277"/>
                    <a:pt x="1636795" y="1360316"/>
                    <a:pt x="1628874" y="1364995"/>
                  </a:cubicBezTo>
                  <a:cubicBezTo>
                    <a:pt x="1704481" y="1362115"/>
                    <a:pt x="1779727" y="1359236"/>
                    <a:pt x="1855334" y="1358516"/>
                  </a:cubicBezTo>
                  <a:cubicBezTo>
                    <a:pt x="1857134" y="1358156"/>
                    <a:pt x="1859294" y="1358156"/>
                    <a:pt x="1860734" y="1358156"/>
                  </a:cubicBezTo>
                  <a:cubicBezTo>
                    <a:pt x="1860734" y="1358156"/>
                    <a:pt x="1861094" y="1358156"/>
                    <a:pt x="1861454" y="1358156"/>
                  </a:cubicBezTo>
                  <a:cubicBezTo>
                    <a:pt x="1862894" y="1358156"/>
                    <a:pt x="1863974" y="1358516"/>
                    <a:pt x="1865055" y="1358876"/>
                  </a:cubicBezTo>
                  <a:cubicBezTo>
                    <a:pt x="1901778" y="1366075"/>
                    <a:pt x="1958663" y="1366075"/>
                    <a:pt x="1979544" y="1330442"/>
                  </a:cubicBezTo>
                  <a:cubicBezTo>
                    <a:pt x="1996106" y="1301648"/>
                    <a:pt x="1990345" y="1268895"/>
                    <a:pt x="1994666" y="1237222"/>
                  </a:cubicBezTo>
                  <a:cubicBezTo>
                    <a:pt x="1993946" y="1193671"/>
                    <a:pt x="1993226" y="1156598"/>
                    <a:pt x="1993946" y="1116287"/>
                  </a:cubicBezTo>
                  <a:cubicBezTo>
                    <a:pt x="1995026" y="1071656"/>
                    <a:pt x="1987465" y="1027386"/>
                    <a:pt x="1991065" y="983115"/>
                  </a:cubicBezTo>
                  <a:cubicBezTo>
                    <a:pt x="1997546" y="891694"/>
                    <a:pt x="1984225" y="800273"/>
                    <a:pt x="1989265" y="708492"/>
                  </a:cubicBezTo>
                  <a:cubicBezTo>
                    <a:pt x="1994306" y="618151"/>
                    <a:pt x="2002226" y="528170"/>
                    <a:pt x="2000426" y="438189"/>
                  </a:cubicBezTo>
                  <a:cubicBezTo>
                    <a:pt x="1998626" y="348207"/>
                    <a:pt x="1993226" y="258226"/>
                    <a:pt x="1994666" y="167885"/>
                  </a:cubicBezTo>
                  <a:cubicBezTo>
                    <a:pt x="1994666" y="166805"/>
                    <a:pt x="1995026" y="165366"/>
                    <a:pt x="1995746" y="164286"/>
                  </a:cubicBezTo>
                  <a:cubicBezTo>
                    <a:pt x="1998986" y="136212"/>
                    <a:pt x="1984225" y="92301"/>
                    <a:pt x="1956863" y="78624"/>
                  </a:cubicBezTo>
                  <a:cubicBezTo>
                    <a:pt x="1931300" y="66027"/>
                    <a:pt x="1897817" y="73225"/>
                    <a:pt x="1870095" y="68906"/>
                  </a:cubicBezTo>
                  <a:cubicBezTo>
                    <a:pt x="1869735" y="68906"/>
                    <a:pt x="1869735" y="68906"/>
                    <a:pt x="1869735" y="68906"/>
                  </a:cubicBezTo>
                  <a:cubicBezTo>
                    <a:pt x="1732203" y="68186"/>
                    <a:pt x="1595391" y="63867"/>
                    <a:pt x="1458219" y="59548"/>
                  </a:cubicBezTo>
                  <a:cubicBezTo>
                    <a:pt x="1386393" y="57388"/>
                    <a:pt x="1314747" y="57118"/>
                    <a:pt x="1243146" y="58288"/>
                  </a:cubicBezTo>
                  <a:close/>
                  <a:moveTo>
                    <a:pt x="1253542" y="39437"/>
                  </a:moveTo>
                  <a:cubicBezTo>
                    <a:pt x="1325098" y="38312"/>
                    <a:pt x="1396654" y="38672"/>
                    <a:pt x="1468300" y="40832"/>
                  </a:cubicBezTo>
                  <a:cubicBezTo>
                    <a:pt x="1611953" y="45511"/>
                    <a:pt x="1754525" y="49470"/>
                    <a:pt x="1897817" y="48750"/>
                  </a:cubicBezTo>
                  <a:cubicBezTo>
                    <a:pt x="1899618" y="48750"/>
                    <a:pt x="1901058" y="49470"/>
                    <a:pt x="1902498" y="50190"/>
                  </a:cubicBezTo>
                  <a:cubicBezTo>
                    <a:pt x="1929500" y="48030"/>
                    <a:pt x="1959023" y="53429"/>
                    <a:pt x="1978104" y="71066"/>
                  </a:cubicBezTo>
                  <a:cubicBezTo>
                    <a:pt x="2004387" y="94461"/>
                    <a:pt x="2018788" y="129733"/>
                    <a:pt x="2015548" y="164286"/>
                  </a:cubicBezTo>
                  <a:cubicBezTo>
                    <a:pt x="2015908" y="165366"/>
                    <a:pt x="2016268" y="166446"/>
                    <a:pt x="2016268" y="167525"/>
                  </a:cubicBezTo>
                  <a:cubicBezTo>
                    <a:pt x="2014828" y="260386"/>
                    <a:pt x="2020228" y="352886"/>
                    <a:pt x="2021308" y="445747"/>
                  </a:cubicBezTo>
                  <a:cubicBezTo>
                    <a:pt x="2022388" y="535728"/>
                    <a:pt x="2013747" y="626069"/>
                    <a:pt x="2007987" y="716051"/>
                  </a:cubicBezTo>
                  <a:cubicBezTo>
                    <a:pt x="2001866" y="810351"/>
                    <a:pt x="2015188" y="904651"/>
                    <a:pt x="2006907" y="998952"/>
                  </a:cubicBezTo>
                  <a:cubicBezTo>
                    <a:pt x="2002586" y="1042502"/>
                    <a:pt x="2009427" y="1086053"/>
                    <a:pt x="2009067" y="1129964"/>
                  </a:cubicBezTo>
                  <a:cubicBezTo>
                    <a:pt x="2008707" y="1153359"/>
                    <a:pt x="2010507" y="1172795"/>
                    <a:pt x="2010147" y="1195470"/>
                  </a:cubicBezTo>
                  <a:cubicBezTo>
                    <a:pt x="2016628" y="1230743"/>
                    <a:pt x="2013387" y="1324683"/>
                    <a:pt x="1985305" y="1351678"/>
                  </a:cubicBezTo>
                  <a:cubicBezTo>
                    <a:pt x="1951462" y="1384071"/>
                    <a:pt x="1878736" y="1385510"/>
                    <a:pt x="1834092" y="1379752"/>
                  </a:cubicBezTo>
                  <a:cubicBezTo>
                    <a:pt x="1754525" y="1380112"/>
                    <a:pt x="1674958" y="1382991"/>
                    <a:pt x="1595391" y="1385510"/>
                  </a:cubicBezTo>
                  <a:cubicBezTo>
                    <a:pt x="1578110" y="1396308"/>
                    <a:pt x="1561188" y="1407826"/>
                    <a:pt x="1546427" y="1421863"/>
                  </a:cubicBezTo>
                  <a:cubicBezTo>
                    <a:pt x="1543547" y="1424742"/>
                    <a:pt x="1539226" y="1420423"/>
                    <a:pt x="1542107" y="1417544"/>
                  </a:cubicBezTo>
                  <a:cubicBezTo>
                    <a:pt x="1554348" y="1405666"/>
                    <a:pt x="1567669" y="1395228"/>
                    <a:pt x="1581710" y="1385510"/>
                  </a:cubicBezTo>
                  <a:cubicBezTo>
                    <a:pt x="1572709" y="1386230"/>
                    <a:pt x="1564069" y="1386230"/>
                    <a:pt x="1555068" y="1386590"/>
                  </a:cubicBezTo>
                  <a:cubicBezTo>
                    <a:pt x="1545707" y="1393429"/>
                    <a:pt x="1536346" y="1400627"/>
                    <a:pt x="1526985" y="1407106"/>
                  </a:cubicBezTo>
                  <a:cubicBezTo>
                    <a:pt x="1524105" y="1409265"/>
                    <a:pt x="1520505" y="1405666"/>
                    <a:pt x="1523385" y="1403507"/>
                  </a:cubicBezTo>
                  <a:cubicBezTo>
                    <a:pt x="1530586" y="1397748"/>
                    <a:pt x="1538146" y="1392349"/>
                    <a:pt x="1546067" y="1386590"/>
                  </a:cubicBezTo>
                  <a:cubicBezTo>
                    <a:pt x="1506104" y="1387670"/>
                    <a:pt x="1466140" y="1388390"/>
                    <a:pt x="1426537" y="1388030"/>
                  </a:cubicBezTo>
                  <a:cubicBezTo>
                    <a:pt x="1370372" y="1388030"/>
                    <a:pt x="1314207" y="1389470"/>
                    <a:pt x="1257682" y="1387670"/>
                  </a:cubicBezTo>
                  <a:cubicBezTo>
                    <a:pt x="1266683" y="1436980"/>
                    <a:pt x="1254802" y="1491688"/>
                    <a:pt x="1269923" y="1539558"/>
                  </a:cubicBezTo>
                  <a:cubicBezTo>
                    <a:pt x="1289725" y="1599306"/>
                    <a:pt x="1327528" y="1630259"/>
                    <a:pt x="1386573" y="1642857"/>
                  </a:cubicBezTo>
                  <a:cubicBezTo>
                    <a:pt x="1386933" y="1643216"/>
                    <a:pt x="1387293" y="1643216"/>
                    <a:pt x="1388013" y="1643216"/>
                  </a:cubicBezTo>
                  <a:cubicBezTo>
                    <a:pt x="1388373" y="1643576"/>
                    <a:pt x="1389454" y="1643576"/>
                    <a:pt x="1389814" y="1643936"/>
                  </a:cubicBezTo>
                  <a:cubicBezTo>
                    <a:pt x="1409615" y="1653654"/>
                    <a:pt x="1423656" y="1670931"/>
                    <a:pt x="1401695" y="1686767"/>
                  </a:cubicBezTo>
                  <a:cubicBezTo>
                    <a:pt x="1374692" y="1706203"/>
                    <a:pt x="1328968" y="1700804"/>
                    <a:pt x="1298366" y="1701164"/>
                  </a:cubicBezTo>
                  <a:cubicBezTo>
                    <a:pt x="1192517" y="1702604"/>
                    <a:pt x="1086667" y="1695406"/>
                    <a:pt x="980458" y="1696125"/>
                  </a:cubicBezTo>
                  <a:cubicBezTo>
                    <a:pt x="926454" y="1696845"/>
                    <a:pt x="872089" y="1697205"/>
                    <a:pt x="817364" y="1698645"/>
                  </a:cubicBezTo>
                  <a:cubicBezTo>
                    <a:pt x="774881" y="1699725"/>
                    <a:pt x="731317" y="1705123"/>
                    <a:pt x="688833" y="1702604"/>
                  </a:cubicBezTo>
                  <a:cubicBezTo>
                    <a:pt x="668671" y="1701164"/>
                    <a:pt x="631588" y="1699005"/>
                    <a:pt x="633748" y="1670571"/>
                  </a:cubicBezTo>
                  <a:cubicBezTo>
                    <a:pt x="634828" y="1651855"/>
                    <a:pt x="654990" y="1638897"/>
                    <a:pt x="673352" y="1641417"/>
                  </a:cubicBezTo>
                  <a:cubicBezTo>
                    <a:pt x="724476" y="1635298"/>
                    <a:pt x="765160" y="1588508"/>
                    <a:pt x="777401" y="1540638"/>
                  </a:cubicBezTo>
                  <a:cubicBezTo>
                    <a:pt x="790722" y="1487729"/>
                    <a:pt x="784601" y="1433021"/>
                    <a:pt x="783881" y="1379032"/>
                  </a:cubicBezTo>
                  <a:cubicBezTo>
                    <a:pt x="782081" y="1379032"/>
                    <a:pt x="780281" y="1379392"/>
                    <a:pt x="778481" y="1379392"/>
                  </a:cubicBezTo>
                  <a:cubicBezTo>
                    <a:pt x="705035" y="1381551"/>
                    <a:pt x="631948" y="1382271"/>
                    <a:pt x="558142" y="1381551"/>
                  </a:cubicBezTo>
                  <a:cubicBezTo>
                    <a:pt x="487576" y="1380831"/>
                    <a:pt x="416650" y="1375793"/>
                    <a:pt x="346084" y="1375073"/>
                  </a:cubicBezTo>
                  <a:cubicBezTo>
                    <a:pt x="320881" y="1374713"/>
                    <a:pt x="296039" y="1375793"/>
                    <a:pt x="270837" y="1376872"/>
                  </a:cubicBezTo>
                  <a:cubicBezTo>
                    <a:pt x="249235" y="1378312"/>
                    <a:pt x="227273" y="1380112"/>
                    <a:pt x="207472" y="1381911"/>
                  </a:cubicBezTo>
                  <a:cubicBezTo>
                    <a:pt x="171469" y="1385151"/>
                    <a:pt x="125025" y="1391989"/>
                    <a:pt x="90462" y="1376872"/>
                  </a:cubicBezTo>
                  <a:cubicBezTo>
                    <a:pt x="31416" y="1350958"/>
                    <a:pt x="27816" y="1280412"/>
                    <a:pt x="30696" y="1217066"/>
                  </a:cubicBezTo>
                  <a:cubicBezTo>
                    <a:pt x="27816" y="1130684"/>
                    <a:pt x="17735" y="1044302"/>
                    <a:pt x="20615" y="957200"/>
                  </a:cubicBezTo>
                  <a:cubicBezTo>
                    <a:pt x="23496" y="869019"/>
                    <a:pt x="24216" y="780477"/>
                    <a:pt x="23136" y="691936"/>
                  </a:cubicBezTo>
                  <a:cubicBezTo>
                    <a:pt x="20975" y="515212"/>
                    <a:pt x="23856" y="337770"/>
                    <a:pt x="36097" y="161407"/>
                  </a:cubicBezTo>
                  <a:cubicBezTo>
                    <a:pt x="36097" y="159967"/>
                    <a:pt x="36097" y="158887"/>
                    <a:pt x="36097" y="157087"/>
                  </a:cubicBezTo>
                  <a:cubicBezTo>
                    <a:pt x="36097" y="144490"/>
                    <a:pt x="37177" y="132253"/>
                    <a:pt x="40777" y="120735"/>
                  </a:cubicBezTo>
                  <a:cubicBezTo>
                    <a:pt x="45458" y="100219"/>
                    <a:pt x="55538" y="81503"/>
                    <a:pt x="73900" y="70346"/>
                  </a:cubicBezTo>
                  <a:cubicBezTo>
                    <a:pt x="75340" y="69626"/>
                    <a:pt x="76780" y="68906"/>
                    <a:pt x="77500" y="68546"/>
                  </a:cubicBezTo>
                  <a:cubicBezTo>
                    <a:pt x="105943" y="49110"/>
                    <a:pt x="140866" y="50550"/>
                    <a:pt x="173989" y="51270"/>
                  </a:cubicBezTo>
                  <a:cubicBezTo>
                    <a:pt x="174709" y="51270"/>
                    <a:pt x="174709" y="51270"/>
                    <a:pt x="175069" y="51270"/>
                  </a:cubicBezTo>
                  <a:cubicBezTo>
                    <a:pt x="244195" y="46591"/>
                    <a:pt x="313681" y="50550"/>
                    <a:pt x="382807" y="51630"/>
                  </a:cubicBezTo>
                  <a:cubicBezTo>
                    <a:pt x="457333" y="53069"/>
                    <a:pt x="531500" y="54509"/>
                    <a:pt x="606026" y="55229"/>
                  </a:cubicBezTo>
                  <a:cubicBezTo>
                    <a:pt x="750398" y="56669"/>
                    <a:pt x="894771" y="54149"/>
                    <a:pt x="1038783" y="46951"/>
                  </a:cubicBezTo>
                  <a:cubicBezTo>
                    <a:pt x="1110429" y="43172"/>
                    <a:pt x="1181986" y="40562"/>
                    <a:pt x="1253542" y="39437"/>
                  </a:cubicBezTo>
                  <a:close/>
                  <a:moveTo>
                    <a:pt x="172870" y="29319"/>
                  </a:moveTo>
                  <a:cubicBezTo>
                    <a:pt x="238421" y="40481"/>
                    <a:pt x="303612" y="31551"/>
                    <a:pt x="369884" y="31179"/>
                  </a:cubicBezTo>
                  <a:cubicBezTo>
                    <a:pt x="436876" y="31179"/>
                    <a:pt x="504227" y="34156"/>
                    <a:pt x="571579" y="34528"/>
                  </a:cubicBezTo>
                  <a:cubicBezTo>
                    <a:pt x="637851" y="34528"/>
                    <a:pt x="704482" y="34528"/>
                    <a:pt x="770754" y="34528"/>
                  </a:cubicBezTo>
                  <a:cubicBezTo>
                    <a:pt x="801729" y="34528"/>
                    <a:pt x="833424" y="34900"/>
                    <a:pt x="864758" y="33412"/>
                  </a:cubicBezTo>
                  <a:cubicBezTo>
                    <a:pt x="893212" y="31551"/>
                    <a:pt x="922026" y="35272"/>
                    <a:pt x="950119" y="29691"/>
                  </a:cubicBezTo>
                  <a:cubicBezTo>
                    <a:pt x="956242" y="28575"/>
                    <a:pt x="958763" y="38249"/>
                    <a:pt x="952640" y="39365"/>
                  </a:cubicBezTo>
                  <a:cubicBezTo>
                    <a:pt x="923466" y="44946"/>
                    <a:pt x="893572" y="41597"/>
                    <a:pt x="864398" y="43086"/>
                  </a:cubicBezTo>
                  <a:cubicBezTo>
                    <a:pt x="833063" y="44202"/>
                    <a:pt x="801729" y="43830"/>
                    <a:pt x="770754" y="43830"/>
                  </a:cubicBezTo>
                  <a:cubicBezTo>
                    <a:pt x="700521" y="43830"/>
                    <a:pt x="630287" y="44574"/>
                    <a:pt x="560414" y="43458"/>
                  </a:cubicBezTo>
                  <a:cubicBezTo>
                    <a:pt x="489460" y="42714"/>
                    <a:pt x="417786" y="38249"/>
                    <a:pt x="346833" y="40853"/>
                  </a:cubicBezTo>
                  <a:cubicBezTo>
                    <a:pt x="288845" y="42714"/>
                    <a:pt x="227616" y="52016"/>
                    <a:pt x="171430" y="33784"/>
                  </a:cubicBezTo>
                  <a:cubicBezTo>
                    <a:pt x="168548" y="33040"/>
                    <a:pt x="169989" y="28947"/>
                    <a:pt x="172870" y="29319"/>
                  </a:cubicBezTo>
                  <a:close/>
                  <a:moveTo>
                    <a:pt x="1850055" y="18823"/>
                  </a:moveTo>
                  <a:cubicBezTo>
                    <a:pt x="1882814" y="17202"/>
                    <a:pt x="1915394" y="18013"/>
                    <a:pt x="1946174" y="27379"/>
                  </a:cubicBezTo>
                  <a:cubicBezTo>
                    <a:pt x="1982894" y="38547"/>
                    <a:pt x="2019254" y="57281"/>
                    <a:pt x="2031493" y="96189"/>
                  </a:cubicBezTo>
                  <a:cubicBezTo>
                    <a:pt x="2070013" y="219397"/>
                    <a:pt x="2038693" y="355936"/>
                    <a:pt x="2035813" y="482026"/>
                  </a:cubicBezTo>
                  <a:cubicBezTo>
                    <a:pt x="2035813" y="483828"/>
                    <a:pt x="2032933" y="483467"/>
                    <a:pt x="2032933" y="481666"/>
                  </a:cubicBezTo>
                  <a:cubicBezTo>
                    <a:pt x="2031493" y="362060"/>
                    <a:pt x="2052733" y="235249"/>
                    <a:pt x="2025014" y="117444"/>
                  </a:cubicBezTo>
                  <a:cubicBezTo>
                    <a:pt x="1997294" y="0"/>
                    <a:pt x="1840335" y="35305"/>
                    <a:pt x="1752495" y="36386"/>
                  </a:cubicBezTo>
                  <a:cubicBezTo>
                    <a:pt x="1744935" y="36386"/>
                    <a:pt x="1745295" y="24858"/>
                    <a:pt x="1752855" y="24858"/>
                  </a:cubicBezTo>
                  <a:cubicBezTo>
                    <a:pt x="1784355" y="24498"/>
                    <a:pt x="1817295" y="20445"/>
                    <a:pt x="1850055" y="18823"/>
                  </a:cubicBezTo>
                  <a:close/>
                  <a:moveTo>
                    <a:pt x="447705" y="8350"/>
                  </a:moveTo>
                  <a:cubicBezTo>
                    <a:pt x="495689" y="8945"/>
                    <a:pt x="543717" y="10868"/>
                    <a:pt x="590754" y="10868"/>
                  </a:cubicBezTo>
                  <a:cubicBezTo>
                    <a:pt x="686630" y="11235"/>
                    <a:pt x="782146" y="11235"/>
                    <a:pt x="878022" y="11235"/>
                  </a:cubicBezTo>
                  <a:cubicBezTo>
                    <a:pt x="884150" y="11235"/>
                    <a:pt x="884150" y="21492"/>
                    <a:pt x="877662" y="21492"/>
                  </a:cubicBezTo>
                  <a:cubicBezTo>
                    <a:pt x="782146" y="21126"/>
                    <a:pt x="686270" y="20760"/>
                    <a:pt x="590754" y="20393"/>
                  </a:cubicBezTo>
                  <a:cubicBezTo>
                    <a:pt x="496319" y="20027"/>
                    <a:pt x="398641" y="26621"/>
                    <a:pt x="304927" y="15997"/>
                  </a:cubicBezTo>
                  <a:cubicBezTo>
                    <a:pt x="303485" y="15997"/>
                    <a:pt x="303485" y="13799"/>
                    <a:pt x="304927" y="13799"/>
                  </a:cubicBezTo>
                  <a:cubicBezTo>
                    <a:pt x="351784" y="8487"/>
                    <a:pt x="399722" y="7754"/>
                    <a:pt x="447705" y="8350"/>
                  </a:cubicBezTo>
                  <a:close/>
                  <a:moveTo>
                    <a:pt x="1836272" y="0"/>
                  </a:moveTo>
                  <a:cubicBezTo>
                    <a:pt x="1876224" y="0"/>
                    <a:pt x="1914736" y="2523"/>
                    <a:pt x="1953608" y="10452"/>
                  </a:cubicBezTo>
                  <a:cubicBezTo>
                    <a:pt x="1978083" y="15138"/>
                    <a:pt x="2008677" y="18742"/>
                    <a:pt x="2028473" y="36043"/>
                  </a:cubicBezTo>
                  <a:cubicBezTo>
                    <a:pt x="2049709" y="54425"/>
                    <a:pt x="2055468" y="77133"/>
                    <a:pt x="2057627" y="104526"/>
                  </a:cubicBezTo>
                  <a:cubicBezTo>
                    <a:pt x="2060147" y="140569"/>
                    <a:pt x="2068425" y="176252"/>
                    <a:pt x="2068425" y="212656"/>
                  </a:cubicBezTo>
                  <a:cubicBezTo>
                    <a:pt x="2068425" y="215539"/>
                    <a:pt x="2063746" y="215539"/>
                    <a:pt x="2063746" y="212656"/>
                  </a:cubicBezTo>
                  <a:cubicBezTo>
                    <a:pt x="2062307" y="181298"/>
                    <a:pt x="2053668" y="152103"/>
                    <a:pt x="2050069" y="121466"/>
                  </a:cubicBezTo>
                  <a:cubicBezTo>
                    <a:pt x="2045750" y="85423"/>
                    <a:pt x="2042511" y="48298"/>
                    <a:pt x="2002918" y="34241"/>
                  </a:cubicBezTo>
                  <a:cubicBezTo>
                    <a:pt x="1950009" y="15498"/>
                    <a:pt x="1891701" y="11894"/>
                    <a:pt x="1836272" y="11534"/>
                  </a:cubicBezTo>
                  <a:cubicBezTo>
                    <a:pt x="1829073" y="11534"/>
                    <a:pt x="1829073" y="0"/>
                    <a:pt x="183627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FBE3BC10-220B-804E-9749-375984CD04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2143919">
              <a:off x="10215291" y="4980107"/>
              <a:ext cx="240030" cy="776344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E6F3892D-A235-0E47-96C5-2E4E1AF46B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71263" y="6181570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AAFFD2FF-FA02-7145-9918-2644AFBCE305}"/>
                </a:ext>
              </a:extLst>
            </p:cNvPr>
            <p:cNvGrpSpPr/>
            <p:nvPr/>
          </p:nvGrpSpPr>
          <p:grpSpPr>
            <a:xfrm>
              <a:off x="5434469" y="6329757"/>
              <a:ext cx="1391389" cy="582669"/>
              <a:chOff x="3038506" y="6086691"/>
              <a:chExt cx="1391389" cy="582669"/>
            </a:xfrm>
            <a:grpFill/>
          </p:grpSpPr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1758D740-EC7F-4D4F-8890-F3073280F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16511" y="6184416"/>
                <a:ext cx="1013384" cy="484944"/>
              </a:xfrm>
              <a:custGeom>
                <a:avLst/>
                <a:gdLst>
                  <a:gd name="connsiteX0" fmla="*/ 1018981 w 1117068"/>
                  <a:gd name="connsiteY0" fmla="*/ 414019 h 534561"/>
                  <a:gd name="connsiteX1" fmla="*/ 1021022 w 1117068"/>
                  <a:gd name="connsiteY1" fmla="*/ 415118 h 534561"/>
                  <a:gd name="connsiteX2" fmla="*/ 1020341 w 1117068"/>
                  <a:gd name="connsiteY2" fmla="*/ 418415 h 534561"/>
                  <a:gd name="connsiteX3" fmla="*/ 1017960 w 1117068"/>
                  <a:gd name="connsiteY3" fmla="*/ 421346 h 534561"/>
                  <a:gd name="connsiteX4" fmla="*/ 1014898 w 1117068"/>
                  <a:gd name="connsiteY4" fmla="*/ 416584 h 534561"/>
                  <a:gd name="connsiteX5" fmla="*/ 1018981 w 1117068"/>
                  <a:gd name="connsiteY5" fmla="*/ 414019 h 534561"/>
                  <a:gd name="connsiteX6" fmla="*/ 587450 w 1117068"/>
                  <a:gd name="connsiteY6" fmla="*/ 331305 h 534561"/>
                  <a:gd name="connsiteX7" fmla="*/ 594922 w 1117068"/>
                  <a:gd name="connsiteY7" fmla="*/ 358347 h 534561"/>
                  <a:gd name="connsiteX8" fmla="*/ 603817 w 1117068"/>
                  <a:gd name="connsiteY8" fmla="*/ 389659 h 534561"/>
                  <a:gd name="connsiteX9" fmla="*/ 602394 w 1117068"/>
                  <a:gd name="connsiteY9" fmla="*/ 390371 h 534561"/>
                  <a:gd name="connsiteX10" fmla="*/ 592787 w 1117068"/>
                  <a:gd name="connsiteY10" fmla="*/ 361549 h 534561"/>
                  <a:gd name="connsiteX11" fmla="*/ 584959 w 1117068"/>
                  <a:gd name="connsiteY11" fmla="*/ 333084 h 534561"/>
                  <a:gd name="connsiteX12" fmla="*/ 587450 w 1117068"/>
                  <a:gd name="connsiteY12" fmla="*/ 331305 h 534561"/>
                  <a:gd name="connsiteX13" fmla="*/ 593477 w 1117068"/>
                  <a:gd name="connsiteY13" fmla="*/ 328507 h 534561"/>
                  <a:gd name="connsiteX14" fmla="*/ 606776 w 1117068"/>
                  <a:gd name="connsiteY14" fmla="*/ 376420 h 534561"/>
                  <a:gd name="connsiteX15" fmla="*/ 627264 w 1117068"/>
                  <a:gd name="connsiteY15" fmla="*/ 418568 h 534561"/>
                  <a:gd name="connsiteX16" fmla="*/ 626185 w 1117068"/>
                  <a:gd name="connsiteY16" fmla="*/ 419649 h 534561"/>
                  <a:gd name="connsiteX17" fmla="*/ 606057 w 1117068"/>
                  <a:gd name="connsiteY17" fmla="*/ 383264 h 534561"/>
                  <a:gd name="connsiteX18" fmla="*/ 590961 w 1117068"/>
                  <a:gd name="connsiteY18" fmla="*/ 329948 h 534561"/>
                  <a:gd name="connsiteX19" fmla="*/ 593477 w 1117068"/>
                  <a:gd name="connsiteY19" fmla="*/ 328507 h 534561"/>
                  <a:gd name="connsiteX20" fmla="*/ 600157 w 1117068"/>
                  <a:gd name="connsiteY20" fmla="*/ 327293 h 534561"/>
                  <a:gd name="connsiteX21" fmla="*/ 623333 w 1117068"/>
                  <a:gd name="connsiteY21" fmla="*/ 398287 h 534561"/>
                  <a:gd name="connsiteX22" fmla="*/ 662197 w 1117068"/>
                  <a:gd name="connsiteY22" fmla="*/ 451895 h 534561"/>
                  <a:gd name="connsiteX23" fmla="*/ 661128 w 1117068"/>
                  <a:gd name="connsiteY23" fmla="*/ 452620 h 534561"/>
                  <a:gd name="connsiteX24" fmla="*/ 619768 w 1117068"/>
                  <a:gd name="connsiteY24" fmla="*/ 397200 h 534561"/>
                  <a:gd name="connsiteX25" fmla="*/ 607288 w 1117068"/>
                  <a:gd name="connsiteY25" fmla="*/ 364601 h 534561"/>
                  <a:gd name="connsiteX26" fmla="*/ 597305 w 1117068"/>
                  <a:gd name="connsiteY26" fmla="*/ 328017 h 534561"/>
                  <a:gd name="connsiteX27" fmla="*/ 600157 w 1117068"/>
                  <a:gd name="connsiteY27" fmla="*/ 327293 h 534561"/>
                  <a:gd name="connsiteX28" fmla="*/ 1064461 w 1117068"/>
                  <a:gd name="connsiteY28" fmla="*/ 312647 h 534561"/>
                  <a:gd name="connsiteX29" fmla="*/ 1067717 w 1117068"/>
                  <a:gd name="connsiteY29" fmla="*/ 313011 h 534561"/>
                  <a:gd name="connsiteX30" fmla="*/ 1052158 w 1117068"/>
                  <a:gd name="connsiteY30" fmla="*/ 354783 h 534561"/>
                  <a:gd name="connsiteX31" fmla="*/ 1026828 w 1117068"/>
                  <a:gd name="connsiteY31" fmla="*/ 392924 h 534561"/>
                  <a:gd name="connsiteX32" fmla="*/ 1022124 w 1117068"/>
                  <a:gd name="connsiteY32" fmla="*/ 387838 h 534561"/>
                  <a:gd name="connsiteX33" fmla="*/ 1046730 w 1117068"/>
                  <a:gd name="connsiteY33" fmla="*/ 351514 h 534561"/>
                  <a:gd name="connsiteX34" fmla="*/ 1064461 w 1117068"/>
                  <a:gd name="connsiteY34" fmla="*/ 312647 h 534561"/>
                  <a:gd name="connsiteX35" fmla="*/ 222736 w 1117068"/>
                  <a:gd name="connsiteY35" fmla="*/ 309244 h 534561"/>
                  <a:gd name="connsiteX36" fmla="*/ 223132 w 1117068"/>
                  <a:gd name="connsiteY36" fmla="*/ 309244 h 534561"/>
                  <a:gd name="connsiteX37" fmla="*/ 225117 w 1117068"/>
                  <a:gd name="connsiteY37" fmla="*/ 309244 h 534561"/>
                  <a:gd name="connsiteX38" fmla="*/ 225911 w 1117068"/>
                  <a:gd name="connsiteY38" fmla="*/ 309244 h 534561"/>
                  <a:gd name="connsiteX39" fmla="*/ 226307 w 1117068"/>
                  <a:gd name="connsiteY39" fmla="*/ 309244 h 534561"/>
                  <a:gd name="connsiteX40" fmla="*/ 226307 w 1117068"/>
                  <a:gd name="connsiteY40" fmla="*/ 311625 h 534561"/>
                  <a:gd name="connsiteX41" fmla="*/ 225911 w 1117068"/>
                  <a:gd name="connsiteY41" fmla="*/ 311625 h 534561"/>
                  <a:gd name="connsiteX42" fmla="*/ 225117 w 1117068"/>
                  <a:gd name="connsiteY42" fmla="*/ 312022 h 534561"/>
                  <a:gd name="connsiteX43" fmla="*/ 223132 w 1117068"/>
                  <a:gd name="connsiteY43" fmla="*/ 312022 h 534561"/>
                  <a:gd name="connsiteX44" fmla="*/ 222736 w 1117068"/>
                  <a:gd name="connsiteY44" fmla="*/ 312022 h 534561"/>
                  <a:gd name="connsiteX45" fmla="*/ 221942 w 1117068"/>
                  <a:gd name="connsiteY45" fmla="*/ 310832 h 534561"/>
                  <a:gd name="connsiteX46" fmla="*/ 221942 w 1117068"/>
                  <a:gd name="connsiteY46" fmla="*/ 310434 h 534561"/>
                  <a:gd name="connsiteX47" fmla="*/ 222736 w 1117068"/>
                  <a:gd name="connsiteY47" fmla="*/ 309244 h 534561"/>
                  <a:gd name="connsiteX48" fmla="*/ 231675 w 1117068"/>
                  <a:gd name="connsiteY48" fmla="*/ 307534 h 534561"/>
                  <a:gd name="connsiteX49" fmla="*/ 329411 w 1117068"/>
                  <a:gd name="connsiteY49" fmla="*/ 311198 h 534561"/>
                  <a:gd name="connsiteX50" fmla="*/ 422117 w 1117068"/>
                  <a:gd name="connsiteY50" fmla="*/ 311198 h 534561"/>
                  <a:gd name="connsiteX51" fmla="*/ 422117 w 1117068"/>
                  <a:gd name="connsiteY51" fmla="*/ 312663 h 534561"/>
                  <a:gd name="connsiteX52" fmla="*/ 326177 w 1117068"/>
                  <a:gd name="connsiteY52" fmla="*/ 314495 h 534561"/>
                  <a:gd name="connsiteX53" fmla="*/ 231675 w 1117068"/>
                  <a:gd name="connsiteY53" fmla="*/ 310465 h 534561"/>
                  <a:gd name="connsiteX54" fmla="*/ 231675 w 1117068"/>
                  <a:gd name="connsiteY54" fmla="*/ 307534 h 534561"/>
                  <a:gd name="connsiteX55" fmla="*/ 1076829 w 1117068"/>
                  <a:gd name="connsiteY55" fmla="*/ 289169 h 534561"/>
                  <a:gd name="connsiteX56" fmla="*/ 1080420 w 1117068"/>
                  <a:gd name="connsiteY56" fmla="*/ 289527 h 534561"/>
                  <a:gd name="connsiteX57" fmla="*/ 1060671 w 1117068"/>
                  <a:gd name="connsiteY57" fmla="*/ 363700 h 534561"/>
                  <a:gd name="connsiteX58" fmla="*/ 1039844 w 1117068"/>
                  <a:gd name="connsiteY58" fmla="*/ 395949 h 534561"/>
                  <a:gd name="connsiteX59" fmla="*/ 1027636 w 1117068"/>
                  <a:gd name="connsiteY59" fmla="*/ 410281 h 534561"/>
                  <a:gd name="connsiteX60" fmla="*/ 1024404 w 1117068"/>
                  <a:gd name="connsiteY60" fmla="*/ 404190 h 534561"/>
                  <a:gd name="connsiteX61" fmla="*/ 1039844 w 1117068"/>
                  <a:gd name="connsiteY61" fmla="*/ 382332 h 534561"/>
                  <a:gd name="connsiteX62" fmla="*/ 1058157 w 1117068"/>
                  <a:gd name="connsiteY62" fmla="*/ 355817 h 534561"/>
                  <a:gd name="connsiteX63" fmla="*/ 1076829 w 1117068"/>
                  <a:gd name="connsiteY63" fmla="*/ 289169 h 534561"/>
                  <a:gd name="connsiteX64" fmla="*/ 27410 w 1117068"/>
                  <a:gd name="connsiteY64" fmla="*/ 267969 h 534561"/>
                  <a:gd name="connsiteX65" fmla="*/ 36998 w 1117068"/>
                  <a:gd name="connsiteY65" fmla="*/ 271336 h 534561"/>
                  <a:gd name="connsiteX66" fmla="*/ 47296 w 1117068"/>
                  <a:gd name="connsiteY66" fmla="*/ 274367 h 534561"/>
                  <a:gd name="connsiteX67" fmla="*/ 47296 w 1117068"/>
                  <a:gd name="connsiteY67" fmla="*/ 278407 h 534561"/>
                  <a:gd name="connsiteX68" fmla="*/ 35577 w 1117068"/>
                  <a:gd name="connsiteY68" fmla="*/ 275713 h 534561"/>
                  <a:gd name="connsiteX69" fmla="*/ 25990 w 1117068"/>
                  <a:gd name="connsiteY69" fmla="*/ 272683 h 534561"/>
                  <a:gd name="connsiteX70" fmla="*/ 27410 w 1117068"/>
                  <a:gd name="connsiteY70" fmla="*/ 267969 h 534561"/>
                  <a:gd name="connsiteX71" fmla="*/ 39593 w 1117068"/>
                  <a:gd name="connsiteY71" fmla="*/ 262147 h 534561"/>
                  <a:gd name="connsiteX72" fmla="*/ 54721 w 1117068"/>
                  <a:gd name="connsiteY72" fmla="*/ 265675 h 534561"/>
                  <a:gd name="connsiteX73" fmla="*/ 77772 w 1117068"/>
                  <a:gd name="connsiteY73" fmla="*/ 276611 h 534561"/>
                  <a:gd name="connsiteX74" fmla="*/ 76332 w 1117068"/>
                  <a:gd name="connsiteY74" fmla="*/ 280845 h 534561"/>
                  <a:gd name="connsiteX75" fmla="*/ 57242 w 1117068"/>
                  <a:gd name="connsiteY75" fmla="*/ 272731 h 534561"/>
                  <a:gd name="connsiteX76" fmla="*/ 46076 w 1117068"/>
                  <a:gd name="connsiteY76" fmla="*/ 267792 h 534561"/>
                  <a:gd name="connsiteX77" fmla="*/ 39593 w 1117068"/>
                  <a:gd name="connsiteY77" fmla="*/ 266028 h 534561"/>
                  <a:gd name="connsiteX78" fmla="*/ 39593 w 1117068"/>
                  <a:gd name="connsiteY78" fmla="*/ 262147 h 534561"/>
                  <a:gd name="connsiteX79" fmla="*/ 88930 w 1117068"/>
                  <a:gd name="connsiteY79" fmla="*/ 261519 h 534561"/>
                  <a:gd name="connsiteX80" fmla="*/ 125364 w 1117068"/>
                  <a:gd name="connsiteY80" fmla="*/ 278263 h 534561"/>
                  <a:gd name="connsiteX81" fmla="*/ 123542 w 1117068"/>
                  <a:gd name="connsiteY81" fmla="*/ 282355 h 534561"/>
                  <a:gd name="connsiteX82" fmla="*/ 86744 w 1117068"/>
                  <a:gd name="connsiteY82" fmla="*/ 266728 h 534561"/>
                  <a:gd name="connsiteX83" fmla="*/ 88930 w 1117068"/>
                  <a:gd name="connsiteY83" fmla="*/ 261519 h 534561"/>
                  <a:gd name="connsiteX84" fmla="*/ 61306 w 1117068"/>
                  <a:gd name="connsiteY84" fmla="*/ 261474 h 534561"/>
                  <a:gd name="connsiteX85" fmla="*/ 79650 w 1117068"/>
                  <a:gd name="connsiteY85" fmla="*/ 266525 h 534561"/>
                  <a:gd name="connsiteX86" fmla="*/ 101949 w 1117068"/>
                  <a:gd name="connsiteY86" fmla="*/ 278793 h 534561"/>
                  <a:gd name="connsiteX87" fmla="*/ 101230 w 1117068"/>
                  <a:gd name="connsiteY87" fmla="*/ 282401 h 534561"/>
                  <a:gd name="connsiteX88" fmla="*/ 61306 w 1117068"/>
                  <a:gd name="connsiteY88" fmla="*/ 266525 h 534561"/>
                  <a:gd name="connsiteX89" fmla="*/ 61306 w 1117068"/>
                  <a:gd name="connsiteY89" fmla="*/ 261474 h 534561"/>
                  <a:gd name="connsiteX90" fmla="*/ 115515 w 1117068"/>
                  <a:gd name="connsiteY90" fmla="*/ 259909 h 534561"/>
                  <a:gd name="connsiteX91" fmla="*/ 152737 w 1117068"/>
                  <a:gd name="connsiteY91" fmla="*/ 277860 h 534561"/>
                  <a:gd name="connsiteX92" fmla="*/ 151653 w 1117068"/>
                  <a:gd name="connsiteY92" fmla="*/ 281157 h 534561"/>
                  <a:gd name="connsiteX93" fmla="*/ 113708 w 1117068"/>
                  <a:gd name="connsiteY93" fmla="*/ 265038 h 534561"/>
                  <a:gd name="connsiteX94" fmla="*/ 115515 w 1117068"/>
                  <a:gd name="connsiteY94" fmla="*/ 259909 h 534561"/>
                  <a:gd name="connsiteX95" fmla="*/ 254766 w 1117068"/>
                  <a:gd name="connsiteY95" fmla="*/ 256333 h 534561"/>
                  <a:gd name="connsiteX96" fmla="*/ 294429 w 1117068"/>
                  <a:gd name="connsiteY96" fmla="*/ 281527 h 534561"/>
                  <a:gd name="connsiteX97" fmla="*/ 292658 w 1117068"/>
                  <a:gd name="connsiteY97" fmla="*/ 284011 h 534561"/>
                  <a:gd name="connsiteX98" fmla="*/ 256537 w 1117068"/>
                  <a:gd name="connsiteY98" fmla="*/ 262366 h 534561"/>
                  <a:gd name="connsiteX99" fmla="*/ 254766 w 1117068"/>
                  <a:gd name="connsiteY99" fmla="*/ 262366 h 534561"/>
                  <a:gd name="connsiteX100" fmla="*/ 252642 w 1117068"/>
                  <a:gd name="connsiteY100" fmla="*/ 260946 h 534561"/>
                  <a:gd name="connsiteX101" fmla="*/ 254766 w 1117068"/>
                  <a:gd name="connsiteY101" fmla="*/ 256333 h 534561"/>
                  <a:gd name="connsiteX102" fmla="*/ 180955 w 1117068"/>
                  <a:gd name="connsiteY102" fmla="*/ 255624 h 534561"/>
                  <a:gd name="connsiteX103" fmla="*/ 221003 w 1117068"/>
                  <a:gd name="connsiteY103" fmla="*/ 275171 h 534561"/>
                  <a:gd name="connsiteX104" fmla="*/ 219921 w 1117068"/>
                  <a:gd name="connsiteY104" fmla="*/ 278725 h 534561"/>
                  <a:gd name="connsiteX105" fmla="*/ 178790 w 1117068"/>
                  <a:gd name="connsiteY105" fmla="*/ 260244 h 534561"/>
                  <a:gd name="connsiteX106" fmla="*/ 180955 w 1117068"/>
                  <a:gd name="connsiteY106" fmla="*/ 255624 h 534561"/>
                  <a:gd name="connsiteX107" fmla="*/ 270122 w 1117068"/>
                  <a:gd name="connsiteY107" fmla="*/ 255512 h 534561"/>
                  <a:gd name="connsiteX108" fmla="*/ 283695 w 1117068"/>
                  <a:gd name="connsiteY108" fmla="*/ 262839 h 534561"/>
                  <a:gd name="connsiteX109" fmla="*/ 309770 w 1117068"/>
                  <a:gd name="connsiteY109" fmla="*/ 280790 h 534561"/>
                  <a:gd name="connsiteX110" fmla="*/ 309413 w 1117068"/>
                  <a:gd name="connsiteY110" fmla="*/ 281889 h 534561"/>
                  <a:gd name="connsiteX111" fmla="*/ 286553 w 1117068"/>
                  <a:gd name="connsiteY111" fmla="*/ 269434 h 534561"/>
                  <a:gd name="connsiteX112" fmla="*/ 269765 w 1117068"/>
                  <a:gd name="connsiteY112" fmla="*/ 259176 h 534561"/>
                  <a:gd name="connsiteX113" fmla="*/ 270122 w 1117068"/>
                  <a:gd name="connsiteY113" fmla="*/ 255512 h 534561"/>
                  <a:gd name="connsiteX114" fmla="*/ 132398 w 1117068"/>
                  <a:gd name="connsiteY114" fmla="*/ 255140 h 534561"/>
                  <a:gd name="connsiteX115" fmla="*/ 173408 w 1117068"/>
                  <a:gd name="connsiteY115" fmla="*/ 275928 h 534561"/>
                  <a:gd name="connsiteX116" fmla="*/ 172694 w 1117068"/>
                  <a:gd name="connsiteY116" fmla="*/ 279210 h 534561"/>
                  <a:gd name="connsiteX117" fmla="*/ 129545 w 1117068"/>
                  <a:gd name="connsiteY117" fmla="*/ 259516 h 534561"/>
                  <a:gd name="connsiteX118" fmla="*/ 132398 w 1117068"/>
                  <a:gd name="connsiteY118" fmla="*/ 255140 h 534561"/>
                  <a:gd name="connsiteX119" fmla="*/ 158198 w 1117068"/>
                  <a:gd name="connsiteY119" fmla="*/ 255101 h 534561"/>
                  <a:gd name="connsiteX120" fmla="*/ 198071 w 1117068"/>
                  <a:gd name="connsiteY120" fmla="*/ 275697 h 534561"/>
                  <a:gd name="connsiteX121" fmla="*/ 196634 w 1117068"/>
                  <a:gd name="connsiteY121" fmla="*/ 279603 h 534561"/>
                  <a:gd name="connsiteX122" fmla="*/ 155325 w 1117068"/>
                  <a:gd name="connsiteY122" fmla="*/ 259718 h 534561"/>
                  <a:gd name="connsiteX123" fmla="*/ 158198 w 1117068"/>
                  <a:gd name="connsiteY123" fmla="*/ 255101 h 534561"/>
                  <a:gd name="connsiteX124" fmla="*/ 292998 w 1117068"/>
                  <a:gd name="connsiteY124" fmla="*/ 254404 h 534561"/>
                  <a:gd name="connsiteX125" fmla="*/ 307603 w 1117068"/>
                  <a:gd name="connsiteY125" fmla="*/ 264894 h 534561"/>
                  <a:gd name="connsiteX126" fmla="*/ 322573 w 1117068"/>
                  <a:gd name="connsiteY126" fmla="*/ 277554 h 534561"/>
                  <a:gd name="connsiteX127" fmla="*/ 320382 w 1117068"/>
                  <a:gd name="connsiteY127" fmla="*/ 280809 h 534561"/>
                  <a:gd name="connsiteX128" fmla="*/ 306508 w 1117068"/>
                  <a:gd name="connsiteY128" fmla="*/ 270319 h 534561"/>
                  <a:gd name="connsiteX129" fmla="*/ 291173 w 1117068"/>
                  <a:gd name="connsiteY129" fmla="*/ 258745 h 534561"/>
                  <a:gd name="connsiteX130" fmla="*/ 292998 w 1117068"/>
                  <a:gd name="connsiteY130" fmla="*/ 254404 h 534561"/>
                  <a:gd name="connsiteX131" fmla="*/ 228394 w 1117068"/>
                  <a:gd name="connsiteY131" fmla="*/ 253918 h 534561"/>
                  <a:gd name="connsiteX132" fmla="*/ 247393 w 1117068"/>
                  <a:gd name="connsiteY132" fmla="*/ 268151 h 534561"/>
                  <a:gd name="connsiteX133" fmla="*/ 264600 w 1117068"/>
                  <a:gd name="connsiteY133" fmla="*/ 278370 h 534561"/>
                  <a:gd name="connsiteX134" fmla="*/ 264958 w 1117068"/>
                  <a:gd name="connsiteY134" fmla="*/ 280559 h 534561"/>
                  <a:gd name="connsiteX135" fmla="*/ 247752 w 1117068"/>
                  <a:gd name="connsiteY135" fmla="*/ 273990 h 534561"/>
                  <a:gd name="connsiteX136" fmla="*/ 225168 w 1117068"/>
                  <a:gd name="connsiteY136" fmla="*/ 259028 h 534561"/>
                  <a:gd name="connsiteX137" fmla="*/ 228394 w 1117068"/>
                  <a:gd name="connsiteY137" fmla="*/ 253918 h 534561"/>
                  <a:gd name="connsiteX138" fmla="*/ 201937 w 1117068"/>
                  <a:gd name="connsiteY138" fmla="*/ 253559 h 534561"/>
                  <a:gd name="connsiteX139" fmla="*/ 240061 w 1117068"/>
                  <a:gd name="connsiteY139" fmla="*/ 276273 h 534561"/>
                  <a:gd name="connsiteX140" fmla="*/ 238982 w 1117068"/>
                  <a:gd name="connsiteY140" fmla="*/ 279570 h 534561"/>
                  <a:gd name="connsiteX141" fmla="*/ 199060 w 1117068"/>
                  <a:gd name="connsiteY141" fmla="*/ 257955 h 534561"/>
                  <a:gd name="connsiteX142" fmla="*/ 201937 w 1117068"/>
                  <a:gd name="connsiteY142" fmla="*/ 253559 h 534561"/>
                  <a:gd name="connsiteX143" fmla="*/ 651945 w 1117068"/>
                  <a:gd name="connsiteY143" fmla="*/ 240471 h 534561"/>
                  <a:gd name="connsiteX144" fmla="*/ 654113 w 1117068"/>
                  <a:gd name="connsiteY144" fmla="*/ 240471 h 534561"/>
                  <a:gd name="connsiteX145" fmla="*/ 681207 w 1117068"/>
                  <a:gd name="connsiteY145" fmla="*/ 368978 h 534561"/>
                  <a:gd name="connsiteX146" fmla="*/ 754543 w 1117068"/>
                  <a:gd name="connsiteY146" fmla="*/ 456922 h 534561"/>
                  <a:gd name="connsiteX147" fmla="*/ 751292 w 1117068"/>
                  <a:gd name="connsiteY147" fmla="*/ 462307 h 534561"/>
                  <a:gd name="connsiteX148" fmla="*/ 673260 w 1117068"/>
                  <a:gd name="connsiteY148" fmla="*/ 366465 h 534561"/>
                  <a:gd name="connsiteX149" fmla="*/ 651945 w 1117068"/>
                  <a:gd name="connsiteY149" fmla="*/ 296468 h 534561"/>
                  <a:gd name="connsiteX150" fmla="*/ 651945 w 1117068"/>
                  <a:gd name="connsiteY150" fmla="*/ 240471 h 534561"/>
                  <a:gd name="connsiteX151" fmla="*/ 49400 w 1117068"/>
                  <a:gd name="connsiteY151" fmla="*/ 239966 h 534561"/>
                  <a:gd name="connsiteX152" fmla="*/ 23833 w 1117068"/>
                  <a:gd name="connsiteY152" fmla="*/ 242078 h 534561"/>
                  <a:gd name="connsiteX153" fmla="*/ 22753 w 1117068"/>
                  <a:gd name="connsiteY153" fmla="*/ 289538 h 534561"/>
                  <a:gd name="connsiteX154" fmla="*/ 78207 w 1117068"/>
                  <a:gd name="connsiteY154" fmla="*/ 289898 h 534561"/>
                  <a:gd name="connsiteX155" fmla="*/ 144825 w 1117068"/>
                  <a:gd name="connsiteY155" fmla="*/ 290617 h 534561"/>
                  <a:gd name="connsiteX156" fmla="*/ 280940 w 1117068"/>
                  <a:gd name="connsiteY156" fmla="*/ 290976 h 534561"/>
                  <a:gd name="connsiteX157" fmla="*/ 554612 w 1117068"/>
                  <a:gd name="connsiteY157" fmla="*/ 292774 h 534561"/>
                  <a:gd name="connsiteX158" fmla="*/ 556052 w 1117068"/>
                  <a:gd name="connsiteY158" fmla="*/ 254302 h 534561"/>
                  <a:gd name="connsiteX159" fmla="*/ 556052 w 1117068"/>
                  <a:gd name="connsiteY159" fmla="*/ 253943 h 534561"/>
                  <a:gd name="connsiteX160" fmla="*/ 556412 w 1117068"/>
                  <a:gd name="connsiteY160" fmla="*/ 247471 h 534561"/>
                  <a:gd name="connsiteX161" fmla="*/ 419936 w 1117068"/>
                  <a:gd name="connsiteY161" fmla="*/ 249269 h 534561"/>
                  <a:gd name="connsiteX162" fmla="*/ 280220 w 1117068"/>
                  <a:gd name="connsiteY162" fmla="*/ 243516 h 534561"/>
                  <a:gd name="connsiteX163" fmla="*/ 139423 w 1117068"/>
                  <a:gd name="connsiteY163" fmla="*/ 242078 h 534561"/>
                  <a:gd name="connsiteX164" fmla="*/ 74966 w 1117068"/>
                  <a:gd name="connsiteY164" fmla="*/ 241359 h 534561"/>
                  <a:gd name="connsiteX165" fmla="*/ 49400 w 1117068"/>
                  <a:gd name="connsiteY165" fmla="*/ 239966 h 534561"/>
                  <a:gd name="connsiteX166" fmla="*/ 581259 w 1117068"/>
                  <a:gd name="connsiteY166" fmla="*/ 235606 h 534561"/>
                  <a:gd name="connsiteX167" fmla="*/ 568655 w 1117068"/>
                  <a:gd name="connsiteY167" fmla="*/ 246033 h 534561"/>
                  <a:gd name="connsiteX168" fmla="*/ 568295 w 1117068"/>
                  <a:gd name="connsiteY168" fmla="*/ 252145 h 534561"/>
                  <a:gd name="connsiteX169" fmla="*/ 581259 w 1117068"/>
                  <a:gd name="connsiteY169" fmla="*/ 264010 h 534561"/>
                  <a:gd name="connsiteX170" fmla="*/ 580178 w 1117068"/>
                  <a:gd name="connsiteY170" fmla="*/ 265448 h 534561"/>
                  <a:gd name="connsiteX171" fmla="*/ 572976 w 1117068"/>
                  <a:gd name="connsiteY171" fmla="*/ 259696 h 534561"/>
                  <a:gd name="connsiteX172" fmla="*/ 569375 w 1117068"/>
                  <a:gd name="connsiteY172" fmla="*/ 256460 h 534561"/>
                  <a:gd name="connsiteX173" fmla="*/ 568295 w 1117068"/>
                  <a:gd name="connsiteY173" fmla="*/ 255381 h 534561"/>
                  <a:gd name="connsiteX174" fmla="*/ 568295 w 1117068"/>
                  <a:gd name="connsiteY174" fmla="*/ 257898 h 534561"/>
                  <a:gd name="connsiteX175" fmla="*/ 568295 w 1117068"/>
                  <a:gd name="connsiteY175" fmla="*/ 260055 h 534561"/>
                  <a:gd name="connsiteX176" fmla="*/ 581979 w 1117068"/>
                  <a:gd name="connsiteY176" fmla="*/ 270482 h 534561"/>
                  <a:gd name="connsiteX177" fmla="*/ 581619 w 1117068"/>
                  <a:gd name="connsiteY177" fmla="*/ 271920 h 534561"/>
                  <a:gd name="connsiteX178" fmla="*/ 568295 w 1117068"/>
                  <a:gd name="connsiteY178" fmla="*/ 262932 h 534561"/>
                  <a:gd name="connsiteX179" fmla="*/ 568295 w 1117068"/>
                  <a:gd name="connsiteY179" fmla="*/ 268684 h 534561"/>
                  <a:gd name="connsiteX180" fmla="*/ 574777 w 1117068"/>
                  <a:gd name="connsiteY180" fmla="*/ 273358 h 534561"/>
                  <a:gd name="connsiteX181" fmla="*/ 582699 w 1117068"/>
                  <a:gd name="connsiteY181" fmla="*/ 280190 h 534561"/>
                  <a:gd name="connsiteX182" fmla="*/ 582699 w 1117068"/>
                  <a:gd name="connsiteY182" fmla="*/ 280909 h 534561"/>
                  <a:gd name="connsiteX183" fmla="*/ 575857 w 1117068"/>
                  <a:gd name="connsiteY183" fmla="*/ 276235 h 534561"/>
                  <a:gd name="connsiteX184" fmla="*/ 567935 w 1117068"/>
                  <a:gd name="connsiteY184" fmla="*/ 271201 h 534561"/>
                  <a:gd name="connsiteX185" fmla="*/ 567575 w 1117068"/>
                  <a:gd name="connsiteY185" fmla="*/ 275156 h 534561"/>
                  <a:gd name="connsiteX186" fmla="*/ 582339 w 1117068"/>
                  <a:gd name="connsiteY186" fmla="*/ 286662 h 534561"/>
                  <a:gd name="connsiteX187" fmla="*/ 581979 w 1117068"/>
                  <a:gd name="connsiteY187" fmla="*/ 288100 h 534561"/>
                  <a:gd name="connsiteX188" fmla="*/ 567575 w 1117068"/>
                  <a:gd name="connsiteY188" fmla="*/ 278033 h 534561"/>
                  <a:gd name="connsiteX189" fmla="*/ 567575 w 1117068"/>
                  <a:gd name="connsiteY189" fmla="*/ 284145 h 534561"/>
                  <a:gd name="connsiteX190" fmla="*/ 569015 w 1117068"/>
                  <a:gd name="connsiteY190" fmla="*/ 283785 h 534561"/>
                  <a:gd name="connsiteX191" fmla="*/ 575497 w 1117068"/>
                  <a:gd name="connsiteY191" fmla="*/ 289179 h 534561"/>
                  <a:gd name="connsiteX192" fmla="*/ 582699 w 1117068"/>
                  <a:gd name="connsiteY192" fmla="*/ 293853 h 534561"/>
                  <a:gd name="connsiteX193" fmla="*/ 581979 w 1117068"/>
                  <a:gd name="connsiteY193" fmla="*/ 294572 h 534561"/>
                  <a:gd name="connsiteX194" fmla="*/ 575137 w 1117068"/>
                  <a:gd name="connsiteY194" fmla="*/ 290976 h 534561"/>
                  <a:gd name="connsiteX195" fmla="*/ 567575 w 1117068"/>
                  <a:gd name="connsiteY195" fmla="*/ 285943 h 534561"/>
                  <a:gd name="connsiteX196" fmla="*/ 568295 w 1117068"/>
                  <a:gd name="connsiteY196" fmla="*/ 290976 h 534561"/>
                  <a:gd name="connsiteX197" fmla="*/ 582699 w 1117068"/>
                  <a:gd name="connsiteY197" fmla="*/ 302122 h 534561"/>
                  <a:gd name="connsiteX198" fmla="*/ 581619 w 1117068"/>
                  <a:gd name="connsiteY198" fmla="*/ 303561 h 534561"/>
                  <a:gd name="connsiteX199" fmla="*/ 569015 w 1117068"/>
                  <a:gd name="connsiteY199" fmla="*/ 294572 h 534561"/>
                  <a:gd name="connsiteX200" fmla="*/ 573336 w 1117068"/>
                  <a:gd name="connsiteY200" fmla="*/ 303561 h 534561"/>
                  <a:gd name="connsiteX201" fmla="*/ 582699 w 1117068"/>
                  <a:gd name="connsiteY201" fmla="*/ 308954 h 534561"/>
                  <a:gd name="connsiteX202" fmla="*/ 588100 w 1117068"/>
                  <a:gd name="connsiteY202" fmla="*/ 307516 h 534561"/>
                  <a:gd name="connsiteX203" fmla="*/ 600704 w 1117068"/>
                  <a:gd name="connsiteY203" fmla="*/ 294572 h 534561"/>
                  <a:gd name="connsiteX204" fmla="*/ 600704 w 1117068"/>
                  <a:gd name="connsiteY204" fmla="*/ 287740 h 534561"/>
                  <a:gd name="connsiteX205" fmla="*/ 601064 w 1117068"/>
                  <a:gd name="connsiteY205" fmla="*/ 247830 h 534561"/>
                  <a:gd name="connsiteX206" fmla="*/ 599263 w 1117068"/>
                  <a:gd name="connsiteY206" fmla="*/ 245673 h 534561"/>
                  <a:gd name="connsiteX207" fmla="*/ 581259 w 1117068"/>
                  <a:gd name="connsiteY207" fmla="*/ 235606 h 534561"/>
                  <a:gd name="connsiteX208" fmla="*/ 38916 w 1117068"/>
                  <a:gd name="connsiteY208" fmla="*/ 223376 h 534561"/>
                  <a:gd name="connsiteX209" fmla="*/ 74456 w 1117068"/>
                  <a:gd name="connsiteY209" fmla="*/ 223738 h 534561"/>
                  <a:gd name="connsiteX210" fmla="*/ 74456 w 1117068"/>
                  <a:gd name="connsiteY210" fmla="*/ 225183 h 534561"/>
                  <a:gd name="connsiteX211" fmla="*/ 42147 w 1117068"/>
                  <a:gd name="connsiteY211" fmla="*/ 226267 h 534561"/>
                  <a:gd name="connsiteX212" fmla="*/ 10198 w 1117068"/>
                  <a:gd name="connsiteY212" fmla="*/ 227351 h 534561"/>
                  <a:gd name="connsiteX213" fmla="*/ 7326 w 1117068"/>
                  <a:gd name="connsiteY213" fmla="*/ 264935 h 534561"/>
                  <a:gd name="connsiteX214" fmla="*/ 5531 w 1117068"/>
                  <a:gd name="connsiteY214" fmla="*/ 264935 h 534561"/>
                  <a:gd name="connsiteX215" fmla="*/ 7326 w 1117068"/>
                  <a:gd name="connsiteY215" fmla="*/ 225545 h 534561"/>
                  <a:gd name="connsiteX216" fmla="*/ 9839 w 1117068"/>
                  <a:gd name="connsiteY216" fmla="*/ 224099 h 534561"/>
                  <a:gd name="connsiteX217" fmla="*/ 38916 w 1117068"/>
                  <a:gd name="connsiteY217" fmla="*/ 223376 h 534561"/>
                  <a:gd name="connsiteX218" fmla="*/ 3259 w 1117068"/>
                  <a:gd name="connsiteY218" fmla="*/ 216311 h 534561"/>
                  <a:gd name="connsiteX219" fmla="*/ 62122 w 1117068"/>
                  <a:gd name="connsiteY219" fmla="*/ 219962 h 534561"/>
                  <a:gd name="connsiteX220" fmla="*/ 62122 w 1117068"/>
                  <a:gd name="connsiteY220" fmla="*/ 221058 h 534561"/>
                  <a:gd name="connsiteX221" fmla="*/ 4330 w 1117068"/>
                  <a:gd name="connsiteY221" fmla="*/ 219962 h 534561"/>
                  <a:gd name="connsiteX222" fmla="*/ 2546 w 1117068"/>
                  <a:gd name="connsiteY222" fmla="*/ 250268 h 534561"/>
                  <a:gd name="connsiteX223" fmla="*/ 762 w 1117068"/>
                  <a:gd name="connsiteY223" fmla="*/ 250268 h 534561"/>
                  <a:gd name="connsiteX224" fmla="*/ 1119 w 1117068"/>
                  <a:gd name="connsiteY224" fmla="*/ 218867 h 534561"/>
                  <a:gd name="connsiteX225" fmla="*/ 1832 w 1117068"/>
                  <a:gd name="connsiteY225" fmla="*/ 217772 h 534561"/>
                  <a:gd name="connsiteX226" fmla="*/ 3259 w 1117068"/>
                  <a:gd name="connsiteY226" fmla="*/ 216311 h 534561"/>
                  <a:gd name="connsiteX227" fmla="*/ 558653 w 1117068"/>
                  <a:gd name="connsiteY227" fmla="*/ 213994 h 534561"/>
                  <a:gd name="connsiteX228" fmla="*/ 559010 w 1117068"/>
                  <a:gd name="connsiteY228" fmla="*/ 215093 h 534561"/>
                  <a:gd name="connsiteX229" fmla="*/ 546181 w 1117068"/>
                  <a:gd name="connsiteY229" fmla="*/ 231212 h 534561"/>
                  <a:gd name="connsiteX230" fmla="*/ 543330 w 1117068"/>
                  <a:gd name="connsiteY230" fmla="*/ 229747 h 534561"/>
                  <a:gd name="connsiteX231" fmla="*/ 558653 w 1117068"/>
                  <a:gd name="connsiteY231" fmla="*/ 213994 h 534561"/>
                  <a:gd name="connsiteX232" fmla="*/ 574869 w 1117068"/>
                  <a:gd name="connsiteY232" fmla="*/ 212270 h 534561"/>
                  <a:gd name="connsiteX233" fmla="*/ 574869 w 1117068"/>
                  <a:gd name="connsiteY233" fmla="*/ 213359 h 534561"/>
                  <a:gd name="connsiteX234" fmla="*/ 551358 w 1117068"/>
                  <a:gd name="connsiteY234" fmla="*/ 234042 h 534561"/>
                  <a:gd name="connsiteX235" fmla="*/ 548102 w 1117068"/>
                  <a:gd name="connsiteY235" fmla="*/ 232953 h 534561"/>
                  <a:gd name="connsiteX236" fmla="*/ 574869 w 1117068"/>
                  <a:gd name="connsiteY236" fmla="*/ 212270 h 534561"/>
                  <a:gd name="connsiteX237" fmla="*/ 648704 w 1117068"/>
                  <a:gd name="connsiteY237" fmla="*/ 202371 h 534561"/>
                  <a:gd name="connsiteX238" fmla="*/ 650859 w 1117068"/>
                  <a:gd name="connsiteY238" fmla="*/ 203448 h 534561"/>
                  <a:gd name="connsiteX239" fmla="*/ 644392 w 1117068"/>
                  <a:gd name="connsiteY239" fmla="*/ 235045 h 534561"/>
                  <a:gd name="connsiteX240" fmla="*/ 641159 w 1117068"/>
                  <a:gd name="connsiteY240" fmla="*/ 277772 h 534561"/>
                  <a:gd name="connsiteX241" fmla="*/ 661997 w 1117068"/>
                  <a:gd name="connsiteY241" fmla="*/ 363945 h 534561"/>
                  <a:gd name="connsiteX242" fmla="*/ 707984 w 1117068"/>
                  <a:gd name="connsiteY242" fmla="*/ 435038 h 534561"/>
                  <a:gd name="connsiteX243" fmla="*/ 767265 w 1117068"/>
                  <a:gd name="connsiteY243" fmla="*/ 476329 h 534561"/>
                  <a:gd name="connsiteX244" fmla="*/ 764031 w 1117068"/>
                  <a:gd name="connsiteY244" fmla="*/ 482074 h 534561"/>
                  <a:gd name="connsiteX245" fmla="*/ 651578 w 1117068"/>
                  <a:gd name="connsiteY245" fmla="*/ 355687 h 534561"/>
                  <a:gd name="connsiteX246" fmla="*/ 635770 w 1117068"/>
                  <a:gd name="connsiteY246" fmla="*/ 271309 h 534561"/>
                  <a:gd name="connsiteX247" fmla="*/ 648704 w 1117068"/>
                  <a:gd name="connsiteY247" fmla="*/ 202371 h 534561"/>
                  <a:gd name="connsiteX248" fmla="*/ 876581 w 1117068"/>
                  <a:gd name="connsiteY248" fmla="*/ 36640 h 534561"/>
                  <a:gd name="connsiteX249" fmla="*/ 750863 w 1117068"/>
                  <a:gd name="connsiteY249" fmla="*/ 64461 h 534561"/>
                  <a:gd name="connsiteX250" fmla="*/ 769228 w 1117068"/>
                  <a:gd name="connsiteY250" fmla="*/ 92505 h 534561"/>
                  <a:gd name="connsiteX251" fmla="*/ 763106 w 1117068"/>
                  <a:gd name="connsiteY251" fmla="*/ 96101 h 534561"/>
                  <a:gd name="connsiteX252" fmla="*/ 744021 w 1117068"/>
                  <a:gd name="connsiteY252" fmla="*/ 68416 h 534561"/>
                  <a:gd name="connsiteX253" fmla="*/ 739340 w 1117068"/>
                  <a:gd name="connsiteY253" fmla="*/ 71292 h 534561"/>
                  <a:gd name="connsiteX254" fmla="*/ 750143 w 1117068"/>
                  <a:gd name="connsiteY254" fmla="*/ 91786 h 534561"/>
                  <a:gd name="connsiteX255" fmla="*/ 743661 w 1117068"/>
                  <a:gd name="connsiteY255" fmla="*/ 93224 h 534561"/>
                  <a:gd name="connsiteX256" fmla="*/ 733218 w 1117068"/>
                  <a:gd name="connsiteY256" fmla="*/ 75607 h 534561"/>
                  <a:gd name="connsiteX257" fmla="*/ 717014 w 1117068"/>
                  <a:gd name="connsiteY257" fmla="*/ 87472 h 534561"/>
                  <a:gd name="connsiteX258" fmla="*/ 630952 w 1117068"/>
                  <a:gd name="connsiteY258" fmla="*/ 222662 h 534561"/>
                  <a:gd name="connsiteX259" fmla="*/ 660119 w 1117068"/>
                  <a:gd name="connsiteY259" fmla="*/ 390572 h 534561"/>
                  <a:gd name="connsiteX260" fmla="*/ 789753 w 1117068"/>
                  <a:gd name="connsiteY260" fmla="*/ 498437 h 534561"/>
                  <a:gd name="connsiteX261" fmla="*/ 961158 w 1117068"/>
                  <a:gd name="connsiteY261" fmla="*/ 479740 h 534561"/>
                  <a:gd name="connsiteX262" fmla="*/ 1060184 w 1117068"/>
                  <a:gd name="connsiteY262" fmla="*/ 381583 h 534561"/>
                  <a:gd name="connsiteX263" fmla="*/ 1090072 w 1117068"/>
                  <a:gd name="connsiteY263" fmla="*/ 260055 h 534561"/>
                  <a:gd name="connsiteX264" fmla="*/ 1087551 w 1117068"/>
                  <a:gd name="connsiteY264" fmla="*/ 231291 h 534561"/>
                  <a:gd name="connsiteX265" fmla="*/ 1059824 w 1117068"/>
                  <a:gd name="connsiteY265" fmla="*/ 147157 h 534561"/>
                  <a:gd name="connsiteX266" fmla="*/ 1058743 w 1117068"/>
                  <a:gd name="connsiteY266" fmla="*/ 145359 h 534561"/>
                  <a:gd name="connsiteX267" fmla="*/ 1058383 w 1117068"/>
                  <a:gd name="connsiteY267" fmla="*/ 144999 h 534561"/>
                  <a:gd name="connsiteX268" fmla="*/ 999328 w 1117068"/>
                  <a:gd name="connsiteY268" fmla="*/ 84595 h 534561"/>
                  <a:gd name="connsiteX269" fmla="*/ 876581 w 1117068"/>
                  <a:gd name="connsiteY269" fmla="*/ 36640 h 534561"/>
                  <a:gd name="connsiteX270" fmla="*/ 894062 w 1117068"/>
                  <a:gd name="connsiteY270" fmla="*/ 11455 h 534561"/>
                  <a:gd name="connsiteX271" fmla="*/ 1071347 w 1117068"/>
                  <a:gd name="connsiteY271" fmla="*/ 118393 h 534561"/>
                  <a:gd name="connsiteX272" fmla="*/ 1115638 w 1117068"/>
                  <a:gd name="connsiteY272" fmla="*/ 273718 h 534561"/>
                  <a:gd name="connsiteX273" fmla="*/ 1072427 w 1117068"/>
                  <a:gd name="connsiteY273" fmla="*/ 413223 h 534561"/>
                  <a:gd name="connsiteX274" fmla="*/ 1058383 w 1117068"/>
                  <a:gd name="connsiteY274" fmla="*/ 431560 h 534561"/>
                  <a:gd name="connsiteX275" fmla="*/ 1020934 w 1117068"/>
                  <a:gd name="connsiteY275" fmla="*/ 468234 h 534561"/>
                  <a:gd name="connsiteX276" fmla="*/ 701530 w 1117068"/>
                  <a:gd name="connsiteY276" fmla="*/ 484414 h 534561"/>
                  <a:gd name="connsiteX277" fmla="*/ 605745 w 1117068"/>
                  <a:gd name="connsiteY277" fmla="*/ 314348 h 534561"/>
                  <a:gd name="connsiteX278" fmla="*/ 602504 w 1117068"/>
                  <a:gd name="connsiteY278" fmla="*/ 317943 h 534561"/>
                  <a:gd name="connsiteX279" fmla="*/ 595302 w 1117068"/>
                  <a:gd name="connsiteY279" fmla="*/ 321179 h 534561"/>
                  <a:gd name="connsiteX280" fmla="*/ 582339 w 1117068"/>
                  <a:gd name="connsiteY280" fmla="*/ 323696 h 534561"/>
                  <a:gd name="connsiteX281" fmla="*/ 568295 w 1117068"/>
                  <a:gd name="connsiteY281" fmla="*/ 321538 h 534561"/>
                  <a:gd name="connsiteX282" fmla="*/ 567935 w 1117068"/>
                  <a:gd name="connsiteY282" fmla="*/ 320460 h 534561"/>
                  <a:gd name="connsiteX283" fmla="*/ 556412 w 1117068"/>
                  <a:gd name="connsiteY283" fmla="*/ 305358 h 534561"/>
                  <a:gd name="connsiteX284" fmla="*/ 556052 w 1117068"/>
                  <a:gd name="connsiteY284" fmla="*/ 303920 h 534561"/>
                  <a:gd name="connsiteX285" fmla="*/ 287062 w 1117068"/>
                  <a:gd name="connsiteY285" fmla="*/ 304639 h 534561"/>
                  <a:gd name="connsiteX286" fmla="*/ 151306 w 1117068"/>
                  <a:gd name="connsiteY286" fmla="*/ 303920 h 534561"/>
                  <a:gd name="connsiteX287" fmla="*/ 83969 w 1117068"/>
                  <a:gd name="connsiteY287" fmla="*/ 303920 h 534561"/>
                  <a:gd name="connsiteX288" fmla="*/ 22033 w 1117068"/>
                  <a:gd name="connsiteY288" fmla="*/ 302482 h 534561"/>
                  <a:gd name="connsiteX289" fmla="*/ 16271 w 1117068"/>
                  <a:gd name="connsiteY289" fmla="*/ 300684 h 534561"/>
                  <a:gd name="connsiteX290" fmla="*/ 9789 w 1117068"/>
                  <a:gd name="connsiteY290" fmla="*/ 294212 h 534561"/>
                  <a:gd name="connsiteX291" fmla="*/ 9069 w 1117068"/>
                  <a:gd name="connsiteY291" fmla="*/ 259336 h 534561"/>
                  <a:gd name="connsiteX292" fmla="*/ 11950 w 1117068"/>
                  <a:gd name="connsiteY292" fmla="*/ 235965 h 534561"/>
                  <a:gd name="connsiteX293" fmla="*/ 17351 w 1117068"/>
                  <a:gd name="connsiteY293" fmla="*/ 231651 h 534561"/>
                  <a:gd name="connsiteX294" fmla="*/ 68845 w 1117068"/>
                  <a:gd name="connsiteY294" fmla="*/ 229134 h 534561"/>
                  <a:gd name="connsiteX295" fmla="*/ 139783 w 1117068"/>
                  <a:gd name="connsiteY295" fmla="*/ 229853 h 534561"/>
                  <a:gd name="connsiteX296" fmla="*/ 280220 w 1117068"/>
                  <a:gd name="connsiteY296" fmla="*/ 231291 h 534561"/>
                  <a:gd name="connsiteX297" fmla="*/ 420297 w 1117068"/>
                  <a:gd name="connsiteY297" fmla="*/ 237763 h 534561"/>
                  <a:gd name="connsiteX298" fmla="*/ 558213 w 1117068"/>
                  <a:gd name="connsiteY298" fmla="*/ 237404 h 534561"/>
                  <a:gd name="connsiteX299" fmla="*/ 565846 w 1117068"/>
                  <a:gd name="connsiteY299" fmla="*/ 226799 h 534561"/>
                  <a:gd name="connsiteX300" fmla="*/ 557773 w 1117068"/>
                  <a:gd name="connsiteY300" fmla="*/ 235655 h 534561"/>
                  <a:gd name="connsiteX301" fmla="*/ 554832 w 1117068"/>
                  <a:gd name="connsiteY301" fmla="*/ 234580 h 534561"/>
                  <a:gd name="connsiteX302" fmla="*/ 566596 w 1117068"/>
                  <a:gd name="connsiteY302" fmla="*/ 220958 h 534561"/>
                  <a:gd name="connsiteX303" fmla="*/ 587183 w 1117068"/>
                  <a:gd name="connsiteY303" fmla="*/ 216656 h 534561"/>
                  <a:gd name="connsiteX304" fmla="*/ 587551 w 1117068"/>
                  <a:gd name="connsiteY304" fmla="*/ 217732 h 534561"/>
                  <a:gd name="connsiteX305" fmla="*/ 569537 w 1117068"/>
                  <a:gd name="connsiteY305" fmla="*/ 222750 h 534561"/>
                  <a:gd name="connsiteX306" fmla="*/ 566735 w 1117068"/>
                  <a:gd name="connsiteY306" fmla="*/ 225824 h 534561"/>
                  <a:gd name="connsiteX307" fmla="*/ 585310 w 1117068"/>
                  <a:gd name="connsiteY307" fmla="*/ 220145 h 534561"/>
                  <a:gd name="connsiteX308" fmla="*/ 604665 w 1117068"/>
                  <a:gd name="connsiteY308" fmla="*/ 225179 h 534561"/>
                  <a:gd name="connsiteX309" fmla="*/ 610786 w 1117068"/>
                  <a:gd name="connsiteY309" fmla="*/ 198572 h 534561"/>
                  <a:gd name="connsiteX310" fmla="*/ 718454 w 1117068"/>
                  <a:gd name="connsiteY310" fmla="*/ 54034 h 534561"/>
                  <a:gd name="connsiteX311" fmla="*/ 704771 w 1117068"/>
                  <a:gd name="connsiteY311" fmla="*/ 39652 h 534561"/>
                  <a:gd name="connsiteX312" fmla="*/ 709092 w 1117068"/>
                  <a:gd name="connsiteY312" fmla="*/ 35337 h 534561"/>
                  <a:gd name="connsiteX313" fmla="*/ 723856 w 1117068"/>
                  <a:gd name="connsiteY313" fmla="*/ 50438 h 534561"/>
                  <a:gd name="connsiteX314" fmla="*/ 729977 w 1117068"/>
                  <a:gd name="connsiteY314" fmla="*/ 46843 h 534561"/>
                  <a:gd name="connsiteX315" fmla="*/ 718454 w 1117068"/>
                  <a:gd name="connsiteY315" fmla="*/ 30663 h 534561"/>
                  <a:gd name="connsiteX316" fmla="*/ 722775 w 1117068"/>
                  <a:gd name="connsiteY316" fmla="*/ 27427 h 534561"/>
                  <a:gd name="connsiteX317" fmla="*/ 735019 w 1117068"/>
                  <a:gd name="connsiteY317" fmla="*/ 43607 h 534561"/>
                  <a:gd name="connsiteX318" fmla="*/ 822882 w 1117068"/>
                  <a:gd name="connsiteY318" fmla="*/ 11607 h 534561"/>
                  <a:gd name="connsiteX319" fmla="*/ 894062 w 1117068"/>
                  <a:gd name="connsiteY319" fmla="*/ 11455 h 534561"/>
                  <a:gd name="connsiteX320" fmla="*/ 955213 w 1117068"/>
                  <a:gd name="connsiteY320" fmla="*/ 2856 h 534561"/>
                  <a:gd name="connsiteX321" fmla="*/ 1047369 w 1117068"/>
                  <a:gd name="connsiteY321" fmla="*/ 52866 h 534561"/>
                  <a:gd name="connsiteX322" fmla="*/ 1115141 w 1117068"/>
                  <a:gd name="connsiteY322" fmla="*/ 150008 h 534561"/>
                  <a:gd name="connsiteX323" fmla="*/ 1109762 w 1117068"/>
                  <a:gd name="connsiteY323" fmla="*/ 152886 h 534561"/>
                  <a:gd name="connsiteX324" fmla="*/ 1082139 w 1117068"/>
                  <a:gd name="connsiteY324" fmla="*/ 112343 h 534561"/>
                  <a:gd name="connsiteX325" fmla="*/ 1116726 w 1117068"/>
                  <a:gd name="connsiteY325" fmla="*/ 175417 h 534561"/>
                  <a:gd name="connsiteX326" fmla="*/ 1110983 w 1117068"/>
                  <a:gd name="connsiteY326" fmla="*/ 178291 h 534561"/>
                  <a:gd name="connsiteX327" fmla="*/ 1078678 w 1117068"/>
                  <a:gd name="connsiteY327" fmla="*/ 117209 h 534561"/>
                  <a:gd name="connsiteX328" fmla="*/ 1034888 w 1117068"/>
                  <a:gd name="connsiteY328" fmla="*/ 67264 h 534561"/>
                  <a:gd name="connsiteX329" fmla="*/ 924694 w 1117068"/>
                  <a:gd name="connsiteY329" fmla="*/ 9415 h 534561"/>
                  <a:gd name="connsiteX330" fmla="*/ 925053 w 1117068"/>
                  <a:gd name="connsiteY330" fmla="*/ 7978 h 534561"/>
                  <a:gd name="connsiteX331" fmla="*/ 990020 w 1117068"/>
                  <a:gd name="connsiteY331" fmla="*/ 28099 h 534561"/>
                  <a:gd name="connsiteX332" fmla="*/ 1035247 w 1117068"/>
                  <a:gd name="connsiteY332" fmla="*/ 59719 h 534561"/>
                  <a:gd name="connsiteX333" fmla="*/ 1078876 w 1117068"/>
                  <a:gd name="connsiteY333" fmla="*/ 107553 h 534561"/>
                  <a:gd name="connsiteX334" fmla="*/ 1047010 w 1117068"/>
                  <a:gd name="connsiteY334" fmla="*/ 60781 h 534561"/>
                  <a:gd name="connsiteX335" fmla="*/ 954855 w 1117068"/>
                  <a:gd name="connsiteY335" fmla="*/ 5014 h 534561"/>
                  <a:gd name="connsiteX336" fmla="*/ 955213 w 1117068"/>
                  <a:gd name="connsiteY336" fmla="*/ 2856 h 534561"/>
                  <a:gd name="connsiteX337" fmla="*/ 994406 w 1117068"/>
                  <a:gd name="connsiteY337" fmla="*/ 40 h 534561"/>
                  <a:gd name="connsiteX338" fmla="*/ 1069856 w 1117068"/>
                  <a:gd name="connsiteY338" fmla="*/ 53136 h 534561"/>
                  <a:gd name="connsiteX339" fmla="*/ 1114260 w 1117068"/>
                  <a:gd name="connsiteY339" fmla="*/ 120941 h 534561"/>
                  <a:gd name="connsiteX340" fmla="*/ 1108123 w 1117068"/>
                  <a:gd name="connsiteY340" fmla="*/ 122376 h 534561"/>
                  <a:gd name="connsiteX341" fmla="*/ 1062275 w 1117068"/>
                  <a:gd name="connsiteY341" fmla="*/ 53136 h 534561"/>
                  <a:gd name="connsiteX342" fmla="*/ 993323 w 1117068"/>
                  <a:gd name="connsiteY342" fmla="*/ 2551 h 534561"/>
                  <a:gd name="connsiteX343" fmla="*/ 994406 w 1117068"/>
                  <a:gd name="connsiteY343" fmla="*/ 40 h 53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</a:cxnLst>
                <a:rect l="l" t="t" r="r" b="b"/>
                <a:pathLst>
                  <a:path w="1117068" h="534561">
                    <a:moveTo>
                      <a:pt x="1018981" y="414019"/>
                    </a:moveTo>
                    <a:cubicBezTo>
                      <a:pt x="1020001" y="414019"/>
                      <a:pt x="1021022" y="414386"/>
                      <a:pt x="1021022" y="415118"/>
                    </a:cubicBezTo>
                    <a:cubicBezTo>
                      <a:pt x="1021702" y="416217"/>
                      <a:pt x="1021022" y="417316"/>
                      <a:pt x="1020341" y="418415"/>
                    </a:cubicBezTo>
                    <a:cubicBezTo>
                      <a:pt x="1020001" y="419514"/>
                      <a:pt x="1019321" y="420613"/>
                      <a:pt x="1017960" y="421346"/>
                    </a:cubicBezTo>
                    <a:cubicBezTo>
                      <a:pt x="1015578" y="423178"/>
                      <a:pt x="1012517" y="418782"/>
                      <a:pt x="1014898" y="416584"/>
                    </a:cubicBezTo>
                    <a:cubicBezTo>
                      <a:pt x="1015919" y="415485"/>
                      <a:pt x="1017620" y="414752"/>
                      <a:pt x="1018981" y="414019"/>
                    </a:cubicBezTo>
                    <a:close/>
                    <a:moveTo>
                      <a:pt x="587450" y="331305"/>
                    </a:moveTo>
                    <a:cubicBezTo>
                      <a:pt x="591720" y="339488"/>
                      <a:pt x="592787" y="349451"/>
                      <a:pt x="594922" y="358347"/>
                    </a:cubicBezTo>
                    <a:cubicBezTo>
                      <a:pt x="597413" y="369022"/>
                      <a:pt x="599548" y="379696"/>
                      <a:pt x="603817" y="389659"/>
                    </a:cubicBezTo>
                    <a:cubicBezTo>
                      <a:pt x="604173" y="390727"/>
                      <a:pt x="602750" y="391438"/>
                      <a:pt x="602394" y="390371"/>
                    </a:cubicBezTo>
                    <a:cubicBezTo>
                      <a:pt x="597768" y="381475"/>
                      <a:pt x="595278" y="371512"/>
                      <a:pt x="592787" y="361549"/>
                    </a:cubicBezTo>
                    <a:cubicBezTo>
                      <a:pt x="590652" y="351942"/>
                      <a:pt x="589585" y="341268"/>
                      <a:pt x="584959" y="333084"/>
                    </a:cubicBezTo>
                    <a:cubicBezTo>
                      <a:pt x="583892" y="331305"/>
                      <a:pt x="586383" y="329881"/>
                      <a:pt x="587450" y="331305"/>
                    </a:cubicBezTo>
                    <a:close/>
                    <a:moveTo>
                      <a:pt x="593477" y="328507"/>
                    </a:moveTo>
                    <a:cubicBezTo>
                      <a:pt x="599947" y="343638"/>
                      <a:pt x="602463" y="360569"/>
                      <a:pt x="606776" y="376420"/>
                    </a:cubicBezTo>
                    <a:cubicBezTo>
                      <a:pt x="611089" y="391190"/>
                      <a:pt x="615402" y="407761"/>
                      <a:pt x="627264" y="418568"/>
                    </a:cubicBezTo>
                    <a:cubicBezTo>
                      <a:pt x="627982" y="418928"/>
                      <a:pt x="626904" y="420009"/>
                      <a:pt x="626185" y="419649"/>
                    </a:cubicBezTo>
                    <a:cubicBezTo>
                      <a:pt x="614683" y="411363"/>
                      <a:pt x="609651" y="396233"/>
                      <a:pt x="606057" y="383264"/>
                    </a:cubicBezTo>
                    <a:cubicBezTo>
                      <a:pt x="600665" y="365973"/>
                      <a:pt x="598149" y="346880"/>
                      <a:pt x="590961" y="329948"/>
                    </a:cubicBezTo>
                    <a:cubicBezTo>
                      <a:pt x="590242" y="328147"/>
                      <a:pt x="592758" y="326706"/>
                      <a:pt x="593477" y="328507"/>
                    </a:cubicBezTo>
                    <a:close/>
                    <a:moveTo>
                      <a:pt x="600157" y="327293"/>
                    </a:moveTo>
                    <a:cubicBezTo>
                      <a:pt x="608358" y="351199"/>
                      <a:pt x="612280" y="375467"/>
                      <a:pt x="623333" y="398287"/>
                    </a:cubicBezTo>
                    <a:cubicBezTo>
                      <a:pt x="632960" y="418571"/>
                      <a:pt x="645083" y="437044"/>
                      <a:pt x="662197" y="451895"/>
                    </a:cubicBezTo>
                    <a:cubicBezTo>
                      <a:pt x="662910" y="452257"/>
                      <a:pt x="661841" y="453344"/>
                      <a:pt x="661128" y="452620"/>
                    </a:cubicBezTo>
                    <a:cubicBezTo>
                      <a:pt x="642587" y="438493"/>
                      <a:pt x="629395" y="418933"/>
                      <a:pt x="619768" y="397200"/>
                    </a:cubicBezTo>
                    <a:cubicBezTo>
                      <a:pt x="614776" y="386696"/>
                      <a:pt x="610497" y="375830"/>
                      <a:pt x="607288" y="364601"/>
                    </a:cubicBezTo>
                    <a:cubicBezTo>
                      <a:pt x="603723" y="352286"/>
                      <a:pt x="601584" y="339970"/>
                      <a:pt x="597305" y="328017"/>
                    </a:cubicBezTo>
                    <a:cubicBezTo>
                      <a:pt x="596592" y="326206"/>
                      <a:pt x="599444" y="325119"/>
                      <a:pt x="600157" y="327293"/>
                    </a:cubicBezTo>
                    <a:close/>
                    <a:moveTo>
                      <a:pt x="1064461" y="312647"/>
                    </a:moveTo>
                    <a:cubicBezTo>
                      <a:pt x="1064822" y="310831"/>
                      <a:pt x="1067717" y="311194"/>
                      <a:pt x="1067717" y="313011"/>
                    </a:cubicBezTo>
                    <a:cubicBezTo>
                      <a:pt x="1066994" y="328267"/>
                      <a:pt x="1059757" y="341707"/>
                      <a:pt x="1052158" y="354783"/>
                    </a:cubicBezTo>
                    <a:cubicBezTo>
                      <a:pt x="1044921" y="368223"/>
                      <a:pt x="1037683" y="381663"/>
                      <a:pt x="1026828" y="392924"/>
                    </a:cubicBezTo>
                    <a:cubicBezTo>
                      <a:pt x="1023933" y="396193"/>
                      <a:pt x="1018867" y="391108"/>
                      <a:pt x="1022124" y="387838"/>
                    </a:cubicBezTo>
                    <a:cubicBezTo>
                      <a:pt x="1032979" y="376941"/>
                      <a:pt x="1039131" y="364591"/>
                      <a:pt x="1046730" y="351514"/>
                    </a:cubicBezTo>
                    <a:cubicBezTo>
                      <a:pt x="1054329" y="339164"/>
                      <a:pt x="1061566" y="326814"/>
                      <a:pt x="1064461" y="312647"/>
                    </a:cubicBezTo>
                    <a:close/>
                    <a:moveTo>
                      <a:pt x="222736" y="309244"/>
                    </a:moveTo>
                    <a:cubicBezTo>
                      <a:pt x="223132" y="309244"/>
                      <a:pt x="223132" y="309244"/>
                      <a:pt x="223132" y="309244"/>
                    </a:cubicBezTo>
                    <a:cubicBezTo>
                      <a:pt x="223926" y="309244"/>
                      <a:pt x="224720" y="309244"/>
                      <a:pt x="225117" y="309244"/>
                    </a:cubicBezTo>
                    <a:cubicBezTo>
                      <a:pt x="225514" y="309244"/>
                      <a:pt x="225514" y="309244"/>
                      <a:pt x="225911" y="309244"/>
                    </a:cubicBezTo>
                    <a:cubicBezTo>
                      <a:pt x="226307" y="309244"/>
                      <a:pt x="226307" y="309244"/>
                      <a:pt x="226307" y="309244"/>
                    </a:cubicBezTo>
                    <a:cubicBezTo>
                      <a:pt x="227895" y="309641"/>
                      <a:pt x="227498" y="311625"/>
                      <a:pt x="226307" y="311625"/>
                    </a:cubicBezTo>
                    <a:cubicBezTo>
                      <a:pt x="226307" y="311625"/>
                      <a:pt x="226307" y="311625"/>
                      <a:pt x="225911" y="311625"/>
                    </a:cubicBezTo>
                    <a:cubicBezTo>
                      <a:pt x="225514" y="312022"/>
                      <a:pt x="225514" y="312022"/>
                      <a:pt x="225117" y="312022"/>
                    </a:cubicBezTo>
                    <a:lnTo>
                      <a:pt x="223132" y="312022"/>
                    </a:lnTo>
                    <a:cubicBezTo>
                      <a:pt x="223132" y="312022"/>
                      <a:pt x="223132" y="312022"/>
                      <a:pt x="222736" y="312022"/>
                    </a:cubicBezTo>
                    <a:cubicBezTo>
                      <a:pt x="222339" y="312022"/>
                      <a:pt x="221942" y="311229"/>
                      <a:pt x="221942" y="310832"/>
                    </a:cubicBezTo>
                    <a:cubicBezTo>
                      <a:pt x="221942" y="310434"/>
                      <a:pt x="221942" y="310434"/>
                      <a:pt x="221942" y="310434"/>
                    </a:cubicBezTo>
                    <a:cubicBezTo>
                      <a:pt x="221942" y="310038"/>
                      <a:pt x="222339" y="309244"/>
                      <a:pt x="222736" y="309244"/>
                    </a:cubicBezTo>
                    <a:close/>
                    <a:moveTo>
                      <a:pt x="231675" y="307534"/>
                    </a:moveTo>
                    <a:cubicBezTo>
                      <a:pt x="264374" y="307534"/>
                      <a:pt x="296713" y="312297"/>
                      <a:pt x="329411" y="311198"/>
                    </a:cubicBezTo>
                    <a:cubicBezTo>
                      <a:pt x="360313" y="310465"/>
                      <a:pt x="391574" y="306069"/>
                      <a:pt x="422117" y="311198"/>
                    </a:cubicBezTo>
                    <a:cubicBezTo>
                      <a:pt x="423195" y="311198"/>
                      <a:pt x="422835" y="312663"/>
                      <a:pt x="422117" y="312663"/>
                    </a:cubicBezTo>
                    <a:cubicBezTo>
                      <a:pt x="390137" y="309000"/>
                      <a:pt x="358157" y="313763"/>
                      <a:pt x="326177" y="314495"/>
                    </a:cubicBezTo>
                    <a:cubicBezTo>
                      <a:pt x="294557" y="315228"/>
                      <a:pt x="263296" y="310832"/>
                      <a:pt x="231675" y="310465"/>
                    </a:cubicBezTo>
                    <a:cubicBezTo>
                      <a:pt x="229879" y="310465"/>
                      <a:pt x="229879" y="307534"/>
                      <a:pt x="231675" y="307534"/>
                    </a:cubicBezTo>
                    <a:close/>
                    <a:moveTo>
                      <a:pt x="1076829" y="289169"/>
                    </a:moveTo>
                    <a:cubicBezTo>
                      <a:pt x="1076829" y="287019"/>
                      <a:pt x="1080420" y="287377"/>
                      <a:pt x="1080420" y="289527"/>
                    </a:cubicBezTo>
                    <a:cubicBezTo>
                      <a:pt x="1079343" y="314968"/>
                      <a:pt x="1075034" y="341842"/>
                      <a:pt x="1060671" y="363700"/>
                    </a:cubicBezTo>
                    <a:cubicBezTo>
                      <a:pt x="1053848" y="374808"/>
                      <a:pt x="1045949" y="384482"/>
                      <a:pt x="1039844" y="395949"/>
                    </a:cubicBezTo>
                    <a:cubicBezTo>
                      <a:pt x="1036613" y="401682"/>
                      <a:pt x="1033740" y="407415"/>
                      <a:pt x="1027636" y="410281"/>
                    </a:cubicBezTo>
                    <a:cubicBezTo>
                      <a:pt x="1023686" y="412073"/>
                      <a:pt x="1020454" y="406340"/>
                      <a:pt x="1024404" y="404190"/>
                    </a:cubicBezTo>
                    <a:cubicBezTo>
                      <a:pt x="1031945" y="400248"/>
                      <a:pt x="1034817" y="389140"/>
                      <a:pt x="1039844" y="382332"/>
                    </a:cubicBezTo>
                    <a:cubicBezTo>
                      <a:pt x="1045949" y="373733"/>
                      <a:pt x="1053130" y="365491"/>
                      <a:pt x="1058157" y="355817"/>
                    </a:cubicBezTo>
                    <a:cubicBezTo>
                      <a:pt x="1069648" y="334317"/>
                      <a:pt x="1072520" y="312460"/>
                      <a:pt x="1076829" y="289169"/>
                    </a:cubicBezTo>
                    <a:close/>
                    <a:moveTo>
                      <a:pt x="27410" y="267969"/>
                    </a:moveTo>
                    <a:cubicBezTo>
                      <a:pt x="30606" y="268305"/>
                      <a:pt x="33802" y="269989"/>
                      <a:pt x="36998" y="271336"/>
                    </a:cubicBezTo>
                    <a:cubicBezTo>
                      <a:pt x="40194" y="272346"/>
                      <a:pt x="43745" y="273693"/>
                      <a:pt x="47296" y="274367"/>
                    </a:cubicBezTo>
                    <a:cubicBezTo>
                      <a:pt x="49782" y="274703"/>
                      <a:pt x="50137" y="278744"/>
                      <a:pt x="47296" y="278407"/>
                    </a:cubicBezTo>
                    <a:cubicBezTo>
                      <a:pt x="43035" y="278071"/>
                      <a:pt x="39129" y="277060"/>
                      <a:pt x="35577" y="275713"/>
                    </a:cubicBezTo>
                    <a:cubicBezTo>
                      <a:pt x="32382" y="274703"/>
                      <a:pt x="29186" y="274030"/>
                      <a:pt x="25990" y="272683"/>
                    </a:cubicBezTo>
                    <a:cubicBezTo>
                      <a:pt x="23504" y="271673"/>
                      <a:pt x="24924" y="267969"/>
                      <a:pt x="27410" y="267969"/>
                    </a:cubicBezTo>
                    <a:close/>
                    <a:moveTo>
                      <a:pt x="39593" y="262147"/>
                    </a:moveTo>
                    <a:cubicBezTo>
                      <a:pt x="43915" y="260031"/>
                      <a:pt x="50759" y="263911"/>
                      <a:pt x="54721" y="265675"/>
                    </a:cubicBezTo>
                    <a:cubicBezTo>
                      <a:pt x="62284" y="269556"/>
                      <a:pt x="69488" y="273789"/>
                      <a:pt x="77772" y="276611"/>
                    </a:cubicBezTo>
                    <a:cubicBezTo>
                      <a:pt x="80294" y="278022"/>
                      <a:pt x="79213" y="281903"/>
                      <a:pt x="76332" y="280845"/>
                    </a:cubicBezTo>
                    <a:cubicBezTo>
                      <a:pt x="69848" y="278728"/>
                      <a:pt x="63725" y="275553"/>
                      <a:pt x="57242" y="272731"/>
                    </a:cubicBezTo>
                    <a:cubicBezTo>
                      <a:pt x="53640" y="270967"/>
                      <a:pt x="50038" y="269203"/>
                      <a:pt x="46076" y="267792"/>
                    </a:cubicBezTo>
                    <a:cubicBezTo>
                      <a:pt x="43915" y="267439"/>
                      <a:pt x="41754" y="267439"/>
                      <a:pt x="39593" y="266028"/>
                    </a:cubicBezTo>
                    <a:cubicBezTo>
                      <a:pt x="37792" y="265322"/>
                      <a:pt x="38152" y="263206"/>
                      <a:pt x="39593" y="262147"/>
                    </a:cubicBezTo>
                    <a:close/>
                    <a:moveTo>
                      <a:pt x="88930" y="261519"/>
                    </a:moveTo>
                    <a:cubicBezTo>
                      <a:pt x="101317" y="266728"/>
                      <a:pt x="113341" y="272681"/>
                      <a:pt x="125364" y="278263"/>
                    </a:cubicBezTo>
                    <a:cubicBezTo>
                      <a:pt x="127915" y="279379"/>
                      <a:pt x="126093" y="283472"/>
                      <a:pt x="123542" y="282355"/>
                    </a:cubicBezTo>
                    <a:cubicBezTo>
                      <a:pt x="111519" y="277146"/>
                      <a:pt x="98767" y="272681"/>
                      <a:pt x="86744" y="266728"/>
                    </a:cubicBezTo>
                    <a:cubicBezTo>
                      <a:pt x="83829" y="265240"/>
                      <a:pt x="86015" y="260031"/>
                      <a:pt x="88930" y="261519"/>
                    </a:cubicBezTo>
                    <a:close/>
                    <a:moveTo>
                      <a:pt x="61306" y="261474"/>
                    </a:moveTo>
                    <a:cubicBezTo>
                      <a:pt x="67421" y="260031"/>
                      <a:pt x="74614" y="263639"/>
                      <a:pt x="79650" y="266525"/>
                    </a:cubicBezTo>
                    <a:cubicBezTo>
                      <a:pt x="87203" y="270855"/>
                      <a:pt x="94396" y="275545"/>
                      <a:pt x="101949" y="278793"/>
                    </a:cubicBezTo>
                    <a:cubicBezTo>
                      <a:pt x="104107" y="279875"/>
                      <a:pt x="103388" y="283483"/>
                      <a:pt x="101230" y="282401"/>
                    </a:cubicBezTo>
                    <a:cubicBezTo>
                      <a:pt x="87203" y="278071"/>
                      <a:pt x="76053" y="268690"/>
                      <a:pt x="61306" y="266525"/>
                    </a:cubicBezTo>
                    <a:cubicBezTo>
                      <a:pt x="58429" y="265804"/>
                      <a:pt x="59148" y="262196"/>
                      <a:pt x="61306" y="261474"/>
                    </a:cubicBezTo>
                    <a:close/>
                    <a:moveTo>
                      <a:pt x="115515" y="259909"/>
                    </a:moveTo>
                    <a:cubicBezTo>
                      <a:pt x="128163" y="264672"/>
                      <a:pt x="139727" y="272365"/>
                      <a:pt x="152737" y="277860"/>
                    </a:cubicBezTo>
                    <a:cubicBezTo>
                      <a:pt x="154905" y="278592"/>
                      <a:pt x="153821" y="281889"/>
                      <a:pt x="151653" y="281157"/>
                    </a:cubicBezTo>
                    <a:cubicBezTo>
                      <a:pt x="138643" y="276394"/>
                      <a:pt x="126718" y="270167"/>
                      <a:pt x="113708" y="265038"/>
                    </a:cubicBezTo>
                    <a:cubicBezTo>
                      <a:pt x="110817" y="263572"/>
                      <a:pt x="112262" y="258444"/>
                      <a:pt x="115515" y="259909"/>
                    </a:cubicBezTo>
                    <a:close/>
                    <a:moveTo>
                      <a:pt x="254766" y="256333"/>
                    </a:moveTo>
                    <a:cubicBezTo>
                      <a:pt x="269286" y="262721"/>
                      <a:pt x="281326" y="273011"/>
                      <a:pt x="294429" y="281527"/>
                    </a:cubicBezTo>
                    <a:cubicBezTo>
                      <a:pt x="296200" y="282592"/>
                      <a:pt x="294429" y="285076"/>
                      <a:pt x="292658" y="284011"/>
                    </a:cubicBezTo>
                    <a:cubicBezTo>
                      <a:pt x="280618" y="276560"/>
                      <a:pt x="269640" y="267334"/>
                      <a:pt x="256537" y="262366"/>
                    </a:cubicBezTo>
                    <a:cubicBezTo>
                      <a:pt x="255829" y="262366"/>
                      <a:pt x="255475" y="262366"/>
                      <a:pt x="254766" y="262366"/>
                    </a:cubicBezTo>
                    <a:cubicBezTo>
                      <a:pt x="254058" y="262011"/>
                      <a:pt x="253350" y="261301"/>
                      <a:pt x="252642" y="260946"/>
                    </a:cubicBezTo>
                    <a:cubicBezTo>
                      <a:pt x="250517" y="259527"/>
                      <a:pt x="251933" y="255269"/>
                      <a:pt x="254766" y="256333"/>
                    </a:cubicBezTo>
                    <a:close/>
                    <a:moveTo>
                      <a:pt x="180955" y="255624"/>
                    </a:moveTo>
                    <a:cubicBezTo>
                      <a:pt x="195387" y="259889"/>
                      <a:pt x="205850" y="271973"/>
                      <a:pt x="221003" y="275171"/>
                    </a:cubicBezTo>
                    <a:cubicBezTo>
                      <a:pt x="223168" y="275882"/>
                      <a:pt x="222086" y="278725"/>
                      <a:pt x="219921" y="278725"/>
                    </a:cubicBezTo>
                    <a:cubicBezTo>
                      <a:pt x="205128" y="276238"/>
                      <a:pt x="192140" y="266286"/>
                      <a:pt x="178790" y="260244"/>
                    </a:cubicBezTo>
                    <a:cubicBezTo>
                      <a:pt x="175904" y="259178"/>
                      <a:pt x="178069" y="255269"/>
                      <a:pt x="180955" y="255624"/>
                    </a:cubicBezTo>
                    <a:close/>
                    <a:moveTo>
                      <a:pt x="270122" y="255512"/>
                    </a:moveTo>
                    <a:cubicBezTo>
                      <a:pt x="275123" y="253681"/>
                      <a:pt x="280481" y="259542"/>
                      <a:pt x="283695" y="262839"/>
                    </a:cubicBezTo>
                    <a:cubicBezTo>
                      <a:pt x="291911" y="269800"/>
                      <a:pt x="300483" y="276028"/>
                      <a:pt x="309770" y="280790"/>
                    </a:cubicBezTo>
                    <a:cubicBezTo>
                      <a:pt x="310485" y="281157"/>
                      <a:pt x="310127" y="281889"/>
                      <a:pt x="309413" y="281889"/>
                    </a:cubicBezTo>
                    <a:cubicBezTo>
                      <a:pt x="300841" y="280424"/>
                      <a:pt x="293697" y="274562"/>
                      <a:pt x="286553" y="269434"/>
                    </a:cubicBezTo>
                    <a:cubicBezTo>
                      <a:pt x="281195" y="265770"/>
                      <a:pt x="275123" y="262839"/>
                      <a:pt x="269765" y="259176"/>
                    </a:cubicBezTo>
                    <a:cubicBezTo>
                      <a:pt x="267979" y="258077"/>
                      <a:pt x="268336" y="255879"/>
                      <a:pt x="270122" y="255512"/>
                    </a:cubicBezTo>
                    <a:close/>
                    <a:moveTo>
                      <a:pt x="132398" y="255140"/>
                    </a:moveTo>
                    <a:cubicBezTo>
                      <a:pt x="146305" y="261704"/>
                      <a:pt x="158787" y="270457"/>
                      <a:pt x="173408" y="275928"/>
                    </a:cubicBezTo>
                    <a:cubicBezTo>
                      <a:pt x="175547" y="276657"/>
                      <a:pt x="174477" y="280304"/>
                      <a:pt x="172694" y="279210"/>
                    </a:cubicBezTo>
                    <a:cubicBezTo>
                      <a:pt x="157717" y="274104"/>
                      <a:pt x="143452" y="267539"/>
                      <a:pt x="129545" y="259516"/>
                    </a:cubicBezTo>
                    <a:cubicBezTo>
                      <a:pt x="126692" y="258057"/>
                      <a:pt x="129545" y="253681"/>
                      <a:pt x="132398" y="255140"/>
                    </a:cubicBezTo>
                    <a:close/>
                    <a:moveTo>
                      <a:pt x="158198" y="255101"/>
                    </a:moveTo>
                    <a:cubicBezTo>
                      <a:pt x="171849" y="261493"/>
                      <a:pt x="182984" y="272146"/>
                      <a:pt x="198071" y="275697"/>
                    </a:cubicBezTo>
                    <a:cubicBezTo>
                      <a:pt x="200945" y="276407"/>
                      <a:pt x="199508" y="280314"/>
                      <a:pt x="196634" y="279603"/>
                    </a:cubicBezTo>
                    <a:cubicBezTo>
                      <a:pt x="181547" y="276763"/>
                      <a:pt x="168616" y="267175"/>
                      <a:pt x="155325" y="259718"/>
                    </a:cubicBezTo>
                    <a:cubicBezTo>
                      <a:pt x="152092" y="257942"/>
                      <a:pt x="154966" y="253681"/>
                      <a:pt x="158198" y="255101"/>
                    </a:cubicBezTo>
                    <a:close/>
                    <a:moveTo>
                      <a:pt x="292998" y="254404"/>
                    </a:moveTo>
                    <a:cubicBezTo>
                      <a:pt x="298475" y="255851"/>
                      <a:pt x="303222" y="260553"/>
                      <a:pt x="307603" y="264894"/>
                    </a:cubicBezTo>
                    <a:cubicBezTo>
                      <a:pt x="311985" y="269234"/>
                      <a:pt x="316731" y="273936"/>
                      <a:pt x="322573" y="277554"/>
                    </a:cubicBezTo>
                    <a:cubicBezTo>
                      <a:pt x="324764" y="279000"/>
                      <a:pt x="322573" y="281894"/>
                      <a:pt x="320382" y="280809"/>
                    </a:cubicBezTo>
                    <a:cubicBezTo>
                      <a:pt x="315271" y="278277"/>
                      <a:pt x="310889" y="274298"/>
                      <a:pt x="306508" y="270319"/>
                    </a:cubicBezTo>
                    <a:cubicBezTo>
                      <a:pt x="301761" y="265617"/>
                      <a:pt x="297015" y="262000"/>
                      <a:pt x="291173" y="258745"/>
                    </a:cubicBezTo>
                    <a:cubicBezTo>
                      <a:pt x="288617" y="257298"/>
                      <a:pt x="290442" y="253681"/>
                      <a:pt x="292998" y="254404"/>
                    </a:cubicBezTo>
                    <a:close/>
                    <a:moveTo>
                      <a:pt x="228394" y="253918"/>
                    </a:moveTo>
                    <a:cubicBezTo>
                      <a:pt x="235564" y="257203"/>
                      <a:pt x="241299" y="263407"/>
                      <a:pt x="247393" y="268151"/>
                    </a:cubicBezTo>
                    <a:cubicBezTo>
                      <a:pt x="251336" y="271071"/>
                      <a:pt x="259223" y="279099"/>
                      <a:pt x="264600" y="278370"/>
                    </a:cubicBezTo>
                    <a:cubicBezTo>
                      <a:pt x="265675" y="278370"/>
                      <a:pt x="266033" y="280194"/>
                      <a:pt x="264958" y="280559"/>
                    </a:cubicBezTo>
                    <a:cubicBezTo>
                      <a:pt x="259939" y="283479"/>
                      <a:pt x="251695" y="276545"/>
                      <a:pt x="247752" y="273990"/>
                    </a:cubicBezTo>
                    <a:cubicBezTo>
                      <a:pt x="240224" y="268881"/>
                      <a:pt x="233054" y="263407"/>
                      <a:pt x="225168" y="259028"/>
                    </a:cubicBezTo>
                    <a:cubicBezTo>
                      <a:pt x="221942" y="257203"/>
                      <a:pt x="225168" y="252094"/>
                      <a:pt x="228394" y="253918"/>
                    </a:cubicBezTo>
                    <a:close/>
                    <a:moveTo>
                      <a:pt x="201937" y="253559"/>
                    </a:moveTo>
                    <a:cubicBezTo>
                      <a:pt x="214885" y="260886"/>
                      <a:pt x="225675" y="271144"/>
                      <a:pt x="240061" y="276273"/>
                    </a:cubicBezTo>
                    <a:cubicBezTo>
                      <a:pt x="242219" y="277005"/>
                      <a:pt x="241140" y="280302"/>
                      <a:pt x="238982" y="279570"/>
                    </a:cubicBezTo>
                    <a:cubicBezTo>
                      <a:pt x="224596" y="275540"/>
                      <a:pt x="212007" y="266015"/>
                      <a:pt x="199060" y="257955"/>
                    </a:cubicBezTo>
                    <a:cubicBezTo>
                      <a:pt x="196542" y="256124"/>
                      <a:pt x="199060" y="252094"/>
                      <a:pt x="201937" y="253559"/>
                    </a:cubicBezTo>
                    <a:close/>
                    <a:moveTo>
                      <a:pt x="651945" y="240471"/>
                    </a:moveTo>
                    <a:cubicBezTo>
                      <a:pt x="652307" y="239394"/>
                      <a:pt x="654113" y="239753"/>
                      <a:pt x="654113" y="240471"/>
                    </a:cubicBezTo>
                    <a:cubicBezTo>
                      <a:pt x="650500" y="284622"/>
                      <a:pt x="662783" y="329492"/>
                      <a:pt x="681207" y="368978"/>
                    </a:cubicBezTo>
                    <a:cubicBezTo>
                      <a:pt x="697825" y="404156"/>
                      <a:pt x="720223" y="437180"/>
                      <a:pt x="754543" y="456922"/>
                    </a:cubicBezTo>
                    <a:cubicBezTo>
                      <a:pt x="758156" y="458717"/>
                      <a:pt x="754904" y="464460"/>
                      <a:pt x="751292" y="462307"/>
                    </a:cubicBezTo>
                    <a:cubicBezTo>
                      <a:pt x="714082" y="441128"/>
                      <a:pt x="689516" y="404873"/>
                      <a:pt x="673260" y="366465"/>
                    </a:cubicBezTo>
                    <a:cubicBezTo>
                      <a:pt x="663144" y="343492"/>
                      <a:pt x="655919" y="320877"/>
                      <a:pt x="651945" y="296468"/>
                    </a:cubicBezTo>
                    <a:cubicBezTo>
                      <a:pt x="649055" y="278161"/>
                      <a:pt x="645804" y="258060"/>
                      <a:pt x="651945" y="240471"/>
                    </a:cubicBezTo>
                    <a:close/>
                    <a:moveTo>
                      <a:pt x="49400" y="239966"/>
                    </a:moveTo>
                    <a:cubicBezTo>
                      <a:pt x="40577" y="239651"/>
                      <a:pt x="31755" y="239921"/>
                      <a:pt x="23833" y="242078"/>
                    </a:cubicBezTo>
                    <a:cubicBezTo>
                      <a:pt x="20592" y="257898"/>
                      <a:pt x="23113" y="273718"/>
                      <a:pt x="22753" y="289538"/>
                    </a:cubicBezTo>
                    <a:cubicBezTo>
                      <a:pt x="41478" y="286302"/>
                      <a:pt x="59482" y="287740"/>
                      <a:pt x="78207" y="289898"/>
                    </a:cubicBezTo>
                    <a:cubicBezTo>
                      <a:pt x="100893" y="292055"/>
                      <a:pt x="122499" y="291695"/>
                      <a:pt x="144825" y="290617"/>
                    </a:cubicBezTo>
                    <a:cubicBezTo>
                      <a:pt x="190557" y="289179"/>
                      <a:pt x="235568" y="289898"/>
                      <a:pt x="280940" y="290976"/>
                    </a:cubicBezTo>
                    <a:cubicBezTo>
                      <a:pt x="372404" y="293493"/>
                      <a:pt x="463148" y="288100"/>
                      <a:pt x="554612" y="292774"/>
                    </a:cubicBezTo>
                    <a:cubicBezTo>
                      <a:pt x="554612" y="279830"/>
                      <a:pt x="554612" y="266527"/>
                      <a:pt x="556052" y="254302"/>
                    </a:cubicBezTo>
                    <a:cubicBezTo>
                      <a:pt x="556052" y="253943"/>
                      <a:pt x="556052" y="253943"/>
                      <a:pt x="556052" y="253943"/>
                    </a:cubicBezTo>
                    <a:cubicBezTo>
                      <a:pt x="556412" y="251786"/>
                      <a:pt x="556412" y="249628"/>
                      <a:pt x="556412" y="247471"/>
                    </a:cubicBezTo>
                    <a:cubicBezTo>
                      <a:pt x="511040" y="249988"/>
                      <a:pt x="465668" y="249988"/>
                      <a:pt x="419936" y="249269"/>
                    </a:cubicBezTo>
                    <a:cubicBezTo>
                      <a:pt x="373124" y="248190"/>
                      <a:pt x="326672" y="245314"/>
                      <a:pt x="280220" y="243516"/>
                    </a:cubicBezTo>
                    <a:cubicBezTo>
                      <a:pt x="233048" y="241718"/>
                      <a:pt x="186596" y="242078"/>
                      <a:pt x="139423" y="242078"/>
                    </a:cubicBezTo>
                    <a:cubicBezTo>
                      <a:pt x="117818" y="242078"/>
                      <a:pt x="96572" y="241718"/>
                      <a:pt x="74966" y="241359"/>
                    </a:cubicBezTo>
                    <a:cubicBezTo>
                      <a:pt x="67044" y="241179"/>
                      <a:pt x="58222" y="240280"/>
                      <a:pt x="49400" y="239966"/>
                    </a:cubicBezTo>
                    <a:close/>
                    <a:moveTo>
                      <a:pt x="581259" y="235606"/>
                    </a:moveTo>
                    <a:cubicBezTo>
                      <a:pt x="574057" y="236325"/>
                      <a:pt x="570456" y="240280"/>
                      <a:pt x="568655" y="246033"/>
                    </a:cubicBezTo>
                    <a:cubicBezTo>
                      <a:pt x="568295" y="247830"/>
                      <a:pt x="568295" y="249988"/>
                      <a:pt x="568295" y="252145"/>
                    </a:cubicBezTo>
                    <a:cubicBezTo>
                      <a:pt x="572256" y="256100"/>
                      <a:pt x="576217" y="260415"/>
                      <a:pt x="581259" y="264010"/>
                    </a:cubicBezTo>
                    <a:cubicBezTo>
                      <a:pt x="581979" y="264370"/>
                      <a:pt x="581259" y="266167"/>
                      <a:pt x="580178" y="265448"/>
                    </a:cubicBezTo>
                    <a:cubicBezTo>
                      <a:pt x="577658" y="264010"/>
                      <a:pt x="575137" y="261853"/>
                      <a:pt x="572976" y="259696"/>
                    </a:cubicBezTo>
                    <a:cubicBezTo>
                      <a:pt x="571536" y="258617"/>
                      <a:pt x="570456" y="257538"/>
                      <a:pt x="569375" y="256460"/>
                    </a:cubicBezTo>
                    <a:cubicBezTo>
                      <a:pt x="569375" y="256460"/>
                      <a:pt x="569015" y="255741"/>
                      <a:pt x="568295" y="255381"/>
                    </a:cubicBezTo>
                    <a:cubicBezTo>
                      <a:pt x="568295" y="256460"/>
                      <a:pt x="568295" y="257179"/>
                      <a:pt x="568295" y="257898"/>
                    </a:cubicBezTo>
                    <a:cubicBezTo>
                      <a:pt x="568295" y="258617"/>
                      <a:pt x="568295" y="259336"/>
                      <a:pt x="568295" y="260055"/>
                    </a:cubicBezTo>
                    <a:cubicBezTo>
                      <a:pt x="572976" y="263651"/>
                      <a:pt x="577298" y="267606"/>
                      <a:pt x="581979" y="270482"/>
                    </a:cubicBezTo>
                    <a:cubicBezTo>
                      <a:pt x="582699" y="271201"/>
                      <a:pt x="581979" y="272280"/>
                      <a:pt x="581619" y="271920"/>
                    </a:cubicBezTo>
                    <a:cubicBezTo>
                      <a:pt x="577298" y="269044"/>
                      <a:pt x="572256" y="266167"/>
                      <a:pt x="568295" y="262932"/>
                    </a:cubicBezTo>
                    <a:cubicBezTo>
                      <a:pt x="568295" y="264729"/>
                      <a:pt x="568295" y="266887"/>
                      <a:pt x="568295" y="268684"/>
                    </a:cubicBezTo>
                    <a:cubicBezTo>
                      <a:pt x="570816" y="269403"/>
                      <a:pt x="572976" y="271561"/>
                      <a:pt x="574777" y="273358"/>
                    </a:cubicBezTo>
                    <a:cubicBezTo>
                      <a:pt x="577658" y="275516"/>
                      <a:pt x="580178" y="278033"/>
                      <a:pt x="582699" y="280190"/>
                    </a:cubicBezTo>
                    <a:cubicBezTo>
                      <a:pt x="583059" y="280549"/>
                      <a:pt x="583059" y="280909"/>
                      <a:pt x="582699" y="280909"/>
                    </a:cubicBezTo>
                    <a:cubicBezTo>
                      <a:pt x="580178" y="279830"/>
                      <a:pt x="577658" y="278033"/>
                      <a:pt x="575857" y="276235"/>
                    </a:cubicBezTo>
                    <a:cubicBezTo>
                      <a:pt x="573336" y="274078"/>
                      <a:pt x="570816" y="272639"/>
                      <a:pt x="567935" y="271201"/>
                    </a:cubicBezTo>
                    <a:cubicBezTo>
                      <a:pt x="567935" y="272639"/>
                      <a:pt x="567575" y="273718"/>
                      <a:pt x="567575" y="275156"/>
                    </a:cubicBezTo>
                    <a:cubicBezTo>
                      <a:pt x="572976" y="278752"/>
                      <a:pt x="576937" y="283785"/>
                      <a:pt x="582339" y="286662"/>
                    </a:cubicBezTo>
                    <a:cubicBezTo>
                      <a:pt x="583059" y="287021"/>
                      <a:pt x="582699" y="288100"/>
                      <a:pt x="581979" y="288100"/>
                    </a:cubicBezTo>
                    <a:cubicBezTo>
                      <a:pt x="576577" y="285583"/>
                      <a:pt x="572616" y="280909"/>
                      <a:pt x="567575" y="278033"/>
                    </a:cubicBezTo>
                    <a:cubicBezTo>
                      <a:pt x="567575" y="280190"/>
                      <a:pt x="567575" y="281988"/>
                      <a:pt x="567575" y="284145"/>
                    </a:cubicBezTo>
                    <a:cubicBezTo>
                      <a:pt x="567935" y="283785"/>
                      <a:pt x="568295" y="283785"/>
                      <a:pt x="569015" y="283785"/>
                    </a:cubicBezTo>
                    <a:cubicBezTo>
                      <a:pt x="571176" y="285224"/>
                      <a:pt x="573697" y="287381"/>
                      <a:pt x="575497" y="289179"/>
                    </a:cubicBezTo>
                    <a:cubicBezTo>
                      <a:pt x="578018" y="290976"/>
                      <a:pt x="580178" y="292415"/>
                      <a:pt x="582699" y="293853"/>
                    </a:cubicBezTo>
                    <a:cubicBezTo>
                      <a:pt x="583059" y="294212"/>
                      <a:pt x="582699" y="294572"/>
                      <a:pt x="581979" y="294572"/>
                    </a:cubicBezTo>
                    <a:cubicBezTo>
                      <a:pt x="579458" y="294212"/>
                      <a:pt x="577298" y="292415"/>
                      <a:pt x="575137" y="290976"/>
                    </a:cubicBezTo>
                    <a:cubicBezTo>
                      <a:pt x="572976" y="289179"/>
                      <a:pt x="570456" y="287740"/>
                      <a:pt x="567575" y="285943"/>
                    </a:cubicBezTo>
                    <a:cubicBezTo>
                      <a:pt x="567575" y="287740"/>
                      <a:pt x="567935" y="289538"/>
                      <a:pt x="568295" y="290976"/>
                    </a:cubicBezTo>
                    <a:cubicBezTo>
                      <a:pt x="573336" y="294572"/>
                      <a:pt x="577658" y="298886"/>
                      <a:pt x="582699" y="302122"/>
                    </a:cubicBezTo>
                    <a:cubicBezTo>
                      <a:pt x="583059" y="302841"/>
                      <a:pt x="582699" y="303920"/>
                      <a:pt x="581619" y="303561"/>
                    </a:cubicBezTo>
                    <a:cubicBezTo>
                      <a:pt x="577298" y="301044"/>
                      <a:pt x="572976" y="297808"/>
                      <a:pt x="569015" y="294572"/>
                    </a:cubicBezTo>
                    <a:cubicBezTo>
                      <a:pt x="569736" y="298167"/>
                      <a:pt x="571176" y="301403"/>
                      <a:pt x="573336" y="303561"/>
                    </a:cubicBezTo>
                    <a:cubicBezTo>
                      <a:pt x="575857" y="305718"/>
                      <a:pt x="579098" y="307875"/>
                      <a:pt x="582699" y="308954"/>
                    </a:cubicBezTo>
                    <a:cubicBezTo>
                      <a:pt x="584499" y="308954"/>
                      <a:pt x="585940" y="308235"/>
                      <a:pt x="588100" y="307516"/>
                    </a:cubicBezTo>
                    <a:cubicBezTo>
                      <a:pt x="594942" y="304639"/>
                      <a:pt x="598903" y="300325"/>
                      <a:pt x="600704" y="294572"/>
                    </a:cubicBezTo>
                    <a:cubicBezTo>
                      <a:pt x="600704" y="292055"/>
                      <a:pt x="600704" y="289538"/>
                      <a:pt x="600704" y="287740"/>
                    </a:cubicBezTo>
                    <a:cubicBezTo>
                      <a:pt x="600704" y="274797"/>
                      <a:pt x="601784" y="260774"/>
                      <a:pt x="601064" y="247830"/>
                    </a:cubicBezTo>
                    <a:cubicBezTo>
                      <a:pt x="599983" y="247471"/>
                      <a:pt x="599623" y="246752"/>
                      <a:pt x="599263" y="245673"/>
                    </a:cubicBezTo>
                    <a:cubicBezTo>
                      <a:pt x="597103" y="238482"/>
                      <a:pt x="588821" y="234527"/>
                      <a:pt x="581259" y="235606"/>
                    </a:cubicBezTo>
                    <a:close/>
                    <a:moveTo>
                      <a:pt x="38916" y="223376"/>
                    </a:moveTo>
                    <a:cubicBezTo>
                      <a:pt x="50763" y="223376"/>
                      <a:pt x="62609" y="223738"/>
                      <a:pt x="74456" y="223738"/>
                    </a:cubicBezTo>
                    <a:cubicBezTo>
                      <a:pt x="75533" y="223738"/>
                      <a:pt x="75533" y="225183"/>
                      <a:pt x="74456" y="225183"/>
                    </a:cubicBezTo>
                    <a:cubicBezTo>
                      <a:pt x="63686" y="225906"/>
                      <a:pt x="52917" y="226267"/>
                      <a:pt x="42147" y="226267"/>
                    </a:cubicBezTo>
                    <a:cubicBezTo>
                      <a:pt x="31737" y="226267"/>
                      <a:pt x="20608" y="225183"/>
                      <a:pt x="10198" y="227351"/>
                    </a:cubicBezTo>
                    <a:cubicBezTo>
                      <a:pt x="10198" y="240000"/>
                      <a:pt x="8403" y="252648"/>
                      <a:pt x="7326" y="264935"/>
                    </a:cubicBezTo>
                    <a:cubicBezTo>
                      <a:pt x="6967" y="266019"/>
                      <a:pt x="5531" y="266019"/>
                      <a:pt x="5531" y="264935"/>
                    </a:cubicBezTo>
                    <a:cubicBezTo>
                      <a:pt x="4454" y="251925"/>
                      <a:pt x="7326" y="238554"/>
                      <a:pt x="7326" y="225545"/>
                    </a:cubicBezTo>
                    <a:cubicBezTo>
                      <a:pt x="7326" y="224099"/>
                      <a:pt x="8762" y="223738"/>
                      <a:pt x="9839" y="224099"/>
                    </a:cubicBezTo>
                    <a:cubicBezTo>
                      <a:pt x="19172" y="221931"/>
                      <a:pt x="29224" y="223376"/>
                      <a:pt x="38916" y="223376"/>
                    </a:cubicBezTo>
                    <a:close/>
                    <a:moveTo>
                      <a:pt x="3259" y="216311"/>
                    </a:moveTo>
                    <a:cubicBezTo>
                      <a:pt x="22880" y="216311"/>
                      <a:pt x="42858" y="215581"/>
                      <a:pt x="62122" y="219962"/>
                    </a:cubicBezTo>
                    <a:cubicBezTo>
                      <a:pt x="62835" y="219962"/>
                      <a:pt x="62478" y="221058"/>
                      <a:pt x="62122" y="221058"/>
                    </a:cubicBezTo>
                    <a:cubicBezTo>
                      <a:pt x="42858" y="219962"/>
                      <a:pt x="23594" y="219597"/>
                      <a:pt x="4330" y="219962"/>
                    </a:cubicBezTo>
                    <a:cubicBezTo>
                      <a:pt x="2903" y="229821"/>
                      <a:pt x="2903" y="240044"/>
                      <a:pt x="2546" y="250268"/>
                    </a:cubicBezTo>
                    <a:cubicBezTo>
                      <a:pt x="2546" y="251729"/>
                      <a:pt x="762" y="251363"/>
                      <a:pt x="762" y="250268"/>
                    </a:cubicBezTo>
                    <a:cubicBezTo>
                      <a:pt x="-308" y="239679"/>
                      <a:pt x="-308" y="229091"/>
                      <a:pt x="1119" y="218867"/>
                    </a:cubicBezTo>
                    <a:cubicBezTo>
                      <a:pt x="1119" y="218502"/>
                      <a:pt x="1476" y="218137"/>
                      <a:pt x="1832" y="217772"/>
                    </a:cubicBezTo>
                    <a:cubicBezTo>
                      <a:pt x="1832" y="217406"/>
                      <a:pt x="2189" y="216311"/>
                      <a:pt x="3259" y="216311"/>
                    </a:cubicBezTo>
                    <a:close/>
                    <a:moveTo>
                      <a:pt x="558653" y="213994"/>
                    </a:moveTo>
                    <a:cubicBezTo>
                      <a:pt x="559010" y="213994"/>
                      <a:pt x="559723" y="214726"/>
                      <a:pt x="559010" y="215093"/>
                    </a:cubicBezTo>
                    <a:cubicBezTo>
                      <a:pt x="552595" y="218390"/>
                      <a:pt x="549744" y="224618"/>
                      <a:pt x="546181" y="231212"/>
                    </a:cubicBezTo>
                    <a:cubicBezTo>
                      <a:pt x="545468" y="232677"/>
                      <a:pt x="542617" y="231578"/>
                      <a:pt x="543330" y="229747"/>
                    </a:cubicBezTo>
                    <a:cubicBezTo>
                      <a:pt x="545824" y="223519"/>
                      <a:pt x="551882" y="215093"/>
                      <a:pt x="558653" y="213994"/>
                    </a:cubicBezTo>
                    <a:close/>
                    <a:moveTo>
                      <a:pt x="574869" y="212270"/>
                    </a:moveTo>
                    <a:cubicBezTo>
                      <a:pt x="575592" y="212270"/>
                      <a:pt x="575592" y="213359"/>
                      <a:pt x="574869" y="213359"/>
                    </a:cubicBezTo>
                    <a:cubicBezTo>
                      <a:pt x="563294" y="213722"/>
                      <a:pt x="554975" y="223156"/>
                      <a:pt x="551358" y="234042"/>
                    </a:cubicBezTo>
                    <a:cubicBezTo>
                      <a:pt x="550634" y="235856"/>
                      <a:pt x="547379" y="235130"/>
                      <a:pt x="548102" y="232953"/>
                    </a:cubicBezTo>
                    <a:cubicBezTo>
                      <a:pt x="552081" y="221704"/>
                      <a:pt x="562209" y="210819"/>
                      <a:pt x="574869" y="212270"/>
                    </a:cubicBezTo>
                    <a:close/>
                    <a:moveTo>
                      <a:pt x="648704" y="202371"/>
                    </a:moveTo>
                    <a:cubicBezTo>
                      <a:pt x="649781" y="201294"/>
                      <a:pt x="651578" y="202371"/>
                      <a:pt x="650859" y="203448"/>
                    </a:cubicBezTo>
                    <a:cubicBezTo>
                      <a:pt x="645470" y="213143"/>
                      <a:pt x="645829" y="224632"/>
                      <a:pt x="644392" y="235045"/>
                    </a:cubicBezTo>
                    <a:cubicBezTo>
                      <a:pt x="641877" y="249407"/>
                      <a:pt x="640800" y="263410"/>
                      <a:pt x="641159" y="277772"/>
                    </a:cubicBezTo>
                    <a:cubicBezTo>
                      <a:pt x="641877" y="307574"/>
                      <a:pt x="648704" y="337016"/>
                      <a:pt x="661997" y="363945"/>
                    </a:cubicBezTo>
                    <a:cubicBezTo>
                      <a:pt x="673494" y="388720"/>
                      <a:pt x="689302" y="414213"/>
                      <a:pt x="707984" y="435038"/>
                    </a:cubicBezTo>
                    <a:cubicBezTo>
                      <a:pt x="724511" y="453709"/>
                      <a:pt x="744990" y="465558"/>
                      <a:pt x="767265" y="476329"/>
                    </a:cubicBezTo>
                    <a:cubicBezTo>
                      <a:pt x="770858" y="478483"/>
                      <a:pt x="767624" y="483510"/>
                      <a:pt x="764031" y="482074"/>
                    </a:cubicBezTo>
                    <a:cubicBezTo>
                      <a:pt x="709781" y="456940"/>
                      <a:pt x="674572" y="409904"/>
                      <a:pt x="651578" y="355687"/>
                    </a:cubicBezTo>
                    <a:cubicBezTo>
                      <a:pt x="640440" y="329117"/>
                      <a:pt x="634692" y="300033"/>
                      <a:pt x="635770" y="271309"/>
                    </a:cubicBezTo>
                    <a:cubicBezTo>
                      <a:pt x="636129" y="251202"/>
                      <a:pt x="636129" y="219246"/>
                      <a:pt x="648704" y="202371"/>
                    </a:cubicBezTo>
                    <a:close/>
                    <a:moveTo>
                      <a:pt x="876581" y="36640"/>
                    </a:moveTo>
                    <a:cubicBezTo>
                      <a:pt x="833684" y="33090"/>
                      <a:pt x="790293" y="42169"/>
                      <a:pt x="750863" y="64461"/>
                    </a:cubicBezTo>
                    <a:cubicBezTo>
                      <a:pt x="757344" y="73809"/>
                      <a:pt x="763826" y="82798"/>
                      <a:pt x="769228" y="92505"/>
                    </a:cubicBezTo>
                    <a:cubicBezTo>
                      <a:pt x="771748" y="96460"/>
                      <a:pt x="765627" y="99696"/>
                      <a:pt x="763106" y="96101"/>
                    </a:cubicBezTo>
                    <a:cubicBezTo>
                      <a:pt x="756624" y="87112"/>
                      <a:pt x="750143" y="77764"/>
                      <a:pt x="744021" y="68416"/>
                    </a:cubicBezTo>
                    <a:cubicBezTo>
                      <a:pt x="742581" y="69494"/>
                      <a:pt x="741140" y="70573"/>
                      <a:pt x="739340" y="71292"/>
                    </a:cubicBezTo>
                    <a:cubicBezTo>
                      <a:pt x="744381" y="77404"/>
                      <a:pt x="750143" y="83876"/>
                      <a:pt x="750143" y="91786"/>
                    </a:cubicBezTo>
                    <a:cubicBezTo>
                      <a:pt x="750503" y="95382"/>
                      <a:pt x="745101" y="96101"/>
                      <a:pt x="743661" y="93224"/>
                    </a:cubicBezTo>
                    <a:cubicBezTo>
                      <a:pt x="740060" y="87472"/>
                      <a:pt x="736819" y="81359"/>
                      <a:pt x="733218" y="75607"/>
                    </a:cubicBezTo>
                    <a:cubicBezTo>
                      <a:pt x="727817" y="79202"/>
                      <a:pt x="722415" y="83157"/>
                      <a:pt x="717014" y="87472"/>
                    </a:cubicBezTo>
                    <a:cubicBezTo>
                      <a:pt x="675603" y="121629"/>
                      <a:pt x="640674" y="168730"/>
                      <a:pt x="630952" y="222662"/>
                    </a:cubicBezTo>
                    <a:cubicBezTo>
                      <a:pt x="620869" y="280549"/>
                      <a:pt x="634192" y="338078"/>
                      <a:pt x="660119" y="390572"/>
                    </a:cubicBezTo>
                    <a:cubicBezTo>
                      <a:pt x="686766" y="445942"/>
                      <a:pt x="731418" y="480459"/>
                      <a:pt x="789753" y="498437"/>
                    </a:cubicBezTo>
                    <a:cubicBezTo>
                      <a:pt x="848088" y="516774"/>
                      <a:pt x="907144" y="508144"/>
                      <a:pt x="961158" y="479740"/>
                    </a:cubicBezTo>
                    <a:cubicBezTo>
                      <a:pt x="996807" y="461403"/>
                      <a:pt x="1040379" y="413943"/>
                      <a:pt x="1060184" y="381583"/>
                    </a:cubicBezTo>
                    <a:cubicBezTo>
                      <a:pt x="1083950" y="334123"/>
                      <a:pt x="1089351" y="313269"/>
                      <a:pt x="1090072" y="260055"/>
                    </a:cubicBezTo>
                    <a:cubicBezTo>
                      <a:pt x="1089712" y="253224"/>
                      <a:pt x="1088271" y="238123"/>
                      <a:pt x="1087551" y="231291"/>
                    </a:cubicBezTo>
                    <a:cubicBezTo>
                      <a:pt x="1083590" y="202527"/>
                      <a:pt x="1076748" y="171606"/>
                      <a:pt x="1059824" y="147157"/>
                    </a:cubicBezTo>
                    <a:cubicBezTo>
                      <a:pt x="1059104" y="146797"/>
                      <a:pt x="1058743" y="146078"/>
                      <a:pt x="1058743" y="145359"/>
                    </a:cubicBezTo>
                    <a:lnTo>
                      <a:pt x="1058383" y="144999"/>
                    </a:lnTo>
                    <a:cubicBezTo>
                      <a:pt x="1041819" y="122348"/>
                      <a:pt x="1021654" y="101854"/>
                      <a:pt x="999328" y="84595"/>
                    </a:cubicBezTo>
                    <a:cubicBezTo>
                      <a:pt x="961878" y="56371"/>
                      <a:pt x="919477" y="40191"/>
                      <a:pt x="876581" y="36640"/>
                    </a:cubicBezTo>
                    <a:close/>
                    <a:moveTo>
                      <a:pt x="894062" y="11455"/>
                    </a:moveTo>
                    <a:cubicBezTo>
                      <a:pt x="963588" y="21921"/>
                      <a:pt x="1026785" y="62573"/>
                      <a:pt x="1071347" y="118393"/>
                    </a:cubicBezTo>
                    <a:cubicBezTo>
                      <a:pt x="1104836" y="161179"/>
                      <a:pt x="1118519" y="220505"/>
                      <a:pt x="1115638" y="273718"/>
                    </a:cubicBezTo>
                    <a:cubicBezTo>
                      <a:pt x="1112758" y="334842"/>
                      <a:pt x="1101235" y="360010"/>
                      <a:pt x="1072427" y="413223"/>
                    </a:cubicBezTo>
                    <a:cubicBezTo>
                      <a:pt x="1070627" y="416459"/>
                      <a:pt x="1062705" y="427605"/>
                      <a:pt x="1058383" y="431560"/>
                    </a:cubicBezTo>
                    <a:cubicBezTo>
                      <a:pt x="1050101" y="441987"/>
                      <a:pt x="1030656" y="459246"/>
                      <a:pt x="1020934" y="468234"/>
                    </a:cubicBezTo>
                    <a:cubicBezTo>
                      <a:pt x="934871" y="548773"/>
                      <a:pt x="795514" y="558122"/>
                      <a:pt x="701530" y="484414"/>
                    </a:cubicBezTo>
                    <a:cubicBezTo>
                      <a:pt x="652197" y="445583"/>
                      <a:pt x="617628" y="380864"/>
                      <a:pt x="605745" y="314348"/>
                    </a:cubicBezTo>
                    <a:cubicBezTo>
                      <a:pt x="604665" y="315426"/>
                      <a:pt x="603584" y="316864"/>
                      <a:pt x="602504" y="317943"/>
                    </a:cubicBezTo>
                    <a:cubicBezTo>
                      <a:pt x="600344" y="319381"/>
                      <a:pt x="597823" y="320460"/>
                      <a:pt x="595302" y="321179"/>
                    </a:cubicBezTo>
                    <a:cubicBezTo>
                      <a:pt x="591341" y="322617"/>
                      <a:pt x="586300" y="323336"/>
                      <a:pt x="582339" y="323696"/>
                    </a:cubicBezTo>
                    <a:cubicBezTo>
                      <a:pt x="577658" y="324055"/>
                      <a:pt x="572256" y="324415"/>
                      <a:pt x="568295" y="321538"/>
                    </a:cubicBezTo>
                    <a:cubicBezTo>
                      <a:pt x="568295" y="321179"/>
                      <a:pt x="567935" y="320819"/>
                      <a:pt x="567935" y="320460"/>
                    </a:cubicBezTo>
                    <a:cubicBezTo>
                      <a:pt x="562174" y="318662"/>
                      <a:pt x="556052" y="311831"/>
                      <a:pt x="556412" y="305358"/>
                    </a:cubicBezTo>
                    <a:cubicBezTo>
                      <a:pt x="556052" y="304639"/>
                      <a:pt x="556052" y="304280"/>
                      <a:pt x="556052" y="303920"/>
                    </a:cubicBezTo>
                    <a:cubicBezTo>
                      <a:pt x="466749" y="308594"/>
                      <a:pt x="376365" y="307516"/>
                      <a:pt x="287062" y="304639"/>
                    </a:cubicBezTo>
                    <a:cubicBezTo>
                      <a:pt x="242050" y="303920"/>
                      <a:pt x="196678" y="302482"/>
                      <a:pt x="151306" y="303920"/>
                    </a:cubicBezTo>
                    <a:cubicBezTo>
                      <a:pt x="128620" y="304639"/>
                      <a:pt x="106655" y="306437"/>
                      <a:pt x="83969" y="303920"/>
                    </a:cubicBezTo>
                    <a:cubicBezTo>
                      <a:pt x="63443" y="301763"/>
                      <a:pt x="42558" y="298886"/>
                      <a:pt x="22033" y="302482"/>
                    </a:cubicBezTo>
                    <a:cubicBezTo>
                      <a:pt x="19512" y="302841"/>
                      <a:pt x="17712" y="302122"/>
                      <a:pt x="16271" y="300684"/>
                    </a:cubicBezTo>
                    <a:cubicBezTo>
                      <a:pt x="13030" y="300684"/>
                      <a:pt x="9429" y="298886"/>
                      <a:pt x="9789" y="294212"/>
                    </a:cubicBezTo>
                    <a:cubicBezTo>
                      <a:pt x="8709" y="283785"/>
                      <a:pt x="7629" y="271201"/>
                      <a:pt x="9069" y="259336"/>
                    </a:cubicBezTo>
                    <a:cubicBezTo>
                      <a:pt x="9069" y="251426"/>
                      <a:pt x="9789" y="243516"/>
                      <a:pt x="11950" y="235965"/>
                    </a:cubicBezTo>
                    <a:cubicBezTo>
                      <a:pt x="12310" y="232729"/>
                      <a:pt x="14831" y="231651"/>
                      <a:pt x="17351" y="231651"/>
                    </a:cubicBezTo>
                    <a:cubicBezTo>
                      <a:pt x="33196" y="225898"/>
                      <a:pt x="52281" y="228774"/>
                      <a:pt x="68845" y="229134"/>
                    </a:cubicBezTo>
                    <a:cubicBezTo>
                      <a:pt x="92611" y="229493"/>
                      <a:pt x="116017" y="229853"/>
                      <a:pt x="139783" y="229853"/>
                    </a:cubicBezTo>
                    <a:cubicBezTo>
                      <a:pt x="186596" y="229853"/>
                      <a:pt x="233408" y="229134"/>
                      <a:pt x="280220" y="231291"/>
                    </a:cubicBezTo>
                    <a:cubicBezTo>
                      <a:pt x="327032" y="232729"/>
                      <a:pt x="373484" y="236325"/>
                      <a:pt x="420297" y="237763"/>
                    </a:cubicBezTo>
                    <a:cubicBezTo>
                      <a:pt x="466028" y="238842"/>
                      <a:pt x="512481" y="235606"/>
                      <a:pt x="558213" y="237404"/>
                    </a:cubicBezTo>
                    <a:lnTo>
                      <a:pt x="565846" y="226799"/>
                    </a:lnTo>
                    <a:lnTo>
                      <a:pt x="557773" y="235655"/>
                    </a:lnTo>
                    <a:cubicBezTo>
                      <a:pt x="557405" y="237447"/>
                      <a:pt x="553729" y="236730"/>
                      <a:pt x="554832" y="234580"/>
                    </a:cubicBezTo>
                    <a:cubicBezTo>
                      <a:pt x="557038" y="228127"/>
                      <a:pt x="559979" y="223826"/>
                      <a:pt x="566596" y="220958"/>
                    </a:cubicBezTo>
                    <a:cubicBezTo>
                      <a:pt x="572846" y="218448"/>
                      <a:pt x="580198" y="215581"/>
                      <a:pt x="587183" y="216656"/>
                    </a:cubicBezTo>
                    <a:cubicBezTo>
                      <a:pt x="587919" y="216656"/>
                      <a:pt x="588286" y="217732"/>
                      <a:pt x="587551" y="217732"/>
                    </a:cubicBezTo>
                    <a:cubicBezTo>
                      <a:pt x="581301" y="218448"/>
                      <a:pt x="575419" y="220241"/>
                      <a:pt x="569537" y="222750"/>
                    </a:cubicBezTo>
                    <a:lnTo>
                      <a:pt x="566735" y="225824"/>
                    </a:lnTo>
                    <a:lnTo>
                      <a:pt x="585310" y="220145"/>
                    </a:lnTo>
                    <a:cubicBezTo>
                      <a:pt x="592241" y="219965"/>
                      <a:pt x="599263" y="221583"/>
                      <a:pt x="604665" y="225179"/>
                    </a:cubicBezTo>
                    <a:cubicBezTo>
                      <a:pt x="606105" y="216190"/>
                      <a:pt x="607905" y="207201"/>
                      <a:pt x="610786" y="198572"/>
                    </a:cubicBezTo>
                    <a:cubicBezTo>
                      <a:pt x="628431" y="140685"/>
                      <a:pt x="667681" y="88910"/>
                      <a:pt x="718454" y="54034"/>
                    </a:cubicBezTo>
                    <a:cubicBezTo>
                      <a:pt x="714493" y="49000"/>
                      <a:pt x="709812" y="43966"/>
                      <a:pt x="704771" y="39652"/>
                    </a:cubicBezTo>
                    <a:cubicBezTo>
                      <a:pt x="701890" y="36775"/>
                      <a:pt x="706211" y="32820"/>
                      <a:pt x="709092" y="35337"/>
                    </a:cubicBezTo>
                    <a:cubicBezTo>
                      <a:pt x="714493" y="40011"/>
                      <a:pt x="719535" y="45045"/>
                      <a:pt x="723856" y="50438"/>
                    </a:cubicBezTo>
                    <a:cubicBezTo>
                      <a:pt x="725656" y="49359"/>
                      <a:pt x="727817" y="48281"/>
                      <a:pt x="729977" y="46843"/>
                    </a:cubicBezTo>
                    <a:cubicBezTo>
                      <a:pt x="726376" y="41449"/>
                      <a:pt x="722415" y="36056"/>
                      <a:pt x="718454" y="30663"/>
                    </a:cubicBezTo>
                    <a:cubicBezTo>
                      <a:pt x="717014" y="28506"/>
                      <a:pt x="720975" y="25629"/>
                      <a:pt x="722775" y="27427"/>
                    </a:cubicBezTo>
                    <a:cubicBezTo>
                      <a:pt x="726737" y="33180"/>
                      <a:pt x="730698" y="38213"/>
                      <a:pt x="735019" y="43607"/>
                    </a:cubicBezTo>
                    <a:cubicBezTo>
                      <a:pt x="762026" y="27787"/>
                      <a:pt x="791914" y="16640"/>
                      <a:pt x="822882" y="11607"/>
                    </a:cubicBezTo>
                    <a:cubicBezTo>
                      <a:pt x="847008" y="7832"/>
                      <a:pt x="870887" y="7966"/>
                      <a:pt x="894062" y="11455"/>
                    </a:cubicBezTo>
                    <a:close/>
                    <a:moveTo>
                      <a:pt x="955213" y="2856"/>
                    </a:moveTo>
                    <a:cubicBezTo>
                      <a:pt x="987844" y="5014"/>
                      <a:pt x="1024420" y="30919"/>
                      <a:pt x="1047369" y="52866"/>
                    </a:cubicBezTo>
                    <a:cubicBezTo>
                      <a:pt x="1077131" y="81289"/>
                      <a:pt x="1096853" y="113310"/>
                      <a:pt x="1115141" y="150008"/>
                    </a:cubicBezTo>
                    <a:cubicBezTo>
                      <a:pt x="1116934" y="153606"/>
                      <a:pt x="1111555" y="156484"/>
                      <a:pt x="1109762" y="152886"/>
                    </a:cubicBezTo>
                    <a:lnTo>
                      <a:pt x="1082139" y="112343"/>
                    </a:lnTo>
                    <a:lnTo>
                      <a:pt x="1116726" y="175417"/>
                    </a:lnTo>
                    <a:cubicBezTo>
                      <a:pt x="1118520" y="179010"/>
                      <a:pt x="1112777" y="181884"/>
                      <a:pt x="1110983" y="178291"/>
                    </a:cubicBezTo>
                    <a:cubicBezTo>
                      <a:pt x="1100932" y="157451"/>
                      <a:pt x="1092318" y="135893"/>
                      <a:pt x="1078678" y="117209"/>
                    </a:cubicBezTo>
                    <a:cubicBezTo>
                      <a:pt x="1065756" y="98884"/>
                      <a:pt x="1051040" y="83074"/>
                      <a:pt x="1034888" y="67264"/>
                    </a:cubicBezTo>
                    <a:cubicBezTo>
                      <a:pt x="1004737" y="37801"/>
                      <a:pt x="965613" y="19835"/>
                      <a:pt x="924694" y="9415"/>
                    </a:cubicBezTo>
                    <a:cubicBezTo>
                      <a:pt x="923617" y="9415"/>
                      <a:pt x="923976" y="7619"/>
                      <a:pt x="925053" y="7978"/>
                    </a:cubicBezTo>
                    <a:cubicBezTo>
                      <a:pt x="947666" y="8697"/>
                      <a:pt x="969561" y="19476"/>
                      <a:pt x="990020" y="28099"/>
                    </a:cubicBezTo>
                    <a:cubicBezTo>
                      <a:pt x="1006890" y="35286"/>
                      <a:pt x="1022325" y="47143"/>
                      <a:pt x="1035247" y="59719"/>
                    </a:cubicBezTo>
                    <a:lnTo>
                      <a:pt x="1078876" y="107553"/>
                    </a:lnTo>
                    <a:lnTo>
                      <a:pt x="1047010" y="60781"/>
                    </a:lnTo>
                    <a:cubicBezTo>
                      <a:pt x="1022985" y="37395"/>
                      <a:pt x="988203" y="11491"/>
                      <a:pt x="954855" y="5014"/>
                    </a:cubicBezTo>
                    <a:cubicBezTo>
                      <a:pt x="953779" y="4655"/>
                      <a:pt x="953779" y="2856"/>
                      <a:pt x="955213" y="2856"/>
                    </a:cubicBezTo>
                    <a:close/>
                    <a:moveTo>
                      <a:pt x="994406" y="40"/>
                    </a:moveTo>
                    <a:cubicBezTo>
                      <a:pt x="1023287" y="10443"/>
                      <a:pt x="1051445" y="28740"/>
                      <a:pt x="1069856" y="53136"/>
                    </a:cubicBezTo>
                    <a:cubicBezTo>
                      <a:pt x="1086463" y="74661"/>
                      <a:pt x="1105596" y="94751"/>
                      <a:pt x="1114260" y="120941"/>
                    </a:cubicBezTo>
                    <a:cubicBezTo>
                      <a:pt x="1115343" y="124528"/>
                      <a:pt x="1109206" y="126322"/>
                      <a:pt x="1108123" y="122376"/>
                    </a:cubicBezTo>
                    <a:cubicBezTo>
                      <a:pt x="1099820" y="96545"/>
                      <a:pt x="1079965" y="73226"/>
                      <a:pt x="1062275" y="53136"/>
                    </a:cubicBezTo>
                    <a:cubicBezTo>
                      <a:pt x="1043142" y="30893"/>
                      <a:pt x="1019316" y="15825"/>
                      <a:pt x="993323" y="2551"/>
                    </a:cubicBezTo>
                    <a:cubicBezTo>
                      <a:pt x="991879" y="1833"/>
                      <a:pt x="992962" y="-319"/>
                      <a:pt x="994406" y="4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16AC70F1-4538-944D-9B58-894B7D1D1C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038506" y="6086691"/>
                <a:ext cx="922505" cy="252426"/>
              </a:xfrm>
              <a:custGeom>
                <a:avLst/>
                <a:gdLst>
                  <a:gd name="connsiteX0" fmla="*/ 448953 w 1016891"/>
                  <a:gd name="connsiteY0" fmla="*/ 76048 h 278253"/>
                  <a:gd name="connsiteX1" fmla="*/ 427296 w 1016891"/>
                  <a:gd name="connsiteY1" fmla="*/ 151921 h 278253"/>
                  <a:gd name="connsiteX2" fmla="*/ 458338 w 1016891"/>
                  <a:gd name="connsiteY2" fmla="*/ 149044 h 278253"/>
                  <a:gd name="connsiteX3" fmla="*/ 454007 w 1016891"/>
                  <a:gd name="connsiteY3" fmla="*/ 124232 h 278253"/>
                  <a:gd name="connsiteX4" fmla="*/ 448953 w 1016891"/>
                  <a:gd name="connsiteY4" fmla="*/ 76048 h 278253"/>
                  <a:gd name="connsiteX5" fmla="*/ 610968 w 1016891"/>
                  <a:gd name="connsiteY5" fmla="*/ 30147 h 278253"/>
                  <a:gd name="connsiteX6" fmla="*/ 587694 w 1016891"/>
                  <a:gd name="connsiteY6" fmla="*/ 38307 h 278253"/>
                  <a:gd name="connsiteX7" fmla="*/ 597741 w 1016891"/>
                  <a:gd name="connsiteY7" fmla="*/ 123605 h 278253"/>
                  <a:gd name="connsiteX8" fmla="*/ 656233 w 1016891"/>
                  <a:gd name="connsiteY8" fmla="*/ 73218 h 278253"/>
                  <a:gd name="connsiteX9" fmla="*/ 610968 w 1016891"/>
                  <a:gd name="connsiteY9" fmla="*/ 30147 h 278253"/>
                  <a:gd name="connsiteX10" fmla="*/ 447267 w 1016891"/>
                  <a:gd name="connsiteY10" fmla="*/ 8967 h 278253"/>
                  <a:gd name="connsiteX11" fmla="*/ 467723 w 1016891"/>
                  <a:gd name="connsiteY11" fmla="*/ 28941 h 278253"/>
                  <a:gd name="connsiteX12" fmla="*/ 473137 w 1016891"/>
                  <a:gd name="connsiteY12" fmla="*/ 63102 h 278253"/>
                  <a:gd name="connsiteX13" fmla="*/ 484327 w 1016891"/>
                  <a:gd name="connsiteY13" fmla="*/ 124592 h 278253"/>
                  <a:gd name="connsiteX14" fmla="*/ 520422 w 1016891"/>
                  <a:gd name="connsiteY14" fmla="*/ 241818 h 278253"/>
                  <a:gd name="connsiteX15" fmla="*/ 491185 w 1016891"/>
                  <a:gd name="connsiteY15" fmla="*/ 258359 h 278253"/>
                  <a:gd name="connsiteX16" fmla="*/ 465557 w 1016891"/>
                  <a:gd name="connsiteY16" fmla="*/ 181407 h 278253"/>
                  <a:gd name="connsiteX17" fmla="*/ 421160 w 1016891"/>
                  <a:gd name="connsiteY17" fmla="*/ 175294 h 278253"/>
                  <a:gd name="connsiteX18" fmla="*/ 387591 w 1016891"/>
                  <a:gd name="connsiteY18" fmla="*/ 268068 h 278253"/>
                  <a:gd name="connsiteX19" fmla="*/ 369543 w 1016891"/>
                  <a:gd name="connsiteY19" fmla="*/ 260157 h 278253"/>
                  <a:gd name="connsiteX20" fmla="*/ 438846 w 1016891"/>
                  <a:gd name="connsiteY20" fmla="*/ 16715 h 278253"/>
                  <a:gd name="connsiteX21" fmla="*/ 447267 w 1016891"/>
                  <a:gd name="connsiteY21" fmla="*/ 8967 h 278253"/>
                  <a:gd name="connsiteX22" fmla="*/ 278178 w 1016891"/>
                  <a:gd name="connsiteY22" fmla="*/ 7315 h 278253"/>
                  <a:gd name="connsiteX23" fmla="*/ 312751 w 1016891"/>
                  <a:gd name="connsiteY23" fmla="*/ 35654 h 278253"/>
                  <a:gd name="connsiteX24" fmla="*/ 296206 w 1016891"/>
                  <a:gd name="connsiteY24" fmla="*/ 52207 h 278253"/>
                  <a:gd name="connsiteX25" fmla="*/ 276065 w 1016891"/>
                  <a:gd name="connsiteY25" fmla="*/ 42851 h 278253"/>
                  <a:gd name="connsiteX26" fmla="*/ 251608 w 1016891"/>
                  <a:gd name="connsiteY26" fmla="*/ 37813 h 278253"/>
                  <a:gd name="connsiteX27" fmla="*/ 221036 w 1016891"/>
                  <a:gd name="connsiteY27" fmla="*/ 36733 h 278253"/>
                  <a:gd name="connsiteX28" fmla="*/ 225352 w 1016891"/>
                  <a:gd name="connsiteY28" fmla="*/ 132096 h 278253"/>
                  <a:gd name="connsiteX29" fmla="*/ 311312 w 1016891"/>
                  <a:gd name="connsiteY29" fmla="*/ 133536 h 278253"/>
                  <a:gd name="connsiteX30" fmla="*/ 310593 w 1016891"/>
                  <a:gd name="connsiteY30" fmla="*/ 165923 h 278253"/>
                  <a:gd name="connsiteX31" fmla="*/ 226431 w 1016891"/>
                  <a:gd name="connsiteY31" fmla="*/ 156926 h 278253"/>
                  <a:gd name="connsiteX32" fmla="*/ 228229 w 1016891"/>
                  <a:gd name="connsiteY32" fmla="*/ 242573 h 278253"/>
                  <a:gd name="connsiteX33" fmla="*/ 314549 w 1016891"/>
                  <a:gd name="connsiteY33" fmla="*/ 239694 h 278253"/>
                  <a:gd name="connsiteX34" fmla="*/ 314190 w 1016891"/>
                  <a:gd name="connsiteY34" fmla="*/ 272082 h 278253"/>
                  <a:gd name="connsiteX35" fmla="*/ 217080 w 1016891"/>
                  <a:gd name="connsiteY35" fmla="*/ 267763 h 278253"/>
                  <a:gd name="connsiteX36" fmla="*/ 205211 w 1016891"/>
                  <a:gd name="connsiteY36" fmla="*/ 265604 h 278253"/>
                  <a:gd name="connsiteX37" fmla="*/ 198377 w 1016891"/>
                  <a:gd name="connsiteY37" fmla="*/ 251210 h 278253"/>
                  <a:gd name="connsiteX38" fmla="*/ 201254 w 1016891"/>
                  <a:gd name="connsiteY38" fmla="*/ 32775 h 278253"/>
                  <a:gd name="connsiteX39" fmla="*/ 201614 w 1016891"/>
                  <a:gd name="connsiteY39" fmla="*/ 16941 h 278253"/>
                  <a:gd name="connsiteX40" fmla="*/ 218518 w 1016891"/>
                  <a:gd name="connsiteY40" fmla="*/ 11903 h 278253"/>
                  <a:gd name="connsiteX41" fmla="*/ 278178 w 1016891"/>
                  <a:gd name="connsiteY41" fmla="*/ 7315 h 278253"/>
                  <a:gd name="connsiteX42" fmla="*/ 1003498 w 1016891"/>
                  <a:gd name="connsiteY42" fmla="*/ 6330 h 278253"/>
                  <a:gd name="connsiteX43" fmla="*/ 1009590 w 1016891"/>
                  <a:gd name="connsiteY43" fmla="*/ 12846 h 278253"/>
                  <a:gd name="connsiteX44" fmla="*/ 1010306 w 1016891"/>
                  <a:gd name="connsiteY44" fmla="*/ 138301 h 278253"/>
                  <a:gd name="connsiteX45" fmla="*/ 1011381 w 1016891"/>
                  <a:gd name="connsiteY45" fmla="*/ 164902 h 278253"/>
                  <a:gd name="connsiteX46" fmla="*/ 1008515 w 1016891"/>
                  <a:gd name="connsiteY46" fmla="*/ 252973 h 278253"/>
                  <a:gd name="connsiteX47" fmla="*/ 983431 w 1016891"/>
                  <a:gd name="connsiteY47" fmla="*/ 252254 h 278253"/>
                  <a:gd name="connsiteX48" fmla="*/ 981640 w 1016891"/>
                  <a:gd name="connsiteY48" fmla="*/ 195817 h 278253"/>
                  <a:gd name="connsiteX49" fmla="*/ 983431 w 1016891"/>
                  <a:gd name="connsiteY49" fmla="*/ 164902 h 278253"/>
                  <a:gd name="connsiteX50" fmla="*/ 913556 w 1016891"/>
                  <a:gd name="connsiteY50" fmla="*/ 158072 h 278253"/>
                  <a:gd name="connsiteX51" fmla="*/ 917140 w 1016891"/>
                  <a:gd name="connsiteY51" fmla="*/ 200490 h 278253"/>
                  <a:gd name="connsiteX52" fmla="*/ 927173 w 1016891"/>
                  <a:gd name="connsiteY52" fmla="*/ 252973 h 278253"/>
                  <a:gd name="connsiteX53" fmla="*/ 901731 w 1016891"/>
                  <a:gd name="connsiteY53" fmla="*/ 263398 h 278253"/>
                  <a:gd name="connsiteX54" fmla="*/ 886323 w 1016891"/>
                  <a:gd name="connsiteY54" fmla="*/ 136504 h 278253"/>
                  <a:gd name="connsiteX55" fmla="*/ 901731 w 1016891"/>
                  <a:gd name="connsiteY55" fmla="*/ 12846 h 278253"/>
                  <a:gd name="connsiteX56" fmla="*/ 916781 w 1016891"/>
                  <a:gd name="connsiteY56" fmla="*/ 15362 h 278253"/>
                  <a:gd name="connsiteX57" fmla="*/ 912840 w 1016891"/>
                  <a:gd name="connsiteY57" fmla="*/ 136864 h 278253"/>
                  <a:gd name="connsiteX58" fmla="*/ 912840 w 1016891"/>
                  <a:gd name="connsiteY58" fmla="*/ 137942 h 278253"/>
                  <a:gd name="connsiteX59" fmla="*/ 985223 w 1016891"/>
                  <a:gd name="connsiteY59" fmla="*/ 130753 h 278253"/>
                  <a:gd name="connsiteX60" fmla="*/ 996331 w 1016891"/>
                  <a:gd name="connsiteY60" fmla="*/ 12486 h 278253"/>
                  <a:gd name="connsiteX61" fmla="*/ 1003498 w 1016891"/>
                  <a:gd name="connsiteY61" fmla="*/ 6330 h 278253"/>
                  <a:gd name="connsiteX62" fmla="*/ 615678 w 1016891"/>
                  <a:gd name="connsiteY62" fmla="*/ 6005 h 278253"/>
                  <a:gd name="connsiteX63" fmla="*/ 686376 w 1016891"/>
                  <a:gd name="connsiteY63" fmla="*/ 63500 h 278253"/>
                  <a:gd name="connsiteX64" fmla="*/ 629320 w 1016891"/>
                  <a:gd name="connsiteY64" fmla="*/ 152398 h 278253"/>
                  <a:gd name="connsiteX65" fmla="*/ 664845 w 1016891"/>
                  <a:gd name="connsiteY65" fmla="*/ 197387 h 278253"/>
                  <a:gd name="connsiteX66" fmla="*/ 704677 w 1016891"/>
                  <a:gd name="connsiteY66" fmla="*/ 256772 h 278253"/>
                  <a:gd name="connsiteX67" fmla="*/ 673099 w 1016891"/>
                  <a:gd name="connsiteY67" fmla="*/ 265050 h 278253"/>
                  <a:gd name="connsiteX68" fmla="*/ 636855 w 1016891"/>
                  <a:gd name="connsiteY68" fmla="*/ 212863 h 278253"/>
                  <a:gd name="connsiteX69" fmla="*/ 602047 w 1016891"/>
                  <a:gd name="connsiteY69" fmla="*/ 168954 h 278253"/>
                  <a:gd name="connsiteX70" fmla="*/ 606712 w 1016891"/>
                  <a:gd name="connsiteY70" fmla="*/ 258572 h 278253"/>
                  <a:gd name="connsiteX71" fmla="*/ 578005 w 1016891"/>
                  <a:gd name="connsiteY71" fmla="*/ 258212 h 278253"/>
                  <a:gd name="connsiteX72" fmla="*/ 568316 w 1016891"/>
                  <a:gd name="connsiteY72" fmla="*/ 41546 h 278253"/>
                  <a:gd name="connsiteX73" fmla="*/ 568316 w 1016891"/>
                  <a:gd name="connsiteY73" fmla="*/ 28229 h 278253"/>
                  <a:gd name="connsiteX74" fmla="*/ 569393 w 1016891"/>
                  <a:gd name="connsiteY74" fmla="*/ 27869 h 278253"/>
                  <a:gd name="connsiteX75" fmla="*/ 569751 w 1016891"/>
                  <a:gd name="connsiteY75" fmla="*/ 21031 h 278253"/>
                  <a:gd name="connsiteX76" fmla="*/ 583746 w 1016891"/>
                  <a:gd name="connsiteY76" fmla="*/ 16352 h 278253"/>
                  <a:gd name="connsiteX77" fmla="*/ 615678 w 1016891"/>
                  <a:gd name="connsiteY77" fmla="*/ 6005 h 278253"/>
                  <a:gd name="connsiteX78" fmla="*/ 797737 w 1016891"/>
                  <a:gd name="connsiteY78" fmla="*/ 3987 h 278253"/>
                  <a:gd name="connsiteX79" fmla="*/ 849166 w 1016891"/>
                  <a:gd name="connsiteY79" fmla="*/ 70605 h 278253"/>
                  <a:gd name="connsiteX80" fmla="*/ 835072 w 1016891"/>
                  <a:gd name="connsiteY80" fmla="*/ 76377 h 278253"/>
                  <a:gd name="connsiteX81" fmla="*/ 769662 w 1016891"/>
                  <a:gd name="connsiteY81" fmla="*/ 40298 h 278253"/>
                  <a:gd name="connsiteX82" fmla="*/ 755207 w 1016891"/>
                  <a:gd name="connsiteY82" fmla="*/ 114982 h 278253"/>
                  <a:gd name="connsiteX83" fmla="*/ 758459 w 1016891"/>
                  <a:gd name="connsiteY83" fmla="*/ 191110 h 278253"/>
                  <a:gd name="connsiteX84" fmla="*/ 775444 w 1016891"/>
                  <a:gd name="connsiteY84" fmla="*/ 234045 h 278253"/>
                  <a:gd name="connsiteX85" fmla="*/ 822063 w 1016891"/>
                  <a:gd name="connsiteY85" fmla="*/ 223582 h 278253"/>
                  <a:gd name="connsiteX86" fmla="*/ 851334 w 1016891"/>
                  <a:gd name="connsiteY86" fmla="*/ 232241 h 278253"/>
                  <a:gd name="connsiteX87" fmla="*/ 747256 w 1016891"/>
                  <a:gd name="connsiteY87" fmla="*/ 242704 h 278253"/>
                  <a:gd name="connsiteX88" fmla="*/ 728826 w 1016891"/>
                  <a:gd name="connsiteY88" fmla="*/ 114622 h 278253"/>
                  <a:gd name="connsiteX89" fmla="*/ 767494 w 1016891"/>
                  <a:gd name="connsiteY89" fmla="*/ 7826 h 278253"/>
                  <a:gd name="connsiteX90" fmla="*/ 797737 w 1016891"/>
                  <a:gd name="connsiteY90" fmla="*/ 3987 h 278253"/>
                  <a:gd name="connsiteX91" fmla="*/ 73231 w 1016891"/>
                  <a:gd name="connsiteY91" fmla="*/ 195 h 278253"/>
                  <a:gd name="connsiteX92" fmla="*/ 145379 w 1016891"/>
                  <a:gd name="connsiteY92" fmla="*/ 40875 h 278253"/>
                  <a:gd name="connsiteX93" fmla="*/ 131654 w 1016891"/>
                  <a:gd name="connsiteY93" fmla="*/ 51338 h 278253"/>
                  <a:gd name="connsiteX94" fmla="*/ 29798 w 1016891"/>
                  <a:gd name="connsiteY94" fmla="*/ 54946 h 278253"/>
                  <a:gd name="connsiteX95" fmla="*/ 74224 w 1016891"/>
                  <a:gd name="connsiteY95" fmla="*/ 110509 h 278253"/>
                  <a:gd name="connsiteX96" fmla="*/ 172108 w 1016891"/>
                  <a:gd name="connsiteY96" fmla="*/ 202511 h 278253"/>
                  <a:gd name="connsiteX97" fmla="*/ 5237 w 1016891"/>
                  <a:gd name="connsiteY97" fmla="*/ 201429 h 278253"/>
                  <a:gd name="connsiteX98" fmla="*/ 32687 w 1016891"/>
                  <a:gd name="connsiteY98" fmla="*/ 202151 h 278253"/>
                  <a:gd name="connsiteX99" fmla="*/ 120818 w 1016891"/>
                  <a:gd name="connsiteY99" fmla="*/ 233901 h 278253"/>
                  <a:gd name="connsiteX100" fmla="*/ 139962 w 1016891"/>
                  <a:gd name="connsiteY100" fmla="*/ 186636 h 278253"/>
                  <a:gd name="connsiteX101" fmla="*/ 83977 w 1016891"/>
                  <a:gd name="connsiteY101" fmla="*/ 145867 h 278253"/>
                  <a:gd name="connsiteX102" fmla="*/ 5959 w 1016891"/>
                  <a:gd name="connsiteY102" fmla="*/ 41236 h 278253"/>
                  <a:gd name="connsiteX103" fmla="*/ 73231 w 1016891"/>
                  <a:gd name="connsiteY103" fmla="*/ 195 h 27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1016891" h="278253">
                    <a:moveTo>
                      <a:pt x="448953" y="76048"/>
                    </a:moveTo>
                    <a:cubicBezTo>
                      <a:pt x="440651" y="100859"/>
                      <a:pt x="434154" y="126390"/>
                      <a:pt x="427296" y="151921"/>
                    </a:cubicBezTo>
                    <a:cubicBezTo>
                      <a:pt x="437764" y="151561"/>
                      <a:pt x="447870" y="150482"/>
                      <a:pt x="458338" y="149044"/>
                    </a:cubicBezTo>
                    <a:cubicBezTo>
                      <a:pt x="456533" y="140773"/>
                      <a:pt x="455089" y="132503"/>
                      <a:pt x="454007" y="124232"/>
                    </a:cubicBezTo>
                    <a:cubicBezTo>
                      <a:pt x="452202" y="108410"/>
                      <a:pt x="450036" y="92229"/>
                      <a:pt x="448953" y="76048"/>
                    </a:cubicBezTo>
                    <a:close/>
                    <a:moveTo>
                      <a:pt x="610968" y="30147"/>
                    </a:moveTo>
                    <a:cubicBezTo>
                      <a:pt x="603348" y="30726"/>
                      <a:pt x="595409" y="33358"/>
                      <a:pt x="587694" y="38307"/>
                    </a:cubicBezTo>
                    <a:cubicBezTo>
                      <a:pt x="590564" y="66380"/>
                      <a:pt x="594153" y="95172"/>
                      <a:pt x="597741" y="123605"/>
                    </a:cubicBezTo>
                    <a:cubicBezTo>
                      <a:pt x="631114" y="126485"/>
                      <a:pt x="659822" y="110289"/>
                      <a:pt x="656233" y="73218"/>
                    </a:cubicBezTo>
                    <a:cubicBezTo>
                      <a:pt x="653811" y="45145"/>
                      <a:pt x="633828" y="28409"/>
                      <a:pt x="610968" y="30147"/>
                    </a:cubicBezTo>
                    <a:close/>
                    <a:moveTo>
                      <a:pt x="447267" y="8967"/>
                    </a:moveTo>
                    <a:cubicBezTo>
                      <a:pt x="457233" y="6018"/>
                      <a:pt x="469889" y="16266"/>
                      <a:pt x="467723" y="28941"/>
                    </a:cubicBezTo>
                    <a:cubicBezTo>
                      <a:pt x="472054" y="39010"/>
                      <a:pt x="471693" y="51955"/>
                      <a:pt x="473137" y="63102"/>
                    </a:cubicBezTo>
                    <a:cubicBezTo>
                      <a:pt x="476025" y="83958"/>
                      <a:pt x="479995" y="104095"/>
                      <a:pt x="484327" y="124592"/>
                    </a:cubicBezTo>
                    <a:cubicBezTo>
                      <a:pt x="493350" y="164506"/>
                      <a:pt x="504540" y="204420"/>
                      <a:pt x="520422" y="241818"/>
                    </a:cubicBezTo>
                    <a:cubicBezTo>
                      <a:pt x="528724" y="261595"/>
                      <a:pt x="499848" y="278136"/>
                      <a:pt x="491185" y="258359"/>
                    </a:cubicBezTo>
                    <a:cubicBezTo>
                      <a:pt x="480717" y="233547"/>
                      <a:pt x="472054" y="208016"/>
                      <a:pt x="465557" y="181407"/>
                    </a:cubicBezTo>
                    <a:cubicBezTo>
                      <a:pt x="450397" y="179968"/>
                      <a:pt x="435237" y="179609"/>
                      <a:pt x="421160" y="175294"/>
                    </a:cubicBezTo>
                    <a:cubicBezTo>
                      <a:pt x="412497" y="206938"/>
                      <a:pt x="402751" y="238581"/>
                      <a:pt x="387591" y="268068"/>
                    </a:cubicBezTo>
                    <a:cubicBezTo>
                      <a:pt x="382538" y="278496"/>
                      <a:pt x="365573" y="270944"/>
                      <a:pt x="369543" y="260157"/>
                    </a:cubicBezTo>
                    <a:cubicBezTo>
                      <a:pt x="397337" y="179968"/>
                      <a:pt x="403473" y="94027"/>
                      <a:pt x="438846" y="16715"/>
                    </a:cubicBezTo>
                    <a:cubicBezTo>
                      <a:pt x="440922" y="12400"/>
                      <a:pt x="443945" y="9951"/>
                      <a:pt x="447267" y="8967"/>
                    </a:cubicBezTo>
                    <a:close/>
                    <a:moveTo>
                      <a:pt x="278178" y="7315"/>
                    </a:moveTo>
                    <a:cubicBezTo>
                      <a:pt x="297915" y="9294"/>
                      <a:pt x="313470" y="16761"/>
                      <a:pt x="312751" y="35654"/>
                    </a:cubicBezTo>
                    <a:cubicBezTo>
                      <a:pt x="312391" y="44290"/>
                      <a:pt x="305198" y="53287"/>
                      <a:pt x="296206" y="52207"/>
                    </a:cubicBezTo>
                    <a:cubicBezTo>
                      <a:pt x="287934" y="51128"/>
                      <a:pt x="283618" y="45730"/>
                      <a:pt x="276065" y="42851"/>
                    </a:cubicBezTo>
                    <a:cubicBezTo>
                      <a:pt x="268152" y="39972"/>
                      <a:pt x="259880" y="38173"/>
                      <a:pt x="251608" y="37813"/>
                    </a:cubicBezTo>
                    <a:cubicBezTo>
                      <a:pt x="241537" y="37093"/>
                      <a:pt x="231107" y="37093"/>
                      <a:pt x="221036" y="36733"/>
                    </a:cubicBezTo>
                    <a:cubicBezTo>
                      <a:pt x="222834" y="68401"/>
                      <a:pt x="224273" y="100428"/>
                      <a:pt x="225352" y="132096"/>
                    </a:cubicBezTo>
                    <a:cubicBezTo>
                      <a:pt x="252687" y="129577"/>
                      <a:pt x="284697" y="128497"/>
                      <a:pt x="311312" y="133536"/>
                    </a:cubicBezTo>
                    <a:cubicBezTo>
                      <a:pt x="326418" y="136774"/>
                      <a:pt x="326059" y="163404"/>
                      <a:pt x="310593" y="165923"/>
                    </a:cubicBezTo>
                    <a:cubicBezTo>
                      <a:pt x="284337" y="170601"/>
                      <a:pt x="253406" y="161605"/>
                      <a:pt x="226431" y="156926"/>
                    </a:cubicBezTo>
                    <a:cubicBezTo>
                      <a:pt x="227150" y="185715"/>
                      <a:pt x="227870" y="214144"/>
                      <a:pt x="228229" y="242573"/>
                    </a:cubicBezTo>
                    <a:cubicBezTo>
                      <a:pt x="256643" y="239334"/>
                      <a:pt x="286855" y="236815"/>
                      <a:pt x="314549" y="239694"/>
                    </a:cubicBezTo>
                    <a:cubicBezTo>
                      <a:pt x="335050" y="241494"/>
                      <a:pt x="333612" y="270282"/>
                      <a:pt x="314190" y="272082"/>
                    </a:cubicBezTo>
                    <a:cubicBezTo>
                      <a:pt x="282899" y="275320"/>
                      <a:pt x="248730" y="272082"/>
                      <a:pt x="217080" y="267763"/>
                    </a:cubicBezTo>
                    <a:cubicBezTo>
                      <a:pt x="213123" y="268843"/>
                      <a:pt x="208807" y="268123"/>
                      <a:pt x="205211" y="265604"/>
                    </a:cubicBezTo>
                    <a:cubicBezTo>
                      <a:pt x="200175" y="263085"/>
                      <a:pt x="197298" y="256248"/>
                      <a:pt x="198377" y="251210"/>
                    </a:cubicBezTo>
                    <a:cubicBezTo>
                      <a:pt x="198377" y="178158"/>
                      <a:pt x="198017" y="105466"/>
                      <a:pt x="201254" y="32775"/>
                    </a:cubicBezTo>
                    <a:cubicBezTo>
                      <a:pt x="197298" y="28456"/>
                      <a:pt x="197658" y="20899"/>
                      <a:pt x="201614" y="16941"/>
                    </a:cubicBezTo>
                    <a:cubicBezTo>
                      <a:pt x="202333" y="6505"/>
                      <a:pt x="213843" y="5065"/>
                      <a:pt x="218518" y="11903"/>
                    </a:cubicBezTo>
                    <a:cubicBezTo>
                      <a:pt x="234523" y="8844"/>
                      <a:pt x="258441" y="5335"/>
                      <a:pt x="278178" y="7315"/>
                    </a:cubicBezTo>
                    <a:close/>
                    <a:moveTo>
                      <a:pt x="1003498" y="6330"/>
                    </a:moveTo>
                    <a:cubicBezTo>
                      <a:pt x="1006723" y="6375"/>
                      <a:pt x="1009769" y="8532"/>
                      <a:pt x="1009590" y="12846"/>
                    </a:cubicBezTo>
                    <a:cubicBezTo>
                      <a:pt x="1009590" y="54544"/>
                      <a:pt x="1009948" y="96243"/>
                      <a:pt x="1010306" y="138301"/>
                    </a:cubicBezTo>
                    <a:cubicBezTo>
                      <a:pt x="1019265" y="145131"/>
                      <a:pt x="1018548" y="158072"/>
                      <a:pt x="1011381" y="164902"/>
                    </a:cubicBezTo>
                    <a:cubicBezTo>
                      <a:pt x="1012815" y="194379"/>
                      <a:pt x="1016040" y="226013"/>
                      <a:pt x="1008515" y="252973"/>
                    </a:cubicBezTo>
                    <a:cubicBezTo>
                      <a:pt x="1005290" y="265555"/>
                      <a:pt x="986656" y="264836"/>
                      <a:pt x="983431" y="252254"/>
                    </a:cubicBezTo>
                    <a:cubicBezTo>
                      <a:pt x="978415" y="234281"/>
                      <a:pt x="980565" y="214150"/>
                      <a:pt x="981640" y="195817"/>
                    </a:cubicBezTo>
                    <a:cubicBezTo>
                      <a:pt x="982356" y="185392"/>
                      <a:pt x="982715" y="174968"/>
                      <a:pt x="983431" y="164902"/>
                    </a:cubicBezTo>
                    <a:cubicBezTo>
                      <a:pt x="959781" y="159510"/>
                      <a:pt x="937565" y="158432"/>
                      <a:pt x="913556" y="158072"/>
                    </a:cubicBezTo>
                    <a:cubicBezTo>
                      <a:pt x="913915" y="172092"/>
                      <a:pt x="914990" y="186471"/>
                      <a:pt x="917140" y="200490"/>
                    </a:cubicBezTo>
                    <a:cubicBezTo>
                      <a:pt x="919648" y="218104"/>
                      <a:pt x="925023" y="235719"/>
                      <a:pt x="927173" y="252973"/>
                    </a:cubicBezTo>
                    <a:cubicBezTo>
                      <a:pt x="928965" y="267712"/>
                      <a:pt x="909973" y="278496"/>
                      <a:pt x="901731" y="263398"/>
                    </a:cubicBezTo>
                    <a:cubicBezTo>
                      <a:pt x="883098" y="227810"/>
                      <a:pt x="884890" y="175327"/>
                      <a:pt x="886323" y="136504"/>
                    </a:cubicBezTo>
                    <a:cubicBezTo>
                      <a:pt x="888115" y="94805"/>
                      <a:pt x="893490" y="53825"/>
                      <a:pt x="901731" y="12846"/>
                    </a:cubicBezTo>
                    <a:cubicBezTo>
                      <a:pt x="903523" y="4578"/>
                      <a:pt x="917498" y="6735"/>
                      <a:pt x="916781" y="15362"/>
                    </a:cubicBezTo>
                    <a:cubicBezTo>
                      <a:pt x="913556" y="55982"/>
                      <a:pt x="912123" y="96243"/>
                      <a:pt x="912840" y="136864"/>
                    </a:cubicBezTo>
                    <a:cubicBezTo>
                      <a:pt x="912840" y="137223"/>
                      <a:pt x="912840" y="137583"/>
                      <a:pt x="912840" y="137942"/>
                    </a:cubicBezTo>
                    <a:cubicBezTo>
                      <a:pt x="934698" y="131472"/>
                      <a:pt x="961931" y="127517"/>
                      <a:pt x="985223" y="130753"/>
                    </a:cubicBezTo>
                    <a:cubicBezTo>
                      <a:pt x="987731" y="91211"/>
                      <a:pt x="992031" y="51669"/>
                      <a:pt x="996331" y="12486"/>
                    </a:cubicBezTo>
                    <a:cubicBezTo>
                      <a:pt x="996869" y="8352"/>
                      <a:pt x="1000273" y="6285"/>
                      <a:pt x="1003498" y="6330"/>
                    </a:cubicBezTo>
                    <a:close/>
                    <a:moveTo>
                      <a:pt x="615678" y="6005"/>
                    </a:moveTo>
                    <a:cubicBezTo>
                      <a:pt x="648025" y="3710"/>
                      <a:pt x="679110" y="24900"/>
                      <a:pt x="686376" y="63500"/>
                    </a:cubicBezTo>
                    <a:cubicBezTo>
                      <a:pt x="694988" y="108129"/>
                      <a:pt x="668075" y="143041"/>
                      <a:pt x="629320" y="152398"/>
                    </a:cubicBezTo>
                    <a:cubicBezTo>
                      <a:pt x="641879" y="166435"/>
                      <a:pt x="654080" y="181551"/>
                      <a:pt x="664845" y="197387"/>
                    </a:cubicBezTo>
                    <a:cubicBezTo>
                      <a:pt x="678481" y="217182"/>
                      <a:pt x="698936" y="233018"/>
                      <a:pt x="704677" y="256772"/>
                    </a:cubicBezTo>
                    <a:cubicBezTo>
                      <a:pt x="709701" y="276927"/>
                      <a:pt x="678123" y="284845"/>
                      <a:pt x="673099" y="265050"/>
                    </a:cubicBezTo>
                    <a:cubicBezTo>
                      <a:pt x="668075" y="245615"/>
                      <a:pt x="647980" y="229419"/>
                      <a:pt x="636855" y="212863"/>
                    </a:cubicBezTo>
                    <a:cubicBezTo>
                      <a:pt x="626090" y="197387"/>
                      <a:pt x="614607" y="182631"/>
                      <a:pt x="602047" y="168954"/>
                    </a:cubicBezTo>
                    <a:cubicBezTo>
                      <a:pt x="604918" y="198827"/>
                      <a:pt x="606712" y="229059"/>
                      <a:pt x="606712" y="258572"/>
                    </a:cubicBezTo>
                    <a:cubicBezTo>
                      <a:pt x="606354" y="276567"/>
                      <a:pt x="578364" y="276207"/>
                      <a:pt x="578005" y="258212"/>
                    </a:cubicBezTo>
                    <a:cubicBezTo>
                      <a:pt x="576928" y="186230"/>
                      <a:pt x="564728" y="113528"/>
                      <a:pt x="568316" y="41546"/>
                    </a:cubicBezTo>
                    <a:cubicBezTo>
                      <a:pt x="565086" y="38307"/>
                      <a:pt x="564010" y="32908"/>
                      <a:pt x="568316" y="28229"/>
                    </a:cubicBezTo>
                    <a:cubicBezTo>
                      <a:pt x="568675" y="28229"/>
                      <a:pt x="569034" y="27869"/>
                      <a:pt x="569393" y="27869"/>
                    </a:cubicBezTo>
                    <a:cubicBezTo>
                      <a:pt x="569393" y="25350"/>
                      <a:pt x="569393" y="23190"/>
                      <a:pt x="569751" y="21031"/>
                    </a:cubicBezTo>
                    <a:cubicBezTo>
                      <a:pt x="570469" y="12753"/>
                      <a:pt x="579440" y="11673"/>
                      <a:pt x="583746" y="16352"/>
                    </a:cubicBezTo>
                    <a:cubicBezTo>
                      <a:pt x="593973" y="10144"/>
                      <a:pt x="604896" y="6770"/>
                      <a:pt x="615678" y="6005"/>
                    </a:cubicBezTo>
                    <a:close/>
                    <a:moveTo>
                      <a:pt x="797737" y="3987"/>
                    </a:moveTo>
                    <a:cubicBezTo>
                      <a:pt x="824841" y="9856"/>
                      <a:pt x="842390" y="41651"/>
                      <a:pt x="849166" y="70605"/>
                    </a:cubicBezTo>
                    <a:cubicBezTo>
                      <a:pt x="850973" y="78903"/>
                      <a:pt x="839047" y="84315"/>
                      <a:pt x="835072" y="76377"/>
                    </a:cubicBezTo>
                    <a:cubicBezTo>
                      <a:pt x="824954" y="56894"/>
                      <a:pt x="792068" y="610"/>
                      <a:pt x="769662" y="40298"/>
                    </a:cubicBezTo>
                    <a:cubicBezTo>
                      <a:pt x="757014" y="62306"/>
                      <a:pt x="755568" y="90088"/>
                      <a:pt x="755207" y="114982"/>
                    </a:cubicBezTo>
                    <a:cubicBezTo>
                      <a:pt x="754845" y="140238"/>
                      <a:pt x="754123" y="166576"/>
                      <a:pt x="758459" y="191110"/>
                    </a:cubicBezTo>
                    <a:cubicBezTo>
                      <a:pt x="761350" y="205542"/>
                      <a:pt x="764603" y="223582"/>
                      <a:pt x="775444" y="234045"/>
                    </a:cubicBezTo>
                    <a:cubicBezTo>
                      <a:pt x="791706" y="250281"/>
                      <a:pt x="813751" y="245590"/>
                      <a:pt x="822063" y="223582"/>
                    </a:cubicBezTo>
                    <a:cubicBezTo>
                      <a:pt x="829290" y="205181"/>
                      <a:pt x="858923" y="213840"/>
                      <a:pt x="851334" y="232241"/>
                    </a:cubicBezTo>
                    <a:cubicBezTo>
                      <a:pt x="832181" y="277701"/>
                      <a:pt x="773999" y="289607"/>
                      <a:pt x="747256" y="242704"/>
                    </a:cubicBezTo>
                    <a:cubicBezTo>
                      <a:pt x="725935" y="205181"/>
                      <a:pt x="727742" y="156835"/>
                      <a:pt x="728826" y="114622"/>
                    </a:cubicBezTo>
                    <a:cubicBezTo>
                      <a:pt x="729910" y="82150"/>
                      <a:pt x="732440" y="23340"/>
                      <a:pt x="767494" y="7826"/>
                    </a:cubicBezTo>
                    <a:cubicBezTo>
                      <a:pt x="778606" y="2955"/>
                      <a:pt x="788702" y="2030"/>
                      <a:pt x="797737" y="3987"/>
                    </a:cubicBezTo>
                    <a:close/>
                    <a:moveTo>
                      <a:pt x="73231" y="195"/>
                    </a:moveTo>
                    <a:cubicBezTo>
                      <a:pt x="101133" y="2089"/>
                      <a:pt x="129848" y="17604"/>
                      <a:pt x="145379" y="40875"/>
                    </a:cubicBezTo>
                    <a:cubicBezTo>
                      <a:pt x="151158" y="49173"/>
                      <a:pt x="138517" y="58554"/>
                      <a:pt x="131654" y="51338"/>
                    </a:cubicBezTo>
                    <a:cubicBezTo>
                      <a:pt x="108538" y="26804"/>
                      <a:pt x="43523" y="9847"/>
                      <a:pt x="29798" y="54946"/>
                    </a:cubicBezTo>
                    <a:cubicBezTo>
                      <a:pt x="19323" y="89222"/>
                      <a:pt x="48580" y="101489"/>
                      <a:pt x="74224" y="110509"/>
                    </a:cubicBezTo>
                    <a:cubicBezTo>
                      <a:pt x="113233" y="124219"/>
                      <a:pt x="177887" y="144423"/>
                      <a:pt x="172108" y="202511"/>
                    </a:cubicBezTo>
                    <a:cubicBezTo>
                      <a:pt x="162717" y="295236"/>
                      <a:pt x="-2710" y="311832"/>
                      <a:pt x="5237" y="201429"/>
                    </a:cubicBezTo>
                    <a:cubicBezTo>
                      <a:pt x="6320" y="182668"/>
                      <a:pt x="34132" y="183389"/>
                      <a:pt x="32687" y="202151"/>
                    </a:cubicBezTo>
                    <a:cubicBezTo>
                      <a:pt x="27992" y="259156"/>
                      <a:pt x="86866" y="258074"/>
                      <a:pt x="120818" y="233901"/>
                    </a:cubicBezTo>
                    <a:cubicBezTo>
                      <a:pt x="134905" y="223798"/>
                      <a:pt x="149714" y="205759"/>
                      <a:pt x="139962" y="186636"/>
                    </a:cubicBezTo>
                    <a:cubicBezTo>
                      <a:pt x="127681" y="162102"/>
                      <a:pt x="107454" y="154165"/>
                      <a:pt x="83977" y="145867"/>
                    </a:cubicBezTo>
                    <a:cubicBezTo>
                      <a:pt x="37744" y="129631"/>
                      <a:pt x="-18602" y="104014"/>
                      <a:pt x="5959" y="41236"/>
                    </a:cubicBezTo>
                    <a:cubicBezTo>
                      <a:pt x="18240" y="10027"/>
                      <a:pt x="45329" y="-1699"/>
                      <a:pt x="73231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AB306A45-AF95-7449-B9F9-3FD74818D2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1416" y="2528329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D1C13E2A-FD69-BD48-8DBF-062EE13E41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08933" y="3119731"/>
              <a:ext cx="936767" cy="645663"/>
            </a:xfrm>
            <a:custGeom>
              <a:avLst/>
              <a:gdLst>
                <a:gd name="connsiteX0" fmla="*/ 1006009 w 1032612"/>
                <a:gd name="connsiteY0" fmla="*/ 699397 h 711724"/>
                <a:gd name="connsiteX1" fmla="*/ 1006368 w 1032612"/>
                <a:gd name="connsiteY1" fmla="*/ 706868 h 711724"/>
                <a:gd name="connsiteX2" fmla="*/ 880904 w 1032612"/>
                <a:gd name="connsiteY2" fmla="*/ 711724 h 711724"/>
                <a:gd name="connsiteX3" fmla="*/ 880546 w 1032612"/>
                <a:gd name="connsiteY3" fmla="*/ 707988 h 711724"/>
                <a:gd name="connsiteX4" fmla="*/ 1006009 w 1032612"/>
                <a:gd name="connsiteY4" fmla="*/ 699397 h 711724"/>
                <a:gd name="connsiteX5" fmla="*/ 1005284 w 1032612"/>
                <a:gd name="connsiteY5" fmla="*/ 683004 h 711724"/>
                <a:gd name="connsiteX6" fmla="*/ 1006361 w 1032612"/>
                <a:gd name="connsiteY6" fmla="*/ 690132 h 711724"/>
                <a:gd name="connsiteX7" fmla="*/ 860270 w 1032612"/>
                <a:gd name="connsiteY7" fmla="*/ 698685 h 711724"/>
                <a:gd name="connsiteX8" fmla="*/ 859911 w 1032612"/>
                <a:gd name="connsiteY8" fmla="*/ 695477 h 711724"/>
                <a:gd name="connsiteX9" fmla="*/ 1005284 w 1032612"/>
                <a:gd name="connsiteY9" fmla="*/ 683004 h 711724"/>
                <a:gd name="connsiteX10" fmla="*/ 377681 w 1032612"/>
                <a:gd name="connsiteY10" fmla="*/ 679888 h 711724"/>
                <a:gd name="connsiteX11" fmla="*/ 467770 w 1032612"/>
                <a:gd name="connsiteY11" fmla="*/ 682896 h 711724"/>
                <a:gd name="connsiteX12" fmla="*/ 545966 w 1032612"/>
                <a:gd name="connsiteY12" fmla="*/ 684776 h 711724"/>
                <a:gd name="connsiteX13" fmla="*/ 544885 w 1032612"/>
                <a:gd name="connsiteY13" fmla="*/ 691543 h 711724"/>
                <a:gd name="connsiteX14" fmla="*/ 460923 w 1032612"/>
                <a:gd name="connsiteY14" fmla="*/ 689663 h 711724"/>
                <a:gd name="connsiteX15" fmla="*/ 377321 w 1032612"/>
                <a:gd name="connsiteY15" fmla="*/ 683272 h 711724"/>
                <a:gd name="connsiteX16" fmla="*/ 377681 w 1032612"/>
                <a:gd name="connsiteY16" fmla="*/ 679888 h 711724"/>
                <a:gd name="connsiteX17" fmla="*/ 81111 w 1032612"/>
                <a:gd name="connsiteY17" fmla="*/ 496418 h 711724"/>
                <a:gd name="connsiteX18" fmla="*/ 83992 w 1032612"/>
                <a:gd name="connsiteY18" fmla="*/ 496418 h 711724"/>
                <a:gd name="connsiteX19" fmla="*/ 126843 w 1032612"/>
                <a:gd name="connsiteY19" fmla="*/ 585733 h 711724"/>
                <a:gd name="connsiteX20" fmla="*/ 223707 w 1032612"/>
                <a:gd name="connsiteY20" fmla="*/ 616107 h 711724"/>
                <a:gd name="connsiteX21" fmla="*/ 221907 w 1032612"/>
                <a:gd name="connsiteY21" fmla="*/ 623339 h 711724"/>
                <a:gd name="connsiteX22" fmla="*/ 115320 w 1032612"/>
                <a:gd name="connsiteY22" fmla="*/ 584286 h 711724"/>
                <a:gd name="connsiteX23" fmla="*/ 81111 w 1032612"/>
                <a:gd name="connsiteY23" fmla="*/ 496418 h 711724"/>
                <a:gd name="connsiteX24" fmla="*/ 60948 w 1032612"/>
                <a:gd name="connsiteY24" fmla="*/ 449653 h 711724"/>
                <a:gd name="connsiteX25" fmla="*/ 63103 w 1032612"/>
                <a:gd name="connsiteY25" fmla="*/ 449653 h 711724"/>
                <a:gd name="connsiteX26" fmla="*/ 69927 w 1032612"/>
                <a:gd name="connsiteY26" fmla="*/ 529271 h 711724"/>
                <a:gd name="connsiteX27" fmla="*/ 104408 w 1032612"/>
                <a:gd name="connsiteY27" fmla="*/ 597721 h 711724"/>
                <a:gd name="connsiteX28" fmla="*/ 257417 w 1032612"/>
                <a:gd name="connsiteY28" fmla="*/ 636630 h 711724"/>
                <a:gd name="connsiteX29" fmla="*/ 257417 w 1032612"/>
                <a:gd name="connsiteY29" fmla="*/ 643115 h 711724"/>
                <a:gd name="connsiteX30" fmla="*/ 96865 w 1032612"/>
                <a:gd name="connsiteY30" fmla="*/ 599163 h 711724"/>
                <a:gd name="connsiteX31" fmla="*/ 60948 w 1032612"/>
                <a:gd name="connsiteY31" fmla="*/ 449653 h 711724"/>
                <a:gd name="connsiteX32" fmla="*/ 1008788 w 1032612"/>
                <a:gd name="connsiteY32" fmla="*/ 344014 h 711724"/>
                <a:gd name="connsiteX33" fmla="*/ 1014200 w 1032612"/>
                <a:gd name="connsiteY33" fmla="*/ 352673 h 711724"/>
                <a:gd name="connsiteX34" fmla="*/ 1007706 w 1032612"/>
                <a:gd name="connsiteY34" fmla="*/ 353395 h 711724"/>
                <a:gd name="connsiteX35" fmla="*/ 1007706 w 1032612"/>
                <a:gd name="connsiteY35" fmla="*/ 350509 h 711724"/>
                <a:gd name="connsiteX36" fmla="*/ 1007706 w 1032612"/>
                <a:gd name="connsiteY36" fmla="*/ 348344 h 711724"/>
                <a:gd name="connsiteX37" fmla="*/ 1007345 w 1032612"/>
                <a:gd name="connsiteY37" fmla="*/ 347622 h 711724"/>
                <a:gd name="connsiteX38" fmla="*/ 1008788 w 1032612"/>
                <a:gd name="connsiteY38" fmla="*/ 344014 h 711724"/>
                <a:gd name="connsiteX39" fmla="*/ 626137 w 1032612"/>
                <a:gd name="connsiteY39" fmla="*/ 267290 h 711724"/>
                <a:gd name="connsiteX40" fmla="*/ 627864 w 1032612"/>
                <a:gd name="connsiteY40" fmla="*/ 271950 h 711724"/>
                <a:gd name="connsiteX41" fmla="*/ 627864 w 1032612"/>
                <a:gd name="connsiteY41" fmla="*/ 296326 h 711724"/>
                <a:gd name="connsiteX42" fmla="*/ 628985 w 1032612"/>
                <a:gd name="connsiteY42" fmla="*/ 327154 h 711724"/>
                <a:gd name="connsiteX43" fmla="*/ 631600 w 1032612"/>
                <a:gd name="connsiteY43" fmla="*/ 416413 h 711724"/>
                <a:gd name="connsiteX44" fmla="*/ 626744 w 1032612"/>
                <a:gd name="connsiteY44" fmla="*/ 416771 h 711724"/>
                <a:gd name="connsiteX45" fmla="*/ 620394 w 1032612"/>
                <a:gd name="connsiteY45" fmla="*/ 313174 h 711724"/>
                <a:gd name="connsiteX46" fmla="*/ 620767 w 1032612"/>
                <a:gd name="connsiteY46" fmla="*/ 268007 h 711724"/>
                <a:gd name="connsiteX47" fmla="*/ 626137 w 1032612"/>
                <a:gd name="connsiteY47" fmla="*/ 267290 h 711724"/>
                <a:gd name="connsiteX48" fmla="*/ 599254 w 1032612"/>
                <a:gd name="connsiteY48" fmla="*/ 266356 h 711724"/>
                <a:gd name="connsiteX49" fmla="*/ 602517 w 1032612"/>
                <a:gd name="connsiteY49" fmla="*/ 270537 h 711724"/>
                <a:gd name="connsiteX50" fmla="*/ 602870 w 1032612"/>
                <a:gd name="connsiteY50" fmla="*/ 314063 h 711724"/>
                <a:gd name="connsiteX51" fmla="*/ 604633 w 1032612"/>
                <a:gd name="connsiteY51" fmla="*/ 357948 h 711724"/>
                <a:gd name="connsiteX52" fmla="*/ 607456 w 1032612"/>
                <a:gd name="connsiteY52" fmla="*/ 453633 h 711724"/>
                <a:gd name="connsiteX53" fmla="*/ 604281 w 1032612"/>
                <a:gd name="connsiteY53" fmla="*/ 453992 h 711724"/>
                <a:gd name="connsiteX54" fmla="*/ 597225 w 1032612"/>
                <a:gd name="connsiteY54" fmla="*/ 358668 h 711724"/>
                <a:gd name="connsiteX55" fmla="*/ 594756 w 1032612"/>
                <a:gd name="connsiteY55" fmla="*/ 307588 h 711724"/>
                <a:gd name="connsiteX56" fmla="*/ 594403 w 1032612"/>
                <a:gd name="connsiteY56" fmla="*/ 269458 h 711724"/>
                <a:gd name="connsiteX57" fmla="*/ 599254 w 1032612"/>
                <a:gd name="connsiteY57" fmla="*/ 266356 h 711724"/>
                <a:gd name="connsiteX58" fmla="*/ 572430 w 1032612"/>
                <a:gd name="connsiteY58" fmla="*/ 266172 h 711724"/>
                <a:gd name="connsiteX59" fmla="*/ 576316 w 1032612"/>
                <a:gd name="connsiteY59" fmla="*/ 269447 h 711724"/>
                <a:gd name="connsiteX60" fmla="*/ 580856 w 1032612"/>
                <a:gd name="connsiteY60" fmla="*/ 366354 h 711724"/>
                <a:gd name="connsiteX61" fmla="*/ 583301 w 1032612"/>
                <a:gd name="connsiteY61" fmla="*/ 467567 h 711724"/>
                <a:gd name="connsiteX62" fmla="*/ 579110 w 1032612"/>
                <a:gd name="connsiteY62" fmla="*/ 467567 h 711724"/>
                <a:gd name="connsiteX63" fmla="*/ 573522 w 1032612"/>
                <a:gd name="connsiteY63" fmla="*/ 367071 h 711724"/>
                <a:gd name="connsiteX64" fmla="*/ 568283 w 1032612"/>
                <a:gd name="connsiteY64" fmla="*/ 270165 h 711724"/>
                <a:gd name="connsiteX65" fmla="*/ 572430 w 1032612"/>
                <a:gd name="connsiteY65" fmla="*/ 266172 h 711724"/>
                <a:gd name="connsiteX66" fmla="*/ 416864 w 1032612"/>
                <a:gd name="connsiteY66" fmla="*/ 226896 h 711724"/>
                <a:gd name="connsiteX67" fmla="*/ 443185 w 1032612"/>
                <a:gd name="connsiteY67" fmla="*/ 296405 h 711724"/>
                <a:gd name="connsiteX68" fmla="*/ 513853 w 1032612"/>
                <a:gd name="connsiteY68" fmla="*/ 335661 h 711724"/>
                <a:gd name="connsiteX69" fmla="*/ 509887 w 1032612"/>
                <a:gd name="connsiteY69" fmla="*/ 342864 h 711724"/>
                <a:gd name="connsiteX70" fmla="*/ 439219 w 1032612"/>
                <a:gd name="connsiteY70" fmla="*/ 305409 h 711724"/>
                <a:gd name="connsiteX71" fmla="*/ 412898 w 1032612"/>
                <a:gd name="connsiteY71" fmla="*/ 227616 h 711724"/>
                <a:gd name="connsiteX72" fmla="*/ 416864 w 1032612"/>
                <a:gd name="connsiteY72" fmla="*/ 226896 h 711724"/>
                <a:gd name="connsiteX73" fmla="*/ 951312 w 1032612"/>
                <a:gd name="connsiteY73" fmla="*/ 226246 h 711724"/>
                <a:gd name="connsiteX74" fmla="*/ 556692 w 1032612"/>
                <a:gd name="connsiteY74" fmla="*/ 255021 h 711724"/>
                <a:gd name="connsiteX75" fmla="*/ 570721 w 1032612"/>
                <a:gd name="connsiteY75" fmla="*/ 539534 h 711724"/>
                <a:gd name="connsiteX76" fmla="*/ 575713 w 1032612"/>
                <a:gd name="connsiteY76" fmla="*/ 612461 h 711724"/>
                <a:gd name="connsiteX77" fmla="*/ 583965 w 1032612"/>
                <a:gd name="connsiteY77" fmla="*/ 649862 h 711724"/>
                <a:gd name="connsiteX78" fmla="*/ 584531 w 1032612"/>
                <a:gd name="connsiteY78" fmla="*/ 652431 h 711724"/>
                <a:gd name="connsiteX79" fmla="*/ 600938 w 1032612"/>
                <a:gd name="connsiteY79" fmla="*/ 669741 h 711724"/>
                <a:gd name="connsiteX80" fmla="*/ 620723 w 1032612"/>
                <a:gd name="connsiteY80" fmla="*/ 674777 h 711724"/>
                <a:gd name="connsiteX81" fmla="*/ 630436 w 1032612"/>
                <a:gd name="connsiteY81" fmla="*/ 675136 h 711724"/>
                <a:gd name="connsiteX82" fmla="*/ 748786 w 1032612"/>
                <a:gd name="connsiteY82" fmla="*/ 674057 h 711724"/>
                <a:gd name="connsiteX83" fmla="*/ 737634 w 1032612"/>
                <a:gd name="connsiteY83" fmla="*/ 656073 h 711724"/>
                <a:gd name="connsiteX84" fmla="*/ 739070 w 1032612"/>
                <a:gd name="connsiteY84" fmla="*/ 652652 h 711724"/>
                <a:gd name="connsiteX85" fmla="*/ 739163 w 1032612"/>
                <a:gd name="connsiteY85" fmla="*/ 652431 h 711724"/>
                <a:gd name="connsiteX86" fmla="*/ 739832 w 1032612"/>
                <a:gd name="connsiteY86" fmla="*/ 652666 h 711724"/>
                <a:gd name="connsiteX87" fmla="*/ 743390 w 1032612"/>
                <a:gd name="connsiteY87" fmla="*/ 653915 h 711724"/>
                <a:gd name="connsiteX88" fmla="*/ 755261 w 1032612"/>
                <a:gd name="connsiteY88" fmla="*/ 670820 h 711724"/>
                <a:gd name="connsiteX89" fmla="*/ 755980 w 1032612"/>
                <a:gd name="connsiteY89" fmla="*/ 673698 h 711724"/>
                <a:gd name="connsiteX90" fmla="*/ 787636 w 1032612"/>
                <a:gd name="connsiteY90" fmla="*/ 670461 h 711724"/>
                <a:gd name="connsiteX91" fmla="*/ 776290 w 1032612"/>
                <a:gd name="connsiteY91" fmla="*/ 653322 h 711724"/>
                <a:gd name="connsiteX92" fmla="*/ 770729 w 1032612"/>
                <a:gd name="connsiteY92" fmla="*/ 644923 h 711724"/>
                <a:gd name="connsiteX93" fmla="*/ 774686 w 1032612"/>
                <a:gd name="connsiteY93" fmla="*/ 643484 h 711724"/>
                <a:gd name="connsiteX94" fmla="*/ 782317 w 1032612"/>
                <a:gd name="connsiteY94" fmla="*/ 653430 h 711724"/>
                <a:gd name="connsiteX95" fmla="*/ 794831 w 1032612"/>
                <a:gd name="connsiteY95" fmla="*/ 669741 h 711724"/>
                <a:gd name="connsiteX96" fmla="*/ 817853 w 1032612"/>
                <a:gd name="connsiteY96" fmla="*/ 667223 h 711724"/>
                <a:gd name="connsiteX97" fmla="*/ 807627 w 1032612"/>
                <a:gd name="connsiteY97" fmla="*/ 653885 h 711724"/>
                <a:gd name="connsiteX98" fmla="*/ 784759 w 1032612"/>
                <a:gd name="connsiteY98" fmla="*/ 624061 h 711724"/>
                <a:gd name="connsiteX99" fmla="*/ 789795 w 1032612"/>
                <a:gd name="connsiteY99" fmla="*/ 620464 h 711724"/>
                <a:gd name="connsiteX100" fmla="*/ 817802 w 1032612"/>
                <a:gd name="connsiteY100" fmla="*/ 654068 h 711724"/>
                <a:gd name="connsiteX101" fmla="*/ 827566 w 1032612"/>
                <a:gd name="connsiteY101" fmla="*/ 665785 h 711724"/>
                <a:gd name="connsiteX102" fmla="*/ 864618 w 1032612"/>
                <a:gd name="connsiteY102" fmla="*/ 661828 h 711724"/>
                <a:gd name="connsiteX103" fmla="*/ 858130 w 1032612"/>
                <a:gd name="connsiteY103" fmla="*/ 654794 h 711724"/>
                <a:gd name="connsiteX104" fmla="*/ 834761 w 1032612"/>
                <a:gd name="connsiteY104" fmla="*/ 629456 h 711724"/>
                <a:gd name="connsiteX105" fmla="*/ 800227 w 1032612"/>
                <a:gd name="connsiteY105" fmla="*/ 591689 h 711724"/>
                <a:gd name="connsiteX106" fmla="*/ 804903 w 1032612"/>
                <a:gd name="connsiteY106" fmla="*/ 588452 h 711724"/>
                <a:gd name="connsiteX107" fmla="*/ 843394 w 1032612"/>
                <a:gd name="connsiteY107" fmla="*/ 628377 h 711724"/>
                <a:gd name="connsiteX108" fmla="*/ 869124 w 1032612"/>
                <a:gd name="connsiteY108" fmla="*/ 654992 h 711724"/>
                <a:gd name="connsiteX109" fmla="*/ 874690 w 1032612"/>
                <a:gd name="connsiteY109" fmla="*/ 660749 h 711724"/>
                <a:gd name="connsiteX110" fmla="*/ 915339 w 1032612"/>
                <a:gd name="connsiteY110" fmla="*/ 656792 h 711724"/>
                <a:gd name="connsiteX111" fmla="*/ 914395 w 1032612"/>
                <a:gd name="connsiteY111" fmla="*/ 655806 h 711724"/>
                <a:gd name="connsiteX112" fmla="*/ 818213 w 1032612"/>
                <a:gd name="connsiteY112" fmla="*/ 555360 h 711724"/>
                <a:gd name="connsiteX113" fmla="*/ 822530 w 1032612"/>
                <a:gd name="connsiteY113" fmla="*/ 552483 h 711724"/>
                <a:gd name="connsiteX114" fmla="*/ 924692 w 1032612"/>
                <a:gd name="connsiteY114" fmla="*/ 653555 h 711724"/>
                <a:gd name="connsiteX115" fmla="*/ 925771 w 1032612"/>
                <a:gd name="connsiteY115" fmla="*/ 655713 h 711724"/>
                <a:gd name="connsiteX116" fmla="*/ 963543 w 1032612"/>
                <a:gd name="connsiteY116" fmla="*/ 653196 h 711724"/>
                <a:gd name="connsiteX117" fmla="*/ 946995 w 1032612"/>
                <a:gd name="connsiteY117" fmla="*/ 635211 h 711724"/>
                <a:gd name="connsiteX118" fmla="*/ 903828 w 1032612"/>
                <a:gd name="connsiteY118" fmla="*/ 596725 h 711724"/>
                <a:gd name="connsiteX119" fmla="*/ 824688 w 1032612"/>
                <a:gd name="connsiteY119" fmla="*/ 522629 h 711724"/>
                <a:gd name="connsiteX120" fmla="*/ 827926 w 1032612"/>
                <a:gd name="connsiteY120" fmla="*/ 518672 h 711724"/>
                <a:gd name="connsiteX121" fmla="*/ 902749 w 1032612"/>
                <a:gd name="connsiteY121" fmla="*/ 585934 h 711724"/>
                <a:gd name="connsiteX122" fmla="*/ 943758 w 1032612"/>
                <a:gd name="connsiteY122" fmla="*/ 620464 h 711724"/>
                <a:gd name="connsiteX123" fmla="*/ 975773 w 1032612"/>
                <a:gd name="connsiteY123" fmla="*/ 652836 h 711724"/>
                <a:gd name="connsiteX124" fmla="*/ 978291 w 1032612"/>
                <a:gd name="connsiteY124" fmla="*/ 652836 h 711724"/>
                <a:gd name="connsiteX125" fmla="*/ 975414 w 1032612"/>
                <a:gd name="connsiteY125" fmla="*/ 612551 h 711724"/>
                <a:gd name="connsiteX126" fmla="*/ 971816 w 1032612"/>
                <a:gd name="connsiteY126" fmla="*/ 611112 h 711724"/>
                <a:gd name="connsiteX127" fmla="*/ 834401 w 1032612"/>
                <a:gd name="connsiteY127" fmla="*/ 475150 h 711724"/>
                <a:gd name="connsiteX128" fmla="*/ 838358 w 1032612"/>
                <a:gd name="connsiteY128" fmla="*/ 472273 h 711724"/>
                <a:gd name="connsiteX129" fmla="*/ 974334 w 1032612"/>
                <a:gd name="connsiteY129" fmla="*/ 601760 h 711724"/>
                <a:gd name="connsiteX130" fmla="*/ 972176 w 1032612"/>
                <a:gd name="connsiteY130" fmla="*/ 567230 h 711724"/>
                <a:gd name="connsiteX131" fmla="*/ 915339 w 1032612"/>
                <a:gd name="connsiteY131" fmla="*/ 510759 h 711724"/>
                <a:gd name="connsiteX132" fmla="*/ 838358 w 1032612"/>
                <a:gd name="connsiteY132" fmla="*/ 438462 h 711724"/>
                <a:gd name="connsiteX133" fmla="*/ 841595 w 1032612"/>
                <a:gd name="connsiteY133" fmla="*/ 434865 h 711724"/>
                <a:gd name="connsiteX134" fmla="*/ 914620 w 1032612"/>
                <a:gd name="connsiteY134" fmla="*/ 500328 h 711724"/>
                <a:gd name="connsiteX135" fmla="*/ 971816 w 1032612"/>
                <a:gd name="connsiteY135" fmla="*/ 555360 h 711724"/>
                <a:gd name="connsiteX136" fmla="*/ 969658 w 1032612"/>
                <a:gd name="connsiteY136" fmla="*/ 521910 h 711724"/>
                <a:gd name="connsiteX137" fmla="*/ 918937 w 1032612"/>
                <a:gd name="connsiteY137" fmla="*/ 469755 h 711724"/>
                <a:gd name="connsiteX138" fmla="*/ 853107 w 1032612"/>
                <a:gd name="connsiteY138" fmla="*/ 404292 h 711724"/>
                <a:gd name="connsiteX139" fmla="*/ 855625 w 1032612"/>
                <a:gd name="connsiteY139" fmla="*/ 402493 h 711724"/>
                <a:gd name="connsiteX140" fmla="*/ 923973 w 1032612"/>
                <a:gd name="connsiteY140" fmla="*/ 465079 h 711724"/>
                <a:gd name="connsiteX141" fmla="*/ 969298 w 1032612"/>
                <a:gd name="connsiteY141" fmla="*/ 510759 h 711724"/>
                <a:gd name="connsiteX142" fmla="*/ 967500 w 1032612"/>
                <a:gd name="connsiteY142" fmla="*/ 474790 h 711724"/>
                <a:gd name="connsiteX143" fmla="*/ 865337 w 1032612"/>
                <a:gd name="connsiteY143" fmla="*/ 381272 h 711724"/>
                <a:gd name="connsiteX144" fmla="*/ 868215 w 1032612"/>
                <a:gd name="connsiteY144" fmla="*/ 377675 h 711724"/>
                <a:gd name="connsiteX145" fmla="*/ 967140 w 1032612"/>
                <a:gd name="connsiteY145" fmla="*/ 463280 h 711724"/>
                <a:gd name="connsiteX146" fmla="*/ 966061 w 1032612"/>
                <a:gd name="connsiteY146" fmla="*/ 431628 h 711724"/>
                <a:gd name="connsiteX147" fmla="*/ 965701 w 1032612"/>
                <a:gd name="connsiteY147" fmla="*/ 421557 h 711724"/>
                <a:gd name="connsiteX148" fmla="*/ 868575 w 1032612"/>
                <a:gd name="connsiteY148" fmla="*/ 353576 h 711724"/>
                <a:gd name="connsiteX149" fmla="*/ 872172 w 1032612"/>
                <a:gd name="connsiteY149" fmla="*/ 349619 h 711724"/>
                <a:gd name="connsiteX150" fmla="*/ 964982 w 1032612"/>
                <a:gd name="connsiteY150" fmla="*/ 410766 h 711724"/>
                <a:gd name="connsiteX151" fmla="*/ 962823 w 1032612"/>
                <a:gd name="connsiteY151" fmla="*/ 370481 h 711724"/>
                <a:gd name="connsiteX152" fmla="*/ 940160 w 1032612"/>
                <a:gd name="connsiteY152" fmla="*/ 355014 h 711724"/>
                <a:gd name="connsiteX153" fmla="*/ 889439 w 1032612"/>
                <a:gd name="connsiteY153" fmla="*/ 324081 h 711724"/>
                <a:gd name="connsiteX154" fmla="*/ 891957 w 1032612"/>
                <a:gd name="connsiteY154" fmla="*/ 320844 h 711724"/>
                <a:gd name="connsiteX155" fmla="*/ 938002 w 1032612"/>
                <a:gd name="connsiteY155" fmla="*/ 347461 h 711724"/>
                <a:gd name="connsiteX156" fmla="*/ 962463 w 1032612"/>
                <a:gd name="connsiteY156" fmla="*/ 362568 h 711724"/>
                <a:gd name="connsiteX157" fmla="*/ 959945 w 1032612"/>
                <a:gd name="connsiteY157" fmla="*/ 330915 h 711724"/>
                <a:gd name="connsiteX158" fmla="*/ 943038 w 1032612"/>
                <a:gd name="connsiteY158" fmla="*/ 320125 h 711724"/>
                <a:gd name="connsiteX159" fmla="*/ 910303 w 1032612"/>
                <a:gd name="connsiteY159" fmla="*/ 297824 h 711724"/>
                <a:gd name="connsiteX160" fmla="*/ 913900 w 1032612"/>
                <a:gd name="connsiteY160" fmla="*/ 293868 h 711724"/>
                <a:gd name="connsiteX161" fmla="*/ 959586 w 1032612"/>
                <a:gd name="connsiteY161" fmla="*/ 322643 h 711724"/>
                <a:gd name="connsiteX162" fmla="*/ 957787 w 1032612"/>
                <a:gd name="connsiteY162" fmla="*/ 300342 h 711724"/>
                <a:gd name="connsiteX163" fmla="*/ 927930 w 1032612"/>
                <a:gd name="connsiteY163" fmla="*/ 280919 h 711724"/>
                <a:gd name="connsiteX164" fmla="*/ 931527 w 1032612"/>
                <a:gd name="connsiteY164" fmla="*/ 276962 h 711724"/>
                <a:gd name="connsiteX165" fmla="*/ 957068 w 1032612"/>
                <a:gd name="connsiteY165" fmla="*/ 292429 h 711724"/>
                <a:gd name="connsiteX166" fmla="*/ 955988 w 1032612"/>
                <a:gd name="connsiteY166" fmla="*/ 275883 h 711724"/>
                <a:gd name="connsiteX167" fmla="*/ 943758 w 1032612"/>
                <a:gd name="connsiteY167" fmla="*/ 264373 h 711724"/>
                <a:gd name="connsiteX168" fmla="*/ 947355 w 1032612"/>
                <a:gd name="connsiteY168" fmla="*/ 260417 h 711724"/>
                <a:gd name="connsiteX169" fmla="*/ 954909 w 1032612"/>
                <a:gd name="connsiteY169" fmla="*/ 266891 h 711724"/>
                <a:gd name="connsiteX170" fmla="*/ 951312 w 1032612"/>
                <a:gd name="connsiteY170" fmla="*/ 226246 h 711724"/>
                <a:gd name="connsiteX171" fmla="*/ 157158 w 1032612"/>
                <a:gd name="connsiteY171" fmla="*/ 219105 h 711724"/>
                <a:gd name="connsiteX172" fmla="*/ 159667 w 1032612"/>
                <a:gd name="connsiteY172" fmla="*/ 229182 h 711724"/>
                <a:gd name="connsiteX173" fmla="*/ 84388 w 1032612"/>
                <a:gd name="connsiteY173" fmla="*/ 242857 h 711724"/>
                <a:gd name="connsiteX174" fmla="*/ 41014 w 1032612"/>
                <a:gd name="connsiteY174" fmla="*/ 288921 h 711724"/>
                <a:gd name="connsiteX175" fmla="*/ 10185 w 1032612"/>
                <a:gd name="connsiteY175" fmla="*/ 385368 h 711724"/>
                <a:gd name="connsiteX176" fmla="*/ 5525 w 1032612"/>
                <a:gd name="connsiteY176" fmla="*/ 385728 h 711724"/>
                <a:gd name="connsiteX177" fmla="*/ 11261 w 1032612"/>
                <a:gd name="connsiteY177" fmla="*/ 340384 h 711724"/>
                <a:gd name="connsiteX178" fmla="*/ 39221 w 1032612"/>
                <a:gd name="connsiteY178" fmla="*/ 274526 h 711724"/>
                <a:gd name="connsiteX179" fmla="*/ 157158 w 1032612"/>
                <a:gd name="connsiteY179" fmla="*/ 219105 h 711724"/>
                <a:gd name="connsiteX180" fmla="*/ 108829 w 1032612"/>
                <a:gd name="connsiteY180" fmla="*/ 207995 h 711724"/>
                <a:gd name="connsiteX181" fmla="*/ 108829 w 1032612"/>
                <a:gd name="connsiteY181" fmla="*/ 218119 h 711724"/>
                <a:gd name="connsiteX182" fmla="*/ 5768 w 1032612"/>
                <a:gd name="connsiteY182" fmla="*/ 304533 h 711724"/>
                <a:gd name="connsiteX183" fmla="*/ 363 w 1032612"/>
                <a:gd name="connsiteY183" fmla="*/ 301279 h 711724"/>
                <a:gd name="connsiteX184" fmla="*/ 108829 w 1032612"/>
                <a:gd name="connsiteY184" fmla="*/ 207995 h 711724"/>
                <a:gd name="connsiteX185" fmla="*/ 424447 w 1032612"/>
                <a:gd name="connsiteY185" fmla="*/ 195132 h 711724"/>
                <a:gd name="connsiteX186" fmla="*/ 445748 w 1032612"/>
                <a:gd name="connsiteY186" fmla="*/ 268865 h 711724"/>
                <a:gd name="connsiteX187" fmla="*/ 523010 w 1032612"/>
                <a:gd name="connsiteY187" fmla="*/ 318258 h 711724"/>
                <a:gd name="connsiteX188" fmla="*/ 521204 w 1032612"/>
                <a:gd name="connsiteY188" fmla="*/ 326491 h 711724"/>
                <a:gd name="connsiteX189" fmla="*/ 443943 w 1032612"/>
                <a:gd name="connsiteY189" fmla="*/ 282108 h 711724"/>
                <a:gd name="connsiteX190" fmla="*/ 420836 w 1032612"/>
                <a:gd name="connsiteY190" fmla="*/ 195490 h 711724"/>
                <a:gd name="connsiteX191" fmla="*/ 424447 w 1032612"/>
                <a:gd name="connsiteY191" fmla="*/ 195132 h 711724"/>
                <a:gd name="connsiteX192" fmla="*/ 923292 w 1032612"/>
                <a:gd name="connsiteY192" fmla="*/ 189841 h 711724"/>
                <a:gd name="connsiteX193" fmla="*/ 980773 w 1032612"/>
                <a:gd name="connsiteY193" fmla="*/ 208775 h 711724"/>
                <a:gd name="connsiteX194" fmla="*/ 1012611 w 1032612"/>
                <a:gd name="connsiteY194" fmla="*/ 328863 h 711724"/>
                <a:gd name="connsiteX195" fmla="*/ 1004652 w 1032612"/>
                <a:gd name="connsiteY195" fmla="*/ 329223 h 711724"/>
                <a:gd name="connsiteX196" fmla="*/ 987285 w 1032612"/>
                <a:gd name="connsiteY196" fmla="*/ 231133 h 711724"/>
                <a:gd name="connsiteX197" fmla="*/ 860293 w 1032612"/>
                <a:gd name="connsiteY197" fmla="*/ 197955 h 711724"/>
                <a:gd name="connsiteX198" fmla="*/ 859569 w 1032612"/>
                <a:gd name="connsiteY198" fmla="*/ 194710 h 711724"/>
                <a:gd name="connsiteX199" fmla="*/ 923292 w 1032612"/>
                <a:gd name="connsiteY199" fmla="*/ 189841 h 711724"/>
                <a:gd name="connsiteX200" fmla="*/ 930690 w 1032612"/>
                <a:gd name="connsiteY200" fmla="*/ 172829 h 711724"/>
                <a:gd name="connsiteX201" fmla="*/ 959658 w 1032612"/>
                <a:gd name="connsiteY201" fmla="*/ 176878 h 711724"/>
                <a:gd name="connsiteX202" fmla="*/ 1001271 w 1032612"/>
                <a:gd name="connsiteY202" fmla="*/ 207108 h 711724"/>
                <a:gd name="connsiteX203" fmla="*/ 1031405 w 1032612"/>
                <a:gd name="connsiteY203" fmla="*/ 308237 h 711724"/>
                <a:gd name="connsiteX204" fmla="*/ 1023154 w 1032612"/>
                <a:gd name="connsiteY204" fmla="*/ 307157 h 711724"/>
                <a:gd name="connsiteX205" fmla="*/ 1002348 w 1032612"/>
                <a:gd name="connsiteY205" fmla="*/ 220425 h 711724"/>
                <a:gd name="connsiteX206" fmla="*/ 963604 w 1032612"/>
                <a:gd name="connsiteY206" fmla="*/ 184435 h 711724"/>
                <a:gd name="connsiteX207" fmla="*/ 901902 w 1032612"/>
                <a:gd name="connsiteY207" fmla="*/ 178317 h 711724"/>
                <a:gd name="connsiteX208" fmla="*/ 901184 w 1032612"/>
                <a:gd name="connsiteY208" fmla="*/ 174719 h 711724"/>
                <a:gd name="connsiteX209" fmla="*/ 930690 w 1032612"/>
                <a:gd name="connsiteY209" fmla="*/ 172829 h 711724"/>
                <a:gd name="connsiteX210" fmla="*/ 368555 w 1032612"/>
                <a:gd name="connsiteY210" fmla="*/ 70141 h 711724"/>
                <a:gd name="connsiteX211" fmla="*/ 283300 w 1032612"/>
                <a:gd name="connsiteY211" fmla="*/ 236318 h 711724"/>
                <a:gd name="connsiteX212" fmla="*/ 183296 w 1032612"/>
                <a:gd name="connsiteY212" fmla="*/ 258978 h 711724"/>
                <a:gd name="connsiteX213" fmla="*/ 71061 w 1032612"/>
                <a:gd name="connsiteY213" fmla="*/ 310053 h 711724"/>
                <a:gd name="connsiteX214" fmla="*/ 49118 w 1032612"/>
                <a:gd name="connsiteY214" fmla="*/ 421197 h 711724"/>
                <a:gd name="connsiteX215" fmla="*/ 114229 w 1032612"/>
                <a:gd name="connsiteY215" fmla="*/ 633772 h 711724"/>
                <a:gd name="connsiteX216" fmla="*/ 329345 w 1032612"/>
                <a:gd name="connsiteY216" fmla="*/ 645282 h 711724"/>
                <a:gd name="connsiteX217" fmla="*/ 550217 w 1032612"/>
                <a:gd name="connsiteY217" fmla="*/ 645642 h 711724"/>
                <a:gd name="connsiteX218" fmla="*/ 541943 w 1032612"/>
                <a:gd name="connsiteY218" fmla="*/ 583416 h 711724"/>
                <a:gd name="connsiteX219" fmla="*/ 528993 w 1032612"/>
                <a:gd name="connsiteY219" fmla="*/ 306816 h 711724"/>
                <a:gd name="connsiteX220" fmla="*/ 448414 w 1032612"/>
                <a:gd name="connsiteY220" fmla="*/ 256460 h 711724"/>
                <a:gd name="connsiteX221" fmla="*/ 368555 w 1032612"/>
                <a:gd name="connsiteY221" fmla="*/ 70141 h 711724"/>
                <a:gd name="connsiteX222" fmla="*/ 386137 w 1032612"/>
                <a:gd name="connsiteY222" fmla="*/ 50493 h 711724"/>
                <a:gd name="connsiteX223" fmla="*/ 449853 w 1032612"/>
                <a:gd name="connsiteY223" fmla="*/ 92082 h 711724"/>
                <a:gd name="connsiteX224" fmla="*/ 527914 w 1032612"/>
                <a:gd name="connsiteY224" fmla="*/ 283437 h 711724"/>
                <a:gd name="connsiteX225" fmla="*/ 526835 w 1032612"/>
                <a:gd name="connsiteY225" fmla="*/ 244590 h 711724"/>
                <a:gd name="connsiteX226" fmla="*/ 529713 w 1032612"/>
                <a:gd name="connsiteY226" fmla="*/ 238835 h 711724"/>
                <a:gd name="connsiteX227" fmla="*/ 546620 w 1032612"/>
                <a:gd name="connsiteY227" fmla="*/ 232001 h 711724"/>
                <a:gd name="connsiteX228" fmla="*/ 951672 w 1032612"/>
                <a:gd name="connsiteY228" fmla="*/ 207182 h 711724"/>
                <a:gd name="connsiteX229" fmla="*/ 962463 w 1032612"/>
                <a:gd name="connsiteY229" fmla="*/ 215096 h 711724"/>
                <a:gd name="connsiteX230" fmla="*/ 968219 w 1032612"/>
                <a:gd name="connsiteY230" fmla="*/ 219412 h 711724"/>
                <a:gd name="connsiteX231" fmla="*/ 993040 w 1032612"/>
                <a:gd name="connsiteY231" fmla="*/ 428391 h 711724"/>
                <a:gd name="connsiteX232" fmla="*/ 1009228 w 1032612"/>
                <a:gd name="connsiteY232" fmla="*/ 657512 h 711724"/>
                <a:gd name="connsiteX233" fmla="*/ 985126 w 1032612"/>
                <a:gd name="connsiteY233" fmla="*/ 674777 h 711724"/>
                <a:gd name="connsiteX234" fmla="*/ 620004 w 1032612"/>
                <a:gd name="connsiteY234" fmla="*/ 705710 h 711724"/>
                <a:gd name="connsiteX235" fmla="*/ 609932 w 1032612"/>
                <a:gd name="connsiteY235" fmla="*/ 702832 h 711724"/>
                <a:gd name="connsiteX236" fmla="*/ 560289 w 1032612"/>
                <a:gd name="connsiteY236" fmla="*/ 675496 h 711724"/>
                <a:gd name="connsiteX237" fmla="*/ 550936 w 1032612"/>
                <a:gd name="connsiteY237" fmla="*/ 675496 h 711724"/>
                <a:gd name="connsiteX238" fmla="*/ 271789 w 1032612"/>
                <a:gd name="connsiteY238" fmla="*/ 674777 h 711724"/>
                <a:gd name="connsiteX239" fmla="*/ 88328 w 1032612"/>
                <a:gd name="connsiteY239" fmla="*/ 651037 h 711724"/>
                <a:gd name="connsiteX240" fmla="*/ 16743 w 1032612"/>
                <a:gd name="connsiteY240" fmla="*/ 470474 h 711724"/>
                <a:gd name="connsiteX241" fmla="*/ 58471 w 1032612"/>
                <a:gd name="connsiteY241" fmla="*/ 276243 h 711724"/>
                <a:gd name="connsiteX242" fmla="*/ 244090 w 1032612"/>
                <a:gd name="connsiteY242" fmla="*/ 235958 h 711724"/>
                <a:gd name="connsiteX243" fmla="*/ 269630 w 1032612"/>
                <a:gd name="connsiteY243" fmla="*/ 148913 h 711724"/>
                <a:gd name="connsiteX244" fmla="*/ 309200 w 1032612"/>
                <a:gd name="connsiteY244" fmla="*/ 70141 h 711724"/>
                <a:gd name="connsiteX245" fmla="*/ 386137 w 1032612"/>
                <a:gd name="connsiteY245" fmla="*/ 50493 h 711724"/>
                <a:gd name="connsiteX246" fmla="*/ 380886 w 1032612"/>
                <a:gd name="connsiteY246" fmla="*/ 38175 h 711724"/>
                <a:gd name="connsiteX247" fmla="*/ 467385 w 1032612"/>
                <a:gd name="connsiteY247" fmla="*/ 100503 h 711724"/>
                <a:gd name="connsiteX248" fmla="*/ 463795 w 1032612"/>
                <a:gd name="connsiteY248" fmla="*/ 101577 h 711724"/>
                <a:gd name="connsiteX249" fmla="*/ 379451 w 1032612"/>
                <a:gd name="connsiteY249" fmla="*/ 45697 h 711724"/>
                <a:gd name="connsiteX250" fmla="*/ 272854 w 1032612"/>
                <a:gd name="connsiteY250" fmla="*/ 94413 h 711724"/>
                <a:gd name="connsiteX251" fmla="*/ 265675 w 1032612"/>
                <a:gd name="connsiteY251" fmla="*/ 89040 h 711724"/>
                <a:gd name="connsiteX252" fmla="*/ 380886 w 1032612"/>
                <a:gd name="connsiteY252" fmla="*/ 38175 h 711724"/>
                <a:gd name="connsiteX253" fmla="*/ 377525 w 1032612"/>
                <a:gd name="connsiteY253" fmla="*/ 20227 h 711724"/>
                <a:gd name="connsiteX254" fmla="*/ 459445 w 1032612"/>
                <a:gd name="connsiteY254" fmla="*/ 64658 h 711724"/>
                <a:gd name="connsiteX255" fmla="*/ 456569 w 1032612"/>
                <a:gd name="connsiteY255" fmla="*/ 66115 h 711724"/>
                <a:gd name="connsiteX256" fmla="*/ 291202 w 1032612"/>
                <a:gd name="connsiteY256" fmla="*/ 56646 h 711724"/>
                <a:gd name="connsiteX257" fmla="*/ 285091 w 1032612"/>
                <a:gd name="connsiteY257" fmla="*/ 50091 h 711724"/>
                <a:gd name="connsiteX258" fmla="*/ 377525 w 1032612"/>
                <a:gd name="connsiteY258" fmla="*/ 20227 h 711724"/>
                <a:gd name="connsiteX259" fmla="*/ 375215 w 1032612"/>
                <a:gd name="connsiteY259" fmla="*/ 699 h 711724"/>
                <a:gd name="connsiteX260" fmla="*/ 437215 w 1032612"/>
                <a:gd name="connsiteY260" fmla="*/ 22527 h 711724"/>
                <a:gd name="connsiteX261" fmla="*/ 436132 w 1032612"/>
                <a:gd name="connsiteY261" fmla="*/ 23982 h 711724"/>
                <a:gd name="connsiteX262" fmla="*/ 316644 w 1032612"/>
                <a:gd name="connsiteY262" fmla="*/ 20708 h 711724"/>
                <a:gd name="connsiteX263" fmla="*/ 311590 w 1032612"/>
                <a:gd name="connsiteY263" fmla="*/ 13796 h 711724"/>
                <a:gd name="connsiteX264" fmla="*/ 375215 w 1032612"/>
                <a:gd name="connsiteY264" fmla="*/ 699 h 71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032612" h="711724">
                  <a:moveTo>
                    <a:pt x="1006009" y="699397"/>
                  </a:moveTo>
                  <a:cubicBezTo>
                    <a:pt x="1010669" y="699397"/>
                    <a:pt x="1011028" y="706494"/>
                    <a:pt x="1006368" y="706868"/>
                  </a:cubicBezTo>
                  <a:cubicBezTo>
                    <a:pt x="964785" y="710603"/>
                    <a:pt x="922486" y="710230"/>
                    <a:pt x="880904" y="711724"/>
                  </a:cubicBezTo>
                  <a:cubicBezTo>
                    <a:pt x="878395" y="711724"/>
                    <a:pt x="878036" y="708362"/>
                    <a:pt x="880546" y="707988"/>
                  </a:cubicBezTo>
                  <a:cubicBezTo>
                    <a:pt x="922128" y="703880"/>
                    <a:pt x="964069" y="701638"/>
                    <a:pt x="1006009" y="699397"/>
                  </a:cubicBezTo>
                  <a:close/>
                  <a:moveTo>
                    <a:pt x="1005284" y="683004"/>
                  </a:moveTo>
                  <a:cubicBezTo>
                    <a:pt x="1010309" y="683361"/>
                    <a:pt x="1011027" y="690132"/>
                    <a:pt x="1006361" y="690132"/>
                  </a:cubicBezTo>
                  <a:cubicBezTo>
                    <a:pt x="957185" y="690488"/>
                    <a:pt x="909087" y="696546"/>
                    <a:pt x="860270" y="698685"/>
                  </a:cubicBezTo>
                  <a:cubicBezTo>
                    <a:pt x="857757" y="699041"/>
                    <a:pt x="857398" y="695834"/>
                    <a:pt x="859911" y="695477"/>
                  </a:cubicBezTo>
                  <a:cubicBezTo>
                    <a:pt x="906933" y="685855"/>
                    <a:pt x="957544" y="681935"/>
                    <a:pt x="1005284" y="683004"/>
                  </a:cubicBezTo>
                  <a:close/>
                  <a:moveTo>
                    <a:pt x="377681" y="679888"/>
                  </a:moveTo>
                  <a:cubicBezTo>
                    <a:pt x="407951" y="682520"/>
                    <a:pt x="437860" y="683272"/>
                    <a:pt x="467770" y="682896"/>
                  </a:cubicBezTo>
                  <a:cubicBezTo>
                    <a:pt x="493715" y="682896"/>
                    <a:pt x="520742" y="678760"/>
                    <a:pt x="545966" y="684776"/>
                  </a:cubicBezTo>
                  <a:cubicBezTo>
                    <a:pt x="550651" y="685904"/>
                    <a:pt x="549209" y="692671"/>
                    <a:pt x="544885" y="691543"/>
                  </a:cubicBezTo>
                  <a:cubicBezTo>
                    <a:pt x="517859" y="685528"/>
                    <a:pt x="488670" y="689663"/>
                    <a:pt x="460923" y="689663"/>
                  </a:cubicBezTo>
                  <a:cubicBezTo>
                    <a:pt x="432815" y="689663"/>
                    <a:pt x="404708" y="688536"/>
                    <a:pt x="377321" y="683272"/>
                  </a:cubicBezTo>
                  <a:cubicBezTo>
                    <a:pt x="374798" y="682896"/>
                    <a:pt x="375519" y="679888"/>
                    <a:pt x="377681" y="679888"/>
                  </a:cubicBezTo>
                  <a:close/>
                  <a:moveTo>
                    <a:pt x="81111" y="496418"/>
                  </a:moveTo>
                  <a:cubicBezTo>
                    <a:pt x="81111" y="494610"/>
                    <a:pt x="83992" y="494610"/>
                    <a:pt x="83992" y="496418"/>
                  </a:cubicBezTo>
                  <a:cubicBezTo>
                    <a:pt x="86873" y="529685"/>
                    <a:pt x="99476" y="565122"/>
                    <a:pt x="126843" y="585733"/>
                  </a:cubicBezTo>
                  <a:cubicBezTo>
                    <a:pt x="155650" y="607067"/>
                    <a:pt x="189858" y="609598"/>
                    <a:pt x="223707" y="616107"/>
                  </a:cubicBezTo>
                  <a:cubicBezTo>
                    <a:pt x="228388" y="617192"/>
                    <a:pt x="226588" y="624424"/>
                    <a:pt x="221907" y="623339"/>
                  </a:cubicBezTo>
                  <a:cubicBezTo>
                    <a:pt x="184817" y="615745"/>
                    <a:pt x="143407" y="613214"/>
                    <a:pt x="115320" y="584286"/>
                  </a:cubicBezTo>
                  <a:cubicBezTo>
                    <a:pt x="91914" y="560059"/>
                    <a:pt x="82912" y="529685"/>
                    <a:pt x="81111" y="496418"/>
                  </a:cubicBezTo>
                  <a:close/>
                  <a:moveTo>
                    <a:pt x="60948" y="449653"/>
                  </a:moveTo>
                  <a:cubicBezTo>
                    <a:pt x="61307" y="448572"/>
                    <a:pt x="63103" y="448572"/>
                    <a:pt x="63103" y="449653"/>
                  </a:cubicBezTo>
                  <a:cubicBezTo>
                    <a:pt x="62025" y="476313"/>
                    <a:pt x="63103" y="503693"/>
                    <a:pt x="69927" y="529271"/>
                  </a:cubicBezTo>
                  <a:cubicBezTo>
                    <a:pt x="76033" y="553409"/>
                    <a:pt x="85372" y="581149"/>
                    <a:pt x="104408" y="597721"/>
                  </a:cubicBezTo>
                  <a:cubicBezTo>
                    <a:pt x="144995" y="633388"/>
                    <a:pt x="206055" y="636630"/>
                    <a:pt x="257417" y="636630"/>
                  </a:cubicBezTo>
                  <a:cubicBezTo>
                    <a:pt x="261368" y="636630"/>
                    <a:pt x="261727" y="643115"/>
                    <a:pt x="257417" y="643115"/>
                  </a:cubicBezTo>
                  <a:cubicBezTo>
                    <a:pt x="207132" y="643475"/>
                    <a:pt x="133860" y="640593"/>
                    <a:pt x="96865" y="599163"/>
                  </a:cubicBezTo>
                  <a:cubicBezTo>
                    <a:pt x="62384" y="559894"/>
                    <a:pt x="54123" y="499730"/>
                    <a:pt x="60948" y="449653"/>
                  </a:cubicBezTo>
                  <a:close/>
                  <a:moveTo>
                    <a:pt x="1008788" y="344014"/>
                  </a:moveTo>
                  <a:cubicBezTo>
                    <a:pt x="1013840" y="342210"/>
                    <a:pt x="1014200" y="349787"/>
                    <a:pt x="1014200" y="352673"/>
                  </a:cubicBezTo>
                  <a:cubicBezTo>
                    <a:pt x="1013840" y="356642"/>
                    <a:pt x="1007706" y="357724"/>
                    <a:pt x="1007706" y="353395"/>
                  </a:cubicBezTo>
                  <a:cubicBezTo>
                    <a:pt x="1007345" y="352313"/>
                    <a:pt x="1007706" y="351591"/>
                    <a:pt x="1007706" y="350509"/>
                  </a:cubicBezTo>
                  <a:cubicBezTo>
                    <a:pt x="1007706" y="349787"/>
                    <a:pt x="1007706" y="349426"/>
                    <a:pt x="1007706" y="348344"/>
                  </a:cubicBezTo>
                  <a:cubicBezTo>
                    <a:pt x="1007345" y="347983"/>
                    <a:pt x="1007345" y="347622"/>
                    <a:pt x="1007345" y="347622"/>
                  </a:cubicBezTo>
                  <a:cubicBezTo>
                    <a:pt x="1006623" y="346179"/>
                    <a:pt x="1006984" y="344736"/>
                    <a:pt x="1008788" y="344014"/>
                  </a:cubicBezTo>
                  <a:close/>
                  <a:moveTo>
                    <a:pt x="626137" y="267290"/>
                  </a:moveTo>
                  <a:cubicBezTo>
                    <a:pt x="627771" y="268276"/>
                    <a:pt x="628798" y="270158"/>
                    <a:pt x="627864" y="271950"/>
                  </a:cubicBezTo>
                  <a:cubicBezTo>
                    <a:pt x="624876" y="278402"/>
                    <a:pt x="627491" y="289873"/>
                    <a:pt x="627864" y="296326"/>
                  </a:cubicBezTo>
                  <a:cubicBezTo>
                    <a:pt x="628611" y="306721"/>
                    <a:pt x="628985" y="316759"/>
                    <a:pt x="628985" y="327154"/>
                  </a:cubicBezTo>
                  <a:cubicBezTo>
                    <a:pt x="629359" y="356907"/>
                    <a:pt x="630106" y="386660"/>
                    <a:pt x="631600" y="416413"/>
                  </a:cubicBezTo>
                  <a:cubicBezTo>
                    <a:pt x="631600" y="419280"/>
                    <a:pt x="627117" y="419639"/>
                    <a:pt x="626744" y="416771"/>
                  </a:cubicBezTo>
                  <a:cubicBezTo>
                    <a:pt x="623382" y="382358"/>
                    <a:pt x="621514" y="347587"/>
                    <a:pt x="620394" y="313174"/>
                  </a:cubicBezTo>
                  <a:cubicBezTo>
                    <a:pt x="620020" y="300627"/>
                    <a:pt x="612923" y="279119"/>
                    <a:pt x="620767" y="268007"/>
                  </a:cubicBezTo>
                  <a:cubicBezTo>
                    <a:pt x="622262" y="266215"/>
                    <a:pt x="624503" y="266304"/>
                    <a:pt x="626137" y="267290"/>
                  </a:cubicBezTo>
                  <a:close/>
                  <a:moveTo>
                    <a:pt x="599254" y="266356"/>
                  </a:moveTo>
                  <a:cubicBezTo>
                    <a:pt x="601282" y="266671"/>
                    <a:pt x="603046" y="268199"/>
                    <a:pt x="602517" y="270537"/>
                  </a:cubicBezTo>
                  <a:cubicBezTo>
                    <a:pt x="600047" y="284566"/>
                    <a:pt x="602870" y="300394"/>
                    <a:pt x="602870" y="314063"/>
                  </a:cubicBezTo>
                  <a:cubicBezTo>
                    <a:pt x="602870" y="328811"/>
                    <a:pt x="603928" y="343200"/>
                    <a:pt x="604633" y="357948"/>
                  </a:cubicBezTo>
                  <a:cubicBezTo>
                    <a:pt x="606045" y="389963"/>
                    <a:pt x="607808" y="421978"/>
                    <a:pt x="607456" y="453633"/>
                  </a:cubicBezTo>
                  <a:cubicBezTo>
                    <a:pt x="607456" y="455431"/>
                    <a:pt x="604986" y="456151"/>
                    <a:pt x="604281" y="453992"/>
                  </a:cubicBezTo>
                  <a:cubicBezTo>
                    <a:pt x="599695" y="422697"/>
                    <a:pt x="598636" y="390323"/>
                    <a:pt x="597225" y="358668"/>
                  </a:cubicBezTo>
                  <a:cubicBezTo>
                    <a:pt x="596167" y="341761"/>
                    <a:pt x="595108" y="324854"/>
                    <a:pt x="594756" y="307588"/>
                  </a:cubicBezTo>
                  <a:cubicBezTo>
                    <a:pt x="594403" y="295358"/>
                    <a:pt x="592286" y="281689"/>
                    <a:pt x="594403" y="269458"/>
                  </a:cubicBezTo>
                  <a:cubicBezTo>
                    <a:pt x="594932" y="266940"/>
                    <a:pt x="597225" y="266041"/>
                    <a:pt x="599254" y="266356"/>
                  </a:cubicBezTo>
                  <a:close/>
                  <a:moveTo>
                    <a:pt x="572430" y="266172"/>
                  </a:moveTo>
                  <a:cubicBezTo>
                    <a:pt x="574395" y="265948"/>
                    <a:pt x="576316" y="266935"/>
                    <a:pt x="576316" y="269447"/>
                  </a:cubicBezTo>
                  <a:cubicBezTo>
                    <a:pt x="574919" y="302108"/>
                    <a:pt x="577713" y="334051"/>
                    <a:pt x="580856" y="366354"/>
                  </a:cubicBezTo>
                  <a:cubicBezTo>
                    <a:pt x="583999" y="400450"/>
                    <a:pt x="583999" y="433470"/>
                    <a:pt x="583301" y="467567"/>
                  </a:cubicBezTo>
                  <a:cubicBezTo>
                    <a:pt x="583301" y="469721"/>
                    <a:pt x="579808" y="470438"/>
                    <a:pt x="579110" y="467567"/>
                  </a:cubicBezTo>
                  <a:cubicBezTo>
                    <a:pt x="575617" y="434547"/>
                    <a:pt x="576665" y="400450"/>
                    <a:pt x="573522" y="367071"/>
                  </a:cubicBezTo>
                  <a:cubicBezTo>
                    <a:pt x="570379" y="334769"/>
                    <a:pt x="566886" y="302826"/>
                    <a:pt x="568283" y="270165"/>
                  </a:cubicBezTo>
                  <a:cubicBezTo>
                    <a:pt x="568458" y="267832"/>
                    <a:pt x="570466" y="266396"/>
                    <a:pt x="572430" y="266172"/>
                  </a:cubicBezTo>
                  <a:close/>
                  <a:moveTo>
                    <a:pt x="416864" y="226896"/>
                  </a:moveTo>
                  <a:cubicBezTo>
                    <a:pt x="422994" y="251026"/>
                    <a:pt x="429484" y="275156"/>
                    <a:pt x="443185" y="296405"/>
                  </a:cubicBezTo>
                  <a:cubicBezTo>
                    <a:pt x="459770" y="322696"/>
                    <a:pt x="486812" y="324857"/>
                    <a:pt x="513853" y="335661"/>
                  </a:cubicBezTo>
                  <a:cubicBezTo>
                    <a:pt x="518901" y="337822"/>
                    <a:pt x="514935" y="345025"/>
                    <a:pt x="509887" y="342864"/>
                  </a:cubicBezTo>
                  <a:cubicBezTo>
                    <a:pt x="482845" y="332060"/>
                    <a:pt x="457607" y="329179"/>
                    <a:pt x="439219" y="305409"/>
                  </a:cubicBezTo>
                  <a:cubicBezTo>
                    <a:pt x="422273" y="283440"/>
                    <a:pt x="416864" y="254267"/>
                    <a:pt x="412898" y="227616"/>
                  </a:cubicBezTo>
                  <a:cubicBezTo>
                    <a:pt x="412898" y="225456"/>
                    <a:pt x="416504" y="224735"/>
                    <a:pt x="416864" y="226896"/>
                  </a:cubicBezTo>
                  <a:close/>
                  <a:moveTo>
                    <a:pt x="951312" y="226246"/>
                  </a:moveTo>
                  <a:cubicBezTo>
                    <a:pt x="845912" y="244590"/>
                    <a:pt x="664970" y="247828"/>
                    <a:pt x="556692" y="255021"/>
                  </a:cubicBezTo>
                  <a:cubicBezTo>
                    <a:pt x="562448" y="351418"/>
                    <a:pt x="566045" y="441699"/>
                    <a:pt x="570721" y="539534"/>
                  </a:cubicBezTo>
                  <a:cubicBezTo>
                    <a:pt x="571261" y="549785"/>
                    <a:pt x="571801" y="582427"/>
                    <a:pt x="575713" y="612461"/>
                  </a:cubicBezTo>
                  <a:lnTo>
                    <a:pt x="583965" y="649862"/>
                  </a:lnTo>
                  <a:lnTo>
                    <a:pt x="584531" y="652431"/>
                  </a:lnTo>
                  <a:cubicBezTo>
                    <a:pt x="588595" y="663019"/>
                    <a:pt x="593924" y="669831"/>
                    <a:pt x="600938" y="669741"/>
                  </a:cubicBezTo>
                  <a:cubicBezTo>
                    <a:pt x="607773" y="669741"/>
                    <a:pt x="614968" y="671899"/>
                    <a:pt x="620723" y="674777"/>
                  </a:cubicBezTo>
                  <a:cubicBezTo>
                    <a:pt x="623601" y="674777"/>
                    <a:pt x="626839" y="674777"/>
                    <a:pt x="630436" y="675136"/>
                  </a:cubicBezTo>
                  <a:cubicBezTo>
                    <a:pt x="663171" y="679453"/>
                    <a:pt x="704540" y="678374"/>
                    <a:pt x="748786" y="674057"/>
                  </a:cubicBezTo>
                  <a:cubicBezTo>
                    <a:pt x="744109" y="668662"/>
                    <a:pt x="740872" y="662188"/>
                    <a:pt x="737634" y="656073"/>
                  </a:cubicBezTo>
                  <a:lnTo>
                    <a:pt x="739070" y="652652"/>
                  </a:lnTo>
                  <a:lnTo>
                    <a:pt x="739163" y="652431"/>
                  </a:lnTo>
                  <a:lnTo>
                    <a:pt x="739832" y="652666"/>
                  </a:lnTo>
                  <a:lnTo>
                    <a:pt x="743390" y="653915"/>
                  </a:lnTo>
                  <a:cubicBezTo>
                    <a:pt x="746628" y="660389"/>
                    <a:pt x="750585" y="665425"/>
                    <a:pt x="755261" y="670820"/>
                  </a:cubicBezTo>
                  <a:cubicBezTo>
                    <a:pt x="755980" y="671540"/>
                    <a:pt x="755980" y="672619"/>
                    <a:pt x="755980" y="673698"/>
                  </a:cubicBezTo>
                  <a:cubicBezTo>
                    <a:pt x="766413" y="672619"/>
                    <a:pt x="776845" y="671540"/>
                    <a:pt x="787636" y="670461"/>
                  </a:cubicBezTo>
                  <a:lnTo>
                    <a:pt x="776290" y="653322"/>
                  </a:lnTo>
                  <a:lnTo>
                    <a:pt x="770729" y="644923"/>
                  </a:lnTo>
                  <a:cubicBezTo>
                    <a:pt x="769650" y="642405"/>
                    <a:pt x="773607" y="641326"/>
                    <a:pt x="774686" y="643484"/>
                  </a:cubicBezTo>
                  <a:lnTo>
                    <a:pt x="782317" y="653430"/>
                  </a:lnTo>
                  <a:lnTo>
                    <a:pt x="794831" y="669741"/>
                  </a:lnTo>
                  <a:cubicBezTo>
                    <a:pt x="802385" y="668662"/>
                    <a:pt x="810299" y="667943"/>
                    <a:pt x="817853" y="667223"/>
                  </a:cubicBezTo>
                  <a:lnTo>
                    <a:pt x="807627" y="653885"/>
                  </a:lnTo>
                  <a:lnTo>
                    <a:pt x="784759" y="624061"/>
                  </a:lnTo>
                  <a:cubicBezTo>
                    <a:pt x="782960" y="620824"/>
                    <a:pt x="787996" y="617227"/>
                    <a:pt x="789795" y="620464"/>
                  </a:cubicBezTo>
                  <a:lnTo>
                    <a:pt x="817802" y="654068"/>
                  </a:lnTo>
                  <a:lnTo>
                    <a:pt x="827566" y="665785"/>
                  </a:lnTo>
                  <a:cubicBezTo>
                    <a:pt x="839797" y="664706"/>
                    <a:pt x="852387" y="663267"/>
                    <a:pt x="864618" y="661828"/>
                  </a:cubicBezTo>
                  <a:lnTo>
                    <a:pt x="858130" y="654794"/>
                  </a:lnTo>
                  <a:lnTo>
                    <a:pt x="834761" y="629456"/>
                  </a:lnTo>
                  <a:cubicBezTo>
                    <a:pt x="822530" y="617227"/>
                    <a:pt x="810299" y="605357"/>
                    <a:pt x="800227" y="591689"/>
                  </a:cubicBezTo>
                  <a:cubicBezTo>
                    <a:pt x="798428" y="588811"/>
                    <a:pt x="802745" y="585574"/>
                    <a:pt x="804903" y="588452"/>
                  </a:cubicBezTo>
                  <a:cubicBezTo>
                    <a:pt x="816055" y="603199"/>
                    <a:pt x="829724" y="615788"/>
                    <a:pt x="843394" y="628377"/>
                  </a:cubicBezTo>
                  <a:lnTo>
                    <a:pt x="869124" y="654992"/>
                  </a:lnTo>
                  <a:lnTo>
                    <a:pt x="874690" y="660749"/>
                  </a:lnTo>
                  <a:cubicBezTo>
                    <a:pt x="888360" y="659310"/>
                    <a:pt x="902029" y="657512"/>
                    <a:pt x="915339" y="656792"/>
                  </a:cubicBezTo>
                  <a:lnTo>
                    <a:pt x="914395" y="655806"/>
                  </a:lnTo>
                  <a:lnTo>
                    <a:pt x="818213" y="555360"/>
                  </a:lnTo>
                  <a:cubicBezTo>
                    <a:pt x="816055" y="552843"/>
                    <a:pt x="820371" y="550325"/>
                    <a:pt x="822530" y="552483"/>
                  </a:cubicBezTo>
                  <a:cubicBezTo>
                    <a:pt x="854546" y="587013"/>
                    <a:pt x="889439" y="621903"/>
                    <a:pt x="924692" y="653555"/>
                  </a:cubicBezTo>
                  <a:cubicBezTo>
                    <a:pt x="925412" y="653915"/>
                    <a:pt x="925771" y="654634"/>
                    <a:pt x="925771" y="655713"/>
                  </a:cubicBezTo>
                  <a:cubicBezTo>
                    <a:pt x="939081" y="654634"/>
                    <a:pt x="951312" y="653555"/>
                    <a:pt x="963543" y="653196"/>
                  </a:cubicBezTo>
                  <a:cubicBezTo>
                    <a:pt x="957787" y="647440"/>
                    <a:pt x="952391" y="641326"/>
                    <a:pt x="946995" y="635211"/>
                  </a:cubicBezTo>
                  <a:cubicBezTo>
                    <a:pt x="934045" y="620824"/>
                    <a:pt x="918577" y="608954"/>
                    <a:pt x="903828" y="596725"/>
                  </a:cubicBezTo>
                  <a:cubicBezTo>
                    <a:pt x="876129" y="572985"/>
                    <a:pt x="852027" y="546009"/>
                    <a:pt x="824688" y="522629"/>
                  </a:cubicBezTo>
                  <a:cubicBezTo>
                    <a:pt x="822170" y="520471"/>
                    <a:pt x="825408" y="516874"/>
                    <a:pt x="827926" y="518672"/>
                  </a:cubicBezTo>
                  <a:cubicBezTo>
                    <a:pt x="853826" y="539894"/>
                    <a:pt x="876849" y="564353"/>
                    <a:pt x="902749" y="585934"/>
                  </a:cubicBezTo>
                  <a:cubicBezTo>
                    <a:pt x="916418" y="597444"/>
                    <a:pt x="930448" y="608594"/>
                    <a:pt x="943758" y="620464"/>
                  </a:cubicBezTo>
                  <a:cubicBezTo>
                    <a:pt x="955269" y="630535"/>
                    <a:pt x="964622" y="642405"/>
                    <a:pt x="975773" y="652836"/>
                  </a:cubicBezTo>
                  <a:cubicBezTo>
                    <a:pt x="976852" y="652836"/>
                    <a:pt x="977572" y="652836"/>
                    <a:pt x="978291" y="652836"/>
                  </a:cubicBezTo>
                  <a:cubicBezTo>
                    <a:pt x="977572" y="639168"/>
                    <a:pt x="976493" y="625859"/>
                    <a:pt x="975414" y="612551"/>
                  </a:cubicBezTo>
                  <a:cubicBezTo>
                    <a:pt x="973975" y="612551"/>
                    <a:pt x="972895" y="612191"/>
                    <a:pt x="971816" y="611112"/>
                  </a:cubicBezTo>
                  <a:cubicBezTo>
                    <a:pt x="929369" y="562914"/>
                    <a:pt x="872892" y="526226"/>
                    <a:pt x="834401" y="475150"/>
                  </a:cubicBezTo>
                  <a:cubicBezTo>
                    <a:pt x="832602" y="472632"/>
                    <a:pt x="836559" y="470114"/>
                    <a:pt x="838358" y="472273"/>
                  </a:cubicBezTo>
                  <a:cubicBezTo>
                    <a:pt x="876849" y="521190"/>
                    <a:pt x="932246" y="555720"/>
                    <a:pt x="974334" y="601760"/>
                  </a:cubicBezTo>
                  <a:cubicBezTo>
                    <a:pt x="973615" y="590250"/>
                    <a:pt x="972895" y="578740"/>
                    <a:pt x="972176" y="567230"/>
                  </a:cubicBezTo>
                  <a:cubicBezTo>
                    <a:pt x="952751" y="548886"/>
                    <a:pt x="934764" y="529103"/>
                    <a:pt x="915339" y="510759"/>
                  </a:cubicBezTo>
                  <a:cubicBezTo>
                    <a:pt x="889799" y="486300"/>
                    <a:pt x="863179" y="463280"/>
                    <a:pt x="838358" y="438462"/>
                  </a:cubicBezTo>
                  <a:cubicBezTo>
                    <a:pt x="836559" y="436304"/>
                    <a:pt x="839437" y="433067"/>
                    <a:pt x="841595" y="434865"/>
                  </a:cubicBezTo>
                  <a:cubicBezTo>
                    <a:pt x="864978" y="457525"/>
                    <a:pt x="890158" y="478387"/>
                    <a:pt x="914620" y="500328"/>
                  </a:cubicBezTo>
                  <a:cubicBezTo>
                    <a:pt x="934405" y="517953"/>
                    <a:pt x="952751" y="537016"/>
                    <a:pt x="971816" y="555360"/>
                  </a:cubicBezTo>
                  <a:cubicBezTo>
                    <a:pt x="971097" y="544210"/>
                    <a:pt x="970377" y="533060"/>
                    <a:pt x="969658" y="521910"/>
                  </a:cubicBezTo>
                  <a:cubicBezTo>
                    <a:pt x="950592" y="507162"/>
                    <a:pt x="935484" y="487020"/>
                    <a:pt x="918937" y="469755"/>
                  </a:cubicBezTo>
                  <a:cubicBezTo>
                    <a:pt x="898072" y="447814"/>
                    <a:pt x="871453" y="428391"/>
                    <a:pt x="853107" y="404292"/>
                  </a:cubicBezTo>
                  <a:cubicBezTo>
                    <a:pt x="852027" y="402493"/>
                    <a:pt x="854546" y="401054"/>
                    <a:pt x="855625" y="402493"/>
                  </a:cubicBezTo>
                  <a:cubicBezTo>
                    <a:pt x="876849" y="424434"/>
                    <a:pt x="902029" y="443498"/>
                    <a:pt x="923973" y="465079"/>
                  </a:cubicBezTo>
                  <a:cubicBezTo>
                    <a:pt x="939081" y="480545"/>
                    <a:pt x="953111" y="496731"/>
                    <a:pt x="969298" y="510759"/>
                  </a:cubicBezTo>
                  <a:cubicBezTo>
                    <a:pt x="968579" y="498890"/>
                    <a:pt x="968219" y="486660"/>
                    <a:pt x="967500" y="474790"/>
                  </a:cubicBezTo>
                  <a:cubicBezTo>
                    <a:pt x="936203" y="440980"/>
                    <a:pt x="898072" y="413644"/>
                    <a:pt x="865337" y="381272"/>
                  </a:cubicBezTo>
                  <a:cubicBezTo>
                    <a:pt x="863179" y="379114"/>
                    <a:pt x="866057" y="375517"/>
                    <a:pt x="868215" y="377675"/>
                  </a:cubicBezTo>
                  <a:cubicBezTo>
                    <a:pt x="899511" y="407529"/>
                    <a:pt x="937283" y="431628"/>
                    <a:pt x="967140" y="463280"/>
                  </a:cubicBezTo>
                  <a:cubicBezTo>
                    <a:pt x="966780" y="452849"/>
                    <a:pt x="966420" y="442419"/>
                    <a:pt x="966061" y="431628"/>
                  </a:cubicBezTo>
                  <a:cubicBezTo>
                    <a:pt x="965701" y="428391"/>
                    <a:pt x="965701" y="424794"/>
                    <a:pt x="965701" y="421557"/>
                  </a:cubicBezTo>
                  <a:cubicBezTo>
                    <a:pt x="934405" y="397098"/>
                    <a:pt x="900231" y="377315"/>
                    <a:pt x="868575" y="353576"/>
                  </a:cubicBezTo>
                  <a:cubicBezTo>
                    <a:pt x="865697" y="351418"/>
                    <a:pt x="869294" y="347461"/>
                    <a:pt x="872172" y="349619"/>
                  </a:cubicBezTo>
                  <a:cubicBezTo>
                    <a:pt x="902029" y="371200"/>
                    <a:pt x="935484" y="388465"/>
                    <a:pt x="964982" y="410766"/>
                  </a:cubicBezTo>
                  <a:cubicBezTo>
                    <a:pt x="964262" y="397098"/>
                    <a:pt x="963543" y="383789"/>
                    <a:pt x="962823" y="370481"/>
                  </a:cubicBezTo>
                  <a:cubicBezTo>
                    <a:pt x="954909" y="365805"/>
                    <a:pt x="947355" y="359331"/>
                    <a:pt x="940160" y="355014"/>
                  </a:cubicBezTo>
                  <a:cubicBezTo>
                    <a:pt x="922534" y="345303"/>
                    <a:pt x="905267" y="335951"/>
                    <a:pt x="889439" y="324081"/>
                  </a:cubicBezTo>
                  <a:cubicBezTo>
                    <a:pt x="887281" y="322283"/>
                    <a:pt x="889799" y="319046"/>
                    <a:pt x="891957" y="320844"/>
                  </a:cubicBezTo>
                  <a:cubicBezTo>
                    <a:pt x="906346" y="331275"/>
                    <a:pt x="922174" y="339188"/>
                    <a:pt x="938002" y="347461"/>
                  </a:cubicBezTo>
                  <a:cubicBezTo>
                    <a:pt x="945556" y="351418"/>
                    <a:pt x="953830" y="357892"/>
                    <a:pt x="962463" y="362568"/>
                  </a:cubicBezTo>
                  <a:cubicBezTo>
                    <a:pt x="961744" y="352137"/>
                    <a:pt x="961025" y="341706"/>
                    <a:pt x="959945" y="330915"/>
                  </a:cubicBezTo>
                  <a:cubicBezTo>
                    <a:pt x="953830" y="329477"/>
                    <a:pt x="948074" y="323362"/>
                    <a:pt x="943038" y="320125"/>
                  </a:cubicBezTo>
                  <a:cubicBezTo>
                    <a:pt x="931887" y="312931"/>
                    <a:pt x="920375" y="306097"/>
                    <a:pt x="910303" y="297824"/>
                  </a:cubicBezTo>
                  <a:cubicBezTo>
                    <a:pt x="907785" y="295666"/>
                    <a:pt x="911023" y="291709"/>
                    <a:pt x="913900" y="293868"/>
                  </a:cubicBezTo>
                  <a:cubicBezTo>
                    <a:pt x="927930" y="305018"/>
                    <a:pt x="944477" y="312571"/>
                    <a:pt x="959586" y="322643"/>
                  </a:cubicBezTo>
                  <a:cubicBezTo>
                    <a:pt x="958866" y="315449"/>
                    <a:pt x="958506" y="307895"/>
                    <a:pt x="957787" y="300342"/>
                  </a:cubicBezTo>
                  <a:cubicBezTo>
                    <a:pt x="947715" y="294587"/>
                    <a:pt x="938002" y="287033"/>
                    <a:pt x="927930" y="280919"/>
                  </a:cubicBezTo>
                  <a:cubicBezTo>
                    <a:pt x="925052" y="278761"/>
                    <a:pt x="928649" y="274804"/>
                    <a:pt x="931527" y="276962"/>
                  </a:cubicBezTo>
                  <a:cubicBezTo>
                    <a:pt x="940160" y="281998"/>
                    <a:pt x="949154" y="286674"/>
                    <a:pt x="957068" y="292429"/>
                  </a:cubicBezTo>
                  <a:cubicBezTo>
                    <a:pt x="956708" y="287033"/>
                    <a:pt x="956348" y="281278"/>
                    <a:pt x="955988" y="275883"/>
                  </a:cubicBezTo>
                  <a:cubicBezTo>
                    <a:pt x="951672" y="271927"/>
                    <a:pt x="948074" y="267970"/>
                    <a:pt x="943758" y="264373"/>
                  </a:cubicBezTo>
                  <a:cubicBezTo>
                    <a:pt x="941240" y="262215"/>
                    <a:pt x="944477" y="258618"/>
                    <a:pt x="947355" y="260417"/>
                  </a:cubicBezTo>
                  <a:cubicBezTo>
                    <a:pt x="949873" y="262575"/>
                    <a:pt x="952391" y="265093"/>
                    <a:pt x="954909" y="266891"/>
                  </a:cubicBezTo>
                  <a:cubicBezTo>
                    <a:pt x="953830" y="254302"/>
                    <a:pt x="952751" y="240634"/>
                    <a:pt x="951312" y="226246"/>
                  </a:cubicBezTo>
                  <a:close/>
                  <a:moveTo>
                    <a:pt x="157158" y="219105"/>
                  </a:moveTo>
                  <a:cubicBezTo>
                    <a:pt x="163610" y="218385"/>
                    <a:pt x="166478" y="228102"/>
                    <a:pt x="159667" y="229182"/>
                  </a:cubicBezTo>
                  <a:cubicBezTo>
                    <a:pt x="134933" y="232780"/>
                    <a:pt x="106255" y="229182"/>
                    <a:pt x="84388" y="242857"/>
                  </a:cubicBezTo>
                  <a:cubicBezTo>
                    <a:pt x="66107" y="254373"/>
                    <a:pt x="51409" y="269848"/>
                    <a:pt x="41014" y="288921"/>
                  </a:cubicBezTo>
                  <a:cubicBezTo>
                    <a:pt x="27392" y="314832"/>
                    <a:pt x="9468" y="354779"/>
                    <a:pt x="10185" y="385368"/>
                  </a:cubicBezTo>
                  <a:cubicBezTo>
                    <a:pt x="10185" y="387887"/>
                    <a:pt x="6601" y="387887"/>
                    <a:pt x="5525" y="385728"/>
                  </a:cubicBezTo>
                  <a:cubicBezTo>
                    <a:pt x="148" y="370973"/>
                    <a:pt x="6242" y="354779"/>
                    <a:pt x="11261" y="340384"/>
                  </a:cubicBezTo>
                  <a:cubicBezTo>
                    <a:pt x="19147" y="317711"/>
                    <a:pt x="25600" y="294679"/>
                    <a:pt x="39221" y="274526"/>
                  </a:cubicBezTo>
                  <a:cubicBezTo>
                    <a:pt x="70767" y="227742"/>
                    <a:pt x="105180" y="226303"/>
                    <a:pt x="157158" y="219105"/>
                  </a:cubicBezTo>
                  <a:close/>
                  <a:moveTo>
                    <a:pt x="108829" y="207995"/>
                  </a:moveTo>
                  <a:cubicBezTo>
                    <a:pt x="115676" y="207995"/>
                    <a:pt x="114955" y="217396"/>
                    <a:pt x="108829" y="218119"/>
                  </a:cubicBezTo>
                  <a:cubicBezTo>
                    <a:pt x="59101" y="223904"/>
                    <a:pt x="28471" y="262953"/>
                    <a:pt x="5768" y="304533"/>
                  </a:cubicBezTo>
                  <a:cubicBezTo>
                    <a:pt x="3967" y="308511"/>
                    <a:pt x="-1439" y="304895"/>
                    <a:pt x="363" y="301279"/>
                  </a:cubicBezTo>
                  <a:cubicBezTo>
                    <a:pt x="20903" y="258253"/>
                    <a:pt x="55497" y="207272"/>
                    <a:pt x="108829" y="207995"/>
                  </a:cubicBezTo>
                  <a:close/>
                  <a:moveTo>
                    <a:pt x="424447" y="195132"/>
                  </a:moveTo>
                  <a:cubicBezTo>
                    <a:pt x="427696" y="220545"/>
                    <a:pt x="433834" y="245600"/>
                    <a:pt x="445748" y="268865"/>
                  </a:cubicBezTo>
                  <a:cubicBezTo>
                    <a:pt x="460911" y="300004"/>
                    <a:pt x="488711" y="312174"/>
                    <a:pt x="523010" y="318258"/>
                  </a:cubicBezTo>
                  <a:cubicBezTo>
                    <a:pt x="528425" y="319332"/>
                    <a:pt x="526620" y="327564"/>
                    <a:pt x="521204" y="326491"/>
                  </a:cubicBezTo>
                  <a:cubicBezTo>
                    <a:pt x="488350" y="320048"/>
                    <a:pt x="462355" y="309668"/>
                    <a:pt x="443943" y="282108"/>
                  </a:cubicBezTo>
                  <a:cubicBezTo>
                    <a:pt x="426974" y="256696"/>
                    <a:pt x="422280" y="224840"/>
                    <a:pt x="420836" y="195490"/>
                  </a:cubicBezTo>
                  <a:cubicBezTo>
                    <a:pt x="420836" y="193343"/>
                    <a:pt x="424086" y="192985"/>
                    <a:pt x="424447" y="195132"/>
                  </a:cubicBezTo>
                  <a:close/>
                  <a:moveTo>
                    <a:pt x="923292" y="189841"/>
                  </a:moveTo>
                  <a:cubicBezTo>
                    <a:pt x="946221" y="190202"/>
                    <a:pt x="968110" y="194530"/>
                    <a:pt x="980773" y="208775"/>
                  </a:cubicBezTo>
                  <a:cubicBezTo>
                    <a:pt x="1008270" y="239788"/>
                    <a:pt x="1009717" y="290276"/>
                    <a:pt x="1012611" y="328863"/>
                  </a:cubicBezTo>
                  <a:cubicBezTo>
                    <a:pt x="1012611" y="333190"/>
                    <a:pt x="1005014" y="333912"/>
                    <a:pt x="1004652" y="329223"/>
                  </a:cubicBezTo>
                  <a:cubicBezTo>
                    <a:pt x="1002119" y="296407"/>
                    <a:pt x="999948" y="262147"/>
                    <a:pt x="987285" y="231133"/>
                  </a:cubicBezTo>
                  <a:cubicBezTo>
                    <a:pt x="969195" y="186415"/>
                    <a:pt x="900815" y="196874"/>
                    <a:pt x="860293" y="197955"/>
                  </a:cubicBezTo>
                  <a:cubicBezTo>
                    <a:pt x="857760" y="197955"/>
                    <a:pt x="857398" y="195070"/>
                    <a:pt x="859569" y="194710"/>
                  </a:cubicBezTo>
                  <a:cubicBezTo>
                    <a:pt x="876393" y="193087"/>
                    <a:pt x="900362" y="189481"/>
                    <a:pt x="923292" y="189841"/>
                  </a:cubicBezTo>
                  <a:close/>
                  <a:moveTo>
                    <a:pt x="930690" y="172829"/>
                  </a:moveTo>
                  <a:cubicBezTo>
                    <a:pt x="940645" y="172829"/>
                    <a:pt x="950511" y="173819"/>
                    <a:pt x="959658" y="176878"/>
                  </a:cubicBezTo>
                  <a:cubicBezTo>
                    <a:pt x="977236" y="182636"/>
                    <a:pt x="989433" y="194152"/>
                    <a:pt x="1001271" y="207108"/>
                  </a:cubicBezTo>
                  <a:cubicBezTo>
                    <a:pt x="1025665" y="234820"/>
                    <a:pt x="1036428" y="272968"/>
                    <a:pt x="1031405" y="308237"/>
                  </a:cubicBezTo>
                  <a:cubicBezTo>
                    <a:pt x="1030688" y="313275"/>
                    <a:pt x="1022078" y="312196"/>
                    <a:pt x="1023154" y="307157"/>
                  </a:cubicBezTo>
                  <a:cubicBezTo>
                    <a:pt x="1027818" y="276927"/>
                    <a:pt x="1019208" y="245977"/>
                    <a:pt x="1002348" y="220425"/>
                  </a:cubicBezTo>
                  <a:cubicBezTo>
                    <a:pt x="993021" y="205669"/>
                    <a:pt x="979389" y="192713"/>
                    <a:pt x="963604" y="184435"/>
                  </a:cubicBezTo>
                  <a:cubicBezTo>
                    <a:pt x="945668" y="175078"/>
                    <a:pt x="921274" y="177238"/>
                    <a:pt x="901902" y="178317"/>
                  </a:cubicBezTo>
                  <a:cubicBezTo>
                    <a:pt x="899391" y="178317"/>
                    <a:pt x="898673" y="174719"/>
                    <a:pt x="901184" y="174719"/>
                  </a:cubicBezTo>
                  <a:cubicBezTo>
                    <a:pt x="910691" y="173819"/>
                    <a:pt x="920735" y="172829"/>
                    <a:pt x="930690" y="172829"/>
                  </a:cubicBezTo>
                  <a:close/>
                  <a:moveTo>
                    <a:pt x="368555" y="70141"/>
                  </a:moveTo>
                  <a:cubicBezTo>
                    <a:pt x="286538" y="70861"/>
                    <a:pt x="304884" y="193514"/>
                    <a:pt x="283300" y="236318"/>
                  </a:cubicBezTo>
                  <a:cubicBezTo>
                    <a:pt x="261716" y="279480"/>
                    <a:pt x="225024" y="261855"/>
                    <a:pt x="183296" y="258978"/>
                  </a:cubicBezTo>
                  <a:cubicBezTo>
                    <a:pt x="137251" y="255741"/>
                    <a:pt x="90487" y="267610"/>
                    <a:pt x="71061" y="310053"/>
                  </a:cubicBezTo>
                  <a:cubicBezTo>
                    <a:pt x="57752" y="338109"/>
                    <a:pt x="51996" y="390983"/>
                    <a:pt x="49118" y="421197"/>
                  </a:cubicBezTo>
                  <a:cubicBezTo>
                    <a:pt x="43003" y="490617"/>
                    <a:pt x="39405" y="594207"/>
                    <a:pt x="114229" y="633772"/>
                  </a:cubicBezTo>
                  <a:cubicBezTo>
                    <a:pt x="171425" y="663626"/>
                    <a:pt x="266753" y="648879"/>
                    <a:pt x="329345" y="645282"/>
                  </a:cubicBezTo>
                  <a:cubicBezTo>
                    <a:pt x="403089" y="640966"/>
                    <a:pt x="476833" y="637369"/>
                    <a:pt x="550217" y="645642"/>
                  </a:cubicBezTo>
                  <a:cubicBezTo>
                    <a:pt x="544461" y="621183"/>
                    <a:pt x="542663" y="596005"/>
                    <a:pt x="541943" y="583416"/>
                  </a:cubicBezTo>
                  <a:cubicBezTo>
                    <a:pt x="537267" y="491336"/>
                    <a:pt x="532231" y="398896"/>
                    <a:pt x="528993" y="306816"/>
                  </a:cubicBezTo>
                  <a:cubicBezTo>
                    <a:pt x="490143" y="314010"/>
                    <a:pt x="467480" y="293148"/>
                    <a:pt x="448414" y="256460"/>
                  </a:cubicBezTo>
                  <a:cubicBezTo>
                    <a:pt x="423953" y="209341"/>
                    <a:pt x="455609" y="69422"/>
                    <a:pt x="368555" y="70141"/>
                  </a:cubicBezTo>
                  <a:close/>
                  <a:moveTo>
                    <a:pt x="386137" y="50493"/>
                  </a:moveTo>
                  <a:cubicBezTo>
                    <a:pt x="411812" y="53955"/>
                    <a:pt x="435284" y="67624"/>
                    <a:pt x="449853" y="92082"/>
                  </a:cubicBezTo>
                  <a:cubicBezTo>
                    <a:pt x="478991" y="140640"/>
                    <a:pt x="435464" y="289911"/>
                    <a:pt x="527914" y="283437"/>
                  </a:cubicBezTo>
                  <a:cubicBezTo>
                    <a:pt x="527554" y="270488"/>
                    <a:pt x="527194" y="257539"/>
                    <a:pt x="526835" y="244590"/>
                  </a:cubicBezTo>
                  <a:cubicBezTo>
                    <a:pt x="526835" y="242073"/>
                    <a:pt x="527914" y="240274"/>
                    <a:pt x="529713" y="238835"/>
                  </a:cubicBezTo>
                  <a:cubicBezTo>
                    <a:pt x="532231" y="235238"/>
                    <a:pt x="537627" y="232721"/>
                    <a:pt x="546620" y="232001"/>
                  </a:cubicBezTo>
                  <a:cubicBezTo>
                    <a:pt x="654538" y="226246"/>
                    <a:pt x="843034" y="211499"/>
                    <a:pt x="951672" y="207182"/>
                  </a:cubicBezTo>
                  <a:cubicBezTo>
                    <a:pt x="958147" y="206823"/>
                    <a:pt x="961744" y="210780"/>
                    <a:pt x="962463" y="215096"/>
                  </a:cubicBezTo>
                  <a:cubicBezTo>
                    <a:pt x="964982" y="215456"/>
                    <a:pt x="967140" y="216894"/>
                    <a:pt x="968219" y="219412"/>
                  </a:cubicBezTo>
                  <a:cubicBezTo>
                    <a:pt x="993040" y="282717"/>
                    <a:pt x="989083" y="361489"/>
                    <a:pt x="993040" y="428391"/>
                  </a:cubicBezTo>
                  <a:cubicBezTo>
                    <a:pt x="997717" y="505004"/>
                    <a:pt x="1001314" y="581258"/>
                    <a:pt x="1009228" y="657512"/>
                  </a:cubicBezTo>
                  <a:cubicBezTo>
                    <a:pt x="1011026" y="675856"/>
                    <a:pt x="994479" y="682690"/>
                    <a:pt x="985126" y="674777"/>
                  </a:cubicBezTo>
                  <a:cubicBezTo>
                    <a:pt x="888720" y="673698"/>
                    <a:pt x="716051" y="716501"/>
                    <a:pt x="620004" y="705710"/>
                  </a:cubicBezTo>
                  <a:cubicBezTo>
                    <a:pt x="616047" y="704991"/>
                    <a:pt x="612450" y="704271"/>
                    <a:pt x="609932" y="702832"/>
                  </a:cubicBezTo>
                  <a:cubicBezTo>
                    <a:pt x="586190" y="711465"/>
                    <a:pt x="570721" y="697077"/>
                    <a:pt x="560289" y="675496"/>
                  </a:cubicBezTo>
                  <a:cubicBezTo>
                    <a:pt x="557411" y="675856"/>
                    <a:pt x="554534" y="675856"/>
                    <a:pt x="550936" y="675496"/>
                  </a:cubicBezTo>
                  <a:cubicBezTo>
                    <a:pt x="458487" y="663986"/>
                    <a:pt x="364958" y="671899"/>
                    <a:pt x="271789" y="674777"/>
                  </a:cubicBezTo>
                  <a:cubicBezTo>
                    <a:pt x="207398" y="676935"/>
                    <a:pt x="143726" y="685208"/>
                    <a:pt x="88328" y="651037"/>
                  </a:cubicBezTo>
                  <a:cubicBezTo>
                    <a:pt x="26815" y="613270"/>
                    <a:pt x="16023" y="533060"/>
                    <a:pt x="16743" y="470474"/>
                  </a:cubicBezTo>
                  <a:cubicBezTo>
                    <a:pt x="17462" y="407529"/>
                    <a:pt x="18182" y="329836"/>
                    <a:pt x="58471" y="276243"/>
                  </a:cubicBezTo>
                  <a:cubicBezTo>
                    <a:pt x="104876" y="215096"/>
                    <a:pt x="179339" y="242073"/>
                    <a:pt x="244090" y="235958"/>
                  </a:cubicBezTo>
                  <a:cubicBezTo>
                    <a:pt x="274307" y="233440"/>
                    <a:pt x="267112" y="169775"/>
                    <a:pt x="269630" y="148913"/>
                  </a:cubicBezTo>
                  <a:cubicBezTo>
                    <a:pt x="272868" y="120857"/>
                    <a:pt x="284019" y="87406"/>
                    <a:pt x="309200" y="70141"/>
                  </a:cubicBezTo>
                  <a:cubicBezTo>
                    <a:pt x="332583" y="53776"/>
                    <a:pt x="360461" y="47031"/>
                    <a:pt x="386137" y="50493"/>
                  </a:cubicBezTo>
                  <a:close/>
                  <a:moveTo>
                    <a:pt x="380886" y="38175"/>
                  </a:moveTo>
                  <a:cubicBezTo>
                    <a:pt x="421803" y="41757"/>
                    <a:pt x="454464" y="64324"/>
                    <a:pt x="467385" y="100503"/>
                  </a:cubicBezTo>
                  <a:cubicBezTo>
                    <a:pt x="468102" y="102652"/>
                    <a:pt x="464872" y="103727"/>
                    <a:pt x="463795" y="101577"/>
                  </a:cubicBezTo>
                  <a:cubicBezTo>
                    <a:pt x="446926" y="68622"/>
                    <a:pt x="418931" y="49996"/>
                    <a:pt x="379451" y="45697"/>
                  </a:cubicBezTo>
                  <a:cubicBezTo>
                    <a:pt x="334587" y="41041"/>
                    <a:pt x="298695" y="60742"/>
                    <a:pt x="272854" y="94413"/>
                  </a:cubicBezTo>
                  <a:cubicBezTo>
                    <a:pt x="269265" y="99070"/>
                    <a:pt x="262086" y="93339"/>
                    <a:pt x="265675" y="89040"/>
                  </a:cubicBezTo>
                  <a:cubicBezTo>
                    <a:pt x="294388" y="51787"/>
                    <a:pt x="332433" y="34235"/>
                    <a:pt x="380886" y="38175"/>
                  </a:cubicBezTo>
                  <a:close/>
                  <a:moveTo>
                    <a:pt x="377525" y="20227"/>
                  </a:moveTo>
                  <a:cubicBezTo>
                    <a:pt x="411992" y="21502"/>
                    <a:pt x="444706" y="35159"/>
                    <a:pt x="459445" y="64658"/>
                  </a:cubicBezTo>
                  <a:cubicBezTo>
                    <a:pt x="460164" y="66479"/>
                    <a:pt x="457647" y="67208"/>
                    <a:pt x="456569" y="66115"/>
                  </a:cubicBezTo>
                  <a:cubicBezTo>
                    <a:pt x="416665" y="19863"/>
                    <a:pt x="337936" y="15857"/>
                    <a:pt x="291202" y="56646"/>
                  </a:cubicBezTo>
                  <a:cubicBezTo>
                    <a:pt x="287248" y="59924"/>
                    <a:pt x="281136" y="53368"/>
                    <a:pt x="285091" y="50091"/>
                  </a:cubicBezTo>
                  <a:cubicBezTo>
                    <a:pt x="306840" y="30061"/>
                    <a:pt x="343059" y="18953"/>
                    <a:pt x="377525" y="20227"/>
                  </a:cubicBezTo>
                  <a:close/>
                  <a:moveTo>
                    <a:pt x="375215" y="699"/>
                  </a:moveTo>
                  <a:cubicBezTo>
                    <a:pt x="397055" y="3064"/>
                    <a:pt x="418624" y="11249"/>
                    <a:pt x="437215" y="22527"/>
                  </a:cubicBezTo>
                  <a:cubicBezTo>
                    <a:pt x="437937" y="23255"/>
                    <a:pt x="436854" y="24346"/>
                    <a:pt x="436132" y="23982"/>
                  </a:cubicBezTo>
                  <a:cubicBezTo>
                    <a:pt x="398228" y="8339"/>
                    <a:pt x="354548" y="-1484"/>
                    <a:pt x="316644" y="20708"/>
                  </a:cubicBezTo>
                  <a:cubicBezTo>
                    <a:pt x="311951" y="23618"/>
                    <a:pt x="306536" y="17070"/>
                    <a:pt x="311590" y="13796"/>
                  </a:cubicBezTo>
                  <a:cubicBezTo>
                    <a:pt x="331264" y="1790"/>
                    <a:pt x="353375" y="-1666"/>
                    <a:pt x="375215" y="6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C8FEE124-A42B-AA4A-912A-4B07DB2A4F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46577" y="1260949"/>
              <a:ext cx="842615" cy="1244215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9F3FE78-F737-A84A-B3FC-F868C9F310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14743" y="657313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43395E2A-8924-CB4F-B976-0D848B99D8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213" y="5879940"/>
              <a:ext cx="696718" cy="434237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E018639C-C30C-4946-90EB-8FB54A4B14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40394" y="1122938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9F158F74-5ECC-704B-B89D-9679CABD56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9320168">
              <a:off x="7841684" y="6173221"/>
              <a:ext cx="833159" cy="181667"/>
            </a:xfrm>
            <a:custGeom>
              <a:avLst/>
              <a:gdLst>
                <a:gd name="connsiteX0" fmla="*/ 800154 w 833159"/>
                <a:gd name="connsiteY0" fmla="*/ 144532 h 181667"/>
                <a:gd name="connsiteX1" fmla="*/ 801509 w 833159"/>
                <a:gd name="connsiteY1" fmla="*/ 145132 h 181667"/>
                <a:gd name="connsiteX2" fmla="*/ 798121 w 833159"/>
                <a:gd name="connsiteY2" fmla="*/ 149932 h 181667"/>
                <a:gd name="connsiteX3" fmla="*/ 796766 w 833159"/>
                <a:gd name="connsiteY3" fmla="*/ 149032 h 181667"/>
                <a:gd name="connsiteX4" fmla="*/ 800154 w 833159"/>
                <a:gd name="connsiteY4" fmla="*/ 144532 h 181667"/>
                <a:gd name="connsiteX5" fmla="*/ 800387 w 833159"/>
                <a:gd name="connsiteY5" fmla="*/ 139644 h 181667"/>
                <a:gd name="connsiteX6" fmla="*/ 801107 w 833159"/>
                <a:gd name="connsiteY6" fmla="*/ 140641 h 181667"/>
                <a:gd name="connsiteX7" fmla="*/ 796786 w 833159"/>
                <a:gd name="connsiteY7" fmla="*/ 146955 h 181667"/>
                <a:gd name="connsiteX8" fmla="*/ 795346 w 833159"/>
                <a:gd name="connsiteY8" fmla="*/ 145958 h 181667"/>
                <a:gd name="connsiteX9" fmla="*/ 800387 w 833159"/>
                <a:gd name="connsiteY9" fmla="*/ 139644 h 181667"/>
                <a:gd name="connsiteX10" fmla="*/ 631462 w 833159"/>
                <a:gd name="connsiteY10" fmla="*/ 136767 h 181667"/>
                <a:gd name="connsiteX11" fmla="*/ 673552 w 833159"/>
                <a:gd name="connsiteY11" fmla="*/ 145503 h 181667"/>
                <a:gd name="connsiteX12" fmla="*/ 713033 w 833159"/>
                <a:gd name="connsiteY12" fmla="*/ 154577 h 181667"/>
                <a:gd name="connsiteX13" fmla="*/ 712706 w 833159"/>
                <a:gd name="connsiteY13" fmla="*/ 155920 h 181667"/>
                <a:gd name="connsiteX14" fmla="*/ 631462 w 833159"/>
                <a:gd name="connsiteY14" fmla="*/ 137775 h 181667"/>
                <a:gd name="connsiteX15" fmla="*/ 631462 w 833159"/>
                <a:gd name="connsiteY15" fmla="*/ 136767 h 181667"/>
                <a:gd name="connsiteX16" fmla="*/ 797313 w 833159"/>
                <a:gd name="connsiteY16" fmla="*/ 135602 h 181667"/>
                <a:gd name="connsiteX17" fmla="*/ 798310 w 833159"/>
                <a:gd name="connsiteY17" fmla="*/ 136519 h 181667"/>
                <a:gd name="connsiteX18" fmla="*/ 794987 w 833159"/>
                <a:gd name="connsiteY18" fmla="*/ 140795 h 181667"/>
                <a:gd name="connsiteX19" fmla="*/ 791996 w 833159"/>
                <a:gd name="connsiteY19" fmla="*/ 144461 h 181667"/>
                <a:gd name="connsiteX20" fmla="*/ 790666 w 833159"/>
                <a:gd name="connsiteY20" fmla="*/ 144155 h 181667"/>
                <a:gd name="connsiteX21" fmla="*/ 793657 w 833159"/>
                <a:gd name="connsiteY21" fmla="*/ 139879 h 181667"/>
                <a:gd name="connsiteX22" fmla="*/ 797313 w 833159"/>
                <a:gd name="connsiteY22" fmla="*/ 135602 h 181667"/>
                <a:gd name="connsiteX23" fmla="*/ 650191 w 833159"/>
                <a:gd name="connsiteY23" fmla="*/ 134991 h 181667"/>
                <a:gd name="connsiteX24" fmla="*/ 679202 w 833159"/>
                <a:gd name="connsiteY24" fmla="*/ 140499 h 181667"/>
                <a:gd name="connsiteX25" fmla="*/ 693048 w 833159"/>
                <a:gd name="connsiteY25" fmla="*/ 143416 h 181667"/>
                <a:gd name="connsiteX26" fmla="*/ 702939 w 833159"/>
                <a:gd name="connsiteY26" fmla="*/ 145684 h 181667"/>
                <a:gd name="connsiteX27" fmla="*/ 702279 w 833159"/>
                <a:gd name="connsiteY27" fmla="*/ 147304 h 181667"/>
                <a:gd name="connsiteX28" fmla="*/ 689422 w 833159"/>
                <a:gd name="connsiteY28" fmla="*/ 144387 h 181667"/>
                <a:gd name="connsiteX29" fmla="*/ 675575 w 833159"/>
                <a:gd name="connsiteY29" fmla="*/ 141148 h 181667"/>
                <a:gd name="connsiteX30" fmla="*/ 650191 w 833159"/>
                <a:gd name="connsiteY30" fmla="*/ 135963 h 181667"/>
                <a:gd name="connsiteX31" fmla="*/ 650191 w 833159"/>
                <a:gd name="connsiteY31" fmla="*/ 134991 h 181667"/>
                <a:gd name="connsiteX32" fmla="*/ 664587 w 833159"/>
                <a:gd name="connsiteY32" fmla="*/ 133878 h 181667"/>
                <a:gd name="connsiteX33" fmla="*/ 698627 w 833159"/>
                <a:gd name="connsiteY33" fmla="*/ 138787 h 181667"/>
                <a:gd name="connsiteX34" fmla="*/ 698299 w 833159"/>
                <a:gd name="connsiteY34" fmla="*/ 140097 h 181667"/>
                <a:gd name="connsiteX35" fmla="*/ 664587 w 833159"/>
                <a:gd name="connsiteY35" fmla="*/ 134533 h 181667"/>
                <a:gd name="connsiteX36" fmla="*/ 664587 w 833159"/>
                <a:gd name="connsiteY36" fmla="*/ 133878 h 181667"/>
                <a:gd name="connsiteX37" fmla="*/ 796186 w 833159"/>
                <a:gd name="connsiteY37" fmla="*/ 131352 h 181667"/>
                <a:gd name="connsiteX38" fmla="*/ 797194 w 833159"/>
                <a:gd name="connsiteY38" fmla="*/ 132375 h 181667"/>
                <a:gd name="connsiteX39" fmla="*/ 789802 w 833159"/>
                <a:gd name="connsiteY39" fmla="*/ 142608 h 181667"/>
                <a:gd name="connsiteX40" fmla="*/ 788122 w 833159"/>
                <a:gd name="connsiteY40" fmla="*/ 141585 h 181667"/>
                <a:gd name="connsiteX41" fmla="*/ 796186 w 833159"/>
                <a:gd name="connsiteY41" fmla="*/ 131352 h 181667"/>
                <a:gd name="connsiteX42" fmla="*/ 793035 w 833159"/>
                <a:gd name="connsiteY42" fmla="*/ 126982 h 181667"/>
                <a:gd name="connsiteX43" fmla="*/ 794011 w 833159"/>
                <a:gd name="connsiteY43" fmla="*/ 127931 h 181667"/>
                <a:gd name="connsiteX44" fmla="*/ 786206 w 833159"/>
                <a:gd name="connsiteY44" fmla="*/ 138363 h 181667"/>
                <a:gd name="connsiteX45" fmla="*/ 784905 w 833159"/>
                <a:gd name="connsiteY45" fmla="*/ 137731 h 181667"/>
                <a:gd name="connsiteX46" fmla="*/ 793035 w 833159"/>
                <a:gd name="connsiteY46" fmla="*/ 126982 h 181667"/>
                <a:gd name="connsiteX47" fmla="*/ 791499 w 833159"/>
                <a:gd name="connsiteY47" fmla="*/ 122703 h 181667"/>
                <a:gd name="connsiteX48" fmla="*/ 792864 w 833159"/>
                <a:gd name="connsiteY48" fmla="*/ 123715 h 181667"/>
                <a:gd name="connsiteX49" fmla="*/ 782290 w 833159"/>
                <a:gd name="connsiteY49" fmla="*/ 136861 h 181667"/>
                <a:gd name="connsiteX50" fmla="*/ 780925 w 833159"/>
                <a:gd name="connsiteY50" fmla="*/ 136186 h 181667"/>
                <a:gd name="connsiteX51" fmla="*/ 791499 w 833159"/>
                <a:gd name="connsiteY51" fmla="*/ 122703 h 181667"/>
                <a:gd name="connsiteX52" fmla="*/ 790048 w 833159"/>
                <a:gd name="connsiteY52" fmla="*/ 116946 h 181667"/>
                <a:gd name="connsiteX53" fmla="*/ 791077 w 833159"/>
                <a:gd name="connsiteY53" fmla="*/ 117963 h 181667"/>
                <a:gd name="connsiteX54" fmla="*/ 779419 w 833159"/>
                <a:gd name="connsiteY54" fmla="*/ 132534 h 181667"/>
                <a:gd name="connsiteX55" fmla="*/ 778047 w 833159"/>
                <a:gd name="connsiteY55" fmla="*/ 131857 h 181667"/>
                <a:gd name="connsiteX56" fmla="*/ 790048 w 833159"/>
                <a:gd name="connsiteY56" fmla="*/ 116946 h 181667"/>
                <a:gd name="connsiteX57" fmla="*/ 789318 w 833159"/>
                <a:gd name="connsiteY57" fmla="*/ 111143 h 181667"/>
                <a:gd name="connsiteX58" fmla="*/ 789992 w 833159"/>
                <a:gd name="connsiteY58" fmla="*/ 112094 h 181667"/>
                <a:gd name="connsiteX59" fmla="*/ 776172 w 833159"/>
                <a:gd name="connsiteY59" fmla="*/ 128279 h 181667"/>
                <a:gd name="connsiteX60" fmla="*/ 775161 w 833159"/>
                <a:gd name="connsiteY60" fmla="*/ 127326 h 181667"/>
                <a:gd name="connsiteX61" fmla="*/ 789318 w 833159"/>
                <a:gd name="connsiteY61" fmla="*/ 111143 h 181667"/>
                <a:gd name="connsiteX62" fmla="*/ 784425 w 833159"/>
                <a:gd name="connsiteY62" fmla="*/ 108280 h 181667"/>
                <a:gd name="connsiteX63" fmla="*/ 785385 w 833159"/>
                <a:gd name="connsiteY63" fmla="*/ 109258 h 181667"/>
                <a:gd name="connsiteX64" fmla="*/ 773223 w 833159"/>
                <a:gd name="connsiteY64" fmla="*/ 123931 h 181667"/>
                <a:gd name="connsiteX65" fmla="*/ 772264 w 833159"/>
                <a:gd name="connsiteY65" fmla="*/ 122953 h 181667"/>
                <a:gd name="connsiteX66" fmla="*/ 784425 w 833159"/>
                <a:gd name="connsiteY66" fmla="*/ 108280 h 181667"/>
                <a:gd name="connsiteX67" fmla="*/ 568951 w 833159"/>
                <a:gd name="connsiteY67" fmla="*/ 101073 h 181667"/>
                <a:gd name="connsiteX68" fmla="*/ 569979 w 833159"/>
                <a:gd name="connsiteY68" fmla="*/ 101396 h 181667"/>
                <a:gd name="connsiteX69" fmla="*/ 564837 w 833159"/>
                <a:gd name="connsiteY69" fmla="*/ 136257 h 181667"/>
                <a:gd name="connsiteX70" fmla="*/ 563122 w 833159"/>
                <a:gd name="connsiteY70" fmla="*/ 136257 h 181667"/>
                <a:gd name="connsiteX71" fmla="*/ 568951 w 833159"/>
                <a:gd name="connsiteY71" fmla="*/ 101073 h 181667"/>
                <a:gd name="connsiteX72" fmla="*/ 573606 w 833159"/>
                <a:gd name="connsiteY72" fmla="*/ 87794 h 181667"/>
                <a:gd name="connsiteX73" fmla="*/ 574298 w 833159"/>
                <a:gd name="connsiteY73" fmla="*/ 87794 h 181667"/>
                <a:gd name="connsiteX74" fmla="*/ 570496 w 833159"/>
                <a:gd name="connsiteY74" fmla="*/ 113388 h 181667"/>
                <a:gd name="connsiteX75" fmla="*/ 567730 w 833159"/>
                <a:gd name="connsiteY75" fmla="*/ 137671 h 181667"/>
                <a:gd name="connsiteX76" fmla="*/ 566348 w 833159"/>
                <a:gd name="connsiteY76" fmla="*/ 137998 h 181667"/>
                <a:gd name="connsiteX77" fmla="*/ 568767 w 833159"/>
                <a:gd name="connsiteY77" fmla="*/ 115029 h 181667"/>
                <a:gd name="connsiteX78" fmla="*/ 573606 w 833159"/>
                <a:gd name="connsiteY78" fmla="*/ 87794 h 181667"/>
                <a:gd name="connsiteX79" fmla="*/ 686064 w 833159"/>
                <a:gd name="connsiteY79" fmla="*/ 78939 h 181667"/>
                <a:gd name="connsiteX80" fmla="*/ 657667 w 833159"/>
                <a:gd name="connsiteY80" fmla="*/ 89099 h 181667"/>
                <a:gd name="connsiteX81" fmla="*/ 627963 w 833159"/>
                <a:gd name="connsiteY81" fmla="*/ 104505 h 181667"/>
                <a:gd name="connsiteX82" fmla="*/ 577043 w 833159"/>
                <a:gd name="connsiteY82" fmla="*/ 128433 h 181667"/>
                <a:gd name="connsiteX83" fmla="*/ 576716 w 833159"/>
                <a:gd name="connsiteY83" fmla="*/ 130071 h 181667"/>
                <a:gd name="connsiteX84" fmla="*/ 603156 w 833159"/>
                <a:gd name="connsiteY84" fmla="*/ 134332 h 181667"/>
                <a:gd name="connsiteX85" fmla="*/ 629269 w 833159"/>
                <a:gd name="connsiteY85" fmla="*/ 139249 h 181667"/>
                <a:gd name="connsiteX86" fmla="*/ 684759 w 833159"/>
                <a:gd name="connsiteY86" fmla="*/ 150721 h 181667"/>
                <a:gd name="connsiteX87" fmla="*/ 782682 w 833159"/>
                <a:gd name="connsiteY87" fmla="*/ 172683 h 181667"/>
                <a:gd name="connsiteX88" fmla="*/ 785619 w 833159"/>
                <a:gd name="connsiteY88" fmla="*/ 172027 h 181667"/>
                <a:gd name="connsiteX89" fmla="*/ 797370 w 833159"/>
                <a:gd name="connsiteY89" fmla="*/ 173338 h 181667"/>
                <a:gd name="connsiteX90" fmla="*/ 760486 w 833159"/>
                <a:gd name="connsiteY90" fmla="*/ 132366 h 181667"/>
                <a:gd name="connsiteX91" fmla="*/ 733067 w 833159"/>
                <a:gd name="connsiteY91" fmla="*/ 88444 h 181667"/>
                <a:gd name="connsiteX92" fmla="*/ 713483 w 833159"/>
                <a:gd name="connsiteY92" fmla="*/ 96310 h 181667"/>
                <a:gd name="connsiteX93" fmla="*/ 711851 w 833159"/>
                <a:gd name="connsiteY93" fmla="*/ 96639 h 181667"/>
                <a:gd name="connsiteX94" fmla="*/ 706955 w 833159"/>
                <a:gd name="connsiteY94" fmla="*/ 95983 h 181667"/>
                <a:gd name="connsiteX95" fmla="*/ 686064 w 833159"/>
                <a:gd name="connsiteY95" fmla="*/ 78939 h 181667"/>
                <a:gd name="connsiteX96" fmla="*/ 727441 w 833159"/>
                <a:gd name="connsiteY96" fmla="*/ 71972 h 181667"/>
                <a:gd name="connsiteX97" fmla="*/ 727765 w 833159"/>
                <a:gd name="connsiteY97" fmla="*/ 73015 h 181667"/>
                <a:gd name="connsiteX98" fmla="*/ 707319 w 833159"/>
                <a:gd name="connsiteY98" fmla="*/ 81010 h 181667"/>
                <a:gd name="connsiteX99" fmla="*/ 706670 w 833159"/>
                <a:gd name="connsiteY99" fmla="*/ 79619 h 181667"/>
                <a:gd name="connsiteX100" fmla="*/ 727441 w 833159"/>
                <a:gd name="connsiteY100" fmla="*/ 71972 h 181667"/>
                <a:gd name="connsiteX101" fmla="*/ 736409 w 833159"/>
                <a:gd name="connsiteY101" fmla="*/ 71624 h 181667"/>
                <a:gd name="connsiteX102" fmla="*/ 736409 w 833159"/>
                <a:gd name="connsiteY102" fmla="*/ 72621 h 181667"/>
                <a:gd name="connsiteX103" fmla="*/ 722817 w 833159"/>
                <a:gd name="connsiteY103" fmla="*/ 77939 h 181667"/>
                <a:gd name="connsiteX104" fmla="*/ 709871 w 833159"/>
                <a:gd name="connsiteY104" fmla="*/ 83921 h 181667"/>
                <a:gd name="connsiteX105" fmla="*/ 709547 w 833159"/>
                <a:gd name="connsiteY105" fmla="*/ 82259 h 181667"/>
                <a:gd name="connsiteX106" fmla="*/ 723787 w 833159"/>
                <a:gd name="connsiteY106" fmla="*/ 75945 h 181667"/>
                <a:gd name="connsiteX107" fmla="*/ 736409 w 833159"/>
                <a:gd name="connsiteY107" fmla="*/ 71624 h 181667"/>
                <a:gd name="connsiteX108" fmla="*/ 598646 w 833159"/>
                <a:gd name="connsiteY108" fmla="*/ 70824 h 181667"/>
                <a:gd name="connsiteX109" fmla="*/ 599926 w 833159"/>
                <a:gd name="connsiteY109" fmla="*/ 71464 h 181667"/>
                <a:gd name="connsiteX110" fmla="*/ 596726 w 833159"/>
                <a:gd name="connsiteY110" fmla="*/ 76264 h 181667"/>
                <a:gd name="connsiteX111" fmla="*/ 593205 w 833159"/>
                <a:gd name="connsiteY111" fmla="*/ 80745 h 181667"/>
                <a:gd name="connsiteX112" fmla="*/ 592245 w 833159"/>
                <a:gd name="connsiteY112" fmla="*/ 80104 h 181667"/>
                <a:gd name="connsiteX113" fmla="*/ 595126 w 833159"/>
                <a:gd name="connsiteY113" fmla="*/ 75944 h 181667"/>
                <a:gd name="connsiteX114" fmla="*/ 598646 w 833159"/>
                <a:gd name="connsiteY114" fmla="*/ 70824 h 181667"/>
                <a:gd name="connsiteX115" fmla="*/ 746175 w 833159"/>
                <a:gd name="connsiteY115" fmla="*/ 70516 h 181667"/>
                <a:gd name="connsiteX116" fmla="*/ 746497 w 833159"/>
                <a:gd name="connsiteY116" fmla="*/ 71513 h 181667"/>
                <a:gd name="connsiteX117" fmla="*/ 731703 w 833159"/>
                <a:gd name="connsiteY117" fmla="*/ 79157 h 181667"/>
                <a:gd name="connsiteX118" fmla="*/ 715946 w 833159"/>
                <a:gd name="connsiteY118" fmla="*/ 86801 h 181667"/>
                <a:gd name="connsiteX119" fmla="*/ 715303 w 833159"/>
                <a:gd name="connsiteY119" fmla="*/ 85804 h 181667"/>
                <a:gd name="connsiteX120" fmla="*/ 729774 w 833159"/>
                <a:gd name="connsiteY120" fmla="*/ 78492 h 181667"/>
                <a:gd name="connsiteX121" fmla="*/ 746175 w 833159"/>
                <a:gd name="connsiteY121" fmla="*/ 70516 h 181667"/>
                <a:gd name="connsiteX122" fmla="*/ 720547 w 833159"/>
                <a:gd name="connsiteY122" fmla="*/ 70184 h 181667"/>
                <a:gd name="connsiteX123" fmla="*/ 720878 w 833159"/>
                <a:gd name="connsiteY123" fmla="*/ 71166 h 181667"/>
                <a:gd name="connsiteX124" fmla="*/ 709970 w 833159"/>
                <a:gd name="connsiteY124" fmla="*/ 74439 h 181667"/>
                <a:gd name="connsiteX125" fmla="*/ 702699 w 833159"/>
                <a:gd name="connsiteY125" fmla="*/ 77057 h 181667"/>
                <a:gd name="connsiteX126" fmla="*/ 702699 w 833159"/>
                <a:gd name="connsiteY126" fmla="*/ 75748 h 181667"/>
                <a:gd name="connsiteX127" fmla="*/ 711953 w 833159"/>
                <a:gd name="connsiteY127" fmla="*/ 72475 h 181667"/>
                <a:gd name="connsiteX128" fmla="*/ 720547 w 833159"/>
                <a:gd name="connsiteY128" fmla="*/ 70184 h 181667"/>
                <a:gd name="connsiteX129" fmla="*/ 710460 w 833159"/>
                <a:gd name="connsiteY129" fmla="*/ 68744 h 181667"/>
                <a:gd name="connsiteX130" fmla="*/ 710793 w 833159"/>
                <a:gd name="connsiteY130" fmla="*/ 69464 h 181667"/>
                <a:gd name="connsiteX131" fmla="*/ 699826 w 833159"/>
                <a:gd name="connsiteY131" fmla="*/ 73784 h 181667"/>
                <a:gd name="connsiteX132" fmla="*/ 699161 w 833159"/>
                <a:gd name="connsiteY132" fmla="*/ 72705 h 181667"/>
                <a:gd name="connsiteX133" fmla="*/ 710460 w 833159"/>
                <a:gd name="connsiteY133" fmla="*/ 68744 h 181667"/>
                <a:gd name="connsiteX134" fmla="*/ 703023 w 833159"/>
                <a:gd name="connsiteY134" fmla="*/ 68744 h 181667"/>
                <a:gd name="connsiteX135" fmla="*/ 703331 w 833159"/>
                <a:gd name="connsiteY135" fmla="*/ 69823 h 181667"/>
                <a:gd name="connsiteX136" fmla="*/ 696542 w 833159"/>
                <a:gd name="connsiteY136" fmla="*/ 72344 h 181667"/>
                <a:gd name="connsiteX137" fmla="*/ 696542 w 833159"/>
                <a:gd name="connsiteY137" fmla="*/ 70904 h 181667"/>
                <a:gd name="connsiteX138" fmla="*/ 703023 w 833159"/>
                <a:gd name="connsiteY138" fmla="*/ 68744 h 181667"/>
                <a:gd name="connsiteX139" fmla="*/ 180365 w 833159"/>
                <a:gd name="connsiteY139" fmla="*/ 63668 h 181667"/>
                <a:gd name="connsiteX140" fmla="*/ 156083 w 833159"/>
                <a:gd name="connsiteY140" fmla="*/ 78671 h 181667"/>
                <a:gd name="connsiteX141" fmla="*/ 164898 w 833159"/>
                <a:gd name="connsiteY141" fmla="*/ 127920 h 181667"/>
                <a:gd name="connsiteX142" fmla="*/ 181222 w 833159"/>
                <a:gd name="connsiteY142" fmla="*/ 140966 h 181667"/>
                <a:gd name="connsiteX143" fmla="*/ 210933 w 833159"/>
                <a:gd name="connsiteY143" fmla="*/ 118136 h 181667"/>
                <a:gd name="connsiteX144" fmla="*/ 208321 w 833159"/>
                <a:gd name="connsiteY144" fmla="*/ 72148 h 181667"/>
                <a:gd name="connsiteX145" fmla="*/ 180365 w 833159"/>
                <a:gd name="connsiteY145" fmla="*/ 63668 h 181667"/>
                <a:gd name="connsiteX146" fmla="*/ 600479 w 833159"/>
                <a:gd name="connsiteY146" fmla="*/ 62212 h 181667"/>
                <a:gd name="connsiteX147" fmla="*/ 601395 w 833159"/>
                <a:gd name="connsiteY147" fmla="*/ 63217 h 181667"/>
                <a:gd name="connsiteX148" fmla="*/ 593453 w 833159"/>
                <a:gd name="connsiteY148" fmla="*/ 74940 h 181667"/>
                <a:gd name="connsiteX149" fmla="*/ 592536 w 833159"/>
                <a:gd name="connsiteY149" fmla="*/ 74269 h 181667"/>
                <a:gd name="connsiteX150" fmla="*/ 600479 w 833159"/>
                <a:gd name="connsiteY150" fmla="*/ 62212 h 181667"/>
                <a:gd name="connsiteX151" fmla="*/ 601413 w 833159"/>
                <a:gd name="connsiteY151" fmla="*/ 56436 h 181667"/>
                <a:gd name="connsiteX152" fmla="*/ 602430 w 833159"/>
                <a:gd name="connsiteY152" fmla="*/ 57091 h 181667"/>
                <a:gd name="connsiteX153" fmla="*/ 593620 w 833159"/>
                <a:gd name="connsiteY153" fmla="*/ 69201 h 181667"/>
                <a:gd name="connsiteX154" fmla="*/ 592603 w 833159"/>
                <a:gd name="connsiteY154" fmla="*/ 68547 h 181667"/>
                <a:gd name="connsiteX155" fmla="*/ 601413 w 833159"/>
                <a:gd name="connsiteY155" fmla="*/ 56436 h 181667"/>
                <a:gd name="connsiteX156" fmla="*/ 191017 w 833159"/>
                <a:gd name="connsiteY156" fmla="*/ 55188 h 181667"/>
                <a:gd name="connsiteX157" fmla="*/ 226605 w 833159"/>
                <a:gd name="connsiteY157" fmla="*/ 99545 h 181667"/>
                <a:gd name="connsiteX158" fmla="*/ 191017 w 833159"/>
                <a:gd name="connsiteY158" fmla="*/ 146185 h 181667"/>
                <a:gd name="connsiteX159" fmla="*/ 301045 w 833159"/>
                <a:gd name="connsiteY159" fmla="*/ 137379 h 181667"/>
                <a:gd name="connsiteX160" fmla="*/ 408460 w 833159"/>
                <a:gd name="connsiteY160" fmla="*/ 115852 h 181667"/>
                <a:gd name="connsiteX161" fmla="*/ 470820 w 833159"/>
                <a:gd name="connsiteY161" fmla="*/ 132160 h 181667"/>
                <a:gd name="connsiteX162" fmla="*/ 536445 w 833159"/>
                <a:gd name="connsiteY162" fmla="*/ 121723 h 181667"/>
                <a:gd name="connsiteX163" fmla="*/ 544934 w 833159"/>
                <a:gd name="connsiteY163" fmla="*/ 127268 h 181667"/>
                <a:gd name="connsiteX164" fmla="*/ 480288 w 833159"/>
                <a:gd name="connsiteY164" fmla="*/ 145206 h 181667"/>
                <a:gd name="connsiteX165" fmla="*/ 396707 w 833159"/>
                <a:gd name="connsiteY165" fmla="*/ 124985 h 181667"/>
                <a:gd name="connsiteX166" fmla="*/ 321614 w 833159"/>
                <a:gd name="connsiteY166" fmla="*/ 140640 h 181667"/>
                <a:gd name="connsiteX167" fmla="*/ 254357 w 833159"/>
                <a:gd name="connsiteY167" fmla="*/ 159557 h 181667"/>
                <a:gd name="connsiteX168" fmla="*/ 178611 w 833159"/>
                <a:gd name="connsiteY168" fmla="*/ 150751 h 181667"/>
                <a:gd name="connsiteX169" fmla="*/ 177958 w 833159"/>
                <a:gd name="connsiteY169" fmla="*/ 151077 h 181667"/>
                <a:gd name="connsiteX170" fmla="*/ 66950 w 833159"/>
                <a:gd name="connsiteY170" fmla="*/ 147163 h 181667"/>
                <a:gd name="connsiteX171" fmla="*/ 20 w 833159"/>
                <a:gd name="connsiteY171" fmla="*/ 78345 h 181667"/>
                <a:gd name="connsiteX172" fmla="*/ 6223 w 833159"/>
                <a:gd name="connsiteY172" fmla="*/ 78019 h 181667"/>
                <a:gd name="connsiteX173" fmla="*/ 149553 w 833159"/>
                <a:gd name="connsiteY173" fmla="*/ 147489 h 181667"/>
                <a:gd name="connsiteX174" fmla="*/ 168816 w 833159"/>
                <a:gd name="connsiteY174" fmla="*/ 144554 h 181667"/>
                <a:gd name="connsiteX175" fmla="*/ 148247 w 833159"/>
                <a:gd name="connsiteY175" fmla="*/ 120092 h 181667"/>
                <a:gd name="connsiteX176" fmla="*/ 147920 w 833159"/>
                <a:gd name="connsiteY176" fmla="*/ 74105 h 181667"/>
                <a:gd name="connsiteX177" fmla="*/ 191017 w 833159"/>
                <a:gd name="connsiteY177" fmla="*/ 55188 h 181667"/>
                <a:gd name="connsiteX178" fmla="*/ 825115 w 833159"/>
                <a:gd name="connsiteY178" fmla="*/ 49438 h 181667"/>
                <a:gd name="connsiteX179" fmla="*/ 803246 w 833159"/>
                <a:gd name="connsiteY179" fmla="*/ 58289 h 181667"/>
                <a:gd name="connsiteX180" fmla="*/ 775500 w 833159"/>
                <a:gd name="connsiteY180" fmla="*/ 69432 h 181667"/>
                <a:gd name="connsiteX181" fmla="*/ 736004 w 833159"/>
                <a:gd name="connsiteY181" fmla="*/ 87133 h 181667"/>
                <a:gd name="connsiteX182" fmla="*/ 767993 w 833159"/>
                <a:gd name="connsiteY182" fmla="*/ 131383 h 181667"/>
                <a:gd name="connsiteX183" fmla="*/ 803898 w 833159"/>
                <a:gd name="connsiteY183" fmla="*/ 170060 h 181667"/>
                <a:gd name="connsiteX184" fmla="*/ 804551 w 833159"/>
                <a:gd name="connsiteY184" fmla="*/ 164160 h 181667"/>
                <a:gd name="connsiteX185" fmla="*/ 810426 w 833159"/>
                <a:gd name="connsiteY185" fmla="*/ 125155 h 181667"/>
                <a:gd name="connsiteX186" fmla="*/ 816628 w 833159"/>
                <a:gd name="connsiteY186" fmla="*/ 83527 h 181667"/>
                <a:gd name="connsiteX187" fmla="*/ 825115 w 833159"/>
                <a:gd name="connsiteY187" fmla="*/ 49438 h 181667"/>
                <a:gd name="connsiteX188" fmla="*/ 603240 w 833159"/>
                <a:gd name="connsiteY188" fmla="*/ 47815 h 181667"/>
                <a:gd name="connsiteX189" fmla="*/ 603899 w 833159"/>
                <a:gd name="connsiteY189" fmla="*/ 48151 h 181667"/>
                <a:gd name="connsiteX190" fmla="*/ 594682 w 833159"/>
                <a:gd name="connsiteY190" fmla="*/ 62309 h 181667"/>
                <a:gd name="connsiteX191" fmla="*/ 593694 w 833159"/>
                <a:gd name="connsiteY191" fmla="*/ 61635 h 181667"/>
                <a:gd name="connsiteX192" fmla="*/ 603240 w 833159"/>
                <a:gd name="connsiteY192" fmla="*/ 47815 h 181667"/>
                <a:gd name="connsiteX193" fmla="*/ 605733 w 833159"/>
                <a:gd name="connsiteY193" fmla="*/ 39126 h 181667"/>
                <a:gd name="connsiteX194" fmla="*/ 607089 w 833159"/>
                <a:gd name="connsiteY194" fmla="*/ 39752 h 181667"/>
                <a:gd name="connsiteX195" fmla="*/ 597600 w 833159"/>
                <a:gd name="connsiteY195" fmla="*/ 51961 h 181667"/>
                <a:gd name="connsiteX196" fmla="*/ 596584 w 833159"/>
                <a:gd name="connsiteY196" fmla="*/ 51335 h 181667"/>
                <a:gd name="connsiteX197" fmla="*/ 605733 w 833159"/>
                <a:gd name="connsiteY197" fmla="*/ 39126 h 181667"/>
                <a:gd name="connsiteX198" fmla="*/ 603359 w 833159"/>
                <a:gd name="connsiteY198" fmla="*/ 33076 h 181667"/>
                <a:gd name="connsiteX199" fmla="*/ 604275 w 833159"/>
                <a:gd name="connsiteY199" fmla="*/ 33750 h 181667"/>
                <a:gd name="connsiteX200" fmla="*/ 596333 w 833159"/>
                <a:gd name="connsiteY200" fmla="*/ 47233 h 181667"/>
                <a:gd name="connsiteX201" fmla="*/ 595111 w 833159"/>
                <a:gd name="connsiteY201" fmla="*/ 46558 h 181667"/>
                <a:gd name="connsiteX202" fmla="*/ 603359 w 833159"/>
                <a:gd name="connsiteY202" fmla="*/ 33076 h 181667"/>
                <a:gd name="connsiteX203" fmla="*/ 781235 w 833159"/>
                <a:gd name="connsiteY203" fmla="*/ 28739 h 181667"/>
                <a:gd name="connsiteX204" fmla="*/ 795205 w 833159"/>
                <a:gd name="connsiteY204" fmla="*/ 30339 h 181667"/>
                <a:gd name="connsiteX205" fmla="*/ 807227 w 833159"/>
                <a:gd name="connsiteY205" fmla="*/ 32579 h 181667"/>
                <a:gd name="connsiteX206" fmla="*/ 832571 w 833159"/>
                <a:gd name="connsiteY206" fmla="*/ 37700 h 181667"/>
                <a:gd name="connsiteX207" fmla="*/ 832245 w 833159"/>
                <a:gd name="connsiteY207" fmla="*/ 39620 h 181667"/>
                <a:gd name="connsiteX208" fmla="*/ 805278 w 833159"/>
                <a:gd name="connsiteY208" fmla="*/ 33859 h 181667"/>
                <a:gd name="connsiteX209" fmla="*/ 780909 w 833159"/>
                <a:gd name="connsiteY209" fmla="*/ 29379 h 181667"/>
                <a:gd name="connsiteX210" fmla="*/ 781235 w 833159"/>
                <a:gd name="connsiteY210" fmla="*/ 28739 h 181667"/>
                <a:gd name="connsiteX211" fmla="*/ 789554 w 833159"/>
                <a:gd name="connsiteY211" fmla="*/ 28419 h 181667"/>
                <a:gd name="connsiteX212" fmla="*/ 832229 w 833159"/>
                <a:gd name="connsiteY212" fmla="*/ 34900 h 181667"/>
                <a:gd name="connsiteX213" fmla="*/ 831901 w 833159"/>
                <a:gd name="connsiteY213" fmla="*/ 36442 h 181667"/>
                <a:gd name="connsiteX214" fmla="*/ 789554 w 833159"/>
                <a:gd name="connsiteY214" fmla="*/ 29036 h 181667"/>
                <a:gd name="connsiteX215" fmla="*/ 789554 w 833159"/>
                <a:gd name="connsiteY215" fmla="*/ 28419 h 181667"/>
                <a:gd name="connsiteX216" fmla="*/ 593690 w 833159"/>
                <a:gd name="connsiteY216" fmla="*/ 9776 h 181667"/>
                <a:gd name="connsiteX217" fmla="*/ 577696 w 833159"/>
                <a:gd name="connsiteY217" fmla="*/ 124172 h 181667"/>
                <a:gd name="connsiteX218" fmla="*/ 627963 w 833159"/>
                <a:gd name="connsiteY218" fmla="*/ 98277 h 181667"/>
                <a:gd name="connsiteX219" fmla="*/ 680188 w 833159"/>
                <a:gd name="connsiteY219" fmla="*/ 74678 h 181667"/>
                <a:gd name="connsiteX220" fmla="*/ 646895 w 833159"/>
                <a:gd name="connsiteY220" fmla="*/ 51732 h 181667"/>
                <a:gd name="connsiteX221" fmla="*/ 610989 w 833159"/>
                <a:gd name="connsiteY221" fmla="*/ 23544 h 181667"/>
                <a:gd name="connsiteX222" fmla="*/ 593690 w 833159"/>
                <a:gd name="connsiteY222" fmla="*/ 9776 h 181667"/>
                <a:gd name="connsiteX223" fmla="*/ 594996 w 833159"/>
                <a:gd name="connsiteY223" fmla="*/ 4532 h 181667"/>
                <a:gd name="connsiteX224" fmla="*/ 621108 w 833159"/>
                <a:gd name="connsiteY224" fmla="*/ 23215 h 181667"/>
                <a:gd name="connsiteX225" fmla="*/ 654728 w 833159"/>
                <a:gd name="connsiteY225" fmla="*/ 48454 h 181667"/>
                <a:gd name="connsiteX226" fmla="*/ 712177 w 833159"/>
                <a:gd name="connsiteY226" fmla="*/ 89428 h 181667"/>
                <a:gd name="connsiteX227" fmla="*/ 769951 w 833159"/>
                <a:gd name="connsiteY227" fmla="*/ 64844 h 181667"/>
                <a:gd name="connsiteX228" fmla="*/ 798350 w 833159"/>
                <a:gd name="connsiteY228" fmla="*/ 54028 h 181667"/>
                <a:gd name="connsiteX229" fmla="*/ 818587 w 833159"/>
                <a:gd name="connsiteY229" fmla="*/ 47471 h 181667"/>
                <a:gd name="connsiteX230" fmla="*/ 696836 w 833159"/>
                <a:gd name="connsiteY230" fmla="*/ 25510 h 181667"/>
                <a:gd name="connsiteX231" fmla="*/ 634491 w 833159"/>
                <a:gd name="connsiteY231" fmla="*/ 13710 h 181667"/>
                <a:gd name="connsiteX232" fmla="*/ 606420 w 833159"/>
                <a:gd name="connsiteY232" fmla="*/ 7811 h 181667"/>
                <a:gd name="connsiteX233" fmla="*/ 594996 w 833159"/>
                <a:gd name="connsiteY233" fmla="*/ 4532 h 181667"/>
                <a:gd name="connsiteX234" fmla="*/ 595648 w 833159"/>
                <a:gd name="connsiteY234" fmla="*/ 271 h 181667"/>
                <a:gd name="connsiteX235" fmla="*/ 617844 w 833159"/>
                <a:gd name="connsiteY235" fmla="*/ 4205 h 181667"/>
                <a:gd name="connsiteX236" fmla="*/ 646568 w 833159"/>
                <a:gd name="connsiteY236" fmla="*/ 9776 h 181667"/>
                <a:gd name="connsiteX237" fmla="*/ 705648 w 833159"/>
                <a:gd name="connsiteY237" fmla="*/ 19938 h 181667"/>
                <a:gd name="connsiteX238" fmla="*/ 825442 w 833159"/>
                <a:gd name="connsiteY238" fmla="*/ 40916 h 181667"/>
                <a:gd name="connsiteX239" fmla="*/ 827074 w 833159"/>
                <a:gd name="connsiteY239" fmla="*/ 41571 h 181667"/>
                <a:gd name="connsiteX240" fmla="*/ 830663 w 833159"/>
                <a:gd name="connsiteY240" fmla="*/ 42882 h 181667"/>
                <a:gd name="connsiteX241" fmla="*/ 826420 w 833159"/>
                <a:gd name="connsiteY241" fmla="*/ 67794 h 181667"/>
                <a:gd name="connsiteX242" fmla="*/ 822830 w 833159"/>
                <a:gd name="connsiteY242" fmla="*/ 91722 h 181667"/>
                <a:gd name="connsiteX243" fmla="*/ 815975 w 833159"/>
                <a:gd name="connsiteY243" fmla="*/ 143838 h 181667"/>
                <a:gd name="connsiteX244" fmla="*/ 812385 w 833159"/>
                <a:gd name="connsiteY244" fmla="*/ 168421 h 181667"/>
                <a:gd name="connsiteX245" fmla="*/ 808142 w 833159"/>
                <a:gd name="connsiteY245" fmla="*/ 178910 h 181667"/>
                <a:gd name="connsiteX246" fmla="*/ 791495 w 833159"/>
                <a:gd name="connsiteY246" fmla="*/ 181205 h 181667"/>
                <a:gd name="connsiteX247" fmla="*/ 789210 w 833159"/>
                <a:gd name="connsiteY247" fmla="*/ 181532 h 181667"/>
                <a:gd name="connsiteX248" fmla="*/ 683127 w 833159"/>
                <a:gd name="connsiteY248" fmla="*/ 158588 h 181667"/>
                <a:gd name="connsiteX249" fmla="*/ 627637 w 833159"/>
                <a:gd name="connsiteY249" fmla="*/ 146460 h 181667"/>
                <a:gd name="connsiteX250" fmla="*/ 571820 w 833159"/>
                <a:gd name="connsiteY250" fmla="*/ 135972 h 181667"/>
                <a:gd name="connsiteX251" fmla="*/ 569209 w 833159"/>
                <a:gd name="connsiteY251" fmla="*/ 132038 h 181667"/>
                <a:gd name="connsiteX252" fmla="*/ 569535 w 833159"/>
                <a:gd name="connsiteY252" fmla="*/ 130071 h 181667"/>
                <a:gd name="connsiteX253" fmla="*/ 569861 w 833159"/>
                <a:gd name="connsiteY253" fmla="*/ 128760 h 181667"/>
                <a:gd name="connsiteX254" fmla="*/ 590425 w 833159"/>
                <a:gd name="connsiteY254" fmla="*/ 2566 h 181667"/>
                <a:gd name="connsiteX255" fmla="*/ 593037 w 833159"/>
                <a:gd name="connsiteY255" fmla="*/ 927 h 181667"/>
                <a:gd name="connsiteX256" fmla="*/ 595648 w 833159"/>
                <a:gd name="connsiteY256" fmla="*/ 271 h 181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833159" h="181667">
                  <a:moveTo>
                    <a:pt x="800154" y="144532"/>
                  </a:moveTo>
                  <a:cubicBezTo>
                    <a:pt x="800493" y="143632"/>
                    <a:pt x="801849" y="144532"/>
                    <a:pt x="801509" y="145132"/>
                  </a:cubicBezTo>
                  <a:cubicBezTo>
                    <a:pt x="800493" y="146632"/>
                    <a:pt x="799476" y="148433"/>
                    <a:pt x="798121" y="149932"/>
                  </a:cubicBezTo>
                  <a:cubicBezTo>
                    <a:pt x="797782" y="150533"/>
                    <a:pt x="796426" y="149632"/>
                    <a:pt x="796766" y="149032"/>
                  </a:cubicBezTo>
                  <a:cubicBezTo>
                    <a:pt x="797782" y="147532"/>
                    <a:pt x="799137" y="146032"/>
                    <a:pt x="800154" y="144532"/>
                  </a:cubicBezTo>
                  <a:close/>
                  <a:moveTo>
                    <a:pt x="800387" y="139644"/>
                  </a:moveTo>
                  <a:cubicBezTo>
                    <a:pt x="800747" y="139311"/>
                    <a:pt x="801827" y="139976"/>
                    <a:pt x="801107" y="140641"/>
                  </a:cubicBezTo>
                  <a:cubicBezTo>
                    <a:pt x="799667" y="142635"/>
                    <a:pt x="798226" y="144961"/>
                    <a:pt x="796786" y="146955"/>
                  </a:cubicBezTo>
                  <a:cubicBezTo>
                    <a:pt x="796426" y="147620"/>
                    <a:pt x="794986" y="146955"/>
                    <a:pt x="795346" y="145958"/>
                  </a:cubicBezTo>
                  <a:cubicBezTo>
                    <a:pt x="796786" y="143964"/>
                    <a:pt x="798586" y="141638"/>
                    <a:pt x="800387" y="139644"/>
                  </a:cubicBezTo>
                  <a:close/>
                  <a:moveTo>
                    <a:pt x="631462" y="136767"/>
                  </a:moveTo>
                  <a:cubicBezTo>
                    <a:pt x="645818" y="138111"/>
                    <a:pt x="659848" y="142143"/>
                    <a:pt x="673552" y="145503"/>
                  </a:cubicBezTo>
                  <a:cubicBezTo>
                    <a:pt x="686603" y="148192"/>
                    <a:pt x="699981" y="150880"/>
                    <a:pt x="713033" y="154577"/>
                  </a:cubicBezTo>
                  <a:cubicBezTo>
                    <a:pt x="714012" y="154577"/>
                    <a:pt x="714012" y="156257"/>
                    <a:pt x="712706" y="155920"/>
                  </a:cubicBezTo>
                  <a:cubicBezTo>
                    <a:pt x="685951" y="149200"/>
                    <a:pt x="658543" y="143823"/>
                    <a:pt x="631462" y="137775"/>
                  </a:cubicBezTo>
                  <a:cubicBezTo>
                    <a:pt x="630809" y="137438"/>
                    <a:pt x="630809" y="136431"/>
                    <a:pt x="631462" y="136767"/>
                  </a:cubicBezTo>
                  <a:close/>
                  <a:moveTo>
                    <a:pt x="797313" y="135602"/>
                  </a:moveTo>
                  <a:cubicBezTo>
                    <a:pt x="797646" y="134991"/>
                    <a:pt x="798975" y="135602"/>
                    <a:pt x="798310" y="136519"/>
                  </a:cubicBezTo>
                  <a:cubicBezTo>
                    <a:pt x="797313" y="138046"/>
                    <a:pt x="795984" y="139267"/>
                    <a:pt x="794987" y="140795"/>
                  </a:cubicBezTo>
                  <a:cubicBezTo>
                    <a:pt x="793657" y="142017"/>
                    <a:pt x="792993" y="143545"/>
                    <a:pt x="791996" y="144461"/>
                  </a:cubicBezTo>
                  <a:cubicBezTo>
                    <a:pt x="791331" y="144767"/>
                    <a:pt x="790666" y="144767"/>
                    <a:pt x="790666" y="144155"/>
                  </a:cubicBezTo>
                  <a:cubicBezTo>
                    <a:pt x="790999" y="142323"/>
                    <a:pt x="792660" y="141101"/>
                    <a:pt x="793657" y="139879"/>
                  </a:cubicBezTo>
                  <a:cubicBezTo>
                    <a:pt x="794987" y="138351"/>
                    <a:pt x="796316" y="137129"/>
                    <a:pt x="797313" y="135602"/>
                  </a:cubicBezTo>
                  <a:close/>
                  <a:moveTo>
                    <a:pt x="650191" y="134991"/>
                  </a:moveTo>
                  <a:cubicBezTo>
                    <a:pt x="659751" y="137584"/>
                    <a:pt x="669641" y="138555"/>
                    <a:pt x="679202" y="140499"/>
                  </a:cubicBezTo>
                  <a:cubicBezTo>
                    <a:pt x="683817" y="141472"/>
                    <a:pt x="688433" y="142443"/>
                    <a:pt x="693048" y="143416"/>
                  </a:cubicBezTo>
                  <a:cubicBezTo>
                    <a:pt x="696345" y="144064"/>
                    <a:pt x="699971" y="144387"/>
                    <a:pt x="702939" y="145684"/>
                  </a:cubicBezTo>
                  <a:cubicBezTo>
                    <a:pt x="703927" y="146008"/>
                    <a:pt x="703268" y="147628"/>
                    <a:pt x="702279" y="147304"/>
                  </a:cubicBezTo>
                  <a:cubicBezTo>
                    <a:pt x="698323" y="145360"/>
                    <a:pt x="693378" y="145036"/>
                    <a:pt x="689422" y="144387"/>
                  </a:cubicBezTo>
                  <a:cubicBezTo>
                    <a:pt x="684806" y="143416"/>
                    <a:pt x="680191" y="142443"/>
                    <a:pt x="675575" y="141148"/>
                  </a:cubicBezTo>
                  <a:cubicBezTo>
                    <a:pt x="667004" y="139528"/>
                    <a:pt x="658103" y="138879"/>
                    <a:pt x="650191" y="135963"/>
                  </a:cubicBezTo>
                  <a:cubicBezTo>
                    <a:pt x="649531" y="135963"/>
                    <a:pt x="649861" y="134991"/>
                    <a:pt x="650191" y="134991"/>
                  </a:cubicBezTo>
                  <a:close/>
                  <a:moveTo>
                    <a:pt x="664587" y="133878"/>
                  </a:moveTo>
                  <a:cubicBezTo>
                    <a:pt x="676043" y="135842"/>
                    <a:pt x="687498" y="136497"/>
                    <a:pt x="698627" y="138787"/>
                  </a:cubicBezTo>
                  <a:cubicBezTo>
                    <a:pt x="699608" y="139115"/>
                    <a:pt x="699282" y="140424"/>
                    <a:pt x="698299" y="140097"/>
                  </a:cubicBezTo>
                  <a:cubicBezTo>
                    <a:pt x="687171" y="139442"/>
                    <a:pt x="675388" y="137151"/>
                    <a:pt x="664587" y="134533"/>
                  </a:cubicBezTo>
                  <a:cubicBezTo>
                    <a:pt x="663933" y="134533"/>
                    <a:pt x="664260" y="133550"/>
                    <a:pt x="664587" y="133878"/>
                  </a:cubicBezTo>
                  <a:close/>
                  <a:moveTo>
                    <a:pt x="796186" y="131352"/>
                  </a:moveTo>
                  <a:cubicBezTo>
                    <a:pt x="796858" y="130670"/>
                    <a:pt x="797530" y="131693"/>
                    <a:pt x="797194" y="132375"/>
                  </a:cubicBezTo>
                  <a:cubicBezTo>
                    <a:pt x="794506" y="135445"/>
                    <a:pt x="791818" y="138856"/>
                    <a:pt x="789802" y="142608"/>
                  </a:cubicBezTo>
                  <a:cubicBezTo>
                    <a:pt x="789130" y="143291"/>
                    <a:pt x="787785" y="142608"/>
                    <a:pt x="788122" y="141585"/>
                  </a:cubicBezTo>
                  <a:cubicBezTo>
                    <a:pt x="790138" y="137833"/>
                    <a:pt x="793498" y="134763"/>
                    <a:pt x="796186" y="131352"/>
                  </a:cubicBezTo>
                  <a:close/>
                  <a:moveTo>
                    <a:pt x="793035" y="126982"/>
                  </a:moveTo>
                  <a:cubicBezTo>
                    <a:pt x="793360" y="126350"/>
                    <a:pt x="794661" y="126982"/>
                    <a:pt x="794011" y="127931"/>
                  </a:cubicBezTo>
                  <a:cubicBezTo>
                    <a:pt x="791409" y="131408"/>
                    <a:pt x="788808" y="134886"/>
                    <a:pt x="786206" y="138363"/>
                  </a:cubicBezTo>
                  <a:cubicBezTo>
                    <a:pt x="785556" y="138995"/>
                    <a:pt x="784905" y="138363"/>
                    <a:pt x="784905" y="137731"/>
                  </a:cubicBezTo>
                  <a:cubicBezTo>
                    <a:pt x="786532" y="133621"/>
                    <a:pt x="790433" y="130459"/>
                    <a:pt x="793035" y="126982"/>
                  </a:cubicBezTo>
                  <a:close/>
                  <a:moveTo>
                    <a:pt x="791499" y="122703"/>
                  </a:moveTo>
                  <a:cubicBezTo>
                    <a:pt x="792182" y="122029"/>
                    <a:pt x="793205" y="123041"/>
                    <a:pt x="792864" y="123715"/>
                  </a:cubicBezTo>
                  <a:cubicBezTo>
                    <a:pt x="789112" y="128096"/>
                    <a:pt x="785701" y="132478"/>
                    <a:pt x="782290" y="136861"/>
                  </a:cubicBezTo>
                  <a:cubicBezTo>
                    <a:pt x="781608" y="137535"/>
                    <a:pt x="780584" y="136523"/>
                    <a:pt x="780925" y="136186"/>
                  </a:cubicBezTo>
                  <a:cubicBezTo>
                    <a:pt x="783654" y="131130"/>
                    <a:pt x="788088" y="127086"/>
                    <a:pt x="791499" y="122703"/>
                  </a:cubicBezTo>
                  <a:close/>
                  <a:moveTo>
                    <a:pt x="790048" y="116946"/>
                  </a:moveTo>
                  <a:cubicBezTo>
                    <a:pt x="790734" y="116268"/>
                    <a:pt x="791763" y="117285"/>
                    <a:pt x="791077" y="117963"/>
                  </a:cubicBezTo>
                  <a:cubicBezTo>
                    <a:pt x="786963" y="122368"/>
                    <a:pt x="783533" y="127790"/>
                    <a:pt x="779419" y="132534"/>
                  </a:cubicBezTo>
                  <a:cubicBezTo>
                    <a:pt x="778733" y="133212"/>
                    <a:pt x="777704" y="132534"/>
                    <a:pt x="778047" y="131857"/>
                  </a:cubicBezTo>
                  <a:cubicBezTo>
                    <a:pt x="781476" y="126434"/>
                    <a:pt x="785934" y="121691"/>
                    <a:pt x="790048" y="116946"/>
                  </a:cubicBezTo>
                  <a:close/>
                  <a:moveTo>
                    <a:pt x="789318" y="111143"/>
                  </a:moveTo>
                  <a:cubicBezTo>
                    <a:pt x="789655" y="110508"/>
                    <a:pt x="790329" y="111460"/>
                    <a:pt x="789992" y="112094"/>
                  </a:cubicBezTo>
                  <a:cubicBezTo>
                    <a:pt x="785610" y="117490"/>
                    <a:pt x="780891" y="122567"/>
                    <a:pt x="776172" y="128279"/>
                  </a:cubicBezTo>
                  <a:cubicBezTo>
                    <a:pt x="775498" y="128913"/>
                    <a:pt x="774824" y="128279"/>
                    <a:pt x="775161" y="127326"/>
                  </a:cubicBezTo>
                  <a:cubicBezTo>
                    <a:pt x="779543" y="121932"/>
                    <a:pt x="784599" y="116854"/>
                    <a:pt x="789318" y="111143"/>
                  </a:cubicBezTo>
                  <a:close/>
                  <a:moveTo>
                    <a:pt x="784425" y="108280"/>
                  </a:moveTo>
                  <a:cubicBezTo>
                    <a:pt x="785065" y="107628"/>
                    <a:pt x="786025" y="108280"/>
                    <a:pt x="785385" y="109258"/>
                  </a:cubicBezTo>
                  <a:cubicBezTo>
                    <a:pt x="781225" y="113823"/>
                    <a:pt x="777384" y="119040"/>
                    <a:pt x="773223" y="123931"/>
                  </a:cubicBezTo>
                  <a:cubicBezTo>
                    <a:pt x="772904" y="124584"/>
                    <a:pt x="771943" y="123606"/>
                    <a:pt x="772264" y="122953"/>
                  </a:cubicBezTo>
                  <a:cubicBezTo>
                    <a:pt x="776104" y="118062"/>
                    <a:pt x="780264" y="113171"/>
                    <a:pt x="784425" y="108280"/>
                  </a:cubicBezTo>
                  <a:close/>
                  <a:moveTo>
                    <a:pt x="568951" y="101073"/>
                  </a:moveTo>
                  <a:cubicBezTo>
                    <a:pt x="568951" y="100427"/>
                    <a:pt x="569979" y="100750"/>
                    <a:pt x="569979" y="101396"/>
                  </a:cubicBezTo>
                  <a:cubicBezTo>
                    <a:pt x="568951" y="113016"/>
                    <a:pt x="564837" y="124637"/>
                    <a:pt x="564837" y="136257"/>
                  </a:cubicBezTo>
                  <a:cubicBezTo>
                    <a:pt x="564837" y="137226"/>
                    <a:pt x="563122" y="137548"/>
                    <a:pt x="563122" y="136257"/>
                  </a:cubicBezTo>
                  <a:cubicBezTo>
                    <a:pt x="563122" y="124637"/>
                    <a:pt x="566893" y="112693"/>
                    <a:pt x="568951" y="101073"/>
                  </a:cubicBezTo>
                  <a:close/>
                  <a:moveTo>
                    <a:pt x="573606" y="87794"/>
                  </a:moveTo>
                  <a:cubicBezTo>
                    <a:pt x="573606" y="87465"/>
                    <a:pt x="574298" y="87465"/>
                    <a:pt x="574298" y="87794"/>
                  </a:cubicBezTo>
                  <a:cubicBezTo>
                    <a:pt x="573606" y="96653"/>
                    <a:pt x="571878" y="104857"/>
                    <a:pt x="570496" y="113388"/>
                  </a:cubicBezTo>
                  <a:cubicBezTo>
                    <a:pt x="569459" y="121263"/>
                    <a:pt x="567730" y="129795"/>
                    <a:pt x="567730" y="137671"/>
                  </a:cubicBezTo>
                  <a:cubicBezTo>
                    <a:pt x="567730" y="138655"/>
                    <a:pt x="566348" y="138983"/>
                    <a:pt x="566348" y="137998"/>
                  </a:cubicBezTo>
                  <a:cubicBezTo>
                    <a:pt x="566002" y="130451"/>
                    <a:pt x="567730" y="122248"/>
                    <a:pt x="568767" y="115029"/>
                  </a:cubicBezTo>
                  <a:cubicBezTo>
                    <a:pt x="570150" y="105841"/>
                    <a:pt x="572224" y="96982"/>
                    <a:pt x="573606" y="87794"/>
                  </a:cubicBezTo>
                  <a:close/>
                  <a:moveTo>
                    <a:pt x="686064" y="78939"/>
                  </a:moveTo>
                  <a:cubicBezTo>
                    <a:pt x="676599" y="82216"/>
                    <a:pt x="667132" y="85167"/>
                    <a:pt x="657667" y="89099"/>
                  </a:cubicBezTo>
                  <a:cubicBezTo>
                    <a:pt x="647548" y="93360"/>
                    <a:pt x="637756" y="99261"/>
                    <a:pt x="627963" y="104505"/>
                  </a:cubicBezTo>
                  <a:cubicBezTo>
                    <a:pt x="611316" y="113355"/>
                    <a:pt x="593690" y="119911"/>
                    <a:pt x="577043" y="128433"/>
                  </a:cubicBezTo>
                  <a:cubicBezTo>
                    <a:pt x="576716" y="129088"/>
                    <a:pt x="576716" y="129416"/>
                    <a:pt x="576716" y="130071"/>
                  </a:cubicBezTo>
                  <a:cubicBezTo>
                    <a:pt x="585203" y="132038"/>
                    <a:pt x="594343" y="132694"/>
                    <a:pt x="603156" y="134332"/>
                  </a:cubicBezTo>
                  <a:cubicBezTo>
                    <a:pt x="611643" y="135972"/>
                    <a:pt x="620456" y="137611"/>
                    <a:pt x="629269" y="139249"/>
                  </a:cubicBezTo>
                  <a:cubicBezTo>
                    <a:pt x="647548" y="142855"/>
                    <a:pt x="666153" y="146788"/>
                    <a:pt x="684759" y="150721"/>
                  </a:cubicBezTo>
                  <a:cubicBezTo>
                    <a:pt x="717073" y="158260"/>
                    <a:pt x="749714" y="168749"/>
                    <a:pt x="782682" y="172683"/>
                  </a:cubicBezTo>
                  <a:cubicBezTo>
                    <a:pt x="783660" y="172355"/>
                    <a:pt x="784640" y="172027"/>
                    <a:pt x="785619" y="172027"/>
                  </a:cubicBezTo>
                  <a:cubicBezTo>
                    <a:pt x="789210" y="172683"/>
                    <a:pt x="793453" y="173338"/>
                    <a:pt x="797370" y="173338"/>
                  </a:cubicBezTo>
                  <a:cubicBezTo>
                    <a:pt x="785946" y="158916"/>
                    <a:pt x="771910" y="146788"/>
                    <a:pt x="760486" y="132366"/>
                  </a:cubicBezTo>
                  <a:cubicBezTo>
                    <a:pt x="749714" y="118927"/>
                    <a:pt x="739595" y="104505"/>
                    <a:pt x="733067" y="88444"/>
                  </a:cubicBezTo>
                  <a:cubicBezTo>
                    <a:pt x="726539" y="91066"/>
                    <a:pt x="720011" y="93689"/>
                    <a:pt x="713483" y="96310"/>
                  </a:cubicBezTo>
                  <a:cubicBezTo>
                    <a:pt x="712830" y="96639"/>
                    <a:pt x="712177" y="96966"/>
                    <a:pt x="711851" y="96639"/>
                  </a:cubicBezTo>
                  <a:cubicBezTo>
                    <a:pt x="710219" y="97294"/>
                    <a:pt x="708587" y="97621"/>
                    <a:pt x="706955" y="95983"/>
                  </a:cubicBezTo>
                  <a:cubicBezTo>
                    <a:pt x="700426" y="89428"/>
                    <a:pt x="693572" y="83855"/>
                    <a:pt x="686064" y="78939"/>
                  </a:cubicBezTo>
                  <a:close/>
                  <a:moveTo>
                    <a:pt x="727441" y="71972"/>
                  </a:moveTo>
                  <a:cubicBezTo>
                    <a:pt x="728090" y="71624"/>
                    <a:pt x="728415" y="72667"/>
                    <a:pt x="727765" y="73015"/>
                  </a:cubicBezTo>
                  <a:cubicBezTo>
                    <a:pt x="720950" y="75100"/>
                    <a:pt x="714135" y="78924"/>
                    <a:pt x="707319" y="81010"/>
                  </a:cubicBezTo>
                  <a:cubicBezTo>
                    <a:pt x="706021" y="81357"/>
                    <a:pt x="705696" y="79967"/>
                    <a:pt x="706670" y="79619"/>
                  </a:cubicBezTo>
                  <a:cubicBezTo>
                    <a:pt x="713485" y="77186"/>
                    <a:pt x="720626" y="74057"/>
                    <a:pt x="727441" y="71972"/>
                  </a:cubicBezTo>
                  <a:close/>
                  <a:moveTo>
                    <a:pt x="736409" y="71624"/>
                  </a:moveTo>
                  <a:cubicBezTo>
                    <a:pt x="737057" y="71624"/>
                    <a:pt x="737057" y="72289"/>
                    <a:pt x="736409" y="72621"/>
                  </a:cubicBezTo>
                  <a:cubicBezTo>
                    <a:pt x="731879" y="73286"/>
                    <a:pt x="727024" y="75945"/>
                    <a:pt x="722817" y="77939"/>
                  </a:cubicBezTo>
                  <a:cubicBezTo>
                    <a:pt x="718609" y="79933"/>
                    <a:pt x="714079" y="81927"/>
                    <a:pt x="709871" y="83921"/>
                  </a:cubicBezTo>
                  <a:cubicBezTo>
                    <a:pt x="708901" y="84253"/>
                    <a:pt x="708577" y="82591"/>
                    <a:pt x="709547" y="82259"/>
                  </a:cubicBezTo>
                  <a:cubicBezTo>
                    <a:pt x="714079" y="80265"/>
                    <a:pt x="718933" y="77939"/>
                    <a:pt x="723787" y="75945"/>
                  </a:cubicBezTo>
                  <a:cubicBezTo>
                    <a:pt x="727995" y="74283"/>
                    <a:pt x="731879" y="72289"/>
                    <a:pt x="736409" y="71624"/>
                  </a:cubicBezTo>
                  <a:close/>
                  <a:moveTo>
                    <a:pt x="598646" y="70824"/>
                  </a:moveTo>
                  <a:cubicBezTo>
                    <a:pt x="599286" y="70184"/>
                    <a:pt x="600246" y="70504"/>
                    <a:pt x="599926" y="71464"/>
                  </a:cubicBezTo>
                  <a:cubicBezTo>
                    <a:pt x="599286" y="73384"/>
                    <a:pt x="598006" y="74664"/>
                    <a:pt x="596726" y="76264"/>
                  </a:cubicBezTo>
                  <a:cubicBezTo>
                    <a:pt x="595766" y="77865"/>
                    <a:pt x="594485" y="79465"/>
                    <a:pt x="593205" y="80745"/>
                  </a:cubicBezTo>
                  <a:cubicBezTo>
                    <a:pt x="592886" y="81385"/>
                    <a:pt x="591925" y="80745"/>
                    <a:pt x="592245" y="80104"/>
                  </a:cubicBezTo>
                  <a:cubicBezTo>
                    <a:pt x="592886" y="78504"/>
                    <a:pt x="593846" y="77224"/>
                    <a:pt x="595126" y="75944"/>
                  </a:cubicBezTo>
                  <a:cubicBezTo>
                    <a:pt x="596406" y="74344"/>
                    <a:pt x="597686" y="72744"/>
                    <a:pt x="598646" y="70824"/>
                  </a:cubicBezTo>
                  <a:close/>
                  <a:moveTo>
                    <a:pt x="746175" y="70516"/>
                  </a:moveTo>
                  <a:cubicBezTo>
                    <a:pt x="746497" y="70184"/>
                    <a:pt x="747140" y="71181"/>
                    <a:pt x="746497" y="71513"/>
                  </a:cubicBezTo>
                  <a:cubicBezTo>
                    <a:pt x="742316" y="74836"/>
                    <a:pt x="736849" y="76498"/>
                    <a:pt x="731703" y="79157"/>
                  </a:cubicBezTo>
                  <a:cubicBezTo>
                    <a:pt x="726558" y="81815"/>
                    <a:pt x="721091" y="84142"/>
                    <a:pt x="715946" y="86801"/>
                  </a:cubicBezTo>
                  <a:cubicBezTo>
                    <a:pt x="715303" y="87133"/>
                    <a:pt x="714337" y="86136"/>
                    <a:pt x="715303" y="85804"/>
                  </a:cubicBezTo>
                  <a:cubicBezTo>
                    <a:pt x="719805" y="82812"/>
                    <a:pt x="724950" y="80818"/>
                    <a:pt x="729774" y="78492"/>
                  </a:cubicBezTo>
                  <a:cubicBezTo>
                    <a:pt x="735241" y="75833"/>
                    <a:pt x="741351" y="73839"/>
                    <a:pt x="746175" y="70516"/>
                  </a:cubicBezTo>
                  <a:close/>
                  <a:moveTo>
                    <a:pt x="720547" y="70184"/>
                  </a:moveTo>
                  <a:cubicBezTo>
                    <a:pt x="720878" y="70184"/>
                    <a:pt x="721208" y="70839"/>
                    <a:pt x="720878" y="71166"/>
                  </a:cubicBezTo>
                  <a:cubicBezTo>
                    <a:pt x="716911" y="72148"/>
                    <a:pt x="713606" y="73130"/>
                    <a:pt x="709970" y="74439"/>
                  </a:cubicBezTo>
                  <a:cubicBezTo>
                    <a:pt x="707657" y="75421"/>
                    <a:pt x="705343" y="76731"/>
                    <a:pt x="702699" y="77057"/>
                  </a:cubicBezTo>
                  <a:cubicBezTo>
                    <a:pt x="701708" y="77057"/>
                    <a:pt x="701376" y="75748"/>
                    <a:pt x="702699" y="75748"/>
                  </a:cubicBezTo>
                  <a:cubicBezTo>
                    <a:pt x="706004" y="74767"/>
                    <a:pt x="708648" y="73457"/>
                    <a:pt x="711953" y="72475"/>
                  </a:cubicBezTo>
                  <a:cubicBezTo>
                    <a:pt x="714598" y="71494"/>
                    <a:pt x="717572" y="70839"/>
                    <a:pt x="720547" y="70184"/>
                  </a:cubicBezTo>
                  <a:close/>
                  <a:moveTo>
                    <a:pt x="710460" y="68744"/>
                  </a:moveTo>
                  <a:cubicBezTo>
                    <a:pt x="711125" y="68744"/>
                    <a:pt x="711125" y="69104"/>
                    <a:pt x="710793" y="69464"/>
                  </a:cubicBezTo>
                  <a:cubicBezTo>
                    <a:pt x="706805" y="70545"/>
                    <a:pt x="703481" y="73065"/>
                    <a:pt x="699826" y="73784"/>
                  </a:cubicBezTo>
                  <a:cubicBezTo>
                    <a:pt x="698829" y="74144"/>
                    <a:pt x="698496" y="72705"/>
                    <a:pt x="699161" y="72705"/>
                  </a:cubicBezTo>
                  <a:cubicBezTo>
                    <a:pt x="703149" y="71624"/>
                    <a:pt x="706805" y="68744"/>
                    <a:pt x="710460" y="68744"/>
                  </a:cubicBezTo>
                  <a:close/>
                  <a:moveTo>
                    <a:pt x="703023" y="68744"/>
                  </a:moveTo>
                  <a:cubicBezTo>
                    <a:pt x="703640" y="68744"/>
                    <a:pt x="703948" y="69823"/>
                    <a:pt x="703331" y="69823"/>
                  </a:cubicBezTo>
                  <a:cubicBezTo>
                    <a:pt x="701170" y="70544"/>
                    <a:pt x="699010" y="71984"/>
                    <a:pt x="696542" y="72344"/>
                  </a:cubicBezTo>
                  <a:cubicBezTo>
                    <a:pt x="695616" y="72704"/>
                    <a:pt x="695616" y="71264"/>
                    <a:pt x="696542" y="70904"/>
                  </a:cubicBezTo>
                  <a:cubicBezTo>
                    <a:pt x="698702" y="70544"/>
                    <a:pt x="700862" y="69463"/>
                    <a:pt x="703023" y="68744"/>
                  </a:cubicBezTo>
                  <a:close/>
                  <a:moveTo>
                    <a:pt x="180365" y="63668"/>
                  </a:moveTo>
                  <a:cubicBezTo>
                    <a:pt x="170122" y="64973"/>
                    <a:pt x="160490" y="70191"/>
                    <a:pt x="156083" y="78671"/>
                  </a:cubicBezTo>
                  <a:cubicBezTo>
                    <a:pt x="148247" y="94653"/>
                    <a:pt x="153797" y="115526"/>
                    <a:pt x="164898" y="127920"/>
                  </a:cubicBezTo>
                  <a:cubicBezTo>
                    <a:pt x="170122" y="133465"/>
                    <a:pt x="175672" y="137705"/>
                    <a:pt x="181222" y="140966"/>
                  </a:cubicBezTo>
                  <a:cubicBezTo>
                    <a:pt x="193629" y="136726"/>
                    <a:pt x="204730" y="129551"/>
                    <a:pt x="210933" y="118136"/>
                  </a:cubicBezTo>
                  <a:cubicBezTo>
                    <a:pt x="219422" y="103785"/>
                    <a:pt x="220075" y="84542"/>
                    <a:pt x="208321" y="72148"/>
                  </a:cubicBezTo>
                  <a:cubicBezTo>
                    <a:pt x="201465" y="64973"/>
                    <a:pt x="190609" y="62363"/>
                    <a:pt x="180365" y="63668"/>
                  </a:cubicBezTo>
                  <a:close/>
                  <a:moveTo>
                    <a:pt x="600479" y="62212"/>
                  </a:moveTo>
                  <a:cubicBezTo>
                    <a:pt x="600784" y="61543"/>
                    <a:pt x="601701" y="62547"/>
                    <a:pt x="601395" y="63217"/>
                  </a:cubicBezTo>
                  <a:cubicBezTo>
                    <a:pt x="598951" y="66901"/>
                    <a:pt x="596507" y="71256"/>
                    <a:pt x="593453" y="74940"/>
                  </a:cubicBezTo>
                  <a:cubicBezTo>
                    <a:pt x="593147" y="75609"/>
                    <a:pt x="591925" y="74940"/>
                    <a:pt x="592536" y="74269"/>
                  </a:cubicBezTo>
                  <a:cubicBezTo>
                    <a:pt x="594675" y="69915"/>
                    <a:pt x="597729" y="65896"/>
                    <a:pt x="600479" y="62212"/>
                  </a:cubicBezTo>
                  <a:close/>
                  <a:moveTo>
                    <a:pt x="601413" y="56436"/>
                  </a:moveTo>
                  <a:cubicBezTo>
                    <a:pt x="601752" y="55782"/>
                    <a:pt x="603108" y="56436"/>
                    <a:pt x="602430" y="57091"/>
                  </a:cubicBezTo>
                  <a:cubicBezTo>
                    <a:pt x="599719" y="61346"/>
                    <a:pt x="597008" y="65601"/>
                    <a:pt x="593620" y="69201"/>
                  </a:cubicBezTo>
                  <a:cubicBezTo>
                    <a:pt x="593280" y="69856"/>
                    <a:pt x="591925" y="69201"/>
                    <a:pt x="592603" y="68547"/>
                  </a:cubicBezTo>
                  <a:cubicBezTo>
                    <a:pt x="594975" y="64291"/>
                    <a:pt x="598363" y="60364"/>
                    <a:pt x="601413" y="56436"/>
                  </a:cubicBezTo>
                  <a:close/>
                  <a:moveTo>
                    <a:pt x="191017" y="55188"/>
                  </a:moveTo>
                  <a:cubicBezTo>
                    <a:pt x="215831" y="57471"/>
                    <a:pt x="227911" y="78671"/>
                    <a:pt x="226605" y="99545"/>
                  </a:cubicBezTo>
                  <a:cubicBezTo>
                    <a:pt x="224972" y="121397"/>
                    <a:pt x="210933" y="137052"/>
                    <a:pt x="191017" y="146185"/>
                  </a:cubicBezTo>
                  <a:cubicBezTo>
                    <a:pt x="224646" y="159557"/>
                    <a:pt x="266110" y="148468"/>
                    <a:pt x="301045" y="137379"/>
                  </a:cubicBezTo>
                  <a:cubicBezTo>
                    <a:pt x="335979" y="125637"/>
                    <a:pt x="370914" y="111286"/>
                    <a:pt x="408460" y="115852"/>
                  </a:cubicBezTo>
                  <a:cubicBezTo>
                    <a:pt x="429682" y="118462"/>
                    <a:pt x="450251" y="125963"/>
                    <a:pt x="470820" y="132160"/>
                  </a:cubicBezTo>
                  <a:cubicBezTo>
                    <a:pt x="493674" y="139009"/>
                    <a:pt x="519467" y="140966"/>
                    <a:pt x="536445" y="121723"/>
                  </a:cubicBezTo>
                  <a:cubicBezTo>
                    <a:pt x="540689" y="116831"/>
                    <a:pt x="548851" y="122049"/>
                    <a:pt x="544934" y="127268"/>
                  </a:cubicBezTo>
                  <a:cubicBezTo>
                    <a:pt x="529262" y="147489"/>
                    <a:pt x="504775" y="150099"/>
                    <a:pt x="480288" y="145206"/>
                  </a:cubicBezTo>
                  <a:cubicBezTo>
                    <a:pt x="452210" y="139662"/>
                    <a:pt x="426091" y="127268"/>
                    <a:pt x="396707" y="124985"/>
                  </a:cubicBezTo>
                  <a:cubicBezTo>
                    <a:pt x="371240" y="123354"/>
                    <a:pt x="345774" y="132812"/>
                    <a:pt x="321614" y="140640"/>
                  </a:cubicBezTo>
                  <a:cubicBezTo>
                    <a:pt x="299739" y="147815"/>
                    <a:pt x="277537" y="155317"/>
                    <a:pt x="254357" y="159557"/>
                  </a:cubicBezTo>
                  <a:cubicBezTo>
                    <a:pt x="228890" y="164123"/>
                    <a:pt x="200485" y="162166"/>
                    <a:pt x="178611" y="150751"/>
                  </a:cubicBezTo>
                  <a:cubicBezTo>
                    <a:pt x="178284" y="150751"/>
                    <a:pt x="177958" y="151077"/>
                    <a:pt x="177958" y="151077"/>
                  </a:cubicBezTo>
                  <a:cubicBezTo>
                    <a:pt x="141717" y="161514"/>
                    <a:pt x="101559" y="158252"/>
                    <a:pt x="66950" y="147163"/>
                  </a:cubicBezTo>
                  <a:cubicBezTo>
                    <a:pt x="34954" y="136726"/>
                    <a:pt x="-960" y="112591"/>
                    <a:pt x="20" y="78345"/>
                  </a:cubicBezTo>
                  <a:cubicBezTo>
                    <a:pt x="346" y="75083"/>
                    <a:pt x="5897" y="75083"/>
                    <a:pt x="6223" y="78019"/>
                  </a:cubicBezTo>
                  <a:cubicBezTo>
                    <a:pt x="11120" y="136074"/>
                    <a:pt x="98294" y="152708"/>
                    <a:pt x="149553" y="147489"/>
                  </a:cubicBezTo>
                  <a:cubicBezTo>
                    <a:pt x="156083" y="147163"/>
                    <a:pt x="162286" y="146185"/>
                    <a:pt x="168816" y="144554"/>
                  </a:cubicBezTo>
                  <a:cubicBezTo>
                    <a:pt x="160000" y="138357"/>
                    <a:pt x="152818" y="130203"/>
                    <a:pt x="148247" y="120092"/>
                  </a:cubicBezTo>
                  <a:cubicBezTo>
                    <a:pt x="141390" y="106068"/>
                    <a:pt x="140411" y="88456"/>
                    <a:pt x="147920" y="74105"/>
                  </a:cubicBezTo>
                  <a:cubicBezTo>
                    <a:pt x="156083" y="58776"/>
                    <a:pt x="173713" y="53557"/>
                    <a:pt x="191017" y="55188"/>
                  </a:cubicBezTo>
                  <a:close/>
                  <a:moveTo>
                    <a:pt x="825115" y="49438"/>
                  </a:moveTo>
                  <a:cubicBezTo>
                    <a:pt x="818260" y="53371"/>
                    <a:pt x="810753" y="55993"/>
                    <a:pt x="803246" y="58289"/>
                  </a:cubicBezTo>
                  <a:cubicBezTo>
                    <a:pt x="793453" y="61238"/>
                    <a:pt x="784640" y="65171"/>
                    <a:pt x="775500" y="69432"/>
                  </a:cubicBezTo>
                  <a:cubicBezTo>
                    <a:pt x="762444" y="75333"/>
                    <a:pt x="749387" y="81233"/>
                    <a:pt x="736004" y="87133"/>
                  </a:cubicBezTo>
                  <a:cubicBezTo>
                    <a:pt x="745797" y="102538"/>
                    <a:pt x="756242" y="117617"/>
                    <a:pt x="767993" y="131383"/>
                  </a:cubicBezTo>
                  <a:cubicBezTo>
                    <a:pt x="779418" y="144821"/>
                    <a:pt x="793127" y="155966"/>
                    <a:pt x="803898" y="170060"/>
                  </a:cubicBezTo>
                  <a:cubicBezTo>
                    <a:pt x="804551" y="168421"/>
                    <a:pt x="804551" y="166455"/>
                    <a:pt x="804551" y="164160"/>
                  </a:cubicBezTo>
                  <a:cubicBezTo>
                    <a:pt x="805856" y="151049"/>
                    <a:pt x="808794" y="137938"/>
                    <a:pt x="810426" y="125155"/>
                  </a:cubicBezTo>
                  <a:cubicBezTo>
                    <a:pt x="812385" y="111060"/>
                    <a:pt x="814343" y="97294"/>
                    <a:pt x="816628" y="83527"/>
                  </a:cubicBezTo>
                  <a:cubicBezTo>
                    <a:pt x="818587" y="72055"/>
                    <a:pt x="822830" y="60910"/>
                    <a:pt x="825115" y="49438"/>
                  </a:cubicBezTo>
                  <a:close/>
                  <a:moveTo>
                    <a:pt x="603240" y="47815"/>
                  </a:moveTo>
                  <a:cubicBezTo>
                    <a:pt x="603570" y="47141"/>
                    <a:pt x="604557" y="47815"/>
                    <a:pt x="603899" y="48151"/>
                  </a:cubicBezTo>
                  <a:cubicBezTo>
                    <a:pt x="601265" y="52870"/>
                    <a:pt x="597973" y="57927"/>
                    <a:pt x="594682" y="62309"/>
                  </a:cubicBezTo>
                  <a:cubicBezTo>
                    <a:pt x="594023" y="62646"/>
                    <a:pt x="593365" y="61972"/>
                    <a:pt x="593694" y="61635"/>
                  </a:cubicBezTo>
                  <a:cubicBezTo>
                    <a:pt x="596657" y="56579"/>
                    <a:pt x="599948" y="52196"/>
                    <a:pt x="603240" y="47815"/>
                  </a:cubicBezTo>
                  <a:close/>
                  <a:moveTo>
                    <a:pt x="605733" y="39126"/>
                  </a:moveTo>
                  <a:cubicBezTo>
                    <a:pt x="606411" y="38500"/>
                    <a:pt x="607428" y="39126"/>
                    <a:pt x="607089" y="39752"/>
                  </a:cubicBezTo>
                  <a:cubicBezTo>
                    <a:pt x="604039" y="43822"/>
                    <a:pt x="600990" y="48205"/>
                    <a:pt x="597600" y="51961"/>
                  </a:cubicBezTo>
                  <a:cubicBezTo>
                    <a:pt x="597262" y="52588"/>
                    <a:pt x="596245" y="51961"/>
                    <a:pt x="596584" y="51335"/>
                  </a:cubicBezTo>
                  <a:cubicBezTo>
                    <a:pt x="599634" y="47266"/>
                    <a:pt x="603023" y="43195"/>
                    <a:pt x="605733" y="39126"/>
                  </a:cubicBezTo>
                  <a:close/>
                  <a:moveTo>
                    <a:pt x="603359" y="33076"/>
                  </a:moveTo>
                  <a:cubicBezTo>
                    <a:pt x="603664" y="32739"/>
                    <a:pt x="604581" y="33076"/>
                    <a:pt x="604275" y="33750"/>
                  </a:cubicBezTo>
                  <a:cubicBezTo>
                    <a:pt x="601526" y="38132"/>
                    <a:pt x="598777" y="42514"/>
                    <a:pt x="596333" y="47233"/>
                  </a:cubicBezTo>
                  <a:cubicBezTo>
                    <a:pt x="596027" y="48244"/>
                    <a:pt x="594805" y="47570"/>
                    <a:pt x="595111" y="46558"/>
                  </a:cubicBezTo>
                  <a:cubicBezTo>
                    <a:pt x="597861" y="42176"/>
                    <a:pt x="600609" y="37795"/>
                    <a:pt x="603359" y="33076"/>
                  </a:cubicBezTo>
                  <a:close/>
                  <a:moveTo>
                    <a:pt x="781235" y="28739"/>
                  </a:moveTo>
                  <a:cubicBezTo>
                    <a:pt x="785783" y="30019"/>
                    <a:pt x="790657" y="29699"/>
                    <a:pt x="795205" y="30339"/>
                  </a:cubicBezTo>
                  <a:cubicBezTo>
                    <a:pt x="799104" y="31299"/>
                    <a:pt x="803003" y="31939"/>
                    <a:pt x="807227" y="32579"/>
                  </a:cubicBezTo>
                  <a:cubicBezTo>
                    <a:pt x="815675" y="34500"/>
                    <a:pt x="823798" y="36420"/>
                    <a:pt x="832571" y="37700"/>
                  </a:cubicBezTo>
                  <a:cubicBezTo>
                    <a:pt x="833545" y="38020"/>
                    <a:pt x="833221" y="39620"/>
                    <a:pt x="832245" y="39620"/>
                  </a:cubicBezTo>
                  <a:cubicBezTo>
                    <a:pt x="823148" y="37700"/>
                    <a:pt x="814051" y="35780"/>
                    <a:pt x="805278" y="33859"/>
                  </a:cubicBezTo>
                  <a:cubicBezTo>
                    <a:pt x="797480" y="32259"/>
                    <a:pt x="788707" y="32259"/>
                    <a:pt x="780909" y="29379"/>
                  </a:cubicBezTo>
                  <a:cubicBezTo>
                    <a:pt x="780584" y="29379"/>
                    <a:pt x="780909" y="28419"/>
                    <a:pt x="781235" y="28739"/>
                  </a:cubicBezTo>
                  <a:close/>
                  <a:moveTo>
                    <a:pt x="789554" y="28419"/>
                  </a:moveTo>
                  <a:cubicBezTo>
                    <a:pt x="803998" y="29036"/>
                    <a:pt x="818113" y="32431"/>
                    <a:pt x="832229" y="34900"/>
                  </a:cubicBezTo>
                  <a:cubicBezTo>
                    <a:pt x="833542" y="35208"/>
                    <a:pt x="833214" y="36752"/>
                    <a:pt x="831901" y="36442"/>
                  </a:cubicBezTo>
                  <a:cubicBezTo>
                    <a:pt x="817785" y="33974"/>
                    <a:pt x="803998" y="30888"/>
                    <a:pt x="789554" y="29036"/>
                  </a:cubicBezTo>
                  <a:cubicBezTo>
                    <a:pt x="789225" y="29036"/>
                    <a:pt x="789225" y="28419"/>
                    <a:pt x="789554" y="28419"/>
                  </a:cubicBezTo>
                  <a:close/>
                  <a:moveTo>
                    <a:pt x="593690" y="9776"/>
                  </a:moveTo>
                  <a:cubicBezTo>
                    <a:pt x="590099" y="48127"/>
                    <a:pt x="584876" y="86477"/>
                    <a:pt x="577696" y="124172"/>
                  </a:cubicBezTo>
                  <a:cubicBezTo>
                    <a:pt x="594343" y="115321"/>
                    <a:pt x="611643" y="107783"/>
                    <a:pt x="627963" y="98277"/>
                  </a:cubicBezTo>
                  <a:cubicBezTo>
                    <a:pt x="644936" y="88772"/>
                    <a:pt x="661909" y="80577"/>
                    <a:pt x="680188" y="74678"/>
                  </a:cubicBezTo>
                  <a:cubicBezTo>
                    <a:pt x="669091" y="67138"/>
                    <a:pt x="657667" y="59927"/>
                    <a:pt x="646895" y="51732"/>
                  </a:cubicBezTo>
                  <a:cubicBezTo>
                    <a:pt x="634817" y="42555"/>
                    <a:pt x="623393" y="32393"/>
                    <a:pt x="610989" y="23544"/>
                  </a:cubicBezTo>
                  <a:cubicBezTo>
                    <a:pt x="604788" y="19282"/>
                    <a:pt x="598260" y="15677"/>
                    <a:pt x="593690" y="9776"/>
                  </a:cubicBezTo>
                  <a:close/>
                  <a:moveTo>
                    <a:pt x="594996" y="4532"/>
                  </a:moveTo>
                  <a:cubicBezTo>
                    <a:pt x="601524" y="13055"/>
                    <a:pt x="612948" y="16988"/>
                    <a:pt x="621108" y="23215"/>
                  </a:cubicBezTo>
                  <a:cubicBezTo>
                    <a:pt x="632533" y="31738"/>
                    <a:pt x="643631" y="39932"/>
                    <a:pt x="654728" y="48454"/>
                  </a:cubicBezTo>
                  <a:cubicBezTo>
                    <a:pt x="673660" y="62221"/>
                    <a:pt x="695856" y="72383"/>
                    <a:pt x="712177" y="89428"/>
                  </a:cubicBezTo>
                  <a:cubicBezTo>
                    <a:pt x="731435" y="81561"/>
                    <a:pt x="750693" y="73366"/>
                    <a:pt x="769951" y="64844"/>
                  </a:cubicBezTo>
                  <a:cubicBezTo>
                    <a:pt x="779418" y="60583"/>
                    <a:pt x="788557" y="56649"/>
                    <a:pt x="798350" y="54028"/>
                  </a:cubicBezTo>
                  <a:cubicBezTo>
                    <a:pt x="805203" y="52060"/>
                    <a:pt x="812058" y="50093"/>
                    <a:pt x="818587" y="47471"/>
                  </a:cubicBezTo>
                  <a:cubicBezTo>
                    <a:pt x="777786" y="39932"/>
                    <a:pt x="737636" y="32066"/>
                    <a:pt x="696836" y="25510"/>
                  </a:cubicBezTo>
                  <a:cubicBezTo>
                    <a:pt x="675945" y="21905"/>
                    <a:pt x="655055" y="18299"/>
                    <a:pt x="634491" y="13710"/>
                  </a:cubicBezTo>
                  <a:cubicBezTo>
                    <a:pt x="625352" y="11743"/>
                    <a:pt x="615560" y="9776"/>
                    <a:pt x="606420" y="7811"/>
                  </a:cubicBezTo>
                  <a:cubicBezTo>
                    <a:pt x="602829" y="7155"/>
                    <a:pt x="598586" y="6499"/>
                    <a:pt x="594996" y="4532"/>
                  </a:cubicBezTo>
                  <a:close/>
                  <a:moveTo>
                    <a:pt x="595648" y="271"/>
                  </a:moveTo>
                  <a:cubicBezTo>
                    <a:pt x="602503" y="3221"/>
                    <a:pt x="610337" y="3221"/>
                    <a:pt x="617844" y="4205"/>
                  </a:cubicBezTo>
                  <a:cubicBezTo>
                    <a:pt x="627311" y="5844"/>
                    <a:pt x="636776" y="7811"/>
                    <a:pt x="646568" y="9776"/>
                  </a:cubicBezTo>
                  <a:cubicBezTo>
                    <a:pt x="666153" y="13710"/>
                    <a:pt x="685738" y="16660"/>
                    <a:pt x="705648" y="19938"/>
                  </a:cubicBezTo>
                  <a:cubicBezTo>
                    <a:pt x="745797" y="26166"/>
                    <a:pt x="785619" y="34032"/>
                    <a:pt x="825442" y="40916"/>
                  </a:cubicBezTo>
                  <a:cubicBezTo>
                    <a:pt x="826094" y="40916"/>
                    <a:pt x="826747" y="40916"/>
                    <a:pt x="827074" y="41571"/>
                  </a:cubicBezTo>
                  <a:cubicBezTo>
                    <a:pt x="828379" y="40588"/>
                    <a:pt x="830663" y="40916"/>
                    <a:pt x="830663" y="42882"/>
                  </a:cubicBezTo>
                  <a:cubicBezTo>
                    <a:pt x="830663" y="51732"/>
                    <a:pt x="828379" y="59599"/>
                    <a:pt x="826420" y="67794"/>
                  </a:cubicBezTo>
                  <a:cubicBezTo>
                    <a:pt x="824788" y="75661"/>
                    <a:pt x="823809" y="83855"/>
                    <a:pt x="822830" y="91722"/>
                  </a:cubicBezTo>
                  <a:cubicBezTo>
                    <a:pt x="820545" y="109094"/>
                    <a:pt x="818587" y="126466"/>
                    <a:pt x="815975" y="143838"/>
                  </a:cubicBezTo>
                  <a:cubicBezTo>
                    <a:pt x="814670" y="152032"/>
                    <a:pt x="813364" y="160227"/>
                    <a:pt x="812385" y="168421"/>
                  </a:cubicBezTo>
                  <a:cubicBezTo>
                    <a:pt x="812058" y="172355"/>
                    <a:pt x="811079" y="175960"/>
                    <a:pt x="808142" y="178910"/>
                  </a:cubicBezTo>
                  <a:cubicBezTo>
                    <a:pt x="805203" y="182188"/>
                    <a:pt x="797696" y="181860"/>
                    <a:pt x="791495" y="181205"/>
                  </a:cubicBezTo>
                  <a:cubicBezTo>
                    <a:pt x="790842" y="181532"/>
                    <a:pt x="790189" y="181860"/>
                    <a:pt x="789210" y="181532"/>
                  </a:cubicBezTo>
                  <a:cubicBezTo>
                    <a:pt x="753304" y="178254"/>
                    <a:pt x="718379" y="166455"/>
                    <a:pt x="683127" y="158588"/>
                  </a:cubicBezTo>
                  <a:cubicBezTo>
                    <a:pt x="664847" y="154327"/>
                    <a:pt x="646242" y="150066"/>
                    <a:pt x="627637" y="146460"/>
                  </a:cubicBezTo>
                  <a:cubicBezTo>
                    <a:pt x="609684" y="142855"/>
                    <a:pt x="590425" y="136955"/>
                    <a:pt x="571820" y="135972"/>
                  </a:cubicBezTo>
                  <a:cubicBezTo>
                    <a:pt x="570188" y="135644"/>
                    <a:pt x="568883" y="133677"/>
                    <a:pt x="569209" y="132038"/>
                  </a:cubicBezTo>
                  <a:cubicBezTo>
                    <a:pt x="569209" y="131055"/>
                    <a:pt x="569535" y="130727"/>
                    <a:pt x="569535" y="130071"/>
                  </a:cubicBezTo>
                  <a:cubicBezTo>
                    <a:pt x="569535" y="129416"/>
                    <a:pt x="569535" y="129088"/>
                    <a:pt x="569861" y="128760"/>
                  </a:cubicBezTo>
                  <a:cubicBezTo>
                    <a:pt x="577696" y="86805"/>
                    <a:pt x="584224" y="44849"/>
                    <a:pt x="590425" y="2566"/>
                  </a:cubicBezTo>
                  <a:cubicBezTo>
                    <a:pt x="590752" y="1254"/>
                    <a:pt x="592058" y="927"/>
                    <a:pt x="593037" y="927"/>
                  </a:cubicBezTo>
                  <a:cubicBezTo>
                    <a:pt x="593364" y="271"/>
                    <a:pt x="594669" y="-384"/>
                    <a:pt x="595648" y="2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6" name="Freeform 1618">
              <a:extLst>
                <a:ext uri="{FF2B5EF4-FFF2-40B4-BE49-F238E27FC236}">
                  <a16:creationId xmlns:a16="http://schemas.microsoft.com/office/drawing/2014/main" id="{973DD87A-13F0-A944-A681-43BF37770B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155094" y="3003520"/>
              <a:ext cx="254907" cy="217463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7" name="Freeform 1619">
              <a:extLst>
                <a:ext uri="{FF2B5EF4-FFF2-40B4-BE49-F238E27FC236}">
                  <a16:creationId xmlns:a16="http://schemas.microsoft.com/office/drawing/2014/main" id="{A08C5A7F-47D0-0242-9709-8A27B25E3C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36463" y="3098264"/>
              <a:ext cx="145456" cy="149776"/>
            </a:xfrm>
            <a:custGeom>
              <a:avLst/>
              <a:gdLst>
                <a:gd name="T0" fmla="*/ 401 w 445"/>
                <a:gd name="T1" fmla="*/ 281 h 459"/>
                <a:gd name="T2" fmla="*/ 401 w 445"/>
                <a:gd name="T3" fmla="*/ 281 h 459"/>
                <a:gd name="T4" fmla="*/ 288 w 445"/>
                <a:gd name="T5" fmla="*/ 221 h 459"/>
                <a:gd name="T6" fmla="*/ 288 w 445"/>
                <a:gd name="T7" fmla="*/ 221 h 459"/>
                <a:gd name="T8" fmla="*/ 392 w 445"/>
                <a:gd name="T9" fmla="*/ 93 h 459"/>
                <a:gd name="T10" fmla="*/ 392 w 445"/>
                <a:gd name="T11" fmla="*/ 93 h 459"/>
                <a:gd name="T12" fmla="*/ 338 w 445"/>
                <a:gd name="T13" fmla="*/ 37 h 459"/>
                <a:gd name="T14" fmla="*/ 338 w 445"/>
                <a:gd name="T15" fmla="*/ 37 h 459"/>
                <a:gd name="T16" fmla="*/ 220 w 445"/>
                <a:gd name="T17" fmla="*/ 184 h 459"/>
                <a:gd name="T18" fmla="*/ 220 w 445"/>
                <a:gd name="T19" fmla="*/ 184 h 459"/>
                <a:gd name="T20" fmla="*/ 199 w 445"/>
                <a:gd name="T21" fmla="*/ 173 h 459"/>
                <a:gd name="T22" fmla="*/ 199 w 445"/>
                <a:gd name="T23" fmla="*/ 173 h 459"/>
                <a:gd name="T24" fmla="*/ 13 w 445"/>
                <a:gd name="T25" fmla="*/ 115 h 459"/>
                <a:gd name="T26" fmla="*/ 13 w 445"/>
                <a:gd name="T27" fmla="*/ 115 h 459"/>
                <a:gd name="T28" fmla="*/ 8 w 445"/>
                <a:gd name="T29" fmla="*/ 143 h 459"/>
                <a:gd name="T30" fmla="*/ 8 w 445"/>
                <a:gd name="T31" fmla="*/ 143 h 459"/>
                <a:gd name="T32" fmla="*/ 172 w 445"/>
                <a:gd name="T33" fmla="*/ 246 h 459"/>
                <a:gd name="T34" fmla="*/ 172 w 445"/>
                <a:gd name="T35" fmla="*/ 246 h 459"/>
                <a:gd name="T36" fmla="*/ 176 w 445"/>
                <a:gd name="T37" fmla="*/ 249 h 459"/>
                <a:gd name="T38" fmla="*/ 176 w 445"/>
                <a:gd name="T39" fmla="*/ 249 h 459"/>
                <a:gd name="T40" fmla="*/ 67 w 445"/>
                <a:gd name="T41" fmla="*/ 401 h 459"/>
                <a:gd name="T42" fmla="*/ 67 w 445"/>
                <a:gd name="T43" fmla="*/ 401 h 459"/>
                <a:gd name="T44" fmla="*/ 100 w 445"/>
                <a:gd name="T45" fmla="*/ 436 h 459"/>
                <a:gd name="T46" fmla="*/ 100 w 445"/>
                <a:gd name="T47" fmla="*/ 436 h 459"/>
                <a:gd name="T48" fmla="*/ 234 w 445"/>
                <a:gd name="T49" fmla="*/ 288 h 459"/>
                <a:gd name="T50" fmla="*/ 234 w 445"/>
                <a:gd name="T51" fmla="*/ 288 h 459"/>
                <a:gd name="T52" fmla="*/ 367 w 445"/>
                <a:gd name="T53" fmla="*/ 358 h 459"/>
                <a:gd name="T54" fmla="*/ 367 w 445"/>
                <a:gd name="T55" fmla="*/ 358 h 459"/>
                <a:gd name="T56" fmla="*/ 401 w 445"/>
                <a:gd name="T57" fmla="*/ 281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5" h="459">
                  <a:moveTo>
                    <a:pt x="401" y="281"/>
                  </a:moveTo>
                  <a:lnTo>
                    <a:pt x="401" y="281"/>
                  </a:lnTo>
                  <a:cubicBezTo>
                    <a:pt x="363" y="261"/>
                    <a:pt x="326" y="241"/>
                    <a:pt x="288" y="221"/>
                  </a:cubicBezTo>
                  <a:lnTo>
                    <a:pt x="288" y="221"/>
                  </a:lnTo>
                  <a:cubicBezTo>
                    <a:pt x="322" y="178"/>
                    <a:pt x="357" y="135"/>
                    <a:pt x="392" y="93"/>
                  </a:cubicBezTo>
                  <a:lnTo>
                    <a:pt x="392" y="93"/>
                  </a:lnTo>
                  <a:cubicBezTo>
                    <a:pt x="425" y="55"/>
                    <a:pt x="374" y="0"/>
                    <a:pt x="338" y="37"/>
                  </a:cubicBezTo>
                  <a:lnTo>
                    <a:pt x="338" y="37"/>
                  </a:lnTo>
                  <a:cubicBezTo>
                    <a:pt x="294" y="82"/>
                    <a:pt x="256" y="132"/>
                    <a:pt x="220" y="184"/>
                  </a:cubicBezTo>
                  <a:lnTo>
                    <a:pt x="220" y="184"/>
                  </a:lnTo>
                  <a:cubicBezTo>
                    <a:pt x="213" y="180"/>
                    <a:pt x="206" y="177"/>
                    <a:pt x="199" y="173"/>
                  </a:cubicBezTo>
                  <a:lnTo>
                    <a:pt x="199" y="173"/>
                  </a:lnTo>
                  <a:cubicBezTo>
                    <a:pt x="154" y="148"/>
                    <a:pt x="65" y="90"/>
                    <a:pt x="13" y="115"/>
                  </a:cubicBezTo>
                  <a:lnTo>
                    <a:pt x="13" y="115"/>
                  </a:lnTo>
                  <a:cubicBezTo>
                    <a:pt x="3" y="119"/>
                    <a:pt x="0" y="135"/>
                    <a:pt x="8" y="143"/>
                  </a:cubicBezTo>
                  <a:lnTo>
                    <a:pt x="8" y="143"/>
                  </a:lnTo>
                  <a:cubicBezTo>
                    <a:pt x="56" y="183"/>
                    <a:pt x="118" y="214"/>
                    <a:pt x="172" y="246"/>
                  </a:cubicBezTo>
                  <a:lnTo>
                    <a:pt x="172" y="246"/>
                  </a:lnTo>
                  <a:cubicBezTo>
                    <a:pt x="173" y="248"/>
                    <a:pt x="175" y="248"/>
                    <a:pt x="176" y="249"/>
                  </a:cubicBezTo>
                  <a:lnTo>
                    <a:pt x="176" y="249"/>
                  </a:lnTo>
                  <a:cubicBezTo>
                    <a:pt x="141" y="301"/>
                    <a:pt x="106" y="353"/>
                    <a:pt x="67" y="401"/>
                  </a:cubicBezTo>
                  <a:lnTo>
                    <a:pt x="67" y="401"/>
                  </a:lnTo>
                  <a:cubicBezTo>
                    <a:pt x="48" y="424"/>
                    <a:pt x="77" y="458"/>
                    <a:pt x="100" y="436"/>
                  </a:cubicBezTo>
                  <a:lnTo>
                    <a:pt x="100" y="436"/>
                  </a:lnTo>
                  <a:cubicBezTo>
                    <a:pt x="149" y="390"/>
                    <a:pt x="192" y="339"/>
                    <a:pt x="234" y="288"/>
                  </a:cubicBezTo>
                  <a:lnTo>
                    <a:pt x="234" y="288"/>
                  </a:lnTo>
                  <a:cubicBezTo>
                    <a:pt x="276" y="316"/>
                    <a:pt x="321" y="345"/>
                    <a:pt x="367" y="358"/>
                  </a:cubicBezTo>
                  <a:lnTo>
                    <a:pt x="367" y="358"/>
                  </a:lnTo>
                  <a:cubicBezTo>
                    <a:pt x="412" y="370"/>
                    <a:pt x="444" y="304"/>
                    <a:pt x="401" y="2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8" name="Freeform 1620">
              <a:extLst>
                <a:ext uri="{FF2B5EF4-FFF2-40B4-BE49-F238E27FC236}">
                  <a16:creationId xmlns:a16="http://schemas.microsoft.com/office/drawing/2014/main" id="{7470258D-C52F-1048-8899-78F41F32D5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84" y="3030576"/>
              <a:ext cx="108011" cy="100811"/>
            </a:xfrm>
            <a:custGeom>
              <a:avLst/>
              <a:gdLst>
                <a:gd name="T0" fmla="*/ 299 w 330"/>
                <a:gd name="T1" fmla="*/ 267 h 310"/>
                <a:gd name="T2" fmla="*/ 273 w 330"/>
                <a:gd name="T3" fmla="*/ 288 h 310"/>
                <a:gd name="T4" fmla="*/ 256 w 330"/>
                <a:gd name="T5" fmla="*/ 282 h 310"/>
                <a:gd name="T6" fmla="*/ 155 w 330"/>
                <a:gd name="T7" fmla="*/ 206 h 310"/>
                <a:gd name="T8" fmla="*/ 142 w 330"/>
                <a:gd name="T9" fmla="*/ 207 h 310"/>
                <a:gd name="T10" fmla="*/ 72 w 330"/>
                <a:gd name="T11" fmla="*/ 279 h 310"/>
                <a:gd name="T12" fmla="*/ 50 w 330"/>
                <a:gd name="T13" fmla="*/ 291 h 310"/>
                <a:gd name="T14" fmla="*/ 19 w 330"/>
                <a:gd name="T15" fmla="*/ 268 h 310"/>
                <a:gd name="T16" fmla="*/ 19 w 330"/>
                <a:gd name="T17" fmla="*/ 262 h 310"/>
                <a:gd name="T18" fmla="*/ 24 w 330"/>
                <a:gd name="T19" fmla="*/ 250 h 310"/>
                <a:gd name="T20" fmla="*/ 34 w 330"/>
                <a:gd name="T21" fmla="*/ 237 h 310"/>
                <a:gd name="T22" fmla="*/ 74 w 330"/>
                <a:gd name="T23" fmla="*/ 196 h 310"/>
                <a:gd name="T24" fmla="*/ 102 w 330"/>
                <a:gd name="T25" fmla="*/ 170 h 310"/>
                <a:gd name="T26" fmla="*/ 102 w 330"/>
                <a:gd name="T27" fmla="*/ 157 h 310"/>
                <a:gd name="T28" fmla="*/ 32 w 330"/>
                <a:gd name="T29" fmla="*/ 72 h 310"/>
                <a:gd name="T30" fmla="*/ 29 w 330"/>
                <a:gd name="T31" fmla="*/ 39 h 310"/>
                <a:gd name="T32" fmla="*/ 67 w 330"/>
                <a:gd name="T33" fmla="*/ 17 h 310"/>
                <a:gd name="T34" fmla="*/ 97 w 330"/>
                <a:gd name="T35" fmla="*/ 35 h 310"/>
                <a:gd name="T36" fmla="*/ 112 w 330"/>
                <a:gd name="T37" fmla="*/ 60 h 310"/>
                <a:gd name="T38" fmla="*/ 114 w 330"/>
                <a:gd name="T39" fmla="*/ 62 h 310"/>
                <a:gd name="T40" fmla="*/ 168 w 330"/>
                <a:gd name="T41" fmla="*/ 110 h 310"/>
                <a:gd name="T42" fmla="*/ 188 w 330"/>
                <a:gd name="T43" fmla="*/ 92 h 310"/>
                <a:gd name="T44" fmla="*/ 211 w 330"/>
                <a:gd name="T45" fmla="*/ 72 h 310"/>
                <a:gd name="T46" fmla="*/ 258 w 330"/>
                <a:gd name="T47" fmla="*/ 31 h 310"/>
                <a:gd name="T48" fmla="*/ 306 w 330"/>
                <a:gd name="T49" fmla="*/ 44 h 310"/>
                <a:gd name="T50" fmla="*/ 297 w 330"/>
                <a:gd name="T51" fmla="*/ 69 h 310"/>
                <a:gd name="T52" fmla="*/ 246 w 330"/>
                <a:gd name="T53" fmla="*/ 115 h 310"/>
                <a:gd name="T54" fmla="*/ 206 w 330"/>
                <a:gd name="T55" fmla="*/ 150 h 310"/>
                <a:gd name="T56" fmla="*/ 212 w 330"/>
                <a:gd name="T57" fmla="*/ 156 h 310"/>
                <a:gd name="T58" fmla="*/ 287 w 330"/>
                <a:gd name="T59" fmla="*/ 227 h 310"/>
                <a:gd name="T60" fmla="*/ 299 w 330"/>
                <a:gd name="T61" fmla="*/ 213 h 310"/>
                <a:gd name="T62" fmla="*/ 232 w 330"/>
                <a:gd name="T63" fmla="*/ 150 h 310"/>
                <a:gd name="T64" fmla="*/ 258 w 330"/>
                <a:gd name="T65" fmla="*/ 128 h 310"/>
                <a:gd name="T66" fmla="*/ 310 w 330"/>
                <a:gd name="T67" fmla="*/ 83 h 310"/>
                <a:gd name="T68" fmla="*/ 322 w 330"/>
                <a:gd name="T69" fmla="*/ 37 h 310"/>
                <a:gd name="T70" fmla="*/ 276 w 330"/>
                <a:gd name="T71" fmla="*/ 6 h 310"/>
                <a:gd name="T72" fmla="*/ 247 w 330"/>
                <a:gd name="T73" fmla="*/ 16 h 310"/>
                <a:gd name="T74" fmla="*/ 199 w 330"/>
                <a:gd name="T75" fmla="*/ 59 h 310"/>
                <a:gd name="T76" fmla="*/ 176 w 330"/>
                <a:gd name="T77" fmla="*/ 79 h 310"/>
                <a:gd name="T78" fmla="*/ 168 w 330"/>
                <a:gd name="T79" fmla="*/ 86 h 310"/>
                <a:gd name="T80" fmla="*/ 126 w 330"/>
                <a:gd name="T81" fmla="*/ 48 h 310"/>
                <a:gd name="T82" fmla="*/ 112 w 330"/>
                <a:gd name="T83" fmla="*/ 26 h 310"/>
                <a:gd name="T84" fmla="*/ 67 w 330"/>
                <a:gd name="T85" fmla="*/ 0 h 310"/>
                <a:gd name="T86" fmla="*/ 13 w 330"/>
                <a:gd name="T87" fmla="*/ 31 h 310"/>
                <a:gd name="T88" fmla="*/ 17 w 330"/>
                <a:gd name="T89" fmla="*/ 82 h 310"/>
                <a:gd name="T90" fmla="*/ 83 w 330"/>
                <a:gd name="T91" fmla="*/ 163 h 310"/>
                <a:gd name="T92" fmla="*/ 62 w 330"/>
                <a:gd name="T93" fmla="*/ 182 h 310"/>
                <a:gd name="T94" fmla="*/ 20 w 330"/>
                <a:gd name="T95" fmla="*/ 226 h 310"/>
                <a:gd name="T96" fmla="*/ 10 w 330"/>
                <a:gd name="T97" fmla="*/ 240 h 310"/>
                <a:gd name="T98" fmla="*/ 1 w 330"/>
                <a:gd name="T99" fmla="*/ 258 h 310"/>
                <a:gd name="T100" fmla="*/ 1 w 330"/>
                <a:gd name="T101" fmla="*/ 271 h 310"/>
                <a:gd name="T102" fmla="*/ 50 w 330"/>
                <a:gd name="T103" fmla="*/ 309 h 310"/>
                <a:gd name="T104" fmla="*/ 87 w 330"/>
                <a:gd name="T105" fmla="*/ 289 h 310"/>
                <a:gd name="T106" fmla="*/ 149 w 330"/>
                <a:gd name="T107" fmla="*/ 225 h 310"/>
                <a:gd name="T108" fmla="*/ 246 w 330"/>
                <a:gd name="T109" fmla="*/ 298 h 310"/>
                <a:gd name="T110" fmla="*/ 273 w 330"/>
                <a:gd name="T111" fmla="*/ 306 h 310"/>
                <a:gd name="T112" fmla="*/ 316 w 330"/>
                <a:gd name="T113" fmla="*/ 273 h 310"/>
                <a:gd name="T114" fmla="*/ 299 w 330"/>
                <a:gd name="T115" fmla="*/ 2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10">
                  <a:moveTo>
                    <a:pt x="299" y="267"/>
                  </a:moveTo>
                  <a:lnTo>
                    <a:pt x="299" y="267"/>
                  </a:lnTo>
                  <a:cubicBezTo>
                    <a:pt x="294" y="280"/>
                    <a:pt x="284" y="288"/>
                    <a:pt x="273" y="288"/>
                  </a:cubicBezTo>
                  <a:lnTo>
                    <a:pt x="273" y="288"/>
                  </a:lnTo>
                  <a:lnTo>
                    <a:pt x="273" y="288"/>
                  </a:lnTo>
                  <a:cubicBezTo>
                    <a:pt x="267" y="288"/>
                    <a:pt x="262" y="287"/>
                    <a:pt x="256" y="282"/>
                  </a:cubicBezTo>
                  <a:lnTo>
                    <a:pt x="256" y="282"/>
                  </a:lnTo>
                  <a:cubicBezTo>
                    <a:pt x="220" y="259"/>
                    <a:pt x="186" y="234"/>
                    <a:pt x="155" y="206"/>
                  </a:cubicBezTo>
                  <a:lnTo>
                    <a:pt x="148" y="202"/>
                  </a:lnTo>
                  <a:lnTo>
                    <a:pt x="142" y="207"/>
                  </a:lnTo>
                  <a:lnTo>
                    <a:pt x="142" y="207"/>
                  </a:lnTo>
                  <a:cubicBezTo>
                    <a:pt x="117" y="229"/>
                    <a:pt x="91" y="251"/>
                    <a:pt x="72" y="279"/>
                  </a:cubicBezTo>
                  <a:lnTo>
                    <a:pt x="72" y="279"/>
                  </a:lnTo>
                  <a:cubicBezTo>
                    <a:pt x="65" y="289"/>
                    <a:pt x="57" y="291"/>
                    <a:pt x="50" y="291"/>
                  </a:cubicBezTo>
                  <a:lnTo>
                    <a:pt x="50" y="291"/>
                  </a:lnTo>
                  <a:cubicBezTo>
                    <a:pt x="36" y="291"/>
                    <a:pt x="21" y="280"/>
                    <a:pt x="19" y="268"/>
                  </a:cubicBezTo>
                  <a:lnTo>
                    <a:pt x="18" y="264"/>
                  </a:lnTo>
                  <a:lnTo>
                    <a:pt x="19" y="262"/>
                  </a:lnTo>
                  <a:lnTo>
                    <a:pt x="19" y="262"/>
                  </a:lnTo>
                  <a:cubicBezTo>
                    <a:pt x="20" y="258"/>
                    <a:pt x="21" y="254"/>
                    <a:pt x="24" y="250"/>
                  </a:cubicBezTo>
                  <a:lnTo>
                    <a:pt x="24" y="250"/>
                  </a:lnTo>
                  <a:cubicBezTo>
                    <a:pt x="27" y="246"/>
                    <a:pt x="31" y="241"/>
                    <a:pt x="34" y="237"/>
                  </a:cubicBezTo>
                  <a:lnTo>
                    <a:pt x="34" y="237"/>
                  </a:lnTo>
                  <a:cubicBezTo>
                    <a:pt x="44" y="223"/>
                    <a:pt x="57" y="210"/>
                    <a:pt x="74" y="196"/>
                  </a:cubicBezTo>
                  <a:lnTo>
                    <a:pt x="74" y="196"/>
                  </a:lnTo>
                  <a:cubicBezTo>
                    <a:pt x="83" y="187"/>
                    <a:pt x="92" y="178"/>
                    <a:pt x="102" y="170"/>
                  </a:cubicBezTo>
                  <a:lnTo>
                    <a:pt x="109" y="164"/>
                  </a:lnTo>
                  <a:lnTo>
                    <a:pt x="102" y="157"/>
                  </a:lnTo>
                  <a:lnTo>
                    <a:pt x="102" y="157"/>
                  </a:lnTo>
                  <a:cubicBezTo>
                    <a:pt x="75" y="129"/>
                    <a:pt x="51" y="100"/>
                    <a:pt x="32" y="72"/>
                  </a:cubicBezTo>
                  <a:lnTo>
                    <a:pt x="32" y="72"/>
                  </a:lnTo>
                  <a:cubicBezTo>
                    <a:pt x="22" y="58"/>
                    <a:pt x="26" y="46"/>
                    <a:pt x="29" y="39"/>
                  </a:cubicBezTo>
                  <a:lnTo>
                    <a:pt x="29" y="39"/>
                  </a:lnTo>
                  <a:cubicBezTo>
                    <a:pt x="36" y="26"/>
                    <a:pt x="51" y="17"/>
                    <a:pt x="67" y="17"/>
                  </a:cubicBezTo>
                  <a:lnTo>
                    <a:pt x="67" y="17"/>
                  </a:lnTo>
                  <a:cubicBezTo>
                    <a:pt x="75" y="17"/>
                    <a:pt x="88" y="21"/>
                    <a:pt x="97" y="35"/>
                  </a:cubicBezTo>
                  <a:lnTo>
                    <a:pt x="97" y="35"/>
                  </a:lnTo>
                  <a:cubicBezTo>
                    <a:pt x="101" y="44"/>
                    <a:pt x="107" y="52"/>
                    <a:pt x="112" y="60"/>
                  </a:cubicBezTo>
                  <a:lnTo>
                    <a:pt x="114" y="62"/>
                  </a:lnTo>
                  <a:lnTo>
                    <a:pt x="114" y="62"/>
                  </a:lnTo>
                  <a:cubicBezTo>
                    <a:pt x="129" y="73"/>
                    <a:pt x="144" y="87"/>
                    <a:pt x="162" y="105"/>
                  </a:cubicBezTo>
                  <a:lnTo>
                    <a:pt x="168" y="110"/>
                  </a:lnTo>
                  <a:lnTo>
                    <a:pt x="188" y="92"/>
                  </a:lnTo>
                  <a:lnTo>
                    <a:pt x="188" y="92"/>
                  </a:lnTo>
                  <a:cubicBezTo>
                    <a:pt x="195" y="85"/>
                    <a:pt x="203" y="79"/>
                    <a:pt x="211" y="72"/>
                  </a:cubicBezTo>
                  <a:lnTo>
                    <a:pt x="211" y="72"/>
                  </a:lnTo>
                  <a:cubicBezTo>
                    <a:pt x="229" y="54"/>
                    <a:pt x="243" y="41"/>
                    <a:pt x="258" y="31"/>
                  </a:cubicBezTo>
                  <a:lnTo>
                    <a:pt x="258" y="31"/>
                  </a:lnTo>
                  <a:cubicBezTo>
                    <a:pt x="274" y="18"/>
                    <a:pt x="299" y="26"/>
                    <a:pt x="306" y="44"/>
                  </a:cubicBezTo>
                  <a:lnTo>
                    <a:pt x="306" y="44"/>
                  </a:lnTo>
                  <a:cubicBezTo>
                    <a:pt x="308" y="50"/>
                    <a:pt x="309" y="59"/>
                    <a:pt x="297" y="69"/>
                  </a:cubicBezTo>
                  <a:lnTo>
                    <a:pt x="297" y="69"/>
                  </a:lnTo>
                  <a:cubicBezTo>
                    <a:pt x="281" y="85"/>
                    <a:pt x="263" y="99"/>
                    <a:pt x="246" y="115"/>
                  </a:cubicBezTo>
                  <a:lnTo>
                    <a:pt x="246" y="115"/>
                  </a:lnTo>
                  <a:cubicBezTo>
                    <a:pt x="235" y="124"/>
                    <a:pt x="224" y="133"/>
                    <a:pt x="213" y="143"/>
                  </a:cubicBezTo>
                  <a:lnTo>
                    <a:pt x="206" y="150"/>
                  </a:lnTo>
                  <a:lnTo>
                    <a:pt x="212" y="156"/>
                  </a:lnTo>
                  <a:lnTo>
                    <a:pt x="212" y="156"/>
                  </a:lnTo>
                  <a:cubicBezTo>
                    <a:pt x="234" y="179"/>
                    <a:pt x="260" y="205"/>
                    <a:pt x="287" y="227"/>
                  </a:cubicBezTo>
                  <a:lnTo>
                    <a:pt x="287" y="227"/>
                  </a:lnTo>
                  <a:cubicBezTo>
                    <a:pt x="303" y="238"/>
                    <a:pt x="303" y="256"/>
                    <a:pt x="299" y="267"/>
                  </a:cubicBezTo>
                  <a:close/>
                  <a:moveTo>
                    <a:pt x="299" y="213"/>
                  </a:moveTo>
                  <a:lnTo>
                    <a:pt x="299" y="213"/>
                  </a:lnTo>
                  <a:cubicBezTo>
                    <a:pt x="274" y="194"/>
                    <a:pt x="252" y="172"/>
                    <a:pt x="232" y="150"/>
                  </a:cubicBezTo>
                  <a:lnTo>
                    <a:pt x="232" y="150"/>
                  </a:lnTo>
                  <a:cubicBezTo>
                    <a:pt x="240" y="143"/>
                    <a:pt x="249" y="136"/>
                    <a:pt x="258" y="128"/>
                  </a:cubicBezTo>
                  <a:lnTo>
                    <a:pt x="258" y="128"/>
                  </a:lnTo>
                  <a:cubicBezTo>
                    <a:pt x="275" y="113"/>
                    <a:pt x="293" y="98"/>
                    <a:pt x="310" y="83"/>
                  </a:cubicBezTo>
                  <a:lnTo>
                    <a:pt x="310" y="83"/>
                  </a:lnTo>
                  <a:cubicBezTo>
                    <a:pt x="324" y="70"/>
                    <a:pt x="329" y="54"/>
                    <a:pt x="322" y="37"/>
                  </a:cubicBezTo>
                  <a:lnTo>
                    <a:pt x="322" y="37"/>
                  </a:lnTo>
                  <a:cubicBezTo>
                    <a:pt x="315" y="19"/>
                    <a:pt x="296" y="6"/>
                    <a:pt x="276" y="6"/>
                  </a:cubicBezTo>
                  <a:lnTo>
                    <a:pt x="276" y="6"/>
                  </a:lnTo>
                  <a:cubicBezTo>
                    <a:pt x="266" y="6"/>
                    <a:pt x="256" y="9"/>
                    <a:pt x="247" y="16"/>
                  </a:cubicBezTo>
                  <a:lnTo>
                    <a:pt x="247" y="16"/>
                  </a:lnTo>
                  <a:cubicBezTo>
                    <a:pt x="232" y="27"/>
                    <a:pt x="217" y="40"/>
                    <a:pt x="199" y="59"/>
                  </a:cubicBezTo>
                  <a:lnTo>
                    <a:pt x="199" y="59"/>
                  </a:lnTo>
                  <a:cubicBezTo>
                    <a:pt x="191" y="65"/>
                    <a:pt x="183" y="72"/>
                    <a:pt x="176" y="79"/>
                  </a:cubicBezTo>
                  <a:lnTo>
                    <a:pt x="168" y="86"/>
                  </a:lnTo>
                  <a:lnTo>
                    <a:pt x="168" y="86"/>
                  </a:lnTo>
                  <a:cubicBezTo>
                    <a:pt x="153" y="71"/>
                    <a:pt x="139" y="59"/>
                    <a:pt x="126" y="48"/>
                  </a:cubicBezTo>
                  <a:lnTo>
                    <a:pt x="126" y="48"/>
                  </a:lnTo>
                  <a:cubicBezTo>
                    <a:pt x="121" y="41"/>
                    <a:pt x="117" y="34"/>
                    <a:pt x="112" y="26"/>
                  </a:cubicBezTo>
                  <a:lnTo>
                    <a:pt x="112" y="26"/>
                  </a:lnTo>
                  <a:cubicBezTo>
                    <a:pt x="101" y="9"/>
                    <a:pt x="85" y="0"/>
                    <a:pt x="67" y="0"/>
                  </a:cubicBezTo>
                  <a:lnTo>
                    <a:pt x="67" y="0"/>
                  </a:lnTo>
                  <a:cubicBezTo>
                    <a:pt x="44" y="0"/>
                    <a:pt x="23" y="12"/>
                    <a:pt x="13" y="31"/>
                  </a:cubicBezTo>
                  <a:lnTo>
                    <a:pt x="13" y="31"/>
                  </a:lnTo>
                  <a:cubicBezTo>
                    <a:pt x="5" y="47"/>
                    <a:pt x="6" y="65"/>
                    <a:pt x="17" y="82"/>
                  </a:cubicBezTo>
                  <a:lnTo>
                    <a:pt x="17" y="82"/>
                  </a:lnTo>
                  <a:cubicBezTo>
                    <a:pt x="36" y="108"/>
                    <a:pt x="58" y="136"/>
                    <a:pt x="83" y="163"/>
                  </a:cubicBezTo>
                  <a:lnTo>
                    <a:pt x="83" y="163"/>
                  </a:lnTo>
                  <a:cubicBezTo>
                    <a:pt x="76" y="169"/>
                    <a:pt x="69" y="176"/>
                    <a:pt x="62" y="182"/>
                  </a:cubicBezTo>
                  <a:lnTo>
                    <a:pt x="62" y="182"/>
                  </a:lnTo>
                  <a:cubicBezTo>
                    <a:pt x="44" y="197"/>
                    <a:pt x="31" y="211"/>
                    <a:pt x="20" y="226"/>
                  </a:cubicBezTo>
                  <a:lnTo>
                    <a:pt x="20" y="226"/>
                  </a:lnTo>
                  <a:cubicBezTo>
                    <a:pt x="17" y="230"/>
                    <a:pt x="13" y="235"/>
                    <a:pt x="10" y="240"/>
                  </a:cubicBezTo>
                  <a:lnTo>
                    <a:pt x="10" y="240"/>
                  </a:lnTo>
                  <a:cubicBezTo>
                    <a:pt x="6" y="246"/>
                    <a:pt x="2" y="252"/>
                    <a:pt x="1" y="258"/>
                  </a:cubicBezTo>
                  <a:lnTo>
                    <a:pt x="1" y="258"/>
                  </a:lnTo>
                  <a:cubicBezTo>
                    <a:pt x="0" y="262"/>
                    <a:pt x="0" y="267"/>
                    <a:pt x="1" y="271"/>
                  </a:cubicBezTo>
                  <a:lnTo>
                    <a:pt x="1" y="271"/>
                  </a:lnTo>
                  <a:cubicBezTo>
                    <a:pt x="6" y="292"/>
                    <a:pt x="27" y="309"/>
                    <a:pt x="50" y="309"/>
                  </a:cubicBezTo>
                  <a:lnTo>
                    <a:pt x="50" y="309"/>
                  </a:lnTo>
                  <a:cubicBezTo>
                    <a:pt x="65" y="309"/>
                    <a:pt x="78" y="302"/>
                    <a:pt x="87" y="289"/>
                  </a:cubicBezTo>
                  <a:lnTo>
                    <a:pt x="87" y="289"/>
                  </a:lnTo>
                  <a:cubicBezTo>
                    <a:pt x="103" y="266"/>
                    <a:pt x="126" y="245"/>
                    <a:pt x="149" y="225"/>
                  </a:cubicBezTo>
                  <a:lnTo>
                    <a:pt x="149" y="225"/>
                  </a:lnTo>
                  <a:cubicBezTo>
                    <a:pt x="179" y="251"/>
                    <a:pt x="212" y="276"/>
                    <a:pt x="246" y="298"/>
                  </a:cubicBezTo>
                  <a:lnTo>
                    <a:pt x="246" y="298"/>
                  </a:lnTo>
                  <a:cubicBezTo>
                    <a:pt x="255" y="303"/>
                    <a:pt x="264" y="306"/>
                    <a:pt x="273" y="306"/>
                  </a:cubicBezTo>
                  <a:lnTo>
                    <a:pt x="273" y="306"/>
                  </a:lnTo>
                  <a:lnTo>
                    <a:pt x="273" y="306"/>
                  </a:lnTo>
                  <a:cubicBezTo>
                    <a:pt x="292" y="306"/>
                    <a:pt x="309" y="293"/>
                    <a:pt x="316" y="273"/>
                  </a:cubicBezTo>
                  <a:lnTo>
                    <a:pt x="316" y="273"/>
                  </a:lnTo>
                  <a:cubicBezTo>
                    <a:pt x="324" y="251"/>
                    <a:pt x="317" y="227"/>
                    <a:pt x="299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19" name="Freeform 1621">
              <a:extLst>
                <a:ext uri="{FF2B5EF4-FFF2-40B4-BE49-F238E27FC236}">
                  <a16:creationId xmlns:a16="http://schemas.microsoft.com/office/drawing/2014/main" id="{7DEEDFB3-977D-4E4A-A9FD-4EEDEECA84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86869" y="2929766"/>
              <a:ext cx="105131" cy="102251"/>
            </a:xfrm>
            <a:custGeom>
              <a:avLst/>
              <a:gdLst>
                <a:gd name="T0" fmla="*/ 240 w 323"/>
                <a:gd name="T1" fmla="*/ 282 h 312"/>
                <a:gd name="T2" fmla="*/ 214 w 323"/>
                <a:gd name="T3" fmla="*/ 292 h 312"/>
                <a:gd name="T4" fmla="*/ 201 w 323"/>
                <a:gd name="T5" fmla="*/ 282 h 312"/>
                <a:gd name="T6" fmla="*/ 142 w 323"/>
                <a:gd name="T7" fmla="*/ 194 h 312"/>
                <a:gd name="T8" fmla="*/ 132 w 323"/>
                <a:gd name="T9" fmla="*/ 191 h 312"/>
                <a:gd name="T10" fmla="*/ 57 w 323"/>
                <a:gd name="T11" fmla="*/ 229 h 312"/>
                <a:gd name="T12" fmla="*/ 36 w 323"/>
                <a:gd name="T13" fmla="*/ 233 h 312"/>
                <a:gd name="T14" fmla="*/ 17 w 323"/>
                <a:gd name="T15" fmla="*/ 205 h 312"/>
                <a:gd name="T16" fmla="*/ 19 w 323"/>
                <a:gd name="T17" fmla="*/ 201 h 312"/>
                <a:gd name="T18" fmla="*/ 26 w 323"/>
                <a:gd name="T19" fmla="*/ 193 h 312"/>
                <a:gd name="T20" fmla="*/ 38 w 323"/>
                <a:gd name="T21" fmla="*/ 185 h 312"/>
                <a:gd name="T22" fmla="*/ 81 w 323"/>
                <a:gd name="T23" fmla="*/ 163 h 312"/>
                <a:gd name="T24" fmla="*/ 110 w 323"/>
                <a:gd name="T25" fmla="*/ 151 h 312"/>
                <a:gd name="T26" fmla="*/ 114 w 323"/>
                <a:gd name="T27" fmla="*/ 141 h 312"/>
                <a:gd name="T28" fmla="*/ 81 w 323"/>
                <a:gd name="T29" fmla="*/ 53 h 312"/>
                <a:gd name="T30" fmla="*/ 88 w 323"/>
                <a:gd name="T31" fmla="*/ 27 h 312"/>
                <a:gd name="T32" fmla="*/ 124 w 323"/>
                <a:gd name="T33" fmla="*/ 20 h 312"/>
                <a:gd name="T34" fmla="*/ 143 w 323"/>
                <a:gd name="T35" fmla="*/ 43 h 312"/>
                <a:gd name="T36" fmla="*/ 148 w 323"/>
                <a:gd name="T37" fmla="*/ 66 h 312"/>
                <a:gd name="T38" fmla="*/ 150 w 323"/>
                <a:gd name="T39" fmla="*/ 68 h 312"/>
                <a:gd name="T40" fmla="*/ 179 w 323"/>
                <a:gd name="T41" fmla="*/ 121 h 312"/>
                <a:gd name="T42" fmla="*/ 199 w 323"/>
                <a:gd name="T43" fmla="*/ 113 h 312"/>
                <a:gd name="T44" fmla="*/ 224 w 323"/>
                <a:gd name="T45" fmla="*/ 103 h 312"/>
                <a:gd name="T46" fmla="*/ 272 w 323"/>
                <a:gd name="T47" fmla="*/ 83 h 312"/>
                <a:gd name="T48" fmla="*/ 306 w 323"/>
                <a:gd name="T49" fmla="*/ 106 h 312"/>
                <a:gd name="T50" fmla="*/ 293 w 323"/>
                <a:gd name="T51" fmla="*/ 125 h 312"/>
                <a:gd name="T52" fmla="*/ 240 w 323"/>
                <a:gd name="T53" fmla="*/ 146 h 312"/>
                <a:gd name="T54" fmla="*/ 198 w 323"/>
                <a:gd name="T55" fmla="*/ 163 h 312"/>
                <a:gd name="T56" fmla="*/ 201 w 323"/>
                <a:gd name="T57" fmla="*/ 170 h 312"/>
                <a:gd name="T58" fmla="*/ 242 w 323"/>
                <a:gd name="T59" fmla="*/ 247 h 312"/>
                <a:gd name="T60" fmla="*/ 255 w 323"/>
                <a:gd name="T61" fmla="*/ 239 h 312"/>
                <a:gd name="T62" fmla="*/ 218 w 323"/>
                <a:gd name="T63" fmla="*/ 171 h 312"/>
                <a:gd name="T64" fmla="*/ 245 w 323"/>
                <a:gd name="T65" fmla="*/ 160 h 312"/>
                <a:gd name="T66" fmla="*/ 299 w 323"/>
                <a:gd name="T67" fmla="*/ 138 h 312"/>
                <a:gd name="T68" fmla="*/ 322 w 323"/>
                <a:gd name="T69" fmla="*/ 105 h 312"/>
                <a:gd name="T70" fmla="*/ 293 w 323"/>
                <a:gd name="T71" fmla="*/ 69 h 312"/>
                <a:gd name="T72" fmla="*/ 268 w 323"/>
                <a:gd name="T73" fmla="*/ 69 h 312"/>
                <a:gd name="T74" fmla="*/ 217 w 323"/>
                <a:gd name="T75" fmla="*/ 89 h 312"/>
                <a:gd name="T76" fmla="*/ 194 w 323"/>
                <a:gd name="T77" fmla="*/ 99 h 312"/>
                <a:gd name="T78" fmla="*/ 186 w 323"/>
                <a:gd name="T79" fmla="*/ 102 h 312"/>
                <a:gd name="T80" fmla="*/ 162 w 323"/>
                <a:gd name="T81" fmla="*/ 61 h 312"/>
                <a:gd name="T82" fmla="*/ 157 w 323"/>
                <a:gd name="T83" fmla="*/ 40 h 312"/>
                <a:gd name="T84" fmla="*/ 128 w 323"/>
                <a:gd name="T85" fmla="*/ 6 h 312"/>
                <a:gd name="T86" fmla="*/ 78 w 323"/>
                <a:gd name="T87" fmla="*/ 16 h 312"/>
                <a:gd name="T88" fmla="*/ 67 w 323"/>
                <a:gd name="T89" fmla="*/ 57 h 312"/>
                <a:gd name="T90" fmla="*/ 97 w 323"/>
                <a:gd name="T91" fmla="*/ 140 h 312"/>
                <a:gd name="T92" fmla="*/ 75 w 323"/>
                <a:gd name="T93" fmla="*/ 150 h 312"/>
                <a:gd name="T94" fmla="*/ 30 w 323"/>
                <a:gd name="T95" fmla="*/ 173 h 312"/>
                <a:gd name="T96" fmla="*/ 17 w 323"/>
                <a:gd name="T97" fmla="*/ 181 h 312"/>
                <a:gd name="T98" fmla="*/ 6 w 323"/>
                <a:gd name="T99" fmla="*/ 193 h 312"/>
                <a:gd name="T100" fmla="*/ 3 w 323"/>
                <a:gd name="T101" fmla="*/ 204 h 312"/>
                <a:gd name="T102" fmla="*/ 30 w 323"/>
                <a:gd name="T103" fmla="*/ 247 h 312"/>
                <a:gd name="T104" fmla="*/ 66 w 323"/>
                <a:gd name="T105" fmla="*/ 241 h 312"/>
                <a:gd name="T106" fmla="*/ 132 w 323"/>
                <a:gd name="T107" fmla="*/ 207 h 312"/>
                <a:gd name="T108" fmla="*/ 190 w 323"/>
                <a:gd name="T109" fmla="*/ 292 h 312"/>
                <a:gd name="T110" fmla="*/ 208 w 323"/>
                <a:gd name="T111" fmla="*/ 306 h 312"/>
                <a:gd name="T112" fmla="*/ 252 w 323"/>
                <a:gd name="T113" fmla="*/ 291 h 312"/>
                <a:gd name="T114" fmla="*/ 255 w 323"/>
                <a:gd name="T115" fmla="*/ 23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3" h="312">
                  <a:moveTo>
                    <a:pt x="240" y="282"/>
                  </a:moveTo>
                  <a:lnTo>
                    <a:pt x="240" y="282"/>
                  </a:lnTo>
                  <a:cubicBezTo>
                    <a:pt x="233" y="291"/>
                    <a:pt x="222" y="295"/>
                    <a:pt x="214" y="292"/>
                  </a:cubicBezTo>
                  <a:lnTo>
                    <a:pt x="214" y="292"/>
                  </a:lnTo>
                  <a:lnTo>
                    <a:pt x="214" y="292"/>
                  </a:lnTo>
                  <a:cubicBezTo>
                    <a:pt x="209" y="290"/>
                    <a:pt x="205" y="287"/>
                    <a:pt x="201" y="282"/>
                  </a:cubicBezTo>
                  <a:lnTo>
                    <a:pt x="201" y="282"/>
                  </a:lnTo>
                  <a:cubicBezTo>
                    <a:pt x="180" y="254"/>
                    <a:pt x="160" y="224"/>
                    <a:pt x="142" y="194"/>
                  </a:cubicBezTo>
                  <a:lnTo>
                    <a:pt x="138" y="189"/>
                  </a:lnTo>
                  <a:lnTo>
                    <a:pt x="132" y="191"/>
                  </a:lnTo>
                  <a:lnTo>
                    <a:pt x="132" y="191"/>
                  </a:lnTo>
                  <a:cubicBezTo>
                    <a:pt x="106" y="202"/>
                    <a:pt x="79" y="213"/>
                    <a:pt x="57" y="229"/>
                  </a:cubicBezTo>
                  <a:lnTo>
                    <a:pt x="57" y="229"/>
                  </a:lnTo>
                  <a:cubicBezTo>
                    <a:pt x="49" y="235"/>
                    <a:pt x="40" y="235"/>
                    <a:pt x="36" y="233"/>
                  </a:cubicBezTo>
                  <a:lnTo>
                    <a:pt x="36" y="233"/>
                  </a:lnTo>
                  <a:cubicBezTo>
                    <a:pt x="24" y="229"/>
                    <a:pt x="16" y="216"/>
                    <a:pt x="17" y="205"/>
                  </a:cubicBezTo>
                  <a:lnTo>
                    <a:pt x="18" y="203"/>
                  </a:lnTo>
                  <a:lnTo>
                    <a:pt x="19" y="201"/>
                  </a:lnTo>
                  <a:lnTo>
                    <a:pt x="19" y="201"/>
                  </a:lnTo>
                  <a:cubicBezTo>
                    <a:pt x="20" y="198"/>
                    <a:pt x="23" y="195"/>
                    <a:pt x="26" y="193"/>
                  </a:cubicBezTo>
                  <a:lnTo>
                    <a:pt x="26" y="193"/>
                  </a:lnTo>
                  <a:cubicBezTo>
                    <a:pt x="30" y="191"/>
                    <a:pt x="34" y="188"/>
                    <a:pt x="38" y="185"/>
                  </a:cubicBezTo>
                  <a:lnTo>
                    <a:pt x="38" y="185"/>
                  </a:lnTo>
                  <a:cubicBezTo>
                    <a:pt x="50" y="177"/>
                    <a:pt x="63" y="170"/>
                    <a:pt x="81" y="163"/>
                  </a:cubicBezTo>
                  <a:lnTo>
                    <a:pt x="81" y="163"/>
                  </a:lnTo>
                  <a:cubicBezTo>
                    <a:pt x="90" y="159"/>
                    <a:pt x="100" y="155"/>
                    <a:pt x="110" y="151"/>
                  </a:cubicBezTo>
                  <a:lnTo>
                    <a:pt x="117" y="148"/>
                  </a:lnTo>
                  <a:lnTo>
                    <a:pt x="114" y="141"/>
                  </a:lnTo>
                  <a:lnTo>
                    <a:pt x="114" y="141"/>
                  </a:lnTo>
                  <a:cubicBezTo>
                    <a:pt x="100" y="111"/>
                    <a:pt x="89" y="82"/>
                    <a:pt x="81" y="53"/>
                  </a:cubicBezTo>
                  <a:lnTo>
                    <a:pt x="81" y="53"/>
                  </a:lnTo>
                  <a:cubicBezTo>
                    <a:pt x="78" y="40"/>
                    <a:pt x="83" y="32"/>
                    <a:pt x="88" y="27"/>
                  </a:cubicBezTo>
                  <a:lnTo>
                    <a:pt x="88" y="27"/>
                  </a:lnTo>
                  <a:cubicBezTo>
                    <a:pt x="97" y="19"/>
                    <a:pt x="111" y="16"/>
                    <a:pt x="124" y="20"/>
                  </a:cubicBezTo>
                  <a:lnTo>
                    <a:pt x="124" y="20"/>
                  </a:lnTo>
                  <a:cubicBezTo>
                    <a:pt x="131" y="23"/>
                    <a:pt x="140" y="29"/>
                    <a:pt x="143" y="43"/>
                  </a:cubicBezTo>
                  <a:lnTo>
                    <a:pt x="143" y="43"/>
                  </a:lnTo>
                  <a:cubicBezTo>
                    <a:pt x="144" y="50"/>
                    <a:pt x="146" y="59"/>
                    <a:pt x="148" y="66"/>
                  </a:cubicBezTo>
                  <a:lnTo>
                    <a:pt x="150" y="68"/>
                  </a:lnTo>
                  <a:lnTo>
                    <a:pt x="150" y="68"/>
                  </a:lnTo>
                  <a:cubicBezTo>
                    <a:pt x="158" y="82"/>
                    <a:pt x="166" y="96"/>
                    <a:pt x="176" y="115"/>
                  </a:cubicBezTo>
                  <a:lnTo>
                    <a:pt x="179" y="121"/>
                  </a:lnTo>
                  <a:lnTo>
                    <a:pt x="199" y="113"/>
                  </a:lnTo>
                  <a:lnTo>
                    <a:pt x="199" y="113"/>
                  </a:lnTo>
                  <a:cubicBezTo>
                    <a:pt x="208" y="109"/>
                    <a:pt x="215" y="106"/>
                    <a:pt x="224" y="103"/>
                  </a:cubicBezTo>
                  <a:lnTo>
                    <a:pt x="224" y="103"/>
                  </a:lnTo>
                  <a:cubicBezTo>
                    <a:pt x="242" y="94"/>
                    <a:pt x="258" y="87"/>
                    <a:pt x="272" y="83"/>
                  </a:cubicBezTo>
                  <a:lnTo>
                    <a:pt x="272" y="83"/>
                  </a:lnTo>
                  <a:cubicBezTo>
                    <a:pt x="289" y="77"/>
                    <a:pt x="306" y="91"/>
                    <a:pt x="306" y="106"/>
                  </a:cubicBezTo>
                  <a:lnTo>
                    <a:pt x="306" y="106"/>
                  </a:lnTo>
                  <a:cubicBezTo>
                    <a:pt x="307" y="112"/>
                    <a:pt x="305" y="120"/>
                    <a:pt x="293" y="125"/>
                  </a:cubicBezTo>
                  <a:lnTo>
                    <a:pt x="293" y="125"/>
                  </a:lnTo>
                  <a:cubicBezTo>
                    <a:pt x="275" y="132"/>
                    <a:pt x="258" y="139"/>
                    <a:pt x="240" y="146"/>
                  </a:cubicBezTo>
                  <a:lnTo>
                    <a:pt x="240" y="146"/>
                  </a:lnTo>
                  <a:cubicBezTo>
                    <a:pt x="228" y="151"/>
                    <a:pt x="217" y="155"/>
                    <a:pt x="205" y="160"/>
                  </a:cubicBezTo>
                  <a:lnTo>
                    <a:pt x="198" y="163"/>
                  </a:lnTo>
                  <a:lnTo>
                    <a:pt x="201" y="170"/>
                  </a:lnTo>
                  <a:lnTo>
                    <a:pt x="201" y="170"/>
                  </a:lnTo>
                  <a:cubicBezTo>
                    <a:pt x="212" y="194"/>
                    <a:pt x="226" y="222"/>
                    <a:pt x="242" y="247"/>
                  </a:cubicBezTo>
                  <a:lnTo>
                    <a:pt x="242" y="247"/>
                  </a:lnTo>
                  <a:cubicBezTo>
                    <a:pt x="250" y="260"/>
                    <a:pt x="247" y="274"/>
                    <a:pt x="240" y="282"/>
                  </a:cubicBezTo>
                  <a:close/>
                  <a:moveTo>
                    <a:pt x="255" y="239"/>
                  </a:moveTo>
                  <a:lnTo>
                    <a:pt x="255" y="239"/>
                  </a:lnTo>
                  <a:cubicBezTo>
                    <a:pt x="241" y="217"/>
                    <a:pt x="229" y="194"/>
                    <a:pt x="218" y="171"/>
                  </a:cubicBezTo>
                  <a:lnTo>
                    <a:pt x="218" y="171"/>
                  </a:lnTo>
                  <a:cubicBezTo>
                    <a:pt x="228" y="167"/>
                    <a:pt x="237" y="164"/>
                    <a:pt x="245" y="160"/>
                  </a:cubicBezTo>
                  <a:lnTo>
                    <a:pt x="245" y="160"/>
                  </a:lnTo>
                  <a:cubicBezTo>
                    <a:pt x="263" y="153"/>
                    <a:pt x="281" y="146"/>
                    <a:pt x="299" y="138"/>
                  </a:cubicBezTo>
                  <a:lnTo>
                    <a:pt x="299" y="138"/>
                  </a:lnTo>
                  <a:cubicBezTo>
                    <a:pt x="313" y="133"/>
                    <a:pt x="322" y="120"/>
                    <a:pt x="322" y="105"/>
                  </a:cubicBezTo>
                  <a:lnTo>
                    <a:pt x="322" y="105"/>
                  </a:lnTo>
                  <a:cubicBezTo>
                    <a:pt x="321" y="90"/>
                    <a:pt x="309" y="74"/>
                    <a:pt x="293" y="69"/>
                  </a:cubicBezTo>
                  <a:lnTo>
                    <a:pt x="293" y="69"/>
                  </a:lnTo>
                  <a:cubicBezTo>
                    <a:pt x="285" y="66"/>
                    <a:pt x="277" y="66"/>
                    <a:pt x="268" y="69"/>
                  </a:cubicBezTo>
                  <a:lnTo>
                    <a:pt x="268" y="69"/>
                  </a:lnTo>
                  <a:cubicBezTo>
                    <a:pt x="252" y="73"/>
                    <a:pt x="237" y="80"/>
                    <a:pt x="217" y="89"/>
                  </a:cubicBezTo>
                  <a:lnTo>
                    <a:pt x="217" y="89"/>
                  </a:lnTo>
                  <a:cubicBezTo>
                    <a:pt x="209" y="92"/>
                    <a:pt x="202" y="95"/>
                    <a:pt x="194" y="99"/>
                  </a:cubicBezTo>
                  <a:lnTo>
                    <a:pt x="186" y="102"/>
                  </a:lnTo>
                  <a:lnTo>
                    <a:pt x="186" y="102"/>
                  </a:lnTo>
                  <a:cubicBezTo>
                    <a:pt x="178" y="86"/>
                    <a:pt x="170" y="73"/>
                    <a:pt x="162" y="61"/>
                  </a:cubicBezTo>
                  <a:lnTo>
                    <a:pt x="162" y="61"/>
                  </a:lnTo>
                  <a:cubicBezTo>
                    <a:pt x="161" y="54"/>
                    <a:pt x="159" y="47"/>
                    <a:pt x="157" y="40"/>
                  </a:cubicBezTo>
                  <a:lnTo>
                    <a:pt x="157" y="40"/>
                  </a:lnTo>
                  <a:cubicBezTo>
                    <a:pt x="154" y="23"/>
                    <a:pt x="144" y="11"/>
                    <a:pt x="128" y="6"/>
                  </a:cubicBezTo>
                  <a:lnTo>
                    <a:pt x="128" y="6"/>
                  </a:lnTo>
                  <a:cubicBezTo>
                    <a:pt x="111" y="0"/>
                    <a:pt x="91" y="4"/>
                    <a:pt x="78" y="16"/>
                  </a:cubicBezTo>
                  <a:lnTo>
                    <a:pt x="78" y="16"/>
                  </a:lnTo>
                  <a:cubicBezTo>
                    <a:pt x="67" y="27"/>
                    <a:pt x="63" y="41"/>
                    <a:pt x="67" y="57"/>
                  </a:cubicBezTo>
                  <a:lnTo>
                    <a:pt x="67" y="57"/>
                  </a:lnTo>
                  <a:cubicBezTo>
                    <a:pt x="74" y="84"/>
                    <a:pt x="84" y="112"/>
                    <a:pt x="97" y="140"/>
                  </a:cubicBezTo>
                  <a:lnTo>
                    <a:pt x="97" y="140"/>
                  </a:lnTo>
                  <a:cubicBezTo>
                    <a:pt x="90" y="143"/>
                    <a:pt x="82" y="146"/>
                    <a:pt x="75" y="150"/>
                  </a:cubicBezTo>
                  <a:lnTo>
                    <a:pt x="75" y="150"/>
                  </a:lnTo>
                  <a:cubicBezTo>
                    <a:pt x="57" y="157"/>
                    <a:pt x="42" y="164"/>
                    <a:pt x="30" y="173"/>
                  </a:cubicBezTo>
                  <a:lnTo>
                    <a:pt x="30" y="173"/>
                  </a:lnTo>
                  <a:cubicBezTo>
                    <a:pt x="26" y="175"/>
                    <a:pt x="22" y="178"/>
                    <a:pt x="17" y="181"/>
                  </a:cubicBezTo>
                  <a:lnTo>
                    <a:pt x="17" y="181"/>
                  </a:lnTo>
                  <a:cubicBezTo>
                    <a:pt x="13" y="184"/>
                    <a:pt x="9" y="188"/>
                    <a:pt x="6" y="193"/>
                  </a:cubicBezTo>
                  <a:lnTo>
                    <a:pt x="6" y="193"/>
                  </a:lnTo>
                  <a:cubicBezTo>
                    <a:pt x="4" y="196"/>
                    <a:pt x="2" y="200"/>
                    <a:pt x="3" y="204"/>
                  </a:cubicBezTo>
                  <a:lnTo>
                    <a:pt x="3" y="204"/>
                  </a:lnTo>
                  <a:cubicBezTo>
                    <a:pt x="0" y="221"/>
                    <a:pt x="12" y="241"/>
                    <a:pt x="30" y="247"/>
                  </a:cubicBezTo>
                  <a:lnTo>
                    <a:pt x="30" y="247"/>
                  </a:lnTo>
                  <a:cubicBezTo>
                    <a:pt x="43" y="251"/>
                    <a:pt x="55" y="249"/>
                    <a:pt x="66" y="241"/>
                  </a:cubicBezTo>
                  <a:lnTo>
                    <a:pt x="66" y="241"/>
                  </a:lnTo>
                  <a:cubicBezTo>
                    <a:pt x="85" y="226"/>
                    <a:pt x="108" y="217"/>
                    <a:pt x="132" y="207"/>
                  </a:cubicBezTo>
                  <a:lnTo>
                    <a:pt x="132" y="207"/>
                  </a:lnTo>
                  <a:cubicBezTo>
                    <a:pt x="149" y="236"/>
                    <a:pt x="168" y="265"/>
                    <a:pt x="190" y="292"/>
                  </a:cubicBezTo>
                  <a:lnTo>
                    <a:pt x="190" y="292"/>
                  </a:lnTo>
                  <a:cubicBezTo>
                    <a:pt x="195" y="299"/>
                    <a:pt x="201" y="304"/>
                    <a:pt x="208" y="306"/>
                  </a:cubicBezTo>
                  <a:lnTo>
                    <a:pt x="208" y="306"/>
                  </a:lnTo>
                  <a:lnTo>
                    <a:pt x="208" y="306"/>
                  </a:lnTo>
                  <a:cubicBezTo>
                    <a:pt x="224" y="311"/>
                    <a:pt x="241" y="305"/>
                    <a:pt x="252" y="291"/>
                  </a:cubicBezTo>
                  <a:lnTo>
                    <a:pt x="252" y="291"/>
                  </a:lnTo>
                  <a:cubicBezTo>
                    <a:pt x="264" y="276"/>
                    <a:pt x="265" y="255"/>
                    <a:pt x="255" y="2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09F0348B-7E8B-F547-8037-A87A7EC1F4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068" y="4106970"/>
              <a:ext cx="1220905" cy="837371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4C39EB9B-8F82-AE4E-97D8-C441371577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292" y="3826071"/>
              <a:ext cx="197139" cy="190630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B6A6C9E0-0575-1845-BA42-0CA2036735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97241" y="6547463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4EEBC5BE-26B3-954D-9F7A-795D24BA07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135" y="2401451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79E1430E-80E5-FE42-A865-FA84FAD01D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7614" y="5470268"/>
              <a:ext cx="1088121" cy="1387732"/>
            </a:xfrm>
            <a:custGeom>
              <a:avLst/>
              <a:gdLst>
                <a:gd name="connsiteX0" fmla="*/ 500952 w 959418"/>
                <a:gd name="connsiteY0" fmla="*/ 941778 h 1223592"/>
                <a:gd name="connsiteX1" fmla="*/ 513774 w 959418"/>
                <a:gd name="connsiteY1" fmla="*/ 954138 h 1223592"/>
                <a:gd name="connsiteX2" fmla="*/ 450568 w 959418"/>
                <a:gd name="connsiteY2" fmla="*/ 1209648 h 1223592"/>
                <a:gd name="connsiteX3" fmla="*/ 447678 w 959418"/>
                <a:gd name="connsiteY3" fmla="*/ 1206400 h 1223592"/>
                <a:gd name="connsiteX4" fmla="*/ 488130 w 959418"/>
                <a:gd name="connsiteY4" fmla="*/ 953777 h 1223592"/>
                <a:gd name="connsiteX5" fmla="*/ 500952 w 959418"/>
                <a:gd name="connsiteY5" fmla="*/ 941778 h 1223592"/>
                <a:gd name="connsiteX6" fmla="*/ 469277 w 959418"/>
                <a:gd name="connsiteY6" fmla="*/ 941540 h 1223592"/>
                <a:gd name="connsiteX7" fmla="*/ 479863 w 959418"/>
                <a:gd name="connsiteY7" fmla="*/ 953369 h 1223592"/>
                <a:gd name="connsiteX8" fmla="*/ 309767 w 959418"/>
                <a:gd name="connsiteY8" fmla="*/ 1222504 h 1223592"/>
                <a:gd name="connsiteX9" fmla="*/ 302920 w 959418"/>
                <a:gd name="connsiteY9" fmla="*/ 1215668 h 1223592"/>
                <a:gd name="connsiteX10" fmla="*/ 455718 w 959418"/>
                <a:gd name="connsiteY10" fmla="*/ 952649 h 1223592"/>
                <a:gd name="connsiteX11" fmla="*/ 469277 w 959418"/>
                <a:gd name="connsiteY11" fmla="*/ 941540 h 1223592"/>
                <a:gd name="connsiteX12" fmla="*/ 434693 w 959418"/>
                <a:gd name="connsiteY12" fmla="*/ 940932 h 1223592"/>
                <a:gd name="connsiteX13" fmla="*/ 442639 w 959418"/>
                <a:gd name="connsiteY13" fmla="*/ 953802 h 1223592"/>
                <a:gd name="connsiteX14" fmla="*/ 265220 w 959418"/>
                <a:gd name="connsiteY14" fmla="*/ 1160442 h 1223592"/>
                <a:gd name="connsiteX15" fmla="*/ 261270 w 959418"/>
                <a:gd name="connsiteY15" fmla="*/ 1153602 h 1223592"/>
                <a:gd name="connsiteX16" fmla="*/ 422168 w 959418"/>
                <a:gd name="connsiteY16" fmla="*/ 948042 h 1223592"/>
                <a:gd name="connsiteX17" fmla="*/ 434693 w 959418"/>
                <a:gd name="connsiteY17" fmla="*/ 940932 h 1223592"/>
                <a:gd name="connsiteX18" fmla="*/ 481689 w 959418"/>
                <a:gd name="connsiteY18" fmla="*/ 876363 h 1223592"/>
                <a:gd name="connsiteX19" fmla="*/ 484599 w 959418"/>
                <a:gd name="connsiteY19" fmla="*/ 878582 h 1223592"/>
                <a:gd name="connsiteX20" fmla="*/ 502790 w 959418"/>
                <a:gd name="connsiteY20" fmla="*/ 894109 h 1223592"/>
                <a:gd name="connsiteX21" fmla="*/ 501698 w 959418"/>
                <a:gd name="connsiteY21" fmla="*/ 896697 h 1223592"/>
                <a:gd name="connsiteX22" fmla="*/ 491876 w 959418"/>
                <a:gd name="connsiteY22" fmla="*/ 890782 h 1223592"/>
                <a:gd name="connsiteX23" fmla="*/ 480961 w 959418"/>
                <a:gd name="connsiteY23" fmla="*/ 881909 h 1223592"/>
                <a:gd name="connsiteX24" fmla="*/ 454404 w 959418"/>
                <a:gd name="connsiteY24" fmla="*/ 901873 h 1223592"/>
                <a:gd name="connsiteX25" fmla="*/ 453312 w 959418"/>
                <a:gd name="connsiteY25" fmla="*/ 899654 h 1223592"/>
                <a:gd name="connsiteX26" fmla="*/ 481689 w 959418"/>
                <a:gd name="connsiteY26" fmla="*/ 876363 h 1223592"/>
                <a:gd name="connsiteX27" fmla="*/ 301056 w 959418"/>
                <a:gd name="connsiteY27" fmla="*/ 865633 h 1223592"/>
                <a:gd name="connsiteX28" fmla="*/ 303173 w 959418"/>
                <a:gd name="connsiteY28" fmla="*/ 867500 h 1223592"/>
                <a:gd name="connsiteX29" fmla="*/ 296823 w 959418"/>
                <a:gd name="connsiteY29" fmla="*/ 880200 h 1223592"/>
                <a:gd name="connsiteX30" fmla="*/ 293295 w 959418"/>
                <a:gd name="connsiteY30" fmla="*/ 878706 h 1223592"/>
                <a:gd name="connsiteX31" fmla="*/ 301056 w 959418"/>
                <a:gd name="connsiteY31" fmla="*/ 865633 h 1223592"/>
                <a:gd name="connsiteX32" fmla="*/ 480404 w 959418"/>
                <a:gd name="connsiteY32" fmla="*/ 860117 h 1223592"/>
                <a:gd name="connsiteX33" fmla="*/ 482573 w 959418"/>
                <a:gd name="connsiteY33" fmla="*/ 860852 h 1223592"/>
                <a:gd name="connsiteX34" fmla="*/ 482573 w 959418"/>
                <a:gd name="connsiteY34" fmla="*/ 861220 h 1223592"/>
                <a:gd name="connsiteX35" fmla="*/ 524161 w 959418"/>
                <a:gd name="connsiteY35" fmla="*/ 889527 h 1223592"/>
                <a:gd name="connsiteX36" fmla="*/ 522714 w 959418"/>
                <a:gd name="connsiteY36" fmla="*/ 890998 h 1223592"/>
                <a:gd name="connsiteX37" fmla="*/ 480042 w 959418"/>
                <a:gd name="connsiteY37" fmla="*/ 865264 h 1223592"/>
                <a:gd name="connsiteX38" fmla="*/ 435200 w 959418"/>
                <a:gd name="connsiteY38" fmla="*/ 893571 h 1223592"/>
                <a:gd name="connsiteX39" fmla="*/ 433754 w 959418"/>
                <a:gd name="connsiteY39" fmla="*/ 890630 h 1223592"/>
                <a:gd name="connsiteX40" fmla="*/ 480404 w 959418"/>
                <a:gd name="connsiteY40" fmla="*/ 860117 h 1223592"/>
                <a:gd name="connsiteX41" fmla="*/ 724645 w 959418"/>
                <a:gd name="connsiteY41" fmla="*/ 847958 h 1223592"/>
                <a:gd name="connsiteX42" fmla="*/ 733292 w 959418"/>
                <a:gd name="connsiteY42" fmla="*/ 890395 h 1223592"/>
                <a:gd name="connsiteX43" fmla="*/ 728781 w 959418"/>
                <a:gd name="connsiteY43" fmla="*/ 891465 h 1223592"/>
                <a:gd name="connsiteX44" fmla="*/ 724645 w 959418"/>
                <a:gd name="connsiteY44" fmla="*/ 871494 h 1223592"/>
                <a:gd name="connsiteX45" fmla="*/ 720509 w 959418"/>
                <a:gd name="connsiteY45" fmla="*/ 849028 h 1223592"/>
                <a:gd name="connsiteX46" fmla="*/ 724645 w 959418"/>
                <a:gd name="connsiteY46" fmla="*/ 847958 h 1223592"/>
                <a:gd name="connsiteX47" fmla="*/ 281829 w 959418"/>
                <a:gd name="connsiteY47" fmla="*/ 847602 h 1223592"/>
                <a:gd name="connsiteX48" fmla="*/ 285357 w 959418"/>
                <a:gd name="connsiteY48" fmla="*/ 849385 h 1223592"/>
                <a:gd name="connsiteX49" fmla="*/ 268776 w 959418"/>
                <a:gd name="connsiteY49" fmla="*/ 873278 h 1223592"/>
                <a:gd name="connsiteX50" fmla="*/ 256429 w 959418"/>
                <a:gd name="connsiteY50" fmla="*/ 892534 h 1223592"/>
                <a:gd name="connsiteX51" fmla="*/ 253254 w 959418"/>
                <a:gd name="connsiteY51" fmla="*/ 890038 h 1223592"/>
                <a:gd name="connsiteX52" fmla="*/ 281829 w 959418"/>
                <a:gd name="connsiteY52" fmla="*/ 847602 h 1223592"/>
                <a:gd name="connsiteX53" fmla="*/ 482384 w 959418"/>
                <a:gd name="connsiteY53" fmla="*/ 843003 h 1223592"/>
                <a:gd name="connsiteX54" fmla="*/ 484893 w 959418"/>
                <a:gd name="connsiteY54" fmla="*/ 844434 h 1223592"/>
                <a:gd name="connsiteX55" fmla="*/ 485610 w 959418"/>
                <a:gd name="connsiteY55" fmla="*/ 844791 h 1223592"/>
                <a:gd name="connsiteX56" fmla="*/ 521457 w 959418"/>
                <a:gd name="connsiteY56" fmla="*/ 863752 h 1223592"/>
                <a:gd name="connsiteX57" fmla="*/ 547266 w 959418"/>
                <a:gd name="connsiteY57" fmla="*/ 879493 h 1223592"/>
                <a:gd name="connsiteX58" fmla="*/ 544757 w 959418"/>
                <a:gd name="connsiteY58" fmla="*/ 881997 h 1223592"/>
                <a:gd name="connsiteX59" fmla="*/ 511420 w 959418"/>
                <a:gd name="connsiteY59" fmla="*/ 864110 h 1223592"/>
                <a:gd name="connsiteX60" fmla="*/ 483100 w 959418"/>
                <a:gd name="connsiteY60" fmla="*/ 848726 h 1223592"/>
                <a:gd name="connsiteX61" fmla="*/ 482384 w 959418"/>
                <a:gd name="connsiteY61" fmla="*/ 848369 h 1223592"/>
                <a:gd name="connsiteX62" fmla="*/ 448687 w 959418"/>
                <a:gd name="connsiteY62" fmla="*/ 867329 h 1223592"/>
                <a:gd name="connsiteX63" fmla="*/ 406388 w 959418"/>
                <a:gd name="connsiteY63" fmla="*/ 892014 h 1223592"/>
                <a:gd name="connsiteX64" fmla="*/ 405313 w 959418"/>
                <a:gd name="connsiteY64" fmla="*/ 890225 h 1223592"/>
                <a:gd name="connsiteX65" fmla="*/ 451197 w 959418"/>
                <a:gd name="connsiteY65" fmla="*/ 860890 h 1223592"/>
                <a:gd name="connsiteX66" fmla="*/ 482384 w 959418"/>
                <a:gd name="connsiteY66" fmla="*/ 843003 h 1223592"/>
                <a:gd name="connsiteX67" fmla="*/ 834750 w 959418"/>
                <a:gd name="connsiteY67" fmla="*/ 827861 h 1223592"/>
                <a:gd name="connsiteX68" fmla="*/ 836886 w 959418"/>
                <a:gd name="connsiteY68" fmla="*/ 827861 h 1223592"/>
                <a:gd name="connsiteX69" fmla="*/ 809469 w 959418"/>
                <a:gd name="connsiteY69" fmla="*/ 939402 h 1223592"/>
                <a:gd name="connsiteX70" fmla="*/ 805552 w 959418"/>
                <a:gd name="connsiteY70" fmla="*/ 935418 h 1223592"/>
                <a:gd name="connsiteX71" fmla="*/ 834750 w 959418"/>
                <a:gd name="connsiteY71" fmla="*/ 827861 h 1223592"/>
                <a:gd name="connsiteX72" fmla="*/ 735139 w 959418"/>
                <a:gd name="connsiteY72" fmla="*/ 825395 h 1223592"/>
                <a:gd name="connsiteX73" fmla="*/ 738229 w 959418"/>
                <a:gd name="connsiteY73" fmla="*/ 825395 h 1223592"/>
                <a:gd name="connsiteX74" fmla="*/ 743721 w 959418"/>
                <a:gd name="connsiteY74" fmla="*/ 862807 h 1223592"/>
                <a:gd name="connsiteX75" fmla="*/ 746810 w 959418"/>
                <a:gd name="connsiteY75" fmla="*/ 891586 h 1223592"/>
                <a:gd name="connsiteX76" fmla="*/ 742691 w 959418"/>
                <a:gd name="connsiteY76" fmla="*/ 893025 h 1223592"/>
                <a:gd name="connsiteX77" fmla="*/ 737885 w 959418"/>
                <a:gd name="connsiteY77" fmla="*/ 854174 h 1223592"/>
                <a:gd name="connsiteX78" fmla="*/ 735139 w 959418"/>
                <a:gd name="connsiteY78" fmla="*/ 825395 h 1223592"/>
                <a:gd name="connsiteX79" fmla="*/ 286025 w 959418"/>
                <a:gd name="connsiteY79" fmla="*/ 799786 h 1223592"/>
                <a:gd name="connsiteX80" fmla="*/ 286919 w 959418"/>
                <a:gd name="connsiteY80" fmla="*/ 802914 h 1223592"/>
                <a:gd name="connsiteX81" fmla="*/ 262226 w 959418"/>
                <a:gd name="connsiteY81" fmla="*/ 838455 h 1223592"/>
                <a:gd name="connsiteX82" fmla="*/ 233238 w 959418"/>
                <a:gd name="connsiteY82" fmla="*/ 879073 h 1223592"/>
                <a:gd name="connsiteX83" fmla="*/ 228585 w 959418"/>
                <a:gd name="connsiteY83" fmla="*/ 876534 h 1223592"/>
                <a:gd name="connsiteX84" fmla="*/ 282983 w 959418"/>
                <a:gd name="connsiteY84" fmla="*/ 800738 h 1223592"/>
                <a:gd name="connsiteX85" fmla="*/ 286025 w 959418"/>
                <a:gd name="connsiteY85" fmla="*/ 799786 h 1223592"/>
                <a:gd name="connsiteX86" fmla="*/ 751160 w 959418"/>
                <a:gd name="connsiteY86" fmla="*/ 785696 h 1223592"/>
                <a:gd name="connsiteX87" fmla="*/ 758487 w 959418"/>
                <a:gd name="connsiteY87" fmla="*/ 835422 h 1223592"/>
                <a:gd name="connsiteX88" fmla="*/ 765447 w 959418"/>
                <a:gd name="connsiteY88" fmla="*/ 881572 h 1223592"/>
                <a:gd name="connsiteX89" fmla="*/ 762150 w 959418"/>
                <a:gd name="connsiteY89" fmla="*/ 883360 h 1223592"/>
                <a:gd name="connsiteX90" fmla="*/ 755922 w 959418"/>
                <a:gd name="connsiteY90" fmla="*/ 856887 h 1223592"/>
                <a:gd name="connsiteX91" fmla="*/ 747863 w 959418"/>
                <a:gd name="connsiteY91" fmla="*/ 786769 h 1223592"/>
                <a:gd name="connsiteX92" fmla="*/ 751160 w 959418"/>
                <a:gd name="connsiteY92" fmla="*/ 785696 h 1223592"/>
                <a:gd name="connsiteX93" fmla="*/ 811117 w 959418"/>
                <a:gd name="connsiteY93" fmla="*/ 775103 h 1223592"/>
                <a:gd name="connsiteX94" fmla="*/ 812561 w 959418"/>
                <a:gd name="connsiteY94" fmla="*/ 775103 h 1223592"/>
                <a:gd name="connsiteX95" fmla="*/ 819784 w 959418"/>
                <a:gd name="connsiteY95" fmla="*/ 888423 h 1223592"/>
                <a:gd name="connsiteX96" fmla="*/ 764530 w 959418"/>
                <a:gd name="connsiteY96" fmla="*/ 945983 h 1223592"/>
                <a:gd name="connsiteX97" fmla="*/ 763446 w 959418"/>
                <a:gd name="connsiteY97" fmla="*/ 941306 h 1223592"/>
                <a:gd name="connsiteX98" fmla="*/ 819784 w 959418"/>
                <a:gd name="connsiteY98" fmla="*/ 856046 h 1223592"/>
                <a:gd name="connsiteX99" fmla="*/ 811117 w 959418"/>
                <a:gd name="connsiteY99" fmla="*/ 775103 h 1223592"/>
                <a:gd name="connsiteX100" fmla="*/ 286016 w 959418"/>
                <a:gd name="connsiteY100" fmla="*/ 767991 h 1223592"/>
                <a:gd name="connsiteX101" fmla="*/ 286914 w 959418"/>
                <a:gd name="connsiteY101" fmla="*/ 771165 h 1223592"/>
                <a:gd name="connsiteX102" fmla="*/ 223373 w 959418"/>
                <a:gd name="connsiteY102" fmla="*/ 859660 h 1223592"/>
                <a:gd name="connsiteX103" fmla="*/ 219066 w 959418"/>
                <a:gd name="connsiteY103" fmla="*/ 857121 h 1223592"/>
                <a:gd name="connsiteX104" fmla="*/ 282965 w 959418"/>
                <a:gd name="connsiteY104" fmla="*/ 768626 h 1223592"/>
                <a:gd name="connsiteX105" fmla="*/ 286016 w 959418"/>
                <a:gd name="connsiteY105" fmla="*/ 767991 h 1223592"/>
                <a:gd name="connsiteX106" fmla="*/ 282054 w 959418"/>
                <a:gd name="connsiteY106" fmla="*/ 742842 h 1223592"/>
                <a:gd name="connsiteX107" fmla="*/ 285673 w 959418"/>
                <a:gd name="connsiteY107" fmla="*/ 744637 h 1223592"/>
                <a:gd name="connsiteX108" fmla="*/ 223785 w 959418"/>
                <a:gd name="connsiteY108" fmla="*/ 828301 h 1223592"/>
                <a:gd name="connsiteX109" fmla="*/ 219442 w 959418"/>
                <a:gd name="connsiteY109" fmla="*/ 825429 h 1223592"/>
                <a:gd name="connsiteX110" fmla="*/ 282054 w 959418"/>
                <a:gd name="connsiteY110" fmla="*/ 742842 h 1223592"/>
                <a:gd name="connsiteX111" fmla="*/ 754418 w 959418"/>
                <a:gd name="connsiteY111" fmla="*/ 719905 h 1223592"/>
                <a:gd name="connsiteX112" fmla="*/ 768811 w 959418"/>
                <a:gd name="connsiteY112" fmla="*/ 795672 h 1223592"/>
                <a:gd name="connsiteX113" fmla="*/ 778167 w 959418"/>
                <a:gd name="connsiteY113" fmla="*/ 856647 h 1223592"/>
                <a:gd name="connsiteX114" fmla="*/ 773849 w 959418"/>
                <a:gd name="connsiteY114" fmla="*/ 858451 h 1223592"/>
                <a:gd name="connsiteX115" fmla="*/ 764493 w 959418"/>
                <a:gd name="connsiteY115" fmla="*/ 802888 h 1223592"/>
                <a:gd name="connsiteX116" fmla="*/ 752259 w 959418"/>
                <a:gd name="connsiteY116" fmla="*/ 720266 h 1223592"/>
                <a:gd name="connsiteX117" fmla="*/ 754418 w 959418"/>
                <a:gd name="connsiteY117" fmla="*/ 719905 h 1223592"/>
                <a:gd name="connsiteX118" fmla="*/ 298646 w 959418"/>
                <a:gd name="connsiteY118" fmla="*/ 707369 h 1223592"/>
                <a:gd name="connsiteX119" fmla="*/ 299235 w 959418"/>
                <a:gd name="connsiteY119" fmla="*/ 710048 h 1223592"/>
                <a:gd name="connsiteX120" fmla="*/ 220255 w 959418"/>
                <a:gd name="connsiteY120" fmla="*/ 802917 h 1223592"/>
                <a:gd name="connsiteX121" fmla="*/ 216270 w 959418"/>
                <a:gd name="connsiteY121" fmla="*/ 798988 h 1223592"/>
                <a:gd name="connsiteX122" fmla="*/ 295612 w 959418"/>
                <a:gd name="connsiteY122" fmla="*/ 707905 h 1223592"/>
                <a:gd name="connsiteX123" fmla="*/ 298646 w 959418"/>
                <a:gd name="connsiteY123" fmla="*/ 707369 h 1223592"/>
                <a:gd name="connsiteX124" fmla="*/ 306787 w 959418"/>
                <a:gd name="connsiteY124" fmla="*/ 669516 h 1223592"/>
                <a:gd name="connsiteX125" fmla="*/ 307550 w 959418"/>
                <a:gd name="connsiteY125" fmla="*/ 672365 h 1223592"/>
                <a:gd name="connsiteX126" fmla="*/ 224963 w 959418"/>
                <a:gd name="connsiteY126" fmla="*/ 771492 h 1223592"/>
                <a:gd name="connsiteX127" fmla="*/ 221013 w 959418"/>
                <a:gd name="connsiteY127" fmla="*/ 768236 h 1223592"/>
                <a:gd name="connsiteX128" fmla="*/ 303601 w 959418"/>
                <a:gd name="connsiteY128" fmla="*/ 670194 h 1223592"/>
                <a:gd name="connsiteX129" fmla="*/ 306787 w 959418"/>
                <a:gd name="connsiteY129" fmla="*/ 669516 h 1223592"/>
                <a:gd name="connsiteX130" fmla="*/ 312105 w 959418"/>
                <a:gd name="connsiteY130" fmla="*/ 640162 h 1223592"/>
                <a:gd name="connsiteX131" fmla="*/ 314619 w 959418"/>
                <a:gd name="connsiteY131" fmla="*/ 641596 h 1223592"/>
                <a:gd name="connsiteX132" fmla="*/ 275479 w 959418"/>
                <a:gd name="connsiteY132" fmla="*/ 686046 h 1223592"/>
                <a:gd name="connsiteX133" fmla="*/ 230954 w 959418"/>
                <a:gd name="connsiteY133" fmla="*/ 736231 h 1223592"/>
                <a:gd name="connsiteX134" fmla="*/ 227363 w 959418"/>
                <a:gd name="connsiteY134" fmla="*/ 732288 h 1223592"/>
                <a:gd name="connsiteX135" fmla="*/ 267939 w 959418"/>
                <a:gd name="connsiteY135" fmla="*/ 687480 h 1223592"/>
                <a:gd name="connsiteX136" fmla="*/ 312105 w 959418"/>
                <a:gd name="connsiteY136" fmla="*/ 640162 h 1223592"/>
                <a:gd name="connsiteX137" fmla="*/ 121381 w 959418"/>
                <a:gd name="connsiteY137" fmla="*/ 627118 h 1223592"/>
                <a:gd name="connsiteX138" fmla="*/ 146014 w 959418"/>
                <a:gd name="connsiteY138" fmla="*/ 645746 h 1223592"/>
                <a:gd name="connsiteX139" fmla="*/ 168836 w 959418"/>
                <a:gd name="connsiteY139" fmla="*/ 659991 h 1223592"/>
                <a:gd name="connsiteX140" fmla="*/ 165938 w 959418"/>
                <a:gd name="connsiteY140" fmla="*/ 665105 h 1223592"/>
                <a:gd name="connsiteX141" fmla="*/ 143116 w 959418"/>
                <a:gd name="connsiteY141" fmla="*/ 649399 h 1223592"/>
                <a:gd name="connsiteX142" fmla="*/ 120295 w 959418"/>
                <a:gd name="connsiteY142" fmla="*/ 629309 h 1223592"/>
                <a:gd name="connsiteX143" fmla="*/ 121381 w 959418"/>
                <a:gd name="connsiteY143" fmla="*/ 627118 h 1223592"/>
                <a:gd name="connsiteX144" fmla="*/ 319513 w 959418"/>
                <a:gd name="connsiteY144" fmla="*/ 606834 h 1223592"/>
                <a:gd name="connsiteX145" fmla="*/ 321322 w 959418"/>
                <a:gd name="connsiteY145" fmla="*/ 607920 h 1223592"/>
                <a:gd name="connsiteX146" fmla="*/ 281518 w 959418"/>
                <a:gd name="connsiteY146" fmla="*/ 655313 h 1223592"/>
                <a:gd name="connsiteX147" fmla="*/ 229772 w 959418"/>
                <a:gd name="connsiteY147" fmla="*/ 708856 h 1223592"/>
                <a:gd name="connsiteX148" fmla="*/ 225792 w 959418"/>
                <a:gd name="connsiteY148" fmla="*/ 704876 h 1223592"/>
                <a:gd name="connsiteX149" fmla="*/ 319513 w 959418"/>
                <a:gd name="connsiteY149" fmla="*/ 606834 h 1223592"/>
                <a:gd name="connsiteX150" fmla="*/ 106221 w 959418"/>
                <a:gd name="connsiteY150" fmla="*/ 592900 h 1223592"/>
                <a:gd name="connsiteX151" fmla="*/ 139084 w 959418"/>
                <a:gd name="connsiteY151" fmla="*/ 624545 h 1223592"/>
                <a:gd name="connsiteX152" fmla="*/ 175559 w 959418"/>
                <a:gd name="connsiteY152" fmla="*/ 649357 h 1223592"/>
                <a:gd name="connsiteX153" fmla="*/ 172309 w 959418"/>
                <a:gd name="connsiteY153" fmla="*/ 654032 h 1223592"/>
                <a:gd name="connsiteX154" fmla="*/ 131501 w 959418"/>
                <a:gd name="connsiteY154" fmla="*/ 624545 h 1223592"/>
                <a:gd name="connsiteX155" fmla="*/ 103693 w 959418"/>
                <a:gd name="connsiteY155" fmla="*/ 594339 h 1223592"/>
                <a:gd name="connsiteX156" fmla="*/ 106221 w 959418"/>
                <a:gd name="connsiteY156" fmla="*/ 592900 h 1223592"/>
                <a:gd name="connsiteX157" fmla="*/ 305417 w 959418"/>
                <a:gd name="connsiteY157" fmla="*/ 589726 h 1223592"/>
                <a:gd name="connsiteX158" fmla="*/ 307917 w 959418"/>
                <a:gd name="connsiteY158" fmla="*/ 592243 h 1223592"/>
                <a:gd name="connsiteX159" fmla="*/ 229336 w 959418"/>
                <a:gd name="connsiteY159" fmla="*/ 677485 h 1223592"/>
                <a:gd name="connsiteX160" fmla="*/ 225050 w 959418"/>
                <a:gd name="connsiteY160" fmla="*/ 674967 h 1223592"/>
                <a:gd name="connsiteX161" fmla="*/ 305417 w 959418"/>
                <a:gd name="connsiteY161" fmla="*/ 589726 h 1223592"/>
                <a:gd name="connsiteX162" fmla="*/ 298719 w 959418"/>
                <a:gd name="connsiteY162" fmla="*/ 570665 h 1223592"/>
                <a:gd name="connsiteX163" fmla="*/ 301570 w 959418"/>
                <a:gd name="connsiteY163" fmla="*/ 572450 h 1223592"/>
                <a:gd name="connsiteX164" fmla="*/ 238135 w 959418"/>
                <a:gd name="connsiteY164" fmla="*/ 641350 h 1223592"/>
                <a:gd name="connsiteX165" fmla="*/ 235284 w 959418"/>
                <a:gd name="connsiteY165" fmla="*/ 638137 h 1223592"/>
                <a:gd name="connsiteX166" fmla="*/ 298719 w 959418"/>
                <a:gd name="connsiteY166" fmla="*/ 570665 h 1223592"/>
                <a:gd name="connsiteX167" fmla="*/ 79202 w 959418"/>
                <a:gd name="connsiteY167" fmla="*/ 550400 h 1223592"/>
                <a:gd name="connsiteX168" fmla="*/ 123901 w 959418"/>
                <a:gd name="connsiteY168" fmla="*/ 592549 h 1223592"/>
                <a:gd name="connsiteX169" fmla="*/ 176825 w 959418"/>
                <a:gd name="connsiteY169" fmla="*/ 634337 h 1223592"/>
                <a:gd name="connsiteX170" fmla="*/ 173607 w 959418"/>
                <a:gd name="connsiteY170" fmla="*/ 639740 h 1223592"/>
                <a:gd name="connsiteX171" fmla="*/ 119968 w 959418"/>
                <a:gd name="connsiteY171" fmla="*/ 596151 h 1223592"/>
                <a:gd name="connsiteX172" fmla="*/ 76699 w 959418"/>
                <a:gd name="connsiteY172" fmla="*/ 551841 h 1223592"/>
                <a:gd name="connsiteX173" fmla="*/ 79202 w 959418"/>
                <a:gd name="connsiteY173" fmla="*/ 550400 h 1223592"/>
                <a:gd name="connsiteX174" fmla="*/ 300143 w 959418"/>
                <a:gd name="connsiteY174" fmla="*/ 546496 h 1223592"/>
                <a:gd name="connsiteX175" fmla="*/ 301926 w 959418"/>
                <a:gd name="connsiteY175" fmla="*/ 547568 h 1223592"/>
                <a:gd name="connsiteX176" fmla="*/ 277681 w 959418"/>
                <a:gd name="connsiteY176" fmla="*/ 574731 h 1223592"/>
                <a:gd name="connsiteX177" fmla="*/ 240956 w 959418"/>
                <a:gd name="connsiteY177" fmla="*/ 611543 h 1223592"/>
                <a:gd name="connsiteX178" fmla="*/ 238104 w 959418"/>
                <a:gd name="connsiteY178" fmla="*/ 608683 h 1223592"/>
                <a:gd name="connsiteX179" fmla="*/ 300143 w 959418"/>
                <a:gd name="connsiteY179" fmla="*/ 546496 h 1223592"/>
                <a:gd name="connsiteX180" fmla="*/ 296320 w 959418"/>
                <a:gd name="connsiteY180" fmla="*/ 524996 h 1223592"/>
                <a:gd name="connsiteX181" fmla="*/ 298864 w 959418"/>
                <a:gd name="connsiteY181" fmla="*/ 528231 h 1223592"/>
                <a:gd name="connsiteX182" fmla="*/ 229073 w 959418"/>
                <a:gd name="connsiteY182" fmla="*/ 596883 h 1223592"/>
                <a:gd name="connsiteX183" fmla="*/ 225802 w 959418"/>
                <a:gd name="connsiteY183" fmla="*/ 593289 h 1223592"/>
                <a:gd name="connsiteX184" fmla="*/ 296320 w 959418"/>
                <a:gd name="connsiteY184" fmla="*/ 524996 h 1223592"/>
                <a:gd name="connsiteX185" fmla="*/ 301205 w 959418"/>
                <a:gd name="connsiteY185" fmla="*/ 498527 h 1223592"/>
                <a:gd name="connsiteX186" fmla="*/ 302279 w 959418"/>
                <a:gd name="connsiteY186" fmla="*/ 499254 h 1223592"/>
                <a:gd name="connsiteX187" fmla="*/ 273265 w 959418"/>
                <a:gd name="connsiteY187" fmla="*/ 530541 h 1223592"/>
                <a:gd name="connsiteX188" fmla="*/ 237444 w 959418"/>
                <a:gd name="connsiteY188" fmla="*/ 565466 h 1223592"/>
                <a:gd name="connsiteX189" fmla="*/ 234937 w 959418"/>
                <a:gd name="connsiteY189" fmla="*/ 562920 h 1223592"/>
                <a:gd name="connsiteX190" fmla="*/ 268608 w 959418"/>
                <a:gd name="connsiteY190" fmla="*/ 531269 h 1223592"/>
                <a:gd name="connsiteX191" fmla="*/ 301205 w 959418"/>
                <a:gd name="connsiteY191" fmla="*/ 498527 h 1223592"/>
                <a:gd name="connsiteX192" fmla="*/ 285339 w 959418"/>
                <a:gd name="connsiteY192" fmla="*/ 490591 h 1223592"/>
                <a:gd name="connsiteX193" fmla="*/ 286408 w 959418"/>
                <a:gd name="connsiteY193" fmla="*/ 491686 h 1223592"/>
                <a:gd name="connsiteX194" fmla="*/ 238654 w 959418"/>
                <a:gd name="connsiteY194" fmla="*/ 542014 h 1223592"/>
                <a:gd name="connsiteX195" fmla="*/ 236159 w 959418"/>
                <a:gd name="connsiteY195" fmla="*/ 539461 h 1223592"/>
                <a:gd name="connsiteX196" fmla="*/ 285339 w 959418"/>
                <a:gd name="connsiteY196" fmla="*/ 490591 h 1223592"/>
                <a:gd name="connsiteX197" fmla="*/ 43923 w 959418"/>
                <a:gd name="connsiteY197" fmla="*/ 477375 h 1223592"/>
                <a:gd name="connsiteX198" fmla="*/ 75793 w 959418"/>
                <a:gd name="connsiteY198" fmla="*/ 518808 h 1223592"/>
                <a:gd name="connsiteX199" fmla="*/ 106230 w 959418"/>
                <a:gd name="connsiteY199" fmla="*/ 555917 h 1223592"/>
                <a:gd name="connsiteX200" fmla="*/ 139531 w 959418"/>
                <a:gd name="connsiteY200" fmla="*/ 590505 h 1223592"/>
                <a:gd name="connsiteX201" fmla="*/ 179995 w 959418"/>
                <a:gd name="connsiteY201" fmla="*/ 619327 h 1223592"/>
                <a:gd name="connsiteX202" fmla="*/ 176056 w 959418"/>
                <a:gd name="connsiteY202" fmla="*/ 624371 h 1223592"/>
                <a:gd name="connsiteX203" fmla="*/ 135235 w 959418"/>
                <a:gd name="connsiteY203" fmla="*/ 594468 h 1223592"/>
                <a:gd name="connsiteX204" fmla="*/ 97994 w 959418"/>
                <a:gd name="connsiteY204" fmla="*/ 554476 h 1223592"/>
                <a:gd name="connsiteX205" fmla="*/ 41417 w 959418"/>
                <a:gd name="connsiteY205" fmla="*/ 478817 h 1223592"/>
                <a:gd name="connsiteX206" fmla="*/ 43923 w 959418"/>
                <a:gd name="connsiteY206" fmla="*/ 477375 h 1223592"/>
                <a:gd name="connsiteX207" fmla="*/ 288637 w 959418"/>
                <a:gd name="connsiteY207" fmla="*/ 475072 h 1223592"/>
                <a:gd name="connsiteX208" fmla="*/ 290441 w 959418"/>
                <a:gd name="connsiteY208" fmla="*/ 476879 h 1223592"/>
                <a:gd name="connsiteX209" fmla="*/ 256165 w 959418"/>
                <a:gd name="connsiteY209" fmla="*/ 508330 h 1223592"/>
                <a:gd name="connsiteX210" fmla="*/ 254000 w 959418"/>
                <a:gd name="connsiteY210" fmla="*/ 505799 h 1223592"/>
                <a:gd name="connsiteX211" fmla="*/ 288637 w 959418"/>
                <a:gd name="connsiteY211" fmla="*/ 475072 h 1223592"/>
                <a:gd name="connsiteX212" fmla="*/ 280771 w 959418"/>
                <a:gd name="connsiteY212" fmla="*/ 468710 h 1223592"/>
                <a:gd name="connsiteX213" fmla="*/ 283336 w 959418"/>
                <a:gd name="connsiteY213" fmla="*/ 471215 h 1223592"/>
                <a:gd name="connsiteX214" fmla="*/ 255127 w 959418"/>
                <a:gd name="connsiteY214" fmla="*/ 491606 h 1223592"/>
                <a:gd name="connsiteX215" fmla="*/ 253295 w 959418"/>
                <a:gd name="connsiteY215" fmla="*/ 489102 h 1223592"/>
                <a:gd name="connsiteX216" fmla="*/ 280771 w 959418"/>
                <a:gd name="connsiteY216" fmla="*/ 468710 h 1223592"/>
                <a:gd name="connsiteX217" fmla="*/ 876152 w 959418"/>
                <a:gd name="connsiteY217" fmla="*/ 383928 h 1223592"/>
                <a:gd name="connsiteX218" fmla="*/ 879744 w 959418"/>
                <a:gd name="connsiteY218" fmla="*/ 384063 h 1223592"/>
                <a:gd name="connsiteX219" fmla="*/ 881874 w 959418"/>
                <a:gd name="connsiteY219" fmla="*/ 412740 h 1223592"/>
                <a:gd name="connsiteX220" fmla="*/ 872648 w 959418"/>
                <a:gd name="connsiteY220" fmla="*/ 430664 h 1223592"/>
                <a:gd name="connsiteX221" fmla="*/ 860938 w 959418"/>
                <a:gd name="connsiteY221" fmla="*/ 446078 h 1223592"/>
                <a:gd name="connsiteX222" fmla="*/ 857744 w 959418"/>
                <a:gd name="connsiteY222" fmla="*/ 445002 h 1223592"/>
                <a:gd name="connsiteX223" fmla="*/ 871228 w 959418"/>
                <a:gd name="connsiteY223" fmla="*/ 425287 h 1223592"/>
                <a:gd name="connsiteX224" fmla="*/ 875486 w 959418"/>
                <a:gd name="connsiteY224" fmla="*/ 387289 h 1223592"/>
                <a:gd name="connsiteX225" fmla="*/ 876152 w 959418"/>
                <a:gd name="connsiteY225" fmla="*/ 383928 h 1223592"/>
                <a:gd name="connsiteX226" fmla="*/ 887895 w 959418"/>
                <a:gd name="connsiteY226" fmla="*/ 361482 h 1223592"/>
                <a:gd name="connsiteX227" fmla="*/ 894017 w 959418"/>
                <a:gd name="connsiteY227" fmla="*/ 421420 h 1223592"/>
                <a:gd name="connsiteX228" fmla="*/ 839277 w 959418"/>
                <a:gd name="connsiteY228" fmla="*/ 482076 h 1223592"/>
                <a:gd name="connsiteX229" fmla="*/ 837837 w 959418"/>
                <a:gd name="connsiteY229" fmla="*/ 479923 h 1223592"/>
                <a:gd name="connsiteX230" fmla="*/ 873850 w 959418"/>
                <a:gd name="connsiteY230" fmla="*/ 439725 h 1223592"/>
                <a:gd name="connsiteX231" fmla="*/ 884654 w 959418"/>
                <a:gd name="connsiteY231" fmla="*/ 366865 h 1223592"/>
                <a:gd name="connsiteX232" fmla="*/ 887895 w 959418"/>
                <a:gd name="connsiteY232" fmla="*/ 361482 h 1223592"/>
                <a:gd name="connsiteX233" fmla="*/ 893286 w 959418"/>
                <a:gd name="connsiteY233" fmla="*/ 346841 h 1223592"/>
                <a:gd name="connsiteX234" fmla="*/ 918165 w 959418"/>
                <a:gd name="connsiteY234" fmla="*/ 416059 h 1223592"/>
                <a:gd name="connsiteX235" fmla="*/ 878863 w 959418"/>
                <a:gd name="connsiteY235" fmla="*/ 467972 h 1223592"/>
                <a:gd name="connsiteX236" fmla="*/ 827662 w 959418"/>
                <a:gd name="connsiteY236" fmla="*/ 523851 h 1223592"/>
                <a:gd name="connsiteX237" fmla="*/ 824778 w 959418"/>
                <a:gd name="connsiteY237" fmla="*/ 522048 h 1223592"/>
                <a:gd name="connsiteX238" fmla="*/ 890762 w 959418"/>
                <a:gd name="connsiteY238" fmla="*/ 444899 h 1223592"/>
                <a:gd name="connsiteX239" fmla="*/ 920328 w 959418"/>
                <a:gd name="connsiteY239" fmla="*/ 398394 h 1223592"/>
                <a:gd name="connsiteX240" fmla="*/ 891483 w 959418"/>
                <a:gd name="connsiteY240" fmla="*/ 352249 h 1223592"/>
                <a:gd name="connsiteX241" fmla="*/ 893286 w 959418"/>
                <a:gd name="connsiteY241" fmla="*/ 346841 h 1223592"/>
                <a:gd name="connsiteX242" fmla="*/ 614345 w 959418"/>
                <a:gd name="connsiteY242" fmla="*/ 280019 h 1223592"/>
                <a:gd name="connsiteX243" fmla="*/ 615961 w 959418"/>
                <a:gd name="connsiteY243" fmla="*/ 283010 h 1223592"/>
                <a:gd name="connsiteX244" fmla="*/ 613579 w 959418"/>
                <a:gd name="connsiteY244" fmla="*/ 289797 h 1223592"/>
                <a:gd name="connsiteX245" fmla="*/ 608477 w 959418"/>
                <a:gd name="connsiteY245" fmla="*/ 288368 h 1223592"/>
                <a:gd name="connsiteX246" fmla="*/ 611198 w 959418"/>
                <a:gd name="connsiteY246" fmla="*/ 281582 h 1223592"/>
                <a:gd name="connsiteX247" fmla="*/ 614345 w 959418"/>
                <a:gd name="connsiteY247" fmla="*/ 280019 h 1223592"/>
                <a:gd name="connsiteX248" fmla="*/ 606785 w 959418"/>
                <a:gd name="connsiteY248" fmla="*/ 270277 h 1223592"/>
                <a:gd name="connsiteX249" fmla="*/ 607950 w 959418"/>
                <a:gd name="connsiteY249" fmla="*/ 272650 h 1223592"/>
                <a:gd name="connsiteX250" fmla="*/ 603290 w 959418"/>
                <a:gd name="connsiteY250" fmla="*/ 282313 h 1223592"/>
                <a:gd name="connsiteX251" fmla="*/ 599705 w 959418"/>
                <a:gd name="connsiteY251" fmla="*/ 280588 h 1223592"/>
                <a:gd name="connsiteX252" fmla="*/ 604006 w 959418"/>
                <a:gd name="connsiteY252" fmla="*/ 271270 h 1223592"/>
                <a:gd name="connsiteX253" fmla="*/ 606785 w 959418"/>
                <a:gd name="connsiteY253" fmla="*/ 270277 h 1223592"/>
                <a:gd name="connsiteX254" fmla="*/ 354071 w 959418"/>
                <a:gd name="connsiteY254" fmla="*/ 261120 h 1223592"/>
                <a:gd name="connsiteX255" fmla="*/ 356246 w 959418"/>
                <a:gd name="connsiteY255" fmla="*/ 261843 h 1223592"/>
                <a:gd name="connsiteX256" fmla="*/ 344649 w 959418"/>
                <a:gd name="connsiteY256" fmla="*/ 286787 h 1223592"/>
                <a:gd name="connsiteX257" fmla="*/ 330514 w 959418"/>
                <a:gd name="connsiteY257" fmla="*/ 316070 h 1223592"/>
                <a:gd name="connsiteX258" fmla="*/ 328340 w 959418"/>
                <a:gd name="connsiteY258" fmla="*/ 317154 h 1223592"/>
                <a:gd name="connsiteX259" fmla="*/ 325440 w 959418"/>
                <a:gd name="connsiteY259" fmla="*/ 319685 h 1223592"/>
                <a:gd name="connsiteX260" fmla="*/ 248245 w 959418"/>
                <a:gd name="connsiteY260" fmla="*/ 331615 h 1223592"/>
                <a:gd name="connsiteX261" fmla="*/ 246796 w 959418"/>
                <a:gd name="connsiteY261" fmla="*/ 327276 h 1223592"/>
                <a:gd name="connsiteX262" fmla="*/ 323266 w 959418"/>
                <a:gd name="connsiteY262" fmla="*/ 311370 h 1223592"/>
                <a:gd name="connsiteX263" fmla="*/ 326890 w 959418"/>
                <a:gd name="connsiteY263" fmla="*/ 311731 h 1223592"/>
                <a:gd name="connsiteX264" fmla="*/ 338850 w 959418"/>
                <a:gd name="connsiteY264" fmla="*/ 287510 h 1223592"/>
                <a:gd name="connsiteX265" fmla="*/ 354071 w 959418"/>
                <a:gd name="connsiteY265" fmla="*/ 261120 h 1223592"/>
                <a:gd name="connsiteX266" fmla="*/ 599419 w 959418"/>
                <a:gd name="connsiteY266" fmla="*/ 255871 h 1223592"/>
                <a:gd name="connsiteX267" fmla="*/ 603506 w 959418"/>
                <a:gd name="connsiteY267" fmla="*/ 257326 h 1223592"/>
                <a:gd name="connsiteX268" fmla="*/ 592360 w 959418"/>
                <a:gd name="connsiteY268" fmla="*/ 285339 h 1223592"/>
                <a:gd name="connsiteX269" fmla="*/ 588273 w 959418"/>
                <a:gd name="connsiteY269" fmla="*/ 283520 h 1223592"/>
                <a:gd name="connsiteX270" fmla="*/ 599419 w 959418"/>
                <a:gd name="connsiteY270" fmla="*/ 255871 h 1223592"/>
                <a:gd name="connsiteX271" fmla="*/ 588300 w 959418"/>
                <a:gd name="connsiteY271" fmla="*/ 249524 h 1223592"/>
                <a:gd name="connsiteX272" fmla="*/ 592467 w 959418"/>
                <a:gd name="connsiteY272" fmla="*/ 250617 h 1223592"/>
                <a:gd name="connsiteX273" fmla="*/ 587258 w 959418"/>
                <a:gd name="connsiteY273" fmla="*/ 266284 h 1223592"/>
                <a:gd name="connsiteX274" fmla="*/ 583090 w 959418"/>
                <a:gd name="connsiteY274" fmla="*/ 264827 h 1223592"/>
                <a:gd name="connsiteX275" fmla="*/ 588300 w 959418"/>
                <a:gd name="connsiteY275" fmla="*/ 249524 h 1223592"/>
                <a:gd name="connsiteX276" fmla="*/ 348230 w 959418"/>
                <a:gd name="connsiteY276" fmla="*/ 248770 h 1223592"/>
                <a:gd name="connsiteX277" fmla="*/ 351124 w 959418"/>
                <a:gd name="connsiteY277" fmla="*/ 249847 h 1223592"/>
                <a:gd name="connsiteX278" fmla="*/ 339911 w 959418"/>
                <a:gd name="connsiteY278" fmla="*/ 277503 h 1223592"/>
                <a:gd name="connsiteX279" fmla="*/ 326889 w 959418"/>
                <a:gd name="connsiteY279" fmla="*/ 302644 h 1223592"/>
                <a:gd name="connsiteX280" fmla="*/ 325804 w 959418"/>
                <a:gd name="connsiteY280" fmla="*/ 303722 h 1223592"/>
                <a:gd name="connsiteX281" fmla="*/ 322187 w 959418"/>
                <a:gd name="connsiteY281" fmla="*/ 306954 h 1223592"/>
                <a:gd name="connsiteX282" fmla="*/ 213313 w 959418"/>
                <a:gd name="connsiteY282" fmla="*/ 325631 h 1223592"/>
                <a:gd name="connsiteX283" fmla="*/ 212227 w 959418"/>
                <a:gd name="connsiteY283" fmla="*/ 321321 h 1223592"/>
                <a:gd name="connsiteX284" fmla="*/ 322187 w 959418"/>
                <a:gd name="connsiteY284" fmla="*/ 298334 h 1223592"/>
                <a:gd name="connsiteX285" fmla="*/ 322910 w 959418"/>
                <a:gd name="connsiteY285" fmla="*/ 298693 h 1223592"/>
                <a:gd name="connsiteX286" fmla="*/ 333762 w 959418"/>
                <a:gd name="connsiteY286" fmla="*/ 277862 h 1223592"/>
                <a:gd name="connsiteX287" fmla="*/ 348230 w 959418"/>
                <a:gd name="connsiteY287" fmla="*/ 248770 h 1223592"/>
                <a:gd name="connsiteX288" fmla="*/ 587566 w 959418"/>
                <a:gd name="connsiteY288" fmla="*/ 223729 h 1223592"/>
                <a:gd name="connsiteX289" fmla="*/ 590832 w 959418"/>
                <a:gd name="connsiteY289" fmla="*/ 224448 h 1223592"/>
                <a:gd name="connsiteX290" fmla="*/ 571601 w 959418"/>
                <a:gd name="connsiteY290" fmla="*/ 267913 h 1223592"/>
                <a:gd name="connsiteX291" fmla="*/ 567972 w 959418"/>
                <a:gd name="connsiteY291" fmla="*/ 265758 h 1223592"/>
                <a:gd name="connsiteX292" fmla="*/ 587566 w 959418"/>
                <a:gd name="connsiteY292" fmla="*/ 223729 h 1223592"/>
                <a:gd name="connsiteX293" fmla="*/ 586304 w 959418"/>
                <a:gd name="connsiteY293" fmla="*/ 197601 h 1223592"/>
                <a:gd name="connsiteX294" fmla="*/ 589235 w 959418"/>
                <a:gd name="connsiteY294" fmla="*/ 198314 h 1223592"/>
                <a:gd name="connsiteX295" fmla="*/ 562491 w 959418"/>
                <a:gd name="connsiteY295" fmla="*/ 256820 h 1223592"/>
                <a:gd name="connsiteX296" fmla="*/ 558461 w 959418"/>
                <a:gd name="connsiteY296" fmla="*/ 254323 h 1223592"/>
                <a:gd name="connsiteX297" fmla="*/ 586304 w 959418"/>
                <a:gd name="connsiteY297" fmla="*/ 197601 h 1223592"/>
                <a:gd name="connsiteX298" fmla="*/ 584567 w 959418"/>
                <a:gd name="connsiteY298" fmla="*/ 176661 h 1223592"/>
                <a:gd name="connsiteX299" fmla="*/ 585704 w 959418"/>
                <a:gd name="connsiteY299" fmla="*/ 179133 h 1223592"/>
                <a:gd name="connsiteX300" fmla="*/ 557327 w 959418"/>
                <a:gd name="connsiteY300" fmla="*/ 237747 h 1223592"/>
                <a:gd name="connsiteX301" fmla="*/ 553325 w 959418"/>
                <a:gd name="connsiteY301" fmla="*/ 235590 h 1223592"/>
                <a:gd name="connsiteX302" fmla="*/ 582066 w 959418"/>
                <a:gd name="connsiteY302" fmla="*/ 177695 h 1223592"/>
                <a:gd name="connsiteX303" fmla="*/ 584567 w 959418"/>
                <a:gd name="connsiteY303" fmla="*/ 176661 h 1223592"/>
                <a:gd name="connsiteX304" fmla="*/ 575340 w 959418"/>
                <a:gd name="connsiteY304" fmla="*/ 149133 h 1223592"/>
                <a:gd name="connsiteX305" fmla="*/ 578868 w 959418"/>
                <a:gd name="connsiteY305" fmla="*/ 149133 h 1223592"/>
                <a:gd name="connsiteX306" fmla="*/ 569696 w 959418"/>
                <a:gd name="connsiteY306" fmla="*/ 174821 h 1223592"/>
                <a:gd name="connsiteX307" fmla="*/ 545707 w 959418"/>
                <a:gd name="connsiteY307" fmla="*/ 222216 h 1223592"/>
                <a:gd name="connsiteX308" fmla="*/ 542179 w 959418"/>
                <a:gd name="connsiteY308" fmla="*/ 219684 h 1223592"/>
                <a:gd name="connsiteX309" fmla="*/ 561935 w 959418"/>
                <a:gd name="connsiteY309" fmla="*/ 182057 h 1223592"/>
                <a:gd name="connsiteX310" fmla="*/ 575340 w 959418"/>
                <a:gd name="connsiteY310" fmla="*/ 149133 h 1223592"/>
                <a:gd name="connsiteX311" fmla="*/ 492566 w 959418"/>
                <a:gd name="connsiteY311" fmla="*/ 54185 h 1223592"/>
                <a:gd name="connsiteX312" fmla="*/ 442509 w 959418"/>
                <a:gd name="connsiteY312" fmla="*/ 75070 h 1223592"/>
                <a:gd name="connsiteX313" fmla="*/ 415140 w 959418"/>
                <a:gd name="connsiteY313" fmla="*/ 117560 h 1223592"/>
                <a:gd name="connsiteX314" fmla="*/ 402535 w 959418"/>
                <a:gd name="connsiteY314" fmla="*/ 139885 h 1223592"/>
                <a:gd name="connsiteX315" fmla="*/ 389211 w 959418"/>
                <a:gd name="connsiteY315" fmla="*/ 159690 h 1223592"/>
                <a:gd name="connsiteX316" fmla="*/ 375526 w 959418"/>
                <a:gd name="connsiteY316" fmla="*/ 180215 h 1223592"/>
                <a:gd name="connsiteX317" fmla="*/ 365803 w 959418"/>
                <a:gd name="connsiteY317" fmla="*/ 197499 h 1223592"/>
                <a:gd name="connsiteX318" fmla="*/ 357160 w 959418"/>
                <a:gd name="connsiteY318" fmla="*/ 214422 h 1223592"/>
                <a:gd name="connsiteX319" fmla="*/ 345996 w 959418"/>
                <a:gd name="connsiteY319" fmla="*/ 231707 h 1223592"/>
                <a:gd name="connsiteX320" fmla="*/ 320067 w 959418"/>
                <a:gd name="connsiteY320" fmla="*/ 286799 h 1223592"/>
                <a:gd name="connsiteX321" fmla="*/ 308903 w 959418"/>
                <a:gd name="connsiteY321" fmla="*/ 296522 h 1223592"/>
                <a:gd name="connsiteX322" fmla="*/ 302061 w 959418"/>
                <a:gd name="connsiteY322" fmla="*/ 294001 h 1223592"/>
                <a:gd name="connsiteX323" fmla="*/ 300620 w 959418"/>
                <a:gd name="connsiteY323" fmla="*/ 294001 h 1223592"/>
                <a:gd name="connsiteX324" fmla="*/ 257405 w 959418"/>
                <a:gd name="connsiteY324" fmla="*/ 299402 h 1223592"/>
                <a:gd name="connsiteX325" fmla="*/ 225714 w 959418"/>
                <a:gd name="connsiteY325" fmla="*/ 304083 h 1223592"/>
                <a:gd name="connsiteX326" fmla="*/ 143966 w 959418"/>
                <a:gd name="connsiteY326" fmla="*/ 319927 h 1223592"/>
                <a:gd name="connsiteX327" fmla="*/ 129201 w 959418"/>
                <a:gd name="connsiteY327" fmla="*/ 323528 h 1223592"/>
                <a:gd name="connsiteX328" fmla="*/ 28366 w 959418"/>
                <a:gd name="connsiteY328" fmla="*/ 379341 h 1223592"/>
                <a:gd name="connsiteX329" fmla="*/ 56816 w 959418"/>
                <a:gd name="connsiteY329" fmla="*/ 438395 h 1223592"/>
                <a:gd name="connsiteX330" fmla="*/ 67259 w 959418"/>
                <a:gd name="connsiteY330" fmla="*/ 451358 h 1223592"/>
                <a:gd name="connsiteX331" fmla="*/ 84545 w 959418"/>
                <a:gd name="connsiteY331" fmla="*/ 476924 h 1223592"/>
                <a:gd name="connsiteX332" fmla="*/ 107233 w 959418"/>
                <a:gd name="connsiteY332" fmla="*/ 508611 h 1223592"/>
                <a:gd name="connsiteX333" fmla="*/ 136763 w 959418"/>
                <a:gd name="connsiteY333" fmla="*/ 539218 h 1223592"/>
                <a:gd name="connsiteX334" fmla="*/ 157290 w 959418"/>
                <a:gd name="connsiteY334" fmla="*/ 560463 h 1223592"/>
                <a:gd name="connsiteX335" fmla="*/ 165933 w 959418"/>
                <a:gd name="connsiteY335" fmla="*/ 569826 h 1223592"/>
                <a:gd name="connsiteX336" fmla="*/ 208788 w 959418"/>
                <a:gd name="connsiteY336" fmla="*/ 610155 h 1223592"/>
                <a:gd name="connsiteX337" fmla="*/ 212390 w 959418"/>
                <a:gd name="connsiteY337" fmla="*/ 621318 h 1223592"/>
                <a:gd name="connsiteX338" fmla="*/ 206628 w 959418"/>
                <a:gd name="connsiteY338" fmla="*/ 627439 h 1223592"/>
                <a:gd name="connsiteX339" fmla="*/ 203386 w 959418"/>
                <a:gd name="connsiteY339" fmla="*/ 680371 h 1223592"/>
                <a:gd name="connsiteX340" fmla="*/ 201946 w 959418"/>
                <a:gd name="connsiteY340" fmla="*/ 695855 h 1223592"/>
                <a:gd name="connsiteX341" fmla="*/ 194383 w 959418"/>
                <a:gd name="connsiteY341" fmla="*/ 759950 h 1223592"/>
                <a:gd name="connsiteX342" fmla="*/ 191862 w 959418"/>
                <a:gd name="connsiteY342" fmla="*/ 780115 h 1223592"/>
                <a:gd name="connsiteX343" fmla="*/ 190062 w 959418"/>
                <a:gd name="connsiteY343" fmla="*/ 794158 h 1223592"/>
                <a:gd name="connsiteX344" fmla="*/ 224634 w 959418"/>
                <a:gd name="connsiteY344" fmla="*/ 909385 h 1223592"/>
                <a:gd name="connsiteX345" fmla="*/ 250923 w 959418"/>
                <a:gd name="connsiteY345" fmla="*/ 912986 h 1223592"/>
                <a:gd name="connsiteX346" fmla="*/ 369764 w 959418"/>
                <a:gd name="connsiteY346" fmla="*/ 866535 h 1223592"/>
                <a:gd name="connsiteX347" fmla="*/ 376966 w 959418"/>
                <a:gd name="connsiteY347" fmla="*/ 862214 h 1223592"/>
                <a:gd name="connsiteX348" fmla="*/ 397494 w 959418"/>
                <a:gd name="connsiteY348" fmla="*/ 849611 h 1223592"/>
                <a:gd name="connsiteX349" fmla="*/ 446110 w 959418"/>
                <a:gd name="connsiteY349" fmla="*/ 821164 h 1223592"/>
                <a:gd name="connsiteX350" fmla="*/ 452593 w 959418"/>
                <a:gd name="connsiteY350" fmla="*/ 817923 h 1223592"/>
                <a:gd name="connsiteX351" fmla="*/ 480682 w 959418"/>
                <a:gd name="connsiteY351" fmla="*/ 807841 h 1223592"/>
                <a:gd name="connsiteX352" fmla="*/ 489325 w 959418"/>
                <a:gd name="connsiteY352" fmla="*/ 809281 h 1223592"/>
                <a:gd name="connsiteX353" fmla="*/ 521737 w 959418"/>
                <a:gd name="connsiteY353" fmla="*/ 827646 h 1223592"/>
                <a:gd name="connsiteX354" fmla="*/ 549106 w 959418"/>
                <a:gd name="connsiteY354" fmla="*/ 843129 h 1223592"/>
                <a:gd name="connsiteX355" fmla="*/ 574315 w 959418"/>
                <a:gd name="connsiteY355" fmla="*/ 856092 h 1223592"/>
                <a:gd name="connsiteX356" fmla="*/ 617530 w 959418"/>
                <a:gd name="connsiteY356" fmla="*/ 875897 h 1223592"/>
                <a:gd name="connsiteX357" fmla="*/ 649221 w 959418"/>
                <a:gd name="connsiteY357" fmla="*/ 889940 h 1223592"/>
                <a:gd name="connsiteX358" fmla="*/ 728448 w 959418"/>
                <a:gd name="connsiteY358" fmla="*/ 914066 h 1223592"/>
                <a:gd name="connsiteX359" fmla="*/ 745734 w 959418"/>
                <a:gd name="connsiteY359" fmla="*/ 911905 h 1223592"/>
                <a:gd name="connsiteX360" fmla="*/ 779226 w 959418"/>
                <a:gd name="connsiteY360" fmla="*/ 803880 h 1223592"/>
                <a:gd name="connsiteX361" fmla="*/ 775625 w 959418"/>
                <a:gd name="connsiteY361" fmla="*/ 779394 h 1223592"/>
                <a:gd name="connsiteX362" fmla="*/ 772744 w 959418"/>
                <a:gd name="connsiteY362" fmla="*/ 750228 h 1223592"/>
                <a:gd name="connsiteX363" fmla="*/ 766262 w 959418"/>
                <a:gd name="connsiteY363" fmla="*/ 695135 h 1223592"/>
                <a:gd name="connsiteX364" fmla="*/ 763020 w 959418"/>
                <a:gd name="connsiteY364" fmla="*/ 660567 h 1223592"/>
                <a:gd name="connsiteX365" fmla="*/ 759419 w 959418"/>
                <a:gd name="connsiteY365" fmla="*/ 625999 h 1223592"/>
                <a:gd name="connsiteX366" fmla="*/ 759419 w 959418"/>
                <a:gd name="connsiteY366" fmla="*/ 623838 h 1223592"/>
                <a:gd name="connsiteX367" fmla="*/ 761940 w 959418"/>
                <a:gd name="connsiteY367" fmla="*/ 615196 h 1223592"/>
                <a:gd name="connsiteX368" fmla="*/ 817759 w 959418"/>
                <a:gd name="connsiteY368" fmla="*/ 550021 h 1223592"/>
                <a:gd name="connsiteX369" fmla="*/ 867457 w 959418"/>
                <a:gd name="connsiteY369" fmla="*/ 491327 h 1223592"/>
                <a:gd name="connsiteX370" fmla="*/ 880421 w 959418"/>
                <a:gd name="connsiteY370" fmla="*/ 476204 h 1223592"/>
                <a:gd name="connsiteX371" fmla="*/ 893025 w 959418"/>
                <a:gd name="connsiteY371" fmla="*/ 461080 h 1223592"/>
                <a:gd name="connsiteX372" fmla="*/ 899148 w 959418"/>
                <a:gd name="connsiteY372" fmla="*/ 454959 h 1223592"/>
                <a:gd name="connsiteX373" fmla="*/ 918234 w 959418"/>
                <a:gd name="connsiteY373" fmla="*/ 433714 h 1223592"/>
                <a:gd name="connsiteX374" fmla="*/ 932639 w 959418"/>
                <a:gd name="connsiteY374" fmla="*/ 367098 h 1223592"/>
                <a:gd name="connsiteX375" fmla="*/ 882942 w 959418"/>
                <a:gd name="connsiteY375" fmla="*/ 337211 h 1223592"/>
                <a:gd name="connsiteX376" fmla="*/ 876820 w 959418"/>
                <a:gd name="connsiteY376" fmla="*/ 335771 h 1223592"/>
                <a:gd name="connsiteX377" fmla="*/ 840807 w 959418"/>
                <a:gd name="connsiteY377" fmla="*/ 324608 h 1223592"/>
                <a:gd name="connsiteX378" fmla="*/ 804075 w 959418"/>
                <a:gd name="connsiteY378" fmla="*/ 313806 h 1223592"/>
                <a:gd name="connsiteX379" fmla="*/ 724847 w 959418"/>
                <a:gd name="connsiteY379" fmla="*/ 297602 h 1223592"/>
                <a:gd name="connsiteX380" fmla="*/ 685954 w 959418"/>
                <a:gd name="connsiteY380" fmla="*/ 294001 h 1223592"/>
                <a:gd name="connsiteX381" fmla="*/ 679832 w 959418"/>
                <a:gd name="connsiteY381" fmla="*/ 294361 h 1223592"/>
                <a:gd name="connsiteX382" fmla="*/ 665787 w 959418"/>
                <a:gd name="connsiteY382" fmla="*/ 291841 h 1223592"/>
                <a:gd name="connsiteX383" fmla="*/ 661825 w 959418"/>
                <a:gd name="connsiteY383" fmla="*/ 289680 h 1223592"/>
                <a:gd name="connsiteX384" fmla="*/ 654263 w 959418"/>
                <a:gd name="connsiteY384" fmla="*/ 284999 h 1223592"/>
                <a:gd name="connsiteX385" fmla="*/ 617530 w 959418"/>
                <a:gd name="connsiteY385" fmla="*/ 222344 h 1223592"/>
                <a:gd name="connsiteX386" fmla="*/ 599163 w 959418"/>
                <a:gd name="connsiteY386" fmla="*/ 186336 h 1223592"/>
                <a:gd name="connsiteX387" fmla="*/ 582598 w 959418"/>
                <a:gd name="connsiteY387" fmla="*/ 153208 h 1223592"/>
                <a:gd name="connsiteX388" fmla="*/ 576475 w 959418"/>
                <a:gd name="connsiteY388" fmla="*/ 139165 h 1223592"/>
                <a:gd name="connsiteX389" fmla="*/ 514534 w 959418"/>
                <a:gd name="connsiteY389" fmla="*/ 57786 h 1223592"/>
                <a:gd name="connsiteX390" fmla="*/ 492566 w 959418"/>
                <a:gd name="connsiteY390" fmla="*/ 54185 h 1223592"/>
                <a:gd name="connsiteX391" fmla="*/ 498689 w 959418"/>
                <a:gd name="connsiteY391" fmla="*/ 27899 h 1223592"/>
                <a:gd name="connsiteX392" fmla="*/ 505171 w 959418"/>
                <a:gd name="connsiteY392" fmla="*/ 27899 h 1223592"/>
                <a:gd name="connsiteX393" fmla="*/ 600244 w 959418"/>
                <a:gd name="connsiteY393" fmla="*/ 117560 h 1223592"/>
                <a:gd name="connsiteX394" fmla="*/ 621131 w 959418"/>
                <a:gd name="connsiteY394" fmla="*/ 158609 h 1223592"/>
                <a:gd name="connsiteX395" fmla="*/ 638057 w 959418"/>
                <a:gd name="connsiteY395" fmla="*/ 190297 h 1223592"/>
                <a:gd name="connsiteX396" fmla="*/ 648141 w 959418"/>
                <a:gd name="connsiteY396" fmla="*/ 212262 h 1223592"/>
                <a:gd name="connsiteX397" fmla="*/ 676951 w 959418"/>
                <a:gd name="connsiteY397" fmla="*/ 263754 h 1223592"/>
                <a:gd name="connsiteX398" fmla="*/ 678031 w 959418"/>
                <a:gd name="connsiteY398" fmla="*/ 265554 h 1223592"/>
                <a:gd name="connsiteX399" fmla="*/ 686314 w 959418"/>
                <a:gd name="connsiteY399" fmla="*/ 266275 h 1223592"/>
                <a:gd name="connsiteX400" fmla="*/ 693877 w 959418"/>
                <a:gd name="connsiteY400" fmla="*/ 265915 h 1223592"/>
                <a:gd name="connsiteX401" fmla="*/ 708282 w 959418"/>
                <a:gd name="connsiteY401" fmla="*/ 266275 h 1223592"/>
                <a:gd name="connsiteX402" fmla="*/ 741773 w 959418"/>
                <a:gd name="connsiteY402" fmla="*/ 271316 h 1223592"/>
                <a:gd name="connsiteX403" fmla="*/ 753297 w 959418"/>
                <a:gd name="connsiteY403" fmla="*/ 273116 h 1223592"/>
                <a:gd name="connsiteX404" fmla="*/ 848370 w 959418"/>
                <a:gd name="connsiteY404" fmla="*/ 297242 h 1223592"/>
                <a:gd name="connsiteX405" fmla="*/ 868537 w 959418"/>
                <a:gd name="connsiteY405" fmla="*/ 303003 h 1223592"/>
                <a:gd name="connsiteX406" fmla="*/ 957848 w 959418"/>
                <a:gd name="connsiteY406" fmla="*/ 366018 h 1223592"/>
                <a:gd name="connsiteX407" fmla="*/ 949565 w 959418"/>
                <a:gd name="connsiteY407" fmla="*/ 429393 h 1223592"/>
                <a:gd name="connsiteX408" fmla="*/ 913913 w 959418"/>
                <a:gd name="connsiteY408" fmla="*/ 474403 h 1223592"/>
                <a:gd name="connsiteX409" fmla="*/ 897347 w 959418"/>
                <a:gd name="connsiteY409" fmla="*/ 492768 h 1223592"/>
                <a:gd name="connsiteX410" fmla="*/ 869257 w 959418"/>
                <a:gd name="connsiteY410" fmla="*/ 525535 h 1223592"/>
                <a:gd name="connsiteX411" fmla="*/ 838286 w 959418"/>
                <a:gd name="connsiteY411" fmla="*/ 561184 h 1223592"/>
                <a:gd name="connsiteX412" fmla="*/ 784988 w 959418"/>
                <a:gd name="connsiteY412" fmla="*/ 618437 h 1223592"/>
                <a:gd name="connsiteX413" fmla="*/ 785348 w 959418"/>
                <a:gd name="connsiteY413" fmla="*/ 620597 h 1223592"/>
                <a:gd name="connsiteX414" fmla="*/ 786429 w 959418"/>
                <a:gd name="connsiteY414" fmla="*/ 644003 h 1223592"/>
                <a:gd name="connsiteX415" fmla="*/ 787509 w 959418"/>
                <a:gd name="connsiteY415" fmla="*/ 662007 h 1223592"/>
                <a:gd name="connsiteX416" fmla="*/ 791110 w 959418"/>
                <a:gd name="connsiteY416" fmla="*/ 691894 h 1223592"/>
                <a:gd name="connsiteX417" fmla="*/ 793631 w 959418"/>
                <a:gd name="connsiteY417" fmla="*/ 712059 h 1223592"/>
                <a:gd name="connsiteX418" fmla="*/ 796152 w 959418"/>
                <a:gd name="connsiteY418" fmla="*/ 733664 h 1223592"/>
                <a:gd name="connsiteX419" fmla="*/ 804795 w 959418"/>
                <a:gd name="connsiteY419" fmla="*/ 796678 h 1223592"/>
                <a:gd name="connsiteX420" fmla="*/ 804795 w 959418"/>
                <a:gd name="connsiteY420" fmla="*/ 797039 h 1223592"/>
                <a:gd name="connsiteX421" fmla="*/ 775265 w 959418"/>
                <a:gd name="connsiteY421" fmla="*/ 928469 h 1223592"/>
                <a:gd name="connsiteX422" fmla="*/ 733130 w 959418"/>
                <a:gd name="connsiteY422" fmla="*/ 940352 h 1223592"/>
                <a:gd name="connsiteX423" fmla="*/ 654263 w 959418"/>
                <a:gd name="connsiteY423" fmla="*/ 918747 h 1223592"/>
                <a:gd name="connsiteX424" fmla="*/ 639858 w 959418"/>
                <a:gd name="connsiteY424" fmla="*/ 912986 h 1223592"/>
                <a:gd name="connsiteX425" fmla="*/ 495447 w 959418"/>
                <a:gd name="connsiteY425" fmla="*/ 843489 h 1223592"/>
                <a:gd name="connsiteX426" fmla="*/ 480322 w 959418"/>
                <a:gd name="connsiteY426" fmla="*/ 837728 h 1223592"/>
                <a:gd name="connsiteX427" fmla="*/ 460155 w 959418"/>
                <a:gd name="connsiteY427" fmla="*/ 845290 h 1223592"/>
                <a:gd name="connsiteX428" fmla="*/ 459435 w 959418"/>
                <a:gd name="connsiteY428" fmla="*/ 846010 h 1223592"/>
                <a:gd name="connsiteX429" fmla="*/ 424143 w 959418"/>
                <a:gd name="connsiteY429" fmla="*/ 865815 h 1223592"/>
                <a:gd name="connsiteX430" fmla="*/ 422702 w 959418"/>
                <a:gd name="connsiteY430" fmla="*/ 866895 h 1223592"/>
                <a:gd name="connsiteX431" fmla="*/ 409018 w 959418"/>
                <a:gd name="connsiteY431" fmla="*/ 875177 h 1223592"/>
                <a:gd name="connsiteX432" fmla="*/ 344915 w 959418"/>
                <a:gd name="connsiteY432" fmla="*/ 911545 h 1223592"/>
                <a:gd name="connsiteX433" fmla="*/ 248402 w 959418"/>
                <a:gd name="connsiteY433" fmla="*/ 940352 h 1223592"/>
                <a:gd name="connsiteX434" fmla="*/ 197264 w 959418"/>
                <a:gd name="connsiteY434" fmla="*/ 925589 h 1223592"/>
                <a:gd name="connsiteX435" fmla="*/ 162692 w 959418"/>
                <a:gd name="connsiteY435" fmla="*/ 798119 h 1223592"/>
                <a:gd name="connsiteX436" fmla="*/ 163413 w 959418"/>
                <a:gd name="connsiteY436" fmla="*/ 793798 h 1223592"/>
                <a:gd name="connsiteX437" fmla="*/ 175297 w 959418"/>
                <a:gd name="connsiteY437" fmla="*/ 704137 h 1223592"/>
                <a:gd name="connsiteX438" fmla="*/ 186461 w 959418"/>
                <a:gd name="connsiteY438" fmla="*/ 619517 h 1223592"/>
                <a:gd name="connsiteX439" fmla="*/ 135323 w 959418"/>
                <a:gd name="connsiteY439" fmla="*/ 575947 h 1223592"/>
                <a:gd name="connsiteX440" fmla="*/ 129201 w 959418"/>
                <a:gd name="connsiteY440" fmla="*/ 569826 h 1223592"/>
                <a:gd name="connsiteX441" fmla="*/ 119117 w 959418"/>
                <a:gd name="connsiteY441" fmla="*/ 560463 h 1223592"/>
                <a:gd name="connsiteX442" fmla="*/ 73381 w 959418"/>
                <a:gd name="connsiteY442" fmla="*/ 509331 h 1223592"/>
                <a:gd name="connsiteX443" fmla="*/ 44571 w 959418"/>
                <a:gd name="connsiteY443" fmla="*/ 470082 h 1223592"/>
                <a:gd name="connsiteX444" fmla="*/ 18282 w 959418"/>
                <a:gd name="connsiteY444" fmla="*/ 434074 h 1223592"/>
                <a:gd name="connsiteX445" fmla="*/ 3517 w 959418"/>
                <a:gd name="connsiteY445" fmla="*/ 366738 h 1223592"/>
                <a:gd name="connsiteX446" fmla="*/ 116596 w 959418"/>
                <a:gd name="connsiteY446" fmla="*/ 298682 h 1223592"/>
                <a:gd name="connsiteX447" fmla="*/ 131722 w 959418"/>
                <a:gd name="connsiteY447" fmla="*/ 294721 h 1223592"/>
                <a:gd name="connsiteX448" fmla="*/ 210949 w 959418"/>
                <a:gd name="connsiteY448" fmla="*/ 278157 h 1223592"/>
                <a:gd name="connsiteX449" fmla="*/ 245881 w 959418"/>
                <a:gd name="connsiteY449" fmla="*/ 273116 h 1223592"/>
                <a:gd name="connsiteX450" fmla="*/ 300260 w 959418"/>
                <a:gd name="connsiteY450" fmla="*/ 266635 h 1223592"/>
                <a:gd name="connsiteX451" fmla="*/ 300980 w 959418"/>
                <a:gd name="connsiteY451" fmla="*/ 266635 h 1223592"/>
                <a:gd name="connsiteX452" fmla="*/ 302061 w 959418"/>
                <a:gd name="connsiteY452" fmla="*/ 266635 h 1223592"/>
                <a:gd name="connsiteX453" fmla="*/ 324028 w 959418"/>
                <a:gd name="connsiteY453" fmla="*/ 220904 h 1223592"/>
                <a:gd name="connsiteX454" fmla="*/ 331951 w 959418"/>
                <a:gd name="connsiteY454" fmla="*/ 207221 h 1223592"/>
                <a:gd name="connsiteX455" fmla="*/ 339874 w 959418"/>
                <a:gd name="connsiteY455" fmla="*/ 192097 h 1223592"/>
                <a:gd name="connsiteX456" fmla="*/ 357160 w 959418"/>
                <a:gd name="connsiteY456" fmla="*/ 160770 h 1223592"/>
                <a:gd name="connsiteX457" fmla="*/ 358960 w 959418"/>
                <a:gd name="connsiteY457" fmla="*/ 157889 h 1223592"/>
                <a:gd name="connsiteX458" fmla="*/ 384169 w 959418"/>
                <a:gd name="connsiteY458" fmla="*/ 120441 h 1223592"/>
                <a:gd name="connsiteX459" fmla="*/ 389211 w 959418"/>
                <a:gd name="connsiteY459" fmla="*/ 110718 h 1223592"/>
                <a:gd name="connsiteX460" fmla="*/ 432426 w 959418"/>
                <a:gd name="connsiteY460" fmla="*/ 48784 h 1223592"/>
                <a:gd name="connsiteX461" fmla="*/ 498689 w 959418"/>
                <a:gd name="connsiteY461" fmla="*/ 27899 h 1223592"/>
                <a:gd name="connsiteX462" fmla="*/ 473526 w 959418"/>
                <a:gd name="connsiteY462" fmla="*/ 11715 h 1223592"/>
                <a:gd name="connsiteX463" fmla="*/ 526408 w 959418"/>
                <a:gd name="connsiteY463" fmla="*/ 17668 h 1223592"/>
                <a:gd name="connsiteX464" fmla="*/ 524608 w 959418"/>
                <a:gd name="connsiteY464" fmla="*/ 22607 h 1223592"/>
                <a:gd name="connsiteX465" fmla="*/ 515248 w 959418"/>
                <a:gd name="connsiteY465" fmla="*/ 21454 h 1223592"/>
                <a:gd name="connsiteX466" fmla="*/ 551446 w 959418"/>
                <a:gd name="connsiteY466" fmla="*/ 32294 h 1223592"/>
                <a:gd name="connsiteX467" fmla="*/ 548203 w 959418"/>
                <a:gd name="connsiteY467" fmla="*/ 37330 h 1223592"/>
                <a:gd name="connsiteX468" fmla="*/ 404810 w 959418"/>
                <a:gd name="connsiteY468" fmla="*/ 77620 h 1223592"/>
                <a:gd name="connsiteX469" fmla="*/ 403729 w 959418"/>
                <a:gd name="connsiteY469" fmla="*/ 77260 h 1223592"/>
                <a:gd name="connsiteX470" fmla="*/ 476851 w 959418"/>
                <a:gd name="connsiteY470" fmla="*/ 20241 h 1223592"/>
                <a:gd name="connsiteX471" fmla="*/ 501967 w 959418"/>
                <a:gd name="connsiteY471" fmla="*/ 19817 h 1223592"/>
                <a:gd name="connsiteX472" fmla="*/ 474156 w 959418"/>
                <a:gd name="connsiteY472" fmla="*/ 16390 h 1223592"/>
                <a:gd name="connsiteX473" fmla="*/ 427754 w 959418"/>
                <a:gd name="connsiteY473" fmla="*/ 36366 h 1223592"/>
                <a:gd name="connsiteX474" fmla="*/ 426314 w 959418"/>
                <a:gd name="connsiteY474" fmla="*/ 34602 h 1223592"/>
                <a:gd name="connsiteX475" fmla="*/ 473526 w 959418"/>
                <a:gd name="connsiteY475" fmla="*/ 11715 h 1223592"/>
                <a:gd name="connsiteX476" fmla="*/ 473404 w 959418"/>
                <a:gd name="connsiteY476" fmla="*/ 775 h 1223592"/>
                <a:gd name="connsiteX477" fmla="*/ 502232 w 959418"/>
                <a:gd name="connsiteY477" fmla="*/ 1138 h 1223592"/>
                <a:gd name="connsiteX478" fmla="*/ 500791 w 959418"/>
                <a:gd name="connsiteY478" fmla="*/ 6581 h 1223592"/>
                <a:gd name="connsiteX479" fmla="*/ 473404 w 959418"/>
                <a:gd name="connsiteY479" fmla="*/ 5493 h 1223592"/>
                <a:gd name="connsiteX480" fmla="*/ 449260 w 959418"/>
                <a:gd name="connsiteY480" fmla="*/ 11298 h 1223592"/>
                <a:gd name="connsiteX481" fmla="*/ 448540 w 959418"/>
                <a:gd name="connsiteY481" fmla="*/ 9847 h 1223592"/>
                <a:gd name="connsiteX482" fmla="*/ 473404 w 959418"/>
                <a:gd name="connsiteY482" fmla="*/ 775 h 122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59418" h="1223592">
                  <a:moveTo>
                    <a:pt x="500952" y="941778"/>
                  </a:moveTo>
                  <a:cubicBezTo>
                    <a:pt x="507363" y="941868"/>
                    <a:pt x="513774" y="946018"/>
                    <a:pt x="513774" y="954138"/>
                  </a:cubicBezTo>
                  <a:cubicBezTo>
                    <a:pt x="513774" y="1044000"/>
                    <a:pt x="512329" y="1138913"/>
                    <a:pt x="450568" y="1209648"/>
                  </a:cubicBezTo>
                  <a:cubicBezTo>
                    <a:pt x="448762" y="1211813"/>
                    <a:pt x="445872" y="1208565"/>
                    <a:pt x="447678" y="1206400"/>
                  </a:cubicBezTo>
                  <a:cubicBezTo>
                    <a:pt x="499688" y="1141440"/>
                    <a:pt x="488130" y="1031729"/>
                    <a:pt x="488130" y="953777"/>
                  </a:cubicBezTo>
                  <a:cubicBezTo>
                    <a:pt x="488130" y="945657"/>
                    <a:pt x="494541" y="941687"/>
                    <a:pt x="500952" y="941778"/>
                  </a:cubicBezTo>
                  <a:close/>
                  <a:moveTo>
                    <a:pt x="469277" y="941540"/>
                  </a:moveTo>
                  <a:cubicBezTo>
                    <a:pt x="475358" y="941675"/>
                    <a:pt x="480944" y="945633"/>
                    <a:pt x="479863" y="953369"/>
                  </a:cubicBezTo>
                  <a:cubicBezTo>
                    <a:pt x="464727" y="1068507"/>
                    <a:pt x="400580" y="1153421"/>
                    <a:pt x="309767" y="1222504"/>
                  </a:cubicBezTo>
                  <a:cubicBezTo>
                    <a:pt x="305082" y="1226102"/>
                    <a:pt x="298235" y="1219986"/>
                    <a:pt x="302920" y="1215668"/>
                  </a:cubicBezTo>
                  <a:cubicBezTo>
                    <a:pt x="382922" y="1146225"/>
                    <a:pt x="442744" y="1059871"/>
                    <a:pt x="455718" y="952649"/>
                  </a:cubicBezTo>
                  <a:cubicBezTo>
                    <a:pt x="456619" y="945093"/>
                    <a:pt x="463196" y="941405"/>
                    <a:pt x="469277" y="941540"/>
                  </a:cubicBezTo>
                  <a:close/>
                  <a:moveTo>
                    <a:pt x="434693" y="940932"/>
                  </a:moveTo>
                  <a:cubicBezTo>
                    <a:pt x="439766" y="942462"/>
                    <a:pt x="444076" y="947322"/>
                    <a:pt x="442639" y="953802"/>
                  </a:cubicBezTo>
                  <a:cubicBezTo>
                    <a:pt x="425041" y="1052082"/>
                    <a:pt x="352493" y="1120122"/>
                    <a:pt x="265220" y="1160442"/>
                  </a:cubicBezTo>
                  <a:cubicBezTo>
                    <a:pt x="260910" y="1162602"/>
                    <a:pt x="256960" y="1156482"/>
                    <a:pt x="261270" y="1153602"/>
                  </a:cubicBezTo>
                  <a:cubicBezTo>
                    <a:pt x="340641" y="1104642"/>
                    <a:pt x="402774" y="1041642"/>
                    <a:pt x="422168" y="948042"/>
                  </a:cubicBezTo>
                  <a:cubicBezTo>
                    <a:pt x="423784" y="941202"/>
                    <a:pt x="429620" y="939402"/>
                    <a:pt x="434693" y="940932"/>
                  </a:cubicBezTo>
                  <a:close/>
                  <a:moveTo>
                    <a:pt x="481689" y="876363"/>
                  </a:moveTo>
                  <a:cubicBezTo>
                    <a:pt x="483508" y="875624"/>
                    <a:pt x="484963" y="877103"/>
                    <a:pt x="484599" y="878582"/>
                  </a:cubicBezTo>
                  <a:cubicBezTo>
                    <a:pt x="491148" y="883018"/>
                    <a:pt x="495514" y="890782"/>
                    <a:pt x="502790" y="894109"/>
                  </a:cubicBezTo>
                  <a:cubicBezTo>
                    <a:pt x="504245" y="894848"/>
                    <a:pt x="503154" y="897067"/>
                    <a:pt x="501698" y="896697"/>
                  </a:cubicBezTo>
                  <a:cubicBezTo>
                    <a:pt x="497696" y="895957"/>
                    <a:pt x="494422" y="893370"/>
                    <a:pt x="491876" y="890782"/>
                  </a:cubicBezTo>
                  <a:cubicBezTo>
                    <a:pt x="488238" y="887824"/>
                    <a:pt x="484599" y="884867"/>
                    <a:pt x="480961" y="881909"/>
                  </a:cubicBezTo>
                  <a:cubicBezTo>
                    <a:pt x="471866" y="887824"/>
                    <a:pt x="463135" y="895218"/>
                    <a:pt x="454404" y="901873"/>
                  </a:cubicBezTo>
                  <a:cubicBezTo>
                    <a:pt x="453676" y="902242"/>
                    <a:pt x="452221" y="900764"/>
                    <a:pt x="453312" y="899654"/>
                  </a:cubicBezTo>
                  <a:cubicBezTo>
                    <a:pt x="462407" y="891521"/>
                    <a:pt x="471139" y="883388"/>
                    <a:pt x="481689" y="876363"/>
                  </a:cubicBezTo>
                  <a:close/>
                  <a:moveTo>
                    <a:pt x="301056" y="865633"/>
                  </a:moveTo>
                  <a:cubicBezTo>
                    <a:pt x="302114" y="864512"/>
                    <a:pt x="304231" y="866006"/>
                    <a:pt x="303173" y="867500"/>
                  </a:cubicBezTo>
                  <a:cubicBezTo>
                    <a:pt x="300350" y="871236"/>
                    <a:pt x="298234" y="875718"/>
                    <a:pt x="296823" y="880200"/>
                  </a:cubicBezTo>
                  <a:cubicBezTo>
                    <a:pt x="295764" y="883189"/>
                    <a:pt x="291884" y="881321"/>
                    <a:pt x="293295" y="878706"/>
                  </a:cubicBezTo>
                  <a:cubicBezTo>
                    <a:pt x="295059" y="873850"/>
                    <a:pt x="297528" y="869741"/>
                    <a:pt x="301056" y="865633"/>
                  </a:cubicBezTo>
                  <a:close/>
                  <a:moveTo>
                    <a:pt x="480404" y="860117"/>
                  </a:moveTo>
                  <a:cubicBezTo>
                    <a:pt x="481127" y="859749"/>
                    <a:pt x="481850" y="860117"/>
                    <a:pt x="482573" y="860852"/>
                  </a:cubicBezTo>
                  <a:cubicBezTo>
                    <a:pt x="482573" y="860852"/>
                    <a:pt x="482573" y="860852"/>
                    <a:pt x="482573" y="861220"/>
                  </a:cubicBezTo>
                  <a:cubicBezTo>
                    <a:pt x="495954" y="871513"/>
                    <a:pt x="511865" y="877395"/>
                    <a:pt x="524161" y="889527"/>
                  </a:cubicBezTo>
                  <a:cubicBezTo>
                    <a:pt x="524884" y="890262"/>
                    <a:pt x="523799" y="891733"/>
                    <a:pt x="522714" y="890998"/>
                  </a:cubicBezTo>
                  <a:cubicBezTo>
                    <a:pt x="509334" y="880704"/>
                    <a:pt x="493422" y="875557"/>
                    <a:pt x="480042" y="865264"/>
                  </a:cubicBezTo>
                  <a:cubicBezTo>
                    <a:pt x="463407" y="871881"/>
                    <a:pt x="451835" y="886219"/>
                    <a:pt x="435200" y="893571"/>
                  </a:cubicBezTo>
                  <a:cubicBezTo>
                    <a:pt x="433392" y="894306"/>
                    <a:pt x="431584" y="891365"/>
                    <a:pt x="433754" y="890630"/>
                  </a:cubicBezTo>
                  <a:cubicBezTo>
                    <a:pt x="450750" y="882910"/>
                    <a:pt x="462684" y="867469"/>
                    <a:pt x="480404" y="860117"/>
                  </a:cubicBezTo>
                  <a:close/>
                  <a:moveTo>
                    <a:pt x="724645" y="847958"/>
                  </a:moveTo>
                  <a:cubicBezTo>
                    <a:pt x="727277" y="861866"/>
                    <a:pt x="729157" y="876844"/>
                    <a:pt x="733292" y="890395"/>
                  </a:cubicBezTo>
                  <a:cubicBezTo>
                    <a:pt x="734420" y="893604"/>
                    <a:pt x="729533" y="894317"/>
                    <a:pt x="728781" y="891465"/>
                  </a:cubicBezTo>
                  <a:cubicBezTo>
                    <a:pt x="725773" y="885046"/>
                    <a:pt x="725773" y="878270"/>
                    <a:pt x="724645" y="871494"/>
                  </a:cubicBezTo>
                  <a:cubicBezTo>
                    <a:pt x="723141" y="864006"/>
                    <a:pt x="721637" y="856517"/>
                    <a:pt x="720509" y="849028"/>
                  </a:cubicBezTo>
                  <a:cubicBezTo>
                    <a:pt x="720509" y="846532"/>
                    <a:pt x="724269" y="845462"/>
                    <a:pt x="724645" y="847958"/>
                  </a:cubicBezTo>
                  <a:close/>
                  <a:moveTo>
                    <a:pt x="281829" y="847602"/>
                  </a:moveTo>
                  <a:cubicBezTo>
                    <a:pt x="283240" y="845462"/>
                    <a:pt x="286768" y="847602"/>
                    <a:pt x="285357" y="849385"/>
                  </a:cubicBezTo>
                  <a:cubicBezTo>
                    <a:pt x="279712" y="857587"/>
                    <a:pt x="274068" y="865432"/>
                    <a:pt x="268776" y="873278"/>
                  </a:cubicBezTo>
                  <a:cubicBezTo>
                    <a:pt x="264190" y="879340"/>
                    <a:pt x="261368" y="886829"/>
                    <a:pt x="256429" y="892534"/>
                  </a:cubicBezTo>
                  <a:cubicBezTo>
                    <a:pt x="255018" y="894317"/>
                    <a:pt x="252196" y="892178"/>
                    <a:pt x="253254" y="890038"/>
                  </a:cubicBezTo>
                  <a:cubicBezTo>
                    <a:pt x="262074" y="875417"/>
                    <a:pt x="271599" y="861153"/>
                    <a:pt x="281829" y="847602"/>
                  </a:cubicBezTo>
                  <a:close/>
                  <a:moveTo>
                    <a:pt x="482384" y="843003"/>
                  </a:moveTo>
                  <a:cubicBezTo>
                    <a:pt x="483459" y="842287"/>
                    <a:pt x="484534" y="843360"/>
                    <a:pt x="484893" y="844434"/>
                  </a:cubicBezTo>
                  <a:cubicBezTo>
                    <a:pt x="485251" y="844434"/>
                    <a:pt x="485251" y="844434"/>
                    <a:pt x="485610" y="844791"/>
                  </a:cubicBezTo>
                  <a:cubicBezTo>
                    <a:pt x="496364" y="853019"/>
                    <a:pt x="509269" y="857312"/>
                    <a:pt x="521457" y="863752"/>
                  </a:cubicBezTo>
                  <a:cubicBezTo>
                    <a:pt x="530060" y="868403"/>
                    <a:pt x="540097" y="872696"/>
                    <a:pt x="547266" y="879493"/>
                  </a:cubicBezTo>
                  <a:cubicBezTo>
                    <a:pt x="548700" y="880924"/>
                    <a:pt x="546549" y="883428"/>
                    <a:pt x="544757" y="881997"/>
                  </a:cubicBezTo>
                  <a:cubicBezTo>
                    <a:pt x="536512" y="874127"/>
                    <a:pt x="522174" y="868760"/>
                    <a:pt x="511420" y="864110"/>
                  </a:cubicBezTo>
                  <a:cubicBezTo>
                    <a:pt x="501382" y="859101"/>
                    <a:pt x="491704" y="855524"/>
                    <a:pt x="483100" y="848726"/>
                  </a:cubicBezTo>
                  <a:cubicBezTo>
                    <a:pt x="482742" y="848369"/>
                    <a:pt x="482742" y="848369"/>
                    <a:pt x="482384" y="848369"/>
                  </a:cubicBezTo>
                  <a:cubicBezTo>
                    <a:pt x="471271" y="853735"/>
                    <a:pt x="460158" y="861248"/>
                    <a:pt x="448687" y="867329"/>
                  </a:cubicBezTo>
                  <a:cubicBezTo>
                    <a:pt x="433990" y="875200"/>
                    <a:pt x="420368" y="883070"/>
                    <a:pt x="406388" y="892014"/>
                  </a:cubicBezTo>
                  <a:cubicBezTo>
                    <a:pt x="405313" y="892729"/>
                    <a:pt x="404596" y="890941"/>
                    <a:pt x="405313" y="890225"/>
                  </a:cubicBezTo>
                  <a:cubicBezTo>
                    <a:pt x="420368" y="880208"/>
                    <a:pt x="435424" y="869834"/>
                    <a:pt x="451197" y="860890"/>
                  </a:cubicBezTo>
                  <a:cubicBezTo>
                    <a:pt x="461592" y="855524"/>
                    <a:pt x="471271" y="847296"/>
                    <a:pt x="482384" y="843003"/>
                  </a:cubicBezTo>
                  <a:close/>
                  <a:moveTo>
                    <a:pt x="834750" y="827861"/>
                  </a:moveTo>
                  <a:cubicBezTo>
                    <a:pt x="834750" y="826412"/>
                    <a:pt x="836530" y="826412"/>
                    <a:pt x="836886" y="827861"/>
                  </a:cubicBezTo>
                  <a:cubicBezTo>
                    <a:pt x="839735" y="864437"/>
                    <a:pt x="840803" y="913689"/>
                    <a:pt x="809469" y="939402"/>
                  </a:cubicBezTo>
                  <a:cubicBezTo>
                    <a:pt x="806620" y="941937"/>
                    <a:pt x="803059" y="937591"/>
                    <a:pt x="805552" y="935418"/>
                  </a:cubicBezTo>
                  <a:cubicBezTo>
                    <a:pt x="836530" y="910068"/>
                    <a:pt x="832613" y="863713"/>
                    <a:pt x="834750" y="827861"/>
                  </a:cubicBezTo>
                  <a:close/>
                  <a:moveTo>
                    <a:pt x="735139" y="825395"/>
                  </a:moveTo>
                  <a:cubicBezTo>
                    <a:pt x="735139" y="823237"/>
                    <a:pt x="738229" y="823237"/>
                    <a:pt x="738229" y="825395"/>
                  </a:cubicBezTo>
                  <a:cubicBezTo>
                    <a:pt x="738572" y="838346"/>
                    <a:pt x="741318" y="850217"/>
                    <a:pt x="743721" y="862807"/>
                  </a:cubicBezTo>
                  <a:cubicBezTo>
                    <a:pt x="745094" y="872160"/>
                    <a:pt x="745780" y="881873"/>
                    <a:pt x="746810" y="891586"/>
                  </a:cubicBezTo>
                  <a:cubicBezTo>
                    <a:pt x="747153" y="894463"/>
                    <a:pt x="743034" y="895902"/>
                    <a:pt x="742691" y="893025"/>
                  </a:cubicBezTo>
                  <a:cubicBezTo>
                    <a:pt x="740631" y="880074"/>
                    <a:pt x="740288" y="867124"/>
                    <a:pt x="737885" y="854174"/>
                  </a:cubicBezTo>
                  <a:cubicBezTo>
                    <a:pt x="736169" y="844821"/>
                    <a:pt x="734796" y="835468"/>
                    <a:pt x="735139" y="825395"/>
                  </a:cubicBezTo>
                  <a:close/>
                  <a:moveTo>
                    <a:pt x="286025" y="799786"/>
                  </a:moveTo>
                  <a:cubicBezTo>
                    <a:pt x="287009" y="800376"/>
                    <a:pt x="287635" y="801645"/>
                    <a:pt x="286919" y="802914"/>
                  </a:cubicBezTo>
                  <a:cubicBezTo>
                    <a:pt x="279762" y="815607"/>
                    <a:pt x="271531" y="827212"/>
                    <a:pt x="262226" y="838455"/>
                  </a:cubicBezTo>
                  <a:cubicBezTo>
                    <a:pt x="251847" y="851511"/>
                    <a:pt x="243616" y="866017"/>
                    <a:pt x="233238" y="879073"/>
                  </a:cubicBezTo>
                  <a:cubicBezTo>
                    <a:pt x="231448" y="881611"/>
                    <a:pt x="226796" y="879435"/>
                    <a:pt x="228585" y="876534"/>
                  </a:cubicBezTo>
                  <a:cubicBezTo>
                    <a:pt x="246479" y="851148"/>
                    <a:pt x="267236" y="827212"/>
                    <a:pt x="282983" y="800738"/>
                  </a:cubicBezTo>
                  <a:cubicBezTo>
                    <a:pt x="283699" y="799288"/>
                    <a:pt x="285041" y="799197"/>
                    <a:pt x="286025" y="799786"/>
                  </a:cubicBezTo>
                  <a:close/>
                  <a:moveTo>
                    <a:pt x="751160" y="785696"/>
                  </a:moveTo>
                  <a:cubicBezTo>
                    <a:pt x="753724" y="802152"/>
                    <a:pt x="756655" y="818608"/>
                    <a:pt x="758487" y="835422"/>
                  </a:cubicBezTo>
                  <a:cubicBezTo>
                    <a:pt x="760318" y="850805"/>
                    <a:pt x="759952" y="866904"/>
                    <a:pt x="765447" y="881572"/>
                  </a:cubicBezTo>
                  <a:cubicBezTo>
                    <a:pt x="766180" y="883360"/>
                    <a:pt x="763249" y="884791"/>
                    <a:pt x="762150" y="883360"/>
                  </a:cubicBezTo>
                  <a:cubicBezTo>
                    <a:pt x="756289" y="876205"/>
                    <a:pt x="756655" y="865831"/>
                    <a:pt x="755922" y="856887"/>
                  </a:cubicBezTo>
                  <a:cubicBezTo>
                    <a:pt x="753724" y="833634"/>
                    <a:pt x="751526" y="810022"/>
                    <a:pt x="747863" y="786769"/>
                  </a:cubicBezTo>
                  <a:cubicBezTo>
                    <a:pt x="747496" y="784622"/>
                    <a:pt x="750793" y="783549"/>
                    <a:pt x="751160" y="785696"/>
                  </a:cubicBezTo>
                  <a:close/>
                  <a:moveTo>
                    <a:pt x="811117" y="775103"/>
                  </a:moveTo>
                  <a:cubicBezTo>
                    <a:pt x="811117" y="774024"/>
                    <a:pt x="812200" y="774024"/>
                    <a:pt x="812561" y="775103"/>
                  </a:cubicBezTo>
                  <a:cubicBezTo>
                    <a:pt x="815811" y="812157"/>
                    <a:pt x="836035" y="851370"/>
                    <a:pt x="819784" y="888423"/>
                  </a:cubicBezTo>
                  <a:cubicBezTo>
                    <a:pt x="809672" y="911447"/>
                    <a:pt x="790532" y="939507"/>
                    <a:pt x="764530" y="945983"/>
                  </a:cubicBezTo>
                  <a:cubicBezTo>
                    <a:pt x="761280" y="946702"/>
                    <a:pt x="760196" y="942026"/>
                    <a:pt x="763446" y="941306"/>
                  </a:cubicBezTo>
                  <a:cubicBezTo>
                    <a:pt x="796671" y="931953"/>
                    <a:pt x="819784" y="888064"/>
                    <a:pt x="819784" y="856046"/>
                  </a:cubicBezTo>
                  <a:cubicBezTo>
                    <a:pt x="819784" y="828346"/>
                    <a:pt x="809311" y="802444"/>
                    <a:pt x="811117" y="775103"/>
                  </a:cubicBezTo>
                  <a:close/>
                  <a:moveTo>
                    <a:pt x="286016" y="767991"/>
                  </a:moveTo>
                  <a:cubicBezTo>
                    <a:pt x="287004" y="768626"/>
                    <a:pt x="287632" y="769895"/>
                    <a:pt x="286914" y="771165"/>
                  </a:cubicBezTo>
                  <a:cubicBezTo>
                    <a:pt x="270042" y="803081"/>
                    <a:pt x="244195" y="830282"/>
                    <a:pt x="223373" y="859660"/>
                  </a:cubicBezTo>
                  <a:cubicBezTo>
                    <a:pt x="221220" y="862561"/>
                    <a:pt x="217271" y="859660"/>
                    <a:pt x="219066" y="857121"/>
                  </a:cubicBezTo>
                  <a:cubicBezTo>
                    <a:pt x="238810" y="826656"/>
                    <a:pt x="266093" y="800542"/>
                    <a:pt x="282965" y="768626"/>
                  </a:cubicBezTo>
                  <a:cubicBezTo>
                    <a:pt x="283683" y="767356"/>
                    <a:pt x="285029" y="767356"/>
                    <a:pt x="286016" y="767991"/>
                  </a:cubicBezTo>
                  <a:close/>
                  <a:moveTo>
                    <a:pt x="282054" y="742842"/>
                  </a:moveTo>
                  <a:cubicBezTo>
                    <a:pt x="283502" y="740687"/>
                    <a:pt x="286759" y="742482"/>
                    <a:pt x="285673" y="744637"/>
                  </a:cubicBezTo>
                  <a:cubicBezTo>
                    <a:pt x="267577" y="774081"/>
                    <a:pt x="244053" y="800294"/>
                    <a:pt x="223785" y="828301"/>
                  </a:cubicBezTo>
                  <a:cubicBezTo>
                    <a:pt x="221614" y="830815"/>
                    <a:pt x="217271" y="828301"/>
                    <a:pt x="219442" y="825429"/>
                  </a:cubicBezTo>
                  <a:cubicBezTo>
                    <a:pt x="238262" y="796703"/>
                    <a:pt x="263596" y="772286"/>
                    <a:pt x="282054" y="742842"/>
                  </a:cubicBezTo>
                  <a:close/>
                  <a:moveTo>
                    <a:pt x="754418" y="719905"/>
                  </a:moveTo>
                  <a:cubicBezTo>
                    <a:pt x="759816" y="745161"/>
                    <a:pt x="765213" y="770056"/>
                    <a:pt x="768811" y="795672"/>
                  </a:cubicBezTo>
                  <a:cubicBezTo>
                    <a:pt x="772050" y="815877"/>
                    <a:pt x="771330" y="837164"/>
                    <a:pt x="778167" y="856647"/>
                  </a:cubicBezTo>
                  <a:cubicBezTo>
                    <a:pt x="778886" y="859172"/>
                    <a:pt x="774928" y="860976"/>
                    <a:pt x="773849" y="858451"/>
                  </a:cubicBezTo>
                  <a:cubicBezTo>
                    <a:pt x="766652" y="841133"/>
                    <a:pt x="765933" y="821289"/>
                    <a:pt x="764493" y="802888"/>
                  </a:cubicBezTo>
                  <a:cubicBezTo>
                    <a:pt x="762334" y="775107"/>
                    <a:pt x="756577" y="748047"/>
                    <a:pt x="752259" y="720266"/>
                  </a:cubicBezTo>
                  <a:cubicBezTo>
                    <a:pt x="752259" y="719184"/>
                    <a:pt x="754058" y="718462"/>
                    <a:pt x="754418" y="719905"/>
                  </a:cubicBezTo>
                  <a:close/>
                  <a:moveTo>
                    <a:pt x="298646" y="707369"/>
                  </a:moveTo>
                  <a:cubicBezTo>
                    <a:pt x="299597" y="707905"/>
                    <a:pt x="300141" y="708977"/>
                    <a:pt x="299235" y="710048"/>
                  </a:cubicBezTo>
                  <a:cubicBezTo>
                    <a:pt x="275686" y="743267"/>
                    <a:pt x="246702" y="772199"/>
                    <a:pt x="220255" y="802917"/>
                  </a:cubicBezTo>
                  <a:cubicBezTo>
                    <a:pt x="217719" y="805417"/>
                    <a:pt x="214096" y="801488"/>
                    <a:pt x="216270" y="798988"/>
                  </a:cubicBezTo>
                  <a:cubicBezTo>
                    <a:pt x="241992" y="767912"/>
                    <a:pt x="271701" y="740409"/>
                    <a:pt x="295612" y="707905"/>
                  </a:cubicBezTo>
                  <a:cubicBezTo>
                    <a:pt x="296337" y="706834"/>
                    <a:pt x="297695" y="706834"/>
                    <a:pt x="298646" y="707369"/>
                  </a:cubicBezTo>
                  <a:close/>
                  <a:moveTo>
                    <a:pt x="306787" y="669516"/>
                  </a:moveTo>
                  <a:cubicBezTo>
                    <a:pt x="307730" y="670104"/>
                    <a:pt x="308269" y="671280"/>
                    <a:pt x="307550" y="672365"/>
                  </a:cubicBezTo>
                  <a:cubicBezTo>
                    <a:pt x="281697" y="706734"/>
                    <a:pt x="251894" y="737847"/>
                    <a:pt x="224963" y="771492"/>
                  </a:cubicBezTo>
                  <a:cubicBezTo>
                    <a:pt x="223168" y="773662"/>
                    <a:pt x="218859" y="770406"/>
                    <a:pt x="221013" y="768236"/>
                  </a:cubicBezTo>
                  <a:cubicBezTo>
                    <a:pt x="246867" y="734229"/>
                    <a:pt x="277747" y="704201"/>
                    <a:pt x="303601" y="670194"/>
                  </a:cubicBezTo>
                  <a:cubicBezTo>
                    <a:pt x="304498" y="668928"/>
                    <a:pt x="305845" y="668928"/>
                    <a:pt x="306787" y="669516"/>
                  </a:cubicBezTo>
                  <a:close/>
                  <a:moveTo>
                    <a:pt x="312105" y="640162"/>
                  </a:moveTo>
                  <a:cubicBezTo>
                    <a:pt x="313182" y="639087"/>
                    <a:pt x="315337" y="640162"/>
                    <a:pt x="314619" y="641596"/>
                  </a:cubicBezTo>
                  <a:cubicBezTo>
                    <a:pt x="303128" y="658086"/>
                    <a:pt x="289124" y="671707"/>
                    <a:pt x="275479" y="686046"/>
                  </a:cubicBezTo>
                  <a:cubicBezTo>
                    <a:pt x="259680" y="701819"/>
                    <a:pt x="246394" y="720100"/>
                    <a:pt x="230954" y="736231"/>
                  </a:cubicBezTo>
                  <a:cubicBezTo>
                    <a:pt x="228440" y="738741"/>
                    <a:pt x="225209" y="735156"/>
                    <a:pt x="227363" y="732288"/>
                  </a:cubicBezTo>
                  <a:cubicBezTo>
                    <a:pt x="240649" y="717591"/>
                    <a:pt x="253576" y="701460"/>
                    <a:pt x="267939" y="687480"/>
                  </a:cubicBezTo>
                  <a:cubicBezTo>
                    <a:pt x="283379" y="672066"/>
                    <a:pt x="298819" y="657369"/>
                    <a:pt x="312105" y="640162"/>
                  </a:cubicBezTo>
                  <a:close/>
                  <a:moveTo>
                    <a:pt x="121381" y="627118"/>
                  </a:moveTo>
                  <a:cubicBezTo>
                    <a:pt x="130438" y="632962"/>
                    <a:pt x="138045" y="639537"/>
                    <a:pt x="146014" y="645746"/>
                  </a:cubicBezTo>
                  <a:cubicBezTo>
                    <a:pt x="153259" y="651225"/>
                    <a:pt x="161229" y="655243"/>
                    <a:pt x="168836" y="659991"/>
                  </a:cubicBezTo>
                  <a:cubicBezTo>
                    <a:pt x="172459" y="661818"/>
                    <a:pt x="169198" y="667297"/>
                    <a:pt x="165938" y="665105"/>
                  </a:cubicBezTo>
                  <a:cubicBezTo>
                    <a:pt x="157969" y="659991"/>
                    <a:pt x="150361" y="655243"/>
                    <a:pt x="143116" y="649399"/>
                  </a:cubicBezTo>
                  <a:cubicBezTo>
                    <a:pt x="135147" y="642824"/>
                    <a:pt x="128264" y="635884"/>
                    <a:pt x="120295" y="629309"/>
                  </a:cubicBezTo>
                  <a:cubicBezTo>
                    <a:pt x="118846" y="628213"/>
                    <a:pt x="119932" y="626387"/>
                    <a:pt x="121381" y="627118"/>
                  </a:cubicBezTo>
                  <a:close/>
                  <a:moveTo>
                    <a:pt x="319513" y="606834"/>
                  </a:moveTo>
                  <a:cubicBezTo>
                    <a:pt x="320236" y="605749"/>
                    <a:pt x="321684" y="606834"/>
                    <a:pt x="321322" y="607920"/>
                  </a:cubicBezTo>
                  <a:cubicBezTo>
                    <a:pt x="311190" y="626370"/>
                    <a:pt x="295992" y="640480"/>
                    <a:pt x="281518" y="655313"/>
                  </a:cubicBezTo>
                  <a:cubicBezTo>
                    <a:pt x="264149" y="673040"/>
                    <a:pt x="246780" y="690405"/>
                    <a:pt x="229772" y="708856"/>
                  </a:cubicBezTo>
                  <a:cubicBezTo>
                    <a:pt x="227601" y="711750"/>
                    <a:pt x="223621" y="707771"/>
                    <a:pt x="225792" y="704876"/>
                  </a:cubicBezTo>
                  <a:cubicBezTo>
                    <a:pt x="255826" y="671593"/>
                    <a:pt x="294545" y="644098"/>
                    <a:pt x="319513" y="606834"/>
                  </a:cubicBezTo>
                  <a:close/>
                  <a:moveTo>
                    <a:pt x="106221" y="592900"/>
                  </a:moveTo>
                  <a:cubicBezTo>
                    <a:pt x="114166" y="604767"/>
                    <a:pt x="128612" y="615195"/>
                    <a:pt x="139084" y="624545"/>
                  </a:cubicBezTo>
                  <a:cubicBezTo>
                    <a:pt x="150641" y="634254"/>
                    <a:pt x="162920" y="641446"/>
                    <a:pt x="175559" y="649357"/>
                  </a:cubicBezTo>
                  <a:cubicBezTo>
                    <a:pt x="178810" y="651155"/>
                    <a:pt x="175921" y="656189"/>
                    <a:pt x="172309" y="654032"/>
                  </a:cubicBezTo>
                  <a:cubicBezTo>
                    <a:pt x="157141" y="646121"/>
                    <a:pt x="143779" y="636412"/>
                    <a:pt x="131501" y="624545"/>
                  </a:cubicBezTo>
                  <a:cubicBezTo>
                    <a:pt x="122472" y="615555"/>
                    <a:pt x="110555" y="605486"/>
                    <a:pt x="103693" y="594339"/>
                  </a:cubicBezTo>
                  <a:cubicBezTo>
                    <a:pt x="102971" y="592900"/>
                    <a:pt x="105138" y="591462"/>
                    <a:pt x="106221" y="592900"/>
                  </a:cubicBezTo>
                  <a:close/>
                  <a:moveTo>
                    <a:pt x="305417" y="589726"/>
                  </a:moveTo>
                  <a:cubicBezTo>
                    <a:pt x="306845" y="588287"/>
                    <a:pt x="308989" y="590805"/>
                    <a:pt x="307917" y="592243"/>
                  </a:cubicBezTo>
                  <a:cubicBezTo>
                    <a:pt x="282914" y="621377"/>
                    <a:pt x="250767" y="645834"/>
                    <a:pt x="229336" y="677485"/>
                  </a:cubicBezTo>
                  <a:cubicBezTo>
                    <a:pt x="227550" y="680002"/>
                    <a:pt x="223621" y="677485"/>
                    <a:pt x="225050" y="674967"/>
                  </a:cubicBezTo>
                  <a:cubicBezTo>
                    <a:pt x="246481" y="642957"/>
                    <a:pt x="280056" y="618859"/>
                    <a:pt x="305417" y="589726"/>
                  </a:cubicBezTo>
                  <a:close/>
                  <a:moveTo>
                    <a:pt x="298719" y="570665"/>
                  </a:moveTo>
                  <a:cubicBezTo>
                    <a:pt x="300145" y="569237"/>
                    <a:pt x="302639" y="570665"/>
                    <a:pt x="301570" y="572450"/>
                  </a:cubicBezTo>
                  <a:cubicBezTo>
                    <a:pt x="282682" y="597083"/>
                    <a:pt x="259518" y="618859"/>
                    <a:pt x="238135" y="641350"/>
                  </a:cubicBezTo>
                  <a:cubicBezTo>
                    <a:pt x="235997" y="643492"/>
                    <a:pt x="233146" y="640279"/>
                    <a:pt x="235284" y="638137"/>
                  </a:cubicBezTo>
                  <a:cubicBezTo>
                    <a:pt x="255954" y="616003"/>
                    <a:pt x="279831" y="594941"/>
                    <a:pt x="298719" y="570665"/>
                  </a:cubicBezTo>
                  <a:close/>
                  <a:moveTo>
                    <a:pt x="79202" y="550400"/>
                  </a:moveTo>
                  <a:cubicBezTo>
                    <a:pt x="89215" y="566971"/>
                    <a:pt x="109598" y="580300"/>
                    <a:pt x="123901" y="592549"/>
                  </a:cubicBezTo>
                  <a:cubicBezTo>
                    <a:pt x="141066" y="606958"/>
                    <a:pt x="158230" y="621368"/>
                    <a:pt x="176825" y="634337"/>
                  </a:cubicBezTo>
                  <a:cubicBezTo>
                    <a:pt x="180401" y="636498"/>
                    <a:pt x="176825" y="641902"/>
                    <a:pt x="173607" y="639740"/>
                  </a:cubicBezTo>
                  <a:cubicBezTo>
                    <a:pt x="154297" y="626772"/>
                    <a:pt x="137132" y="611641"/>
                    <a:pt x="119968" y="596151"/>
                  </a:cubicBezTo>
                  <a:cubicBezTo>
                    <a:pt x="105664" y="583543"/>
                    <a:pt x="85996" y="569133"/>
                    <a:pt x="76699" y="551841"/>
                  </a:cubicBezTo>
                  <a:cubicBezTo>
                    <a:pt x="75984" y="550040"/>
                    <a:pt x="78487" y="548599"/>
                    <a:pt x="79202" y="550400"/>
                  </a:cubicBezTo>
                  <a:close/>
                  <a:moveTo>
                    <a:pt x="300143" y="546496"/>
                  </a:moveTo>
                  <a:cubicBezTo>
                    <a:pt x="300856" y="545424"/>
                    <a:pt x="302639" y="546496"/>
                    <a:pt x="301926" y="547568"/>
                  </a:cubicBezTo>
                  <a:cubicBezTo>
                    <a:pt x="297291" y="557933"/>
                    <a:pt x="285881" y="566868"/>
                    <a:pt x="277681" y="574731"/>
                  </a:cubicBezTo>
                  <a:cubicBezTo>
                    <a:pt x="265201" y="586882"/>
                    <a:pt x="253435" y="599391"/>
                    <a:pt x="240956" y="611543"/>
                  </a:cubicBezTo>
                  <a:cubicBezTo>
                    <a:pt x="239173" y="613330"/>
                    <a:pt x="236321" y="610470"/>
                    <a:pt x="238104" y="608683"/>
                  </a:cubicBezTo>
                  <a:cubicBezTo>
                    <a:pt x="257357" y="586882"/>
                    <a:pt x="282672" y="569727"/>
                    <a:pt x="300143" y="546496"/>
                  </a:cubicBezTo>
                  <a:close/>
                  <a:moveTo>
                    <a:pt x="296320" y="524996"/>
                  </a:moveTo>
                  <a:cubicBezTo>
                    <a:pt x="298137" y="523199"/>
                    <a:pt x="301045" y="526434"/>
                    <a:pt x="298864" y="528231"/>
                  </a:cubicBezTo>
                  <a:cubicBezTo>
                    <a:pt x="275964" y="550875"/>
                    <a:pt x="253427" y="574958"/>
                    <a:pt x="229073" y="596883"/>
                  </a:cubicBezTo>
                  <a:cubicBezTo>
                    <a:pt x="227256" y="599040"/>
                    <a:pt x="223621" y="595805"/>
                    <a:pt x="225802" y="593289"/>
                  </a:cubicBezTo>
                  <a:cubicBezTo>
                    <a:pt x="249065" y="570285"/>
                    <a:pt x="272693" y="547641"/>
                    <a:pt x="296320" y="524996"/>
                  </a:cubicBezTo>
                  <a:close/>
                  <a:moveTo>
                    <a:pt x="301205" y="498527"/>
                  </a:moveTo>
                  <a:cubicBezTo>
                    <a:pt x="301563" y="497799"/>
                    <a:pt x="302638" y="498527"/>
                    <a:pt x="302279" y="499254"/>
                  </a:cubicBezTo>
                  <a:cubicBezTo>
                    <a:pt x="294757" y="511624"/>
                    <a:pt x="283653" y="520355"/>
                    <a:pt x="273265" y="530541"/>
                  </a:cubicBezTo>
                  <a:cubicBezTo>
                    <a:pt x="261444" y="541819"/>
                    <a:pt x="249623" y="553825"/>
                    <a:pt x="237444" y="565466"/>
                  </a:cubicBezTo>
                  <a:cubicBezTo>
                    <a:pt x="235653" y="567285"/>
                    <a:pt x="233146" y="564739"/>
                    <a:pt x="234937" y="562920"/>
                  </a:cubicBezTo>
                  <a:cubicBezTo>
                    <a:pt x="245325" y="551642"/>
                    <a:pt x="257504" y="541455"/>
                    <a:pt x="268608" y="531269"/>
                  </a:cubicBezTo>
                  <a:cubicBezTo>
                    <a:pt x="280071" y="520719"/>
                    <a:pt x="292608" y="511624"/>
                    <a:pt x="301205" y="498527"/>
                  </a:cubicBezTo>
                  <a:close/>
                  <a:moveTo>
                    <a:pt x="285339" y="490591"/>
                  </a:moveTo>
                  <a:cubicBezTo>
                    <a:pt x="285695" y="489862"/>
                    <a:pt x="286764" y="490591"/>
                    <a:pt x="286408" y="491686"/>
                  </a:cubicBezTo>
                  <a:cubicBezTo>
                    <a:pt x="272153" y="509920"/>
                    <a:pt x="254334" y="524873"/>
                    <a:pt x="238654" y="542014"/>
                  </a:cubicBezTo>
                  <a:cubicBezTo>
                    <a:pt x="237228" y="543472"/>
                    <a:pt x="234734" y="540919"/>
                    <a:pt x="236159" y="539461"/>
                  </a:cubicBezTo>
                  <a:cubicBezTo>
                    <a:pt x="252552" y="522685"/>
                    <a:pt x="270728" y="508826"/>
                    <a:pt x="285339" y="490591"/>
                  </a:cubicBezTo>
                  <a:close/>
                  <a:moveTo>
                    <a:pt x="43923" y="477375"/>
                  </a:moveTo>
                  <a:cubicBezTo>
                    <a:pt x="52159" y="492147"/>
                    <a:pt x="65050" y="505117"/>
                    <a:pt x="75793" y="518808"/>
                  </a:cubicBezTo>
                  <a:cubicBezTo>
                    <a:pt x="85461" y="531418"/>
                    <a:pt x="95845" y="543668"/>
                    <a:pt x="106230" y="555917"/>
                  </a:cubicBezTo>
                  <a:cubicBezTo>
                    <a:pt x="116614" y="567807"/>
                    <a:pt x="126999" y="580056"/>
                    <a:pt x="139531" y="590505"/>
                  </a:cubicBezTo>
                  <a:cubicBezTo>
                    <a:pt x="152422" y="600953"/>
                    <a:pt x="166746" y="609239"/>
                    <a:pt x="179995" y="619327"/>
                  </a:cubicBezTo>
                  <a:cubicBezTo>
                    <a:pt x="183576" y="622210"/>
                    <a:pt x="179637" y="627614"/>
                    <a:pt x="176056" y="624371"/>
                  </a:cubicBezTo>
                  <a:cubicBezTo>
                    <a:pt x="162807" y="613923"/>
                    <a:pt x="147767" y="605636"/>
                    <a:pt x="135235" y="594468"/>
                  </a:cubicBezTo>
                  <a:cubicBezTo>
                    <a:pt x="121627" y="582218"/>
                    <a:pt x="109811" y="568527"/>
                    <a:pt x="97994" y="554476"/>
                  </a:cubicBezTo>
                  <a:cubicBezTo>
                    <a:pt x="78657" y="531418"/>
                    <a:pt x="54666" y="506198"/>
                    <a:pt x="41417" y="478817"/>
                  </a:cubicBezTo>
                  <a:cubicBezTo>
                    <a:pt x="41059" y="477375"/>
                    <a:pt x="43207" y="475574"/>
                    <a:pt x="43923" y="477375"/>
                  </a:cubicBezTo>
                  <a:close/>
                  <a:moveTo>
                    <a:pt x="288637" y="475072"/>
                  </a:moveTo>
                  <a:cubicBezTo>
                    <a:pt x="289719" y="473987"/>
                    <a:pt x="291523" y="475433"/>
                    <a:pt x="290441" y="476879"/>
                  </a:cubicBezTo>
                  <a:cubicBezTo>
                    <a:pt x="280338" y="488809"/>
                    <a:pt x="267710" y="497846"/>
                    <a:pt x="256165" y="508330"/>
                  </a:cubicBezTo>
                  <a:cubicBezTo>
                    <a:pt x="254721" y="510138"/>
                    <a:pt x="252196" y="507246"/>
                    <a:pt x="254000" y="505799"/>
                  </a:cubicBezTo>
                  <a:cubicBezTo>
                    <a:pt x="265185" y="495316"/>
                    <a:pt x="278534" y="486640"/>
                    <a:pt x="288637" y="475072"/>
                  </a:cubicBezTo>
                  <a:close/>
                  <a:moveTo>
                    <a:pt x="280771" y="468710"/>
                  </a:moveTo>
                  <a:cubicBezTo>
                    <a:pt x="282603" y="467637"/>
                    <a:pt x="285167" y="469784"/>
                    <a:pt x="283336" y="471215"/>
                  </a:cubicBezTo>
                  <a:cubicBezTo>
                    <a:pt x="274543" y="478369"/>
                    <a:pt x="265018" y="485524"/>
                    <a:pt x="255127" y="491606"/>
                  </a:cubicBezTo>
                  <a:cubicBezTo>
                    <a:pt x="254028" y="492679"/>
                    <a:pt x="252196" y="490533"/>
                    <a:pt x="253295" y="489102"/>
                  </a:cubicBezTo>
                  <a:cubicBezTo>
                    <a:pt x="262454" y="482305"/>
                    <a:pt x="272345" y="476223"/>
                    <a:pt x="280771" y="468710"/>
                  </a:cubicBezTo>
                  <a:close/>
                  <a:moveTo>
                    <a:pt x="876152" y="383928"/>
                  </a:moveTo>
                  <a:cubicBezTo>
                    <a:pt x="877172" y="383167"/>
                    <a:pt x="878680" y="382987"/>
                    <a:pt x="879744" y="384063"/>
                  </a:cubicBezTo>
                  <a:cubicBezTo>
                    <a:pt x="886841" y="393741"/>
                    <a:pt x="886487" y="401986"/>
                    <a:pt x="881874" y="412740"/>
                  </a:cubicBezTo>
                  <a:cubicBezTo>
                    <a:pt x="879390" y="419193"/>
                    <a:pt x="876551" y="425287"/>
                    <a:pt x="872648" y="430664"/>
                  </a:cubicBezTo>
                  <a:cubicBezTo>
                    <a:pt x="868744" y="435682"/>
                    <a:pt x="863421" y="440701"/>
                    <a:pt x="860938" y="446078"/>
                  </a:cubicBezTo>
                  <a:cubicBezTo>
                    <a:pt x="859873" y="448229"/>
                    <a:pt x="857034" y="446436"/>
                    <a:pt x="857744" y="445002"/>
                  </a:cubicBezTo>
                  <a:cubicBezTo>
                    <a:pt x="860938" y="437475"/>
                    <a:pt x="866970" y="432098"/>
                    <a:pt x="871228" y="425287"/>
                  </a:cubicBezTo>
                  <a:cubicBezTo>
                    <a:pt x="877615" y="413099"/>
                    <a:pt x="884003" y="400194"/>
                    <a:pt x="875486" y="387289"/>
                  </a:cubicBezTo>
                  <a:cubicBezTo>
                    <a:pt x="874599" y="386034"/>
                    <a:pt x="875131" y="384690"/>
                    <a:pt x="876152" y="383928"/>
                  </a:cubicBezTo>
                  <a:close/>
                  <a:moveTo>
                    <a:pt x="887895" y="361482"/>
                  </a:moveTo>
                  <a:cubicBezTo>
                    <a:pt x="908422" y="375120"/>
                    <a:pt x="906261" y="402757"/>
                    <a:pt x="894017" y="421420"/>
                  </a:cubicBezTo>
                  <a:cubicBezTo>
                    <a:pt x="879612" y="442596"/>
                    <a:pt x="860525" y="467361"/>
                    <a:pt x="839277" y="482076"/>
                  </a:cubicBezTo>
                  <a:cubicBezTo>
                    <a:pt x="837477" y="483153"/>
                    <a:pt x="836396" y="480641"/>
                    <a:pt x="837837" y="479923"/>
                  </a:cubicBezTo>
                  <a:cubicBezTo>
                    <a:pt x="851882" y="469156"/>
                    <a:pt x="862686" y="453004"/>
                    <a:pt x="873850" y="439725"/>
                  </a:cubicBezTo>
                  <a:cubicBezTo>
                    <a:pt x="889335" y="421061"/>
                    <a:pt x="913824" y="386247"/>
                    <a:pt x="884654" y="366865"/>
                  </a:cubicBezTo>
                  <a:cubicBezTo>
                    <a:pt x="881052" y="364712"/>
                    <a:pt x="884293" y="359687"/>
                    <a:pt x="887895" y="361482"/>
                  </a:cubicBezTo>
                  <a:close/>
                  <a:moveTo>
                    <a:pt x="893286" y="346841"/>
                  </a:moveTo>
                  <a:cubicBezTo>
                    <a:pt x="922492" y="357296"/>
                    <a:pt x="937636" y="389381"/>
                    <a:pt x="918165" y="416059"/>
                  </a:cubicBezTo>
                  <a:cubicBezTo>
                    <a:pt x="905185" y="433724"/>
                    <a:pt x="894007" y="452470"/>
                    <a:pt x="878863" y="467972"/>
                  </a:cubicBezTo>
                  <a:cubicBezTo>
                    <a:pt x="861195" y="486358"/>
                    <a:pt x="841725" y="502581"/>
                    <a:pt x="827662" y="523851"/>
                  </a:cubicBezTo>
                  <a:cubicBezTo>
                    <a:pt x="826220" y="526014"/>
                    <a:pt x="823696" y="523851"/>
                    <a:pt x="824778" y="522048"/>
                  </a:cubicBezTo>
                  <a:cubicBezTo>
                    <a:pt x="842446" y="492486"/>
                    <a:pt x="870931" y="472658"/>
                    <a:pt x="890762" y="444899"/>
                  </a:cubicBezTo>
                  <a:cubicBezTo>
                    <a:pt x="899776" y="431921"/>
                    <a:pt x="917083" y="414256"/>
                    <a:pt x="920328" y="398394"/>
                  </a:cubicBezTo>
                  <a:cubicBezTo>
                    <a:pt x="924295" y="377484"/>
                    <a:pt x="910233" y="360180"/>
                    <a:pt x="891483" y="352249"/>
                  </a:cubicBezTo>
                  <a:cubicBezTo>
                    <a:pt x="887877" y="350807"/>
                    <a:pt x="889680" y="345399"/>
                    <a:pt x="893286" y="346841"/>
                  </a:cubicBezTo>
                  <a:close/>
                  <a:moveTo>
                    <a:pt x="614345" y="280019"/>
                  </a:moveTo>
                  <a:cubicBezTo>
                    <a:pt x="615535" y="280331"/>
                    <a:pt x="616471" y="281403"/>
                    <a:pt x="615961" y="283010"/>
                  </a:cubicBezTo>
                  <a:cubicBezTo>
                    <a:pt x="615280" y="285511"/>
                    <a:pt x="614260" y="287654"/>
                    <a:pt x="613579" y="289797"/>
                  </a:cubicBezTo>
                  <a:cubicBezTo>
                    <a:pt x="612559" y="292655"/>
                    <a:pt x="607796" y="291583"/>
                    <a:pt x="608477" y="288368"/>
                  </a:cubicBezTo>
                  <a:cubicBezTo>
                    <a:pt x="609497" y="285868"/>
                    <a:pt x="610518" y="284082"/>
                    <a:pt x="611198" y="281582"/>
                  </a:cubicBezTo>
                  <a:cubicBezTo>
                    <a:pt x="611709" y="280153"/>
                    <a:pt x="613154" y="279706"/>
                    <a:pt x="614345" y="280019"/>
                  </a:cubicBezTo>
                  <a:close/>
                  <a:moveTo>
                    <a:pt x="606785" y="270277"/>
                  </a:moveTo>
                  <a:cubicBezTo>
                    <a:pt x="607771" y="270579"/>
                    <a:pt x="608488" y="271442"/>
                    <a:pt x="607950" y="272650"/>
                  </a:cubicBezTo>
                  <a:cubicBezTo>
                    <a:pt x="606516" y="276101"/>
                    <a:pt x="605082" y="279207"/>
                    <a:pt x="603290" y="282313"/>
                  </a:cubicBezTo>
                  <a:cubicBezTo>
                    <a:pt x="601856" y="284729"/>
                    <a:pt x="598271" y="282658"/>
                    <a:pt x="599705" y="280588"/>
                  </a:cubicBezTo>
                  <a:cubicBezTo>
                    <a:pt x="601497" y="277482"/>
                    <a:pt x="602931" y="274376"/>
                    <a:pt x="604006" y="271270"/>
                  </a:cubicBezTo>
                  <a:cubicBezTo>
                    <a:pt x="604544" y="270234"/>
                    <a:pt x="605799" y="269975"/>
                    <a:pt x="606785" y="270277"/>
                  </a:cubicBezTo>
                  <a:close/>
                  <a:moveTo>
                    <a:pt x="354071" y="261120"/>
                  </a:moveTo>
                  <a:cubicBezTo>
                    <a:pt x="354434" y="259674"/>
                    <a:pt x="356608" y="260397"/>
                    <a:pt x="356246" y="261843"/>
                  </a:cubicBezTo>
                  <a:cubicBezTo>
                    <a:pt x="354071" y="270881"/>
                    <a:pt x="348635" y="278472"/>
                    <a:pt x="344649" y="286787"/>
                  </a:cubicBezTo>
                  <a:cubicBezTo>
                    <a:pt x="340300" y="296548"/>
                    <a:pt x="335951" y="306670"/>
                    <a:pt x="330514" y="316070"/>
                  </a:cubicBezTo>
                  <a:cubicBezTo>
                    <a:pt x="329789" y="316793"/>
                    <a:pt x="329065" y="317154"/>
                    <a:pt x="328340" y="317154"/>
                  </a:cubicBezTo>
                  <a:cubicBezTo>
                    <a:pt x="327977" y="318239"/>
                    <a:pt x="326890" y="319323"/>
                    <a:pt x="325440" y="319685"/>
                  </a:cubicBezTo>
                  <a:cubicBezTo>
                    <a:pt x="300796" y="328361"/>
                    <a:pt x="273615" y="327638"/>
                    <a:pt x="248245" y="331615"/>
                  </a:cubicBezTo>
                  <a:cubicBezTo>
                    <a:pt x="245346" y="332338"/>
                    <a:pt x="244259" y="327999"/>
                    <a:pt x="246796" y="327276"/>
                  </a:cubicBezTo>
                  <a:cubicBezTo>
                    <a:pt x="272527" y="321854"/>
                    <a:pt x="298259" y="320046"/>
                    <a:pt x="323266" y="311370"/>
                  </a:cubicBezTo>
                  <a:cubicBezTo>
                    <a:pt x="324716" y="311008"/>
                    <a:pt x="325803" y="311008"/>
                    <a:pt x="326890" y="311731"/>
                  </a:cubicBezTo>
                  <a:cubicBezTo>
                    <a:pt x="330877" y="303778"/>
                    <a:pt x="334501" y="295825"/>
                    <a:pt x="338850" y="287510"/>
                  </a:cubicBezTo>
                  <a:cubicBezTo>
                    <a:pt x="343199" y="278834"/>
                    <a:pt x="350810" y="270519"/>
                    <a:pt x="354071" y="261120"/>
                  </a:cubicBezTo>
                  <a:close/>
                  <a:moveTo>
                    <a:pt x="599419" y="255871"/>
                  </a:moveTo>
                  <a:cubicBezTo>
                    <a:pt x="600162" y="253324"/>
                    <a:pt x="604249" y="255143"/>
                    <a:pt x="603506" y="257326"/>
                  </a:cubicBezTo>
                  <a:cubicBezTo>
                    <a:pt x="599419" y="266785"/>
                    <a:pt x="596819" y="276607"/>
                    <a:pt x="592360" y="285339"/>
                  </a:cubicBezTo>
                  <a:cubicBezTo>
                    <a:pt x="591246" y="287885"/>
                    <a:pt x="587159" y="286066"/>
                    <a:pt x="588273" y="283520"/>
                  </a:cubicBezTo>
                  <a:cubicBezTo>
                    <a:pt x="591246" y="274061"/>
                    <a:pt x="594961" y="264602"/>
                    <a:pt x="599419" y="255871"/>
                  </a:cubicBezTo>
                  <a:close/>
                  <a:moveTo>
                    <a:pt x="588300" y="249524"/>
                  </a:moveTo>
                  <a:cubicBezTo>
                    <a:pt x="589341" y="246974"/>
                    <a:pt x="593161" y="248067"/>
                    <a:pt x="592467" y="250617"/>
                  </a:cubicBezTo>
                  <a:cubicBezTo>
                    <a:pt x="590383" y="255718"/>
                    <a:pt x="588647" y="260819"/>
                    <a:pt x="587258" y="266284"/>
                  </a:cubicBezTo>
                  <a:cubicBezTo>
                    <a:pt x="586563" y="268835"/>
                    <a:pt x="582396" y="267742"/>
                    <a:pt x="583090" y="264827"/>
                  </a:cubicBezTo>
                  <a:cubicBezTo>
                    <a:pt x="584479" y="259726"/>
                    <a:pt x="586216" y="254625"/>
                    <a:pt x="588300" y="249524"/>
                  </a:cubicBezTo>
                  <a:close/>
                  <a:moveTo>
                    <a:pt x="348230" y="248770"/>
                  </a:moveTo>
                  <a:cubicBezTo>
                    <a:pt x="349315" y="246974"/>
                    <a:pt x="351847" y="248411"/>
                    <a:pt x="351124" y="249847"/>
                  </a:cubicBezTo>
                  <a:cubicBezTo>
                    <a:pt x="347868" y="259545"/>
                    <a:pt x="345336" y="268883"/>
                    <a:pt x="339911" y="277503"/>
                  </a:cubicBezTo>
                  <a:cubicBezTo>
                    <a:pt x="335208" y="285764"/>
                    <a:pt x="330506" y="293665"/>
                    <a:pt x="326889" y="302644"/>
                  </a:cubicBezTo>
                  <a:cubicBezTo>
                    <a:pt x="326527" y="303363"/>
                    <a:pt x="326166" y="303722"/>
                    <a:pt x="325804" y="303722"/>
                  </a:cubicBezTo>
                  <a:cubicBezTo>
                    <a:pt x="325442" y="305518"/>
                    <a:pt x="323995" y="306595"/>
                    <a:pt x="322187" y="306954"/>
                  </a:cubicBezTo>
                  <a:cubicBezTo>
                    <a:pt x="285293" y="310187"/>
                    <a:pt x="249845" y="320602"/>
                    <a:pt x="213313" y="325631"/>
                  </a:cubicBezTo>
                  <a:cubicBezTo>
                    <a:pt x="210419" y="325990"/>
                    <a:pt x="209334" y="321680"/>
                    <a:pt x="212227" y="321321"/>
                  </a:cubicBezTo>
                  <a:cubicBezTo>
                    <a:pt x="248760" y="313419"/>
                    <a:pt x="284931" y="301926"/>
                    <a:pt x="322187" y="298334"/>
                  </a:cubicBezTo>
                  <a:cubicBezTo>
                    <a:pt x="322549" y="298334"/>
                    <a:pt x="322910" y="298693"/>
                    <a:pt x="322910" y="298693"/>
                  </a:cubicBezTo>
                  <a:cubicBezTo>
                    <a:pt x="325804" y="291151"/>
                    <a:pt x="329421" y="284327"/>
                    <a:pt x="333762" y="277862"/>
                  </a:cubicBezTo>
                  <a:cubicBezTo>
                    <a:pt x="339549" y="268524"/>
                    <a:pt x="343528" y="258467"/>
                    <a:pt x="348230" y="248770"/>
                  </a:cubicBezTo>
                  <a:close/>
                  <a:moveTo>
                    <a:pt x="587566" y="223729"/>
                  </a:moveTo>
                  <a:cubicBezTo>
                    <a:pt x="588292" y="221574"/>
                    <a:pt x="591558" y="222292"/>
                    <a:pt x="590832" y="224448"/>
                  </a:cubicBezTo>
                  <a:cubicBezTo>
                    <a:pt x="585389" y="239176"/>
                    <a:pt x="580309" y="254622"/>
                    <a:pt x="571601" y="267913"/>
                  </a:cubicBezTo>
                  <a:cubicBezTo>
                    <a:pt x="570149" y="270428"/>
                    <a:pt x="566521" y="268272"/>
                    <a:pt x="567972" y="265758"/>
                  </a:cubicBezTo>
                  <a:cubicBezTo>
                    <a:pt x="575955" y="252467"/>
                    <a:pt x="582124" y="238098"/>
                    <a:pt x="587566" y="223729"/>
                  </a:cubicBezTo>
                  <a:close/>
                  <a:moveTo>
                    <a:pt x="586304" y="197601"/>
                  </a:moveTo>
                  <a:cubicBezTo>
                    <a:pt x="587037" y="196174"/>
                    <a:pt x="589967" y="196887"/>
                    <a:pt x="589235" y="198314"/>
                  </a:cubicBezTo>
                  <a:cubicBezTo>
                    <a:pt x="582274" y="218649"/>
                    <a:pt x="572749" y="237913"/>
                    <a:pt x="562491" y="256820"/>
                  </a:cubicBezTo>
                  <a:cubicBezTo>
                    <a:pt x="560659" y="259317"/>
                    <a:pt x="556996" y="257177"/>
                    <a:pt x="558461" y="254323"/>
                  </a:cubicBezTo>
                  <a:cubicBezTo>
                    <a:pt x="568353" y="235772"/>
                    <a:pt x="578610" y="217222"/>
                    <a:pt x="586304" y="197601"/>
                  </a:cubicBezTo>
                  <a:close/>
                  <a:moveTo>
                    <a:pt x="584567" y="176661"/>
                  </a:moveTo>
                  <a:cubicBezTo>
                    <a:pt x="585522" y="176975"/>
                    <a:pt x="586249" y="177874"/>
                    <a:pt x="585704" y="179133"/>
                  </a:cubicBezTo>
                  <a:cubicBezTo>
                    <a:pt x="578064" y="199270"/>
                    <a:pt x="567513" y="218689"/>
                    <a:pt x="557327" y="237747"/>
                  </a:cubicBezTo>
                  <a:cubicBezTo>
                    <a:pt x="555872" y="240264"/>
                    <a:pt x="552234" y="238107"/>
                    <a:pt x="553325" y="235590"/>
                  </a:cubicBezTo>
                  <a:cubicBezTo>
                    <a:pt x="563148" y="216171"/>
                    <a:pt x="574062" y="197832"/>
                    <a:pt x="582066" y="177695"/>
                  </a:cubicBezTo>
                  <a:cubicBezTo>
                    <a:pt x="582430" y="176616"/>
                    <a:pt x="583612" y="176346"/>
                    <a:pt x="584567" y="176661"/>
                  </a:cubicBezTo>
                  <a:close/>
                  <a:moveTo>
                    <a:pt x="575340" y="149133"/>
                  </a:moveTo>
                  <a:cubicBezTo>
                    <a:pt x="575340" y="146962"/>
                    <a:pt x="578868" y="146962"/>
                    <a:pt x="578868" y="149133"/>
                  </a:cubicBezTo>
                  <a:cubicBezTo>
                    <a:pt x="578515" y="158901"/>
                    <a:pt x="573576" y="166499"/>
                    <a:pt x="569696" y="174821"/>
                  </a:cubicBezTo>
                  <a:cubicBezTo>
                    <a:pt x="562287" y="190740"/>
                    <a:pt x="553821" y="206297"/>
                    <a:pt x="545707" y="222216"/>
                  </a:cubicBezTo>
                  <a:cubicBezTo>
                    <a:pt x="544649" y="224387"/>
                    <a:pt x="541121" y="222216"/>
                    <a:pt x="542179" y="219684"/>
                  </a:cubicBezTo>
                  <a:cubicBezTo>
                    <a:pt x="548529" y="207383"/>
                    <a:pt x="555937" y="195081"/>
                    <a:pt x="561935" y="182057"/>
                  </a:cubicBezTo>
                  <a:cubicBezTo>
                    <a:pt x="566874" y="172288"/>
                    <a:pt x="574635" y="160710"/>
                    <a:pt x="575340" y="149133"/>
                  </a:cubicBezTo>
                  <a:close/>
                  <a:moveTo>
                    <a:pt x="492566" y="54185"/>
                  </a:moveTo>
                  <a:cubicBezTo>
                    <a:pt x="472399" y="54185"/>
                    <a:pt x="453673" y="62107"/>
                    <a:pt x="442509" y="75070"/>
                  </a:cubicBezTo>
                  <a:cubicBezTo>
                    <a:pt x="431345" y="87673"/>
                    <a:pt x="423423" y="102436"/>
                    <a:pt x="415140" y="117560"/>
                  </a:cubicBezTo>
                  <a:cubicBezTo>
                    <a:pt x="411178" y="125122"/>
                    <a:pt x="407217" y="132323"/>
                    <a:pt x="402535" y="139885"/>
                  </a:cubicBezTo>
                  <a:cubicBezTo>
                    <a:pt x="398574" y="146727"/>
                    <a:pt x="393892" y="153208"/>
                    <a:pt x="389211" y="159690"/>
                  </a:cubicBezTo>
                  <a:cubicBezTo>
                    <a:pt x="384529" y="166171"/>
                    <a:pt x="379487" y="173013"/>
                    <a:pt x="375526" y="180215"/>
                  </a:cubicBezTo>
                  <a:cubicBezTo>
                    <a:pt x="371925" y="185616"/>
                    <a:pt x="369044" y="191737"/>
                    <a:pt x="365803" y="197499"/>
                  </a:cubicBezTo>
                  <a:cubicBezTo>
                    <a:pt x="363282" y="203260"/>
                    <a:pt x="360041" y="208661"/>
                    <a:pt x="357160" y="214422"/>
                  </a:cubicBezTo>
                  <a:cubicBezTo>
                    <a:pt x="353558" y="220184"/>
                    <a:pt x="349957" y="225585"/>
                    <a:pt x="345996" y="231707"/>
                  </a:cubicBezTo>
                  <a:cubicBezTo>
                    <a:pt x="334832" y="248991"/>
                    <a:pt x="322228" y="268435"/>
                    <a:pt x="320067" y="286799"/>
                  </a:cubicBezTo>
                  <a:cubicBezTo>
                    <a:pt x="319347" y="292561"/>
                    <a:pt x="314665" y="296522"/>
                    <a:pt x="308903" y="296522"/>
                  </a:cubicBezTo>
                  <a:cubicBezTo>
                    <a:pt x="306382" y="296522"/>
                    <a:pt x="303861" y="295441"/>
                    <a:pt x="302061" y="294001"/>
                  </a:cubicBezTo>
                  <a:cubicBezTo>
                    <a:pt x="301700" y="294001"/>
                    <a:pt x="300980" y="294001"/>
                    <a:pt x="300620" y="294001"/>
                  </a:cubicBezTo>
                  <a:cubicBezTo>
                    <a:pt x="286215" y="294721"/>
                    <a:pt x="271450" y="296882"/>
                    <a:pt x="257405" y="299402"/>
                  </a:cubicBezTo>
                  <a:cubicBezTo>
                    <a:pt x="246961" y="301203"/>
                    <a:pt x="236158" y="303003"/>
                    <a:pt x="225714" y="304083"/>
                  </a:cubicBezTo>
                  <a:cubicBezTo>
                    <a:pt x="199065" y="306964"/>
                    <a:pt x="173856" y="312365"/>
                    <a:pt x="143966" y="319927"/>
                  </a:cubicBezTo>
                  <a:cubicBezTo>
                    <a:pt x="139284" y="321007"/>
                    <a:pt x="134242" y="322088"/>
                    <a:pt x="129201" y="323528"/>
                  </a:cubicBezTo>
                  <a:cubicBezTo>
                    <a:pt x="92468" y="331810"/>
                    <a:pt x="37369" y="344053"/>
                    <a:pt x="28366" y="379341"/>
                  </a:cubicBezTo>
                  <a:cubicBezTo>
                    <a:pt x="23684" y="400226"/>
                    <a:pt x="41330" y="420391"/>
                    <a:pt x="56816" y="438395"/>
                  </a:cubicBezTo>
                  <a:cubicBezTo>
                    <a:pt x="60417" y="443076"/>
                    <a:pt x="64018" y="447037"/>
                    <a:pt x="67259" y="451358"/>
                  </a:cubicBezTo>
                  <a:cubicBezTo>
                    <a:pt x="73742" y="459280"/>
                    <a:pt x="79143" y="468282"/>
                    <a:pt x="84545" y="476924"/>
                  </a:cubicBezTo>
                  <a:cubicBezTo>
                    <a:pt x="91748" y="487726"/>
                    <a:pt x="98950" y="498889"/>
                    <a:pt x="107233" y="508611"/>
                  </a:cubicBezTo>
                  <a:cubicBezTo>
                    <a:pt x="116236" y="519414"/>
                    <a:pt x="126680" y="529496"/>
                    <a:pt x="136763" y="539218"/>
                  </a:cubicBezTo>
                  <a:cubicBezTo>
                    <a:pt x="143246" y="546060"/>
                    <a:pt x="150448" y="553262"/>
                    <a:pt x="157290" y="560463"/>
                  </a:cubicBezTo>
                  <a:cubicBezTo>
                    <a:pt x="160171" y="563344"/>
                    <a:pt x="163052" y="566585"/>
                    <a:pt x="165933" y="569826"/>
                  </a:cubicBezTo>
                  <a:cubicBezTo>
                    <a:pt x="179258" y="584229"/>
                    <a:pt x="192943" y="598992"/>
                    <a:pt x="208788" y="610155"/>
                  </a:cubicBezTo>
                  <a:cubicBezTo>
                    <a:pt x="212029" y="612676"/>
                    <a:pt x="213470" y="616997"/>
                    <a:pt x="212390" y="621318"/>
                  </a:cubicBezTo>
                  <a:cubicBezTo>
                    <a:pt x="211669" y="624198"/>
                    <a:pt x="209509" y="626359"/>
                    <a:pt x="206628" y="627439"/>
                  </a:cubicBezTo>
                  <a:cubicBezTo>
                    <a:pt x="206988" y="645083"/>
                    <a:pt x="205187" y="663087"/>
                    <a:pt x="203386" y="680371"/>
                  </a:cubicBezTo>
                  <a:cubicBezTo>
                    <a:pt x="202666" y="685413"/>
                    <a:pt x="202306" y="690814"/>
                    <a:pt x="201946" y="695855"/>
                  </a:cubicBezTo>
                  <a:cubicBezTo>
                    <a:pt x="200145" y="717460"/>
                    <a:pt x="197264" y="739065"/>
                    <a:pt x="194383" y="759950"/>
                  </a:cubicBezTo>
                  <a:cubicBezTo>
                    <a:pt x="193663" y="766792"/>
                    <a:pt x="192583" y="773633"/>
                    <a:pt x="191862" y="780115"/>
                  </a:cubicBezTo>
                  <a:cubicBezTo>
                    <a:pt x="191142" y="784796"/>
                    <a:pt x="190422" y="789477"/>
                    <a:pt x="190062" y="794158"/>
                  </a:cubicBezTo>
                  <a:cubicBezTo>
                    <a:pt x="183580" y="839168"/>
                    <a:pt x="175657" y="894981"/>
                    <a:pt x="224634" y="909385"/>
                  </a:cubicBezTo>
                  <a:cubicBezTo>
                    <a:pt x="232917" y="911905"/>
                    <a:pt x="241920" y="912986"/>
                    <a:pt x="250923" y="912986"/>
                  </a:cubicBezTo>
                  <a:cubicBezTo>
                    <a:pt x="292337" y="912986"/>
                    <a:pt x="333391" y="888500"/>
                    <a:pt x="369764" y="866535"/>
                  </a:cubicBezTo>
                  <a:lnTo>
                    <a:pt x="376966" y="862214"/>
                  </a:lnTo>
                  <a:cubicBezTo>
                    <a:pt x="383809" y="857893"/>
                    <a:pt x="391011" y="853572"/>
                    <a:pt x="397494" y="849611"/>
                  </a:cubicBezTo>
                  <a:cubicBezTo>
                    <a:pt x="413339" y="839528"/>
                    <a:pt x="429185" y="829446"/>
                    <a:pt x="446110" y="821164"/>
                  </a:cubicBezTo>
                  <a:cubicBezTo>
                    <a:pt x="448271" y="820084"/>
                    <a:pt x="450432" y="819364"/>
                    <a:pt x="452593" y="817923"/>
                  </a:cubicBezTo>
                  <a:cubicBezTo>
                    <a:pt x="460875" y="813242"/>
                    <a:pt x="470959" y="807841"/>
                    <a:pt x="480682" y="807841"/>
                  </a:cubicBezTo>
                  <a:cubicBezTo>
                    <a:pt x="483563" y="807841"/>
                    <a:pt x="486804" y="808561"/>
                    <a:pt x="489325" y="809281"/>
                  </a:cubicBezTo>
                  <a:cubicBezTo>
                    <a:pt x="501209" y="814323"/>
                    <a:pt x="511653" y="821164"/>
                    <a:pt x="521737" y="827646"/>
                  </a:cubicBezTo>
                  <a:cubicBezTo>
                    <a:pt x="530740" y="833047"/>
                    <a:pt x="539743" y="838808"/>
                    <a:pt x="549106" y="843129"/>
                  </a:cubicBezTo>
                  <a:cubicBezTo>
                    <a:pt x="557389" y="847450"/>
                    <a:pt x="566032" y="851411"/>
                    <a:pt x="574315" y="856092"/>
                  </a:cubicBezTo>
                  <a:cubicBezTo>
                    <a:pt x="588360" y="863294"/>
                    <a:pt x="602765" y="870856"/>
                    <a:pt x="617530" y="875897"/>
                  </a:cubicBezTo>
                  <a:cubicBezTo>
                    <a:pt x="627614" y="879858"/>
                    <a:pt x="638057" y="884899"/>
                    <a:pt x="649221" y="889940"/>
                  </a:cubicBezTo>
                  <a:cubicBezTo>
                    <a:pt x="675510" y="901463"/>
                    <a:pt x="702159" y="914066"/>
                    <a:pt x="728448" y="914066"/>
                  </a:cubicBezTo>
                  <a:cubicBezTo>
                    <a:pt x="734210" y="914066"/>
                    <a:pt x="740333" y="912986"/>
                    <a:pt x="745734" y="911905"/>
                  </a:cubicBezTo>
                  <a:cubicBezTo>
                    <a:pt x="795432" y="900023"/>
                    <a:pt x="786789" y="848891"/>
                    <a:pt x="779226" y="803880"/>
                  </a:cubicBezTo>
                  <a:cubicBezTo>
                    <a:pt x="777786" y="795238"/>
                    <a:pt x="776345" y="786956"/>
                    <a:pt x="775625" y="779394"/>
                  </a:cubicBezTo>
                  <a:cubicBezTo>
                    <a:pt x="774544" y="769672"/>
                    <a:pt x="773464" y="759590"/>
                    <a:pt x="772744" y="750228"/>
                  </a:cubicBezTo>
                  <a:cubicBezTo>
                    <a:pt x="770943" y="732223"/>
                    <a:pt x="769143" y="713499"/>
                    <a:pt x="766262" y="695135"/>
                  </a:cubicBezTo>
                  <a:cubicBezTo>
                    <a:pt x="764461" y="683612"/>
                    <a:pt x="763741" y="672089"/>
                    <a:pt x="763020" y="660567"/>
                  </a:cubicBezTo>
                  <a:cubicBezTo>
                    <a:pt x="762300" y="649044"/>
                    <a:pt x="761580" y="637161"/>
                    <a:pt x="759419" y="625999"/>
                  </a:cubicBezTo>
                  <a:cubicBezTo>
                    <a:pt x="759419" y="625639"/>
                    <a:pt x="759419" y="624558"/>
                    <a:pt x="759419" y="623838"/>
                  </a:cubicBezTo>
                  <a:cubicBezTo>
                    <a:pt x="758339" y="620597"/>
                    <a:pt x="759419" y="617357"/>
                    <a:pt x="761940" y="615196"/>
                  </a:cubicBezTo>
                  <a:cubicBezTo>
                    <a:pt x="782467" y="595752"/>
                    <a:pt x="800473" y="572706"/>
                    <a:pt x="817759" y="550021"/>
                  </a:cubicBezTo>
                  <a:cubicBezTo>
                    <a:pt x="833245" y="530216"/>
                    <a:pt x="849450" y="509331"/>
                    <a:pt x="867457" y="491327"/>
                  </a:cubicBezTo>
                  <a:cubicBezTo>
                    <a:pt x="872138" y="486646"/>
                    <a:pt x="876100" y="481245"/>
                    <a:pt x="880421" y="476204"/>
                  </a:cubicBezTo>
                  <a:cubicBezTo>
                    <a:pt x="884382" y="471163"/>
                    <a:pt x="888344" y="466121"/>
                    <a:pt x="893025" y="461080"/>
                  </a:cubicBezTo>
                  <a:cubicBezTo>
                    <a:pt x="895186" y="458920"/>
                    <a:pt x="897347" y="456759"/>
                    <a:pt x="899148" y="454959"/>
                  </a:cubicBezTo>
                  <a:cubicBezTo>
                    <a:pt x="905990" y="448117"/>
                    <a:pt x="912832" y="441276"/>
                    <a:pt x="918234" y="433714"/>
                  </a:cubicBezTo>
                  <a:cubicBezTo>
                    <a:pt x="929398" y="417150"/>
                    <a:pt x="941642" y="391584"/>
                    <a:pt x="932639" y="367098"/>
                  </a:cubicBezTo>
                  <a:cubicBezTo>
                    <a:pt x="926157" y="348374"/>
                    <a:pt x="903109" y="342612"/>
                    <a:pt x="882942" y="337211"/>
                  </a:cubicBezTo>
                  <a:cubicBezTo>
                    <a:pt x="880781" y="336851"/>
                    <a:pt x="878981" y="336131"/>
                    <a:pt x="876820" y="335771"/>
                  </a:cubicBezTo>
                  <a:cubicBezTo>
                    <a:pt x="864576" y="332530"/>
                    <a:pt x="852691" y="328569"/>
                    <a:pt x="840807" y="324608"/>
                  </a:cubicBezTo>
                  <a:cubicBezTo>
                    <a:pt x="828563" y="321007"/>
                    <a:pt x="816319" y="317047"/>
                    <a:pt x="804075" y="313806"/>
                  </a:cubicBezTo>
                  <a:cubicBezTo>
                    <a:pt x="777425" y="306604"/>
                    <a:pt x="750056" y="301923"/>
                    <a:pt x="724847" y="297602"/>
                  </a:cubicBezTo>
                  <a:cubicBezTo>
                    <a:pt x="712963" y="295802"/>
                    <a:pt x="699278" y="293281"/>
                    <a:pt x="685954" y="294001"/>
                  </a:cubicBezTo>
                  <a:cubicBezTo>
                    <a:pt x="684153" y="294001"/>
                    <a:pt x="681992" y="294361"/>
                    <a:pt x="679832" y="294361"/>
                  </a:cubicBezTo>
                  <a:cubicBezTo>
                    <a:pt x="675870" y="294361"/>
                    <a:pt x="670829" y="294001"/>
                    <a:pt x="665787" y="291841"/>
                  </a:cubicBezTo>
                  <a:cubicBezTo>
                    <a:pt x="664346" y="291481"/>
                    <a:pt x="663266" y="290400"/>
                    <a:pt x="661825" y="289680"/>
                  </a:cubicBezTo>
                  <a:cubicBezTo>
                    <a:pt x="658944" y="288960"/>
                    <a:pt x="656424" y="287520"/>
                    <a:pt x="654263" y="284999"/>
                  </a:cubicBezTo>
                  <a:cubicBezTo>
                    <a:pt x="638417" y="268435"/>
                    <a:pt x="627253" y="245030"/>
                    <a:pt x="617530" y="222344"/>
                  </a:cubicBezTo>
                  <a:cubicBezTo>
                    <a:pt x="612128" y="209741"/>
                    <a:pt x="605646" y="197859"/>
                    <a:pt x="599163" y="186336"/>
                  </a:cubicBezTo>
                  <a:cubicBezTo>
                    <a:pt x="593401" y="175533"/>
                    <a:pt x="587639" y="164731"/>
                    <a:pt x="582598" y="153208"/>
                  </a:cubicBezTo>
                  <a:cubicBezTo>
                    <a:pt x="580797" y="148887"/>
                    <a:pt x="578276" y="144206"/>
                    <a:pt x="576475" y="139165"/>
                  </a:cubicBezTo>
                  <a:cubicBezTo>
                    <a:pt x="562791" y="107478"/>
                    <a:pt x="546225" y="68588"/>
                    <a:pt x="514534" y="57786"/>
                  </a:cubicBezTo>
                  <a:cubicBezTo>
                    <a:pt x="507692" y="55265"/>
                    <a:pt x="500489" y="54185"/>
                    <a:pt x="492566" y="54185"/>
                  </a:cubicBezTo>
                  <a:close/>
                  <a:moveTo>
                    <a:pt x="498689" y="27899"/>
                  </a:moveTo>
                  <a:cubicBezTo>
                    <a:pt x="500849" y="27899"/>
                    <a:pt x="503010" y="27899"/>
                    <a:pt x="505171" y="27899"/>
                  </a:cubicBezTo>
                  <a:cubicBezTo>
                    <a:pt x="551987" y="30059"/>
                    <a:pt x="580797" y="76870"/>
                    <a:pt x="600244" y="117560"/>
                  </a:cubicBezTo>
                  <a:cubicBezTo>
                    <a:pt x="606726" y="131243"/>
                    <a:pt x="614289" y="145286"/>
                    <a:pt x="621131" y="158609"/>
                  </a:cubicBezTo>
                  <a:cubicBezTo>
                    <a:pt x="626533" y="168692"/>
                    <a:pt x="632295" y="179494"/>
                    <a:pt x="638057" y="190297"/>
                  </a:cubicBezTo>
                  <a:cubicBezTo>
                    <a:pt x="641658" y="197499"/>
                    <a:pt x="644900" y="205060"/>
                    <a:pt x="648141" y="212262"/>
                  </a:cubicBezTo>
                  <a:cubicBezTo>
                    <a:pt x="656063" y="230266"/>
                    <a:pt x="664706" y="248991"/>
                    <a:pt x="676951" y="263754"/>
                  </a:cubicBezTo>
                  <a:cubicBezTo>
                    <a:pt x="677311" y="264114"/>
                    <a:pt x="677671" y="264834"/>
                    <a:pt x="678031" y="265554"/>
                  </a:cubicBezTo>
                  <a:cubicBezTo>
                    <a:pt x="680192" y="265915"/>
                    <a:pt x="683073" y="266275"/>
                    <a:pt x="686314" y="266275"/>
                  </a:cubicBezTo>
                  <a:cubicBezTo>
                    <a:pt x="688475" y="266275"/>
                    <a:pt x="690996" y="266275"/>
                    <a:pt x="693877" y="265915"/>
                  </a:cubicBezTo>
                  <a:cubicBezTo>
                    <a:pt x="698918" y="265554"/>
                    <a:pt x="704320" y="265554"/>
                    <a:pt x="708282" y="266275"/>
                  </a:cubicBezTo>
                  <a:cubicBezTo>
                    <a:pt x="719445" y="267715"/>
                    <a:pt x="730609" y="269515"/>
                    <a:pt x="741773" y="271316"/>
                  </a:cubicBezTo>
                  <a:cubicBezTo>
                    <a:pt x="745374" y="272036"/>
                    <a:pt x="749336" y="272396"/>
                    <a:pt x="753297" y="273116"/>
                  </a:cubicBezTo>
                  <a:cubicBezTo>
                    <a:pt x="782467" y="277797"/>
                    <a:pt x="813798" y="285719"/>
                    <a:pt x="848370" y="297242"/>
                  </a:cubicBezTo>
                  <a:cubicBezTo>
                    <a:pt x="854492" y="299042"/>
                    <a:pt x="861334" y="301203"/>
                    <a:pt x="868537" y="303003"/>
                  </a:cubicBezTo>
                  <a:cubicBezTo>
                    <a:pt x="903829" y="312726"/>
                    <a:pt x="952086" y="325689"/>
                    <a:pt x="957848" y="366018"/>
                  </a:cubicBezTo>
                  <a:cubicBezTo>
                    <a:pt x="961449" y="391944"/>
                    <a:pt x="958928" y="412109"/>
                    <a:pt x="949565" y="429393"/>
                  </a:cubicBezTo>
                  <a:cubicBezTo>
                    <a:pt x="939842" y="446677"/>
                    <a:pt x="926517" y="461080"/>
                    <a:pt x="913913" y="474403"/>
                  </a:cubicBezTo>
                  <a:cubicBezTo>
                    <a:pt x="908511" y="480525"/>
                    <a:pt x="902749" y="486646"/>
                    <a:pt x="897347" y="492768"/>
                  </a:cubicBezTo>
                  <a:cubicBezTo>
                    <a:pt x="887984" y="503930"/>
                    <a:pt x="878620" y="514733"/>
                    <a:pt x="869257" y="525535"/>
                  </a:cubicBezTo>
                  <a:cubicBezTo>
                    <a:pt x="858814" y="537058"/>
                    <a:pt x="848370" y="549301"/>
                    <a:pt x="838286" y="561184"/>
                  </a:cubicBezTo>
                  <a:cubicBezTo>
                    <a:pt x="822441" y="579908"/>
                    <a:pt x="804795" y="600793"/>
                    <a:pt x="784988" y="618437"/>
                  </a:cubicBezTo>
                  <a:cubicBezTo>
                    <a:pt x="784988" y="618797"/>
                    <a:pt x="785348" y="619877"/>
                    <a:pt x="785348" y="620597"/>
                  </a:cubicBezTo>
                  <a:cubicBezTo>
                    <a:pt x="786429" y="628519"/>
                    <a:pt x="786429" y="636081"/>
                    <a:pt x="786429" y="644003"/>
                  </a:cubicBezTo>
                  <a:cubicBezTo>
                    <a:pt x="786789" y="649764"/>
                    <a:pt x="786789" y="656246"/>
                    <a:pt x="787509" y="662007"/>
                  </a:cubicBezTo>
                  <a:cubicBezTo>
                    <a:pt x="788229" y="672089"/>
                    <a:pt x="789670" y="682172"/>
                    <a:pt x="791110" y="691894"/>
                  </a:cubicBezTo>
                  <a:cubicBezTo>
                    <a:pt x="792191" y="698736"/>
                    <a:pt x="792911" y="705217"/>
                    <a:pt x="793631" y="712059"/>
                  </a:cubicBezTo>
                  <a:cubicBezTo>
                    <a:pt x="794711" y="719260"/>
                    <a:pt x="795432" y="726462"/>
                    <a:pt x="796152" y="733664"/>
                  </a:cubicBezTo>
                  <a:cubicBezTo>
                    <a:pt x="798673" y="754549"/>
                    <a:pt x="800834" y="776154"/>
                    <a:pt x="804795" y="796678"/>
                  </a:cubicBezTo>
                  <a:lnTo>
                    <a:pt x="804795" y="797039"/>
                  </a:lnTo>
                  <a:cubicBezTo>
                    <a:pt x="814158" y="843849"/>
                    <a:pt x="824602" y="897142"/>
                    <a:pt x="775265" y="928469"/>
                  </a:cubicBezTo>
                  <a:cubicBezTo>
                    <a:pt x="763020" y="936751"/>
                    <a:pt x="748976" y="940352"/>
                    <a:pt x="733130" y="940352"/>
                  </a:cubicBezTo>
                  <a:cubicBezTo>
                    <a:pt x="706121" y="940352"/>
                    <a:pt x="678391" y="928829"/>
                    <a:pt x="654263" y="918747"/>
                  </a:cubicBezTo>
                  <a:cubicBezTo>
                    <a:pt x="649221" y="916947"/>
                    <a:pt x="644539" y="914786"/>
                    <a:pt x="639858" y="912986"/>
                  </a:cubicBezTo>
                  <a:cubicBezTo>
                    <a:pt x="582598" y="890300"/>
                    <a:pt x="536862" y="868335"/>
                    <a:pt x="495447" y="843489"/>
                  </a:cubicBezTo>
                  <a:cubicBezTo>
                    <a:pt x="488965" y="839528"/>
                    <a:pt x="484644" y="837728"/>
                    <a:pt x="480322" y="837728"/>
                  </a:cubicBezTo>
                  <a:cubicBezTo>
                    <a:pt x="474920" y="837728"/>
                    <a:pt x="469158" y="840609"/>
                    <a:pt x="460155" y="845290"/>
                  </a:cubicBezTo>
                  <a:lnTo>
                    <a:pt x="459435" y="846010"/>
                  </a:lnTo>
                  <a:cubicBezTo>
                    <a:pt x="447551" y="852131"/>
                    <a:pt x="435667" y="859333"/>
                    <a:pt x="424143" y="865815"/>
                  </a:cubicBezTo>
                  <a:lnTo>
                    <a:pt x="422702" y="866895"/>
                  </a:lnTo>
                  <a:cubicBezTo>
                    <a:pt x="418021" y="869776"/>
                    <a:pt x="413699" y="872296"/>
                    <a:pt x="409018" y="875177"/>
                  </a:cubicBezTo>
                  <a:cubicBezTo>
                    <a:pt x="388490" y="887420"/>
                    <a:pt x="366883" y="900383"/>
                    <a:pt x="344915" y="911545"/>
                  </a:cubicBezTo>
                  <a:cubicBezTo>
                    <a:pt x="317906" y="924868"/>
                    <a:pt x="282614" y="940352"/>
                    <a:pt x="248402" y="940352"/>
                  </a:cubicBezTo>
                  <a:cubicBezTo>
                    <a:pt x="229315" y="940352"/>
                    <a:pt x="212029" y="935311"/>
                    <a:pt x="197264" y="925589"/>
                  </a:cubicBezTo>
                  <a:cubicBezTo>
                    <a:pt x="151168" y="895702"/>
                    <a:pt x="157290" y="843849"/>
                    <a:pt x="162692" y="798119"/>
                  </a:cubicBezTo>
                  <a:lnTo>
                    <a:pt x="163413" y="793798"/>
                  </a:lnTo>
                  <a:cubicBezTo>
                    <a:pt x="166654" y="763911"/>
                    <a:pt x="170975" y="733664"/>
                    <a:pt x="175297" y="704137"/>
                  </a:cubicBezTo>
                  <a:cubicBezTo>
                    <a:pt x="178898" y="676410"/>
                    <a:pt x="182859" y="647964"/>
                    <a:pt x="186461" y="619517"/>
                  </a:cubicBezTo>
                  <a:cubicBezTo>
                    <a:pt x="167374" y="607274"/>
                    <a:pt x="151168" y="591431"/>
                    <a:pt x="135323" y="575947"/>
                  </a:cubicBezTo>
                  <a:lnTo>
                    <a:pt x="129201" y="569826"/>
                  </a:lnTo>
                  <a:cubicBezTo>
                    <a:pt x="125960" y="566585"/>
                    <a:pt x="122718" y="563704"/>
                    <a:pt x="119117" y="560463"/>
                  </a:cubicBezTo>
                  <a:cubicBezTo>
                    <a:pt x="102912" y="544980"/>
                    <a:pt x="85986" y="528776"/>
                    <a:pt x="73381" y="509331"/>
                  </a:cubicBezTo>
                  <a:cubicBezTo>
                    <a:pt x="64378" y="495648"/>
                    <a:pt x="54295" y="482325"/>
                    <a:pt x="44571" y="470082"/>
                  </a:cubicBezTo>
                  <a:cubicBezTo>
                    <a:pt x="35568" y="458560"/>
                    <a:pt x="26565" y="446677"/>
                    <a:pt x="18282" y="434074"/>
                  </a:cubicBezTo>
                  <a:cubicBezTo>
                    <a:pt x="7118" y="417870"/>
                    <a:pt x="-6566" y="393024"/>
                    <a:pt x="3517" y="366738"/>
                  </a:cubicBezTo>
                  <a:cubicBezTo>
                    <a:pt x="20443" y="322808"/>
                    <a:pt x="75902" y="308765"/>
                    <a:pt x="116596" y="298682"/>
                  </a:cubicBezTo>
                  <a:lnTo>
                    <a:pt x="131722" y="294721"/>
                  </a:lnTo>
                  <a:cubicBezTo>
                    <a:pt x="157290" y="287880"/>
                    <a:pt x="183940" y="281038"/>
                    <a:pt x="210949" y="278157"/>
                  </a:cubicBezTo>
                  <a:cubicBezTo>
                    <a:pt x="222473" y="277077"/>
                    <a:pt x="234357" y="274917"/>
                    <a:pt x="245881" y="273116"/>
                  </a:cubicBezTo>
                  <a:cubicBezTo>
                    <a:pt x="263887" y="270236"/>
                    <a:pt x="282254" y="267355"/>
                    <a:pt x="300260" y="266635"/>
                  </a:cubicBezTo>
                  <a:lnTo>
                    <a:pt x="300980" y="266635"/>
                  </a:lnTo>
                  <a:cubicBezTo>
                    <a:pt x="301700" y="266635"/>
                    <a:pt x="302061" y="266635"/>
                    <a:pt x="302061" y="266635"/>
                  </a:cubicBezTo>
                  <a:cubicBezTo>
                    <a:pt x="307102" y="250431"/>
                    <a:pt x="315745" y="235667"/>
                    <a:pt x="324028" y="220904"/>
                  </a:cubicBezTo>
                  <a:cubicBezTo>
                    <a:pt x="326909" y="216223"/>
                    <a:pt x="329430" y="211902"/>
                    <a:pt x="331951" y="207221"/>
                  </a:cubicBezTo>
                  <a:cubicBezTo>
                    <a:pt x="334472" y="202180"/>
                    <a:pt x="336993" y="197138"/>
                    <a:pt x="339874" y="192097"/>
                  </a:cubicBezTo>
                  <a:cubicBezTo>
                    <a:pt x="344555" y="181295"/>
                    <a:pt x="349957" y="170492"/>
                    <a:pt x="357160" y="160770"/>
                  </a:cubicBezTo>
                  <a:lnTo>
                    <a:pt x="358960" y="157889"/>
                  </a:lnTo>
                  <a:cubicBezTo>
                    <a:pt x="367963" y="146007"/>
                    <a:pt x="376966" y="133404"/>
                    <a:pt x="384169" y="120441"/>
                  </a:cubicBezTo>
                  <a:cubicBezTo>
                    <a:pt x="385609" y="117200"/>
                    <a:pt x="387410" y="113959"/>
                    <a:pt x="389211" y="110718"/>
                  </a:cubicBezTo>
                  <a:cubicBezTo>
                    <a:pt x="401095" y="88753"/>
                    <a:pt x="413339" y="66068"/>
                    <a:pt x="432426" y="48784"/>
                  </a:cubicBezTo>
                  <a:cubicBezTo>
                    <a:pt x="452593" y="30420"/>
                    <a:pt x="482483" y="27899"/>
                    <a:pt x="498689" y="27899"/>
                  </a:cubicBezTo>
                  <a:close/>
                  <a:moveTo>
                    <a:pt x="473526" y="11715"/>
                  </a:moveTo>
                  <a:cubicBezTo>
                    <a:pt x="491033" y="9290"/>
                    <a:pt x="509486" y="11671"/>
                    <a:pt x="526408" y="17668"/>
                  </a:cubicBezTo>
                  <a:cubicBezTo>
                    <a:pt x="529649" y="18727"/>
                    <a:pt x="528208" y="23313"/>
                    <a:pt x="524608" y="22607"/>
                  </a:cubicBezTo>
                  <a:lnTo>
                    <a:pt x="515248" y="21454"/>
                  </a:lnTo>
                  <a:lnTo>
                    <a:pt x="551446" y="32294"/>
                  </a:lnTo>
                  <a:cubicBezTo>
                    <a:pt x="555048" y="33733"/>
                    <a:pt x="551806" y="39129"/>
                    <a:pt x="548203" y="37330"/>
                  </a:cubicBezTo>
                  <a:cubicBezTo>
                    <a:pt x="500646" y="12869"/>
                    <a:pt x="427508" y="21502"/>
                    <a:pt x="404810" y="77620"/>
                  </a:cubicBezTo>
                  <a:cubicBezTo>
                    <a:pt x="404450" y="78339"/>
                    <a:pt x="403009" y="78339"/>
                    <a:pt x="403729" y="77260"/>
                  </a:cubicBezTo>
                  <a:cubicBezTo>
                    <a:pt x="416497" y="43670"/>
                    <a:pt x="444996" y="25219"/>
                    <a:pt x="476851" y="20241"/>
                  </a:cubicBezTo>
                  <a:lnTo>
                    <a:pt x="501967" y="19817"/>
                  </a:lnTo>
                  <a:lnTo>
                    <a:pt x="474156" y="16390"/>
                  </a:lnTo>
                  <a:cubicBezTo>
                    <a:pt x="457549" y="18198"/>
                    <a:pt x="441616" y="24371"/>
                    <a:pt x="427754" y="36366"/>
                  </a:cubicBezTo>
                  <a:cubicBezTo>
                    <a:pt x="427034" y="37071"/>
                    <a:pt x="425234" y="35660"/>
                    <a:pt x="426314" y="34602"/>
                  </a:cubicBezTo>
                  <a:cubicBezTo>
                    <a:pt x="439456" y="21373"/>
                    <a:pt x="456018" y="14141"/>
                    <a:pt x="473526" y="11715"/>
                  </a:cubicBezTo>
                  <a:close/>
                  <a:moveTo>
                    <a:pt x="473404" y="775"/>
                  </a:moveTo>
                  <a:cubicBezTo>
                    <a:pt x="483133" y="50"/>
                    <a:pt x="492502" y="-676"/>
                    <a:pt x="502232" y="1138"/>
                  </a:cubicBezTo>
                  <a:cubicBezTo>
                    <a:pt x="505835" y="1864"/>
                    <a:pt x="504034" y="7307"/>
                    <a:pt x="500791" y="6581"/>
                  </a:cubicBezTo>
                  <a:cubicBezTo>
                    <a:pt x="491782" y="4404"/>
                    <a:pt x="482413" y="4404"/>
                    <a:pt x="473404" y="5493"/>
                  </a:cubicBezTo>
                  <a:cubicBezTo>
                    <a:pt x="464756" y="6218"/>
                    <a:pt x="457549" y="9484"/>
                    <a:pt x="449260" y="11298"/>
                  </a:cubicBezTo>
                  <a:cubicBezTo>
                    <a:pt x="448179" y="11661"/>
                    <a:pt x="447459" y="10210"/>
                    <a:pt x="448540" y="9847"/>
                  </a:cubicBezTo>
                  <a:cubicBezTo>
                    <a:pt x="457188" y="5855"/>
                    <a:pt x="463674" y="1864"/>
                    <a:pt x="473404" y="7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75CFEA31-6068-134F-A7E7-E0FDE90EA1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4010" y="937233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4B365D96-F705-164F-99CC-45BBFD1A13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39845" y="95413"/>
              <a:ext cx="177354" cy="180817"/>
            </a:xfrm>
            <a:custGeom>
              <a:avLst/>
              <a:gdLst>
                <a:gd name="connsiteX0" fmla="*/ 91440 w 195500"/>
                <a:gd name="connsiteY0" fmla="*/ 181372 h 199317"/>
                <a:gd name="connsiteX1" fmla="*/ 91757 w 195500"/>
                <a:gd name="connsiteY1" fmla="*/ 181769 h 199317"/>
                <a:gd name="connsiteX2" fmla="*/ 91440 w 195500"/>
                <a:gd name="connsiteY2" fmla="*/ 184547 h 199317"/>
                <a:gd name="connsiteX3" fmla="*/ 90488 w 195500"/>
                <a:gd name="connsiteY3" fmla="*/ 184547 h 199317"/>
                <a:gd name="connsiteX4" fmla="*/ 91440 w 195500"/>
                <a:gd name="connsiteY4" fmla="*/ 181372 h 199317"/>
                <a:gd name="connsiteX5" fmla="*/ 85725 w 195500"/>
                <a:gd name="connsiteY5" fmla="*/ 178474 h 199317"/>
                <a:gd name="connsiteX6" fmla="*/ 86519 w 195500"/>
                <a:gd name="connsiteY6" fmla="*/ 178474 h 199317"/>
                <a:gd name="connsiteX7" fmla="*/ 84534 w 195500"/>
                <a:gd name="connsiteY7" fmla="*/ 183862 h 199317"/>
                <a:gd name="connsiteX8" fmla="*/ 83344 w 195500"/>
                <a:gd name="connsiteY8" fmla="*/ 188240 h 199317"/>
                <a:gd name="connsiteX9" fmla="*/ 82550 w 195500"/>
                <a:gd name="connsiteY9" fmla="*/ 187903 h 199317"/>
                <a:gd name="connsiteX10" fmla="*/ 85725 w 195500"/>
                <a:gd name="connsiteY10" fmla="*/ 178474 h 199317"/>
                <a:gd name="connsiteX11" fmla="*/ 126119 w 195500"/>
                <a:gd name="connsiteY11" fmla="*/ 170241 h 199317"/>
                <a:gd name="connsiteX12" fmla="*/ 126824 w 195500"/>
                <a:gd name="connsiteY12" fmla="*/ 170241 h 199317"/>
                <a:gd name="connsiteX13" fmla="*/ 131058 w 195500"/>
                <a:gd name="connsiteY13" fmla="*/ 172131 h 199317"/>
                <a:gd name="connsiteX14" fmla="*/ 131058 w 195500"/>
                <a:gd name="connsiteY14" fmla="*/ 172887 h 199317"/>
                <a:gd name="connsiteX15" fmla="*/ 128941 w 195500"/>
                <a:gd name="connsiteY15" fmla="*/ 172509 h 199317"/>
                <a:gd name="connsiteX16" fmla="*/ 126119 w 195500"/>
                <a:gd name="connsiteY16" fmla="*/ 171375 h 199317"/>
                <a:gd name="connsiteX17" fmla="*/ 122591 w 195500"/>
                <a:gd name="connsiteY17" fmla="*/ 177044 h 199317"/>
                <a:gd name="connsiteX18" fmla="*/ 122238 w 195500"/>
                <a:gd name="connsiteY18" fmla="*/ 177044 h 199317"/>
                <a:gd name="connsiteX19" fmla="*/ 126119 w 195500"/>
                <a:gd name="connsiteY19" fmla="*/ 170241 h 199317"/>
                <a:gd name="connsiteX20" fmla="*/ 84137 w 195500"/>
                <a:gd name="connsiteY20" fmla="*/ 168621 h 199317"/>
                <a:gd name="connsiteX21" fmla="*/ 84931 w 195500"/>
                <a:gd name="connsiteY21" fmla="*/ 168621 h 199317"/>
                <a:gd name="connsiteX22" fmla="*/ 82550 w 195500"/>
                <a:gd name="connsiteY22" fmla="*/ 176934 h 199317"/>
                <a:gd name="connsiteX23" fmla="*/ 79375 w 195500"/>
                <a:gd name="connsiteY23" fmla="*/ 186632 h 199317"/>
                <a:gd name="connsiteX24" fmla="*/ 78185 w 195500"/>
                <a:gd name="connsiteY24" fmla="*/ 186286 h 199317"/>
                <a:gd name="connsiteX25" fmla="*/ 84137 w 195500"/>
                <a:gd name="connsiteY25" fmla="*/ 168621 h 199317"/>
                <a:gd name="connsiteX26" fmla="*/ 124460 w 195500"/>
                <a:gd name="connsiteY26" fmla="*/ 167028 h 199317"/>
                <a:gd name="connsiteX27" fmla="*/ 125159 w 195500"/>
                <a:gd name="connsiteY27" fmla="*/ 167028 h 199317"/>
                <a:gd name="connsiteX28" fmla="*/ 134240 w 195500"/>
                <a:gd name="connsiteY28" fmla="*/ 169409 h 199317"/>
                <a:gd name="connsiteX29" fmla="*/ 134240 w 195500"/>
                <a:gd name="connsiteY29" fmla="*/ 169750 h 199317"/>
                <a:gd name="connsiteX30" fmla="*/ 124810 w 195500"/>
                <a:gd name="connsiteY30" fmla="*/ 167709 h 199317"/>
                <a:gd name="connsiteX31" fmla="*/ 118174 w 195500"/>
                <a:gd name="connsiteY31" fmla="*/ 175873 h 199317"/>
                <a:gd name="connsiteX32" fmla="*/ 117825 w 195500"/>
                <a:gd name="connsiteY32" fmla="*/ 175192 h 199317"/>
                <a:gd name="connsiteX33" fmla="*/ 124460 w 195500"/>
                <a:gd name="connsiteY33" fmla="*/ 167028 h 199317"/>
                <a:gd name="connsiteX34" fmla="*/ 124076 w 195500"/>
                <a:gd name="connsiteY34" fmla="*/ 163513 h 199317"/>
                <a:gd name="connsiteX35" fmla="*/ 124786 w 195500"/>
                <a:gd name="connsiteY35" fmla="*/ 163513 h 199317"/>
                <a:gd name="connsiteX36" fmla="*/ 133309 w 195500"/>
                <a:gd name="connsiteY36" fmla="*/ 165025 h 199317"/>
                <a:gd name="connsiteX37" fmla="*/ 138990 w 195500"/>
                <a:gd name="connsiteY37" fmla="*/ 166159 h 199317"/>
                <a:gd name="connsiteX38" fmla="*/ 138990 w 195500"/>
                <a:gd name="connsiteY38" fmla="*/ 166915 h 199317"/>
                <a:gd name="connsiteX39" fmla="*/ 131178 w 195500"/>
                <a:gd name="connsiteY39" fmla="*/ 165781 h 199317"/>
                <a:gd name="connsiteX40" fmla="*/ 124786 w 195500"/>
                <a:gd name="connsiteY40" fmla="*/ 164647 h 199317"/>
                <a:gd name="connsiteX41" fmla="*/ 119460 w 195500"/>
                <a:gd name="connsiteY41" fmla="*/ 171073 h 199317"/>
                <a:gd name="connsiteX42" fmla="*/ 113068 w 195500"/>
                <a:gd name="connsiteY42" fmla="*/ 179010 h 199317"/>
                <a:gd name="connsiteX43" fmla="*/ 112713 w 195500"/>
                <a:gd name="connsiteY43" fmla="*/ 178632 h 199317"/>
                <a:gd name="connsiteX44" fmla="*/ 119815 w 195500"/>
                <a:gd name="connsiteY44" fmla="*/ 169561 h 199317"/>
                <a:gd name="connsiteX45" fmla="*/ 124076 w 195500"/>
                <a:gd name="connsiteY45" fmla="*/ 163513 h 199317"/>
                <a:gd name="connsiteX46" fmla="*/ 80824 w 195500"/>
                <a:gd name="connsiteY46" fmla="*/ 162669 h 199317"/>
                <a:gd name="connsiteX47" fmla="*/ 81860 w 195500"/>
                <a:gd name="connsiteY47" fmla="*/ 162669 h 199317"/>
                <a:gd name="connsiteX48" fmla="*/ 75648 w 195500"/>
                <a:gd name="connsiteY48" fmla="*/ 184994 h 199317"/>
                <a:gd name="connsiteX49" fmla="*/ 74613 w 195500"/>
                <a:gd name="connsiteY49" fmla="*/ 184622 h 199317"/>
                <a:gd name="connsiteX50" fmla="*/ 80824 w 195500"/>
                <a:gd name="connsiteY50" fmla="*/ 162669 h 199317"/>
                <a:gd name="connsiteX51" fmla="*/ 79519 w 195500"/>
                <a:gd name="connsiteY51" fmla="*/ 157892 h 199317"/>
                <a:gd name="connsiteX52" fmla="*/ 80602 w 195500"/>
                <a:gd name="connsiteY52" fmla="*/ 157892 h 199317"/>
                <a:gd name="connsiteX53" fmla="*/ 74107 w 195500"/>
                <a:gd name="connsiteY53" fmla="*/ 178295 h 199317"/>
                <a:gd name="connsiteX54" fmla="*/ 73025 w 195500"/>
                <a:gd name="connsiteY54" fmla="*/ 178295 h 199317"/>
                <a:gd name="connsiteX55" fmla="*/ 79519 w 195500"/>
                <a:gd name="connsiteY55" fmla="*/ 157892 h 199317"/>
                <a:gd name="connsiteX56" fmla="*/ 189638 w 195500"/>
                <a:gd name="connsiteY56" fmla="*/ 156387 h 199317"/>
                <a:gd name="connsiteX57" fmla="*/ 185629 w 195500"/>
                <a:gd name="connsiteY57" fmla="*/ 164391 h 199317"/>
                <a:gd name="connsiteX58" fmla="*/ 184862 w 195500"/>
                <a:gd name="connsiteY58" fmla="*/ 163682 h 199317"/>
                <a:gd name="connsiteX59" fmla="*/ 191016 w 195500"/>
                <a:gd name="connsiteY59" fmla="*/ 153635 h 199317"/>
                <a:gd name="connsiteX60" fmla="*/ 191041 w 195500"/>
                <a:gd name="connsiteY60" fmla="*/ 154244 h 199317"/>
                <a:gd name="connsiteX61" fmla="*/ 189638 w 195500"/>
                <a:gd name="connsiteY61" fmla="*/ 156387 h 199317"/>
                <a:gd name="connsiteX62" fmla="*/ 79813 w 195500"/>
                <a:gd name="connsiteY62" fmla="*/ 149951 h 199317"/>
                <a:gd name="connsiteX63" fmla="*/ 80580 w 195500"/>
                <a:gd name="connsiteY63" fmla="*/ 149951 h 199317"/>
                <a:gd name="connsiteX64" fmla="*/ 71383 w 195500"/>
                <a:gd name="connsiteY64" fmla="*/ 173536 h 199317"/>
                <a:gd name="connsiteX65" fmla="*/ 70233 w 195500"/>
                <a:gd name="connsiteY65" fmla="*/ 172811 h 199317"/>
                <a:gd name="connsiteX66" fmla="*/ 79813 w 195500"/>
                <a:gd name="connsiteY66" fmla="*/ 149951 h 199317"/>
                <a:gd name="connsiteX67" fmla="*/ 170657 w 195500"/>
                <a:gd name="connsiteY67" fmla="*/ 148004 h 199317"/>
                <a:gd name="connsiteX68" fmla="*/ 175419 w 195500"/>
                <a:gd name="connsiteY68" fmla="*/ 155698 h 199317"/>
                <a:gd name="connsiteX69" fmla="*/ 174626 w 195500"/>
                <a:gd name="connsiteY69" fmla="*/ 156430 h 199317"/>
                <a:gd name="connsiteX70" fmla="*/ 172244 w 195500"/>
                <a:gd name="connsiteY70" fmla="*/ 152767 h 199317"/>
                <a:gd name="connsiteX71" fmla="*/ 169863 w 195500"/>
                <a:gd name="connsiteY71" fmla="*/ 148371 h 199317"/>
                <a:gd name="connsiteX72" fmla="*/ 170657 w 195500"/>
                <a:gd name="connsiteY72" fmla="*/ 148004 h 199317"/>
                <a:gd name="connsiteX73" fmla="*/ 171811 w 195500"/>
                <a:gd name="connsiteY73" fmla="*/ 143589 h 199317"/>
                <a:gd name="connsiteX74" fmla="*/ 172172 w 195500"/>
                <a:gd name="connsiteY74" fmla="*/ 143589 h 199317"/>
                <a:gd name="connsiteX75" fmla="*/ 175780 w 195500"/>
                <a:gd name="connsiteY75" fmla="*/ 150019 h 199317"/>
                <a:gd name="connsiteX76" fmla="*/ 178667 w 195500"/>
                <a:gd name="connsiteY76" fmla="*/ 155377 h 199317"/>
                <a:gd name="connsiteX77" fmla="*/ 177945 w 195500"/>
                <a:gd name="connsiteY77" fmla="*/ 156091 h 199317"/>
                <a:gd name="connsiteX78" fmla="*/ 174337 w 195500"/>
                <a:gd name="connsiteY78" fmla="*/ 148947 h 199317"/>
                <a:gd name="connsiteX79" fmla="*/ 171811 w 195500"/>
                <a:gd name="connsiteY79" fmla="*/ 143589 h 199317"/>
                <a:gd name="connsiteX80" fmla="*/ 77893 w 195500"/>
                <a:gd name="connsiteY80" fmla="*/ 141658 h 199317"/>
                <a:gd name="connsiteX81" fmla="*/ 79004 w 195500"/>
                <a:gd name="connsiteY81" fmla="*/ 142027 h 199317"/>
                <a:gd name="connsiteX82" fmla="*/ 69374 w 195500"/>
                <a:gd name="connsiteY82" fmla="*/ 167536 h 199317"/>
                <a:gd name="connsiteX83" fmla="*/ 68263 w 195500"/>
                <a:gd name="connsiteY83" fmla="*/ 166796 h 199317"/>
                <a:gd name="connsiteX84" fmla="*/ 77893 w 195500"/>
                <a:gd name="connsiteY84" fmla="*/ 141658 h 199317"/>
                <a:gd name="connsiteX85" fmla="*/ 34057 w 195500"/>
                <a:gd name="connsiteY85" fmla="*/ 141633 h 199317"/>
                <a:gd name="connsiteX86" fmla="*/ 42683 w 195500"/>
                <a:gd name="connsiteY86" fmla="*/ 145429 h 199317"/>
                <a:gd name="connsiteX87" fmla="*/ 51309 w 195500"/>
                <a:gd name="connsiteY87" fmla="*/ 147500 h 199317"/>
                <a:gd name="connsiteX88" fmla="*/ 50995 w 195500"/>
                <a:gd name="connsiteY88" fmla="*/ 148707 h 199317"/>
                <a:gd name="connsiteX89" fmla="*/ 51329 w 195500"/>
                <a:gd name="connsiteY89" fmla="*/ 148772 h 199317"/>
                <a:gd name="connsiteX90" fmla="*/ 50977 w 195500"/>
                <a:gd name="connsiteY90" fmla="*/ 150133 h 199317"/>
                <a:gd name="connsiteX91" fmla="*/ 45685 w 195500"/>
                <a:gd name="connsiteY91" fmla="*/ 148772 h 199317"/>
                <a:gd name="connsiteX92" fmla="*/ 40041 w 195500"/>
                <a:gd name="connsiteY92" fmla="*/ 146390 h 199317"/>
                <a:gd name="connsiteX93" fmla="*/ 40041 w 195500"/>
                <a:gd name="connsiteY93" fmla="*/ 146050 h 199317"/>
                <a:gd name="connsiteX94" fmla="*/ 46038 w 195500"/>
                <a:gd name="connsiteY94" fmla="*/ 147751 h 199317"/>
                <a:gd name="connsiteX95" fmla="*/ 49524 w 195500"/>
                <a:gd name="connsiteY95" fmla="*/ 148424 h 199317"/>
                <a:gd name="connsiteX96" fmla="*/ 41245 w 195500"/>
                <a:gd name="connsiteY96" fmla="*/ 145774 h 199317"/>
                <a:gd name="connsiteX97" fmla="*/ 33697 w 195500"/>
                <a:gd name="connsiteY97" fmla="*/ 141978 h 199317"/>
                <a:gd name="connsiteX98" fmla="*/ 34057 w 195500"/>
                <a:gd name="connsiteY98" fmla="*/ 141633 h 199317"/>
                <a:gd name="connsiteX99" fmla="*/ 78299 w 195500"/>
                <a:gd name="connsiteY99" fmla="*/ 136883 h 199317"/>
                <a:gd name="connsiteX100" fmla="*/ 79016 w 195500"/>
                <a:gd name="connsiteY100" fmla="*/ 136883 h 199317"/>
                <a:gd name="connsiteX101" fmla="*/ 74356 w 195500"/>
                <a:gd name="connsiteY101" fmla="*/ 148331 h 199317"/>
                <a:gd name="connsiteX102" fmla="*/ 69338 w 195500"/>
                <a:gd name="connsiteY102" fmla="*/ 160852 h 199317"/>
                <a:gd name="connsiteX103" fmla="*/ 68263 w 195500"/>
                <a:gd name="connsiteY103" fmla="*/ 160494 h 199317"/>
                <a:gd name="connsiteX104" fmla="*/ 72923 w 195500"/>
                <a:gd name="connsiteY104" fmla="*/ 149046 h 199317"/>
                <a:gd name="connsiteX105" fmla="*/ 78299 w 195500"/>
                <a:gd name="connsiteY105" fmla="*/ 136883 h 199317"/>
                <a:gd name="connsiteX106" fmla="*/ 190878 w 195500"/>
                <a:gd name="connsiteY106" fmla="*/ 136525 h 199317"/>
                <a:gd name="connsiteX107" fmla="*/ 193146 w 195500"/>
                <a:gd name="connsiteY107" fmla="*/ 159627 h 199317"/>
                <a:gd name="connsiteX108" fmla="*/ 192012 w 195500"/>
                <a:gd name="connsiteY108" fmla="*/ 158916 h 199317"/>
                <a:gd name="connsiteX109" fmla="*/ 190500 w 195500"/>
                <a:gd name="connsiteY109" fmla="*/ 136880 h 199317"/>
                <a:gd name="connsiteX110" fmla="*/ 190878 w 195500"/>
                <a:gd name="connsiteY110" fmla="*/ 136525 h 199317"/>
                <a:gd name="connsiteX111" fmla="*/ 172191 w 195500"/>
                <a:gd name="connsiteY111" fmla="*/ 135297 h 199317"/>
                <a:gd name="connsiteX112" fmla="*/ 177377 w 195500"/>
                <a:gd name="connsiteY112" fmla="*/ 144643 h 199317"/>
                <a:gd name="connsiteX113" fmla="*/ 181822 w 195500"/>
                <a:gd name="connsiteY113" fmla="*/ 152910 h 199317"/>
                <a:gd name="connsiteX114" fmla="*/ 181082 w 195500"/>
                <a:gd name="connsiteY114" fmla="*/ 153629 h 199317"/>
                <a:gd name="connsiteX115" fmla="*/ 178118 w 195500"/>
                <a:gd name="connsiteY115" fmla="*/ 148956 h 199317"/>
                <a:gd name="connsiteX116" fmla="*/ 171821 w 195500"/>
                <a:gd name="connsiteY116" fmla="*/ 135657 h 199317"/>
                <a:gd name="connsiteX117" fmla="*/ 172191 w 195500"/>
                <a:gd name="connsiteY117" fmla="*/ 135297 h 199317"/>
                <a:gd name="connsiteX118" fmla="*/ 26139 w 195500"/>
                <a:gd name="connsiteY118" fmla="*/ 133697 h 199317"/>
                <a:gd name="connsiteX119" fmla="*/ 37970 w 195500"/>
                <a:gd name="connsiteY119" fmla="*/ 138559 h 199317"/>
                <a:gd name="connsiteX120" fmla="*/ 51279 w 195500"/>
                <a:gd name="connsiteY120" fmla="*/ 143074 h 199317"/>
                <a:gd name="connsiteX121" fmla="*/ 50909 w 195500"/>
                <a:gd name="connsiteY121" fmla="*/ 144116 h 199317"/>
                <a:gd name="connsiteX122" fmla="*/ 37230 w 195500"/>
                <a:gd name="connsiteY122" fmla="*/ 139601 h 199317"/>
                <a:gd name="connsiteX123" fmla="*/ 25769 w 195500"/>
                <a:gd name="connsiteY123" fmla="*/ 134045 h 199317"/>
                <a:gd name="connsiteX124" fmla="*/ 26139 w 195500"/>
                <a:gd name="connsiteY124" fmla="*/ 133697 h 199317"/>
                <a:gd name="connsiteX125" fmla="*/ 76699 w 195500"/>
                <a:gd name="connsiteY125" fmla="*/ 128948 h 199317"/>
                <a:gd name="connsiteX126" fmla="*/ 77425 w 195500"/>
                <a:gd name="connsiteY126" fmla="*/ 128948 h 199317"/>
                <a:gd name="connsiteX127" fmla="*/ 72708 w 195500"/>
                <a:gd name="connsiteY127" fmla="*/ 140822 h 199317"/>
                <a:gd name="connsiteX128" fmla="*/ 66539 w 195500"/>
                <a:gd name="connsiteY128" fmla="*/ 154496 h 199317"/>
                <a:gd name="connsiteX129" fmla="*/ 65451 w 195500"/>
                <a:gd name="connsiteY129" fmla="*/ 153776 h 199317"/>
                <a:gd name="connsiteX130" fmla="*/ 76699 w 195500"/>
                <a:gd name="connsiteY130" fmla="*/ 128948 h 199317"/>
                <a:gd name="connsiteX131" fmla="*/ 182946 w 195500"/>
                <a:gd name="connsiteY131" fmla="*/ 128588 h 199317"/>
                <a:gd name="connsiteX132" fmla="*/ 192909 w 195500"/>
                <a:gd name="connsiteY132" fmla="*/ 149857 h 199317"/>
                <a:gd name="connsiteX133" fmla="*/ 191016 w 195500"/>
                <a:gd name="connsiteY133" fmla="*/ 153635 h 199317"/>
                <a:gd name="connsiteX134" fmla="*/ 190610 w 195500"/>
                <a:gd name="connsiteY134" fmla="*/ 143476 h 199317"/>
                <a:gd name="connsiteX135" fmla="*/ 182946 w 195500"/>
                <a:gd name="connsiteY135" fmla="*/ 128943 h 199317"/>
                <a:gd name="connsiteX136" fmla="*/ 182946 w 195500"/>
                <a:gd name="connsiteY136" fmla="*/ 128588 h 199317"/>
                <a:gd name="connsiteX137" fmla="*/ 73537 w 195500"/>
                <a:gd name="connsiteY137" fmla="*/ 127366 h 199317"/>
                <a:gd name="connsiteX138" fmla="*/ 74254 w 195500"/>
                <a:gd name="connsiteY138" fmla="*/ 127733 h 199317"/>
                <a:gd name="connsiteX139" fmla="*/ 64934 w 195500"/>
                <a:gd name="connsiteY139" fmla="*/ 149714 h 199317"/>
                <a:gd name="connsiteX140" fmla="*/ 63858 w 195500"/>
                <a:gd name="connsiteY140" fmla="*/ 149714 h 199317"/>
                <a:gd name="connsiteX141" fmla="*/ 73537 w 195500"/>
                <a:gd name="connsiteY141" fmla="*/ 127366 h 199317"/>
                <a:gd name="connsiteX142" fmla="*/ 69972 w 195500"/>
                <a:gd name="connsiteY142" fmla="*/ 124184 h 199317"/>
                <a:gd name="connsiteX143" fmla="*/ 70705 w 195500"/>
                <a:gd name="connsiteY143" fmla="*/ 124544 h 199317"/>
                <a:gd name="connsiteX144" fmla="*/ 63012 w 195500"/>
                <a:gd name="connsiteY144" fmla="*/ 141797 h 199317"/>
                <a:gd name="connsiteX145" fmla="*/ 62279 w 195500"/>
                <a:gd name="connsiteY145" fmla="*/ 141437 h 199317"/>
                <a:gd name="connsiteX146" fmla="*/ 69972 w 195500"/>
                <a:gd name="connsiteY146" fmla="*/ 124184 h 199317"/>
                <a:gd name="connsiteX147" fmla="*/ 15013 w 195500"/>
                <a:gd name="connsiteY147" fmla="*/ 122607 h 199317"/>
                <a:gd name="connsiteX148" fmla="*/ 24085 w 195500"/>
                <a:gd name="connsiteY148" fmla="*/ 128503 h 199317"/>
                <a:gd name="connsiteX149" fmla="*/ 32431 w 195500"/>
                <a:gd name="connsiteY149" fmla="*/ 133662 h 199317"/>
                <a:gd name="connsiteX150" fmla="*/ 41139 w 195500"/>
                <a:gd name="connsiteY150" fmla="*/ 138084 h 199317"/>
                <a:gd name="connsiteX151" fmla="*/ 51299 w 195500"/>
                <a:gd name="connsiteY151" fmla="*/ 141032 h 199317"/>
                <a:gd name="connsiteX152" fmla="*/ 50936 w 195500"/>
                <a:gd name="connsiteY152" fmla="*/ 142507 h 199317"/>
                <a:gd name="connsiteX153" fmla="*/ 40776 w 195500"/>
                <a:gd name="connsiteY153" fmla="*/ 139190 h 199317"/>
                <a:gd name="connsiteX154" fmla="*/ 30616 w 195500"/>
                <a:gd name="connsiteY154" fmla="*/ 134031 h 199317"/>
                <a:gd name="connsiteX155" fmla="*/ 14651 w 195500"/>
                <a:gd name="connsiteY155" fmla="*/ 122975 h 199317"/>
                <a:gd name="connsiteX156" fmla="*/ 15013 w 195500"/>
                <a:gd name="connsiteY156" fmla="*/ 122607 h 199317"/>
                <a:gd name="connsiteX157" fmla="*/ 169031 w 195500"/>
                <a:gd name="connsiteY157" fmla="*/ 122238 h 199317"/>
                <a:gd name="connsiteX158" fmla="*/ 177347 w 195500"/>
                <a:gd name="connsiteY158" fmla="*/ 136286 h 199317"/>
                <a:gd name="connsiteX159" fmla="*/ 183394 w 195500"/>
                <a:gd name="connsiteY159" fmla="*/ 147746 h 199317"/>
                <a:gd name="connsiteX160" fmla="*/ 182638 w 195500"/>
                <a:gd name="connsiteY160" fmla="*/ 148486 h 199317"/>
                <a:gd name="connsiteX161" fmla="*/ 176969 w 195500"/>
                <a:gd name="connsiteY161" fmla="*/ 138134 h 199317"/>
                <a:gd name="connsiteX162" fmla="*/ 168653 w 195500"/>
                <a:gd name="connsiteY162" fmla="*/ 122608 h 199317"/>
                <a:gd name="connsiteX163" fmla="*/ 169031 w 195500"/>
                <a:gd name="connsiteY163" fmla="*/ 122238 h 199317"/>
                <a:gd name="connsiteX164" fmla="*/ 67601 w 195500"/>
                <a:gd name="connsiteY164" fmla="*/ 119419 h 199317"/>
                <a:gd name="connsiteX165" fmla="*/ 67932 w 195500"/>
                <a:gd name="connsiteY165" fmla="*/ 119419 h 199317"/>
                <a:gd name="connsiteX166" fmla="*/ 65286 w 195500"/>
                <a:gd name="connsiteY166" fmla="*/ 126190 h 199317"/>
                <a:gd name="connsiteX167" fmla="*/ 60986 w 195500"/>
                <a:gd name="connsiteY167" fmla="*/ 135812 h 199317"/>
                <a:gd name="connsiteX168" fmla="*/ 60656 w 195500"/>
                <a:gd name="connsiteY168" fmla="*/ 135456 h 199317"/>
                <a:gd name="connsiteX169" fmla="*/ 67601 w 195500"/>
                <a:gd name="connsiteY169" fmla="*/ 119419 h 199317"/>
                <a:gd name="connsiteX170" fmla="*/ 66730 w 195500"/>
                <a:gd name="connsiteY170" fmla="*/ 114653 h 199317"/>
                <a:gd name="connsiteX171" fmla="*/ 67496 w 195500"/>
                <a:gd name="connsiteY171" fmla="*/ 115006 h 199317"/>
                <a:gd name="connsiteX172" fmla="*/ 58299 w 195500"/>
                <a:gd name="connsiteY172" fmla="*/ 132644 h 199317"/>
                <a:gd name="connsiteX173" fmla="*/ 57533 w 195500"/>
                <a:gd name="connsiteY173" fmla="*/ 132292 h 199317"/>
                <a:gd name="connsiteX174" fmla="*/ 66730 w 195500"/>
                <a:gd name="connsiteY174" fmla="*/ 114653 h 199317"/>
                <a:gd name="connsiteX175" fmla="*/ 65616 w 195500"/>
                <a:gd name="connsiteY175" fmla="*/ 109887 h 199317"/>
                <a:gd name="connsiteX176" fmla="*/ 65969 w 195500"/>
                <a:gd name="connsiteY176" fmla="*/ 109887 h 199317"/>
                <a:gd name="connsiteX177" fmla="*/ 62794 w 195500"/>
                <a:gd name="connsiteY177" fmla="*/ 117571 h 199317"/>
                <a:gd name="connsiteX178" fmla="*/ 58208 w 195500"/>
                <a:gd name="connsiteY178" fmla="*/ 126302 h 199317"/>
                <a:gd name="connsiteX179" fmla="*/ 57503 w 195500"/>
                <a:gd name="connsiteY179" fmla="*/ 126302 h 199317"/>
                <a:gd name="connsiteX180" fmla="*/ 61736 w 195500"/>
                <a:gd name="connsiteY180" fmla="*/ 117920 h 199317"/>
                <a:gd name="connsiteX181" fmla="*/ 65616 w 195500"/>
                <a:gd name="connsiteY181" fmla="*/ 109887 h 199317"/>
                <a:gd name="connsiteX182" fmla="*/ 63166 w 195500"/>
                <a:gd name="connsiteY182" fmla="*/ 109538 h 199317"/>
                <a:gd name="connsiteX183" fmla="*/ 63166 w 195500"/>
                <a:gd name="connsiteY183" fmla="*/ 109904 h 199317"/>
                <a:gd name="connsiteX184" fmla="*/ 57818 w 195500"/>
                <a:gd name="connsiteY184" fmla="*/ 123092 h 199317"/>
                <a:gd name="connsiteX185" fmla="*/ 57150 w 195500"/>
                <a:gd name="connsiteY185" fmla="*/ 122726 h 199317"/>
                <a:gd name="connsiteX186" fmla="*/ 63166 w 195500"/>
                <a:gd name="connsiteY186" fmla="*/ 109538 h 199317"/>
                <a:gd name="connsiteX187" fmla="*/ 62706 w 195500"/>
                <a:gd name="connsiteY187" fmla="*/ 105455 h 199317"/>
                <a:gd name="connsiteX188" fmla="*/ 63103 w 195500"/>
                <a:gd name="connsiteY188" fmla="*/ 105455 h 199317"/>
                <a:gd name="connsiteX189" fmla="*/ 58340 w 195500"/>
                <a:gd name="connsiteY189" fmla="*/ 113279 h 199317"/>
                <a:gd name="connsiteX190" fmla="*/ 57547 w 195500"/>
                <a:gd name="connsiteY190" fmla="*/ 113279 h 199317"/>
                <a:gd name="connsiteX191" fmla="*/ 62706 w 195500"/>
                <a:gd name="connsiteY191" fmla="*/ 105455 h 199317"/>
                <a:gd name="connsiteX192" fmla="*/ 59304 w 195500"/>
                <a:gd name="connsiteY192" fmla="*/ 105172 h 199317"/>
                <a:gd name="connsiteX193" fmla="*/ 59985 w 195500"/>
                <a:gd name="connsiteY193" fmla="*/ 105569 h 199317"/>
                <a:gd name="connsiteX194" fmla="*/ 56243 w 195500"/>
                <a:gd name="connsiteY194" fmla="*/ 112316 h 199317"/>
                <a:gd name="connsiteX195" fmla="*/ 55903 w 195500"/>
                <a:gd name="connsiteY195" fmla="*/ 111919 h 199317"/>
                <a:gd name="connsiteX196" fmla="*/ 59304 w 195500"/>
                <a:gd name="connsiteY196" fmla="*/ 105172 h 199317"/>
                <a:gd name="connsiteX197" fmla="*/ 59256 w 195500"/>
                <a:gd name="connsiteY197" fmla="*/ 60695 h 199317"/>
                <a:gd name="connsiteX198" fmla="*/ 59968 w 195500"/>
                <a:gd name="connsiteY198" fmla="*/ 60695 h 199317"/>
                <a:gd name="connsiteX199" fmla="*/ 59256 w 195500"/>
                <a:gd name="connsiteY199" fmla="*/ 66252 h 199317"/>
                <a:gd name="connsiteX200" fmla="*/ 58543 w 195500"/>
                <a:gd name="connsiteY200" fmla="*/ 72919 h 199317"/>
                <a:gd name="connsiteX201" fmla="*/ 58187 w 195500"/>
                <a:gd name="connsiteY201" fmla="*/ 73290 h 199317"/>
                <a:gd name="connsiteX202" fmla="*/ 57830 w 195500"/>
                <a:gd name="connsiteY202" fmla="*/ 74030 h 199317"/>
                <a:gd name="connsiteX203" fmla="*/ 43932 w 195500"/>
                <a:gd name="connsiteY203" fmla="*/ 81809 h 199317"/>
                <a:gd name="connsiteX204" fmla="*/ 43575 w 195500"/>
                <a:gd name="connsiteY204" fmla="*/ 81068 h 199317"/>
                <a:gd name="connsiteX205" fmla="*/ 57117 w 195500"/>
                <a:gd name="connsiteY205" fmla="*/ 72919 h 199317"/>
                <a:gd name="connsiteX206" fmla="*/ 57474 w 195500"/>
                <a:gd name="connsiteY206" fmla="*/ 72549 h 199317"/>
                <a:gd name="connsiteX207" fmla="*/ 58187 w 195500"/>
                <a:gd name="connsiteY207" fmla="*/ 66993 h 199317"/>
                <a:gd name="connsiteX208" fmla="*/ 59256 w 195500"/>
                <a:gd name="connsiteY208" fmla="*/ 60695 h 199317"/>
                <a:gd name="connsiteX209" fmla="*/ 58032 w 195500"/>
                <a:gd name="connsiteY209" fmla="*/ 57513 h 199317"/>
                <a:gd name="connsiteX210" fmla="*/ 58385 w 195500"/>
                <a:gd name="connsiteY210" fmla="*/ 57513 h 199317"/>
                <a:gd name="connsiteX211" fmla="*/ 58032 w 195500"/>
                <a:gd name="connsiteY211" fmla="*/ 64044 h 199317"/>
                <a:gd name="connsiteX212" fmla="*/ 57679 w 195500"/>
                <a:gd name="connsiteY212" fmla="*/ 69487 h 199317"/>
                <a:gd name="connsiteX213" fmla="*/ 57327 w 195500"/>
                <a:gd name="connsiteY213" fmla="*/ 69850 h 199317"/>
                <a:gd name="connsiteX214" fmla="*/ 56621 w 195500"/>
                <a:gd name="connsiteY214" fmla="*/ 70939 h 199317"/>
                <a:gd name="connsiteX215" fmla="*/ 37571 w 195500"/>
                <a:gd name="connsiteY215" fmla="*/ 81824 h 199317"/>
                <a:gd name="connsiteX216" fmla="*/ 36866 w 195500"/>
                <a:gd name="connsiteY216" fmla="*/ 81099 h 199317"/>
                <a:gd name="connsiteX217" fmla="*/ 56268 w 195500"/>
                <a:gd name="connsiteY217" fmla="*/ 69124 h 199317"/>
                <a:gd name="connsiteX218" fmla="*/ 56621 w 195500"/>
                <a:gd name="connsiteY218" fmla="*/ 69124 h 199317"/>
                <a:gd name="connsiteX219" fmla="*/ 56974 w 195500"/>
                <a:gd name="connsiteY219" fmla="*/ 64407 h 199317"/>
                <a:gd name="connsiteX220" fmla="*/ 58032 w 195500"/>
                <a:gd name="connsiteY220" fmla="*/ 57513 h 199317"/>
                <a:gd name="connsiteX221" fmla="*/ 173679 w 195500"/>
                <a:gd name="connsiteY221" fmla="*/ 51728 h 199317"/>
                <a:gd name="connsiteX222" fmla="*/ 174559 w 195500"/>
                <a:gd name="connsiteY222" fmla="*/ 53728 h 199317"/>
                <a:gd name="connsiteX223" fmla="*/ 168937 w 195500"/>
                <a:gd name="connsiteY223" fmla="*/ 69149 h 199317"/>
                <a:gd name="connsiteX224" fmla="*/ 168275 w 195500"/>
                <a:gd name="connsiteY224" fmla="*/ 68799 h 199317"/>
                <a:gd name="connsiteX225" fmla="*/ 172244 w 195500"/>
                <a:gd name="connsiteY225" fmla="*/ 58985 h 199317"/>
                <a:gd name="connsiteX226" fmla="*/ 170816 w 195500"/>
                <a:gd name="connsiteY226" fmla="*/ 48339 h 199317"/>
                <a:gd name="connsiteX227" fmla="*/ 172721 w 195500"/>
                <a:gd name="connsiteY227" fmla="*/ 53340 h 199317"/>
                <a:gd name="connsiteX228" fmla="*/ 172086 w 195500"/>
                <a:gd name="connsiteY228" fmla="*/ 57269 h 199317"/>
                <a:gd name="connsiteX229" fmla="*/ 171133 w 195500"/>
                <a:gd name="connsiteY229" fmla="*/ 61199 h 199317"/>
                <a:gd name="connsiteX230" fmla="*/ 170498 w 195500"/>
                <a:gd name="connsiteY230" fmla="*/ 61199 h 199317"/>
                <a:gd name="connsiteX231" fmla="*/ 171451 w 195500"/>
                <a:gd name="connsiteY231" fmla="*/ 56555 h 199317"/>
                <a:gd name="connsiteX232" fmla="*/ 170181 w 195500"/>
                <a:gd name="connsiteY232" fmla="*/ 49054 h 199317"/>
                <a:gd name="connsiteX233" fmla="*/ 170816 w 195500"/>
                <a:gd name="connsiteY233" fmla="*/ 48339 h 199317"/>
                <a:gd name="connsiteX234" fmla="*/ 172059 w 195500"/>
                <a:gd name="connsiteY234" fmla="*/ 48051 h 199317"/>
                <a:gd name="connsiteX235" fmla="*/ 173898 w 195500"/>
                <a:gd name="connsiteY235" fmla="*/ 50617 h 199317"/>
                <a:gd name="connsiteX236" fmla="*/ 173679 w 195500"/>
                <a:gd name="connsiteY236" fmla="*/ 51728 h 199317"/>
                <a:gd name="connsiteX237" fmla="*/ 112316 w 195500"/>
                <a:gd name="connsiteY237" fmla="*/ 46391 h 199317"/>
                <a:gd name="connsiteX238" fmla="*/ 112316 w 195500"/>
                <a:gd name="connsiteY238" fmla="*/ 47802 h 199317"/>
                <a:gd name="connsiteX239" fmla="*/ 111125 w 195500"/>
                <a:gd name="connsiteY239" fmla="*/ 47802 h 199317"/>
                <a:gd name="connsiteX240" fmla="*/ 111125 w 195500"/>
                <a:gd name="connsiteY240" fmla="*/ 46744 h 199317"/>
                <a:gd name="connsiteX241" fmla="*/ 112316 w 195500"/>
                <a:gd name="connsiteY241" fmla="*/ 46391 h 199317"/>
                <a:gd name="connsiteX242" fmla="*/ 110728 w 195500"/>
                <a:gd name="connsiteY242" fmla="*/ 44767 h 199317"/>
                <a:gd name="connsiteX243" fmla="*/ 110728 w 195500"/>
                <a:gd name="connsiteY243" fmla="*/ 46673 h 199317"/>
                <a:gd name="connsiteX244" fmla="*/ 109538 w 195500"/>
                <a:gd name="connsiteY244" fmla="*/ 46673 h 199317"/>
                <a:gd name="connsiteX245" fmla="*/ 109935 w 195500"/>
                <a:gd name="connsiteY245" fmla="*/ 45085 h 199317"/>
                <a:gd name="connsiteX246" fmla="*/ 110728 w 195500"/>
                <a:gd name="connsiteY246" fmla="*/ 44767 h 199317"/>
                <a:gd name="connsiteX247" fmla="*/ 106998 w 195500"/>
                <a:gd name="connsiteY247" fmla="*/ 43260 h 199317"/>
                <a:gd name="connsiteX248" fmla="*/ 107632 w 195500"/>
                <a:gd name="connsiteY248" fmla="*/ 43260 h 199317"/>
                <a:gd name="connsiteX249" fmla="*/ 107315 w 195500"/>
                <a:gd name="connsiteY249" fmla="*/ 50006 h 199317"/>
                <a:gd name="connsiteX250" fmla="*/ 106363 w 195500"/>
                <a:gd name="connsiteY250" fmla="*/ 50006 h 199317"/>
                <a:gd name="connsiteX251" fmla="*/ 106998 w 195500"/>
                <a:gd name="connsiteY251" fmla="*/ 43260 h 199317"/>
                <a:gd name="connsiteX252" fmla="*/ 169929 w 195500"/>
                <a:gd name="connsiteY252" fmla="*/ 43213 h 199317"/>
                <a:gd name="connsiteX253" fmla="*/ 172059 w 195500"/>
                <a:gd name="connsiteY253" fmla="*/ 48051 h 199317"/>
                <a:gd name="connsiteX254" fmla="*/ 169598 w 195500"/>
                <a:gd name="connsiteY254" fmla="*/ 44615 h 199317"/>
                <a:gd name="connsiteX255" fmla="*/ 169929 w 195500"/>
                <a:gd name="connsiteY255" fmla="*/ 43213 h 199317"/>
                <a:gd name="connsiteX256" fmla="*/ 104775 w 195500"/>
                <a:gd name="connsiteY256" fmla="*/ 41615 h 199317"/>
                <a:gd name="connsiteX257" fmla="*/ 105833 w 195500"/>
                <a:gd name="connsiteY257" fmla="*/ 41615 h 199317"/>
                <a:gd name="connsiteX258" fmla="*/ 105833 w 195500"/>
                <a:gd name="connsiteY258" fmla="*/ 45017 h 199317"/>
                <a:gd name="connsiteX259" fmla="*/ 104775 w 195500"/>
                <a:gd name="connsiteY259" fmla="*/ 45017 h 199317"/>
                <a:gd name="connsiteX260" fmla="*/ 104775 w 195500"/>
                <a:gd name="connsiteY260" fmla="*/ 41615 h 199317"/>
                <a:gd name="connsiteX261" fmla="*/ 169648 w 195500"/>
                <a:gd name="connsiteY261" fmla="*/ 41275 h 199317"/>
                <a:gd name="connsiteX262" fmla="*/ 178573 w 195500"/>
                <a:gd name="connsiteY262" fmla="*/ 52927 h 199317"/>
                <a:gd name="connsiteX263" fmla="*/ 174797 w 195500"/>
                <a:gd name="connsiteY263" fmla="*/ 65670 h 199317"/>
                <a:gd name="connsiteX264" fmla="*/ 168962 w 195500"/>
                <a:gd name="connsiteY264" fmla="*/ 80235 h 199317"/>
                <a:gd name="connsiteX265" fmla="*/ 168275 w 195500"/>
                <a:gd name="connsiteY265" fmla="*/ 80235 h 199317"/>
                <a:gd name="connsiteX266" fmla="*/ 175483 w 195500"/>
                <a:gd name="connsiteY266" fmla="*/ 60573 h 199317"/>
                <a:gd name="connsiteX267" fmla="*/ 177886 w 195500"/>
                <a:gd name="connsiteY267" fmla="*/ 49650 h 199317"/>
                <a:gd name="connsiteX268" fmla="*/ 169648 w 195500"/>
                <a:gd name="connsiteY268" fmla="*/ 42367 h 199317"/>
                <a:gd name="connsiteX269" fmla="*/ 169648 w 195500"/>
                <a:gd name="connsiteY269" fmla="*/ 41275 h 199317"/>
                <a:gd name="connsiteX270" fmla="*/ 102235 w 195500"/>
                <a:gd name="connsiteY270" fmla="*/ 36883 h 199317"/>
                <a:gd name="connsiteX271" fmla="*/ 102870 w 195500"/>
                <a:gd name="connsiteY271" fmla="*/ 36883 h 199317"/>
                <a:gd name="connsiteX272" fmla="*/ 102235 w 195500"/>
                <a:gd name="connsiteY272" fmla="*/ 46884 h 199317"/>
                <a:gd name="connsiteX273" fmla="*/ 101600 w 195500"/>
                <a:gd name="connsiteY273" fmla="*/ 46514 h 199317"/>
                <a:gd name="connsiteX274" fmla="*/ 102235 w 195500"/>
                <a:gd name="connsiteY274" fmla="*/ 36883 h 199317"/>
                <a:gd name="connsiteX275" fmla="*/ 101827 w 195500"/>
                <a:gd name="connsiteY275" fmla="*/ 32098 h 199317"/>
                <a:gd name="connsiteX276" fmla="*/ 102734 w 195500"/>
                <a:gd name="connsiteY276" fmla="*/ 32098 h 199317"/>
                <a:gd name="connsiteX277" fmla="*/ 101373 w 195500"/>
                <a:gd name="connsiteY277" fmla="*/ 44993 h 199317"/>
                <a:gd name="connsiteX278" fmla="*/ 100013 w 195500"/>
                <a:gd name="connsiteY278" fmla="*/ 44644 h 199317"/>
                <a:gd name="connsiteX279" fmla="*/ 101827 w 195500"/>
                <a:gd name="connsiteY279" fmla="*/ 32098 h 199317"/>
                <a:gd name="connsiteX280" fmla="*/ 98425 w 195500"/>
                <a:gd name="connsiteY280" fmla="*/ 28923 h 199317"/>
                <a:gd name="connsiteX281" fmla="*/ 99616 w 195500"/>
                <a:gd name="connsiteY281" fmla="*/ 28923 h 199317"/>
                <a:gd name="connsiteX282" fmla="*/ 98028 w 195500"/>
                <a:gd name="connsiteY282" fmla="*/ 41818 h 199317"/>
                <a:gd name="connsiteX283" fmla="*/ 96838 w 195500"/>
                <a:gd name="connsiteY283" fmla="*/ 41818 h 199317"/>
                <a:gd name="connsiteX284" fmla="*/ 98425 w 195500"/>
                <a:gd name="connsiteY284" fmla="*/ 28923 h 199317"/>
                <a:gd name="connsiteX285" fmla="*/ 96203 w 195500"/>
                <a:gd name="connsiteY285" fmla="*/ 24169 h 199317"/>
                <a:gd name="connsiteX286" fmla="*/ 96203 w 195500"/>
                <a:gd name="connsiteY286" fmla="*/ 29515 h 199317"/>
                <a:gd name="connsiteX287" fmla="*/ 94615 w 195500"/>
                <a:gd name="connsiteY287" fmla="*/ 40206 h 199317"/>
                <a:gd name="connsiteX288" fmla="*/ 93980 w 195500"/>
                <a:gd name="connsiteY288" fmla="*/ 40206 h 199317"/>
                <a:gd name="connsiteX289" fmla="*/ 94933 w 195500"/>
                <a:gd name="connsiteY289" fmla="*/ 31653 h 199317"/>
                <a:gd name="connsiteX290" fmla="*/ 95568 w 195500"/>
                <a:gd name="connsiteY290" fmla="*/ 24526 h 199317"/>
                <a:gd name="connsiteX291" fmla="*/ 96203 w 195500"/>
                <a:gd name="connsiteY291" fmla="*/ 24169 h 199317"/>
                <a:gd name="connsiteX292" fmla="*/ 77470 w 195500"/>
                <a:gd name="connsiteY292" fmla="*/ 9525 h 199317"/>
                <a:gd name="connsiteX293" fmla="*/ 72807 w 195500"/>
                <a:gd name="connsiteY293" fmla="*/ 10247 h 199317"/>
                <a:gd name="connsiteX294" fmla="*/ 64917 w 195500"/>
                <a:gd name="connsiteY294" fmla="*/ 17463 h 199317"/>
                <a:gd name="connsiteX295" fmla="*/ 62406 w 195500"/>
                <a:gd name="connsiteY295" fmla="*/ 27926 h 199317"/>
                <a:gd name="connsiteX296" fmla="*/ 61689 w 195500"/>
                <a:gd name="connsiteY296" fmla="*/ 32977 h 199317"/>
                <a:gd name="connsiteX297" fmla="*/ 60254 w 195500"/>
                <a:gd name="connsiteY297" fmla="*/ 37667 h 199317"/>
                <a:gd name="connsiteX298" fmla="*/ 58820 w 195500"/>
                <a:gd name="connsiteY298" fmla="*/ 42358 h 199317"/>
                <a:gd name="connsiteX299" fmla="*/ 58102 w 195500"/>
                <a:gd name="connsiteY299" fmla="*/ 46687 h 199317"/>
                <a:gd name="connsiteX300" fmla="*/ 57744 w 195500"/>
                <a:gd name="connsiteY300" fmla="*/ 50295 h 199317"/>
                <a:gd name="connsiteX301" fmla="*/ 56668 w 195500"/>
                <a:gd name="connsiteY301" fmla="*/ 54625 h 199317"/>
                <a:gd name="connsiteX302" fmla="*/ 55592 w 195500"/>
                <a:gd name="connsiteY302" fmla="*/ 67253 h 199317"/>
                <a:gd name="connsiteX303" fmla="*/ 54157 w 195500"/>
                <a:gd name="connsiteY303" fmla="*/ 69417 h 199317"/>
                <a:gd name="connsiteX304" fmla="*/ 52722 w 195500"/>
                <a:gd name="connsiteY304" fmla="*/ 69417 h 199317"/>
                <a:gd name="connsiteX305" fmla="*/ 52364 w 195500"/>
                <a:gd name="connsiteY305" fmla="*/ 69417 h 199317"/>
                <a:gd name="connsiteX306" fmla="*/ 44115 w 195500"/>
                <a:gd name="connsiteY306" fmla="*/ 73747 h 199317"/>
                <a:gd name="connsiteX307" fmla="*/ 38735 w 195500"/>
                <a:gd name="connsiteY307" fmla="*/ 76633 h 199317"/>
                <a:gd name="connsiteX308" fmla="*/ 24030 w 195500"/>
                <a:gd name="connsiteY308" fmla="*/ 85292 h 199317"/>
                <a:gd name="connsiteX309" fmla="*/ 21161 w 195500"/>
                <a:gd name="connsiteY309" fmla="*/ 87096 h 199317"/>
                <a:gd name="connsiteX310" fmla="*/ 5738 w 195500"/>
                <a:gd name="connsiteY310" fmla="*/ 104414 h 199317"/>
                <a:gd name="connsiteX311" fmla="*/ 15063 w 195500"/>
                <a:gd name="connsiteY311" fmla="*/ 114156 h 199317"/>
                <a:gd name="connsiteX312" fmla="*/ 17933 w 195500"/>
                <a:gd name="connsiteY312" fmla="*/ 115599 h 199317"/>
                <a:gd name="connsiteX313" fmla="*/ 22954 w 195500"/>
                <a:gd name="connsiteY313" fmla="*/ 119568 h 199317"/>
                <a:gd name="connsiteX314" fmla="*/ 29410 w 195500"/>
                <a:gd name="connsiteY314" fmla="*/ 124258 h 199317"/>
                <a:gd name="connsiteX315" fmla="*/ 37300 w 195500"/>
                <a:gd name="connsiteY315" fmla="*/ 128227 h 199317"/>
                <a:gd name="connsiteX316" fmla="*/ 42680 w 195500"/>
                <a:gd name="connsiteY316" fmla="*/ 130752 h 199317"/>
                <a:gd name="connsiteX317" fmla="*/ 44832 w 195500"/>
                <a:gd name="connsiteY317" fmla="*/ 132196 h 199317"/>
                <a:gd name="connsiteX318" fmla="*/ 55592 w 195500"/>
                <a:gd name="connsiteY318" fmla="*/ 136886 h 199317"/>
                <a:gd name="connsiteX319" fmla="*/ 57026 w 195500"/>
                <a:gd name="connsiteY319" fmla="*/ 138690 h 199317"/>
                <a:gd name="connsiteX320" fmla="*/ 56668 w 195500"/>
                <a:gd name="connsiteY320" fmla="*/ 140494 h 199317"/>
                <a:gd name="connsiteX321" fmla="*/ 59537 w 195500"/>
                <a:gd name="connsiteY321" fmla="*/ 150957 h 199317"/>
                <a:gd name="connsiteX322" fmla="*/ 60254 w 195500"/>
                <a:gd name="connsiteY322" fmla="*/ 153843 h 199317"/>
                <a:gd name="connsiteX323" fmla="*/ 63123 w 195500"/>
                <a:gd name="connsiteY323" fmla="*/ 166832 h 199317"/>
                <a:gd name="connsiteX324" fmla="*/ 63841 w 195500"/>
                <a:gd name="connsiteY324" fmla="*/ 171161 h 199317"/>
                <a:gd name="connsiteX325" fmla="*/ 64558 w 195500"/>
                <a:gd name="connsiteY325" fmla="*/ 173687 h 199317"/>
                <a:gd name="connsiteX326" fmla="*/ 78904 w 195500"/>
                <a:gd name="connsiteY326" fmla="*/ 193892 h 199317"/>
                <a:gd name="connsiteX327" fmla="*/ 84284 w 195500"/>
                <a:gd name="connsiteY327" fmla="*/ 192809 h 199317"/>
                <a:gd name="connsiteX328" fmla="*/ 104010 w 195500"/>
                <a:gd name="connsiteY328" fmla="*/ 175491 h 199317"/>
                <a:gd name="connsiteX329" fmla="*/ 105086 w 195500"/>
                <a:gd name="connsiteY329" fmla="*/ 174409 h 199317"/>
                <a:gd name="connsiteX330" fmla="*/ 108314 w 195500"/>
                <a:gd name="connsiteY330" fmla="*/ 170440 h 199317"/>
                <a:gd name="connsiteX331" fmla="*/ 115488 w 195500"/>
                <a:gd name="connsiteY331" fmla="*/ 161781 h 199317"/>
                <a:gd name="connsiteX332" fmla="*/ 116564 w 195500"/>
                <a:gd name="connsiteY332" fmla="*/ 160698 h 199317"/>
                <a:gd name="connsiteX333" fmla="*/ 121585 w 195500"/>
                <a:gd name="connsiteY333" fmla="*/ 156730 h 199317"/>
                <a:gd name="connsiteX334" fmla="*/ 123020 w 195500"/>
                <a:gd name="connsiteY334" fmla="*/ 156730 h 199317"/>
                <a:gd name="connsiteX335" fmla="*/ 130552 w 195500"/>
                <a:gd name="connsiteY335" fmla="*/ 157812 h 199317"/>
                <a:gd name="connsiteX336" fmla="*/ 136649 w 195500"/>
                <a:gd name="connsiteY336" fmla="*/ 158894 h 199317"/>
                <a:gd name="connsiteX337" fmla="*/ 142387 w 195500"/>
                <a:gd name="connsiteY337" fmla="*/ 159977 h 199317"/>
                <a:gd name="connsiteX338" fmla="*/ 152071 w 195500"/>
                <a:gd name="connsiteY338" fmla="*/ 161059 h 199317"/>
                <a:gd name="connsiteX339" fmla="*/ 159244 w 195500"/>
                <a:gd name="connsiteY339" fmla="*/ 161420 h 199317"/>
                <a:gd name="connsiteX340" fmla="*/ 176101 w 195500"/>
                <a:gd name="connsiteY340" fmla="*/ 160698 h 199317"/>
                <a:gd name="connsiteX341" fmla="*/ 179329 w 195500"/>
                <a:gd name="connsiteY341" fmla="*/ 158894 h 199317"/>
                <a:gd name="connsiteX342" fmla="*/ 178612 w 195500"/>
                <a:gd name="connsiteY342" fmla="*/ 135804 h 199317"/>
                <a:gd name="connsiteX343" fmla="*/ 176101 w 195500"/>
                <a:gd name="connsiteY343" fmla="*/ 131474 h 199317"/>
                <a:gd name="connsiteX344" fmla="*/ 173590 w 195500"/>
                <a:gd name="connsiteY344" fmla="*/ 126062 h 199317"/>
                <a:gd name="connsiteX345" fmla="*/ 168569 w 195500"/>
                <a:gd name="connsiteY345" fmla="*/ 115599 h 199317"/>
                <a:gd name="connsiteX346" fmla="*/ 165700 w 195500"/>
                <a:gd name="connsiteY346" fmla="*/ 109105 h 199317"/>
                <a:gd name="connsiteX347" fmla="*/ 162831 w 195500"/>
                <a:gd name="connsiteY347" fmla="*/ 102971 h 199317"/>
                <a:gd name="connsiteX348" fmla="*/ 162472 w 195500"/>
                <a:gd name="connsiteY348" fmla="*/ 102250 h 199317"/>
                <a:gd name="connsiteX349" fmla="*/ 162472 w 195500"/>
                <a:gd name="connsiteY349" fmla="*/ 100446 h 199317"/>
                <a:gd name="connsiteX350" fmla="*/ 168928 w 195500"/>
                <a:gd name="connsiteY350" fmla="*/ 84210 h 199317"/>
                <a:gd name="connsiteX351" fmla="*/ 174308 w 195500"/>
                <a:gd name="connsiteY351" fmla="*/ 69417 h 199317"/>
                <a:gd name="connsiteX352" fmla="*/ 176101 w 195500"/>
                <a:gd name="connsiteY352" fmla="*/ 65809 h 199317"/>
                <a:gd name="connsiteX353" fmla="*/ 177177 w 195500"/>
                <a:gd name="connsiteY353" fmla="*/ 61841 h 199317"/>
                <a:gd name="connsiteX354" fmla="*/ 177894 w 195500"/>
                <a:gd name="connsiteY354" fmla="*/ 60398 h 199317"/>
                <a:gd name="connsiteX355" fmla="*/ 180405 w 195500"/>
                <a:gd name="connsiteY355" fmla="*/ 54986 h 199317"/>
                <a:gd name="connsiteX356" fmla="*/ 178612 w 195500"/>
                <a:gd name="connsiteY356" fmla="*/ 40915 h 199317"/>
                <a:gd name="connsiteX357" fmla="*/ 167135 w 195500"/>
                <a:gd name="connsiteY357" fmla="*/ 38750 h 199317"/>
                <a:gd name="connsiteX358" fmla="*/ 166059 w 195500"/>
                <a:gd name="connsiteY358" fmla="*/ 38750 h 199317"/>
                <a:gd name="connsiteX359" fmla="*/ 158168 w 195500"/>
                <a:gd name="connsiteY359" fmla="*/ 39111 h 199317"/>
                <a:gd name="connsiteX360" fmla="*/ 150278 w 195500"/>
                <a:gd name="connsiteY360" fmla="*/ 39471 h 199317"/>
                <a:gd name="connsiteX361" fmla="*/ 134138 w 195500"/>
                <a:gd name="connsiteY361" fmla="*/ 41636 h 199317"/>
                <a:gd name="connsiteX362" fmla="*/ 126248 w 195500"/>
                <a:gd name="connsiteY362" fmla="*/ 43801 h 199317"/>
                <a:gd name="connsiteX363" fmla="*/ 125172 w 195500"/>
                <a:gd name="connsiteY363" fmla="*/ 44162 h 199317"/>
                <a:gd name="connsiteX364" fmla="*/ 122302 w 195500"/>
                <a:gd name="connsiteY364" fmla="*/ 44523 h 199317"/>
                <a:gd name="connsiteX365" fmla="*/ 121585 w 195500"/>
                <a:gd name="connsiteY365" fmla="*/ 44523 h 199317"/>
                <a:gd name="connsiteX366" fmla="*/ 119433 w 195500"/>
                <a:gd name="connsiteY366" fmla="*/ 43801 h 199317"/>
                <a:gd name="connsiteX367" fmla="*/ 108314 w 195500"/>
                <a:gd name="connsiteY367" fmla="*/ 34420 h 199317"/>
                <a:gd name="connsiteX368" fmla="*/ 102576 w 195500"/>
                <a:gd name="connsiteY368" fmla="*/ 28648 h 199317"/>
                <a:gd name="connsiteX369" fmla="*/ 96837 w 195500"/>
                <a:gd name="connsiteY369" fmla="*/ 23596 h 199317"/>
                <a:gd name="connsiteX370" fmla="*/ 94685 w 195500"/>
                <a:gd name="connsiteY370" fmla="*/ 21071 h 199317"/>
                <a:gd name="connsiteX371" fmla="*/ 77470 w 195500"/>
                <a:gd name="connsiteY371" fmla="*/ 9525 h 199317"/>
                <a:gd name="connsiteX372" fmla="*/ 66255 w 195500"/>
                <a:gd name="connsiteY372" fmla="*/ 7626 h 199317"/>
                <a:gd name="connsiteX373" fmla="*/ 66131 w 195500"/>
                <a:gd name="connsiteY373" fmla="*/ 7652 h 199317"/>
                <a:gd name="connsiteX374" fmla="*/ 66087 w 195500"/>
                <a:gd name="connsiteY374" fmla="*/ 7723 h 199317"/>
                <a:gd name="connsiteX375" fmla="*/ 69850 w 195500"/>
                <a:gd name="connsiteY375" fmla="*/ 6859 h 199317"/>
                <a:gd name="connsiteX376" fmla="*/ 68091 w 195500"/>
                <a:gd name="connsiteY376" fmla="*/ 7234 h 199317"/>
                <a:gd name="connsiteX377" fmla="*/ 65566 w 195500"/>
                <a:gd name="connsiteY377" fmla="*/ 8560 h 199317"/>
                <a:gd name="connsiteX378" fmla="*/ 63592 w 195500"/>
                <a:gd name="connsiteY378" fmla="*/ 11733 h 199317"/>
                <a:gd name="connsiteX379" fmla="*/ 72010 w 195500"/>
                <a:gd name="connsiteY379" fmla="*/ 5177 h 199317"/>
                <a:gd name="connsiteX380" fmla="*/ 71091 w 195500"/>
                <a:gd name="connsiteY380" fmla="*/ 5659 h 199317"/>
                <a:gd name="connsiteX381" fmla="*/ 71508 w 195500"/>
                <a:gd name="connsiteY381" fmla="*/ 5568 h 199317"/>
                <a:gd name="connsiteX382" fmla="*/ 76729 w 195500"/>
                <a:gd name="connsiteY382" fmla="*/ 1588 h 199317"/>
                <a:gd name="connsiteX383" fmla="*/ 76729 w 195500"/>
                <a:gd name="connsiteY383" fmla="*/ 2699 h 199317"/>
                <a:gd name="connsiteX384" fmla="*/ 73035 w 195500"/>
                <a:gd name="connsiteY384" fmla="*/ 4638 h 199317"/>
                <a:gd name="connsiteX385" fmla="*/ 73525 w 195500"/>
                <a:gd name="connsiteY385" fmla="*/ 4474 h 199317"/>
                <a:gd name="connsiteX386" fmla="*/ 75321 w 195500"/>
                <a:gd name="connsiteY386" fmla="*/ 4731 h 199317"/>
                <a:gd name="connsiteX387" fmla="*/ 83044 w 195500"/>
                <a:gd name="connsiteY387" fmla="*/ 3036 h 199317"/>
                <a:gd name="connsiteX388" fmla="*/ 82679 w 195500"/>
                <a:gd name="connsiteY388" fmla="*/ 4122 h 199317"/>
                <a:gd name="connsiteX389" fmla="*/ 78020 w 195500"/>
                <a:gd name="connsiteY389" fmla="*/ 5116 h 199317"/>
                <a:gd name="connsiteX390" fmla="*/ 86795 w 195500"/>
                <a:gd name="connsiteY390" fmla="*/ 6368 h 199317"/>
                <a:gd name="connsiteX391" fmla="*/ 97913 w 195500"/>
                <a:gd name="connsiteY391" fmla="*/ 15298 h 199317"/>
                <a:gd name="connsiteX392" fmla="*/ 104728 w 195500"/>
                <a:gd name="connsiteY392" fmla="*/ 21792 h 199317"/>
                <a:gd name="connsiteX393" fmla="*/ 110108 w 195500"/>
                <a:gd name="connsiteY393" fmla="*/ 26844 h 199317"/>
                <a:gd name="connsiteX394" fmla="*/ 113695 w 195500"/>
                <a:gd name="connsiteY394" fmla="*/ 30452 h 199317"/>
                <a:gd name="connsiteX395" fmla="*/ 122661 w 195500"/>
                <a:gd name="connsiteY395" fmla="*/ 38389 h 199317"/>
                <a:gd name="connsiteX396" fmla="*/ 123020 w 195500"/>
                <a:gd name="connsiteY396" fmla="*/ 38750 h 199317"/>
                <a:gd name="connsiteX397" fmla="*/ 124454 w 195500"/>
                <a:gd name="connsiteY397" fmla="*/ 38389 h 199317"/>
                <a:gd name="connsiteX398" fmla="*/ 125889 w 195500"/>
                <a:gd name="connsiteY398" fmla="*/ 37667 h 199317"/>
                <a:gd name="connsiteX399" fmla="*/ 128758 w 195500"/>
                <a:gd name="connsiteY399" fmla="*/ 36585 h 199317"/>
                <a:gd name="connsiteX400" fmla="*/ 135573 w 195500"/>
                <a:gd name="connsiteY400" fmla="*/ 35503 h 199317"/>
                <a:gd name="connsiteX401" fmla="*/ 137725 w 195500"/>
                <a:gd name="connsiteY401" fmla="*/ 35142 h 199317"/>
                <a:gd name="connsiteX402" fmla="*/ 157810 w 195500"/>
                <a:gd name="connsiteY402" fmla="*/ 33338 h 199317"/>
                <a:gd name="connsiteX403" fmla="*/ 162113 w 195500"/>
                <a:gd name="connsiteY403" fmla="*/ 32977 h 199317"/>
                <a:gd name="connsiteX404" fmla="*/ 183274 w 195500"/>
                <a:gd name="connsiteY404" fmla="*/ 39111 h 199317"/>
                <a:gd name="connsiteX405" fmla="*/ 186143 w 195500"/>
                <a:gd name="connsiteY405" fmla="*/ 52099 h 199317"/>
                <a:gd name="connsiteX406" fmla="*/ 182198 w 195500"/>
                <a:gd name="connsiteY406" fmla="*/ 63284 h 199317"/>
                <a:gd name="connsiteX407" fmla="*/ 180046 w 195500"/>
                <a:gd name="connsiteY407" fmla="*/ 67974 h 199317"/>
                <a:gd name="connsiteX408" fmla="*/ 177177 w 195500"/>
                <a:gd name="connsiteY408" fmla="*/ 75912 h 199317"/>
                <a:gd name="connsiteX409" fmla="*/ 173590 w 195500"/>
                <a:gd name="connsiteY409" fmla="*/ 84932 h 199317"/>
                <a:gd name="connsiteX410" fmla="*/ 167135 w 195500"/>
                <a:gd name="connsiteY410" fmla="*/ 99724 h 199317"/>
                <a:gd name="connsiteX411" fmla="*/ 167135 w 195500"/>
                <a:gd name="connsiteY411" fmla="*/ 100085 h 199317"/>
                <a:gd name="connsiteX412" fmla="*/ 169287 w 195500"/>
                <a:gd name="connsiteY412" fmla="*/ 104414 h 199317"/>
                <a:gd name="connsiteX413" fmla="*/ 170363 w 195500"/>
                <a:gd name="connsiteY413" fmla="*/ 108022 h 199317"/>
                <a:gd name="connsiteX414" fmla="*/ 173232 w 195500"/>
                <a:gd name="connsiteY414" fmla="*/ 113434 h 199317"/>
                <a:gd name="connsiteX415" fmla="*/ 175025 w 195500"/>
                <a:gd name="connsiteY415" fmla="*/ 117403 h 199317"/>
                <a:gd name="connsiteX416" fmla="*/ 177177 w 195500"/>
                <a:gd name="connsiteY416" fmla="*/ 121011 h 199317"/>
                <a:gd name="connsiteX417" fmla="*/ 182916 w 195500"/>
                <a:gd name="connsiteY417" fmla="*/ 132917 h 199317"/>
                <a:gd name="connsiteX418" fmla="*/ 186143 w 195500"/>
                <a:gd name="connsiteY418" fmla="*/ 160338 h 199317"/>
                <a:gd name="connsiteX419" fmla="*/ 178612 w 195500"/>
                <a:gd name="connsiteY419" fmla="*/ 165389 h 199317"/>
                <a:gd name="connsiteX420" fmla="*/ 162113 w 195500"/>
                <a:gd name="connsiteY420" fmla="*/ 166471 h 199317"/>
                <a:gd name="connsiteX421" fmla="*/ 158885 w 195500"/>
                <a:gd name="connsiteY421" fmla="*/ 166471 h 199317"/>
                <a:gd name="connsiteX422" fmla="*/ 126606 w 195500"/>
                <a:gd name="connsiteY422" fmla="*/ 162863 h 199317"/>
                <a:gd name="connsiteX423" fmla="*/ 123378 w 195500"/>
                <a:gd name="connsiteY423" fmla="*/ 162502 h 199317"/>
                <a:gd name="connsiteX424" fmla="*/ 119792 w 195500"/>
                <a:gd name="connsiteY424" fmla="*/ 165750 h 199317"/>
                <a:gd name="connsiteX425" fmla="*/ 114412 w 195500"/>
                <a:gd name="connsiteY425" fmla="*/ 171883 h 199317"/>
                <a:gd name="connsiteX426" fmla="*/ 114412 w 195500"/>
                <a:gd name="connsiteY426" fmla="*/ 172244 h 199317"/>
                <a:gd name="connsiteX427" fmla="*/ 112260 w 195500"/>
                <a:gd name="connsiteY427" fmla="*/ 174769 h 199317"/>
                <a:gd name="connsiteX428" fmla="*/ 102217 w 195500"/>
                <a:gd name="connsiteY428" fmla="*/ 185954 h 199317"/>
                <a:gd name="connsiteX429" fmla="*/ 85719 w 195500"/>
                <a:gd name="connsiteY429" fmla="*/ 198221 h 199317"/>
                <a:gd name="connsiteX430" fmla="*/ 74959 w 195500"/>
                <a:gd name="connsiteY430" fmla="*/ 198943 h 199317"/>
                <a:gd name="connsiteX431" fmla="*/ 59537 w 195500"/>
                <a:gd name="connsiteY431" fmla="*/ 176573 h 199317"/>
                <a:gd name="connsiteX432" fmla="*/ 59537 w 195500"/>
                <a:gd name="connsiteY432" fmla="*/ 175491 h 199317"/>
                <a:gd name="connsiteX433" fmla="*/ 55592 w 195500"/>
                <a:gd name="connsiteY433" fmla="*/ 157451 h 199317"/>
                <a:gd name="connsiteX434" fmla="*/ 52005 w 195500"/>
                <a:gd name="connsiteY434" fmla="*/ 140494 h 199317"/>
                <a:gd name="connsiteX435" fmla="*/ 39452 w 195500"/>
                <a:gd name="connsiteY435" fmla="*/ 135082 h 199317"/>
                <a:gd name="connsiteX436" fmla="*/ 37659 w 195500"/>
                <a:gd name="connsiteY436" fmla="*/ 134721 h 199317"/>
                <a:gd name="connsiteX437" fmla="*/ 35148 w 195500"/>
                <a:gd name="connsiteY437" fmla="*/ 133278 h 199317"/>
                <a:gd name="connsiteX438" fmla="*/ 22954 w 195500"/>
                <a:gd name="connsiteY438" fmla="*/ 126423 h 199317"/>
                <a:gd name="connsiteX439" fmla="*/ 14705 w 195500"/>
                <a:gd name="connsiteY439" fmla="*/ 121011 h 199317"/>
                <a:gd name="connsiteX440" fmla="*/ 7532 w 195500"/>
                <a:gd name="connsiteY440" fmla="*/ 115599 h 199317"/>
                <a:gd name="connsiteX441" fmla="*/ 0 w 195500"/>
                <a:gd name="connsiteY441" fmla="*/ 103693 h 199317"/>
                <a:gd name="connsiteX442" fmla="*/ 17215 w 195500"/>
                <a:gd name="connsiteY442" fmla="*/ 82767 h 199317"/>
                <a:gd name="connsiteX443" fmla="*/ 20085 w 195500"/>
                <a:gd name="connsiteY443" fmla="*/ 81324 h 199317"/>
                <a:gd name="connsiteX444" fmla="*/ 34072 w 195500"/>
                <a:gd name="connsiteY444" fmla="*/ 72665 h 199317"/>
                <a:gd name="connsiteX445" fmla="*/ 40169 w 195500"/>
                <a:gd name="connsiteY445" fmla="*/ 69417 h 199317"/>
                <a:gd name="connsiteX446" fmla="*/ 50570 w 195500"/>
                <a:gd name="connsiteY446" fmla="*/ 64366 h 199317"/>
                <a:gd name="connsiteX447" fmla="*/ 52005 w 195500"/>
                <a:gd name="connsiteY447" fmla="*/ 53903 h 199317"/>
                <a:gd name="connsiteX448" fmla="*/ 52364 w 195500"/>
                <a:gd name="connsiteY448" fmla="*/ 50656 h 199317"/>
                <a:gd name="connsiteX449" fmla="*/ 53081 w 195500"/>
                <a:gd name="connsiteY449" fmla="*/ 47409 h 199317"/>
                <a:gd name="connsiteX450" fmla="*/ 54157 w 195500"/>
                <a:gd name="connsiteY450" fmla="*/ 40193 h 199317"/>
                <a:gd name="connsiteX451" fmla="*/ 54516 w 195500"/>
                <a:gd name="connsiteY451" fmla="*/ 39471 h 199317"/>
                <a:gd name="connsiteX452" fmla="*/ 56668 w 195500"/>
                <a:gd name="connsiteY452" fmla="*/ 30452 h 199317"/>
                <a:gd name="connsiteX453" fmla="*/ 57026 w 195500"/>
                <a:gd name="connsiteY453" fmla="*/ 28287 h 199317"/>
                <a:gd name="connsiteX454" fmla="*/ 60306 w 195500"/>
                <a:gd name="connsiteY454" fmla="*/ 17013 h 199317"/>
                <a:gd name="connsiteX455" fmla="*/ 57514 w 195500"/>
                <a:gd name="connsiteY455" fmla="*/ 21501 h 199317"/>
                <a:gd name="connsiteX456" fmla="*/ 57150 w 195500"/>
                <a:gd name="connsiteY456" fmla="*/ 21501 h 199317"/>
                <a:gd name="connsiteX457" fmla="*/ 60835 w 195500"/>
                <a:gd name="connsiteY457" fmla="*/ 15195 h 199317"/>
                <a:gd name="connsiteX458" fmla="*/ 61330 w 195500"/>
                <a:gd name="connsiteY458" fmla="*/ 13494 h 199317"/>
                <a:gd name="connsiteX459" fmla="*/ 62247 w 195500"/>
                <a:gd name="connsiteY459" fmla="*/ 12781 h 199317"/>
                <a:gd name="connsiteX460" fmla="*/ 64336 w 195500"/>
                <a:gd name="connsiteY460" fmla="*/ 9205 h 199317"/>
                <a:gd name="connsiteX461" fmla="*/ 59091 w 195500"/>
                <a:gd name="connsiteY461" fmla="*/ 11959 h 199317"/>
                <a:gd name="connsiteX462" fmla="*/ 58738 w 195500"/>
                <a:gd name="connsiteY462" fmla="*/ 11959 h 199317"/>
                <a:gd name="connsiteX463" fmla="*/ 64754 w 195500"/>
                <a:gd name="connsiteY463" fmla="*/ 8491 h 199317"/>
                <a:gd name="connsiteX464" fmla="*/ 65720 w 195500"/>
                <a:gd name="connsiteY464" fmla="*/ 6838 h 199317"/>
                <a:gd name="connsiteX465" fmla="*/ 68791 w 195500"/>
                <a:gd name="connsiteY465" fmla="*/ 6164 h 199317"/>
                <a:gd name="connsiteX466" fmla="*/ 71591 w 195500"/>
                <a:gd name="connsiteY466" fmla="*/ 0 h 199317"/>
                <a:gd name="connsiteX467" fmla="*/ 71949 w 195500"/>
                <a:gd name="connsiteY467" fmla="*/ 1121 h 199317"/>
                <a:gd name="connsiteX468" fmla="*/ 66214 w 195500"/>
                <a:gd name="connsiteY468" fmla="*/ 2988 h 199317"/>
                <a:gd name="connsiteX469" fmla="*/ 62271 w 195500"/>
                <a:gd name="connsiteY469" fmla="*/ 5603 h 199317"/>
                <a:gd name="connsiteX470" fmla="*/ 61913 w 195500"/>
                <a:gd name="connsiteY470" fmla="*/ 5603 h 199317"/>
                <a:gd name="connsiteX471" fmla="*/ 66214 w 195500"/>
                <a:gd name="connsiteY471" fmla="*/ 1868 h 199317"/>
                <a:gd name="connsiteX472" fmla="*/ 71591 w 195500"/>
                <a:gd name="connsiteY472" fmla="*/ 0 h 19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</a:cxnLst>
              <a:rect l="l" t="t" r="r" b="b"/>
              <a:pathLst>
                <a:path w="195500" h="199317">
                  <a:moveTo>
                    <a:pt x="91440" y="181372"/>
                  </a:moveTo>
                  <a:cubicBezTo>
                    <a:pt x="91440" y="180975"/>
                    <a:pt x="91757" y="181372"/>
                    <a:pt x="91757" y="181769"/>
                  </a:cubicBezTo>
                  <a:cubicBezTo>
                    <a:pt x="91440" y="182563"/>
                    <a:pt x="91440" y="183753"/>
                    <a:pt x="91440" y="184547"/>
                  </a:cubicBezTo>
                  <a:cubicBezTo>
                    <a:pt x="91440" y="185341"/>
                    <a:pt x="90488" y="185341"/>
                    <a:pt x="90488" y="184547"/>
                  </a:cubicBezTo>
                  <a:cubicBezTo>
                    <a:pt x="90805" y="183357"/>
                    <a:pt x="91123" y="182166"/>
                    <a:pt x="91440" y="181372"/>
                  </a:cubicBezTo>
                  <a:close/>
                  <a:moveTo>
                    <a:pt x="85725" y="178474"/>
                  </a:moveTo>
                  <a:cubicBezTo>
                    <a:pt x="85725" y="177800"/>
                    <a:pt x="86916" y="177800"/>
                    <a:pt x="86519" y="178474"/>
                  </a:cubicBezTo>
                  <a:cubicBezTo>
                    <a:pt x="85725" y="180494"/>
                    <a:pt x="85328" y="182178"/>
                    <a:pt x="84534" y="183862"/>
                  </a:cubicBezTo>
                  <a:cubicBezTo>
                    <a:pt x="84137" y="185209"/>
                    <a:pt x="84137" y="186892"/>
                    <a:pt x="83344" y="188240"/>
                  </a:cubicBezTo>
                  <a:cubicBezTo>
                    <a:pt x="83344" y="188576"/>
                    <a:pt x="82550" y="188576"/>
                    <a:pt x="82550" y="187903"/>
                  </a:cubicBezTo>
                  <a:cubicBezTo>
                    <a:pt x="83344" y="184535"/>
                    <a:pt x="84534" y="181504"/>
                    <a:pt x="85725" y="178474"/>
                  </a:cubicBezTo>
                  <a:close/>
                  <a:moveTo>
                    <a:pt x="126119" y="170241"/>
                  </a:moveTo>
                  <a:cubicBezTo>
                    <a:pt x="126119" y="169863"/>
                    <a:pt x="126824" y="170241"/>
                    <a:pt x="126824" y="170241"/>
                  </a:cubicBezTo>
                  <a:cubicBezTo>
                    <a:pt x="128235" y="170997"/>
                    <a:pt x="129647" y="172131"/>
                    <a:pt x="131058" y="172131"/>
                  </a:cubicBezTo>
                  <a:cubicBezTo>
                    <a:pt x="131410" y="172131"/>
                    <a:pt x="131410" y="172887"/>
                    <a:pt x="131058" y="172887"/>
                  </a:cubicBezTo>
                  <a:cubicBezTo>
                    <a:pt x="130352" y="172887"/>
                    <a:pt x="129647" y="172509"/>
                    <a:pt x="128941" y="172509"/>
                  </a:cubicBezTo>
                  <a:cubicBezTo>
                    <a:pt x="127883" y="172131"/>
                    <a:pt x="127177" y="171375"/>
                    <a:pt x="126119" y="171375"/>
                  </a:cubicBezTo>
                  <a:cubicBezTo>
                    <a:pt x="125060" y="173265"/>
                    <a:pt x="123649" y="175154"/>
                    <a:pt x="122591" y="177044"/>
                  </a:cubicBezTo>
                  <a:cubicBezTo>
                    <a:pt x="122591" y="177422"/>
                    <a:pt x="122238" y="177044"/>
                    <a:pt x="122238" y="177044"/>
                  </a:cubicBezTo>
                  <a:cubicBezTo>
                    <a:pt x="123297" y="174776"/>
                    <a:pt x="124708" y="172131"/>
                    <a:pt x="126119" y="170241"/>
                  </a:cubicBezTo>
                  <a:close/>
                  <a:moveTo>
                    <a:pt x="84137" y="168621"/>
                  </a:moveTo>
                  <a:cubicBezTo>
                    <a:pt x="84137" y="168275"/>
                    <a:pt x="85328" y="168275"/>
                    <a:pt x="84931" y="168621"/>
                  </a:cubicBezTo>
                  <a:cubicBezTo>
                    <a:pt x="84534" y="171739"/>
                    <a:pt x="83344" y="174163"/>
                    <a:pt x="82550" y="176934"/>
                  </a:cubicBezTo>
                  <a:cubicBezTo>
                    <a:pt x="80963" y="180051"/>
                    <a:pt x="80566" y="183169"/>
                    <a:pt x="79375" y="186632"/>
                  </a:cubicBezTo>
                  <a:cubicBezTo>
                    <a:pt x="78978" y="186979"/>
                    <a:pt x="77788" y="186979"/>
                    <a:pt x="78185" y="186286"/>
                  </a:cubicBezTo>
                  <a:cubicBezTo>
                    <a:pt x="79772" y="180398"/>
                    <a:pt x="82947" y="174510"/>
                    <a:pt x="84137" y="168621"/>
                  </a:cubicBezTo>
                  <a:close/>
                  <a:moveTo>
                    <a:pt x="124460" y="167028"/>
                  </a:moveTo>
                  <a:cubicBezTo>
                    <a:pt x="124460" y="166688"/>
                    <a:pt x="124810" y="166688"/>
                    <a:pt x="125159" y="167028"/>
                  </a:cubicBezTo>
                  <a:cubicBezTo>
                    <a:pt x="127953" y="168049"/>
                    <a:pt x="131446" y="168049"/>
                    <a:pt x="134240" y="169409"/>
                  </a:cubicBezTo>
                  <a:cubicBezTo>
                    <a:pt x="134589" y="169409"/>
                    <a:pt x="134589" y="169750"/>
                    <a:pt x="134240" y="169750"/>
                  </a:cubicBezTo>
                  <a:cubicBezTo>
                    <a:pt x="131096" y="168729"/>
                    <a:pt x="127953" y="168729"/>
                    <a:pt x="124810" y="167709"/>
                  </a:cubicBezTo>
                  <a:cubicBezTo>
                    <a:pt x="122016" y="169750"/>
                    <a:pt x="120968" y="173151"/>
                    <a:pt x="118174" y="175873"/>
                  </a:cubicBezTo>
                  <a:cubicBezTo>
                    <a:pt x="117825" y="175873"/>
                    <a:pt x="117475" y="175533"/>
                    <a:pt x="117825" y="175192"/>
                  </a:cubicBezTo>
                  <a:cubicBezTo>
                    <a:pt x="120269" y="172811"/>
                    <a:pt x="121666" y="169409"/>
                    <a:pt x="124460" y="167028"/>
                  </a:cubicBezTo>
                  <a:close/>
                  <a:moveTo>
                    <a:pt x="124076" y="163513"/>
                  </a:moveTo>
                  <a:cubicBezTo>
                    <a:pt x="124431" y="163513"/>
                    <a:pt x="124786" y="163513"/>
                    <a:pt x="124786" y="163513"/>
                  </a:cubicBezTo>
                  <a:cubicBezTo>
                    <a:pt x="127627" y="164647"/>
                    <a:pt x="130468" y="164647"/>
                    <a:pt x="133309" y="165025"/>
                  </a:cubicBezTo>
                  <a:cubicBezTo>
                    <a:pt x="135084" y="165403"/>
                    <a:pt x="137570" y="165403"/>
                    <a:pt x="138990" y="166159"/>
                  </a:cubicBezTo>
                  <a:cubicBezTo>
                    <a:pt x="139345" y="166537"/>
                    <a:pt x="139345" y="167293"/>
                    <a:pt x="138990" y="166915"/>
                  </a:cubicBezTo>
                  <a:cubicBezTo>
                    <a:pt x="136860" y="166159"/>
                    <a:pt x="133664" y="166159"/>
                    <a:pt x="131178" y="165781"/>
                  </a:cubicBezTo>
                  <a:cubicBezTo>
                    <a:pt x="129047" y="165403"/>
                    <a:pt x="126917" y="165403"/>
                    <a:pt x="124786" y="164647"/>
                  </a:cubicBezTo>
                  <a:cubicBezTo>
                    <a:pt x="123011" y="166537"/>
                    <a:pt x="121235" y="168805"/>
                    <a:pt x="119460" y="171073"/>
                  </a:cubicBezTo>
                  <a:cubicBezTo>
                    <a:pt x="116974" y="173340"/>
                    <a:pt x="115199" y="175986"/>
                    <a:pt x="113068" y="179010"/>
                  </a:cubicBezTo>
                  <a:cubicBezTo>
                    <a:pt x="113068" y="179010"/>
                    <a:pt x="112713" y="179010"/>
                    <a:pt x="112713" y="178632"/>
                  </a:cubicBezTo>
                  <a:cubicBezTo>
                    <a:pt x="114844" y="175230"/>
                    <a:pt x="116974" y="172206"/>
                    <a:pt x="119815" y="169561"/>
                  </a:cubicBezTo>
                  <a:cubicBezTo>
                    <a:pt x="121235" y="167671"/>
                    <a:pt x="122656" y="165025"/>
                    <a:pt x="124076" y="163513"/>
                  </a:cubicBezTo>
                  <a:close/>
                  <a:moveTo>
                    <a:pt x="80824" y="162669"/>
                  </a:moveTo>
                  <a:cubicBezTo>
                    <a:pt x="80824" y="161925"/>
                    <a:pt x="82205" y="162297"/>
                    <a:pt x="81860" y="162669"/>
                  </a:cubicBezTo>
                  <a:cubicBezTo>
                    <a:pt x="80824" y="170111"/>
                    <a:pt x="77719" y="177552"/>
                    <a:pt x="75648" y="184994"/>
                  </a:cubicBezTo>
                  <a:cubicBezTo>
                    <a:pt x="75648" y="185366"/>
                    <a:pt x="74613" y="185366"/>
                    <a:pt x="74613" y="184622"/>
                  </a:cubicBezTo>
                  <a:cubicBezTo>
                    <a:pt x="76683" y="177180"/>
                    <a:pt x="79789" y="170111"/>
                    <a:pt x="80824" y="162669"/>
                  </a:cubicBezTo>
                  <a:close/>
                  <a:moveTo>
                    <a:pt x="79519" y="157892"/>
                  </a:moveTo>
                  <a:cubicBezTo>
                    <a:pt x="79519" y="157163"/>
                    <a:pt x="80602" y="157527"/>
                    <a:pt x="80602" y="157892"/>
                  </a:cubicBezTo>
                  <a:cubicBezTo>
                    <a:pt x="79159" y="164814"/>
                    <a:pt x="76272" y="171372"/>
                    <a:pt x="74107" y="178295"/>
                  </a:cubicBezTo>
                  <a:cubicBezTo>
                    <a:pt x="73746" y="179024"/>
                    <a:pt x="73025" y="179024"/>
                    <a:pt x="73025" y="178295"/>
                  </a:cubicBezTo>
                  <a:cubicBezTo>
                    <a:pt x="74829" y="171372"/>
                    <a:pt x="78076" y="164814"/>
                    <a:pt x="79519" y="157892"/>
                  </a:cubicBezTo>
                  <a:close/>
                  <a:moveTo>
                    <a:pt x="189638" y="156387"/>
                  </a:moveTo>
                  <a:lnTo>
                    <a:pt x="185629" y="164391"/>
                  </a:lnTo>
                  <a:cubicBezTo>
                    <a:pt x="184862" y="164746"/>
                    <a:pt x="184479" y="163682"/>
                    <a:pt x="184862" y="163682"/>
                  </a:cubicBezTo>
                  <a:close/>
                  <a:moveTo>
                    <a:pt x="191016" y="153635"/>
                  </a:moveTo>
                  <a:lnTo>
                    <a:pt x="191041" y="154244"/>
                  </a:lnTo>
                  <a:lnTo>
                    <a:pt x="189638" y="156387"/>
                  </a:lnTo>
                  <a:close/>
                  <a:moveTo>
                    <a:pt x="79813" y="149951"/>
                  </a:moveTo>
                  <a:cubicBezTo>
                    <a:pt x="79813" y="149225"/>
                    <a:pt x="80580" y="149225"/>
                    <a:pt x="80580" y="149951"/>
                  </a:cubicBezTo>
                  <a:cubicBezTo>
                    <a:pt x="78280" y="157934"/>
                    <a:pt x="74448" y="165554"/>
                    <a:pt x="71383" y="173536"/>
                  </a:cubicBezTo>
                  <a:cubicBezTo>
                    <a:pt x="70999" y="174262"/>
                    <a:pt x="69850" y="173536"/>
                    <a:pt x="70233" y="172811"/>
                  </a:cubicBezTo>
                  <a:cubicBezTo>
                    <a:pt x="73299" y="165191"/>
                    <a:pt x="77131" y="157571"/>
                    <a:pt x="79813" y="149951"/>
                  </a:cubicBezTo>
                  <a:close/>
                  <a:moveTo>
                    <a:pt x="170657" y="148004"/>
                  </a:moveTo>
                  <a:cubicBezTo>
                    <a:pt x="172244" y="150935"/>
                    <a:pt x="173832" y="153500"/>
                    <a:pt x="175419" y="155698"/>
                  </a:cubicBezTo>
                  <a:cubicBezTo>
                    <a:pt x="175816" y="156430"/>
                    <a:pt x="175023" y="156797"/>
                    <a:pt x="174626" y="156430"/>
                  </a:cubicBezTo>
                  <a:cubicBezTo>
                    <a:pt x="173832" y="155331"/>
                    <a:pt x="173038" y="153866"/>
                    <a:pt x="172244" y="152767"/>
                  </a:cubicBezTo>
                  <a:cubicBezTo>
                    <a:pt x="171451" y="151301"/>
                    <a:pt x="170657" y="149836"/>
                    <a:pt x="169863" y="148371"/>
                  </a:cubicBezTo>
                  <a:cubicBezTo>
                    <a:pt x="169863" y="148004"/>
                    <a:pt x="170260" y="147638"/>
                    <a:pt x="170657" y="148004"/>
                  </a:cubicBezTo>
                  <a:close/>
                  <a:moveTo>
                    <a:pt x="171811" y="143589"/>
                  </a:moveTo>
                  <a:cubicBezTo>
                    <a:pt x="171450" y="143232"/>
                    <a:pt x="172172" y="142875"/>
                    <a:pt x="172172" y="143589"/>
                  </a:cubicBezTo>
                  <a:cubicBezTo>
                    <a:pt x="173254" y="146090"/>
                    <a:pt x="174698" y="147876"/>
                    <a:pt x="175780" y="150019"/>
                  </a:cubicBezTo>
                  <a:cubicBezTo>
                    <a:pt x="176863" y="151805"/>
                    <a:pt x="177584" y="153591"/>
                    <a:pt x="178667" y="155377"/>
                  </a:cubicBezTo>
                  <a:cubicBezTo>
                    <a:pt x="179027" y="156091"/>
                    <a:pt x="177945" y="156806"/>
                    <a:pt x="177945" y="156091"/>
                  </a:cubicBezTo>
                  <a:cubicBezTo>
                    <a:pt x="176502" y="153591"/>
                    <a:pt x="175419" y="151448"/>
                    <a:pt x="174337" y="148947"/>
                  </a:cubicBezTo>
                  <a:cubicBezTo>
                    <a:pt x="173254" y="147161"/>
                    <a:pt x="172172" y="145375"/>
                    <a:pt x="171811" y="143589"/>
                  </a:cubicBezTo>
                  <a:close/>
                  <a:moveTo>
                    <a:pt x="77893" y="141658"/>
                  </a:moveTo>
                  <a:cubicBezTo>
                    <a:pt x="78264" y="141288"/>
                    <a:pt x="79004" y="141658"/>
                    <a:pt x="79004" y="142027"/>
                  </a:cubicBezTo>
                  <a:cubicBezTo>
                    <a:pt x="76041" y="150900"/>
                    <a:pt x="72337" y="159033"/>
                    <a:pt x="69374" y="167536"/>
                  </a:cubicBezTo>
                  <a:cubicBezTo>
                    <a:pt x="69004" y="167905"/>
                    <a:pt x="68263" y="167536"/>
                    <a:pt x="68263" y="166796"/>
                  </a:cubicBezTo>
                  <a:cubicBezTo>
                    <a:pt x="71226" y="158663"/>
                    <a:pt x="74930" y="150530"/>
                    <a:pt x="77893" y="141658"/>
                  </a:cubicBezTo>
                  <a:close/>
                  <a:moveTo>
                    <a:pt x="34057" y="141633"/>
                  </a:moveTo>
                  <a:cubicBezTo>
                    <a:pt x="36573" y="143359"/>
                    <a:pt x="39808" y="144394"/>
                    <a:pt x="42683" y="145429"/>
                  </a:cubicBezTo>
                  <a:cubicBezTo>
                    <a:pt x="45199" y="146464"/>
                    <a:pt x="48434" y="146809"/>
                    <a:pt x="51309" y="147500"/>
                  </a:cubicBezTo>
                  <a:lnTo>
                    <a:pt x="50995" y="148707"/>
                  </a:lnTo>
                  <a:lnTo>
                    <a:pt x="51329" y="148772"/>
                  </a:lnTo>
                  <a:cubicBezTo>
                    <a:pt x="52035" y="149112"/>
                    <a:pt x="51682" y="150473"/>
                    <a:pt x="50977" y="150133"/>
                  </a:cubicBezTo>
                  <a:cubicBezTo>
                    <a:pt x="49213" y="149792"/>
                    <a:pt x="47449" y="149112"/>
                    <a:pt x="45685" y="148772"/>
                  </a:cubicBezTo>
                  <a:cubicBezTo>
                    <a:pt x="43921" y="148091"/>
                    <a:pt x="42157" y="147411"/>
                    <a:pt x="40041" y="146390"/>
                  </a:cubicBezTo>
                  <a:cubicBezTo>
                    <a:pt x="39688" y="146390"/>
                    <a:pt x="40041" y="146050"/>
                    <a:pt x="40041" y="146050"/>
                  </a:cubicBezTo>
                  <a:cubicBezTo>
                    <a:pt x="42157" y="146390"/>
                    <a:pt x="43921" y="147411"/>
                    <a:pt x="46038" y="147751"/>
                  </a:cubicBezTo>
                  <a:lnTo>
                    <a:pt x="49524" y="148424"/>
                  </a:lnTo>
                  <a:lnTo>
                    <a:pt x="41245" y="145774"/>
                  </a:lnTo>
                  <a:cubicBezTo>
                    <a:pt x="38729" y="144739"/>
                    <a:pt x="35854" y="143704"/>
                    <a:pt x="33697" y="141978"/>
                  </a:cubicBezTo>
                  <a:cubicBezTo>
                    <a:pt x="33338" y="141633"/>
                    <a:pt x="33697" y="141288"/>
                    <a:pt x="34057" y="141633"/>
                  </a:cubicBezTo>
                  <a:close/>
                  <a:moveTo>
                    <a:pt x="78299" y="136883"/>
                  </a:moveTo>
                  <a:cubicBezTo>
                    <a:pt x="78658" y="136525"/>
                    <a:pt x="79016" y="136883"/>
                    <a:pt x="79016" y="136883"/>
                  </a:cubicBezTo>
                  <a:cubicBezTo>
                    <a:pt x="77941" y="141176"/>
                    <a:pt x="76149" y="144753"/>
                    <a:pt x="74356" y="148331"/>
                  </a:cubicBezTo>
                  <a:cubicBezTo>
                    <a:pt x="72206" y="152266"/>
                    <a:pt x="71130" y="156559"/>
                    <a:pt x="69338" y="160852"/>
                  </a:cubicBezTo>
                  <a:cubicBezTo>
                    <a:pt x="68980" y="161567"/>
                    <a:pt x="68263" y="161210"/>
                    <a:pt x="68263" y="160494"/>
                  </a:cubicBezTo>
                  <a:cubicBezTo>
                    <a:pt x="69697" y="156559"/>
                    <a:pt x="71130" y="152624"/>
                    <a:pt x="72923" y="149046"/>
                  </a:cubicBezTo>
                  <a:cubicBezTo>
                    <a:pt x="75073" y="145111"/>
                    <a:pt x="76866" y="141176"/>
                    <a:pt x="78299" y="136883"/>
                  </a:cubicBezTo>
                  <a:close/>
                  <a:moveTo>
                    <a:pt x="190878" y="136525"/>
                  </a:moveTo>
                  <a:cubicBezTo>
                    <a:pt x="194280" y="143278"/>
                    <a:pt x="198060" y="152519"/>
                    <a:pt x="193146" y="159627"/>
                  </a:cubicBezTo>
                  <a:cubicBezTo>
                    <a:pt x="192768" y="159983"/>
                    <a:pt x="192012" y="159627"/>
                    <a:pt x="192012" y="158916"/>
                  </a:cubicBezTo>
                  <a:cubicBezTo>
                    <a:pt x="196548" y="152163"/>
                    <a:pt x="192390" y="143633"/>
                    <a:pt x="190500" y="136880"/>
                  </a:cubicBezTo>
                  <a:cubicBezTo>
                    <a:pt x="190500" y="136525"/>
                    <a:pt x="190878" y="136525"/>
                    <a:pt x="190878" y="136525"/>
                  </a:cubicBezTo>
                  <a:close/>
                  <a:moveTo>
                    <a:pt x="172191" y="135297"/>
                  </a:moveTo>
                  <a:cubicBezTo>
                    <a:pt x="174043" y="138173"/>
                    <a:pt x="175895" y="141408"/>
                    <a:pt x="177377" y="144643"/>
                  </a:cubicBezTo>
                  <a:cubicBezTo>
                    <a:pt x="178488" y="147159"/>
                    <a:pt x="179600" y="150394"/>
                    <a:pt x="181822" y="152910"/>
                  </a:cubicBezTo>
                  <a:cubicBezTo>
                    <a:pt x="182193" y="153269"/>
                    <a:pt x="181822" y="153629"/>
                    <a:pt x="181082" y="153629"/>
                  </a:cubicBezTo>
                  <a:cubicBezTo>
                    <a:pt x="179600" y="152550"/>
                    <a:pt x="178859" y="150394"/>
                    <a:pt x="178118" y="148956"/>
                  </a:cubicBezTo>
                  <a:cubicBezTo>
                    <a:pt x="176266" y="144643"/>
                    <a:pt x="174043" y="139970"/>
                    <a:pt x="171821" y="135657"/>
                  </a:cubicBezTo>
                  <a:cubicBezTo>
                    <a:pt x="171450" y="135297"/>
                    <a:pt x="172191" y="134938"/>
                    <a:pt x="172191" y="135297"/>
                  </a:cubicBezTo>
                  <a:close/>
                  <a:moveTo>
                    <a:pt x="26139" y="133697"/>
                  </a:moveTo>
                  <a:cubicBezTo>
                    <a:pt x="29097" y="136128"/>
                    <a:pt x="34273" y="137170"/>
                    <a:pt x="37970" y="138559"/>
                  </a:cubicBezTo>
                  <a:cubicBezTo>
                    <a:pt x="42406" y="140296"/>
                    <a:pt x="46842" y="141685"/>
                    <a:pt x="51279" y="143074"/>
                  </a:cubicBezTo>
                  <a:cubicBezTo>
                    <a:pt x="52018" y="143074"/>
                    <a:pt x="52018" y="144116"/>
                    <a:pt x="50909" y="144116"/>
                  </a:cubicBezTo>
                  <a:cubicBezTo>
                    <a:pt x="46103" y="143074"/>
                    <a:pt x="42036" y="141338"/>
                    <a:pt x="37230" y="139601"/>
                  </a:cubicBezTo>
                  <a:cubicBezTo>
                    <a:pt x="33533" y="137865"/>
                    <a:pt x="28727" y="136823"/>
                    <a:pt x="25769" y="134045"/>
                  </a:cubicBezTo>
                  <a:cubicBezTo>
                    <a:pt x="25400" y="134045"/>
                    <a:pt x="25769" y="133350"/>
                    <a:pt x="26139" y="133697"/>
                  </a:cubicBezTo>
                  <a:close/>
                  <a:moveTo>
                    <a:pt x="76699" y="128948"/>
                  </a:moveTo>
                  <a:cubicBezTo>
                    <a:pt x="76699" y="128588"/>
                    <a:pt x="77425" y="128588"/>
                    <a:pt x="77425" y="128948"/>
                  </a:cubicBezTo>
                  <a:cubicBezTo>
                    <a:pt x="76699" y="133266"/>
                    <a:pt x="74522" y="136864"/>
                    <a:pt x="72708" y="140822"/>
                  </a:cubicBezTo>
                  <a:cubicBezTo>
                    <a:pt x="70531" y="145140"/>
                    <a:pt x="68353" y="149818"/>
                    <a:pt x="66539" y="154496"/>
                  </a:cubicBezTo>
                  <a:cubicBezTo>
                    <a:pt x="66176" y="155215"/>
                    <a:pt x="65088" y="154855"/>
                    <a:pt x="65451" y="153776"/>
                  </a:cubicBezTo>
                  <a:cubicBezTo>
                    <a:pt x="69079" y="145500"/>
                    <a:pt x="74522" y="137944"/>
                    <a:pt x="76699" y="128948"/>
                  </a:cubicBezTo>
                  <a:close/>
                  <a:moveTo>
                    <a:pt x="182946" y="128588"/>
                  </a:moveTo>
                  <a:cubicBezTo>
                    <a:pt x="186395" y="135323"/>
                    <a:pt x="193292" y="141704"/>
                    <a:pt x="192909" y="149857"/>
                  </a:cubicBezTo>
                  <a:lnTo>
                    <a:pt x="191016" y="153635"/>
                  </a:lnTo>
                  <a:lnTo>
                    <a:pt x="190610" y="143476"/>
                  </a:lnTo>
                  <a:cubicBezTo>
                    <a:pt x="188694" y="138514"/>
                    <a:pt x="184479" y="133905"/>
                    <a:pt x="182946" y="128943"/>
                  </a:cubicBezTo>
                  <a:cubicBezTo>
                    <a:pt x="182563" y="128588"/>
                    <a:pt x="182946" y="128588"/>
                    <a:pt x="182946" y="128588"/>
                  </a:cubicBezTo>
                  <a:close/>
                  <a:moveTo>
                    <a:pt x="73537" y="127366"/>
                  </a:moveTo>
                  <a:cubicBezTo>
                    <a:pt x="73896" y="127000"/>
                    <a:pt x="74254" y="127366"/>
                    <a:pt x="74254" y="127733"/>
                  </a:cubicBezTo>
                  <a:cubicBezTo>
                    <a:pt x="71386" y="135426"/>
                    <a:pt x="67085" y="142021"/>
                    <a:pt x="64934" y="149714"/>
                  </a:cubicBezTo>
                  <a:cubicBezTo>
                    <a:pt x="64575" y="150447"/>
                    <a:pt x="63500" y="150447"/>
                    <a:pt x="63858" y="149714"/>
                  </a:cubicBezTo>
                  <a:cubicBezTo>
                    <a:pt x="66009" y="142021"/>
                    <a:pt x="70669" y="134693"/>
                    <a:pt x="73537" y="127366"/>
                  </a:cubicBezTo>
                  <a:close/>
                  <a:moveTo>
                    <a:pt x="69972" y="124184"/>
                  </a:moveTo>
                  <a:cubicBezTo>
                    <a:pt x="70339" y="123825"/>
                    <a:pt x="71071" y="123825"/>
                    <a:pt x="70705" y="124544"/>
                  </a:cubicBezTo>
                  <a:cubicBezTo>
                    <a:pt x="68873" y="130295"/>
                    <a:pt x="65576" y="136046"/>
                    <a:pt x="63012" y="141797"/>
                  </a:cubicBezTo>
                  <a:cubicBezTo>
                    <a:pt x="62645" y="142516"/>
                    <a:pt x="61913" y="142156"/>
                    <a:pt x="62279" y="141437"/>
                  </a:cubicBezTo>
                  <a:cubicBezTo>
                    <a:pt x="64844" y="135686"/>
                    <a:pt x="68141" y="130295"/>
                    <a:pt x="69972" y="124184"/>
                  </a:cubicBezTo>
                  <a:close/>
                  <a:moveTo>
                    <a:pt x="15013" y="122607"/>
                  </a:moveTo>
                  <a:cubicBezTo>
                    <a:pt x="17553" y="124818"/>
                    <a:pt x="20819" y="126660"/>
                    <a:pt x="24085" y="128503"/>
                  </a:cubicBezTo>
                  <a:cubicBezTo>
                    <a:pt x="26625" y="130345"/>
                    <a:pt x="29528" y="132188"/>
                    <a:pt x="32431" y="133662"/>
                  </a:cubicBezTo>
                  <a:cubicBezTo>
                    <a:pt x="35333" y="135136"/>
                    <a:pt x="38236" y="136979"/>
                    <a:pt x="41139" y="138084"/>
                  </a:cubicBezTo>
                  <a:cubicBezTo>
                    <a:pt x="44405" y="139190"/>
                    <a:pt x="47671" y="139927"/>
                    <a:pt x="51299" y="141032"/>
                  </a:cubicBezTo>
                  <a:cubicBezTo>
                    <a:pt x="52025" y="141401"/>
                    <a:pt x="51662" y="142507"/>
                    <a:pt x="50936" y="142507"/>
                  </a:cubicBezTo>
                  <a:cubicBezTo>
                    <a:pt x="47308" y="141032"/>
                    <a:pt x="44042" y="140664"/>
                    <a:pt x="40776" y="139190"/>
                  </a:cubicBezTo>
                  <a:cubicBezTo>
                    <a:pt x="37148" y="137716"/>
                    <a:pt x="33882" y="135873"/>
                    <a:pt x="30616" y="134031"/>
                  </a:cubicBezTo>
                  <a:cubicBezTo>
                    <a:pt x="25173" y="130714"/>
                    <a:pt x="19005" y="127397"/>
                    <a:pt x="14651" y="122975"/>
                  </a:cubicBezTo>
                  <a:cubicBezTo>
                    <a:pt x="14288" y="122607"/>
                    <a:pt x="14651" y="122238"/>
                    <a:pt x="15013" y="122607"/>
                  </a:cubicBezTo>
                  <a:close/>
                  <a:moveTo>
                    <a:pt x="169031" y="122238"/>
                  </a:moveTo>
                  <a:cubicBezTo>
                    <a:pt x="172055" y="127044"/>
                    <a:pt x="174701" y="131480"/>
                    <a:pt x="177347" y="136286"/>
                  </a:cubicBezTo>
                  <a:cubicBezTo>
                    <a:pt x="179237" y="139983"/>
                    <a:pt x="180748" y="144419"/>
                    <a:pt x="183394" y="147746"/>
                  </a:cubicBezTo>
                  <a:cubicBezTo>
                    <a:pt x="183772" y="148486"/>
                    <a:pt x="183016" y="148855"/>
                    <a:pt x="182638" y="148486"/>
                  </a:cubicBezTo>
                  <a:cubicBezTo>
                    <a:pt x="179993" y="145528"/>
                    <a:pt x="178859" y="141831"/>
                    <a:pt x="176969" y="138134"/>
                  </a:cubicBezTo>
                  <a:cubicBezTo>
                    <a:pt x="174323" y="132589"/>
                    <a:pt x="171677" y="127783"/>
                    <a:pt x="168653" y="122608"/>
                  </a:cubicBezTo>
                  <a:cubicBezTo>
                    <a:pt x="168275" y="122238"/>
                    <a:pt x="169031" y="122238"/>
                    <a:pt x="169031" y="122238"/>
                  </a:cubicBezTo>
                  <a:close/>
                  <a:moveTo>
                    <a:pt x="67601" y="119419"/>
                  </a:moveTo>
                  <a:cubicBezTo>
                    <a:pt x="67601" y="119063"/>
                    <a:pt x="67932" y="119063"/>
                    <a:pt x="67932" y="119419"/>
                  </a:cubicBezTo>
                  <a:cubicBezTo>
                    <a:pt x="67932" y="121558"/>
                    <a:pt x="66278" y="124052"/>
                    <a:pt x="65286" y="126190"/>
                  </a:cubicBezTo>
                  <a:cubicBezTo>
                    <a:pt x="63963" y="129398"/>
                    <a:pt x="62640" y="132605"/>
                    <a:pt x="60986" y="135812"/>
                  </a:cubicBezTo>
                  <a:cubicBezTo>
                    <a:pt x="60986" y="136169"/>
                    <a:pt x="60325" y="135812"/>
                    <a:pt x="60656" y="135456"/>
                  </a:cubicBezTo>
                  <a:cubicBezTo>
                    <a:pt x="62640" y="130110"/>
                    <a:pt x="65948" y="124765"/>
                    <a:pt x="67601" y="119419"/>
                  </a:cubicBezTo>
                  <a:close/>
                  <a:moveTo>
                    <a:pt x="66730" y="114653"/>
                  </a:moveTo>
                  <a:cubicBezTo>
                    <a:pt x="67113" y="114300"/>
                    <a:pt x="67880" y="114300"/>
                    <a:pt x="67496" y="115006"/>
                  </a:cubicBezTo>
                  <a:cubicBezTo>
                    <a:pt x="64814" y="120650"/>
                    <a:pt x="61748" y="126647"/>
                    <a:pt x="58299" y="132644"/>
                  </a:cubicBezTo>
                  <a:cubicBezTo>
                    <a:pt x="57916" y="132997"/>
                    <a:pt x="57150" y="132644"/>
                    <a:pt x="57533" y="132292"/>
                  </a:cubicBezTo>
                  <a:cubicBezTo>
                    <a:pt x="60599" y="125942"/>
                    <a:pt x="63664" y="120297"/>
                    <a:pt x="66730" y="114653"/>
                  </a:cubicBezTo>
                  <a:close/>
                  <a:moveTo>
                    <a:pt x="65616" y="109887"/>
                  </a:moveTo>
                  <a:cubicBezTo>
                    <a:pt x="65616" y="109538"/>
                    <a:pt x="66322" y="109538"/>
                    <a:pt x="65969" y="109887"/>
                  </a:cubicBezTo>
                  <a:cubicBezTo>
                    <a:pt x="65264" y="112681"/>
                    <a:pt x="63853" y="115126"/>
                    <a:pt x="62794" y="117571"/>
                  </a:cubicBezTo>
                  <a:cubicBezTo>
                    <a:pt x="61030" y="120364"/>
                    <a:pt x="59619" y="123508"/>
                    <a:pt x="58208" y="126302"/>
                  </a:cubicBezTo>
                  <a:cubicBezTo>
                    <a:pt x="57855" y="126651"/>
                    <a:pt x="57150" y="126651"/>
                    <a:pt x="57503" y="126302"/>
                  </a:cubicBezTo>
                  <a:cubicBezTo>
                    <a:pt x="58561" y="123158"/>
                    <a:pt x="60325" y="120714"/>
                    <a:pt x="61736" y="117920"/>
                  </a:cubicBezTo>
                  <a:cubicBezTo>
                    <a:pt x="63147" y="115475"/>
                    <a:pt x="64911" y="112681"/>
                    <a:pt x="65616" y="109887"/>
                  </a:cubicBezTo>
                  <a:close/>
                  <a:moveTo>
                    <a:pt x="63166" y="109538"/>
                  </a:moveTo>
                  <a:cubicBezTo>
                    <a:pt x="63166" y="109538"/>
                    <a:pt x="63166" y="109538"/>
                    <a:pt x="63166" y="109904"/>
                  </a:cubicBezTo>
                  <a:cubicBezTo>
                    <a:pt x="61829" y="114300"/>
                    <a:pt x="59489" y="118696"/>
                    <a:pt x="57818" y="123092"/>
                  </a:cubicBezTo>
                  <a:cubicBezTo>
                    <a:pt x="57484" y="123459"/>
                    <a:pt x="57150" y="123092"/>
                    <a:pt x="57150" y="122726"/>
                  </a:cubicBezTo>
                  <a:cubicBezTo>
                    <a:pt x="59155" y="118330"/>
                    <a:pt x="61494" y="114300"/>
                    <a:pt x="63166" y="109538"/>
                  </a:cubicBezTo>
                  <a:close/>
                  <a:moveTo>
                    <a:pt x="62706" y="105455"/>
                  </a:moveTo>
                  <a:cubicBezTo>
                    <a:pt x="62706" y="104775"/>
                    <a:pt x="63103" y="105455"/>
                    <a:pt x="63103" y="105455"/>
                  </a:cubicBezTo>
                  <a:cubicBezTo>
                    <a:pt x="61912" y="108177"/>
                    <a:pt x="59928" y="110898"/>
                    <a:pt x="58340" y="113279"/>
                  </a:cubicBezTo>
                  <a:cubicBezTo>
                    <a:pt x="57944" y="113960"/>
                    <a:pt x="57150" y="113620"/>
                    <a:pt x="57547" y="113279"/>
                  </a:cubicBezTo>
                  <a:cubicBezTo>
                    <a:pt x="59134" y="110558"/>
                    <a:pt x="61119" y="108177"/>
                    <a:pt x="62706" y="105455"/>
                  </a:cubicBezTo>
                  <a:close/>
                  <a:moveTo>
                    <a:pt x="59304" y="105172"/>
                  </a:moveTo>
                  <a:cubicBezTo>
                    <a:pt x="59644" y="104775"/>
                    <a:pt x="59985" y="105172"/>
                    <a:pt x="59985" y="105569"/>
                  </a:cubicBezTo>
                  <a:cubicBezTo>
                    <a:pt x="58624" y="107950"/>
                    <a:pt x="57604" y="109935"/>
                    <a:pt x="56243" y="112316"/>
                  </a:cubicBezTo>
                  <a:cubicBezTo>
                    <a:pt x="55903" y="112316"/>
                    <a:pt x="55563" y="111919"/>
                    <a:pt x="55903" y="111919"/>
                  </a:cubicBezTo>
                  <a:cubicBezTo>
                    <a:pt x="56583" y="109538"/>
                    <a:pt x="57944" y="107553"/>
                    <a:pt x="59304" y="105172"/>
                  </a:cubicBezTo>
                  <a:close/>
                  <a:moveTo>
                    <a:pt x="59256" y="60695"/>
                  </a:moveTo>
                  <a:cubicBezTo>
                    <a:pt x="59256" y="60325"/>
                    <a:pt x="59968" y="60325"/>
                    <a:pt x="59968" y="60695"/>
                  </a:cubicBezTo>
                  <a:cubicBezTo>
                    <a:pt x="59968" y="62548"/>
                    <a:pt x="59612" y="64770"/>
                    <a:pt x="59256" y="66252"/>
                  </a:cubicBezTo>
                  <a:cubicBezTo>
                    <a:pt x="59256" y="68845"/>
                    <a:pt x="58899" y="70697"/>
                    <a:pt x="58543" y="72919"/>
                  </a:cubicBezTo>
                  <a:cubicBezTo>
                    <a:pt x="58543" y="73290"/>
                    <a:pt x="58543" y="73290"/>
                    <a:pt x="58187" y="73290"/>
                  </a:cubicBezTo>
                  <a:cubicBezTo>
                    <a:pt x="58187" y="73660"/>
                    <a:pt x="57830" y="74030"/>
                    <a:pt x="57830" y="74030"/>
                  </a:cubicBezTo>
                  <a:cubicBezTo>
                    <a:pt x="53910" y="77735"/>
                    <a:pt x="48565" y="79587"/>
                    <a:pt x="43932" y="81809"/>
                  </a:cubicBezTo>
                  <a:cubicBezTo>
                    <a:pt x="43575" y="82180"/>
                    <a:pt x="42863" y="81439"/>
                    <a:pt x="43575" y="81068"/>
                  </a:cubicBezTo>
                  <a:cubicBezTo>
                    <a:pt x="47852" y="78105"/>
                    <a:pt x="52841" y="76253"/>
                    <a:pt x="57117" y="72919"/>
                  </a:cubicBezTo>
                  <a:cubicBezTo>
                    <a:pt x="57117" y="72549"/>
                    <a:pt x="57474" y="72549"/>
                    <a:pt x="57474" y="72549"/>
                  </a:cubicBezTo>
                  <a:cubicBezTo>
                    <a:pt x="57830" y="70697"/>
                    <a:pt x="57830" y="68845"/>
                    <a:pt x="58187" y="66993"/>
                  </a:cubicBezTo>
                  <a:cubicBezTo>
                    <a:pt x="58543" y="65140"/>
                    <a:pt x="59612" y="62918"/>
                    <a:pt x="59256" y="60695"/>
                  </a:cubicBezTo>
                  <a:close/>
                  <a:moveTo>
                    <a:pt x="58032" y="57513"/>
                  </a:moveTo>
                  <a:cubicBezTo>
                    <a:pt x="58032" y="57150"/>
                    <a:pt x="58385" y="57150"/>
                    <a:pt x="58385" y="57513"/>
                  </a:cubicBezTo>
                  <a:cubicBezTo>
                    <a:pt x="58385" y="59690"/>
                    <a:pt x="58385" y="61867"/>
                    <a:pt x="58032" y="64044"/>
                  </a:cubicBezTo>
                  <a:cubicBezTo>
                    <a:pt x="58032" y="65859"/>
                    <a:pt x="57679" y="67673"/>
                    <a:pt x="57679" y="69487"/>
                  </a:cubicBezTo>
                  <a:cubicBezTo>
                    <a:pt x="57327" y="69487"/>
                    <a:pt x="57327" y="69850"/>
                    <a:pt x="57327" y="69850"/>
                  </a:cubicBezTo>
                  <a:cubicBezTo>
                    <a:pt x="57327" y="70213"/>
                    <a:pt x="56974" y="70576"/>
                    <a:pt x="56621" y="70939"/>
                  </a:cubicBezTo>
                  <a:cubicBezTo>
                    <a:pt x="49918" y="73841"/>
                    <a:pt x="43921" y="78559"/>
                    <a:pt x="37571" y="81824"/>
                  </a:cubicBezTo>
                  <a:cubicBezTo>
                    <a:pt x="36866" y="82187"/>
                    <a:pt x="36513" y="81461"/>
                    <a:pt x="36866" y="81099"/>
                  </a:cubicBezTo>
                  <a:cubicBezTo>
                    <a:pt x="43568" y="76744"/>
                    <a:pt x="49566" y="72390"/>
                    <a:pt x="56268" y="69124"/>
                  </a:cubicBezTo>
                  <a:cubicBezTo>
                    <a:pt x="56268" y="69124"/>
                    <a:pt x="56268" y="69124"/>
                    <a:pt x="56621" y="69124"/>
                  </a:cubicBezTo>
                  <a:cubicBezTo>
                    <a:pt x="56621" y="67673"/>
                    <a:pt x="56621" y="65859"/>
                    <a:pt x="56974" y="64407"/>
                  </a:cubicBezTo>
                  <a:cubicBezTo>
                    <a:pt x="57679" y="62230"/>
                    <a:pt x="57679" y="60053"/>
                    <a:pt x="58032" y="57513"/>
                  </a:cubicBezTo>
                  <a:close/>
                  <a:moveTo>
                    <a:pt x="173679" y="51728"/>
                  </a:moveTo>
                  <a:lnTo>
                    <a:pt x="174559" y="53728"/>
                  </a:lnTo>
                  <a:cubicBezTo>
                    <a:pt x="173567" y="58985"/>
                    <a:pt x="171583" y="64943"/>
                    <a:pt x="168937" y="69149"/>
                  </a:cubicBezTo>
                  <a:cubicBezTo>
                    <a:pt x="168606" y="69500"/>
                    <a:pt x="168275" y="68799"/>
                    <a:pt x="168275" y="68799"/>
                  </a:cubicBezTo>
                  <a:cubicBezTo>
                    <a:pt x="170260" y="65995"/>
                    <a:pt x="170921" y="62139"/>
                    <a:pt x="172244" y="58985"/>
                  </a:cubicBezTo>
                  <a:close/>
                  <a:moveTo>
                    <a:pt x="170816" y="48339"/>
                  </a:moveTo>
                  <a:cubicBezTo>
                    <a:pt x="172403" y="49411"/>
                    <a:pt x="172721" y="51197"/>
                    <a:pt x="172721" y="53340"/>
                  </a:cubicBezTo>
                  <a:cubicBezTo>
                    <a:pt x="172721" y="54769"/>
                    <a:pt x="172403" y="56198"/>
                    <a:pt x="172086" y="57269"/>
                  </a:cubicBezTo>
                  <a:cubicBezTo>
                    <a:pt x="171768" y="58698"/>
                    <a:pt x="171133" y="60127"/>
                    <a:pt x="171133" y="61199"/>
                  </a:cubicBezTo>
                  <a:cubicBezTo>
                    <a:pt x="171133" y="61556"/>
                    <a:pt x="170498" y="61556"/>
                    <a:pt x="170498" y="61199"/>
                  </a:cubicBezTo>
                  <a:cubicBezTo>
                    <a:pt x="170816" y="59413"/>
                    <a:pt x="171451" y="58341"/>
                    <a:pt x="171451" y="56555"/>
                  </a:cubicBezTo>
                  <a:cubicBezTo>
                    <a:pt x="172086" y="53697"/>
                    <a:pt x="172403" y="50840"/>
                    <a:pt x="170181" y="49054"/>
                  </a:cubicBezTo>
                  <a:cubicBezTo>
                    <a:pt x="169863" y="48697"/>
                    <a:pt x="170181" y="47625"/>
                    <a:pt x="170816" y="48339"/>
                  </a:cubicBezTo>
                  <a:close/>
                  <a:moveTo>
                    <a:pt x="172059" y="48051"/>
                  </a:moveTo>
                  <a:lnTo>
                    <a:pt x="173898" y="50617"/>
                  </a:lnTo>
                  <a:lnTo>
                    <a:pt x="173679" y="51728"/>
                  </a:lnTo>
                  <a:close/>
                  <a:moveTo>
                    <a:pt x="112316" y="46391"/>
                  </a:moveTo>
                  <a:cubicBezTo>
                    <a:pt x="112316" y="47096"/>
                    <a:pt x="112316" y="47449"/>
                    <a:pt x="112316" y="47802"/>
                  </a:cubicBezTo>
                  <a:cubicBezTo>
                    <a:pt x="112316" y="48507"/>
                    <a:pt x="111125" y="48860"/>
                    <a:pt x="111125" y="47802"/>
                  </a:cubicBezTo>
                  <a:cubicBezTo>
                    <a:pt x="111125" y="47449"/>
                    <a:pt x="111125" y="47096"/>
                    <a:pt x="111125" y="46744"/>
                  </a:cubicBezTo>
                  <a:cubicBezTo>
                    <a:pt x="111125" y="46038"/>
                    <a:pt x="112316" y="46038"/>
                    <a:pt x="112316" y="46391"/>
                  </a:cubicBezTo>
                  <a:close/>
                  <a:moveTo>
                    <a:pt x="110728" y="44767"/>
                  </a:moveTo>
                  <a:cubicBezTo>
                    <a:pt x="110728" y="45720"/>
                    <a:pt x="110728" y="46355"/>
                    <a:pt x="110728" y="46673"/>
                  </a:cubicBezTo>
                  <a:cubicBezTo>
                    <a:pt x="110728" y="47308"/>
                    <a:pt x="109538" y="47308"/>
                    <a:pt x="109538" y="46673"/>
                  </a:cubicBezTo>
                  <a:cubicBezTo>
                    <a:pt x="109935" y="46037"/>
                    <a:pt x="109935" y="45720"/>
                    <a:pt x="109935" y="45085"/>
                  </a:cubicBezTo>
                  <a:cubicBezTo>
                    <a:pt x="109935" y="44450"/>
                    <a:pt x="110728" y="44450"/>
                    <a:pt x="110728" y="44767"/>
                  </a:cubicBezTo>
                  <a:close/>
                  <a:moveTo>
                    <a:pt x="106998" y="43260"/>
                  </a:moveTo>
                  <a:cubicBezTo>
                    <a:pt x="106998" y="42863"/>
                    <a:pt x="107632" y="42863"/>
                    <a:pt x="107632" y="43260"/>
                  </a:cubicBezTo>
                  <a:cubicBezTo>
                    <a:pt x="107315" y="45641"/>
                    <a:pt x="107632" y="47625"/>
                    <a:pt x="107315" y="50006"/>
                  </a:cubicBezTo>
                  <a:cubicBezTo>
                    <a:pt x="107315" y="50403"/>
                    <a:pt x="106680" y="50403"/>
                    <a:pt x="106363" y="50006"/>
                  </a:cubicBezTo>
                  <a:cubicBezTo>
                    <a:pt x="106363" y="47625"/>
                    <a:pt x="106680" y="45244"/>
                    <a:pt x="106998" y="43260"/>
                  </a:cubicBezTo>
                  <a:close/>
                  <a:moveTo>
                    <a:pt x="169929" y="43213"/>
                  </a:moveTo>
                  <a:lnTo>
                    <a:pt x="172059" y="48051"/>
                  </a:lnTo>
                  <a:lnTo>
                    <a:pt x="169598" y="44615"/>
                  </a:lnTo>
                  <a:cubicBezTo>
                    <a:pt x="168937" y="44265"/>
                    <a:pt x="169267" y="42863"/>
                    <a:pt x="169929" y="43213"/>
                  </a:cubicBezTo>
                  <a:close/>
                  <a:moveTo>
                    <a:pt x="104775" y="41615"/>
                  </a:moveTo>
                  <a:cubicBezTo>
                    <a:pt x="104775" y="41275"/>
                    <a:pt x="105833" y="41275"/>
                    <a:pt x="105833" y="41615"/>
                  </a:cubicBezTo>
                  <a:cubicBezTo>
                    <a:pt x="105833" y="42636"/>
                    <a:pt x="105833" y="43997"/>
                    <a:pt x="105833" y="45017"/>
                  </a:cubicBezTo>
                  <a:cubicBezTo>
                    <a:pt x="105833" y="45698"/>
                    <a:pt x="104775" y="45698"/>
                    <a:pt x="104775" y="45017"/>
                  </a:cubicBezTo>
                  <a:cubicBezTo>
                    <a:pt x="104775" y="43997"/>
                    <a:pt x="104775" y="42976"/>
                    <a:pt x="104775" y="41615"/>
                  </a:cubicBezTo>
                  <a:close/>
                  <a:moveTo>
                    <a:pt x="169648" y="41275"/>
                  </a:moveTo>
                  <a:cubicBezTo>
                    <a:pt x="175827" y="41275"/>
                    <a:pt x="180632" y="46373"/>
                    <a:pt x="178573" y="52927"/>
                  </a:cubicBezTo>
                  <a:cubicBezTo>
                    <a:pt x="177543" y="57296"/>
                    <a:pt x="176513" y="61665"/>
                    <a:pt x="174797" y="65670"/>
                  </a:cubicBezTo>
                  <a:cubicBezTo>
                    <a:pt x="172737" y="70404"/>
                    <a:pt x="170335" y="74773"/>
                    <a:pt x="168962" y="80235"/>
                  </a:cubicBezTo>
                  <a:cubicBezTo>
                    <a:pt x="168962" y="80599"/>
                    <a:pt x="168275" y="80599"/>
                    <a:pt x="168275" y="80235"/>
                  </a:cubicBezTo>
                  <a:cubicBezTo>
                    <a:pt x="169648" y="72953"/>
                    <a:pt x="173767" y="67127"/>
                    <a:pt x="175483" y="60573"/>
                  </a:cubicBezTo>
                  <a:cubicBezTo>
                    <a:pt x="176170" y="57296"/>
                    <a:pt x="178229" y="52562"/>
                    <a:pt x="177886" y="49650"/>
                  </a:cubicBezTo>
                  <a:cubicBezTo>
                    <a:pt x="177200" y="44916"/>
                    <a:pt x="173767" y="42731"/>
                    <a:pt x="169648" y="42367"/>
                  </a:cubicBezTo>
                  <a:cubicBezTo>
                    <a:pt x="168962" y="42367"/>
                    <a:pt x="168962" y="41275"/>
                    <a:pt x="169648" y="41275"/>
                  </a:cubicBezTo>
                  <a:close/>
                  <a:moveTo>
                    <a:pt x="102235" y="36883"/>
                  </a:moveTo>
                  <a:cubicBezTo>
                    <a:pt x="102235" y="36513"/>
                    <a:pt x="102870" y="36513"/>
                    <a:pt x="102870" y="36883"/>
                  </a:cubicBezTo>
                  <a:cubicBezTo>
                    <a:pt x="102870" y="40217"/>
                    <a:pt x="102870" y="43551"/>
                    <a:pt x="102235" y="46884"/>
                  </a:cubicBezTo>
                  <a:cubicBezTo>
                    <a:pt x="102235" y="47255"/>
                    <a:pt x="101600" y="47255"/>
                    <a:pt x="101600" y="46514"/>
                  </a:cubicBezTo>
                  <a:cubicBezTo>
                    <a:pt x="101917" y="43180"/>
                    <a:pt x="102235" y="40217"/>
                    <a:pt x="102235" y="36883"/>
                  </a:cubicBezTo>
                  <a:close/>
                  <a:moveTo>
                    <a:pt x="101827" y="32098"/>
                  </a:moveTo>
                  <a:cubicBezTo>
                    <a:pt x="101827" y="31750"/>
                    <a:pt x="102734" y="31750"/>
                    <a:pt x="102734" y="32098"/>
                  </a:cubicBezTo>
                  <a:cubicBezTo>
                    <a:pt x="102734" y="36629"/>
                    <a:pt x="102281" y="40811"/>
                    <a:pt x="101373" y="44993"/>
                  </a:cubicBezTo>
                  <a:cubicBezTo>
                    <a:pt x="101373" y="45689"/>
                    <a:pt x="100013" y="45341"/>
                    <a:pt x="100013" y="44644"/>
                  </a:cubicBezTo>
                  <a:cubicBezTo>
                    <a:pt x="100920" y="40462"/>
                    <a:pt x="101827" y="36629"/>
                    <a:pt x="101827" y="32098"/>
                  </a:cubicBezTo>
                  <a:close/>
                  <a:moveTo>
                    <a:pt x="98425" y="28923"/>
                  </a:moveTo>
                  <a:cubicBezTo>
                    <a:pt x="98425" y="28575"/>
                    <a:pt x="99616" y="28575"/>
                    <a:pt x="99616" y="28923"/>
                  </a:cubicBezTo>
                  <a:cubicBezTo>
                    <a:pt x="99219" y="33454"/>
                    <a:pt x="98425" y="37636"/>
                    <a:pt x="98028" y="41818"/>
                  </a:cubicBezTo>
                  <a:cubicBezTo>
                    <a:pt x="97632" y="42514"/>
                    <a:pt x="96838" y="42166"/>
                    <a:pt x="96838" y="41818"/>
                  </a:cubicBezTo>
                  <a:cubicBezTo>
                    <a:pt x="97632" y="37287"/>
                    <a:pt x="98425" y="33454"/>
                    <a:pt x="98425" y="28923"/>
                  </a:cubicBezTo>
                  <a:close/>
                  <a:moveTo>
                    <a:pt x="96203" y="24169"/>
                  </a:moveTo>
                  <a:cubicBezTo>
                    <a:pt x="96520" y="25951"/>
                    <a:pt x="96203" y="27733"/>
                    <a:pt x="96203" y="29515"/>
                  </a:cubicBezTo>
                  <a:cubicBezTo>
                    <a:pt x="95568" y="33079"/>
                    <a:pt x="94933" y="36642"/>
                    <a:pt x="94615" y="40206"/>
                  </a:cubicBezTo>
                  <a:cubicBezTo>
                    <a:pt x="94615" y="40919"/>
                    <a:pt x="93663" y="40562"/>
                    <a:pt x="93980" y="40206"/>
                  </a:cubicBezTo>
                  <a:cubicBezTo>
                    <a:pt x="94298" y="37355"/>
                    <a:pt x="94615" y="34504"/>
                    <a:pt x="94933" y="31653"/>
                  </a:cubicBezTo>
                  <a:cubicBezTo>
                    <a:pt x="95568" y="29158"/>
                    <a:pt x="96203" y="26664"/>
                    <a:pt x="95568" y="24526"/>
                  </a:cubicBezTo>
                  <a:cubicBezTo>
                    <a:pt x="95568" y="24169"/>
                    <a:pt x="96203" y="23813"/>
                    <a:pt x="96203" y="24169"/>
                  </a:cubicBezTo>
                  <a:close/>
                  <a:moveTo>
                    <a:pt x="77470" y="9525"/>
                  </a:moveTo>
                  <a:cubicBezTo>
                    <a:pt x="76035" y="9525"/>
                    <a:pt x="74600" y="9886"/>
                    <a:pt x="72807" y="10247"/>
                  </a:cubicBezTo>
                  <a:cubicBezTo>
                    <a:pt x="69221" y="11690"/>
                    <a:pt x="65993" y="14577"/>
                    <a:pt x="64917" y="17463"/>
                  </a:cubicBezTo>
                  <a:cubicBezTo>
                    <a:pt x="63482" y="21071"/>
                    <a:pt x="63123" y="24318"/>
                    <a:pt x="62406" y="27926"/>
                  </a:cubicBezTo>
                  <a:cubicBezTo>
                    <a:pt x="62047" y="29369"/>
                    <a:pt x="61689" y="31173"/>
                    <a:pt x="61689" y="32977"/>
                  </a:cubicBezTo>
                  <a:cubicBezTo>
                    <a:pt x="61330" y="34781"/>
                    <a:pt x="60613" y="36224"/>
                    <a:pt x="60254" y="37667"/>
                  </a:cubicBezTo>
                  <a:cubicBezTo>
                    <a:pt x="59896" y="39111"/>
                    <a:pt x="59178" y="40915"/>
                    <a:pt x="58820" y="42358"/>
                  </a:cubicBezTo>
                  <a:cubicBezTo>
                    <a:pt x="58461" y="43801"/>
                    <a:pt x="58461" y="45244"/>
                    <a:pt x="58102" y="46687"/>
                  </a:cubicBezTo>
                  <a:cubicBezTo>
                    <a:pt x="58102" y="47770"/>
                    <a:pt x="58102" y="49213"/>
                    <a:pt x="57744" y="50295"/>
                  </a:cubicBezTo>
                  <a:cubicBezTo>
                    <a:pt x="57385" y="51738"/>
                    <a:pt x="57026" y="53182"/>
                    <a:pt x="56668" y="54625"/>
                  </a:cubicBezTo>
                  <a:cubicBezTo>
                    <a:pt x="55950" y="58594"/>
                    <a:pt x="54516" y="63284"/>
                    <a:pt x="55592" y="67253"/>
                  </a:cubicBezTo>
                  <a:cubicBezTo>
                    <a:pt x="55592" y="67974"/>
                    <a:pt x="54874" y="69057"/>
                    <a:pt x="54157" y="69417"/>
                  </a:cubicBezTo>
                  <a:cubicBezTo>
                    <a:pt x="53440" y="69778"/>
                    <a:pt x="53081" y="69778"/>
                    <a:pt x="52722" y="69417"/>
                  </a:cubicBezTo>
                  <a:cubicBezTo>
                    <a:pt x="52364" y="69417"/>
                    <a:pt x="52364" y="69417"/>
                    <a:pt x="52364" y="69417"/>
                  </a:cubicBezTo>
                  <a:cubicBezTo>
                    <a:pt x="49494" y="70861"/>
                    <a:pt x="46984" y="71943"/>
                    <a:pt x="44115" y="73747"/>
                  </a:cubicBezTo>
                  <a:cubicBezTo>
                    <a:pt x="42321" y="74829"/>
                    <a:pt x="40528" y="75551"/>
                    <a:pt x="38735" y="76633"/>
                  </a:cubicBezTo>
                  <a:cubicBezTo>
                    <a:pt x="33714" y="78798"/>
                    <a:pt x="29051" y="82045"/>
                    <a:pt x="24030" y="85292"/>
                  </a:cubicBezTo>
                  <a:cubicBezTo>
                    <a:pt x="22954" y="85653"/>
                    <a:pt x="22237" y="86375"/>
                    <a:pt x="21161" y="87096"/>
                  </a:cubicBezTo>
                  <a:cubicBezTo>
                    <a:pt x="14705" y="91065"/>
                    <a:pt x="5021" y="97199"/>
                    <a:pt x="5738" y="104414"/>
                  </a:cubicBezTo>
                  <a:cubicBezTo>
                    <a:pt x="6097" y="108744"/>
                    <a:pt x="10759" y="111630"/>
                    <a:pt x="15063" y="114156"/>
                  </a:cubicBezTo>
                  <a:cubicBezTo>
                    <a:pt x="16139" y="114878"/>
                    <a:pt x="17215" y="115238"/>
                    <a:pt x="17933" y="115599"/>
                  </a:cubicBezTo>
                  <a:cubicBezTo>
                    <a:pt x="19726" y="117042"/>
                    <a:pt x="21519" y="118485"/>
                    <a:pt x="22954" y="119568"/>
                  </a:cubicBezTo>
                  <a:cubicBezTo>
                    <a:pt x="25106" y="121372"/>
                    <a:pt x="27258" y="122815"/>
                    <a:pt x="29410" y="124258"/>
                  </a:cubicBezTo>
                  <a:cubicBezTo>
                    <a:pt x="31920" y="125701"/>
                    <a:pt x="34790" y="127145"/>
                    <a:pt x="37300" y="128227"/>
                  </a:cubicBezTo>
                  <a:cubicBezTo>
                    <a:pt x="39093" y="128949"/>
                    <a:pt x="40887" y="130031"/>
                    <a:pt x="42680" y="130752"/>
                  </a:cubicBezTo>
                  <a:cubicBezTo>
                    <a:pt x="43397" y="131113"/>
                    <a:pt x="44115" y="131835"/>
                    <a:pt x="44832" y="132196"/>
                  </a:cubicBezTo>
                  <a:cubicBezTo>
                    <a:pt x="48419" y="134000"/>
                    <a:pt x="52005" y="135804"/>
                    <a:pt x="55592" y="136886"/>
                  </a:cubicBezTo>
                  <a:cubicBezTo>
                    <a:pt x="56668" y="137247"/>
                    <a:pt x="57026" y="137968"/>
                    <a:pt x="57026" y="138690"/>
                  </a:cubicBezTo>
                  <a:cubicBezTo>
                    <a:pt x="57026" y="139412"/>
                    <a:pt x="57026" y="140133"/>
                    <a:pt x="56668" y="140494"/>
                  </a:cubicBezTo>
                  <a:cubicBezTo>
                    <a:pt x="57744" y="143741"/>
                    <a:pt x="58461" y="147349"/>
                    <a:pt x="59537" y="150957"/>
                  </a:cubicBezTo>
                  <a:cubicBezTo>
                    <a:pt x="59896" y="152039"/>
                    <a:pt x="59896" y="153122"/>
                    <a:pt x="60254" y="153843"/>
                  </a:cubicBezTo>
                  <a:cubicBezTo>
                    <a:pt x="61330" y="158534"/>
                    <a:pt x="62047" y="162502"/>
                    <a:pt x="63123" y="166832"/>
                  </a:cubicBezTo>
                  <a:cubicBezTo>
                    <a:pt x="63482" y="168275"/>
                    <a:pt x="63841" y="169718"/>
                    <a:pt x="63841" y="171161"/>
                  </a:cubicBezTo>
                  <a:cubicBezTo>
                    <a:pt x="64199" y="171883"/>
                    <a:pt x="64199" y="172965"/>
                    <a:pt x="64558" y="173687"/>
                  </a:cubicBezTo>
                  <a:cubicBezTo>
                    <a:pt x="66351" y="183068"/>
                    <a:pt x="68503" y="194252"/>
                    <a:pt x="78904" y="193892"/>
                  </a:cubicBezTo>
                  <a:cubicBezTo>
                    <a:pt x="80698" y="193892"/>
                    <a:pt x="82491" y="193170"/>
                    <a:pt x="84284" y="192809"/>
                  </a:cubicBezTo>
                  <a:cubicBezTo>
                    <a:pt x="92175" y="189923"/>
                    <a:pt x="98272" y="182346"/>
                    <a:pt x="104010" y="175491"/>
                  </a:cubicBezTo>
                  <a:lnTo>
                    <a:pt x="105086" y="174409"/>
                  </a:lnTo>
                  <a:cubicBezTo>
                    <a:pt x="106162" y="172965"/>
                    <a:pt x="107238" y="171883"/>
                    <a:pt x="108314" y="170440"/>
                  </a:cubicBezTo>
                  <a:cubicBezTo>
                    <a:pt x="110466" y="167554"/>
                    <a:pt x="112977" y="164667"/>
                    <a:pt x="115488" y="161781"/>
                  </a:cubicBezTo>
                  <a:cubicBezTo>
                    <a:pt x="115847" y="161420"/>
                    <a:pt x="116205" y="161059"/>
                    <a:pt x="116564" y="160698"/>
                  </a:cubicBezTo>
                  <a:cubicBezTo>
                    <a:pt x="117999" y="159255"/>
                    <a:pt x="119433" y="157451"/>
                    <a:pt x="121585" y="156730"/>
                  </a:cubicBezTo>
                  <a:cubicBezTo>
                    <a:pt x="121944" y="156730"/>
                    <a:pt x="122661" y="156369"/>
                    <a:pt x="123020" y="156730"/>
                  </a:cubicBezTo>
                  <a:cubicBezTo>
                    <a:pt x="125530" y="156730"/>
                    <a:pt x="128041" y="157451"/>
                    <a:pt x="130552" y="157812"/>
                  </a:cubicBezTo>
                  <a:cubicBezTo>
                    <a:pt x="132703" y="158534"/>
                    <a:pt x="134497" y="158894"/>
                    <a:pt x="136649" y="158894"/>
                  </a:cubicBezTo>
                  <a:cubicBezTo>
                    <a:pt x="138801" y="159255"/>
                    <a:pt x="140594" y="159616"/>
                    <a:pt x="142387" y="159977"/>
                  </a:cubicBezTo>
                  <a:cubicBezTo>
                    <a:pt x="145615" y="160338"/>
                    <a:pt x="148843" y="160698"/>
                    <a:pt x="152071" y="161059"/>
                  </a:cubicBezTo>
                  <a:cubicBezTo>
                    <a:pt x="154582" y="161059"/>
                    <a:pt x="156734" y="161059"/>
                    <a:pt x="159244" y="161420"/>
                  </a:cubicBezTo>
                  <a:cubicBezTo>
                    <a:pt x="164983" y="161781"/>
                    <a:pt x="171080" y="162502"/>
                    <a:pt x="176101" y="160698"/>
                  </a:cubicBezTo>
                  <a:cubicBezTo>
                    <a:pt x="177177" y="160338"/>
                    <a:pt x="178253" y="159616"/>
                    <a:pt x="179329" y="158894"/>
                  </a:cubicBezTo>
                  <a:cubicBezTo>
                    <a:pt x="187937" y="153483"/>
                    <a:pt x="182916" y="144102"/>
                    <a:pt x="178612" y="135804"/>
                  </a:cubicBezTo>
                  <a:cubicBezTo>
                    <a:pt x="177536" y="134360"/>
                    <a:pt x="176818" y="132917"/>
                    <a:pt x="176101" y="131474"/>
                  </a:cubicBezTo>
                  <a:cubicBezTo>
                    <a:pt x="175384" y="129670"/>
                    <a:pt x="174308" y="127866"/>
                    <a:pt x="173590" y="126062"/>
                  </a:cubicBezTo>
                  <a:cubicBezTo>
                    <a:pt x="171797" y="122454"/>
                    <a:pt x="170363" y="119207"/>
                    <a:pt x="168569" y="115599"/>
                  </a:cubicBezTo>
                  <a:cubicBezTo>
                    <a:pt x="167493" y="113795"/>
                    <a:pt x="166776" y="111630"/>
                    <a:pt x="165700" y="109105"/>
                  </a:cubicBezTo>
                  <a:cubicBezTo>
                    <a:pt x="164983" y="107301"/>
                    <a:pt x="163548" y="104775"/>
                    <a:pt x="162831" y="102971"/>
                  </a:cubicBezTo>
                  <a:cubicBezTo>
                    <a:pt x="162831" y="102611"/>
                    <a:pt x="162831" y="102611"/>
                    <a:pt x="162472" y="102250"/>
                  </a:cubicBezTo>
                  <a:cubicBezTo>
                    <a:pt x="162113" y="101889"/>
                    <a:pt x="162113" y="101167"/>
                    <a:pt x="162472" y="100446"/>
                  </a:cubicBezTo>
                  <a:cubicBezTo>
                    <a:pt x="165341" y="95395"/>
                    <a:pt x="166776" y="89622"/>
                    <a:pt x="168928" y="84210"/>
                  </a:cubicBezTo>
                  <a:cubicBezTo>
                    <a:pt x="170363" y="79159"/>
                    <a:pt x="172156" y="74469"/>
                    <a:pt x="174308" y="69417"/>
                  </a:cubicBezTo>
                  <a:cubicBezTo>
                    <a:pt x="175025" y="68335"/>
                    <a:pt x="175384" y="67253"/>
                    <a:pt x="176101" y="65809"/>
                  </a:cubicBezTo>
                  <a:cubicBezTo>
                    <a:pt x="176460" y="64366"/>
                    <a:pt x="176818" y="63284"/>
                    <a:pt x="177177" y="61841"/>
                  </a:cubicBezTo>
                  <a:cubicBezTo>
                    <a:pt x="177536" y="61480"/>
                    <a:pt x="177894" y="60758"/>
                    <a:pt x="177894" y="60398"/>
                  </a:cubicBezTo>
                  <a:cubicBezTo>
                    <a:pt x="178970" y="58594"/>
                    <a:pt x="179688" y="56790"/>
                    <a:pt x="180405" y="54986"/>
                  </a:cubicBezTo>
                  <a:cubicBezTo>
                    <a:pt x="181481" y="51017"/>
                    <a:pt x="182198" y="45244"/>
                    <a:pt x="178612" y="40915"/>
                  </a:cubicBezTo>
                  <a:cubicBezTo>
                    <a:pt x="176101" y="38028"/>
                    <a:pt x="171438" y="38389"/>
                    <a:pt x="167135" y="38750"/>
                  </a:cubicBezTo>
                  <a:cubicBezTo>
                    <a:pt x="166776" y="38750"/>
                    <a:pt x="166417" y="38750"/>
                    <a:pt x="166059" y="38750"/>
                  </a:cubicBezTo>
                  <a:cubicBezTo>
                    <a:pt x="163189" y="39111"/>
                    <a:pt x="160679" y="39111"/>
                    <a:pt x="158168" y="39111"/>
                  </a:cubicBezTo>
                  <a:cubicBezTo>
                    <a:pt x="155658" y="39111"/>
                    <a:pt x="153147" y="39111"/>
                    <a:pt x="150278" y="39471"/>
                  </a:cubicBezTo>
                  <a:cubicBezTo>
                    <a:pt x="144898" y="39832"/>
                    <a:pt x="139159" y="40915"/>
                    <a:pt x="134138" y="41636"/>
                  </a:cubicBezTo>
                  <a:cubicBezTo>
                    <a:pt x="131628" y="41997"/>
                    <a:pt x="128758" y="42719"/>
                    <a:pt x="126248" y="43801"/>
                  </a:cubicBezTo>
                  <a:cubicBezTo>
                    <a:pt x="125889" y="43801"/>
                    <a:pt x="125530" y="43801"/>
                    <a:pt x="125172" y="44162"/>
                  </a:cubicBezTo>
                  <a:cubicBezTo>
                    <a:pt x="124454" y="44523"/>
                    <a:pt x="123378" y="44523"/>
                    <a:pt x="122302" y="44523"/>
                  </a:cubicBezTo>
                  <a:cubicBezTo>
                    <a:pt x="121944" y="44523"/>
                    <a:pt x="121585" y="44523"/>
                    <a:pt x="121585" y="44523"/>
                  </a:cubicBezTo>
                  <a:cubicBezTo>
                    <a:pt x="120868" y="44523"/>
                    <a:pt x="120150" y="44523"/>
                    <a:pt x="119433" y="43801"/>
                  </a:cubicBezTo>
                  <a:cubicBezTo>
                    <a:pt x="115488" y="41997"/>
                    <a:pt x="111901" y="38389"/>
                    <a:pt x="108314" y="34420"/>
                  </a:cubicBezTo>
                  <a:cubicBezTo>
                    <a:pt x="106521" y="32256"/>
                    <a:pt x="104369" y="30452"/>
                    <a:pt x="102576" y="28648"/>
                  </a:cubicBezTo>
                  <a:cubicBezTo>
                    <a:pt x="100424" y="27204"/>
                    <a:pt x="98631" y="25400"/>
                    <a:pt x="96837" y="23596"/>
                  </a:cubicBezTo>
                  <a:cubicBezTo>
                    <a:pt x="96479" y="22875"/>
                    <a:pt x="95403" y="21792"/>
                    <a:pt x="94685" y="21071"/>
                  </a:cubicBezTo>
                  <a:cubicBezTo>
                    <a:pt x="90023" y="16020"/>
                    <a:pt x="84284" y="9525"/>
                    <a:pt x="77470" y="9525"/>
                  </a:cubicBezTo>
                  <a:close/>
                  <a:moveTo>
                    <a:pt x="66255" y="7626"/>
                  </a:moveTo>
                  <a:lnTo>
                    <a:pt x="66131" y="7652"/>
                  </a:lnTo>
                  <a:lnTo>
                    <a:pt x="66087" y="7723"/>
                  </a:lnTo>
                  <a:close/>
                  <a:moveTo>
                    <a:pt x="69850" y="6859"/>
                  </a:moveTo>
                  <a:lnTo>
                    <a:pt x="68091" y="7234"/>
                  </a:lnTo>
                  <a:lnTo>
                    <a:pt x="65566" y="8560"/>
                  </a:lnTo>
                  <a:lnTo>
                    <a:pt x="63592" y="11733"/>
                  </a:lnTo>
                  <a:close/>
                  <a:moveTo>
                    <a:pt x="72010" y="5177"/>
                  </a:moveTo>
                  <a:lnTo>
                    <a:pt x="71091" y="5659"/>
                  </a:lnTo>
                  <a:lnTo>
                    <a:pt x="71508" y="5568"/>
                  </a:lnTo>
                  <a:close/>
                  <a:moveTo>
                    <a:pt x="76729" y="1588"/>
                  </a:moveTo>
                  <a:cubicBezTo>
                    <a:pt x="77082" y="1588"/>
                    <a:pt x="77435" y="2699"/>
                    <a:pt x="76729" y="2699"/>
                  </a:cubicBezTo>
                  <a:lnTo>
                    <a:pt x="73035" y="4638"/>
                  </a:lnTo>
                  <a:lnTo>
                    <a:pt x="73525" y="4474"/>
                  </a:lnTo>
                  <a:lnTo>
                    <a:pt x="75321" y="4731"/>
                  </a:lnTo>
                  <a:lnTo>
                    <a:pt x="83044" y="3036"/>
                  </a:lnTo>
                  <a:cubicBezTo>
                    <a:pt x="83773" y="3036"/>
                    <a:pt x="83408" y="4122"/>
                    <a:pt x="82679" y="4122"/>
                  </a:cubicBezTo>
                  <a:lnTo>
                    <a:pt x="78020" y="5116"/>
                  </a:lnTo>
                  <a:lnTo>
                    <a:pt x="86795" y="6368"/>
                  </a:lnTo>
                  <a:cubicBezTo>
                    <a:pt x="90919" y="8623"/>
                    <a:pt x="94685" y="12051"/>
                    <a:pt x="97913" y="15298"/>
                  </a:cubicBezTo>
                  <a:cubicBezTo>
                    <a:pt x="100065" y="17463"/>
                    <a:pt x="102576" y="19988"/>
                    <a:pt x="104728" y="21792"/>
                  </a:cubicBezTo>
                  <a:cubicBezTo>
                    <a:pt x="106521" y="23596"/>
                    <a:pt x="108314" y="25040"/>
                    <a:pt x="110108" y="26844"/>
                  </a:cubicBezTo>
                  <a:cubicBezTo>
                    <a:pt x="111184" y="27926"/>
                    <a:pt x="112260" y="29369"/>
                    <a:pt x="113695" y="30452"/>
                  </a:cubicBezTo>
                  <a:cubicBezTo>
                    <a:pt x="116205" y="33338"/>
                    <a:pt x="119075" y="36224"/>
                    <a:pt x="122661" y="38389"/>
                  </a:cubicBezTo>
                  <a:cubicBezTo>
                    <a:pt x="122661" y="38389"/>
                    <a:pt x="122661" y="38750"/>
                    <a:pt x="123020" y="38750"/>
                  </a:cubicBezTo>
                  <a:cubicBezTo>
                    <a:pt x="123378" y="38750"/>
                    <a:pt x="123737" y="38389"/>
                    <a:pt x="124454" y="38389"/>
                  </a:cubicBezTo>
                  <a:cubicBezTo>
                    <a:pt x="125172" y="38028"/>
                    <a:pt x="125530" y="37667"/>
                    <a:pt x="125889" y="37667"/>
                  </a:cubicBezTo>
                  <a:cubicBezTo>
                    <a:pt x="126965" y="37307"/>
                    <a:pt x="128041" y="36946"/>
                    <a:pt x="128758" y="36585"/>
                  </a:cubicBezTo>
                  <a:cubicBezTo>
                    <a:pt x="130910" y="36224"/>
                    <a:pt x="133062" y="35863"/>
                    <a:pt x="135573" y="35503"/>
                  </a:cubicBezTo>
                  <a:cubicBezTo>
                    <a:pt x="136290" y="35142"/>
                    <a:pt x="137007" y="35142"/>
                    <a:pt x="137725" y="35142"/>
                  </a:cubicBezTo>
                  <a:cubicBezTo>
                    <a:pt x="143822" y="34059"/>
                    <a:pt x="150278" y="33338"/>
                    <a:pt x="157810" y="33338"/>
                  </a:cubicBezTo>
                  <a:cubicBezTo>
                    <a:pt x="158885" y="33338"/>
                    <a:pt x="160320" y="32977"/>
                    <a:pt x="162113" y="32977"/>
                  </a:cubicBezTo>
                  <a:cubicBezTo>
                    <a:pt x="169645" y="32616"/>
                    <a:pt x="179688" y="31895"/>
                    <a:pt x="183274" y="39111"/>
                  </a:cubicBezTo>
                  <a:cubicBezTo>
                    <a:pt x="185785" y="43801"/>
                    <a:pt x="186861" y="48131"/>
                    <a:pt x="186143" y="52099"/>
                  </a:cubicBezTo>
                  <a:cubicBezTo>
                    <a:pt x="185426" y="56068"/>
                    <a:pt x="183633" y="59676"/>
                    <a:pt x="182198" y="63284"/>
                  </a:cubicBezTo>
                  <a:cubicBezTo>
                    <a:pt x="181481" y="64727"/>
                    <a:pt x="180764" y="66170"/>
                    <a:pt x="180046" y="67974"/>
                  </a:cubicBezTo>
                  <a:cubicBezTo>
                    <a:pt x="179329" y="70861"/>
                    <a:pt x="177894" y="73386"/>
                    <a:pt x="177177" y="75912"/>
                  </a:cubicBezTo>
                  <a:cubicBezTo>
                    <a:pt x="175742" y="78798"/>
                    <a:pt x="174666" y="82045"/>
                    <a:pt x="173590" y="84932"/>
                  </a:cubicBezTo>
                  <a:cubicBezTo>
                    <a:pt x="171797" y="89622"/>
                    <a:pt x="170004" y="94673"/>
                    <a:pt x="167135" y="99724"/>
                  </a:cubicBezTo>
                  <a:lnTo>
                    <a:pt x="167135" y="100085"/>
                  </a:lnTo>
                  <a:cubicBezTo>
                    <a:pt x="167852" y="101528"/>
                    <a:pt x="168569" y="102971"/>
                    <a:pt x="169287" y="104414"/>
                  </a:cubicBezTo>
                  <a:cubicBezTo>
                    <a:pt x="169645" y="105497"/>
                    <a:pt x="170004" y="106940"/>
                    <a:pt x="170363" y="108022"/>
                  </a:cubicBezTo>
                  <a:cubicBezTo>
                    <a:pt x="171438" y="109826"/>
                    <a:pt x="172514" y="111630"/>
                    <a:pt x="173232" y="113434"/>
                  </a:cubicBezTo>
                  <a:cubicBezTo>
                    <a:pt x="173949" y="114878"/>
                    <a:pt x="174308" y="115960"/>
                    <a:pt x="175025" y="117403"/>
                  </a:cubicBezTo>
                  <a:cubicBezTo>
                    <a:pt x="175742" y="118485"/>
                    <a:pt x="176460" y="119929"/>
                    <a:pt x="177177" y="121011"/>
                  </a:cubicBezTo>
                  <a:cubicBezTo>
                    <a:pt x="178970" y="124980"/>
                    <a:pt x="180764" y="129309"/>
                    <a:pt x="182916" y="132917"/>
                  </a:cubicBezTo>
                  <a:cubicBezTo>
                    <a:pt x="187937" y="141216"/>
                    <a:pt x="193317" y="150957"/>
                    <a:pt x="186143" y="160338"/>
                  </a:cubicBezTo>
                  <a:cubicBezTo>
                    <a:pt x="184350" y="162502"/>
                    <a:pt x="181840" y="164306"/>
                    <a:pt x="178612" y="165389"/>
                  </a:cubicBezTo>
                  <a:cubicBezTo>
                    <a:pt x="173590" y="167193"/>
                    <a:pt x="167493" y="166832"/>
                    <a:pt x="162113" y="166471"/>
                  </a:cubicBezTo>
                  <a:cubicBezTo>
                    <a:pt x="161037" y="166471"/>
                    <a:pt x="159961" y="166471"/>
                    <a:pt x="158885" y="166471"/>
                  </a:cubicBezTo>
                  <a:cubicBezTo>
                    <a:pt x="146332" y="166110"/>
                    <a:pt x="136290" y="164667"/>
                    <a:pt x="126606" y="162863"/>
                  </a:cubicBezTo>
                  <a:cubicBezTo>
                    <a:pt x="125172" y="162502"/>
                    <a:pt x="124096" y="162502"/>
                    <a:pt x="123378" y="162502"/>
                  </a:cubicBezTo>
                  <a:cubicBezTo>
                    <a:pt x="122302" y="162863"/>
                    <a:pt x="121585" y="163946"/>
                    <a:pt x="119792" y="165750"/>
                  </a:cubicBezTo>
                  <a:cubicBezTo>
                    <a:pt x="117999" y="167554"/>
                    <a:pt x="116205" y="169718"/>
                    <a:pt x="114412" y="171883"/>
                  </a:cubicBezTo>
                  <a:lnTo>
                    <a:pt x="114412" y="172244"/>
                  </a:lnTo>
                  <a:cubicBezTo>
                    <a:pt x="113336" y="172965"/>
                    <a:pt x="112619" y="173687"/>
                    <a:pt x="112260" y="174769"/>
                  </a:cubicBezTo>
                  <a:cubicBezTo>
                    <a:pt x="109032" y="178377"/>
                    <a:pt x="105445" y="182346"/>
                    <a:pt x="102217" y="185954"/>
                  </a:cubicBezTo>
                  <a:cubicBezTo>
                    <a:pt x="97913" y="190284"/>
                    <a:pt x="92175" y="196056"/>
                    <a:pt x="85719" y="198221"/>
                  </a:cubicBezTo>
                  <a:cubicBezTo>
                    <a:pt x="82132" y="199303"/>
                    <a:pt x="78187" y="199664"/>
                    <a:pt x="74959" y="198943"/>
                  </a:cubicBezTo>
                  <a:cubicBezTo>
                    <a:pt x="63841" y="196056"/>
                    <a:pt x="61689" y="185593"/>
                    <a:pt x="59537" y="176573"/>
                  </a:cubicBezTo>
                  <a:lnTo>
                    <a:pt x="59537" y="175491"/>
                  </a:lnTo>
                  <a:cubicBezTo>
                    <a:pt x="58102" y="169718"/>
                    <a:pt x="56668" y="163585"/>
                    <a:pt x="55592" y="157451"/>
                  </a:cubicBezTo>
                  <a:cubicBezTo>
                    <a:pt x="54516" y="151679"/>
                    <a:pt x="53440" y="145906"/>
                    <a:pt x="52005" y="140494"/>
                  </a:cubicBezTo>
                  <a:cubicBezTo>
                    <a:pt x="47701" y="139412"/>
                    <a:pt x="43397" y="137247"/>
                    <a:pt x="39452" y="135082"/>
                  </a:cubicBezTo>
                  <a:lnTo>
                    <a:pt x="37659" y="134721"/>
                  </a:lnTo>
                  <a:cubicBezTo>
                    <a:pt x="36941" y="134360"/>
                    <a:pt x="36224" y="133639"/>
                    <a:pt x="35148" y="133278"/>
                  </a:cubicBezTo>
                  <a:cubicBezTo>
                    <a:pt x="31203" y="131474"/>
                    <a:pt x="26540" y="129670"/>
                    <a:pt x="22954" y="126423"/>
                  </a:cubicBezTo>
                  <a:cubicBezTo>
                    <a:pt x="20443" y="124619"/>
                    <a:pt x="17574" y="122815"/>
                    <a:pt x="14705" y="121011"/>
                  </a:cubicBezTo>
                  <a:cubicBezTo>
                    <a:pt x="12194" y="119207"/>
                    <a:pt x="9684" y="117764"/>
                    <a:pt x="7532" y="115599"/>
                  </a:cubicBezTo>
                  <a:cubicBezTo>
                    <a:pt x="3945" y="113434"/>
                    <a:pt x="0" y="109466"/>
                    <a:pt x="0" y="103693"/>
                  </a:cubicBezTo>
                  <a:cubicBezTo>
                    <a:pt x="358" y="93951"/>
                    <a:pt x="10042" y="87457"/>
                    <a:pt x="17215" y="82767"/>
                  </a:cubicBezTo>
                  <a:lnTo>
                    <a:pt x="20085" y="81324"/>
                  </a:lnTo>
                  <a:cubicBezTo>
                    <a:pt x="24388" y="78076"/>
                    <a:pt x="29051" y="75190"/>
                    <a:pt x="34072" y="72665"/>
                  </a:cubicBezTo>
                  <a:cubicBezTo>
                    <a:pt x="36224" y="71582"/>
                    <a:pt x="38376" y="70500"/>
                    <a:pt x="40169" y="69417"/>
                  </a:cubicBezTo>
                  <a:cubicBezTo>
                    <a:pt x="43397" y="67613"/>
                    <a:pt x="46984" y="65809"/>
                    <a:pt x="50570" y="64366"/>
                  </a:cubicBezTo>
                  <a:cubicBezTo>
                    <a:pt x="50570" y="60758"/>
                    <a:pt x="51288" y="57150"/>
                    <a:pt x="52005" y="53903"/>
                  </a:cubicBezTo>
                  <a:cubicBezTo>
                    <a:pt x="52005" y="52821"/>
                    <a:pt x="52364" y="51738"/>
                    <a:pt x="52364" y="50656"/>
                  </a:cubicBezTo>
                  <a:cubicBezTo>
                    <a:pt x="52722" y="49574"/>
                    <a:pt x="52722" y="48491"/>
                    <a:pt x="53081" y="47409"/>
                  </a:cubicBezTo>
                  <a:cubicBezTo>
                    <a:pt x="53081" y="44883"/>
                    <a:pt x="53440" y="42358"/>
                    <a:pt x="54157" y="40193"/>
                  </a:cubicBezTo>
                  <a:lnTo>
                    <a:pt x="54516" y="39471"/>
                  </a:lnTo>
                  <a:cubicBezTo>
                    <a:pt x="55233" y="36585"/>
                    <a:pt x="56309" y="33699"/>
                    <a:pt x="56668" y="30452"/>
                  </a:cubicBezTo>
                  <a:cubicBezTo>
                    <a:pt x="56668" y="29730"/>
                    <a:pt x="57026" y="29008"/>
                    <a:pt x="57026" y="28287"/>
                  </a:cubicBezTo>
                  <a:lnTo>
                    <a:pt x="60306" y="17013"/>
                  </a:lnTo>
                  <a:lnTo>
                    <a:pt x="57514" y="21501"/>
                  </a:lnTo>
                  <a:cubicBezTo>
                    <a:pt x="57514" y="21863"/>
                    <a:pt x="57150" y="21863"/>
                    <a:pt x="57150" y="21501"/>
                  </a:cubicBezTo>
                  <a:lnTo>
                    <a:pt x="60835" y="15195"/>
                  </a:lnTo>
                  <a:lnTo>
                    <a:pt x="61330" y="13494"/>
                  </a:lnTo>
                  <a:lnTo>
                    <a:pt x="62247" y="12781"/>
                  </a:lnTo>
                  <a:lnTo>
                    <a:pt x="64336" y="9205"/>
                  </a:lnTo>
                  <a:lnTo>
                    <a:pt x="59091" y="11959"/>
                  </a:lnTo>
                  <a:cubicBezTo>
                    <a:pt x="59091" y="12330"/>
                    <a:pt x="58738" y="11959"/>
                    <a:pt x="58738" y="11959"/>
                  </a:cubicBezTo>
                  <a:lnTo>
                    <a:pt x="64754" y="8491"/>
                  </a:lnTo>
                  <a:lnTo>
                    <a:pt x="65720" y="6838"/>
                  </a:lnTo>
                  <a:lnTo>
                    <a:pt x="68791" y="6164"/>
                  </a:lnTo>
                  <a:close/>
                  <a:moveTo>
                    <a:pt x="71591" y="0"/>
                  </a:moveTo>
                  <a:cubicBezTo>
                    <a:pt x="72666" y="0"/>
                    <a:pt x="72666" y="1121"/>
                    <a:pt x="71949" y="1121"/>
                  </a:cubicBezTo>
                  <a:cubicBezTo>
                    <a:pt x="69799" y="1494"/>
                    <a:pt x="68006" y="1868"/>
                    <a:pt x="66214" y="2988"/>
                  </a:cubicBezTo>
                  <a:cubicBezTo>
                    <a:pt x="64780" y="3362"/>
                    <a:pt x="63705" y="4856"/>
                    <a:pt x="62271" y="5603"/>
                  </a:cubicBezTo>
                  <a:cubicBezTo>
                    <a:pt x="61913" y="5976"/>
                    <a:pt x="61913" y="5603"/>
                    <a:pt x="61913" y="5603"/>
                  </a:cubicBezTo>
                  <a:cubicBezTo>
                    <a:pt x="63347" y="4109"/>
                    <a:pt x="64422" y="2988"/>
                    <a:pt x="66214" y="1868"/>
                  </a:cubicBezTo>
                  <a:cubicBezTo>
                    <a:pt x="68006" y="1121"/>
                    <a:pt x="69799" y="373"/>
                    <a:pt x="7159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C3B29D66-7F61-4D47-9B3F-ADAB6C9690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01949" y="4937762"/>
              <a:ext cx="424442" cy="455636"/>
            </a:xfrm>
            <a:custGeom>
              <a:avLst/>
              <a:gdLst>
                <a:gd name="connsiteX0" fmla="*/ 4768 w 427363"/>
                <a:gd name="connsiteY0" fmla="*/ 408199 h 458771"/>
                <a:gd name="connsiteX1" fmla="*/ 7640 w 427363"/>
                <a:gd name="connsiteY1" fmla="*/ 408199 h 458771"/>
                <a:gd name="connsiteX2" fmla="*/ 40660 w 427363"/>
                <a:gd name="connsiteY2" fmla="*/ 452099 h 458771"/>
                <a:gd name="connsiteX3" fmla="*/ 37071 w 427363"/>
                <a:gd name="connsiteY3" fmla="*/ 458216 h 458771"/>
                <a:gd name="connsiteX4" fmla="*/ 4768 w 427363"/>
                <a:gd name="connsiteY4" fmla="*/ 408199 h 458771"/>
                <a:gd name="connsiteX5" fmla="*/ 324459 w 427363"/>
                <a:gd name="connsiteY5" fmla="*/ 393557 h 458771"/>
                <a:gd name="connsiteX6" fmla="*/ 326974 w 427363"/>
                <a:gd name="connsiteY6" fmla="*/ 396087 h 458771"/>
                <a:gd name="connsiteX7" fmla="*/ 182211 w 427363"/>
                <a:gd name="connsiteY7" fmla="*/ 434384 h 458771"/>
                <a:gd name="connsiteX8" fmla="*/ 182570 w 427363"/>
                <a:gd name="connsiteY8" fmla="*/ 433300 h 458771"/>
                <a:gd name="connsiteX9" fmla="*/ 324459 w 427363"/>
                <a:gd name="connsiteY9" fmla="*/ 393557 h 458771"/>
                <a:gd name="connsiteX10" fmla="*/ 318480 w 427363"/>
                <a:gd name="connsiteY10" fmla="*/ 387210 h 458771"/>
                <a:gd name="connsiteX11" fmla="*/ 320271 w 427363"/>
                <a:gd name="connsiteY11" fmla="*/ 390469 h 458771"/>
                <a:gd name="connsiteX12" fmla="*/ 220667 w 427363"/>
                <a:gd name="connsiteY12" fmla="*/ 426675 h 458771"/>
                <a:gd name="connsiteX13" fmla="*/ 220667 w 427363"/>
                <a:gd name="connsiteY13" fmla="*/ 425227 h 458771"/>
                <a:gd name="connsiteX14" fmla="*/ 318480 w 427363"/>
                <a:gd name="connsiteY14" fmla="*/ 387210 h 458771"/>
                <a:gd name="connsiteX15" fmla="*/ 314045 w 427363"/>
                <a:gd name="connsiteY15" fmla="*/ 382099 h 458771"/>
                <a:gd name="connsiteX16" fmla="*/ 315489 w 427363"/>
                <a:gd name="connsiteY16" fmla="*/ 385396 h 458771"/>
                <a:gd name="connsiteX17" fmla="*/ 242901 w 427363"/>
                <a:gd name="connsiteY17" fmla="*/ 413605 h 458771"/>
                <a:gd name="connsiteX18" fmla="*/ 242540 w 427363"/>
                <a:gd name="connsiteY18" fmla="*/ 412506 h 458771"/>
                <a:gd name="connsiteX19" fmla="*/ 314045 w 427363"/>
                <a:gd name="connsiteY19" fmla="*/ 382099 h 458771"/>
                <a:gd name="connsiteX20" fmla="*/ 8862 w 427363"/>
                <a:gd name="connsiteY20" fmla="*/ 362174 h 458771"/>
                <a:gd name="connsiteX21" fmla="*/ 11707 w 427363"/>
                <a:gd name="connsiteY21" fmla="*/ 362536 h 458771"/>
                <a:gd name="connsiteX22" fmla="*/ 62924 w 427363"/>
                <a:gd name="connsiteY22" fmla="*/ 452041 h 458771"/>
                <a:gd name="connsiteX23" fmla="*/ 61146 w 427363"/>
                <a:gd name="connsiteY23" fmla="*/ 458563 h 458771"/>
                <a:gd name="connsiteX24" fmla="*/ 8862 w 427363"/>
                <a:gd name="connsiteY24" fmla="*/ 362174 h 458771"/>
                <a:gd name="connsiteX25" fmla="*/ 387301 w 427363"/>
                <a:gd name="connsiteY25" fmla="*/ 349969 h 458771"/>
                <a:gd name="connsiteX26" fmla="*/ 388019 w 427363"/>
                <a:gd name="connsiteY26" fmla="*/ 351047 h 458771"/>
                <a:gd name="connsiteX27" fmla="*/ 368637 w 427363"/>
                <a:gd name="connsiteY27" fmla="*/ 362190 h 458771"/>
                <a:gd name="connsiteX28" fmla="*/ 351051 w 427363"/>
                <a:gd name="connsiteY28" fmla="*/ 367222 h 458771"/>
                <a:gd name="connsiteX29" fmla="*/ 350333 w 427363"/>
                <a:gd name="connsiteY29" fmla="*/ 364346 h 458771"/>
                <a:gd name="connsiteX30" fmla="*/ 371868 w 427363"/>
                <a:gd name="connsiteY30" fmla="*/ 357877 h 458771"/>
                <a:gd name="connsiteX31" fmla="*/ 387301 w 427363"/>
                <a:gd name="connsiteY31" fmla="*/ 349969 h 458771"/>
                <a:gd name="connsiteX32" fmla="*/ 397152 w 427363"/>
                <a:gd name="connsiteY32" fmla="*/ 336918 h 458771"/>
                <a:gd name="connsiteX33" fmla="*/ 398248 w 427363"/>
                <a:gd name="connsiteY33" fmla="*/ 337655 h 458771"/>
                <a:gd name="connsiteX34" fmla="*/ 350007 w 427363"/>
                <a:gd name="connsiteY34" fmla="*/ 361214 h 458771"/>
                <a:gd name="connsiteX35" fmla="*/ 349641 w 427363"/>
                <a:gd name="connsiteY35" fmla="*/ 358637 h 458771"/>
                <a:gd name="connsiteX36" fmla="*/ 397152 w 427363"/>
                <a:gd name="connsiteY36" fmla="*/ 336918 h 458771"/>
                <a:gd name="connsiteX37" fmla="*/ 407421 w 427363"/>
                <a:gd name="connsiteY37" fmla="*/ 324203 h 458771"/>
                <a:gd name="connsiteX38" fmla="*/ 407782 w 427363"/>
                <a:gd name="connsiteY38" fmla="*/ 324556 h 458771"/>
                <a:gd name="connsiteX39" fmla="*/ 376355 w 427363"/>
                <a:gd name="connsiteY39" fmla="*/ 342900 h 458771"/>
                <a:gd name="connsiteX40" fmla="*/ 349985 w 427363"/>
                <a:gd name="connsiteY40" fmla="*/ 351014 h 458771"/>
                <a:gd name="connsiteX41" fmla="*/ 349263 w 427363"/>
                <a:gd name="connsiteY41" fmla="*/ 350661 h 458771"/>
                <a:gd name="connsiteX42" fmla="*/ 348902 w 427363"/>
                <a:gd name="connsiteY42" fmla="*/ 350661 h 458771"/>
                <a:gd name="connsiteX43" fmla="*/ 348902 w 427363"/>
                <a:gd name="connsiteY43" fmla="*/ 350309 h 458771"/>
                <a:gd name="connsiteX44" fmla="*/ 349624 w 427363"/>
                <a:gd name="connsiteY44" fmla="*/ 348192 h 458771"/>
                <a:gd name="connsiteX45" fmla="*/ 407421 w 427363"/>
                <a:gd name="connsiteY45" fmla="*/ 324203 h 458771"/>
                <a:gd name="connsiteX46" fmla="*/ 305841 w 427363"/>
                <a:gd name="connsiteY46" fmla="*/ 307467 h 458771"/>
                <a:gd name="connsiteX47" fmla="*/ 308390 w 427363"/>
                <a:gd name="connsiteY47" fmla="*/ 313224 h 458771"/>
                <a:gd name="connsiteX48" fmla="*/ 278169 w 427363"/>
                <a:gd name="connsiteY48" fmla="*/ 330856 h 458771"/>
                <a:gd name="connsiteX49" fmla="*/ 274528 w 427363"/>
                <a:gd name="connsiteY49" fmla="*/ 326898 h 458771"/>
                <a:gd name="connsiteX50" fmla="*/ 305841 w 427363"/>
                <a:gd name="connsiteY50" fmla="*/ 307467 h 458771"/>
                <a:gd name="connsiteX51" fmla="*/ 305047 w 427363"/>
                <a:gd name="connsiteY51" fmla="*/ 294423 h 458771"/>
                <a:gd name="connsiteX52" fmla="*/ 306844 w 427363"/>
                <a:gd name="connsiteY52" fmla="*/ 299209 h 458771"/>
                <a:gd name="connsiteX53" fmla="*/ 290310 w 427363"/>
                <a:gd name="connsiteY53" fmla="*/ 307676 h 458771"/>
                <a:gd name="connsiteX54" fmla="*/ 276652 w 427363"/>
                <a:gd name="connsiteY54" fmla="*/ 317247 h 458771"/>
                <a:gd name="connsiteX55" fmla="*/ 274495 w 427363"/>
                <a:gd name="connsiteY55" fmla="*/ 313197 h 458771"/>
                <a:gd name="connsiteX56" fmla="*/ 305047 w 427363"/>
                <a:gd name="connsiteY56" fmla="*/ 294423 h 458771"/>
                <a:gd name="connsiteX57" fmla="*/ 302110 w 427363"/>
                <a:gd name="connsiteY57" fmla="*/ 281340 h 458771"/>
                <a:gd name="connsiteX58" fmla="*/ 303179 w 427363"/>
                <a:gd name="connsiteY58" fmla="*/ 285221 h 458771"/>
                <a:gd name="connsiteX59" fmla="*/ 287855 w 427363"/>
                <a:gd name="connsiteY59" fmla="*/ 291923 h 458771"/>
                <a:gd name="connsiteX60" fmla="*/ 273600 w 427363"/>
                <a:gd name="connsiteY60" fmla="*/ 301448 h 458771"/>
                <a:gd name="connsiteX61" fmla="*/ 271818 w 427363"/>
                <a:gd name="connsiteY61" fmla="*/ 298626 h 458771"/>
                <a:gd name="connsiteX62" fmla="*/ 302110 w 427363"/>
                <a:gd name="connsiteY62" fmla="*/ 281340 h 458771"/>
                <a:gd name="connsiteX63" fmla="*/ 303140 w 427363"/>
                <a:gd name="connsiteY63" fmla="*/ 266961 h 458771"/>
                <a:gd name="connsiteX64" fmla="*/ 303866 w 427363"/>
                <a:gd name="connsiteY64" fmla="*/ 270658 h 458771"/>
                <a:gd name="connsiteX65" fmla="*/ 294794 w 427363"/>
                <a:gd name="connsiteY65" fmla="*/ 273985 h 458771"/>
                <a:gd name="connsiteX66" fmla="*/ 286449 w 427363"/>
                <a:gd name="connsiteY66" fmla="*/ 278791 h 458771"/>
                <a:gd name="connsiteX67" fmla="*/ 270120 w 427363"/>
                <a:gd name="connsiteY67" fmla="*/ 290621 h 458771"/>
                <a:gd name="connsiteX68" fmla="*/ 268306 w 427363"/>
                <a:gd name="connsiteY68" fmla="*/ 288034 h 458771"/>
                <a:gd name="connsiteX69" fmla="*/ 285723 w 427363"/>
                <a:gd name="connsiteY69" fmla="*/ 273615 h 458771"/>
                <a:gd name="connsiteX70" fmla="*/ 303140 w 427363"/>
                <a:gd name="connsiteY70" fmla="*/ 266961 h 458771"/>
                <a:gd name="connsiteX71" fmla="*/ 295928 w 427363"/>
                <a:gd name="connsiteY71" fmla="*/ 251624 h 458771"/>
                <a:gd name="connsiteX72" fmla="*/ 304229 w 427363"/>
                <a:gd name="connsiteY72" fmla="*/ 252086 h 458771"/>
                <a:gd name="connsiteX73" fmla="*/ 303503 w 427363"/>
                <a:gd name="connsiteY73" fmla="*/ 255044 h 458771"/>
                <a:gd name="connsiteX74" fmla="*/ 295520 w 427363"/>
                <a:gd name="connsiteY74" fmla="*/ 257262 h 458771"/>
                <a:gd name="connsiteX75" fmla="*/ 286086 w 427363"/>
                <a:gd name="connsiteY75" fmla="*/ 262438 h 458771"/>
                <a:gd name="connsiteX76" fmla="*/ 269394 w 427363"/>
                <a:gd name="connsiteY76" fmla="*/ 273528 h 458771"/>
                <a:gd name="connsiteX77" fmla="*/ 268306 w 427363"/>
                <a:gd name="connsiteY77" fmla="*/ 272049 h 458771"/>
                <a:gd name="connsiteX78" fmla="*/ 287900 w 427363"/>
                <a:gd name="connsiteY78" fmla="*/ 256153 h 458771"/>
                <a:gd name="connsiteX79" fmla="*/ 295928 w 427363"/>
                <a:gd name="connsiteY79" fmla="*/ 251624 h 458771"/>
                <a:gd name="connsiteX80" fmla="*/ 300220 w 427363"/>
                <a:gd name="connsiteY80" fmla="*/ 234773 h 458771"/>
                <a:gd name="connsiteX81" fmla="*/ 302404 w 427363"/>
                <a:gd name="connsiteY81" fmla="*/ 238654 h 458771"/>
                <a:gd name="connsiteX82" fmla="*/ 269270 w 427363"/>
                <a:gd name="connsiteY82" fmla="*/ 257351 h 458771"/>
                <a:gd name="connsiteX83" fmla="*/ 267450 w 427363"/>
                <a:gd name="connsiteY83" fmla="*/ 254176 h 458771"/>
                <a:gd name="connsiteX84" fmla="*/ 300220 w 427363"/>
                <a:gd name="connsiteY84" fmla="*/ 234773 h 458771"/>
                <a:gd name="connsiteX85" fmla="*/ 303024 w 427363"/>
                <a:gd name="connsiteY85" fmla="*/ 216610 h 458771"/>
                <a:gd name="connsiteX86" fmla="*/ 304435 w 427363"/>
                <a:gd name="connsiteY86" fmla="*/ 220872 h 458771"/>
                <a:gd name="connsiteX87" fmla="*/ 288560 w 427363"/>
                <a:gd name="connsiteY87" fmla="*/ 229394 h 458771"/>
                <a:gd name="connsiteX88" fmla="*/ 271626 w 427363"/>
                <a:gd name="connsiteY88" fmla="*/ 241467 h 458771"/>
                <a:gd name="connsiteX89" fmla="*/ 269863 w 427363"/>
                <a:gd name="connsiteY89" fmla="*/ 239336 h 458771"/>
                <a:gd name="connsiteX90" fmla="*/ 303024 w 427363"/>
                <a:gd name="connsiteY90" fmla="*/ 216610 h 458771"/>
                <a:gd name="connsiteX91" fmla="*/ 306821 w 427363"/>
                <a:gd name="connsiteY91" fmla="*/ 202664 h 458771"/>
                <a:gd name="connsiteX92" fmla="*/ 308269 w 427363"/>
                <a:gd name="connsiteY92" fmla="*/ 206169 h 458771"/>
                <a:gd name="connsiteX93" fmla="*/ 272063 w 427363"/>
                <a:gd name="connsiteY93" fmla="*/ 227198 h 458771"/>
                <a:gd name="connsiteX94" fmla="*/ 270252 w 427363"/>
                <a:gd name="connsiteY94" fmla="*/ 224394 h 458771"/>
                <a:gd name="connsiteX95" fmla="*/ 306821 w 427363"/>
                <a:gd name="connsiteY95" fmla="*/ 202664 h 458771"/>
                <a:gd name="connsiteX96" fmla="*/ 304932 w 427363"/>
                <a:gd name="connsiteY96" fmla="*/ 188036 h 458771"/>
                <a:gd name="connsiteX97" fmla="*/ 306356 w 427363"/>
                <a:gd name="connsiteY97" fmla="*/ 191590 h 458771"/>
                <a:gd name="connsiteX98" fmla="*/ 289976 w 427363"/>
                <a:gd name="connsiteY98" fmla="*/ 200120 h 458771"/>
                <a:gd name="connsiteX99" fmla="*/ 273597 w 427363"/>
                <a:gd name="connsiteY99" fmla="*/ 209716 h 458771"/>
                <a:gd name="connsiteX100" fmla="*/ 272173 w 427363"/>
                <a:gd name="connsiteY100" fmla="*/ 206872 h 458771"/>
                <a:gd name="connsiteX101" fmla="*/ 304932 w 427363"/>
                <a:gd name="connsiteY101" fmla="*/ 188036 h 458771"/>
                <a:gd name="connsiteX102" fmla="*/ 304849 w 427363"/>
                <a:gd name="connsiteY102" fmla="*/ 173743 h 458771"/>
                <a:gd name="connsiteX103" fmla="*/ 305213 w 427363"/>
                <a:gd name="connsiteY103" fmla="*/ 177976 h 458771"/>
                <a:gd name="connsiteX104" fmla="*/ 267321 w 427363"/>
                <a:gd name="connsiteY104" fmla="*/ 200201 h 458771"/>
                <a:gd name="connsiteX105" fmla="*/ 265135 w 427363"/>
                <a:gd name="connsiteY105" fmla="*/ 197732 h 458771"/>
                <a:gd name="connsiteX106" fmla="*/ 284446 w 427363"/>
                <a:gd name="connsiteY106" fmla="*/ 182562 h 458771"/>
                <a:gd name="connsiteX107" fmla="*/ 304849 w 427363"/>
                <a:gd name="connsiteY107" fmla="*/ 173743 h 458771"/>
                <a:gd name="connsiteX108" fmla="*/ 304240 w 427363"/>
                <a:gd name="connsiteY108" fmla="*/ 157525 h 458771"/>
                <a:gd name="connsiteX109" fmla="*/ 305657 w 427363"/>
                <a:gd name="connsiteY109" fmla="*/ 161517 h 458771"/>
                <a:gd name="connsiteX110" fmla="*/ 272702 w 427363"/>
                <a:gd name="connsiteY110" fmla="*/ 180385 h 458771"/>
                <a:gd name="connsiteX111" fmla="*/ 270576 w 427363"/>
                <a:gd name="connsiteY111" fmla="*/ 176757 h 458771"/>
                <a:gd name="connsiteX112" fmla="*/ 304240 w 427363"/>
                <a:gd name="connsiteY112" fmla="*/ 157525 h 458771"/>
                <a:gd name="connsiteX113" fmla="*/ 304195 w 427363"/>
                <a:gd name="connsiteY113" fmla="*/ 140406 h 458771"/>
                <a:gd name="connsiteX114" fmla="*/ 305986 w 427363"/>
                <a:gd name="connsiteY114" fmla="*/ 144639 h 458771"/>
                <a:gd name="connsiteX115" fmla="*/ 265164 w 427363"/>
                <a:gd name="connsiteY115" fmla="*/ 166511 h 458771"/>
                <a:gd name="connsiteX116" fmla="*/ 263016 w 427363"/>
                <a:gd name="connsiteY116" fmla="*/ 162631 h 458771"/>
                <a:gd name="connsiteX117" fmla="*/ 304195 w 427363"/>
                <a:gd name="connsiteY117" fmla="*/ 140406 h 458771"/>
                <a:gd name="connsiteX118" fmla="*/ 365745 w 427363"/>
                <a:gd name="connsiteY118" fmla="*/ 138943 h 458771"/>
                <a:gd name="connsiteX119" fmla="*/ 376030 w 427363"/>
                <a:gd name="connsiteY119" fmla="*/ 162232 h 458771"/>
                <a:gd name="connsiteX120" fmla="*/ 373134 w 427363"/>
                <a:gd name="connsiteY120" fmla="*/ 162949 h 458771"/>
                <a:gd name="connsiteX121" fmla="*/ 369875 w 427363"/>
                <a:gd name="connsiteY121" fmla="*/ 147894 h 458771"/>
                <a:gd name="connsiteX122" fmla="*/ 357203 w 427363"/>
                <a:gd name="connsiteY122" fmla="*/ 141799 h 458771"/>
                <a:gd name="connsiteX123" fmla="*/ 356841 w 427363"/>
                <a:gd name="connsiteY123" fmla="*/ 140724 h 458771"/>
                <a:gd name="connsiteX124" fmla="*/ 365745 w 427363"/>
                <a:gd name="connsiteY124" fmla="*/ 138943 h 458771"/>
                <a:gd name="connsiteX125" fmla="*/ 368702 w 427363"/>
                <a:gd name="connsiteY125" fmla="*/ 131586 h 458771"/>
                <a:gd name="connsiteX126" fmla="*/ 378878 w 427363"/>
                <a:gd name="connsiteY126" fmla="*/ 139688 h 458771"/>
                <a:gd name="connsiteX127" fmla="*/ 383965 w 427363"/>
                <a:gd name="connsiteY127" fmla="*/ 173348 h 458771"/>
                <a:gd name="connsiteX128" fmla="*/ 381422 w 427363"/>
                <a:gd name="connsiteY128" fmla="*/ 174422 h 458771"/>
                <a:gd name="connsiteX129" fmla="*/ 377787 w 427363"/>
                <a:gd name="connsiteY129" fmla="*/ 147566 h 458771"/>
                <a:gd name="connsiteX130" fmla="*/ 373063 w 427363"/>
                <a:gd name="connsiteY130" fmla="*/ 135749 h 458771"/>
                <a:gd name="connsiteX131" fmla="*/ 355619 w 427363"/>
                <a:gd name="connsiteY131" fmla="*/ 136107 h 458771"/>
                <a:gd name="connsiteX132" fmla="*/ 355256 w 427363"/>
                <a:gd name="connsiteY132" fmla="*/ 135033 h 458771"/>
                <a:gd name="connsiteX133" fmla="*/ 368702 w 427363"/>
                <a:gd name="connsiteY133" fmla="*/ 131586 h 458771"/>
                <a:gd name="connsiteX134" fmla="*/ 359835 w 427363"/>
                <a:gd name="connsiteY134" fmla="*/ 126655 h 458771"/>
                <a:gd name="connsiteX135" fmla="*/ 342216 w 427363"/>
                <a:gd name="connsiteY135" fmla="*/ 132055 h 458771"/>
                <a:gd name="connsiteX136" fmla="*/ 342216 w 427363"/>
                <a:gd name="connsiteY136" fmla="*/ 233575 h 458771"/>
                <a:gd name="connsiteX137" fmla="*/ 343654 w 427363"/>
                <a:gd name="connsiteY137" fmla="*/ 294415 h 458771"/>
                <a:gd name="connsiteX138" fmla="*/ 388959 w 427363"/>
                <a:gd name="connsiteY138" fmla="*/ 251215 h 458771"/>
                <a:gd name="connsiteX139" fmla="*/ 386083 w 427363"/>
                <a:gd name="connsiteY139" fmla="*/ 202975 h 458771"/>
                <a:gd name="connsiteX140" fmla="*/ 384644 w 427363"/>
                <a:gd name="connsiteY140" fmla="*/ 148975 h 458771"/>
                <a:gd name="connsiteX141" fmla="*/ 359835 w 427363"/>
                <a:gd name="connsiteY141" fmla="*/ 126655 h 458771"/>
                <a:gd name="connsiteX142" fmla="*/ 304512 w 427363"/>
                <a:gd name="connsiteY142" fmla="*/ 123332 h 458771"/>
                <a:gd name="connsiteX143" fmla="*/ 305959 w 427363"/>
                <a:gd name="connsiteY143" fmla="*/ 128076 h 458771"/>
                <a:gd name="connsiteX144" fmla="*/ 284971 w 427363"/>
                <a:gd name="connsiteY144" fmla="*/ 139754 h 458771"/>
                <a:gd name="connsiteX145" fmla="*/ 263260 w 427363"/>
                <a:gd name="connsiteY145" fmla="*/ 152527 h 458771"/>
                <a:gd name="connsiteX146" fmla="*/ 261450 w 427363"/>
                <a:gd name="connsiteY146" fmla="*/ 148878 h 458771"/>
                <a:gd name="connsiteX147" fmla="*/ 304512 w 427363"/>
                <a:gd name="connsiteY147" fmla="*/ 123332 h 458771"/>
                <a:gd name="connsiteX148" fmla="*/ 318349 w 427363"/>
                <a:gd name="connsiteY148" fmla="*/ 95831 h 458771"/>
                <a:gd name="connsiteX149" fmla="*/ 321608 w 427363"/>
                <a:gd name="connsiteY149" fmla="*/ 102339 h 458771"/>
                <a:gd name="connsiteX150" fmla="*/ 212240 w 427363"/>
                <a:gd name="connsiteY150" fmla="*/ 128006 h 458771"/>
                <a:gd name="connsiteX151" fmla="*/ 212240 w 427363"/>
                <a:gd name="connsiteY151" fmla="*/ 124391 h 458771"/>
                <a:gd name="connsiteX152" fmla="*/ 318349 w 427363"/>
                <a:gd name="connsiteY152" fmla="*/ 95831 h 458771"/>
                <a:gd name="connsiteX153" fmla="*/ 61239 w 427363"/>
                <a:gd name="connsiteY153" fmla="*/ 92649 h 458771"/>
                <a:gd name="connsiteX154" fmla="*/ 65207 w 427363"/>
                <a:gd name="connsiteY154" fmla="*/ 92649 h 458771"/>
                <a:gd name="connsiteX155" fmla="*/ 63620 w 427363"/>
                <a:gd name="connsiteY155" fmla="*/ 147784 h 458771"/>
                <a:gd name="connsiteX156" fmla="*/ 62033 w 427363"/>
                <a:gd name="connsiteY156" fmla="*/ 147423 h 458771"/>
                <a:gd name="connsiteX157" fmla="*/ 61239 w 427363"/>
                <a:gd name="connsiteY157" fmla="*/ 92649 h 458771"/>
                <a:gd name="connsiteX158" fmla="*/ 372007 w 427363"/>
                <a:gd name="connsiteY158" fmla="*/ 91415 h 458771"/>
                <a:gd name="connsiteX159" fmla="*/ 389708 w 427363"/>
                <a:gd name="connsiteY159" fmla="*/ 93512 h 458771"/>
                <a:gd name="connsiteX160" fmla="*/ 409364 w 427363"/>
                <a:gd name="connsiteY160" fmla="*/ 138005 h 458771"/>
                <a:gd name="connsiteX161" fmla="*/ 406088 w 427363"/>
                <a:gd name="connsiteY161" fmla="*/ 139099 h 458771"/>
                <a:gd name="connsiteX162" fmla="*/ 400264 w 427363"/>
                <a:gd name="connsiteY162" fmla="*/ 118311 h 458771"/>
                <a:gd name="connsiteX163" fmla="*/ 387887 w 427363"/>
                <a:gd name="connsiteY163" fmla="*/ 96430 h 458771"/>
                <a:gd name="connsiteX164" fmla="*/ 354398 w 427363"/>
                <a:gd name="connsiteY164" fmla="*/ 97159 h 458771"/>
                <a:gd name="connsiteX165" fmla="*/ 354034 w 427363"/>
                <a:gd name="connsiteY165" fmla="*/ 95336 h 458771"/>
                <a:gd name="connsiteX166" fmla="*/ 372007 w 427363"/>
                <a:gd name="connsiteY166" fmla="*/ 91415 h 458771"/>
                <a:gd name="connsiteX167" fmla="*/ 50126 w 427363"/>
                <a:gd name="connsiteY167" fmla="*/ 89456 h 458771"/>
                <a:gd name="connsiteX168" fmla="*/ 54095 w 427363"/>
                <a:gd name="connsiteY168" fmla="*/ 89814 h 458771"/>
                <a:gd name="connsiteX169" fmla="*/ 52110 w 427363"/>
                <a:gd name="connsiteY169" fmla="*/ 153788 h 458771"/>
                <a:gd name="connsiteX170" fmla="*/ 50126 w 427363"/>
                <a:gd name="connsiteY170" fmla="*/ 153788 h 458771"/>
                <a:gd name="connsiteX171" fmla="*/ 50126 w 427363"/>
                <a:gd name="connsiteY171" fmla="*/ 89456 h 458771"/>
                <a:gd name="connsiteX172" fmla="*/ 40204 w 427363"/>
                <a:gd name="connsiteY172" fmla="*/ 88259 h 458771"/>
                <a:gd name="connsiteX173" fmla="*/ 44173 w 427363"/>
                <a:gd name="connsiteY173" fmla="*/ 88259 h 458771"/>
                <a:gd name="connsiteX174" fmla="*/ 45363 w 427363"/>
                <a:gd name="connsiteY174" fmla="*/ 166827 h 458771"/>
                <a:gd name="connsiteX175" fmla="*/ 43379 w 427363"/>
                <a:gd name="connsiteY175" fmla="*/ 166827 h 458771"/>
                <a:gd name="connsiteX176" fmla="*/ 40204 w 427363"/>
                <a:gd name="connsiteY176" fmla="*/ 88259 h 458771"/>
                <a:gd name="connsiteX177" fmla="*/ 377408 w 427363"/>
                <a:gd name="connsiteY177" fmla="*/ 86155 h 458771"/>
                <a:gd name="connsiteX178" fmla="*/ 341497 w 427363"/>
                <a:gd name="connsiteY178" fmla="*/ 93895 h 458771"/>
                <a:gd name="connsiteX179" fmla="*/ 342216 w 427363"/>
                <a:gd name="connsiteY179" fmla="*/ 123775 h 458771"/>
                <a:gd name="connsiteX180" fmla="*/ 386802 w 427363"/>
                <a:gd name="connsiteY180" fmla="*/ 120535 h 458771"/>
                <a:gd name="connsiteX181" fmla="*/ 397229 w 427363"/>
                <a:gd name="connsiteY181" fmla="*/ 189295 h 458771"/>
                <a:gd name="connsiteX182" fmla="*/ 395791 w 427363"/>
                <a:gd name="connsiteY182" fmla="*/ 273175 h 458771"/>
                <a:gd name="connsiteX183" fmla="*/ 343654 w 427363"/>
                <a:gd name="connsiteY183" fmla="*/ 306295 h 458771"/>
                <a:gd name="connsiteX184" fmla="*/ 344014 w 427363"/>
                <a:gd name="connsiteY184" fmla="*/ 332935 h 458771"/>
                <a:gd name="connsiteX185" fmla="*/ 411971 w 427363"/>
                <a:gd name="connsiteY185" fmla="*/ 282895 h 458771"/>
                <a:gd name="connsiteX186" fmla="*/ 413769 w 427363"/>
                <a:gd name="connsiteY186" fmla="*/ 197215 h 458771"/>
                <a:gd name="connsiteX187" fmla="*/ 404420 w 427363"/>
                <a:gd name="connsiteY187" fmla="*/ 102175 h 458771"/>
                <a:gd name="connsiteX188" fmla="*/ 377408 w 427363"/>
                <a:gd name="connsiteY188" fmla="*/ 86155 h 458771"/>
                <a:gd name="connsiteX189" fmla="*/ 34264 w 427363"/>
                <a:gd name="connsiteY189" fmla="*/ 84715 h 458771"/>
                <a:gd name="connsiteX190" fmla="*/ 34981 w 427363"/>
                <a:gd name="connsiteY190" fmla="*/ 184655 h 458771"/>
                <a:gd name="connsiteX191" fmla="*/ 33547 w 427363"/>
                <a:gd name="connsiteY191" fmla="*/ 184294 h 458771"/>
                <a:gd name="connsiteX192" fmla="*/ 31037 w 427363"/>
                <a:gd name="connsiteY192" fmla="*/ 85436 h 458771"/>
                <a:gd name="connsiteX193" fmla="*/ 34264 w 427363"/>
                <a:gd name="connsiteY193" fmla="*/ 84715 h 458771"/>
                <a:gd name="connsiteX194" fmla="*/ 320367 w 427363"/>
                <a:gd name="connsiteY194" fmla="*/ 81172 h 458771"/>
                <a:gd name="connsiteX195" fmla="*/ 323596 w 427363"/>
                <a:gd name="connsiteY195" fmla="*/ 86563 h 458771"/>
                <a:gd name="connsiteX196" fmla="*/ 235696 w 427363"/>
                <a:gd name="connsiteY196" fmla="*/ 115678 h 458771"/>
                <a:gd name="connsiteX197" fmla="*/ 148872 w 427363"/>
                <a:gd name="connsiteY197" fmla="*/ 107411 h 458771"/>
                <a:gd name="connsiteX198" fmla="*/ 149231 w 427363"/>
                <a:gd name="connsiteY198" fmla="*/ 105973 h 458771"/>
                <a:gd name="connsiteX199" fmla="*/ 229238 w 427363"/>
                <a:gd name="connsiteY199" fmla="*/ 110287 h 458771"/>
                <a:gd name="connsiteX200" fmla="*/ 320367 w 427363"/>
                <a:gd name="connsiteY200" fmla="*/ 81172 h 458771"/>
                <a:gd name="connsiteX201" fmla="*/ 186773 w 427363"/>
                <a:gd name="connsiteY201" fmla="*/ 73719 h 458771"/>
                <a:gd name="connsiteX202" fmla="*/ 201519 w 427363"/>
                <a:gd name="connsiteY202" fmla="*/ 75803 h 458771"/>
                <a:gd name="connsiteX203" fmla="*/ 200420 w 427363"/>
                <a:gd name="connsiteY203" fmla="*/ 78581 h 458771"/>
                <a:gd name="connsiteX204" fmla="*/ 171478 w 427363"/>
                <a:gd name="connsiteY204" fmla="*/ 78184 h 458771"/>
                <a:gd name="connsiteX205" fmla="*/ 171478 w 427363"/>
                <a:gd name="connsiteY205" fmla="*/ 75803 h 458771"/>
                <a:gd name="connsiteX206" fmla="*/ 186773 w 427363"/>
                <a:gd name="connsiteY206" fmla="*/ 73719 h 458771"/>
                <a:gd name="connsiteX207" fmla="*/ 175974 w 427363"/>
                <a:gd name="connsiteY207" fmla="*/ 67032 h 458771"/>
                <a:gd name="connsiteX208" fmla="*/ 218521 w 427363"/>
                <a:gd name="connsiteY208" fmla="*/ 67389 h 458771"/>
                <a:gd name="connsiteX209" fmla="*/ 220323 w 427363"/>
                <a:gd name="connsiteY209" fmla="*/ 80605 h 458771"/>
                <a:gd name="connsiteX210" fmla="*/ 220323 w 427363"/>
                <a:gd name="connsiteY210" fmla="*/ 77033 h 458771"/>
                <a:gd name="connsiteX211" fmla="*/ 223208 w 427363"/>
                <a:gd name="connsiteY211" fmla="*/ 71318 h 458771"/>
                <a:gd name="connsiteX212" fmla="*/ 215997 w 427363"/>
                <a:gd name="connsiteY212" fmla="*/ 70961 h 458771"/>
                <a:gd name="connsiteX213" fmla="*/ 209867 w 427363"/>
                <a:gd name="connsiteY213" fmla="*/ 70961 h 458771"/>
                <a:gd name="connsiteX214" fmla="*/ 180300 w 427363"/>
                <a:gd name="connsiteY214" fmla="*/ 70247 h 458771"/>
                <a:gd name="connsiteX215" fmla="*/ 122249 w 427363"/>
                <a:gd name="connsiteY215" fmla="*/ 73104 h 458771"/>
                <a:gd name="connsiteX216" fmla="*/ 122249 w 427363"/>
                <a:gd name="connsiteY216" fmla="*/ 70961 h 458771"/>
                <a:gd name="connsiteX217" fmla="*/ 175974 w 427363"/>
                <a:gd name="connsiteY217" fmla="*/ 67032 h 458771"/>
                <a:gd name="connsiteX218" fmla="*/ 174660 w 427363"/>
                <a:gd name="connsiteY218" fmla="*/ 63655 h 458771"/>
                <a:gd name="connsiteX219" fmla="*/ 119288 w 427363"/>
                <a:gd name="connsiteY219" fmla="*/ 65815 h 458771"/>
                <a:gd name="connsiteX220" fmla="*/ 86927 w 427363"/>
                <a:gd name="connsiteY220" fmla="*/ 71215 h 458771"/>
                <a:gd name="connsiteX221" fmla="*/ 167829 w 427363"/>
                <a:gd name="connsiteY221" fmla="*/ 81295 h 458771"/>
                <a:gd name="connsiteX222" fmla="*/ 277855 w 427363"/>
                <a:gd name="connsiteY222" fmla="*/ 73735 h 458771"/>
                <a:gd name="connsiteX223" fmla="*/ 227156 w 427363"/>
                <a:gd name="connsiteY223" fmla="*/ 66175 h 458771"/>
                <a:gd name="connsiteX224" fmla="*/ 174660 w 427363"/>
                <a:gd name="connsiteY224" fmla="*/ 63655 h 458771"/>
                <a:gd name="connsiteX225" fmla="*/ 23644 w 427363"/>
                <a:gd name="connsiteY225" fmla="*/ 62935 h 458771"/>
                <a:gd name="connsiteX226" fmla="*/ 27240 w 427363"/>
                <a:gd name="connsiteY226" fmla="*/ 229255 h 458771"/>
                <a:gd name="connsiteX227" fmla="*/ 31554 w 427363"/>
                <a:gd name="connsiteY227" fmla="*/ 321775 h 458771"/>
                <a:gd name="connsiteX228" fmla="*/ 47735 w 427363"/>
                <a:gd name="connsiteY228" fmla="*/ 414655 h 458771"/>
                <a:gd name="connsiteX229" fmla="*/ 202706 w 427363"/>
                <a:gd name="connsiteY229" fmla="*/ 440215 h 458771"/>
                <a:gd name="connsiteX230" fmla="*/ 329631 w 427363"/>
                <a:gd name="connsiteY230" fmla="*/ 399175 h 458771"/>
                <a:gd name="connsiteX231" fmla="*/ 330710 w 427363"/>
                <a:gd name="connsiteY231" fmla="*/ 70135 h 458771"/>
                <a:gd name="connsiteX232" fmla="*/ 139064 w 427363"/>
                <a:gd name="connsiteY232" fmla="*/ 94615 h 458771"/>
                <a:gd name="connsiteX233" fmla="*/ 49173 w 427363"/>
                <a:gd name="connsiteY233" fmla="*/ 76975 h 458771"/>
                <a:gd name="connsiteX234" fmla="*/ 23644 w 427363"/>
                <a:gd name="connsiteY234" fmla="*/ 62935 h 458771"/>
                <a:gd name="connsiteX235" fmla="*/ 171424 w 427363"/>
                <a:gd name="connsiteY235" fmla="*/ 19735 h 458771"/>
                <a:gd name="connsiteX236" fmla="*/ 27240 w 427363"/>
                <a:gd name="connsiteY236" fmla="*/ 49255 h 458771"/>
                <a:gd name="connsiteX237" fmla="*/ 77579 w 427363"/>
                <a:gd name="connsiteY237" fmla="*/ 69055 h 458771"/>
                <a:gd name="connsiteX238" fmla="*/ 81534 w 427363"/>
                <a:gd name="connsiteY238" fmla="*/ 70135 h 458771"/>
                <a:gd name="connsiteX239" fmla="*/ 110658 w 427363"/>
                <a:gd name="connsiteY239" fmla="*/ 62935 h 458771"/>
                <a:gd name="connsiteX240" fmla="*/ 170346 w 427363"/>
                <a:gd name="connsiteY240" fmla="*/ 59335 h 458771"/>
                <a:gd name="connsiteX241" fmla="*/ 231831 w 427363"/>
                <a:gd name="connsiteY241" fmla="*/ 62215 h 458771"/>
                <a:gd name="connsiteX242" fmla="*/ 280371 w 427363"/>
                <a:gd name="connsiteY242" fmla="*/ 69775 h 458771"/>
                <a:gd name="connsiteX243" fmla="*/ 281810 w 427363"/>
                <a:gd name="connsiteY243" fmla="*/ 72655 h 458771"/>
                <a:gd name="connsiteX244" fmla="*/ 322800 w 427363"/>
                <a:gd name="connsiteY244" fmla="*/ 56095 h 458771"/>
                <a:gd name="connsiteX245" fmla="*/ 254843 w 427363"/>
                <a:gd name="connsiteY245" fmla="*/ 27655 h 458771"/>
                <a:gd name="connsiteX246" fmla="*/ 171424 w 427363"/>
                <a:gd name="connsiteY246" fmla="*/ 19735 h 458771"/>
                <a:gd name="connsiteX247" fmla="*/ 171424 w 427363"/>
                <a:gd name="connsiteY247" fmla="*/ 4255 h 458771"/>
                <a:gd name="connsiteX248" fmla="*/ 266349 w 427363"/>
                <a:gd name="connsiteY248" fmla="*/ 13255 h 458771"/>
                <a:gd name="connsiteX249" fmla="*/ 337182 w 427363"/>
                <a:gd name="connsiteY249" fmla="*/ 46735 h 458771"/>
                <a:gd name="connsiteX250" fmla="*/ 339340 w 427363"/>
                <a:gd name="connsiteY250" fmla="*/ 49615 h 458771"/>
                <a:gd name="connsiteX251" fmla="*/ 340418 w 427363"/>
                <a:gd name="connsiteY251" fmla="*/ 64375 h 458771"/>
                <a:gd name="connsiteX252" fmla="*/ 340059 w 427363"/>
                <a:gd name="connsiteY252" fmla="*/ 65095 h 458771"/>
                <a:gd name="connsiteX253" fmla="*/ 341137 w 427363"/>
                <a:gd name="connsiteY253" fmla="*/ 88495 h 458771"/>
                <a:gd name="connsiteX254" fmla="*/ 403701 w 427363"/>
                <a:gd name="connsiteY254" fmla="*/ 80935 h 458771"/>
                <a:gd name="connsiteX255" fmla="*/ 418443 w 427363"/>
                <a:gd name="connsiteY255" fmla="*/ 118375 h 458771"/>
                <a:gd name="connsiteX256" fmla="*/ 424196 w 427363"/>
                <a:gd name="connsiteY256" fmla="*/ 179575 h 458771"/>
                <a:gd name="connsiteX257" fmla="*/ 419522 w 427363"/>
                <a:gd name="connsiteY257" fmla="*/ 296575 h 458771"/>
                <a:gd name="connsiteX258" fmla="*/ 346531 w 427363"/>
                <a:gd name="connsiteY258" fmla="*/ 343735 h 458771"/>
                <a:gd name="connsiteX259" fmla="*/ 344373 w 427363"/>
                <a:gd name="connsiteY259" fmla="*/ 343735 h 458771"/>
                <a:gd name="connsiteX260" fmla="*/ 344733 w 427363"/>
                <a:gd name="connsiteY260" fmla="*/ 405295 h 458771"/>
                <a:gd name="connsiteX261" fmla="*/ 335744 w 427363"/>
                <a:gd name="connsiteY261" fmla="*/ 412135 h 458771"/>
                <a:gd name="connsiteX262" fmla="*/ 209538 w 427363"/>
                <a:gd name="connsiteY262" fmla="*/ 455335 h 458771"/>
                <a:gd name="connsiteX263" fmla="*/ 43420 w 427363"/>
                <a:gd name="connsiteY263" fmla="*/ 429775 h 458771"/>
                <a:gd name="connsiteX264" fmla="*/ 21487 w 427363"/>
                <a:gd name="connsiteY264" fmla="*/ 379015 h 458771"/>
                <a:gd name="connsiteX265" fmla="*/ 16093 w 427363"/>
                <a:gd name="connsiteY265" fmla="*/ 260215 h 458771"/>
                <a:gd name="connsiteX266" fmla="*/ 16453 w 427363"/>
                <a:gd name="connsiteY266" fmla="*/ 53215 h 458771"/>
                <a:gd name="connsiteX267" fmla="*/ 16093 w 427363"/>
                <a:gd name="connsiteY267" fmla="*/ 47455 h 458771"/>
                <a:gd name="connsiteX268" fmla="*/ 171424 w 427363"/>
                <a:gd name="connsiteY268" fmla="*/ 4255 h 458771"/>
                <a:gd name="connsiteX269" fmla="*/ 87980 w 427363"/>
                <a:gd name="connsiteY269" fmla="*/ 3536 h 458771"/>
                <a:gd name="connsiteX270" fmla="*/ 87980 w 427363"/>
                <a:gd name="connsiteY270" fmla="*/ 4981 h 458771"/>
                <a:gd name="connsiteX271" fmla="*/ 5697 w 427363"/>
                <a:gd name="connsiteY271" fmla="*/ 53394 h 458771"/>
                <a:gd name="connsiteX272" fmla="*/ 3182 w 427363"/>
                <a:gd name="connsiteY272" fmla="*/ 51949 h 458771"/>
                <a:gd name="connsiteX273" fmla="*/ 87980 w 427363"/>
                <a:gd name="connsiteY273" fmla="*/ 3536 h 458771"/>
                <a:gd name="connsiteX274" fmla="*/ 72114 w 427363"/>
                <a:gd name="connsiteY274" fmla="*/ 0 h 458771"/>
                <a:gd name="connsiteX275" fmla="*/ 72471 w 427363"/>
                <a:gd name="connsiteY275" fmla="*/ 1454 h 458771"/>
                <a:gd name="connsiteX276" fmla="*/ 3570 w 427363"/>
                <a:gd name="connsiteY276" fmla="*/ 45080 h 458771"/>
                <a:gd name="connsiteX277" fmla="*/ 357 w 427363"/>
                <a:gd name="connsiteY277" fmla="*/ 42899 h 458771"/>
                <a:gd name="connsiteX278" fmla="*/ 30702 w 427363"/>
                <a:gd name="connsiteY278" fmla="*/ 18177 h 458771"/>
                <a:gd name="connsiteX279" fmla="*/ 72114 w 427363"/>
                <a:gd name="connsiteY279" fmla="*/ 0 h 45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27363" h="458771">
                  <a:moveTo>
                    <a:pt x="4768" y="408199"/>
                  </a:moveTo>
                  <a:cubicBezTo>
                    <a:pt x="4768" y="406400"/>
                    <a:pt x="7281" y="406400"/>
                    <a:pt x="7640" y="408199"/>
                  </a:cubicBezTo>
                  <a:cubicBezTo>
                    <a:pt x="9075" y="425471"/>
                    <a:pt x="25585" y="444902"/>
                    <a:pt x="40660" y="452099"/>
                  </a:cubicBezTo>
                  <a:cubicBezTo>
                    <a:pt x="44608" y="453898"/>
                    <a:pt x="41019" y="460015"/>
                    <a:pt x="37071" y="458216"/>
                  </a:cubicBezTo>
                  <a:cubicBezTo>
                    <a:pt x="20561" y="449580"/>
                    <a:pt x="3692" y="427630"/>
                    <a:pt x="4768" y="408199"/>
                  </a:cubicBezTo>
                  <a:close/>
                  <a:moveTo>
                    <a:pt x="324459" y="393557"/>
                  </a:moveTo>
                  <a:cubicBezTo>
                    <a:pt x="326256" y="392112"/>
                    <a:pt x="328770" y="394641"/>
                    <a:pt x="326974" y="396087"/>
                  </a:cubicBezTo>
                  <a:cubicBezTo>
                    <a:pt x="287820" y="427519"/>
                    <a:pt x="231782" y="444139"/>
                    <a:pt x="182211" y="434384"/>
                  </a:cubicBezTo>
                  <a:cubicBezTo>
                    <a:pt x="181492" y="434384"/>
                    <a:pt x="181851" y="433300"/>
                    <a:pt x="182570" y="433300"/>
                  </a:cubicBezTo>
                  <a:cubicBezTo>
                    <a:pt x="232860" y="437274"/>
                    <a:pt x="284227" y="426074"/>
                    <a:pt x="324459" y="393557"/>
                  </a:cubicBezTo>
                  <a:close/>
                  <a:moveTo>
                    <a:pt x="318480" y="387210"/>
                  </a:moveTo>
                  <a:cubicBezTo>
                    <a:pt x="320271" y="385762"/>
                    <a:pt x="322421" y="389383"/>
                    <a:pt x="320271" y="390469"/>
                  </a:cubicBezTo>
                  <a:cubicBezTo>
                    <a:pt x="290892" y="409296"/>
                    <a:pt x="256138" y="426675"/>
                    <a:pt x="220667" y="426675"/>
                  </a:cubicBezTo>
                  <a:cubicBezTo>
                    <a:pt x="219592" y="426675"/>
                    <a:pt x="219592" y="425227"/>
                    <a:pt x="220667" y="425227"/>
                  </a:cubicBezTo>
                  <a:cubicBezTo>
                    <a:pt x="255421" y="423779"/>
                    <a:pt x="290175" y="406038"/>
                    <a:pt x="318480" y="387210"/>
                  </a:cubicBezTo>
                  <a:close/>
                  <a:moveTo>
                    <a:pt x="314045" y="382099"/>
                  </a:moveTo>
                  <a:cubicBezTo>
                    <a:pt x="315850" y="381000"/>
                    <a:pt x="317656" y="383931"/>
                    <a:pt x="315489" y="385396"/>
                  </a:cubicBezTo>
                  <a:cubicBezTo>
                    <a:pt x="293460" y="398951"/>
                    <a:pt x="268903" y="411773"/>
                    <a:pt x="242901" y="413605"/>
                  </a:cubicBezTo>
                  <a:cubicBezTo>
                    <a:pt x="242178" y="413971"/>
                    <a:pt x="241817" y="412506"/>
                    <a:pt x="242540" y="412506"/>
                  </a:cubicBezTo>
                  <a:cubicBezTo>
                    <a:pt x="268541" y="408109"/>
                    <a:pt x="291654" y="396020"/>
                    <a:pt x="314045" y="382099"/>
                  </a:cubicBezTo>
                  <a:close/>
                  <a:moveTo>
                    <a:pt x="8862" y="362174"/>
                  </a:moveTo>
                  <a:cubicBezTo>
                    <a:pt x="8862" y="360362"/>
                    <a:pt x="11707" y="360725"/>
                    <a:pt x="11707" y="362536"/>
                  </a:cubicBezTo>
                  <a:cubicBezTo>
                    <a:pt x="9573" y="400947"/>
                    <a:pt x="25934" y="438271"/>
                    <a:pt x="62924" y="452041"/>
                  </a:cubicBezTo>
                  <a:cubicBezTo>
                    <a:pt x="66837" y="453490"/>
                    <a:pt x="64703" y="460013"/>
                    <a:pt x="61146" y="458563"/>
                  </a:cubicBezTo>
                  <a:cubicBezTo>
                    <a:pt x="22377" y="443706"/>
                    <a:pt x="2104" y="403121"/>
                    <a:pt x="8862" y="362174"/>
                  </a:cubicBezTo>
                  <a:close/>
                  <a:moveTo>
                    <a:pt x="387301" y="349969"/>
                  </a:moveTo>
                  <a:cubicBezTo>
                    <a:pt x="388378" y="349250"/>
                    <a:pt x="389095" y="350329"/>
                    <a:pt x="388019" y="351047"/>
                  </a:cubicBezTo>
                  <a:cubicBezTo>
                    <a:pt x="381558" y="355001"/>
                    <a:pt x="375098" y="358955"/>
                    <a:pt x="368637" y="362190"/>
                  </a:cubicBezTo>
                  <a:cubicBezTo>
                    <a:pt x="362895" y="364706"/>
                    <a:pt x="356793" y="365425"/>
                    <a:pt x="351051" y="367222"/>
                  </a:cubicBezTo>
                  <a:cubicBezTo>
                    <a:pt x="348897" y="367941"/>
                    <a:pt x="348179" y="364706"/>
                    <a:pt x="350333" y="364346"/>
                  </a:cubicBezTo>
                  <a:cubicBezTo>
                    <a:pt x="357511" y="362190"/>
                    <a:pt x="364689" y="361112"/>
                    <a:pt x="371868" y="357877"/>
                  </a:cubicBezTo>
                  <a:cubicBezTo>
                    <a:pt x="376892" y="355361"/>
                    <a:pt x="381917" y="352485"/>
                    <a:pt x="387301" y="349969"/>
                  </a:cubicBezTo>
                  <a:close/>
                  <a:moveTo>
                    <a:pt x="397152" y="336918"/>
                  </a:moveTo>
                  <a:cubicBezTo>
                    <a:pt x="397517" y="336550"/>
                    <a:pt x="398614" y="337286"/>
                    <a:pt x="398248" y="337655"/>
                  </a:cubicBezTo>
                  <a:cubicBezTo>
                    <a:pt x="387284" y="352011"/>
                    <a:pt x="367184" y="359373"/>
                    <a:pt x="350007" y="361214"/>
                  </a:cubicBezTo>
                  <a:cubicBezTo>
                    <a:pt x="348179" y="361582"/>
                    <a:pt x="348179" y="358637"/>
                    <a:pt x="349641" y="358637"/>
                  </a:cubicBezTo>
                  <a:cubicBezTo>
                    <a:pt x="366453" y="356060"/>
                    <a:pt x="385822" y="350171"/>
                    <a:pt x="397152" y="336918"/>
                  </a:cubicBezTo>
                  <a:close/>
                  <a:moveTo>
                    <a:pt x="407421" y="324203"/>
                  </a:moveTo>
                  <a:cubicBezTo>
                    <a:pt x="408143" y="323850"/>
                    <a:pt x="408143" y="324203"/>
                    <a:pt x="407782" y="324556"/>
                  </a:cubicBezTo>
                  <a:cubicBezTo>
                    <a:pt x="397667" y="331259"/>
                    <a:pt x="387553" y="337961"/>
                    <a:pt x="376355" y="342900"/>
                  </a:cubicBezTo>
                  <a:cubicBezTo>
                    <a:pt x="369492" y="346075"/>
                    <a:pt x="357932" y="352072"/>
                    <a:pt x="349985" y="351014"/>
                  </a:cubicBezTo>
                  <a:cubicBezTo>
                    <a:pt x="349624" y="351014"/>
                    <a:pt x="349263" y="351014"/>
                    <a:pt x="349263" y="350661"/>
                  </a:cubicBezTo>
                  <a:cubicBezTo>
                    <a:pt x="349263" y="350661"/>
                    <a:pt x="349263" y="350661"/>
                    <a:pt x="348902" y="350661"/>
                  </a:cubicBezTo>
                  <a:cubicBezTo>
                    <a:pt x="348902" y="350661"/>
                    <a:pt x="348902" y="350661"/>
                    <a:pt x="348902" y="350309"/>
                  </a:cubicBezTo>
                  <a:cubicBezTo>
                    <a:pt x="348179" y="349603"/>
                    <a:pt x="348540" y="348545"/>
                    <a:pt x="349624" y="348192"/>
                  </a:cubicBezTo>
                  <a:cubicBezTo>
                    <a:pt x="370575" y="345370"/>
                    <a:pt x="389359" y="333728"/>
                    <a:pt x="407421" y="324203"/>
                  </a:cubicBezTo>
                  <a:close/>
                  <a:moveTo>
                    <a:pt x="305841" y="307467"/>
                  </a:moveTo>
                  <a:cubicBezTo>
                    <a:pt x="309483" y="306387"/>
                    <a:pt x="311303" y="311425"/>
                    <a:pt x="308390" y="313224"/>
                  </a:cubicBezTo>
                  <a:cubicBezTo>
                    <a:pt x="298195" y="319341"/>
                    <a:pt x="287272" y="323300"/>
                    <a:pt x="278169" y="330856"/>
                  </a:cubicBezTo>
                  <a:cubicBezTo>
                    <a:pt x="275620" y="333015"/>
                    <a:pt x="271979" y="329057"/>
                    <a:pt x="274528" y="326898"/>
                  </a:cubicBezTo>
                  <a:cubicBezTo>
                    <a:pt x="283267" y="318982"/>
                    <a:pt x="294190" y="311065"/>
                    <a:pt x="305841" y="307467"/>
                  </a:cubicBezTo>
                  <a:close/>
                  <a:moveTo>
                    <a:pt x="305047" y="294423"/>
                  </a:moveTo>
                  <a:cubicBezTo>
                    <a:pt x="307923" y="293687"/>
                    <a:pt x="309720" y="297368"/>
                    <a:pt x="306844" y="299209"/>
                  </a:cubicBezTo>
                  <a:cubicBezTo>
                    <a:pt x="301812" y="302522"/>
                    <a:pt x="295702" y="304363"/>
                    <a:pt x="290310" y="307676"/>
                  </a:cubicBezTo>
                  <a:cubicBezTo>
                    <a:pt x="285638" y="310621"/>
                    <a:pt x="280965" y="313934"/>
                    <a:pt x="276652" y="317247"/>
                  </a:cubicBezTo>
                  <a:cubicBezTo>
                    <a:pt x="274136" y="318719"/>
                    <a:pt x="271979" y="315038"/>
                    <a:pt x="274495" y="313197"/>
                  </a:cubicBezTo>
                  <a:cubicBezTo>
                    <a:pt x="283122" y="306203"/>
                    <a:pt x="293905" y="296264"/>
                    <a:pt x="305047" y="294423"/>
                  </a:cubicBezTo>
                  <a:close/>
                  <a:moveTo>
                    <a:pt x="302110" y="281340"/>
                  </a:moveTo>
                  <a:cubicBezTo>
                    <a:pt x="303892" y="280987"/>
                    <a:pt x="304961" y="284515"/>
                    <a:pt x="303179" y="285221"/>
                  </a:cubicBezTo>
                  <a:cubicBezTo>
                    <a:pt x="297833" y="287337"/>
                    <a:pt x="292844" y="288748"/>
                    <a:pt x="287855" y="291923"/>
                  </a:cubicBezTo>
                  <a:cubicBezTo>
                    <a:pt x="282865" y="295098"/>
                    <a:pt x="278233" y="298273"/>
                    <a:pt x="273600" y="301448"/>
                  </a:cubicBezTo>
                  <a:cubicBezTo>
                    <a:pt x="271818" y="302859"/>
                    <a:pt x="270392" y="299684"/>
                    <a:pt x="271818" y="298626"/>
                  </a:cubicBezTo>
                  <a:cubicBezTo>
                    <a:pt x="280727" y="292276"/>
                    <a:pt x="290706" y="281340"/>
                    <a:pt x="302110" y="281340"/>
                  </a:cubicBezTo>
                  <a:close/>
                  <a:moveTo>
                    <a:pt x="303140" y="266961"/>
                  </a:moveTo>
                  <a:cubicBezTo>
                    <a:pt x="304954" y="267330"/>
                    <a:pt x="304954" y="269918"/>
                    <a:pt x="303866" y="270658"/>
                  </a:cubicBezTo>
                  <a:cubicBezTo>
                    <a:pt x="300963" y="272137"/>
                    <a:pt x="297697" y="272506"/>
                    <a:pt x="294794" y="273985"/>
                  </a:cubicBezTo>
                  <a:cubicBezTo>
                    <a:pt x="291892" y="275464"/>
                    <a:pt x="289352" y="276943"/>
                    <a:pt x="286449" y="278791"/>
                  </a:cubicBezTo>
                  <a:cubicBezTo>
                    <a:pt x="281006" y="282488"/>
                    <a:pt x="275563" y="286924"/>
                    <a:pt x="270120" y="290621"/>
                  </a:cubicBezTo>
                  <a:cubicBezTo>
                    <a:pt x="269032" y="291731"/>
                    <a:pt x="267217" y="289512"/>
                    <a:pt x="268306" y="288034"/>
                  </a:cubicBezTo>
                  <a:cubicBezTo>
                    <a:pt x="274112" y="283227"/>
                    <a:pt x="279554" y="278052"/>
                    <a:pt x="285723" y="273615"/>
                  </a:cubicBezTo>
                  <a:cubicBezTo>
                    <a:pt x="290440" y="270288"/>
                    <a:pt x="297334" y="265112"/>
                    <a:pt x="303140" y="266961"/>
                  </a:cubicBezTo>
                  <a:close/>
                  <a:moveTo>
                    <a:pt x="295928" y="251624"/>
                  </a:moveTo>
                  <a:cubicBezTo>
                    <a:pt x="299058" y="250330"/>
                    <a:pt x="302233" y="249868"/>
                    <a:pt x="304229" y="252086"/>
                  </a:cubicBezTo>
                  <a:cubicBezTo>
                    <a:pt x="304954" y="253196"/>
                    <a:pt x="304592" y="254674"/>
                    <a:pt x="303503" y="255044"/>
                  </a:cubicBezTo>
                  <a:cubicBezTo>
                    <a:pt x="300963" y="255783"/>
                    <a:pt x="298060" y="255783"/>
                    <a:pt x="295520" y="257262"/>
                  </a:cubicBezTo>
                  <a:cubicBezTo>
                    <a:pt x="292254" y="258741"/>
                    <a:pt x="288989" y="260220"/>
                    <a:pt x="286086" y="262438"/>
                  </a:cubicBezTo>
                  <a:cubicBezTo>
                    <a:pt x="280280" y="266134"/>
                    <a:pt x="274837" y="269831"/>
                    <a:pt x="269394" y="273528"/>
                  </a:cubicBezTo>
                  <a:cubicBezTo>
                    <a:pt x="268306" y="274268"/>
                    <a:pt x="267217" y="272789"/>
                    <a:pt x="268306" y="272049"/>
                  </a:cubicBezTo>
                  <a:cubicBezTo>
                    <a:pt x="274837" y="266874"/>
                    <a:pt x="281006" y="260959"/>
                    <a:pt x="287900" y="256153"/>
                  </a:cubicBezTo>
                  <a:cubicBezTo>
                    <a:pt x="289714" y="255044"/>
                    <a:pt x="292799" y="252918"/>
                    <a:pt x="295928" y="251624"/>
                  </a:cubicBezTo>
                  <a:close/>
                  <a:moveTo>
                    <a:pt x="300220" y="234773"/>
                  </a:moveTo>
                  <a:cubicBezTo>
                    <a:pt x="302768" y="233362"/>
                    <a:pt x="304953" y="237243"/>
                    <a:pt x="302404" y="238654"/>
                  </a:cubicBezTo>
                  <a:cubicBezTo>
                    <a:pt x="291117" y="245004"/>
                    <a:pt x="279830" y="250648"/>
                    <a:pt x="269270" y="257351"/>
                  </a:cubicBezTo>
                  <a:cubicBezTo>
                    <a:pt x="267450" y="258409"/>
                    <a:pt x="265629" y="255587"/>
                    <a:pt x="267450" y="254176"/>
                  </a:cubicBezTo>
                  <a:cubicBezTo>
                    <a:pt x="278009" y="247473"/>
                    <a:pt x="288568" y="240418"/>
                    <a:pt x="300220" y="234773"/>
                  </a:cubicBezTo>
                  <a:close/>
                  <a:moveTo>
                    <a:pt x="303024" y="216610"/>
                  </a:moveTo>
                  <a:cubicBezTo>
                    <a:pt x="305493" y="215900"/>
                    <a:pt x="306551" y="219451"/>
                    <a:pt x="304435" y="220872"/>
                  </a:cubicBezTo>
                  <a:cubicBezTo>
                    <a:pt x="299496" y="223712"/>
                    <a:pt x="293499" y="226198"/>
                    <a:pt x="288560" y="229394"/>
                  </a:cubicBezTo>
                  <a:cubicBezTo>
                    <a:pt x="282563" y="233300"/>
                    <a:pt x="276918" y="237206"/>
                    <a:pt x="271626" y="241467"/>
                  </a:cubicBezTo>
                  <a:cubicBezTo>
                    <a:pt x="270215" y="242532"/>
                    <a:pt x="268804" y="240757"/>
                    <a:pt x="269863" y="239336"/>
                  </a:cubicBezTo>
                  <a:cubicBezTo>
                    <a:pt x="279035" y="230814"/>
                    <a:pt x="290324" y="220161"/>
                    <a:pt x="303024" y="216610"/>
                  </a:cubicBezTo>
                  <a:close/>
                  <a:moveTo>
                    <a:pt x="306821" y="202664"/>
                  </a:moveTo>
                  <a:cubicBezTo>
                    <a:pt x="308993" y="201612"/>
                    <a:pt x="309717" y="204767"/>
                    <a:pt x="308269" y="206169"/>
                  </a:cubicBezTo>
                  <a:cubicBezTo>
                    <a:pt x="296683" y="213880"/>
                    <a:pt x="283649" y="219838"/>
                    <a:pt x="272063" y="227198"/>
                  </a:cubicBezTo>
                  <a:cubicBezTo>
                    <a:pt x="270252" y="228250"/>
                    <a:pt x="268804" y="225446"/>
                    <a:pt x="270252" y="224394"/>
                  </a:cubicBezTo>
                  <a:cubicBezTo>
                    <a:pt x="281476" y="216333"/>
                    <a:pt x="293424" y="207220"/>
                    <a:pt x="306821" y="202664"/>
                  </a:cubicBezTo>
                  <a:close/>
                  <a:moveTo>
                    <a:pt x="304932" y="188036"/>
                  </a:moveTo>
                  <a:cubicBezTo>
                    <a:pt x="307068" y="187325"/>
                    <a:pt x="308136" y="190524"/>
                    <a:pt x="306356" y="191590"/>
                  </a:cubicBezTo>
                  <a:cubicBezTo>
                    <a:pt x="301015" y="195144"/>
                    <a:pt x="295317" y="196921"/>
                    <a:pt x="289976" y="200120"/>
                  </a:cubicBezTo>
                  <a:cubicBezTo>
                    <a:pt x="284279" y="203318"/>
                    <a:pt x="279294" y="206162"/>
                    <a:pt x="273597" y="209716"/>
                  </a:cubicBezTo>
                  <a:cubicBezTo>
                    <a:pt x="272173" y="210782"/>
                    <a:pt x="270392" y="207939"/>
                    <a:pt x="272173" y="206872"/>
                  </a:cubicBezTo>
                  <a:cubicBezTo>
                    <a:pt x="282499" y="200475"/>
                    <a:pt x="293537" y="191590"/>
                    <a:pt x="304932" y="188036"/>
                  </a:cubicBezTo>
                  <a:close/>
                  <a:moveTo>
                    <a:pt x="304849" y="173743"/>
                  </a:moveTo>
                  <a:cubicBezTo>
                    <a:pt x="307399" y="174096"/>
                    <a:pt x="308128" y="177271"/>
                    <a:pt x="305213" y="177976"/>
                  </a:cubicBezTo>
                  <a:cubicBezTo>
                    <a:pt x="290275" y="182209"/>
                    <a:pt x="279709" y="191382"/>
                    <a:pt x="267321" y="200201"/>
                  </a:cubicBezTo>
                  <a:cubicBezTo>
                    <a:pt x="265864" y="201259"/>
                    <a:pt x="264042" y="198790"/>
                    <a:pt x="265135" y="197732"/>
                  </a:cubicBezTo>
                  <a:cubicBezTo>
                    <a:pt x="271693" y="192793"/>
                    <a:pt x="277887" y="187148"/>
                    <a:pt x="284446" y="182562"/>
                  </a:cubicBezTo>
                  <a:cubicBezTo>
                    <a:pt x="289911" y="178329"/>
                    <a:pt x="297562" y="173037"/>
                    <a:pt x="304849" y="173743"/>
                  </a:cubicBezTo>
                  <a:close/>
                  <a:moveTo>
                    <a:pt x="304240" y="157525"/>
                  </a:moveTo>
                  <a:cubicBezTo>
                    <a:pt x="306366" y="157162"/>
                    <a:pt x="308138" y="160428"/>
                    <a:pt x="305657" y="161517"/>
                  </a:cubicBezTo>
                  <a:cubicBezTo>
                    <a:pt x="293609" y="166597"/>
                    <a:pt x="283333" y="172765"/>
                    <a:pt x="272702" y="180385"/>
                  </a:cubicBezTo>
                  <a:cubicBezTo>
                    <a:pt x="270576" y="182199"/>
                    <a:pt x="268804" y="178571"/>
                    <a:pt x="270576" y="176757"/>
                  </a:cubicBezTo>
                  <a:cubicBezTo>
                    <a:pt x="280852" y="169499"/>
                    <a:pt x="291483" y="159339"/>
                    <a:pt x="304240" y="157525"/>
                  </a:cubicBezTo>
                  <a:close/>
                  <a:moveTo>
                    <a:pt x="304195" y="140406"/>
                  </a:moveTo>
                  <a:cubicBezTo>
                    <a:pt x="307060" y="139700"/>
                    <a:pt x="308134" y="143228"/>
                    <a:pt x="305986" y="144639"/>
                  </a:cubicBezTo>
                  <a:cubicBezTo>
                    <a:pt x="292737" y="152400"/>
                    <a:pt x="278413" y="157692"/>
                    <a:pt x="265164" y="166511"/>
                  </a:cubicBezTo>
                  <a:cubicBezTo>
                    <a:pt x="263016" y="167922"/>
                    <a:pt x="260867" y="164395"/>
                    <a:pt x="263016" y="162631"/>
                  </a:cubicBezTo>
                  <a:cubicBezTo>
                    <a:pt x="275549" y="154164"/>
                    <a:pt x="289514" y="144286"/>
                    <a:pt x="304195" y="140406"/>
                  </a:cubicBezTo>
                  <a:close/>
                  <a:moveTo>
                    <a:pt x="365745" y="138943"/>
                  </a:moveTo>
                  <a:cubicBezTo>
                    <a:pt x="372839" y="141463"/>
                    <a:pt x="374944" y="154973"/>
                    <a:pt x="376030" y="162232"/>
                  </a:cubicBezTo>
                  <a:cubicBezTo>
                    <a:pt x="376392" y="164383"/>
                    <a:pt x="373858" y="164742"/>
                    <a:pt x="373134" y="162949"/>
                  </a:cubicBezTo>
                  <a:cubicBezTo>
                    <a:pt x="371323" y="158289"/>
                    <a:pt x="371323" y="152912"/>
                    <a:pt x="369875" y="147894"/>
                  </a:cubicBezTo>
                  <a:cubicBezTo>
                    <a:pt x="367341" y="141441"/>
                    <a:pt x="363720" y="139290"/>
                    <a:pt x="357203" y="141799"/>
                  </a:cubicBezTo>
                  <a:cubicBezTo>
                    <a:pt x="356479" y="142158"/>
                    <a:pt x="356117" y="141083"/>
                    <a:pt x="356841" y="140724"/>
                  </a:cubicBezTo>
                  <a:cubicBezTo>
                    <a:pt x="360462" y="138484"/>
                    <a:pt x="363381" y="138103"/>
                    <a:pt x="365745" y="138943"/>
                  </a:cubicBezTo>
                  <a:close/>
                  <a:moveTo>
                    <a:pt x="368702" y="131586"/>
                  </a:moveTo>
                  <a:cubicBezTo>
                    <a:pt x="373063" y="131900"/>
                    <a:pt x="376879" y="134138"/>
                    <a:pt x="378878" y="139688"/>
                  </a:cubicBezTo>
                  <a:cubicBezTo>
                    <a:pt x="382512" y="150430"/>
                    <a:pt x="381058" y="162247"/>
                    <a:pt x="383965" y="173348"/>
                  </a:cubicBezTo>
                  <a:cubicBezTo>
                    <a:pt x="384329" y="174780"/>
                    <a:pt x="382148" y="175854"/>
                    <a:pt x="381422" y="174422"/>
                  </a:cubicBezTo>
                  <a:cubicBezTo>
                    <a:pt x="378151" y="166186"/>
                    <a:pt x="378878" y="156518"/>
                    <a:pt x="377787" y="147566"/>
                  </a:cubicBezTo>
                  <a:cubicBezTo>
                    <a:pt x="377061" y="143627"/>
                    <a:pt x="376334" y="138614"/>
                    <a:pt x="373063" y="135749"/>
                  </a:cubicBezTo>
                  <a:cubicBezTo>
                    <a:pt x="368339" y="131810"/>
                    <a:pt x="361071" y="134675"/>
                    <a:pt x="355619" y="136107"/>
                  </a:cubicBezTo>
                  <a:cubicBezTo>
                    <a:pt x="354893" y="136465"/>
                    <a:pt x="354529" y="135391"/>
                    <a:pt x="355256" y="135033"/>
                  </a:cubicBezTo>
                  <a:cubicBezTo>
                    <a:pt x="359435" y="132884"/>
                    <a:pt x="364341" y="131273"/>
                    <a:pt x="368702" y="131586"/>
                  </a:cubicBezTo>
                  <a:close/>
                  <a:moveTo>
                    <a:pt x="359835" y="126655"/>
                  </a:moveTo>
                  <a:cubicBezTo>
                    <a:pt x="353722" y="128095"/>
                    <a:pt x="347969" y="129895"/>
                    <a:pt x="342216" y="132055"/>
                  </a:cubicBezTo>
                  <a:cubicBezTo>
                    <a:pt x="342576" y="165895"/>
                    <a:pt x="341856" y="199735"/>
                    <a:pt x="342216" y="233575"/>
                  </a:cubicBezTo>
                  <a:cubicBezTo>
                    <a:pt x="342576" y="253735"/>
                    <a:pt x="342935" y="273895"/>
                    <a:pt x="343654" y="294415"/>
                  </a:cubicBezTo>
                  <a:cubicBezTo>
                    <a:pt x="366307" y="288655"/>
                    <a:pt x="388240" y="278215"/>
                    <a:pt x="388959" y="251215"/>
                  </a:cubicBezTo>
                  <a:cubicBezTo>
                    <a:pt x="389319" y="235015"/>
                    <a:pt x="386442" y="219175"/>
                    <a:pt x="386083" y="202975"/>
                  </a:cubicBezTo>
                  <a:cubicBezTo>
                    <a:pt x="385723" y="184975"/>
                    <a:pt x="385363" y="166975"/>
                    <a:pt x="384644" y="148975"/>
                  </a:cubicBezTo>
                  <a:cubicBezTo>
                    <a:pt x="383925" y="133135"/>
                    <a:pt x="377094" y="121975"/>
                    <a:pt x="359835" y="126655"/>
                  </a:cubicBezTo>
                  <a:close/>
                  <a:moveTo>
                    <a:pt x="304512" y="123332"/>
                  </a:moveTo>
                  <a:cubicBezTo>
                    <a:pt x="307045" y="122237"/>
                    <a:pt x="308130" y="126617"/>
                    <a:pt x="305959" y="128076"/>
                  </a:cubicBezTo>
                  <a:cubicBezTo>
                    <a:pt x="299808" y="132456"/>
                    <a:pt x="291847" y="136105"/>
                    <a:pt x="284971" y="139754"/>
                  </a:cubicBezTo>
                  <a:cubicBezTo>
                    <a:pt x="277734" y="144134"/>
                    <a:pt x="270497" y="148148"/>
                    <a:pt x="263260" y="152527"/>
                  </a:cubicBezTo>
                  <a:cubicBezTo>
                    <a:pt x="261089" y="153622"/>
                    <a:pt x="259279" y="150338"/>
                    <a:pt x="261450" y="148878"/>
                  </a:cubicBezTo>
                  <a:cubicBezTo>
                    <a:pt x="274116" y="139390"/>
                    <a:pt x="289314" y="128441"/>
                    <a:pt x="304512" y="123332"/>
                  </a:cubicBezTo>
                  <a:close/>
                  <a:moveTo>
                    <a:pt x="318349" y="95831"/>
                  </a:moveTo>
                  <a:cubicBezTo>
                    <a:pt x="321971" y="93662"/>
                    <a:pt x="325592" y="99808"/>
                    <a:pt x="321608" y="102339"/>
                  </a:cubicBezTo>
                  <a:cubicBezTo>
                    <a:pt x="290826" y="120776"/>
                    <a:pt x="247731" y="129814"/>
                    <a:pt x="212240" y="128006"/>
                  </a:cubicBezTo>
                  <a:cubicBezTo>
                    <a:pt x="210067" y="127645"/>
                    <a:pt x="210067" y="124753"/>
                    <a:pt x="212240" y="124391"/>
                  </a:cubicBezTo>
                  <a:cubicBezTo>
                    <a:pt x="247368" y="121137"/>
                    <a:pt x="287567" y="114992"/>
                    <a:pt x="318349" y="95831"/>
                  </a:cubicBezTo>
                  <a:close/>
                  <a:moveTo>
                    <a:pt x="61239" y="92649"/>
                  </a:moveTo>
                  <a:cubicBezTo>
                    <a:pt x="61636" y="90487"/>
                    <a:pt x="65207" y="90487"/>
                    <a:pt x="65207" y="92649"/>
                  </a:cubicBezTo>
                  <a:cubicBezTo>
                    <a:pt x="64414" y="111028"/>
                    <a:pt x="64414" y="129406"/>
                    <a:pt x="63620" y="147784"/>
                  </a:cubicBezTo>
                  <a:cubicBezTo>
                    <a:pt x="63620" y="148865"/>
                    <a:pt x="62033" y="148865"/>
                    <a:pt x="62033" y="147423"/>
                  </a:cubicBezTo>
                  <a:cubicBezTo>
                    <a:pt x="61239" y="129406"/>
                    <a:pt x="60842" y="111028"/>
                    <a:pt x="61239" y="92649"/>
                  </a:cubicBezTo>
                  <a:close/>
                  <a:moveTo>
                    <a:pt x="372007" y="91415"/>
                  </a:moveTo>
                  <a:cubicBezTo>
                    <a:pt x="378332" y="90412"/>
                    <a:pt x="384612" y="90412"/>
                    <a:pt x="389708" y="93512"/>
                  </a:cubicBezTo>
                  <a:cubicBezTo>
                    <a:pt x="402448" y="101900"/>
                    <a:pt x="406088" y="124511"/>
                    <a:pt x="409364" y="138005"/>
                  </a:cubicBezTo>
                  <a:cubicBezTo>
                    <a:pt x="409728" y="140193"/>
                    <a:pt x="406452" y="140923"/>
                    <a:pt x="406088" y="139099"/>
                  </a:cubicBezTo>
                  <a:cubicBezTo>
                    <a:pt x="404268" y="132170"/>
                    <a:pt x="402448" y="124876"/>
                    <a:pt x="400264" y="118311"/>
                  </a:cubicBezTo>
                  <a:cubicBezTo>
                    <a:pt x="397716" y="111747"/>
                    <a:pt x="395168" y="99712"/>
                    <a:pt x="387887" y="96430"/>
                  </a:cubicBezTo>
                  <a:cubicBezTo>
                    <a:pt x="377695" y="91324"/>
                    <a:pt x="365319" y="95336"/>
                    <a:pt x="354398" y="97159"/>
                  </a:cubicBezTo>
                  <a:cubicBezTo>
                    <a:pt x="353670" y="97159"/>
                    <a:pt x="352942" y="95336"/>
                    <a:pt x="354034" y="95336"/>
                  </a:cubicBezTo>
                  <a:cubicBezTo>
                    <a:pt x="359313" y="94424"/>
                    <a:pt x="365683" y="92418"/>
                    <a:pt x="372007" y="91415"/>
                  </a:cubicBezTo>
                  <a:close/>
                  <a:moveTo>
                    <a:pt x="50126" y="89456"/>
                  </a:moveTo>
                  <a:cubicBezTo>
                    <a:pt x="50126" y="87312"/>
                    <a:pt x="54095" y="87312"/>
                    <a:pt x="54095" y="89814"/>
                  </a:cubicBezTo>
                  <a:cubicBezTo>
                    <a:pt x="54095" y="111258"/>
                    <a:pt x="53301" y="132702"/>
                    <a:pt x="52110" y="153788"/>
                  </a:cubicBezTo>
                  <a:cubicBezTo>
                    <a:pt x="52110" y="155218"/>
                    <a:pt x="49729" y="155218"/>
                    <a:pt x="50126" y="153788"/>
                  </a:cubicBezTo>
                  <a:cubicBezTo>
                    <a:pt x="50920" y="132702"/>
                    <a:pt x="50126" y="110901"/>
                    <a:pt x="50126" y="89456"/>
                  </a:cubicBezTo>
                  <a:close/>
                  <a:moveTo>
                    <a:pt x="40204" y="88259"/>
                  </a:moveTo>
                  <a:cubicBezTo>
                    <a:pt x="40204" y="85725"/>
                    <a:pt x="44173" y="85725"/>
                    <a:pt x="44173" y="88259"/>
                  </a:cubicBezTo>
                  <a:cubicBezTo>
                    <a:pt x="44173" y="114328"/>
                    <a:pt x="46157" y="140397"/>
                    <a:pt x="45363" y="166827"/>
                  </a:cubicBezTo>
                  <a:cubicBezTo>
                    <a:pt x="45363" y="167913"/>
                    <a:pt x="43379" y="167913"/>
                    <a:pt x="43379" y="166827"/>
                  </a:cubicBezTo>
                  <a:cubicBezTo>
                    <a:pt x="42188" y="140397"/>
                    <a:pt x="40601" y="114328"/>
                    <a:pt x="40204" y="88259"/>
                  </a:cubicBezTo>
                  <a:close/>
                  <a:moveTo>
                    <a:pt x="377408" y="86155"/>
                  </a:moveTo>
                  <a:cubicBezTo>
                    <a:pt x="365138" y="86155"/>
                    <a:pt x="351385" y="90115"/>
                    <a:pt x="341497" y="93895"/>
                  </a:cubicBezTo>
                  <a:cubicBezTo>
                    <a:pt x="341856" y="103975"/>
                    <a:pt x="342216" y="113695"/>
                    <a:pt x="342216" y="123775"/>
                  </a:cubicBezTo>
                  <a:cubicBezTo>
                    <a:pt x="355160" y="116575"/>
                    <a:pt x="376734" y="108295"/>
                    <a:pt x="386802" y="120535"/>
                  </a:cubicBezTo>
                  <a:cubicBezTo>
                    <a:pt x="400465" y="137815"/>
                    <a:pt x="396869" y="168415"/>
                    <a:pt x="397229" y="189295"/>
                  </a:cubicBezTo>
                  <a:cubicBezTo>
                    <a:pt x="397589" y="216655"/>
                    <a:pt x="405499" y="246895"/>
                    <a:pt x="395791" y="273175"/>
                  </a:cubicBezTo>
                  <a:cubicBezTo>
                    <a:pt x="388240" y="292975"/>
                    <a:pt x="363071" y="301615"/>
                    <a:pt x="343654" y="306295"/>
                  </a:cubicBezTo>
                  <a:cubicBezTo>
                    <a:pt x="344014" y="315295"/>
                    <a:pt x="344014" y="324295"/>
                    <a:pt x="344014" y="332935"/>
                  </a:cubicBezTo>
                  <a:cubicBezTo>
                    <a:pt x="374577" y="325375"/>
                    <a:pt x="404780" y="318535"/>
                    <a:pt x="411971" y="282895"/>
                  </a:cubicBezTo>
                  <a:cubicBezTo>
                    <a:pt x="417724" y="254455"/>
                    <a:pt x="414488" y="226015"/>
                    <a:pt x="413769" y="197215"/>
                  </a:cubicBezTo>
                  <a:cubicBezTo>
                    <a:pt x="413050" y="165895"/>
                    <a:pt x="414128" y="132055"/>
                    <a:pt x="404420" y="102175"/>
                  </a:cubicBezTo>
                  <a:cubicBezTo>
                    <a:pt x="400465" y="90115"/>
                    <a:pt x="389678" y="86155"/>
                    <a:pt x="377408" y="86155"/>
                  </a:cubicBezTo>
                  <a:close/>
                  <a:moveTo>
                    <a:pt x="34264" y="84715"/>
                  </a:moveTo>
                  <a:cubicBezTo>
                    <a:pt x="41433" y="117186"/>
                    <a:pt x="34981" y="151462"/>
                    <a:pt x="34981" y="184655"/>
                  </a:cubicBezTo>
                  <a:cubicBezTo>
                    <a:pt x="34981" y="185376"/>
                    <a:pt x="33547" y="185376"/>
                    <a:pt x="33547" y="184294"/>
                  </a:cubicBezTo>
                  <a:cubicBezTo>
                    <a:pt x="32113" y="151823"/>
                    <a:pt x="38207" y="117547"/>
                    <a:pt x="31037" y="85436"/>
                  </a:cubicBezTo>
                  <a:cubicBezTo>
                    <a:pt x="30679" y="83632"/>
                    <a:pt x="33905" y="82550"/>
                    <a:pt x="34264" y="84715"/>
                  </a:cubicBezTo>
                  <a:close/>
                  <a:moveTo>
                    <a:pt x="320367" y="81172"/>
                  </a:moveTo>
                  <a:cubicBezTo>
                    <a:pt x="323954" y="79375"/>
                    <a:pt x="327183" y="84766"/>
                    <a:pt x="323596" y="86563"/>
                  </a:cubicBezTo>
                  <a:cubicBezTo>
                    <a:pt x="295611" y="99144"/>
                    <a:pt x="266909" y="114600"/>
                    <a:pt x="235696" y="115678"/>
                  </a:cubicBezTo>
                  <a:cubicBezTo>
                    <a:pt x="207352" y="116756"/>
                    <a:pt x="176139" y="117116"/>
                    <a:pt x="148872" y="107411"/>
                  </a:cubicBezTo>
                  <a:cubicBezTo>
                    <a:pt x="148154" y="107052"/>
                    <a:pt x="148154" y="105973"/>
                    <a:pt x="149231" y="105973"/>
                  </a:cubicBezTo>
                  <a:cubicBezTo>
                    <a:pt x="175421" y="109927"/>
                    <a:pt x="202688" y="111724"/>
                    <a:pt x="229238" y="110287"/>
                  </a:cubicBezTo>
                  <a:cubicBezTo>
                    <a:pt x="262604" y="109208"/>
                    <a:pt x="290588" y="94831"/>
                    <a:pt x="320367" y="81172"/>
                  </a:cubicBezTo>
                  <a:close/>
                  <a:moveTo>
                    <a:pt x="186773" y="73719"/>
                  </a:moveTo>
                  <a:cubicBezTo>
                    <a:pt x="191994" y="73322"/>
                    <a:pt x="197123" y="73620"/>
                    <a:pt x="201519" y="75803"/>
                  </a:cubicBezTo>
                  <a:cubicBezTo>
                    <a:pt x="203351" y="76596"/>
                    <a:pt x="202252" y="78978"/>
                    <a:pt x="200420" y="78581"/>
                  </a:cubicBezTo>
                  <a:cubicBezTo>
                    <a:pt x="190895" y="76596"/>
                    <a:pt x="181736" y="77787"/>
                    <a:pt x="171478" y="78184"/>
                  </a:cubicBezTo>
                  <a:cubicBezTo>
                    <a:pt x="170379" y="78184"/>
                    <a:pt x="170379" y="75803"/>
                    <a:pt x="171478" y="75803"/>
                  </a:cubicBezTo>
                  <a:cubicBezTo>
                    <a:pt x="176241" y="75207"/>
                    <a:pt x="181553" y="74116"/>
                    <a:pt x="186773" y="73719"/>
                  </a:cubicBezTo>
                  <a:close/>
                  <a:moveTo>
                    <a:pt x="175974" y="67032"/>
                  </a:moveTo>
                  <a:cubicBezTo>
                    <a:pt x="190036" y="66675"/>
                    <a:pt x="204458" y="66675"/>
                    <a:pt x="218521" y="67389"/>
                  </a:cubicBezTo>
                  <a:cubicBezTo>
                    <a:pt x="231862" y="67746"/>
                    <a:pt x="235107" y="78462"/>
                    <a:pt x="220323" y="80605"/>
                  </a:cubicBezTo>
                  <a:cubicBezTo>
                    <a:pt x="218160" y="80605"/>
                    <a:pt x="218160" y="77390"/>
                    <a:pt x="220323" y="77033"/>
                  </a:cubicBezTo>
                  <a:cubicBezTo>
                    <a:pt x="223929" y="77390"/>
                    <a:pt x="225011" y="75604"/>
                    <a:pt x="223208" y="71318"/>
                  </a:cubicBezTo>
                  <a:cubicBezTo>
                    <a:pt x="220684" y="70961"/>
                    <a:pt x="218160" y="70604"/>
                    <a:pt x="215997" y="70961"/>
                  </a:cubicBezTo>
                  <a:cubicBezTo>
                    <a:pt x="213833" y="70961"/>
                    <a:pt x="212030" y="70961"/>
                    <a:pt x="209867" y="70961"/>
                  </a:cubicBezTo>
                  <a:cubicBezTo>
                    <a:pt x="200132" y="70604"/>
                    <a:pt x="190396" y="69889"/>
                    <a:pt x="180300" y="70247"/>
                  </a:cubicBezTo>
                  <a:cubicBezTo>
                    <a:pt x="161190" y="70961"/>
                    <a:pt x="141720" y="75247"/>
                    <a:pt x="122249" y="73104"/>
                  </a:cubicBezTo>
                  <a:cubicBezTo>
                    <a:pt x="121167" y="73104"/>
                    <a:pt x="121167" y="70961"/>
                    <a:pt x="122249" y="70961"/>
                  </a:cubicBezTo>
                  <a:cubicBezTo>
                    <a:pt x="140277" y="71318"/>
                    <a:pt x="158306" y="67746"/>
                    <a:pt x="175974" y="67032"/>
                  </a:cubicBezTo>
                  <a:close/>
                  <a:moveTo>
                    <a:pt x="174660" y="63655"/>
                  </a:moveTo>
                  <a:cubicBezTo>
                    <a:pt x="155963" y="64015"/>
                    <a:pt x="137626" y="64015"/>
                    <a:pt x="119288" y="65815"/>
                  </a:cubicBezTo>
                  <a:cubicBezTo>
                    <a:pt x="108861" y="66895"/>
                    <a:pt x="97355" y="67615"/>
                    <a:pt x="86927" y="71215"/>
                  </a:cubicBezTo>
                  <a:cubicBezTo>
                    <a:pt x="113535" y="76255"/>
                    <a:pt x="140862" y="80215"/>
                    <a:pt x="167829" y="81295"/>
                  </a:cubicBezTo>
                  <a:cubicBezTo>
                    <a:pt x="205223" y="83455"/>
                    <a:pt x="242618" y="83095"/>
                    <a:pt x="277855" y="73735"/>
                  </a:cubicBezTo>
                  <a:cubicBezTo>
                    <a:pt x="262034" y="67255"/>
                    <a:pt x="244056" y="67975"/>
                    <a:pt x="227156" y="66175"/>
                  </a:cubicBezTo>
                  <a:cubicBezTo>
                    <a:pt x="209897" y="64375"/>
                    <a:pt x="192279" y="62935"/>
                    <a:pt x="174660" y="63655"/>
                  </a:cubicBezTo>
                  <a:close/>
                  <a:moveTo>
                    <a:pt x="23644" y="62935"/>
                  </a:moveTo>
                  <a:cubicBezTo>
                    <a:pt x="25082" y="118375"/>
                    <a:pt x="25801" y="173815"/>
                    <a:pt x="27240" y="229255"/>
                  </a:cubicBezTo>
                  <a:cubicBezTo>
                    <a:pt x="28318" y="260215"/>
                    <a:pt x="30116" y="290815"/>
                    <a:pt x="31554" y="321775"/>
                  </a:cubicBezTo>
                  <a:cubicBezTo>
                    <a:pt x="32274" y="341575"/>
                    <a:pt x="28318" y="402055"/>
                    <a:pt x="47735" y="414655"/>
                  </a:cubicBezTo>
                  <a:cubicBezTo>
                    <a:pt x="91602" y="443095"/>
                    <a:pt x="151648" y="438415"/>
                    <a:pt x="202706" y="440215"/>
                  </a:cubicBezTo>
                  <a:cubicBezTo>
                    <a:pt x="248730" y="441655"/>
                    <a:pt x="297271" y="435535"/>
                    <a:pt x="329631" y="399175"/>
                  </a:cubicBezTo>
                  <a:cubicBezTo>
                    <a:pt x="329631" y="289375"/>
                    <a:pt x="324598" y="179575"/>
                    <a:pt x="330710" y="70135"/>
                  </a:cubicBezTo>
                  <a:cubicBezTo>
                    <a:pt x="273180" y="102175"/>
                    <a:pt x="203066" y="102175"/>
                    <a:pt x="139064" y="94615"/>
                  </a:cubicBezTo>
                  <a:cubicBezTo>
                    <a:pt x="108861" y="91015"/>
                    <a:pt x="78298" y="85975"/>
                    <a:pt x="49173" y="76975"/>
                  </a:cubicBezTo>
                  <a:cubicBezTo>
                    <a:pt x="40543" y="74095"/>
                    <a:pt x="29757" y="70135"/>
                    <a:pt x="23644" y="62935"/>
                  </a:cubicBezTo>
                  <a:close/>
                  <a:moveTo>
                    <a:pt x="171424" y="19735"/>
                  </a:moveTo>
                  <a:cubicBezTo>
                    <a:pt x="126479" y="18655"/>
                    <a:pt x="66792" y="21895"/>
                    <a:pt x="27240" y="49255"/>
                  </a:cubicBezTo>
                  <a:cubicBezTo>
                    <a:pt x="34790" y="64375"/>
                    <a:pt x="63196" y="65815"/>
                    <a:pt x="77579" y="69055"/>
                  </a:cubicBezTo>
                  <a:cubicBezTo>
                    <a:pt x="78657" y="69415"/>
                    <a:pt x="80455" y="69415"/>
                    <a:pt x="81534" y="70135"/>
                  </a:cubicBezTo>
                  <a:cubicBezTo>
                    <a:pt x="90523" y="65455"/>
                    <a:pt x="101310" y="64015"/>
                    <a:pt x="110658" y="62935"/>
                  </a:cubicBezTo>
                  <a:cubicBezTo>
                    <a:pt x="130434" y="60415"/>
                    <a:pt x="150570" y="60055"/>
                    <a:pt x="170346" y="59335"/>
                  </a:cubicBezTo>
                  <a:cubicBezTo>
                    <a:pt x="190841" y="58615"/>
                    <a:pt x="211336" y="60055"/>
                    <a:pt x="231831" y="62215"/>
                  </a:cubicBezTo>
                  <a:cubicBezTo>
                    <a:pt x="247651" y="63655"/>
                    <a:pt x="264910" y="62935"/>
                    <a:pt x="280371" y="69775"/>
                  </a:cubicBezTo>
                  <a:cubicBezTo>
                    <a:pt x="281450" y="70135"/>
                    <a:pt x="282169" y="71575"/>
                    <a:pt x="281810" y="72655"/>
                  </a:cubicBezTo>
                  <a:cubicBezTo>
                    <a:pt x="295833" y="68695"/>
                    <a:pt x="309496" y="63295"/>
                    <a:pt x="322800" y="56095"/>
                  </a:cubicBezTo>
                  <a:cubicBezTo>
                    <a:pt x="305541" y="40615"/>
                    <a:pt x="276416" y="31255"/>
                    <a:pt x="254843" y="27655"/>
                  </a:cubicBezTo>
                  <a:cubicBezTo>
                    <a:pt x="227516" y="22615"/>
                    <a:pt x="199111" y="20095"/>
                    <a:pt x="171424" y="19735"/>
                  </a:cubicBezTo>
                  <a:close/>
                  <a:moveTo>
                    <a:pt x="171424" y="4255"/>
                  </a:moveTo>
                  <a:cubicBezTo>
                    <a:pt x="202706" y="4975"/>
                    <a:pt x="235786" y="5695"/>
                    <a:pt x="266349" y="13255"/>
                  </a:cubicBezTo>
                  <a:cubicBezTo>
                    <a:pt x="289360" y="18655"/>
                    <a:pt x="321361" y="28735"/>
                    <a:pt x="337182" y="46735"/>
                  </a:cubicBezTo>
                  <a:cubicBezTo>
                    <a:pt x="338261" y="47455"/>
                    <a:pt x="338620" y="48535"/>
                    <a:pt x="339340" y="49615"/>
                  </a:cubicBezTo>
                  <a:cubicBezTo>
                    <a:pt x="344373" y="52135"/>
                    <a:pt x="346531" y="60415"/>
                    <a:pt x="340418" y="64375"/>
                  </a:cubicBezTo>
                  <a:cubicBezTo>
                    <a:pt x="340059" y="64735"/>
                    <a:pt x="340059" y="64735"/>
                    <a:pt x="340059" y="65095"/>
                  </a:cubicBezTo>
                  <a:cubicBezTo>
                    <a:pt x="340418" y="72655"/>
                    <a:pt x="340778" y="80575"/>
                    <a:pt x="341137" y="88495"/>
                  </a:cubicBezTo>
                  <a:cubicBezTo>
                    <a:pt x="358396" y="77335"/>
                    <a:pt x="386442" y="71575"/>
                    <a:pt x="403701" y="80935"/>
                  </a:cubicBezTo>
                  <a:cubicBezTo>
                    <a:pt x="414847" y="87055"/>
                    <a:pt x="416645" y="107575"/>
                    <a:pt x="418443" y="118375"/>
                  </a:cubicBezTo>
                  <a:cubicBezTo>
                    <a:pt x="422039" y="138535"/>
                    <a:pt x="424196" y="159055"/>
                    <a:pt x="424196" y="179575"/>
                  </a:cubicBezTo>
                  <a:cubicBezTo>
                    <a:pt x="424556" y="217375"/>
                    <a:pt x="433545" y="260935"/>
                    <a:pt x="419522" y="296575"/>
                  </a:cubicBezTo>
                  <a:cubicBezTo>
                    <a:pt x="406578" y="328615"/>
                    <a:pt x="377453" y="335815"/>
                    <a:pt x="346531" y="343735"/>
                  </a:cubicBezTo>
                  <a:cubicBezTo>
                    <a:pt x="345812" y="343735"/>
                    <a:pt x="345093" y="343735"/>
                    <a:pt x="344373" y="343735"/>
                  </a:cubicBezTo>
                  <a:cubicBezTo>
                    <a:pt x="344733" y="364255"/>
                    <a:pt x="344733" y="384775"/>
                    <a:pt x="344733" y="405295"/>
                  </a:cubicBezTo>
                  <a:cubicBezTo>
                    <a:pt x="344733" y="411055"/>
                    <a:pt x="340059" y="413215"/>
                    <a:pt x="335744" y="412135"/>
                  </a:cubicBezTo>
                  <a:cubicBezTo>
                    <a:pt x="300866" y="446335"/>
                    <a:pt x="257360" y="457495"/>
                    <a:pt x="209538" y="455335"/>
                  </a:cubicBezTo>
                  <a:cubicBezTo>
                    <a:pt x="155244" y="453535"/>
                    <a:pt x="90523" y="460015"/>
                    <a:pt x="43420" y="429775"/>
                  </a:cubicBezTo>
                  <a:cubicBezTo>
                    <a:pt x="25082" y="417535"/>
                    <a:pt x="23644" y="399535"/>
                    <a:pt x="21487" y="379015"/>
                  </a:cubicBezTo>
                  <a:cubicBezTo>
                    <a:pt x="18610" y="344815"/>
                    <a:pt x="17172" y="294415"/>
                    <a:pt x="16093" y="260215"/>
                  </a:cubicBezTo>
                  <a:cubicBezTo>
                    <a:pt x="13217" y="191095"/>
                    <a:pt x="14655" y="122335"/>
                    <a:pt x="16453" y="53215"/>
                  </a:cubicBezTo>
                  <a:cubicBezTo>
                    <a:pt x="15015" y="52135"/>
                    <a:pt x="14295" y="49615"/>
                    <a:pt x="16093" y="47455"/>
                  </a:cubicBezTo>
                  <a:cubicBezTo>
                    <a:pt x="54566" y="10735"/>
                    <a:pt x="120726" y="3175"/>
                    <a:pt x="171424" y="4255"/>
                  </a:cubicBezTo>
                  <a:close/>
                  <a:moveTo>
                    <a:pt x="87980" y="3536"/>
                  </a:moveTo>
                  <a:cubicBezTo>
                    <a:pt x="88699" y="3175"/>
                    <a:pt x="89058" y="4620"/>
                    <a:pt x="87980" y="4981"/>
                  </a:cubicBezTo>
                  <a:cubicBezTo>
                    <a:pt x="57797" y="16904"/>
                    <a:pt x="26537" y="26659"/>
                    <a:pt x="5697" y="53394"/>
                  </a:cubicBezTo>
                  <a:cubicBezTo>
                    <a:pt x="4619" y="55200"/>
                    <a:pt x="2104" y="53394"/>
                    <a:pt x="3182" y="51949"/>
                  </a:cubicBezTo>
                  <a:cubicBezTo>
                    <a:pt x="22944" y="24130"/>
                    <a:pt x="57079" y="14736"/>
                    <a:pt x="87980" y="3536"/>
                  </a:cubicBezTo>
                  <a:close/>
                  <a:moveTo>
                    <a:pt x="72114" y="0"/>
                  </a:moveTo>
                  <a:cubicBezTo>
                    <a:pt x="72471" y="0"/>
                    <a:pt x="73185" y="1090"/>
                    <a:pt x="72471" y="1454"/>
                  </a:cubicBezTo>
                  <a:cubicBezTo>
                    <a:pt x="49980" y="11270"/>
                    <a:pt x="17493" y="23267"/>
                    <a:pt x="3570" y="45080"/>
                  </a:cubicBezTo>
                  <a:cubicBezTo>
                    <a:pt x="2142" y="47261"/>
                    <a:pt x="-1071" y="45443"/>
                    <a:pt x="357" y="42899"/>
                  </a:cubicBezTo>
                  <a:cubicBezTo>
                    <a:pt x="6426" y="30901"/>
                    <a:pt x="18921" y="24358"/>
                    <a:pt x="30702" y="18177"/>
                  </a:cubicBezTo>
                  <a:cubicBezTo>
                    <a:pt x="43911" y="10906"/>
                    <a:pt x="57477" y="4726"/>
                    <a:pt x="7211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849EE4AF-CD02-2248-9C4F-4E7DFF51DD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75342" y="834997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48B9DBCB-F3CB-4C4C-B8D4-056890FB84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54541" y="2372634"/>
              <a:ext cx="667940" cy="446675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0" name="Freeform 1967">
              <a:extLst>
                <a:ext uri="{FF2B5EF4-FFF2-40B4-BE49-F238E27FC236}">
                  <a16:creationId xmlns:a16="http://schemas.microsoft.com/office/drawing/2014/main" id="{1BF97843-FB08-6C42-A8EE-340C97A959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9795856">
              <a:off x="3414897" y="618597"/>
              <a:ext cx="368679" cy="473810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B639497-85EE-F24D-8FF5-E93DF886BD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12776" y="3798965"/>
              <a:ext cx="740643" cy="500739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BC337E42-3AA8-9E49-BBF8-94007B43CB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271" y="4237620"/>
              <a:ext cx="454200" cy="403607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C3A8062E-E0BB-D342-AC30-262054B1C3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05175" y="883277"/>
              <a:ext cx="115179" cy="120637"/>
            </a:xfrm>
            <a:custGeom>
              <a:avLst/>
              <a:gdLst>
                <a:gd name="connsiteX0" fmla="*/ 95274 w 126964"/>
                <a:gd name="connsiteY0" fmla="*/ 119492 h 132980"/>
                <a:gd name="connsiteX1" fmla="*/ 94969 w 126964"/>
                <a:gd name="connsiteY1" fmla="*/ 122608 h 132980"/>
                <a:gd name="connsiteX2" fmla="*/ 94804 w 126964"/>
                <a:gd name="connsiteY2" fmla="*/ 122777 h 132980"/>
                <a:gd name="connsiteX3" fmla="*/ 97148 w 126964"/>
                <a:gd name="connsiteY3" fmla="*/ 119063 h 132980"/>
                <a:gd name="connsiteX4" fmla="*/ 94561 w 126964"/>
                <a:gd name="connsiteY4" fmla="*/ 124470 h 132980"/>
                <a:gd name="connsiteX5" fmla="*/ 94244 w 126964"/>
                <a:gd name="connsiteY5" fmla="*/ 126683 h 132980"/>
                <a:gd name="connsiteX6" fmla="*/ 93134 w 126964"/>
                <a:gd name="connsiteY6" fmla="*/ 127453 h 132980"/>
                <a:gd name="connsiteX7" fmla="*/ 90654 w 126964"/>
                <a:gd name="connsiteY7" fmla="*/ 132636 h 132980"/>
                <a:gd name="connsiteX8" fmla="*/ 89932 w 126964"/>
                <a:gd name="connsiteY8" fmla="*/ 131921 h 132980"/>
                <a:gd name="connsiteX9" fmla="*/ 91997 w 126964"/>
                <a:gd name="connsiteY9" fmla="*/ 128242 h 132980"/>
                <a:gd name="connsiteX10" fmla="*/ 85172 w 126964"/>
                <a:gd name="connsiteY10" fmla="*/ 132980 h 132980"/>
                <a:gd name="connsiteX11" fmla="*/ 85172 w 126964"/>
                <a:gd name="connsiteY11" fmla="*/ 132609 h 132980"/>
                <a:gd name="connsiteX12" fmla="*/ 94804 w 126964"/>
                <a:gd name="connsiteY12" fmla="*/ 122777 h 132980"/>
                <a:gd name="connsiteX13" fmla="*/ 94714 w 126964"/>
                <a:gd name="connsiteY13" fmla="*/ 123400 h 132980"/>
                <a:gd name="connsiteX14" fmla="*/ 82031 w 126964"/>
                <a:gd name="connsiteY14" fmla="*/ 118269 h 132980"/>
                <a:gd name="connsiteX15" fmla="*/ 82824 w 126964"/>
                <a:gd name="connsiteY15" fmla="*/ 118269 h 132980"/>
                <a:gd name="connsiteX16" fmla="*/ 82428 w 126964"/>
                <a:gd name="connsiteY16" fmla="*/ 124619 h 132980"/>
                <a:gd name="connsiteX17" fmla="*/ 82031 w 126964"/>
                <a:gd name="connsiteY17" fmla="*/ 124619 h 132980"/>
                <a:gd name="connsiteX18" fmla="*/ 82031 w 126964"/>
                <a:gd name="connsiteY18" fmla="*/ 121444 h 132980"/>
                <a:gd name="connsiteX19" fmla="*/ 82031 w 126964"/>
                <a:gd name="connsiteY19" fmla="*/ 118269 h 132980"/>
                <a:gd name="connsiteX20" fmla="*/ 83856 w 126964"/>
                <a:gd name="connsiteY20" fmla="*/ 116654 h 132980"/>
                <a:gd name="connsiteX21" fmla="*/ 84174 w 126964"/>
                <a:gd name="connsiteY21" fmla="*/ 116654 h 132980"/>
                <a:gd name="connsiteX22" fmla="*/ 84174 w 126964"/>
                <a:gd name="connsiteY22" fmla="*/ 122019 h 132980"/>
                <a:gd name="connsiteX23" fmla="*/ 83856 w 126964"/>
                <a:gd name="connsiteY23" fmla="*/ 126234 h 132980"/>
                <a:gd name="connsiteX24" fmla="*/ 83221 w 126964"/>
                <a:gd name="connsiteY24" fmla="*/ 126234 h 132980"/>
                <a:gd name="connsiteX25" fmla="*/ 83539 w 126964"/>
                <a:gd name="connsiteY25" fmla="*/ 120486 h 132980"/>
                <a:gd name="connsiteX26" fmla="*/ 83856 w 126964"/>
                <a:gd name="connsiteY26" fmla="*/ 116654 h 132980"/>
                <a:gd name="connsiteX27" fmla="*/ 49884 w 126964"/>
                <a:gd name="connsiteY27" fmla="*/ 115888 h 132980"/>
                <a:gd name="connsiteX28" fmla="*/ 50677 w 126964"/>
                <a:gd name="connsiteY28" fmla="*/ 116523 h 132980"/>
                <a:gd name="connsiteX29" fmla="*/ 52662 w 126964"/>
                <a:gd name="connsiteY29" fmla="*/ 118428 h 132980"/>
                <a:gd name="connsiteX30" fmla="*/ 52265 w 126964"/>
                <a:gd name="connsiteY30" fmla="*/ 118746 h 132980"/>
                <a:gd name="connsiteX31" fmla="*/ 51074 w 126964"/>
                <a:gd name="connsiteY31" fmla="*/ 117793 h 132980"/>
                <a:gd name="connsiteX32" fmla="*/ 49884 w 126964"/>
                <a:gd name="connsiteY32" fmla="*/ 116523 h 132980"/>
                <a:gd name="connsiteX33" fmla="*/ 45518 w 126964"/>
                <a:gd name="connsiteY33" fmla="*/ 118111 h 132980"/>
                <a:gd name="connsiteX34" fmla="*/ 45518 w 126964"/>
                <a:gd name="connsiteY34" fmla="*/ 117793 h 132980"/>
                <a:gd name="connsiteX35" fmla="*/ 49884 w 126964"/>
                <a:gd name="connsiteY35" fmla="*/ 115888 h 132980"/>
                <a:gd name="connsiteX36" fmla="*/ 49416 w 126964"/>
                <a:gd name="connsiteY36" fmla="*/ 114300 h 132980"/>
                <a:gd name="connsiteX37" fmla="*/ 54272 w 126964"/>
                <a:gd name="connsiteY37" fmla="*/ 118428 h 132980"/>
                <a:gd name="connsiteX38" fmla="*/ 54272 w 126964"/>
                <a:gd name="connsiteY38" fmla="*/ 118746 h 132980"/>
                <a:gd name="connsiteX39" fmla="*/ 49043 w 126964"/>
                <a:gd name="connsiteY39" fmla="*/ 114618 h 132980"/>
                <a:gd name="connsiteX40" fmla="*/ 41946 w 126964"/>
                <a:gd name="connsiteY40" fmla="*/ 116840 h 132980"/>
                <a:gd name="connsiteX41" fmla="*/ 41946 w 126964"/>
                <a:gd name="connsiteY41" fmla="*/ 116523 h 132980"/>
                <a:gd name="connsiteX42" fmla="*/ 49416 w 126964"/>
                <a:gd name="connsiteY42" fmla="*/ 114300 h 132980"/>
                <a:gd name="connsiteX43" fmla="*/ 96058 w 126964"/>
                <a:gd name="connsiteY43" fmla="*/ 111495 h 132980"/>
                <a:gd name="connsiteX44" fmla="*/ 96421 w 126964"/>
                <a:gd name="connsiteY44" fmla="*/ 111495 h 132980"/>
                <a:gd name="connsiteX45" fmla="*/ 95274 w 126964"/>
                <a:gd name="connsiteY45" fmla="*/ 119492 h 132980"/>
                <a:gd name="connsiteX46" fmla="*/ 85867 w 126964"/>
                <a:gd name="connsiteY46" fmla="*/ 111482 h 132980"/>
                <a:gd name="connsiteX47" fmla="*/ 86132 w 126964"/>
                <a:gd name="connsiteY47" fmla="*/ 111482 h 132980"/>
                <a:gd name="connsiteX48" fmla="*/ 85867 w 126964"/>
                <a:gd name="connsiteY48" fmla="*/ 118269 h 132980"/>
                <a:gd name="connsiteX49" fmla="*/ 85603 w 126964"/>
                <a:gd name="connsiteY49" fmla="*/ 124699 h 132980"/>
                <a:gd name="connsiteX50" fmla="*/ 85338 w 126964"/>
                <a:gd name="connsiteY50" fmla="*/ 124699 h 132980"/>
                <a:gd name="connsiteX51" fmla="*/ 85074 w 126964"/>
                <a:gd name="connsiteY51" fmla="*/ 121127 h 132980"/>
                <a:gd name="connsiteX52" fmla="*/ 85867 w 126964"/>
                <a:gd name="connsiteY52" fmla="*/ 111482 h 132980"/>
                <a:gd name="connsiteX53" fmla="*/ 50060 w 126964"/>
                <a:gd name="connsiteY53" fmla="*/ 111125 h 132980"/>
                <a:gd name="connsiteX54" fmla="*/ 50412 w 126964"/>
                <a:gd name="connsiteY54" fmla="*/ 111125 h 132980"/>
                <a:gd name="connsiteX55" fmla="*/ 54293 w 126964"/>
                <a:gd name="connsiteY55" fmla="*/ 115094 h 132980"/>
                <a:gd name="connsiteX56" fmla="*/ 57468 w 126964"/>
                <a:gd name="connsiteY56" fmla="*/ 118269 h 132980"/>
                <a:gd name="connsiteX57" fmla="*/ 57115 w 126964"/>
                <a:gd name="connsiteY57" fmla="*/ 118269 h 132980"/>
                <a:gd name="connsiteX58" fmla="*/ 53235 w 126964"/>
                <a:gd name="connsiteY58" fmla="*/ 115094 h 132980"/>
                <a:gd name="connsiteX59" fmla="*/ 49707 w 126964"/>
                <a:gd name="connsiteY59" fmla="*/ 111522 h 132980"/>
                <a:gd name="connsiteX60" fmla="*/ 45121 w 126964"/>
                <a:gd name="connsiteY60" fmla="*/ 113506 h 132980"/>
                <a:gd name="connsiteX61" fmla="*/ 38771 w 126964"/>
                <a:gd name="connsiteY61" fmla="*/ 115491 h 132980"/>
                <a:gd name="connsiteX62" fmla="*/ 45474 w 126964"/>
                <a:gd name="connsiteY62" fmla="*/ 112713 h 132980"/>
                <a:gd name="connsiteX63" fmla="*/ 50060 w 126964"/>
                <a:gd name="connsiteY63" fmla="*/ 111125 h 132980"/>
                <a:gd name="connsiteX64" fmla="*/ 25806 w 126964"/>
                <a:gd name="connsiteY64" fmla="*/ 109538 h 132980"/>
                <a:gd name="connsiteX65" fmla="*/ 25277 w 126964"/>
                <a:gd name="connsiteY65" fmla="*/ 111352 h 132980"/>
                <a:gd name="connsiteX66" fmla="*/ 24748 w 126964"/>
                <a:gd name="connsiteY66" fmla="*/ 111352 h 132980"/>
                <a:gd name="connsiteX67" fmla="*/ 25806 w 126964"/>
                <a:gd name="connsiteY67" fmla="*/ 109538 h 132980"/>
                <a:gd name="connsiteX68" fmla="*/ 23363 w 126964"/>
                <a:gd name="connsiteY68" fmla="*/ 106737 h 132980"/>
                <a:gd name="connsiteX69" fmla="*/ 23737 w 126964"/>
                <a:gd name="connsiteY69" fmla="*/ 107110 h 132980"/>
                <a:gd name="connsiteX70" fmla="*/ 21122 w 126964"/>
                <a:gd name="connsiteY70" fmla="*/ 109725 h 132980"/>
                <a:gd name="connsiteX71" fmla="*/ 18507 w 126964"/>
                <a:gd name="connsiteY71" fmla="*/ 111966 h 132980"/>
                <a:gd name="connsiteX72" fmla="*/ 18134 w 126964"/>
                <a:gd name="connsiteY72" fmla="*/ 111592 h 132980"/>
                <a:gd name="connsiteX73" fmla="*/ 23363 w 126964"/>
                <a:gd name="connsiteY73" fmla="*/ 106737 h 132980"/>
                <a:gd name="connsiteX74" fmla="*/ 89042 w 126964"/>
                <a:gd name="connsiteY74" fmla="*/ 103188 h 132980"/>
                <a:gd name="connsiteX75" fmla="*/ 89307 w 126964"/>
                <a:gd name="connsiteY75" fmla="*/ 103188 h 132980"/>
                <a:gd name="connsiteX76" fmla="*/ 89042 w 126964"/>
                <a:gd name="connsiteY76" fmla="*/ 113419 h 132980"/>
                <a:gd name="connsiteX77" fmla="*/ 88778 w 126964"/>
                <a:gd name="connsiteY77" fmla="*/ 121533 h 132980"/>
                <a:gd name="connsiteX78" fmla="*/ 88249 w 126964"/>
                <a:gd name="connsiteY78" fmla="*/ 121533 h 132980"/>
                <a:gd name="connsiteX79" fmla="*/ 88513 w 126964"/>
                <a:gd name="connsiteY79" fmla="*/ 114124 h 132980"/>
                <a:gd name="connsiteX80" fmla="*/ 89042 w 126964"/>
                <a:gd name="connsiteY80" fmla="*/ 103188 h 132980"/>
                <a:gd name="connsiteX81" fmla="*/ 25330 w 126964"/>
                <a:gd name="connsiteY81" fmla="*/ 100353 h 132980"/>
                <a:gd name="connsiteX82" fmla="*/ 25700 w 126964"/>
                <a:gd name="connsiteY82" fmla="*/ 101034 h 132980"/>
                <a:gd name="connsiteX83" fmla="*/ 21256 w 126964"/>
                <a:gd name="connsiteY83" fmla="*/ 104435 h 132980"/>
                <a:gd name="connsiteX84" fmla="*/ 16070 w 126964"/>
                <a:gd name="connsiteY84" fmla="*/ 108858 h 132980"/>
                <a:gd name="connsiteX85" fmla="*/ 15700 w 126964"/>
                <a:gd name="connsiteY85" fmla="*/ 108177 h 132980"/>
                <a:gd name="connsiteX86" fmla="*/ 25330 w 126964"/>
                <a:gd name="connsiteY86" fmla="*/ 100353 h 132980"/>
                <a:gd name="connsiteX87" fmla="*/ 26538 w 126964"/>
                <a:gd name="connsiteY87" fmla="*/ 95609 h 132980"/>
                <a:gd name="connsiteX88" fmla="*/ 26912 w 126964"/>
                <a:gd name="connsiteY88" fmla="*/ 95967 h 132980"/>
                <a:gd name="connsiteX89" fmla="*/ 15332 w 126964"/>
                <a:gd name="connsiteY89" fmla="*/ 105646 h 132980"/>
                <a:gd name="connsiteX90" fmla="*/ 14959 w 126964"/>
                <a:gd name="connsiteY90" fmla="*/ 105288 h 132980"/>
                <a:gd name="connsiteX91" fmla="*/ 26538 w 126964"/>
                <a:gd name="connsiteY91" fmla="*/ 95609 h 132980"/>
                <a:gd name="connsiteX92" fmla="*/ 30101 w 126964"/>
                <a:gd name="connsiteY92" fmla="*/ 89247 h 132980"/>
                <a:gd name="connsiteX93" fmla="*/ 30467 w 126964"/>
                <a:gd name="connsiteY93" fmla="*/ 89595 h 132980"/>
                <a:gd name="connsiteX94" fmla="*/ 22684 w 126964"/>
                <a:gd name="connsiteY94" fmla="*/ 95333 h 132980"/>
                <a:gd name="connsiteX95" fmla="*/ 15632 w 126964"/>
                <a:gd name="connsiteY95" fmla="*/ 102805 h 132980"/>
                <a:gd name="connsiteX96" fmla="*/ 15295 w 126964"/>
                <a:gd name="connsiteY96" fmla="*/ 102038 h 132980"/>
                <a:gd name="connsiteX97" fmla="*/ 19740 w 126964"/>
                <a:gd name="connsiteY97" fmla="*/ 97503 h 132980"/>
                <a:gd name="connsiteX98" fmla="*/ 17278 w 126964"/>
                <a:gd name="connsiteY98" fmla="*/ 99319 h 132980"/>
                <a:gd name="connsiteX99" fmla="*/ 16912 w 126964"/>
                <a:gd name="connsiteY99" fmla="*/ 98624 h 132980"/>
                <a:gd name="connsiteX100" fmla="*/ 22617 w 126964"/>
                <a:gd name="connsiteY100" fmla="*/ 94568 h 132980"/>
                <a:gd name="connsiteX101" fmla="*/ 25061 w 126964"/>
                <a:gd name="connsiteY101" fmla="*/ 92075 h 132980"/>
                <a:gd name="connsiteX102" fmla="*/ 25397 w 126964"/>
                <a:gd name="connsiteY102" fmla="*/ 92458 h 132980"/>
                <a:gd name="connsiteX103" fmla="*/ 25015 w 126964"/>
                <a:gd name="connsiteY103" fmla="*/ 92863 h 132980"/>
                <a:gd name="connsiteX104" fmla="*/ 32875 w 126964"/>
                <a:gd name="connsiteY104" fmla="*/ 84475 h 132980"/>
                <a:gd name="connsiteX105" fmla="*/ 33253 w 126964"/>
                <a:gd name="connsiteY105" fmla="*/ 84475 h 132980"/>
                <a:gd name="connsiteX106" fmla="*/ 18890 w 126964"/>
                <a:gd name="connsiteY106" fmla="*/ 94577 h 132980"/>
                <a:gd name="connsiteX107" fmla="*/ 18512 w 126964"/>
                <a:gd name="connsiteY107" fmla="*/ 93903 h 132980"/>
                <a:gd name="connsiteX108" fmla="*/ 32875 w 126964"/>
                <a:gd name="connsiteY108" fmla="*/ 84475 h 132980"/>
                <a:gd name="connsiteX109" fmla="*/ 33312 w 126964"/>
                <a:gd name="connsiteY109" fmla="*/ 79375 h 132980"/>
                <a:gd name="connsiteX110" fmla="*/ 33660 w 126964"/>
                <a:gd name="connsiteY110" fmla="*/ 79734 h 132980"/>
                <a:gd name="connsiteX111" fmla="*/ 27387 w 126964"/>
                <a:gd name="connsiteY111" fmla="*/ 84394 h 132980"/>
                <a:gd name="connsiteX112" fmla="*/ 20418 w 126964"/>
                <a:gd name="connsiteY112" fmla="*/ 89771 h 132980"/>
                <a:gd name="connsiteX113" fmla="*/ 20069 w 126964"/>
                <a:gd name="connsiteY113" fmla="*/ 89413 h 132980"/>
                <a:gd name="connsiteX114" fmla="*/ 26342 w 126964"/>
                <a:gd name="connsiteY114" fmla="*/ 84394 h 132980"/>
                <a:gd name="connsiteX115" fmla="*/ 33312 w 126964"/>
                <a:gd name="connsiteY115" fmla="*/ 79375 h 132980"/>
                <a:gd name="connsiteX116" fmla="*/ 34890 w 126964"/>
                <a:gd name="connsiteY116" fmla="*/ 76200 h 132980"/>
                <a:gd name="connsiteX117" fmla="*/ 35243 w 126964"/>
                <a:gd name="connsiteY117" fmla="*/ 76537 h 132980"/>
                <a:gd name="connsiteX118" fmla="*/ 28893 w 126964"/>
                <a:gd name="connsiteY118" fmla="*/ 81251 h 132980"/>
                <a:gd name="connsiteX119" fmla="*/ 20779 w 126964"/>
                <a:gd name="connsiteY119" fmla="*/ 86640 h 132980"/>
                <a:gd name="connsiteX120" fmla="*/ 20074 w 126964"/>
                <a:gd name="connsiteY120" fmla="*/ 85966 h 132980"/>
                <a:gd name="connsiteX121" fmla="*/ 34890 w 126964"/>
                <a:gd name="connsiteY121" fmla="*/ 76200 h 132980"/>
                <a:gd name="connsiteX122" fmla="*/ 34863 w 126964"/>
                <a:gd name="connsiteY122" fmla="*/ 73025 h 132980"/>
                <a:gd name="connsiteX123" fmla="*/ 34863 w 126964"/>
                <a:gd name="connsiteY123" fmla="*/ 73705 h 132980"/>
                <a:gd name="connsiteX124" fmla="*/ 22041 w 126964"/>
                <a:gd name="connsiteY124" fmla="*/ 82210 h 132980"/>
                <a:gd name="connsiteX125" fmla="*/ 21309 w 126964"/>
                <a:gd name="connsiteY125" fmla="*/ 81530 h 132980"/>
                <a:gd name="connsiteX126" fmla="*/ 34863 w 126964"/>
                <a:gd name="connsiteY126" fmla="*/ 73025 h 132980"/>
                <a:gd name="connsiteX127" fmla="*/ 33314 w 126964"/>
                <a:gd name="connsiteY127" fmla="*/ 70195 h 132980"/>
                <a:gd name="connsiteX128" fmla="*/ 33661 w 126964"/>
                <a:gd name="connsiteY128" fmla="*/ 70540 h 132980"/>
                <a:gd name="connsiteX129" fmla="*/ 23590 w 126964"/>
                <a:gd name="connsiteY129" fmla="*/ 77443 h 132980"/>
                <a:gd name="connsiteX130" fmla="*/ 23243 w 126964"/>
                <a:gd name="connsiteY130" fmla="*/ 77098 h 132980"/>
                <a:gd name="connsiteX131" fmla="*/ 33314 w 126964"/>
                <a:gd name="connsiteY131" fmla="*/ 70195 h 132980"/>
                <a:gd name="connsiteX132" fmla="*/ 7021 w 126964"/>
                <a:gd name="connsiteY132" fmla="*/ 68633 h 132980"/>
                <a:gd name="connsiteX133" fmla="*/ 7366 w 126964"/>
                <a:gd name="connsiteY133" fmla="*/ 68633 h 132980"/>
                <a:gd name="connsiteX134" fmla="*/ 10472 w 126964"/>
                <a:gd name="connsiteY134" fmla="*/ 73819 h 132980"/>
                <a:gd name="connsiteX135" fmla="*/ 14268 w 126964"/>
                <a:gd name="connsiteY135" fmla="*/ 78264 h 132980"/>
                <a:gd name="connsiteX136" fmla="*/ 14207 w 126964"/>
                <a:gd name="connsiteY136" fmla="*/ 78329 h 132980"/>
                <a:gd name="connsiteX137" fmla="*/ 14253 w 126964"/>
                <a:gd name="connsiteY137" fmla="*/ 78372 h 132980"/>
                <a:gd name="connsiteX138" fmla="*/ 13900 w 126964"/>
                <a:gd name="connsiteY138" fmla="*/ 78707 h 132980"/>
                <a:gd name="connsiteX139" fmla="*/ 11431 w 126964"/>
                <a:gd name="connsiteY139" fmla="*/ 76367 h 132980"/>
                <a:gd name="connsiteX140" fmla="*/ 8609 w 126964"/>
                <a:gd name="connsiteY140" fmla="*/ 73359 h 132980"/>
                <a:gd name="connsiteX141" fmla="*/ 8962 w 126964"/>
                <a:gd name="connsiteY141" fmla="*/ 73025 h 132980"/>
                <a:gd name="connsiteX142" fmla="*/ 9170 w 126964"/>
                <a:gd name="connsiteY142" fmla="*/ 73248 h 132980"/>
                <a:gd name="connsiteX143" fmla="*/ 34855 w 126964"/>
                <a:gd name="connsiteY143" fmla="*/ 67036 h 132980"/>
                <a:gd name="connsiteX144" fmla="*/ 35225 w 126964"/>
                <a:gd name="connsiteY144" fmla="*/ 67036 h 132980"/>
                <a:gd name="connsiteX145" fmla="*/ 31151 w 126964"/>
                <a:gd name="connsiteY145" fmla="*/ 69922 h 132980"/>
                <a:gd name="connsiteX146" fmla="*/ 25225 w 126964"/>
                <a:gd name="connsiteY146" fmla="*/ 73891 h 132980"/>
                <a:gd name="connsiteX147" fmla="*/ 24484 w 126964"/>
                <a:gd name="connsiteY147" fmla="*/ 73531 h 132980"/>
                <a:gd name="connsiteX148" fmla="*/ 34855 w 126964"/>
                <a:gd name="connsiteY148" fmla="*/ 67036 h 132980"/>
                <a:gd name="connsiteX149" fmla="*/ 119092 w 126964"/>
                <a:gd name="connsiteY149" fmla="*/ 65685 h 132980"/>
                <a:gd name="connsiteX150" fmla="*/ 119315 w 126964"/>
                <a:gd name="connsiteY150" fmla="*/ 67187 h 132980"/>
                <a:gd name="connsiteX151" fmla="*/ 112845 w 126964"/>
                <a:gd name="connsiteY151" fmla="*/ 72923 h 132980"/>
                <a:gd name="connsiteX152" fmla="*/ 104578 w 126964"/>
                <a:gd name="connsiteY152" fmla="*/ 78658 h 132980"/>
                <a:gd name="connsiteX153" fmla="*/ 104219 w 126964"/>
                <a:gd name="connsiteY153" fmla="*/ 78658 h 132980"/>
                <a:gd name="connsiteX154" fmla="*/ 115002 w 126964"/>
                <a:gd name="connsiteY154" fmla="*/ 70055 h 132980"/>
                <a:gd name="connsiteX155" fmla="*/ 116103 w 126964"/>
                <a:gd name="connsiteY155" fmla="*/ 65517 h 132980"/>
                <a:gd name="connsiteX156" fmla="*/ 115959 w 126964"/>
                <a:gd name="connsiteY156" fmla="*/ 67229 h 132980"/>
                <a:gd name="connsiteX157" fmla="*/ 107377 w 126964"/>
                <a:gd name="connsiteY157" fmla="*/ 73875 h 132980"/>
                <a:gd name="connsiteX158" fmla="*/ 107034 w 126964"/>
                <a:gd name="connsiteY158" fmla="*/ 73506 h 132980"/>
                <a:gd name="connsiteX159" fmla="*/ 112869 w 126964"/>
                <a:gd name="connsiteY159" fmla="*/ 69075 h 132980"/>
                <a:gd name="connsiteX160" fmla="*/ 34475 w 126964"/>
                <a:gd name="connsiteY160" fmla="*/ 65088 h 132980"/>
                <a:gd name="connsiteX161" fmla="*/ 34849 w 126964"/>
                <a:gd name="connsiteY161" fmla="*/ 65433 h 132980"/>
                <a:gd name="connsiteX162" fmla="*/ 23269 w 126964"/>
                <a:gd name="connsiteY162" fmla="*/ 72335 h 132980"/>
                <a:gd name="connsiteX163" fmla="*/ 22896 w 126964"/>
                <a:gd name="connsiteY163" fmla="*/ 71990 h 132980"/>
                <a:gd name="connsiteX164" fmla="*/ 34475 w 126964"/>
                <a:gd name="connsiteY164" fmla="*/ 65088 h 132980"/>
                <a:gd name="connsiteX165" fmla="*/ 116339 w 126964"/>
                <a:gd name="connsiteY165" fmla="*/ 62725 h 132980"/>
                <a:gd name="connsiteX166" fmla="*/ 116602 w 126964"/>
                <a:gd name="connsiteY166" fmla="*/ 64968 h 132980"/>
                <a:gd name="connsiteX167" fmla="*/ 116103 w 126964"/>
                <a:gd name="connsiteY167" fmla="*/ 65517 h 132980"/>
                <a:gd name="connsiteX168" fmla="*/ 5770 w 126964"/>
                <a:gd name="connsiteY168" fmla="*/ 62282 h 132980"/>
                <a:gd name="connsiteX169" fmla="*/ 10148 w 126964"/>
                <a:gd name="connsiteY169" fmla="*/ 69297 h 132980"/>
                <a:gd name="connsiteX170" fmla="*/ 15872 w 126964"/>
                <a:gd name="connsiteY170" fmla="*/ 76311 h 132980"/>
                <a:gd name="connsiteX171" fmla="*/ 15199 w 126964"/>
                <a:gd name="connsiteY171" fmla="*/ 77050 h 132980"/>
                <a:gd name="connsiteX172" fmla="*/ 9811 w 126964"/>
                <a:gd name="connsiteY172" fmla="*/ 69666 h 132980"/>
                <a:gd name="connsiteX173" fmla="*/ 5434 w 126964"/>
                <a:gd name="connsiteY173" fmla="*/ 62651 h 132980"/>
                <a:gd name="connsiteX174" fmla="*/ 5770 w 126964"/>
                <a:gd name="connsiteY174" fmla="*/ 62282 h 132980"/>
                <a:gd name="connsiteX175" fmla="*/ 115369 w 126964"/>
                <a:gd name="connsiteY175" fmla="*/ 62244 h 132980"/>
                <a:gd name="connsiteX176" fmla="*/ 114972 w 126964"/>
                <a:gd name="connsiteY176" fmla="*/ 65882 h 132980"/>
                <a:gd name="connsiteX177" fmla="*/ 112987 w 126964"/>
                <a:gd name="connsiteY177" fmla="*/ 67866 h 132980"/>
                <a:gd name="connsiteX178" fmla="*/ 110606 w 126964"/>
                <a:gd name="connsiteY178" fmla="*/ 69519 h 132980"/>
                <a:gd name="connsiteX179" fmla="*/ 110209 w 126964"/>
                <a:gd name="connsiteY179" fmla="*/ 69189 h 132980"/>
                <a:gd name="connsiteX180" fmla="*/ 112987 w 126964"/>
                <a:gd name="connsiteY180" fmla="*/ 66874 h 132980"/>
                <a:gd name="connsiteX181" fmla="*/ 114575 w 126964"/>
                <a:gd name="connsiteY181" fmla="*/ 62574 h 132980"/>
                <a:gd name="connsiteX182" fmla="*/ 115369 w 126964"/>
                <a:gd name="connsiteY182" fmla="*/ 62244 h 132980"/>
                <a:gd name="connsiteX183" fmla="*/ 34901 w 126964"/>
                <a:gd name="connsiteY183" fmla="*/ 60325 h 132980"/>
                <a:gd name="connsiteX184" fmla="*/ 35249 w 126964"/>
                <a:gd name="connsiteY184" fmla="*/ 60703 h 132980"/>
                <a:gd name="connsiteX185" fmla="*/ 30734 w 126964"/>
                <a:gd name="connsiteY185" fmla="*/ 64105 h 132980"/>
                <a:gd name="connsiteX186" fmla="*/ 24831 w 126964"/>
                <a:gd name="connsiteY186" fmla="*/ 67885 h 132980"/>
                <a:gd name="connsiteX187" fmla="*/ 24831 w 126964"/>
                <a:gd name="connsiteY187" fmla="*/ 67129 h 132980"/>
                <a:gd name="connsiteX188" fmla="*/ 29693 w 126964"/>
                <a:gd name="connsiteY188" fmla="*/ 64105 h 132980"/>
                <a:gd name="connsiteX189" fmla="*/ 34901 w 126964"/>
                <a:gd name="connsiteY189" fmla="*/ 60325 h 132980"/>
                <a:gd name="connsiteX190" fmla="*/ 33347 w 126964"/>
                <a:gd name="connsiteY190" fmla="*/ 60325 h 132980"/>
                <a:gd name="connsiteX191" fmla="*/ 33678 w 126964"/>
                <a:gd name="connsiteY191" fmla="*/ 60325 h 132980"/>
                <a:gd name="connsiteX192" fmla="*/ 26402 w 126964"/>
                <a:gd name="connsiteY192" fmla="*/ 65881 h 132980"/>
                <a:gd name="connsiteX193" fmla="*/ 26071 w 126964"/>
                <a:gd name="connsiteY193" fmla="*/ 65484 h 132980"/>
                <a:gd name="connsiteX194" fmla="*/ 33347 w 126964"/>
                <a:gd name="connsiteY194" fmla="*/ 60325 h 132980"/>
                <a:gd name="connsiteX195" fmla="*/ 118270 w 126964"/>
                <a:gd name="connsiteY195" fmla="*/ 60156 h 132980"/>
                <a:gd name="connsiteX196" fmla="*/ 120034 w 126964"/>
                <a:gd name="connsiteY196" fmla="*/ 64678 h 132980"/>
                <a:gd name="connsiteX197" fmla="*/ 119092 w 126964"/>
                <a:gd name="connsiteY197" fmla="*/ 65685 h 132980"/>
                <a:gd name="connsiteX198" fmla="*/ 116645 w 126964"/>
                <a:gd name="connsiteY198" fmla="*/ 59107 h 132980"/>
                <a:gd name="connsiteX199" fmla="*/ 116339 w 126964"/>
                <a:gd name="connsiteY199" fmla="*/ 62725 h 132980"/>
                <a:gd name="connsiteX200" fmla="*/ 115959 w 126964"/>
                <a:gd name="connsiteY200" fmla="*/ 59476 h 132980"/>
                <a:gd name="connsiteX201" fmla="*/ 116645 w 126964"/>
                <a:gd name="connsiteY201" fmla="*/ 59107 h 132980"/>
                <a:gd name="connsiteX202" fmla="*/ 34849 w 126964"/>
                <a:gd name="connsiteY202" fmla="*/ 57547 h 132980"/>
                <a:gd name="connsiteX203" fmla="*/ 35222 w 126964"/>
                <a:gd name="connsiteY203" fmla="*/ 57547 h 132980"/>
                <a:gd name="connsiteX204" fmla="*/ 29619 w 126964"/>
                <a:gd name="connsiteY204" fmla="*/ 61516 h 132980"/>
                <a:gd name="connsiteX205" fmla="*/ 29246 w 126964"/>
                <a:gd name="connsiteY205" fmla="*/ 61119 h 132980"/>
                <a:gd name="connsiteX206" fmla="*/ 34849 w 126964"/>
                <a:gd name="connsiteY206" fmla="*/ 57547 h 132980"/>
                <a:gd name="connsiteX207" fmla="*/ 117877 w 126964"/>
                <a:gd name="connsiteY207" fmla="*/ 57509 h 132980"/>
                <a:gd name="connsiteX208" fmla="*/ 118270 w 126964"/>
                <a:gd name="connsiteY208" fmla="*/ 60156 h 132980"/>
                <a:gd name="connsiteX209" fmla="*/ 117518 w 126964"/>
                <a:gd name="connsiteY209" fmla="*/ 58225 h 132980"/>
                <a:gd name="connsiteX210" fmla="*/ 117877 w 126964"/>
                <a:gd name="connsiteY210" fmla="*/ 57509 h 132980"/>
                <a:gd name="connsiteX211" fmla="*/ 33374 w 126964"/>
                <a:gd name="connsiteY211" fmla="*/ 57150 h 132980"/>
                <a:gd name="connsiteX212" fmla="*/ 33374 w 126964"/>
                <a:gd name="connsiteY212" fmla="*/ 57547 h 132980"/>
                <a:gd name="connsiteX213" fmla="*/ 29563 w 126964"/>
                <a:gd name="connsiteY213" fmla="*/ 59928 h 132980"/>
                <a:gd name="connsiteX214" fmla="*/ 29563 w 126964"/>
                <a:gd name="connsiteY214" fmla="*/ 59531 h 132980"/>
                <a:gd name="connsiteX215" fmla="*/ 33374 w 126964"/>
                <a:gd name="connsiteY215" fmla="*/ 57150 h 132980"/>
                <a:gd name="connsiteX216" fmla="*/ 2259 w 126964"/>
                <a:gd name="connsiteY216" fmla="*/ 51155 h 132980"/>
                <a:gd name="connsiteX217" fmla="*/ 2637 w 126964"/>
                <a:gd name="connsiteY217" fmla="*/ 51155 h 132980"/>
                <a:gd name="connsiteX218" fmla="*/ 5661 w 126964"/>
                <a:gd name="connsiteY218" fmla="*/ 57198 h 132980"/>
                <a:gd name="connsiteX219" fmla="*/ 8684 w 126964"/>
                <a:gd name="connsiteY219" fmla="*/ 62884 h 132980"/>
                <a:gd name="connsiteX220" fmla="*/ 12464 w 126964"/>
                <a:gd name="connsiteY220" fmla="*/ 68216 h 132980"/>
                <a:gd name="connsiteX221" fmla="*/ 17000 w 126964"/>
                <a:gd name="connsiteY221" fmla="*/ 73547 h 132980"/>
                <a:gd name="connsiteX222" fmla="*/ 16622 w 126964"/>
                <a:gd name="connsiteY222" fmla="*/ 73902 h 132980"/>
                <a:gd name="connsiteX223" fmla="*/ 11708 w 126964"/>
                <a:gd name="connsiteY223" fmla="*/ 68926 h 132980"/>
                <a:gd name="connsiteX224" fmla="*/ 7550 w 126964"/>
                <a:gd name="connsiteY224" fmla="*/ 62529 h 132980"/>
                <a:gd name="connsiteX225" fmla="*/ 2259 w 126964"/>
                <a:gd name="connsiteY225" fmla="*/ 51155 h 132980"/>
                <a:gd name="connsiteX226" fmla="*/ 82692 w 126964"/>
                <a:gd name="connsiteY226" fmla="*/ 40142 h 132980"/>
                <a:gd name="connsiteX227" fmla="*/ 82957 w 126964"/>
                <a:gd name="connsiteY227" fmla="*/ 40595 h 132980"/>
                <a:gd name="connsiteX228" fmla="*/ 82379 w 126964"/>
                <a:gd name="connsiteY228" fmla="*/ 41586 h 132980"/>
                <a:gd name="connsiteX229" fmla="*/ 82904 w 126964"/>
                <a:gd name="connsiteY229" fmla="*/ 41804 h 132980"/>
                <a:gd name="connsiteX230" fmla="*/ 82269 w 126964"/>
                <a:gd name="connsiteY230" fmla="*/ 42334 h 132980"/>
                <a:gd name="connsiteX231" fmla="*/ 81952 w 126964"/>
                <a:gd name="connsiteY231" fmla="*/ 42069 h 132980"/>
                <a:gd name="connsiteX232" fmla="*/ 82092 w 126964"/>
                <a:gd name="connsiteY232" fmla="*/ 41834 h 132980"/>
                <a:gd name="connsiteX233" fmla="*/ 81899 w 126964"/>
                <a:gd name="connsiteY233" fmla="*/ 41502 h 132980"/>
                <a:gd name="connsiteX234" fmla="*/ 82692 w 126964"/>
                <a:gd name="connsiteY234" fmla="*/ 40142 h 132980"/>
                <a:gd name="connsiteX235" fmla="*/ 81951 w 126964"/>
                <a:gd name="connsiteY235" fmla="*/ 36879 h 132980"/>
                <a:gd name="connsiteX236" fmla="*/ 82586 w 126964"/>
                <a:gd name="connsiteY236" fmla="*/ 37246 h 132980"/>
                <a:gd name="connsiteX237" fmla="*/ 80681 w 126964"/>
                <a:gd name="connsiteY237" fmla="*/ 40542 h 132980"/>
                <a:gd name="connsiteX238" fmla="*/ 80363 w 126964"/>
                <a:gd name="connsiteY238" fmla="*/ 40176 h 132980"/>
                <a:gd name="connsiteX239" fmla="*/ 81951 w 126964"/>
                <a:gd name="connsiteY239" fmla="*/ 36879 h 132980"/>
                <a:gd name="connsiteX240" fmla="*/ 80273 w 126964"/>
                <a:gd name="connsiteY240" fmla="*/ 35630 h 132980"/>
                <a:gd name="connsiteX241" fmla="*/ 81180 w 126964"/>
                <a:gd name="connsiteY241" fmla="*/ 35630 h 132980"/>
                <a:gd name="connsiteX242" fmla="*/ 79366 w 126964"/>
                <a:gd name="connsiteY242" fmla="*/ 37394 h 132980"/>
                <a:gd name="connsiteX243" fmla="*/ 78912 w 126964"/>
                <a:gd name="connsiteY243" fmla="*/ 37394 h 132980"/>
                <a:gd name="connsiteX244" fmla="*/ 80273 w 126964"/>
                <a:gd name="connsiteY244" fmla="*/ 35630 h 132980"/>
                <a:gd name="connsiteX245" fmla="*/ 80953 w 126964"/>
                <a:gd name="connsiteY245" fmla="*/ 33338 h 132980"/>
                <a:gd name="connsiteX246" fmla="*/ 81294 w 126964"/>
                <a:gd name="connsiteY246" fmla="*/ 33711 h 132980"/>
                <a:gd name="connsiteX247" fmla="*/ 77551 w 126964"/>
                <a:gd name="connsiteY247" fmla="*/ 38941 h 132980"/>
                <a:gd name="connsiteX248" fmla="*/ 77211 w 126964"/>
                <a:gd name="connsiteY248" fmla="*/ 38567 h 132980"/>
                <a:gd name="connsiteX249" fmla="*/ 80953 w 126964"/>
                <a:gd name="connsiteY249" fmla="*/ 33338 h 132980"/>
                <a:gd name="connsiteX250" fmla="*/ 49512 w 126964"/>
                <a:gd name="connsiteY250" fmla="*/ 31750 h 132980"/>
                <a:gd name="connsiteX251" fmla="*/ 47283 w 126964"/>
                <a:gd name="connsiteY251" fmla="*/ 34774 h 132980"/>
                <a:gd name="connsiteX252" fmla="*/ 44682 w 126964"/>
                <a:gd name="connsiteY252" fmla="*/ 38554 h 132980"/>
                <a:gd name="connsiteX253" fmla="*/ 43939 w 126964"/>
                <a:gd name="connsiteY253" fmla="*/ 38554 h 132980"/>
                <a:gd name="connsiteX254" fmla="*/ 43567 w 126964"/>
                <a:gd name="connsiteY254" fmla="*/ 38932 h 132980"/>
                <a:gd name="connsiteX255" fmla="*/ 32792 w 126964"/>
                <a:gd name="connsiteY255" fmla="*/ 38554 h 132980"/>
                <a:gd name="connsiteX256" fmla="*/ 32792 w 126964"/>
                <a:gd name="connsiteY256" fmla="*/ 37798 h 132980"/>
                <a:gd name="connsiteX257" fmla="*/ 43567 w 126964"/>
                <a:gd name="connsiteY257" fmla="*/ 37798 h 132980"/>
                <a:gd name="connsiteX258" fmla="*/ 43939 w 126964"/>
                <a:gd name="connsiteY258" fmla="*/ 37798 h 132980"/>
                <a:gd name="connsiteX259" fmla="*/ 46540 w 126964"/>
                <a:gd name="connsiteY259" fmla="*/ 34774 h 132980"/>
                <a:gd name="connsiteX260" fmla="*/ 49512 w 126964"/>
                <a:gd name="connsiteY260" fmla="*/ 31750 h 132980"/>
                <a:gd name="connsiteX261" fmla="*/ 48834 w 126964"/>
                <a:gd name="connsiteY261" fmla="*/ 28953 h 132980"/>
                <a:gd name="connsiteX262" fmla="*/ 49184 w 126964"/>
                <a:gd name="connsiteY262" fmla="*/ 28953 h 132980"/>
                <a:gd name="connsiteX263" fmla="*/ 47085 w 126964"/>
                <a:gd name="connsiteY263" fmla="*/ 32733 h 132980"/>
                <a:gd name="connsiteX264" fmla="*/ 44637 w 126964"/>
                <a:gd name="connsiteY264" fmla="*/ 35757 h 132980"/>
                <a:gd name="connsiteX265" fmla="*/ 44287 w 126964"/>
                <a:gd name="connsiteY265" fmla="*/ 35757 h 132980"/>
                <a:gd name="connsiteX266" fmla="*/ 43937 w 126964"/>
                <a:gd name="connsiteY266" fmla="*/ 36135 h 132980"/>
                <a:gd name="connsiteX267" fmla="*/ 29596 w 126964"/>
                <a:gd name="connsiteY267" fmla="*/ 35379 h 132980"/>
                <a:gd name="connsiteX268" fmla="*/ 29596 w 126964"/>
                <a:gd name="connsiteY268" fmla="*/ 34623 h 132980"/>
                <a:gd name="connsiteX269" fmla="*/ 44287 w 126964"/>
                <a:gd name="connsiteY269" fmla="*/ 35001 h 132980"/>
                <a:gd name="connsiteX270" fmla="*/ 46036 w 126964"/>
                <a:gd name="connsiteY270" fmla="*/ 32355 h 132980"/>
                <a:gd name="connsiteX271" fmla="*/ 48834 w 126964"/>
                <a:gd name="connsiteY271" fmla="*/ 28953 h 132980"/>
                <a:gd name="connsiteX272" fmla="*/ 82163 w 126964"/>
                <a:gd name="connsiteY272" fmla="*/ 28936 h 132980"/>
                <a:gd name="connsiteX273" fmla="*/ 82516 w 126964"/>
                <a:gd name="connsiteY273" fmla="*/ 28936 h 132980"/>
                <a:gd name="connsiteX274" fmla="*/ 77576 w 126964"/>
                <a:gd name="connsiteY274" fmla="*/ 36152 h 132980"/>
                <a:gd name="connsiteX275" fmla="*/ 77224 w 126964"/>
                <a:gd name="connsiteY275" fmla="*/ 35791 h 132980"/>
                <a:gd name="connsiteX276" fmla="*/ 82163 w 126964"/>
                <a:gd name="connsiteY276" fmla="*/ 28936 h 132980"/>
                <a:gd name="connsiteX277" fmla="*/ 82163 w 126964"/>
                <a:gd name="connsiteY277" fmla="*/ 27333 h 132980"/>
                <a:gd name="connsiteX278" fmla="*/ 82868 w 126964"/>
                <a:gd name="connsiteY278" fmla="*/ 27678 h 132980"/>
                <a:gd name="connsiteX279" fmla="*/ 77576 w 126964"/>
                <a:gd name="connsiteY279" fmla="*/ 34235 h 132980"/>
                <a:gd name="connsiteX280" fmla="*/ 77224 w 126964"/>
                <a:gd name="connsiteY280" fmla="*/ 33890 h 132980"/>
                <a:gd name="connsiteX281" fmla="*/ 82163 w 126964"/>
                <a:gd name="connsiteY281" fmla="*/ 27333 h 132980"/>
                <a:gd name="connsiteX282" fmla="*/ 82087 w 126964"/>
                <a:gd name="connsiteY282" fmla="*/ 22930 h 132980"/>
                <a:gd name="connsiteX283" fmla="*/ 82843 w 126964"/>
                <a:gd name="connsiteY283" fmla="*/ 22930 h 132980"/>
                <a:gd name="connsiteX284" fmla="*/ 80575 w 126964"/>
                <a:gd name="connsiteY284" fmla="*/ 25753 h 132980"/>
                <a:gd name="connsiteX285" fmla="*/ 75662 w 126964"/>
                <a:gd name="connsiteY285" fmla="*/ 31397 h 132980"/>
                <a:gd name="connsiteX286" fmla="*/ 75284 w 126964"/>
                <a:gd name="connsiteY286" fmla="*/ 30692 h 132980"/>
                <a:gd name="connsiteX287" fmla="*/ 79441 w 126964"/>
                <a:gd name="connsiteY287" fmla="*/ 26458 h 132980"/>
                <a:gd name="connsiteX288" fmla="*/ 82087 w 126964"/>
                <a:gd name="connsiteY288" fmla="*/ 22930 h 132980"/>
                <a:gd name="connsiteX289" fmla="*/ 74213 w 126964"/>
                <a:gd name="connsiteY289" fmla="*/ 7509 h 132980"/>
                <a:gd name="connsiteX290" fmla="*/ 66989 w 126964"/>
                <a:gd name="connsiteY290" fmla="*/ 8593 h 132980"/>
                <a:gd name="connsiteX291" fmla="*/ 62294 w 126964"/>
                <a:gd name="connsiteY291" fmla="*/ 13650 h 132980"/>
                <a:gd name="connsiteX292" fmla="*/ 59765 w 126964"/>
                <a:gd name="connsiteY292" fmla="*/ 15817 h 132980"/>
                <a:gd name="connsiteX293" fmla="*/ 57959 w 126964"/>
                <a:gd name="connsiteY293" fmla="*/ 18345 h 132980"/>
                <a:gd name="connsiteX294" fmla="*/ 55431 w 126964"/>
                <a:gd name="connsiteY294" fmla="*/ 20513 h 132980"/>
                <a:gd name="connsiteX295" fmla="*/ 53625 w 126964"/>
                <a:gd name="connsiteY295" fmla="*/ 22680 h 132980"/>
                <a:gd name="connsiteX296" fmla="*/ 51819 w 126964"/>
                <a:gd name="connsiteY296" fmla="*/ 24847 h 132980"/>
                <a:gd name="connsiteX297" fmla="*/ 50013 w 126964"/>
                <a:gd name="connsiteY297" fmla="*/ 26653 h 132980"/>
                <a:gd name="connsiteX298" fmla="*/ 44956 w 126964"/>
                <a:gd name="connsiteY298" fmla="*/ 33155 h 132980"/>
                <a:gd name="connsiteX299" fmla="*/ 43511 w 126964"/>
                <a:gd name="connsiteY299" fmla="*/ 33877 h 132980"/>
                <a:gd name="connsiteX300" fmla="*/ 42428 w 126964"/>
                <a:gd name="connsiteY300" fmla="*/ 33516 h 132980"/>
                <a:gd name="connsiteX301" fmla="*/ 36287 w 126964"/>
                <a:gd name="connsiteY301" fmla="*/ 33155 h 132980"/>
                <a:gd name="connsiteX302" fmla="*/ 32314 w 126964"/>
                <a:gd name="connsiteY302" fmla="*/ 32794 h 132980"/>
                <a:gd name="connsiteX303" fmla="*/ 20756 w 126964"/>
                <a:gd name="connsiteY303" fmla="*/ 32432 h 132980"/>
                <a:gd name="connsiteX304" fmla="*/ 18950 w 126964"/>
                <a:gd name="connsiteY304" fmla="*/ 32794 h 132980"/>
                <a:gd name="connsiteX305" fmla="*/ 4141 w 126964"/>
                <a:gd name="connsiteY305" fmla="*/ 37128 h 132980"/>
                <a:gd name="connsiteX306" fmla="*/ 5947 w 126964"/>
                <a:gd name="connsiteY306" fmla="*/ 45797 h 132980"/>
                <a:gd name="connsiteX307" fmla="*/ 7030 w 126964"/>
                <a:gd name="connsiteY307" fmla="*/ 47964 h 132980"/>
                <a:gd name="connsiteX308" fmla="*/ 8836 w 126964"/>
                <a:gd name="connsiteY308" fmla="*/ 51576 h 132980"/>
                <a:gd name="connsiteX309" fmla="*/ 11003 w 126964"/>
                <a:gd name="connsiteY309" fmla="*/ 56633 h 132980"/>
                <a:gd name="connsiteX310" fmla="*/ 13893 w 126964"/>
                <a:gd name="connsiteY310" fmla="*/ 61329 h 132980"/>
                <a:gd name="connsiteX311" fmla="*/ 16060 w 126964"/>
                <a:gd name="connsiteY311" fmla="*/ 64941 h 132980"/>
                <a:gd name="connsiteX312" fmla="*/ 16783 w 126964"/>
                <a:gd name="connsiteY312" fmla="*/ 66024 h 132980"/>
                <a:gd name="connsiteX313" fmla="*/ 21478 w 126964"/>
                <a:gd name="connsiteY313" fmla="*/ 72526 h 132980"/>
                <a:gd name="connsiteX314" fmla="*/ 21478 w 126964"/>
                <a:gd name="connsiteY314" fmla="*/ 73971 h 132980"/>
                <a:gd name="connsiteX315" fmla="*/ 20756 w 126964"/>
                <a:gd name="connsiteY315" fmla="*/ 75054 h 132980"/>
                <a:gd name="connsiteX316" fmla="*/ 18950 w 126964"/>
                <a:gd name="connsiteY316" fmla="*/ 81917 h 132980"/>
                <a:gd name="connsiteX317" fmla="*/ 18227 w 126964"/>
                <a:gd name="connsiteY317" fmla="*/ 84084 h 132980"/>
                <a:gd name="connsiteX318" fmla="*/ 15338 w 126964"/>
                <a:gd name="connsiteY318" fmla="*/ 92031 h 132980"/>
                <a:gd name="connsiteX319" fmla="*/ 14615 w 126964"/>
                <a:gd name="connsiteY319" fmla="*/ 94920 h 132980"/>
                <a:gd name="connsiteX320" fmla="*/ 13893 w 126964"/>
                <a:gd name="connsiteY320" fmla="*/ 96365 h 132980"/>
                <a:gd name="connsiteX321" fmla="*/ 15338 w 126964"/>
                <a:gd name="connsiteY321" fmla="*/ 112619 h 132980"/>
                <a:gd name="connsiteX322" fmla="*/ 18589 w 126964"/>
                <a:gd name="connsiteY322" fmla="*/ 113703 h 132980"/>
                <a:gd name="connsiteX323" fmla="*/ 35565 w 126964"/>
                <a:gd name="connsiteY323" fmla="*/ 111175 h 132980"/>
                <a:gd name="connsiteX324" fmla="*/ 36648 w 126964"/>
                <a:gd name="connsiteY324" fmla="*/ 110452 h 132980"/>
                <a:gd name="connsiteX325" fmla="*/ 39899 w 126964"/>
                <a:gd name="connsiteY325" fmla="*/ 109730 h 132980"/>
                <a:gd name="connsiteX326" fmla="*/ 46762 w 126964"/>
                <a:gd name="connsiteY326" fmla="*/ 106840 h 132980"/>
                <a:gd name="connsiteX327" fmla="*/ 47846 w 126964"/>
                <a:gd name="connsiteY327" fmla="*/ 106840 h 132980"/>
                <a:gd name="connsiteX328" fmla="*/ 51819 w 126964"/>
                <a:gd name="connsiteY328" fmla="*/ 106479 h 132980"/>
                <a:gd name="connsiteX329" fmla="*/ 52902 w 126964"/>
                <a:gd name="connsiteY329" fmla="*/ 106840 h 132980"/>
                <a:gd name="connsiteX330" fmla="*/ 56876 w 126964"/>
                <a:gd name="connsiteY330" fmla="*/ 110091 h 132980"/>
                <a:gd name="connsiteX331" fmla="*/ 59765 w 126964"/>
                <a:gd name="connsiteY331" fmla="*/ 112981 h 132980"/>
                <a:gd name="connsiteX332" fmla="*/ 62655 w 126964"/>
                <a:gd name="connsiteY332" fmla="*/ 115148 h 132980"/>
                <a:gd name="connsiteX333" fmla="*/ 68073 w 126964"/>
                <a:gd name="connsiteY333" fmla="*/ 119121 h 132980"/>
                <a:gd name="connsiteX334" fmla="*/ 71685 w 126964"/>
                <a:gd name="connsiteY334" fmla="*/ 122011 h 132980"/>
                <a:gd name="connsiteX335" fmla="*/ 81437 w 126964"/>
                <a:gd name="connsiteY335" fmla="*/ 127067 h 132980"/>
                <a:gd name="connsiteX336" fmla="*/ 83966 w 126964"/>
                <a:gd name="connsiteY336" fmla="*/ 127429 h 132980"/>
                <a:gd name="connsiteX337" fmla="*/ 91551 w 126964"/>
                <a:gd name="connsiteY337" fmla="*/ 114064 h 132980"/>
                <a:gd name="connsiteX338" fmla="*/ 91551 w 126964"/>
                <a:gd name="connsiteY338" fmla="*/ 110452 h 132980"/>
                <a:gd name="connsiteX339" fmla="*/ 91913 w 126964"/>
                <a:gd name="connsiteY339" fmla="*/ 106840 h 132980"/>
                <a:gd name="connsiteX340" fmla="*/ 92635 w 126964"/>
                <a:gd name="connsiteY340" fmla="*/ 99255 h 132980"/>
                <a:gd name="connsiteX341" fmla="*/ 92996 w 126964"/>
                <a:gd name="connsiteY341" fmla="*/ 94920 h 132980"/>
                <a:gd name="connsiteX342" fmla="*/ 93718 w 126964"/>
                <a:gd name="connsiteY342" fmla="*/ 89864 h 132980"/>
                <a:gd name="connsiteX343" fmla="*/ 94080 w 126964"/>
                <a:gd name="connsiteY343" fmla="*/ 88780 h 132980"/>
                <a:gd name="connsiteX344" fmla="*/ 103471 w 126964"/>
                <a:gd name="connsiteY344" fmla="*/ 81917 h 132980"/>
                <a:gd name="connsiteX345" fmla="*/ 111417 w 126964"/>
                <a:gd name="connsiteY345" fmla="*/ 75054 h 132980"/>
                <a:gd name="connsiteX346" fmla="*/ 113584 w 126964"/>
                <a:gd name="connsiteY346" fmla="*/ 73610 h 132980"/>
                <a:gd name="connsiteX347" fmla="*/ 115752 w 126964"/>
                <a:gd name="connsiteY347" fmla="*/ 72165 h 132980"/>
                <a:gd name="connsiteX348" fmla="*/ 116835 w 126964"/>
                <a:gd name="connsiteY348" fmla="*/ 71442 h 132980"/>
                <a:gd name="connsiteX349" fmla="*/ 119725 w 126964"/>
                <a:gd name="connsiteY349" fmla="*/ 69275 h 132980"/>
                <a:gd name="connsiteX350" fmla="*/ 123698 w 126964"/>
                <a:gd name="connsiteY350" fmla="*/ 60606 h 132980"/>
                <a:gd name="connsiteX351" fmla="*/ 117919 w 126964"/>
                <a:gd name="connsiteY351" fmla="*/ 55549 h 132980"/>
                <a:gd name="connsiteX352" fmla="*/ 117196 w 126964"/>
                <a:gd name="connsiteY352" fmla="*/ 55188 h 132980"/>
                <a:gd name="connsiteX353" fmla="*/ 112862 w 126964"/>
                <a:gd name="connsiteY353" fmla="*/ 52299 h 132980"/>
                <a:gd name="connsiteX354" fmla="*/ 108166 w 126964"/>
                <a:gd name="connsiteY354" fmla="*/ 50131 h 132980"/>
                <a:gd name="connsiteX355" fmla="*/ 98053 w 126964"/>
                <a:gd name="connsiteY355" fmla="*/ 45797 h 132980"/>
                <a:gd name="connsiteX356" fmla="*/ 92996 w 126964"/>
                <a:gd name="connsiteY356" fmla="*/ 44352 h 132980"/>
                <a:gd name="connsiteX357" fmla="*/ 92274 w 126964"/>
                <a:gd name="connsiteY357" fmla="*/ 43991 h 132980"/>
                <a:gd name="connsiteX358" fmla="*/ 90468 w 126964"/>
                <a:gd name="connsiteY358" fmla="*/ 43269 h 132980"/>
                <a:gd name="connsiteX359" fmla="*/ 90107 w 126964"/>
                <a:gd name="connsiteY359" fmla="*/ 42907 h 132980"/>
                <a:gd name="connsiteX360" fmla="*/ 89384 w 126964"/>
                <a:gd name="connsiteY360" fmla="*/ 42185 h 132980"/>
                <a:gd name="connsiteX361" fmla="*/ 86133 w 126964"/>
                <a:gd name="connsiteY361" fmla="*/ 32794 h 132980"/>
                <a:gd name="connsiteX362" fmla="*/ 84689 w 126964"/>
                <a:gd name="connsiteY362" fmla="*/ 27737 h 132980"/>
                <a:gd name="connsiteX363" fmla="*/ 83605 w 126964"/>
                <a:gd name="connsiteY363" fmla="*/ 22680 h 132980"/>
                <a:gd name="connsiteX364" fmla="*/ 83244 w 126964"/>
                <a:gd name="connsiteY364" fmla="*/ 20513 h 132980"/>
                <a:gd name="connsiteX365" fmla="*/ 77103 w 126964"/>
                <a:gd name="connsiteY365" fmla="*/ 8232 h 132980"/>
                <a:gd name="connsiteX366" fmla="*/ 74213 w 126964"/>
                <a:gd name="connsiteY366" fmla="*/ 7509 h 132980"/>
                <a:gd name="connsiteX367" fmla="*/ 70997 w 126964"/>
                <a:gd name="connsiteY367" fmla="*/ 3997 h 132980"/>
                <a:gd name="connsiteX368" fmla="*/ 70372 w 126964"/>
                <a:gd name="connsiteY368" fmla="*/ 4332 h 132980"/>
                <a:gd name="connsiteX369" fmla="*/ 71686 w 126964"/>
                <a:gd name="connsiteY369" fmla="*/ 4231 h 132980"/>
                <a:gd name="connsiteX370" fmla="*/ 66116 w 126964"/>
                <a:gd name="connsiteY370" fmla="*/ 2931 h 132980"/>
                <a:gd name="connsiteX371" fmla="*/ 79331 w 126964"/>
                <a:gd name="connsiteY371" fmla="*/ 3297 h 132980"/>
                <a:gd name="connsiteX372" fmla="*/ 79331 w 126964"/>
                <a:gd name="connsiteY372" fmla="*/ 4030 h 132980"/>
                <a:gd name="connsiteX373" fmla="*/ 71628 w 126964"/>
                <a:gd name="connsiteY373" fmla="*/ 3603 h 132980"/>
                <a:gd name="connsiteX374" fmla="*/ 73113 w 126964"/>
                <a:gd name="connsiteY374" fmla="*/ 4121 h 132980"/>
                <a:gd name="connsiteX375" fmla="*/ 76019 w 126964"/>
                <a:gd name="connsiteY375" fmla="*/ 3897 h 132980"/>
                <a:gd name="connsiteX376" fmla="*/ 76742 w 126964"/>
                <a:gd name="connsiteY376" fmla="*/ 4259 h 132980"/>
                <a:gd name="connsiteX377" fmla="*/ 79146 w 126964"/>
                <a:gd name="connsiteY377" fmla="*/ 6224 h 132980"/>
                <a:gd name="connsiteX378" fmla="*/ 82110 w 126964"/>
                <a:gd name="connsiteY378" fmla="*/ 7257 h 132980"/>
                <a:gd name="connsiteX379" fmla="*/ 81740 w 126964"/>
                <a:gd name="connsiteY379" fmla="*/ 7635 h 132980"/>
                <a:gd name="connsiteX380" fmla="*/ 80258 w 126964"/>
                <a:gd name="connsiteY380" fmla="*/ 7134 h 132980"/>
                <a:gd name="connsiteX381" fmla="*/ 83424 w 126964"/>
                <a:gd name="connsiteY381" fmla="*/ 9722 h 132980"/>
                <a:gd name="connsiteX382" fmla="*/ 86856 w 126964"/>
                <a:gd name="connsiteY382" fmla="*/ 18707 h 132980"/>
                <a:gd name="connsiteX383" fmla="*/ 88301 w 126964"/>
                <a:gd name="connsiteY383" fmla="*/ 24486 h 132980"/>
                <a:gd name="connsiteX384" fmla="*/ 89745 w 126964"/>
                <a:gd name="connsiteY384" fmla="*/ 29181 h 132980"/>
                <a:gd name="connsiteX385" fmla="*/ 90468 w 126964"/>
                <a:gd name="connsiteY385" fmla="*/ 32432 h 132980"/>
                <a:gd name="connsiteX386" fmla="*/ 92996 w 126964"/>
                <a:gd name="connsiteY386" fmla="*/ 40018 h 132980"/>
                <a:gd name="connsiteX387" fmla="*/ 92996 w 126964"/>
                <a:gd name="connsiteY387" fmla="*/ 40379 h 132980"/>
                <a:gd name="connsiteX388" fmla="*/ 93718 w 126964"/>
                <a:gd name="connsiteY388" fmla="*/ 40740 h 132980"/>
                <a:gd name="connsiteX389" fmla="*/ 95163 w 126964"/>
                <a:gd name="connsiteY389" fmla="*/ 40740 h 132980"/>
                <a:gd name="connsiteX390" fmla="*/ 96969 w 126964"/>
                <a:gd name="connsiteY390" fmla="*/ 41101 h 132980"/>
                <a:gd name="connsiteX391" fmla="*/ 100942 w 126964"/>
                <a:gd name="connsiteY391" fmla="*/ 42907 h 132980"/>
                <a:gd name="connsiteX392" fmla="*/ 102748 w 126964"/>
                <a:gd name="connsiteY392" fmla="*/ 43269 h 132980"/>
                <a:gd name="connsiteX393" fmla="*/ 114307 w 126964"/>
                <a:gd name="connsiteY393" fmla="*/ 49048 h 132980"/>
                <a:gd name="connsiteX394" fmla="*/ 117196 w 126964"/>
                <a:gd name="connsiteY394" fmla="*/ 50493 h 132980"/>
                <a:gd name="connsiteX395" fmla="*/ 126949 w 126964"/>
                <a:gd name="connsiteY395" fmla="*/ 61329 h 132980"/>
                <a:gd name="connsiteX396" fmla="*/ 124059 w 126964"/>
                <a:gd name="connsiteY396" fmla="*/ 69636 h 132980"/>
                <a:gd name="connsiteX397" fmla="*/ 117919 w 126964"/>
                <a:gd name="connsiteY397" fmla="*/ 74332 h 132980"/>
                <a:gd name="connsiteX398" fmla="*/ 115390 w 126964"/>
                <a:gd name="connsiteY398" fmla="*/ 76138 h 132980"/>
                <a:gd name="connsiteX399" fmla="*/ 110695 w 126964"/>
                <a:gd name="connsiteY399" fmla="*/ 79750 h 132980"/>
                <a:gd name="connsiteX400" fmla="*/ 105999 w 126964"/>
                <a:gd name="connsiteY400" fmla="*/ 83723 h 132980"/>
                <a:gd name="connsiteX401" fmla="*/ 96969 w 126964"/>
                <a:gd name="connsiteY401" fmla="*/ 89864 h 132980"/>
                <a:gd name="connsiteX402" fmla="*/ 96608 w 126964"/>
                <a:gd name="connsiteY402" fmla="*/ 93114 h 132980"/>
                <a:gd name="connsiteX403" fmla="*/ 96247 w 126964"/>
                <a:gd name="connsiteY403" fmla="*/ 95643 h 132980"/>
                <a:gd name="connsiteX404" fmla="*/ 95886 w 126964"/>
                <a:gd name="connsiteY404" fmla="*/ 99616 h 132980"/>
                <a:gd name="connsiteX405" fmla="*/ 95886 w 126964"/>
                <a:gd name="connsiteY405" fmla="*/ 102506 h 132980"/>
                <a:gd name="connsiteX406" fmla="*/ 95524 w 126964"/>
                <a:gd name="connsiteY406" fmla="*/ 105395 h 132980"/>
                <a:gd name="connsiteX407" fmla="*/ 95163 w 126964"/>
                <a:gd name="connsiteY407" fmla="*/ 113703 h 132980"/>
                <a:gd name="connsiteX408" fmla="*/ 87217 w 126964"/>
                <a:gd name="connsiteY408" fmla="*/ 130318 h 132980"/>
                <a:gd name="connsiteX409" fmla="*/ 81437 w 126964"/>
                <a:gd name="connsiteY409" fmla="*/ 130679 h 132980"/>
                <a:gd name="connsiteX410" fmla="*/ 71685 w 126964"/>
                <a:gd name="connsiteY410" fmla="*/ 125623 h 132980"/>
                <a:gd name="connsiteX411" fmla="*/ 69879 w 126964"/>
                <a:gd name="connsiteY411" fmla="*/ 124539 h 132980"/>
                <a:gd name="connsiteX412" fmla="*/ 52902 w 126964"/>
                <a:gd name="connsiteY412" fmla="*/ 111536 h 132980"/>
                <a:gd name="connsiteX413" fmla="*/ 50735 w 126964"/>
                <a:gd name="connsiteY413" fmla="*/ 110091 h 132980"/>
                <a:gd name="connsiteX414" fmla="*/ 48207 w 126964"/>
                <a:gd name="connsiteY414" fmla="*/ 110452 h 132980"/>
                <a:gd name="connsiteX415" fmla="*/ 47846 w 126964"/>
                <a:gd name="connsiteY415" fmla="*/ 110452 h 132980"/>
                <a:gd name="connsiteX416" fmla="*/ 42789 w 126964"/>
                <a:gd name="connsiteY416" fmla="*/ 112258 h 132980"/>
                <a:gd name="connsiteX417" fmla="*/ 42428 w 126964"/>
                <a:gd name="connsiteY417" fmla="*/ 112619 h 132980"/>
                <a:gd name="connsiteX418" fmla="*/ 40622 w 126964"/>
                <a:gd name="connsiteY418" fmla="*/ 113342 h 132980"/>
                <a:gd name="connsiteX419" fmla="*/ 31231 w 126964"/>
                <a:gd name="connsiteY419" fmla="*/ 116231 h 132980"/>
                <a:gd name="connsiteX420" fmla="*/ 17505 w 126964"/>
                <a:gd name="connsiteY420" fmla="*/ 117315 h 132980"/>
                <a:gd name="connsiteX421" fmla="*/ 11365 w 126964"/>
                <a:gd name="connsiteY421" fmla="*/ 114064 h 132980"/>
                <a:gd name="connsiteX422" fmla="*/ 10281 w 126964"/>
                <a:gd name="connsiteY422" fmla="*/ 96004 h 132980"/>
                <a:gd name="connsiteX423" fmla="*/ 10281 w 126964"/>
                <a:gd name="connsiteY423" fmla="*/ 95643 h 132980"/>
                <a:gd name="connsiteX424" fmla="*/ 14254 w 126964"/>
                <a:gd name="connsiteY424" fmla="*/ 84084 h 132980"/>
                <a:gd name="connsiteX425" fmla="*/ 18227 w 126964"/>
                <a:gd name="connsiteY425" fmla="*/ 73248 h 132980"/>
                <a:gd name="connsiteX426" fmla="*/ 12448 w 126964"/>
                <a:gd name="connsiteY426" fmla="*/ 66024 h 132980"/>
                <a:gd name="connsiteX427" fmla="*/ 12087 w 126964"/>
                <a:gd name="connsiteY427" fmla="*/ 65302 h 132980"/>
                <a:gd name="connsiteX428" fmla="*/ 11003 w 126964"/>
                <a:gd name="connsiteY428" fmla="*/ 63857 h 132980"/>
                <a:gd name="connsiteX429" fmla="*/ 6308 w 126964"/>
                <a:gd name="connsiteY429" fmla="*/ 55549 h 132980"/>
                <a:gd name="connsiteX430" fmla="*/ 3779 w 126964"/>
                <a:gd name="connsiteY430" fmla="*/ 49770 h 132980"/>
                <a:gd name="connsiteX431" fmla="*/ 1251 w 126964"/>
                <a:gd name="connsiteY431" fmla="*/ 44352 h 132980"/>
                <a:gd name="connsiteX432" fmla="*/ 1251 w 126964"/>
                <a:gd name="connsiteY432" fmla="*/ 34961 h 132980"/>
                <a:gd name="connsiteX433" fmla="*/ 17866 w 126964"/>
                <a:gd name="connsiteY433" fmla="*/ 28820 h 132980"/>
                <a:gd name="connsiteX434" fmla="*/ 20033 w 126964"/>
                <a:gd name="connsiteY434" fmla="*/ 28820 h 132980"/>
                <a:gd name="connsiteX435" fmla="*/ 30869 w 126964"/>
                <a:gd name="connsiteY435" fmla="*/ 28820 h 132980"/>
                <a:gd name="connsiteX436" fmla="*/ 35565 w 126964"/>
                <a:gd name="connsiteY436" fmla="*/ 29543 h 132980"/>
                <a:gd name="connsiteX437" fmla="*/ 43150 w 126964"/>
                <a:gd name="connsiteY437" fmla="*/ 29904 h 132980"/>
                <a:gd name="connsiteX438" fmla="*/ 43511 w 126964"/>
                <a:gd name="connsiteY438" fmla="*/ 29904 h 132980"/>
                <a:gd name="connsiteX439" fmla="*/ 47484 w 126964"/>
                <a:gd name="connsiteY439" fmla="*/ 24486 h 132980"/>
                <a:gd name="connsiteX440" fmla="*/ 48929 w 126964"/>
                <a:gd name="connsiteY440" fmla="*/ 23041 h 132980"/>
                <a:gd name="connsiteX441" fmla="*/ 50374 w 126964"/>
                <a:gd name="connsiteY441" fmla="*/ 21235 h 132980"/>
                <a:gd name="connsiteX442" fmla="*/ 53264 w 126964"/>
                <a:gd name="connsiteY442" fmla="*/ 17623 h 132980"/>
                <a:gd name="connsiteX443" fmla="*/ 53625 w 126964"/>
                <a:gd name="connsiteY443" fmla="*/ 17262 h 132980"/>
                <a:gd name="connsiteX444" fmla="*/ 57959 w 126964"/>
                <a:gd name="connsiteY444" fmla="*/ 12927 h 132980"/>
                <a:gd name="connsiteX445" fmla="*/ 59043 w 126964"/>
                <a:gd name="connsiteY445" fmla="*/ 11844 h 132980"/>
                <a:gd name="connsiteX446" fmla="*/ 62525 w 126964"/>
                <a:gd name="connsiteY446" fmla="*/ 8527 h 132980"/>
                <a:gd name="connsiteX447" fmla="*/ 61366 w 126964"/>
                <a:gd name="connsiteY447" fmla="*/ 9147 h 132980"/>
                <a:gd name="connsiteX448" fmla="*/ 60996 w 126964"/>
                <a:gd name="connsiteY448" fmla="*/ 9147 h 132980"/>
                <a:gd name="connsiteX449" fmla="*/ 63221 w 126964"/>
                <a:gd name="connsiteY449" fmla="*/ 7864 h 132980"/>
                <a:gd name="connsiteX450" fmla="*/ 66628 w 126964"/>
                <a:gd name="connsiteY450" fmla="*/ 4620 h 132980"/>
                <a:gd name="connsiteX451" fmla="*/ 69194 w 126964"/>
                <a:gd name="connsiteY451" fmla="*/ 4422 h 132980"/>
                <a:gd name="connsiteX452" fmla="*/ 70704 w 126964"/>
                <a:gd name="connsiteY452" fmla="*/ 3552 h 132980"/>
                <a:gd name="connsiteX453" fmla="*/ 66116 w 126964"/>
                <a:gd name="connsiteY453" fmla="*/ 3297 h 132980"/>
                <a:gd name="connsiteX454" fmla="*/ 66116 w 126964"/>
                <a:gd name="connsiteY454" fmla="*/ 2931 h 132980"/>
                <a:gd name="connsiteX455" fmla="*/ 72385 w 126964"/>
                <a:gd name="connsiteY455" fmla="*/ 0 h 132980"/>
                <a:gd name="connsiteX456" fmla="*/ 76181 w 126964"/>
                <a:gd name="connsiteY456" fmla="*/ 794 h 132980"/>
                <a:gd name="connsiteX457" fmla="*/ 75490 w 126964"/>
                <a:gd name="connsiteY457" fmla="*/ 1059 h 132980"/>
                <a:gd name="connsiteX458" fmla="*/ 72040 w 126964"/>
                <a:gd name="connsiteY458" fmla="*/ 529 h 132980"/>
                <a:gd name="connsiteX459" fmla="*/ 69279 w 126964"/>
                <a:gd name="connsiteY459" fmla="*/ 529 h 132980"/>
                <a:gd name="connsiteX460" fmla="*/ 68934 w 126964"/>
                <a:gd name="connsiteY460" fmla="*/ 529 h 132980"/>
                <a:gd name="connsiteX461" fmla="*/ 72385 w 126964"/>
                <a:gd name="connsiteY461" fmla="*/ 0 h 13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</a:cxnLst>
              <a:rect l="l" t="t" r="r" b="b"/>
              <a:pathLst>
                <a:path w="126964" h="132980">
                  <a:moveTo>
                    <a:pt x="95274" y="119492"/>
                  </a:moveTo>
                  <a:lnTo>
                    <a:pt x="94969" y="122608"/>
                  </a:lnTo>
                  <a:lnTo>
                    <a:pt x="94804" y="122777"/>
                  </a:lnTo>
                  <a:close/>
                  <a:moveTo>
                    <a:pt x="97148" y="119063"/>
                  </a:moveTo>
                  <a:lnTo>
                    <a:pt x="94561" y="124470"/>
                  </a:lnTo>
                  <a:lnTo>
                    <a:pt x="94244" y="126683"/>
                  </a:lnTo>
                  <a:lnTo>
                    <a:pt x="93134" y="127453"/>
                  </a:lnTo>
                  <a:lnTo>
                    <a:pt x="90654" y="132636"/>
                  </a:lnTo>
                  <a:cubicBezTo>
                    <a:pt x="89932" y="132993"/>
                    <a:pt x="89571" y="132279"/>
                    <a:pt x="89932" y="131921"/>
                  </a:cubicBezTo>
                  <a:lnTo>
                    <a:pt x="91997" y="128242"/>
                  </a:lnTo>
                  <a:lnTo>
                    <a:pt x="85172" y="132980"/>
                  </a:lnTo>
                  <a:cubicBezTo>
                    <a:pt x="84809" y="132980"/>
                    <a:pt x="84809" y="132609"/>
                    <a:pt x="85172" y="132609"/>
                  </a:cubicBezTo>
                  <a:lnTo>
                    <a:pt x="94804" y="122777"/>
                  </a:lnTo>
                  <a:lnTo>
                    <a:pt x="94714" y="123400"/>
                  </a:lnTo>
                  <a:close/>
                  <a:moveTo>
                    <a:pt x="82031" y="118269"/>
                  </a:moveTo>
                  <a:cubicBezTo>
                    <a:pt x="82031" y="117872"/>
                    <a:pt x="82824" y="117475"/>
                    <a:pt x="82824" y="118269"/>
                  </a:cubicBezTo>
                  <a:cubicBezTo>
                    <a:pt x="82428" y="120253"/>
                    <a:pt x="82428" y="122635"/>
                    <a:pt x="82428" y="124619"/>
                  </a:cubicBezTo>
                  <a:cubicBezTo>
                    <a:pt x="82428" y="125016"/>
                    <a:pt x="82031" y="125016"/>
                    <a:pt x="82031" y="124619"/>
                  </a:cubicBezTo>
                  <a:cubicBezTo>
                    <a:pt x="81634" y="123825"/>
                    <a:pt x="82031" y="122635"/>
                    <a:pt x="82031" y="121444"/>
                  </a:cubicBezTo>
                  <a:cubicBezTo>
                    <a:pt x="82031" y="120650"/>
                    <a:pt x="82031" y="119460"/>
                    <a:pt x="82031" y="118269"/>
                  </a:cubicBezTo>
                  <a:close/>
                  <a:moveTo>
                    <a:pt x="83856" y="116654"/>
                  </a:moveTo>
                  <a:cubicBezTo>
                    <a:pt x="83856" y="115888"/>
                    <a:pt x="84492" y="116271"/>
                    <a:pt x="84174" y="116654"/>
                  </a:cubicBezTo>
                  <a:cubicBezTo>
                    <a:pt x="84174" y="118187"/>
                    <a:pt x="84174" y="120103"/>
                    <a:pt x="84174" y="122019"/>
                  </a:cubicBezTo>
                  <a:cubicBezTo>
                    <a:pt x="84174" y="123168"/>
                    <a:pt x="83856" y="124701"/>
                    <a:pt x="83856" y="126234"/>
                  </a:cubicBezTo>
                  <a:cubicBezTo>
                    <a:pt x="83856" y="126617"/>
                    <a:pt x="83221" y="126617"/>
                    <a:pt x="83221" y="126234"/>
                  </a:cubicBezTo>
                  <a:cubicBezTo>
                    <a:pt x="83539" y="124318"/>
                    <a:pt x="83539" y="122402"/>
                    <a:pt x="83539" y="120486"/>
                  </a:cubicBezTo>
                  <a:cubicBezTo>
                    <a:pt x="83539" y="119337"/>
                    <a:pt x="83856" y="117804"/>
                    <a:pt x="83856" y="116654"/>
                  </a:cubicBezTo>
                  <a:close/>
                  <a:moveTo>
                    <a:pt x="49884" y="115888"/>
                  </a:moveTo>
                  <a:cubicBezTo>
                    <a:pt x="50677" y="115888"/>
                    <a:pt x="50677" y="116206"/>
                    <a:pt x="50677" y="116523"/>
                  </a:cubicBezTo>
                  <a:cubicBezTo>
                    <a:pt x="51471" y="116841"/>
                    <a:pt x="51868" y="117793"/>
                    <a:pt x="52662" y="118428"/>
                  </a:cubicBezTo>
                  <a:cubicBezTo>
                    <a:pt x="52662" y="118746"/>
                    <a:pt x="52662" y="118746"/>
                    <a:pt x="52265" y="118746"/>
                  </a:cubicBezTo>
                  <a:cubicBezTo>
                    <a:pt x="51868" y="118746"/>
                    <a:pt x="51471" y="118111"/>
                    <a:pt x="51074" y="117793"/>
                  </a:cubicBezTo>
                  <a:cubicBezTo>
                    <a:pt x="50677" y="117476"/>
                    <a:pt x="50280" y="116841"/>
                    <a:pt x="49884" y="116523"/>
                  </a:cubicBezTo>
                  <a:cubicBezTo>
                    <a:pt x="48296" y="117158"/>
                    <a:pt x="47105" y="117793"/>
                    <a:pt x="45518" y="118111"/>
                  </a:cubicBezTo>
                  <a:cubicBezTo>
                    <a:pt x="45518" y="118111"/>
                    <a:pt x="45121" y="118111"/>
                    <a:pt x="45518" y="117793"/>
                  </a:cubicBezTo>
                  <a:cubicBezTo>
                    <a:pt x="47105" y="117476"/>
                    <a:pt x="48296" y="116523"/>
                    <a:pt x="49884" y="115888"/>
                  </a:cubicBezTo>
                  <a:close/>
                  <a:moveTo>
                    <a:pt x="49416" y="114300"/>
                  </a:moveTo>
                  <a:cubicBezTo>
                    <a:pt x="50910" y="115888"/>
                    <a:pt x="52778" y="116840"/>
                    <a:pt x="54272" y="118428"/>
                  </a:cubicBezTo>
                  <a:cubicBezTo>
                    <a:pt x="54272" y="118746"/>
                    <a:pt x="54272" y="118746"/>
                    <a:pt x="54272" y="118746"/>
                  </a:cubicBezTo>
                  <a:cubicBezTo>
                    <a:pt x="52405" y="117158"/>
                    <a:pt x="50537" y="116205"/>
                    <a:pt x="49043" y="114618"/>
                  </a:cubicBezTo>
                  <a:cubicBezTo>
                    <a:pt x="46802" y="114935"/>
                    <a:pt x="44560" y="116523"/>
                    <a:pt x="41946" y="116840"/>
                  </a:cubicBezTo>
                  <a:lnTo>
                    <a:pt x="41946" y="116523"/>
                  </a:lnTo>
                  <a:cubicBezTo>
                    <a:pt x="44560" y="115888"/>
                    <a:pt x="46802" y="114618"/>
                    <a:pt x="49416" y="114300"/>
                  </a:cubicBezTo>
                  <a:close/>
                  <a:moveTo>
                    <a:pt x="96058" y="111495"/>
                  </a:moveTo>
                  <a:cubicBezTo>
                    <a:pt x="96058" y="111125"/>
                    <a:pt x="96421" y="111125"/>
                    <a:pt x="96421" y="111495"/>
                  </a:cubicBezTo>
                  <a:lnTo>
                    <a:pt x="95274" y="119492"/>
                  </a:lnTo>
                  <a:close/>
                  <a:moveTo>
                    <a:pt x="85867" y="111482"/>
                  </a:moveTo>
                  <a:cubicBezTo>
                    <a:pt x="85867" y="111125"/>
                    <a:pt x="86132" y="111125"/>
                    <a:pt x="86132" y="111482"/>
                  </a:cubicBezTo>
                  <a:cubicBezTo>
                    <a:pt x="86132" y="113983"/>
                    <a:pt x="86132" y="115769"/>
                    <a:pt x="85867" y="118269"/>
                  </a:cubicBezTo>
                  <a:cubicBezTo>
                    <a:pt x="85603" y="120412"/>
                    <a:pt x="85338" y="122555"/>
                    <a:pt x="85603" y="124699"/>
                  </a:cubicBezTo>
                  <a:cubicBezTo>
                    <a:pt x="85603" y="124699"/>
                    <a:pt x="85338" y="125056"/>
                    <a:pt x="85338" y="124699"/>
                  </a:cubicBezTo>
                  <a:cubicBezTo>
                    <a:pt x="84809" y="123627"/>
                    <a:pt x="85074" y="122198"/>
                    <a:pt x="85074" y="121127"/>
                  </a:cubicBezTo>
                  <a:cubicBezTo>
                    <a:pt x="85338" y="117912"/>
                    <a:pt x="85603" y="114697"/>
                    <a:pt x="85867" y="111482"/>
                  </a:cubicBezTo>
                  <a:close/>
                  <a:moveTo>
                    <a:pt x="50060" y="111125"/>
                  </a:moveTo>
                  <a:cubicBezTo>
                    <a:pt x="50412" y="111125"/>
                    <a:pt x="50412" y="111125"/>
                    <a:pt x="50412" y="111125"/>
                  </a:cubicBezTo>
                  <a:cubicBezTo>
                    <a:pt x="51471" y="112713"/>
                    <a:pt x="53235" y="113903"/>
                    <a:pt x="54293" y="115094"/>
                  </a:cubicBezTo>
                  <a:cubicBezTo>
                    <a:pt x="55351" y="116285"/>
                    <a:pt x="56762" y="117079"/>
                    <a:pt x="57468" y="118269"/>
                  </a:cubicBezTo>
                  <a:cubicBezTo>
                    <a:pt x="57468" y="118269"/>
                    <a:pt x="57468" y="118666"/>
                    <a:pt x="57115" y="118269"/>
                  </a:cubicBezTo>
                  <a:cubicBezTo>
                    <a:pt x="56057" y="117079"/>
                    <a:pt x="54293" y="115888"/>
                    <a:pt x="53235" y="115094"/>
                  </a:cubicBezTo>
                  <a:cubicBezTo>
                    <a:pt x="52176" y="113903"/>
                    <a:pt x="50765" y="113110"/>
                    <a:pt x="49707" y="111522"/>
                  </a:cubicBezTo>
                  <a:cubicBezTo>
                    <a:pt x="48296" y="112316"/>
                    <a:pt x="46532" y="112713"/>
                    <a:pt x="45121" y="113506"/>
                  </a:cubicBezTo>
                  <a:cubicBezTo>
                    <a:pt x="43004" y="113903"/>
                    <a:pt x="40887" y="115094"/>
                    <a:pt x="38771" y="115491"/>
                  </a:cubicBezTo>
                  <a:cubicBezTo>
                    <a:pt x="40887" y="114300"/>
                    <a:pt x="43357" y="113506"/>
                    <a:pt x="45474" y="112713"/>
                  </a:cubicBezTo>
                  <a:cubicBezTo>
                    <a:pt x="46885" y="112316"/>
                    <a:pt x="48296" y="111125"/>
                    <a:pt x="50060" y="111125"/>
                  </a:cubicBezTo>
                  <a:close/>
                  <a:moveTo>
                    <a:pt x="25806" y="109538"/>
                  </a:moveTo>
                  <a:cubicBezTo>
                    <a:pt x="25542" y="110445"/>
                    <a:pt x="25277" y="110899"/>
                    <a:pt x="25277" y="111352"/>
                  </a:cubicBezTo>
                  <a:cubicBezTo>
                    <a:pt x="24748" y="112259"/>
                    <a:pt x="24484" y="111352"/>
                    <a:pt x="24748" y="111352"/>
                  </a:cubicBezTo>
                  <a:cubicBezTo>
                    <a:pt x="25013" y="110445"/>
                    <a:pt x="25277" y="109992"/>
                    <a:pt x="25806" y="109538"/>
                  </a:cubicBezTo>
                  <a:close/>
                  <a:moveTo>
                    <a:pt x="23363" y="106737"/>
                  </a:moveTo>
                  <a:cubicBezTo>
                    <a:pt x="23737" y="106363"/>
                    <a:pt x="24110" y="106737"/>
                    <a:pt x="23737" y="107110"/>
                  </a:cubicBezTo>
                  <a:cubicBezTo>
                    <a:pt x="22990" y="107857"/>
                    <a:pt x="21869" y="108604"/>
                    <a:pt x="21122" y="109725"/>
                  </a:cubicBezTo>
                  <a:cubicBezTo>
                    <a:pt x="20001" y="110472"/>
                    <a:pt x="19254" y="111219"/>
                    <a:pt x="18507" y="111966"/>
                  </a:cubicBezTo>
                  <a:cubicBezTo>
                    <a:pt x="18134" y="112340"/>
                    <a:pt x="18134" y="111966"/>
                    <a:pt x="18134" y="111592"/>
                  </a:cubicBezTo>
                  <a:cubicBezTo>
                    <a:pt x="19628" y="109725"/>
                    <a:pt x="21496" y="108231"/>
                    <a:pt x="23363" y="106737"/>
                  </a:cubicBezTo>
                  <a:close/>
                  <a:moveTo>
                    <a:pt x="89042" y="103188"/>
                  </a:moveTo>
                  <a:lnTo>
                    <a:pt x="89307" y="103188"/>
                  </a:lnTo>
                  <a:cubicBezTo>
                    <a:pt x="89307" y="106716"/>
                    <a:pt x="89307" y="109891"/>
                    <a:pt x="89042" y="113419"/>
                  </a:cubicBezTo>
                  <a:cubicBezTo>
                    <a:pt x="89042" y="115888"/>
                    <a:pt x="88513" y="118710"/>
                    <a:pt x="88778" y="121533"/>
                  </a:cubicBezTo>
                  <a:cubicBezTo>
                    <a:pt x="88778" y="121885"/>
                    <a:pt x="88249" y="121885"/>
                    <a:pt x="88249" y="121533"/>
                  </a:cubicBezTo>
                  <a:cubicBezTo>
                    <a:pt x="87984" y="119063"/>
                    <a:pt x="88249" y="116594"/>
                    <a:pt x="88513" y="114124"/>
                  </a:cubicBezTo>
                  <a:cubicBezTo>
                    <a:pt x="88778" y="110596"/>
                    <a:pt x="88778" y="107069"/>
                    <a:pt x="89042" y="103188"/>
                  </a:cubicBezTo>
                  <a:close/>
                  <a:moveTo>
                    <a:pt x="25330" y="100353"/>
                  </a:moveTo>
                  <a:cubicBezTo>
                    <a:pt x="25330" y="100013"/>
                    <a:pt x="25700" y="100353"/>
                    <a:pt x="25700" y="101034"/>
                  </a:cubicBezTo>
                  <a:cubicBezTo>
                    <a:pt x="24219" y="102394"/>
                    <a:pt x="22737" y="103415"/>
                    <a:pt x="21256" y="104435"/>
                  </a:cubicBezTo>
                  <a:cubicBezTo>
                    <a:pt x="19404" y="106136"/>
                    <a:pt x="17922" y="107497"/>
                    <a:pt x="16070" y="108858"/>
                  </a:cubicBezTo>
                  <a:cubicBezTo>
                    <a:pt x="15700" y="109198"/>
                    <a:pt x="14959" y="108858"/>
                    <a:pt x="15700" y="108177"/>
                  </a:cubicBezTo>
                  <a:cubicBezTo>
                    <a:pt x="18663" y="105796"/>
                    <a:pt x="21996" y="103415"/>
                    <a:pt x="25330" y="100353"/>
                  </a:cubicBezTo>
                  <a:close/>
                  <a:moveTo>
                    <a:pt x="26538" y="95609"/>
                  </a:moveTo>
                  <a:cubicBezTo>
                    <a:pt x="26538" y="95250"/>
                    <a:pt x="27285" y="95609"/>
                    <a:pt x="26912" y="95967"/>
                  </a:cubicBezTo>
                  <a:cubicBezTo>
                    <a:pt x="23550" y="99552"/>
                    <a:pt x="19068" y="102420"/>
                    <a:pt x="15332" y="105646"/>
                  </a:cubicBezTo>
                  <a:cubicBezTo>
                    <a:pt x="15332" y="106005"/>
                    <a:pt x="14959" y="105646"/>
                    <a:pt x="14959" y="105288"/>
                  </a:cubicBezTo>
                  <a:cubicBezTo>
                    <a:pt x="18694" y="102061"/>
                    <a:pt x="23176" y="99193"/>
                    <a:pt x="26538" y="95609"/>
                  </a:cubicBezTo>
                  <a:close/>
                  <a:moveTo>
                    <a:pt x="30101" y="89247"/>
                  </a:moveTo>
                  <a:cubicBezTo>
                    <a:pt x="30101" y="88900"/>
                    <a:pt x="30467" y="89247"/>
                    <a:pt x="30467" y="89595"/>
                  </a:cubicBezTo>
                  <a:lnTo>
                    <a:pt x="22684" y="95333"/>
                  </a:lnTo>
                  <a:lnTo>
                    <a:pt x="15632" y="102805"/>
                  </a:lnTo>
                  <a:cubicBezTo>
                    <a:pt x="15295" y="102805"/>
                    <a:pt x="14959" y="102422"/>
                    <a:pt x="15295" y="102038"/>
                  </a:cubicBezTo>
                  <a:lnTo>
                    <a:pt x="19740" y="97503"/>
                  </a:lnTo>
                  <a:lnTo>
                    <a:pt x="17278" y="99319"/>
                  </a:lnTo>
                  <a:cubicBezTo>
                    <a:pt x="16912" y="99666"/>
                    <a:pt x="16546" y="98971"/>
                    <a:pt x="16912" y="98624"/>
                  </a:cubicBezTo>
                  <a:lnTo>
                    <a:pt x="22617" y="94568"/>
                  </a:lnTo>
                  <a:lnTo>
                    <a:pt x="25061" y="92075"/>
                  </a:lnTo>
                  <a:cubicBezTo>
                    <a:pt x="25397" y="92075"/>
                    <a:pt x="25734" y="92458"/>
                    <a:pt x="25397" y="92458"/>
                  </a:cubicBezTo>
                  <a:lnTo>
                    <a:pt x="25015" y="92863"/>
                  </a:lnTo>
                  <a:close/>
                  <a:moveTo>
                    <a:pt x="32875" y="84475"/>
                  </a:moveTo>
                  <a:cubicBezTo>
                    <a:pt x="32875" y="84138"/>
                    <a:pt x="33631" y="84475"/>
                    <a:pt x="33253" y="84475"/>
                  </a:cubicBezTo>
                  <a:cubicBezTo>
                    <a:pt x="28717" y="88179"/>
                    <a:pt x="23425" y="91209"/>
                    <a:pt x="18890" y="94577"/>
                  </a:cubicBezTo>
                  <a:cubicBezTo>
                    <a:pt x="18512" y="94913"/>
                    <a:pt x="18134" y="94577"/>
                    <a:pt x="18512" y="93903"/>
                  </a:cubicBezTo>
                  <a:cubicBezTo>
                    <a:pt x="23047" y="90536"/>
                    <a:pt x="28339" y="87842"/>
                    <a:pt x="32875" y="84475"/>
                  </a:cubicBezTo>
                  <a:close/>
                  <a:moveTo>
                    <a:pt x="33312" y="79375"/>
                  </a:moveTo>
                  <a:lnTo>
                    <a:pt x="33660" y="79734"/>
                  </a:lnTo>
                  <a:cubicBezTo>
                    <a:pt x="31569" y="81526"/>
                    <a:pt x="29478" y="82960"/>
                    <a:pt x="27387" y="84394"/>
                  </a:cubicBezTo>
                  <a:cubicBezTo>
                    <a:pt x="24948" y="86186"/>
                    <a:pt x="22857" y="88337"/>
                    <a:pt x="20418" y="89771"/>
                  </a:cubicBezTo>
                  <a:cubicBezTo>
                    <a:pt x="20069" y="90130"/>
                    <a:pt x="19721" y="89413"/>
                    <a:pt x="20069" y="89413"/>
                  </a:cubicBezTo>
                  <a:cubicBezTo>
                    <a:pt x="22160" y="87620"/>
                    <a:pt x="24251" y="85828"/>
                    <a:pt x="26342" y="84394"/>
                  </a:cubicBezTo>
                  <a:cubicBezTo>
                    <a:pt x="28781" y="82960"/>
                    <a:pt x="31221" y="81167"/>
                    <a:pt x="33312" y="79375"/>
                  </a:cubicBezTo>
                  <a:close/>
                  <a:moveTo>
                    <a:pt x="34890" y="76200"/>
                  </a:moveTo>
                  <a:cubicBezTo>
                    <a:pt x="34890" y="76200"/>
                    <a:pt x="35243" y="76200"/>
                    <a:pt x="35243" y="76537"/>
                  </a:cubicBezTo>
                  <a:cubicBezTo>
                    <a:pt x="33126" y="78557"/>
                    <a:pt x="31010" y="79904"/>
                    <a:pt x="28893" y="81251"/>
                  </a:cubicBezTo>
                  <a:cubicBezTo>
                    <a:pt x="26071" y="82935"/>
                    <a:pt x="23249" y="84619"/>
                    <a:pt x="20779" y="86640"/>
                  </a:cubicBezTo>
                  <a:cubicBezTo>
                    <a:pt x="20074" y="86976"/>
                    <a:pt x="19721" y="86303"/>
                    <a:pt x="20074" y="85966"/>
                  </a:cubicBezTo>
                  <a:cubicBezTo>
                    <a:pt x="25012" y="82598"/>
                    <a:pt x="30657" y="80241"/>
                    <a:pt x="34890" y="76200"/>
                  </a:cubicBezTo>
                  <a:close/>
                  <a:moveTo>
                    <a:pt x="34863" y="73025"/>
                  </a:moveTo>
                  <a:cubicBezTo>
                    <a:pt x="34863" y="73025"/>
                    <a:pt x="35229" y="73365"/>
                    <a:pt x="34863" y="73705"/>
                  </a:cubicBezTo>
                  <a:cubicBezTo>
                    <a:pt x="30833" y="76427"/>
                    <a:pt x="25705" y="78808"/>
                    <a:pt x="22041" y="82210"/>
                  </a:cubicBezTo>
                  <a:cubicBezTo>
                    <a:pt x="21675" y="82210"/>
                    <a:pt x="21309" y="81870"/>
                    <a:pt x="21309" y="81530"/>
                  </a:cubicBezTo>
                  <a:cubicBezTo>
                    <a:pt x="25338" y="78128"/>
                    <a:pt x="30467" y="76087"/>
                    <a:pt x="34863" y="73025"/>
                  </a:cubicBezTo>
                  <a:close/>
                  <a:moveTo>
                    <a:pt x="33314" y="70195"/>
                  </a:moveTo>
                  <a:cubicBezTo>
                    <a:pt x="33661" y="69850"/>
                    <a:pt x="33661" y="70195"/>
                    <a:pt x="33661" y="70540"/>
                  </a:cubicBezTo>
                  <a:cubicBezTo>
                    <a:pt x="30536" y="72956"/>
                    <a:pt x="27063" y="75027"/>
                    <a:pt x="23590" y="77443"/>
                  </a:cubicBezTo>
                  <a:cubicBezTo>
                    <a:pt x="23243" y="77443"/>
                    <a:pt x="22896" y="77098"/>
                    <a:pt x="23243" y="77098"/>
                  </a:cubicBezTo>
                  <a:cubicBezTo>
                    <a:pt x="26716" y="74682"/>
                    <a:pt x="30189" y="72611"/>
                    <a:pt x="33314" y="70195"/>
                  </a:cubicBezTo>
                  <a:close/>
                  <a:moveTo>
                    <a:pt x="7021" y="68633"/>
                  </a:moveTo>
                  <a:cubicBezTo>
                    <a:pt x="7021" y="68633"/>
                    <a:pt x="7021" y="68263"/>
                    <a:pt x="7366" y="68633"/>
                  </a:cubicBezTo>
                  <a:cubicBezTo>
                    <a:pt x="7711" y="70485"/>
                    <a:pt x="9437" y="72337"/>
                    <a:pt x="10472" y="73819"/>
                  </a:cubicBezTo>
                  <a:cubicBezTo>
                    <a:pt x="11853" y="75301"/>
                    <a:pt x="12888" y="76782"/>
                    <a:pt x="14268" y="78264"/>
                  </a:cubicBezTo>
                  <a:lnTo>
                    <a:pt x="14207" y="78329"/>
                  </a:lnTo>
                  <a:lnTo>
                    <a:pt x="14253" y="78372"/>
                  </a:lnTo>
                  <a:cubicBezTo>
                    <a:pt x="14606" y="78372"/>
                    <a:pt x="13900" y="79041"/>
                    <a:pt x="13900" y="78707"/>
                  </a:cubicBezTo>
                  <a:cubicBezTo>
                    <a:pt x="12842" y="77704"/>
                    <a:pt x="11784" y="77036"/>
                    <a:pt x="11431" y="76367"/>
                  </a:cubicBezTo>
                  <a:cubicBezTo>
                    <a:pt x="10373" y="75365"/>
                    <a:pt x="9667" y="74028"/>
                    <a:pt x="8609" y="73359"/>
                  </a:cubicBezTo>
                  <a:cubicBezTo>
                    <a:pt x="8609" y="73025"/>
                    <a:pt x="8609" y="73025"/>
                    <a:pt x="8962" y="73025"/>
                  </a:cubicBezTo>
                  <a:lnTo>
                    <a:pt x="9170" y="73248"/>
                  </a:lnTo>
                  <a:close/>
                  <a:moveTo>
                    <a:pt x="34855" y="67036"/>
                  </a:moveTo>
                  <a:cubicBezTo>
                    <a:pt x="34855" y="66675"/>
                    <a:pt x="35225" y="67036"/>
                    <a:pt x="35225" y="67036"/>
                  </a:cubicBezTo>
                  <a:cubicBezTo>
                    <a:pt x="34114" y="68479"/>
                    <a:pt x="32633" y="69562"/>
                    <a:pt x="31151" y="69922"/>
                  </a:cubicBezTo>
                  <a:cubicBezTo>
                    <a:pt x="28929" y="71366"/>
                    <a:pt x="27077" y="72809"/>
                    <a:pt x="25225" y="73891"/>
                  </a:cubicBezTo>
                  <a:cubicBezTo>
                    <a:pt x="24484" y="74252"/>
                    <a:pt x="24484" y="73891"/>
                    <a:pt x="24484" y="73531"/>
                  </a:cubicBezTo>
                  <a:cubicBezTo>
                    <a:pt x="27817" y="71005"/>
                    <a:pt x="31892" y="69562"/>
                    <a:pt x="34855" y="67036"/>
                  </a:cubicBezTo>
                  <a:close/>
                  <a:moveTo>
                    <a:pt x="119092" y="65685"/>
                  </a:moveTo>
                  <a:lnTo>
                    <a:pt x="119315" y="67187"/>
                  </a:lnTo>
                  <a:cubicBezTo>
                    <a:pt x="117158" y="68979"/>
                    <a:pt x="115002" y="71130"/>
                    <a:pt x="112845" y="72923"/>
                  </a:cubicBezTo>
                  <a:cubicBezTo>
                    <a:pt x="109610" y="74715"/>
                    <a:pt x="106735" y="76507"/>
                    <a:pt x="104578" y="78658"/>
                  </a:cubicBezTo>
                  <a:cubicBezTo>
                    <a:pt x="104219" y="79017"/>
                    <a:pt x="103859" y="78658"/>
                    <a:pt x="104219" y="78658"/>
                  </a:cubicBezTo>
                  <a:cubicBezTo>
                    <a:pt x="107094" y="75073"/>
                    <a:pt x="111407" y="73281"/>
                    <a:pt x="115002" y="70055"/>
                  </a:cubicBezTo>
                  <a:close/>
                  <a:moveTo>
                    <a:pt x="116103" y="65517"/>
                  </a:moveTo>
                  <a:lnTo>
                    <a:pt x="115959" y="67229"/>
                  </a:lnTo>
                  <a:cubicBezTo>
                    <a:pt x="113213" y="69814"/>
                    <a:pt x="110467" y="72767"/>
                    <a:pt x="107377" y="73875"/>
                  </a:cubicBezTo>
                  <a:cubicBezTo>
                    <a:pt x="107034" y="74244"/>
                    <a:pt x="107034" y="73875"/>
                    <a:pt x="107034" y="73506"/>
                  </a:cubicBezTo>
                  <a:cubicBezTo>
                    <a:pt x="109094" y="72767"/>
                    <a:pt x="110810" y="70552"/>
                    <a:pt x="112869" y="69075"/>
                  </a:cubicBezTo>
                  <a:close/>
                  <a:moveTo>
                    <a:pt x="34475" y="65088"/>
                  </a:moveTo>
                  <a:cubicBezTo>
                    <a:pt x="34849" y="65088"/>
                    <a:pt x="35222" y="65433"/>
                    <a:pt x="34849" y="65433"/>
                  </a:cubicBezTo>
                  <a:cubicBezTo>
                    <a:pt x="31113" y="67849"/>
                    <a:pt x="27005" y="70264"/>
                    <a:pt x="23269" y="72335"/>
                  </a:cubicBezTo>
                  <a:cubicBezTo>
                    <a:pt x="22896" y="72680"/>
                    <a:pt x="22896" y="71990"/>
                    <a:pt x="22896" y="71990"/>
                  </a:cubicBezTo>
                  <a:cubicBezTo>
                    <a:pt x="26631" y="69574"/>
                    <a:pt x="30740" y="67504"/>
                    <a:pt x="34475" y="65088"/>
                  </a:cubicBezTo>
                  <a:close/>
                  <a:moveTo>
                    <a:pt x="116339" y="62725"/>
                  </a:moveTo>
                  <a:lnTo>
                    <a:pt x="116602" y="64968"/>
                  </a:lnTo>
                  <a:lnTo>
                    <a:pt x="116103" y="65517"/>
                  </a:lnTo>
                  <a:close/>
                  <a:moveTo>
                    <a:pt x="5770" y="62282"/>
                  </a:moveTo>
                  <a:cubicBezTo>
                    <a:pt x="6781" y="64867"/>
                    <a:pt x="8801" y="67451"/>
                    <a:pt x="10148" y="69297"/>
                  </a:cubicBezTo>
                  <a:cubicBezTo>
                    <a:pt x="11832" y="71881"/>
                    <a:pt x="13852" y="74096"/>
                    <a:pt x="15872" y="76311"/>
                  </a:cubicBezTo>
                  <a:cubicBezTo>
                    <a:pt x="16209" y="76681"/>
                    <a:pt x="15536" y="77419"/>
                    <a:pt x="15199" y="77050"/>
                  </a:cubicBezTo>
                  <a:cubicBezTo>
                    <a:pt x="13178" y="74835"/>
                    <a:pt x="11495" y="72250"/>
                    <a:pt x="9811" y="69666"/>
                  </a:cubicBezTo>
                  <a:cubicBezTo>
                    <a:pt x="8128" y="67451"/>
                    <a:pt x="6107" y="65236"/>
                    <a:pt x="5434" y="62651"/>
                  </a:cubicBezTo>
                  <a:cubicBezTo>
                    <a:pt x="5434" y="62282"/>
                    <a:pt x="5770" y="61913"/>
                    <a:pt x="5770" y="62282"/>
                  </a:cubicBezTo>
                  <a:close/>
                  <a:moveTo>
                    <a:pt x="115369" y="62244"/>
                  </a:moveTo>
                  <a:cubicBezTo>
                    <a:pt x="116162" y="63567"/>
                    <a:pt x="115765" y="64559"/>
                    <a:pt x="114972" y="65882"/>
                  </a:cubicBezTo>
                  <a:cubicBezTo>
                    <a:pt x="114178" y="66543"/>
                    <a:pt x="113384" y="67204"/>
                    <a:pt x="112987" y="67866"/>
                  </a:cubicBezTo>
                  <a:cubicBezTo>
                    <a:pt x="112194" y="68197"/>
                    <a:pt x="111400" y="68858"/>
                    <a:pt x="110606" y="69519"/>
                  </a:cubicBezTo>
                  <a:cubicBezTo>
                    <a:pt x="110606" y="69519"/>
                    <a:pt x="110209" y="69519"/>
                    <a:pt x="110209" y="69189"/>
                  </a:cubicBezTo>
                  <a:cubicBezTo>
                    <a:pt x="111003" y="68197"/>
                    <a:pt x="112194" y="67866"/>
                    <a:pt x="112987" y="66874"/>
                  </a:cubicBezTo>
                  <a:cubicBezTo>
                    <a:pt x="114178" y="65882"/>
                    <a:pt x="115765" y="64228"/>
                    <a:pt x="114575" y="62574"/>
                  </a:cubicBezTo>
                  <a:cubicBezTo>
                    <a:pt x="114575" y="62244"/>
                    <a:pt x="115369" y="61913"/>
                    <a:pt x="115369" y="62244"/>
                  </a:cubicBezTo>
                  <a:close/>
                  <a:moveTo>
                    <a:pt x="34901" y="60325"/>
                  </a:moveTo>
                  <a:cubicBezTo>
                    <a:pt x="34901" y="60325"/>
                    <a:pt x="35249" y="60325"/>
                    <a:pt x="35249" y="60703"/>
                  </a:cubicBezTo>
                  <a:cubicBezTo>
                    <a:pt x="33512" y="62215"/>
                    <a:pt x="32123" y="62971"/>
                    <a:pt x="30734" y="64105"/>
                  </a:cubicBezTo>
                  <a:cubicBezTo>
                    <a:pt x="28651" y="65239"/>
                    <a:pt x="26915" y="66373"/>
                    <a:pt x="24831" y="67885"/>
                  </a:cubicBezTo>
                  <a:cubicBezTo>
                    <a:pt x="24831" y="67885"/>
                    <a:pt x="24484" y="67507"/>
                    <a:pt x="24831" y="67129"/>
                  </a:cubicBezTo>
                  <a:cubicBezTo>
                    <a:pt x="26220" y="65995"/>
                    <a:pt x="28304" y="65239"/>
                    <a:pt x="29693" y="64105"/>
                  </a:cubicBezTo>
                  <a:cubicBezTo>
                    <a:pt x="31776" y="62971"/>
                    <a:pt x="33512" y="62215"/>
                    <a:pt x="34901" y="60325"/>
                  </a:cubicBezTo>
                  <a:close/>
                  <a:moveTo>
                    <a:pt x="33347" y="60325"/>
                  </a:moveTo>
                  <a:lnTo>
                    <a:pt x="33678" y="60325"/>
                  </a:lnTo>
                  <a:cubicBezTo>
                    <a:pt x="31363" y="62706"/>
                    <a:pt x="28717" y="64294"/>
                    <a:pt x="26402" y="65881"/>
                  </a:cubicBezTo>
                  <a:cubicBezTo>
                    <a:pt x="26071" y="66278"/>
                    <a:pt x="26071" y="65881"/>
                    <a:pt x="26071" y="65484"/>
                  </a:cubicBezTo>
                  <a:cubicBezTo>
                    <a:pt x="28717" y="63897"/>
                    <a:pt x="31032" y="62309"/>
                    <a:pt x="33347" y="60325"/>
                  </a:cubicBezTo>
                  <a:close/>
                  <a:moveTo>
                    <a:pt x="118270" y="60156"/>
                  </a:moveTo>
                  <a:lnTo>
                    <a:pt x="120034" y="64678"/>
                  </a:lnTo>
                  <a:lnTo>
                    <a:pt x="119092" y="65685"/>
                  </a:lnTo>
                  <a:close/>
                  <a:moveTo>
                    <a:pt x="116645" y="59107"/>
                  </a:moveTo>
                  <a:lnTo>
                    <a:pt x="116339" y="62725"/>
                  </a:lnTo>
                  <a:lnTo>
                    <a:pt x="115959" y="59476"/>
                  </a:lnTo>
                  <a:cubicBezTo>
                    <a:pt x="115615" y="59107"/>
                    <a:pt x="116302" y="58738"/>
                    <a:pt x="116645" y="59107"/>
                  </a:cubicBezTo>
                  <a:close/>
                  <a:moveTo>
                    <a:pt x="34849" y="57547"/>
                  </a:moveTo>
                  <a:cubicBezTo>
                    <a:pt x="35222" y="57150"/>
                    <a:pt x="35222" y="57547"/>
                    <a:pt x="35222" y="57547"/>
                  </a:cubicBezTo>
                  <a:cubicBezTo>
                    <a:pt x="33355" y="59532"/>
                    <a:pt x="31487" y="59928"/>
                    <a:pt x="29619" y="61516"/>
                  </a:cubicBezTo>
                  <a:cubicBezTo>
                    <a:pt x="29246" y="61516"/>
                    <a:pt x="29246" y="61119"/>
                    <a:pt x="29246" y="61119"/>
                  </a:cubicBezTo>
                  <a:cubicBezTo>
                    <a:pt x="31113" y="59928"/>
                    <a:pt x="33355" y="59135"/>
                    <a:pt x="34849" y="57547"/>
                  </a:cubicBezTo>
                  <a:close/>
                  <a:moveTo>
                    <a:pt x="117877" y="57509"/>
                  </a:moveTo>
                  <a:lnTo>
                    <a:pt x="118270" y="60156"/>
                  </a:lnTo>
                  <a:lnTo>
                    <a:pt x="117518" y="58225"/>
                  </a:lnTo>
                  <a:cubicBezTo>
                    <a:pt x="117158" y="57867"/>
                    <a:pt x="117518" y="57150"/>
                    <a:pt x="117877" y="57509"/>
                  </a:cubicBezTo>
                  <a:close/>
                  <a:moveTo>
                    <a:pt x="33374" y="57150"/>
                  </a:moveTo>
                  <a:cubicBezTo>
                    <a:pt x="33374" y="57150"/>
                    <a:pt x="33691" y="57547"/>
                    <a:pt x="33374" y="57547"/>
                  </a:cubicBezTo>
                  <a:cubicBezTo>
                    <a:pt x="32104" y="58341"/>
                    <a:pt x="31151" y="59134"/>
                    <a:pt x="29563" y="59928"/>
                  </a:cubicBezTo>
                  <a:cubicBezTo>
                    <a:pt x="29563" y="59928"/>
                    <a:pt x="29246" y="59531"/>
                    <a:pt x="29563" y="59531"/>
                  </a:cubicBezTo>
                  <a:cubicBezTo>
                    <a:pt x="30833" y="58341"/>
                    <a:pt x="32104" y="57944"/>
                    <a:pt x="33374" y="57150"/>
                  </a:cubicBezTo>
                  <a:close/>
                  <a:moveTo>
                    <a:pt x="2259" y="51155"/>
                  </a:moveTo>
                  <a:cubicBezTo>
                    <a:pt x="2259" y="51155"/>
                    <a:pt x="2259" y="50800"/>
                    <a:pt x="2637" y="51155"/>
                  </a:cubicBezTo>
                  <a:cubicBezTo>
                    <a:pt x="3393" y="53288"/>
                    <a:pt x="4527" y="55420"/>
                    <a:pt x="5661" y="57198"/>
                  </a:cubicBezTo>
                  <a:cubicBezTo>
                    <a:pt x="6794" y="59330"/>
                    <a:pt x="7550" y="61107"/>
                    <a:pt x="8684" y="62884"/>
                  </a:cubicBezTo>
                  <a:cubicBezTo>
                    <a:pt x="9818" y="64661"/>
                    <a:pt x="10952" y="66794"/>
                    <a:pt x="12464" y="68216"/>
                  </a:cubicBezTo>
                  <a:cubicBezTo>
                    <a:pt x="13976" y="69993"/>
                    <a:pt x="15488" y="71414"/>
                    <a:pt x="17000" y="73547"/>
                  </a:cubicBezTo>
                  <a:cubicBezTo>
                    <a:pt x="17756" y="73902"/>
                    <a:pt x="17000" y="74258"/>
                    <a:pt x="16622" y="73902"/>
                  </a:cubicBezTo>
                  <a:cubicBezTo>
                    <a:pt x="15110" y="72125"/>
                    <a:pt x="13220" y="70703"/>
                    <a:pt x="11708" y="68926"/>
                  </a:cubicBezTo>
                  <a:cubicBezTo>
                    <a:pt x="10196" y="66794"/>
                    <a:pt x="9062" y="64661"/>
                    <a:pt x="7550" y="62529"/>
                  </a:cubicBezTo>
                  <a:cubicBezTo>
                    <a:pt x="5661" y="59330"/>
                    <a:pt x="3393" y="55420"/>
                    <a:pt x="2259" y="51155"/>
                  </a:cubicBezTo>
                  <a:close/>
                  <a:moveTo>
                    <a:pt x="82692" y="40142"/>
                  </a:moveTo>
                  <a:cubicBezTo>
                    <a:pt x="82692" y="39688"/>
                    <a:pt x="82957" y="40142"/>
                    <a:pt x="82957" y="40595"/>
                  </a:cubicBezTo>
                  <a:lnTo>
                    <a:pt x="82379" y="41586"/>
                  </a:lnTo>
                  <a:lnTo>
                    <a:pt x="82904" y="41804"/>
                  </a:lnTo>
                  <a:cubicBezTo>
                    <a:pt x="82586" y="42069"/>
                    <a:pt x="82269" y="42069"/>
                    <a:pt x="82269" y="42334"/>
                  </a:cubicBezTo>
                  <a:cubicBezTo>
                    <a:pt x="81952" y="42598"/>
                    <a:pt x="81634" y="42334"/>
                    <a:pt x="81952" y="42069"/>
                  </a:cubicBezTo>
                  <a:lnTo>
                    <a:pt x="82092" y="41834"/>
                  </a:lnTo>
                  <a:lnTo>
                    <a:pt x="81899" y="41502"/>
                  </a:lnTo>
                  <a:cubicBezTo>
                    <a:pt x="82163" y="41049"/>
                    <a:pt x="82163" y="40595"/>
                    <a:pt x="82692" y="40142"/>
                  </a:cubicBezTo>
                  <a:close/>
                  <a:moveTo>
                    <a:pt x="81951" y="36879"/>
                  </a:moveTo>
                  <a:cubicBezTo>
                    <a:pt x="82269" y="36513"/>
                    <a:pt x="82904" y="36879"/>
                    <a:pt x="82586" y="37246"/>
                  </a:cubicBezTo>
                  <a:cubicBezTo>
                    <a:pt x="81951" y="37978"/>
                    <a:pt x="81316" y="39443"/>
                    <a:pt x="80681" y="40542"/>
                  </a:cubicBezTo>
                  <a:cubicBezTo>
                    <a:pt x="80363" y="40909"/>
                    <a:pt x="80046" y="40542"/>
                    <a:pt x="80363" y="40176"/>
                  </a:cubicBezTo>
                  <a:cubicBezTo>
                    <a:pt x="80681" y="39077"/>
                    <a:pt x="81633" y="37978"/>
                    <a:pt x="81951" y="36879"/>
                  </a:cubicBezTo>
                  <a:close/>
                  <a:moveTo>
                    <a:pt x="80273" y="35630"/>
                  </a:moveTo>
                  <a:cubicBezTo>
                    <a:pt x="80273" y="34925"/>
                    <a:pt x="81180" y="35630"/>
                    <a:pt x="81180" y="35630"/>
                  </a:cubicBezTo>
                  <a:cubicBezTo>
                    <a:pt x="80273" y="36336"/>
                    <a:pt x="79819" y="37042"/>
                    <a:pt x="79366" y="37394"/>
                  </a:cubicBezTo>
                  <a:cubicBezTo>
                    <a:pt x="79366" y="37747"/>
                    <a:pt x="78459" y="37394"/>
                    <a:pt x="78912" y="37394"/>
                  </a:cubicBezTo>
                  <a:cubicBezTo>
                    <a:pt x="79366" y="36689"/>
                    <a:pt x="79819" y="35983"/>
                    <a:pt x="80273" y="35630"/>
                  </a:cubicBezTo>
                  <a:close/>
                  <a:moveTo>
                    <a:pt x="80953" y="33338"/>
                  </a:moveTo>
                  <a:cubicBezTo>
                    <a:pt x="80953" y="33338"/>
                    <a:pt x="81294" y="33338"/>
                    <a:pt x="81294" y="33711"/>
                  </a:cubicBezTo>
                  <a:cubicBezTo>
                    <a:pt x="79933" y="35206"/>
                    <a:pt x="78912" y="37447"/>
                    <a:pt x="77551" y="38941"/>
                  </a:cubicBezTo>
                  <a:cubicBezTo>
                    <a:pt x="77551" y="39314"/>
                    <a:pt x="76871" y="38941"/>
                    <a:pt x="77211" y="38567"/>
                  </a:cubicBezTo>
                  <a:cubicBezTo>
                    <a:pt x="78572" y="37073"/>
                    <a:pt x="79592" y="35206"/>
                    <a:pt x="80953" y="33338"/>
                  </a:cubicBezTo>
                  <a:close/>
                  <a:moveTo>
                    <a:pt x="49512" y="31750"/>
                  </a:moveTo>
                  <a:cubicBezTo>
                    <a:pt x="49141" y="33262"/>
                    <a:pt x="48026" y="34018"/>
                    <a:pt x="47283" y="34774"/>
                  </a:cubicBezTo>
                  <a:cubicBezTo>
                    <a:pt x="46540" y="36286"/>
                    <a:pt x="45797" y="37420"/>
                    <a:pt x="44682" y="38554"/>
                  </a:cubicBezTo>
                  <a:cubicBezTo>
                    <a:pt x="44310" y="38554"/>
                    <a:pt x="44310" y="38554"/>
                    <a:pt x="43939" y="38554"/>
                  </a:cubicBezTo>
                  <a:cubicBezTo>
                    <a:pt x="43939" y="38932"/>
                    <a:pt x="43939" y="38932"/>
                    <a:pt x="43567" y="38932"/>
                  </a:cubicBezTo>
                  <a:cubicBezTo>
                    <a:pt x="40223" y="39310"/>
                    <a:pt x="36508" y="38554"/>
                    <a:pt x="32792" y="38554"/>
                  </a:cubicBezTo>
                  <a:cubicBezTo>
                    <a:pt x="32421" y="38554"/>
                    <a:pt x="32421" y="37798"/>
                    <a:pt x="32792" y="37798"/>
                  </a:cubicBezTo>
                  <a:cubicBezTo>
                    <a:pt x="36508" y="37798"/>
                    <a:pt x="40223" y="38176"/>
                    <a:pt x="43567" y="37798"/>
                  </a:cubicBezTo>
                  <a:cubicBezTo>
                    <a:pt x="43939" y="37798"/>
                    <a:pt x="43939" y="37798"/>
                    <a:pt x="43939" y="37798"/>
                  </a:cubicBezTo>
                  <a:cubicBezTo>
                    <a:pt x="45054" y="37042"/>
                    <a:pt x="45797" y="35530"/>
                    <a:pt x="46540" y="34774"/>
                  </a:cubicBezTo>
                  <a:cubicBezTo>
                    <a:pt x="47283" y="33640"/>
                    <a:pt x="48398" y="32884"/>
                    <a:pt x="49512" y="31750"/>
                  </a:cubicBezTo>
                  <a:close/>
                  <a:moveTo>
                    <a:pt x="48834" y="28953"/>
                  </a:moveTo>
                  <a:cubicBezTo>
                    <a:pt x="48834" y="28575"/>
                    <a:pt x="49534" y="28953"/>
                    <a:pt x="49184" y="28953"/>
                  </a:cubicBezTo>
                  <a:cubicBezTo>
                    <a:pt x="48485" y="30087"/>
                    <a:pt x="47785" y="31599"/>
                    <a:pt x="47085" y="32733"/>
                  </a:cubicBezTo>
                  <a:cubicBezTo>
                    <a:pt x="46036" y="33489"/>
                    <a:pt x="45336" y="34623"/>
                    <a:pt x="44637" y="35757"/>
                  </a:cubicBezTo>
                  <a:cubicBezTo>
                    <a:pt x="44637" y="35757"/>
                    <a:pt x="44637" y="35757"/>
                    <a:pt x="44287" y="35757"/>
                  </a:cubicBezTo>
                  <a:cubicBezTo>
                    <a:pt x="44287" y="36135"/>
                    <a:pt x="44287" y="36135"/>
                    <a:pt x="43937" y="36135"/>
                  </a:cubicBezTo>
                  <a:cubicBezTo>
                    <a:pt x="39040" y="35379"/>
                    <a:pt x="34493" y="36135"/>
                    <a:pt x="29596" y="35379"/>
                  </a:cubicBezTo>
                  <a:cubicBezTo>
                    <a:pt x="29246" y="35379"/>
                    <a:pt x="29246" y="34623"/>
                    <a:pt x="29596" y="34623"/>
                  </a:cubicBezTo>
                  <a:cubicBezTo>
                    <a:pt x="34493" y="34623"/>
                    <a:pt x="39390" y="34245"/>
                    <a:pt x="44287" y="35001"/>
                  </a:cubicBezTo>
                  <a:cubicBezTo>
                    <a:pt x="44987" y="34245"/>
                    <a:pt x="45336" y="33489"/>
                    <a:pt x="46036" y="32355"/>
                  </a:cubicBezTo>
                  <a:cubicBezTo>
                    <a:pt x="47085" y="31221"/>
                    <a:pt x="47785" y="30087"/>
                    <a:pt x="48834" y="28953"/>
                  </a:cubicBezTo>
                  <a:close/>
                  <a:moveTo>
                    <a:pt x="82163" y="28936"/>
                  </a:moveTo>
                  <a:cubicBezTo>
                    <a:pt x="82163" y="28575"/>
                    <a:pt x="82868" y="28936"/>
                    <a:pt x="82516" y="28936"/>
                  </a:cubicBezTo>
                  <a:cubicBezTo>
                    <a:pt x="81104" y="31461"/>
                    <a:pt x="79340" y="33626"/>
                    <a:pt x="77576" y="36152"/>
                  </a:cubicBezTo>
                  <a:cubicBezTo>
                    <a:pt x="77224" y="36152"/>
                    <a:pt x="76871" y="35791"/>
                    <a:pt x="77224" y="35791"/>
                  </a:cubicBezTo>
                  <a:cubicBezTo>
                    <a:pt x="78987" y="33266"/>
                    <a:pt x="80751" y="31101"/>
                    <a:pt x="82163" y="28936"/>
                  </a:cubicBezTo>
                  <a:close/>
                  <a:moveTo>
                    <a:pt x="82163" y="27333"/>
                  </a:moveTo>
                  <a:cubicBezTo>
                    <a:pt x="82516" y="26988"/>
                    <a:pt x="82868" y="27333"/>
                    <a:pt x="82868" y="27678"/>
                  </a:cubicBezTo>
                  <a:cubicBezTo>
                    <a:pt x="81104" y="30094"/>
                    <a:pt x="79340" y="32164"/>
                    <a:pt x="77576" y="34235"/>
                  </a:cubicBezTo>
                  <a:cubicBezTo>
                    <a:pt x="77224" y="34580"/>
                    <a:pt x="76871" y="34235"/>
                    <a:pt x="77224" y="33890"/>
                  </a:cubicBezTo>
                  <a:cubicBezTo>
                    <a:pt x="78635" y="31474"/>
                    <a:pt x="80751" y="29749"/>
                    <a:pt x="82163" y="27333"/>
                  </a:cubicBezTo>
                  <a:close/>
                  <a:moveTo>
                    <a:pt x="82087" y="22930"/>
                  </a:moveTo>
                  <a:cubicBezTo>
                    <a:pt x="82087" y="22225"/>
                    <a:pt x="82843" y="22578"/>
                    <a:pt x="82843" y="22930"/>
                  </a:cubicBezTo>
                  <a:cubicBezTo>
                    <a:pt x="82087" y="23989"/>
                    <a:pt x="81331" y="24694"/>
                    <a:pt x="80575" y="25753"/>
                  </a:cubicBezTo>
                  <a:cubicBezTo>
                    <a:pt x="79063" y="27869"/>
                    <a:pt x="77174" y="29280"/>
                    <a:pt x="75662" y="31397"/>
                  </a:cubicBezTo>
                  <a:cubicBezTo>
                    <a:pt x="75662" y="31397"/>
                    <a:pt x="75284" y="31044"/>
                    <a:pt x="75284" y="30692"/>
                  </a:cubicBezTo>
                  <a:cubicBezTo>
                    <a:pt x="76796" y="29280"/>
                    <a:pt x="77929" y="27869"/>
                    <a:pt x="79441" y="26458"/>
                  </a:cubicBezTo>
                  <a:cubicBezTo>
                    <a:pt x="80197" y="25400"/>
                    <a:pt x="81709" y="24342"/>
                    <a:pt x="82087" y="22930"/>
                  </a:cubicBezTo>
                  <a:close/>
                  <a:moveTo>
                    <a:pt x="74213" y="7509"/>
                  </a:moveTo>
                  <a:cubicBezTo>
                    <a:pt x="71685" y="6787"/>
                    <a:pt x="68795" y="7148"/>
                    <a:pt x="66989" y="8593"/>
                  </a:cubicBezTo>
                  <a:cubicBezTo>
                    <a:pt x="65183" y="10038"/>
                    <a:pt x="63738" y="11844"/>
                    <a:pt x="62294" y="13650"/>
                  </a:cubicBezTo>
                  <a:cubicBezTo>
                    <a:pt x="61571" y="14372"/>
                    <a:pt x="60849" y="15095"/>
                    <a:pt x="59765" y="15817"/>
                  </a:cubicBezTo>
                  <a:cubicBezTo>
                    <a:pt x="59404" y="16901"/>
                    <a:pt x="58682" y="17623"/>
                    <a:pt x="57959" y="18345"/>
                  </a:cubicBezTo>
                  <a:cubicBezTo>
                    <a:pt x="56876" y="19068"/>
                    <a:pt x="56153" y="19790"/>
                    <a:pt x="55431" y="20513"/>
                  </a:cubicBezTo>
                  <a:cubicBezTo>
                    <a:pt x="54708" y="21235"/>
                    <a:pt x="54347" y="21957"/>
                    <a:pt x="53625" y="22680"/>
                  </a:cubicBezTo>
                  <a:cubicBezTo>
                    <a:pt x="53264" y="23041"/>
                    <a:pt x="52541" y="23763"/>
                    <a:pt x="51819" y="24847"/>
                  </a:cubicBezTo>
                  <a:cubicBezTo>
                    <a:pt x="51458" y="25208"/>
                    <a:pt x="50735" y="25931"/>
                    <a:pt x="50013" y="26653"/>
                  </a:cubicBezTo>
                  <a:cubicBezTo>
                    <a:pt x="48207" y="28459"/>
                    <a:pt x="46040" y="30988"/>
                    <a:pt x="44956" y="33155"/>
                  </a:cubicBezTo>
                  <a:cubicBezTo>
                    <a:pt x="44956" y="33877"/>
                    <a:pt x="44234" y="34238"/>
                    <a:pt x="43511" y="33877"/>
                  </a:cubicBezTo>
                  <a:cubicBezTo>
                    <a:pt x="43150" y="33877"/>
                    <a:pt x="42789" y="33877"/>
                    <a:pt x="42428" y="33516"/>
                  </a:cubicBezTo>
                  <a:cubicBezTo>
                    <a:pt x="40622" y="33155"/>
                    <a:pt x="38454" y="33155"/>
                    <a:pt x="36287" y="33155"/>
                  </a:cubicBezTo>
                  <a:cubicBezTo>
                    <a:pt x="35204" y="33155"/>
                    <a:pt x="33759" y="33155"/>
                    <a:pt x="32314" y="32794"/>
                  </a:cubicBezTo>
                  <a:cubicBezTo>
                    <a:pt x="28702" y="32432"/>
                    <a:pt x="25090" y="32432"/>
                    <a:pt x="20756" y="32432"/>
                  </a:cubicBezTo>
                  <a:cubicBezTo>
                    <a:pt x="20395" y="32432"/>
                    <a:pt x="19672" y="32432"/>
                    <a:pt x="18950" y="32794"/>
                  </a:cubicBezTo>
                  <a:cubicBezTo>
                    <a:pt x="13893" y="32794"/>
                    <a:pt x="6308" y="32794"/>
                    <a:pt x="4141" y="37128"/>
                  </a:cubicBezTo>
                  <a:cubicBezTo>
                    <a:pt x="3057" y="39656"/>
                    <a:pt x="4502" y="42907"/>
                    <a:pt x="5947" y="45797"/>
                  </a:cubicBezTo>
                  <a:cubicBezTo>
                    <a:pt x="6669" y="46519"/>
                    <a:pt x="7030" y="47242"/>
                    <a:pt x="7030" y="47964"/>
                  </a:cubicBezTo>
                  <a:cubicBezTo>
                    <a:pt x="7753" y="49048"/>
                    <a:pt x="8114" y="50493"/>
                    <a:pt x="8836" y="51576"/>
                  </a:cubicBezTo>
                  <a:cubicBezTo>
                    <a:pt x="9559" y="53382"/>
                    <a:pt x="10281" y="55188"/>
                    <a:pt x="11003" y="56633"/>
                  </a:cubicBezTo>
                  <a:cubicBezTo>
                    <a:pt x="11726" y="58439"/>
                    <a:pt x="12809" y="59523"/>
                    <a:pt x="13893" y="61329"/>
                  </a:cubicBezTo>
                  <a:cubicBezTo>
                    <a:pt x="14615" y="62412"/>
                    <a:pt x="15338" y="63496"/>
                    <a:pt x="16060" y="64941"/>
                  </a:cubicBezTo>
                  <a:cubicBezTo>
                    <a:pt x="16060" y="65302"/>
                    <a:pt x="16783" y="65663"/>
                    <a:pt x="16783" y="66024"/>
                  </a:cubicBezTo>
                  <a:cubicBezTo>
                    <a:pt x="18227" y="68553"/>
                    <a:pt x="19672" y="70720"/>
                    <a:pt x="21478" y="72526"/>
                  </a:cubicBezTo>
                  <a:cubicBezTo>
                    <a:pt x="21839" y="73248"/>
                    <a:pt x="22201" y="73610"/>
                    <a:pt x="21478" y="73971"/>
                  </a:cubicBezTo>
                  <a:cubicBezTo>
                    <a:pt x="21478" y="74693"/>
                    <a:pt x="21117" y="74693"/>
                    <a:pt x="20756" y="75054"/>
                  </a:cubicBezTo>
                  <a:cubicBezTo>
                    <a:pt x="20395" y="77222"/>
                    <a:pt x="19311" y="79750"/>
                    <a:pt x="18950" y="81917"/>
                  </a:cubicBezTo>
                  <a:cubicBezTo>
                    <a:pt x="18589" y="82278"/>
                    <a:pt x="18589" y="83001"/>
                    <a:pt x="18227" y="84084"/>
                  </a:cubicBezTo>
                  <a:cubicBezTo>
                    <a:pt x="17144" y="86613"/>
                    <a:pt x="16060" y="89502"/>
                    <a:pt x="15338" y="92031"/>
                  </a:cubicBezTo>
                  <a:cubicBezTo>
                    <a:pt x="14977" y="93114"/>
                    <a:pt x="14977" y="93837"/>
                    <a:pt x="14615" y="94920"/>
                  </a:cubicBezTo>
                  <a:cubicBezTo>
                    <a:pt x="14254" y="95282"/>
                    <a:pt x="14254" y="95643"/>
                    <a:pt x="13893" y="96365"/>
                  </a:cubicBezTo>
                  <a:cubicBezTo>
                    <a:pt x="11726" y="102144"/>
                    <a:pt x="9197" y="109369"/>
                    <a:pt x="15338" y="112619"/>
                  </a:cubicBezTo>
                  <a:cubicBezTo>
                    <a:pt x="16060" y="113342"/>
                    <a:pt x="17144" y="113703"/>
                    <a:pt x="18589" y="113703"/>
                  </a:cubicBezTo>
                  <a:cubicBezTo>
                    <a:pt x="24007" y="114787"/>
                    <a:pt x="30147" y="112619"/>
                    <a:pt x="35565" y="111175"/>
                  </a:cubicBezTo>
                  <a:lnTo>
                    <a:pt x="36648" y="110452"/>
                  </a:lnTo>
                  <a:cubicBezTo>
                    <a:pt x="37732" y="110091"/>
                    <a:pt x="38816" y="109730"/>
                    <a:pt x="39899" y="109730"/>
                  </a:cubicBezTo>
                  <a:cubicBezTo>
                    <a:pt x="42066" y="108646"/>
                    <a:pt x="44595" y="107563"/>
                    <a:pt x="46762" y="106840"/>
                  </a:cubicBezTo>
                  <a:cubicBezTo>
                    <a:pt x="47123" y="106840"/>
                    <a:pt x="47484" y="106840"/>
                    <a:pt x="47846" y="106840"/>
                  </a:cubicBezTo>
                  <a:cubicBezTo>
                    <a:pt x="49290" y="106479"/>
                    <a:pt x="50735" y="106118"/>
                    <a:pt x="51819" y="106479"/>
                  </a:cubicBezTo>
                  <a:cubicBezTo>
                    <a:pt x="52180" y="106479"/>
                    <a:pt x="52541" y="106479"/>
                    <a:pt x="52902" y="106840"/>
                  </a:cubicBezTo>
                  <a:cubicBezTo>
                    <a:pt x="54347" y="107563"/>
                    <a:pt x="55431" y="109007"/>
                    <a:pt x="56876" y="110091"/>
                  </a:cubicBezTo>
                  <a:cubicBezTo>
                    <a:pt x="57598" y="111175"/>
                    <a:pt x="58682" y="112258"/>
                    <a:pt x="59765" y="112981"/>
                  </a:cubicBezTo>
                  <a:cubicBezTo>
                    <a:pt x="60849" y="113703"/>
                    <a:pt x="61932" y="114425"/>
                    <a:pt x="62655" y="115148"/>
                  </a:cubicBezTo>
                  <a:cubicBezTo>
                    <a:pt x="64461" y="116593"/>
                    <a:pt x="66267" y="118037"/>
                    <a:pt x="68073" y="119121"/>
                  </a:cubicBezTo>
                  <a:cubicBezTo>
                    <a:pt x="69156" y="119843"/>
                    <a:pt x="70240" y="120927"/>
                    <a:pt x="71685" y="122011"/>
                  </a:cubicBezTo>
                  <a:cubicBezTo>
                    <a:pt x="74936" y="124178"/>
                    <a:pt x="77825" y="126345"/>
                    <a:pt x="81437" y="127067"/>
                  </a:cubicBezTo>
                  <a:cubicBezTo>
                    <a:pt x="82160" y="127429"/>
                    <a:pt x="83244" y="127429"/>
                    <a:pt x="83966" y="127429"/>
                  </a:cubicBezTo>
                  <a:cubicBezTo>
                    <a:pt x="90829" y="127067"/>
                    <a:pt x="90829" y="120205"/>
                    <a:pt x="91551" y="114064"/>
                  </a:cubicBezTo>
                  <a:cubicBezTo>
                    <a:pt x="91551" y="112981"/>
                    <a:pt x="91551" y="111536"/>
                    <a:pt x="91551" y="110452"/>
                  </a:cubicBezTo>
                  <a:cubicBezTo>
                    <a:pt x="91551" y="109369"/>
                    <a:pt x="91913" y="107924"/>
                    <a:pt x="91913" y="106840"/>
                  </a:cubicBezTo>
                  <a:cubicBezTo>
                    <a:pt x="92274" y="104312"/>
                    <a:pt x="92274" y="102144"/>
                    <a:pt x="92635" y="99255"/>
                  </a:cubicBezTo>
                  <a:cubicBezTo>
                    <a:pt x="92635" y="97810"/>
                    <a:pt x="92996" y="96004"/>
                    <a:pt x="92996" y="94920"/>
                  </a:cubicBezTo>
                  <a:cubicBezTo>
                    <a:pt x="93357" y="93114"/>
                    <a:pt x="93357" y="91670"/>
                    <a:pt x="93718" y="89864"/>
                  </a:cubicBezTo>
                  <a:cubicBezTo>
                    <a:pt x="93718" y="89502"/>
                    <a:pt x="93718" y="88780"/>
                    <a:pt x="94080" y="88780"/>
                  </a:cubicBezTo>
                  <a:cubicBezTo>
                    <a:pt x="97330" y="86613"/>
                    <a:pt x="100581" y="84084"/>
                    <a:pt x="103471" y="81917"/>
                  </a:cubicBezTo>
                  <a:cubicBezTo>
                    <a:pt x="105999" y="79389"/>
                    <a:pt x="108889" y="77222"/>
                    <a:pt x="111417" y="75054"/>
                  </a:cubicBezTo>
                  <a:cubicBezTo>
                    <a:pt x="112501" y="74693"/>
                    <a:pt x="112862" y="73971"/>
                    <a:pt x="113584" y="73610"/>
                  </a:cubicBezTo>
                  <a:cubicBezTo>
                    <a:pt x="114307" y="73248"/>
                    <a:pt x="115029" y="72526"/>
                    <a:pt x="115752" y="72165"/>
                  </a:cubicBezTo>
                  <a:cubicBezTo>
                    <a:pt x="116113" y="71803"/>
                    <a:pt x="116474" y="71442"/>
                    <a:pt x="116835" y="71442"/>
                  </a:cubicBezTo>
                  <a:cubicBezTo>
                    <a:pt x="117919" y="70720"/>
                    <a:pt x="119002" y="69997"/>
                    <a:pt x="119725" y="69275"/>
                  </a:cubicBezTo>
                  <a:cubicBezTo>
                    <a:pt x="121892" y="67108"/>
                    <a:pt x="124420" y="64218"/>
                    <a:pt x="123698" y="60606"/>
                  </a:cubicBezTo>
                  <a:cubicBezTo>
                    <a:pt x="123337" y="58078"/>
                    <a:pt x="120447" y="56633"/>
                    <a:pt x="117919" y="55549"/>
                  </a:cubicBezTo>
                  <a:cubicBezTo>
                    <a:pt x="117558" y="55188"/>
                    <a:pt x="117558" y="55188"/>
                    <a:pt x="117196" y="55188"/>
                  </a:cubicBezTo>
                  <a:cubicBezTo>
                    <a:pt x="115390" y="54105"/>
                    <a:pt x="113946" y="53382"/>
                    <a:pt x="112862" y="52299"/>
                  </a:cubicBezTo>
                  <a:cubicBezTo>
                    <a:pt x="111417" y="51937"/>
                    <a:pt x="109611" y="50854"/>
                    <a:pt x="108166" y="50131"/>
                  </a:cubicBezTo>
                  <a:cubicBezTo>
                    <a:pt x="104554" y="48325"/>
                    <a:pt x="101304" y="46881"/>
                    <a:pt x="98053" y="45797"/>
                  </a:cubicBezTo>
                  <a:cubicBezTo>
                    <a:pt x="96608" y="45075"/>
                    <a:pt x="95163" y="44352"/>
                    <a:pt x="92996" y="44352"/>
                  </a:cubicBezTo>
                  <a:cubicBezTo>
                    <a:pt x="92996" y="44352"/>
                    <a:pt x="92635" y="44352"/>
                    <a:pt x="92274" y="43991"/>
                  </a:cubicBezTo>
                  <a:cubicBezTo>
                    <a:pt x="91913" y="43991"/>
                    <a:pt x="91190" y="43991"/>
                    <a:pt x="90468" y="43269"/>
                  </a:cubicBezTo>
                  <a:cubicBezTo>
                    <a:pt x="90468" y="43269"/>
                    <a:pt x="90468" y="43269"/>
                    <a:pt x="90107" y="42907"/>
                  </a:cubicBezTo>
                  <a:cubicBezTo>
                    <a:pt x="89745" y="42907"/>
                    <a:pt x="89384" y="42546"/>
                    <a:pt x="89384" y="42185"/>
                  </a:cubicBezTo>
                  <a:cubicBezTo>
                    <a:pt x="87578" y="39656"/>
                    <a:pt x="86856" y="36044"/>
                    <a:pt x="86133" y="32794"/>
                  </a:cubicBezTo>
                  <a:cubicBezTo>
                    <a:pt x="85772" y="30988"/>
                    <a:pt x="85050" y="29543"/>
                    <a:pt x="84689" y="27737"/>
                  </a:cubicBezTo>
                  <a:cubicBezTo>
                    <a:pt x="84327" y="25931"/>
                    <a:pt x="83605" y="24486"/>
                    <a:pt x="83605" y="22680"/>
                  </a:cubicBezTo>
                  <a:cubicBezTo>
                    <a:pt x="83244" y="22319"/>
                    <a:pt x="83244" y="21596"/>
                    <a:pt x="83244" y="20513"/>
                  </a:cubicBezTo>
                  <a:cubicBezTo>
                    <a:pt x="82160" y="16178"/>
                    <a:pt x="81076" y="10399"/>
                    <a:pt x="77103" y="8232"/>
                  </a:cubicBezTo>
                  <a:cubicBezTo>
                    <a:pt x="76380" y="7871"/>
                    <a:pt x="75297" y="7509"/>
                    <a:pt x="74213" y="7509"/>
                  </a:cubicBezTo>
                  <a:close/>
                  <a:moveTo>
                    <a:pt x="70997" y="3997"/>
                  </a:moveTo>
                  <a:lnTo>
                    <a:pt x="70372" y="4332"/>
                  </a:lnTo>
                  <a:lnTo>
                    <a:pt x="71686" y="4231"/>
                  </a:lnTo>
                  <a:close/>
                  <a:moveTo>
                    <a:pt x="66116" y="2931"/>
                  </a:moveTo>
                  <a:cubicBezTo>
                    <a:pt x="70045" y="0"/>
                    <a:pt x="75402" y="733"/>
                    <a:pt x="79331" y="3297"/>
                  </a:cubicBezTo>
                  <a:cubicBezTo>
                    <a:pt x="79689" y="3664"/>
                    <a:pt x="79689" y="4397"/>
                    <a:pt x="79331" y="4030"/>
                  </a:cubicBezTo>
                  <a:lnTo>
                    <a:pt x="71628" y="3603"/>
                  </a:lnTo>
                  <a:lnTo>
                    <a:pt x="73113" y="4121"/>
                  </a:lnTo>
                  <a:lnTo>
                    <a:pt x="76019" y="3897"/>
                  </a:lnTo>
                  <a:cubicBezTo>
                    <a:pt x="76019" y="3897"/>
                    <a:pt x="76380" y="4259"/>
                    <a:pt x="76742" y="4259"/>
                  </a:cubicBezTo>
                  <a:lnTo>
                    <a:pt x="79146" y="6224"/>
                  </a:lnTo>
                  <a:lnTo>
                    <a:pt x="82110" y="7257"/>
                  </a:lnTo>
                  <a:cubicBezTo>
                    <a:pt x="82851" y="7635"/>
                    <a:pt x="82110" y="8013"/>
                    <a:pt x="81740" y="7635"/>
                  </a:cubicBezTo>
                  <a:lnTo>
                    <a:pt x="80258" y="7134"/>
                  </a:lnTo>
                  <a:lnTo>
                    <a:pt x="83424" y="9722"/>
                  </a:lnTo>
                  <a:cubicBezTo>
                    <a:pt x="84959" y="12386"/>
                    <a:pt x="85953" y="15636"/>
                    <a:pt x="86856" y="18707"/>
                  </a:cubicBezTo>
                  <a:cubicBezTo>
                    <a:pt x="87217" y="20513"/>
                    <a:pt x="87939" y="22680"/>
                    <a:pt x="88301" y="24486"/>
                  </a:cubicBezTo>
                  <a:cubicBezTo>
                    <a:pt x="88662" y="25931"/>
                    <a:pt x="89384" y="27737"/>
                    <a:pt x="89745" y="29181"/>
                  </a:cubicBezTo>
                  <a:cubicBezTo>
                    <a:pt x="89745" y="30265"/>
                    <a:pt x="90107" y="31349"/>
                    <a:pt x="90468" y="32432"/>
                  </a:cubicBezTo>
                  <a:cubicBezTo>
                    <a:pt x="90829" y="34961"/>
                    <a:pt x="91551" y="37489"/>
                    <a:pt x="92996" y="40018"/>
                  </a:cubicBezTo>
                  <a:lnTo>
                    <a:pt x="92996" y="40379"/>
                  </a:lnTo>
                  <a:cubicBezTo>
                    <a:pt x="93357" y="40379"/>
                    <a:pt x="93357" y="40379"/>
                    <a:pt x="93718" y="40740"/>
                  </a:cubicBezTo>
                  <a:cubicBezTo>
                    <a:pt x="94441" y="40740"/>
                    <a:pt x="94441" y="40740"/>
                    <a:pt x="95163" y="40740"/>
                  </a:cubicBezTo>
                  <a:cubicBezTo>
                    <a:pt x="95524" y="40740"/>
                    <a:pt x="96608" y="41101"/>
                    <a:pt x="96969" y="41101"/>
                  </a:cubicBezTo>
                  <a:cubicBezTo>
                    <a:pt x="98414" y="41463"/>
                    <a:pt x="99498" y="42185"/>
                    <a:pt x="100942" y="42907"/>
                  </a:cubicBezTo>
                  <a:cubicBezTo>
                    <a:pt x="101665" y="42907"/>
                    <a:pt x="102387" y="43269"/>
                    <a:pt x="102748" y="43269"/>
                  </a:cubicBezTo>
                  <a:cubicBezTo>
                    <a:pt x="106360" y="44713"/>
                    <a:pt x="110334" y="46881"/>
                    <a:pt x="114307" y="49048"/>
                  </a:cubicBezTo>
                  <a:cubicBezTo>
                    <a:pt x="115029" y="49409"/>
                    <a:pt x="116113" y="50131"/>
                    <a:pt x="117196" y="50493"/>
                  </a:cubicBezTo>
                  <a:cubicBezTo>
                    <a:pt x="121170" y="52660"/>
                    <a:pt x="127310" y="55911"/>
                    <a:pt x="126949" y="61329"/>
                  </a:cubicBezTo>
                  <a:cubicBezTo>
                    <a:pt x="126949" y="64941"/>
                    <a:pt x="125865" y="67469"/>
                    <a:pt x="124059" y="69636"/>
                  </a:cubicBezTo>
                  <a:cubicBezTo>
                    <a:pt x="122253" y="71442"/>
                    <a:pt x="120086" y="72887"/>
                    <a:pt x="117919" y="74332"/>
                  </a:cubicBezTo>
                  <a:cubicBezTo>
                    <a:pt x="117196" y="75054"/>
                    <a:pt x="116474" y="75777"/>
                    <a:pt x="115390" y="76138"/>
                  </a:cubicBezTo>
                  <a:cubicBezTo>
                    <a:pt x="113946" y="77583"/>
                    <a:pt x="112501" y="78666"/>
                    <a:pt x="110695" y="79750"/>
                  </a:cubicBezTo>
                  <a:cubicBezTo>
                    <a:pt x="109250" y="81195"/>
                    <a:pt x="107444" y="82278"/>
                    <a:pt x="105999" y="83723"/>
                  </a:cubicBezTo>
                  <a:cubicBezTo>
                    <a:pt x="103110" y="85890"/>
                    <a:pt x="100220" y="88058"/>
                    <a:pt x="96969" y="89864"/>
                  </a:cubicBezTo>
                  <a:cubicBezTo>
                    <a:pt x="96969" y="91308"/>
                    <a:pt x="96969" y="92031"/>
                    <a:pt x="96608" y="93114"/>
                  </a:cubicBezTo>
                  <a:cubicBezTo>
                    <a:pt x="96608" y="93837"/>
                    <a:pt x="96608" y="94920"/>
                    <a:pt x="96247" y="95643"/>
                  </a:cubicBezTo>
                  <a:cubicBezTo>
                    <a:pt x="96247" y="96726"/>
                    <a:pt x="95886" y="98532"/>
                    <a:pt x="95886" y="99616"/>
                  </a:cubicBezTo>
                  <a:cubicBezTo>
                    <a:pt x="95886" y="100338"/>
                    <a:pt x="95886" y="101422"/>
                    <a:pt x="95886" y="102506"/>
                  </a:cubicBezTo>
                  <a:cubicBezTo>
                    <a:pt x="95524" y="103228"/>
                    <a:pt x="95524" y="104312"/>
                    <a:pt x="95524" y="105395"/>
                  </a:cubicBezTo>
                  <a:cubicBezTo>
                    <a:pt x="95163" y="107924"/>
                    <a:pt x="95163" y="111175"/>
                    <a:pt x="95163" y="113703"/>
                  </a:cubicBezTo>
                  <a:cubicBezTo>
                    <a:pt x="94802" y="120566"/>
                    <a:pt x="94802" y="127790"/>
                    <a:pt x="87217" y="130318"/>
                  </a:cubicBezTo>
                  <a:cubicBezTo>
                    <a:pt x="85411" y="131402"/>
                    <a:pt x="83605" y="131402"/>
                    <a:pt x="81437" y="130679"/>
                  </a:cubicBezTo>
                  <a:cubicBezTo>
                    <a:pt x="77825" y="129957"/>
                    <a:pt x="74574" y="127790"/>
                    <a:pt x="71685" y="125623"/>
                  </a:cubicBezTo>
                  <a:cubicBezTo>
                    <a:pt x="70962" y="125261"/>
                    <a:pt x="70240" y="124900"/>
                    <a:pt x="69879" y="124539"/>
                  </a:cubicBezTo>
                  <a:cubicBezTo>
                    <a:pt x="63016" y="119843"/>
                    <a:pt x="57598" y="115870"/>
                    <a:pt x="52902" y="111536"/>
                  </a:cubicBezTo>
                  <a:cubicBezTo>
                    <a:pt x="52180" y="110452"/>
                    <a:pt x="51458" y="110452"/>
                    <a:pt x="50735" y="110091"/>
                  </a:cubicBezTo>
                  <a:cubicBezTo>
                    <a:pt x="50374" y="110091"/>
                    <a:pt x="49290" y="110452"/>
                    <a:pt x="48207" y="110452"/>
                  </a:cubicBezTo>
                  <a:lnTo>
                    <a:pt x="47846" y="110452"/>
                  </a:lnTo>
                  <a:cubicBezTo>
                    <a:pt x="46040" y="111175"/>
                    <a:pt x="44595" y="111897"/>
                    <a:pt x="42789" y="112258"/>
                  </a:cubicBezTo>
                  <a:lnTo>
                    <a:pt x="42428" y="112619"/>
                  </a:lnTo>
                  <a:cubicBezTo>
                    <a:pt x="42066" y="112619"/>
                    <a:pt x="40983" y="112981"/>
                    <a:pt x="40622" y="113342"/>
                  </a:cubicBezTo>
                  <a:cubicBezTo>
                    <a:pt x="37371" y="114064"/>
                    <a:pt x="34120" y="115148"/>
                    <a:pt x="31231" y="116231"/>
                  </a:cubicBezTo>
                  <a:cubicBezTo>
                    <a:pt x="26896" y="117315"/>
                    <a:pt x="22201" y="118399"/>
                    <a:pt x="17505" y="117315"/>
                  </a:cubicBezTo>
                  <a:cubicBezTo>
                    <a:pt x="14977" y="116954"/>
                    <a:pt x="12809" y="115870"/>
                    <a:pt x="11365" y="114064"/>
                  </a:cubicBezTo>
                  <a:cubicBezTo>
                    <a:pt x="5947" y="108646"/>
                    <a:pt x="8114" y="102144"/>
                    <a:pt x="10281" y="96004"/>
                  </a:cubicBezTo>
                  <a:lnTo>
                    <a:pt x="10281" y="95643"/>
                  </a:lnTo>
                  <a:cubicBezTo>
                    <a:pt x="11726" y="91670"/>
                    <a:pt x="13171" y="88058"/>
                    <a:pt x="14254" y="84084"/>
                  </a:cubicBezTo>
                  <a:cubicBezTo>
                    <a:pt x="15699" y="80472"/>
                    <a:pt x="16783" y="76860"/>
                    <a:pt x="18227" y="73248"/>
                  </a:cubicBezTo>
                  <a:cubicBezTo>
                    <a:pt x="16060" y="71081"/>
                    <a:pt x="14254" y="68553"/>
                    <a:pt x="12448" y="66024"/>
                  </a:cubicBezTo>
                  <a:lnTo>
                    <a:pt x="12087" y="65302"/>
                  </a:lnTo>
                  <a:cubicBezTo>
                    <a:pt x="11726" y="64579"/>
                    <a:pt x="11365" y="64218"/>
                    <a:pt x="11003" y="63857"/>
                  </a:cubicBezTo>
                  <a:cubicBezTo>
                    <a:pt x="9197" y="61329"/>
                    <a:pt x="7753" y="58439"/>
                    <a:pt x="6308" y="55549"/>
                  </a:cubicBezTo>
                  <a:cubicBezTo>
                    <a:pt x="5585" y="53382"/>
                    <a:pt x="4502" y="51576"/>
                    <a:pt x="3779" y="49770"/>
                  </a:cubicBezTo>
                  <a:cubicBezTo>
                    <a:pt x="3057" y="47964"/>
                    <a:pt x="1973" y="46158"/>
                    <a:pt x="1251" y="44352"/>
                  </a:cubicBezTo>
                  <a:cubicBezTo>
                    <a:pt x="167" y="41463"/>
                    <a:pt x="-916" y="37850"/>
                    <a:pt x="1251" y="34961"/>
                  </a:cubicBezTo>
                  <a:cubicBezTo>
                    <a:pt x="4502" y="29543"/>
                    <a:pt x="12087" y="29181"/>
                    <a:pt x="17866" y="28820"/>
                  </a:cubicBezTo>
                  <a:lnTo>
                    <a:pt x="20033" y="28820"/>
                  </a:lnTo>
                  <a:cubicBezTo>
                    <a:pt x="23645" y="28820"/>
                    <a:pt x="27257" y="28459"/>
                    <a:pt x="30869" y="28820"/>
                  </a:cubicBezTo>
                  <a:cubicBezTo>
                    <a:pt x="32314" y="29181"/>
                    <a:pt x="34120" y="29181"/>
                    <a:pt x="35565" y="29543"/>
                  </a:cubicBezTo>
                  <a:cubicBezTo>
                    <a:pt x="38093" y="29543"/>
                    <a:pt x="40622" y="29543"/>
                    <a:pt x="43150" y="29904"/>
                  </a:cubicBezTo>
                  <a:cubicBezTo>
                    <a:pt x="43150" y="29904"/>
                    <a:pt x="43150" y="29904"/>
                    <a:pt x="43511" y="29904"/>
                  </a:cubicBezTo>
                  <a:cubicBezTo>
                    <a:pt x="44595" y="27737"/>
                    <a:pt x="46040" y="26292"/>
                    <a:pt x="47484" y="24486"/>
                  </a:cubicBezTo>
                  <a:cubicBezTo>
                    <a:pt x="47846" y="24125"/>
                    <a:pt x="48568" y="23402"/>
                    <a:pt x="48929" y="23041"/>
                  </a:cubicBezTo>
                  <a:cubicBezTo>
                    <a:pt x="49290" y="22319"/>
                    <a:pt x="49652" y="21596"/>
                    <a:pt x="50374" y="21235"/>
                  </a:cubicBezTo>
                  <a:cubicBezTo>
                    <a:pt x="51458" y="19790"/>
                    <a:pt x="52180" y="18707"/>
                    <a:pt x="53264" y="17623"/>
                  </a:cubicBezTo>
                  <a:lnTo>
                    <a:pt x="53625" y="17262"/>
                  </a:lnTo>
                  <a:cubicBezTo>
                    <a:pt x="55431" y="15817"/>
                    <a:pt x="56876" y="14733"/>
                    <a:pt x="57959" y="12927"/>
                  </a:cubicBezTo>
                  <a:cubicBezTo>
                    <a:pt x="58682" y="12566"/>
                    <a:pt x="58682" y="12205"/>
                    <a:pt x="59043" y="11844"/>
                  </a:cubicBezTo>
                  <a:lnTo>
                    <a:pt x="62525" y="8527"/>
                  </a:lnTo>
                  <a:lnTo>
                    <a:pt x="61366" y="9147"/>
                  </a:lnTo>
                  <a:cubicBezTo>
                    <a:pt x="60996" y="9147"/>
                    <a:pt x="60996" y="9147"/>
                    <a:pt x="60996" y="9147"/>
                  </a:cubicBezTo>
                  <a:lnTo>
                    <a:pt x="63221" y="7864"/>
                  </a:lnTo>
                  <a:lnTo>
                    <a:pt x="66628" y="4620"/>
                  </a:lnTo>
                  <a:lnTo>
                    <a:pt x="69194" y="4422"/>
                  </a:lnTo>
                  <a:lnTo>
                    <a:pt x="70704" y="3552"/>
                  </a:lnTo>
                  <a:lnTo>
                    <a:pt x="66116" y="3297"/>
                  </a:lnTo>
                  <a:cubicBezTo>
                    <a:pt x="66116" y="3297"/>
                    <a:pt x="65759" y="2931"/>
                    <a:pt x="66116" y="2931"/>
                  </a:cubicBezTo>
                  <a:close/>
                  <a:moveTo>
                    <a:pt x="72385" y="0"/>
                  </a:moveTo>
                  <a:cubicBezTo>
                    <a:pt x="73420" y="0"/>
                    <a:pt x="74800" y="265"/>
                    <a:pt x="76181" y="794"/>
                  </a:cubicBezTo>
                  <a:cubicBezTo>
                    <a:pt x="76526" y="794"/>
                    <a:pt x="76181" y="1323"/>
                    <a:pt x="75490" y="1059"/>
                  </a:cubicBezTo>
                  <a:cubicBezTo>
                    <a:pt x="74455" y="794"/>
                    <a:pt x="73420" y="529"/>
                    <a:pt x="72040" y="529"/>
                  </a:cubicBezTo>
                  <a:cubicBezTo>
                    <a:pt x="71004" y="529"/>
                    <a:pt x="69969" y="529"/>
                    <a:pt x="69279" y="529"/>
                  </a:cubicBezTo>
                  <a:cubicBezTo>
                    <a:pt x="68934" y="529"/>
                    <a:pt x="68934" y="529"/>
                    <a:pt x="68934" y="529"/>
                  </a:cubicBezTo>
                  <a:cubicBezTo>
                    <a:pt x="69969" y="265"/>
                    <a:pt x="71004" y="0"/>
                    <a:pt x="7238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21B80BE-67B4-B345-B591-A3F95D817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116604" y="3822415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4865C2E8-D4F2-314E-9651-5FF0F448AB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0" y="5401777"/>
              <a:ext cx="1189238" cy="341663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2EB43A1E-300D-7548-95C2-B874B50311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90978" y="5870754"/>
              <a:ext cx="684935" cy="987246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FCA8DC4D-76C6-C749-8357-888746F8E1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93466" y="5423667"/>
              <a:ext cx="732105" cy="393782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DBCB3D01-1B4C-664E-A15B-7016E8C68416}"/>
                </a:ext>
              </a:extLst>
            </p:cNvPr>
            <p:cNvGrpSpPr/>
            <p:nvPr/>
          </p:nvGrpSpPr>
          <p:grpSpPr>
            <a:xfrm>
              <a:off x="9388325" y="-203257"/>
              <a:ext cx="1565930" cy="1355160"/>
              <a:chOff x="9388325" y="-90713"/>
              <a:chExt cx="1565930" cy="1355160"/>
            </a:xfrm>
            <a:grpFill/>
          </p:grpSpPr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99054FE6-78AB-644C-9E07-942A7C0E22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87340" y="474828"/>
                <a:ext cx="396508" cy="379369"/>
              </a:xfrm>
              <a:custGeom>
                <a:avLst/>
                <a:gdLst>
                  <a:gd name="connsiteX0" fmla="*/ 4734 w 437077"/>
                  <a:gd name="connsiteY0" fmla="*/ 374254 h 418184"/>
                  <a:gd name="connsiteX1" fmla="*/ 73779 w 437077"/>
                  <a:gd name="connsiteY1" fmla="*/ 411300 h 418184"/>
                  <a:gd name="connsiteX2" fmla="*/ 73779 w 437077"/>
                  <a:gd name="connsiteY2" fmla="*/ 418134 h 418184"/>
                  <a:gd name="connsiteX3" fmla="*/ 3303 w 437077"/>
                  <a:gd name="connsiteY3" fmla="*/ 375333 h 418184"/>
                  <a:gd name="connsiteX4" fmla="*/ 4734 w 437077"/>
                  <a:gd name="connsiteY4" fmla="*/ 374254 h 418184"/>
                  <a:gd name="connsiteX5" fmla="*/ 2274 w 437077"/>
                  <a:gd name="connsiteY5" fmla="*/ 336500 h 418184"/>
                  <a:gd name="connsiteX6" fmla="*/ 43773 w 437077"/>
                  <a:gd name="connsiteY6" fmla="*/ 389577 h 418184"/>
                  <a:gd name="connsiteX7" fmla="*/ 96719 w 437077"/>
                  <a:gd name="connsiteY7" fmla="*/ 397770 h 418184"/>
                  <a:gd name="connsiteX8" fmla="*/ 96362 w 437077"/>
                  <a:gd name="connsiteY8" fmla="*/ 404538 h 418184"/>
                  <a:gd name="connsiteX9" fmla="*/ 127 w 437077"/>
                  <a:gd name="connsiteY9" fmla="*/ 337212 h 418184"/>
                  <a:gd name="connsiteX10" fmla="*/ 2274 w 437077"/>
                  <a:gd name="connsiteY10" fmla="*/ 336500 h 418184"/>
                  <a:gd name="connsiteX11" fmla="*/ 78447 w 437077"/>
                  <a:gd name="connsiteY11" fmla="*/ 276304 h 418184"/>
                  <a:gd name="connsiteX12" fmla="*/ 58329 w 437077"/>
                  <a:gd name="connsiteY12" fmla="*/ 278040 h 418184"/>
                  <a:gd name="connsiteX13" fmla="*/ 42825 w 437077"/>
                  <a:gd name="connsiteY13" fmla="*/ 288107 h 418184"/>
                  <a:gd name="connsiteX14" fmla="*/ 35614 w 437077"/>
                  <a:gd name="connsiteY14" fmla="*/ 335926 h 418184"/>
                  <a:gd name="connsiteX15" fmla="*/ 103399 w 437077"/>
                  <a:gd name="connsiteY15" fmla="*/ 355701 h 418184"/>
                  <a:gd name="connsiteX16" fmla="*/ 116019 w 437077"/>
                  <a:gd name="connsiteY16" fmla="*/ 319028 h 418184"/>
                  <a:gd name="connsiteX17" fmla="*/ 78447 w 437077"/>
                  <a:gd name="connsiteY17" fmla="*/ 276304 h 418184"/>
                  <a:gd name="connsiteX18" fmla="*/ 346163 w 437077"/>
                  <a:gd name="connsiteY18" fmla="*/ 274276 h 418184"/>
                  <a:gd name="connsiteX19" fmla="*/ 332715 w 437077"/>
                  <a:gd name="connsiteY19" fmla="*/ 285231 h 418184"/>
                  <a:gd name="connsiteX20" fmla="*/ 390405 w 437077"/>
                  <a:gd name="connsiteY20" fmla="*/ 321185 h 418184"/>
                  <a:gd name="connsiteX21" fmla="*/ 395813 w 437077"/>
                  <a:gd name="connsiteY21" fmla="*/ 306803 h 418184"/>
                  <a:gd name="connsiteX22" fmla="*/ 388602 w 437077"/>
                  <a:gd name="connsiteY22" fmla="*/ 296017 h 418184"/>
                  <a:gd name="connsiteX23" fmla="*/ 346163 w 437077"/>
                  <a:gd name="connsiteY23" fmla="*/ 274276 h 418184"/>
                  <a:gd name="connsiteX24" fmla="*/ 364308 w 437077"/>
                  <a:gd name="connsiteY24" fmla="*/ 225268 h 418184"/>
                  <a:gd name="connsiteX25" fmla="*/ 392307 w 437077"/>
                  <a:gd name="connsiteY25" fmla="*/ 232374 h 418184"/>
                  <a:gd name="connsiteX26" fmla="*/ 388688 w 437077"/>
                  <a:gd name="connsiteY26" fmla="*/ 238452 h 418184"/>
                  <a:gd name="connsiteX27" fmla="*/ 301481 w 437077"/>
                  <a:gd name="connsiteY27" fmla="*/ 259905 h 418184"/>
                  <a:gd name="connsiteX28" fmla="*/ 298224 w 437077"/>
                  <a:gd name="connsiteY28" fmla="*/ 258832 h 418184"/>
                  <a:gd name="connsiteX29" fmla="*/ 335495 w 437077"/>
                  <a:gd name="connsiteY29" fmla="*/ 229156 h 418184"/>
                  <a:gd name="connsiteX30" fmla="*/ 364308 w 437077"/>
                  <a:gd name="connsiteY30" fmla="*/ 225268 h 418184"/>
                  <a:gd name="connsiteX31" fmla="*/ 370104 w 437077"/>
                  <a:gd name="connsiteY31" fmla="*/ 209326 h 418184"/>
                  <a:gd name="connsiteX32" fmla="*/ 390388 w 437077"/>
                  <a:gd name="connsiteY32" fmla="*/ 214425 h 418184"/>
                  <a:gd name="connsiteX33" fmla="*/ 386795 w 437077"/>
                  <a:gd name="connsiteY33" fmla="*/ 220422 h 418184"/>
                  <a:gd name="connsiteX34" fmla="*/ 309184 w 437077"/>
                  <a:gd name="connsiteY34" fmla="*/ 232416 h 418184"/>
                  <a:gd name="connsiteX35" fmla="*/ 308106 w 437077"/>
                  <a:gd name="connsiteY35" fmla="*/ 231005 h 418184"/>
                  <a:gd name="connsiteX36" fmla="*/ 370104 w 437077"/>
                  <a:gd name="connsiteY36" fmla="*/ 209326 h 418184"/>
                  <a:gd name="connsiteX37" fmla="*/ 348886 w 437077"/>
                  <a:gd name="connsiteY37" fmla="*/ 199416 h 418184"/>
                  <a:gd name="connsiteX38" fmla="*/ 379991 w 437077"/>
                  <a:gd name="connsiteY38" fmla="*/ 202302 h 418184"/>
                  <a:gd name="connsiteX39" fmla="*/ 376755 w 437077"/>
                  <a:gd name="connsiteY39" fmla="*/ 207714 h 418184"/>
                  <a:gd name="connsiteX40" fmla="*/ 321017 w 437077"/>
                  <a:gd name="connsiteY40" fmla="*/ 214930 h 418184"/>
                  <a:gd name="connsiteX41" fmla="*/ 319939 w 437077"/>
                  <a:gd name="connsiteY41" fmla="*/ 212766 h 418184"/>
                  <a:gd name="connsiteX42" fmla="*/ 348886 w 437077"/>
                  <a:gd name="connsiteY42" fmla="*/ 199416 h 418184"/>
                  <a:gd name="connsiteX43" fmla="*/ 390405 w 437077"/>
                  <a:gd name="connsiteY43" fmla="*/ 47932 h 418184"/>
                  <a:gd name="connsiteX44" fmla="*/ 311442 w 437077"/>
                  <a:gd name="connsiteY44" fmla="*/ 57640 h 418184"/>
                  <a:gd name="connsiteX45" fmla="*/ 140176 w 437077"/>
                  <a:gd name="connsiteY45" fmla="*/ 69864 h 418184"/>
                  <a:gd name="connsiteX46" fmla="*/ 143421 w 437077"/>
                  <a:gd name="connsiteY46" fmla="*/ 158312 h 418184"/>
                  <a:gd name="connsiteX47" fmla="*/ 397976 w 437077"/>
                  <a:gd name="connsiteY47" fmla="*/ 126312 h 418184"/>
                  <a:gd name="connsiteX48" fmla="*/ 398337 w 437077"/>
                  <a:gd name="connsiteY48" fmla="*/ 126312 h 418184"/>
                  <a:gd name="connsiteX49" fmla="*/ 390405 w 437077"/>
                  <a:gd name="connsiteY49" fmla="*/ 47932 h 418184"/>
                  <a:gd name="connsiteX50" fmla="*/ 209624 w 437077"/>
                  <a:gd name="connsiteY50" fmla="*/ 20750 h 418184"/>
                  <a:gd name="connsiteX51" fmla="*/ 210342 w 437077"/>
                  <a:gd name="connsiteY51" fmla="*/ 23219 h 418184"/>
                  <a:gd name="connsiteX52" fmla="*/ 114127 w 437077"/>
                  <a:gd name="connsiteY52" fmla="*/ 32744 h 418184"/>
                  <a:gd name="connsiteX53" fmla="*/ 113409 w 437077"/>
                  <a:gd name="connsiteY53" fmla="*/ 27805 h 418184"/>
                  <a:gd name="connsiteX54" fmla="*/ 162235 w 437077"/>
                  <a:gd name="connsiteY54" fmla="*/ 23219 h 418184"/>
                  <a:gd name="connsiteX55" fmla="*/ 209624 w 437077"/>
                  <a:gd name="connsiteY55" fmla="*/ 20750 h 418184"/>
                  <a:gd name="connsiteX56" fmla="*/ 368771 w 437077"/>
                  <a:gd name="connsiteY56" fmla="*/ 13686 h 418184"/>
                  <a:gd name="connsiteX57" fmla="*/ 416725 w 437077"/>
                  <a:gd name="connsiteY57" fmla="*/ 26359 h 418184"/>
                  <a:gd name="connsiteX58" fmla="*/ 428263 w 437077"/>
                  <a:gd name="connsiteY58" fmla="*/ 73100 h 418184"/>
                  <a:gd name="connsiteX59" fmla="*/ 434753 w 437077"/>
                  <a:gd name="connsiteY59" fmla="*/ 174491 h 418184"/>
                  <a:gd name="connsiteX60" fmla="*/ 425739 w 437077"/>
                  <a:gd name="connsiteY60" fmla="*/ 326219 h 418184"/>
                  <a:gd name="connsiteX61" fmla="*/ 338845 w 437077"/>
                  <a:gd name="connsiteY61" fmla="*/ 375477 h 418184"/>
                  <a:gd name="connsiteX62" fmla="*/ 294856 w 437077"/>
                  <a:gd name="connsiteY62" fmla="*/ 290264 h 418184"/>
                  <a:gd name="connsiteX63" fmla="*/ 404466 w 437077"/>
                  <a:gd name="connsiteY63" fmla="*/ 255748 h 418184"/>
                  <a:gd name="connsiteX64" fmla="*/ 401221 w 437077"/>
                  <a:gd name="connsiteY64" fmla="*/ 161548 h 418184"/>
                  <a:gd name="connsiteX65" fmla="*/ 144864 w 437077"/>
                  <a:gd name="connsiteY65" fmla="*/ 178087 h 418184"/>
                  <a:gd name="connsiteX66" fmla="*/ 145945 w 437077"/>
                  <a:gd name="connsiteY66" fmla="*/ 302129 h 418184"/>
                  <a:gd name="connsiteX67" fmla="*/ 85371 w 437077"/>
                  <a:gd name="connsiteY67" fmla="*/ 390937 h 418184"/>
                  <a:gd name="connsiteX68" fmla="*/ 37417 w 437077"/>
                  <a:gd name="connsiteY68" fmla="*/ 375836 h 418184"/>
                  <a:gd name="connsiteX69" fmla="*/ 17586 w 437077"/>
                  <a:gd name="connsiteY69" fmla="*/ 347072 h 418184"/>
                  <a:gd name="connsiteX70" fmla="*/ 65180 w 437077"/>
                  <a:gd name="connsiteY70" fmla="*/ 255029 h 418184"/>
                  <a:gd name="connsiteX71" fmla="*/ 119985 w 437077"/>
                  <a:gd name="connsiteY71" fmla="*/ 279838 h 418184"/>
                  <a:gd name="connsiteX72" fmla="*/ 119624 w 437077"/>
                  <a:gd name="connsiteY72" fmla="*/ 228423 h 418184"/>
                  <a:gd name="connsiteX73" fmla="*/ 107005 w 437077"/>
                  <a:gd name="connsiteY73" fmla="*/ 55123 h 418184"/>
                  <a:gd name="connsiteX74" fmla="*/ 119624 w 437077"/>
                  <a:gd name="connsiteY74" fmla="*/ 38943 h 418184"/>
                  <a:gd name="connsiteX75" fmla="*/ 316490 w 437077"/>
                  <a:gd name="connsiteY75" fmla="*/ 23124 h 418184"/>
                  <a:gd name="connsiteX76" fmla="*/ 368771 w 437077"/>
                  <a:gd name="connsiteY76" fmla="*/ 13686 h 418184"/>
                  <a:gd name="connsiteX77" fmla="*/ 202770 w 437077"/>
                  <a:gd name="connsiteY77" fmla="*/ 11598 h 418184"/>
                  <a:gd name="connsiteX78" fmla="*/ 202770 w 437077"/>
                  <a:gd name="connsiteY78" fmla="*/ 13466 h 418184"/>
                  <a:gd name="connsiteX79" fmla="*/ 116931 w 437077"/>
                  <a:gd name="connsiteY79" fmla="*/ 23551 h 418184"/>
                  <a:gd name="connsiteX80" fmla="*/ 116574 w 437077"/>
                  <a:gd name="connsiteY80" fmla="*/ 17948 h 418184"/>
                  <a:gd name="connsiteX81" fmla="*/ 202770 w 437077"/>
                  <a:gd name="connsiteY81" fmla="*/ 11598 h 418184"/>
                  <a:gd name="connsiteX82" fmla="*/ 180317 w 437077"/>
                  <a:gd name="connsiteY82" fmla="*/ 398 h 418184"/>
                  <a:gd name="connsiteX83" fmla="*/ 206804 w 437077"/>
                  <a:gd name="connsiteY83" fmla="*/ 964 h 418184"/>
                  <a:gd name="connsiteX84" fmla="*/ 206804 w 437077"/>
                  <a:gd name="connsiteY84" fmla="*/ 4101 h 418184"/>
                  <a:gd name="connsiteX85" fmla="*/ 154279 w 437077"/>
                  <a:gd name="connsiteY85" fmla="*/ 7934 h 418184"/>
                  <a:gd name="connsiteX86" fmla="*/ 113627 w 437077"/>
                  <a:gd name="connsiteY86" fmla="*/ 11767 h 418184"/>
                  <a:gd name="connsiteX87" fmla="*/ 112188 w 437077"/>
                  <a:gd name="connsiteY87" fmla="*/ 6540 h 418184"/>
                  <a:gd name="connsiteX88" fmla="*/ 153560 w 437077"/>
                  <a:gd name="connsiteY88" fmla="*/ 2707 h 418184"/>
                  <a:gd name="connsiteX89" fmla="*/ 180317 w 437077"/>
                  <a:gd name="connsiteY89" fmla="*/ 398 h 418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437077" h="418184">
                    <a:moveTo>
                      <a:pt x="4734" y="374254"/>
                    </a:moveTo>
                    <a:cubicBezTo>
                      <a:pt x="21190" y="395475"/>
                      <a:pt x="47663" y="408423"/>
                      <a:pt x="73779" y="411300"/>
                    </a:cubicBezTo>
                    <a:cubicBezTo>
                      <a:pt x="78429" y="411660"/>
                      <a:pt x="78072" y="418854"/>
                      <a:pt x="73779" y="418134"/>
                    </a:cubicBezTo>
                    <a:cubicBezTo>
                      <a:pt x="45159" y="414178"/>
                      <a:pt x="19044" y="399791"/>
                      <a:pt x="3303" y="375333"/>
                    </a:cubicBezTo>
                    <a:cubicBezTo>
                      <a:pt x="2587" y="374254"/>
                      <a:pt x="4018" y="373175"/>
                      <a:pt x="4734" y="374254"/>
                    </a:cubicBezTo>
                    <a:close/>
                    <a:moveTo>
                      <a:pt x="2274" y="336500"/>
                    </a:moveTo>
                    <a:cubicBezTo>
                      <a:pt x="9071" y="355735"/>
                      <a:pt x="24812" y="379959"/>
                      <a:pt x="43773" y="389577"/>
                    </a:cubicBezTo>
                    <a:cubicBezTo>
                      <a:pt x="60587" y="398126"/>
                      <a:pt x="78116" y="399195"/>
                      <a:pt x="96719" y="397770"/>
                    </a:cubicBezTo>
                    <a:cubicBezTo>
                      <a:pt x="100654" y="397770"/>
                      <a:pt x="100654" y="403826"/>
                      <a:pt x="96362" y="404538"/>
                    </a:cubicBezTo>
                    <a:cubicBezTo>
                      <a:pt x="50928" y="407744"/>
                      <a:pt x="10145" y="384234"/>
                      <a:pt x="127" y="337212"/>
                    </a:cubicBezTo>
                    <a:cubicBezTo>
                      <a:pt x="-588" y="335431"/>
                      <a:pt x="1916" y="335075"/>
                      <a:pt x="2274" y="336500"/>
                    </a:cubicBezTo>
                    <a:close/>
                    <a:moveTo>
                      <a:pt x="78447" y="276304"/>
                    </a:moveTo>
                    <a:cubicBezTo>
                      <a:pt x="72076" y="275029"/>
                      <a:pt x="65270" y="275433"/>
                      <a:pt x="58329" y="278040"/>
                    </a:cubicBezTo>
                    <a:cubicBezTo>
                      <a:pt x="52200" y="280197"/>
                      <a:pt x="46791" y="283792"/>
                      <a:pt x="42825" y="288107"/>
                    </a:cubicBezTo>
                    <a:cubicBezTo>
                      <a:pt x="32729" y="301051"/>
                      <a:pt x="30566" y="320106"/>
                      <a:pt x="35614" y="335926"/>
                    </a:cubicBezTo>
                    <a:cubicBezTo>
                      <a:pt x="43907" y="361094"/>
                      <a:pt x="82126" y="373679"/>
                      <a:pt x="103399" y="355701"/>
                    </a:cubicBezTo>
                    <a:cubicBezTo>
                      <a:pt x="109168" y="346353"/>
                      <a:pt x="113134" y="333409"/>
                      <a:pt x="116019" y="319028"/>
                    </a:cubicBezTo>
                    <a:cubicBezTo>
                      <a:pt x="112774" y="299073"/>
                      <a:pt x="97563" y="280130"/>
                      <a:pt x="78447" y="276304"/>
                    </a:cubicBezTo>
                    <a:close/>
                    <a:moveTo>
                      <a:pt x="346163" y="274276"/>
                    </a:moveTo>
                    <a:cubicBezTo>
                      <a:pt x="340805" y="275905"/>
                      <a:pt x="336050" y="279388"/>
                      <a:pt x="332715" y="285231"/>
                    </a:cubicBezTo>
                    <a:cubicBezTo>
                      <a:pt x="312163" y="322623"/>
                      <a:pt x="368771" y="369004"/>
                      <a:pt x="390405" y="321185"/>
                    </a:cubicBezTo>
                    <a:cubicBezTo>
                      <a:pt x="392568" y="316511"/>
                      <a:pt x="394371" y="311837"/>
                      <a:pt x="395813" y="306803"/>
                    </a:cubicBezTo>
                    <a:cubicBezTo>
                      <a:pt x="392929" y="304646"/>
                      <a:pt x="390044" y="301051"/>
                      <a:pt x="388602" y="296017"/>
                    </a:cubicBezTo>
                    <a:cubicBezTo>
                      <a:pt x="383734" y="281186"/>
                      <a:pt x="362236" y="269388"/>
                      <a:pt x="346163" y="274276"/>
                    </a:cubicBezTo>
                    <a:close/>
                    <a:moveTo>
                      <a:pt x="364308" y="225268"/>
                    </a:moveTo>
                    <a:cubicBezTo>
                      <a:pt x="374033" y="225402"/>
                      <a:pt x="383622" y="227368"/>
                      <a:pt x="392307" y="232374"/>
                    </a:cubicBezTo>
                    <a:cubicBezTo>
                      <a:pt x="395925" y="234877"/>
                      <a:pt x="392307" y="240597"/>
                      <a:pt x="388688" y="238452"/>
                    </a:cubicBezTo>
                    <a:cubicBezTo>
                      <a:pt x="364806" y="223078"/>
                      <a:pt x="313422" y="232374"/>
                      <a:pt x="301481" y="259905"/>
                    </a:cubicBezTo>
                    <a:cubicBezTo>
                      <a:pt x="300395" y="261692"/>
                      <a:pt x="297862" y="260977"/>
                      <a:pt x="298224" y="258832"/>
                    </a:cubicBezTo>
                    <a:cubicBezTo>
                      <a:pt x="300757" y="243815"/>
                      <a:pt x="321745" y="232731"/>
                      <a:pt x="335495" y="229156"/>
                    </a:cubicBezTo>
                    <a:cubicBezTo>
                      <a:pt x="344723" y="226832"/>
                      <a:pt x="354583" y="225134"/>
                      <a:pt x="364308" y="225268"/>
                    </a:cubicBezTo>
                    <a:close/>
                    <a:moveTo>
                      <a:pt x="370104" y="209326"/>
                    </a:moveTo>
                    <a:cubicBezTo>
                      <a:pt x="377431" y="209662"/>
                      <a:pt x="384370" y="211250"/>
                      <a:pt x="390388" y="214425"/>
                    </a:cubicBezTo>
                    <a:cubicBezTo>
                      <a:pt x="394341" y="216541"/>
                      <a:pt x="390748" y="222539"/>
                      <a:pt x="386795" y="220422"/>
                    </a:cubicBezTo>
                    <a:cubicBezTo>
                      <a:pt x="364877" y="208780"/>
                      <a:pt x="328587" y="220069"/>
                      <a:pt x="309184" y="232416"/>
                    </a:cubicBezTo>
                    <a:cubicBezTo>
                      <a:pt x="308106" y="233122"/>
                      <a:pt x="307387" y="231711"/>
                      <a:pt x="308106" y="231005"/>
                    </a:cubicBezTo>
                    <a:cubicBezTo>
                      <a:pt x="322658" y="218570"/>
                      <a:pt x="348124" y="208317"/>
                      <a:pt x="370104" y="209326"/>
                    </a:cubicBezTo>
                    <a:close/>
                    <a:moveTo>
                      <a:pt x="348886" y="199416"/>
                    </a:moveTo>
                    <a:cubicBezTo>
                      <a:pt x="359674" y="196980"/>
                      <a:pt x="370822" y="197251"/>
                      <a:pt x="379991" y="202302"/>
                    </a:cubicBezTo>
                    <a:cubicBezTo>
                      <a:pt x="383228" y="204106"/>
                      <a:pt x="379991" y="209518"/>
                      <a:pt x="376755" y="207714"/>
                    </a:cubicBezTo>
                    <a:cubicBezTo>
                      <a:pt x="358056" y="199055"/>
                      <a:pt x="338278" y="207353"/>
                      <a:pt x="321017" y="214930"/>
                    </a:cubicBezTo>
                    <a:cubicBezTo>
                      <a:pt x="319219" y="215652"/>
                      <a:pt x="318500" y="213487"/>
                      <a:pt x="319939" y="212766"/>
                    </a:cubicBezTo>
                    <a:cubicBezTo>
                      <a:pt x="327670" y="206993"/>
                      <a:pt x="338098" y="201851"/>
                      <a:pt x="348886" y="199416"/>
                    </a:cubicBezTo>
                    <a:close/>
                    <a:moveTo>
                      <a:pt x="390405" y="47932"/>
                    </a:moveTo>
                    <a:cubicBezTo>
                      <a:pt x="364084" y="48292"/>
                      <a:pt x="337763" y="54763"/>
                      <a:pt x="311442" y="57640"/>
                    </a:cubicBezTo>
                    <a:cubicBezTo>
                      <a:pt x="254834" y="64471"/>
                      <a:pt x="196784" y="62673"/>
                      <a:pt x="140176" y="69864"/>
                    </a:cubicBezTo>
                    <a:cubicBezTo>
                      <a:pt x="139455" y="99347"/>
                      <a:pt x="141619" y="128829"/>
                      <a:pt x="143421" y="158312"/>
                    </a:cubicBezTo>
                    <a:cubicBezTo>
                      <a:pt x="226711" y="141054"/>
                      <a:pt x="313605" y="134942"/>
                      <a:pt x="397976" y="126312"/>
                    </a:cubicBezTo>
                    <a:lnTo>
                      <a:pt x="398337" y="126312"/>
                    </a:lnTo>
                    <a:cubicBezTo>
                      <a:pt x="397255" y="107616"/>
                      <a:pt x="393289" y="47932"/>
                      <a:pt x="390405" y="47932"/>
                    </a:cubicBezTo>
                    <a:close/>
                    <a:moveTo>
                      <a:pt x="209624" y="20750"/>
                    </a:moveTo>
                    <a:cubicBezTo>
                      <a:pt x="211419" y="20750"/>
                      <a:pt x="211778" y="22866"/>
                      <a:pt x="210342" y="23219"/>
                    </a:cubicBezTo>
                    <a:cubicBezTo>
                      <a:pt x="178390" y="29216"/>
                      <a:pt x="145720" y="29216"/>
                      <a:pt x="114127" y="32744"/>
                    </a:cubicBezTo>
                    <a:cubicBezTo>
                      <a:pt x="110896" y="33097"/>
                      <a:pt x="110537" y="28158"/>
                      <a:pt x="113409" y="27805"/>
                    </a:cubicBezTo>
                    <a:cubicBezTo>
                      <a:pt x="129565" y="23925"/>
                      <a:pt x="146079" y="24630"/>
                      <a:pt x="162235" y="23219"/>
                    </a:cubicBezTo>
                    <a:cubicBezTo>
                      <a:pt x="178031" y="22161"/>
                      <a:pt x="193828" y="21103"/>
                      <a:pt x="209624" y="20750"/>
                    </a:cubicBezTo>
                    <a:close/>
                    <a:moveTo>
                      <a:pt x="368771" y="13686"/>
                    </a:moveTo>
                    <a:cubicBezTo>
                      <a:pt x="388241" y="11618"/>
                      <a:pt x="406990" y="13236"/>
                      <a:pt x="416725" y="26359"/>
                    </a:cubicBezTo>
                    <a:cubicBezTo>
                      <a:pt x="426100" y="39303"/>
                      <a:pt x="426821" y="57999"/>
                      <a:pt x="428263" y="73100"/>
                    </a:cubicBezTo>
                    <a:cubicBezTo>
                      <a:pt x="431508" y="106538"/>
                      <a:pt x="434032" y="140694"/>
                      <a:pt x="434753" y="174491"/>
                    </a:cubicBezTo>
                    <a:cubicBezTo>
                      <a:pt x="436556" y="224468"/>
                      <a:pt x="441965" y="278399"/>
                      <a:pt x="425739" y="326219"/>
                    </a:cubicBezTo>
                    <a:cubicBezTo>
                      <a:pt x="413480" y="362532"/>
                      <a:pt x="376703" y="390218"/>
                      <a:pt x="338845" y="375477"/>
                    </a:cubicBezTo>
                    <a:cubicBezTo>
                      <a:pt x="308558" y="363611"/>
                      <a:pt x="289087" y="320825"/>
                      <a:pt x="294856" y="290264"/>
                    </a:cubicBezTo>
                    <a:cubicBezTo>
                      <a:pt x="304591" y="237771"/>
                      <a:pt x="368411" y="226985"/>
                      <a:pt x="404466" y="255748"/>
                    </a:cubicBezTo>
                    <a:cubicBezTo>
                      <a:pt x="406269" y="224468"/>
                      <a:pt x="403745" y="191749"/>
                      <a:pt x="401221" y="161548"/>
                    </a:cubicBezTo>
                    <a:cubicBezTo>
                      <a:pt x="317572" y="174851"/>
                      <a:pt x="229595" y="180963"/>
                      <a:pt x="144864" y="178087"/>
                    </a:cubicBezTo>
                    <a:cubicBezTo>
                      <a:pt x="147387" y="219434"/>
                      <a:pt x="149911" y="260782"/>
                      <a:pt x="145945" y="302129"/>
                    </a:cubicBezTo>
                    <a:cubicBezTo>
                      <a:pt x="141979" y="340600"/>
                      <a:pt x="130802" y="385544"/>
                      <a:pt x="85371" y="390937"/>
                    </a:cubicBezTo>
                    <a:cubicBezTo>
                      <a:pt x="65901" y="393454"/>
                      <a:pt x="49676" y="386982"/>
                      <a:pt x="37417" y="375836"/>
                    </a:cubicBezTo>
                    <a:cubicBezTo>
                      <a:pt x="28042" y="368645"/>
                      <a:pt x="21552" y="358578"/>
                      <a:pt x="17586" y="347072"/>
                    </a:cubicBezTo>
                    <a:cubicBezTo>
                      <a:pt x="1000" y="306803"/>
                      <a:pt x="13259" y="254669"/>
                      <a:pt x="65180" y="255029"/>
                    </a:cubicBezTo>
                    <a:cubicBezTo>
                      <a:pt x="88977" y="255748"/>
                      <a:pt x="107726" y="265456"/>
                      <a:pt x="119985" y="279838"/>
                    </a:cubicBezTo>
                    <a:cubicBezTo>
                      <a:pt x="121067" y="257905"/>
                      <a:pt x="120345" y="238130"/>
                      <a:pt x="119624" y="228423"/>
                    </a:cubicBezTo>
                    <a:cubicBezTo>
                      <a:pt x="114937" y="170536"/>
                      <a:pt x="106644" y="113009"/>
                      <a:pt x="107005" y="55123"/>
                    </a:cubicBezTo>
                    <a:cubicBezTo>
                      <a:pt x="107005" y="47932"/>
                      <a:pt x="112413" y="40022"/>
                      <a:pt x="119624" y="38943"/>
                    </a:cubicBezTo>
                    <a:cubicBezTo>
                      <a:pt x="184525" y="28876"/>
                      <a:pt x="251229" y="32112"/>
                      <a:pt x="316490" y="23124"/>
                    </a:cubicBezTo>
                    <a:cubicBezTo>
                      <a:pt x="329109" y="21506"/>
                      <a:pt x="349301" y="15753"/>
                      <a:pt x="368771" y="13686"/>
                    </a:cubicBezTo>
                    <a:close/>
                    <a:moveTo>
                      <a:pt x="202770" y="11598"/>
                    </a:moveTo>
                    <a:cubicBezTo>
                      <a:pt x="203843" y="11598"/>
                      <a:pt x="203843" y="13466"/>
                      <a:pt x="202770" y="13466"/>
                    </a:cubicBezTo>
                    <a:cubicBezTo>
                      <a:pt x="174514" y="14213"/>
                      <a:pt x="145544" y="20189"/>
                      <a:pt x="116931" y="23551"/>
                    </a:cubicBezTo>
                    <a:cubicBezTo>
                      <a:pt x="114070" y="23551"/>
                      <a:pt x="113712" y="18695"/>
                      <a:pt x="116574" y="17948"/>
                    </a:cubicBezTo>
                    <a:cubicBezTo>
                      <a:pt x="143398" y="11225"/>
                      <a:pt x="175230" y="11972"/>
                      <a:pt x="202770" y="11598"/>
                    </a:cubicBezTo>
                    <a:close/>
                    <a:moveTo>
                      <a:pt x="180317" y="398"/>
                    </a:moveTo>
                    <a:cubicBezTo>
                      <a:pt x="189266" y="-168"/>
                      <a:pt x="198170" y="-255"/>
                      <a:pt x="206804" y="964"/>
                    </a:cubicBezTo>
                    <a:cubicBezTo>
                      <a:pt x="208602" y="1313"/>
                      <a:pt x="208602" y="4101"/>
                      <a:pt x="206804" y="4101"/>
                    </a:cubicBezTo>
                    <a:cubicBezTo>
                      <a:pt x="189895" y="3055"/>
                      <a:pt x="171188" y="5843"/>
                      <a:pt x="154279" y="7934"/>
                    </a:cubicBezTo>
                    <a:cubicBezTo>
                      <a:pt x="140609" y="9676"/>
                      <a:pt x="127298" y="9676"/>
                      <a:pt x="113627" y="11767"/>
                    </a:cubicBezTo>
                    <a:cubicBezTo>
                      <a:pt x="110030" y="12464"/>
                      <a:pt x="108950" y="7585"/>
                      <a:pt x="112188" y="6540"/>
                    </a:cubicBezTo>
                    <a:cubicBezTo>
                      <a:pt x="125499" y="3055"/>
                      <a:pt x="139889" y="4101"/>
                      <a:pt x="153560" y="2707"/>
                    </a:cubicBezTo>
                    <a:cubicBezTo>
                      <a:pt x="162374" y="2010"/>
                      <a:pt x="171368" y="964"/>
                      <a:pt x="180317" y="3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6" name="Freeform 1974">
                <a:extLst>
                  <a:ext uri="{FF2B5EF4-FFF2-40B4-BE49-F238E27FC236}">
                    <a16:creationId xmlns:a16="http://schemas.microsoft.com/office/drawing/2014/main" id="{49076424-E699-1340-BB37-4B137834F2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30641" y="961702"/>
                <a:ext cx="504053" cy="158417"/>
              </a:xfrm>
              <a:custGeom>
                <a:avLst/>
                <a:gdLst>
                  <a:gd name="T0" fmla="*/ 1244 w 1545"/>
                  <a:gd name="T1" fmla="*/ 63 h 486"/>
                  <a:gd name="T2" fmla="*/ 1258 w 1545"/>
                  <a:gd name="T3" fmla="*/ 112 h 486"/>
                  <a:gd name="T4" fmla="*/ 1168 w 1545"/>
                  <a:gd name="T5" fmla="*/ 275 h 486"/>
                  <a:gd name="T6" fmla="*/ 852 w 1545"/>
                  <a:gd name="T7" fmla="*/ 169 h 486"/>
                  <a:gd name="T8" fmla="*/ 907 w 1545"/>
                  <a:gd name="T9" fmla="*/ 68 h 486"/>
                  <a:gd name="T10" fmla="*/ 964 w 1545"/>
                  <a:gd name="T11" fmla="*/ 70 h 486"/>
                  <a:gd name="T12" fmla="*/ 939 w 1545"/>
                  <a:gd name="T13" fmla="*/ 163 h 486"/>
                  <a:gd name="T14" fmla="*/ 851 w 1545"/>
                  <a:gd name="T15" fmla="*/ 280 h 486"/>
                  <a:gd name="T16" fmla="*/ 587 w 1545"/>
                  <a:gd name="T17" fmla="*/ 105 h 486"/>
                  <a:gd name="T18" fmla="*/ 658 w 1545"/>
                  <a:gd name="T19" fmla="*/ 60 h 486"/>
                  <a:gd name="T20" fmla="*/ 629 w 1545"/>
                  <a:gd name="T21" fmla="*/ 193 h 486"/>
                  <a:gd name="T22" fmla="*/ 556 w 1545"/>
                  <a:gd name="T23" fmla="*/ 280 h 486"/>
                  <a:gd name="T24" fmla="*/ 212 w 1545"/>
                  <a:gd name="T25" fmla="*/ 234 h 486"/>
                  <a:gd name="T26" fmla="*/ 362 w 1545"/>
                  <a:gd name="T27" fmla="*/ 80 h 486"/>
                  <a:gd name="T28" fmla="*/ 307 w 1545"/>
                  <a:gd name="T29" fmla="*/ 240 h 486"/>
                  <a:gd name="T30" fmla="*/ 212 w 1545"/>
                  <a:gd name="T31" fmla="*/ 234 h 486"/>
                  <a:gd name="T32" fmla="*/ 1359 w 1545"/>
                  <a:gd name="T33" fmla="*/ 308 h 486"/>
                  <a:gd name="T34" fmla="*/ 1229 w 1545"/>
                  <a:gd name="T35" fmla="*/ 334 h 486"/>
                  <a:gd name="T36" fmla="*/ 1288 w 1545"/>
                  <a:gd name="T37" fmla="*/ 192 h 486"/>
                  <a:gd name="T38" fmla="*/ 1249 w 1545"/>
                  <a:gd name="T39" fmla="*/ 10 h 486"/>
                  <a:gd name="T40" fmla="*/ 1108 w 1545"/>
                  <a:gd name="T41" fmla="*/ 207 h 486"/>
                  <a:gd name="T42" fmla="*/ 1129 w 1545"/>
                  <a:gd name="T43" fmla="*/ 308 h 486"/>
                  <a:gd name="T44" fmla="*/ 904 w 1545"/>
                  <a:gd name="T45" fmla="*/ 357 h 486"/>
                  <a:gd name="T46" fmla="*/ 873 w 1545"/>
                  <a:gd name="T47" fmla="*/ 328 h 486"/>
                  <a:gd name="T48" fmla="*/ 995 w 1545"/>
                  <a:gd name="T49" fmla="*/ 159 h 486"/>
                  <a:gd name="T50" fmla="*/ 1011 w 1545"/>
                  <a:gd name="T51" fmla="*/ 59 h 486"/>
                  <a:gd name="T52" fmla="*/ 845 w 1545"/>
                  <a:gd name="T53" fmla="*/ 67 h 486"/>
                  <a:gd name="T54" fmla="*/ 806 w 1545"/>
                  <a:gd name="T55" fmla="*/ 297 h 486"/>
                  <a:gd name="T56" fmla="*/ 626 w 1545"/>
                  <a:gd name="T57" fmla="*/ 351 h 486"/>
                  <a:gd name="T58" fmla="*/ 581 w 1545"/>
                  <a:gd name="T59" fmla="*/ 322 h 486"/>
                  <a:gd name="T60" fmla="*/ 705 w 1545"/>
                  <a:gd name="T61" fmla="*/ 48 h 486"/>
                  <a:gd name="T62" fmla="*/ 620 w 1545"/>
                  <a:gd name="T63" fmla="*/ 12 h 486"/>
                  <a:gd name="T64" fmla="*/ 503 w 1545"/>
                  <a:gd name="T65" fmla="*/ 250 h 486"/>
                  <a:gd name="T66" fmla="*/ 518 w 1545"/>
                  <a:gd name="T67" fmla="*/ 311 h 486"/>
                  <a:gd name="T68" fmla="*/ 382 w 1545"/>
                  <a:gd name="T69" fmla="*/ 378 h 486"/>
                  <a:gd name="T70" fmla="*/ 254 w 1545"/>
                  <a:gd name="T71" fmla="*/ 343 h 486"/>
                  <a:gd name="T72" fmla="*/ 423 w 1545"/>
                  <a:gd name="T73" fmla="*/ 79 h 486"/>
                  <a:gd name="T74" fmla="*/ 328 w 1545"/>
                  <a:gd name="T75" fmla="*/ 32 h 486"/>
                  <a:gd name="T76" fmla="*/ 191 w 1545"/>
                  <a:gd name="T77" fmla="*/ 340 h 486"/>
                  <a:gd name="T78" fmla="*/ 15 w 1545"/>
                  <a:gd name="T79" fmla="*/ 451 h 486"/>
                  <a:gd name="T80" fmla="*/ 215 w 1545"/>
                  <a:gd name="T81" fmla="*/ 372 h 486"/>
                  <a:gd name="T82" fmla="*/ 453 w 1545"/>
                  <a:gd name="T83" fmla="*/ 404 h 486"/>
                  <a:gd name="T84" fmla="*/ 715 w 1545"/>
                  <a:gd name="T85" fmla="*/ 403 h 486"/>
                  <a:gd name="T86" fmla="*/ 835 w 1545"/>
                  <a:gd name="T87" fmla="*/ 355 h 486"/>
                  <a:gd name="T88" fmla="*/ 1146 w 1545"/>
                  <a:gd name="T89" fmla="*/ 358 h 486"/>
                  <a:gd name="T90" fmla="*/ 1158 w 1545"/>
                  <a:gd name="T91" fmla="*/ 348 h 486"/>
                  <a:gd name="T92" fmla="*/ 1513 w 1545"/>
                  <a:gd name="T93" fmla="*/ 273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45" h="486">
                    <a:moveTo>
                      <a:pt x="1210" y="76"/>
                    </a:moveTo>
                    <a:lnTo>
                      <a:pt x="1210" y="76"/>
                    </a:lnTo>
                    <a:cubicBezTo>
                      <a:pt x="1218" y="67"/>
                      <a:pt x="1231" y="57"/>
                      <a:pt x="1244" y="63"/>
                    </a:cubicBezTo>
                    <a:lnTo>
                      <a:pt x="1244" y="63"/>
                    </a:lnTo>
                    <a:cubicBezTo>
                      <a:pt x="1258" y="69"/>
                      <a:pt x="1259" y="100"/>
                      <a:pt x="1258" y="112"/>
                    </a:cubicBezTo>
                    <a:lnTo>
                      <a:pt x="1258" y="112"/>
                    </a:lnTo>
                    <a:cubicBezTo>
                      <a:pt x="1255" y="143"/>
                      <a:pt x="1242" y="173"/>
                      <a:pt x="1227" y="199"/>
                    </a:cubicBezTo>
                    <a:lnTo>
                      <a:pt x="1227" y="199"/>
                    </a:lnTo>
                    <a:cubicBezTo>
                      <a:pt x="1211" y="227"/>
                      <a:pt x="1191" y="252"/>
                      <a:pt x="1168" y="275"/>
                    </a:cubicBezTo>
                    <a:lnTo>
                      <a:pt x="1168" y="275"/>
                    </a:lnTo>
                    <a:cubicBezTo>
                      <a:pt x="1144" y="212"/>
                      <a:pt x="1169" y="120"/>
                      <a:pt x="1210" y="76"/>
                    </a:cubicBezTo>
                    <a:close/>
                    <a:moveTo>
                      <a:pt x="852" y="169"/>
                    </a:moveTo>
                    <a:lnTo>
                      <a:pt x="852" y="169"/>
                    </a:lnTo>
                    <a:cubicBezTo>
                      <a:pt x="860" y="133"/>
                      <a:pt x="877" y="92"/>
                      <a:pt x="907" y="68"/>
                    </a:cubicBezTo>
                    <a:lnTo>
                      <a:pt x="907" y="68"/>
                    </a:lnTo>
                    <a:cubicBezTo>
                      <a:pt x="918" y="59"/>
                      <a:pt x="933" y="55"/>
                      <a:pt x="948" y="56"/>
                    </a:cubicBezTo>
                    <a:lnTo>
                      <a:pt x="948" y="56"/>
                    </a:lnTo>
                    <a:cubicBezTo>
                      <a:pt x="959" y="58"/>
                      <a:pt x="963" y="62"/>
                      <a:pt x="964" y="70"/>
                    </a:cubicBezTo>
                    <a:lnTo>
                      <a:pt x="964" y="70"/>
                    </a:lnTo>
                    <a:cubicBezTo>
                      <a:pt x="970" y="101"/>
                      <a:pt x="952" y="136"/>
                      <a:pt x="939" y="163"/>
                    </a:cubicBezTo>
                    <a:lnTo>
                      <a:pt x="939" y="163"/>
                    </a:lnTo>
                    <a:cubicBezTo>
                      <a:pt x="927" y="188"/>
                      <a:pt x="914" y="214"/>
                      <a:pt x="896" y="235"/>
                    </a:cubicBezTo>
                    <a:lnTo>
                      <a:pt x="896" y="235"/>
                    </a:lnTo>
                    <a:cubicBezTo>
                      <a:pt x="883" y="250"/>
                      <a:pt x="867" y="265"/>
                      <a:pt x="851" y="280"/>
                    </a:cubicBezTo>
                    <a:lnTo>
                      <a:pt x="851" y="280"/>
                    </a:lnTo>
                    <a:cubicBezTo>
                      <a:pt x="842" y="244"/>
                      <a:pt x="844" y="204"/>
                      <a:pt x="852" y="169"/>
                    </a:cubicBezTo>
                    <a:close/>
                    <a:moveTo>
                      <a:pt x="587" y="105"/>
                    </a:moveTo>
                    <a:lnTo>
                      <a:pt x="587" y="105"/>
                    </a:lnTo>
                    <a:cubicBezTo>
                      <a:pt x="595" y="92"/>
                      <a:pt x="639" y="34"/>
                      <a:pt x="658" y="60"/>
                    </a:cubicBezTo>
                    <a:lnTo>
                      <a:pt x="658" y="60"/>
                    </a:lnTo>
                    <a:cubicBezTo>
                      <a:pt x="669" y="75"/>
                      <a:pt x="662" y="103"/>
                      <a:pt x="659" y="120"/>
                    </a:cubicBezTo>
                    <a:lnTo>
                      <a:pt x="659" y="120"/>
                    </a:lnTo>
                    <a:cubicBezTo>
                      <a:pt x="654" y="146"/>
                      <a:pt x="642" y="170"/>
                      <a:pt x="629" y="193"/>
                    </a:cubicBezTo>
                    <a:lnTo>
                      <a:pt x="629" y="193"/>
                    </a:lnTo>
                    <a:cubicBezTo>
                      <a:pt x="610" y="226"/>
                      <a:pt x="584" y="254"/>
                      <a:pt x="556" y="280"/>
                    </a:cubicBezTo>
                    <a:lnTo>
                      <a:pt x="556" y="280"/>
                    </a:lnTo>
                    <a:cubicBezTo>
                      <a:pt x="539" y="224"/>
                      <a:pt x="556" y="152"/>
                      <a:pt x="587" y="105"/>
                    </a:cubicBezTo>
                    <a:close/>
                    <a:moveTo>
                      <a:pt x="212" y="234"/>
                    </a:moveTo>
                    <a:lnTo>
                      <a:pt x="212" y="234"/>
                    </a:lnTo>
                    <a:cubicBezTo>
                      <a:pt x="216" y="195"/>
                      <a:pt x="239" y="156"/>
                      <a:pt x="263" y="127"/>
                    </a:cubicBezTo>
                    <a:lnTo>
                      <a:pt x="263" y="127"/>
                    </a:lnTo>
                    <a:cubicBezTo>
                      <a:pt x="286" y="99"/>
                      <a:pt x="324" y="65"/>
                      <a:pt x="362" y="80"/>
                    </a:cubicBezTo>
                    <a:lnTo>
                      <a:pt x="362" y="80"/>
                    </a:lnTo>
                    <a:cubicBezTo>
                      <a:pt x="425" y="105"/>
                      <a:pt x="329" y="216"/>
                      <a:pt x="307" y="240"/>
                    </a:cubicBezTo>
                    <a:lnTo>
                      <a:pt x="307" y="240"/>
                    </a:lnTo>
                    <a:cubicBezTo>
                      <a:pt x="282" y="266"/>
                      <a:pt x="257" y="290"/>
                      <a:pt x="228" y="312"/>
                    </a:cubicBezTo>
                    <a:lnTo>
                      <a:pt x="228" y="312"/>
                    </a:lnTo>
                    <a:cubicBezTo>
                      <a:pt x="216" y="290"/>
                      <a:pt x="210" y="263"/>
                      <a:pt x="212" y="234"/>
                    </a:cubicBezTo>
                    <a:close/>
                    <a:moveTo>
                      <a:pt x="1481" y="227"/>
                    </a:moveTo>
                    <a:lnTo>
                      <a:pt x="1481" y="227"/>
                    </a:lnTo>
                    <a:cubicBezTo>
                      <a:pt x="1441" y="255"/>
                      <a:pt x="1402" y="284"/>
                      <a:pt x="1359" y="308"/>
                    </a:cubicBezTo>
                    <a:lnTo>
                      <a:pt x="1359" y="308"/>
                    </a:lnTo>
                    <a:cubicBezTo>
                      <a:pt x="1321" y="330"/>
                      <a:pt x="1272" y="350"/>
                      <a:pt x="1229" y="334"/>
                    </a:cubicBezTo>
                    <a:lnTo>
                      <a:pt x="1229" y="334"/>
                    </a:lnTo>
                    <a:cubicBezTo>
                      <a:pt x="1216" y="330"/>
                      <a:pt x="1205" y="323"/>
                      <a:pt x="1196" y="317"/>
                    </a:cubicBezTo>
                    <a:lnTo>
                      <a:pt x="1196" y="317"/>
                    </a:lnTo>
                    <a:cubicBezTo>
                      <a:pt x="1235" y="281"/>
                      <a:pt x="1267" y="238"/>
                      <a:pt x="1288" y="192"/>
                    </a:cubicBezTo>
                    <a:lnTo>
                      <a:pt x="1288" y="192"/>
                    </a:lnTo>
                    <a:cubicBezTo>
                      <a:pt x="1314" y="136"/>
                      <a:pt x="1328" y="29"/>
                      <a:pt x="1249" y="10"/>
                    </a:cubicBezTo>
                    <a:lnTo>
                      <a:pt x="1249" y="10"/>
                    </a:lnTo>
                    <a:cubicBezTo>
                      <a:pt x="1209" y="1"/>
                      <a:pt x="1172" y="36"/>
                      <a:pt x="1152" y="67"/>
                    </a:cubicBezTo>
                    <a:lnTo>
                      <a:pt x="1152" y="67"/>
                    </a:lnTo>
                    <a:cubicBezTo>
                      <a:pt x="1125" y="109"/>
                      <a:pt x="1110" y="157"/>
                      <a:pt x="1108" y="207"/>
                    </a:cubicBezTo>
                    <a:lnTo>
                      <a:pt x="1108" y="207"/>
                    </a:lnTo>
                    <a:cubicBezTo>
                      <a:pt x="1107" y="244"/>
                      <a:pt x="1114" y="278"/>
                      <a:pt x="1129" y="308"/>
                    </a:cubicBezTo>
                    <a:lnTo>
                      <a:pt x="1129" y="308"/>
                    </a:lnTo>
                    <a:cubicBezTo>
                      <a:pt x="1111" y="322"/>
                      <a:pt x="1092" y="333"/>
                      <a:pt x="1074" y="343"/>
                    </a:cubicBezTo>
                    <a:lnTo>
                      <a:pt x="1074" y="343"/>
                    </a:lnTo>
                    <a:cubicBezTo>
                      <a:pt x="1024" y="369"/>
                      <a:pt x="955" y="391"/>
                      <a:pt x="904" y="357"/>
                    </a:cubicBezTo>
                    <a:lnTo>
                      <a:pt x="904" y="357"/>
                    </a:lnTo>
                    <a:cubicBezTo>
                      <a:pt x="892" y="349"/>
                      <a:pt x="882" y="339"/>
                      <a:pt x="873" y="328"/>
                    </a:cubicBezTo>
                    <a:lnTo>
                      <a:pt x="873" y="328"/>
                    </a:lnTo>
                    <a:cubicBezTo>
                      <a:pt x="902" y="305"/>
                      <a:pt x="927" y="278"/>
                      <a:pt x="946" y="251"/>
                    </a:cubicBezTo>
                    <a:lnTo>
                      <a:pt x="946" y="251"/>
                    </a:lnTo>
                    <a:cubicBezTo>
                      <a:pt x="966" y="222"/>
                      <a:pt x="982" y="191"/>
                      <a:pt x="995" y="159"/>
                    </a:cubicBezTo>
                    <a:lnTo>
                      <a:pt x="995" y="159"/>
                    </a:lnTo>
                    <a:cubicBezTo>
                      <a:pt x="1007" y="129"/>
                      <a:pt x="1019" y="92"/>
                      <a:pt x="1011" y="59"/>
                    </a:cubicBezTo>
                    <a:lnTo>
                      <a:pt x="1011" y="59"/>
                    </a:lnTo>
                    <a:cubicBezTo>
                      <a:pt x="1003" y="23"/>
                      <a:pt x="973" y="8"/>
                      <a:pt x="937" y="8"/>
                    </a:cubicBezTo>
                    <a:lnTo>
                      <a:pt x="937" y="8"/>
                    </a:lnTo>
                    <a:cubicBezTo>
                      <a:pt x="898" y="8"/>
                      <a:pt x="865" y="36"/>
                      <a:pt x="845" y="67"/>
                    </a:cubicBezTo>
                    <a:lnTo>
                      <a:pt x="845" y="67"/>
                    </a:lnTo>
                    <a:cubicBezTo>
                      <a:pt x="802" y="130"/>
                      <a:pt x="782" y="224"/>
                      <a:pt x="806" y="297"/>
                    </a:cubicBezTo>
                    <a:lnTo>
                      <a:pt x="806" y="297"/>
                    </a:lnTo>
                    <a:cubicBezTo>
                      <a:pt x="807" y="302"/>
                      <a:pt x="809" y="307"/>
                      <a:pt x="811" y="311"/>
                    </a:cubicBezTo>
                    <a:lnTo>
                      <a:pt x="811" y="311"/>
                    </a:lnTo>
                    <a:cubicBezTo>
                      <a:pt x="755" y="350"/>
                      <a:pt x="689" y="373"/>
                      <a:pt x="626" y="351"/>
                    </a:cubicBezTo>
                    <a:lnTo>
                      <a:pt x="626" y="351"/>
                    </a:lnTo>
                    <a:cubicBezTo>
                      <a:pt x="607" y="344"/>
                      <a:pt x="593" y="334"/>
                      <a:pt x="581" y="322"/>
                    </a:cubicBezTo>
                    <a:lnTo>
                      <a:pt x="581" y="322"/>
                    </a:lnTo>
                    <a:cubicBezTo>
                      <a:pt x="624" y="285"/>
                      <a:pt x="660" y="241"/>
                      <a:pt x="684" y="191"/>
                    </a:cubicBezTo>
                    <a:lnTo>
                      <a:pt x="684" y="191"/>
                    </a:lnTo>
                    <a:cubicBezTo>
                      <a:pt x="705" y="149"/>
                      <a:pt x="720" y="94"/>
                      <a:pt x="705" y="48"/>
                    </a:cubicBezTo>
                    <a:lnTo>
                      <a:pt x="705" y="48"/>
                    </a:lnTo>
                    <a:cubicBezTo>
                      <a:pt x="692" y="10"/>
                      <a:pt x="653" y="0"/>
                      <a:pt x="620" y="12"/>
                    </a:cubicBezTo>
                    <a:lnTo>
                      <a:pt x="620" y="12"/>
                    </a:lnTo>
                    <a:cubicBezTo>
                      <a:pt x="579" y="28"/>
                      <a:pt x="550" y="70"/>
                      <a:pt x="531" y="108"/>
                    </a:cubicBezTo>
                    <a:lnTo>
                      <a:pt x="531" y="108"/>
                    </a:lnTo>
                    <a:cubicBezTo>
                      <a:pt x="509" y="151"/>
                      <a:pt x="500" y="202"/>
                      <a:pt x="503" y="250"/>
                    </a:cubicBezTo>
                    <a:lnTo>
                      <a:pt x="503" y="250"/>
                    </a:lnTo>
                    <a:cubicBezTo>
                      <a:pt x="504" y="272"/>
                      <a:pt x="509" y="293"/>
                      <a:pt x="518" y="311"/>
                    </a:cubicBezTo>
                    <a:lnTo>
                      <a:pt x="518" y="311"/>
                    </a:lnTo>
                    <a:cubicBezTo>
                      <a:pt x="518" y="311"/>
                      <a:pt x="518" y="311"/>
                      <a:pt x="517" y="311"/>
                    </a:cubicBezTo>
                    <a:lnTo>
                      <a:pt x="517" y="311"/>
                    </a:lnTo>
                    <a:cubicBezTo>
                      <a:pt x="478" y="341"/>
                      <a:pt x="430" y="369"/>
                      <a:pt x="382" y="378"/>
                    </a:cubicBezTo>
                    <a:lnTo>
                      <a:pt x="382" y="378"/>
                    </a:lnTo>
                    <a:cubicBezTo>
                      <a:pt x="334" y="388"/>
                      <a:pt x="286" y="373"/>
                      <a:pt x="254" y="343"/>
                    </a:cubicBezTo>
                    <a:lnTo>
                      <a:pt x="254" y="343"/>
                    </a:lnTo>
                    <a:cubicBezTo>
                      <a:pt x="282" y="321"/>
                      <a:pt x="309" y="297"/>
                      <a:pt x="335" y="272"/>
                    </a:cubicBezTo>
                    <a:lnTo>
                      <a:pt x="335" y="272"/>
                    </a:lnTo>
                    <a:cubicBezTo>
                      <a:pt x="379" y="227"/>
                      <a:pt x="445" y="148"/>
                      <a:pt x="423" y="79"/>
                    </a:cubicBezTo>
                    <a:lnTo>
                      <a:pt x="423" y="79"/>
                    </a:lnTo>
                    <a:cubicBezTo>
                      <a:pt x="410" y="42"/>
                      <a:pt x="364" y="27"/>
                      <a:pt x="328" y="32"/>
                    </a:cubicBezTo>
                    <a:lnTo>
                      <a:pt x="328" y="32"/>
                    </a:lnTo>
                    <a:cubicBezTo>
                      <a:pt x="284" y="39"/>
                      <a:pt x="247" y="73"/>
                      <a:pt x="221" y="107"/>
                    </a:cubicBezTo>
                    <a:lnTo>
                      <a:pt x="221" y="107"/>
                    </a:lnTo>
                    <a:cubicBezTo>
                      <a:pt x="169" y="174"/>
                      <a:pt x="147" y="264"/>
                      <a:pt x="191" y="340"/>
                    </a:cubicBezTo>
                    <a:lnTo>
                      <a:pt x="191" y="340"/>
                    </a:lnTo>
                    <a:cubicBezTo>
                      <a:pt x="135" y="381"/>
                      <a:pt x="74" y="416"/>
                      <a:pt x="15" y="451"/>
                    </a:cubicBezTo>
                    <a:lnTo>
                      <a:pt x="15" y="451"/>
                    </a:lnTo>
                    <a:cubicBezTo>
                      <a:pt x="0" y="460"/>
                      <a:pt x="14" y="485"/>
                      <a:pt x="29" y="477"/>
                    </a:cubicBezTo>
                    <a:lnTo>
                      <a:pt x="29" y="477"/>
                    </a:lnTo>
                    <a:cubicBezTo>
                      <a:pt x="93" y="448"/>
                      <a:pt x="156" y="412"/>
                      <a:pt x="215" y="372"/>
                    </a:cubicBezTo>
                    <a:lnTo>
                      <a:pt x="215" y="372"/>
                    </a:lnTo>
                    <a:cubicBezTo>
                      <a:pt x="276" y="437"/>
                      <a:pt x="375" y="439"/>
                      <a:pt x="453" y="404"/>
                    </a:cubicBezTo>
                    <a:lnTo>
                      <a:pt x="453" y="404"/>
                    </a:lnTo>
                    <a:cubicBezTo>
                      <a:pt x="485" y="390"/>
                      <a:pt x="516" y="372"/>
                      <a:pt x="544" y="351"/>
                    </a:cubicBezTo>
                    <a:lnTo>
                      <a:pt x="544" y="351"/>
                    </a:lnTo>
                    <a:cubicBezTo>
                      <a:pt x="585" y="395"/>
                      <a:pt x="650" y="415"/>
                      <a:pt x="715" y="403"/>
                    </a:cubicBezTo>
                    <a:lnTo>
                      <a:pt x="715" y="403"/>
                    </a:lnTo>
                    <a:cubicBezTo>
                      <a:pt x="755" y="396"/>
                      <a:pt x="797" y="379"/>
                      <a:pt x="835" y="355"/>
                    </a:cubicBezTo>
                    <a:lnTo>
                      <a:pt x="835" y="355"/>
                    </a:lnTo>
                    <a:cubicBezTo>
                      <a:pt x="862" y="392"/>
                      <a:pt x="901" y="418"/>
                      <a:pt x="950" y="422"/>
                    </a:cubicBezTo>
                    <a:lnTo>
                      <a:pt x="950" y="422"/>
                    </a:lnTo>
                    <a:cubicBezTo>
                      <a:pt x="1020" y="429"/>
                      <a:pt x="1089" y="397"/>
                      <a:pt x="1146" y="358"/>
                    </a:cubicBezTo>
                    <a:lnTo>
                      <a:pt x="1146" y="358"/>
                    </a:lnTo>
                    <a:cubicBezTo>
                      <a:pt x="1150" y="355"/>
                      <a:pt x="1154" y="352"/>
                      <a:pt x="1158" y="348"/>
                    </a:cubicBezTo>
                    <a:lnTo>
                      <a:pt x="1158" y="348"/>
                    </a:lnTo>
                    <a:cubicBezTo>
                      <a:pt x="1185" y="376"/>
                      <a:pt x="1222" y="393"/>
                      <a:pt x="1268" y="392"/>
                    </a:cubicBezTo>
                    <a:lnTo>
                      <a:pt x="1268" y="392"/>
                    </a:lnTo>
                    <a:cubicBezTo>
                      <a:pt x="1360" y="392"/>
                      <a:pt x="1441" y="321"/>
                      <a:pt x="1513" y="273"/>
                    </a:cubicBezTo>
                    <a:lnTo>
                      <a:pt x="1513" y="273"/>
                    </a:lnTo>
                    <a:cubicBezTo>
                      <a:pt x="1544" y="253"/>
                      <a:pt x="1511" y="207"/>
                      <a:pt x="1481" y="2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1E773402-EC40-B642-B25F-BCAD9F47DB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388325" y="97388"/>
                <a:ext cx="1565930" cy="1167059"/>
              </a:xfrm>
              <a:custGeom>
                <a:avLst/>
                <a:gdLst>
                  <a:gd name="connsiteX0" fmla="*/ 423736 w 1726148"/>
                  <a:gd name="connsiteY0" fmla="*/ 1271683 h 1286466"/>
                  <a:gd name="connsiteX1" fmla="*/ 425546 w 1726148"/>
                  <a:gd name="connsiteY1" fmla="*/ 1277434 h 1286466"/>
                  <a:gd name="connsiteX2" fmla="*/ 340125 w 1726148"/>
                  <a:gd name="connsiteY2" fmla="*/ 1282825 h 1286466"/>
                  <a:gd name="connsiteX3" fmla="*/ 340487 w 1726148"/>
                  <a:gd name="connsiteY3" fmla="*/ 1281028 h 1286466"/>
                  <a:gd name="connsiteX4" fmla="*/ 423736 w 1726148"/>
                  <a:gd name="connsiteY4" fmla="*/ 1271683 h 1286466"/>
                  <a:gd name="connsiteX5" fmla="*/ 463802 w 1726148"/>
                  <a:gd name="connsiteY5" fmla="*/ 1237966 h 1286466"/>
                  <a:gd name="connsiteX6" fmla="*/ 466689 w 1726148"/>
                  <a:gd name="connsiteY6" fmla="*/ 1241846 h 1286466"/>
                  <a:gd name="connsiteX7" fmla="*/ 372161 w 1726148"/>
                  <a:gd name="connsiteY7" fmla="*/ 1273243 h 1286466"/>
                  <a:gd name="connsiteX8" fmla="*/ 288095 w 1726148"/>
                  <a:gd name="connsiteY8" fmla="*/ 1260543 h 1286466"/>
                  <a:gd name="connsiteX9" fmla="*/ 289539 w 1726148"/>
                  <a:gd name="connsiteY9" fmla="*/ 1258074 h 1286466"/>
                  <a:gd name="connsiteX10" fmla="*/ 372521 w 1726148"/>
                  <a:gd name="connsiteY10" fmla="*/ 1267599 h 1286466"/>
                  <a:gd name="connsiteX11" fmla="*/ 425197 w 1726148"/>
                  <a:gd name="connsiteY11" fmla="*/ 1258074 h 1286466"/>
                  <a:gd name="connsiteX12" fmla="*/ 463802 w 1726148"/>
                  <a:gd name="connsiteY12" fmla="*/ 1237966 h 1286466"/>
                  <a:gd name="connsiteX13" fmla="*/ 494360 w 1726148"/>
                  <a:gd name="connsiteY13" fmla="*/ 1198731 h 1286466"/>
                  <a:gd name="connsiteX14" fmla="*/ 494540 w 1726148"/>
                  <a:gd name="connsiteY14" fmla="*/ 1203178 h 1286466"/>
                  <a:gd name="connsiteX15" fmla="*/ 362054 w 1726148"/>
                  <a:gd name="connsiteY15" fmla="*/ 1261746 h 1286466"/>
                  <a:gd name="connsiteX16" fmla="*/ 242924 w 1726148"/>
                  <a:gd name="connsiteY16" fmla="*/ 1214676 h 1286466"/>
                  <a:gd name="connsiteX17" fmla="*/ 245451 w 1726148"/>
                  <a:gd name="connsiteY17" fmla="*/ 1213239 h 1286466"/>
                  <a:gd name="connsiteX18" fmla="*/ 489847 w 1726148"/>
                  <a:gd name="connsiteY18" fmla="*/ 1198866 h 1286466"/>
                  <a:gd name="connsiteX19" fmla="*/ 494360 w 1726148"/>
                  <a:gd name="connsiteY19" fmla="*/ 1198731 h 1286466"/>
                  <a:gd name="connsiteX20" fmla="*/ 327393 w 1726148"/>
                  <a:gd name="connsiteY20" fmla="*/ 1196713 h 1286466"/>
                  <a:gd name="connsiteX21" fmla="*/ 330370 w 1726148"/>
                  <a:gd name="connsiteY21" fmla="*/ 1200144 h 1286466"/>
                  <a:gd name="connsiteX22" fmla="*/ 328904 w 1726148"/>
                  <a:gd name="connsiteY22" fmla="*/ 1206160 h 1286466"/>
                  <a:gd name="connsiteX23" fmla="*/ 323043 w 1726148"/>
                  <a:gd name="connsiteY23" fmla="*/ 1203528 h 1286466"/>
                  <a:gd name="connsiteX24" fmla="*/ 324142 w 1726148"/>
                  <a:gd name="connsiteY24" fmla="*/ 1199768 h 1286466"/>
                  <a:gd name="connsiteX25" fmla="*/ 327393 w 1726148"/>
                  <a:gd name="connsiteY25" fmla="*/ 1196713 h 1286466"/>
                  <a:gd name="connsiteX26" fmla="*/ 1379457 w 1726148"/>
                  <a:gd name="connsiteY26" fmla="*/ 1186107 h 1286466"/>
                  <a:gd name="connsiteX27" fmla="*/ 1379457 w 1726148"/>
                  <a:gd name="connsiteY27" fmla="*/ 1192084 h 1286466"/>
                  <a:gd name="connsiteX28" fmla="*/ 1379457 w 1726148"/>
                  <a:gd name="connsiteY28" fmla="*/ 1186107 h 1286466"/>
                  <a:gd name="connsiteX29" fmla="*/ 324005 w 1726148"/>
                  <a:gd name="connsiteY29" fmla="*/ 1183001 h 1286466"/>
                  <a:gd name="connsiteX30" fmla="*/ 325712 w 1726148"/>
                  <a:gd name="connsiteY30" fmla="*/ 1186495 h 1286466"/>
                  <a:gd name="connsiteX31" fmla="*/ 321651 w 1726148"/>
                  <a:gd name="connsiteY31" fmla="*/ 1197530 h 1286466"/>
                  <a:gd name="connsiteX32" fmla="*/ 317959 w 1726148"/>
                  <a:gd name="connsiteY32" fmla="*/ 1208565 h 1286466"/>
                  <a:gd name="connsiteX33" fmla="*/ 312421 w 1726148"/>
                  <a:gd name="connsiteY33" fmla="*/ 1206725 h 1286466"/>
                  <a:gd name="connsiteX34" fmla="*/ 315375 w 1726148"/>
                  <a:gd name="connsiteY34" fmla="*/ 1196058 h 1286466"/>
                  <a:gd name="connsiteX35" fmla="*/ 319805 w 1726148"/>
                  <a:gd name="connsiteY35" fmla="*/ 1185024 h 1286466"/>
                  <a:gd name="connsiteX36" fmla="*/ 324005 w 1726148"/>
                  <a:gd name="connsiteY36" fmla="*/ 1183001 h 1286466"/>
                  <a:gd name="connsiteX37" fmla="*/ 318059 w 1726148"/>
                  <a:gd name="connsiteY37" fmla="*/ 1166633 h 1286466"/>
                  <a:gd name="connsiteX38" fmla="*/ 319412 w 1726148"/>
                  <a:gd name="connsiteY38" fmla="*/ 1171098 h 1286466"/>
                  <a:gd name="connsiteX39" fmla="*/ 304620 w 1726148"/>
                  <a:gd name="connsiteY39" fmla="*/ 1207178 h 1286466"/>
                  <a:gd name="connsiteX40" fmla="*/ 298486 w 1726148"/>
                  <a:gd name="connsiteY40" fmla="*/ 1205374 h 1286466"/>
                  <a:gd name="connsiteX41" fmla="*/ 314000 w 1726148"/>
                  <a:gd name="connsiteY41" fmla="*/ 1167851 h 1286466"/>
                  <a:gd name="connsiteX42" fmla="*/ 318059 w 1726148"/>
                  <a:gd name="connsiteY42" fmla="*/ 1166633 h 1286466"/>
                  <a:gd name="connsiteX43" fmla="*/ 308720 w 1726148"/>
                  <a:gd name="connsiteY43" fmla="*/ 1146626 h 1286466"/>
                  <a:gd name="connsiteX44" fmla="*/ 310631 w 1726148"/>
                  <a:gd name="connsiteY44" fmla="*/ 1150215 h 1286466"/>
                  <a:gd name="connsiteX45" fmla="*/ 294992 w 1726148"/>
                  <a:gd name="connsiteY45" fmla="*/ 1193273 h 1286466"/>
                  <a:gd name="connsiteX46" fmla="*/ 288595 w 1726148"/>
                  <a:gd name="connsiteY46" fmla="*/ 1192556 h 1286466"/>
                  <a:gd name="connsiteX47" fmla="*/ 304944 w 1726148"/>
                  <a:gd name="connsiteY47" fmla="*/ 1148420 h 1286466"/>
                  <a:gd name="connsiteX48" fmla="*/ 308720 w 1726148"/>
                  <a:gd name="connsiteY48" fmla="*/ 1146626 h 1286466"/>
                  <a:gd name="connsiteX49" fmla="*/ 297838 w 1726148"/>
                  <a:gd name="connsiteY49" fmla="*/ 1125136 h 1286466"/>
                  <a:gd name="connsiteX50" fmla="*/ 302638 w 1726148"/>
                  <a:gd name="connsiteY50" fmla="*/ 1126942 h 1286466"/>
                  <a:gd name="connsiteX51" fmla="*/ 279010 w 1726148"/>
                  <a:gd name="connsiteY51" fmla="*/ 1179681 h 1286466"/>
                  <a:gd name="connsiteX52" fmla="*/ 272733 w 1726148"/>
                  <a:gd name="connsiteY52" fmla="*/ 1178598 h 1286466"/>
                  <a:gd name="connsiteX53" fmla="*/ 297838 w 1726148"/>
                  <a:gd name="connsiteY53" fmla="*/ 1125136 h 1286466"/>
                  <a:gd name="connsiteX54" fmla="*/ 291283 w 1726148"/>
                  <a:gd name="connsiteY54" fmla="*/ 1095711 h 1286466"/>
                  <a:gd name="connsiteX55" fmla="*/ 296684 w 1726148"/>
                  <a:gd name="connsiteY55" fmla="*/ 1097162 h 1286466"/>
                  <a:gd name="connsiteX56" fmla="*/ 268240 w 1726148"/>
                  <a:gd name="connsiteY56" fmla="*/ 1165742 h 1286466"/>
                  <a:gd name="connsiteX57" fmla="*/ 262839 w 1726148"/>
                  <a:gd name="connsiteY57" fmla="*/ 1164654 h 1286466"/>
                  <a:gd name="connsiteX58" fmla="*/ 275441 w 1726148"/>
                  <a:gd name="connsiteY58" fmla="*/ 1133811 h 1286466"/>
                  <a:gd name="connsiteX59" fmla="*/ 291283 w 1726148"/>
                  <a:gd name="connsiteY59" fmla="*/ 1095711 h 1286466"/>
                  <a:gd name="connsiteX60" fmla="*/ 291992 w 1726148"/>
                  <a:gd name="connsiteY60" fmla="*/ 1065177 h 1286466"/>
                  <a:gd name="connsiteX61" fmla="*/ 296321 w 1726148"/>
                  <a:gd name="connsiteY61" fmla="*/ 1066262 h 1286466"/>
                  <a:gd name="connsiteX62" fmla="*/ 264571 w 1726148"/>
                  <a:gd name="connsiteY62" fmla="*/ 1136814 h 1286466"/>
                  <a:gd name="connsiteX63" fmla="*/ 259160 w 1726148"/>
                  <a:gd name="connsiteY63" fmla="*/ 1134281 h 1286466"/>
                  <a:gd name="connsiteX64" fmla="*/ 291992 w 1726148"/>
                  <a:gd name="connsiteY64" fmla="*/ 1065177 h 1286466"/>
                  <a:gd name="connsiteX65" fmla="*/ 289907 w 1726148"/>
                  <a:gd name="connsiteY65" fmla="*/ 1039057 h 1286466"/>
                  <a:gd name="connsiteX66" fmla="*/ 293509 w 1726148"/>
                  <a:gd name="connsiteY66" fmla="*/ 1040144 h 1286466"/>
                  <a:gd name="connsiteX67" fmla="*/ 258571 w 1726148"/>
                  <a:gd name="connsiteY67" fmla="*/ 1112633 h 1286466"/>
                  <a:gd name="connsiteX68" fmla="*/ 253528 w 1726148"/>
                  <a:gd name="connsiteY68" fmla="*/ 1109008 h 1286466"/>
                  <a:gd name="connsiteX69" fmla="*/ 289907 w 1726148"/>
                  <a:gd name="connsiteY69" fmla="*/ 1039057 h 1286466"/>
                  <a:gd name="connsiteX70" fmla="*/ 1501507 w 1726148"/>
                  <a:gd name="connsiteY70" fmla="*/ 1020357 h 1286466"/>
                  <a:gd name="connsiteX71" fmla="*/ 1505490 w 1726148"/>
                  <a:gd name="connsiteY71" fmla="*/ 1020357 h 1286466"/>
                  <a:gd name="connsiteX72" fmla="*/ 1408457 w 1726148"/>
                  <a:gd name="connsiteY72" fmla="*/ 1170020 h 1286466"/>
                  <a:gd name="connsiteX73" fmla="*/ 1408819 w 1726148"/>
                  <a:gd name="connsiteY73" fmla="*/ 1161004 h 1286466"/>
                  <a:gd name="connsiteX74" fmla="*/ 1501507 w 1726148"/>
                  <a:gd name="connsiteY74" fmla="*/ 1020357 h 1286466"/>
                  <a:gd name="connsiteX75" fmla="*/ 169591 w 1726148"/>
                  <a:gd name="connsiteY75" fmla="*/ 1016829 h 1286466"/>
                  <a:gd name="connsiteX76" fmla="*/ 202252 w 1726148"/>
                  <a:gd name="connsiteY76" fmla="*/ 1075097 h 1286466"/>
                  <a:gd name="connsiteX77" fmla="*/ 200099 w 1726148"/>
                  <a:gd name="connsiteY77" fmla="*/ 1082698 h 1286466"/>
                  <a:gd name="connsiteX78" fmla="*/ 166002 w 1726148"/>
                  <a:gd name="connsiteY78" fmla="*/ 1017191 h 1286466"/>
                  <a:gd name="connsiteX79" fmla="*/ 169591 w 1726148"/>
                  <a:gd name="connsiteY79" fmla="*/ 1016829 h 1286466"/>
                  <a:gd name="connsiteX80" fmla="*/ 281593 w 1726148"/>
                  <a:gd name="connsiteY80" fmla="*/ 1012042 h 1286466"/>
                  <a:gd name="connsiteX81" fmla="*/ 285207 w 1726148"/>
                  <a:gd name="connsiteY81" fmla="*/ 1013831 h 1286466"/>
                  <a:gd name="connsiteX82" fmla="*/ 249430 w 1726148"/>
                  <a:gd name="connsiteY82" fmla="*/ 1093271 h 1286466"/>
                  <a:gd name="connsiteX83" fmla="*/ 243648 w 1726148"/>
                  <a:gd name="connsiteY83" fmla="*/ 1091124 h 1286466"/>
                  <a:gd name="connsiteX84" fmla="*/ 281593 w 1726148"/>
                  <a:gd name="connsiteY84" fmla="*/ 1012042 h 1286466"/>
                  <a:gd name="connsiteX85" fmla="*/ 272498 w 1726148"/>
                  <a:gd name="connsiteY85" fmla="*/ 1008541 h 1286466"/>
                  <a:gd name="connsiteX86" fmla="*/ 275703 w 1726148"/>
                  <a:gd name="connsiteY86" fmla="*/ 1010362 h 1286466"/>
                  <a:gd name="connsiteX87" fmla="*/ 244368 w 1726148"/>
                  <a:gd name="connsiteY87" fmla="*/ 1066083 h 1286466"/>
                  <a:gd name="connsiteX88" fmla="*/ 239739 w 1726148"/>
                  <a:gd name="connsiteY88" fmla="*/ 1063898 h 1286466"/>
                  <a:gd name="connsiteX89" fmla="*/ 272498 w 1726148"/>
                  <a:gd name="connsiteY89" fmla="*/ 1008541 h 1286466"/>
                  <a:gd name="connsiteX90" fmla="*/ 1514592 w 1726148"/>
                  <a:gd name="connsiteY90" fmla="*/ 997774 h 1286466"/>
                  <a:gd name="connsiteX91" fmla="*/ 1517472 w 1726148"/>
                  <a:gd name="connsiteY91" fmla="*/ 997774 h 1286466"/>
                  <a:gd name="connsiteX92" fmla="*/ 1495152 w 1726148"/>
                  <a:gd name="connsiteY92" fmla="*/ 1141113 h 1286466"/>
                  <a:gd name="connsiteX93" fmla="*/ 1392909 w 1726148"/>
                  <a:gd name="connsiteY93" fmla="*/ 1195271 h 1286466"/>
                  <a:gd name="connsiteX94" fmla="*/ 1393269 w 1726148"/>
                  <a:gd name="connsiteY94" fmla="*/ 1185884 h 1286466"/>
                  <a:gd name="connsiteX95" fmla="*/ 1455911 w 1726148"/>
                  <a:gd name="connsiteY95" fmla="*/ 1172886 h 1286466"/>
                  <a:gd name="connsiteX96" fmla="*/ 1497672 w 1726148"/>
                  <a:gd name="connsiteY96" fmla="*/ 1114034 h 1286466"/>
                  <a:gd name="connsiteX97" fmla="*/ 1514592 w 1726148"/>
                  <a:gd name="connsiteY97" fmla="*/ 997774 h 1286466"/>
                  <a:gd name="connsiteX98" fmla="*/ 155126 w 1726148"/>
                  <a:gd name="connsiteY98" fmla="*/ 981533 h 1286466"/>
                  <a:gd name="connsiteX99" fmla="*/ 157679 w 1726148"/>
                  <a:gd name="connsiteY99" fmla="*/ 981533 h 1286466"/>
                  <a:gd name="connsiteX100" fmla="*/ 201807 w 1726148"/>
                  <a:gd name="connsiteY100" fmla="*/ 1091379 h 1286466"/>
                  <a:gd name="connsiteX101" fmla="*/ 201807 w 1726148"/>
                  <a:gd name="connsiteY101" fmla="*/ 1099302 h 1286466"/>
                  <a:gd name="connsiteX102" fmla="*/ 155126 w 1726148"/>
                  <a:gd name="connsiteY102" fmla="*/ 981533 h 1286466"/>
                  <a:gd name="connsiteX103" fmla="*/ 279857 w 1726148"/>
                  <a:gd name="connsiteY103" fmla="*/ 979213 h 1286466"/>
                  <a:gd name="connsiteX104" fmla="*/ 282753 w 1726148"/>
                  <a:gd name="connsiteY104" fmla="*/ 980280 h 1286466"/>
                  <a:gd name="connsiteX105" fmla="*/ 266460 w 1726148"/>
                  <a:gd name="connsiteY105" fmla="*/ 1007678 h 1286466"/>
                  <a:gd name="connsiteX106" fmla="*/ 248719 w 1726148"/>
                  <a:gd name="connsiteY106" fmla="*/ 1036499 h 1286466"/>
                  <a:gd name="connsiteX107" fmla="*/ 242926 w 1726148"/>
                  <a:gd name="connsiteY107" fmla="*/ 1034008 h 1286466"/>
                  <a:gd name="connsiteX108" fmla="*/ 258857 w 1726148"/>
                  <a:gd name="connsiteY108" fmla="*/ 1007678 h 1286466"/>
                  <a:gd name="connsiteX109" fmla="*/ 279857 w 1726148"/>
                  <a:gd name="connsiteY109" fmla="*/ 979213 h 1286466"/>
                  <a:gd name="connsiteX110" fmla="*/ 277297 w 1726148"/>
                  <a:gd name="connsiteY110" fmla="*/ 956837 h 1286466"/>
                  <a:gd name="connsiteX111" fmla="*/ 281296 w 1726148"/>
                  <a:gd name="connsiteY111" fmla="*/ 959343 h 1286466"/>
                  <a:gd name="connsiteX112" fmla="*/ 242760 w 1726148"/>
                  <a:gd name="connsiteY112" fmla="*/ 1013382 h 1286466"/>
                  <a:gd name="connsiteX113" fmla="*/ 237670 w 1726148"/>
                  <a:gd name="connsiteY113" fmla="*/ 1009446 h 1286466"/>
                  <a:gd name="connsiteX114" fmla="*/ 259483 w 1726148"/>
                  <a:gd name="connsiteY114" fmla="*/ 981889 h 1286466"/>
                  <a:gd name="connsiteX115" fmla="*/ 277297 w 1726148"/>
                  <a:gd name="connsiteY115" fmla="*/ 956837 h 1286466"/>
                  <a:gd name="connsiteX116" fmla="*/ 1532560 w 1726148"/>
                  <a:gd name="connsiteY116" fmla="*/ 946969 h 1286466"/>
                  <a:gd name="connsiteX117" fmla="*/ 1535801 w 1726148"/>
                  <a:gd name="connsiteY117" fmla="*/ 946969 h 1286466"/>
                  <a:gd name="connsiteX118" fmla="*/ 1505188 w 1726148"/>
                  <a:gd name="connsiteY118" fmla="*/ 1162093 h 1286466"/>
                  <a:gd name="connsiteX119" fmla="*/ 1379492 w 1726148"/>
                  <a:gd name="connsiteY119" fmla="*/ 1216864 h 1286466"/>
                  <a:gd name="connsiteX120" fmla="*/ 1381653 w 1726148"/>
                  <a:gd name="connsiteY120" fmla="*/ 1208576 h 1286466"/>
                  <a:gd name="connsiteX121" fmla="*/ 1470612 w 1726148"/>
                  <a:gd name="connsiteY121" fmla="*/ 1195965 h 1286466"/>
                  <a:gd name="connsiteX122" fmla="*/ 1510230 w 1726148"/>
                  <a:gd name="connsiteY122" fmla="*/ 1123536 h 1286466"/>
                  <a:gd name="connsiteX123" fmla="*/ 1532560 w 1726148"/>
                  <a:gd name="connsiteY123" fmla="*/ 946969 h 1286466"/>
                  <a:gd name="connsiteX124" fmla="*/ 1219550 w 1726148"/>
                  <a:gd name="connsiteY124" fmla="*/ 922796 h 1286466"/>
                  <a:gd name="connsiteX125" fmla="*/ 1223001 w 1726148"/>
                  <a:gd name="connsiteY125" fmla="*/ 923517 h 1286466"/>
                  <a:gd name="connsiteX126" fmla="*/ 1219205 w 1726148"/>
                  <a:gd name="connsiteY126" fmla="*/ 1027618 h 1286466"/>
                  <a:gd name="connsiteX127" fmla="*/ 1220585 w 1726148"/>
                  <a:gd name="connsiteY127" fmla="*/ 1085251 h 1286466"/>
                  <a:gd name="connsiteX128" fmla="*/ 1224727 w 1726148"/>
                  <a:gd name="connsiteY128" fmla="*/ 1136401 h 1286466"/>
                  <a:gd name="connsiteX129" fmla="*/ 1217825 w 1726148"/>
                  <a:gd name="connsiteY129" fmla="*/ 1138202 h 1286466"/>
                  <a:gd name="connsiteX130" fmla="*/ 1212648 w 1726148"/>
                  <a:gd name="connsiteY130" fmla="*/ 1085251 h 1286466"/>
                  <a:gd name="connsiteX131" fmla="*/ 1211613 w 1726148"/>
                  <a:gd name="connsiteY131" fmla="*/ 1027257 h 1286466"/>
                  <a:gd name="connsiteX132" fmla="*/ 1219550 w 1726148"/>
                  <a:gd name="connsiteY132" fmla="*/ 922796 h 1286466"/>
                  <a:gd name="connsiteX133" fmla="*/ 1715890 w 1726148"/>
                  <a:gd name="connsiteY133" fmla="*/ 911677 h 1286466"/>
                  <a:gd name="connsiteX134" fmla="*/ 1718821 w 1726148"/>
                  <a:gd name="connsiteY134" fmla="*/ 911677 h 1286466"/>
                  <a:gd name="connsiteX135" fmla="*/ 1726148 w 1726148"/>
                  <a:gd name="connsiteY135" fmla="*/ 963375 h 1286466"/>
                  <a:gd name="connsiteX136" fmla="*/ 1720653 w 1726148"/>
                  <a:gd name="connsiteY136" fmla="*/ 1006097 h 1286466"/>
                  <a:gd name="connsiteX137" fmla="*/ 1712960 w 1726148"/>
                  <a:gd name="connsiteY137" fmla="*/ 1003943 h 1286466"/>
                  <a:gd name="connsiteX138" fmla="*/ 1718821 w 1726148"/>
                  <a:gd name="connsiteY138" fmla="*/ 950450 h 1286466"/>
                  <a:gd name="connsiteX139" fmla="*/ 1715890 w 1726148"/>
                  <a:gd name="connsiteY139" fmla="*/ 911677 h 1286466"/>
                  <a:gd name="connsiteX140" fmla="*/ 1411484 w 1726148"/>
                  <a:gd name="connsiteY140" fmla="*/ 901768 h 1286466"/>
                  <a:gd name="connsiteX141" fmla="*/ 1415011 w 1726148"/>
                  <a:gd name="connsiteY141" fmla="*/ 902827 h 1286466"/>
                  <a:gd name="connsiteX142" fmla="*/ 1415011 w 1726148"/>
                  <a:gd name="connsiteY142" fmla="*/ 908824 h 1286466"/>
                  <a:gd name="connsiteX143" fmla="*/ 1409014 w 1726148"/>
                  <a:gd name="connsiteY143" fmla="*/ 907766 h 1286466"/>
                  <a:gd name="connsiteX144" fmla="*/ 1411484 w 1726148"/>
                  <a:gd name="connsiteY144" fmla="*/ 901768 h 1286466"/>
                  <a:gd name="connsiteX145" fmla="*/ 1634293 w 1726148"/>
                  <a:gd name="connsiteY145" fmla="*/ 891376 h 1286466"/>
                  <a:gd name="connsiteX146" fmla="*/ 1639690 w 1726148"/>
                  <a:gd name="connsiteY146" fmla="*/ 966283 h 1286466"/>
                  <a:gd name="connsiteX147" fmla="*/ 1638611 w 1726148"/>
                  <a:gd name="connsiteY147" fmla="*/ 1030745 h 1286466"/>
                  <a:gd name="connsiteX148" fmla="*/ 1639330 w 1726148"/>
                  <a:gd name="connsiteY148" fmla="*/ 1030745 h 1286466"/>
                  <a:gd name="connsiteX149" fmla="*/ 1663439 w 1726148"/>
                  <a:gd name="connsiteY149" fmla="*/ 960160 h 1286466"/>
                  <a:gd name="connsiteX150" fmla="*/ 1637531 w 1726148"/>
                  <a:gd name="connsiteY150" fmla="*/ 891736 h 1286466"/>
                  <a:gd name="connsiteX151" fmla="*/ 1634293 w 1726148"/>
                  <a:gd name="connsiteY151" fmla="*/ 891376 h 1286466"/>
                  <a:gd name="connsiteX152" fmla="*/ 135626 w 1726148"/>
                  <a:gd name="connsiteY152" fmla="*/ 891376 h 1286466"/>
                  <a:gd name="connsiteX153" fmla="*/ 132388 w 1726148"/>
                  <a:gd name="connsiteY153" fmla="*/ 891736 h 1286466"/>
                  <a:gd name="connsiteX154" fmla="*/ 106480 w 1726148"/>
                  <a:gd name="connsiteY154" fmla="*/ 960160 h 1286466"/>
                  <a:gd name="connsiteX155" fmla="*/ 130589 w 1726148"/>
                  <a:gd name="connsiteY155" fmla="*/ 1030745 h 1286466"/>
                  <a:gd name="connsiteX156" fmla="*/ 131308 w 1726148"/>
                  <a:gd name="connsiteY156" fmla="*/ 1030745 h 1286466"/>
                  <a:gd name="connsiteX157" fmla="*/ 130229 w 1726148"/>
                  <a:gd name="connsiteY157" fmla="*/ 966283 h 1286466"/>
                  <a:gd name="connsiteX158" fmla="*/ 135626 w 1726148"/>
                  <a:gd name="connsiteY158" fmla="*/ 891376 h 1286466"/>
                  <a:gd name="connsiteX159" fmla="*/ 1408961 w 1726148"/>
                  <a:gd name="connsiteY159" fmla="*/ 888800 h 1286466"/>
                  <a:gd name="connsiteX160" fmla="*/ 1422667 w 1726148"/>
                  <a:gd name="connsiteY160" fmla="*/ 889943 h 1286466"/>
                  <a:gd name="connsiteX161" fmla="*/ 1422296 w 1726148"/>
                  <a:gd name="connsiteY161" fmla="*/ 895277 h 1286466"/>
                  <a:gd name="connsiteX162" fmla="*/ 1414147 w 1726148"/>
                  <a:gd name="connsiteY162" fmla="*/ 896420 h 1286466"/>
                  <a:gd name="connsiteX163" fmla="*/ 1407109 w 1726148"/>
                  <a:gd name="connsiteY163" fmla="*/ 895277 h 1286466"/>
                  <a:gd name="connsiteX164" fmla="*/ 1408961 w 1726148"/>
                  <a:gd name="connsiteY164" fmla="*/ 888800 h 1286466"/>
                  <a:gd name="connsiteX165" fmla="*/ 1698428 w 1726148"/>
                  <a:gd name="connsiteY165" fmla="*/ 887869 h 1286466"/>
                  <a:gd name="connsiteX166" fmla="*/ 1696963 w 1726148"/>
                  <a:gd name="connsiteY166" fmla="*/ 1036100 h 1286466"/>
                  <a:gd name="connsiteX167" fmla="*/ 1691101 w 1726148"/>
                  <a:gd name="connsiteY167" fmla="*/ 1034301 h 1286466"/>
                  <a:gd name="connsiteX168" fmla="*/ 1705022 w 1726148"/>
                  <a:gd name="connsiteY168" fmla="*/ 958746 h 1286466"/>
                  <a:gd name="connsiteX169" fmla="*/ 1695864 w 1726148"/>
                  <a:gd name="connsiteY169" fmla="*/ 888589 h 1286466"/>
                  <a:gd name="connsiteX170" fmla="*/ 1698428 w 1726148"/>
                  <a:gd name="connsiteY170" fmla="*/ 887869 h 1286466"/>
                  <a:gd name="connsiteX171" fmla="*/ 1670859 w 1726148"/>
                  <a:gd name="connsiteY171" fmla="*/ 876038 h 1286466"/>
                  <a:gd name="connsiteX172" fmla="*/ 1672296 w 1726148"/>
                  <a:gd name="connsiteY172" fmla="*/ 1054279 h 1286466"/>
                  <a:gd name="connsiteX173" fmla="*/ 1667267 w 1726148"/>
                  <a:gd name="connsiteY173" fmla="*/ 1052119 h 1286466"/>
                  <a:gd name="connsiteX174" fmla="*/ 1668704 w 1726148"/>
                  <a:gd name="connsiteY174" fmla="*/ 877838 h 1286466"/>
                  <a:gd name="connsiteX175" fmla="*/ 1670859 w 1726148"/>
                  <a:gd name="connsiteY175" fmla="*/ 876038 h 1286466"/>
                  <a:gd name="connsiteX176" fmla="*/ 1403869 w 1726148"/>
                  <a:gd name="connsiteY176" fmla="*/ 874731 h 1286466"/>
                  <a:gd name="connsiteX177" fmla="*/ 1428685 w 1726148"/>
                  <a:gd name="connsiteY177" fmla="*/ 876772 h 1286466"/>
                  <a:gd name="connsiteX178" fmla="*/ 1427955 w 1726148"/>
                  <a:gd name="connsiteY178" fmla="*/ 881875 h 1286466"/>
                  <a:gd name="connsiteX179" fmla="*/ 1415547 w 1726148"/>
                  <a:gd name="connsiteY179" fmla="*/ 881194 h 1286466"/>
                  <a:gd name="connsiteX180" fmla="*/ 1403869 w 1726148"/>
                  <a:gd name="connsiteY180" fmla="*/ 880854 h 1286466"/>
                  <a:gd name="connsiteX181" fmla="*/ 1403869 w 1726148"/>
                  <a:gd name="connsiteY181" fmla="*/ 874731 h 1286466"/>
                  <a:gd name="connsiteX182" fmla="*/ 131693 w 1726148"/>
                  <a:gd name="connsiteY182" fmla="*/ 871384 h 1286466"/>
                  <a:gd name="connsiteX183" fmla="*/ 130597 w 1726148"/>
                  <a:gd name="connsiteY183" fmla="*/ 874615 h 1286466"/>
                  <a:gd name="connsiteX184" fmla="*/ 84914 w 1726148"/>
                  <a:gd name="connsiteY184" fmla="*/ 934205 h 1286466"/>
                  <a:gd name="connsiteX185" fmla="*/ 83452 w 1726148"/>
                  <a:gd name="connsiteY185" fmla="*/ 934205 h 1286466"/>
                  <a:gd name="connsiteX186" fmla="*/ 131693 w 1726148"/>
                  <a:gd name="connsiteY186" fmla="*/ 871384 h 1286466"/>
                  <a:gd name="connsiteX187" fmla="*/ 1234107 w 1726148"/>
                  <a:gd name="connsiteY187" fmla="*/ 868607 h 1286466"/>
                  <a:gd name="connsiteX188" fmla="*/ 1236695 w 1726148"/>
                  <a:gd name="connsiteY188" fmla="*/ 892677 h 1286466"/>
                  <a:gd name="connsiteX189" fmla="*/ 1234476 w 1726148"/>
                  <a:gd name="connsiteY189" fmla="*/ 936505 h 1286466"/>
                  <a:gd name="connsiteX190" fmla="*/ 1250373 w 1726148"/>
                  <a:gd name="connsiteY190" fmla="*/ 1145945 h 1286466"/>
                  <a:gd name="connsiteX191" fmla="*/ 1242979 w 1726148"/>
                  <a:gd name="connsiteY191" fmla="*/ 1147741 h 1286466"/>
                  <a:gd name="connsiteX192" fmla="*/ 1226343 w 1726148"/>
                  <a:gd name="connsiteY192" fmla="*/ 968837 h 1286466"/>
                  <a:gd name="connsiteX193" fmla="*/ 1230410 w 1726148"/>
                  <a:gd name="connsiteY193" fmla="*/ 910639 h 1286466"/>
                  <a:gd name="connsiteX194" fmla="*/ 1233367 w 1726148"/>
                  <a:gd name="connsiteY194" fmla="*/ 869326 h 1286466"/>
                  <a:gd name="connsiteX195" fmla="*/ 1234107 w 1726148"/>
                  <a:gd name="connsiteY195" fmla="*/ 868607 h 1286466"/>
                  <a:gd name="connsiteX196" fmla="*/ 128900 w 1726148"/>
                  <a:gd name="connsiteY196" fmla="*/ 864816 h 1286466"/>
                  <a:gd name="connsiteX197" fmla="*/ 127811 w 1726148"/>
                  <a:gd name="connsiteY197" fmla="*/ 867739 h 1286466"/>
                  <a:gd name="connsiteX198" fmla="*/ 96242 w 1726148"/>
                  <a:gd name="connsiteY198" fmla="*/ 881262 h 1286466"/>
                  <a:gd name="connsiteX199" fmla="*/ 82091 w 1726148"/>
                  <a:gd name="connsiteY199" fmla="*/ 911595 h 1286466"/>
                  <a:gd name="connsiteX200" fmla="*/ 80277 w 1726148"/>
                  <a:gd name="connsiteY200" fmla="*/ 911595 h 1286466"/>
                  <a:gd name="connsiteX201" fmla="*/ 97694 w 1726148"/>
                  <a:gd name="connsiteY201" fmla="*/ 875780 h 1286466"/>
                  <a:gd name="connsiteX202" fmla="*/ 128900 w 1726148"/>
                  <a:gd name="connsiteY202" fmla="*/ 864816 h 1286466"/>
                  <a:gd name="connsiteX203" fmla="*/ 122217 w 1726148"/>
                  <a:gd name="connsiteY203" fmla="*/ 858213 h 1286466"/>
                  <a:gd name="connsiteX204" fmla="*/ 122217 w 1726148"/>
                  <a:gd name="connsiteY204" fmla="*/ 861445 h 1286466"/>
                  <a:gd name="connsiteX205" fmla="*/ 82069 w 1726148"/>
                  <a:gd name="connsiteY205" fmla="*/ 886221 h 1286466"/>
                  <a:gd name="connsiteX206" fmla="*/ 80277 w 1726148"/>
                  <a:gd name="connsiteY206" fmla="*/ 885503 h 1286466"/>
                  <a:gd name="connsiteX207" fmla="*/ 122217 w 1726148"/>
                  <a:gd name="connsiteY207" fmla="*/ 858213 h 1286466"/>
                  <a:gd name="connsiteX208" fmla="*/ 1399110 w 1726148"/>
                  <a:gd name="connsiteY208" fmla="*/ 858157 h 1286466"/>
                  <a:gd name="connsiteX209" fmla="*/ 1417008 w 1726148"/>
                  <a:gd name="connsiteY209" fmla="*/ 858157 h 1286466"/>
                  <a:gd name="connsiteX210" fmla="*/ 1433080 w 1726148"/>
                  <a:gd name="connsiteY210" fmla="*/ 858818 h 1286466"/>
                  <a:gd name="connsiteX211" fmla="*/ 1433080 w 1726148"/>
                  <a:gd name="connsiteY211" fmla="*/ 863779 h 1286466"/>
                  <a:gd name="connsiteX212" fmla="*/ 1416643 w 1726148"/>
                  <a:gd name="connsiteY212" fmla="*/ 864109 h 1286466"/>
                  <a:gd name="connsiteX213" fmla="*/ 1399110 w 1726148"/>
                  <a:gd name="connsiteY213" fmla="*/ 864440 h 1286466"/>
                  <a:gd name="connsiteX214" fmla="*/ 1399110 w 1726148"/>
                  <a:gd name="connsiteY214" fmla="*/ 858157 h 1286466"/>
                  <a:gd name="connsiteX215" fmla="*/ 1422642 w 1726148"/>
                  <a:gd name="connsiteY215" fmla="*/ 836827 h 1286466"/>
                  <a:gd name="connsiteX216" fmla="*/ 1439134 w 1726148"/>
                  <a:gd name="connsiteY216" fmla="*/ 838567 h 1286466"/>
                  <a:gd name="connsiteX217" fmla="*/ 1438062 w 1726148"/>
                  <a:gd name="connsiteY217" fmla="*/ 843696 h 1286466"/>
                  <a:gd name="connsiteX218" fmla="*/ 1405882 w 1726148"/>
                  <a:gd name="connsiteY218" fmla="*/ 842597 h 1286466"/>
                  <a:gd name="connsiteX219" fmla="*/ 1405882 w 1726148"/>
                  <a:gd name="connsiteY219" fmla="*/ 837835 h 1286466"/>
                  <a:gd name="connsiteX220" fmla="*/ 1422642 w 1726148"/>
                  <a:gd name="connsiteY220" fmla="*/ 836827 h 1286466"/>
                  <a:gd name="connsiteX221" fmla="*/ 1586301 w 1726148"/>
                  <a:gd name="connsiteY221" fmla="*/ 821016 h 1286466"/>
                  <a:gd name="connsiteX222" fmla="*/ 1567725 w 1726148"/>
                  <a:gd name="connsiteY222" fmla="*/ 822232 h 1286466"/>
                  <a:gd name="connsiteX223" fmla="*/ 1568805 w 1726148"/>
                  <a:gd name="connsiteY223" fmla="*/ 839518 h 1286466"/>
                  <a:gd name="connsiteX224" fmla="*/ 1564487 w 1726148"/>
                  <a:gd name="connsiteY224" fmla="*/ 1031826 h 1286466"/>
                  <a:gd name="connsiteX225" fmla="*/ 1556931 w 1726148"/>
                  <a:gd name="connsiteY225" fmla="*/ 1105652 h 1286466"/>
                  <a:gd name="connsiteX226" fmla="*/ 1617381 w 1726148"/>
                  <a:gd name="connsiteY226" fmla="*/ 1052353 h 1286466"/>
                  <a:gd name="connsiteX227" fmla="*/ 1622419 w 1726148"/>
                  <a:gd name="connsiteY227" fmla="*/ 966283 h 1286466"/>
                  <a:gd name="connsiteX228" fmla="*/ 1617021 w 1726148"/>
                  <a:gd name="connsiteY228" fmla="*/ 877691 h 1286466"/>
                  <a:gd name="connsiteX229" fmla="*/ 1602988 w 1726148"/>
                  <a:gd name="connsiteY229" fmla="*/ 828714 h 1286466"/>
                  <a:gd name="connsiteX230" fmla="*/ 1586301 w 1726148"/>
                  <a:gd name="connsiteY230" fmla="*/ 821016 h 1286466"/>
                  <a:gd name="connsiteX231" fmla="*/ 183348 w 1726148"/>
                  <a:gd name="connsiteY231" fmla="*/ 821016 h 1286466"/>
                  <a:gd name="connsiteX232" fmla="*/ 166931 w 1726148"/>
                  <a:gd name="connsiteY232" fmla="*/ 828714 h 1286466"/>
                  <a:gd name="connsiteX233" fmla="*/ 152898 w 1726148"/>
                  <a:gd name="connsiteY233" fmla="*/ 877691 h 1286466"/>
                  <a:gd name="connsiteX234" fmla="*/ 147500 w 1726148"/>
                  <a:gd name="connsiteY234" fmla="*/ 966283 h 1286466"/>
                  <a:gd name="connsiteX235" fmla="*/ 152538 w 1726148"/>
                  <a:gd name="connsiteY235" fmla="*/ 1052353 h 1286466"/>
                  <a:gd name="connsiteX236" fmla="*/ 213349 w 1726148"/>
                  <a:gd name="connsiteY236" fmla="*/ 1105652 h 1286466"/>
                  <a:gd name="connsiteX237" fmla="*/ 205433 w 1726148"/>
                  <a:gd name="connsiteY237" fmla="*/ 1031826 h 1286466"/>
                  <a:gd name="connsiteX238" fmla="*/ 202824 w 1726148"/>
                  <a:gd name="connsiteY238" fmla="*/ 996969 h 1286466"/>
                  <a:gd name="connsiteX239" fmla="*/ 198236 w 1726148"/>
                  <a:gd name="connsiteY239" fmla="*/ 935672 h 1286466"/>
                  <a:gd name="connsiteX240" fmla="*/ 200755 w 1726148"/>
                  <a:gd name="connsiteY240" fmla="*/ 839518 h 1286466"/>
                  <a:gd name="connsiteX241" fmla="*/ 202194 w 1726148"/>
                  <a:gd name="connsiteY241" fmla="*/ 822232 h 1286466"/>
                  <a:gd name="connsiteX242" fmla="*/ 183348 w 1726148"/>
                  <a:gd name="connsiteY242" fmla="*/ 821016 h 1286466"/>
                  <a:gd name="connsiteX243" fmla="*/ 1425326 w 1726148"/>
                  <a:gd name="connsiteY243" fmla="*/ 819771 h 1286466"/>
                  <a:gd name="connsiteX244" fmla="*/ 1453220 w 1726148"/>
                  <a:gd name="connsiteY244" fmla="*/ 820106 h 1286466"/>
                  <a:gd name="connsiteX245" fmla="*/ 1453220 w 1726148"/>
                  <a:gd name="connsiteY245" fmla="*/ 827387 h 1286466"/>
                  <a:gd name="connsiteX246" fmla="*/ 1397431 w 1726148"/>
                  <a:gd name="connsiteY246" fmla="*/ 828537 h 1286466"/>
                  <a:gd name="connsiteX247" fmla="*/ 1397431 w 1726148"/>
                  <a:gd name="connsiteY247" fmla="*/ 822023 h 1286466"/>
                  <a:gd name="connsiteX248" fmla="*/ 1425326 w 1726148"/>
                  <a:gd name="connsiteY248" fmla="*/ 819771 h 1286466"/>
                  <a:gd name="connsiteX249" fmla="*/ 1424051 w 1726148"/>
                  <a:gd name="connsiteY249" fmla="*/ 802467 h 1286466"/>
                  <a:gd name="connsiteX250" fmla="*/ 1450782 w 1726148"/>
                  <a:gd name="connsiteY250" fmla="*/ 805352 h 1286466"/>
                  <a:gd name="connsiteX251" fmla="*/ 1448647 w 1726148"/>
                  <a:gd name="connsiteY251" fmla="*/ 811580 h 1286466"/>
                  <a:gd name="connsiteX252" fmla="*/ 1397053 w 1726148"/>
                  <a:gd name="connsiteY252" fmla="*/ 811213 h 1286466"/>
                  <a:gd name="connsiteX253" fmla="*/ 1397053 w 1726148"/>
                  <a:gd name="connsiteY253" fmla="*/ 805352 h 1286466"/>
                  <a:gd name="connsiteX254" fmla="*/ 1424051 w 1726148"/>
                  <a:gd name="connsiteY254" fmla="*/ 802467 h 1286466"/>
                  <a:gd name="connsiteX255" fmla="*/ 1424410 w 1726148"/>
                  <a:gd name="connsiteY255" fmla="*/ 781342 h 1286466"/>
                  <a:gd name="connsiteX256" fmla="*/ 1456224 w 1726148"/>
                  <a:gd name="connsiteY256" fmla="*/ 783350 h 1286466"/>
                  <a:gd name="connsiteX257" fmla="*/ 1455148 w 1726148"/>
                  <a:gd name="connsiteY257" fmla="*/ 789700 h 1286466"/>
                  <a:gd name="connsiteX258" fmla="*/ 1392326 w 1726148"/>
                  <a:gd name="connsiteY258" fmla="*/ 790447 h 1286466"/>
                  <a:gd name="connsiteX259" fmla="*/ 1392326 w 1726148"/>
                  <a:gd name="connsiteY259" fmla="*/ 784097 h 1286466"/>
                  <a:gd name="connsiteX260" fmla="*/ 1424410 w 1726148"/>
                  <a:gd name="connsiteY260" fmla="*/ 781342 h 1286466"/>
                  <a:gd name="connsiteX261" fmla="*/ 1424366 w 1726148"/>
                  <a:gd name="connsiteY261" fmla="*/ 763318 h 1286466"/>
                  <a:gd name="connsiteX262" fmla="*/ 1460259 w 1726148"/>
                  <a:gd name="connsiteY262" fmla="*/ 767105 h 1286466"/>
                  <a:gd name="connsiteX263" fmla="*/ 1458100 w 1726148"/>
                  <a:gd name="connsiteY263" fmla="*/ 773876 h 1286466"/>
                  <a:gd name="connsiteX264" fmla="*/ 1387932 w 1726148"/>
                  <a:gd name="connsiteY264" fmla="*/ 774232 h 1286466"/>
                  <a:gd name="connsiteX265" fmla="*/ 1387932 w 1726148"/>
                  <a:gd name="connsiteY265" fmla="*/ 767817 h 1286466"/>
                  <a:gd name="connsiteX266" fmla="*/ 1424366 w 1726148"/>
                  <a:gd name="connsiteY266" fmla="*/ 763318 h 1286466"/>
                  <a:gd name="connsiteX267" fmla="*/ 1437457 w 1726148"/>
                  <a:gd name="connsiteY267" fmla="*/ 748516 h 1286466"/>
                  <a:gd name="connsiteX268" fmla="*/ 1455017 w 1726148"/>
                  <a:gd name="connsiteY268" fmla="*/ 753697 h 1286466"/>
                  <a:gd name="connsiteX269" fmla="*/ 1452877 w 1726148"/>
                  <a:gd name="connsiteY269" fmla="*/ 758826 h 1286466"/>
                  <a:gd name="connsiteX270" fmla="*/ 1380831 w 1726148"/>
                  <a:gd name="connsiteY270" fmla="*/ 757726 h 1286466"/>
                  <a:gd name="connsiteX271" fmla="*/ 1380831 w 1726148"/>
                  <a:gd name="connsiteY271" fmla="*/ 751865 h 1286466"/>
                  <a:gd name="connsiteX272" fmla="*/ 1437457 w 1726148"/>
                  <a:gd name="connsiteY272" fmla="*/ 748516 h 1286466"/>
                  <a:gd name="connsiteX273" fmla="*/ 1410809 w 1726148"/>
                  <a:gd name="connsiteY273" fmla="*/ 730006 h 1286466"/>
                  <a:gd name="connsiteX274" fmla="*/ 1449131 w 1726148"/>
                  <a:gd name="connsiteY274" fmla="*/ 730654 h 1286466"/>
                  <a:gd name="connsiteX275" fmla="*/ 1449131 w 1726148"/>
                  <a:gd name="connsiteY275" fmla="*/ 736951 h 1286466"/>
                  <a:gd name="connsiteX276" fmla="*/ 1372216 w 1726148"/>
                  <a:gd name="connsiteY276" fmla="*/ 736951 h 1286466"/>
                  <a:gd name="connsiteX277" fmla="*/ 1372216 w 1726148"/>
                  <a:gd name="connsiteY277" fmla="*/ 732135 h 1286466"/>
                  <a:gd name="connsiteX278" fmla="*/ 1410809 w 1726148"/>
                  <a:gd name="connsiteY278" fmla="*/ 730006 h 1286466"/>
                  <a:gd name="connsiteX279" fmla="*/ 1451932 w 1726148"/>
                  <a:gd name="connsiteY279" fmla="*/ 714620 h 1286466"/>
                  <a:gd name="connsiteX280" fmla="*/ 1452657 w 1726148"/>
                  <a:gd name="connsiteY280" fmla="*/ 720523 h 1286466"/>
                  <a:gd name="connsiteX281" fmla="*/ 1378072 w 1726148"/>
                  <a:gd name="connsiteY281" fmla="*/ 725038 h 1286466"/>
                  <a:gd name="connsiteX282" fmla="*/ 1378072 w 1726148"/>
                  <a:gd name="connsiteY282" fmla="*/ 718787 h 1286466"/>
                  <a:gd name="connsiteX283" fmla="*/ 1451932 w 1726148"/>
                  <a:gd name="connsiteY283" fmla="*/ 714620 h 1286466"/>
                  <a:gd name="connsiteX284" fmla="*/ 1315849 w 1726148"/>
                  <a:gd name="connsiteY284" fmla="*/ 694026 h 1286466"/>
                  <a:gd name="connsiteX285" fmla="*/ 1302176 w 1726148"/>
                  <a:gd name="connsiteY285" fmla="*/ 705190 h 1286466"/>
                  <a:gd name="connsiteX286" fmla="*/ 1267273 w 1726148"/>
                  <a:gd name="connsiteY286" fmla="*/ 865807 h 1286466"/>
                  <a:gd name="connsiteX287" fmla="*/ 1273749 w 1726148"/>
                  <a:gd name="connsiteY287" fmla="*/ 1048752 h 1286466"/>
                  <a:gd name="connsiteX288" fmla="*/ 1310811 w 1726148"/>
                  <a:gd name="connsiteY288" fmla="*/ 1191362 h 1286466"/>
                  <a:gd name="connsiteX289" fmla="*/ 1313330 w 1726148"/>
                  <a:gd name="connsiteY289" fmla="*/ 1160391 h 1286466"/>
                  <a:gd name="connsiteX290" fmla="*/ 1320527 w 1726148"/>
                  <a:gd name="connsiteY290" fmla="*/ 1099890 h 1286466"/>
                  <a:gd name="connsiteX291" fmla="*/ 1322401 w 1726148"/>
                  <a:gd name="connsiteY291" fmla="*/ 1039530 h 1286466"/>
                  <a:gd name="connsiteX292" fmla="*/ 1324844 w 1726148"/>
                  <a:gd name="connsiteY292" fmla="*/ 960881 h 1286466"/>
                  <a:gd name="connsiteX293" fmla="*/ 1315849 w 1726148"/>
                  <a:gd name="connsiteY293" fmla="*/ 694026 h 1286466"/>
                  <a:gd name="connsiteX294" fmla="*/ 441837 w 1726148"/>
                  <a:gd name="connsiteY294" fmla="*/ 687184 h 1286466"/>
                  <a:gd name="connsiteX295" fmla="*/ 439052 w 1726148"/>
                  <a:gd name="connsiteY295" fmla="*/ 736791 h 1286466"/>
                  <a:gd name="connsiteX296" fmla="*/ 434640 w 1726148"/>
                  <a:gd name="connsiteY296" fmla="*/ 815389 h 1286466"/>
                  <a:gd name="connsiteX297" fmla="*/ 432481 w 1726148"/>
                  <a:gd name="connsiteY297" fmla="*/ 952238 h 1286466"/>
                  <a:gd name="connsiteX298" fmla="*/ 436799 w 1726148"/>
                  <a:gd name="connsiteY298" fmla="*/ 1090887 h 1286466"/>
                  <a:gd name="connsiteX299" fmla="*/ 441837 w 1726148"/>
                  <a:gd name="connsiteY299" fmla="*/ 1152468 h 1286466"/>
                  <a:gd name="connsiteX300" fmla="*/ 447234 w 1726148"/>
                  <a:gd name="connsiteY300" fmla="*/ 1201086 h 1286466"/>
                  <a:gd name="connsiteX301" fmla="*/ 456590 w 1726148"/>
                  <a:gd name="connsiteY301" fmla="*/ 1193883 h 1286466"/>
                  <a:gd name="connsiteX302" fmla="*/ 495810 w 1726148"/>
                  <a:gd name="connsiteY302" fmla="*/ 1048752 h 1286466"/>
                  <a:gd name="connsiteX303" fmla="*/ 502647 w 1726148"/>
                  <a:gd name="connsiteY303" fmla="*/ 865807 h 1286466"/>
                  <a:gd name="connsiteX304" fmla="*/ 467744 w 1726148"/>
                  <a:gd name="connsiteY304" fmla="*/ 705190 h 1286466"/>
                  <a:gd name="connsiteX305" fmla="*/ 441837 w 1726148"/>
                  <a:gd name="connsiteY305" fmla="*/ 687184 h 1286466"/>
                  <a:gd name="connsiteX306" fmla="*/ 1338158 w 1726148"/>
                  <a:gd name="connsiteY306" fmla="*/ 683222 h 1286466"/>
                  <a:gd name="connsiteX307" fmla="*/ 1320886 w 1726148"/>
                  <a:gd name="connsiteY307" fmla="*/ 690785 h 1286466"/>
                  <a:gd name="connsiteX308" fmla="*/ 1331186 w 1726148"/>
                  <a:gd name="connsiteY308" fmla="*/ 825698 h 1286466"/>
                  <a:gd name="connsiteX309" fmla="*/ 1332376 w 1726148"/>
                  <a:gd name="connsiteY309" fmla="*/ 908863 h 1286466"/>
                  <a:gd name="connsiteX310" fmla="*/ 1333120 w 1726148"/>
                  <a:gd name="connsiteY310" fmla="*/ 960881 h 1286466"/>
                  <a:gd name="connsiteX311" fmla="*/ 1328802 w 1726148"/>
                  <a:gd name="connsiteY311" fmla="*/ 1099890 h 1286466"/>
                  <a:gd name="connsiteX312" fmla="*/ 1324125 w 1726148"/>
                  <a:gd name="connsiteY312" fmla="*/ 1149587 h 1286466"/>
                  <a:gd name="connsiteX313" fmla="*/ 1320527 w 1726148"/>
                  <a:gd name="connsiteY313" fmla="*/ 1199285 h 1286466"/>
                  <a:gd name="connsiteX314" fmla="*/ 1329162 w 1726148"/>
                  <a:gd name="connsiteY314" fmla="*/ 1205407 h 1286466"/>
                  <a:gd name="connsiteX315" fmla="*/ 1347873 w 1726148"/>
                  <a:gd name="connsiteY315" fmla="*/ 946115 h 1286466"/>
                  <a:gd name="connsiteX316" fmla="*/ 1350392 w 1726148"/>
                  <a:gd name="connsiteY316" fmla="*/ 809987 h 1286466"/>
                  <a:gd name="connsiteX317" fmla="*/ 1344547 w 1726148"/>
                  <a:gd name="connsiteY317" fmla="*/ 749422 h 1286466"/>
                  <a:gd name="connsiteX318" fmla="*/ 418808 w 1726148"/>
                  <a:gd name="connsiteY318" fmla="*/ 679621 h 1286466"/>
                  <a:gd name="connsiteX319" fmla="*/ 416811 w 1726148"/>
                  <a:gd name="connsiteY319" fmla="*/ 761288 h 1286466"/>
                  <a:gd name="connsiteX320" fmla="*/ 415480 w 1726148"/>
                  <a:gd name="connsiteY320" fmla="*/ 815704 h 1286466"/>
                  <a:gd name="connsiteX321" fmla="*/ 410532 w 1726148"/>
                  <a:gd name="connsiteY321" fmla="*/ 951517 h 1286466"/>
                  <a:gd name="connsiteX322" fmla="*/ 415570 w 1726148"/>
                  <a:gd name="connsiteY322" fmla="*/ 1099530 h 1286466"/>
                  <a:gd name="connsiteX323" fmla="*/ 418448 w 1726148"/>
                  <a:gd name="connsiteY323" fmla="*/ 1165433 h 1286466"/>
                  <a:gd name="connsiteX324" fmla="*/ 425645 w 1726148"/>
                  <a:gd name="connsiteY324" fmla="*/ 1213330 h 1286466"/>
                  <a:gd name="connsiteX325" fmla="*/ 441477 w 1726148"/>
                  <a:gd name="connsiteY325" fmla="*/ 1205047 h 1286466"/>
                  <a:gd name="connsiteX326" fmla="*/ 435000 w 1726148"/>
                  <a:gd name="connsiteY326" fmla="*/ 1165073 h 1286466"/>
                  <a:gd name="connsiteX327" fmla="*/ 430682 w 1726148"/>
                  <a:gd name="connsiteY327" fmla="*/ 1107813 h 1286466"/>
                  <a:gd name="connsiteX328" fmla="*/ 424205 w 1726148"/>
                  <a:gd name="connsiteY328" fmla="*/ 960881 h 1286466"/>
                  <a:gd name="connsiteX329" fmla="*/ 426364 w 1726148"/>
                  <a:gd name="connsiteY329" fmla="*/ 815389 h 1286466"/>
                  <a:gd name="connsiteX330" fmla="*/ 429243 w 1726148"/>
                  <a:gd name="connsiteY330" fmla="*/ 748045 h 1286466"/>
                  <a:gd name="connsiteX331" fmla="*/ 429305 w 1726148"/>
                  <a:gd name="connsiteY331" fmla="*/ 747527 h 1286466"/>
                  <a:gd name="connsiteX332" fmla="*/ 433201 w 1726148"/>
                  <a:gd name="connsiteY332" fmla="*/ 714914 h 1286466"/>
                  <a:gd name="connsiteX333" fmla="*/ 436439 w 1726148"/>
                  <a:gd name="connsiteY333" fmla="*/ 685023 h 1286466"/>
                  <a:gd name="connsiteX334" fmla="*/ 418808 w 1726148"/>
                  <a:gd name="connsiteY334" fmla="*/ 679621 h 1286466"/>
                  <a:gd name="connsiteX335" fmla="*/ 1389613 w 1726148"/>
                  <a:gd name="connsiteY335" fmla="*/ 674579 h 1286466"/>
                  <a:gd name="connsiteX336" fmla="*/ 1382416 w 1726148"/>
                  <a:gd name="connsiteY336" fmla="*/ 674940 h 1286466"/>
                  <a:gd name="connsiteX337" fmla="*/ 1373061 w 1726148"/>
                  <a:gd name="connsiteY337" fmla="*/ 675660 h 1286466"/>
                  <a:gd name="connsiteX338" fmla="*/ 1349814 w 1726148"/>
                  <a:gd name="connsiteY338" fmla="*/ 680419 h 1286466"/>
                  <a:gd name="connsiteX339" fmla="*/ 1341396 w 1726148"/>
                  <a:gd name="connsiteY339" fmla="*/ 682142 h 1286466"/>
                  <a:gd name="connsiteX340" fmla="*/ 1346743 w 1726148"/>
                  <a:gd name="connsiteY340" fmla="*/ 720650 h 1286466"/>
                  <a:gd name="connsiteX341" fmla="*/ 1357948 w 1726148"/>
                  <a:gd name="connsiteY341" fmla="*/ 801344 h 1286466"/>
                  <a:gd name="connsiteX342" fmla="*/ 1356869 w 1726148"/>
                  <a:gd name="connsiteY342" fmla="*/ 937472 h 1286466"/>
                  <a:gd name="connsiteX343" fmla="*/ 1336719 w 1726148"/>
                  <a:gd name="connsiteY343" fmla="*/ 1209729 h 1286466"/>
                  <a:gd name="connsiteX344" fmla="*/ 1479928 w 1726148"/>
                  <a:gd name="connsiteY344" fmla="*/ 1219452 h 1286466"/>
                  <a:gd name="connsiteX345" fmla="*/ 1537860 w 1726148"/>
                  <a:gd name="connsiteY345" fmla="*/ 1096288 h 1286466"/>
                  <a:gd name="connsiteX346" fmla="*/ 1547216 w 1726148"/>
                  <a:gd name="connsiteY346" fmla="*/ 830875 h 1286466"/>
                  <a:gd name="connsiteX347" fmla="*/ 1536781 w 1726148"/>
                  <a:gd name="connsiteY347" fmla="*/ 729679 h 1286466"/>
                  <a:gd name="connsiteX348" fmla="*/ 1465176 w 1726148"/>
                  <a:gd name="connsiteY348" fmla="*/ 679261 h 1286466"/>
                  <a:gd name="connsiteX349" fmla="*/ 1437469 w 1726148"/>
                  <a:gd name="connsiteY349" fmla="*/ 676020 h 1286466"/>
                  <a:gd name="connsiteX350" fmla="*/ 1389613 w 1726148"/>
                  <a:gd name="connsiteY350" fmla="*/ 674579 h 1286466"/>
                  <a:gd name="connsiteX351" fmla="*/ 380307 w 1726148"/>
                  <a:gd name="connsiteY351" fmla="*/ 674579 h 1286466"/>
                  <a:gd name="connsiteX352" fmla="*/ 332450 w 1726148"/>
                  <a:gd name="connsiteY352" fmla="*/ 676020 h 1286466"/>
                  <a:gd name="connsiteX353" fmla="*/ 304744 w 1726148"/>
                  <a:gd name="connsiteY353" fmla="*/ 679261 h 1286466"/>
                  <a:gd name="connsiteX354" fmla="*/ 233139 w 1726148"/>
                  <a:gd name="connsiteY354" fmla="*/ 729679 h 1286466"/>
                  <a:gd name="connsiteX355" fmla="*/ 223064 w 1726148"/>
                  <a:gd name="connsiteY355" fmla="*/ 830875 h 1286466"/>
                  <a:gd name="connsiteX356" fmla="*/ 220410 w 1726148"/>
                  <a:gd name="connsiteY356" fmla="*/ 963717 h 1286466"/>
                  <a:gd name="connsiteX357" fmla="*/ 221522 w 1726148"/>
                  <a:gd name="connsiteY357" fmla="*/ 976375 h 1286466"/>
                  <a:gd name="connsiteX358" fmla="*/ 232059 w 1726148"/>
                  <a:gd name="connsiteY358" fmla="*/ 1096288 h 1286466"/>
                  <a:gd name="connsiteX359" fmla="*/ 289991 w 1726148"/>
                  <a:gd name="connsiteY359" fmla="*/ 1219452 h 1286466"/>
                  <a:gd name="connsiteX360" fmla="*/ 418808 w 1726148"/>
                  <a:gd name="connsiteY360" fmla="*/ 1216211 h 1286466"/>
                  <a:gd name="connsiteX361" fmla="*/ 409812 w 1726148"/>
                  <a:gd name="connsiteY361" fmla="*/ 1134822 h 1286466"/>
                  <a:gd name="connsiteX362" fmla="*/ 403336 w 1726148"/>
                  <a:gd name="connsiteY362" fmla="*/ 977086 h 1286466"/>
                  <a:gd name="connsiteX363" fmla="*/ 406214 w 1726148"/>
                  <a:gd name="connsiteY363" fmla="*/ 823312 h 1286466"/>
                  <a:gd name="connsiteX364" fmla="*/ 409429 w 1726148"/>
                  <a:gd name="connsiteY364" fmla="*/ 769418 h 1286466"/>
                  <a:gd name="connsiteX365" fmla="*/ 414850 w 1726148"/>
                  <a:gd name="connsiteY365" fmla="*/ 678541 h 1286466"/>
                  <a:gd name="connsiteX366" fmla="*/ 380307 w 1726148"/>
                  <a:gd name="connsiteY366" fmla="*/ 674579 h 1286466"/>
                  <a:gd name="connsiteX367" fmla="*/ 293264 w 1726148"/>
                  <a:gd name="connsiteY367" fmla="*/ 653065 h 1286466"/>
                  <a:gd name="connsiteX368" fmla="*/ 295055 w 1726148"/>
                  <a:gd name="connsiteY368" fmla="*/ 659503 h 1286466"/>
                  <a:gd name="connsiteX369" fmla="*/ 214835 w 1726148"/>
                  <a:gd name="connsiteY369" fmla="*/ 698848 h 1286466"/>
                  <a:gd name="connsiteX370" fmla="*/ 196212 w 1726148"/>
                  <a:gd name="connsiteY370" fmla="*/ 766091 h 1286466"/>
                  <a:gd name="connsiteX371" fmla="*/ 192989 w 1726148"/>
                  <a:gd name="connsiteY371" fmla="*/ 766091 h 1286466"/>
                  <a:gd name="connsiteX372" fmla="*/ 214119 w 1726148"/>
                  <a:gd name="connsiteY372" fmla="*/ 691337 h 1286466"/>
                  <a:gd name="connsiteX373" fmla="*/ 293264 w 1726148"/>
                  <a:gd name="connsiteY373" fmla="*/ 653065 h 1286466"/>
                  <a:gd name="connsiteX374" fmla="*/ 1359378 w 1726148"/>
                  <a:gd name="connsiteY374" fmla="*/ 644770 h 1286466"/>
                  <a:gd name="connsiteX375" fmla="*/ 1360098 w 1726148"/>
                  <a:gd name="connsiteY375" fmla="*/ 650178 h 1286466"/>
                  <a:gd name="connsiteX376" fmla="*/ 1289558 w 1726148"/>
                  <a:gd name="connsiteY376" fmla="*/ 677576 h 1286466"/>
                  <a:gd name="connsiteX377" fmla="*/ 1251408 w 1726148"/>
                  <a:gd name="connsiteY377" fmla="*/ 733094 h 1286466"/>
                  <a:gd name="connsiteX378" fmla="*/ 1247449 w 1726148"/>
                  <a:gd name="connsiteY378" fmla="*/ 732373 h 1286466"/>
                  <a:gd name="connsiteX379" fmla="*/ 1359378 w 1726148"/>
                  <a:gd name="connsiteY379" fmla="*/ 644770 h 1286466"/>
                  <a:gd name="connsiteX380" fmla="*/ 292903 w 1726148"/>
                  <a:gd name="connsiteY380" fmla="*/ 639142 h 1286466"/>
                  <a:gd name="connsiteX381" fmla="*/ 294694 w 1726148"/>
                  <a:gd name="connsiteY381" fmla="*/ 645275 h 1286466"/>
                  <a:gd name="connsiteX382" fmla="*/ 199031 w 1726148"/>
                  <a:gd name="connsiteY382" fmla="*/ 700477 h 1286466"/>
                  <a:gd name="connsiteX383" fmla="*/ 196523 w 1726148"/>
                  <a:gd name="connsiteY383" fmla="*/ 699395 h 1286466"/>
                  <a:gd name="connsiteX384" fmla="*/ 292903 w 1726148"/>
                  <a:gd name="connsiteY384" fmla="*/ 639142 h 1286466"/>
                  <a:gd name="connsiteX385" fmla="*/ 1350182 w 1726148"/>
                  <a:gd name="connsiteY385" fmla="*/ 632784 h 1286466"/>
                  <a:gd name="connsiteX386" fmla="*/ 1351972 w 1726148"/>
                  <a:gd name="connsiteY386" fmla="*/ 639208 h 1286466"/>
                  <a:gd name="connsiteX387" fmla="*/ 1302199 w 1726148"/>
                  <a:gd name="connsiteY387" fmla="*/ 651698 h 1286466"/>
                  <a:gd name="connsiteX388" fmla="*/ 1264958 w 1726148"/>
                  <a:gd name="connsiteY388" fmla="*/ 677037 h 1286466"/>
                  <a:gd name="connsiteX389" fmla="*/ 1262810 w 1726148"/>
                  <a:gd name="connsiteY389" fmla="*/ 674538 h 1286466"/>
                  <a:gd name="connsiteX390" fmla="*/ 1304347 w 1726148"/>
                  <a:gd name="connsiteY390" fmla="*/ 644204 h 1286466"/>
                  <a:gd name="connsiteX391" fmla="*/ 1350182 w 1726148"/>
                  <a:gd name="connsiteY391" fmla="*/ 632784 h 1286466"/>
                  <a:gd name="connsiteX392" fmla="*/ 288695 w 1726148"/>
                  <a:gd name="connsiteY392" fmla="*/ 627307 h 1286466"/>
                  <a:gd name="connsiteX393" fmla="*/ 288336 w 1726148"/>
                  <a:gd name="connsiteY393" fmla="*/ 634225 h 1286466"/>
                  <a:gd name="connsiteX394" fmla="*/ 212606 w 1726148"/>
                  <a:gd name="connsiteY394" fmla="*/ 665539 h 1286466"/>
                  <a:gd name="connsiteX395" fmla="*/ 211170 w 1726148"/>
                  <a:gd name="connsiteY395" fmla="*/ 664082 h 1286466"/>
                  <a:gd name="connsiteX396" fmla="*/ 288695 w 1726148"/>
                  <a:gd name="connsiteY396" fmla="*/ 627307 h 1286466"/>
                  <a:gd name="connsiteX397" fmla="*/ 1342477 w 1726148"/>
                  <a:gd name="connsiteY397" fmla="*/ 620957 h 1286466"/>
                  <a:gd name="connsiteX398" fmla="*/ 1342477 w 1726148"/>
                  <a:gd name="connsiteY398" fmla="*/ 627307 h 1286466"/>
                  <a:gd name="connsiteX399" fmla="*/ 1289103 w 1726148"/>
                  <a:gd name="connsiteY399" fmla="*/ 641771 h 1286466"/>
                  <a:gd name="connsiteX400" fmla="*/ 1287324 w 1726148"/>
                  <a:gd name="connsiteY400" fmla="*/ 638596 h 1286466"/>
                  <a:gd name="connsiteX401" fmla="*/ 1342477 w 1726148"/>
                  <a:gd name="connsiteY401" fmla="*/ 620957 h 1286466"/>
                  <a:gd name="connsiteX402" fmla="*/ 340967 w 1726148"/>
                  <a:gd name="connsiteY402" fmla="*/ 586961 h 1286466"/>
                  <a:gd name="connsiteX403" fmla="*/ 345049 w 1726148"/>
                  <a:gd name="connsiteY403" fmla="*/ 587321 h 1286466"/>
                  <a:gd name="connsiteX404" fmla="*/ 342668 w 1726148"/>
                  <a:gd name="connsiteY404" fmla="*/ 636923 h 1286466"/>
                  <a:gd name="connsiteX405" fmla="*/ 336204 w 1726148"/>
                  <a:gd name="connsiteY405" fmla="*/ 636923 h 1286466"/>
                  <a:gd name="connsiteX406" fmla="*/ 340967 w 1726148"/>
                  <a:gd name="connsiteY406" fmla="*/ 586961 h 1286466"/>
                  <a:gd name="connsiteX407" fmla="*/ 363169 w 1726148"/>
                  <a:gd name="connsiteY407" fmla="*/ 550078 h 1286466"/>
                  <a:gd name="connsiteX408" fmla="*/ 366873 w 1726148"/>
                  <a:gd name="connsiteY408" fmla="*/ 551151 h 1286466"/>
                  <a:gd name="connsiteX409" fmla="*/ 352057 w 1726148"/>
                  <a:gd name="connsiteY409" fmla="*/ 648059 h 1286466"/>
                  <a:gd name="connsiteX410" fmla="*/ 345389 w 1726148"/>
                  <a:gd name="connsiteY410" fmla="*/ 648059 h 1286466"/>
                  <a:gd name="connsiteX411" fmla="*/ 363169 w 1726148"/>
                  <a:gd name="connsiteY411" fmla="*/ 550078 h 1286466"/>
                  <a:gd name="connsiteX412" fmla="*/ 2776 w 1726148"/>
                  <a:gd name="connsiteY412" fmla="*/ 508294 h 1286466"/>
                  <a:gd name="connsiteX413" fmla="*/ 11431 w 1726148"/>
                  <a:gd name="connsiteY413" fmla="*/ 508878 h 1286466"/>
                  <a:gd name="connsiteX414" fmla="*/ 79591 w 1726148"/>
                  <a:gd name="connsiteY414" fmla="*/ 559600 h 1286466"/>
                  <a:gd name="connsiteX415" fmla="*/ 153521 w 1726148"/>
                  <a:gd name="connsiteY415" fmla="*/ 623272 h 1286466"/>
                  <a:gd name="connsiteX416" fmla="*/ 135850 w 1726148"/>
                  <a:gd name="connsiteY416" fmla="*/ 640899 h 1286466"/>
                  <a:gd name="connsiteX417" fmla="*/ 55789 w 1726148"/>
                  <a:gd name="connsiteY417" fmla="*/ 572190 h 1286466"/>
                  <a:gd name="connsiteX418" fmla="*/ 612 w 1726148"/>
                  <a:gd name="connsiteY418" fmla="*/ 517152 h 1286466"/>
                  <a:gd name="connsiteX419" fmla="*/ 2776 w 1726148"/>
                  <a:gd name="connsiteY419" fmla="*/ 508294 h 1286466"/>
                  <a:gd name="connsiteX420" fmla="*/ 399252 w 1726148"/>
                  <a:gd name="connsiteY420" fmla="*/ 444596 h 1286466"/>
                  <a:gd name="connsiteX421" fmla="*/ 401809 w 1726148"/>
                  <a:gd name="connsiteY421" fmla="*/ 444955 h 1286466"/>
                  <a:gd name="connsiteX422" fmla="*/ 367474 w 1726148"/>
                  <a:gd name="connsiteY422" fmla="*/ 642401 h 1286466"/>
                  <a:gd name="connsiteX423" fmla="*/ 361264 w 1726148"/>
                  <a:gd name="connsiteY423" fmla="*/ 642041 h 1286466"/>
                  <a:gd name="connsiteX424" fmla="*/ 399252 w 1726148"/>
                  <a:gd name="connsiteY424" fmla="*/ 444596 h 1286466"/>
                  <a:gd name="connsiteX425" fmla="*/ 71274 w 1726148"/>
                  <a:gd name="connsiteY425" fmla="*/ 417238 h 1286466"/>
                  <a:gd name="connsiteX426" fmla="*/ 78275 w 1726148"/>
                  <a:gd name="connsiteY426" fmla="*/ 419133 h 1286466"/>
                  <a:gd name="connsiteX427" fmla="*/ 139343 w 1726148"/>
                  <a:gd name="connsiteY427" fmla="*/ 510483 h 1286466"/>
                  <a:gd name="connsiteX428" fmla="*/ 198966 w 1726148"/>
                  <a:gd name="connsiteY428" fmla="*/ 579086 h 1286466"/>
                  <a:gd name="connsiteX429" fmla="*/ 179453 w 1726148"/>
                  <a:gd name="connsiteY429" fmla="*/ 593889 h 1286466"/>
                  <a:gd name="connsiteX430" fmla="*/ 68880 w 1726148"/>
                  <a:gd name="connsiteY430" fmla="*/ 424549 h 1286466"/>
                  <a:gd name="connsiteX431" fmla="*/ 71274 w 1726148"/>
                  <a:gd name="connsiteY431" fmla="*/ 417238 h 1286466"/>
                  <a:gd name="connsiteX432" fmla="*/ 156667 w 1726148"/>
                  <a:gd name="connsiteY432" fmla="*/ 347115 h 1286466"/>
                  <a:gd name="connsiteX433" fmla="*/ 164559 w 1726148"/>
                  <a:gd name="connsiteY433" fmla="*/ 351807 h 1286466"/>
                  <a:gd name="connsiteX434" fmla="*/ 211102 w 1726148"/>
                  <a:gd name="connsiteY434" fmla="*/ 452142 h 1286466"/>
                  <a:gd name="connsiteX435" fmla="*/ 250068 w 1726148"/>
                  <a:gd name="connsiteY435" fmla="*/ 523965 h 1286466"/>
                  <a:gd name="connsiteX436" fmla="*/ 224090 w 1726148"/>
                  <a:gd name="connsiteY436" fmla="*/ 538763 h 1286466"/>
                  <a:gd name="connsiteX437" fmla="*/ 179352 w 1726148"/>
                  <a:gd name="connsiteY437" fmla="*/ 443841 h 1286466"/>
                  <a:gd name="connsiteX438" fmla="*/ 151210 w 1726148"/>
                  <a:gd name="connsiteY438" fmla="*/ 355416 h 1286466"/>
                  <a:gd name="connsiteX439" fmla="*/ 156667 w 1726148"/>
                  <a:gd name="connsiteY439" fmla="*/ 347115 h 1286466"/>
                  <a:gd name="connsiteX440" fmla="*/ 834719 w 1726148"/>
                  <a:gd name="connsiteY440" fmla="*/ 156065 h 1286466"/>
                  <a:gd name="connsiteX441" fmla="*/ 1004425 w 1726148"/>
                  <a:gd name="connsiteY441" fmla="*/ 178370 h 1286466"/>
                  <a:gd name="connsiteX442" fmla="*/ 1001903 w 1726148"/>
                  <a:gd name="connsiteY442" fmla="*/ 187022 h 1286466"/>
                  <a:gd name="connsiteX443" fmla="*/ 680060 w 1726148"/>
                  <a:gd name="connsiteY443" fmla="*/ 219465 h 1286466"/>
                  <a:gd name="connsiteX444" fmla="*/ 678258 w 1726148"/>
                  <a:gd name="connsiteY444" fmla="*/ 217302 h 1286466"/>
                  <a:gd name="connsiteX445" fmla="*/ 834719 w 1726148"/>
                  <a:gd name="connsiteY445" fmla="*/ 156065 h 1286466"/>
                  <a:gd name="connsiteX446" fmla="*/ 890545 w 1726148"/>
                  <a:gd name="connsiteY446" fmla="*/ 137204 h 1286466"/>
                  <a:gd name="connsiteX447" fmla="*/ 1114336 w 1726148"/>
                  <a:gd name="connsiteY447" fmla="*/ 191305 h 1286466"/>
                  <a:gd name="connsiteX448" fmla="*/ 1112179 w 1726148"/>
                  <a:gd name="connsiteY448" fmla="*/ 199536 h 1286466"/>
                  <a:gd name="connsiteX449" fmla="*/ 836758 w 1726148"/>
                  <a:gd name="connsiteY449" fmla="*/ 143707 h 1286466"/>
                  <a:gd name="connsiteX450" fmla="*/ 693295 w 1726148"/>
                  <a:gd name="connsiteY450" fmla="*/ 183431 h 1286466"/>
                  <a:gd name="connsiteX451" fmla="*/ 642957 w 1726148"/>
                  <a:gd name="connsiteY451" fmla="*/ 214924 h 1286466"/>
                  <a:gd name="connsiteX452" fmla="*/ 601608 w 1726148"/>
                  <a:gd name="connsiteY452" fmla="*/ 247849 h 1286466"/>
                  <a:gd name="connsiteX453" fmla="*/ 597652 w 1726148"/>
                  <a:gd name="connsiteY453" fmla="*/ 245702 h 1286466"/>
                  <a:gd name="connsiteX454" fmla="*/ 630372 w 1726148"/>
                  <a:gd name="connsiteY454" fmla="*/ 215282 h 1286466"/>
                  <a:gd name="connsiteX455" fmla="*/ 682868 w 1726148"/>
                  <a:gd name="connsiteY455" fmla="*/ 181642 h 1286466"/>
                  <a:gd name="connsiteX456" fmla="*/ 813027 w 1726148"/>
                  <a:gd name="connsiteY456" fmla="*/ 138697 h 1286466"/>
                  <a:gd name="connsiteX457" fmla="*/ 890545 w 1726148"/>
                  <a:gd name="connsiteY457" fmla="*/ 137204 h 1286466"/>
                  <a:gd name="connsiteX458" fmla="*/ 851271 w 1726148"/>
                  <a:gd name="connsiteY458" fmla="*/ 41700 h 1286466"/>
                  <a:gd name="connsiteX459" fmla="*/ 757402 w 1726148"/>
                  <a:gd name="connsiteY459" fmla="*/ 54440 h 1286466"/>
                  <a:gd name="connsiteX460" fmla="*/ 447594 w 1726148"/>
                  <a:gd name="connsiteY460" fmla="*/ 274478 h 1286466"/>
                  <a:gd name="connsiteX461" fmla="*/ 350801 w 1726148"/>
                  <a:gd name="connsiteY461" fmla="*/ 455262 h 1286466"/>
                  <a:gd name="connsiteX462" fmla="*/ 318777 w 1726148"/>
                  <a:gd name="connsiteY462" fmla="*/ 659454 h 1286466"/>
                  <a:gd name="connsiteX463" fmla="*/ 382466 w 1726148"/>
                  <a:gd name="connsiteY463" fmla="*/ 654772 h 1286466"/>
                  <a:gd name="connsiteX464" fmla="*/ 395779 w 1726148"/>
                  <a:gd name="connsiteY464" fmla="*/ 531609 h 1286466"/>
                  <a:gd name="connsiteX465" fmla="*/ 426724 w 1726148"/>
                  <a:gd name="connsiteY465" fmla="*/ 424651 h 1286466"/>
                  <a:gd name="connsiteX466" fmla="*/ 531073 w 1726148"/>
                  <a:gd name="connsiteY466" fmla="*/ 273397 h 1286466"/>
                  <a:gd name="connsiteX467" fmla="*/ 657731 w 1726148"/>
                  <a:gd name="connsiteY467" fmla="*/ 158156 h 1286466"/>
                  <a:gd name="connsiteX468" fmla="*/ 1006400 w 1726148"/>
                  <a:gd name="connsiteY468" fmla="*/ 115661 h 1286466"/>
                  <a:gd name="connsiteX469" fmla="*/ 1166162 w 1726148"/>
                  <a:gd name="connsiteY469" fmla="*/ 191648 h 1286466"/>
                  <a:gd name="connsiteX470" fmla="*/ 1232370 w 1726148"/>
                  <a:gd name="connsiteY470" fmla="*/ 263674 h 1286466"/>
                  <a:gd name="connsiteX471" fmla="*/ 1283824 w 1726148"/>
                  <a:gd name="connsiteY471" fmla="*/ 318773 h 1286466"/>
                  <a:gd name="connsiteX472" fmla="*/ 1312251 w 1726148"/>
                  <a:gd name="connsiteY472" fmla="*/ 371352 h 1286466"/>
                  <a:gd name="connsiteX473" fmla="*/ 1313690 w 1726148"/>
                  <a:gd name="connsiteY473" fmla="*/ 366310 h 1286466"/>
                  <a:gd name="connsiteX474" fmla="*/ 1319807 w 1726148"/>
                  <a:gd name="connsiteY474" fmla="*/ 344703 h 1286466"/>
                  <a:gd name="connsiteX475" fmla="*/ 1323765 w 1726148"/>
                  <a:gd name="connsiteY475" fmla="*/ 346143 h 1286466"/>
                  <a:gd name="connsiteX476" fmla="*/ 1317288 w 1726148"/>
                  <a:gd name="connsiteY476" fmla="*/ 370632 h 1286466"/>
                  <a:gd name="connsiteX477" fmla="*/ 1315129 w 1726148"/>
                  <a:gd name="connsiteY477" fmla="*/ 378915 h 1286466"/>
                  <a:gd name="connsiteX478" fmla="*/ 1319447 w 1726148"/>
                  <a:gd name="connsiteY478" fmla="*/ 390079 h 1286466"/>
                  <a:gd name="connsiteX479" fmla="*/ 1320886 w 1726148"/>
                  <a:gd name="connsiteY479" fmla="*/ 393680 h 1286466"/>
                  <a:gd name="connsiteX480" fmla="*/ 1334200 w 1726148"/>
                  <a:gd name="connsiteY480" fmla="*/ 358748 h 1286466"/>
                  <a:gd name="connsiteX481" fmla="*/ 1338878 w 1726148"/>
                  <a:gd name="connsiteY481" fmla="*/ 360188 h 1286466"/>
                  <a:gd name="connsiteX482" fmla="*/ 1324125 w 1726148"/>
                  <a:gd name="connsiteY482" fmla="*/ 401243 h 1286466"/>
                  <a:gd name="connsiteX483" fmla="*/ 1328802 w 1726148"/>
                  <a:gd name="connsiteY483" fmla="*/ 413127 h 1286466"/>
                  <a:gd name="connsiteX484" fmla="*/ 1341756 w 1726148"/>
                  <a:gd name="connsiteY484" fmla="*/ 381796 h 1286466"/>
                  <a:gd name="connsiteX485" fmla="*/ 1346074 w 1726148"/>
                  <a:gd name="connsiteY485" fmla="*/ 382876 h 1286466"/>
                  <a:gd name="connsiteX486" fmla="*/ 1332041 w 1726148"/>
                  <a:gd name="connsiteY486" fmla="*/ 421050 h 1286466"/>
                  <a:gd name="connsiteX487" fmla="*/ 1335999 w 1726148"/>
                  <a:gd name="connsiteY487" fmla="*/ 430773 h 1286466"/>
                  <a:gd name="connsiteX488" fmla="*/ 1347873 w 1726148"/>
                  <a:gd name="connsiteY488" fmla="*/ 399442 h 1286466"/>
                  <a:gd name="connsiteX489" fmla="*/ 1352191 w 1726148"/>
                  <a:gd name="connsiteY489" fmla="*/ 400883 h 1286466"/>
                  <a:gd name="connsiteX490" fmla="*/ 1339597 w 1726148"/>
                  <a:gd name="connsiteY490" fmla="*/ 439056 h 1286466"/>
                  <a:gd name="connsiteX491" fmla="*/ 1341756 w 1726148"/>
                  <a:gd name="connsiteY491" fmla="*/ 444818 h 1286466"/>
                  <a:gd name="connsiteX492" fmla="*/ 1349312 w 1726148"/>
                  <a:gd name="connsiteY492" fmla="*/ 422490 h 1286466"/>
                  <a:gd name="connsiteX493" fmla="*/ 1353630 w 1726148"/>
                  <a:gd name="connsiteY493" fmla="*/ 423931 h 1286466"/>
                  <a:gd name="connsiteX494" fmla="*/ 1344995 w 1726148"/>
                  <a:gd name="connsiteY494" fmla="*/ 452741 h 1286466"/>
                  <a:gd name="connsiteX495" fmla="*/ 1348593 w 1726148"/>
                  <a:gd name="connsiteY495" fmla="*/ 461024 h 1286466"/>
                  <a:gd name="connsiteX496" fmla="*/ 1357229 w 1726148"/>
                  <a:gd name="connsiteY496" fmla="*/ 438696 h 1286466"/>
                  <a:gd name="connsiteX497" fmla="*/ 1361906 w 1726148"/>
                  <a:gd name="connsiteY497" fmla="*/ 440497 h 1286466"/>
                  <a:gd name="connsiteX498" fmla="*/ 1351471 w 1726148"/>
                  <a:gd name="connsiteY498" fmla="*/ 468947 h 1286466"/>
                  <a:gd name="connsiteX499" fmla="*/ 1355070 w 1726148"/>
                  <a:gd name="connsiteY499" fmla="*/ 477950 h 1286466"/>
                  <a:gd name="connsiteX500" fmla="*/ 1363705 w 1726148"/>
                  <a:gd name="connsiteY500" fmla="*/ 453461 h 1286466"/>
                  <a:gd name="connsiteX501" fmla="*/ 1368743 w 1726148"/>
                  <a:gd name="connsiteY501" fmla="*/ 455262 h 1286466"/>
                  <a:gd name="connsiteX502" fmla="*/ 1358668 w 1726148"/>
                  <a:gd name="connsiteY502" fmla="*/ 488754 h 1286466"/>
                  <a:gd name="connsiteX503" fmla="*/ 1363346 w 1726148"/>
                  <a:gd name="connsiteY503" fmla="*/ 503159 h 1286466"/>
                  <a:gd name="connsiteX504" fmla="*/ 1374500 w 1726148"/>
                  <a:gd name="connsiteY504" fmla="*/ 473628 h 1286466"/>
                  <a:gd name="connsiteX505" fmla="*/ 1380257 w 1726148"/>
                  <a:gd name="connsiteY505" fmla="*/ 475069 h 1286466"/>
                  <a:gd name="connsiteX506" fmla="*/ 1366944 w 1726148"/>
                  <a:gd name="connsiteY506" fmla="*/ 514683 h 1286466"/>
                  <a:gd name="connsiteX507" fmla="*/ 1370182 w 1726148"/>
                  <a:gd name="connsiteY507" fmla="*/ 528008 h 1286466"/>
                  <a:gd name="connsiteX508" fmla="*/ 1380257 w 1726148"/>
                  <a:gd name="connsiteY508" fmla="*/ 500278 h 1286466"/>
                  <a:gd name="connsiteX509" fmla="*/ 1386374 w 1726148"/>
                  <a:gd name="connsiteY509" fmla="*/ 502078 h 1286466"/>
                  <a:gd name="connsiteX510" fmla="*/ 1373061 w 1726148"/>
                  <a:gd name="connsiteY510" fmla="*/ 540252 h 1286466"/>
                  <a:gd name="connsiteX511" fmla="*/ 1375580 w 1726148"/>
                  <a:gd name="connsiteY511" fmla="*/ 553217 h 1286466"/>
                  <a:gd name="connsiteX512" fmla="*/ 1386014 w 1726148"/>
                  <a:gd name="connsiteY512" fmla="*/ 516123 h 1286466"/>
                  <a:gd name="connsiteX513" fmla="*/ 1389613 w 1726148"/>
                  <a:gd name="connsiteY513" fmla="*/ 516844 h 1286466"/>
                  <a:gd name="connsiteX514" fmla="*/ 1378098 w 1726148"/>
                  <a:gd name="connsiteY514" fmla="*/ 565821 h 1286466"/>
                  <a:gd name="connsiteX515" fmla="*/ 1380617 w 1726148"/>
                  <a:gd name="connsiteY515" fmla="*/ 584908 h 1286466"/>
                  <a:gd name="connsiteX516" fmla="*/ 1393931 w 1726148"/>
                  <a:gd name="connsiteY516" fmla="*/ 553217 h 1286466"/>
                  <a:gd name="connsiteX517" fmla="*/ 1399328 w 1726148"/>
                  <a:gd name="connsiteY517" fmla="*/ 554657 h 1286466"/>
                  <a:gd name="connsiteX518" fmla="*/ 1382416 w 1726148"/>
                  <a:gd name="connsiteY518" fmla="*/ 597152 h 1286466"/>
                  <a:gd name="connsiteX519" fmla="*/ 1383856 w 1726148"/>
                  <a:gd name="connsiteY519" fmla="*/ 610477 h 1286466"/>
                  <a:gd name="connsiteX520" fmla="*/ 1401127 w 1726148"/>
                  <a:gd name="connsiteY520" fmla="*/ 571223 h 1286466"/>
                  <a:gd name="connsiteX521" fmla="*/ 1404365 w 1726148"/>
                  <a:gd name="connsiteY521" fmla="*/ 571943 h 1286466"/>
                  <a:gd name="connsiteX522" fmla="*/ 1384935 w 1726148"/>
                  <a:gd name="connsiteY522" fmla="*/ 622721 h 1286466"/>
                  <a:gd name="connsiteX523" fmla="*/ 1384575 w 1726148"/>
                  <a:gd name="connsiteY523" fmla="*/ 623441 h 1286466"/>
                  <a:gd name="connsiteX524" fmla="*/ 1385655 w 1726148"/>
                  <a:gd name="connsiteY524" fmla="*/ 642168 h 1286466"/>
                  <a:gd name="connsiteX525" fmla="*/ 1403286 w 1726148"/>
                  <a:gd name="connsiteY525" fmla="*/ 606155 h 1286466"/>
                  <a:gd name="connsiteX526" fmla="*/ 1406165 w 1726148"/>
                  <a:gd name="connsiteY526" fmla="*/ 606876 h 1286466"/>
                  <a:gd name="connsiteX527" fmla="*/ 1386374 w 1726148"/>
                  <a:gd name="connsiteY527" fmla="*/ 655133 h 1286466"/>
                  <a:gd name="connsiteX528" fmla="*/ 1397889 w 1726148"/>
                  <a:gd name="connsiteY528" fmla="*/ 654412 h 1286466"/>
                  <a:gd name="connsiteX529" fmla="*/ 1410842 w 1726148"/>
                  <a:gd name="connsiteY529" fmla="*/ 629203 h 1286466"/>
                  <a:gd name="connsiteX530" fmla="*/ 1415520 w 1726148"/>
                  <a:gd name="connsiteY530" fmla="*/ 631004 h 1286466"/>
                  <a:gd name="connsiteX531" fmla="*/ 1405445 w 1726148"/>
                  <a:gd name="connsiteY531" fmla="*/ 654412 h 1286466"/>
                  <a:gd name="connsiteX532" fmla="*/ 1434951 w 1726148"/>
                  <a:gd name="connsiteY532" fmla="*/ 656933 h 1286466"/>
                  <a:gd name="connsiteX533" fmla="*/ 1413721 w 1726148"/>
                  <a:gd name="connsiteY533" fmla="*/ 515763 h 1286466"/>
                  <a:gd name="connsiteX534" fmla="*/ 1372341 w 1726148"/>
                  <a:gd name="connsiteY534" fmla="*/ 381796 h 1286466"/>
                  <a:gd name="connsiteX535" fmla="*/ 1278787 w 1726148"/>
                  <a:gd name="connsiteY535" fmla="*/ 223700 h 1286466"/>
                  <a:gd name="connsiteX536" fmla="*/ 1123703 w 1726148"/>
                  <a:gd name="connsiteY536" fmla="*/ 105218 h 1286466"/>
                  <a:gd name="connsiteX537" fmla="*/ 945950 w 1726148"/>
                  <a:gd name="connsiteY537" fmla="*/ 46517 h 1286466"/>
                  <a:gd name="connsiteX538" fmla="*/ 851271 w 1726148"/>
                  <a:gd name="connsiteY538" fmla="*/ 41700 h 1286466"/>
                  <a:gd name="connsiteX539" fmla="*/ 834405 w 1726148"/>
                  <a:gd name="connsiteY539" fmla="*/ 22028 h 1286466"/>
                  <a:gd name="connsiteX540" fmla="*/ 924361 w 1726148"/>
                  <a:gd name="connsiteY540" fmla="*/ 22749 h 1286466"/>
                  <a:gd name="connsiteX541" fmla="*/ 1094917 w 1726148"/>
                  <a:gd name="connsiteY541" fmla="*/ 60562 h 1286466"/>
                  <a:gd name="connsiteX542" fmla="*/ 1173718 w 1726148"/>
                  <a:gd name="connsiteY542" fmla="*/ 109899 h 1286466"/>
                  <a:gd name="connsiteX543" fmla="*/ 1253599 w 1726148"/>
                  <a:gd name="connsiteY543" fmla="*/ 159957 h 1286466"/>
                  <a:gd name="connsiteX544" fmla="*/ 1353990 w 1726148"/>
                  <a:gd name="connsiteY544" fmla="*/ 295365 h 1286466"/>
                  <a:gd name="connsiteX545" fmla="*/ 1430273 w 1726148"/>
                  <a:gd name="connsiteY545" fmla="*/ 467146 h 1286466"/>
                  <a:gd name="connsiteX546" fmla="*/ 1443586 w 1726148"/>
                  <a:gd name="connsiteY546" fmla="*/ 570863 h 1286466"/>
                  <a:gd name="connsiteX547" fmla="*/ 1451862 w 1726148"/>
                  <a:gd name="connsiteY547" fmla="*/ 659454 h 1286466"/>
                  <a:gd name="connsiteX548" fmla="*/ 1510154 w 1726148"/>
                  <a:gd name="connsiteY548" fmla="*/ 678541 h 1286466"/>
                  <a:gd name="connsiteX549" fmla="*/ 1554052 w 1726148"/>
                  <a:gd name="connsiteY549" fmla="*/ 712033 h 1286466"/>
                  <a:gd name="connsiteX550" fmla="*/ 1567365 w 1726148"/>
                  <a:gd name="connsiteY550" fmla="*/ 809987 h 1286466"/>
                  <a:gd name="connsiteX551" fmla="*/ 1624937 w 1726148"/>
                  <a:gd name="connsiteY551" fmla="*/ 831955 h 1286466"/>
                  <a:gd name="connsiteX552" fmla="*/ 1633573 w 1726148"/>
                  <a:gd name="connsiteY552" fmla="*/ 881293 h 1286466"/>
                  <a:gd name="connsiteX553" fmla="*/ 1680710 w 1726148"/>
                  <a:gd name="connsiteY553" fmla="*/ 952238 h 1286466"/>
                  <a:gd name="connsiteX554" fmla="*/ 1640050 w 1726148"/>
                  <a:gd name="connsiteY554" fmla="*/ 1049832 h 1286466"/>
                  <a:gd name="connsiteX555" fmla="*/ 1636092 w 1726148"/>
                  <a:gd name="connsiteY555" fmla="*/ 1049112 h 1286466"/>
                  <a:gd name="connsiteX556" fmla="*/ 1626017 w 1726148"/>
                  <a:gd name="connsiteY556" fmla="*/ 1082964 h 1286466"/>
                  <a:gd name="connsiteX557" fmla="*/ 1553692 w 1726148"/>
                  <a:gd name="connsiteY557" fmla="*/ 1125819 h 1286466"/>
                  <a:gd name="connsiteX558" fmla="*/ 1540019 w 1726148"/>
                  <a:gd name="connsiteY558" fmla="*/ 1178758 h 1286466"/>
                  <a:gd name="connsiteX559" fmla="*/ 1303975 w 1726148"/>
                  <a:gd name="connsiteY559" fmla="*/ 1211529 h 1286466"/>
                  <a:gd name="connsiteX560" fmla="*/ 1253959 w 1726148"/>
                  <a:gd name="connsiteY560" fmla="*/ 1116816 h 1286466"/>
                  <a:gd name="connsiteX561" fmla="*/ 1246043 w 1726148"/>
                  <a:gd name="connsiteY561" fmla="*/ 909743 h 1286466"/>
                  <a:gd name="connsiteX562" fmla="*/ 1276988 w 1726148"/>
                  <a:gd name="connsiteY562" fmla="*/ 704830 h 1286466"/>
                  <a:gd name="connsiteX563" fmla="*/ 1315894 w 1726148"/>
                  <a:gd name="connsiteY563" fmla="*/ 670888 h 1286466"/>
                  <a:gd name="connsiteX564" fmla="*/ 1351280 w 1726148"/>
                  <a:gd name="connsiteY564" fmla="*/ 661215 h 1286466"/>
                  <a:gd name="connsiteX565" fmla="*/ 1366944 w 1726148"/>
                  <a:gd name="connsiteY565" fmla="*/ 656933 h 1286466"/>
                  <a:gd name="connsiteX566" fmla="*/ 1360827 w 1726148"/>
                  <a:gd name="connsiteY566" fmla="*/ 598232 h 1286466"/>
                  <a:gd name="connsiteX567" fmla="*/ 1357507 w 1726148"/>
                  <a:gd name="connsiteY567" fmla="*/ 579650 h 1286466"/>
                  <a:gd name="connsiteX568" fmla="*/ 1351786 w 1726148"/>
                  <a:gd name="connsiteY568" fmla="*/ 547635 h 1286466"/>
                  <a:gd name="connsiteX569" fmla="*/ 1338158 w 1726148"/>
                  <a:gd name="connsiteY569" fmla="*/ 498117 h 1286466"/>
                  <a:gd name="connsiteX570" fmla="*/ 1302535 w 1726148"/>
                  <a:gd name="connsiteY570" fmla="*/ 410606 h 1286466"/>
                  <a:gd name="connsiteX571" fmla="*/ 1259716 w 1726148"/>
                  <a:gd name="connsiteY571" fmla="*/ 325255 h 1286466"/>
                  <a:gd name="connsiteX572" fmla="*/ 1205743 w 1726148"/>
                  <a:gd name="connsiteY572" fmla="*/ 270516 h 1286466"/>
                  <a:gd name="connsiteX573" fmla="*/ 1138815 w 1726148"/>
                  <a:gd name="connsiteY573" fmla="*/ 197050 h 1286466"/>
                  <a:gd name="connsiteX574" fmla="*/ 1053897 w 1726148"/>
                  <a:gd name="connsiteY574" fmla="*/ 152755 h 1286466"/>
                  <a:gd name="connsiteX575" fmla="*/ 858513 w 1726148"/>
                  <a:gd name="connsiteY575" fmla="*/ 125025 h 1286466"/>
                  <a:gd name="connsiteX576" fmla="*/ 673563 w 1726148"/>
                  <a:gd name="connsiteY576" fmla="*/ 171121 h 1286466"/>
                  <a:gd name="connsiteX577" fmla="*/ 539709 w 1726148"/>
                  <a:gd name="connsiteY577" fmla="*/ 292844 h 1286466"/>
                  <a:gd name="connsiteX578" fmla="*/ 431762 w 1726148"/>
                  <a:gd name="connsiteY578" fmla="*/ 458863 h 1286466"/>
                  <a:gd name="connsiteX579" fmla="*/ 410172 w 1726148"/>
                  <a:gd name="connsiteY579" fmla="*/ 557898 h 1286466"/>
                  <a:gd name="connsiteX580" fmla="*/ 394700 w 1726148"/>
                  <a:gd name="connsiteY580" fmla="*/ 655853 h 1286466"/>
                  <a:gd name="connsiteX581" fmla="*/ 492932 w 1726148"/>
                  <a:gd name="connsiteY581" fmla="*/ 704830 h 1286466"/>
                  <a:gd name="connsiteX582" fmla="*/ 523877 w 1726148"/>
                  <a:gd name="connsiteY582" fmla="*/ 909743 h 1286466"/>
                  <a:gd name="connsiteX583" fmla="*/ 515960 w 1726148"/>
                  <a:gd name="connsiteY583" fmla="*/ 1116816 h 1286466"/>
                  <a:gd name="connsiteX584" fmla="*/ 465945 w 1726148"/>
                  <a:gd name="connsiteY584" fmla="*/ 1211529 h 1286466"/>
                  <a:gd name="connsiteX585" fmla="*/ 229901 w 1726148"/>
                  <a:gd name="connsiteY585" fmla="*/ 1178758 h 1286466"/>
                  <a:gd name="connsiteX586" fmla="*/ 216227 w 1726148"/>
                  <a:gd name="connsiteY586" fmla="*/ 1125819 h 1286466"/>
                  <a:gd name="connsiteX587" fmla="*/ 143902 w 1726148"/>
                  <a:gd name="connsiteY587" fmla="*/ 1082964 h 1286466"/>
                  <a:gd name="connsiteX588" fmla="*/ 133827 w 1726148"/>
                  <a:gd name="connsiteY588" fmla="*/ 1049112 h 1286466"/>
                  <a:gd name="connsiteX589" fmla="*/ 130229 w 1726148"/>
                  <a:gd name="connsiteY589" fmla="*/ 1049832 h 1286466"/>
                  <a:gd name="connsiteX590" fmla="*/ 89209 w 1726148"/>
                  <a:gd name="connsiteY590" fmla="*/ 952238 h 1286466"/>
                  <a:gd name="connsiteX591" fmla="*/ 136346 w 1726148"/>
                  <a:gd name="connsiteY591" fmla="*/ 881293 h 1286466"/>
                  <a:gd name="connsiteX592" fmla="*/ 144982 w 1726148"/>
                  <a:gd name="connsiteY592" fmla="*/ 831955 h 1286466"/>
                  <a:gd name="connsiteX593" fmla="*/ 202554 w 1726148"/>
                  <a:gd name="connsiteY593" fmla="*/ 809987 h 1286466"/>
                  <a:gd name="connsiteX594" fmla="*/ 215867 w 1726148"/>
                  <a:gd name="connsiteY594" fmla="*/ 712033 h 1286466"/>
                  <a:gd name="connsiteX595" fmla="*/ 259766 w 1726148"/>
                  <a:gd name="connsiteY595" fmla="*/ 678541 h 1286466"/>
                  <a:gd name="connsiteX596" fmla="*/ 305823 w 1726148"/>
                  <a:gd name="connsiteY596" fmla="*/ 662335 h 1286466"/>
                  <a:gd name="connsiteX597" fmla="*/ 342525 w 1726148"/>
                  <a:gd name="connsiteY597" fmla="*/ 427892 h 1286466"/>
                  <a:gd name="connsiteX598" fmla="*/ 385704 w 1726148"/>
                  <a:gd name="connsiteY598" fmla="*/ 326336 h 1286466"/>
                  <a:gd name="connsiteX599" fmla="*/ 450832 w 1726148"/>
                  <a:gd name="connsiteY599" fmla="*/ 243867 h 1286466"/>
                  <a:gd name="connsiteX600" fmla="*/ 745528 w 1726148"/>
                  <a:gd name="connsiteY600" fmla="*/ 36433 h 1286466"/>
                  <a:gd name="connsiteX601" fmla="*/ 834405 w 1726148"/>
                  <a:gd name="connsiteY601" fmla="*/ 22028 h 1286466"/>
                  <a:gd name="connsiteX602" fmla="*/ 859640 w 1726148"/>
                  <a:gd name="connsiteY602" fmla="*/ 39 h 1286466"/>
                  <a:gd name="connsiteX603" fmla="*/ 924541 w 1726148"/>
                  <a:gd name="connsiteY603" fmla="*/ 4627 h 1286466"/>
                  <a:gd name="connsiteX604" fmla="*/ 922378 w 1726148"/>
                  <a:gd name="connsiteY604" fmla="*/ 11465 h 1286466"/>
                  <a:gd name="connsiteX605" fmla="*/ 794739 w 1726148"/>
                  <a:gd name="connsiteY605" fmla="*/ 10745 h 1286466"/>
                  <a:gd name="connsiteX606" fmla="*/ 670705 w 1726148"/>
                  <a:gd name="connsiteY606" fmla="*/ 49611 h 1286466"/>
                  <a:gd name="connsiteX607" fmla="*/ 569026 w 1726148"/>
                  <a:gd name="connsiteY607" fmla="*/ 116187 h 1286466"/>
                  <a:gd name="connsiteX608" fmla="*/ 483933 w 1726148"/>
                  <a:gd name="connsiteY608" fmla="*/ 192480 h 1286466"/>
                  <a:gd name="connsiteX609" fmla="*/ 481048 w 1726148"/>
                  <a:gd name="connsiteY609" fmla="*/ 190681 h 1286466"/>
                  <a:gd name="connsiteX610" fmla="*/ 564339 w 1726148"/>
                  <a:gd name="connsiteY610" fmla="*/ 111509 h 1286466"/>
                  <a:gd name="connsiteX611" fmla="*/ 674310 w 1726148"/>
                  <a:gd name="connsiteY611" fmla="*/ 39895 h 1286466"/>
                  <a:gd name="connsiteX612" fmla="*/ 794739 w 1726148"/>
                  <a:gd name="connsiteY612" fmla="*/ 3547 h 1286466"/>
                  <a:gd name="connsiteX613" fmla="*/ 859640 w 1726148"/>
                  <a:gd name="connsiteY613" fmla="*/ 39 h 128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</a:cxnLst>
                <a:rect l="l" t="t" r="r" b="b"/>
                <a:pathLst>
                  <a:path w="1726148" h="1286466">
                    <a:moveTo>
                      <a:pt x="423736" y="1271683"/>
                    </a:moveTo>
                    <a:cubicBezTo>
                      <a:pt x="427717" y="1270245"/>
                      <a:pt x="429165" y="1276356"/>
                      <a:pt x="425546" y="1277434"/>
                    </a:cubicBezTo>
                    <a:cubicBezTo>
                      <a:pt x="398399" y="1287498"/>
                      <a:pt x="367995" y="1288936"/>
                      <a:pt x="340125" y="1282825"/>
                    </a:cubicBezTo>
                    <a:cubicBezTo>
                      <a:pt x="339039" y="1282466"/>
                      <a:pt x="339401" y="1281028"/>
                      <a:pt x="340487" y="1281028"/>
                    </a:cubicBezTo>
                    <a:cubicBezTo>
                      <a:pt x="369081" y="1280669"/>
                      <a:pt x="396228" y="1281388"/>
                      <a:pt x="423736" y="1271683"/>
                    </a:cubicBezTo>
                    <a:close/>
                    <a:moveTo>
                      <a:pt x="463802" y="1237966"/>
                    </a:moveTo>
                    <a:cubicBezTo>
                      <a:pt x="465967" y="1236907"/>
                      <a:pt x="468853" y="1240082"/>
                      <a:pt x="466689" y="1241846"/>
                    </a:cubicBezTo>
                    <a:cubicBezTo>
                      <a:pt x="438547" y="1262307"/>
                      <a:pt x="407518" y="1272538"/>
                      <a:pt x="372161" y="1273243"/>
                    </a:cubicBezTo>
                    <a:cubicBezTo>
                      <a:pt x="345823" y="1273596"/>
                      <a:pt x="311547" y="1274654"/>
                      <a:pt x="288095" y="1260543"/>
                    </a:cubicBezTo>
                    <a:cubicBezTo>
                      <a:pt x="286652" y="1259485"/>
                      <a:pt x="288095" y="1257368"/>
                      <a:pt x="289539" y="1258074"/>
                    </a:cubicBezTo>
                    <a:cubicBezTo>
                      <a:pt x="312269" y="1269010"/>
                      <a:pt x="347627" y="1269010"/>
                      <a:pt x="372521" y="1267599"/>
                    </a:cubicBezTo>
                    <a:cubicBezTo>
                      <a:pt x="390200" y="1266188"/>
                      <a:pt x="408601" y="1264071"/>
                      <a:pt x="425197" y="1258074"/>
                    </a:cubicBezTo>
                    <a:cubicBezTo>
                      <a:pt x="439629" y="1253135"/>
                      <a:pt x="450092" y="1245021"/>
                      <a:pt x="463802" y="1237966"/>
                    </a:cubicBezTo>
                    <a:close/>
                    <a:moveTo>
                      <a:pt x="494360" y="1198731"/>
                    </a:moveTo>
                    <a:cubicBezTo>
                      <a:pt x="495533" y="1199854"/>
                      <a:pt x="495984" y="1201741"/>
                      <a:pt x="494540" y="1203178"/>
                    </a:cubicBezTo>
                    <a:cubicBezTo>
                      <a:pt x="460967" y="1238031"/>
                      <a:pt x="411150" y="1262464"/>
                      <a:pt x="362054" y="1261746"/>
                    </a:cubicBezTo>
                    <a:cubicBezTo>
                      <a:pt x="320178" y="1261027"/>
                      <a:pt x="266750" y="1253122"/>
                      <a:pt x="242924" y="1214676"/>
                    </a:cubicBezTo>
                    <a:cubicBezTo>
                      <a:pt x="242202" y="1213239"/>
                      <a:pt x="244368" y="1211801"/>
                      <a:pt x="245451" y="1213239"/>
                    </a:cubicBezTo>
                    <a:cubicBezTo>
                      <a:pt x="308626" y="1282586"/>
                      <a:pt x="429922" y="1261027"/>
                      <a:pt x="489847" y="1198866"/>
                    </a:cubicBezTo>
                    <a:cubicBezTo>
                      <a:pt x="491291" y="1197249"/>
                      <a:pt x="493187" y="1197609"/>
                      <a:pt x="494360" y="1198731"/>
                    </a:cubicBezTo>
                    <a:close/>
                    <a:moveTo>
                      <a:pt x="327393" y="1196713"/>
                    </a:moveTo>
                    <a:cubicBezTo>
                      <a:pt x="328996" y="1196760"/>
                      <a:pt x="330553" y="1197888"/>
                      <a:pt x="330370" y="1200144"/>
                    </a:cubicBezTo>
                    <a:cubicBezTo>
                      <a:pt x="330370" y="1202400"/>
                      <a:pt x="329637" y="1204280"/>
                      <a:pt x="328904" y="1206160"/>
                    </a:cubicBezTo>
                    <a:cubicBezTo>
                      <a:pt x="327072" y="1209544"/>
                      <a:pt x="321577" y="1206912"/>
                      <a:pt x="323043" y="1203528"/>
                    </a:cubicBezTo>
                    <a:cubicBezTo>
                      <a:pt x="323409" y="1202400"/>
                      <a:pt x="324142" y="1201272"/>
                      <a:pt x="324142" y="1199768"/>
                    </a:cubicBezTo>
                    <a:cubicBezTo>
                      <a:pt x="324142" y="1197700"/>
                      <a:pt x="325790" y="1196666"/>
                      <a:pt x="327393" y="1196713"/>
                    </a:cubicBezTo>
                    <a:close/>
                    <a:moveTo>
                      <a:pt x="1379457" y="1186107"/>
                    </a:moveTo>
                    <a:cubicBezTo>
                      <a:pt x="1383236" y="1186107"/>
                      <a:pt x="1383236" y="1192084"/>
                      <a:pt x="1379457" y="1192084"/>
                    </a:cubicBezTo>
                    <a:cubicBezTo>
                      <a:pt x="1375677" y="1192084"/>
                      <a:pt x="1375677" y="1186107"/>
                      <a:pt x="1379457" y="1186107"/>
                    </a:cubicBezTo>
                    <a:close/>
                    <a:moveTo>
                      <a:pt x="324005" y="1183001"/>
                    </a:moveTo>
                    <a:cubicBezTo>
                      <a:pt x="325528" y="1183368"/>
                      <a:pt x="326635" y="1184656"/>
                      <a:pt x="325712" y="1186495"/>
                    </a:cubicBezTo>
                    <a:cubicBezTo>
                      <a:pt x="324235" y="1190173"/>
                      <a:pt x="323128" y="1193851"/>
                      <a:pt x="321651" y="1197530"/>
                    </a:cubicBezTo>
                    <a:cubicBezTo>
                      <a:pt x="320544" y="1201208"/>
                      <a:pt x="319805" y="1205254"/>
                      <a:pt x="317959" y="1208565"/>
                    </a:cubicBezTo>
                    <a:cubicBezTo>
                      <a:pt x="316113" y="1211139"/>
                      <a:pt x="312421" y="1209668"/>
                      <a:pt x="312421" y="1206725"/>
                    </a:cubicBezTo>
                    <a:cubicBezTo>
                      <a:pt x="312052" y="1203047"/>
                      <a:pt x="313898" y="1199369"/>
                      <a:pt x="315375" y="1196058"/>
                    </a:cubicBezTo>
                    <a:cubicBezTo>
                      <a:pt x="316482" y="1192380"/>
                      <a:pt x="317959" y="1188702"/>
                      <a:pt x="319805" y="1185024"/>
                    </a:cubicBezTo>
                    <a:cubicBezTo>
                      <a:pt x="320544" y="1183185"/>
                      <a:pt x="322482" y="1182633"/>
                      <a:pt x="324005" y="1183001"/>
                    </a:cubicBezTo>
                    <a:close/>
                    <a:moveTo>
                      <a:pt x="318059" y="1166633"/>
                    </a:moveTo>
                    <a:cubicBezTo>
                      <a:pt x="319412" y="1167490"/>
                      <a:pt x="320314" y="1169294"/>
                      <a:pt x="319412" y="1171098"/>
                    </a:cubicBezTo>
                    <a:cubicBezTo>
                      <a:pt x="314000" y="1183004"/>
                      <a:pt x="309310" y="1194911"/>
                      <a:pt x="304620" y="1207178"/>
                    </a:cubicBezTo>
                    <a:cubicBezTo>
                      <a:pt x="303176" y="1211146"/>
                      <a:pt x="297764" y="1209342"/>
                      <a:pt x="298486" y="1205374"/>
                    </a:cubicBezTo>
                    <a:cubicBezTo>
                      <a:pt x="301011" y="1192024"/>
                      <a:pt x="308588" y="1179757"/>
                      <a:pt x="314000" y="1167851"/>
                    </a:cubicBezTo>
                    <a:cubicBezTo>
                      <a:pt x="314902" y="1165867"/>
                      <a:pt x="316706" y="1165777"/>
                      <a:pt x="318059" y="1166633"/>
                    </a:cubicBezTo>
                    <a:close/>
                    <a:moveTo>
                      <a:pt x="308720" y="1146626"/>
                    </a:moveTo>
                    <a:cubicBezTo>
                      <a:pt x="310098" y="1147075"/>
                      <a:pt x="311164" y="1148420"/>
                      <a:pt x="310631" y="1150215"/>
                    </a:cubicBezTo>
                    <a:cubicBezTo>
                      <a:pt x="305299" y="1164567"/>
                      <a:pt x="298546" y="1178203"/>
                      <a:pt x="294992" y="1193273"/>
                    </a:cubicBezTo>
                    <a:cubicBezTo>
                      <a:pt x="293926" y="1196861"/>
                      <a:pt x="288239" y="1196144"/>
                      <a:pt x="288595" y="1192556"/>
                    </a:cubicBezTo>
                    <a:cubicBezTo>
                      <a:pt x="290372" y="1177126"/>
                      <a:pt x="299257" y="1162773"/>
                      <a:pt x="304944" y="1148420"/>
                    </a:cubicBezTo>
                    <a:cubicBezTo>
                      <a:pt x="305655" y="1146626"/>
                      <a:pt x="307343" y="1146178"/>
                      <a:pt x="308720" y="1146626"/>
                    </a:cubicBezTo>
                    <a:close/>
                    <a:moveTo>
                      <a:pt x="297838" y="1125136"/>
                    </a:moveTo>
                    <a:cubicBezTo>
                      <a:pt x="299315" y="1122607"/>
                      <a:pt x="303745" y="1124413"/>
                      <a:pt x="302638" y="1126942"/>
                    </a:cubicBezTo>
                    <a:cubicBezTo>
                      <a:pt x="294885" y="1144642"/>
                      <a:pt x="286024" y="1161620"/>
                      <a:pt x="279010" y="1179681"/>
                    </a:cubicBezTo>
                    <a:cubicBezTo>
                      <a:pt x="278271" y="1182571"/>
                      <a:pt x="272364" y="1182571"/>
                      <a:pt x="272733" y="1178598"/>
                    </a:cubicBezTo>
                    <a:cubicBezTo>
                      <a:pt x="275318" y="1159452"/>
                      <a:pt x="290085" y="1142475"/>
                      <a:pt x="297838" y="1125136"/>
                    </a:cubicBezTo>
                    <a:close/>
                    <a:moveTo>
                      <a:pt x="291283" y="1095711"/>
                    </a:moveTo>
                    <a:cubicBezTo>
                      <a:pt x="292363" y="1092445"/>
                      <a:pt x="297404" y="1093897"/>
                      <a:pt x="296684" y="1097162"/>
                    </a:cubicBezTo>
                    <a:cubicBezTo>
                      <a:pt x="289483" y="1120748"/>
                      <a:pt x="277961" y="1143245"/>
                      <a:pt x="268240" y="1165742"/>
                    </a:cubicBezTo>
                    <a:cubicBezTo>
                      <a:pt x="266800" y="1168282"/>
                      <a:pt x="262839" y="1168282"/>
                      <a:pt x="262839" y="1164654"/>
                    </a:cubicBezTo>
                    <a:cubicBezTo>
                      <a:pt x="262839" y="1153405"/>
                      <a:pt x="270400" y="1143608"/>
                      <a:pt x="275441" y="1133811"/>
                    </a:cubicBezTo>
                    <a:cubicBezTo>
                      <a:pt x="281562" y="1121474"/>
                      <a:pt x="287323" y="1109137"/>
                      <a:pt x="291283" y="1095711"/>
                    </a:cubicBezTo>
                    <a:close/>
                    <a:moveTo>
                      <a:pt x="291992" y="1065177"/>
                    </a:moveTo>
                    <a:cubicBezTo>
                      <a:pt x="292713" y="1062282"/>
                      <a:pt x="297403" y="1063729"/>
                      <a:pt x="296321" y="1066262"/>
                    </a:cubicBezTo>
                    <a:cubicBezTo>
                      <a:pt x="289827" y="1090865"/>
                      <a:pt x="276478" y="1114744"/>
                      <a:pt x="264571" y="1136814"/>
                    </a:cubicBezTo>
                    <a:cubicBezTo>
                      <a:pt x="262768" y="1139708"/>
                      <a:pt x="258077" y="1137538"/>
                      <a:pt x="259160" y="1134281"/>
                    </a:cubicBezTo>
                    <a:cubicBezTo>
                      <a:pt x="267097" y="1110040"/>
                      <a:pt x="285137" y="1090141"/>
                      <a:pt x="291992" y="1065177"/>
                    </a:cubicBezTo>
                    <a:close/>
                    <a:moveTo>
                      <a:pt x="289907" y="1039057"/>
                    </a:moveTo>
                    <a:cubicBezTo>
                      <a:pt x="290987" y="1036882"/>
                      <a:pt x="294229" y="1037970"/>
                      <a:pt x="293509" y="1040144"/>
                    </a:cubicBezTo>
                    <a:cubicBezTo>
                      <a:pt x="283784" y="1065153"/>
                      <a:pt x="271537" y="1089074"/>
                      <a:pt x="258571" y="1112633"/>
                    </a:cubicBezTo>
                    <a:cubicBezTo>
                      <a:pt x="256770" y="1115895"/>
                      <a:pt x="251727" y="1112633"/>
                      <a:pt x="253528" y="1109008"/>
                    </a:cubicBezTo>
                    <a:cubicBezTo>
                      <a:pt x="265414" y="1085450"/>
                      <a:pt x="280182" y="1063703"/>
                      <a:pt x="289907" y="1039057"/>
                    </a:cubicBezTo>
                    <a:close/>
                    <a:moveTo>
                      <a:pt x="1501507" y="1020357"/>
                    </a:moveTo>
                    <a:cubicBezTo>
                      <a:pt x="1501870" y="1017832"/>
                      <a:pt x="1505490" y="1017832"/>
                      <a:pt x="1505490" y="1020357"/>
                    </a:cubicBezTo>
                    <a:cubicBezTo>
                      <a:pt x="1504042" y="1078058"/>
                      <a:pt x="1487387" y="1179397"/>
                      <a:pt x="1408457" y="1170020"/>
                    </a:cubicBezTo>
                    <a:cubicBezTo>
                      <a:pt x="1403026" y="1168938"/>
                      <a:pt x="1402664" y="1160283"/>
                      <a:pt x="1408819" y="1161004"/>
                    </a:cubicBezTo>
                    <a:cubicBezTo>
                      <a:pt x="1481232" y="1166053"/>
                      <a:pt x="1497163" y="1075534"/>
                      <a:pt x="1501507" y="1020357"/>
                    </a:cubicBezTo>
                    <a:close/>
                    <a:moveTo>
                      <a:pt x="169591" y="1016829"/>
                    </a:moveTo>
                    <a:cubicBezTo>
                      <a:pt x="172822" y="1039268"/>
                      <a:pt x="176770" y="1068221"/>
                      <a:pt x="202252" y="1075097"/>
                    </a:cubicBezTo>
                    <a:cubicBezTo>
                      <a:pt x="206918" y="1076545"/>
                      <a:pt x="204765" y="1084145"/>
                      <a:pt x="200099" y="1082698"/>
                    </a:cubicBezTo>
                    <a:cubicBezTo>
                      <a:pt x="171027" y="1074012"/>
                      <a:pt x="166720" y="1043611"/>
                      <a:pt x="166002" y="1017191"/>
                    </a:cubicBezTo>
                    <a:cubicBezTo>
                      <a:pt x="166002" y="1015019"/>
                      <a:pt x="169232" y="1014657"/>
                      <a:pt x="169591" y="1016829"/>
                    </a:cubicBezTo>
                    <a:close/>
                    <a:moveTo>
                      <a:pt x="281593" y="1012042"/>
                    </a:moveTo>
                    <a:cubicBezTo>
                      <a:pt x="282677" y="1009895"/>
                      <a:pt x="286291" y="1011684"/>
                      <a:pt x="285207" y="1013831"/>
                    </a:cubicBezTo>
                    <a:cubicBezTo>
                      <a:pt x="274004" y="1040311"/>
                      <a:pt x="260271" y="1066076"/>
                      <a:pt x="249430" y="1093271"/>
                    </a:cubicBezTo>
                    <a:cubicBezTo>
                      <a:pt x="247984" y="1096849"/>
                      <a:pt x="242202" y="1095060"/>
                      <a:pt x="243648" y="1091124"/>
                    </a:cubicBezTo>
                    <a:cubicBezTo>
                      <a:pt x="253405" y="1063571"/>
                      <a:pt x="268583" y="1038522"/>
                      <a:pt x="281593" y="1012042"/>
                    </a:cubicBezTo>
                    <a:close/>
                    <a:moveTo>
                      <a:pt x="272498" y="1008541"/>
                    </a:moveTo>
                    <a:cubicBezTo>
                      <a:pt x="273923" y="1006720"/>
                      <a:pt x="276771" y="1008177"/>
                      <a:pt x="275703" y="1010362"/>
                    </a:cubicBezTo>
                    <a:cubicBezTo>
                      <a:pt x="263952" y="1028207"/>
                      <a:pt x="255051" y="1047145"/>
                      <a:pt x="244368" y="1066083"/>
                    </a:cubicBezTo>
                    <a:cubicBezTo>
                      <a:pt x="242944" y="1068268"/>
                      <a:pt x="239027" y="1066447"/>
                      <a:pt x="239739" y="1063898"/>
                    </a:cubicBezTo>
                    <a:cubicBezTo>
                      <a:pt x="245793" y="1043867"/>
                      <a:pt x="260748" y="1025294"/>
                      <a:pt x="272498" y="1008541"/>
                    </a:cubicBezTo>
                    <a:close/>
                    <a:moveTo>
                      <a:pt x="1514592" y="997774"/>
                    </a:moveTo>
                    <a:cubicBezTo>
                      <a:pt x="1514952" y="995607"/>
                      <a:pt x="1517832" y="995607"/>
                      <a:pt x="1517472" y="997774"/>
                    </a:cubicBezTo>
                    <a:cubicBezTo>
                      <a:pt x="1517472" y="1045072"/>
                      <a:pt x="1518192" y="1098508"/>
                      <a:pt x="1495152" y="1141113"/>
                    </a:cubicBezTo>
                    <a:cubicBezTo>
                      <a:pt x="1472471" y="1182273"/>
                      <a:pt x="1437550" y="1193466"/>
                      <a:pt x="1392909" y="1195271"/>
                    </a:cubicBezTo>
                    <a:cubicBezTo>
                      <a:pt x="1386789" y="1195271"/>
                      <a:pt x="1387149" y="1185884"/>
                      <a:pt x="1393269" y="1185884"/>
                    </a:cubicBezTo>
                    <a:cubicBezTo>
                      <a:pt x="1414150" y="1185523"/>
                      <a:pt x="1437910" y="1184801"/>
                      <a:pt x="1455911" y="1172886"/>
                    </a:cubicBezTo>
                    <a:cubicBezTo>
                      <a:pt x="1477151" y="1159527"/>
                      <a:pt x="1490112" y="1137502"/>
                      <a:pt x="1497672" y="1114034"/>
                    </a:cubicBezTo>
                    <a:cubicBezTo>
                      <a:pt x="1509912" y="1076484"/>
                      <a:pt x="1512432" y="1036768"/>
                      <a:pt x="1514592" y="997774"/>
                    </a:cubicBezTo>
                    <a:close/>
                    <a:moveTo>
                      <a:pt x="155126" y="981533"/>
                    </a:moveTo>
                    <a:cubicBezTo>
                      <a:pt x="155126" y="979732"/>
                      <a:pt x="157679" y="980092"/>
                      <a:pt x="157679" y="981533"/>
                    </a:cubicBezTo>
                    <a:cubicBezTo>
                      <a:pt x="160231" y="1010705"/>
                      <a:pt x="159502" y="1086336"/>
                      <a:pt x="201807" y="1091379"/>
                    </a:cubicBezTo>
                    <a:cubicBezTo>
                      <a:pt x="206913" y="1092099"/>
                      <a:pt x="206913" y="1100022"/>
                      <a:pt x="201807" y="1099302"/>
                    </a:cubicBezTo>
                    <a:cubicBezTo>
                      <a:pt x="153302" y="1092459"/>
                      <a:pt x="153302" y="1016107"/>
                      <a:pt x="155126" y="981533"/>
                    </a:cubicBezTo>
                    <a:close/>
                    <a:moveTo>
                      <a:pt x="279857" y="979213"/>
                    </a:moveTo>
                    <a:cubicBezTo>
                      <a:pt x="280943" y="978145"/>
                      <a:pt x="283115" y="978857"/>
                      <a:pt x="282753" y="980280"/>
                    </a:cubicBezTo>
                    <a:cubicBezTo>
                      <a:pt x="278770" y="990243"/>
                      <a:pt x="272253" y="998783"/>
                      <a:pt x="266460" y="1007678"/>
                    </a:cubicBezTo>
                    <a:cubicBezTo>
                      <a:pt x="260305" y="1016929"/>
                      <a:pt x="255236" y="1027604"/>
                      <a:pt x="248719" y="1036499"/>
                    </a:cubicBezTo>
                    <a:cubicBezTo>
                      <a:pt x="246547" y="1039701"/>
                      <a:pt x="242202" y="1037567"/>
                      <a:pt x="242926" y="1034008"/>
                    </a:cubicBezTo>
                    <a:cubicBezTo>
                      <a:pt x="245461" y="1024401"/>
                      <a:pt x="253064" y="1015506"/>
                      <a:pt x="258857" y="1007678"/>
                    </a:cubicBezTo>
                    <a:cubicBezTo>
                      <a:pt x="265736" y="998071"/>
                      <a:pt x="272615" y="988464"/>
                      <a:pt x="279857" y="979213"/>
                    </a:cubicBezTo>
                    <a:close/>
                    <a:moveTo>
                      <a:pt x="277297" y="956837"/>
                    </a:moveTo>
                    <a:cubicBezTo>
                      <a:pt x="279115" y="954332"/>
                      <a:pt x="283114" y="956480"/>
                      <a:pt x="281296" y="959343"/>
                    </a:cubicBezTo>
                    <a:cubicBezTo>
                      <a:pt x="270753" y="977594"/>
                      <a:pt x="258029" y="998709"/>
                      <a:pt x="242760" y="1013382"/>
                    </a:cubicBezTo>
                    <a:cubicBezTo>
                      <a:pt x="240215" y="1015887"/>
                      <a:pt x="235852" y="1012666"/>
                      <a:pt x="237670" y="1009446"/>
                    </a:cubicBezTo>
                    <a:cubicBezTo>
                      <a:pt x="243487" y="999425"/>
                      <a:pt x="252212" y="990836"/>
                      <a:pt x="259483" y="981889"/>
                    </a:cubicBezTo>
                    <a:cubicBezTo>
                      <a:pt x="265300" y="973658"/>
                      <a:pt x="271844" y="965426"/>
                      <a:pt x="277297" y="956837"/>
                    </a:cubicBezTo>
                    <a:close/>
                    <a:moveTo>
                      <a:pt x="1532560" y="946969"/>
                    </a:moveTo>
                    <a:cubicBezTo>
                      <a:pt x="1532560" y="944807"/>
                      <a:pt x="1535801" y="944807"/>
                      <a:pt x="1535801" y="946969"/>
                    </a:cubicBezTo>
                    <a:cubicBezTo>
                      <a:pt x="1537242" y="1018317"/>
                      <a:pt x="1534001" y="1095430"/>
                      <a:pt x="1505188" y="1162093"/>
                    </a:cubicBezTo>
                    <a:cubicBezTo>
                      <a:pt x="1484298" y="1210018"/>
                      <a:pt x="1429194" y="1230197"/>
                      <a:pt x="1379492" y="1216864"/>
                    </a:cubicBezTo>
                    <a:cubicBezTo>
                      <a:pt x="1374089" y="1215423"/>
                      <a:pt x="1376610" y="1207135"/>
                      <a:pt x="1381653" y="1208576"/>
                    </a:cubicBezTo>
                    <a:cubicBezTo>
                      <a:pt x="1409385" y="1216864"/>
                      <a:pt x="1446121" y="1213261"/>
                      <a:pt x="1470612" y="1195965"/>
                    </a:cubicBezTo>
                    <a:cubicBezTo>
                      <a:pt x="1494383" y="1179389"/>
                      <a:pt x="1503027" y="1150201"/>
                      <a:pt x="1510230" y="1123536"/>
                    </a:cubicBezTo>
                    <a:cubicBezTo>
                      <a:pt x="1526077" y="1065882"/>
                      <a:pt x="1532200" y="1006065"/>
                      <a:pt x="1532560" y="946969"/>
                    </a:cubicBezTo>
                    <a:close/>
                    <a:moveTo>
                      <a:pt x="1219550" y="922796"/>
                    </a:moveTo>
                    <a:cubicBezTo>
                      <a:pt x="1219895" y="920995"/>
                      <a:pt x="1223001" y="921355"/>
                      <a:pt x="1223001" y="923517"/>
                    </a:cubicBezTo>
                    <a:cubicBezTo>
                      <a:pt x="1220931" y="958097"/>
                      <a:pt x="1220585" y="992677"/>
                      <a:pt x="1219205" y="1027618"/>
                    </a:cubicBezTo>
                    <a:cubicBezTo>
                      <a:pt x="1218515" y="1047069"/>
                      <a:pt x="1219205" y="1066160"/>
                      <a:pt x="1220585" y="1085251"/>
                    </a:cubicBezTo>
                    <a:cubicBezTo>
                      <a:pt x="1221621" y="1102181"/>
                      <a:pt x="1219895" y="1120192"/>
                      <a:pt x="1224727" y="1136401"/>
                    </a:cubicBezTo>
                    <a:cubicBezTo>
                      <a:pt x="1226107" y="1141084"/>
                      <a:pt x="1219205" y="1142885"/>
                      <a:pt x="1217825" y="1138202"/>
                    </a:cubicBezTo>
                    <a:cubicBezTo>
                      <a:pt x="1211958" y="1121272"/>
                      <a:pt x="1214028" y="1102902"/>
                      <a:pt x="1212648" y="1085251"/>
                    </a:cubicBezTo>
                    <a:cubicBezTo>
                      <a:pt x="1211267" y="1065800"/>
                      <a:pt x="1210577" y="1046709"/>
                      <a:pt x="1211613" y="1027257"/>
                    </a:cubicBezTo>
                    <a:cubicBezTo>
                      <a:pt x="1213338" y="993037"/>
                      <a:pt x="1212303" y="956296"/>
                      <a:pt x="1219550" y="922796"/>
                    </a:cubicBezTo>
                    <a:close/>
                    <a:moveTo>
                      <a:pt x="1715890" y="911677"/>
                    </a:moveTo>
                    <a:cubicBezTo>
                      <a:pt x="1715890" y="909882"/>
                      <a:pt x="1718455" y="909882"/>
                      <a:pt x="1718821" y="911677"/>
                    </a:cubicBezTo>
                    <a:cubicBezTo>
                      <a:pt x="1720653" y="928910"/>
                      <a:pt x="1725781" y="946142"/>
                      <a:pt x="1726148" y="963375"/>
                    </a:cubicBezTo>
                    <a:cubicBezTo>
                      <a:pt x="1726148" y="978094"/>
                      <a:pt x="1722484" y="991737"/>
                      <a:pt x="1720653" y="1006097"/>
                    </a:cubicBezTo>
                    <a:cubicBezTo>
                      <a:pt x="1719554" y="1011123"/>
                      <a:pt x="1712227" y="1008610"/>
                      <a:pt x="1712960" y="1003943"/>
                    </a:cubicBezTo>
                    <a:cubicBezTo>
                      <a:pt x="1715890" y="985633"/>
                      <a:pt x="1720653" y="968760"/>
                      <a:pt x="1718821" y="950450"/>
                    </a:cubicBezTo>
                    <a:cubicBezTo>
                      <a:pt x="1717722" y="937526"/>
                      <a:pt x="1716257" y="924602"/>
                      <a:pt x="1715890" y="911677"/>
                    </a:cubicBezTo>
                    <a:close/>
                    <a:moveTo>
                      <a:pt x="1411484" y="901768"/>
                    </a:moveTo>
                    <a:cubicBezTo>
                      <a:pt x="1412542" y="902474"/>
                      <a:pt x="1413953" y="902474"/>
                      <a:pt x="1415011" y="902827"/>
                    </a:cubicBezTo>
                    <a:cubicBezTo>
                      <a:pt x="1418186" y="903885"/>
                      <a:pt x="1417834" y="907766"/>
                      <a:pt x="1415011" y="908824"/>
                    </a:cubicBezTo>
                    <a:cubicBezTo>
                      <a:pt x="1412895" y="909529"/>
                      <a:pt x="1410778" y="908824"/>
                      <a:pt x="1409014" y="907766"/>
                    </a:cubicBezTo>
                    <a:cubicBezTo>
                      <a:pt x="1405839" y="906354"/>
                      <a:pt x="1408309" y="900357"/>
                      <a:pt x="1411484" y="901768"/>
                    </a:cubicBezTo>
                    <a:close/>
                    <a:moveTo>
                      <a:pt x="1634293" y="891376"/>
                    </a:moveTo>
                    <a:cubicBezTo>
                      <a:pt x="1635732" y="916585"/>
                      <a:pt x="1638611" y="941074"/>
                      <a:pt x="1639690" y="966283"/>
                    </a:cubicBezTo>
                    <a:cubicBezTo>
                      <a:pt x="1640410" y="987530"/>
                      <a:pt x="1641129" y="1009498"/>
                      <a:pt x="1638611" y="1030745"/>
                    </a:cubicBezTo>
                    <a:cubicBezTo>
                      <a:pt x="1638970" y="1030745"/>
                      <a:pt x="1639330" y="1030745"/>
                      <a:pt x="1639330" y="1030745"/>
                    </a:cubicBezTo>
                    <a:cubicBezTo>
                      <a:pt x="1667756" y="1029665"/>
                      <a:pt x="1663439" y="979967"/>
                      <a:pt x="1663439" y="960160"/>
                    </a:cubicBezTo>
                    <a:cubicBezTo>
                      <a:pt x="1663798" y="942154"/>
                      <a:pt x="1665957" y="887055"/>
                      <a:pt x="1637531" y="891736"/>
                    </a:cubicBezTo>
                    <a:cubicBezTo>
                      <a:pt x="1636452" y="892096"/>
                      <a:pt x="1635012" y="891736"/>
                      <a:pt x="1634293" y="891376"/>
                    </a:cubicBezTo>
                    <a:close/>
                    <a:moveTo>
                      <a:pt x="135626" y="891376"/>
                    </a:moveTo>
                    <a:cubicBezTo>
                      <a:pt x="134547" y="891736"/>
                      <a:pt x="133467" y="892096"/>
                      <a:pt x="132388" y="891736"/>
                    </a:cubicBezTo>
                    <a:cubicBezTo>
                      <a:pt x="103962" y="887055"/>
                      <a:pt x="106121" y="942154"/>
                      <a:pt x="106480" y="960160"/>
                    </a:cubicBezTo>
                    <a:cubicBezTo>
                      <a:pt x="106480" y="979967"/>
                      <a:pt x="102163" y="1029665"/>
                      <a:pt x="130589" y="1030745"/>
                    </a:cubicBezTo>
                    <a:cubicBezTo>
                      <a:pt x="130589" y="1030745"/>
                      <a:pt x="130948" y="1030745"/>
                      <a:pt x="131308" y="1030745"/>
                    </a:cubicBezTo>
                    <a:cubicBezTo>
                      <a:pt x="128790" y="1009498"/>
                      <a:pt x="129149" y="987530"/>
                      <a:pt x="130229" y="966283"/>
                    </a:cubicBezTo>
                    <a:cubicBezTo>
                      <a:pt x="131308" y="941074"/>
                      <a:pt x="134187" y="916585"/>
                      <a:pt x="135626" y="891376"/>
                    </a:cubicBezTo>
                    <a:close/>
                    <a:moveTo>
                      <a:pt x="1408961" y="888800"/>
                    </a:moveTo>
                    <a:cubicBezTo>
                      <a:pt x="1413406" y="889181"/>
                      <a:pt x="1418592" y="888038"/>
                      <a:pt x="1422667" y="889943"/>
                    </a:cubicBezTo>
                    <a:cubicBezTo>
                      <a:pt x="1424519" y="891086"/>
                      <a:pt x="1424519" y="894515"/>
                      <a:pt x="1422296" y="895277"/>
                    </a:cubicBezTo>
                    <a:cubicBezTo>
                      <a:pt x="1419703" y="896801"/>
                      <a:pt x="1417110" y="896420"/>
                      <a:pt x="1414147" y="896420"/>
                    </a:cubicBezTo>
                    <a:cubicBezTo>
                      <a:pt x="1411925" y="896039"/>
                      <a:pt x="1409332" y="895658"/>
                      <a:pt x="1407109" y="895277"/>
                    </a:cubicBezTo>
                    <a:cubicBezTo>
                      <a:pt x="1402664" y="894515"/>
                      <a:pt x="1404516" y="887657"/>
                      <a:pt x="1408961" y="888800"/>
                    </a:cubicBezTo>
                    <a:close/>
                    <a:moveTo>
                      <a:pt x="1698428" y="887869"/>
                    </a:moveTo>
                    <a:cubicBezTo>
                      <a:pt x="1711250" y="940038"/>
                      <a:pt x="1718211" y="985010"/>
                      <a:pt x="1696963" y="1036100"/>
                    </a:cubicBezTo>
                    <a:cubicBezTo>
                      <a:pt x="1695864" y="1039697"/>
                      <a:pt x="1690002" y="1038258"/>
                      <a:pt x="1691101" y="1034301"/>
                    </a:cubicBezTo>
                    <a:cubicBezTo>
                      <a:pt x="1698794" y="1009476"/>
                      <a:pt x="1706854" y="985010"/>
                      <a:pt x="1705022" y="958746"/>
                    </a:cubicBezTo>
                    <a:cubicBezTo>
                      <a:pt x="1703557" y="935001"/>
                      <a:pt x="1698794" y="911975"/>
                      <a:pt x="1695864" y="888589"/>
                    </a:cubicBezTo>
                    <a:cubicBezTo>
                      <a:pt x="1695864" y="887150"/>
                      <a:pt x="1698062" y="886070"/>
                      <a:pt x="1698428" y="887869"/>
                    </a:cubicBezTo>
                    <a:close/>
                    <a:moveTo>
                      <a:pt x="1670859" y="876038"/>
                    </a:moveTo>
                    <a:cubicBezTo>
                      <a:pt x="1715043" y="926809"/>
                      <a:pt x="1699237" y="999187"/>
                      <a:pt x="1672296" y="1054279"/>
                    </a:cubicBezTo>
                    <a:cubicBezTo>
                      <a:pt x="1670859" y="1057160"/>
                      <a:pt x="1666189" y="1055000"/>
                      <a:pt x="1667267" y="1052119"/>
                    </a:cubicBezTo>
                    <a:cubicBezTo>
                      <a:pt x="1691334" y="993785"/>
                      <a:pt x="1705344" y="934371"/>
                      <a:pt x="1668704" y="877838"/>
                    </a:cubicBezTo>
                    <a:cubicBezTo>
                      <a:pt x="1667626" y="876398"/>
                      <a:pt x="1669781" y="874957"/>
                      <a:pt x="1670859" y="876038"/>
                    </a:cubicBezTo>
                    <a:close/>
                    <a:moveTo>
                      <a:pt x="1403869" y="874731"/>
                    </a:moveTo>
                    <a:cubicBezTo>
                      <a:pt x="1411532" y="874731"/>
                      <a:pt x="1422116" y="873370"/>
                      <a:pt x="1428685" y="876772"/>
                    </a:cubicBezTo>
                    <a:cubicBezTo>
                      <a:pt x="1430874" y="878133"/>
                      <a:pt x="1430509" y="881535"/>
                      <a:pt x="1427955" y="881875"/>
                    </a:cubicBezTo>
                    <a:cubicBezTo>
                      <a:pt x="1423940" y="882555"/>
                      <a:pt x="1419561" y="881535"/>
                      <a:pt x="1415547" y="881194"/>
                    </a:cubicBezTo>
                    <a:cubicBezTo>
                      <a:pt x="1411532" y="881194"/>
                      <a:pt x="1407883" y="880854"/>
                      <a:pt x="1403869" y="880854"/>
                    </a:cubicBezTo>
                    <a:cubicBezTo>
                      <a:pt x="1399489" y="880854"/>
                      <a:pt x="1399489" y="874731"/>
                      <a:pt x="1403869" y="874731"/>
                    </a:cubicBezTo>
                    <a:close/>
                    <a:moveTo>
                      <a:pt x="131693" y="871384"/>
                    </a:moveTo>
                    <a:cubicBezTo>
                      <a:pt x="133886" y="872102"/>
                      <a:pt x="132790" y="874974"/>
                      <a:pt x="130597" y="874615"/>
                    </a:cubicBezTo>
                    <a:cubicBezTo>
                      <a:pt x="94781" y="867076"/>
                      <a:pt x="90396" y="910872"/>
                      <a:pt x="84914" y="934205"/>
                    </a:cubicBezTo>
                    <a:cubicBezTo>
                      <a:pt x="84914" y="934923"/>
                      <a:pt x="83452" y="934923"/>
                      <a:pt x="83452" y="934205"/>
                    </a:cubicBezTo>
                    <a:cubicBezTo>
                      <a:pt x="84914" y="907282"/>
                      <a:pt x="94416" y="863845"/>
                      <a:pt x="131693" y="871384"/>
                    </a:cubicBezTo>
                    <a:close/>
                    <a:moveTo>
                      <a:pt x="1234107" y="868607"/>
                    </a:moveTo>
                    <a:cubicBezTo>
                      <a:pt x="1238543" y="871481"/>
                      <a:pt x="1236695" y="888366"/>
                      <a:pt x="1236695" y="892677"/>
                    </a:cubicBezTo>
                    <a:cubicBezTo>
                      <a:pt x="1236325" y="907046"/>
                      <a:pt x="1235586" y="921776"/>
                      <a:pt x="1234476" y="936505"/>
                    </a:cubicBezTo>
                    <a:cubicBezTo>
                      <a:pt x="1230779" y="1005480"/>
                      <a:pt x="1236695" y="1078406"/>
                      <a:pt x="1250373" y="1145945"/>
                    </a:cubicBezTo>
                    <a:cubicBezTo>
                      <a:pt x="1251483" y="1150615"/>
                      <a:pt x="1244089" y="1152411"/>
                      <a:pt x="1242979" y="1147741"/>
                    </a:cubicBezTo>
                    <a:cubicBezTo>
                      <a:pt x="1231149" y="1089902"/>
                      <a:pt x="1224864" y="1027753"/>
                      <a:pt x="1226343" y="968837"/>
                    </a:cubicBezTo>
                    <a:cubicBezTo>
                      <a:pt x="1227082" y="949437"/>
                      <a:pt x="1228931" y="930038"/>
                      <a:pt x="1230410" y="910639"/>
                    </a:cubicBezTo>
                    <a:cubicBezTo>
                      <a:pt x="1231149" y="904532"/>
                      <a:pt x="1237804" y="873637"/>
                      <a:pt x="1233367" y="869326"/>
                    </a:cubicBezTo>
                    <a:cubicBezTo>
                      <a:pt x="1233367" y="868966"/>
                      <a:pt x="1233367" y="868607"/>
                      <a:pt x="1234107" y="868607"/>
                    </a:cubicBezTo>
                    <a:close/>
                    <a:moveTo>
                      <a:pt x="128900" y="864816"/>
                    </a:moveTo>
                    <a:cubicBezTo>
                      <a:pt x="130714" y="865181"/>
                      <a:pt x="129988" y="868105"/>
                      <a:pt x="127811" y="867739"/>
                    </a:cubicBezTo>
                    <a:cubicBezTo>
                      <a:pt x="117651" y="866277"/>
                      <a:pt x="103137" y="873587"/>
                      <a:pt x="96242" y="881262"/>
                    </a:cubicBezTo>
                    <a:cubicBezTo>
                      <a:pt x="88622" y="890033"/>
                      <a:pt x="82817" y="900266"/>
                      <a:pt x="82091" y="911595"/>
                    </a:cubicBezTo>
                    <a:cubicBezTo>
                      <a:pt x="82091" y="912692"/>
                      <a:pt x="80277" y="912692"/>
                      <a:pt x="80277" y="911595"/>
                    </a:cubicBezTo>
                    <a:cubicBezTo>
                      <a:pt x="80640" y="898439"/>
                      <a:pt x="87534" y="883820"/>
                      <a:pt x="97694" y="875780"/>
                    </a:cubicBezTo>
                    <a:cubicBezTo>
                      <a:pt x="105677" y="869567"/>
                      <a:pt x="118377" y="862257"/>
                      <a:pt x="128900" y="864816"/>
                    </a:cubicBezTo>
                    <a:close/>
                    <a:moveTo>
                      <a:pt x="122217" y="858213"/>
                    </a:moveTo>
                    <a:cubicBezTo>
                      <a:pt x="124368" y="858213"/>
                      <a:pt x="124010" y="861086"/>
                      <a:pt x="122217" y="861445"/>
                    </a:cubicBezTo>
                    <a:cubicBezTo>
                      <a:pt x="106803" y="862881"/>
                      <a:pt x="86371" y="868986"/>
                      <a:pt x="82069" y="886221"/>
                    </a:cubicBezTo>
                    <a:cubicBezTo>
                      <a:pt x="81711" y="887298"/>
                      <a:pt x="80277" y="886939"/>
                      <a:pt x="80277" y="885503"/>
                    </a:cubicBezTo>
                    <a:cubicBezTo>
                      <a:pt x="83861" y="868626"/>
                      <a:pt x="106086" y="857495"/>
                      <a:pt x="122217" y="858213"/>
                    </a:cubicBezTo>
                    <a:close/>
                    <a:moveTo>
                      <a:pt x="1399110" y="858157"/>
                    </a:moveTo>
                    <a:cubicBezTo>
                      <a:pt x="1404955" y="857826"/>
                      <a:pt x="1411164" y="857826"/>
                      <a:pt x="1417008" y="858157"/>
                    </a:cubicBezTo>
                    <a:cubicBezTo>
                      <a:pt x="1422122" y="858157"/>
                      <a:pt x="1427601" y="857495"/>
                      <a:pt x="1433080" y="858818"/>
                    </a:cubicBezTo>
                    <a:cubicBezTo>
                      <a:pt x="1435637" y="859479"/>
                      <a:pt x="1435637" y="863117"/>
                      <a:pt x="1433080" y="863779"/>
                    </a:cubicBezTo>
                    <a:cubicBezTo>
                      <a:pt x="1427601" y="865102"/>
                      <a:pt x="1422122" y="864109"/>
                      <a:pt x="1416643" y="864109"/>
                    </a:cubicBezTo>
                    <a:cubicBezTo>
                      <a:pt x="1410799" y="864109"/>
                      <a:pt x="1404955" y="864109"/>
                      <a:pt x="1399110" y="864440"/>
                    </a:cubicBezTo>
                    <a:cubicBezTo>
                      <a:pt x="1394727" y="864440"/>
                      <a:pt x="1395093" y="858487"/>
                      <a:pt x="1399110" y="858157"/>
                    </a:cubicBezTo>
                    <a:close/>
                    <a:moveTo>
                      <a:pt x="1422642" y="836827"/>
                    </a:moveTo>
                    <a:cubicBezTo>
                      <a:pt x="1428318" y="836644"/>
                      <a:pt x="1433950" y="836919"/>
                      <a:pt x="1439134" y="838567"/>
                    </a:cubicBezTo>
                    <a:cubicBezTo>
                      <a:pt x="1441995" y="839666"/>
                      <a:pt x="1441280" y="843696"/>
                      <a:pt x="1438062" y="843696"/>
                    </a:cubicBezTo>
                    <a:cubicBezTo>
                      <a:pt x="1427693" y="844429"/>
                      <a:pt x="1416609" y="842964"/>
                      <a:pt x="1405882" y="842597"/>
                    </a:cubicBezTo>
                    <a:cubicBezTo>
                      <a:pt x="1402664" y="842597"/>
                      <a:pt x="1402664" y="837835"/>
                      <a:pt x="1405882" y="837835"/>
                    </a:cubicBezTo>
                    <a:cubicBezTo>
                      <a:pt x="1411246" y="837651"/>
                      <a:pt x="1416966" y="837010"/>
                      <a:pt x="1422642" y="836827"/>
                    </a:cubicBezTo>
                    <a:close/>
                    <a:moveTo>
                      <a:pt x="1586301" y="821016"/>
                    </a:moveTo>
                    <a:cubicBezTo>
                      <a:pt x="1580229" y="820431"/>
                      <a:pt x="1573842" y="821331"/>
                      <a:pt x="1567725" y="822232"/>
                    </a:cubicBezTo>
                    <a:cubicBezTo>
                      <a:pt x="1568085" y="827994"/>
                      <a:pt x="1568445" y="833756"/>
                      <a:pt x="1568805" y="839518"/>
                    </a:cubicBezTo>
                    <a:cubicBezTo>
                      <a:pt x="1575282" y="903981"/>
                      <a:pt x="1571323" y="967363"/>
                      <a:pt x="1564487" y="1031826"/>
                    </a:cubicBezTo>
                    <a:cubicBezTo>
                      <a:pt x="1561608" y="1055954"/>
                      <a:pt x="1560169" y="1080803"/>
                      <a:pt x="1556931" y="1105652"/>
                    </a:cubicBezTo>
                    <a:cubicBezTo>
                      <a:pt x="1588955" y="1122218"/>
                      <a:pt x="1611264" y="1076842"/>
                      <a:pt x="1617381" y="1052353"/>
                    </a:cubicBezTo>
                    <a:cubicBezTo>
                      <a:pt x="1624577" y="1024983"/>
                      <a:pt x="1623138" y="994372"/>
                      <a:pt x="1622419" y="966283"/>
                    </a:cubicBezTo>
                    <a:cubicBezTo>
                      <a:pt x="1621699" y="936752"/>
                      <a:pt x="1618101" y="907222"/>
                      <a:pt x="1617021" y="877691"/>
                    </a:cubicBezTo>
                    <a:cubicBezTo>
                      <a:pt x="1616301" y="860765"/>
                      <a:pt x="1615582" y="841679"/>
                      <a:pt x="1602988" y="828714"/>
                    </a:cubicBezTo>
                    <a:cubicBezTo>
                      <a:pt x="1598130" y="823672"/>
                      <a:pt x="1592373" y="821601"/>
                      <a:pt x="1586301" y="821016"/>
                    </a:cubicBezTo>
                    <a:close/>
                    <a:moveTo>
                      <a:pt x="183348" y="821016"/>
                    </a:moveTo>
                    <a:cubicBezTo>
                      <a:pt x="177276" y="821601"/>
                      <a:pt x="171609" y="823672"/>
                      <a:pt x="166931" y="828714"/>
                    </a:cubicBezTo>
                    <a:cubicBezTo>
                      <a:pt x="154338" y="841679"/>
                      <a:pt x="153258" y="860765"/>
                      <a:pt x="152898" y="877691"/>
                    </a:cubicBezTo>
                    <a:cubicBezTo>
                      <a:pt x="151819" y="907222"/>
                      <a:pt x="148220" y="936752"/>
                      <a:pt x="147500" y="966283"/>
                    </a:cubicBezTo>
                    <a:cubicBezTo>
                      <a:pt x="146781" y="994372"/>
                      <a:pt x="145341" y="1024983"/>
                      <a:pt x="152538" y="1052353"/>
                    </a:cubicBezTo>
                    <a:cubicBezTo>
                      <a:pt x="159015" y="1076842"/>
                      <a:pt x="180965" y="1122218"/>
                      <a:pt x="213349" y="1105652"/>
                    </a:cubicBezTo>
                    <a:cubicBezTo>
                      <a:pt x="210110" y="1080803"/>
                      <a:pt x="207951" y="1055954"/>
                      <a:pt x="205433" y="1031826"/>
                    </a:cubicBezTo>
                    <a:lnTo>
                      <a:pt x="202824" y="996969"/>
                    </a:lnTo>
                    <a:lnTo>
                      <a:pt x="198236" y="935672"/>
                    </a:lnTo>
                    <a:cubicBezTo>
                      <a:pt x="197157" y="903711"/>
                      <a:pt x="197696" y="871749"/>
                      <a:pt x="200755" y="839518"/>
                    </a:cubicBezTo>
                    <a:cubicBezTo>
                      <a:pt x="201474" y="833756"/>
                      <a:pt x="201834" y="827994"/>
                      <a:pt x="202194" y="822232"/>
                    </a:cubicBezTo>
                    <a:cubicBezTo>
                      <a:pt x="195897" y="821331"/>
                      <a:pt x="189420" y="820431"/>
                      <a:pt x="183348" y="821016"/>
                    </a:cubicBezTo>
                    <a:close/>
                    <a:moveTo>
                      <a:pt x="1425326" y="819771"/>
                    </a:moveTo>
                    <a:cubicBezTo>
                      <a:pt x="1434624" y="819148"/>
                      <a:pt x="1443922" y="818957"/>
                      <a:pt x="1453220" y="820106"/>
                    </a:cubicBezTo>
                    <a:cubicBezTo>
                      <a:pt x="1457512" y="820873"/>
                      <a:pt x="1457870" y="827387"/>
                      <a:pt x="1453220" y="827387"/>
                    </a:cubicBezTo>
                    <a:cubicBezTo>
                      <a:pt x="1434266" y="827004"/>
                      <a:pt x="1416027" y="827771"/>
                      <a:pt x="1397431" y="828537"/>
                    </a:cubicBezTo>
                    <a:cubicBezTo>
                      <a:pt x="1393139" y="828537"/>
                      <a:pt x="1393497" y="822406"/>
                      <a:pt x="1397431" y="822023"/>
                    </a:cubicBezTo>
                    <a:cubicBezTo>
                      <a:pt x="1406729" y="821448"/>
                      <a:pt x="1416027" y="820394"/>
                      <a:pt x="1425326" y="819771"/>
                    </a:cubicBezTo>
                    <a:close/>
                    <a:moveTo>
                      <a:pt x="1424051" y="802467"/>
                    </a:moveTo>
                    <a:cubicBezTo>
                      <a:pt x="1433080" y="801780"/>
                      <a:pt x="1442065" y="802055"/>
                      <a:pt x="1450782" y="805352"/>
                    </a:cubicBezTo>
                    <a:cubicBezTo>
                      <a:pt x="1454696" y="806451"/>
                      <a:pt x="1452917" y="812679"/>
                      <a:pt x="1448647" y="811580"/>
                    </a:cubicBezTo>
                    <a:cubicBezTo>
                      <a:pt x="1431212" y="807916"/>
                      <a:pt x="1414489" y="810481"/>
                      <a:pt x="1397053" y="811213"/>
                    </a:cubicBezTo>
                    <a:cubicBezTo>
                      <a:pt x="1393139" y="811580"/>
                      <a:pt x="1393495" y="805718"/>
                      <a:pt x="1397053" y="805352"/>
                    </a:cubicBezTo>
                    <a:cubicBezTo>
                      <a:pt x="1405949" y="804802"/>
                      <a:pt x="1415022" y="803154"/>
                      <a:pt x="1424051" y="802467"/>
                    </a:cubicBezTo>
                    <a:close/>
                    <a:moveTo>
                      <a:pt x="1424410" y="781342"/>
                    </a:moveTo>
                    <a:cubicBezTo>
                      <a:pt x="1435224" y="780642"/>
                      <a:pt x="1445993" y="780735"/>
                      <a:pt x="1456224" y="783350"/>
                    </a:cubicBezTo>
                    <a:cubicBezTo>
                      <a:pt x="1459455" y="784470"/>
                      <a:pt x="1458737" y="789700"/>
                      <a:pt x="1455148" y="789700"/>
                    </a:cubicBezTo>
                    <a:cubicBezTo>
                      <a:pt x="1433968" y="789700"/>
                      <a:pt x="1413506" y="789700"/>
                      <a:pt x="1392326" y="790447"/>
                    </a:cubicBezTo>
                    <a:cubicBezTo>
                      <a:pt x="1388377" y="790447"/>
                      <a:pt x="1388736" y="784470"/>
                      <a:pt x="1392326" y="784097"/>
                    </a:cubicBezTo>
                    <a:cubicBezTo>
                      <a:pt x="1402736" y="783536"/>
                      <a:pt x="1413596" y="782042"/>
                      <a:pt x="1424410" y="781342"/>
                    </a:cubicBezTo>
                    <a:close/>
                    <a:moveTo>
                      <a:pt x="1424366" y="763318"/>
                    </a:moveTo>
                    <a:cubicBezTo>
                      <a:pt x="1436690" y="762115"/>
                      <a:pt x="1448925" y="762293"/>
                      <a:pt x="1460259" y="767105"/>
                    </a:cubicBezTo>
                    <a:cubicBezTo>
                      <a:pt x="1464217" y="768887"/>
                      <a:pt x="1462418" y="774589"/>
                      <a:pt x="1458100" y="773876"/>
                    </a:cubicBezTo>
                    <a:cubicBezTo>
                      <a:pt x="1434351" y="767461"/>
                      <a:pt x="1411681" y="773163"/>
                      <a:pt x="1387932" y="774232"/>
                    </a:cubicBezTo>
                    <a:cubicBezTo>
                      <a:pt x="1383614" y="774232"/>
                      <a:pt x="1383974" y="768174"/>
                      <a:pt x="1387932" y="767817"/>
                    </a:cubicBezTo>
                    <a:cubicBezTo>
                      <a:pt x="1399627" y="767105"/>
                      <a:pt x="1412041" y="764521"/>
                      <a:pt x="1424366" y="763318"/>
                    </a:cubicBezTo>
                    <a:close/>
                    <a:moveTo>
                      <a:pt x="1437457" y="748516"/>
                    </a:moveTo>
                    <a:cubicBezTo>
                      <a:pt x="1443582" y="749140"/>
                      <a:pt x="1449489" y="750674"/>
                      <a:pt x="1455017" y="753697"/>
                    </a:cubicBezTo>
                    <a:cubicBezTo>
                      <a:pt x="1457871" y="755528"/>
                      <a:pt x="1455731" y="759192"/>
                      <a:pt x="1452877" y="758826"/>
                    </a:cubicBezTo>
                    <a:cubicBezTo>
                      <a:pt x="1428624" y="754796"/>
                      <a:pt x="1405084" y="760291"/>
                      <a:pt x="1380831" y="757726"/>
                    </a:cubicBezTo>
                    <a:cubicBezTo>
                      <a:pt x="1377264" y="757360"/>
                      <a:pt x="1377264" y="751499"/>
                      <a:pt x="1380831" y="751865"/>
                    </a:cubicBezTo>
                    <a:cubicBezTo>
                      <a:pt x="1398753" y="752964"/>
                      <a:pt x="1419083" y="746644"/>
                      <a:pt x="1437457" y="748516"/>
                    </a:cubicBezTo>
                    <a:close/>
                    <a:moveTo>
                      <a:pt x="1410809" y="730006"/>
                    </a:moveTo>
                    <a:cubicBezTo>
                      <a:pt x="1423673" y="729265"/>
                      <a:pt x="1436493" y="728987"/>
                      <a:pt x="1449131" y="730654"/>
                    </a:cubicBezTo>
                    <a:cubicBezTo>
                      <a:pt x="1452742" y="731024"/>
                      <a:pt x="1453103" y="736580"/>
                      <a:pt x="1449131" y="736951"/>
                    </a:cubicBezTo>
                    <a:cubicBezTo>
                      <a:pt x="1423493" y="737321"/>
                      <a:pt x="1397854" y="738062"/>
                      <a:pt x="1372216" y="736951"/>
                    </a:cubicBezTo>
                    <a:cubicBezTo>
                      <a:pt x="1369327" y="736580"/>
                      <a:pt x="1369327" y="732135"/>
                      <a:pt x="1372216" y="732135"/>
                    </a:cubicBezTo>
                    <a:cubicBezTo>
                      <a:pt x="1385035" y="731950"/>
                      <a:pt x="1397945" y="730746"/>
                      <a:pt x="1410809" y="730006"/>
                    </a:cubicBezTo>
                    <a:close/>
                    <a:moveTo>
                      <a:pt x="1451932" y="714620"/>
                    </a:moveTo>
                    <a:cubicBezTo>
                      <a:pt x="1455553" y="714620"/>
                      <a:pt x="1456277" y="720176"/>
                      <a:pt x="1452657" y="720523"/>
                    </a:cubicBezTo>
                    <a:cubicBezTo>
                      <a:pt x="1428036" y="723649"/>
                      <a:pt x="1402692" y="722607"/>
                      <a:pt x="1378072" y="725038"/>
                    </a:cubicBezTo>
                    <a:cubicBezTo>
                      <a:pt x="1374089" y="725385"/>
                      <a:pt x="1374089" y="719134"/>
                      <a:pt x="1378072" y="718787"/>
                    </a:cubicBezTo>
                    <a:cubicBezTo>
                      <a:pt x="1402692" y="717051"/>
                      <a:pt x="1427312" y="714620"/>
                      <a:pt x="1451932" y="714620"/>
                    </a:cubicBezTo>
                    <a:close/>
                    <a:moveTo>
                      <a:pt x="1315849" y="694026"/>
                    </a:moveTo>
                    <a:cubicBezTo>
                      <a:pt x="1310811" y="697267"/>
                      <a:pt x="1306134" y="700869"/>
                      <a:pt x="1302176" y="705190"/>
                    </a:cubicBezTo>
                    <a:cubicBezTo>
                      <a:pt x="1265473" y="743724"/>
                      <a:pt x="1267273" y="816470"/>
                      <a:pt x="1267273" y="865807"/>
                    </a:cubicBezTo>
                    <a:cubicBezTo>
                      <a:pt x="1267273" y="924508"/>
                      <a:pt x="1270151" y="989691"/>
                      <a:pt x="1273749" y="1048752"/>
                    </a:cubicBezTo>
                    <a:cubicBezTo>
                      <a:pt x="1277707" y="1109973"/>
                      <a:pt x="1270511" y="1151748"/>
                      <a:pt x="1310811" y="1191362"/>
                    </a:cubicBezTo>
                    <a:cubicBezTo>
                      <a:pt x="1310092" y="1180918"/>
                      <a:pt x="1311531" y="1170475"/>
                      <a:pt x="1313330" y="1160391"/>
                    </a:cubicBezTo>
                    <a:cubicBezTo>
                      <a:pt x="1317288" y="1139864"/>
                      <a:pt x="1319447" y="1120417"/>
                      <a:pt x="1320527" y="1099890"/>
                    </a:cubicBezTo>
                    <a:lnTo>
                      <a:pt x="1322401" y="1039530"/>
                    </a:lnTo>
                    <a:lnTo>
                      <a:pt x="1324844" y="960881"/>
                    </a:lnTo>
                    <a:cubicBezTo>
                      <a:pt x="1325564" y="871929"/>
                      <a:pt x="1324485" y="782618"/>
                      <a:pt x="1315849" y="694026"/>
                    </a:cubicBezTo>
                    <a:close/>
                    <a:moveTo>
                      <a:pt x="441837" y="687184"/>
                    </a:moveTo>
                    <a:lnTo>
                      <a:pt x="439052" y="736791"/>
                    </a:lnTo>
                    <a:lnTo>
                      <a:pt x="434640" y="815389"/>
                    </a:lnTo>
                    <a:cubicBezTo>
                      <a:pt x="434640" y="861125"/>
                      <a:pt x="432481" y="906862"/>
                      <a:pt x="432481" y="952238"/>
                    </a:cubicBezTo>
                    <a:cubicBezTo>
                      <a:pt x="432481" y="998694"/>
                      <a:pt x="433921" y="1044790"/>
                      <a:pt x="436799" y="1090887"/>
                    </a:cubicBezTo>
                    <a:cubicBezTo>
                      <a:pt x="438239" y="1111414"/>
                      <a:pt x="441477" y="1131581"/>
                      <a:pt x="441837" y="1152468"/>
                    </a:cubicBezTo>
                    <a:cubicBezTo>
                      <a:pt x="442197" y="1168674"/>
                      <a:pt x="441117" y="1185600"/>
                      <a:pt x="447234" y="1201086"/>
                    </a:cubicBezTo>
                    <a:cubicBezTo>
                      <a:pt x="450473" y="1198925"/>
                      <a:pt x="453351" y="1196404"/>
                      <a:pt x="456590" y="1193883"/>
                    </a:cubicBezTo>
                    <a:cubicBezTo>
                      <a:pt x="499768" y="1153189"/>
                      <a:pt x="492212" y="1111774"/>
                      <a:pt x="495810" y="1048752"/>
                    </a:cubicBezTo>
                    <a:cubicBezTo>
                      <a:pt x="499409" y="989691"/>
                      <a:pt x="502647" y="924508"/>
                      <a:pt x="502647" y="865807"/>
                    </a:cubicBezTo>
                    <a:cubicBezTo>
                      <a:pt x="502647" y="816470"/>
                      <a:pt x="504446" y="743724"/>
                      <a:pt x="467744" y="705190"/>
                    </a:cubicBezTo>
                    <a:cubicBezTo>
                      <a:pt x="460548" y="697628"/>
                      <a:pt x="451552" y="691505"/>
                      <a:pt x="441837" y="687184"/>
                    </a:cubicBezTo>
                    <a:close/>
                    <a:moveTo>
                      <a:pt x="1338158" y="683222"/>
                    </a:moveTo>
                    <a:cubicBezTo>
                      <a:pt x="1332041" y="685383"/>
                      <a:pt x="1326284" y="687904"/>
                      <a:pt x="1320886" y="690785"/>
                    </a:cubicBezTo>
                    <a:cubicBezTo>
                      <a:pt x="1325924" y="735801"/>
                      <a:pt x="1329252" y="780727"/>
                      <a:pt x="1331186" y="825698"/>
                    </a:cubicBezTo>
                    <a:lnTo>
                      <a:pt x="1332376" y="908863"/>
                    </a:lnTo>
                    <a:lnTo>
                      <a:pt x="1333120" y="960881"/>
                    </a:lnTo>
                    <a:cubicBezTo>
                      <a:pt x="1333120" y="1007337"/>
                      <a:pt x="1331321" y="1053433"/>
                      <a:pt x="1328802" y="1099890"/>
                    </a:cubicBezTo>
                    <a:cubicBezTo>
                      <a:pt x="1328083" y="1116816"/>
                      <a:pt x="1327363" y="1133021"/>
                      <a:pt x="1324125" y="1149587"/>
                    </a:cubicBezTo>
                    <a:cubicBezTo>
                      <a:pt x="1320527" y="1166153"/>
                      <a:pt x="1316209" y="1182719"/>
                      <a:pt x="1320527" y="1199285"/>
                    </a:cubicBezTo>
                    <a:cubicBezTo>
                      <a:pt x="1323045" y="1201446"/>
                      <a:pt x="1325924" y="1203606"/>
                      <a:pt x="1329162" y="1205407"/>
                    </a:cubicBezTo>
                    <a:cubicBezTo>
                      <a:pt x="1331681" y="1118977"/>
                      <a:pt x="1344275" y="1032906"/>
                      <a:pt x="1347873" y="946115"/>
                    </a:cubicBezTo>
                    <a:cubicBezTo>
                      <a:pt x="1349672" y="901100"/>
                      <a:pt x="1352551" y="855363"/>
                      <a:pt x="1350392" y="809987"/>
                    </a:cubicBezTo>
                    <a:lnTo>
                      <a:pt x="1344547" y="749422"/>
                    </a:lnTo>
                    <a:close/>
                    <a:moveTo>
                      <a:pt x="418808" y="679621"/>
                    </a:moveTo>
                    <a:lnTo>
                      <a:pt x="416811" y="761288"/>
                    </a:lnTo>
                    <a:lnTo>
                      <a:pt x="415480" y="815704"/>
                    </a:lnTo>
                    <a:cubicBezTo>
                      <a:pt x="412961" y="861035"/>
                      <a:pt x="410172" y="906321"/>
                      <a:pt x="410532" y="951517"/>
                    </a:cubicBezTo>
                    <a:cubicBezTo>
                      <a:pt x="410892" y="1000855"/>
                      <a:pt x="413051" y="1050192"/>
                      <a:pt x="415570" y="1099530"/>
                    </a:cubicBezTo>
                    <a:cubicBezTo>
                      <a:pt x="416649" y="1121497"/>
                      <a:pt x="418088" y="1143465"/>
                      <a:pt x="418448" y="1165433"/>
                    </a:cubicBezTo>
                    <a:cubicBezTo>
                      <a:pt x="418448" y="1179838"/>
                      <a:pt x="416649" y="1200725"/>
                      <a:pt x="425645" y="1213330"/>
                    </a:cubicBezTo>
                    <a:cubicBezTo>
                      <a:pt x="431042" y="1211169"/>
                      <a:pt x="436439" y="1208288"/>
                      <a:pt x="441477" y="1205047"/>
                    </a:cubicBezTo>
                    <a:cubicBezTo>
                      <a:pt x="436080" y="1192442"/>
                      <a:pt x="435000" y="1179118"/>
                      <a:pt x="435000" y="1165073"/>
                    </a:cubicBezTo>
                    <a:cubicBezTo>
                      <a:pt x="434640" y="1145986"/>
                      <a:pt x="432122" y="1127259"/>
                      <a:pt x="430682" y="1107813"/>
                    </a:cubicBezTo>
                    <a:cubicBezTo>
                      <a:pt x="426724" y="1059195"/>
                      <a:pt x="424205" y="1009858"/>
                      <a:pt x="424205" y="960881"/>
                    </a:cubicBezTo>
                    <a:cubicBezTo>
                      <a:pt x="424205" y="912263"/>
                      <a:pt x="425645" y="864006"/>
                      <a:pt x="426364" y="815389"/>
                    </a:cubicBezTo>
                    <a:cubicBezTo>
                      <a:pt x="426724" y="792701"/>
                      <a:pt x="426724" y="770373"/>
                      <a:pt x="429243" y="748045"/>
                    </a:cubicBezTo>
                    <a:lnTo>
                      <a:pt x="429305" y="747527"/>
                    </a:lnTo>
                    <a:lnTo>
                      <a:pt x="433201" y="714914"/>
                    </a:lnTo>
                    <a:lnTo>
                      <a:pt x="436439" y="685023"/>
                    </a:lnTo>
                    <a:cubicBezTo>
                      <a:pt x="431042" y="682862"/>
                      <a:pt x="424925" y="681062"/>
                      <a:pt x="418808" y="679621"/>
                    </a:cubicBezTo>
                    <a:close/>
                    <a:moveTo>
                      <a:pt x="1389613" y="674579"/>
                    </a:moveTo>
                    <a:cubicBezTo>
                      <a:pt x="1387094" y="674579"/>
                      <a:pt x="1384935" y="674579"/>
                      <a:pt x="1382416" y="674940"/>
                    </a:cubicBezTo>
                    <a:cubicBezTo>
                      <a:pt x="1379538" y="676740"/>
                      <a:pt x="1375939" y="677100"/>
                      <a:pt x="1373061" y="675660"/>
                    </a:cubicBezTo>
                    <a:lnTo>
                      <a:pt x="1349814" y="680419"/>
                    </a:lnTo>
                    <a:lnTo>
                      <a:pt x="1341396" y="682142"/>
                    </a:lnTo>
                    <a:lnTo>
                      <a:pt x="1346743" y="720650"/>
                    </a:lnTo>
                    <a:lnTo>
                      <a:pt x="1357948" y="801344"/>
                    </a:lnTo>
                    <a:cubicBezTo>
                      <a:pt x="1360467" y="846720"/>
                      <a:pt x="1358308" y="892456"/>
                      <a:pt x="1356869" y="937472"/>
                    </a:cubicBezTo>
                    <a:cubicBezTo>
                      <a:pt x="1353270" y="1028945"/>
                      <a:pt x="1340317" y="1118977"/>
                      <a:pt x="1336719" y="1209729"/>
                    </a:cubicBezTo>
                    <a:cubicBezTo>
                      <a:pt x="1379178" y="1232056"/>
                      <a:pt x="1438549" y="1232777"/>
                      <a:pt x="1479928" y="1219452"/>
                    </a:cubicBezTo>
                    <a:cubicBezTo>
                      <a:pt x="1527785" y="1203606"/>
                      <a:pt x="1532823" y="1138063"/>
                      <a:pt x="1537860" y="1096288"/>
                    </a:cubicBezTo>
                    <a:cubicBezTo>
                      <a:pt x="1548655" y="1006977"/>
                      <a:pt x="1554772" y="920546"/>
                      <a:pt x="1547216" y="830875"/>
                    </a:cubicBezTo>
                    <a:cubicBezTo>
                      <a:pt x="1543977" y="797023"/>
                      <a:pt x="1545776" y="762451"/>
                      <a:pt x="1536781" y="729679"/>
                    </a:cubicBezTo>
                    <a:cubicBezTo>
                      <a:pt x="1525626" y="689345"/>
                      <a:pt x="1495041" y="690785"/>
                      <a:pt x="1465176" y="679261"/>
                    </a:cubicBezTo>
                    <a:cubicBezTo>
                      <a:pt x="1455460" y="675660"/>
                      <a:pt x="1446825" y="676380"/>
                      <a:pt x="1437469" y="676020"/>
                    </a:cubicBezTo>
                    <a:cubicBezTo>
                      <a:pt x="1420198" y="674219"/>
                      <a:pt x="1403286" y="673859"/>
                      <a:pt x="1389613" y="674579"/>
                    </a:cubicBezTo>
                    <a:close/>
                    <a:moveTo>
                      <a:pt x="380307" y="674579"/>
                    </a:moveTo>
                    <a:cubicBezTo>
                      <a:pt x="366634" y="673859"/>
                      <a:pt x="349722" y="674219"/>
                      <a:pt x="332450" y="676020"/>
                    </a:cubicBezTo>
                    <a:cubicBezTo>
                      <a:pt x="323095" y="676380"/>
                      <a:pt x="314459" y="675660"/>
                      <a:pt x="304744" y="679261"/>
                    </a:cubicBezTo>
                    <a:cubicBezTo>
                      <a:pt x="274879" y="690785"/>
                      <a:pt x="244293" y="689345"/>
                      <a:pt x="233139" y="729679"/>
                    </a:cubicBezTo>
                    <a:cubicBezTo>
                      <a:pt x="224143" y="762451"/>
                      <a:pt x="225942" y="797023"/>
                      <a:pt x="223064" y="830875"/>
                    </a:cubicBezTo>
                    <a:cubicBezTo>
                      <a:pt x="218926" y="875711"/>
                      <a:pt x="218476" y="919736"/>
                      <a:pt x="220410" y="963717"/>
                    </a:cubicBezTo>
                    <a:lnTo>
                      <a:pt x="221522" y="976375"/>
                    </a:lnTo>
                    <a:lnTo>
                      <a:pt x="232059" y="1096288"/>
                    </a:lnTo>
                    <a:cubicBezTo>
                      <a:pt x="237097" y="1138063"/>
                      <a:pt x="241775" y="1203606"/>
                      <a:pt x="289991" y="1219452"/>
                    </a:cubicBezTo>
                    <a:cubicBezTo>
                      <a:pt x="326693" y="1231336"/>
                      <a:pt x="378508" y="1232056"/>
                      <a:pt x="418808" y="1216211"/>
                    </a:cubicBezTo>
                    <a:cubicBezTo>
                      <a:pt x="405854" y="1194963"/>
                      <a:pt x="411252" y="1157870"/>
                      <a:pt x="409812" y="1134822"/>
                    </a:cubicBezTo>
                    <a:cubicBezTo>
                      <a:pt x="407294" y="1082244"/>
                      <a:pt x="404055" y="1029665"/>
                      <a:pt x="403336" y="977086"/>
                    </a:cubicBezTo>
                    <a:cubicBezTo>
                      <a:pt x="402616" y="925948"/>
                      <a:pt x="402616" y="874450"/>
                      <a:pt x="406214" y="823312"/>
                    </a:cubicBezTo>
                    <a:lnTo>
                      <a:pt x="409429" y="769418"/>
                    </a:lnTo>
                    <a:lnTo>
                      <a:pt x="414850" y="678541"/>
                    </a:lnTo>
                    <a:cubicBezTo>
                      <a:pt x="403336" y="676020"/>
                      <a:pt x="391461" y="674940"/>
                      <a:pt x="380307" y="674579"/>
                    </a:cubicBezTo>
                    <a:close/>
                    <a:moveTo>
                      <a:pt x="293264" y="653065"/>
                    </a:moveTo>
                    <a:cubicBezTo>
                      <a:pt x="297562" y="652707"/>
                      <a:pt x="298994" y="659145"/>
                      <a:pt x="295055" y="659503"/>
                    </a:cubicBezTo>
                    <a:cubicBezTo>
                      <a:pt x="266047" y="664511"/>
                      <a:pt x="232383" y="672380"/>
                      <a:pt x="214835" y="698848"/>
                    </a:cubicBezTo>
                    <a:cubicBezTo>
                      <a:pt x="201584" y="719236"/>
                      <a:pt x="196570" y="742127"/>
                      <a:pt x="196212" y="766091"/>
                    </a:cubicBezTo>
                    <a:cubicBezTo>
                      <a:pt x="196212" y="768238"/>
                      <a:pt x="192989" y="768238"/>
                      <a:pt x="192989" y="766091"/>
                    </a:cubicBezTo>
                    <a:cubicBezTo>
                      <a:pt x="192989" y="739266"/>
                      <a:pt x="198003" y="713155"/>
                      <a:pt x="214119" y="691337"/>
                    </a:cubicBezTo>
                    <a:cubicBezTo>
                      <a:pt x="232383" y="666299"/>
                      <a:pt x="264614" y="658072"/>
                      <a:pt x="293264" y="653065"/>
                    </a:cubicBezTo>
                    <a:close/>
                    <a:moveTo>
                      <a:pt x="1359378" y="644770"/>
                    </a:moveTo>
                    <a:cubicBezTo>
                      <a:pt x="1362617" y="644770"/>
                      <a:pt x="1362617" y="649457"/>
                      <a:pt x="1360098" y="650178"/>
                    </a:cubicBezTo>
                    <a:cubicBezTo>
                      <a:pt x="1334185" y="659551"/>
                      <a:pt x="1311152" y="658109"/>
                      <a:pt x="1289558" y="677576"/>
                    </a:cubicBezTo>
                    <a:cubicBezTo>
                      <a:pt x="1273002" y="692357"/>
                      <a:pt x="1255367" y="710382"/>
                      <a:pt x="1251408" y="733094"/>
                    </a:cubicBezTo>
                    <a:cubicBezTo>
                      <a:pt x="1250688" y="734897"/>
                      <a:pt x="1247089" y="734536"/>
                      <a:pt x="1247449" y="732373"/>
                    </a:cubicBezTo>
                    <a:cubicBezTo>
                      <a:pt x="1253927" y="679018"/>
                      <a:pt x="1311511" y="648375"/>
                      <a:pt x="1359378" y="644770"/>
                    </a:cubicBezTo>
                    <a:close/>
                    <a:moveTo>
                      <a:pt x="292903" y="639142"/>
                    </a:moveTo>
                    <a:cubicBezTo>
                      <a:pt x="297202" y="638420"/>
                      <a:pt x="298994" y="644915"/>
                      <a:pt x="294694" y="645275"/>
                    </a:cubicBezTo>
                    <a:cubicBezTo>
                      <a:pt x="259940" y="649966"/>
                      <a:pt x="216587" y="666923"/>
                      <a:pt x="199031" y="700477"/>
                    </a:cubicBezTo>
                    <a:cubicBezTo>
                      <a:pt x="198314" y="701559"/>
                      <a:pt x="196164" y="700838"/>
                      <a:pt x="196523" y="699395"/>
                    </a:cubicBezTo>
                    <a:cubicBezTo>
                      <a:pt x="210496" y="661872"/>
                      <a:pt x="257432" y="643832"/>
                      <a:pt x="292903" y="639142"/>
                    </a:cubicBezTo>
                    <a:close/>
                    <a:moveTo>
                      <a:pt x="1350182" y="632784"/>
                    </a:moveTo>
                    <a:cubicBezTo>
                      <a:pt x="1354479" y="632070"/>
                      <a:pt x="1356269" y="638137"/>
                      <a:pt x="1351972" y="639208"/>
                    </a:cubicBezTo>
                    <a:cubicBezTo>
                      <a:pt x="1334426" y="642420"/>
                      <a:pt x="1318670" y="642777"/>
                      <a:pt x="1302199" y="651698"/>
                    </a:cubicBezTo>
                    <a:cubicBezTo>
                      <a:pt x="1288950" y="658836"/>
                      <a:pt x="1276775" y="667044"/>
                      <a:pt x="1264958" y="677037"/>
                    </a:cubicBezTo>
                    <a:cubicBezTo>
                      <a:pt x="1263526" y="677750"/>
                      <a:pt x="1261377" y="675966"/>
                      <a:pt x="1262810" y="674538"/>
                    </a:cubicBezTo>
                    <a:cubicBezTo>
                      <a:pt x="1275342" y="662762"/>
                      <a:pt x="1288950" y="651698"/>
                      <a:pt x="1304347" y="644204"/>
                    </a:cubicBezTo>
                    <a:cubicBezTo>
                      <a:pt x="1319745" y="636710"/>
                      <a:pt x="1333710" y="634925"/>
                      <a:pt x="1350182" y="632784"/>
                    </a:cubicBezTo>
                    <a:close/>
                    <a:moveTo>
                      <a:pt x="288695" y="627307"/>
                    </a:moveTo>
                    <a:cubicBezTo>
                      <a:pt x="292643" y="627307"/>
                      <a:pt x="292284" y="633497"/>
                      <a:pt x="288336" y="634225"/>
                    </a:cubicBezTo>
                    <a:cubicBezTo>
                      <a:pt x="261777" y="637138"/>
                      <a:pt x="231628" y="644785"/>
                      <a:pt x="212606" y="665539"/>
                    </a:cubicBezTo>
                    <a:cubicBezTo>
                      <a:pt x="211529" y="666631"/>
                      <a:pt x="210452" y="665175"/>
                      <a:pt x="211170" y="664082"/>
                    </a:cubicBezTo>
                    <a:cubicBezTo>
                      <a:pt x="230192" y="641508"/>
                      <a:pt x="259623" y="629856"/>
                      <a:pt x="288695" y="627307"/>
                    </a:cubicBezTo>
                    <a:close/>
                    <a:moveTo>
                      <a:pt x="1342477" y="620957"/>
                    </a:moveTo>
                    <a:cubicBezTo>
                      <a:pt x="1346746" y="620957"/>
                      <a:pt x="1346391" y="626602"/>
                      <a:pt x="1342477" y="627307"/>
                    </a:cubicBezTo>
                    <a:cubicBezTo>
                      <a:pt x="1323618" y="629071"/>
                      <a:pt x="1306183" y="632599"/>
                      <a:pt x="1289103" y="641771"/>
                    </a:cubicBezTo>
                    <a:cubicBezTo>
                      <a:pt x="1286968" y="642829"/>
                      <a:pt x="1285189" y="639654"/>
                      <a:pt x="1287324" y="638596"/>
                    </a:cubicBezTo>
                    <a:cubicBezTo>
                      <a:pt x="1304759" y="629424"/>
                      <a:pt x="1322551" y="620957"/>
                      <a:pt x="1342477" y="620957"/>
                    </a:cubicBezTo>
                    <a:close/>
                    <a:moveTo>
                      <a:pt x="340967" y="586961"/>
                    </a:moveTo>
                    <a:cubicBezTo>
                      <a:pt x="341307" y="584445"/>
                      <a:pt x="345049" y="584445"/>
                      <a:pt x="345049" y="587321"/>
                    </a:cubicBezTo>
                    <a:cubicBezTo>
                      <a:pt x="344709" y="603855"/>
                      <a:pt x="343688" y="620389"/>
                      <a:pt x="342668" y="636923"/>
                    </a:cubicBezTo>
                    <a:cubicBezTo>
                      <a:pt x="342328" y="641236"/>
                      <a:pt x="335864" y="640876"/>
                      <a:pt x="336204" y="636923"/>
                    </a:cubicBezTo>
                    <a:cubicBezTo>
                      <a:pt x="338245" y="620389"/>
                      <a:pt x="339946" y="603855"/>
                      <a:pt x="340967" y="586961"/>
                    </a:cubicBezTo>
                    <a:close/>
                    <a:moveTo>
                      <a:pt x="363169" y="550078"/>
                    </a:moveTo>
                    <a:cubicBezTo>
                      <a:pt x="363540" y="547932"/>
                      <a:pt x="367244" y="549005"/>
                      <a:pt x="366873" y="551151"/>
                    </a:cubicBezTo>
                    <a:cubicBezTo>
                      <a:pt x="360947" y="583334"/>
                      <a:pt x="353168" y="615160"/>
                      <a:pt x="352057" y="648059"/>
                    </a:cubicBezTo>
                    <a:cubicBezTo>
                      <a:pt x="352057" y="652350"/>
                      <a:pt x="345389" y="652350"/>
                      <a:pt x="345389" y="648059"/>
                    </a:cubicBezTo>
                    <a:cubicBezTo>
                      <a:pt x="346130" y="614445"/>
                      <a:pt x="355761" y="582619"/>
                      <a:pt x="363169" y="550078"/>
                    </a:cubicBezTo>
                    <a:close/>
                    <a:moveTo>
                      <a:pt x="2776" y="508294"/>
                    </a:moveTo>
                    <a:cubicBezTo>
                      <a:pt x="5120" y="506450"/>
                      <a:pt x="8546" y="506180"/>
                      <a:pt x="11431" y="508878"/>
                    </a:cubicBezTo>
                    <a:cubicBezTo>
                      <a:pt x="32708" y="527944"/>
                      <a:pt x="56871" y="542693"/>
                      <a:pt x="79591" y="559600"/>
                    </a:cubicBezTo>
                    <a:cubicBezTo>
                      <a:pt x="103753" y="577227"/>
                      <a:pt x="138735" y="596652"/>
                      <a:pt x="153521" y="623272"/>
                    </a:cubicBezTo>
                    <a:cubicBezTo>
                      <a:pt x="159292" y="634064"/>
                      <a:pt x="146308" y="649173"/>
                      <a:pt x="135850" y="640899"/>
                    </a:cubicBezTo>
                    <a:cubicBezTo>
                      <a:pt x="108081" y="619315"/>
                      <a:pt x="82837" y="594134"/>
                      <a:pt x="55789" y="572190"/>
                    </a:cubicBezTo>
                    <a:cubicBezTo>
                      <a:pt x="37036" y="556722"/>
                      <a:pt x="10349" y="540534"/>
                      <a:pt x="612" y="517152"/>
                    </a:cubicBezTo>
                    <a:cubicBezTo>
                      <a:pt x="-831" y="513555"/>
                      <a:pt x="432" y="510137"/>
                      <a:pt x="2776" y="508294"/>
                    </a:cubicBezTo>
                    <a:close/>
                    <a:moveTo>
                      <a:pt x="399252" y="444596"/>
                    </a:moveTo>
                    <a:cubicBezTo>
                      <a:pt x="399617" y="443157"/>
                      <a:pt x="402174" y="443517"/>
                      <a:pt x="401809" y="444955"/>
                    </a:cubicBezTo>
                    <a:cubicBezTo>
                      <a:pt x="392312" y="511130"/>
                      <a:pt x="369300" y="574428"/>
                      <a:pt x="367474" y="642401"/>
                    </a:cubicBezTo>
                    <a:cubicBezTo>
                      <a:pt x="367474" y="645998"/>
                      <a:pt x="361264" y="645998"/>
                      <a:pt x="361264" y="642041"/>
                    </a:cubicBezTo>
                    <a:cubicBezTo>
                      <a:pt x="361995" y="573349"/>
                      <a:pt x="385737" y="511130"/>
                      <a:pt x="399252" y="444596"/>
                    </a:cubicBezTo>
                    <a:close/>
                    <a:moveTo>
                      <a:pt x="71274" y="417238"/>
                    </a:moveTo>
                    <a:cubicBezTo>
                      <a:pt x="73577" y="415884"/>
                      <a:pt x="76649" y="416064"/>
                      <a:pt x="78275" y="419133"/>
                    </a:cubicBezTo>
                    <a:cubicBezTo>
                      <a:pt x="95619" y="451629"/>
                      <a:pt x="116939" y="481237"/>
                      <a:pt x="139343" y="510483"/>
                    </a:cubicBezTo>
                    <a:cubicBezTo>
                      <a:pt x="157772" y="534674"/>
                      <a:pt x="181621" y="553811"/>
                      <a:pt x="198966" y="579086"/>
                    </a:cubicBezTo>
                    <a:cubicBezTo>
                      <a:pt x="206916" y="590640"/>
                      <a:pt x="188126" y="604721"/>
                      <a:pt x="179453" y="593889"/>
                    </a:cubicBezTo>
                    <a:cubicBezTo>
                      <a:pt x="135729" y="539729"/>
                      <a:pt x="97788" y="488458"/>
                      <a:pt x="68880" y="424549"/>
                    </a:cubicBezTo>
                    <a:cubicBezTo>
                      <a:pt x="67434" y="421480"/>
                      <a:pt x="68970" y="418592"/>
                      <a:pt x="71274" y="417238"/>
                    </a:cubicBezTo>
                    <a:close/>
                    <a:moveTo>
                      <a:pt x="156667" y="347115"/>
                    </a:moveTo>
                    <a:cubicBezTo>
                      <a:pt x="159869" y="346213"/>
                      <a:pt x="163477" y="347476"/>
                      <a:pt x="164559" y="351807"/>
                    </a:cubicBezTo>
                    <a:cubicBezTo>
                      <a:pt x="172857" y="389343"/>
                      <a:pt x="193062" y="418938"/>
                      <a:pt x="211102" y="452142"/>
                    </a:cubicBezTo>
                    <a:cubicBezTo>
                      <a:pt x="224451" y="475963"/>
                      <a:pt x="235275" y="500866"/>
                      <a:pt x="250068" y="523965"/>
                    </a:cubicBezTo>
                    <a:cubicBezTo>
                      <a:pt x="260891" y="540567"/>
                      <a:pt x="234914" y="553921"/>
                      <a:pt x="224090" y="538763"/>
                    </a:cubicBezTo>
                    <a:cubicBezTo>
                      <a:pt x="204247" y="511694"/>
                      <a:pt x="191980" y="474880"/>
                      <a:pt x="179352" y="443841"/>
                    </a:cubicBezTo>
                    <a:cubicBezTo>
                      <a:pt x="167806" y="415329"/>
                      <a:pt x="156261" y="386094"/>
                      <a:pt x="151210" y="355416"/>
                    </a:cubicBezTo>
                    <a:cubicBezTo>
                      <a:pt x="150669" y="351085"/>
                      <a:pt x="153465" y="348018"/>
                      <a:pt x="156667" y="347115"/>
                    </a:cubicBezTo>
                    <a:close/>
                    <a:moveTo>
                      <a:pt x="834719" y="156065"/>
                    </a:moveTo>
                    <a:cubicBezTo>
                      <a:pt x="891799" y="152145"/>
                      <a:pt x="951085" y="162149"/>
                      <a:pt x="1004425" y="178370"/>
                    </a:cubicBezTo>
                    <a:cubicBezTo>
                      <a:pt x="1010192" y="179812"/>
                      <a:pt x="1007669" y="188824"/>
                      <a:pt x="1001903" y="187022"/>
                    </a:cubicBezTo>
                    <a:cubicBezTo>
                      <a:pt x="893060" y="153136"/>
                      <a:pt x="775568" y="150974"/>
                      <a:pt x="680060" y="219465"/>
                    </a:cubicBezTo>
                    <a:cubicBezTo>
                      <a:pt x="678619" y="220546"/>
                      <a:pt x="677177" y="218744"/>
                      <a:pt x="678258" y="217302"/>
                    </a:cubicBezTo>
                    <a:cubicBezTo>
                      <a:pt x="722769" y="177829"/>
                      <a:pt x="777640" y="159986"/>
                      <a:pt x="834719" y="156065"/>
                    </a:cubicBezTo>
                    <a:close/>
                    <a:moveTo>
                      <a:pt x="890545" y="137204"/>
                    </a:moveTo>
                    <a:cubicBezTo>
                      <a:pt x="967367" y="142253"/>
                      <a:pt x="1042065" y="165269"/>
                      <a:pt x="1114336" y="191305"/>
                    </a:cubicBezTo>
                    <a:cubicBezTo>
                      <a:pt x="1119730" y="193094"/>
                      <a:pt x="1117213" y="201325"/>
                      <a:pt x="1112179" y="199536"/>
                    </a:cubicBezTo>
                    <a:cubicBezTo>
                      <a:pt x="1024087" y="167685"/>
                      <a:pt x="932041" y="138339"/>
                      <a:pt x="836758" y="143707"/>
                    </a:cubicBezTo>
                    <a:cubicBezTo>
                      <a:pt x="786780" y="146570"/>
                      <a:pt x="737520" y="159096"/>
                      <a:pt x="693295" y="183431"/>
                    </a:cubicBezTo>
                    <a:cubicBezTo>
                      <a:pt x="676036" y="193094"/>
                      <a:pt x="659856" y="204546"/>
                      <a:pt x="642957" y="214924"/>
                    </a:cubicBezTo>
                    <a:cubicBezTo>
                      <a:pt x="628215" y="224229"/>
                      <a:pt x="610597" y="232460"/>
                      <a:pt x="601608" y="247849"/>
                    </a:cubicBezTo>
                    <a:cubicBezTo>
                      <a:pt x="599810" y="250712"/>
                      <a:pt x="596214" y="248565"/>
                      <a:pt x="597652" y="245702"/>
                    </a:cubicBezTo>
                    <a:cubicBezTo>
                      <a:pt x="604125" y="231744"/>
                      <a:pt x="617428" y="223513"/>
                      <a:pt x="630372" y="215282"/>
                    </a:cubicBezTo>
                    <a:cubicBezTo>
                      <a:pt x="647991" y="204546"/>
                      <a:pt x="664530" y="191662"/>
                      <a:pt x="682868" y="181642"/>
                    </a:cubicBezTo>
                    <a:cubicBezTo>
                      <a:pt x="723138" y="159096"/>
                      <a:pt x="767004" y="143349"/>
                      <a:pt x="813027" y="138697"/>
                    </a:cubicBezTo>
                    <a:cubicBezTo>
                      <a:pt x="839095" y="135834"/>
                      <a:pt x="864938" y="135521"/>
                      <a:pt x="890545" y="137204"/>
                    </a:cubicBezTo>
                    <a:close/>
                    <a:moveTo>
                      <a:pt x="851271" y="41700"/>
                    </a:moveTo>
                    <a:cubicBezTo>
                      <a:pt x="819472" y="42646"/>
                      <a:pt x="787807" y="46517"/>
                      <a:pt x="757402" y="54440"/>
                    </a:cubicBezTo>
                    <a:cubicBezTo>
                      <a:pt x="630384" y="87571"/>
                      <a:pt x="531793" y="177963"/>
                      <a:pt x="447594" y="274478"/>
                    </a:cubicBezTo>
                    <a:cubicBezTo>
                      <a:pt x="400457" y="328497"/>
                      <a:pt x="369872" y="386117"/>
                      <a:pt x="350801" y="455262"/>
                    </a:cubicBezTo>
                    <a:cubicBezTo>
                      <a:pt x="332091" y="522606"/>
                      <a:pt x="327413" y="589950"/>
                      <a:pt x="318777" y="659454"/>
                    </a:cubicBezTo>
                    <a:cubicBezTo>
                      <a:pt x="341446" y="655133"/>
                      <a:pt x="364115" y="654052"/>
                      <a:pt x="382466" y="654772"/>
                    </a:cubicBezTo>
                    <a:cubicBezTo>
                      <a:pt x="380667" y="612638"/>
                      <a:pt x="389662" y="573024"/>
                      <a:pt x="395779" y="531609"/>
                    </a:cubicBezTo>
                    <a:cubicBezTo>
                      <a:pt x="401177" y="494156"/>
                      <a:pt x="409812" y="458503"/>
                      <a:pt x="426724" y="424651"/>
                    </a:cubicBezTo>
                    <a:cubicBezTo>
                      <a:pt x="454431" y="369552"/>
                      <a:pt x="492572" y="320934"/>
                      <a:pt x="531073" y="273397"/>
                    </a:cubicBezTo>
                    <a:cubicBezTo>
                      <a:pt x="567775" y="227661"/>
                      <a:pt x="605916" y="186967"/>
                      <a:pt x="657731" y="158156"/>
                    </a:cubicBezTo>
                    <a:cubicBezTo>
                      <a:pt x="759921" y="100896"/>
                      <a:pt x="893416" y="88652"/>
                      <a:pt x="1006400" y="115661"/>
                    </a:cubicBezTo>
                    <a:cubicBezTo>
                      <a:pt x="1060734" y="128266"/>
                      <a:pt x="1128021" y="148073"/>
                      <a:pt x="1166162" y="191648"/>
                    </a:cubicBezTo>
                    <a:cubicBezTo>
                      <a:pt x="1187752" y="216137"/>
                      <a:pt x="1208261" y="240986"/>
                      <a:pt x="1232370" y="263674"/>
                    </a:cubicBezTo>
                    <a:cubicBezTo>
                      <a:pt x="1250721" y="280960"/>
                      <a:pt x="1268712" y="298606"/>
                      <a:pt x="1283824" y="318773"/>
                    </a:cubicBezTo>
                    <a:cubicBezTo>
                      <a:pt x="1296059" y="335339"/>
                      <a:pt x="1304694" y="352986"/>
                      <a:pt x="1312251" y="371352"/>
                    </a:cubicBezTo>
                    <a:cubicBezTo>
                      <a:pt x="1312610" y="369552"/>
                      <a:pt x="1313330" y="368111"/>
                      <a:pt x="1313690" y="366310"/>
                    </a:cubicBezTo>
                    <a:cubicBezTo>
                      <a:pt x="1315849" y="359108"/>
                      <a:pt x="1317648" y="351905"/>
                      <a:pt x="1319807" y="344703"/>
                    </a:cubicBezTo>
                    <a:cubicBezTo>
                      <a:pt x="1320527" y="342181"/>
                      <a:pt x="1324485" y="343262"/>
                      <a:pt x="1323765" y="346143"/>
                    </a:cubicBezTo>
                    <a:cubicBezTo>
                      <a:pt x="1321606" y="354066"/>
                      <a:pt x="1319447" y="362349"/>
                      <a:pt x="1317288" y="370632"/>
                    </a:cubicBezTo>
                    <a:cubicBezTo>
                      <a:pt x="1316568" y="373153"/>
                      <a:pt x="1315849" y="376034"/>
                      <a:pt x="1315129" y="378915"/>
                    </a:cubicBezTo>
                    <a:cubicBezTo>
                      <a:pt x="1316568" y="382516"/>
                      <a:pt x="1318008" y="386117"/>
                      <a:pt x="1319447" y="390079"/>
                    </a:cubicBezTo>
                    <a:cubicBezTo>
                      <a:pt x="1319807" y="391159"/>
                      <a:pt x="1320527" y="392600"/>
                      <a:pt x="1320886" y="393680"/>
                    </a:cubicBezTo>
                    <a:cubicBezTo>
                      <a:pt x="1325204" y="381796"/>
                      <a:pt x="1331321" y="370992"/>
                      <a:pt x="1334200" y="358748"/>
                    </a:cubicBezTo>
                    <a:cubicBezTo>
                      <a:pt x="1334919" y="355507"/>
                      <a:pt x="1339597" y="356947"/>
                      <a:pt x="1338878" y="360188"/>
                    </a:cubicBezTo>
                    <a:cubicBezTo>
                      <a:pt x="1335999" y="374233"/>
                      <a:pt x="1329882" y="388278"/>
                      <a:pt x="1324125" y="401243"/>
                    </a:cubicBezTo>
                    <a:cubicBezTo>
                      <a:pt x="1325564" y="405564"/>
                      <a:pt x="1327003" y="409166"/>
                      <a:pt x="1328802" y="413127"/>
                    </a:cubicBezTo>
                    <a:cubicBezTo>
                      <a:pt x="1332761" y="402683"/>
                      <a:pt x="1337798" y="392240"/>
                      <a:pt x="1341756" y="381796"/>
                    </a:cubicBezTo>
                    <a:cubicBezTo>
                      <a:pt x="1342836" y="378915"/>
                      <a:pt x="1347153" y="380355"/>
                      <a:pt x="1346074" y="382876"/>
                    </a:cubicBezTo>
                    <a:cubicBezTo>
                      <a:pt x="1341756" y="395481"/>
                      <a:pt x="1338158" y="409166"/>
                      <a:pt x="1332041" y="421050"/>
                    </a:cubicBezTo>
                    <a:cubicBezTo>
                      <a:pt x="1333480" y="424291"/>
                      <a:pt x="1334560" y="427532"/>
                      <a:pt x="1335999" y="430773"/>
                    </a:cubicBezTo>
                    <a:cubicBezTo>
                      <a:pt x="1339237" y="420330"/>
                      <a:pt x="1344275" y="409886"/>
                      <a:pt x="1347873" y="399442"/>
                    </a:cubicBezTo>
                    <a:cubicBezTo>
                      <a:pt x="1348593" y="396921"/>
                      <a:pt x="1352911" y="398002"/>
                      <a:pt x="1352191" y="400883"/>
                    </a:cubicBezTo>
                    <a:cubicBezTo>
                      <a:pt x="1348233" y="413487"/>
                      <a:pt x="1344275" y="426452"/>
                      <a:pt x="1339597" y="439056"/>
                    </a:cubicBezTo>
                    <a:cubicBezTo>
                      <a:pt x="1340317" y="440857"/>
                      <a:pt x="1341036" y="442657"/>
                      <a:pt x="1341756" y="444818"/>
                    </a:cubicBezTo>
                    <a:cubicBezTo>
                      <a:pt x="1344275" y="437256"/>
                      <a:pt x="1347153" y="430053"/>
                      <a:pt x="1349312" y="422490"/>
                    </a:cubicBezTo>
                    <a:cubicBezTo>
                      <a:pt x="1350032" y="419969"/>
                      <a:pt x="1353990" y="421050"/>
                      <a:pt x="1353630" y="423931"/>
                    </a:cubicBezTo>
                    <a:cubicBezTo>
                      <a:pt x="1351112" y="433294"/>
                      <a:pt x="1348593" y="443378"/>
                      <a:pt x="1344995" y="452741"/>
                    </a:cubicBezTo>
                    <a:cubicBezTo>
                      <a:pt x="1346434" y="455262"/>
                      <a:pt x="1347153" y="458143"/>
                      <a:pt x="1348593" y="461024"/>
                    </a:cubicBezTo>
                    <a:cubicBezTo>
                      <a:pt x="1351471" y="453461"/>
                      <a:pt x="1355070" y="446259"/>
                      <a:pt x="1357229" y="438696"/>
                    </a:cubicBezTo>
                    <a:cubicBezTo>
                      <a:pt x="1357948" y="435815"/>
                      <a:pt x="1362986" y="437256"/>
                      <a:pt x="1361906" y="440497"/>
                    </a:cubicBezTo>
                    <a:cubicBezTo>
                      <a:pt x="1359387" y="449860"/>
                      <a:pt x="1356149" y="459944"/>
                      <a:pt x="1351471" y="468947"/>
                    </a:cubicBezTo>
                    <a:cubicBezTo>
                      <a:pt x="1352551" y="472188"/>
                      <a:pt x="1353990" y="474709"/>
                      <a:pt x="1355070" y="477950"/>
                    </a:cubicBezTo>
                    <a:cubicBezTo>
                      <a:pt x="1357588" y="469667"/>
                      <a:pt x="1361187" y="461744"/>
                      <a:pt x="1363705" y="453461"/>
                    </a:cubicBezTo>
                    <a:cubicBezTo>
                      <a:pt x="1364785" y="450580"/>
                      <a:pt x="1369463" y="452021"/>
                      <a:pt x="1368743" y="455262"/>
                    </a:cubicBezTo>
                    <a:cubicBezTo>
                      <a:pt x="1365864" y="466066"/>
                      <a:pt x="1362626" y="477590"/>
                      <a:pt x="1358668" y="488754"/>
                    </a:cubicBezTo>
                    <a:cubicBezTo>
                      <a:pt x="1360467" y="493435"/>
                      <a:pt x="1361906" y="498117"/>
                      <a:pt x="1363346" y="503159"/>
                    </a:cubicBezTo>
                    <a:cubicBezTo>
                      <a:pt x="1366584" y="493075"/>
                      <a:pt x="1371622" y="483352"/>
                      <a:pt x="1374500" y="473628"/>
                    </a:cubicBezTo>
                    <a:cubicBezTo>
                      <a:pt x="1375580" y="470387"/>
                      <a:pt x="1381337" y="471828"/>
                      <a:pt x="1380257" y="475069"/>
                    </a:cubicBezTo>
                    <a:cubicBezTo>
                      <a:pt x="1375939" y="488394"/>
                      <a:pt x="1371981" y="502078"/>
                      <a:pt x="1366944" y="514683"/>
                    </a:cubicBezTo>
                    <a:cubicBezTo>
                      <a:pt x="1368023" y="519004"/>
                      <a:pt x="1369103" y="523686"/>
                      <a:pt x="1370182" y="528008"/>
                    </a:cubicBezTo>
                    <a:cubicBezTo>
                      <a:pt x="1373421" y="518644"/>
                      <a:pt x="1377379" y="509641"/>
                      <a:pt x="1380257" y="500278"/>
                    </a:cubicBezTo>
                    <a:cubicBezTo>
                      <a:pt x="1381337" y="496316"/>
                      <a:pt x="1387454" y="498117"/>
                      <a:pt x="1386374" y="502078"/>
                    </a:cubicBezTo>
                    <a:cubicBezTo>
                      <a:pt x="1382776" y="514323"/>
                      <a:pt x="1379538" y="529088"/>
                      <a:pt x="1373061" y="540252"/>
                    </a:cubicBezTo>
                    <a:cubicBezTo>
                      <a:pt x="1374140" y="544213"/>
                      <a:pt x="1374860" y="548895"/>
                      <a:pt x="1375580" y="553217"/>
                    </a:cubicBezTo>
                    <a:cubicBezTo>
                      <a:pt x="1379538" y="541332"/>
                      <a:pt x="1384215" y="529088"/>
                      <a:pt x="1386014" y="516123"/>
                    </a:cubicBezTo>
                    <a:cubicBezTo>
                      <a:pt x="1386374" y="514323"/>
                      <a:pt x="1389613" y="515043"/>
                      <a:pt x="1389613" y="516844"/>
                    </a:cubicBezTo>
                    <a:cubicBezTo>
                      <a:pt x="1387814" y="533410"/>
                      <a:pt x="1382416" y="549615"/>
                      <a:pt x="1378098" y="565821"/>
                    </a:cubicBezTo>
                    <a:cubicBezTo>
                      <a:pt x="1379178" y="572303"/>
                      <a:pt x="1379897" y="578425"/>
                      <a:pt x="1380617" y="584908"/>
                    </a:cubicBezTo>
                    <a:cubicBezTo>
                      <a:pt x="1386374" y="574824"/>
                      <a:pt x="1391052" y="564380"/>
                      <a:pt x="1393931" y="553217"/>
                    </a:cubicBezTo>
                    <a:cubicBezTo>
                      <a:pt x="1395010" y="549615"/>
                      <a:pt x="1400048" y="551416"/>
                      <a:pt x="1399328" y="554657"/>
                    </a:cubicBezTo>
                    <a:cubicBezTo>
                      <a:pt x="1396090" y="569422"/>
                      <a:pt x="1389613" y="583467"/>
                      <a:pt x="1382416" y="597152"/>
                    </a:cubicBezTo>
                    <a:cubicBezTo>
                      <a:pt x="1382776" y="601474"/>
                      <a:pt x="1383136" y="605795"/>
                      <a:pt x="1383856" y="610477"/>
                    </a:cubicBezTo>
                    <a:cubicBezTo>
                      <a:pt x="1389613" y="597512"/>
                      <a:pt x="1397889" y="585628"/>
                      <a:pt x="1401127" y="571223"/>
                    </a:cubicBezTo>
                    <a:cubicBezTo>
                      <a:pt x="1401127" y="569422"/>
                      <a:pt x="1404365" y="569782"/>
                      <a:pt x="1404365" y="571943"/>
                    </a:cubicBezTo>
                    <a:cubicBezTo>
                      <a:pt x="1401847" y="589229"/>
                      <a:pt x="1393211" y="607236"/>
                      <a:pt x="1384935" y="622721"/>
                    </a:cubicBezTo>
                    <a:cubicBezTo>
                      <a:pt x="1384935" y="623081"/>
                      <a:pt x="1384935" y="623441"/>
                      <a:pt x="1384575" y="623441"/>
                    </a:cubicBezTo>
                    <a:cubicBezTo>
                      <a:pt x="1384935" y="629564"/>
                      <a:pt x="1385295" y="636046"/>
                      <a:pt x="1385655" y="642168"/>
                    </a:cubicBezTo>
                    <a:cubicBezTo>
                      <a:pt x="1392491" y="631004"/>
                      <a:pt x="1399328" y="619480"/>
                      <a:pt x="1403286" y="606155"/>
                    </a:cubicBezTo>
                    <a:cubicBezTo>
                      <a:pt x="1404006" y="604355"/>
                      <a:pt x="1406524" y="605075"/>
                      <a:pt x="1406165" y="606876"/>
                    </a:cubicBezTo>
                    <a:cubicBezTo>
                      <a:pt x="1405805" y="623081"/>
                      <a:pt x="1395730" y="640727"/>
                      <a:pt x="1386374" y="655133"/>
                    </a:cubicBezTo>
                    <a:cubicBezTo>
                      <a:pt x="1390332" y="654772"/>
                      <a:pt x="1393931" y="654412"/>
                      <a:pt x="1397889" y="654412"/>
                    </a:cubicBezTo>
                    <a:cubicBezTo>
                      <a:pt x="1401127" y="645769"/>
                      <a:pt x="1406524" y="637486"/>
                      <a:pt x="1410842" y="629203"/>
                    </a:cubicBezTo>
                    <a:cubicBezTo>
                      <a:pt x="1411922" y="626683"/>
                      <a:pt x="1416240" y="628483"/>
                      <a:pt x="1415520" y="631004"/>
                    </a:cubicBezTo>
                    <a:cubicBezTo>
                      <a:pt x="1412282" y="639287"/>
                      <a:pt x="1408683" y="646850"/>
                      <a:pt x="1405445" y="654412"/>
                    </a:cubicBezTo>
                    <a:cubicBezTo>
                      <a:pt x="1414800" y="655133"/>
                      <a:pt x="1424875" y="655853"/>
                      <a:pt x="1434951" y="656933"/>
                    </a:cubicBezTo>
                    <a:cubicBezTo>
                      <a:pt x="1433151" y="609396"/>
                      <a:pt x="1419118" y="562940"/>
                      <a:pt x="1413721" y="515763"/>
                    </a:cubicBezTo>
                    <a:cubicBezTo>
                      <a:pt x="1408324" y="469307"/>
                      <a:pt x="1393211" y="423931"/>
                      <a:pt x="1372341" y="381796"/>
                    </a:cubicBezTo>
                    <a:cubicBezTo>
                      <a:pt x="1346074" y="328137"/>
                      <a:pt x="1313690" y="273037"/>
                      <a:pt x="1278787" y="223700"/>
                    </a:cubicBezTo>
                    <a:cubicBezTo>
                      <a:pt x="1240286" y="168960"/>
                      <a:pt x="1175877" y="144472"/>
                      <a:pt x="1123703" y="105218"/>
                    </a:cubicBezTo>
                    <a:cubicBezTo>
                      <a:pt x="1074047" y="68125"/>
                      <a:pt x="1006400" y="54080"/>
                      <a:pt x="945950" y="46517"/>
                    </a:cubicBezTo>
                    <a:cubicBezTo>
                      <a:pt x="915005" y="42736"/>
                      <a:pt x="883071" y="40755"/>
                      <a:pt x="851271" y="41700"/>
                    </a:cubicBezTo>
                    <a:close/>
                    <a:moveTo>
                      <a:pt x="834405" y="22028"/>
                    </a:moveTo>
                    <a:cubicBezTo>
                      <a:pt x="864450" y="19868"/>
                      <a:pt x="894675" y="20228"/>
                      <a:pt x="924361" y="22749"/>
                    </a:cubicBezTo>
                    <a:cubicBezTo>
                      <a:pt x="981573" y="27790"/>
                      <a:pt x="1042383" y="37154"/>
                      <a:pt x="1094917" y="60562"/>
                    </a:cubicBezTo>
                    <a:cubicBezTo>
                      <a:pt x="1124063" y="73166"/>
                      <a:pt x="1146732" y="94054"/>
                      <a:pt x="1173718" y="109899"/>
                    </a:cubicBezTo>
                    <a:cubicBezTo>
                      <a:pt x="1200705" y="125385"/>
                      <a:pt x="1228771" y="140510"/>
                      <a:pt x="1253599" y="159957"/>
                    </a:cubicBezTo>
                    <a:cubicBezTo>
                      <a:pt x="1298577" y="194889"/>
                      <a:pt x="1324485" y="248188"/>
                      <a:pt x="1353990" y="295365"/>
                    </a:cubicBezTo>
                    <a:cubicBezTo>
                      <a:pt x="1386734" y="348304"/>
                      <a:pt x="1417679" y="405924"/>
                      <a:pt x="1430273" y="467146"/>
                    </a:cubicBezTo>
                    <a:cubicBezTo>
                      <a:pt x="1437469" y="501358"/>
                      <a:pt x="1438549" y="536291"/>
                      <a:pt x="1443586" y="570863"/>
                    </a:cubicBezTo>
                    <a:cubicBezTo>
                      <a:pt x="1447904" y="600393"/>
                      <a:pt x="1452222" y="629564"/>
                      <a:pt x="1451862" y="659454"/>
                    </a:cubicBezTo>
                    <a:cubicBezTo>
                      <a:pt x="1472372" y="663415"/>
                      <a:pt x="1492882" y="669538"/>
                      <a:pt x="1510154" y="678541"/>
                    </a:cubicBezTo>
                    <a:cubicBezTo>
                      <a:pt x="1528865" y="682862"/>
                      <a:pt x="1545057" y="692226"/>
                      <a:pt x="1554052" y="712033"/>
                    </a:cubicBezTo>
                    <a:cubicBezTo>
                      <a:pt x="1567725" y="741563"/>
                      <a:pt x="1566646" y="776856"/>
                      <a:pt x="1567365" y="809987"/>
                    </a:cubicBezTo>
                    <a:cubicBezTo>
                      <a:pt x="1587516" y="797743"/>
                      <a:pt x="1614502" y="811788"/>
                      <a:pt x="1624937" y="831955"/>
                    </a:cubicBezTo>
                    <a:cubicBezTo>
                      <a:pt x="1632853" y="846720"/>
                      <a:pt x="1633213" y="865087"/>
                      <a:pt x="1633573" y="881293"/>
                    </a:cubicBezTo>
                    <a:cubicBezTo>
                      <a:pt x="1673154" y="860405"/>
                      <a:pt x="1679631" y="928829"/>
                      <a:pt x="1680710" y="952238"/>
                    </a:cubicBezTo>
                    <a:cubicBezTo>
                      <a:pt x="1682149" y="985369"/>
                      <a:pt x="1686467" y="1048752"/>
                      <a:pt x="1640050" y="1049832"/>
                    </a:cubicBezTo>
                    <a:cubicBezTo>
                      <a:pt x="1638251" y="1049832"/>
                      <a:pt x="1637171" y="1049472"/>
                      <a:pt x="1636092" y="1049112"/>
                    </a:cubicBezTo>
                    <a:cubicBezTo>
                      <a:pt x="1633573" y="1060636"/>
                      <a:pt x="1630695" y="1071800"/>
                      <a:pt x="1626017" y="1082964"/>
                    </a:cubicBezTo>
                    <a:cubicBezTo>
                      <a:pt x="1613783" y="1111414"/>
                      <a:pt x="1584277" y="1135902"/>
                      <a:pt x="1553692" y="1125819"/>
                    </a:cubicBezTo>
                    <a:cubicBezTo>
                      <a:pt x="1550814" y="1144185"/>
                      <a:pt x="1546136" y="1161832"/>
                      <a:pt x="1540019" y="1178758"/>
                    </a:cubicBezTo>
                    <a:cubicBezTo>
                      <a:pt x="1508714" y="1261947"/>
                      <a:pt x="1365145" y="1259786"/>
                      <a:pt x="1303975" y="1211529"/>
                    </a:cubicBezTo>
                    <a:cubicBezTo>
                      <a:pt x="1264394" y="1180198"/>
                      <a:pt x="1262595" y="1165073"/>
                      <a:pt x="1253959" y="1116816"/>
                    </a:cubicBezTo>
                    <a:cubicBezTo>
                      <a:pt x="1243164" y="1057395"/>
                      <a:pt x="1246043" y="969884"/>
                      <a:pt x="1246043" y="909743"/>
                    </a:cubicBezTo>
                    <a:cubicBezTo>
                      <a:pt x="1246043" y="841318"/>
                      <a:pt x="1240646" y="766412"/>
                      <a:pt x="1276988" y="704830"/>
                    </a:cubicBezTo>
                    <a:cubicBezTo>
                      <a:pt x="1286343" y="689165"/>
                      <a:pt x="1300107" y="678361"/>
                      <a:pt x="1315894" y="670888"/>
                    </a:cubicBezTo>
                    <a:lnTo>
                      <a:pt x="1351280" y="661215"/>
                    </a:lnTo>
                    <a:lnTo>
                      <a:pt x="1366944" y="656933"/>
                    </a:lnTo>
                    <a:cubicBezTo>
                      <a:pt x="1365864" y="637126"/>
                      <a:pt x="1364065" y="617679"/>
                      <a:pt x="1360827" y="598232"/>
                    </a:cubicBezTo>
                    <a:lnTo>
                      <a:pt x="1357507" y="579650"/>
                    </a:lnTo>
                    <a:lnTo>
                      <a:pt x="1351786" y="547635"/>
                    </a:lnTo>
                    <a:cubicBezTo>
                      <a:pt x="1348323" y="530889"/>
                      <a:pt x="1344095" y="514323"/>
                      <a:pt x="1338158" y="498117"/>
                    </a:cubicBezTo>
                    <a:cubicBezTo>
                      <a:pt x="1327363" y="468587"/>
                      <a:pt x="1314050" y="439776"/>
                      <a:pt x="1302535" y="410606"/>
                    </a:cubicBezTo>
                    <a:cubicBezTo>
                      <a:pt x="1290661" y="380355"/>
                      <a:pt x="1280586" y="350465"/>
                      <a:pt x="1259716" y="325255"/>
                    </a:cubicBezTo>
                    <a:cubicBezTo>
                      <a:pt x="1243164" y="305448"/>
                      <a:pt x="1224454" y="288162"/>
                      <a:pt x="1205743" y="270516"/>
                    </a:cubicBezTo>
                    <a:cubicBezTo>
                      <a:pt x="1181635" y="248188"/>
                      <a:pt x="1164003" y="217938"/>
                      <a:pt x="1138815" y="197050"/>
                    </a:cubicBezTo>
                    <a:cubicBezTo>
                      <a:pt x="1114707" y="176163"/>
                      <a:pt x="1083762" y="163198"/>
                      <a:pt x="1053897" y="152755"/>
                    </a:cubicBezTo>
                    <a:cubicBezTo>
                      <a:pt x="990928" y="130427"/>
                      <a:pt x="925080" y="121423"/>
                      <a:pt x="858513" y="125025"/>
                    </a:cubicBezTo>
                    <a:cubicBezTo>
                      <a:pt x="793385" y="128626"/>
                      <a:pt x="730775" y="139070"/>
                      <a:pt x="673563" y="171121"/>
                    </a:cubicBezTo>
                    <a:cubicBezTo>
                      <a:pt x="618150" y="202092"/>
                      <a:pt x="578570" y="244227"/>
                      <a:pt x="539709" y="292844"/>
                    </a:cubicBezTo>
                    <a:cubicBezTo>
                      <a:pt x="498689" y="343622"/>
                      <a:pt x="455150" y="397281"/>
                      <a:pt x="431762" y="458863"/>
                    </a:cubicBezTo>
                    <a:cubicBezTo>
                      <a:pt x="419888" y="490915"/>
                      <a:pt x="415570" y="524046"/>
                      <a:pt x="410172" y="557898"/>
                    </a:cubicBezTo>
                    <a:cubicBezTo>
                      <a:pt x="404775" y="590670"/>
                      <a:pt x="397578" y="622721"/>
                      <a:pt x="394700" y="655853"/>
                    </a:cubicBezTo>
                    <a:cubicBezTo>
                      <a:pt x="431762" y="659814"/>
                      <a:pt x="472782" y="670618"/>
                      <a:pt x="492932" y="704830"/>
                    </a:cubicBezTo>
                    <a:cubicBezTo>
                      <a:pt x="529274" y="766412"/>
                      <a:pt x="523877" y="841318"/>
                      <a:pt x="523877" y="909743"/>
                    </a:cubicBezTo>
                    <a:cubicBezTo>
                      <a:pt x="523517" y="969884"/>
                      <a:pt x="526755" y="1057395"/>
                      <a:pt x="515960" y="1116816"/>
                    </a:cubicBezTo>
                    <a:cubicBezTo>
                      <a:pt x="507325" y="1165073"/>
                      <a:pt x="505526" y="1180198"/>
                      <a:pt x="465945" y="1211529"/>
                    </a:cubicBezTo>
                    <a:cubicBezTo>
                      <a:pt x="404775" y="1259786"/>
                      <a:pt x="261205" y="1261947"/>
                      <a:pt x="229901" y="1178758"/>
                    </a:cubicBezTo>
                    <a:cubicBezTo>
                      <a:pt x="223424" y="1161832"/>
                      <a:pt x="219466" y="1144185"/>
                      <a:pt x="216227" y="1125819"/>
                    </a:cubicBezTo>
                    <a:cubicBezTo>
                      <a:pt x="185642" y="1135902"/>
                      <a:pt x="156137" y="1111414"/>
                      <a:pt x="143902" y="1082964"/>
                    </a:cubicBezTo>
                    <a:cubicBezTo>
                      <a:pt x="139584" y="1071800"/>
                      <a:pt x="135986" y="1060636"/>
                      <a:pt x="133827" y="1049112"/>
                    </a:cubicBezTo>
                    <a:cubicBezTo>
                      <a:pt x="132748" y="1049472"/>
                      <a:pt x="131668" y="1049832"/>
                      <a:pt x="130229" y="1049832"/>
                    </a:cubicBezTo>
                    <a:cubicBezTo>
                      <a:pt x="83452" y="1048752"/>
                      <a:pt x="87410" y="985369"/>
                      <a:pt x="89209" y="952238"/>
                    </a:cubicBezTo>
                    <a:cubicBezTo>
                      <a:pt x="90288" y="928829"/>
                      <a:pt x="96405" y="860405"/>
                      <a:pt x="136346" y="881293"/>
                    </a:cubicBezTo>
                    <a:cubicBezTo>
                      <a:pt x="137066" y="865087"/>
                      <a:pt x="137425" y="846720"/>
                      <a:pt x="144982" y="831955"/>
                    </a:cubicBezTo>
                    <a:cubicBezTo>
                      <a:pt x="155417" y="811788"/>
                      <a:pt x="182404" y="797743"/>
                      <a:pt x="202554" y="809987"/>
                    </a:cubicBezTo>
                    <a:cubicBezTo>
                      <a:pt x="203274" y="776856"/>
                      <a:pt x="202554" y="741563"/>
                      <a:pt x="215867" y="712033"/>
                    </a:cubicBezTo>
                    <a:cubicBezTo>
                      <a:pt x="224863" y="692226"/>
                      <a:pt x="241055" y="682862"/>
                      <a:pt x="259766" y="678541"/>
                    </a:cubicBezTo>
                    <a:cubicBezTo>
                      <a:pt x="273439" y="671338"/>
                      <a:pt x="289631" y="665936"/>
                      <a:pt x="305823" y="662335"/>
                    </a:cubicBezTo>
                    <a:cubicBezTo>
                      <a:pt x="297907" y="584548"/>
                      <a:pt x="319137" y="501358"/>
                      <a:pt x="342525" y="427892"/>
                    </a:cubicBezTo>
                    <a:cubicBezTo>
                      <a:pt x="353320" y="393320"/>
                      <a:pt x="365194" y="356947"/>
                      <a:pt x="385704" y="326336"/>
                    </a:cubicBezTo>
                    <a:cubicBezTo>
                      <a:pt x="405135" y="296805"/>
                      <a:pt x="426724" y="269796"/>
                      <a:pt x="450832" y="243867"/>
                    </a:cubicBezTo>
                    <a:cubicBezTo>
                      <a:pt x="533232" y="154915"/>
                      <a:pt x="624987" y="68845"/>
                      <a:pt x="745528" y="36433"/>
                    </a:cubicBezTo>
                    <a:cubicBezTo>
                      <a:pt x="774494" y="28871"/>
                      <a:pt x="804359" y="24189"/>
                      <a:pt x="834405" y="22028"/>
                    </a:cubicBezTo>
                    <a:close/>
                    <a:moveTo>
                      <a:pt x="859640" y="39"/>
                    </a:moveTo>
                    <a:cubicBezTo>
                      <a:pt x="881544" y="-231"/>
                      <a:pt x="903448" y="849"/>
                      <a:pt x="924541" y="4627"/>
                    </a:cubicBezTo>
                    <a:cubicBezTo>
                      <a:pt x="929229" y="5347"/>
                      <a:pt x="927065" y="12544"/>
                      <a:pt x="922378" y="11465"/>
                    </a:cubicBezTo>
                    <a:cubicBezTo>
                      <a:pt x="881634" y="4267"/>
                      <a:pt x="835482" y="6426"/>
                      <a:pt x="794739" y="10745"/>
                    </a:cubicBezTo>
                    <a:cubicBezTo>
                      <a:pt x="750750" y="15423"/>
                      <a:pt x="709646" y="29098"/>
                      <a:pt x="670705" y="49611"/>
                    </a:cubicBezTo>
                    <a:cubicBezTo>
                      <a:pt x="634648" y="68324"/>
                      <a:pt x="600395" y="90277"/>
                      <a:pt x="569026" y="116187"/>
                    </a:cubicBezTo>
                    <a:cubicBezTo>
                      <a:pt x="540902" y="138859"/>
                      <a:pt x="502322" y="160092"/>
                      <a:pt x="483933" y="192480"/>
                    </a:cubicBezTo>
                    <a:cubicBezTo>
                      <a:pt x="483212" y="193560"/>
                      <a:pt x="480327" y="192840"/>
                      <a:pt x="481048" y="190681"/>
                    </a:cubicBezTo>
                    <a:cubicBezTo>
                      <a:pt x="494750" y="156493"/>
                      <a:pt x="536936" y="133461"/>
                      <a:pt x="564339" y="111509"/>
                    </a:cubicBezTo>
                    <a:cubicBezTo>
                      <a:pt x="598592" y="83799"/>
                      <a:pt x="635009" y="59687"/>
                      <a:pt x="674310" y="39895"/>
                    </a:cubicBezTo>
                    <a:cubicBezTo>
                      <a:pt x="712170" y="21181"/>
                      <a:pt x="752553" y="7146"/>
                      <a:pt x="794739" y="3547"/>
                    </a:cubicBezTo>
                    <a:cubicBezTo>
                      <a:pt x="815832" y="1928"/>
                      <a:pt x="837736" y="309"/>
                      <a:pt x="85964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8D1A8798-C6AA-CA4A-8590-23547B52B8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634459" y="-90713"/>
                <a:ext cx="229120" cy="351451"/>
              </a:xfrm>
              <a:custGeom>
                <a:avLst/>
                <a:gdLst>
                  <a:gd name="connsiteX0" fmla="*/ 120776 w 252562"/>
                  <a:gd name="connsiteY0" fmla="*/ 372174 h 387410"/>
                  <a:gd name="connsiteX1" fmla="*/ 122959 w 252562"/>
                  <a:gd name="connsiteY1" fmla="*/ 376451 h 387410"/>
                  <a:gd name="connsiteX2" fmla="*/ 92400 w 252562"/>
                  <a:gd name="connsiteY2" fmla="*/ 387143 h 387410"/>
                  <a:gd name="connsiteX3" fmla="*/ 74573 w 252562"/>
                  <a:gd name="connsiteY3" fmla="*/ 386074 h 387410"/>
                  <a:gd name="connsiteX4" fmla="*/ 74937 w 252562"/>
                  <a:gd name="connsiteY4" fmla="*/ 384292 h 387410"/>
                  <a:gd name="connsiteX5" fmla="*/ 120776 w 252562"/>
                  <a:gd name="connsiteY5" fmla="*/ 372174 h 387410"/>
                  <a:gd name="connsiteX6" fmla="*/ 124656 w 252562"/>
                  <a:gd name="connsiteY6" fmla="*/ 357170 h 387410"/>
                  <a:gd name="connsiteX7" fmla="*/ 124967 w 252562"/>
                  <a:gd name="connsiteY7" fmla="*/ 360169 h 387410"/>
                  <a:gd name="connsiteX8" fmla="*/ 62725 w 252562"/>
                  <a:gd name="connsiteY8" fmla="*/ 373575 h 387410"/>
                  <a:gd name="connsiteX9" fmla="*/ 63437 w 252562"/>
                  <a:gd name="connsiteY9" fmla="*/ 372164 h 387410"/>
                  <a:gd name="connsiteX10" fmla="*/ 121410 w 252562"/>
                  <a:gd name="connsiteY10" fmla="*/ 357347 h 387410"/>
                  <a:gd name="connsiteX11" fmla="*/ 124656 w 252562"/>
                  <a:gd name="connsiteY11" fmla="*/ 357170 h 387410"/>
                  <a:gd name="connsiteX12" fmla="*/ 84073 w 252562"/>
                  <a:gd name="connsiteY12" fmla="*/ 306717 h 387410"/>
                  <a:gd name="connsiteX13" fmla="*/ 84073 w 252562"/>
                  <a:gd name="connsiteY13" fmla="*/ 311606 h 387410"/>
                  <a:gd name="connsiteX14" fmla="*/ 71133 w 252562"/>
                  <a:gd name="connsiteY14" fmla="*/ 314400 h 387410"/>
                  <a:gd name="connsiteX15" fmla="*/ 64109 w 252562"/>
                  <a:gd name="connsiteY15" fmla="*/ 322433 h 387410"/>
                  <a:gd name="connsiteX16" fmla="*/ 63000 w 252562"/>
                  <a:gd name="connsiteY16" fmla="*/ 322433 h 387410"/>
                  <a:gd name="connsiteX17" fmla="*/ 67436 w 252562"/>
                  <a:gd name="connsiteY17" fmla="*/ 311606 h 387410"/>
                  <a:gd name="connsiteX18" fmla="*/ 84073 w 252562"/>
                  <a:gd name="connsiteY18" fmla="*/ 306717 h 387410"/>
                  <a:gd name="connsiteX19" fmla="*/ 80354 w 252562"/>
                  <a:gd name="connsiteY19" fmla="*/ 295991 h 387410"/>
                  <a:gd name="connsiteX20" fmla="*/ 96917 w 252562"/>
                  <a:gd name="connsiteY20" fmla="*/ 299116 h 387410"/>
                  <a:gd name="connsiteX21" fmla="*/ 94786 w 252562"/>
                  <a:gd name="connsiteY21" fmla="*/ 304189 h 387410"/>
                  <a:gd name="connsiteX22" fmla="*/ 67432 w 252562"/>
                  <a:gd name="connsiteY22" fmla="*/ 306001 h 387410"/>
                  <a:gd name="connsiteX23" fmla="*/ 56775 w 252562"/>
                  <a:gd name="connsiteY23" fmla="*/ 325206 h 387410"/>
                  <a:gd name="connsiteX24" fmla="*/ 54998 w 252562"/>
                  <a:gd name="connsiteY24" fmla="*/ 325568 h 387410"/>
                  <a:gd name="connsiteX25" fmla="*/ 64590 w 252562"/>
                  <a:gd name="connsiteY25" fmla="*/ 302377 h 387410"/>
                  <a:gd name="connsiteX26" fmla="*/ 80354 w 252562"/>
                  <a:gd name="connsiteY26" fmla="*/ 295991 h 387410"/>
                  <a:gd name="connsiteX27" fmla="*/ 93784 w 252562"/>
                  <a:gd name="connsiteY27" fmla="*/ 294208 h 387410"/>
                  <a:gd name="connsiteX28" fmla="*/ 68347 w 252562"/>
                  <a:gd name="connsiteY28" fmla="*/ 295780 h 387410"/>
                  <a:gd name="connsiteX29" fmla="*/ 63314 w 252562"/>
                  <a:gd name="connsiteY29" fmla="*/ 296859 h 387410"/>
                  <a:gd name="connsiteX30" fmla="*/ 49292 w 252562"/>
                  <a:gd name="connsiteY30" fmla="*/ 313751 h 387410"/>
                  <a:gd name="connsiteX31" fmla="*/ 77335 w 252562"/>
                  <a:gd name="connsiteY31" fmla="*/ 345378 h 387410"/>
                  <a:gd name="connsiteX32" fmla="*/ 110052 w 252562"/>
                  <a:gd name="connsiteY32" fmla="*/ 312313 h 387410"/>
                  <a:gd name="connsiteX33" fmla="*/ 93784 w 252562"/>
                  <a:gd name="connsiteY33" fmla="*/ 294208 h 387410"/>
                  <a:gd name="connsiteX34" fmla="*/ 214409 w 252562"/>
                  <a:gd name="connsiteY34" fmla="*/ 33684 h 387410"/>
                  <a:gd name="connsiteX35" fmla="*/ 215130 w 252562"/>
                  <a:gd name="connsiteY35" fmla="*/ 33684 h 387410"/>
                  <a:gd name="connsiteX36" fmla="*/ 237139 w 252562"/>
                  <a:gd name="connsiteY36" fmla="*/ 65185 h 387410"/>
                  <a:gd name="connsiteX37" fmla="*/ 235335 w 252562"/>
                  <a:gd name="connsiteY37" fmla="*/ 68049 h 387410"/>
                  <a:gd name="connsiteX38" fmla="*/ 234613 w 252562"/>
                  <a:gd name="connsiteY38" fmla="*/ 69839 h 387410"/>
                  <a:gd name="connsiteX39" fmla="*/ 176886 w 252562"/>
                  <a:gd name="connsiteY39" fmla="*/ 104919 h 387410"/>
                  <a:gd name="connsiteX40" fmla="*/ 175443 w 252562"/>
                  <a:gd name="connsiteY40" fmla="*/ 103845 h 387410"/>
                  <a:gd name="connsiteX41" fmla="*/ 203585 w 252562"/>
                  <a:gd name="connsiteY41" fmla="*/ 85231 h 387410"/>
                  <a:gd name="connsiteX42" fmla="*/ 231727 w 252562"/>
                  <a:gd name="connsiteY42" fmla="*/ 66259 h 387410"/>
                  <a:gd name="connsiteX43" fmla="*/ 232088 w 252562"/>
                  <a:gd name="connsiteY43" fmla="*/ 66259 h 387410"/>
                  <a:gd name="connsiteX44" fmla="*/ 222346 w 252562"/>
                  <a:gd name="connsiteY44" fmla="*/ 49435 h 387410"/>
                  <a:gd name="connsiteX45" fmla="*/ 214409 w 252562"/>
                  <a:gd name="connsiteY45" fmla="*/ 33684 h 387410"/>
                  <a:gd name="connsiteX46" fmla="*/ 79247 w 252562"/>
                  <a:gd name="connsiteY46" fmla="*/ 30154 h 387410"/>
                  <a:gd name="connsiteX47" fmla="*/ 79972 w 252562"/>
                  <a:gd name="connsiteY47" fmla="*/ 31597 h 387410"/>
                  <a:gd name="connsiteX48" fmla="*/ 2852 w 252562"/>
                  <a:gd name="connsiteY48" fmla="*/ 83551 h 387410"/>
                  <a:gd name="connsiteX49" fmla="*/ 680 w 252562"/>
                  <a:gd name="connsiteY49" fmla="*/ 80304 h 387410"/>
                  <a:gd name="connsiteX50" fmla="*/ 38334 w 252562"/>
                  <a:gd name="connsiteY50" fmla="*/ 53966 h 387410"/>
                  <a:gd name="connsiteX51" fmla="*/ 79247 w 252562"/>
                  <a:gd name="connsiteY51" fmla="*/ 30154 h 387410"/>
                  <a:gd name="connsiteX52" fmla="*/ 101135 w 252562"/>
                  <a:gd name="connsiteY52" fmla="*/ 27330 h 387410"/>
                  <a:gd name="connsiteX53" fmla="*/ 102211 w 252562"/>
                  <a:gd name="connsiteY53" fmla="*/ 29108 h 387410"/>
                  <a:gd name="connsiteX54" fmla="*/ 8292 w 252562"/>
                  <a:gd name="connsiteY54" fmla="*/ 89571 h 387410"/>
                  <a:gd name="connsiteX55" fmla="*/ 5783 w 252562"/>
                  <a:gd name="connsiteY55" fmla="*/ 86370 h 387410"/>
                  <a:gd name="connsiteX56" fmla="*/ 54893 w 252562"/>
                  <a:gd name="connsiteY56" fmla="*/ 54360 h 387410"/>
                  <a:gd name="connsiteX57" fmla="*/ 101135 w 252562"/>
                  <a:gd name="connsiteY57" fmla="*/ 27330 h 387410"/>
                  <a:gd name="connsiteX58" fmla="*/ 228909 w 252562"/>
                  <a:gd name="connsiteY58" fmla="*/ 25383 h 387410"/>
                  <a:gd name="connsiteX59" fmla="*/ 251938 w 252562"/>
                  <a:gd name="connsiteY59" fmla="*/ 57486 h 387410"/>
                  <a:gd name="connsiteX60" fmla="*/ 247980 w 252562"/>
                  <a:gd name="connsiteY60" fmla="*/ 60661 h 387410"/>
                  <a:gd name="connsiteX61" fmla="*/ 227470 w 252562"/>
                  <a:gd name="connsiteY61" fmla="*/ 26441 h 387410"/>
                  <a:gd name="connsiteX62" fmla="*/ 228909 w 252562"/>
                  <a:gd name="connsiteY62" fmla="*/ 25383 h 387410"/>
                  <a:gd name="connsiteX63" fmla="*/ 180161 w 252562"/>
                  <a:gd name="connsiteY63" fmla="*/ 24429 h 387410"/>
                  <a:gd name="connsiteX64" fmla="*/ 89559 w 252562"/>
                  <a:gd name="connsiteY64" fmla="*/ 73668 h 387410"/>
                  <a:gd name="connsiteX65" fmla="*/ 38506 w 252562"/>
                  <a:gd name="connsiteY65" fmla="*/ 102061 h 387410"/>
                  <a:gd name="connsiteX66" fmla="*/ 60078 w 252562"/>
                  <a:gd name="connsiteY66" fmla="*/ 144471 h 387410"/>
                  <a:gd name="connsiteX67" fmla="*/ 195980 w 252562"/>
                  <a:gd name="connsiteY67" fmla="*/ 61448 h 387410"/>
                  <a:gd name="connsiteX68" fmla="*/ 180161 w 252562"/>
                  <a:gd name="connsiteY68" fmla="*/ 24429 h 387410"/>
                  <a:gd name="connsiteX69" fmla="*/ 217254 w 252562"/>
                  <a:gd name="connsiteY69" fmla="*/ 20101 h 387410"/>
                  <a:gd name="connsiteX70" fmla="*/ 232867 w 252562"/>
                  <a:gd name="connsiteY70" fmla="*/ 45336 h 387410"/>
                  <a:gd name="connsiteX71" fmla="*/ 239254 w 252562"/>
                  <a:gd name="connsiteY71" fmla="*/ 58842 h 387410"/>
                  <a:gd name="connsiteX72" fmla="*/ 241029 w 252562"/>
                  <a:gd name="connsiteY72" fmla="*/ 58842 h 387410"/>
                  <a:gd name="connsiteX73" fmla="*/ 238190 w 252562"/>
                  <a:gd name="connsiteY73" fmla="*/ 63107 h 387410"/>
                  <a:gd name="connsiteX74" fmla="*/ 226125 w 252562"/>
                  <a:gd name="connsiteY74" fmla="*/ 42493 h 387410"/>
                  <a:gd name="connsiteX75" fmla="*/ 215125 w 252562"/>
                  <a:gd name="connsiteY75" fmla="*/ 20812 h 387410"/>
                  <a:gd name="connsiteX76" fmla="*/ 217254 w 252562"/>
                  <a:gd name="connsiteY76" fmla="*/ 20101 h 387410"/>
                  <a:gd name="connsiteX77" fmla="*/ 184835 w 252562"/>
                  <a:gd name="connsiteY77" fmla="*/ 708 h 387410"/>
                  <a:gd name="connsiteX78" fmla="*/ 188790 w 252562"/>
                  <a:gd name="connsiteY78" fmla="*/ 3224 h 387410"/>
                  <a:gd name="connsiteX79" fmla="*/ 220428 w 252562"/>
                  <a:gd name="connsiteY79" fmla="*/ 53900 h 387410"/>
                  <a:gd name="connsiteX80" fmla="*/ 215754 w 252562"/>
                  <a:gd name="connsiteY80" fmla="*/ 75465 h 387410"/>
                  <a:gd name="connsiteX81" fmla="*/ 65111 w 252562"/>
                  <a:gd name="connsiteY81" fmla="*/ 154534 h 387410"/>
                  <a:gd name="connsiteX82" fmla="*/ 125872 w 252562"/>
                  <a:gd name="connsiteY82" fmla="*/ 285717 h 387410"/>
                  <a:gd name="connsiteX83" fmla="*/ 135579 w 252562"/>
                  <a:gd name="connsiteY83" fmla="*/ 305484 h 387410"/>
                  <a:gd name="connsiteX84" fmla="*/ 83807 w 252562"/>
                  <a:gd name="connsiteY84" fmla="*/ 371974 h 387410"/>
                  <a:gd name="connsiteX85" fmla="*/ 38866 w 252562"/>
                  <a:gd name="connsiteY85" fmla="*/ 355801 h 387410"/>
                  <a:gd name="connsiteX86" fmla="*/ 24125 w 252562"/>
                  <a:gd name="connsiteY86" fmla="*/ 315188 h 387410"/>
                  <a:gd name="connsiteX87" fmla="*/ 51809 w 252562"/>
                  <a:gd name="connsiteY87" fmla="*/ 281404 h 387410"/>
                  <a:gd name="connsiteX88" fmla="*/ 58640 w 252562"/>
                  <a:gd name="connsiteY88" fmla="*/ 273138 h 387410"/>
                  <a:gd name="connsiteX89" fmla="*/ 97109 w 252562"/>
                  <a:gd name="connsiteY89" fmla="*/ 269544 h 387410"/>
                  <a:gd name="connsiteX90" fmla="*/ 72661 w 252562"/>
                  <a:gd name="connsiteY90" fmla="*/ 219946 h 387410"/>
                  <a:gd name="connsiteX91" fmla="*/ 9025 w 252562"/>
                  <a:gd name="connsiteY91" fmla="*/ 108530 h 387410"/>
                  <a:gd name="connsiteX92" fmla="*/ 24125 w 252562"/>
                  <a:gd name="connsiteY92" fmla="*/ 88763 h 387410"/>
                  <a:gd name="connsiteX93" fmla="*/ 172970 w 252562"/>
                  <a:gd name="connsiteY93" fmla="*/ 1786 h 387410"/>
                  <a:gd name="connsiteX94" fmla="*/ 184835 w 252562"/>
                  <a:gd name="connsiteY94" fmla="*/ 708 h 38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252562" h="387410">
                    <a:moveTo>
                      <a:pt x="120776" y="372174"/>
                    </a:moveTo>
                    <a:cubicBezTo>
                      <a:pt x="123687" y="371105"/>
                      <a:pt x="125506" y="375382"/>
                      <a:pt x="122959" y="376451"/>
                    </a:cubicBezTo>
                    <a:cubicBezTo>
                      <a:pt x="113500" y="381440"/>
                      <a:pt x="103314" y="387143"/>
                      <a:pt x="92400" y="387143"/>
                    </a:cubicBezTo>
                    <a:cubicBezTo>
                      <a:pt x="86579" y="387143"/>
                      <a:pt x="80030" y="388212"/>
                      <a:pt x="74573" y="386074"/>
                    </a:cubicBezTo>
                    <a:cubicBezTo>
                      <a:pt x="73482" y="385717"/>
                      <a:pt x="73846" y="384292"/>
                      <a:pt x="74937" y="384292"/>
                    </a:cubicBezTo>
                    <a:cubicBezTo>
                      <a:pt x="91308" y="387499"/>
                      <a:pt x="106952" y="379302"/>
                      <a:pt x="120776" y="372174"/>
                    </a:cubicBezTo>
                    <a:close/>
                    <a:moveTo>
                      <a:pt x="124656" y="357170"/>
                    </a:moveTo>
                    <a:cubicBezTo>
                      <a:pt x="125590" y="357876"/>
                      <a:pt x="126034" y="359111"/>
                      <a:pt x="124967" y="360169"/>
                    </a:cubicBezTo>
                    <a:cubicBezTo>
                      <a:pt x="111807" y="376044"/>
                      <a:pt x="81220" y="386627"/>
                      <a:pt x="62725" y="373575"/>
                    </a:cubicBezTo>
                    <a:cubicBezTo>
                      <a:pt x="62370" y="373222"/>
                      <a:pt x="62725" y="371811"/>
                      <a:pt x="63437" y="372164"/>
                    </a:cubicBezTo>
                    <a:cubicBezTo>
                      <a:pt x="81576" y="381689"/>
                      <a:pt x="108606" y="371105"/>
                      <a:pt x="121410" y="357347"/>
                    </a:cubicBezTo>
                    <a:cubicBezTo>
                      <a:pt x="122300" y="356288"/>
                      <a:pt x="123722" y="356465"/>
                      <a:pt x="124656" y="357170"/>
                    </a:cubicBezTo>
                    <a:close/>
                    <a:moveTo>
                      <a:pt x="84073" y="306717"/>
                    </a:moveTo>
                    <a:cubicBezTo>
                      <a:pt x="87400" y="306717"/>
                      <a:pt x="87400" y="311257"/>
                      <a:pt x="84073" y="311606"/>
                    </a:cubicBezTo>
                    <a:cubicBezTo>
                      <a:pt x="79636" y="311955"/>
                      <a:pt x="75200" y="311606"/>
                      <a:pt x="71133" y="314400"/>
                    </a:cubicBezTo>
                    <a:cubicBezTo>
                      <a:pt x="67806" y="316495"/>
                      <a:pt x="65588" y="318940"/>
                      <a:pt x="64109" y="322433"/>
                    </a:cubicBezTo>
                    <a:cubicBezTo>
                      <a:pt x="64109" y="323131"/>
                      <a:pt x="63000" y="323131"/>
                      <a:pt x="63000" y="322433"/>
                    </a:cubicBezTo>
                    <a:cubicBezTo>
                      <a:pt x="60782" y="318591"/>
                      <a:pt x="64479" y="314051"/>
                      <a:pt x="67436" y="311606"/>
                    </a:cubicBezTo>
                    <a:cubicBezTo>
                      <a:pt x="72242" y="307764"/>
                      <a:pt x="77788" y="306018"/>
                      <a:pt x="84073" y="306717"/>
                    </a:cubicBezTo>
                    <a:close/>
                    <a:moveTo>
                      <a:pt x="80354" y="295991"/>
                    </a:moveTo>
                    <a:cubicBezTo>
                      <a:pt x="85727" y="295311"/>
                      <a:pt x="91233" y="296217"/>
                      <a:pt x="96917" y="299116"/>
                    </a:cubicBezTo>
                    <a:cubicBezTo>
                      <a:pt x="100115" y="300565"/>
                      <a:pt x="97983" y="305638"/>
                      <a:pt x="94786" y="304189"/>
                    </a:cubicBezTo>
                    <a:cubicBezTo>
                      <a:pt x="85549" y="299841"/>
                      <a:pt x="75958" y="299841"/>
                      <a:pt x="67432" y="306001"/>
                    </a:cubicBezTo>
                    <a:cubicBezTo>
                      <a:pt x="61038" y="310349"/>
                      <a:pt x="54998" y="316509"/>
                      <a:pt x="56775" y="325206"/>
                    </a:cubicBezTo>
                    <a:cubicBezTo>
                      <a:pt x="57130" y="326293"/>
                      <a:pt x="55354" y="326293"/>
                      <a:pt x="54998" y="325568"/>
                    </a:cubicBezTo>
                    <a:cubicBezTo>
                      <a:pt x="49670" y="316509"/>
                      <a:pt x="57485" y="307450"/>
                      <a:pt x="64590" y="302377"/>
                    </a:cubicBezTo>
                    <a:cubicBezTo>
                      <a:pt x="69741" y="298935"/>
                      <a:pt x="74981" y="296670"/>
                      <a:pt x="80354" y="295991"/>
                    </a:cubicBezTo>
                    <a:close/>
                    <a:moveTo>
                      <a:pt x="93784" y="294208"/>
                    </a:moveTo>
                    <a:cubicBezTo>
                      <a:pt x="85784" y="291737"/>
                      <a:pt x="76257" y="292546"/>
                      <a:pt x="68347" y="295780"/>
                    </a:cubicBezTo>
                    <a:cubicBezTo>
                      <a:pt x="66549" y="296499"/>
                      <a:pt x="64752" y="296859"/>
                      <a:pt x="63314" y="296859"/>
                    </a:cubicBezTo>
                    <a:cubicBezTo>
                      <a:pt x="56842" y="301531"/>
                      <a:pt x="51449" y="306922"/>
                      <a:pt x="49292" y="313751"/>
                    </a:cubicBezTo>
                    <a:cubicBezTo>
                      <a:pt x="43899" y="331002"/>
                      <a:pt x="61516" y="345019"/>
                      <a:pt x="77335" y="345378"/>
                    </a:cubicBezTo>
                    <a:cubicBezTo>
                      <a:pt x="94952" y="346097"/>
                      <a:pt x="113648" y="332080"/>
                      <a:pt x="110052" y="312313"/>
                    </a:cubicBezTo>
                    <a:cubicBezTo>
                      <a:pt x="108255" y="302430"/>
                      <a:pt x="101783" y="296679"/>
                      <a:pt x="93784" y="294208"/>
                    </a:cubicBezTo>
                    <a:close/>
                    <a:moveTo>
                      <a:pt x="214409" y="33684"/>
                    </a:moveTo>
                    <a:cubicBezTo>
                      <a:pt x="214048" y="33326"/>
                      <a:pt x="214769" y="32968"/>
                      <a:pt x="215130" y="33684"/>
                    </a:cubicBezTo>
                    <a:cubicBezTo>
                      <a:pt x="224150" y="42991"/>
                      <a:pt x="230645" y="54088"/>
                      <a:pt x="237139" y="65185"/>
                    </a:cubicBezTo>
                    <a:cubicBezTo>
                      <a:pt x="238221" y="66617"/>
                      <a:pt x="236778" y="67691"/>
                      <a:pt x="235335" y="68049"/>
                    </a:cubicBezTo>
                    <a:cubicBezTo>
                      <a:pt x="235335" y="68765"/>
                      <a:pt x="235335" y="69481"/>
                      <a:pt x="234613" y="69839"/>
                    </a:cubicBezTo>
                    <a:cubicBezTo>
                      <a:pt x="217656" y="84873"/>
                      <a:pt x="194926" y="91675"/>
                      <a:pt x="176886" y="104919"/>
                    </a:cubicBezTo>
                    <a:cubicBezTo>
                      <a:pt x="176164" y="105635"/>
                      <a:pt x="175082" y="104561"/>
                      <a:pt x="175443" y="103845"/>
                    </a:cubicBezTo>
                    <a:cubicBezTo>
                      <a:pt x="183019" y="95970"/>
                      <a:pt x="194565" y="90959"/>
                      <a:pt x="203585" y="85231"/>
                    </a:cubicBezTo>
                    <a:cubicBezTo>
                      <a:pt x="212966" y="79504"/>
                      <a:pt x="223789" y="74134"/>
                      <a:pt x="231727" y="66259"/>
                    </a:cubicBezTo>
                    <a:cubicBezTo>
                      <a:pt x="231727" y="66259"/>
                      <a:pt x="231727" y="66259"/>
                      <a:pt x="232088" y="66259"/>
                    </a:cubicBezTo>
                    <a:cubicBezTo>
                      <a:pt x="228119" y="61248"/>
                      <a:pt x="225593" y="54804"/>
                      <a:pt x="222346" y="49435"/>
                    </a:cubicBezTo>
                    <a:cubicBezTo>
                      <a:pt x="219099" y="44423"/>
                      <a:pt x="215852" y="39770"/>
                      <a:pt x="214409" y="33684"/>
                    </a:cubicBezTo>
                    <a:close/>
                    <a:moveTo>
                      <a:pt x="79247" y="30154"/>
                    </a:moveTo>
                    <a:cubicBezTo>
                      <a:pt x="80334" y="29793"/>
                      <a:pt x="81058" y="31236"/>
                      <a:pt x="79972" y="31597"/>
                    </a:cubicBezTo>
                    <a:cubicBezTo>
                      <a:pt x="53541" y="46750"/>
                      <a:pt x="26748" y="64790"/>
                      <a:pt x="2852" y="83551"/>
                    </a:cubicBezTo>
                    <a:cubicBezTo>
                      <a:pt x="1042" y="84994"/>
                      <a:pt x="-1130" y="82108"/>
                      <a:pt x="680" y="80304"/>
                    </a:cubicBezTo>
                    <a:cubicBezTo>
                      <a:pt x="10818" y="69841"/>
                      <a:pt x="26386" y="62265"/>
                      <a:pt x="38334" y="53966"/>
                    </a:cubicBezTo>
                    <a:cubicBezTo>
                      <a:pt x="51731" y="44947"/>
                      <a:pt x="64403" y="36288"/>
                      <a:pt x="79247" y="30154"/>
                    </a:cubicBezTo>
                    <a:close/>
                    <a:moveTo>
                      <a:pt x="101135" y="27330"/>
                    </a:moveTo>
                    <a:cubicBezTo>
                      <a:pt x="102211" y="26618"/>
                      <a:pt x="103286" y="28397"/>
                      <a:pt x="102211" y="29108"/>
                    </a:cubicBezTo>
                    <a:cubicBezTo>
                      <a:pt x="71382" y="49025"/>
                      <a:pt x="36969" y="66453"/>
                      <a:pt x="8292" y="89571"/>
                    </a:cubicBezTo>
                    <a:cubicBezTo>
                      <a:pt x="6141" y="91350"/>
                      <a:pt x="3632" y="88149"/>
                      <a:pt x="5783" y="86370"/>
                    </a:cubicBezTo>
                    <a:cubicBezTo>
                      <a:pt x="20838" y="74278"/>
                      <a:pt x="38403" y="64675"/>
                      <a:pt x="54893" y="54360"/>
                    </a:cubicBezTo>
                    <a:cubicBezTo>
                      <a:pt x="69949" y="45469"/>
                      <a:pt x="85004" y="34799"/>
                      <a:pt x="101135" y="27330"/>
                    </a:cubicBezTo>
                    <a:close/>
                    <a:moveTo>
                      <a:pt x="228909" y="25383"/>
                    </a:moveTo>
                    <a:cubicBezTo>
                      <a:pt x="235746" y="36319"/>
                      <a:pt x="242943" y="48314"/>
                      <a:pt x="251938" y="57486"/>
                    </a:cubicBezTo>
                    <a:cubicBezTo>
                      <a:pt x="254097" y="59955"/>
                      <a:pt x="250139" y="62777"/>
                      <a:pt x="247980" y="60661"/>
                    </a:cubicBezTo>
                    <a:cubicBezTo>
                      <a:pt x="238984" y="51489"/>
                      <a:pt x="232867" y="37377"/>
                      <a:pt x="227470" y="26441"/>
                    </a:cubicBezTo>
                    <a:cubicBezTo>
                      <a:pt x="227470" y="25383"/>
                      <a:pt x="228549" y="25030"/>
                      <a:pt x="228909" y="25383"/>
                    </a:cubicBezTo>
                    <a:close/>
                    <a:moveTo>
                      <a:pt x="180161" y="24429"/>
                    </a:moveTo>
                    <a:cubicBezTo>
                      <a:pt x="152117" y="39165"/>
                      <a:pt x="117243" y="59292"/>
                      <a:pt x="89559" y="73668"/>
                    </a:cubicBezTo>
                    <a:cubicBezTo>
                      <a:pt x="72661" y="83012"/>
                      <a:pt x="56123" y="94513"/>
                      <a:pt x="38506" y="102061"/>
                    </a:cubicBezTo>
                    <a:cubicBezTo>
                      <a:pt x="45697" y="116437"/>
                      <a:pt x="52887" y="130813"/>
                      <a:pt x="60078" y="144471"/>
                    </a:cubicBezTo>
                    <a:cubicBezTo>
                      <a:pt x="97828" y="115359"/>
                      <a:pt x="149960" y="83731"/>
                      <a:pt x="195980" y="61448"/>
                    </a:cubicBezTo>
                    <a:cubicBezTo>
                      <a:pt x="189509" y="50306"/>
                      <a:pt x="183756" y="37368"/>
                      <a:pt x="180161" y="24429"/>
                    </a:cubicBezTo>
                    <a:close/>
                    <a:moveTo>
                      <a:pt x="217254" y="20101"/>
                    </a:moveTo>
                    <a:cubicBezTo>
                      <a:pt x="221867" y="28632"/>
                      <a:pt x="227899" y="37162"/>
                      <a:pt x="232867" y="45336"/>
                    </a:cubicBezTo>
                    <a:cubicBezTo>
                      <a:pt x="233932" y="47468"/>
                      <a:pt x="241029" y="58486"/>
                      <a:pt x="239254" y="58842"/>
                    </a:cubicBezTo>
                    <a:cubicBezTo>
                      <a:pt x="239964" y="58842"/>
                      <a:pt x="240319" y="58842"/>
                      <a:pt x="241029" y="58842"/>
                    </a:cubicBezTo>
                    <a:cubicBezTo>
                      <a:pt x="244577" y="60619"/>
                      <a:pt x="240674" y="65950"/>
                      <a:pt x="238190" y="63107"/>
                    </a:cubicBezTo>
                    <a:cubicBezTo>
                      <a:pt x="232867" y="57065"/>
                      <a:pt x="229674" y="49601"/>
                      <a:pt x="226125" y="42493"/>
                    </a:cubicBezTo>
                    <a:cubicBezTo>
                      <a:pt x="222577" y="35385"/>
                      <a:pt x="218318" y="28276"/>
                      <a:pt x="215125" y="20812"/>
                    </a:cubicBezTo>
                    <a:cubicBezTo>
                      <a:pt x="214770" y="19391"/>
                      <a:pt x="216544" y="18680"/>
                      <a:pt x="217254" y="20101"/>
                    </a:cubicBezTo>
                    <a:close/>
                    <a:moveTo>
                      <a:pt x="184835" y="708"/>
                    </a:moveTo>
                    <a:cubicBezTo>
                      <a:pt x="186273" y="708"/>
                      <a:pt x="187711" y="1786"/>
                      <a:pt x="188790" y="3224"/>
                    </a:cubicBezTo>
                    <a:cubicBezTo>
                      <a:pt x="199576" y="20475"/>
                      <a:pt x="207126" y="38087"/>
                      <a:pt x="220428" y="53900"/>
                    </a:cubicBezTo>
                    <a:cubicBezTo>
                      <a:pt x="228697" y="56057"/>
                      <a:pt x="228338" y="68277"/>
                      <a:pt x="215754" y="75465"/>
                    </a:cubicBezTo>
                    <a:cubicBezTo>
                      <a:pt x="173689" y="98107"/>
                      <a:pt x="113648" y="138720"/>
                      <a:pt x="65111" y="154534"/>
                    </a:cubicBezTo>
                    <a:cubicBezTo>
                      <a:pt x="87402" y="197663"/>
                      <a:pt x="109693" y="239713"/>
                      <a:pt x="125872" y="285717"/>
                    </a:cubicBezTo>
                    <a:cubicBezTo>
                      <a:pt x="130546" y="291108"/>
                      <a:pt x="134141" y="297937"/>
                      <a:pt x="135579" y="305484"/>
                    </a:cubicBezTo>
                    <a:cubicBezTo>
                      <a:pt x="142770" y="338190"/>
                      <a:pt x="117243" y="371256"/>
                      <a:pt x="83807" y="371974"/>
                    </a:cubicBezTo>
                    <a:cubicBezTo>
                      <a:pt x="67268" y="372334"/>
                      <a:pt x="50730" y="368380"/>
                      <a:pt x="38866" y="355801"/>
                    </a:cubicBezTo>
                    <a:cubicBezTo>
                      <a:pt x="29518" y="346097"/>
                      <a:pt x="20889" y="329565"/>
                      <a:pt x="24125" y="315188"/>
                    </a:cubicBezTo>
                    <a:cubicBezTo>
                      <a:pt x="27720" y="299374"/>
                      <a:pt x="38506" y="288233"/>
                      <a:pt x="51809" y="281404"/>
                    </a:cubicBezTo>
                    <a:cubicBezTo>
                      <a:pt x="52168" y="277810"/>
                      <a:pt x="54325" y="274935"/>
                      <a:pt x="58640" y="273138"/>
                    </a:cubicBezTo>
                    <a:cubicBezTo>
                      <a:pt x="70864" y="268466"/>
                      <a:pt x="84526" y="267028"/>
                      <a:pt x="97109" y="269544"/>
                    </a:cubicBezTo>
                    <a:cubicBezTo>
                      <a:pt x="89200" y="252652"/>
                      <a:pt x="81650" y="236119"/>
                      <a:pt x="72661" y="219946"/>
                    </a:cubicBezTo>
                    <a:cubicBezTo>
                      <a:pt x="52168" y="182208"/>
                      <a:pt x="26642" y="148065"/>
                      <a:pt x="9025" y="108530"/>
                    </a:cubicBezTo>
                    <a:cubicBezTo>
                      <a:pt x="3632" y="97029"/>
                      <a:pt x="14058" y="88044"/>
                      <a:pt x="24125" y="88763"/>
                    </a:cubicBezTo>
                    <a:cubicBezTo>
                      <a:pt x="82369" y="54619"/>
                      <a:pt x="121198" y="22991"/>
                      <a:pt x="172970" y="1786"/>
                    </a:cubicBezTo>
                    <a:cubicBezTo>
                      <a:pt x="177644" y="-370"/>
                      <a:pt x="181599" y="-370"/>
                      <a:pt x="184835" y="70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9" name="Freeform 2232">
                <a:extLst>
                  <a:ext uri="{FF2B5EF4-FFF2-40B4-BE49-F238E27FC236}">
                    <a16:creationId xmlns:a16="http://schemas.microsoft.com/office/drawing/2014/main" id="{200F241C-4991-5047-8734-6121FA21DF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738566" y="235866"/>
                <a:ext cx="135374" cy="417644"/>
              </a:xfrm>
              <a:custGeom>
                <a:avLst/>
                <a:gdLst>
                  <a:gd name="T0" fmla="*/ 366 w 415"/>
                  <a:gd name="T1" fmla="*/ 767 h 1279"/>
                  <a:gd name="T2" fmla="*/ 366 w 415"/>
                  <a:gd name="T3" fmla="*/ 767 h 1279"/>
                  <a:gd name="T4" fmla="*/ 168 w 415"/>
                  <a:gd name="T5" fmla="*/ 685 h 1279"/>
                  <a:gd name="T6" fmla="*/ 168 w 415"/>
                  <a:gd name="T7" fmla="*/ 685 h 1279"/>
                  <a:gd name="T8" fmla="*/ 173 w 415"/>
                  <a:gd name="T9" fmla="*/ 546 h 1279"/>
                  <a:gd name="T10" fmla="*/ 173 w 415"/>
                  <a:gd name="T11" fmla="*/ 546 h 1279"/>
                  <a:gd name="T12" fmla="*/ 393 w 415"/>
                  <a:gd name="T13" fmla="*/ 270 h 1279"/>
                  <a:gd name="T14" fmla="*/ 393 w 415"/>
                  <a:gd name="T15" fmla="*/ 270 h 1279"/>
                  <a:gd name="T16" fmla="*/ 111 w 415"/>
                  <a:gd name="T17" fmla="*/ 40 h 1279"/>
                  <a:gd name="T18" fmla="*/ 111 w 415"/>
                  <a:gd name="T19" fmla="*/ 40 h 1279"/>
                  <a:gd name="T20" fmla="*/ 127 w 415"/>
                  <a:gd name="T21" fmla="*/ 98 h 1279"/>
                  <a:gd name="T22" fmla="*/ 127 w 415"/>
                  <a:gd name="T23" fmla="*/ 98 h 1279"/>
                  <a:gd name="T24" fmla="*/ 306 w 415"/>
                  <a:gd name="T25" fmla="*/ 276 h 1279"/>
                  <a:gd name="T26" fmla="*/ 306 w 415"/>
                  <a:gd name="T27" fmla="*/ 276 h 1279"/>
                  <a:gd name="T28" fmla="*/ 193 w 415"/>
                  <a:gd name="T29" fmla="*/ 401 h 1279"/>
                  <a:gd name="T30" fmla="*/ 193 w 415"/>
                  <a:gd name="T31" fmla="*/ 401 h 1279"/>
                  <a:gd name="T32" fmla="*/ 5 w 415"/>
                  <a:gd name="T33" fmla="*/ 666 h 1279"/>
                  <a:gd name="T34" fmla="*/ 5 w 415"/>
                  <a:gd name="T35" fmla="*/ 666 h 1279"/>
                  <a:gd name="T36" fmla="*/ 316 w 415"/>
                  <a:gd name="T37" fmla="*/ 872 h 1279"/>
                  <a:gd name="T38" fmla="*/ 316 w 415"/>
                  <a:gd name="T39" fmla="*/ 872 h 1279"/>
                  <a:gd name="T40" fmla="*/ 200 w 415"/>
                  <a:gd name="T41" fmla="*/ 1062 h 1279"/>
                  <a:gd name="T42" fmla="*/ 200 w 415"/>
                  <a:gd name="T43" fmla="*/ 1062 h 1279"/>
                  <a:gd name="T44" fmla="*/ 207 w 415"/>
                  <a:gd name="T45" fmla="*/ 1235 h 1279"/>
                  <a:gd name="T46" fmla="*/ 207 w 415"/>
                  <a:gd name="T47" fmla="*/ 1235 h 1279"/>
                  <a:gd name="T48" fmla="*/ 281 w 415"/>
                  <a:gd name="T49" fmla="*/ 1194 h 1279"/>
                  <a:gd name="T50" fmla="*/ 281 w 415"/>
                  <a:gd name="T51" fmla="*/ 1194 h 1279"/>
                  <a:gd name="T52" fmla="*/ 371 w 415"/>
                  <a:gd name="T53" fmla="*/ 969 h 1279"/>
                  <a:gd name="T54" fmla="*/ 371 w 415"/>
                  <a:gd name="T55" fmla="*/ 969 h 1279"/>
                  <a:gd name="T56" fmla="*/ 366 w 415"/>
                  <a:gd name="T57" fmla="*/ 767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5" h="1279">
                    <a:moveTo>
                      <a:pt x="366" y="767"/>
                    </a:moveTo>
                    <a:lnTo>
                      <a:pt x="366" y="767"/>
                    </a:lnTo>
                    <a:cubicBezTo>
                      <a:pt x="317" y="699"/>
                      <a:pt x="245" y="686"/>
                      <a:pt x="168" y="685"/>
                    </a:cubicBezTo>
                    <a:lnTo>
                      <a:pt x="168" y="685"/>
                    </a:lnTo>
                    <a:cubicBezTo>
                      <a:pt x="45" y="684"/>
                      <a:pt x="125" y="597"/>
                      <a:pt x="173" y="546"/>
                    </a:cubicBezTo>
                    <a:lnTo>
                      <a:pt x="173" y="546"/>
                    </a:lnTo>
                    <a:cubicBezTo>
                      <a:pt x="239" y="475"/>
                      <a:pt x="394" y="381"/>
                      <a:pt x="393" y="270"/>
                    </a:cubicBezTo>
                    <a:lnTo>
                      <a:pt x="393" y="270"/>
                    </a:lnTo>
                    <a:cubicBezTo>
                      <a:pt x="392" y="134"/>
                      <a:pt x="250" y="0"/>
                      <a:pt x="111" y="40"/>
                    </a:cubicBezTo>
                    <a:lnTo>
                      <a:pt x="111" y="40"/>
                    </a:lnTo>
                    <a:cubicBezTo>
                      <a:pt x="74" y="51"/>
                      <a:pt x="89" y="105"/>
                      <a:pt x="127" y="98"/>
                    </a:cubicBezTo>
                    <a:lnTo>
                      <a:pt x="127" y="98"/>
                    </a:lnTo>
                    <a:cubicBezTo>
                      <a:pt x="216" y="81"/>
                      <a:pt x="326" y="184"/>
                      <a:pt x="306" y="276"/>
                    </a:cubicBezTo>
                    <a:lnTo>
                      <a:pt x="306" y="276"/>
                    </a:lnTo>
                    <a:cubicBezTo>
                      <a:pt x="296" y="323"/>
                      <a:pt x="226" y="371"/>
                      <a:pt x="193" y="401"/>
                    </a:cubicBezTo>
                    <a:lnTo>
                      <a:pt x="193" y="401"/>
                    </a:lnTo>
                    <a:cubicBezTo>
                      <a:pt x="120" y="469"/>
                      <a:pt x="8" y="556"/>
                      <a:pt x="5" y="666"/>
                    </a:cubicBezTo>
                    <a:lnTo>
                      <a:pt x="5" y="666"/>
                    </a:lnTo>
                    <a:cubicBezTo>
                      <a:pt x="0" y="853"/>
                      <a:pt x="301" y="698"/>
                      <a:pt x="316" y="872"/>
                    </a:cubicBezTo>
                    <a:lnTo>
                      <a:pt x="316" y="872"/>
                    </a:lnTo>
                    <a:cubicBezTo>
                      <a:pt x="321" y="933"/>
                      <a:pt x="228" y="1012"/>
                      <a:pt x="200" y="1062"/>
                    </a:cubicBezTo>
                    <a:lnTo>
                      <a:pt x="200" y="1062"/>
                    </a:lnTo>
                    <a:cubicBezTo>
                      <a:pt x="167" y="1118"/>
                      <a:pt x="169" y="1183"/>
                      <a:pt x="207" y="1235"/>
                    </a:cubicBezTo>
                    <a:lnTo>
                      <a:pt x="207" y="1235"/>
                    </a:lnTo>
                    <a:cubicBezTo>
                      <a:pt x="239" y="1278"/>
                      <a:pt x="309" y="1242"/>
                      <a:pt x="281" y="1194"/>
                    </a:cubicBezTo>
                    <a:lnTo>
                      <a:pt x="281" y="1194"/>
                    </a:lnTo>
                    <a:cubicBezTo>
                      <a:pt x="233" y="1110"/>
                      <a:pt x="327" y="1034"/>
                      <a:pt x="371" y="969"/>
                    </a:cubicBezTo>
                    <a:lnTo>
                      <a:pt x="371" y="969"/>
                    </a:lnTo>
                    <a:cubicBezTo>
                      <a:pt x="414" y="904"/>
                      <a:pt x="410" y="829"/>
                      <a:pt x="366" y="7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B40CF946-18A7-6549-9BCC-EBA6C02EEA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1253" y="0"/>
              <a:ext cx="1954853" cy="1501559"/>
            </a:xfrm>
            <a:custGeom>
              <a:avLst/>
              <a:gdLst>
                <a:gd name="connsiteX0" fmla="*/ 339927 w 1567979"/>
                <a:gd name="connsiteY0" fmla="*/ 1008887 h 1204394"/>
                <a:gd name="connsiteX1" fmla="*/ 344952 w 1567979"/>
                <a:gd name="connsiteY1" fmla="*/ 1018200 h 1204394"/>
                <a:gd name="connsiteX2" fmla="*/ 151139 w 1567979"/>
                <a:gd name="connsiteY2" fmla="*/ 1131385 h 1204394"/>
                <a:gd name="connsiteX3" fmla="*/ 148267 w 1567979"/>
                <a:gd name="connsiteY3" fmla="*/ 1126370 h 1204394"/>
                <a:gd name="connsiteX4" fmla="*/ 339927 w 1567979"/>
                <a:gd name="connsiteY4" fmla="*/ 1008887 h 1204394"/>
                <a:gd name="connsiteX5" fmla="*/ 332303 w 1567979"/>
                <a:gd name="connsiteY5" fmla="*/ 995144 h 1204394"/>
                <a:gd name="connsiteX6" fmla="*/ 337348 w 1567979"/>
                <a:gd name="connsiteY6" fmla="*/ 1004211 h 1204394"/>
                <a:gd name="connsiteX7" fmla="*/ 183486 w 1567979"/>
                <a:gd name="connsiteY7" fmla="*/ 1086541 h 1204394"/>
                <a:gd name="connsiteX8" fmla="*/ 178802 w 1567979"/>
                <a:gd name="connsiteY8" fmla="*/ 1081826 h 1204394"/>
                <a:gd name="connsiteX9" fmla="*/ 332303 w 1567979"/>
                <a:gd name="connsiteY9" fmla="*/ 995144 h 1204394"/>
                <a:gd name="connsiteX10" fmla="*/ 320808 w 1567979"/>
                <a:gd name="connsiteY10" fmla="*/ 976413 h 1204394"/>
                <a:gd name="connsiteX11" fmla="*/ 326223 w 1567979"/>
                <a:gd name="connsiteY11" fmla="*/ 985342 h 1204394"/>
                <a:gd name="connsiteX12" fmla="*/ 205652 w 1567979"/>
                <a:gd name="connsiteY12" fmla="*/ 1043921 h 1204394"/>
                <a:gd name="connsiteX13" fmla="*/ 203847 w 1567979"/>
                <a:gd name="connsiteY13" fmla="*/ 1039634 h 1204394"/>
                <a:gd name="connsiteX14" fmla="*/ 320808 w 1567979"/>
                <a:gd name="connsiteY14" fmla="*/ 976413 h 1204394"/>
                <a:gd name="connsiteX15" fmla="*/ 312208 w 1567979"/>
                <a:gd name="connsiteY15" fmla="*/ 950292 h 1204394"/>
                <a:gd name="connsiteX16" fmla="*/ 316547 w 1567979"/>
                <a:gd name="connsiteY16" fmla="*/ 957772 h 1204394"/>
                <a:gd name="connsiteX17" fmla="*/ 227602 w 1567979"/>
                <a:gd name="connsiteY17" fmla="*/ 1001580 h 1204394"/>
                <a:gd name="connsiteX18" fmla="*/ 223986 w 1567979"/>
                <a:gd name="connsiteY18" fmla="*/ 995881 h 1204394"/>
                <a:gd name="connsiteX19" fmla="*/ 312208 w 1567979"/>
                <a:gd name="connsiteY19" fmla="*/ 950292 h 1204394"/>
                <a:gd name="connsiteX20" fmla="*/ 272704 w 1567979"/>
                <a:gd name="connsiteY20" fmla="*/ 942160 h 1204394"/>
                <a:gd name="connsiteX21" fmla="*/ 274126 w 1567979"/>
                <a:gd name="connsiteY21" fmla="*/ 950682 h 1204394"/>
                <a:gd name="connsiteX22" fmla="*/ 253867 w 1567979"/>
                <a:gd name="connsiteY22" fmla="*/ 958139 h 1204394"/>
                <a:gd name="connsiteX23" fmla="*/ 238585 w 1567979"/>
                <a:gd name="connsiteY23" fmla="*/ 966662 h 1204394"/>
                <a:gd name="connsiteX24" fmla="*/ 235030 w 1567979"/>
                <a:gd name="connsiteY24" fmla="*/ 960625 h 1204394"/>
                <a:gd name="connsiteX25" fmla="*/ 254578 w 1567979"/>
                <a:gd name="connsiteY25" fmla="*/ 949972 h 1204394"/>
                <a:gd name="connsiteX26" fmla="*/ 272704 w 1567979"/>
                <a:gd name="connsiteY26" fmla="*/ 942160 h 1204394"/>
                <a:gd name="connsiteX27" fmla="*/ 75060 w 1567979"/>
                <a:gd name="connsiteY27" fmla="*/ 795456 h 1204394"/>
                <a:gd name="connsiteX28" fmla="*/ 80050 w 1567979"/>
                <a:gd name="connsiteY28" fmla="*/ 796894 h 1204394"/>
                <a:gd name="connsiteX29" fmla="*/ 49401 w 1567979"/>
                <a:gd name="connsiteY29" fmla="*/ 995330 h 1204394"/>
                <a:gd name="connsiteX30" fmla="*/ 65438 w 1567979"/>
                <a:gd name="connsiteY30" fmla="*/ 1106771 h 1204394"/>
                <a:gd name="connsiteX31" fmla="*/ 100720 w 1567979"/>
                <a:gd name="connsiteY31" fmla="*/ 1194485 h 1204394"/>
                <a:gd name="connsiteX32" fmla="*/ 92523 w 1567979"/>
                <a:gd name="connsiteY32" fmla="*/ 1202394 h 1204394"/>
                <a:gd name="connsiteX33" fmla="*/ 58311 w 1567979"/>
                <a:gd name="connsiteY33" fmla="*/ 1120791 h 1204394"/>
                <a:gd name="connsiteX34" fmla="*/ 39779 w 1567979"/>
                <a:gd name="connsiteY34" fmla="*/ 1017618 h 1204394"/>
                <a:gd name="connsiteX35" fmla="*/ 75060 w 1567979"/>
                <a:gd name="connsiteY35" fmla="*/ 795456 h 1204394"/>
                <a:gd name="connsiteX36" fmla="*/ 734142 w 1567979"/>
                <a:gd name="connsiteY36" fmla="*/ 587285 h 1204394"/>
                <a:gd name="connsiteX37" fmla="*/ 737029 w 1567979"/>
                <a:gd name="connsiteY37" fmla="*/ 597369 h 1204394"/>
                <a:gd name="connsiteX38" fmla="*/ 406540 w 1567979"/>
                <a:gd name="connsiteY38" fmla="*/ 774905 h 1204394"/>
                <a:gd name="connsiteX39" fmla="*/ 403653 w 1567979"/>
                <a:gd name="connsiteY39" fmla="*/ 773104 h 1204394"/>
                <a:gd name="connsiteX40" fmla="*/ 734142 w 1567979"/>
                <a:gd name="connsiteY40" fmla="*/ 587285 h 1204394"/>
                <a:gd name="connsiteX41" fmla="*/ 753578 w 1567979"/>
                <a:gd name="connsiteY41" fmla="*/ 584910 h 1204394"/>
                <a:gd name="connsiteX42" fmla="*/ 762123 w 1567979"/>
                <a:gd name="connsiteY42" fmla="*/ 584910 h 1204394"/>
                <a:gd name="connsiteX43" fmla="*/ 757293 w 1567979"/>
                <a:gd name="connsiteY43" fmla="*/ 593557 h 1204394"/>
                <a:gd name="connsiteX44" fmla="*/ 753206 w 1567979"/>
                <a:gd name="connsiteY44" fmla="*/ 590926 h 1204394"/>
                <a:gd name="connsiteX45" fmla="*/ 753578 w 1567979"/>
                <a:gd name="connsiteY45" fmla="*/ 584910 h 1204394"/>
                <a:gd name="connsiteX46" fmla="*/ 686993 w 1567979"/>
                <a:gd name="connsiteY46" fmla="*/ 518541 h 1204394"/>
                <a:gd name="connsiteX47" fmla="*/ 685913 w 1567979"/>
                <a:gd name="connsiteY47" fmla="*/ 519622 h 1204394"/>
                <a:gd name="connsiteX48" fmla="*/ 686376 w 1567979"/>
                <a:gd name="connsiteY48" fmla="*/ 518789 h 1204394"/>
                <a:gd name="connsiteX49" fmla="*/ 1270204 w 1567979"/>
                <a:gd name="connsiteY49" fmla="*/ 401373 h 1204394"/>
                <a:gd name="connsiteX50" fmla="*/ 1272094 w 1567979"/>
                <a:gd name="connsiteY50" fmla="*/ 408055 h 1204394"/>
                <a:gd name="connsiteX51" fmla="*/ 1071482 w 1567979"/>
                <a:gd name="connsiteY51" fmla="*/ 523575 h 1204394"/>
                <a:gd name="connsiteX52" fmla="*/ 1070762 w 1567979"/>
                <a:gd name="connsiteY52" fmla="*/ 521063 h 1204394"/>
                <a:gd name="connsiteX53" fmla="*/ 1263450 w 1567979"/>
                <a:gd name="connsiteY53" fmla="*/ 403032 h 1204394"/>
                <a:gd name="connsiteX54" fmla="*/ 1270204 w 1567979"/>
                <a:gd name="connsiteY54" fmla="*/ 401373 h 1204394"/>
                <a:gd name="connsiteX55" fmla="*/ 281844 w 1567979"/>
                <a:gd name="connsiteY55" fmla="*/ 259532 h 1204394"/>
                <a:gd name="connsiteX56" fmla="*/ 347378 w 1567979"/>
                <a:gd name="connsiteY56" fmla="*/ 448176 h 1204394"/>
                <a:gd name="connsiteX57" fmla="*/ 299128 w 1567979"/>
                <a:gd name="connsiteY57" fmla="*/ 269992 h 1204394"/>
                <a:gd name="connsiteX58" fmla="*/ 281844 w 1567979"/>
                <a:gd name="connsiteY58" fmla="*/ 259532 h 1204394"/>
                <a:gd name="connsiteX59" fmla="*/ 1218716 w 1567979"/>
                <a:gd name="connsiteY59" fmla="*/ 246898 h 1204394"/>
                <a:gd name="connsiteX60" fmla="*/ 1220455 w 1567979"/>
                <a:gd name="connsiteY60" fmla="*/ 253006 h 1204394"/>
                <a:gd name="connsiteX61" fmla="*/ 1161950 w 1567979"/>
                <a:gd name="connsiteY61" fmla="*/ 329898 h 1204394"/>
                <a:gd name="connsiteX62" fmla="*/ 1160879 w 1567979"/>
                <a:gd name="connsiteY62" fmla="*/ 328461 h 1204394"/>
                <a:gd name="connsiteX63" fmla="*/ 1212964 w 1567979"/>
                <a:gd name="connsiteY63" fmla="*/ 248335 h 1204394"/>
                <a:gd name="connsiteX64" fmla="*/ 1218716 w 1567979"/>
                <a:gd name="connsiteY64" fmla="*/ 246898 h 1204394"/>
                <a:gd name="connsiteX65" fmla="*/ 1238055 w 1567979"/>
                <a:gd name="connsiteY65" fmla="*/ 241071 h 1204394"/>
                <a:gd name="connsiteX66" fmla="*/ 1240924 w 1567979"/>
                <a:gd name="connsiteY66" fmla="*/ 246128 h 1204394"/>
                <a:gd name="connsiteX67" fmla="*/ 1149108 w 1567979"/>
                <a:gd name="connsiteY67" fmla="*/ 357386 h 1204394"/>
                <a:gd name="connsiteX68" fmla="*/ 1147314 w 1567979"/>
                <a:gd name="connsiteY68" fmla="*/ 354496 h 1204394"/>
                <a:gd name="connsiteX69" fmla="*/ 1233034 w 1567979"/>
                <a:gd name="connsiteY69" fmla="*/ 243599 h 1204394"/>
                <a:gd name="connsiteX70" fmla="*/ 1238055 w 1567979"/>
                <a:gd name="connsiteY70" fmla="*/ 241071 h 1204394"/>
                <a:gd name="connsiteX71" fmla="*/ 314971 w 1567979"/>
                <a:gd name="connsiteY71" fmla="*/ 235365 h 1204394"/>
                <a:gd name="connsiteX72" fmla="*/ 315691 w 1567979"/>
                <a:gd name="connsiteY72" fmla="*/ 235365 h 1204394"/>
                <a:gd name="connsiteX73" fmla="*/ 442077 w 1567979"/>
                <a:gd name="connsiteY73" fmla="*/ 321933 h 1204394"/>
                <a:gd name="connsiteX74" fmla="*/ 348098 w 1567979"/>
                <a:gd name="connsiteY74" fmla="*/ 479557 h 1204394"/>
                <a:gd name="connsiteX75" fmla="*/ 213070 w 1567979"/>
                <a:gd name="connsiteY75" fmla="*/ 371709 h 1204394"/>
                <a:gd name="connsiteX76" fmla="*/ 314971 w 1567979"/>
                <a:gd name="connsiteY76" fmla="*/ 235365 h 1204394"/>
                <a:gd name="connsiteX77" fmla="*/ 695527 w 1567979"/>
                <a:gd name="connsiteY77" fmla="*/ 153370 h 1204394"/>
                <a:gd name="connsiteX78" fmla="*/ 693366 w 1567979"/>
                <a:gd name="connsiteY78" fmla="*/ 286667 h 1204394"/>
                <a:gd name="connsiteX79" fmla="*/ 769716 w 1567979"/>
                <a:gd name="connsiteY79" fmla="*/ 238163 h 1204394"/>
                <a:gd name="connsiteX80" fmla="*/ 751349 w 1567979"/>
                <a:gd name="connsiteY80" fmla="*/ 178161 h 1204394"/>
                <a:gd name="connsiteX81" fmla="*/ 716055 w 1567979"/>
                <a:gd name="connsiteY81" fmla="*/ 159478 h 1204394"/>
                <a:gd name="connsiteX82" fmla="*/ 695527 w 1567979"/>
                <a:gd name="connsiteY82" fmla="*/ 153370 h 1204394"/>
                <a:gd name="connsiteX83" fmla="*/ 1448901 w 1567979"/>
                <a:gd name="connsiteY83" fmla="*/ 149138 h 1204394"/>
                <a:gd name="connsiteX84" fmla="*/ 1511294 w 1567979"/>
                <a:gd name="connsiteY84" fmla="*/ 201845 h 1204394"/>
                <a:gd name="connsiteX85" fmla="*/ 1566157 w 1567979"/>
                <a:gd name="connsiteY85" fmla="*/ 257079 h 1204394"/>
                <a:gd name="connsiteX86" fmla="*/ 1567233 w 1567979"/>
                <a:gd name="connsiteY86" fmla="*/ 263216 h 1204394"/>
                <a:gd name="connsiteX87" fmla="*/ 1562930 w 1567979"/>
                <a:gd name="connsiteY87" fmla="*/ 271519 h 1204394"/>
                <a:gd name="connsiteX88" fmla="*/ 1408023 w 1567979"/>
                <a:gd name="connsiteY88" fmla="*/ 262133 h 1204394"/>
                <a:gd name="connsiteX89" fmla="*/ 1407664 w 1567979"/>
                <a:gd name="connsiteY89" fmla="*/ 259606 h 1204394"/>
                <a:gd name="connsiteX90" fmla="*/ 1554682 w 1567979"/>
                <a:gd name="connsiteY90" fmla="*/ 260689 h 1204394"/>
                <a:gd name="connsiteX91" fmla="*/ 1498385 w 1567979"/>
                <a:gd name="connsiteY91" fmla="*/ 203650 h 1204394"/>
                <a:gd name="connsiteX92" fmla="*/ 1446749 w 1567979"/>
                <a:gd name="connsiteY92" fmla="*/ 150582 h 1204394"/>
                <a:gd name="connsiteX93" fmla="*/ 1448901 w 1567979"/>
                <a:gd name="connsiteY93" fmla="*/ 149138 h 1204394"/>
                <a:gd name="connsiteX94" fmla="*/ 713303 w 1567979"/>
                <a:gd name="connsiteY94" fmla="*/ 125071 h 1204394"/>
                <a:gd name="connsiteX95" fmla="*/ 763593 w 1567979"/>
                <a:gd name="connsiteY95" fmla="*/ 143310 h 1204394"/>
                <a:gd name="connsiteX96" fmla="*/ 803569 w 1567979"/>
                <a:gd name="connsiteY96" fmla="*/ 223791 h 1204394"/>
                <a:gd name="connsiteX97" fmla="*/ 701649 w 1567979"/>
                <a:gd name="connsiteY97" fmla="*/ 322955 h 1204394"/>
                <a:gd name="connsiteX98" fmla="*/ 616656 w 1567979"/>
                <a:gd name="connsiteY98" fmla="*/ 209419 h 1204394"/>
                <a:gd name="connsiteX99" fmla="*/ 696967 w 1567979"/>
                <a:gd name="connsiteY99" fmla="*/ 136125 h 1204394"/>
                <a:gd name="connsiteX100" fmla="*/ 697688 w 1567979"/>
                <a:gd name="connsiteY100" fmla="*/ 135047 h 1204394"/>
                <a:gd name="connsiteX101" fmla="*/ 713303 w 1567979"/>
                <a:gd name="connsiteY101" fmla="*/ 125071 h 1204394"/>
                <a:gd name="connsiteX102" fmla="*/ 1002828 w 1567979"/>
                <a:gd name="connsiteY102" fmla="*/ 57615 h 1204394"/>
                <a:gd name="connsiteX103" fmla="*/ 1015662 w 1567979"/>
                <a:gd name="connsiteY103" fmla="*/ 58653 h 1204394"/>
                <a:gd name="connsiteX104" fmla="*/ 1053522 w 1567979"/>
                <a:gd name="connsiteY104" fmla="*/ 143468 h 1204394"/>
                <a:gd name="connsiteX105" fmla="*/ 1033330 w 1567979"/>
                <a:gd name="connsiteY105" fmla="*/ 230087 h 1204394"/>
                <a:gd name="connsiteX106" fmla="*/ 966625 w 1567979"/>
                <a:gd name="connsiteY106" fmla="*/ 231170 h 1204394"/>
                <a:gd name="connsiteX107" fmla="*/ 906050 w 1567979"/>
                <a:gd name="connsiteY107" fmla="*/ 262569 h 1204394"/>
                <a:gd name="connsiteX108" fmla="*/ 843311 w 1567979"/>
                <a:gd name="connsiteY108" fmla="*/ 117843 h 1204394"/>
                <a:gd name="connsiteX109" fmla="*/ 858094 w 1567979"/>
                <a:gd name="connsiteY109" fmla="*/ 120008 h 1204394"/>
                <a:gd name="connsiteX110" fmla="*/ 902083 w 1567979"/>
                <a:gd name="connsiteY110" fmla="*/ 228644 h 1204394"/>
                <a:gd name="connsiteX111" fmla="*/ 943188 w 1567979"/>
                <a:gd name="connsiteY111" fmla="*/ 193996 h 1204394"/>
                <a:gd name="connsiteX112" fmla="*/ 937058 w 1567979"/>
                <a:gd name="connsiteY112" fmla="*/ 147799 h 1204394"/>
                <a:gd name="connsiteX113" fmla="*/ 969509 w 1567979"/>
                <a:gd name="connsiteY113" fmla="*/ 143829 h 1204394"/>
                <a:gd name="connsiteX114" fmla="*/ 976000 w 1567979"/>
                <a:gd name="connsiteY114" fmla="*/ 194357 h 1204394"/>
                <a:gd name="connsiteX115" fmla="*/ 984293 w 1567979"/>
                <a:gd name="connsiteY115" fmla="*/ 205184 h 1204394"/>
                <a:gd name="connsiteX116" fmla="*/ 1019268 w 1567979"/>
                <a:gd name="connsiteY116" fmla="*/ 188582 h 1204394"/>
                <a:gd name="connsiteX117" fmla="*/ 999076 w 1567979"/>
                <a:gd name="connsiteY117" fmla="*/ 86443 h 1204394"/>
                <a:gd name="connsiteX118" fmla="*/ 1002828 w 1567979"/>
                <a:gd name="connsiteY118" fmla="*/ 57615 h 1204394"/>
                <a:gd name="connsiteX119" fmla="*/ 1301567 w 1567979"/>
                <a:gd name="connsiteY119" fmla="*/ 47802 h 1204394"/>
                <a:gd name="connsiteX120" fmla="*/ 1301207 w 1567979"/>
                <a:gd name="connsiteY120" fmla="*/ 48162 h 1204394"/>
                <a:gd name="connsiteX121" fmla="*/ 1200758 w 1567979"/>
                <a:gd name="connsiteY121" fmla="*/ 149369 h 1204394"/>
                <a:gd name="connsiteX122" fmla="*/ 1092749 w 1567979"/>
                <a:gd name="connsiteY122" fmla="*/ 248415 h 1204394"/>
                <a:gd name="connsiteX123" fmla="*/ 1249002 w 1567979"/>
                <a:gd name="connsiteY123" fmla="*/ 217081 h 1204394"/>
                <a:gd name="connsiteX124" fmla="*/ 1251163 w 1567979"/>
                <a:gd name="connsiteY124" fmla="*/ 217081 h 1204394"/>
                <a:gd name="connsiteX125" fmla="*/ 1251163 w 1567979"/>
                <a:gd name="connsiteY125" fmla="*/ 215640 h 1204394"/>
                <a:gd name="connsiteX126" fmla="*/ 1256563 w 1567979"/>
                <a:gd name="connsiteY126" fmla="*/ 214559 h 1204394"/>
                <a:gd name="connsiteX127" fmla="*/ 1091669 w 1567979"/>
                <a:gd name="connsiteY127" fmla="*/ 428860 h 1204394"/>
                <a:gd name="connsiteX128" fmla="*/ 836046 w 1567979"/>
                <a:gd name="connsiteY128" fmla="*/ 484325 h 1204394"/>
                <a:gd name="connsiteX129" fmla="*/ 822725 w 1567979"/>
                <a:gd name="connsiteY129" fmla="*/ 500893 h 1204394"/>
                <a:gd name="connsiteX130" fmla="*/ 815164 w 1567979"/>
                <a:gd name="connsiteY130" fmla="*/ 494410 h 1204394"/>
                <a:gd name="connsiteX131" fmla="*/ 820205 w 1567979"/>
                <a:gd name="connsiteY131" fmla="*/ 486486 h 1204394"/>
                <a:gd name="connsiteX132" fmla="*/ 805083 w 1567979"/>
                <a:gd name="connsiteY132" fmla="*/ 488287 h 1204394"/>
                <a:gd name="connsiteX133" fmla="*/ 796803 w 1567979"/>
                <a:gd name="connsiteY133" fmla="*/ 496211 h 1204394"/>
                <a:gd name="connsiteX134" fmla="*/ 789602 w 1567979"/>
                <a:gd name="connsiteY134" fmla="*/ 490448 h 1204394"/>
                <a:gd name="connsiteX135" fmla="*/ 769800 w 1567979"/>
                <a:gd name="connsiteY135" fmla="*/ 492970 h 1204394"/>
                <a:gd name="connsiteX136" fmla="*/ 759720 w 1567979"/>
                <a:gd name="connsiteY136" fmla="*/ 505936 h 1204394"/>
                <a:gd name="connsiteX137" fmla="*/ 752879 w 1567979"/>
                <a:gd name="connsiteY137" fmla="*/ 500533 h 1204394"/>
                <a:gd name="connsiteX138" fmla="*/ 758279 w 1567979"/>
                <a:gd name="connsiteY138" fmla="*/ 494410 h 1204394"/>
                <a:gd name="connsiteX139" fmla="*/ 737758 w 1567979"/>
                <a:gd name="connsiteY139" fmla="*/ 496931 h 1204394"/>
                <a:gd name="connsiteX140" fmla="*/ 717956 w 1567979"/>
                <a:gd name="connsiteY140" fmla="*/ 514219 h 1204394"/>
                <a:gd name="connsiteX141" fmla="*/ 713275 w 1567979"/>
                <a:gd name="connsiteY141" fmla="*/ 509177 h 1204394"/>
                <a:gd name="connsiteX142" fmla="*/ 722996 w 1567979"/>
                <a:gd name="connsiteY142" fmla="*/ 499092 h 1204394"/>
                <a:gd name="connsiteX143" fmla="*/ 702475 w 1567979"/>
                <a:gd name="connsiteY143" fmla="*/ 501614 h 1204394"/>
                <a:gd name="connsiteX144" fmla="*/ 698154 w 1567979"/>
                <a:gd name="connsiteY144" fmla="*/ 506296 h 1204394"/>
                <a:gd name="connsiteX145" fmla="*/ 687713 w 1567979"/>
                <a:gd name="connsiteY145" fmla="*/ 516380 h 1204394"/>
                <a:gd name="connsiteX146" fmla="*/ 686376 w 1567979"/>
                <a:gd name="connsiteY146" fmla="*/ 518789 h 1204394"/>
                <a:gd name="connsiteX147" fmla="*/ 679793 w 1567979"/>
                <a:gd name="connsiteY147" fmla="*/ 521423 h 1204394"/>
                <a:gd name="connsiteX148" fmla="*/ 679073 w 1567979"/>
                <a:gd name="connsiteY148" fmla="*/ 521063 h 1204394"/>
                <a:gd name="connsiteX149" fmla="*/ 678352 w 1567979"/>
                <a:gd name="connsiteY149" fmla="*/ 512779 h 1204394"/>
                <a:gd name="connsiteX150" fmla="*/ 685913 w 1567979"/>
                <a:gd name="connsiteY150" fmla="*/ 504135 h 1204394"/>
                <a:gd name="connsiteX151" fmla="*/ 503737 w 1567979"/>
                <a:gd name="connsiteY151" fmla="*/ 539791 h 1204394"/>
                <a:gd name="connsiteX152" fmla="*/ 145506 w 1567979"/>
                <a:gd name="connsiteY152" fmla="*/ 777863 h 1204394"/>
                <a:gd name="connsiteX153" fmla="*/ 93302 w 1567979"/>
                <a:gd name="connsiteY153" fmla="*/ 964430 h 1204394"/>
                <a:gd name="connsiteX154" fmla="*/ 132905 w 1567979"/>
                <a:gd name="connsiteY154" fmla="*/ 1161442 h 1204394"/>
                <a:gd name="connsiteX155" fmla="*/ 369806 w 1567979"/>
                <a:gd name="connsiteY155" fmla="*/ 1025658 h 1204394"/>
                <a:gd name="connsiteX156" fmla="*/ 366205 w 1567979"/>
                <a:gd name="connsiteY156" fmla="*/ 734282 h 1204394"/>
                <a:gd name="connsiteX157" fmla="*/ 627228 w 1567979"/>
                <a:gd name="connsiteY157" fmla="*/ 571486 h 1204394"/>
                <a:gd name="connsiteX158" fmla="*/ 1039824 w 1567979"/>
                <a:gd name="connsiteY158" fmla="*/ 487207 h 1204394"/>
                <a:gd name="connsiteX159" fmla="*/ 1306247 w 1567979"/>
                <a:gd name="connsiteY159" fmla="*/ 227526 h 1204394"/>
                <a:gd name="connsiteX160" fmla="*/ 1323169 w 1567979"/>
                <a:gd name="connsiteY160" fmla="*/ 225725 h 1204394"/>
                <a:gd name="connsiteX161" fmla="*/ 1387254 w 1567979"/>
                <a:gd name="connsiteY161" fmla="*/ 227886 h 1204394"/>
                <a:gd name="connsiteX162" fmla="*/ 1486623 w 1567979"/>
                <a:gd name="connsiteY162" fmla="*/ 232928 h 1204394"/>
                <a:gd name="connsiteX163" fmla="*/ 1389415 w 1567979"/>
                <a:gd name="connsiteY163" fmla="*/ 139644 h 1204394"/>
                <a:gd name="connsiteX164" fmla="*/ 1336850 w 1567979"/>
                <a:gd name="connsiteY164" fmla="*/ 84539 h 1204394"/>
                <a:gd name="connsiteX165" fmla="*/ 1301567 w 1567979"/>
                <a:gd name="connsiteY165" fmla="*/ 47802 h 1204394"/>
                <a:gd name="connsiteX166" fmla="*/ 452923 w 1567979"/>
                <a:gd name="connsiteY166" fmla="*/ 40119 h 1204394"/>
                <a:gd name="connsiteX167" fmla="*/ 462292 w 1567979"/>
                <a:gd name="connsiteY167" fmla="*/ 49146 h 1204394"/>
                <a:gd name="connsiteX168" fmla="*/ 511300 w 1567979"/>
                <a:gd name="connsiteY168" fmla="*/ 238129 h 1204394"/>
                <a:gd name="connsiteX169" fmla="*/ 530038 w 1567979"/>
                <a:gd name="connsiteY169" fmla="*/ 311423 h 1204394"/>
                <a:gd name="connsiteX170" fmla="*/ 554542 w 1567979"/>
                <a:gd name="connsiteY170" fmla="*/ 376094 h 1204394"/>
                <a:gd name="connsiteX171" fmla="*/ 534002 w 1567979"/>
                <a:gd name="connsiteY171" fmla="*/ 391184 h 1204394"/>
                <a:gd name="connsiteX172" fmla="*/ 501210 w 1567979"/>
                <a:gd name="connsiteY172" fmla="*/ 327591 h 1204394"/>
                <a:gd name="connsiteX173" fmla="*/ 481751 w 1567979"/>
                <a:gd name="connsiteY173" fmla="*/ 245674 h 1204394"/>
                <a:gd name="connsiteX174" fmla="*/ 443554 w 1567979"/>
                <a:gd name="connsiteY174" fmla="*/ 49146 h 1204394"/>
                <a:gd name="connsiteX175" fmla="*/ 452923 w 1567979"/>
                <a:gd name="connsiteY175" fmla="*/ 40119 h 1204394"/>
                <a:gd name="connsiteX176" fmla="*/ 1293736 w 1567979"/>
                <a:gd name="connsiteY176" fmla="*/ 35691 h 1204394"/>
                <a:gd name="connsiteX177" fmla="*/ 1301567 w 1567979"/>
                <a:gd name="connsiteY177" fmla="*/ 39518 h 1204394"/>
                <a:gd name="connsiteX178" fmla="*/ 1339730 w 1567979"/>
                <a:gd name="connsiteY178" fmla="*/ 68331 h 1204394"/>
                <a:gd name="connsiteX179" fmla="*/ 1394815 w 1567979"/>
                <a:gd name="connsiteY179" fmla="*/ 119475 h 1204394"/>
                <a:gd name="connsiteX180" fmla="*/ 1515425 w 1567979"/>
                <a:gd name="connsiteY180" fmla="*/ 235449 h 1204394"/>
                <a:gd name="connsiteX181" fmla="*/ 1504265 w 1567979"/>
                <a:gd name="connsiteY181" fmla="*/ 250936 h 1204394"/>
                <a:gd name="connsiteX182" fmla="*/ 1498144 w 1567979"/>
                <a:gd name="connsiteY182" fmla="*/ 251297 h 1204394"/>
                <a:gd name="connsiteX183" fmla="*/ 1324249 w 1567979"/>
                <a:gd name="connsiteY183" fmla="*/ 236530 h 1204394"/>
                <a:gd name="connsiteX184" fmla="*/ 1150714 w 1567979"/>
                <a:gd name="connsiteY184" fmla="*/ 472800 h 1204394"/>
                <a:gd name="connsiteX185" fmla="*/ 748919 w 1567979"/>
                <a:gd name="connsiteY185" fmla="*/ 575448 h 1204394"/>
                <a:gd name="connsiteX186" fmla="*/ 434251 w 1567979"/>
                <a:gd name="connsiteY186" fmla="*/ 704748 h 1204394"/>
                <a:gd name="connsiteX187" fmla="*/ 410129 w 1567979"/>
                <a:gd name="connsiteY187" fmla="*/ 1025658 h 1204394"/>
                <a:gd name="connsiteX188" fmla="*/ 392488 w 1567979"/>
                <a:gd name="connsiteY188" fmla="*/ 1049069 h 1204394"/>
                <a:gd name="connsiteX189" fmla="*/ 126425 w 1567979"/>
                <a:gd name="connsiteY189" fmla="*/ 1190255 h 1204394"/>
                <a:gd name="connsiteX190" fmla="*/ 110583 w 1567979"/>
                <a:gd name="connsiteY190" fmla="*/ 1184853 h 1204394"/>
                <a:gd name="connsiteX191" fmla="*/ 106263 w 1567979"/>
                <a:gd name="connsiteY191" fmla="*/ 1180531 h 1204394"/>
                <a:gd name="connsiteX192" fmla="*/ 61619 w 1567979"/>
                <a:gd name="connsiteY192" fmla="*/ 989281 h 1204394"/>
                <a:gd name="connsiteX193" fmla="*/ 95462 w 1567979"/>
                <a:gd name="connsiteY193" fmla="*/ 810278 h 1204394"/>
                <a:gd name="connsiteX194" fmla="*/ 367286 w 1567979"/>
                <a:gd name="connsiteY194" fmla="*/ 564643 h 1204394"/>
                <a:gd name="connsiteX195" fmla="*/ 699594 w 1567979"/>
                <a:gd name="connsiteY195" fmla="*/ 490448 h 1204394"/>
                <a:gd name="connsiteX196" fmla="*/ 744598 w 1567979"/>
                <a:gd name="connsiteY196" fmla="*/ 452271 h 1204394"/>
                <a:gd name="connsiteX197" fmla="*/ 750359 w 1567979"/>
                <a:gd name="connsiteY197" fmla="*/ 458393 h 1204394"/>
                <a:gd name="connsiteX198" fmla="*/ 716876 w 1567979"/>
                <a:gd name="connsiteY198" fmla="*/ 487567 h 1204394"/>
                <a:gd name="connsiteX199" fmla="*/ 742438 w 1567979"/>
                <a:gd name="connsiteY199" fmla="*/ 484325 h 1204394"/>
                <a:gd name="connsiteX200" fmla="*/ 775201 w 1567979"/>
                <a:gd name="connsiteY200" fmla="*/ 455872 h 1204394"/>
                <a:gd name="connsiteX201" fmla="*/ 777721 w 1567979"/>
                <a:gd name="connsiteY201" fmla="*/ 458754 h 1204394"/>
                <a:gd name="connsiteX202" fmla="*/ 752519 w 1567979"/>
                <a:gd name="connsiteY202" fmla="*/ 483245 h 1204394"/>
                <a:gd name="connsiteX203" fmla="*/ 772321 w 1567979"/>
                <a:gd name="connsiteY203" fmla="*/ 480364 h 1204394"/>
                <a:gd name="connsiteX204" fmla="*/ 801123 w 1567979"/>
                <a:gd name="connsiteY204" fmla="*/ 452991 h 1204394"/>
                <a:gd name="connsiteX205" fmla="*/ 803283 w 1567979"/>
                <a:gd name="connsiteY205" fmla="*/ 455512 h 1204394"/>
                <a:gd name="connsiteX206" fmla="*/ 782041 w 1567979"/>
                <a:gd name="connsiteY206" fmla="*/ 479283 h 1204394"/>
                <a:gd name="connsiteX207" fmla="*/ 801123 w 1567979"/>
                <a:gd name="connsiteY207" fmla="*/ 476402 h 1204394"/>
                <a:gd name="connsiteX208" fmla="*/ 811924 w 1567979"/>
                <a:gd name="connsiteY208" fmla="*/ 465957 h 1204394"/>
                <a:gd name="connsiteX209" fmla="*/ 833166 w 1567979"/>
                <a:gd name="connsiteY209" fmla="*/ 443266 h 1204394"/>
                <a:gd name="connsiteX210" fmla="*/ 836046 w 1567979"/>
                <a:gd name="connsiteY210" fmla="*/ 445067 h 1204394"/>
                <a:gd name="connsiteX211" fmla="*/ 819125 w 1567979"/>
                <a:gd name="connsiteY211" fmla="*/ 468838 h 1204394"/>
                <a:gd name="connsiteX212" fmla="*/ 814444 w 1567979"/>
                <a:gd name="connsiteY212" fmla="*/ 474601 h 1204394"/>
                <a:gd name="connsiteX213" fmla="*/ 832806 w 1567979"/>
                <a:gd name="connsiteY213" fmla="*/ 471720 h 1204394"/>
                <a:gd name="connsiteX214" fmla="*/ 866649 w 1567979"/>
                <a:gd name="connsiteY214" fmla="*/ 438224 h 1204394"/>
                <a:gd name="connsiteX215" fmla="*/ 871330 w 1567979"/>
                <a:gd name="connsiteY215" fmla="*/ 441826 h 1204394"/>
                <a:gd name="connsiteX216" fmla="*/ 848288 w 1567979"/>
                <a:gd name="connsiteY216" fmla="*/ 469198 h 1204394"/>
                <a:gd name="connsiteX217" fmla="*/ 980419 w 1567979"/>
                <a:gd name="connsiteY217" fmla="*/ 441465 h 1204394"/>
                <a:gd name="connsiteX218" fmla="*/ 1251163 w 1567979"/>
                <a:gd name="connsiteY218" fmla="*/ 232928 h 1204394"/>
                <a:gd name="connsiteX219" fmla="*/ 1075827 w 1567979"/>
                <a:gd name="connsiteY219" fmla="*/ 260661 h 1204394"/>
                <a:gd name="connsiteX220" fmla="*/ 1072947 w 1567979"/>
                <a:gd name="connsiteY220" fmla="*/ 252737 h 1204394"/>
                <a:gd name="connsiteX221" fmla="*/ 1074387 w 1567979"/>
                <a:gd name="connsiteY221" fmla="*/ 249856 h 1204394"/>
                <a:gd name="connsiteX222" fmla="*/ 1285366 w 1567979"/>
                <a:gd name="connsiteY222" fmla="*/ 39158 h 1204394"/>
                <a:gd name="connsiteX223" fmla="*/ 1293736 w 1567979"/>
                <a:gd name="connsiteY223" fmla="*/ 35691 h 1204394"/>
                <a:gd name="connsiteX224" fmla="*/ 517148 w 1567979"/>
                <a:gd name="connsiteY224" fmla="*/ 33546 h 1204394"/>
                <a:gd name="connsiteX225" fmla="*/ 526529 w 1567979"/>
                <a:gd name="connsiteY225" fmla="*/ 39092 h 1204394"/>
                <a:gd name="connsiteX226" fmla="*/ 573927 w 1567979"/>
                <a:gd name="connsiteY226" fmla="*/ 218733 h 1204394"/>
                <a:gd name="connsiteX227" fmla="*/ 620248 w 1567979"/>
                <a:gd name="connsiteY227" fmla="*/ 365188 h 1204394"/>
                <a:gd name="connsiteX228" fmla="*/ 595112 w 1567979"/>
                <a:gd name="connsiteY228" fmla="*/ 383585 h 1204394"/>
                <a:gd name="connsiteX229" fmla="*/ 549869 w 1567979"/>
                <a:gd name="connsiteY229" fmla="*/ 237852 h 1204394"/>
                <a:gd name="connsiteX230" fmla="*/ 510729 w 1567979"/>
                <a:gd name="connsiteY230" fmla="*/ 43421 h 1204394"/>
                <a:gd name="connsiteX231" fmla="*/ 517148 w 1567979"/>
                <a:gd name="connsiteY231" fmla="*/ 33546 h 1204394"/>
                <a:gd name="connsiteX232" fmla="*/ 169557 w 1567979"/>
                <a:gd name="connsiteY232" fmla="*/ 22998 h 1204394"/>
                <a:gd name="connsiteX233" fmla="*/ 248592 w 1567979"/>
                <a:gd name="connsiteY233" fmla="*/ 65574 h 1204394"/>
                <a:gd name="connsiteX234" fmla="*/ 217695 w 1567979"/>
                <a:gd name="connsiteY234" fmla="*/ 94037 h 1204394"/>
                <a:gd name="connsiteX235" fmla="*/ 63565 w 1567979"/>
                <a:gd name="connsiteY235" fmla="*/ 118897 h 1204394"/>
                <a:gd name="connsiteX236" fmla="*/ 45960 w 1567979"/>
                <a:gd name="connsiteY236" fmla="*/ 273462 h 1204394"/>
                <a:gd name="connsiteX237" fmla="*/ 66798 w 1567979"/>
                <a:gd name="connsiteY237" fmla="*/ 334351 h 1204394"/>
                <a:gd name="connsiteX238" fmla="*/ 80092 w 1567979"/>
                <a:gd name="connsiteY238" fmla="*/ 327505 h 1204394"/>
                <a:gd name="connsiteX239" fmla="*/ 150869 w 1567979"/>
                <a:gd name="connsiteY239" fmla="*/ 293638 h 1204394"/>
                <a:gd name="connsiteX240" fmla="*/ 164162 w 1567979"/>
                <a:gd name="connsiteY240" fmla="*/ 329307 h 1204394"/>
                <a:gd name="connsiteX241" fmla="*/ 87636 w 1567979"/>
                <a:gd name="connsiteY241" fmla="*/ 361012 h 1204394"/>
                <a:gd name="connsiteX242" fmla="*/ 79373 w 1567979"/>
                <a:gd name="connsiteY242" fmla="*/ 364615 h 1204394"/>
                <a:gd name="connsiteX243" fmla="*/ 169551 w 1567979"/>
                <a:gd name="connsiteY243" fmla="*/ 558451 h 1204394"/>
                <a:gd name="connsiteX244" fmla="*/ 147995 w 1567979"/>
                <a:gd name="connsiteY244" fmla="*/ 566377 h 1204394"/>
                <a:gd name="connsiteX245" fmla="*/ 45242 w 1567979"/>
                <a:gd name="connsiteY245" fmla="*/ 377586 h 1204394"/>
                <a:gd name="connsiteX246" fmla="*/ 33386 w 1567979"/>
                <a:gd name="connsiteY246" fmla="*/ 378306 h 1204394"/>
                <a:gd name="connsiteX247" fmla="*/ 26919 w 1567979"/>
                <a:gd name="connsiteY247" fmla="*/ 365696 h 1204394"/>
                <a:gd name="connsiteX248" fmla="*/ 34464 w 1567979"/>
                <a:gd name="connsiteY248" fmla="*/ 355248 h 1204394"/>
                <a:gd name="connsiteX249" fmla="*/ 1769 w 1567979"/>
                <a:gd name="connsiteY249" fmla="*/ 184470 h 1204394"/>
                <a:gd name="connsiteX250" fmla="*/ 169557 w 1567979"/>
                <a:gd name="connsiteY250" fmla="*/ 22998 h 1204394"/>
                <a:gd name="connsiteX251" fmla="*/ 1284458 w 1567979"/>
                <a:gd name="connsiteY251" fmla="*/ 21486 h 1204394"/>
                <a:gd name="connsiteX252" fmla="*/ 1291296 w 1567979"/>
                <a:gd name="connsiteY252" fmla="*/ 28698 h 1204394"/>
                <a:gd name="connsiteX253" fmla="*/ 1156698 w 1567979"/>
                <a:gd name="connsiteY253" fmla="*/ 154189 h 1204394"/>
                <a:gd name="connsiteX254" fmla="*/ 1154899 w 1567979"/>
                <a:gd name="connsiteY254" fmla="*/ 152025 h 1204394"/>
                <a:gd name="connsiteX255" fmla="*/ 1284458 w 1567979"/>
                <a:gd name="connsiteY255" fmla="*/ 21486 h 1204394"/>
                <a:gd name="connsiteX256" fmla="*/ 1288691 w 1567979"/>
                <a:gd name="connsiteY256" fmla="*/ 865 h 1204394"/>
                <a:gd name="connsiteX257" fmla="*/ 1293740 w 1567979"/>
                <a:gd name="connsiteY257" fmla="*/ 9561 h 1204394"/>
                <a:gd name="connsiteX258" fmla="*/ 1174382 w 1567979"/>
                <a:gd name="connsiteY258" fmla="*/ 115718 h 1204394"/>
                <a:gd name="connsiteX259" fmla="*/ 1171498 w 1567979"/>
                <a:gd name="connsiteY259" fmla="*/ 112457 h 1204394"/>
                <a:gd name="connsiteX260" fmla="*/ 1288691 w 1567979"/>
                <a:gd name="connsiteY260" fmla="*/ 865 h 120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1567979" h="1204394">
                  <a:moveTo>
                    <a:pt x="339927" y="1008887"/>
                  </a:moveTo>
                  <a:cubicBezTo>
                    <a:pt x="346028" y="1005305"/>
                    <a:pt x="351412" y="1014618"/>
                    <a:pt x="344952" y="1018200"/>
                  </a:cubicBezTo>
                  <a:cubicBezTo>
                    <a:pt x="279988" y="1055450"/>
                    <a:pt x="214307" y="1090194"/>
                    <a:pt x="151139" y="1131385"/>
                  </a:cubicBezTo>
                  <a:cubicBezTo>
                    <a:pt x="147908" y="1133534"/>
                    <a:pt x="145396" y="1128519"/>
                    <a:pt x="148267" y="1126370"/>
                  </a:cubicBezTo>
                  <a:cubicBezTo>
                    <a:pt x="210359" y="1082314"/>
                    <a:pt x="274964" y="1047212"/>
                    <a:pt x="339927" y="1008887"/>
                  </a:cubicBezTo>
                  <a:close/>
                  <a:moveTo>
                    <a:pt x="332303" y="995144"/>
                  </a:moveTo>
                  <a:cubicBezTo>
                    <a:pt x="338429" y="992605"/>
                    <a:pt x="343474" y="1001310"/>
                    <a:pt x="337348" y="1004211"/>
                  </a:cubicBezTo>
                  <a:cubicBezTo>
                    <a:pt x="285460" y="1030687"/>
                    <a:pt x="230329" y="1051360"/>
                    <a:pt x="183486" y="1086541"/>
                  </a:cubicBezTo>
                  <a:cubicBezTo>
                    <a:pt x="180243" y="1089079"/>
                    <a:pt x="175559" y="1084364"/>
                    <a:pt x="178802" y="1081826"/>
                  </a:cubicBezTo>
                  <a:cubicBezTo>
                    <a:pt x="226005" y="1045920"/>
                    <a:pt x="279335" y="1020532"/>
                    <a:pt x="332303" y="995144"/>
                  </a:cubicBezTo>
                  <a:close/>
                  <a:moveTo>
                    <a:pt x="320808" y="976413"/>
                  </a:moveTo>
                  <a:cubicBezTo>
                    <a:pt x="326945" y="973555"/>
                    <a:pt x="332360" y="982128"/>
                    <a:pt x="326223" y="985342"/>
                  </a:cubicBezTo>
                  <a:cubicBezTo>
                    <a:pt x="287236" y="1004987"/>
                    <a:pt x="247888" y="1031776"/>
                    <a:pt x="205652" y="1043921"/>
                  </a:cubicBezTo>
                  <a:cubicBezTo>
                    <a:pt x="203125" y="1044635"/>
                    <a:pt x="200959" y="1040349"/>
                    <a:pt x="203847" y="1039634"/>
                  </a:cubicBezTo>
                  <a:cubicBezTo>
                    <a:pt x="245000" y="1022847"/>
                    <a:pt x="280016" y="993557"/>
                    <a:pt x="320808" y="976413"/>
                  </a:cubicBezTo>
                  <a:close/>
                  <a:moveTo>
                    <a:pt x="312208" y="950292"/>
                  </a:moveTo>
                  <a:cubicBezTo>
                    <a:pt x="317270" y="948155"/>
                    <a:pt x="321247" y="954922"/>
                    <a:pt x="316547" y="957772"/>
                  </a:cubicBezTo>
                  <a:cubicBezTo>
                    <a:pt x="289430" y="975224"/>
                    <a:pt x="257250" y="988758"/>
                    <a:pt x="227602" y="1001580"/>
                  </a:cubicBezTo>
                  <a:cubicBezTo>
                    <a:pt x="223625" y="1003361"/>
                    <a:pt x="220009" y="997306"/>
                    <a:pt x="223986" y="995881"/>
                  </a:cubicBezTo>
                  <a:cubicBezTo>
                    <a:pt x="254358" y="982703"/>
                    <a:pt x="281475" y="962758"/>
                    <a:pt x="312208" y="950292"/>
                  </a:cubicBezTo>
                  <a:close/>
                  <a:moveTo>
                    <a:pt x="272704" y="942160"/>
                  </a:moveTo>
                  <a:cubicBezTo>
                    <a:pt x="278035" y="941805"/>
                    <a:pt x="278391" y="949262"/>
                    <a:pt x="274126" y="950682"/>
                  </a:cubicBezTo>
                  <a:cubicBezTo>
                    <a:pt x="267017" y="953168"/>
                    <a:pt x="260620" y="954943"/>
                    <a:pt x="253867" y="958139"/>
                  </a:cubicBezTo>
                  <a:cubicBezTo>
                    <a:pt x="248891" y="960980"/>
                    <a:pt x="243560" y="964176"/>
                    <a:pt x="238585" y="966662"/>
                  </a:cubicBezTo>
                  <a:cubicBezTo>
                    <a:pt x="234320" y="968437"/>
                    <a:pt x="231121" y="962755"/>
                    <a:pt x="235030" y="960625"/>
                  </a:cubicBezTo>
                  <a:cubicBezTo>
                    <a:pt x="241783" y="957074"/>
                    <a:pt x="248181" y="953523"/>
                    <a:pt x="254578" y="949972"/>
                  </a:cubicBezTo>
                  <a:cubicBezTo>
                    <a:pt x="260265" y="946421"/>
                    <a:pt x="266307" y="942870"/>
                    <a:pt x="272704" y="942160"/>
                  </a:cubicBezTo>
                  <a:close/>
                  <a:moveTo>
                    <a:pt x="75060" y="795456"/>
                  </a:moveTo>
                  <a:cubicBezTo>
                    <a:pt x="76486" y="792580"/>
                    <a:pt x="81119" y="793659"/>
                    <a:pt x="80050" y="796894"/>
                  </a:cubicBezTo>
                  <a:cubicBezTo>
                    <a:pt x="59736" y="860523"/>
                    <a:pt x="47263" y="928106"/>
                    <a:pt x="49401" y="995330"/>
                  </a:cubicBezTo>
                  <a:cubicBezTo>
                    <a:pt x="50470" y="1033436"/>
                    <a:pt x="54747" y="1070463"/>
                    <a:pt x="65438" y="1106771"/>
                  </a:cubicBezTo>
                  <a:cubicBezTo>
                    <a:pt x="74348" y="1136608"/>
                    <a:pt x="81119" y="1169681"/>
                    <a:pt x="100720" y="1194485"/>
                  </a:cubicBezTo>
                  <a:cubicBezTo>
                    <a:pt x="105353" y="1200237"/>
                    <a:pt x="97156" y="1208146"/>
                    <a:pt x="92523" y="1202394"/>
                  </a:cubicBezTo>
                  <a:cubicBezTo>
                    <a:pt x="73991" y="1179027"/>
                    <a:pt x="66507" y="1149190"/>
                    <a:pt x="58311" y="1120791"/>
                  </a:cubicBezTo>
                  <a:cubicBezTo>
                    <a:pt x="48689" y="1086999"/>
                    <a:pt x="41561" y="1052848"/>
                    <a:pt x="39779" y="1017618"/>
                  </a:cubicBezTo>
                  <a:cubicBezTo>
                    <a:pt x="35859" y="941407"/>
                    <a:pt x="45838" y="866275"/>
                    <a:pt x="75060" y="795456"/>
                  </a:cubicBezTo>
                  <a:close/>
                  <a:moveTo>
                    <a:pt x="734142" y="587285"/>
                  </a:moveTo>
                  <a:cubicBezTo>
                    <a:pt x="740997" y="586205"/>
                    <a:pt x="743523" y="596648"/>
                    <a:pt x="737029" y="597369"/>
                  </a:cubicBezTo>
                  <a:cubicBezTo>
                    <a:pt x="606781" y="615374"/>
                    <a:pt x="488080" y="668671"/>
                    <a:pt x="406540" y="774905"/>
                  </a:cubicBezTo>
                  <a:cubicBezTo>
                    <a:pt x="405457" y="776345"/>
                    <a:pt x="402571" y="774905"/>
                    <a:pt x="403653" y="773104"/>
                  </a:cubicBezTo>
                  <a:cubicBezTo>
                    <a:pt x="476173" y="661469"/>
                    <a:pt x="605699" y="603851"/>
                    <a:pt x="734142" y="587285"/>
                  </a:cubicBezTo>
                  <a:close/>
                  <a:moveTo>
                    <a:pt x="753578" y="584910"/>
                  </a:moveTo>
                  <a:cubicBezTo>
                    <a:pt x="756178" y="584158"/>
                    <a:pt x="759894" y="583030"/>
                    <a:pt x="762123" y="584910"/>
                  </a:cubicBezTo>
                  <a:cubicBezTo>
                    <a:pt x="767324" y="588670"/>
                    <a:pt x="762866" y="596941"/>
                    <a:pt x="757293" y="593557"/>
                  </a:cubicBezTo>
                  <a:cubicBezTo>
                    <a:pt x="755807" y="592429"/>
                    <a:pt x="754692" y="591677"/>
                    <a:pt x="753206" y="590926"/>
                  </a:cubicBezTo>
                  <a:cubicBezTo>
                    <a:pt x="750234" y="589798"/>
                    <a:pt x="750605" y="586038"/>
                    <a:pt x="753578" y="584910"/>
                  </a:cubicBezTo>
                  <a:close/>
                  <a:moveTo>
                    <a:pt x="686993" y="518541"/>
                  </a:moveTo>
                  <a:cubicBezTo>
                    <a:pt x="686633" y="519262"/>
                    <a:pt x="686273" y="519262"/>
                    <a:pt x="685913" y="519622"/>
                  </a:cubicBezTo>
                  <a:lnTo>
                    <a:pt x="686376" y="518789"/>
                  </a:lnTo>
                  <a:close/>
                  <a:moveTo>
                    <a:pt x="1270204" y="401373"/>
                  </a:moveTo>
                  <a:cubicBezTo>
                    <a:pt x="1272365" y="402673"/>
                    <a:pt x="1273715" y="405364"/>
                    <a:pt x="1272094" y="408055"/>
                  </a:cubicBezTo>
                  <a:cubicBezTo>
                    <a:pt x="1230675" y="474784"/>
                    <a:pt x="1143875" y="507789"/>
                    <a:pt x="1071482" y="523575"/>
                  </a:cubicBezTo>
                  <a:cubicBezTo>
                    <a:pt x="1070041" y="523933"/>
                    <a:pt x="1069321" y="521422"/>
                    <a:pt x="1070762" y="521063"/>
                  </a:cubicBezTo>
                  <a:cubicBezTo>
                    <a:pt x="1138473" y="500614"/>
                    <a:pt x="1224553" y="466532"/>
                    <a:pt x="1263450" y="403032"/>
                  </a:cubicBezTo>
                  <a:cubicBezTo>
                    <a:pt x="1265071" y="400162"/>
                    <a:pt x="1268043" y="400072"/>
                    <a:pt x="1270204" y="401373"/>
                  </a:cubicBezTo>
                  <a:close/>
                  <a:moveTo>
                    <a:pt x="281844" y="259532"/>
                  </a:moveTo>
                  <a:cubicBezTo>
                    <a:pt x="207309" y="312554"/>
                    <a:pt x="232514" y="486050"/>
                    <a:pt x="347378" y="448176"/>
                  </a:cubicBezTo>
                  <a:cubicBezTo>
                    <a:pt x="459361" y="411385"/>
                    <a:pt x="418672" y="228512"/>
                    <a:pt x="299128" y="269992"/>
                  </a:cubicBezTo>
                  <a:cubicBezTo>
                    <a:pt x="289766" y="273239"/>
                    <a:pt x="283285" y="267107"/>
                    <a:pt x="281844" y="259532"/>
                  </a:cubicBezTo>
                  <a:close/>
                  <a:moveTo>
                    <a:pt x="1218716" y="246898"/>
                  </a:moveTo>
                  <a:cubicBezTo>
                    <a:pt x="1220544" y="248066"/>
                    <a:pt x="1221704" y="250491"/>
                    <a:pt x="1220455" y="253006"/>
                  </a:cubicBezTo>
                  <a:cubicBezTo>
                    <a:pt x="1206899" y="282829"/>
                    <a:pt x="1193700" y="316245"/>
                    <a:pt x="1161950" y="329898"/>
                  </a:cubicBezTo>
                  <a:cubicBezTo>
                    <a:pt x="1160879" y="330258"/>
                    <a:pt x="1159809" y="328820"/>
                    <a:pt x="1160879" y="328461"/>
                  </a:cubicBezTo>
                  <a:cubicBezTo>
                    <a:pt x="1188705" y="307262"/>
                    <a:pt x="1196910" y="277799"/>
                    <a:pt x="1212964" y="248335"/>
                  </a:cubicBezTo>
                  <a:cubicBezTo>
                    <a:pt x="1214391" y="245820"/>
                    <a:pt x="1216888" y="245730"/>
                    <a:pt x="1218716" y="246898"/>
                  </a:cubicBezTo>
                  <a:close/>
                  <a:moveTo>
                    <a:pt x="1238055" y="241071"/>
                  </a:moveTo>
                  <a:cubicBezTo>
                    <a:pt x="1239938" y="241703"/>
                    <a:pt x="1241462" y="243599"/>
                    <a:pt x="1240924" y="246128"/>
                  </a:cubicBezTo>
                  <a:cubicBezTo>
                    <a:pt x="1229806" y="297061"/>
                    <a:pt x="1193223" y="333184"/>
                    <a:pt x="1149108" y="357386"/>
                  </a:cubicBezTo>
                  <a:cubicBezTo>
                    <a:pt x="1146956" y="358831"/>
                    <a:pt x="1145521" y="355580"/>
                    <a:pt x="1147314" y="354496"/>
                  </a:cubicBezTo>
                  <a:cubicBezTo>
                    <a:pt x="1188560" y="327765"/>
                    <a:pt x="1218329" y="290559"/>
                    <a:pt x="1233034" y="243599"/>
                  </a:cubicBezTo>
                  <a:cubicBezTo>
                    <a:pt x="1233931" y="241071"/>
                    <a:pt x="1236172" y="240438"/>
                    <a:pt x="1238055" y="241071"/>
                  </a:cubicBezTo>
                  <a:close/>
                  <a:moveTo>
                    <a:pt x="314971" y="235365"/>
                  </a:moveTo>
                  <a:cubicBezTo>
                    <a:pt x="315331" y="235365"/>
                    <a:pt x="315331" y="235365"/>
                    <a:pt x="315691" y="235365"/>
                  </a:cubicBezTo>
                  <a:cubicBezTo>
                    <a:pt x="372943" y="227430"/>
                    <a:pt x="428034" y="261336"/>
                    <a:pt x="442077" y="321933"/>
                  </a:cubicBezTo>
                  <a:cubicBezTo>
                    <a:pt x="457560" y="388661"/>
                    <a:pt x="420113" y="466933"/>
                    <a:pt x="348098" y="479557"/>
                  </a:cubicBezTo>
                  <a:cubicBezTo>
                    <a:pt x="276443" y="492181"/>
                    <a:pt x="212350" y="447094"/>
                    <a:pt x="213070" y="371709"/>
                  </a:cubicBezTo>
                  <a:cubicBezTo>
                    <a:pt x="213790" y="310751"/>
                    <a:pt x="244037" y="235005"/>
                    <a:pt x="314971" y="235365"/>
                  </a:cubicBezTo>
                  <a:close/>
                  <a:moveTo>
                    <a:pt x="695527" y="153370"/>
                  </a:moveTo>
                  <a:cubicBezTo>
                    <a:pt x="628901" y="159478"/>
                    <a:pt x="628181" y="266546"/>
                    <a:pt x="693366" y="286667"/>
                  </a:cubicBezTo>
                  <a:cubicBezTo>
                    <a:pt x="732261" y="298523"/>
                    <a:pt x="770076" y="284152"/>
                    <a:pt x="769716" y="238163"/>
                  </a:cubicBezTo>
                  <a:cubicBezTo>
                    <a:pt x="769355" y="218402"/>
                    <a:pt x="765754" y="193251"/>
                    <a:pt x="751349" y="178161"/>
                  </a:cubicBezTo>
                  <a:cubicBezTo>
                    <a:pt x="743786" y="170616"/>
                    <a:pt x="727939" y="152293"/>
                    <a:pt x="716055" y="159478"/>
                  </a:cubicBezTo>
                  <a:cubicBezTo>
                    <a:pt x="706691" y="164868"/>
                    <a:pt x="699128" y="160197"/>
                    <a:pt x="695527" y="153370"/>
                  </a:cubicBezTo>
                  <a:close/>
                  <a:moveTo>
                    <a:pt x="1448901" y="149138"/>
                  </a:moveTo>
                  <a:cubicBezTo>
                    <a:pt x="1468264" y="168632"/>
                    <a:pt x="1490496" y="183795"/>
                    <a:pt x="1511294" y="201845"/>
                  </a:cubicBezTo>
                  <a:cubicBezTo>
                    <a:pt x="1531375" y="218451"/>
                    <a:pt x="1546435" y="240112"/>
                    <a:pt x="1566157" y="257079"/>
                  </a:cubicBezTo>
                  <a:cubicBezTo>
                    <a:pt x="1568308" y="259245"/>
                    <a:pt x="1568308" y="261411"/>
                    <a:pt x="1567233" y="263216"/>
                  </a:cubicBezTo>
                  <a:cubicBezTo>
                    <a:pt x="1569026" y="266465"/>
                    <a:pt x="1567591" y="271519"/>
                    <a:pt x="1562930" y="271519"/>
                  </a:cubicBezTo>
                  <a:cubicBezTo>
                    <a:pt x="1511294" y="270797"/>
                    <a:pt x="1458941" y="268992"/>
                    <a:pt x="1408023" y="262133"/>
                  </a:cubicBezTo>
                  <a:cubicBezTo>
                    <a:pt x="1406588" y="261772"/>
                    <a:pt x="1405871" y="259967"/>
                    <a:pt x="1407664" y="259606"/>
                  </a:cubicBezTo>
                  <a:cubicBezTo>
                    <a:pt x="1456072" y="253830"/>
                    <a:pt x="1505557" y="259967"/>
                    <a:pt x="1554682" y="260689"/>
                  </a:cubicBezTo>
                  <a:cubicBezTo>
                    <a:pt x="1534602" y="243000"/>
                    <a:pt x="1518824" y="221339"/>
                    <a:pt x="1498385" y="203650"/>
                  </a:cubicBezTo>
                  <a:cubicBezTo>
                    <a:pt x="1479380" y="187766"/>
                    <a:pt x="1459300" y="172242"/>
                    <a:pt x="1446749" y="150582"/>
                  </a:cubicBezTo>
                  <a:cubicBezTo>
                    <a:pt x="1446391" y="149138"/>
                    <a:pt x="1447825" y="148055"/>
                    <a:pt x="1448901" y="149138"/>
                  </a:cubicBezTo>
                  <a:close/>
                  <a:moveTo>
                    <a:pt x="713303" y="125071"/>
                  </a:moveTo>
                  <a:cubicBezTo>
                    <a:pt x="730370" y="120945"/>
                    <a:pt x="750628" y="132532"/>
                    <a:pt x="763593" y="143310"/>
                  </a:cubicBezTo>
                  <a:cubicBezTo>
                    <a:pt x="788083" y="163430"/>
                    <a:pt x="801048" y="192174"/>
                    <a:pt x="803569" y="223791"/>
                  </a:cubicBezTo>
                  <a:cubicBezTo>
                    <a:pt x="808611" y="285948"/>
                    <a:pt x="767555" y="336608"/>
                    <a:pt x="701649" y="322955"/>
                  </a:cubicBezTo>
                  <a:cubicBezTo>
                    <a:pt x="645828" y="311458"/>
                    <a:pt x="610534" y="266546"/>
                    <a:pt x="616656" y="209419"/>
                  </a:cubicBezTo>
                  <a:cubicBezTo>
                    <a:pt x="621338" y="164868"/>
                    <a:pt x="654471" y="132532"/>
                    <a:pt x="696967" y="136125"/>
                  </a:cubicBezTo>
                  <a:cubicBezTo>
                    <a:pt x="697328" y="135765"/>
                    <a:pt x="697688" y="135406"/>
                    <a:pt x="697688" y="135047"/>
                  </a:cubicBezTo>
                  <a:cubicBezTo>
                    <a:pt x="702279" y="129568"/>
                    <a:pt x="707614" y="126446"/>
                    <a:pt x="713303" y="125071"/>
                  </a:cubicBezTo>
                  <a:close/>
                  <a:moveTo>
                    <a:pt x="1002828" y="57615"/>
                  </a:moveTo>
                  <a:cubicBezTo>
                    <a:pt x="1006625" y="56307"/>
                    <a:pt x="1011065" y="56397"/>
                    <a:pt x="1015662" y="58653"/>
                  </a:cubicBezTo>
                  <a:cubicBezTo>
                    <a:pt x="1043065" y="72729"/>
                    <a:pt x="1049916" y="116399"/>
                    <a:pt x="1053522" y="143468"/>
                  </a:cubicBezTo>
                  <a:cubicBezTo>
                    <a:pt x="1057849" y="171619"/>
                    <a:pt x="1056046" y="208793"/>
                    <a:pt x="1033330" y="230087"/>
                  </a:cubicBezTo>
                  <a:cubicBezTo>
                    <a:pt x="1008090" y="253186"/>
                    <a:pt x="984293" y="248133"/>
                    <a:pt x="966625" y="231170"/>
                  </a:cubicBezTo>
                  <a:cubicBezTo>
                    <a:pt x="955808" y="253547"/>
                    <a:pt x="936337" y="268344"/>
                    <a:pt x="906050" y="262569"/>
                  </a:cubicBezTo>
                  <a:cubicBezTo>
                    <a:pt x="844392" y="250298"/>
                    <a:pt x="829609" y="169815"/>
                    <a:pt x="843311" y="117843"/>
                  </a:cubicBezTo>
                  <a:cubicBezTo>
                    <a:pt x="845474" y="109542"/>
                    <a:pt x="858094" y="111707"/>
                    <a:pt x="858094" y="120008"/>
                  </a:cubicBezTo>
                  <a:cubicBezTo>
                    <a:pt x="857733" y="151769"/>
                    <a:pt x="864224" y="217816"/>
                    <a:pt x="902083" y="228644"/>
                  </a:cubicBezTo>
                  <a:cubicBezTo>
                    <a:pt x="930208" y="236223"/>
                    <a:pt x="941385" y="217094"/>
                    <a:pt x="943188" y="193996"/>
                  </a:cubicBezTo>
                  <a:cubicBezTo>
                    <a:pt x="937779" y="178476"/>
                    <a:pt x="935256" y="161874"/>
                    <a:pt x="937058" y="147799"/>
                  </a:cubicBezTo>
                  <a:cubicBezTo>
                    <a:pt x="939582" y="128670"/>
                    <a:pt x="962659" y="126144"/>
                    <a:pt x="969509" y="143829"/>
                  </a:cubicBezTo>
                  <a:cubicBezTo>
                    <a:pt x="975279" y="158265"/>
                    <a:pt x="977803" y="176311"/>
                    <a:pt x="976000" y="194357"/>
                  </a:cubicBezTo>
                  <a:cubicBezTo>
                    <a:pt x="978163" y="198688"/>
                    <a:pt x="981048" y="202297"/>
                    <a:pt x="984293" y="205184"/>
                  </a:cubicBezTo>
                  <a:cubicBezTo>
                    <a:pt x="1000879" y="219621"/>
                    <a:pt x="1014580" y="206989"/>
                    <a:pt x="1019268" y="188582"/>
                  </a:cubicBezTo>
                  <a:cubicBezTo>
                    <a:pt x="1026119" y="164040"/>
                    <a:pt x="1023955" y="101963"/>
                    <a:pt x="999076" y="86443"/>
                  </a:cubicBezTo>
                  <a:cubicBezTo>
                    <a:pt x="985825" y="78052"/>
                    <a:pt x="991436" y="61540"/>
                    <a:pt x="1002828" y="57615"/>
                  </a:cubicBezTo>
                  <a:close/>
                  <a:moveTo>
                    <a:pt x="1301567" y="47802"/>
                  </a:moveTo>
                  <a:cubicBezTo>
                    <a:pt x="1301567" y="48162"/>
                    <a:pt x="1301207" y="48162"/>
                    <a:pt x="1301207" y="48162"/>
                  </a:cubicBezTo>
                  <a:cubicBezTo>
                    <a:pt x="1270244" y="84539"/>
                    <a:pt x="1234961" y="115873"/>
                    <a:pt x="1200758" y="149369"/>
                  </a:cubicBezTo>
                  <a:cubicBezTo>
                    <a:pt x="1165835" y="183225"/>
                    <a:pt x="1131992" y="218521"/>
                    <a:pt x="1092749" y="248415"/>
                  </a:cubicBezTo>
                  <a:cubicBezTo>
                    <a:pt x="1144953" y="237610"/>
                    <a:pt x="1197158" y="228246"/>
                    <a:pt x="1249002" y="217081"/>
                  </a:cubicBezTo>
                  <a:cubicBezTo>
                    <a:pt x="1249722" y="217081"/>
                    <a:pt x="1250442" y="217081"/>
                    <a:pt x="1251163" y="217081"/>
                  </a:cubicBezTo>
                  <a:cubicBezTo>
                    <a:pt x="1251163" y="216720"/>
                    <a:pt x="1251163" y="216000"/>
                    <a:pt x="1251163" y="215640"/>
                  </a:cubicBezTo>
                  <a:cubicBezTo>
                    <a:pt x="1251163" y="213119"/>
                    <a:pt x="1255483" y="212038"/>
                    <a:pt x="1256563" y="214559"/>
                  </a:cubicBezTo>
                  <a:cubicBezTo>
                    <a:pt x="1301567" y="316127"/>
                    <a:pt x="1176276" y="393563"/>
                    <a:pt x="1091669" y="428860"/>
                  </a:cubicBezTo>
                  <a:cubicBezTo>
                    <a:pt x="1026863" y="455512"/>
                    <a:pt x="933255" y="471359"/>
                    <a:pt x="836046" y="484325"/>
                  </a:cubicBezTo>
                  <a:cubicBezTo>
                    <a:pt x="831726" y="489728"/>
                    <a:pt x="827405" y="495491"/>
                    <a:pt x="822725" y="500893"/>
                  </a:cubicBezTo>
                  <a:cubicBezTo>
                    <a:pt x="819125" y="505215"/>
                    <a:pt x="812644" y="499453"/>
                    <a:pt x="815164" y="494410"/>
                  </a:cubicBezTo>
                  <a:cubicBezTo>
                    <a:pt x="816604" y="491889"/>
                    <a:pt x="818405" y="489008"/>
                    <a:pt x="820205" y="486486"/>
                  </a:cubicBezTo>
                  <a:cubicBezTo>
                    <a:pt x="815164" y="487207"/>
                    <a:pt x="810124" y="487567"/>
                    <a:pt x="805083" y="488287"/>
                  </a:cubicBezTo>
                  <a:cubicBezTo>
                    <a:pt x="802203" y="491169"/>
                    <a:pt x="799683" y="493690"/>
                    <a:pt x="796803" y="496211"/>
                  </a:cubicBezTo>
                  <a:cubicBezTo>
                    <a:pt x="792842" y="499453"/>
                    <a:pt x="786722" y="495131"/>
                    <a:pt x="789602" y="490448"/>
                  </a:cubicBezTo>
                  <a:cubicBezTo>
                    <a:pt x="783122" y="491169"/>
                    <a:pt x="776281" y="491889"/>
                    <a:pt x="769800" y="492970"/>
                  </a:cubicBezTo>
                  <a:cubicBezTo>
                    <a:pt x="766200" y="496931"/>
                    <a:pt x="762960" y="501614"/>
                    <a:pt x="759720" y="505936"/>
                  </a:cubicBezTo>
                  <a:cubicBezTo>
                    <a:pt x="756119" y="510978"/>
                    <a:pt x="748919" y="505215"/>
                    <a:pt x="752879" y="500533"/>
                  </a:cubicBezTo>
                  <a:cubicBezTo>
                    <a:pt x="754679" y="498372"/>
                    <a:pt x="756479" y="496571"/>
                    <a:pt x="758279" y="494410"/>
                  </a:cubicBezTo>
                  <a:cubicBezTo>
                    <a:pt x="751439" y="495491"/>
                    <a:pt x="744598" y="496211"/>
                    <a:pt x="737758" y="496931"/>
                  </a:cubicBezTo>
                  <a:cubicBezTo>
                    <a:pt x="731277" y="503054"/>
                    <a:pt x="725157" y="509537"/>
                    <a:pt x="717956" y="514219"/>
                  </a:cubicBezTo>
                  <a:cubicBezTo>
                    <a:pt x="715076" y="516380"/>
                    <a:pt x="711475" y="512419"/>
                    <a:pt x="713275" y="509177"/>
                  </a:cubicBezTo>
                  <a:cubicBezTo>
                    <a:pt x="716156" y="505575"/>
                    <a:pt x="719396" y="501974"/>
                    <a:pt x="722996" y="499092"/>
                  </a:cubicBezTo>
                  <a:cubicBezTo>
                    <a:pt x="716156" y="499813"/>
                    <a:pt x="709315" y="500533"/>
                    <a:pt x="702475" y="501614"/>
                  </a:cubicBezTo>
                  <a:cubicBezTo>
                    <a:pt x="701394" y="503054"/>
                    <a:pt x="699594" y="504855"/>
                    <a:pt x="698154" y="506296"/>
                  </a:cubicBezTo>
                  <a:cubicBezTo>
                    <a:pt x="697074" y="507736"/>
                    <a:pt x="689513" y="514219"/>
                    <a:pt x="687713" y="516380"/>
                  </a:cubicBezTo>
                  <a:lnTo>
                    <a:pt x="686376" y="518789"/>
                  </a:lnTo>
                  <a:lnTo>
                    <a:pt x="679793" y="521423"/>
                  </a:lnTo>
                  <a:cubicBezTo>
                    <a:pt x="679793" y="521063"/>
                    <a:pt x="679433" y="521063"/>
                    <a:pt x="679073" y="521063"/>
                  </a:cubicBezTo>
                  <a:cubicBezTo>
                    <a:pt x="676192" y="519262"/>
                    <a:pt x="676192" y="515660"/>
                    <a:pt x="678352" y="512779"/>
                  </a:cubicBezTo>
                  <a:cubicBezTo>
                    <a:pt x="680513" y="509537"/>
                    <a:pt x="683393" y="506656"/>
                    <a:pt x="685913" y="504135"/>
                  </a:cubicBezTo>
                  <a:cubicBezTo>
                    <a:pt x="616787" y="513499"/>
                    <a:pt x="552702" y="524304"/>
                    <a:pt x="503737" y="539791"/>
                  </a:cubicBezTo>
                  <a:cubicBezTo>
                    <a:pt x="367646" y="583012"/>
                    <a:pt x="220753" y="657566"/>
                    <a:pt x="145506" y="777863"/>
                  </a:cubicBezTo>
                  <a:cubicBezTo>
                    <a:pt x="109863" y="835490"/>
                    <a:pt x="92582" y="898159"/>
                    <a:pt x="93302" y="964430"/>
                  </a:cubicBezTo>
                  <a:cubicBezTo>
                    <a:pt x="94382" y="1030701"/>
                    <a:pt x="96902" y="1102374"/>
                    <a:pt x="132905" y="1161442"/>
                  </a:cubicBezTo>
                  <a:cubicBezTo>
                    <a:pt x="211752" y="1115700"/>
                    <a:pt x="289879" y="1069599"/>
                    <a:pt x="369806" y="1025658"/>
                  </a:cubicBezTo>
                  <a:cubicBezTo>
                    <a:pt x="307520" y="937057"/>
                    <a:pt x="298520" y="824685"/>
                    <a:pt x="366205" y="734282"/>
                  </a:cubicBezTo>
                  <a:cubicBezTo>
                    <a:pt x="428131" y="652164"/>
                    <a:pt x="525699" y="599219"/>
                    <a:pt x="627228" y="571486"/>
                  </a:cubicBezTo>
                  <a:cubicBezTo>
                    <a:pt x="762960" y="534749"/>
                    <a:pt x="906253" y="531147"/>
                    <a:pt x="1039824" y="487207"/>
                  </a:cubicBezTo>
                  <a:cubicBezTo>
                    <a:pt x="1168355" y="444707"/>
                    <a:pt x="1293286" y="365110"/>
                    <a:pt x="1306247" y="227526"/>
                  </a:cubicBezTo>
                  <a:cubicBezTo>
                    <a:pt x="1307327" y="217441"/>
                    <a:pt x="1320649" y="217441"/>
                    <a:pt x="1323169" y="225725"/>
                  </a:cubicBezTo>
                  <a:cubicBezTo>
                    <a:pt x="1341530" y="220682"/>
                    <a:pt x="1373573" y="226805"/>
                    <a:pt x="1387254" y="227886"/>
                  </a:cubicBezTo>
                  <a:cubicBezTo>
                    <a:pt x="1420017" y="230047"/>
                    <a:pt x="1453860" y="228246"/>
                    <a:pt x="1486623" y="232928"/>
                  </a:cubicBezTo>
                  <a:cubicBezTo>
                    <a:pt x="1455660" y="200873"/>
                    <a:pt x="1420017" y="172420"/>
                    <a:pt x="1389415" y="139644"/>
                  </a:cubicBezTo>
                  <a:cubicBezTo>
                    <a:pt x="1372133" y="121276"/>
                    <a:pt x="1355212" y="101827"/>
                    <a:pt x="1336850" y="84539"/>
                  </a:cubicBezTo>
                  <a:cubicBezTo>
                    <a:pt x="1326409" y="74454"/>
                    <a:pt x="1314168" y="57526"/>
                    <a:pt x="1301567" y="47802"/>
                  </a:cubicBezTo>
                  <a:close/>
                  <a:moveTo>
                    <a:pt x="452923" y="40119"/>
                  </a:moveTo>
                  <a:cubicBezTo>
                    <a:pt x="457517" y="40164"/>
                    <a:pt x="462112" y="43218"/>
                    <a:pt x="462292" y="49146"/>
                  </a:cubicBezTo>
                  <a:cubicBezTo>
                    <a:pt x="464094" y="114895"/>
                    <a:pt x="491481" y="176692"/>
                    <a:pt x="511300" y="238129"/>
                  </a:cubicBezTo>
                  <a:cubicBezTo>
                    <a:pt x="518867" y="262201"/>
                    <a:pt x="523552" y="286992"/>
                    <a:pt x="530038" y="311423"/>
                  </a:cubicBezTo>
                  <a:cubicBezTo>
                    <a:pt x="535804" y="334058"/>
                    <a:pt x="548777" y="354178"/>
                    <a:pt x="554542" y="376094"/>
                  </a:cubicBezTo>
                  <a:cubicBezTo>
                    <a:pt x="557786" y="388310"/>
                    <a:pt x="544092" y="396933"/>
                    <a:pt x="534002" y="391184"/>
                  </a:cubicBezTo>
                  <a:cubicBezTo>
                    <a:pt x="513462" y="380046"/>
                    <a:pt x="506615" y="348429"/>
                    <a:pt x="501210" y="327591"/>
                  </a:cubicBezTo>
                  <a:cubicBezTo>
                    <a:pt x="494363" y="300285"/>
                    <a:pt x="489679" y="272620"/>
                    <a:pt x="481751" y="245674"/>
                  </a:cubicBezTo>
                  <a:cubicBezTo>
                    <a:pt x="463373" y="181362"/>
                    <a:pt x="440671" y="116691"/>
                    <a:pt x="443554" y="49146"/>
                  </a:cubicBezTo>
                  <a:cubicBezTo>
                    <a:pt x="443734" y="43038"/>
                    <a:pt x="448328" y="40074"/>
                    <a:pt x="452923" y="40119"/>
                  </a:cubicBezTo>
                  <a:close/>
                  <a:moveTo>
                    <a:pt x="1293736" y="35691"/>
                  </a:moveTo>
                  <a:cubicBezTo>
                    <a:pt x="1296796" y="35916"/>
                    <a:pt x="1299767" y="37357"/>
                    <a:pt x="1301567" y="39518"/>
                  </a:cubicBezTo>
                  <a:cubicBezTo>
                    <a:pt x="1315968" y="45641"/>
                    <a:pt x="1327489" y="58967"/>
                    <a:pt x="1339730" y="68331"/>
                  </a:cubicBezTo>
                  <a:cubicBezTo>
                    <a:pt x="1359892" y="83818"/>
                    <a:pt x="1377534" y="101467"/>
                    <a:pt x="1394815" y="119475"/>
                  </a:cubicBezTo>
                  <a:cubicBezTo>
                    <a:pt x="1433338" y="159814"/>
                    <a:pt x="1478342" y="194390"/>
                    <a:pt x="1515425" y="235449"/>
                  </a:cubicBezTo>
                  <a:cubicBezTo>
                    <a:pt x="1522986" y="243733"/>
                    <a:pt x="1512185" y="254898"/>
                    <a:pt x="1504265" y="250936"/>
                  </a:cubicBezTo>
                  <a:cubicBezTo>
                    <a:pt x="1502464" y="251297"/>
                    <a:pt x="1500304" y="252017"/>
                    <a:pt x="1498144" y="251297"/>
                  </a:cubicBezTo>
                  <a:cubicBezTo>
                    <a:pt x="1440539" y="243373"/>
                    <a:pt x="1381854" y="245534"/>
                    <a:pt x="1324249" y="236530"/>
                  </a:cubicBezTo>
                  <a:cubicBezTo>
                    <a:pt x="1328209" y="339898"/>
                    <a:pt x="1244682" y="427779"/>
                    <a:pt x="1150714" y="472800"/>
                  </a:cubicBezTo>
                  <a:cubicBezTo>
                    <a:pt x="1026143" y="532948"/>
                    <a:pt x="885011" y="551677"/>
                    <a:pt x="748919" y="575448"/>
                  </a:cubicBezTo>
                  <a:cubicBezTo>
                    <a:pt x="635149" y="594897"/>
                    <a:pt x="518139" y="625872"/>
                    <a:pt x="434251" y="704748"/>
                  </a:cubicBezTo>
                  <a:cubicBezTo>
                    <a:pt x="337763" y="795871"/>
                    <a:pt x="331642" y="921210"/>
                    <a:pt x="410129" y="1025658"/>
                  </a:cubicBezTo>
                  <a:cubicBezTo>
                    <a:pt x="418770" y="1036824"/>
                    <a:pt x="404369" y="1050510"/>
                    <a:pt x="392488" y="1049069"/>
                  </a:cubicBezTo>
                  <a:cubicBezTo>
                    <a:pt x="304640" y="1096972"/>
                    <a:pt x="217152" y="1146675"/>
                    <a:pt x="126425" y="1190255"/>
                  </a:cubicBezTo>
                  <a:cubicBezTo>
                    <a:pt x="119224" y="1193857"/>
                    <a:pt x="112743" y="1190255"/>
                    <a:pt x="110583" y="1184853"/>
                  </a:cubicBezTo>
                  <a:cubicBezTo>
                    <a:pt x="108783" y="1183772"/>
                    <a:pt x="107343" y="1182332"/>
                    <a:pt x="106263" y="1180531"/>
                  </a:cubicBezTo>
                  <a:cubicBezTo>
                    <a:pt x="69540" y="1123984"/>
                    <a:pt x="62339" y="1054112"/>
                    <a:pt x="61619" y="989281"/>
                  </a:cubicBezTo>
                  <a:cubicBezTo>
                    <a:pt x="61259" y="926972"/>
                    <a:pt x="68820" y="868265"/>
                    <a:pt x="95462" y="810278"/>
                  </a:cubicBezTo>
                  <a:cubicBezTo>
                    <a:pt x="146946" y="700426"/>
                    <a:pt x="255316" y="618308"/>
                    <a:pt x="367286" y="564643"/>
                  </a:cubicBezTo>
                  <a:cubicBezTo>
                    <a:pt x="449013" y="525745"/>
                    <a:pt x="575384" y="506656"/>
                    <a:pt x="699594" y="490448"/>
                  </a:cubicBezTo>
                  <a:cubicBezTo>
                    <a:pt x="713636" y="476402"/>
                    <a:pt x="729477" y="464156"/>
                    <a:pt x="744598" y="452271"/>
                  </a:cubicBezTo>
                  <a:cubicBezTo>
                    <a:pt x="748919" y="448669"/>
                    <a:pt x="754679" y="454792"/>
                    <a:pt x="750359" y="458393"/>
                  </a:cubicBezTo>
                  <a:cubicBezTo>
                    <a:pt x="738838" y="467758"/>
                    <a:pt x="727677" y="477482"/>
                    <a:pt x="716876" y="487567"/>
                  </a:cubicBezTo>
                  <a:cubicBezTo>
                    <a:pt x="725517" y="486847"/>
                    <a:pt x="734157" y="485766"/>
                    <a:pt x="742438" y="484325"/>
                  </a:cubicBezTo>
                  <a:cubicBezTo>
                    <a:pt x="754319" y="475681"/>
                    <a:pt x="765120" y="466677"/>
                    <a:pt x="775201" y="455872"/>
                  </a:cubicBezTo>
                  <a:cubicBezTo>
                    <a:pt x="777001" y="454432"/>
                    <a:pt x="779521" y="456953"/>
                    <a:pt x="777721" y="458754"/>
                  </a:cubicBezTo>
                  <a:cubicBezTo>
                    <a:pt x="769800" y="467398"/>
                    <a:pt x="761160" y="475321"/>
                    <a:pt x="752519" y="483245"/>
                  </a:cubicBezTo>
                  <a:cubicBezTo>
                    <a:pt x="759359" y="482164"/>
                    <a:pt x="765840" y="481084"/>
                    <a:pt x="772321" y="480364"/>
                  </a:cubicBezTo>
                  <a:cubicBezTo>
                    <a:pt x="782041" y="471359"/>
                    <a:pt x="792122" y="462715"/>
                    <a:pt x="801123" y="452991"/>
                  </a:cubicBezTo>
                  <a:cubicBezTo>
                    <a:pt x="802563" y="451550"/>
                    <a:pt x="804723" y="454071"/>
                    <a:pt x="803283" y="455512"/>
                  </a:cubicBezTo>
                  <a:cubicBezTo>
                    <a:pt x="796443" y="463436"/>
                    <a:pt x="789242" y="471359"/>
                    <a:pt x="782041" y="479283"/>
                  </a:cubicBezTo>
                  <a:cubicBezTo>
                    <a:pt x="788522" y="478203"/>
                    <a:pt x="795003" y="477122"/>
                    <a:pt x="801123" y="476402"/>
                  </a:cubicBezTo>
                  <a:cubicBezTo>
                    <a:pt x="804723" y="472800"/>
                    <a:pt x="808324" y="469559"/>
                    <a:pt x="811924" y="465957"/>
                  </a:cubicBezTo>
                  <a:cubicBezTo>
                    <a:pt x="819485" y="458754"/>
                    <a:pt x="825965" y="450830"/>
                    <a:pt x="833166" y="443266"/>
                  </a:cubicBezTo>
                  <a:cubicBezTo>
                    <a:pt x="834246" y="442186"/>
                    <a:pt x="836406" y="443626"/>
                    <a:pt x="836046" y="445067"/>
                  </a:cubicBezTo>
                  <a:cubicBezTo>
                    <a:pt x="832446" y="454071"/>
                    <a:pt x="825245" y="461635"/>
                    <a:pt x="819125" y="468838"/>
                  </a:cubicBezTo>
                  <a:cubicBezTo>
                    <a:pt x="817685" y="470639"/>
                    <a:pt x="815884" y="472440"/>
                    <a:pt x="814444" y="474601"/>
                  </a:cubicBezTo>
                  <a:cubicBezTo>
                    <a:pt x="820565" y="473520"/>
                    <a:pt x="826685" y="472440"/>
                    <a:pt x="832806" y="471720"/>
                  </a:cubicBezTo>
                  <a:cubicBezTo>
                    <a:pt x="843967" y="460194"/>
                    <a:pt x="857288" y="450110"/>
                    <a:pt x="866649" y="438224"/>
                  </a:cubicBezTo>
                  <a:cubicBezTo>
                    <a:pt x="868809" y="435343"/>
                    <a:pt x="873490" y="438944"/>
                    <a:pt x="871330" y="441826"/>
                  </a:cubicBezTo>
                  <a:cubicBezTo>
                    <a:pt x="864489" y="451550"/>
                    <a:pt x="856208" y="460554"/>
                    <a:pt x="848288" y="469198"/>
                  </a:cubicBezTo>
                  <a:cubicBezTo>
                    <a:pt x="897612" y="461635"/>
                    <a:pt x="942976" y="452631"/>
                    <a:pt x="980419" y="441465"/>
                  </a:cubicBezTo>
                  <a:cubicBezTo>
                    <a:pt x="1087348" y="409050"/>
                    <a:pt x="1243962" y="354665"/>
                    <a:pt x="1251163" y="232928"/>
                  </a:cubicBezTo>
                  <a:cubicBezTo>
                    <a:pt x="1193198" y="244814"/>
                    <a:pt x="1134872" y="256339"/>
                    <a:pt x="1075827" y="260661"/>
                  </a:cubicBezTo>
                  <a:cubicBezTo>
                    <a:pt x="1070787" y="261021"/>
                    <a:pt x="1069707" y="254898"/>
                    <a:pt x="1072947" y="252737"/>
                  </a:cubicBezTo>
                  <a:cubicBezTo>
                    <a:pt x="1073307" y="251657"/>
                    <a:pt x="1073307" y="250576"/>
                    <a:pt x="1074387" y="249856"/>
                  </a:cubicBezTo>
                  <a:cubicBezTo>
                    <a:pt x="1145313" y="181424"/>
                    <a:pt x="1222360" y="114433"/>
                    <a:pt x="1285366" y="39158"/>
                  </a:cubicBezTo>
                  <a:cubicBezTo>
                    <a:pt x="1287526" y="36456"/>
                    <a:pt x="1290676" y="35466"/>
                    <a:pt x="1293736" y="35691"/>
                  </a:cubicBezTo>
                  <a:close/>
                  <a:moveTo>
                    <a:pt x="517148" y="33546"/>
                  </a:moveTo>
                  <a:cubicBezTo>
                    <a:pt x="521053" y="32509"/>
                    <a:pt x="525451" y="34042"/>
                    <a:pt x="526529" y="39092"/>
                  </a:cubicBezTo>
                  <a:cubicBezTo>
                    <a:pt x="538737" y="100055"/>
                    <a:pt x="556332" y="159214"/>
                    <a:pt x="573927" y="218733"/>
                  </a:cubicBezTo>
                  <a:cubicBezTo>
                    <a:pt x="587572" y="266349"/>
                    <a:pt x="594753" y="321901"/>
                    <a:pt x="620248" y="365188"/>
                  </a:cubicBezTo>
                  <a:cubicBezTo>
                    <a:pt x="629225" y="380699"/>
                    <a:pt x="607321" y="396931"/>
                    <a:pt x="595112" y="383585"/>
                  </a:cubicBezTo>
                  <a:cubicBezTo>
                    <a:pt x="562436" y="349676"/>
                    <a:pt x="559923" y="281499"/>
                    <a:pt x="549869" y="237852"/>
                  </a:cubicBezTo>
                  <a:cubicBezTo>
                    <a:pt x="534787" y="173643"/>
                    <a:pt x="522220" y="108351"/>
                    <a:pt x="510729" y="43421"/>
                  </a:cubicBezTo>
                  <a:cubicBezTo>
                    <a:pt x="509832" y="38191"/>
                    <a:pt x="513243" y="34583"/>
                    <a:pt x="517148" y="33546"/>
                  </a:cubicBezTo>
                  <a:close/>
                  <a:moveTo>
                    <a:pt x="169557" y="22998"/>
                  </a:moveTo>
                  <a:cubicBezTo>
                    <a:pt x="196250" y="26168"/>
                    <a:pt x="223353" y="39363"/>
                    <a:pt x="248592" y="65574"/>
                  </a:cubicBezTo>
                  <a:cubicBezTo>
                    <a:pt x="267275" y="85030"/>
                    <a:pt x="236377" y="113853"/>
                    <a:pt x="217695" y="94037"/>
                  </a:cubicBezTo>
                  <a:cubicBezTo>
                    <a:pt x="167755" y="39994"/>
                    <a:pt x="100570" y="59449"/>
                    <a:pt x="63565" y="118897"/>
                  </a:cubicBezTo>
                  <a:cubicBezTo>
                    <a:pt x="34104" y="166456"/>
                    <a:pt x="31949" y="220139"/>
                    <a:pt x="45960" y="273462"/>
                  </a:cubicBezTo>
                  <a:cubicBezTo>
                    <a:pt x="51709" y="294359"/>
                    <a:pt x="58894" y="314535"/>
                    <a:pt x="66798" y="334351"/>
                  </a:cubicBezTo>
                  <a:cubicBezTo>
                    <a:pt x="71469" y="332189"/>
                    <a:pt x="75780" y="330027"/>
                    <a:pt x="80092" y="327505"/>
                  </a:cubicBezTo>
                  <a:cubicBezTo>
                    <a:pt x="102367" y="315976"/>
                    <a:pt x="126079" y="299403"/>
                    <a:pt x="150869" y="293638"/>
                  </a:cubicBezTo>
                  <a:cubicBezTo>
                    <a:pt x="173504" y="288594"/>
                    <a:pt x="180330" y="317417"/>
                    <a:pt x="164162" y="329307"/>
                  </a:cubicBezTo>
                  <a:cubicBezTo>
                    <a:pt x="142606" y="344439"/>
                    <a:pt x="112067" y="350924"/>
                    <a:pt x="87636" y="361012"/>
                  </a:cubicBezTo>
                  <a:cubicBezTo>
                    <a:pt x="84762" y="362093"/>
                    <a:pt x="82247" y="363174"/>
                    <a:pt x="79373" y="364615"/>
                  </a:cubicBezTo>
                  <a:cubicBezTo>
                    <a:pt x="108475" y="429467"/>
                    <a:pt x="144761" y="491077"/>
                    <a:pt x="169551" y="558451"/>
                  </a:cubicBezTo>
                  <a:cubicBezTo>
                    <a:pt x="173863" y="570701"/>
                    <a:pt x="153743" y="577907"/>
                    <a:pt x="147995" y="566377"/>
                  </a:cubicBezTo>
                  <a:cubicBezTo>
                    <a:pt x="119612" y="506569"/>
                    <a:pt x="77577" y="443519"/>
                    <a:pt x="45242" y="377586"/>
                  </a:cubicBezTo>
                  <a:cubicBezTo>
                    <a:pt x="41290" y="378306"/>
                    <a:pt x="37338" y="379027"/>
                    <a:pt x="33386" y="378306"/>
                  </a:cubicBezTo>
                  <a:cubicBezTo>
                    <a:pt x="26919" y="377946"/>
                    <a:pt x="23685" y="371100"/>
                    <a:pt x="26919" y="365696"/>
                  </a:cubicBezTo>
                  <a:cubicBezTo>
                    <a:pt x="28715" y="361733"/>
                    <a:pt x="31230" y="358130"/>
                    <a:pt x="34464" y="355248"/>
                  </a:cubicBezTo>
                  <a:cubicBezTo>
                    <a:pt x="10033" y="300123"/>
                    <a:pt x="-5416" y="242837"/>
                    <a:pt x="1769" y="184470"/>
                  </a:cubicBezTo>
                  <a:cubicBezTo>
                    <a:pt x="13087" y="94218"/>
                    <a:pt x="89478" y="13490"/>
                    <a:pt x="169557" y="22998"/>
                  </a:cubicBezTo>
                  <a:close/>
                  <a:moveTo>
                    <a:pt x="1284458" y="21486"/>
                  </a:moveTo>
                  <a:cubicBezTo>
                    <a:pt x="1289496" y="17880"/>
                    <a:pt x="1295974" y="24732"/>
                    <a:pt x="1291296" y="28698"/>
                  </a:cubicBezTo>
                  <a:cubicBezTo>
                    <a:pt x="1242351" y="65480"/>
                    <a:pt x="1201324" y="112359"/>
                    <a:pt x="1156698" y="154189"/>
                  </a:cubicBezTo>
                  <a:cubicBezTo>
                    <a:pt x="1155259" y="155631"/>
                    <a:pt x="1153459" y="153468"/>
                    <a:pt x="1154899" y="152025"/>
                  </a:cubicBezTo>
                  <a:cubicBezTo>
                    <a:pt x="1197365" y="107671"/>
                    <a:pt x="1235153" y="59350"/>
                    <a:pt x="1284458" y="21486"/>
                  </a:cubicBezTo>
                  <a:close/>
                  <a:moveTo>
                    <a:pt x="1288691" y="865"/>
                  </a:moveTo>
                  <a:cubicBezTo>
                    <a:pt x="1294461" y="-2758"/>
                    <a:pt x="1299149" y="5938"/>
                    <a:pt x="1293740" y="9561"/>
                  </a:cubicBezTo>
                  <a:cubicBezTo>
                    <a:pt x="1248665" y="38184"/>
                    <a:pt x="1214769" y="80936"/>
                    <a:pt x="1174382" y="115718"/>
                  </a:cubicBezTo>
                  <a:cubicBezTo>
                    <a:pt x="1172219" y="117530"/>
                    <a:pt x="1169334" y="114631"/>
                    <a:pt x="1171498" y="112457"/>
                  </a:cubicBezTo>
                  <a:cubicBezTo>
                    <a:pt x="1211524" y="75864"/>
                    <a:pt x="1243256" y="31300"/>
                    <a:pt x="1288691" y="8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4AEDACCF-B176-8D44-9B77-74F670D7A2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53025" y="4313519"/>
              <a:ext cx="1443150" cy="862532"/>
            </a:xfrm>
            <a:custGeom>
              <a:avLst/>
              <a:gdLst>
                <a:gd name="connsiteX0" fmla="*/ 1317606 w 1590806"/>
                <a:gd name="connsiteY0" fmla="*/ 831912 h 950782"/>
                <a:gd name="connsiteX1" fmla="*/ 1321679 w 1590806"/>
                <a:gd name="connsiteY1" fmla="*/ 836028 h 950782"/>
                <a:gd name="connsiteX2" fmla="*/ 1312472 w 1590806"/>
                <a:gd name="connsiteY2" fmla="*/ 904064 h 950782"/>
                <a:gd name="connsiteX3" fmla="*/ 1279206 w 1590806"/>
                <a:gd name="connsiteY3" fmla="*/ 947461 h 950782"/>
                <a:gd name="connsiteX4" fmla="*/ 1306161 w 1590806"/>
                <a:gd name="connsiteY4" fmla="*/ 942445 h 950782"/>
                <a:gd name="connsiteX5" fmla="*/ 1332228 w 1590806"/>
                <a:gd name="connsiteY5" fmla="*/ 933065 h 950782"/>
                <a:gd name="connsiteX6" fmla="*/ 1372496 w 1590806"/>
                <a:gd name="connsiteY6" fmla="*/ 904201 h 950782"/>
                <a:gd name="connsiteX7" fmla="*/ 1377530 w 1590806"/>
                <a:gd name="connsiteY7" fmla="*/ 909613 h 950782"/>
                <a:gd name="connsiteX8" fmla="*/ 1279016 w 1590806"/>
                <a:gd name="connsiteY8" fmla="*/ 949301 h 950782"/>
                <a:gd name="connsiteX9" fmla="*/ 1279016 w 1590806"/>
                <a:gd name="connsiteY9" fmla="*/ 947497 h 950782"/>
                <a:gd name="connsiteX10" fmla="*/ 1279154 w 1590806"/>
                <a:gd name="connsiteY10" fmla="*/ 947471 h 950782"/>
                <a:gd name="connsiteX11" fmla="*/ 1277059 w 1590806"/>
                <a:gd name="connsiteY11" fmla="*/ 946043 h 950782"/>
                <a:gd name="connsiteX12" fmla="*/ 1307868 w 1590806"/>
                <a:gd name="connsiteY12" fmla="*/ 895378 h 950782"/>
                <a:gd name="connsiteX13" fmla="*/ 1313534 w 1590806"/>
                <a:gd name="connsiteY13" fmla="*/ 835666 h 950782"/>
                <a:gd name="connsiteX14" fmla="*/ 1317606 w 1590806"/>
                <a:gd name="connsiteY14" fmla="*/ 831912 h 950782"/>
                <a:gd name="connsiteX15" fmla="*/ 1547747 w 1590806"/>
                <a:gd name="connsiteY15" fmla="*/ 728128 h 950782"/>
                <a:gd name="connsiteX16" fmla="*/ 1549547 w 1590806"/>
                <a:gd name="connsiteY16" fmla="*/ 730642 h 950782"/>
                <a:gd name="connsiteX17" fmla="*/ 1503100 w 1590806"/>
                <a:gd name="connsiteY17" fmla="*/ 764768 h 950782"/>
                <a:gd name="connsiteX18" fmla="*/ 1452333 w 1590806"/>
                <a:gd name="connsiteY18" fmla="*/ 774826 h 950782"/>
                <a:gd name="connsiteX19" fmla="*/ 1450893 w 1590806"/>
                <a:gd name="connsiteY19" fmla="*/ 767642 h 950782"/>
                <a:gd name="connsiteX20" fmla="*/ 1505981 w 1590806"/>
                <a:gd name="connsiteY20" fmla="*/ 756147 h 950782"/>
                <a:gd name="connsiteX21" fmla="*/ 1547747 w 1590806"/>
                <a:gd name="connsiteY21" fmla="*/ 728128 h 950782"/>
                <a:gd name="connsiteX22" fmla="*/ 1090384 w 1590806"/>
                <a:gd name="connsiteY22" fmla="*/ 712278 h 950782"/>
                <a:gd name="connsiteX23" fmla="*/ 1294043 w 1590806"/>
                <a:gd name="connsiteY23" fmla="*/ 718864 h 950782"/>
                <a:gd name="connsiteX24" fmla="*/ 1293323 w 1590806"/>
                <a:gd name="connsiteY24" fmla="*/ 727949 h 950782"/>
                <a:gd name="connsiteX25" fmla="*/ 889065 w 1590806"/>
                <a:gd name="connsiteY25" fmla="*/ 732673 h 950782"/>
                <a:gd name="connsiteX26" fmla="*/ 888345 w 1590806"/>
                <a:gd name="connsiteY26" fmla="*/ 729403 h 950782"/>
                <a:gd name="connsiteX27" fmla="*/ 1090384 w 1590806"/>
                <a:gd name="connsiteY27" fmla="*/ 712278 h 950782"/>
                <a:gd name="connsiteX28" fmla="*/ 1558979 w 1590806"/>
                <a:gd name="connsiteY28" fmla="*/ 676839 h 950782"/>
                <a:gd name="connsiteX29" fmla="*/ 1562963 w 1590806"/>
                <a:gd name="connsiteY29" fmla="*/ 677564 h 950782"/>
                <a:gd name="connsiteX30" fmla="*/ 1453595 w 1590806"/>
                <a:gd name="connsiteY30" fmla="*/ 758075 h 950782"/>
                <a:gd name="connsiteX31" fmla="*/ 1454319 w 1590806"/>
                <a:gd name="connsiteY31" fmla="*/ 749371 h 950782"/>
                <a:gd name="connsiteX32" fmla="*/ 1558979 w 1590806"/>
                <a:gd name="connsiteY32" fmla="*/ 676839 h 950782"/>
                <a:gd name="connsiteX33" fmla="*/ 90059 w 1590806"/>
                <a:gd name="connsiteY33" fmla="*/ 643467 h 950782"/>
                <a:gd name="connsiteX34" fmla="*/ 224048 w 1590806"/>
                <a:gd name="connsiteY34" fmla="*/ 705585 h 950782"/>
                <a:gd name="connsiteX35" fmla="*/ 221158 w 1590806"/>
                <a:gd name="connsiteY35" fmla="*/ 714510 h 950782"/>
                <a:gd name="connsiteX36" fmla="*/ 86809 w 1590806"/>
                <a:gd name="connsiteY36" fmla="*/ 645609 h 950782"/>
                <a:gd name="connsiteX37" fmla="*/ 90059 w 1590806"/>
                <a:gd name="connsiteY37" fmla="*/ 643467 h 950782"/>
                <a:gd name="connsiteX38" fmla="*/ 55878 w 1590806"/>
                <a:gd name="connsiteY38" fmla="*/ 609786 h 950782"/>
                <a:gd name="connsiteX39" fmla="*/ 58749 w 1590806"/>
                <a:gd name="connsiteY39" fmla="*/ 609786 h 950782"/>
                <a:gd name="connsiteX40" fmla="*/ 251434 w 1590806"/>
                <a:gd name="connsiteY40" fmla="*/ 734950 h 950782"/>
                <a:gd name="connsiteX41" fmla="*/ 248205 w 1590806"/>
                <a:gd name="connsiteY41" fmla="*/ 743942 h 950782"/>
                <a:gd name="connsiteX42" fmla="*/ 55878 w 1590806"/>
                <a:gd name="connsiteY42" fmla="*/ 609786 h 950782"/>
                <a:gd name="connsiteX43" fmla="*/ 1081455 w 1590806"/>
                <a:gd name="connsiteY43" fmla="*/ 480587 h 950782"/>
                <a:gd name="connsiteX44" fmla="*/ 1079656 w 1590806"/>
                <a:gd name="connsiteY44" fmla="*/ 482749 h 950782"/>
                <a:gd name="connsiteX45" fmla="*/ 1072458 w 1590806"/>
                <a:gd name="connsiteY45" fmla="*/ 499323 h 950782"/>
                <a:gd name="connsiteX46" fmla="*/ 1081455 w 1590806"/>
                <a:gd name="connsiteY46" fmla="*/ 480587 h 950782"/>
                <a:gd name="connsiteX47" fmla="*/ 747416 w 1590806"/>
                <a:gd name="connsiteY47" fmla="*/ 402299 h 950782"/>
                <a:gd name="connsiteX48" fmla="*/ 736990 w 1590806"/>
                <a:gd name="connsiteY48" fmla="*/ 419520 h 950782"/>
                <a:gd name="connsiteX49" fmla="*/ 714701 w 1590806"/>
                <a:gd name="connsiteY49" fmla="*/ 447504 h 950782"/>
                <a:gd name="connsiteX50" fmla="*/ 733035 w 1590806"/>
                <a:gd name="connsiteY50" fmla="*/ 453603 h 950782"/>
                <a:gd name="connsiteX51" fmla="*/ 747775 w 1590806"/>
                <a:gd name="connsiteY51" fmla="*/ 426337 h 950782"/>
                <a:gd name="connsiteX52" fmla="*/ 747416 w 1590806"/>
                <a:gd name="connsiteY52" fmla="*/ 402299 h 950782"/>
                <a:gd name="connsiteX53" fmla="*/ 661629 w 1590806"/>
                <a:gd name="connsiteY53" fmla="*/ 370771 h 950782"/>
                <a:gd name="connsiteX54" fmla="*/ 644238 w 1590806"/>
                <a:gd name="connsiteY54" fmla="*/ 377185 h 950782"/>
                <a:gd name="connsiteX55" fmla="*/ 622667 w 1590806"/>
                <a:gd name="connsiteY55" fmla="*/ 407680 h 950782"/>
                <a:gd name="connsiteX56" fmla="*/ 621229 w 1590806"/>
                <a:gd name="connsiteY56" fmla="*/ 411268 h 950782"/>
                <a:gd name="connsiteX57" fmla="*/ 662572 w 1590806"/>
                <a:gd name="connsiteY57" fmla="*/ 382925 h 950782"/>
                <a:gd name="connsiteX58" fmla="*/ 661629 w 1590806"/>
                <a:gd name="connsiteY58" fmla="*/ 370771 h 950782"/>
                <a:gd name="connsiteX59" fmla="*/ 1099618 w 1590806"/>
                <a:gd name="connsiteY59" fmla="*/ 365883 h 950782"/>
                <a:gd name="connsiteX60" fmla="*/ 1058422 w 1590806"/>
                <a:gd name="connsiteY60" fmla="*/ 396994 h 950782"/>
                <a:gd name="connsiteX61" fmla="*/ 1053384 w 1590806"/>
                <a:gd name="connsiteY61" fmla="*/ 405281 h 950782"/>
                <a:gd name="connsiteX62" fmla="*/ 1072818 w 1590806"/>
                <a:gd name="connsiteY62" fmla="*/ 424738 h 950782"/>
                <a:gd name="connsiteX63" fmla="*/ 1105927 w 1590806"/>
                <a:gd name="connsiteY63" fmla="*/ 380060 h 950782"/>
                <a:gd name="connsiteX64" fmla="*/ 1111686 w 1590806"/>
                <a:gd name="connsiteY64" fmla="*/ 371412 h 950782"/>
                <a:gd name="connsiteX65" fmla="*/ 1099618 w 1590806"/>
                <a:gd name="connsiteY65" fmla="*/ 365883 h 950782"/>
                <a:gd name="connsiteX66" fmla="*/ 1243269 w 1590806"/>
                <a:gd name="connsiteY66" fmla="*/ 354072 h 950782"/>
                <a:gd name="connsiteX67" fmla="*/ 1225050 w 1590806"/>
                <a:gd name="connsiteY67" fmla="*/ 357720 h 950782"/>
                <a:gd name="connsiteX68" fmla="*/ 1198058 w 1590806"/>
                <a:gd name="connsiteY68" fmla="*/ 377898 h 950782"/>
                <a:gd name="connsiteX69" fmla="*/ 1186542 w 1590806"/>
                <a:gd name="connsiteY69" fmla="*/ 406723 h 950782"/>
                <a:gd name="connsiteX70" fmla="*/ 1243404 w 1590806"/>
                <a:gd name="connsiteY70" fmla="*/ 369610 h 950782"/>
                <a:gd name="connsiteX71" fmla="*/ 1243269 w 1590806"/>
                <a:gd name="connsiteY71" fmla="*/ 354072 h 950782"/>
                <a:gd name="connsiteX72" fmla="*/ 1226130 w 1590806"/>
                <a:gd name="connsiteY72" fmla="*/ 323490 h 950782"/>
                <a:gd name="connsiteX73" fmla="*/ 1280113 w 1590806"/>
                <a:gd name="connsiteY73" fmla="*/ 359522 h 950782"/>
                <a:gd name="connsiteX74" fmla="*/ 1210654 w 1590806"/>
                <a:gd name="connsiteY74" fmla="*/ 434107 h 950782"/>
                <a:gd name="connsiteX75" fmla="*/ 1190141 w 1590806"/>
                <a:gd name="connsiteY75" fmla="*/ 438791 h 950782"/>
                <a:gd name="connsiteX76" fmla="*/ 1199498 w 1590806"/>
                <a:gd name="connsiteY76" fmla="*/ 440953 h 950782"/>
                <a:gd name="connsiteX77" fmla="*/ 1275434 w 1590806"/>
                <a:gd name="connsiteY77" fmla="*/ 399516 h 950782"/>
                <a:gd name="connsiteX78" fmla="*/ 1308544 w 1590806"/>
                <a:gd name="connsiteY78" fmla="*/ 408164 h 950782"/>
                <a:gd name="connsiteX79" fmla="*/ 1158111 w 1590806"/>
                <a:gd name="connsiteY79" fmla="*/ 451041 h 950782"/>
                <a:gd name="connsiteX80" fmla="*/ 1155952 w 1590806"/>
                <a:gd name="connsiteY80" fmla="*/ 444556 h 950782"/>
                <a:gd name="connsiteX81" fmla="*/ 1126801 w 1590806"/>
                <a:gd name="connsiteY81" fmla="*/ 452122 h 950782"/>
                <a:gd name="connsiteX82" fmla="*/ 1104488 w 1590806"/>
                <a:gd name="connsiteY82" fmla="*/ 510493 h 950782"/>
                <a:gd name="connsiteX83" fmla="*/ 1050145 w 1590806"/>
                <a:gd name="connsiteY83" fmla="*/ 534274 h 950782"/>
                <a:gd name="connsiteX84" fmla="*/ 1059142 w 1590806"/>
                <a:gd name="connsiteY84" fmla="*/ 457527 h 950782"/>
                <a:gd name="connsiteX85" fmla="*/ 1058782 w 1590806"/>
                <a:gd name="connsiteY85" fmla="*/ 457167 h 950782"/>
                <a:gd name="connsiteX86" fmla="*/ 1031431 w 1590806"/>
                <a:gd name="connsiteY86" fmla="*/ 442033 h 950782"/>
                <a:gd name="connsiteX87" fmla="*/ 990044 w 1590806"/>
                <a:gd name="connsiteY87" fmla="*/ 476624 h 950782"/>
                <a:gd name="connsiteX88" fmla="*/ 966291 w 1590806"/>
                <a:gd name="connsiteY88" fmla="*/ 466174 h 950782"/>
                <a:gd name="connsiteX89" fmla="*/ 953695 w 1590806"/>
                <a:gd name="connsiteY89" fmla="*/ 473381 h 950782"/>
                <a:gd name="connsiteX90" fmla="*/ 891075 w 1590806"/>
                <a:gd name="connsiteY90" fmla="*/ 446718 h 950782"/>
                <a:gd name="connsiteX91" fmla="*/ 932102 w 1590806"/>
                <a:gd name="connsiteY91" fmla="*/ 353396 h 950782"/>
                <a:gd name="connsiteX92" fmla="*/ 990764 w 1590806"/>
                <a:gd name="connsiteY92" fmla="*/ 375736 h 950782"/>
                <a:gd name="connsiteX93" fmla="*/ 969170 w 1590806"/>
                <a:gd name="connsiteY93" fmla="*/ 375736 h 950782"/>
                <a:gd name="connsiteX94" fmla="*/ 945418 w 1590806"/>
                <a:gd name="connsiteY94" fmla="*/ 375375 h 950782"/>
                <a:gd name="connsiteX95" fmla="*/ 927784 w 1590806"/>
                <a:gd name="connsiteY95" fmla="*/ 396994 h 950782"/>
                <a:gd name="connsiteX96" fmla="*/ 927424 w 1590806"/>
                <a:gd name="connsiteY96" fmla="*/ 447798 h 950782"/>
                <a:gd name="connsiteX97" fmla="*/ 957654 w 1590806"/>
                <a:gd name="connsiteY97" fmla="*/ 435188 h 950782"/>
                <a:gd name="connsiteX98" fmla="*/ 987165 w 1590806"/>
                <a:gd name="connsiteY98" fmla="*/ 387986 h 950782"/>
                <a:gd name="connsiteX99" fmla="*/ 1010198 w 1590806"/>
                <a:gd name="connsiteY99" fmla="*/ 400958 h 950782"/>
                <a:gd name="connsiteX100" fmla="*/ 994363 w 1590806"/>
                <a:gd name="connsiteY100" fmla="*/ 440592 h 950782"/>
                <a:gd name="connsiteX101" fmla="*/ 1000481 w 1590806"/>
                <a:gd name="connsiteY101" fmla="*/ 432665 h 950782"/>
                <a:gd name="connsiteX102" fmla="*/ 1014516 w 1590806"/>
                <a:gd name="connsiteY102" fmla="*/ 408885 h 950782"/>
                <a:gd name="connsiteX103" fmla="*/ 1023513 w 1590806"/>
                <a:gd name="connsiteY103" fmla="*/ 392670 h 950782"/>
                <a:gd name="connsiteX104" fmla="*/ 1024593 w 1590806"/>
                <a:gd name="connsiteY104" fmla="*/ 390509 h 950782"/>
                <a:gd name="connsiteX105" fmla="*/ 1142276 w 1590806"/>
                <a:gd name="connsiteY105" fmla="*/ 358080 h 950782"/>
                <a:gd name="connsiteX106" fmla="*/ 1136878 w 1590806"/>
                <a:gd name="connsiteY106" fmla="*/ 375015 h 950782"/>
                <a:gd name="connsiteX107" fmla="*/ 1139037 w 1590806"/>
                <a:gd name="connsiteY107" fmla="*/ 384383 h 950782"/>
                <a:gd name="connsiteX108" fmla="*/ 1135078 w 1590806"/>
                <a:gd name="connsiteY108" fmla="*/ 415370 h 950782"/>
                <a:gd name="connsiteX109" fmla="*/ 1152353 w 1590806"/>
                <a:gd name="connsiteY109" fmla="*/ 412488 h 950782"/>
                <a:gd name="connsiteX110" fmla="*/ 1226130 w 1590806"/>
                <a:gd name="connsiteY110" fmla="*/ 323490 h 950782"/>
                <a:gd name="connsiteX111" fmla="*/ 735192 w 1590806"/>
                <a:gd name="connsiteY111" fmla="*/ 323368 h 950782"/>
                <a:gd name="connsiteX112" fmla="*/ 760717 w 1590806"/>
                <a:gd name="connsiteY112" fmla="*/ 335926 h 950782"/>
                <a:gd name="connsiteX113" fmla="*/ 760717 w 1590806"/>
                <a:gd name="connsiteY113" fmla="*/ 369650 h 950782"/>
                <a:gd name="connsiteX114" fmla="*/ 765031 w 1590806"/>
                <a:gd name="connsiteY114" fmla="*/ 372879 h 950782"/>
                <a:gd name="connsiteX115" fmla="*/ 778333 w 1590806"/>
                <a:gd name="connsiteY115" fmla="*/ 428489 h 950782"/>
                <a:gd name="connsiteX116" fmla="*/ 817519 w 1590806"/>
                <a:gd name="connsiteY116" fmla="*/ 383284 h 950782"/>
                <a:gd name="connsiteX117" fmla="*/ 822912 w 1590806"/>
                <a:gd name="connsiteY117" fmla="*/ 378978 h 950782"/>
                <a:gd name="connsiteX118" fmla="*/ 836573 w 1590806"/>
                <a:gd name="connsiteY118" fmla="*/ 324086 h 950782"/>
                <a:gd name="connsiteX119" fmla="*/ 869647 w 1590806"/>
                <a:gd name="connsiteY119" fmla="*/ 366780 h 950782"/>
                <a:gd name="connsiteX120" fmla="*/ 859941 w 1590806"/>
                <a:gd name="connsiteY120" fmla="*/ 380055 h 950782"/>
                <a:gd name="connsiteX121" fmla="*/ 867490 w 1590806"/>
                <a:gd name="connsiteY121" fmla="*/ 391177 h 950782"/>
                <a:gd name="connsiteX122" fmla="*/ 878995 w 1590806"/>
                <a:gd name="connsiteY122" fmla="*/ 422390 h 950782"/>
                <a:gd name="connsiteX123" fmla="*/ 866771 w 1590806"/>
                <a:gd name="connsiteY123" fmla="*/ 483023 h 950782"/>
                <a:gd name="connsiteX124" fmla="*/ 809610 w 1590806"/>
                <a:gd name="connsiteY124" fmla="*/ 473336 h 950782"/>
                <a:gd name="connsiteX125" fmla="*/ 834416 w 1590806"/>
                <a:gd name="connsiteY125" fmla="*/ 458985 h 950782"/>
                <a:gd name="connsiteX126" fmla="*/ 852032 w 1590806"/>
                <a:gd name="connsiteY126" fmla="*/ 447504 h 950782"/>
                <a:gd name="connsiteX127" fmla="*/ 849156 w 1590806"/>
                <a:gd name="connsiteY127" fmla="*/ 424901 h 950782"/>
                <a:gd name="connsiteX128" fmla="*/ 837292 w 1590806"/>
                <a:gd name="connsiteY128" fmla="*/ 398711 h 950782"/>
                <a:gd name="connsiteX129" fmla="*/ 790556 w 1590806"/>
                <a:gd name="connsiteY129" fmla="*/ 441764 h 950782"/>
                <a:gd name="connsiteX130" fmla="*/ 776895 w 1590806"/>
                <a:gd name="connsiteY130" fmla="*/ 440329 h 950782"/>
                <a:gd name="connsiteX131" fmla="*/ 748854 w 1590806"/>
                <a:gd name="connsiteY131" fmla="*/ 488763 h 950782"/>
                <a:gd name="connsiteX132" fmla="*/ 706073 w 1590806"/>
                <a:gd name="connsiteY132" fmla="*/ 465084 h 950782"/>
                <a:gd name="connsiteX133" fmla="*/ 706073 w 1590806"/>
                <a:gd name="connsiteY133" fmla="*/ 456474 h 950782"/>
                <a:gd name="connsiteX134" fmla="*/ 629857 w 1590806"/>
                <a:gd name="connsiteY134" fmla="*/ 480870 h 950782"/>
                <a:gd name="connsiteX135" fmla="*/ 591750 w 1590806"/>
                <a:gd name="connsiteY135" fmla="*/ 438176 h 950782"/>
                <a:gd name="connsiteX136" fmla="*/ 591031 w 1590806"/>
                <a:gd name="connsiteY136" fmla="*/ 417367 h 950782"/>
                <a:gd name="connsiteX137" fmla="*/ 596423 w 1590806"/>
                <a:gd name="connsiteY137" fmla="*/ 399070 h 950782"/>
                <a:gd name="connsiteX138" fmla="*/ 664370 w 1590806"/>
                <a:gd name="connsiteY138" fmla="*/ 341666 h 950782"/>
                <a:gd name="connsiteX139" fmla="*/ 681626 w 1590806"/>
                <a:gd name="connsiteY139" fmla="*/ 401581 h 950782"/>
                <a:gd name="connsiteX140" fmla="*/ 619072 w 1590806"/>
                <a:gd name="connsiteY140" fmla="*/ 437100 h 950782"/>
                <a:gd name="connsiteX141" fmla="*/ 629857 w 1590806"/>
                <a:gd name="connsiteY141" fmla="*/ 449657 h 950782"/>
                <a:gd name="connsiteX142" fmla="*/ 684143 w 1590806"/>
                <a:gd name="connsiteY142" fmla="*/ 436382 h 950782"/>
                <a:gd name="connsiteX143" fmla="*/ 724048 w 1590806"/>
                <a:gd name="connsiteY143" fmla="*/ 381490 h 950782"/>
                <a:gd name="connsiteX144" fmla="*/ 715060 w 1590806"/>
                <a:gd name="connsiteY144" fmla="*/ 357811 h 950782"/>
                <a:gd name="connsiteX145" fmla="*/ 735192 w 1590806"/>
                <a:gd name="connsiteY145" fmla="*/ 323368 h 950782"/>
                <a:gd name="connsiteX146" fmla="*/ 587716 w 1590806"/>
                <a:gd name="connsiteY146" fmla="*/ 217415 h 950782"/>
                <a:gd name="connsiteX147" fmla="*/ 598278 w 1590806"/>
                <a:gd name="connsiteY147" fmla="*/ 230559 h 950782"/>
                <a:gd name="connsiteX148" fmla="*/ 575267 w 1590806"/>
                <a:gd name="connsiteY148" fmla="*/ 357317 h 950782"/>
                <a:gd name="connsiteX149" fmla="*/ 577424 w 1590806"/>
                <a:gd name="connsiteY149" fmla="*/ 464630 h 950782"/>
                <a:gd name="connsiteX150" fmla="*/ 577784 w 1590806"/>
                <a:gd name="connsiteY150" fmla="*/ 496680 h 950782"/>
                <a:gd name="connsiteX151" fmla="*/ 535718 w 1590806"/>
                <a:gd name="connsiteY151" fmla="*/ 416375 h 950782"/>
                <a:gd name="connsiteX152" fmla="*/ 555492 w 1590806"/>
                <a:gd name="connsiteY152" fmla="*/ 311584 h 950782"/>
                <a:gd name="connsiteX153" fmla="*/ 538235 w 1590806"/>
                <a:gd name="connsiteY153" fmla="*/ 343993 h 950782"/>
                <a:gd name="connsiteX154" fmla="*/ 486101 w 1590806"/>
                <a:gd name="connsiteY154" fmla="*/ 464990 h 950782"/>
                <a:gd name="connsiteX155" fmla="*/ 463091 w 1590806"/>
                <a:gd name="connsiteY155" fmla="*/ 471112 h 950782"/>
                <a:gd name="connsiteX156" fmla="*/ 441878 w 1590806"/>
                <a:gd name="connsiteY156" fmla="*/ 386486 h 950782"/>
                <a:gd name="connsiteX157" fmla="*/ 447631 w 1590806"/>
                <a:gd name="connsiteY157" fmla="*/ 313024 h 950782"/>
                <a:gd name="connsiteX158" fmla="*/ 376802 w 1590806"/>
                <a:gd name="connsiteY158" fmla="*/ 473273 h 950782"/>
                <a:gd name="connsiteX159" fmla="*/ 316759 w 1590806"/>
                <a:gd name="connsiteY159" fmla="*/ 504242 h 950782"/>
                <a:gd name="connsiteX160" fmla="*/ 293748 w 1590806"/>
                <a:gd name="connsiteY160" fmla="*/ 455627 h 950782"/>
                <a:gd name="connsiteX161" fmla="*/ 307770 w 1590806"/>
                <a:gd name="connsiteY161" fmla="*/ 457788 h 950782"/>
                <a:gd name="connsiteX162" fmla="*/ 348398 w 1590806"/>
                <a:gd name="connsiteY162" fmla="*/ 470032 h 950782"/>
                <a:gd name="connsiteX163" fmla="*/ 368532 w 1590806"/>
                <a:gd name="connsiteY163" fmla="*/ 442303 h 950782"/>
                <a:gd name="connsiteX164" fmla="*/ 398733 w 1590806"/>
                <a:gd name="connsiteY164" fmla="*/ 381085 h 950782"/>
                <a:gd name="connsiteX165" fmla="*/ 445114 w 1590806"/>
                <a:gd name="connsiteY165" fmla="*/ 246044 h 950782"/>
                <a:gd name="connsiteX166" fmla="*/ 468844 w 1590806"/>
                <a:gd name="connsiteY166" fmla="*/ 246044 h 950782"/>
                <a:gd name="connsiteX167" fmla="*/ 469203 w 1590806"/>
                <a:gd name="connsiteY167" fmla="*/ 355157 h 950782"/>
                <a:gd name="connsiteX168" fmla="*/ 470282 w 1590806"/>
                <a:gd name="connsiteY168" fmla="*/ 428259 h 950782"/>
                <a:gd name="connsiteX169" fmla="*/ 509471 w 1590806"/>
                <a:gd name="connsiteY169" fmla="*/ 339312 h 950782"/>
                <a:gd name="connsiteX170" fmla="*/ 572031 w 1590806"/>
                <a:gd name="connsiteY170" fmla="*/ 223717 h 950782"/>
                <a:gd name="connsiteX171" fmla="*/ 587716 w 1590806"/>
                <a:gd name="connsiteY171" fmla="*/ 217415 h 950782"/>
                <a:gd name="connsiteX172" fmla="*/ 290700 w 1590806"/>
                <a:gd name="connsiteY172" fmla="*/ 75665 h 950782"/>
                <a:gd name="connsiteX173" fmla="*/ 293214 w 1590806"/>
                <a:gd name="connsiteY173" fmla="*/ 85719 h 950782"/>
                <a:gd name="connsiteX174" fmla="*/ 151008 w 1590806"/>
                <a:gd name="connsiteY174" fmla="*/ 120191 h 950782"/>
                <a:gd name="connsiteX175" fmla="*/ 73082 w 1590806"/>
                <a:gd name="connsiteY175" fmla="*/ 223605 h 950782"/>
                <a:gd name="connsiteX176" fmla="*/ 70209 w 1590806"/>
                <a:gd name="connsiteY176" fmla="*/ 222528 h 950782"/>
                <a:gd name="connsiteX177" fmla="*/ 138799 w 1590806"/>
                <a:gd name="connsiteY177" fmla="*/ 116241 h 950782"/>
                <a:gd name="connsiteX178" fmla="*/ 290700 w 1590806"/>
                <a:gd name="connsiteY178" fmla="*/ 75665 h 950782"/>
                <a:gd name="connsiteX179" fmla="*/ 822027 w 1590806"/>
                <a:gd name="connsiteY179" fmla="*/ 59218 h 950782"/>
                <a:gd name="connsiteX180" fmla="*/ 215081 w 1590806"/>
                <a:gd name="connsiteY180" fmla="*/ 81189 h 950782"/>
                <a:gd name="connsiteX181" fmla="*/ 36885 w 1590806"/>
                <a:gd name="connsiteY181" fmla="*/ 352399 h 950782"/>
                <a:gd name="connsiteX182" fmla="*/ 34005 w 1590806"/>
                <a:gd name="connsiteY182" fmla="*/ 518439 h 950782"/>
                <a:gd name="connsiteX183" fmla="*/ 103123 w 1590806"/>
                <a:gd name="connsiteY183" fmla="*/ 707890 h 950782"/>
                <a:gd name="connsiteX184" fmla="*/ 234880 w 1590806"/>
                <a:gd name="connsiteY184" fmla="*/ 745348 h 950782"/>
                <a:gd name="connsiteX185" fmla="*/ 367717 w 1590806"/>
                <a:gd name="connsiteY185" fmla="*/ 757234 h 950782"/>
                <a:gd name="connsiteX186" fmla="*/ 671551 w 1590806"/>
                <a:gd name="connsiteY186" fmla="*/ 752912 h 950782"/>
                <a:gd name="connsiteX187" fmla="*/ 979704 w 1590806"/>
                <a:gd name="connsiteY187" fmla="*/ 739585 h 950782"/>
                <a:gd name="connsiteX188" fmla="*/ 1141700 w 1590806"/>
                <a:gd name="connsiteY188" fmla="*/ 733462 h 950782"/>
                <a:gd name="connsiteX189" fmla="*/ 1307657 w 1590806"/>
                <a:gd name="connsiteY189" fmla="*/ 736704 h 950782"/>
                <a:gd name="connsiteX190" fmla="*/ 1308376 w 1590806"/>
                <a:gd name="connsiteY190" fmla="*/ 736704 h 950782"/>
                <a:gd name="connsiteX191" fmla="*/ 1313776 w 1590806"/>
                <a:gd name="connsiteY191" fmla="*/ 739225 h 950782"/>
                <a:gd name="connsiteX192" fmla="*/ 1326736 w 1590806"/>
                <a:gd name="connsiteY192" fmla="*/ 918591 h 950782"/>
                <a:gd name="connsiteX193" fmla="*/ 1429334 w 1590806"/>
                <a:gd name="connsiteY193" fmla="*/ 738505 h 950782"/>
                <a:gd name="connsiteX194" fmla="*/ 1431134 w 1590806"/>
                <a:gd name="connsiteY194" fmla="*/ 733462 h 950782"/>
                <a:gd name="connsiteX195" fmla="*/ 1443014 w 1590806"/>
                <a:gd name="connsiteY195" fmla="*/ 716174 h 950782"/>
                <a:gd name="connsiteX196" fmla="*/ 1546331 w 1590806"/>
                <a:gd name="connsiteY196" fmla="*/ 594796 h 950782"/>
                <a:gd name="connsiteX197" fmla="*/ 1553891 w 1590806"/>
                <a:gd name="connsiteY197" fmla="*/ 415430 h 950782"/>
                <a:gd name="connsiteX198" fmla="*/ 1543091 w 1590806"/>
                <a:gd name="connsiteY198" fmla="*/ 254792 h 950782"/>
                <a:gd name="connsiteX199" fmla="*/ 1510332 w 1590806"/>
                <a:gd name="connsiteY199" fmla="*/ 278204 h 950782"/>
                <a:gd name="connsiteX200" fmla="*/ 1507092 w 1590806"/>
                <a:gd name="connsiteY200" fmla="*/ 274242 h 950782"/>
                <a:gd name="connsiteX201" fmla="*/ 1541291 w 1590806"/>
                <a:gd name="connsiteY201" fmla="*/ 246148 h 950782"/>
                <a:gd name="connsiteX202" fmla="*/ 1537691 w 1590806"/>
                <a:gd name="connsiteY202" fmla="*/ 233542 h 950782"/>
                <a:gd name="connsiteX203" fmla="*/ 1500612 w 1590806"/>
                <a:gd name="connsiteY203" fmla="*/ 253712 h 950782"/>
                <a:gd name="connsiteX204" fmla="*/ 1497372 w 1590806"/>
                <a:gd name="connsiteY204" fmla="*/ 248669 h 950782"/>
                <a:gd name="connsiteX205" fmla="*/ 1534811 w 1590806"/>
                <a:gd name="connsiteY205" fmla="*/ 222737 h 950782"/>
                <a:gd name="connsiteX206" fmla="*/ 1408094 w 1590806"/>
                <a:gd name="connsiteY206" fmla="*/ 89113 h 950782"/>
                <a:gd name="connsiteX207" fmla="*/ 1121181 w 1590806"/>
                <a:gd name="connsiteY207" fmla="*/ 64621 h 950782"/>
                <a:gd name="connsiteX208" fmla="*/ 822027 w 1590806"/>
                <a:gd name="connsiteY208" fmla="*/ 59218 h 950782"/>
                <a:gd name="connsiteX209" fmla="*/ 808483 w 1590806"/>
                <a:gd name="connsiteY209" fmla="*/ 36032 h 950782"/>
                <a:gd name="connsiteX210" fmla="*/ 1111461 w 1590806"/>
                <a:gd name="connsiteY210" fmla="*/ 40129 h 950782"/>
                <a:gd name="connsiteX211" fmla="*/ 1531572 w 1590806"/>
                <a:gd name="connsiteY211" fmla="*/ 153944 h 950782"/>
                <a:gd name="connsiteX212" fmla="*/ 1557851 w 1590806"/>
                <a:gd name="connsiteY212" fmla="*/ 209050 h 950782"/>
                <a:gd name="connsiteX213" fmla="*/ 1582330 w 1590806"/>
                <a:gd name="connsiteY213" fmla="*/ 196084 h 950782"/>
                <a:gd name="connsiteX214" fmla="*/ 1586650 w 1590806"/>
                <a:gd name="connsiteY214" fmla="*/ 204368 h 950782"/>
                <a:gd name="connsiteX215" fmla="*/ 1561451 w 1590806"/>
                <a:gd name="connsiteY215" fmla="*/ 219855 h 950782"/>
                <a:gd name="connsiteX216" fmla="*/ 1564691 w 1590806"/>
                <a:gd name="connsiteY216" fmla="*/ 230300 h 950782"/>
                <a:gd name="connsiteX217" fmla="*/ 1583410 w 1590806"/>
                <a:gd name="connsiteY217" fmla="*/ 219135 h 950782"/>
                <a:gd name="connsiteX218" fmla="*/ 1589170 w 1590806"/>
                <a:gd name="connsiteY218" fmla="*/ 227059 h 950782"/>
                <a:gd name="connsiteX219" fmla="*/ 1567571 w 1590806"/>
                <a:gd name="connsiteY219" fmla="*/ 240746 h 950782"/>
                <a:gd name="connsiteX220" fmla="*/ 1575491 w 1590806"/>
                <a:gd name="connsiteY220" fmla="*/ 506193 h 950782"/>
                <a:gd name="connsiteX221" fmla="*/ 1445533 w 1590806"/>
                <a:gd name="connsiteY221" fmla="*/ 740666 h 950782"/>
                <a:gd name="connsiteX222" fmla="*/ 1319536 w 1590806"/>
                <a:gd name="connsiteY222" fmla="*/ 935159 h 950782"/>
                <a:gd name="connsiteX223" fmla="*/ 1313776 w 1590806"/>
                <a:gd name="connsiteY223" fmla="*/ 931918 h 950782"/>
                <a:gd name="connsiteX224" fmla="*/ 1308736 w 1590806"/>
                <a:gd name="connsiteY224" fmla="*/ 926155 h 950782"/>
                <a:gd name="connsiteX225" fmla="*/ 1301537 w 1590806"/>
                <a:gd name="connsiteY225" fmla="*/ 747869 h 950782"/>
                <a:gd name="connsiteX226" fmla="*/ 1152860 w 1590806"/>
                <a:gd name="connsiteY226" fmla="*/ 751111 h 950782"/>
                <a:gd name="connsiteX227" fmla="*/ 1003463 w 1590806"/>
                <a:gd name="connsiteY227" fmla="*/ 757594 h 950782"/>
                <a:gd name="connsiteX228" fmla="*/ 706110 w 1590806"/>
                <a:gd name="connsiteY228" fmla="*/ 773802 h 950782"/>
                <a:gd name="connsiteX229" fmla="*/ 140562 w 1590806"/>
                <a:gd name="connsiteY229" fmla="*/ 747509 h 950782"/>
                <a:gd name="connsiteX230" fmla="*/ 23205 w 1590806"/>
                <a:gd name="connsiteY230" fmla="*/ 625411 h 950782"/>
                <a:gd name="connsiteX231" fmla="*/ 10605 w 1590806"/>
                <a:gd name="connsiteY231" fmla="*/ 456489 h 950782"/>
                <a:gd name="connsiteX232" fmla="*/ 79724 w 1590806"/>
                <a:gd name="connsiteY232" fmla="*/ 129452 h 950782"/>
                <a:gd name="connsiteX233" fmla="*/ 210041 w 1590806"/>
                <a:gd name="connsiteY233" fmla="*/ 58498 h 950782"/>
                <a:gd name="connsiteX234" fmla="*/ 505234 w 1590806"/>
                <a:gd name="connsiteY234" fmla="*/ 39769 h 950782"/>
                <a:gd name="connsiteX235" fmla="*/ 808483 w 1590806"/>
                <a:gd name="connsiteY235" fmla="*/ 36032 h 950782"/>
                <a:gd name="connsiteX236" fmla="*/ 296355 w 1590806"/>
                <a:gd name="connsiteY236" fmla="*/ 30350 h 950782"/>
                <a:gd name="connsiteX237" fmla="*/ 295634 w 1590806"/>
                <a:gd name="connsiteY237" fmla="*/ 41150 h 950782"/>
                <a:gd name="connsiteX238" fmla="*/ 102201 w 1590806"/>
                <a:gd name="connsiteY238" fmla="*/ 87947 h 950782"/>
                <a:gd name="connsiteX239" fmla="*/ 35076 w 1590806"/>
                <a:gd name="connsiteY239" fmla="*/ 180103 h 950782"/>
                <a:gd name="connsiteX240" fmla="*/ 9092 w 1590806"/>
                <a:gd name="connsiteY240" fmla="*/ 281618 h 950782"/>
                <a:gd name="connsiteX241" fmla="*/ 5484 w 1590806"/>
                <a:gd name="connsiteY241" fmla="*/ 280538 h 950782"/>
                <a:gd name="connsiteX242" fmla="*/ 102922 w 1590806"/>
                <a:gd name="connsiteY242" fmla="*/ 75348 h 950782"/>
                <a:gd name="connsiteX243" fmla="*/ 296355 w 1590806"/>
                <a:gd name="connsiteY243" fmla="*/ 30350 h 950782"/>
                <a:gd name="connsiteX244" fmla="*/ 880186 w 1590806"/>
                <a:gd name="connsiteY244" fmla="*/ 15877 h 950782"/>
                <a:gd name="connsiteX245" fmla="*/ 1244471 w 1590806"/>
                <a:gd name="connsiteY245" fmla="*/ 22282 h 950782"/>
                <a:gd name="connsiteX246" fmla="*/ 1243751 w 1590806"/>
                <a:gd name="connsiteY246" fmla="*/ 31534 h 950782"/>
                <a:gd name="connsiteX247" fmla="*/ 867227 w 1590806"/>
                <a:gd name="connsiteY247" fmla="*/ 24417 h 950782"/>
                <a:gd name="connsiteX248" fmla="*/ 502582 w 1590806"/>
                <a:gd name="connsiteY248" fmla="*/ 24773 h 950782"/>
                <a:gd name="connsiteX249" fmla="*/ 502942 w 1590806"/>
                <a:gd name="connsiteY249" fmla="*/ 20503 h 950782"/>
                <a:gd name="connsiteX250" fmla="*/ 880186 w 1590806"/>
                <a:gd name="connsiteY250" fmla="*/ 15877 h 950782"/>
                <a:gd name="connsiteX251" fmla="*/ 215671 w 1590806"/>
                <a:gd name="connsiteY251" fmla="*/ 14118 h 950782"/>
                <a:gd name="connsiteX252" fmla="*/ 217839 w 1590806"/>
                <a:gd name="connsiteY252" fmla="*/ 24938 h 950782"/>
                <a:gd name="connsiteX253" fmla="*/ 83090 w 1590806"/>
                <a:gd name="connsiteY253" fmla="*/ 74349 h 950782"/>
                <a:gd name="connsiteX254" fmla="*/ 3612 w 1590806"/>
                <a:gd name="connsiteY254" fmla="*/ 211763 h 950782"/>
                <a:gd name="connsiteX255" fmla="*/ 0 w 1590806"/>
                <a:gd name="connsiteY255" fmla="*/ 211403 h 950782"/>
                <a:gd name="connsiteX256" fmla="*/ 69001 w 1590806"/>
                <a:gd name="connsiteY256" fmla="*/ 73989 h 950782"/>
                <a:gd name="connsiteX257" fmla="*/ 215671 w 1590806"/>
                <a:gd name="connsiteY257" fmla="*/ 14118 h 950782"/>
                <a:gd name="connsiteX258" fmla="*/ 969599 w 1590806"/>
                <a:gd name="connsiteY258" fmla="*/ 152 h 950782"/>
                <a:gd name="connsiteX259" fmla="*/ 1081170 w 1590806"/>
                <a:gd name="connsiteY259" fmla="*/ 1563 h 950782"/>
                <a:gd name="connsiteX260" fmla="*/ 1080449 w 1590806"/>
                <a:gd name="connsiteY260" fmla="*/ 8618 h 950782"/>
                <a:gd name="connsiteX261" fmla="*/ 857578 w 1590806"/>
                <a:gd name="connsiteY261" fmla="*/ 8971 h 950782"/>
                <a:gd name="connsiteX262" fmla="*/ 633986 w 1590806"/>
                <a:gd name="connsiteY262" fmla="*/ 6502 h 950782"/>
                <a:gd name="connsiteX263" fmla="*/ 634346 w 1590806"/>
                <a:gd name="connsiteY263" fmla="*/ 3327 h 950782"/>
                <a:gd name="connsiteX264" fmla="*/ 858298 w 1590806"/>
                <a:gd name="connsiteY264" fmla="*/ 1916 h 950782"/>
                <a:gd name="connsiteX265" fmla="*/ 969599 w 1590806"/>
                <a:gd name="connsiteY265" fmla="*/ 152 h 95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590806" h="950782">
                  <a:moveTo>
                    <a:pt x="1317606" y="831912"/>
                  </a:moveTo>
                  <a:cubicBezTo>
                    <a:pt x="1319642" y="832048"/>
                    <a:pt x="1321679" y="833495"/>
                    <a:pt x="1321679" y="836028"/>
                  </a:cubicBezTo>
                  <a:cubicBezTo>
                    <a:pt x="1321679" y="859913"/>
                    <a:pt x="1322033" y="881988"/>
                    <a:pt x="1312472" y="904064"/>
                  </a:cubicBezTo>
                  <a:lnTo>
                    <a:pt x="1279206" y="947461"/>
                  </a:lnTo>
                  <a:lnTo>
                    <a:pt x="1306161" y="942445"/>
                  </a:lnTo>
                  <a:cubicBezTo>
                    <a:pt x="1315060" y="940371"/>
                    <a:pt x="1323778" y="937575"/>
                    <a:pt x="1332228" y="933065"/>
                  </a:cubicBezTo>
                  <a:cubicBezTo>
                    <a:pt x="1346969" y="925127"/>
                    <a:pt x="1359193" y="914664"/>
                    <a:pt x="1372496" y="904201"/>
                  </a:cubicBezTo>
                  <a:cubicBezTo>
                    <a:pt x="1376092" y="901675"/>
                    <a:pt x="1380766" y="906366"/>
                    <a:pt x="1377530" y="909613"/>
                  </a:cubicBezTo>
                  <a:cubicBezTo>
                    <a:pt x="1353081" y="934147"/>
                    <a:pt x="1314251" y="956877"/>
                    <a:pt x="1279016" y="949301"/>
                  </a:cubicBezTo>
                  <a:cubicBezTo>
                    <a:pt x="1277937" y="948940"/>
                    <a:pt x="1277937" y="947857"/>
                    <a:pt x="1279016" y="947497"/>
                  </a:cubicBezTo>
                  <a:lnTo>
                    <a:pt x="1279154" y="947471"/>
                  </a:lnTo>
                  <a:lnTo>
                    <a:pt x="1277059" y="946043"/>
                  </a:lnTo>
                  <a:cubicBezTo>
                    <a:pt x="1287682" y="930120"/>
                    <a:pt x="1302202" y="913835"/>
                    <a:pt x="1307868" y="895378"/>
                  </a:cubicBezTo>
                  <a:cubicBezTo>
                    <a:pt x="1314242" y="875474"/>
                    <a:pt x="1313888" y="855932"/>
                    <a:pt x="1313534" y="835666"/>
                  </a:cubicBezTo>
                  <a:cubicBezTo>
                    <a:pt x="1313534" y="832952"/>
                    <a:pt x="1315570" y="831776"/>
                    <a:pt x="1317606" y="831912"/>
                  </a:cubicBezTo>
                  <a:close/>
                  <a:moveTo>
                    <a:pt x="1547747" y="728128"/>
                  </a:moveTo>
                  <a:cubicBezTo>
                    <a:pt x="1549547" y="727050"/>
                    <a:pt x="1550627" y="729565"/>
                    <a:pt x="1549547" y="730642"/>
                  </a:cubicBezTo>
                  <a:cubicBezTo>
                    <a:pt x="1535505" y="742856"/>
                    <a:pt x="1520743" y="757584"/>
                    <a:pt x="1503100" y="764768"/>
                  </a:cubicBezTo>
                  <a:cubicBezTo>
                    <a:pt x="1486898" y="771234"/>
                    <a:pt x="1469616" y="772312"/>
                    <a:pt x="1452333" y="774826"/>
                  </a:cubicBezTo>
                  <a:cubicBezTo>
                    <a:pt x="1447652" y="775904"/>
                    <a:pt x="1446212" y="768360"/>
                    <a:pt x="1450893" y="767642"/>
                  </a:cubicBezTo>
                  <a:cubicBezTo>
                    <a:pt x="1469616" y="764768"/>
                    <a:pt x="1488698" y="765846"/>
                    <a:pt x="1505981" y="756147"/>
                  </a:cubicBezTo>
                  <a:cubicBezTo>
                    <a:pt x="1520743" y="747885"/>
                    <a:pt x="1533705" y="737108"/>
                    <a:pt x="1547747" y="728128"/>
                  </a:cubicBezTo>
                  <a:close/>
                  <a:moveTo>
                    <a:pt x="1090384" y="712278"/>
                  </a:moveTo>
                  <a:cubicBezTo>
                    <a:pt x="1158330" y="712232"/>
                    <a:pt x="1226546" y="716139"/>
                    <a:pt x="1294043" y="718864"/>
                  </a:cubicBezTo>
                  <a:cubicBezTo>
                    <a:pt x="1299802" y="718864"/>
                    <a:pt x="1299082" y="728313"/>
                    <a:pt x="1293323" y="727949"/>
                  </a:cubicBezTo>
                  <a:cubicBezTo>
                    <a:pt x="1158330" y="721771"/>
                    <a:pt x="1023338" y="714867"/>
                    <a:pt x="889065" y="732673"/>
                  </a:cubicBezTo>
                  <a:cubicBezTo>
                    <a:pt x="886545" y="733037"/>
                    <a:pt x="885825" y="729766"/>
                    <a:pt x="888345" y="729403"/>
                  </a:cubicBezTo>
                  <a:cubicBezTo>
                    <a:pt x="954762" y="716321"/>
                    <a:pt x="1022438" y="712323"/>
                    <a:pt x="1090384" y="712278"/>
                  </a:cubicBezTo>
                  <a:close/>
                  <a:moveTo>
                    <a:pt x="1558979" y="676839"/>
                  </a:moveTo>
                  <a:cubicBezTo>
                    <a:pt x="1559704" y="674663"/>
                    <a:pt x="1563325" y="675388"/>
                    <a:pt x="1562963" y="677564"/>
                  </a:cubicBezTo>
                  <a:cubicBezTo>
                    <a:pt x="1554271" y="729062"/>
                    <a:pt x="1502847" y="758437"/>
                    <a:pt x="1453595" y="758075"/>
                  </a:cubicBezTo>
                  <a:cubicBezTo>
                    <a:pt x="1447800" y="758075"/>
                    <a:pt x="1448525" y="749008"/>
                    <a:pt x="1454319" y="749371"/>
                  </a:cubicBezTo>
                  <a:cubicBezTo>
                    <a:pt x="1501036" y="751547"/>
                    <a:pt x="1545580" y="722172"/>
                    <a:pt x="1558979" y="676839"/>
                  </a:cubicBezTo>
                  <a:close/>
                  <a:moveTo>
                    <a:pt x="90059" y="643467"/>
                  </a:moveTo>
                  <a:cubicBezTo>
                    <a:pt x="115701" y="689520"/>
                    <a:pt x="178542" y="695232"/>
                    <a:pt x="224048" y="705585"/>
                  </a:cubicBezTo>
                  <a:cubicBezTo>
                    <a:pt x="229826" y="706656"/>
                    <a:pt x="226937" y="715581"/>
                    <a:pt x="221158" y="714510"/>
                  </a:cubicBezTo>
                  <a:cubicBezTo>
                    <a:pt x="174569" y="703800"/>
                    <a:pt x="107756" y="696660"/>
                    <a:pt x="86809" y="645609"/>
                  </a:cubicBezTo>
                  <a:cubicBezTo>
                    <a:pt x="85725" y="643110"/>
                    <a:pt x="88976" y="641325"/>
                    <a:pt x="90059" y="643467"/>
                  </a:cubicBezTo>
                  <a:close/>
                  <a:moveTo>
                    <a:pt x="55878" y="609786"/>
                  </a:moveTo>
                  <a:cubicBezTo>
                    <a:pt x="56237" y="608348"/>
                    <a:pt x="58390" y="607988"/>
                    <a:pt x="58749" y="609786"/>
                  </a:cubicBezTo>
                  <a:cubicBezTo>
                    <a:pt x="82072" y="705098"/>
                    <a:pt x="173571" y="707616"/>
                    <a:pt x="251434" y="734950"/>
                  </a:cubicBezTo>
                  <a:cubicBezTo>
                    <a:pt x="256816" y="737108"/>
                    <a:pt x="253946" y="745740"/>
                    <a:pt x="248205" y="743942"/>
                  </a:cubicBezTo>
                  <a:cubicBezTo>
                    <a:pt x="185770" y="722362"/>
                    <a:pt x="47625" y="706537"/>
                    <a:pt x="55878" y="609786"/>
                  </a:cubicBezTo>
                  <a:close/>
                  <a:moveTo>
                    <a:pt x="1081455" y="480587"/>
                  </a:moveTo>
                  <a:cubicBezTo>
                    <a:pt x="1080735" y="480947"/>
                    <a:pt x="1080016" y="481668"/>
                    <a:pt x="1079656" y="482749"/>
                  </a:cubicBezTo>
                  <a:cubicBezTo>
                    <a:pt x="1076057" y="486712"/>
                    <a:pt x="1065260" y="513736"/>
                    <a:pt x="1072458" y="499323"/>
                  </a:cubicBezTo>
                  <a:cubicBezTo>
                    <a:pt x="1075337" y="493198"/>
                    <a:pt x="1078576" y="486712"/>
                    <a:pt x="1081455" y="480587"/>
                  </a:cubicBezTo>
                  <a:close/>
                  <a:moveTo>
                    <a:pt x="747416" y="402299"/>
                  </a:moveTo>
                  <a:cubicBezTo>
                    <a:pt x="744180" y="409115"/>
                    <a:pt x="740585" y="414856"/>
                    <a:pt x="736990" y="419520"/>
                  </a:cubicBezTo>
                  <a:cubicBezTo>
                    <a:pt x="731238" y="428130"/>
                    <a:pt x="723329" y="438176"/>
                    <a:pt x="714701" y="447504"/>
                  </a:cubicBezTo>
                  <a:cubicBezTo>
                    <a:pt x="720812" y="445710"/>
                    <a:pt x="728362" y="447145"/>
                    <a:pt x="733035" y="453603"/>
                  </a:cubicBezTo>
                  <a:cubicBezTo>
                    <a:pt x="743461" y="467596"/>
                    <a:pt x="747775" y="428489"/>
                    <a:pt x="747775" y="426337"/>
                  </a:cubicBezTo>
                  <a:cubicBezTo>
                    <a:pt x="748135" y="420237"/>
                    <a:pt x="749573" y="409833"/>
                    <a:pt x="747416" y="402299"/>
                  </a:cubicBezTo>
                  <a:close/>
                  <a:moveTo>
                    <a:pt x="661629" y="370771"/>
                  </a:moveTo>
                  <a:cubicBezTo>
                    <a:pt x="656551" y="370188"/>
                    <a:pt x="648732" y="372700"/>
                    <a:pt x="644238" y="377185"/>
                  </a:cubicBezTo>
                  <a:cubicBezTo>
                    <a:pt x="635250" y="386154"/>
                    <a:pt x="627700" y="396200"/>
                    <a:pt x="622667" y="407680"/>
                  </a:cubicBezTo>
                  <a:cubicBezTo>
                    <a:pt x="621948" y="409115"/>
                    <a:pt x="621589" y="409833"/>
                    <a:pt x="621229" y="411268"/>
                  </a:cubicBezTo>
                  <a:cubicBezTo>
                    <a:pt x="637407" y="405169"/>
                    <a:pt x="653585" y="394047"/>
                    <a:pt x="662572" y="382925"/>
                  </a:cubicBezTo>
                  <a:cubicBezTo>
                    <a:pt x="669044" y="375032"/>
                    <a:pt x="666707" y="371354"/>
                    <a:pt x="661629" y="370771"/>
                  </a:cubicBezTo>
                  <a:close/>
                  <a:moveTo>
                    <a:pt x="1099618" y="365883"/>
                  </a:moveTo>
                  <a:cubicBezTo>
                    <a:pt x="1084469" y="368349"/>
                    <a:pt x="1062741" y="390779"/>
                    <a:pt x="1058422" y="396994"/>
                  </a:cubicBezTo>
                  <a:cubicBezTo>
                    <a:pt x="1056623" y="399516"/>
                    <a:pt x="1054824" y="402399"/>
                    <a:pt x="1053384" y="405281"/>
                  </a:cubicBezTo>
                  <a:cubicBezTo>
                    <a:pt x="1050865" y="417892"/>
                    <a:pt x="1053744" y="431584"/>
                    <a:pt x="1072818" y="424738"/>
                  </a:cubicBezTo>
                  <a:cubicBezTo>
                    <a:pt x="1093331" y="417532"/>
                    <a:pt x="1100529" y="399516"/>
                    <a:pt x="1105927" y="380060"/>
                  </a:cubicBezTo>
                  <a:cubicBezTo>
                    <a:pt x="1107007" y="376096"/>
                    <a:pt x="1109166" y="373574"/>
                    <a:pt x="1111686" y="371412"/>
                  </a:cubicBezTo>
                  <a:cubicBezTo>
                    <a:pt x="1108987" y="366458"/>
                    <a:pt x="1104668" y="365061"/>
                    <a:pt x="1099618" y="365883"/>
                  </a:cubicBezTo>
                  <a:close/>
                  <a:moveTo>
                    <a:pt x="1243269" y="354072"/>
                  </a:moveTo>
                  <a:cubicBezTo>
                    <a:pt x="1239355" y="352856"/>
                    <a:pt x="1232427" y="354838"/>
                    <a:pt x="1225050" y="357720"/>
                  </a:cubicBezTo>
                  <a:cubicBezTo>
                    <a:pt x="1214253" y="361684"/>
                    <a:pt x="1204176" y="367449"/>
                    <a:pt x="1198058" y="377898"/>
                  </a:cubicBezTo>
                  <a:cubicBezTo>
                    <a:pt x="1195179" y="382582"/>
                    <a:pt x="1189781" y="394472"/>
                    <a:pt x="1186542" y="406723"/>
                  </a:cubicBezTo>
                  <a:cubicBezTo>
                    <a:pt x="1210654" y="401678"/>
                    <a:pt x="1232608" y="392310"/>
                    <a:pt x="1243404" y="369610"/>
                  </a:cubicBezTo>
                  <a:cubicBezTo>
                    <a:pt x="1248083" y="359702"/>
                    <a:pt x="1247183" y="355288"/>
                    <a:pt x="1243269" y="354072"/>
                  </a:cubicBezTo>
                  <a:close/>
                  <a:moveTo>
                    <a:pt x="1226130" y="323490"/>
                  </a:moveTo>
                  <a:cubicBezTo>
                    <a:pt x="1253841" y="318086"/>
                    <a:pt x="1280472" y="327093"/>
                    <a:pt x="1280113" y="359522"/>
                  </a:cubicBezTo>
                  <a:cubicBezTo>
                    <a:pt x="1279393" y="393391"/>
                    <a:pt x="1241605" y="425819"/>
                    <a:pt x="1210654" y="434107"/>
                  </a:cubicBezTo>
                  <a:cubicBezTo>
                    <a:pt x="1203817" y="435908"/>
                    <a:pt x="1196979" y="437710"/>
                    <a:pt x="1190141" y="438791"/>
                  </a:cubicBezTo>
                  <a:cubicBezTo>
                    <a:pt x="1192300" y="440232"/>
                    <a:pt x="1195179" y="440953"/>
                    <a:pt x="1199498" y="440953"/>
                  </a:cubicBezTo>
                  <a:cubicBezTo>
                    <a:pt x="1224330" y="439511"/>
                    <a:pt x="1268956" y="427261"/>
                    <a:pt x="1275434" y="399516"/>
                  </a:cubicBezTo>
                  <a:cubicBezTo>
                    <a:pt x="1280472" y="377537"/>
                    <a:pt x="1312502" y="386905"/>
                    <a:pt x="1308544" y="408164"/>
                  </a:cubicBezTo>
                  <a:cubicBezTo>
                    <a:pt x="1299546" y="455005"/>
                    <a:pt x="1183303" y="509412"/>
                    <a:pt x="1158111" y="451041"/>
                  </a:cubicBezTo>
                  <a:cubicBezTo>
                    <a:pt x="1157391" y="449240"/>
                    <a:pt x="1156671" y="446718"/>
                    <a:pt x="1155952" y="444556"/>
                  </a:cubicBezTo>
                  <a:cubicBezTo>
                    <a:pt x="1145875" y="446718"/>
                    <a:pt x="1136158" y="448879"/>
                    <a:pt x="1126801" y="452122"/>
                  </a:cubicBezTo>
                  <a:cubicBezTo>
                    <a:pt x="1121043" y="471940"/>
                    <a:pt x="1113485" y="491396"/>
                    <a:pt x="1104488" y="510493"/>
                  </a:cubicBezTo>
                  <a:cubicBezTo>
                    <a:pt x="1096210" y="527428"/>
                    <a:pt x="1070659" y="558415"/>
                    <a:pt x="1050145" y="534274"/>
                  </a:cubicBezTo>
                  <a:cubicBezTo>
                    <a:pt x="1027832" y="507611"/>
                    <a:pt x="1038269" y="479506"/>
                    <a:pt x="1059142" y="457527"/>
                  </a:cubicBezTo>
                  <a:cubicBezTo>
                    <a:pt x="1059142" y="457167"/>
                    <a:pt x="1058782" y="457167"/>
                    <a:pt x="1058782" y="457167"/>
                  </a:cubicBezTo>
                  <a:cubicBezTo>
                    <a:pt x="1047266" y="455005"/>
                    <a:pt x="1037909" y="449600"/>
                    <a:pt x="1031431" y="442033"/>
                  </a:cubicBezTo>
                  <a:cubicBezTo>
                    <a:pt x="1022794" y="456086"/>
                    <a:pt x="1008398" y="478065"/>
                    <a:pt x="990044" y="476624"/>
                  </a:cubicBezTo>
                  <a:cubicBezTo>
                    <a:pt x="979607" y="475543"/>
                    <a:pt x="971690" y="471579"/>
                    <a:pt x="966291" y="466174"/>
                  </a:cubicBezTo>
                  <a:cubicBezTo>
                    <a:pt x="962333" y="468697"/>
                    <a:pt x="958014" y="471219"/>
                    <a:pt x="953695" y="473381"/>
                  </a:cubicBezTo>
                  <a:cubicBezTo>
                    <a:pt x="928503" y="484911"/>
                    <a:pt x="897193" y="476624"/>
                    <a:pt x="891075" y="446718"/>
                  </a:cubicBezTo>
                  <a:cubicBezTo>
                    <a:pt x="884237" y="416091"/>
                    <a:pt x="901152" y="366728"/>
                    <a:pt x="932102" y="353396"/>
                  </a:cubicBezTo>
                  <a:cubicBezTo>
                    <a:pt x="951536" y="345109"/>
                    <a:pt x="994363" y="344749"/>
                    <a:pt x="990764" y="375736"/>
                  </a:cubicBezTo>
                  <a:cubicBezTo>
                    <a:pt x="989324" y="389428"/>
                    <a:pt x="969890" y="390148"/>
                    <a:pt x="969170" y="375736"/>
                  </a:cubicBezTo>
                  <a:cubicBezTo>
                    <a:pt x="968811" y="369971"/>
                    <a:pt x="947217" y="373934"/>
                    <a:pt x="945418" y="375375"/>
                  </a:cubicBezTo>
                  <a:cubicBezTo>
                    <a:pt x="937500" y="381140"/>
                    <a:pt x="931742" y="388707"/>
                    <a:pt x="927784" y="396994"/>
                  </a:cubicBezTo>
                  <a:cubicBezTo>
                    <a:pt x="923465" y="406002"/>
                    <a:pt x="907630" y="444556"/>
                    <a:pt x="927424" y="447798"/>
                  </a:cubicBezTo>
                  <a:cubicBezTo>
                    <a:pt x="937860" y="449600"/>
                    <a:pt x="948657" y="443835"/>
                    <a:pt x="957654" y="435188"/>
                  </a:cubicBezTo>
                  <a:cubicBezTo>
                    <a:pt x="959813" y="416812"/>
                    <a:pt x="971330" y="396994"/>
                    <a:pt x="987165" y="387986"/>
                  </a:cubicBezTo>
                  <a:cubicBezTo>
                    <a:pt x="996522" y="382582"/>
                    <a:pt x="1011637" y="389067"/>
                    <a:pt x="1010198" y="400958"/>
                  </a:cubicBezTo>
                  <a:cubicBezTo>
                    <a:pt x="1008758" y="415370"/>
                    <a:pt x="1003000" y="428702"/>
                    <a:pt x="994363" y="440592"/>
                  </a:cubicBezTo>
                  <a:cubicBezTo>
                    <a:pt x="996522" y="440592"/>
                    <a:pt x="998681" y="438070"/>
                    <a:pt x="1000481" y="432665"/>
                  </a:cubicBezTo>
                  <a:cubicBezTo>
                    <a:pt x="1005159" y="424738"/>
                    <a:pt x="1009838" y="417172"/>
                    <a:pt x="1014516" y="408885"/>
                  </a:cubicBezTo>
                  <a:cubicBezTo>
                    <a:pt x="1017395" y="403480"/>
                    <a:pt x="1020634" y="398075"/>
                    <a:pt x="1023513" y="392670"/>
                  </a:cubicBezTo>
                  <a:cubicBezTo>
                    <a:pt x="1023873" y="391950"/>
                    <a:pt x="1024233" y="391229"/>
                    <a:pt x="1024593" y="390509"/>
                  </a:cubicBezTo>
                  <a:cubicBezTo>
                    <a:pt x="1040068" y="354477"/>
                    <a:pt x="1126081" y="288900"/>
                    <a:pt x="1142276" y="358080"/>
                  </a:cubicBezTo>
                  <a:cubicBezTo>
                    <a:pt x="1144075" y="364926"/>
                    <a:pt x="1141196" y="371052"/>
                    <a:pt x="1136878" y="375015"/>
                  </a:cubicBezTo>
                  <a:cubicBezTo>
                    <a:pt x="1138317" y="377537"/>
                    <a:pt x="1139397" y="380420"/>
                    <a:pt x="1139037" y="384383"/>
                  </a:cubicBezTo>
                  <a:cubicBezTo>
                    <a:pt x="1138317" y="394832"/>
                    <a:pt x="1136878" y="405281"/>
                    <a:pt x="1135078" y="415370"/>
                  </a:cubicBezTo>
                  <a:cubicBezTo>
                    <a:pt x="1140477" y="414650"/>
                    <a:pt x="1146595" y="413569"/>
                    <a:pt x="1152353" y="412488"/>
                  </a:cubicBezTo>
                  <a:cubicBezTo>
                    <a:pt x="1155592" y="371772"/>
                    <a:pt x="1185822" y="331777"/>
                    <a:pt x="1226130" y="323490"/>
                  </a:cubicBezTo>
                  <a:close/>
                  <a:moveTo>
                    <a:pt x="735192" y="323368"/>
                  </a:moveTo>
                  <a:cubicBezTo>
                    <a:pt x="745618" y="319422"/>
                    <a:pt x="756763" y="326239"/>
                    <a:pt x="760717" y="335926"/>
                  </a:cubicBezTo>
                  <a:cubicBezTo>
                    <a:pt x="764672" y="345612"/>
                    <a:pt x="763953" y="357452"/>
                    <a:pt x="760717" y="369650"/>
                  </a:cubicBezTo>
                  <a:cubicBezTo>
                    <a:pt x="762155" y="370368"/>
                    <a:pt x="763593" y="371444"/>
                    <a:pt x="765031" y="372879"/>
                  </a:cubicBezTo>
                  <a:cubicBezTo>
                    <a:pt x="778693" y="386154"/>
                    <a:pt x="779771" y="409115"/>
                    <a:pt x="778333" y="428489"/>
                  </a:cubicBezTo>
                  <a:cubicBezTo>
                    <a:pt x="792354" y="414497"/>
                    <a:pt x="803139" y="396200"/>
                    <a:pt x="817519" y="383284"/>
                  </a:cubicBezTo>
                  <a:cubicBezTo>
                    <a:pt x="819317" y="381849"/>
                    <a:pt x="820755" y="380413"/>
                    <a:pt x="822912" y="378978"/>
                  </a:cubicBezTo>
                  <a:cubicBezTo>
                    <a:pt x="811767" y="359963"/>
                    <a:pt x="808891" y="329826"/>
                    <a:pt x="836573" y="324086"/>
                  </a:cubicBezTo>
                  <a:cubicBezTo>
                    <a:pt x="861379" y="319063"/>
                    <a:pt x="882230" y="342742"/>
                    <a:pt x="869647" y="366780"/>
                  </a:cubicBezTo>
                  <a:cubicBezTo>
                    <a:pt x="867131" y="372162"/>
                    <a:pt x="863895" y="376467"/>
                    <a:pt x="859941" y="380055"/>
                  </a:cubicBezTo>
                  <a:cubicBezTo>
                    <a:pt x="863176" y="383284"/>
                    <a:pt x="865693" y="386871"/>
                    <a:pt x="867490" y="391177"/>
                  </a:cubicBezTo>
                  <a:cubicBezTo>
                    <a:pt x="872164" y="400864"/>
                    <a:pt x="876838" y="411268"/>
                    <a:pt x="878995" y="422390"/>
                  </a:cubicBezTo>
                  <a:cubicBezTo>
                    <a:pt x="883309" y="443199"/>
                    <a:pt x="885466" y="468313"/>
                    <a:pt x="866771" y="483023"/>
                  </a:cubicBezTo>
                  <a:cubicBezTo>
                    <a:pt x="846999" y="498091"/>
                    <a:pt x="823271" y="492710"/>
                    <a:pt x="809610" y="473336"/>
                  </a:cubicBezTo>
                  <a:cubicBezTo>
                    <a:pt x="798465" y="457909"/>
                    <a:pt x="823631" y="444275"/>
                    <a:pt x="834416" y="458985"/>
                  </a:cubicBezTo>
                  <a:cubicBezTo>
                    <a:pt x="842685" y="469031"/>
                    <a:pt x="852032" y="454321"/>
                    <a:pt x="852032" y="447504"/>
                  </a:cubicBezTo>
                  <a:cubicBezTo>
                    <a:pt x="852032" y="439970"/>
                    <a:pt x="851313" y="432436"/>
                    <a:pt x="849156" y="424901"/>
                  </a:cubicBezTo>
                  <a:cubicBezTo>
                    <a:pt x="846280" y="414497"/>
                    <a:pt x="842685" y="406604"/>
                    <a:pt x="837292" y="398711"/>
                  </a:cubicBezTo>
                  <a:cubicBezTo>
                    <a:pt x="820395" y="411627"/>
                    <a:pt x="807094" y="428489"/>
                    <a:pt x="790556" y="441764"/>
                  </a:cubicBezTo>
                  <a:cubicBezTo>
                    <a:pt x="785883" y="445710"/>
                    <a:pt x="780131" y="443916"/>
                    <a:pt x="776895" y="440329"/>
                  </a:cubicBezTo>
                  <a:cubicBezTo>
                    <a:pt x="774738" y="459703"/>
                    <a:pt x="768267" y="480870"/>
                    <a:pt x="748854" y="488763"/>
                  </a:cubicBezTo>
                  <a:cubicBezTo>
                    <a:pt x="728721" y="497374"/>
                    <a:pt x="711106" y="484817"/>
                    <a:pt x="706073" y="465084"/>
                  </a:cubicBezTo>
                  <a:cubicBezTo>
                    <a:pt x="704994" y="461855"/>
                    <a:pt x="704994" y="458985"/>
                    <a:pt x="706073" y="456474"/>
                  </a:cubicBezTo>
                  <a:cubicBezTo>
                    <a:pt x="684502" y="476206"/>
                    <a:pt x="657180" y="491275"/>
                    <a:pt x="629857" y="480870"/>
                  </a:cubicBezTo>
                  <a:cubicBezTo>
                    <a:pt x="609006" y="472618"/>
                    <a:pt x="595704" y="456832"/>
                    <a:pt x="591750" y="438176"/>
                  </a:cubicBezTo>
                  <a:cubicBezTo>
                    <a:pt x="584560" y="433512"/>
                    <a:pt x="584200" y="422031"/>
                    <a:pt x="591031" y="417367"/>
                  </a:cubicBezTo>
                  <a:cubicBezTo>
                    <a:pt x="591750" y="411268"/>
                    <a:pt x="593547" y="405169"/>
                    <a:pt x="596423" y="399070"/>
                  </a:cubicBezTo>
                  <a:cubicBezTo>
                    <a:pt x="607568" y="373597"/>
                    <a:pt x="632014" y="337361"/>
                    <a:pt x="664370" y="341666"/>
                  </a:cubicBezTo>
                  <a:cubicBezTo>
                    <a:pt x="696006" y="345612"/>
                    <a:pt x="702837" y="381490"/>
                    <a:pt x="681626" y="401581"/>
                  </a:cubicBezTo>
                  <a:cubicBezTo>
                    <a:pt x="665808" y="416291"/>
                    <a:pt x="642440" y="431001"/>
                    <a:pt x="619072" y="437100"/>
                  </a:cubicBezTo>
                  <a:cubicBezTo>
                    <a:pt x="620870" y="442123"/>
                    <a:pt x="624105" y="446787"/>
                    <a:pt x="629857" y="449657"/>
                  </a:cubicBezTo>
                  <a:cubicBezTo>
                    <a:pt x="648911" y="460061"/>
                    <a:pt x="669763" y="450374"/>
                    <a:pt x="684143" y="436382"/>
                  </a:cubicBezTo>
                  <a:cubicBezTo>
                    <a:pt x="700680" y="420237"/>
                    <a:pt x="715420" y="401940"/>
                    <a:pt x="724048" y="381490"/>
                  </a:cubicBezTo>
                  <a:cubicBezTo>
                    <a:pt x="718655" y="375391"/>
                    <a:pt x="715420" y="367498"/>
                    <a:pt x="715060" y="357811"/>
                  </a:cubicBezTo>
                  <a:cubicBezTo>
                    <a:pt x="714341" y="340948"/>
                    <a:pt x="719015" y="329826"/>
                    <a:pt x="735192" y="323368"/>
                  </a:cubicBezTo>
                  <a:close/>
                  <a:moveTo>
                    <a:pt x="587716" y="217415"/>
                  </a:moveTo>
                  <a:cubicBezTo>
                    <a:pt x="593783" y="219036"/>
                    <a:pt x="598997" y="223897"/>
                    <a:pt x="598278" y="230559"/>
                  </a:cubicBezTo>
                  <a:cubicBezTo>
                    <a:pt x="593963" y="273772"/>
                    <a:pt x="583536" y="315185"/>
                    <a:pt x="575267" y="357317"/>
                  </a:cubicBezTo>
                  <a:cubicBezTo>
                    <a:pt x="571672" y="374603"/>
                    <a:pt x="546863" y="463190"/>
                    <a:pt x="577424" y="464630"/>
                  </a:cubicBezTo>
                  <a:cubicBezTo>
                    <a:pt x="598637" y="465350"/>
                    <a:pt x="598637" y="498120"/>
                    <a:pt x="577784" y="496680"/>
                  </a:cubicBezTo>
                  <a:cubicBezTo>
                    <a:pt x="529965" y="493439"/>
                    <a:pt x="531044" y="454547"/>
                    <a:pt x="535718" y="416375"/>
                  </a:cubicBezTo>
                  <a:cubicBezTo>
                    <a:pt x="539673" y="380725"/>
                    <a:pt x="547942" y="346514"/>
                    <a:pt x="555492" y="311584"/>
                  </a:cubicBezTo>
                  <a:cubicBezTo>
                    <a:pt x="549380" y="322387"/>
                    <a:pt x="543628" y="332830"/>
                    <a:pt x="538235" y="343993"/>
                  </a:cubicBezTo>
                  <a:cubicBezTo>
                    <a:pt x="518819" y="383245"/>
                    <a:pt x="500843" y="423217"/>
                    <a:pt x="486101" y="464990"/>
                  </a:cubicBezTo>
                  <a:cubicBezTo>
                    <a:pt x="482866" y="474713"/>
                    <a:pt x="470641" y="479034"/>
                    <a:pt x="463091" y="471112"/>
                  </a:cubicBezTo>
                  <a:cubicBezTo>
                    <a:pt x="441159" y="448425"/>
                    <a:pt x="441519" y="416375"/>
                    <a:pt x="441878" y="386486"/>
                  </a:cubicBezTo>
                  <a:cubicBezTo>
                    <a:pt x="442597" y="362359"/>
                    <a:pt x="446193" y="337511"/>
                    <a:pt x="447631" y="313024"/>
                  </a:cubicBezTo>
                  <a:cubicBezTo>
                    <a:pt x="429654" y="369201"/>
                    <a:pt x="412036" y="425378"/>
                    <a:pt x="376802" y="473273"/>
                  </a:cubicBezTo>
                  <a:cubicBezTo>
                    <a:pt x="364937" y="489838"/>
                    <a:pt x="339769" y="513965"/>
                    <a:pt x="316759" y="504242"/>
                  </a:cubicBezTo>
                  <a:cubicBezTo>
                    <a:pt x="294827" y="495239"/>
                    <a:pt x="290512" y="478314"/>
                    <a:pt x="293748" y="455627"/>
                  </a:cubicBezTo>
                  <a:cubicBezTo>
                    <a:pt x="295186" y="447345"/>
                    <a:pt x="307770" y="449866"/>
                    <a:pt x="307770" y="457788"/>
                  </a:cubicBezTo>
                  <a:cubicBezTo>
                    <a:pt x="308489" y="483716"/>
                    <a:pt x="332938" y="486957"/>
                    <a:pt x="348398" y="470032"/>
                  </a:cubicBezTo>
                  <a:cubicBezTo>
                    <a:pt x="355948" y="461749"/>
                    <a:pt x="362780" y="452746"/>
                    <a:pt x="368532" y="442303"/>
                  </a:cubicBezTo>
                  <a:cubicBezTo>
                    <a:pt x="380037" y="422857"/>
                    <a:pt x="390824" y="402691"/>
                    <a:pt x="398733" y="381085"/>
                  </a:cubicBezTo>
                  <a:cubicBezTo>
                    <a:pt x="415272" y="336431"/>
                    <a:pt x="426777" y="289977"/>
                    <a:pt x="445114" y="246044"/>
                  </a:cubicBezTo>
                  <a:cubicBezTo>
                    <a:pt x="449069" y="235961"/>
                    <a:pt x="466327" y="232360"/>
                    <a:pt x="468844" y="246044"/>
                  </a:cubicBezTo>
                  <a:cubicBezTo>
                    <a:pt x="476034" y="282415"/>
                    <a:pt x="471001" y="318426"/>
                    <a:pt x="469203" y="355157"/>
                  </a:cubicBezTo>
                  <a:cubicBezTo>
                    <a:pt x="468124" y="375323"/>
                    <a:pt x="464529" y="404852"/>
                    <a:pt x="470282" y="428259"/>
                  </a:cubicBezTo>
                  <a:cubicBezTo>
                    <a:pt x="481787" y="398010"/>
                    <a:pt x="495449" y="368481"/>
                    <a:pt x="509471" y="339312"/>
                  </a:cubicBezTo>
                  <a:cubicBezTo>
                    <a:pt x="528527" y="299700"/>
                    <a:pt x="554414" y="264049"/>
                    <a:pt x="572031" y="223717"/>
                  </a:cubicBezTo>
                  <a:cubicBezTo>
                    <a:pt x="574728" y="217415"/>
                    <a:pt x="581649" y="215795"/>
                    <a:pt x="587716" y="217415"/>
                  </a:cubicBezTo>
                  <a:close/>
                  <a:moveTo>
                    <a:pt x="290700" y="75665"/>
                  </a:moveTo>
                  <a:cubicBezTo>
                    <a:pt x="297523" y="74588"/>
                    <a:pt x="299678" y="85001"/>
                    <a:pt x="293214" y="85719"/>
                  </a:cubicBezTo>
                  <a:cubicBezTo>
                    <a:pt x="246171" y="91106"/>
                    <a:pt x="192305" y="95774"/>
                    <a:pt x="151008" y="120191"/>
                  </a:cubicBezTo>
                  <a:cubicBezTo>
                    <a:pt x="111147" y="143172"/>
                    <a:pt x="87446" y="180516"/>
                    <a:pt x="73082" y="223605"/>
                  </a:cubicBezTo>
                  <a:cubicBezTo>
                    <a:pt x="72364" y="225041"/>
                    <a:pt x="69850" y="224323"/>
                    <a:pt x="70209" y="222528"/>
                  </a:cubicBezTo>
                  <a:cubicBezTo>
                    <a:pt x="79905" y="180875"/>
                    <a:pt x="100374" y="139222"/>
                    <a:pt x="138799" y="116241"/>
                  </a:cubicBezTo>
                  <a:cubicBezTo>
                    <a:pt x="184405" y="88951"/>
                    <a:pt x="238989" y="81770"/>
                    <a:pt x="290700" y="75665"/>
                  </a:cubicBezTo>
                  <a:close/>
                  <a:moveTo>
                    <a:pt x="822027" y="59218"/>
                  </a:moveTo>
                  <a:cubicBezTo>
                    <a:pt x="619352" y="66422"/>
                    <a:pt x="417036" y="58498"/>
                    <a:pt x="215081" y="81189"/>
                  </a:cubicBezTo>
                  <a:cubicBezTo>
                    <a:pt x="78644" y="96316"/>
                    <a:pt x="45524" y="235703"/>
                    <a:pt x="36885" y="352399"/>
                  </a:cubicBezTo>
                  <a:cubicBezTo>
                    <a:pt x="32565" y="407866"/>
                    <a:pt x="32565" y="462972"/>
                    <a:pt x="34005" y="518439"/>
                  </a:cubicBezTo>
                  <a:cubicBezTo>
                    <a:pt x="35085" y="581830"/>
                    <a:pt x="40845" y="671873"/>
                    <a:pt x="103123" y="707890"/>
                  </a:cubicBezTo>
                  <a:cubicBezTo>
                    <a:pt x="141642" y="729861"/>
                    <a:pt x="191681" y="737785"/>
                    <a:pt x="234880" y="745348"/>
                  </a:cubicBezTo>
                  <a:cubicBezTo>
                    <a:pt x="278799" y="753272"/>
                    <a:pt x="322718" y="756153"/>
                    <a:pt x="367717" y="757234"/>
                  </a:cubicBezTo>
                  <a:cubicBezTo>
                    <a:pt x="468875" y="759395"/>
                    <a:pt x="570033" y="753272"/>
                    <a:pt x="671551" y="752912"/>
                  </a:cubicBezTo>
                  <a:cubicBezTo>
                    <a:pt x="774868" y="752191"/>
                    <a:pt x="876746" y="746789"/>
                    <a:pt x="979704" y="739585"/>
                  </a:cubicBezTo>
                  <a:cubicBezTo>
                    <a:pt x="1033703" y="735984"/>
                    <a:pt x="1087701" y="732382"/>
                    <a:pt x="1141700" y="733462"/>
                  </a:cubicBezTo>
                  <a:cubicBezTo>
                    <a:pt x="1192459" y="734543"/>
                    <a:pt x="1256538" y="741026"/>
                    <a:pt x="1307657" y="736704"/>
                  </a:cubicBezTo>
                  <a:cubicBezTo>
                    <a:pt x="1307657" y="736704"/>
                    <a:pt x="1308017" y="736704"/>
                    <a:pt x="1308376" y="736704"/>
                  </a:cubicBezTo>
                  <a:cubicBezTo>
                    <a:pt x="1310176" y="736704"/>
                    <a:pt x="1312336" y="737424"/>
                    <a:pt x="1313776" y="739225"/>
                  </a:cubicBezTo>
                  <a:cubicBezTo>
                    <a:pt x="1346896" y="786408"/>
                    <a:pt x="1364895" y="869248"/>
                    <a:pt x="1326736" y="918591"/>
                  </a:cubicBezTo>
                  <a:cubicBezTo>
                    <a:pt x="1382535" y="869968"/>
                    <a:pt x="1423934" y="815942"/>
                    <a:pt x="1429334" y="738505"/>
                  </a:cubicBezTo>
                  <a:cubicBezTo>
                    <a:pt x="1429334" y="736344"/>
                    <a:pt x="1430054" y="734543"/>
                    <a:pt x="1431134" y="733462"/>
                  </a:cubicBezTo>
                  <a:cubicBezTo>
                    <a:pt x="1428254" y="725899"/>
                    <a:pt x="1432574" y="715454"/>
                    <a:pt x="1443014" y="716174"/>
                  </a:cubicBezTo>
                  <a:cubicBezTo>
                    <a:pt x="1517892" y="719776"/>
                    <a:pt x="1540931" y="659267"/>
                    <a:pt x="1546331" y="594796"/>
                  </a:cubicBezTo>
                  <a:cubicBezTo>
                    <a:pt x="1551371" y="535367"/>
                    <a:pt x="1552451" y="474858"/>
                    <a:pt x="1553891" y="415430"/>
                  </a:cubicBezTo>
                  <a:cubicBezTo>
                    <a:pt x="1554971" y="364645"/>
                    <a:pt x="1554251" y="307378"/>
                    <a:pt x="1543091" y="254792"/>
                  </a:cubicBezTo>
                  <a:cubicBezTo>
                    <a:pt x="1531572" y="261636"/>
                    <a:pt x="1520412" y="268839"/>
                    <a:pt x="1510332" y="278204"/>
                  </a:cubicBezTo>
                  <a:cubicBezTo>
                    <a:pt x="1508172" y="280365"/>
                    <a:pt x="1504932" y="276403"/>
                    <a:pt x="1507092" y="274242"/>
                  </a:cubicBezTo>
                  <a:cubicBezTo>
                    <a:pt x="1517532" y="264157"/>
                    <a:pt x="1529052" y="254792"/>
                    <a:pt x="1541291" y="246148"/>
                  </a:cubicBezTo>
                  <a:cubicBezTo>
                    <a:pt x="1540211" y="241826"/>
                    <a:pt x="1539131" y="237504"/>
                    <a:pt x="1537691" y="233542"/>
                  </a:cubicBezTo>
                  <a:cubicBezTo>
                    <a:pt x="1525452" y="240385"/>
                    <a:pt x="1512852" y="247229"/>
                    <a:pt x="1500612" y="253712"/>
                  </a:cubicBezTo>
                  <a:cubicBezTo>
                    <a:pt x="1497372" y="255513"/>
                    <a:pt x="1494132" y="250830"/>
                    <a:pt x="1497372" y="248669"/>
                  </a:cubicBezTo>
                  <a:cubicBezTo>
                    <a:pt x="1508892" y="239665"/>
                    <a:pt x="1521492" y="231021"/>
                    <a:pt x="1534811" y="222737"/>
                  </a:cubicBezTo>
                  <a:cubicBezTo>
                    <a:pt x="1515372" y="161868"/>
                    <a:pt x="1478293" y="111083"/>
                    <a:pt x="1408094" y="89113"/>
                  </a:cubicBezTo>
                  <a:cubicBezTo>
                    <a:pt x="1315576" y="59939"/>
                    <a:pt x="1216939" y="67502"/>
                    <a:pt x="1121181" y="64621"/>
                  </a:cubicBezTo>
                  <a:cubicBezTo>
                    <a:pt x="1021463" y="62100"/>
                    <a:pt x="922105" y="55616"/>
                    <a:pt x="822027" y="59218"/>
                  </a:cubicBezTo>
                  <a:close/>
                  <a:moveTo>
                    <a:pt x="808483" y="36032"/>
                  </a:moveTo>
                  <a:cubicBezTo>
                    <a:pt x="909505" y="36167"/>
                    <a:pt x="1010483" y="37608"/>
                    <a:pt x="1111461" y="40129"/>
                  </a:cubicBezTo>
                  <a:cubicBezTo>
                    <a:pt x="1247898" y="43731"/>
                    <a:pt x="1446973" y="17438"/>
                    <a:pt x="1531572" y="153944"/>
                  </a:cubicBezTo>
                  <a:cubicBezTo>
                    <a:pt x="1542371" y="171232"/>
                    <a:pt x="1551011" y="189961"/>
                    <a:pt x="1557851" y="209050"/>
                  </a:cubicBezTo>
                  <a:cubicBezTo>
                    <a:pt x="1566131" y="204728"/>
                    <a:pt x="1574051" y="200046"/>
                    <a:pt x="1582330" y="196084"/>
                  </a:cubicBezTo>
                  <a:cubicBezTo>
                    <a:pt x="1587730" y="192842"/>
                    <a:pt x="1591690" y="201126"/>
                    <a:pt x="1586650" y="204368"/>
                  </a:cubicBezTo>
                  <a:cubicBezTo>
                    <a:pt x="1578371" y="209771"/>
                    <a:pt x="1570091" y="214813"/>
                    <a:pt x="1561451" y="219855"/>
                  </a:cubicBezTo>
                  <a:cubicBezTo>
                    <a:pt x="1562531" y="223097"/>
                    <a:pt x="1563611" y="226699"/>
                    <a:pt x="1564691" y="230300"/>
                  </a:cubicBezTo>
                  <a:cubicBezTo>
                    <a:pt x="1570811" y="226339"/>
                    <a:pt x="1577291" y="222737"/>
                    <a:pt x="1583410" y="219135"/>
                  </a:cubicBezTo>
                  <a:cubicBezTo>
                    <a:pt x="1588450" y="215894"/>
                    <a:pt x="1593490" y="223817"/>
                    <a:pt x="1589170" y="227059"/>
                  </a:cubicBezTo>
                  <a:cubicBezTo>
                    <a:pt x="1581970" y="232101"/>
                    <a:pt x="1574771" y="236423"/>
                    <a:pt x="1567571" y="240746"/>
                  </a:cubicBezTo>
                  <a:cubicBezTo>
                    <a:pt x="1588450" y="326107"/>
                    <a:pt x="1579091" y="420832"/>
                    <a:pt x="1575491" y="506193"/>
                  </a:cubicBezTo>
                  <a:cubicBezTo>
                    <a:pt x="1571891" y="600919"/>
                    <a:pt x="1574051" y="743907"/>
                    <a:pt x="1445533" y="740666"/>
                  </a:cubicBezTo>
                  <a:cubicBezTo>
                    <a:pt x="1444093" y="822065"/>
                    <a:pt x="1391175" y="898062"/>
                    <a:pt x="1319536" y="935159"/>
                  </a:cubicBezTo>
                  <a:cubicBezTo>
                    <a:pt x="1317016" y="936240"/>
                    <a:pt x="1314136" y="934439"/>
                    <a:pt x="1313776" y="931918"/>
                  </a:cubicBezTo>
                  <a:cubicBezTo>
                    <a:pt x="1310176" y="935159"/>
                    <a:pt x="1305497" y="929757"/>
                    <a:pt x="1308736" y="926155"/>
                  </a:cubicBezTo>
                  <a:cubicBezTo>
                    <a:pt x="1351216" y="878612"/>
                    <a:pt x="1333936" y="795772"/>
                    <a:pt x="1301537" y="747869"/>
                  </a:cubicBezTo>
                  <a:cubicBezTo>
                    <a:pt x="1254738" y="753632"/>
                    <a:pt x="1198579" y="750751"/>
                    <a:pt x="1152860" y="751111"/>
                  </a:cubicBezTo>
                  <a:cubicBezTo>
                    <a:pt x="1103181" y="751831"/>
                    <a:pt x="1053142" y="753992"/>
                    <a:pt x="1003463" y="757594"/>
                  </a:cubicBezTo>
                  <a:cubicBezTo>
                    <a:pt x="904105" y="765158"/>
                    <a:pt x="805828" y="774162"/>
                    <a:pt x="706110" y="773802"/>
                  </a:cubicBezTo>
                  <a:cubicBezTo>
                    <a:pt x="519634" y="773802"/>
                    <a:pt x="321998" y="802976"/>
                    <a:pt x="140562" y="747509"/>
                  </a:cubicBezTo>
                  <a:cubicBezTo>
                    <a:pt x="78284" y="728420"/>
                    <a:pt x="39405" y="689521"/>
                    <a:pt x="23205" y="625411"/>
                  </a:cubicBezTo>
                  <a:cubicBezTo>
                    <a:pt x="9525" y="570304"/>
                    <a:pt x="10605" y="512676"/>
                    <a:pt x="10605" y="456489"/>
                  </a:cubicBezTo>
                  <a:cubicBezTo>
                    <a:pt x="10605" y="350598"/>
                    <a:pt x="12045" y="217694"/>
                    <a:pt x="79724" y="129452"/>
                  </a:cubicBezTo>
                  <a:cubicBezTo>
                    <a:pt x="113203" y="86591"/>
                    <a:pt x="156402" y="64621"/>
                    <a:pt x="210041" y="58498"/>
                  </a:cubicBezTo>
                  <a:cubicBezTo>
                    <a:pt x="307959" y="48053"/>
                    <a:pt x="406596" y="42650"/>
                    <a:pt x="505234" y="39769"/>
                  </a:cubicBezTo>
                  <a:cubicBezTo>
                    <a:pt x="606392" y="37068"/>
                    <a:pt x="707460" y="35897"/>
                    <a:pt x="808483" y="36032"/>
                  </a:cubicBezTo>
                  <a:close/>
                  <a:moveTo>
                    <a:pt x="296355" y="30350"/>
                  </a:moveTo>
                  <a:cubicBezTo>
                    <a:pt x="302851" y="30710"/>
                    <a:pt x="302130" y="41150"/>
                    <a:pt x="295634" y="41150"/>
                  </a:cubicBezTo>
                  <a:cubicBezTo>
                    <a:pt x="231397" y="38630"/>
                    <a:pt x="153446" y="44389"/>
                    <a:pt x="102201" y="87947"/>
                  </a:cubicBezTo>
                  <a:cubicBezTo>
                    <a:pt x="74052" y="112066"/>
                    <a:pt x="46625" y="144105"/>
                    <a:pt x="35076" y="180103"/>
                  </a:cubicBezTo>
                  <a:cubicBezTo>
                    <a:pt x="24611" y="213221"/>
                    <a:pt x="17754" y="247780"/>
                    <a:pt x="9092" y="281618"/>
                  </a:cubicBezTo>
                  <a:cubicBezTo>
                    <a:pt x="8371" y="283778"/>
                    <a:pt x="4762" y="283058"/>
                    <a:pt x="5484" y="280538"/>
                  </a:cubicBezTo>
                  <a:cubicBezTo>
                    <a:pt x="13063" y="200982"/>
                    <a:pt x="37242" y="125746"/>
                    <a:pt x="102922" y="75348"/>
                  </a:cubicBezTo>
                  <a:cubicBezTo>
                    <a:pt x="156333" y="34310"/>
                    <a:pt x="231757" y="28550"/>
                    <a:pt x="296355" y="30350"/>
                  </a:cubicBezTo>
                  <a:close/>
                  <a:moveTo>
                    <a:pt x="880186" y="15877"/>
                  </a:moveTo>
                  <a:cubicBezTo>
                    <a:pt x="1001494" y="19080"/>
                    <a:pt x="1123162" y="18724"/>
                    <a:pt x="1244471" y="22282"/>
                  </a:cubicBezTo>
                  <a:cubicBezTo>
                    <a:pt x="1250590" y="22638"/>
                    <a:pt x="1249870" y="31890"/>
                    <a:pt x="1243751" y="31534"/>
                  </a:cubicBezTo>
                  <a:cubicBezTo>
                    <a:pt x="1118483" y="28687"/>
                    <a:pt x="992855" y="26908"/>
                    <a:pt x="867227" y="24417"/>
                  </a:cubicBezTo>
                  <a:cubicBezTo>
                    <a:pt x="745919" y="22282"/>
                    <a:pt x="623890" y="32957"/>
                    <a:pt x="502582" y="24773"/>
                  </a:cubicBezTo>
                  <a:cubicBezTo>
                    <a:pt x="500062" y="24417"/>
                    <a:pt x="500062" y="20503"/>
                    <a:pt x="502942" y="20503"/>
                  </a:cubicBezTo>
                  <a:cubicBezTo>
                    <a:pt x="628570" y="21215"/>
                    <a:pt x="754558" y="12675"/>
                    <a:pt x="880186" y="15877"/>
                  </a:cubicBezTo>
                  <a:close/>
                  <a:moveTo>
                    <a:pt x="215671" y="14118"/>
                  </a:moveTo>
                  <a:cubicBezTo>
                    <a:pt x="222896" y="12675"/>
                    <a:pt x="225064" y="23856"/>
                    <a:pt x="217839" y="24938"/>
                  </a:cubicBezTo>
                  <a:cubicBezTo>
                    <a:pt x="171237" y="32872"/>
                    <a:pt x="118854" y="40447"/>
                    <a:pt x="83090" y="74349"/>
                  </a:cubicBezTo>
                  <a:cubicBezTo>
                    <a:pt x="44796" y="110416"/>
                    <a:pt x="12283" y="158745"/>
                    <a:pt x="3612" y="211763"/>
                  </a:cubicBezTo>
                  <a:cubicBezTo>
                    <a:pt x="3251" y="213927"/>
                    <a:pt x="0" y="213927"/>
                    <a:pt x="0" y="211403"/>
                  </a:cubicBezTo>
                  <a:cubicBezTo>
                    <a:pt x="361" y="160188"/>
                    <a:pt x="32875" y="108252"/>
                    <a:pt x="69001" y="73989"/>
                  </a:cubicBezTo>
                  <a:cubicBezTo>
                    <a:pt x="110184" y="34676"/>
                    <a:pt x="161483" y="24216"/>
                    <a:pt x="215671" y="14118"/>
                  </a:cubicBezTo>
                  <a:close/>
                  <a:moveTo>
                    <a:pt x="969599" y="152"/>
                  </a:moveTo>
                  <a:cubicBezTo>
                    <a:pt x="1006729" y="-201"/>
                    <a:pt x="1043904" y="-25"/>
                    <a:pt x="1081170" y="1563"/>
                  </a:cubicBezTo>
                  <a:cubicBezTo>
                    <a:pt x="1085490" y="1916"/>
                    <a:pt x="1085130" y="8618"/>
                    <a:pt x="1080449" y="8618"/>
                  </a:cubicBezTo>
                  <a:cubicBezTo>
                    <a:pt x="1006279" y="7913"/>
                    <a:pt x="932108" y="8266"/>
                    <a:pt x="857578" y="8971"/>
                  </a:cubicBezTo>
                  <a:cubicBezTo>
                    <a:pt x="783407" y="10382"/>
                    <a:pt x="708156" y="13910"/>
                    <a:pt x="633986" y="6502"/>
                  </a:cubicBezTo>
                  <a:cubicBezTo>
                    <a:pt x="631825" y="6149"/>
                    <a:pt x="632185" y="3327"/>
                    <a:pt x="634346" y="3327"/>
                  </a:cubicBezTo>
                  <a:cubicBezTo>
                    <a:pt x="708516" y="1210"/>
                    <a:pt x="783407" y="3327"/>
                    <a:pt x="858298" y="1916"/>
                  </a:cubicBezTo>
                  <a:cubicBezTo>
                    <a:pt x="895383" y="1387"/>
                    <a:pt x="932468" y="505"/>
                    <a:pt x="969599" y="1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B9ACEEA8-4FD3-124A-A28E-9BABE13592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83644" y="6371127"/>
              <a:ext cx="1253793" cy="503499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>
                <a:solidFill>
                  <a:schemeClr val="accent5"/>
                </a:solidFill>
              </a:endParaRP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28E5E188-0001-BF46-BBD9-806D2509542C}"/>
                </a:ext>
              </a:extLst>
            </p:cNvPr>
            <p:cNvGrpSpPr/>
            <p:nvPr/>
          </p:nvGrpSpPr>
          <p:grpSpPr>
            <a:xfrm>
              <a:off x="466816" y="383250"/>
              <a:ext cx="1255768" cy="653556"/>
              <a:chOff x="5546816" y="5221950"/>
              <a:chExt cx="1255768" cy="653556"/>
            </a:xfrm>
            <a:grpFill/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7049511D-10A2-4C49-9F08-4567D36F6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546816" y="5221950"/>
                <a:ext cx="1255768" cy="296917"/>
              </a:xfrm>
              <a:custGeom>
                <a:avLst/>
                <a:gdLst>
                  <a:gd name="connsiteX0" fmla="*/ 1051525 w 1384252"/>
                  <a:gd name="connsiteY0" fmla="*/ 94514 h 327296"/>
                  <a:gd name="connsiteX1" fmla="*/ 1046475 w 1384252"/>
                  <a:gd name="connsiteY1" fmla="*/ 94875 h 327296"/>
                  <a:gd name="connsiteX2" fmla="*/ 1046475 w 1384252"/>
                  <a:gd name="connsiteY2" fmla="*/ 96317 h 327296"/>
                  <a:gd name="connsiteX3" fmla="*/ 1045032 w 1384252"/>
                  <a:gd name="connsiteY3" fmla="*/ 98121 h 327296"/>
                  <a:gd name="connsiteX4" fmla="*/ 1032407 w 1384252"/>
                  <a:gd name="connsiteY4" fmla="*/ 130938 h 327296"/>
                  <a:gd name="connsiteX5" fmla="*/ 1018340 w 1384252"/>
                  <a:gd name="connsiteY5" fmla="*/ 166280 h 327296"/>
                  <a:gd name="connsiteX6" fmla="*/ 1016897 w 1384252"/>
                  <a:gd name="connsiteY6" fmla="*/ 170247 h 327296"/>
                  <a:gd name="connsiteX7" fmla="*/ 1040704 w 1384252"/>
                  <a:gd name="connsiteY7" fmla="*/ 175656 h 327296"/>
                  <a:gd name="connsiteX8" fmla="*/ 1070281 w 1384252"/>
                  <a:gd name="connsiteY8" fmla="*/ 175656 h 327296"/>
                  <a:gd name="connsiteX9" fmla="*/ 1079660 w 1384252"/>
                  <a:gd name="connsiteY9" fmla="*/ 173493 h 327296"/>
                  <a:gd name="connsiteX10" fmla="*/ 1079660 w 1384252"/>
                  <a:gd name="connsiteY10" fmla="*/ 167362 h 327296"/>
                  <a:gd name="connsiteX11" fmla="*/ 1052607 w 1384252"/>
                  <a:gd name="connsiteY11" fmla="*/ 100284 h 327296"/>
                  <a:gd name="connsiteX12" fmla="*/ 1052968 w 1384252"/>
                  <a:gd name="connsiteY12" fmla="*/ 99202 h 327296"/>
                  <a:gd name="connsiteX13" fmla="*/ 1051525 w 1384252"/>
                  <a:gd name="connsiteY13" fmla="*/ 96317 h 327296"/>
                  <a:gd name="connsiteX14" fmla="*/ 1051525 w 1384252"/>
                  <a:gd name="connsiteY14" fmla="*/ 94514 h 327296"/>
                  <a:gd name="connsiteX15" fmla="*/ 385785 w 1384252"/>
                  <a:gd name="connsiteY15" fmla="*/ 64764 h 327296"/>
                  <a:gd name="connsiteX16" fmla="*/ 346278 w 1384252"/>
                  <a:gd name="connsiteY16" fmla="*/ 69670 h 327296"/>
                  <a:gd name="connsiteX17" fmla="*/ 287108 w 1384252"/>
                  <a:gd name="connsiteY17" fmla="*/ 196427 h 327296"/>
                  <a:gd name="connsiteX18" fmla="*/ 430343 w 1384252"/>
                  <a:gd name="connsiteY18" fmla="*/ 239280 h 327296"/>
                  <a:gd name="connsiteX19" fmla="*/ 419880 w 1384252"/>
                  <a:gd name="connsiteY19" fmla="*/ 75792 h 327296"/>
                  <a:gd name="connsiteX20" fmla="*/ 385785 w 1384252"/>
                  <a:gd name="connsiteY20" fmla="*/ 64764 h 327296"/>
                  <a:gd name="connsiteX21" fmla="*/ 705220 w 1384252"/>
                  <a:gd name="connsiteY21" fmla="*/ 10423 h 327296"/>
                  <a:gd name="connsiteX22" fmla="*/ 802274 w 1384252"/>
                  <a:gd name="connsiteY22" fmla="*/ 49551 h 327296"/>
                  <a:gd name="connsiteX23" fmla="*/ 803354 w 1384252"/>
                  <a:gd name="connsiteY23" fmla="*/ 54598 h 327296"/>
                  <a:gd name="connsiteX24" fmla="*/ 801195 w 1384252"/>
                  <a:gd name="connsiteY24" fmla="*/ 59644 h 327296"/>
                  <a:gd name="connsiteX25" fmla="*/ 759098 w 1384252"/>
                  <a:gd name="connsiteY25" fmla="*/ 101461 h 327296"/>
                  <a:gd name="connsiteX26" fmla="*/ 752981 w 1384252"/>
                  <a:gd name="connsiteY26" fmla="*/ 98577 h 327296"/>
                  <a:gd name="connsiteX27" fmla="*/ 753341 w 1384252"/>
                  <a:gd name="connsiteY27" fmla="*/ 97135 h 327296"/>
                  <a:gd name="connsiteX28" fmla="*/ 705847 w 1384252"/>
                  <a:gd name="connsiteY28" fmla="*/ 82355 h 327296"/>
                  <a:gd name="connsiteX29" fmla="*/ 644320 w 1384252"/>
                  <a:gd name="connsiteY29" fmla="*/ 99658 h 327296"/>
                  <a:gd name="connsiteX30" fmla="*/ 618054 w 1384252"/>
                  <a:gd name="connsiteY30" fmla="*/ 185094 h 327296"/>
                  <a:gd name="connsiteX31" fmla="*/ 748304 w 1384252"/>
                  <a:gd name="connsiteY31" fmla="*/ 221864 h 327296"/>
                  <a:gd name="connsiteX32" fmla="*/ 756579 w 1384252"/>
                  <a:gd name="connsiteY32" fmla="*/ 221503 h 327296"/>
                  <a:gd name="connsiteX33" fmla="*/ 759098 w 1384252"/>
                  <a:gd name="connsiteY33" fmla="*/ 221864 h 327296"/>
                  <a:gd name="connsiteX34" fmla="*/ 804433 w 1384252"/>
                  <a:gd name="connsiteY34" fmla="*/ 263680 h 327296"/>
                  <a:gd name="connsiteX35" fmla="*/ 808751 w 1384252"/>
                  <a:gd name="connsiteY35" fmla="*/ 268727 h 327296"/>
                  <a:gd name="connsiteX36" fmla="*/ 804073 w 1384252"/>
                  <a:gd name="connsiteY36" fmla="*/ 277739 h 327296"/>
                  <a:gd name="connsiteX37" fmla="*/ 713043 w 1384252"/>
                  <a:gd name="connsiteY37" fmla="*/ 326405 h 327296"/>
                  <a:gd name="connsiteX38" fmla="*/ 629208 w 1384252"/>
                  <a:gd name="connsiteY38" fmla="*/ 308020 h 327296"/>
                  <a:gd name="connsiteX39" fmla="*/ 550771 w 1384252"/>
                  <a:gd name="connsiteY39" fmla="*/ 166709 h 327296"/>
                  <a:gd name="connsiteX40" fmla="*/ 625610 w 1384252"/>
                  <a:gd name="connsiteY40" fmla="*/ 27561 h 327296"/>
                  <a:gd name="connsiteX41" fmla="*/ 671682 w 1384252"/>
                  <a:gd name="connsiteY41" fmla="*/ 11125 h 327296"/>
                  <a:gd name="connsiteX42" fmla="*/ 705220 w 1384252"/>
                  <a:gd name="connsiteY42" fmla="*/ 10423 h 327296"/>
                  <a:gd name="connsiteX43" fmla="*/ 1264702 w 1384252"/>
                  <a:gd name="connsiteY43" fmla="*/ 8677 h 327296"/>
                  <a:gd name="connsiteX44" fmla="*/ 1269371 w 1384252"/>
                  <a:gd name="connsiteY44" fmla="*/ 11911 h 327296"/>
                  <a:gd name="connsiteX45" fmla="*/ 1271885 w 1384252"/>
                  <a:gd name="connsiteY45" fmla="*/ 16583 h 327296"/>
                  <a:gd name="connsiteX46" fmla="*/ 1275117 w 1384252"/>
                  <a:gd name="connsiteY46" fmla="*/ 60790 h 327296"/>
                  <a:gd name="connsiteX47" fmla="*/ 1275117 w 1384252"/>
                  <a:gd name="connsiteY47" fmla="*/ 118653 h 327296"/>
                  <a:gd name="connsiteX48" fmla="*/ 1272603 w 1384252"/>
                  <a:gd name="connsiteY48" fmla="*/ 244803 h 327296"/>
                  <a:gd name="connsiteX49" fmla="*/ 1374960 w 1384252"/>
                  <a:gd name="connsiteY49" fmla="*/ 244084 h 327296"/>
                  <a:gd name="connsiteX50" fmla="*/ 1379988 w 1384252"/>
                  <a:gd name="connsiteY50" fmla="*/ 253788 h 327296"/>
                  <a:gd name="connsiteX51" fmla="*/ 1380707 w 1384252"/>
                  <a:gd name="connsiteY51" fmla="*/ 305901 h 327296"/>
                  <a:gd name="connsiteX52" fmla="*/ 1377834 w 1384252"/>
                  <a:gd name="connsiteY52" fmla="*/ 318839 h 327296"/>
                  <a:gd name="connsiteX53" fmla="*/ 1281941 w 1384252"/>
                  <a:gd name="connsiteY53" fmla="*/ 318120 h 327296"/>
                  <a:gd name="connsiteX54" fmla="*/ 1209393 w 1384252"/>
                  <a:gd name="connsiteY54" fmla="*/ 312729 h 327296"/>
                  <a:gd name="connsiteX55" fmla="*/ 1206879 w 1384252"/>
                  <a:gd name="connsiteY55" fmla="*/ 312370 h 327296"/>
                  <a:gd name="connsiteX56" fmla="*/ 1206161 w 1384252"/>
                  <a:gd name="connsiteY56" fmla="*/ 312370 h 327296"/>
                  <a:gd name="connsiteX57" fmla="*/ 1205083 w 1384252"/>
                  <a:gd name="connsiteY57" fmla="*/ 308057 h 327296"/>
                  <a:gd name="connsiteX58" fmla="*/ 1199696 w 1384252"/>
                  <a:gd name="connsiteY58" fmla="*/ 174360 h 327296"/>
                  <a:gd name="connsiteX59" fmla="*/ 1201133 w 1384252"/>
                  <a:gd name="connsiteY59" fmla="*/ 10474 h 327296"/>
                  <a:gd name="connsiteX60" fmla="*/ 1207238 w 1384252"/>
                  <a:gd name="connsiteY60" fmla="*/ 9036 h 327296"/>
                  <a:gd name="connsiteX61" fmla="*/ 1237047 w 1384252"/>
                  <a:gd name="connsiteY61" fmla="*/ 10474 h 327296"/>
                  <a:gd name="connsiteX62" fmla="*/ 1264702 w 1384252"/>
                  <a:gd name="connsiteY62" fmla="*/ 8677 h 327296"/>
                  <a:gd name="connsiteX63" fmla="*/ 1082185 w 1384252"/>
                  <a:gd name="connsiteY63" fmla="*/ 6520 h 327296"/>
                  <a:gd name="connsiteX64" fmla="*/ 1087595 w 1384252"/>
                  <a:gd name="connsiteY64" fmla="*/ 14815 h 327296"/>
                  <a:gd name="connsiteX65" fmla="*/ 1147112 w 1384252"/>
                  <a:gd name="connsiteY65" fmla="*/ 172411 h 327296"/>
                  <a:gd name="connsiteX66" fmla="*/ 1168754 w 1384252"/>
                  <a:gd name="connsiteY66" fmla="*/ 236964 h 327296"/>
                  <a:gd name="connsiteX67" fmla="*/ 1193643 w 1384252"/>
                  <a:gd name="connsiteY67" fmla="*/ 309090 h 327296"/>
                  <a:gd name="connsiteX68" fmla="*/ 1192561 w 1384252"/>
                  <a:gd name="connsiteY68" fmla="*/ 314499 h 327296"/>
                  <a:gd name="connsiteX69" fmla="*/ 1186789 w 1384252"/>
                  <a:gd name="connsiteY69" fmla="*/ 318827 h 327296"/>
                  <a:gd name="connsiteX70" fmla="*/ 1126191 w 1384252"/>
                  <a:gd name="connsiteY70" fmla="*/ 314499 h 327296"/>
                  <a:gd name="connsiteX71" fmla="*/ 1117895 w 1384252"/>
                  <a:gd name="connsiteY71" fmla="*/ 310532 h 327296"/>
                  <a:gd name="connsiteX72" fmla="*/ 1093367 w 1384252"/>
                  <a:gd name="connsiteY72" fmla="*/ 231915 h 327296"/>
                  <a:gd name="connsiteX73" fmla="*/ 1093006 w 1384252"/>
                  <a:gd name="connsiteY73" fmla="*/ 231915 h 327296"/>
                  <a:gd name="connsiteX74" fmla="*/ 1007519 w 1384252"/>
                  <a:gd name="connsiteY74" fmla="*/ 231915 h 327296"/>
                  <a:gd name="connsiteX75" fmla="*/ 994894 w 1384252"/>
                  <a:gd name="connsiteY75" fmla="*/ 270863 h 327296"/>
                  <a:gd name="connsiteX76" fmla="*/ 976498 w 1384252"/>
                  <a:gd name="connsiteY76" fmla="*/ 309451 h 327296"/>
                  <a:gd name="connsiteX77" fmla="*/ 972891 w 1384252"/>
                  <a:gd name="connsiteY77" fmla="*/ 318106 h 327296"/>
                  <a:gd name="connsiteX78" fmla="*/ 972530 w 1384252"/>
                  <a:gd name="connsiteY78" fmla="*/ 318106 h 327296"/>
                  <a:gd name="connsiteX79" fmla="*/ 971087 w 1384252"/>
                  <a:gd name="connsiteY79" fmla="*/ 318466 h 327296"/>
                  <a:gd name="connsiteX80" fmla="*/ 933935 w 1384252"/>
                  <a:gd name="connsiteY80" fmla="*/ 320269 h 327296"/>
                  <a:gd name="connsiteX81" fmla="*/ 910128 w 1384252"/>
                  <a:gd name="connsiteY81" fmla="*/ 315581 h 327296"/>
                  <a:gd name="connsiteX82" fmla="*/ 906521 w 1384252"/>
                  <a:gd name="connsiteY82" fmla="*/ 308729 h 327296"/>
                  <a:gd name="connsiteX83" fmla="*/ 1014372 w 1384252"/>
                  <a:gd name="connsiteY83" fmla="*/ 13372 h 327296"/>
                  <a:gd name="connsiteX84" fmla="*/ 1012569 w 1384252"/>
                  <a:gd name="connsiteY84" fmla="*/ 12651 h 327296"/>
                  <a:gd name="connsiteX85" fmla="*/ 1014372 w 1384252"/>
                  <a:gd name="connsiteY85" fmla="*/ 7602 h 327296"/>
                  <a:gd name="connsiteX86" fmla="*/ 1017618 w 1384252"/>
                  <a:gd name="connsiteY86" fmla="*/ 7602 h 327296"/>
                  <a:gd name="connsiteX87" fmla="*/ 1020504 w 1384252"/>
                  <a:gd name="connsiteY87" fmla="*/ 7602 h 327296"/>
                  <a:gd name="connsiteX88" fmla="*/ 1082185 w 1384252"/>
                  <a:gd name="connsiteY88" fmla="*/ 6520 h 327296"/>
                  <a:gd name="connsiteX89" fmla="*/ 889562 w 1384252"/>
                  <a:gd name="connsiteY89" fmla="*/ 4427 h 327296"/>
                  <a:gd name="connsiteX90" fmla="*/ 893553 w 1384252"/>
                  <a:gd name="connsiteY90" fmla="*/ 14893 h 327296"/>
                  <a:gd name="connsiteX91" fmla="*/ 893916 w 1384252"/>
                  <a:gd name="connsiteY91" fmla="*/ 304318 h 327296"/>
                  <a:gd name="connsiteX92" fmla="*/ 893916 w 1384252"/>
                  <a:gd name="connsiteY92" fmla="*/ 305039 h 327296"/>
                  <a:gd name="connsiteX93" fmla="*/ 890288 w 1384252"/>
                  <a:gd name="connsiteY93" fmla="*/ 316588 h 327296"/>
                  <a:gd name="connsiteX94" fmla="*/ 852188 w 1384252"/>
                  <a:gd name="connsiteY94" fmla="*/ 315866 h 327296"/>
                  <a:gd name="connsiteX95" fmla="*/ 824610 w 1384252"/>
                  <a:gd name="connsiteY95" fmla="*/ 311535 h 327296"/>
                  <a:gd name="connsiteX96" fmla="*/ 824610 w 1384252"/>
                  <a:gd name="connsiteY96" fmla="*/ 308648 h 327296"/>
                  <a:gd name="connsiteX97" fmla="*/ 825336 w 1384252"/>
                  <a:gd name="connsiteY97" fmla="*/ 307927 h 327296"/>
                  <a:gd name="connsiteX98" fmla="*/ 825336 w 1384252"/>
                  <a:gd name="connsiteY98" fmla="*/ 253073 h 327296"/>
                  <a:gd name="connsiteX99" fmla="*/ 823159 w 1384252"/>
                  <a:gd name="connsiteY99" fmla="*/ 177649 h 327296"/>
                  <a:gd name="connsiteX100" fmla="*/ 823885 w 1384252"/>
                  <a:gd name="connsiteY100" fmla="*/ 12728 h 327296"/>
                  <a:gd name="connsiteX101" fmla="*/ 825336 w 1384252"/>
                  <a:gd name="connsiteY101" fmla="*/ 8758 h 327296"/>
                  <a:gd name="connsiteX102" fmla="*/ 830053 w 1384252"/>
                  <a:gd name="connsiteY102" fmla="*/ 8398 h 327296"/>
                  <a:gd name="connsiteX103" fmla="*/ 889562 w 1384252"/>
                  <a:gd name="connsiteY103" fmla="*/ 4427 h 327296"/>
                  <a:gd name="connsiteX104" fmla="*/ 386732 w 1384252"/>
                  <a:gd name="connsiteY104" fmla="*/ 4350 h 327296"/>
                  <a:gd name="connsiteX105" fmla="*/ 483741 w 1384252"/>
                  <a:gd name="connsiteY105" fmla="*/ 44103 h 327296"/>
                  <a:gd name="connsiteX106" fmla="*/ 524511 w 1384252"/>
                  <a:gd name="connsiteY106" fmla="*/ 177342 h 327296"/>
                  <a:gd name="connsiteX107" fmla="*/ 463897 w 1384252"/>
                  <a:gd name="connsiteY107" fmla="*/ 289334 h 327296"/>
                  <a:gd name="connsiteX108" fmla="*/ 240204 w 1384252"/>
                  <a:gd name="connsiteY108" fmla="*/ 245041 h 327296"/>
                  <a:gd name="connsiteX109" fmla="*/ 304426 w 1384252"/>
                  <a:gd name="connsiteY109" fmla="*/ 26098 h 327296"/>
                  <a:gd name="connsiteX110" fmla="*/ 352772 w 1384252"/>
                  <a:gd name="connsiteY110" fmla="*/ 5931 h 327296"/>
                  <a:gd name="connsiteX111" fmla="*/ 386732 w 1384252"/>
                  <a:gd name="connsiteY111" fmla="*/ 4350 h 327296"/>
                  <a:gd name="connsiteX112" fmla="*/ 97210 w 1384252"/>
                  <a:gd name="connsiteY112" fmla="*/ 961 h 327296"/>
                  <a:gd name="connsiteX113" fmla="*/ 195822 w 1384252"/>
                  <a:gd name="connsiteY113" fmla="*/ 37379 h 327296"/>
                  <a:gd name="connsiteX114" fmla="*/ 195463 w 1384252"/>
                  <a:gd name="connsiteY114" fmla="*/ 39903 h 327296"/>
                  <a:gd name="connsiteX115" fmla="*/ 196902 w 1384252"/>
                  <a:gd name="connsiteY115" fmla="*/ 47114 h 327296"/>
                  <a:gd name="connsiteX116" fmla="*/ 149755 w 1384252"/>
                  <a:gd name="connsiteY116" fmla="*/ 93267 h 327296"/>
                  <a:gd name="connsiteX117" fmla="*/ 143277 w 1384252"/>
                  <a:gd name="connsiteY117" fmla="*/ 87858 h 327296"/>
                  <a:gd name="connsiteX118" fmla="*/ 110166 w 1384252"/>
                  <a:gd name="connsiteY118" fmla="*/ 81729 h 327296"/>
                  <a:gd name="connsiteX119" fmla="*/ 88213 w 1384252"/>
                  <a:gd name="connsiteY119" fmla="*/ 89661 h 327296"/>
                  <a:gd name="connsiteX120" fmla="*/ 102968 w 1384252"/>
                  <a:gd name="connsiteY120" fmla="*/ 123915 h 327296"/>
                  <a:gd name="connsiteX121" fmla="*/ 164511 w 1384252"/>
                  <a:gd name="connsiteY121" fmla="*/ 135453 h 327296"/>
                  <a:gd name="connsiteX122" fmla="*/ 211658 w 1384252"/>
                  <a:gd name="connsiteY122" fmla="*/ 237855 h 327296"/>
                  <a:gd name="connsiteX123" fmla="*/ 6875 w 1384252"/>
                  <a:gd name="connsiteY123" fmla="*/ 281844 h 327296"/>
                  <a:gd name="connsiteX124" fmla="*/ 9035 w 1384252"/>
                  <a:gd name="connsiteY124" fmla="*/ 268142 h 327296"/>
                  <a:gd name="connsiteX125" fmla="*/ 52583 w 1384252"/>
                  <a:gd name="connsiteY125" fmla="*/ 222350 h 327296"/>
                  <a:gd name="connsiteX126" fmla="*/ 59061 w 1384252"/>
                  <a:gd name="connsiteY126" fmla="*/ 221629 h 327296"/>
                  <a:gd name="connsiteX127" fmla="*/ 63020 w 1384252"/>
                  <a:gd name="connsiteY127" fmla="*/ 223432 h 327296"/>
                  <a:gd name="connsiteX128" fmla="*/ 131400 w 1384252"/>
                  <a:gd name="connsiteY128" fmla="*/ 232085 h 327296"/>
                  <a:gd name="connsiteX129" fmla="*/ 54382 w 1384252"/>
                  <a:gd name="connsiteY129" fmla="*/ 186654 h 327296"/>
                  <a:gd name="connsiteX130" fmla="*/ 3636 w 1384252"/>
                  <a:gd name="connsiteY130" fmla="*/ 90743 h 327296"/>
                  <a:gd name="connsiteX131" fmla="*/ 97210 w 1384252"/>
                  <a:gd name="connsiteY131" fmla="*/ 961 h 32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384252" h="327296">
                    <a:moveTo>
                      <a:pt x="1051525" y="94514"/>
                    </a:moveTo>
                    <a:cubicBezTo>
                      <a:pt x="1050803" y="91629"/>
                      <a:pt x="1046836" y="92350"/>
                      <a:pt x="1046475" y="94875"/>
                    </a:cubicBezTo>
                    <a:cubicBezTo>
                      <a:pt x="1046475" y="95596"/>
                      <a:pt x="1046475" y="95957"/>
                      <a:pt x="1046475" y="96317"/>
                    </a:cubicBezTo>
                    <a:cubicBezTo>
                      <a:pt x="1045753" y="97039"/>
                      <a:pt x="1045393" y="97399"/>
                      <a:pt x="1045032" y="98121"/>
                    </a:cubicBezTo>
                    <a:cubicBezTo>
                      <a:pt x="1040704" y="108579"/>
                      <a:pt x="1037097" y="120119"/>
                      <a:pt x="1032407" y="130938"/>
                    </a:cubicBezTo>
                    <a:cubicBezTo>
                      <a:pt x="1027718" y="142839"/>
                      <a:pt x="1021586" y="154018"/>
                      <a:pt x="1018340" y="166280"/>
                    </a:cubicBezTo>
                    <a:cubicBezTo>
                      <a:pt x="1016176" y="166641"/>
                      <a:pt x="1015093" y="169165"/>
                      <a:pt x="1016897" y="170247"/>
                    </a:cubicBezTo>
                    <a:cubicBezTo>
                      <a:pt x="1024111" y="174935"/>
                      <a:pt x="1032407" y="175656"/>
                      <a:pt x="1040704" y="175656"/>
                    </a:cubicBezTo>
                    <a:cubicBezTo>
                      <a:pt x="1050443" y="176017"/>
                      <a:pt x="1060182" y="175296"/>
                      <a:pt x="1070281" y="175656"/>
                    </a:cubicBezTo>
                    <a:cubicBezTo>
                      <a:pt x="1073167" y="177459"/>
                      <a:pt x="1078217" y="177099"/>
                      <a:pt x="1079660" y="173493"/>
                    </a:cubicBezTo>
                    <a:cubicBezTo>
                      <a:pt x="1081103" y="172050"/>
                      <a:pt x="1081103" y="169165"/>
                      <a:pt x="1079660" y="167362"/>
                    </a:cubicBezTo>
                    <a:cubicBezTo>
                      <a:pt x="1077135" y="142478"/>
                      <a:pt x="1059100" y="123725"/>
                      <a:pt x="1052607" y="100284"/>
                    </a:cubicBezTo>
                    <a:cubicBezTo>
                      <a:pt x="1052607" y="99924"/>
                      <a:pt x="1052607" y="99563"/>
                      <a:pt x="1052968" y="99202"/>
                    </a:cubicBezTo>
                    <a:cubicBezTo>
                      <a:pt x="1052968" y="97760"/>
                      <a:pt x="1052246" y="97039"/>
                      <a:pt x="1051525" y="96317"/>
                    </a:cubicBezTo>
                    <a:cubicBezTo>
                      <a:pt x="1051525" y="95596"/>
                      <a:pt x="1051525" y="94875"/>
                      <a:pt x="1051525" y="94514"/>
                    </a:cubicBezTo>
                    <a:close/>
                    <a:moveTo>
                      <a:pt x="385785" y="64764"/>
                    </a:moveTo>
                    <a:cubicBezTo>
                      <a:pt x="373067" y="63909"/>
                      <a:pt x="359447" y="65709"/>
                      <a:pt x="346278" y="69670"/>
                    </a:cubicBezTo>
                    <a:cubicBezTo>
                      <a:pt x="289994" y="74712"/>
                      <a:pt x="267625" y="151414"/>
                      <a:pt x="287108" y="196427"/>
                    </a:cubicBezTo>
                    <a:cubicBezTo>
                      <a:pt x="310559" y="251163"/>
                      <a:pt x="379832" y="279251"/>
                      <a:pt x="430343" y="239280"/>
                    </a:cubicBezTo>
                    <a:cubicBezTo>
                      <a:pt x="489153" y="192826"/>
                      <a:pt x="477968" y="116484"/>
                      <a:pt x="419880" y="75792"/>
                    </a:cubicBezTo>
                    <a:cubicBezTo>
                      <a:pt x="410319" y="69130"/>
                      <a:pt x="398503" y="65619"/>
                      <a:pt x="385785" y="64764"/>
                    </a:cubicBezTo>
                    <a:close/>
                    <a:moveTo>
                      <a:pt x="705220" y="10423"/>
                    </a:moveTo>
                    <a:cubicBezTo>
                      <a:pt x="738382" y="14027"/>
                      <a:pt x="770499" y="29679"/>
                      <a:pt x="802274" y="49551"/>
                    </a:cubicBezTo>
                    <a:cubicBezTo>
                      <a:pt x="804433" y="50632"/>
                      <a:pt x="804793" y="53156"/>
                      <a:pt x="803354" y="54598"/>
                    </a:cubicBezTo>
                    <a:cubicBezTo>
                      <a:pt x="803354" y="56400"/>
                      <a:pt x="802994" y="58563"/>
                      <a:pt x="801195" y="59644"/>
                    </a:cubicBezTo>
                    <a:cubicBezTo>
                      <a:pt x="784644" y="71180"/>
                      <a:pt x="770252" y="84518"/>
                      <a:pt x="759098" y="101461"/>
                    </a:cubicBezTo>
                    <a:cubicBezTo>
                      <a:pt x="756939" y="104705"/>
                      <a:pt x="751902" y="102542"/>
                      <a:pt x="752981" y="98577"/>
                    </a:cubicBezTo>
                    <a:cubicBezTo>
                      <a:pt x="753341" y="98216"/>
                      <a:pt x="753341" y="97856"/>
                      <a:pt x="753341" y="97135"/>
                    </a:cubicBezTo>
                    <a:cubicBezTo>
                      <a:pt x="737509" y="92809"/>
                      <a:pt x="723117" y="83076"/>
                      <a:pt x="705847" y="82355"/>
                    </a:cubicBezTo>
                    <a:cubicBezTo>
                      <a:pt x="683898" y="81274"/>
                      <a:pt x="660871" y="83076"/>
                      <a:pt x="644320" y="99658"/>
                    </a:cubicBezTo>
                    <a:cubicBezTo>
                      <a:pt x="623091" y="120567"/>
                      <a:pt x="608699" y="154813"/>
                      <a:pt x="618054" y="185094"/>
                    </a:cubicBezTo>
                    <a:cubicBezTo>
                      <a:pt x="634965" y="239167"/>
                      <a:pt x="706206" y="263680"/>
                      <a:pt x="748304" y="221864"/>
                    </a:cubicBezTo>
                    <a:cubicBezTo>
                      <a:pt x="750822" y="219701"/>
                      <a:pt x="754060" y="219701"/>
                      <a:pt x="756579" y="221503"/>
                    </a:cubicBezTo>
                    <a:cubicBezTo>
                      <a:pt x="757299" y="221143"/>
                      <a:pt x="758378" y="221143"/>
                      <a:pt x="759098" y="221864"/>
                    </a:cubicBezTo>
                    <a:cubicBezTo>
                      <a:pt x="775289" y="234841"/>
                      <a:pt x="790401" y="248540"/>
                      <a:pt x="804433" y="263680"/>
                    </a:cubicBezTo>
                    <a:cubicBezTo>
                      <a:pt x="806592" y="264762"/>
                      <a:pt x="808031" y="266564"/>
                      <a:pt x="808751" y="268727"/>
                    </a:cubicBezTo>
                    <a:cubicBezTo>
                      <a:pt x="810190" y="272332"/>
                      <a:pt x="807671" y="277018"/>
                      <a:pt x="804073" y="277739"/>
                    </a:cubicBezTo>
                    <a:cubicBezTo>
                      <a:pt x="772410" y="298647"/>
                      <a:pt x="753341" y="320998"/>
                      <a:pt x="713043" y="326405"/>
                    </a:cubicBezTo>
                    <a:cubicBezTo>
                      <a:pt x="684978" y="330010"/>
                      <a:pt x="652955" y="322440"/>
                      <a:pt x="629208" y="308020"/>
                    </a:cubicBezTo>
                    <a:cubicBezTo>
                      <a:pt x="578116" y="278100"/>
                      <a:pt x="548612" y="226550"/>
                      <a:pt x="550771" y="166709"/>
                    </a:cubicBezTo>
                    <a:cubicBezTo>
                      <a:pt x="552570" y="111915"/>
                      <a:pt x="575957" y="56039"/>
                      <a:pt x="625610" y="27561"/>
                    </a:cubicBezTo>
                    <a:cubicBezTo>
                      <a:pt x="641262" y="18729"/>
                      <a:pt x="656598" y="13479"/>
                      <a:pt x="671682" y="11125"/>
                    </a:cubicBezTo>
                    <a:cubicBezTo>
                      <a:pt x="682995" y="9359"/>
                      <a:pt x="694165" y="9222"/>
                      <a:pt x="705220" y="10423"/>
                    </a:cubicBezTo>
                    <a:close/>
                    <a:moveTo>
                      <a:pt x="1264702" y="8677"/>
                    </a:moveTo>
                    <a:cubicBezTo>
                      <a:pt x="1266857" y="8677"/>
                      <a:pt x="1268652" y="10114"/>
                      <a:pt x="1269371" y="11911"/>
                    </a:cubicBezTo>
                    <a:cubicBezTo>
                      <a:pt x="1271166" y="12630"/>
                      <a:pt x="1272603" y="14427"/>
                      <a:pt x="1271885" y="16583"/>
                    </a:cubicBezTo>
                    <a:cubicBezTo>
                      <a:pt x="1267575" y="30241"/>
                      <a:pt x="1273321" y="47132"/>
                      <a:pt x="1275117" y="60790"/>
                    </a:cubicBezTo>
                    <a:cubicBezTo>
                      <a:pt x="1277631" y="79479"/>
                      <a:pt x="1276554" y="99605"/>
                      <a:pt x="1275117" y="118653"/>
                    </a:cubicBezTo>
                    <a:cubicBezTo>
                      <a:pt x="1272603" y="160703"/>
                      <a:pt x="1273321" y="202753"/>
                      <a:pt x="1272603" y="244803"/>
                    </a:cubicBezTo>
                    <a:cubicBezTo>
                      <a:pt x="1306363" y="241568"/>
                      <a:pt x="1340841" y="243725"/>
                      <a:pt x="1374960" y="244084"/>
                    </a:cubicBezTo>
                    <a:cubicBezTo>
                      <a:pt x="1380348" y="244084"/>
                      <a:pt x="1382143" y="250194"/>
                      <a:pt x="1379988" y="253788"/>
                    </a:cubicBezTo>
                    <a:cubicBezTo>
                      <a:pt x="1383221" y="270680"/>
                      <a:pt x="1378552" y="289009"/>
                      <a:pt x="1380707" y="305901"/>
                    </a:cubicBezTo>
                    <a:cubicBezTo>
                      <a:pt x="1386453" y="308057"/>
                      <a:pt x="1385017" y="318120"/>
                      <a:pt x="1377834" y="318839"/>
                    </a:cubicBezTo>
                    <a:cubicBezTo>
                      <a:pt x="1345869" y="322074"/>
                      <a:pt x="1313546" y="319558"/>
                      <a:pt x="1281941" y="318120"/>
                    </a:cubicBezTo>
                    <a:cubicBezTo>
                      <a:pt x="1257519" y="317402"/>
                      <a:pt x="1233097" y="317761"/>
                      <a:pt x="1209393" y="312729"/>
                    </a:cubicBezTo>
                    <a:cubicBezTo>
                      <a:pt x="1208675" y="313089"/>
                      <a:pt x="1207597" y="312729"/>
                      <a:pt x="1206879" y="312370"/>
                    </a:cubicBezTo>
                    <a:cubicBezTo>
                      <a:pt x="1206520" y="312370"/>
                      <a:pt x="1206161" y="312370"/>
                      <a:pt x="1206161" y="312370"/>
                    </a:cubicBezTo>
                    <a:cubicBezTo>
                      <a:pt x="1204006" y="311651"/>
                      <a:pt x="1204006" y="309495"/>
                      <a:pt x="1205083" y="308057"/>
                    </a:cubicBezTo>
                    <a:cubicBezTo>
                      <a:pt x="1197900" y="265289"/>
                      <a:pt x="1200055" y="217488"/>
                      <a:pt x="1199696" y="174360"/>
                    </a:cubicBezTo>
                    <a:cubicBezTo>
                      <a:pt x="1199696" y="120091"/>
                      <a:pt x="1197900" y="64743"/>
                      <a:pt x="1201133" y="10474"/>
                    </a:cubicBezTo>
                    <a:cubicBezTo>
                      <a:pt x="1201492" y="7598"/>
                      <a:pt x="1206161" y="6520"/>
                      <a:pt x="1207238" y="9036"/>
                    </a:cubicBezTo>
                    <a:cubicBezTo>
                      <a:pt x="1217294" y="9036"/>
                      <a:pt x="1226991" y="10833"/>
                      <a:pt x="1237047" y="10474"/>
                    </a:cubicBezTo>
                    <a:cubicBezTo>
                      <a:pt x="1246385" y="10114"/>
                      <a:pt x="1255723" y="8317"/>
                      <a:pt x="1264702" y="8677"/>
                    </a:cubicBezTo>
                    <a:close/>
                    <a:moveTo>
                      <a:pt x="1082185" y="6520"/>
                    </a:moveTo>
                    <a:cubicBezTo>
                      <a:pt x="1086874" y="6520"/>
                      <a:pt x="1088677" y="11208"/>
                      <a:pt x="1087595" y="14815"/>
                    </a:cubicBezTo>
                    <a:cubicBezTo>
                      <a:pt x="1110320" y="66385"/>
                      <a:pt x="1125830" y="120480"/>
                      <a:pt x="1147112" y="172411"/>
                    </a:cubicBezTo>
                    <a:cubicBezTo>
                      <a:pt x="1156129" y="193688"/>
                      <a:pt x="1162261" y="215326"/>
                      <a:pt x="1168754" y="236964"/>
                    </a:cubicBezTo>
                    <a:cubicBezTo>
                      <a:pt x="1176329" y="261126"/>
                      <a:pt x="1187511" y="284206"/>
                      <a:pt x="1193643" y="309090"/>
                    </a:cubicBezTo>
                    <a:cubicBezTo>
                      <a:pt x="1194364" y="311254"/>
                      <a:pt x="1193643" y="313057"/>
                      <a:pt x="1192561" y="314499"/>
                    </a:cubicBezTo>
                    <a:cubicBezTo>
                      <a:pt x="1191839" y="316663"/>
                      <a:pt x="1190036" y="318827"/>
                      <a:pt x="1186789" y="318827"/>
                    </a:cubicBezTo>
                    <a:cubicBezTo>
                      <a:pt x="1167672" y="319548"/>
                      <a:pt x="1144587" y="322073"/>
                      <a:pt x="1126191" y="314499"/>
                    </a:cubicBezTo>
                    <a:cubicBezTo>
                      <a:pt x="1123305" y="315581"/>
                      <a:pt x="1119337" y="314499"/>
                      <a:pt x="1117895" y="310532"/>
                    </a:cubicBezTo>
                    <a:cubicBezTo>
                      <a:pt x="1108516" y="285649"/>
                      <a:pt x="1098056" y="258241"/>
                      <a:pt x="1093367" y="231915"/>
                    </a:cubicBezTo>
                    <a:cubicBezTo>
                      <a:pt x="1093367" y="231915"/>
                      <a:pt x="1093367" y="231915"/>
                      <a:pt x="1093006" y="231915"/>
                    </a:cubicBezTo>
                    <a:cubicBezTo>
                      <a:pt x="1064510" y="232275"/>
                      <a:pt x="1036014" y="234079"/>
                      <a:pt x="1007519" y="231915"/>
                    </a:cubicBezTo>
                    <a:cubicBezTo>
                      <a:pt x="1002469" y="244537"/>
                      <a:pt x="1000665" y="258241"/>
                      <a:pt x="994894" y="270863"/>
                    </a:cubicBezTo>
                    <a:cubicBezTo>
                      <a:pt x="989123" y="283846"/>
                      <a:pt x="981187" y="296107"/>
                      <a:pt x="976498" y="309451"/>
                    </a:cubicBezTo>
                    <a:cubicBezTo>
                      <a:pt x="978302" y="312696"/>
                      <a:pt x="977580" y="317024"/>
                      <a:pt x="972891" y="318106"/>
                    </a:cubicBezTo>
                    <a:cubicBezTo>
                      <a:pt x="972891" y="318106"/>
                      <a:pt x="972891" y="318106"/>
                      <a:pt x="972530" y="318106"/>
                    </a:cubicBezTo>
                    <a:cubicBezTo>
                      <a:pt x="972170" y="318466"/>
                      <a:pt x="971448" y="318466"/>
                      <a:pt x="971087" y="318466"/>
                    </a:cubicBezTo>
                    <a:cubicBezTo>
                      <a:pt x="958463" y="320269"/>
                      <a:pt x="946199" y="320630"/>
                      <a:pt x="933935" y="320269"/>
                    </a:cubicBezTo>
                    <a:cubicBezTo>
                      <a:pt x="926721" y="319909"/>
                      <a:pt x="915900" y="320991"/>
                      <a:pt x="910128" y="315581"/>
                    </a:cubicBezTo>
                    <a:cubicBezTo>
                      <a:pt x="907603" y="314499"/>
                      <a:pt x="905800" y="311975"/>
                      <a:pt x="906521" y="308729"/>
                    </a:cubicBezTo>
                    <a:cubicBezTo>
                      <a:pt x="931771" y="206671"/>
                      <a:pt x="980466" y="112185"/>
                      <a:pt x="1014372" y="13372"/>
                    </a:cubicBezTo>
                    <a:cubicBezTo>
                      <a:pt x="1014011" y="13372"/>
                      <a:pt x="1013290" y="13012"/>
                      <a:pt x="1012569" y="12651"/>
                    </a:cubicBezTo>
                    <a:cubicBezTo>
                      <a:pt x="1010044" y="11569"/>
                      <a:pt x="1011486" y="7242"/>
                      <a:pt x="1014372" y="7602"/>
                    </a:cubicBezTo>
                    <a:cubicBezTo>
                      <a:pt x="1015454" y="7602"/>
                      <a:pt x="1016536" y="7602"/>
                      <a:pt x="1017618" y="7602"/>
                    </a:cubicBezTo>
                    <a:cubicBezTo>
                      <a:pt x="1018701" y="6881"/>
                      <a:pt x="1019422" y="7242"/>
                      <a:pt x="1020504" y="7602"/>
                    </a:cubicBezTo>
                    <a:cubicBezTo>
                      <a:pt x="1041064" y="8323"/>
                      <a:pt x="1061624" y="6520"/>
                      <a:pt x="1082185" y="6520"/>
                    </a:cubicBezTo>
                    <a:close/>
                    <a:moveTo>
                      <a:pt x="889562" y="4427"/>
                    </a:moveTo>
                    <a:cubicBezTo>
                      <a:pt x="895730" y="4788"/>
                      <a:pt x="896819" y="11645"/>
                      <a:pt x="893553" y="14893"/>
                    </a:cubicBezTo>
                    <a:cubicBezTo>
                      <a:pt x="902262" y="111248"/>
                      <a:pt x="894642" y="207602"/>
                      <a:pt x="893916" y="304318"/>
                    </a:cubicBezTo>
                    <a:cubicBezTo>
                      <a:pt x="893916" y="304679"/>
                      <a:pt x="893916" y="305039"/>
                      <a:pt x="893916" y="305039"/>
                    </a:cubicBezTo>
                    <a:cubicBezTo>
                      <a:pt x="898270" y="307927"/>
                      <a:pt x="896819" y="316227"/>
                      <a:pt x="890288" y="316588"/>
                    </a:cubicBezTo>
                    <a:cubicBezTo>
                      <a:pt x="877588" y="317309"/>
                      <a:pt x="864888" y="316588"/>
                      <a:pt x="852188" y="315866"/>
                    </a:cubicBezTo>
                    <a:cubicBezTo>
                      <a:pt x="843116" y="315505"/>
                      <a:pt x="831868" y="316948"/>
                      <a:pt x="824610" y="311535"/>
                    </a:cubicBezTo>
                    <a:cubicBezTo>
                      <a:pt x="823159" y="310814"/>
                      <a:pt x="823522" y="309370"/>
                      <a:pt x="824610" y="308648"/>
                    </a:cubicBezTo>
                    <a:cubicBezTo>
                      <a:pt x="824610" y="308287"/>
                      <a:pt x="824973" y="307927"/>
                      <a:pt x="825336" y="307927"/>
                    </a:cubicBezTo>
                    <a:cubicBezTo>
                      <a:pt x="819168" y="290243"/>
                      <a:pt x="824610" y="271478"/>
                      <a:pt x="825336" y="253073"/>
                    </a:cubicBezTo>
                    <a:cubicBezTo>
                      <a:pt x="826062" y="227451"/>
                      <a:pt x="824973" y="202911"/>
                      <a:pt x="823159" y="177649"/>
                    </a:cubicBezTo>
                    <a:cubicBezTo>
                      <a:pt x="819168" y="124600"/>
                      <a:pt x="813725" y="65777"/>
                      <a:pt x="823885" y="12728"/>
                    </a:cubicBezTo>
                    <a:cubicBezTo>
                      <a:pt x="823159" y="11285"/>
                      <a:pt x="823522" y="9480"/>
                      <a:pt x="825336" y="8758"/>
                    </a:cubicBezTo>
                    <a:cubicBezTo>
                      <a:pt x="826425" y="7676"/>
                      <a:pt x="828602" y="7676"/>
                      <a:pt x="830053" y="8398"/>
                    </a:cubicBezTo>
                    <a:cubicBezTo>
                      <a:pt x="850010" y="8037"/>
                      <a:pt x="869605" y="3345"/>
                      <a:pt x="889562" y="4427"/>
                    </a:cubicBezTo>
                    <a:close/>
                    <a:moveTo>
                      <a:pt x="386732" y="4350"/>
                    </a:moveTo>
                    <a:cubicBezTo>
                      <a:pt x="422924" y="5751"/>
                      <a:pt x="463175" y="16825"/>
                      <a:pt x="483741" y="44103"/>
                    </a:cubicBezTo>
                    <a:cubicBezTo>
                      <a:pt x="508996" y="77233"/>
                      <a:pt x="529201" y="135930"/>
                      <a:pt x="524511" y="177342"/>
                    </a:cubicBezTo>
                    <a:cubicBezTo>
                      <a:pt x="519820" y="216593"/>
                      <a:pt x="497090" y="265927"/>
                      <a:pt x="463897" y="289334"/>
                    </a:cubicBezTo>
                    <a:cubicBezTo>
                      <a:pt x="395707" y="337948"/>
                      <a:pt x="281696" y="321383"/>
                      <a:pt x="240204" y="245041"/>
                    </a:cubicBezTo>
                    <a:cubicBezTo>
                      <a:pt x="204125" y="178782"/>
                      <a:pt x="218557" y="47704"/>
                      <a:pt x="304426" y="26098"/>
                    </a:cubicBezTo>
                    <a:cubicBezTo>
                      <a:pt x="319218" y="16735"/>
                      <a:pt x="335093" y="8453"/>
                      <a:pt x="352772" y="5931"/>
                    </a:cubicBezTo>
                    <a:cubicBezTo>
                      <a:pt x="363055" y="4491"/>
                      <a:pt x="374668" y="3883"/>
                      <a:pt x="386732" y="4350"/>
                    </a:cubicBezTo>
                    <a:close/>
                    <a:moveTo>
                      <a:pt x="97210" y="961"/>
                    </a:moveTo>
                    <a:cubicBezTo>
                      <a:pt x="124203" y="-3005"/>
                      <a:pt x="186825" y="4567"/>
                      <a:pt x="195822" y="37379"/>
                    </a:cubicBezTo>
                    <a:cubicBezTo>
                      <a:pt x="195822" y="38461"/>
                      <a:pt x="195822" y="39182"/>
                      <a:pt x="195463" y="39903"/>
                    </a:cubicBezTo>
                    <a:cubicBezTo>
                      <a:pt x="197262" y="41706"/>
                      <a:pt x="198342" y="44590"/>
                      <a:pt x="196902" y="47114"/>
                    </a:cubicBezTo>
                    <a:cubicBezTo>
                      <a:pt x="184666" y="64782"/>
                      <a:pt x="167031" y="80286"/>
                      <a:pt x="149755" y="93267"/>
                    </a:cubicBezTo>
                    <a:cubicBezTo>
                      <a:pt x="145796" y="96512"/>
                      <a:pt x="140398" y="91825"/>
                      <a:pt x="143277" y="87858"/>
                    </a:cubicBezTo>
                    <a:cubicBezTo>
                      <a:pt x="132840" y="82810"/>
                      <a:pt x="121323" y="81008"/>
                      <a:pt x="110166" y="81729"/>
                    </a:cubicBezTo>
                    <a:cubicBezTo>
                      <a:pt x="101889" y="81729"/>
                      <a:pt x="95051" y="84253"/>
                      <a:pt x="88213" y="89661"/>
                    </a:cubicBezTo>
                    <a:cubicBezTo>
                      <a:pt x="81015" y="110214"/>
                      <a:pt x="85693" y="121752"/>
                      <a:pt x="102968" y="123915"/>
                    </a:cubicBezTo>
                    <a:cubicBezTo>
                      <a:pt x="122763" y="127521"/>
                      <a:pt x="146156" y="125718"/>
                      <a:pt x="164511" y="135453"/>
                    </a:cubicBezTo>
                    <a:cubicBezTo>
                      <a:pt x="201581" y="154563"/>
                      <a:pt x="222815" y="196389"/>
                      <a:pt x="211658" y="237855"/>
                    </a:cubicBezTo>
                    <a:cubicBezTo>
                      <a:pt x="183946" y="339535"/>
                      <a:pt x="79575" y="334487"/>
                      <a:pt x="6875" y="281844"/>
                    </a:cubicBezTo>
                    <a:cubicBezTo>
                      <a:pt x="1477" y="277878"/>
                      <a:pt x="4356" y="269585"/>
                      <a:pt x="9035" y="268142"/>
                    </a:cubicBezTo>
                    <a:cubicBezTo>
                      <a:pt x="21631" y="251196"/>
                      <a:pt x="36747" y="236412"/>
                      <a:pt x="52583" y="222350"/>
                    </a:cubicBezTo>
                    <a:cubicBezTo>
                      <a:pt x="54742" y="220547"/>
                      <a:pt x="57261" y="220547"/>
                      <a:pt x="59061" y="221629"/>
                    </a:cubicBezTo>
                    <a:cubicBezTo>
                      <a:pt x="60500" y="221629"/>
                      <a:pt x="61940" y="222350"/>
                      <a:pt x="63020" y="223432"/>
                    </a:cubicBezTo>
                    <a:cubicBezTo>
                      <a:pt x="73457" y="233167"/>
                      <a:pt x="122043" y="253359"/>
                      <a:pt x="131400" y="232085"/>
                    </a:cubicBezTo>
                    <a:cubicBezTo>
                      <a:pt x="149395" y="191341"/>
                      <a:pt x="74536" y="193505"/>
                      <a:pt x="54382" y="186654"/>
                    </a:cubicBezTo>
                    <a:cubicBezTo>
                      <a:pt x="10474" y="172231"/>
                      <a:pt x="-8600" y="135814"/>
                      <a:pt x="3636" y="90743"/>
                    </a:cubicBezTo>
                    <a:cubicBezTo>
                      <a:pt x="16233" y="43508"/>
                      <a:pt x="48264" y="8533"/>
                      <a:pt x="97210" y="9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2F2CB91E-35F6-2D4C-B764-6B353FAB29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44005" y="5587525"/>
                <a:ext cx="1066280" cy="287981"/>
              </a:xfrm>
              <a:custGeom>
                <a:avLst/>
                <a:gdLst>
                  <a:gd name="connsiteX0" fmla="*/ 1025514 w 1175376"/>
                  <a:gd name="connsiteY0" fmla="*/ 88807 h 317446"/>
                  <a:gd name="connsiteX1" fmla="*/ 1024076 w 1175376"/>
                  <a:gd name="connsiteY1" fmla="*/ 92406 h 317446"/>
                  <a:gd name="connsiteX2" fmla="*/ 1022639 w 1175376"/>
                  <a:gd name="connsiteY2" fmla="*/ 93486 h 317446"/>
                  <a:gd name="connsiteX3" fmla="*/ 1022639 w 1175376"/>
                  <a:gd name="connsiteY3" fmla="*/ 94926 h 317446"/>
                  <a:gd name="connsiteX4" fmla="*/ 993521 w 1175376"/>
                  <a:gd name="connsiteY4" fmla="*/ 162228 h 317446"/>
                  <a:gd name="connsiteX5" fmla="*/ 992802 w 1175376"/>
                  <a:gd name="connsiteY5" fmla="*/ 166907 h 317446"/>
                  <a:gd name="connsiteX6" fmla="*/ 993162 w 1175376"/>
                  <a:gd name="connsiteY6" fmla="*/ 167267 h 317446"/>
                  <a:gd name="connsiteX7" fmla="*/ 994600 w 1175376"/>
                  <a:gd name="connsiteY7" fmla="*/ 168706 h 317446"/>
                  <a:gd name="connsiteX8" fmla="*/ 1015809 w 1175376"/>
                  <a:gd name="connsiteY8" fmla="*/ 173385 h 317446"/>
                  <a:gd name="connsiteX9" fmla="*/ 1031625 w 1175376"/>
                  <a:gd name="connsiteY9" fmla="*/ 173025 h 317446"/>
                  <a:gd name="connsiteX10" fmla="*/ 1051037 w 1175376"/>
                  <a:gd name="connsiteY10" fmla="*/ 171585 h 317446"/>
                  <a:gd name="connsiteX11" fmla="*/ 1053194 w 1175376"/>
                  <a:gd name="connsiteY11" fmla="*/ 168346 h 317446"/>
                  <a:gd name="connsiteX12" fmla="*/ 1058945 w 1175376"/>
                  <a:gd name="connsiteY12" fmla="*/ 160428 h 317446"/>
                  <a:gd name="connsiteX13" fmla="*/ 1041691 w 1175376"/>
                  <a:gd name="connsiteY13" fmla="*/ 128757 h 317446"/>
                  <a:gd name="connsiteX14" fmla="*/ 1027312 w 1175376"/>
                  <a:gd name="connsiteY14" fmla="*/ 97085 h 317446"/>
                  <a:gd name="connsiteX15" fmla="*/ 1029469 w 1175376"/>
                  <a:gd name="connsiteY15" fmla="*/ 90607 h 317446"/>
                  <a:gd name="connsiteX16" fmla="*/ 1025514 w 1175376"/>
                  <a:gd name="connsiteY16" fmla="*/ 88807 h 317446"/>
                  <a:gd name="connsiteX17" fmla="*/ 603408 w 1175376"/>
                  <a:gd name="connsiteY17" fmla="*/ 66343 h 317446"/>
                  <a:gd name="connsiteX18" fmla="*/ 601608 w 1175376"/>
                  <a:gd name="connsiteY18" fmla="*/ 248101 h 317446"/>
                  <a:gd name="connsiteX19" fmla="*/ 606649 w 1175376"/>
                  <a:gd name="connsiteY19" fmla="*/ 253871 h 317446"/>
                  <a:gd name="connsiteX20" fmla="*/ 610970 w 1175376"/>
                  <a:gd name="connsiteY20" fmla="*/ 256035 h 317446"/>
                  <a:gd name="connsiteX21" fmla="*/ 724754 w 1175376"/>
                  <a:gd name="connsiteY21" fmla="*/ 160107 h 317446"/>
                  <a:gd name="connsiteX22" fmla="*/ 610970 w 1175376"/>
                  <a:gd name="connsiteY22" fmla="*/ 66343 h 317446"/>
                  <a:gd name="connsiteX23" fmla="*/ 834277 w 1175376"/>
                  <a:gd name="connsiteY23" fmla="*/ 3807 h 317446"/>
                  <a:gd name="connsiteX24" fmla="*/ 868012 w 1175376"/>
                  <a:gd name="connsiteY24" fmla="*/ 5969 h 317446"/>
                  <a:gd name="connsiteX25" fmla="*/ 867651 w 1175376"/>
                  <a:gd name="connsiteY25" fmla="*/ 17856 h 317446"/>
                  <a:gd name="connsiteX26" fmla="*/ 870176 w 1175376"/>
                  <a:gd name="connsiteY26" fmla="*/ 156540 h 317446"/>
                  <a:gd name="connsiteX27" fmla="*/ 869816 w 1175376"/>
                  <a:gd name="connsiteY27" fmla="*/ 303149 h 317446"/>
                  <a:gd name="connsiteX28" fmla="*/ 869455 w 1175376"/>
                  <a:gd name="connsiteY28" fmla="*/ 304230 h 317446"/>
                  <a:gd name="connsiteX29" fmla="*/ 865125 w 1175376"/>
                  <a:gd name="connsiteY29" fmla="*/ 315397 h 317446"/>
                  <a:gd name="connsiteX30" fmla="*/ 823273 w 1175376"/>
                  <a:gd name="connsiteY30" fmla="*/ 316117 h 317446"/>
                  <a:gd name="connsiteX31" fmla="*/ 799461 w 1175376"/>
                  <a:gd name="connsiteY31" fmla="*/ 312155 h 317446"/>
                  <a:gd name="connsiteX32" fmla="*/ 800904 w 1175376"/>
                  <a:gd name="connsiteY32" fmla="*/ 306031 h 317446"/>
                  <a:gd name="connsiteX33" fmla="*/ 801264 w 1175376"/>
                  <a:gd name="connsiteY33" fmla="*/ 143932 h 317446"/>
                  <a:gd name="connsiteX34" fmla="*/ 800182 w 1175376"/>
                  <a:gd name="connsiteY34" fmla="*/ 13533 h 317446"/>
                  <a:gd name="connsiteX35" fmla="*/ 800543 w 1175376"/>
                  <a:gd name="connsiteY35" fmla="*/ 5969 h 317446"/>
                  <a:gd name="connsiteX36" fmla="*/ 834277 w 1175376"/>
                  <a:gd name="connsiteY36" fmla="*/ 3807 h 317446"/>
                  <a:gd name="connsiteX37" fmla="*/ 574962 w 1175376"/>
                  <a:gd name="connsiteY37" fmla="*/ 3593 h 317446"/>
                  <a:gd name="connsiteX38" fmla="*/ 633655 w 1175376"/>
                  <a:gd name="connsiteY38" fmla="*/ 5396 h 317446"/>
                  <a:gd name="connsiteX39" fmla="*/ 704230 w 1175376"/>
                  <a:gd name="connsiteY39" fmla="*/ 23428 h 317446"/>
                  <a:gd name="connsiteX40" fmla="*/ 783446 w 1175376"/>
                  <a:gd name="connsiteY40" fmla="*/ 142436 h 317446"/>
                  <a:gd name="connsiteX41" fmla="*/ 723314 w 1175376"/>
                  <a:gd name="connsiteY41" fmla="*/ 284886 h 317446"/>
                  <a:gd name="connsiteX42" fmla="*/ 548317 w 1175376"/>
                  <a:gd name="connsiteY42" fmla="*/ 312654 h 317446"/>
                  <a:gd name="connsiteX43" fmla="*/ 543276 w 1175376"/>
                  <a:gd name="connsiteY43" fmla="*/ 302917 h 317446"/>
                  <a:gd name="connsiteX44" fmla="*/ 542556 w 1175376"/>
                  <a:gd name="connsiteY44" fmla="*/ 176336 h 317446"/>
                  <a:gd name="connsiteX45" fmla="*/ 543996 w 1175376"/>
                  <a:gd name="connsiteY45" fmla="*/ 13691 h 317446"/>
                  <a:gd name="connsiteX46" fmla="*/ 548677 w 1175376"/>
                  <a:gd name="connsiteY46" fmla="*/ 5396 h 317446"/>
                  <a:gd name="connsiteX47" fmla="*/ 574962 w 1175376"/>
                  <a:gd name="connsiteY47" fmla="*/ 3593 h 317446"/>
                  <a:gd name="connsiteX48" fmla="*/ 68416 w 1175376"/>
                  <a:gd name="connsiteY48" fmla="*/ 3088 h 317446"/>
                  <a:gd name="connsiteX49" fmla="*/ 69860 w 1175376"/>
                  <a:gd name="connsiteY49" fmla="*/ 3448 h 317446"/>
                  <a:gd name="connsiteX50" fmla="*/ 75271 w 1175376"/>
                  <a:gd name="connsiteY50" fmla="*/ 4530 h 317446"/>
                  <a:gd name="connsiteX51" fmla="*/ 88621 w 1175376"/>
                  <a:gd name="connsiteY51" fmla="*/ 39495 h 317446"/>
                  <a:gd name="connsiteX52" fmla="*/ 115681 w 1175376"/>
                  <a:gd name="connsiteY52" fmla="*/ 105460 h 317446"/>
                  <a:gd name="connsiteX53" fmla="*/ 159698 w 1175376"/>
                  <a:gd name="connsiteY53" fmla="*/ 208192 h 317446"/>
                  <a:gd name="connsiteX54" fmla="*/ 201189 w 1175376"/>
                  <a:gd name="connsiteY54" fmla="*/ 102936 h 317446"/>
                  <a:gd name="connsiteX55" fmla="*/ 241238 w 1175376"/>
                  <a:gd name="connsiteY55" fmla="*/ 13541 h 317446"/>
                  <a:gd name="connsiteX56" fmla="*/ 242681 w 1175376"/>
                  <a:gd name="connsiteY56" fmla="*/ 6692 h 317446"/>
                  <a:gd name="connsiteX57" fmla="*/ 311954 w 1175376"/>
                  <a:gd name="connsiteY57" fmla="*/ 3088 h 317446"/>
                  <a:gd name="connsiteX58" fmla="*/ 317005 w 1175376"/>
                  <a:gd name="connsiteY58" fmla="*/ 12820 h 317446"/>
                  <a:gd name="connsiteX59" fmla="*/ 317005 w 1175376"/>
                  <a:gd name="connsiteY59" fmla="*/ 72657 h 317446"/>
                  <a:gd name="connsiteX60" fmla="*/ 316644 w 1175376"/>
                  <a:gd name="connsiteY60" fmla="*/ 154122 h 317446"/>
                  <a:gd name="connsiteX61" fmla="*/ 314840 w 1175376"/>
                  <a:gd name="connsiteY61" fmla="*/ 302994 h 317446"/>
                  <a:gd name="connsiteX62" fmla="*/ 313758 w 1175376"/>
                  <a:gd name="connsiteY62" fmla="*/ 315250 h 317446"/>
                  <a:gd name="connsiteX63" fmla="*/ 275513 w 1175376"/>
                  <a:gd name="connsiteY63" fmla="*/ 314168 h 317446"/>
                  <a:gd name="connsiteX64" fmla="*/ 254226 w 1175376"/>
                  <a:gd name="connsiteY64" fmla="*/ 313087 h 317446"/>
                  <a:gd name="connsiteX65" fmla="*/ 245567 w 1175376"/>
                  <a:gd name="connsiteY65" fmla="*/ 307680 h 317446"/>
                  <a:gd name="connsiteX66" fmla="*/ 246650 w 1175376"/>
                  <a:gd name="connsiteY66" fmla="*/ 231262 h 317446"/>
                  <a:gd name="connsiteX67" fmla="*/ 251340 w 1175376"/>
                  <a:gd name="connsiteY67" fmla="*/ 179715 h 317446"/>
                  <a:gd name="connsiteX68" fmla="*/ 228610 w 1175376"/>
                  <a:gd name="connsiteY68" fmla="*/ 231983 h 317446"/>
                  <a:gd name="connsiteX69" fmla="*/ 201911 w 1175376"/>
                  <a:gd name="connsiteY69" fmla="*/ 308401 h 317446"/>
                  <a:gd name="connsiteX70" fmla="*/ 197942 w 1175376"/>
                  <a:gd name="connsiteY70" fmla="*/ 312366 h 317446"/>
                  <a:gd name="connsiteX71" fmla="*/ 193252 w 1175376"/>
                  <a:gd name="connsiteY71" fmla="*/ 314168 h 317446"/>
                  <a:gd name="connsiteX72" fmla="*/ 148874 w 1175376"/>
                  <a:gd name="connsiteY72" fmla="*/ 314529 h 317446"/>
                  <a:gd name="connsiteX73" fmla="*/ 121814 w 1175376"/>
                  <a:gd name="connsiteY73" fmla="*/ 308761 h 317446"/>
                  <a:gd name="connsiteX74" fmla="*/ 122897 w 1175376"/>
                  <a:gd name="connsiteY74" fmla="*/ 305157 h 317446"/>
                  <a:gd name="connsiteX75" fmla="*/ 88982 w 1175376"/>
                  <a:gd name="connsiteY75" fmla="*/ 228017 h 317446"/>
                  <a:gd name="connsiteX76" fmla="*/ 72385 w 1175376"/>
                  <a:gd name="connsiteY76" fmla="*/ 184762 h 317446"/>
                  <a:gd name="connsiteX77" fmla="*/ 74550 w 1175376"/>
                  <a:gd name="connsiteY77" fmla="*/ 247483 h 317446"/>
                  <a:gd name="connsiteX78" fmla="*/ 75632 w 1175376"/>
                  <a:gd name="connsiteY78" fmla="*/ 306599 h 317446"/>
                  <a:gd name="connsiteX79" fmla="*/ 68416 w 1175376"/>
                  <a:gd name="connsiteY79" fmla="*/ 312006 h 317446"/>
                  <a:gd name="connsiteX80" fmla="*/ 36666 w 1175376"/>
                  <a:gd name="connsiteY80" fmla="*/ 313808 h 317446"/>
                  <a:gd name="connsiteX81" fmla="*/ 9967 w 1175376"/>
                  <a:gd name="connsiteY81" fmla="*/ 314168 h 317446"/>
                  <a:gd name="connsiteX82" fmla="*/ 4916 w 1175376"/>
                  <a:gd name="connsiteY82" fmla="*/ 304436 h 317446"/>
                  <a:gd name="connsiteX83" fmla="*/ 1308 w 1175376"/>
                  <a:gd name="connsiteY83" fmla="*/ 173587 h 317446"/>
                  <a:gd name="connsiteX84" fmla="*/ 3112 w 1175376"/>
                  <a:gd name="connsiteY84" fmla="*/ 85274 h 317446"/>
                  <a:gd name="connsiteX85" fmla="*/ 3473 w 1175376"/>
                  <a:gd name="connsiteY85" fmla="*/ 12099 h 317446"/>
                  <a:gd name="connsiteX86" fmla="*/ 4916 w 1175376"/>
                  <a:gd name="connsiteY86" fmla="*/ 7413 h 317446"/>
                  <a:gd name="connsiteX87" fmla="*/ 68416 w 1175376"/>
                  <a:gd name="connsiteY87" fmla="*/ 3088 h 317446"/>
                  <a:gd name="connsiteX88" fmla="*/ 427596 w 1175376"/>
                  <a:gd name="connsiteY88" fmla="*/ 2628 h 317446"/>
                  <a:gd name="connsiteX89" fmla="*/ 517441 w 1175376"/>
                  <a:gd name="connsiteY89" fmla="*/ 4748 h 317446"/>
                  <a:gd name="connsiteX90" fmla="*/ 521035 w 1175376"/>
                  <a:gd name="connsiteY90" fmla="*/ 6191 h 317446"/>
                  <a:gd name="connsiteX91" fmla="*/ 521394 w 1175376"/>
                  <a:gd name="connsiteY91" fmla="*/ 6552 h 317446"/>
                  <a:gd name="connsiteX92" fmla="*/ 523191 w 1175376"/>
                  <a:gd name="connsiteY92" fmla="*/ 14128 h 317446"/>
                  <a:gd name="connsiteX93" fmla="*/ 523551 w 1175376"/>
                  <a:gd name="connsiteY93" fmla="*/ 67165 h 317446"/>
                  <a:gd name="connsiteX94" fmla="*/ 519957 w 1175376"/>
                  <a:gd name="connsiteY94" fmla="*/ 72577 h 317446"/>
                  <a:gd name="connsiteX95" fmla="*/ 514925 w 1175376"/>
                  <a:gd name="connsiteY95" fmla="*/ 74742 h 317446"/>
                  <a:gd name="connsiteX96" fmla="*/ 400643 w 1175376"/>
                  <a:gd name="connsiteY96" fmla="*/ 71495 h 317446"/>
                  <a:gd name="connsiteX97" fmla="*/ 403158 w 1175376"/>
                  <a:gd name="connsiteY97" fmla="*/ 123449 h 317446"/>
                  <a:gd name="connsiteX98" fmla="*/ 472519 w 1175376"/>
                  <a:gd name="connsiteY98" fmla="*/ 118759 h 317446"/>
                  <a:gd name="connsiteX99" fmla="*/ 518519 w 1175376"/>
                  <a:gd name="connsiteY99" fmla="*/ 121646 h 317446"/>
                  <a:gd name="connsiteX100" fmla="*/ 521394 w 1175376"/>
                  <a:gd name="connsiteY100" fmla="*/ 132830 h 317446"/>
                  <a:gd name="connsiteX101" fmla="*/ 524629 w 1175376"/>
                  <a:gd name="connsiteY101" fmla="*/ 189475 h 317446"/>
                  <a:gd name="connsiteX102" fmla="*/ 517800 w 1175376"/>
                  <a:gd name="connsiteY102" fmla="*/ 193805 h 317446"/>
                  <a:gd name="connsiteX103" fmla="*/ 512769 w 1175376"/>
                  <a:gd name="connsiteY103" fmla="*/ 196330 h 317446"/>
                  <a:gd name="connsiteX104" fmla="*/ 400283 w 1175376"/>
                  <a:gd name="connsiteY104" fmla="*/ 189475 h 317446"/>
                  <a:gd name="connsiteX105" fmla="*/ 404236 w 1175376"/>
                  <a:gd name="connsiteY105" fmla="*/ 219782 h 317446"/>
                  <a:gd name="connsiteX106" fmla="*/ 404955 w 1175376"/>
                  <a:gd name="connsiteY106" fmla="*/ 245038 h 317446"/>
                  <a:gd name="connsiteX107" fmla="*/ 464972 w 1175376"/>
                  <a:gd name="connsiteY107" fmla="*/ 243594 h 317446"/>
                  <a:gd name="connsiteX108" fmla="*/ 517082 w 1175376"/>
                  <a:gd name="connsiteY108" fmla="*/ 245398 h 317446"/>
                  <a:gd name="connsiteX109" fmla="*/ 521035 w 1175376"/>
                  <a:gd name="connsiteY109" fmla="*/ 251171 h 317446"/>
                  <a:gd name="connsiteX110" fmla="*/ 523551 w 1175376"/>
                  <a:gd name="connsiteY110" fmla="*/ 306734 h 317446"/>
                  <a:gd name="connsiteX111" fmla="*/ 523551 w 1175376"/>
                  <a:gd name="connsiteY111" fmla="*/ 307094 h 317446"/>
                  <a:gd name="connsiteX112" fmla="*/ 517082 w 1175376"/>
                  <a:gd name="connsiteY112" fmla="*/ 316114 h 317446"/>
                  <a:gd name="connsiteX113" fmla="*/ 346017 w 1175376"/>
                  <a:gd name="connsiteY113" fmla="*/ 311424 h 317446"/>
                  <a:gd name="connsiteX114" fmla="*/ 339548 w 1175376"/>
                  <a:gd name="connsiteY114" fmla="*/ 310702 h 317446"/>
                  <a:gd name="connsiteX115" fmla="*/ 337032 w 1175376"/>
                  <a:gd name="connsiteY115" fmla="*/ 310342 h 317446"/>
                  <a:gd name="connsiteX116" fmla="*/ 336314 w 1175376"/>
                  <a:gd name="connsiteY116" fmla="*/ 305290 h 317446"/>
                  <a:gd name="connsiteX117" fmla="*/ 337032 w 1175376"/>
                  <a:gd name="connsiteY117" fmla="*/ 304930 h 317446"/>
                  <a:gd name="connsiteX118" fmla="*/ 335236 w 1175376"/>
                  <a:gd name="connsiteY118" fmla="*/ 249006 h 317446"/>
                  <a:gd name="connsiteX119" fmla="*/ 333798 w 1175376"/>
                  <a:gd name="connsiteY119" fmla="*/ 169271 h 317446"/>
                  <a:gd name="connsiteX120" fmla="*/ 333798 w 1175376"/>
                  <a:gd name="connsiteY120" fmla="*/ 10160 h 317446"/>
                  <a:gd name="connsiteX121" fmla="*/ 333798 w 1175376"/>
                  <a:gd name="connsiteY121" fmla="*/ 9438 h 317446"/>
                  <a:gd name="connsiteX122" fmla="*/ 337751 w 1175376"/>
                  <a:gd name="connsiteY122" fmla="*/ 5109 h 317446"/>
                  <a:gd name="connsiteX123" fmla="*/ 427596 w 1175376"/>
                  <a:gd name="connsiteY123" fmla="*/ 2628 h 317446"/>
                  <a:gd name="connsiteX124" fmla="*/ 1054631 w 1175376"/>
                  <a:gd name="connsiteY124" fmla="*/ 631 h 317446"/>
                  <a:gd name="connsiteX125" fmla="*/ 1057148 w 1175376"/>
                  <a:gd name="connsiteY125" fmla="*/ 2430 h 317446"/>
                  <a:gd name="connsiteX126" fmla="*/ 1058226 w 1175376"/>
                  <a:gd name="connsiteY126" fmla="*/ 3510 h 317446"/>
                  <a:gd name="connsiteX127" fmla="*/ 1081232 w 1175376"/>
                  <a:gd name="connsiteY127" fmla="*/ 68293 h 317446"/>
                  <a:gd name="connsiteX128" fmla="*/ 1116820 w 1175376"/>
                  <a:gd name="connsiteY128" fmla="*/ 147112 h 317446"/>
                  <a:gd name="connsiteX129" fmla="*/ 1147016 w 1175376"/>
                  <a:gd name="connsiteY129" fmla="*/ 243566 h 317446"/>
                  <a:gd name="connsiteX130" fmla="*/ 1175054 w 1175376"/>
                  <a:gd name="connsiteY130" fmla="*/ 304390 h 317446"/>
                  <a:gd name="connsiteX131" fmla="*/ 1172179 w 1175376"/>
                  <a:gd name="connsiteY131" fmla="*/ 311228 h 317446"/>
                  <a:gd name="connsiteX132" fmla="*/ 1165708 w 1175376"/>
                  <a:gd name="connsiteY132" fmla="*/ 316987 h 317446"/>
                  <a:gd name="connsiteX133" fmla="*/ 1106395 w 1175376"/>
                  <a:gd name="connsiteY133" fmla="*/ 314108 h 317446"/>
                  <a:gd name="connsiteX134" fmla="*/ 1095252 w 1175376"/>
                  <a:gd name="connsiteY134" fmla="*/ 310869 h 317446"/>
                  <a:gd name="connsiteX135" fmla="*/ 1076200 w 1175376"/>
                  <a:gd name="connsiteY135" fmla="*/ 257603 h 317446"/>
                  <a:gd name="connsiteX136" fmla="*/ 1067932 w 1175376"/>
                  <a:gd name="connsiteY136" fmla="*/ 232769 h 317446"/>
                  <a:gd name="connsiteX137" fmla="*/ 1065416 w 1175376"/>
                  <a:gd name="connsiteY137" fmla="*/ 232769 h 317446"/>
                  <a:gd name="connsiteX138" fmla="*/ 1029469 w 1175376"/>
                  <a:gd name="connsiteY138" fmla="*/ 232409 h 317446"/>
                  <a:gd name="connsiteX139" fmla="*/ 980221 w 1175376"/>
                  <a:gd name="connsiteY139" fmla="*/ 228450 h 317446"/>
                  <a:gd name="connsiteX140" fmla="*/ 967999 w 1175376"/>
                  <a:gd name="connsiteY140" fmla="*/ 269479 h 317446"/>
                  <a:gd name="connsiteX141" fmla="*/ 955058 w 1175376"/>
                  <a:gd name="connsiteY141" fmla="*/ 308349 h 317446"/>
                  <a:gd name="connsiteX142" fmla="*/ 945352 w 1175376"/>
                  <a:gd name="connsiteY142" fmla="*/ 313748 h 317446"/>
                  <a:gd name="connsiteX143" fmla="*/ 890713 w 1175376"/>
                  <a:gd name="connsiteY143" fmla="*/ 311588 h 317446"/>
                  <a:gd name="connsiteX144" fmla="*/ 886039 w 1175376"/>
                  <a:gd name="connsiteY144" fmla="*/ 310149 h 317446"/>
                  <a:gd name="connsiteX145" fmla="*/ 884961 w 1175376"/>
                  <a:gd name="connsiteY145" fmla="*/ 309789 h 317446"/>
                  <a:gd name="connsiteX146" fmla="*/ 884242 w 1175376"/>
                  <a:gd name="connsiteY146" fmla="*/ 305830 h 317446"/>
                  <a:gd name="connsiteX147" fmla="*/ 884602 w 1175376"/>
                  <a:gd name="connsiteY147" fmla="*/ 304390 h 317446"/>
                  <a:gd name="connsiteX148" fmla="*/ 989927 w 1175376"/>
                  <a:gd name="connsiteY148" fmla="*/ 8189 h 317446"/>
                  <a:gd name="connsiteX149" fmla="*/ 991365 w 1175376"/>
                  <a:gd name="connsiteY149" fmla="*/ 4230 h 317446"/>
                  <a:gd name="connsiteX150" fmla="*/ 1025155 w 1175376"/>
                  <a:gd name="connsiteY150" fmla="*/ 2430 h 317446"/>
                  <a:gd name="connsiteX151" fmla="*/ 1054631 w 1175376"/>
                  <a:gd name="connsiteY151" fmla="*/ 631 h 317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1175376" h="317446">
                    <a:moveTo>
                      <a:pt x="1025514" y="88807"/>
                    </a:moveTo>
                    <a:cubicBezTo>
                      <a:pt x="1025155" y="89887"/>
                      <a:pt x="1024436" y="90967"/>
                      <a:pt x="1024076" y="92406"/>
                    </a:cubicBezTo>
                    <a:cubicBezTo>
                      <a:pt x="1022998" y="91687"/>
                      <a:pt x="1021920" y="92406"/>
                      <a:pt x="1022639" y="93486"/>
                    </a:cubicBezTo>
                    <a:cubicBezTo>
                      <a:pt x="1022639" y="94206"/>
                      <a:pt x="1022639" y="94566"/>
                      <a:pt x="1022639" y="94926"/>
                    </a:cubicBezTo>
                    <a:cubicBezTo>
                      <a:pt x="1011854" y="116880"/>
                      <a:pt x="1002149" y="138834"/>
                      <a:pt x="993521" y="162228"/>
                    </a:cubicBezTo>
                    <a:cubicBezTo>
                      <a:pt x="992443" y="163308"/>
                      <a:pt x="991724" y="164747"/>
                      <a:pt x="992802" y="166907"/>
                    </a:cubicBezTo>
                    <a:cubicBezTo>
                      <a:pt x="992802" y="166907"/>
                      <a:pt x="992802" y="166907"/>
                      <a:pt x="993162" y="167267"/>
                    </a:cubicBezTo>
                    <a:cubicBezTo>
                      <a:pt x="993521" y="167627"/>
                      <a:pt x="993881" y="168346"/>
                      <a:pt x="994600" y="168706"/>
                    </a:cubicBezTo>
                    <a:cubicBezTo>
                      <a:pt x="999632" y="173745"/>
                      <a:pt x="1008979" y="173385"/>
                      <a:pt x="1015809" y="173385"/>
                    </a:cubicBezTo>
                    <a:cubicBezTo>
                      <a:pt x="1020841" y="173385"/>
                      <a:pt x="1026233" y="173025"/>
                      <a:pt x="1031625" y="173025"/>
                    </a:cubicBezTo>
                    <a:cubicBezTo>
                      <a:pt x="1038815" y="173025"/>
                      <a:pt x="1044207" y="175904"/>
                      <a:pt x="1051037" y="171585"/>
                    </a:cubicBezTo>
                    <a:cubicBezTo>
                      <a:pt x="1052115" y="170866"/>
                      <a:pt x="1052834" y="169786"/>
                      <a:pt x="1053194" y="168346"/>
                    </a:cubicBezTo>
                    <a:cubicBezTo>
                      <a:pt x="1056788" y="167627"/>
                      <a:pt x="1060383" y="165107"/>
                      <a:pt x="1058945" y="160428"/>
                    </a:cubicBezTo>
                    <a:cubicBezTo>
                      <a:pt x="1055710" y="148552"/>
                      <a:pt x="1047802" y="139554"/>
                      <a:pt x="1041691" y="128757"/>
                    </a:cubicBezTo>
                    <a:cubicBezTo>
                      <a:pt x="1035580" y="118679"/>
                      <a:pt x="1033063" y="107163"/>
                      <a:pt x="1027312" y="97085"/>
                    </a:cubicBezTo>
                    <a:cubicBezTo>
                      <a:pt x="1028031" y="94926"/>
                      <a:pt x="1028750" y="93126"/>
                      <a:pt x="1029469" y="90607"/>
                    </a:cubicBezTo>
                    <a:cubicBezTo>
                      <a:pt x="1030187" y="88447"/>
                      <a:pt x="1026593" y="87008"/>
                      <a:pt x="1025514" y="88807"/>
                    </a:cubicBezTo>
                    <a:close/>
                    <a:moveTo>
                      <a:pt x="603408" y="66343"/>
                    </a:moveTo>
                    <a:cubicBezTo>
                      <a:pt x="602328" y="126929"/>
                      <a:pt x="601248" y="187515"/>
                      <a:pt x="601608" y="248101"/>
                    </a:cubicBezTo>
                    <a:cubicBezTo>
                      <a:pt x="601608" y="251708"/>
                      <a:pt x="604129" y="253511"/>
                      <a:pt x="606649" y="253871"/>
                    </a:cubicBezTo>
                    <a:cubicBezTo>
                      <a:pt x="607729" y="254953"/>
                      <a:pt x="608810" y="255675"/>
                      <a:pt x="610970" y="256035"/>
                    </a:cubicBezTo>
                    <a:cubicBezTo>
                      <a:pt x="670382" y="263969"/>
                      <a:pt x="725474" y="222496"/>
                      <a:pt x="724754" y="160107"/>
                    </a:cubicBezTo>
                    <a:cubicBezTo>
                      <a:pt x="724034" y="91227"/>
                      <a:pt x="672183" y="64540"/>
                      <a:pt x="610970" y="66343"/>
                    </a:cubicBezTo>
                    <a:close/>
                    <a:moveTo>
                      <a:pt x="834277" y="3807"/>
                    </a:moveTo>
                    <a:cubicBezTo>
                      <a:pt x="845823" y="3537"/>
                      <a:pt x="857368" y="3988"/>
                      <a:pt x="868012" y="5969"/>
                    </a:cubicBezTo>
                    <a:cubicBezTo>
                      <a:pt x="873784" y="7049"/>
                      <a:pt x="873063" y="16775"/>
                      <a:pt x="867651" y="17856"/>
                    </a:cubicBezTo>
                    <a:cubicBezTo>
                      <a:pt x="874506" y="63964"/>
                      <a:pt x="870898" y="110072"/>
                      <a:pt x="870176" y="156540"/>
                    </a:cubicBezTo>
                    <a:cubicBezTo>
                      <a:pt x="869816" y="205530"/>
                      <a:pt x="869455" y="254520"/>
                      <a:pt x="869816" y="303149"/>
                    </a:cubicBezTo>
                    <a:cubicBezTo>
                      <a:pt x="869816" y="303509"/>
                      <a:pt x="869455" y="303870"/>
                      <a:pt x="869455" y="304230"/>
                    </a:cubicBezTo>
                    <a:cubicBezTo>
                      <a:pt x="873063" y="307832"/>
                      <a:pt x="871620" y="315036"/>
                      <a:pt x="865125" y="315397"/>
                    </a:cubicBezTo>
                    <a:cubicBezTo>
                      <a:pt x="851415" y="315757"/>
                      <a:pt x="837344" y="316117"/>
                      <a:pt x="823273" y="316117"/>
                    </a:cubicBezTo>
                    <a:cubicBezTo>
                      <a:pt x="816418" y="316477"/>
                      <a:pt x="804872" y="317558"/>
                      <a:pt x="799461" y="312155"/>
                    </a:cubicBezTo>
                    <a:cubicBezTo>
                      <a:pt x="797657" y="309993"/>
                      <a:pt x="798378" y="307112"/>
                      <a:pt x="800904" y="306031"/>
                    </a:cubicBezTo>
                    <a:cubicBezTo>
                      <a:pt x="800182" y="251998"/>
                      <a:pt x="801625" y="197965"/>
                      <a:pt x="801264" y="143932"/>
                    </a:cubicBezTo>
                    <a:cubicBezTo>
                      <a:pt x="800904" y="100706"/>
                      <a:pt x="796935" y="56760"/>
                      <a:pt x="800182" y="13533"/>
                    </a:cubicBezTo>
                    <a:cubicBezTo>
                      <a:pt x="795492" y="12813"/>
                      <a:pt x="795853" y="6329"/>
                      <a:pt x="800543" y="5969"/>
                    </a:cubicBezTo>
                    <a:cubicBezTo>
                      <a:pt x="811186" y="5068"/>
                      <a:pt x="822732" y="4078"/>
                      <a:pt x="834277" y="3807"/>
                    </a:cubicBezTo>
                    <a:close/>
                    <a:moveTo>
                      <a:pt x="574962" y="3593"/>
                    </a:moveTo>
                    <a:cubicBezTo>
                      <a:pt x="594407" y="3593"/>
                      <a:pt x="614211" y="3954"/>
                      <a:pt x="633655" y="5396"/>
                    </a:cubicBezTo>
                    <a:cubicBezTo>
                      <a:pt x="659220" y="6839"/>
                      <a:pt x="681905" y="11167"/>
                      <a:pt x="704230" y="23428"/>
                    </a:cubicBezTo>
                    <a:cubicBezTo>
                      <a:pt x="747079" y="46869"/>
                      <a:pt x="781286" y="91227"/>
                      <a:pt x="783446" y="142436"/>
                    </a:cubicBezTo>
                    <a:cubicBezTo>
                      <a:pt x="785607" y="193285"/>
                      <a:pt x="771204" y="257838"/>
                      <a:pt x="723314" y="284886"/>
                    </a:cubicBezTo>
                    <a:cubicBezTo>
                      <a:pt x="670022" y="315179"/>
                      <a:pt x="608449" y="319146"/>
                      <a:pt x="548317" y="312654"/>
                    </a:cubicBezTo>
                    <a:cubicBezTo>
                      <a:pt x="543276" y="312294"/>
                      <a:pt x="541475" y="306524"/>
                      <a:pt x="543276" y="302917"/>
                    </a:cubicBezTo>
                    <a:cubicBezTo>
                      <a:pt x="533554" y="264690"/>
                      <a:pt x="542556" y="214923"/>
                      <a:pt x="542556" y="176336"/>
                    </a:cubicBezTo>
                    <a:cubicBezTo>
                      <a:pt x="542556" y="122602"/>
                      <a:pt x="537515" y="66704"/>
                      <a:pt x="543996" y="13691"/>
                    </a:cubicBezTo>
                    <a:cubicBezTo>
                      <a:pt x="540395" y="10445"/>
                      <a:pt x="543996" y="4315"/>
                      <a:pt x="548677" y="5396"/>
                    </a:cubicBezTo>
                    <a:cubicBezTo>
                      <a:pt x="556959" y="7560"/>
                      <a:pt x="566681" y="3593"/>
                      <a:pt x="574962" y="3593"/>
                    </a:cubicBezTo>
                    <a:close/>
                    <a:moveTo>
                      <a:pt x="68416" y="3088"/>
                    </a:moveTo>
                    <a:cubicBezTo>
                      <a:pt x="68777" y="3088"/>
                      <a:pt x="69499" y="3088"/>
                      <a:pt x="69860" y="3448"/>
                    </a:cubicBezTo>
                    <a:cubicBezTo>
                      <a:pt x="71664" y="2367"/>
                      <a:pt x="73828" y="3088"/>
                      <a:pt x="75271" y="4530"/>
                    </a:cubicBezTo>
                    <a:cubicBezTo>
                      <a:pt x="82127" y="14262"/>
                      <a:pt x="84291" y="28681"/>
                      <a:pt x="88621" y="39495"/>
                    </a:cubicBezTo>
                    <a:cubicBezTo>
                      <a:pt x="96919" y="60762"/>
                      <a:pt x="105578" y="84913"/>
                      <a:pt x="115681" y="105460"/>
                    </a:cubicBezTo>
                    <a:cubicBezTo>
                      <a:pt x="131916" y="139343"/>
                      <a:pt x="145988" y="173227"/>
                      <a:pt x="159698" y="208192"/>
                    </a:cubicBezTo>
                    <a:cubicBezTo>
                      <a:pt x="171243" y="172506"/>
                      <a:pt x="188201" y="137901"/>
                      <a:pt x="201189" y="102936"/>
                    </a:cubicBezTo>
                    <a:cubicBezTo>
                      <a:pt x="212013" y="74460"/>
                      <a:pt x="222476" y="38413"/>
                      <a:pt x="241238" y="13541"/>
                    </a:cubicBezTo>
                    <a:cubicBezTo>
                      <a:pt x="238712" y="11739"/>
                      <a:pt x="239434" y="7053"/>
                      <a:pt x="242681" y="6692"/>
                    </a:cubicBezTo>
                    <a:cubicBezTo>
                      <a:pt x="265050" y="2006"/>
                      <a:pt x="289224" y="3088"/>
                      <a:pt x="311954" y="3088"/>
                    </a:cubicBezTo>
                    <a:cubicBezTo>
                      <a:pt x="317366" y="3088"/>
                      <a:pt x="318809" y="9216"/>
                      <a:pt x="317005" y="12820"/>
                    </a:cubicBezTo>
                    <a:cubicBezTo>
                      <a:pt x="320613" y="31564"/>
                      <a:pt x="317005" y="53913"/>
                      <a:pt x="317005" y="72657"/>
                    </a:cubicBezTo>
                    <a:cubicBezTo>
                      <a:pt x="317005" y="99692"/>
                      <a:pt x="317005" y="127087"/>
                      <a:pt x="316644" y="154122"/>
                    </a:cubicBezTo>
                    <a:cubicBezTo>
                      <a:pt x="315922" y="203506"/>
                      <a:pt x="311232" y="253971"/>
                      <a:pt x="314840" y="302994"/>
                    </a:cubicBezTo>
                    <a:cubicBezTo>
                      <a:pt x="322056" y="304075"/>
                      <a:pt x="321695" y="315250"/>
                      <a:pt x="313758" y="315250"/>
                    </a:cubicBezTo>
                    <a:cubicBezTo>
                      <a:pt x="301130" y="315610"/>
                      <a:pt x="288141" y="314889"/>
                      <a:pt x="275513" y="314168"/>
                    </a:cubicBezTo>
                    <a:cubicBezTo>
                      <a:pt x="270101" y="314168"/>
                      <a:pt x="260360" y="315250"/>
                      <a:pt x="254226" y="313087"/>
                    </a:cubicBezTo>
                    <a:cubicBezTo>
                      <a:pt x="250618" y="314529"/>
                      <a:pt x="245567" y="312727"/>
                      <a:pt x="245567" y="307680"/>
                    </a:cubicBezTo>
                    <a:cubicBezTo>
                      <a:pt x="245567" y="282087"/>
                      <a:pt x="244846" y="256855"/>
                      <a:pt x="246650" y="231262"/>
                    </a:cubicBezTo>
                    <a:cubicBezTo>
                      <a:pt x="247732" y="213959"/>
                      <a:pt x="250258" y="196657"/>
                      <a:pt x="251340" y="179715"/>
                    </a:cubicBezTo>
                    <a:cubicBezTo>
                      <a:pt x="244124" y="197378"/>
                      <a:pt x="236547" y="214320"/>
                      <a:pt x="228610" y="231983"/>
                    </a:cubicBezTo>
                    <a:cubicBezTo>
                      <a:pt x="217425" y="256855"/>
                      <a:pt x="212013" y="283169"/>
                      <a:pt x="201911" y="308401"/>
                    </a:cubicBezTo>
                    <a:cubicBezTo>
                      <a:pt x="201189" y="310564"/>
                      <a:pt x="199746" y="311645"/>
                      <a:pt x="197942" y="312366"/>
                    </a:cubicBezTo>
                    <a:cubicBezTo>
                      <a:pt x="196860" y="313808"/>
                      <a:pt x="195417" y="314529"/>
                      <a:pt x="193252" y="314168"/>
                    </a:cubicBezTo>
                    <a:cubicBezTo>
                      <a:pt x="178820" y="312366"/>
                      <a:pt x="163306" y="314889"/>
                      <a:pt x="148874" y="314529"/>
                    </a:cubicBezTo>
                    <a:cubicBezTo>
                      <a:pt x="139493" y="314529"/>
                      <a:pt x="129391" y="314529"/>
                      <a:pt x="121814" y="308761"/>
                    </a:cubicBezTo>
                    <a:cubicBezTo>
                      <a:pt x="120371" y="307320"/>
                      <a:pt x="121453" y="305517"/>
                      <a:pt x="122897" y="305157"/>
                    </a:cubicBezTo>
                    <a:cubicBezTo>
                      <a:pt x="108826" y="281006"/>
                      <a:pt x="100166" y="253610"/>
                      <a:pt x="88982" y="228017"/>
                    </a:cubicBezTo>
                    <a:cubicBezTo>
                      <a:pt x="83209" y="213959"/>
                      <a:pt x="76715" y="199541"/>
                      <a:pt x="72385" y="184762"/>
                    </a:cubicBezTo>
                    <a:cubicBezTo>
                      <a:pt x="72746" y="205669"/>
                      <a:pt x="72385" y="226576"/>
                      <a:pt x="74550" y="247483"/>
                    </a:cubicBezTo>
                    <a:cubicBezTo>
                      <a:pt x="76715" y="267669"/>
                      <a:pt x="74189" y="287134"/>
                      <a:pt x="75632" y="306599"/>
                    </a:cubicBezTo>
                    <a:cubicBezTo>
                      <a:pt x="75632" y="310564"/>
                      <a:pt x="72024" y="312727"/>
                      <a:pt x="68416" y="312006"/>
                    </a:cubicBezTo>
                    <a:cubicBezTo>
                      <a:pt x="58314" y="314168"/>
                      <a:pt x="47129" y="313808"/>
                      <a:pt x="36666" y="313808"/>
                    </a:cubicBezTo>
                    <a:cubicBezTo>
                      <a:pt x="28007" y="313448"/>
                      <a:pt x="18627" y="311285"/>
                      <a:pt x="9967" y="314168"/>
                    </a:cubicBezTo>
                    <a:cubicBezTo>
                      <a:pt x="4195" y="315971"/>
                      <a:pt x="587" y="307680"/>
                      <a:pt x="4916" y="304436"/>
                    </a:cubicBezTo>
                    <a:cubicBezTo>
                      <a:pt x="-3021" y="262983"/>
                      <a:pt x="948" y="215762"/>
                      <a:pt x="1308" y="173587"/>
                    </a:cubicBezTo>
                    <a:cubicBezTo>
                      <a:pt x="1669" y="144390"/>
                      <a:pt x="4195" y="114832"/>
                      <a:pt x="3112" y="85274"/>
                    </a:cubicBezTo>
                    <a:cubicBezTo>
                      <a:pt x="2391" y="60762"/>
                      <a:pt x="587" y="36250"/>
                      <a:pt x="3473" y="12099"/>
                    </a:cubicBezTo>
                    <a:cubicBezTo>
                      <a:pt x="2391" y="10657"/>
                      <a:pt x="2391" y="7774"/>
                      <a:pt x="4916" y="7413"/>
                    </a:cubicBezTo>
                    <a:cubicBezTo>
                      <a:pt x="25842" y="4169"/>
                      <a:pt x="47129" y="3088"/>
                      <a:pt x="68416" y="3088"/>
                    </a:cubicBezTo>
                    <a:close/>
                    <a:moveTo>
                      <a:pt x="427596" y="2628"/>
                    </a:moveTo>
                    <a:cubicBezTo>
                      <a:pt x="457605" y="2944"/>
                      <a:pt x="487613" y="4026"/>
                      <a:pt x="517441" y="4748"/>
                    </a:cubicBezTo>
                    <a:cubicBezTo>
                      <a:pt x="518879" y="4748"/>
                      <a:pt x="520316" y="5469"/>
                      <a:pt x="521035" y="6191"/>
                    </a:cubicBezTo>
                    <a:cubicBezTo>
                      <a:pt x="521394" y="6191"/>
                      <a:pt x="521394" y="6552"/>
                      <a:pt x="521394" y="6552"/>
                    </a:cubicBezTo>
                    <a:cubicBezTo>
                      <a:pt x="523551" y="8356"/>
                      <a:pt x="523910" y="11603"/>
                      <a:pt x="523191" y="14128"/>
                    </a:cubicBezTo>
                    <a:cubicBezTo>
                      <a:pt x="524629" y="31807"/>
                      <a:pt x="522113" y="49486"/>
                      <a:pt x="523551" y="67165"/>
                    </a:cubicBezTo>
                    <a:cubicBezTo>
                      <a:pt x="523910" y="70052"/>
                      <a:pt x="522113" y="71856"/>
                      <a:pt x="519957" y="72577"/>
                    </a:cubicBezTo>
                    <a:cubicBezTo>
                      <a:pt x="518879" y="74021"/>
                      <a:pt x="517441" y="74742"/>
                      <a:pt x="514925" y="74742"/>
                    </a:cubicBezTo>
                    <a:cubicBezTo>
                      <a:pt x="477191" y="74742"/>
                      <a:pt x="438018" y="77268"/>
                      <a:pt x="400643" y="71495"/>
                    </a:cubicBezTo>
                    <a:cubicBezTo>
                      <a:pt x="402440" y="88813"/>
                      <a:pt x="400283" y="106131"/>
                      <a:pt x="403158" y="123449"/>
                    </a:cubicBezTo>
                    <a:cubicBezTo>
                      <a:pt x="425799" y="120563"/>
                      <a:pt x="449518" y="118398"/>
                      <a:pt x="472519" y="118759"/>
                    </a:cubicBezTo>
                    <a:cubicBezTo>
                      <a:pt x="487613" y="119481"/>
                      <a:pt x="504144" y="116234"/>
                      <a:pt x="518519" y="121646"/>
                    </a:cubicBezTo>
                    <a:cubicBezTo>
                      <a:pt x="523910" y="123449"/>
                      <a:pt x="523910" y="129583"/>
                      <a:pt x="521394" y="132830"/>
                    </a:cubicBezTo>
                    <a:cubicBezTo>
                      <a:pt x="523551" y="151231"/>
                      <a:pt x="530019" y="171435"/>
                      <a:pt x="524629" y="189475"/>
                    </a:cubicBezTo>
                    <a:cubicBezTo>
                      <a:pt x="523551" y="193083"/>
                      <a:pt x="520316" y="194165"/>
                      <a:pt x="517800" y="193805"/>
                    </a:cubicBezTo>
                    <a:cubicBezTo>
                      <a:pt x="516722" y="195248"/>
                      <a:pt x="515285" y="196330"/>
                      <a:pt x="512769" y="196330"/>
                    </a:cubicBezTo>
                    <a:cubicBezTo>
                      <a:pt x="475394" y="196330"/>
                      <a:pt x="437299" y="198134"/>
                      <a:pt x="400283" y="189475"/>
                    </a:cubicBezTo>
                    <a:cubicBezTo>
                      <a:pt x="403158" y="199217"/>
                      <a:pt x="403877" y="210040"/>
                      <a:pt x="404236" y="219782"/>
                    </a:cubicBezTo>
                    <a:cubicBezTo>
                      <a:pt x="404955" y="228080"/>
                      <a:pt x="406033" y="236739"/>
                      <a:pt x="404955" y="245038"/>
                    </a:cubicBezTo>
                    <a:cubicBezTo>
                      <a:pt x="424721" y="240347"/>
                      <a:pt x="444846" y="243234"/>
                      <a:pt x="464972" y="243594"/>
                    </a:cubicBezTo>
                    <a:cubicBezTo>
                      <a:pt x="481144" y="243955"/>
                      <a:pt x="501269" y="239986"/>
                      <a:pt x="517082" y="245398"/>
                    </a:cubicBezTo>
                    <a:cubicBezTo>
                      <a:pt x="519597" y="246120"/>
                      <a:pt x="521035" y="248646"/>
                      <a:pt x="521035" y="251171"/>
                    </a:cubicBezTo>
                    <a:cubicBezTo>
                      <a:pt x="526066" y="265603"/>
                      <a:pt x="524629" y="302043"/>
                      <a:pt x="523551" y="306734"/>
                    </a:cubicBezTo>
                    <a:lnTo>
                      <a:pt x="523551" y="307094"/>
                    </a:lnTo>
                    <a:cubicBezTo>
                      <a:pt x="524629" y="310702"/>
                      <a:pt x="522472" y="316114"/>
                      <a:pt x="517082" y="316114"/>
                    </a:cubicBezTo>
                    <a:cubicBezTo>
                      <a:pt x="461378" y="317197"/>
                      <a:pt x="402080" y="317557"/>
                      <a:pt x="346017" y="311424"/>
                    </a:cubicBezTo>
                    <a:cubicBezTo>
                      <a:pt x="343861" y="312506"/>
                      <a:pt x="341345" y="312506"/>
                      <a:pt x="339548" y="310702"/>
                    </a:cubicBezTo>
                    <a:cubicBezTo>
                      <a:pt x="338829" y="310702"/>
                      <a:pt x="338111" y="310702"/>
                      <a:pt x="337032" y="310342"/>
                    </a:cubicBezTo>
                    <a:cubicBezTo>
                      <a:pt x="334517" y="310342"/>
                      <a:pt x="333439" y="305651"/>
                      <a:pt x="336314" y="305290"/>
                    </a:cubicBezTo>
                    <a:cubicBezTo>
                      <a:pt x="336673" y="304930"/>
                      <a:pt x="337032" y="304930"/>
                      <a:pt x="337032" y="304930"/>
                    </a:cubicBezTo>
                    <a:cubicBezTo>
                      <a:pt x="332001" y="287972"/>
                      <a:pt x="335236" y="265964"/>
                      <a:pt x="335236" y="249006"/>
                    </a:cubicBezTo>
                    <a:cubicBezTo>
                      <a:pt x="335236" y="222668"/>
                      <a:pt x="336673" y="195609"/>
                      <a:pt x="333798" y="169271"/>
                    </a:cubicBezTo>
                    <a:cubicBezTo>
                      <a:pt x="328767" y="118038"/>
                      <a:pt x="329486" y="61393"/>
                      <a:pt x="333798" y="10160"/>
                    </a:cubicBezTo>
                    <a:cubicBezTo>
                      <a:pt x="333798" y="9799"/>
                      <a:pt x="333798" y="9438"/>
                      <a:pt x="333798" y="9438"/>
                    </a:cubicBezTo>
                    <a:cubicBezTo>
                      <a:pt x="333798" y="7273"/>
                      <a:pt x="335236" y="5469"/>
                      <a:pt x="337751" y="5109"/>
                    </a:cubicBezTo>
                    <a:cubicBezTo>
                      <a:pt x="367580" y="2764"/>
                      <a:pt x="397588" y="2313"/>
                      <a:pt x="427596" y="2628"/>
                    </a:cubicBezTo>
                    <a:close/>
                    <a:moveTo>
                      <a:pt x="1054631" y="631"/>
                    </a:moveTo>
                    <a:cubicBezTo>
                      <a:pt x="1056069" y="991"/>
                      <a:pt x="1056788" y="1710"/>
                      <a:pt x="1057148" y="2430"/>
                    </a:cubicBezTo>
                    <a:cubicBezTo>
                      <a:pt x="1057867" y="2430"/>
                      <a:pt x="1057867" y="2790"/>
                      <a:pt x="1058226" y="3510"/>
                    </a:cubicBezTo>
                    <a:cubicBezTo>
                      <a:pt x="1067213" y="24744"/>
                      <a:pt x="1074402" y="45979"/>
                      <a:pt x="1081232" y="68293"/>
                    </a:cubicBezTo>
                    <a:cubicBezTo>
                      <a:pt x="1089860" y="96005"/>
                      <a:pt x="1106395" y="120119"/>
                      <a:pt x="1116820" y="147112"/>
                    </a:cubicBezTo>
                    <a:cubicBezTo>
                      <a:pt x="1128683" y="178424"/>
                      <a:pt x="1132996" y="212615"/>
                      <a:pt x="1147016" y="243566"/>
                    </a:cubicBezTo>
                    <a:cubicBezTo>
                      <a:pt x="1156362" y="263721"/>
                      <a:pt x="1166787" y="283516"/>
                      <a:pt x="1175054" y="304390"/>
                    </a:cubicBezTo>
                    <a:cubicBezTo>
                      <a:pt x="1176133" y="307269"/>
                      <a:pt x="1174335" y="309789"/>
                      <a:pt x="1172179" y="311228"/>
                    </a:cubicBezTo>
                    <a:cubicBezTo>
                      <a:pt x="1171460" y="314108"/>
                      <a:pt x="1169303" y="316987"/>
                      <a:pt x="1165708" y="316987"/>
                    </a:cubicBezTo>
                    <a:cubicBezTo>
                      <a:pt x="1147016" y="316987"/>
                      <a:pt x="1125088" y="319146"/>
                      <a:pt x="1106395" y="314108"/>
                    </a:cubicBezTo>
                    <a:cubicBezTo>
                      <a:pt x="1103160" y="316987"/>
                      <a:pt x="1096690" y="316627"/>
                      <a:pt x="1095252" y="310869"/>
                    </a:cubicBezTo>
                    <a:cubicBezTo>
                      <a:pt x="1089860" y="292513"/>
                      <a:pt x="1083389" y="275238"/>
                      <a:pt x="1076200" y="257603"/>
                    </a:cubicBezTo>
                    <a:cubicBezTo>
                      <a:pt x="1072965" y="249325"/>
                      <a:pt x="1069729" y="241407"/>
                      <a:pt x="1067932" y="232769"/>
                    </a:cubicBezTo>
                    <a:cubicBezTo>
                      <a:pt x="1067213" y="233129"/>
                      <a:pt x="1066135" y="233129"/>
                      <a:pt x="1065416" y="232769"/>
                    </a:cubicBezTo>
                    <a:cubicBezTo>
                      <a:pt x="1053553" y="230610"/>
                      <a:pt x="1041691" y="232769"/>
                      <a:pt x="1029469" y="232409"/>
                    </a:cubicBezTo>
                    <a:cubicBezTo>
                      <a:pt x="1012933" y="232049"/>
                      <a:pt x="996757" y="227731"/>
                      <a:pt x="980221" y="228450"/>
                    </a:cubicBezTo>
                    <a:cubicBezTo>
                      <a:pt x="976626" y="242127"/>
                      <a:pt x="972672" y="256163"/>
                      <a:pt x="967999" y="269479"/>
                    </a:cubicBezTo>
                    <a:cubicBezTo>
                      <a:pt x="963685" y="282076"/>
                      <a:pt x="956855" y="294673"/>
                      <a:pt x="955058" y="308349"/>
                    </a:cubicBezTo>
                    <a:cubicBezTo>
                      <a:pt x="954339" y="313388"/>
                      <a:pt x="949306" y="315187"/>
                      <a:pt x="945352" y="313748"/>
                    </a:cubicBezTo>
                    <a:cubicBezTo>
                      <a:pt x="928098" y="315187"/>
                      <a:pt x="907967" y="316267"/>
                      <a:pt x="890713" y="311588"/>
                    </a:cubicBezTo>
                    <a:cubicBezTo>
                      <a:pt x="888915" y="311588"/>
                      <a:pt x="887118" y="311228"/>
                      <a:pt x="886039" y="310149"/>
                    </a:cubicBezTo>
                    <a:cubicBezTo>
                      <a:pt x="885680" y="310149"/>
                      <a:pt x="885321" y="310149"/>
                      <a:pt x="884961" y="309789"/>
                    </a:cubicBezTo>
                    <a:cubicBezTo>
                      <a:pt x="883523" y="309069"/>
                      <a:pt x="882804" y="306910"/>
                      <a:pt x="884242" y="305830"/>
                    </a:cubicBezTo>
                    <a:cubicBezTo>
                      <a:pt x="884242" y="305110"/>
                      <a:pt x="884242" y="304750"/>
                      <a:pt x="884602" y="304390"/>
                    </a:cubicBezTo>
                    <a:cubicBezTo>
                      <a:pt x="915876" y="204337"/>
                      <a:pt x="951463" y="105723"/>
                      <a:pt x="989927" y="8189"/>
                    </a:cubicBezTo>
                    <a:cubicBezTo>
                      <a:pt x="988848" y="7109"/>
                      <a:pt x="989208" y="4950"/>
                      <a:pt x="991365" y="4230"/>
                    </a:cubicBezTo>
                    <a:cubicBezTo>
                      <a:pt x="1003587" y="271"/>
                      <a:pt x="1012933" y="3510"/>
                      <a:pt x="1025155" y="2430"/>
                    </a:cubicBezTo>
                    <a:cubicBezTo>
                      <a:pt x="1035220" y="1351"/>
                      <a:pt x="1044566" y="-1169"/>
                      <a:pt x="1054631" y="6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ES_tradnl">
                  <a:solidFill>
                    <a:schemeClr val="accent5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122148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C74D538B-6345-6241-BE5D-6AE1A6D5C83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126253" y="-178690"/>
            <a:ext cx="3065748" cy="7137280"/>
            <a:chOff x="9126253" y="-178690"/>
            <a:chExt cx="3065748" cy="7137280"/>
          </a:xfrm>
          <a:solidFill>
            <a:schemeClr val="accent2">
              <a:alpha val="75000"/>
            </a:schemeClr>
          </a:solidFill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F263E2B-EAEC-C94C-BCBA-3ECB9E1169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34824" y="1205897"/>
              <a:ext cx="483601" cy="317632"/>
            </a:xfrm>
            <a:custGeom>
              <a:avLst/>
              <a:gdLst>
                <a:gd name="connsiteX0" fmla="*/ 102940 w 533080"/>
                <a:gd name="connsiteY0" fmla="*/ 341020 h 350131"/>
                <a:gd name="connsiteX1" fmla="*/ 102579 w 533080"/>
                <a:gd name="connsiteY1" fmla="*/ 348301 h 350131"/>
                <a:gd name="connsiteX2" fmla="*/ 11884 w 533080"/>
                <a:gd name="connsiteY2" fmla="*/ 347534 h 350131"/>
                <a:gd name="connsiteX3" fmla="*/ 11884 w 533080"/>
                <a:gd name="connsiteY3" fmla="*/ 345618 h 350131"/>
                <a:gd name="connsiteX4" fmla="*/ 102940 w 533080"/>
                <a:gd name="connsiteY4" fmla="*/ 341020 h 350131"/>
                <a:gd name="connsiteX5" fmla="*/ 120586 w 533080"/>
                <a:gd name="connsiteY5" fmla="*/ 341011 h 350131"/>
                <a:gd name="connsiteX6" fmla="*/ 120953 w 533080"/>
                <a:gd name="connsiteY6" fmla="*/ 344372 h 350131"/>
                <a:gd name="connsiteX7" fmla="*/ 117656 w 533080"/>
                <a:gd name="connsiteY7" fmla="*/ 345493 h 350131"/>
                <a:gd name="connsiteX8" fmla="*/ 115824 w 533080"/>
                <a:gd name="connsiteY8" fmla="*/ 342131 h 350131"/>
                <a:gd name="connsiteX9" fmla="*/ 120586 w 533080"/>
                <a:gd name="connsiteY9" fmla="*/ 341011 h 350131"/>
                <a:gd name="connsiteX10" fmla="*/ 134817 w 533080"/>
                <a:gd name="connsiteY10" fmla="*/ 339446 h 350131"/>
                <a:gd name="connsiteX11" fmla="*/ 139617 w 533080"/>
                <a:gd name="connsiteY11" fmla="*/ 339843 h 350131"/>
                <a:gd name="connsiteX12" fmla="*/ 139617 w 533080"/>
                <a:gd name="connsiteY12" fmla="*/ 344208 h 350131"/>
                <a:gd name="connsiteX13" fmla="*/ 133710 w 533080"/>
                <a:gd name="connsiteY13" fmla="*/ 344208 h 350131"/>
                <a:gd name="connsiteX14" fmla="*/ 128541 w 533080"/>
                <a:gd name="connsiteY14" fmla="*/ 343812 h 350131"/>
                <a:gd name="connsiteX15" fmla="*/ 128910 w 533080"/>
                <a:gd name="connsiteY15" fmla="*/ 340240 h 350131"/>
                <a:gd name="connsiteX16" fmla="*/ 140804 w 533080"/>
                <a:gd name="connsiteY16" fmla="*/ 295428 h 350131"/>
                <a:gd name="connsiteX17" fmla="*/ 144614 w 533080"/>
                <a:gd name="connsiteY17" fmla="*/ 296463 h 350131"/>
                <a:gd name="connsiteX18" fmla="*/ 141185 w 533080"/>
                <a:gd name="connsiteY18" fmla="*/ 306126 h 350131"/>
                <a:gd name="connsiteX19" fmla="*/ 137375 w 533080"/>
                <a:gd name="connsiteY19" fmla="*/ 304056 h 350131"/>
                <a:gd name="connsiteX20" fmla="*/ 140804 w 533080"/>
                <a:gd name="connsiteY20" fmla="*/ 295428 h 350131"/>
                <a:gd name="connsiteX21" fmla="*/ 131265 w 533080"/>
                <a:gd name="connsiteY21" fmla="*/ 287960 h 350131"/>
                <a:gd name="connsiteX22" fmla="*/ 135145 w 533080"/>
                <a:gd name="connsiteY22" fmla="*/ 289043 h 350131"/>
                <a:gd name="connsiteX23" fmla="*/ 122798 w 533080"/>
                <a:gd name="connsiteY23" fmla="*/ 313216 h 350131"/>
                <a:gd name="connsiteX24" fmla="*/ 118565 w 533080"/>
                <a:gd name="connsiteY24" fmla="*/ 310691 h 350131"/>
                <a:gd name="connsiteX25" fmla="*/ 131265 w 533080"/>
                <a:gd name="connsiteY25" fmla="*/ 287960 h 350131"/>
                <a:gd name="connsiteX26" fmla="*/ 121442 w 533080"/>
                <a:gd name="connsiteY26" fmla="*/ 285299 h 350131"/>
                <a:gd name="connsiteX27" fmla="*/ 124006 w 533080"/>
                <a:gd name="connsiteY27" fmla="*/ 286024 h 350131"/>
                <a:gd name="connsiteX28" fmla="*/ 110451 w 533080"/>
                <a:gd name="connsiteY28" fmla="*/ 313925 h 350131"/>
                <a:gd name="connsiteX29" fmla="*/ 106788 w 533080"/>
                <a:gd name="connsiteY29" fmla="*/ 311751 h 350131"/>
                <a:gd name="connsiteX30" fmla="*/ 121442 w 533080"/>
                <a:gd name="connsiteY30" fmla="*/ 285299 h 350131"/>
                <a:gd name="connsiteX31" fmla="*/ 109945 w 533080"/>
                <a:gd name="connsiteY31" fmla="*/ 284905 h 350131"/>
                <a:gd name="connsiteX32" fmla="*/ 112522 w 533080"/>
                <a:gd name="connsiteY32" fmla="*/ 286323 h 350131"/>
                <a:gd name="connsiteX33" fmla="*/ 92643 w 533080"/>
                <a:gd name="connsiteY33" fmla="*/ 318227 h 350131"/>
                <a:gd name="connsiteX34" fmla="*/ 89330 w 533080"/>
                <a:gd name="connsiteY34" fmla="*/ 315391 h 350131"/>
                <a:gd name="connsiteX35" fmla="*/ 100742 w 533080"/>
                <a:gd name="connsiteY35" fmla="*/ 299439 h 350131"/>
                <a:gd name="connsiteX36" fmla="*/ 109945 w 533080"/>
                <a:gd name="connsiteY36" fmla="*/ 284905 h 350131"/>
                <a:gd name="connsiteX37" fmla="*/ 100028 w 533080"/>
                <a:gd name="connsiteY37" fmla="*/ 277391 h 350131"/>
                <a:gd name="connsiteX38" fmla="*/ 100738 w 533080"/>
                <a:gd name="connsiteY38" fmla="*/ 280222 h 350131"/>
                <a:gd name="connsiteX39" fmla="*/ 82628 w 533080"/>
                <a:gd name="connsiteY39" fmla="*/ 309695 h 350131"/>
                <a:gd name="connsiteX40" fmla="*/ 77657 w 533080"/>
                <a:gd name="connsiteY40" fmla="*/ 306820 h 350131"/>
                <a:gd name="connsiteX41" fmla="*/ 97187 w 533080"/>
                <a:gd name="connsiteY41" fmla="*/ 278065 h 350131"/>
                <a:gd name="connsiteX42" fmla="*/ 100028 w 533080"/>
                <a:gd name="connsiteY42" fmla="*/ 277391 h 350131"/>
                <a:gd name="connsiteX43" fmla="*/ 446794 w 533080"/>
                <a:gd name="connsiteY43" fmla="*/ 272440 h 350131"/>
                <a:gd name="connsiteX44" fmla="*/ 451626 w 533080"/>
                <a:gd name="connsiteY44" fmla="*/ 272440 h 350131"/>
                <a:gd name="connsiteX45" fmla="*/ 451971 w 533080"/>
                <a:gd name="connsiteY45" fmla="*/ 299803 h 350131"/>
                <a:gd name="connsiteX46" fmla="*/ 446449 w 533080"/>
                <a:gd name="connsiteY46" fmla="*/ 300163 h 350131"/>
                <a:gd name="connsiteX47" fmla="*/ 446794 w 533080"/>
                <a:gd name="connsiteY47" fmla="*/ 272440 h 350131"/>
                <a:gd name="connsiteX48" fmla="*/ 89145 w 533080"/>
                <a:gd name="connsiteY48" fmla="*/ 265709 h 350131"/>
                <a:gd name="connsiteX49" fmla="*/ 93128 w 533080"/>
                <a:gd name="connsiteY49" fmla="*/ 266781 h 350131"/>
                <a:gd name="connsiteX50" fmla="*/ 77559 w 533080"/>
                <a:gd name="connsiteY50" fmla="*/ 289300 h 350131"/>
                <a:gd name="connsiteX51" fmla="*/ 61628 w 533080"/>
                <a:gd name="connsiteY51" fmla="*/ 313250 h 350131"/>
                <a:gd name="connsiteX52" fmla="*/ 55835 w 533080"/>
                <a:gd name="connsiteY52" fmla="*/ 308603 h 350131"/>
                <a:gd name="connsiteX53" fmla="*/ 72490 w 533080"/>
                <a:gd name="connsiteY53" fmla="*/ 286083 h 350131"/>
                <a:gd name="connsiteX54" fmla="*/ 89145 w 533080"/>
                <a:gd name="connsiteY54" fmla="*/ 265709 h 350131"/>
                <a:gd name="connsiteX55" fmla="*/ 329 w 533080"/>
                <a:gd name="connsiteY55" fmla="*/ 251581 h 350131"/>
                <a:gd name="connsiteX56" fmla="*/ 2334 w 533080"/>
                <a:gd name="connsiteY56" fmla="*/ 251581 h 350131"/>
                <a:gd name="connsiteX57" fmla="*/ 5342 w 533080"/>
                <a:gd name="connsiteY57" fmla="*/ 341818 h 350131"/>
                <a:gd name="connsiteX58" fmla="*/ 329 w 533080"/>
                <a:gd name="connsiteY58" fmla="*/ 341460 h 350131"/>
                <a:gd name="connsiteX59" fmla="*/ 329 w 533080"/>
                <a:gd name="connsiteY59" fmla="*/ 251581 h 350131"/>
                <a:gd name="connsiteX60" fmla="*/ 79168 w 533080"/>
                <a:gd name="connsiteY60" fmla="*/ 250490 h 350131"/>
                <a:gd name="connsiteX61" fmla="*/ 80100 w 533080"/>
                <a:gd name="connsiteY61" fmla="*/ 253584 h 350131"/>
                <a:gd name="connsiteX62" fmla="*/ 36068 w 533080"/>
                <a:gd name="connsiteY62" fmla="*/ 319228 h 350131"/>
                <a:gd name="connsiteX63" fmla="*/ 30387 w 533080"/>
                <a:gd name="connsiteY63" fmla="*/ 316000 h 350131"/>
                <a:gd name="connsiteX64" fmla="*/ 75839 w 533080"/>
                <a:gd name="connsiteY64" fmla="*/ 251432 h 350131"/>
                <a:gd name="connsiteX65" fmla="*/ 79168 w 533080"/>
                <a:gd name="connsiteY65" fmla="*/ 250490 h 350131"/>
                <a:gd name="connsiteX66" fmla="*/ 459632 w 533080"/>
                <a:gd name="connsiteY66" fmla="*/ 250359 h 350131"/>
                <a:gd name="connsiteX67" fmla="*/ 462048 w 533080"/>
                <a:gd name="connsiteY67" fmla="*/ 250359 h 350131"/>
                <a:gd name="connsiteX68" fmla="*/ 463429 w 533080"/>
                <a:gd name="connsiteY68" fmla="*/ 301039 h 350131"/>
                <a:gd name="connsiteX69" fmla="*/ 459287 w 533080"/>
                <a:gd name="connsiteY69" fmla="*/ 302477 h 350131"/>
                <a:gd name="connsiteX70" fmla="*/ 458597 w 533080"/>
                <a:gd name="connsiteY70" fmla="*/ 280911 h 350131"/>
                <a:gd name="connsiteX71" fmla="*/ 459632 w 533080"/>
                <a:gd name="connsiteY71" fmla="*/ 250359 h 350131"/>
                <a:gd name="connsiteX72" fmla="*/ 473700 w 533080"/>
                <a:gd name="connsiteY72" fmla="*/ 234004 h 350131"/>
                <a:gd name="connsiteX73" fmla="*/ 478390 w 533080"/>
                <a:gd name="connsiteY73" fmla="*/ 234004 h 350131"/>
                <a:gd name="connsiteX74" fmla="*/ 477669 w 533080"/>
                <a:gd name="connsiteY74" fmla="*/ 273577 h 350131"/>
                <a:gd name="connsiteX75" fmla="*/ 477308 w 533080"/>
                <a:gd name="connsiteY75" fmla="*/ 308068 h 350131"/>
                <a:gd name="connsiteX76" fmla="*/ 472979 w 533080"/>
                <a:gd name="connsiteY76" fmla="*/ 308795 h 350131"/>
                <a:gd name="connsiteX77" fmla="*/ 472257 w 533080"/>
                <a:gd name="connsiteY77" fmla="*/ 273577 h 350131"/>
                <a:gd name="connsiteX78" fmla="*/ 473700 w 533080"/>
                <a:gd name="connsiteY78" fmla="*/ 234004 h 350131"/>
                <a:gd name="connsiteX79" fmla="*/ 79192 w 533080"/>
                <a:gd name="connsiteY79" fmla="*/ 220186 h 350131"/>
                <a:gd name="connsiteX80" fmla="*/ 82040 w 533080"/>
                <a:gd name="connsiteY80" fmla="*/ 221615 h 350131"/>
                <a:gd name="connsiteX81" fmla="*/ 31490 w 533080"/>
                <a:gd name="connsiteY81" fmla="*/ 297375 h 350131"/>
                <a:gd name="connsiteX82" fmla="*/ 26506 w 533080"/>
                <a:gd name="connsiteY82" fmla="*/ 294517 h 350131"/>
                <a:gd name="connsiteX83" fmla="*/ 79192 w 533080"/>
                <a:gd name="connsiteY83" fmla="*/ 220186 h 350131"/>
                <a:gd name="connsiteX84" fmla="*/ 486865 w 533080"/>
                <a:gd name="connsiteY84" fmla="*/ 200069 h 350131"/>
                <a:gd name="connsiteX85" fmla="*/ 488276 w 533080"/>
                <a:gd name="connsiteY85" fmla="*/ 200069 h 350131"/>
                <a:gd name="connsiteX86" fmla="*/ 490040 w 533080"/>
                <a:gd name="connsiteY86" fmla="*/ 255886 h 350131"/>
                <a:gd name="connsiteX87" fmla="*/ 490040 w 533080"/>
                <a:gd name="connsiteY87" fmla="*/ 306300 h 350131"/>
                <a:gd name="connsiteX88" fmla="*/ 483690 w 533080"/>
                <a:gd name="connsiteY88" fmla="*/ 307021 h 350131"/>
                <a:gd name="connsiteX89" fmla="*/ 485101 w 533080"/>
                <a:gd name="connsiteY89" fmla="*/ 255886 h 350131"/>
                <a:gd name="connsiteX90" fmla="*/ 486865 w 533080"/>
                <a:gd name="connsiteY90" fmla="*/ 200069 h 350131"/>
                <a:gd name="connsiteX91" fmla="*/ 330363 w 533080"/>
                <a:gd name="connsiteY91" fmla="*/ 154030 h 350131"/>
                <a:gd name="connsiteX92" fmla="*/ 331434 w 533080"/>
                <a:gd name="connsiteY92" fmla="*/ 157980 h 350131"/>
                <a:gd name="connsiteX93" fmla="*/ 289678 w 533080"/>
                <a:gd name="connsiteY93" fmla="*/ 182756 h 350131"/>
                <a:gd name="connsiteX94" fmla="*/ 288965 w 533080"/>
                <a:gd name="connsiteY94" fmla="*/ 181679 h 350131"/>
                <a:gd name="connsiteX95" fmla="*/ 310378 w 533080"/>
                <a:gd name="connsiteY95" fmla="*/ 165161 h 350131"/>
                <a:gd name="connsiteX96" fmla="*/ 330363 w 533080"/>
                <a:gd name="connsiteY96" fmla="*/ 154030 h 350131"/>
                <a:gd name="connsiteX97" fmla="*/ 347409 w 533080"/>
                <a:gd name="connsiteY97" fmla="*/ 133743 h 350131"/>
                <a:gd name="connsiteX98" fmla="*/ 349218 w 533080"/>
                <a:gd name="connsiteY98" fmla="*/ 136951 h 350131"/>
                <a:gd name="connsiteX99" fmla="*/ 275411 w 533080"/>
                <a:gd name="connsiteY99" fmla="*/ 183637 h 350131"/>
                <a:gd name="connsiteX100" fmla="*/ 274326 w 533080"/>
                <a:gd name="connsiteY100" fmla="*/ 182567 h 350131"/>
                <a:gd name="connsiteX101" fmla="*/ 347409 w 533080"/>
                <a:gd name="connsiteY101" fmla="*/ 133743 h 350131"/>
                <a:gd name="connsiteX102" fmla="*/ 188722 w 533080"/>
                <a:gd name="connsiteY102" fmla="*/ 98127 h 350131"/>
                <a:gd name="connsiteX103" fmla="*/ 193208 w 533080"/>
                <a:gd name="connsiteY103" fmla="*/ 99261 h 350131"/>
                <a:gd name="connsiteX104" fmla="*/ 192863 w 533080"/>
                <a:gd name="connsiteY104" fmla="*/ 104553 h 350131"/>
                <a:gd name="connsiteX105" fmla="*/ 191138 w 533080"/>
                <a:gd name="connsiteY105" fmla="*/ 105309 h 350131"/>
                <a:gd name="connsiteX106" fmla="*/ 187686 w 533080"/>
                <a:gd name="connsiteY106" fmla="*/ 104175 h 350131"/>
                <a:gd name="connsiteX107" fmla="*/ 186651 w 533080"/>
                <a:gd name="connsiteY107" fmla="*/ 101151 h 350131"/>
                <a:gd name="connsiteX108" fmla="*/ 188722 w 533080"/>
                <a:gd name="connsiteY108" fmla="*/ 98127 h 350131"/>
                <a:gd name="connsiteX109" fmla="*/ 58278 w 533080"/>
                <a:gd name="connsiteY109" fmla="*/ 46949 h 350131"/>
                <a:gd name="connsiteX110" fmla="*/ 84586 w 533080"/>
                <a:gd name="connsiteY110" fmla="*/ 54536 h 350131"/>
                <a:gd name="connsiteX111" fmla="*/ 117020 w 533080"/>
                <a:gd name="connsiteY111" fmla="*/ 67182 h 350131"/>
                <a:gd name="connsiteX112" fmla="*/ 178645 w 533080"/>
                <a:gd name="connsiteY112" fmla="*/ 92111 h 350131"/>
                <a:gd name="connsiteX113" fmla="*/ 176123 w 533080"/>
                <a:gd name="connsiteY113" fmla="*/ 97531 h 350131"/>
                <a:gd name="connsiteX114" fmla="*/ 110173 w 533080"/>
                <a:gd name="connsiteY114" fmla="*/ 70433 h 350131"/>
                <a:gd name="connsiteX115" fmla="*/ 57917 w 533080"/>
                <a:gd name="connsiteY115" fmla="*/ 49478 h 350131"/>
                <a:gd name="connsiteX116" fmla="*/ 58278 w 533080"/>
                <a:gd name="connsiteY116" fmla="*/ 46949 h 350131"/>
                <a:gd name="connsiteX117" fmla="*/ 495968 w 533080"/>
                <a:gd name="connsiteY117" fmla="*/ 44127 h 350131"/>
                <a:gd name="connsiteX118" fmla="*/ 446702 w 533080"/>
                <a:gd name="connsiteY118" fmla="*/ 76584 h 350131"/>
                <a:gd name="connsiteX119" fmla="*/ 381973 w 533080"/>
                <a:gd name="connsiteY119" fmla="*/ 107238 h 350131"/>
                <a:gd name="connsiteX120" fmla="*/ 318323 w 533080"/>
                <a:gd name="connsiteY120" fmla="*/ 143662 h 350131"/>
                <a:gd name="connsiteX121" fmla="*/ 287397 w 533080"/>
                <a:gd name="connsiteY121" fmla="*/ 163857 h 350131"/>
                <a:gd name="connsiteX122" fmla="*/ 274091 w 533080"/>
                <a:gd name="connsiteY122" fmla="*/ 171791 h 350131"/>
                <a:gd name="connsiteX123" fmla="*/ 266180 w 533080"/>
                <a:gd name="connsiteY123" fmla="*/ 177561 h 350131"/>
                <a:gd name="connsiteX124" fmla="*/ 197495 w 533080"/>
                <a:gd name="connsiteY124" fmla="*/ 133925 h 350131"/>
                <a:gd name="connsiteX125" fmla="*/ 130609 w 533080"/>
                <a:gd name="connsiteY125" fmla="*/ 97862 h 350131"/>
                <a:gd name="connsiteX126" fmla="*/ 60126 w 533080"/>
                <a:gd name="connsiteY126" fmla="*/ 68290 h 350131"/>
                <a:gd name="connsiteX127" fmla="*/ 24885 w 533080"/>
                <a:gd name="connsiteY127" fmla="*/ 47373 h 350131"/>
                <a:gd name="connsiteX128" fmla="*/ 25604 w 533080"/>
                <a:gd name="connsiteY128" fmla="*/ 189823 h 350131"/>
                <a:gd name="connsiteX129" fmla="*/ 68756 w 533080"/>
                <a:gd name="connsiteY129" fmla="*/ 144383 h 350131"/>
                <a:gd name="connsiteX130" fmla="*/ 70914 w 533080"/>
                <a:gd name="connsiteY130" fmla="*/ 146547 h 350131"/>
                <a:gd name="connsiteX131" fmla="*/ 25604 w 533080"/>
                <a:gd name="connsiteY131" fmla="*/ 198117 h 350131"/>
                <a:gd name="connsiteX132" fmla="*/ 25604 w 533080"/>
                <a:gd name="connsiteY132" fmla="*/ 213624 h 350131"/>
                <a:gd name="connsiteX133" fmla="*/ 50776 w 533080"/>
                <a:gd name="connsiteY133" fmla="*/ 186216 h 350131"/>
                <a:gd name="connsiteX134" fmla="*/ 53653 w 533080"/>
                <a:gd name="connsiteY134" fmla="*/ 189101 h 350131"/>
                <a:gd name="connsiteX135" fmla="*/ 28840 w 533080"/>
                <a:gd name="connsiteY135" fmla="*/ 219034 h 350131"/>
                <a:gd name="connsiteX136" fmla="*/ 25604 w 533080"/>
                <a:gd name="connsiteY136" fmla="*/ 220476 h 350131"/>
                <a:gd name="connsiteX137" fmla="*/ 25604 w 533080"/>
                <a:gd name="connsiteY137" fmla="*/ 239229 h 350131"/>
                <a:gd name="connsiteX138" fmla="*/ 83500 w 533080"/>
                <a:gd name="connsiteY138" fmla="*/ 175037 h 350131"/>
                <a:gd name="connsiteX139" fmla="*/ 85298 w 533080"/>
                <a:gd name="connsiteY139" fmla="*/ 176119 h 350131"/>
                <a:gd name="connsiteX140" fmla="*/ 59407 w 533080"/>
                <a:gd name="connsiteY140" fmla="*/ 208575 h 350131"/>
                <a:gd name="connsiteX141" fmla="*/ 25604 w 533080"/>
                <a:gd name="connsiteY141" fmla="*/ 251130 h 350131"/>
                <a:gd name="connsiteX142" fmla="*/ 25604 w 533080"/>
                <a:gd name="connsiteY142" fmla="*/ 267719 h 350131"/>
                <a:gd name="connsiteX143" fmla="*/ 77027 w 533080"/>
                <a:gd name="connsiteY143" fmla="*/ 198478 h 350131"/>
                <a:gd name="connsiteX144" fmla="*/ 79545 w 533080"/>
                <a:gd name="connsiteY144" fmla="*/ 200281 h 350131"/>
                <a:gd name="connsiteX145" fmla="*/ 28840 w 533080"/>
                <a:gd name="connsiteY145" fmla="*/ 275292 h 350131"/>
                <a:gd name="connsiteX146" fmla="*/ 25604 w 533080"/>
                <a:gd name="connsiteY146" fmla="*/ 276735 h 350131"/>
                <a:gd name="connsiteX147" fmla="*/ 25244 w 533080"/>
                <a:gd name="connsiteY147" fmla="*/ 326862 h 350131"/>
                <a:gd name="connsiteX148" fmla="*/ 48978 w 533080"/>
                <a:gd name="connsiteY148" fmla="*/ 326862 h 350131"/>
                <a:gd name="connsiteX149" fmla="*/ 87816 w 533080"/>
                <a:gd name="connsiteY149" fmla="*/ 324338 h 350131"/>
                <a:gd name="connsiteX150" fmla="*/ 196416 w 533080"/>
                <a:gd name="connsiteY150" fmla="*/ 320732 h 350131"/>
                <a:gd name="connsiteX151" fmla="*/ 351407 w 533080"/>
                <a:gd name="connsiteY151" fmla="*/ 321453 h 350131"/>
                <a:gd name="connsiteX152" fmla="*/ 497047 w 533080"/>
                <a:gd name="connsiteY152" fmla="*/ 316765 h 350131"/>
                <a:gd name="connsiteX153" fmla="*/ 493811 w 533080"/>
                <a:gd name="connsiteY153" fmla="*/ 171070 h 350131"/>
                <a:gd name="connsiteX154" fmla="*/ 495249 w 533080"/>
                <a:gd name="connsiteY154" fmla="*/ 95698 h 350131"/>
                <a:gd name="connsiteX155" fmla="*/ 495968 w 533080"/>
                <a:gd name="connsiteY155" fmla="*/ 44127 h 350131"/>
                <a:gd name="connsiteX156" fmla="*/ 29559 w 533080"/>
                <a:gd name="connsiteY156" fmla="*/ 37997 h 350131"/>
                <a:gd name="connsiteX157" fmla="*/ 56170 w 533080"/>
                <a:gd name="connsiteY157" fmla="*/ 54946 h 350131"/>
                <a:gd name="connsiteX158" fmla="*/ 88894 w 533080"/>
                <a:gd name="connsiteY158" fmla="*/ 69011 h 350131"/>
                <a:gd name="connsiteX159" fmla="*/ 150747 w 533080"/>
                <a:gd name="connsiteY159" fmla="*/ 95698 h 350131"/>
                <a:gd name="connsiteX160" fmla="*/ 266899 w 533080"/>
                <a:gd name="connsiteY160" fmla="*/ 164218 h 350131"/>
                <a:gd name="connsiteX161" fmla="*/ 297466 w 533080"/>
                <a:gd name="connsiteY161" fmla="*/ 144383 h 350131"/>
                <a:gd name="connsiteX162" fmla="*/ 328751 w 533080"/>
                <a:gd name="connsiteY162" fmla="*/ 124548 h 350131"/>
                <a:gd name="connsiteX163" fmla="*/ 387367 w 533080"/>
                <a:gd name="connsiteY163" fmla="*/ 92813 h 350131"/>
                <a:gd name="connsiteX164" fmla="*/ 447062 w 533080"/>
                <a:gd name="connsiteY164" fmla="*/ 64683 h 350131"/>
                <a:gd name="connsiteX165" fmla="*/ 484821 w 533080"/>
                <a:gd name="connsiteY165" fmla="*/ 38718 h 350131"/>
                <a:gd name="connsiteX166" fmla="*/ 29559 w 533080"/>
                <a:gd name="connsiteY166" fmla="*/ 37997 h 350131"/>
                <a:gd name="connsiteX167" fmla="*/ 501362 w 533080"/>
                <a:gd name="connsiteY167" fmla="*/ 27899 h 350131"/>
                <a:gd name="connsiteX168" fmla="*/ 504599 w 533080"/>
                <a:gd name="connsiteY168" fmla="*/ 28620 h 350131"/>
                <a:gd name="connsiteX169" fmla="*/ 507476 w 533080"/>
                <a:gd name="connsiteY169" fmla="*/ 34390 h 350131"/>
                <a:gd name="connsiteX170" fmla="*/ 506397 w 533080"/>
                <a:gd name="connsiteY170" fmla="*/ 106517 h 350131"/>
                <a:gd name="connsiteX171" fmla="*/ 504958 w 533080"/>
                <a:gd name="connsiteY171" fmla="*/ 177200 h 350131"/>
                <a:gd name="connsiteX172" fmla="*/ 508555 w 533080"/>
                <a:gd name="connsiteY172" fmla="*/ 325781 h 350131"/>
                <a:gd name="connsiteX173" fmla="*/ 497766 w 533080"/>
                <a:gd name="connsiteY173" fmla="*/ 328305 h 350131"/>
                <a:gd name="connsiteX174" fmla="*/ 332707 w 533080"/>
                <a:gd name="connsiteY174" fmla="*/ 332993 h 350131"/>
                <a:gd name="connsiteX175" fmla="*/ 165131 w 533080"/>
                <a:gd name="connsiteY175" fmla="*/ 332272 h 350131"/>
                <a:gd name="connsiteX176" fmla="*/ 101840 w 533080"/>
                <a:gd name="connsiteY176" fmla="*/ 333714 h 350131"/>
                <a:gd name="connsiteX177" fmla="*/ 65520 w 533080"/>
                <a:gd name="connsiteY177" fmla="*/ 336960 h 350131"/>
                <a:gd name="connsiteX178" fmla="*/ 8702 w 533080"/>
                <a:gd name="connsiteY178" fmla="*/ 326862 h 350131"/>
                <a:gd name="connsiteX179" fmla="*/ 14456 w 533080"/>
                <a:gd name="connsiteY179" fmla="*/ 320732 h 350131"/>
                <a:gd name="connsiteX180" fmla="*/ 15175 w 533080"/>
                <a:gd name="connsiteY180" fmla="*/ 34751 h 350131"/>
                <a:gd name="connsiteX181" fmla="*/ 15175 w 533080"/>
                <a:gd name="connsiteY181" fmla="*/ 33309 h 350131"/>
                <a:gd name="connsiteX182" fmla="*/ 19850 w 533080"/>
                <a:gd name="connsiteY182" fmla="*/ 28260 h 350131"/>
                <a:gd name="connsiteX183" fmla="*/ 501362 w 533080"/>
                <a:gd name="connsiteY183" fmla="*/ 27899 h 350131"/>
                <a:gd name="connsiteX184" fmla="*/ 513311 w 533080"/>
                <a:gd name="connsiteY184" fmla="*/ 10437 h 350131"/>
                <a:gd name="connsiteX185" fmla="*/ 515838 w 533080"/>
                <a:gd name="connsiteY185" fmla="*/ 11526 h 350131"/>
                <a:gd name="connsiteX186" fmla="*/ 517643 w 533080"/>
                <a:gd name="connsiteY186" fmla="*/ 13703 h 350131"/>
                <a:gd name="connsiteX187" fmla="*/ 519809 w 533080"/>
                <a:gd name="connsiteY187" fmla="*/ 48900 h 350131"/>
                <a:gd name="connsiteX188" fmla="*/ 519087 w 533080"/>
                <a:gd name="connsiteY188" fmla="*/ 97523 h 350131"/>
                <a:gd name="connsiteX189" fmla="*/ 516560 w 533080"/>
                <a:gd name="connsiteY189" fmla="*/ 97160 h 350131"/>
                <a:gd name="connsiteX190" fmla="*/ 513672 w 533080"/>
                <a:gd name="connsiteY190" fmla="*/ 55068 h 350131"/>
                <a:gd name="connsiteX191" fmla="*/ 511867 w 533080"/>
                <a:gd name="connsiteY191" fmla="*/ 16968 h 350131"/>
                <a:gd name="connsiteX192" fmla="*/ 460240 w 533080"/>
                <a:gd name="connsiteY192" fmla="*/ 18783 h 350131"/>
                <a:gd name="connsiteX193" fmla="*/ 408614 w 533080"/>
                <a:gd name="connsiteY193" fmla="*/ 19508 h 350131"/>
                <a:gd name="connsiteX194" fmla="*/ 407892 w 533080"/>
                <a:gd name="connsiteY194" fmla="*/ 15880 h 350131"/>
                <a:gd name="connsiteX195" fmla="*/ 460240 w 533080"/>
                <a:gd name="connsiteY195" fmla="*/ 12614 h 350131"/>
                <a:gd name="connsiteX196" fmla="*/ 513311 w 533080"/>
                <a:gd name="connsiteY196" fmla="*/ 10437 h 350131"/>
                <a:gd name="connsiteX197" fmla="*/ 526749 w 533080"/>
                <a:gd name="connsiteY197" fmla="*/ 406 h 350131"/>
                <a:gd name="connsiteX198" fmla="*/ 527109 w 533080"/>
                <a:gd name="connsiteY198" fmla="*/ 406 h 350131"/>
                <a:gd name="connsiteX199" fmla="*/ 532513 w 533080"/>
                <a:gd name="connsiteY199" fmla="*/ 3650 h 350131"/>
                <a:gd name="connsiteX200" fmla="*/ 532873 w 533080"/>
                <a:gd name="connsiteY200" fmla="*/ 80072 h 350131"/>
                <a:gd name="connsiteX201" fmla="*/ 530351 w 533080"/>
                <a:gd name="connsiteY201" fmla="*/ 79711 h 350131"/>
                <a:gd name="connsiteX202" fmla="*/ 526029 w 533080"/>
                <a:gd name="connsiteY202" fmla="*/ 6173 h 350131"/>
                <a:gd name="connsiteX203" fmla="*/ 442813 w 533080"/>
                <a:gd name="connsiteY203" fmla="*/ 4371 h 350131"/>
                <a:gd name="connsiteX204" fmla="*/ 443173 w 533080"/>
                <a:gd name="connsiteY204" fmla="*/ 766 h 350131"/>
                <a:gd name="connsiteX205" fmla="*/ 526749 w 533080"/>
                <a:gd name="connsiteY205" fmla="*/ 406 h 3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533080" h="350131">
                  <a:moveTo>
                    <a:pt x="102940" y="341020"/>
                  </a:moveTo>
                  <a:cubicBezTo>
                    <a:pt x="106915" y="340637"/>
                    <a:pt x="106915" y="347917"/>
                    <a:pt x="102579" y="348301"/>
                  </a:cubicBezTo>
                  <a:cubicBezTo>
                    <a:pt x="72227" y="351366"/>
                    <a:pt x="42236" y="350216"/>
                    <a:pt x="11884" y="347534"/>
                  </a:cubicBezTo>
                  <a:cubicBezTo>
                    <a:pt x="10439" y="347534"/>
                    <a:pt x="10439" y="345618"/>
                    <a:pt x="11884" y="345618"/>
                  </a:cubicBezTo>
                  <a:cubicBezTo>
                    <a:pt x="42236" y="342936"/>
                    <a:pt x="72227" y="344469"/>
                    <a:pt x="102940" y="341020"/>
                  </a:cubicBezTo>
                  <a:close/>
                  <a:moveTo>
                    <a:pt x="120586" y="341011"/>
                  </a:moveTo>
                  <a:cubicBezTo>
                    <a:pt x="122418" y="341011"/>
                    <a:pt x="122785" y="343999"/>
                    <a:pt x="120953" y="344372"/>
                  </a:cubicBezTo>
                  <a:cubicBezTo>
                    <a:pt x="119854" y="344372"/>
                    <a:pt x="118755" y="344746"/>
                    <a:pt x="117656" y="345493"/>
                  </a:cubicBezTo>
                  <a:cubicBezTo>
                    <a:pt x="115458" y="346614"/>
                    <a:pt x="113626" y="343252"/>
                    <a:pt x="115824" y="342131"/>
                  </a:cubicBezTo>
                  <a:cubicBezTo>
                    <a:pt x="117289" y="341011"/>
                    <a:pt x="118755" y="340637"/>
                    <a:pt x="120586" y="341011"/>
                  </a:cubicBezTo>
                  <a:close/>
                  <a:moveTo>
                    <a:pt x="134817" y="339446"/>
                  </a:moveTo>
                  <a:cubicBezTo>
                    <a:pt x="136294" y="339446"/>
                    <a:pt x="138140" y="339049"/>
                    <a:pt x="139617" y="339843"/>
                  </a:cubicBezTo>
                  <a:cubicBezTo>
                    <a:pt x="141832" y="340637"/>
                    <a:pt x="141832" y="343415"/>
                    <a:pt x="139617" y="344208"/>
                  </a:cubicBezTo>
                  <a:cubicBezTo>
                    <a:pt x="137771" y="345002"/>
                    <a:pt x="135925" y="344605"/>
                    <a:pt x="133710" y="344208"/>
                  </a:cubicBezTo>
                  <a:cubicBezTo>
                    <a:pt x="132233" y="344208"/>
                    <a:pt x="130387" y="343812"/>
                    <a:pt x="128541" y="343812"/>
                  </a:cubicBezTo>
                  <a:cubicBezTo>
                    <a:pt x="126326" y="343415"/>
                    <a:pt x="126695" y="340240"/>
                    <a:pt x="128910" y="340240"/>
                  </a:cubicBezTo>
                  <a:close/>
                  <a:moveTo>
                    <a:pt x="140804" y="295428"/>
                  </a:moveTo>
                  <a:cubicBezTo>
                    <a:pt x="141185" y="293012"/>
                    <a:pt x="144995" y="294047"/>
                    <a:pt x="144614" y="296463"/>
                  </a:cubicBezTo>
                  <a:cubicBezTo>
                    <a:pt x="143852" y="299914"/>
                    <a:pt x="143090" y="303020"/>
                    <a:pt x="141185" y="306126"/>
                  </a:cubicBezTo>
                  <a:cubicBezTo>
                    <a:pt x="140042" y="308542"/>
                    <a:pt x="135851" y="306471"/>
                    <a:pt x="137375" y="304056"/>
                  </a:cubicBezTo>
                  <a:cubicBezTo>
                    <a:pt x="138899" y="301295"/>
                    <a:pt x="140042" y="298534"/>
                    <a:pt x="140804" y="295428"/>
                  </a:cubicBezTo>
                  <a:close/>
                  <a:moveTo>
                    <a:pt x="131265" y="287960"/>
                  </a:moveTo>
                  <a:cubicBezTo>
                    <a:pt x="131618" y="285074"/>
                    <a:pt x="135498" y="286517"/>
                    <a:pt x="135145" y="289043"/>
                  </a:cubicBezTo>
                  <a:cubicBezTo>
                    <a:pt x="133029" y="298423"/>
                    <a:pt x="127031" y="305279"/>
                    <a:pt x="122798" y="313216"/>
                  </a:cubicBezTo>
                  <a:cubicBezTo>
                    <a:pt x="121034" y="316463"/>
                    <a:pt x="116801" y="313577"/>
                    <a:pt x="118565" y="310691"/>
                  </a:cubicBezTo>
                  <a:cubicBezTo>
                    <a:pt x="123151" y="303114"/>
                    <a:pt x="129148" y="296620"/>
                    <a:pt x="131265" y="287960"/>
                  </a:cubicBezTo>
                  <a:close/>
                  <a:moveTo>
                    <a:pt x="121442" y="285299"/>
                  </a:moveTo>
                  <a:cubicBezTo>
                    <a:pt x="121808" y="283487"/>
                    <a:pt x="124373" y="284212"/>
                    <a:pt x="124006" y="286024"/>
                  </a:cubicBezTo>
                  <a:cubicBezTo>
                    <a:pt x="121442" y="296170"/>
                    <a:pt x="114481" y="304504"/>
                    <a:pt x="110451" y="313925"/>
                  </a:cubicBezTo>
                  <a:cubicBezTo>
                    <a:pt x="109352" y="316462"/>
                    <a:pt x="105689" y="313925"/>
                    <a:pt x="106788" y="311751"/>
                  </a:cubicBezTo>
                  <a:cubicBezTo>
                    <a:pt x="111550" y="302692"/>
                    <a:pt x="118511" y="295083"/>
                    <a:pt x="121442" y="285299"/>
                  </a:cubicBezTo>
                  <a:close/>
                  <a:moveTo>
                    <a:pt x="109945" y="284905"/>
                  </a:moveTo>
                  <a:cubicBezTo>
                    <a:pt x="111049" y="283487"/>
                    <a:pt x="113258" y="284905"/>
                    <a:pt x="112522" y="286323"/>
                  </a:cubicBezTo>
                  <a:cubicBezTo>
                    <a:pt x="107000" y="296958"/>
                    <a:pt x="101846" y="310073"/>
                    <a:pt x="92643" y="318227"/>
                  </a:cubicBezTo>
                  <a:cubicBezTo>
                    <a:pt x="90803" y="319645"/>
                    <a:pt x="88226" y="317518"/>
                    <a:pt x="89330" y="315391"/>
                  </a:cubicBezTo>
                  <a:cubicBezTo>
                    <a:pt x="92643" y="310073"/>
                    <a:pt x="97429" y="305111"/>
                    <a:pt x="100742" y="299439"/>
                  </a:cubicBezTo>
                  <a:cubicBezTo>
                    <a:pt x="104055" y="294831"/>
                    <a:pt x="107000" y="289868"/>
                    <a:pt x="109945" y="284905"/>
                  </a:cubicBezTo>
                  <a:close/>
                  <a:moveTo>
                    <a:pt x="100028" y="277391"/>
                  </a:moveTo>
                  <a:cubicBezTo>
                    <a:pt x="100916" y="277975"/>
                    <a:pt x="101449" y="279143"/>
                    <a:pt x="100738" y="280222"/>
                  </a:cubicBezTo>
                  <a:cubicBezTo>
                    <a:pt x="95057" y="290286"/>
                    <a:pt x="88310" y="299631"/>
                    <a:pt x="82628" y="309695"/>
                  </a:cubicBezTo>
                  <a:cubicBezTo>
                    <a:pt x="80852" y="313290"/>
                    <a:pt x="75526" y="310055"/>
                    <a:pt x="77657" y="306820"/>
                  </a:cubicBezTo>
                  <a:cubicBezTo>
                    <a:pt x="83693" y="297115"/>
                    <a:pt x="90795" y="287770"/>
                    <a:pt x="97187" y="278065"/>
                  </a:cubicBezTo>
                  <a:cubicBezTo>
                    <a:pt x="97898" y="276807"/>
                    <a:pt x="99140" y="276807"/>
                    <a:pt x="100028" y="277391"/>
                  </a:cubicBezTo>
                  <a:close/>
                  <a:moveTo>
                    <a:pt x="446794" y="272440"/>
                  </a:moveTo>
                  <a:cubicBezTo>
                    <a:pt x="446794" y="269199"/>
                    <a:pt x="451626" y="269199"/>
                    <a:pt x="451626" y="272440"/>
                  </a:cubicBezTo>
                  <a:cubicBezTo>
                    <a:pt x="451971" y="281081"/>
                    <a:pt x="453006" y="290802"/>
                    <a:pt x="451971" y="299803"/>
                  </a:cubicBezTo>
                  <a:cubicBezTo>
                    <a:pt x="451626" y="302324"/>
                    <a:pt x="446794" y="303764"/>
                    <a:pt x="446449" y="300163"/>
                  </a:cubicBezTo>
                  <a:cubicBezTo>
                    <a:pt x="445414" y="291162"/>
                    <a:pt x="446449" y="281441"/>
                    <a:pt x="446794" y="272440"/>
                  </a:cubicBezTo>
                  <a:close/>
                  <a:moveTo>
                    <a:pt x="89145" y="265709"/>
                  </a:moveTo>
                  <a:cubicBezTo>
                    <a:pt x="89869" y="262849"/>
                    <a:pt x="94214" y="263921"/>
                    <a:pt x="93128" y="266781"/>
                  </a:cubicBezTo>
                  <a:cubicBezTo>
                    <a:pt x="89869" y="275360"/>
                    <a:pt x="82628" y="281794"/>
                    <a:pt x="77559" y="289300"/>
                  </a:cubicBezTo>
                  <a:cubicBezTo>
                    <a:pt x="72490" y="297164"/>
                    <a:pt x="67421" y="305743"/>
                    <a:pt x="61628" y="313250"/>
                  </a:cubicBezTo>
                  <a:cubicBezTo>
                    <a:pt x="58732" y="316467"/>
                    <a:pt x="53301" y="311820"/>
                    <a:pt x="55835" y="308603"/>
                  </a:cubicBezTo>
                  <a:cubicBezTo>
                    <a:pt x="61266" y="301096"/>
                    <a:pt x="66697" y="293590"/>
                    <a:pt x="72490" y="286083"/>
                  </a:cubicBezTo>
                  <a:cubicBezTo>
                    <a:pt x="77921" y="279292"/>
                    <a:pt x="85524" y="273573"/>
                    <a:pt x="89145" y="265709"/>
                  </a:cubicBezTo>
                  <a:close/>
                  <a:moveTo>
                    <a:pt x="329" y="251581"/>
                  </a:moveTo>
                  <a:cubicBezTo>
                    <a:pt x="329" y="250149"/>
                    <a:pt x="2334" y="250149"/>
                    <a:pt x="2334" y="251581"/>
                  </a:cubicBezTo>
                  <a:cubicBezTo>
                    <a:pt x="4005" y="281660"/>
                    <a:pt x="4673" y="311381"/>
                    <a:pt x="5342" y="341818"/>
                  </a:cubicBezTo>
                  <a:cubicBezTo>
                    <a:pt x="5342" y="345041"/>
                    <a:pt x="329" y="345041"/>
                    <a:pt x="329" y="341460"/>
                  </a:cubicBezTo>
                  <a:cubicBezTo>
                    <a:pt x="997" y="311739"/>
                    <a:pt x="-674" y="281660"/>
                    <a:pt x="329" y="251581"/>
                  </a:cubicBezTo>
                  <a:close/>
                  <a:moveTo>
                    <a:pt x="79168" y="250490"/>
                  </a:moveTo>
                  <a:cubicBezTo>
                    <a:pt x="80189" y="251073"/>
                    <a:pt x="80811" y="252329"/>
                    <a:pt x="80100" y="253584"/>
                  </a:cubicBezTo>
                  <a:cubicBezTo>
                    <a:pt x="64476" y="275107"/>
                    <a:pt x="49917" y="296988"/>
                    <a:pt x="36068" y="319228"/>
                  </a:cubicBezTo>
                  <a:cubicBezTo>
                    <a:pt x="33938" y="322815"/>
                    <a:pt x="27901" y="319587"/>
                    <a:pt x="30387" y="316000"/>
                  </a:cubicBezTo>
                  <a:cubicBezTo>
                    <a:pt x="44946" y="293760"/>
                    <a:pt x="59860" y="272237"/>
                    <a:pt x="75839" y="251432"/>
                  </a:cubicBezTo>
                  <a:cubicBezTo>
                    <a:pt x="76727" y="249997"/>
                    <a:pt x="78147" y="249907"/>
                    <a:pt x="79168" y="250490"/>
                  </a:cubicBezTo>
                  <a:close/>
                  <a:moveTo>
                    <a:pt x="459632" y="250359"/>
                  </a:moveTo>
                  <a:cubicBezTo>
                    <a:pt x="459632" y="248562"/>
                    <a:pt x="462048" y="248562"/>
                    <a:pt x="462048" y="250359"/>
                  </a:cubicBezTo>
                  <a:cubicBezTo>
                    <a:pt x="462738" y="266893"/>
                    <a:pt x="460668" y="284865"/>
                    <a:pt x="463429" y="301039"/>
                  </a:cubicBezTo>
                  <a:cubicBezTo>
                    <a:pt x="464119" y="304274"/>
                    <a:pt x="459977" y="305353"/>
                    <a:pt x="459287" y="302477"/>
                  </a:cubicBezTo>
                  <a:cubicBezTo>
                    <a:pt x="456526" y="295288"/>
                    <a:pt x="458597" y="288100"/>
                    <a:pt x="458597" y="280911"/>
                  </a:cubicBezTo>
                  <a:cubicBezTo>
                    <a:pt x="458942" y="270488"/>
                    <a:pt x="459287" y="260423"/>
                    <a:pt x="459632" y="250359"/>
                  </a:cubicBezTo>
                  <a:close/>
                  <a:moveTo>
                    <a:pt x="473700" y="234004"/>
                  </a:moveTo>
                  <a:cubicBezTo>
                    <a:pt x="474061" y="231099"/>
                    <a:pt x="478390" y="231462"/>
                    <a:pt x="478390" y="234004"/>
                  </a:cubicBezTo>
                  <a:cubicBezTo>
                    <a:pt x="477669" y="247437"/>
                    <a:pt x="477669" y="260507"/>
                    <a:pt x="477669" y="273577"/>
                  </a:cubicBezTo>
                  <a:cubicBezTo>
                    <a:pt x="478030" y="284832"/>
                    <a:pt x="476226" y="297176"/>
                    <a:pt x="477308" y="308068"/>
                  </a:cubicBezTo>
                  <a:cubicBezTo>
                    <a:pt x="478030" y="310973"/>
                    <a:pt x="473340" y="311699"/>
                    <a:pt x="472979" y="308795"/>
                  </a:cubicBezTo>
                  <a:cubicBezTo>
                    <a:pt x="470814" y="297540"/>
                    <a:pt x="472257" y="284832"/>
                    <a:pt x="472257" y="273577"/>
                  </a:cubicBezTo>
                  <a:cubicBezTo>
                    <a:pt x="472618" y="260507"/>
                    <a:pt x="472979" y="247074"/>
                    <a:pt x="473700" y="234004"/>
                  </a:cubicBezTo>
                  <a:close/>
                  <a:moveTo>
                    <a:pt x="79192" y="220186"/>
                  </a:moveTo>
                  <a:cubicBezTo>
                    <a:pt x="80616" y="218399"/>
                    <a:pt x="83108" y="219828"/>
                    <a:pt x="82040" y="221615"/>
                  </a:cubicBezTo>
                  <a:cubicBezTo>
                    <a:pt x="64241" y="246273"/>
                    <a:pt x="48933" y="272360"/>
                    <a:pt x="31490" y="297375"/>
                  </a:cubicBezTo>
                  <a:cubicBezTo>
                    <a:pt x="29354" y="300592"/>
                    <a:pt x="24726" y="297733"/>
                    <a:pt x="26506" y="294517"/>
                  </a:cubicBezTo>
                  <a:cubicBezTo>
                    <a:pt x="41101" y="267715"/>
                    <a:pt x="61393" y="244129"/>
                    <a:pt x="79192" y="220186"/>
                  </a:cubicBezTo>
                  <a:close/>
                  <a:moveTo>
                    <a:pt x="486865" y="200069"/>
                  </a:moveTo>
                  <a:cubicBezTo>
                    <a:pt x="486865" y="199349"/>
                    <a:pt x="488276" y="199349"/>
                    <a:pt x="488276" y="200069"/>
                  </a:cubicBezTo>
                  <a:cubicBezTo>
                    <a:pt x="488982" y="218795"/>
                    <a:pt x="490040" y="237520"/>
                    <a:pt x="490040" y="255886"/>
                  </a:cubicBezTo>
                  <a:cubicBezTo>
                    <a:pt x="490040" y="272090"/>
                    <a:pt x="486512" y="290456"/>
                    <a:pt x="490040" y="306300"/>
                  </a:cubicBezTo>
                  <a:cubicBezTo>
                    <a:pt x="491098" y="310622"/>
                    <a:pt x="484396" y="311702"/>
                    <a:pt x="483690" y="307021"/>
                  </a:cubicBezTo>
                  <a:cubicBezTo>
                    <a:pt x="481926" y="290816"/>
                    <a:pt x="484748" y="272811"/>
                    <a:pt x="485101" y="255886"/>
                  </a:cubicBezTo>
                  <a:cubicBezTo>
                    <a:pt x="485454" y="237520"/>
                    <a:pt x="485807" y="218795"/>
                    <a:pt x="486865" y="200069"/>
                  </a:cubicBezTo>
                  <a:close/>
                  <a:moveTo>
                    <a:pt x="330363" y="154030"/>
                  </a:moveTo>
                  <a:cubicBezTo>
                    <a:pt x="332861" y="153312"/>
                    <a:pt x="333932" y="157262"/>
                    <a:pt x="331434" y="157980"/>
                  </a:cubicBezTo>
                  <a:cubicBezTo>
                    <a:pt x="316445" y="163007"/>
                    <a:pt x="302883" y="174138"/>
                    <a:pt x="289678" y="182756"/>
                  </a:cubicBezTo>
                  <a:cubicBezTo>
                    <a:pt x="288965" y="183115"/>
                    <a:pt x="288251" y="182038"/>
                    <a:pt x="288965" y="181679"/>
                  </a:cubicBezTo>
                  <a:cubicBezTo>
                    <a:pt x="295745" y="175574"/>
                    <a:pt x="302526" y="170188"/>
                    <a:pt x="310378" y="165161"/>
                  </a:cubicBezTo>
                  <a:cubicBezTo>
                    <a:pt x="316802" y="161212"/>
                    <a:pt x="322869" y="156544"/>
                    <a:pt x="330363" y="154030"/>
                  </a:cubicBezTo>
                  <a:close/>
                  <a:moveTo>
                    <a:pt x="347409" y="133743"/>
                  </a:moveTo>
                  <a:cubicBezTo>
                    <a:pt x="349942" y="132674"/>
                    <a:pt x="351389" y="135881"/>
                    <a:pt x="349218" y="136951"/>
                  </a:cubicBezTo>
                  <a:cubicBezTo>
                    <a:pt x="324978" y="152631"/>
                    <a:pt x="297481" y="164036"/>
                    <a:pt x="275411" y="183637"/>
                  </a:cubicBezTo>
                  <a:cubicBezTo>
                    <a:pt x="275049" y="184706"/>
                    <a:pt x="273964" y="183637"/>
                    <a:pt x="274326" y="182567"/>
                  </a:cubicBezTo>
                  <a:cubicBezTo>
                    <a:pt x="293863" y="162610"/>
                    <a:pt x="322445" y="146217"/>
                    <a:pt x="347409" y="133743"/>
                  </a:cubicBezTo>
                  <a:close/>
                  <a:moveTo>
                    <a:pt x="188722" y="98127"/>
                  </a:moveTo>
                  <a:cubicBezTo>
                    <a:pt x="190447" y="97749"/>
                    <a:pt x="191828" y="97749"/>
                    <a:pt x="193208" y="99261"/>
                  </a:cubicBezTo>
                  <a:cubicBezTo>
                    <a:pt x="193899" y="100773"/>
                    <a:pt x="194244" y="103041"/>
                    <a:pt x="192863" y="104553"/>
                  </a:cubicBezTo>
                  <a:cubicBezTo>
                    <a:pt x="192518" y="104931"/>
                    <a:pt x="191828" y="105309"/>
                    <a:pt x="191138" y="105309"/>
                  </a:cubicBezTo>
                  <a:cubicBezTo>
                    <a:pt x="190102" y="105309"/>
                    <a:pt x="188377" y="104931"/>
                    <a:pt x="187686" y="104175"/>
                  </a:cubicBezTo>
                  <a:cubicBezTo>
                    <a:pt x="186996" y="103419"/>
                    <a:pt x="186651" y="102663"/>
                    <a:pt x="186651" y="101151"/>
                  </a:cubicBezTo>
                  <a:cubicBezTo>
                    <a:pt x="186651" y="100017"/>
                    <a:pt x="187341" y="98505"/>
                    <a:pt x="188722" y="98127"/>
                  </a:cubicBezTo>
                  <a:close/>
                  <a:moveTo>
                    <a:pt x="58278" y="46949"/>
                  </a:moveTo>
                  <a:cubicBezTo>
                    <a:pt x="67287" y="47310"/>
                    <a:pt x="75937" y="52007"/>
                    <a:pt x="84586" y="54536"/>
                  </a:cubicBezTo>
                  <a:cubicBezTo>
                    <a:pt x="95758" y="58149"/>
                    <a:pt x="106209" y="62846"/>
                    <a:pt x="117020" y="67182"/>
                  </a:cubicBezTo>
                  <a:cubicBezTo>
                    <a:pt x="137562" y="75853"/>
                    <a:pt x="158464" y="83440"/>
                    <a:pt x="178645" y="92111"/>
                  </a:cubicBezTo>
                  <a:cubicBezTo>
                    <a:pt x="181528" y="93556"/>
                    <a:pt x="179006" y="98976"/>
                    <a:pt x="176123" y="97531"/>
                  </a:cubicBezTo>
                  <a:cubicBezTo>
                    <a:pt x="154500" y="87776"/>
                    <a:pt x="131796" y="80550"/>
                    <a:pt x="110173" y="70433"/>
                  </a:cubicBezTo>
                  <a:cubicBezTo>
                    <a:pt x="93235" y="63207"/>
                    <a:pt x="75216" y="55259"/>
                    <a:pt x="57917" y="49478"/>
                  </a:cubicBezTo>
                  <a:cubicBezTo>
                    <a:pt x="56476" y="49117"/>
                    <a:pt x="56836" y="46949"/>
                    <a:pt x="58278" y="46949"/>
                  </a:cubicBezTo>
                  <a:close/>
                  <a:moveTo>
                    <a:pt x="495968" y="44127"/>
                  </a:moveTo>
                  <a:cubicBezTo>
                    <a:pt x="478348" y="53865"/>
                    <a:pt x="465042" y="67929"/>
                    <a:pt x="446702" y="76584"/>
                  </a:cubicBezTo>
                  <a:cubicBezTo>
                    <a:pt x="425126" y="86682"/>
                    <a:pt x="403549" y="97140"/>
                    <a:pt x="381973" y="107238"/>
                  </a:cubicBezTo>
                  <a:cubicBezTo>
                    <a:pt x="360037" y="117336"/>
                    <a:pt x="338820" y="131040"/>
                    <a:pt x="318323" y="143662"/>
                  </a:cubicBezTo>
                  <a:cubicBezTo>
                    <a:pt x="307894" y="150153"/>
                    <a:pt x="297466" y="157005"/>
                    <a:pt x="287397" y="163857"/>
                  </a:cubicBezTo>
                  <a:cubicBezTo>
                    <a:pt x="282362" y="166742"/>
                    <a:pt x="278766" y="169988"/>
                    <a:pt x="274091" y="171791"/>
                  </a:cubicBezTo>
                  <a:cubicBezTo>
                    <a:pt x="274811" y="176119"/>
                    <a:pt x="270136" y="180807"/>
                    <a:pt x="266180" y="177561"/>
                  </a:cubicBezTo>
                  <a:cubicBezTo>
                    <a:pt x="244604" y="160611"/>
                    <a:pt x="221229" y="146907"/>
                    <a:pt x="197495" y="133925"/>
                  </a:cubicBezTo>
                  <a:cubicBezTo>
                    <a:pt x="175559" y="121663"/>
                    <a:pt x="153623" y="108320"/>
                    <a:pt x="130609" y="97862"/>
                  </a:cubicBezTo>
                  <a:cubicBezTo>
                    <a:pt x="107234" y="87403"/>
                    <a:pt x="83141" y="79109"/>
                    <a:pt x="60126" y="68290"/>
                  </a:cubicBezTo>
                  <a:cubicBezTo>
                    <a:pt x="49338" y="62880"/>
                    <a:pt x="34234" y="57110"/>
                    <a:pt x="24885" y="47373"/>
                  </a:cubicBezTo>
                  <a:cubicBezTo>
                    <a:pt x="25604" y="94976"/>
                    <a:pt x="25604" y="142580"/>
                    <a:pt x="25604" y="189823"/>
                  </a:cubicBezTo>
                  <a:cubicBezTo>
                    <a:pt x="39988" y="174676"/>
                    <a:pt x="54372" y="159529"/>
                    <a:pt x="68756" y="144383"/>
                  </a:cubicBezTo>
                  <a:cubicBezTo>
                    <a:pt x="70195" y="142580"/>
                    <a:pt x="72712" y="145104"/>
                    <a:pt x="70914" y="146547"/>
                  </a:cubicBezTo>
                  <a:cubicBezTo>
                    <a:pt x="55811" y="163857"/>
                    <a:pt x="41426" y="181889"/>
                    <a:pt x="25604" y="198117"/>
                  </a:cubicBezTo>
                  <a:cubicBezTo>
                    <a:pt x="25604" y="203166"/>
                    <a:pt x="25604" y="208215"/>
                    <a:pt x="25604" y="213624"/>
                  </a:cubicBezTo>
                  <a:cubicBezTo>
                    <a:pt x="33875" y="204248"/>
                    <a:pt x="42146" y="194871"/>
                    <a:pt x="50776" y="186216"/>
                  </a:cubicBezTo>
                  <a:cubicBezTo>
                    <a:pt x="52574" y="184413"/>
                    <a:pt x="55451" y="187298"/>
                    <a:pt x="53653" y="189101"/>
                  </a:cubicBezTo>
                  <a:cubicBezTo>
                    <a:pt x="45022" y="198838"/>
                    <a:pt x="37111" y="208936"/>
                    <a:pt x="28840" y="219034"/>
                  </a:cubicBezTo>
                  <a:cubicBezTo>
                    <a:pt x="28121" y="220476"/>
                    <a:pt x="26683" y="220837"/>
                    <a:pt x="25604" y="220476"/>
                  </a:cubicBezTo>
                  <a:cubicBezTo>
                    <a:pt x="25604" y="226607"/>
                    <a:pt x="25604" y="233098"/>
                    <a:pt x="25604" y="239229"/>
                  </a:cubicBezTo>
                  <a:cubicBezTo>
                    <a:pt x="44303" y="217591"/>
                    <a:pt x="65160" y="197396"/>
                    <a:pt x="83500" y="175037"/>
                  </a:cubicBezTo>
                  <a:cubicBezTo>
                    <a:pt x="83860" y="174315"/>
                    <a:pt x="85658" y="175397"/>
                    <a:pt x="85298" y="176119"/>
                  </a:cubicBezTo>
                  <a:cubicBezTo>
                    <a:pt x="79904" y="188380"/>
                    <a:pt x="67678" y="198478"/>
                    <a:pt x="59407" y="208575"/>
                  </a:cubicBezTo>
                  <a:cubicBezTo>
                    <a:pt x="48259" y="222640"/>
                    <a:pt x="37471" y="237426"/>
                    <a:pt x="25604" y="251130"/>
                  </a:cubicBezTo>
                  <a:cubicBezTo>
                    <a:pt x="25604" y="256539"/>
                    <a:pt x="25604" y="261949"/>
                    <a:pt x="25604" y="267719"/>
                  </a:cubicBezTo>
                  <a:cubicBezTo>
                    <a:pt x="41426" y="243917"/>
                    <a:pt x="59766" y="221558"/>
                    <a:pt x="77027" y="198478"/>
                  </a:cubicBezTo>
                  <a:cubicBezTo>
                    <a:pt x="78106" y="197035"/>
                    <a:pt x="80623" y="198478"/>
                    <a:pt x="79545" y="200281"/>
                  </a:cubicBezTo>
                  <a:cubicBezTo>
                    <a:pt x="63362" y="225886"/>
                    <a:pt x="45382" y="250048"/>
                    <a:pt x="28840" y="275292"/>
                  </a:cubicBezTo>
                  <a:cubicBezTo>
                    <a:pt x="27761" y="276735"/>
                    <a:pt x="26683" y="277095"/>
                    <a:pt x="25604" y="276735"/>
                  </a:cubicBezTo>
                  <a:cubicBezTo>
                    <a:pt x="25244" y="293684"/>
                    <a:pt x="25244" y="309913"/>
                    <a:pt x="25244" y="326862"/>
                  </a:cubicBezTo>
                  <a:cubicBezTo>
                    <a:pt x="33515" y="327944"/>
                    <a:pt x="45382" y="326862"/>
                    <a:pt x="48978" y="326862"/>
                  </a:cubicBezTo>
                  <a:cubicBezTo>
                    <a:pt x="61924" y="326502"/>
                    <a:pt x="74870" y="325420"/>
                    <a:pt x="87816" y="324338"/>
                  </a:cubicBezTo>
                  <a:cubicBezTo>
                    <a:pt x="123776" y="320732"/>
                    <a:pt x="160096" y="320732"/>
                    <a:pt x="196416" y="320732"/>
                  </a:cubicBezTo>
                  <a:cubicBezTo>
                    <a:pt x="248200" y="320732"/>
                    <a:pt x="299983" y="321814"/>
                    <a:pt x="351407" y="321453"/>
                  </a:cubicBezTo>
                  <a:cubicBezTo>
                    <a:pt x="400313" y="321092"/>
                    <a:pt x="448500" y="317125"/>
                    <a:pt x="497047" y="316765"/>
                  </a:cubicBezTo>
                  <a:cubicBezTo>
                    <a:pt x="496328" y="267719"/>
                    <a:pt x="491653" y="219755"/>
                    <a:pt x="493811" y="171070"/>
                  </a:cubicBezTo>
                  <a:cubicBezTo>
                    <a:pt x="495249" y="145825"/>
                    <a:pt x="496328" y="120942"/>
                    <a:pt x="495249" y="95698"/>
                  </a:cubicBezTo>
                  <a:cubicBezTo>
                    <a:pt x="494530" y="78387"/>
                    <a:pt x="493811" y="61077"/>
                    <a:pt x="495968" y="44127"/>
                  </a:cubicBezTo>
                  <a:close/>
                  <a:moveTo>
                    <a:pt x="29559" y="37997"/>
                  </a:moveTo>
                  <a:cubicBezTo>
                    <a:pt x="35313" y="45570"/>
                    <a:pt x="48978" y="51340"/>
                    <a:pt x="56170" y="54946"/>
                  </a:cubicBezTo>
                  <a:cubicBezTo>
                    <a:pt x="66958" y="59995"/>
                    <a:pt x="77747" y="64683"/>
                    <a:pt x="88894" y="69011"/>
                  </a:cubicBezTo>
                  <a:cubicBezTo>
                    <a:pt x="110111" y="76945"/>
                    <a:pt x="130968" y="85600"/>
                    <a:pt x="150747" y="95698"/>
                  </a:cubicBezTo>
                  <a:cubicBezTo>
                    <a:pt x="190303" y="115532"/>
                    <a:pt x="232017" y="137170"/>
                    <a:pt x="266899" y="164218"/>
                  </a:cubicBezTo>
                  <a:cubicBezTo>
                    <a:pt x="277687" y="159890"/>
                    <a:pt x="287756" y="150514"/>
                    <a:pt x="297466" y="144383"/>
                  </a:cubicBezTo>
                  <a:cubicBezTo>
                    <a:pt x="307894" y="137531"/>
                    <a:pt x="318323" y="131040"/>
                    <a:pt x="328751" y="124548"/>
                  </a:cubicBezTo>
                  <a:cubicBezTo>
                    <a:pt x="347810" y="113369"/>
                    <a:pt x="367229" y="102189"/>
                    <a:pt x="387367" y="92813"/>
                  </a:cubicBezTo>
                  <a:cubicBezTo>
                    <a:pt x="407145" y="83076"/>
                    <a:pt x="426924" y="73699"/>
                    <a:pt x="447062" y="64683"/>
                  </a:cubicBezTo>
                  <a:cubicBezTo>
                    <a:pt x="461087" y="57831"/>
                    <a:pt x="471875" y="47013"/>
                    <a:pt x="484821" y="38718"/>
                  </a:cubicBezTo>
                  <a:cubicBezTo>
                    <a:pt x="333067" y="39800"/>
                    <a:pt x="181313" y="37997"/>
                    <a:pt x="29559" y="37997"/>
                  </a:cubicBezTo>
                  <a:close/>
                  <a:moveTo>
                    <a:pt x="501362" y="27899"/>
                  </a:moveTo>
                  <a:cubicBezTo>
                    <a:pt x="502441" y="27899"/>
                    <a:pt x="503880" y="28260"/>
                    <a:pt x="504599" y="28620"/>
                  </a:cubicBezTo>
                  <a:cubicBezTo>
                    <a:pt x="506757" y="29702"/>
                    <a:pt x="508195" y="31866"/>
                    <a:pt x="507476" y="34390"/>
                  </a:cubicBezTo>
                  <a:cubicBezTo>
                    <a:pt x="502441" y="58553"/>
                    <a:pt x="505678" y="82354"/>
                    <a:pt x="506397" y="106517"/>
                  </a:cubicBezTo>
                  <a:cubicBezTo>
                    <a:pt x="507116" y="129958"/>
                    <a:pt x="505678" y="153399"/>
                    <a:pt x="504958" y="177200"/>
                  </a:cubicBezTo>
                  <a:cubicBezTo>
                    <a:pt x="502441" y="226607"/>
                    <a:pt x="508195" y="276013"/>
                    <a:pt x="508555" y="325781"/>
                  </a:cubicBezTo>
                  <a:cubicBezTo>
                    <a:pt x="508555" y="331911"/>
                    <a:pt x="500284" y="332633"/>
                    <a:pt x="497766" y="328305"/>
                  </a:cubicBezTo>
                  <a:cubicBezTo>
                    <a:pt x="442747" y="328666"/>
                    <a:pt x="387727" y="332993"/>
                    <a:pt x="332707" y="332993"/>
                  </a:cubicBezTo>
                  <a:cubicBezTo>
                    <a:pt x="276968" y="332633"/>
                    <a:pt x="220870" y="331911"/>
                    <a:pt x="165131" y="332272"/>
                  </a:cubicBezTo>
                  <a:cubicBezTo>
                    <a:pt x="143914" y="332272"/>
                    <a:pt x="122697" y="331190"/>
                    <a:pt x="101840" y="333714"/>
                  </a:cubicBezTo>
                  <a:cubicBezTo>
                    <a:pt x="89614" y="335157"/>
                    <a:pt x="77747" y="336239"/>
                    <a:pt x="65520" y="336960"/>
                  </a:cubicBezTo>
                  <a:cubicBezTo>
                    <a:pt x="52574" y="337681"/>
                    <a:pt x="15175" y="343451"/>
                    <a:pt x="8702" y="326862"/>
                  </a:cubicBezTo>
                  <a:cubicBezTo>
                    <a:pt x="7264" y="323256"/>
                    <a:pt x="11220" y="320371"/>
                    <a:pt x="14456" y="320732"/>
                  </a:cubicBezTo>
                  <a:cubicBezTo>
                    <a:pt x="14456" y="225525"/>
                    <a:pt x="13377" y="129958"/>
                    <a:pt x="15175" y="34751"/>
                  </a:cubicBezTo>
                  <a:cubicBezTo>
                    <a:pt x="15175" y="34390"/>
                    <a:pt x="15175" y="33669"/>
                    <a:pt x="15175" y="33309"/>
                  </a:cubicBezTo>
                  <a:cubicBezTo>
                    <a:pt x="15175" y="30784"/>
                    <a:pt x="16614" y="28260"/>
                    <a:pt x="19850" y="28260"/>
                  </a:cubicBezTo>
                  <a:cubicBezTo>
                    <a:pt x="180594" y="28260"/>
                    <a:pt x="340978" y="29342"/>
                    <a:pt x="501362" y="27899"/>
                  </a:cubicBezTo>
                  <a:close/>
                  <a:moveTo>
                    <a:pt x="513311" y="10437"/>
                  </a:moveTo>
                  <a:cubicBezTo>
                    <a:pt x="514394" y="10437"/>
                    <a:pt x="515116" y="10800"/>
                    <a:pt x="515838" y="11526"/>
                  </a:cubicBezTo>
                  <a:cubicBezTo>
                    <a:pt x="516560" y="11888"/>
                    <a:pt x="517643" y="12251"/>
                    <a:pt x="517643" y="13703"/>
                  </a:cubicBezTo>
                  <a:cubicBezTo>
                    <a:pt x="521253" y="24588"/>
                    <a:pt x="519087" y="37651"/>
                    <a:pt x="519809" y="48900"/>
                  </a:cubicBezTo>
                  <a:cubicBezTo>
                    <a:pt x="520170" y="65228"/>
                    <a:pt x="520170" y="81194"/>
                    <a:pt x="519087" y="97523"/>
                  </a:cubicBezTo>
                  <a:cubicBezTo>
                    <a:pt x="519087" y="98974"/>
                    <a:pt x="516560" y="98974"/>
                    <a:pt x="516560" y="97160"/>
                  </a:cubicBezTo>
                  <a:cubicBezTo>
                    <a:pt x="515838" y="83008"/>
                    <a:pt x="514755" y="69220"/>
                    <a:pt x="513672" y="55068"/>
                  </a:cubicBezTo>
                  <a:cubicBezTo>
                    <a:pt x="512589" y="42731"/>
                    <a:pt x="513672" y="29306"/>
                    <a:pt x="511867" y="16968"/>
                  </a:cubicBezTo>
                  <a:cubicBezTo>
                    <a:pt x="494537" y="17694"/>
                    <a:pt x="477569" y="18420"/>
                    <a:pt x="460240" y="18783"/>
                  </a:cubicBezTo>
                  <a:cubicBezTo>
                    <a:pt x="443272" y="19146"/>
                    <a:pt x="425582" y="16606"/>
                    <a:pt x="408614" y="19508"/>
                  </a:cubicBezTo>
                  <a:cubicBezTo>
                    <a:pt x="406809" y="19871"/>
                    <a:pt x="405726" y="16606"/>
                    <a:pt x="407892" y="15880"/>
                  </a:cubicBezTo>
                  <a:cubicBezTo>
                    <a:pt x="424860" y="11526"/>
                    <a:pt x="442911" y="13340"/>
                    <a:pt x="460240" y="12614"/>
                  </a:cubicBezTo>
                  <a:cubicBezTo>
                    <a:pt x="477930" y="11888"/>
                    <a:pt x="495621" y="10800"/>
                    <a:pt x="513311" y="10437"/>
                  </a:cubicBezTo>
                  <a:close/>
                  <a:moveTo>
                    <a:pt x="526749" y="406"/>
                  </a:moveTo>
                  <a:cubicBezTo>
                    <a:pt x="527109" y="406"/>
                    <a:pt x="527109" y="406"/>
                    <a:pt x="527109" y="406"/>
                  </a:cubicBezTo>
                  <a:cubicBezTo>
                    <a:pt x="529271" y="-676"/>
                    <a:pt x="532873" y="406"/>
                    <a:pt x="532513" y="3650"/>
                  </a:cubicBezTo>
                  <a:cubicBezTo>
                    <a:pt x="530351" y="28523"/>
                    <a:pt x="533954" y="54478"/>
                    <a:pt x="532873" y="80072"/>
                  </a:cubicBezTo>
                  <a:cubicBezTo>
                    <a:pt x="532873" y="81514"/>
                    <a:pt x="530351" y="81514"/>
                    <a:pt x="530351" y="79711"/>
                  </a:cubicBezTo>
                  <a:cubicBezTo>
                    <a:pt x="528910" y="55559"/>
                    <a:pt x="528550" y="30686"/>
                    <a:pt x="526029" y="6173"/>
                  </a:cubicBezTo>
                  <a:cubicBezTo>
                    <a:pt x="497930" y="6534"/>
                    <a:pt x="470911" y="7615"/>
                    <a:pt x="442813" y="4371"/>
                  </a:cubicBezTo>
                  <a:cubicBezTo>
                    <a:pt x="440651" y="4010"/>
                    <a:pt x="440651" y="766"/>
                    <a:pt x="443173" y="766"/>
                  </a:cubicBezTo>
                  <a:cubicBezTo>
                    <a:pt x="470911" y="45"/>
                    <a:pt x="499010" y="766"/>
                    <a:pt x="526749" y="4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9E3DC51-6A5F-8B40-94E0-9D77E98D9E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58595" y="1535832"/>
              <a:ext cx="951717" cy="1545594"/>
            </a:xfrm>
            <a:custGeom>
              <a:avLst/>
              <a:gdLst>
                <a:gd name="connsiteX0" fmla="*/ 545793 w 1049092"/>
                <a:gd name="connsiteY0" fmla="*/ 1487985 h 1703731"/>
                <a:gd name="connsiteX1" fmla="*/ 549998 w 1049092"/>
                <a:gd name="connsiteY1" fmla="*/ 1492152 h 1703731"/>
                <a:gd name="connsiteX2" fmla="*/ 543195 w 1049092"/>
                <a:gd name="connsiteY2" fmla="*/ 1515599 h 1703731"/>
                <a:gd name="connsiteX3" fmla="*/ 534879 w 1049092"/>
                <a:gd name="connsiteY3" fmla="*/ 1513767 h 1703731"/>
                <a:gd name="connsiteX4" fmla="*/ 541305 w 1049092"/>
                <a:gd name="connsiteY4" fmla="*/ 1491786 h 1703731"/>
                <a:gd name="connsiteX5" fmla="*/ 545793 w 1049092"/>
                <a:gd name="connsiteY5" fmla="*/ 1487985 h 1703731"/>
                <a:gd name="connsiteX6" fmla="*/ 538595 w 1049092"/>
                <a:gd name="connsiteY6" fmla="*/ 1458004 h 1703731"/>
                <a:gd name="connsiteX7" fmla="*/ 541697 w 1049092"/>
                <a:gd name="connsiteY7" fmla="*/ 1461467 h 1703731"/>
                <a:gd name="connsiteX8" fmla="*/ 529474 w 1049092"/>
                <a:gd name="connsiteY8" fmla="*/ 1505499 h 1703731"/>
                <a:gd name="connsiteX9" fmla="*/ 521324 w 1049092"/>
                <a:gd name="connsiteY9" fmla="*/ 1501948 h 1703731"/>
                <a:gd name="connsiteX10" fmla="*/ 534659 w 1049092"/>
                <a:gd name="connsiteY10" fmla="*/ 1460401 h 1703731"/>
                <a:gd name="connsiteX11" fmla="*/ 538595 w 1049092"/>
                <a:gd name="connsiteY11" fmla="*/ 1458004 h 1703731"/>
                <a:gd name="connsiteX12" fmla="*/ 355913 w 1049092"/>
                <a:gd name="connsiteY12" fmla="*/ 1440110 h 1703731"/>
                <a:gd name="connsiteX13" fmla="*/ 358931 w 1049092"/>
                <a:gd name="connsiteY13" fmla="*/ 1441905 h 1703731"/>
                <a:gd name="connsiteX14" fmla="*/ 395327 w 1049092"/>
                <a:gd name="connsiteY14" fmla="*/ 1497935 h 1703731"/>
                <a:gd name="connsiteX15" fmla="*/ 444695 w 1049092"/>
                <a:gd name="connsiteY15" fmla="*/ 1558633 h 1703731"/>
                <a:gd name="connsiteX16" fmla="*/ 491180 w 1049092"/>
                <a:gd name="connsiteY16" fmla="*/ 1608557 h 1703731"/>
                <a:gd name="connsiteX17" fmla="*/ 508477 w 1049092"/>
                <a:gd name="connsiteY17" fmla="*/ 1635135 h 1703731"/>
                <a:gd name="connsiteX18" fmla="*/ 522891 w 1049092"/>
                <a:gd name="connsiteY18" fmla="*/ 1659199 h 1703731"/>
                <a:gd name="connsiteX19" fmla="*/ 512081 w 1049092"/>
                <a:gd name="connsiteY19" fmla="*/ 1669615 h 1703731"/>
                <a:gd name="connsiteX20" fmla="*/ 478208 w 1049092"/>
                <a:gd name="connsiteY20" fmla="*/ 1615740 h 1703731"/>
                <a:gd name="connsiteX21" fmla="*/ 419470 w 1049092"/>
                <a:gd name="connsiteY21" fmla="*/ 1548218 h 1703731"/>
                <a:gd name="connsiteX22" fmla="*/ 379471 w 1049092"/>
                <a:gd name="connsiteY22" fmla="*/ 1488956 h 1703731"/>
                <a:gd name="connsiteX23" fmla="*/ 354247 w 1049092"/>
                <a:gd name="connsiteY23" fmla="*/ 1442624 h 1703731"/>
                <a:gd name="connsiteX24" fmla="*/ 355913 w 1049092"/>
                <a:gd name="connsiteY24" fmla="*/ 1440110 h 1703731"/>
                <a:gd name="connsiteX25" fmla="*/ 528981 w 1049092"/>
                <a:gd name="connsiteY25" fmla="*/ 1437042 h 1703731"/>
                <a:gd name="connsiteX26" fmla="*/ 531697 w 1049092"/>
                <a:gd name="connsiteY26" fmla="*/ 1442995 h 1703731"/>
                <a:gd name="connsiteX27" fmla="*/ 518729 w 1049092"/>
                <a:gd name="connsiteY27" fmla="*/ 1474988 h 1703731"/>
                <a:gd name="connsiteX28" fmla="*/ 509266 w 1049092"/>
                <a:gd name="connsiteY28" fmla="*/ 1472079 h 1703731"/>
                <a:gd name="connsiteX29" fmla="*/ 522584 w 1049092"/>
                <a:gd name="connsiteY29" fmla="*/ 1440087 h 1703731"/>
                <a:gd name="connsiteX30" fmla="*/ 528981 w 1049092"/>
                <a:gd name="connsiteY30" fmla="*/ 1437042 h 1703731"/>
                <a:gd name="connsiteX31" fmla="*/ 519649 w 1049092"/>
                <a:gd name="connsiteY31" fmla="*/ 1394209 h 1703731"/>
                <a:gd name="connsiteX32" fmla="*/ 520896 w 1049092"/>
                <a:gd name="connsiteY32" fmla="*/ 1398999 h 1703731"/>
                <a:gd name="connsiteX33" fmla="*/ 494902 w 1049092"/>
                <a:gd name="connsiteY33" fmla="*/ 1459371 h 1703731"/>
                <a:gd name="connsiteX34" fmla="*/ 487068 w 1049092"/>
                <a:gd name="connsiteY34" fmla="*/ 1456479 h 1703731"/>
                <a:gd name="connsiteX35" fmla="*/ 515198 w 1049092"/>
                <a:gd name="connsiteY35" fmla="*/ 1395384 h 1703731"/>
                <a:gd name="connsiteX36" fmla="*/ 519649 w 1049092"/>
                <a:gd name="connsiteY36" fmla="*/ 1394209 h 1703731"/>
                <a:gd name="connsiteX37" fmla="*/ 767591 w 1049092"/>
                <a:gd name="connsiteY37" fmla="*/ 1362180 h 1703731"/>
                <a:gd name="connsiteX38" fmla="*/ 772267 w 1049092"/>
                <a:gd name="connsiteY38" fmla="*/ 1362901 h 1703731"/>
                <a:gd name="connsiteX39" fmla="*/ 739900 w 1049092"/>
                <a:gd name="connsiteY39" fmla="*/ 1424894 h 1703731"/>
                <a:gd name="connsiteX40" fmla="*/ 679483 w 1049092"/>
                <a:gd name="connsiteY40" fmla="*/ 1513918 h 1703731"/>
                <a:gd name="connsiteX41" fmla="*/ 623381 w 1049092"/>
                <a:gd name="connsiteY41" fmla="*/ 1606907 h 1703731"/>
                <a:gd name="connsiteX42" fmla="*/ 568358 w 1049092"/>
                <a:gd name="connsiteY42" fmla="*/ 1698815 h 1703731"/>
                <a:gd name="connsiteX43" fmla="*/ 554692 w 1049092"/>
                <a:gd name="connsiteY43" fmla="*/ 1692688 h 1703731"/>
                <a:gd name="connsiteX44" fmla="*/ 606118 w 1049092"/>
                <a:gd name="connsiteY44" fmla="*/ 1606547 h 1703731"/>
                <a:gd name="connsiteX45" fmla="*/ 658624 w 1049092"/>
                <a:gd name="connsiteY45" fmla="*/ 1520766 h 1703731"/>
                <a:gd name="connsiteX46" fmla="*/ 720480 w 1049092"/>
                <a:gd name="connsiteY46" fmla="*/ 1432463 h 1703731"/>
                <a:gd name="connsiteX47" fmla="*/ 767591 w 1049092"/>
                <a:gd name="connsiteY47" fmla="*/ 1362180 h 1703731"/>
                <a:gd name="connsiteX48" fmla="*/ 509777 w 1049092"/>
                <a:gd name="connsiteY48" fmla="*/ 1355925 h 1703731"/>
                <a:gd name="connsiteX49" fmla="*/ 512569 w 1049092"/>
                <a:gd name="connsiteY49" fmla="*/ 1361251 h 1703731"/>
                <a:gd name="connsiteX50" fmla="*/ 476180 w 1049092"/>
                <a:gd name="connsiteY50" fmla="*/ 1440327 h 1703731"/>
                <a:gd name="connsiteX51" fmla="*/ 466813 w 1049092"/>
                <a:gd name="connsiteY51" fmla="*/ 1435994 h 1703731"/>
                <a:gd name="connsiteX52" fmla="*/ 503201 w 1049092"/>
                <a:gd name="connsiteY52" fmla="*/ 1358723 h 1703731"/>
                <a:gd name="connsiteX53" fmla="*/ 509777 w 1049092"/>
                <a:gd name="connsiteY53" fmla="*/ 1355925 h 1703731"/>
                <a:gd name="connsiteX54" fmla="*/ 320966 w 1049092"/>
                <a:gd name="connsiteY54" fmla="*/ 1338370 h 1703731"/>
                <a:gd name="connsiteX55" fmla="*/ 351868 w 1049092"/>
                <a:gd name="connsiteY55" fmla="*/ 1379851 h 1703731"/>
                <a:gd name="connsiteX56" fmla="*/ 371632 w 1049092"/>
                <a:gd name="connsiteY56" fmla="*/ 1407626 h 1703731"/>
                <a:gd name="connsiteX57" fmla="*/ 415830 w 1049092"/>
                <a:gd name="connsiteY57" fmla="*/ 1479407 h 1703731"/>
                <a:gd name="connsiteX58" fmla="*/ 475479 w 1049092"/>
                <a:gd name="connsiteY58" fmla="*/ 1555155 h 1703731"/>
                <a:gd name="connsiteX59" fmla="*/ 523629 w 1049092"/>
                <a:gd name="connsiteY59" fmla="*/ 1616115 h 1703731"/>
                <a:gd name="connsiteX60" fmla="*/ 513568 w 1049092"/>
                <a:gd name="connsiteY60" fmla="*/ 1625854 h 1703731"/>
                <a:gd name="connsiteX61" fmla="*/ 456075 w 1049092"/>
                <a:gd name="connsiteY61" fmla="*/ 1551187 h 1703731"/>
                <a:gd name="connsiteX62" fmla="*/ 405768 w 1049092"/>
                <a:gd name="connsiteY62" fmla="*/ 1485178 h 1703731"/>
                <a:gd name="connsiteX63" fmla="*/ 354384 w 1049092"/>
                <a:gd name="connsiteY63" fmla="*/ 1398608 h 1703731"/>
                <a:gd name="connsiteX64" fmla="*/ 317372 w 1049092"/>
                <a:gd name="connsiteY64" fmla="*/ 1339091 h 1703731"/>
                <a:gd name="connsiteX65" fmla="*/ 320966 w 1049092"/>
                <a:gd name="connsiteY65" fmla="*/ 1338370 h 1703731"/>
                <a:gd name="connsiteX66" fmla="*/ 500942 w 1049092"/>
                <a:gd name="connsiteY66" fmla="*/ 1323568 h 1703731"/>
                <a:gd name="connsiteX67" fmla="*/ 502722 w 1049092"/>
                <a:gd name="connsiteY67" fmla="*/ 1329686 h 1703731"/>
                <a:gd name="connsiteX68" fmla="*/ 458224 w 1049092"/>
                <a:gd name="connsiteY68" fmla="*/ 1422163 h 1703731"/>
                <a:gd name="connsiteX69" fmla="*/ 448968 w 1049092"/>
                <a:gd name="connsiteY69" fmla="*/ 1418205 h 1703731"/>
                <a:gd name="connsiteX70" fmla="*/ 494891 w 1049092"/>
                <a:gd name="connsiteY70" fmla="*/ 1325008 h 1703731"/>
                <a:gd name="connsiteX71" fmla="*/ 500942 w 1049092"/>
                <a:gd name="connsiteY71" fmla="*/ 1323568 h 1703731"/>
                <a:gd name="connsiteX72" fmla="*/ 484827 w 1049092"/>
                <a:gd name="connsiteY72" fmla="*/ 1298277 h 1703731"/>
                <a:gd name="connsiteX73" fmla="*/ 486479 w 1049092"/>
                <a:gd name="connsiteY73" fmla="*/ 1304933 h 1703731"/>
                <a:gd name="connsiteX74" fmla="*/ 445046 w 1049092"/>
                <a:gd name="connsiteY74" fmla="*/ 1384975 h 1703731"/>
                <a:gd name="connsiteX75" fmla="*/ 435759 w 1049092"/>
                <a:gd name="connsiteY75" fmla="*/ 1379258 h 1703731"/>
                <a:gd name="connsiteX76" fmla="*/ 478621 w 1049092"/>
                <a:gd name="connsiteY76" fmla="*/ 1299930 h 1703731"/>
                <a:gd name="connsiteX77" fmla="*/ 484827 w 1049092"/>
                <a:gd name="connsiteY77" fmla="*/ 1298277 h 1703731"/>
                <a:gd name="connsiteX78" fmla="*/ 480856 w 1049092"/>
                <a:gd name="connsiteY78" fmla="*/ 1263258 h 1703731"/>
                <a:gd name="connsiteX79" fmla="*/ 481923 w 1049092"/>
                <a:gd name="connsiteY79" fmla="*/ 1266994 h 1703731"/>
                <a:gd name="connsiteX80" fmla="*/ 429639 w 1049092"/>
                <a:gd name="connsiteY80" fmla="*/ 1368183 h 1703731"/>
                <a:gd name="connsiteX81" fmla="*/ 421814 w 1049092"/>
                <a:gd name="connsiteY81" fmla="*/ 1362782 h 1703731"/>
                <a:gd name="connsiteX82" fmla="*/ 477655 w 1049092"/>
                <a:gd name="connsiteY82" fmla="*/ 1264113 h 1703731"/>
                <a:gd name="connsiteX83" fmla="*/ 480856 w 1049092"/>
                <a:gd name="connsiteY83" fmla="*/ 1263258 h 1703731"/>
                <a:gd name="connsiteX84" fmla="*/ 465405 w 1049092"/>
                <a:gd name="connsiteY84" fmla="*/ 1233947 h 1703731"/>
                <a:gd name="connsiteX85" fmla="*/ 468494 w 1049092"/>
                <a:gd name="connsiteY85" fmla="*/ 1239701 h 1703731"/>
                <a:gd name="connsiteX86" fmla="*/ 440916 w 1049092"/>
                <a:gd name="connsiteY86" fmla="*/ 1300119 h 1703731"/>
                <a:gd name="connsiteX87" fmla="*/ 421575 w 1049092"/>
                <a:gd name="connsiteY87" fmla="*/ 1338239 h 1703731"/>
                <a:gd name="connsiteX88" fmla="*/ 414054 w 1049092"/>
                <a:gd name="connsiteY88" fmla="*/ 1333924 h 1703731"/>
                <a:gd name="connsiteX89" fmla="*/ 458824 w 1049092"/>
                <a:gd name="connsiteY89" fmla="*/ 1236824 h 1703731"/>
                <a:gd name="connsiteX90" fmla="*/ 465405 w 1049092"/>
                <a:gd name="connsiteY90" fmla="*/ 1233947 h 1703731"/>
                <a:gd name="connsiteX91" fmla="*/ 448317 w 1049092"/>
                <a:gd name="connsiteY91" fmla="*/ 1208004 h 1703731"/>
                <a:gd name="connsiteX92" fmla="*/ 450325 w 1049092"/>
                <a:gd name="connsiteY92" fmla="*/ 1214900 h 1703731"/>
                <a:gd name="connsiteX93" fmla="*/ 390350 w 1049092"/>
                <a:gd name="connsiteY93" fmla="*/ 1328848 h 1703731"/>
                <a:gd name="connsiteX94" fmla="*/ 381068 w 1049092"/>
                <a:gd name="connsiteY94" fmla="*/ 1324521 h 1703731"/>
                <a:gd name="connsiteX95" fmla="*/ 441757 w 1049092"/>
                <a:gd name="connsiteY95" fmla="*/ 1209491 h 1703731"/>
                <a:gd name="connsiteX96" fmla="*/ 448317 w 1049092"/>
                <a:gd name="connsiteY96" fmla="*/ 1208004 h 1703731"/>
                <a:gd name="connsiteX97" fmla="*/ 434854 w 1049092"/>
                <a:gd name="connsiteY97" fmla="*/ 1183482 h 1703731"/>
                <a:gd name="connsiteX98" fmla="*/ 436713 w 1049092"/>
                <a:gd name="connsiteY98" fmla="*/ 1189317 h 1703731"/>
                <a:gd name="connsiteX99" fmla="*/ 379780 w 1049092"/>
                <a:gd name="connsiteY99" fmla="*/ 1293180 h 1703731"/>
                <a:gd name="connsiteX100" fmla="*/ 370714 w 1049092"/>
                <a:gd name="connsiteY100" fmla="*/ 1288114 h 1703731"/>
                <a:gd name="connsiteX101" fmla="*/ 429460 w 1049092"/>
                <a:gd name="connsiteY101" fmla="*/ 1184975 h 1703731"/>
                <a:gd name="connsiteX102" fmla="*/ 434854 w 1049092"/>
                <a:gd name="connsiteY102" fmla="*/ 1183482 h 1703731"/>
                <a:gd name="connsiteX103" fmla="*/ 873396 w 1049092"/>
                <a:gd name="connsiteY103" fmla="*/ 1163785 h 1703731"/>
                <a:gd name="connsiteX104" fmla="*/ 874521 w 1049092"/>
                <a:gd name="connsiteY104" fmla="*/ 1168419 h 1703731"/>
                <a:gd name="connsiteX105" fmla="*/ 798910 w 1049092"/>
                <a:gd name="connsiteY105" fmla="*/ 1287555 h 1703731"/>
                <a:gd name="connsiteX106" fmla="*/ 725819 w 1049092"/>
                <a:gd name="connsiteY106" fmla="*/ 1403812 h 1703731"/>
                <a:gd name="connsiteX107" fmla="*/ 579278 w 1049092"/>
                <a:gd name="connsiteY107" fmla="*/ 1632007 h 1703731"/>
                <a:gd name="connsiteX108" fmla="*/ 567037 w 1049092"/>
                <a:gd name="connsiteY108" fmla="*/ 1624808 h 1703731"/>
                <a:gd name="connsiteX109" fmla="*/ 718258 w 1049092"/>
                <a:gd name="connsiteY109" fmla="*/ 1389415 h 1703731"/>
                <a:gd name="connsiteX110" fmla="*/ 793149 w 1049092"/>
                <a:gd name="connsiteY110" fmla="*/ 1274238 h 1703731"/>
                <a:gd name="connsiteX111" fmla="*/ 868760 w 1049092"/>
                <a:gd name="connsiteY111" fmla="*/ 1164819 h 1703731"/>
                <a:gd name="connsiteX112" fmla="*/ 873396 w 1049092"/>
                <a:gd name="connsiteY112" fmla="*/ 1163785 h 1703731"/>
                <a:gd name="connsiteX113" fmla="*/ 431061 w 1049092"/>
                <a:gd name="connsiteY113" fmla="*/ 1144021 h 1703731"/>
                <a:gd name="connsiteX114" fmla="*/ 432684 w 1049092"/>
                <a:gd name="connsiteY114" fmla="*/ 1147588 h 1703731"/>
                <a:gd name="connsiteX115" fmla="*/ 366659 w 1049092"/>
                <a:gd name="connsiteY115" fmla="*/ 1264256 h 1703731"/>
                <a:gd name="connsiteX116" fmla="*/ 363772 w 1049092"/>
                <a:gd name="connsiteY116" fmla="*/ 1267868 h 1703731"/>
                <a:gd name="connsiteX117" fmla="*/ 357278 w 1049092"/>
                <a:gd name="connsiteY117" fmla="*/ 1261005 h 1703731"/>
                <a:gd name="connsiteX118" fmla="*/ 427272 w 1049092"/>
                <a:gd name="connsiteY118" fmla="*/ 1145060 h 1703731"/>
                <a:gd name="connsiteX119" fmla="*/ 431061 w 1049092"/>
                <a:gd name="connsiteY119" fmla="*/ 1144021 h 1703731"/>
                <a:gd name="connsiteX120" fmla="*/ 419299 w 1049092"/>
                <a:gd name="connsiteY120" fmla="*/ 1118023 h 1703731"/>
                <a:gd name="connsiteX121" fmla="*/ 420477 w 1049092"/>
                <a:gd name="connsiteY121" fmla="*/ 1123120 h 1703731"/>
                <a:gd name="connsiteX122" fmla="*/ 354512 w 1049092"/>
                <a:gd name="connsiteY122" fmla="*/ 1229555 h 1703731"/>
                <a:gd name="connsiteX123" fmla="*/ 346176 w 1049092"/>
                <a:gd name="connsiteY123" fmla="*/ 1225947 h 1703731"/>
                <a:gd name="connsiteX124" fmla="*/ 414315 w 1049092"/>
                <a:gd name="connsiteY124" fmla="*/ 1119151 h 1703731"/>
                <a:gd name="connsiteX125" fmla="*/ 419299 w 1049092"/>
                <a:gd name="connsiteY125" fmla="*/ 1118023 h 1703731"/>
                <a:gd name="connsiteX126" fmla="*/ 359181 w 1049092"/>
                <a:gd name="connsiteY126" fmla="*/ 1107976 h 1703731"/>
                <a:gd name="connsiteX127" fmla="*/ 360636 w 1049092"/>
                <a:gd name="connsiteY127" fmla="*/ 1114606 h 1703731"/>
                <a:gd name="connsiteX128" fmla="*/ 324256 w 1049092"/>
                <a:gd name="connsiteY128" fmla="*/ 1171282 h 1703731"/>
                <a:gd name="connsiteX129" fmla="*/ 315161 w 1049092"/>
                <a:gd name="connsiteY129" fmla="*/ 1165833 h 1703731"/>
                <a:gd name="connsiteX130" fmla="*/ 352269 w 1049092"/>
                <a:gd name="connsiteY130" fmla="*/ 1109520 h 1703731"/>
                <a:gd name="connsiteX131" fmla="*/ 359181 w 1049092"/>
                <a:gd name="connsiteY131" fmla="*/ 1107976 h 1703731"/>
                <a:gd name="connsiteX132" fmla="*/ 412849 w 1049092"/>
                <a:gd name="connsiteY132" fmla="*/ 1075845 h 1703731"/>
                <a:gd name="connsiteX133" fmla="*/ 415210 w 1049092"/>
                <a:gd name="connsiteY133" fmla="*/ 1080037 h 1703731"/>
                <a:gd name="connsiteX134" fmla="*/ 342562 w 1049092"/>
                <a:gd name="connsiteY134" fmla="*/ 1205890 h 1703731"/>
                <a:gd name="connsiteX135" fmla="*/ 333844 w 1049092"/>
                <a:gd name="connsiteY135" fmla="*/ 1200841 h 1703731"/>
                <a:gd name="connsiteX136" fmla="*/ 408308 w 1049092"/>
                <a:gd name="connsiteY136" fmla="*/ 1077874 h 1703731"/>
                <a:gd name="connsiteX137" fmla="*/ 412849 w 1049092"/>
                <a:gd name="connsiteY137" fmla="*/ 1075845 h 1703731"/>
                <a:gd name="connsiteX138" fmla="*/ 318103 w 1049092"/>
                <a:gd name="connsiteY138" fmla="*/ 1072821 h 1703731"/>
                <a:gd name="connsiteX139" fmla="*/ 323830 w 1049092"/>
                <a:gd name="connsiteY139" fmla="*/ 1078704 h 1703731"/>
                <a:gd name="connsiteX140" fmla="*/ 300562 w 1049092"/>
                <a:gd name="connsiteY140" fmla="*/ 1101129 h 1703731"/>
                <a:gd name="connsiteX141" fmla="*/ 295551 w 1049092"/>
                <a:gd name="connsiteY141" fmla="*/ 1094144 h 1703731"/>
                <a:gd name="connsiteX142" fmla="*/ 307364 w 1049092"/>
                <a:gd name="connsiteY142" fmla="*/ 1083483 h 1703731"/>
                <a:gd name="connsiteX143" fmla="*/ 318103 w 1049092"/>
                <a:gd name="connsiteY143" fmla="*/ 1072821 h 1703731"/>
                <a:gd name="connsiteX144" fmla="*/ 355547 w 1049092"/>
                <a:gd name="connsiteY144" fmla="*/ 1071010 h 1703731"/>
                <a:gd name="connsiteX145" fmla="*/ 356629 w 1049092"/>
                <a:gd name="connsiteY145" fmla="*/ 1076526 h 1703731"/>
                <a:gd name="connsiteX146" fmla="*/ 314415 w 1049092"/>
                <a:gd name="connsiteY146" fmla="*/ 1128187 h 1703731"/>
                <a:gd name="connsiteX147" fmla="*/ 308643 w 1049092"/>
                <a:gd name="connsiteY147" fmla="*/ 1120653 h 1703731"/>
                <a:gd name="connsiteX148" fmla="*/ 350135 w 1049092"/>
                <a:gd name="connsiteY148" fmla="*/ 1071145 h 1703731"/>
                <a:gd name="connsiteX149" fmla="*/ 355547 w 1049092"/>
                <a:gd name="connsiteY149" fmla="*/ 1071010 h 1703731"/>
                <a:gd name="connsiteX150" fmla="*/ 291800 w 1049092"/>
                <a:gd name="connsiteY150" fmla="*/ 1068046 h 1703731"/>
                <a:gd name="connsiteX151" fmla="*/ 297123 w 1049092"/>
                <a:gd name="connsiteY151" fmla="*/ 1068046 h 1703731"/>
                <a:gd name="connsiteX152" fmla="*/ 297403 w 1049092"/>
                <a:gd name="connsiteY152" fmla="*/ 1073541 h 1703731"/>
                <a:gd name="connsiteX153" fmla="*/ 290679 w 1049092"/>
                <a:gd name="connsiteY153" fmla="*/ 1079769 h 1703731"/>
                <a:gd name="connsiteX154" fmla="*/ 285450 w 1049092"/>
                <a:gd name="connsiteY154" fmla="*/ 1073907 h 1703731"/>
                <a:gd name="connsiteX155" fmla="*/ 777657 w 1049092"/>
                <a:gd name="connsiteY155" fmla="*/ 912757 h 1703731"/>
                <a:gd name="connsiteX156" fmla="*/ 783802 w 1049092"/>
                <a:gd name="connsiteY156" fmla="*/ 919220 h 1703731"/>
                <a:gd name="connsiteX157" fmla="*/ 677894 w 1049092"/>
                <a:gd name="connsiteY157" fmla="*/ 967337 h 1703731"/>
                <a:gd name="connsiteX158" fmla="*/ 675002 w 1049092"/>
                <a:gd name="connsiteY158" fmla="*/ 960155 h 1703731"/>
                <a:gd name="connsiteX159" fmla="*/ 777657 w 1049092"/>
                <a:gd name="connsiteY159" fmla="*/ 912757 h 1703731"/>
                <a:gd name="connsiteX160" fmla="*/ 796308 w 1049092"/>
                <a:gd name="connsiteY160" fmla="*/ 880452 h 1703731"/>
                <a:gd name="connsiteX161" fmla="*/ 799188 w 1049092"/>
                <a:gd name="connsiteY161" fmla="*/ 885873 h 1703731"/>
                <a:gd name="connsiteX162" fmla="*/ 603696 w 1049092"/>
                <a:gd name="connsiteY162" fmla="*/ 966822 h 1703731"/>
                <a:gd name="connsiteX163" fmla="*/ 602976 w 1049092"/>
                <a:gd name="connsiteY163" fmla="*/ 963931 h 1703731"/>
                <a:gd name="connsiteX164" fmla="*/ 796308 w 1049092"/>
                <a:gd name="connsiteY164" fmla="*/ 880452 h 1703731"/>
                <a:gd name="connsiteX165" fmla="*/ 833115 w 1049092"/>
                <a:gd name="connsiteY165" fmla="*/ 816814 h 1703731"/>
                <a:gd name="connsiteX166" fmla="*/ 838516 w 1049092"/>
                <a:gd name="connsiteY166" fmla="*/ 821880 h 1703731"/>
                <a:gd name="connsiteX167" fmla="*/ 766145 w 1049092"/>
                <a:gd name="connsiteY167" fmla="*/ 879053 h 1703731"/>
                <a:gd name="connsiteX168" fmla="*/ 681893 w 1049092"/>
                <a:gd name="connsiteY168" fmla="*/ 921029 h 1703731"/>
                <a:gd name="connsiteX169" fmla="*/ 496107 w 1049092"/>
                <a:gd name="connsiteY169" fmla="*/ 959386 h 1703731"/>
                <a:gd name="connsiteX170" fmla="*/ 496107 w 1049092"/>
                <a:gd name="connsiteY170" fmla="*/ 955405 h 1703731"/>
                <a:gd name="connsiteX171" fmla="*/ 684053 w 1049092"/>
                <a:gd name="connsiteY171" fmla="*/ 908002 h 1703731"/>
                <a:gd name="connsiteX172" fmla="*/ 761104 w 1049092"/>
                <a:gd name="connsiteY172" fmla="*/ 870007 h 1703731"/>
                <a:gd name="connsiteX173" fmla="*/ 833115 w 1049092"/>
                <a:gd name="connsiteY173" fmla="*/ 816814 h 1703731"/>
                <a:gd name="connsiteX174" fmla="*/ 88905 w 1049092"/>
                <a:gd name="connsiteY174" fmla="*/ 664228 h 1703731"/>
                <a:gd name="connsiteX175" fmla="*/ 92788 w 1049092"/>
                <a:gd name="connsiteY175" fmla="*/ 668139 h 1703731"/>
                <a:gd name="connsiteX176" fmla="*/ 109599 w 1049092"/>
                <a:gd name="connsiteY176" fmla="*/ 775299 h 1703731"/>
                <a:gd name="connsiteX177" fmla="*/ 129700 w 1049092"/>
                <a:gd name="connsiteY177" fmla="*/ 844342 h 1703731"/>
                <a:gd name="connsiteX178" fmla="*/ 121660 w 1049092"/>
                <a:gd name="connsiteY178" fmla="*/ 851894 h 1703731"/>
                <a:gd name="connsiteX179" fmla="*/ 95711 w 1049092"/>
                <a:gd name="connsiteY179" fmla="*/ 778895 h 1703731"/>
                <a:gd name="connsiteX180" fmla="*/ 84747 w 1049092"/>
                <a:gd name="connsiteY180" fmla="*/ 668139 h 1703731"/>
                <a:gd name="connsiteX181" fmla="*/ 88905 w 1049092"/>
                <a:gd name="connsiteY181" fmla="*/ 664228 h 1703731"/>
                <a:gd name="connsiteX182" fmla="*/ 8166 w 1049092"/>
                <a:gd name="connsiteY182" fmla="*/ 553417 h 1703731"/>
                <a:gd name="connsiteX183" fmla="*/ 11429 w 1049092"/>
                <a:gd name="connsiteY183" fmla="*/ 554137 h 1703731"/>
                <a:gd name="connsiteX184" fmla="*/ 17956 w 1049092"/>
                <a:gd name="connsiteY184" fmla="*/ 699379 h 1703731"/>
                <a:gd name="connsiteX185" fmla="*/ 33909 w 1049092"/>
                <a:gd name="connsiteY185" fmla="*/ 773078 h 1703731"/>
                <a:gd name="connsiteX186" fmla="*/ 47687 w 1049092"/>
                <a:gd name="connsiteY186" fmla="*/ 819455 h 1703731"/>
                <a:gd name="connsiteX187" fmla="*/ 35722 w 1049092"/>
                <a:gd name="connsiteY187" fmla="*/ 826645 h 1703731"/>
                <a:gd name="connsiteX188" fmla="*/ 20494 w 1049092"/>
                <a:gd name="connsiteY188" fmla="*/ 776674 h 1703731"/>
                <a:gd name="connsiteX189" fmla="*/ 5266 w 1049092"/>
                <a:gd name="connsiteY189" fmla="*/ 706929 h 1703731"/>
                <a:gd name="connsiteX190" fmla="*/ 8166 w 1049092"/>
                <a:gd name="connsiteY190" fmla="*/ 553417 h 1703731"/>
                <a:gd name="connsiteX191" fmla="*/ 497470 w 1049092"/>
                <a:gd name="connsiteY191" fmla="*/ 371720 h 1703731"/>
                <a:gd name="connsiteX192" fmla="*/ 497470 w 1049092"/>
                <a:gd name="connsiteY192" fmla="*/ 386409 h 1703731"/>
                <a:gd name="connsiteX193" fmla="*/ 407437 w 1049092"/>
                <a:gd name="connsiteY193" fmla="*/ 411846 h 1703731"/>
                <a:gd name="connsiteX194" fmla="*/ 354350 w 1049092"/>
                <a:gd name="connsiteY194" fmla="*/ 458062 h 1703731"/>
                <a:gd name="connsiteX195" fmla="*/ 347894 w 1049092"/>
                <a:gd name="connsiteY195" fmla="*/ 456629 h 1703731"/>
                <a:gd name="connsiteX196" fmla="*/ 401698 w 1049092"/>
                <a:gd name="connsiteY196" fmla="*/ 401098 h 1703731"/>
                <a:gd name="connsiteX197" fmla="*/ 497470 w 1049092"/>
                <a:gd name="connsiteY197" fmla="*/ 371720 h 1703731"/>
                <a:gd name="connsiteX198" fmla="*/ 505012 w 1049092"/>
                <a:gd name="connsiteY198" fmla="*/ 327865 h 1703731"/>
                <a:gd name="connsiteX199" fmla="*/ 549010 w 1049092"/>
                <a:gd name="connsiteY199" fmla="*/ 329210 h 1703731"/>
                <a:gd name="connsiteX200" fmla="*/ 549010 w 1049092"/>
                <a:gd name="connsiteY200" fmla="*/ 340376 h 1703731"/>
                <a:gd name="connsiteX201" fmla="*/ 467537 w 1049092"/>
                <a:gd name="connsiteY201" fmla="*/ 350101 h 1703731"/>
                <a:gd name="connsiteX202" fmla="*/ 389669 w 1049092"/>
                <a:gd name="connsiteY202" fmla="*/ 380717 h 1703731"/>
                <a:gd name="connsiteX203" fmla="*/ 296300 w 1049092"/>
                <a:gd name="connsiteY203" fmla="*/ 488413 h 1703731"/>
                <a:gd name="connsiteX204" fmla="*/ 291613 w 1049092"/>
                <a:gd name="connsiteY204" fmla="*/ 487693 h 1703731"/>
                <a:gd name="connsiteX205" fmla="*/ 377412 w 1049092"/>
                <a:gd name="connsiteY205" fmla="*/ 372793 h 1703731"/>
                <a:gd name="connsiteX206" fmla="*/ 505012 w 1049092"/>
                <a:gd name="connsiteY206" fmla="*/ 327865 h 1703731"/>
                <a:gd name="connsiteX207" fmla="*/ 519574 w 1049092"/>
                <a:gd name="connsiteY207" fmla="*/ 301676 h 1703731"/>
                <a:gd name="connsiteX208" fmla="*/ 583530 w 1049092"/>
                <a:gd name="connsiteY208" fmla="*/ 302798 h 1703731"/>
                <a:gd name="connsiteX209" fmla="*/ 583530 w 1049092"/>
                <a:gd name="connsiteY209" fmla="*/ 317161 h 1703731"/>
                <a:gd name="connsiteX210" fmla="*/ 524563 w 1049092"/>
                <a:gd name="connsiteY210" fmla="*/ 314288 h 1703731"/>
                <a:gd name="connsiteX211" fmla="*/ 459843 w 1049092"/>
                <a:gd name="connsiteY211" fmla="*/ 324342 h 1703731"/>
                <a:gd name="connsiteX212" fmla="*/ 362404 w 1049092"/>
                <a:gd name="connsiteY212" fmla="*/ 365995 h 1703731"/>
                <a:gd name="connsiteX213" fmla="*/ 286538 w 1049092"/>
                <a:gd name="connsiteY213" fmla="*/ 442120 h 1703731"/>
                <a:gd name="connsiteX214" fmla="*/ 242312 w 1049092"/>
                <a:gd name="connsiteY214" fmla="*/ 537275 h 1703731"/>
                <a:gd name="connsiteX215" fmla="*/ 237638 w 1049092"/>
                <a:gd name="connsiteY215" fmla="*/ 536557 h 1703731"/>
                <a:gd name="connsiteX216" fmla="*/ 275751 w 1049092"/>
                <a:gd name="connsiteY216" fmla="*/ 435297 h 1703731"/>
                <a:gd name="connsiteX217" fmla="*/ 348741 w 1049092"/>
                <a:gd name="connsiteY217" fmla="*/ 357737 h 1703731"/>
                <a:gd name="connsiteX218" fmla="*/ 455888 w 1049092"/>
                <a:gd name="connsiteY218" fmla="*/ 309979 h 1703731"/>
                <a:gd name="connsiteX219" fmla="*/ 519574 w 1049092"/>
                <a:gd name="connsiteY219" fmla="*/ 301676 h 1703731"/>
                <a:gd name="connsiteX220" fmla="*/ 511459 w 1049092"/>
                <a:gd name="connsiteY220" fmla="*/ 288744 h 1703731"/>
                <a:gd name="connsiteX221" fmla="*/ 447589 w 1049092"/>
                <a:gd name="connsiteY221" fmla="*/ 295631 h 1703731"/>
                <a:gd name="connsiteX222" fmla="*/ 212095 w 1049092"/>
                <a:gd name="connsiteY222" fmla="*/ 541220 h 1703731"/>
                <a:gd name="connsiteX223" fmla="*/ 216416 w 1049092"/>
                <a:gd name="connsiteY223" fmla="*/ 605679 h 1703731"/>
                <a:gd name="connsiteX224" fmla="*/ 269708 w 1049092"/>
                <a:gd name="connsiteY224" fmla="*/ 768445 h 1703731"/>
                <a:gd name="connsiteX225" fmla="*/ 330922 w 1049092"/>
                <a:gd name="connsiteY225" fmla="*/ 835063 h 1703731"/>
                <a:gd name="connsiteX226" fmla="*/ 361169 w 1049092"/>
                <a:gd name="connsiteY226" fmla="*/ 863511 h 1703731"/>
                <a:gd name="connsiteX227" fmla="*/ 389976 w 1049092"/>
                <a:gd name="connsiteY227" fmla="*/ 879716 h 1703731"/>
                <a:gd name="connsiteX228" fmla="*/ 674082 w 1049092"/>
                <a:gd name="connsiteY228" fmla="*/ 866752 h 1703731"/>
                <a:gd name="connsiteX229" fmla="*/ 866727 w 1049092"/>
                <a:gd name="connsiteY229" fmla="*/ 616121 h 1703731"/>
                <a:gd name="connsiteX230" fmla="*/ 842961 w 1049092"/>
                <a:gd name="connsiteY230" fmla="*/ 449034 h 1703731"/>
                <a:gd name="connsiteX231" fmla="*/ 721613 w 1049092"/>
                <a:gd name="connsiteY231" fmla="*/ 337763 h 1703731"/>
                <a:gd name="connsiteX232" fmla="*/ 580820 w 1049092"/>
                <a:gd name="connsiteY232" fmla="*/ 289150 h 1703731"/>
                <a:gd name="connsiteX233" fmla="*/ 576139 w 1049092"/>
                <a:gd name="connsiteY233" fmla="*/ 291310 h 1703731"/>
                <a:gd name="connsiteX234" fmla="*/ 511459 w 1049092"/>
                <a:gd name="connsiteY234" fmla="*/ 288744 h 1703731"/>
                <a:gd name="connsiteX235" fmla="*/ 554399 w 1049092"/>
                <a:gd name="connsiteY235" fmla="*/ 250546 h 1703731"/>
                <a:gd name="connsiteX236" fmla="*/ 795430 w 1049092"/>
                <a:gd name="connsiteY236" fmla="*/ 346406 h 1703731"/>
                <a:gd name="connsiteX237" fmla="*/ 886532 w 1049092"/>
                <a:gd name="connsiteY237" fmla="*/ 462358 h 1703731"/>
                <a:gd name="connsiteX238" fmla="*/ 896614 w 1049092"/>
                <a:gd name="connsiteY238" fmla="*/ 628005 h 1703731"/>
                <a:gd name="connsiteX239" fmla="*/ 720533 w 1049092"/>
                <a:gd name="connsiteY239" fmla="*/ 876475 h 1703731"/>
                <a:gd name="connsiteX240" fmla="*/ 422023 w 1049092"/>
                <a:gd name="connsiteY240" fmla="*/ 920767 h 1703731"/>
                <a:gd name="connsiteX241" fmla="*/ 350727 w 1049092"/>
                <a:gd name="connsiteY241" fmla="*/ 889439 h 1703731"/>
                <a:gd name="connsiteX242" fmla="*/ 323721 w 1049092"/>
                <a:gd name="connsiteY242" fmla="*/ 871433 h 1703731"/>
                <a:gd name="connsiteX243" fmla="*/ 319760 w 1049092"/>
                <a:gd name="connsiteY243" fmla="*/ 867472 h 1703731"/>
                <a:gd name="connsiteX244" fmla="*/ 288432 w 1049092"/>
                <a:gd name="connsiteY244" fmla="*/ 838304 h 1703731"/>
                <a:gd name="connsiteX245" fmla="*/ 265747 w 1049092"/>
                <a:gd name="connsiteY245" fmla="*/ 812377 h 1703731"/>
                <a:gd name="connsiteX246" fmla="*/ 243782 w 1049092"/>
                <a:gd name="connsiteY246" fmla="*/ 784649 h 1703731"/>
                <a:gd name="connsiteX247" fmla="*/ 197331 w 1049092"/>
                <a:gd name="connsiteY247" fmla="*/ 698225 h 1703731"/>
                <a:gd name="connsiteX248" fmla="*/ 182928 w 1049092"/>
                <a:gd name="connsiteY248" fmla="*/ 601717 h 1703731"/>
                <a:gd name="connsiteX249" fmla="*/ 180407 w 1049092"/>
                <a:gd name="connsiteY249" fmla="*/ 572549 h 1703731"/>
                <a:gd name="connsiteX250" fmla="*/ 209934 w 1049092"/>
                <a:gd name="connsiteY250" fmla="*/ 433550 h 1703731"/>
                <a:gd name="connsiteX251" fmla="*/ 263226 w 1049092"/>
                <a:gd name="connsiteY251" fmla="*/ 359369 h 1703731"/>
                <a:gd name="connsiteX252" fmla="*/ 316879 w 1049092"/>
                <a:gd name="connsiteY252" fmla="*/ 307155 h 1703731"/>
                <a:gd name="connsiteX253" fmla="*/ 467754 w 1049092"/>
                <a:gd name="connsiteY253" fmla="*/ 252419 h 1703731"/>
                <a:gd name="connsiteX254" fmla="*/ 554399 w 1049092"/>
                <a:gd name="connsiteY254" fmla="*/ 250546 h 1703731"/>
                <a:gd name="connsiteX255" fmla="*/ 574888 w 1049092"/>
                <a:gd name="connsiteY255" fmla="*/ 120133 h 1703731"/>
                <a:gd name="connsiteX256" fmla="*/ 486285 w 1049092"/>
                <a:gd name="connsiteY256" fmla="*/ 124814 h 1703731"/>
                <a:gd name="connsiteX257" fmla="*/ 481962 w 1049092"/>
                <a:gd name="connsiteY257" fmla="*/ 125534 h 1703731"/>
                <a:gd name="connsiteX258" fmla="*/ 481962 w 1049092"/>
                <a:gd name="connsiteY258" fmla="*/ 125174 h 1703731"/>
                <a:gd name="connsiteX259" fmla="*/ 247128 w 1049092"/>
                <a:gd name="connsiteY259" fmla="*/ 223112 h 1703731"/>
                <a:gd name="connsiteX260" fmla="*/ 72443 w 1049092"/>
                <a:gd name="connsiteY260" fmla="*/ 513326 h 1703731"/>
                <a:gd name="connsiteX261" fmla="*/ 126109 w 1049092"/>
                <a:gd name="connsiteY261" fmla="*/ 898957 h 1703731"/>
                <a:gd name="connsiteX262" fmla="*/ 333930 w 1049092"/>
                <a:gd name="connsiteY262" fmla="*/ 1256863 h 1703731"/>
                <a:gd name="connsiteX263" fmla="*/ 446305 w 1049092"/>
                <a:gd name="connsiteY263" fmla="*/ 1439417 h 1703731"/>
                <a:gd name="connsiteX264" fmla="*/ 542832 w 1049092"/>
                <a:gd name="connsiteY264" fmla="*/ 1579843 h 1703731"/>
                <a:gd name="connsiteX265" fmla="*/ 544993 w 1049092"/>
                <a:gd name="connsiteY265" fmla="*/ 1583804 h 1703731"/>
                <a:gd name="connsiteX266" fmla="*/ 547514 w 1049092"/>
                <a:gd name="connsiteY266" fmla="*/ 1577683 h 1703731"/>
                <a:gd name="connsiteX267" fmla="*/ 643321 w 1049092"/>
                <a:gd name="connsiteY267" fmla="*/ 1436176 h 1703731"/>
                <a:gd name="connsiteX268" fmla="*/ 753535 w 1049092"/>
                <a:gd name="connsiteY268" fmla="*/ 1252903 h 1703731"/>
                <a:gd name="connsiteX269" fmla="*/ 958114 w 1049092"/>
                <a:gd name="connsiteY269" fmla="*/ 892836 h 1703731"/>
                <a:gd name="connsiteX270" fmla="*/ 1008179 w 1049092"/>
                <a:gd name="connsiteY270" fmla="*/ 506844 h 1703731"/>
                <a:gd name="connsiteX271" fmla="*/ 830252 w 1049092"/>
                <a:gd name="connsiteY271" fmla="*/ 218071 h 1703731"/>
                <a:gd name="connsiteX272" fmla="*/ 574888 w 1049092"/>
                <a:gd name="connsiteY272" fmla="*/ 120133 h 1703731"/>
                <a:gd name="connsiteX273" fmla="*/ 586633 w 1049092"/>
                <a:gd name="connsiteY273" fmla="*/ 85634 h 1703731"/>
                <a:gd name="connsiteX274" fmla="*/ 875994 w 1049092"/>
                <a:gd name="connsiteY274" fmla="*/ 216271 h 1703731"/>
                <a:gd name="connsiteX275" fmla="*/ 1039154 w 1049092"/>
                <a:gd name="connsiteY275" fmla="*/ 498923 h 1703731"/>
                <a:gd name="connsiteX276" fmla="*/ 999895 w 1049092"/>
                <a:gd name="connsiteY276" fmla="*/ 874473 h 1703731"/>
                <a:gd name="connsiteX277" fmla="*/ 794595 w 1049092"/>
                <a:gd name="connsiteY277" fmla="*/ 1248222 h 1703731"/>
                <a:gd name="connsiteX278" fmla="*/ 676097 w 1049092"/>
                <a:gd name="connsiteY278" fmla="*/ 1436537 h 1703731"/>
                <a:gd name="connsiteX279" fmla="*/ 559040 w 1049092"/>
                <a:gd name="connsiteY279" fmla="*/ 1615490 h 1703731"/>
                <a:gd name="connsiteX280" fmla="*/ 559040 w 1049092"/>
                <a:gd name="connsiteY280" fmla="*/ 1616210 h 1703731"/>
                <a:gd name="connsiteX281" fmla="*/ 534548 w 1049092"/>
                <a:gd name="connsiteY281" fmla="*/ 1611889 h 1703731"/>
                <a:gd name="connsiteX282" fmla="*/ 534548 w 1049092"/>
                <a:gd name="connsiteY282" fmla="*/ 1611529 h 1703731"/>
                <a:gd name="connsiteX283" fmla="*/ 533107 w 1049092"/>
                <a:gd name="connsiteY283" fmla="*/ 1610089 h 1703731"/>
                <a:gd name="connsiteX284" fmla="*/ 413169 w 1049092"/>
                <a:gd name="connsiteY284" fmla="*/ 1439777 h 1703731"/>
                <a:gd name="connsiteX285" fmla="*/ 292870 w 1049092"/>
                <a:gd name="connsiteY285" fmla="*/ 1252903 h 1703731"/>
                <a:gd name="connsiteX286" fmla="*/ 83969 w 1049092"/>
                <a:gd name="connsiteY286" fmla="*/ 880594 h 1703731"/>
                <a:gd name="connsiteX287" fmla="*/ 40748 w 1049092"/>
                <a:gd name="connsiteY287" fmla="*/ 506124 h 1703731"/>
                <a:gd name="connsiteX288" fmla="*/ 201746 w 1049092"/>
                <a:gd name="connsiteY288" fmla="*/ 221672 h 1703731"/>
                <a:gd name="connsiteX289" fmla="*/ 480162 w 1049092"/>
                <a:gd name="connsiteY289" fmla="*/ 86287 h 1703731"/>
                <a:gd name="connsiteX290" fmla="*/ 586633 w 1049092"/>
                <a:gd name="connsiteY290" fmla="*/ 85634 h 1703731"/>
                <a:gd name="connsiteX291" fmla="*/ 533515 w 1049092"/>
                <a:gd name="connsiteY291" fmla="*/ 56819 h 1703731"/>
                <a:gd name="connsiteX292" fmla="*/ 617568 w 1049092"/>
                <a:gd name="connsiteY292" fmla="*/ 61748 h 1703731"/>
                <a:gd name="connsiteX293" fmla="*/ 693922 w 1049092"/>
                <a:gd name="connsiteY293" fmla="*/ 78955 h 1703731"/>
                <a:gd name="connsiteX294" fmla="*/ 738942 w 1049092"/>
                <a:gd name="connsiteY294" fmla="*/ 96519 h 1703731"/>
                <a:gd name="connsiteX295" fmla="*/ 730659 w 1049092"/>
                <a:gd name="connsiteY295" fmla="*/ 110141 h 1703731"/>
                <a:gd name="connsiteX296" fmla="*/ 673033 w 1049092"/>
                <a:gd name="connsiteY296" fmla="*/ 89350 h 1703731"/>
                <a:gd name="connsiteX297" fmla="*/ 600640 w 1049092"/>
                <a:gd name="connsiteY297" fmla="*/ 74294 h 1703731"/>
                <a:gd name="connsiteX298" fmla="*/ 458016 w 1049092"/>
                <a:gd name="connsiteY298" fmla="*/ 75370 h 1703731"/>
                <a:gd name="connsiteX299" fmla="*/ 219949 w 1049092"/>
                <a:gd name="connsiteY299" fmla="*/ 172873 h 1703731"/>
                <a:gd name="connsiteX300" fmla="*/ 215627 w 1049092"/>
                <a:gd name="connsiteY300" fmla="*/ 169646 h 1703731"/>
                <a:gd name="connsiteX301" fmla="*/ 318993 w 1049092"/>
                <a:gd name="connsiteY301" fmla="*/ 97953 h 1703731"/>
                <a:gd name="connsiteX302" fmla="*/ 449732 w 1049092"/>
                <a:gd name="connsiteY302" fmla="*/ 63182 h 1703731"/>
                <a:gd name="connsiteX303" fmla="*/ 533515 w 1049092"/>
                <a:gd name="connsiteY303" fmla="*/ 56819 h 1703731"/>
                <a:gd name="connsiteX304" fmla="*/ 547537 w 1049092"/>
                <a:gd name="connsiteY304" fmla="*/ 28708 h 1703731"/>
                <a:gd name="connsiteX305" fmla="*/ 627474 w 1049092"/>
                <a:gd name="connsiteY305" fmla="*/ 41122 h 1703731"/>
                <a:gd name="connsiteX306" fmla="*/ 623520 w 1049092"/>
                <a:gd name="connsiteY306" fmla="*/ 53716 h 1703731"/>
                <a:gd name="connsiteX307" fmla="*/ 458165 w 1049092"/>
                <a:gd name="connsiteY307" fmla="*/ 42562 h 1703731"/>
                <a:gd name="connsiteX308" fmla="*/ 306829 w 1049092"/>
                <a:gd name="connsiteY308" fmla="*/ 77465 h 1703731"/>
                <a:gd name="connsiteX309" fmla="*/ 306110 w 1049092"/>
                <a:gd name="connsiteY309" fmla="*/ 74587 h 1703731"/>
                <a:gd name="connsiteX310" fmla="*/ 390945 w 1049092"/>
                <a:gd name="connsiteY310" fmla="*/ 43641 h 1703731"/>
                <a:gd name="connsiteX311" fmla="*/ 466792 w 1049092"/>
                <a:gd name="connsiteY311" fmla="*/ 30327 h 1703731"/>
                <a:gd name="connsiteX312" fmla="*/ 547537 w 1049092"/>
                <a:gd name="connsiteY312" fmla="*/ 28708 h 1703731"/>
                <a:gd name="connsiteX313" fmla="*/ 502469 w 1049092"/>
                <a:gd name="connsiteY313" fmla="*/ 332 h 1703731"/>
                <a:gd name="connsiteX314" fmla="*/ 537352 w 1049092"/>
                <a:gd name="connsiteY314" fmla="*/ 3706 h 1703731"/>
                <a:gd name="connsiteX315" fmla="*/ 533402 w 1049092"/>
                <a:gd name="connsiteY315" fmla="*/ 16323 h 1703731"/>
                <a:gd name="connsiteX316" fmla="*/ 466956 w 1049092"/>
                <a:gd name="connsiteY316" fmla="*/ 14220 h 1703731"/>
                <a:gd name="connsiteX317" fmla="*/ 390814 w 1049092"/>
                <a:gd name="connsiteY317" fmla="*/ 22281 h 1703731"/>
                <a:gd name="connsiteX318" fmla="*/ 389736 w 1049092"/>
                <a:gd name="connsiteY318" fmla="*/ 18426 h 1703731"/>
                <a:gd name="connsiteX319" fmla="*/ 467316 w 1049092"/>
                <a:gd name="connsiteY319" fmla="*/ 3005 h 1703731"/>
                <a:gd name="connsiteX320" fmla="*/ 502469 w 1049092"/>
                <a:gd name="connsiteY320" fmla="*/ 332 h 170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1049092" h="1703731">
                  <a:moveTo>
                    <a:pt x="545793" y="1487985"/>
                  </a:moveTo>
                  <a:cubicBezTo>
                    <a:pt x="547919" y="1488031"/>
                    <a:pt x="549998" y="1489405"/>
                    <a:pt x="549998" y="1492152"/>
                  </a:cubicBezTo>
                  <a:cubicBezTo>
                    <a:pt x="549620" y="1500212"/>
                    <a:pt x="546596" y="1509005"/>
                    <a:pt x="543195" y="1515599"/>
                  </a:cubicBezTo>
                  <a:cubicBezTo>
                    <a:pt x="541305" y="1519629"/>
                    <a:pt x="534501" y="1517797"/>
                    <a:pt x="534879" y="1513767"/>
                  </a:cubicBezTo>
                  <a:cubicBezTo>
                    <a:pt x="535257" y="1506074"/>
                    <a:pt x="540927" y="1499846"/>
                    <a:pt x="541305" y="1491786"/>
                  </a:cubicBezTo>
                  <a:cubicBezTo>
                    <a:pt x="541494" y="1489222"/>
                    <a:pt x="543667" y="1487939"/>
                    <a:pt x="545793" y="1487985"/>
                  </a:cubicBezTo>
                  <a:close/>
                  <a:moveTo>
                    <a:pt x="538595" y="1458004"/>
                  </a:moveTo>
                  <a:cubicBezTo>
                    <a:pt x="540308" y="1458271"/>
                    <a:pt x="541882" y="1459513"/>
                    <a:pt x="541697" y="1461467"/>
                  </a:cubicBezTo>
                  <a:cubicBezTo>
                    <a:pt x="540216" y="1476026"/>
                    <a:pt x="536141" y="1492005"/>
                    <a:pt x="529474" y="1505499"/>
                  </a:cubicBezTo>
                  <a:cubicBezTo>
                    <a:pt x="527251" y="1510115"/>
                    <a:pt x="520213" y="1506209"/>
                    <a:pt x="521324" y="1501948"/>
                  </a:cubicBezTo>
                  <a:cubicBezTo>
                    <a:pt x="524658" y="1487744"/>
                    <a:pt x="532437" y="1474960"/>
                    <a:pt x="534659" y="1460401"/>
                  </a:cubicBezTo>
                  <a:cubicBezTo>
                    <a:pt x="535030" y="1458448"/>
                    <a:pt x="536882" y="1457738"/>
                    <a:pt x="538595" y="1458004"/>
                  </a:cubicBezTo>
                  <a:close/>
                  <a:moveTo>
                    <a:pt x="355913" y="1440110"/>
                  </a:moveTo>
                  <a:cubicBezTo>
                    <a:pt x="357040" y="1439930"/>
                    <a:pt x="358391" y="1440469"/>
                    <a:pt x="358931" y="1441905"/>
                  </a:cubicBezTo>
                  <a:cubicBezTo>
                    <a:pt x="365418" y="1460941"/>
                    <a:pt x="383075" y="1481413"/>
                    <a:pt x="395327" y="1497935"/>
                  </a:cubicBezTo>
                  <a:cubicBezTo>
                    <a:pt x="410462" y="1518766"/>
                    <a:pt x="426678" y="1539957"/>
                    <a:pt x="444695" y="1558633"/>
                  </a:cubicBezTo>
                  <a:cubicBezTo>
                    <a:pt x="460190" y="1575155"/>
                    <a:pt x="478208" y="1589881"/>
                    <a:pt x="491180" y="1608557"/>
                  </a:cubicBezTo>
                  <a:cubicBezTo>
                    <a:pt x="496946" y="1617177"/>
                    <a:pt x="502712" y="1626156"/>
                    <a:pt x="508477" y="1635135"/>
                  </a:cubicBezTo>
                  <a:cubicBezTo>
                    <a:pt x="513522" y="1643037"/>
                    <a:pt x="516405" y="1652016"/>
                    <a:pt x="522891" y="1659199"/>
                  </a:cubicBezTo>
                  <a:cubicBezTo>
                    <a:pt x="529378" y="1666382"/>
                    <a:pt x="518567" y="1676798"/>
                    <a:pt x="512081" y="1669615"/>
                  </a:cubicBezTo>
                  <a:cubicBezTo>
                    <a:pt x="498027" y="1654530"/>
                    <a:pt x="490820" y="1632621"/>
                    <a:pt x="478208" y="1615740"/>
                  </a:cubicBezTo>
                  <a:cubicBezTo>
                    <a:pt x="460911" y="1591317"/>
                    <a:pt x="437488" y="1571922"/>
                    <a:pt x="419470" y="1548218"/>
                  </a:cubicBezTo>
                  <a:cubicBezTo>
                    <a:pt x="405056" y="1529900"/>
                    <a:pt x="389922" y="1509787"/>
                    <a:pt x="379471" y="1488956"/>
                  </a:cubicBezTo>
                  <a:cubicBezTo>
                    <a:pt x="371544" y="1473153"/>
                    <a:pt x="359292" y="1460223"/>
                    <a:pt x="354247" y="1442624"/>
                  </a:cubicBezTo>
                  <a:cubicBezTo>
                    <a:pt x="353887" y="1441187"/>
                    <a:pt x="354787" y="1440289"/>
                    <a:pt x="355913" y="1440110"/>
                  </a:cubicBezTo>
                  <a:close/>
                  <a:moveTo>
                    <a:pt x="528981" y="1437042"/>
                  </a:moveTo>
                  <a:cubicBezTo>
                    <a:pt x="531259" y="1437724"/>
                    <a:pt x="532924" y="1439905"/>
                    <a:pt x="531697" y="1442995"/>
                  </a:cubicBezTo>
                  <a:cubicBezTo>
                    <a:pt x="527141" y="1453538"/>
                    <a:pt x="521883" y="1463718"/>
                    <a:pt x="518729" y="1474988"/>
                  </a:cubicBezTo>
                  <a:cubicBezTo>
                    <a:pt x="516626" y="1481532"/>
                    <a:pt x="507513" y="1478260"/>
                    <a:pt x="509266" y="1472079"/>
                  </a:cubicBezTo>
                  <a:cubicBezTo>
                    <a:pt x="512420" y="1460809"/>
                    <a:pt x="518028" y="1450630"/>
                    <a:pt x="522584" y="1440087"/>
                  </a:cubicBezTo>
                  <a:cubicBezTo>
                    <a:pt x="523811" y="1437179"/>
                    <a:pt x="526703" y="1436361"/>
                    <a:pt x="528981" y="1437042"/>
                  </a:cubicBezTo>
                  <a:close/>
                  <a:moveTo>
                    <a:pt x="519649" y="1394209"/>
                  </a:moveTo>
                  <a:cubicBezTo>
                    <a:pt x="521074" y="1395113"/>
                    <a:pt x="521964" y="1397010"/>
                    <a:pt x="520896" y="1398999"/>
                  </a:cubicBezTo>
                  <a:cubicBezTo>
                    <a:pt x="510926" y="1418520"/>
                    <a:pt x="503092" y="1438765"/>
                    <a:pt x="494902" y="1459371"/>
                  </a:cubicBezTo>
                  <a:cubicBezTo>
                    <a:pt x="493122" y="1464071"/>
                    <a:pt x="485288" y="1461902"/>
                    <a:pt x="487068" y="1456479"/>
                  </a:cubicBezTo>
                  <a:cubicBezTo>
                    <a:pt x="493834" y="1435511"/>
                    <a:pt x="504872" y="1414905"/>
                    <a:pt x="515198" y="1395384"/>
                  </a:cubicBezTo>
                  <a:cubicBezTo>
                    <a:pt x="516267" y="1393395"/>
                    <a:pt x="518225" y="1393305"/>
                    <a:pt x="519649" y="1394209"/>
                  </a:cubicBezTo>
                  <a:close/>
                  <a:moveTo>
                    <a:pt x="767591" y="1362180"/>
                  </a:moveTo>
                  <a:cubicBezTo>
                    <a:pt x="768311" y="1359657"/>
                    <a:pt x="772267" y="1360378"/>
                    <a:pt x="772267" y="1362901"/>
                  </a:cubicBezTo>
                  <a:cubicBezTo>
                    <a:pt x="772267" y="1384887"/>
                    <a:pt x="751408" y="1407593"/>
                    <a:pt x="739900" y="1424894"/>
                  </a:cubicBezTo>
                  <a:cubicBezTo>
                    <a:pt x="719761" y="1454809"/>
                    <a:pt x="698183" y="1483282"/>
                    <a:pt x="679483" y="1513918"/>
                  </a:cubicBezTo>
                  <a:cubicBezTo>
                    <a:pt x="660422" y="1544915"/>
                    <a:pt x="642441" y="1576271"/>
                    <a:pt x="623381" y="1606907"/>
                  </a:cubicBezTo>
                  <a:cubicBezTo>
                    <a:pt x="604680" y="1636462"/>
                    <a:pt x="582023" y="1666377"/>
                    <a:pt x="568358" y="1698815"/>
                  </a:cubicBezTo>
                  <a:cubicBezTo>
                    <a:pt x="564042" y="1708547"/>
                    <a:pt x="550376" y="1702420"/>
                    <a:pt x="554692" y="1692688"/>
                  </a:cubicBezTo>
                  <a:cubicBezTo>
                    <a:pt x="568358" y="1662413"/>
                    <a:pt x="588856" y="1634660"/>
                    <a:pt x="606118" y="1606547"/>
                  </a:cubicBezTo>
                  <a:cubicBezTo>
                    <a:pt x="624100" y="1578074"/>
                    <a:pt x="641002" y="1548879"/>
                    <a:pt x="658624" y="1520766"/>
                  </a:cubicBezTo>
                  <a:cubicBezTo>
                    <a:pt x="678044" y="1490130"/>
                    <a:pt x="698902" y="1461657"/>
                    <a:pt x="720480" y="1432463"/>
                  </a:cubicBezTo>
                  <a:cubicBezTo>
                    <a:pt x="735584" y="1412279"/>
                    <a:pt x="760758" y="1387049"/>
                    <a:pt x="767591" y="1362180"/>
                  </a:cubicBezTo>
                  <a:close/>
                  <a:moveTo>
                    <a:pt x="509777" y="1355925"/>
                  </a:moveTo>
                  <a:cubicBezTo>
                    <a:pt x="512119" y="1356557"/>
                    <a:pt x="513830" y="1358543"/>
                    <a:pt x="512569" y="1361251"/>
                  </a:cubicBezTo>
                  <a:cubicBezTo>
                    <a:pt x="501760" y="1387971"/>
                    <a:pt x="490231" y="1415413"/>
                    <a:pt x="476180" y="1440327"/>
                  </a:cubicBezTo>
                  <a:cubicBezTo>
                    <a:pt x="472938" y="1445021"/>
                    <a:pt x="464651" y="1441771"/>
                    <a:pt x="466813" y="1435994"/>
                  </a:cubicBezTo>
                  <a:cubicBezTo>
                    <a:pt x="476901" y="1409635"/>
                    <a:pt x="492393" y="1384721"/>
                    <a:pt x="503201" y="1358723"/>
                  </a:cubicBezTo>
                  <a:cubicBezTo>
                    <a:pt x="504462" y="1356015"/>
                    <a:pt x="507435" y="1355293"/>
                    <a:pt x="509777" y="1355925"/>
                  </a:cubicBezTo>
                  <a:close/>
                  <a:moveTo>
                    <a:pt x="320966" y="1338370"/>
                  </a:moveTo>
                  <a:cubicBezTo>
                    <a:pt x="326356" y="1354602"/>
                    <a:pt x="341807" y="1366145"/>
                    <a:pt x="351868" y="1379851"/>
                  </a:cubicBezTo>
                  <a:cubicBezTo>
                    <a:pt x="358696" y="1388508"/>
                    <a:pt x="366242" y="1397887"/>
                    <a:pt x="371632" y="1407626"/>
                  </a:cubicBezTo>
                  <a:cubicBezTo>
                    <a:pt x="385646" y="1432154"/>
                    <a:pt x="400019" y="1455961"/>
                    <a:pt x="415830" y="1479407"/>
                  </a:cubicBezTo>
                  <a:cubicBezTo>
                    <a:pt x="433796" y="1506099"/>
                    <a:pt x="455716" y="1529906"/>
                    <a:pt x="475479" y="1555155"/>
                  </a:cubicBezTo>
                  <a:cubicBezTo>
                    <a:pt x="491649" y="1575355"/>
                    <a:pt x="506382" y="1596636"/>
                    <a:pt x="523629" y="1616115"/>
                  </a:cubicBezTo>
                  <a:cubicBezTo>
                    <a:pt x="529379" y="1622607"/>
                    <a:pt x="519317" y="1632346"/>
                    <a:pt x="513568" y="1625854"/>
                  </a:cubicBezTo>
                  <a:cubicBezTo>
                    <a:pt x="493086" y="1602047"/>
                    <a:pt x="475838" y="1576076"/>
                    <a:pt x="456075" y="1551187"/>
                  </a:cubicBezTo>
                  <a:cubicBezTo>
                    <a:pt x="438827" y="1529545"/>
                    <a:pt x="420501" y="1508624"/>
                    <a:pt x="405768" y="1485178"/>
                  </a:cubicBezTo>
                  <a:cubicBezTo>
                    <a:pt x="387442" y="1456682"/>
                    <a:pt x="372350" y="1426743"/>
                    <a:pt x="354384" y="1398608"/>
                  </a:cubicBezTo>
                  <a:cubicBezTo>
                    <a:pt x="341807" y="1379851"/>
                    <a:pt x="321325" y="1361816"/>
                    <a:pt x="317372" y="1339091"/>
                  </a:cubicBezTo>
                  <a:cubicBezTo>
                    <a:pt x="317013" y="1336567"/>
                    <a:pt x="319888" y="1335845"/>
                    <a:pt x="320966" y="1338370"/>
                  </a:cubicBezTo>
                  <a:close/>
                  <a:moveTo>
                    <a:pt x="500942" y="1323568"/>
                  </a:moveTo>
                  <a:cubicBezTo>
                    <a:pt x="502900" y="1324738"/>
                    <a:pt x="504146" y="1327167"/>
                    <a:pt x="502722" y="1329686"/>
                  </a:cubicBezTo>
                  <a:cubicBezTo>
                    <a:pt x="486703" y="1359912"/>
                    <a:pt x="472463" y="1391217"/>
                    <a:pt x="458224" y="1422163"/>
                  </a:cubicBezTo>
                  <a:cubicBezTo>
                    <a:pt x="456088" y="1427560"/>
                    <a:pt x="447188" y="1423602"/>
                    <a:pt x="448968" y="1418205"/>
                  </a:cubicBezTo>
                  <a:cubicBezTo>
                    <a:pt x="459648" y="1385460"/>
                    <a:pt x="478515" y="1354514"/>
                    <a:pt x="494891" y="1325008"/>
                  </a:cubicBezTo>
                  <a:cubicBezTo>
                    <a:pt x="496315" y="1322489"/>
                    <a:pt x="498984" y="1322399"/>
                    <a:pt x="500942" y="1323568"/>
                  </a:cubicBezTo>
                  <a:close/>
                  <a:moveTo>
                    <a:pt x="484827" y="1298277"/>
                  </a:moveTo>
                  <a:cubicBezTo>
                    <a:pt x="486836" y="1299483"/>
                    <a:pt x="488087" y="1302074"/>
                    <a:pt x="486479" y="1304933"/>
                  </a:cubicBezTo>
                  <a:cubicBezTo>
                    <a:pt x="472192" y="1331375"/>
                    <a:pt x="458976" y="1358533"/>
                    <a:pt x="445046" y="1384975"/>
                  </a:cubicBezTo>
                  <a:cubicBezTo>
                    <a:pt x="441831" y="1391050"/>
                    <a:pt x="432901" y="1385332"/>
                    <a:pt x="435759" y="1379258"/>
                  </a:cubicBezTo>
                  <a:cubicBezTo>
                    <a:pt x="448975" y="1352458"/>
                    <a:pt x="463619" y="1326015"/>
                    <a:pt x="478621" y="1299930"/>
                  </a:cubicBezTo>
                  <a:cubicBezTo>
                    <a:pt x="480050" y="1297250"/>
                    <a:pt x="482818" y="1297071"/>
                    <a:pt x="484827" y="1298277"/>
                  </a:cubicBezTo>
                  <a:close/>
                  <a:moveTo>
                    <a:pt x="480856" y="1263258"/>
                  </a:moveTo>
                  <a:cubicBezTo>
                    <a:pt x="481923" y="1263933"/>
                    <a:pt x="482634" y="1265373"/>
                    <a:pt x="481923" y="1266994"/>
                  </a:cubicBezTo>
                  <a:cubicBezTo>
                    <a:pt x="464495" y="1300484"/>
                    <a:pt x="446000" y="1333613"/>
                    <a:pt x="429639" y="1368183"/>
                  </a:cubicBezTo>
                  <a:cubicBezTo>
                    <a:pt x="427505" y="1373585"/>
                    <a:pt x="418613" y="1368544"/>
                    <a:pt x="421814" y="1362782"/>
                  </a:cubicBezTo>
                  <a:cubicBezTo>
                    <a:pt x="439242" y="1329292"/>
                    <a:pt x="458804" y="1297243"/>
                    <a:pt x="477655" y="1264113"/>
                  </a:cubicBezTo>
                  <a:cubicBezTo>
                    <a:pt x="478366" y="1262673"/>
                    <a:pt x="479789" y="1262583"/>
                    <a:pt x="480856" y="1263258"/>
                  </a:cubicBezTo>
                  <a:close/>
                  <a:moveTo>
                    <a:pt x="465405" y="1233947"/>
                  </a:moveTo>
                  <a:cubicBezTo>
                    <a:pt x="467778" y="1234666"/>
                    <a:pt x="469569" y="1236824"/>
                    <a:pt x="468494" y="1239701"/>
                  </a:cubicBezTo>
                  <a:cubicBezTo>
                    <a:pt x="460256" y="1260200"/>
                    <a:pt x="450944" y="1280339"/>
                    <a:pt x="440916" y="1300119"/>
                  </a:cubicBezTo>
                  <a:cubicBezTo>
                    <a:pt x="434827" y="1312706"/>
                    <a:pt x="431604" y="1328170"/>
                    <a:pt x="421575" y="1338239"/>
                  </a:cubicBezTo>
                  <a:cubicBezTo>
                    <a:pt x="418352" y="1341836"/>
                    <a:pt x="412263" y="1338239"/>
                    <a:pt x="414054" y="1333924"/>
                  </a:cubicBezTo>
                  <a:cubicBezTo>
                    <a:pt x="426231" y="1300478"/>
                    <a:pt x="445572" y="1269910"/>
                    <a:pt x="458824" y="1236824"/>
                  </a:cubicBezTo>
                  <a:cubicBezTo>
                    <a:pt x="460077" y="1233947"/>
                    <a:pt x="463032" y="1233228"/>
                    <a:pt x="465405" y="1233947"/>
                  </a:cubicBezTo>
                  <a:close/>
                  <a:moveTo>
                    <a:pt x="448317" y="1208004"/>
                  </a:moveTo>
                  <a:cubicBezTo>
                    <a:pt x="450414" y="1209311"/>
                    <a:pt x="451753" y="1212015"/>
                    <a:pt x="450325" y="1214900"/>
                  </a:cubicBezTo>
                  <a:cubicBezTo>
                    <a:pt x="430333" y="1252763"/>
                    <a:pt x="407843" y="1289183"/>
                    <a:pt x="390350" y="1328848"/>
                  </a:cubicBezTo>
                  <a:cubicBezTo>
                    <a:pt x="387851" y="1333897"/>
                    <a:pt x="378926" y="1329930"/>
                    <a:pt x="381068" y="1324521"/>
                  </a:cubicBezTo>
                  <a:cubicBezTo>
                    <a:pt x="395705" y="1283774"/>
                    <a:pt x="421409" y="1247714"/>
                    <a:pt x="441757" y="1209491"/>
                  </a:cubicBezTo>
                  <a:cubicBezTo>
                    <a:pt x="443364" y="1206787"/>
                    <a:pt x="446220" y="1206696"/>
                    <a:pt x="448317" y="1208004"/>
                  </a:cubicBezTo>
                  <a:close/>
                  <a:moveTo>
                    <a:pt x="434854" y="1183482"/>
                  </a:moveTo>
                  <a:cubicBezTo>
                    <a:pt x="436622" y="1184522"/>
                    <a:pt x="437801" y="1186784"/>
                    <a:pt x="436713" y="1189317"/>
                  </a:cubicBezTo>
                  <a:cubicBezTo>
                    <a:pt x="420394" y="1225145"/>
                    <a:pt x="400812" y="1260248"/>
                    <a:pt x="379780" y="1293180"/>
                  </a:cubicBezTo>
                  <a:cubicBezTo>
                    <a:pt x="376154" y="1298970"/>
                    <a:pt x="367813" y="1293904"/>
                    <a:pt x="370714" y="1288114"/>
                  </a:cubicBezTo>
                  <a:cubicBezTo>
                    <a:pt x="388846" y="1252648"/>
                    <a:pt x="412054" y="1220802"/>
                    <a:pt x="429460" y="1184975"/>
                  </a:cubicBezTo>
                  <a:cubicBezTo>
                    <a:pt x="430729" y="1182622"/>
                    <a:pt x="433086" y="1182441"/>
                    <a:pt x="434854" y="1183482"/>
                  </a:cubicBezTo>
                  <a:close/>
                  <a:moveTo>
                    <a:pt x="873396" y="1163785"/>
                  </a:moveTo>
                  <a:cubicBezTo>
                    <a:pt x="874881" y="1164639"/>
                    <a:pt x="875781" y="1166439"/>
                    <a:pt x="874521" y="1168419"/>
                  </a:cubicBezTo>
                  <a:cubicBezTo>
                    <a:pt x="850757" y="1208731"/>
                    <a:pt x="822673" y="1246883"/>
                    <a:pt x="798910" y="1287555"/>
                  </a:cubicBezTo>
                  <a:cubicBezTo>
                    <a:pt x="775507" y="1327147"/>
                    <a:pt x="751023" y="1365300"/>
                    <a:pt x="725819" y="1403812"/>
                  </a:cubicBezTo>
                  <a:cubicBezTo>
                    <a:pt x="676132" y="1479757"/>
                    <a:pt x="620684" y="1550663"/>
                    <a:pt x="579278" y="1632007"/>
                  </a:cubicBezTo>
                  <a:cubicBezTo>
                    <a:pt x="575318" y="1640285"/>
                    <a:pt x="563076" y="1633087"/>
                    <a:pt x="567037" y="1624808"/>
                  </a:cubicBezTo>
                  <a:cubicBezTo>
                    <a:pt x="609523" y="1540585"/>
                    <a:pt x="666771" y="1467519"/>
                    <a:pt x="718258" y="1389415"/>
                  </a:cubicBezTo>
                  <a:cubicBezTo>
                    <a:pt x="743462" y="1351262"/>
                    <a:pt x="768306" y="1312750"/>
                    <a:pt x="793149" y="1274238"/>
                  </a:cubicBezTo>
                  <a:cubicBezTo>
                    <a:pt x="817633" y="1236805"/>
                    <a:pt x="845357" y="1202252"/>
                    <a:pt x="868760" y="1164819"/>
                  </a:cubicBezTo>
                  <a:cubicBezTo>
                    <a:pt x="869840" y="1163020"/>
                    <a:pt x="871910" y="1162930"/>
                    <a:pt x="873396" y="1163785"/>
                  </a:cubicBezTo>
                  <a:close/>
                  <a:moveTo>
                    <a:pt x="431061" y="1144021"/>
                  </a:moveTo>
                  <a:cubicBezTo>
                    <a:pt x="432414" y="1144608"/>
                    <a:pt x="433406" y="1145963"/>
                    <a:pt x="432684" y="1147588"/>
                  </a:cubicBezTo>
                  <a:cubicBezTo>
                    <a:pt x="416088" y="1188765"/>
                    <a:pt x="389389" y="1226330"/>
                    <a:pt x="366659" y="1264256"/>
                  </a:cubicBezTo>
                  <a:cubicBezTo>
                    <a:pt x="366298" y="1265700"/>
                    <a:pt x="365576" y="1267145"/>
                    <a:pt x="363772" y="1267868"/>
                  </a:cubicBezTo>
                  <a:cubicBezTo>
                    <a:pt x="359082" y="1270396"/>
                    <a:pt x="355113" y="1265339"/>
                    <a:pt x="357278" y="1261005"/>
                  </a:cubicBezTo>
                  <a:cubicBezTo>
                    <a:pt x="377122" y="1220550"/>
                    <a:pt x="408150" y="1186598"/>
                    <a:pt x="427272" y="1145060"/>
                  </a:cubicBezTo>
                  <a:cubicBezTo>
                    <a:pt x="427994" y="1143615"/>
                    <a:pt x="429708" y="1143434"/>
                    <a:pt x="431061" y="1144021"/>
                  </a:cubicBezTo>
                  <a:close/>
                  <a:moveTo>
                    <a:pt x="419299" y="1118023"/>
                  </a:moveTo>
                  <a:cubicBezTo>
                    <a:pt x="420839" y="1118970"/>
                    <a:pt x="421745" y="1120955"/>
                    <a:pt x="420477" y="1123120"/>
                  </a:cubicBezTo>
                  <a:cubicBezTo>
                    <a:pt x="399092" y="1158839"/>
                    <a:pt x="376621" y="1194197"/>
                    <a:pt x="354512" y="1229555"/>
                  </a:cubicBezTo>
                  <a:cubicBezTo>
                    <a:pt x="351612" y="1233884"/>
                    <a:pt x="344001" y="1230637"/>
                    <a:pt x="346176" y="1225947"/>
                  </a:cubicBezTo>
                  <a:cubicBezTo>
                    <a:pt x="362486" y="1187342"/>
                    <a:pt x="392206" y="1154148"/>
                    <a:pt x="414315" y="1119151"/>
                  </a:cubicBezTo>
                  <a:cubicBezTo>
                    <a:pt x="415584" y="1117166"/>
                    <a:pt x="417758" y="1117076"/>
                    <a:pt x="419299" y="1118023"/>
                  </a:cubicBezTo>
                  <a:close/>
                  <a:moveTo>
                    <a:pt x="359181" y="1107976"/>
                  </a:moveTo>
                  <a:cubicBezTo>
                    <a:pt x="361273" y="1109247"/>
                    <a:pt x="362455" y="1111881"/>
                    <a:pt x="360636" y="1114606"/>
                  </a:cubicBezTo>
                  <a:cubicBezTo>
                    <a:pt x="348631" y="1133498"/>
                    <a:pt x="337353" y="1153117"/>
                    <a:pt x="324256" y="1171282"/>
                  </a:cubicBezTo>
                  <a:cubicBezTo>
                    <a:pt x="320255" y="1176732"/>
                    <a:pt x="312251" y="1171646"/>
                    <a:pt x="315161" y="1165833"/>
                  </a:cubicBezTo>
                  <a:cubicBezTo>
                    <a:pt x="326075" y="1146214"/>
                    <a:pt x="339536" y="1127685"/>
                    <a:pt x="352269" y="1109520"/>
                  </a:cubicBezTo>
                  <a:cubicBezTo>
                    <a:pt x="354088" y="1106795"/>
                    <a:pt x="357089" y="1106704"/>
                    <a:pt x="359181" y="1107976"/>
                  </a:cubicBezTo>
                  <a:close/>
                  <a:moveTo>
                    <a:pt x="412849" y="1075845"/>
                  </a:moveTo>
                  <a:cubicBezTo>
                    <a:pt x="414574" y="1076341"/>
                    <a:pt x="415936" y="1077874"/>
                    <a:pt x="415210" y="1080037"/>
                  </a:cubicBezTo>
                  <a:cubicBezTo>
                    <a:pt x="397048" y="1124032"/>
                    <a:pt x="365809" y="1164420"/>
                    <a:pt x="342562" y="1205890"/>
                  </a:cubicBezTo>
                  <a:cubicBezTo>
                    <a:pt x="339292" y="1211660"/>
                    <a:pt x="331301" y="1206611"/>
                    <a:pt x="333844" y="1200841"/>
                  </a:cubicBezTo>
                  <a:cubicBezTo>
                    <a:pt x="354912" y="1157568"/>
                    <a:pt x="389057" y="1121868"/>
                    <a:pt x="408308" y="1077874"/>
                  </a:cubicBezTo>
                  <a:cubicBezTo>
                    <a:pt x="409035" y="1075890"/>
                    <a:pt x="411124" y="1075350"/>
                    <a:pt x="412849" y="1075845"/>
                  </a:cubicBezTo>
                  <a:close/>
                  <a:moveTo>
                    <a:pt x="318103" y="1072821"/>
                  </a:moveTo>
                  <a:cubicBezTo>
                    <a:pt x="322041" y="1069145"/>
                    <a:pt x="327768" y="1075027"/>
                    <a:pt x="323830" y="1078704"/>
                  </a:cubicBezTo>
                  <a:cubicBezTo>
                    <a:pt x="315955" y="1085689"/>
                    <a:pt x="309870" y="1095982"/>
                    <a:pt x="300562" y="1101129"/>
                  </a:cubicBezTo>
                  <a:cubicBezTo>
                    <a:pt x="296267" y="1103702"/>
                    <a:pt x="291613" y="1097453"/>
                    <a:pt x="295551" y="1094144"/>
                  </a:cubicBezTo>
                  <a:cubicBezTo>
                    <a:pt x="299488" y="1090835"/>
                    <a:pt x="303426" y="1087159"/>
                    <a:pt x="307364" y="1083483"/>
                  </a:cubicBezTo>
                  <a:cubicBezTo>
                    <a:pt x="310943" y="1079806"/>
                    <a:pt x="314165" y="1076130"/>
                    <a:pt x="318103" y="1072821"/>
                  </a:cubicBezTo>
                  <a:close/>
                  <a:moveTo>
                    <a:pt x="355547" y="1071010"/>
                  </a:moveTo>
                  <a:cubicBezTo>
                    <a:pt x="357170" y="1072311"/>
                    <a:pt x="358072" y="1074553"/>
                    <a:pt x="356629" y="1076526"/>
                  </a:cubicBezTo>
                  <a:cubicBezTo>
                    <a:pt x="344001" y="1093029"/>
                    <a:pt x="333899" y="1117783"/>
                    <a:pt x="314415" y="1128187"/>
                  </a:cubicBezTo>
                  <a:cubicBezTo>
                    <a:pt x="309725" y="1130698"/>
                    <a:pt x="304313" y="1124241"/>
                    <a:pt x="308643" y="1120653"/>
                  </a:cubicBezTo>
                  <a:cubicBezTo>
                    <a:pt x="325961" y="1106303"/>
                    <a:pt x="336424" y="1088006"/>
                    <a:pt x="350135" y="1071145"/>
                  </a:cubicBezTo>
                  <a:cubicBezTo>
                    <a:pt x="351578" y="1069351"/>
                    <a:pt x="353923" y="1069710"/>
                    <a:pt x="355547" y="1071010"/>
                  </a:cubicBezTo>
                  <a:close/>
                  <a:moveTo>
                    <a:pt x="291800" y="1068046"/>
                  </a:moveTo>
                  <a:cubicBezTo>
                    <a:pt x="293481" y="1066214"/>
                    <a:pt x="295722" y="1066672"/>
                    <a:pt x="297123" y="1068046"/>
                  </a:cubicBezTo>
                  <a:cubicBezTo>
                    <a:pt x="298523" y="1069419"/>
                    <a:pt x="299084" y="1071709"/>
                    <a:pt x="297403" y="1073541"/>
                  </a:cubicBezTo>
                  <a:cubicBezTo>
                    <a:pt x="295162" y="1075739"/>
                    <a:pt x="293294" y="1077571"/>
                    <a:pt x="290679" y="1079769"/>
                  </a:cubicBezTo>
                  <a:cubicBezTo>
                    <a:pt x="287317" y="1083066"/>
                    <a:pt x="282088" y="1077571"/>
                    <a:pt x="285450" y="1073907"/>
                  </a:cubicBezTo>
                  <a:close/>
                  <a:moveTo>
                    <a:pt x="777657" y="912757"/>
                  </a:moveTo>
                  <a:cubicBezTo>
                    <a:pt x="781995" y="908807"/>
                    <a:pt x="788140" y="914911"/>
                    <a:pt x="783802" y="919220"/>
                  </a:cubicBezTo>
                  <a:cubicBezTo>
                    <a:pt x="757054" y="946510"/>
                    <a:pt x="712594" y="954410"/>
                    <a:pt x="677894" y="967337"/>
                  </a:cubicBezTo>
                  <a:cubicBezTo>
                    <a:pt x="673918" y="968773"/>
                    <a:pt x="671026" y="961951"/>
                    <a:pt x="675002" y="960155"/>
                  </a:cubicBezTo>
                  <a:cubicBezTo>
                    <a:pt x="708618" y="945074"/>
                    <a:pt x="749102" y="936815"/>
                    <a:pt x="777657" y="912757"/>
                  </a:cubicBezTo>
                  <a:close/>
                  <a:moveTo>
                    <a:pt x="796308" y="880452"/>
                  </a:moveTo>
                  <a:cubicBezTo>
                    <a:pt x="799548" y="878645"/>
                    <a:pt x="802428" y="883704"/>
                    <a:pt x="799188" y="885873"/>
                  </a:cubicBezTo>
                  <a:cubicBezTo>
                    <a:pt x="738704" y="925986"/>
                    <a:pt x="674621" y="951283"/>
                    <a:pt x="603696" y="966822"/>
                  </a:cubicBezTo>
                  <a:cubicBezTo>
                    <a:pt x="601896" y="967184"/>
                    <a:pt x="601176" y="964293"/>
                    <a:pt x="602976" y="963931"/>
                  </a:cubicBezTo>
                  <a:cubicBezTo>
                    <a:pt x="670660" y="941526"/>
                    <a:pt x="734384" y="915867"/>
                    <a:pt x="796308" y="880452"/>
                  </a:cubicBezTo>
                  <a:close/>
                  <a:moveTo>
                    <a:pt x="833115" y="816814"/>
                  </a:moveTo>
                  <a:cubicBezTo>
                    <a:pt x="836715" y="813557"/>
                    <a:pt x="842116" y="818623"/>
                    <a:pt x="838516" y="821880"/>
                  </a:cubicBezTo>
                  <a:cubicBezTo>
                    <a:pt x="814752" y="841420"/>
                    <a:pt x="793149" y="864579"/>
                    <a:pt x="766145" y="879053"/>
                  </a:cubicBezTo>
                  <a:cubicBezTo>
                    <a:pt x="738421" y="893528"/>
                    <a:pt x="710697" y="909088"/>
                    <a:pt x="681893" y="921029"/>
                  </a:cubicBezTo>
                  <a:cubicBezTo>
                    <a:pt x="622125" y="946359"/>
                    <a:pt x="561276" y="960833"/>
                    <a:pt x="496107" y="959386"/>
                  </a:cubicBezTo>
                  <a:cubicBezTo>
                    <a:pt x="493226" y="959386"/>
                    <a:pt x="493586" y="955405"/>
                    <a:pt x="496107" y="955405"/>
                  </a:cubicBezTo>
                  <a:cubicBezTo>
                    <a:pt x="561276" y="952511"/>
                    <a:pt x="624645" y="934418"/>
                    <a:pt x="684053" y="908002"/>
                  </a:cubicBezTo>
                  <a:cubicBezTo>
                    <a:pt x="710337" y="896784"/>
                    <a:pt x="735541" y="882672"/>
                    <a:pt x="761104" y="870007"/>
                  </a:cubicBezTo>
                  <a:cubicBezTo>
                    <a:pt x="788108" y="856618"/>
                    <a:pt x="809711" y="835269"/>
                    <a:pt x="833115" y="816814"/>
                  </a:cubicBezTo>
                  <a:close/>
                  <a:moveTo>
                    <a:pt x="88905" y="664228"/>
                  </a:moveTo>
                  <a:cubicBezTo>
                    <a:pt x="90869" y="664273"/>
                    <a:pt x="92788" y="665622"/>
                    <a:pt x="92788" y="668139"/>
                  </a:cubicBezTo>
                  <a:cubicBezTo>
                    <a:pt x="94615" y="704818"/>
                    <a:pt x="102290" y="739699"/>
                    <a:pt x="109599" y="775299"/>
                  </a:cubicBezTo>
                  <a:cubicBezTo>
                    <a:pt x="113985" y="797595"/>
                    <a:pt x="115081" y="825643"/>
                    <a:pt x="129700" y="844342"/>
                  </a:cubicBezTo>
                  <a:cubicBezTo>
                    <a:pt x="134086" y="849736"/>
                    <a:pt x="126411" y="857648"/>
                    <a:pt x="121660" y="851894"/>
                  </a:cubicBezTo>
                  <a:cubicBezTo>
                    <a:pt x="104117" y="831037"/>
                    <a:pt x="100828" y="804787"/>
                    <a:pt x="95711" y="778895"/>
                  </a:cubicBezTo>
                  <a:cubicBezTo>
                    <a:pt x="88402" y="742216"/>
                    <a:pt x="83651" y="705897"/>
                    <a:pt x="84747" y="668139"/>
                  </a:cubicBezTo>
                  <a:cubicBezTo>
                    <a:pt x="84930" y="665442"/>
                    <a:pt x="86940" y="664184"/>
                    <a:pt x="88905" y="664228"/>
                  </a:cubicBezTo>
                  <a:close/>
                  <a:moveTo>
                    <a:pt x="8166" y="553417"/>
                  </a:moveTo>
                  <a:cubicBezTo>
                    <a:pt x="8529" y="551620"/>
                    <a:pt x="11792" y="551979"/>
                    <a:pt x="11429" y="554137"/>
                  </a:cubicBezTo>
                  <a:cubicBezTo>
                    <a:pt x="5991" y="601951"/>
                    <a:pt x="13242" y="651204"/>
                    <a:pt x="17956" y="699379"/>
                  </a:cubicBezTo>
                  <a:cubicBezTo>
                    <a:pt x="20494" y="724545"/>
                    <a:pt x="29921" y="748272"/>
                    <a:pt x="33909" y="773078"/>
                  </a:cubicBezTo>
                  <a:cubicBezTo>
                    <a:pt x="36810" y="789256"/>
                    <a:pt x="38260" y="806513"/>
                    <a:pt x="47687" y="819455"/>
                  </a:cubicBezTo>
                  <a:cubicBezTo>
                    <a:pt x="53125" y="827005"/>
                    <a:pt x="40798" y="833836"/>
                    <a:pt x="35722" y="826645"/>
                  </a:cubicBezTo>
                  <a:cubicBezTo>
                    <a:pt x="24845" y="811906"/>
                    <a:pt x="23757" y="793930"/>
                    <a:pt x="20494" y="776674"/>
                  </a:cubicBezTo>
                  <a:cubicBezTo>
                    <a:pt x="16505" y="753305"/>
                    <a:pt x="7078" y="731016"/>
                    <a:pt x="5266" y="706929"/>
                  </a:cubicBezTo>
                  <a:cubicBezTo>
                    <a:pt x="915" y="655518"/>
                    <a:pt x="-5249" y="604108"/>
                    <a:pt x="8166" y="553417"/>
                  </a:cubicBezTo>
                  <a:close/>
                  <a:moveTo>
                    <a:pt x="497470" y="371720"/>
                  </a:moveTo>
                  <a:cubicBezTo>
                    <a:pt x="507154" y="370645"/>
                    <a:pt x="506796" y="385692"/>
                    <a:pt x="497470" y="386409"/>
                  </a:cubicBezTo>
                  <a:cubicBezTo>
                    <a:pt x="465904" y="388558"/>
                    <a:pt x="435774" y="398232"/>
                    <a:pt x="407437" y="411846"/>
                  </a:cubicBezTo>
                  <a:cubicBezTo>
                    <a:pt x="386633" y="421519"/>
                    <a:pt x="361165" y="434417"/>
                    <a:pt x="354350" y="458062"/>
                  </a:cubicBezTo>
                  <a:cubicBezTo>
                    <a:pt x="352915" y="462362"/>
                    <a:pt x="347176" y="460570"/>
                    <a:pt x="347894" y="456629"/>
                  </a:cubicBezTo>
                  <a:cubicBezTo>
                    <a:pt x="352915" y="429759"/>
                    <a:pt x="378741" y="412562"/>
                    <a:pt x="401698" y="401098"/>
                  </a:cubicBezTo>
                  <a:cubicBezTo>
                    <a:pt x="432187" y="385692"/>
                    <a:pt x="463394" y="374586"/>
                    <a:pt x="497470" y="371720"/>
                  </a:cubicBezTo>
                  <a:close/>
                  <a:moveTo>
                    <a:pt x="505012" y="327865"/>
                  </a:moveTo>
                  <a:cubicBezTo>
                    <a:pt x="520034" y="326553"/>
                    <a:pt x="534860" y="326869"/>
                    <a:pt x="549010" y="329210"/>
                  </a:cubicBezTo>
                  <a:cubicBezTo>
                    <a:pt x="554778" y="329930"/>
                    <a:pt x="554057" y="339295"/>
                    <a:pt x="549010" y="340376"/>
                  </a:cubicBezTo>
                  <a:cubicBezTo>
                    <a:pt x="521972" y="345058"/>
                    <a:pt x="494574" y="343617"/>
                    <a:pt x="467537" y="350101"/>
                  </a:cubicBezTo>
                  <a:cubicBezTo>
                    <a:pt x="440499" y="356944"/>
                    <a:pt x="413822" y="366670"/>
                    <a:pt x="389669" y="380717"/>
                  </a:cubicBezTo>
                  <a:cubicBezTo>
                    <a:pt x="350014" y="404489"/>
                    <a:pt x="308917" y="442669"/>
                    <a:pt x="296300" y="488413"/>
                  </a:cubicBezTo>
                  <a:cubicBezTo>
                    <a:pt x="295939" y="490935"/>
                    <a:pt x="291613" y="490575"/>
                    <a:pt x="291613" y="487693"/>
                  </a:cubicBezTo>
                  <a:cubicBezTo>
                    <a:pt x="295218" y="441229"/>
                    <a:pt x="339920" y="396205"/>
                    <a:pt x="377412" y="372793"/>
                  </a:cubicBezTo>
                  <a:cubicBezTo>
                    <a:pt x="413101" y="350371"/>
                    <a:pt x="459944" y="331799"/>
                    <a:pt x="505012" y="327865"/>
                  </a:cubicBezTo>
                  <a:close/>
                  <a:moveTo>
                    <a:pt x="519574" y="301676"/>
                  </a:moveTo>
                  <a:cubicBezTo>
                    <a:pt x="540473" y="301002"/>
                    <a:pt x="561418" y="301900"/>
                    <a:pt x="583530" y="302798"/>
                  </a:cubicBezTo>
                  <a:cubicBezTo>
                    <a:pt x="592879" y="303157"/>
                    <a:pt x="592879" y="317161"/>
                    <a:pt x="583530" y="317161"/>
                  </a:cubicBezTo>
                  <a:cubicBezTo>
                    <a:pt x="563755" y="317161"/>
                    <a:pt x="543979" y="313211"/>
                    <a:pt x="524563" y="314288"/>
                  </a:cubicBezTo>
                  <a:cubicBezTo>
                    <a:pt x="502630" y="315365"/>
                    <a:pt x="481057" y="318597"/>
                    <a:pt x="459843" y="324342"/>
                  </a:cubicBezTo>
                  <a:cubicBezTo>
                    <a:pt x="425685" y="333678"/>
                    <a:pt x="391887" y="345887"/>
                    <a:pt x="362404" y="365995"/>
                  </a:cubicBezTo>
                  <a:cubicBezTo>
                    <a:pt x="331842" y="385745"/>
                    <a:pt x="305594" y="410521"/>
                    <a:pt x="286538" y="442120"/>
                  </a:cubicBezTo>
                  <a:cubicBezTo>
                    <a:pt x="269279" y="471205"/>
                    <a:pt x="249144" y="503881"/>
                    <a:pt x="242312" y="537275"/>
                  </a:cubicBezTo>
                  <a:cubicBezTo>
                    <a:pt x="241953" y="540148"/>
                    <a:pt x="237638" y="539430"/>
                    <a:pt x="237638" y="536557"/>
                  </a:cubicBezTo>
                  <a:cubicBezTo>
                    <a:pt x="239795" y="502445"/>
                    <a:pt x="257773" y="464383"/>
                    <a:pt x="275751" y="435297"/>
                  </a:cubicBezTo>
                  <a:cubicBezTo>
                    <a:pt x="294807" y="404417"/>
                    <a:pt x="318538" y="377845"/>
                    <a:pt x="348741" y="357737"/>
                  </a:cubicBezTo>
                  <a:cubicBezTo>
                    <a:pt x="381820" y="335833"/>
                    <a:pt x="418135" y="319674"/>
                    <a:pt x="455888" y="309979"/>
                  </a:cubicBezTo>
                  <a:cubicBezTo>
                    <a:pt x="477821" y="304593"/>
                    <a:pt x="498675" y="302349"/>
                    <a:pt x="519574" y="301676"/>
                  </a:cubicBezTo>
                  <a:close/>
                  <a:moveTo>
                    <a:pt x="511459" y="288744"/>
                  </a:moveTo>
                  <a:cubicBezTo>
                    <a:pt x="489899" y="289150"/>
                    <a:pt x="468474" y="291130"/>
                    <a:pt x="447589" y="295631"/>
                  </a:cubicBezTo>
                  <a:cubicBezTo>
                    <a:pt x="326601" y="321559"/>
                    <a:pt x="238021" y="421667"/>
                    <a:pt x="212095" y="541220"/>
                  </a:cubicBezTo>
                  <a:cubicBezTo>
                    <a:pt x="211014" y="562826"/>
                    <a:pt x="214255" y="583712"/>
                    <a:pt x="216416" y="605679"/>
                  </a:cubicBezTo>
                  <a:cubicBezTo>
                    <a:pt x="222177" y="662935"/>
                    <a:pt x="238021" y="719831"/>
                    <a:pt x="269708" y="768445"/>
                  </a:cubicBezTo>
                  <a:cubicBezTo>
                    <a:pt x="286272" y="793652"/>
                    <a:pt x="311838" y="812017"/>
                    <a:pt x="330922" y="835063"/>
                  </a:cubicBezTo>
                  <a:cubicBezTo>
                    <a:pt x="339924" y="846226"/>
                    <a:pt x="348566" y="856669"/>
                    <a:pt x="361169" y="863511"/>
                  </a:cubicBezTo>
                  <a:cubicBezTo>
                    <a:pt x="370531" y="868913"/>
                    <a:pt x="380254" y="873954"/>
                    <a:pt x="389976" y="879716"/>
                  </a:cubicBezTo>
                  <a:cubicBezTo>
                    <a:pt x="478917" y="919327"/>
                    <a:pt x="586582" y="906003"/>
                    <a:pt x="674082" y="866752"/>
                  </a:cubicBezTo>
                  <a:cubicBezTo>
                    <a:pt x="776346" y="821379"/>
                    <a:pt x="853404" y="729914"/>
                    <a:pt x="866727" y="616121"/>
                  </a:cubicBezTo>
                  <a:cubicBezTo>
                    <a:pt x="872848" y="562106"/>
                    <a:pt x="872128" y="497288"/>
                    <a:pt x="842961" y="449034"/>
                  </a:cubicBezTo>
                  <a:cubicBezTo>
                    <a:pt x="814515" y="402221"/>
                    <a:pt x="769144" y="363690"/>
                    <a:pt x="721613" y="337763"/>
                  </a:cubicBezTo>
                  <a:cubicBezTo>
                    <a:pt x="677683" y="313997"/>
                    <a:pt x="629792" y="297072"/>
                    <a:pt x="580820" y="289150"/>
                  </a:cubicBezTo>
                  <a:cubicBezTo>
                    <a:pt x="579740" y="290590"/>
                    <a:pt x="578300" y="291310"/>
                    <a:pt x="576139" y="291310"/>
                  </a:cubicBezTo>
                  <a:cubicBezTo>
                    <a:pt x="554714" y="289510"/>
                    <a:pt x="533019" y="288339"/>
                    <a:pt x="511459" y="288744"/>
                  </a:cubicBezTo>
                  <a:close/>
                  <a:moveTo>
                    <a:pt x="554399" y="250546"/>
                  </a:moveTo>
                  <a:cubicBezTo>
                    <a:pt x="641630" y="257888"/>
                    <a:pt x="728455" y="292120"/>
                    <a:pt x="795430" y="346406"/>
                  </a:cubicBezTo>
                  <a:cubicBezTo>
                    <a:pt x="832879" y="377014"/>
                    <a:pt x="869968" y="415905"/>
                    <a:pt x="886532" y="462358"/>
                  </a:cubicBezTo>
                  <a:cubicBezTo>
                    <a:pt x="905256" y="513853"/>
                    <a:pt x="905616" y="574710"/>
                    <a:pt x="896614" y="628005"/>
                  </a:cubicBezTo>
                  <a:cubicBezTo>
                    <a:pt x="878970" y="732794"/>
                    <a:pt x="814875" y="826421"/>
                    <a:pt x="720533" y="876475"/>
                  </a:cubicBezTo>
                  <a:cubicBezTo>
                    <a:pt x="633393" y="922928"/>
                    <a:pt x="518526" y="948135"/>
                    <a:pt x="422023" y="920767"/>
                  </a:cubicBezTo>
                  <a:cubicBezTo>
                    <a:pt x="396458" y="913565"/>
                    <a:pt x="372692" y="903122"/>
                    <a:pt x="350727" y="889439"/>
                  </a:cubicBezTo>
                  <a:cubicBezTo>
                    <a:pt x="341005" y="884757"/>
                    <a:pt x="331642" y="879356"/>
                    <a:pt x="323721" y="871433"/>
                  </a:cubicBezTo>
                  <a:cubicBezTo>
                    <a:pt x="322640" y="870353"/>
                    <a:pt x="321200" y="868913"/>
                    <a:pt x="319760" y="867472"/>
                  </a:cubicBezTo>
                  <a:cubicBezTo>
                    <a:pt x="308597" y="858470"/>
                    <a:pt x="298155" y="848747"/>
                    <a:pt x="288432" y="838304"/>
                  </a:cubicBezTo>
                  <a:cubicBezTo>
                    <a:pt x="280510" y="830022"/>
                    <a:pt x="272949" y="821379"/>
                    <a:pt x="265747" y="812377"/>
                  </a:cubicBezTo>
                  <a:cubicBezTo>
                    <a:pt x="257465" y="803734"/>
                    <a:pt x="250263" y="794372"/>
                    <a:pt x="243782" y="784649"/>
                  </a:cubicBezTo>
                  <a:cubicBezTo>
                    <a:pt x="224337" y="758002"/>
                    <a:pt x="207774" y="729193"/>
                    <a:pt x="197331" y="698225"/>
                  </a:cubicBezTo>
                  <a:cubicBezTo>
                    <a:pt x="186529" y="666896"/>
                    <a:pt x="182208" y="634127"/>
                    <a:pt x="182928" y="601717"/>
                  </a:cubicBezTo>
                  <a:cubicBezTo>
                    <a:pt x="182208" y="591995"/>
                    <a:pt x="181127" y="582272"/>
                    <a:pt x="180407" y="572549"/>
                  </a:cubicBezTo>
                  <a:cubicBezTo>
                    <a:pt x="175726" y="526096"/>
                    <a:pt x="186529" y="474242"/>
                    <a:pt x="209934" y="433550"/>
                  </a:cubicBezTo>
                  <a:cubicBezTo>
                    <a:pt x="225058" y="406903"/>
                    <a:pt x="243782" y="383136"/>
                    <a:pt x="263226" y="359369"/>
                  </a:cubicBezTo>
                  <a:cubicBezTo>
                    <a:pt x="279430" y="339924"/>
                    <a:pt x="295274" y="321559"/>
                    <a:pt x="316879" y="307155"/>
                  </a:cubicBezTo>
                  <a:cubicBezTo>
                    <a:pt x="361169" y="277626"/>
                    <a:pt x="414822" y="259621"/>
                    <a:pt x="467754" y="252419"/>
                  </a:cubicBezTo>
                  <a:cubicBezTo>
                    <a:pt x="496201" y="248638"/>
                    <a:pt x="525323" y="248098"/>
                    <a:pt x="554399" y="250546"/>
                  </a:cubicBezTo>
                  <a:close/>
                  <a:moveTo>
                    <a:pt x="574888" y="120133"/>
                  </a:moveTo>
                  <a:cubicBezTo>
                    <a:pt x="544993" y="119773"/>
                    <a:pt x="515099" y="120853"/>
                    <a:pt x="486285" y="124814"/>
                  </a:cubicBezTo>
                  <a:cubicBezTo>
                    <a:pt x="484484" y="124814"/>
                    <a:pt x="483403" y="125174"/>
                    <a:pt x="481962" y="125534"/>
                  </a:cubicBezTo>
                  <a:lnTo>
                    <a:pt x="481962" y="125174"/>
                  </a:lnTo>
                  <a:cubicBezTo>
                    <a:pt x="395520" y="136696"/>
                    <a:pt x="313761" y="167662"/>
                    <a:pt x="247128" y="223112"/>
                  </a:cubicBezTo>
                  <a:cubicBezTo>
                    <a:pt x="159605" y="295845"/>
                    <a:pt x="91532" y="400265"/>
                    <a:pt x="72443" y="513326"/>
                  </a:cubicBezTo>
                  <a:cubicBezTo>
                    <a:pt x="50112" y="642949"/>
                    <a:pt x="81087" y="777255"/>
                    <a:pt x="126109" y="898957"/>
                  </a:cubicBezTo>
                  <a:cubicBezTo>
                    <a:pt x="173652" y="1028941"/>
                    <a:pt x="261175" y="1140562"/>
                    <a:pt x="333930" y="1256863"/>
                  </a:cubicBezTo>
                  <a:cubicBezTo>
                    <a:pt x="371749" y="1317354"/>
                    <a:pt x="407406" y="1379286"/>
                    <a:pt x="446305" y="1439417"/>
                  </a:cubicBezTo>
                  <a:cubicBezTo>
                    <a:pt x="476920" y="1486946"/>
                    <a:pt x="513658" y="1530874"/>
                    <a:pt x="542832" y="1579843"/>
                  </a:cubicBezTo>
                  <a:lnTo>
                    <a:pt x="544993" y="1583804"/>
                  </a:lnTo>
                  <a:lnTo>
                    <a:pt x="547514" y="1577683"/>
                  </a:lnTo>
                  <a:cubicBezTo>
                    <a:pt x="576328" y="1528714"/>
                    <a:pt x="612706" y="1484065"/>
                    <a:pt x="643321" y="1436176"/>
                  </a:cubicBezTo>
                  <a:cubicBezTo>
                    <a:pt x="681139" y="1376045"/>
                    <a:pt x="716437" y="1313754"/>
                    <a:pt x="753535" y="1252903"/>
                  </a:cubicBezTo>
                  <a:cubicBezTo>
                    <a:pt x="825210" y="1135881"/>
                    <a:pt x="911652" y="1023180"/>
                    <a:pt x="958114" y="892836"/>
                  </a:cubicBezTo>
                  <a:cubicBezTo>
                    <a:pt x="1001695" y="770773"/>
                    <a:pt x="1031230" y="636108"/>
                    <a:pt x="1008179" y="506844"/>
                  </a:cubicBezTo>
                  <a:cubicBezTo>
                    <a:pt x="987288" y="393783"/>
                    <a:pt x="918495" y="290084"/>
                    <a:pt x="830252" y="218071"/>
                  </a:cubicBezTo>
                  <a:cubicBezTo>
                    <a:pt x="762899" y="162981"/>
                    <a:pt x="667093" y="126254"/>
                    <a:pt x="574888" y="120133"/>
                  </a:cubicBezTo>
                  <a:close/>
                  <a:moveTo>
                    <a:pt x="586633" y="85634"/>
                  </a:moveTo>
                  <a:cubicBezTo>
                    <a:pt x="697572" y="101432"/>
                    <a:pt x="814944" y="161180"/>
                    <a:pt x="875994" y="216271"/>
                  </a:cubicBezTo>
                  <a:cubicBezTo>
                    <a:pt x="957754" y="290084"/>
                    <a:pt x="1017903" y="391263"/>
                    <a:pt x="1039154" y="498923"/>
                  </a:cubicBezTo>
                  <a:cubicBezTo>
                    <a:pt x="1064366" y="623866"/>
                    <a:pt x="1038073" y="755291"/>
                    <a:pt x="999895" y="874473"/>
                  </a:cubicBezTo>
                  <a:cubicBezTo>
                    <a:pt x="955953" y="1010938"/>
                    <a:pt x="870952" y="1128680"/>
                    <a:pt x="794595" y="1248222"/>
                  </a:cubicBezTo>
                  <a:cubicBezTo>
                    <a:pt x="754615" y="1310873"/>
                    <a:pt x="716437" y="1374245"/>
                    <a:pt x="676097" y="1436537"/>
                  </a:cubicBezTo>
                  <a:cubicBezTo>
                    <a:pt x="638279" y="1494507"/>
                    <a:pt x="593257" y="1555358"/>
                    <a:pt x="559040" y="1615490"/>
                  </a:cubicBezTo>
                  <a:cubicBezTo>
                    <a:pt x="559040" y="1615850"/>
                    <a:pt x="559040" y="1616210"/>
                    <a:pt x="559040" y="1616210"/>
                  </a:cubicBezTo>
                  <a:cubicBezTo>
                    <a:pt x="550396" y="1629172"/>
                    <a:pt x="536709" y="1627372"/>
                    <a:pt x="534548" y="1611889"/>
                  </a:cubicBezTo>
                  <a:cubicBezTo>
                    <a:pt x="534548" y="1611529"/>
                    <a:pt x="534548" y="1611529"/>
                    <a:pt x="534548" y="1611529"/>
                  </a:cubicBezTo>
                  <a:cubicBezTo>
                    <a:pt x="534548" y="1612249"/>
                    <a:pt x="534548" y="1612609"/>
                    <a:pt x="533107" y="1610089"/>
                  </a:cubicBezTo>
                  <a:cubicBezTo>
                    <a:pt x="498531" y="1549957"/>
                    <a:pt x="451348" y="1497748"/>
                    <a:pt x="413169" y="1439777"/>
                  </a:cubicBezTo>
                  <a:cubicBezTo>
                    <a:pt x="372469" y="1378206"/>
                    <a:pt x="333570" y="1315194"/>
                    <a:pt x="292870" y="1252903"/>
                  </a:cubicBezTo>
                  <a:cubicBezTo>
                    <a:pt x="215072" y="1133721"/>
                    <a:pt x="128991" y="1017059"/>
                    <a:pt x="83969" y="880594"/>
                  </a:cubicBezTo>
                  <a:cubicBezTo>
                    <a:pt x="44709" y="761772"/>
                    <a:pt x="16976" y="631067"/>
                    <a:pt x="40748" y="506124"/>
                  </a:cubicBezTo>
                  <a:cubicBezTo>
                    <a:pt x="61277" y="398104"/>
                    <a:pt x="120707" y="296205"/>
                    <a:pt x="201746" y="221672"/>
                  </a:cubicBezTo>
                  <a:cubicBezTo>
                    <a:pt x="266938" y="161901"/>
                    <a:pt x="371749" y="96729"/>
                    <a:pt x="480162" y="86287"/>
                  </a:cubicBezTo>
                  <a:cubicBezTo>
                    <a:pt x="513388" y="79985"/>
                    <a:pt x="549653" y="80368"/>
                    <a:pt x="586633" y="85634"/>
                  </a:cubicBezTo>
                  <a:close/>
                  <a:moveTo>
                    <a:pt x="533515" y="56819"/>
                  </a:moveTo>
                  <a:cubicBezTo>
                    <a:pt x="561473" y="56192"/>
                    <a:pt x="589475" y="57447"/>
                    <a:pt x="617568" y="61748"/>
                  </a:cubicBezTo>
                  <a:cubicBezTo>
                    <a:pt x="643139" y="65333"/>
                    <a:pt x="668711" y="71785"/>
                    <a:pt x="693922" y="78955"/>
                  </a:cubicBezTo>
                  <a:cubicBezTo>
                    <a:pt x="708689" y="82898"/>
                    <a:pt x="725977" y="87199"/>
                    <a:pt x="738942" y="96519"/>
                  </a:cubicBezTo>
                  <a:cubicBezTo>
                    <a:pt x="746866" y="102255"/>
                    <a:pt x="738942" y="115877"/>
                    <a:pt x="730659" y="110141"/>
                  </a:cubicBezTo>
                  <a:cubicBezTo>
                    <a:pt x="715172" y="98312"/>
                    <a:pt x="691041" y="94010"/>
                    <a:pt x="673033" y="89350"/>
                  </a:cubicBezTo>
                  <a:cubicBezTo>
                    <a:pt x="649262" y="83615"/>
                    <a:pt x="625131" y="77162"/>
                    <a:pt x="600640" y="74294"/>
                  </a:cubicBezTo>
                  <a:cubicBezTo>
                    <a:pt x="553099" y="68917"/>
                    <a:pt x="505197" y="70710"/>
                    <a:pt x="458016" y="75370"/>
                  </a:cubicBezTo>
                  <a:cubicBezTo>
                    <a:pt x="367255" y="84690"/>
                    <a:pt x="290180" y="116593"/>
                    <a:pt x="219949" y="172873"/>
                  </a:cubicBezTo>
                  <a:cubicBezTo>
                    <a:pt x="217788" y="175023"/>
                    <a:pt x="213826" y="172156"/>
                    <a:pt x="215627" y="169646"/>
                  </a:cubicBezTo>
                  <a:cubicBezTo>
                    <a:pt x="240118" y="136668"/>
                    <a:pt x="282257" y="114084"/>
                    <a:pt x="318993" y="97953"/>
                  </a:cubicBezTo>
                  <a:cubicBezTo>
                    <a:pt x="360412" y="80030"/>
                    <a:pt x="404352" y="68201"/>
                    <a:pt x="449732" y="63182"/>
                  </a:cubicBezTo>
                  <a:cubicBezTo>
                    <a:pt x="477645" y="59956"/>
                    <a:pt x="505557" y="57447"/>
                    <a:pt x="533515" y="56819"/>
                  </a:cubicBezTo>
                  <a:close/>
                  <a:moveTo>
                    <a:pt x="547537" y="28708"/>
                  </a:moveTo>
                  <a:cubicBezTo>
                    <a:pt x="574183" y="30507"/>
                    <a:pt x="600694" y="34645"/>
                    <a:pt x="627474" y="41122"/>
                  </a:cubicBezTo>
                  <a:cubicBezTo>
                    <a:pt x="635742" y="42921"/>
                    <a:pt x="631788" y="55156"/>
                    <a:pt x="623520" y="53716"/>
                  </a:cubicBezTo>
                  <a:cubicBezTo>
                    <a:pt x="567802" y="42921"/>
                    <a:pt x="515320" y="36444"/>
                    <a:pt x="458165" y="42562"/>
                  </a:cubicBezTo>
                  <a:cubicBezTo>
                    <a:pt x="404964" y="47959"/>
                    <a:pt x="357874" y="63792"/>
                    <a:pt x="306829" y="77465"/>
                  </a:cubicBezTo>
                  <a:cubicBezTo>
                    <a:pt x="304673" y="78185"/>
                    <a:pt x="304313" y="75306"/>
                    <a:pt x="306110" y="74587"/>
                  </a:cubicBezTo>
                  <a:cubicBezTo>
                    <a:pt x="334508" y="64871"/>
                    <a:pt x="361828" y="51198"/>
                    <a:pt x="390945" y="43641"/>
                  </a:cubicBezTo>
                  <a:cubicBezTo>
                    <a:pt x="415748" y="36804"/>
                    <a:pt x="441270" y="33206"/>
                    <a:pt x="466792" y="30327"/>
                  </a:cubicBezTo>
                  <a:cubicBezTo>
                    <a:pt x="494112" y="27449"/>
                    <a:pt x="520892" y="26909"/>
                    <a:pt x="547537" y="28708"/>
                  </a:cubicBezTo>
                  <a:close/>
                  <a:moveTo>
                    <a:pt x="502469" y="332"/>
                  </a:moveTo>
                  <a:cubicBezTo>
                    <a:pt x="514097" y="-413"/>
                    <a:pt x="525680" y="-150"/>
                    <a:pt x="537352" y="3706"/>
                  </a:cubicBezTo>
                  <a:cubicBezTo>
                    <a:pt x="545254" y="6509"/>
                    <a:pt x="541303" y="19127"/>
                    <a:pt x="533402" y="16323"/>
                  </a:cubicBezTo>
                  <a:cubicBezTo>
                    <a:pt x="511852" y="8262"/>
                    <a:pt x="489225" y="14220"/>
                    <a:pt x="466956" y="14220"/>
                  </a:cubicBezTo>
                  <a:cubicBezTo>
                    <a:pt x="440738" y="13869"/>
                    <a:pt x="416674" y="19127"/>
                    <a:pt x="390814" y="22281"/>
                  </a:cubicBezTo>
                  <a:cubicBezTo>
                    <a:pt x="387941" y="22631"/>
                    <a:pt x="386863" y="19127"/>
                    <a:pt x="389736" y="18426"/>
                  </a:cubicBezTo>
                  <a:cubicBezTo>
                    <a:pt x="415955" y="10715"/>
                    <a:pt x="439301" y="3355"/>
                    <a:pt x="467316" y="3005"/>
                  </a:cubicBezTo>
                  <a:cubicBezTo>
                    <a:pt x="479168" y="2829"/>
                    <a:pt x="490841" y="1077"/>
                    <a:pt x="502469" y="3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8D071C9-D299-BF46-9A25-75335ADA2D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300237" y="715922"/>
              <a:ext cx="921757" cy="1393494"/>
            </a:xfrm>
            <a:custGeom>
              <a:avLst/>
              <a:gdLst>
                <a:gd name="connsiteX0" fmla="*/ 172696 w 1016066"/>
                <a:gd name="connsiteY0" fmla="*/ 1483351 h 1536069"/>
                <a:gd name="connsiteX1" fmla="*/ 178061 w 1016066"/>
                <a:gd name="connsiteY1" fmla="*/ 1484074 h 1536069"/>
                <a:gd name="connsiteX2" fmla="*/ 174229 w 1016066"/>
                <a:gd name="connsiteY2" fmla="*/ 1505777 h 1536069"/>
                <a:gd name="connsiteX3" fmla="*/ 167715 w 1016066"/>
                <a:gd name="connsiteY3" fmla="*/ 1504330 h 1536069"/>
                <a:gd name="connsiteX4" fmla="*/ 170780 w 1016066"/>
                <a:gd name="connsiteY4" fmla="*/ 1493479 h 1536069"/>
                <a:gd name="connsiteX5" fmla="*/ 172696 w 1016066"/>
                <a:gd name="connsiteY5" fmla="*/ 1483351 h 1536069"/>
                <a:gd name="connsiteX6" fmla="*/ 188674 w 1016066"/>
                <a:gd name="connsiteY6" fmla="*/ 1478620 h 1536069"/>
                <a:gd name="connsiteX7" fmla="*/ 193261 w 1016066"/>
                <a:gd name="connsiteY7" fmla="*/ 1478987 h 1536069"/>
                <a:gd name="connsiteX8" fmla="*/ 189733 w 1016066"/>
                <a:gd name="connsiteY8" fmla="*/ 1508295 h 1536069"/>
                <a:gd name="connsiteX9" fmla="*/ 182677 w 1016066"/>
                <a:gd name="connsiteY9" fmla="*/ 1507195 h 1536069"/>
                <a:gd name="connsiteX10" fmla="*/ 188674 w 1016066"/>
                <a:gd name="connsiteY10" fmla="*/ 1478620 h 1536069"/>
                <a:gd name="connsiteX11" fmla="*/ 208818 w 1016066"/>
                <a:gd name="connsiteY11" fmla="*/ 1462008 h 1536069"/>
                <a:gd name="connsiteX12" fmla="*/ 211411 w 1016066"/>
                <a:gd name="connsiteY12" fmla="*/ 1462008 h 1536069"/>
                <a:gd name="connsiteX13" fmla="*/ 208818 w 1016066"/>
                <a:gd name="connsiteY13" fmla="*/ 1505865 h 1536069"/>
                <a:gd name="connsiteX14" fmla="*/ 201780 w 1016066"/>
                <a:gd name="connsiteY14" fmla="*/ 1504768 h 1536069"/>
                <a:gd name="connsiteX15" fmla="*/ 208818 w 1016066"/>
                <a:gd name="connsiteY15" fmla="*/ 1462008 h 1536069"/>
                <a:gd name="connsiteX16" fmla="*/ 226816 w 1016066"/>
                <a:gd name="connsiteY16" fmla="*/ 1437285 h 1536069"/>
                <a:gd name="connsiteX17" fmla="*/ 230178 w 1016066"/>
                <a:gd name="connsiteY17" fmla="*/ 1437285 h 1536069"/>
                <a:gd name="connsiteX18" fmla="*/ 226069 w 1016066"/>
                <a:gd name="connsiteY18" fmla="*/ 1479142 h 1536069"/>
                <a:gd name="connsiteX19" fmla="*/ 222334 w 1016066"/>
                <a:gd name="connsiteY19" fmla="*/ 1505973 h 1536069"/>
                <a:gd name="connsiteX20" fmla="*/ 214863 w 1016066"/>
                <a:gd name="connsiteY20" fmla="*/ 1503826 h 1536069"/>
                <a:gd name="connsiteX21" fmla="*/ 220092 w 1016066"/>
                <a:gd name="connsiteY21" fmla="*/ 1473775 h 1536069"/>
                <a:gd name="connsiteX22" fmla="*/ 226816 w 1016066"/>
                <a:gd name="connsiteY22" fmla="*/ 1437285 h 1536069"/>
                <a:gd name="connsiteX23" fmla="*/ 247267 w 1016066"/>
                <a:gd name="connsiteY23" fmla="*/ 1388084 h 1536069"/>
                <a:gd name="connsiteX24" fmla="*/ 251119 w 1016066"/>
                <a:gd name="connsiteY24" fmla="*/ 1388084 h 1536069"/>
                <a:gd name="connsiteX25" fmla="*/ 236761 w 1016066"/>
                <a:gd name="connsiteY25" fmla="*/ 1505232 h 1536069"/>
                <a:gd name="connsiteX26" fmla="*/ 228007 w 1016066"/>
                <a:gd name="connsiteY26" fmla="*/ 1505232 h 1536069"/>
                <a:gd name="connsiteX27" fmla="*/ 247267 w 1016066"/>
                <a:gd name="connsiteY27" fmla="*/ 1388084 h 1536069"/>
                <a:gd name="connsiteX28" fmla="*/ 270696 w 1016066"/>
                <a:gd name="connsiteY28" fmla="*/ 1335488 h 1536069"/>
                <a:gd name="connsiteX29" fmla="*/ 271754 w 1016066"/>
                <a:gd name="connsiteY29" fmla="*/ 1335488 h 1536069"/>
                <a:gd name="connsiteX30" fmla="*/ 248824 w 1016066"/>
                <a:gd name="connsiteY30" fmla="*/ 1508404 h 1536069"/>
                <a:gd name="connsiteX31" fmla="*/ 241062 w 1016066"/>
                <a:gd name="connsiteY31" fmla="*/ 1508045 h 1536069"/>
                <a:gd name="connsiteX32" fmla="*/ 270696 w 1016066"/>
                <a:gd name="connsiteY32" fmla="*/ 1335488 h 1536069"/>
                <a:gd name="connsiteX33" fmla="*/ 607723 w 1016066"/>
                <a:gd name="connsiteY33" fmla="*/ 1177437 h 1536069"/>
                <a:gd name="connsiteX34" fmla="*/ 610338 w 1016066"/>
                <a:gd name="connsiteY34" fmla="*/ 1177791 h 1536069"/>
                <a:gd name="connsiteX35" fmla="*/ 599879 w 1016066"/>
                <a:gd name="connsiteY35" fmla="*/ 1208986 h 1536069"/>
                <a:gd name="connsiteX36" fmla="*/ 594276 w 1016066"/>
                <a:gd name="connsiteY36" fmla="*/ 1207214 h 1536069"/>
                <a:gd name="connsiteX37" fmla="*/ 607723 w 1016066"/>
                <a:gd name="connsiteY37" fmla="*/ 1177437 h 1536069"/>
                <a:gd name="connsiteX38" fmla="*/ 139397 w 1016066"/>
                <a:gd name="connsiteY38" fmla="*/ 1116765 h 1536069"/>
                <a:gd name="connsiteX39" fmla="*/ 141895 w 1016066"/>
                <a:gd name="connsiteY39" fmla="*/ 1117836 h 1536069"/>
                <a:gd name="connsiteX40" fmla="*/ 144036 w 1016066"/>
                <a:gd name="connsiteY40" fmla="*/ 1122477 h 1536069"/>
                <a:gd name="connsiteX41" fmla="*/ 136899 w 1016066"/>
                <a:gd name="connsiteY41" fmla="*/ 1186736 h 1536069"/>
                <a:gd name="connsiteX42" fmla="*/ 132259 w 1016066"/>
                <a:gd name="connsiteY42" fmla="*/ 1186736 h 1536069"/>
                <a:gd name="connsiteX43" fmla="*/ 135828 w 1016066"/>
                <a:gd name="connsiteY43" fmla="*/ 1123548 h 1536069"/>
                <a:gd name="connsiteX44" fmla="*/ 101210 w 1016066"/>
                <a:gd name="connsiteY44" fmla="*/ 1122834 h 1536069"/>
                <a:gd name="connsiteX45" fmla="*/ 100853 w 1016066"/>
                <a:gd name="connsiteY45" fmla="*/ 1119621 h 1536069"/>
                <a:gd name="connsiteX46" fmla="*/ 139397 w 1016066"/>
                <a:gd name="connsiteY46" fmla="*/ 1116765 h 1536069"/>
                <a:gd name="connsiteX47" fmla="*/ 631110 w 1016066"/>
                <a:gd name="connsiteY47" fmla="*/ 1109055 h 1536069"/>
                <a:gd name="connsiteX48" fmla="*/ 632628 w 1016066"/>
                <a:gd name="connsiteY48" fmla="*/ 1112055 h 1536069"/>
                <a:gd name="connsiteX49" fmla="*/ 614054 w 1016066"/>
                <a:gd name="connsiteY49" fmla="*/ 1146088 h 1536069"/>
                <a:gd name="connsiteX50" fmla="*/ 597624 w 1016066"/>
                <a:gd name="connsiteY50" fmla="*/ 1184778 h 1536069"/>
                <a:gd name="connsiteX51" fmla="*/ 591909 w 1016066"/>
                <a:gd name="connsiteY51" fmla="*/ 1182987 h 1536069"/>
                <a:gd name="connsiteX52" fmla="*/ 627985 w 1016066"/>
                <a:gd name="connsiteY52" fmla="*/ 1110622 h 1536069"/>
                <a:gd name="connsiteX53" fmla="*/ 631110 w 1016066"/>
                <a:gd name="connsiteY53" fmla="*/ 1109055 h 1536069"/>
                <a:gd name="connsiteX54" fmla="*/ 115878 w 1016066"/>
                <a:gd name="connsiteY54" fmla="*/ 1099662 h 1536069"/>
                <a:gd name="connsiteX55" fmla="*/ 167016 w 1016066"/>
                <a:gd name="connsiteY55" fmla="*/ 1100019 h 1536069"/>
                <a:gd name="connsiteX56" fmla="*/ 167742 w 1016066"/>
                <a:gd name="connsiteY56" fmla="*/ 1106815 h 1536069"/>
                <a:gd name="connsiteX57" fmla="*/ 167742 w 1016066"/>
                <a:gd name="connsiteY57" fmla="*/ 1108604 h 1536069"/>
                <a:gd name="connsiteX58" fmla="*/ 156136 w 1016066"/>
                <a:gd name="connsiteY58" fmla="*/ 1167621 h 1536069"/>
                <a:gd name="connsiteX59" fmla="*/ 149245 w 1016066"/>
                <a:gd name="connsiteY59" fmla="*/ 1211973 h 1536069"/>
                <a:gd name="connsiteX60" fmla="*/ 146343 w 1016066"/>
                <a:gd name="connsiteY60" fmla="*/ 1210900 h 1536069"/>
                <a:gd name="connsiteX61" fmla="*/ 151783 w 1016066"/>
                <a:gd name="connsiteY61" fmla="*/ 1154029 h 1536069"/>
                <a:gd name="connsiteX62" fmla="*/ 160488 w 1016066"/>
                <a:gd name="connsiteY62" fmla="*/ 1107531 h 1536069"/>
                <a:gd name="connsiteX63" fmla="*/ 121681 w 1016066"/>
                <a:gd name="connsiteY63" fmla="*/ 1106100 h 1536069"/>
                <a:gd name="connsiteX64" fmla="*/ 77433 w 1016066"/>
                <a:gd name="connsiteY64" fmla="*/ 1105742 h 1536069"/>
                <a:gd name="connsiteX65" fmla="*/ 76345 w 1016066"/>
                <a:gd name="connsiteY65" fmla="*/ 1103596 h 1536069"/>
                <a:gd name="connsiteX66" fmla="*/ 115878 w 1016066"/>
                <a:gd name="connsiteY66" fmla="*/ 1099662 h 1536069"/>
                <a:gd name="connsiteX67" fmla="*/ 740766 w 1016066"/>
                <a:gd name="connsiteY67" fmla="*/ 1093187 h 1536069"/>
                <a:gd name="connsiteX68" fmla="*/ 744489 w 1016066"/>
                <a:gd name="connsiteY68" fmla="*/ 1097283 h 1536069"/>
                <a:gd name="connsiteX69" fmla="*/ 735830 w 1016066"/>
                <a:gd name="connsiteY69" fmla="*/ 1170396 h 1536069"/>
                <a:gd name="connsiteX70" fmla="*/ 730981 w 1016066"/>
                <a:gd name="connsiteY70" fmla="*/ 1251792 h 1536069"/>
                <a:gd name="connsiteX71" fmla="*/ 726132 w 1016066"/>
                <a:gd name="connsiteY71" fmla="*/ 1251792 h 1536069"/>
                <a:gd name="connsiteX72" fmla="*/ 728557 w 1016066"/>
                <a:gd name="connsiteY72" fmla="*/ 1170036 h 1536069"/>
                <a:gd name="connsiteX73" fmla="*/ 736523 w 1016066"/>
                <a:gd name="connsiteY73" fmla="*/ 1096923 h 1536069"/>
                <a:gd name="connsiteX74" fmla="*/ 740766 w 1016066"/>
                <a:gd name="connsiteY74" fmla="*/ 1093187 h 1536069"/>
                <a:gd name="connsiteX75" fmla="*/ 727121 w 1016066"/>
                <a:gd name="connsiteY75" fmla="*/ 1092587 h 1536069"/>
                <a:gd name="connsiteX76" fmla="*/ 729474 w 1016066"/>
                <a:gd name="connsiteY76" fmla="*/ 1097127 h 1536069"/>
                <a:gd name="connsiteX77" fmla="*/ 725923 w 1016066"/>
                <a:gd name="connsiteY77" fmla="*/ 1138846 h 1536069"/>
                <a:gd name="connsiteX78" fmla="*/ 720952 w 1016066"/>
                <a:gd name="connsiteY78" fmla="*/ 1186320 h 1536069"/>
                <a:gd name="connsiteX79" fmla="*/ 709944 w 1016066"/>
                <a:gd name="connsiteY79" fmla="*/ 1289898 h 1536069"/>
                <a:gd name="connsiteX80" fmla="*/ 705327 w 1016066"/>
                <a:gd name="connsiteY80" fmla="*/ 1289898 h 1536069"/>
                <a:gd name="connsiteX81" fmla="*/ 714205 w 1016066"/>
                <a:gd name="connsiteY81" fmla="*/ 1171574 h 1536069"/>
                <a:gd name="connsiteX82" fmla="*/ 718466 w 1016066"/>
                <a:gd name="connsiteY82" fmla="*/ 1120145 h 1536069"/>
                <a:gd name="connsiteX83" fmla="*/ 722372 w 1016066"/>
                <a:gd name="connsiteY83" fmla="*/ 1094250 h 1536069"/>
                <a:gd name="connsiteX84" fmla="*/ 727121 w 1016066"/>
                <a:gd name="connsiteY84" fmla="*/ 1092587 h 1536069"/>
                <a:gd name="connsiteX85" fmla="*/ 640055 w 1016066"/>
                <a:gd name="connsiteY85" fmla="*/ 1059517 h 1536069"/>
                <a:gd name="connsiteX86" fmla="*/ 641439 w 1016066"/>
                <a:gd name="connsiteY86" fmla="*/ 1064145 h 1536069"/>
                <a:gd name="connsiteX87" fmla="*/ 595005 w 1016066"/>
                <a:gd name="connsiteY87" fmla="*/ 1147533 h 1536069"/>
                <a:gd name="connsiteX88" fmla="*/ 588575 w 1016066"/>
                <a:gd name="connsiteY88" fmla="*/ 1143939 h 1536069"/>
                <a:gd name="connsiteX89" fmla="*/ 635724 w 1016066"/>
                <a:gd name="connsiteY89" fmla="*/ 1060550 h 1536069"/>
                <a:gd name="connsiteX90" fmla="*/ 640055 w 1016066"/>
                <a:gd name="connsiteY90" fmla="*/ 1059517 h 1536069"/>
                <a:gd name="connsiteX91" fmla="*/ 95100 w 1016066"/>
                <a:gd name="connsiteY91" fmla="*/ 1015681 h 1536069"/>
                <a:gd name="connsiteX92" fmla="*/ 95100 w 1016066"/>
                <a:gd name="connsiteY92" fmla="*/ 1021176 h 1536069"/>
                <a:gd name="connsiteX93" fmla="*/ 32683 w 1016066"/>
                <a:gd name="connsiteY93" fmla="*/ 1024473 h 1536069"/>
                <a:gd name="connsiteX94" fmla="*/ 32683 w 1016066"/>
                <a:gd name="connsiteY94" fmla="*/ 1016780 h 1536069"/>
                <a:gd name="connsiteX95" fmla="*/ 95100 w 1016066"/>
                <a:gd name="connsiteY95" fmla="*/ 1015681 h 1536069"/>
                <a:gd name="connsiteX96" fmla="*/ 654694 w 1016066"/>
                <a:gd name="connsiteY96" fmla="*/ 1002825 h 1536069"/>
                <a:gd name="connsiteX97" fmla="*/ 656080 w 1016066"/>
                <a:gd name="connsiteY97" fmla="*/ 1005686 h 1536069"/>
                <a:gd name="connsiteX98" fmla="*/ 614582 w 1016066"/>
                <a:gd name="connsiteY98" fmla="*/ 1087947 h 1536069"/>
                <a:gd name="connsiteX99" fmla="*/ 608858 w 1016066"/>
                <a:gd name="connsiteY99" fmla="*/ 1084370 h 1536069"/>
                <a:gd name="connsiteX100" fmla="*/ 651430 w 1016066"/>
                <a:gd name="connsiteY100" fmla="*/ 1004255 h 1536069"/>
                <a:gd name="connsiteX101" fmla="*/ 654694 w 1016066"/>
                <a:gd name="connsiteY101" fmla="*/ 1002825 h 1536069"/>
                <a:gd name="connsiteX102" fmla="*/ 136390 w 1016066"/>
                <a:gd name="connsiteY102" fmla="*/ 991724 h 1536069"/>
                <a:gd name="connsiteX103" fmla="*/ 136390 w 1016066"/>
                <a:gd name="connsiteY103" fmla="*/ 997136 h 1536069"/>
                <a:gd name="connsiteX104" fmla="*/ 30717 w 1016066"/>
                <a:gd name="connsiteY104" fmla="*/ 1003630 h 1536069"/>
                <a:gd name="connsiteX105" fmla="*/ 30717 w 1016066"/>
                <a:gd name="connsiteY105" fmla="*/ 996415 h 1536069"/>
                <a:gd name="connsiteX106" fmla="*/ 136390 w 1016066"/>
                <a:gd name="connsiteY106" fmla="*/ 991724 h 1536069"/>
                <a:gd name="connsiteX107" fmla="*/ 165681 w 1016066"/>
                <a:gd name="connsiteY107" fmla="*/ 976497 h 1536069"/>
                <a:gd name="connsiteX108" fmla="*/ 165681 w 1016066"/>
                <a:gd name="connsiteY108" fmla="*/ 980679 h 1536069"/>
                <a:gd name="connsiteX109" fmla="*/ 91577 w 1016066"/>
                <a:gd name="connsiteY109" fmla="*/ 984512 h 1536069"/>
                <a:gd name="connsiteX110" fmla="*/ 28265 w 1016066"/>
                <a:gd name="connsiteY110" fmla="*/ 987997 h 1536069"/>
                <a:gd name="connsiteX111" fmla="*/ 26106 w 1016066"/>
                <a:gd name="connsiteY111" fmla="*/ 982770 h 1536069"/>
                <a:gd name="connsiteX112" fmla="*/ 84023 w 1016066"/>
                <a:gd name="connsiteY112" fmla="*/ 977891 h 1536069"/>
                <a:gd name="connsiteX113" fmla="*/ 165681 w 1016066"/>
                <a:gd name="connsiteY113" fmla="*/ 976497 h 1536069"/>
                <a:gd name="connsiteX114" fmla="*/ 200954 w 1016066"/>
                <a:gd name="connsiteY114" fmla="*/ 961492 h 1536069"/>
                <a:gd name="connsiteX115" fmla="*/ 200954 w 1016066"/>
                <a:gd name="connsiteY115" fmla="*/ 965268 h 1536069"/>
                <a:gd name="connsiteX116" fmla="*/ 93669 w 1016066"/>
                <a:gd name="connsiteY116" fmla="*/ 970416 h 1536069"/>
                <a:gd name="connsiteX117" fmla="*/ 48516 w 1016066"/>
                <a:gd name="connsiteY117" fmla="*/ 970760 h 1536069"/>
                <a:gd name="connsiteX118" fmla="*/ 26481 w 1016066"/>
                <a:gd name="connsiteY118" fmla="*/ 969043 h 1536069"/>
                <a:gd name="connsiteX119" fmla="*/ 29010 w 1016066"/>
                <a:gd name="connsiteY119" fmla="*/ 962865 h 1536069"/>
                <a:gd name="connsiteX120" fmla="*/ 67661 w 1016066"/>
                <a:gd name="connsiteY120" fmla="*/ 964238 h 1536069"/>
                <a:gd name="connsiteX121" fmla="*/ 108119 w 1016066"/>
                <a:gd name="connsiteY121" fmla="*/ 962865 h 1536069"/>
                <a:gd name="connsiteX122" fmla="*/ 200954 w 1016066"/>
                <a:gd name="connsiteY122" fmla="*/ 961492 h 1536069"/>
                <a:gd name="connsiteX123" fmla="*/ 668526 w 1016066"/>
                <a:gd name="connsiteY123" fmla="*/ 955563 h 1536069"/>
                <a:gd name="connsiteX124" fmla="*/ 670342 w 1016066"/>
                <a:gd name="connsiteY124" fmla="*/ 959151 h 1536069"/>
                <a:gd name="connsiteX125" fmla="*/ 613698 w 1016066"/>
                <a:gd name="connsiteY125" fmla="*/ 1054238 h 1536069"/>
                <a:gd name="connsiteX126" fmla="*/ 606799 w 1016066"/>
                <a:gd name="connsiteY126" fmla="*/ 1049932 h 1536069"/>
                <a:gd name="connsiteX127" fmla="*/ 664532 w 1016066"/>
                <a:gd name="connsiteY127" fmla="*/ 957357 h 1536069"/>
                <a:gd name="connsiteX128" fmla="*/ 668526 w 1016066"/>
                <a:gd name="connsiteY128" fmla="*/ 955563 h 1536069"/>
                <a:gd name="connsiteX129" fmla="*/ 679578 w 1016066"/>
                <a:gd name="connsiteY129" fmla="*/ 899174 h 1536069"/>
                <a:gd name="connsiteX130" fmla="*/ 680778 w 1016066"/>
                <a:gd name="connsiteY130" fmla="*/ 903792 h 1536069"/>
                <a:gd name="connsiteX131" fmla="*/ 630253 w 1016066"/>
                <a:gd name="connsiteY131" fmla="*/ 999907 h 1536069"/>
                <a:gd name="connsiteX132" fmla="*/ 623136 w 1016066"/>
                <a:gd name="connsiteY132" fmla="*/ 997755 h 1536069"/>
                <a:gd name="connsiteX133" fmla="*/ 675441 w 1016066"/>
                <a:gd name="connsiteY133" fmla="*/ 900205 h 1536069"/>
                <a:gd name="connsiteX134" fmla="*/ 679578 w 1016066"/>
                <a:gd name="connsiteY134" fmla="*/ 899174 h 1536069"/>
                <a:gd name="connsiteX135" fmla="*/ 681566 w 1016066"/>
                <a:gd name="connsiteY135" fmla="*/ 849207 h 1536069"/>
                <a:gd name="connsiteX136" fmla="*/ 683434 w 1016066"/>
                <a:gd name="connsiteY136" fmla="*/ 852808 h 1536069"/>
                <a:gd name="connsiteX137" fmla="*/ 660305 w 1016066"/>
                <a:gd name="connsiteY137" fmla="*/ 901062 h 1536069"/>
                <a:gd name="connsiteX138" fmla="*/ 631840 w 1016066"/>
                <a:gd name="connsiteY138" fmla="*/ 955078 h 1536069"/>
                <a:gd name="connsiteX139" fmla="*/ 625079 w 1016066"/>
                <a:gd name="connsiteY139" fmla="*/ 950756 h 1536069"/>
                <a:gd name="connsiteX140" fmla="*/ 678097 w 1016066"/>
                <a:gd name="connsiteY140" fmla="*/ 851007 h 1536069"/>
                <a:gd name="connsiteX141" fmla="*/ 681566 w 1016066"/>
                <a:gd name="connsiteY141" fmla="*/ 849207 h 1536069"/>
                <a:gd name="connsiteX142" fmla="*/ 692350 w 1016066"/>
                <a:gd name="connsiteY142" fmla="*/ 804629 h 1536069"/>
                <a:gd name="connsiteX143" fmla="*/ 694160 w 1016066"/>
                <a:gd name="connsiteY143" fmla="*/ 808382 h 1536069"/>
                <a:gd name="connsiteX144" fmla="*/ 667378 w 1016066"/>
                <a:gd name="connsiteY144" fmla="*/ 859744 h 1536069"/>
                <a:gd name="connsiteX145" fmla="*/ 635891 w 1016066"/>
                <a:gd name="connsiteY145" fmla="*/ 912916 h 1536069"/>
                <a:gd name="connsiteX146" fmla="*/ 629014 w 1016066"/>
                <a:gd name="connsiteY146" fmla="*/ 908575 h 1536069"/>
                <a:gd name="connsiteX147" fmla="*/ 657606 w 1016066"/>
                <a:gd name="connsiteY147" fmla="*/ 861553 h 1536069"/>
                <a:gd name="connsiteX148" fmla="*/ 688369 w 1016066"/>
                <a:gd name="connsiteY148" fmla="*/ 806573 h 1536069"/>
                <a:gd name="connsiteX149" fmla="*/ 692350 w 1016066"/>
                <a:gd name="connsiteY149" fmla="*/ 804629 h 1536069"/>
                <a:gd name="connsiteX150" fmla="*/ 565393 w 1016066"/>
                <a:gd name="connsiteY150" fmla="*/ 793997 h 1536069"/>
                <a:gd name="connsiteX151" fmla="*/ 561460 w 1016066"/>
                <a:gd name="connsiteY151" fmla="*/ 851756 h 1536069"/>
                <a:gd name="connsiteX152" fmla="*/ 553235 w 1016066"/>
                <a:gd name="connsiteY152" fmla="*/ 909875 h 1536069"/>
                <a:gd name="connsiteX153" fmla="*/ 552162 w 1016066"/>
                <a:gd name="connsiteY153" fmla="*/ 917050 h 1536069"/>
                <a:gd name="connsiteX154" fmla="*/ 546441 w 1016066"/>
                <a:gd name="connsiteY154" fmla="*/ 917050 h 1536069"/>
                <a:gd name="connsiteX155" fmla="*/ 467055 w 1016066"/>
                <a:gd name="connsiteY155" fmla="*/ 913821 h 1536069"/>
                <a:gd name="connsiteX156" fmla="*/ 467412 w 1016066"/>
                <a:gd name="connsiteY156" fmla="*/ 909158 h 1536069"/>
                <a:gd name="connsiteX157" fmla="*/ 545368 w 1016066"/>
                <a:gd name="connsiteY157" fmla="*/ 909516 h 1536069"/>
                <a:gd name="connsiteX158" fmla="*/ 561460 w 1016066"/>
                <a:gd name="connsiteY158" fmla="*/ 794714 h 1536069"/>
                <a:gd name="connsiteX159" fmla="*/ 565393 w 1016066"/>
                <a:gd name="connsiteY159" fmla="*/ 793997 h 1536069"/>
                <a:gd name="connsiteX160" fmla="*/ 587075 w 1016066"/>
                <a:gd name="connsiteY160" fmla="*/ 765435 h 1536069"/>
                <a:gd name="connsiteX161" fmla="*/ 584906 w 1016066"/>
                <a:gd name="connsiteY161" fmla="*/ 800086 h 1536069"/>
                <a:gd name="connsiteX162" fmla="*/ 579119 w 1016066"/>
                <a:gd name="connsiteY162" fmla="*/ 845565 h 1536069"/>
                <a:gd name="connsiteX163" fmla="*/ 575502 w 1016066"/>
                <a:gd name="connsiteY163" fmla="*/ 893210 h 1536069"/>
                <a:gd name="connsiteX164" fmla="*/ 569354 w 1016066"/>
                <a:gd name="connsiteY164" fmla="*/ 929666 h 1536069"/>
                <a:gd name="connsiteX165" fmla="*/ 562121 w 1016066"/>
                <a:gd name="connsiteY165" fmla="*/ 932192 h 1536069"/>
                <a:gd name="connsiteX166" fmla="*/ 440602 w 1016066"/>
                <a:gd name="connsiteY166" fmla="*/ 927139 h 1536069"/>
                <a:gd name="connsiteX167" fmla="*/ 440602 w 1016066"/>
                <a:gd name="connsiteY167" fmla="*/ 923891 h 1536069"/>
                <a:gd name="connsiteX168" fmla="*/ 562121 w 1016066"/>
                <a:gd name="connsiteY168" fmla="*/ 924973 h 1536069"/>
                <a:gd name="connsiteX169" fmla="*/ 568269 w 1016066"/>
                <a:gd name="connsiteY169" fmla="*/ 886352 h 1536069"/>
                <a:gd name="connsiteX170" fmla="*/ 572247 w 1016066"/>
                <a:gd name="connsiteY170" fmla="*/ 845565 h 1536069"/>
                <a:gd name="connsiteX171" fmla="*/ 579119 w 1016066"/>
                <a:gd name="connsiteY171" fmla="*/ 800086 h 1536069"/>
                <a:gd name="connsiteX172" fmla="*/ 583821 w 1016066"/>
                <a:gd name="connsiteY172" fmla="*/ 765796 h 1536069"/>
                <a:gd name="connsiteX173" fmla="*/ 587075 w 1016066"/>
                <a:gd name="connsiteY173" fmla="*/ 765435 h 1536069"/>
                <a:gd name="connsiteX174" fmla="*/ 690534 w 1016066"/>
                <a:gd name="connsiteY174" fmla="*/ 764183 h 1536069"/>
                <a:gd name="connsiteX175" fmla="*/ 694520 w 1016066"/>
                <a:gd name="connsiteY175" fmla="*/ 766685 h 1536069"/>
                <a:gd name="connsiteX176" fmla="*/ 639078 w 1016066"/>
                <a:gd name="connsiteY176" fmla="*/ 864627 h 1536069"/>
                <a:gd name="connsiteX177" fmla="*/ 632918 w 1016066"/>
                <a:gd name="connsiteY177" fmla="*/ 859980 h 1536069"/>
                <a:gd name="connsiteX178" fmla="*/ 690534 w 1016066"/>
                <a:gd name="connsiteY178" fmla="*/ 764183 h 1536069"/>
                <a:gd name="connsiteX179" fmla="*/ 699349 w 1016066"/>
                <a:gd name="connsiteY179" fmla="*/ 726478 h 1536069"/>
                <a:gd name="connsiteX180" fmla="*/ 700879 w 1016066"/>
                <a:gd name="connsiteY180" fmla="*/ 729501 h 1536069"/>
                <a:gd name="connsiteX181" fmla="*/ 672075 w 1016066"/>
                <a:gd name="connsiteY181" fmla="*/ 782571 h 1536069"/>
                <a:gd name="connsiteX182" fmla="*/ 641110 w 1016066"/>
                <a:gd name="connsiteY182" fmla="*/ 836724 h 1536069"/>
                <a:gd name="connsiteX183" fmla="*/ 634989 w 1016066"/>
                <a:gd name="connsiteY183" fmla="*/ 832753 h 1536069"/>
                <a:gd name="connsiteX184" fmla="*/ 696198 w 1016066"/>
                <a:gd name="connsiteY184" fmla="*/ 728057 h 1536069"/>
                <a:gd name="connsiteX185" fmla="*/ 699349 w 1016066"/>
                <a:gd name="connsiteY185" fmla="*/ 726478 h 1536069"/>
                <a:gd name="connsiteX186" fmla="*/ 708358 w 1016066"/>
                <a:gd name="connsiteY186" fmla="*/ 689599 h 1536069"/>
                <a:gd name="connsiteX187" fmla="*/ 711982 w 1016066"/>
                <a:gd name="connsiteY187" fmla="*/ 691045 h 1536069"/>
                <a:gd name="connsiteX188" fmla="*/ 677913 w 1016066"/>
                <a:gd name="connsiteY188" fmla="*/ 750325 h 1536069"/>
                <a:gd name="connsiteX189" fmla="*/ 641668 w 1016066"/>
                <a:gd name="connsiteY189" fmla="*/ 801291 h 1536069"/>
                <a:gd name="connsiteX190" fmla="*/ 636957 w 1016066"/>
                <a:gd name="connsiteY190" fmla="*/ 796230 h 1536069"/>
                <a:gd name="connsiteX191" fmla="*/ 676825 w 1016066"/>
                <a:gd name="connsiteY191" fmla="*/ 741650 h 1536069"/>
                <a:gd name="connsiteX192" fmla="*/ 708358 w 1016066"/>
                <a:gd name="connsiteY192" fmla="*/ 689599 h 1536069"/>
                <a:gd name="connsiteX193" fmla="*/ 711527 w 1016066"/>
                <a:gd name="connsiteY193" fmla="*/ 657828 h 1536069"/>
                <a:gd name="connsiteX194" fmla="*/ 715156 w 1016066"/>
                <a:gd name="connsiteY194" fmla="*/ 659979 h 1536069"/>
                <a:gd name="connsiteX195" fmla="*/ 683224 w 1016066"/>
                <a:gd name="connsiteY195" fmla="*/ 712674 h 1536069"/>
                <a:gd name="connsiteX196" fmla="*/ 649841 w 1016066"/>
                <a:gd name="connsiteY196" fmla="*/ 762142 h 1536069"/>
                <a:gd name="connsiteX197" fmla="*/ 642947 w 1016066"/>
                <a:gd name="connsiteY197" fmla="*/ 758558 h 1536069"/>
                <a:gd name="connsiteX198" fmla="*/ 711527 w 1016066"/>
                <a:gd name="connsiteY198" fmla="*/ 657828 h 1536069"/>
                <a:gd name="connsiteX199" fmla="*/ 715813 w 1016066"/>
                <a:gd name="connsiteY199" fmla="*/ 619381 h 1536069"/>
                <a:gd name="connsiteX200" fmla="*/ 718700 w 1016066"/>
                <a:gd name="connsiteY200" fmla="*/ 620462 h 1536069"/>
                <a:gd name="connsiteX201" fmla="*/ 686589 w 1016066"/>
                <a:gd name="connsiteY201" fmla="*/ 673074 h 1536069"/>
                <a:gd name="connsiteX202" fmla="*/ 649427 w 1016066"/>
                <a:gd name="connsiteY202" fmla="*/ 730370 h 1536069"/>
                <a:gd name="connsiteX203" fmla="*/ 642933 w 1016066"/>
                <a:gd name="connsiteY203" fmla="*/ 726406 h 1536069"/>
                <a:gd name="connsiteX204" fmla="*/ 682259 w 1016066"/>
                <a:gd name="connsiteY204" fmla="*/ 670191 h 1536069"/>
                <a:gd name="connsiteX205" fmla="*/ 715813 w 1016066"/>
                <a:gd name="connsiteY205" fmla="*/ 619381 h 1536069"/>
                <a:gd name="connsiteX206" fmla="*/ 402462 w 1016066"/>
                <a:gd name="connsiteY206" fmla="*/ 617557 h 1536069"/>
                <a:gd name="connsiteX207" fmla="*/ 397430 w 1016066"/>
                <a:gd name="connsiteY207" fmla="*/ 692856 h 1536069"/>
                <a:gd name="connsiteX208" fmla="*/ 382693 w 1016066"/>
                <a:gd name="connsiteY208" fmla="*/ 778604 h 1536069"/>
                <a:gd name="connsiteX209" fmla="*/ 366878 w 1016066"/>
                <a:gd name="connsiteY209" fmla="*/ 862550 h 1536069"/>
                <a:gd name="connsiteX210" fmla="*/ 356454 w 1016066"/>
                <a:gd name="connsiteY210" fmla="*/ 937128 h 1536069"/>
                <a:gd name="connsiteX211" fmla="*/ 472192 w 1016066"/>
                <a:gd name="connsiteY211" fmla="*/ 937489 h 1536069"/>
                <a:gd name="connsiteX212" fmla="*/ 533296 w 1016066"/>
                <a:gd name="connsiteY212" fmla="*/ 939290 h 1536069"/>
                <a:gd name="connsiteX213" fmla="*/ 579303 w 1016066"/>
                <a:gd name="connsiteY213" fmla="*/ 937128 h 1536069"/>
                <a:gd name="connsiteX214" fmla="*/ 579303 w 1016066"/>
                <a:gd name="connsiteY214" fmla="*/ 935687 h 1536069"/>
                <a:gd name="connsiteX215" fmla="*/ 585054 w 1016066"/>
                <a:gd name="connsiteY215" fmla="*/ 855704 h 1536069"/>
                <a:gd name="connsiteX216" fmla="*/ 597275 w 1016066"/>
                <a:gd name="connsiteY216" fmla="*/ 763832 h 1536069"/>
                <a:gd name="connsiteX217" fmla="*/ 608777 w 1016066"/>
                <a:gd name="connsiteY217" fmla="*/ 681687 h 1536069"/>
                <a:gd name="connsiteX218" fmla="*/ 620279 w 1016066"/>
                <a:gd name="connsiteY218" fmla="*/ 634490 h 1536069"/>
                <a:gd name="connsiteX219" fmla="*/ 622795 w 1016066"/>
                <a:gd name="connsiteY219" fmla="*/ 619719 h 1536069"/>
                <a:gd name="connsiteX220" fmla="*/ 593681 w 1016066"/>
                <a:gd name="connsiteY220" fmla="*/ 620439 h 1536069"/>
                <a:gd name="connsiteX221" fmla="*/ 519637 w 1016066"/>
                <a:gd name="connsiteY221" fmla="*/ 620439 h 1536069"/>
                <a:gd name="connsiteX222" fmla="*/ 402462 w 1016066"/>
                <a:gd name="connsiteY222" fmla="*/ 617557 h 1536069"/>
                <a:gd name="connsiteX223" fmla="*/ 710476 w 1016066"/>
                <a:gd name="connsiteY223" fmla="*/ 610802 h 1536069"/>
                <a:gd name="connsiteX224" fmla="*/ 712341 w 1016066"/>
                <a:gd name="connsiteY224" fmla="*/ 613932 h 1536069"/>
                <a:gd name="connsiteX225" fmla="*/ 685783 w 1016066"/>
                <a:gd name="connsiteY225" fmla="*/ 657935 h 1536069"/>
                <a:gd name="connsiteX226" fmla="*/ 666137 w 1016066"/>
                <a:gd name="connsiteY226" fmla="*/ 683692 h 1536069"/>
                <a:gd name="connsiteX227" fmla="*/ 661408 w 1016066"/>
                <a:gd name="connsiteY227" fmla="*/ 679042 h 1536069"/>
                <a:gd name="connsiteX228" fmla="*/ 661772 w 1016066"/>
                <a:gd name="connsiteY228" fmla="*/ 676180 h 1536069"/>
                <a:gd name="connsiteX229" fmla="*/ 666501 w 1016066"/>
                <a:gd name="connsiteY229" fmla="*/ 674033 h 1536069"/>
                <a:gd name="connsiteX230" fmla="*/ 682509 w 1016066"/>
                <a:gd name="connsiteY230" fmla="*/ 649706 h 1536069"/>
                <a:gd name="connsiteX231" fmla="*/ 707247 w 1016066"/>
                <a:gd name="connsiteY231" fmla="*/ 612501 h 1536069"/>
                <a:gd name="connsiteX232" fmla="*/ 710476 w 1016066"/>
                <a:gd name="connsiteY232" fmla="*/ 610802 h 1536069"/>
                <a:gd name="connsiteX233" fmla="*/ 389882 w 1016066"/>
                <a:gd name="connsiteY233" fmla="*/ 603145 h 1536069"/>
                <a:gd name="connsiteX234" fmla="*/ 390241 w 1016066"/>
                <a:gd name="connsiteY234" fmla="*/ 603145 h 1536069"/>
                <a:gd name="connsiteX235" fmla="*/ 395992 w 1016066"/>
                <a:gd name="connsiteY235" fmla="*/ 603145 h 1536069"/>
                <a:gd name="connsiteX236" fmla="*/ 519637 w 1016066"/>
                <a:gd name="connsiteY236" fmla="*/ 607469 h 1536069"/>
                <a:gd name="connsiteX237" fmla="*/ 586492 w 1016066"/>
                <a:gd name="connsiteY237" fmla="*/ 607829 h 1536069"/>
                <a:gd name="connsiteX238" fmla="*/ 626749 w 1016066"/>
                <a:gd name="connsiteY238" fmla="*/ 608189 h 1536069"/>
                <a:gd name="connsiteX239" fmla="*/ 638251 w 1016066"/>
                <a:gd name="connsiteY239" fmla="*/ 613594 h 1536069"/>
                <a:gd name="connsiteX240" fmla="*/ 625670 w 1016066"/>
                <a:gd name="connsiteY240" fmla="*/ 693216 h 1536069"/>
                <a:gd name="connsiteX241" fmla="*/ 617044 w 1016066"/>
                <a:gd name="connsiteY241" fmla="*/ 777523 h 1536069"/>
                <a:gd name="connsiteX242" fmla="*/ 605901 w 1016066"/>
                <a:gd name="connsiteY242" fmla="*/ 854624 h 1536069"/>
                <a:gd name="connsiteX243" fmla="*/ 599432 w 1016066"/>
                <a:gd name="connsiteY243" fmla="*/ 936048 h 1536069"/>
                <a:gd name="connsiteX244" fmla="*/ 593321 w 1016066"/>
                <a:gd name="connsiteY244" fmla="*/ 944694 h 1536069"/>
                <a:gd name="connsiteX245" fmla="*/ 586492 w 1016066"/>
                <a:gd name="connsiteY245" fmla="*/ 951900 h 1536069"/>
                <a:gd name="connsiteX246" fmla="*/ 526467 w 1016066"/>
                <a:gd name="connsiteY246" fmla="*/ 956584 h 1536069"/>
                <a:gd name="connsiteX247" fmla="*/ 465003 w 1016066"/>
                <a:gd name="connsiteY247" fmla="*/ 954782 h 1536069"/>
                <a:gd name="connsiteX248" fmla="*/ 346031 w 1016066"/>
                <a:gd name="connsiteY248" fmla="*/ 946496 h 1536069"/>
                <a:gd name="connsiteX249" fmla="*/ 346031 w 1016066"/>
                <a:gd name="connsiteY249" fmla="*/ 938209 h 1536069"/>
                <a:gd name="connsiteX250" fmla="*/ 359330 w 1016066"/>
                <a:gd name="connsiteY250" fmla="*/ 787250 h 1536069"/>
                <a:gd name="connsiteX251" fmla="*/ 375864 w 1016066"/>
                <a:gd name="connsiteY251" fmla="*/ 694297 h 1536069"/>
                <a:gd name="connsiteX252" fmla="*/ 383052 w 1016066"/>
                <a:gd name="connsiteY252" fmla="*/ 612153 h 1536069"/>
                <a:gd name="connsiteX253" fmla="*/ 383052 w 1016066"/>
                <a:gd name="connsiteY253" fmla="*/ 611792 h 1536069"/>
                <a:gd name="connsiteX254" fmla="*/ 389882 w 1016066"/>
                <a:gd name="connsiteY254" fmla="*/ 603145 h 1536069"/>
                <a:gd name="connsiteX255" fmla="*/ 697941 w 1016066"/>
                <a:gd name="connsiteY255" fmla="*/ 588352 h 1536069"/>
                <a:gd name="connsiteX256" fmla="*/ 699291 w 1016066"/>
                <a:gd name="connsiteY256" fmla="*/ 591345 h 1536069"/>
                <a:gd name="connsiteX257" fmla="*/ 664713 w 1016066"/>
                <a:gd name="connsiteY257" fmla="*/ 652102 h 1536069"/>
                <a:gd name="connsiteX258" fmla="*/ 659670 w 1016066"/>
                <a:gd name="connsiteY258" fmla="*/ 648171 h 1536069"/>
                <a:gd name="connsiteX259" fmla="*/ 694969 w 1016066"/>
                <a:gd name="connsiteY259" fmla="*/ 589915 h 1536069"/>
                <a:gd name="connsiteX260" fmla="*/ 697941 w 1016066"/>
                <a:gd name="connsiteY260" fmla="*/ 588352 h 1536069"/>
                <a:gd name="connsiteX261" fmla="*/ 693272 w 1016066"/>
                <a:gd name="connsiteY261" fmla="*/ 571182 h 1536069"/>
                <a:gd name="connsiteX262" fmla="*/ 693737 w 1016066"/>
                <a:gd name="connsiteY262" fmla="*/ 574180 h 1536069"/>
                <a:gd name="connsiteX263" fmla="*/ 685179 w 1016066"/>
                <a:gd name="connsiteY263" fmla="*/ 586175 h 1536069"/>
                <a:gd name="connsiteX264" fmla="*/ 677366 w 1016066"/>
                <a:gd name="connsiteY264" fmla="*/ 596052 h 1536069"/>
                <a:gd name="connsiteX265" fmla="*/ 673273 w 1016066"/>
                <a:gd name="connsiteY265" fmla="*/ 592172 h 1536069"/>
                <a:gd name="connsiteX266" fmla="*/ 681459 w 1016066"/>
                <a:gd name="connsiteY266" fmla="*/ 580883 h 1536069"/>
                <a:gd name="connsiteX267" fmla="*/ 690016 w 1016066"/>
                <a:gd name="connsiteY267" fmla="*/ 571358 h 1536069"/>
                <a:gd name="connsiteX268" fmla="*/ 693272 w 1016066"/>
                <a:gd name="connsiteY268" fmla="*/ 571182 h 1536069"/>
                <a:gd name="connsiteX269" fmla="*/ 321111 w 1016066"/>
                <a:gd name="connsiteY269" fmla="*/ 559343 h 1536069"/>
                <a:gd name="connsiteX270" fmla="*/ 324754 w 1016066"/>
                <a:gd name="connsiteY270" fmla="*/ 562840 h 1536069"/>
                <a:gd name="connsiteX271" fmla="*/ 312731 w 1016066"/>
                <a:gd name="connsiteY271" fmla="*/ 574733 h 1536069"/>
                <a:gd name="connsiteX272" fmla="*/ 307994 w 1016066"/>
                <a:gd name="connsiteY272" fmla="*/ 570186 h 1536069"/>
                <a:gd name="connsiteX273" fmla="*/ 321111 w 1016066"/>
                <a:gd name="connsiteY273" fmla="*/ 559343 h 1536069"/>
                <a:gd name="connsiteX274" fmla="*/ 339724 w 1016066"/>
                <a:gd name="connsiteY274" fmla="*/ 559066 h 1536069"/>
                <a:gd name="connsiteX275" fmla="*/ 343571 w 1016066"/>
                <a:gd name="connsiteY275" fmla="*/ 564497 h 1536069"/>
                <a:gd name="connsiteX276" fmla="*/ 333078 w 1016066"/>
                <a:gd name="connsiteY276" fmla="*/ 573911 h 1536069"/>
                <a:gd name="connsiteX277" fmla="*/ 328880 w 1016066"/>
                <a:gd name="connsiteY277" fmla="*/ 569204 h 1536069"/>
                <a:gd name="connsiteX278" fmla="*/ 339724 w 1016066"/>
                <a:gd name="connsiteY278" fmla="*/ 559066 h 1536069"/>
                <a:gd name="connsiteX279" fmla="*/ 307097 w 1016066"/>
                <a:gd name="connsiteY279" fmla="*/ 556188 h 1536069"/>
                <a:gd name="connsiteX280" fmla="*/ 310794 w 1016066"/>
                <a:gd name="connsiteY280" fmla="*/ 560069 h 1536069"/>
                <a:gd name="connsiteX281" fmla="*/ 302291 w 1016066"/>
                <a:gd name="connsiteY281" fmla="*/ 568183 h 1536069"/>
                <a:gd name="connsiteX282" fmla="*/ 293418 w 1016066"/>
                <a:gd name="connsiteY282" fmla="*/ 576297 h 1536069"/>
                <a:gd name="connsiteX283" fmla="*/ 288982 w 1016066"/>
                <a:gd name="connsiteY283" fmla="*/ 572064 h 1536069"/>
                <a:gd name="connsiteX284" fmla="*/ 307097 w 1016066"/>
                <a:gd name="connsiteY284" fmla="*/ 556188 h 1536069"/>
                <a:gd name="connsiteX285" fmla="*/ 294677 w 1016066"/>
                <a:gd name="connsiteY285" fmla="*/ 554657 h 1536069"/>
                <a:gd name="connsiteX286" fmla="*/ 298654 w 1016066"/>
                <a:gd name="connsiteY286" fmla="*/ 558986 h 1536069"/>
                <a:gd name="connsiteX287" fmla="*/ 271179 w 1016066"/>
                <a:gd name="connsiteY287" fmla="*/ 581716 h 1536069"/>
                <a:gd name="connsiteX288" fmla="*/ 267926 w 1016066"/>
                <a:gd name="connsiteY288" fmla="*/ 576665 h 1536069"/>
                <a:gd name="connsiteX289" fmla="*/ 294677 w 1016066"/>
                <a:gd name="connsiteY289" fmla="*/ 554657 h 1536069"/>
                <a:gd name="connsiteX290" fmla="*/ 278864 w 1016066"/>
                <a:gd name="connsiteY290" fmla="*/ 550015 h 1536069"/>
                <a:gd name="connsiteX291" fmla="*/ 278774 w 1016066"/>
                <a:gd name="connsiteY291" fmla="*/ 554072 h 1536069"/>
                <a:gd name="connsiteX292" fmla="*/ 245198 w 1016066"/>
                <a:gd name="connsiteY292" fmla="*/ 583000 h 1536069"/>
                <a:gd name="connsiteX293" fmla="*/ 241984 w 1016066"/>
                <a:gd name="connsiteY293" fmla="*/ 577355 h 1536069"/>
                <a:gd name="connsiteX294" fmla="*/ 275202 w 1016066"/>
                <a:gd name="connsiteY294" fmla="*/ 550191 h 1536069"/>
                <a:gd name="connsiteX295" fmla="*/ 278864 w 1016066"/>
                <a:gd name="connsiteY295" fmla="*/ 550015 h 1536069"/>
                <a:gd name="connsiteX296" fmla="*/ 249066 w 1016066"/>
                <a:gd name="connsiteY296" fmla="*/ 546720 h 1536069"/>
                <a:gd name="connsiteX297" fmla="*/ 254172 w 1016066"/>
                <a:gd name="connsiteY297" fmla="*/ 551771 h 1536069"/>
                <a:gd name="connsiteX298" fmla="*/ 211138 w 1016066"/>
                <a:gd name="connsiteY298" fmla="*/ 589293 h 1536069"/>
                <a:gd name="connsiteX299" fmla="*/ 206032 w 1016066"/>
                <a:gd name="connsiteY299" fmla="*/ 585325 h 1536069"/>
                <a:gd name="connsiteX300" fmla="*/ 227549 w 1016066"/>
                <a:gd name="connsiteY300" fmla="*/ 565842 h 1536069"/>
                <a:gd name="connsiteX301" fmla="*/ 249066 w 1016066"/>
                <a:gd name="connsiteY301" fmla="*/ 546720 h 1536069"/>
                <a:gd name="connsiteX302" fmla="*/ 223616 w 1016066"/>
                <a:gd name="connsiteY302" fmla="*/ 546328 h 1536069"/>
                <a:gd name="connsiteX303" fmla="*/ 227585 w 1016066"/>
                <a:gd name="connsiteY303" fmla="*/ 550239 h 1536069"/>
                <a:gd name="connsiteX304" fmla="*/ 182485 w 1016066"/>
                <a:gd name="connsiteY304" fmla="*/ 585799 h 1536069"/>
                <a:gd name="connsiteX305" fmla="*/ 178877 w 1016066"/>
                <a:gd name="connsiteY305" fmla="*/ 580821 h 1536069"/>
                <a:gd name="connsiteX306" fmla="*/ 223616 w 1016066"/>
                <a:gd name="connsiteY306" fmla="*/ 546328 h 1536069"/>
                <a:gd name="connsiteX307" fmla="*/ 185424 w 1016066"/>
                <a:gd name="connsiteY307" fmla="*/ 540139 h 1536069"/>
                <a:gd name="connsiteX308" fmla="*/ 186514 w 1016066"/>
                <a:gd name="connsiteY308" fmla="*/ 542264 h 1536069"/>
                <a:gd name="connsiteX309" fmla="*/ 155607 w 1016066"/>
                <a:gd name="connsiteY309" fmla="*/ 563158 h 1536069"/>
                <a:gd name="connsiteX310" fmla="*/ 129791 w 1016066"/>
                <a:gd name="connsiteY310" fmla="*/ 581928 h 1536069"/>
                <a:gd name="connsiteX311" fmla="*/ 125427 w 1016066"/>
                <a:gd name="connsiteY311" fmla="*/ 578032 h 1536069"/>
                <a:gd name="connsiteX312" fmla="*/ 153425 w 1016066"/>
                <a:gd name="connsiteY312" fmla="*/ 559971 h 1536069"/>
                <a:gd name="connsiteX313" fmla="*/ 185424 w 1016066"/>
                <a:gd name="connsiteY313" fmla="*/ 540139 h 1536069"/>
                <a:gd name="connsiteX314" fmla="*/ 209017 w 1016066"/>
                <a:gd name="connsiteY314" fmla="*/ 538707 h 1536069"/>
                <a:gd name="connsiteX315" fmla="*/ 208928 w 1016066"/>
                <a:gd name="connsiteY315" fmla="*/ 542430 h 1536069"/>
                <a:gd name="connsiteX316" fmla="*/ 155060 w 1016066"/>
                <a:gd name="connsiteY316" fmla="*/ 589277 h 1536069"/>
                <a:gd name="connsiteX317" fmla="*/ 150422 w 1016066"/>
                <a:gd name="connsiteY317" fmla="*/ 585282 h 1536069"/>
                <a:gd name="connsiteX318" fmla="*/ 175751 w 1016066"/>
                <a:gd name="connsiteY318" fmla="*/ 564582 h 1536069"/>
                <a:gd name="connsiteX319" fmla="*/ 205361 w 1016066"/>
                <a:gd name="connsiteY319" fmla="*/ 538798 h 1536069"/>
                <a:gd name="connsiteX320" fmla="*/ 209017 w 1016066"/>
                <a:gd name="connsiteY320" fmla="*/ 538707 h 1536069"/>
                <a:gd name="connsiteX321" fmla="*/ 172243 w 1016066"/>
                <a:gd name="connsiteY321" fmla="*/ 523913 h 1536069"/>
                <a:gd name="connsiteX322" fmla="*/ 172962 w 1016066"/>
                <a:gd name="connsiteY322" fmla="*/ 524627 h 1536069"/>
                <a:gd name="connsiteX323" fmla="*/ 139497 w 1016066"/>
                <a:gd name="connsiteY323" fmla="*/ 548900 h 1536069"/>
                <a:gd name="connsiteX324" fmla="*/ 100275 w 1016066"/>
                <a:gd name="connsiteY324" fmla="*/ 580312 h 1536069"/>
                <a:gd name="connsiteX325" fmla="*/ 95598 w 1016066"/>
                <a:gd name="connsiteY325" fmla="*/ 575671 h 1536069"/>
                <a:gd name="connsiteX326" fmla="*/ 133380 w 1016066"/>
                <a:gd name="connsiteY326" fmla="*/ 547115 h 1536069"/>
                <a:gd name="connsiteX327" fmla="*/ 154251 w 1016066"/>
                <a:gd name="connsiteY327" fmla="*/ 535335 h 1536069"/>
                <a:gd name="connsiteX328" fmla="*/ 171163 w 1016066"/>
                <a:gd name="connsiteY328" fmla="*/ 524627 h 1536069"/>
                <a:gd name="connsiteX329" fmla="*/ 170803 w 1016066"/>
                <a:gd name="connsiteY329" fmla="*/ 524627 h 1536069"/>
                <a:gd name="connsiteX330" fmla="*/ 486511 w 1016066"/>
                <a:gd name="connsiteY330" fmla="*/ 503945 h 1536069"/>
                <a:gd name="connsiteX331" fmla="*/ 534956 w 1016066"/>
                <a:gd name="connsiteY331" fmla="*/ 507255 h 1536069"/>
                <a:gd name="connsiteX332" fmla="*/ 532781 w 1016066"/>
                <a:gd name="connsiteY332" fmla="*/ 514573 h 1536069"/>
                <a:gd name="connsiteX333" fmla="*/ 438157 w 1016066"/>
                <a:gd name="connsiteY333" fmla="*/ 511437 h 1536069"/>
                <a:gd name="connsiteX334" fmla="*/ 437794 w 1016066"/>
                <a:gd name="connsiteY334" fmla="*/ 507952 h 1536069"/>
                <a:gd name="connsiteX335" fmla="*/ 486511 w 1016066"/>
                <a:gd name="connsiteY335" fmla="*/ 503945 h 1536069"/>
                <a:gd name="connsiteX336" fmla="*/ 493350 w 1016066"/>
                <a:gd name="connsiteY336" fmla="*/ 492573 h 1536069"/>
                <a:gd name="connsiteX337" fmla="*/ 579441 w 1016066"/>
                <a:gd name="connsiteY337" fmla="*/ 493339 h 1536069"/>
                <a:gd name="connsiteX338" fmla="*/ 579441 w 1016066"/>
                <a:gd name="connsiteY338" fmla="*/ 501003 h 1536069"/>
                <a:gd name="connsiteX339" fmla="*/ 486866 w 1016066"/>
                <a:gd name="connsiteY339" fmla="*/ 499853 h 1536069"/>
                <a:gd name="connsiteX340" fmla="*/ 407979 w 1016066"/>
                <a:gd name="connsiteY340" fmla="*/ 498320 h 1536069"/>
                <a:gd name="connsiteX341" fmla="*/ 408699 w 1016066"/>
                <a:gd name="connsiteY341" fmla="*/ 493722 h 1536069"/>
                <a:gd name="connsiteX342" fmla="*/ 493350 w 1016066"/>
                <a:gd name="connsiteY342" fmla="*/ 492573 h 1536069"/>
                <a:gd name="connsiteX343" fmla="*/ 991866 w 1016066"/>
                <a:gd name="connsiteY343" fmla="*/ 472429 h 1536069"/>
                <a:gd name="connsiteX344" fmla="*/ 995662 w 1016066"/>
                <a:gd name="connsiteY344" fmla="*/ 476209 h 1536069"/>
                <a:gd name="connsiteX345" fmla="*/ 995317 w 1016066"/>
                <a:gd name="connsiteY345" fmla="*/ 599331 h 1536069"/>
                <a:gd name="connsiteX346" fmla="*/ 990485 w 1016066"/>
                <a:gd name="connsiteY346" fmla="*/ 598971 h 1536069"/>
                <a:gd name="connsiteX347" fmla="*/ 988069 w 1016066"/>
                <a:gd name="connsiteY347" fmla="*/ 476209 h 1536069"/>
                <a:gd name="connsiteX348" fmla="*/ 991866 w 1016066"/>
                <a:gd name="connsiteY348" fmla="*/ 472429 h 1536069"/>
                <a:gd name="connsiteX349" fmla="*/ 1007382 w 1016066"/>
                <a:gd name="connsiteY349" fmla="*/ 470009 h 1536069"/>
                <a:gd name="connsiteX350" fmla="*/ 1011445 w 1016066"/>
                <a:gd name="connsiteY350" fmla="*/ 472292 h 1536069"/>
                <a:gd name="connsiteX351" fmla="*/ 1015017 w 1016066"/>
                <a:gd name="connsiteY351" fmla="*/ 527090 h 1536069"/>
                <a:gd name="connsiteX352" fmla="*/ 1013589 w 1016066"/>
                <a:gd name="connsiteY352" fmla="*/ 581888 h 1536069"/>
                <a:gd name="connsiteX353" fmla="*/ 1008588 w 1016066"/>
                <a:gd name="connsiteY353" fmla="*/ 580813 h 1536069"/>
                <a:gd name="connsiteX354" fmla="*/ 1008231 w 1016066"/>
                <a:gd name="connsiteY354" fmla="*/ 527090 h 1536069"/>
                <a:gd name="connsiteX355" fmla="*/ 1004659 w 1016066"/>
                <a:gd name="connsiteY355" fmla="*/ 474441 h 1536069"/>
                <a:gd name="connsiteX356" fmla="*/ 1007382 w 1016066"/>
                <a:gd name="connsiteY356" fmla="*/ 470009 h 1536069"/>
                <a:gd name="connsiteX357" fmla="*/ 227750 w 1016066"/>
                <a:gd name="connsiteY357" fmla="*/ 392713 h 1536069"/>
                <a:gd name="connsiteX358" fmla="*/ 232232 w 1016066"/>
                <a:gd name="connsiteY358" fmla="*/ 392713 h 1536069"/>
                <a:gd name="connsiteX359" fmla="*/ 232606 w 1016066"/>
                <a:gd name="connsiteY359" fmla="*/ 436056 h 1536069"/>
                <a:gd name="connsiteX360" fmla="*/ 231112 w 1016066"/>
                <a:gd name="connsiteY360" fmla="*/ 455758 h 1536069"/>
                <a:gd name="connsiteX361" fmla="*/ 224762 w 1016066"/>
                <a:gd name="connsiteY361" fmla="*/ 452176 h 1536069"/>
                <a:gd name="connsiteX362" fmla="*/ 226629 w 1016066"/>
                <a:gd name="connsiteY362" fmla="*/ 424594 h 1536069"/>
                <a:gd name="connsiteX363" fmla="*/ 227750 w 1016066"/>
                <a:gd name="connsiteY363" fmla="*/ 392713 h 1536069"/>
                <a:gd name="connsiteX364" fmla="*/ 251955 w 1016066"/>
                <a:gd name="connsiteY364" fmla="*/ 353041 h 1536069"/>
                <a:gd name="connsiteX365" fmla="*/ 255519 w 1016066"/>
                <a:gd name="connsiteY365" fmla="*/ 353402 h 1536069"/>
                <a:gd name="connsiteX366" fmla="*/ 250173 w 1016066"/>
                <a:gd name="connsiteY366" fmla="*/ 401684 h 1536069"/>
                <a:gd name="connsiteX367" fmla="*/ 247322 w 1016066"/>
                <a:gd name="connsiteY367" fmla="*/ 454291 h 1536069"/>
                <a:gd name="connsiteX368" fmla="*/ 239125 w 1016066"/>
                <a:gd name="connsiteY368" fmla="*/ 453931 h 1536069"/>
                <a:gd name="connsiteX369" fmla="*/ 242689 w 1016066"/>
                <a:gd name="connsiteY369" fmla="*/ 407089 h 1536069"/>
                <a:gd name="connsiteX370" fmla="*/ 251955 w 1016066"/>
                <a:gd name="connsiteY370" fmla="*/ 353041 h 1536069"/>
                <a:gd name="connsiteX371" fmla="*/ 276954 w 1016066"/>
                <a:gd name="connsiteY371" fmla="*/ 291633 h 1536069"/>
                <a:gd name="connsiteX372" fmla="*/ 279113 w 1016066"/>
                <a:gd name="connsiteY372" fmla="*/ 291992 h 1536069"/>
                <a:gd name="connsiteX373" fmla="*/ 262920 w 1016066"/>
                <a:gd name="connsiteY373" fmla="*/ 460652 h 1536069"/>
                <a:gd name="connsiteX374" fmla="*/ 254644 w 1016066"/>
                <a:gd name="connsiteY374" fmla="*/ 460652 h 1536069"/>
                <a:gd name="connsiteX375" fmla="*/ 265799 w 1016066"/>
                <a:gd name="connsiteY375" fmla="*/ 369310 h 1536069"/>
                <a:gd name="connsiteX376" fmla="*/ 276954 w 1016066"/>
                <a:gd name="connsiteY376" fmla="*/ 291633 h 1536069"/>
                <a:gd name="connsiteX377" fmla="*/ 344482 w 1016066"/>
                <a:gd name="connsiteY377" fmla="*/ 52752 h 1536069"/>
                <a:gd name="connsiteX378" fmla="*/ 344482 w 1016066"/>
                <a:gd name="connsiteY378" fmla="*/ 54552 h 1536069"/>
                <a:gd name="connsiteX379" fmla="*/ 327211 w 1016066"/>
                <a:gd name="connsiteY379" fmla="*/ 160022 h 1536069"/>
                <a:gd name="connsiteX380" fmla="*/ 309939 w 1016066"/>
                <a:gd name="connsiteY380" fmla="*/ 268372 h 1536069"/>
                <a:gd name="connsiteX381" fmla="*/ 304182 w 1016066"/>
                <a:gd name="connsiteY381" fmla="*/ 306888 h 1536069"/>
                <a:gd name="connsiteX382" fmla="*/ 296626 w 1016066"/>
                <a:gd name="connsiteY382" fmla="*/ 373481 h 1536069"/>
                <a:gd name="connsiteX383" fmla="*/ 289430 w 1016066"/>
                <a:gd name="connsiteY383" fmla="*/ 430356 h 1536069"/>
                <a:gd name="connsiteX384" fmla="*/ 287631 w 1016066"/>
                <a:gd name="connsiteY384" fmla="*/ 474992 h 1536069"/>
                <a:gd name="connsiteX385" fmla="*/ 275397 w 1016066"/>
                <a:gd name="connsiteY385" fmla="*/ 481471 h 1536069"/>
                <a:gd name="connsiteX386" fmla="*/ 158816 w 1016066"/>
                <a:gd name="connsiteY386" fmla="*/ 487231 h 1536069"/>
                <a:gd name="connsiteX387" fmla="*/ 99446 w 1016066"/>
                <a:gd name="connsiteY387" fmla="*/ 487231 h 1536069"/>
                <a:gd name="connsiteX388" fmla="*/ 63824 w 1016066"/>
                <a:gd name="connsiteY388" fmla="*/ 484351 h 1536069"/>
                <a:gd name="connsiteX389" fmla="*/ 63104 w 1016066"/>
                <a:gd name="connsiteY389" fmla="*/ 606379 h 1536069"/>
                <a:gd name="connsiteX390" fmla="*/ 154858 w 1016066"/>
                <a:gd name="connsiteY390" fmla="*/ 604219 h 1536069"/>
                <a:gd name="connsiteX391" fmla="*/ 167811 w 1016066"/>
                <a:gd name="connsiteY391" fmla="*/ 604579 h 1536069"/>
                <a:gd name="connsiteX392" fmla="*/ 169610 w 1016066"/>
                <a:gd name="connsiteY392" fmla="*/ 604579 h 1536069"/>
                <a:gd name="connsiteX393" fmla="*/ 197676 w 1016066"/>
                <a:gd name="connsiteY393" fmla="*/ 604579 h 1536069"/>
                <a:gd name="connsiteX394" fmla="*/ 202714 w 1016066"/>
                <a:gd name="connsiteY394" fmla="*/ 604579 h 1536069"/>
                <a:gd name="connsiteX395" fmla="*/ 207391 w 1016066"/>
                <a:gd name="connsiteY395" fmla="*/ 604579 h 1536069"/>
                <a:gd name="connsiteX396" fmla="*/ 219985 w 1016066"/>
                <a:gd name="connsiteY396" fmla="*/ 604219 h 1536069"/>
                <a:gd name="connsiteX397" fmla="*/ 227541 w 1016066"/>
                <a:gd name="connsiteY397" fmla="*/ 604219 h 1536069"/>
                <a:gd name="connsiteX398" fmla="*/ 242294 w 1016066"/>
                <a:gd name="connsiteY398" fmla="*/ 603499 h 1536069"/>
                <a:gd name="connsiteX399" fmla="*/ 258845 w 1016066"/>
                <a:gd name="connsiteY399" fmla="*/ 602779 h 1536069"/>
                <a:gd name="connsiteX400" fmla="*/ 264242 w 1016066"/>
                <a:gd name="connsiteY400" fmla="*/ 617898 h 1536069"/>
                <a:gd name="connsiteX401" fmla="*/ 264962 w 1016066"/>
                <a:gd name="connsiteY401" fmla="*/ 621498 h 1536069"/>
                <a:gd name="connsiteX402" fmla="*/ 243373 w 1016066"/>
                <a:gd name="connsiteY402" fmla="*/ 787802 h 1536069"/>
                <a:gd name="connsiteX403" fmla="*/ 231859 w 1016066"/>
                <a:gd name="connsiteY403" fmla="*/ 875273 h 1536069"/>
                <a:gd name="connsiteX404" fmla="*/ 231859 w 1016066"/>
                <a:gd name="connsiteY404" fmla="*/ 876353 h 1536069"/>
                <a:gd name="connsiteX405" fmla="*/ 218186 w 1016066"/>
                <a:gd name="connsiteY405" fmla="*/ 954825 h 1536069"/>
                <a:gd name="connsiteX406" fmla="*/ 211709 w 1016066"/>
                <a:gd name="connsiteY406" fmla="*/ 955185 h 1536069"/>
                <a:gd name="connsiteX407" fmla="*/ 207391 w 1016066"/>
                <a:gd name="connsiteY407" fmla="*/ 953026 h 1536069"/>
                <a:gd name="connsiteX408" fmla="*/ 207751 w 1016066"/>
                <a:gd name="connsiteY408" fmla="*/ 949066 h 1536069"/>
                <a:gd name="connsiteX409" fmla="*/ 110600 w 1016066"/>
                <a:gd name="connsiteY409" fmla="*/ 950146 h 1536069"/>
                <a:gd name="connsiteX410" fmla="*/ 11650 w 1016066"/>
                <a:gd name="connsiteY410" fmla="*/ 945466 h 1536069"/>
                <a:gd name="connsiteX411" fmla="*/ 17048 w 1016066"/>
                <a:gd name="connsiteY411" fmla="*/ 1007740 h 1536069"/>
                <a:gd name="connsiteX412" fmla="*/ 14889 w 1016066"/>
                <a:gd name="connsiteY412" fmla="*/ 1072894 h 1536069"/>
                <a:gd name="connsiteX413" fmla="*/ 101245 w 1016066"/>
                <a:gd name="connsiteY413" fmla="*/ 1069294 h 1536069"/>
                <a:gd name="connsiteX414" fmla="*/ 189400 w 1016066"/>
                <a:gd name="connsiteY414" fmla="*/ 1073254 h 1536069"/>
                <a:gd name="connsiteX415" fmla="*/ 204513 w 1016066"/>
                <a:gd name="connsiteY415" fmla="*/ 1081533 h 1536069"/>
                <a:gd name="connsiteX416" fmla="*/ 195517 w 1016066"/>
                <a:gd name="connsiteY416" fmla="*/ 1133368 h 1536069"/>
                <a:gd name="connsiteX417" fmla="*/ 191199 w 1016066"/>
                <a:gd name="connsiteY417" fmla="*/ 1186643 h 1536069"/>
                <a:gd name="connsiteX418" fmla="*/ 173928 w 1016066"/>
                <a:gd name="connsiteY418" fmla="*/ 1297512 h 1536069"/>
                <a:gd name="connsiteX419" fmla="*/ 158816 w 1016066"/>
                <a:gd name="connsiteY419" fmla="*/ 1419540 h 1536069"/>
                <a:gd name="connsiteX420" fmla="*/ 139746 w 1016066"/>
                <a:gd name="connsiteY420" fmla="*/ 1518171 h 1536069"/>
                <a:gd name="connsiteX421" fmla="*/ 158456 w 1016066"/>
                <a:gd name="connsiteY421" fmla="*/ 1517811 h 1536069"/>
                <a:gd name="connsiteX422" fmla="*/ 200915 w 1016066"/>
                <a:gd name="connsiteY422" fmla="*/ 1517451 h 1536069"/>
                <a:gd name="connsiteX423" fmla="*/ 264242 w 1016066"/>
                <a:gd name="connsiteY423" fmla="*/ 1518171 h 1536069"/>
                <a:gd name="connsiteX424" fmla="*/ 265322 w 1016066"/>
                <a:gd name="connsiteY424" fmla="*/ 1486854 h 1536069"/>
                <a:gd name="connsiteX425" fmla="*/ 270359 w 1016066"/>
                <a:gd name="connsiteY425" fmla="*/ 1463816 h 1536069"/>
                <a:gd name="connsiteX426" fmla="*/ 276836 w 1016066"/>
                <a:gd name="connsiteY426" fmla="*/ 1422780 h 1536069"/>
                <a:gd name="connsiteX427" fmla="*/ 290869 w 1016066"/>
                <a:gd name="connsiteY427" fmla="*/ 1305791 h 1536069"/>
                <a:gd name="connsiteX428" fmla="*/ 321453 w 1016066"/>
                <a:gd name="connsiteY428" fmla="*/ 1079373 h 1536069"/>
                <a:gd name="connsiteX429" fmla="*/ 323253 w 1016066"/>
                <a:gd name="connsiteY429" fmla="*/ 1075054 h 1536069"/>
                <a:gd name="connsiteX430" fmla="*/ 327571 w 1016066"/>
                <a:gd name="connsiteY430" fmla="*/ 1071454 h 1536069"/>
                <a:gd name="connsiteX431" fmla="*/ 436595 w 1016066"/>
                <a:gd name="connsiteY431" fmla="*/ 1068934 h 1536069"/>
                <a:gd name="connsiteX432" fmla="*/ 565410 w 1016066"/>
                <a:gd name="connsiteY432" fmla="*/ 1072174 h 1536069"/>
                <a:gd name="connsiteX433" fmla="*/ 570088 w 1016066"/>
                <a:gd name="connsiteY433" fmla="*/ 1073974 h 1536069"/>
                <a:gd name="connsiteX434" fmla="*/ 576205 w 1016066"/>
                <a:gd name="connsiteY434" fmla="*/ 1085493 h 1536069"/>
                <a:gd name="connsiteX435" fmla="*/ 559653 w 1016066"/>
                <a:gd name="connsiteY435" fmla="*/ 1192042 h 1536069"/>
                <a:gd name="connsiteX436" fmla="*/ 546340 w 1016066"/>
                <a:gd name="connsiteY436" fmla="*/ 1308671 h 1536069"/>
                <a:gd name="connsiteX437" fmla="*/ 531947 w 1016066"/>
                <a:gd name="connsiteY437" fmla="*/ 1419540 h 1536069"/>
                <a:gd name="connsiteX438" fmla="*/ 511797 w 1016066"/>
                <a:gd name="connsiteY438" fmla="*/ 1510972 h 1536069"/>
                <a:gd name="connsiteX439" fmla="*/ 564331 w 1016066"/>
                <a:gd name="connsiteY439" fmla="*/ 1514931 h 1536069"/>
                <a:gd name="connsiteX440" fmla="*/ 637374 w 1016066"/>
                <a:gd name="connsiteY440" fmla="*/ 1515651 h 1536069"/>
                <a:gd name="connsiteX441" fmla="*/ 649967 w 1016066"/>
                <a:gd name="connsiteY441" fmla="*/ 1415581 h 1536069"/>
                <a:gd name="connsiteX442" fmla="*/ 668318 w 1016066"/>
                <a:gd name="connsiteY442" fmla="*/ 1298232 h 1536069"/>
                <a:gd name="connsiteX443" fmla="*/ 682711 w 1016066"/>
                <a:gd name="connsiteY443" fmla="*/ 1174404 h 1536069"/>
                <a:gd name="connsiteX444" fmla="*/ 685589 w 1016066"/>
                <a:gd name="connsiteY444" fmla="*/ 1120409 h 1536069"/>
                <a:gd name="connsiteX445" fmla="*/ 688468 w 1016066"/>
                <a:gd name="connsiteY445" fmla="*/ 1100611 h 1536069"/>
                <a:gd name="connsiteX446" fmla="*/ 693505 w 1016066"/>
                <a:gd name="connsiteY446" fmla="*/ 1080453 h 1536069"/>
                <a:gd name="connsiteX447" fmla="*/ 708977 w 1016066"/>
                <a:gd name="connsiteY447" fmla="*/ 1070374 h 1536069"/>
                <a:gd name="connsiteX448" fmla="*/ 815483 w 1016066"/>
                <a:gd name="connsiteY448" fmla="*/ 1069654 h 1536069"/>
                <a:gd name="connsiteX449" fmla="*/ 873774 w 1016066"/>
                <a:gd name="connsiteY449" fmla="*/ 1072174 h 1536069"/>
                <a:gd name="connsiteX450" fmla="*/ 912634 w 1016066"/>
                <a:gd name="connsiteY450" fmla="*/ 1073974 h 1536069"/>
                <a:gd name="connsiteX451" fmla="*/ 912994 w 1016066"/>
                <a:gd name="connsiteY451" fmla="*/ 948706 h 1536069"/>
                <a:gd name="connsiteX452" fmla="*/ 816923 w 1016066"/>
                <a:gd name="connsiteY452" fmla="*/ 953386 h 1536069"/>
                <a:gd name="connsiteX453" fmla="*/ 760431 w 1016066"/>
                <a:gd name="connsiteY453" fmla="*/ 952306 h 1536069"/>
                <a:gd name="connsiteX454" fmla="*/ 726608 w 1016066"/>
                <a:gd name="connsiteY454" fmla="*/ 950146 h 1536069"/>
                <a:gd name="connsiteX455" fmla="*/ 725169 w 1016066"/>
                <a:gd name="connsiteY455" fmla="*/ 949426 h 1536069"/>
                <a:gd name="connsiteX456" fmla="*/ 717973 w 1016066"/>
                <a:gd name="connsiteY456" fmla="*/ 945106 h 1536069"/>
                <a:gd name="connsiteX457" fmla="*/ 718692 w 1016066"/>
                <a:gd name="connsiteY457" fmla="*/ 905870 h 1536069"/>
                <a:gd name="connsiteX458" fmla="*/ 722650 w 1016066"/>
                <a:gd name="connsiteY458" fmla="*/ 865914 h 1536069"/>
                <a:gd name="connsiteX459" fmla="*/ 734165 w 1016066"/>
                <a:gd name="connsiteY459" fmla="*/ 779522 h 1536069"/>
                <a:gd name="connsiteX460" fmla="*/ 746398 w 1016066"/>
                <a:gd name="connsiteY460" fmla="*/ 687731 h 1536069"/>
                <a:gd name="connsiteX461" fmla="*/ 753595 w 1016066"/>
                <a:gd name="connsiteY461" fmla="*/ 613578 h 1536069"/>
                <a:gd name="connsiteX462" fmla="*/ 767268 w 1016066"/>
                <a:gd name="connsiteY462" fmla="*/ 608539 h 1536069"/>
                <a:gd name="connsiteX463" fmla="*/ 875573 w 1016066"/>
                <a:gd name="connsiteY463" fmla="*/ 606739 h 1536069"/>
                <a:gd name="connsiteX464" fmla="*/ 965527 w 1016066"/>
                <a:gd name="connsiteY464" fmla="*/ 609979 h 1536069"/>
                <a:gd name="connsiteX465" fmla="*/ 964088 w 1016066"/>
                <a:gd name="connsiteY465" fmla="*/ 536906 h 1536069"/>
                <a:gd name="connsiteX466" fmla="*/ 966967 w 1016066"/>
                <a:gd name="connsiteY466" fmla="*/ 482911 h 1536069"/>
                <a:gd name="connsiteX467" fmla="*/ 879171 w 1016066"/>
                <a:gd name="connsiteY467" fmla="*/ 486510 h 1536069"/>
                <a:gd name="connsiteX468" fmla="*/ 781301 w 1016066"/>
                <a:gd name="connsiteY468" fmla="*/ 484351 h 1536069"/>
                <a:gd name="connsiteX469" fmla="*/ 779502 w 1016066"/>
                <a:gd name="connsiteY469" fmla="*/ 470672 h 1536069"/>
                <a:gd name="connsiteX470" fmla="*/ 830596 w 1016066"/>
                <a:gd name="connsiteY470" fmla="*/ 58152 h 1536069"/>
                <a:gd name="connsiteX471" fmla="*/ 721211 w 1016066"/>
                <a:gd name="connsiteY471" fmla="*/ 54552 h 1536069"/>
                <a:gd name="connsiteX472" fmla="*/ 720851 w 1016066"/>
                <a:gd name="connsiteY472" fmla="*/ 55992 h 1536069"/>
                <a:gd name="connsiteX473" fmla="*/ 713655 w 1016066"/>
                <a:gd name="connsiteY473" fmla="*/ 103868 h 1536069"/>
                <a:gd name="connsiteX474" fmla="*/ 705019 w 1016066"/>
                <a:gd name="connsiteY474" fmla="*/ 158222 h 1536069"/>
                <a:gd name="connsiteX475" fmla="*/ 689547 w 1016066"/>
                <a:gd name="connsiteY475" fmla="*/ 253613 h 1536069"/>
                <a:gd name="connsiteX476" fmla="*/ 687388 w 1016066"/>
                <a:gd name="connsiteY476" fmla="*/ 266932 h 1536069"/>
                <a:gd name="connsiteX477" fmla="*/ 682711 w 1016066"/>
                <a:gd name="connsiteY477" fmla="*/ 295369 h 1536069"/>
                <a:gd name="connsiteX478" fmla="*/ 676594 w 1016066"/>
                <a:gd name="connsiteY478" fmla="*/ 334245 h 1536069"/>
                <a:gd name="connsiteX479" fmla="*/ 674435 w 1016066"/>
                <a:gd name="connsiteY479" fmla="*/ 344685 h 1536069"/>
                <a:gd name="connsiteX480" fmla="*/ 665799 w 1016066"/>
                <a:gd name="connsiteY480" fmla="*/ 399759 h 1536069"/>
                <a:gd name="connsiteX481" fmla="*/ 660762 w 1016066"/>
                <a:gd name="connsiteY481" fmla="*/ 473552 h 1536069"/>
                <a:gd name="connsiteX482" fmla="*/ 657164 w 1016066"/>
                <a:gd name="connsiteY482" fmla="*/ 485071 h 1536069"/>
                <a:gd name="connsiteX483" fmla="*/ 636654 w 1016066"/>
                <a:gd name="connsiteY483" fmla="*/ 484711 h 1536069"/>
                <a:gd name="connsiteX484" fmla="*/ 571527 w 1016066"/>
                <a:gd name="connsiteY484" fmla="*/ 483991 h 1536069"/>
                <a:gd name="connsiteX485" fmla="*/ 533746 w 1016066"/>
                <a:gd name="connsiteY485" fmla="*/ 483271 h 1536069"/>
                <a:gd name="connsiteX486" fmla="*/ 473657 w 1016066"/>
                <a:gd name="connsiteY486" fmla="*/ 483271 h 1536069"/>
                <a:gd name="connsiteX487" fmla="*/ 414647 w 1016066"/>
                <a:gd name="connsiteY487" fmla="*/ 482551 h 1536069"/>
                <a:gd name="connsiteX488" fmla="*/ 414287 w 1016066"/>
                <a:gd name="connsiteY488" fmla="*/ 482551 h 1536069"/>
                <a:gd name="connsiteX489" fmla="*/ 407810 w 1016066"/>
                <a:gd name="connsiteY489" fmla="*/ 481831 h 1536069"/>
                <a:gd name="connsiteX490" fmla="*/ 406731 w 1016066"/>
                <a:gd name="connsiteY490" fmla="*/ 442955 h 1536069"/>
                <a:gd name="connsiteX491" fmla="*/ 410689 w 1016066"/>
                <a:gd name="connsiteY491" fmla="*/ 389680 h 1536069"/>
                <a:gd name="connsiteX492" fmla="*/ 424002 w 1016066"/>
                <a:gd name="connsiteY492" fmla="*/ 324526 h 1536069"/>
                <a:gd name="connsiteX493" fmla="*/ 429759 w 1016066"/>
                <a:gd name="connsiteY493" fmla="*/ 281330 h 1536069"/>
                <a:gd name="connsiteX494" fmla="*/ 430119 w 1016066"/>
                <a:gd name="connsiteY494" fmla="*/ 277011 h 1536069"/>
                <a:gd name="connsiteX495" fmla="*/ 445951 w 1016066"/>
                <a:gd name="connsiteY495" fmla="*/ 159662 h 1536069"/>
                <a:gd name="connsiteX496" fmla="*/ 448110 w 1016066"/>
                <a:gd name="connsiteY496" fmla="*/ 147063 h 1536069"/>
                <a:gd name="connsiteX497" fmla="*/ 456745 w 1016066"/>
                <a:gd name="connsiteY497" fmla="*/ 98828 h 1536069"/>
                <a:gd name="connsiteX498" fmla="*/ 460343 w 1016066"/>
                <a:gd name="connsiteY498" fmla="*/ 72910 h 1536069"/>
                <a:gd name="connsiteX499" fmla="*/ 461423 w 1016066"/>
                <a:gd name="connsiteY499" fmla="*/ 59592 h 1536069"/>
                <a:gd name="connsiteX500" fmla="*/ 458904 w 1016066"/>
                <a:gd name="connsiteY500" fmla="*/ 59232 h 1536069"/>
                <a:gd name="connsiteX501" fmla="*/ 397735 w 1016066"/>
                <a:gd name="connsiteY501" fmla="*/ 55632 h 1536069"/>
                <a:gd name="connsiteX502" fmla="*/ 344482 w 1016066"/>
                <a:gd name="connsiteY502" fmla="*/ 52752 h 1536069"/>
                <a:gd name="connsiteX503" fmla="*/ 807522 w 1016066"/>
                <a:gd name="connsiteY503" fmla="*/ 38714 h 1536069"/>
                <a:gd name="connsiteX504" fmla="*/ 840311 w 1016066"/>
                <a:gd name="connsiteY504" fmla="*/ 40874 h 1536069"/>
                <a:gd name="connsiteX505" fmla="*/ 846428 w 1016066"/>
                <a:gd name="connsiteY505" fmla="*/ 48433 h 1536069"/>
                <a:gd name="connsiteX506" fmla="*/ 849666 w 1016066"/>
                <a:gd name="connsiteY506" fmla="*/ 55992 h 1536069"/>
                <a:gd name="connsiteX507" fmla="*/ 791735 w 1016066"/>
                <a:gd name="connsiteY507" fmla="*/ 469952 h 1536069"/>
                <a:gd name="connsiteX508" fmla="*/ 879531 w 1016066"/>
                <a:gd name="connsiteY508" fmla="*/ 471392 h 1536069"/>
                <a:gd name="connsiteX509" fmla="*/ 968766 w 1016066"/>
                <a:gd name="connsiteY509" fmla="*/ 474632 h 1536069"/>
                <a:gd name="connsiteX510" fmla="*/ 975962 w 1016066"/>
                <a:gd name="connsiteY510" fmla="*/ 474992 h 1536069"/>
                <a:gd name="connsiteX511" fmla="*/ 980280 w 1016066"/>
                <a:gd name="connsiteY511" fmla="*/ 544825 h 1536069"/>
                <a:gd name="connsiteX512" fmla="*/ 978481 w 1016066"/>
                <a:gd name="connsiteY512" fmla="*/ 613218 h 1536069"/>
                <a:gd name="connsiteX513" fmla="*/ 969126 w 1016066"/>
                <a:gd name="connsiteY513" fmla="*/ 617898 h 1536069"/>
                <a:gd name="connsiteX514" fmla="*/ 867657 w 1016066"/>
                <a:gd name="connsiteY514" fmla="*/ 623297 h 1536069"/>
                <a:gd name="connsiteX515" fmla="*/ 771586 w 1016066"/>
                <a:gd name="connsiteY515" fmla="*/ 622937 h 1536069"/>
                <a:gd name="connsiteX516" fmla="*/ 764749 w 1016066"/>
                <a:gd name="connsiteY516" fmla="*/ 707889 h 1536069"/>
                <a:gd name="connsiteX517" fmla="*/ 752875 w 1016066"/>
                <a:gd name="connsiteY517" fmla="*/ 791761 h 1536069"/>
                <a:gd name="connsiteX518" fmla="*/ 739202 w 1016066"/>
                <a:gd name="connsiteY518" fmla="*/ 882112 h 1536069"/>
                <a:gd name="connsiteX519" fmla="*/ 730566 w 1016066"/>
                <a:gd name="connsiteY519" fmla="*/ 934307 h 1536069"/>
                <a:gd name="connsiteX520" fmla="*/ 731286 w 1016066"/>
                <a:gd name="connsiteY520" fmla="*/ 934307 h 1536069"/>
                <a:gd name="connsiteX521" fmla="*/ 774824 w 1016066"/>
                <a:gd name="connsiteY521" fmla="*/ 935387 h 1536069"/>
                <a:gd name="connsiteX522" fmla="*/ 824479 w 1016066"/>
                <a:gd name="connsiteY522" fmla="*/ 936107 h 1536069"/>
                <a:gd name="connsiteX523" fmla="*/ 921270 w 1016066"/>
                <a:gd name="connsiteY523" fmla="*/ 939707 h 1536069"/>
                <a:gd name="connsiteX524" fmla="*/ 928826 w 1016066"/>
                <a:gd name="connsiteY524" fmla="*/ 947626 h 1536069"/>
                <a:gd name="connsiteX525" fmla="*/ 929905 w 1016066"/>
                <a:gd name="connsiteY525" fmla="*/ 1020699 h 1536069"/>
                <a:gd name="connsiteX526" fmla="*/ 923789 w 1016066"/>
                <a:gd name="connsiteY526" fmla="*/ 1080813 h 1536069"/>
                <a:gd name="connsiteX527" fmla="*/ 915513 w 1016066"/>
                <a:gd name="connsiteY527" fmla="*/ 1084053 h 1536069"/>
                <a:gd name="connsiteX528" fmla="*/ 873414 w 1016066"/>
                <a:gd name="connsiteY528" fmla="*/ 1086573 h 1536069"/>
                <a:gd name="connsiteX529" fmla="*/ 815124 w 1016066"/>
                <a:gd name="connsiteY529" fmla="*/ 1086573 h 1536069"/>
                <a:gd name="connsiteX530" fmla="*/ 712935 w 1016066"/>
                <a:gd name="connsiteY530" fmla="*/ 1085853 h 1536069"/>
                <a:gd name="connsiteX531" fmla="*/ 705739 w 1016066"/>
                <a:gd name="connsiteY531" fmla="*/ 1113930 h 1536069"/>
                <a:gd name="connsiteX532" fmla="*/ 702141 w 1016066"/>
                <a:gd name="connsiteY532" fmla="*/ 1174764 h 1536069"/>
                <a:gd name="connsiteX533" fmla="*/ 689907 w 1016066"/>
                <a:gd name="connsiteY533" fmla="*/ 1290313 h 1536069"/>
                <a:gd name="connsiteX534" fmla="*/ 678033 w 1016066"/>
                <a:gd name="connsiteY534" fmla="*/ 1355467 h 1536069"/>
                <a:gd name="connsiteX535" fmla="*/ 671916 w 1016066"/>
                <a:gd name="connsiteY535" fmla="*/ 1406942 h 1536069"/>
                <a:gd name="connsiteX536" fmla="*/ 649967 w 1016066"/>
                <a:gd name="connsiteY536" fmla="*/ 1524290 h 1536069"/>
                <a:gd name="connsiteX537" fmla="*/ 640612 w 1016066"/>
                <a:gd name="connsiteY537" fmla="*/ 1535809 h 1536069"/>
                <a:gd name="connsiteX538" fmla="*/ 617224 w 1016066"/>
                <a:gd name="connsiteY538" fmla="*/ 1531850 h 1536069"/>
                <a:gd name="connsiteX539" fmla="*/ 611827 w 1016066"/>
                <a:gd name="connsiteY539" fmla="*/ 1531490 h 1536069"/>
                <a:gd name="connsiteX540" fmla="*/ 562891 w 1016066"/>
                <a:gd name="connsiteY540" fmla="*/ 1532210 h 1536069"/>
                <a:gd name="connsiteX541" fmla="*/ 533746 w 1016066"/>
                <a:gd name="connsiteY541" fmla="*/ 1528610 h 1536069"/>
                <a:gd name="connsiteX542" fmla="*/ 509279 w 1016066"/>
                <a:gd name="connsiteY542" fmla="*/ 1527530 h 1536069"/>
                <a:gd name="connsiteX543" fmla="*/ 498124 w 1016066"/>
                <a:gd name="connsiteY543" fmla="*/ 1524290 h 1536069"/>
                <a:gd name="connsiteX544" fmla="*/ 497764 w 1016066"/>
                <a:gd name="connsiteY544" fmla="*/ 1519971 h 1536069"/>
                <a:gd name="connsiteX545" fmla="*/ 503521 w 1016066"/>
                <a:gd name="connsiteY545" fmla="*/ 1474975 h 1536069"/>
                <a:gd name="connsiteX546" fmla="*/ 513956 w 1016066"/>
                <a:gd name="connsiteY546" fmla="*/ 1414501 h 1536069"/>
                <a:gd name="connsiteX547" fmla="*/ 528349 w 1016066"/>
                <a:gd name="connsiteY547" fmla="*/ 1294633 h 1536069"/>
                <a:gd name="connsiteX548" fmla="*/ 540223 w 1016066"/>
                <a:gd name="connsiteY548" fmla="*/ 1186283 h 1536069"/>
                <a:gd name="connsiteX549" fmla="*/ 554616 w 1016066"/>
                <a:gd name="connsiteY549" fmla="*/ 1086933 h 1536069"/>
                <a:gd name="connsiteX550" fmla="*/ 443432 w 1016066"/>
                <a:gd name="connsiteY550" fmla="*/ 1085853 h 1536069"/>
                <a:gd name="connsiteX551" fmla="*/ 340524 w 1016066"/>
                <a:gd name="connsiteY551" fmla="*/ 1083333 h 1536069"/>
                <a:gd name="connsiteX552" fmla="*/ 340524 w 1016066"/>
                <a:gd name="connsiteY552" fmla="*/ 1084773 h 1536069"/>
                <a:gd name="connsiteX553" fmla="*/ 308140 w 1016066"/>
                <a:gd name="connsiteY553" fmla="*/ 1320910 h 1536069"/>
                <a:gd name="connsiteX554" fmla="*/ 281514 w 1016066"/>
                <a:gd name="connsiteY554" fmla="*/ 1494053 h 1536069"/>
                <a:gd name="connsiteX555" fmla="*/ 275397 w 1016066"/>
                <a:gd name="connsiteY555" fmla="*/ 1518531 h 1536069"/>
                <a:gd name="connsiteX556" fmla="*/ 272878 w 1016066"/>
                <a:gd name="connsiteY556" fmla="*/ 1531850 h 1536069"/>
                <a:gd name="connsiteX557" fmla="*/ 184363 w 1016066"/>
                <a:gd name="connsiteY557" fmla="*/ 1531850 h 1536069"/>
                <a:gd name="connsiteX558" fmla="*/ 137946 w 1016066"/>
                <a:gd name="connsiteY558" fmla="*/ 1527890 h 1536069"/>
                <a:gd name="connsiteX559" fmla="*/ 129311 w 1016066"/>
                <a:gd name="connsiteY559" fmla="*/ 1526090 h 1536069"/>
                <a:gd name="connsiteX560" fmla="*/ 130390 w 1016066"/>
                <a:gd name="connsiteY560" fmla="*/ 1479295 h 1536069"/>
                <a:gd name="connsiteX561" fmla="*/ 137587 w 1016066"/>
                <a:gd name="connsiteY561" fmla="*/ 1428540 h 1536069"/>
                <a:gd name="connsiteX562" fmla="*/ 152339 w 1016066"/>
                <a:gd name="connsiteY562" fmla="*/ 1306151 h 1536069"/>
                <a:gd name="connsiteX563" fmla="*/ 170330 w 1016066"/>
                <a:gd name="connsiteY563" fmla="*/ 1190243 h 1536069"/>
                <a:gd name="connsiteX564" fmla="*/ 175727 w 1016066"/>
                <a:gd name="connsiteY564" fmla="*/ 1126889 h 1536069"/>
                <a:gd name="connsiteX565" fmla="*/ 183643 w 1016066"/>
                <a:gd name="connsiteY565" fmla="*/ 1087653 h 1536069"/>
                <a:gd name="connsiteX566" fmla="*/ 94049 w 1016066"/>
                <a:gd name="connsiteY566" fmla="*/ 1086933 h 1536069"/>
                <a:gd name="connsiteX567" fmla="*/ 6973 w 1016066"/>
                <a:gd name="connsiteY567" fmla="*/ 1081893 h 1536069"/>
                <a:gd name="connsiteX568" fmla="*/ 1935 w 1016066"/>
                <a:gd name="connsiteY568" fmla="*/ 1076854 h 1536069"/>
                <a:gd name="connsiteX569" fmla="*/ 1935 w 1016066"/>
                <a:gd name="connsiteY569" fmla="*/ 1007380 h 1536069"/>
                <a:gd name="connsiteX570" fmla="*/ 3015 w 1016066"/>
                <a:gd name="connsiteY570" fmla="*/ 938627 h 1536069"/>
                <a:gd name="connsiteX571" fmla="*/ 2295 w 1016066"/>
                <a:gd name="connsiteY571" fmla="*/ 938267 h 1536069"/>
                <a:gd name="connsiteX572" fmla="*/ 2295 w 1016066"/>
                <a:gd name="connsiteY572" fmla="*/ 932148 h 1536069"/>
                <a:gd name="connsiteX573" fmla="*/ 89731 w 1016066"/>
                <a:gd name="connsiteY573" fmla="*/ 929988 h 1536069"/>
                <a:gd name="connsiteX574" fmla="*/ 160615 w 1016066"/>
                <a:gd name="connsiteY574" fmla="*/ 933227 h 1536069"/>
                <a:gd name="connsiteX575" fmla="*/ 207391 w 1016066"/>
                <a:gd name="connsiteY575" fmla="*/ 936107 h 1536069"/>
                <a:gd name="connsiteX576" fmla="*/ 209550 w 1016066"/>
                <a:gd name="connsiteY576" fmla="*/ 936467 h 1536069"/>
                <a:gd name="connsiteX577" fmla="*/ 212069 w 1016066"/>
                <a:gd name="connsiteY577" fmla="*/ 916669 h 1536069"/>
                <a:gd name="connsiteX578" fmla="*/ 216387 w 1016066"/>
                <a:gd name="connsiteY578" fmla="*/ 866994 h 1536069"/>
                <a:gd name="connsiteX579" fmla="*/ 218186 w 1016066"/>
                <a:gd name="connsiteY579" fmla="*/ 861954 h 1536069"/>
                <a:gd name="connsiteX580" fmla="*/ 226102 w 1016066"/>
                <a:gd name="connsiteY580" fmla="*/ 783122 h 1536069"/>
                <a:gd name="connsiteX581" fmla="*/ 240135 w 1016066"/>
                <a:gd name="connsiteY581" fmla="*/ 688811 h 1536069"/>
                <a:gd name="connsiteX582" fmla="*/ 247691 w 1016066"/>
                <a:gd name="connsiteY582" fmla="*/ 619698 h 1536069"/>
                <a:gd name="connsiteX583" fmla="*/ 154498 w 1016066"/>
                <a:gd name="connsiteY583" fmla="*/ 618618 h 1536069"/>
                <a:gd name="connsiteX584" fmla="*/ 83254 w 1016066"/>
                <a:gd name="connsiteY584" fmla="*/ 620058 h 1536069"/>
                <a:gd name="connsiteX585" fmla="*/ 59866 w 1016066"/>
                <a:gd name="connsiteY585" fmla="*/ 619338 h 1536069"/>
                <a:gd name="connsiteX586" fmla="*/ 55188 w 1016066"/>
                <a:gd name="connsiteY586" fmla="*/ 617898 h 1536069"/>
                <a:gd name="connsiteX587" fmla="*/ 54829 w 1016066"/>
                <a:gd name="connsiteY587" fmla="*/ 616818 h 1536069"/>
                <a:gd name="connsiteX588" fmla="*/ 48352 w 1016066"/>
                <a:gd name="connsiteY588" fmla="*/ 540505 h 1536069"/>
                <a:gd name="connsiteX589" fmla="*/ 49791 w 1016066"/>
                <a:gd name="connsiteY589" fmla="*/ 480391 h 1536069"/>
                <a:gd name="connsiteX590" fmla="*/ 54109 w 1016066"/>
                <a:gd name="connsiteY590" fmla="*/ 475352 h 1536069"/>
                <a:gd name="connsiteX591" fmla="*/ 60946 w 1016066"/>
                <a:gd name="connsiteY591" fmla="*/ 471752 h 1536069"/>
                <a:gd name="connsiteX592" fmla="*/ 112040 w 1016066"/>
                <a:gd name="connsiteY592" fmla="*/ 472832 h 1536069"/>
                <a:gd name="connsiteX593" fmla="*/ 166012 w 1016066"/>
                <a:gd name="connsiteY593" fmla="*/ 470672 h 1536069"/>
                <a:gd name="connsiteX594" fmla="*/ 271799 w 1016066"/>
                <a:gd name="connsiteY594" fmla="*/ 465993 h 1536069"/>
                <a:gd name="connsiteX595" fmla="*/ 280434 w 1016066"/>
                <a:gd name="connsiteY595" fmla="*/ 373481 h 1536069"/>
                <a:gd name="connsiteX596" fmla="*/ 281514 w 1016066"/>
                <a:gd name="connsiteY596" fmla="*/ 365922 h 1536069"/>
                <a:gd name="connsiteX597" fmla="*/ 294467 w 1016066"/>
                <a:gd name="connsiteY597" fmla="*/ 250013 h 1536069"/>
                <a:gd name="connsiteX598" fmla="*/ 313178 w 1016066"/>
                <a:gd name="connsiteY598" fmla="*/ 136624 h 1536069"/>
                <a:gd name="connsiteX599" fmla="*/ 320734 w 1016066"/>
                <a:gd name="connsiteY599" fmla="*/ 86949 h 1536069"/>
                <a:gd name="connsiteX600" fmla="*/ 328650 w 1016066"/>
                <a:gd name="connsiteY600" fmla="*/ 58512 h 1536069"/>
                <a:gd name="connsiteX601" fmla="*/ 329370 w 1016066"/>
                <a:gd name="connsiteY601" fmla="*/ 52033 h 1536069"/>
                <a:gd name="connsiteX602" fmla="*/ 331169 w 1016066"/>
                <a:gd name="connsiteY602" fmla="*/ 47713 h 1536069"/>
                <a:gd name="connsiteX603" fmla="*/ 331169 w 1016066"/>
                <a:gd name="connsiteY603" fmla="*/ 46993 h 1536069"/>
                <a:gd name="connsiteX604" fmla="*/ 339085 w 1016066"/>
                <a:gd name="connsiteY604" fmla="*/ 44113 h 1536069"/>
                <a:gd name="connsiteX605" fmla="*/ 405291 w 1016066"/>
                <a:gd name="connsiteY605" fmla="*/ 39794 h 1536069"/>
                <a:gd name="connsiteX606" fmla="*/ 463942 w 1016066"/>
                <a:gd name="connsiteY606" fmla="*/ 42673 h 1536069"/>
                <a:gd name="connsiteX607" fmla="*/ 467540 w 1016066"/>
                <a:gd name="connsiteY607" fmla="*/ 45193 h 1536069"/>
                <a:gd name="connsiteX608" fmla="*/ 474376 w 1016066"/>
                <a:gd name="connsiteY608" fmla="*/ 47353 h 1536069"/>
                <a:gd name="connsiteX609" fmla="*/ 482292 w 1016066"/>
                <a:gd name="connsiteY609" fmla="*/ 58872 h 1536069"/>
                <a:gd name="connsiteX610" fmla="*/ 473297 w 1016066"/>
                <a:gd name="connsiteY610" fmla="*/ 105667 h 1536069"/>
                <a:gd name="connsiteX611" fmla="*/ 462142 w 1016066"/>
                <a:gd name="connsiteY611" fmla="*/ 164702 h 1536069"/>
                <a:gd name="connsiteX612" fmla="*/ 447750 w 1016066"/>
                <a:gd name="connsiteY612" fmla="*/ 277371 h 1536069"/>
                <a:gd name="connsiteX613" fmla="*/ 431198 w 1016066"/>
                <a:gd name="connsiteY613" fmla="*/ 381401 h 1536069"/>
                <a:gd name="connsiteX614" fmla="*/ 424721 w 1016066"/>
                <a:gd name="connsiteY614" fmla="*/ 438995 h 1536069"/>
                <a:gd name="connsiteX615" fmla="*/ 421123 w 1016066"/>
                <a:gd name="connsiteY615" fmla="*/ 454474 h 1536069"/>
                <a:gd name="connsiteX616" fmla="*/ 420404 w 1016066"/>
                <a:gd name="connsiteY616" fmla="*/ 467792 h 1536069"/>
                <a:gd name="connsiteX617" fmla="*/ 534106 w 1016066"/>
                <a:gd name="connsiteY617" fmla="*/ 465273 h 1536069"/>
                <a:gd name="connsiteX618" fmla="*/ 597434 w 1016066"/>
                <a:gd name="connsiteY618" fmla="*/ 466712 h 1536069"/>
                <a:gd name="connsiteX619" fmla="*/ 646369 w 1016066"/>
                <a:gd name="connsiteY619" fmla="*/ 468872 h 1536069"/>
                <a:gd name="connsiteX620" fmla="*/ 651047 w 1016066"/>
                <a:gd name="connsiteY620" fmla="*/ 422797 h 1536069"/>
                <a:gd name="connsiteX621" fmla="*/ 649967 w 1016066"/>
                <a:gd name="connsiteY621" fmla="*/ 415237 h 1536069"/>
                <a:gd name="connsiteX622" fmla="*/ 651407 w 1016066"/>
                <a:gd name="connsiteY622" fmla="*/ 370602 h 1536069"/>
                <a:gd name="connsiteX623" fmla="*/ 671197 w 1016066"/>
                <a:gd name="connsiteY623" fmla="*/ 259373 h 1536069"/>
                <a:gd name="connsiteX624" fmla="*/ 689907 w 1016066"/>
                <a:gd name="connsiteY624" fmla="*/ 142024 h 1536069"/>
                <a:gd name="connsiteX625" fmla="*/ 696024 w 1016066"/>
                <a:gd name="connsiteY625" fmla="*/ 99188 h 1536069"/>
                <a:gd name="connsiteX626" fmla="*/ 698543 w 1016066"/>
                <a:gd name="connsiteY626" fmla="*/ 78670 h 1536069"/>
                <a:gd name="connsiteX627" fmla="*/ 701421 w 1016066"/>
                <a:gd name="connsiteY627" fmla="*/ 54552 h 1536069"/>
                <a:gd name="connsiteX628" fmla="*/ 702141 w 1016066"/>
                <a:gd name="connsiteY628" fmla="*/ 52393 h 1536069"/>
                <a:gd name="connsiteX629" fmla="*/ 702501 w 1016066"/>
                <a:gd name="connsiteY629" fmla="*/ 50593 h 1536069"/>
                <a:gd name="connsiteX630" fmla="*/ 704660 w 1016066"/>
                <a:gd name="connsiteY630" fmla="*/ 42314 h 1536069"/>
                <a:gd name="connsiteX631" fmla="*/ 774464 w 1016066"/>
                <a:gd name="connsiteY631" fmla="*/ 39794 h 1536069"/>
                <a:gd name="connsiteX632" fmla="*/ 807522 w 1016066"/>
                <a:gd name="connsiteY632" fmla="*/ 38714 h 1536069"/>
                <a:gd name="connsiteX633" fmla="*/ 684485 w 1016066"/>
                <a:gd name="connsiteY633" fmla="*/ 21761 h 1536069"/>
                <a:gd name="connsiteX634" fmla="*/ 790802 w 1016066"/>
                <a:gd name="connsiteY634" fmla="*/ 21761 h 1536069"/>
                <a:gd name="connsiteX635" fmla="*/ 790802 w 1016066"/>
                <a:gd name="connsiteY635" fmla="*/ 27167 h 1536069"/>
                <a:gd name="connsiteX636" fmla="*/ 691668 w 1016066"/>
                <a:gd name="connsiteY636" fmla="*/ 29330 h 1536069"/>
                <a:gd name="connsiteX637" fmla="*/ 691668 w 1016066"/>
                <a:gd name="connsiteY637" fmla="*/ 30411 h 1536069"/>
                <a:gd name="connsiteX638" fmla="*/ 681611 w 1016066"/>
                <a:gd name="connsiteY638" fmla="*/ 101780 h 1536069"/>
                <a:gd name="connsiteX639" fmla="*/ 671554 w 1016066"/>
                <a:gd name="connsiteY639" fmla="*/ 165579 h 1536069"/>
                <a:gd name="connsiteX640" fmla="*/ 666166 w 1016066"/>
                <a:gd name="connsiteY640" fmla="*/ 165579 h 1536069"/>
                <a:gd name="connsiteX641" fmla="*/ 676223 w 1016066"/>
                <a:gd name="connsiteY641" fmla="*/ 87723 h 1536069"/>
                <a:gd name="connsiteX642" fmla="*/ 684125 w 1016066"/>
                <a:gd name="connsiteY642" fmla="*/ 29330 h 1536069"/>
                <a:gd name="connsiteX643" fmla="*/ 684485 w 1016066"/>
                <a:gd name="connsiteY643" fmla="*/ 21761 h 1536069"/>
                <a:gd name="connsiteX644" fmla="*/ 667298 w 1016066"/>
                <a:gd name="connsiteY644" fmla="*/ 39 h 1536069"/>
                <a:gd name="connsiteX645" fmla="*/ 778467 w 1016066"/>
                <a:gd name="connsiteY645" fmla="*/ 3260 h 1536069"/>
                <a:gd name="connsiteX646" fmla="*/ 778467 w 1016066"/>
                <a:gd name="connsiteY646" fmla="*/ 7913 h 1536069"/>
                <a:gd name="connsiteX647" fmla="*/ 677698 w 1016066"/>
                <a:gd name="connsiteY647" fmla="*/ 7555 h 1536069"/>
                <a:gd name="connsiteX648" fmla="*/ 677698 w 1016066"/>
                <a:gd name="connsiteY648" fmla="*/ 7913 h 1536069"/>
                <a:gd name="connsiteX649" fmla="*/ 656898 w 1016066"/>
                <a:gd name="connsiteY649" fmla="*/ 131756 h 1536069"/>
                <a:gd name="connsiteX650" fmla="*/ 652954 w 1016066"/>
                <a:gd name="connsiteY650" fmla="*/ 131756 h 1536069"/>
                <a:gd name="connsiteX651" fmla="*/ 670525 w 1016066"/>
                <a:gd name="connsiteY651" fmla="*/ 7555 h 1536069"/>
                <a:gd name="connsiteX652" fmla="*/ 667298 w 1016066"/>
                <a:gd name="connsiteY652" fmla="*/ 7555 h 1536069"/>
                <a:gd name="connsiteX653" fmla="*/ 667298 w 1016066"/>
                <a:gd name="connsiteY653" fmla="*/ 39 h 153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</a:cxnLst>
              <a:rect l="l" t="t" r="r" b="b"/>
              <a:pathLst>
                <a:path w="1016066" h="1536069">
                  <a:moveTo>
                    <a:pt x="172696" y="1483351"/>
                  </a:moveTo>
                  <a:cubicBezTo>
                    <a:pt x="173463" y="1480819"/>
                    <a:pt x="178061" y="1481181"/>
                    <a:pt x="178061" y="1484074"/>
                  </a:cubicBezTo>
                  <a:cubicBezTo>
                    <a:pt x="177294" y="1490947"/>
                    <a:pt x="177294" y="1499628"/>
                    <a:pt x="174229" y="1505777"/>
                  </a:cubicBezTo>
                  <a:cubicBezTo>
                    <a:pt x="172696" y="1509032"/>
                    <a:pt x="167332" y="1507586"/>
                    <a:pt x="167715" y="1504330"/>
                  </a:cubicBezTo>
                  <a:cubicBezTo>
                    <a:pt x="168481" y="1500713"/>
                    <a:pt x="170014" y="1497096"/>
                    <a:pt x="170780" y="1493479"/>
                  </a:cubicBezTo>
                  <a:cubicBezTo>
                    <a:pt x="171547" y="1489862"/>
                    <a:pt x="172313" y="1486606"/>
                    <a:pt x="172696" y="1483351"/>
                  </a:cubicBezTo>
                  <a:close/>
                  <a:moveTo>
                    <a:pt x="188674" y="1478620"/>
                  </a:moveTo>
                  <a:cubicBezTo>
                    <a:pt x="188674" y="1476056"/>
                    <a:pt x="192908" y="1476422"/>
                    <a:pt x="193261" y="1478987"/>
                  </a:cubicBezTo>
                  <a:cubicBezTo>
                    <a:pt x="193966" y="1488878"/>
                    <a:pt x="190438" y="1498770"/>
                    <a:pt x="189733" y="1508295"/>
                  </a:cubicBezTo>
                  <a:cubicBezTo>
                    <a:pt x="189380" y="1513790"/>
                    <a:pt x="181619" y="1512691"/>
                    <a:pt x="182677" y="1507195"/>
                  </a:cubicBezTo>
                  <a:cubicBezTo>
                    <a:pt x="184441" y="1497670"/>
                    <a:pt x="189027" y="1488878"/>
                    <a:pt x="188674" y="1478620"/>
                  </a:cubicBezTo>
                  <a:close/>
                  <a:moveTo>
                    <a:pt x="208818" y="1462008"/>
                  </a:moveTo>
                  <a:cubicBezTo>
                    <a:pt x="208818" y="1460181"/>
                    <a:pt x="211411" y="1460181"/>
                    <a:pt x="211411" y="1462008"/>
                  </a:cubicBezTo>
                  <a:cubicBezTo>
                    <a:pt x="211411" y="1476993"/>
                    <a:pt x="208448" y="1491246"/>
                    <a:pt x="208818" y="1505865"/>
                  </a:cubicBezTo>
                  <a:cubicBezTo>
                    <a:pt x="208818" y="1510616"/>
                    <a:pt x="200669" y="1509885"/>
                    <a:pt x="201780" y="1504768"/>
                  </a:cubicBezTo>
                  <a:cubicBezTo>
                    <a:pt x="204373" y="1490515"/>
                    <a:pt x="208078" y="1476627"/>
                    <a:pt x="208818" y="1462008"/>
                  </a:cubicBezTo>
                  <a:close/>
                  <a:moveTo>
                    <a:pt x="226816" y="1437285"/>
                  </a:moveTo>
                  <a:cubicBezTo>
                    <a:pt x="227189" y="1434781"/>
                    <a:pt x="230178" y="1435139"/>
                    <a:pt x="230178" y="1437285"/>
                  </a:cubicBezTo>
                  <a:cubicBezTo>
                    <a:pt x="232045" y="1451237"/>
                    <a:pt x="227937" y="1465190"/>
                    <a:pt x="226069" y="1479142"/>
                  </a:cubicBezTo>
                  <a:cubicBezTo>
                    <a:pt x="224575" y="1488085"/>
                    <a:pt x="224948" y="1497387"/>
                    <a:pt x="222334" y="1505973"/>
                  </a:cubicBezTo>
                  <a:cubicBezTo>
                    <a:pt x="221213" y="1510623"/>
                    <a:pt x="213369" y="1508477"/>
                    <a:pt x="214863" y="1503826"/>
                  </a:cubicBezTo>
                  <a:cubicBezTo>
                    <a:pt x="217851" y="1494167"/>
                    <a:pt x="217851" y="1483792"/>
                    <a:pt x="220092" y="1473775"/>
                  </a:cubicBezTo>
                  <a:cubicBezTo>
                    <a:pt x="222707" y="1461612"/>
                    <a:pt x="226069" y="1449449"/>
                    <a:pt x="226816" y="1437285"/>
                  </a:cubicBezTo>
                  <a:close/>
                  <a:moveTo>
                    <a:pt x="247267" y="1388084"/>
                  </a:moveTo>
                  <a:cubicBezTo>
                    <a:pt x="247267" y="1385569"/>
                    <a:pt x="251119" y="1385569"/>
                    <a:pt x="251119" y="1388084"/>
                  </a:cubicBezTo>
                  <a:cubicBezTo>
                    <a:pt x="250418" y="1427613"/>
                    <a:pt x="238512" y="1466063"/>
                    <a:pt x="236761" y="1505232"/>
                  </a:cubicBezTo>
                  <a:cubicBezTo>
                    <a:pt x="236061" y="1510622"/>
                    <a:pt x="227657" y="1510622"/>
                    <a:pt x="228007" y="1505232"/>
                  </a:cubicBezTo>
                  <a:cubicBezTo>
                    <a:pt x="229758" y="1465703"/>
                    <a:pt x="244465" y="1427613"/>
                    <a:pt x="247267" y="1388084"/>
                  </a:cubicBezTo>
                  <a:close/>
                  <a:moveTo>
                    <a:pt x="270696" y="1335488"/>
                  </a:moveTo>
                  <a:cubicBezTo>
                    <a:pt x="270696" y="1334769"/>
                    <a:pt x="271754" y="1334769"/>
                    <a:pt x="271754" y="1335488"/>
                  </a:cubicBezTo>
                  <a:cubicBezTo>
                    <a:pt x="271049" y="1393726"/>
                    <a:pt x="253410" y="1450885"/>
                    <a:pt x="248824" y="1508404"/>
                  </a:cubicBezTo>
                  <a:cubicBezTo>
                    <a:pt x="248471" y="1513797"/>
                    <a:pt x="240357" y="1513437"/>
                    <a:pt x="241062" y="1508045"/>
                  </a:cubicBezTo>
                  <a:cubicBezTo>
                    <a:pt x="245649" y="1450166"/>
                    <a:pt x="265757" y="1393366"/>
                    <a:pt x="270696" y="1335488"/>
                  </a:cubicBezTo>
                  <a:close/>
                  <a:moveTo>
                    <a:pt x="607723" y="1177437"/>
                  </a:moveTo>
                  <a:cubicBezTo>
                    <a:pt x="608097" y="1176019"/>
                    <a:pt x="609964" y="1176374"/>
                    <a:pt x="610338" y="1177791"/>
                  </a:cubicBezTo>
                  <a:cubicBezTo>
                    <a:pt x="611459" y="1188426"/>
                    <a:pt x="602867" y="1198706"/>
                    <a:pt x="599879" y="1208986"/>
                  </a:cubicBezTo>
                  <a:cubicBezTo>
                    <a:pt x="598759" y="1212177"/>
                    <a:pt x="592782" y="1210404"/>
                    <a:pt x="594276" y="1207214"/>
                  </a:cubicBezTo>
                  <a:cubicBezTo>
                    <a:pt x="598385" y="1196579"/>
                    <a:pt x="605482" y="1188426"/>
                    <a:pt x="607723" y="1177437"/>
                  </a:cubicBezTo>
                  <a:close/>
                  <a:moveTo>
                    <a:pt x="139397" y="1116765"/>
                  </a:moveTo>
                  <a:cubicBezTo>
                    <a:pt x="140467" y="1116765"/>
                    <a:pt x="141181" y="1117122"/>
                    <a:pt x="141895" y="1117836"/>
                  </a:cubicBezTo>
                  <a:cubicBezTo>
                    <a:pt x="143322" y="1118193"/>
                    <a:pt x="144750" y="1119978"/>
                    <a:pt x="144036" y="1122477"/>
                  </a:cubicBezTo>
                  <a:cubicBezTo>
                    <a:pt x="137612" y="1142469"/>
                    <a:pt x="139040" y="1166030"/>
                    <a:pt x="136899" y="1186736"/>
                  </a:cubicBezTo>
                  <a:cubicBezTo>
                    <a:pt x="136899" y="1189949"/>
                    <a:pt x="132616" y="1189949"/>
                    <a:pt x="132259" y="1186736"/>
                  </a:cubicBezTo>
                  <a:cubicBezTo>
                    <a:pt x="130832" y="1167101"/>
                    <a:pt x="130832" y="1143540"/>
                    <a:pt x="135828" y="1123548"/>
                  </a:cubicBezTo>
                  <a:cubicBezTo>
                    <a:pt x="124408" y="1124619"/>
                    <a:pt x="112274" y="1124262"/>
                    <a:pt x="101210" y="1122834"/>
                  </a:cubicBezTo>
                  <a:cubicBezTo>
                    <a:pt x="99783" y="1122477"/>
                    <a:pt x="99069" y="1119621"/>
                    <a:pt x="100853" y="1119621"/>
                  </a:cubicBezTo>
                  <a:cubicBezTo>
                    <a:pt x="113344" y="1117836"/>
                    <a:pt x="126906" y="1115694"/>
                    <a:pt x="139397" y="1116765"/>
                  </a:cubicBezTo>
                  <a:close/>
                  <a:moveTo>
                    <a:pt x="631110" y="1109055"/>
                  </a:moveTo>
                  <a:cubicBezTo>
                    <a:pt x="632271" y="1109368"/>
                    <a:pt x="633164" y="1110443"/>
                    <a:pt x="632628" y="1112055"/>
                  </a:cubicBezTo>
                  <a:cubicBezTo>
                    <a:pt x="627985" y="1124235"/>
                    <a:pt x="620484" y="1134624"/>
                    <a:pt x="614054" y="1146088"/>
                  </a:cubicBezTo>
                  <a:cubicBezTo>
                    <a:pt x="607268" y="1158627"/>
                    <a:pt x="603339" y="1171882"/>
                    <a:pt x="597624" y="1184778"/>
                  </a:cubicBezTo>
                  <a:cubicBezTo>
                    <a:pt x="596195" y="1188361"/>
                    <a:pt x="591194" y="1186928"/>
                    <a:pt x="591909" y="1182987"/>
                  </a:cubicBezTo>
                  <a:cubicBezTo>
                    <a:pt x="598338" y="1155761"/>
                    <a:pt x="617269" y="1135699"/>
                    <a:pt x="627985" y="1110622"/>
                  </a:cubicBezTo>
                  <a:cubicBezTo>
                    <a:pt x="628521" y="1109189"/>
                    <a:pt x="629949" y="1108741"/>
                    <a:pt x="631110" y="1109055"/>
                  </a:cubicBezTo>
                  <a:close/>
                  <a:moveTo>
                    <a:pt x="115878" y="1099662"/>
                  </a:moveTo>
                  <a:cubicBezTo>
                    <a:pt x="133287" y="1100735"/>
                    <a:pt x="149970" y="1100019"/>
                    <a:pt x="167016" y="1100019"/>
                  </a:cubicBezTo>
                  <a:cubicBezTo>
                    <a:pt x="171369" y="1100019"/>
                    <a:pt x="171731" y="1106100"/>
                    <a:pt x="167742" y="1106815"/>
                  </a:cubicBezTo>
                  <a:cubicBezTo>
                    <a:pt x="167742" y="1107531"/>
                    <a:pt x="168104" y="1107888"/>
                    <a:pt x="167742" y="1108604"/>
                  </a:cubicBezTo>
                  <a:cubicBezTo>
                    <a:pt x="163752" y="1128276"/>
                    <a:pt x="159037" y="1147591"/>
                    <a:pt x="156136" y="1167621"/>
                  </a:cubicBezTo>
                  <a:cubicBezTo>
                    <a:pt x="154322" y="1182286"/>
                    <a:pt x="153960" y="1198024"/>
                    <a:pt x="149245" y="1211973"/>
                  </a:cubicBezTo>
                  <a:cubicBezTo>
                    <a:pt x="148519" y="1213761"/>
                    <a:pt x="145618" y="1213046"/>
                    <a:pt x="146343" y="1210900"/>
                  </a:cubicBezTo>
                  <a:cubicBezTo>
                    <a:pt x="151058" y="1193016"/>
                    <a:pt x="149607" y="1172628"/>
                    <a:pt x="151783" y="1154029"/>
                  </a:cubicBezTo>
                  <a:cubicBezTo>
                    <a:pt x="152872" y="1138291"/>
                    <a:pt x="157224" y="1122911"/>
                    <a:pt x="160488" y="1107531"/>
                  </a:cubicBezTo>
                  <a:cubicBezTo>
                    <a:pt x="147431" y="1107888"/>
                    <a:pt x="134737" y="1107888"/>
                    <a:pt x="121681" y="1106100"/>
                  </a:cubicBezTo>
                  <a:cubicBezTo>
                    <a:pt x="106811" y="1104312"/>
                    <a:pt x="92303" y="1102523"/>
                    <a:pt x="77433" y="1105742"/>
                  </a:cubicBezTo>
                  <a:cubicBezTo>
                    <a:pt x="75982" y="1106100"/>
                    <a:pt x="75257" y="1104312"/>
                    <a:pt x="76345" y="1103596"/>
                  </a:cubicBezTo>
                  <a:cubicBezTo>
                    <a:pt x="89402" y="1098231"/>
                    <a:pt x="102458" y="1098589"/>
                    <a:pt x="115878" y="1099662"/>
                  </a:cubicBezTo>
                  <a:close/>
                  <a:moveTo>
                    <a:pt x="740766" y="1093187"/>
                  </a:moveTo>
                  <a:cubicBezTo>
                    <a:pt x="742758" y="1093232"/>
                    <a:pt x="744663" y="1094582"/>
                    <a:pt x="744489" y="1097283"/>
                  </a:cubicBezTo>
                  <a:cubicBezTo>
                    <a:pt x="742411" y="1121774"/>
                    <a:pt x="736869" y="1145545"/>
                    <a:pt x="735830" y="1170396"/>
                  </a:cubicBezTo>
                  <a:cubicBezTo>
                    <a:pt x="734791" y="1197408"/>
                    <a:pt x="733752" y="1224780"/>
                    <a:pt x="730981" y="1251792"/>
                  </a:cubicBezTo>
                  <a:cubicBezTo>
                    <a:pt x="730635" y="1255034"/>
                    <a:pt x="726132" y="1255034"/>
                    <a:pt x="726132" y="1251792"/>
                  </a:cubicBezTo>
                  <a:cubicBezTo>
                    <a:pt x="727518" y="1224780"/>
                    <a:pt x="727518" y="1197408"/>
                    <a:pt x="728557" y="1170036"/>
                  </a:cubicBezTo>
                  <a:cubicBezTo>
                    <a:pt x="729249" y="1145185"/>
                    <a:pt x="734445" y="1121774"/>
                    <a:pt x="736523" y="1096923"/>
                  </a:cubicBezTo>
                  <a:cubicBezTo>
                    <a:pt x="736696" y="1094402"/>
                    <a:pt x="738774" y="1093142"/>
                    <a:pt x="740766" y="1093187"/>
                  </a:cubicBezTo>
                  <a:close/>
                  <a:moveTo>
                    <a:pt x="727121" y="1092587"/>
                  </a:moveTo>
                  <a:cubicBezTo>
                    <a:pt x="728764" y="1093261"/>
                    <a:pt x="730007" y="1094969"/>
                    <a:pt x="729474" y="1097127"/>
                  </a:cubicBezTo>
                  <a:cubicBezTo>
                    <a:pt x="725568" y="1110434"/>
                    <a:pt x="727343" y="1125180"/>
                    <a:pt x="725923" y="1138846"/>
                  </a:cubicBezTo>
                  <a:cubicBezTo>
                    <a:pt x="723792" y="1154671"/>
                    <a:pt x="723082" y="1170495"/>
                    <a:pt x="720952" y="1186320"/>
                  </a:cubicBezTo>
                  <a:cubicBezTo>
                    <a:pt x="716690" y="1220846"/>
                    <a:pt x="710654" y="1255012"/>
                    <a:pt x="709944" y="1289898"/>
                  </a:cubicBezTo>
                  <a:cubicBezTo>
                    <a:pt x="709944" y="1293134"/>
                    <a:pt x="705327" y="1293134"/>
                    <a:pt x="705327" y="1289898"/>
                  </a:cubicBezTo>
                  <a:cubicBezTo>
                    <a:pt x="703907" y="1249977"/>
                    <a:pt x="711364" y="1211135"/>
                    <a:pt x="714205" y="1171574"/>
                  </a:cubicBezTo>
                  <a:cubicBezTo>
                    <a:pt x="715625" y="1154311"/>
                    <a:pt x="718466" y="1137048"/>
                    <a:pt x="718466" y="1120145"/>
                  </a:cubicBezTo>
                  <a:cubicBezTo>
                    <a:pt x="718466" y="1112232"/>
                    <a:pt x="717756" y="1101083"/>
                    <a:pt x="722372" y="1094250"/>
                  </a:cubicBezTo>
                  <a:cubicBezTo>
                    <a:pt x="723437" y="1092272"/>
                    <a:pt x="725479" y="1091912"/>
                    <a:pt x="727121" y="1092587"/>
                  </a:cubicBezTo>
                  <a:close/>
                  <a:moveTo>
                    <a:pt x="640055" y="1059517"/>
                  </a:moveTo>
                  <a:cubicBezTo>
                    <a:pt x="641439" y="1060371"/>
                    <a:pt x="642332" y="1062168"/>
                    <a:pt x="641439" y="1064145"/>
                  </a:cubicBezTo>
                  <a:cubicBezTo>
                    <a:pt x="626794" y="1092181"/>
                    <a:pt x="610721" y="1119857"/>
                    <a:pt x="595005" y="1147533"/>
                  </a:cubicBezTo>
                  <a:cubicBezTo>
                    <a:pt x="592504" y="1151847"/>
                    <a:pt x="586432" y="1147893"/>
                    <a:pt x="588575" y="1143939"/>
                  </a:cubicBezTo>
                  <a:cubicBezTo>
                    <a:pt x="603577" y="1115903"/>
                    <a:pt x="620722" y="1088586"/>
                    <a:pt x="635724" y="1060550"/>
                  </a:cubicBezTo>
                  <a:cubicBezTo>
                    <a:pt x="636796" y="1058753"/>
                    <a:pt x="638671" y="1058663"/>
                    <a:pt x="640055" y="1059517"/>
                  </a:cubicBezTo>
                  <a:close/>
                  <a:moveTo>
                    <a:pt x="95100" y="1015681"/>
                  </a:moveTo>
                  <a:cubicBezTo>
                    <a:pt x="98708" y="1016047"/>
                    <a:pt x="98708" y="1021176"/>
                    <a:pt x="95100" y="1021176"/>
                  </a:cubicBezTo>
                  <a:cubicBezTo>
                    <a:pt x="74174" y="1021543"/>
                    <a:pt x="53609" y="1022642"/>
                    <a:pt x="32683" y="1024473"/>
                  </a:cubicBezTo>
                  <a:cubicBezTo>
                    <a:pt x="27632" y="1024840"/>
                    <a:pt x="27632" y="1016780"/>
                    <a:pt x="32683" y="1016780"/>
                  </a:cubicBezTo>
                  <a:cubicBezTo>
                    <a:pt x="53609" y="1016414"/>
                    <a:pt x="74535" y="1015681"/>
                    <a:pt x="95100" y="1015681"/>
                  </a:cubicBezTo>
                  <a:close/>
                  <a:moveTo>
                    <a:pt x="654694" y="1002825"/>
                  </a:moveTo>
                  <a:cubicBezTo>
                    <a:pt x="655901" y="1003182"/>
                    <a:pt x="656796" y="1004255"/>
                    <a:pt x="656080" y="1005686"/>
                  </a:cubicBezTo>
                  <a:cubicBezTo>
                    <a:pt x="644633" y="1033941"/>
                    <a:pt x="629607" y="1061480"/>
                    <a:pt x="614582" y="1087947"/>
                  </a:cubicBezTo>
                  <a:cubicBezTo>
                    <a:pt x="612435" y="1091523"/>
                    <a:pt x="607069" y="1088305"/>
                    <a:pt x="608858" y="1084370"/>
                  </a:cubicBezTo>
                  <a:cubicBezTo>
                    <a:pt x="621379" y="1056831"/>
                    <a:pt x="639266" y="1032152"/>
                    <a:pt x="651430" y="1004255"/>
                  </a:cubicBezTo>
                  <a:cubicBezTo>
                    <a:pt x="651966" y="1002825"/>
                    <a:pt x="653487" y="1002467"/>
                    <a:pt x="654694" y="1002825"/>
                  </a:cubicBezTo>
                  <a:close/>
                  <a:moveTo>
                    <a:pt x="136390" y="991724"/>
                  </a:moveTo>
                  <a:cubicBezTo>
                    <a:pt x="139984" y="991724"/>
                    <a:pt x="139984" y="997136"/>
                    <a:pt x="136390" y="997136"/>
                  </a:cubicBezTo>
                  <a:cubicBezTo>
                    <a:pt x="100806" y="997136"/>
                    <a:pt x="65582" y="1005795"/>
                    <a:pt x="30717" y="1003630"/>
                  </a:cubicBezTo>
                  <a:cubicBezTo>
                    <a:pt x="26044" y="1003630"/>
                    <a:pt x="26403" y="996775"/>
                    <a:pt x="30717" y="996415"/>
                  </a:cubicBezTo>
                  <a:cubicBezTo>
                    <a:pt x="65582" y="993528"/>
                    <a:pt x="101166" y="990281"/>
                    <a:pt x="136390" y="991724"/>
                  </a:cubicBezTo>
                  <a:close/>
                  <a:moveTo>
                    <a:pt x="165681" y="976497"/>
                  </a:moveTo>
                  <a:cubicBezTo>
                    <a:pt x="168559" y="976845"/>
                    <a:pt x="168199" y="980679"/>
                    <a:pt x="165681" y="980679"/>
                  </a:cubicBezTo>
                  <a:cubicBezTo>
                    <a:pt x="140860" y="981027"/>
                    <a:pt x="116039" y="982421"/>
                    <a:pt x="91577" y="984512"/>
                  </a:cubicBezTo>
                  <a:cubicBezTo>
                    <a:pt x="70353" y="986255"/>
                    <a:pt x="49129" y="985558"/>
                    <a:pt x="28265" y="987997"/>
                  </a:cubicBezTo>
                  <a:cubicBezTo>
                    <a:pt x="25387" y="988346"/>
                    <a:pt x="22869" y="984164"/>
                    <a:pt x="26106" y="982770"/>
                  </a:cubicBezTo>
                  <a:cubicBezTo>
                    <a:pt x="43373" y="974406"/>
                    <a:pt x="65317" y="978588"/>
                    <a:pt x="84023" y="977891"/>
                  </a:cubicBezTo>
                  <a:cubicBezTo>
                    <a:pt x="111002" y="976497"/>
                    <a:pt x="138702" y="975103"/>
                    <a:pt x="165681" y="976497"/>
                  </a:cubicBezTo>
                  <a:close/>
                  <a:moveTo>
                    <a:pt x="200954" y="961492"/>
                  </a:moveTo>
                  <a:cubicBezTo>
                    <a:pt x="203483" y="961492"/>
                    <a:pt x="203483" y="965268"/>
                    <a:pt x="200954" y="965268"/>
                  </a:cubicBezTo>
                  <a:cubicBezTo>
                    <a:pt x="164831" y="966984"/>
                    <a:pt x="129431" y="968700"/>
                    <a:pt x="93669" y="970416"/>
                  </a:cubicBezTo>
                  <a:cubicBezTo>
                    <a:pt x="78498" y="971446"/>
                    <a:pt x="63326" y="970073"/>
                    <a:pt x="48516" y="970760"/>
                  </a:cubicBezTo>
                  <a:cubicBezTo>
                    <a:pt x="40569" y="971103"/>
                    <a:pt x="33344" y="972476"/>
                    <a:pt x="26481" y="969043"/>
                  </a:cubicBezTo>
                  <a:cubicBezTo>
                    <a:pt x="22869" y="966984"/>
                    <a:pt x="25397" y="961835"/>
                    <a:pt x="29010" y="962865"/>
                  </a:cubicBezTo>
                  <a:cubicBezTo>
                    <a:pt x="40208" y="965954"/>
                    <a:pt x="56102" y="964238"/>
                    <a:pt x="67661" y="964238"/>
                  </a:cubicBezTo>
                  <a:cubicBezTo>
                    <a:pt x="81027" y="964238"/>
                    <a:pt x="94392" y="963551"/>
                    <a:pt x="108119" y="962865"/>
                  </a:cubicBezTo>
                  <a:cubicBezTo>
                    <a:pt x="138823" y="961492"/>
                    <a:pt x="169888" y="960119"/>
                    <a:pt x="200954" y="961492"/>
                  </a:cubicBezTo>
                  <a:close/>
                  <a:moveTo>
                    <a:pt x="668526" y="955563"/>
                  </a:moveTo>
                  <a:cubicBezTo>
                    <a:pt x="669979" y="956012"/>
                    <a:pt x="671068" y="957357"/>
                    <a:pt x="670342" y="959151"/>
                  </a:cubicBezTo>
                  <a:cubicBezTo>
                    <a:pt x="658359" y="994316"/>
                    <a:pt x="634032" y="1023380"/>
                    <a:pt x="613698" y="1054238"/>
                  </a:cubicBezTo>
                  <a:cubicBezTo>
                    <a:pt x="610793" y="1058185"/>
                    <a:pt x="603894" y="1054238"/>
                    <a:pt x="606799" y="1049932"/>
                  </a:cubicBezTo>
                  <a:cubicBezTo>
                    <a:pt x="626406" y="1019074"/>
                    <a:pt x="651460" y="992163"/>
                    <a:pt x="664532" y="957357"/>
                  </a:cubicBezTo>
                  <a:cubicBezTo>
                    <a:pt x="665258" y="955563"/>
                    <a:pt x="667074" y="955115"/>
                    <a:pt x="668526" y="955563"/>
                  </a:cubicBezTo>
                  <a:close/>
                  <a:moveTo>
                    <a:pt x="679578" y="899174"/>
                  </a:moveTo>
                  <a:cubicBezTo>
                    <a:pt x="680956" y="900026"/>
                    <a:pt x="681846" y="901819"/>
                    <a:pt x="680778" y="903792"/>
                  </a:cubicBezTo>
                  <a:cubicBezTo>
                    <a:pt x="664767" y="936069"/>
                    <a:pt x="643418" y="965836"/>
                    <a:pt x="630253" y="999907"/>
                  </a:cubicBezTo>
                  <a:cubicBezTo>
                    <a:pt x="628473" y="1004210"/>
                    <a:pt x="621357" y="1002417"/>
                    <a:pt x="623136" y="997755"/>
                  </a:cubicBezTo>
                  <a:cubicBezTo>
                    <a:pt x="635946" y="962967"/>
                    <a:pt x="658362" y="933200"/>
                    <a:pt x="675441" y="900205"/>
                  </a:cubicBezTo>
                  <a:cubicBezTo>
                    <a:pt x="676331" y="898412"/>
                    <a:pt x="678199" y="898323"/>
                    <a:pt x="679578" y="899174"/>
                  </a:cubicBezTo>
                  <a:close/>
                  <a:moveTo>
                    <a:pt x="681566" y="849207"/>
                  </a:moveTo>
                  <a:cubicBezTo>
                    <a:pt x="682900" y="849657"/>
                    <a:pt x="683968" y="851007"/>
                    <a:pt x="683434" y="852808"/>
                  </a:cubicBezTo>
                  <a:cubicBezTo>
                    <a:pt x="678452" y="870453"/>
                    <a:pt x="668845" y="885217"/>
                    <a:pt x="660305" y="901062"/>
                  </a:cubicBezTo>
                  <a:cubicBezTo>
                    <a:pt x="650342" y="918707"/>
                    <a:pt x="641447" y="937072"/>
                    <a:pt x="631840" y="955078"/>
                  </a:cubicBezTo>
                  <a:cubicBezTo>
                    <a:pt x="629349" y="959759"/>
                    <a:pt x="622944" y="955438"/>
                    <a:pt x="625079" y="950756"/>
                  </a:cubicBezTo>
                  <a:cubicBezTo>
                    <a:pt x="641447" y="917987"/>
                    <a:pt x="667066" y="886297"/>
                    <a:pt x="678097" y="851007"/>
                  </a:cubicBezTo>
                  <a:cubicBezTo>
                    <a:pt x="678630" y="849207"/>
                    <a:pt x="680231" y="848756"/>
                    <a:pt x="681566" y="849207"/>
                  </a:cubicBezTo>
                  <a:close/>
                  <a:moveTo>
                    <a:pt x="692350" y="804629"/>
                  </a:moveTo>
                  <a:cubicBezTo>
                    <a:pt x="693798" y="805036"/>
                    <a:pt x="694883" y="806392"/>
                    <a:pt x="694160" y="808382"/>
                  </a:cubicBezTo>
                  <a:cubicBezTo>
                    <a:pt x="688007" y="826829"/>
                    <a:pt x="677873" y="843106"/>
                    <a:pt x="667378" y="859744"/>
                  </a:cubicBezTo>
                  <a:cubicBezTo>
                    <a:pt x="656158" y="876745"/>
                    <a:pt x="648196" y="896639"/>
                    <a:pt x="635891" y="912916"/>
                  </a:cubicBezTo>
                  <a:cubicBezTo>
                    <a:pt x="632634" y="916894"/>
                    <a:pt x="626119" y="912916"/>
                    <a:pt x="629014" y="908575"/>
                  </a:cubicBezTo>
                  <a:cubicBezTo>
                    <a:pt x="639872" y="894107"/>
                    <a:pt x="647110" y="876745"/>
                    <a:pt x="657606" y="861553"/>
                  </a:cubicBezTo>
                  <a:cubicBezTo>
                    <a:pt x="669187" y="844191"/>
                    <a:pt x="681131" y="826829"/>
                    <a:pt x="688369" y="806573"/>
                  </a:cubicBezTo>
                  <a:cubicBezTo>
                    <a:pt x="689093" y="804765"/>
                    <a:pt x="690902" y="804222"/>
                    <a:pt x="692350" y="804629"/>
                  </a:cubicBezTo>
                  <a:close/>
                  <a:moveTo>
                    <a:pt x="565393" y="793997"/>
                  </a:moveTo>
                  <a:cubicBezTo>
                    <a:pt x="568612" y="811934"/>
                    <a:pt x="563605" y="833819"/>
                    <a:pt x="561460" y="851756"/>
                  </a:cubicBezTo>
                  <a:cubicBezTo>
                    <a:pt x="559314" y="871129"/>
                    <a:pt x="554665" y="890502"/>
                    <a:pt x="553235" y="909875"/>
                  </a:cubicBezTo>
                  <a:cubicBezTo>
                    <a:pt x="556811" y="911310"/>
                    <a:pt x="556096" y="916692"/>
                    <a:pt x="552162" y="917050"/>
                  </a:cubicBezTo>
                  <a:cubicBezTo>
                    <a:pt x="550732" y="918485"/>
                    <a:pt x="547871" y="918485"/>
                    <a:pt x="546441" y="917050"/>
                  </a:cubicBezTo>
                  <a:cubicBezTo>
                    <a:pt x="519979" y="918127"/>
                    <a:pt x="493159" y="915615"/>
                    <a:pt x="467055" y="913821"/>
                  </a:cubicBezTo>
                  <a:cubicBezTo>
                    <a:pt x="464194" y="913463"/>
                    <a:pt x="464194" y="909516"/>
                    <a:pt x="467412" y="909158"/>
                  </a:cubicBezTo>
                  <a:cubicBezTo>
                    <a:pt x="493159" y="907723"/>
                    <a:pt x="519621" y="907723"/>
                    <a:pt x="545368" y="909516"/>
                  </a:cubicBezTo>
                  <a:cubicBezTo>
                    <a:pt x="548229" y="871129"/>
                    <a:pt x="561817" y="833101"/>
                    <a:pt x="561460" y="794714"/>
                  </a:cubicBezTo>
                  <a:cubicBezTo>
                    <a:pt x="561460" y="792562"/>
                    <a:pt x="565036" y="791844"/>
                    <a:pt x="565393" y="793997"/>
                  </a:cubicBezTo>
                  <a:close/>
                  <a:moveTo>
                    <a:pt x="587075" y="765435"/>
                  </a:moveTo>
                  <a:cubicBezTo>
                    <a:pt x="589245" y="776985"/>
                    <a:pt x="585991" y="788535"/>
                    <a:pt x="584906" y="800086"/>
                  </a:cubicBezTo>
                  <a:cubicBezTo>
                    <a:pt x="583097" y="815606"/>
                    <a:pt x="581289" y="830405"/>
                    <a:pt x="579119" y="845565"/>
                  </a:cubicBezTo>
                  <a:cubicBezTo>
                    <a:pt x="576949" y="861447"/>
                    <a:pt x="576587" y="877328"/>
                    <a:pt x="575502" y="893210"/>
                  </a:cubicBezTo>
                  <a:cubicBezTo>
                    <a:pt x="574417" y="905843"/>
                    <a:pt x="570801" y="917033"/>
                    <a:pt x="569354" y="929666"/>
                  </a:cubicBezTo>
                  <a:cubicBezTo>
                    <a:pt x="568631" y="933275"/>
                    <a:pt x="563929" y="934358"/>
                    <a:pt x="562121" y="932192"/>
                  </a:cubicBezTo>
                  <a:cubicBezTo>
                    <a:pt x="521976" y="930749"/>
                    <a:pt x="481109" y="928583"/>
                    <a:pt x="440602" y="927139"/>
                  </a:cubicBezTo>
                  <a:cubicBezTo>
                    <a:pt x="438794" y="927139"/>
                    <a:pt x="438794" y="923891"/>
                    <a:pt x="440602" y="923891"/>
                  </a:cubicBezTo>
                  <a:cubicBezTo>
                    <a:pt x="481109" y="924613"/>
                    <a:pt x="521615" y="923891"/>
                    <a:pt x="562121" y="924973"/>
                  </a:cubicBezTo>
                  <a:cubicBezTo>
                    <a:pt x="563929" y="911979"/>
                    <a:pt x="567907" y="899707"/>
                    <a:pt x="568269" y="886352"/>
                  </a:cubicBezTo>
                  <a:cubicBezTo>
                    <a:pt x="568269" y="872636"/>
                    <a:pt x="570077" y="858920"/>
                    <a:pt x="572247" y="845565"/>
                  </a:cubicBezTo>
                  <a:cubicBezTo>
                    <a:pt x="574417" y="830405"/>
                    <a:pt x="576949" y="815245"/>
                    <a:pt x="579119" y="800086"/>
                  </a:cubicBezTo>
                  <a:cubicBezTo>
                    <a:pt x="580566" y="788896"/>
                    <a:pt x="584544" y="776624"/>
                    <a:pt x="583821" y="765796"/>
                  </a:cubicBezTo>
                  <a:cubicBezTo>
                    <a:pt x="583459" y="763630"/>
                    <a:pt x="586714" y="763269"/>
                    <a:pt x="587075" y="765435"/>
                  </a:cubicBezTo>
                  <a:close/>
                  <a:moveTo>
                    <a:pt x="690534" y="764183"/>
                  </a:moveTo>
                  <a:cubicBezTo>
                    <a:pt x="691983" y="761681"/>
                    <a:pt x="695607" y="764183"/>
                    <a:pt x="694520" y="766685"/>
                  </a:cubicBezTo>
                  <a:cubicBezTo>
                    <a:pt x="679300" y="799928"/>
                    <a:pt x="662269" y="836388"/>
                    <a:pt x="639078" y="864627"/>
                  </a:cubicBezTo>
                  <a:cubicBezTo>
                    <a:pt x="635454" y="869274"/>
                    <a:pt x="629294" y="864269"/>
                    <a:pt x="632918" y="859980"/>
                  </a:cubicBezTo>
                  <a:cubicBezTo>
                    <a:pt x="655747" y="831741"/>
                    <a:pt x="674227" y="796711"/>
                    <a:pt x="690534" y="764183"/>
                  </a:cubicBezTo>
                  <a:close/>
                  <a:moveTo>
                    <a:pt x="699349" y="726478"/>
                  </a:moveTo>
                  <a:cubicBezTo>
                    <a:pt x="700519" y="726794"/>
                    <a:pt x="701419" y="727877"/>
                    <a:pt x="700879" y="729501"/>
                  </a:cubicBezTo>
                  <a:cubicBezTo>
                    <a:pt x="693678" y="748274"/>
                    <a:pt x="682876" y="765242"/>
                    <a:pt x="672075" y="782571"/>
                  </a:cubicBezTo>
                  <a:cubicBezTo>
                    <a:pt x="661273" y="800261"/>
                    <a:pt x="652272" y="819034"/>
                    <a:pt x="641110" y="836724"/>
                  </a:cubicBezTo>
                  <a:cubicBezTo>
                    <a:pt x="638590" y="840695"/>
                    <a:pt x="632469" y="837085"/>
                    <a:pt x="634989" y="832753"/>
                  </a:cubicBezTo>
                  <a:cubicBezTo>
                    <a:pt x="654792" y="798095"/>
                    <a:pt x="681436" y="764881"/>
                    <a:pt x="696198" y="728057"/>
                  </a:cubicBezTo>
                  <a:cubicBezTo>
                    <a:pt x="696738" y="726613"/>
                    <a:pt x="698179" y="726162"/>
                    <a:pt x="699349" y="726478"/>
                  </a:cubicBezTo>
                  <a:close/>
                  <a:moveTo>
                    <a:pt x="708358" y="689599"/>
                  </a:moveTo>
                  <a:cubicBezTo>
                    <a:pt x="709445" y="687069"/>
                    <a:pt x="713070" y="688876"/>
                    <a:pt x="711982" y="691045"/>
                  </a:cubicBezTo>
                  <a:cubicBezTo>
                    <a:pt x="702921" y="712010"/>
                    <a:pt x="690961" y="731529"/>
                    <a:pt x="677913" y="750325"/>
                  </a:cubicBezTo>
                  <a:cubicBezTo>
                    <a:pt x="667039" y="766591"/>
                    <a:pt x="656891" y="787917"/>
                    <a:pt x="641668" y="801291"/>
                  </a:cubicBezTo>
                  <a:cubicBezTo>
                    <a:pt x="638406" y="804183"/>
                    <a:pt x="634057" y="799484"/>
                    <a:pt x="636957" y="796230"/>
                  </a:cubicBezTo>
                  <a:cubicBezTo>
                    <a:pt x="651454" y="778880"/>
                    <a:pt x="663415" y="759361"/>
                    <a:pt x="676825" y="741650"/>
                  </a:cubicBezTo>
                  <a:cubicBezTo>
                    <a:pt x="688424" y="725023"/>
                    <a:pt x="700022" y="708034"/>
                    <a:pt x="708358" y="689599"/>
                  </a:cubicBezTo>
                  <a:close/>
                  <a:moveTo>
                    <a:pt x="711527" y="657828"/>
                  </a:moveTo>
                  <a:cubicBezTo>
                    <a:pt x="712616" y="655319"/>
                    <a:pt x="716244" y="657470"/>
                    <a:pt x="715156" y="659979"/>
                  </a:cubicBezTo>
                  <a:cubicBezTo>
                    <a:pt x="706447" y="678978"/>
                    <a:pt x="694473" y="695467"/>
                    <a:pt x="683224" y="712674"/>
                  </a:cubicBezTo>
                  <a:cubicBezTo>
                    <a:pt x="672339" y="729522"/>
                    <a:pt x="662179" y="746728"/>
                    <a:pt x="649841" y="762142"/>
                  </a:cubicBezTo>
                  <a:cubicBezTo>
                    <a:pt x="646576" y="766086"/>
                    <a:pt x="640407" y="762142"/>
                    <a:pt x="642947" y="758558"/>
                  </a:cubicBezTo>
                  <a:cubicBezTo>
                    <a:pt x="666896" y="726296"/>
                    <a:pt x="693747" y="693675"/>
                    <a:pt x="711527" y="657828"/>
                  </a:cubicBezTo>
                  <a:close/>
                  <a:moveTo>
                    <a:pt x="715813" y="619381"/>
                  </a:moveTo>
                  <a:cubicBezTo>
                    <a:pt x="716535" y="617219"/>
                    <a:pt x="719421" y="618300"/>
                    <a:pt x="718700" y="620462"/>
                  </a:cubicBezTo>
                  <a:cubicBezTo>
                    <a:pt x="712566" y="639921"/>
                    <a:pt x="698134" y="655777"/>
                    <a:pt x="686589" y="673074"/>
                  </a:cubicBezTo>
                  <a:cubicBezTo>
                    <a:pt x="673961" y="691812"/>
                    <a:pt x="660972" y="710550"/>
                    <a:pt x="649427" y="730370"/>
                  </a:cubicBezTo>
                  <a:cubicBezTo>
                    <a:pt x="646541" y="734334"/>
                    <a:pt x="640407" y="730370"/>
                    <a:pt x="642933" y="726406"/>
                  </a:cubicBezTo>
                  <a:cubicBezTo>
                    <a:pt x="655200" y="706947"/>
                    <a:pt x="668910" y="688929"/>
                    <a:pt x="682259" y="670191"/>
                  </a:cubicBezTo>
                  <a:cubicBezTo>
                    <a:pt x="693805" y="653615"/>
                    <a:pt x="708958" y="638840"/>
                    <a:pt x="715813" y="619381"/>
                  </a:cubicBezTo>
                  <a:close/>
                  <a:moveTo>
                    <a:pt x="402462" y="617557"/>
                  </a:moveTo>
                  <a:cubicBezTo>
                    <a:pt x="402102" y="643137"/>
                    <a:pt x="401384" y="667276"/>
                    <a:pt x="397430" y="692856"/>
                  </a:cubicBezTo>
                  <a:cubicBezTo>
                    <a:pt x="393476" y="721679"/>
                    <a:pt x="387006" y="750141"/>
                    <a:pt x="382693" y="778604"/>
                  </a:cubicBezTo>
                  <a:cubicBezTo>
                    <a:pt x="378380" y="806706"/>
                    <a:pt x="373348" y="834808"/>
                    <a:pt x="366878" y="862550"/>
                  </a:cubicBezTo>
                  <a:cubicBezTo>
                    <a:pt x="360768" y="887770"/>
                    <a:pt x="358970" y="911909"/>
                    <a:pt x="356454" y="937128"/>
                  </a:cubicBezTo>
                  <a:cubicBezTo>
                    <a:pt x="394914" y="934967"/>
                    <a:pt x="433733" y="935687"/>
                    <a:pt x="472192" y="937489"/>
                  </a:cubicBezTo>
                  <a:cubicBezTo>
                    <a:pt x="492680" y="938209"/>
                    <a:pt x="513168" y="938209"/>
                    <a:pt x="533296" y="939290"/>
                  </a:cubicBezTo>
                  <a:cubicBezTo>
                    <a:pt x="548751" y="939650"/>
                    <a:pt x="564207" y="937128"/>
                    <a:pt x="579303" y="937128"/>
                  </a:cubicBezTo>
                  <a:cubicBezTo>
                    <a:pt x="579303" y="936768"/>
                    <a:pt x="579303" y="936408"/>
                    <a:pt x="579303" y="935687"/>
                  </a:cubicBezTo>
                  <a:cubicBezTo>
                    <a:pt x="582898" y="909387"/>
                    <a:pt x="581101" y="882726"/>
                    <a:pt x="585054" y="855704"/>
                  </a:cubicBezTo>
                  <a:cubicBezTo>
                    <a:pt x="589727" y="825080"/>
                    <a:pt x="594759" y="794816"/>
                    <a:pt x="597275" y="763832"/>
                  </a:cubicBezTo>
                  <a:cubicBezTo>
                    <a:pt x="599432" y="735730"/>
                    <a:pt x="601588" y="708348"/>
                    <a:pt x="608777" y="681687"/>
                  </a:cubicBezTo>
                  <a:cubicBezTo>
                    <a:pt x="612731" y="665835"/>
                    <a:pt x="618122" y="650343"/>
                    <a:pt x="620279" y="634490"/>
                  </a:cubicBezTo>
                  <a:cubicBezTo>
                    <a:pt x="620998" y="629446"/>
                    <a:pt x="621357" y="624402"/>
                    <a:pt x="622795" y="619719"/>
                  </a:cubicBezTo>
                  <a:cubicBezTo>
                    <a:pt x="613090" y="621520"/>
                    <a:pt x="601588" y="620439"/>
                    <a:pt x="593681" y="620439"/>
                  </a:cubicBezTo>
                  <a:cubicBezTo>
                    <a:pt x="568880" y="620439"/>
                    <a:pt x="544079" y="620439"/>
                    <a:pt x="519637" y="620439"/>
                  </a:cubicBezTo>
                  <a:cubicBezTo>
                    <a:pt x="480459" y="620439"/>
                    <a:pt x="441640" y="618638"/>
                    <a:pt x="402462" y="617557"/>
                  </a:cubicBezTo>
                  <a:close/>
                  <a:moveTo>
                    <a:pt x="710476" y="610802"/>
                  </a:moveTo>
                  <a:cubicBezTo>
                    <a:pt x="711704" y="611159"/>
                    <a:pt x="712704" y="612322"/>
                    <a:pt x="712341" y="613932"/>
                  </a:cubicBezTo>
                  <a:cubicBezTo>
                    <a:pt x="708703" y="631461"/>
                    <a:pt x="694150" y="642551"/>
                    <a:pt x="685783" y="657935"/>
                  </a:cubicBezTo>
                  <a:cubicBezTo>
                    <a:pt x="681053" y="666521"/>
                    <a:pt x="676324" y="680115"/>
                    <a:pt x="666137" y="683692"/>
                  </a:cubicBezTo>
                  <a:cubicBezTo>
                    <a:pt x="662863" y="685123"/>
                    <a:pt x="661044" y="681546"/>
                    <a:pt x="661408" y="679042"/>
                  </a:cubicBezTo>
                  <a:cubicBezTo>
                    <a:pt x="661408" y="677968"/>
                    <a:pt x="661408" y="676895"/>
                    <a:pt x="661772" y="676180"/>
                  </a:cubicBezTo>
                  <a:cubicBezTo>
                    <a:pt x="662136" y="673675"/>
                    <a:pt x="664682" y="673318"/>
                    <a:pt x="666501" y="674033"/>
                  </a:cubicBezTo>
                  <a:cubicBezTo>
                    <a:pt x="673414" y="667594"/>
                    <a:pt x="676688" y="656861"/>
                    <a:pt x="682509" y="649706"/>
                  </a:cubicBezTo>
                  <a:cubicBezTo>
                    <a:pt x="691968" y="637901"/>
                    <a:pt x="702518" y="626811"/>
                    <a:pt x="707247" y="612501"/>
                  </a:cubicBezTo>
                  <a:cubicBezTo>
                    <a:pt x="707793" y="610891"/>
                    <a:pt x="709248" y="610444"/>
                    <a:pt x="710476" y="610802"/>
                  </a:cubicBezTo>
                  <a:close/>
                  <a:moveTo>
                    <a:pt x="389882" y="603145"/>
                  </a:moveTo>
                  <a:lnTo>
                    <a:pt x="390241" y="603145"/>
                  </a:lnTo>
                  <a:cubicBezTo>
                    <a:pt x="392398" y="602785"/>
                    <a:pt x="394195" y="602785"/>
                    <a:pt x="395992" y="603145"/>
                  </a:cubicBezTo>
                  <a:cubicBezTo>
                    <a:pt x="437327" y="604947"/>
                    <a:pt x="478302" y="607469"/>
                    <a:pt x="519637" y="607469"/>
                  </a:cubicBezTo>
                  <a:cubicBezTo>
                    <a:pt x="542282" y="607829"/>
                    <a:pt x="564207" y="607829"/>
                    <a:pt x="586492" y="607829"/>
                  </a:cubicBezTo>
                  <a:cubicBezTo>
                    <a:pt x="599072" y="607829"/>
                    <a:pt x="613450" y="606388"/>
                    <a:pt x="626749" y="608189"/>
                  </a:cubicBezTo>
                  <a:cubicBezTo>
                    <a:pt x="629984" y="601344"/>
                    <a:pt x="640048" y="606748"/>
                    <a:pt x="638251" y="613594"/>
                  </a:cubicBezTo>
                  <a:cubicBezTo>
                    <a:pt x="633578" y="639894"/>
                    <a:pt x="630702" y="666555"/>
                    <a:pt x="625670" y="693216"/>
                  </a:cubicBezTo>
                  <a:cubicBezTo>
                    <a:pt x="620638" y="720958"/>
                    <a:pt x="619560" y="749421"/>
                    <a:pt x="617044" y="777523"/>
                  </a:cubicBezTo>
                  <a:cubicBezTo>
                    <a:pt x="614168" y="803103"/>
                    <a:pt x="609855" y="829043"/>
                    <a:pt x="605901" y="854624"/>
                  </a:cubicBezTo>
                  <a:cubicBezTo>
                    <a:pt x="601948" y="882005"/>
                    <a:pt x="603026" y="909026"/>
                    <a:pt x="599432" y="936048"/>
                  </a:cubicBezTo>
                  <a:cubicBezTo>
                    <a:pt x="599072" y="940371"/>
                    <a:pt x="596556" y="943253"/>
                    <a:pt x="593321" y="944694"/>
                  </a:cubicBezTo>
                  <a:cubicBezTo>
                    <a:pt x="593321" y="948297"/>
                    <a:pt x="591165" y="951900"/>
                    <a:pt x="586492" y="951900"/>
                  </a:cubicBezTo>
                  <a:cubicBezTo>
                    <a:pt x="566364" y="951540"/>
                    <a:pt x="546595" y="956584"/>
                    <a:pt x="526467" y="956584"/>
                  </a:cubicBezTo>
                  <a:cubicBezTo>
                    <a:pt x="505979" y="956584"/>
                    <a:pt x="485491" y="955503"/>
                    <a:pt x="465003" y="954782"/>
                  </a:cubicBezTo>
                  <a:cubicBezTo>
                    <a:pt x="426184" y="952621"/>
                    <a:pt x="384131" y="955143"/>
                    <a:pt x="346031" y="946496"/>
                  </a:cubicBezTo>
                  <a:cubicBezTo>
                    <a:pt x="341718" y="945415"/>
                    <a:pt x="342436" y="939650"/>
                    <a:pt x="346031" y="938209"/>
                  </a:cubicBezTo>
                  <a:cubicBezTo>
                    <a:pt x="335607" y="888130"/>
                    <a:pt x="351422" y="836609"/>
                    <a:pt x="359330" y="787250"/>
                  </a:cubicBezTo>
                  <a:cubicBezTo>
                    <a:pt x="364362" y="755906"/>
                    <a:pt x="371551" y="725642"/>
                    <a:pt x="375864" y="694297"/>
                  </a:cubicBezTo>
                  <a:cubicBezTo>
                    <a:pt x="380177" y="666555"/>
                    <a:pt x="381615" y="640255"/>
                    <a:pt x="383052" y="612153"/>
                  </a:cubicBezTo>
                  <a:lnTo>
                    <a:pt x="383052" y="611792"/>
                  </a:lnTo>
                  <a:cubicBezTo>
                    <a:pt x="382334" y="607469"/>
                    <a:pt x="384490" y="602785"/>
                    <a:pt x="389882" y="603145"/>
                  </a:cubicBezTo>
                  <a:close/>
                  <a:moveTo>
                    <a:pt x="697941" y="588352"/>
                  </a:moveTo>
                  <a:cubicBezTo>
                    <a:pt x="699021" y="588664"/>
                    <a:pt x="699832" y="589737"/>
                    <a:pt x="699291" y="591345"/>
                  </a:cubicBezTo>
                  <a:cubicBezTo>
                    <a:pt x="693888" y="612789"/>
                    <a:pt x="679121" y="635305"/>
                    <a:pt x="664713" y="652102"/>
                  </a:cubicBezTo>
                  <a:cubicBezTo>
                    <a:pt x="662191" y="654962"/>
                    <a:pt x="657869" y="651030"/>
                    <a:pt x="659670" y="648171"/>
                  </a:cubicBezTo>
                  <a:cubicBezTo>
                    <a:pt x="671917" y="628514"/>
                    <a:pt x="685604" y="611717"/>
                    <a:pt x="694969" y="589915"/>
                  </a:cubicBezTo>
                  <a:cubicBezTo>
                    <a:pt x="695509" y="588486"/>
                    <a:pt x="696860" y="588039"/>
                    <a:pt x="697941" y="588352"/>
                  </a:cubicBezTo>
                  <a:close/>
                  <a:moveTo>
                    <a:pt x="693272" y="571182"/>
                  </a:moveTo>
                  <a:cubicBezTo>
                    <a:pt x="694202" y="571799"/>
                    <a:pt x="694667" y="572945"/>
                    <a:pt x="693737" y="574180"/>
                  </a:cubicBezTo>
                  <a:cubicBezTo>
                    <a:pt x="690760" y="578061"/>
                    <a:pt x="687784" y="581941"/>
                    <a:pt x="685179" y="586175"/>
                  </a:cubicBezTo>
                  <a:cubicBezTo>
                    <a:pt x="682947" y="589702"/>
                    <a:pt x="680715" y="593583"/>
                    <a:pt x="677366" y="596052"/>
                  </a:cubicBezTo>
                  <a:cubicBezTo>
                    <a:pt x="674390" y="597816"/>
                    <a:pt x="672157" y="594289"/>
                    <a:pt x="673273" y="592172"/>
                  </a:cubicBezTo>
                  <a:cubicBezTo>
                    <a:pt x="675134" y="588291"/>
                    <a:pt x="678854" y="584411"/>
                    <a:pt x="681459" y="580883"/>
                  </a:cubicBezTo>
                  <a:cubicBezTo>
                    <a:pt x="683691" y="577355"/>
                    <a:pt x="686296" y="573475"/>
                    <a:pt x="690016" y="571358"/>
                  </a:cubicBezTo>
                  <a:cubicBezTo>
                    <a:pt x="690946" y="570476"/>
                    <a:pt x="692341" y="570564"/>
                    <a:pt x="693272" y="571182"/>
                  </a:cubicBezTo>
                  <a:close/>
                  <a:moveTo>
                    <a:pt x="321111" y="559343"/>
                  </a:moveTo>
                  <a:cubicBezTo>
                    <a:pt x="323661" y="556894"/>
                    <a:pt x="327305" y="560742"/>
                    <a:pt x="324754" y="562840"/>
                  </a:cubicBezTo>
                  <a:cubicBezTo>
                    <a:pt x="321111" y="567038"/>
                    <a:pt x="316739" y="570885"/>
                    <a:pt x="312731" y="574733"/>
                  </a:cubicBezTo>
                  <a:cubicBezTo>
                    <a:pt x="309452" y="577181"/>
                    <a:pt x="305444" y="572984"/>
                    <a:pt x="307994" y="570186"/>
                  </a:cubicBezTo>
                  <a:cubicBezTo>
                    <a:pt x="312366" y="566338"/>
                    <a:pt x="316739" y="563190"/>
                    <a:pt x="321111" y="559343"/>
                  </a:cubicBezTo>
                  <a:close/>
                  <a:moveTo>
                    <a:pt x="339724" y="559066"/>
                  </a:moveTo>
                  <a:cubicBezTo>
                    <a:pt x="342872" y="556894"/>
                    <a:pt x="346369" y="561963"/>
                    <a:pt x="343571" y="564497"/>
                  </a:cubicBezTo>
                  <a:cubicBezTo>
                    <a:pt x="339724" y="567394"/>
                    <a:pt x="336576" y="570652"/>
                    <a:pt x="333078" y="573911"/>
                  </a:cubicBezTo>
                  <a:cubicBezTo>
                    <a:pt x="330279" y="577169"/>
                    <a:pt x="326082" y="572462"/>
                    <a:pt x="328880" y="569204"/>
                  </a:cubicBezTo>
                  <a:cubicBezTo>
                    <a:pt x="332378" y="565583"/>
                    <a:pt x="335876" y="562325"/>
                    <a:pt x="339724" y="559066"/>
                  </a:cubicBezTo>
                  <a:close/>
                  <a:moveTo>
                    <a:pt x="307097" y="556188"/>
                  </a:moveTo>
                  <a:cubicBezTo>
                    <a:pt x="309315" y="553719"/>
                    <a:pt x="313012" y="557600"/>
                    <a:pt x="310794" y="560069"/>
                  </a:cubicBezTo>
                  <a:cubicBezTo>
                    <a:pt x="308206" y="562891"/>
                    <a:pt x="305249" y="565714"/>
                    <a:pt x="302291" y="568183"/>
                  </a:cubicBezTo>
                  <a:cubicBezTo>
                    <a:pt x="299333" y="570652"/>
                    <a:pt x="296376" y="573475"/>
                    <a:pt x="293418" y="576297"/>
                  </a:cubicBezTo>
                  <a:cubicBezTo>
                    <a:pt x="290091" y="578766"/>
                    <a:pt x="286394" y="574886"/>
                    <a:pt x="288982" y="572064"/>
                  </a:cubicBezTo>
                  <a:cubicBezTo>
                    <a:pt x="294158" y="566066"/>
                    <a:pt x="301552" y="562186"/>
                    <a:pt x="307097" y="556188"/>
                  </a:cubicBezTo>
                  <a:close/>
                  <a:moveTo>
                    <a:pt x="294677" y="554657"/>
                  </a:moveTo>
                  <a:cubicBezTo>
                    <a:pt x="297931" y="552131"/>
                    <a:pt x="301907" y="556460"/>
                    <a:pt x="298654" y="558986"/>
                  </a:cubicBezTo>
                  <a:cubicBezTo>
                    <a:pt x="289978" y="566563"/>
                    <a:pt x="280940" y="574861"/>
                    <a:pt x="271179" y="581716"/>
                  </a:cubicBezTo>
                  <a:cubicBezTo>
                    <a:pt x="268649" y="583520"/>
                    <a:pt x="265757" y="579191"/>
                    <a:pt x="267926" y="576665"/>
                  </a:cubicBezTo>
                  <a:cubicBezTo>
                    <a:pt x="275518" y="568367"/>
                    <a:pt x="286001" y="562233"/>
                    <a:pt x="294677" y="554657"/>
                  </a:cubicBezTo>
                  <a:close/>
                  <a:moveTo>
                    <a:pt x="278864" y="550015"/>
                  </a:moveTo>
                  <a:cubicBezTo>
                    <a:pt x="279757" y="550985"/>
                    <a:pt x="280025" y="552661"/>
                    <a:pt x="278774" y="554072"/>
                  </a:cubicBezTo>
                  <a:cubicBezTo>
                    <a:pt x="269130" y="564655"/>
                    <a:pt x="258057" y="576297"/>
                    <a:pt x="245198" y="583000"/>
                  </a:cubicBezTo>
                  <a:cubicBezTo>
                    <a:pt x="241626" y="585116"/>
                    <a:pt x="238769" y="579825"/>
                    <a:pt x="241984" y="577355"/>
                  </a:cubicBezTo>
                  <a:cubicBezTo>
                    <a:pt x="253771" y="568889"/>
                    <a:pt x="264844" y="560775"/>
                    <a:pt x="275202" y="550191"/>
                  </a:cubicBezTo>
                  <a:cubicBezTo>
                    <a:pt x="276453" y="548780"/>
                    <a:pt x="277971" y="549045"/>
                    <a:pt x="278864" y="550015"/>
                  </a:cubicBezTo>
                  <a:close/>
                  <a:moveTo>
                    <a:pt x="249066" y="546720"/>
                  </a:moveTo>
                  <a:cubicBezTo>
                    <a:pt x="252713" y="544194"/>
                    <a:pt x="257454" y="548884"/>
                    <a:pt x="254172" y="551771"/>
                  </a:cubicBezTo>
                  <a:cubicBezTo>
                    <a:pt x="239949" y="564399"/>
                    <a:pt x="226090" y="577387"/>
                    <a:pt x="211138" y="589293"/>
                  </a:cubicBezTo>
                  <a:cubicBezTo>
                    <a:pt x="208585" y="591458"/>
                    <a:pt x="203844" y="588572"/>
                    <a:pt x="206032" y="585325"/>
                  </a:cubicBezTo>
                  <a:cubicBezTo>
                    <a:pt x="211138" y="577026"/>
                    <a:pt x="220255" y="571975"/>
                    <a:pt x="227549" y="565842"/>
                  </a:cubicBezTo>
                  <a:cubicBezTo>
                    <a:pt x="235208" y="559708"/>
                    <a:pt x="241772" y="553214"/>
                    <a:pt x="249066" y="546720"/>
                  </a:cubicBezTo>
                  <a:close/>
                  <a:moveTo>
                    <a:pt x="223616" y="546328"/>
                  </a:moveTo>
                  <a:cubicBezTo>
                    <a:pt x="226502" y="544194"/>
                    <a:pt x="230471" y="548106"/>
                    <a:pt x="227585" y="550239"/>
                  </a:cubicBezTo>
                  <a:cubicBezTo>
                    <a:pt x="213153" y="563041"/>
                    <a:pt x="197999" y="574420"/>
                    <a:pt x="182485" y="585799"/>
                  </a:cubicBezTo>
                  <a:cubicBezTo>
                    <a:pt x="178877" y="588288"/>
                    <a:pt x="175269" y="583666"/>
                    <a:pt x="178877" y="580821"/>
                  </a:cubicBezTo>
                  <a:cubicBezTo>
                    <a:pt x="194391" y="569797"/>
                    <a:pt x="209184" y="558418"/>
                    <a:pt x="223616" y="546328"/>
                  </a:cubicBezTo>
                  <a:close/>
                  <a:moveTo>
                    <a:pt x="185424" y="540139"/>
                  </a:moveTo>
                  <a:cubicBezTo>
                    <a:pt x="186878" y="539431"/>
                    <a:pt x="187605" y="541556"/>
                    <a:pt x="186514" y="542264"/>
                  </a:cubicBezTo>
                  <a:cubicBezTo>
                    <a:pt x="175970" y="549347"/>
                    <a:pt x="165788" y="556430"/>
                    <a:pt x="155607" y="563158"/>
                  </a:cubicBezTo>
                  <a:cubicBezTo>
                    <a:pt x="146880" y="569533"/>
                    <a:pt x="136699" y="574491"/>
                    <a:pt x="129791" y="581928"/>
                  </a:cubicBezTo>
                  <a:cubicBezTo>
                    <a:pt x="127245" y="585115"/>
                    <a:pt x="122882" y="580511"/>
                    <a:pt x="125427" y="578032"/>
                  </a:cubicBezTo>
                  <a:cubicBezTo>
                    <a:pt x="133063" y="570241"/>
                    <a:pt x="144335" y="565283"/>
                    <a:pt x="153425" y="559971"/>
                  </a:cubicBezTo>
                  <a:cubicBezTo>
                    <a:pt x="163970" y="553242"/>
                    <a:pt x="174515" y="546514"/>
                    <a:pt x="185424" y="540139"/>
                  </a:cubicBezTo>
                  <a:close/>
                  <a:moveTo>
                    <a:pt x="209017" y="538707"/>
                  </a:moveTo>
                  <a:cubicBezTo>
                    <a:pt x="209909" y="539615"/>
                    <a:pt x="210177" y="541159"/>
                    <a:pt x="208928" y="542430"/>
                  </a:cubicBezTo>
                  <a:cubicBezTo>
                    <a:pt x="191804" y="559498"/>
                    <a:pt x="173254" y="574024"/>
                    <a:pt x="155060" y="589277"/>
                  </a:cubicBezTo>
                  <a:cubicBezTo>
                    <a:pt x="152206" y="591456"/>
                    <a:pt x="148282" y="588187"/>
                    <a:pt x="150422" y="585282"/>
                  </a:cubicBezTo>
                  <a:cubicBezTo>
                    <a:pt x="156487" y="576203"/>
                    <a:pt x="167546" y="571482"/>
                    <a:pt x="175751" y="564582"/>
                  </a:cubicBezTo>
                  <a:cubicBezTo>
                    <a:pt x="185740" y="556230"/>
                    <a:pt x="196085" y="547877"/>
                    <a:pt x="205361" y="538798"/>
                  </a:cubicBezTo>
                  <a:cubicBezTo>
                    <a:pt x="206609" y="537527"/>
                    <a:pt x="208125" y="537799"/>
                    <a:pt x="209017" y="538707"/>
                  </a:cubicBezTo>
                  <a:close/>
                  <a:moveTo>
                    <a:pt x="172243" y="523913"/>
                  </a:moveTo>
                  <a:cubicBezTo>
                    <a:pt x="172602" y="523556"/>
                    <a:pt x="173322" y="524270"/>
                    <a:pt x="172962" y="524627"/>
                  </a:cubicBezTo>
                  <a:cubicBezTo>
                    <a:pt x="165765" y="535692"/>
                    <a:pt x="150293" y="541761"/>
                    <a:pt x="139497" y="548900"/>
                  </a:cubicBezTo>
                  <a:cubicBezTo>
                    <a:pt x="125824" y="558180"/>
                    <a:pt x="111790" y="568175"/>
                    <a:pt x="100275" y="580312"/>
                  </a:cubicBezTo>
                  <a:cubicBezTo>
                    <a:pt x="97397" y="583524"/>
                    <a:pt x="92719" y="578527"/>
                    <a:pt x="95598" y="575671"/>
                  </a:cubicBezTo>
                  <a:cubicBezTo>
                    <a:pt x="106752" y="564606"/>
                    <a:pt x="120066" y="555325"/>
                    <a:pt x="133380" y="547115"/>
                  </a:cubicBezTo>
                  <a:cubicBezTo>
                    <a:pt x="140217" y="543188"/>
                    <a:pt x="147414" y="539262"/>
                    <a:pt x="154251" y="535335"/>
                  </a:cubicBezTo>
                  <a:cubicBezTo>
                    <a:pt x="157489" y="533194"/>
                    <a:pt x="168644" y="524627"/>
                    <a:pt x="171163" y="524627"/>
                  </a:cubicBezTo>
                  <a:cubicBezTo>
                    <a:pt x="170803" y="524627"/>
                    <a:pt x="170803" y="524627"/>
                    <a:pt x="170803" y="524627"/>
                  </a:cubicBezTo>
                  <a:close/>
                  <a:moveTo>
                    <a:pt x="486511" y="503945"/>
                  </a:moveTo>
                  <a:cubicBezTo>
                    <a:pt x="502962" y="503509"/>
                    <a:pt x="519367" y="504293"/>
                    <a:pt x="534956" y="507255"/>
                  </a:cubicBezTo>
                  <a:cubicBezTo>
                    <a:pt x="540032" y="507952"/>
                    <a:pt x="537856" y="515270"/>
                    <a:pt x="532781" y="514573"/>
                  </a:cubicBezTo>
                  <a:cubicBezTo>
                    <a:pt x="502327" y="508301"/>
                    <a:pt x="469336" y="511786"/>
                    <a:pt x="438157" y="511437"/>
                  </a:cubicBezTo>
                  <a:cubicBezTo>
                    <a:pt x="436344" y="511437"/>
                    <a:pt x="435619" y="508301"/>
                    <a:pt x="437794" y="507952"/>
                  </a:cubicBezTo>
                  <a:cubicBezTo>
                    <a:pt x="453565" y="506036"/>
                    <a:pt x="470061" y="504380"/>
                    <a:pt x="486511" y="503945"/>
                  </a:cubicBezTo>
                  <a:close/>
                  <a:moveTo>
                    <a:pt x="493350" y="492573"/>
                  </a:moveTo>
                  <a:cubicBezTo>
                    <a:pt x="522167" y="491806"/>
                    <a:pt x="550984" y="492189"/>
                    <a:pt x="579441" y="493339"/>
                  </a:cubicBezTo>
                  <a:cubicBezTo>
                    <a:pt x="584484" y="493339"/>
                    <a:pt x="584484" y="501003"/>
                    <a:pt x="579441" y="501003"/>
                  </a:cubicBezTo>
                  <a:cubicBezTo>
                    <a:pt x="548462" y="501769"/>
                    <a:pt x="517844" y="499853"/>
                    <a:pt x="486866" y="499853"/>
                  </a:cubicBezTo>
                  <a:cubicBezTo>
                    <a:pt x="460570" y="499853"/>
                    <a:pt x="433914" y="502536"/>
                    <a:pt x="407979" y="498320"/>
                  </a:cubicBezTo>
                  <a:cubicBezTo>
                    <a:pt x="405457" y="497937"/>
                    <a:pt x="406178" y="493339"/>
                    <a:pt x="408699" y="493722"/>
                  </a:cubicBezTo>
                  <a:cubicBezTo>
                    <a:pt x="436436" y="497554"/>
                    <a:pt x="464893" y="492956"/>
                    <a:pt x="493350" y="492573"/>
                  </a:cubicBezTo>
                  <a:close/>
                  <a:moveTo>
                    <a:pt x="991866" y="472429"/>
                  </a:moveTo>
                  <a:cubicBezTo>
                    <a:pt x="993764" y="472429"/>
                    <a:pt x="995662" y="473689"/>
                    <a:pt x="995662" y="476209"/>
                  </a:cubicBezTo>
                  <a:cubicBezTo>
                    <a:pt x="995662" y="517250"/>
                    <a:pt x="994972" y="558290"/>
                    <a:pt x="995317" y="599331"/>
                  </a:cubicBezTo>
                  <a:cubicBezTo>
                    <a:pt x="995317" y="602571"/>
                    <a:pt x="990485" y="602211"/>
                    <a:pt x="990485" y="598971"/>
                  </a:cubicBezTo>
                  <a:cubicBezTo>
                    <a:pt x="988759" y="558290"/>
                    <a:pt x="988069" y="517250"/>
                    <a:pt x="988069" y="476209"/>
                  </a:cubicBezTo>
                  <a:cubicBezTo>
                    <a:pt x="988069" y="473689"/>
                    <a:pt x="989967" y="472429"/>
                    <a:pt x="991866" y="472429"/>
                  </a:cubicBezTo>
                  <a:close/>
                  <a:moveTo>
                    <a:pt x="1007382" y="470009"/>
                  </a:moveTo>
                  <a:cubicBezTo>
                    <a:pt x="1009034" y="469516"/>
                    <a:pt x="1010909" y="470143"/>
                    <a:pt x="1011445" y="472292"/>
                  </a:cubicBezTo>
                  <a:cubicBezTo>
                    <a:pt x="1016089" y="489483"/>
                    <a:pt x="1015017" y="509898"/>
                    <a:pt x="1015017" y="527090"/>
                  </a:cubicBezTo>
                  <a:cubicBezTo>
                    <a:pt x="1015375" y="544997"/>
                    <a:pt x="1017875" y="565054"/>
                    <a:pt x="1013589" y="581888"/>
                  </a:cubicBezTo>
                  <a:cubicBezTo>
                    <a:pt x="1012517" y="585111"/>
                    <a:pt x="1007873" y="583678"/>
                    <a:pt x="1008588" y="580813"/>
                  </a:cubicBezTo>
                  <a:cubicBezTo>
                    <a:pt x="1011445" y="563622"/>
                    <a:pt x="1008588" y="544639"/>
                    <a:pt x="1008231" y="527090"/>
                  </a:cubicBezTo>
                  <a:cubicBezTo>
                    <a:pt x="1007873" y="509540"/>
                    <a:pt x="1007516" y="491632"/>
                    <a:pt x="1004659" y="474441"/>
                  </a:cubicBezTo>
                  <a:cubicBezTo>
                    <a:pt x="1004301" y="472113"/>
                    <a:pt x="1005730" y="470501"/>
                    <a:pt x="1007382" y="470009"/>
                  </a:cubicBezTo>
                  <a:close/>
                  <a:moveTo>
                    <a:pt x="227750" y="392713"/>
                  </a:moveTo>
                  <a:cubicBezTo>
                    <a:pt x="228123" y="390206"/>
                    <a:pt x="232232" y="390206"/>
                    <a:pt x="232232" y="392713"/>
                  </a:cubicBezTo>
                  <a:cubicBezTo>
                    <a:pt x="232606" y="407042"/>
                    <a:pt x="231112" y="422086"/>
                    <a:pt x="232606" y="436056"/>
                  </a:cubicBezTo>
                  <a:cubicBezTo>
                    <a:pt x="232979" y="442146"/>
                    <a:pt x="235220" y="450384"/>
                    <a:pt x="231112" y="455758"/>
                  </a:cubicBezTo>
                  <a:cubicBezTo>
                    <a:pt x="228497" y="459698"/>
                    <a:pt x="222894" y="456116"/>
                    <a:pt x="224762" y="452176"/>
                  </a:cubicBezTo>
                  <a:cubicBezTo>
                    <a:pt x="228123" y="445011"/>
                    <a:pt x="225882" y="432474"/>
                    <a:pt x="226629" y="424594"/>
                  </a:cubicBezTo>
                  <a:cubicBezTo>
                    <a:pt x="227003" y="414206"/>
                    <a:pt x="227376" y="403460"/>
                    <a:pt x="227750" y="392713"/>
                  </a:cubicBezTo>
                  <a:close/>
                  <a:moveTo>
                    <a:pt x="251955" y="353041"/>
                  </a:moveTo>
                  <a:cubicBezTo>
                    <a:pt x="251955" y="350519"/>
                    <a:pt x="255519" y="350879"/>
                    <a:pt x="255519" y="353402"/>
                  </a:cubicBezTo>
                  <a:cubicBezTo>
                    <a:pt x="255875" y="369256"/>
                    <a:pt x="251955" y="385470"/>
                    <a:pt x="250173" y="401684"/>
                  </a:cubicBezTo>
                  <a:cubicBezTo>
                    <a:pt x="248748" y="418980"/>
                    <a:pt x="247679" y="436275"/>
                    <a:pt x="247322" y="454291"/>
                  </a:cubicBezTo>
                  <a:cubicBezTo>
                    <a:pt x="247322" y="459696"/>
                    <a:pt x="238769" y="459696"/>
                    <a:pt x="239125" y="453931"/>
                  </a:cubicBezTo>
                  <a:cubicBezTo>
                    <a:pt x="239125" y="438437"/>
                    <a:pt x="240194" y="422583"/>
                    <a:pt x="242689" y="407089"/>
                  </a:cubicBezTo>
                  <a:cubicBezTo>
                    <a:pt x="245540" y="389433"/>
                    <a:pt x="251599" y="370697"/>
                    <a:pt x="251955" y="353041"/>
                  </a:cubicBezTo>
                  <a:close/>
                  <a:moveTo>
                    <a:pt x="276954" y="291633"/>
                  </a:moveTo>
                  <a:cubicBezTo>
                    <a:pt x="276954" y="290194"/>
                    <a:pt x="279113" y="290554"/>
                    <a:pt x="279113" y="291992"/>
                  </a:cubicBezTo>
                  <a:cubicBezTo>
                    <a:pt x="281272" y="348452"/>
                    <a:pt x="264719" y="404552"/>
                    <a:pt x="262920" y="460652"/>
                  </a:cubicBezTo>
                  <a:cubicBezTo>
                    <a:pt x="262560" y="466046"/>
                    <a:pt x="254644" y="466046"/>
                    <a:pt x="254644" y="460652"/>
                  </a:cubicBezTo>
                  <a:cubicBezTo>
                    <a:pt x="255004" y="430085"/>
                    <a:pt x="263280" y="399877"/>
                    <a:pt x="265799" y="369310"/>
                  </a:cubicBezTo>
                  <a:cubicBezTo>
                    <a:pt x="267958" y="343058"/>
                    <a:pt x="271556" y="317165"/>
                    <a:pt x="276954" y="291633"/>
                  </a:cubicBezTo>
                  <a:close/>
                  <a:moveTo>
                    <a:pt x="344482" y="52752"/>
                  </a:moveTo>
                  <a:cubicBezTo>
                    <a:pt x="344482" y="53112"/>
                    <a:pt x="344482" y="53832"/>
                    <a:pt x="344482" y="54552"/>
                  </a:cubicBezTo>
                  <a:cubicBezTo>
                    <a:pt x="341604" y="90189"/>
                    <a:pt x="333328" y="124745"/>
                    <a:pt x="327211" y="160022"/>
                  </a:cubicBezTo>
                  <a:cubicBezTo>
                    <a:pt x="321094" y="196019"/>
                    <a:pt x="314977" y="232015"/>
                    <a:pt x="309939" y="268372"/>
                  </a:cubicBezTo>
                  <a:cubicBezTo>
                    <a:pt x="308140" y="280970"/>
                    <a:pt x="305981" y="293929"/>
                    <a:pt x="304182" y="306888"/>
                  </a:cubicBezTo>
                  <a:cubicBezTo>
                    <a:pt x="301664" y="329206"/>
                    <a:pt x="298785" y="351164"/>
                    <a:pt x="296626" y="373481"/>
                  </a:cubicBezTo>
                  <a:cubicBezTo>
                    <a:pt x="294107" y="392200"/>
                    <a:pt x="289430" y="411638"/>
                    <a:pt x="289430" y="430356"/>
                  </a:cubicBezTo>
                  <a:cubicBezTo>
                    <a:pt x="289070" y="445114"/>
                    <a:pt x="285832" y="460593"/>
                    <a:pt x="287631" y="474992"/>
                  </a:cubicBezTo>
                  <a:cubicBezTo>
                    <a:pt x="288710" y="483991"/>
                    <a:pt x="278995" y="485791"/>
                    <a:pt x="275397" y="481471"/>
                  </a:cubicBezTo>
                  <a:cubicBezTo>
                    <a:pt x="236537" y="481831"/>
                    <a:pt x="197676" y="485071"/>
                    <a:pt x="158816" y="487231"/>
                  </a:cubicBezTo>
                  <a:cubicBezTo>
                    <a:pt x="138666" y="489030"/>
                    <a:pt x="119236" y="488670"/>
                    <a:pt x="99446" y="487231"/>
                  </a:cubicBezTo>
                  <a:cubicBezTo>
                    <a:pt x="87572" y="486871"/>
                    <a:pt x="75338" y="487231"/>
                    <a:pt x="63824" y="484351"/>
                  </a:cubicBezTo>
                  <a:cubicBezTo>
                    <a:pt x="56628" y="524667"/>
                    <a:pt x="68502" y="565703"/>
                    <a:pt x="63104" y="606379"/>
                  </a:cubicBezTo>
                  <a:cubicBezTo>
                    <a:pt x="91890" y="598820"/>
                    <a:pt x="125353" y="603499"/>
                    <a:pt x="154858" y="604219"/>
                  </a:cubicBezTo>
                  <a:cubicBezTo>
                    <a:pt x="159176" y="604219"/>
                    <a:pt x="163494" y="604579"/>
                    <a:pt x="167811" y="604579"/>
                  </a:cubicBezTo>
                  <a:cubicBezTo>
                    <a:pt x="168531" y="604579"/>
                    <a:pt x="168891" y="604579"/>
                    <a:pt x="169610" y="604579"/>
                  </a:cubicBezTo>
                  <a:cubicBezTo>
                    <a:pt x="178966" y="604219"/>
                    <a:pt x="188321" y="604579"/>
                    <a:pt x="197676" y="604579"/>
                  </a:cubicBezTo>
                  <a:cubicBezTo>
                    <a:pt x="199115" y="604579"/>
                    <a:pt x="200915" y="604579"/>
                    <a:pt x="202714" y="604579"/>
                  </a:cubicBezTo>
                  <a:cubicBezTo>
                    <a:pt x="204153" y="604579"/>
                    <a:pt x="205952" y="604579"/>
                    <a:pt x="207391" y="604579"/>
                  </a:cubicBezTo>
                  <a:cubicBezTo>
                    <a:pt x="211349" y="604579"/>
                    <a:pt x="215667" y="604219"/>
                    <a:pt x="219985" y="604219"/>
                  </a:cubicBezTo>
                  <a:cubicBezTo>
                    <a:pt x="222504" y="604219"/>
                    <a:pt x="225022" y="604219"/>
                    <a:pt x="227541" y="604219"/>
                  </a:cubicBezTo>
                  <a:cubicBezTo>
                    <a:pt x="232579" y="603499"/>
                    <a:pt x="237616" y="603499"/>
                    <a:pt x="242294" y="603499"/>
                  </a:cubicBezTo>
                  <a:cubicBezTo>
                    <a:pt x="247691" y="603499"/>
                    <a:pt x="253448" y="603139"/>
                    <a:pt x="258845" y="602779"/>
                  </a:cubicBezTo>
                  <a:cubicBezTo>
                    <a:pt x="267121" y="602419"/>
                    <a:pt x="268920" y="612858"/>
                    <a:pt x="264242" y="617898"/>
                  </a:cubicBezTo>
                  <a:cubicBezTo>
                    <a:pt x="264962" y="618978"/>
                    <a:pt x="265322" y="620058"/>
                    <a:pt x="264962" y="621498"/>
                  </a:cubicBezTo>
                  <a:cubicBezTo>
                    <a:pt x="258485" y="677292"/>
                    <a:pt x="254527" y="733087"/>
                    <a:pt x="243373" y="787802"/>
                  </a:cubicBezTo>
                  <a:cubicBezTo>
                    <a:pt x="237616" y="816959"/>
                    <a:pt x="235817" y="845756"/>
                    <a:pt x="231859" y="875273"/>
                  </a:cubicBezTo>
                  <a:cubicBezTo>
                    <a:pt x="231859" y="875273"/>
                    <a:pt x="231859" y="875633"/>
                    <a:pt x="231859" y="876353"/>
                  </a:cubicBezTo>
                  <a:cubicBezTo>
                    <a:pt x="231499" y="902630"/>
                    <a:pt x="228980" y="930348"/>
                    <a:pt x="218186" y="954825"/>
                  </a:cubicBezTo>
                  <a:cubicBezTo>
                    <a:pt x="216747" y="957345"/>
                    <a:pt x="213508" y="956985"/>
                    <a:pt x="211709" y="955185"/>
                  </a:cubicBezTo>
                  <a:cubicBezTo>
                    <a:pt x="209910" y="956265"/>
                    <a:pt x="207031" y="955545"/>
                    <a:pt x="207391" y="953026"/>
                  </a:cubicBezTo>
                  <a:cubicBezTo>
                    <a:pt x="207391" y="951586"/>
                    <a:pt x="207751" y="950506"/>
                    <a:pt x="207751" y="949066"/>
                  </a:cubicBezTo>
                  <a:cubicBezTo>
                    <a:pt x="175727" y="953026"/>
                    <a:pt x="142264" y="951226"/>
                    <a:pt x="110600" y="950146"/>
                  </a:cubicBezTo>
                  <a:cubicBezTo>
                    <a:pt x="77857" y="949426"/>
                    <a:pt x="44394" y="949066"/>
                    <a:pt x="11650" y="945466"/>
                  </a:cubicBezTo>
                  <a:cubicBezTo>
                    <a:pt x="13809" y="966344"/>
                    <a:pt x="15249" y="986862"/>
                    <a:pt x="17048" y="1007740"/>
                  </a:cubicBezTo>
                  <a:cubicBezTo>
                    <a:pt x="18847" y="1029698"/>
                    <a:pt x="16328" y="1050936"/>
                    <a:pt x="14889" y="1072894"/>
                  </a:cubicBezTo>
                  <a:cubicBezTo>
                    <a:pt x="42955" y="1068574"/>
                    <a:pt x="73179" y="1069294"/>
                    <a:pt x="101245" y="1069294"/>
                  </a:cubicBezTo>
                  <a:cubicBezTo>
                    <a:pt x="130750" y="1069294"/>
                    <a:pt x="159895" y="1071094"/>
                    <a:pt x="189400" y="1073254"/>
                  </a:cubicBezTo>
                  <a:cubicBezTo>
                    <a:pt x="195517" y="1069654"/>
                    <a:pt x="205232" y="1072534"/>
                    <a:pt x="204513" y="1081533"/>
                  </a:cubicBezTo>
                  <a:cubicBezTo>
                    <a:pt x="203073" y="1098811"/>
                    <a:pt x="195157" y="1116090"/>
                    <a:pt x="195517" y="1133368"/>
                  </a:cubicBezTo>
                  <a:cubicBezTo>
                    <a:pt x="195877" y="1151366"/>
                    <a:pt x="193718" y="1168645"/>
                    <a:pt x="191199" y="1186643"/>
                  </a:cubicBezTo>
                  <a:cubicBezTo>
                    <a:pt x="185802" y="1223719"/>
                    <a:pt x="181125" y="1260796"/>
                    <a:pt x="173928" y="1297512"/>
                  </a:cubicBezTo>
                  <a:cubicBezTo>
                    <a:pt x="166372" y="1337828"/>
                    <a:pt x="166372" y="1379224"/>
                    <a:pt x="158816" y="1419540"/>
                  </a:cubicBezTo>
                  <a:cubicBezTo>
                    <a:pt x="152339" y="1451937"/>
                    <a:pt x="142984" y="1485414"/>
                    <a:pt x="139746" y="1518171"/>
                  </a:cubicBezTo>
                  <a:cubicBezTo>
                    <a:pt x="145862" y="1518171"/>
                    <a:pt x="156657" y="1517451"/>
                    <a:pt x="158456" y="1517811"/>
                  </a:cubicBezTo>
                  <a:cubicBezTo>
                    <a:pt x="172489" y="1517811"/>
                    <a:pt x="186882" y="1517091"/>
                    <a:pt x="200915" y="1517451"/>
                  </a:cubicBezTo>
                  <a:cubicBezTo>
                    <a:pt x="222144" y="1517451"/>
                    <a:pt x="243013" y="1517811"/>
                    <a:pt x="264242" y="1518171"/>
                  </a:cubicBezTo>
                  <a:cubicBezTo>
                    <a:pt x="262803" y="1508092"/>
                    <a:pt x="264242" y="1496573"/>
                    <a:pt x="265322" y="1486854"/>
                  </a:cubicBezTo>
                  <a:cubicBezTo>
                    <a:pt x="266042" y="1478575"/>
                    <a:pt x="267841" y="1471016"/>
                    <a:pt x="270359" y="1463816"/>
                  </a:cubicBezTo>
                  <a:cubicBezTo>
                    <a:pt x="272518" y="1450138"/>
                    <a:pt x="275037" y="1436459"/>
                    <a:pt x="276836" y="1422780"/>
                  </a:cubicBezTo>
                  <a:cubicBezTo>
                    <a:pt x="282233" y="1383904"/>
                    <a:pt x="286191" y="1345028"/>
                    <a:pt x="290869" y="1305791"/>
                  </a:cubicBezTo>
                  <a:cubicBezTo>
                    <a:pt x="299864" y="1230199"/>
                    <a:pt x="309220" y="1154606"/>
                    <a:pt x="321453" y="1079373"/>
                  </a:cubicBezTo>
                  <a:cubicBezTo>
                    <a:pt x="321813" y="1077574"/>
                    <a:pt x="322533" y="1076134"/>
                    <a:pt x="323253" y="1075054"/>
                  </a:cubicBezTo>
                  <a:cubicBezTo>
                    <a:pt x="323972" y="1073254"/>
                    <a:pt x="325411" y="1072174"/>
                    <a:pt x="327571" y="1071454"/>
                  </a:cubicBezTo>
                  <a:cubicBezTo>
                    <a:pt x="362113" y="1063175"/>
                    <a:pt x="401693" y="1067495"/>
                    <a:pt x="436595" y="1068934"/>
                  </a:cubicBezTo>
                  <a:cubicBezTo>
                    <a:pt x="479414" y="1070374"/>
                    <a:pt x="522232" y="1071454"/>
                    <a:pt x="565410" y="1072174"/>
                  </a:cubicBezTo>
                  <a:cubicBezTo>
                    <a:pt x="567209" y="1072174"/>
                    <a:pt x="569008" y="1072534"/>
                    <a:pt x="570088" y="1073974"/>
                  </a:cubicBezTo>
                  <a:cubicBezTo>
                    <a:pt x="574406" y="1075054"/>
                    <a:pt x="578004" y="1079373"/>
                    <a:pt x="576205" y="1085493"/>
                  </a:cubicBezTo>
                  <a:cubicBezTo>
                    <a:pt x="565410" y="1118610"/>
                    <a:pt x="565050" y="1157126"/>
                    <a:pt x="559653" y="1192042"/>
                  </a:cubicBezTo>
                  <a:cubicBezTo>
                    <a:pt x="553536" y="1230559"/>
                    <a:pt x="551377" y="1269795"/>
                    <a:pt x="546340" y="1308671"/>
                  </a:cubicBezTo>
                  <a:cubicBezTo>
                    <a:pt x="541662" y="1345748"/>
                    <a:pt x="538424" y="1382824"/>
                    <a:pt x="531947" y="1419540"/>
                  </a:cubicBezTo>
                  <a:cubicBezTo>
                    <a:pt x="526910" y="1449778"/>
                    <a:pt x="516115" y="1480375"/>
                    <a:pt x="511797" y="1510972"/>
                  </a:cubicBezTo>
                  <a:cubicBezTo>
                    <a:pt x="529428" y="1509172"/>
                    <a:pt x="546700" y="1512771"/>
                    <a:pt x="564331" y="1514931"/>
                  </a:cubicBezTo>
                  <a:cubicBezTo>
                    <a:pt x="588798" y="1515291"/>
                    <a:pt x="612906" y="1516731"/>
                    <a:pt x="637374" y="1515651"/>
                  </a:cubicBezTo>
                  <a:cubicBezTo>
                    <a:pt x="637014" y="1482174"/>
                    <a:pt x="643491" y="1448338"/>
                    <a:pt x="649967" y="1415581"/>
                  </a:cubicBezTo>
                  <a:cubicBezTo>
                    <a:pt x="657523" y="1376705"/>
                    <a:pt x="660402" y="1337468"/>
                    <a:pt x="668318" y="1298232"/>
                  </a:cubicBezTo>
                  <a:cubicBezTo>
                    <a:pt x="676234" y="1257916"/>
                    <a:pt x="680552" y="1215440"/>
                    <a:pt x="682711" y="1174404"/>
                  </a:cubicBezTo>
                  <a:cubicBezTo>
                    <a:pt x="683430" y="1156406"/>
                    <a:pt x="683790" y="1138048"/>
                    <a:pt x="685589" y="1120409"/>
                  </a:cubicBezTo>
                  <a:cubicBezTo>
                    <a:pt x="686309" y="1113930"/>
                    <a:pt x="686309" y="1106731"/>
                    <a:pt x="688468" y="1100611"/>
                  </a:cubicBezTo>
                  <a:cubicBezTo>
                    <a:pt x="690627" y="1094852"/>
                    <a:pt x="694944" y="1086933"/>
                    <a:pt x="693505" y="1080453"/>
                  </a:cubicBezTo>
                  <a:cubicBezTo>
                    <a:pt x="691346" y="1070734"/>
                    <a:pt x="702860" y="1065695"/>
                    <a:pt x="708977" y="1070374"/>
                  </a:cubicBezTo>
                  <a:cubicBezTo>
                    <a:pt x="744599" y="1069654"/>
                    <a:pt x="779861" y="1068934"/>
                    <a:pt x="815483" y="1069654"/>
                  </a:cubicBezTo>
                  <a:cubicBezTo>
                    <a:pt x="834914" y="1070374"/>
                    <a:pt x="854344" y="1071454"/>
                    <a:pt x="873774" y="1072174"/>
                  </a:cubicBezTo>
                  <a:cubicBezTo>
                    <a:pt x="886367" y="1072534"/>
                    <a:pt x="899681" y="1074334"/>
                    <a:pt x="912634" y="1073974"/>
                  </a:cubicBezTo>
                  <a:cubicBezTo>
                    <a:pt x="912634" y="1032218"/>
                    <a:pt x="912634" y="990462"/>
                    <a:pt x="912994" y="948706"/>
                  </a:cubicBezTo>
                  <a:cubicBezTo>
                    <a:pt x="881690" y="953746"/>
                    <a:pt x="848227" y="953386"/>
                    <a:pt x="816923" y="953386"/>
                  </a:cubicBezTo>
                  <a:cubicBezTo>
                    <a:pt x="797852" y="953386"/>
                    <a:pt x="779142" y="952306"/>
                    <a:pt x="760431" y="952306"/>
                  </a:cubicBezTo>
                  <a:cubicBezTo>
                    <a:pt x="748917" y="951946"/>
                    <a:pt x="737763" y="953026"/>
                    <a:pt x="726608" y="950146"/>
                  </a:cubicBezTo>
                  <a:cubicBezTo>
                    <a:pt x="726249" y="950146"/>
                    <a:pt x="725529" y="949786"/>
                    <a:pt x="725169" y="949426"/>
                  </a:cubicBezTo>
                  <a:cubicBezTo>
                    <a:pt x="722650" y="952666"/>
                    <a:pt x="716893" y="949066"/>
                    <a:pt x="717973" y="945106"/>
                  </a:cubicBezTo>
                  <a:cubicBezTo>
                    <a:pt x="720132" y="932868"/>
                    <a:pt x="717253" y="918829"/>
                    <a:pt x="718692" y="905870"/>
                  </a:cubicBezTo>
                  <a:cubicBezTo>
                    <a:pt x="720132" y="892911"/>
                    <a:pt x="721211" y="879233"/>
                    <a:pt x="722650" y="865914"/>
                  </a:cubicBezTo>
                  <a:cubicBezTo>
                    <a:pt x="725529" y="837117"/>
                    <a:pt x="729487" y="807960"/>
                    <a:pt x="734165" y="779522"/>
                  </a:cubicBezTo>
                  <a:cubicBezTo>
                    <a:pt x="739202" y="748565"/>
                    <a:pt x="744599" y="718688"/>
                    <a:pt x="746398" y="687731"/>
                  </a:cubicBezTo>
                  <a:cubicBezTo>
                    <a:pt x="747838" y="663254"/>
                    <a:pt x="749637" y="638056"/>
                    <a:pt x="753595" y="613578"/>
                  </a:cubicBezTo>
                  <a:cubicBezTo>
                    <a:pt x="754674" y="605659"/>
                    <a:pt x="762230" y="605299"/>
                    <a:pt x="767268" y="608539"/>
                  </a:cubicBezTo>
                  <a:cubicBezTo>
                    <a:pt x="803609" y="607819"/>
                    <a:pt x="839591" y="606379"/>
                    <a:pt x="875573" y="606739"/>
                  </a:cubicBezTo>
                  <a:cubicBezTo>
                    <a:pt x="905078" y="606739"/>
                    <a:pt x="936382" y="604939"/>
                    <a:pt x="965527" y="609979"/>
                  </a:cubicBezTo>
                  <a:cubicBezTo>
                    <a:pt x="964088" y="585501"/>
                    <a:pt x="963728" y="561383"/>
                    <a:pt x="964088" y="536906"/>
                  </a:cubicBezTo>
                  <a:cubicBezTo>
                    <a:pt x="964088" y="518907"/>
                    <a:pt x="964088" y="500549"/>
                    <a:pt x="966967" y="482911"/>
                  </a:cubicBezTo>
                  <a:cubicBezTo>
                    <a:pt x="939980" y="490470"/>
                    <a:pt x="906877" y="487231"/>
                    <a:pt x="879171" y="486510"/>
                  </a:cubicBezTo>
                  <a:cubicBezTo>
                    <a:pt x="846428" y="485791"/>
                    <a:pt x="814044" y="485071"/>
                    <a:pt x="781301" y="484351"/>
                  </a:cubicBezTo>
                  <a:cubicBezTo>
                    <a:pt x="772665" y="484351"/>
                    <a:pt x="772305" y="472472"/>
                    <a:pt x="779502" y="470672"/>
                  </a:cubicBezTo>
                  <a:cubicBezTo>
                    <a:pt x="801091" y="341085"/>
                    <a:pt x="809726" y="186300"/>
                    <a:pt x="830596" y="58152"/>
                  </a:cubicBezTo>
                  <a:cubicBezTo>
                    <a:pt x="794254" y="57792"/>
                    <a:pt x="757193" y="59592"/>
                    <a:pt x="721211" y="54552"/>
                  </a:cubicBezTo>
                  <a:cubicBezTo>
                    <a:pt x="721211" y="54912"/>
                    <a:pt x="720851" y="55632"/>
                    <a:pt x="720851" y="55992"/>
                  </a:cubicBezTo>
                  <a:cubicBezTo>
                    <a:pt x="715454" y="69311"/>
                    <a:pt x="716174" y="89469"/>
                    <a:pt x="713655" y="103868"/>
                  </a:cubicBezTo>
                  <a:cubicBezTo>
                    <a:pt x="711136" y="121866"/>
                    <a:pt x="707898" y="140224"/>
                    <a:pt x="705019" y="158222"/>
                  </a:cubicBezTo>
                  <a:cubicBezTo>
                    <a:pt x="699982" y="190259"/>
                    <a:pt x="694944" y="221936"/>
                    <a:pt x="689547" y="253613"/>
                  </a:cubicBezTo>
                  <a:cubicBezTo>
                    <a:pt x="688468" y="257933"/>
                    <a:pt x="688108" y="262612"/>
                    <a:pt x="687388" y="266932"/>
                  </a:cubicBezTo>
                  <a:cubicBezTo>
                    <a:pt x="685589" y="276291"/>
                    <a:pt x="684150" y="286010"/>
                    <a:pt x="682711" y="295369"/>
                  </a:cubicBezTo>
                  <a:cubicBezTo>
                    <a:pt x="680552" y="308328"/>
                    <a:pt x="678753" y="321286"/>
                    <a:pt x="676594" y="334245"/>
                  </a:cubicBezTo>
                  <a:cubicBezTo>
                    <a:pt x="675874" y="337845"/>
                    <a:pt x="675155" y="341445"/>
                    <a:pt x="674435" y="344685"/>
                  </a:cubicBezTo>
                  <a:cubicBezTo>
                    <a:pt x="671197" y="363042"/>
                    <a:pt x="668318" y="381401"/>
                    <a:pt x="665799" y="399759"/>
                  </a:cubicBezTo>
                  <a:cubicBezTo>
                    <a:pt x="666159" y="424237"/>
                    <a:pt x="671916" y="450874"/>
                    <a:pt x="660762" y="473552"/>
                  </a:cubicBezTo>
                  <a:cubicBezTo>
                    <a:pt x="665080" y="476432"/>
                    <a:pt x="663640" y="485071"/>
                    <a:pt x="657164" y="485071"/>
                  </a:cubicBezTo>
                  <a:cubicBezTo>
                    <a:pt x="650327" y="484711"/>
                    <a:pt x="643491" y="484711"/>
                    <a:pt x="636654" y="484711"/>
                  </a:cubicBezTo>
                  <a:cubicBezTo>
                    <a:pt x="615425" y="486871"/>
                    <a:pt x="593476" y="485071"/>
                    <a:pt x="571527" y="483991"/>
                  </a:cubicBezTo>
                  <a:cubicBezTo>
                    <a:pt x="558933" y="483631"/>
                    <a:pt x="546340" y="483271"/>
                    <a:pt x="533746" y="483271"/>
                  </a:cubicBezTo>
                  <a:cubicBezTo>
                    <a:pt x="513596" y="483271"/>
                    <a:pt x="493806" y="483271"/>
                    <a:pt x="473657" y="483271"/>
                  </a:cubicBezTo>
                  <a:cubicBezTo>
                    <a:pt x="454946" y="482911"/>
                    <a:pt x="432997" y="478951"/>
                    <a:pt x="414647" y="482551"/>
                  </a:cubicBezTo>
                  <a:lnTo>
                    <a:pt x="414287" y="482551"/>
                  </a:lnTo>
                  <a:cubicBezTo>
                    <a:pt x="412488" y="484351"/>
                    <a:pt x="409249" y="484711"/>
                    <a:pt x="407810" y="481831"/>
                  </a:cubicBezTo>
                  <a:cubicBezTo>
                    <a:pt x="401693" y="468872"/>
                    <a:pt x="404212" y="456633"/>
                    <a:pt x="406731" y="442955"/>
                  </a:cubicBezTo>
                  <a:cubicBezTo>
                    <a:pt x="409609" y="425316"/>
                    <a:pt x="407090" y="406958"/>
                    <a:pt x="410689" y="389680"/>
                  </a:cubicBezTo>
                  <a:cubicBezTo>
                    <a:pt x="414647" y="367722"/>
                    <a:pt x="420044" y="346124"/>
                    <a:pt x="424002" y="324526"/>
                  </a:cubicBezTo>
                  <a:cubicBezTo>
                    <a:pt x="425801" y="310128"/>
                    <a:pt x="427960" y="295729"/>
                    <a:pt x="429759" y="281330"/>
                  </a:cubicBezTo>
                  <a:cubicBezTo>
                    <a:pt x="430119" y="279890"/>
                    <a:pt x="430119" y="278451"/>
                    <a:pt x="430119" y="277011"/>
                  </a:cubicBezTo>
                  <a:cubicBezTo>
                    <a:pt x="432637" y="237415"/>
                    <a:pt x="438394" y="198538"/>
                    <a:pt x="445951" y="159662"/>
                  </a:cubicBezTo>
                  <a:cubicBezTo>
                    <a:pt x="446670" y="155343"/>
                    <a:pt x="447390" y="151383"/>
                    <a:pt x="448110" y="147063"/>
                  </a:cubicBezTo>
                  <a:cubicBezTo>
                    <a:pt x="450628" y="131585"/>
                    <a:pt x="453867" y="115026"/>
                    <a:pt x="456745" y="98828"/>
                  </a:cubicBezTo>
                  <a:cubicBezTo>
                    <a:pt x="457825" y="90189"/>
                    <a:pt x="458544" y="81550"/>
                    <a:pt x="460343" y="72910"/>
                  </a:cubicBezTo>
                  <a:cubicBezTo>
                    <a:pt x="461063" y="68231"/>
                    <a:pt x="461423" y="63911"/>
                    <a:pt x="461423" y="59592"/>
                  </a:cubicBezTo>
                  <a:cubicBezTo>
                    <a:pt x="460703" y="59592"/>
                    <a:pt x="459984" y="59232"/>
                    <a:pt x="458904" y="59232"/>
                  </a:cubicBezTo>
                  <a:cubicBezTo>
                    <a:pt x="440913" y="52752"/>
                    <a:pt x="416805" y="55992"/>
                    <a:pt x="397735" y="55632"/>
                  </a:cubicBezTo>
                  <a:cubicBezTo>
                    <a:pt x="380104" y="54912"/>
                    <a:pt x="362473" y="54552"/>
                    <a:pt x="344482" y="52752"/>
                  </a:cubicBezTo>
                  <a:close/>
                  <a:moveTo>
                    <a:pt x="807522" y="38714"/>
                  </a:moveTo>
                  <a:cubicBezTo>
                    <a:pt x="818542" y="38354"/>
                    <a:pt x="829516" y="38534"/>
                    <a:pt x="840311" y="40874"/>
                  </a:cubicBezTo>
                  <a:cubicBezTo>
                    <a:pt x="844269" y="41594"/>
                    <a:pt x="846428" y="44833"/>
                    <a:pt x="846428" y="48433"/>
                  </a:cubicBezTo>
                  <a:cubicBezTo>
                    <a:pt x="848587" y="49873"/>
                    <a:pt x="850026" y="52393"/>
                    <a:pt x="849666" y="55992"/>
                  </a:cubicBezTo>
                  <a:cubicBezTo>
                    <a:pt x="826638" y="185220"/>
                    <a:pt x="814764" y="338205"/>
                    <a:pt x="791735" y="469952"/>
                  </a:cubicBezTo>
                  <a:cubicBezTo>
                    <a:pt x="820881" y="469952"/>
                    <a:pt x="850026" y="471032"/>
                    <a:pt x="879531" y="471392"/>
                  </a:cubicBezTo>
                  <a:cubicBezTo>
                    <a:pt x="907957" y="472112"/>
                    <a:pt x="940700" y="468512"/>
                    <a:pt x="968766" y="474632"/>
                  </a:cubicBezTo>
                  <a:cubicBezTo>
                    <a:pt x="969845" y="471392"/>
                    <a:pt x="974883" y="471752"/>
                    <a:pt x="975962" y="474992"/>
                  </a:cubicBezTo>
                  <a:cubicBezTo>
                    <a:pt x="981359" y="497669"/>
                    <a:pt x="980280" y="521787"/>
                    <a:pt x="980280" y="544825"/>
                  </a:cubicBezTo>
                  <a:cubicBezTo>
                    <a:pt x="979920" y="567503"/>
                    <a:pt x="979920" y="590541"/>
                    <a:pt x="978481" y="613218"/>
                  </a:cubicBezTo>
                  <a:cubicBezTo>
                    <a:pt x="978121" y="618618"/>
                    <a:pt x="972724" y="620058"/>
                    <a:pt x="969126" y="617898"/>
                  </a:cubicBezTo>
                  <a:cubicBezTo>
                    <a:pt x="936382" y="624737"/>
                    <a:pt x="900760" y="623657"/>
                    <a:pt x="867657" y="623297"/>
                  </a:cubicBezTo>
                  <a:cubicBezTo>
                    <a:pt x="835633" y="623297"/>
                    <a:pt x="803609" y="623297"/>
                    <a:pt x="771586" y="622937"/>
                  </a:cubicBezTo>
                  <a:cubicBezTo>
                    <a:pt x="767628" y="650655"/>
                    <a:pt x="767268" y="679452"/>
                    <a:pt x="764749" y="707889"/>
                  </a:cubicBezTo>
                  <a:cubicBezTo>
                    <a:pt x="762950" y="735967"/>
                    <a:pt x="757193" y="763684"/>
                    <a:pt x="752875" y="791761"/>
                  </a:cubicBezTo>
                  <a:cubicBezTo>
                    <a:pt x="748198" y="821998"/>
                    <a:pt x="743880" y="851875"/>
                    <a:pt x="739202" y="882112"/>
                  </a:cubicBezTo>
                  <a:cubicBezTo>
                    <a:pt x="736683" y="898311"/>
                    <a:pt x="735244" y="917389"/>
                    <a:pt x="730566" y="934307"/>
                  </a:cubicBezTo>
                  <a:cubicBezTo>
                    <a:pt x="730926" y="934307"/>
                    <a:pt x="731286" y="934307"/>
                    <a:pt x="731286" y="934307"/>
                  </a:cubicBezTo>
                  <a:cubicBezTo>
                    <a:pt x="744599" y="937547"/>
                    <a:pt x="760791" y="935027"/>
                    <a:pt x="774824" y="935387"/>
                  </a:cubicBezTo>
                  <a:cubicBezTo>
                    <a:pt x="791376" y="935747"/>
                    <a:pt x="807927" y="936107"/>
                    <a:pt x="824479" y="936107"/>
                  </a:cubicBezTo>
                  <a:cubicBezTo>
                    <a:pt x="856503" y="935747"/>
                    <a:pt x="889966" y="933587"/>
                    <a:pt x="921270" y="939707"/>
                  </a:cubicBezTo>
                  <a:cubicBezTo>
                    <a:pt x="925228" y="940067"/>
                    <a:pt x="928826" y="942587"/>
                    <a:pt x="928826" y="947626"/>
                  </a:cubicBezTo>
                  <a:cubicBezTo>
                    <a:pt x="929186" y="971744"/>
                    <a:pt x="929186" y="996221"/>
                    <a:pt x="929905" y="1020699"/>
                  </a:cubicBezTo>
                  <a:cubicBezTo>
                    <a:pt x="930265" y="1040497"/>
                    <a:pt x="931345" y="1061735"/>
                    <a:pt x="923789" y="1080813"/>
                  </a:cubicBezTo>
                  <a:cubicBezTo>
                    <a:pt x="922349" y="1084773"/>
                    <a:pt x="918031" y="1085493"/>
                    <a:pt x="915513" y="1084053"/>
                  </a:cubicBezTo>
                  <a:cubicBezTo>
                    <a:pt x="901840" y="1087293"/>
                    <a:pt x="887087" y="1086213"/>
                    <a:pt x="873414" y="1086573"/>
                  </a:cubicBezTo>
                  <a:cubicBezTo>
                    <a:pt x="853984" y="1087293"/>
                    <a:pt x="834554" y="1086573"/>
                    <a:pt x="815124" y="1086573"/>
                  </a:cubicBezTo>
                  <a:cubicBezTo>
                    <a:pt x="781301" y="1086573"/>
                    <a:pt x="747118" y="1086213"/>
                    <a:pt x="712935" y="1085853"/>
                  </a:cubicBezTo>
                  <a:cubicBezTo>
                    <a:pt x="711856" y="1095212"/>
                    <a:pt x="706818" y="1104211"/>
                    <a:pt x="705739" y="1113930"/>
                  </a:cubicBezTo>
                  <a:cubicBezTo>
                    <a:pt x="703580" y="1134088"/>
                    <a:pt x="703220" y="1154606"/>
                    <a:pt x="702141" y="1174764"/>
                  </a:cubicBezTo>
                  <a:cubicBezTo>
                    <a:pt x="699262" y="1213280"/>
                    <a:pt x="696384" y="1252517"/>
                    <a:pt x="689907" y="1290313"/>
                  </a:cubicBezTo>
                  <a:cubicBezTo>
                    <a:pt x="686309" y="1312271"/>
                    <a:pt x="680552" y="1333149"/>
                    <a:pt x="678033" y="1355467"/>
                  </a:cubicBezTo>
                  <a:cubicBezTo>
                    <a:pt x="675874" y="1372025"/>
                    <a:pt x="675514" y="1390023"/>
                    <a:pt x="671916" y="1406942"/>
                  </a:cubicBezTo>
                  <a:cubicBezTo>
                    <a:pt x="664720" y="1445458"/>
                    <a:pt x="652846" y="1485054"/>
                    <a:pt x="649967" y="1524290"/>
                  </a:cubicBezTo>
                  <a:cubicBezTo>
                    <a:pt x="652126" y="1529690"/>
                    <a:pt x="647808" y="1537609"/>
                    <a:pt x="640612" y="1535809"/>
                  </a:cubicBezTo>
                  <a:cubicBezTo>
                    <a:pt x="632696" y="1533290"/>
                    <a:pt x="625140" y="1532210"/>
                    <a:pt x="617224" y="1531850"/>
                  </a:cubicBezTo>
                  <a:cubicBezTo>
                    <a:pt x="615425" y="1531850"/>
                    <a:pt x="613626" y="1531850"/>
                    <a:pt x="611827" y="1531490"/>
                  </a:cubicBezTo>
                  <a:cubicBezTo>
                    <a:pt x="595635" y="1531490"/>
                    <a:pt x="579083" y="1533290"/>
                    <a:pt x="562891" y="1532210"/>
                  </a:cubicBezTo>
                  <a:cubicBezTo>
                    <a:pt x="553176" y="1531130"/>
                    <a:pt x="543101" y="1530050"/>
                    <a:pt x="533746" y="1528610"/>
                  </a:cubicBezTo>
                  <a:cubicBezTo>
                    <a:pt x="525470" y="1528610"/>
                    <a:pt x="517195" y="1528250"/>
                    <a:pt x="509279" y="1527530"/>
                  </a:cubicBezTo>
                  <a:cubicBezTo>
                    <a:pt x="506400" y="1531850"/>
                    <a:pt x="498844" y="1530770"/>
                    <a:pt x="498124" y="1524290"/>
                  </a:cubicBezTo>
                  <a:cubicBezTo>
                    <a:pt x="497405" y="1523210"/>
                    <a:pt x="497045" y="1521051"/>
                    <a:pt x="497764" y="1519971"/>
                  </a:cubicBezTo>
                  <a:cubicBezTo>
                    <a:pt x="497405" y="1504492"/>
                    <a:pt x="501363" y="1490814"/>
                    <a:pt x="503521" y="1474975"/>
                  </a:cubicBezTo>
                  <a:cubicBezTo>
                    <a:pt x="506760" y="1454817"/>
                    <a:pt x="510358" y="1434659"/>
                    <a:pt x="513956" y="1414501"/>
                  </a:cubicBezTo>
                  <a:cubicBezTo>
                    <a:pt x="521153" y="1374905"/>
                    <a:pt x="522952" y="1334589"/>
                    <a:pt x="528349" y="1294633"/>
                  </a:cubicBezTo>
                  <a:cubicBezTo>
                    <a:pt x="533746" y="1258636"/>
                    <a:pt x="534826" y="1222280"/>
                    <a:pt x="540223" y="1186283"/>
                  </a:cubicBezTo>
                  <a:cubicBezTo>
                    <a:pt x="544901" y="1153886"/>
                    <a:pt x="544901" y="1118250"/>
                    <a:pt x="554616" y="1086933"/>
                  </a:cubicBezTo>
                  <a:cubicBezTo>
                    <a:pt x="517554" y="1087293"/>
                    <a:pt x="480493" y="1086933"/>
                    <a:pt x="443432" y="1085853"/>
                  </a:cubicBezTo>
                  <a:cubicBezTo>
                    <a:pt x="410329" y="1085133"/>
                    <a:pt x="373987" y="1080093"/>
                    <a:pt x="340524" y="1083333"/>
                  </a:cubicBezTo>
                  <a:cubicBezTo>
                    <a:pt x="340524" y="1083693"/>
                    <a:pt x="340524" y="1084053"/>
                    <a:pt x="340524" y="1084773"/>
                  </a:cubicBezTo>
                  <a:cubicBezTo>
                    <a:pt x="327211" y="1163245"/>
                    <a:pt x="317495" y="1242078"/>
                    <a:pt x="308140" y="1320910"/>
                  </a:cubicBezTo>
                  <a:cubicBezTo>
                    <a:pt x="301664" y="1378864"/>
                    <a:pt x="294827" y="1437179"/>
                    <a:pt x="281514" y="1494053"/>
                  </a:cubicBezTo>
                  <a:cubicBezTo>
                    <a:pt x="280434" y="1502333"/>
                    <a:pt x="278635" y="1510972"/>
                    <a:pt x="275397" y="1518531"/>
                  </a:cubicBezTo>
                  <a:cubicBezTo>
                    <a:pt x="281874" y="1520691"/>
                    <a:pt x="280794" y="1531490"/>
                    <a:pt x="272878" y="1531850"/>
                  </a:cubicBezTo>
                  <a:cubicBezTo>
                    <a:pt x="243373" y="1532210"/>
                    <a:pt x="213868" y="1533649"/>
                    <a:pt x="184363" y="1531850"/>
                  </a:cubicBezTo>
                  <a:cubicBezTo>
                    <a:pt x="178246" y="1531490"/>
                    <a:pt x="151979" y="1532570"/>
                    <a:pt x="137946" y="1527890"/>
                  </a:cubicBezTo>
                  <a:cubicBezTo>
                    <a:pt x="135788" y="1530770"/>
                    <a:pt x="131110" y="1530410"/>
                    <a:pt x="129311" y="1526090"/>
                  </a:cubicBezTo>
                  <a:cubicBezTo>
                    <a:pt x="124273" y="1511692"/>
                    <a:pt x="129311" y="1494053"/>
                    <a:pt x="130390" y="1479295"/>
                  </a:cubicBezTo>
                  <a:cubicBezTo>
                    <a:pt x="132189" y="1462376"/>
                    <a:pt x="135068" y="1445458"/>
                    <a:pt x="137587" y="1428540"/>
                  </a:cubicBezTo>
                  <a:cubicBezTo>
                    <a:pt x="144783" y="1387864"/>
                    <a:pt x="145143" y="1346468"/>
                    <a:pt x="152339" y="1306151"/>
                  </a:cubicBezTo>
                  <a:cubicBezTo>
                    <a:pt x="159176" y="1267635"/>
                    <a:pt x="164933" y="1228759"/>
                    <a:pt x="170330" y="1190243"/>
                  </a:cubicBezTo>
                  <a:cubicBezTo>
                    <a:pt x="173568" y="1169005"/>
                    <a:pt x="174648" y="1148487"/>
                    <a:pt x="175727" y="1126889"/>
                  </a:cubicBezTo>
                  <a:cubicBezTo>
                    <a:pt x="176087" y="1113570"/>
                    <a:pt x="181125" y="1100971"/>
                    <a:pt x="183643" y="1087653"/>
                  </a:cubicBezTo>
                  <a:cubicBezTo>
                    <a:pt x="153778" y="1089092"/>
                    <a:pt x="123914" y="1086933"/>
                    <a:pt x="94049" y="1086933"/>
                  </a:cubicBezTo>
                  <a:cubicBezTo>
                    <a:pt x="65263" y="1086933"/>
                    <a:pt x="35039" y="1086933"/>
                    <a:pt x="6973" y="1081893"/>
                  </a:cubicBezTo>
                  <a:cubicBezTo>
                    <a:pt x="4454" y="1081533"/>
                    <a:pt x="2295" y="1080093"/>
                    <a:pt x="1935" y="1076854"/>
                  </a:cubicBezTo>
                  <a:cubicBezTo>
                    <a:pt x="-943" y="1054176"/>
                    <a:pt x="3375" y="1030778"/>
                    <a:pt x="1935" y="1007380"/>
                  </a:cubicBezTo>
                  <a:cubicBezTo>
                    <a:pt x="496" y="984343"/>
                    <a:pt x="856" y="961665"/>
                    <a:pt x="3015" y="938627"/>
                  </a:cubicBezTo>
                  <a:cubicBezTo>
                    <a:pt x="2655" y="938627"/>
                    <a:pt x="2655" y="938267"/>
                    <a:pt x="2295" y="938267"/>
                  </a:cubicBezTo>
                  <a:cubicBezTo>
                    <a:pt x="-943" y="937187"/>
                    <a:pt x="-583" y="932868"/>
                    <a:pt x="2295" y="932148"/>
                  </a:cubicBezTo>
                  <a:cubicBezTo>
                    <a:pt x="30721" y="923508"/>
                    <a:pt x="60586" y="929628"/>
                    <a:pt x="89731" y="929988"/>
                  </a:cubicBezTo>
                  <a:cubicBezTo>
                    <a:pt x="113119" y="930708"/>
                    <a:pt x="137227" y="929628"/>
                    <a:pt x="160615" y="933227"/>
                  </a:cubicBezTo>
                  <a:cubicBezTo>
                    <a:pt x="176447" y="933587"/>
                    <a:pt x="191919" y="934307"/>
                    <a:pt x="207391" y="936107"/>
                  </a:cubicBezTo>
                  <a:cubicBezTo>
                    <a:pt x="208111" y="936107"/>
                    <a:pt x="208831" y="936107"/>
                    <a:pt x="209550" y="936467"/>
                  </a:cubicBezTo>
                  <a:cubicBezTo>
                    <a:pt x="210270" y="929988"/>
                    <a:pt x="210989" y="923148"/>
                    <a:pt x="212069" y="916669"/>
                  </a:cubicBezTo>
                  <a:cubicBezTo>
                    <a:pt x="213508" y="899751"/>
                    <a:pt x="216027" y="883552"/>
                    <a:pt x="216387" y="866994"/>
                  </a:cubicBezTo>
                  <a:cubicBezTo>
                    <a:pt x="216387" y="864834"/>
                    <a:pt x="217106" y="863394"/>
                    <a:pt x="218186" y="861954"/>
                  </a:cubicBezTo>
                  <a:cubicBezTo>
                    <a:pt x="219985" y="835317"/>
                    <a:pt x="221424" y="809759"/>
                    <a:pt x="226102" y="783122"/>
                  </a:cubicBezTo>
                  <a:cubicBezTo>
                    <a:pt x="232219" y="751805"/>
                    <a:pt x="235817" y="720488"/>
                    <a:pt x="240135" y="688811"/>
                  </a:cubicBezTo>
                  <a:cubicBezTo>
                    <a:pt x="243373" y="665773"/>
                    <a:pt x="243013" y="642016"/>
                    <a:pt x="247691" y="619698"/>
                  </a:cubicBezTo>
                  <a:cubicBezTo>
                    <a:pt x="216747" y="617898"/>
                    <a:pt x="185802" y="617898"/>
                    <a:pt x="154498" y="618618"/>
                  </a:cubicBezTo>
                  <a:cubicBezTo>
                    <a:pt x="132189" y="618978"/>
                    <a:pt x="107002" y="621858"/>
                    <a:pt x="83254" y="620058"/>
                  </a:cubicBezTo>
                  <a:cubicBezTo>
                    <a:pt x="75698" y="620778"/>
                    <a:pt x="67782" y="620778"/>
                    <a:pt x="59866" y="619338"/>
                  </a:cubicBezTo>
                  <a:cubicBezTo>
                    <a:pt x="58427" y="620418"/>
                    <a:pt x="55908" y="620058"/>
                    <a:pt x="55188" y="617898"/>
                  </a:cubicBezTo>
                  <a:cubicBezTo>
                    <a:pt x="55188" y="617538"/>
                    <a:pt x="54829" y="617178"/>
                    <a:pt x="54829" y="616818"/>
                  </a:cubicBezTo>
                  <a:cubicBezTo>
                    <a:pt x="49791" y="591620"/>
                    <a:pt x="52670" y="565703"/>
                    <a:pt x="48352" y="540505"/>
                  </a:cubicBezTo>
                  <a:cubicBezTo>
                    <a:pt x="45473" y="522867"/>
                    <a:pt x="45473" y="498029"/>
                    <a:pt x="49791" y="480391"/>
                  </a:cubicBezTo>
                  <a:cubicBezTo>
                    <a:pt x="50511" y="477511"/>
                    <a:pt x="52310" y="476072"/>
                    <a:pt x="54109" y="475352"/>
                  </a:cubicBezTo>
                  <a:cubicBezTo>
                    <a:pt x="55188" y="472832"/>
                    <a:pt x="57347" y="471032"/>
                    <a:pt x="60946" y="471752"/>
                  </a:cubicBezTo>
                  <a:cubicBezTo>
                    <a:pt x="77137" y="475712"/>
                    <a:pt x="95128" y="472112"/>
                    <a:pt x="112040" y="472832"/>
                  </a:cubicBezTo>
                  <a:cubicBezTo>
                    <a:pt x="130030" y="473552"/>
                    <a:pt x="148021" y="472112"/>
                    <a:pt x="166012" y="470672"/>
                  </a:cubicBezTo>
                  <a:cubicBezTo>
                    <a:pt x="201274" y="468152"/>
                    <a:pt x="236537" y="466353"/>
                    <a:pt x="271799" y="465993"/>
                  </a:cubicBezTo>
                  <a:cubicBezTo>
                    <a:pt x="272878" y="435036"/>
                    <a:pt x="276476" y="404439"/>
                    <a:pt x="280434" y="373481"/>
                  </a:cubicBezTo>
                  <a:cubicBezTo>
                    <a:pt x="280794" y="370962"/>
                    <a:pt x="281154" y="368442"/>
                    <a:pt x="281514" y="365922"/>
                  </a:cubicBezTo>
                  <a:cubicBezTo>
                    <a:pt x="285472" y="327406"/>
                    <a:pt x="289430" y="288530"/>
                    <a:pt x="294467" y="250013"/>
                  </a:cubicBezTo>
                  <a:cubicBezTo>
                    <a:pt x="299505" y="212217"/>
                    <a:pt x="309220" y="174781"/>
                    <a:pt x="313178" y="136624"/>
                  </a:cubicBezTo>
                  <a:cubicBezTo>
                    <a:pt x="315337" y="120066"/>
                    <a:pt x="317136" y="103508"/>
                    <a:pt x="320734" y="86949"/>
                  </a:cubicBezTo>
                  <a:cubicBezTo>
                    <a:pt x="322893" y="77590"/>
                    <a:pt x="326131" y="68231"/>
                    <a:pt x="328650" y="58512"/>
                  </a:cubicBezTo>
                  <a:cubicBezTo>
                    <a:pt x="329010" y="56352"/>
                    <a:pt x="329370" y="54192"/>
                    <a:pt x="329370" y="52033"/>
                  </a:cubicBezTo>
                  <a:cubicBezTo>
                    <a:pt x="329370" y="50233"/>
                    <a:pt x="330089" y="48793"/>
                    <a:pt x="331169" y="47713"/>
                  </a:cubicBezTo>
                  <a:cubicBezTo>
                    <a:pt x="331169" y="47353"/>
                    <a:pt x="331169" y="47353"/>
                    <a:pt x="331169" y="46993"/>
                  </a:cubicBezTo>
                  <a:cubicBezTo>
                    <a:pt x="331888" y="42673"/>
                    <a:pt x="336206" y="42314"/>
                    <a:pt x="339085" y="44113"/>
                  </a:cubicBezTo>
                  <a:cubicBezTo>
                    <a:pt x="361034" y="41594"/>
                    <a:pt x="382983" y="39794"/>
                    <a:pt x="405291" y="39794"/>
                  </a:cubicBezTo>
                  <a:cubicBezTo>
                    <a:pt x="424721" y="39794"/>
                    <a:pt x="445231" y="36194"/>
                    <a:pt x="463942" y="42673"/>
                  </a:cubicBezTo>
                  <a:cubicBezTo>
                    <a:pt x="465381" y="43033"/>
                    <a:pt x="466460" y="44113"/>
                    <a:pt x="467540" y="45193"/>
                  </a:cubicBezTo>
                  <a:cubicBezTo>
                    <a:pt x="470058" y="44113"/>
                    <a:pt x="472937" y="45193"/>
                    <a:pt x="474376" y="47353"/>
                  </a:cubicBezTo>
                  <a:cubicBezTo>
                    <a:pt x="479774" y="47713"/>
                    <a:pt x="484811" y="52393"/>
                    <a:pt x="482292" y="58872"/>
                  </a:cubicBezTo>
                  <a:cubicBezTo>
                    <a:pt x="477255" y="73630"/>
                    <a:pt x="476175" y="90189"/>
                    <a:pt x="473297" y="105667"/>
                  </a:cubicBezTo>
                  <a:cubicBezTo>
                    <a:pt x="470058" y="125105"/>
                    <a:pt x="466100" y="144904"/>
                    <a:pt x="462142" y="164702"/>
                  </a:cubicBezTo>
                  <a:cubicBezTo>
                    <a:pt x="454946" y="202138"/>
                    <a:pt x="450268" y="238855"/>
                    <a:pt x="447750" y="277371"/>
                  </a:cubicBezTo>
                  <a:cubicBezTo>
                    <a:pt x="445591" y="312287"/>
                    <a:pt x="439834" y="347204"/>
                    <a:pt x="431198" y="381401"/>
                  </a:cubicBezTo>
                  <a:cubicBezTo>
                    <a:pt x="426161" y="400479"/>
                    <a:pt x="427240" y="419557"/>
                    <a:pt x="424721" y="438995"/>
                  </a:cubicBezTo>
                  <a:cubicBezTo>
                    <a:pt x="423642" y="444395"/>
                    <a:pt x="422203" y="449434"/>
                    <a:pt x="421123" y="454474"/>
                  </a:cubicBezTo>
                  <a:cubicBezTo>
                    <a:pt x="420763" y="458793"/>
                    <a:pt x="420404" y="463473"/>
                    <a:pt x="420404" y="467792"/>
                  </a:cubicBezTo>
                  <a:cubicBezTo>
                    <a:pt x="457465" y="460233"/>
                    <a:pt x="496685" y="465993"/>
                    <a:pt x="534106" y="465273"/>
                  </a:cubicBezTo>
                  <a:cubicBezTo>
                    <a:pt x="555335" y="465273"/>
                    <a:pt x="576564" y="465993"/>
                    <a:pt x="597434" y="466712"/>
                  </a:cubicBezTo>
                  <a:cubicBezTo>
                    <a:pt x="613626" y="467072"/>
                    <a:pt x="630177" y="465993"/>
                    <a:pt x="646369" y="468872"/>
                  </a:cubicBezTo>
                  <a:cubicBezTo>
                    <a:pt x="647808" y="453394"/>
                    <a:pt x="649248" y="437915"/>
                    <a:pt x="651047" y="422797"/>
                  </a:cubicBezTo>
                  <a:cubicBezTo>
                    <a:pt x="650687" y="420277"/>
                    <a:pt x="650327" y="417757"/>
                    <a:pt x="649967" y="415237"/>
                  </a:cubicBezTo>
                  <a:cubicBezTo>
                    <a:pt x="648168" y="400119"/>
                    <a:pt x="648888" y="385360"/>
                    <a:pt x="651407" y="370602"/>
                  </a:cubicBezTo>
                  <a:cubicBezTo>
                    <a:pt x="658603" y="333525"/>
                    <a:pt x="665080" y="296449"/>
                    <a:pt x="671197" y="259373"/>
                  </a:cubicBezTo>
                  <a:cubicBezTo>
                    <a:pt x="677673" y="220496"/>
                    <a:pt x="684150" y="181260"/>
                    <a:pt x="689907" y="142024"/>
                  </a:cubicBezTo>
                  <a:cubicBezTo>
                    <a:pt x="692066" y="127985"/>
                    <a:pt x="693865" y="113586"/>
                    <a:pt x="696024" y="99188"/>
                  </a:cubicBezTo>
                  <a:cubicBezTo>
                    <a:pt x="697103" y="92349"/>
                    <a:pt x="697823" y="85509"/>
                    <a:pt x="698543" y="78670"/>
                  </a:cubicBezTo>
                  <a:cubicBezTo>
                    <a:pt x="699262" y="70391"/>
                    <a:pt x="699262" y="62112"/>
                    <a:pt x="701421" y="54552"/>
                  </a:cubicBezTo>
                  <a:lnTo>
                    <a:pt x="702141" y="52393"/>
                  </a:lnTo>
                  <a:cubicBezTo>
                    <a:pt x="702141" y="51673"/>
                    <a:pt x="702141" y="50953"/>
                    <a:pt x="702501" y="50593"/>
                  </a:cubicBezTo>
                  <a:cubicBezTo>
                    <a:pt x="700342" y="48073"/>
                    <a:pt x="701061" y="43393"/>
                    <a:pt x="704660" y="42314"/>
                  </a:cubicBezTo>
                  <a:cubicBezTo>
                    <a:pt x="727328" y="37634"/>
                    <a:pt x="751436" y="38714"/>
                    <a:pt x="774464" y="39794"/>
                  </a:cubicBezTo>
                  <a:cubicBezTo>
                    <a:pt x="785439" y="39974"/>
                    <a:pt x="796503" y="39074"/>
                    <a:pt x="807522" y="38714"/>
                  </a:cubicBezTo>
                  <a:close/>
                  <a:moveTo>
                    <a:pt x="684485" y="21761"/>
                  </a:moveTo>
                  <a:cubicBezTo>
                    <a:pt x="719684" y="21761"/>
                    <a:pt x="755603" y="20319"/>
                    <a:pt x="790802" y="21761"/>
                  </a:cubicBezTo>
                  <a:cubicBezTo>
                    <a:pt x="794035" y="22121"/>
                    <a:pt x="793676" y="26807"/>
                    <a:pt x="790802" y="27167"/>
                  </a:cubicBezTo>
                  <a:cubicBezTo>
                    <a:pt x="757398" y="28970"/>
                    <a:pt x="724713" y="30051"/>
                    <a:pt x="691668" y="29330"/>
                  </a:cubicBezTo>
                  <a:cubicBezTo>
                    <a:pt x="691668" y="29691"/>
                    <a:pt x="692027" y="30051"/>
                    <a:pt x="691668" y="30411"/>
                  </a:cubicBezTo>
                  <a:cubicBezTo>
                    <a:pt x="685921" y="53841"/>
                    <a:pt x="684844" y="77991"/>
                    <a:pt x="681611" y="101780"/>
                  </a:cubicBezTo>
                  <a:cubicBezTo>
                    <a:pt x="678378" y="123407"/>
                    <a:pt x="674787" y="144673"/>
                    <a:pt x="671554" y="165579"/>
                  </a:cubicBezTo>
                  <a:cubicBezTo>
                    <a:pt x="671195" y="169184"/>
                    <a:pt x="665807" y="169184"/>
                    <a:pt x="666166" y="165579"/>
                  </a:cubicBezTo>
                  <a:cubicBezTo>
                    <a:pt x="669040" y="139627"/>
                    <a:pt x="673350" y="113675"/>
                    <a:pt x="676223" y="87723"/>
                  </a:cubicBezTo>
                  <a:cubicBezTo>
                    <a:pt x="678378" y="68258"/>
                    <a:pt x="679456" y="48434"/>
                    <a:pt x="684125" y="29330"/>
                  </a:cubicBezTo>
                  <a:cubicBezTo>
                    <a:pt x="679097" y="28970"/>
                    <a:pt x="679456" y="21761"/>
                    <a:pt x="684485" y="21761"/>
                  </a:cubicBezTo>
                  <a:close/>
                  <a:moveTo>
                    <a:pt x="667298" y="39"/>
                  </a:moveTo>
                  <a:cubicBezTo>
                    <a:pt x="704235" y="-319"/>
                    <a:pt x="741530" y="1829"/>
                    <a:pt x="778467" y="3260"/>
                  </a:cubicBezTo>
                  <a:cubicBezTo>
                    <a:pt x="781336" y="3618"/>
                    <a:pt x="781336" y="7913"/>
                    <a:pt x="778467" y="7913"/>
                  </a:cubicBezTo>
                  <a:cubicBezTo>
                    <a:pt x="744399" y="10061"/>
                    <a:pt x="711407" y="8271"/>
                    <a:pt x="677698" y="7555"/>
                  </a:cubicBezTo>
                  <a:lnTo>
                    <a:pt x="677698" y="7913"/>
                  </a:lnTo>
                  <a:cubicBezTo>
                    <a:pt x="676622" y="49791"/>
                    <a:pt x="657615" y="89520"/>
                    <a:pt x="656898" y="131756"/>
                  </a:cubicBezTo>
                  <a:cubicBezTo>
                    <a:pt x="656898" y="134261"/>
                    <a:pt x="653312" y="134261"/>
                    <a:pt x="652954" y="131756"/>
                  </a:cubicBezTo>
                  <a:cubicBezTo>
                    <a:pt x="651519" y="89520"/>
                    <a:pt x="668374" y="49791"/>
                    <a:pt x="670525" y="7555"/>
                  </a:cubicBezTo>
                  <a:cubicBezTo>
                    <a:pt x="669450" y="7555"/>
                    <a:pt x="668374" y="7555"/>
                    <a:pt x="667298" y="7555"/>
                  </a:cubicBezTo>
                  <a:cubicBezTo>
                    <a:pt x="662636" y="7198"/>
                    <a:pt x="662636" y="39"/>
                    <a:pt x="667298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69220CAA-5257-434E-AFD6-69879160F6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03818" y="798913"/>
              <a:ext cx="788182" cy="610227"/>
            </a:xfrm>
            <a:custGeom>
              <a:avLst/>
              <a:gdLst>
                <a:gd name="connsiteX0" fmla="*/ 204064 w 788182"/>
                <a:gd name="connsiteY0" fmla="*/ 540356 h 610227"/>
                <a:gd name="connsiteX1" fmla="*/ 206999 w 788182"/>
                <a:gd name="connsiteY1" fmla="*/ 542179 h 610227"/>
                <a:gd name="connsiteX2" fmla="*/ 210585 w 788182"/>
                <a:gd name="connsiteY2" fmla="*/ 557421 h 610227"/>
                <a:gd name="connsiteX3" fmla="*/ 217759 w 788182"/>
                <a:gd name="connsiteY3" fmla="*/ 573327 h 610227"/>
                <a:gd name="connsiteX4" fmla="*/ 215802 w 788182"/>
                <a:gd name="connsiteY4" fmla="*/ 574652 h 610227"/>
                <a:gd name="connsiteX5" fmla="*/ 202107 w 788182"/>
                <a:gd name="connsiteY5" fmla="*/ 543504 h 610227"/>
                <a:gd name="connsiteX6" fmla="*/ 204064 w 788182"/>
                <a:gd name="connsiteY6" fmla="*/ 540356 h 610227"/>
                <a:gd name="connsiteX7" fmla="*/ 601872 w 788182"/>
                <a:gd name="connsiteY7" fmla="*/ 536324 h 610227"/>
                <a:gd name="connsiteX8" fmla="*/ 602528 w 788182"/>
                <a:gd name="connsiteY8" fmla="*/ 543100 h 610227"/>
                <a:gd name="connsiteX9" fmla="*/ 546763 w 788182"/>
                <a:gd name="connsiteY9" fmla="*/ 546828 h 610227"/>
                <a:gd name="connsiteX10" fmla="*/ 516911 w 788182"/>
                <a:gd name="connsiteY10" fmla="*/ 546150 h 610227"/>
                <a:gd name="connsiteX11" fmla="*/ 490341 w 788182"/>
                <a:gd name="connsiteY11" fmla="*/ 543100 h 610227"/>
                <a:gd name="connsiteX12" fmla="*/ 490668 w 788182"/>
                <a:gd name="connsiteY12" fmla="*/ 540050 h 610227"/>
                <a:gd name="connsiteX13" fmla="*/ 519864 w 788182"/>
                <a:gd name="connsiteY13" fmla="*/ 540728 h 610227"/>
                <a:gd name="connsiteX14" fmla="*/ 547091 w 788182"/>
                <a:gd name="connsiteY14" fmla="*/ 541067 h 610227"/>
                <a:gd name="connsiteX15" fmla="*/ 601872 w 788182"/>
                <a:gd name="connsiteY15" fmla="*/ 536324 h 610227"/>
                <a:gd name="connsiteX16" fmla="*/ 224993 w 788182"/>
                <a:gd name="connsiteY16" fmla="*/ 536061 h 610227"/>
                <a:gd name="connsiteX17" fmla="*/ 245088 w 788182"/>
                <a:gd name="connsiteY17" fmla="*/ 586643 h 610227"/>
                <a:gd name="connsiteX18" fmla="*/ 243413 w 788182"/>
                <a:gd name="connsiteY18" fmla="*/ 587957 h 610227"/>
                <a:gd name="connsiteX19" fmla="*/ 219969 w 788182"/>
                <a:gd name="connsiteY19" fmla="*/ 536717 h 610227"/>
                <a:gd name="connsiteX20" fmla="*/ 224993 w 788182"/>
                <a:gd name="connsiteY20" fmla="*/ 536061 h 610227"/>
                <a:gd name="connsiteX21" fmla="*/ 234087 w 788182"/>
                <a:gd name="connsiteY21" fmla="*/ 533150 h 610227"/>
                <a:gd name="connsiteX22" fmla="*/ 240676 w 788182"/>
                <a:gd name="connsiteY22" fmla="*/ 556240 h 610227"/>
                <a:gd name="connsiteX23" fmla="*/ 251877 w 788182"/>
                <a:gd name="connsiteY23" fmla="*/ 572825 h 610227"/>
                <a:gd name="connsiteX24" fmla="*/ 278562 w 788182"/>
                <a:gd name="connsiteY24" fmla="*/ 598515 h 610227"/>
                <a:gd name="connsiteX25" fmla="*/ 276585 w 788182"/>
                <a:gd name="connsiteY25" fmla="*/ 599816 h 610227"/>
                <a:gd name="connsiteX26" fmla="*/ 257149 w 788182"/>
                <a:gd name="connsiteY26" fmla="*/ 585183 h 610227"/>
                <a:gd name="connsiteX27" fmla="*/ 243312 w 788182"/>
                <a:gd name="connsiteY27" fmla="*/ 570223 h 610227"/>
                <a:gd name="connsiteX28" fmla="*/ 229805 w 788182"/>
                <a:gd name="connsiteY28" fmla="*/ 534126 h 610227"/>
                <a:gd name="connsiteX29" fmla="*/ 234087 w 788182"/>
                <a:gd name="connsiteY29" fmla="*/ 533150 h 610227"/>
                <a:gd name="connsiteX30" fmla="*/ 599342 w 788182"/>
                <a:gd name="connsiteY30" fmla="*/ 524463 h 610227"/>
                <a:gd name="connsiteX31" fmla="*/ 599016 w 788182"/>
                <a:gd name="connsiteY31" fmla="*/ 530864 h 610227"/>
                <a:gd name="connsiteX32" fmla="*/ 566708 w 788182"/>
                <a:gd name="connsiteY32" fmla="*/ 533424 h 610227"/>
                <a:gd name="connsiteX33" fmla="*/ 535380 w 788182"/>
                <a:gd name="connsiteY33" fmla="*/ 535025 h 610227"/>
                <a:gd name="connsiteX34" fmla="*/ 473049 w 788182"/>
                <a:gd name="connsiteY34" fmla="*/ 535025 h 610227"/>
                <a:gd name="connsiteX35" fmla="*/ 472722 w 788182"/>
                <a:gd name="connsiteY35" fmla="*/ 532464 h 610227"/>
                <a:gd name="connsiteX36" fmla="*/ 535380 w 788182"/>
                <a:gd name="connsiteY36" fmla="*/ 529584 h 610227"/>
                <a:gd name="connsiteX37" fmla="*/ 569972 w 788182"/>
                <a:gd name="connsiteY37" fmla="*/ 527664 h 610227"/>
                <a:gd name="connsiteX38" fmla="*/ 599342 w 788182"/>
                <a:gd name="connsiteY38" fmla="*/ 524463 h 610227"/>
                <a:gd name="connsiteX39" fmla="*/ 201693 w 788182"/>
                <a:gd name="connsiteY39" fmla="*/ 481720 h 610227"/>
                <a:gd name="connsiteX40" fmla="*/ 204844 w 788182"/>
                <a:gd name="connsiteY40" fmla="*/ 483621 h 610227"/>
                <a:gd name="connsiteX41" fmla="*/ 200433 w 788182"/>
                <a:gd name="connsiteY41" fmla="*/ 492809 h 610227"/>
                <a:gd name="connsiteX42" fmla="*/ 196967 w 788182"/>
                <a:gd name="connsiteY42" fmla="*/ 491858 h 610227"/>
                <a:gd name="connsiteX43" fmla="*/ 201693 w 788182"/>
                <a:gd name="connsiteY43" fmla="*/ 481720 h 610227"/>
                <a:gd name="connsiteX44" fmla="*/ 190150 w 788182"/>
                <a:gd name="connsiteY44" fmla="*/ 473588 h 610227"/>
                <a:gd name="connsiteX45" fmla="*/ 192476 w 788182"/>
                <a:gd name="connsiteY45" fmla="*/ 474560 h 610227"/>
                <a:gd name="connsiteX46" fmla="*/ 181176 w 788182"/>
                <a:gd name="connsiteY46" fmla="*/ 498508 h 610227"/>
                <a:gd name="connsiteX47" fmla="*/ 177188 w 788182"/>
                <a:gd name="connsiteY47" fmla="*/ 496242 h 610227"/>
                <a:gd name="connsiteX48" fmla="*/ 190150 w 788182"/>
                <a:gd name="connsiteY48" fmla="*/ 473588 h 610227"/>
                <a:gd name="connsiteX49" fmla="*/ 183637 w 788182"/>
                <a:gd name="connsiteY49" fmla="*/ 457423 h 610227"/>
                <a:gd name="connsiteX50" fmla="*/ 184954 w 788182"/>
                <a:gd name="connsiteY50" fmla="*/ 458394 h 610227"/>
                <a:gd name="connsiteX51" fmla="*/ 158620 w 788182"/>
                <a:gd name="connsiteY51" fmla="*/ 497539 h 610227"/>
                <a:gd name="connsiteX52" fmla="*/ 154011 w 788182"/>
                <a:gd name="connsiteY52" fmla="*/ 493980 h 610227"/>
                <a:gd name="connsiteX53" fmla="*/ 183637 w 788182"/>
                <a:gd name="connsiteY53" fmla="*/ 457423 h 610227"/>
                <a:gd name="connsiteX54" fmla="*/ 788182 w 788182"/>
                <a:gd name="connsiteY54" fmla="*/ 449093 h 610227"/>
                <a:gd name="connsiteX55" fmla="*/ 788182 w 788182"/>
                <a:gd name="connsiteY55" fmla="*/ 457166 h 610227"/>
                <a:gd name="connsiteX56" fmla="*/ 757950 w 788182"/>
                <a:gd name="connsiteY56" fmla="*/ 472018 h 610227"/>
                <a:gd name="connsiteX57" fmla="*/ 722198 w 788182"/>
                <a:gd name="connsiteY57" fmla="*/ 477081 h 610227"/>
                <a:gd name="connsiteX58" fmla="*/ 722198 w 788182"/>
                <a:gd name="connsiteY58" fmla="*/ 474165 h 610227"/>
                <a:gd name="connsiteX59" fmla="*/ 781935 w 788182"/>
                <a:gd name="connsiteY59" fmla="*/ 455128 h 610227"/>
                <a:gd name="connsiteX60" fmla="*/ 170665 w 788182"/>
                <a:gd name="connsiteY60" fmla="*/ 448425 h 610227"/>
                <a:gd name="connsiteX61" fmla="*/ 171326 w 788182"/>
                <a:gd name="connsiteY61" fmla="*/ 451310 h 610227"/>
                <a:gd name="connsiteX62" fmla="*/ 135941 w 788182"/>
                <a:gd name="connsiteY62" fmla="*/ 497794 h 610227"/>
                <a:gd name="connsiteX63" fmla="*/ 130981 w 788182"/>
                <a:gd name="connsiteY63" fmla="*/ 494826 h 610227"/>
                <a:gd name="connsiteX64" fmla="*/ 168019 w 788182"/>
                <a:gd name="connsiteY64" fmla="*/ 449002 h 610227"/>
                <a:gd name="connsiteX65" fmla="*/ 170665 w 788182"/>
                <a:gd name="connsiteY65" fmla="*/ 448425 h 610227"/>
                <a:gd name="connsiteX66" fmla="*/ 161089 w 788182"/>
                <a:gd name="connsiteY66" fmla="*/ 436470 h 610227"/>
                <a:gd name="connsiteX67" fmla="*/ 163039 w 788182"/>
                <a:gd name="connsiteY67" fmla="*/ 438091 h 610227"/>
                <a:gd name="connsiteX68" fmla="*/ 117877 w 788182"/>
                <a:gd name="connsiteY68" fmla="*/ 493857 h 610227"/>
                <a:gd name="connsiteX69" fmla="*/ 113328 w 788182"/>
                <a:gd name="connsiteY69" fmla="*/ 491264 h 610227"/>
                <a:gd name="connsiteX70" fmla="*/ 161089 w 788182"/>
                <a:gd name="connsiteY70" fmla="*/ 436470 h 610227"/>
                <a:gd name="connsiteX71" fmla="*/ 149608 w 788182"/>
                <a:gd name="connsiteY71" fmla="*/ 422213 h 610227"/>
                <a:gd name="connsiteX72" fmla="*/ 97779 w 788182"/>
                <a:gd name="connsiteY72" fmla="*/ 489203 h 610227"/>
                <a:gd name="connsiteX73" fmla="*/ 93515 w 788182"/>
                <a:gd name="connsiteY73" fmla="*/ 485951 h 610227"/>
                <a:gd name="connsiteX74" fmla="*/ 149608 w 788182"/>
                <a:gd name="connsiteY74" fmla="*/ 422213 h 610227"/>
                <a:gd name="connsiteX75" fmla="*/ 578836 w 788182"/>
                <a:gd name="connsiteY75" fmla="*/ 413682 h 610227"/>
                <a:gd name="connsiteX76" fmla="*/ 582894 w 788182"/>
                <a:gd name="connsiteY76" fmla="*/ 417031 h 610227"/>
                <a:gd name="connsiteX77" fmla="*/ 569448 w 788182"/>
                <a:gd name="connsiteY77" fmla="*/ 471264 h 610227"/>
                <a:gd name="connsiteX78" fmla="*/ 520255 w 788182"/>
                <a:gd name="connsiteY78" fmla="*/ 479105 h 610227"/>
                <a:gd name="connsiteX79" fmla="*/ 520255 w 788182"/>
                <a:gd name="connsiteY79" fmla="*/ 476818 h 610227"/>
                <a:gd name="connsiteX80" fmla="*/ 565185 w 788182"/>
                <a:gd name="connsiteY80" fmla="*/ 467017 h 610227"/>
                <a:gd name="connsiteX81" fmla="*/ 576007 w 788182"/>
                <a:gd name="connsiteY81" fmla="*/ 417684 h 610227"/>
                <a:gd name="connsiteX82" fmla="*/ 578836 w 788182"/>
                <a:gd name="connsiteY82" fmla="*/ 413682 h 610227"/>
                <a:gd name="connsiteX83" fmla="*/ 733845 w 788182"/>
                <a:gd name="connsiteY83" fmla="*/ 407811 h 610227"/>
                <a:gd name="connsiteX84" fmla="*/ 736838 w 788182"/>
                <a:gd name="connsiteY84" fmla="*/ 409663 h 610227"/>
                <a:gd name="connsiteX85" fmla="*/ 730366 w 788182"/>
                <a:gd name="connsiteY85" fmla="*/ 438301 h 610227"/>
                <a:gd name="connsiteX86" fmla="*/ 713860 w 788182"/>
                <a:gd name="connsiteY86" fmla="*/ 452126 h 610227"/>
                <a:gd name="connsiteX87" fmla="*/ 713214 w 788182"/>
                <a:gd name="connsiteY87" fmla="*/ 448835 h 610227"/>
                <a:gd name="connsiteX88" fmla="*/ 727777 w 788182"/>
                <a:gd name="connsiteY88" fmla="*/ 432376 h 610227"/>
                <a:gd name="connsiteX89" fmla="*/ 732308 w 788182"/>
                <a:gd name="connsiteY89" fmla="*/ 410650 h 610227"/>
                <a:gd name="connsiteX90" fmla="*/ 733845 w 788182"/>
                <a:gd name="connsiteY90" fmla="*/ 407811 h 610227"/>
                <a:gd name="connsiteX91" fmla="*/ 140361 w 788182"/>
                <a:gd name="connsiteY91" fmla="*/ 401131 h 610227"/>
                <a:gd name="connsiteX92" fmla="*/ 143317 w 788182"/>
                <a:gd name="connsiteY92" fmla="*/ 404399 h 610227"/>
                <a:gd name="connsiteX93" fmla="*/ 107187 w 788182"/>
                <a:gd name="connsiteY93" fmla="*/ 446557 h 610227"/>
                <a:gd name="connsiteX94" fmla="*/ 89778 w 788182"/>
                <a:gd name="connsiteY94" fmla="*/ 466491 h 610227"/>
                <a:gd name="connsiteX95" fmla="*/ 75984 w 788182"/>
                <a:gd name="connsiteY95" fmla="*/ 482178 h 610227"/>
                <a:gd name="connsiteX96" fmla="*/ 72699 w 788182"/>
                <a:gd name="connsiteY96" fmla="*/ 477603 h 610227"/>
                <a:gd name="connsiteX97" fmla="*/ 140361 w 788182"/>
                <a:gd name="connsiteY97" fmla="*/ 401131 h 610227"/>
                <a:gd name="connsiteX98" fmla="*/ 593766 w 788182"/>
                <a:gd name="connsiteY98" fmla="*/ 396530 h 610227"/>
                <a:gd name="connsiteX99" fmla="*/ 597240 w 788182"/>
                <a:gd name="connsiteY99" fmla="*/ 398787 h 610227"/>
                <a:gd name="connsiteX100" fmla="*/ 600509 w 788182"/>
                <a:gd name="connsiteY100" fmla="*/ 454898 h 610227"/>
                <a:gd name="connsiteX101" fmla="*/ 588413 w 788182"/>
                <a:gd name="connsiteY101" fmla="*/ 485414 h 610227"/>
                <a:gd name="connsiteX102" fmla="*/ 543951 w 788182"/>
                <a:gd name="connsiteY102" fmla="*/ 496242 h 610227"/>
                <a:gd name="connsiteX103" fmla="*/ 489680 w 788182"/>
                <a:gd name="connsiteY103" fmla="*/ 494602 h 610227"/>
                <a:gd name="connsiteX104" fmla="*/ 490007 w 788182"/>
                <a:gd name="connsiteY104" fmla="*/ 491977 h 610227"/>
                <a:gd name="connsiteX105" fmla="*/ 538066 w 788182"/>
                <a:gd name="connsiteY105" fmla="*/ 491648 h 610227"/>
                <a:gd name="connsiteX106" fmla="*/ 582855 w 788182"/>
                <a:gd name="connsiteY106" fmla="*/ 482133 h 610227"/>
                <a:gd name="connsiteX107" fmla="*/ 594952 w 788182"/>
                <a:gd name="connsiteY107" fmla="*/ 447678 h 610227"/>
                <a:gd name="connsiteX108" fmla="*/ 591028 w 788182"/>
                <a:gd name="connsiteY108" fmla="*/ 400427 h 610227"/>
                <a:gd name="connsiteX109" fmla="*/ 593766 w 788182"/>
                <a:gd name="connsiteY109" fmla="*/ 396530 h 610227"/>
                <a:gd name="connsiteX110" fmla="*/ 131463 w 788182"/>
                <a:gd name="connsiteY110" fmla="*/ 385751 h 610227"/>
                <a:gd name="connsiteX111" fmla="*/ 132779 w 788182"/>
                <a:gd name="connsiteY111" fmla="*/ 387063 h 610227"/>
                <a:gd name="connsiteX112" fmla="*/ 100869 w 788182"/>
                <a:gd name="connsiteY112" fmla="*/ 424770 h 610227"/>
                <a:gd name="connsiteX113" fmla="*/ 75538 w 788182"/>
                <a:gd name="connsiteY113" fmla="*/ 455592 h 610227"/>
                <a:gd name="connsiteX114" fmla="*/ 71590 w 788182"/>
                <a:gd name="connsiteY114" fmla="*/ 451657 h 610227"/>
                <a:gd name="connsiteX115" fmla="*/ 131463 w 788182"/>
                <a:gd name="connsiteY115" fmla="*/ 385751 h 610227"/>
                <a:gd name="connsiteX116" fmla="*/ 117682 w 788182"/>
                <a:gd name="connsiteY116" fmla="*/ 373450 h 610227"/>
                <a:gd name="connsiteX117" fmla="*/ 120291 w 788182"/>
                <a:gd name="connsiteY117" fmla="*/ 376408 h 610227"/>
                <a:gd name="connsiteX118" fmla="*/ 76924 w 788182"/>
                <a:gd name="connsiteY118" fmla="*/ 429334 h 610227"/>
                <a:gd name="connsiteX119" fmla="*/ 72684 w 788182"/>
                <a:gd name="connsiteY119" fmla="*/ 426704 h 610227"/>
                <a:gd name="connsiteX120" fmla="*/ 95836 w 788182"/>
                <a:gd name="connsiteY120" fmla="*/ 398434 h 610227"/>
                <a:gd name="connsiteX121" fmla="*/ 117682 w 788182"/>
                <a:gd name="connsiteY121" fmla="*/ 373450 h 610227"/>
                <a:gd name="connsiteX122" fmla="*/ 707352 w 788182"/>
                <a:gd name="connsiteY122" fmla="*/ 365516 h 610227"/>
                <a:gd name="connsiteX123" fmla="*/ 710383 w 788182"/>
                <a:gd name="connsiteY123" fmla="*/ 365516 h 610227"/>
                <a:gd name="connsiteX124" fmla="*/ 710383 w 788182"/>
                <a:gd name="connsiteY124" fmla="*/ 368547 h 610227"/>
                <a:gd name="connsiteX125" fmla="*/ 710080 w 788182"/>
                <a:gd name="connsiteY125" fmla="*/ 369153 h 610227"/>
                <a:gd name="connsiteX126" fmla="*/ 708867 w 788182"/>
                <a:gd name="connsiteY126" fmla="*/ 370063 h 610227"/>
                <a:gd name="connsiteX127" fmla="*/ 706139 w 788182"/>
                <a:gd name="connsiteY127" fmla="*/ 368244 h 610227"/>
                <a:gd name="connsiteX128" fmla="*/ 707049 w 788182"/>
                <a:gd name="connsiteY128" fmla="*/ 365819 h 610227"/>
                <a:gd name="connsiteX129" fmla="*/ 707352 w 788182"/>
                <a:gd name="connsiteY129" fmla="*/ 365516 h 610227"/>
                <a:gd name="connsiteX130" fmla="*/ 104887 w 788182"/>
                <a:gd name="connsiteY130" fmla="*/ 358248 h 610227"/>
                <a:gd name="connsiteX131" fmla="*/ 108456 w 788182"/>
                <a:gd name="connsiteY131" fmla="*/ 361835 h 610227"/>
                <a:gd name="connsiteX132" fmla="*/ 72107 w 788182"/>
                <a:gd name="connsiteY132" fmla="*/ 404224 h 610227"/>
                <a:gd name="connsiteX133" fmla="*/ 67239 w 788182"/>
                <a:gd name="connsiteY133" fmla="*/ 401290 h 610227"/>
                <a:gd name="connsiteX134" fmla="*/ 85414 w 788182"/>
                <a:gd name="connsiteY134" fmla="*/ 379769 h 610227"/>
                <a:gd name="connsiteX135" fmla="*/ 104887 w 788182"/>
                <a:gd name="connsiteY135" fmla="*/ 358248 h 610227"/>
                <a:gd name="connsiteX136" fmla="*/ 703932 w 788182"/>
                <a:gd name="connsiteY136" fmla="*/ 358182 h 610227"/>
                <a:gd name="connsiteX137" fmla="*/ 705218 w 788182"/>
                <a:gd name="connsiteY137" fmla="*/ 361877 h 610227"/>
                <a:gd name="connsiteX138" fmla="*/ 700075 w 788182"/>
                <a:gd name="connsiteY138" fmla="*/ 371073 h 610227"/>
                <a:gd name="connsiteX139" fmla="*/ 694931 w 788182"/>
                <a:gd name="connsiteY139" fmla="*/ 368117 h 610227"/>
                <a:gd name="connsiteX140" fmla="*/ 700075 w 788182"/>
                <a:gd name="connsiteY140" fmla="*/ 358921 h 610227"/>
                <a:gd name="connsiteX141" fmla="*/ 703932 w 788182"/>
                <a:gd name="connsiteY141" fmla="*/ 358182 h 610227"/>
                <a:gd name="connsiteX142" fmla="*/ 691576 w 788182"/>
                <a:gd name="connsiteY142" fmla="*/ 356324 h 610227"/>
                <a:gd name="connsiteX143" fmla="*/ 692291 w 788182"/>
                <a:gd name="connsiteY143" fmla="*/ 359434 h 610227"/>
                <a:gd name="connsiteX144" fmla="*/ 683865 w 788182"/>
                <a:gd name="connsiteY144" fmla="*/ 373835 h 610227"/>
                <a:gd name="connsiteX145" fmla="*/ 679484 w 788182"/>
                <a:gd name="connsiteY145" fmla="*/ 371217 h 610227"/>
                <a:gd name="connsiteX146" fmla="*/ 688584 w 788182"/>
                <a:gd name="connsiteY146" fmla="*/ 357142 h 610227"/>
                <a:gd name="connsiteX147" fmla="*/ 691576 w 788182"/>
                <a:gd name="connsiteY147" fmla="*/ 356324 h 610227"/>
                <a:gd name="connsiteX148" fmla="*/ 684657 w 788182"/>
                <a:gd name="connsiteY148" fmla="*/ 340328 h 610227"/>
                <a:gd name="connsiteX149" fmla="*/ 686930 w 788182"/>
                <a:gd name="connsiteY149" fmla="*/ 341642 h 610227"/>
                <a:gd name="connsiteX150" fmla="*/ 661277 w 788182"/>
                <a:gd name="connsiteY150" fmla="*/ 377158 h 610227"/>
                <a:gd name="connsiteX151" fmla="*/ 657055 w 788182"/>
                <a:gd name="connsiteY151" fmla="*/ 374857 h 610227"/>
                <a:gd name="connsiteX152" fmla="*/ 684657 w 788182"/>
                <a:gd name="connsiteY152" fmla="*/ 340328 h 610227"/>
                <a:gd name="connsiteX153" fmla="*/ 675704 w 788182"/>
                <a:gd name="connsiteY153" fmla="*/ 323183 h 610227"/>
                <a:gd name="connsiteX154" fmla="*/ 676489 w 788182"/>
                <a:gd name="connsiteY154" fmla="*/ 326259 h 610227"/>
                <a:gd name="connsiteX155" fmla="*/ 640442 w 788182"/>
                <a:gd name="connsiteY155" fmla="*/ 373213 h 610227"/>
                <a:gd name="connsiteX156" fmla="*/ 635812 w 788182"/>
                <a:gd name="connsiteY156" fmla="*/ 370299 h 610227"/>
                <a:gd name="connsiteX157" fmla="*/ 672190 w 788182"/>
                <a:gd name="connsiteY157" fmla="*/ 323993 h 610227"/>
                <a:gd name="connsiteX158" fmla="*/ 675704 w 788182"/>
                <a:gd name="connsiteY158" fmla="*/ 323183 h 610227"/>
                <a:gd name="connsiteX159" fmla="*/ 670331 w 788182"/>
                <a:gd name="connsiteY159" fmla="*/ 303183 h 610227"/>
                <a:gd name="connsiteX160" fmla="*/ 673949 w 788182"/>
                <a:gd name="connsiteY160" fmla="*/ 305451 h 610227"/>
                <a:gd name="connsiteX161" fmla="*/ 639747 w 788182"/>
                <a:gd name="connsiteY161" fmla="*/ 350168 h 610227"/>
                <a:gd name="connsiteX162" fmla="*/ 635473 w 788182"/>
                <a:gd name="connsiteY162" fmla="*/ 347900 h 610227"/>
                <a:gd name="connsiteX163" fmla="*/ 670331 w 788182"/>
                <a:gd name="connsiteY163" fmla="*/ 303183 h 610227"/>
                <a:gd name="connsiteX164" fmla="*/ 319613 w 788182"/>
                <a:gd name="connsiteY164" fmla="*/ 294091 h 610227"/>
                <a:gd name="connsiteX165" fmla="*/ 317976 w 788182"/>
                <a:gd name="connsiteY165" fmla="*/ 294417 h 610227"/>
                <a:gd name="connsiteX166" fmla="*/ 313721 w 788182"/>
                <a:gd name="connsiteY166" fmla="*/ 295398 h 610227"/>
                <a:gd name="connsiteX167" fmla="*/ 306848 w 788182"/>
                <a:gd name="connsiteY167" fmla="*/ 303895 h 610227"/>
                <a:gd name="connsiteX168" fmla="*/ 304884 w 788182"/>
                <a:gd name="connsiteY168" fmla="*/ 306183 h 610227"/>
                <a:gd name="connsiteX169" fmla="*/ 307174 w 788182"/>
                <a:gd name="connsiteY169" fmla="*/ 311413 h 610227"/>
                <a:gd name="connsiteX170" fmla="*/ 323213 w 788182"/>
                <a:gd name="connsiteY170" fmla="*/ 315662 h 610227"/>
                <a:gd name="connsiteX171" fmla="*/ 324523 w 788182"/>
                <a:gd name="connsiteY171" fmla="*/ 297032 h 610227"/>
                <a:gd name="connsiteX172" fmla="*/ 319613 w 788182"/>
                <a:gd name="connsiteY172" fmla="*/ 294091 h 610227"/>
                <a:gd name="connsiteX173" fmla="*/ 427593 w 788182"/>
                <a:gd name="connsiteY173" fmla="*/ 293585 h 610227"/>
                <a:gd name="connsiteX174" fmla="*/ 414380 w 788182"/>
                <a:gd name="connsiteY174" fmla="*/ 296840 h 610227"/>
                <a:gd name="connsiteX175" fmla="*/ 412769 w 788182"/>
                <a:gd name="connsiteY175" fmla="*/ 299119 h 610227"/>
                <a:gd name="connsiteX176" fmla="*/ 409223 w 788182"/>
                <a:gd name="connsiteY176" fmla="*/ 302374 h 610227"/>
                <a:gd name="connsiteX177" fmla="*/ 409223 w 788182"/>
                <a:gd name="connsiteY177" fmla="*/ 303351 h 610227"/>
                <a:gd name="connsiteX178" fmla="*/ 424693 w 788182"/>
                <a:gd name="connsiteY178" fmla="*/ 318324 h 610227"/>
                <a:gd name="connsiteX179" fmla="*/ 432427 w 788182"/>
                <a:gd name="connsiteY179" fmla="*/ 298142 h 610227"/>
                <a:gd name="connsiteX180" fmla="*/ 427593 w 788182"/>
                <a:gd name="connsiteY180" fmla="*/ 293585 h 610227"/>
                <a:gd name="connsiteX181" fmla="*/ 218670 w 788182"/>
                <a:gd name="connsiteY181" fmla="*/ 289025 h 610227"/>
                <a:gd name="connsiteX182" fmla="*/ 215023 w 788182"/>
                <a:gd name="connsiteY182" fmla="*/ 289682 h 610227"/>
                <a:gd name="connsiteX183" fmla="*/ 209055 w 788182"/>
                <a:gd name="connsiteY183" fmla="*/ 293947 h 610227"/>
                <a:gd name="connsiteX184" fmla="*/ 203750 w 788182"/>
                <a:gd name="connsiteY184" fmla="*/ 308057 h 610227"/>
                <a:gd name="connsiteX185" fmla="*/ 212038 w 788182"/>
                <a:gd name="connsiteY185" fmla="*/ 319541 h 610227"/>
                <a:gd name="connsiteX186" fmla="*/ 212701 w 788182"/>
                <a:gd name="connsiteY186" fmla="*/ 320526 h 610227"/>
                <a:gd name="connsiteX187" fmla="*/ 226627 w 788182"/>
                <a:gd name="connsiteY187" fmla="*/ 313963 h 610227"/>
                <a:gd name="connsiteX188" fmla="*/ 226296 w 788182"/>
                <a:gd name="connsiteY188" fmla="*/ 296244 h 610227"/>
                <a:gd name="connsiteX189" fmla="*/ 218670 w 788182"/>
                <a:gd name="connsiteY189" fmla="*/ 289025 h 610227"/>
                <a:gd name="connsiteX190" fmla="*/ 311758 w 788182"/>
                <a:gd name="connsiteY190" fmla="*/ 286246 h 610227"/>
                <a:gd name="connsiteX191" fmla="*/ 330086 w 788182"/>
                <a:gd name="connsiteY191" fmla="*/ 290168 h 610227"/>
                <a:gd name="connsiteX192" fmla="*/ 327141 w 788182"/>
                <a:gd name="connsiteY192" fmla="*/ 323179 h 610227"/>
                <a:gd name="connsiteX193" fmla="*/ 298010 w 788182"/>
                <a:gd name="connsiteY193" fmla="*/ 312066 h 610227"/>
                <a:gd name="connsiteX194" fmla="*/ 300956 w 788182"/>
                <a:gd name="connsiteY194" fmla="*/ 295724 h 610227"/>
                <a:gd name="connsiteX195" fmla="*/ 311758 w 788182"/>
                <a:gd name="connsiteY195" fmla="*/ 286246 h 610227"/>
                <a:gd name="connsiteX196" fmla="*/ 420181 w 788182"/>
                <a:gd name="connsiteY196" fmla="*/ 283169 h 610227"/>
                <a:gd name="connsiteX197" fmla="*/ 438551 w 788182"/>
                <a:gd name="connsiteY197" fmla="*/ 291632 h 610227"/>
                <a:gd name="connsiteX198" fmla="*/ 428882 w 788182"/>
                <a:gd name="connsiteY198" fmla="*/ 325811 h 610227"/>
                <a:gd name="connsiteX199" fmla="*/ 400845 w 788182"/>
                <a:gd name="connsiteY199" fmla="*/ 305955 h 610227"/>
                <a:gd name="connsiteX200" fmla="*/ 404712 w 788182"/>
                <a:gd name="connsiteY200" fmla="*/ 294887 h 610227"/>
                <a:gd name="connsiteX201" fmla="*/ 420181 w 788182"/>
                <a:gd name="connsiteY201" fmla="*/ 283169 h 610227"/>
                <a:gd name="connsiteX202" fmla="*/ 220162 w 788182"/>
                <a:gd name="connsiteY202" fmla="*/ 281806 h 610227"/>
                <a:gd name="connsiteX203" fmla="*/ 230937 w 788182"/>
                <a:gd name="connsiteY203" fmla="*/ 289682 h 610227"/>
                <a:gd name="connsiteX204" fmla="*/ 234916 w 788182"/>
                <a:gd name="connsiteY204" fmla="*/ 315933 h 610227"/>
                <a:gd name="connsiteX205" fmla="*/ 214028 w 788182"/>
                <a:gd name="connsiteY205" fmla="*/ 329386 h 610227"/>
                <a:gd name="connsiteX206" fmla="*/ 194467 w 788182"/>
                <a:gd name="connsiteY206" fmla="*/ 313963 h 610227"/>
                <a:gd name="connsiteX207" fmla="*/ 201098 w 788182"/>
                <a:gd name="connsiteY207" fmla="*/ 290010 h 610227"/>
                <a:gd name="connsiteX208" fmla="*/ 206734 w 788182"/>
                <a:gd name="connsiteY208" fmla="*/ 285416 h 610227"/>
                <a:gd name="connsiteX209" fmla="*/ 207397 w 788182"/>
                <a:gd name="connsiteY209" fmla="*/ 284759 h 610227"/>
                <a:gd name="connsiteX210" fmla="*/ 220162 w 788182"/>
                <a:gd name="connsiteY210" fmla="*/ 281806 h 610227"/>
                <a:gd name="connsiteX211" fmla="*/ 674411 w 788182"/>
                <a:gd name="connsiteY211" fmla="*/ 280158 h 610227"/>
                <a:gd name="connsiteX212" fmla="*/ 675394 w 788182"/>
                <a:gd name="connsiteY212" fmla="*/ 283425 h 610227"/>
                <a:gd name="connsiteX213" fmla="*/ 628534 w 788182"/>
                <a:gd name="connsiteY213" fmla="*/ 346151 h 610227"/>
                <a:gd name="connsiteX214" fmla="*/ 624274 w 788182"/>
                <a:gd name="connsiteY214" fmla="*/ 342884 h 610227"/>
                <a:gd name="connsiteX215" fmla="*/ 671462 w 788182"/>
                <a:gd name="connsiteY215" fmla="*/ 280811 h 610227"/>
                <a:gd name="connsiteX216" fmla="*/ 674411 w 788182"/>
                <a:gd name="connsiteY216" fmla="*/ 280158 h 610227"/>
                <a:gd name="connsiteX217" fmla="*/ 669984 w 788182"/>
                <a:gd name="connsiteY217" fmla="*/ 267162 h 610227"/>
                <a:gd name="connsiteX218" fmla="*/ 670728 w 788182"/>
                <a:gd name="connsiteY218" fmla="*/ 270155 h 610227"/>
                <a:gd name="connsiteX219" fmla="*/ 633358 w 788182"/>
                <a:gd name="connsiteY219" fmla="*/ 321657 h 610227"/>
                <a:gd name="connsiteX220" fmla="*/ 629720 w 788182"/>
                <a:gd name="connsiteY220" fmla="*/ 318705 h 610227"/>
                <a:gd name="connsiteX221" fmla="*/ 666760 w 788182"/>
                <a:gd name="connsiteY221" fmla="*/ 267859 h 610227"/>
                <a:gd name="connsiteX222" fmla="*/ 669984 w 788182"/>
                <a:gd name="connsiteY222" fmla="*/ 267162 h 610227"/>
                <a:gd name="connsiteX223" fmla="*/ 674724 w 788182"/>
                <a:gd name="connsiteY223" fmla="*/ 236724 h 610227"/>
                <a:gd name="connsiteX224" fmla="*/ 675412 w 788182"/>
                <a:gd name="connsiteY224" fmla="*/ 239610 h 610227"/>
                <a:gd name="connsiteX225" fmla="*/ 631668 w 788182"/>
                <a:gd name="connsiteY225" fmla="*/ 302262 h 610227"/>
                <a:gd name="connsiteX226" fmla="*/ 627131 w 788182"/>
                <a:gd name="connsiteY226" fmla="*/ 299624 h 610227"/>
                <a:gd name="connsiteX227" fmla="*/ 671848 w 788182"/>
                <a:gd name="connsiteY227" fmla="*/ 237301 h 610227"/>
                <a:gd name="connsiteX228" fmla="*/ 674724 w 788182"/>
                <a:gd name="connsiteY228" fmla="*/ 236724 h 610227"/>
                <a:gd name="connsiteX229" fmla="*/ 672663 w 788182"/>
                <a:gd name="connsiteY229" fmla="*/ 221884 h 610227"/>
                <a:gd name="connsiteX230" fmla="*/ 674616 w 788182"/>
                <a:gd name="connsiteY230" fmla="*/ 223178 h 610227"/>
                <a:gd name="connsiteX231" fmla="*/ 632950 w 788182"/>
                <a:gd name="connsiteY231" fmla="*/ 279137 h 610227"/>
                <a:gd name="connsiteX232" fmla="*/ 629694 w 788182"/>
                <a:gd name="connsiteY232" fmla="*/ 276548 h 610227"/>
                <a:gd name="connsiteX233" fmla="*/ 672663 w 788182"/>
                <a:gd name="connsiteY233" fmla="*/ 221884 h 610227"/>
                <a:gd name="connsiteX234" fmla="*/ 687157 w 788182"/>
                <a:gd name="connsiteY234" fmla="*/ 187669 h 610227"/>
                <a:gd name="connsiteX235" fmla="*/ 689788 w 788182"/>
                <a:gd name="connsiteY235" fmla="*/ 189312 h 610227"/>
                <a:gd name="connsiteX236" fmla="*/ 662156 w 788182"/>
                <a:gd name="connsiteY236" fmla="*/ 223142 h 610227"/>
                <a:gd name="connsiteX237" fmla="*/ 632220 w 788182"/>
                <a:gd name="connsiteY237" fmla="*/ 258288 h 610227"/>
                <a:gd name="connsiteX238" fmla="*/ 628601 w 788182"/>
                <a:gd name="connsiteY238" fmla="*/ 255003 h 610227"/>
                <a:gd name="connsiteX239" fmla="*/ 687157 w 788182"/>
                <a:gd name="connsiteY239" fmla="*/ 187669 h 610227"/>
                <a:gd name="connsiteX240" fmla="*/ 676173 w 788182"/>
                <a:gd name="connsiteY240" fmla="*/ 167835 h 610227"/>
                <a:gd name="connsiteX241" fmla="*/ 679734 w 788182"/>
                <a:gd name="connsiteY241" fmla="*/ 169805 h 610227"/>
                <a:gd name="connsiteX242" fmla="*/ 633428 w 788182"/>
                <a:gd name="connsiteY242" fmla="*/ 233151 h 610227"/>
                <a:gd name="connsiteX243" fmla="*/ 628571 w 788182"/>
                <a:gd name="connsiteY243" fmla="*/ 230197 h 610227"/>
                <a:gd name="connsiteX244" fmla="*/ 676173 w 788182"/>
                <a:gd name="connsiteY244" fmla="*/ 167835 h 610227"/>
                <a:gd name="connsiteX245" fmla="*/ 499512 w 788182"/>
                <a:gd name="connsiteY245" fmla="*/ 109319 h 610227"/>
                <a:gd name="connsiteX246" fmla="*/ 339761 w 788182"/>
                <a:gd name="connsiteY246" fmla="*/ 109646 h 610227"/>
                <a:gd name="connsiteX247" fmla="*/ 181318 w 788182"/>
                <a:gd name="connsiteY247" fmla="*/ 111607 h 610227"/>
                <a:gd name="connsiteX248" fmla="*/ 101281 w 788182"/>
                <a:gd name="connsiteY248" fmla="*/ 118474 h 610227"/>
                <a:gd name="connsiteX249" fmla="*/ 64365 w 788182"/>
                <a:gd name="connsiteY249" fmla="*/ 125013 h 610227"/>
                <a:gd name="connsiteX250" fmla="*/ 41171 w 788182"/>
                <a:gd name="connsiteY250" fmla="*/ 137764 h 610227"/>
                <a:gd name="connsiteX251" fmla="*/ 37904 w 788182"/>
                <a:gd name="connsiteY251" fmla="*/ 187135 h 610227"/>
                <a:gd name="connsiteX252" fmla="*/ 43458 w 788182"/>
                <a:gd name="connsiteY252" fmla="*/ 263643 h 610227"/>
                <a:gd name="connsiteX253" fmla="*/ 46398 w 788182"/>
                <a:gd name="connsiteY253" fmla="*/ 341458 h 610227"/>
                <a:gd name="connsiteX254" fmla="*/ 48031 w 788182"/>
                <a:gd name="connsiteY254" fmla="*/ 419274 h 610227"/>
                <a:gd name="connsiteX255" fmla="*/ 48031 w 788182"/>
                <a:gd name="connsiteY255" fmla="*/ 459490 h 610227"/>
                <a:gd name="connsiteX256" fmla="*/ 52931 w 788182"/>
                <a:gd name="connsiteY256" fmla="*/ 494802 h 610227"/>
                <a:gd name="connsiteX257" fmla="*/ 71879 w 788182"/>
                <a:gd name="connsiteY257" fmla="*/ 512457 h 610227"/>
                <a:gd name="connsiteX258" fmla="*/ 97687 w 788182"/>
                <a:gd name="connsiteY258" fmla="*/ 518670 h 610227"/>
                <a:gd name="connsiteX259" fmla="*/ 172171 w 788182"/>
                <a:gd name="connsiteY259" fmla="*/ 519977 h 610227"/>
                <a:gd name="connsiteX260" fmla="*/ 212354 w 788182"/>
                <a:gd name="connsiteY260" fmla="*/ 517688 h 610227"/>
                <a:gd name="connsiteX261" fmla="*/ 245023 w 788182"/>
                <a:gd name="connsiteY261" fmla="*/ 513765 h 610227"/>
                <a:gd name="connsiteX262" fmla="*/ 251230 w 788182"/>
                <a:gd name="connsiteY262" fmla="*/ 518670 h 610227"/>
                <a:gd name="connsiteX263" fmla="*/ 275404 w 788182"/>
                <a:gd name="connsiteY263" fmla="*/ 572617 h 610227"/>
                <a:gd name="connsiteX264" fmla="*/ 300233 w 788182"/>
                <a:gd name="connsiteY264" fmla="*/ 590600 h 610227"/>
                <a:gd name="connsiteX265" fmla="*/ 316893 w 788182"/>
                <a:gd name="connsiteY265" fmla="*/ 598120 h 610227"/>
                <a:gd name="connsiteX266" fmla="*/ 304153 w 788182"/>
                <a:gd name="connsiteY266" fmla="*/ 557250 h 610227"/>
                <a:gd name="connsiteX267" fmla="*/ 308399 w 788182"/>
                <a:gd name="connsiteY267" fmla="*/ 527170 h 610227"/>
                <a:gd name="connsiteX268" fmla="*/ 319180 w 788182"/>
                <a:gd name="connsiteY268" fmla="*/ 514419 h 610227"/>
                <a:gd name="connsiteX269" fmla="*/ 391051 w 788182"/>
                <a:gd name="connsiteY269" fmla="*/ 514419 h 610227"/>
                <a:gd name="connsiteX270" fmla="*/ 470763 w 788182"/>
                <a:gd name="connsiteY270" fmla="*/ 512784 h 610227"/>
                <a:gd name="connsiteX271" fmla="*/ 550474 w 788182"/>
                <a:gd name="connsiteY271" fmla="*/ 509188 h 610227"/>
                <a:gd name="connsiteX272" fmla="*/ 573015 w 788182"/>
                <a:gd name="connsiteY272" fmla="*/ 507553 h 610227"/>
                <a:gd name="connsiteX273" fmla="*/ 590984 w 788182"/>
                <a:gd name="connsiteY273" fmla="*/ 502648 h 610227"/>
                <a:gd name="connsiteX274" fmla="*/ 602090 w 788182"/>
                <a:gd name="connsiteY274" fmla="*/ 480088 h 610227"/>
                <a:gd name="connsiteX275" fmla="*/ 600784 w 788182"/>
                <a:gd name="connsiteY275" fmla="*/ 334919 h 610227"/>
                <a:gd name="connsiteX276" fmla="*/ 605030 w 788182"/>
                <a:gd name="connsiteY276" fmla="*/ 294704 h 610227"/>
                <a:gd name="connsiteX277" fmla="*/ 605030 w 788182"/>
                <a:gd name="connsiteY277" fmla="*/ 257104 h 610227"/>
                <a:gd name="connsiteX278" fmla="*/ 598824 w 788182"/>
                <a:gd name="connsiteY278" fmla="*/ 176999 h 610227"/>
                <a:gd name="connsiteX279" fmla="*/ 595230 w 788182"/>
                <a:gd name="connsiteY279" fmla="*/ 141688 h 610227"/>
                <a:gd name="connsiteX280" fmla="*/ 576283 w 788182"/>
                <a:gd name="connsiteY280" fmla="*/ 116839 h 610227"/>
                <a:gd name="connsiteX281" fmla="*/ 537406 w 788182"/>
                <a:gd name="connsiteY281" fmla="*/ 109972 h 610227"/>
                <a:gd name="connsiteX282" fmla="*/ 499512 w 788182"/>
                <a:gd name="connsiteY282" fmla="*/ 109319 h 610227"/>
                <a:gd name="connsiteX283" fmla="*/ 141177 w 788182"/>
                <a:gd name="connsiteY283" fmla="*/ 91628 h 610227"/>
                <a:gd name="connsiteX284" fmla="*/ 142810 w 788182"/>
                <a:gd name="connsiteY284" fmla="*/ 97486 h 610227"/>
                <a:gd name="connsiteX285" fmla="*/ 77804 w 788182"/>
                <a:gd name="connsiteY285" fmla="*/ 103669 h 610227"/>
                <a:gd name="connsiteX286" fmla="*/ 48076 w 788182"/>
                <a:gd name="connsiteY286" fmla="*/ 111478 h 610227"/>
                <a:gd name="connsiteX287" fmla="*/ 25536 w 788182"/>
                <a:gd name="connsiteY287" fmla="*/ 126771 h 610227"/>
                <a:gd name="connsiteX288" fmla="*/ 20637 w 788182"/>
                <a:gd name="connsiteY288" fmla="*/ 181111 h 610227"/>
                <a:gd name="connsiteX289" fmla="*/ 21616 w 788182"/>
                <a:gd name="connsiteY289" fmla="*/ 244236 h 610227"/>
                <a:gd name="connsiteX290" fmla="*/ 19003 w 788182"/>
                <a:gd name="connsiteY290" fmla="*/ 244236 h 610227"/>
                <a:gd name="connsiteX291" fmla="*/ 14756 w 788182"/>
                <a:gd name="connsiteY291" fmla="*/ 170373 h 610227"/>
                <a:gd name="connsiteX292" fmla="*/ 22596 w 788182"/>
                <a:gd name="connsiteY292" fmla="*/ 119612 h 610227"/>
                <a:gd name="connsiteX293" fmla="*/ 42197 w 788182"/>
                <a:gd name="connsiteY293" fmla="*/ 106922 h 610227"/>
                <a:gd name="connsiteX294" fmla="*/ 70617 w 788182"/>
                <a:gd name="connsiteY294" fmla="*/ 99113 h 610227"/>
                <a:gd name="connsiteX295" fmla="*/ 141177 w 788182"/>
                <a:gd name="connsiteY295" fmla="*/ 91628 h 610227"/>
                <a:gd name="connsiteX296" fmla="*/ 76399 w 788182"/>
                <a:gd name="connsiteY296" fmla="*/ 86200 h 610227"/>
                <a:gd name="connsiteX297" fmla="*/ 78024 w 788182"/>
                <a:gd name="connsiteY297" fmla="*/ 92757 h 610227"/>
                <a:gd name="connsiteX298" fmla="*/ 13022 w 788182"/>
                <a:gd name="connsiteY298" fmla="*/ 123245 h 610227"/>
                <a:gd name="connsiteX299" fmla="*/ 6196 w 788182"/>
                <a:gd name="connsiteY299" fmla="*/ 165209 h 610227"/>
                <a:gd name="connsiteX300" fmla="*/ 7496 w 788182"/>
                <a:gd name="connsiteY300" fmla="*/ 203894 h 610227"/>
                <a:gd name="connsiteX301" fmla="*/ 4571 w 788182"/>
                <a:gd name="connsiteY301" fmla="*/ 203894 h 610227"/>
                <a:gd name="connsiteX302" fmla="*/ 346 w 788182"/>
                <a:gd name="connsiteY302" fmla="*/ 156030 h 610227"/>
                <a:gd name="connsiteX303" fmla="*/ 4246 w 788182"/>
                <a:gd name="connsiteY303" fmla="*/ 135048 h 610227"/>
                <a:gd name="connsiteX304" fmla="*/ 9446 w 788182"/>
                <a:gd name="connsiteY304" fmla="*/ 116689 h 610227"/>
                <a:gd name="connsiteX305" fmla="*/ 76399 w 788182"/>
                <a:gd name="connsiteY305" fmla="*/ 86200 h 610227"/>
                <a:gd name="connsiteX306" fmla="*/ 420798 w 788182"/>
                <a:gd name="connsiteY306" fmla="*/ 47323 h 610227"/>
                <a:gd name="connsiteX307" fmla="*/ 422429 w 788182"/>
                <a:gd name="connsiteY307" fmla="*/ 47653 h 610227"/>
                <a:gd name="connsiteX308" fmla="*/ 423408 w 788182"/>
                <a:gd name="connsiteY308" fmla="*/ 72076 h 610227"/>
                <a:gd name="connsiteX309" fmla="*/ 422103 w 788182"/>
                <a:gd name="connsiteY309" fmla="*/ 89238 h 610227"/>
                <a:gd name="connsiteX310" fmla="*/ 422429 w 788182"/>
                <a:gd name="connsiteY310" fmla="*/ 89568 h 610227"/>
                <a:gd name="connsiteX311" fmla="*/ 494539 w 788182"/>
                <a:gd name="connsiteY311" fmla="*/ 87918 h 610227"/>
                <a:gd name="connsiteX312" fmla="*/ 494539 w 788182"/>
                <a:gd name="connsiteY312" fmla="*/ 93528 h 610227"/>
                <a:gd name="connsiteX313" fmla="*/ 421450 w 788182"/>
                <a:gd name="connsiteY313" fmla="*/ 91548 h 610227"/>
                <a:gd name="connsiteX314" fmla="*/ 416883 w 788182"/>
                <a:gd name="connsiteY314" fmla="*/ 90558 h 610227"/>
                <a:gd name="connsiteX315" fmla="*/ 418187 w 788182"/>
                <a:gd name="connsiteY315" fmla="*/ 72076 h 610227"/>
                <a:gd name="connsiteX316" fmla="*/ 420798 w 788182"/>
                <a:gd name="connsiteY316" fmla="*/ 47323 h 610227"/>
                <a:gd name="connsiteX317" fmla="*/ 435044 w 788182"/>
                <a:gd name="connsiteY317" fmla="*/ 44366 h 610227"/>
                <a:gd name="connsiteX318" fmla="*/ 437675 w 788182"/>
                <a:gd name="connsiteY318" fmla="*/ 47107 h 610227"/>
                <a:gd name="connsiteX319" fmla="*/ 437346 w 788182"/>
                <a:gd name="connsiteY319" fmla="*/ 66383 h 610227"/>
                <a:gd name="connsiteX320" fmla="*/ 436359 w 788182"/>
                <a:gd name="connsiteY320" fmla="*/ 73363 h 610227"/>
                <a:gd name="connsiteX321" fmla="*/ 441951 w 788182"/>
                <a:gd name="connsiteY321" fmla="*/ 76021 h 610227"/>
                <a:gd name="connsiteX322" fmla="*/ 482408 w 788182"/>
                <a:gd name="connsiteY322" fmla="*/ 77683 h 610227"/>
                <a:gd name="connsiteX323" fmla="*/ 482408 w 788182"/>
                <a:gd name="connsiteY323" fmla="*/ 80010 h 610227"/>
                <a:gd name="connsiteX324" fmla="*/ 453134 w 788182"/>
                <a:gd name="connsiteY324" fmla="*/ 81339 h 610227"/>
                <a:gd name="connsiteX325" fmla="*/ 440635 w 788182"/>
                <a:gd name="connsiteY325" fmla="*/ 81339 h 610227"/>
                <a:gd name="connsiteX326" fmla="*/ 434057 w 788182"/>
                <a:gd name="connsiteY326" fmla="*/ 81007 h 610227"/>
                <a:gd name="connsiteX327" fmla="*/ 431754 w 788182"/>
                <a:gd name="connsiteY327" fmla="*/ 69707 h 610227"/>
                <a:gd name="connsiteX328" fmla="*/ 432412 w 788182"/>
                <a:gd name="connsiteY328" fmla="*/ 47107 h 610227"/>
                <a:gd name="connsiteX329" fmla="*/ 435044 w 788182"/>
                <a:gd name="connsiteY329" fmla="*/ 44366 h 610227"/>
                <a:gd name="connsiteX330" fmla="*/ 585430 w 788182"/>
                <a:gd name="connsiteY330" fmla="*/ 1750 h 610227"/>
                <a:gd name="connsiteX331" fmla="*/ 744198 w 788182"/>
                <a:gd name="connsiteY331" fmla="*/ 1750 h 610227"/>
                <a:gd name="connsiteX332" fmla="*/ 788182 w 788182"/>
                <a:gd name="connsiteY332" fmla="*/ 3021 h 610227"/>
                <a:gd name="connsiteX333" fmla="*/ 788182 w 788182"/>
                <a:gd name="connsiteY333" fmla="*/ 13538 h 610227"/>
                <a:gd name="connsiteX334" fmla="*/ 753673 w 788182"/>
                <a:gd name="connsiteY334" fmla="*/ 12539 h 610227"/>
                <a:gd name="connsiteX335" fmla="*/ 594577 w 788182"/>
                <a:gd name="connsiteY335" fmla="*/ 11885 h 610227"/>
                <a:gd name="connsiteX336" fmla="*/ 516172 w 788182"/>
                <a:gd name="connsiteY336" fmla="*/ 15482 h 610227"/>
                <a:gd name="connsiteX337" fmla="*/ 452142 w 788182"/>
                <a:gd name="connsiteY337" fmla="*/ 17444 h 610227"/>
                <a:gd name="connsiteX338" fmla="*/ 413266 w 788182"/>
                <a:gd name="connsiteY338" fmla="*/ 31503 h 610227"/>
                <a:gd name="connsiteX339" fmla="*/ 413266 w 788182"/>
                <a:gd name="connsiteY339" fmla="*/ 65507 h 610227"/>
                <a:gd name="connsiteX340" fmla="*/ 411305 w 788182"/>
                <a:gd name="connsiteY340" fmla="*/ 96895 h 610227"/>
                <a:gd name="connsiteX341" fmla="*/ 515192 w 788182"/>
                <a:gd name="connsiteY341" fmla="*/ 97875 h 610227"/>
                <a:gd name="connsiteX342" fmla="*/ 556681 w 788182"/>
                <a:gd name="connsiteY342" fmla="*/ 98856 h 610227"/>
                <a:gd name="connsiteX343" fmla="*/ 585430 w 788182"/>
                <a:gd name="connsiteY343" fmla="*/ 107030 h 610227"/>
                <a:gd name="connsiteX344" fmla="*/ 604377 w 788182"/>
                <a:gd name="connsiteY344" fmla="*/ 129917 h 610227"/>
                <a:gd name="connsiteX345" fmla="*/ 609278 w 788182"/>
                <a:gd name="connsiteY345" fmla="*/ 156728 h 610227"/>
                <a:gd name="connsiteX346" fmla="*/ 615811 w 788182"/>
                <a:gd name="connsiteY346" fmla="*/ 234543 h 610227"/>
                <a:gd name="connsiteX347" fmla="*/ 614504 w 788182"/>
                <a:gd name="connsiteY347" fmla="*/ 312359 h 610227"/>
                <a:gd name="connsiteX348" fmla="*/ 615158 w 788182"/>
                <a:gd name="connsiteY348" fmla="*/ 389848 h 610227"/>
                <a:gd name="connsiteX349" fmla="*/ 615158 w 788182"/>
                <a:gd name="connsiteY349" fmla="*/ 392464 h 610227"/>
                <a:gd name="connsiteX350" fmla="*/ 684089 w 788182"/>
                <a:gd name="connsiteY350" fmla="*/ 391156 h 610227"/>
                <a:gd name="connsiteX351" fmla="*/ 684757 w 788182"/>
                <a:gd name="connsiteY351" fmla="*/ 391130 h 610227"/>
                <a:gd name="connsiteX352" fmla="*/ 719861 w 788182"/>
                <a:gd name="connsiteY352" fmla="*/ 389766 h 610227"/>
                <a:gd name="connsiteX353" fmla="*/ 755633 w 788182"/>
                <a:gd name="connsiteY353" fmla="*/ 390829 h 610227"/>
                <a:gd name="connsiteX354" fmla="*/ 760207 w 788182"/>
                <a:gd name="connsiteY354" fmla="*/ 395406 h 610227"/>
                <a:gd name="connsiteX355" fmla="*/ 749426 w 788182"/>
                <a:gd name="connsiteY355" fmla="*/ 450662 h 610227"/>
                <a:gd name="connsiteX356" fmla="*/ 782747 w 788182"/>
                <a:gd name="connsiteY356" fmla="*/ 434969 h 610227"/>
                <a:gd name="connsiteX357" fmla="*/ 788182 w 788182"/>
                <a:gd name="connsiteY357" fmla="*/ 423422 h 610227"/>
                <a:gd name="connsiteX358" fmla="*/ 788182 w 788182"/>
                <a:gd name="connsiteY358" fmla="*/ 445073 h 610227"/>
                <a:gd name="connsiteX359" fmla="*/ 763882 w 788182"/>
                <a:gd name="connsiteY359" fmla="*/ 457815 h 610227"/>
                <a:gd name="connsiteX360" fmla="*/ 734072 w 788182"/>
                <a:gd name="connsiteY360" fmla="*/ 467010 h 610227"/>
                <a:gd name="connsiteX361" fmla="*/ 729825 w 788182"/>
                <a:gd name="connsiteY361" fmla="*/ 457202 h 610227"/>
                <a:gd name="connsiteX362" fmla="*/ 751060 w 788182"/>
                <a:gd name="connsiteY362" fmla="*/ 399984 h 610227"/>
                <a:gd name="connsiteX363" fmla="*/ 684089 w 788182"/>
                <a:gd name="connsiteY363" fmla="*/ 402273 h 610227"/>
                <a:gd name="connsiteX364" fmla="*/ 674136 w 788182"/>
                <a:gd name="connsiteY364" fmla="*/ 402560 h 610227"/>
                <a:gd name="connsiteX365" fmla="*/ 616138 w 788182"/>
                <a:gd name="connsiteY365" fmla="*/ 404234 h 610227"/>
                <a:gd name="connsiteX366" fmla="*/ 615485 w 788182"/>
                <a:gd name="connsiteY366" fmla="*/ 465376 h 610227"/>
                <a:gd name="connsiteX367" fmla="*/ 615421 w 788182"/>
                <a:gd name="connsiteY367" fmla="*/ 465743 h 610227"/>
                <a:gd name="connsiteX368" fmla="*/ 611279 w 788182"/>
                <a:gd name="connsiteY368" fmla="*/ 489938 h 610227"/>
                <a:gd name="connsiteX369" fmla="*/ 598497 w 788182"/>
                <a:gd name="connsiteY369" fmla="*/ 510823 h 610227"/>
                <a:gd name="connsiteX370" fmla="*/ 569748 w 788182"/>
                <a:gd name="connsiteY370" fmla="*/ 518670 h 610227"/>
                <a:gd name="connsiteX371" fmla="*/ 531199 w 788182"/>
                <a:gd name="connsiteY371" fmla="*/ 520958 h 610227"/>
                <a:gd name="connsiteX372" fmla="*/ 371777 w 788182"/>
                <a:gd name="connsiteY372" fmla="*/ 525535 h 610227"/>
                <a:gd name="connsiteX373" fmla="*/ 329961 w 788182"/>
                <a:gd name="connsiteY373" fmla="*/ 525535 h 610227"/>
                <a:gd name="connsiteX374" fmla="*/ 319507 w 788182"/>
                <a:gd name="connsiteY374" fmla="*/ 524555 h 610227"/>
                <a:gd name="connsiteX375" fmla="*/ 318527 w 788182"/>
                <a:gd name="connsiteY375" fmla="*/ 528151 h 610227"/>
                <a:gd name="connsiteX376" fmla="*/ 316240 w 788182"/>
                <a:gd name="connsiteY376" fmla="*/ 535017 h 610227"/>
                <a:gd name="connsiteX377" fmla="*/ 314934 w 788182"/>
                <a:gd name="connsiteY377" fmla="*/ 572617 h 610227"/>
                <a:gd name="connsiteX378" fmla="*/ 330614 w 788182"/>
                <a:gd name="connsiteY378" fmla="*/ 601389 h 610227"/>
                <a:gd name="connsiteX379" fmla="*/ 328327 w 788182"/>
                <a:gd name="connsiteY379" fmla="*/ 610217 h 610227"/>
                <a:gd name="connsiteX380" fmla="*/ 297619 w 788182"/>
                <a:gd name="connsiteY380" fmla="*/ 600082 h 610227"/>
                <a:gd name="connsiteX381" fmla="*/ 269850 w 788182"/>
                <a:gd name="connsiteY381" fmla="*/ 581445 h 610227"/>
                <a:gd name="connsiteX382" fmla="*/ 239795 w 788182"/>
                <a:gd name="connsiteY382" fmla="*/ 527170 h 610227"/>
                <a:gd name="connsiteX383" fmla="*/ 215947 w 788182"/>
                <a:gd name="connsiteY383" fmla="*/ 531094 h 610227"/>
                <a:gd name="connsiteX384" fmla="*/ 186872 w 788182"/>
                <a:gd name="connsiteY384" fmla="*/ 533382 h 610227"/>
                <a:gd name="connsiteX385" fmla="*/ 127089 w 788182"/>
                <a:gd name="connsiteY385" fmla="*/ 534037 h 610227"/>
                <a:gd name="connsiteX386" fmla="*/ 75800 w 788182"/>
                <a:gd name="connsiteY386" fmla="*/ 528151 h 610227"/>
                <a:gd name="connsiteX387" fmla="*/ 45091 w 788182"/>
                <a:gd name="connsiteY387" fmla="*/ 509188 h 610227"/>
                <a:gd name="connsiteX388" fmla="*/ 34311 w 788182"/>
                <a:gd name="connsiteY388" fmla="*/ 481069 h 610227"/>
                <a:gd name="connsiteX389" fmla="*/ 34637 w 788182"/>
                <a:gd name="connsiteY389" fmla="*/ 443796 h 610227"/>
                <a:gd name="connsiteX390" fmla="*/ 33656 w 788182"/>
                <a:gd name="connsiteY390" fmla="*/ 366308 h 610227"/>
                <a:gd name="connsiteX391" fmla="*/ 32350 w 788182"/>
                <a:gd name="connsiteY391" fmla="*/ 288491 h 610227"/>
                <a:gd name="connsiteX392" fmla="*/ 25490 w 788182"/>
                <a:gd name="connsiteY392" fmla="*/ 210349 h 610227"/>
                <a:gd name="connsiteX393" fmla="*/ 24509 w 788182"/>
                <a:gd name="connsiteY393" fmla="*/ 178307 h 610227"/>
                <a:gd name="connsiteX394" fmla="*/ 24183 w 788182"/>
                <a:gd name="connsiteY394" fmla="*/ 153131 h 610227"/>
                <a:gd name="connsiteX395" fmla="*/ 31370 w 788182"/>
                <a:gd name="connsiteY395" fmla="*/ 129590 h 610227"/>
                <a:gd name="connsiteX396" fmla="*/ 49991 w 788182"/>
                <a:gd name="connsiteY396" fmla="*/ 116512 h 610227"/>
                <a:gd name="connsiteX397" fmla="*/ 118595 w 788182"/>
                <a:gd name="connsiteY397" fmla="*/ 103433 h 610227"/>
                <a:gd name="connsiteX398" fmla="*/ 197327 w 788182"/>
                <a:gd name="connsiteY398" fmla="*/ 98529 h 610227"/>
                <a:gd name="connsiteX399" fmla="*/ 356096 w 788182"/>
                <a:gd name="connsiteY399" fmla="*/ 97549 h 610227"/>
                <a:gd name="connsiteX400" fmla="*/ 401832 w 788182"/>
                <a:gd name="connsiteY400" fmla="*/ 96895 h 610227"/>
                <a:gd name="connsiteX401" fmla="*/ 401505 w 788182"/>
                <a:gd name="connsiteY401" fmla="*/ 56679 h 610227"/>
                <a:gd name="connsiteX402" fmla="*/ 404119 w 788182"/>
                <a:gd name="connsiteY402" fmla="*/ 24310 h 610227"/>
                <a:gd name="connsiteX403" fmla="*/ 446915 w 788182"/>
                <a:gd name="connsiteY403" fmla="*/ 6654 h 610227"/>
                <a:gd name="connsiteX404" fmla="*/ 507025 w 788182"/>
                <a:gd name="connsiteY404" fmla="*/ 5346 h 610227"/>
                <a:gd name="connsiteX405" fmla="*/ 585430 w 788182"/>
                <a:gd name="connsiteY405" fmla="*/ 1750 h 61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</a:cxnLst>
              <a:rect l="l" t="t" r="r" b="b"/>
              <a:pathLst>
                <a:path w="788182" h="610227">
                  <a:moveTo>
                    <a:pt x="204064" y="540356"/>
                  </a:moveTo>
                  <a:cubicBezTo>
                    <a:pt x="205205" y="540024"/>
                    <a:pt x="206510" y="540521"/>
                    <a:pt x="206999" y="542179"/>
                  </a:cubicBezTo>
                  <a:cubicBezTo>
                    <a:pt x="208629" y="546817"/>
                    <a:pt x="209281" y="552451"/>
                    <a:pt x="210585" y="557421"/>
                  </a:cubicBezTo>
                  <a:cubicBezTo>
                    <a:pt x="212542" y="563054"/>
                    <a:pt x="214824" y="568356"/>
                    <a:pt x="217759" y="573327"/>
                  </a:cubicBezTo>
                  <a:cubicBezTo>
                    <a:pt x="218737" y="574983"/>
                    <a:pt x="216781" y="575977"/>
                    <a:pt x="215802" y="574652"/>
                  </a:cubicBezTo>
                  <a:cubicBezTo>
                    <a:pt x="208629" y="565373"/>
                    <a:pt x="203412" y="555432"/>
                    <a:pt x="202107" y="543504"/>
                  </a:cubicBezTo>
                  <a:cubicBezTo>
                    <a:pt x="201945" y="541847"/>
                    <a:pt x="202923" y="540687"/>
                    <a:pt x="204064" y="540356"/>
                  </a:cubicBezTo>
                  <a:close/>
                  <a:moveTo>
                    <a:pt x="601872" y="536324"/>
                  </a:moveTo>
                  <a:cubicBezTo>
                    <a:pt x="605480" y="535984"/>
                    <a:pt x="606137" y="542762"/>
                    <a:pt x="602528" y="543100"/>
                  </a:cubicBezTo>
                  <a:cubicBezTo>
                    <a:pt x="583830" y="545473"/>
                    <a:pt x="565788" y="547167"/>
                    <a:pt x="546763" y="546828"/>
                  </a:cubicBezTo>
                  <a:cubicBezTo>
                    <a:pt x="536922" y="546828"/>
                    <a:pt x="526752" y="547167"/>
                    <a:pt x="516911" y="546150"/>
                  </a:cubicBezTo>
                  <a:cubicBezTo>
                    <a:pt x="508054" y="545133"/>
                    <a:pt x="499198" y="543440"/>
                    <a:pt x="490341" y="543100"/>
                  </a:cubicBezTo>
                  <a:cubicBezTo>
                    <a:pt x="488372" y="543100"/>
                    <a:pt x="488701" y="540050"/>
                    <a:pt x="490668" y="540050"/>
                  </a:cubicBezTo>
                  <a:cubicBezTo>
                    <a:pt x="500509" y="539034"/>
                    <a:pt x="510023" y="540728"/>
                    <a:pt x="519864" y="540728"/>
                  </a:cubicBezTo>
                  <a:cubicBezTo>
                    <a:pt x="529048" y="541067"/>
                    <a:pt x="537905" y="541067"/>
                    <a:pt x="547091" y="541067"/>
                  </a:cubicBezTo>
                  <a:cubicBezTo>
                    <a:pt x="565461" y="540728"/>
                    <a:pt x="583502" y="538695"/>
                    <a:pt x="601872" y="536324"/>
                  </a:cubicBezTo>
                  <a:close/>
                  <a:moveTo>
                    <a:pt x="224993" y="536061"/>
                  </a:moveTo>
                  <a:cubicBezTo>
                    <a:pt x="228008" y="553797"/>
                    <a:pt x="232696" y="572191"/>
                    <a:pt x="245088" y="586643"/>
                  </a:cubicBezTo>
                  <a:cubicBezTo>
                    <a:pt x="246093" y="587628"/>
                    <a:pt x="244418" y="588942"/>
                    <a:pt x="243413" y="587957"/>
                  </a:cubicBezTo>
                  <a:cubicBezTo>
                    <a:pt x="230352" y="576132"/>
                    <a:pt x="217625" y="554782"/>
                    <a:pt x="219969" y="536717"/>
                  </a:cubicBezTo>
                  <a:cubicBezTo>
                    <a:pt x="220304" y="534089"/>
                    <a:pt x="224658" y="533104"/>
                    <a:pt x="224993" y="536061"/>
                  </a:cubicBezTo>
                  <a:close/>
                  <a:moveTo>
                    <a:pt x="234087" y="533150"/>
                  </a:moveTo>
                  <a:cubicBezTo>
                    <a:pt x="236064" y="540630"/>
                    <a:pt x="236723" y="548760"/>
                    <a:pt x="240676" y="556240"/>
                  </a:cubicBezTo>
                  <a:cubicBezTo>
                    <a:pt x="243312" y="562093"/>
                    <a:pt x="247265" y="567621"/>
                    <a:pt x="251877" y="572825"/>
                  </a:cubicBezTo>
                  <a:cubicBezTo>
                    <a:pt x="259784" y="582255"/>
                    <a:pt x="270985" y="588760"/>
                    <a:pt x="278562" y="598515"/>
                  </a:cubicBezTo>
                  <a:cubicBezTo>
                    <a:pt x="279222" y="599491"/>
                    <a:pt x="277574" y="600467"/>
                    <a:pt x="276585" y="599816"/>
                  </a:cubicBezTo>
                  <a:cubicBezTo>
                    <a:pt x="270985" y="593962"/>
                    <a:pt x="263078" y="590385"/>
                    <a:pt x="257149" y="585183"/>
                  </a:cubicBezTo>
                  <a:cubicBezTo>
                    <a:pt x="251877" y="580629"/>
                    <a:pt x="247265" y="575752"/>
                    <a:pt x="243312" y="570223"/>
                  </a:cubicBezTo>
                  <a:cubicBezTo>
                    <a:pt x="234417" y="559817"/>
                    <a:pt x="232769" y="547134"/>
                    <a:pt x="229805" y="534126"/>
                  </a:cubicBezTo>
                  <a:cubicBezTo>
                    <a:pt x="229146" y="531199"/>
                    <a:pt x="233429" y="530224"/>
                    <a:pt x="234087" y="533150"/>
                  </a:cubicBezTo>
                  <a:close/>
                  <a:moveTo>
                    <a:pt x="599342" y="524463"/>
                  </a:moveTo>
                  <a:cubicBezTo>
                    <a:pt x="603259" y="524463"/>
                    <a:pt x="603259" y="530544"/>
                    <a:pt x="599016" y="530864"/>
                  </a:cubicBezTo>
                  <a:cubicBezTo>
                    <a:pt x="588247" y="531184"/>
                    <a:pt x="577478" y="532784"/>
                    <a:pt x="566708" y="533424"/>
                  </a:cubicBezTo>
                  <a:cubicBezTo>
                    <a:pt x="556266" y="534384"/>
                    <a:pt x="545822" y="534704"/>
                    <a:pt x="535380" y="535025"/>
                  </a:cubicBezTo>
                  <a:cubicBezTo>
                    <a:pt x="514820" y="535664"/>
                    <a:pt x="493609" y="533104"/>
                    <a:pt x="473049" y="535025"/>
                  </a:cubicBezTo>
                  <a:cubicBezTo>
                    <a:pt x="471744" y="535025"/>
                    <a:pt x="471090" y="532784"/>
                    <a:pt x="472722" y="532464"/>
                  </a:cubicBezTo>
                  <a:cubicBezTo>
                    <a:pt x="493282" y="528623"/>
                    <a:pt x="514820" y="530544"/>
                    <a:pt x="535380" y="529584"/>
                  </a:cubicBezTo>
                  <a:cubicBezTo>
                    <a:pt x="546801" y="529264"/>
                    <a:pt x="558550" y="528623"/>
                    <a:pt x="569972" y="527664"/>
                  </a:cubicBezTo>
                  <a:cubicBezTo>
                    <a:pt x="579762" y="526704"/>
                    <a:pt x="589226" y="524783"/>
                    <a:pt x="599342" y="524463"/>
                  </a:cubicBezTo>
                  <a:close/>
                  <a:moveTo>
                    <a:pt x="201693" y="481720"/>
                  </a:moveTo>
                  <a:cubicBezTo>
                    <a:pt x="202953" y="479819"/>
                    <a:pt x="205788" y="481720"/>
                    <a:pt x="204844" y="483621"/>
                  </a:cubicBezTo>
                  <a:cubicBezTo>
                    <a:pt x="203268" y="486789"/>
                    <a:pt x="201693" y="489641"/>
                    <a:pt x="200433" y="492809"/>
                  </a:cubicBezTo>
                  <a:cubicBezTo>
                    <a:pt x="199488" y="495343"/>
                    <a:pt x="196022" y="494393"/>
                    <a:pt x="196967" y="491858"/>
                  </a:cubicBezTo>
                  <a:cubicBezTo>
                    <a:pt x="197912" y="488374"/>
                    <a:pt x="200117" y="484888"/>
                    <a:pt x="201693" y="481720"/>
                  </a:cubicBezTo>
                  <a:close/>
                  <a:moveTo>
                    <a:pt x="190150" y="473588"/>
                  </a:moveTo>
                  <a:cubicBezTo>
                    <a:pt x="190814" y="472618"/>
                    <a:pt x="192808" y="472942"/>
                    <a:pt x="192476" y="474560"/>
                  </a:cubicBezTo>
                  <a:cubicBezTo>
                    <a:pt x="189817" y="482974"/>
                    <a:pt x="185164" y="490741"/>
                    <a:pt x="181176" y="498508"/>
                  </a:cubicBezTo>
                  <a:cubicBezTo>
                    <a:pt x="180179" y="501097"/>
                    <a:pt x="175859" y="498832"/>
                    <a:pt x="177188" y="496242"/>
                  </a:cubicBezTo>
                  <a:cubicBezTo>
                    <a:pt x="181509" y="488799"/>
                    <a:pt x="186826" y="481679"/>
                    <a:pt x="190150" y="473588"/>
                  </a:cubicBezTo>
                  <a:close/>
                  <a:moveTo>
                    <a:pt x="183637" y="457423"/>
                  </a:moveTo>
                  <a:cubicBezTo>
                    <a:pt x="184295" y="456776"/>
                    <a:pt x="185612" y="457423"/>
                    <a:pt x="184954" y="458394"/>
                  </a:cubicBezTo>
                  <a:cubicBezTo>
                    <a:pt x="178370" y="472629"/>
                    <a:pt x="167837" y="484922"/>
                    <a:pt x="158620" y="497539"/>
                  </a:cubicBezTo>
                  <a:cubicBezTo>
                    <a:pt x="156316" y="501097"/>
                    <a:pt x="151378" y="497215"/>
                    <a:pt x="154011" y="493980"/>
                  </a:cubicBezTo>
                  <a:cubicBezTo>
                    <a:pt x="164545" y="482334"/>
                    <a:pt x="174420" y="470364"/>
                    <a:pt x="183637" y="457423"/>
                  </a:cubicBezTo>
                  <a:close/>
                  <a:moveTo>
                    <a:pt x="788182" y="449093"/>
                  </a:moveTo>
                  <a:lnTo>
                    <a:pt x="788182" y="457166"/>
                  </a:lnTo>
                  <a:lnTo>
                    <a:pt x="757950" y="472018"/>
                  </a:lnTo>
                  <a:cubicBezTo>
                    <a:pt x="746305" y="475704"/>
                    <a:pt x="734129" y="477567"/>
                    <a:pt x="722198" y="477081"/>
                  </a:cubicBezTo>
                  <a:cubicBezTo>
                    <a:pt x="720236" y="477081"/>
                    <a:pt x="720236" y="474489"/>
                    <a:pt x="722198" y="474165"/>
                  </a:cubicBezTo>
                  <a:cubicBezTo>
                    <a:pt x="741648" y="472869"/>
                    <a:pt x="764202" y="466631"/>
                    <a:pt x="781935" y="455128"/>
                  </a:cubicBezTo>
                  <a:close/>
                  <a:moveTo>
                    <a:pt x="170665" y="448425"/>
                  </a:moveTo>
                  <a:cubicBezTo>
                    <a:pt x="171491" y="449002"/>
                    <a:pt x="171987" y="450156"/>
                    <a:pt x="171326" y="451310"/>
                  </a:cubicBezTo>
                  <a:cubicBezTo>
                    <a:pt x="161405" y="468122"/>
                    <a:pt x="147516" y="482299"/>
                    <a:pt x="135941" y="497794"/>
                  </a:cubicBezTo>
                  <a:cubicBezTo>
                    <a:pt x="133626" y="501090"/>
                    <a:pt x="128335" y="497794"/>
                    <a:pt x="130981" y="494826"/>
                  </a:cubicBezTo>
                  <a:cubicBezTo>
                    <a:pt x="142886" y="479332"/>
                    <a:pt x="157437" y="465815"/>
                    <a:pt x="168019" y="449002"/>
                  </a:cubicBezTo>
                  <a:cubicBezTo>
                    <a:pt x="168681" y="447848"/>
                    <a:pt x="169838" y="447848"/>
                    <a:pt x="170665" y="448425"/>
                  </a:cubicBezTo>
                  <a:close/>
                  <a:moveTo>
                    <a:pt x="161089" y="436470"/>
                  </a:moveTo>
                  <a:cubicBezTo>
                    <a:pt x="162065" y="435173"/>
                    <a:pt x="164014" y="437118"/>
                    <a:pt x="163039" y="438091"/>
                  </a:cubicBezTo>
                  <a:cubicBezTo>
                    <a:pt x="147768" y="456896"/>
                    <a:pt x="132498" y="475052"/>
                    <a:pt x="117877" y="493857"/>
                  </a:cubicBezTo>
                  <a:cubicBezTo>
                    <a:pt x="115927" y="496776"/>
                    <a:pt x="111054" y="494181"/>
                    <a:pt x="113328" y="491264"/>
                  </a:cubicBezTo>
                  <a:cubicBezTo>
                    <a:pt x="126324" y="470838"/>
                    <a:pt x="145169" y="454302"/>
                    <a:pt x="161089" y="436470"/>
                  </a:cubicBezTo>
                  <a:close/>
                  <a:moveTo>
                    <a:pt x="149608" y="422213"/>
                  </a:moveTo>
                  <a:cubicBezTo>
                    <a:pt x="133863" y="445627"/>
                    <a:pt x="115165" y="467089"/>
                    <a:pt x="97779" y="489203"/>
                  </a:cubicBezTo>
                  <a:cubicBezTo>
                    <a:pt x="95154" y="492455"/>
                    <a:pt x="90891" y="488877"/>
                    <a:pt x="93515" y="485951"/>
                  </a:cubicBezTo>
                  <a:cubicBezTo>
                    <a:pt x="111885" y="464813"/>
                    <a:pt x="133206" y="445301"/>
                    <a:pt x="149608" y="422213"/>
                  </a:cubicBezTo>
                  <a:close/>
                  <a:moveTo>
                    <a:pt x="578836" y="413682"/>
                  </a:moveTo>
                  <a:cubicBezTo>
                    <a:pt x="580599" y="413519"/>
                    <a:pt x="582567" y="414581"/>
                    <a:pt x="582894" y="417031"/>
                  </a:cubicBezTo>
                  <a:cubicBezTo>
                    <a:pt x="584534" y="434346"/>
                    <a:pt x="583879" y="459176"/>
                    <a:pt x="569448" y="471264"/>
                  </a:cubicBezTo>
                  <a:cubicBezTo>
                    <a:pt x="556002" y="482372"/>
                    <a:pt x="535997" y="480411"/>
                    <a:pt x="520255" y="479105"/>
                  </a:cubicBezTo>
                  <a:cubicBezTo>
                    <a:pt x="518615" y="479105"/>
                    <a:pt x="518615" y="476818"/>
                    <a:pt x="520255" y="476818"/>
                  </a:cubicBezTo>
                  <a:cubicBezTo>
                    <a:pt x="534357" y="475511"/>
                    <a:pt x="553707" y="477144"/>
                    <a:pt x="565185" y="467017"/>
                  </a:cubicBezTo>
                  <a:cubicBezTo>
                    <a:pt x="577976" y="455908"/>
                    <a:pt x="578303" y="433366"/>
                    <a:pt x="576007" y="417684"/>
                  </a:cubicBezTo>
                  <a:cubicBezTo>
                    <a:pt x="575515" y="415234"/>
                    <a:pt x="577073" y="413846"/>
                    <a:pt x="578836" y="413682"/>
                  </a:cubicBezTo>
                  <a:close/>
                  <a:moveTo>
                    <a:pt x="733845" y="407811"/>
                  </a:moveTo>
                  <a:cubicBezTo>
                    <a:pt x="734978" y="407523"/>
                    <a:pt x="736353" y="408016"/>
                    <a:pt x="736838" y="409663"/>
                  </a:cubicBezTo>
                  <a:cubicBezTo>
                    <a:pt x="740075" y="419208"/>
                    <a:pt x="734897" y="429742"/>
                    <a:pt x="730366" y="438301"/>
                  </a:cubicBezTo>
                  <a:cubicBezTo>
                    <a:pt x="726806" y="445214"/>
                    <a:pt x="721952" y="451468"/>
                    <a:pt x="713860" y="452126"/>
                  </a:cubicBezTo>
                  <a:cubicBezTo>
                    <a:pt x="711919" y="452126"/>
                    <a:pt x="711595" y="449163"/>
                    <a:pt x="713214" y="448835"/>
                  </a:cubicBezTo>
                  <a:cubicBezTo>
                    <a:pt x="721304" y="447518"/>
                    <a:pt x="724865" y="439289"/>
                    <a:pt x="727777" y="432376"/>
                  </a:cubicBezTo>
                  <a:cubicBezTo>
                    <a:pt x="730366" y="425793"/>
                    <a:pt x="734573" y="418221"/>
                    <a:pt x="732308" y="410650"/>
                  </a:cubicBezTo>
                  <a:cubicBezTo>
                    <a:pt x="731822" y="409168"/>
                    <a:pt x="732713" y="408099"/>
                    <a:pt x="733845" y="407811"/>
                  </a:cubicBezTo>
                  <a:close/>
                  <a:moveTo>
                    <a:pt x="140361" y="401131"/>
                  </a:moveTo>
                  <a:cubicBezTo>
                    <a:pt x="142331" y="399170"/>
                    <a:pt x="145288" y="402111"/>
                    <a:pt x="143317" y="404399"/>
                  </a:cubicBezTo>
                  <a:cubicBezTo>
                    <a:pt x="131492" y="418452"/>
                    <a:pt x="119668" y="433158"/>
                    <a:pt x="107187" y="446557"/>
                  </a:cubicBezTo>
                  <a:cubicBezTo>
                    <a:pt x="101274" y="453092"/>
                    <a:pt x="95362" y="459955"/>
                    <a:pt x="89778" y="466491"/>
                  </a:cubicBezTo>
                  <a:cubicBezTo>
                    <a:pt x="85180" y="471720"/>
                    <a:pt x="81896" y="478257"/>
                    <a:pt x="75984" y="482178"/>
                  </a:cubicBezTo>
                  <a:cubicBezTo>
                    <a:pt x="73027" y="483812"/>
                    <a:pt x="70728" y="479891"/>
                    <a:pt x="72699" y="477603"/>
                  </a:cubicBezTo>
                  <a:cubicBezTo>
                    <a:pt x="94377" y="451459"/>
                    <a:pt x="118026" y="426948"/>
                    <a:pt x="140361" y="401131"/>
                  </a:cubicBezTo>
                  <a:close/>
                  <a:moveTo>
                    <a:pt x="593766" y="396530"/>
                  </a:moveTo>
                  <a:cubicBezTo>
                    <a:pt x="595278" y="396161"/>
                    <a:pt x="596913" y="396817"/>
                    <a:pt x="597240" y="398787"/>
                  </a:cubicBezTo>
                  <a:cubicBezTo>
                    <a:pt x="599856" y="417162"/>
                    <a:pt x="601817" y="435866"/>
                    <a:pt x="600509" y="454898"/>
                  </a:cubicBezTo>
                  <a:cubicBezTo>
                    <a:pt x="599528" y="466382"/>
                    <a:pt x="597894" y="478195"/>
                    <a:pt x="588413" y="485414"/>
                  </a:cubicBezTo>
                  <a:cubicBezTo>
                    <a:pt x="576644" y="494274"/>
                    <a:pt x="558008" y="494602"/>
                    <a:pt x="543951" y="496242"/>
                  </a:cubicBezTo>
                  <a:cubicBezTo>
                    <a:pt x="525642" y="498211"/>
                    <a:pt x="507988" y="498211"/>
                    <a:pt x="489680" y="494602"/>
                  </a:cubicBezTo>
                  <a:cubicBezTo>
                    <a:pt x="488372" y="494274"/>
                    <a:pt x="488700" y="491648"/>
                    <a:pt x="490007" y="491977"/>
                  </a:cubicBezTo>
                  <a:cubicBezTo>
                    <a:pt x="506354" y="493290"/>
                    <a:pt x="522046" y="493617"/>
                    <a:pt x="538066" y="491648"/>
                  </a:cubicBezTo>
                  <a:cubicBezTo>
                    <a:pt x="552124" y="490008"/>
                    <a:pt x="570759" y="489680"/>
                    <a:pt x="582855" y="482133"/>
                  </a:cubicBezTo>
                  <a:cubicBezTo>
                    <a:pt x="593971" y="474914"/>
                    <a:pt x="594625" y="459819"/>
                    <a:pt x="594952" y="447678"/>
                  </a:cubicBezTo>
                  <a:cubicBezTo>
                    <a:pt x="595606" y="431599"/>
                    <a:pt x="592990" y="416177"/>
                    <a:pt x="591028" y="400427"/>
                  </a:cubicBezTo>
                  <a:cubicBezTo>
                    <a:pt x="590865" y="398294"/>
                    <a:pt x="592255" y="396900"/>
                    <a:pt x="593766" y="396530"/>
                  </a:cubicBezTo>
                  <a:close/>
                  <a:moveTo>
                    <a:pt x="131463" y="385751"/>
                  </a:moveTo>
                  <a:cubicBezTo>
                    <a:pt x="132121" y="384768"/>
                    <a:pt x="133766" y="386080"/>
                    <a:pt x="132779" y="387063"/>
                  </a:cubicBezTo>
                  <a:cubicBezTo>
                    <a:pt x="121923" y="399523"/>
                    <a:pt x="110738" y="411655"/>
                    <a:pt x="100869" y="424770"/>
                  </a:cubicBezTo>
                  <a:cubicBezTo>
                    <a:pt x="92644" y="434935"/>
                    <a:pt x="85408" y="447067"/>
                    <a:pt x="75538" y="455592"/>
                  </a:cubicBezTo>
                  <a:cubicBezTo>
                    <a:pt x="72907" y="457888"/>
                    <a:pt x="69288" y="454281"/>
                    <a:pt x="71590" y="451657"/>
                  </a:cubicBezTo>
                  <a:cubicBezTo>
                    <a:pt x="91329" y="429361"/>
                    <a:pt x="110738" y="407065"/>
                    <a:pt x="131463" y="385751"/>
                  </a:cubicBezTo>
                  <a:close/>
                  <a:moveTo>
                    <a:pt x="117682" y="373450"/>
                  </a:moveTo>
                  <a:cubicBezTo>
                    <a:pt x="119313" y="371806"/>
                    <a:pt x="122247" y="374436"/>
                    <a:pt x="120291" y="376408"/>
                  </a:cubicBezTo>
                  <a:cubicBezTo>
                    <a:pt x="104640" y="392516"/>
                    <a:pt x="90945" y="411582"/>
                    <a:pt x="76924" y="429334"/>
                  </a:cubicBezTo>
                  <a:cubicBezTo>
                    <a:pt x="74967" y="431964"/>
                    <a:pt x="70728" y="429334"/>
                    <a:pt x="72684" y="426704"/>
                  </a:cubicBezTo>
                  <a:cubicBezTo>
                    <a:pt x="79858" y="416842"/>
                    <a:pt x="88010" y="407638"/>
                    <a:pt x="95836" y="398434"/>
                  </a:cubicBezTo>
                  <a:cubicBezTo>
                    <a:pt x="103010" y="390215"/>
                    <a:pt x="109530" y="381010"/>
                    <a:pt x="117682" y="373450"/>
                  </a:cubicBezTo>
                  <a:close/>
                  <a:moveTo>
                    <a:pt x="707352" y="365516"/>
                  </a:moveTo>
                  <a:cubicBezTo>
                    <a:pt x="708261" y="364606"/>
                    <a:pt x="709777" y="364606"/>
                    <a:pt x="710383" y="365516"/>
                  </a:cubicBezTo>
                  <a:cubicBezTo>
                    <a:pt x="711293" y="366425"/>
                    <a:pt x="711293" y="367638"/>
                    <a:pt x="710383" y="368547"/>
                  </a:cubicBezTo>
                  <a:cubicBezTo>
                    <a:pt x="710383" y="368850"/>
                    <a:pt x="710080" y="368850"/>
                    <a:pt x="710080" y="369153"/>
                  </a:cubicBezTo>
                  <a:cubicBezTo>
                    <a:pt x="709777" y="369456"/>
                    <a:pt x="709474" y="369760"/>
                    <a:pt x="708867" y="370063"/>
                  </a:cubicBezTo>
                  <a:cubicBezTo>
                    <a:pt x="707655" y="370063"/>
                    <a:pt x="706443" y="369456"/>
                    <a:pt x="706139" y="368244"/>
                  </a:cubicBezTo>
                  <a:cubicBezTo>
                    <a:pt x="705836" y="367335"/>
                    <a:pt x="706443" y="366425"/>
                    <a:pt x="707049" y="365819"/>
                  </a:cubicBezTo>
                  <a:cubicBezTo>
                    <a:pt x="707352" y="365516"/>
                    <a:pt x="707352" y="365516"/>
                    <a:pt x="707352" y="365516"/>
                  </a:cubicBezTo>
                  <a:close/>
                  <a:moveTo>
                    <a:pt x="104887" y="358248"/>
                  </a:moveTo>
                  <a:cubicBezTo>
                    <a:pt x="107158" y="355966"/>
                    <a:pt x="110728" y="359553"/>
                    <a:pt x="108456" y="361835"/>
                  </a:cubicBezTo>
                  <a:cubicBezTo>
                    <a:pt x="96773" y="376182"/>
                    <a:pt x="82818" y="389225"/>
                    <a:pt x="72107" y="404224"/>
                  </a:cubicBezTo>
                  <a:cubicBezTo>
                    <a:pt x="70161" y="407486"/>
                    <a:pt x="64968" y="404551"/>
                    <a:pt x="67239" y="401290"/>
                  </a:cubicBezTo>
                  <a:cubicBezTo>
                    <a:pt x="71783" y="393139"/>
                    <a:pt x="79248" y="386617"/>
                    <a:pt x="85414" y="379769"/>
                  </a:cubicBezTo>
                  <a:cubicBezTo>
                    <a:pt x="92229" y="372922"/>
                    <a:pt x="98720" y="365422"/>
                    <a:pt x="104887" y="358248"/>
                  </a:cubicBezTo>
                  <a:close/>
                  <a:moveTo>
                    <a:pt x="703932" y="358182"/>
                  </a:moveTo>
                  <a:cubicBezTo>
                    <a:pt x="705218" y="358921"/>
                    <a:pt x="706075" y="360399"/>
                    <a:pt x="705218" y="361877"/>
                  </a:cubicBezTo>
                  <a:cubicBezTo>
                    <a:pt x="703504" y="365162"/>
                    <a:pt x="701790" y="368117"/>
                    <a:pt x="700075" y="371073"/>
                  </a:cubicBezTo>
                  <a:cubicBezTo>
                    <a:pt x="698018" y="374358"/>
                    <a:pt x="692874" y="371073"/>
                    <a:pt x="694931" y="368117"/>
                  </a:cubicBezTo>
                  <a:cubicBezTo>
                    <a:pt x="696646" y="365162"/>
                    <a:pt x="698360" y="362205"/>
                    <a:pt x="700075" y="358921"/>
                  </a:cubicBezTo>
                  <a:cubicBezTo>
                    <a:pt x="700932" y="357443"/>
                    <a:pt x="702647" y="357443"/>
                    <a:pt x="703932" y="358182"/>
                  </a:cubicBezTo>
                  <a:close/>
                  <a:moveTo>
                    <a:pt x="691576" y="356324"/>
                  </a:moveTo>
                  <a:cubicBezTo>
                    <a:pt x="692544" y="356897"/>
                    <a:pt x="693134" y="358125"/>
                    <a:pt x="692291" y="359434"/>
                  </a:cubicBezTo>
                  <a:cubicBezTo>
                    <a:pt x="689932" y="364344"/>
                    <a:pt x="687236" y="369908"/>
                    <a:pt x="683865" y="373835"/>
                  </a:cubicBezTo>
                  <a:cubicBezTo>
                    <a:pt x="682180" y="375799"/>
                    <a:pt x="678472" y="373835"/>
                    <a:pt x="679484" y="371217"/>
                  </a:cubicBezTo>
                  <a:cubicBezTo>
                    <a:pt x="681843" y="366308"/>
                    <a:pt x="685550" y="361725"/>
                    <a:pt x="688584" y="357142"/>
                  </a:cubicBezTo>
                  <a:cubicBezTo>
                    <a:pt x="689258" y="355833"/>
                    <a:pt x="690606" y="355752"/>
                    <a:pt x="691576" y="356324"/>
                  </a:cubicBezTo>
                  <a:close/>
                  <a:moveTo>
                    <a:pt x="684657" y="340328"/>
                  </a:moveTo>
                  <a:cubicBezTo>
                    <a:pt x="685632" y="338683"/>
                    <a:pt x="688229" y="340328"/>
                    <a:pt x="686930" y="341642"/>
                  </a:cubicBezTo>
                  <a:cubicBezTo>
                    <a:pt x="678487" y="353810"/>
                    <a:pt x="668745" y="364662"/>
                    <a:pt x="661277" y="377158"/>
                  </a:cubicBezTo>
                  <a:cubicBezTo>
                    <a:pt x="659653" y="380119"/>
                    <a:pt x="655431" y="377488"/>
                    <a:pt x="657055" y="374857"/>
                  </a:cubicBezTo>
                  <a:cubicBezTo>
                    <a:pt x="665498" y="362689"/>
                    <a:pt x="675890" y="352166"/>
                    <a:pt x="684657" y="340328"/>
                  </a:cubicBezTo>
                  <a:close/>
                  <a:moveTo>
                    <a:pt x="675704" y="323183"/>
                  </a:moveTo>
                  <a:cubicBezTo>
                    <a:pt x="676738" y="323750"/>
                    <a:pt x="677317" y="324965"/>
                    <a:pt x="676489" y="326259"/>
                  </a:cubicBezTo>
                  <a:cubicBezTo>
                    <a:pt x="664584" y="341803"/>
                    <a:pt x="652017" y="357023"/>
                    <a:pt x="640442" y="373213"/>
                  </a:cubicBezTo>
                  <a:cubicBezTo>
                    <a:pt x="638458" y="375804"/>
                    <a:pt x="633828" y="373213"/>
                    <a:pt x="635812" y="370299"/>
                  </a:cubicBezTo>
                  <a:cubicBezTo>
                    <a:pt x="646725" y="353784"/>
                    <a:pt x="660285" y="339212"/>
                    <a:pt x="672190" y="323993"/>
                  </a:cubicBezTo>
                  <a:cubicBezTo>
                    <a:pt x="673182" y="322698"/>
                    <a:pt x="674670" y="322617"/>
                    <a:pt x="675704" y="323183"/>
                  </a:cubicBezTo>
                  <a:close/>
                  <a:moveTo>
                    <a:pt x="670331" y="303183"/>
                  </a:moveTo>
                  <a:cubicBezTo>
                    <a:pt x="671647" y="301239"/>
                    <a:pt x="675265" y="303183"/>
                    <a:pt x="673949" y="305451"/>
                  </a:cubicBezTo>
                  <a:cubicBezTo>
                    <a:pt x="663426" y="321005"/>
                    <a:pt x="651258" y="335911"/>
                    <a:pt x="639747" y="350168"/>
                  </a:cubicBezTo>
                  <a:cubicBezTo>
                    <a:pt x="637774" y="352761"/>
                    <a:pt x="633828" y="350493"/>
                    <a:pt x="635473" y="347900"/>
                  </a:cubicBezTo>
                  <a:cubicBezTo>
                    <a:pt x="646654" y="332994"/>
                    <a:pt x="659480" y="318737"/>
                    <a:pt x="670331" y="303183"/>
                  </a:cubicBezTo>
                  <a:close/>
                  <a:moveTo>
                    <a:pt x="319613" y="294091"/>
                  </a:moveTo>
                  <a:cubicBezTo>
                    <a:pt x="319285" y="294417"/>
                    <a:pt x="318630" y="294417"/>
                    <a:pt x="317976" y="294417"/>
                  </a:cubicBezTo>
                  <a:cubicBezTo>
                    <a:pt x="316666" y="294417"/>
                    <a:pt x="315030" y="294744"/>
                    <a:pt x="313721" y="295398"/>
                  </a:cubicBezTo>
                  <a:cubicBezTo>
                    <a:pt x="310775" y="297032"/>
                    <a:pt x="308157" y="300628"/>
                    <a:pt x="306848" y="303895"/>
                  </a:cubicBezTo>
                  <a:cubicBezTo>
                    <a:pt x="306193" y="304876"/>
                    <a:pt x="305865" y="305530"/>
                    <a:pt x="304884" y="306183"/>
                  </a:cubicBezTo>
                  <a:cubicBezTo>
                    <a:pt x="304884" y="307818"/>
                    <a:pt x="305538" y="309778"/>
                    <a:pt x="307174" y="311413"/>
                  </a:cubicBezTo>
                  <a:cubicBezTo>
                    <a:pt x="310448" y="315008"/>
                    <a:pt x="318630" y="320565"/>
                    <a:pt x="323213" y="315662"/>
                  </a:cubicBezTo>
                  <a:cubicBezTo>
                    <a:pt x="327468" y="311087"/>
                    <a:pt x="329431" y="301935"/>
                    <a:pt x="324523" y="297032"/>
                  </a:cubicBezTo>
                  <a:cubicBezTo>
                    <a:pt x="322886" y="295398"/>
                    <a:pt x="321249" y="294417"/>
                    <a:pt x="319613" y="294091"/>
                  </a:cubicBezTo>
                  <a:close/>
                  <a:moveTo>
                    <a:pt x="427593" y="293585"/>
                  </a:moveTo>
                  <a:cubicBezTo>
                    <a:pt x="424049" y="293911"/>
                    <a:pt x="418247" y="294887"/>
                    <a:pt x="414380" y="296840"/>
                  </a:cubicBezTo>
                  <a:cubicBezTo>
                    <a:pt x="413736" y="297817"/>
                    <a:pt x="413414" y="298142"/>
                    <a:pt x="412769" y="299119"/>
                  </a:cubicBezTo>
                  <a:cubicBezTo>
                    <a:pt x="412447" y="301072"/>
                    <a:pt x="410835" y="301724"/>
                    <a:pt x="409223" y="302374"/>
                  </a:cubicBezTo>
                  <a:cubicBezTo>
                    <a:pt x="409223" y="302374"/>
                    <a:pt x="409223" y="302700"/>
                    <a:pt x="409223" y="303351"/>
                  </a:cubicBezTo>
                  <a:cubicBezTo>
                    <a:pt x="407612" y="311489"/>
                    <a:pt x="415991" y="320277"/>
                    <a:pt x="424693" y="318324"/>
                  </a:cubicBezTo>
                  <a:cubicBezTo>
                    <a:pt x="433716" y="316697"/>
                    <a:pt x="437262" y="305955"/>
                    <a:pt x="432427" y="298142"/>
                  </a:cubicBezTo>
                  <a:cubicBezTo>
                    <a:pt x="431138" y="296190"/>
                    <a:pt x="429527" y="294887"/>
                    <a:pt x="427593" y="293585"/>
                  </a:cubicBezTo>
                  <a:close/>
                  <a:moveTo>
                    <a:pt x="218670" y="289025"/>
                  </a:moveTo>
                  <a:cubicBezTo>
                    <a:pt x="217344" y="289025"/>
                    <a:pt x="216017" y="289025"/>
                    <a:pt x="215023" y="289682"/>
                  </a:cubicBezTo>
                  <a:cubicBezTo>
                    <a:pt x="212701" y="290337"/>
                    <a:pt x="210713" y="291979"/>
                    <a:pt x="209055" y="293947"/>
                  </a:cubicBezTo>
                  <a:cubicBezTo>
                    <a:pt x="206071" y="297557"/>
                    <a:pt x="203418" y="302807"/>
                    <a:pt x="203750" y="308057"/>
                  </a:cubicBezTo>
                  <a:cubicBezTo>
                    <a:pt x="203750" y="313963"/>
                    <a:pt x="208060" y="315604"/>
                    <a:pt x="212038" y="319541"/>
                  </a:cubicBezTo>
                  <a:cubicBezTo>
                    <a:pt x="212370" y="319870"/>
                    <a:pt x="212370" y="320198"/>
                    <a:pt x="212701" y="320526"/>
                  </a:cubicBezTo>
                  <a:cubicBezTo>
                    <a:pt x="218007" y="321511"/>
                    <a:pt x="223974" y="319214"/>
                    <a:pt x="226627" y="313963"/>
                  </a:cubicBezTo>
                  <a:cubicBezTo>
                    <a:pt x="229942" y="308057"/>
                    <a:pt x="229942" y="301822"/>
                    <a:pt x="226296" y="296244"/>
                  </a:cubicBezTo>
                  <a:cubicBezTo>
                    <a:pt x="224637" y="293947"/>
                    <a:pt x="221985" y="290010"/>
                    <a:pt x="218670" y="289025"/>
                  </a:cubicBezTo>
                  <a:close/>
                  <a:moveTo>
                    <a:pt x="311758" y="286246"/>
                  </a:moveTo>
                  <a:cubicBezTo>
                    <a:pt x="317649" y="283958"/>
                    <a:pt x="325177" y="285266"/>
                    <a:pt x="330086" y="290168"/>
                  </a:cubicBezTo>
                  <a:cubicBezTo>
                    <a:pt x="338269" y="298993"/>
                    <a:pt x="338269" y="315989"/>
                    <a:pt x="327141" y="323179"/>
                  </a:cubicBezTo>
                  <a:cubicBezTo>
                    <a:pt x="316994" y="329717"/>
                    <a:pt x="302592" y="322526"/>
                    <a:pt x="298010" y="312066"/>
                  </a:cubicBezTo>
                  <a:cubicBezTo>
                    <a:pt x="295392" y="306183"/>
                    <a:pt x="297356" y="300300"/>
                    <a:pt x="300956" y="295724"/>
                  </a:cubicBezTo>
                  <a:cubicBezTo>
                    <a:pt x="303575" y="291803"/>
                    <a:pt x="306848" y="288208"/>
                    <a:pt x="311758" y="286246"/>
                  </a:cubicBezTo>
                  <a:close/>
                  <a:moveTo>
                    <a:pt x="420181" y="283169"/>
                  </a:moveTo>
                  <a:cubicBezTo>
                    <a:pt x="427271" y="282518"/>
                    <a:pt x="434361" y="286098"/>
                    <a:pt x="438551" y="291632"/>
                  </a:cubicBezTo>
                  <a:cubicBezTo>
                    <a:pt x="446285" y="303025"/>
                    <a:pt x="443385" y="321580"/>
                    <a:pt x="428882" y="325811"/>
                  </a:cubicBezTo>
                  <a:cubicBezTo>
                    <a:pt x="416636" y="329717"/>
                    <a:pt x="400523" y="319953"/>
                    <a:pt x="400845" y="305955"/>
                  </a:cubicBezTo>
                  <a:cubicBezTo>
                    <a:pt x="400845" y="301072"/>
                    <a:pt x="402456" y="297492"/>
                    <a:pt x="404712" y="294887"/>
                  </a:cubicBezTo>
                  <a:cubicBezTo>
                    <a:pt x="407612" y="288377"/>
                    <a:pt x="412769" y="283494"/>
                    <a:pt x="420181" y="283169"/>
                  </a:cubicBezTo>
                  <a:close/>
                  <a:moveTo>
                    <a:pt x="220162" y="281806"/>
                  </a:moveTo>
                  <a:cubicBezTo>
                    <a:pt x="224306" y="282872"/>
                    <a:pt x="228119" y="285744"/>
                    <a:pt x="230937" y="289682"/>
                  </a:cubicBezTo>
                  <a:cubicBezTo>
                    <a:pt x="236904" y="297557"/>
                    <a:pt x="238894" y="306745"/>
                    <a:pt x="234916" y="315933"/>
                  </a:cubicBezTo>
                  <a:cubicBezTo>
                    <a:pt x="231269" y="323808"/>
                    <a:pt x="222980" y="329714"/>
                    <a:pt x="214028" y="329386"/>
                  </a:cubicBezTo>
                  <a:cubicBezTo>
                    <a:pt x="205408" y="328401"/>
                    <a:pt x="195793" y="323480"/>
                    <a:pt x="194467" y="313963"/>
                  </a:cubicBezTo>
                  <a:cubicBezTo>
                    <a:pt x="193141" y="305760"/>
                    <a:pt x="195461" y="296573"/>
                    <a:pt x="201098" y="290010"/>
                  </a:cubicBezTo>
                  <a:cubicBezTo>
                    <a:pt x="202755" y="288041"/>
                    <a:pt x="204745" y="286400"/>
                    <a:pt x="206734" y="285416"/>
                  </a:cubicBezTo>
                  <a:cubicBezTo>
                    <a:pt x="207065" y="285416"/>
                    <a:pt x="207397" y="285088"/>
                    <a:pt x="207397" y="284759"/>
                  </a:cubicBezTo>
                  <a:cubicBezTo>
                    <a:pt x="211541" y="281478"/>
                    <a:pt x="216017" y="280740"/>
                    <a:pt x="220162" y="281806"/>
                  </a:cubicBezTo>
                  <a:close/>
                  <a:moveTo>
                    <a:pt x="674411" y="280158"/>
                  </a:moveTo>
                  <a:cubicBezTo>
                    <a:pt x="675394" y="280811"/>
                    <a:pt x="676050" y="282119"/>
                    <a:pt x="675394" y="283425"/>
                  </a:cubicBezTo>
                  <a:cubicBezTo>
                    <a:pt x="662941" y="306294"/>
                    <a:pt x="645573" y="326550"/>
                    <a:pt x="628534" y="346151"/>
                  </a:cubicBezTo>
                  <a:cubicBezTo>
                    <a:pt x="626567" y="348438"/>
                    <a:pt x="622307" y="345171"/>
                    <a:pt x="624274" y="342884"/>
                  </a:cubicBezTo>
                  <a:cubicBezTo>
                    <a:pt x="640003" y="321976"/>
                    <a:pt x="658354" y="304007"/>
                    <a:pt x="671462" y="280811"/>
                  </a:cubicBezTo>
                  <a:cubicBezTo>
                    <a:pt x="672117" y="279505"/>
                    <a:pt x="673428" y="279505"/>
                    <a:pt x="674411" y="280158"/>
                  </a:cubicBezTo>
                  <a:close/>
                  <a:moveTo>
                    <a:pt x="669984" y="267162"/>
                  </a:moveTo>
                  <a:cubicBezTo>
                    <a:pt x="670975" y="267777"/>
                    <a:pt x="671554" y="269007"/>
                    <a:pt x="670728" y="270155"/>
                  </a:cubicBezTo>
                  <a:cubicBezTo>
                    <a:pt x="659484" y="287869"/>
                    <a:pt x="647248" y="305584"/>
                    <a:pt x="633358" y="321657"/>
                  </a:cubicBezTo>
                  <a:cubicBezTo>
                    <a:pt x="631704" y="323953"/>
                    <a:pt x="628066" y="321001"/>
                    <a:pt x="629720" y="318705"/>
                  </a:cubicBezTo>
                  <a:cubicBezTo>
                    <a:pt x="641625" y="301319"/>
                    <a:pt x="654854" y="285245"/>
                    <a:pt x="666760" y="267859"/>
                  </a:cubicBezTo>
                  <a:cubicBezTo>
                    <a:pt x="667586" y="266547"/>
                    <a:pt x="668991" y="266547"/>
                    <a:pt x="669984" y="267162"/>
                  </a:cubicBezTo>
                  <a:close/>
                  <a:moveTo>
                    <a:pt x="674724" y="236724"/>
                  </a:moveTo>
                  <a:cubicBezTo>
                    <a:pt x="675575" y="237301"/>
                    <a:pt x="676061" y="238456"/>
                    <a:pt x="675412" y="239610"/>
                  </a:cubicBezTo>
                  <a:cubicBezTo>
                    <a:pt x="662775" y="261703"/>
                    <a:pt x="647222" y="282478"/>
                    <a:pt x="631668" y="302262"/>
                  </a:cubicBezTo>
                  <a:cubicBezTo>
                    <a:pt x="629724" y="305231"/>
                    <a:pt x="625187" y="302593"/>
                    <a:pt x="627131" y="299624"/>
                  </a:cubicBezTo>
                  <a:cubicBezTo>
                    <a:pt x="641389" y="278190"/>
                    <a:pt x="658563" y="259065"/>
                    <a:pt x="671848" y="237301"/>
                  </a:cubicBezTo>
                  <a:cubicBezTo>
                    <a:pt x="672658" y="236147"/>
                    <a:pt x="673874" y="236147"/>
                    <a:pt x="674724" y="236724"/>
                  </a:cubicBezTo>
                  <a:close/>
                  <a:moveTo>
                    <a:pt x="672663" y="221884"/>
                  </a:moveTo>
                  <a:cubicBezTo>
                    <a:pt x="673313" y="220591"/>
                    <a:pt x="675266" y="221884"/>
                    <a:pt x="674616" y="223178"/>
                  </a:cubicBezTo>
                  <a:cubicBezTo>
                    <a:pt x="663548" y="243233"/>
                    <a:pt x="648900" y="262640"/>
                    <a:pt x="632950" y="279137"/>
                  </a:cubicBezTo>
                  <a:cubicBezTo>
                    <a:pt x="631321" y="280753"/>
                    <a:pt x="628066" y="278166"/>
                    <a:pt x="629694" y="276548"/>
                  </a:cubicBezTo>
                  <a:cubicBezTo>
                    <a:pt x="643366" y="257788"/>
                    <a:pt x="660293" y="241615"/>
                    <a:pt x="672663" y="221884"/>
                  </a:cubicBezTo>
                  <a:close/>
                  <a:moveTo>
                    <a:pt x="687157" y="187669"/>
                  </a:moveTo>
                  <a:cubicBezTo>
                    <a:pt x="688473" y="186027"/>
                    <a:pt x="691105" y="187341"/>
                    <a:pt x="689788" y="189312"/>
                  </a:cubicBezTo>
                  <a:cubicBezTo>
                    <a:pt x="681893" y="201464"/>
                    <a:pt x="672024" y="211975"/>
                    <a:pt x="662156" y="223142"/>
                  </a:cubicBezTo>
                  <a:cubicBezTo>
                    <a:pt x="652286" y="234638"/>
                    <a:pt x="643075" y="247119"/>
                    <a:pt x="632220" y="258288"/>
                  </a:cubicBezTo>
                  <a:cubicBezTo>
                    <a:pt x="630246" y="260586"/>
                    <a:pt x="626627" y="257630"/>
                    <a:pt x="628601" y="255003"/>
                  </a:cubicBezTo>
                  <a:cubicBezTo>
                    <a:pt x="646694" y="231354"/>
                    <a:pt x="670051" y="211975"/>
                    <a:pt x="687157" y="187669"/>
                  </a:cubicBezTo>
                  <a:close/>
                  <a:moveTo>
                    <a:pt x="676173" y="167835"/>
                  </a:moveTo>
                  <a:cubicBezTo>
                    <a:pt x="677792" y="165866"/>
                    <a:pt x="681030" y="167835"/>
                    <a:pt x="679734" y="169805"/>
                  </a:cubicBezTo>
                  <a:cubicBezTo>
                    <a:pt x="664839" y="191467"/>
                    <a:pt x="648648" y="212145"/>
                    <a:pt x="633428" y="233151"/>
                  </a:cubicBezTo>
                  <a:cubicBezTo>
                    <a:pt x="631162" y="236104"/>
                    <a:pt x="626628" y="233151"/>
                    <a:pt x="628571" y="230197"/>
                  </a:cubicBezTo>
                  <a:cubicBezTo>
                    <a:pt x="642819" y="208206"/>
                    <a:pt x="661277" y="189170"/>
                    <a:pt x="676173" y="167835"/>
                  </a:cubicBezTo>
                  <a:close/>
                  <a:moveTo>
                    <a:pt x="499512" y="109319"/>
                  </a:moveTo>
                  <a:cubicBezTo>
                    <a:pt x="446262" y="108011"/>
                    <a:pt x="393011" y="108992"/>
                    <a:pt x="339761" y="109646"/>
                  </a:cubicBezTo>
                  <a:cubicBezTo>
                    <a:pt x="286838" y="110300"/>
                    <a:pt x="233915" y="109646"/>
                    <a:pt x="181318" y="111607"/>
                  </a:cubicBezTo>
                  <a:cubicBezTo>
                    <a:pt x="154530" y="112915"/>
                    <a:pt x="128069" y="114550"/>
                    <a:pt x="101281" y="118474"/>
                  </a:cubicBezTo>
                  <a:cubicBezTo>
                    <a:pt x="89193" y="120108"/>
                    <a:pt x="76453" y="121743"/>
                    <a:pt x="64365" y="125013"/>
                  </a:cubicBezTo>
                  <a:cubicBezTo>
                    <a:pt x="56525" y="127301"/>
                    <a:pt x="45417" y="129917"/>
                    <a:pt x="41171" y="137764"/>
                  </a:cubicBezTo>
                  <a:cubicBezTo>
                    <a:pt x="33003" y="152478"/>
                    <a:pt x="37577" y="171440"/>
                    <a:pt x="37904" y="187135"/>
                  </a:cubicBezTo>
                  <a:cubicBezTo>
                    <a:pt x="38230" y="212964"/>
                    <a:pt x="41171" y="238140"/>
                    <a:pt x="43458" y="263643"/>
                  </a:cubicBezTo>
                  <a:cubicBezTo>
                    <a:pt x="45744" y="289472"/>
                    <a:pt x="46070" y="315629"/>
                    <a:pt x="46398" y="341458"/>
                  </a:cubicBezTo>
                  <a:cubicBezTo>
                    <a:pt x="46724" y="367615"/>
                    <a:pt x="48031" y="393445"/>
                    <a:pt x="48031" y="419274"/>
                  </a:cubicBezTo>
                  <a:cubicBezTo>
                    <a:pt x="48031" y="432680"/>
                    <a:pt x="48031" y="446085"/>
                    <a:pt x="48031" y="459490"/>
                  </a:cubicBezTo>
                  <a:cubicBezTo>
                    <a:pt x="48031" y="472569"/>
                    <a:pt x="46724" y="483358"/>
                    <a:pt x="52931" y="494802"/>
                  </a:cubicBezTo>
                  <a:cubicBezTo>
                    <a:pt x="57831" y="503630"/>
                    <a:pt x="61752" y="509188"/>
                    <a:pt x="71879" y="512457"/>
                  </a:cubicBezTo>
                  <a:cubicBezTo>
                    <a:pt x="80046" y="515399"/>
                    <a:pt x="88867" y="517688"/>
                    <a:pt x="97687" y="518670"/>
                  </a:cubicBezTo>
                  <a:cubicBezTo>
                    <a:pt x="122515" y="521285"/>
                    <a:pt x="147344" y="519977"/>
                    <a:pt x="172171" y="519977"/>
                  </a:cubicBezTo>
                  <a:cubicBezTo>
                    <a:pt x="185566" y="519650"/>
                    <a:pt x="199286" y="519977"/>
                    <a:pt x="212354" y="517688"/>
                  </a:cubicBezTo>
                  <a:cubicBezTo>
                    <a:pt x="223462" y="515727"/>
                    <a:pt x="233915" y="513111"/>
                    <a:pt x="245023" y="513765"/>
                  </a:cubicBezTo>
                  <a:cubicBezTo>
                    <a:pt x="247636" y="514092"/>
                    <a:pt x="250576" y="515727"/>
                    <a:pt x="251230" y="518670"/>
                  </a:cubicBezTo>
                  <a:cubicBezTo>
                    <a:pt x="253843" y="537633"/>
                    <a:pt x="262664" y="558231"/>
                    <a:pt x="275404" y="572617"/>
                  </a:cubicBezTo>
                  <a:cubicBezTo>
                    <a:pt x="282265" y="580138"/>
                    <a:pt x="291739" y="586023"/>
                    <a:pt x="300233" y="590600"/>
                  </a:cubicBezTo>
                  <a:cubicBezTo>
                    <a:pt x="305786" y="593216"/>
                    <a:pt x="311013" y="596159"/>
                    <a:pt x="316893" y="598120"/>
                  </a:cubicBezTo>
                  <a:cubicBezTo>
                    <a:pt x="308073" y="587003"/>
                    <a:pt x="304806" y="570328"/>
                    <a:pt x="304153" y="557250"/>
                  </a:cubicBezTo>
                  <a:cubicBezTo>
                    <a:pt x="304153" y="546460"/>
                    <a:pt x="305132" y="537306"/>
                    <a:pt x="308399" y="527170"/>
                  </a:cubicBezTo>
                  <a:cubicBezTo>
                    <a:pt x="310033" y="520958"/>
                    <a:pt x="311666" y="514746"/>
                    <a:pt x="319180" y="514419"/>
                  </a:cubicBezTo>
                  <a:cubicBezTo>
                    <a:pt x="343028" y="514092"/>
                    <a:pt x="366876" y="514746"/>
                    <a:pt x="391051" y="514419"/>
                  </a:cubicBezTo>
                  <a:cubicBezTo>
                    <a:pt x="417839" y="514419"/>
                    <a:pt x="444301" y="513765"/>
                    <a:pt x="470763" y="512784"/>
                  </a:cubicBezTo>
                  <a:cubicBezTo>
                    <a:pt x="497225" y="511803"/>
                    <a:pt x="524013" y="511149"/>
                    <a:pt x="550474" y="509188"/>
                  </a:cubicBezTo>
                  <a:cubicBezTo>
                    <a:pt x="557988" y="508534"/>
                    <a:pt x="565502" y="507880"/>
                    <a:pt x="573015" y="507553"/>
                  </a:cubicBezTo>
                  <a:cubicBezTo>
                    <a:pt x="578242" y="507226"/>
                    <a:pt x="586736" y="506572"/>
                    <a:pt x="590984" y="502648"/>
                  </a:cubicBezTo>
                  <a:cubicBezTo>
                    <a:pt x="597517" y="496763"/>
                    <a:pt x="600457" y="488262"/>
                    <a:pt x="602090" y="480088"/>
                  </a:cubicBezTo>
                  <a:cubicBezTo>
                    <a:pt x="611564" y="432026"/>
                    <a:pt x="600131" y="383309"/>
                    <a:pt x="600784" y="334919"/>
                  </a:cubicBezTo>
                  <a:cubicBezTo>
                    <a:pt x="601110" y="321514"/>
                    <a:pt x="604377" y="308436"/>
                    <a:pt x="605030" y="294704"/>
                  </a:cubicBezTo>
                  <a:cubicBezTo>
                    <a:pt x="606011" y="282279"/>
                    <a:pt x="605357" y="269528"/>
                    <a:pt x="605030" y="257104"/>
                  </a:cubicBezTo>
                  <a:cubicBezTo>
                    <a:pt x="604051" y="229966"/>
                    <a:pt x="601437" y="203483"/>
                    <a:pt x="598824" y="176999"/>
                  </a:cubicBezTo>
                  <a:cubicBezTo>
                    <a:pt x="597844" y="165229"/>
                    <a:pt x="598170" y="152804"/>
                    <a:pt x="595230" y="141688"/>
                  </a:cubicBezTo>
                  <a:cubicBezTo>
                    <a:pt x="592617" y="130898"/>
                    <a:pt x="585430" y="122724"/>
                    <a:pt x="576283" y="116839"/>
                  </a:cubicBezTo>
                  <a:cubicBezTo>
                    <a:pt x="564522" y="109319"/>
                    <a:pt x="550801" y="110627"/>
                    <a:pt x="537406" y="109972"/>
                  </a:cubicBezTo>
                  <a:cubicBezTo>
                    <a:pt x="524666" y="109646"/>
                    <a:pt x="511925" y="109319"/>
                    <a:pt x="499512" y="109319"/>
                  </a:cubicBezTo>
                  <a:close/>
                  <a:moveTo>
                    <a:pt x="141177" y="91628"/>
                  </a:moveTo>
                  <a:cubicBezTo>
                    <a:pt x="145097" y="90978"/>
                    <a:pt x="146730" y="97160"/>
                    <a:pt x="142810" y="97486"/>
                  </a:cubicBezTo>
                  <a:cubicBezTo>
                    <a:pt x="121250" y="100414"/>
                    <a:pt x="99036" y="99763"/>
                    <a:pt x="77804" y="103669"/>
                  </a:cubicBezTo>
                  <a:cubicBezTo>
                    <a:pt x="68003" y="105621"/>
                    <a:pt x="57550" y="107573"/>
                    <a:pt x="48076" y="111478"/>
                  </a:cubicBezTo>
                  <a:cubicBezTo>
                    <a:pt x="39583" y="114732"/>
                    <a:pt x="29456" y="117986"/>
                    <a:pt x="25536" y="126771"/>
                  </a:cubicBezTo>
                  <a:cubicBezTo>
                    <a:pt x="18023" y="143366"/>
                    <a:pt x="20637" y="163540"/>
                    <a:pt x="20637" y="181111"/>
                  </a:cubicBezTo>
                  <a:cubicBezTo>
                    <a:pt x="21290" y="202261"/>
                    <a:pt x="22924" y="223086"/>
                    <a:pt x="21616" y="244236"/>
                  </a:cubicBezTo>
                  <a:cubicBezTo>
                    <a:pt x="21616" y="246189"/>
                    <a:pt x="19003" y="245864"/>
                    <a:pt x="19003" y="244236"/>
                  </a:cubicBezTo>
                  <a:cubicBezTo>
                    <a:pt x="16717" y="219507"/>
                    <a:pt x="15410" y="194778"/>
                    <a:pt x="14756" y="170373"/>
                  </a:cubicBezTo>
                  <a:cubicBezTo>
                    <a:pt x="14430" y="153127"/>
                    <a:pt x="13123" y="134580"/>
                    <a:pt x="22596" y="119612"/>
                  </a:cubicBezTo>
                  <a:cubicBezTo>
                    <a:pt x="26517" y="113104"/>
                    <a:pt x="35663" y="109525"/>
                    <a:pt x="42197" y="106922"/>
                  </a:cubicBezTo>
                  <a:cubicBezTo>
                    <a:pt x="51343" y="103343"/>
                    <a:pt x="61143" y="100739"/>
                    <a:pt x="70617" y="99113"/>
                  </a:cubicBezTo>
                  <a:cubicBezTo>
                    <a:pt x="93810" y="94232"/>
                    <a:pt x="117984" y="94558"/>
                    <a:pt x="141177" y="91628"/>
                  </a:cubicBezTo>
                  <a:close/>
                  <a:moveTo>
                    <a:pt x="76399" y="86200"/>
                  </a:moveTo>
                  <a:cubicBezTo>
                    <a:pt x="80299" y="85216"/>
                    <a:pt x="81924" y="91445"/>
                    <a:pt x="78024" y="92757"/>
                  </a:cubicBezTo>
                  <a:cubicBezTo>
                    <a:pt x="58523" y="98002"/>
                    <a:pt x="19846" y="98986"/>
                    <a:pt x="13022" y="123245"/>
                  </a:cubicBezTo>
                  <a:cubicBezTo>
                    <a:pt x="9121" y="136687"/>
                    <a:pt x="5871" y="151440"/>
                    <a:pt x="6196" y="165209"/>
                  </a:cubicBezTo>
                  <a:cubicBezTo>
                    <a:pt x="6521" y="178323"/>
                    <a:pt x="8471" y="191108"/>
                    <a:pt x="7496" y="203894"/>
                  </a:cubicBezTo>
                  <a:cubicBezTo>
                    <a:pt x="7496" y="205862"/>
                    <a:pt x="4896" y="205533"/>
                    <a:pt x="4571" y="203894"/>
                  </a:cubicBezTo>
                  <a:cubicBezTo>
                    <a:pt x="3271" y="188158"/>
                    <a:pt x="-1279" y="171766"/>
                    <a:pt x="346" y="156030"/>
                  </a:cubicBezTo>
                  <a:cubicBezTo>
                    <a:pt x="996" y="148817"/>
                    <a:pt x="2621" y="141932"/>
                    <a:pt x="4246" y="135048"/>
                  </a:cubicBezTo>
                  <a:cubicBezTo>
                    <a:pt x="5547" y="129147"/>
                    <a:pt x="6196" y="122262"/>
                    <a:pt x="9446" y="116689"/>
                  </a:cubicBezTo>
                  <a:cubicBezTo>
                    <a:pt x="22446" y="93413"/>
                    <a:pt x="53973" y="92757"/>
                    <a:pt x="76399" y="86200"/>
                  </a:cubicBezTo>
                  <a:close/>
                  <a:moveTo>
                    <a:pt x="420798" y="47323"/>
                  </a:moveTo>
                  <a:cubicBezTo>
                    <a:pt x="420798" y="46333"/>
                    <a:pt x="422429" y="46663"/>
                    <a:pt x="422429" y="47653"/>
                  </a:cubicBezTo>
                  <a:cubicBezTo>
                    <a:pt x="422756" y="55904"/>
                    <a:pt x="424060" y="63825"/>
                    <a:pt x="423408" y="72076"/>
                  </a:cubicBezTo>
                  <a:cubicBezTo>
                    <a:pt x="423408" y="77687"/>
                    <a:pt x="421124" y="83627"/>
                    <a:pt x="422103" y="89238"/>
                  </a:cubicBezTo>
                  <a:cubicBezTo>
                    <a:pt x="422429" y="89568"/>
                    <a:pt x="422429" y="89568"/>
                    <a:pt x="422429" y="89568"/>
                  </a:cubicBezTo>
                  <a:cubicBezTo>
                    <a:pt x="446248" y="87918"/>
                    <a:pt x="470394" y="88908"/>
                    <a:pt x="494539" y="87918"/>
                  </a:cubicBezTo>
                  <a:cubicBezTo>
                    <a:pt x="498128" y="87918"/>
                    <a:pt x="497802" y="93528"/>
                    <a:pt x="494539" y="93528"/>
                  </a:cubicBezTo>
                  <a:cubicBezTo>
                    <a:pt x="470394" y="92538"/>
                    <a:pt x="445596" y="93528"/>
                    <a:pt x="421450" y="91548"/>
                  </a:cubicBezTo>
                  <a:cubicBezTo>
                    <a:pt x="420145" y="93198"/>
                    <a:pt x="417535" y="93198"/>
                    <a:pt x="416883" y="90558"/>
                  </a:cubicBezTo>
                  <a:cubicBezTo>
                    <a:pt x="414925" y="84617"/>
                    <a:pt x="417862" y="78016"/>
                    <a:pt x="418187" y="72076"/>
                  </a:cubicBezTo>
                  <a:cubicBezTo>
                    <a:pt x="419166" y="63825"/>
                    <a:pt x="419166" y="55574"/>
                    <a:pt x="420798" y="47323"/>
                  </a:cubicBezTo>
                  <a:close/>
                  <a:moveTo>
                    <a:pt x="435044" y="44366"/>
                  </a:moveTo>
                  <a:cubicBezTo>
                    <a:pt x="436359" y="44366"/>
                    <a:pt x="437675" y="45280"/>
                    <a:pt x="437675" y="47107"/>
                  </a:cubicBezTo>
                  <a:cubicBezTo>
                    <a:pt x="438004" y="53422"/>
                    <a:pt x="438004" y="60069"/>
                    <a:pt x="437346" y="66383"/>
                  </a:cubicBezTo>
                  <a:cubicBezTo>
                    <a:pt x="437017" y="68710"/>
                    <a:pt x="436359" y="71036"/>
                    <a:pt x="436359" y="73363"/>
                  </a:cubicBezTo>
                  <a:cubicBezTo>
                    <a:pt x="436688" y="77018"/>
                    <a:pt x="440306" y="75689"/>
                    <a:pt x="441951" y="76021"/>
                  </a:cubicBezTo>
                  <a:cubicBezTo>
                    <a:pt x="455766" y="76354"/>
                    <a:pt x="468922" y="77683"/>
                    <a:pt x="482408" y="77683"/>
                  </a:cubicBezTo>
                  <a:cubicBezTo>
                    <a:pt x="483724" y="77683"/>
                    <a:pt x="483724" y="80010"/>
                    <a:pt x="482408" y="80010"/>
                  </a:cubicBezTo>
                  <a:cubicBezTo>
                    <a:pt x="472870" y="80010"/>
                    <a:pt x="463002" y="81339"/>
                    <a:pt x="453134" y="81339"/>
                  </a:cubicBezTo>
                  <a:cubicBezTo>
                    <a:pt x="449187" y="81339"/>
                    <a:pt x="444911" y="81007"/>
                    <a:pt x="440635" y="81339"/>
                  </a:cubicBezTo>
                  <a:cubicBezTo>
                    <a:pt x="438332" y="81339"/>
                    <a:pt x="436030" y="82004"/>
                    <a:pt x="434057" y="81007"/>
                  </a:cubicBezTo>
                  <a:cubicBezTo>
                    <a:pt x="430767" y="78680"/>
                    <a:pt x="431425" y="73030"/>
                    <a:pt x="431754" y="69707"/>
                  </a:cubicBezTo>
                  <a:cubicBezTo>
                    <a:pt x="432412" y="62063"/>
                    <a:pt x="432084" y="54751"/>
                    <a:pt x="432412" y="47107"/>
                  </a:cubicBezTo>
                  <a:cubicBezTo>
                    <a:pt x="432412" y="45280"/>
                    <a:pt x="433728" y="44366"/>
                    <a:pt x="435044" y="44366"/>
                  </a:cubicBezTo>
                  <a:close/>
                  <a:moveTo>
                    <a:pt x="585430" y="1750"/>
                  </a:moveTo>
                  <a:cubicBezTo>
                    <a:pt x="638353" y="115"/>
                    <a:pt x="691603" y="-1193"/>
                    <a:pt x="744198" y="1750"/>
                  </a:cubicBezTo>
                  <a:lnTo>
                    <a:pt x="788182" y="3021"/>
                  </a:lnTo>
                  <a:lnTo>
                    <a:pt x="788182" y="13538"/>
                  </a:lnTo>
                  <a:lnTo>
                    <a:pt x="753673" y="12539"/>
                  </a:lnTo>
                  <a:cubicBezTo>
                    <a:pt x="700750" y="9596"/>
                    <a:pt x="647500" y="10578"/>
                    <a:pt x="594577" y="11885"/>
                  </a:cubicBezTo>
                  <a:cubicBezTo>
                    <a:pt x="568442" y="12539"/>
                    <a:pt x="542307" y="14174"/>
                    <a:pt x="516172" y="15482"/>
                  </a:cubicBezTo>
                  <a:cubicBezTo>
                    <a:pt x="494938" y="16463"/>
                    <a:pt x="473377" y="16136"/>
                    <a:pt x="452142" y="17444"/>
                  </a:cubicBezTo>
                  <a:cubicBezTo>
                    <a:pt x="441361" y="17771"/>
                    <a:pt x="417839" y="18752"/>
                    <a:pt x="413266" y="31503"/>
                  </a:cubicBezTo>
                  <a:cubicBezTo>
                    <a:pt x="409672" y="41639"/>
                    <a:pt x="411959" y="55044"/>
                    <a:pt x="413266" y="65507"/>
                  </a:cubicBezTo>
                  <a:cubicBezTo>
                    <a:pt x="414572" y="75969"/>
                    <a:pt x="411632" y="86432"/>
                    <a:pt x="411305" y="96895"/>
                  </a:cubicBezTo>
                  <a:cubicBezTo>
                    <a:pt x="445934" y="96568"/>
                    <a:pt x="480563" y="96895"/>
                    <a:pt x="515192" y="97875"/>
                  </a:cubicBezTo>
                  <a:cubicBezTo>
                    <a:pt x="529240" y="98203"/>
                    <a:pt x="542960" y="98529"/>
                    <a:pt x="556681" y="98856"/>
                  </a:cubicBezTo>
                  <a:cubicBezTo>
                    <a:pt x="567135" y="98856"/>
                    <a:pt x="576609" y="100818"/>
                    <a:pt x="585430" y="107030"/>
                  </a:cubicBezTo>
                  <a:cubicBezTo>
                    <a:pt x="593270" y="112915"/>
                    <a:pt x="600784" y="120762"/>
                    <a:pt x="604377" y="129917"/>
                  </a:cubicBezTo>
                  <a:cubicBezTo>
                    <a:pt x="607971" y="138418"/>
                    <a:pt x="608624" y="147900"/>
                    <a:pt x="609278" y="156728"/>
                  </a:cubicBezTo>
                  <a:cubicBezTo>
                    <a:pt x="610911" y="182884"/>
                    <a:pt x="613851" y="208714"/>
                    <a:pt x="615811" y="234543"/>
                  </a:cubicBezTo>
                  <a:cubicBezTo>
                    <a:pt x="617118" y="260373"/>
                    <a:pt x="619078" y="286857"/>
                    <a:pt x="614504" y="312359"/>
                  </a:cubicBezTo>
                  <a:cubicBezTo>
                    <a:pt x="610258" y="338189"/>
                    <a:pt x="614178" y="363691"/>
                    <a:pt x="615158" y="389848"/>
                  </a:cubicBezTo>
                  <a:cubicBezTo>
                    <a:pt x="615158" y="390829"/>
                    <a:pt x="615158" y="391483"/>
                    <a:pt x="615158" y="392464"/>
                  </a:cubicBezTo>
                  <a:cubicBezTo>
                    <a:pt x="638353" y="392464"/>
                    <a:pt x="661220" y="392137"/>
                    <a:pt x="684089" y="391156"/>
                  </a:cubicBezTo>
                  <a:lnTo>
                    <a:pt x="684757" y="391130"/>
                  </a:lnTo>
                  <a:lnTo>
                    <a:pt x="719861" y="389766"/>
                  </a:lnTo>
                  <a:cubicBezTo>
                    <a:pt x="731866" y="389440"/>
                    <a:pt x="743872" y="389522"/>
                    <a:pt x="755633" y="390829"/>
                  </a:cubicBezTo>
                  <a:cubicBezTo>
                    <a:pt x="757920" y="390829"/>
                    <a:pt x="760207" y="392464"/>
                    <a:pt x="760207" y="395406"/>
                  </a:cubicBezTo>
                  <a:cubicBezTo>
                    <a:pt x="758573" y="414370"/>
                    <a:pt x="758573" y="434641"/>
                    <a:pt x="749426" y="450662"/>
                  </a:cubicBezTo>
                  <a:cubicBezTo>
                    <a:pt x="761840" y="447066"/>
                    <a:pt x="774254" y="443142"/>
                    <a:pt x="782747" y="434969"/>
                  </a:cubicBezTo>
                  <a:lnTo>
                    <a:pt x="788182" y="423422"/>
                  </a:lnTo>
                  <a:lnTo>
                    <a:pt x="788182" y="445073"/>
                  </a:lnTo>
                  <a:lnTo>
                    <a:pt x="763882" y="457815"/>
                  </a:lnTo>
                  <a:cubicBezTo>
                    <a:pt x="754000" y="461125"/>
                    <a:pt x="743709" y="463577"/>
                    <a:pt x="734072" y="467010"/>
                  </a:cubicBezTo>
                  <a:cubicBezTo>
                    <a:pt x="728191" y="469299"/>
                    <a:pt x="725251" y="460144"/>
                    <a:pt x="729825" y="457202"/>
                  </a:cubicBezTo>
                  <a:cubicBezTo>
                    <a:pt x="749426" y="444450"/>
                    <a:pt x="752039" y="421236"/>
                    <a:pt x="751060" y="399984"/>
                  </a:cubicBezTo>
                  <a:cubicBezTo>
                    <a:pt x="729171" y="401945"/>
                    <a:pt x="706304" y="401291"/>
                    <a:pt x="684089" y="402273"/>
                  </a:cubicBezTo>
                  <a:lnTo>
                    <a:pt x="674136" y="402560"/>
                  </a:lnTo>
                  <a:lnTo>
                    <a:pt x="616138" y="404234"/>
                  </a:lnTo>
                  <a:cubicBezTo>
                    <a:pt x="617118" y="424506"/>
                    <a:pt x="618098" y="445431"/>
                    <a:pt x="615485" y="465376"/>
                  </a:cubicBezTo>
                  <a:lnTo>
                    <a:pt x="615421" y="465743"/>
                  </a:lnTo>
                  <a:lnTo>
                    <a:pt x="611279" y="489938"/>
                  </a:lnTo>
                  <a:cubicBezTo>
                    <a:pt x="608951" y="498153"/>
                    <a:pt x="605194" y="505754"/>
                    <a:pt x="598497" y="510823"/>
                  </a:cubicBezTo>
                  <a:cubicBezTo>
                    <a:pt x="590003" y="517035"/>
                    <a:pt x="579876" y="518016"/>
                    <a:pt x="569748" y="518670"/>
                  </a:cubicBezTo>
                  <a:cubicBezTo>
                    <a:pt x="556681" y="519650"/>
                    <a:pt x="543941" y="519977"/>
                    <a:pt x="531199" y="520958"/>
                  </a:cubicBezTo>
                  <a:cubicBezTo>
                    <a:pt x="477950" y="524228"/>
                    <a:pt x="425026" y="525535"/>
                    <a:pt x="371777" y="525535"/>
                  </a:cubicBezTo>
                  <a:cubicBezTo>
                    <a:pt x="357729" y="525535"/>
                    <a:pt x="343681" y="526189"/>
                    <a:pt x="329961" y="525535"/>
                  </a:cubicBezTo>
                  <a:cubicBezTo>
                    <a:pt x="327021" y="525209"/>
                    <a:pt x="322447" y="523901"/>
                    <a:pt x="319507" y="524555"/>
                  </a:cubicBezTo>
                  <a:cubicBezTo>
                    <a:pt x="320486" y="524555"/>
                    <a:pt x="318527" y="527170"/>
                    <a:pt x="318527" y="528151"/>
                  </a:cubicBezTo>
                  <a:cubicBezTo>
                    <a:pt x="317546" y="530440"/>
                    <a:pt x="316567" y="532728"/>
                    <a:pt x="316240" y="535017"/>
                  </a:cubicBezTo>
                  <a:cubicBezTo>
                    <a:pt x="312973" y="546788"/>
                    <a:pt x="312647" y="560846"/>
                    <a:pt x="314934" y="572617"/>
                  </a:cubicBezTo>
                  <a:cubicBezTo>
                    <a:pt x="317220" y="582099"/>
                    <a:pt x="322120" y="595177"/>
                    <a:pt x="330614" y="601389"/>
                  </a:cubicBezTo>
                  <a:cubicBezTo>
                    <a:pt x="334534" y="603352"/>
                    <a:pt x="333881" y="610545"/>
                    <a:pt x="328327" y="610217"/>
                  </a:cubicBezTo>
                  <a:cubicBezTo>
                    <a:pt x="317220" y="609891"/>
                    <a:pt x="307419" y="604986"/>
                    <a:pt x="297619" y="600082"/>
                  </a:cubicBezTo>
                  <a:cubicBezTo>
                    <a:pt x="287491" y="594850"/>
                    <a:pt x="278671" y="588965"/>
                    <a:pt x="269850" y="581445"/>
                  </a:cubicBezTo>
                  <a:cubicBezTo>
                    <a:pt x="253843" y="568367"/>
                    <a:pt x="244369" y="547114"/>
                    <a:pt x="239795" y="527170"/>
                  </a:cubicBezTo>
                  <a:cubicBezTo>
                    <a:pt x="231628" y="527498"/>
                    <a:pt x="223788" y="529785"/>
                    <a:pt x="215947" y="531094"/>
                  </a:cubicBezTo>
                  <a:cubicBezTo>
                    <a:pt x="206147" y="532074"/>
                    <a:pt x="196673" y="533056"/>
                    <a:pt x="186872" y="533382"/>
                  </a:cubicBezTo>
                  <a:cubicBezTo>
                    <a:pt x="166944" y="534037"/>
                    <a:pt x="147017" y="534037"/>
                    <a:pt x="127089" y="534037"/>
                  </a:cubicBezTo>
                  <a:cubicBezTo>
                    <a:pt x="109774" y="534037"/>
                    <a:pt x="92460" y="533056"/>
                    <a:pt x="75800" y="528151"/>
                  </a:cubicBezTo>
                  <a:cubicBezTo>
                    <a:pt x="64692" y="525209"/>
                    <a:pt x="50971" y="519977"/>
                    <a:pt x="45091" y="509188"/>
                  </a:cubicBezTo>
                  <a:cubicBezTo>
                    <a:pt x="40191" y="500360"/>
                    <a:pt x="34637" y="491205"/>
                    <a:pt x="34311" y="481069"/>
                  </a:cubicBezTo>
                  <a:cubicBezTo>
                    <a:pt x="33656" y="468645"/>
                    <a:pt x="34637" y="456220"/>
                    <a:pt x="34637" y="443796"/>
                  </a:cubicBezTo>
                  <a:cubicBezTo>
                    <a:pt x="34964" y="417966"/>
                    <a:pt x="34311" y="392137"/>
                    <a:pt x="33656" y="366308"/>
                  </a:cubicBezTo>
                  <a:cubicBezTo>
                    <a:pt x="33330" y="340477"/>
                    <a:pt x="33656" y="314321"/>
                    <a:pt x="32350" y="288491"/>
                  </a:cubicBezTo>
                  <a:cubicBezTo>
                    <a:pt x="31370" y="262335"/>
                    <a:pt x="27123" y="236505"/>
                    <a:pt x="25490" y="210349"/>
                  </a:cubicBezTo>
                  <a:cubicBezTo>
                    <a:pt x="25163" y="199886"/>
                    <a:pt x="25163" y="189096"/>
                    <a:pt x="24509" y="178307"/>
                  </a:cubicBezTo>
                  <a:cubicBezTo>
                    <a:pt x="24183" y="169806"/>
                    <a:pt x="23203" y="161632"/>
                    <a:pt x="24183" y="153131"/>
                  </a:cubicBezTo>
                  <a:cubicBezTo>
                    <a:pt x="24836" y="145285"/>
                    <a:pt x="26143" y="136129"/>
                    <a:pt x="31370" y="129590"/>
                  </a:cubicBezTo>
                  <a:cubicBezTo>
                    <a:pt x="36270" y="122724"/>
                    <a:pt x="42477" y="119454"/>
                    <a:pt x="49991" y="116512"/>
                  </a:cubicBezTo>
                  <a:cubicBezTo>
                    <a:pt x="71879" y="108665"/>
                    <a:pt x="95400" y="106049"/>
                    <a:pt x="118595" y="103433"/>
                  </a:cubicBezTo>
                  <a:cubicBezTo>
                    <a:pt x="144730" y="100818"/>
                    <a:pt x="170865" y="99510"/>
                    <a:pt x="197327" y="98529"/>
                  </a:cubicBezTo>
                  <a:cubicBezTo>
                    <a:pt x="250250" y="97549"/>
                    <a:pt x="303173" y="97875"/>
                    <a:pt x="356096" y="97549"/>
                  </a:cubicBezTo>
                  <a:cubicBezTo>
                    <a:pt x="371124" y="97221"/>
                    <a:pt x="386478" y="96895"/>
                    <a:pt x="401832" y="96895"/>
                  </a:cubicBezTo>
                  <a:cubicBezTo>
                    <a:pt x="401505" y="83489"/>
                    <a:pt x="402811" y="70084"/>
                    <a:pt x="401505" y="56679"/>
                  </a:cubicBezTo>
                  <a:cubicBezTo>
                    <a:pt x="400525" y="46543"/>
                    <a:pt x="398238" y="33464"/>
                    <a:pt x="404119" y="24310"/>
                  </a:cubicBezTo>
                  <a:cubicBezTo>
                    <a:pt x="413266" y="10578"/>
                    <a:pt x="431561" y="7635"/>
                    <a:pt x="446915" y="6654"/>
                  </a:cubicBezTo>
                  <a:cubicBezTo>
                    <a:pt x="466842" y="5674"/>
                    <a:pt x="487097" y="6327"/>
                    <a:pt x="507025" y="5346"/>
                  </a:cubicBezTo>
                  <a:cubicBezTo>
                    <a:pt x="533160" y="4366"/>
                    <a:pt x="559295" y="2731"/>
                    <a:pt x="585430" y="175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0D53D63-F6C6-704A-BB88-E0F619D1D2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08112" y="1455953"/>
              <a:ext cx="483889" cy="614224"/>
            </a:xfrm>
            <a:custGeom>
              <a:avLst/>
              <a:gdLst>
                <a:gd name="connsiteX0" fmla="*/ 15318 w 483889"/>
                <a:gd name="connsiteY0" fmla="*/ 533424 h 614224"/>
                <a:gd name="connsiteX1" fmla="*/ 31356 w 483889"/>
                <a:gd name="connsiteY1" fmla="*/ 555239 h 614224"/>
                <a:gd name="connsiteX2" fmla="*/ 53940 w 483889"/>
                <a:gd name="connsiteY2" fmla="*/ 574775 h 614224"/>
                <a:gd name="connsiteX3" fmla="*/ 109255 w 483889"/>
                <a:gd name="connsiteY3" fmla="*/ 600498 h 614224"/>
                <a:gd name="connsiteX4" fmla="*/ 107618 w 483889"/>
                <a:gd name="connsiteY4" fmla="*/ 606358 h 614224"/>
                <a:gd name="connsiteX5" fmla="*/ 48375 w 483889"/>
                <a:gd name="connsiteY5" fmla="*/ 576728 h 614224"/>
                <a:gd name="connsiteX6" fmla="*/ 25465 w 483889"/>
                <a:gd name="connsiteY6" fmla="*/ 555239 h 614224"/>
                <a:gd name="connsiteX7" fmla="*/ 13681 w 483889"/>
                <a:gd name="connsiteY7" fmla="*/ 535052 h 614224"/>
                <a:gd name="connsiteX8" fmla="*/ 15318 w 483889"/>
                <a:gd name="connsiteY8" fmla="*/ 533424 h 614224"/>
                <a:gd name="connsiteX9" fmla="*/ 139071 w 483889"/>
                <a:gd name="connsiteY9" fmla="*/ 512147 h 614224"/>
                <a:gd name="connsiteX10" fmla="*/ 137104 w 483889"/>
                <a:gd name="connsiteY10" fmla="*/ 512789 h 614224"/>
                <a:gd name="connsiteX11" fmla="*/ 135792 w 483889"/>
                <a:gd name="connsiteY11" fmla="*/ 513433 h 614224"/>
                <a:gd name="connsiteX12" fmla="*/ 135137 w 483889"/>
                <a:gd name="connsiteY12" fmla="*/ 513754 h 614224"/>
                <a:gd name="connsiteX13" fmla="*/ 126285 w 483889"/>
                <a:gd name="connsiteY13" fmla="*/ 525322 h 614224"/>
                <a:gd name="connsiteX14" fmla="*/ 140710 w 483889"/>
                <a:gd name="connsiteY14" fmla="*/ 542676 h 614224"/>
                <a:gd name="connsiteX15" fmla="*/ 155463 w 483889"/>
                <a:gd name="connsiteY15" fmla="*/ 524359 h 614224"/>
                <a:gd name="connsiteX16" fmla="*/ 139071 w 483889"/>
                <a:gd name="connsiteY16" fmla="*/ 512147 h 614224"/>
                <a:gd name="connsiteX17" fmla="*/ 141694 w 483889"/>
                <a:gd name="connsiteY17" fmla="*/ 508612 h 614224"/>
                <a:gd name="connsiteX18" fmla="*/ 146284 w 483889"/>
                <a:gd name="connsiteY18" fmla="*/ 509897 h 614224"/>
                <a:gd name="connsiteX19" fmla="*/ 159069 w 483889"/>
                <a:gd name="connsiteY19" fmla="*/ 523394 h 614224"/>
                <a:gd name="connsiteX20" fmla="*/ 140710 w 483889"/>
                <a:gd name="connsiteY20" fmla="*/ 546210 h 614224"/>
                <a:gd name="connsiteX21" fmla="*/ 123335 w 483889"/>
                <a:gd name="connsiteY21" fmla="*/ 523073 h 614224"/>
                <a:gd name="connsiteX22" fmla="*/ 133826 w 483889"/>
                <a:gd name="connsiteY22" fmla="*/ 510541 h 614224"/>
                <a:gd name="connsiteX23" fmla="*/ 134153 w 483889"/>
                <a:gd name="connsiteY23" fmla="*/ 510541 h 614224"/>
                <a:gd name="connsiteX24" fmla="*/ 141694 w 483889"/>
                <a:gd name="connsiteY24" fmla="*/ 508612 h 614224"/>
                <a:gd name="connsiteX25" fmla="*/ 1044 w 483889"/>
                <a:gd name="connsiteY25" fmla="*/ 486228 h 614224"/>
                <a:gd name="connsiteX26" fmla="*/ 30418 w 483889"/>
                <a:gd name="connsiteY26" fmla="*/ 540097 h 614224"/>
                <a:gd name="connsiteX27" fmla="*/ 78394 w 483889"/>
                <a:gd name="connsiteY27" fmla="*/ 578949 h 614224"/>
                <a:gd name="connsiteX28" fmla="*/ 202742 w 483889"/>
                <a:gd name="connsiteY28" fmla="*/ 609638 h 614224"/>
                <a:gd name="connsiteX29" fmla="*/ 202416 w 483889"/>
                <a:gd name="connsiteY29" fmla="*/ 614209 h 614224"/>
                <a:gd name="connsiteX30" fmla="*/ 131920 w 483889"/>
                <a:gd name="connsiteY30" fmla="*/ 601476 h 614224"/>
                <a:gd name="connsiteX31" fmla="*/ 72194 w 483889"/>
                <a:gd name="connsiteY31" fmla="*/ 581234 h 614224"/>
                <a:gd name="connsiteX32" fmla="*/ 29112 w 483889"/>
                <a:gd name="connsiteY32" fmla="*/ 545974 h 614224"/>
                <a:gd name="connsiteX33" fmla="*/ 65 w 483889"/>
                <a:gd name="connsiteY33" fmla="*/ 486555 h 614224"/>
                <a:gd name="connsiteX34" fmla="*/ 1044 w 483889"/>
                <a:gd name="connsiteY34" fmla="*/ 486228 h 614224"/>
                <a:gd name="connsiteX35" fmla="*/ 89336 w 483889"/>
                <a:gd name="connsiteY35" fmla="*/ 458920 h 614224"/>
                <a:gd name="connsiteX36" fmla="*/ 73340 w 483889"/>
                <a:gd name="connsiteY36" fmla="*/ 467483 h 614224"/>
                <a:gd name="connsiteX37" fmla="*/ 65507 w 483889"/>
                <a:gd name="connsiteY37" fmla="*/ 482305 h 614224"/>
                <a:gd name="connsiteX38" fmla="*/ 65507 w 483889"/>
                <a:gd name="connsiteY38" fmla="*/ 483293 h 614224"/>
                <a:gd name="connsiteX39" fmla="*/ 65180 w 483889"/>
                <a:gd name="connsiteY39" fmla="*/ 484939 h 614224"/>
                <a:gd name="connsiteX40" fmla="*/ 65180 w 483889"/>
                <a:gd name="connsiteY40" fmla="*/ 485268 h 614224"/>
                <a:gd name="connsiteX41" fmla="*/ 65832 w 483889"/>
                <a:gd name="connsiteY41" fmla="*/ 492185 h 614224"/>
                <a:gd name="connsiteX42" fmla="*/ 89336 w 483889"/>
                <a:gd name="connsiteY42" fmla="*/ 514581 h 614224"/>
                <a:gd name="connsiteX43" fmla="*/ 119368 w 483889"/>
                <a:gd name="connsiteY43" fmla="*/ 497784 h 614224"/>
                <a:gd name="connsiteX44" fmla="*/ 117409 w 483889"/>
                <a:gd name="connsiteY44" fmla="*/ 467483 h 614224"/>
                <a:gd name="connsiteX45" fmla="*/ 89336 w 483889"/>
                <a:gd name="connsiteY45" fmla="*/ 458920 h 614224"/>
                <a:gd name="connsiteX46" fmla="*/ 91947 w 483889"/>
                <a:gd name="connsiteY46" fmla="*/ 451344 h 614224"/>
                <a:gd name="connsiteX47" fmla="*/ 100434 w 483889"/>
                <a:gd name="connsiteY47" fmla="*/ 451344 h 614224"/>
                <a:gd name="connsiteX48" fmla="*/ 109902 w 483889"/>
                <a:gd name="connsiteY48" fmla="*/ 453650 h 614224"/>
                <a:gd name="connsiteX49" fmla="*/ 126876 w 483889"/>
                <a:gd name="connsiteY49" fmla="*/ 469459 h 614224"/>
                <a:gd name="connsiteX50" fmla="*/ 123285 w 483889"/>
                <a:gd name="connsiteY50" fmla="*/ 507006 h 614224"/>
                <a:gd name="connsiteX51" fmla="*/ 82154 w 483889"/>
                <a:gd name="connsiteY51" fmla="*/ 520180 h 614224"/>
                <a:gd name="connsiteX52" fmla="*/ 74647 w 483889"/>
                <a:gd name="connsiteY52" fmla="*/ 518204 h 614224"/>
                <a:gd name="connsiteX53" fmla="*/ 71056 w 483889"/>
                <a:gd name="connsiteY53" fmla="*/ 516229 h 614224"/>
                <a:gd name="connsiteX54" fmla="*/ 68771 w 483889"/>
                <a:gd name="connsiteY54" fmla="*/ 514910 h 614224"/>
                <a:gd name="connsiteX55" fmla="*/ 59631 w 483889"/>
                <a:gd name="connsiteY55" fmla="*/ 481646 h 614224"/>
                <a:gd name="connsiteX56" fmla="*/ 65180 w 483889"/>
                <a:gd name="connsiteY56" fmla="*/ 467483 h 614224"/>
                <a:gd name="connsiteX57" fmla="*/ 91947 w 483889"/>
                <a:gd name="connsiteY57" fmla="*/ 451344 h 614224"/>
                <a:gd name="connsiteX58" fmla="*/ 101162 w 483889"/>
                <a:gd name="connsiteY58" fmla="*/ 444016 h 614224"/>
                <a:gd name="connsiteX59" fmla="*/ 100190 w 483889"/>
                <a:gd name="connsiteY59" fmla="*/ 446928 h 614224"/>
                <a:gd name="connsiteX60" fmla="*/ 52233 w 483889"/>
                <a:gd name="connsiteY60" fmla="*/ 482837 h 614224"/>
                <a:gd name="connsiteX61" fmla="*/ 51585 w 483889"/>
                <a:gd name="connsiteY61" fmla="*/ 482514 h 614224"/>
                <a:gd name="connsiteX62" fmla="*/ 101162 w 483889"/>
                <a:gd name="connsiteY62" fmla="*/ 444016 h 614224"/>
                <a:gd name="connsiteX63" fmla="*/ 84938 w 483889"/>
                <a:gd name="connsiteY63" fmla="*/ 440925 h 614224"/>
                <a:gd name="connsiteX64" fmla="*/ 85269 w 483889"/>
                <a:gd name="connsiteY64" fmla="*/ 444145 h 614224"/>
                <a:gd name="connsiteX65" fmla="*/ 64393 w 483889"/>
                <a:gd name="connsiteY65" fmla="*/ 453480 h 614224"/>
                <a:gd name="connsiteX66" fmla="*/ 51801 w 483889"/>
                <a:gd name="connsiteY66" fmla="*/ 466679 h 614224"/>
                <a:gd name="connsiteX67" fmla="*/ 50145 w 483889"/>
                <a:gd name="connsiteY67" fmla="*/ 466679 h 614224"/>
                <a:gd name="connsiteX68" fmla="*/ 64062 w 483889"/>
                <a:gd name="connsiteY68" fmla="*/ 449617 h 614224"/>
                <a:gd name="connsiteX69" fmla="*/ 84938 w 483889"/>
                <a:gd name="connsiteY69" fmla="*/ 440925 h 614224"/>
                <a:gd name="connsiteX70" fmla="*/ 73420 w 483889"/>
                <a:gd name="connsiteY70" fmla="*/ 439487 h 614224"/>
                <a:gd name="connsiteX71" fmla="*/ 74082 w 483889"/>
                <a:gd name="connsiteY71" fmla="*/ 442074 h 614224"/>
                <a:gd name="connsiteX72" fmla="*/ 53239 w 483889"/>
                <a:gd name="connsiteY72" fmla="*/ 454359 h 614224"/>
                <a:gd name="connsiteX73" fmla="*/ 51915 w 483889"/>
                <a:gd name="connsiteY73" fmla="*/ 453713 h 614224"/>
                <a:gd name="connsiteX74" fmla="*/ 60187 w 483889"/>
                <a:gd name="connsiteY74" fmla="*/ 445630 h 614224"/>
                <a:gd name="connsiteX75" fmla="*/ 73420 w 483889"/>
                <a:gd name="connsiteY75" fmla="*/ 439487 h 614224"/>
                <a:gd name="connsiteX76" fmla="*/ 289480 w 483889"/>
                <a:gd name="connsiteY76" fmla="*/ 194859 h 614224"/>
                <a:gd name="connsiteX77" fmla="*/ 292518 w 483889"/>
                <a:gd name="connsiteY77" fmla="*/ 195839 h 614224"/>
                <a:gd name="connsiteX78" fmla="*/ 278003 w 483889"/>
                <a:gd name="connsiteY78" fmla="*/ 295546 h 614224"/>
                <a:gd name="connsiteX79" fmla="*/ 272603 w 483889"/>
                <a:gd name="connsiteY79" fmla="*/ 295546 h 614224"/>
                <a:gd name="connsiteX80" fmla="*/ 289480 w 483889"/>
                <a:gd name="connsiteY80" fmla="*/ 194859 h 614224"/>
                <a:gd name="connsiteX81" fmla="*/ 288842 w 483889"/>
                <a:gd name="connsiteY81" fmla="*/ 171159 h 614224"/>
                <a:gd name="connsiteX82" fmla="*/ 291440 w 483889"/>
                <a:gd name="connsiteY82" fmla="*/ 172461 h 614224"/>
                <a:gd name="connsiteX83" fmla="*/ 272930 w 483889"/>
                <a:gd name="connsiteY83" fmla="*/ 226226 h 614224"/>
                <a:gd name="connsiteX84" fmla="*/ 264812 w 483889"/>
                <a:gd name="connsiteY84" fmla="*/ 282598 h 614224"/>
                <a:gd name="connsiteX85" fmla="*/ 259292 w 483889"/>
                <a:gd name="connsiteY85" fmla="*/ 282272 h 614224"/>
                <a:gd name="connsiteX86" fmla="*/ 267735 w 483889"/>
                <a:gd name="connsiteY86" fmla="*/ 224923 h 614224"/>
                <a:gd name="connsiteX87" fmla="*/ 288842 w 483889"/>
                <a:gd name="connsiteY87" fmla="*/ 171159 h 614224"/>
                <a:gd name="connsiteX88" fmla="*/ 464668 w 483889"/>
                <a:gd name="connsiteY88" fmla="*/ 27474 h 614224"/>
                <a:gd name="connsiteX89" fmla="*/ 483888 w 483889"/>
                <a:gd name="connsiteY89" fmla="*/ 28821 h 614224"/>
                <a:gd name="connsiteX90" fmla="*/ 483888 w 483889"/>
                <a:gd name="connsiteY90" fmla="*/ 42860 h 614224"/>
                <a:gd name="connsiteX91" fmla="*/ 468586 w 483889"/>
                <a:gd name="connsiteY91" fmla="*/ 41514 h 614224"/>
                <a:gd name="connsiteX92" fmla="*/ 319414 w 483889"/>
                <a:gd name="connsiteY92" fmla="*/ 112698 h 614224"/>
                <a:gd name="connsiteX93" fmla="*/ 275674 w 483889"/>
                <a:gd name="connsiteY93" fmla="*/ 187801 h 614224"/>
                <a:gd name="connsiteX94" fmla="*/ 253804 w 483889"/>
                <a:gd name="connsiteY94" fmla="*/ 272699 h 614224"/>
                <a:gd name="connsiteX95" fmla="*/ 246297 w 483889"/>
                <a:gd name="connsiteY95" fmla="*/ 272699 h 614224"/>
                <a:gd name="connsiteX96" fmla="*/ 246297 w 483889"/>
                <a:gd name="connsiteY96" fmla="*/ 265515 h 614224"/>
                <a:gd name="connsiteX97" fmla="*/ 138906 w 483889"/>
                <a:gd name="connsiteY97" fmla="*/ 275964 h 614224"/>
                <a:gd name="connsiteX98" fmla="*/ 130746 w 483889"/>
                <a:gd name="connsiteY98" fmla="*/ 302087 h 614224"/>
                <a:gd name="connsiteX99" fmla="*/ 124870 w 483889"/>
                <a:gd name="connsiteY99" fmla="*/ 300127 h 614224"/>
                <a:gd name="connsiteX100" fmla="*/ 133031 w 483889"/>
                <a:gd name="connsiteY100" fmla="*/ 277923 h 614224"/>
                <a:gd name="connsiteX101" fmla="*/ 116383 w 483889"/>
                <a:gd name="connsiteY101" fmla="*/ 284454 h 614224"/>
                <a:gd name="connsiteX102" fmla="*/ 112467 w 483889"/>
                <a:gd name="connsiteY102" fmla="*/ 294576 h 614224"/>
                <a:gd name="connsiteX103" fmla="*/ 105938 w 483889"/>
                <a:gd name="connsiteY103" fmla="*/ 292617 h 614224"/>
                <a:gd name="connsiteX104" fmla="*/ 107897 w 483889"/>
                <a:gd name="connsiteY104" fmla="*/ 288372 h 614224"/>
                <a:gd name="connsiteX105" fmla="*/ 39023 w 483889"/>
                <a:gd name="connsiteY105" fmla="*/ 353352 h 614224"/>
                <a:gd name="connsiteX106" fmla="*/ 19438 w 483889"/>
                <a:gd name="connsiteY106" fmla="*/ 456863 h 614224"/>
                <a:gd name="connsiteX107" fmla="*/ 37065 w 483889"/>
                <a:gd name="connsiteY107" fmla="*/ 508782 h 614224"/>
                <a:gd name="connsiteX108" fmla="*/ 68727 w 483889"/>
                <a:gd name="connsiteY108" fmla="*/ 547965 h 614224"/>
                <a:gd name="connsiteX109" fmla="*/ 169263 w 483889"/>
                <a:gd name="connsiteY109" fmla="*/ 583230 h 614224"/>
                <a:gd name="connsiteX110" fmla="*/ 286120 w 483889"/>
                <a:gd name="connsiteY110" fmla="*/ 583557 h 614224"/>
                <a:gd name="connsiteX111" fmla="*/ 405914 w 483889"/>
                <a:gd name="connsiteY111" fmla="*/ 578659 h 614224"/>
                <a:gd name="connsiteX112" fmla="*/ 483888 w 483889"/>
                <a:gd name="connsiteY112" fmla="*/ 576118 h 614224"/>
                <a:gd name="connsiteX113" fmla="*/ 483888 w 483889"/>
                <a:gd name="connsiteY113" fmla="*/ 592227 h 614224"/>
                <a:gd name="connsiteX114" fmla="*/ 386002 w 483889"/>
                <a:gd name="connsiteY114" fmla="*/ 596292 h 614224"/>
                <a:gd name="connsiteX115" fmla="*/ 267513 w 483889"/>
                <a:gd name="connsiteY115" fmla="*/ 600537 h 614224"/>
                <a:gd name="connsiteX116" fmla="*/ 207127 w 483889"/>
                <a:gd name="connsiteY116" fmla="*/ 603802 h 614224"/>
                <a:gd name="connsiteX117" fmla="*/ 156532 w 483889"/>
                <a:gd name="connsiteY117" fmla="*/ 596945 h 614224"/>
                <a:gd name="connsiteX118" fmla="*/ 60893 w 483889"/>
                <a:gd name="connsiteY118" fmla="*/ 561026 h 614224"/>
                <a:gd name="connsiteX119" fmla="*/ 10951 w 483889"/>
                <a:gd name="connsiteY119" fmla="*/ 483965 h 614224"/>
                <a:gd name="connsiteX120" fmla="*/ 57302 w 483889"/>
                <a:gd name="connsiteY120" fmla="*/ 308617 h 614224"/>
                <a:gd name="connsiteX121" fmla="*/ 114751 w 483889"/>
                <a:gd name="connsiteY121" fmla="*/ 271393 h 614224"/>
                <a:gd name="connsiteX122" fmla="*/ 126503 w 483889"/>
                <a:gd name="connsiteY122" fmla="*/ 245596 h 614224"/>
                <a:gd name="connsiteX123" fmla="*/ 131399 w 483889"/>
                <a:gd name="connsiteY123" fmla="*/ 248209 h 614224"/>
                <a:gd name="connsiteX124" fmla="*/ 122586 w 483889"/>
                <a:gd name="connsiteY124" fmla="*/ 268127 h 614224"/>
                <a:gd name="connsiteX125" fmla="*/ 138254 w 483889"/>
                <a:gd name="connsiteY125" fmla="*/ 263229 h 614224"/>
                <a:gd name="connsiteX126" fmla="*/ 139886 w 483889"/>
                <a:gd name="connsiteY126" fmla="*/ 262903 h 614224"/>
                <a:gd name="connsiteX127" fmla="*/ 149351 w 483889"/>
                <a:gd name="connsiteY127" fmla="*/ 236780 h 614224"/>
                <a:gd name="connsiteX128" fmla="*/ 150657 w 483889"/>
                <a:gd name="connsiteY128" fmla="*/ 236780 h 614224"/>
                <a:gd name="connsiteX129" fmla="*/ 145108 w 483889"/>
                <a:gd name="connsiteY129" fmla="*/ 261596 h 614224"/>
                <a:gd name="connsiteX130" fmla="*/ 246623 w 483889"/>
                <a:gd name="connsiteY130" fmla="*/ 255719 h 614224"/>
                <a:gd name="connsiteX131" fmla="*/ 267513 w 483889"/>
                <a:gd name="connsiteY131" fmla="*/ 176699 h 614224"/>
                <a:gd name="connsiteX132" fmla="*/ 310601 w 483889"/>
                <a:gd name="connsiteY132" fmla="*/ 103555 h 614224"/>
                <a:gd name="connsiteX133" fmla="*/ 464668 w 483889"/>
                <a:gd name="connsiteY133" fmla="*/ 27474 h 614224"/>
                <a:gd name="connsiteX134" fmla="*/ 479645 w 483889"/>
                <a:gd name="connsiteY134" fmla="*/ 13877 h 614224"/>
                <a:gd name="connsiteX135" fmla="*/ 483889 w 483889"/>
                <a:gd name="connsiteY135" fmla="*/ 14065 h 614224"/>
                <a:gd name="connsiteX136" fmla="*/ 483889 w 483889"/>
                <a:gd name="connsiteY136" fmla="*/ 18783 h 614224"/>
                <a:gd name="connsiteX137" fmla="*/ 479645 w 483889"/>
                <a:gd name="connsiteY137" fmla="*/ 18530 h 614224"/>
                <a:gd name="connsiteX138" fmla="*/ 383338 w 483889"/>
                <a:gd name="connsiteY138" fmla="*/ 42126 h 614224"/>
                <a:gd name="connsiteX139" fmla="*/ 382358 w 483889"/>
                <a:gd name="connsiteY139" fmla="*/ 40464 h 614224"/>
                <a:gd name="connsiteX140" fmla="*/ 479645 w 483889"/>
                <a:gd name="connsiteY140" fmla="*/ 13877 h 614224"/>
                <a:gd name="connsiteX141" fmla="*/ 475094 w 483889"/>
                <a:gd name="connsiteY141" fmla="*/ 0 h 614224"/>
                <a:gd name="connsiteX142" fmla="*/ 483888 w 483889"/>
                <a:gd name="connsiteY142" fmla="*/ 174 h 614224"/>
                <a:gd name="connsiteX143" fmla="*/ 483888 w 483889"/>
                <a:gd name="connsiteY143" fmla="*/ 4766 h 614224"/>
                <a:gd name="connsiteX144" fmla="*/ 479670 w 483889"/>
                <a:gd name="connsiteY144" fmla="*/ 4608 h 614224"/>
                <a:gd name="connsiteX145" fmla="*/ 403828 w 483889"/>
                <a:gd name="connsiteY145" fmla="*/ 19421 h 614224"/>
                <a:gd name="connsiteX146" fmla="*/ 402848 w 483889"/>
                <a:gd name="connsiteY146" fmla="*/ 17775 h 614224"/>
                <a:gd name="connsiteX147" fmla="*/ 475094 w 483889"/>
                <a:gd name="connsiteY147" fmla="*/ 0 h 61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83889" h="614224">
                  <a:moveTo>
                    <a:pt x="15318" y="533424"/>
                  </a:moveTo>
                  <a:cubicBezTo>
                    <a:pt x="21864" y="539285"/>
                    <a:pt x="25465" y="548727"/>
                    <a:pt x="31356" y="555239"/>
                  </a:cubicBezTo>
                  <a:cubicBezTo>
                    <a:pt x="38230" y="562728"/>
                    <a:pt x="46085" y="568914"/>
                    <a:pt x="53940" y="574775"/>
                  </a:cubicBezTo>
                  <a:cubicBezTo>
                    <a:pt x="70633" y="587799"/>
                    <a:pt x="89289" y="594311"/>
                    <a:pt x="109255" y="600498"/>
                  </a:cubicBezTo>
                  <a:cubicBezTo>
                    <a:pt x="113183" y="601800"/>
                    <a:pt x="111219" y="607335"/>
                    <a:pt x="107618" y="606358"/>
                  </a:cubicBezTo>
                  <a:cubicBezTo>
                    <a:pt x="86016" y="598869"/>
                    <a:pt x="66378" y="591055"/>
                    <a:pt x="48375" y="576728"/>
                  </a:cubicBezTo>
                  <a:cubicBezTo>
                    <a:pt x="39866" y="569891"/>
                    <a:pt x="32337" y="563379"/>
                    <a:pt x="25465" y="555239"/>
                  </a:cubicBezTo>
                  <a:cubicBezTo>
                    <a:pt x="20555" y="549053"/>
                    <a:pt x="18591" y="540913"/>
                    <a:pt x="13681" y="535052"/>
                  </a:cubicBezTo>
                  <a:cubicBezTo>
                    <a:pt x="12700" y="533750"/>
                    <a:pt x="14009" y="532773"/>
                    <a:pt x="15318" y="533424"/>
                  </a:cubicBezTo>
                  <a:close/>
                  <a:moveTo>
                    <a:pt x="139071" y="512147"/>
                  </a:moveTo>
                  <a:cubicBezTo>
                    <a:pt x="138415" y="512147"/>
                    <a:pt x="137760" y="512468"/>
                    <a:pt x="137104" y="512789"/>
                  </a:cubicBezTo>
                  <a:cubicBezTo>
                    <a:pt x="136776" y="513111"/>
                    <a:pt x="136121" y="513111"/>
                    <a:pt x="135792" y="513433"/>
                  </a:cubicBezTo>
                  <a:cubicBezTo>
                    <a:pt x="135465" y="513433"/>
                    <a:pt x="135465" y="513754"/>
                    <a:pt x="135137" y="513754"/>
                  </a:cubicBezTo>
                  <a:cubicBezTo>
                    <a:pt x="130547" y="516325"/>
                    <a:pt x="126614" y="520823"/>
                    <a:pt x="126285" y="525322"/>
                  </a:cubicBezTo>
                  <a:cubicBezTo>
                    <a:pt x="126285" y="533035"/>
                    <a:pt x="131859" y="542354"/>
                    <a:pt x="140710" y="542676"/>
                  </a:cubicBezTo>
                  <a:cubicBezTo>
                    <a:pt x="150546" y="542997"/>
                    <a:pt x="157758" y="533677"/>
                    <a:pt x="155463" y="524359"/>
                  </a:cubicBezTo>
                  <a:cubicBezTo>
                    <a:pt x="154152" y="517931"/>
                    <a:pt x="146284" y="510541"/>
                    <a:pt x="139071" y="512147"/>
                  </a:cubicBezTo>
                  <a:close/>
                  <a:moveTo>
                    <a:pt x="141694" y="508612"/>
                  </a:moveTo>
                  <a:cubicBezTo>
                    <a:pt x="143333" y="508612"/>
                    <a:pt x="144972" y="508934"/>
                    <a:pt x="146284" y="509897"/>
                  </a:cubicBezTo>
                  <a:cubicBezTo>
                    <a:pt x="152840" y="512147"/>
                    <a:pt x="158414" y="517610"/>
                    <a:pt x="159069" y="523394"/>
                  </a:cubicBezTo>
                  <a:cubicBezTo>
                    <a:pt x="160708" y="535285"/>
                    <a:pt x="153824" y="546853"/>
                    <a:pt x="140710" y="546210"/>
                  </a:cubicBezTo>
                  <a:cubicBezTo>
                    <a:pt x="129891" y="545568"/>
                    <a:pt x="120712" y="533677"/>
                    <a:pt x="123335" y="523073"/>
                  </a:cubicBezTo>
                  <a:cubicBezTo>
                    <a:pt x="124318" y="518574"/>
                    <a:pt x="128908" y="513433"/>
                    <a:pt x="133826" y="510541"/>
                  </a:cubicBezTo>
                  <a:cubicBezTo>
                    <a:pt x="134153" y="510541"/>
                    <a:pt x="134153" y="510541"/>
                    <a:pt x="134153" y="510541"/>
                  </a:cubicBezTo>
                  <a:cubicBezTo>
                    <a:pt x="136448" y="508934"/>
                    <a:pt x="139071" y="508291"/>
                    <a:pt x="141694" y="508612"/>
                  </a:cubicBezTo>
                  <a:close/>
                  <a:moveTo>
                    <a:pt x="1044" y="486228"/>
                  </a:moveTo>
                  <a:cubicBezTo>
                    <a:pt x="11162" y="503858"/>
                    <a:pt x="18995" y="523120"/>
                    <a:pt x="30418" y="540097"/>
                  </a:cubicBezTo>
                  <a:cubicBezTo>
                    <a:pt x="42167" y="557401"/>
                    <a:pt x="59465" y="570134"/>
                    <a:pt x="78394" y="578949"/>
                  </a:cubicBezTo>
                  <a:cubicBezTo>
                    <a:pt x="116254" y="596579"/>
                    <a:pt x="161293" y="604741"/>
                    <a:pt x="202742" y="609638"/>
                  </a:cubicBezTo>
                  <a:cubicBezTo>
                    <a:pt x="205353" y="609638"/>
                    <a:pt x="205353" y="614535"/>
                    <a:pt x="202416" y="614209"/>
                  </a:cubicBezTo>
                  <a:cubicBezTo>
                    <a:pt x="178264" y="611923"/>
                    <a:pt x="155418" y="607680"/>
                    <a:pt x="131920" y="601476"/>
                  </a:cubicBezTo>
                  <a:cubicBezTo>
                    <a:pt x="111358" y="596579"/>
                    <a:pt x="91123" y="591355"/>
                    <a:pt x="72194" y="581234"/>
                  </a:cubicBezTo>
                  <a:cubicBezTo>
                    <a:pt x="55874" y="572746"/>
                    <a:pt x="39556" y="561646"/>
                    <a:pt x="29112" y="545974"/>
                  </a:cubicBezTo>
                  <a:cubicBezTo>
                    <a:pt x="16710" y="527039"/>
                    <a:pt x="8877" y="507122"/>
                    <a:pt x="65" y="486555"/>
                  </a:cubicBezTo>
                  <a:cubicBezTo>
                    <a:pt x="-261" y="485901"/>
                    <a:pt x="718" y="485248"/>
                    <a:pt x="1044" y="486228"/>
                  </a:cubicBezTo>
                  <a:close/>
                  <a:moveTo>
                    <a:pt x="89336" y="458920"/>
                  </a:moveTo>
                  <a:cubicBezTo>
                    <a:pt x="83786" y="461225"/>
                    <a:pt x="78237" y="463530"/>
                    <a:pt x="73340" y="467483"/>
                  </a:cubicBezTo>
                  <a:cubicBezTo>
                    <a:pt x="69097" y="471436"/>
                    <a:pt x="66486" y="476376"/>
                    <a:pt x="65507" y="482305"/>
                  </a:cubicBezTo>
                  <a:cubicBezTo>
                    <a:pt x="65507" y="482305"/>
                    <a:pt x="65507" y="482963"/>
                    <a:pt x="65507" y="483293"/>
                  </a:cubicBezTo>
                  <a:cubicBezTo>
                    <a:pt x="65507" y="483951"/>
                    <a:pt x="65507" y="484610"/>
                    <a:pt x="65180" y="484939"/>
                  </a:cubicBezTo>
                  <a:lnTo>
                    <a:pt x="65180" y="485268"/>
                  </a:lnTo>
                  <a:cubicBezTo>
                    <a:pt x="65180" y="487574"/>
                    <a:pt x="65507" y="489880"/>
                    <a:pt x="65832" y="492185"/>
                  </a:cubicBezTo>
                  <a:cubicBezTo>
                    <a:pt x="68444" y="504042"/>
                    <a:pt x="76279" y="514581"/>
                    <a:pt x="89336" y="514581"/>
                  </a:cubicBezTo>
                  <a:cubicBezTo>
                    <a:pt x="99455" y="514581"/>
                    <a:pt x="117083" y="509311"/>
                    <a:pt x="119368" y="497784"/>
                  </a:cubicBezTo>
                  <a:cubicBezTo>
                    <a:pt x="121327" y="489550"/>
                    <a:pt x="124264" y="474070"/>
                    <a:pt x="117409" y="467483"/>
                  </a:cubicBezTo>
                  <a:cubicBezTo>
                    <a:pt x="108922" y="460237"/>
                    <a:pt x="100434" y="455297"/>
                    <a:pt x="89336" y="458920"/>
                  </a:cubicBezTo>
                  <a:close/>
                  <a:moveTo>
                    <a:pt x="91947" y="451344"/>
                  </a:moveTo>
                  <a:cubicBezTo>
                    <a:pt x="94885" y="450686"/>
                    <a:pt x="97823" y="450686"/>
                    <a:pt x="100434" y="451344"/>
                  </a:cubicBezTo>
                  <a:cubicBezTo>
                    <a:pt x="104026" y="451344"/>
                    <a:pt x="107290" y="452003"/>
                    <a:pt x="109902" y="453650"/>
                  </a:cubicBezTo>
                  <a:cubicBezTo>
                    <a:pt x="117409" y="456285"/>
                    <a:pt x="123937" y="461555"/>
                    <a:pt x="126876" y="469459"/>
                  </a:cubicBezTo>
                  <a:cubicBezTo>
                    <a:pt x="130140" y="479011"/>
                    <a:pt x="130466" y="498443"/>
                    <a:pt x="123285" y="507006"/>
                  </a:cubicBezTo>
                  <a:cubicBezTo>
                    <a:pt x="112512" y="519522"/>
                    <a:pt x="95865" y="523804"/>
                    <a:pt x="82154" y="520180"/>
                  </a:cubicBezTo>
                  <a:cubicBezTo>
                    <a:pt x="79543" y="519851"/>
                    <a:pt x="76932" y="519192"/>
                    <a:pt x="74647" y="518204"/>
                  </a:cubicBezTo>
                  <a:cubicBezTo>
                    <a:pt x="73340" y="517546"/>
                    <a:pt x="72035" y="516887"/>
                    <a:pt x="71056" y="516229"/>
                  </a:cubicBezTo>
                  <a:cubicBezTo>
                    <a:pt x="70403" y="516229"/>
                    <a:pt x="69424" y="515899"/>
                    <a:pt x="68771" y="514910"/>
                  </a:cubicBezTo>
                  <a:cubicBezTo>
                    <a:pt x="60283" y="505030"/>
                    <a:pt x="57346" y="492844"/>
                    <a:pt x="59631" y="481646"/>
                  </a:cubicBezTo>
                  <a:cubicBezTo>
                    <a:pt x="60283" y="476047"/>
                    <a:pt x="62242" y="471436"/>
                    <a:pt x="65180" y="467483"/>
                  </a:cubicBezTo>
                  <a:cubicBezTo>
                    <a:pt x="70729" y="458920"/>
                    <a:pt x="79869" y="452332"/>
                    <a:pt x="91947" y="451344"/>
                  </a:cubicBezTo>
                  <a:close/>
                  <a:moveTo>
                    <a:pt x="101162" y="444016"/>
                  </a:moveTo>
                  <a:cubicBezTo>
                    <a:pt x="103107" y="444340"/>
                    <a:pt x="102134" y="447251"/>
                    <a:pt x="100190" y="446928"/>
                  </a:cubicBezTo>
                  <a:cubicBezTo>
                    <a:pt x="79452" y="442398"/>
                    <a:pt x="55149" y="462779"/>
                    <a:pt x="52233" y="482837"/>
                  </a:cubicBezTo>
                  <a:cubicBezTo>
                    <a:pt x="52233" y="483484"/>
                    <a:pt x="51585" y="483484"/>
                    <a:pt x="51585" y="482514"/>
                  </a:cubicBezTo>
                  <a:cubicBezTo>
                    <a:pt x="52233" y="460192"/>
                    <a:pt x="78479" y="439163"/>
                    <a:pt x="101162" y="444016"/>
                  </a:cubicBezTo>
                  <a:close/>
                  <a:moveTo>
                    <a:pt x="84938" y="440925"/>
                  </a:moveTo>
                  <a:cubicBezTo>
                    <a:pt x="86925" y="440603"/>
                    <a:pt x="87256" y="443823"/>
                    <a:pt x="85269" y="444145"/>
                  </a:cubicBezTo>
                  <a:cubicBezTo>
                    <a:pt x="77648" y="445754"/>
                    <a:pt x="70689" y="448008"/>
                    <a:pt x="64393" y="453480"/>
                  </a:cubicBezTo>
                  <a:cubicBezTo>
                    <a:pt x="60748" y="456699"/>
                    <a:pt x="52795" y="461528"/>
                    <a:pt x="51801" y="466679"/>
                  </a:cubicBezTo>
                  <a:cubicBezTo>
                    <a:pt x="51801" y="467644"/>
                    <a:pt x="50145" y="467644"/>
                    <a:pt x="50145" y="466679"/>
                  </a:cubicBezTo>
                  <a:cubicBezTo>
                    <a:pt x="50807" y="460240"/>
                    <a:pt x="59422" y="453480"/>
                    <a:pt x="64062" y="449617"/>
                  </a:cubicBezTo>
                  <a:cubicBezTo>
                    <a:pt x="70357" y="444788"/>
                    <a:pt x="76984" y="441890"/>
                    <a:pt x="84938" y="440925"/>
                  </a:cubicBezTo>
                  <a:close/>
                  <a:moveTo>
                    <a:pt x="73420" y="439487"/>
                  </a:moveTo>
                  <a:cubicBezTo>
                    <a:pt x="75075" y="439164"/>
                    <a:pt x="75736" y="441428"/>
                    <a:pt x="74082" y="442074"/>
                  </a:cubicBezTo>
                  <a:cubicBezTo>
                    <a:pt x="67465" y="444660"/>
                    <a:pt x="56879" y="447570"/>
                    <a:pt x="53239" y="454359"/>
                  </a:cubicBezTo>
                  <a:cubicBezTo>
                    <a:pt x="52578" y="454683"/>
                    <a:pt x="51585" y="454359"/>
                    <a:pt x="51915" y="453713"/>
                  </a:cubicBezTo>
                  <a:cubicBezTo>
                    <a:pt x="53239" y="450157"/>
                    <a:pt x="56879" y="447570"/>
                    <a:pt x="60187" y="445630"/>
                  </a:cubicBezTo>
                  <a:cubicBezTo>
                    <a:pt x="64157" y="443367"/>
                    <a:pt x="68458" y="440134"/>
                    <a:pt x="73420" y="439487"/>
                  </a:cubicBezTo>
                  <a:close/>
                  <a:moveTo>
                    <a:pt x="289480" y="194859"/>
                  </a:moveTo>
                  <a:cubicBezTo>
                    <a:pt x="290155" y="192897"/>
                    <a:pt x="293193" y="193551"/>
                    <a:pt x="292518" y="195839"/>
                  </a:cubicBezTo>
                  <a:cubicBezTo>
                    <a:pt x="281041" y="228203"/>
                    <a:pt x="278678" y="261547"/>
                    <a:pt x="278003" y="295546"/>
                  </a:cubicBezTo>
                  <a:cubicBezTo>
                    <a:pt x="278003" y="299142"/>
                    <a:pt x="272603" y="298814"/>
                    <a:pt x="272603" y="295546"/>
                  </a:cubicBezTo>
                  <a:cubicBezTo>
                    <a:pt x="271928" y="261221"/>
                    <a:pt x="276316" y="226896"/>
                    <a:pt x="289480" y="194859"/>
                  </a:cubicBezTo>
                  <a:close/>
                  <a:moveTo>
                    <a:pt x="288842" y="171159"/>
                  </a:moveTo>
                  <a:cubicBezTo>
                    <a:pt x="289492" y="169855"/>
                    <a:pt x="291765" y="170832"/>
                    <a:pt x="291440" y="172461"/>
                  </a:cubicBezTo>
                  <a:cubicBezTo>
                    <a:pt x="283972" y="189731"/>
                    <a:pt x="277477" y="207979"/>
                    <a:pt x="272930" y="226226"/>
                  </a:cubicBezTo>
                  <a:cubicBezTo>
                    <a:pt x="268384" y="245126"/>
                    <a:pt x="267085" y="263698"/>
                    <a:pt x="264812" y="282598"/>
                  </a:cubicBezTo>
                  <a:cubicBezTo>
                    <a:pt x="264487" y="286182"/>
                    <a:pt x="258967" y="286182"/>
                    <a:pt x="259292" y="282272"/>
                  </a:cubicBezTo>
                  <a:cubicBezTo>
                    <a:pt x="260915" y="263047"/>
                    <a:pt x="262538" y="243496"/>
                    <a:pt x="267735" y="224923"/>
                  </a:cubicBezTo>
                  <a:cubicBezTo>
                    <a:pt x="273255" y="206676"/>
                    <a:pt x="280399" y="188428"/>
                    <a:pt x="288842" y="171159"/>
                  </a:cubicBezTo>
                  <a:close/>
                  <a:moveTo>
                    <a:pt x="464668" y="27474"/>
                  </a:moveTo>
                  <a:lnTo>
                    <a:pt x="483888" y="28821"/>
                  </a:lnTo>
                  <a:lnTo>
                    <a:pt x="483888" y="42860"/>
                  </a:lnTo>
                  <a:lnTo>
                    <a:pt x="468586" y="41514"/>
                  </a:lnTo>
                  <a:cubicBezTo>
                    <a:pt x="411136" y="42494"/>
                    <a:pt x="356951" y="69269"/>
                    <a:pt x="319414" y="112698"/>
                  </a:cubicBezTo>
                  <a:cubicBezTo>
                    <a:pt x="300156" y="134576"/>
                    <a:pt x="285793" y="160372"/>
                    <a:pt x="275674" y="187801"/>
                  </a:cubicBezTo>
                  <a:cubicBezTo>
                    <a:pt x="265229" y="215556"/>
                    <a:pt x="256416" y="243311"/>
                    <a:pt x="253804" y="272699"/>
                  </a:cubicBezTo>
                  <a:cubicBezTo>
                    <a:pt x="253152" y="277596"/>
                    <a:pt x="246623" y="277596"/>
                    <a:pt x="246297" y="272699"/>
                  </a:cubicBezTo>
                  <a:cubicBezTo>
                    <a:pt x="246297" y="270413"/>
                    <a:pt x="246297" y="267801"/>
                    <a:pt x="246297" y="265515"/>
                  </a:cubicBezTo>
                  <a:cubicBezTo>
                    <a:pt x="210391" y="266168"/>
                    <a:pt x="173506" y="265842"/>
                    <a:pt x="138906" y="275964"/>
                  </a:cubicBezTo>
                  <a:cubicBezTo>
                    <a:pt x="135642" y="284454"/>
                    <a:pt x="132378" y="292944"/>
                    <a:pt x="130746" y="302087"/>
                  </a:cubicBezTo>
                  <a:cubicBezTo>
                    <a:pt x="130093" y="306005"/>
                    <a:pt x="123891" y="304373"/>
                    <a:pt x="124870" y="300127"/>
                  </a:cubicBezTo>
                  <a:cubicBezTo>
                    <a:pt x="126829" y="292617"/>
                    <a:pt x="129767" y="285107"/>
                    <a:pt x="133031" y="277923"/>
                  </a:cubicBezTo>
                  <a:cubicBezTo>
                    <a:pt x="127482" y="279556"/>
                    <a:pt x="121606" y="281842"/>
                    <a:pt x="116383" y="284454"/>
                  </a:cubicBezTo>
                  <a:cubicBezTo>
                    <a:pt x="115078" y="287720"/>
                    <a:pt x="113772" y="291311"/>
                    <a:pt x="112467" y="294576"/>
                  </a:cubicBezTo>
                  <a:cubicBezTo>
                    <a:pt x="111161" y="298822"/>
                    <a:pt x="104306" y="296862"/>
                    <a:pt x="105938" y="292617"/>
                  </a:cubicBezTo>
                  <a:cubicBezTo>
                    <a:pt x="106591" y="291311"/>
                    <a:pt x="107244" y="290005"/>
                    <a:pt x="107897" y="288372"/>
                  </a:cubicBezTo>
                  <a:cubicBezTo>
                    <a:pt x="79172" y="303066"/>
                    <a:pt x="54038" y="324617"/>
                    <a:pt x="39023" y="353352"/>
                  </a:cubicBezTo>
                  <a:cubicBezTo>
                    <a:pt x="23029" y="384046"/>
                    <a:pt x="13889" y="422577"/>
                    <a:pt x="19438" y="456863"/>
                  </a:cubicBezTo>
                  <a:cubicBezTo>
                    <a:pt x="22376" y="475149"/>
                    <a:pt x="27925" y="492781"/>
                    <a:pt x="37065" y="508782"/>
                  </a:cubicBezTo>
                  <a:cubicBezTo>
                    <a:pt x="44898" y="523149"/>
                    <a:pt x="54365" y="539475"/>
                    <a:pt x="68727" y="547965"/>
                  </a:cubicBezTo>
                  <a:cubicBezTo>
                    <a:pt x="98757" y="565597"/>
                    <a:pt x="134990" y="577026"/>
                    <a:pt x="169263" y="583230"/>
                  </a:cubicBezTo>
                  <a:cubicBezTo>
                    <a:pt x="208432" y="590088"/>
                    <a:pt x="246623" y="584863"/>
                    <a:pt x="286120" y="583557"/>
                  </a:cubicBezTo>
                  <a:cubicBezTo>
                    <a:pt x="326269" y="582251"/>
                    <a:pt x="366091" y="580944"/>
                    <a:pt x="405914" y="578659"/>
                  </a:cubicBezTo>
                  <a:lnTo>
                    <a:pt x="483888" y="576118"/>
                  </a:lnTo>
                  <a:lnTo>
                    <a:pt x="483888" y="592227"/>
                  </a:lnTo>
                  <a:lnTo>
                    <a:pt x="386002" y="596292"/>
                  </a:lnTo>
                  <a:cubicBezTo>
                    <a:pt x="346506" y="597924"/>
                    <a:pt x="307010" y="598577"/>
                    <a:pt x="267513" y="600537"/>
                  </a:cubicBezTo>
                  <a:cubicBezTo>
                    <a:pt x="247603" y="601843"/>
                    <a:pt x="227365" y="604455"/>
                    <a:pt x="207127" y="603802"/>
                  </a:cubicBezTo>
                  <a:cubicBezTo>
                    <a:pt x="190153" y="603148"/>
                    <a:pt x="173180" y="600863"/>
                    <a:pt x="156532" y="596945"/>
                  </a:cubicBezTo>
                  <a:cubicBezTo>
                    <a:pt x="124544" y="589761"/>
                    <a:pt x="88311" y="578986"/>
                    <a:pt x="60893" y="561026"/>
                  </a:cubicBezTo>
                  <a:cubicBezTo>
                    <a:pt x="35759" y="544046"/>
                    <a:pt x="19112" y="512047"/>
                    <a:pt x="10951" y="483965"/>
                  </a:cubicBezTo>
                  <a:cubicBezTo>
                    <a:pt x="-6022" y="424863"/>
                    <a:pt x="12257" y="350740"/>
                    <a:pt x="57302" y="308617"/>
                  </a:cubicBezTo>
                  <a:cubicBezTo>
                    <a:pt x="74276" y="292617"/>
                    <a:pt x="93534" y="280209"/>
                    <a:pt x="114751" y="271393"/>
                  </a:cubicBezTo>
                  <a:cubicBezTo>
                    <a:pt x="118342" y="262576"/>
                    <a:pt x="122259" y="253760"/>
                    <a:pt x="126503" y="245596"/>
                  </a:cubicBezTo>
                  <a:cubicBezTo>
                    <a:pt x="128135" y="242332"/>
                    <a:pt x="133031" y="244943"/>
                    <a:pt x="131399" y="248209"/>
                  </a:cubicBezTo>
                  <a:cubicBezTo>
                    <a:pt x="128135" y="254740"/>
                    <a:pt x="125523" y="261596"/>
                    <a:pt x="122586" y="268127"/>
                  </a:cubicBezTo>
                  <a:cubicBezTo>
                    <a:pt x="127808" y="266168"/>
                    <a:pt x="133031" y="264862"/>
                    <a:pt x="138254" y="263229"/>
                  </a:cubicBezTo>
                  <a:cubicBezTo>
                    <a:pt x="138580" y="262903"/>
                    <a:pt x="139232" y="262903"/>
                    <a:pt x="139886" y="262903"/>
                  </a:cubicBezTo>
                  <a:cubicBezTo>
                    <a:pt x="143803" y="254413"/>
                    <a:pt x="147067" y="245923"/>
                    <a:pt x="149351" y="236780"/>
                  </a:cubicBezTo>
                  <a:cubicBezTo>
                    <a:pt x="149678" y="236127"/>
                    <a:pt x="150657" y="236127"/>
                    <a:pt x="150657" y="236780"/>
                  </a:cubicBezTo>
                  <a:cubicBezTo>
                    <a:pt x="150331" y="245596"/>
                    <a:pt x="147719" y="253760"/>
                    <a:pt x="145108" y="261596"/>
                  </a:cubicBezTo>
                  <a:cubicBezTo>
                    <a:pt x="178076" y="253760"/>
                    <a:pt x="213003" y="254740"/>
                    <a:pt x="246623" y="255719"/>
                  </a:cubicBezTo>
                  <a:cubicBezTo>
                    <a:pt x="248581" y="228617"/>
                    <a:pt x="257395" y="201515"/>
                    <a:pt x="267513" y="176699"/>
                  </a:cubicBezTo>
                  <a:cubicBezTo>
                    <a:pt x="278285" y="150576"/>
                    <a:pt x="291995" y="125106"/>
                    <a:pt x="310601" y="103555"/>
                  </a:cubicBezTo>
                  <a:cubicBezTo>
                    <a:pt x="350097" y="59474"/>
                    <a:pt x="404934" y="29106"/>
                    <a:pt x="464668" y="27474"/>
                  </a:cubicBezTo>
                  <a:close/>
                  <a:moveTo>
                    <a:pt x="479645" y="13877"/>
                  </a:moveTo>
                  <a:lnTo>
                    <a:pt x="483889" y="14065"/>
                  </a:lnTo>
                  <a:lnTo>
                    <a:pt x="483889" y="18783"/>
                  </a:lnTo>
                  <a:lnTo>
                    <a:pt x="479645" y="18530"/>
                  </a:lnTo>
                  <a:cubicBezTo>
                    <a:pt x="446346" y="20524"/>
                    <a:pt x="413046" y="26506"/>
                    <a:pt x="383338" y="42126"/>
                  </a:cubicBezTo>
                  <a:cubicBezTo>
                    <a:pt x="382358" y="42791"/>
                    <a:pt x="381379" y="41129"/>
                    <a:pt x="382358" y="40464"/>
                  </a:cubicBezTo>
                  <a:cubicBezTo>
                    <a:pt x="411414" y="23182"/>
                    <a:pt x="446020" y="15871"/>
                    <a:pt x="479645" y="13877"/>
                  </a:cubicBezTo>
                  <a:close/>
                  <a:moveTo>
                    <a:pt x="475094" y="0"/>
                  </a:moveTo>
                  <a:lnTo>
                    <a:pt x="483888" y="174"/>
                  </a:lnTo>
                  <a:lnTo>
                    <a:pt x="483888" y="4766"/>
                  </a:lnTo>
                  <a:lnTo>
                    <a:pt x="479670" y="4608"/>
                  </a:lnTo>
                  <a:cubicBezTo>
                    <a:pt x="454499" y="6583"/>
                    <a:pt x="427038" y="9546"/>
                    <a:pt x="403828" y="19421"/>
                  </a:cubicBezTo>
                  <a:cubicBezTo>
                    <a:pt x="402521" y="19750"/>
                    <a:pt x="401540" y="18434"/>
                    <a:pt x="402848" y="17775"/>
                  </a:cubicBezTo>
                  <a:cubicBezTo>
                    <a:pt x="425077" y="7242"/>
                    <a:pt x="450903" y="2962"/>
                    <a:pt x="4750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713E206-0C24-5842-9196-6DD4784298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36085" y="2135495"/>
              <a:ext cx="355916" cy="705743"/>
            </a:xfrm>
            <a:custGeom>
              <a:avLst/>
              <a:gdLst>
                <a:gd name="connsiteX0" fmla="*/ 89339 w 355916"/>
                <a:gd name="connsiteY0" fmla="*/ 563226 h 705743"/>
                <a:gd name="connsiteX1" fmla="*/ 89339 w 355916"/>
                <a:gd name="connsiteY1" fmla="*/ 569373 h 705743"/>
                <a:gd name="connsiteX2" fmla="*/ 40119 w 355916"/>
                <a:gd name="connsiteY2" fmla="*/ 606900 h 705743"/>
                <a:gd name="connsiteX3" fmla="*/ 38824 w 355916"/>
                <a:gd name="connsiteY3" fmla="*/ 606900 h 705743"/>
                <a:gd name="connsiteX4" fmla="*/ 89339 w 355916"/>
                <a:gd name="connsiteY4" fmla="*/ 563226 h 705743"/>
                <a:gd name="connsiteX5" fmla="*/ 93320 w 355916"/>
                <a:gd name="connsiteY5" fmla="*/ 548826 h 705743"/>
                <a:gd name="connsiteX6" fmla="*/ 93320 w 355916"/>
                <a:gd name="connsiteY6" fmla="*/ 555393 h 705743"/>
                <a:gd name="connsiteX7" fmla="*/ 40022 w 355916"/>
                <a:gd name="connsiteY7" fmla="*/ 581004 h 705743"/>
                <a:gd name="connsiteX8" fmla="*/ 27673 w 355916"/>
                <a:gd name="connsiteY8" fmla="*/ 629600 h 705743"/>
                <a:gd name="connsiteX9" fmla="*/ 26698 w 355916"/>
                <a:gd name="connsiteY9" fmla="*/ 629600 h 705743"/>
                <a:gd name="connsiteX10" fmla="*/ 40997 w 355916"/>
                <a:gd name="connsiteY10" fmla="*/ 570497 h 705743"/>
                <a:gd name="connsiteX11" fmla="*/ 93320 w 355916"/>
                <a:gd name="connsiteY11" fmla="*/ 548826 h 705743"/>
                <a:gd name="connsiteX12" fmla="*/ 70158 w 355916"/>
                <a:gd name="connsiteY12" fmla="*/ 544169 h 705743"/>
                <a:gd name="connsiteX13" fmla="*/ 51230 w 355916"/>
                <a:gd name="connsiteY13" fmla="*/ 549789 h 705743"/>
                <a:gd name="connsiteX14" fmla="*/ 49272 w 355916"/>
                <a:gd name="connsiteY14" fmla="*/ 675137 h 705743"/>
                <a:gd name="connsiteX15" fmla="*/ 127592 w 355916"/>
                <a:gd name="connsiteY15" fmla="*/ 683624 h 705743"/>
                <a:gd name="connsiteX16" fmla="*/ 162510 w 355916"/>
                <a:gd name="connsiteY16" fmla="*/ 640210 h 705743"/>
                <a:gd name="connsiteX17" fmla="*/ 162510 w 355916"/>
                <a:gd name="connsiteY17" fmla="*/ 635966 h 705743"/>
                <a:gd name="connsiteX18" fmla="*/ 165121 w 355916"/>
                <a:gd name="connsiteY18" fmla="*/ 612789 h 705743"/>
                <a:gd name="connsiteX19" fmla="*/ 163489 w 355916"/>
                <a:gd name="connsiteY19" fmla="*/ 605281 h 705743"/>
                <a:gd name="connsiteX20" fmla="*/ 155005 w 355916"/>
                <a:gd name="connsiteY20" fmla="*/ 579494 h 705743"/>
                <a:gd name="connsiteX21" fmla="*/ 128898 w 355916"/>
                <a:gd name="connsiteY21" fmla="*/ 557297 h 705743"/>
                <a:gd name="connsiteX22" fmla="*/ 70158 w 355916"/>
                <a:gd name="connsiteY22" fmla="*/ 544169 h 705743"/>
                <a:gd name="connsiteX23" fmla="*/ 355915 w 355916"/>
                <a:gd name="connsiteY23" fmla="*/ 541068 h 705743"/>
                <a:gd name="connsiteX24" fmla="*/ 355915 w 355916"/>
                <a:gd name="connsiteY24" fmla="*/ 557147 h 705743"/>
                <a:gd name="connsiteX25" fmla="*/ 353236 w 355916"/>
                <a:gd name="connsiteY25" fmla="*/ 558339 h 705743"/>
                <a:gd name="connsiteX26" fmla="*/ 329919 w 355916"/>
                <a:gd name="connsiteY26" fmla="*/ 594510 h 705743"/>
                <a:gd name="connsiteX27" fmla="*/ 326983 w 355916"/>
                <a:gd name="connsiteY27" fmla="*/ 635314 h 705743"/>
                <a:gd name="connsiteX28" fmla="*/ 346563 w 355916"/>
                <a:gd name="connsiteY28" fmla="*/ 665019 h 705743"/>
                <a:gd name="connsiteX29" fmla="*/ 355915 w 355916"/>
                <a:gd name="connsiteY29" fmla="*/ 672740 h 705743"/>
                <a:gd name="connsiteX30" fmla="*/ 355915 w 355916"/>
                <a:gd name="connsiteY30" fmla="*/ 690935 h 705743"/>
                <a:gd name="connsiteX31" fmla="*/ 332205 w 355916"/>
                <a:gd name="connsiteY31" fmla="*/ 672526 h 705743"/>
                <a:gd name="connsiteX32" fmla="*/ 311972 w 355916"/>
                <a:gd name="connsiteY32" fmla="*/ 634661 h 705743"/>
                <a:gd name="connsiteX33" fmla="*/ 315561 w 355916"/>
                <a:gd name="connsiteY33" fmla="*/ 590268 h 705743"/>
                <a:gd name="connsiteX34" fmla="*/ 336936 w 355916"/>
                <a:gd name="connsiteY34" fmla="*/ 553137 h 705743"/>
                <a:gd name="connsiteX35" fmla="*/ 355915 w 355916"/>
                <a:gd name="connsiteY35" fmla="*/ 528013 h 705743"/>
                <a:gd name="connsiteX36" fmla="*/ 355915 w 355916"/>
                <a:gd name="connsiteY36" fmla="*/ 534432 h 705743"/>
                <a:gd name="connsiteX37" fmla="*/ 348607 w 355916"/>
                <a:gd name="connsiteY37" fmla="*/ 537043 h 705743"/>
                <a:gd name="connsiteX38" fmla="*/ 317930 w 355916"/>
                <a:gd name="connsiteY38" fmla="*/ 568789 h 705743"/>
                <a:gd name="connsiteX39" fmla="*/ 315333 w 355916"/>
                <a:gd name="connsiteY39" fmla="*/ 567806 h 705743"/>
                <a:gd name="connsiteX40" fmla="*/ 345279 w 355916"/>
                <a:gd name="connsiteY40" fmla="*/ 531718 h 705743"/>
                <a:gd name="connsiteX41" fmla="*/ 355916 w 355916"/>
                <a:gd name="connsiteY41" fmla="*/ 513239 h 705743"/>
                <a:gd name="connsiteX42" fmla="*/ 355916 w 355916"/>
                <a:gd name="connsiteY42" fmla="*/ 518905 h 705743"/>
                <a:gd name="connsiteX43" fmla="*/ 331685 w 355916"/>
                <a:gd name="connsiteY43" fmla="*/ 532012 h 705743"/>
                <a:gd name="connsiteX44" fmla="*/ 330386 w 355916"/>
                <a:gd name="connsiteY44" fmla="*/ 530393 h 705743"/>
                <a:gd name="connsiteX45" fmla="*/ 77119 w 355916"/>
                <a:gd name="connsiteY45" fmla="*/ 459711 h 705743"/>
                <a:gd name="connsiteX46" fmla="*/ 79738 w 355916"/>
                <a:gd name="connsiteY46" fmla="*/ 459711 h 705743"/>
                <a:gd name="connsiteX47" fmla="*/ 79738 w 355916"/>
                <a:gd name="connsiteY47" fmla="*/ 488150 h 705743"/>
                <a:gd name="connsiteX48" fmla="*/ 81702 w 355916"/>
                <a:gd name="connsiteY48" fmla="*/ 520788 h 705743"/>
                <a:gd name="connsiteX49" fmla="*/ 76465 w 355916"/>
                <a:gd name="connsiteY49" fmla="*/ 520788 h 705743"/>
                <a:gd name="connsiteX50" fmla="*/ 77119 w 355916"/>
                <a:gd name="connsiteY50" fmla="*/ 459711 h 705743"/>
                <a:gd name="connsiteX51" fmla="*/ 172504 w 355916"/>
                <a:gd name="connsiteY51" fmla="*/ 389596 h 705743"/>
                <a:gd name="connsiteX52" fmla="*/ 249968 w 355916"/>
                <a:gd name="connsiteY52" fmla="*/ 392126 h 705743"/>
                <a:gd name="connsiteX53" fmla="*/ 256662 w 355916"/>
                <a:gd name="connsiteY53" fmla="*/ 392285 h 705743"/>
                <a:gd name="connsiteX54" fmla="*/ 263673 w 355916"/>
                <a:gd name="connsiteY54" fmla="*/ 392452 h 705743"/>
                <a:gd name="connsiteX55" fmla="*/ 355915 w 355916"/>
                <a:gd name="connsiteY55" fmla="*/ 390174 h 705743"/>
                <a:gd name="connsiteX56" fmla="*/ 355915 w 355916"/>
                <a:gd name="connsiteY56" fmla="*/ 405811 h 705743"/>
                <a:gd name="connsiteX57" fmla="*/ 249833 w 355916"/>
                <a:gd name="connsiteY57" fmla="*/ 404861 h 705743"/>
                <a:gd name="connsiteX58" fmla="*/ 249314 w 355916"/>
                <a:gd name="connsiteY58" fmla="*/ 404857 h 705743"/>
                <a:gd name="connsiteX59" fmla="*/ 141951 w 355916"/>
                <a:gd name="connsiteY59" fmla="*/ 403877 h 705743"/>
                <a:gd name="connsiteX60" fmla="*/ 108992 w 355916"/>
                <a:gd name="connsiteY60" fmla="*/ 403225 h 705743"/>
                <a:gd name="connsiteX61" fmla="*/ 97244 w 355916"/>
                <a:gd name="connsiteY61" fmla="*/ 402571 h 705743"/>
                <a:gd name="connsiteX62" fmla="*/ 99201 w 355916"/>
                <a:gd name="connsiteY62" fmla="*/ 425095 h 705743"/>
                <a:gd name="connsiteX63" fmla="*/ 99854 w 355916"/>
                <a:gd name="connsiteY63" fmla="*/ 457737 h 705743"/>
                <a:gd name="connsiteX64" fmla="*/ 99201 w 355916"/>
                <a:gd name="connsiteY64" fmla="*/ 529225 h 705743"/>
                <a:gd name="connsiteX65" fmla="*/ 99201 w 355916"/>
                <a:gd name="connsiteY65" fmla="*/ 529877 h 705743"/>
                <a:gd name="connsiteX66" fmla="*/ 152067 w 355916"/>
                <a:gd name="connsiteY66" fmla="*/ 548810 h 705743"/>
                <a:gd name="connsiteX67" fmla="*/ 163532 w 355916"/>
                <a:gd name="connsiteY67" fmla="*/ 563790 h 705743"/>
                <a:gd name="connsiteX68" fmla="*/ 168057 w 355916"/>
                <a:gd name="connsiteY68" fmla="*/ 569702 h 705743"/>
                <a:gd name="connsiteX69" fmla="*/ 181111 w 355916"/>
                <a:gd name="connsiteY69" fmla="*/ 608872 h 705743"/>
                <a:gd name="connsiteX70" fmla="*/ 176869 w 355916"/>
                <a:gd name="connsiteY70" fmla="*/ 648043 h 705743"/>
                <a:gd name="connsiteX71" fmla="*/ 143909 w 355916"/>
                <a:gd name="connsiteY71" fmla="*/ 690479 h 705743"/>
                <a:gd name="connsiteX72" fmla="*/ 48946 w 355916"/>
                <a:gd name="connsiteY72" fmla="*/ 694069 h 705743"/>
                <a:gd name="connsiteX73" fmla="*/ 322 w 355916"/>
                <a:gd name="connsiteY73" fmla="*/ 610178 h 705743"/>
                <a:gd name="connsiteX74" fmla="*/ 47641 w 355916"/>
                <a:gd name="connsiteY74" fmla="*/ 534448 h 705743"/>
                <a:gd name="connsiteX75" fmla="*/ 81579 w 355916"/>
                <a:gd name="connsiteY75" fmla="*/ 528898 h 705743"/>
                <a:gd name="connsiteX76" fmla="*/ 88432 w 355916"/>
                <a:gd name="connsiteY76" fmla="*/ 528898 h 705743"/>
                <a:gd name="connsiteX77" fmla="*/ 89411 w 355916"/>
                <a:gd name="connsiteY77" fmla="*/ 452188 h 705743"/>
                <a:gd name="connsiteX78" fmla="*/ 90716 w 355916"/>
                <a:gd name="connsiteY78" fmla="*/ 413343 h 705743"/>
                <a:gd name="connsiteX79" fmla="*/ 91695 w 355916"/>
                <a:gd name="connsiteY79" fmla="*/ 399307 h 705743"/>
                <a:gd name="connsiteX80" fmla="*/ 95285 w 355916"/>
                <a:gd name="connsiteY80" fmla="*/ 390494 h 705743"/>
                <a:gd name="connsiteX81" fmla="*/ 172504 w 355916"/>
                <a:gd name="connsiteY81" fmla="*/ 389596 h 705743"/>
                <a:gd name="connsiteX82" fmla="*/ 355915 w 355916"/>
                <a:gd name="connsiteY82" fmla="*/ 377058 h 705743"/>
                <a:gd name="connsiteX83" fmla="*/ 355915 w 355916"/>
                <a:gd name="connsiteY83" fmla="*/ 382678 h 705743"/>
                <a:gd name="connsiteX84" fmla="*/ 275853 w 355916"/>
                <a:gd name="connsiteY84" fmla="*/ 382895 h 705743"/>
                <a:gd name="connsiteX85" fmla="*/ 275853 w 355916"/>
                <a:gd name="connsiteY85" fmla="*/ 379451 h 705743"/>
                <a:gd name="connsiteX86" fmla="*/ 355916 w 355916"/>
                <a:gd name="connsiteY86" fmla="*/ 366397 h 705743"/>
                <a:gd name="connsiteX87" fmla="*/ 355916 w 355916"/>
                <a:gd name="connsiteY87" fmla="*/ 371317 h 705743"/>
                <a:gd name="connsiteX88" fmla="*/ 320178 w 355916"/>
                <a:gd name="connsiteY88" fmla="*/ 369997 h 705743"/>
                <a:gd name="connsiteX89" fmla="*/ 320178 w 355916"/>
                <a:gd name="connsiteY89" fmla="*/ 367217 h 705743"/>
                <a:gd name="connsiteX90" fmla="*/ 326694 w 355916"/>
                <a:gd name="connsiteY90" fmla="*/ 264511 h 705743"/>
                <a:gd name="connsiteX91" fmla="*/ 330215 w 355916"/>
                <a:gd name="connsiteY91" fmla="*/ 265486 h 705743"/>
                <a:gd name="connsiteX92" fmla="*/ 329255 w 355916"/>
                <a:gd name="connsiteY92" fmla="*/ 269389 h 705743"/>
                <a:gd name="connsiteX93" fmla="*/ 325735 w 355916"/>
                <a:gd name="connsiteY93" fmla="*/ 269389 h 705743"/>
                <a:gd name="connsiteX94" fmla="*/ 326694 w 355916"/>
                <a:gd name="connsiteY94" fmla="*/ 264511 h 705743"/>
                <a:gd name="connsiteX95" fmla="*/ 320895 w 355916"/>
                <a:gd name="connsiteY95" fmla="*/ 252618 h 705743"/>
                <a:gd name="connsiteX96" fmla="*/ 324371 w 355916"/>
                <a:gd name="connsiteY96" fmla="*/ 253570 h 705743"/>
                <a:gd name="connsiteX97" fmla="*/ 320547 w 355916"/>
                <a:gd name="connsiteY97" fmla="*/ 266580 h 705743"/>
                <a:gd name="connsiteX98" fmla="*/ 316376 w 355916"/>
                <a:gd name="connsiteY98" fmla="*/ 265629 h 705743"/>
                <a:gd name="connsiteX99" fmla="*/ 320895 w 355916"/>
                <a:gd name="connsiteY99" fmla="*/ 252618 h 705743"/>
                <a:gd name="connsiteX100" fmla="*/ 317053 w 355916"/>
                <a:gd name="connsiteY100" fmla="*/ 240165 h 705743"/>
                <a:gd name="connsiteX101" fmla="*/ 318679 w 355916"/>
                <a:gd name="connsiteY101" fmla="*/ 240814 h 705743"/>
                <a:gd name="connsiteX102" fmla="*/ 314776 w 355916"/>
                <a:gd name="connsiteY102" fmla="*/ 250875 h 705743"/>
                <a:gd name="connsiteX103" fmla="*/ 312500 w 355916"/>
                <a:gd name="connsiteY103" fmla="*/ 259962 h 705743"/>
                <a:gd name="connsiteX104" fmla="*/ 309573 w 355916"/>
                <a:gd name="connsiteY104" fmla="*/ 259638 h 705743"/>
                <a:gd name="connsiteX105" fmla="*/ 317053 w 355916"/>
                <a:gd name="connsiteY105" fmla="*/ 240165 h 705743"/>
                <a:gd name="connsiteX106" fmla="*/ 315494 w 355916"/>
                <a:gd name="connsiteY106" fmla="*/ 224969 h 705743"/>
                <a:gd name="connsiteX107" fmla="*/ 318374 w 355916"/>
                <a:gd name="connsiteY107" fmla="*/ 226910 h 705743"/>
                <a:gd name="connsiteX108" fmla="*/ 311974 w 355916"/>
                <a:gd name="connsiteY108" fmla="*/ 237913 h 705743"/>
                <a:gd name="connsiteX109" fmla="*/ 306532 w 355916"/>
                <a:gd name="connsiteY109" fmla="*/ 249888 h 705743"/>
                <a:gd name="connsiteX110" fmla="*/ 303333 w 355916"/>
                <a:gd name="connsiteY110" fmla="*/ 248594 h 705743"/>
                <a:gd name="connsiteX111" fmla="*/ 315494 w 355916"/>
                <a:gd name="connsiteY111" fmla="*/ 224969 h 705743"/>
                <a:gd name="connsiteX112" fmla="*/ 310403 w 355916"/>
                <a:gd name="connsiteY112" fmla="*/ 210605 h 705743"/>
                <a:gd name="connsiteX113" fmla="*/ 312624 w 355916"/>
                <a:gd name="connsiteY113" fmla="*/ 211930 h 705743"/>
                <a:gd name="connsiteX114" fmla="*/ 305008 w 355916"/>
                <a:gd name="connsiteY114" fmla="*/ 225179 h 705743"/>
                <a:gd name="connsiteX115" fmla="*/ 298663 w 355916"/>
                <a:gd name="connsiteY115" fmla="*/ 239753 h 705743"/>
                <a:gd name="connsiteX116" fmla="*/ 295489 w 355916"/>
                <a:gd name="connsiteY116" fmla="*/ 238097 h 705743"/>
                <a:gd name="connsiteX117" fmla="*/ 310403 w 355916"/>
                <a:gd name="connsiteY117" fmla="*/ 210605 h 705743"/>
                <a:gd name="connsiteX118" fmla="*/ 308798 w 355916"/>
                <a:gd name="connsiteY118" fmla="*/ 194760 h 705743"/>
                <a:gd name="connsiteX119" fmla="*/ 311457 w 355916"/>
                <a:gd name="connsiteY119" fmla="*/ 195420 h 705743"/>
                <a:gd name="connsiteX120" fmla="*/ 303481 w 355916"/>
                <a:gd name="connsiteY120" fmla="*/ 210284 h 705743"/>
                <a:gd name="connsiteX121" fmla="*/ 294839 w 355916"/>
                <a:gd name="connsiteY121" fmla="*/ 226799 h 705743"/>
                <a:gd name="connsiteX122" fmla="*/ 291183 w 355916"/>
                <a:gd name="connsiteY122" fmla="*/ 226139 h 705743"/>
                <a:gd name="connsiteX123" fmla="*/ 308798 w 355916"/>
                <a:gd name="connsiteY123" fmla="*/ 194760 h 705743"/>
                <a:gd name="connsiteX124" fmla="*/ 301944 w 355916"/>
                <a:gd name="connsiteY124" fmla="*/ 181432 h 705743"/>
                <a:gd name="connsiteX125" fmla="*/ 304260 w 355916"/>
                <a:gd name="connsiteY125" fmla="*/ 182397 h 705743"/>
                <a:gd name="connsiteX126" fmla="*/ 285401 w 355916"/>
                <a:gd name="connsiteY126" fmla="*/ 216459 h 705743"/>
                <a:gd name="connsiteX127" fmla="*/ 281763 w 355916"/>
                <a:gd name="connsiteY127" fmla="*/ 214853 h 705743"/>
                <a:gd name="connsiteX128" fmla="*/ 301944 w 355916"/>
                <a:gd name="connsiteY128" fmla="*/ 181432 h 705743"/>
                <a:gd name="connsiteX129" fmla="*/ 308220 w 355916"/>
                <a:gd name="connsiteY129" fmla="*/ 154758 h 705743"/>
                <a:gd name="connsiteX130" fmla="*/ 310825 w 355916"/>
                <a:gd name="connsiteY130" fmla="*/ 156076 h 705743"/>
                <a:gd name="connsiteX131" fmla="*/ 280218 w 355916"/>
                <a:gd name="connsiteY131" fmla="*/ 196893 h 705743"/>
                <a:gd name="connsiteX132" fmla="*/ 276636 w 355916"/>
                <a:gd name="connsiteY132" fmla="*/ 193930 h 705743"/>
                <a:gd name="connsiteX133" fmla="*/ 308220 w 355916"/>
                <a:gd name="connsiteY133" fmla="*/ 154758 h 705743"/>
                <a:gd name="connsiteX134" fmla="*/ 307002 w 355916"/>
                <a:gd name="connsiteY134" fmla="*/ 143687 h 705743"/>
                <a:gd name="connsiteX135" fmla="*/ 308288 w 355916"/>
                <a:gd name="connsiteY135" fmla="*/ 145000 h 705743"/>
                <a:gd name="connsiteX136" fmla="*/ 288369 w 355916"/>
                <a:gd name="connsiteY136" fmla="*/ 166665 h 705743"/>
                <a:gd name="connsiteX137" fmla="*/ 272305 w 355916"/>
                <a:gd name="connsiteY137" fmla="*/ 185705 h 705743"/>
                <a:gd name="connsiteX138" fmla="*/ 269092 w 355916"/>
                <a:gd name="connsiteY138" fmla="*/ 183407 h 705743"/>
                <a:gd name="connsiteX139" fmla="*/ 307002 w 355916"/>
                <a:gd name="connsiteY139" fmla="*/ 143687 h 705743"/>
                <a:gd name="connsiteX140" fmla="*/ 318900 w 355916"/>
                <a:gd name="connsiteY140" fmla="*/ 116324 h 705743"/>
                <a:gd name="connsiteX141" fmla="*/ 320882 w 355916"/>
                <a:gd name="connsiteY141" fmla="*/ 118293 h 705743"/>
                <a:gd name="connsiteX142" fmla="*/ 270994 w 355916"/>
                <a:gd name="connsiteY142" fmla="*/ 164888 h 705743"/>
                <a:gd name="connsiteX143" fmla="*/ 268021 w 355916"/>
                <a:gd name="connsiteY143" fmla="*/ 161935 h 705743"/>
                <a:gd name="connsiteX144" fmla="*/ 318900 w 355916"/>
                <a:gd name="connsiteY144" fmla="*/ 116324 h 705743"/>
                <a:gd name="connsiteX145" fmla="*/ 330166 w 355916"/>
                <a:gd name="connsiteY145" fmla="*/ 93614 h 705743"/>
                <a:gd name="connsiteX146" fmla="*/ 332110 w 355916"/>
                <a:gd name="connsiteY146" fmla="*/ 96908 h 705743"/>
                <a:gd name="connsiteX147" fmla="*/ 299059 w 355916"/>
                <a:gd name="connsiteY147" fmla="*/ 122276 h 705743"/>
                <a:gd name="connsiteX148" fmla="*/ 274433 w 355916"/>
                <a:gd name="connsiteY148" fmla="*/ 141054 h 705743"/>
                <a:gd name="connsiteX149" fmla="*/ 272164 w 355916"/>
                <a:gd name="connsiteY149" fmla="*/ 136772 h 705743"/>
                <a:gd name="connsiteX150" fmla="*/ 302299 w 355916"/>
                <a:gd name="connsiteY150" fmla="*/ 114699 h 705743"/>
                <a:gd name="connsiteX151" fmla="*/ 330166 w 355916"/>
                <a:gd name="connsiteY151" fmla="*/ 93614 h 705743"/>
                <a:gd name="connsiteX152" fmla="*/ 314486 w 355916"/>
                <a:gd name="connsiteY152" fmla="*/ 91296 h 705743"/>
                <a:gd name="connsiteX153" fmla="*/ 314486 w 355916"/>
                <a:gd name="connsiteY153" fmla="*/ 93896 h 705743"/>
                <a:gd name="connsiteX154" fmla="*/ 294880 w 355916"/>
                <a:gd name="connsiteY154" fmla="*/ 109258 h 705743"/>
                <a:gd name="connsiteX155" fmla="*/ 280829 w 355916"/>
                <a:gd name="connsiteY155" fmla="*/ 117579 h 705743"/>
                <a:gd name="connsiteX156" fmla="*/ 280176 w 355916"/>
                <a:gd name="connsiteY156" fmla="*/ 113099 h 705743"/>
                <a:gd name="connsiteX157" fmla="*/ 294226 w 355916"/>
                <a:gd name="connsiteY157" fmla="*/ 104137 h 705743"/>
                <a:gd name="connsiteX158" fmla="*/ 311544 w 355916"/>
                <a:gd name="connsiteY158" fmla="*/ 91336 h 705743"/>
                <a:gd name="connsiteX159" fmla="*/ 314486 w 355916"/>
                <a:gd name="connsiteY159" fmla="*/ 91296 h 705743"/>
                <a:gd name="connsiteX160" fmla="*/ 312141 w 355916"/>
                <a:gd name="connsiteY160" fmla="*/ 77768 h 705743"/>
                <a:gd name="connsiteX161" fmla="*/ 314788 w 355916"/>
                <a:gd name="connsiteY161" fmla="*/ 80396 h 705743"/>
                <a:gd name="connsiteX162" fmla="*/ 297254 w 355916"/>
                <a:gd name="connsiteY162" fmla="*/ 93206 h 705743"/>
                <a:gd name="connsiteX163" fmla="*/ 294606 w 355916"/>
                <a:gd name="connsiteY163" fmla="*/ 89264 h 705743"/>
                <a:gd name="connsiteX164" fmla="*/ 312141 w 355916"/>
                <a:gd name="connsiteY164" fmla="*/ 77768 h 705743"/>
                <a:gd name="connsiteX165" fmla="*/ 355915 w 355916"/>
                <a:gd name="connsiteY165" fmla="*/ 16696 h 705743"/>
                <a:gd name="connsiteX166" fmla="*/ 355915 w 355916"/>
                <a:gd name="connsiteY166" fmla="*/ 32566 h 705743"/>
                <a:gd name="connsiteX167" fmla="*/ 331266 w 355916"/>
                <a:gd name="connsiteY167" fmla="*/ 44075 h 705743"/>
                <a:gd name="connsiteX168" fmla="*/ 304139 w 355916"/>
                <a:gd name="connsiteY168" fmla="*/ 66028 h 705743"/>
                <a:gd name="connsiteX169" fmla="*/ 295002 w 355916"/>
                <a:gd name="connsiteY169" fmla="*/ 73861 h 705743"/>
                <a:gd name="connsiteX170" fmla="*/ 272811 w 355916"/>
                <a:gd name="connsiteY170" fmla="*/ 103567 h 705743"/>
                <a:gd name="connsiteX171" fmla="*/ 273790 w 355916"/>
                <a:gd name="connsiteY171" fmla="*/ 228588 h 705743"/>
                <a:gd name="connsiteX172" fmla="*/ 317193 w 355916"/>
                <a:gd name="connsiteY172" fmla="*/ 280816 h 705743"/>
                <a:gd name="connsiteX173" fmla="*/ 344156 w 355916"/>
                <a:gd name="connsiteY173" fmla="*/ 297014 h 705743"/>
                <a:gd name="connsiteX174" fmla="*/ 355915 w 355916"/>
                <a:gd name="connsiteY174" fmla="*/ 301670 h 705743"/>
                <a:gd name="connsiteX175" fmla="*/ 355915 w 355916"/>
                <a:gd name="connsiteY175" fmla="*/ 317441 h 705743"/>
                <a:gd name="connsiteX176" fmla="*/ 339057 w 355916"/>
                <a:gd name="connsiteY176" fmla="*/ 310521 h 705743"/>
                <a:gd name="connsiteX177" fmla="*/ 315684 w 355916"/>
                <a:gd name="connsiteY177" fmla="*/ 297668 h 705743"/>
                <a:gd name="connsiteX178" fmla="*/ 310354 w 355916"/>
                <a:gd name="connsiteY178" fmla="*/ 293409 h 705743"/>
                <a:gd name="connsiteX179" fmla="*/ 295002 w 355916"/>
                <a:gd name="connsiteY179" fmla="*/ 281142 h 705743"/>
                <a:gd name="connsiteX180" fmla="*/ 241483 w 355916"/>
                <a:gd name="connsiteY180" fmla="*/ 179298 h 705743"/>
                <a:gd name="connsiteX181" fmla="*/ 246051 w 355916"/>
                <a:gd name="connsiteY181" fmla="*/ 122499 h 705743"/>
                <a:gd name="connsiteX182" fmla="*/ 274769 w 355916"/>
                <a:gd name="connsiteY182" fmla="*/ 75820 h 705743"/>
                <a:gd name="connsiteX183" fmla="*/ 311523 w 355916"/>
                <a:gd name="connsiteY183" fmla="*/ 37628 h 705743"/>
                <a:gd name="connsiteX184" fmla="*/ 355916 w 355916"/>
                <a:gd name="connsiteY184" fmla="*/ 5337 h 705743"/>
                <a:gd name="connsiteX185" fmla="*/ 355916 w 355916"/>
                <a:gd name="connsiteY185" fmla="*/ 11331 h 705743"/>
                <a:gd name="connsiteX186" fmla="*/ 317688 w 355916"/>
                <a:gd name="connsiteY186" fmla="*/ 28092 h 705743"/>
                <a:gd name="connsiteX187" fmla="*/ 280171 w 355916"/>
                <a:gd name="connsiteY187" fmla="*/ 61074 h 705743"/>
                <a:gd name="connsiteX188" fmla="*/ 278216 w 355916"/>
                <a:gd name="connsiteY188" fmla="*/ 60092 h 705743"/>
                <a:gd name="connsiteX189" fmla="*/ 313940 w 355916"/>
                <a:gd name="connsiteY189" fmla="*/ 23392 h 705743"/>
                <a:gd name="connsiteX190" fmla="*/ 336212 w 355916"/>
                <a:gd name="connsiteY190" fmla="*/ 330 h 705743"/>
                <a:gd name="connsiteX191" fmla="*/ 339130 w 355916"/>
                <a:gd name="connsiteY191" fmla="*/ 5264 h 705743"/>
                <a:gd name="connsiteX192" fmla="*/ 284336 w 355916"/>
                <a:gd name="connsiteY192" fmla="*/ 38806 h 705743"/>
                <a:gd name="connsiteX193" fmla="*/ 281743 w 355916"/>
                <a:gd name="connsiteY193" fmla="*/ 36504 h 705743"/>
                <a:gd name="connsiteX194" fmla="*/ 336212 w 355916"/>
                <a:gd name="connsiteY194" fmla="*/ 330 h 70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355916" h="705743">
                  <a:moveTo>
                    <a:pt x="89339" y="563226"/>
                  </a:moveTo>
                  <a:cubicBezTo>
                    <a:pt x="93226" y="563226"/>
                    <a:pt x="93226" y="569049"/>
                    <a:pt x="89339" y="569373"/>
                  </a:cubicBezTo>
                  <a:cubicBezTo>
                    <a:pt x="67320" y="570344"/>
                    <a:pt x="44652" y="584578"/>
                    <a:pt x="40119" y="606900"/>
                  </a:cubicBezTo>
                  <a:cubicBezTo>
                    <a:pt x="39795" y="607548"/>
                    <a:pt x="38824" y="607548"/>
                    <a:pt x="38824" y="606900"/>
                  </a:cubicBezTo>
                  <a:cubicBezTo>
                    <a:pt x="39148" y="581343"/>
                    <a:pt x="66349" y="563873"/>
                    <a:pt x="89339" y="563226"/>
                  </a:cubicBezTo>
                  <a:close/>
                  <a:moveTo>
                    <a:pt x="93320" y="548826"/>
                  </a:moveTo>
                  <a:cubicBezTo>
                    <a:pt x="97546" y="548826"/>
                    <a:pt x="97546" y="555064"/>
                    <a:pt x="93320" y="555393"/>
                  </a:cubicBezTo>
                  <a:cubicBezTo>
                    <a:pt x="72521" y="555721"/>
                    <a:pt x="52047" y="562288"/>
                    <a:pt x="40022" y="581004"/>
                  </a:cubicBezTo>
                  <a:cubicBezTo>
                    <a:pt x="29623" y="596437"/>
                    <a:pt x="28648" y="611541"/>
                    <a:pt x="27673" y="629600"/>
                  </a:cubicBezTo>
                  <a:cubicBezTo>
                    <a:pt x="27673" y="630586"/>
                    <a:pt x="26698" y="630586"/>
                    <a:pt x="26698" y="629600"/>
                  </a:cubicBezTo>
                  <a:cubicBezTo>
                    <a:pt x="24423" y="607273"/>
                    <a:pt x="24423" y="588228"/>
                    <a:pt x="40997" y="570497"/>
                  </a:cubicBezTo>
                  <a:cubicBezTo>
                    <a:pt x="54972" y="555393"/>
                    <a:pt x="73172" y="549154"/>
                    <a:pt x="93320" y="548826"/>
                  </a:cubicBezTo>
                  <a:close/>
                  <a:moveTo>
                    <a:pt x="70158" y="544169"/>
                  </a:moveTo>
                  <a:cubicBezTo>
                    <a:pt x="63570" y="544791"/>
                    <a:pt x="57186" y="546525"/>
                    <a:pt x="51230" y="549789"/>
                  </a:cubicBezTo>
                  <a:cubicBezTo>
                    <a:pt x="5544" y="574924"/>
                    <a:pt x="5869" y="648696"/>
                    <a:pt x="49272" y="675137"/>
                  </a:cubicBezTo>
                  <a:cubicBezTo>
                    <a:pt x="71137" y="688194"/>
                    <a:pt x="104096" y="697986"/>
                    <a:pt x="127592" y="683624"/>
                  </a:cubicBezTo>
                  <a:cubicBezTo>
                    <a:pt x="143582" y="673831"/>
                    <a:pt x="156636" y="658163"/>
                    <a:pt x="162510" y="640210"/>
                  </a:cubicBezTo>
                  <a:cubicBezTo>
                    <a:pt x="162183" y="638903"/>
                    <a:pt x="161858" y="637598"/>
                    <a:pt x="162510" y="635966"/>
                  </a:cubicBezTo>
                  <a:cubicBezTo>
                    <a:pt x="164794" y="628785"/>
                    <a:pt x="165447" y="620950"/>
                    <a:pt x="165121" y="612789"/>
                  </a:cubicBezTo>
                  <a:cubicBezTo>
                    <a:pt x="164794" y="610178"/>
                    <a:pt x="164468" y="607893"/>
                    <a:pt x="163489" y="605281"/>
                  </a:cubicBezTo>
                  <a:cubicBezTo>
                    <a:pt x="161204" y="597448"/>
                    <a:pt x="158594" y="587981"/>
                    <a:pt x="155005" y="579494"/>
                  </a:cubicBezTo>
                  <a:cubicBezTo>
                    <a:pt x="148804" y="569702"/>
                    <a:pt x="140319" y="561867"/>
                    <a:pt x="128898" y="557297"/>
                  </a:cubicBezTo>
                  <a:cubicBezTo>
                    <a:pt x="111520" y="550442"/>
                    <a:pt x="89921" y="542302"/>
                    <a:pt x="70158" y="544169"/>
                  </a:cubicBezTo>
                  <a:close/>
                  <a:moveTo>
                    <a:pt x="355915" y="541068"/>
                  </a:moveTo>
                  <a:lnTo>
                    <a:pt x="355915" y="557147"/>
                  </a:lnTo>
                  <a:lnTo>
                    <a:pt x="353236" y="558339"/>
                  </a:lnTo>
                  <a:cubicBezTo>
                    <a:pt x="342575" y="567263"/>
                    <a:pt x="334233" y="579454"/>
                    <a:pt x="329919" y="594510"/>
                  </a:cubicBezTo>
                  <a:cubicBezTo>
                    <a:pt x="326656" y="606262"/>
                    <a:pt x="323720" y="623236"/>
                    <a:pt x="326983" y="635314"/>
                  </a:cubicBezTo>
                  <a:cubicBezTo>
                    <a:pt x="330246" y="646739"/>
                    <a:pt x="338079" y="656858"/>
                    <a:pt x="346563" y="665019"/>
                  </a:cubicBezTo>
                  <a:lnTo>
                    <a:pt x="355915" y="672740"/>
                  </a:lnTo>
                  <a:lnTo>
                    <a:pt x="355915" y="690935"/>
                  </a:lnTo>
                  <a:lnTo>
                    <a:pt x="332205" y="672526"/>
                  </a:lnTo>
                  <a:cubicBezTo>
                    <a:pt x="322741" y="661428"/>
                    <a:pt x="313929" y="649351"/>
                    <a:pt x="311972" y="634661"/>
                  </a:cubicBezTo>
                  <a:cubicBezTo>
                    <a:pt x="310013" y="620298"/>
                    <a:pt x="310993" y="603977"/>
                    <a:pt x="315561" y="590268"/>
                  </a:cubicBezTo>
                  <a:cubicBezTo>
                    <a:pt x="320293" y="576232"/>
                    <a:pt x="327391" y="563501"/>
                    <a:pt x="336936" y="553137"/>
                  </a:cubicBezTo>
                  <a:close/>
                  <a:moveTo>
                    <a:pt x="355915" y="528013"/>
                  </a:moveTo>
                  <a:lnTo>
                    <a:pt x="355915" y="534432"/>
                  </a:lnTo>
                  <a:lnTo>
                    <a:pt x="348607" y="537043"/>
                  </a:lnTo>
                  <a:cubicBezTo>
                    <a:pt x="335703" y="545195"/>
                    <a:pt x="324585" y="556173"/>
                    <a:pt x="317930" y="568789"/>
                  </a:cubicBezTo>
                  <a:cubicBezTo>
                    <a:pt x="316956" y="570100"/>
                    <a:pt x="315333" y="569117"/>
                    <a:pt x="315333" y="567806"/>
                  </a:cubicBezTo>
                  <a:cubicBezTo>
                    <a:pt x="319229" y="552896"/>
                    <a:pt x="330996" y="540607"/>
                    <a:pt x="345279" y="531718"/>
                  </a:cubicBezTo>
                  <a:close/>
                  <a:moveTo>
                    <a:pt x="355916" y="513239"/>
                  </a:moveTo>
                  <a:lnTo>
                    <a:pt x="355916" y="518905"/>
                  </a:lnTo>
                  <a:lnTo>
                    <a:pt x="331685" y="532012"/>
                  </a:lnTo>
                  <a:cubicBezTo>
                    <a:pt x="330711" y="532659"/>
                    <a:pt x="329735" y="531041"/>
                    <a:pt x="330386" y="530393"/>
                  </a:cubicBezTo>
                  <a:close/>
                  <a:moveTo>
                    <a:pt x="77119" y="459711"/>
                  </a:moveTo>
                  <a:cubicBezTo>
                    <a:pt x="77446" y="458096"/>
                    <a:pt x="79738" y="458096"/>
                    <a:pt x="79738" y="459711"/>
                  </a:cubicBezTo>
                  <a:cubicBezTo>
                    <a:pt x="80065" y="469083"/>
                    <a:pt x="79410" y="478778"/>
                    <a:pt x="79738" y="488150"/>
                  </a:cubicBezTo>
                  <a:cubicBezTo>
                    <a:pt x="80065" y="499137"/>
                    <a:pt x="81702" y="509801"/>
                    <a:pt x="81702" y="520788"/>
                  </a:cubicBezTo>
                  <a:cubicBezTo>
                    <a:pt x="81374" y="524020"/>
                    <a:pt x="76792" y="523697"/>
                    <a:pt x="76465" y="520788"/>
                  </a:cubicBezTo>
                  <a:cubicBezTo>
                    <a:pt x="75156" y="499782"/>
                    <a:pt x="74828" y="480070"/>
                    <a:pt x="77119" y="459711"/>
                  </a:cubicBezTo>
                  <a:close/>
                  <a:moveTo>
                    <a:pt x="172504" y="389596"/>
                  </a:moveTo>
                  <a:cubicBezTo>
                    <a:pt x="198325" y="390249"/>
                    <a:pt x="224187" y="391473"/>
                    <a:pt x="249968" y="392126"/>
                  </a:cubicBezTo>
                  <a:lnTo>
                    <a:pt x="256662" y="392285"/>
                  </a:lnTo>
                  <a:lnTo>
                    <a:pt x="263673" y="392452"/>
                  </a:lnTo>
                  <a:lnTo>
                    <a:pt x="355915" y="390174"/>
                  </a:lnTo>
                  <a:lnTo>
                    <a:pt x="355915" y="405811"/>
                  </a:lnTo>
                  <a:lnTo>
                    <a:pt x="249833" y="404861"/>
                  </a:lnTo>
                  <a:lnTo>
                    <a:pt x="249314" y="404857"/>
                  </a:lnTo>
                  <a:cubicBezTo>
                    <a:pt x="213745" y="403877"/>
                    <a:pt x="177848" y="404203"/>
                    <a:pt x="141951" y="403877"/>
                  </a:cubicBezTo>
                  <a:cubicBezTo>
                    <a:pt x="131182" y="403877"/>
                    <a:pt x="120086" y="403877"/>
                    <a:pt x="108992" y="403225"/>
                  </a:cubicBezTo>
                  <a:cubicBezTo>
                    <a:pt x="105075" y="402898"/>
                    <a:pt x="101159" y="402571"/>
                    <a:pt x="97244" y="402571"/>
                  </a:cubicBezTo>
                  <a:cubicBezTo>
                    <a:pt x="97569" y="410079"/>
                    <a:pt x="99201" y="418240"/>
                    <a:pt x="99201" y="425095"/>
                  </a:cubicBezTo>
                  <a:cubicBezTo>
                    <a:pt x="99854" y="436193"/>
                    <a:pt x="99854" y="446639"/>
                    <a:pt x="99854" y="457737"/>
                  </a:cubicBezTo>
                  <a:cubicBezTo>
                    <a:pt x="99201" y="481566"/>
                    <a:pt x="99201" y="505395"/>
                    <a:pt x="99201" y="529225"/>
                  </a:cubicBezTo>
                  <a:cubicBezTo>
                    <a:pt x="99201" y="529551"/>
                    <a:pt x="99201" y="529877"/>
                    <a:pt x="99201" y="529877"/>
                  </a:cubicBezTo>
                  <a:cubicBezTo>
                    <a:pt x="117802" y="532489"/>
                    <a:pt x="136730" y="537059"/>
                    <a:pt x="152067" y="548810"/>
                  </a:cubicBezTo>
                  <a:lnTo>
                    <a:pt x="163532" y="563790"/>
                  </a:lnTo>
                  <a:lnTo>
                    <a:pt x="168057" y="569702"/>
                  </a:lnTo>
                  <a:cubicBezTo>
                    <a:pt x="175563" y="581452"/>
                    <a:pt x="180132" y="594836"/>
                    <a:pt x="181111" y="608872"/>
                  </a:cubicBezTo>
                  <a:cubicBezTo>
                    <a:pt x="183395" y="621929"/>
                    <a:pt x="183069" y="635313"/>
                    <a:pt x="176869" y="648043"/>
                  </a:cubicBezTo>
                  <a:cubicBezTo>
                    <a:pt x="169363" y="664691"/>
                    <a:pt x="157941" y="678728"/>
                    <a:pt x="143909" y="690479"/>
                  </a:cubicBezTo>
                  <a:cubicBezTo>
                    <a:pt x="118781" y="711370"/>
                    <a:pt x="76358" y="709085"/>
                    <a:pt x="48946" y="694069"/>
                  </a:cubicBezTo>
                  <a:cubicBezTo>
                    <a:pt x="18923" y="677748"/>
                    <a:pt x="-2941" y="645759"/>
                    <a:pt x="322" y="610178"/>
                  </a:cubicBezTo>
                  <a:cubicBezTo>
                    <a:pt x="3585" y="579494"/>
                    <a:pt x="17944" y="547830"/>
                    <a:pt x="47641" y="534448"/>
                  </a:cubicBezTo>
                  <a:cubicBezTo>
                    <a:pt x="58083" y="529877"/>
                    <a:pt x="70158" y="528245"/>
                    <a:pt x="81579" y="528898"/>
                  </a:cubicBezTo>
                  <a:cubicBezTo>
                    <a:pt x="84190" y="528898"/>
                    <a:pt x="86148" y="528898"/>
                    <a:pt x="88432" y="528898"/>
                  </a:cubicBezTo>
                  <a:cubicBezTo>
                    <a:pt x="88106" y="503437"/>
                    <a:pt x="88106" y="477649"/>
                    <a:pt x="89411" y="452188"/>
                  </a:cubicBezTo>
                  <a:cubicBezTo>
                    <a:pt x="90064" y="439131"/>
                    <a:pt x="90064" y="426400"/>
                    <a:pt x="90716" y="413343"/>
                  </a:cubicBezTo>
                  <a:cubicBezTo>
                    <a:pt x="91043" y="408447"/>
                    <a:pt x="90716" y="403877"/>
                    <a:pt x="91695" y="399307"/>
                  </a:cubicBezTo>
                  <a:cubicBezTo>
                    <a:pt x="90716" y="396043"/>
                    <a:pt x="92022" y="390494"/>
                    <a:pt x="95285" y="390494"/>
                  </a:cubicBezTo>
                  <a:cubicBezTo>
                    <a:pt x="120903" y="388862"/>
                    <a:pt x="146683" y="388943"/>
                    <a:pt x="172504" y="389596"/>
                  </a:cubicBezTo>
                  <a:close/>
                  <a:moveTo>
                    <a:pt x="355915" y="377058"/>
                  </a:moveTo>
                  <a:lnTo>
                    <a:pt x="355915" y="382678"/>
                  </a:lnTo>
                  <a:lnTo>
                    <a:pt x="275853" y="382895"/>
                  </a:lnTo>
                  <a:cubicBezTo>
                    <a:pt x="273568" y="382895"/>
                    <a:pt x="273568" y="379451"/>
                    <a:pt x="275853" y="379451"/>
                  </a:cubicBezTo>
                  <a:close/>
                  <a:moveTo>
                    <a:pt x="355916" y="366397"/>
                  </a:moveTo>
                  <a:lnTo>
                    <a:pt x="355916" y="371317"/>
                  </a:lnTo>
                  <a:lnTo>
                    <a:pt x="320178" y="369997"/>
                  </a:lnTo>
                  <a:cubicBezTo>
                    <a:pt x="318214" y="369997"/>
                    <a:pt x="318542" y="367217"/>
                    <a:pt x="320178" y="367217"/>
                  </a:cubicBezTo>
                  <a:close/>
                  <a:moveTo>
                    <a:pt x="326694" y="264511"/>
                  </a:moveTo>
                  <a:cubicBezTo>
                    <a:pt x="327335" y="262234"/>
                    <a:pt x="330855" y="263210"/>
                    <a:pt x="330215" y="265486"/>
                  </a:cubicBezTo>
                  <a:cubicBezTo>
                    <a:pt x="329895" y="267112"/>
                    <a:pt x="329575" y="268088"/>
                    <a:pt x="329255" y="269389"/>
                  </a:cubicBezTo>
                  <a:cubicBezTo>
                    <a:pt x="328935" y="271665"/>
                    <a:pt x="326055" y="271991"/>
                    <a:pt x="325735" y="269389"/>
                  </a:cubicBezTo>
                  <a:cubicBezTo>
                    <a:pt x="325414" y="267762"/>
                    <a:pt x="326055" y="266137"/>
                    <a:pt x="326694" y="264511"/>
                  </a:cubicBezTo>
                  <a:close/>
                  <a:moveTo>
                    <a:pt x="320895" y="252618"/>
                  </a:moveTo>
                  <a:cubicBezTo>
                    <a:pt x="321590" y="250714"/>
                    <a:pt x="325066" y="251666"/>
                    <a:pt x="324371" y="253570"/>
                  </a:cubicBezTo>
                  <a:cubicBezTo>
                    <a:pt x="322980" y="258012"/>
                    <a:pt x="321590" y="262138"/>
                    <a:pt x="320547" y="266580"/>
                  </a:cubicBezTo>
                  <a:cubicBezTo>
                    <a:pt x="319852" y="269119"/>
                    <a:pt x="315333" y="268167"/>
                    <a:pt x="316376" y="265629"/>
                  </a:cubicBezTo>
                  <a:cubicBezTo>
                    <a:pt x="317418" y="261185"/>
                    <a:pt x="319157" y="257060"/>
                    <a:pt x="320895" y="252618"/>
                  </a:cubicBezTo>
                  <a:close/>
                  <a:moveTo>
                    <a:pt x="317053" y="240165"/>
                  </a:moveTo>
                  <a:cubicBezTo>
                    <a:pt x="317378" y="239191"/>
                    <a:pt x="319329" y="239516"/>
                    <a:pt x="318679" y="240814"/>
                  </a:cubicBezTo>
                  <a:cubicBezTo>
                    <a:pt x="317703" y="244384"/>
                    <a:pt x="316077" y="247630"/>
                    <a:pt x="314776" y="250875"/>
                  </a:cubicBezTo>
                  <a:cubicBezTo>
                    <a:pt x="313801" y="254120"/>
                    <a:pt x="313150" y="256716"/>
                    <a:pt x="312500" y="259962"/>
                  </a:cubicBezTo>
                  <a:cubicBezTo>
                    <a:pt x="312175" y="261909"/>
                    <a:pt x="309573" y="261585"/>
                    <a:pt x="309573" y="259638"/>
                  </a:cubicBezTo>
                  <a:cubicBezTo>
                    <a:pt x="309899" y="252822"/>
                    <a:pt x="314776" y="246656"/>
                    <a:pt x="317053" y="240165"/>
                  </a:cubicBezTo>
                  <a:close/>
                  <a:moveTo>
                    <a:pt x="315494" y="224969"/>
                  </a:moveTo>
                  <a:cubicBezTo>
                    <a:pt x="316774" y="223350"/>
                    <a:pt x="319334" y="224969"/>
                    <a:pt x="318374" y="226910"/>
                  </a:cubicBezTo>
                  <a:cubicBezTo>
                    <a:pt x="316134" y="230470"/>
                    <a:pt x="314213" y="234353"/>
                    <a:pt x="311974" y="237913"/>
                  </a:cubicBezTo>
                  <a:cubicBezTo>
                    <a:pt x="310373" y="242121"/>
                    <a:pt x="308773" y="246004"/>
                    <a:pt x="306532" y="249888"/>
                  </a:cubicBezTo>
                  <a:cubicBezTo>
                    <a:pt x="305573" y="251829"/>
                    <a:pt x="302372" y="250535"/>
                    <a:pt x="303333" y="248594"/>
                  </a:cubicBezTo>
                  <a:cubicBezTo>
                    <a:pt x="305573" y="240179"/>
                    <a:pt x="311333" y="232412"/>
                    <a:pt x="315494" y="224969"/>
                  </a:cubicBezTo>
                  <a:close/>
                  <a:moveTo>
                    <a:pt x="310403" y="210605"/>
                  </a:moveTo>
                  <a:cubicBezTo>
                    <a:pt x="311355" y="208949"/>
                    <a:pt x="313576" y="210605"/>
                    <a:pt x="312624" y="211930"/>
                  </a:cubicBezTo>
                  <a:cubicBezTo>
                    <a:pt x="310086" y="216236"/>
                    <a:pt x="307230" y="220542"/>
                    <a:pt x="305008" y="225179"/>
                  </a:cubicBezTo>
                  <a:cubicBezTo>
                    <a:pt x="302788" y="229817"/>
                    <a:pt x="301201" y="235116"/>
                    <a:pt x="298663" y="239753"/>
                  </a:cubicBezTo>
                  <a:cubicBezTo>
                    <a:pt x="297710" y="241741"/>
                    <a:pt x="295172" y="240084"/>
                    <a:pt x="295489" y="238097"/>
                  </a:cubicBezTo>
                  <a:cubicBezTo>
                    <a:pt x="297393" y="228160"/>
                    <a:pt x="305326" y="218555"/>
                    <a:pt x="310403" y="210605"/>
                  </a:cubicBezTo>
                  <a:close/>
                  <a:moveTo>
                    <a:pt x="308798" y="194760"/>
                  </a:moveTo>
                  <a:cubicBezTo>
                    <a:pt x="309463" y="193108"/>
                    <a:pt x="312122" y="193768"/>
                    <a:pt x="311457" y="195420"/>
                  </a:cubicBezTo>
                  <a:cubicBezTo>
                    <a:pt x="309463" y="200705"/>
                    <a:pt x="306472" y="205659"/>
                    <a:pt x="303481" y="210284"/>
                  </a:cubicBezTo>
                  <a:cubicBezTo>
                    <a:pt x="300157" y="215900"/>
                    <a:pt x="297831" y="221515"/>
                    <a:pt x="294839" y="226799"/>
                  </a:cubicBezTo>
                  <a:cubicBezTo>
                    <a:pt x="294175" y="228782"/>
                    <a:pt x="290851" y="227791"/>
                    <a:pt x="291183" y="226139"/>
                  </a:cubicBezTo>
                  <a:cubicBezTo>
                    <a:pt x="292845" y="214248"/>
                    <a:pt x="304478" y="205659"/>
                    <a:pt x="308798" y="194760"/>
                  </a:cubicBezTo>
                  <a:close/>
                  <a:moveTo>
                    <a:pt x="301944" y="181432"/>
                  </a:moveTo>
                  <a:cubicBezTo>
                    <a:pt x="302936" y="180147"/>
                    <a:pt x="304922" y="181432"/>
                    <a:pt x="304260" y="182397"/>
                  </a:cubicBezTo>
                  <a:cubicBezTo>
                    <a:pt x="297313" y="193644"/>
                    <a:pt x="291357" y="204891"/>
                    <a:pt x="285401" y="216459"/>
                  </a:cubicBezTo>
                  <a:cubicBezTo>
                    <a:pt x="284409" y="218709"/>
                    <a:pt x="280770" y="217103"/>
                    <a:pt x="281763" y="214853"/>
                  </a:cubicBezTo>
                  <a:cubicBezTo>
                    <a:pt x="286064" y="202641"/>
                    <a:pt x="294997" y="192037"/>
                    <a:pt x="301944" y="181432"/>
                  </a:cubicBezTo>
                  <a:close/>
                  <a:moveTo>
                    <a:pt x="308220" y="154758"/>
                  </a:moveTo>
                  <a:cubicBezTo>
                    <a:pt x="309522" y="152783"/>
                    <a:pt x="312127" y="154429"/>
                    <a:pt x="310825" y="156076"/>
                  </a:cubicBezTo>
                  <a:cubicBezTo>
                    <a:pt x="301382" y="170230"/>
                    <a:pt x="290962" y="183726"/>
                    <a:pt x="280218" y="196893"/>
                  </a:cubicBezTo>
                  <a:cubicBezTo>
                    <a:pt x="278590" y="198539"/>
                    <a:pt x="275009" y="195905"/>
                    <a:pt x="276636" y="193930"/>
                  </a:cubicBezTo>
                  <a:cubicBezTo>
                    <a:pt x="287056" y="180764"/>
                    <a:pt x="298778" y="168584"/>
                    <a:pt x="308220" y="154758"/>
                  </a:cubicBezTo>
                  <a:close/>
                  <a:moveTo>
                    <a:pt x="307002" y="143687"/>
                  </a:moveTo>
                  <a:cubicBezTo>
                    <a:pt x="307967" y="142702"/>
                    <a:pt x="309251" y="144015"/>
                    <a:pt x="308288" y="145000"/>
                  </a:cubicBezTo>
                  <a:cubicBezTo>
                    <a:pt x="301862" y="152222"/>
                    <a:pt x="295115" y="159115"/>
                    <a:pt x="288369" y="166665"/>
                  </a:cubicBezTo>
                  <a:cubicBezTo>
                    <a:pt x="282907" y="172903"/>
                    <a:pt x="278088" y="180124"/>
                    <a:pt x="272305" y="185705"/>
                  </a:cubicBezTo>
                  <a:cubicBezTo>
                    <a:pt x="270699" y="187018"/>
                    <a:pt x="267807" y="185377"/>
                    <a:pt x="269092" y="183407"/>
                  </a:cubicBezTo>
                  <a:cubicBezTo>
                    <a:pt x="280015" y="168635"/>
                    <a:pt x="294473" y="156489"/>
                    <a:pt x="307002" y="143687"/>
                  </a:cubicBezTo>
                  <a:close/>
                  <a:moveTo>
                    <a:pt x="318900" y="116324"/>
                  </a:moveTo>
                  <a:cubicBezTo>
                    <a:pt x="320222" y="115339"/>
                    <a:pt x="322204" y="117308"/>
                    <a:pt x="320882" y="118293"/>
                  </a:cubicBezTo>
                  <a:cubicBezTo>
                    <a:pt x="303703" y="133387"/>
                    <a:pt x="287844" y="149466"/>
                    <a:pt x="270994" y="164888"/>
                  </a:cubicBezTo>
                  <a:cubicBezTo>
                    <a:pt x="269011" y="166856"/>
                    <a:pt x="266369" y="163904"/>
                    <a:pt x="268021" y="161935"/>
                  </a:cubicBezTo>
                  <a:cubicBezTo>
                    <a:pt x="284209" y="145856"/>
                    <a:pt x="301720" y="131090"/>
                    <a:pt x="318900" y="116324"/>
                  </a:cubicBezTo>
                  <a:close/>
                  <a:moveTo>
                    <a:pt x="330166" y="93614"/>
                  </a:moveTo>
                  <a:cubicBezTo>
                    <a:pt x="332110" y="92296"/>
                    <a:pt x="333731" y="95591"/>
                    <a:pt x="332110" y="96908"/>
                  </a:cubicBezTo>
                  <a:cubicBezTo>
                    <a:pt x="320121" y="104156"/>
                    <a:pt x="310077" y="113710"/>
                    <a:pt x="299059" y="122276"/>
                  </a:cubicBezTo>
                  <a:cubicBezTo>
                    <a:pt x="291282" y="128535"/>
                    <a:pt x="283505" y="137101"/>
                    <a:pt x="274433" y="141054"/>
                  </a:cubicBezTo>
                  <a:cubicBezTo>
                    <a:pt x="271516" y="142372"/>
                    <a:pt x="269248" y="138090"/>
                    <a:pt x="272164" y="136772"/>
                  </a:cubicBezTo>
                  <a:cubicBezTo>
                    <a:pt x="282858" y="132489"/>
                    <a:pt x="293227" y="122276"/>
                    <a:pt x="302299" y="114699"/>
                  </a:cubicBezTo>
                  <a:cubicBezTo>
                    <a:pt x="311048" y="107121"/>
                    <a:pt x="320121" y="99874"/>
                    <a:pt x="330166" y="93614"/>
                  </a:cubicBezTo>
                  <a:close/>
                  <a:moveTo>
                    <a:pt x="314486" y="91296"/>
                  </a:moveTo>
                  <a:cubicBezTo>
                    <a:pt x="315220" y="91976"/>
                    <a:pt x="315466" y="93096"/>
                    <a:pt x="314486" y="93896"/>
                  </a:cubicBezTo>
                  <a:cubicBezTo>
                    <a:pt x="307950" y="99337"/>
                    <a:pt x="301416" y="104777"/>
                    <a:pt x="294880" y="109258"/>
                  </a:cubicBezTo>
                  <a:cubicBezTo>
                    <a:pt x="290632" y="112138"/>
                    <a:pt x="286057" y="117259"/>
                    <a:pt x="280829" y="117579"/>
                  </a:cubicBezTo>
                  <a:cubicBezTo>
                    <a:pt x="277889" y="117898"/>
                    <a:pt x="277889" y="113738"/>
                    <a:pt x="280176" y="113099"/>
                  </a:cubicBezTo>
                  <a:cubicBezTo>
                    <a:pt x="285077" y="111498"/>
                    <a:pt x="289979" y="107018"/>
                    <a:pt x="294226" y="104137"/>
                  </a:cubicBezTo>
                  <a:cubicBezTo>
                    <a:pt x="300109" y="99977"/>
                    <a:pt x="305990" y="95817"/>
                    <a:pt x="311544" y="91336"/>
                  </a:cubicBezTo>
                  <a:cubicBezTo>
                    <a:pt x="312525" y="90376"/>
                    <a:pt x="313751" y="90616"/>
                    <a:pt x="314486" y="91296"/>
                  </a:cubicBezTo>
                  <a:close/>
                  <a:moveTo>
                    <a:pt x="312141" y="77768"/>
                  </a:moveTo>
                  <a:cubicBezTo>
                    <a:pt x="314126" y="76455"/>
                    <a:pt x="316442" y="79083"/>
                    <a:pt x="314788" y="80396"/>
                  </a:cubicBezTo>
                  <a:cubicBezTo>
                    <a:pt x="309163" y="85323"/>
                    <a:pt x="303208" y="88936"/>
                    <a:pt x="297254" y="93206"/>
                  </a:cubicBezTo>
                  <a:cubicBezTo>
                    <a:pt x="294606" y="94848"/>
                    <a:pt x="292290" y="90906"/>
                    <a:pt x="294606" y="89264"/>
                  </a:cubicBezTo>
                  <a:cubicBezTo>
                    <a:pt x="300561" y="85652"/>
                    <a:pt x="306517" y="82038"/>
                    <a:pt x="312141" y="77768"/>
                  </a:cubicBezTo>
                  <a:close/>
                  <a:moveTo>
                    <a:pt x="355915" y="16696"/>
                  </a:moveTo>
                  <a:lnTo>
                    <a:pt x="355915" y="32566"/>
                  </a:lnTo>
                  <a:lnTo>
                    <a:pt x="331266" y="44075"/>
                  </a:lnTo>
                  <a:cubicBezTo>
                    <a:pt x="321680" y="50522"/>
                    <a:pt x="312787" y="58194"/>
                    <a:pt x="304139" y="66028"/>
                  </a:cubicBezTo>
                  <a:cubicBezTo>
                    <a:pt x="301203" y="68312"/>
                    <a:pt x="297939" y="71250"/>
                    <a:pt x="295002" y="73861"/>
                  </a:cubicBezTo>
                  <a:cubicBezTo>
                    <a:pt x="286844" y="83329"/>
                    <a:pt x="279664" y="93447"/>
                    <a:pt x="272811" y="103567"/>
                  </a:cubicBezTo>
                  <a:cubicBezTo>
                    <a:pt x="247683" y="141105"/>
                    <a:pt x="249968" y="191048"/>
                    <a:pt x="273790" y="228588"/>
                  </a:cubicBezTo>
                  <a:cubicBezTo>
                    <a:pt x="285538" y="246541"/>
                    <a:pt x="299245" y="268412"/>
                    <a:pt x="317193" y="280816"/>
                  </a:cubicBezTo>
                  <a:cubicBezTo>
                    <a:pt x="325515" y="286365"/>
                    <a:pt x="334652" y="292077"/>
                    <a:pt x="344156" y="297014"/>
                  </a:cubicBezTo>
                  <a:lnTo>
                    <a:pt x="355915" y="301670"/>
                  </a:lnTo>
                  <a:lnTo>
                    <a:pt x="355915" y="317441"/>
                  </a:lnTo>
                  <a:lnTo>
                    <a:pt x="339057" y="310521"/>
                  </a:lnTo>
                  <a:cubicBezTo>
                    <a:pt x="331226" y="306440"/>
                    <a:pt x="323230" y="302360"/>
                    <a:pt x="315684" y="297668"/>
                  </a:cubicBezTo>
                  <a:lnTo>
                    <a:pt x="310354" y="293409"/>
                  </a:lnTo>
                  <a:lnTo>
                    <a:pt x="295002" y="281142"/>
                  </a:lnTo>
                  <a:cubicBezTo>
                    <a:pt x="269547" y="253722"/>
                    <a:pt x="244746" y="217816"/>
                    <a:pt x="241483" y="179298"/>
                  </a:cubicBezTo>
                  <a:cubicBezTo>
                    <a:pt x="240177" y="161018"/>
                    <a:pt x="239525" y="139800"/>
                    <a:pt x="246051" y="122499"/>
                  </a:cubicBezTo>
                  <a:cubicBezTo>
                    <a:pt x="252579" y="105526"/>
                    <a:pt x="263673" y="90183"/>
                    <a:pt x="274769" y="75820"/>
                  </a:cubicBezTo>
                  <a:cubicBezTo>
                    <a:pt x="285538" y="61621"/>
                    <a:pt x="297613" y="48319"/>
                    <a:pt x="311523" y="37628"/>
                  </a:cubicBezTo>
                  <a:close/>
                  <a:moveTo>
                    <a:pt x="355916" y="5337"/>
                  </a:moveTo>
                  <a:lnTo>
                    <a:pt x="355916" y="11331"/>
                  </a:lnTo>
                  <a:lnTo>
                    <a:pt x="317688" y="28092"/>
                  </a:lnTo>
                  <a:cubicBezTo>
                    <a:pt x="303553" y="36879"/>
                    <a:pt x="290762" y="47832"/>
                    <a:pt x="280171" y="61074"/>
                  </a:cubicBezTo>
                  <a:cubicBezTo>
                    <a:pt x="279519" y="61727"/>
                    <a:pt x="277890" y="61074"/>
                    <a:pt x="278216" y="60092"/>
                  </a:cubicBezTo>
                  <a:cubicBezTo>
                    <a:pt x="285059" y="44235"/>
                    <a:pt x="298501" y="32465"/>
                    <a:pt x="313940" y="23392"/>
                  </a:cubicBezTo>
                  <a:close/>
                  <a:moveTo>
                    <a:pt x="336212" y="330"/>
                  </a:moveTo>
                  <a:cubicBezTo>
                    <a:pt x="339454" y="-1313"/>
                    <a:pt x="342372" y="3619"/>
                    <a:pt x="339130" y="5264"/>
                  </a:cubicBezTo>
                  <a:cubicBezTo>
                    <a:pt x="320974" y="13156"/>
                    <a:pt x="296982" y="23022"/>
                    <a:pt x="284336" y="38806"/>
                  </a:cubicBezTo>
                  <a:cubicBezTo>
                    <a:pt x="283364" y="40121"/>
                    <a:pt x="280770" y="38148"/>
                    <a:pt x="281743" y="36504"/>
                  </a:cubicBezTo>
                  <a:cubicBezTo>
                    <a:pt x="294388" y="19404"/>
                    <a:pt x="317732" y="8881"/>
                    <a:pt x="336212" y="3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4313E01-D360-4E46-9E6E-3CF8695A39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3550" y="2947696"/>
              <a:ext cx="398450" cy="1094262"/>
            </a:xfrm>
            <a:custGeom>
              <a:avLst/>
              <a:gdLst>
                <a:gd name="connsiteX0" fmla="*/ 347249 w 398450"/>
                <a:gd name="connsiteY0" fmla="*/ 1069574 h 1094262"/>
                <a:gd name="connsiteX1" fmla="*/ 394271 w 398450"/>
                <a:gd name="connsiteY1" fmla="*/ 1081785 h 1094262"/>
                <a:gd name="connsiteX2" fmla="*/ 398450 w 398450"/>
                <a:gd name="connsiteY2" fmla="*/ 1082770 h 1094262"/>
                <a:gd name="connsiteX3" fmla="*/ 398450 w 398450"/>
                <a:gd name="connsiteY3" fmla="*/ 1094262 h 1094262"/>
                <a:gd name="connsiteX4" fmla="*/ 381863 w 398450"/>
                <a:gd name="connsiteY4" fmla="*/ 1089376 h 1094262"/>
                <a:gd name="connsiteX5" fmla="*/ 344638 w 398450"/>
                <a:gd name="connsiteY5" fmla="*/ 1073534 h 1094262"/>
                <a:gd name="connsiteX6" fmla="*/ 347249 w 398450"/>
                <a:gd name="connsiteY6" fmla="*/ 1069574 h 1094262"/>
                <a:gd name="connsiteX7" fmla="*/ 345286 w 398450"/>
                <a:gd name="connsiteY7" fmla="*/ 949429 h 1094262"/>
                <a:gd name="connsiteX8" fmla="*/ 382784 w 398450"/>
                <a:gd name="connsiteY8" fmla="*/ 998917 h 1094262"/>
                <a:gd name="connsiteX9" fmla="*/ 398450 w 398450"/>
                <a:gd name="connsiteY9" fmla="*/ 1017070 h 1094262"/>
                <a:gd name="connsiteX10" fmla="*/ 398450 w 398450"/>
                <a:gd name="connsiteY10" fmla="*/ 1027901 h 1094262"/>
                <a:gd name="connsiteX11" fmla="*/ 394523 w 398450"/>
                <a:gd name="connsiteY11" fmla="*/ 1024397 h 1094262"/>
                <a:gd name="connsiteX12" fmla="*/ 372024 w 398450"/>
                <a:gd name="connsiteY12" fmla="*/ 998261 h 1094262"/>
                <a:gd name="connsiteX13" fmla="*/ 342351 w 398450"/>
                <a:gd name="connsiteY13" fmla="*/ 950085 h 1094262"/>
                <a:gd name="connsiteX14" fmla="*/ 345286 w 398450"/>
                <a:gd name="connsiteY14" fmla="*/ 949429 h 1094262"/>
                <a:gd name="connsiteX15" fmla="*/ 339865 w 398450"/>
                <a:gd name="connsiteY15" fmla="*/ 913418 h 1094262"/>
                <a:gd name="connsiteX16" fmla="*/ 391580 w 398450"/>
                <a:gd name="connsiteY16" fmla="*/ 983266 h 1094262"/>
                <a:gd name="connsiteX17" fmla="*/ 398450 w 398450"/>
                <a:gd name="connsiteY17" fmla="*/ 990402 h 1094262"/>
                <a:gd name="connsiteX18" fmla="*/ 398450 w 398450"/>
                <a:gd name="connsiteY18" fmla="*/ 1001718 h 1094262"/>
                <a:gd name="connsiteX19" fmla="*/ 382742 w 398450"/>
                <a:gd name="connsiteY19" fmla="*/ 984897 h 1094262"/>
                <a:gd name="connsiteX20" fmla="*/ 337247 w 398450"/>
                <a:gd name="connsiteY20" fmla="*/ 915050 h 1094262"/>
                <a:gd name="connsiteX21" fmla="*/ 339865 w 398450"/>
                <a:gd name="connsiteY21" fmla="*/ 913418 h 1094262"/>
                <a:gd name="connsiteX22" fmla="*/ 49293 w 398450"/>
                <a:gd name="connsiteY22" fmla="*/ 577005 h 1094262"/>
                <a:gd name="connsiteX23" fmla="*/ 55978 w 398450"/>
                <a:gd name="connsiteY23" fmla="*/ 580695 h 1094262"/>
                <a:gd name="connsiteX24" fmla="*/ 61195 w 398450"/>
                <a:gd name="connsiteY24" fmla="*/ 578071 h 1094262"/>
                <a:gd name="connsiteX25" fmla="*/ 143691 w 398450"/>
                <a:gd name="connsiteY25" fmla="*/ 579055 h 1094262"/>
                <a:gd name="connsiteX26" fmla="*/ 143691 w 398450"/>
                <a:gd name="connsiteY26" fmla="*/ 584303 h 1094262"/>
                <a:gd name="connsiteX27" fmla="*/ 61195 w 398450"/>
                <a:gd name="connsiteY27" fmla="*/ 590863 h 1094262"/>
                <a:gd name="connsiteX28" fmla="*/ 57933 w 398450"/>
                <a:gd name="connsiteY28" fmla="*/ 589551 h 1094262"/>
                <a:gd name="connsiteX29" fmla="*/ 69347 w 398450"/>
                <a:gd name="connsiteY29" fmla="*/ 655803 h 1094262"/>
                <a:gd name="connsiteX30" fmla="*/ 85650 w 398450"/>
                <a:gd name="connsiteY30" fmla="*/ 730256 h 1094262"/>
                <a:gd name="connsiteX31" fmla="*/ 82389 w 398450"/>
                <a:gd name="connsiteY31" fmla="*/ 730911 h 1094262"/>
                <a:gd name="connsiteX32" fmla="*/ 57608 w 398450"/>
                <a:gd name="connsiteY32" fmla="*/ 653835 h 1094262"/>
                <a:gd name="connsiteX33" fmla="*/ 44565 w 398450"/>
                <a:gd name="connsiteY33" fmla="*/ 582663 h 1094262"/>
                <a:gd name="connsiteX34" fmla="*/ 49293 w 398450"/>
                <a:gd name="connsiteY34" fmla="*/ 577005 h 1094262"/>
                <a:gd name="connsiteX35" fmla="*/ 29580 w 398450"/>
                <a:gd name="connsiteY35" fmla="*/ 564931 h 1094262"/>
                <a:gd name="connsiteX36" fmla="*/ 31867 w 398450"/>
                <a:gd name="connsiteY36" fmla="*/ 603777 h 1094262"/>
                <a:gd name="connsiteX37" fmla="*/ 89044 w 398450"/>
                <a:gd name="connsiteY37" fmla="*/ 788869 h 1094262"/>
                <a:gd name="connsiteX38" fmla="*/ 151123 w 398450"/>
                <a:gd name="connsiteY38" fmla="*/ 887780 h 1094262"/>
                <a:gd name="connsiteX39" fmla="*/ 214180 w 398450"/>
                <a:gd name="connsiteY39" fmla="*/ 851871 h 1094262"/>
                <a:gd name="connsiteX40" fmla="*/ 224035 w 398450"/>
                <a:gd name="connsiteY40" fmla="*/ 848107 h 1094262"/>
                <a:gd name="connsiteX41" fmla="*/ 303049 w 398450"/>
                <a:gd name="connsiteY41" fmla="*/ 817922 h 1094262"/>
                <a:gd name="connsiteX42" fmla="*/ 223002 w 398450"/>
                <a:gd name="connsiteY42" fmla="*/ 571133 h 1094262"/>
                <a:gd name="connsiteX43" fmla="*/ 29580 w 398450"/>
                <a:gd name="connsiteY43" fmla="*/ 564931 h 1094262"/>
                <a:gd name="connsiteX44" fmla="*/ 380776 w 398450"/>
                <a:gd name="connsiteY44" fmla="*/ 530642 h 1094262"/>
                <a:gd name="connsiteX45" fmla="*/ 398450 w 398450"/>
                <a:gd name="connsiteY45" fmla="*/ 530859 h 1094262"/>
                <a:gd name="connsiteX46" fmla="*/ 398450 w 398450"/>
                <a:gd name="connsiteY46" fmla="*/ 539430 h 1094262"/>
                <a:gd name="connsiteX47" fmla="*/ 362903 w 398450"/>
                <a:gd name="connsiteY47" fmla="*/ 537277 h 1094262"/>
                <a:gd name="connsiteX48" fmla="*/ 361595 w 398450"/>
                <a:gd name="connsiteY48" fmla="*/ 533021 h 1094262"/>
                <a:gd name="connsiteX49" fmla="*/ 364211 w 398450"/>
                <a:gd name="connsiteY49" fmla="*/ 532038 h 1094262"/>
                <a:gd name="connsiteX50" fmla="*/ 365192 w 398450"/>
                <a:gd name="connsiteY50" fmla="*/ 532366 h 1094262"/>
                <a:gd name="connsiteX51" fmla="*/ 380776 w 398450"/>
                <a:gd name="connsiteY51" fmla="*/ 530642 h 1094262"/>
                <a:gd name="connsiteX52" fmla="*/ 148138 w 398450"/>
                <a:gd name="connsiteY52" fmla="*/ 499273 h 1094262"/>
                <a:gd name="connsiteX53" fmla="*/ 150296 w 398450"/>
                <a:gd name="connsiteY53" fmla="*/ 503569 h 1094262"/>
                <a:gd name="connsiteX54" fmla="*/ 142804 w 398450"/>
                <a:gd name="connsiteY54" fmla="*/ 518625 h 1094262"/>
                <a:gd name="connsiteX55" fmla="*/ 133358 w 398450"/>
                <a:gd name="connsiteY55" fmla="*/ 530735 h 1094262"/>
                <a:gd name="connsiteX56" fmla="*/ 127169 w 398450"/>
                <a:gd name="connsiteY56" fmla="*/ 524189 h 1094262"/>
                <a:gd name="connsiteX57" fmla="*/ 135964 w 398450"/>
                <a:gd name="connsiteY57" fmla="*/ 512733 h 1094262"/>
                <a:gd name="connsiteX58" fmla="*/ 143781 w 398450"/>
                <a:gd name="connsiteY58" fmla="*/ 500623 h 1094262"/>
                <a:gd name="connsiteX59" fmla="*/ 148138 w 398450"/>
                <a:gd name="connsiteY59" fmla="*/ 499273 h 1094262"/>
                <a:gd name="connsiteX60" fmla="*/ 148761 w 398450"/>
                <a:gd name="connsiteY60" fmla="*/ 480050 h 1094262"/>
                <a:gd name="connsiteX61" fmla="*/ 148966 w 398450"/>
                <a:gd name="connsiteY61" fmla="*/ 484612 h 1094262"/>
                <a:gd name="connsiteX62" fmla="*/ 128592 w 398450"/>
                <a:gd name="connsiteY62" fmla="*/ 507218 h 1094262"/>
                <a:gd name="connsiteX63" fmla="*/ 110846 w 398450"/>
                <a:gd name="connsiteY63" fmla="*/ 527563 h 1094262"/>
                <a:gd name="connsiteX64" fmla="*/ 104602 w 398450"/>
                <a:gd name="connsiteY64" fmla="*/ 523688 h 1094262"/>
                <a:gd name="connsiteX65" fmla="*/ 123333 w 398450"/>
                <a:gd name="connsiteY65" fmla="*/ 502051 h 1094262"/>
                <a:gd name="connsiteX66" fmla="*/ 144366 w 398450"/>
                <a:gd name="connsiteY66" fmla="*/ 480091 h 1094262"/>
                <a:gd name="connsiteX67" fmla="*/ 148761 w 398450"/>
                <a:gd name="connsiteY67" fmla="*/ 480050 h 1094262"/>
                <a:gd name="connsiteX68" fmla="*/ 142004 w 398450"/>
                <a:gd name="connsiteY68" fmla="*/ 455586 h 1094262"/>
                <a:gd name="connsiteX69" fmla="*/ 142775 w 398450"/>
                <a:gd name="connsiteY69" fmla="*/ 458752 h 1094262"/>
                <a:gd name="connsiteX70" fmla="*/ 109645 w 398450"/>
                <a:gd name="connsiteY70" fmla="*/ 498215 h 1094262"/>
                <a:gd name="connsiteX71" fmla="*/ 79438 w 398450"/>
                <a:gd name="connsiteY71" fmla="*/ 533402 h 1094262"/>
                <a:gd name="connsiteX72" fmla="*/ 73267 w 398450"/>
                <a:gd name="connsiteY72" fmla="*/ 524852 h 1094262"/>
                <a:gd name="connsiteX73" fmla="*/ 104123 w 398450"/>
                <a:gd name="connsiteY73" fmla="*/ 492624 h 1094262"/>
                <a:gd name="connsiteX74" fmla="*/ 138553 w 398450"/>
                <a:gd name="connsiteY74" fmla="*/ 456121 h 1094262"/>
                <a:gd name="connsiteX75" fmla="*/ 142004 w 398450"/>
                <a:gd name="connsiteY75" fmla="*/ 455586 h 1094262"/>
                <a:gd name="connsiteX76" fmla="*/ 135902 w 398450"/>
                <a:gd name="connsiteY76" fmla="*/ 426382 h 1094262"/>
                <a:gd name="connsiteX77" fmla="*/ 142403 w 398450"/>
                <a:gd name="connsiteY77" fmla="*/ 433243 h 1094262"/>
                <a:gd name="connsiteX78" fmla="*/ 57239 w 398450"/>
                <a:gd name="connsiteY78" fmla="*/ 526359 h 1094262"/>
                <a:gd name="connsiteX79" fmla="*/ 47813 w 398450"/>
                <a:gd name="connsiteY79" fmla="*/ 518844 h 1094262"/>
                <a:gd name="connsiteX80" fmla="*/ 135902 w 398450"/>
                <a:gd name="connsiteY80" fmla="*/ 426382 h 1094262"/>
                <a:gd name="connsiteX81" fmla="*/ 134560 w 398450"/>
                <a:gd name="connsiteY81" fmla="*/ 406792 h 1094262"/>
                <a:gd name="connsiteX82" fmla="*/ 137807 w 398450"/>
                <a:gd name="connsiteY82" fmla="*/ 410993 h 1094262"/>
                <a:gd name="connsiteX83" fmla="*/ 70285 w 398450"/>
                <a:gd name="connsiteY83" fmla="*/ 468192 h 1094262"/>
                <a:gd name="connsiteX84" fmla="*/ 65416 w 398450"/>
                <a:gd name="connsiteY84" fmla="*/ 461082 h 1094262"/>
                <a:gd name="connsiteX85" fmla="*/ 134560 w 398450"/>
                <a:gd name="connsiteY85" fmla="*/ 406792 h 1094262"/>
                <a:gd name="connsiteX86" fmla="*/ 137434 w 398450"/>
                <a:gd name="connsiteY86" fmla="*/ 389093 h 1094262"/>
                <a:gd name="connsiteX87" fmla="*/ 142027 w 398450"/>
                <a:gd name="connsiteY87" fmla="*/ 397316 h 1094262"/>
                <a:gd name="connsiteX88" fmla="*/ 108892 w 398450"/>
                <a:gd name="connsiteY88" fmla="*/ 420344 h 1094262"/>
                <a:gd name="connsiteX89" fmla="*/ 73788 w 398450"/>
                <a:gd name="connsiteY89" fmla="*/ 446333 h 1094262"/>
                <a:gd name="connsiteX90" fmla="*/ 67228 w 398450"/>
                <a:gd name="connsiteY90" fmla="*/ 439096 h 1094262"/>
                <a:gd name="connsiteX91" fmla="*/ 100362 w 398450"/>
                <a:gd name="connsiteY91" fmla="*/ 415081 h 1094262"/>
                <a:gd name="connsiteX92" fmla="*/ 137434 w 398450"/>
                <a:gd name="connsiteY92" fmla="*/ 389093 h 1094262"/>
                <a:gd name="connsiteX93" fmla="*/ 138370 w 398450"/>
                <a:gd name="connsiteY93" fmla="*/ 365362 h 1094262"/>
                <a:gd name="connsiteX94" fmla="*/ 141617 w 398450"/>
                <a:gd name="connsiteY94" fmla="*/ 371531 h 1094262"/>
                <a:gd name="connsiteX95" fmla="*/ 78282 w 398450"/>
                <a:gd name="connsiteY95" fmla="*/ 416334 h 1094262"/>
                <a:gd name="connsiteX96" fmla="*/ 74383 w 398450"/>
                <a:gd name="connsiteY96" fmla="*/ 408867 h 1094262"/>
                <a:gd name="connsiteX97" fmla="*/ 138370 w 398450"/>
                <a:gd name="connsiteY97" fmla="*/ 365362 h 1094262"/>
                <a:gd name="connsiteX98" fmla="*/ 139167 w 398450"/>
                <a:gd name="connsiteY98" fmla="*/ 345981 h 1094262"/>
                <a:gd name="connsiteX99" fmla="*/ 142109 w 398450"/>
                <a:gd name="connsiteY99" fmla="*/ 350175 h 1094262"/>
                <a:gd name="connsiteX100" fmla="*/ 98303 w 398450"/>
                <a:gd name="connsiteY100" fmla="*/ 382756 h 1094262"/>
                <a:gd name="connsiteX101" fmla="*/ 94380 w 398450"/>
                <a:gd name="connsiteY101" fmla="*/ 377595 h 1094262"/>
                <a:gd name="connsiteX102" fmla="*/ 139167 w 398450"/>
                <a:gd name="connsiteY102" fmla="*/ 345981 h 1094262"/>
                <a:gd name="connsiteX103" fmla="*/ 140146 w 398450"/>
                <a:gd name="connsiteY103" fmla="*/ 327196 h 1094262"/>
                <a:gd name="connsiteX104" fmla="*/ 144362 w 398450"/>
                <a:gd name="connsiteY104" fmla="*/ 331849 h 1094262"/>
                <a:gd name="connsiteX105" fmla="*/ 107069 w 398450"/>
                <a:gd name="connsiteY105" fmla="*/ 360761 h 1094262"/>
                <a:gd name="connsiteX106" fmla="*/ 102854 w 398450"/>
                <a:gd name="connsiteY106" fmla="*/ 353450 h 1094262"/>
                <a:gd name="connsiteX107" fmla="*/ 122635 w 398450"/>
                <a:gd name="connsiteY107" fmla="*/ 341154 h 1094262"/>
                <a:gd name="connsiteX108" fmla="*/ 140146 w 398450"/>
                <a:gd name="connsiteY108" fmla="*/ 327196 h 1094262"/>
                <a:gd name="connsiteX109" fmla="*/ 141655 w 398450"/>
                <a:gd name="connsiteY109" fmla="*/ 307015 h 1094262"/>
                <a:gd name="connsiteX110" fmla="*/ 145831 w 398450"/>
                <a:gd name="connsiteY110" fmla="*/ 311309 h 1094262"/>
                <a:gd name="connsiteX111" fmla="*/ 114669 w 398450"/>
                <a:gd name="connsiteY111" fmla="*/ 337403 h 1094262"/>
                <a:gd name="connsiteX112" fmla="*/ 111134 w 398450"/>
                <a:gd name="connsiteY112" fmla="*/ 330797 h 1094262"/>
                <a:gd name="connsiteX113" fmla="*/ 141655 w 398450"/>
                <a:gd name="connsiteY113" fmla="*/ 307015 h 1094262"/>
                <a:gd name="connsiteX114" fmla="*/ 142203 w 398450"/>
                <a:gd name="connsiteY114" fmla="*/ 293001 h 1094262"/>
                <a:gd name="connsiteX115" fmla="*/ 145787 w 398450"/>
                <a:gd name="connsiteY115" fmla="*/ 297801 h 1094262"/>
                <a:gd name="connsiteX116" fmla="*/ 127545 w 398450"/>
                <a:gd name="connsiteY116" fmla="*/ 314443 h 1094262"/>
                <a:gd name="connsiteX117" fmla="*/ 123635 w 398450"/>
                <a:gd name="connsiteY117" fmla="*/ 309322 h 1094262"/>
                <a:gd name="connsiteX118" fmla="*/ 142203 w 398450"/>
                <a:gd name="connsiteY118" fmla="*/ 293001 h 1094262"/>
                <a:gd name="connsiteX119" fmla="*/ 147855 w 398450"/>
                <a:gd name="connsiteY119" fmla="*/ 256445 h 1094262"/>
                <a:gd name="connsiteX120" fmla="*/ 55392 w 398450"/>
                <a:gd name="connsiteY120" fmla="*/ 425867 h 1094262"/>
                <a:gd name="connsiteX121" fmla="*/ 31867 w 398450"/>
                <a:gd name="connsiteY121" fmla="*/ 513026 h 1094262"/>
                <a:gd name="connsiteX122" fmla="*/ 29254 w 398450"/>
                <a:gd name="connsiteY122" fmla="*/ 550241 h 1094262"/>
                <a:gd name="connsiteX123" fmla="*/ 221041 w 398450"/>
                <a:gd name="connsiteY123" fmla="*/ 547302 h 1094262"/>
                <a:gd name="connsiteX124" fmla="*/ 249467 w 398450"/>
                <a:gd name="connsiteY124" fmla="*/ 345562 h 1094262"/>
                <a:gd name="connsiteX125" fmla="*/ 262209 w 398450"/>
                <a:gd name="connsiteY125" fmla="*/ 315204 h 1094262"/>
                <a:gd name="connsiteX126" fmla="*/ 147855 w 398450"/>
                <a:gd name="connsiteY126" fmla="*/ 256445 h 1094262"/>
                <a:gd name="connsiteX127" fmla="*/ 398449 w 398450"/>
                <a:gd name="connsiteY127" fmla="*/ 52623 h 1094262"/>
                <a:gd name="connsiteX128" fmla="*/ 398449 w 398450"/>
                <a:gd name="connsiteY128" fmla="*/ 80903 h 1094262"/>
                <a:gd name="connsiteX129" fmla="*/ 397146 w 398450"/>
                <a:gd name="connsiteY129" fmla="*/ 81146 h 1094262"/>
                <a:gd name="connsiteX130" fmla="*/ 303703 w 398450"/>
                <a:gd name="connsiteY130" fmla="*/ 119013 h 1094262"/>
                <a:gd name="connsiteX131" fmla="*/ 287694 w 398450"/>
                <a:gd name="connsiteY131" fmla="*/ 128806 h 1094262"/>
                <a:gd name="connsiteX132" fmla="*/ 155370 w 398450"/>
                <a:gd name="connsiteY132" fmla="*/ 247304 h 1094262"/>
                <a:gd name="connsiteX133" fmla="*/ 271357 w 398450"/>
                <a:gd name="connsiteY133" fmla="*/ 296270 h 1094262"/>
                <a:gd name="connsiteX134" fmla="*/ 368067 w 398450"/>
                <a:gd name="connsiteY134" fmla="*/ 164388 h 1094262"/>
                <a:gd name="connsiteX135" fmla="*/ 398449 w 398450"/>
                <a:gd name="connsiteY135" fmla="*/ 139396 h 1094262"/>
                <a:gd name="connsiteX136" fmla="*/ 398449 w 398450"/>
                <a:gd name="connsiteY136" fmla="*/ 168028 h 1094262"/>
                <a:gd name="connsiteX137" fmla="*/ 397799 w 398450"/>
                <a:gd name="connsiteY137" fmla="*/ 168632 h 1094262"/>
                <a:gd name="connsiteX138" fmla="*/ 398449 w 398450"/>
                <a:gd name="connsiteY138" fmla="*/ 168826 h 1094262"/>
                <a:gd name="connsiteX139" fmla="*/ 398449 w 398450"/>
                <a:gd name="connsiteY139" fmla="*/ 177665 h 1094262"/>
                <a:gd name="connsiteX140" fmla="*/ 391591 w 398450"/>
                <a:gd name="connsiteY140" fmla="*/ 174508 h 1094262"/>
                <a:gd name="connsiteX141" fmla="*/ 375582 w 398450"/>
                <a:gd name="connsiteY141" fmla="*/ 190503 h 1094262"/>
                <a:gd name="connsiteX142" fmla="*/ 375971 w 398450"/>
                <a:gd name="connsiteY142" fmla="*/ 190589 h 1094262"/>
                <a:gd name="connsiteX143" fmla="*/ 398449 w 398450"/>
                <a:gd name="connsiteY143" fmla="*/ 195511 h 1094262"/>
                <a:gd name="connsiteX144" fmla="*/ 398449 w 398450"/>
                <a:gd name="connsiteY144" fmla="*/ 205758 h 1094262"/>
                <a:gd name="connsiteX145" fmla="*/ 389958 w 398450"/>
                <a:gd name="connsiteY145" fmla="*/ 203887 h 1094262"/>
                <a:gd name="connsiteX146" fmla="*/ 370028 w 398450"/>
                <a:gd name="connsiteY146" fmla="*/ 196706 h 1094262"/>
                <a:gd name="connsiteX147" fmla="*/ 355979 w 398450"/>
                <a:gd name="connsiteY147" fmla="*/ 212048 h 1094262"/>
                <a:gd name="connsiteX148" fmla="*/ 398449 w 398450"/>
                <a:gd name="connsiteY148" fmla="*/ 224428 h 1094262"/>
                <a:gd name="connsiteX149" fmla="*/ 398449 w 398450"/>
                <a:gd name="connsiteY149" fmla="*/ 235040 h 1094262"/>
                <a:gd name="connsiteX150" fmla="*/ 391265 w 398450"/>
                <a:gd name="connsiteY150" fmla="*/ 233593 h 1094262"/>
                <a:gd name="connsiteX151" fmla="*/ 351077 w 398450"/>
                <a:gd name="connsiteY151" fmla="*/ 218250 h 1094262"/>
                <a:gd name="connsiteX152" fmla="*/ 326900 w 398450"/>
                <a:gd name="connsiteY152" fmla="*/ 250569 h 1094262"/>
                <a:gd name="connsiteX153" fmla="*/ 398449 w 398450"/>
                <a:gd name="connsiteY153" fmla="*/ 256784 h 1094262"/>
                <a:gd name="connsiteX154" fmla="*/ 398449 w 398450"/>
                <a:gd name="connsiteY154" fmla="*/ 270648 h 1094262"/>
                <a:gd name="connsiteX155" fmla="*/ 370232 w 398450"/>
                <a:gd name="connsiteY155" fmla="*/ 267788 h 1094262"/>
                <a:gd name="connsiteX156" fmla="*/ 322326 w 398450"/>
                <a:gd name="connsiteY156" fmla="*/ 257423 h 1094262"/>
                <a:gd name="connsiteX157" fmla="*/ 311871 w 398450"/>
                <a:gd name="connsiteY157" fmla="*/ 274072 h 1094262"/>
                <a:gd name="connsiteX158" fmla="*/ 331474 w 398450"/>
                <a:gd name="connsiteY158" fmla="*/ 275377 h 1094262"/>
                <a:gd name="connsiteX159" fmla="*/ 381790 w 398450"/>
                <a:gd name="connsiteY159" fmla="*/ 280928 h 1094262"/>
                <a:gd name="connsiteX160" fmla="*/ 398449 w 398450"/>
                <a:gd name="connsiteY160" fmla="*/ 282680 h 1094262"/>
                <a:gd name="connsiteX161" fmla="*/ 398449 w 398450"/>
                <a:gd name="connsiteY161" fmla="*/ 294481 h 1094262"/>
                <a:gd name="connsiteX162" fmla="*/ 386691 w 398450"/>
                <a:gd name="connsiteY162" fmla="*/ 293658 h 1094262"/>
                <a:gd name="connsiteX163" fmla="*/ 339969 w 398450"/>
                <a:gd name="connsiteY163" fmla="*/ 286803 h 1094262"/>
                <a:gd name="connsiteX164" fmla="*/ 306970 w 398450"/>
                <a:gd name="connsiteY164" fmla="*/ 282233 h 1094262"/>
                <a:gd name="connsiteX165" fmla="*/ 296188 w 398450"/>
                <a:gd name="connsiteY165" fmla="*/ 303125 h 1094262"/>
                <a:gd name="connsiteX166" fmla="*/ 321673 w 398450"/>
                <a:gd name="connsiteY166" fmla="*/ 309001 h 1094262"/>
                <a:gd name="connsiteX167" fmla="*/ 398449 w 398450"/>
                <a:gd name="connsiteY167" fmla="*/ 320306 h 1094262"/>
                <a:gd name="connsiteX168" fmla="*/ 398449 w 398450"/>
                <a:gd name="connsiteY168" fmla="*/ 345769 h 1094262"/>
                <a:gd name="connsiteX169" fmla="*/ 286386 w 398450"/>
                <a:gd name="connsiteY169" fmla="*/ 323038 h 1094262"/>
                <a:gd name="connsiteX170" fmla="*/ 256001 w 398450"/>
                <a:gd name="connsiteY170" fmla="*/ 420644 h 1094262"/>
                <a:gd name="connsiteX171" fmla="*/ 249140 w 398450"/>
                <a:gd name="connsiteY171" fmla="*/ 549261 h 1094262"/>
                <a:gd name="connsiteX172" fmla="*/ 273644 w 398450"/>
                <a:gd name="connsiteY172" fmla="*/ 550567 h 1094262"/>
                <a:gd name="connsiteX173" fmla="*/ 398449 w 398450"/>
                <a:gd name="connsiteY173" fmla="*/ 555502 h 1094262"/>
                <a:gd name="connsiteX174" fmla="*/ 398449 w 398450"/>
                <a:gd name="connsiteY174" fmla="*/ 581008 h 1094262"/>
                <a:gd name="connsiteX175" fmla="*/ 273317 w 398450"/>
                <a:gd name="connsiteY175" fmla="*/ 574724 h 1094262"/>
                <a:gd name="connsiteX176" fmla="*/ 251754 w 398450"/>
                <a:gd name="connsiteY176" fmla="*/ 573092 h 1094262"/>
                <a:gd name="connsiteX177" fmla="*/ 271357 w 398450"/>
                <a:gd name="connsiteY177" fmla="*/ 664495 h 1094262"/>
                <a:gd name="connsiteX178" fmla="*/ 332781 w 398450"/>
                <a:gd name="connsiteY178" fmla="*/ 810413 h 1094262"/>
                <a:gd name="connsiteX179" fmla="*/ 398449 w 398450"/>
                <a:gd name="connsiteY179" fmla="*/ 799415 h 1094262"/>
                <a:gd name="connsiteX180" fmla="*/ 398449 w 398450"/>
                <a:gd name="connsiteY180" fmla="*/ 825738 h 1094262"/>
                <a:gd name="connsiteX181" fmla="*/ 344870 w 398450"/>
                <a:gd name="connsiteY181" fmla="*/ 832938 h 1094262"/>
                <a:gd name="connsiteX182" fmla="*/ 381790 w 398450"/>
                <a:gd name="connsiteY182" fmla="*/ 893330 h 1094262"/>
                <a:gd name="connsiteX183" fmla="*/ 398449 w 398450"/>
                <a:gd name="connsiteY183" fmla="*/ 917300 h 1094262"/>
                <a:gd name="connsiteX184" fmla="*/ 398449 w 398450"/>
                <a:gd name="connsiteY184" fmla="*/ 969088 h 1094262"/>
                <a:gd name="connsiteX185" fmla="*/ 314485 w 398450"/>
                <a:gd name="connsiteY185" fmla="*/ 839467 h 1094262"/>
                <a:gd name="connsiteX186" fmla="*/ 311218 w 398450"/>
                <a:gd name="connsiteY186" fmla="*/ 840120 h 1094262"/>
                <a:gd name="connsiteX187" fmla="*/ 235912 w 398450"/>
                <a:gd name="connsiteY187" fmla="*/ 863208 h 1094262"/>
                <a:gd name="connsiteX188" fmla="*/ 220715 w 398450"/>
                <a:gd name="connsiteY188" fmla="*/ 867867 h 1094262"/>
                <a:gd name="connsiteX189" fmla="*/ 158637 w 398450"/>
                <a:gd name="connsiteY189" fmla="*/ 897247 h 1094262"/>
                <a:gd name="connsiteX190" fmla="*/ 197517 w 398450"/>
                <a:gd name="connsiteY190" fmla="*/ 937725 h 1094262"/>
                <a:gd name="connsiteX191" fmla="*/ 375909 w 398450"/>
                <a:gd name="connsiteY191" fmla="*/ 1041207 h 1094262"/>
                <a:gd name="connsiteX192" fmla="*/ 398449 w 398450"/>
                <a:gd name="connsiteY192" fmla="*/ 1046659 h 1094262"/>
                <a:gd name="connsiteX193" fmla="*/ 398449 w 398450"/>
                <a:gd name="connsiteY193" fmla="*/ 1072601 h 1094262"/>
                <a:gd name="connsiteX194" fmla="*/ 372765 w 398450"/>
                <a:gd name="connsiteY194" fmla="*/ 1066272 h 1094262"/>
                <a:gd name="connsiteX195" fmla="*/ 192290 w 398450"/>
                <a:gd name="connsiteY195" fmla="*/ 970696 h 1094262"/>
                <a:gd name="connsiteX196" fmla="*/ 78262 w 398450"/>
                <a:gd name="connsiteY196" fmla="*/ 830979 h 1094262"/>
                <a:gd name="connsiteX197" fmla="*/ 9651 w 398450"/>
                <a:gd name="connsiteY197" fmla="*/ 648499 h 1094262"/>
                <a:gd name="connsiteX198" fmla="*/ 10957 w 398450"/>
                <a:gd name="connsiteY198" fmla="*/ 467978 h 1094262"/>
                <a:gd name="connsiteX199" fmla="*/ 88391 w 398450"/>
                <a:gd name="connsiteY199" fmla="*/ 292679 h 1094262"/>
                <a:gd name="connsiteX200" fmla="*/ 135113 w 398450"/>
                <a:gd name="connsiteY200" fmla="*/ 227065 h 1094262"/>
                <a:gd name="connsiteX201" fmla="*/ 136420 w 398450"/>
                <a:gd name="connsiteY201" fmla="*/ 225759 h 1094262"/>
                <a:gd name="connsiteX202" fmla="*/ 138053 w 398450"/>
                <a:gd name="connsiteY202" fmla="*/ 223801 h 1094262"/>
                <a:gd name="connsiteX203" fmla="*/ 153082 w 398450"/>
                <a:gd name="connsiteY203" fmla="*/ 206172 h 1094262"/>
                <a:gd name="connsiteX204" fmla="*/ 377543 w 398450"/>
                <a:gd name="connsiteY204" fmla="*/ 56663 h 1094262"/>
                <a:gd name="connsiteX205" fmla="*/ 398450 w 398450"/>
                <a:gd name="connsiteY205" fmla="*/ 24367 h 1094262"/>
                <a:gd name="connsiteX206" fmla="*/ 398450 w 398450"/>
                <a:gd name="connsiteY206" fmla="*/ 37587 h 1094262"/>
                <a:gd name="connsiteX207" fmla="*/ 369105 w 398450"/>
                <a:gd name="connsiteY207" fmla="*/ 45650 h 1094262"/>
                <a:gd name="connsiteX208" fmla="*/ 282797 w 398450"/>
                <a:gd name="connsiteY208" fmla="*/ 86899 h 1094262"/>
                <a:gd name="connsiteX209" fmla="*/ 203543 w 398450"/>
                <a:gd name="connsiteY209" fmla="*/ 140101 h 1094262"/>
                <a:gd name="connsiteX210" fmla="*/ 145487 w 398450"/>
                <a:gd name="connsiteY210" fmla="*/ 198201 h 1094262"/>
                <a:gd name="connsiteX211" fmla="*/ 139943 w 398450"/>
                <a:gd name="connsiteY211" fmla="*/ 195916 h 1094262"/>
                <a:gd name="connsiteX212" fmla="*/ 191801 w 398450"/>
                <a:gd name="connsiteY212" fmla="*/ 135206 h 1094262"/>
                <a:gd name="connsiteX213" fmla="*/ 277252 w 398450"/>
                <a:gd name="connsiteY213" fmla="*/ 76780 h 1094262"/>
                <a:gd name="connsiteX214" fmla="*/ 366088 w 398450"/>
                <a:gd name="connsiteY214" fmla="*/ 33614 h 1094262"/>
                <a:gd name="connsiteX215" fmla="*/ 398449 w 398450"/>
                <a:gd name="connsiteY215" fmla="*/ 0 h 1094262"/>
                <a:gd name="connsiteX216" fmla="*/ 398449 w 398450"/>
                <a:gd name="connsiteY216" fmla="*/ 14954 h 1094262"/>
                <a:gd name="connsiteX217" fmla="*/ 333230 w 398450"/>
                <a:gd name="connsiteY217" fmla="*/ 37209 h 1094262"/>
                <a:gd name="connsiteX218" fmla="*/ 266593 w 398450"/>
                <a:gd name="connsiteY218" fmla="*/ 66913 h 1094262"/>
                <a:gd name="connsiteX219" fmla="*/ 162918 w 398450"/>
                <a:gd name="connsiteY219" fmla="*/ 140130 h 1094262"/>
                <a:gd name="connsiteX220" fmla="*/ 158993 w 398450"/>
                <a:gd name="connsiteY220" fmla="*/ 137516 h 1094262"/>
                <a:gd name="connsiteX221" fmla="*/ 260053 w 398450"/>
                <a:gd name="connsiteY221" fmla="*/ 55472 h 1094262"/>
                <a:gd name="connsiteX222" fmla="*/ 328162 w 398450"/>
                <a:gd name="connsiteY222" fmla="*/ 24501 h 109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398450" h="1094262">
                  <a:moveTo>
                    <a:pt x="347249" y="1069574"/>
                  </a:moveTo>
                  <a:cubicBezTo>
                    <a:pt x="360964" y="1076505"/>
                    <a:pt x="379577" y="1077825"/>
                    <a:pt x="394271" y="1081785"/>
                  </a:cubicBezTo>
                  <a:lnTo>
                    <a:pt x="398450" y="1082770"/>
                  </a:lnTo>
                  <a:lnTo>
                    <a:pt x="398450" y="1094262"/>
                  </a:lnTo>
                  <a:lnTo>
                    <a:pt x="381863" y="1089376"/>
                  </a:lnTo>
                  <a:cubicBezTo>
                    <a:pt x="369454" y="1085085"/>
                    <a:pt x="355413" y="1081785"/>
                    <a:pt x="344638" y="1073534"/>
                  </a:cubicBezTo>
                  <a:cubicBezTo>
                    <a:pt x="342025" y="1071884"/>
                    <a:pt x="344311" y="1067924"/>
                    <a:pt x="347249" y="1069574"/>
                  </a:cubicBezTo>
                  <a:close/>
                  <a:moveTo>
                    <a:pt x="345286" y="949429"/>
                  </a:moveTo>
                  <a:cubicBezTo>
                    <a:pt x="352459" y="969093"/>
                    <a:pt x="369415" y="983841"/>
                    <a:pt x="382784" y="998917"/>
                  </a:cubicBezTo>
                  <a:lnTo>
                    <a:pt x="398450" y="1017070"/>
                  </a:lnTo>
                  <a:lnTo>
                    <a:pt x="398450" y="1027901"/>
                  </a:lnTo>
                  <a:lnTo>
                    <a:pt x="394523" y="1024397"/>
                  </a:lnTo>
                  <a:cubicBezTo>
                    <a:pt x="386778" y="1015712"/>
                    <a:pt x="379524" y="1006454"/>
                    <a:pt x="372024" y="998261"/>
                  </a:cubicBezTo>
                  <a:cubicBezTo>
                    <a:pt x="359307" y="984496"/>
                    <a:pt x="346590" y="969093"/>
                    <a:pt x="342351" y="950085"/>
                  </a:cubicBezTo>
                  <a:cubicBezTo>
                    <a:pt x="342025" y="948446"/>
                    <a:pt x="344307" y="947791"/>
                    <a:pt x="345286" y="949429"/>
                  </a:cubicBezTo>
                  <a:close/>
                  <a:moveTo>
                    <a:pt x="339865" y="913418"/>
                  </a:moveTo>
                  <a:cubicBezTo>
                    <a:pt x="357212" y="936592"/>
                    <a:pt x="373578" y="960418"/>
                    <a:pt x="391580" y="983266"/>
                  </a:cubicBezTo>
                  <a:lnTo>
                    <a:pt x="398450" y="990402"/>
                  </a:lnTo>
                  <a:lnTo>
                    <a:pt x="398450" y="1001718"/>
                  </a:lnTo>
                  <a:lnTo>
                    <a:pt x="382742" y="984897"/>
                  </a:lnTo>
                  <a:cubicBezTo>
                    <a:pt x="365722" y="963029"/>
                    <a:pt x="351975" y="938877"/>
                    <a:pt x="337247" y="915050"/>
                  </a:cubicBezTo>
                  <a:cubicBezTo>
                    <a:pt x="336264" y="914071"/>
                    <a:pt x="338883" y="911786"/>
                    <a:pt x="339865" y="913418"/>
                  </a:cubicBezTo>
                  <a:close/>
                  <a:moveTo>
                    <a:pt x="49293" y="577005"/>
                  </a:moveTo>
                  <a:cubicBezTo>
                    <a:pt x="51983" y="576595"/>
                    <a:pt x="55000" y="577743"/>
                    <a:pt x="55978" y="580695"/>
                  </a:cubicBezTo>
                  <a:cubicBezTo>
                    <a:pt x="56956" y="579055"/>
                    <a:pt x="58586" y="577743"/>
                    <a:pt x="61195" y="578071"/>
                  </a:cubicBezTo>
                  <a:cubicBezTo>
                    <a:pt x="88911" y="580039"/>
                    <a:pt x="116301" y="575447"/>
                    <a:pt x="143691" y="579055"/>
                  </a:cubicBezTo>
                  <a:cubicBezTo>
                    <a:pt x="147278" y="579711"/>
                    <a:pt x="146952" y="583974"/>
                    <a:pt x="143691" y="584303"/>
                  </a:cubicBezTo>
                  <a:cubicBezTo>
                    <a:pt x="116301" y="586926"/>
                    <a:pt x="88584" y="595126"/>
                    <a:pt x="61195" y="590863"/>
                  </a:cubicBezTo>
                  <a:cubicBezTo>
                    <a:pt x="59565" y="590534"/>
                    <a:pt x="58912" y="590207"/>
                    <a:pt x="57933" y="589551"/>
                  </a:cubicBezTo>
                  <a:cubicBezTo>
                    <a:pt x="62498" y="611197"/>
                    <a:pt x="65107" y="633829"/>
                    <a:pt x="69347" y="655803"/>
                  </a:cubicBezTo>
                  <a:cubicBezTo>
                    <a:pt x="74564" y="680730"/>
                    <a:pt x="79129" y="705657"/>
                    <a:pt x="85650" y="730256"/>
                  </a:cubicBezTo>
                  <a:cubicBezTo>
                    <a:pt x="85976" y="732552"/>
                    <a:pt x="83042" y="732880"/>
                    <a:pt x="82389" y="730911"/>
                  </a:cubicBezTo>
                  <a:cubicBezTo>
                    <a:pt x="73259" y="705329"/>
                    <a:pt x="63477" y="680074"/>
                    <a:pt x="57608" y="653835"/>
                  </a:cubicBezTo>
                  <a:cubicBezTo>
                    <a:pt x="51738" y="630548"/>
                    <a:pt x="45217" y="606277"/>
                    <a:pt x="44565" y="582663"/>
                  </a:cubicBezTo>
                  <a:cubicBezTo>
                    <a:pt x="44239" y="579383"/>
                    <a:pt x="46603" y="577415"/>
                    <a:pt x="49293" y="577005"/>
                  </a:cubicBezTo>
                  <a:close/>
                  <a:moveTo>
                    <a:pt x="29580" y="564931"/>
                  </a:moveTo>
                  <a:cubicBezTo>
                    <a:pt x="29580" y="577988"/>
                    <a:pt x="30560" y="591046"/>
                    <a:pt x="31867" y="603777"/>
                  </a:cubicBezTo>
                  <a:cubicBezTo>
                    <a:pt x="39382" y="668086"/>
                    <a:pt x="59966" y="731415"/>
                    <a:pt x="89044" y="788869"/>
                  </a:cubicBezTo>
                  <a:cubicBezTo>
                    <a:pt x="106361" y="823798"/>
                    <a:pt x="126945" y="857094"/>
                    <a:pt x="151123" y="887780"/>
                  </a:cubicBezTo>
                  <a:cubicBezTo>
                    <a:pt x="170726" y="873416"/>
                    <a:pt x="192943" y="861664"/>
                    <a:pt x="214180" y="851871"/>
                  </a:cubicBezTo>
                  <a:lnTo>
                    <a:pt x="224035" y="848107"/>
                  </a:lnTo>
                  <a:lnTo>
                    <a:pt x="303049" y="817922"/>
                  </a:lnTo>
                  <a:cubicBezTo>
                    <a:pt x="262862" y="741208"/>
                    <a:pt x="233130" y="656986"/>
                    <a:pt x="223002" y="571133"/>
                  </a:cubicBezTo>
                  <a:cubicBezTo>
                    <a:pt x="158637" y="566563"/>
                    <a:pt x="94272" y="562972"/>
                    <a:pt x="29580" y="564931"/>
                  </a:cubicBezTo>
                  <a:close/>
                  <a:moveTo>
                    <a:pt x="380776" y="530642"/>
                  </a:moveTo>
                  <a:lnTo>
                    <a:pt x="398450" y="530859"/>
                  </a:lnTo>
                  <a:lnTo>
                    <a:pt x="398450" y="539430"/>
                  </a:lnTo>
                  <a:lnTo>
                    <a:pt x="362903" y="537277"/>
                  </a:lnTo>
                  <a:cubicBezTo>
                    <a:pt x="360941" y="537277"/>
                    <a:pt x="359307" y="534003"/>
                    <a:pt x="361595" y="533021"/>
                  </a:cubicBezTo>
                  <a:lnTo>
                    <a:pt x="364211" y="532038"/>
                  </a:lnTo>
                  <a:cubicBezTo>
                    <a:pt x="364864" y="531711"/>
                    <a:pt x="365192" y="532038"/>
                    <a:pt x="365192" y="532366"/>
                  </a:cubicBezTo>
                  <a:cubicBezTo>
                    <a:pt x="365192" y="531302"/>
                    <a:pt x="371199" y="530790"/>
                    <a:pt x="380776" y="530642"/>
                  </a:cubicBezTo>
                  <a:close/>
                  <a:moveTo>
                    <a:pt x="148138" y="499273"/>
                  </a:moveTo>
                  <a:cubicBezTo>
                    <a:pt x="149727" y="499968"/>
                    <a:pt x="150948" y="501605"/>
                    <a:pt x="150296" y="503569"/>
                  </a:cubicBezTo>
                  <a:cubicBezTo>
                    <a:pt x="148341" y="508806"/>
                    <a:pt x="145736" y="514042"/>
                    <a:pt x="142804" y="518625"/>
                  </a:cubicBezTo>
                  <a:cubicBezTo>
                    <a:pt x="140524" y="522880"/>
                    <a:pt x="137918" y="528444"/>
                    <a:pt x="133358" y="530735"/>
                  </a:cubicBezTo>
                  <a:cubicBezTo>
                    <a:pt x="129123" y="532699"/>
                    <a:pt x="124562" y="528116"/>
                    <a:pt x="127169" y="524189"/>
                  </a:cubicBezTo>
                  <a:cubicBezTo>
                    <a:pt x="129774" y="519934"/>
                    <a:pt x="133358" y="516661"/>
                    <a:pt x="135964" y="512733"/>
                  </a:cubicBezTo>
                  <a:cubicBezTo>
                    <a:pt x="138569" y="508806"/>
                    <a:pt x="141501" y="504878"/>
                    <a:pt x="143781" y="500623"/>
                  </a:cubicBezTo>
                  <a:cubicBezTo>
                    <a:pt x="144596" y="498824"/>
                    <a:pt x="146551" y="498578"/>
                    <a:pt x="148138" y="499273"/>
                  </a:cubicBezTo>
                  <a:close/>
                  <a:moveTo>
                    <a:pt x="148761" y="480050"/>
                  </a:moveTo>
                  <a:cubicBezTo>
                    <a:pt x="149870" y="481222"/>
                    <a:pt x="150281" y="483159"/>
                    <a:pt x="148966" y="484612"/>
                  </a:cubicBezTo>
                  <a:cubicBezTo>
                    <a:pt x="142394" y="492363"/>
                    <a:pt x="135165" y="499468"/>
                    <a:pt x="128592" y="507218"/>
                  </a:cubicBezTo>
                  <a:cubicBezTo>
                    <a:pt x="122676" y="513677"/>
                    <a:pt x="117747" y="522074"/>
                    <a:pt x="110846" y="527563"/>
                  </a:cubicBezTo>
                  <a:cubicBezTo>
                    <a:pt x="108217" y="529824"/>
                    <a:pt x="102959" y="527563"/>
                    <a:pt x="104602" y="523688"/>
                  </a:cubicBezTo>
                  <a:cubicBezTo>
                    <a:pt x="108217" y="515292"/>
                    <a:pt x="116761" y="508510"/>
                    <a:pt x="123333" y="502051"/>
                  </a:cubicBezTo>
                  <a:cubicBezTo>
                    <a:pt x="130563" y="494623"/>
                    <a:pt x="137464" y="487518"/>
                    <a:pt x="144366" y="480091"/>
                  </a:cubicBezTo>
                  <a:cubicBezTo>
                    <a:pt x="145845" y="478476"/>
                    <a:pt x="147652" y="478880"/>
                    <a:pt x="148761" y="480050"/>
                  </a:cubicBezTo>
                  <a:close/>
                  <a:moveTo>
                    <a:pt x="142004" y="455586"/>
                  </a:moveTo>
                  <a:cubicBezTo>
                    <a:pt x="143019" y="456203"/>
                    <a:pt x="143587" y="457436"/>
                    <a:pt x="142775" y="458752"/>
                  </a:cubicBezTo>
                  <a:cubicBezTo>
                    <a:pt x="133356" y="473221"/>
                    <a:pt x="121337" y="485718"/>
                    <a:pt x="109645" y="498215"/>
                  </a:cubicBezTo>
                  <a:cubicBezTo>
                    <a:pt x="99576" y="509724"/>
                    <a:pt x="91780" y="524852"/>
                    <a:pt x="79438" y="533402"/>
                  </a:cubicBezTo>
                  <a:cubicBezTo>
                    <a:pt x="74566" y="537020"/>
                    <a:pt x="68395" y="528798"/>
                    <a:pt x="73267" y="524852"/>
                  </a:cubicBezTo>
                  <a:cubicBezTo>
                    <a:pt x="84635" y="516301"/>
                    <a:pt x="93729" y="503147"/>
                    <a:pt x="104123" y="492624"/>
                  </a:cubicBezTo>
                  <a:cubicBezTo>
                    <a:pt x="116466" y="481114"/>
                    <a:pt x="128484" y="469933"/>
                    <a:pt x="138553" y="456121"/>
                  </a:cubicBezTo>
                  <a:cubicBezTo>
                    <a:pt x="139527" y="454970"/>
                    <a:pt x="140989" y="454970"/>
                    <a:pt x="142004" y="455586"/>
                  </a:cubicBezTo>
                  <a:close/>
                  <a:moveTo>
                    <a:pt x="135902" y="426382"/>
                  </a:moveTo>
                  <a:cubicBezTo>
                    <a:pt x="140453" y="422135"/>
                    <a:pt x="147279" y="428996"/>
                    <a:pt x="142403" y="433243"/>
                  </a:cubicBezTo>
                  <a:cubicBezTo>
                    <a:pt x="112499" y="462975"/>
                    <a:pt x="85519" y="494993"/>
                    <a:pt x="57239" y="526359"/>
                  </a:cubicBezTo>
                  <a:cubicBezTo>
                    <a:pt x="52689" y="531260"/>
                    <a:pt x="43913" y="524399"/>
                    <a:pt x="47813" y="518844"/>
                  </a:cubicBezTo>
                  <a:cubicBezTo>
                    <a:pt x="72842" y="484866"/>
                    <a:pt x="105347" y="455134"/>
                    <a:pt x="135902" y="426382"/>
                  </a:cubicBezTo>
                  <a:close/>
                  <a:moveTo>
                    <a:pt x="134560" y="406792"/>
                  </a:moveTo>
                  <a:cubicBezTo>
                    <a:pt x="137158" y="404853"/>
                    <a:pt x="140079" y="409054"/>
                    <a:pt x="137807" y="410993"/>
                  </a:cubicBezTo>
                  <a:cubicBezTo>
                    <a:pt x="115083" y="429089"/>
                    <a:pt x="94957" y="452357"/>
                    <a:pt x="70285" y="468192"/>
                  </a:cubicBezTo>
                  <a:cubicBezTo>
                    <a:pt x="66389" y="470777"/>
                    <a:pt x="61196" y="464313"/>
                    <a:pt x="65416" y="461082"/>
                  </a:cubicBezTo>
                  <a:cubicBezTo>
                    <a:pt x="87490" y="442339"/>
                    <a:pt x="111188" y="423596"/>
                    <a:pt x="134560" y="406792"/>
                  </a:cubicBezTo>
                  <a:close/>
                  <a:moveTo>
                    <a:pt x="137434" y="389093"/>
                  </a:moveTo>
                  <a:cubicBezTo>
                    <a:pt x="142683" y="386132"/>
                    <a:pt x="147276" y="394685"/>
                    <a:pt x="142027" y="397316"/>
                  </a:cubicBezTo>
                  <a:cubicBezTo>
                    <a:pt x="129888" y="403567"/>
                    <a:pt x="120046" y="413107"/>
                    <a:pt x="108892" y="420344"/>
                  </a:cubicBezTo>
                  <a:cubicBezTo>
                    <a:pt x="96754" y="428569"/>
                    <a:pt x="84287" y="435806"/>
                    <a:pt x="73788" y="446333"/>
                  </a:cubicBezTo>
                  <a:cubicBezTo>
                    <a:pt x="69524" y="450610"/>
                    <a:pt x="62634" y="443701"/>
                    <a:pt x="67228" y="439096"/>
                  </a:cubicBezTo>
                  <a:cubicBezTo>
                    <a:pt x="77070" y="429556"/>
                    <a:pt x="88879" y="422318"/>
                    <a:pt x="100362" y="415081"/>
                  </a:cubicBezTo>
                  <a:cubicBezTo>
                    <a:pt x="113156" y="406857"/>
                    <a:pt x="124311" y="396659"/>
                    <a:pt x="137434" y="389093"/>
                  </a:cubicBezTo>
                  <a:close/>
                  <a:moveTo>
                    <a:pt x="138370" y="365362"/>
                  </a:moveTo>
                  <a:cubicBezTo>
                    <a:pt x="142267" y="363089"/>
                    <a:pt x="145839" y="368933"/>
                    <a:pt x="141617" y="371531"/>
                  </a:cubicBezTo>
                  <a:cubicBezTo>
                    <a:pt x="119530" y="384842"/>
                    <a:pt x="100693" y="403347"/>
                    <a:pt x="78282" y="416334"/>
                  </a:cubicBezTo>
                  <a:cubicBezTo>
                    <a:pt x="73409" y="418931"/>
                    <a:pt x="69837" y="411789"/>
                    <a:pt x="74383" y="408867"/>
                  </a:cubicBezTo>
                  <a:cubicBezTo>
                    <a:pt x="95171" y="393932"/>
                    <a:pt x="115958" y="378023"/>
                    <a:pt x="138370" y="365362"/>
                  </a:cubicBezTo>
                  <a:close/>
                  <a:moveTo>
                    <a:pt x="139167" y="345981"/>
                  </a:moveTo>
                  <a:cubicBezTo>
                    <a:pt x="141456" y="344368"/>
                    <a:pt x="144398" y="348239"/>
                    <a:pt x="142109" y="350175"/>
                  </a:cubicBezTo>
                  <a:cubicBezTo>
                    <a:pt x="127726" y="361142"/>
                    <a:pt x="113668" y="373401"/>
                    <a:pt x="98303" y="382756"/>
                  </a:cubicBezTo>
                  <a:cubicBezTo>
                    <a:pt x="95035" y="384369"/>
                    <a:pt x="91438" y="379853"/>
                    <a:pt x="94380" y="377595"/>
                  </a:cubicBezTo>
                  <a:cubicBezTo>
                    <a:pt x="108765" y="366626"/>
                    <a:pt x="124129" y="356627"/>
                    <a:pt x="139167" y="345981"/>
                  </a:cubicBezTo>
                  <a:close/>
                  <a:moveTo>
                    <a:pt x="140146" y="327196"/>
                  </a:moveTo>
                  <a:cubicBezTo>
                    <a:pt x="143064" y="324205"/>
                    <a:pt x="147280" y="328858"/>
                    <a:pt x="144362" y="331849"/>
                  </a:cubicBezTo>
                  <a:cubicBezTo>
                    <a:pt x="133984" y="342483"/>
                    <a:pt x="121013" y="354779"/>
                    <a:pt x="107069" y="360761"/>
                  </a:cubicBezTo>
                  <a:cubicBezTo>
                    <a:pt x="102206" y="362756"/>
                    <a:pt x="98639" y="356441"/>
                    <a:pt x="102854" y="353450"/>
                  </a:cubicBezTo>
                  <a:cubicBezTo>
                    <a:pt x="109340" y="348797"/>
                    <a:pt x="116149" y="345474"/>
                    <a:pt x="122635" y="341154"/>
                  </a:cubicBezTo>
                  <a:cubicBezTo>
                    <a:pt x="128796" y="336834"/>
                    <a:pt x="134309" y="332181"/>
                    <a:pt x="140146" y="327196"/>
                  </a:cubicBezTo>
                  <a:close/>
                  <a:moveTo>
                    <a:pt x="141655" y="307015"/>
                  </a:moveTo>
                  <a:cubicBezTo>
                    <a:pt x="144546" y="304043"/>
                    <a:pt x="148722" y="308666"/>
                    <a:pt x="145831" y="311309"/>
                  </a:cubicBezTo>
                  <a:cubicBezTo>
                    <a:pt x="136836" y="321218"/>
                    <a:pt x="126234" y="331127"/>
                    <a:pt x="114669" y="337403"/>
                  </a:cubicBezTo>
                  <a:cubicBezTo>
                    <a:pt x="110492" y="339716"/>
                    <a:pt x="107280" y="333440"/>
                    <a:pt x="111134" y="330797"/>
                  </a:cubicBezTo>
                  <a:cubicBezTo>
                    <a:pt x="121415" y="322870"/>
                    <a:pt x="132338" y="316264"/>
                    <a:pt x="141655" y="307015"/>
                  </a:cubicBezTo>
                  <a:close/>
                  <a:moveTo>
                    <a:pt x="142203" y="293001"/>
                  </a:moveTo>
                  <a:cubicBezTo>
                    <a:pt x="145135" y="291081"/>
                    <a:pt x="148718" y="295561"/>
                    <a:pt x="145787" y="297801"/>
                  </a:cubicBezTo>
                  <a:cubicBezTo>
                    <a:pt x="139271" y="302602"/>
                    <a:pt x="134711" y="309963"/>
                    <a:pt x="127545" y="314443"/>
                  </a:cubicBezTo>
                  <a:cubicBezTo>
                    <a:pt x="124287" y="316683"/>
                    <a:pt x="121681" y="311882"/>
                    <a:pt x="123635" y="309322"/>
                  </a:cubicBezTo>
                  <a:cubicBezTo>
                    <a:pt x="128848" y="302922"/>
                    <a:pt x="135688" y="297481"/>
                    <a:pt x="142203" y="293001"/>
                  </a:cubicBezTo>
                  <a:close/>
                  <a:moveTo>
                    <a:pt x="147855" y="256445"/>
                  </a:moveTo>
                  <a:cubicBezTo>
                    <a:pt x="108648" y="307696"/>
                    <a:pt x="77609" y="365802"/>
                    <a:pt x="55392" y="425867"/>
                  </a:cubicBezTo>
                  <a:cubicBezTo>
                    <a:pt x="44936" y="453941"/>
                    <a:pt x="35462" y="483320"/>
                    <a:pt x="31867" y="513026"/>
                  </a:cubicBezTo>
                  <a:cubicBezTo>
                    <a:pt x="30560" y="525431"/>
                    <a:pt x="29580" y="537836"/>
                    <a:pt x="29254" y="550241"/>
                  </a:cubicBezTo>
                  <a:cubicBezTo>
                    <a:pt x="92639" y="542080"/>
                    <a:pt x="157003" y="544038"/>
                    <a:pt x="221041" y="547302"/>
                  </a:cubicBezTo>
                  <a:cubicBezTo>
                    <a:pt x="216141" y="479729"/>
                    <a:pt x="223982" y="411504"/>
                    <a:pt x="249467" y="345562"/>
                  </a:cubicBezTo>
                  <a:cubicBezTo>
                    <a:pt x="253388" y="335116"/>
                    <a:pt x="257635" y="325323"/>
                    <a:pt x="262209" y="315204"/>
                  </a:cubicBezTo>
                  <a:cubicBezTo>
                    <a:pt x="221368" y="300840"/>
                    <a:pt x="182488" y="281580"/>
                    <a:pt x="147855" y="256445"/>
                  </a:cubicBezTo>
                  <a:close/>
                  <a:moveTo>
                    <a:pt x="398449" y="52623"/>
                  </a:moveTo>
                  <a:lnTo>
                    <a:pt x="398449" y="80903"/>
                  </a:lnTo>
                  <a:lnTo>
                    <a:pt x="397146" y="81146"/>
                  </a:lnTo>
                  <a:cubicBezTo>
                    <a:pt x="365454" y="91918"/>
                    <a:pt x="334088" y="104976"/>
                    <a:pt x="303703" y="119013"/>
                  </a:cubicBezTo>
                  <a:cubicBezTo>
                    <a:pt x="298475" y="122278"/>
                    <a:pt x="292921" y="125215"/>
                    <a:pt x="287694" y="128806"/>
                  </a:cubicBezTo>
                  <a:cubicBezTo>
                    <a:pt x="236725" y="160144"/>
                    <a:pt x="192616" y="200623"/>
                    <a:pt x="155370" y="247304"/>
                  </a:cubicBezTo>
                  <a:cubicBezTo>
                    <a:pt x="192290" y="267216"/>
                    <a:pt x="230843" y="283865"/>
                    <a:pt x="271357" y="296270"/>
                  </a:cubicBezTo>
                  <a:cubicBezTo>
                    <a:pt x="296188" y="247304"/>
                    <a:pt x="328207" y="203235"/>
                    <a:pt x="368067" y="164388"/>
                  </a:cubicBezTo>
                  <a:lnTo>
                    <a:pt x="398449" y="139396"/>
                  </a:lnTo>
                  <a:lnTo>
                    <a:pt x="398449" y="168028"/>
                  </a:lnTo>
                  <a:lnTo>
                    <a:pt x="397799" y="168632"/>
                  </a:lnTo>
                  <a:lnTo>
                    <a:pt x="398449" y="168826"/>
                  </a:lnTo>
                  <a:lnTo>
                    <a:pt x="398449" y="177665"/>
                  </a:lnTo>
                  <a:lnTo>
                    <a:pt x="391591" y="174508"/>
                  </a:lnTo>
                  <a:cubicBezTo>
                    <a:pt x="386038" y="179731"/>
                    <a:pt x="380809" y="184954"/>
                    <a:pt x="375582" y="190503"/>
                  </a:cubicBezTo>
                  <a:lnTo>
                    <a:pt x="375971" y="190589"/>
                  </a:lnTo>
                  <a:lnTo>
                    <a:pt x="398449" y="195511"/>
                  </a:lnTo>
                  <a:lnTo>
                    <a:pt x="398449" y="205758"/>
                  </a:lnTo>
                  <a:lnTo>
                    <a:pt x="389958" y="203887"/>
                  </a:lnTo>
                  <a:cubicBezTo>
                    <a:pt x="383097" y="202255"/>
                    <a:pt x="375909" y="200623"/>
                    <a:pt x="370028" y="196706"/>
                  </a:cubicBezTo>
                  <a:cubicBezTo>
                    <a:pt x="365127" y="201603"/>
                    <a:pt x="360553" y="206825"/>
                    <a:pt x="355979" y="212048"/>
                  </a:cubicBezTo>
                  <a:lnTo>
                    <a:pt x="398449" y="224428"/>
                  </a:lnTo>
                  <a:lnTo>
                    <a:pt x="398449" y="235040"/>
                  </a:lnTo>
                  <a:lnTo>
                    <a:pt x="391265" y="233593"/>
                  </a:lnTo>
                  <a:cubicBezTo>
                    <a:pt x="377461" y="229758"/>
                    <a:pt x="363983" y="224779"/>
                    <a:pt x="351077" y="218250"/>
                  </a:cubicBezTo>
                  <a:cubicBezTo>
                    <a:pt x="342583" y="228697"/>
                    <a:pt x="334415" y="239469"/>
                    <a:pt x="326900" y="250569"/>
                  </a:cubicBezTo>
                  <a:lnTo>
                    <a:pt x="398449" y="256784"/>
                  </a:lnTo>
                  <a:lnTo>
                    <a:pt x="398449" y="270648"/>
                  </a:lnTo>
                  <a:lnTo>
                    <a:pt x="370232" y="267788"/>
                  </a:lnTo>
                  <a:cubicBezTo>
                    <a:pt x="353855" y="265503"/>
                    <a:pt x="337682" y="262320"/>
                    <a:pt x="322326" y="257423"/>
                  </a:cubicBezTo>
                  <a:cubicBezTo>
                    <a:pt x="318732" y="262973"/>
                    <a:pt x="315138" y="268523"/>
                    <a:pt x="311871" y="274072"/>
                  </a:cubicBezTo>
                  <a:cubicBezTo>
                    <a:pt x="318405" y="273419"/>
                    <a:pt x="325920" y="274725"/>
                    <a:pt x="331474" y="275377"/>
                  </a:cubicBezTo>
                  <a:cubicBezTo>
                    <a:pt x="348137" y="277336"/>
                    <a:pt x="364800" y="278969"/>
                    <a:pt x="381790" y="280928"/>
                  </a:cubicBezTo>
                  <a:lnTo>
                    <a:pt x="398449" y="282680"/>
                  </a:lnTo>
                  <a:lnTo>
                    <a:pt x="398449" y="294481"/>
                  </a:lnTo>
                  <a:lnTo>
                    <a:pt x="386691" y="293658"/>
                  </a:lnTo>
                  <a:cubicBezTo>
                    <a:pt x="371008" y="291699"/>
                    <a:pt x="355325" y="289741"/>
                    <a:pt x="339969" y="286803"/>
                  </a:cubicBezTo>
                  <a:cubicBezTo>
                    <a:pt x="328861" y="284192"/>
                    <a:pt x="318405" y="282233"/>
                    <a:pt x="306970" y="282233"/>
                  </a:cubicBezTo>
                  <a:cubicBezTo>
                    <a:pt x="303049" y="289089"/>
                    <a:pt x="299455" y="295943"/>
                    <a:pt x="296188" y="303125"/>
                  </a:cubicBezTo>
                  <a:cubicBezTo>
                    <a:pt x="304356" y="305411"/>
                    <a:pt x="312851" y="307369"/>
                    <a:pt x="321673" y="309001"/>
                  </a:cubicBezTo>
                  <a:lnTo>
                    <a:pt x="398449" y="320306"/>
                  </a:lnTo>
                  <a:lnTo>
                    <a:pt x="398449" y="345769"/>
                  </a:lnTo>
                  <a:lnTo>
                    <a:pt x="286386" y="323038"/>
                  </a:lnTo>
                  <a:cubicBezTo>
                    <a:pt x="272664" y="354377"/>
                    <a:pt x="262536" y="387021"/>
                    <a:pt x="256001" y="420644"/>
                  </a:cubicBezTo>
                  <a:cubicBezTo>
                    <a:pt x="247506" y="463081"/>
                    <a:pt x="245873" y="506171"/>
                    <a:pt x="249140" y="549261"/>
                  </a:cubicBezTo>
                  <a:cubicBezTo>
                    <a:pt x="257308" y="549588"/>
                    <a:pt x="265802" y="550241"/>
                    <a:pt x="273644" y="550567"/>
                  </a:cubicBezTo>
                  <a:lnTo>
                    <a:pt x="398449" y="555502"/>
                  </a:lnTo>
                  <a:lnTo>
                    <a:pt x="398449" y="581008"/>
                  </a:lnTo>
                  <a:lnTo>
                    <a:pt x="273317" y="574724"/>
                  </a:lnTo>
                  <a:cubicBezTo>
                    <a:pt x="266129" y="574397"/>
                    <a:pt x="258941" y="573744"/>
                    <a:pt x="251754" y="573092"/>
                  </a:cubicBezTo>
                  <a:cubicBezTo>
                    <a:pt x="255675" y="604103"/>
                    <a:pt x="262209" y="634788"/>
                    <a:pt x="271357" y="664495"/>
                  </a:cubicBezTo>
                  <a:cubicBezTo>
                    <a:pt x="286713" y="715093"/>
                    <a:pt x="307623" y="763732"/>
                    <a:pt x="332781" y="810413"/>
                  </a:cubicBezTo>
                  <a:lnTo>
                    <a:pt x="398449" y="799415"/>
                  </a:lnTo>
                  <a:lnTo>
                    <a:pt x="398449" y="825738"/>
                  </a:lnTo>
                  <a:lnTo>
                    <a:pt x="344870" y="832938"/>
                  </a:lnTo>
                  <a:cubicBezTo>
                    <a:pt x="356632" y="853503"/>
                    <a:pt x="369048" y="873416"/>
                    <a:pt x="381790" y="893330"/>
                  </a:cubicBezTo>
                  <a:lnTo>
                    <a:pt x="398449" y="917300"/>
                  </a:lnTo>
                  <a:lnTo>
                    <a:pt x="398449" y="969088"/>
                  </a:lnTo>
                  <a:lnTo>
                    <a:pt x="314485" y="839467"/>
                  </a:lnTo>
                  <a:cubicBezTo>
                    <a:pt x="313505" y="839467"/>
                    <a:pt x="312524" y="840120"/>
                    <a:pt x="311218" y="840120"/>
                  </a:cubicBezTo>
                  <a:lnTo>
                    <a:pt x="235912" y="863208"/>
                  </a:lnTo>
                  <a:lnTo>
                    <a:pt x="220715" y="867867"/>
                  </a:lnTo>
                  <a:cubicBezTo>
                    <a:pt x="199477" y="876354"/>
                    <a:pt x="179221" y="886801"/>
                    <a:pt x="158637" y="897247"/>
                  </a:cubicBezTo>
                  <a:cubicBezTo>
                    <a:pt x="171053" y="911610"/>
                    <a:pt x="183468" y="925321"/>
                    <a:pt x="197517" y="937725"/>
                  </a:cubicBezTo>
                  <a:cubicBezTo>
                    <a:pt x="247833" y="984406"/>
                    <a:pt x="310890" y="1019335"/>
                    <a:pt x="375909" y="1041207"/>
                  </a:cubicBezTo>
                  <a:lnTo>
                    <a:pt x="398449" y="1046659"/>
                  </a:lnTo>
                  <a:lnTo>
                    <a:pt x="398449" y="1072601"/>
                  </a:lnTo>
                  <a:lnTo>
                    <a:pt x="372765" y="1066272"/>
                  </a:lnTo>
                  <a:cubicBezTo>
                    <a:pt x="307277" y="1045798"/>
                    <a:pt x="245464" y="1013296"/>
                    <a:pt x="192290" y="970696"/>
                  </a:cubicBezTo>
                  <a:cubicBezTo>
                    <a:pt x="145242" y="932502"/>
                    <a:pt x="107668" y="883209"/>
                    <a:pt x="78262" y="830979"/>
                  </a:cubicBezTo>
                  <a:cubicBezTo>
                    <a:pt x="46244" y="774179"/>
                    <a:pt x="22065" y="712481"/>
                    <a:pt x="9651" y="648499"/>
                  </a:cubicBezTo>
                  <a:cubicBezTo>
                    <a:pt x="-1785" y="589414"/>
                    <a:pt x="-5052" y="526737"/>
                    <a:pt x="10957" y="467978"/>
                  </a:cubicBezTo>
                  <a:cubicBezTo>
                    <a:pt x="27947" y="406607"/>
                    <a:pt x="54738" y="346541"/>
                    <a:pt x="88391" y="292679"/>
                  </a:cubicBezTo>
                  <a:cubicBezTo>
                    <a:pt x="102440" y="270155"/>
                    <a:pt x="118123" y="247957"/>
                    <a:pt x="135113" y="227065"/>
                  </a:cubicBezTo>
                  <a:cubicBezTo>
                    <a:pt x="135439" y="226738"/>
                    <a:pt x="136093" y="226411"/>
                    <a:pt x="136420" y="225759"/>
                  </a:cubicBezTo>
                  <a:cubicBezTo>
                    <a:pt x="136747" y="225106"/>
                    <a:pt x="137400" y="224453"/>
                    <a:pt x="138053" y="223801"/>
                  </a:cubicBezTo>
                  <a:cubicBezTo>
                    <a:pt x="142628" y="217925"/>
                    <a:pt x="147855" y="212048"/>
                    <a:pt x="153082" y="206172"/>
                  </a:cubicBezTo>
                  <a:cubicBezTo>
                    <a:pt x="213854" y="137947"/>
                    <a:pt x="289654" y="84084"/>
                    <a:pt x="377543" y="56663"/>
                  </a:cubicBezTo>
                  <a:close/>
                  <a:moveTo>
                    <a:pt x="398450" y="24367"/>
                  </a:moveTo>
                  <a:lnTo>
                    <a:pt x="398450" y="37587"/>
                  </a:lnTo>
                  <a:lnTo>
                    <a:pt x="369105" y="45650"/>
                  </a:lnTo>
                  <a:cubicBezTo>
                    <a:pt x="339139" y="56054"/>
                    <a:pt x="310356" y="70253"/>
                    <a:pt x="282797" y="86899"/>
                  </a:cubicBezTo>
                  <a:cubicBezTo>
                    <a:pt x="255400" y="103219"/>
                    <a:pt x="229961" y="122150"/>
                    <a:pt x="203543" y="140101"/>
                  </a:cubicBezTo>
                  <a:cubicBezTo>
                    <a:pt x="181038" y="155443"/>
                    <a:pt x="156903" y="172742"/>
                    <a:pt x="145487" y="198201"/>
                  </a:cubicBezTo>
                  <a:cubicBezTo>
                    <a:pt x="144183" y="201465"/>
                    <a:pt x="138964" y="199181"/>
                    <a:pt x="139943" y="195916"/>
                  </a:cubicBezTo>
                  <a:cubicBezTo>
                    <a:pt x="148097" y="169478"/>
                    <a:pt x="169949" y="150546"/>
                    <a:pt x="191801" y="135206"/>
                  </a:cubicBezTo>
                  <a:cubicBezTo>
                    <a:pt x="220176" y="115295"/>
                    <a:pt x="247573" y="94406"/>
                    <a:pt x="277252" y="76780"/>
                  </a:cubicBezTo>
                  <a:cubicBezTo>
                    <a:pt x="305790" y="59481"/>
                    <a:pt x="335307" y="44630"/>
                    <a:pt x="366088" y="33614"/>
                  </a:cubicBezTo>
                  <a:close/>
                  <a:moveTo>
                    <a:pt x="398449" y="0"/>
                  </a:moveTo>
                  <a:lnTo>
                    <a:pt x="398449" y="14954"/>
                  </a:lnTo>
                  <a:lnTo>
                    <a:pt x="333230" y="37209"/>
                  </a:lnTo>
                  <a:cubicBezTo>
                    <a:pt x="310500" y="45830"/>
                    <a:pt x="288179" y="55473"/>
                    <a:pt x="266593" y="66913"/>
                  </a:cubicBezTo>
                  <a:cubicBezTo>
                    <a:pt x="230945" y="85544"/>
                    <a:pt x="188428" y="107771"/>
                    <a:pt x="162918" y="140130"/>
                  </a:cubicBezTo>
                  <a:cubicBezTo>
                    <a:pt x="161282" y="142419"/>
                    <a:pt x="157684" y="140130"/>
                    <a:pt x="158993" y="137516"/>
                  </a:cubicBezTo>
                  <a:cubicBezTo>
                    <a:pt x="180906" y="101233"/>
                    <a:pt x="223750" y="75084"/>
                    <a:pt x="260053" y="55472"/>
                  </a:cubicBezTo>
                  <a:cubicBezTo>
                    <a:pt x="282129" y="43541"/>
                    <a:pt x="304941" y="33490"/>
                    <a:pt x="328162" y="245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3C89DA7-8285-7248-B6B0-20E38B0A26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24142" y="3875711"/>
              <a:ext cx="767858" cy="568693"/>
            </a:xfrm>
            <a:custGeom>
              <a:avLst/>
              <a:gdLst>
                <a:gd name="connsiteX0" fmla="*/ 697676 w 767858"/>
                <a:gd name="connsiteY0" fmla="*/ 392652 h 568693"/>
                <a:gd name="connsiteX1" fmla="*/ 662419 w 767858"/>
                <a:gd name="connsiteY1" fmla="*/ 465683 h 568693"/>
                <a:gd name="connsiteX2" fmla="*/ 672866 w 767858"/>
                <a:gd name="connsiteY2" fmla="*/ 510550 h 568693"/>
                <a:gd name="connsiteX3" fmla="*/ 683639 w 767858"/>
                <a:gd name="connsiteY3" fmla="*/ 525942 h 568693"/>
                <a:gd name="connsiteX4" fmla="*/ 756110 w 767858"/>
                <a:gd name="connsiteY4" fmla="*/ 452911 h 568693"/>
                <a:gd name="connsiteX5" fmla="*/ 739460 w 767858"/>
                <a:gd name="connsiteY5" fmla="*/ 402804 h 568693"/>
                <a:gd name="connsiteX6" fmla="*/ 697676 w 767858"/>
                <a:gd name="connsiteY6" fmla="*/ 392652 h 568693"/>
                <a:gd name="connsiteX7" fmla="*/ 470344 w 767858"/>
                <a:gd name="connsiteY7" fmla="*/ 386194 h 568693"/>
                <a:gd name="connsiteX8" fmla="*/ 461520 w 767858"/>
                <a:gd name="connsiteY8" fmla="*/ 389786 h 568693"/>
                <a:gd name="connsiteX9" fmla="*/ 467403 w 767858"/>
                <a:gd name="connsiteY9" fmla="*/ 394358 h 568693"/>
                <a:gd name="connsiteX10" fmla="*/ 470344 w 767858"/>
                <a:gd name="connsiteY10" fmla="*/ 386194 h 568693"/>
                <a:gd name="connsiteX11" fmla="*/ 701266 w 767858"/>
                <a:gd name="connsiteY11" fmla="*/ 381190 h 568693"/>
                <a:gd name="connsiteX12" fmla="*/ 764939 w 767858"/>
                <a:gd name="connsiteY12" fmla="*/ 420105 h 568693"/>
                <a:gd name="connsiteX13" fmla="*/ 767858 w 767858"/>
                <a:gd name="connsiteY13" fmla="*/ 446979 h 568693"/>
                <a:gd name="connsiteX14" fmla="*/ 767858 w 767858"/>
                <a:gd name="connsiteY14" fmla="*/ 447030 h 568693"/>
                <a:gd name="connsiteX15" fmla="*/ 759109 w 767858"/>
                <a:gd name="connsiteY15" fmla="*/ 476056 h 568693"/>
                <a:gd name="connsiteX16" fmla="*/ 692452 w 767858"/>
                <a:gd name="connsiteY16" fmla="*/ 534129 h 568693"/>
                <a:gd name="connsiteX17" fmla="*/ 715956 w 767858"/>
                <a:gd name="connsiteY17" fmla="*/ 548866 h 568693"/>
                <a:gd name="connsiteX18" fmla="*/ 749514 w 767858"/>
                <a:gd name="connsiteY18" fmla="*/ 557836 h 568693"/>
                <a:gd name="connsiteX19" fmla="*/ 767858 w 767858"/>
                <a:gd name="connsiteY19" fmla="*/ 557660 h 568693"/>
                <a:gd name="connsiteX20" fmla="*/ 767858 w 767858"/>
                <a:gd name="connsiteY20" fmla="*/ 568693 h 568693"/>
                <a:gd name="connsiteX21" fmla="*/ 726117 w 767858"/>
                <a:gd name="connsiteY21" fmla="*/ 564668 h 568693"/>
                <a:gd name="connsiteX22" fmla="*/ 679721 w 767858"/>
                <a:gd name="connsiteY22" fmla="*/ 538386 h 568693"/>
                <a:gd name="connsiteX23" fmla="*/ 678742 w 767858"/>
                <a:gd name="connsiteY23" fmla="*/ 538714 h 568693"/>
                <a:gd name="connsiteX24" fmla="*/ 547836 w 767858"/>
                <a:gd name="connsiteY24" fmla="*/ 524959 h 568693"/>
                <a:gd name="connsiteX25" fmla="*/ 470794 w 767858"/>
                <a:gd name="connsiteY25" fmla="*/ 426056 h 568693"/>
                <a:gd name="connsiteX26" fmla="*/ 476670 w 767858"/>
                <a:gd name="connsiteY26" fmla="*/ 424419 h 568693"/>
                <a:gd name="connsiteX27" fmla="*/ 547836 w 767858"/>
                <a:gd name="connsiteY27" fmla="*/ 514807 h 568693"/>
                <a:gd name="connsiteX28" fmla="*/ 664704 w 767858"/>
                <a:gd name="connsiteY28" fmla="*/ 531837 h 568693"/>
                <a:gd name="connsiteX29" fmla="*/ 671886 w 767858"/>
                <a:gd name="connsiteY29" fmla="*/ 529872 h 568693"/>
                <a:gd name="connsiteX30" fmla="*/ 668948 w 767858"/>
                <a:gd name="connsiteY30" fmla="*/ 525614 h 568693"/>
                <a:gd name="connsiteX31" fmla="*/ 653605 w 767858"/>
                <a:gd name="connsiteY31" fmla="*/ 439484 h 568693"/>
                <a:gd name="connsiteX32" fmla="*/ 701266 w 767858"/>
                <a:gd name="connsiteY32" fmla="*/ 381190 h 568693"/>
                <a:gd name="connsiteX33" fmla="*/ 471651 w 767858"/>
                <a:gd name="connsiteY33" fmla="*/ 376071 h 568693"/>
                <a:gd name="connsiteX34" fmla="*/ 463808 w 767858"/>
                <a:gd name="connsiteY34" fmla="*/ 378684 h 568693"/>
                <a:gd name="connsiteX35" fmla="*/ 454004 w 767858"/>
                <a:gd name="connsiteY35" fmla="*/ 382275 h 568693"/>
                <a:gd name="connsiteX36" fmla="*/ 458579 w 767858"/>
                <a:gd name="connsiteY36" fmla="*/ 387174 h 568693"/>
                <a:gd name="connsiteX37" fmla="*/ 471324 w 767858"/>
                <a:gd name="connsiteY37" fmla="*/ 380316 h 568693"/>
                <a:gd name="connsiteX38" fmla="*/ 471651 w 767858"/>
                <a:gd name="connsiteY38" fmla="*/ 376071 h 568693"/>
                <a:gd name="connsiteX39" fmla="*/ 473938 w 767858"/>
                <a:gd name="connsiteY39" fmla="*/ 362355 h 568693"/>
                <a:gd name="connsiteX40" fmla="*/ 459559 w 767858"/>
                <a:gd name="connsiteY40" fmla="*/ 367581 h 568693"/>
                <a:gd name="connsiteX41" fmla="*/ 444854 w 767858"/>
                <a:gd name="connsiteY41" fmla="*/ 372805 h 568693"/>
                <a:gd name="connsiteX42" fmla="*/ 451063 w 767858"/>
                <a:gd name="connsiteY42" fmla="*/ 379337 h 568693"/>
                <a:gd name="connsiteX43" fmla="*/ 472631 w 767858"/>
                <a:gd name="connsiteY43" fmla="*/ 370193 h 568693"/>
                <a:gd name="connsiteX44" fmla="*/ 473938 w 767858"/>
                <a:gd name="connsiteY44" fmla="*/ 362355 h 568693"/>
                <a:gd name="connsiteX45" fmla="*/ 476879 w 767858"/>
                <a:gd name="connsiteY45" fmla="*/ 349294 h 568693"/>
                <a:gd name="connsiteX46" fmla="*/ 454984 w 767858"/>
                <a:gd name="connsiteY46" fmla="*/ 357131 h 568693"/>
                <a:gd name="connsiteX47" fmla="*/ 435050 w 767858"/>
                <a:gd name="connsiteY47" fmla="*/ 364315 h 568693"/>
                <a:gd name="connsiteX48" fmla="*/ 441912 w 767858"/>
                <a:gd name="connsiteY48" fmla="*/ 370193 h 568693"/>
                <a:gd name="connsiteX49" fmla="*/ 475245 w 767858"/>
                <a:gd name="connsiteY49" fmla="*/ 356151 h 568693"/>
                <a:gd name="connsiteX50" fmla="*/ 476879 w 767858"/>
                <a:gd name="connsiteY50" fmla="*/ 349294 h 568693"/>
                <a:gd name="connsiteX51" fmla="*/ 480801 w 767858"/>
                <a:gd name="connsiteY51" fmla="*/ 333946 h 568693"/>
                <a:gd name="connsiteX52" fmla="*/ 454984 w 767858"/>
                <a:gd name="connsiteY52" fmla="*/ 345701 h 568693"/>
                <a:gd name="connsiteX53" fmla="*/ 425899 w 767858"/>
                <a:gd name="connsiteY53" fmla="*/ 357131 h 568693"/>
                <a:gd name="connsiteX54" fmla="*/ 433089 w 767858"/>
                <a:gd name="connsiteY54" fmla="*/ 362682 h 568693"/>
                <a:gd name="connsiteX55" fmla="*/ 456945 w 767858"/>
                <a:gd name="connsiteY55" fmla="*/ 351906 h 568693"/>
                <a:gd name="connsiteX56" fmla="*/ 478186 w 767858"/>
                <a:gd name="connsiteY56" fmla="*/ 343742 h 568693"/>
                <a:gd name="connsiteX57" fmla="*/ 480801 w 767858"/>
                <a:gd name="connsiteY57" fmla="*/ 333946 h 568693"/>
                <a:gd name="connsiteX58" fmla="*/ 177007 w 767858"/>
                <a:gd name="connsiteY58" fmla="*/ 330063 h 568693"/>
                <a:gd name="connsiteX59" fmla="*/ 206804 w 767858"/>
                <a:gd name="connsiteY59" fmla="*/ 396472 h 568693"/>
                <a:gd name="connsiteX60" fmla="*/ 218919 w 767858"/>
                <a:gd name="connsiteY60" fmla="*/ 423951 h 568693"/>
                <a:gd name="connsiteX61" fmla="*/ 227760 w 767858"/>
                <a:gd name="connsiteY61" fmla="*/ 448813 h 568693"/>
                <a:gd name="connsiteX62" fmla="*/ 228742 w 767858"/>
                <a:gd name="connsiteY62" fmla="*/ 448159 h 568693"/>
                <a:gd name="connsiteX63" fmla="*/ 282443 w 767858"/>
                <a:gd name="connsiteY63" fmla="*/ 421007 h 568693"/>
                <a:gd name="connsiteX64" fmla="*/ 334505 w 767858"/>
                <a:gd name="connsiteY64" fmla="*/ 397781 h 568693"/>
                <a:gd name="connsiteX65" fmla="*/ 335488 w 767858"/>
                <a:gd name="connsiteY65" fmla="*/ 402033 h 568693"/>
                <a:gd name="connsiteX66" fmla="*/ 281788 w 767858"/>
                <a:gd name="connsiteY66" fmla="*/ 427550 h 568693"/>
                <a:gd name="connsiteX67" fmla="*/ 231362 w 767858"/>
                <a:gd name="connsiteY67" fmla="*/ 453720 h 568693"/>
                <a:gd name="connsiteX68" fmla="*/ 228415 w 767858"/>
                <a:gd name="connsiteY68" fmla="*/ 453394 h 568693"/>
                <a:gd name="connsiteX69" fmla="*/ 225468 w 767858"/>
                <a:gd name="connsiteY69" fmla="*/ 453394 h 568693"/>
                <a:gd name="connsiteX70" fmla="*/ 214663 w 767858"/>
                <a:gd name="connsiteY70" fmla="*/ 428204 h 568693"/>
                <a:gd name="connsiteX71" fmla="*/ 200582 w 767858"/>
                <a:gd name="connsiteY71" fmla="*/ 395817 h 568693"/>
                <a:gd name="connsiteX72" fmla="*/ 176025 w 767858"/>
                <a:gd name="connsiteY72" fmla="*/ 330391 h 568693"/>
                <a:gd name="connsiteX73" fmla="*/ 177007 w 767858"/>
                <a:gd name="connsiteY73" fmla="*/ 330063 h 568693"/>
                <a:gd name="connsiteX74" fmla="*/ 485049 w 767858"/>
                <a:gd name="connsiteY74" fmla="*/ 319904 h 568693"/>
                <a:gd name="connsiteX75" fmla="*/ 450736 w 767858"/>
                <a:gd name="connsiteY75" fmla="*/ 336231 h 568693"/>
                <a:gd name="connsiteX76" fmla="*/ 418056 w 767858"/>
                <a:gd name="connsiteY76" fmla="*/ 350926 h 568693"/>
                <a:gd name="connsiteX77" fmla="*/ 424265 w 767858"/>
                <a:gd name="connsiteY77" fmla="*/ 355824 h 568693"/>
                <a:gd name="connsiteX78" fmla="*/ 482435 w 767858"/>
                <a:gd name="connsiteY78" fmla="*/ 327741 h 568693"/>
                <a:gd name="connsiteX79" fmla="*/ 482762 w 767858"/>
                <a:gd name="connsiteY79" fmla="*/ 327414 h 568693"/>
                <a:gd name="connsiteX80" fmla="*/ 485049 w 767858"/>
                <a:gd name="connsiteY80" fmla="*/ 319904 h 568693"/>
                <a:gd name="connsiteX81" fmla="*/ 488971 w 767858"/>
                <a:gd name="connsiteY81" fmla="*/ 307821 h 568693"/>
                <a:gd name="connsiteX82" fmla="*/ 480212 w 767858"/>
                <a:gd name="connsiteY82" fmla="*/ 311721 h 568693"/>
                <a:gd name="connsiteX83" fmla="*/ 422958 w 767858"/>
                <a:gd name="connsiteY83" fmla="*/ 337211 h 568693"/>
                <a:gd name="connsiteX84" fmla="*/ 409232 w 767858"/>
                <a:gd name="connsiteY84" fmla="*/ 343742 h 568693"/>
                <a:gd name="connsiteX85" fmla="*/ 416422 w 767858"/>
                <a:gd name="connsiteY85" fmla="*/ 349294 h 568693"/>
                <a:gd name="connsiteX86" fmla="*/ 452043 w 767858"/>
                <a:gd name="connsiteY86" fmla="*/ 331007 h 568693"/>
                <a:gd name="connsiteX87" fmla="*/ 484593 w 767858"/>
                <a:gd name="connsiteY87" fmla="*/ 314899 h 568693"/>
                <a:gd name="connsiteX88" fmla="*/ 486357 w 767858"/>
                <a:gd name="connsiteY88" fmla="*/ 314026 h 568693"/>
                <a:gd name="connsiteX89" fmla="*/ 487011 w 767858"/>
                <a:gd name="connsiteY89" fmla="*/ 313699 h 568693"/>
                <a:gd name="connsiteX90" fmla="*/ 488971 w 767858"/>
                <a:gd name="connsiteY90" fmla="*/ 307821 h 568693"/>
                <a:gd name="connsiteX91" fmla="*/ 162601 w 767858"/>
                <a:gd name="connsiteY91" fmla="*/ 272453 h 568693"/>
                <a:gd name="connsiteX92" fmla="*/ 201129 w 767858"/>
                <a:gd name="connsiteY92" fmla="*/ 357051 h 568693"/>
                <a:gd name="connsiteX93" fmla="*/ 220393 w 767858"/>
                <a:gd name="connsiteY93" fmla="*/ 397723 h 568693"/>
                <a:gd name="connsiteX94" fmla="*/ 234432 w 767858"/>
                <a:gd name="connsiteY94" fmla="*/ 431562 h 568693"/>
                <a:gd name="connsiteX95" fmla="*/ 235085 w 767858"/>
                <a:gd name="connsiteY95" fmla="*/ 431237 h 568693"/>
                <a:gd name="connsiteX96" fmla="*/ 292550 w 767858"/>
                <a:gd name="connsiteY96" fmla="*/ 401953 h 568693"/>
                <a:gd name="connsiteX97" fmla="*/ 345770 w 767858"/>
                <a:gd name="connsiteY97" fmla="*/ 383081 h 568693"/>
                <a:gd name="connsiteX98" fmla="*/ 346096 w 767858"/>
                <a:gd name="connsiteY98" fmla="*/ 384058 h 568693"/>
                <a:gd name="connsiteX99" fmla="*/ 288305 w 767858"/>
                <a:gd name="connsiteY99" fmla="*/ 409437 h 568693"/>
                <a:gd name="connsiteX100" fmla="*/ 238024 w 767858"/>
                <a:gd name="connsiteY100" fmla="*/ 436118 h 568693"/>
                <a:gd name="connsiteX101" fmla="*/ 234432 w 767858"/>
                <a:gd name="connsiteY101" fmla="*/ 435792 h 568693"/>
                <a:gd name="connsiteX102" fmla="*/ 230841 w 767858"/>
                <a:gd name="connsiteY102" fmla="*/ 435142 h 568693"/>
                <a:gd name="connsiteX103" fmla="*/ 214516 w 767858"/>
                <a:gd name="connsiteY103" fmla="*/ 396747 h 568693"/>
                <a:gd name="connsiteX104" fmla="*/ 195578 w 767858"/>
                <a:gd name="connsiteY104" fmla="*/ 355750 h 568693"/>
                <a:gd name="connsiteX105" fmla="*/ 161623 w 767858"/>
                <a:gd name="connsiteY105" fmla="*/ 273104 h 568693"/>
                <a:gd name="connsiteX106" fmla="*/ 162601 w 767858"/>
                <a:gd name="connsiteY106" fmla="*/ 272453 h 568693"/>
                <a:gd name="connsiteX107" fmla="*/ 396161 w 767858"/>
                <a:gd name="connsiteY107" fmla="*/ 254846 h 568693"/>
                <a:gd name="connsiteX108" fmla="*/ 466569 w 767858"/>
                <a:gd name="connsiteY108" fmla="*/ 299047 h 568693"/>
                <a:gd name="connsiteX109" fmla="*/ 464947 w 767858"/>
                <a:gd name="connsiteY109" fmla="*/ 303598 h 568693"/>
                <a:gd name="connsiteX110" fmla="*/ 463649 w 767858"/>
                <a:gd name="connsiteY110" fmla="*/ 303273 h 568693"/>
                <a:gd name="connsiteX111" fmla="*/ 462027 w 767858"/>
                <a:gd name="connsiteY111" fmla="*/ 304573 h 568693"/>
                <a:gd name="connsiteX112" fmla="*/ 425038 w 767858"/>
                <a:gd name="connsiteY112" fmla="*/ 322448 h 568693"/>
                <a:gd name="connsiteX113" fmla="*/ 389348 w 767858"/>
                <a:gd name="connsiteY113" fmla="*/ 337399 h 568693"/>
                <a:gd name="connsiteX114" fmla="*/ 388375 w 767858"/>
                <a:gd name="connsiteY114" fmla="*/ 335449 h 568693"/>
                <a:gd name="connsiteX115" fmla="*/ 429905 w 767858"/>
                <a:gd name="connsiteY115" fmla="*/ 315298 h 568693"/>
                <a:gd name="connsiteX116" fmla="*/ 458133 w 767858"/>
                <a:gd name="connsiteY116" fmla="*/ 300672 h 568693"/>
                <a:gd name="connsiteX117" fmla="*/ 395188 w 767858"/>
                <a:gd name="connsiteY117" fmla="*/ 256795 h 568693"/>
                <a:gd name="connsiteX118" fmla="*/ 396161 w 767858"/>
                <a:gd name="connsiteY118" fmla="*/ 254846 h 568693"/>
                <a:gd name="connsiteX119" fmla="*/ 571555 w 767858"/>
                <a:gd name="connsiteY119" fmla="*/ 211645 h 568693"/>
                <a:gd name="connsiteX120" fmla="*/ 572530 w 767858"/>
                <a:gd name="connsiteY120" fmla="*/ 212303 h 568693"/>
                <a:gd name="connsiteX121" fmla="*/ 536790 w 767858"/>
                <a:gd name="connsiteY121" fmla="*/ 258967 h 568693"/>
                <a:gd name="connsiteX122" fmla="*/ 536790 w 767858"/>
                <a:gd name="connsiteY122" fmla="*/ 259953 h 568693"/>
                <a:gd name="connsiteX123" fmla="*/ 521194 w 767858"/>
                <a:gd name="connsiteY123" fmla="*/ 307932 h 568693"/>
                <a:gd name="connsiteX124" fmla="*/ 519894 w 767858"/>
                <a:gd name="connsiteY124" fmla="*/ 307932 h 568693"/>
                <a:gd name="connsiteX125" fmla="*/ 525418 w 767858"/>
                <a:gd name="connsiteY125" fmla="*/ 286243 h 568693"/>
                <a:gd name="connsiteX126" fmla="*/ 533541 w 767858"/>
                <a:gd name="connsiteY126" fmla="*/ 259296 h 568693"/>
                <a:gd name="connsiteX127" fmla="*/ 533541 w 767858"/>
                <a:gd name="connsiteY127" fmla="*/ 258310 h 568693"/>
                <a:gd name="connsiteX128" fmla="*/ 551411 w 767858"/>
                <a:gd name="connsiteY128" fmla="*/ 234649 h 568693"/>
                <a:gd name="connsiteX129" fmla="*/ 571555 w 767858"/>
                <a:gd name="connsiteY129" fmla="*/ 211645 h 568693"/>
                <a:gd name="connsiteX130" fmla="*/ 504027 w 767858"/>
                <a:gd name="connsiteY130" fmla="*/ 205108 h 568693"/>
                <a:gd name="connsiteX131" fmla="*/ 505964 w 767858"/>
                <a:gd name="connsiteY131" fmla="*/ 206431 h 568693"/>
                <a:gd name="connsiteX132" fmla="*/ 497571 w 767858"/>
                <a:gd name="connsiteY132" fmla="*/ 218011 h 568693"/>
                <a:gd name="connsiteX133" fmla="*/ 491439 w 767858"/>
                <a:gd name="connsiteY133" fmla="*/ 227275 h 568693"/>
                <a:gd name="connsiteX134" fmla="*/ 489502 w 767858"/>
                <a:gd name="connsiteY134" fmla="*/ 224960 h 568693"/>
                <a:gd name="connsiteX135" fmla="*/ 504027 w 767858"/>
                <a:gd name="connsiteY135" fmla="*/ 205108 h 568693"/>
                <a:gd name="connsiteX136" fmla="*/ 519568 w 767858"/>
                <a:gd name="connsiteY136" fmla="*/ 201234 h 568693"/>
                <a:gd name="connsiteX137" fmla="*/ 519568 w 767858"/>
                <a:gd name="connsiteY137" fmla="*/ 201557 h 568693"/>
                <a:gd name="connsiteX138" fmla="*/ 499002 w 767858"/>
                <a:gd name="connsiteY138" fmla="*/ 230655 h 568693"/>
                <a:gd name="connsiteX139" fmla="*/ 496390 w 767858"/>
                <a:gd name="connsiteY139" fmla="*/ 229038 h 568693"/>
                <a:gd name="connsiteX140" fmla="*/ 511080 w 767858"/>
                <a:gd name="connsiteY140" fmla="*/ 209963 h 568693"/>
                <a:gd name="connsiteX141" fmla="*/ 519568 w 767858"/>
                <a:gd name="connsiteY141" fmla="*/ 201234 h 568693"/>
                <a:gd name="connsiteX142" fmla="*/ 531416 w 767858"/>
                <a:gd name="connsiteY142" fmla="*/ 196470 h 568693"/>
                <a:gd name="connsiteX143" fmla="*/ 532696 w 767858"/>
                <a:gd name="connsiteY143" fmla="*/ 198132 h 568693"/>
                <a:gd name="connsiteX144" fmla="*/ 516054 w 767858"/>
                <a:gd name="connsiteY144" fmla="*/ 216079 h 568693"/>
                <a:gd name="connsiteX145" fmla="*/ 503253 w 767858"/>
                <a:gd name="connsiteY145" fmla="*/ 232364 h 568693"/>
                <a:gd name="connsiteX146" fmla="*/ 500693 w 767858"/>
                <a:gd name="connsiteY146" fmla="*/ 230702 h 568693"/>
                <a:gd name="connsiteX147" fmla="*/ 513814 w 767858"/>
                <a:gd name="connsiteY147" fmla="*/ 213753 h 568693"/>
                <a:gd name="connsiteX148" fmla="*/ 531416 w 767858"/>
                <a:gd name="connsiteY148" fmla="*/ 196470 h 568693"/>
                <a:gd name="connsiteX149" fmla="*/ 546281 w 767858"/>
                <a:gd name="connsiteY149" fmla="*/ 192594 h 568693"/>
                <a:gd name="connsiteX150" fmla="*/ 546606 w 767858"/>
                <a:gd name="connsiteY150" fmla="*/ 193567 h 568693"/>
                <a:gd name="connsiteX151" fmla="*/ 511485 w 767858"/>
                <a:gd name="connsiteY151" fmla="*/ 236407 h 568693"/>
                <a:gd name="connsiteX152" fmla="*/ 508233 w 767858"/>
                <a:gd name="connsiteY152" fmla="*/ 234460 h 568693"/>
                <a:gd name="connsiteX153" fmla="*/ 528721 w 767858"/>
                <a:gd name="connsiteY153" fmla="*/ 208821 h 568693"/>
                <a:gd name="connsiteX154" fmla="*/ 546281 w 767858"/>
                <a:gd name="connsiteY154" fmla="*/ 192594 h 568693"/>
                <a:gd name="connsiteX155" fmla="*/ 557622 w 767858"/>
                <a:gd name="connsiteY155" fmla="*/ 187483 h 568693"/>
                <a:gd name="connsiteX156" fmla="*/ 558920 w 767858"/>
                <a:gd name="connsiteY156" fmla="*/ 188783 h 568693"/>
                <a:gd name="connsiteX157" fmla="*/ 518028 w 767858"/>
                <a:gd name="connsiteY157" fmla="*/ 237845 h 568693"/>
                <a:gd name="connsiteX158" fmla="*/ 515107 w 767858"/>
                <a:gd name="connsiteY158" fmla="*/ 235896 h 568693"/>
                <a:gd name="connsiteX159" fmla="*/ 557622 w 767858"/>
                <a:gd name="connsiteY159" fmla="*/ 187483 h 568693"/>
                <a:gd name="connsiteX160" fmla="*/ 569122 w 767858"/>
                <a:gd name="connsiteY160" fmla="*/ 182051 h 568693"/>
                <a:gd name="connsiteX161" fmla="*/ 570758 w 767858"/>
                <a:gd name="connsiteY161" fmla="*/ 183354 h 568693"/>
                <a:gd name="connsiteX162" fmla="*/ 548828 w 767858"/>
                <a:gd name="connsiteY162" fmla="*/ 208776 h 568693"/>
                <a:gd name="connsiteX163" fmla="*/ 525262 w 767858"/>
                <a:gd name="connsiteY163" fmla="*/ 240718 h 568693"/>
                <a:gd name="connsiteX164" fmla="*/ 521989 w 767858"/>
                <a:gd name="connsiteY164" fmla="*/ 239089 h 568693"/>
                <a:gd name="connsiteX165" fmla="*/ 541955 w 767858"/>
                <a:gd name="connsiteY165" fmla="*/ 212037 h 568693"/>
                <a:gd name="connsiteX166" fmla="*/ 569122 w 767858"/>
                <a:gd name="connsiteY166" fmla="*/ 182051 h 568693"/>
                <a:gd name="connsiteX167" fmla="*/ 47359 w 767858"/>
                <a:gd name="connsiteY167" fmla="*/ 37245 h 568693"/>
                <a:gd name="connsiteX168" fmla="*/ 120766 w 767858"/>
                <a:gd name="connsiteY168" fmla="*/ 89969 h 568693"/>
                <a:gd name="connsiteX169" fmla="*/ 119449 w 767858"/>
                <a:gd name="connsiteY169" fmla="*/ 92248 h 568693"/>
                <a:gd name="connsiteX170" fmla="*/ 44397 w 767858"/>
                <a:gd name="connsiteY170" fmla="*/ 41801 h 568693"/>
                <a:gd name="connsiteX171" fmla="*/ 47359 w 767858"/>
                <a:gd name="connsiteY171" fmla="*/ 37245 h 568693"/>
                <a:gd name="connsiteX172" fmla="*/ 1983 w 767858"/>
                <a:gd name="connsiteY172" fmla="*/ 16751 h 568693"/>
                <a:gd name="connsiteX173" fmla="*/ 21154 w 767858"/>
                <a:gd name="connsiteY173" fmla="*/ 46255 h 568693"/>
                <a:gd name="connsiteX174" fmla="*/ 38341 w 767858"/>
                <a:gd name="connsiteY174" fmla="*/ 72194 h 568693"/>
                <a:gd name="connsiteX175" fmla="*/ 34375 w 767858"/>
                <a:gd name="connsiteY175" fmla="*/ 74462 h 568693"/>
                <a:gd name="connsiteX176" fmla="*/ 13221 w 767858"/>
                <a:gd name="connsiteY176" fmla="*/ 42365 h 568693"/>
                <a:gd name="connsiteX177" fmla="*/ 0 w 767858"/>
                <a:gd name="connsiteY177" fmla="*/ 17076 h 568693"/>
                <a:gd name="connsiteX178" fmla="*/ 1983 w 767858"/>
                <a:gd name="connsiteY178" fmla="*/ 16751 h 568693"/>
                <a:gd name="connsiteX179" fmla="*/ 21324 w 767858"/>
                <a:gd name="connsiteY179" fmla="*/ 15882 h 568693"/>
                <a:gd name="connsiteX180" fmla="*/ 83415 w 767858"/>
                <a:gd name="connsiteY180" fmla="*/ 105684 h 568693"/>
                <a:gd name="connsiteX181" fmla="*/ 147141 w 767858"/>
                <a:gd name="connsiteY181" fmla="*/ 212141 h 568693"/>
                <a:gd name="connsiteX182" fmla="*/ 203024 w 767858"/>
                <a:gd name="connsiteY182" fmla="*/ 315332 h 568693"/>
                <a:gd name="connsiteX183" fmla="*/ 224265 w 767858"/>
                <a:gd name="connsiteY183" fmla="*/ 367581 h 568693"/>
                <a:gd name="connsiteX184" fmla="*/ 242566 w 767858"/>
                <a:gd name="connsiteY184" fmla="*/ 415257 h 568693"/>
                <a:gd name="connsiteX185" fmla="*/ 290931 w 767858"/>
                <a:gd name="connsiteY185" fmla="*/ 389132 h 568693"/>
                <a:gd name="connsiteX186" fmla="*/ 355965 w 767858"/>
                <a:gd name="connsiteY186" fmla="*/ 358437 h 568693"/>
                <a:gd name="connsiteX187" fmla="*/ 424919 w 767858"/>
                <a:gd name="connsiteY187" fmla="*/ 325781 h 568693"/>
                <a:gd name="connsiteX188" fmla="*/ 470864 w 767858"/>
                <a:gd name="connsiteY188" fmla="*/ 304939 h 568693"/>
                <a:gd name="connsiteX189" fmla="*/ 478186 w 767858"/>
                <a:gd name="connsiteY189" fmla="*/ 301616 h 568693"/>
                <a:gd name="connsiteX190" fmla="*/ 433415 w 767858"/>
                <a:gd name="connsiteY190" fmla="*/ 274186 h 568693"/>
                <a:gd name="connsiteX191" fmla="*/ 372631 w 767858"/>
                <a:gd name="connsiteY191" fmla="*/ 233367 h 568693"/>
                <a:gd name="connsiteX192" fmla="*/ 370617 w 767858"/>
                <a:gd name="connsiteY192" fmla="*/ 232217 h 568693"/>
                <a:gd name="connsiteX193" fmla="*/ 251389 w 767858"/>
                <a:gd name="connsiteY193" fmla="*/ 164138 h 568693"/>
                <a:gd name="connsiteX194" fmla="*/ 129494 w 767858"/>
                <a:gd name="connsiteY194" fmla="*/ 89030 h 568693"/>
                <a:gd name="connsiteX195" fmla="*/ 21324 w 767858"/>
                <a:gd name="connsiteY195" fmla="*/ 15882 h 568693"/>
                <a:gd name="connsiteX196" fmla="*/ 30801 w 767858"/>
                <a:gd name="connsiteY196" fmla="*/ 14577 h 568693"/>
                <a:gd name="connsiteX197" fmla="*/ 134069 w 767858"/>
                <a:gd name="connsiteY197" fmla="*/ 81846 h 568693"/>
                <a:gd name="connsiteX198" fmla="*/ 252696 w 767858"/>
                <a:gd name="connsiteY198" fmla="*/ 154341 h 568693"/>
                <a:gd name="connsiteX199" fmla="*/ 294989 w 767858"/>
                <a:gd name="connsiteY199" fmla="*/ 177353 h 568693"/>
                <a:gd name="connsiteX200" fmla="*/ 314134 w 767858"/>
                <a:gd name="connsiteY200" fmla="*/ 187771 h 568693"/>
                <a:gd name="connsiteX201" fmla="*/ 374592 w 767858"/>
                <a:gd name="connsiteY201" fmla="*/ 222917 h 568693"/>
                <a:gd name="connsiteX202" fmla="*/ 435377 w 767858"/>
                <a:gd name="connsiteY202" fmla="*/ 263410 h 568693"/>
                <a:gd name="connsiteX203" fmla="*/ 490605 w 767858"/>
                <a:gd name="connsiteY203" fmla="*/ 295412 h 568693"/>
                <a:gd name="connsiteX204" fmla="*/ 493219 w 767858"/>
                <a:gd name="connsiteY204" fmla="*/ 297045 h 568693"/>
                <a:gd name="connsiteX205" fmla="*/ 493219 w 767858"/>
                <a:gd name="connsiteY205" fmla="*/ 306189 h 568693"/>
                <a:gd name="connsiteX206" fmla="*/ 490978 w 767858"/>
                <a:gd name="connsiteY206" fmla="*/ 319531 h 568693"/>
                <a:gd name="connsiteX207" fmla="*/ 485703 w 767858"/>
                <a:gd name="connsiteY207" fmla="*/ 350926 h 568693"/>
                <a:gd name="connsiteX208" fmla="*/ 497794 w 767858"/>
                <a:gd name="connsiteY208" fmla="*/ 324476 h 568693"/>
                <a:gd name="connsiteX209" fmla="*/ 524266 w 767858"/>
                <a:gd name="connsiteY209" fmla="*/ 254919 h 568693"/>
                <a:gd name="connsiteX210" fmla="*/ 523938 w 767858"/>
                <a:gd name="connsiteY210" fmla="*/ 254266 h 568693"/>
                <a:gd name="connsiteX211" fmla="*/ 522305 w 767858"/>
                <a:gd name="connsiteY211" fmla="*/ 254266 h 568693"/>
                <a:gd name="connsiteX212" fmla="*/ 389298 w 767858"/>
                <a:gd name="connsiteY212" fmla="*/ 197119 h 568693"/>
                <a:gd name="connsiteX213" fmla="*/ 256292 w 767858"/>
                <a:gd name="connsiteY213" fmla="*/ 131483 h 568693"/>
                <a:gd name="connsiteX214" fmla="*/ 168032 w 767858"/>
                <a:gd name="connsiteY214" fmla="*/ 85255 h 568693"/>
                <a:gd name="connsiteX215" fmla="*/ 120997 w 767858"/>
                <a:gd name="connsiteY215" fmla="*/ 60620 h 568693"/>
                <a:gd name="connsiteX216" fmla="*/ 69036 w 767858"/>
                <a:gd name="connsiteY216" fmla="*/ 35149 h 568693"/>
                <a:gd name="connsiteX217" fmla="*/ 30801 w 767858"/>
                <a:gd name="connsiteY217" fmla="*/ 14577 h 568693"/>
                <a:gd name="connsiteX218" fmla="*/ 20998 w 767858"/>
                <a:gd name="connsiteY218" fmla="*/ 8372 h 568693"/>
                <a:gd name="connsiteX219" fmla="*/ 115442 w 767858"/>
                <a:gd name="connsiteY219" fmla="*/ 49844 h 568693"/>
                <a:gd name="connsiteX220" fmla="*/ 128461 w 767858"/>
                <a:gd name="connsiteY220" fmla="*/ 56549 h 568693"/>
                <a:gd name="connsiteX221" fmla="*/ 221324 w 767858"/>
                <a:gd name="connsiteY221" fmla="*/ 104379 h 568693"/>
                <a:gd name="connsiteX222" fmla="*/ 232108 w 767858"/>
                <a:gd name="connsiteY222" fmla="*/ 103399 h 568693"/>
                <a:gd name="connsiteX223" fmla="*/ 232108 w 767858"/>
                <a:gd name="connsiteY223" fmla="*/ 105358 h 568693"/>
                <a:gd name="connsiteX224" fmla="*/ 226552 w 767858"/>
                <a:gd name="connsiteY224" fmla="*/ 106011 h 568693"/>
                <a:gd name="connsiteX225" fmla="*/ 225573 w 767858"/>
                <a:gd name="connsiteY225" fmla="*/ 106337 h 568693"/>
                <a:gd name="connsiteX226" fmla="*/ 231128 w 767858"/>
                <a:gd name="connsiteY226" fmla="*/ 109277 h 568693"/>
                <a:gd name="connsiteX227" fmla="*/ 243219 w 767858"/>
                <a:gd name="connsiteY227" fmla="*/ 106990 h 568693"/>
                <a:gd name="connsiteX228" fmla="*/ 244200 w 767858"/>
                <a:gd name="connsiteY228" fmla="*/ 109277 h 568693"/>
                <a:gd name="connsiteX229" fmla="*/ 235376 w 767858"/>
                <a:gd name="connsiteY229" fmla="*/ 111236 h 568693"/>
                <a:gd name="connsiteX230" fmla="*/ 240278 w 767858"/>
                <a:gd name="connsiteY230" fmla="*/ 113522 h 568693"/>
                <a:gd name="connsiteX231" fmla="*/ 260540 w 767858"/>
                <a:gd name="connsiteY231" fmla="*/ 112216 h 568693"/>
                <a:gd name="connsiteX232" fmla="*/ 260540 w 767858"/>
                <a:gd name="connsiteY232" fmla="*/ 113522 h 568693"/>
                <a:gd name="connsiteX233" fmla="*/ 245180 w 767858"/>
                <a:gd name="connsiteY233" fmla="*/ 115807 h 568693"/>
                <a:gd name="connsiteX234" fmla="*/ 250082 w 767858"/>
                <a:gd name="connsiteY234" fmla="*/ 118420 h 568693"/>
                <a:gd name="connsiteX235" fmla="*/ 252696 w 767858"/>
                <a:gd name="connsiteY235" fmla="*/ 119726 h 568693"/>
                <a:gd name="connsiteX236" fmla="*/ 281455 w 767858"/>
                <a:gd name="connsiteY236" fmla="*/ 115481 h 568693"/>
                <a:gd name="connsiteX237" fmla="*/ 281455 w 767858"/>
                <a:gd name="connsiteY237" fmla="*/ 117440 h 568693"/>
                <a:gd name="connsiteX238" fmla="*/ 256618 w 767858"/>
                <a:gd name="connsiteY238" fmla="*/ 121686 h 568693"/>
                <a:gd name="connsiteX239" fmla="*/ 265441 w 767858"/>
                <a:gd name="connsiteY239" fmla="*/ 125931 h 568693"/>
                <a:gd name="connsiteX240" fmla="*/ 295507 w 767858"/>
                <a:gd name="connsiteY240" fmla="*/ 121359 h 568693"/>
                <a:gd name="connsiteX241" fmla="*/ 295834 w 767858"/>
                <a:gd name="connsiteY241" fmla="*/ 122992 h 568693"/>
                <a:gd name="connsiteX242" fmla="*/ 269363 w 767858"/>
                <a:gd name="connsiteY242" fmla="*/ 127890 h 568693"/>
                <a:gd name="connsiteX243" fmla="*/ 276226 w 767858"/>
                <a:gd name="connsiteY243" fmla="*/ 131156 h 568693"/>
                <a:gd name="connsiteX244" fmla="*/ 312174 w 767858"/>
                <a:gd name="connsiteY244" fmla="*/ 125277 h 568693"/>
                <a:gd name="connsiteX245" fmla="*/ 312174 w 767858"/>
                <a:gd name="connsiteY245" fmla="*/ 127564 h 568693"/>
                <a:gd name="connsiteX246" fmla="*/ 280148 w 767858"/>
                <a:gd name="connsiteY246" fmla="*/ 133115 h 568693"/>
                <a:gd name="connsiteX247" fmla="*/ 287990 w 767858"/>
                <a:gd name="connsiteY247" fmla="*/ 137034 h 568693"/>
                <a:gd name="connsiteX248" fmla="*/ 328841 w 767858"/>
                <a:gd name="connsiteY248" fmla="*/ 129523 h 568693"/>
                <a:gd name="connsiteX249" fmla="*/ 329494 w 767858"/>
                <a:gd name="connsiteY249" fmla="*/ 131809 h 568693"/>
                <a:gd name="connsiteX250" fmla="*/ 292239 w 767858"/>
                <a:gd name="connsiteY250" fmla="*/ 138993 h 568693"/>
                <a:gd name="connsiteX251" fmla="*/ 302043 w 767858"/>
                <a:gd name="connsiteY251" fmla="*/ 143891 h 568693"/>
                <a:gd name="connsiteX252" fmla="*/ 347468 w 767858"/>
                <a:gd name="connsiteY252" fmla="*/ 135074 h 568693"/>
                <a:gd name="connsiteX253" fmla="*/ 347794 w 767858"/>
                <a:gd name="connsiteY253" fmla="*/ 136380 h 568693"/>
                <a:gd name="connsiteX254" fmla="*/ 306291 w 767858"/>
                <a:gd name="connsiteY254" fmla="*/ 145851 h 568693"/>
                <a:gd name="connsiteX255" fmla="*/ 315768 w 767858"/>
                <a:gd name="connsiteY255" fmla="*/ 150748 h 568693"/>
                <a:gd name="connsiteX256" fmla="*/ 316095 w 767858"/>
                <a:gd name="connsiteY256" fmla="*/ 150422 h 568693"/>
                <a:gd name="connsiteX257" fmla="*/ 341912 w 767858"/>
                <a:gd name="connsiteY257" fmla="*/ 144544 h 568693"/>
                <a:gd name="connsiteX258" fmla="*/ 366095 w 767858"/>
                <a:gd name="connsiteY258" fmla="*/ 140953 h 568693"/>
                <a:gd name="connsiteX259" fmla="*/ 366095 w 767858"/>
                <a:gd name="connsiteY259" fmla="*/ 142585 h 568693"/>
                <a:gd name="connsiteX260" fmla="*/ 319363 w 767858"/>
                <a:gd name="connsiteY260" fmla="*/ 152381 h 568693"/>
                <a:gd name="connsiteX261" fmla="*/ 327534 w 767858"/>
                <a:gd name="connsiteY261" fmla="*/ 156300 h 568693"/>
                <a:gd name="connsiteX262" fmla="*/ 382762 w 767858"/>
                <a:gd name="connsiteY262" fmla="*/ 147483 h 568693"/>
                <a:gd name="connsiteX263" fmla="*/ 382762 w 767858"/>
                <a:gd name="connsiteY263" fmla="*/ 148137 h 568693"/>
                <a:gd name="connsiteX264" fmla="*/ 332435 w 767858"/>
                <a:gd name="connsiteY264" fmla="*/ 158586 h 568693"/>
                <a:gd name="connsiteX265" fmla="*/ 344527 w 767858"/>
                <a:gd name="connsiteY265" fmla="*/ 164791 h 568693"/>
                <a:gd name="connsiteX266" fmla="*/ 399755 w 767858"/>
                <a:gd name="connsiteY266" fmla="*/ 154994 h 568693"/>
                <a:gd name="connsiteX267" fmla="*/ 400083 w 767858"/>
                <a:gd name="connsiteY267" fmla="*/ 156300 h 568693"/>
                <a:gd name="connsiteX268" fmla="*/ 349102 w 767858"/>
                <a:gd name="connsiteY268" fmla="*/ 167077 h 568693"/>
                <a:gd name="connsiteX269" fmla="*/ 360540 w 767858"/>
                <a:gd name="connsiteY269" fmla="*/ 172301 h 568693"/>
                <a:gd name="connsiteX270" fmla="*/ 413154 w 767858"/>
                <a:gd name="connsiteY270" fmla="*/ 163484 h 568693"/>
                <a:gd name="connsiteX271" fmla="*/ 413154 w 767858"/>
                <a:gd name="connsiteY271" fmla="*/ 164464 h 568693"/>
                <a:gd name="connsiteX272" fmla="*/ 365115 w 767858"/>
                <a:gd name="connsiteY272" fmla="*/ 174587 h 568693"/>
                <a:gd name="connsiteX273" fmla="*/ 374592 w 767858"/>
                <a:gd name="connsiteY273" fmla="*/ 178832 h 568693"/>
                <a:gd name="connsiteX274" fmla="*/ 398775 w 767858"/>
                <a:gd name="connsiteY274" fmla="*/ 174261 h 568693"/>
                <a:gd name="connsiteX275" fmla="*/ 426552 w 767858"/>
                <a:gd name="connsiteY275" fmla="*/ 169362 h 568693"/>
                <a:gd name="connsiteX276" fmla="*/ 426880 w 767858"/>
                <a:gd name="connsiteY276" fmla="*/ 170342 h 568693"/>
                <a:gd name="connsiteX277" fmla="*/ 398775 w 767858"/>
                <a:gd name="connsiteY277" fmla="*/ 176873 h 568693"/>
                <a:gd name="connsiteX278" fmla="*/ 378840 w 767858"/>
                <a:gd name="connsiteY278" fmla="*/ 181118 h 568693"/>
                <a:gd name="connsiteX279" fmla="*/ 391585 w 767858"/>
                <a:gd name="connsiteY279" fmla="*/ 186996 h 568693"/>
                <a:gd name="connsiteX280" fmla="*/ 437991 w 767858"/>
                <a:gd name="connsiteY280" fmla="*/ 178832 h 568693"/>
                <a:gd name="connsiteX281" fmla="*/ 438644 w 767858"/>
                <a:gd name="connsiteY281" fmla="*/ 180465 h 568693"/>
                <a:gd name="connsiteX282" fmla="*/ 407599 w 767858"/>
                <a:gd name="connsiteY282" fmla="*/ 186669 h 568693"/>
                <a:gd name="connsiteX283" fmla="*/ 395833 w 767858"/>
                <a:gd name="connsiteY283" fmla="*/ 188955 h 568693"/>
                <a:gd name="connsiteX284" fmla="*/ 525246 w 767858"/>
                <a:gd name="connsiteY284" fmla="*/ 244796 h 568693"/>
                <a:gd name="connsiteX285" fmla="*/ 526226 w 767858"/>
                <a:gd name="connsiteY285" fmla="*/ 245449 h 568693"/>
                <a:gd name="connsiteX286" fmla="*/ 588318 w 767858"/>
                <a:gd name="connsiteY286" fmla="*/ 163158 h 568693"/>
                <a:gd name="connsiteX287" fmla="*/ 586684 w 767858"/>
                <a:gd name="connsiteY287" fmla="*/ 162831 h 568693"/>
                <a:gd name="connsiteX288" fmla="*/ 520018 w 767858"/>
                <a:gd name="connsiteY288" fmla="*/ 144544 h 568693"/>
                <a:gd name="connsiteX289" fmla="*/ 447795 w 767858"/>
                <a:gd name="connsiteY289" fmla="*/ 125604 h 568693"/>
                <a:gd name="connsiteX290" fmla="*/ 302697 w 767858"/>
                <a:gd name="connsiteY290" fmla="*/ 84132 h 568693"/>
                <a:gd name="connsiteX291" fmla="*/ 249102 w 767858"/>
                <a:gd name="connsiteY291" fmla="*/ 70090 h 568693"/>
                <a:gd name="connsiteX292" fmla="*/ 227206 w 767858"/>
                <a:gd name="connsiteY292" fmla="*/ 79887 h 568693"/>
                <a:gd name="connsiteX293" fmla="*/ 226226 w 767858"/>
                <a:gd name="connsiteY293" fmla="*/ 77275 h 568693"/>
                <a:gd name="connsiteX294" fmla="*/ 241259 w 767858"/>
                <a:gd name="connsiteY294" fmla="*/ 68131 h 568693"/>
                <a:gd name="connsiteX295" fmla="*/ 235376 w 767858"/>
                <a:gd name="connsiteY295" fmla="*/ 66498 h 568693"/>
                <a:gd name="connsiteX296" fmla="*/ 223611 w 767858"/>
                <a:gd name="connsiteY296" fmla="*/ 73029 h 568693"/>
                <a:gd name="connsiteX297" fmla="*/ 221977 w 767858"/>
                <a:gd name="connsiteY297" fmla="*/ 69763 h 568693"/>
                <a:gd name="connsiteX298" fmla="*/ 229167 w 767858"/>
                <a:gd name="connsiteY298" fmla="*/ 65192 h 568693"/>
                <a:gd name="connsiteX299" fmla="*/ 155964 w 767858"/>
                <a:gd name="connsiteY299" fmla="*/ 46252 h 568693"/>
                <a:gd name="connsiteX300" fmla="*/ 86356 w 767858"/>
                <a:gd name="connsiteY300" fmla="*/ 26005 h 568693"/>
                <a:gd name="connsiteX301" fmla="*/ 20998 w 767858"/>
                <a:gd name="connsiteY301" fmla="*/ 8372 h 568693"/>
                <a:gd name="connsiteX302" fmla="*/ 16749 w 767858"/>
                <a:gd name="connsiteY302" fmla="*/ 5760 h 568693"/>
                <a:gd name="connsiteX303" fmla="*/ 84723 w 767858"/>
                <a:gd name="connsiteY303" fmla="*/ 18495 h 568693"/>
                <a:gd name="connsiteX304" fmla="*/ 154331 w 767858"/>
                <a:gd name="connsiteY304" fmla="*/ 37435 h 568693"/>
                <a:gd name="connsiteX305" fmla="*/ 239951 w 767858"/>
                <a:gd name="connsiteY305" fmla="*/ 58335 h 568693"/>
                <a:gd name="connsiteX306" fmla="*/ 253350 w 767858"/>
                <a:gd name="connsiteY306" fmla="*/ 50171 h 568693"/>
                <a:gd name="connsiteX307" fmla="*/ 256292 w 767858"/>
                <a:gd name="connsiteY307" fmla="*/ 54089 h 568693"/>
                <a:gd name="connsiteX308" fmla="*/ 247467 w 767858"/>
                <a:gd name="connsiteY308" fmla="*/ 59968 h 568693"/>
                <a:gd name="connsiteX309" fmla="*/ 252043 w 767858"/>
                <a:gd name="connsiteY309" fmla="*/ 60946 h 568693"/>
                <a:gd name="connsiteX310" fmla="*/ 259886 w 767858"/>
                <a:gd name="connsiteY310" fmla="*/ 57355 h 568693"/>
                <a:gd name="connsiteX311" fmla="*/ 262500 w 767858"/>
                <a:gd name="connsiteY311" fmla="*/ 61926 h 568693"/>
                <a:gd name="connsiteX312" fmla="*/ 260540 w 767858"/>
                <a:gd name="connsiteY312" fmla="*/ 63233 h 568693"/>
                <a:gd name="connsiteX313" fmla="*/ 301716 w 767858"/>
                <a:gd name="connsiteY313" fmla="*/ 73682 h 568693"/>
                <a:gd name="connsiteX314" fmla="*/ 451063 w 767858"/>
                <a:gd name="connsiteY314" fmla="*/ 115807 h 568693"/>
                <a:gd name="connsiteX315" fmla="*/ 522959 w 767858"/>
                <a:gd name="connsiteY315" fmla="*/ 134421 h 568693"/>
                <a:gd name="connsiteX316" fmla="*/ 589952 w 767858"/>
                <a:gd name="connsiteY316" fmla="*/ 152381 h 568693"/>
                <a:gd name="connsiteX317" fmla="*/ 591913 w 767858"/>
                <a:gd name="connsiteY317" fmla="*/ 154014 h 568693"/>
                <a:gd name="connsiteX318" fmla="*/ 597468 w 767858"/>
                <a:gd name="connsiteY318" fmla="*/ 156954 h 568693"/>
                <a:gd name="connsiteX319" fmla="*/ 531455 w 767858"/>
                <a:gd name="connsiteY319" fmla="*/ 254593 h 568693"/>
                <a:gd name="connsiteX320" fmla="*/ 528188 w 767858"/>
                <a:gd name="connsiteY320" fmla="*/ 256879 h 568693"/>
                <a:gd name="connsiteX321" fmla="*/ 503677 w 767858"/>
                <a:gd name="connsiteY321" fmla="*/ 330353 h 568693"/>
                <a:gd name="connsiteX322" fmla="*/ 479494 w 767858"/>
                <a:gd name="connsiteY322" fmla="*/ 389786 h 568693"/>
                <a:gd name="connsiteX323" fmla="*/ 478186 w 767858"/>
                <a:gd name="connsiteY323" fmla="*/ 399256 h 568693"/>
                <a:gd name="connsiteX324" fmla="*/ 474266 w 767858"/>
                <a:gd name="connsiteY324" fmla="*/ 402522 h 568693"/>
                <a:gd name="connsiteX325" fmla="*/ 466749 w 767858"/>
                <a:gd name="connsiteY325" fmla="*/ 403828 h 568693"/>
                <a:gd name="connsiteX326" fmla="*/ 465115 w 767858"/>
                <a:gd name="connsiteY326" fmla="*/ 403501 h 568693"/>
                <a:gd name="connsiteX327" fmla="*/ 435703 w 767858"/>
                <a:gd name="connsiteY327" fmla="*/ 375744 h 568693"/>
                <a:gd name="connsiteX328" fmla="*/ 404331 w 767858"/>
                <a:gd name="connsiteY328" fmla="*/ 346028 h 568693"/>
                <a:gd name="connsiteX329" fmla="*/ 356618 w 767858"/>
                <a:gd name="connsiteY329" fmla="*/ 367581 h 568693"/>
                <a:gd name="connsiteX330" fmla="*/ 294853 w 767858"/>
                <a:gd name="connsiteY330" fmla="*/ 395991 h 568693"/>
                <a:gd name="connsiteX331" fmla="*/ 239625 w 767858"/>
                <a:gd name="connsiteY331" fmla="*/ 425053 h 568693"/>
                <a:gd name="connsiteX332" fmla="*/ 234722 w 767858"/>
                <a:gd name="connsiteY332" fmla="*/ 421462 h 568693"/>
                <a:gd name="connsiteX333" fmla="*/ 234396 w 767858"/>
                <a:gd name="connsiteY333" fmla="*/ 421135 h 568693"/>
                <a:gd name="connsiteX334" fmla="*/ 216095 w 767858"/>
                <a:gd name="connsiteY334" fmla="*/ 373132 h 568693"/>
                <a:gd name="connsiteX335" fmla="*/ 193220 w 767858"/>
                <a:gd name="connsiteY335" fmla="*/ 316638 h 568693"/>
                <a:gd name="connsiteX336" fmla="*/ 137337 w 767858"/>
                <a:gd name="connsiteY336" fmla="*/ 213121 h 568693"/>
                <a:gd name="connsiteX337" fmla="*/ 74265 w 767858"/>
                <a:gd name="connsiteY337" fmla="*/ 106011 h 568693"/>
                <a:gd name="connsiteX338" fmla="*/ 12173 w 767858"/>
                <a:gd name="connsiteY338" fmla="*/ 10658 h 568693"/>
                <a:gd name="connsiteX339" fmla="*/ 13808 w 767858"/>
                <a:gd name="connsiteY339" fmla="*/ 7392 h 568693"/>
                <a:gd name="connsiteX340" fmla="*/ 15769 w 767858"/>
                <a:gd name="connsiteY340" fmla="*/ 6412 h 568693"/>
                <a:gd name="connsiteX341" fmla="*/ 16749 w 767858"/>
                <a:gd name="connsiteY341" fmla="*/ 5760 h 568693"/>
                <a:gd name="connsiteX342" fmla="*/ 3051 w 767858"/>
                <a:gd name="connsiteY342" fmla="*/ 272 h 568693"/>
                <a:gd name="connsiteX343" fmla="*/ 24643 w 767858"/>
                <a:gd name="connsiteY343" fmla="*/ 38786 h 568693"/>
                <a:gd name="connsiteX344" fmla="*/ 46235 w 767858"/>
                <a:gd name="connsiteY344" fmla="*/ 75324 h 568693"/>
                <a:gd name="connsiteX345" fmla="*/ 42690 w 767858"/>
                <a:gd name="connsiteY345" fmla="*/ 77299 h 568693"/>
                <a:gd name="connsiteX346" fmla="*/ 19164 w 767858"/>
                <a:gd name="connsiteY346" fmla="*/ 37469 h 568693"/>
                <a:gd name="connsiteX347" fmla="*/ 1762 w 767858"/>
                <a:gd name="connsiteY347" fmla="*/ 930 h 568693"/>
                <a:gd name="connsiteX348" fmla="*/ 3051 w 767858"/>
                <a:gd name="connsiteY348" fmla="*/ 272 h 56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767858" h="568693">
                  <a:moveTo>
                    <a:pt x="697676" y="392652"/>
                  </a:moveTo>
                  <a:cubicBezTo>
                    <a:pt x="668621" y="400840"/>
                    <a:pt x="661767" y="439811"/>
                    <a:pt x="662419" y="465683"/>
                  </a:cubicBezTo>
                  <a:cubicBezTo>
                    <a:pt x="663072" y="480748"/>
                    <a:pt x="665684" y="496795"/>
                    <a:pt x="672866" y="510550"/>
                  </a:cubicBezTo>
                  <a:cubicBezTo>
                    <a:pt x="675477" y="516117"/>
                    <a:pt x="679394" y="521357"/>
                    <a:pt x="683639" y="525942"/>
                  </a:cubicBezTo>
                  <a:cubicBezTo>
                    <a:pt x="717263" y="513497"/>
                    <a:pt x="749254" y="488935"/>
                    <a:pt x="756110" y="452911"/>
                  </a:cubicBezTo>
                  <a:cubicBezTo>
                    <a:pt x="760027" y="434571"/>
                    <a:pt x="756110" y="413612"/>
                    <a:pt x="739460" y="402804"/>
                  </a:cubicBezTo>
                  <a:cubicBezTo>
                    <a:pt x="728035" y="395272"/>
                    <a:pt x="712039" y="388722"/>
                    <a:pt x="697676" y="392652"/>
                  </a:cubicBezTo>
                  <a:close/>
                  <a:moveTo>
                    <a:pt x="470344" y="386194"/>
                  </a:moveTo>
                  <a:cubicBezTo>
                    <a:pt x="467403" y="387827"/>
                    <a:pt x="464462" y="388806"/>
                    <a:pt x="461520" y="389786"/>
                  </a:cubicBezTo>
                  <a:cubicBezTo>
                    <a:pt x="463481" y="391419"/>
                    <a:pt x="465115" y="393051"/>
                    <a:pt x="467403" y="394358"/>
                  </a:cubicBezTo>
                  <a:cubicBezTo>
                    <a:pt x="468383" y="391745"/>
                    <a:pt x="469363" y="388806"/>
                    <a:pt x="470344" y="386194"/>
                  </a:cubicBezTo>
                  <a:close/>
                  <a:moveTo>
                    <a:pt x="701266" y="381190"/>
                  </a:moveTo>
                  <a:cubicBezTo>
                    <a:pt x="729422" y="377997"/>
                    <a:pt x="755742" y="395252"/>
                    <a:pt x="764939" y="420105"/>
                  </a:cubicBezTo>
                  <a:lnTo>
                    <a:pt x="767858" y="446979"/>
                  </a:lnTo>
                  <a:lnTo>
                    <a:pt x="767858" y="447030"/>
                  </a:lnTo>
                  <a:lnTo>
                    <a:pt x="759109" y="476056"/>
                  </a:lnTo>
                  <a:cubicBezTo>
                    <a:pt x="745888" y="502874"/>
                    <a:pt x="720363" y="522830"/>
                    <a:pt x="692452" y="534129"/>
                  </a:cubicBezTo>
                  <a:cubicBezTo>
                    <a:pt x="699634" y="540024"/>
                    <a:pt x="707795" y="545264"/>
                    <a:pt x="715956" y="548866"/>
                  </a:cubicBezTo>
                  <a:cubicBezTo>
                    <a:pt x="726810" y="553697"/>
                    <a:pt x="738073" y="556542"/>
                    <a:pt x="749514" y="557836"/>
                  </a:cubicBezTo>
                  <a:lnTo>
                    <a:pt x="767858" y="557660"/>
                  </a:lnTo>
                  <a:lnTo>
                    <a:pt x="767858" y="568693"/>
                  </a:lnTo>
                  <a:lnTo>
                    <a:pt x="726117" y="564668"/>
                  </a:lnTo>
                  <a:cubicBezTo>
                    <a:pt x="708856" y="559591"/>
                    <a:pt x="692779" y="550995"/>
                    <a:pt x="679721" y="538386"/>
                  </a:cubicBezTo>
                  <a:cubicBezTo>
                    <a:pt x="679394" y="538386"/>
                    <a:pt x="679394" y="538714"/>
                    <a:pt x="678742" y="538714"/>
                  </a:cubicBezTo>
                  <a:cubicBezTo>
                    <a:pt x="636630" y="550831"/>
                    <a:pt x="586684" y="546246"/>
                    <a:pt x="547836" y="524959"/>
                  </a:cubicBezTo>
                  <a:cubicBezTo>
                    <a:pt x="509315" y="503672"/>
                    <a:pt x="483199" y="468303"/>
                    <a:pt x="470794" y="426056"/>
                  </a:cubicBezTo>
                  <a:cubicBezTo>
                    <a:pt x="469488" y="422127"/>
                    <a:pt x="475691" y="420817"/>
                    <a:pt x="476670" y="424419"/>
                  </a:cubicBezTo>
                  <a:cubicBezTo>
                    <a:pt x="488749" y="462408"/>
                    <a:pt x="512906" y="495812"/>
                    <a:pt x="547836" y="514807"/>
                  </a:cubicBezTo>
                  <a:cubicBezTo>
                    <a:pt x="582113" y="533474"/>
                    <a:pt x="626510" y="540679"/>
                    <a:pt x="664704" y="531837"/>
                  </a:cubicBezTo>
                  <a:cubicBezTo>
                    <a:pt x="666989" y="531182"/>
                    <a:pt x="669601" y="530199"/>
                    <a:pt x="671886" y="529872"/>
                  </a:cubicBezTo>
                  <a:cubicBezTo>
                    <a:pt x="670581" y="528562"/>
                    <a:pt x="669928" y="526924"/>
                    <a:pt x="668948" y="525614"/>
                  </a:cubicBezTo>
                  <a:cubicBezTo>
                    <a:pt x="651646" y="502035"/>
                    <a:pt x="648382" y="467648"/>
                    <a:pt x="653605" y="439484"/>
                  </a:cubicBezTo>
                  <a:cubicBezTo>
                    <a:pt x="657849" y="413612"/>
                    <a:pt x="672213" y="384465"/>
                    <a:pt x="701266" y="381190"/>
                  </a:cubicBezTo>
                  <a:close/>
                  <a:moveTo>
                    <a:pt x="471651" y="376071"/>
                  </a:moveTo>
                  <a:cubicBezTo>
                    <a:pt x="469037" y="377051"/>
                    <a:pt x="466096" y="377704"/>
                    <a:pt x="463808" y="378684"/>
                  </a:cubicBezTo>
                  <a:cubicBezTo>
                    <a:pt x="460540" y="379989"/>
                    <a:pt x="457271" y="381295"/>
                    <a:pt x="454004" y="382275"/>
                  </a:cubicBezTo>
                  <a:cubicBezTo>
                    <a:pt x="455311" y="383908"/>
                    <a:pt x="456945" y="385541"/>
                    <a:pt x="458579" y="387174"/>
                  </a:cubicBezTo>
                  <a:cubicBezTo>
                    <a:pt x="462827" y="385214"/>
                    <a:pt x="467075" y="382602"/>
                    <a:pt x="471324" y="380316"/>
                  </a:cubicBezTo>
                  <a:cubicBezTo>
                    <a:pt x="471324" y="379010"/>
                    <a:pt x="471651" y="377377"/>
                    <a:pt x="471651" y="376071"/>
                  </a:cubicBezTo>
                  <a:close/>
                  <a:moveTo>
                    <a:pt x="473938" y="362355"/>
                  </a:moveTo>
                  <a:cubicBezTo>
                    <a:pt x="469363" y="363988"/>
                    <a:pt x="464462" y="365621"/>
                    <a:pt x="459559" y="367581"/>
                  </a:cubicBezTo>
                  <a:cubicBezTo>
                    <a:pt x="454984" y="369540"/>
                    <a:pt x="450082" y="371499"/>
                    <a:pt x="444854" y="372805"/>
                  </a:cubicBezTo>
                  <a:cubicBezTo>
                    <a:pt x="447141" y="374764"/>
                    <a:pt x="449102" y="377051"/>
                    <a:pt x="451063" y="379337"/>
                  </a:cubicBezTo>
                  <a:cubicBezTo>
                    <a:pt x="458252" y="376397"/>
                    <a:pt x="465442" y="373132"/>
                    <a:pt x="472631" y="370193"/>
                  </a:cubicBezTo>
                  <a:cubicBezTo>
                    <a:pt x="473285" y="367581"/>
                    <a:pt x="473612" y="364968"/>
                    <a:pt x="473938" y="362355"/>
                  </a:cubicBezTo>
                  <a:close/>
                  <a:moveTo>
                    <a:pt x="476879" y="349294"/>
                  </a:moveTo>
                  <a:cubicBezTo>
                    <a:pt x="469690" y="350926"/>
                    <a:pt x="461847" y="354845"/>
                    <a:pt x="454984" y="357131"/>
                  </a:cubicBezTo>
                  <a:cubicBezTo>
                    <a:pt x="448122" y="359417"/>
                    <a:pt x="441585" y="362355"/>
                    <a:pt x="435050" y="364315"/>
                  </a:cubicBezTo>
                  <a:cubicBezTo>
                    <a:pt x="437337" y="366274"/>
                    <a:pt x="439625" y="368234"/>
                    <a:pt x="441912" y="370193"/>
                  </a:cubicBezTo>
                  <a:cubicBezTo>
                    <a:pt x="453351" y="366274"/>
                    <a:pt x="464462" y="361376"/>
                    <a:pt x="475245" y="356151"/>
                  </a:cubicBezTo>
                  <a:cubicBezTo>
                    <a:pt x="475900" y="353865"/>
                    <a:pt x="476226" y="351580"/>
                    <a:pt x="476879" y="349294"/>
                  </a:cubicBezTo>
                  <a:close/>
                  <a:moveTo>
                    <a:pt x="480801" y="333946"/>
                  </a:moveTo>
                  <a:cubicBezTo>
                    <a:pt x="472631" y="338191"/>
                    <a:pt x="463481" y="341456"/>
                    <a:pt x="454984" y="345701"/>
                  </a:cubicBezTo>
                  <a:cubicBezTo>
                    <a:pt x="445507" y="349947"/>
                    <a:pt x="435703" y="353865"/>
                    <a:pt x="425899" y="357131"/>
                  </a:cubicBezTo>
                  <a:cubicBezTo>
                    <a:pt x="428187" y="359090"/>
                    <a:pt x="430801" y="360723"/>
                    <a:pt x="433089" y="362682"/>
                  </a:cubicBezTo>
                  <a:cubicBezTo>
                    <a:pt x="440932" y="359417"/>
                    <a:pt x="448448" y="355171"/>
                    <a:pt x="456945" y="351906"/>
                  </a:cubicBezTo>
                  <a:cubicBezTo>
                    <a:pt x="463808" y="349294"/>
                    <a:pt x="470670" y="344721"/>
                    <a:pt x="478186" y="343742"/>
                  </a:cubicBezTo>
                  <a:cubicBezTo>
                    <a:pt x="479167" y="340477"/>
                    <a:pt x="480148" y="337211"/>
                    <a:pt x="480801" y="333946"/>
                  </a:cubicBezTo>
                  <a:close/>
                  <a:moveTo>
                    <a:pt x="177007" y="330063"/>
                  </a:moveTo>
                  <a:cubicBezTo>
                    <a:pt x="185848" y="352963"/>
                    <a:pt x="195671" y="374881"/>
                    <a:pt x="206804" y="396472"/>
                  </a:cubicBezTo>
                  <a:cubicBezTo>
                    <a:pt x="211388" y="405305"/>
                    <a:pt x="216300" y="414137"/>
                    <a:pt x="218919" y="423951"/>
                  </a:cubicBezTo>
                  <a:cubicBezTo>
                    <a:pt x="221212" y="432457"/>
                    <a:pt x="223176" y="440962"/>
                    <a:pt x="227760" y="448813"/>
                  </a:cubicBezTo>
                  <a:cubicBezTo>
                    <a:pt x="228087" y="448487"/>
                    <a:pt x="228415" y="448487"/>
                    <a:pt x="228742" y="448159"/>
                  </a:cubicBezTo>
                  <a:cubicBezTo>
                    <a:pt x="246097" y="438345"/>
                    <a:pt x="264106" y="429185"/>
                    <a:pt x="282443" y="421007"/>
                  </a:cubicBezTo>
                  <a:cubicBezTo>
                    <a:pt x="299470" y="412829"/>
                    <a:pt x="316169" y="402033"/>
                    <a:pt x="334505" y="397781"/>
                  </a:cubicBezTo>
                  <a:cubicBezTo>
                    <a:pt x="337125" y="397453"/>
                    <a:pt x="338108" y="401052"/>
                    <a:pt x="335488" y="402033"/>
                  </a:cubicBezTo>
                  <a:cubicBezTo>
                    <a:pt x="316824" y="406940"/>
                    <a:pt x="299470" y="419372"/>
                    <a:pt x="281788" y="427550"/>
                  </a:cubicBezTo>
                  <a:cubicBezTo>
                    <a:pt x="264761" y="435728"/>
                    <a:pt x="248062" y="444560"/>
                    <a:pt x="231362" y="453720"/>
                  </a:cubicBezTo>
                  <a:cubicBezTo>
                    <a:pt x="230380" y="454048"/>
                    <a:pt x="229397" y="454048"/>
                    <a:pt x="228415" y="453394"/>
                  </a:cubicBezTo>
                  <a:cubicBezTo>
                    <a:pt x="227433" y="454048"/>
                    <a:pt x="226123" y="454375"/>
                    <a:pt x="225468" y="453394"/>
                  </a:cubicBezTo>
                  <a:cubicBezTo>
                    <a:pt x="219574" y="445869"/>
                    <a:pt x="216954" y="437037"/>
                    <a:pt x="214663" y="428204"/>
                  </a:cubicBezTo>
                  <a:cubicBezTo>
                    <a:pt x="211388" y="416427"/>
                    <a:pt x="205821" y="406613"/>
                    <a:pt x="200582" y="395817"/>
                  </a:cubicBezTo>
                  <a:cubicBezTo>
                    <a:pt x="190104" y="375208"/>
                    <a:pt x="179299" y="353290"/>
                    <a:pt x="176025" y="330391"/>
                  </a:cubicBezTo>
                  <a:cubicBezTo>
                    <a:pt x="175698" y="329736"/>
                    <a:pt x="176680" y="329409"/>
                    <a:pt x="177007" y="330063"/>
                  </a:cubicBezTo>
                  <a:close/>
                  <a:moveTo>
                    <a:pt x="485049" y="319904"/>
                  </a:moveTo>
                  <a:cubicBezTo>
                    <a:pt x="473612" y="325456"/>
                    <a:pt x="462500" y="331333"/>
                    <a:pt x="450736" y="336231"/>
                  </a:cubicBezTo>
                  <a:cubicBezTo>
                    <a:pt x="439625" y="340803"/>
                    <a:pt x="428514" y="345375"/>
                    <a:pt x="418056" y="350926"/>
                  </a:cubicBezTo>
                  <a:cubicBezTo>
                    <a:pt x="420017" y="352559"/>
                    <a:pt x="422304" y="354191"/>
                    <a:pt x="424265" y="355824"/>
                  </a:cubicBezTo>
                  <a:cubicBezTo>
                    <a:pt x="444200" y="348314"/>
                    <a:pt x="463481" y="337211"/>
                    <a:pt x="482435" y="327741"/>
                  </a:cubicBezTo>
                  <a:cubicBezTo>
                    <a:pt x="482435" y="327414"/>
                    <a:pt x="482762" y="327414"/>
                    <a:pt x="482762" y="327414"/>
                  </a:cubicBezTo>
                  <a:cubicBezTo>
                    <a:pt x="483416" y="325129"/>
                    <a:pt x="484070" y="322516"/>
                    <a:pt x="485049" y="319904"/>
                  </a:cubicBezTo>
                  <a:close/>
                  <a:moveTo>
                    <a:pt x="488971" y="307821"/>
                  </a:moveTo>
                  <a:lnTo>
                    <a:pt x="480212" y="311721"/>
                  </a:lnTo>
                  <a:lnTo>
                    <a:pt x="422958" y="337211"/>
                  </a:lnTo>
                  <a:cubicBezTo>
                    <a:pt x="418383" y="339170"/>
                    <a:pt x="413807" y="341456"/>
                    <a:pt x="409232" y="343742"/>
                  </a:cubicBezTo>
                  <a:cubicBezTo>
                    <a:pt x="411520" y="345701"/>
                    <a:pt x="414135" y="347334"/>
                    <a:pt x="416422" y="349294"/>
                  </a:cubicBezTo>
                  <a:cubicBezTo>
                    <a:pt x="427533" y="342110"/>
                    <a:pt x="439625" y="336558"/>
                    <a:pt x="452043" y="331007"/>
                  </a:cubicBezTo>
                  <a:lnTo>
                    <a:pt x="484593" y="314899"/>
                  </a:lnTo>
                  <a:lnTo>
                    <a:pt x="486357" y="314026"/>
                  </a:lnTo>
                  <a:cubicBezTo>
                    <a:pt x="486683" y="314026"/>
                    <a:pt x="486683" y="313699"/>
                    <a:pt x="487011" y="313699"/>
                  </a:cubicBezTo>
                  <a:cubicBezTo>
                    <a:pt x="487337" y="311740"/>
                    <a:pt x="488318" y="309780"/>
                    <a:pt x="488971" y="307821"/>
                  </a:cubicBezTo>
                  <a:close/>
                  <a:moveTo>
                    <a:pt x="162601" y="272453"/>
                  </a:moveTo>
                  <a:cubicBezTo>
                    <a:pt x="177294" y="299785"/>
                    <a:pt x="188069" y="329069"/>
                    <a:pt x="201129" y="357051"/>
                  </a:cubicBezTo>
                  <a:cubicBezTo>
                    <a:pt x="207333" y="370717"/>
                    <a:pt x="214516" y="384058"/>
                    <a:pt x="220393" y="397723"/>
                  </a:cubicBezTo>
                  <a:cubicBezTo>
                    <a:pt x="225290" y="408786"/>
                    <a:pt x="228555" y="421150"/>
                    <a:pt x="234432" y="431562"/>
                  </a:cubicBezTo>
                  <a:cubicBezTo>
                    <a:pt x="234759" y="431562"/>
                    <a:pt x="235085" y="431237"/>
                    <a:pt x="235085" y="431237"/>
                  </a:cubicBezTo>
                  <a:cubicBezTo>
                    <a:pt x="254023" y="421476"/>
                    <a:pt x="272959" y="410413"/>
                    <a:pt x="292550" y="401953"/>
                  </a:cubicBezTo>
                  <a:cubicBezTo>
                    <a:pt x="309854" y="394469"/>
                    <a:pt x="328139" y="389263"/>
                    <a:pt x="345770" y="383081"/>
                  </a:cubicBezTo>
                  <a:cubicBezTo>
                    <a:pt x="346423" y="382756"/>
                    <a:pt x="346749" y="383732"/>
                    <a:pt x="346096" y="384058"/>
                  </a:cubicBezTo>
                  <a:cubicBezTo>
                    <a:pt x="326507" y="391541"/>
                    <a:pt x="306916" y="400000"/>
                    <a:pt x="288305" y="409437"/>
                  </a:cubicBezTo>
                  <a:cubicBezTo>
                    <a:pt x="271654" y="418222"/>
                    <a:pt x="255328" y="428634"/>
                    <a:pt x="238024" y="436118"/>
                  </a:cubicBezTo>
                  <a:cubicBezTo>
                    <a:pt x="236718" y="437094"/>
                    <a:pt x="235412" y="436443"/>
                    <a:pt x="234432" y="435792"/>
                  </a:cubicBezTo>
                  <a:cubicBezTo>
                    <a:pt x="233453" y="436443"/>
                    <a:pt x="231820" y="436443"/>
                    <a:pt x="230841" y="435142"/>
                  </a:cubicBezTo>
                  <a:cubicBezTo>
                    <a:pt x="223658" y="423428"/>
                    <a:pt x="220393" y="409437"/>
                    <a:pt x="214516" y="396747"/>
                  </a:cubicBezTo>
                  <a:cubicBezTo>
                    <a:pt x="208313" y="383081"/>
                    <a:pt x="201456" y="369740"/>
                    <a:pt x="195578" y="355750"/>
                  </a:cubicBezTo>
                  <a:cubicBezTo>
                    <a:pt x="183172" y="328743"/>
                    <a:pt x="170764" y="301086"/>
                    <a:pt x="161623" y="273104"/>
                  </a:cubicBezTo>
                  <a:cubicBezTo>
                    <a:pt x="161296" y="272453"/>
                    <a:pt x="162601" y="271802"/>
                    <a:pt x="162601" y="272453"/>
                  </a:cubicBezTo>
                  <a:close/>
                  <a:moveTo>
                    <a:pt x="396161" y="254846"/>
                  </a:moveTo>
                  <a:cubicBezTo>
                    <a:pt x="421145" y="267196"/>
                    <a:pt x="440288" y="288972"/>
                    <a:pt x="466569" y="299047"/>
                  </a:cubicBezTo>
                  <a:cubicBezTo>
                    <a:pt x="469165" y="300022"/>
                    <a:pt x="467867" y="304898"/>
                    <a:pt x="464947" y="303598"/>
                  </a:cubicBezTo>
                  <a:cubicBezTo>
                    <a:pt x="464622" y="303598"/>
                    <a:pt x="463974" y="303273"/>
                    <a:pt x="463649" y="303273"/>
                  </a:cubicBezTo>
                  <a:cubicBezTo>
                    <a:pt x="463324" y="303598"/>
                    <a:pt x="462676" y="304247"/>
                    <a:pt x="462027" y="304573"/>
                  </a:cubicBezTo>
                  <a:cubicBezTo>
                    <a:pt x="449373" y="309122"/>
                    <a:pt x="437368" y="316923"/>
                    <a:pt x="425038" y="322448"/>
                  </a:cubicBezTo>
                  <a:cubicBezTo>
                    <a:pt x="413358" y="327649"/>
                    <a:pt x="401353" y="332849"/>
                    <a:pt x="389348" y="337399"/>
                  </a:cubicBezTo>
                  <a:cubicBezTo>
                    <a:pt x="388050" y="337724"/>
                    <a:pt x="387401" y="336099"/>
                    <a:pt x="388375" y="335449"/>
                  </a:cubicBezTo>
                  <a:cubicBezTo>
                    <a:pt x="402001" y="328623"/>
                    <a:pt x="416278" y="322448"/>
                    <a:pt x="429905" y="315298"/>
                  </a:cubicBezTo>
                  <a:cubicBezTo>
                    <a:pt x="439639" y="310422"/>
                    <a:pt x="448399" y="304898"/>
                    <a:pt x="458133" y="300672"/>
                  </a:cubicBezTo>
                  <a:cubicBezTo>
                    <a:pt x="435096" y="289622"/>
                    <a:pt x="415953" y="271096"/>
                    <a:pt x="395188" y="256795"/>
                  </a:cubicBezTo>
                  <a:cubicBezTo>
                    <a:pt x="393890" y="256146"/>
                    <a:pt x="395188" y="254520"/>
                    <a:pt x="396161" y="254846"/>
                  </a:cubicBezTo>
                  <a:close/>
                  <a:moveTo>
                    <a:pt x="571555" y="211645"/>
                  </a:moveTo>
                  <a:cubicBezTo>
                    <a:pt x="572205" y="211316"/>
                    <a:pt x="572855" y="211645"/>
                    <a:pt x="572530" y="212303"/>
                  </a:cubicBezTo>
                  <a:cubicBezTo>
                    <a:pt x="562133" y="229063"/>
                    <a:pt x="546212" y="241879"/>
                    <a:pt x="536790" y="258967"/>
                  </a:cubicBezTo>
                  <a:cubicBezTo>
                    <a:pt x="537114" y="259625"/>
                    <a:pt x="537114" y="259953"/>
                    <a:pt x="536790" y="259953"/>
                  </a:cubicBezTo>
                  <a:cubicBezTo>
                    <a:pt x="531267" y="275399"/>
                    <a:pt x="524118" y="292158"/>
                    <a:pt x="521194" y="307932"/>
                  </a:cubicBezTo>
                  <a:cubicBezTo>
                    <a:pt x="520869" y="308918"/>
                    <a:pt x="519894" y="308590"/>
                    <a:pt x="519894" y="307932"/>
                  </a:cubicBezTo>
                  <a:cubicBezTo>
                    <a:pt x="520545" y="300375"/>
                    <a:pt x="523468" y="293473"/>
                    <a:pt x="525418" y="286243"/>
                  </a:cubicBezTo>
                  <a:cubicBezTo>
                    <a:pt x="528017" y="277370"/>
                    <a:pt x="530616" y="268169"/>
                    <a:pt x="533541" y="259296"/>
                  </a:cubicBezTo>
                  <a:cubicBezTo>
                    <a:pt x="533541" y="258967"/>
                    <a:pt x="533541" y="258639"/>
                    <a:pt x="533541" y="258310"/>
                  </a:cubicBezTo>
                  <a:cubicBezTo>
                    <a:pt x="538090" y="249766"/>
                    <a:pt x="544912" y="241550"/>
                    <a:pt x="551411" y="234649"/>
                  </a:cubicBezTo>
                  <a:cubicBezTo>
                    <a:pt x="558558" y="227091"/>
                    <a:pt x="564732" y="218875"/>
                    <a:pt x="571555" y="211645"/>
                  </a:cubicBezTo>
                  <a:close/>
                  <a:moveTo>
                    <a:pt x="504027" y="205108"/>
                  </a:moveTo>
                  <a:cubicBezTo>
                    <a:pt x="504996" y="204115"/>
                    <a:pt x="506609" y="205439"/>
                    <a:pt x="505964" y="206431"/>
                  </a:cubicBezTo>
                  <a:cubicBezTo>
                    <a:pt x="502736" y="210070"/>
                    <a:pt x="500477" y="214372"/>
                    <a:pt x="497571" y="218011"/>
                  </a:cubicBezTo>
                  <a:cubicBezTo>
                    <a:pt x="495312" y="220989"/>
                    <a:pt x="494020" y="224297"/>
                    <a:pt x="491439" y="227275"/>
                  </a:cubicBezTo>
                  <a:cubicBezTo>
                    <a:pt x="490148" y="228268"/>
                    <a:pt x="488211" y="226282"/>
                    <a:pt x="489502" y="224960"/>
                  </a:cubicBezTo>
                  <a:cubicBezTo>
                    <a:pt x="494343" y="218342"/>
                    <a:pt x="498862" y="211394"/>
                    <a:pt x="504027" y="205108"/>
                  </a:cubicBezTo>
                  <a:close/>
                  <a:moveTo>
                    <a:pt x="519568" y="201234"/>
                  </a:moveTo>
                  <a:cubicBezTo>
                    <a:pt x="519568" y="201234"/>
                    <a:pt x="519568" y="201234"/>
                    <a:pt x="519568" y="201557"/>
                  </a:cubicBezTo>
                  <a:cubicBezTo>
                    <a:pt x="514671" y="212226"/>
                    <a:pt x="504224" y="220309"/>
                    <a:pt x="499002" y="230655"/>
                  </a:cubicBezTo>
                  <a:cubicBezTo>
                    <a:pt x="498349" y="232594"/>
                    <a:pt x="495411" y="230978"/>
                    <a:pt x="496390" y="229038"/>
                  </a:cubicBezTo>
                  <a:cubicBezTo>
                    <a:pt x="499655" y="221925"/>
                    <a:pt x="506183" y="215782"/>
                    <a:pt x="511080" y="209963"/>
                  </a:cubicBezTo>
                  <a:cubicBezTo>
                    <a:pt x="512712" y="208346"/>
                    <a:pt x="516629" y="201557"/>
                    <a:pt x="519568" y="201234"/>
                  </a:cubicBezTo>
                  <a:close/>
                  <a:moveTo>
                    <a:pt x="531416" y="196470"/>
                  </a:moveTo>
                  <a:cubicBezTo>
                    <a:pt x="532377" y="195473"/>
                    <a:pt x="533977" y="197135"/>
                    <a:pt x="532696" y="198132"/>
                  </a:cubicBezTo>
                  <a:cubicBezTo>
                    <a:pt x="526936" y="203782"/>
                    <a:pt x="521175" y="209764"/>
                    <a:pt x="516054" y="216079"/>
                  </a:cubicBezTo>
                  <a:cubicBezTo>
                    <a:pt x="511894" y="221397"/>
                    <a:pt x="506453" y="226382"/>
                    <a:pt x="503253" y="232364"/>
                  </a:cubicBezTo>
                  <a:cubicBezTo>
                    <a:pt x="502293" y="234026"/>
                    <a:pt x="499733" y="232364"/>
                    <a:pt x="500693" y="230702"/>
                  </a:cubicBezTo>
                  <a:cubicBezTo>
                    <a:pt x="503573" y="224388"/>
                    <a:pt x="509334" y="218738"/>
                    <a:pt x="513814" y="213753"/>
                  </a:cubicBezTo>
                  <a:cubicBezTo>
                    <a:pt x="519575" y="207770"/>
                    <a:pt x="525336" y="201787"/>
                    <a:pt x="531416" y="196470"/>
                  </a:cubicBezTo>
                  <a:close/>
                  <a:moveTo>
                    <a:pt x="546281" y="192594"/>
                  </a:moveTo>
                  <a:cubicBezTo>
                    <a:pt x="546606" y="192594"/>
                    <a:pt x="546932" y="193243"/>
                    <a:pt x="546606" y="193567"/>
                  </a:cubicBezTo>
                  <a:cubicBezTo>
                    <a:pt x="532623" y="204926"/>
                    <a:pt x="521892" y="221803"/>
                    <a:pt x="511485" y="236407"/>
                  </a:cubicBezTo>
                  <a:cubicBezTo>
                    <a:pt x="510184" y="238355"/>
                    <a:pt x="506932" y="236407"/>
                    <a:pt x="508233" y="234460"/>
                  </a:cubicBezTo>
                  <a:cubicBezTo>
                    <a:pt x="514737" y="225373"/>
                    <a:pt x="521241" y="216935"/>
                    <a:pt x="528721" y="208821"/>
                  </a:cubicBezTo>
                  <a:cubicBezTo>
                    <a:pt x="532949" y="203953"/>
                    <a:pt x="539452" y="194541"/>
                    <a:pt x="546281" y="192594"/>
                  </a:cubicBezTo>
                  <a:close/>
                  <a:moveTo>
                    <a:pt x="557622" y="187483"/>
                  </a:moveTo>
                  <a:cubicBezTo>
                    <a:pt x="558596" y="186833"/>
                    <a:pt x="559895" y="188132"/>
                    <a:pt x="558920" y="188783"/>
                  </a:cubicBezTo>
                  <a:cubicBezTo>
                    <a:pt x="544640" y="204378"/>
                    <a:pt x="529387" y="219975"/>
                    <a:pt x="518028" y="237845"/>
                  </a:cubicBezTo>
                  <a:cubicBezTo>
                    <a:pt x="517054" y="239795"/>
                    <a:pt x="514134" y="237845"/>
                    <a:pt x="515107" y="235896"/>
                  </a:cubicBezTo>
                  <a:cubicBezTo>
                    <a:pt x="526467" y="218025"/>
                    <a:pt x="542694" y="202429"/>
                    <a:pt x="557622" y="187483"/>
                  </a:cubicBezTo>
                  <a:close/>
                  <a:moveTo>
                    <a:pt x="569122" y="182051"/>
                  </a:moveTo>
                  <a:cubicBezTo>
                    <a:pt x="569776" y="181073"/>
                    <a:pt x="571412" y="182051"/>
                    <a:pt x="570758" y="183354"/>
                  </a:cubicBezTo>
                  <a:cubicBezTo>
                    <a:pt x="565193" y="193132"/>
                    <a:pt x="556029" y="200302"/>
                    <a:pt x="548828" y="208776"/>
                  </a:cubicBezTo>
                  <a:cubicBezTo>
                    <a:pt x="540318" y="218555"/>
                    <a:pt x="531808" y="229637"/>
                    <a:pt x="525262" y="240718"/>
                  </a:cubicBezTo>
                  <a:cubicBezTo>
                    <a:pt x="523953" y="242674"/>
                    <a:pt x="521334" y="240718"/>
                    <a:pt x="521989" y="239089"/>
                  </a:cubicBezTo>
                  <a:cubicBezTo>
                    <a:pt x="527553" y="229637"/>
                    <a:pt x="534754" y="220185"/>
                    <a:pt x="541955" y="212037"/>
                  </a:cubicBezTo>
                  <a:cubicBezTo>
                    <a:pt x="550464" y="201933"/>
                    <a:pt x="561593" y="193132"/>
                    <a:pt x="569122" y="182051"/>
                  </a:cubicBezTo>
                  <a:close/>
                  <a:moveTo>
                    <a:pt x="47359" y="37245"/>
                  </a:moveTo>
                  <a:cubicBezTo>
                    <a:pt x="72706" y="53843"/>
                    <a:pt x="94761" y="74998"/>
                    <a:pt x="120766" y="89969"/>
                  </a:cubicBezTo>
                  <a:cubicBezTo>
                    <a:pt x="122083" y="90946"/>
                    <a:pt x="121095" y="92898"/>
                    <a:pt x="119449" y="92248"/>
                  </a:cubicBezTo>
                  <a:cubicBezTo>
                    <a:pt x="92786" y="77927"/>
                    <a:pt x="69744" y="58074"/>
                    <a:pt x="44397" y="41801"/>
                  </a:cubicBezTo>
                  <a:cubicBezTo>
                    <a:pt x="41764" y="39849"/>
                    <a:pt x="44397" y="35618"/>
                    <a:pt x="47359" y="37245"/>
                  </a:cubicBezTo>
                  <a:close/>
                  <a:moveTo>
                    <a:pt x="1983" y="16751"/>
                  </a:moveTo>
                  <a:cubicBezTo>
                    <a:pt x="5288" y="27450"/>
                    <a:pt x="14543" y="37177"/>
                    <a:pt x="21154" y="46255"/>
                  </a:cubicBezTo>
                  <a:cubicBezTo>
                    <a:pt x="27103" y="54685"/>
                    <a:pt x="33052" y="63439"/>
                    <a:pt x="38341" y="72194"/>
                  </a:cubicBezTo>
                  <a:cubicBezTo>
                    <a:pt x="39993" y="74787"/>
                    <a:pt x="36027" y="77056"/>
                    <a:pt x="34375" y="74462"/>
                  </a:cubicBezTo>
                  <a:cubicBezTo>
                    <a:pt x="27764" y="63439"/>
                    <a:pt x="20162" y="52740"/>
                    <a:pt x="13221" y="42365"/>
                  </a:cubicBezTo>
                  <a:cubicBezTo>
                    <a:pt x="7932" y="34584"/>
                    <a:pt x="1322" y="26478"/>
                    <a:pt x="0" y="17076"/>
                  </a:cubicBezTo>
                  <a:cubicBezTo>
                    <a:pt x="0" y="16103"/>
                    <a:pt x="1653" y="15455"/>
                    <a:pt x="1983" y="16751"/>
                  </a:cubicBezTo>
                  <a:close/>
                  <a:moveTo>
                    <a:pt x="21324" y="15882"/>
                  </a:moveTo>
                  <a:cubicBezTo>
                    <a:pt x="41585" y="46252"/>
                    <a:pt x="64134" y="74662"/>
                    <a:pt x="83415" y="105684"/>
                  </a:cubicBezTo>
                  <a:cubicBezTo>
                    <a:pt x="104657" y="140953"/>
                    <a:pt x="126553" y="176220"/>
                    <a:pt x="147141" y="212141"/>
                  </a:cubicBezTo>
                  <a:cubicBezTo>
                    <a:pt x="166422" y="246102"/>
                    <a:pt x="186029" y="280390"/>
                    <a:pt x="203024" y="315332"/>
                  </a:cubicBezTo>
                  <a:cubicBezTo>
                    <a:pt x="211193" y="332639"/>
                    <a:pt x="217729" y="349947"/>
                    <a:pt x="224265" y="367581"/>
                  </a:cubicBezTo>
                  <a:cubicBezTo>
                    <a:pt x="229821" y="383581"/>
                    <a:pt x="233743" y="400235"/>
                    <a:pt x="242566" y="415257"/>
                  </a:cubicBezTo>
                  <a:cubicBezTo>
                    <a:pt x="257271" y="404154"/>
                    <a:pt x="274266" y="396644"/>
                    <a:pt x="290931" y="389132"/>
                  </a:cubicBezTo>
                  <a:cubicBezTo>
                    <a:pt x="312827" y="379010"/>
                    <a:pt x="334396" y="368560"/>
                    <a:pt x="355965" y="358437"/>
                  </a:cubicBezTo>
                  <a:cubicBezTo>
                    <a:pt x="379168" y="347334"/>
                    <a:pt x="402370" y="337211"/>
                    <a:pt x="424919" y="325781"/>
                  </a:cubicBezTo>
                  <a:lnTo>
                    <a:pt x="470864" y="304939"/>
                  </a:lnTo>
                  <a:lnTo>
                    <a:pt x="478186" y="301616"/>
                  </a:lnTo>
                  <a:cubicBezTo>
                    <a:pt x="462174" y="294432"/>
                    <a:pt x="447468" y="284309"/>
                    <a:pt x="433415" y="274186"/>
                  </a:cubicBezTo>
                  <a:cubicBezTo>
                    <a:pt x="413481" y="260145"/>
                    <a:pt x="393220" y="246429"/>
                    <a:pt x="372631" y="233367"/>
                  </a:cubicBezTo>
                  <a:lnTo>
                    <a:pt x="370617" y="232217"/>
                  </a:lnTo>
                  <a:lnTo>
                    <a:pt x="251389" y="164138"/>
                  </a:lnTo>
                  <a:cubicBezTo>
                    <a:pt x="209559" y="140953"/>
                    <a:pt x="169364" y="115481"/>
                    <a:pt x="129494" y="89030"/>
                  </a:cubicBezTo>
                  <a:cubicBezTo>
                    <a:pt x="93546" y="64865"/>
                    <a:pt x="56618" y="41681"/>
                    <a:pt x="21324" y="15882"/>
                  </a:cubicBezTo>
                  <a:close/>
                  <a:moveTo>
                    <a:pt x="30801" y="14577"/>
                  </a:moveTo>
                  <a:cubicBezTo>
                    <a:pt x="66095" y="35149"/>
                    <a:pt x="99755" y="59641"/>
                    <a:pt x="134069" y="81846"/>
                  </a:cubicBezTo>
                  <a:cubicBezTo>
                    <a:pt x="172958" y="106990"/>
                    <a:pt x="212173" y="131809"/>
                    <a:pt x="252696" y="154341"/>
                  </a:cubicBezTo>
                  <a:lnTo>
                    <a:pt x="294989" y="177353"/>
                  </a:lnTo>
                  <a:lnTo>
                    <a:pt x="314134" y="187771"/>
                  </a:lnTo>
                  <a:cubicBezTo>
                    <a:pt x="334560" y="198915"/>
                    <a:pt x="354821" y="210345"/>
                    <a:pt x="374592" y="222917"/>
                  </a:cubicBezTo>
                  <a:cubicBezTo>
                    <a:pt x="395180" y="235653"/>
                    <a:pt x="415441" y="249368"/>
                    <a:pt x="435377" y="263410"/>
                  </a:cubicBezTo>
                  <a:cubicBezTo>
                    <a:pt x="452696" y="275166"/>
                    <a:pt x="470670" y="288228"/>
                    <a:pt x="490605" y="295412"/>
                  </a:cubicBezTo>
                  <a:cubicBezTo>
                    <a:pt x="491586" y="295739"/>
                    <a:pt x="492566" y="296392"/>
                    <a:pt x="493219" y="297045"/>
                  </a:cubicBezTo>
                  <a:cubicBezTo>
                    <a:pt x="496815" y="298025"/>
                    <a:pt x="497794" y="304556"/>
                    <a:pt x="493219" y="306189"/>
                  </a:cubicBezTo>
                  <a:lnTo>
                    <a:pt x="490978" y="319531"/>
                  </a:lnTo>
                  <a:lnTo>
                    <a:pt x="485703" y="350926"/>
                  </a:lnTo>
                  <a:cubicBezTo>
                    <a:pt x="489625" y="342110"/>
                    <a:pt x="493874" y="333293"/>
                    <a:pt x="497794" y="324476"/>
                  </a:cubicBezTo>
                  <a:cubicBezTo>
                    <a:pt x="507598" y="301616"/>
                    <a:pt x="517076" y="278758"/>
                    <a:pt x="524266" y="254919"/>
                  </a:cubicBezTo>
                  <a:cubicBezTo>
                    <a:pt x="524266" y="254593"/>
                    <a:pt x="524266" y="254593"/>
                    <a:pt x="523938" y="254266"/>
                  </a:cubicBezTo>
                  <a:cubicBezTo>
                    <a:pt x="523285" y="254266"/>
                    <a:pt x="522959" y="254266"/>
                    <a:pt x="522305" y="254266"/>
                  </a:cubicBezTo>
                  <a:cubicBezTo>
                    <a:pt x="476879" y="238918"/>
                    <a:pt x="432436" y="217692"/>
                    <a:pt x="389298" y="197119"/>
                  </a:cubicBezTo>
                  <a:cubicBezTo>
                    <a:pt x="344853" y="175241"/>
                    <a:pt x="300409" y="153688"/>
                    <a:pt x="256292" y="131483"/>
                  </a:cubicBezTo>
                  <a:lnTo>
                    <a:pt x="168032" y="85255"/>
                  </a:lnTo>
                  <a:lnTo>
                    <a:pt x="120997" y="60620"/>
                  </a:lnTo>
                  <a:cubicBezTo>
                    <a:pt x="104330" y="51476"/>
                    <a:pt x="85377" y="44292"/>
                    <a:pt x="69036" y="35149"/>
                  </a:cubicBezTo>
                  <a:cubicBezTo>
                    <a:pt x="55965" y="27312"/>
                    <a:pt x="44854" y="20128"/>
                    <a:pt x="30801" y="14577"/>
                  </a:cubicBezTo>
                  <a:close/>
                  <a:moveTo>
                    <a:pt x="20998" y="8372"/>
                  </a:moveTo>
                  <a:cubicBezTo>
                    <a:pt x="49102" y="14577"/>
                    <a:pt x="86356" y="34496"/>
                    <a:pt x="115442" y="49844"/>
                  </a:cubicBezTo>
                  <a:lnTo>
                    <a:pt x="128461" y="56549"/>
                  </a:lnTo>
                  <a:lnTo>
                    <a:pt x="221324" y="104379"/>
                  </a:lnTo>
                  <a:cubicBezTo>
                    <a:pt x="224592" y="103399"/>
                    <a:pt x="228840" y="103399"/>
                    <a:pt x="232108" y="103399"/>
                  </a:cubicBezTo>
                  <a:cubicBezTo>
                    <a:pt x="233415" y="103399"/>
                    <a:pt x="233415" y="105032"/>
                    <a:pt x="232108" y="105358"/>
                  </a:cubicBezTo>
                  <a:cubicBezTo>
                    <a:pt x="230147" y="105684"/>
                    <a:pt x="228514" y="106011"/>
                    <a:pt x="226552" y="106011"/>
                  </a:cubicBezTo>
                  <a:cubicBezTo>
                    <a:pt x="226226" y="106011"/>
                    <a:pt x="225899" y="106337"/>
                    <a:pt x="225573" y="106337"/>
                  </a:cubicBezTo>
                  <a:cubicBezTo>
                    <a:pt x="227533" y="107317"/>
                    <a:pt x="229494" y="108297"/>
                    <a:pt x="231128" y="109277"/>
                  </a:cubicBezTo>
                  <a:cubicBezTo>
                    <a:pt x="235376" y="108950"/>
                    <a:pt x="239625" y="108297"/>
                    <a:pt x="243219" y="106990"/>
                  </a:cubicBezTo>
                  <a:cubicBezTo>
                    <a:pt x="244854" y="106664"/>
                    <a:pt x="245507" y="108950"/>
                    <a:pt x="244200" y="109277"/>
                  </a:cubicBezTo>
                  <a:cubicBezTo>
                    <a:pt x="241259" y="110256"/>
                    <a:pt x="238318" y="110910"/>
                    <a:pt x="235376" y="111236"/>
                  </a:cubicBezTo>
                  <a:cubicBezTo>
                    <a:pt x="237337" y="112216"/>
                    <a:pt x="238971" y="112869"/>
                    <a:pt x="240278" y="113522"/>
                  </a:cubicBezTo>
                  <a:cubicBezTo>
                    <a:pt x="247141" y="112869"/>
                    <a:pt x="253677" y="112542"/>
                    <a:pt x="260540" y="112216"/>
                  </a:cubicBezTo>
                  <a:cubicBezTo>
                    <a:pt x="261520" y="111889"/>
                    <a:pt x="261520" y="113522"/>
                    <a:pt x="260540" y="113522"/>
                  </a:cubicBezTo>
                  <a:cubicBezTo>
                    <a:pt x="255311" y="114501"/>
                    <a:pt x="250082" y="115481"/>
                    <a:pt x="245180" y="115807"/>
                  </a:cubicBezTo>
                  <a:cubicBezTo>
                    <a:pt x="246488" y="116787"/>
                    <a:pt x="248448" y="117767"/>
                    <a:pt x="250082" y="118420"/>
                  </a:cubicBezTo>
                  <a:cubicBezTo>
                    <a:pt x="250736" y="118747"/>
                    <a:pt x="251716" y="119073"/>
                    <a:pt x="252696" y="119726"/>
                  </a:cubicBezTo>
                  <a:cubicBezTo>
                    <a:pt x="262500" y="118420"/>
                    <a:pt x="271978" y="116787"/>
                    <a:pt x="281455" y="115481"/>
                  </a:cubicBezTo>
                  <a:cubicBezTo>
                    <a:pt x="282762" y="115481"/>
                    <a:pt x="282762" y="117114"/>
                    <a:pt x="281455" y="117440"/>
                  </a:cubicBezTo>
                  <a:cubicBezTo>
                    <a:pt x="273285" y="118747"/>
                    <a:pt x="265115" y="120706"/>
                    <a:pt x="256618" y="121686"/>
                  </a:cubicBezTo>
                  <a:cubicBezTo>
                    <a:pt x="259559" y="123319"/>
                    <a:pt x="262500" y="124624"/>
                    <a:pt x="265441" y="125931"/>
                  </a:cubicBezTo>
                  <a:cubicBezTo>
                    <a:pt x="275245" y="123971"/>
                    <a:pt x="285703" y="122666"/>
                    <a:pt x="295507" y="121359"/>
                  </a:cubicBezTo>
                  <a:cubicBezTo>
                    <a:pt x="296160" y="121033"/>
                    <a:pt x="296814" y="122666"/>
                    <a:pt x="295834" y="122992"/>
                  </a:cubicBezTo>
                  <a:cubicBezTo>
                    <a:pt x="287011" y="124624"/>
                    <a:pt x="278186" y="126584"/>
                    <a:pt x="269363" y="127890"/>
                  </a:cubicBezTo>
                  <a:cubicBezTo>
                    <a:pt x="271651" y="128870"/>
                    <a:pt x="273938" y="130176"/>
                    <a:pt x="276226" y="131156"/>
                  </a:cubicBezTo>
                  <a:cubicBezTo>
                    <a:pt x="287990" y="129523"/>
                    <a:pt x="300082" y="127564"/>
                    <a:pt x="312174" y="125277"/>
                  </a:cubicBezTo>
                  <a:cubicBezTo>
                    <a:pt x="313481" y="125277"/>
                    <a:pt x="313481" y="127237"/>
                    <a:pt x="312174" y="127564"/>
                  </a:cubicBezTo>
                  <a:cubicBezTo>
                    <a:pt x="301389" y="129196"/>
                    <a:pt x="290931" y="131809"/>
                    <a:pt x="280148" y="133115"/>
                  </a:cubicBezTo>
                  <a:cubicBezTo>
                    <a:pt x="282762" y="134421"/>
                    <a:pt x="285377" y="135727"/>
                    <a:pt x="287990" y="137034"/>
                  </a:cubicBezTo>
                  <a:cubicBezTo>
                    <a:pt x="301389" y="134748"/>
                    <a:pt x="315442" y="133441"/>
                    <a:pt x="328841" y="129523"/>
                  </a:cubicBezTo>
                  <a:cubicBezTo>
                    <a:pt x="330148" y="129196"/>
                    <a:pt x="331128" y="131483"/>
                    <a:pt x="329494" y="131809"/>
                  </a:cubicBezTo>
                  <a:cubicBezTo>
                    <a:pt x="317402" y="135401"/>
                    <a:pt x="304657" y="137360"/>
                    <a:pt x="292239" y="138993"/>
                  </a:cubicBezTo>
                  <a:cubicBezTo>
                    <a:pt x="295507" y="140626"/>
                    <a:pt x="298775" y="142258"/>
                    <a:pt x="302043" y="143891"/>
                  </a:cubicBezTo>
                  <a:cubicBezTo>
                    <a:pt x="317076" y="140953"/>
                    <a:pt x="332108" y="136707"/>
                    <a:pt x="347468" y="135074"/>
                  </a:cubicBezTo>
                  <a:cubicBezTo>
                    <a:pt x="348775" y="134748"/>
                    <a:pt x="348775" y="136380"/>
                    <a:pt x="347794" y="136380"/>
                  </a:cubicBezTo>
                  <a:cubicBezTo>
                    <a:pt x="333742" y="138667"/>
                    <a:pt x="320344" y="143238"/>
                    <a:pt x="306291" y="145851"/>
                  </a:cubicBezTo>
                  <a:cubicBezTo>
                    <a:pt x="309560" y="147483"/>
                    <a:pt x="312501" y="149116"/>
                    <a:pt x="315768" y="150748"/>
                  </a:cubicBezTo>
                  <a:cubicBezTo>
                    <a:pt x="315768" y="150748"/>
                    <a:pt x="315768" y="150422"/>
                    <a:pt x="316095" y="150422"/>
                  </a:cubicBezTo>
                  <a:cubicBezTo>
                    <a:pt x="324265" y="147810"/>
                    <a:pt x="333089" y="146504"/>
                    <a:pt x="341912" y="144544"/>
                  </a:cubicBezTo>
                  <a:cubicBezTo>
                    <a:pt x="349756" y="142585"/>
                    <a:pt x="357598" y="140953"/>
                    <a:pt x="366095" y="140953"/>
                  </a:cubicBezTo>
                  <a:cubicBezTo>
                    <a:pt x="367076" y="140953"/>
                    <a:pt x="367076" y="142258"/>
                    <a:pt x="366095" y="142585"/>
                  </a:cubicBezTo>
                  <a:cubicBezTo>
                    <a:pt x="350082" y="143238"/>
                    <a:pt x="335050" y="149443"/>
                    <a:pt x="319363" y="152381"/>
                  </a:cubicBezTo>
                  <a:cubicBezTo>
                    <a:pt x="322304" y="153688"/>
                    <a:pt x="324919" y="154994"/>
                    <a:pt x="327534" y="156300"/>
                  </a:cubicBezTo>
                  <a:cubicBezTo>
                    <a:pt x="345834" y="153688"/>
                    <a:pt x="364461" y="148463"/>
                    <a:pt x="382762" y="147483"/>
                  </a:cubicBezTo>
                  <a:cubicBezTo>
                    <a:pt x="383088" y="147483"/>
                    <a:pt x="383416" y="148137"/>
                    <a:pt x="382762" y="148137"/>
                  </a:cubicBezTo>
                  <a:cubicBezTo>
                    <a:pt x="366749" y="153035"/>
                    <a:pt x="349102" y="156954"/>
                    <a:pt x="332435" y="158586"/>
                  </a:cubicBezTo>
                  <a:cubicBezTo>
                    <a:pt x="336357" y="160872"/>
                    <a:pt x="340605" y="162831"/>
                    <a:pt x="344527" y="164791"/>
                  </a:cubicBezTo>
                  <a:cubicBezTo>
                    <a:pt x="362827" y="160872"/>
                    <a:pt x="381455" y="158912"/>
                    <a:pt x="399755" y="154994"/>
                  </a:cubicBezTo>
                  <a:cubicBezTo>
                    <a:pt x="400736" y="154994"/>
                    <a:pt x="401062" y="155974"/>
                    <a:pt x="400083" y="156300"/>
                  </a:cubicBezTo>
                  <a:cubicBezTo>
                    <a:pt x="384069" y="161525"/>
                    <a:pt x="366422" y="165117"/>
                    <a:pt x="349102" y="167077"/>
                  </a:cubicBezTo>
                  <a:cubicBezTo>
                    <a:pt x="353024" y="168709"/>
                    <a:pt x="356618" y="170342"/>
                    <a:pt x="360540" y="172301"/>
                  </a:cubicBezTo>
                  <a:cubicBezTo>
                    <a:pt x="377860" y="169362"/>
                    <a:pt x="395180" y="165444"/>
                    <a:pt x="413154" y="163484"/>
                  </a:cubicBezTo>
                  <a:cubicBezTo>
                    <a:pt x="413481" y="163484"/>
                    <a:pt x="413807" y="164138"/>
                    <a:pt x="413154" y="164464"/>
                  </a:cubicBezTo>
                  <a:cubicBezTo>
                    <a:pt x="397141" y="167403"/>
                    <a:pt x="381128" y="171322"/>
                    <a:pt x="365115" y="174587"/>
                  </a:cubicBezTo>
                  <a:cubicBezTo>
                    <a:pt x="368056" y="175894"/>
                    <a:pt x="371324" y="177199"/>
                    <a:pt x="374592" y="178832"/>
                  </a:cubicBezTo>
                  <a:cubicBezTo>
                    <a:pt x="382435" y="177526"/>
                    <a:pt x="390605" y="175241"/>
                    <a:pt x="398775" y="174261"/>
                  </a:cubicBezTo>
                  <a:cubicBezTo>
                    <a:pt x="407925" y="172954"/>
                    <a:pt x="417403" y="171975"/>
                    <a:pt x="426552" y="169362"/>
                  </a:cubicBezTo>
                  <a:cubicBezTo>
                    <a:pt x="427206" y="169035"/>
                    <a:pt x="427533" y="170015"/>
                    <a:pt x="426880" y="170342"/>
                  </a:cubicBezTo>
                  <a:cubicBezTo>
                    <a:pt x="417729" y="173608"/>
                    <a:pt x="408252" y="175241"/>
                    <a:pt x="398775" y="176873"/>
                  </a:cubicBezTo>
                  <a:cubicBezTo>
                    <a:pt x="391913" y="177852"/>
                    <a:pt x="385703" y="179485"/>
                    <a:pt x="378840" y="181118"/>
                  </a:cubicBezTo>
                  <a:cubicBezTo>
                    <a:pt x="383088" y="183078"/>
                    <a:pt x="387664" y="185037"/>
                    <a:pt x="391585" y="186996"/>
                  </a:cubicBezTo>
                  <a:cubicBezTo>
                    <a:pt x="407272" y="184384"/>
                    <a:pt x="422958" y="182098"/>
                    <a:pt x="437991" y="178832"/>
                  </a:cubicBezTo>
                  <a:cubicBezTo>
                    <a:pt x="438971" y="178832"/>
                    <a:pt x="439625" y="180138"/>
                    <a:pt x="438644" y="180465"/>
                  </a:cubicBezTo>
                  <a:cubicBezTo>
                    <a:pt x="428840" y="183731"/>
                    <a:pt x="417729" y="184384"/>
                    <a:pt x="407599" y="186669"/>
                  </a:cubicBezTo>
                  <a:cubicBezTo>
                    <a:pt x="404004" y="187322"/>
                    <a:pt x="399755" y="187976"/>
                    <a:pt x="395833" y="188955"/>
                  </a:cubicBezTo>
                  <a:cubicBezTo>
                    <a:pt x="438318" y="208875"/>
                    <a:pt x="481128" y="227815"/>
                    <a:pt x="525246" y="244796"/>
                  </a:cubicBezTo>
                  <a:cubicBezTo>
                    <a:pt x="525573" y="245123"/>
                    <a:pt x="525900" y="245123"/>
                    <a:pt x="526226" y="245449"/>
                  </a:cubicBezTo>
                  <a:cubicBezTo>
                    <a:pt x="544854" y="216387"/>
                    <a:pt x="574265" y="194833"/>
                    <a:pt x="588318" y="163158"/>
                  </a:cubicBezTo>
                  <a:cubicBezTo>
                    <a:pt x="587991" y="163158"/>
                    <a:pt x="587338" y="163158"/>
                    <a:pt x="586684" y="162831"/>
                  </a:cubicBezTo>
                  <a:cubicBezTo>
                    <a:pt x="565442" y="153688"/>
                    <a:pt x="542566" y="149116"/>
                    <a:pt x="520018" y="144544"/>
                  </a:cubicBezTo>
                  <a:cubicBezTo>
                    <a:pt x="495834" y="139646"/>
                    <a:pt x="471651" y="132461"/>
                    <a:pt x="447795" y="125604"/>
                  </a:cubicBezTo>
                  <a:cubicBezTo>
                    <a:pt x="399755" y="111563"/>
                    <a:pt x="351390" y="96867"/>
                    <a:pt x="302697" y="84132"/>
                  </a:cubicBezTo>
                  <a:cubicBezTo>
                    <a:pt x="284723" y="79233"/>
                    <a:pt x="267075" y="74662"/>
                    <a:pt x="249102" y="70090"/>
                  </a:cubicBezTo>
                  <a:cubicBezTo>
                    <a:pt x="241912" y="74009"/>
                    <a:pt x="234722" y="77601"/>
                    <a:pt x="227206" y="79887"/>
                  </a:cubicBezTo>
                  <a:cubicBezTo>
                    <a:pt x="225573" y="80866"/>
                    <a:pt x="224265" y="77928"/>
                    <a:pt x="226226" y="77275"/>
                  </a:cubicBezTo>
                  <a:cubicBezTo>
                    <a:pt x="231455" y="74662"/>
                    <a:pt x="236356" y="71396"/>
                    <a:pt x="241259" y="68131"/>
                  </a:cubicBezTo>
                  <a:cubicBezTo>
                    <a:pt x="239298" y="67478"/>
                    <a:pt x="237337" y="67152"/>
                    <a:pt x="235376" y="66498"/>
                  </a:cubicBezTo>
                  <a:cubicBezTo>
                    <a:pt x="231128" y="68458"/>
                    <a:pt x="227206" y="70743"/>
                    <a:pt x="223611" y="73029"/>
                  </a:cubicBezTo>
                  <a:cubicBezTo>
                    <a:pt x="221651" y="74009"/>
                    <a:pt x="220017" y="71396"/>
                    <a:pt x="221977" y="69763"/>
                  </a:cubicBezTo>
                  <a:cubicBezTo>
                    <a:pt x="224265" y="68458"/>
                    <a:pt x="226552" y="66498"/>
                    <a:pt x="229167" y="65192"/>
                  </a:cubicBezTo>
                  <a:cubicBezTo>
                    <a:pt x="204657" y="58661"/>
                    <a:pt x="180475" y="52783"/>
                    <a:pt x="155964" y="46252"/>
                  </a:cubicBezTo>
                  <a:cubicBezTo>
                    <a:pt x="132761" y="40048"/>
                    <a:pt x="109559" y="33516"/>
                    <a:pt x="86356" y="26005"/>
                  </a:cubicBezTo>
                  <a:cubicBezTo>
                    <a:pt x="65115" y="19148"/>
                    <a:pt x="43546" y="9678"/>
                    <a:pt x="20998" y="8372"/>
                  </a:cubicBezTo>
                  <a:close/>
                  <a:moveTo>
                    <a:pt x="16749" y="5760"/>
                  </a:moveTo>
                  <a:cubicBezTo>
                    <a:pt x="39625" y="2494"/>
                    <a:pt x="63154" y="12291"/>
                    <a:pt x="84723" y="18495"/>
                  </a:cubicBezTo>
                  <a:cubicBezTo>
                    <a:pt x="107926" y="25026"/>
                    <a:pt x="131128" y="31557"/>
                    <a:pt x="154331" y="37435"/>
                  </a:cubicBezTo>
                  <a:cubicBezTo>
                    <a:pt x="183088" y="44292"/>
                    <a:pt x="211520" y="51150"/>
                    <a:pt x="239951" y="58335"/>
                  </a:cubicBezTo>
                  <a:cubicBezTo>
                    <a:pt x="244200" y="55395"/>
                    <a:pt x="249102" y="52783"/>
                    <a:pt x="253350" y="50171"/>
                  </a:cubicBezTo>
                  <a:cubicBezTo>
                    <a:pt x="255964" y="49191"/>
                    <a:pt x="258579" y="52130"/>
                    <a:pt x="256292" y="54089"/>
                  </a:cubicBezTo>
                  <a:cubicBezTo>
                    <a:pt x="253677" y="56375"/>
                    <a:pt x="250736" y="58335"/>
                    <a:pt x="247467" y="59968"/>
                  </a:cubicBezTo>
                  <a:cubicBezTo>
                    <a:pt x="249102" y="60620"/>
                    <a:pt x="250409" y="60946"/>
                    <a:pt x="252043" y="60946"/>
                  </a:cubicBezTo>
                  <a:cubicBezTo>
                    <a:pt x="254658" y="59641"/>
                    <a:pt x="257271" y="58335"/>
                    <a:pt x="259886" y="57355"/>
                  </a:cubicBezTo>
                  <a:cubicBezTo>
                    <a:pt x="263154" y="56049"/>
                    <a:pt x="265769" y="59968"/>
                    <a:pt x="262500" y="61926"/>
                  </a:cubicBezTo>
                  <a:cubicBezTo>
                    <a:pt x="261847" y="62253"/>
                    <a:pt x="261193" y="62906"/>
                    <a:pt x="260540" y="63233"/>
                  </a:cubicBezTo>
                  <a:cubicBezTo>
                    <a:pt x="274266" y="66498"/>
                    <a:pt x="287990" y="70090"/>
                    <a:pt x="301716" y="73682"/>
                  </a:cubicBezTo>
                  <a:cubicBezTo>
                    <a:pt x="351716" y="86418"/>
                    <a:pt x="401389" y="101439"/>
                    <a:pt x="451063" y="115807"/>
                  </a:cubicBezTo>
                  <a:cubicBezTo>
                    <a:pt x="474592" y="122339"/>
                    <a:pt x="498448" y="129850"/>
                    <a:pt x="522959" y="134421"/>
                  </a:cubicBezTo>
                  <a:cubicBezTo>
                    <a:pt x="545508" y="138993"/>
                    <a:pt x="568383" y="143238"/>
                    <a:pt x="589952" y="152381"/>
                  </a:cubicBezTo>
                  <a:cubicBezTo>
                    <a:pt x="590605" y="153035"/>
                    <a:pt x="591260" y="153688"/>
                    <a:pt x="591913" y="154014"/>
                  </a:cubicBezTo>
                  <a:cubicBezTo>
                    <a:pt x="593546" y="151075"/>
                    <a:pt x="598776" y="153035"/>
                    <a:pt x="597468" y="156954"/>
                  </a:cubicBezTo>
                  <a:cubicBezTo>
                    <a:pt x="586030" y="196139"/>
                    <a:pt x="551063" y="219978"/>
                    <a:pt x="531455" y="254593"/>
                  </a:cubicBezTo>
                  <a:cubicBezTo>
                    <a:pt x="530801" y="255899"/>
                    <a:pt x="529494" y="256552"/>
                    <a:pt x="528188" y="256879"/>
                  </a:cubicBezTo>
                  <a:cubicBezTo>
                    <a:pt x="522959" y="282023"/>
                    <a:pt x="513481" y="306515"/>
                    <a:pt x="503677" y="330353"/>
                  </a:cubicBezTo>
                  <a:cubicBezTo>
                    <a:pt x="495180" y="349947"/>
                    <a:pt x="487664" y="370193"/>
                    <a:pt x="479494" y="389786"/>
                  </a:cubicBezTo>
                  <a:cubicBezTo>
                    <a:pt x="479167" y="393051"/>
                    <a:pt x="478514" y="396317"/>
                    <a:pt x="478186" y="399256"/>
                  </a:cubicBezTo>
                  <a:cubicBezTo>
                    <a:pt x="477860" y="401868"/>
                    <a:pt x="475900" y="402522"/>
                    <a:pt x="474266" y="402522"/>
                  </a:cubicBezTo>
                  <a:cubicBezTo>
                    <a:pt x="472631" y="405787"/>
                    <a:pt x="468383" y="405787"/>
                    <a:pt x="466749" y="403828"/>
                  </a:cubicBezTo>
                  <a:cubicBezTo>
                    <a:pt x="466096" y="403828"/>
                    <a:pt x="465442" y="403828"/>
                    <a:pt x="465115" y="403501"/>
                  </a:cubicBezTo>
                  <a:cubicBezTo>
                    <a:pt x="452696" y="396970"/>
                    <a:pt x="445834" y="384888"/>
                    <a:pt x="435703" y="375744"/>
                  </a:cubicBezTo>
                  <a:cubicBezTo>
                    <a:pt x="424919" y="366274"/>
                    <a:pt x="413481" y="357131"/>
                    <a:pt x="404331" y="346028"/>
                  </a:cubicBezTo>
                  <a:cubicBezTo>
                    <a:pt x="388644" y="353212"/>
                    <a:pt x="372631" y="360397"/>
                    <a:pt x="356618" y="367581"/>
                  </a:cubicBezTo>
                  <a:cubicBezTo>
                    <a:pt x="336357" y="377051"/>
                    <a:pt x="315768" y="387174"/>
                    <a:pt x="294853" y="395991"/>
                  </a:cubicBezTo>
                  <a:cubicBezTo>
                    <a:pt x="275573" y="403828"/>
                    <a:pt x="255964" y="411665"/>
                    <a:pt x="239625" y="425053"/>
                  </a:cubicBezTo>
                  <a:cubicBezTo>
                    <a:pt x="236684" y="427013"/>
                    <a:pt x="233089" y="424074"/>
                    <a:pt x="234722" y="421462"/>
                  </a:cubicBezTo>
                  <a:cubicBezTo>
                    <a:pt x="234722" y="421135"/>
                    <a:pt x="234396" y="421135"/>
                    <a:pt x="234396" y="421135"/>
                  </a:cubicBezTo>
                  <a:cubicBezTo>
                    <a:pt x="225573" y="406441"/>
                    <a:pt x="221651" y="389459"/>
                    <a:pt x="216095" y="373132"/>
                  </a:cubicBezTo>
                  <a:cubicBezTo>
                    <a:pt x="209232" y="353865"/>
                    <a:pt x="202370" y="334925"/>
                    <a:pt x="193220" y="316638"/>
                  </a:cubicBezTo>
                  <a:cubicBezTo>
                    <a:pt x="175899" y="281697"/>
                    <a:pt x="156618" y="247082"/>
                    <a:pt x="137337" y="213121"/>
                  </a:cubicBezTo>
                  <a:cubicBezTo>
                    <a:pt x="116749" y="177199"/>
                    <a:pt x="95507" y="141605"/>
                    <a:pt x="74265" y="106011"/>
                  </a:cubicBezTo>
                  <a:cubicBezTo>
                    <a:pt x="54984" y="73682"/>
                    <a:pt x="28187" y="44946"/>
                    <a:pt x="12173" y="10658"/>
                  </a:cubicBezTo>
                  <a:cubicBezTo>
                    <a:pt x="11520" y="9025"/>
                    <a:pt x="12501" y="7718"/>
                    <a:pt x="13808" y="7392"/>
                  </a:cubicBezTo>
                  <a:cubicBezTo>
                    <a:pt x="14461" y="6739"/>
                    <a:pt x="14788" y="6412"/>
                    <a:pt x="15769" y="6412"/>
                  </a:cubicBezTo>
                  <a:cubicBezTo>
                    <a:pt x="15769" y="6086"/>
                    <a:pt x="16422" y="5760"/>
                    <a:pt x="16749" y="5760"/>
                  </a:cubicBezTo>
                  <a:close/>
                  <a:moveTo>
                    <a:pt x="3051" y="272"/>
                  </a:moveTo>
                  <a:cubicBezTo>
                    <a:pt x="9496" y="13439"/>
                    <a:pt x="17553" y="25947"/>
                    <a:pt x="24643" y="38786"/>
                  </a:cubicBezTo>
                  <a:cubicBezTo>
                    <a:pt x="31733" y="50966"/>
                    <a:pt x="40434" y="62158"/>
                    <a:pt x="46235" y="75324"/>
                  </a:cubicBezTo>
                  <a:cubicBezTo>
                    <a:pt x="47202" y="77629"/>
                    <a:pt x="43657" y="79933"/>
                    <a:pt x="42690" y="77299"/>
                  </a:cubicBezTo>
                  <a:cubicBezTo>
                    <a:pt x="35923" y="63474"/>
                    <a:pt x="26577" y="50966"/>
                    <a:pt x="19164" y="37469"/>
                  </a:cubicBezTo>
                  <a:cubicBezTo>
                    <a:pt x="13042" y="25947"/>
                    <a:pt x="4985" y="13768"/>
                    <a:pt x="1762" y="930"/>
                  </a:cubicBezTo>
                  <a:cubicBezTo>
                    <a:pt x="1440" y="272"/>
                    <a:pt x="2729" y="-386"/>
                    <a:pt x="3051" y="27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459E4DC9-D96D-7442-8688-5462B1849B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32198" y="4525458"/>
              <a:ext cx="459802" cy="625650"/>
            </a:xfrm>
            <a:custGeom>
              <a:avLst/>
              <a:gdLst>
                <a:gd name="connsiteX0" fmla="*/ 342625 w 459802"/>
                <a:gd name="connsiteY0" fmla="*/ 616782 h 625650"/>
                <a:gd name="connsiteX1" fmla="*/ 424352 w 459802"/>
                <a:gd name="connsiteY1" fmla="*/ 619511 h 625650"/>
                <a:gd name="connsiteX2" fmla="*/ 459802 w 459802"/>
                <a:gd name="connsiteY2" fmla="*/ 618326 h 625650"/>
                <a:gd name="connsiteX3" fmla="*/ 459802 w 459802"/>
                <a:gd name="connsiteY3" fmla="*/ 624712 h 625650"/>
                <a:gd name="connsiteX4" fmla="*/ 456471 w 459802"/>
                <a:gd name="connsiteY4" fmla="*/ 624457 h 625650"/>
                <a:gd name="connsiteX5" fmla="*/ 418141 w 459802"/>
                <a:gd name="connsiteY5" fmla="*/ 625650 h 625650"/>
                <a:gd name="connsiteX6" fmla="*/ 342299 w 459802"/>
                <a:gd name="connsiteY6" fmla="*/ 619852 h 625650"/>
                <a:gd name="connsiteX7" fmla="*/ 342625 w 459802"/>
                <a:gd name="connsiteY7" fmla="*/ 616782 h 625650"/>
                <a:gd name="connsiteX8" fmla="*/ 73581 w 459802"/>
                <a:gd name="connsiteY8" fmla="*/ 450343 h 625650"/>
                <a:gd name="connsiteX9" fmla="*/ 76195 w 459802"/>
                <a:gd name="connsiteY9" fmla="*/ 450343 h 625650"/>
                <a:gd name="connsiteX10" fmla="*/ 115069 w 459802"/>
                <a:gd name="connsiteY10" fmla="*/ 531367 h 625650"/>
                <a:gd name="connsiteX11" fmla="*/ 202942 w 459802"/>
                <a:gd name="connsiteY11" fmla="*/ 558922 h 625650"/>
                <a:gd name="connsiteX12" fmla="*/ 201309 w 459802"/>
                <a:gd name="connsiteY12" fmla="*/ 565483 h 625650"/>
                <a:gd name="connsiteX13" fmla="*/ 104615 w 459802"/>
                <a:gd name="connsiteY13" fmla="*/ 530055 h 625650"/>
                <a:gd name="connsiteX14" fmla="*/ 73581 w 459802"/>
                <a:gd name="connsiteY14" fmla="*/ 450343 h 625650"/>
                <a:gd name="connsiteX15" fmla="*/ 55291 w 459802"/>
                <a:gd name="connsiteY15" fmla="*/ 407918 h 625650"/>
                <a:gd name="connsiteX16" fmla="*/ 57246 w 459802"/>
                <a:gd name="connsiteY16" fmla="*/ 407918 h 625650"/>
                <a:gd name="connsiteX17" fmla="*/ 63437 w 459802"/>
                <a:gd name="connsiteY17" fmla="*/ 480146 h 625650"/>
                <a:gd name="connsiteX18" fmla="*/ 94717 w 459802"/>
                <a:gd name="connsiteY18" fmla="*/ 542243 h 625650"/>
                <a:gd name="connsiteX19" fmla="*/ 233524 w 459802"/>
                <a:gd name="connsiteY19" fmla="*/ 577540 h 625650"/>
                <a:gd name="connsiteX20" fmla="*/ 233524 w 459802"/>
                <a:gd name="connsiteY20" fmla="*/ 583423 h 625650"/>
                <a:gd name="connsiteX21" fmla="*/ 87874 w 459802"/>
                <a:gd name="connsiteY21" fmla="*/ 543551 h 625650"/>
                <a:gd name="connsiteX22" fmla="*/ 55291 w 459802"/>
                <a:gd name="connsiteY22" fmla="*/ 407918 h 625650"/>
                <a:gd name="connsiteX23" fmla="*/ 378171 w 459802"/>
                <a:gd name="connsiteY23" fmla="*/ 205837 h 625650"/>
                <a:gd name="connsiteX24" fmla="*/ 402048 w 459802"/>
                <a:gd name="connsiteY24" fmla="*/ 268894 h 625650"/>
                <a:gd name="connsiteX25" fmla="*/ 430546 w 459802"/>
                <a:gd name="connsiteY25" fmla="*/ 291969 h 625650"/>
                <a:gd name="connsiteX26" fmla="*/ 459801 w 459802"/>
                <a:gd name="connsiteY26" fmla="*/ 302269 h 625650"/>
                <a:gd name="connsiteX27" fmla="*/ 459801 w 459802"/>
                <a:gd name="connsiteY27" fmla="*/ 310050 h 625650"/>
                <a:gd name="connsiteX28" fmla="*/ 427561 w 459802"/>
                <a:gd name="connsiteY28" fmla="*/ 298463 h 625650"/>
                <a:gd name="connsiteX29" fmla="*/ 398451 w 459802"/>
                <a:gd name="connsiteY29" fmla="*/ 277063 h 625650"/>
                <a:gd name="connsiteX30" fmla="*/ 374573 w 459802"/>
                <a:gd name="connsiteY30" fmla="*/ 206490 h 625650"/>
                <a:gd name="connsiteX31" fmla="*/ 378171 w 459802"/>
                <a:gd name="connsiteY31" fmla="*/ 205837 h 625650"/>
                <a:gd name="connsiteX32" fmla="*/ 142570 w 459802"/>
                <a:gd name="connsiteY32" fmla="*/ 198768 h 625650"/>
                <a:gd name="connsiteX33" fmla="*/ 144846 w 459802"/>
                <a:gd name="connsiteY33" fmla="*/ 207910 h 625650"/>
                <a:gd name="connsiteX34" fmla="*/ 76554 w 459802"/>
                <a:gd name="connsiteY34" fmla="*/ 220316 h 625650"/>
                <a:gd name="connsiteX35" fmla="*/ 37206 w 459802"/>
                <a:gd name="connsiteY35" fmla="*/ 262104 h 625650"/>
                <a:gd name="connsiteX36" fmla="*/ 9239 w 459802"/>
                <a:gd name="connsiteY36" fmla="*/ 349599 h 625650"/>
                <a:gd name="connsiteX37" fmla="*/ 5011 w 459802"/>
                <a:gd name="connsiteY37" fmla="*/ 349926 h 625650"/>
                <a:gd name="connsiteX38" fmla="*/ 10215 w 459802"/>
                <a:gd name="connsiteY38" fmla="*/ 308790 h 625650"/>
                <a:gd name="connsiteX39" fmla="*/ 35580 w 459802"/>
                <a:gd name="connsiteY39" fmla="*/ 249045 h 625650"/>
                <a:gd name="connsiteX40" fmla="*/ 142570 w 459802"/>
                <a:gd name="connsiteY40" fmla="*/ 198768 h 625650"/>
                <a:gd name="connsiteX41" fmla="*/ 98727 w 459802"/>
                <a:gd name="connsiteY41" fmla="*/ 188691 h 625650"/>
                <a:gd name="connsiteX42" fmla="*/ 98727 w 459802"/>
                <a:gd name="connsiteY42" fmla="*/ 197875 h 625650"/>
                <a:gd name="connsiteX43" fmla="*/ 5232 w 459802"/>
                <a:gd name="connsiteY43" fmla="*/ 276268 h 625650"/>
                <a:gd name="connsiteX44" fmla="*/ 328 w 459802"/>
                <a:gd name="connsiteY44" fmla="*/ 273316 h 625650"/>
                <a:gd name="connsiteX45" fmla="*/ 98727 w 459802"/>
                <a:gd name="connsiteY45" fmla="*/ 188691 h 625650"/>
                <a:gd name="connsiteX46" fmla="*/ 385051 w 459802"/>
                <a:gd name="connsiteY46" fmla="*/ 177020 h 625650"/>
                <a:gd name="connsiteX47" fmla="*/ 404375 w 459802"/>
                <a:gd name="connsiteY47" fmla="*/ 243910 h 625650"/>
                <a:gd name="connsiteX48" fmla="*/ 432910 w 459802"/>
                <a:gd name="connsiteY48" fmla="*/ 274837 h 625650"/>
                <a:gd name="connsiteX49" fmla="*/ 459802 w 459802"/>
                <a:gd name="connsiteY49" fmla="*/ 283820 h 625650"/>
                <a:gd name="connsiteX50" fmla="*/ 459802 w 459802"/>
                <a:gd name="connsiteY50" fmla="*/ 291967 h 625650"/>
                <a:gd name="connsiteX51" fmla="*/ 432869 w 459802"/>
                <a:gd name="connsiteY51" fmla="*/ 283239 h 625650"/>
                <a:gd name="connsiteX52" fmla="*/ 402737 w 459802"/>
                <a:gd name="connsiteY52" fmla="*/ 255923 h 625650"/>
                <a:gd name="connsiteX53" fmla="*/ 381775 w 459802"/>
                <a:gd name="connsiteY53" fmla="*/ 177345 h 625650"/>
                <a:gd name="connsiteX54" fmla="*/ 385051 w 459802"/>
                <a:gd name="connsiteY54" fmla="*/ 177020 h 625650"/>
                <a:gd name="connsiteX55" fmla="*/ 350297 w 459802"/>
                <a:gd name="connsiteY55" fmla="*/ 45807 h 625650"/>
                <a:gd name="connsiteX56" fmla="*/ 408099 w 459802"/>
                <a:gd name="connsiteY56" fmla="*/ 83535 h 625650"/>
                <a:gd name="connsiteX57" fmla="*/ 452876 w 459802"/>
                <a:gd name="connsiteY57" fmla="*/ 253163 h 625650"/>
                <a:gd name="connsiteX58" fmla="*/ 459802 w 459802"/>
                <a:gd name="connsiteY58" fmla="*/ 254218 h 625650"/>
                <a:gd name="connsiteX59" fmla="*/ 459802 w 459802"/>
                <a:gd name="connsiteY59" fmla="*/ 278588 h 625650"/>
                <a:gd name="connsiteX60" fmla="*/ 456035 w 459802"/>
                <a:gd name="connsiteY60" fmla="*/ 278634 h 625650"/>
                <a:gd name="connsiteX61" fmla="*/ 406793 w 459802"/>
                <a:gd name="connsiteY61" fmla="*/ 232656 h 625650"/>
                <a:gd name="connsiteX62" fmla="*/ 334346 w 459802"/>
                <a:gd name="connsiteY62" fmla="*/ 63631 h 625650"/>
                <a:gd name="connsiteX63" fmla="*/ 257005 w 459802"/>
                <a:gd name="connsiteY63" fmla="*/ 214384 h 625650"/>
                <a:gd name="connsiteX64" fmla="*/ 166283 w 459802"/>
                <a:gd name="connsiteY64" fmla="*/ 234940 h 625650"/>
                <a:gd name="connsiteX65" fmla="*/ 64465 w 459802"/>
                <a:gd name="connsiteY65" fmla="*/ 281275 h 625650"/>
                <a:gd name="connsiteX66" fmla="*/ 44559 w 459802"/>
                <a:gd name="connsiteY66" fmla="*/ 382102 h 625650"/>
                <a:gd name="connsiteX67" fmla="*/ 103626 w 459802"/>
                <a:gd name="connsiteY67" fmla="*/ 574947 h 625650"/>
                <a:gd name="connsiteX68" fmla="*/ 298776 w 459802"/>
                <a:gd name="connsiteY68" fmla="*/ 585388 h 625650"/>
                <a:gd name="connsiteX69" fmla="*/ 399084 w 459802"/>
                <a:gd name="connsiteY69" fmla="*/ 581269 h 625650"/>
                <a:gd name="connsiteX70" fmla="*/ 459802 w 459802"/>
                <a:gd name="connsiteY70" fmla="*/ 583967 h 625650"/>
                <a:gd name="connsiteX71" fmla="*/ 459802 w 459802"/>
                <a:gd name="connsiteY71" fmla="*/ 611146 h 625650"/>
                <a:gd name="connsiteX72" fmla="*/ 373425 w 459802"/>
                <a:gd name="connsiteY72" fmla="*/ 607577 h 625650"/>
                <a:gd name="connsiteX73" fmla="*/ 246562 w 459802"/>
                <a:gd name="connsiteY73" fmla="*/ 612146 h 625650"/>
                <a:gd name="connsiteX74" fmla="*/ 80130 w 459802"/>
                <a:gd name="connsiteY74" fmla="*/ 590609 h 625650"/>
                <a:gd name="connsiteX75" fmla="*/ 15189 w 459802"/>
                <a:gd name="connsiteY75" fmla="*/ 426806 h 625650"/>
                <a:gd name="connsiteX76" fmla="*/ 53044 w 459802"/>
                <a:gd name="connsiteY76" fmla="*/ 250603 h 625650"/>
                <a:gd name="connsiteX77" fmla="*/ 221434 w 459802"/>
                <a:gd name="connsiteY77" fmla="*/ 214057 h 625650"/>
                <a:gd name="connsiteX78" fmla="*/ 244603 w 459802"/>
                <a:gd name="connsiteY78" fmla="*/ 135091 h 625650"/>
                <a:gd name="connsiteX79" fmla="*/ 280501 w 459802"/>
                <a:gd name="connsiteY79" fmla="*/ 63631 h 625650"/>
                <a:gd name="connsiteX80" fmla="*/ 350297 w 459802"/>
                <a:gd name="connsiteY80" fmla="*/ 45807 h 625650"/>
                <a:gd name="connsiteX81" fmla="*/ 345532 w 459802"/>
                <a:gd name="connsiteY81" fmla="*/ 34632 h 625650"/>
                <a:gd name="connsiteX82" fmla="*/ 424002 w 459802"/>
                <a:gd name="connsiteY82" fmla="*/ 91175 h 625650"/>
                <a:gd name="connsiteX83" fmla="*/ 420745 w 459802"/>
                <a:gd name="connsiteY83" fmla="*/ 92149 h 625650"/>
                <a:gd name="connsiteX84" fmla="*/ 344230 w 459802"/>
                <a:gd name="connsiteY84" fmla="*/ 41456 h 625650"/>
                <a:gd name="connsiteX85" fmla="*/ 247527 w 459802"/>
                <a:gd name="connsiteY85" fmla="*/ 85650 h 625650"/>
                <a:gd name="connsiteX86" fmla="*/ 241015 w 459802"/>
                <a:gd name="connsiteY86" fmla="*/ 80776 h 625650"/>
                <a:gd name="connsiteX87" fmla="*/ 345532 w 459802"/>
                <a:gd name="connsiteY87" fmla="*/ 34632 h 625650"/>
                <a:gd name="connsiteX88" fmla="*/ 342484 w 459802"/>
                <a:gd name="connsiteY88" fmla="*/ 18350 h 625650"/>
                <a:gd name="connsiteX89" fmla="*/ 416800 w 459802"/>
                <a:gd name="connsiteY89" fmla="*/ 58657 h 625650"/>
                <a:gd name="connsiteX90" fmla="*/ 414191 w 459802"/>
                <a:gd name="connsiteY90" fmla="*/ 59979 h 625650"/>
                <a:gd name="connsiteX91" fmla="*/ 264173 w 459802"/>
                <a:gd name="connsiteY91" fmla="*/ 51388 h 625650"/>
                <a:gd name="connsiteX92" fmla="*/ 258629 w 459802"/>
                <a:gd name="connsiteY92" fmla="*/ 45442 h 625650"/>
                <a:gd name="connsiteX93" fmla="*/ 342484 w 459802"/>
                <a:gd name="connsiteY93" fmla="*/ 18350 h 625650"/>
                <a:gd name="connsiteX94" fmla="*/ 340388 w 459802"/>
                <a:gd name="connsiteY94" fmla="*/ 634 h 625650"/>
                <a:gd name="connsiteX95" fmla="*/ 396634 w 459802"/>
                <a:gd name="connsiteY95" fmla="*/ 20436 h 625650"/>
                <a:gd name="connsiteX96" fmla="*/ 395651 w 459802"/>
                <a:gd name="connsiteY96" fmla="*/ 21756 h 625650"/>
                <a:gd name="connsiteX97" fmla="*/ 287254 w 459802"/>
                <a:gd name="connsiteY97" fmla="*/ 18786 h 625650"/>
                <a:gd name="connsiteX98" fmla="*/ 282669 w 459802"/>
                <a:gd name="connsiteY98" fmla="*/ 12516 h 625650"/>
                <a:gd name="connsiteX99" fmla="*/ 340388 w 459802"/>
                <a:gd name="connsiteY99" fmla="*/ 634 h 62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59802" h="625650">
                  <a:moveTo>
                    <a:pt x="342625" y="616782"/>
                  </a:moveTo>
                  <a:cubicBezTo>
                    <a:pt x="370086" y="619170"/>
                    <a:pt x="397219" y="619852"/>
                    <a:pt x="424352" y="619511"/>
                  </a:cubicBezTo>
                  <a:lnTo>
                    <a:pt x="459802" y="618326"/>
                  </a:lnTo>
                  <a:lnTo>
                    <a:pt x="459802" y="624712"/>
                  </a:lnTo>
                  <a:lnTo>
                    <a:pt x="456471" y="624457"/>
                  </a:lnTo>
                  <a:cubicBezTo>
                    <a:pt x="443640" y="624712"/>
                    <a:pt x="430727" y="625650"/>
                    <a:pt x="418141" y="625650"/>
                  </a:cubicBezTo>
                  <a:cubicBezTo>
                    <a:pt x="392642" y="625650"/>
                    <a:pt x="367144" y="624627"/>
                    <a:pt x="342299" y="619852"/>
                  </a:cubicBezTo>
                  <a:cubicBezTo>
                    <a:pt x="340010" y="619511"/>
                    <a:pt x="340664" y="616782"/>
                    <a:pt x="342625" y="616782"/>
                  </a:cubicBezTo>
                  <a:close/>
                  <a:moveTo>
                    <a:pt x="73581" y="450343"/>
                  </a:moveTo>
                  <a:cubicBezTo>
                    <a:pt x="73581" y="448702"/>
                    <a:pt x="76195" y="448702"/>
                    <a:pt x="76195" y="450343"/>
                  </a:cubicBezTo>
                  <a:cubicBezTo>
                    <a:pt x="78809" y="480522"/>
                    <a:pt x="90242" y="512670"/>
                    <a:pt x="115069" y="531367"/>
                  </a:cubicBezTo>
                  <a:cubicBezTo>
                    <a:pt x="141202" y="550721"/>
                    <a:pt x="172235" y="553017"/>
                    <a:pt x="202942" y="558922"/>
                  </a:cubicBezTo>
                  <a:cubicBezTo>
                    <a:pt x="207188" y="559907"/>
                    <a:pt x="205556" y="566467"/>
                    <a:pt x="201309" y="565483"/>
                  </a:cubicBezTo>
                  <a:cubicBezTo>
                    <a:pt x="167662" y="558594"/>
                    <a:pt x="130095" y="556298"/>
                    <a:pt x="104615" y="530055"/>
                  </a:cubicBezTo>
                  <a:cubicBezTo>
                    <a:pt x="83382" y="508077"/>
                    <a:pt x="75215" y="480522"/>
                    <a:pt x="73581" y="450343"/>
                  </a:cubicBezTo>
                  <a:close/>
                  <a:moveTo>
                    <a:pt x="55291" y="407918"/>
                  </a:moveTo>
                  <a:cubicBezTo>
                    <a:pt x="55617" y="406938"/>
                    <a:pt x="57246" y="406938"/>
                    <a:pt x="57246" y="407918"/>
                  </a:cubicBezTo>
                  <a:cubicBezTo>
                    <a:pt x="56268" y="432104"/>
                    <a:pt x="57246" y="456942"/>
                    <a:pt x="63437" y="480146"/>
                  </a:cubicBezTo>
                  <a:cubicBezTo>
                    <a:pt x="68976" y="502044"/>
                    <a:pt x="77448" y="527209"/>
                    <a:pt x="94717" y="542243"/>
                  </a:cubicBezTo>
                  <a:cubicBezTo>
                    <a:pt x="131537" y="574599"/>
                    <a:pt x="186929" y="577540"/>
                    <a:pt x="233524" y="577540"/>
                  </a:cubicBezTo>
                  <a:cubicBezTo>
                    <a:pt x="237108" y="577540"/>
                    <a:pt x="237434" y="583423"/>
                    <a:pt x="233524" y="583423"/>
                  </a:cubicBezTo>
                  <a:cubicBezTo>
                    <a:pt x="187906" y="583750"/>
                    <a:pt x="121435" y="581135"/>
                    <a:pt x="87874" y="543551"/>
                  </a:cubicBezTo>
                  <a:cubicBezTo>
                    <a:pt x="56594" y="507927"/>
                    <a:pt x="49099" y="453347"/>
                    <a:pt x="55291" y="407918"/>
                  </a:cubicBezTo>
                  <a:close/>
                  <a:moveTo>
                    <a:pt x="378171" y="205837"/>
                  </a:moveTo>
                  <a:cubicBezTo>
                    <a:pt x="383732" y="227727"/>
                    <a:pt x="389619" y="249618"/>
                    <a:pt x="402048" y="268894"/>
                  </a:cubicBezTo>
                  <a:cubicBezTo>
                    <a:pt x="409571" y="280820"/>
                    <a:pt x="419465" y="287273"/>
                    <a:pt x="430546" y="291969"/>
                  </a:cubicBezTo>
                  <a:lnTo>
                    <a:pt x="459801" y="302269"/>
                  </a:lnTo>
                  <a:lnTo>
                    <a:pt x="459801" y="310050"/>
                  </a:lnTo>
                  <a:lnTo>
                    <a:pt x="427561" y="298463"/>
                  </a:lnTo>
                  <a:cubicBezTo>
                    <a:pt x="416685" y="293889"/>
                    <a:pt x="406791" y="287845"/>
                    <a:pt x="398451" y="277063"/>
                  </a:cubicBezTo>
                  <a:cubicBezTo>
                    <a:pt x="383077" y="257133"/>
                    <a:pt x="378171" y="230668"/>
                    <a:pt x="374573" y="206490"/>
                  </a:cubicBezTo>
                  <a:cubicBezTo>
                    <a:pt x="374573" y="204531"/>
                    <a:pt x="377844" y="203877"/>
                    <a:pt x="378171" y="205837"/>
                  </a:cubicBezTo>
                  <a:close/>
                  <a:moveTo>
                    <a:pt x="142570" y="198768"/>
                  </a:moveTo>
                  <a:cubicBezTo>
                    <a:pt x="148423" y="198115"/>
                    <a:pt x="151025" y="206930"/>
                    <a:pt x="144846" y="207910"/>
                  </a:cubicBezTo>
                  <a:cubicBezTo>
                    <a:pt x="122408" y="211174"/>
                    <a:pt x="96392" y="207910"/>
                    <a:pt x="76554" y="220316"/>
                  </a:cubicBezTo>
                  <a:cubicBezTo>
                    <a:pt x="59970" y="230763"/>
                    <a:pt x="46636" y="244801"/>
                    <a:pt x="37206" y="262104"/>
                  </a:cubicBezTo>
                  <a:cubicBezTo>
                    <a:pt x="24849" y="285610"/>
                    <a:pt x="8588" y="321849"/>
                    <a:pt x="9239" y="349599"/>
                  </a:cubicBezTo>
                  <a:cubicBezTo>
                    <a:pt x="9239" y="351884"/>
                    <a:pt x="5987" y="351884"/>
                    <a:pt x="5011" y="349926"/>
                  </a:cubicBezTo>
                  <a:cubicBezTo>
                    <a:pt x="133" y="336540"/>
                    <a:pt x="5662" y="321849"/>
                    <a:pt x="10215" y="308790"/>
                  </a:cubicBezTo>
                  <a:cubicBezTo>
                    <a:pt x="17369" y="288222"/>
                    <a:pt x="23223" y="267328"/>
                    <a:pt x="35580" y="249045"/>
                  </a:cubicBezTo>
                  <a:cubicBezTo>
                    <a:pt x="64198" y="206604"/>
                    <a:pt x="95416" y="205298"/>
                    <a:pt x="142570" y="198768"/>
                  </a:cubicBezTo>
                  <a:close/>
                  <a:moveTo>
                    <a:pt x="98727" y="188691"/>
                  </a:moveTo>
                  <a:cubicBezTo>
                    <a:pt x="104938" y="188691"/>
                    <a:pt x="104284" y="197219"/>
                    <a:pt x="98727" y="197875"/>
                  </a:cubicBezTo>
                  <a:cubicBezTo>
                    <a:pt x="53614" y="203123"/>
                    <a:pt x="25827" y="238547"/>
                    <a:pt x="5232" y="276268"/>
                  </a:cubicBezTo>
                  <a:cubicBezTo>
                    <a:pt x="3598" y="279877"/>
                    <a:pt x="-1306" y="276596"/>
                    <a:pt x="328" y="273316"/>
                  </a:cubicBezTo>
                  <a:cubicBezTo>
                    <a:pt x="18962" y="234284"/>
                    <a:pt x="50345" y="188035"/>
                    <a:pt x="98727" y="188691"/>
                  </a:cubicBezTo>
                  <a:close/>
                  <a:moveTo>
                    <a:pt x="385051" y="177020"/>
                  </a:moveTo>
                  <a:cubicBezTo>
                    <a:pt x="387998" y="200075"/>
                    <a:pt x="393566" y="222804"/>
                    <a:pt x="404375" y="243910"/>
                  </a:cubicBezTo>
                  <a:cubicBezTo>
                    <a:pt x="411252" y="258034"/>
                    <a:pt x="420996" y="267856"/>
                    <a:pt x="432910" y="274837"/>
                  </a:cubicBezTo>
                  <a:lnTo>
                    <a:pt x="459802" y="283820"/>
                  </a:lnTo>
                  <a:lnTo>
                    <a:pt x="459802" y="291967"/>
                  </a:lnTo>
                  <a:lnTo>
                    <a:pt x="432869" y="283239"/>
                  </a:lnTo>
                  <a:cubicBezTo>
                    <a:pt x="421160" y="277029"/>
                    <a:pt x="411088" y="268424"/>
                    <a:pt x="402737" y="255923"/>
                  </a:cubicBezTo>
                  <a:cubicBezTo>
                    <a:pt x="387343" y="232870"/>
                    <a:pt x="383085" y="203971"/>
                    <a:pt x="381775" y="177345"/>
                  </a:cubicBezTo>
                  <a:cubicBezTo>
                    <a:pt x="381775" y="175397"/>
                    <a:pt x="384723" y="175073"/>
                    <a:pt x="385051" y="177020"/>
                  </a:cubicBezTo>
                  <a:close/>
                  <a:moveTo>
                    <a:pt x="350297" y="45807"/>
                  </a:moveTo>
                  <a:cubicBezTo>
                    <a:pt x="373588" y="48947"/>
                    <a:pt x="394882" y="61348"/>
                    <a:pt x="408099" y="83535"/>
                  </a:cubicBezTo>
                  <a:cubicBezTo>
                    <a:pt x="431228" y="122080"/>
                    <a:pt x="403887" y="230576"/>
                    <a:pt x="452876" y="253163"/>
                  </a:cubicBezTo>
                  <a:lnTo>
                    <a:pt x="459802" y="254218"/>
                  </a:lnTo>
                  <a:lnTo>
                    <a:pt x="459802" y="278588"/>
                  </a:lnTo>
                  <a:lnTo>
                    <a:pt x="456035" y="278634"/>
                  </a:lnTo>
                  <a:cubicBezTo>
                    <a:pt x="434573" y="274504"/>
                    <a:pt x="419765" y="257618"/>
                    <a:pt x="406793" y="232656"/>
                  </a:cubicBezTo>
                  <a:cubicBezTo>
                    <a:pt x="384603" y="189911"/>
                    <a:pt x="413320" y="62979"/>
                    <a:pt x="334346" y="63631"/>
                  </a:cubicBezTo>
                  <a:cubicBezTo>
                    <a:pt x="259942" y="64284"/>
                    <a:pt x="276585" y="175553"/>
                    <a:pt x="257005" y="214384"/>
                  </a:cubicBezTo>
                  <a:cubicBezTo>
                    <a:pt x="237424" y="253539"/>
                    <a:pt x="204138" y="237550"/>
                    <a:pt x="166283" y="234940"/>
                  </a:cubicBezTo>
                  <a:cubicBezTo>
                    <a:pt x="124512" y="232004"/>
                    <a:pt x="82088" y="242771"/>
                    <a:pt x="64465" y="281275"/>
                  </a:cubicBezTo>
                  <a:cubicBezTo>
                    <a:pt x="52392" y="306727"/>
                    <a:pt x="47170" y="354693"/>
                    <a:pt x="44559" y="382102"/>
                  </a:cubicBezTo>
                  <a:cubicBezTo>
                    <a:pt x="39012" y="445079"/>
                    <a:pt x="35748" y="539054"/>
                    <a:pt x="103626" y="574947"/>
                  </a:cubicBezTo>
                  <a:cubicBezTo>
                    <a:pt x="155514" y="602030"/>
                    <a:pt x="241994" y="588651"/>
                    <a:pt x="298776" y="585388"/>
                  </a:cubicBezTo>
                  <a:cubicBezTo>
                    <a:pt x="332226" y="583431"/>
                    <a:pt x="365675" y="581636"/>
                    <a:pt x="399084" y="581269"/>
                  </a:cubicBezTo>
                  <a:lnTo>
                    <a:pt x="459802" y="583967"/>
                  </a:lnTo>
                  <a:lnTo>
                    <a:pt x="459802" y="611146"/>
                  </a:lnTo>
                  <a:lnTo>
                    <a:pt x="373425" y="607577"/>
                  </a:lnTo>
                  <a:cubicBezTo>
                    <a:pt x="331165" y="608393"/>
                    <a:pt x="288822" y="610841"/>
                    <a:pt x="246562" y="612146"/>
                  </a:cubicBezTo>
                  <a:cubicBezTo>
                    <a:pt x="188148" y="614103"/>
                    <a:pt x="130386" y="621608"/>
                    <a:pt x="80130" y="590609"/>
                  </a:cubicBezTo>
                  <a:cubicBezTo>
                    <a:pt x="24326" y="556348"/>
                    <a:pt x="14536" y="483583"/>
                    <a:pt x="15189" y="426806"/>
                  </a:cubicBezTo>
                  <a:cubicBezTo>
                    <a:pt x="15841" y="369703"/>
                    <a:pt x="16494" y="299221"/>
                    <a:pt x="53044" y="250603"/>
                  </a:cubicBezTo>
                  <a:cubicBezTo>
                    <a:pt x="95142" y="195131"/>
                    <a:pt x="162693" y="219604"/>
                    <a:pt x="221434" y="214057"/>
                  </a:cubicBezTo>
                  <a:cubicBezTo>
                    <a:pt x="248846" y="211773"/>
                    <a:pt x="242319" y="154017"/>
                    <a:pt x="244603" y="135091"/>
                  </a:cubicBezTo>
                  <a:cubicBezTo>
                    <a:pt x="247541" y="109640"/>
                    <a:pt x="257657" y="79293"/>
                    <a:pt x="280501" y="63631"/>
                  </a:cubicBezTo>
                  <a:cubicBezTo>
                    <a:pt x="301713" y="48785"/>
                    <a:pt x="327004" y="42666"/>
                    <a:pt x="350297" y="45807"/>
                  </a:cubicBezTo>
                  <a:close/>
                  <a:moveTo>
                    <a:pt x="345532" y="34632"/>
                  </a:moveTo>
                  <a:cubicBezTo>
                    <a:pt x="382651" y="37881"/>
                    <a:pt x="412281" y="58354"/>
                    <a:pt x="424002" y="91175"/>
                  </a:cubicBezTo>
                  <a:cubicBezTo>
                    <a:pt x="424653" y="93124"/>
                    <a:pt x="421723" y="94099"/>
                    <a:pt x="420745" y="92149"/>
                  </a:cubicBezTo>
                  <a:cubicBezTo>
                    <a:pt x="405442" y="62253"/>
                    <a:pt x="380046" y="45356"/>
                    <a:pt x="344230" y="41456"/>
                  </a:cubicBezTo>
                  <a:cubicBezTo>
                    <a:pt x="303530" y="37232"/>
                    <a:pt x="270970" y="55104"/>
                    <a:pt x="247527" y="85650"/>
                  </a:cubicBezTo>
                  <a:cubicBezTo>
                    <a:pt x="244271" y="89875"/>
                    <a:pt x="237759" y="84676"/>
                    <a:pt x="241015" y="80776"/>
                  </a:cubicBezTo>
                  <a:cubicBezTo>
                    <a:pt x="267063" y="46980"/>
                    <a:pt x="301576" y="31058"/>
                    <a:pt x="345532" y="34632"/>
                  </a:cubicBezTo>
                  <a:close/>
                  <a:moveTo>
                    <a:pt x="342484" y="18350"/>
                  </a:moveTo>
                  <a:cubicBezTo>
                    <a:pt x="373752" y="19506"/>
                    <a:pt x="403429" y="31896"/>
                    <a:pt x="416800" y="58657"/>
                  </a:cubicBezTo>
                  <a:cubicBezTo>
                    <a:pt x="417452" y="60309"/>
                    <a:pt x="415169" y="60970"/>
                    <a:pt x="414191" y="59979"/>
                  </a:cubicBezTo>
                  <a:cubicBezTo>
                    <a:pt x="377991" y="18020"/>
                    <a:pt x="306569" y="14385"/>
                    <a:pt x="264173" y="51388"/>
                  </a:cubicBezTo>
                  <a:cubicBezTo>
                    <a:pt x="260586" y="54362"/>
                    <a:pt x="255042" y="48415"/>
                    <a:pt x="258629" y="45442"/>
                  </a:cubicBezTo>
                  <a:cubicBezTo>
                    <a:pt x="278360" y="27271"/>
                    <a:pt x="311217" y="17194"/>
                    <a:pt x="342484" y="18350"/>
                  </a:cubicBezTo>
                  <a:close/>
                  <a:moveTo>
                    <a:pt x="340388" y="634"/>
                  </a:moveTo>
                  <a:cubicBezTo>
                    <a:pt x="360201" y="2780"/>
                    <a:pt x="379768" y="10205"/>
                    <a:pt x="396634" y="20436"/>
                  </a:cubicBezTo>
                  <a:cubicBezTo>
                    <a:pt x="397289" y="21097"/>
                    <a:pt x="396306" y="22086"/>
                    <a:pt x="395651" y="21756"/>
                  </a:cubicBezTo>
                  <a:cubicBezTo>
                    <a:pt x="361265" y="7565"/>
                    <a:pt x="321640" y="-1346"/>
                    <a:pt x="287254" y="18786"/>
                  </a:cubicBezTo>
                  <a:cubicBezTo>
                    <a:pt x="282996" y="21426"/>
                    <a:pt x="278084" y="15486"/>
                    <a:pt x="282669" y="12516"/>
                  </a:cubicBezTo>
                  <a:cubicBezTo>
                    <a:pt x="300517" y="1624"/>
                    <a:pt x="320575" y="-1511"/>
                    <a:pt x="340388" y="6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57F58C1-12CF-6C45-A16A-1E08F1511A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85010" y="5273927"/>
              <a:ext cx="806991" cy="1537754"/>
            </a:xfrm>
            <a:custGeom>
              <a:avLst/>
              <a:gdLst>
                <a:gd name="connsiteX0" fmla="*/ 611913 w 806991"/>
                <a:gd name="connsiteY0" fmla="*/ 1305800 h 1537754"/>
                <a:gd name="connsiteX1" fmla="*/ 700497 w 806991"/>
                <a:gd name="connsiteY1" fmla="*/ 1305800 h 1537754"/>
                <a:gd name="connsiteX2" fmla="*/ 700169 w 806991"/>
                <a:gd name="connsiteY2" fmla="*/ 1316852 h 1537754"/>
                <a:gd name="connsiteX3" fmla="*/ 611587 w 806991"/>
                <a:gd name="connsiteY3" fmla="*/ 1311493 h 1537754"/>
                <a:gd name="connsiteX4" fmla="*/ 611913 w 806991"/>
                <a:gd name="connsiteY4" fmla="*/ 1305800 h 1537754"/>
                <a:gd name="connsiteX5" fmla="*/ 699706 w 806991"/>
                <a:gd name="connsiteY5" fmla="*/ 1284398 h 1537754"/>
                <a:gd name="connsiteX6" fmla="*/ 699379 w 806991"/>
                <a:gd name="connsiteY6" fmla="*/ 1293117 h 1537754"/>
                <a:gd name="connsiteX7" fmla="*/ 625440 w 806991"/>
                <a:gd name="connsiteY7" fmla="*/ 1293117 h 1537754"/>
                <a:gd name="connsiteX8" fmla="*/ 561644 w 806991"/>
                <a:gd name="connsiteY8" fmla="*/ 1293117 h 1537754"/>
                <a:gd name="connsiteX9" fmla="*/ 561644 w 806991"/>
                <a:gd name="connsiteY9" fmla="*/ 1289380 h 1537754"/>
                <a:gd name="connsiteX10" fmla="*/ 699706 w 806991"/>
                <a:gd name="connsiteY10" fmla="*/ 1284398 h 1537754"/>
                <a:gd name="connsiteX11" fmla="*/ 560430 w 806991"/>
                <a:gd name="connsiteY11" fmla="*/ 1267900 h 1537754"/>
                <a:gd name="connsiteX12" fmla="*/ 699707 w 806991"/>
                <a:gd name="connsiteY12" fmla="*/ 1268443 h 1537754"/>
                <a:gd name="connsiteX13" fmla="*/ 700687 w 806991"/>
                <a:gd name="connsiteY13" fmla="*/ 1277463 h 1537754"/>
                <a:gd name="connsiteX14" fmla="*/ 515558 w 806991"/>
                <a:gd name="connsiteY14" fmla="*/ 1275530 h 1537754"/>
                <a:gd name="connsiteX15" fmla="*/ 514576 w 806991"/>
                <a:gd name="connsiteY15" fmla="*/ 1272631 h 1537754"/>
                <a:gd name="connsiteX16" fmla="*/ 560430 w 806991"/>
                <a:gd name="connsiteY16" fmla="*/ 1267900 h 1537754"/>
                <a:gd name="connsiteX17" fmla="*/ 433921 w 806991"/>
                <a:gd name="connsiteY17" fmla="*/ 1251595 h 1537754"/>
                <a:gd name="connsiteX18" fmla="*/ 493557 w 806991"/>
                <a:gd name="connsiteY18" fmla="*/ 1253515 h 1537754"/>
                <a:gd name="connsiteX19" fmla="*/ 557428 w 806991"/>
                <a:gd name="connsiteY19" fmla="*/ 1254155 h 1537754"/>
                <a:gd name="connsiteX20" fmla="*/ 694294 w 806991"/>
                <a:gd name="connsiteY20" fmla="*/ 1252555 h 1537754"/>
                <a:gd name="connsiteX21" fmla="*/ 693969 w 806991"/>
                <a:gd name="connsiteY21" fmla="*/ 1261196 h 1537754"/>
                <a:gd name="connsiteX22" fmla="*/ 547978 w 806991"/>
                <a:gd name="connsiteY22" fmla="*/ 1261516 h 1537754"/>
                <a:gd name="connsiteX23" fmla="*/ 433596 w 806991"/>
                <a:gd name="connsiteY23" fmla="*/ 1253515 h 1537754"/>
                <a:gd name="connsiteX24" fmla="*/ 433921 w 806991"/>
                <a:gd name="connsiteY24" fmla="*/ 1251595 h 1537754"/>
                <a:gd name="connsiteX25" fmla="*/ 759882 w 806991"/>
                <a:gd name="connsiteY25" fmla="*/ 1199762 h 1537754"/>
                <a:gd name="connsiteX26" fmla="*/ 759882 w 806991"/>
                <a:gd name="connsiteY26" fmla="*/ 1209106 h 1537754"/>
                <a:gd name="connsiteX27" fmla="*/ 258416 w 806991"/>
                <a:gd name="connsiteY27" fmla="*/ 1216447 h 1537754"/>
                <a:gd name="connsiteX28" fmla="*/ 258416 w 806991"/>
                <a:gd name="connsiteY28" fmla="*/ 1211108 h 1537754"/>
                <a:gd name="connsiteX29" fmla="*/ 759882 w 806991"/>
                <a:gd name="connsiteY29" fmla="*/ 1199762 h 1537754"/>
                <a:gd name="connsiteX30" fmla="*/ 93602 w 806991"/>
                <a:gd name="connsiteY30" fmla="*/ 1007424 h 1537754"/>
                <a:gd name="connsiteX31" fmla="*/ 96579 w 806991"/>
                <a:gd name="connsiteY31" fmla="*/ 1010349 h 1537754"/>
                <a:gd name="connsiteX32" fmla="*/ 136060 w 806991"/>
                <a:gd name="connsiteY32" fmla="*/ 1072102 h 1537754"/>
                <a:gd name="connsiteX33" fmla="*/ 206864 w 806991"/>
                <a:gd name="connsiteY33" fmla="*/ 1077303 h 1537754"/>
                <a:gd name="connsiteX34" fmla="*/ 206537 w 806991"/>
                <a:gd name="connsiteY34" fmla="*/ 1087053 h 1537754"/>
                <a:gd name="connsiteX35" fmla="*/ 115503 w 806991"/>
                <a:gd name="connsiteY35" fmla="*/ 1071452 h 1537754"/>
                <a:gd name="connsiteX36" fmla="*/ 90380 w 806991"/>
                <a:gd name="connsiteY36" fmla="*/ 1010349 h 1537754"/>
                <a:gd name="connsiteX37" fmla="*/ 93602 w 806991"/>
                <a:gd name="connsiteY37" fmla="*/ 1007424 h 1537754"/>
                <a:gd name="connsiteX38" fmla="*/ 109585 w 806991"/>
                <a:gd name="connsiteY38" fmla="*/ 946489 h 1537754"/>
                <a:gd name="connsiteX39" fmla="*/ 112192 w 806991"/>
                <a:gd name="connsiteY39" fmla="*/ 946489 h 1537754"/>
                <a:gd name="connsiteX40" fmla="*/ 129466 w 806991"/>
                <a:gd name="connsiteY40" fmla="*/ 1043848 h 1537754"/>
                <a:gd name="connsiteX41" fmla="*/ 200515 w 806991"/>
                <a:gd name="connsiteY41" fmla="*/ 1058927 h 1537754"/>
                <a:gd name="connsiteX42" fmla="*/ 257550 w 806991"/>
                <a:gd name="connsiteY42" fmla="*/ 1057944 h 1537754"/>
                <a:gd name="connsiteX43" fmla="*/ 260157 w 806991"/>
                <a:gd name="connsiteY43" fmla="*/ 1067450 h 1537754"/>
                <a:gd name="connsiteX44" fmla="*/ 176397 w 806991"/>
                <a:gd name="connsiteY44" fmla="*/ 1067778 h 1537754"/>
                <a:gd name="connsiteX45" fmla="*/ 122948 w 806991"/>
                <a:gd name="connsiteY45" fmla="*/ 1050404 h 1537754"/>
                <a:gd name="connsiteX46" fmla="*/ 109585 w 806991"/>
                <a:gd name="connsiteY46" fmla="*/ 946489 h 1537754"/>
                <a:gd name="connsiteX47" fmla="*/ 8419 w 806991"/>
                <a:gd name="connsiteY47" fmla="*/ 618914 h 1537754"/>
                <a:gd name="connsiteX48" fmla="*/ 12437 w 806991"/>
                <a:gd name="connsiteY48" fmla="*/ 757084 h 1537754"/>
                <a:gd name="connsiteX49" fmla="*/ 9424 w 806991"/>
                <a:gd name="connsiteY49" fmla="*/ 894273 h 1537754"/>
                <a:gd name="connsiteX50" fmla="*/ 25500 w 806991"/>
                <a:gd name="connsiteY50" fmla="*/ 1188250 h 1537754"/>
                <a:gd name="connsiteX51" fmla="*/ 15787 w 806991"/>
                <a:gd name="connsiteY51" fmla="*/ 1188250 h 1537754"/>
                <a:gd name="connsiteX52" fmla="*/ 10764 w 806991"/>
                <a:gd name="connsiteY52" fmla="*/ 1035382 h 1537754"/>
                <a:gd name="connsiteX53" fmla="*/ 381 w 806991"/>
                <a:gd name="connsiteY53" fmla="*/ 894273 h 1537754"/>
                <a:gd name="connsiteX54" fmla="*/ 5740 w 806991"/>
                <a:gd name="connsiteY54" fmla="*/ 619242 h 1537754"/>
                <a:gd name="connsiteX55" fmla="*/ 8419 w 806991"/>
                <a:gd name="connsiteY55" fmla="*/ 618914 h 1537754"/>
                <a:gd name="connsiteX56" fmla="*/ 364642 w 806991"/>
                <a:gd name="connsiteY56" fmla="*/ 121273 h 1537754"/>
                <a:gd name="connsiteX57" fmla="*/ 544642 w 806991"/>
                <a:gd name="connsiteY57" fmla="*/ 121926 h 1537754"/>
                <a:gd name="connsiteX58" fmla="*/ 806990 w 806991"/>
                <a:gd name="connsiteY58" fmla="*/ 124218 h 1537754"/>
                <a:gd name="connsiteX59" fmla="*/ 806990 w 806991"/>
                <a:gd name="connsiteY59" fmla="*/ 141953 h 1537754"/>
                <a:gd name="connsiteX60" fmla="*/ 525695 w 806991"/>
                <a:gd name="connsiteY60" fmla="*/ 139557 h 1537754"/>
                <a:gd name="connsiteX61" fmla="*/ 346674 w 806991"/>
                <a:gd name="connsiteY61" fmla="*/ 138903 h 1537754"/>
                <a:gd name="connsiteX62" fmla="*/ 255530 w 806991"/>
                <a:gd name="connsiteY62" fmla="*/ 142821 h 1537754"/>
                <a:gd name="connsiteX63" fmla="*/ 253243 w 806991"/>
                <a:gd name="connsiteY63" fmla="*/ 142821 h 1537754"/>
                <a:gd name="connsiteX64" fmla="*/ 247036 w 806991"/>
                <a:gd name="connsiteY64" fmla="*/ 142495 h 1537754"/>
                <a:gd name="connsiteX65" fmla="*/ 203915 w 806991"/>
                <a:gd name="connsiteY65" fmla="*/ 138250 h 1537754"/>
                <a:gd name="connsiteX66" fmla="*/ 153607 w 806991"/>
                <a:gd name="connsiteY66" fmla="*/ 150983 h 1537754"/>
                <a:gd name="connsiteX67" fmla="*/ 129106 w 806991"/>
                <a:gd name="connsiteY67" fmla="*/ 215628 h 1537754"/>
                <a:gd name="connsiteX68" fmla="*/ 132046 w 806991"/>
                <a:gd name="connsiteY68" fmla="*/ 400420 h 1537754"/>
                <a:gd name="connsiteX69" fmla="*/ 131066 w 806991"/>
                <a:gd name="connsiteY69" fmla="*/ 597946 h 1537754"/>
                <a:gd name="connsiteX70" fmla="*/ 127472 w 806991"/>
                <a:gd name="connsiteY70" fmla="*/ 801021 h 1537754"/>
                <a:gd name="connsiteX71" fmla="*/ 128126 w 806991"/>
                <a:gd name="connsiteY71" fmla="*/ 901253 h 1537754"/>
                <a:gd name="connsiteX72" fmla="*/ 135639 w 806991"/>
                <a:gd name="connsiteY72" fmla="*/ 987119 h 1537754"/>
                <a:gd name="connsiteX73" fmla="*/ 135312 w 806991"/>
                <a:gd name="connsiteY73" fmla="*/ 989405 h 1537754"/>
                <a:gd name="connsiteX74" fmla="*/ 149033 w 806991"/>
                <a:gd name="connsiteY74" fmla="*/ 1025318 h 1537754"/>
                <a:gd name="connsiteX75" fmla="*/ 211102 w 806991"/>
                <a:gd name="connsiteY75" fmla="*/ 1033807 h 1537754"/>
                <a:gd name="connsiteX76" fmla="*/ 220249 w 806991"/>
                <a:gd name="connsiteY76" fmla="*/ 1033154 h 1537754"/>
                <a:gd name="connsiteX77" fmla="*/ 542355 w 806991"/>
                <a:gd name="connsiteY77" fmla="*/ 1031522 h 1537754"/>
                <a:gd name="connsiteX78" fmla="*/ 726929 w 806991"/>
                <a:gd name="connsiteY78" fmla="*/ 1024013 h 1537754"/>
                <a:gd name="connsiteX79" fmla="*/ 806990 w 806991"/>
                <a:gd name="connsiteY79" fmla="*/ 1024118 h 1537754"/>
                <a:gd name="connsiteX80" fmla="*/ 806990 w 806991"/>
                <a:gd name="connsiteY80" fmla="*/ 1039795 h 1537754"/>
                <a:gd name="connsiteX81" fmla="*/ 735750 w 806991"/>
                <a:gd name="connsiteY81" fmla="*/ 1039357 h 1537754"/>
                <a:gd name="connsiteX82" fmla="*/ 551176 w 806991"/>
                <a:gd name="connsiteY82" fmla="*/ 1046866 h 1537754"/>
                <a:gd name="connsiteX83" fmla="*/ 322500 w 806991"/>
                <a:gd name="connsiteY83" fmla="*/ 1042296 h 1537754"/>
                <a:gd name="connsiteX84" fmla="*/ 230376 w 806991"/>
                <a:gd name="connsiteY84" fmla="*/ 1047193 h 1537754"/>
                <a:gd name="connsiteX85" fmla="*/ 157200 w 806991"/>
                <a:gd name="connsiteY85" fmla="*/ 1043928 h 1537754"/>
                <a:gd name="connsiteX86" fmla="*/ 122245 w 806991"/>
                <a:gd name="connsiteY86" fmla="*/ 989405 h 1537754"/>
                <a:gd name="connsiteX87" fmla="*/ 121592 w 806991"/>
                <a:gd name="connsiteY87" fmla="*/ 986793 h 1537754"/>
                <a:gd name="connsiteX88" fmla="*/ 113425 w 806991"/>
                <a:gd name="connsiteY88" fmla="*/ 892764 h 1537754"/>
                <a:gd name="connsiteX89" fmla="*/ 112445 w 806991"/>
                <a:gd name="connsiteY89" fmla="*/ 792206 h 1537754"/>
                <a:gd name="connsiteX90" fmla="*/ 116365 w 806991"/>
                <a:gd name="connsiteY90" fmla="*/ 589457 h 1537754"/>
                <a:gd name="connsiteX91" fmla="*/ 117998 w 806991"/>
                <a:gd name="connsiteY91" fmla="*/ 392258 h 1537754"/>
                <a:gd name="connsiteX92" fmla="*/ 117998 w 806991"/>
                <a:gd name="connsiteY92" fmla="*/ 222811 h 1537754"/>
                <a:gd name="connsiteX93" fmla="*/ 144460 w 806991"/>
                <a:gd name="connsiteY93" fmla="*/ 141842 h 1537754"/>
                <a:gd name="connsiteX94" fmla="*/ 242790 w 806991"/>
                <a:gd name="connsiteY94" fmla="*/ 128456 h 1537754"/>
                <a:gd name="connsiteX95" fmla="*/ 364642 w 806991"/>
                <a:gd name="connsiteY95" fmla="*/ 121273 h 1537754"/>
                <a:gd name="connsiteX96" fmla="*/ 253048 w 806991"/>
                <a:gd name="connsiteY96" fmla="*/ 37297 h 1537754"/>
                <a:gd name="connsiteX97" fmla="*/ 347276 w 806991"/>
                <a:gd name="connsiteY97" fmla="*/ 39419 h 1537754"/>
                <a:gd name="connsiteX98" fmla="*/ 549776 w 806991"/>
                <a:gd name="connsiteY98" fmla="*/ 42684 h 1537754"/>
                <a:gd name="connsiteX99" fmla="*/ 806991 w 806991"/>
                <a:gd name="connsiteY99" fmla="*/ 37764 h 1537754"/>
                <a:gd name="connsiteX100" fmla="*/ 806991 w 806991"/>
                <a:gd name="connsiteY100" fmla="*/ 54247 h 1537754"/>
                <a:gd name="connsiteX101" fmla="*/ 540304 w 806991"/>
                <a:gd name="connsiteY101" fmla="*/ 58683 h 1537754"/>
                <a:gd name="connsiteX102" fmla="*/ 337804 w 806991"/>
                <a:gd name="connsiteY102" fmla="*/ 55092 h 1537754"/>
                <a:gd name="connsiteX103" fmla="*/ 146082 w 806991"/>
                <a:gd name="connsiteY103" fmla="*/ 48561 h 1537754"/>
                <a:gd name="connsiteX104" fmla="*/ 76839 w 806991"/>
                <a:gd name="connsiteY104" fmla="*/ 61296 h 1537754"/>
                <a:gd name="connsiteX105" fmla="*/ 75206 w 806991"/>
                <a:gd name="connsiteY105" fmla="*/ 62275 h 1537754"/>
                <a:gd name="connsiteX106" fmla="*/ 71940 w 806991"/>
                <a:gd name="connsiteY106" fmla="*/ 65214 h 1537754"/>
                <a:gd name="connsiteX107" fmla="*/ 49730 w 806991"/>
                <a:gd name="connsiteY107" fmla="*/ 94274 h 1537754"/>
                <a:gd name="connsiteX108" fmla="*/ 42545 w 806991"/>
                <a:gd name="connsiteY108" fmla="*/ 151414 h 1537754"/>
                <a:gd name="connsiteX109" fmla="*/ 42218 w 806991"/>
                <a:gd name="connsiteY109" fmla="*/ 153373 h 1537754"/>
                <a:gd name="connsiteX110" fmla="*/ 40258 w 806991"/>
                <a:gd name="connsiteY110" fmla="*/ 358753 h 1537754"/>
                <a:gd name="connsiteX111" fmla="*/ 83045 w 806991"/>
                <a:gd name="connsiteY111" fmla="*/ 293776 h 1537754"/>
                <a:gd name="connsiteX112" fmla="*/ 88597 w 806991"/>
                <a:gd name="connsiteY112" fmla="*/ 297041 h 1537754"/>
                <a:gd name="connsiteX113" fmla="*/ 40585 w 806991"/>
                <a:gd name="connsiteY113" fmla="*/ 374752 h 1537754"/>
                <a:gd name="connsiteX114" fmla="*/ 39931 w 806991"/>
                <a:gd name="connsiteY114" fmla="*/ 375731 h 1537754"/>
                <a:gd name="connsiteX115" fmla="*/ 39278 w 806991"/>
                <a:gd name="connsiteY115" fmla="*/ 386506 h 1537754"/>
                <a:gd name="connsiteX116" fmla="*/ 38952 w 806991"/>
                <a:gd name="connsiteY116" fmla="*/ 402833 h 1537754"/>
                <a:gd name="connsiteX117" fmla="*/ 81411 w 806991"/>
                <a:gd name="connsiteY117" fmla="*/ 332305 h 1537754"/>
                <a:gd name="connsiteX118" fmla="*/ 85985 w 806991"/>
                <a:gd name="connsiteY118" fmla="*/ 334590 h 1537754"/>
                <a:gd name="connsiteX119" fmla="*/ 38625 w 806991"/>
                <a:gd name="connsiteY119" fmla="*/ 419158 h 1537754"/>
                <a:gd name="connsiteX120" fmla="*/ 37972 w 806991"/>
                <a:gd name="connsiteY120" fmla="*/ 439729 h 1537754"/>
                <a:gd name="connsiteX121" fmla="*/ 89250 w 806991"/>
                <a:gd name="connsiteY121" fmla="*/ 359079 h 1537754"/>
                <a:gd name="connsiteX122" fmla="*/ 91210 w 806991"/>
                <a:gd name="connsiteY122" fmla="*/ 360059 h 1537754"/>
                <a:gd name="connsiteX123" fmla="*/ 66061 w 806991"/>
                <a:gd name="connsiteY123" fmla="*/ 406751 h 1537754"/>
                <a:gd name="connsiteX124" fmla="*/ 37972 w 806991"/>
                <a:gd name="connsiteY124" fmla="*/ 454422 h 1537754"/>
                <a:gd name="connsiteX125" fmla="*/ 37645 w 806991"/>
                <a:gd name="connsiteY125" fmla="*/ 454422 h 1537754"/>
                <a:gd name="connsiteX126" fmla="*/ 37319 w 806991"/>
                <a:gd name="connsiteY126" fmla="*/ 493931 h 1537754"/>
                <a:gd name="connsiteX127" fmla="*/ 84678 w 806991"/>
                <a:gd name="connsiteY127" fmla="*/ 405118 h 1537754"/>
                <a:gd name="connsiteX128" fmla="*/ 87944 w 806991"/>
                <a:gd name="connsiteY128" fmla="*/ 407077 h 1537754"/>
                <a:gd name="connsiteX129" fmla="*/ 38299 w 806991"/>
                <a:gd name="connsiteY129" fmla="*/ 508950 h 1537754"/>
                <a:gd name="connsiteX130" fmla="*/ 37319 w 806991"/>
                <a:gd name="connsiteY130" fmla="*/ 509930 h 1537754"/>
                <a:gd name="connsiteX131" fmla="*/ 37319 w 806991"/>
                <a:gd name="connsiteY131" fmla="*/ 539643 h 1537754"/>
                <a:gd name="connsiteX132" fmla="*/ 86638 w 806991"/>
                <a:gd name="connsiteY132" fmla="*/ 451810 h 1537754"/>
                <a:gd name="connsiteX133" fmla="*/ 91210 w 806991"/>
                <a:gd name="connsiteY133" fmla="*/ 454749 h 1537754"/>
                <a:gd name="connsiteX134" fmla="*/ 38299 w 806991"/>
                <a:gd name="connsiteY134" fmla="*/ 555315 h 1537754"/>
                <a:gd name="connsiteX135" fmla="*/ 37319 w 806991"/>
                <a:gd name="connsiteY135" fmla="*/ 556622 h 1537754"/>
                <a:gd name="connsiteX136" fmla="*/ 37319 w 806991"/>
                <a:gd name="connsiteY136" fmla="*/ 583723 h 1537754"/>
                <a:gd name="connsiteX137" fmla="*/ 89904 w 806991"/>
                <a:gd name="connsiteY137" fmla="*/ 494910 h 1537754"/>
                <a:gd name="connsiteX138" fmla="*/ 95130 w 806991"/>
                <a:gd name="connsiteY138" fmla="*/ 497196 h 1537754"/>
                <a:gd name="connsiteX139" fmla="*/ 38952 w 806991"/>
                <a:gd name="connsiteY139" fmla="*/ 597437 h 1537754"/>
                <a:gd name="connsiteX140" fmla="*/ 37319 w 806991"/>
                <a:gd name="connsiteY140" fmla="*/ 599069 h 1537754"/>
                <a:gd name="connsiteX141" fmla="*/ 37645 w 806991"/>
                <a:gd name="connsiteY141" fmla="*/ 625518 h 1537754"/>
                <a:gd name="connsiteX142" fmla="*/ 56263 w 806991"/>
                <a:gd name="connsiteY142" fmla="*/ 591559 h 1537754"/>
                <a:gd name="connsiteX143" fmla="*/ 85331 w 806991"/>
                <a:gd name="connsiteY143" fmla="*/ 540296 h 1537754"/>
                <a:gd name="connsiteX144" fmla="*/ 91210 w 806991"/>
                <a:gd name="connsiteY144" fmla="*/ 541929 h 1537754"/>
                <a:gd name="connsiteX145" fmla="*/ 62469 w 806991"/>
                <a:gd name="connsiteY145" fmla="*/ 595477 h 1537754"/>
                <a:gd name="connsiteX146" fmla="*/ 37645 w 806991"/>
                <a:gd name="connsiteY146" fmla="*/ 642496 h 1537754"/>
                <a:gd name="connsiteX147" fmla="*/ 37645 w 806991"/>
                <a:gd name="connsiteY147" fmla="*/ 683964 h 1537754"/>
                <a:gd name="connsiteX148" fmla="*/ 85331 w 806991"/>
                <a:gd name="connsiteY148" fmla="*/ 590253 h 1537754"/>
                <a:gd name="connsiteX149" fmla="*/ 91210 w 806991"/>
                <a:gd name="connsiteY149" fmla="*/ 591559 h 1537754"/>
                <a:gd name="connsiteX150" fmla="*/ 64428 w 806991"/>
                <a:gd name="connsiteY150" fmla="*/ 646415 h 1537754"/>
                <a:gd name="connsiteX151" fmla="*/ 37645 w 806991"/>
                <a:gd name="connsiteY151" fmla="*/ 704534 h 1537754"/>
                <a:gd name="connsiteX152" fmla="*/ 36992 w 806991"/>
                <a:gd name="connsiteY152" fmla="*/ 738493 h 1537754"/>
                <a:gd name="connsiteX153" fmla="*/ 88924 w 806991"/>
                <a:gd name="connsiteY153" fmla="*/ 641843 h 1537754"/>
                <a:gd name="connsiteX154" fmla="*/ 94150 w 806991"/>
                <a:gd name="connsiteY154" fmla="*/ 643476 h 1537754"/>
                <a:gd name="connsiteX155" fmla="*/ 36666 w 806991"/>
                <a:gd name="connsiteY155" fmla="*/ 759390 h 1537754"/>
                <a:gd name="connsiteX156" fmla="*/ 36012 w 806991"/>
                <a:gd name="connsiteY156" fmla="*/ 782898 h 1537754"/>
                <a:gd name="connsiteX157" fmla="*/ 89904 w 806991"/>
                <a:gd name="connsiteY157" fmla="*/ 684617 h 1537754"/>
                <a:gd name="connsiteX158" fmla="*/ 94803 w 806991"/>
                <a:gd name="connsiteY158" fmla="*/ 687229 h 1537754"/>
                <a:gd name="connsiteX159" fmla="*/ 35686 w 806991"/>
                <a:gd name="connsiteY159" fmla="*/ 804448 h 1537754"/>
                <a:gd name="connsiteX160" fmla="*/ 34379 w 806991"/>
                <a:gd name="connsiteY160" fmla="*/ 845590 h 1537754"/>
                <a:gd name="connsiteX161" fmla="*/ 79452 w 806991"/>
                <a:gd name="connsiteY161" fmla="*/ 752206 h 1537754"/>
                <a:gd name="connsiteX162" fmla="*/ 85985 w 806991"/>
                <a:gd name="connsiteY162" fmla="*/ 754165 h 1537754"/>
                <a:gd name="connsiteX163" fmla="*/ 39278 w 806991"/>
                <a:gd name="connsiteY163" fmla="*/ 858324 h 1537754"/>
                <a:gd name="connsiteX164" fmla="*/ 34053 w 806991"/>
                <a:gd name="connsiteY164" fmla="*/ 860936 h 1537754"/>
                <a:gd name="connsiteX165" fmla="*/ 34053 w 806991"/>
                <a:gd name="connsiteY165" fmla="*/ 869425 h 1537754"/>
                <a:gd name="connsiteX166" fmla="*/ 34053 w 806991"/>
                <a:gd name="connsiteY166" fmla="*/ 906322 h 1537754"/>
                <a:gd name="connsiteX167" fmla="*/ 72267 w 806991"/>
                <a:gd name="connsiteY167" fmla="*/ 825999 h 1537754"/>
                <a:gd name="connsiteX168" fmla="*/ 76839 w 806991"/>
                <a:gd name="connsiteY168" fmla="*/ 828938 h 1537754"/>
                <a:gd name="connsiteX169" fmla="*/ 37972 w 806991"/>
                <a:gd name="connsiteY169" fmla="*/ 919710 h 1537754"/>
                <a:gd name="connsiteX170" fmla="*/ 34379 w 806991"/>
                <a:gd name="connsiteY170" fmla="*/ 921995 h 1537754"/>
                <a:gd name="connsiteX171" fmla="*/ 42872 w 806991"/>
                <a:gd name="connsiteY171" fmla="*/ 1107130 h 1537754"/>
                <a:gd name="connsiteX172" fmla="*/ 42545 w 806991"/>
                <a:gd name="connsiteY172" fmla="*/ 1108763 h 1537754"/>
                <a:gd name="connsiteX173" fmla="*/ 42545 w 806991"/>
                <a:gd name="connsiteY173" fmla="*/ 1131619 h 1537754"/>
                <a:gd name="connsiteX174" fmla="*/ 43851 w 806991"/>
                <a:gd name="connsiteY174" fmla="*/ 1152189 h 1537754"/>
                <a:gd name="connsiteX175" fmla="*/ 50383 w 806991"/>
                <a:gd name="connsiteY175" fmla="*/ 1187453 h 1537754"/>
                <a:gd name="connsiteX176" fmla="*/ 138243 w 806991"/>
                <a:gd name="connsiteY176" fmla="*/ 1231207 h 1537754"/>
                <a:gd name="connsiteX177" fmla="*/ 293711 w 806991"/>
                <a:gd name="connsiteY177" fmla="*/ 1225003 h 1537754"/>
                <a:gd name="connsiteX178" fmla="*/ 322779 w 806991"/>
                <a:gd name="connsiteY178" fmla="*/ 1225003 h 1537754"/>
                <a:gd name="connsiteX179" fmla="*/ 515808 w 806991"/>
                <a:gd name="connsiteY179" fmla="*/ 1230554 h 1537754"/>
                <a:gd name="connsiteX180" fmla="*/ 715696 w 806991"/>
                <a:gd name="connsiteY180" fmla="*/ 1228268 h 1537754"/>
                <a:gd name="connsiteX181" fmla="*/ 806991 w 806991"/>
                <a:gd name="connsiteY181" fmla="*/ 1222893 h 1537754"/>
                <a:gd name="connsiteX182" fmla="*/ 806991 w 806991"/>
                <a:gd name="connsiteY182" fmla="*/ 1238673 h 1537754"/>
                <a:gd name="connsiteX183" fmla="*/ 724515 w 806991"/>
                <a:gd name="connsiteY183" fmla="*/ 1242961 h 1537754"/>
                <a:gd name="connsiteX184" fmla="*/ 724515 w 806991"/>
                <a:gd name="connsiteY184" fmla="*/ 1243288 h 1537754"/>
                <a:gd name="connsiteX185" fmla="*/ 704591 w 806991"/>
                <a:gd name="connsiteY185" fmla="*/ 1429076 h 1537754"/>
                <a:gd name="connsiteX186" fmla="*/ 600075 w 806991"/>
                <a:gd name="connsiteY186" fmla="*/ 1496338 h 1537754"/>
                <a:gd name="connsiteX187" fmla="*/ 592889 w 806991"/>
                <a:gd name="connsiteY187" fmla="*/ 1500909 h 1537754"/>
                <a:gd name="connsiteX188" fmla="*/ 610200 w 806991"/>
                <a:gd name="connsiteY188" fmla="*/ 1522459 h 1537754"/>
                <a:gd name="connsiteX189" fmla="*/ 650047 w 806991"/>
                <a:gd name="connsiteY189" fmla="*/ 1523766 h 1537754"/>
                <a:gd name="connsiteX190" fmla="*/ 722228 w 806991"/>
                <a:gd name="connsiteY190" fmla="*/ 1519848 h 1537754"/>
                <a:gd name="connsiteX191" fmla="*/ 806991 w 806991"/>
                <a:gd name="connsiteY191" fmla="*/ 1518522 h 1537754"/>
                <a:gd name="connsiteX192" fmla="*/ 806991 w 806991"/>
                <a:gd name="connsiteY192" fmla="*/ 1532549 h 1537754"/>
                <a:gd name="connsiteX193" fmla="*/ 741498 w 806991"/>
                <a:gd name="connsiteY193" fmla="*/ 1533561 h 1537754"/>
                <a:gd name="connsiteX194" fmla="*/ 624897 w 806991"/>
                <a:gd name="connsiteY194" fmla="*/ 1537153 h 1537754"/>
                <a:gd name="connsiteX195" fmla="*/ 574925 w 806991"/>
                <a:gd name="connsiteY195" fmla="*/ 1508093 h 1537754"/>
                <a:gd name="connsiteX196" fmla="*/ 610853 w 806991"/>
                <a:gd name="connsiteY196" fmla="*/ 1481645 h 1537754"/>
                <a:gd name="connsiteX197" fmla="*/ 705244 w 806991"/>
                <a:gd name="connsiteY197" fmla="*/ 1390220 h 1537754"/>
                <a:gd name="connsiteX198" fmla="*/ 711123 w 806991"/>
                <a:gd name="connsiteY198" fmla="*/ 1243614 h 1537754"/>
                <a:gd name="connsiteX199" fmla="*/ 706224 w 806991"/>
                <a:gd name="connsiteY199" fmla="*/ 1243941 h 1537754"/>
                <a:gd name="connsiteX200" fmla="*/ 506336 w 806991"/>
                <a:gd name="connsiteY200" fmla="*/ 1245899 h 1537754"/>
                <a:gd name="connsiteX201" fmla="*/ 313961 w 806991"/>
                <a:gd name="connsiteY201" fmla="*/ 1240023 h 1537754"/>
                <a:gd name="connsiteX202" fmla="*/ 245698 w 806991"/>
                <a:gd name="connsiteY202" fmla="*/ 1241655 h 1537754"/>
                <a:gd name="connsiteX203" fmla="*/ 188215 w 806991"/>
                <a:gd name="connsiteY203" fmla="*/ 1246226 h 1537754"/>
                <a:gd name="connsiteX204" fmla="*/ 82065 w 806991"/>
                <a:gd name="connsiteY204" fmla="*/ 1241655 h 1537754"/>
                <a:gd name="connsiteX205" fmla="*/ 27847 w 806991"/>
                <a:gd name="connsiteY205" fmla="*/ 1096682 h 1537754"/>
                <a:gd name="connsiteX206" fmla="*/ 18702 w 806991"/>
                <a:gd name="connsiteY206" fmla="*/ 860936 h 1537754"/>
                <a:gd name="connsiteX207" fmla="*/ 20989 w 806991"/>
                <a:gd name="connsiteY207" fmla="*/ 620293 h 1537754"/>
                <a:gd name="connsiteX208" fmla="*/ 32747 w 806991"/>
                <a:gd name="connsiteY208" fmla="*/ 139007 h 1537754"/>
                <a:gd name="connsiteX209" fmla="*/ 32747 w 806991"/>
                <a:gd name="connsiteY209" fmla="*/ 135088 h 1537754"/>
                <a:gd name="connsiteX210" fmla="*/ 36992 w 806991"/>
                <a:gd name="connsiteY210" fmla="*/ 102110 h 1537754"/>
                <a:gd name="connsiteX211" fmla="*/ 67041 w 806991"/>
                <a:gd name="connsiteY211" fmla="*/ 56398 h 1537754"/>
                <a:gd name="connsiteX212" fmla="*/ 70307 w 806991"/>
                <a:gd name="connsiteY212" fmla="*/ 54765 h 1537754"/>
                <a:gd name="connsiteX213" fmla="*/ 157840 w 806991"/>
                <a:gd name="connsiteY213" fmla="*/ 39092 h 1537754"/>
                <a:gd name="connsiteX214" fmla="*/ 158819 w 806991"/>
                <a:gd name="connsiteY214" fmla="*/ 39092 h 1537754"/>
                <a:gd name="connsiteX215" fmla="*/ 253048 w 806991"/>
                <a:gd name="connsiteY215" fmla="*/ 37297 h 1537754"/>
                <a:gd name="connsiteX216" fmla="*/ 156824 w 806991"/>
                <a:gd name="connsiteY216" fmla="*/ 19179 h 1537754"/>
                <a:gd name="connsiteX217" fmla="*/ 335551 w 806991"/>
                <a:gd name="connsiteY217" fmla="*/ 20866 h 1537754"/>
                <a:gd name="connsiteX218" fmla="*/ 518525 w 806991"/>
                <a:gd name="connsiteY218" fmla="*/ 23904 h 1537754"/>
                <a:gd name="connsiteX219" fmla="*/ 699213 w 806991"/>
                <a:gd name="connsiteY219" fmla="*/ 23904 h 1537754"/>
                <a:gd name="connsiteX220" fmla="*/ 784492 w 806991"/>
                <a:gd name="connsiteY220" fmla="*/ 22892 h 1537754"/>
                <a:gd name="connsiteX221" fmla="*/ 806990 w 806991"/>
                <a:gd name="connsiteY221" fmla="*/ 22648 h 1537754"/>
                <a:gd name="connsiteX222" fmla="*/ 806990 w 806991"/>
                <a:gd name="connsiteY222" fmla="*/ 31499 h 1537754"/>
                <a:gd name="connsiteX223" fmla="*/ 784165 w 806991"/>
                <a:gd name="connsiteY223" fmla="*/ 31668 h 1537754"/>
                <a:gd name="connsiteX224" fmla="*/ 699213 w 806991"/>
                <a:gd name="connsiteY224" fmla="*/ 32343 h 1537754"/>
                <a:gd name="connsiteX225" fmla="*/ 508396 w 806991"/>
                <a:gd name="connsiteY225" fmla="*/ 32006 h 1537754"/>
                <a:gd name="connsiteX226" fmla="*/ 314640 w 806991"/>
                <a:gd name="connsiteY226" fmla="*/ 29642 h 1537754"/>
                <a:gd name="connsiteX227" fmla="*/ 155517 w 806991"/>
                <a:gd name="connsiteY227" fmla="*/ 23229 h 1537754"/>
                <a:gd name="connsiteX228" fmla="*/ 156824 w 806991"/>
                <a:gd name="connsiteY228" fmla="*/ 19179 h 1537754"/>
                <a:gd name="connsiteX229" fmla="*/ 406149 w 806991"/>
                <a:gd name="connsiteY229" fmla="*/ 157 h 1537754"/>
                <a:gd name="connsiteX230" fmla="*/ 535920 w 806991"/>
                <a:gd name="connsiteY230" fmla="*/ 2442 h 1537754"/>
                <a:gd name="connsiteX231" fmla="*/ 796525 w 806991"/>
                <a:gd name="connsiteY231" fmla="*/ 2774 h 1537754"/>
                <a:gd name="connsiteX232" fmla="*/ 796198 w 806991"/>
                <a:gd name="connsiteY232" fmla="*/ 12079 h 1537754"/>
                <a:gd name="connsiteX233" fmla="*/ 535920 w 806991"/>
                <a:gd name="connsiteY233" fmla="*/ 11082 h 1537754"/>
                <a:gd name="connsiteX234" fmla="*/ 276623 w 806991"/>
                <a:gd name="connsiteY234" fmla="*/ 7094 h 1537754"/>
                <a:gd name="connsiteX235" fmla="*/ 276623 w 806991"/>
                <a:gd name="connsiteY235" fmla="*/ 5100 h 1537754"/>
                <a:gd name="connsiteX236" fmla="*/ 406149 w 806991"/>
                <a:gd name="connsiteY236" fmla="*/ 157 h 153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</a:cxnLst>
              <a:rect l="l" t="t" r="r" b="b"/>
              <a:pathLst>
                <a:path w="806991" h="1537754">
                  <a:moveTo>
                    <a:pt x="611913" y="1305800"/>
                  </a:moveTo>
                  <a:cubicBezTo>
                    <a:pt x="641332" y="1303120"/>
                    <a:pt x="670751" y="1304795"/>
                    <a:pt x="700497" y="1305800"/>
                  </a:cubicBezTo>
                  <a:cubicBezTo>
                    <a:pt x="707034" y="1306469"/>
                    <a:pt x="706707" y="1317187"/>
                    <a:pt x="700169" y="1316852"/>
                  </a:cubicBezTo>
                  <a:cubicBezTo>
                    <a:pt x="670751" y="1313838"/>
                    <a:pt x="641332" y="1310488"/>
                    <a:pt x="611587" y="1311493"/>
                  </a:cubicBezTo>
                  <a:cubicBezTo>
                    <a:pt x="607991" y="1311493"/>
                    <a:pt x="608318" y="1306135"/>
                    <a:pt x="611913" y="1305800"/>
                  </a:cubicBezTo>
                  <a:close/>
                  <a:moveTo>
                    <a:pt x="699706" y="1284398"/>
                  </a:moveTo>
                  <a:cubicBezTo>
                    <a:pt x="705595" y="1284398"/>
                    <a:pt x="705595" y="1293117"/>
                    <a:pt x="699379" y="1293117"/>
                  </a:cubicBezTo>
                  <a:cubicBezTo>
                    <a:pt x="674842" y="1294051"/>
                    <a:pt x="649978" y="1293740"/>
                    <a:pt x="625440" y="1293117"/>
                  </a:cubicBezTo>
                  <a:cubicBezTo>
                    <a:pt x="603848" y="1292494"/>
                    <a:pt x="582910" y="1295608"/>
                    <a:pt x="561644" y="1293117"/>
                  </a:cubicBezTo>
                  <a:cubicBezTo>
                    <a:pt x="559354" y="1292805"/>
                    <a:pt x="559026" y="1289380"/>
                    <a:pt x="561644" y="1289380"/>
                  </a:cubicBezTo>
                  <a:cubicBezTo>
                    <a:pt x="607446" y="1289691"/>
                    <a:pt x="653577" y="1284398"/>
                    <a:pt x="699706" y="1284398"/>
                  </a:cubicBezTo>
                  <a:close/>
                  <a:moveTo>
                    <a:pt x="560430" y="1267900"/>
                  </a:moveTo>
                  <a:cubicBezTo>
                    <a:pt x="606672" y="1266269"/>
                    <a:pt x="653833" y="1272067"/>
                    <a:pt x="699707" y="1268443"/>
                  </a:cubicBezTo>
                  <a:cubicBezTo>
                    <a:pt x="704613" y="1268121"/>
                    <a:pt x="705594" y="1276497"/>
                    <a:pt x="700687" y="1277463"/>
                  </a:cubicBezTo>
                  <a:cubicBezTo>
                    <a:pt x="639850" y="1285516"/>
                    <a:pt x="576069" y="1265544"/>
                    <a:pt x="515558" y="1275530"/>
                  </a:cubicBezTo>
                  <a:cubicBezTo>
                    <a:pt x="513595" y="1275852"/>
                    <a:pt x="512941" y="1273276"/>
                    <a:pt x="514576" y="1272631"/>
                  </a:cubicBezTo>
                  <a:cubicBezTo>
                    <a:pt x="529704" y="1269812"/>
                    <a:pt x="545016" y="1268443"/>
                    <a:pt x="560430" y="1267900"/>
                  </a:cubicBezTo>
                  <a:close/>
                  <a:moveTo>
                    <a:pt x="433921" y="1251595"/>
                  </a:moveTo>
                  <a:cubicBezTo>
                    <a:pt x="453800" y="1256715"/>
                    <a:pt x="473352" y="1253515"/>
                    <a:pt x="493557" y="1253515"/>
                  </a:cubicBezTo>
                  <a:cubicBezTo>
                    <a:pt x="514739" y="1253515"/>
                    <a:pt x="536246" y="1254155"/>
                    <a:pt x="557428" y="1254155"/>
                  </a:cubicBezTo>
                  <a:cubicBezTo>
                    <a:pt x="603050" y="1254475"/>
                    <a:pt x="648672" y="1253195"/>
                    <a:pt x="694294" y="1252555"/>
                  </a:cubicBezTo>
                  <a:cubicBezTo>
                    <a:pt x="699835" y="1252555"/>
                    <a:pt x="699835" y="1261196"/>
                    <a:pt x="693969" y="1261196"/>
                  </a:cubicBezTo>
                  <a:cubicBezTo>
                    <a:pt x="645414" y="1261196"/>
                    <a:pt x="596533" y="1262796"/>
                    <a:pt x="547978" y="1261516"/>
                  </a:cubicBezTo>
                  <a:cubicBezTo>
                    <a:pt x="511153" y="1260876"/>
                    <a:pt x="468790" y="1265356"/>
                    <a:pt x="433596" y="1253515"/>
                  </a:cubicBezTo>
                  <a:cubicBezTo>
                    <a:pt x="432292" y="1253195"/>
                    <a:pt x="432944" y="1251275"/>
                    <a:pt x="433921" y="1251595"/>
                  </a:cubicBezTo>
                  <a:close/>
                  <a:moveTo>
                    <a:pt x="759882" y="1199762"/>
                  </a:moveTo>
                  <a:cubicBezTo>
                    <a:pt x="766082" y="1199428"/>
                    <a:pt x="765755" y="1209106"/>
                    <a:pt x="759882" y="1209106"/>
                  </a:cubicBezTo>
                  <a:cubicBezTo>
                    <a:pt x="593162" y="1212109"/>
                    <a:pt x="424810" y="1226458"/>
                    <a:pt x="258416" y="1216447"/>
                  </a:cubicBezTo>
                  <a:cubicBezTo>
                    <a:pt x="255153" y="1216113"/>
                    <a:pt x="255153" y="1211442"/>
                    <a:pt x="258416" y="1211108"/>
                  </a:cubicBezTo>
                  <a:cubicBezTo>
                    <a:pt x="425789" y="1208772"/>
                    <a:pt x="592835" y="1202766"/>
                    <a:pt x="759882" y="1199762"/>
                  </a:cubicBezTo>
                  <a:close/>
                  <a:moveTo>
                    <a:pt x="93602" y="1007424"/>
                  </a:moveTo>
                  <a:cubicBezTo>
                    <a:pt x="95111" y="1007424"/>
                    <a:pt x="96579" y="1008399"/>
                    <a:pt x="96579" y="1010349"/>
                  </a:cubicBezTo>
                  <a:cubicBezTo>
                    <a:pt x="94622" y="1036351"/>
                    <a:pt x="110609" y="1063977"/>
                    <a:pt x="136060" y="1072102"/>
                  </a:cubicBezTo>
                  <a:cubicBezTo>
                    <a:pt x="159226" y="1079252"/>
                    <a:pt x="182718" y="1077627"/>
                    <a:pt x="206864" y="1077303"/>
                  </a:cubicBezTo>
                  <a:cubicBezTo>
                    <a:pt x="213063" y="1077303"/>
                    <a:pt x="212737" y="1087053"/>
                    <a:pt x="206537" y="1087053"/>
                  </a:cubicBezTo>
                  <a:cubicBezTo>
                    <a:pt x="175214" y="1087053"/>
                    <a:pt x="142912" y="1089653"/>
                    <a:pt x="115503" y="1071452"/>
                  </a:cubicBezTo>
                  <a:cubicBezTo>
                    <a:pt x="96905" y="1059102"/>
                    <a:pt x="88095" y="1031800"/>
                    <a:pt x="90380" y="1010349"/>
                  </a:cubicBezTo>
                  <a:cubicBezTo>
                    <a:pt x="90543" y="1008399"/>
                    <a:pt x="92092" y="1007424"/>
                    <a:pt x="93602" y="1007424"/>
                  </a:cubicBezTo>
                  <a:close/>
                  <a:moveTo>
                    <a:pt x="109585" y="946489"/>
                  </a:moveTo>
                  <a:cubicBezTo>
                    <a:pt x="109911" y="944522"/>
                    <a:pt x="112192" y="944522"/>
                    <a:pt x="112192" y="946489"/>
                  </a:cubicBezTo>
                  <a:cubicBezTo>
                    <a:pt x="115126" y="974353"/>
                    <a:pt x="105023" y="1023524"/>
                    <a:pt x="129466" y="1043848"/>
                  </a:cubicBezTo>
                  <a:cubicBezTo>
                    <a:pt x="149672" y="1060566"/>
                    <a:pt x="176397" y="1057616"/>
                    <a:pt x="200515" y="1058927"/>
                  </a:cubicBezTo>
                  <a:cubicBezTo>
                    <a:pt x="219744" y="1059911"/>
                    <a:pt x="238647" y="1061549"/>
                    <a:pt x="257550" y="1057944"/>
                  </a:cubicBezTo>
                  <a:cubicBezTo>
                    <a:pt x="263742" y="1056961"/>
                    <a:pt x="266350" y="1066467"/>
                    <a:pt x="260157" y="1067450"/>
                  </a:cubicBezTo>
                  <a:cubicBezTo>
                    <a:pt x="232780" y="1072367"/>
                    <a:pt x="204100" y="1069417"/>
                    <a:pt x="176397" y="1067778"/>
                  </a:cubicBezTo>
                  <a:cubicBezTo>
                    <a:pt x="158798" y="1066795"/>
                    <a:pt x="135658" y="1065155"/>
                    <a:pt x="122948" y="1050404"/>
                  </a:cubicBezTo>
                  <a:cubicBezTo>
                    <a:pt x="98178" y="1022540"/>
                    <a:pt x="105348" y="980253"/>
                    <a:pt x="109585" y="946489"/>
                  </a:cubicBezTo>
                  <a:close/>
                  <a:moveTo>
                    <a:pt x="8419" y="618914"/>
                  </a:moveTo>
                  <a:cubicBezTo>
                    <a:pt x="21481" y="663991"/>
                    <a:pt x="14782" y="711028"/>
                    <a:pt x="12437" y="757084"/>
                  </a:cubicBezTo>
                  <a:cubicBezTo>
                    <a:pt x="10428" y="802487"/>
                    <a:pt x="7414" y="848870"/>
                    <a:pt x="9424" y="894273"/>
                  </a:cubicBezTo>
                  <a:cubicBezTo>
                    <a:pt x="15117" y="992592"/>
                    <a:pt x="22485" y="1089931"/>
                    <a:pt x="25500" y="1188250"/>
                  </a:cubicBezTo>
                  <a:cubicBezTo>
                    <a:pt x="25835" y="1194783"/>
                    <a:pt x="15787" y="1194456"/>
                    <a:pt x="15787" y="1188250"/>
                  </a:cubicBezTo>
                  <a:cubicBezTo>
                    <a:pt x="14448" y="1137294"/>
                    <a:pt x="13443" y="1086338"/>
                    <a:pt x="10764" y="1035382"/>
                  </a:cubicBezTo>
                  <a:cubicBezTo>
                    <a:pt x="8419" y="988020"/>
                    <a:pt x="2056" y="940983"/>
                    <a:pt x="381" y="894273"/>
                  </a:cubicBezTo>
                  <a:cubicBezTo>
                    <a:pt x="-2634" y="802487"/>
                    <a:pt x="13443" y="710701"/>
                    <a:pt x="5740" y="619242"/>
                  </a:cubicBezTo>
                  <a:cubicBezTo>
                    <a:pt x="5740" y="617608"/>
                    <a:pt x="8084" y="617608"/>
                    <a:pt x="8419" y="618914"/>
                  </a:cubicBezTo>
                  <a:close/>
                  <a:moveTo>
                    <a:pt x="364642" y="121273"/>
                  </a:moveTo>
                  <a:cubicBezTo>
                    <a:pt x="424751" y="120947"/>
                    <a:pt x="484860" y="121600"/>
                    <a:pt x="544642" y="121926"/>
                  </a:cubicBezTo>
                  <a:lnTo>
                    <a:pt x="806990" y="124218"/>
                  </a:lnTo>
                  <a:lnTo>
                    <a:pt x="806990" y="141953"/>
                  </a:lnTo>
                  <a:lnTo>
                    <a:pt x="525695" y="139557"/>
                  </a:lnTo>
                  <a:cubicBezTo>
                    <a:pt x="466239" y="139557"/>
                    <a:pt x="406456" y="138250"/>
                    <a:pt x="346674" y="138903"/>
                  </a:cubicBezTo>
                  <a:cubicBezTo>
                    <a:pt x="316947" y="138903"/>
                    <a:pt x="285912" y="142495"/>
                    <a:pt x="255530" y="142821"/>
                  </a:cubicBezTo>
                  <a:cubicBezTo>
                    <a:pt x="254877" y="142821"/>
                    <a:pt x="253897" y="142821"/>
                    <a:pt x="253243" y="142821"/>
                  </a:cubicBezTo>
                  <a:cubicBezTo>
                    <a:pt x="251284" y="142821"/>
                    <a:pt x="248997" y="142821"/>
                    <a:pt x="247036" y="142495"/>
                  </a:cubicBezTo>
                  <a:cubicBezTo>
                    <a:pt x="232336" y="142495"/>
                    <a:pt x="217962" y="141189"/>
                    <a:pt x="203915" y="138250"/>
                  </a:cubicBezTo>
                  <a:cubicBezTo>
                    <a:pt x="184968" y="136945"/>
                    <a:pt x="166674" y="138903"/>
                    <a:pt x="153607" y="150983"/>
                  </a:cubicBezTo>
                  <a:cubicBezTo>
                    <a:pt x="133025" y="169920"/>
                    <a:pt x="129759" y="191795"/>
                    <a:pt x="129106" y="215628"/>
                  </a:cubicBezTo>
                  <a:cubicBezTo>
                    <a:pt x="135312" y="277008"/>
                    <a:pt x="136292" y="339040"/>
                    <a:pt x="132046" y="400420"/>
                  </a:cubicBezTo>
                  <a:cubicBezTo>
                    <a:pt x="127145" y="466044"/>
                    <a:pt x="130412" y="532321"/>
                    <a:pt x="131066" y="597946"/>
                  </a:cubicBezTo>
                  <a:cubicBezTo>
                    <a:pt x="131393" y="665529"/>
                    <a:pt x="129106" y="733112"/>
                    <a:pt x="127472" y="801021"/>
                  </a:cubicBezTo>
                  <a:cubicBezTo>
                    <a:pt x="126492" y="834323"/>
                    <a:pt x="126819" y="867625"/>
                    <a:pt x="128126" y="901253"/>
                  </a:cubicBezTo>
                  <a:cubicBezTo>
                    <a:pt x="129106" y="929984"/>
                    <a:pt x="135639" y="958388"/>
                    <a:pt x="135639" y="987119"/>
                  </a:cubicBezTo>
                  <a:cubicBezTo>
                    <a:pt x="135639" y="988098"/>
                    <a:pt x="135639" y="988752"/>
                    <a:pt x="135312" y="989405"/>
                  </a:cubicBezTo>
                  <a:cubicBezTo>
                    <a:pt x="136292" y="1003117"/>
                    <a:pt x="135312" y="1018135"/>
                    <a:pt x="149033" y="1025318"/>
                  </a:cubicBezTo>
                  <a:cubicBezTo>
                    <a:pt x="168634" y="1036418"/>
                    <a:pt x="189214" y="1034460"/>
                    <a:pt x="211102" y="1033807"/>
                  </a:cubicBezTo>
                  <a:cubicBezTo>
                    <a:pt x="214042" y="1033480"/>
                    <a:pt x="216982" y="1033154"/>
                    <a:pt x="220249" y="1033154"/>
                  </a:cubicBezTo>
                  <a:cubicBezTo>
                    <a:pt x="325440" y="1013891"/>
                    <a:pt x="436185" y="1033807"/>
                    <a:pt x="542355" y="1031522"/>
                  </a:cubicBezTo>
                  <a:cubicBezTo>
                    <a:pt x="603771" y="1029889"/>
                    <a:pt x="665513" y="1025645"/>
                    <a:pt x="726929" y="1024013"/>
                  </a:cubicBezTo>
                  <a:lnTo>
                    <a:pt x="806990" y="1024118"/>
                  </a:lnTo>
                  <a:lnTo>
                    <a:pt x="806990" y="1039795"/>
                  </a:lnTo>
                  <a:lnTo>
                    <a:pt x="735750" y="1039357"/>
                  </a:lnTo>
                  <a:cubicBezTo>
                    <a:pt x="674334" y="1041316"/>
                    <a:pt x="612918" y="1045234"/>
                    <a:pt x="551176" y="1046866"/>
                  </a:cubicBezTo>
                  <a:cubicBezTo>
                    <a:pt x="474733" y="1048498"/>
                    <a:pt x="398617" y="1042622"/>
                    <a:pt x="322500" y="1042296"/>
                  </a:cubicBezTo>
                  <a:cubicBezTo>
                    <a:pt x="292119" y="1044908"/>
                    <a:pt x="260758" y="1045560"/>
                    <a:pt x="230376" y="1047193"/>
                  </a:cubicBezTo>
                  <a:cubicBezTo>
                    <a:pt x="206201" y="1048173"/>
                    <a:pt x="180394" y="1051763"/>
                    <a:pt x="157200" y="1043928"/>
                  </a:cubicBezTo>
                  <a:cubicBezTo>
                    <a:pt x="127472" y="1034460"/>
                    <a:pt x="117345" y="1014871"/>
                    <a:pt x="122245" y="989405"/>
                  </a:cubicBezTo>
                  <a:cubicBezTo>
                    <a:pt x="121592" y="988752"/>
                    <a:pt x="121592" y="987773"/>
                    <a:pt x="121592" y="986793"/>
                  </a:cubicBezTo>
                  <a:cubicBezTo>
                    <a:pt x="124859" y="956103"/>
                    <a:pt x="115385" y="923454"/>
                    <a:pt x="113425" y="892764"/>
                  </a:cubicBezTo>
                  <a:cubicBezTo>
                    <a:pt x="111138" y="859463"/>
                    <a:pt x="111464" y="825834"/>
                    <a:pt x="112445" y="792206"/>
                  </a:cubicBezTo>
                  <a:cubicBezTo>
                    <a:pt x="115058" y="724623"/>
                    <a:pt x="116365" y="657040"/>
                    <a:pt x="116365" y="589457"/>
                  </a:cubicBezTo>
                  <a:cubicBezTo>
                    <a:pt x="115712" y="523832"/>
                    <a:pt x="111464" y="457556"/>
                    <a:pt x="117998" y="392258"/>
                  </a:cubicBezTo>
                  <a:cubicBezTo>
                    <a:pt x="123225" y="335775"/>
                    <a:pt x="115712" y="279293"/>
                    <a:pt x="117998" y="222811"/>
                  </a:cubicBezTo>
                  <a:cubicBezTo>
                    <a:pt x="114731" y="193427"/>
                    <a:pt x="119958" y="160452"/>
                    <a:pt x="144460" y="141842"/>
                  </a:cubicBezTo>
                  <a:cubicBezTo>
                    <a:pt x="173860" y="119315"/>
                    <a:pt x="208162" y="123885"/>
                    <a:pt x="242790" y="128456"/>
                  </a:cubicBezTo>
                  <a:cubicBezTo>
                    <a:pt x="283298" y="127476"/>
                    <a:pt x="324460" y="121600"/>
                    <a:pt x="364642" y="121273"/>
                  </a:cubicBezTo>
                  <a:close/>
                  <a:moveTo>
                    <a:pt x="253048" y="37297"/>
                  </a:moveTo>
                  <a:cubicBezTo>
                    <a:pt x="284484" y="37786"/>
                    <a:pt x="315921" y="38929"/>
                    <a:pt x="347276" y="39419"/>
                  </a:cubicBezTo>
                  <a:cubicBezTo>
                    <a:pt x="414884" y="40724"/>
                    <a:pt x="482167" y="42031"/>
                    <a:pt x="549776" y="42684"/>
                  </a:cubicBezTo>
                  <a:lnTo>
                    <a:pt x="806991" y="37764"/>
                  </a:lnTo>
                  <a:lnTo>
                    <a:pt x="806991" y="54247"/>
                  </a:lnTo>
                  <a:lnTo>
                    <a:pt x="540304" y="58683"/>
                  </a:lnTo>
                  <a:cubicBezTo>
                    <a:pt x="472695" y="58030"/>
                    <a:pt x="405086" y="56724"/>
                    <a:pt x="337804" y="55092"/>
                  </a:cubicBezTo>
                  <a:cubicBezTo>
                    <a:pt x="274114" y="54112"/>
                    <a:pt x="209771" y="55418"/>
                    <a:pt x="146082" y="48561"/>
                  </a:cubicBezTo>
                  <a:cubicBezTo>
                    <a:pt x="122565" y="49214"/>
                    <a:pt x="96763" y="49540"/>
                    <a:pt x="76839" y="61296"/>
                  </a:cubicBezTo>
                  <a:cubicBezTo>
                    <a:pt x="76186" y="61621"/>
                    <a:pt x="75533" y="62275"/>
                    <a:pt x="75206" y="62275"/>
                  </a:cubicBezTo>
                  <a:cubicBezTo>
                    <a:pt x="73900" y="63254"/>
                    <a:pt x="73247" y="64234"/>
                    <a:pt x="71940" y="65214"/>
                  </a:cubicBezTo>
                  <a:cubicBezTo>
                    <a:pt x="64101" y="73377"/>
                    <a:pt x="55609" y="83498"/>
                    <a:pt x="49730" y="94274"/>
                  </a:cubicBezTo>
                  <a:cubicBezTo>
                    <a:pt x="42872" y="111906"/>
                    <a:pt x="41892" y="132476"/>
                    <a:pt x="42545" y="151414"/>
                  </a:cubicBezTo>
                  <a:cubicBezTo>
                    <a:pt x="42872" y="152067"/>
                    <a:pt x="42545" y="153046"/>
                    <a:pt x="42218" y="153373"/>
                  </a:cubicBezTo>
                  <a:cubicBezTo>
                    <a:pt x="45811" y="221941"/>
                    <a:pt x="42545" y="290511"/>
                    <a:pt x="40258" y="358753"/>
                  </a:cubicBezTo>
                  <a:cubicBezTo>
                    <a:pt x="53323" y="336223"/>
                    <a:pt x="68674" y="315326"/>
                    <a:pt x="83045" y="293776"/>
                  </a:cubicBezTo>
                  <a:cubicBezTo>
                    <a:pt x="85331" y="290184"/>
                    <a:pt x="90883" y="293449"/>
                    <a:pt x="88597" y="297041"/>
                  </a:cubicBezTo>
                  <a:cubicBezTo>
                    <a:pt x="72267" y="322835"/>
                    <a:pt x="54956" y="347977"/>
                    <a:pt x="40585" y="374752"/>
                  </a:cubicBezTo>
                  <a:cubicBezTo>
                    <a:pt x="40258" y="375078"/>
                    <a:pt x="39931" y="375405"/>
                    <a:pt x="39931" y="375731"/>
                  </a:cubicBezTo>
                  <a:cubicBezTo>
                    <a:pt x="39605" y="379323"/>
                    <a:pt x="39278" y="382914"/>
                    <a:pt x="39278" y="386506"/>
                  </a:cubicBezTo>
                  <a:cubicBezTo>
                    <a:pt x="39278" y="392057"/>
                    <a:pt x="39278" y="397608"/>
                    <a:pt x="38952" y="402833"/>
                  </a:cubicBezTo>
                  <a:cubicBezTo>
                    <a:pt x="52343" y="378996"/>
                    <a:pt x="67694" y="355814"/>
                    <a:pt x="81411" y="332305"/>
                  </a:cubicBezTo>
                  <a:cubicBezTo>
                    <a:pt x="83372" y="329366"/>
                    <a:pt x="87617" y="331651"/>
                    <a:pt x="85985" y="334590"/>
                  </a:cubicBezTo>
                  <a:cubicBezTo>
                    <a:pt x="70307" y="362671"/>
                    <a:pt x="54630" y="391077"/>
                    <a:pt x="38625" y="419158"/>
                  </a:cubicBezTo>
                  <a:cubicBezTo>
                    <a:pt x="38299" y="426015"/>
                    <a:pt x="38299" y="432872"/>
                    <a:pt x="37972" y="439729"/>
                  </a:cubicBezTo>
                  <a:cubicBezTo>
                    <a:pt x="53650" y="411649"/>
                    <a:pt x="77492" y="389119"/>
                    <a:pt x="89250" y="359079"/>
                  </a:cubicBezTo>
                  <a:cubicBezTo>
                    <a:pt x="89904" y="357773"/>
                    <a:pt x="91863" y="358426"/>
                    <a:pt x="91210" y="360059"/>
                  </a:cubicBezTo>
                  <a:cubicBezTo>
                    <a:pt x="87617" y="377690"/>
                    <a:pt x="76513" y="392057"/>
                    <a:pt x="66061" y="406751"/>
                  </a:cubicBezTo>
                  <a:cubicBezTo>
                    <a:pt x="55283" y="421770"/>
                    <a:pt x="48424" y="439402"/>
                    <a:pt x="37972" y="454422"/>
                  </a:cubicBezTo>
                  <a:lnTo>
                    <a:pt x="37645" y="454422"/>
                  </a:lnTo>
                  <a:cubicBezTo>
                    <a:pt x="37645" y="467483"/>
                    <a:pt x="37319" y="480870"/>
                    <a:pt x="37319" y="493931"/>
                  </a:cubicBezTo>
                  <a:cubicBezTo>
                    <a:pt x="51690" y="463891"/>
                    <a:pt x="70307" y="435157"/>
                    <a:pt x="84678" y="405118"/>
                  </a:cubicBezTo>
                  <a:cubicBezTo>
                    <a:pt x="85985" y="402833"/>
                    <a:pt x="89250" y="404791"/>
                    <a:pt x="87944" y="407077"/>
                  </a:cubicBezTo>
                  <a:cubicBezTo>
                    <a:pt x="72920" y="441035"/>
                    <a:pt x="57569" y="476952"/>
                    <a:pt x="38299" y="508950"/>
                  </a:cubicBezTo>
                  <a:cubicBezTo>
                    <a:pt x="37972" y="509277"/>
                    <a:pt x="37645" y="509930"/>
                    <a:pt x="37319" y="509930"/>
                  </a:cubicBezTo>
                  <a:cubicBezTo>
                    <a:pt x="37319" y="519726"/>
                    <a:pt x="37319" y="529847"/>
                    <a:pt x="37319" y="539643"/>
                  </a:cubicBezTo>
                  <a:cubicBezTo>
                    <a:pt x="51036" y="509277"/>
                    <a:pt x="71286" y="480870"/>
                    <a:pt x="86638" y="451810"/>
                  </a:cubicBezTo>
                  <a:cubicBezTo>
                    <a:pt x="88271" y="448545"/>
                    <a:pt x="93170" y="451483"/>
                    <a:pt x="91210" y="454749"/>
                  </a:cubicBezTo>
                  <a:cubicBezTo>
                    <a:pt x="75206" y="488380"/>
                    <a:pt x="58549" y="523970"/>
                    <a:pt x="38299" y="555315"/>
                  </a:cubicBezTo>
                  <a:cubicBezTo>
                    <a:pt x="37972" y="555969"/>
                    <a:pt x="37645" y="556295"/>
                    <a:pt x="37319" y="556622"/>
                  </a:cubicBezTo>
                  <a:cubicBezTo>
                    <a:pt x="37319" y="565438"/>
                    <a:pt x="37319" y="574580"/>
                    <a:pt x="37319" y="583723"/>
                  </a:cubicBezTo>
                  <a:cubicBezTo>
                    <a:pt x="54956" y="554336"/>
                    <a:pt x="75859" y="526256"/>
                    <a:pt x="89904" y="494910"/>
                  </a:cubicBezTo>
                  <a:cubicBezTo>
                    <a:pt x="91210" y="492298"/>
                    <a:pt x="96110" y="494257"/>
                    <a:pt x="95130" y="497196"/>
                  </a:cubicBezTo>
                  <a:cubicBezTo>
                    <a:pt x="80105" y="531807"/>
                    <a:pt x="58875" y="565764"/>
                    <a:pt x="38952" y="597437"/>
                  </a:cubicBezTo>
                  <a:cubicBezTo>
                    <a:pt x="38299" y="598416"/>
                    <a:pt x="37972" y="598742"/>
                    <a:pt x="37319" y="599069"/>
                  </a:cubicBezTo>
                  <a:cubicBezTo>
                    <a:pt x="37319" y="607885"/>
                    <a:pt x="37645" y="616701"/>
                    <a:pt x="37645" y="625518"/>
                  </a:cubicBezTo>
                  <a:cubicBezTo>
                    <a:pt x="43851" y="614416"/>
                    <a:pt x="49077" y="602335"/>
                    <a:pt x="56263" y="591559"/>
                  </a:cubicBezTo>
                  <a:cubicBezTo>
                    <a:pt x="67041" y="574907"/>
                    <a:pt x="77819" y="558581"/>
                    <a:pt x="85331" y="540296"/>
                  </a:cubicBezTo>
                  <a:cubicBezTo>
                    <a:pt x="86638" y="536378"/>
                    <a:pt x="92844" y="538010"/>
                    <a:pt x="91210" y="541929"/>
                  </a:cubicBezTo>
                  <a:cubicBezTo>
                    <a:pt x="83698" y="560866"/>
                    <a:pt x="73247" y="578172"/>
                    <a:pt x="62469" y="595477"/>
                  </a:cubicBezTo>
                  <a:cubicBezTo>
                    <a:pt x="53650" y="610497"/>
                    <a:pt x="48424" y="628783"/>
                    <a:pt x="37645" y="642496"/>
                  </a:cubicBezTo>
                  <a:cubicBezTo>
                    <a:pt x="37645" y="656210"/>
                    <a:pt x="37645" y="669923"/>
                    <a:pt x="37645" y="683964"/>
                  </a:cubicBezTo>
                  <a:cubicBezTo>
                    <a:pt x="52670" y="651966"/>
                    <a:pt x="71940" y="622578"/>
                    <a:pt x="85331" y="590253"/>
                  </a:cubicBezTo>
                  <a:cubicBezTo>
                    <a:pt x="86964" y="586335"/>
                    <a:pt x="92844" y="587968"/>
                    <a:pt x="91210" y="591559"/>
                  </a:cubicBezTo>
                  <a:cubicBezTo>
                    <a:pt x="83698" y="610824"/>
                    <a:pt x="73900" y="628456"/>
                    <a:pt x="64428" y="646415"/>
                  </a:cubicBezTo>
                  <a:cubicBezTo>
                    <a:pt x="54303" y="665352"/>
                    <a:pt x="48097" y="685923"/>
                    <a:pt x="37645" y="704534"/>
                  </a:cubicBezTo>
                  <a:cubicBezTo>
                    <a:pt x="37319" y="715636"/>
                    <a:pt x="37319" y="727064"/>
                    <a:pt x="36992" y="738493"/>
                  </a:cubicBezTo>
                  <a:cubicBezTo>
                    <a:pt x="53976" y="705840"/>
                    <a:pt x="76186" y="676454"/>
                    <a:pt x="88924" y="641843"/>
                  </a:cubicBezTo>
                  <a:cubicBezTo>
                    <a:pt x="90230" y="638578"/>
                    <a:pt x="95456" y="639884"/>
                    <a:pt x="94150" y="643476"/>
                  </a:cubicBezTo>
                  <a:cubicBezTo>
                    <a:pt x="80432" y="684290"/>
                    <a:pt x="56263" y="721187"/>
                    <a:pt x="36666" y="759390"/>
                  </a:cubicBezTo>
                  <a:cubicBezTo>
                    <a:pt x="36666" y="767226"/>
                    <a:pt x="36339" y="775062"/>
                    <a:pt x="36012" y="782898"/>
                  </a:cubicBezTo>
                  <a:cubicBezTo>
                    <a:pt x="53650" y="749920"/>
                    <a:pt x="73247" y="717921"/>
                    <a:pt x="89904" y="684617"/>
                  </a:cubicBezTo>
                  <a:cubicBezTo>
                    <a:pt x="91863" y="681352"/>
                    <a:pt x="96436" y="684290"/>
                    <a:pt x="94803" y="687229"/>
                  </a:cubicBezTo>
                  <a:cubicBezTo>
                    <a:pt x="76513" y="727391"/>
                    <a:pt x="55936" y="765593"/>
                    <a:pt x="35686" y="804448"/>
                  </a:cubicBezTo>
                  <a:cubicBezTo>
                    <a:pt x="35359" y="818162"/>
                    <a:pt x="35033" y="831876"/>
                    <a:pt x="34379" y="845590"/>
                  </a:cubicBezTo>
                  <a:cubicBezTo>
                    <a:pt x="46464" y="813264"/>
                    <a:pt x="66714" y="784531"/>
                    <a:pt x="79452" y="752206"/>
                  </a:cubicBezTo>
                  <a:cubicBezTo>
                    <a:pt x="80758" y="748287"/>
                    <a:pt x="86964" y="750247"/>
                    <a:pt x="85985" y="754165"/>
                  </a:cubicBezTo>
                  <a:cubicBezTo>
                    <a:pt x="72920" y="790082"/>
                    <a:pt x="53976" y="823387"/>
                    <a:pt x="39278" y="858324"/>
                  </a:cubicBezTo>
                  <a:cubicBezTo>
                    <a:pt x="38299" y="860609"/>
                    <a:pt x="36012" y="861262"/>
                    <a:pt x="34053" y="860936"/>
                  </a:cubicBezTo>
                  <a:cubicBezTo>
                    <a:pt x="34053" y="863875"/>
                    <a:pt x="34053" y="866814"/>
                    <a:pt x="34053" y="869425"/>
                  </a:cubicBezTo>
                  <a:cubicBezTo>
                    <a:pt x="33726" y="881833"/>
                    <a:pt x="33726" y="894241"/>
                    <a:pt x="34053" y="906322"/>
                  </a:cubicBezTo>
                  <a:cubicBezTo>
                    <a:pt x="47117" y="879874"/>
                    <a:pt x="58222" y="852120"/>
                    <a:pt x="72267" y="825999"/>
                  </a:cubicBezTo>
                  <a:cubicBezTo>
                    <a:pt x="73900" y="822407"/>
                    <a:pt x="78799" y="825672"/>
                    <a:pt x="76839" y="828938"/>
                  </a:cubicBezTo>
                  <a:cubicBezTo>
                    <a:pt x="63122" y="858651"/>
                    <a:pt x="53323" y="890649"/>
                    <a:pt x="37972" y="919710"/>
                  </a:cubicBezTo>
                  <a:cubicBezTo>
                    <a:pt x="36992" y="921342"/>
                    <a:pt x="36012" y="921995"/>
                    <a:pt x="34379" y="921995"/>
                  </a:cubicBezTo>
                  <a:cubicBezTo>
                    <a:pt x="36666" y="983707"/>
                    <a:pt x="43525" y="1045092"/>
                    <a:pt x="42872" y="1107130"/>
                  </a:cubicBezTo>
                  <a:cubicBezTo>
                    <a:pt x="42872" y="1107783"/>
                    <a:pt x="42545" y="1108109"/>
                    <a:pt x="42545" y="1108763"/>
                  </a:cubicBezTo>
                  <a:cubicBezTo>
                    <a:pt x="43198" y="1116272"/>
                    <a:pt x="43198" y="1124108"/>
                    <a:pt x="42545" y="1131619"/>
                  </a:cubicBezTo>
                  <a:cubicBezTo>
                    <a:pt x="42545" y="1139129"/>
                    <a:pt x="42545" y="1146312"/>
                    <a:pt x="43851" y="1152189"/>
                  </a:cubicBezTo>
                  <a:cubicBezTo>
                    <a:pt x="46791" y="1164924"/>
                    <a:pt x="47117" y="1176351"/>
                    <a:pt x="50383" y="1187453"/>
                  </a:cubicBezTo>
                  <a:cubicBezTo>
                    <a:pt x="61814" y="1226309"/>
                    <a:pt x="103295" y="1231207"/>
                    <a:pt x="138243" y="1231207"/>
                  </a:cubicBezTo>
                  <a:cubicBezTo>
                    <a:pt x="189195" y="1231533"/>
                    <a:pt x="242433" y="1220431"/>
                    <a:pt x="293711" y="1225003"/>
                  </a:cubicBezTo>
                  <a:cubicBezTo>
                    <a:pt x="303183" y="1224676"/>
                    <a:pt x="312981" y="1224676"/>
                    <a:pt x="322779" y="1225003"/>
                  </a:cubicBezTo>
                  <a:cubicBezTo>
                    <a:pt x="387449" y="1226309"/>
                    <a:pt x="451465" y="1230227"/>
                    <a:pt x="515808" y="1230554"/>
                  </a:cubicBezTo>
                  <a:cubicBezTo>
                    <a:pt x="582437" y="1230880"/>
                    <a:pt x="649066" y="1230227"/>
                    <a:pt x="715696" y="1228268"/>
                  </a:cubicBezTo>
                  <a:lnTo>
                    <a:pt x="806991" y="1222893"/>
                  </a:lnTo>
                  <a:lnTo>
                    <a:pt x="806991" y="1238673"/>
                  </a:lnTo>
                  <a:lnTo>
                    <a:pt x="724515" y="1242961"/>
                  </a:lnTo>
                  <a:cubicBezTo>
                    <a:pt x="724515" y="1242961"/>
                    <a:pt x="724515" y="1242961"/>
                    <a:pt x="724515" y="1243288"/>
                  </a:cubicBezTo>
                  <a:cubicBezTo>
                    <a:pt x="731046" y="1304020"/>
                    <a:pt x="735619" y="1372262"/>
                    <a:pt x="704591" y="1429076"/>
                  </a:cubicBezTo>
                  <a:cubicBezTo>
                    <a:pt x="685647" y="1463687"/>
                    <a:pt x="642208" y="1500583"/>
                    <a:pt x="600075" y="1496338"/>
                  </a:cubicBezTo>
                  <a:cubicBezTo>
                    <a:pt x="597462" y="1497318"/>
                    <a:pt x="594848" y="1498624"/>
                    <a:pt x="592889" y="1500909"/>
                  </a:cubicBezTo>
                  <a:cubicBezTo>
                    <a:pt x="590929" y="1516256"/>
                    <a:pt x="596481" y="1523766"/>
                    <a:pt x="610200" y="1522459"/>
                  </a:cubicBezTo>
                  <a:cubicBezTo>
                    <a:pt x="623591" y="1523766"/>
                    <a:pt x="636655" y="1524092"/>
                    <a:pt x="650047" y="1523766"/>
                  </a:cubicBezTo>
                  <a:cubicBezTo>
                    <a:pt x="674216" y="1522459"/>
                    <a:pt x="698058" y="1521154"/>
                    <a:pt x="722228" y="1519848"/>
                  </a:cubicBezTo>
                  <a:lnTo>
                    <a:pt x="806991" y="1518522"/>
                  </a:lnTo>
                  <a:lnTo>
                    <a:pt x="806991" y="1532549"/>
                  </a:lnTo>
                  <a:lnTo>
                    <a:pt x="741498" y="1533561"/>
                  </a:lnTo>
                  <a:cubicBezTo>
                    <a:pt x="702958" y="1534541"/>
                    <a:pt x="663438" y="1539438"/>
                    <a:pt x="624897" y="1537153"/>
                  </a:cubicBezTo>
                  <a:cubicBezTo>
                    <a:pt x="606606" y="1535847"/>
                    <a:pt x="572965" y="1533888"/>
                    <a:pt x="574925" y="1508093"/>
                  </a:cubicBezTo>
                  <a:cubicBezTo>
                    <a:pt x="575905" y="1491114"/>
                    <a:pt x="594195" y="1479359"/>
                    <a:pt x="610853" y="1481645"/>
                  </a:cubicBezTo>
                  <a:cubicBezTo>
                    <a:pt x="657232" y="1476094"/>
                    <a:pt x="694139" y="1433647"/>
                    <a:pt x="705244" y="1390220"/>
                  </a:cubicBezTo>
                  <a:cubicBezTo>
                    <a:pt x="717329" y="1342222"/>
                    <a:pt x="711776" y="1292592"/>
                    <a:pt x="711123" y="1243614"/>
                  </a:cubicBezTo>
                  <a:cubicBezTo>
                    <a:pt x="709490" y="1243614"/>
                    <a:pt x="707857" y="1243941"/>
                    <a:pt x="706224" y="1243941"/>
                  </a:cubicBezTo>
                  <a:cubicBezTo>
                    <a:pt x="639595" y="1245899"/>
                    <a:pt x="573292" y="1246553"/>
                    <a:pt x="506336" y="1245899"/>
                  </a:cubicBezTo>
                  <a:cubicBezTo>
                    <a:pt x="442320" y="1245246"/>
                    <a:pt x="377977" y="1240676"/>
                    <a:pt x="313961" y="1240023"/>
                  </a:cubicBezTo>
                  <a:cubicBezTo>
                    <a:pt x="291097" y="1239696"/>
                    <a:pt x="268561" y="1240676"/>
                    <a:pt x="245698" y="1241655"/>
                  </a:cubicBezTo>
                  <a:cubicBezTo>
                    <a:pt x="226102" y="1242961"/>
                    <a:pt x="206178" y="1244594"/>
                    <a:pt x="188215" y="1246226"/>
                  </a:cubicBezTo>
                  <a:cubicBezTo>
                    <a:pt x="155554" y="1249165"/>
                    <a:pt x="113420" y="1255369"/>
                    <a:pt x="82065" y="1241655"/>
                  </a:cubicBezTo>
                  <a:cubicBezTo>
                    <a:pt x="28500" y="1218146"/>
                    <a:pt x="25234" y="1154148"/>
                    <a:pt x="27847" y="1096682"/>
                  </a:cubicBezTo>
                  <a:cubicBezTo>
                    <a:pt x="25234" y="1018317"/>
                    <a:pt x="16089" y="939953"/>
                    <a:pt x="18702" y="860936"/>
                  </a:cubicBezTo>
                  <a:cubicBezTo>
                    <a:pt x="21315" y="780940"/>
                    <a:pt x="21968" y="700616"/>
                    <a:pt x="20989" y="620293"/>
                  </a:cubicBezTo>
                  <a:cubicBezTo>
                    <a:pt x="19028" y="459972"/>
                    <a:pt x="21642" y="299000"/>
                    <a:pt x="32747" y="139007"/>
                  </a:cubicBezTo>
                  <a:cubicBezTo>
                    <a:pt x="32747" y="137700"/>
                    <a:pt x="32747" y="136721"/>
                    <a:pt x="32747" y="135088"/>
                  </a:cubicBezTo>
                  <a:cubicBezTo>
                    <a:pt x="32747" y="123660"/>
                    <a:pt x="33726" y="112559"/>
                    <a:pt x="36992" y="102110"/>
                  </a:cubicBezTo>
                  <a:cubicBezTo>
                    <a:pt x="41239" y="83498"/>
                    <a:pt x="50383" y="66519"/>
                    <a:pt x="67041" y="56398"/>
                  </a:cubicBezTo>
                  <a:cubicBezTo>
                    <a:pt x="68347" y="55745"/>
                    <a:pt x="69653" y="55092"/>
                    <a:pt x="70307" y="54765"/>
                  </a:cubicBezTo>
                  <a:cubicBezTo>
                    <a:pt x="96110" y="37133"/>
                    <a:pt x="127791" y="38439"/>
                    <a:pt x="157840" y="39092"/>
                  </a:cubicBezTo>
                  <a:cubicBezTo>
                    <a:pt x="158493" y="39092"/>
                    <a:pt x="158493" y="39092"/>
                    <a:pt x="158819" y="39092"/>
                  </a:cubicBezTo>
                  <a:cubicBezTo>
                    <a:pt x="190174" y="36970"/>
                    <a:pt x="221611" y="36807"/>
                    <a:pt x="253048" y="37297"/>
                  </a:cubicBezTo>
                  <a:close/>
                  <a:moveTo>
                    <a:pt x="156824" y="19179"/>
                  </a:moveTo>
                  <a:cubicBezTo>
                    <a:pt x="216290" y="29305"/>
                    <a:pt x="275430" y="21204"/>
                    <a:pt x="335551" y="20866"/>
                  </a:cubicBezTo>
                  <a:cubicBezTo>
                    <a:pt x="396325" y="20866"/>
                    <a:pt x="457425" y="23567"/>
                    <a:pt x="518525" y="23904"/>
                  </a:cubicBezTo>
                  <a:cubicBezTo>
                    <a:pt x="578646" y="23904"/>
                    <a:pt x="639092" y="23904"/>
                    <a:pt x="699213" y="23904"/>
                  </a:cubicBezTo>
                  <a:cubicBezTo>
                    <a:pt x="727313" y="23904"/>
                    <a:pt x="756066" y="24242"/>
                    <a:pt x="784492" y="22892"/>
                  </a:cubicBezTo>
                  <a:lnTo>
                    <a:pt x="806990" y="22648"/>
                  </a:lnTo>
                  <a:lnTo>
                    <a:pt x="806990" y="31499"/>
                  </a:lnTo>
                  <a:lnTo>
                    <a:pt x="784165" y="31668"/>
                  </a:lnTo>
                  <a:cubicBezTo>
                    <a:pt x="755739" y="32681"/>
                    <a:pt x="727313" y="32343"/>
                    <a:pt x="699213" y="32343"/>
                  </a:cubicBezTo>
                  <a:cubicBezTo>
                    <a:pt x="635499" y="32343"/>
                    <a:pt x="571784" y="33018"/>
                    <a:pt x="508396" y="32006"/>
                  </a:cubicBezTo>
                  <a:cubicBezTo>
                    <a:pt x="444028" y="31331"/>
                    <a:pt x="379007" y="27280"/>
                    <a:pt x="314640" y="29642"/>
                  </a:cubicBezTo>
                  <a:cubicBezTo>
                    <a:pt x="262034" y="31331"/>
                    <a:pt x="206488" y="39769"/>
                    <a:pt x="155517" y="23229"/>
                  </a:cubicBezTo>
                  <a:cubicBezTo>
                    <a:pt x="152903" y="22555"/>
                    <a:pt x="154210" y="18841"/>
                    <a:pt x="156824" y="19179"/>
                  </a:cubicBezTo>
                  <a:close/>
                  <a:moveTo>
                    <a:pt x="406149" y="157"/>
                  </a:moveTo>
                  <a:cubicBezTo>
                    <a:pt x="449679" y="697"/>
                    <a:pt x="493249" y="2442"/>
                    <a:pt x="535920" y="2442"/>
                  </a:cubicBezTo>
                  <a:cubicBezTo>
                    <a:pt x="622897" y="2774"/>
                    <a:pt x="709548" y="2774"/>
                    <a:pt x="796525" y="2774"/>
                  </a:cubicBezTo>
                  <a:cubicBezTo>
                    <a:pt x="802084" y="2774"/>
                    <a:pt x="802084" y="12079"/>
                    <a:pt x="796198" y="12079"/>
                  </a:cubicBezTo>
                  <a:cubicBezTo>
                    <a:pt x="709548" y="11747"/>
                    <a:pt x="622571" y="11415"/>
                    <a:pt x="535920" y="11082"/>
                  </a:cubicBezTo>
                  <a:cubicBezTo>
                    <a:pt x="450251" y="10750"/>
                    <a:pt x="361639" y="16732"/>
                    <a:pt x="276623" y="7094"/>
                  </a:cubicBezTo>
                  <a:cubicBezTo>
                    <a:pt x="275315" y="7094"/>
                    <a:pt x="275315" y="5100"/>
                    <a:pt x="276623" y="5100"/>
                  </a:cubicBezTo>
                  <a:cubicBezTo>
                    <a:pt x="319131" y="282"/>
                    <a:pt x="362620" y="-383"/>
                    <a:pt x="406149" y="15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735F4F0-4C10-C648-A729-E48B948510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95323" y="2170955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1F3FA88-DFDF-A447-A62E-20B5BACB9F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00073" y="1766065"/>
              <a:ext cx="703888" cy="739558"/>
            </a:xfrm>
            <a:custGeom>
              <a:avLst/>
              <a:gdLst>
                <a:gd name="connsiteX0" fmla="*/ 591352 w 775906"/>
                <a:gd name="connsiteY0" fmla="*/ 709736 h 815226"/>
                <a:gd name="connsiteX1" fmla="*/ 661347 w 775906"/>
                <a:gd name="connsiteY1" fmla="*/ 716062 h 815226"/>
                <a:gd name="connsiteX2" fmla="*/ 663872 w 775906"/>
                <a:gd name="connsiteY2" fmla="*/ 720899 h 815226"/>
                <a:gd name="connsiteX3" fmla="*/ 589188 w 775906"/>
                <a:gd name="connsiteY3" fmla="*/ 712341 h 815226"/>
                <a:gd name="connsiteX4" fmla="*/ 591352 w 775906"/>
                <a:gd name="connsiteY4" fmla="*/ 709736 h 815226"/>
                <a:gd name="connsiteX5" fmla="*/ 612833 w 775906"/>
                <a:gd name="connsiteY5" fmla="*/ 707788 h 815226"/>
                <a:gd name="connsiteX6" fmla="*/ 627850 w 775906"/>
                <a:gd name="connsiteY6" fmla="*/ 711237 h 815226"/>
                <a:gd name="connsiteX7" fmla="*/ 645728 w 775906"/>
                <a:gd name="connsiteY7" fmla="*/ 710854 h 815226"/>
                <a:gd name="connsiteX8" fmla="*/ 645728 w 775906"/>
                <a:gd name="connsiteY8" fmla="*/ 716984 h 815226"/>
                <a:gd name="connsiteX9" fmla="*/ 611760 w 775906"/>
                <a:gd name="connsiteY9" fmla="*/ 710471 h 815226"/>
                <a:gd name="connsiteX10" fmla="*/ 612833 w 775906"/>
                <a:gd name="connsiteY10" fmla="*/ 707788 h 815226"/>
                <a:gd name="connsiteX11" fmla="*/ 568410 w 775906"/>
                <a:gd name="connsiteY11" fmla="*/ 700563 h 815226"/>
                <a:gd name="connsiteX12" fmla="*/ 627683 w 775906"/>
                <a:gd name="connsiteY12" fmla="*/ 735274 h 815226"/>
                <a:gd name="connsiteX13" fmla="*/ 683703 w 775906"/>
                <a:gd name="connsiteY13" fmla="*/ 711159 h 815226"/>
                <a:gd name="connsiteX14" fmla="*/ 688040 w 775906"/>
                <a:gd name="connsiteY14" fmla="*/ 715909 h 815226"/>
                <a:gd name="connsiteX15" fmla="*/ 620816 w 775906"/>
                <a:gd name="connsiteY15" fmla="*/ 740390 h 815226"/>
                <a:gd name="connsiteX16" fmla="*/ 566603 w 775906"/>
                <a:gd name="connsiteY16" fmla="*/ 701659 h 815226"/>
                <a:gd name="connsiteX17" fmla="*/ 568410 w 775906"/>
                <a:gd name="connsiteY17" fmla="*/ 700563 h 815226"/>
                <a:gd name="connsiteX18" fmla="*/ 423941 w 775906"/>
                <a:gd name="connsiteY18" fmla="*/ 633498 h 815226"/>
                <a:gd name="connsiteX19" fmla="*/ 476552 w 775906"/>
                <a:gd name="connsiteY19" fmla="*/ 658545 h 815226"/>
                <a:gd name="connsiteX20" fmla="*/ 474029 w 775906"/>
                <a:gd name="connsiteY20" fmla="*/ 662778 h 815226"/>
                <a:gd name="connsiteX21" fmla="*/ 422499 w 775906"/>
                <a:gd name="connsiteY21" fmla="*/ 635967 h 815226"/>
                <a:gd name="connsiteX22" fmla="*/ 423941 w 775906"/>
                <a:gd name="connsiteY22" fmla="*/ 633498 h 815226"/>
                <a:gd name="connsiteX23" fmla="*/ 401346 w 775906"/>
                <a:gd name="connsiteY23" fmla="*/ 611281 h 815226"/>
                <a:gd name="connsiteX24" fmla="*/ 438315 w 775906"/>
                <a:gd name="connsiteY24" fmla="*/ 629482 h 815226"/>
                <a:gd name="connsiteX25" fmla="*/ 478513 w 775906"/>
                <a:gd name="connsiteY25" fmla="*/ 650181 h 815226"/>
                <a:gd name="connsiteX26" fmla="*/ 475642 w 775906"/>
                <a:gd name="connsiteY26" fmla="*/ 654464 h 815226"/>
                <a:gd name="connsiteX27" fmla="*/ 435802 w 775906"/>
                <a:gd name="connsiteY27" fmla="*/ 633408 h 815226"/>
                <a:gd name="connsiteX28" fmla="*/ 400270 w 775906"/>
                <a:gd name="connsiteY28" fmla="*/ 613065 h 815226"/>
                <a:gd name="connsiteX29" fmla="*/ 401346 w 775906"/>
                <a:gd name="connsiteY29" fmla="*/ 611281 h 815226"/>
                <a:gd name="connsiteX30" fmla="*/ 634383 w 775906"/>
                <a:gd name="connsiteY30" fmla="*/ 592177 h 815226"/>
                <a:gd name="connsiteX31" fmla="*/ 565012 w 775906"/>
                <a:gd name="connsiteY31" fmla="*/ 621772 h 815226"/>
                <a:gd name="connsiteX32" fmla="*/ 572201 w 775906"/>
                <a:gd name="connsiteY32" fmla="*/ 726439 h 815226"/>
                <a:gd name="connsiteX33" fmla="*/ 656668 w 775906"/>
                <a:gd name="connsiteY33" fmla="*/ 747372 h 815226"/>
                <a:gd name="connsiteX34" fmla="*/ 712739 w 775906"/>
                <a:gd name="connsiteY34" fmla="*/ 677354 h 815226"/>
                <a:gd name="connsiteX35" fmla="*/ 666372 w 775906"/>
                <a:gd name="connsiteY35" fmla="*/ 598673 h 815226"/>
                <a:gd name="connsiteX36" fmla="*/ 634383 w 775906"/>
                <a:gd name="connsiteY36" fmla="*/ 592177 h 815226"/>
                <a:gd name="connsiteX37" fmla="*/ 485730 w 775906"/>
                <a:gd name="connsiteY37" fmla="*/ 591412 h 815226"/>
                <a:gd name="connsiteX38" fmla="*/ 488244 w 775906"/>
                <a:gd name="connsiteY38" fmla="*/ 593264 h 815226"/>
                <a:gd name="connsiteX39" fmla="*/ 466340 w 775906"/>
                <a:gd name="connsiteY39" fmla="*/ 609192 h 815226"/>
                <a:gd name="connsiteX40" fmla="*/ 462750 w 775906"/>
                <a:gd name="connsiteY40" fmla="*/ 605117 h 815226"/>
                <a:gd name="connsiteX41" fmla="*/ 485730 w 775906"/>
                <a:gd name="connsiteY41" fmla="*/ 591412 h 815226"/>
                <a:gd name="connsiteX42" fmla="*/ 473710 w 775906"/>
                <a:gd name="connsiteY42" fmla="*/ 587847 h 815226"/>
                <a:gd name="connsiteX43" fmla="*/ 475163 w 775906"/>
                <a:gd name="connsiteY43" fmla="*/ 589302 h 815226"/>
                <a:gd name="connsiteX44" fmla="*/ 460264 w 775906"/>
                <a:gd name="connsiteY44" fmla="*/ 598033 h 815226"/>
                <a:gd name="connsiteX45" fmla="*/ 451179 w 775906"/>
                <a:gd name="connsiteY45" fmla="*/ 602762 h 815226"/>
                <a:gd name="connsiteX46" fmla="*/ 448272 w 775906"/>
                <a:gd name="connsiteY46" fmla="*/ 603490 h 815226"/>
                <a:gd name="connsiteX47" fmla="*/ 447908 w 775906"/>
                <a:gd name="connsiteY47" fmla="*/ 603126 h 815226"/>
                <a:gd name="connsiteX48" fmla="*/ 446818 w 775906"/>
                <a:gd name="connsiteY48" fmla="*/ 601307 h 815226"/>
                <a:gd name="connsiteX49" fmla="*/ 454086 w 775906"/>
                <a:gd name="connsiteY49" fmla="*/ 596578 h 815226"/>
                <a:gd name="connsiteX50" fmla="*/ 473710 w 775906"/>
                <a:gd name="connsiteY50" fmla="*/ 587847 h 815226"/>
                <a:gd name="connsiteX51" fmla="*/ 467344 w 775906"/>
                <a:gd name="connsiteY51" fmla="*/ 579186 h 815226"/>
                <a:gd name="connsiteX52" fmla="*/ 468805 w 775906"/>
                <a:gd name="connsiteY52" fmla="*/ 581765 h 815226"/>
                <a:gd name="connsiteX53" fmla="*/ 445802 w 775906"/>
                <a:gd name="connsiteY53" fmla="*/ 593927 h 815226"/>
                <a:gd name="connsiteX54" fmla="*/ 437769 w 775906"/>
                <a:gd name="connsiteY54" fmla="*/ 597981 h 815226"/>
                <a:gd name="connsiteX55" fmla="*/ 435944 w 775906"/>
                <a:gd name="connsiteY55" fmla="*/ 598718 h 815226"/>
                <a:gd name="connsiteX56" fmla="*/ 434118 w 775906"/>
                <a:gd name="connsiteY56" fmla="*/ 596138 h 815226"/>
                <a:gd name="connsiteX57" fmla="*/ 442516 w 775906"/>
                <a:gd name="connsiteY57" fmla="*/ 590242 h 815226"/>
                <a:gd name="connsiteX58" fmla="*/ 467344 w 775906"/>
                <a:gd name="connsiteY58" fmla="*/ 579186 h 815226"/>
                <a:gd name="connsiteX59" fmla="*/ 452005 w 775906"/>
                <a:gd name="connsiteY59" fmla="*/ 574779 h 815226"/>
                <a:gd name="connsiteX60" fmla="*/ 453813 w 775906"/>
                <a:gd name="connsiteY60" fmla="*/ 577676 h 815226"/>
                <a:gd name="connsiteX61" fmla="*/ 426337 w 775906"/>
                <a:gd name="connsiteY61" fmla="*/ 592158 h 815226"/>
                <a:gd name="connsiteX62" fmla="*/ 424891 w 775906"/>
                <a:gd name="connsiteY62" fmla="*/ 593968 h 815226"/>
                <a:gd name="connsiteX63" fmla="*/ 421276 w 775906"/>
                <a:gd name="connsiteY63" fmla="*/ 593244 h 815226"/>
                <a:gd name="connsiteX64" fmla="*/ 421999 w 775906"/>
                <a:gd name="connsiteY64" fmla="*/ 588899 h 815226"/>
                <a:gd name="connsiteX65" fmla="*/ 452005 w 775906"/>
                <a:gd name="connsiteY65" fmla="*/ 574779 h 815226"/>
                <a:gd name="connsiteX66" fmla="*/ 636416 w 775906"/>
                <a:gd name="connsiteY66" fmla="*/ 571001 h 815226"/>
                <a:gd name="connsiteX67" fmla="*/ 666372 w 775906"/>
                <a:gd name="connsiteY67" fmla="*/ 574492 h 815226"/>
                <a:gd name="connsiteX68" fmla="*/ 735024 w 775906"/>
                <a:gd name="connsiteY68" fmla="*/ 673023 h 815226"/>
                <a:gd name="connsiteX69" fmla="*/ 732149 w 775906"/>
                <a:gd name="connsiteY69" fmla="*/ 679880 h 815226"/>
                <a:gd name="connsiteX70" fmla="*/ 730711 w 775906"/>
                <a:gd name="connsiteY70" fmla="*/ 694678 h 815226"/>
                <a:gd name="connsiteX71" fmla="*/ 651276 w 775906"/>
                <a:gd name="connsiteY71" fmla="*/ 767584 h 815226"/>
                <a:gd name="connsiteX72" fmla="*/ 550635 w 775906"/>
                <a:gd name="connsiteY72" fmla="*/ 729687 h 815226"/>
                <a:gd name="connsiteX73" fmla="*/ 544165 w 775906"/>
                <a:gd name="connsiteY73" fmla="*/ 718499 h 815226"/>
                <a:gd name="connsiteX74" fmla="*/ 535539 w 775906"/>
                <a:gd name="connsiteY74" fmla="*/ 704784 h 815226"/>
                <a:gd name="connsiteX75" fmla="*/ 531585 w 775906"/>
                <a:gd name="connsiteY75" fmla="*/ 645954 h 815226"/>
                <a:gd name="connsiteX76" fmla="*/ 550994 w 775906"/>
                <a:gd name="connsiteY76" fmla="*/ 607696 h 815226"/>
                <a:gd name="connsiteX77" fmla="*/ 636416 w 775906"/>
                <a:gd name="connsiteY77" fmla="*/ 571001 h 815226"/>
                <a:gd name="connsiteX78" fmla="*/ 437293 w 775906"/>
                <a:gd name="connsiteY78" fmla="*/ 568816 h 815226"/>
                <a:gd name="connsiteX79" fmla="*/ 438704 w 775906"/>
                <a:gd name="connsiteY79" fmla="*/ 571039 h 815226"/>
                <a:gd name="connsiteX80" fmla="*/ 423182 w 775906"/>
                <a:gd name="connsiteY80" fmla="*/ 580299 h 815226"/>
                <a:gd name="connsiteX81" fmla="*/ 410835 w 775906"/>
                <a:gd name="connsiteY81" fmla="*/ 586967 h 815226"/>
                <a:gd name="connsiteX82" fmla="*/ 407307 w 775906"/>
                <a:gd name="connsiteY82" fmla="*/ 584744 h 815226"/>
                <a:gd name="connsiteX83" fmla="*/ 418596 w 775906"/>
                <a:gd name="connsiteY83" fmla="*/ 578818 h 815226"/>
                <a:gd name="connsiteX84" fmla="*/ 437293 w 775906"/>
                <a:gd name="connsiteY84" fmla="*/ 568816 h 815226"/>
                <a:gd name="connsiteX85" fmla="*/ 425704 w 775906"/>
                <a:gd name="connsiteY85" fmla="*/ 562092 h 815226"/>
                <a:gd name="connsiteX86" fmla="*/ 427164 w 775906"/>
                <a:gd name="connsiteY86" fmla="*/ 564672 h 815226"/>
                <a:gd name="connsiteX87" fmla="*/ 411099 w 775906"/>
                <a:gd name="connsiteY87" fmla="*/ 572411 h 815226"/>
                <a:gd name="connsiteX88" fmla="*/ 396494 w 775906"/>
                <a:gd name="connsiteY88" fmla="*/ 580518 h 815226"/>
                <a:gd name="connsiteX89" fmla="*/ 394668 w 775906"/>
                <a:gd name="connsiteY89" fmla="*/ 577201 h 815226"/>
                <a:gd name="connsiteX90" fmla="*/ 425704 w 775906"/>
                <a:gd name="connsiteY90" fmla="*/ 562092 h 815226"/>
                <a:gd name="connsiteX91" fmla="*/ 411038 w 775906"/>
                <a:gd name="connsiteY91" fmla="*/ 557698 h 815226"/>
                <a:gd name="connsiteX92" fmla="*/ 412504 w 775906"/>
                <a:gd name="connsiteY92" fmla="*/ 561383 h 815226"/>
                <a:gd name="connsiteX93" fmla="*/ 395652 w 775906"/>
                <a:gd name="connsiteY93" fmla="*/ 568754 h 815226"/>
                <a:gd name="connsiteX94" fmla="*/ 380265 w 775906"/>
                <a:gd name="connsiteY94" fmla="*/ 576125 h 815226"/>
                <a:gd name="connsiteX95" fmla="*/ 378433 w 775906"/>
                <a:gd name="connsiteY95" fmla="*/ 572439 h 815226"/>
                <a:gd name="connsiteX96" fmla="*/ 391988 w 775906"/>
                <a:gd name="connsiteY96" fmla="*/ 565806 h 815226"/>
                <a:gd name="connsiteX97" fmla="*/ 411038 w 775906"/>
                <a:gd name="connsiteY97" fmla="*/ 557698 h 815226"/>
                <a:gd name="connsiteX98" fmla="*/ 406396 w 775906"/>
                <a:gd name="connsiteY98" fmla="*/ 551358 h 815226"/>
                <a:gd name="connsiteX99" fmla="*/ 407817 w 775906"/>
                <a:gd name="connsiteY99" fmla="*/ 554335 h 815226"/>
                <a:gd name="connsiteX100" fmla="*/ 366945 w 775906"/>
                <a:gd name="connsiteY100" fmla="*/ 572195 h 815226"/>
                <a:gd name="connsiteX101" fmla="*/ 364457 w 775906"/>
                <a:gd name="connsiteY101" fmla="*/ 568474 h 815226"/>
                <a:gd name="connsiteX102" fmla="*/ 379740 w 775906"/>
                <a:gd name="connsiteY102" fmla="*/ 561032 h 815226"/>
                <a:gd name="connsiteX103" fmla="*/ 406396 w 775906"/>
                <a:gd name="connsiteY103" fmla="*/ 551358 h 815226"/>
                <a:gd name="connsiteX104" fmla="*/ 396302 w 775906"/>
                <a:gd name="connsiteY104" fmla="*/ 541458 h 815226"/>
                <a:gd name="connsiteX105" fmla="*/ 397386 w 775906"/>
                <a:gd name="connsiteY105" fmla="*/ 543680 h 815226"/>
                <a:gd name="connsiteX106" fmla="*/ 358718 w 775906"/>
                <a:gd name="connsiteY106" fmla="*/ 561460 h 815226"/>
                <a:gd name="connsiteX107" fmla="*/ 357273 w 775906"/>
                <a:gd name="connsiteY107" fmla="*/ 558127 h 815226"/>
                <a:gd name="connsiteX108" fmla="*/ 396302 w 775906"/>
                <a:gd name="connsiteY108" fmla="*/ 541458 h 815226"/>
                <a:gd name="connsiteX109" fmla="*/ 643238 w 775906"/>
                <a:gd name="connsiteY109" fmla="*/ 534328 h 815226"/>
                <a:gd name="connsiteX110" fmla="*/ 615140 w 775906"/>
                <a:gd name="connsiteY110" fmla="*/ 536846 h 815226"/>
                <a:gd name="connsiteX111" fmla="*/ 595687 w 775906"/>
                <a:gd name="connsiteY111" fmla="*/ 543681 h 815226"/>
                <a:gd name="connsiteX112" fmla="*/ 540572 w 775906"/>
                <a:gd name="connsiteY112" fmla="*/ 567785 h 815226"/>
                <a:gd name="connsiteX113" fmla="*/ 495543 w 775906"/>
                <a:gd name="connsiteY113" fmla="*/ 682185 h 815226"/>
                <a:gd name="connsiteX114" fmla="*/ 518238 w 775906"/>
                <a:gd name="connsiteY114" fmla="*/ 744422 h 815226"/>
                <a:gd name="connsiteX115" fmla="*/ 560024 w 775906"/>
                <a:gd name="connsiteY115" fmla="*/ 783634 h 815226"/>
                <a:gd name="connsiteX116" fmla="*/ 681423 w 775906"/>
                <a:gd name="connsiteY116" fmla="*/ 796945 h 815226"/>
                <a:gd name="connsiteX117" fmla="*/ 760313 w 775906"/>
                <a:gd name="connsiteY117" fmla="*/ 705929 h 815226"/>
                <a:gd name="connsiteX118" fmla="*/ 743382 w 775906"/>
                <a:gd name="connsiteY118" fmla="*/ 593327 h 815226"/>
                <a:gd name="connsiteX119" fmla="*/ 698714 w 775906"/>
                <a:gd name="connsiteY119" fmla="*/ 554474 h 815226"/>
                <a:gd name="connsiteX120" fmla="*/ 664131 w 775906"/>
                <a:gd name="connsiteY120" fmla="*/ 538285 h 815226"/>
                <a:gd name="connsiteX121" fmla="*/ 657287 w 775906"/>
                <a:gd name="connsiteY121" fmla="*/ 537206 h 815226"/>
                <a:gd name="connsiteX122" fmla="*/ 654765 w 775906"/>
                <a:gd name="connsiteY122" fmla="*/ 535407 h 815226"/>
                <a:gd name="connsiteX123" fmla="*/ 643238 w 775906"/>
                <a:gd name="connsiteY123" fmla="*/ 534328 h 815226"/>
                <a:gd name="connsiteX124" fmla="*/ 386083 w 775906"/>
                <a:gd name="connsiteY124" fmla="*/ 533838 h 815226"/>
                <a:gd name="connsiteX125" fmla="*/ 387517 w 775906"/>
                <a:gd name="connsiteY125" fmla="*/ 536308 h 815226"/>
                <a:gd name="connsiteX126" fmla="*/ 365292 w 775906"/>
                <a:gd name="connsiteY126" fmla="*/ 544775 h 815226"/>
                <a:gd name="connsiteX127" fmla="*/ 348086 w 775906"/>
                <a:gd name="connsiteY127" fmla="*/ 551477 h 815226"/>
                <a:gd name="connsiteX128" fmla="*/ 345935 w 775906"/>
                <a:gd name="connsiteY128" fmla="*/ 548655 h 815226"/>
                <a:gd name="connsiteX129" fmla="*/ 360274 w 775906"/>
                <a:gd name="connsiteY129" fmla="*/ 542305 h 815226"/>
                <a:gd name="connsiteX130" fmla="*/ 386083 w 775906"/>
                <a:gd name="connsiteY130" fmla="*/ 533838 h 815226"/>
                <a:gd name="connsiteX131" fmla="*/ 374592 w 775906"/>
                <a:gd name="connsiteY131" fmla="*/ 528741 h 815226"/>
                <a:gd name="connsiteX132" fmla="*/ 375673 w 775906"/>
                <a:gd name="connsiteY132" fmla="*/ 532362 h 815226"/>
                <a:gd name="connsiteX133" fmla="*/ 348291 w 775906"/>
                <a:gd name="connsiteY133" fmla="*/ 540690 h 815226"/>
                <a:gd name="connsiteX134" fmla="*/ 348291 w 775906"/>
                <a:gd name="connsiteY134" fmla="*/ 543948 h 815226"/>
                <a:gd name="connsiteX135" fmla="*/ 332078 w 775906"/>
                <a:gd name="connsiteY135" fmla="*/ 547931 h 815226"/>
                <a:gd name="connsiteX136" fmla="*/ 330277 w 775906"/>
                <a:gd name="connsiteY136" fmla="*/ 543224 h 815226"/>
                <a:gd name="connsiteX137" fmla="*/ 374592 w 775906"/>
                <a:gd name="connsiteY137" fmla="*/ 528741 h 815226"/>
                <a:gd name="connsiteX138" fmla="*/ 360522 w 775906"/>
                <a:gd name="connsiteY138" fmla="*/ 523604 h 815226"/>
                <a:gd name="connsiteX139" fmla="*/ 360882 w 775906"/>
                <a:gd name="connsiteY139" fmla="*/ 525351 h 815226"/>
                <a:gd name="connsiteX140" fmla="*/ 328871 w 775906"/>
                <a:gd name="connsiteY140" fmla="*/ 536875 h 815226"/>
                <a:gd name="connsiteX141" fmla="*/ 318082 w 775906"/>
                <a:gd name="connsiteY141" fmla="*/ 540368 h 815226"/>
                <a:gd name="connsiteX142" fmla="*/ 316643 w 775906"/>
                <a:gd name="connsiteY142" fmla="*/ 538272 h 815226"/>
                <a:gd name="connsiteX143" fmla="*/ 327433 w 775906"/>
                <a:gd name="connsiteY143" fmla="*/ 534082 h 815226"/>
                <a:gd name="connsiteX144" fmla="*/ 360522 w 775906"/>
                <a:gd name="connsiteY144" fmla="*/ 523604 h 815226"/>
                <a:gd name="connsiteX145" fmla="*/ 640464 w 775906"/>
                <a:gd name="connsiteY145" fmla="*/ 508667 h 815226"/>
                <a:gd name="connsiteX146" fmla="*/ 663932 w 775906"/>
                <a:gd name="connsiteY146" fmla="*/ 513413 h 815226"/>
                <a:gd name="connsiteX147" fmla="*/ 738852 w 775906"/>
                <a:gd name="connsiteY147" fmla="*/ 554566 h 815226"/>
                <a:gd name="connsiteX148" fmla="*/ 733809 w 775906"/>
                <a:gd name="connsiteY148" fmla="*/ 559300 h 815226"/>
                <a:gd name="connsiteX149" fmla="*/ 662131 w 775906"/>
                <a:gd name="connsiteY149" fmla="*/ 518511 h 815226"/>
                <a:gd name="connsiteX150" fmla="*/ 572804 w 775906"/>
                <a:gd name="connsiteY150" fmla="*/ 530165 h 815226"/>
                <a:gd name="connsiteX151" fmla="*/ 572084 w 775906"/>
                <a:gd name="connsiteY151" fmla="*/ 527616 h 815226"/>
                <a:gd name="connsiteX152" fmla="*/ 640464 w 775906"/>
                <a:gd name="connsiteY152" fmla="*/ 508667 h 815226"/>
                <a:gd name="connsiteX153" fmla="*/ 651830 w 775906"/>
                <a:gd name="connsiteY153" fmla="*/ 498368 h 815226"/>
                <a:gd name="connsiteX154" fmla="*/ 706391 w 775906"/>
                <a:gd name="connsiteY154" fmla="*/ 518115 h 815226"/>
                <a:gd name="connsiteX155" fmla="*/ 702799 w 775906"/>
                <a:gd name="connsiteY155" fmla="*/ 523538 h 815226"/>
                <a:gd name="connsiteX156" fmla="*/ 596102 w 775906"/>
                <a:gd name="connsiteY156" fmla="*/ 509439 h 815226"/>
                <a:gd name="connsiteX157" fmla="*/ 594305 w 775906"/>
                <a:gd name="connsiteY157" fmla="*/ 506547 h 815226"/>
                <a:gd name="connsiteX158" fmla="*/ 651830 w 775906"/>
                <a:gd name="connsiteY158" fmla="*/ 498368 h 815226"/>
                <a:gd name="connsiteX159" fmla="*/ 337040 w 775906"/>
                <a:gd name="connsiteY159" fmla="*/ 483603 h 815226"/>
                <a:gd name="connsiteX160" fmla="*/ 299937 w 775906"/>
                <a:gd name="connsiteY160" fmla="*/ 544401 h 815226"/>
                <a:gd name="connsiteX161" fmla="*/ 349288 w 775906"/>
                <a:gd name="connsiteY161" fmla="*/ 565266 h 815226"/>
                <a:gd name="connsiteX162" fmla="*/ 397199 w 775906"/>
                <a:gd name="connsiteY162" fmla="*/ 591888 h 815226"/>
                <a:gd name="connsiteX163" fmla="*/ 487618 w 775906"/>
                <a:gd name="connsiteY163" fmla="*/ 640094 h 815226"/>
                <a:gd name="connsiteX164" fmla="*/ 514275 w 775906"/>
                <a:gd name="connsiteY164" fmla="*/ 577138 h 815226"/>
                <a:gd name="connsiteX165" fmla="*/ 462762 w 775906"/>
                <a:gd name="connsiteY165" fmla="*/ 554114 h 815226"/>
                <a:gd name="connsiteX166" fmla="*/ 416292 w 775906"/>
                <a:gd name="connsiteY166" fmla="*/ 528932 h 815226"/>
                <a:gd name="connsiteX167" fmla="*/ 368381 w 775906"/>
                <a:gd name="connsiteY167" fmla="*/ 503389 h 815226"/>
                <a:gd name="connsiteX168" fmla="*/ 348568 w 775906"/>
                <a:gd name="connsiteY168" fmla="*/ 492957 h 815226"/>
                <a:gd name="connsiteX169" fmla="*/ 337040 w 775906"/>
                <a:gd name="connsiteY169" fmla="*/ 483603 h 815226"/>
                <a:gd name="connsiteX170" fmla="*/ 115754 w 775906"/>
                <a:gd name="connsiteY170" fmla="*/ 377925 h 815226"/>
                <a:gd name="connsiteX171" fmla="*/ 116821 w 775906"/>
                <a:gd name="connsiteY171" fmla="*/ 379364 h 815226"/>
                <a:gd name="connsiteX172" fmla="*/ 98330 w 775906"/>
                <a:gd name="connsiteY172" fmla="*/ 441605 h 815226"/>
                <a:gd name="connsiteX173" fmla="*/ 131756 w 775906"/>
                <a:gd name="connsiteY173" fmla="*/ 495930 h 815226"/>
                <a:gd name="connsiteX174" fmla="*/ 128556 w 775906"/>
                <a:gd name="connsiteY174" fmla="*/ 501687 h 815226"/>
                <a:gd name="connsiteX175" fmla="*/ 92640 w 775906"/>
                <a:gd name="connsiteY175" fmla="*/ 441605 h 815226"/>
                <a:gd name="connsiteX176" fmla="*/ 115754 w 775906"/>
                <a:gd name="connsiteY176" fmla="*/ 377925 h 815226"/>
                <a:gd name="connsiteX177" fmla="*/ 182005 w 775906"/>
                <a:gd name="connsiteY177" fmla="*/ 346473 h 815226"/>
                <a:gd name="connsiteX178" fmla="*/ 174825 w 775906"/>
                <a:gd name="connsiteY178" fmla="*/ 346833 h 815226"/>
                <a:gd name="connsiteX179" fmla="*/ 99072 w 775906"/>
                <a:gd name="connsiteY179" fmla="*/ 383180 h 815226"/>
                <a:gd name="connsiteX180" fmla="*/ 95841 w 775906"/>
                <a:gd name="connsiteY180" fmla="*/ 479624 h 815226"/>
                <a:gd name="connsiteX181" fmla="*/ 166209 w 775906"/>
                <a:gd name="connsiteY181" fmla="*/ 519570 h 815226"/>
                <a:gd name="connsiteX182" fmla="*/ 167286 w 775906"/>
                <a:gd name="connsiteY182" fmla="*/ 519570 h 815226"/>
                <a:gd name="connsiteX183" fmla="*/ 241603 w 775906"/>
                <a:gd name="connsiteY183" fmla="*/ 480704 h 815226"/>
                <a:gd name="connsiteX184" fmla="*/ 245911 w 775906"/>
                <a:gd name="connsiteY184" fmla="*/ 390377 h 815226"/>
                <a:gd name="connsiteX185" fmla="*/ 202470 w 775906"/>
                <a:gd name="connsiteY185" fmla="*/ 349712 h 815226"/>
                <a:gd name="connsiteX186" fmla="*/ 182005 w 775906"/>
                <a:gd name="connsiteY186" fmla="*/ 346473 h 815226"/>
                <a:gd name="connsiteX187" fmla="*/ 379562 w 775906"/>
                <a:gd name="connsiteY187" fmla="*/ 339464 h 815226"/>
                <a:gd name="connsiteX188" fmla="*/ 380646 w 775906"/>
                <a:gd name="connsiteY188" fmla="*/ 340902 h 815226"/>
                <a:gd name="connsiteX189" fmla="*/ 360770 w 775906"/>
                <a:gd name="connsiteY189" fmla="*/ 359233 h 815226"/>
                <a:gd name="connsiteX190" fmla="*/ 343062 w 775906"/>
                <a:gd name="connsiteY190" fmla="*/ 375048 h 815226"/>
                <a:gd name="connsiteX191" fmla="*/ 339087 w 775906"/>
                <a:gd name="connsiteY191" fmla="*/ 371814 h 815226"/>
                <a:gd name="connsiteX192" fmla="*/ 357156 w 775906"/>
                <a:gd name="connsiteY192" fmla="*/ 355998 h 815226"/>
                <a:gd name="connsiteX193" fmla="*/ 379562 w 775906"/>
                <a:gd name="connsiteY193" fmla="*/ 339464 h 815226"/>
                <a:gd name="connsiteX194" fmla="*/ 169799 w 775906"/>
                <a:gd name="connsiteY194" fmla="*/ 321642 h 815226"/>
                <a:gd name="connsiteX195" fmla="*/ 180210 w 775906"/>
                <a:gd name="connsiteY195" fmla="*/ 322002 h 815226"/>
                <a:gd name="connsiteX196" fmla="*/ 196007 w 775906"/>
                <a:gd name="connsiteY196" fmla="*/ 322362 h 815226"/>
                <a:gd name="connsiteX197" fmla="*/ 259913 w 775906"/>
                <a:gd name="connsiteY197" fmla="*/ 364826 h 815226"/>
                <a:gd name="connsiteX198" fmla="*/ 271760 w 775906"/>
                <a:gd name="connsiteY198" fmla="*/ 386778 h 815226"/>
                <a:gd name="connsiteX199" fmla="*/ 259553 w 775906"/>
                <a:gd name="connsiteY199" fmla="*/ 497978 h 815226"/>
                <a:gd name="connsiteX200" fmla="*/ 169081 w 775906"/>
                <a:gd name="connsiteY200" fmla="*/ 545120 h 815226"/>
                <a:gd name="connsiteX201" fmla="*/ 152566 w 775906"/>
                <a:gd name="connsiteY201" fmla="*/ 544041 h 815226"/>
                <a:gd name="connsiteX202" fmla="*/ 64247 w 775906"/>
                <a:gd name="connsiteY202" fmla="*/ 477105 h 815226"/>
                <a:gd name="connsiteX203" fmla="*/ 82198 w 775906"/>
                <a:gd name="connsiteY203" fmla="*/ 363027 h 815226"/>
                <a:gd name="connsiteX204" fmla="*/ 103021 w 775906"/>
                <a:gd name="connsiteY204" fmla="*/ 345033 h 815226"/>
                <a:gd name="connsiteX205" fmla="*/ 169799 w 775906"/>
                <a:gd name="connsiteY205" fmla="*/ 321642 h 815226"/>
                <a:gd name="connsiteX206" fmla="*/ 393691 w 775906"/>
                <a:gd name="connsiteY206" fmla="*/ 316714 h 815226"/>
                <a:gd name="connsiteX207" fmla="*/ 396182 w 775906"/>
                <a:gd name="connsiteY207" fmla="*/ 318491 h 815226"/>
                <a:gd name="connsiteX208" fmla="*/ 373765 w 775906"/>
                <a:gd name="connsiteY208" fmla="*/ 335906 h 815226"/>
                <a:gd name="connsiteX209" fmla="*/ 338895 w 775906"/>
                <a:gd name="connsiteY209" fmla="*/ 361851 h 815226"/>
                <a:gd name="connsiteX210" fmla="*/ 337116 w 775906"/>
                <a:gd name="connsiteY210" fmla="*/ 359363 h 815226"/>
                <a:gd name="connsiteX211" fmla="*/ 365226 w 775906"/>
                <a:gd name="connsiteY211" fmla="*/ 336617 h 815226"/>
                <a:gd name="connsiteX212" fmla="*/ 393691 w 775906"/>
                <a:gd name="connsiteY212" fmla="*/ 316714 h 815226"/>
                <a:gd name="connsiteX213" fmla="*/ 162328 w 775906"/>
                <a:gd name="connsiteY213" fmla="*/ 281784 h 815226"/>
                <a:gd name="connsiteX214" fmla="*/ 79475 w 775906"/>
                <a:gd name="connsiteY214" fmla="*/ 306966 h 815226"/>
                <a:gd name="connsiteX215" fmla="*/ 21477 w 775906"/>
                <a:gd name="connsiteY215" fmla="*/ 382513 h 815226"/>
                <a:gd name="connsiteX216" fmla="*/ 19676 w 775906"/>
                <a:gd name="connsiteY216" fmla="*/ 391507 h 815226"/>
                <a:gd name="connsiteX217" fmla="*/ 17154 w 775906"/>
                <a:gd name="connsiteY217" fmla="*/ 402300 h 815226"/>
                <a:gd name="connsiteX218" fmla="*/ 16794 w 775906"/>
                <a:gd name="connsiteY218" fmla="*/ 405178 h 815226"/>
                <a:gd name="connsiteX219" fmla="*/ 17154 w 775906"/>
                <a:gd name="connsiteY219" fmla="*/ 408416 h 815226"/>
                <a:gd name="connsiteX220" fmla="*/ 18595 w 775906"/>
                <a:gd name="connsiteY220" fmla="*/ 467774 h 815226"/>
                <a:gd name="connsiteX221" fmla="*/ 38768 w 775906"/>
                <a:gd name="connsiteY221" fmla="*/ 512743 h 815226"/>
                <a:gd name="connsiteX222" fmla="*/ 48134 w 775906"/>
                <a:gd name="connsiteY222" fmla="*/ 529651 h 815226"/>
                <a:gd name="connsiteX223" fmla="*/ 74431 w 775906"/>
                <a:gd name="connsiteY223" fmla="*/ 553035 h 815226"/>
                <a:gd name="connsiteX224" fmla="*/ 91722 w 775906"/>
                <a:gd name="connsiteY224" fmla="*/ 563108 h 815226"/>
                <a:gd name="connsiteX225" fmla="*/ 112256 w 775906"/>
                <a:gd name="connsiteY225" fmla="*/ 571382 h 815226"/>
                <a:gd name="connsiteX226" fmla="*/ 219605 w 775906"/>
                <a:gd name="connsiteY226" fmla="*/ 577498 h 815226"/>
                <a:gd name="connsiteX227" fmla="*/ 300657 w 775906"/>
                <a:gd name="connsiteY227" fmla="*/ 521737 h 815226"/>
                <a:gd name="connsiteX228" fmla="*/ 308582 w 775906"/>
                <a:gd name="connsiteY228" fmla="*/ 349776 h 815226"/>
                <a:gd name="connsiteX229" fmla="*/ 162328 w 775906"/>
                <a:gd name="connsiteY229" fmla="*/ 281784 h 815226"/>
                <a:gd name="connsiteX230" fmla="*/ 181791 w 775906"/>
                <a:gd name="connsiteY230" fmla="*/ 258501 h 815226"/>
                <a:gd name="connsiteX231" fmla="*/ 181791 w 775906"/>
                <a:gd name="connsiteY231" fmla="*/ 264612 h 815226"/>
                <a:gd name="connsiteX232" fmla="*/ 81062 w 775906"/>
                <a:gd name="connsiteY232" fmla="*/ 286897 h 815226"/>
                <a:gd name="connsiteX233" fmla="*/ 15948 w 775906"/>
                <a:gd name="connsiteY233" fmla="*/ 351954 h 815226"/>
                <a:gd name="connsiteX234" fmla="*/ 14149 w 775906"/>
                <a:gd name="connsiteY234" fmla="*/ 351235 h 815226"/>
                <a:gd name="connsiteX235" fmla="*/ 181791 w 775906"/>
                <a:gd name="connsiteY235" fmla="*/ 258501 h 815226"/>
                <a:gd name="connsiteX236" fmla="*/ 150745 w 775906"/>
                <a:gd name="connsiteY236" fmla="*/ 248617 h 815226"/>
                <a:gd name="connsiteX237" fmla="*/ 150383 w 775906"/>
                <a:gd name="connsiteY237" fmla="*/ 254736 h 815226"/>
                <a:gd name="connsiteX238" fmla="*/ 29381 w 775906"/>
                <a:gd name="connsiteY238" fmla="*/ 308730 h 815226"/>
                <a:gd name="connsiteX239" fmla="*/ 27213 w 775906"/>
                <a:gd name="connsiteY239" fmla="*/ 307290 h 815226"/>
                <a:gd name="connsiteX240" fmla="*/ 150745 w 775906"/>
                <a:gd name="connsiteY240" fmla="*/ 248617 h 815226"/>
                <a:gd name="connsiteX241" fmla="*/ 684796 w 775906"/>
                <a:gd name="connsiteY241" fmla="*/ 182894 h 815226"/>
                <a:gd name="connsiteX242" fmla="*/ 684886 w 775906"/>
                <a:gd name="connsiteY242" fmla="*/ 186770 h 815226"/>
                <a:gd name="connsiteX243" fmla="*/ 671956 w 775906"/>
                <a:gd name="connsiteY243" fmla="*/ 208865 h 815226"/>
                <a:gd name="connsiteX244" fmla="*/ 652202 w 775906"/>
                <a:gd name="connsiteY244" fmla="*/ 228110 h 815226"/>
                <a:gd name="connsiteX245" fmla="*/ 609821 w 775906"/>
                <a:gd name="connsiteY245" fmla="*/ 249492 h 815226"/>
                <a:gd name="connsiteX246" fmla="*/ 609462 w 775906"/>
                <a:gd name="connsiteY246" fmla="*/ 248067 h 815226"/>
                <a:gd name="connsiteX247" fmla="*/ 652561 w 775906"/>
                <a:gd name="connsiteY247" fmla="*/ 221695 h 815226"/>
                <a:gd name="connsiteX248" fmla="*/ 670878 w 775906"/>
                <a:gd name="connsiteY248" fmla="*/ 201738 h 815226"/>
                <a:gd name="connsiteX249" fmla="*/ 680935 w 775906"/>
                <a:gd name="connsiteY249" fmla="*/ 183562 h 815226"/>
                <a:gd name="connsiteX250" fmla="*/ 684796 w 775906"/>
                <a:gd name="connsiteY250" fmla="*/ 182894 h 815226"/>
                <a:gd name="connsiteX251" fmla="*/ 446191 w 775906"/>
                <a:gd name="connsiteY251" fmla="*/ 168462 h 815226"/>
                <a:gd name="connsiteX252" fmla="*/ 357934 w 775906"/>
                <a:gd name="connsiteY252" fmla="*/ 240053 h 815226"/>
                <a:gd name="connsiteX253" fmla="*/ 280844 w 775906"/>
                <a:gd name="connsiteY253" fmla="*/ 303369 h 815226"/>
                <a:gd name="connsiteX254" fmla="*/ 327314 w 775906"/>
                <a:gd name="connsiteY254" fmla="*/ 354453 h 815226"/>
                <a:gd name="connsiteX255" fmla="*/ 366219 w 775906"/>
                <a:gd name="connsiteY255" fmla="*/ 322076 h 815226"/>
                <a:gd name="connsiteX256" fmla="*/ 409808 w 775906"/>
                <a:gd name="connsiteY256" fmla="*/ 285741 h 815226"/>
                <a:gd name="connsiteX257" fmla="*/ 492301 w 775906"/>
                <a:gd name="connsiteY257" fmla="*/ 217029 h 815226"/>
                <a:gd name="connsiteX258" fmla="*/ 446191 w 775906"/>
                <a:gd name="connsiteY258" fmla="*/ 168462 h 815226"/>
                <a:gd name="connsiteX259" fmla="*/ 683119 w 775906"/>
                <a:gd name="connsiteY259" fmla="*/ 150505 h 815226"/>
                <a:gd name="connsiteX260" fmla="*/ 685453 w 775906"/>
                <a:gd name="connsiteY260" fmla="*/ 154395 h 815226"/>
                <a:gd name="connsiteX261" fmla="*/ 556204 w 775906"/>
                <a:gd name="connsiteY261" fmla="*/ 244497 h 815226"/>
                <a:gd name="connsiteX262" fmla="*/ 556204 w 775906"/>
                <a:gd name="connsiteY262" fmla="*/ 242688 h 815226"/>
                <a:gd name="connsiteX263" fmla="*/ 679709 w 775906"/>
                <a:gd name="connsiteY263" fmla="*/ 152585 h 815226"/>
                <a:gd name="connsiteX264" fmla="*/ 683119 w 775906"/>
                <a:gd name="connsiteY264" fmla="*/ 150505 h 815226"/>
                <a:gd name="connsiteX265" fmla="*/ 402368 w 775906"/>
                <a:gd name="connsiteY265" fmla="*/ 139669 h 815226"/>
                <a:gd name="connsiteX266" fmla="*/ 406148 w 775906"/>
                <a:gd name="connsiteY266" fmla="*/ 139669 h 815226"/>
                <a:gd name="connsiteX267" fmla="*/ 410306 w 775906"/>
                <a:gd name="connsiteY267" fmla="*/ 156723 h 815226"/>
                <a:gd name="connsiteX268" fmla="*/ 415219 w 775906"/>
                <a:gd name="connsiteY268" fmla="*/ 168335 h 815226"/>
                <a:gd name="connsiteX269" fmla="*/ 410684 w 775906"/>
                <a:gd name="connsiteY269" fmla="*/ 172326 h 815226"/>
                <a:gd name="connsiteX270" fmla="*/ 405392 w 775906"/>
                <a:gd name="connsiteY270" fmla="*/ 158175 h 815226"/>
                <a:gd name="connsiteX271" fmla="*/ 402368 w 775906"/>
                <a:gd name="connsiteY271" fmla="*/ 139669 h 815226"/>
                <a:gd name="connsiteX272" fmla="*/ 411388 w 775906"/>
                <a:gd name="connsiteY272" fmla="*/ 109125 h 815226"/>
                <a:gd name="connsiteX273" fmla="*/ 414635 w 775906"/>
                <a:gd name="connsiteY273" fmla="*/ 109125 h 815226"/>
                <a:gd name="connsiteX274" fmla="*/ 416799 w 775906"/>
                <a:gd name="connsiteY274" fmla="*/ 140006 h 815226"/>
                <a:gd name="connsiteX275" fmla="*/ 424737 w 775906"/>
                <a:gd name="connsiteY275" fmla="*/ 162628 h 815226"/>
                <a:gd name="connsiteX276" fmla="*/ 419325 w 775906"/>
                <a:gd name="connsiteY276" fmla="*/ 164423 h 815226"/>
                <a:gd name="connsiteX277" fmla="*/ 411388 w 775906"/>
                <a:gd name="connsiteY277" fmla="*/ 140724 h 815226"/>
                <a:gd name="connsiteX278" fmla="*/ 411388 w 775906"/>
                <a:gd name="connsiteY278" fmla="*/ 109125 h 815226"/>
                <a:gd name="connsiteX279" fmla="*/ 431472 w 775906"/>
                <a:gd name="connsiteY279" fmla="*/ 72266 h 815226"/>
                <a:gd name="connsiteX280" fmla="*/ 433236 w 775906"/>
                <a:gd name="connsiteY280" fmla="*/ 72628 h 815226"/>
                <a:gd name="connsiteX281" fmla="*/ 436411 w 775906"/>
                <a:gd name="connsiteY281" fmla="*/ 159910 h 815226"/>
                <a:gd name="connsiteX282" fmla="*/ 431472 w 775906"/>
                <a:gd name="connsiteY282" fmla="*/ 162808 h 815226"/>
                <a:gd name="connsiteX283" fmla="*/ 431472 w 775906"/>
                <a:gd name="connsiteY283" fmla="*/ 72266 h 815226"/>
                <a:gd name="connsiteX284" fmla="*/ 561173 w 775906"/>
                <a:gd name="connsiteY284" fmla="*/ 49377 h 815226"/>
                <a:gd name="connsiteX285" fmla="*/ 538148 w 775906"/>
                <a:gd name="connsiteY285" fmla="*/ 51283 h 815226"/>
                <a:gd name="connsiteX286" fmla="*/ 495355 w 775906"/>
                <a:gd name="connsiteY286" fmla="*/ 83212 h 815226"/>
                <a:gd name="connsiteX287" fmla="*/ 485286 w 775906"/>
                <a:gd name="connsiteY287" fmla="*/ 120164 h 815226"/>
                <a:gd name="connsiteX288" fmla="*/ 493557 w 775906"/>
                <a:gd name="connsiteY288" fmla="*/ 157834 h 815226"/>
                <a:gd name="connsiteX289" fmla="*/ 494996 w 775906"/>
                <a:gd name="connsiteY289" fmla="*/ 158910 h 815226"/>
                <a:gd name="connsiteX290" fmla="*/ 530596 w 775906"/>
                <a:gd name="connsiteY290" fmla="*/ 181512 h 815226"/>
                <a:gd name="connsiteX291" fmla="*/ 611146 w 775906"/>
                <a:gd name="connsiteY291" fmla="*/ 171466 h 815226"/>
                <a:gd name="connsiteX292" fmla="*/ 613304 w 775906"/>
                <a:gd name="connsiteY292" fmla="*/ 168955 h 815226"/>
                <a:gd name="connsiteX293" fmla="*/ 620136 w 775906"/>
                <a:gd name="connsiteY293" fmla="*/ 81059 h 815226"/>
                <a:gd name="connsiteX294" fmla="*/ 561173 w 775906"/>
                <a:gd name="connsiteY294" fmla="*/ 49377 h 815226"/>
                <a:gd name="connsiteX295" fmla="*/ 566915 w 775906"/>
                <a:gd name="connsiteY295" fmla="*/ 36938 h 815226"/>
                <a:gd name="connsiteX296" fmla="*/ 644589 w 775906"/>
                <a:gd name="connsiteY296" fmla="*/ 134155 h 815226"/>
                <a:gd name="connsiteX297" fmla="*/ 586693 w 775906"/>
                <a:gd name="connsiteY297" fmla="*/ 199808 h 815226"/>
                <a:gd name="connsiteX298" fmla="*/ 497513 w 775906"/>
                <a:gd name="connsiteY298" fmla="*/ 180435 h 815226"/>
                <a:gd name="connsiteX299" fmla="*/ 493198 w 775906"/>
                <a:gd name="connsiteY299" fmla="*/ 175771 h 815226"/>
                <a:gd name="connsiteX300" fmla="*/ 469105 w 775906"/>
                <a:gd name="connsiteY300" fmla="*/ 118729 h 815226"/>
                <a:gd name="connsiteX301" fmla="*/ 521606 w 775906"/>
                <a:gd name="connsiteY301" fmla="*/ 42672 h 815226"/>
                <a:gd name="connsiteX302" fmla="*/ 566915 w 775906"/>
                <a:gd name="connsiteY302" fmla="*/ 36938 h 815226"/>
                <a:gd name="connsiteX303" fmla="*/ 556377 w 775906"/>
                <a:gd name="connsiteY303" fmla="*/ 14130 h 815226"/>
                <a:gd name="connsiteX304" fmla="*/ 498785 w 775906"/>
                <a:gd name="connsiteY304" fmla="*/ 31757 h 815226"/>
                <a:gd name="connsiteX305" fmla="*/ 459159 w 775906"/>
                <a:gd name="connsiteY305" fmla="*/ 79964 h 815226"/>
                <a:gd name="connsiteX306" fmla="*/ 450154 w 775906"/>
                <a:gd name="connsiteY306" fmla="*/ 140042 h 815226"/>
                <a:gd name="connsiteX307" fmla="*/ 523281 w 775906"/>
                <a:gd name="connsiteY307" fmla="*/ 217029 h 815226"/>
                <a:gd name="connsiteX308" fmla="*/ 635313 w 775906"/>
                <a:gd name="connsiteY308" fmla="*/ 194005 h 815226"/>
                <a:gd name="connsiteX309" fmla="*/ 656927 w 775906"/>
                <a:gd name="connsiteY309" fmla="*/ 83921 h 815226"/>
                <a:gd name="connsiteX310" fmla="*/ 645039 w 775906"/>
                <a:gd name="connsiteY310" fmla="*/ 52623 h 815226"/>
                <a:gd name="connsiteX311" fmla="*/ 614780 w 775906"/>
                <a:gd name="connsiteY311" fmla="*/ 29959 h 815226"/>
                <a:gd name="connsiteX312" fmla="*/ 556377 w 775906"/>
                <a:gd name="connsiteY312" fmla="*/ 14130 h 815226"/>
                <a:gd name="connsiteX313" fmla="*/ 560745 w 775906"/>
                <a:gd name="connsiteY313" fmla="*/ 99 h 815226"/>
                <a:gd name="connsiteX314" fmla="*/ 576595 w 775906"/>
                <a:gd name="connsiteY314" fmla="*/ 1538 h 815226"/>
                <a:gd name="connsiteX315" fmla="*/ 639275 w 775906"/>
                <a:gd name="connsiteY315" fmla="*/ 26721 h 815226"/>
                <a:gd name="connsiteX316" fmla="*/ 647561 w 775906"/>
                <a:gd name="connsiteY316" fmla="*/ 34995 h 815226"/>
                <a:gd name="connsiteX317" fmla="*/ 664131 w 775906"/>
                <a:gd name="connsiteY317" fmla="*/ 62336 h 815226"/>
                <a:gd name="connsiteX318" fmla="*/ 677820 w 775906"/>
                <a:gd name="connsiteY318" fmla="*/ 131408 h 815226"/>
                <a:gd name="connsiteX319" fmla="*/ 674578 w 775906"/>
                <a:gd name="connsiteY319" fmla="*/ 136445 h 815226"/>
                <a:gd name="connsiteX320" fmla="*/ 639275 w 775906"/>
                <a:gd name="connsiteY320" fmla="*/ 206956 h 815226"/>
                <a:gd name="connsiteX321" fmla="*/ 514275 w 775906"/>
                <a:gd name="connsiteY321" fmla="*/ 227102 h 815226"/>
                <a:gd name="connsiteX322" fmla="*/ 498785 w 775906"/>
                <a:gd name="connsiteY322" fmla="*/ 220626 h 815226"/>
                <a:gd name="connsiteX323" fmla="*/ 459880 w 775906"/>
                <a:gd name="connsiteY323" fmla="*/ 251205 h 815226"/>
                <a:gd name="connsiteX324" fmla="*/ 414851 w 775906"/>
                <a:gd name="connsiteY324" fmla="*/ 290777 h 815226"/>
                <a:gd name="connsiteX325" fmla="*/ 370542 w 775906"/>
                <a:gd name="connsiteY325" fmla="*/ 326752 h 815226"/>
                <a:gd name="connsiteX326" fmla="*/ 329476 w 775906"/>
                <a:gd name="connsiteY326" fmla="*/ 358050 h 815226"/>
                <a:gd name="connsiteX327" fmla="*/ 347127 w 775906"/>
                <a:gd name="connsiteY327" fmla="*/ 425324 h 815226"/>
                <a:gd name="connsiteX328" fmla="*/ 338481 w 775906"/>
                <a:gd name="connsiteY328" fmla="*/ 479646 h 815226"/>
                <a:gd name="connsiteX329" fmla="*/ 351810 w 775906"/>
                <a:gd name="connsiteY329" fmla="*/ 488280 h 815226"/>
                <a:gd name="connsiteX330" fmla="*/ 371623 w 775906"/>
                <a:gd name="connsiteY330" fmla="*/ 497274 h 815226"/>
                <a:gd name="connsiteX331" fmla="*/ 426018 w 775906"/>
                <a:gd name="connsiteY331" fmla="*/ 526054 h 815226"/>
                <a:gd name="connsiteX332" fmla="*/ 478612 w 775906"/>
                <a:gd name="connsiteY332" fmla="*/ 553395 h 815226"/>
                <a:gd name="connsiteX333" fmla="*/ 518958 w 775906"/>
                <a:gd name="connsiteY333" fmla="*/ 571742 h 815226"/>
                <a:gd name="connsiteX334" fmla="*/ 550658 w 775906"/>
                <a:gd name="connsiteY334" fmla="*/ 548718 h 815226"/>
                <a:gd name="connsiteX335" fmla="*/ 570831 w 775906"/>
                <a:gd name="connsiteY335" fmla="*/ 540084 h 815226"/>
                <a:gd name="connsiteX336" fmla="*/ 585961 w 775906"/>
                <a:gd name="connsiteY336" fmla="*/ 533608 h 815226"/>
                <a:gd name="connsiteX337" fmla="*/ 606855 w 775906"/>
                <a:gd name="connsiteY337" fmla="*/ 527133 h 815226"/>
                <a:gd name="connsiteX338" fmla="*/ 617301 w 775906"/>
                <a:gd name="connsiteY338" fmla="*/ 524255 h 815226"/>
                <a:gd name="connsiteX339" fmla="*/ 659448 w 775906"/>
                <a:gd name="connsiteY339" fmla="*/ 524615 h 815226"/>
                <a:gd name="connsiteX340" fmla="*/ 715284 w 775906"/>
                <a:gd name="connsiteY340" fmla="*/ 549437 h 815226"/>
                <a:gd name="connsiteX341" fmla="*/ 757432 w 775906"/>
                <a:gd name="connsiteY341" fmla="*/ 592967 h 815226"/>
                <a:gd name="connsiteX342" fmla="*/ 766798 w 775906"/>
                <a:gd name="connsiteY342" fmla="*/ 726434 h 815226"/>
                <a:gd name="connsiteX343" fmla="*/ 672417 w 775906"/>
                <a:gd name="connsiteY343" fmla="*/ 809896 h 815226"/>
                <a:gd name="connsiteX344" fmla="*/ 594246 w 775906"/>
                <a:gd name="connsiteY344" fmla="*/ 812774 h 815226"/>
                <a:gd name="connsiteX345" fmla="*/ 537330 w 775906"/>
                <a:gd name="connsiteY345" fmla="*/ 779677 h 815226"/>
                <a:gd name="connsiteX346" fmla="*/ 492301 w 775906"/>
                <a:gd name="connsiteY346" fmla="*/ 726434 h 815226"/>
                <a:gd name="connsiteX347" fmla="*/ 484015 w 775906"/>
                <a:gd name="connsiteY347" fmla="*/ 663118 h 815226"/>
                <a:gd name="connsiteX348" fmla="*/ 486177 w 775906"/>
                <a:gd name="connsiteY348" fmla="*/ 648009 h 815226"/>
                <a:gd name="connsiteX349" fmla="*/ 462484 w 775906"/>
                <a:gd name="connsiteY349" fmla="*/ 634224 h 815226"/>
                <a:gd name="connsiteX350" fmla="*/ 440652 w 775906"/>
                <a:gd name="connsiteY350" fmla="*/ 621522 h 815226"/>
                <a:gd name="connsiteX351" fmla="*/ 393237 w 775906"/>
                <a:gd name="connsiteY351" fmla="*/ 598004 h 815226"/>
                <a:gd name="connsiteX352" fmla="*/ 345686 w 775906"/>
                <a:gd name="connsiteY352" fmla="*/ 571382 h 815226"/>
                <a:gd name="connsiteX353" fmla="*/ 297055 w 775906"/>
                <a:gd name="connsiteY353" fmla="*/ 547279 h 815226"/>
                <a:gd name="connsiteX354" fmla="*/ 265715 w 775906"/>
                <a:gd name="connsiteY354" fmla="*/ 572102 h 815226"/>
                <a:gd name="connsiteX355" fmla="*/ 241672 w 775906"/>
                <a:gd name="connsiteY355" fmla="*/ 582652 h 815226"/>
                <a:gd name="connsiteX356" fmla="*/ 221136 w 775906"/>
                <a:gd name="connsiteY356" fmla="*/ 591663 h 815226"/>
                <a:gd name="connsiteX357" fmla="*/ 172775 w 775906"/>
                <a:gd name="connsiteY357" fmla="*/ 598004 h 815226"/>
                <a:gd name="connsiteX358" fmla="*/ 113336 w 775906"/>
                <a:gd name="connsiteY358" fmla="*/ 586492 h 815226"/>
                <a:gd name="connsiteX359" fmla="*/ 110815 w 775906"/>
                <a:gd name="connsiteY359" fmla="*/ 586132 h 815226"/>
                <a:gd name="connsiteX360" fmla="*/ 105772 w 775906"/>
                <a:gd name="connsiteY360" fmla="*/ 583614 h 815226"/>
                <a:gd name="connsiteX361" fmla="*/ 75872 w 775906"/>
                <a:gd name="connsiteY361" fmla="*/ 571382 h 815226"/>
                <a:gd name="connsiteX362" fmla="*/ 19676 w 775906"/>
                <a:gd name="connsiteY362" fmla="*/ 507706 h 815226"/>
                <a:gd name="connsiteX363" fmla="*/ 1304 w 775906"/>
                <a:gd name="connsiteY363" fmla="*/ 458780 h 815226"/>
                <a:gd name="connsiteX364" fmla="*/ 2025 w 775906"/>
                <a:gd name="connsiteY364" fmla="*/ 415970 h 815226"/>
                <a:gd name="connsiteX365" fmla="*/ 2745 w 775906"/>
                <a:gd name="connsiteY365" fmla="*/ 411294 h 815226"/>
                <a:gd name="connsiteX366" fmla="*/ 3105 w 775906"/>
                <a:gd name="connsiteY366" fmla="*/ 408416 h 815226"/>
                <a:gd name="connsiteX367" fmla="*/ 3105 w 775906"/>
                <a:gd name="connsiteY367" fmla="*/ 408056 h 815226"/>
                <a:gd name="connsiteX368" fmla="*/ 41290 w 775906"/>
                <a:gd name="connsiteY368" fmla="*/ 327112 h 815226"/>
                <a:gd name="connsiteX369" fmla="*/ 149360 w 775906"/>
                <a:gd name="connsiteY369" fmla="*/ 270272 h 815226"/>
                <a:gd name="connsiteX370" fmla="*/ 265715 w 775906"/>
                <a:gd name="connsiteY370" fmla="*/ 293655 h 815226"/>
                <a:gd name="connsiteX371" fmla="*/ 277962 w 775906"/>
                <a:gd name="connsiteY371" fmla="*/ 301570 h 815226"/>
                <a:gd name="connsiteX372" fmla="*/ 363698 w 775906"/>
                <a:gd name="connsiteY372" fmla="*/ 226742 h 815226"/>
                <a:gd name="connsiteX373" fmla="*/ 443309 w 775906"/>
                <a:gd name="connsiteY373" fmla="*/ 161987 h 815226"/>
                <a:gd name="connsiteX374" fmla="*/ 436825 w 775906"/>
                <a:gd name="connsiteY374" fmla="*/ 134646 h 815226"/>
                <a:gd name="connsiteX375" fmla="*/ 450514 w 775906"/>
                <a:gd name="connsiteY375" fmla="*/ 64495 h 815226"/>
                <a:gd name="connsiteX376" fmla="*/ 484015 w 775906"/>
                <a:gd name="connsiteY376" fmla="*/ 26361 h 815226"/>
                <a:gd name="connsiteX377" fmla="*/ 516436 w 775906"/>
                <a:gd name="connsiteY377" fmla="*/ 8374 h 815226"/>
                <a:gd name="connsiteX378" fmla="*/ 560745 w 775906"/>
                <a:gd name="connsiteY378" fmla="*/ 99 h 81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75906" h="815226">
                  <a:moveTo>
                    <a:pt x="591352" y="709736"/>
                  </a:moveTo>
                  <a:cubicBezTo>
                    <a:pt x="611918" y="724991"/>
                    <a:pt x="638617" y="726480"/>
                    <a:pt x="661347" y="716062"/>
                  </a:cubicBezTo>
                  <a:cubicBezTo>
                    <a:pt x="664594" y="714573"/>
                    <a:pt x="667119" y="719410"/>
                    <a:pt x="663872" y="720899"/>
                  </a:cubicBezTo>
                  <a:cubicBezTo>
                    <a:pt x="638977" y="732433"/>
                    <a:pt x="610835" y="730201"/>
                    <a:pt x="589188" y="712341"/>
                  </a:cubicBezTo>
                  <a:cubicBezTo>
                    <a:pt x="588105" y="711225"/>
                    <a:pt x="589909" y="708992"/>
                    <a:pt x="591352" y="709736"/>
                  </a:cubicBezTo>
                  <a:close/>
                  <a:moveTo>
                    <a:pt x="612833" y="707788"/>
                  </a:moveTo>
                  <a:cubicBezTo>
                    <a:pt x="617839" y="709321"/>
                    <a:pt x="622487" y="711237"/>
                    <a:pt x="627850" y="711237"/>
                  </a:cubicBezTo>
                  <a:cubicBezTo>
                    <a:pt x="633929" y="711237"/>
                    <a:pt x="640007" y="710854"/>
                    <a:pt x="645728" y="710854"/>
                  </a:cubicBezTo>
                  <a:cubicBezTo>
                    <a:pt x="649661" y="710854"/>
                    <a:pt x="649661" y="716984"/>
                    <a:pt x="645728" y="716984"/>
                  </a:cubicBezTo>
                  <a:cubicBezTo>
                    <a:pt x="633213" y="716984"/>
                    <a:pt x="622487" y="718134"/>
                    <a:pt x="611760" y="710471"/>
                  </a:cubicBezTo>
                  <a:cubicBezTo>
                    <a:pt x="610330" y="709321"/>
                    <a:pt x="611403" y="707405"/>
                    <a:pt x="612833" y="707788"/>
                  </a:cubicBezTo>
                  <a:close/>
                  <a:moveTo>
                    <a:pt x="568410" y="700563"/>
                  </a:moveTo>
                  <a:cubicBezTo>
                    <a:pt x="579614" y="721025"/>
                    <a:pt x="604914" y="734544"/>
                    <a:pt x="627683" y="735274"/>
                  </a:cubicBezTo>
                  <a:cubicBezTo>
                    <a:pt x="651898" y="735640"/>
                    <a:pt x="666355" y="727967"/>
                    <a:pt x="683703" y="711159"/>
                  </a:cubicBezTo>
                  <a:cubicBezTo>
                    <a:pt x="686956" y="708236"/>
                    <a:pt x="690932" y="712986"/>
                    <a:pt x="688040" y="715909"/>
                  </a:cubicBezTo>
                  <a:cubicBezTo>
                    <a:pt x="668524" y="734544"/>
                    <a:pt x="649007" y="745140"/>
                    <a:pt x="620816" y="740390"/>
                  </a:cubicBezTo>
                  <a:cubicBezTo>
                    <a:pt x="598408" y="736736"/>
                    <a:pt x="575639" y="723582"/>
                    <a:pt x="566603" y="701659"/>
                  </a:cubicBezTo>
                  <a:cubicBezTo>
                    <a:pt x="565880" y="700198"/>
                    <a:pt x="568049" y="699467"/>
                    <a:pt x="568410" y="700563"/>
                  </a:cubicBezTo>
                  <a:close/>
                  <a:moveTo>
                    <a:pt x="423941" y="633498"/>
                  </a:moveTo>
                  <a:cubicBezTo>
                    <a:pt x="440156" y="643728"/>
                    <a:pt x="459255" y="650784"/>
                    <a:pt x="476552" y="658545"/>
                  </a:cubicBezTo>
                  <a:cubicBezTo>
                    <a:pt x="479795" y="659956"/>
                    <a:pt x="476912" y="664189"/>
                    <a:pt x="474029" y="662778"/>
                  </a:cubicBezTo>
                  <a:cubicBezTo>
                    <a:pt x="456732" y="654664"/>
                    <a:pt x="437634" y="647256"/>
                    <a:pt x="422499" y="635967"/>
                  </a:cubicBezTo>
                  <a:cubicBezTo>
                    <a:pt x="421418" y="634909"/>
                    <a:pt x="422139" y="632792"/>
                    <a:pt x="423941" y="633498"/>
                  </a:cubicBezTo>
                  <a:close/>
                  <a:moveTo>
                    <a:pt x="401346" y="611281"/>
                  </a:moveTo>
                  <a:cubicBezTo>
                    <a:pt x="412473" y="618419"/>
                    <a:pt x="426112" y="623772"/>
                    <a:pt x="438315" y="629482"/>
                  </a:cubicBezTo>
                  <a:cubicBezTo>
                    <a:pt x="451953" y="635906"/>
                    <a:pt x="465233" y="643044"/>
                    <a:pt x="478513" y="650181"/>
                  </a:cubicBezTo>
                  <a:cubicBezTo>
                    <a:pt x="481384" y="651966"/>
                    <a:pt x="478872" y="656248"/>
                    <a:pt x="475642" y="654464"/>
                  </a:cubicBezTo>
                  <a:cubicBezTo>
                    <a:pt x="462362" y="647683"/>
                    <a:pt x="449082" y="640545"/>
                    <a:pt x="435802" y="633408"/>
                  </a:cubicBezTo>
                  <a:cubicBezTo>
                    <a:pt x="423599" y="627341"/>
                    <a:pt x="410678" y="621631"/>
                    <a:pt x="400270" y="613065"/>
                  </a:cubicBezTo>
                  <a:cubicBezTo>
                    <a:pt x="399193" y="611995"/>
                    <a:pt x="399911" y="610567"/>
                    <a:pt x="401346" y="611281"/>
                  </a:cubicBezTo>
                  <a:close/>
                  <a:moveTo>
                    <a:pt x="634383" y="592177"/>
                  </a:moveTo>
                  <a:cubicBezTo>
                    <a:pt x="608863" y="593981"/>
                    <a:pt x="580827" y="602643"/>
                    <a:pt x="565012" y="621772"/>
                  </a:cubicBezTo>
                  <a:cubicBezTo>
                    <a:pt x="540211" y="651728"/>
                    <a:pt x="547400" y="699009"/>
                    <a:pt x="572201" y="726439"/>
                  </a:cubicBezTo>
                  <a:cubicBezTo>
                    <a:pt x="593767" y="749899"/>
                    <a:pt x="626835" y="754951"/>
                    <a:pt x="656668" y="747372"/>
                  </a:cubicBezTo>
                  <a:cubicBezTo>
                    <a:pt x="690814" y="739071"/>
                    <a:pt x="713458" y="713807"/>
                    <a:pt x="712739" y="677354"/>
                  </a:cubicBezTo>
                  <a:cubicBezTo>
                    <a:pt x="712380" y="643788"/>
                    <a:pt x="699800" y="611666"/>
                    <a:pt x="666372" y="598673"/>
                  </a:cubicBezTo>
                  <a:cubicBezTo>
                    <a:pt x="656308" y="595064"/>
                    <a:pt x="645166" y="592898"/>
                    <a:pt x="634383" y="592177"/>
                  </a:cubicBezTo>
                  <a:close/>
                  <a:moveTo>
                    <a:pt x="485730" y="591412"/>
                  </a:moveTo>
                  <a:cubicBezTo>
                    <a:pt x="487167" y="589930"/>
                    <a:pt x="489321" y="591782"/>
                    <a:pt x="488244" y="593264"/>
                  </a:cubicBezTo>
                  <a:cubicBezTo>
                    <a:pt x="482858" y="601043"/>
                    <a:pt x="472445" y="602154"/>
                    <a:pt x="466340" y="609192"/>
                  </a:cubicBezTo>
                  <a:cubicBezTo>
                    <a:pt x="463827" y="611785"/>
                    <a:pt x="459518" y="607340"/>
                    <a:pt x="462750" y="605117"/>
                  </a:cubicBezTo>
                  <a:cubicBezTo>
                    <a:pt x="469572" y="599191"/>
                    <a:pt x="480344" y="598450"/>
                    <a:pt x="485730" y="591412"/>
                  </a:cubicBezTo>
                  <a:close/>
                  <a:moveTo>
                    <a:pt x="473710" y="587847"/>
                  </a:moveTo>
                  <a:cubicBezTo>
                    <a:pt x="474800" y="586755"/>
                    <a:pt x="476617" y="588210"/>
                    <a:pt x="475163" y="589302"/>
                  </a:cubicBezTo>
                  <a:cubicBezTo>
                    <a:pt x="470802" y="593303"/>
                    <a:pt x="465715" y="595486"/>
                    <a:pt x="460264" y="598033"/>
                  </a:cubicBezTo>
                  <a:cubicBezTo>
                    <a:pt x="457357" y="599124"/>
                    <a:pt x="453723" y="600579"/>
                    <a:pt x="451179" y="602762"/>
                  </a:cubicBezTo>
                  <a:cubicBezTo>
                    <a:pt x="450452" y="603490"/>
                    <a:pt x="448999" y="603853"/>
                    <a:pt x="448272" y="603490"/>
                  </a:cubicBezTo>
                  <a:cubicBezTo>
                    <a:pt x="447908" y="603490"/>
                    <a:pt x="447908" y="603490"/>
                    <a:pt x="447908" y="603126"/>
                  </a:cubicBezTo>
                  <a:cubicBezTo>
                    <a:pt x="447545" y="602762"/>
                    <a:pt x="446818" y="602034"/>
                    <a:pt x="446818" y="601307"/>
                  </a:cubicBezTo>
                  <a:cubicBezTo>
                    <a:pt x="447545" y="598033"/>
                    <a:pt x="451542" y="597669"/>
                    <a:pt x="454086" y="596578"/>
                  </a:cubicBezTo>
                  <a:cubicBezTo>
                    <a:pt x="460627" y="594031"/>
                    <a:pt x="468259" y="592212"/>
                    <a:pt x="473710" y="587847"/>
                  </a:cubicBezTo>
                  <a:close/>
                  <a:moveTo>
                    <a:pt x="467344" y="579186"/>
                  </a:moveTo>
                  <a:cubicBezTo>
                    <a:pt x="469170" y="578817"/>
                    <a:pt x="470265" y="581397"/>
                    <a:pt x="468805" y="581765"/>
                  </a:cubicBezTo>
                  <a:cubicBezTo>
                    <a:pt x="461137" y="586188"/>
                    <a:pt x="453469" y="590242"/>
                    <a:pt x="445802" y="593927"/>
                  </a:cubicBezTo>
                  <a:cubicBezTo>
                    <a:pt x="443246" y="595401"/>
                    <a:pt x="440690" y="597244"/>
                    <a:pt x="437769" y="597981"/>
                  </a:cubicBezTo>
                  <a:cubicBezTo>
                    <a:pt x="437404" y="598718"/>
                    <a:pt x="436674" y="599087"/>
                    <a:pt x="435944" y="598718"/>
                  </a:cubicBezTo>
                  <a:cubicBezTo>
                    <a:pt x="434848" y="597981"/>
                    <a:pt x="434118" y="597612"/>
                    <a:pt x="434118" y="596138"/>
                  </a:cubicBezTo>
                  <a:cubicBezTo>
                    <a:pt x="434118" y="592453"/>
                    <a:pt x="440325" y="591347"/>
                    <a:pt x="442516" y="590242"/>
                  </a:cubicBezTo>
                  <a:cubicBezTo>
                    <a:pt x="450914" y="586556"/>
                    <a:pt x="458946" y="582134"/>
                    <a:pt x="467344" y="579186"/>
                  </a:cubicBezTo>
                  <a:close/>
                  <a:moveTo>
                    <a:pt x="452005" y="574779"/>
                  </a:moveTo>
                  <a:cubicBezTo>
                    <a:pt x="453813" y="574055"/>
                    <a:pt x="455982" y="576952"/>
                    <a:pt x="453813" y="577676"/>
                  </a:cubicBezTo>
                  <a:cubicBezTo>
                    <a:pt x="444413" y="582382"/>
                    <a:pt x="435014" y="586365"/>
                    <a:pt x="426337" y="592158"/>
                  </a:cubicBezTo>
                  <a:cubicBezTo>
                    <a:pt x="426337" y="592882"/>
                    <a:pt x="425976" y="593606"/>
                    <a:pt x="424891" y="593968"/>
                  </a:cubicBezTo>
                  <a:cubicBezTo>
                    <a:pt x="423445" y="594330"/>
                    <a:pt x="422361" y="593968"/>
                    <a:pt x="421276" y="593244"/>
                  </a:cubicBezTo>
                  <a:cubicBezTo>
                    <a:pt x="419830" y="591796"/>
                    <a:pt x="420553" y="589985"/>
                    <a:pt x="421999" y="588899"/>
                  </a:cubicBezTo>
                  <a:cubicBezTo>
                    <a:pt x="431399" y="582744"/>
                    <a:pt x="441883" y="579124"/>
                    <a:pt x="452005" y="574779"/>
                  </a:cubicBezTo>
                  <a:close/>
                  <a:moveTo>
                    <a:pt x="636416" y="571001"/>
                  </a:moveTo>
                  <a:cubicBezTo>
                    <a:pt x="646918" y="570544"/>
                    <a:pt x="657117" y="571604"/>
                    <a:pt x="666372" y="574492"/>
                  </a:cubicBezTo>
                  <a:cubicBezTo>
                    <a:pt x="711661" y="587846"/>
                    <a:pt x="735384" y="626825"/>
                    <a:pt x="735024" y="673023"/>
                  </a:cubicBezTo>
                  <a:cubicBezTo>
                    <a:pt x="735024" y="675910"/>
                    <a:pt x="733946" y="678436"/>
                    <a:pt x="732149" y="679880"/>
                  </a:cubicBezTo>
                  <a:cubicBezTo>
                    <a:pt x="731789" y="684933"/>
                    <a:pt x="731430" y="689625"/>
                    <a:pt x="730711" y="694678"/>
                  </a:cubicBezTo>
                  <a:cubicBezTo>
                    <a:pt x="725679" y="736905"/>
                    <a:pt x="690814" y="761809"/>
                    <a:pt x="651276" y="767584"/>
                  </a:cubicBezTo>
                  <a:cubicBezTo>
                    <a:pt x="612098" y="773719"/>
                    <a:pt x="573639" y="763613"/>
                    <a:pt x="550635" y="729687"/>
                  </a:cubicBezTo>
                  <a:cubicBezTo>
                    <a:pt x="548119" y="726078"/>
                    <a:pt x="545962" y="722469"/>
                    <a:pt x="544165" y="718499"/>
                  </a:cubicBezTo>
                  <a:cubicBezTo>
                    <a:pt x="540930" y="714167"/>
                    <a:pt x="537695" y="709836"/>
                    <a:pt x="535539" y="704784"/>
                  </a:cubicBezTo>
                  <a:cubicBezTo>
                    <a:pt x="526553" y="683850"/>
                    <a:pt x="526193" y="664000"/>
                    <a:pt x="531585" y="645954"/>
                  </a:cubicBezTo>
                  <a:cubicBezTo>
                    <a:pt x="534460" y="631878"/>
                    <a:pt x="540571" y="618885"/>
                    <a:pt x="550994" y="607696"/>
                  </a:cubicBezTo>
                  <a:cubicBezTo>
                    <a:pt x="570673" y="587394"/>
                    <a:pt x="604909" y="572371"/>
                    <a:pt x="636416" y="571001"/>
                  </a:cubicBezTo>
                  <a:close/>
                  <a:moveTo>
                    <a:pt x="437293" y="568816"/>
                  </a:moveTo>
                  <a:cubicBezTo>
                    <a:pt x="439057" y="567705"/>
                    <a:pt x="440115" y="570298"/>
                    <a:pt x="438704" y="571039"/>
                  </a:cubicBezTo>
                  <a:cubicBezTo>
                    <a:pt x="433765" y="574743"/>
                    <a:pt x="428474" y="577336"/>
                    <a:pt x="423182" y="580299"/>
                  </a:cubicBezTo>
                  <a:cubicBezTo>
                    <a:pt x="419654" y="582151"/>
                    <a:pt x="413304" y="583633"/>
                    <a:pt x="410835" y="586967"/>
                  </a:cubicBezTo>
                  <a:cubicBezTo>
                    <a:pt x="409071" y="589560"/>
                    <a:pt x="405543" y="587337"/>
                    <a:pt x="407307" y="584744"/>
                  </a:cubicBezTo>
                  <a:cubicBezTo>
                    <a:pt x="409071" y="580670"/>
                    <a:pt x="414715" y="580299"/>
                    <a:pt x="418596" y="578818"/>
                  </a:cubicBezTo>
                  <a:cubicBezTo>
                    <a:pt x="424946" y="575854"/>
                    <a:pt x="431296" y="572891"/>
                    <a:pt x="437293" y="568816"/>
                  </a:cubicBezTo>
                  <a:close/>
                  <a:moveTo>
                    <a:pt x="425704" y="562092"/>
                  </a:moveTo>
                  <a:cubicBezTo>
                    <a:pt x="427164" y="561355"/>
                    <a:pt x="428990" y="563935"/>
                    <a:pt x="427164" y="564672"/>
                  </a:cubicBezTo>
                  <a:cubicBezTo>
                    <a:pt x="422053" y="567988"/>
                    <a:pt x="416211" y="570200"/>
                    <a:pt x="411099" y="572411"/>
                  </a:cubicBezTo>
                  <a:cubicBezTo>
                    <a:pt x="405987" y="574622"/>
                    <a:pt x="401606" y="577938"/>
                    <a:pt x="396494" y="580518"/>
                  </a:cubicBezTo>
                  <a:cubicBezTo>
                    <a:pt x="394668" y="581624"/>
                    <a:pt x="392843" y="578675"/>
                    <a:pt x="394668" y="577201"/>
                  </a:cubicBezTo>
                  <a:cubicBezTo>
                    <a:pt x="401606" y="568725"/>
                    <a:pt x="416211" y="567620"/>
                    <a:pt x="425704" y="562092"/>
                  </a:cubicBezTo>
                  <a:close/>
                  <a:moveTo>
                    <a:pt x="411038" y="557698"/>
                  </a:moveTo>
                  <a:cubicBezTo>
                    <a:pt x="413236" y="556592"/>
                    <a:pt x="414702" y="559909"/>
                    <a:pt x="412504" y="561383"/>
                  </a:cubicBezTo>
                  <a:cubicBezTo>
                    <a:pt x="407009" y="563963"/>
                    <a:pt x="401147" y="566543"/>
                    <a:pt x="395652" y="568754"/>
                  </a:cubicBezTo>
                  <a:cubicBezTo>
                    <a:pt x="390523" y="570965"/>
                    <a:pt x="385760" y="574650"/>
                    <a:pt x="380265" y="576125"/>
                  </a:cubicBezTo>
                  <a:cubicBezTo>
                    <a:pt x="378433" y="576862"/>
                    <a:pt x="376968" y="574282"/>
                    <a:pt x="378433" y="572439"/>
                  </a:cubicBezTo>
                  <a:cubicBezTo>
                    <a:pt x="381730" y="568754"/>
                    <a:pt x="387226" y="567280"/>
                    <a:pt x="391988" y="565806"/>
                  </a:cubicBezTo>
                  <a:cubicBezTo>
                    <a:pt x="398216" y="563226"/>
                    <a:pt x="404810" y="561015"/>
                    <a:pt x="411038" y="557698"/>
                  </a:cubicBezTo>
                  <a:close/>
                  <a:moveTo>
                    <a:pt x="406396" y="551358"/>
                  </a:moveTo>
                  <a:cubicBezTo>
                    <a:pt x="408173" y="550242"/>
                    <a:pt x="409950" y="553219"/>
                    <a:pt x="407817" y="554335"/>
                  </a:cubicBezTo>
                  <a:cubicBezTo>
                    <a:pt x="395022" y="561404"/>
                    <a:pt x="379029" y="563265"/>
                    <a:pt x="366945" y="572195"/>
                  </a:cubicBezTo>
                  <a:cubicBezTo>
                    <a:pt x="364812" y="573683"/>
                    <a:pt x="362680" y="569962"/>
                    <a:pt x="364457" y="568474"/>
                  </a:cubicBezTo>
                  <a:cubicBezTo>
                    <a:pt x="368366" y="564009"/>
                    <a:pt x="374408" y="562893"/>
                    <a:pt x="379740" y="561032"/>
                  </a:cubicBezTo>
                  <a:cubicBezTo>
                    <a:pt x="388625" y="558056"/>
                    <a:pt x="398221" y="555451"/>
                    <a:pt x="406396" y="551358"/>
                  </a:cubicBezTo>
                  <a:close/>
                  <a:moveTo>
                    <a:pt x="396302" y="541458"/>
                  </a:moveTo>
                  <a:cubicBezTo>
                    <a:pt x="397386" y="540717"/>
                    <a:pt x="398831" y="542569"/>
                    <a:pt x="397386" y="543680"/>
                  </a:cubicBezTo>
                  <a:cubicBezTo>
                    <a:pt x="385822" y="551830"/>
                    <a:pt x="371728" y="555904"/>
                    <a:pt x="358718" y="561460"/>
                  </a:cubicBezTo>
                  <a:cubicBezTo>
                    <a:pt x="356550" y="562572"/>
                    <a:pt x="354743" y="559238"/>
                    <a:pt x="357273" y="558127"/>
                  </a:cubicBezTo>
                  <a:cubicBezTo>
                    <a:pt x="369921" y="551830"/>
                    <a:pt x="384015" y="549607"/>
                    <a:pt x="396302" y="541458"/>
                  </a:cubicBezTo>
                  <a:close/>
                  <a:moveTo>
                    <a:pt x="643238" y="534328"/>
                  </a:moveTo>
                  <a:cubicBezTo>
                    <a:pt x="634232" y="534328"/>
                    <a:pt x="624866" y="535407"/>
                    <a:pt x="615140" y="536846"/>
                  </a:cubicBezTo>
                  <a:cubicBezTo>
                    <a:pt x="607935" y="539005"/>
                    <a:pt x="600731" y="541883"/>
                    <a:pt x="595687" y="543681"/>
                  </a:cubicBezTo>
                  <a:cubicBezTo>
                    <a:pt x="577316" y="550517"/>
                    <a:pt x="556782" y="556632"/>
                    <a:pt x="540572" y="567785"/>
                  </a:cubicBezTo>
                  <a:cubicBezTo>
                    <a:pt x="507791" y="590449"/>
                    <a:pt x="492661" y="643692"/>
                    <a:pt x="495543" y="682185"/>
                  </a:cubicBezTo>
                  <a:cubicBezTo>
                    <a:pt x="497344" y="706648"/>
                    <a:pt x="501667" y="725355"/>
                    <a:pt x="518238" y="744422"/>
                  </a:cubicBezTo>
                  <a:cubicBezTo>
                    <a:pt x="530846" y="758812"/>
                    <a:pt x="544534" y="772122"/>
                    <a:pt x="560024" y="783634"/>
                  </a:cubicBezTo>
                  <a:cubicBezTo>
                    <a:pt x="593886" y="808817"/>
                    <a:pt x="641437" y="808097"/>
                    <a:pt x="681423" y="796945"/>
                  </a:cubicBezTo>
                  <a:cubicBezTo>
                    <a:pt x="719967" y="786153"/>
                    <a:pt x="753469" y="745141"/>
                    <a:pt x="760313" y="705929"/>
                  </a:cubicBezTo>
                  <a:cubicBezTo>
                    <a:pt x="766437" y="671033"/>
                    <a:pt x="762475" y="623906"/>
                    <a:pt x="743382" y="593327"/>
                  </a:cubicBezTo>
                  <a:cubicBezTo>
                    <a:pt x="732576" y="575699"/>
                    <a:pt x="717806" y="563108"/>
                    <a:pt x="698714" y="554474"/>
                  </a:cubicBezTo>
                  <a:cubicBezTo>
                    <a:pt x="687907" y="549437"/>
                    <a:pt x="676379" y="542242"/>
                    <a:pt x="664131" y="538285"/>
                  </a:cubicBezTo>
                  <a:cubicBezTo>
                    <a:pt x="661970" y="539005"/>
                    <a:pt x="659448" y="539005"/>
                    <a:pt x="657287" y="537206"/>
                  </a:cubicBezTo>
                  <a:cubicBezTo>
                    <a:pt x="656567" y="536486"/>
                    <a:pt x="655846" y="536127"/>
                    <a:pt x="654765" y="535407"/>
                  </a:cubicBezTo>
                  <a:cubicBezTo>
                    <a:pt x="651163" y="534688"/>
                    <a:pt x="647201" y="534328"/>
                    <a:pt x="643238" y="534328"/>
                  </a:cubicBezTo>
                  <a:close/>
                  <a:moveTo>
                    <a:pt x="386083" y="533838"/>
                  </a:moveTo>
                  <a:cubicBezTo>
                    <a:pt x="387876" y="532780"/>
                    <a:pt x="389309" y="535250"/>
                    <a:pt x="387517" y="536308"/>
                  </a:cubicBezTo>
                  <a:cubicBezTo>
                    <a:pt x="380706" y="540188"/>
                    <a:pt x="373178" y="542305"/>
                    <a:pt x="365292" y="544775"/>
                  </a:cubicBezTo>
                  <a:cubicBezTo>
                    <a:pt x="359557" y="546891"/>
                    <a:pt x="353821" y="549713"/>
                    <a:pt x="348086" y="551477"/>
                  </a:cubicBezTo>
                  <a:cubicBezTo>
                    <a:pt x="346293" y="551477"/>
                    <a:pt x="345218" y="549713"/>
                    <a:pt x="345935" y="548655"/>
                  </a:cubicBezTo>
                  <a:cubicBezTo>
                    <a:pt x="348444" y="544422"/>
                    <a:pt x="356330" y="543716"/>
                    <a:pt x="360274" y="542305"/>
                  </a:cubicBezTo>
                  <a:cubicBezTo>
                    <a:pt x="368877" y="539836"/>
                    <a:pt x="378197" y="538072"/>
                    <a:pt x="386083" y="533838"/>
                  </a:cubicBezTo>
                  <a:close/>
                  <a:moveTo>
                    <a:pt x="374592" y="528741"/>
                  </a:moveTo>
                  <a:cubicBezTo>
                    <a:pt x="377114" y="528017"/>
                    <a:pt x="378195" y="531638"/>
                    <a:pt x="375673" y="532362"/>
                  </a:cubicBezTo>
                  <a:cubicBezTo>
                    <a:pt x="366305" y="535259"/>
                    <a:pt x="356938" y="537431"/>
                    <a:pt x="348291" y="540690"/>
                  </a:cubicBezTo>
                  <a:cubicBezTo>
                    <a:pt x="349732" y="540690"/>
                    <a:pt x="350453" y="543224"/>
                    <a:pt x="348291" y="543948"/>
                  </a:cubicBezTo>
                  <a:cubicBezTo>
                    <a:pt x="342887" y="545396"/>
                    <a:pt x="337483" y="546483"/>
                    <a:pt x="332078" y="547931"/>
                  </a:cubicBezTo>
                  <a:cubicBezTo>
                    <a:pt x="329556" y="548293"/>
                    <a:pt x="327755" y="544672"/>
                    <a:pt x="330277" y="543224"/>
                  </a:cubicBezTo>
                  <a:cubicBezTo>
                    <a:pt x="344328" y="535983"/>
                    <a:pt x="359460" y="532362"/>
                    <a:pt x="374592" y="528741"/>
                  </a:cubicBezTo>
                  <a:close/>
                  <a:moveTo>
                    <a:pt x="360522" y="523604"/>
                  </a:moveTo>
                  <a:cubicBezTo>
                    <a:pt x="361601" y="523255"/>
                    <a:pt x="362320" y="525351"/>
                    <a:pt x="360882" y="525351"/>
                  </a:cubicBezTo>
                  <a:cubicBezTo>
                    <a:pt x="350092" y="528494"/>
                    <a:pt x="338942" y="532335"/>
                    <a:pt x="328871" y="536875"/>
                  </a:cubicBezTo>
                  <a:cubicBezTo>
                    <a:pt x="325275" y="538272"/>
                    <a:pt x="321678" y="540019"/>
                    <a:pt x="318082" y="540368"/>
                  </a:cubicBezTo>
                  <a:cubicBezTo>
                    <a:pt x="317003" y="540368"/>
                    <a:pt x="316643" y="539320"/>
                    <a:pt x="316643" y="538272"/>
                  </a:cubicBezTo>
                  <a:cubicBezTo>
                    <a:pt x="318082" y="535479"/>
                    <a:pt x="324555" y="534780"/>
                    <a:pt x="327433" y="534082"/>
                  </a:cubicBezTo>
                  <a:cubicBezTo>
                    <a:pt x="338223" y="529541"/>
                    <a:pt x="349372" y="526049"/>
                    <a:pt x="360522" y="523604"/>
                  </a:cubicBezTo>
                  <a:close/>
                  <a:moveTo>
                    <a:pt x="640464" y="508667"/>
                  </a:moveTo>
                  <a:cubicBezTo>
                    <a:pt x="648331" y="508883"/>
                    <a:pt x="656188" y="510317"/>
                    <a:pt x="663932" y="513413"/>
                  </a:cubicBezTo>
                  <a:cubicBezTo>
                    <a:pt x="688785" y="523246"/>
                    <a:pt x="720842" y="532715"/>
                    <a:pt x="738852" y="554566"/>
                  </a:cubicBezTo>
                  <a:cubicBezTo>
                    <a:pt x="741733" y="557843"/>
                    <a:pt x="736330" y="562578"/>
                    <a:pt x="733809" y="559300"/>
                  </a:cubicBezTo>
                  <a:cubicBezTo>
                    <a:pt x="717240" y="538906"/>
                    <a:pt x="686264" y="527616"/>
                    <a:pt x="662131" y="518511"/>
                  </a:cubicBezTo>
                  <a:cubicBezTo>
                    <a:pt x="632236" y="507221"/>
                    <a:pt x="601259" y="519240"/>
                    <a:pt x="572804" y="530165"/>
                  </a:cubicBezTo>
                  <a:cubicBezTo>
                    <a:pt x="571364" y="530894"/>
                    <a:pt x="570643" y="528344"/>
                    <a:pt x="572084" y="527616"/>
                  </a:cubicBezTo>
                  <a:cubicBezTo>
                    <a:pt x="593155" y="518329"/>
                    <a:pt x="616860" y="508018"/>
                    <a:pt x="640464" y="508667"/>
                  </a:cubicBezTo>
                  <a:close/>
                  <a:moveTo>
                    <a:pt x="651830" y="498368"/>
                  </a:moveTo>
                  <a:cubicBezTo>
                    <a:pt x="671005" y="500763"/>
                    <a:pt x="689686" y="507812"/>
                    <a:pt x="706391" y="518115"/>
                  </a:cubicBezTo>
                  <a:cubicBezTo>
                    <a:pt x="709984" y="520284"/>
                    <a:pt x="706751" y="526069"/>
                    <a:pt x="702799" y="523538"/>
                  </a:cubicBezTo>
                  <a:cubicBezTo>
                    <a:pt x="670466" y="504739"/>
                    <a:pt x="632386" y="494978"/>
                    <a:pt x="596102" y="509439"/>
                  </a:cubicBezTo>
                  <a:cubicBezTo>
                    <a:pt x="593946" y="510523"/>
                    <a:pt x="592868" y="507270"/>
                    <a:pt x="594305" y="506547"/>
                  </a:cubicBezTo>
                  <a:cubicBezTo>
                    <a:pt x="612986" y="498232"/>
                    <a:pt x="632655" y="495973"/>
                    <a:pt x="651830" y="498368"/>
                  </a:cubicBezTo>
                  <a:close/>
                  <a:moveTo>
                    <a:pt x="337040" y="483603"/>
                  </a:moveTo>
                  <a:cubicBezTo>
                    <a:pt x="329115" y="506267"/>
                    <a:pt x="316507" y="526773"/>
                    <a:pt x="299937" y="544401"/>
                  </a:cubicBezTo>
                  <a:cubicBezTo>
                    <a:pt x="316867" y="550876"/>
                    <a:pt x="333798" y="556273"/>
                    <a:pt x="349288" y="565266"/>
                  </a:cubicBezTo>
                  <a:cubicBezTo>
                    <a:pt x="365139" y="574260"/>
                    <a:pt x="380989" y="583973"/>
                    <a:pt x="397199" y="591888"/>
                  </a:cubicBezTo>
                  <a:cubicBezTo>
                    <a:pt x="427819" y="606278"/>
                    <a:pt x="459520" y="621028"/>
                    <a:pt x="487618" y="640094"/>
                  </a:cubicBezTo>
                  <a:cubicBezTo>
                    <a:pt x="492301" y="617070"/>
                    <a:pt x="500226" y="595126"/>
                    <a:pt x="514275" y="577138"/>
                  </a:cubicBezTo>
                  <a:cubicBezTo>
                    <a:pt x="499505" y="566705"/>
                    <a:pt x="478972" y="561669"/>
                    <a:pt x="462762" y="554114"/>
                  </a:cubicBezTo>
                  <a:cubicBezTo>
                    <a:pt x="446551" y="546919"/>
                    <a:pt x="432142" y="537206"/>
                    <a:pt x="416292" y="528932"/>
                  </a:cubicBezTo>
                  <a:cubicBezTo>
                    <a:pt x="400081" y="520657"/>
                    <a:pt x="384231" y="512023"/>
                    <a:pt x="368381" y="503389"/>
                  </a:cubicBezTo>
                  <a:cubicBezTo>
                    <a:pt x="361896" y="499792"/>
                    <a:pt x="355052" y="496914"/>
                    <a:pt x="348568" y="492957"/>
                  </a:cubicBezTo>
                  <a:cubicBezTo>
                    <a:pt x="344245" y="490438"/>
                    <a:pt x="341363" y="486481"/>
                    <a:pt x="337040" y="483603"/>
                  </a:cubicBezTo>
                  <a:close/>
                  <a:moveTo>
                    <a:pt x="115754" y="377925"/>
                  </a:moveTo>
                  <a:cubicBezTo>
                    <a:pt x="116465" y="377205"/>
                    <a:pt x="117532" y="378284"/>
                    <a:pt x="116821" y="379364"/>
                  </a:cubicBezTo>
                  <a:cubicBezTo>
                    <a:pt x="102597" y="392675"/>
                    <a:pt x="97974" y="422896"/>
                    <a:pt x="98330" y="441605"/>
                  </a:cubicBezTo>
                  <a:cubicBezTo>
                    <a:pt x="99041" y="464990"/>
                    <a:pt x="111487" y="484777"/>
                    <a:pt x="131756" y="495930"/>
                  </a:cubicBezTo>
                  <a:cubicBezTo>
                    <a:pt x="135312" y="498089"/>
                    <a:pt x="132112" y="503845"/>
                    <a:pt x="128556" y="501687"/>
                  </a:cubicBezTo>
                  <a:cubicBezTo>
                    <a:pt x="107575" y="489454"/>
                    <a:pt x="91218" y="466789"/>
                    <a:pt x="92640" y="441605"/>
                  </a:cubicBezTo>
                  <a:cubicBezTo>
                    <a:pt x="94063" y="421817"/>
                    <a:pt x="97263" y="389078"/>
                    <a:pt x="115754" y="377925"/>
                  </a:cubicBezTo>
                  <a:close/>
                  <a:moveTo>
                    <a:pt x="182005" y="346473"/>
                  </a:moveTo>
                  <a:cubicBezTo>
                    <a:pt x="179851" y="346473"/>
                    <a:pt x="176979" y="346833"/>
                    <a:pt x="174825" y="346833"/>
                  </a:cubicBezTo>
                  <a:cubicBezTo>
                    <a:pt x="157592" y="348632"/>
                    <a:pt x="115587" y="355830"/>
                    <a:pt x="99072" y="383180"/>
                  </a:cubicBezTo>
                  <a:cubicBezTo>
                    <a:pt x="81121" y="414128"/>
                    <a:pt x="79326" y="450835"/>
                    <a:pt x="95841" y="479624"/>
                  </a:cubicBezTo>
                  <a:cubicBezTo>
                    <a:pt x="110202" y="505175"/>
                    <a:pt x="134974" y="519210"/>
                    <a:pt x="166209" y="519570"/>
                  </a:cubicBezTo>
                  <a:lnTo>
                    <a:pt x="167286" y="519570"/>
                  </a:lnTo>
                  <a:cubicBezTo>
                    <a:pt x="201033" y="519570"/>
                    <a:pt x="225806" y="506614"/>
                    <a:pt x="241603" y="480704"/>
                  </a:cubicBezTo>
                  <a:cubicBezTo>
                    <a:pt x="258835" y="451914"/>
                    <a:pt x="260272" y="419166"/>
                    <a:pt x="245911" y="390377"/>
                  </a:cubicBezTo>
                  <a:cubicBezTo>
                    <a:pt x="236217" y="371664"/>
                    <a:pt x="220779" y="357269"/>
                    <a:pt x="202470" y="349712"/>
                  </a:cubicBezTo>
                  <a:cubicBezTo>
                    <a:pt x="196007" y="347553"/>
                    <a:pt x="188827" y="346473"/>
                    <a:pt x="182005" y="346473"/>
                  </a:cubicBezTo>
                  <a:close/>
                  <a:moveTo>
                    <a:pt x="379562" y="339464"/>
                  </a:moveTo>
                  <a:cubicBezTo>
                    <a:pt x="380646" y="339105"/>
                    <a:pt x="381368" y="340183"/>
                    <a:pt x="380646" y="340902"/>
                  </a:cubicBezTo>
                  <a:cubicBezTo>
                    <a:pt x="373779" y="346653"/>
                    <a:pt x="367275" y="353123"/>
                    <a:pt x="360770" y="359233"/>
                  </a:cubicBezTo>
                  <a:cubicBezTo>
                    <a:pt x="354988" y="364625"/>
                    <a:pt x="348483" y="369298"/>
                    <a:pt x="343062" y="375048"/>
                  </a:cubicBezTo>
                  <a:cubicBezTo>
                    <a:pt x="341255" y="376846"/>
                    <a:pt x="337280" y="373970"/>
                    <a:pt x="339087" y="371814"/>
                  </a:cubicBezTo>
                  <a:cubicBezTo>
                    <a:pt x="343785" y="364984"/>
                    <a:pt x="351012" y="361031"/>
                    <a:pt x="357156" y="355998"/>
                  </a:cubicBezTo>
                  <a:cubicBezTo>
                    <a:pt x="364384" y="349529"/>
                    <a:pt x="371611" y="344137"/>
                    <a:pt x="379562" y="339464"/>
                  </a:cubicBezTo>
                  <a:close/>
                  <a:moveTo>
                    <a:pt x="169799" y="321642"/>
                  </a:moveTo>
                  <a:cubicBezTo>
                    <a:pt x="173389" y="321642"/>
                    <a:pt x="176979" y="321642"/>
                    <a:pt x="180210" y="322002"/>
                  </a:cubicBezTo>
                  <a:cubicBezTo>
                    <a:pt x="185596" y="322002"/>
                    <a:pt x="190981" y="322002"/>
                    <a:pt x="196007" y="322362"/>
                  </a:cubicBezTo>
                  <a:cubicBezTo>
                    <a:pt x="220061" y="324161"/>
                    <a:pt x="243398" y="339635"/>
                    <a:pt x="259913" y="364826"/>
                  </a:cubicBezTo>
                  <a:cubicBezTo>
                    <a:pt x="264580" y="371664"/>
                    <a:pt x="268888" y="379221"/>
                    <a:pt x="271760" y="386778"/>
                  </a:cubicBezTo>
                  <a:cubicBezTo>
                    <a:pt x="286121" y="424564"/>
                    <a:pt x="281454" y="466309"/>
                    <a:pt x="259553" y="497978"/>
                  </a:cubicBezTo>
                  <a:cubicBezTo>
                    <a:pt x="239089" y="527847"/>
                    <a:pt x="205701" y="545120"/>
                    <a:pt x="169081" y="545120"/>
                  </a:cubicBezTo>
                  <a:cubicBezTo>
                    <a:pt x="163337" y="545120"/>
                    <a:pt x="157951" y="544760"/>
                    <a:pt x="152566" y="544041"/>
                  </a:cubicBezTo>
                  <a:cubicBezTo>
                    <a:pt x="108766" y="538283"/>
                    <a:pt x="76454" y="513812"/>
                    <a:pt x="64247" y="477105"/>
                  </a:cubicBezTo>
                  <a:cubicBezTo>
                    <a:pt x="53118" y="443278"/>
                    <a:pt x="54195" y="394695"/>
                    <a:pt x="82198" y="363027"/>
                  </a:cubicBezTo>
                  <a:cubicBezTo>
                    <a:pt x="87943" y="356189"/>
                    <a:pt x="94764" y="350072"/>
                    <a:pt x="103021" y="345033"/>
                  </a:cubicBezTo>
                  <a:cubicBezTo>
                    <a:pt x="120254" y="329919"/>
                    <a:pt x="144309" y="321642"/>
                    <a:pt x="169799" y="321642"/>
                  </a:cubicBezTo>
                  <a:close/>
                  <a:moveTo>
                    <a:pt x="393691" y="316714"/>
                  </a:moveTo>
                  <a:cubicBezTo>
                    <a:pt x="395114" y="315292"/>
                    <a:pt x="397249" y="317069"/>
                    <a:pt x="396182" y="318491"/>
                  </a:cubicBezTo>
                  <a:cubicBezTo>
                    <a:pt x="391200" y="327021"/>
                    <a:pt x="381237" y="330219"/>
                    <a:pt x="373765" y="335906"/>
                  </a:cubicBezTo>
                  <a:cubicBezTo>
                    <a:pt x="361667" y="344080"/>
                    <a:pt x="350637" y="353676"/>
                    <a:pt x="338895" y="361851"/>
                  </a:cubicBezTo>
                  <a:cubicBezTo>
                    <a:pt x="337472" y="362562"/>
                    <a:pt x="335693" y="360429"/>
                    <a:pt x="337116" y="359363"/>
                  </a:cubicBezTo>
                  <a:cubicBezTo>
                    <a:pt x="346367" y="351899"/>
                    <a:pt x="355619" y="343725"/>
                    <a:pt x="365226" y="336617"/>
                  </a:cubicBezTo>
                  <a:cubicBezTo>
                    <a:pt x="374477" y="330219"/>
                    <a:pt x="386219" y="325244"/>
                    <a:pt x="393691" y="316714"/>
                  </a:cubicBezTo>
                  <a:close/>
                  <a:moveTo>
                    <a:pt x="162328" y="281784"/>
                  </a:moveTo>
                  <a:cubicBezTo>
                    <a:pt x="133509" y="282863"/>
                    <a:pt x="103610" y="289698"/>
                    <a:pt x="79475" y="306966"/>
                  </a:cubicBezTo>
                  <a:cubicBezTo>
                    <a:pt x="53538" y="325313"/>
                    <a:pt x="32644" y="352295"/>
                    <a:pt x="21477" y="382513"/>
                  </a:cubicBezTo>
                  <a:cubicBezTo>
                    <a:pt x="20757" y="385391"/>
                    <a:pt x="20757" y="388629"/>
                    <a:pt x="19676" y="391507"/>
                  </a:cubicBezTo>
                  <a:cubicBezTo>
                    <a:pt x="18235" y="395105"/>
                    <a:pt x="17515" y="398702"/>
                    <a:pt x="17154" y="402300"/>
                  </a:cubicBezTo>
                  <a:cubicBezTo>
                    <a:pt x="17154" y="403379"/>
                    <a:pt x="16794" y="404458"/>
                    <a:pt x="16794" y="405178"/>
                  </a:cubicBezTo>
                  <a:cubicBezTo>
                    <a:pt x="17154" y="405897"/>
                    <a:pt x="17515" y="407336"/>
                    <a:pt x="17154" y="408416"/>
                  </a:cubicBezTo>
                  <a:cubicBezTo>
                    <a:pt x="14273" y="428921"/>
                    <a:pt x="12111" y="447988"/>
                    <a:pt x="18595" y="467774"/>
                  </a:cubicBezTo>
                  <a:cubicBezTo>
                    <a:pt x="23278" y="483603"/>
                    <a:pt x="30843" y="498353"/>
                    <a:pt x="38768" y="512743"/>
                  </a:cubicBezTo>
                  <a:cubicBezTo>
                    <a:pt x="41650" y="518139"/>
                    <a:pt x="44532" y="524255"/>
                    <a:pt x="48134" y="529651"/>
                  </a:cubicBezTo>
                  <a:cubicBezTo>
                    <a:pt x="57140" y="536846"/>
                    <a:pt x="64345" y="546919"/>
                    <a:pt x="74431" y="553035"/>
                  </a:cubicBezTo>
                  <a:cubicBezTo>
                    <a:pt x="79835" y="556273"/>
                    <a:pt x="85959" y="559870"/>
                    <a:pt x="91722" y="563108"/>
                  </a:cubicBezTo>
                  <a:cubicBezTo>
                    <a:pt x="98567" y="566346"/>
                    <a:pt x="105772" y="568864"/>
                    <a:pt x="112256" y="571382"/>
                  </a:cubicBezTo>
                  <a:cubicBezTo>
                    <a:pt x="147198" y="584693"/>
                    <a:pt x="183221" y="589370"/>
                    <a:pt x="219605" y="577498"/>
                  </a:cubicBezTo>
                  <a:cubicBezTo>
                    <a:pt x="250945" y="567785"/>
                    <a:pt x="280844" y="548718"/>
                    <a:pt x="300657" y="521737"/>
                  </a:cubicBezTo>
                  <a:cubicBezTo>
                    <a:pt x="337040" y="472091"/>
                    <a:pt x="345326" y="401940"/>
                    <a:pt x="308582" y="349776"/>
                  </a:cubicBezTo>
                  <a:cubicBezTo>
                    <a:pt x="275801" y="303369"/>
                    <a:pt x="218164" y="278906"/>
                    <a:pt x="162328" y="281784"/>
                  </a:cubicBezTo>
                  <a:close/>
                  <a:moveTo>
                    <a:pt x="181791" y="258501"/>
                  </a:moveTo>
                  <a:cubicBezTo>
                    <a:pt x="186108" y="258142"/>
                    <a:pt x="185748" y="264612"/>
                    <a:pt x="181791" y="264612"/>
                  </a:cubicBezTo>
                  <a:cubicBezTo>
                    <a:pt x="146896" y="265331"/>
                    <a:pt x="112000" y="270722"/>
                    <a:pt x="81062" y="286897"/>
                  </a:cubicBezTo>
                  <a:cubicBezTo>
                    <a:pt x="55520" y="300915"/>
                    <a:pt x="25661" y="323559"/>
                    <a:pt x="15948" y="351954"/>
                  </a:cubicBezTo>
                  <a:cubicBezTo>
                    <a:pt x="15588" y="353033"/>
                    <a:pt x="13430" y="352673"/>
                    <a:pt x="14149" y="351235"/>
                  </a:cubicBezTo>
                  <a:cubicBezTo>
                    <a:pt x="35015" y="283662"/>
                    <a:pt x="119915" y="261018"/>
                    <a:pt x="181791" y="258501"/>
                  </a:cubicBezTo>
                  <a:close/>
                  <a:moveTo>
                    <a:pt x="150745" y="248617"/>
                  </a:moveTo>
                  <a:cubicBezTo>
                    <a:pt x="154357" y="248617"/>
                    <a:pt x="154357" y="254736"/>
                    <a:pt x="150383" y="254736"/>
                  </a:cubicBezTo>
                  <a:cubicBezTo>
                    <a:pt x="108484" y="255456"/>
                    <a:pt x="56110" y="274534"/>
                    <a:pt x="29381" y="308730"/>
                  </a:cubicBezTo>
                  <a:cubicBezTo>
                    <a:pt x="28297" y="310170"/>
                    <a:pt x="26130" y="308730"/>
                    <a:pt x="27213" y="307290"/>
                  </a:cubicBezTo>
                  <a:cubicBezTo>
                    <a:pt x="52859" y="270215"/>
                    <a:pt x="107039" y="250057"/>
                    <a:pt x="150745" y="248617"/>
                  </a:cubicBezTo>
                  <a:close/>
                  <a:moveTo>
                    <a:pt x="684796" y="182894"/>
                  </a:moveTo>
                  <a:cubicBezTo>
                    <a:pt x="685874" y="183741"/>
                    <a:pt x="686323" y="185344"/>
                    <a:pt x="684886" y="186770"/>
                  </a:cubicBezTo>
                  <a:cubicBezTo>
                    <a:pt x="679857" y="193185"/>
                    <a:pt x="677343" y="202094"/>
                    <a:pt x="671956" y="208865"/>
                  </a:cubicBezTo>
                  <a:cubicBezTo>
                    <a:pt x="666209" y="216349"/>
                    <a:pt x="659385" y="222408"/>
                    <a:pt x="652202" y="228110"/>
                  </a:cubicBezTo>
                  <a:cubicBezTo>
                    <a:pt x="639631" y="237019"/>
                    <a:pt x="624906" y="244503"/>
                    <a:pt x="609821" y="249492"/>
                  </a:cubicBezTo>
                  <a:cubicBezTo>
                    <a:pt x="609462" y="249849"/>
                    <a:pt x="608743" y="248423"/>
                    <a:pt x="609462" y="248067"/>
                  </a:cubicBezTo>
                  <a:cubicBezTo>
                    <a:pt x="624906" y="241652"/>
                    <a:pt x="639990" y="232386"/>
                    <a:pt x="652561" y="221695"/>
                  </a:cubicBezTo>
                  <a:cubicBezTo>
                    <a:pt x="659385" y="215636"/>
                    <a:pt x="666209" y="209578"/>
                    <a:pt x="670878" y="201738"/>
                  </a:cubicBezTo>
                  <a:cubicBezTo>
                    <a:pt x="674111" y="195679"/>
                    <a:pt x="676625" y="188908"/>
                    <a:pt x="680935" y="183562"/>
                  </a:cubicBezTo>
                  <a:cubicBezTo>
                    <a:pt x="682012" y="181959"/>
                    <a:pt x="683718" y="182048"/>
                    <a:pt x="684796" y="182894"/>
                  </a:cubicBezTo>
                  <a:close/>
                  <a:moveTo>
                    <a:pt x="446191" y="168462"/>
                  </a:moveTo>
                  <a:cubicBezTo>
                    <a:pt x="414851" y="188968"/>
                    <a:pt x="387113" y="216669"/>
                    <a:pt x="357934" y="240053"/>
                  </a:cubicBezTo>
                  <a:cubicBezTo>
                    <a:pt x="332357" y="260918"/>
                    <a:pt x="307141" y="283582"/>
                    <a:pt x="280844" y="303369"/>
                  </a:cubicBezTo>
                  <a:cubicBezTo>
                    <a:pt x="299937" y="317039"/>
                    <a:pt x="315787" y="334667"/>
                    <a:pt x="327314" y="354453"/>
                  </a:cubicBezTo>
                  <a:cubicBezTo>
                    <a:pt x="338481" y="341502"/>
                    <a:pt x="352891" y="333228"/>
                    <a:pt x="366219" y="322076"/>
                  </a:cubicBezTo>
                  <a:cubicBezTo>
                    <a:pt x="380989" y="310204"/>
                    <a:pt x="395038" y="297253"/>
                    <a:pt x="409808" y="285741"/>
                  </a:cubicBezTo>
                  <a:cubicBezTo>
                    <a:pt x="437906" y="263796"/>
                    <a:pt x="463482" y="238973"/>
                    <a:pt x="492301" y="217029"/>
                  </a:cubicBezTo>
                  <a:cubicBezTo>
                    <a:pt x="472848" y="205876"/>
                    <a:pt x="455917" y="188608"/>
                    <a:pt x="446191" y="168462"/>
                  </a:cubicBezTo>
                  <a:close/>
                  <a:moveTo>
                    <a:pt x="683119" y="150505"/>
                  </a:moveTo>
                  <a:cubicBezTo>
                    <a:pt x="684556" y="150957"/>
                    <a:pt x="685812" y="152405"/>
                    <a:pt x="685453" y="154395"/>
                  </a:cubicBezTo>
                  <a:cubicBezTo>
                    <a:pt x="674682" y="215549"/>
                    <a:pt x="612571" y="246668"/>
                    <a:pt x="556204" y="244497"/>
                  </a:cubicBezTo>
                  <a:cubicBezTo>
                    <a:pt x="554768" y="244497"/>
                    <a:pt x="555127" y="242688"/>
                    <a:pt x="556204" y="242688"/>
                  </a:cubicBezTo>
                  <a:cubicBezTo>
                    <a:pt x="610417" y="239069"/>
                    <a:pt x="669656" y="213739"/>
                    <a:pt x="679709" y="152585"/>
                  </a:cubicBezTo>
                  <a:cubicBezTo>
                    <a:pt x="680068" y="150595"/>
                    <a:pt x="681683" y="150052"/>
                    <a:pt x="683119" y="150505"/>
                  </a:cubicBezTo>
                  <a:close/>
                  <a:moveTo>
                    <a:pt x="402368" y="139669"/>
                  </a:moveTo>
                  <a:cubicBezTo>
                    <a:pt x="402368" y="137492"/>
                    <a:pt x="405770" y="137492"/>
                    <a:pt x="406148" y="139669"/>
                  </a:cubicBezTo>
                  <a:cubicBezTo>
                    <a:pt x="406526" y="145838"/>
                    <a:pt x="408794" y="150918"/>
                    <a:pt x="410306" y="156723"/>
                  </a:cubicBezTo>
                  <a:cubicBezTo>
                    <a:pt x="411440" y="160715"/>
                    <a:pt x="411818" y="165069"/>
                    <a:pt x="415219" y="168335"/>
                  </a:cubicBezTo>
                  <a:cubicBezTo>
                    <a:pt x="417865" y="170875"/>
                    <a:pt x="413329" y="175229"/>
                    <a:pt x="410684" y="172326"/>
                  </a:cubicBezTo>
                  <a:cubicBezTo>
                    <a:pt x="406526" y="168335"/>
                    <a:pt x="406526" y="163255"/>
                    <a:pt x="405392" y="158175"/>
                  </a:cubicBezTo>
                  <a:cubicBezTo>
                    <a:pt x="403880" y="152006"/>
                    <a:pt x="402368" y="145838"/>
                    <a:pt x="402368" y="139669"/>
                  </a:cubicBezTo>
                  <a:close/>
                  <a:moveTo>
                    <a:pt x="411388" y="109125"/>
                  </a:moveTo>
                  <a:cubicBezTo>
                    <a:pt x="411388" y="107330"/>
                    <a:pt x="414635" y="107330"/>
                    <a:pt x="414635" y="109125"/>
                  </a:cubicBezTo>
                  <a:cubicBezTo>
                    <a:pt x="414635" y="119539"/>
                    <a:pt x="414635" y="130311"/>
                    <a:pt x="416799" y="140006"/>
                  </a:cubicBezTo>
                  <a:cubicBezTo>
                    <a:pt x="418603" y="147906"/>
                    <a:pt x="422211" y="154728"/>
                    <a:pt x="424737" y="162628"/>
                  </a:cubicBezTo>
                  <a:cubicBezTo>
                    <a:pt x="425819" y="165501"/>
                    <a:pt x="420768" y="167296"/>
                    <a:pt x="419325" y="164423"/>
                  </a:cubicBezTo>
                  <a:cubicBezTo>
                    <a:pt x="416439" y="156524"/>
                    <a:pt x="412470" y="148983"/>
                    <a:pt x="411388" y="140724"/>
                  </a:cubicBezTo>
                  <a:cubicBezTo>
                    <a:pt x="410305" y="130311"/>
                    <a:pt x="411388" y="119898"/>
                    <a:pt x="411388" y="109125"/>
                  </a:cubicBezTo>
                  <a:close/>
                  <a:moveTo>
                    <a:pt x="431472" y="72266"/>
                  </a:moveTo>
                  <a:cubicBezTo>
                    <a:pt x="432177" y="70817"/>
                    <a:pt x="433941" y="71541"/>
                    <a:pt x="433236" y="72628"/>
                  </a:cubicBezTo>
                  <a:cubicBezTo>
                    <a:pt x="426886" y="98704"/>
                    <a:pt x="419830" y="136369"/>
                    <a:pt x="436411" y="159910"/>
                  </a:cubicBezTo>
                  <a:cubicBezTo>
                    <a:pt x="438527" y="162808"/>
                    <a:pt x="433236" y="165705"/>
                    <a:pt x="431472" y="162808"/>
                  </a:cubicBezTo>
                  <a:cubicBezTo>
                    <a:pt x="413480" y="138180"/>
                    <a:pt x="421594" y="98342"/>
                    <a:pt x="431472" y="72266"/>
                  </a:cubicBezTo>
                  <a:close/>
                  <a:moveTo>
                    <a:pt x="561173" y="49377"/>
                  </a:moveTo>
                  <a:cubicBezTo>
                    <a:pt x="553610" y="48682"/>
                    <a:pt x="545879" y="49220"/>
                    <a:pt x="538148" y="51283"/>
                  </a:cubicBezTo>
                  <a:cubicBezTo>
                    <a:pt x="519808" y="56664"/>
                    <a:pt x="505064" y="67785"/>
                    <a:pt x="495355" y="83212"/>
                  </a:cubicBezTo>
                  <a:cubicBezTo>
                    <a:pt x="489242" y="94692"/>
                    <a:pt x="485646" y="107249"/>
                    <a:pt x="485286" y="120164"/>
                  </a:cubicBezTo>
                  <a:cubicBezTo>
                    <a:pt x="484567" y="133438"/>
                    <a:pt x="487444" y="146353"/>
                    <a:pt x="493557" y="157834"/>
                  </a:cubicBezTo>
                  <a:cubicBezTo>
                    <a:pt x="493917" y="158192"/>
                    <a:pt x="494636" y="158551"/>
                    <a:pt x="494996" y="158910"/>
                  </a:cubicBezTo>
                  <a:cubicBezTo>
                    <a:pt x="504705" y="168955"/>
                    <a:pt x="516931" y="176848"/>
                    <a:pt x="530596" y="181512"/>
                  </a:cubicBezTo>
                  <a:cubicBezTo>
                    <a:pt x="559004" y="191198"/>
                    <a:pt x="586334" y="189763"/>
                    <a:pt x="611146" y="171466"/>
                  </a:cubicBezTo>
                  <a:cubicBezTo>
                    <a:pt x="611865" y="170749"/>
                    <a:pt x="612584" y="170031"/>
                    <a:pt x="613304" y="168955"/>
                  </a:cubicBezTo>
                  <a:cubicBezTo>
                    <a:pt x="634160" y="145636"/>
                    <a:pt x="643150" y="106172"/>
                    <a:pt x="620136" y="81059"/>
                  </a:cubicBezTo>
                  <a:cubicBezTo>
                    <a:pt x="605033" y="64646"/>
                    <a:pt x="583862" y="51462"/>
                    <a:pt x="561173" y="49377"/>
                  </a:cubicBezTo>
                  <a:close/>
                  <a:moveTo>
                    <a:pt x="566915" y="36938"/>
                  </a:moveTo>
                  <a:cubicBezTo>
                    <a:pt x="613236" y="43816"/>
                    <a:pt x="656725" y="85454"/>
                    <a:pt x="644589" y="134155"/>
                  </a:cubicBezTo>
                  <a:cubicBezTo>
                    <a:pt x="637397" y="163574"/>
                    <a:pt x="617978" y="192274"/>
                    <a:pt x="586693" y="199808"/>
                  </a:cubicBezTo>
                  <a:cubicBezTo>
                    <a:pt x="557206" y="206983"/>
                    <a:pt x="519808" y="202678"/>
                    <a:pt x="497513" y="180435"/>
                  </a:cubicBezTo>
                  <a:cubicBezTo>
                    <a:pt x="496075" y="179000"/>
                    <a:pt x="494636" y="177565"/>
                    <a:pt x="493198" y="175771"/>
                  </a:cubicBezTo>
                  <a:cubicBezTo>
                    <a:pt x="476296" y="161780"/>
                    <a:pt x="465868" y="142766"/>
                    <a:pt x="469105" y="118729"/>
                  </a:cubicBezTo>
                  <a:cubicBezTo>
                    <a:pt x="473060" y="85723"/>
                    <a:pt x="490321" y="57023"/>
                    <a:pt x="521606" y="42672"/>
                  </a:cubicBezTo>
                  <a:cubicBezTo>
                    <a:pt x="535720" y="36215"/>
                    <a:pt x="551475" y="34645"/>
                    <a:pt x="566915" y="36938"/>
                  </a:cubicBezTo>
                  <a:close/>
                  <a:moveTo>
                    <a:pt x="556377" y="14130"/>
                  </a:moveTo>
                  <a:cubicBezTo>
                    <a:pt x="537240" y="13590"/>
                    <a:pt x="518238" y="18627"/>
                    <a:pt x="498785" y="31757"/>
                  </a:cubicBezTo>
                  <a:cubicBezTo>
                    <a:pt x="479332" y="45068"/>
                    <a:pt x="466004" y="56940"/>
                    <a:pt x="459159" y="79964"/>
                  </a:cubicBezTo>
                  <a:cubicBezTo>
                    <a:pt x="453396" y="99031"/>
                    <a:pt x="445471" y="119536"/>
                    <a:pt x="450154" y="140042"/>
                  </a:cubicBezTo>
                  <a:cubicBezTo>
                    <a:pt x="458079" y="176377"/>
                    <a:pt x="485817" y="209474"/>
                    <a:pt x="523281" y="217029"/>
                  </a:cubicBezTo>
                  <a:cubicBezTo>
                    <a:pt x="556782" y="224224"/>
                    <a:pt x="611898" y="222785"/>
                    <a:pt x="635313" y="194005"/>
                  </a:cubicBezTo>
                  <a:cubicBezTo>
                    <a:pt x="660889" y="161627"/>
                    <a:pt x="670976" y="123134"/>
                    <a:pt x="656927" y="83921"/>
                  </a:cubicBezTo>
                  <a:cubicBezTo>
                    <a:pt x="653324" y="73488"/>
                    <a:pt x="650082" y="62336"/>
                    <a:pt x="645039" y="52623"/>
                  </a:cubicBezTo>
                  <a:cubicBezTo>
                    <a:pt x="638195" y="42550"/>
                    <a:pt x="628108" y="36074"/>
                    <a:pt x="614780" y="29959"/>
                  </a:cubicBezTo>
                  <a:cubicBezTo>
                    <a:pt x="594787" y="20785"/>
                    <a:pt x="575514" y="14669"/>
                    <a:pt x="556377" y="14130"/>
                  </a:cubicBezTo>
                  <a:close/>
                  <a:moveTo>
                    <a:pt x="560745" y="99"/>
                  </a:moveTo>
                  <a:cubicBezTo>
                    <a:pt x="566509" y="99"/>
                    <a:pt x="571552" y="459"/>
                    <a:pt x="576595" y="1538"/>
                  </a:cubicBezTo>
                  <a:cubicBezTo>
                    <a:pt x="597489" y="5136"/>
                    <a:pt x="622345" y="13050"/>
                    <a:pt x="639275" y="26721"/>
                  </a:cubicBezTo>
                  <a:cubicBezTo>
                    <a:pt x="642518" y="29239"/>
                    <a:pt x="645039" y="32117"/>
                    <a:pt x="647561" y="34995"/>
                  </a:cubicBezTo>
                  <a:cubicBezTo>
                    <a:pt x="655126" y="41830"/>
                    <a:pt x="660889" y="50464"/>
                    <a:pt x="664131" y="62336"/>
                  </a:cubicBezTo>
                  <a:cubicBezTo>
                    <a:pt x="671696" y="86799"/>
                    <a:pt x="679982" y="105506"/>
                    <a:pt x="677820" y="131408"/>
                  </a:cubicBezTo>
                  <a:cubicBezTo>
                    <a:pt x="677460" y="133567"/>
                    <a:pt x="676379" y="135365"/>
                    <a:pt x="674578" y="136445"/>
                  </a:cubicBezTo>
                  <a:cubicBezTo>
                    <a:pt x="671336" y="163066"/>
                    <a:pt x="659448" y="188608"/>
                    <a:pt x="639275" y="206956"/>
                  </a:cubicBezTo>
                  <a:cubicBezTo>
                    <a:pt x="609736" y="233937"/>
                    <a:pt x="551379" y="238973"/>
                    <a:pt x="514275" y="227102"/>
                  </a:cubicBezTo>
                  <a:cubicBezTo>
                    <a:pt x="509232" y="225303"/>
                    <a:pt x="504188" y="223144"/>
                    <a:pt x="498785" y="220626"/>
                  </a:cubicBezTo>
                  <a:cubicBezTo>
                    <a:pt x="485456" y="230699"/>
                    <a:pt x="473208" y="241851"/>
                    <a:pt x="459880" y="251205"/>
                  </a:cubicBezTo>
                  <a:cubicBezTo>
                    <a:pt x="444030" y="263077"/>
                    <a:pt x="430701" y="278546"/>
                    <a:pt x="414851" y="290777"/>
                  </a:cubicBezTo>
                  <a:cubicBezTo>
                    <a:pt x="399721" y="302289"/>
                    <a:pt x="385672" y="315240"/>
                    <a:pt x="370542" y="326752"/>
                  </a:cubicBezTo>
                  <a:cubicBezTo>
                    <a:pt x="356493" y="337185"/>
                    <a:pt x="342084" y="346539"/>
                    <a:pt x="329476" y="358050"/>
                  </a:cubicBezTo>
                  <a:cubicBezTo>
                    <a:pt x="340643" y="378196"/>
                    <a:pt x="346767" y="401221"/>
                    <a:pt x="347127" y="425324"/>
                  </a:cubicBezTo>
                  <a:cubicBezTo>
                    <a:pt x="347127" y="443671"/>
                    <a:pt x="344245" y="462018"/>
                    <a:pt x="338481" y="479646"/>
                  </a:cubicBezTo>
                  <a:cubicBezTo>
                    <a:pt x="343164" y="482164"/>
                    <a:pt x="346767" y="485762"/>
                    <a:pt x="351810" y="488280"/>
                  </a:cubicBezTo>
                  <a:cubicBezTo>
                    <a:pt x="358654" y="491158"/>
                    <a:pt x="365499" y="493676"/>
                    <a:pt x="371623" y="497274"/>
                  </a:cubicBezTo>
                  <a:cubicBezTo>
                    <a:pt x="389634" y="508066"/>
                    <a:pt x="408006" y="516340"/>
                    <a:pt x="426018" y="526054"/>
                  </a:cubicBezTo>
                  <a:cubicBezTo>
                    <a:pt x="443669" y="535407"/>
                    <a:pt x="460600" y="545120"/>
                    <a:pt x="478612" y="553395"/>
                  </a:cubicBezTo>
                  <a:cubicBezTo>
                    <a:pt x="492301" y="559510"/>
                    <a:pt x="506350" y="563108"/>
                    <a:pt x="518958" y="571742"/>
                  </a:cubicBezTo>
                  <a:cubicBezTo>
                    <a:pt x="527243" y="562388"/>
                    <a:pt x="538050" y="554114"/>
                    <a:pt x="550658" y="548718"/>
                  </a:cubicBezTo>
                  <a:cubicBezTo>
                    <a:pt x="557143" y="545840"/>
                    <a:pt x="563987" y="542602"/>
                    <a:pt x="570831" y="540084"/>
                  </a:cubicBezTo>
                  <a:cubicBezTo>
                    <a:pt x="575875" y="537566"/>
                    <a:pt x="580918" y="535407"/>
                    <a:pt x="585961" y="533608"/>
                  </a:cubicBezTo>
                  <a:cubicBezTo>
                    <a:pt x="592445" y="531090"/>
                    <a:pt x="599650" y="528932"/>
                    <a:pt x="606855" y="527133"/>
                  </a:cubicBezTo>
                  <a:cubicBezTo>
                    <a:pt x="610097" y="526413"/>
                    <a:pt x="613699" y="525334"/>
                    <a:pt x="617301" y="524255"/>
                  </a:cubicBezTo>
                  <a:cubicBezTo>
                    <a:pt x="630630" y="521017"/>
                    <a:pt x="646840" y="518499"/>
                    <a:pt x="659448" y="524615"/>
                  </a:cubicBezTo>
                  <a:cubicBezTo>
                    <a:pt x="678901" y="528572"/>
                    <a:pt x="699794" y="540084"/>
                    <a:pt x="715284" y="549437"/>
                  </a:cubicBezTo>
                  <a:cubicBezTo>
                    <a:pt x="732936" y="559870"/>
                    <a:pt x="748065" y="573900"/>
                    <a:pt x="757432" y="592967"/>
                  </a:cubicBezTo>
                  <a:cubicBezTo>
                    <a:pt x="776164" y="631460"/>
                    <a:pt x="783008" y="686142"/>
                    <a:pt x="766798" y="726434"/>
                  </a:cubicBezTo>
                  <a:cubicBezTo>
                    <a:pt x="750227" y="767805"/>
                    <a:pt x="717446" y="802701"/>
                    <a:pt x="672417" y="809896"/>
                  </a:cubicBezTo>
                  <a:cubicBezTo>
                    <a:pt x="647561" y="813494"/>
                    <a:pt x="619102" y="818170"/>
                    <a:pt x="594246" y="812774"/>
                  </a:cubicBezTo>
                  <a:cubicBezTo>
                    <a:pt x="571912" y="807738"/>
                    <a:pt x="553900" y="794787"/>
                    <a:pt x="537330" y="779677"/>
                  </a:cubicBezTo>
                  <a:cubicBezTo>
                    <a:pt x="520399" y="764568"/>
                    <a:pt x="502027" y="747659"/>
                    <a:pt x="492301" y="726434"/>
                  </a:cubicBezTo>
                  <a:cubicBezTo>
                    <a:pt x="483655" y="707727"/>
                    <a:pt x="481494" y="683624"/>
                    <a:pt x="484015" y="663118"/>
                  </a:cubicBezTo>
                  <a:cubicBezTo>
                    <a:pt x="484376" y="658442"/>
                    <a:pt x="485096" y="653405"/>
                    <a:pt x="486177" y="648009"/>
                  </a:cubicBezTo>
                  <a:lnTo>
                    <a:pt x="462484" y="634224"/>
                  </a:lnTo>
                  <a:lnTo>
                    <a:pt x="440652" y="621522"/>
                  </a:lnTo>
                  <a:cubicBezTo>
                    <a:pt x="424937" y="613473"/>
                    <a:pt x="408907" y="605918"/>
                    <a:pt x="393237" y="598004"/>
                  </a:cubicBezTo>
                  <a:cubicBezTo>
                    <a:pt x="377386" y="589729"/>
                    <a:pt x="361536" y="580376"/>
                    <a:pt x="345686" y="571382"/>
                  </a:cubicBezTo>
                  <a:cubicBezTo>
                    <a:pt x="330196" y="562388"/>
                    <a:pt x="313265" y="555553"/>
                    <a:pt x="297055" y="547279"/>
                  </a:cubicBezTo>
                  <a:cubicBezTo>
                    <a:pt x="287689" y="556632"/>
                    <a:pt x="277242" y="565266"/>
                    <a:pt x="265715" y="572102"/>
                  </a:cubicBezTo>
                  <a:lnTo>
                    <a:pt x="241672" y="582652"/>
                  </a:lnTo>
                  <a:lnTo>
                    <a:pt x="221136" y="591663"/>
                  </a:lnTo>
                  <a:cubicBezTo>
                    <a:pt x="205466" y="596205"/>
                    <a:pt x="189165" y="598543"/>
                    <a:pt x="172775" y="598004"/>
                  </a:cubicBezTo>
                  <a:cubicBezTo>
                    <a:pt x="152241" y="597284"/>
                    <a:pt x="132429" y="592967"/>
                    <a:pt x="113336" y="586492"/>
                  </a:cubicBezTo>
                  <a:cubicBezTo>
                    <a:pt x="112256" y="586492"/>
                    <a:pt x="111895" y="586492"/>
                    <a:pt x="110815" y="586132"/>
                  </a:cubicBezTo>
                  <a:cubicBezTo>
                    <a:pt x="109014" y="585412"/>
                    <a:pt x="107573" y="584693"/>
                    <a:pt x="105772" y="583614"/>
                  </a:cubicBezTo>
                  <a:cubicBezTo>
                    <a:pt x="95685" y="580016"/>
                    <a:pt x="85959" y="576059"/>
                    <a:pt x="75872" y="571382"/>
                  </a:cubicBezTo>
                  <a:cubicBezTo>
                    <a:pt x="47054" y="558071"/>
                    <a:pt x="34085" y="535047"/>
                    <a:pt x="19676" y="507706"/>
                  </a:cubicBezTo>
                  <a:cubicBezTo>
                    <a:pt x="11751" y="492597"/>
                    <a:pt x="4186" y="475689"/>
                    <a:pt x="1304" y="458780"/>
                  </a:cubicBezTo>
                  <a:cubicBezTo>
                    <a:pt x="-857" y="444031"/>
                    <a:pt x="-137" y="430360"/>
                    <a:pt x="2025" y="415970"/>
                  </a:cubicBezTo>
                  <a:cubicBezTo>
                    <a:pt x="2025" y="414531"/>
                    <a:pt x="2745" y="413092"/>
                    <a:pt x="2745" y="411294"/>
                  </a:cubicBezTo>
                  <a:cubicBezTo>
                    <a:pt x="2745" y="410574"/>
                    <a:pt x="3105" y="409495"/>
                    <a:pt x="3105" y="408416"/>
                  </a:cubicBezTo>
                  <a:cubicBezTo>
                    <a:pt x="3105" y="408416"/>
                    <a:pt x="3105" y="408416"/>
                    <a:pt x="3105" y="408056"/>
                  </a:cubicBezTo>
                  <a:cubicBezTo>
                    <a:pt x="8149" y="378556"/>
                    <a:pt x="22558" y="350136"/>
                    <a:pt x="41290" y="327112"/>
                  </a:cubicBezTo>
                  <a:cubicBezTo>
                    <a:pt x="68668" y="293655"/>
                    <a:pt x="106132" y="274589"/>
                    <a:pt x="149360" y="270272"/>
                  </a:cubicBezTo>
                  <a:cubicBezTo>
                    <a:pt x="188985" y="265955"/>
                    <a:pt x="230772" y="273509"/>
                    <a:pt x="265715" y="293655"/>
                  </a:cubicBezTo>
                  <a:cubicBezTo>
                    <a:pt x="270037" y="295814"/>
                    <a:pt x="274000" y="298692"/>
                    <a:pt x="277962" y="301570"/>
                  </a:cubicBezTo>
                  <a:cubicBezTo>
                    <a:pt x="306421" y="276747"/>
                    <a:pt x="335239" y="251924"/>
                    <a:pt x="363698" y="226742"/>
                  </a:cubicBezTo>
                  <a:cubicBezTo>
                    <a:pt x="388914" y="204797"/>
                    <a:pt x="415211" y="180334"/>
                    <a:pt x="443309" y="161987"/>
                  </a:cubicBezTo>
                  <a:cubicBezTo>
                    <a:pt x="440067" y="152993"/>
                    <a:pt x="437545" y="144359"/>
                    <a:pt x="436825" y="134646"/>
                  </a:cubicBezTo>
                  <a:cubicBezTo>
                    <a:pt x="435744" y="110902"/>
                    <a:pt x="443309" y="87159"/>
                    <a:pt x="450514" y="64495"/>
                  </a:cubicBezTo>
                  <a:cubicBezTo>
                    <a:pt x="455917" y="48306"/>
                    <a:pt x="469606" y="36074"/>
                    <a:pt x="484015" y="26361"/>
                  </a:cubicBezTo>
                  <a:cubicBezTo>
                    <a:pt x="493021" y="18806"/>
                    <a:pt x="504188" y="12691"/>
                    <a:pt x="516436" y="8374"/>
                  </a:cubicBezTo>
                  <a:cubicBezTo>
                    <a:pt x="530125" y="2618"/>
                    <a:pt x="545255" y="-620"/>
                    <a:pt x="560745" y="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023CEEB-45CC-9349-980B-C28AB3EC75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8834" y="2552128"/>
              <a:ext cx="675318" cy="360735"/>
            </a:xfrm>
            <a:custGeom>
              <a:avLst/>
              <a:gdLst>
                <a:gd name="connsiteX0" fmla="*/ 176978 w 744413"/>
                <a:gd name="connsiteY0" fmla="*/ 344506 h 397644"/>
                <a:gd name="connsiteX1" fmla="*/ 177686 w 744413"/>
                <a:gd name="connsiteY1" fmla="*/ 348034 h 397644"/>
                <a:gd name="connsiteX2" fmla="*/ 138366 w 744413"/>
                <a:gd name="connsiteY2" fmla="*/ 349092 h 397644"/>
                <a:gd name="connsiteX3" fmla="*/ 138720 w 744413"/>
                <a:gd name="connsiteY3" fmla="*/ 347328 h 397644"/>
                <a:gd name="connsiteX4" fmla="*/ 176978 w 744413"/>
                <a:gd name="connsiteY4" fmla="*/ 344506 h 397644"/>
                <a:gd name="connsiteX5" fmla="*/ 111042 w 744413"/>
                <a:gd name="connsiteY5" fmla="*/ 330219 h 397644"/>
                <a:gd name="connsiteX6" fmla="*/ 179344 w 744413"/>
                <a:gd name="connsiteY6" fmla="*/ 333747 h 397644"/>
                <a:gd name="connsiteX7" fmla="*/ 180071 w 744413"/>
                <a:gd name="connsiteY7" fmla="*/ 337980 h 397644"/>
                <a:gd name="connsiteX8" fmla="*/ 110679 w 744413"/>
                <a:gd name="connsiteY8" fmla="*/ 330924 h 397644"/>
                <a:gd name="connsiteX9" fmla="*/ 111042 w 744413"/>
                <a:gd name="connsiteY9" fmla="*/ 330219 h 397644"/>
                <a:gd name="connsiteX10" fmla="*/ 290412 w 744413"/>
                <a:gd name="connsiteY10" fmla="*/ 296361 h 397644"/>
                <a:gd name="connsiteX11" fmla="*/ 293729 w 744413"/>
                <a:gd name="connsiteY11" fmla="*/ 297425 h 397644"/>
                <a:gd name="connsiteX12" fmla="*/ 277513 w 744413"/>
                <a:gd name="connsiteY12" fmla="*/ 322974 h 397644"/>
                <a:gd name="connsiteX13" fmla="*/ 274565 w 744413"/>
                <a:gd name="connsiteY13" fmla="*/ 320490 h 397644"/>
                <a:gd name="connsiteX14" fmla="*/ 290412 w 744413"/>
                <a:gd name="connsiteY14" fmla="*/ 296361 h 397644"/>
                <a:gd name="connsiteX15" fmla="*/ 299472 w 744413"/>
                <a:gd name="connsiteY15" fmla="*/ 296049 h 397644"/>
                <a:gd name="connsiteX16" fmla="*/ 301304 w 744413"/>
                <a:gd name="connsiteY16" fmla="*/ 296787 h 397644"/>
                <a:gd name="connsiteX17" fmla="*/ 288115 w 744413"/>
                <a:gd name="connsiteY17" fmla="*/ 324107 h 397644"/>
                <a:gd name="connsiteX18" fmla="*/ 284818 w 744413"/>
                <a:gd name="connsiteY18" fmla="*/ 321892 h 397644"/>
                <a:gd name="connsiteX19" fmla="*/ 299472 w 744413"/>
                <a:gd name="connsiteY19" fmla="*/ 296049 h 397644"/>
                <a:gd name="connsiteX20" fmla="*/ 278636 w 744413"/>
                <a:gd name="connsiteY20" fmla="*/ 295551 h 397644"/>
                <a:gd name="connsiteX21" fmla="*/ 282264 w 744413"/>
                <a:gd name="connsiteY21" fmla="*/ 296650 h 397644"/>
                <a:gd name="connsiteX22" fmla="*/ 273193 w 744413"/>
                <a:gd name="connsiteY22" fmla="*/ 313136 h 397644"/>
                <a:gd name="connsiteX23" fmla="*/ 261219 w 744413"/>
                <a:gd name="connsiteY23" fmla="*/ 325592 h 397644"/>
                <a:gd name="connsiteX24" fmla="*/ 259041 w 744413"/>
                <a:gd name="connsiteY24" fmla="*/ 323028 h 397644"/>
                <a:gd name="connsiteX25" fmla="*/ 268839 w 744413"/>
                <a:gd name="connsiteY25" fmla="*/ 311671 h 397644"/>
                <a:gd name="connsiteX26" fmla="*/ 278636 w 744413"/>
                <a:gd name="connsiteY26" fmla="*/ 295551 h 397644"/>
                <a:gd name="connsiteX27" fmla="*/ 308753 w 744413"/>
                <a:gd name="connsiteY27" fmla="*/ 295139 h 397644"/>
                <a:gd name="connsiteX28" fmla="*/ 311575 w 744413"/>
                <a:gd name="connsiteY28" fmla="*/ 295853 h 397644"/>
                <a:gd name="connsiteX29" fmla="*/ 299933 w 744413"/>
                <a:gd name="connsiteY29" fmla="*/ 320142 h 397644"/>
                <a:gd name="connsiteX30" fmla="*/ 296758 w 744413"/>
                <a:gd name="connsiteY30" fmla="*/ 318713 h 397644"/>
                <a:gd name="connsiteX31" fmla="*/ 308753 w 744413"/>
                <a:gd name="connsiteY31" fmla="*/ 295139 h 397644"/>
                <a:gd name="connsiteX32" fmla="*/ 320280 w 744413"/>
                <a:gd name="connsiteY32" fmla="*/ 294832 h 397644"/>
                <a:gd name="connsiteX33" fmla="*/ 322351 w 744413"/>
                <a:gd name="connsiteY33" fmla="*/ 295571 h 397644"/>
                <a:gd name="connsiteX34" fmla="*/ 316829 w 744413"/>
                <a:gd name="connsiteY34" fmla="*/ 308141 h 397644"/>
                <a:gd name="connsiteX35" fmla="*/ 310617 w 744413"/>
                <a:gd name="connsiteY35" fmla="*/ 318862 h 397644"/>
                <a:gd name="connsiteX36" fmla="*/ 307511 w 744413"/>
                <a:gd name="connsiteY36" fmla="*/ 317753 h 397644"/>
                <a:gd name="connsiteX37" fmla="*/ 313378 w 744413"/>
                <a:gd name="connsiteY37" fmla="*/ 307402 h 397644"/>
                <a:gd name="connsiteX38" fmla="*/ 320280 w 744413"/>
                <a:gd name="connsiteY38" fmla="*/ 294832 h 397644"/>
                <a:gd name="connsiteX39" fmla="*/ 332742 w 744413"/>
                <a:gd name="connsiteY39" fmla="*/ 292692 h 397644"/>
                <a:gd name="connsiteX40" fmla="*/ 336270 w 744413"/>
                <a:gd name="connsiteY40" fmla="*/ 293769 h 397644"/>
                <a:gd name="connsiteX41" fmla="*/ 327097 w 744413"/>
                <a:gd name="connsiteY41" fmla="*/ 317109 h 397644"/>
                <a:gd name="connsiteX42" fmla="*/ 322864 w 744413"/>
                <a:gd name="connsiteY42" fmla="*/ 314237 h 397644"/>
                <a:gd name="connsiteX43" fmla="*/ 332742 w 744413"/>
                <a:gd name="connsiteY43" fmla="*/ 292692 h 397644"/>
                <a:gd name="connsiteX44" fmla="*/ 343211 w 744413"/>
                <a:gd name="connsiteY44" fmla="*/ 292687 h 397644"/>
                <a:gd name="connsiteX45" fmla="*/ 347694 w 744413"/>
                <a:gd name="connsiteY45" fmla="*/ 294121 h 397644"/>
                <a:gd name="connsiteX46" fmla="*/ 344706 w 744413"/>
                <a:gd name="connsiteY46" fmla="*/ 302724 h 397644"/>
                <a:gd name="connsiteX47" fmla="*/ 339850 w 744413"/>
                <a:gd name="connsiteY47" fmla="*/ 310969 h 397644"/>
                <a:gd name="connsiteX48" fmla="*/ 336114 w 744413"/>
                <a:gd name="connsiteY48" fmla="*/ 309177 h 397644"/>
                <a:gd name="connsiteX49" fmla="*/ 339850 w 744413"/>
                <a:gd name="connsiteY49" fmla="*/ 301291 h 397644"/>
                <a:gd name="connsiteX50" fmla="*/ 343211 w 744413"/>
                <a:gd name="connsiteY50" fmla="*/ 292687 h 397644"/>
                <a:gd name="connsiteX51" fmla="*/ 354021 w 744413"/>
                <a:gd name="connsiteY51" fmla="*/ 290531 h 397644"/>
                <a:gd name="connsiteX52" fmla="*/ 354358 w 744413"/>
                <a:gd name="connsiteY52" fmla="*/ 290531 h 397644"/>
                <a:gd name="connsiteX53" fmla="*/ 353684 w 744413"/>
                <a:gd name="connsiteY53" fmla="*/ 299703 h 397644"/>
                <a:gd name="connsiteX54" fmla="*/ 349307 w 744413"/>
                <a:gd name="connsiteY54" fmla="*/ 309934 h 397644"/>
                <a:gd name="connsiteX55" fmla="*/ 345939 w 744413"/>
                <a:gd name="connsiteY55" fmla="*/ 308523 h 397644"/>
                <a:gd name="connsiteX56" fmla="*/ 350317 w 744413"/>
                <a:gd name="connsiteY56" fmla="*/ 299703 h 397644"/>
                <a:gd name="connsiteX57" fmla="*/ 354021 w 744413"/>
                <a:gd name="connsiteY57" fmla="*/ 290531 h 397644"/>
                <a:gd name="connsiteX58" fmla="*/ 365301 w 744413"/>
                <a:gd name="connsiteY58" fmla="*/ 289825 h 397644"/>
                <a:gd name="connsiteX59" fmla="*/ 369899 w 744413"/>
                <a:gd name="connsiteY59" fmla="*/ 289825 h 397644"/>
                <a:gd name="connsiteX60" fmla="*/ 365684 w 744413"/>
                <a:gd name="connsiteY60" fmla="*/ 302525 h 397644"/>
                <a:gd name="connsiteX61" fmla="*/ 360702 w 744413"/>
                <a:gd name="connsiteY61" fmla="*/ 301114 h 397644"/>
                <a:gd name="connsiteX62" fmla="*/ 365301 w 744413"/>
                <a:gd name="connsiteY62" fmla="*/ 289825 h 397644"/>
                <a:gd name="connsiteX63" fmla="*/ 377637 w 744413"/>
                <a:gd name="connsiteY63" fmla="*/ 286714 h 397644"/>
                <a:gd name="connsiteX64" fmla="*/ 381433 w 744413"/>
                <a:gd name="connsiteY64" fmla="*/ 286714 h 397644"/>
                <a:gd name="connsiteX65" fmla="*/ 379707 w 744413"/>
                <a:gd name="connsiteY65" fmla="*/ 293930 h 397644"/>
                <a:gd name="connsiteX66" fmla="*/ 376947 w 744413"/>
                <a:gd name="connsiteY66" fmla="*/ 298982 h 397644"/>
                <a:gd name="connsiteX67" fmla="*/ 374876 w 744413"/>
                <a:gd name="connsiteY67" fmla="*/ 298260 h 397644"/>
                <a:gd name="connsiteX68" fmla="*/ 375911 w 744413"/>
                <a:gd name="connsiteY68" fmla="*/ 292848 h 397644"/>
                <a:gd name="connsiteX69" fmla="*/ 377637 w 744413"/>
                <a:gd name="connsiteY69" fmla="*/ 286714 h 397644"/>
                <a:gd name="connsiteX70" fmla="*/ 388782 w 744413"/>
                <a:gd name="connsiteY70" fmla="*/ 281712 h 397644"/>
                <a:gd name="connsiteX71" fmla="*/ 392517 w 744413"/>
                <a:gd name="connsiteY71" fmla="*/ 281712 h 397644"/>
                <a:gd name="connsiteX72" fmla="*/ 391770 w 744413"/>
                <a:gd name="connsiteY72" fmla="*/ 288138 h 397644"/>
                <a:gd name="connsiteX73" fmla="*/ 390650 w 744413"/>
                <a:gd name="connsiteY73" fmla="*/ 293429 h 397644"/>
                <a:gd name="connsiteX74" fmla="*/ 386914 w 744413"/>
                <a:gd name="connsiteY74" fmla="*/ 292673 h 397644"/>
                <a:gd name="connsiteX75" fmla="*/ 388035 w 744413"/>
                <a:gd name="connsiteY75" fmla="*/ 287004 h 397644"/>
                <a:gd name="connsiteX76" fmla="*/ 388782 w 744413"/>
                <a:gd name="connsiteY76" fmla="*/ 281712 h 397644"/>
                <a:gd name="connsiteX77" fmla="*/ 653397 w 744413"/>
                <a:gd name="connsiteY77" fmla="*/ 281009 h 397644"/>
                <a:gd name="connsiteX78" fmla="*/ 653755 w 744413"/>
                <a:gd name="connsiteY78" fmla="*/ 281720 h 397644"/>
                <a:gd name="connsiteX79" fmla="*/ 621558 w 744413"/>
                <a:gd name="connsiteY79" fmla="*/ 291321 h 397644"/>
                <a:gd name="connsiteX80" fmla="*/ 582921 w 744413"/>
                <a:gd name="connsiteY80" fmla="*/ 295233 h 397644"/>
                <a:gd name="connsiteX81" fmla="*/ 584352 w 744413"/>
                <a:gd name="connsiteY81" fmla="*/ 309457 h 397644"/>
                <a:gd name="connsiteX82" fmla="*/ 588287 w 744413"/>
                <a:gd name="connsiteY82" fmla="*/ 323681 h 397644"/>
                <a:gd name="connsiteX83" fmla="*/ 586856 w 744413"/>
                <a:gd name="connsiteY83" fmla="*/ 323681 h 397644"/>
                <a:gd name="connsiteX84" fmla="*/ 579701 w 744413"/>
                <a:gd name="connsiteY84" fmla="*/ 308390 h 397644"/>
                <a:gd name="connsiteX85" fmla="*/ 578628 w 744413"/>
                <a:gd name="connsiteY85" fmla="*/ 292744 h 397644"/>
                <a:gd name="connsiteX86" fmla="*/ 582206 w 744413"/>
                <a:gd name="connsiteY86" fmla="*/ 291321 h 397644"/>
                <a:gd name="connsiteX87" fmla="*/ 620842 w 744413"/>
                <a:gd name="connsiteY87" fmla="*/ 288121 h 397644"/>
                <a:gd name="connsiteX88" fmla="*/ 653397 w 744413"/>
                <a:gd name="connsiteY88" fmla="*/ 281009 h 397644"/>
                <a:gd name="connsiteX89" fmla="*/ 464865 w 744413"/>
                <a:gd name="connsiteY89" fmla="*/ 280004 h 397644"/>
                <a:gd name="connsiteX90" fmla="*/ 468498 w 744413"/>
                <a:gd name="connsiteY90" fmla="*/ 282168 h 397644"/>
                <a:gd name="connsiteX91" fmla="*/ 435074 w 744413"/>
                <a:gd name="connsiteY91" fmla="*/ 315722 h 397644"/>
                <a:gd name="connsiteX92" fmla="*/ 398743 w 744413"/>
                <a:gd name="connsiteY92" fmla="*/ 340617 h 397644"/>
                <a:gd name="connsiteX93" fmla="*/ 398379 w 744413"/>
                <a:gd name="connsiteY93" fmla="*/ 339174 h 397644"/>
                <a:gd name="connsiteX94" fmla="*/ 436527 w 744413"/>
                <a:gd name="connsiteY94" fmla="*/ 309228 h 397644"/>
                <a:gd name="connsiteX95" fmla="*/ 464865 w 744413"/>
                <a:gd name="connsiteY95" fmla="*/ 280004 h 397644"/>
                <a:gd name="connsiteX96" fmla="*/ 399241 w 744413"/>
                <a:gd name="connsiteY96" fmla="*/ 277343 h 397644"/>
                <a:gd name="connsiteX97" fmla="*/ 402019 w 744413"/>
                <a:gd name="connsiteY97" fmla="*/ 277343 h 397644"/>
                <a:gd name="connsiteX98" fmla="*/ 402019 w 744413"/>
                <a:gd name="connsiteY98" fmla="*/ 281697 h 397644"/>
                <a:gd name="connsiteX99" fmla="*/ 400828 w 744413"/>
                <a:gd name="connsiteY99" fmla="*/ 287140 h 397644"/>
                <a:gd name="connsiteX100" fmla="*/ 396860 w 744413"/>
                <a:gd name="connsiteY100" fmla="*/ 286777 h 397644"/>
                <a:gd name="connsiteX101" fmla="*/ 398050 w 744413"/>
                <a:gd name="connsiteY101" fmla="*/ 280971 h 397644"/>
                <a:gd name="connsiteX102" fmla="*/ 399241 w 744413"/>
                <a:gd name="connsiteY102" fmla="*/ 277343 h 397644"/>
                <a:gd name="connsiteX103" fmla="*/ 407178 w 744413"/>
                <a:gd name="connsiteY103" fmla="*/ 275692 h 397644"/>
                <a:gd name="connsiteX104" fmla="*/ 409647 w 744413"/>
                <a:gd name="connsiteY104" fmla="*/ 276387 h 397644"/>
                <a:gd name="connsiteX105" fmla="*/ 408236 w 744413"/>
                <a:gd name="connsiteY105" fmla="*/ 280554 h 397644"/>
                <a:gd name="connsiteX106" fmla="*/ 406472 w 744413"/>
                <a:gd name="connsiteY106" fmla="*/ 284027 h 397644"/>
                <a:gd name="connsiteX107" fmla="*/ 404356 w 744413"/>
                <a:gd name="connsiteY107" fmla="*/ 283680 h 397644"/>
                <a:gd name="connsiteX108" fmla="*/ 405414 w 744413"/>
                <a:gd name="connsiteY108" fmla="*/ 279860 h 397644"/>
                <a:gd name="connsiteX109" fmla="*/ 407178 w 744413"/>
                <a:gd name="connsiteY109" fmla="*/ 275692 h 397644"/>
                <a:gd name="connsiteX110" fmla="*/ 412968 w 744413"/>
                <a:gd name="connsiteY110" fmla="*/ 274893 h 397644"/>
                <a:gd name="connsiteX111" fmla="*/ 416330 w 744413"/>
                <a:gd name="connsiteY111" fmla="*/ 274893 h 397644"/>
                <a:gd name="connsiteX112" fmla="*/ 415209 w 744413"/>
                <a:gd name="connsiteY112" fmla="*/ 282876 h 397644"/>
                <a:gd name="connsiteX113" fmla="*/ 412221 w 744413"/>
                <a:gd name="connsiteY113" fmla="*/ 284690 h 397644"/>
                <a:gd name="connsiteX114" fmla="*/ 410727 w 744413"/>
                <a:gd name="connsiteY114" fmla="*/ 281788 h 397644"/>
                <a:gd name="connsiteX115" fmla="*/ 412968 w 744413"/>
                <a:gd name="connsiteY115" fmla="*/ 274893 h 397644"/>
                <a:gd name="connsiteX116" fmla="*/ 457375 w 744413"/>
                <a:gd name="connsiteY116" fmla="*/ 273265 h 397644"/>
                <a:gd name="connsiteX117" fmla="*/ 460237 w 744413"/>
                <a:gd name="connsiteY117" fmla="*/ 276471 h 397644"/>
                <a:gd name="connsiteX118" fmla="*/ 362572 w 744413"/>
                <a:gd name="connsiteY118" fmla="*/ 343441 h 397644"/>
                <a:gd name="connsiteX119" fmla="*/ 361856 w 744413"/>
                <a:gd name="connsiteY119" fmla="*/ 342016 h 397644"/>
                <a:gd name="connsiteX120" fmla="*/ 414445 w 744413"/>
                <a:gd name="connsiteY120" fmla="*/ 313518 h 397644"/>
                <a:gd name="connsiteX121" fmla="*/ 457375 w 744413"/>
                <a:gd name="connsiteY121" fmla="*/ 273265 h 397644"/>
                <a:gd name="connsiteX122" fmla="*/ 721750 w 744413"/>
                <a:gd name="connsiteY122" fmla="*/ 191951 h 397644"/>
                <a:gd name="connsiteX123" fmla="*/ 659884 w 744413"/>
                <a:gd name="connsiteY123" fmla="*/ 235432 h 397644"/>
                <a:gd name="connsiteX124" fmla="*/ 624275 w 744413"/>
                <a:gd name="connsiteY124" fmla="*/ 257712 h 397644"/>
                <a:gd name="connsiteX125" fmla="*/ 599817 w 744413"/>
                <a:gd name="connsiteY125" fmla="*/ 272086 h 397644"/>
                <a:gd name="connsiteX126" fmla="*/ 622117 w 744413"/>
                <a:gd name="connsiteY126" fmla="*/ 267056 h 397644"/>
                <a:gd name="connsiteX127" fmla="*/ 659165 w 744413"/>
                <a:gd name="connsiteY127" fmla="*/ 255916 h 397644"/>
                <a:gd name="connsiteX128" fmla="*/ 708442 w 744413"/>
                <a:gd name="connsiteY128" fmla="*/ 218902 h 397644"/>
                <a:gd name="connsiteX129" fmla="*/ 721750 w 744413"/>
                <a:gd name="connsiteY129" fmla="*/ 191951 h 397644"/>
                <a:gd name="connsiteX130" fmla="*/ 290558 w 744413"/>
                <a:gd name="connsiteY130" fmla="*/ 180288 h 397644"/>
                <a:gd name="connsiteX131" fmla="*/ 288726 w 744413"/>
                <a:gd name="connsiteY131" fmla="*/ 182758 h 397644"/>
                <a:gd name="connsiteX132" fmla="*/ 289093 w 744413"/>
                <a:gd name="connsiteY132" fmla="*/ 185227 h 397644"/>
                <a:gd name="connsiteX133" fmla="*/ 289825 w 744413"/>
                <a:gd name="connsiteY133" fmla="*/ 186285 h 397644"/>
                <a:gd name="connsiteX134" fmla="*/ 292390 w 744413"/>
                <a:gd name="connsiteY134" fmla="*/ 185933 h 397644"/>
                <a:gd name="connsiteX135" fmla="*/ 294588 w 744413"/>
                <a:gd name="connsiteY135" fmla="*/ 183463 h 397644"/>
                <a:gd name="connsiteX136" fmla="*/ 290558 w 744413"/>
                <a:gd name="connsiteY136" fmla="*/ 180288 h 397644"/>
                <a:gd name="connsiteX137" fmla="*/ 166139 w 744413"/>
                <a:gd name="connsiteY137" fmla="*/ 179406 h 397644"/>
                <a:gd name="connsiteX138" fmla="*/ 164006 w 744413"/>
                <a:gd name="connsiteY138" fmla="*/ 181170 h 397644"/>
                <a:gd name="connsiteX139" fmla="*/ 165428 w 744413"/>
                <a:gd name="connsiteY139" fmla="*/ 187167 h 397644"/>
                <a:gd name="connsiteX140" fmla="*/ 170759 w 744413"/>
                <a:gd name="connsiteY140" fmla="*/ 183286 h 397644"/>
                <a:gd name="connsiteX141" fmla="*/ 170404 w 744413"/>
                <a:gd name="connsiteY141" fmla="*/ 180817 h 397644"/>
                <a:gd name="connsiteX142" fmla="*/ 166850 w 744413"/>
                <a:gd name="connsiteY142" fmla="*/ 179758 h 397644"/>
                <a:gd name="connsiteX143" fmla="*/ 166139 w 744413"/>
                <a:gd name="connsiteY143" fmla="*/ 179406 h 397644"/>
                <a:gd name="connsiteX144" fmla="*/ 235022 w 744413"/>
                <a:gd name="connsiteY144" fmla="*/ 178058 h 397644"/>
                <a:gd name="connsiteX145" fmla="*/ 233258 w 744413"/>
                <a:gd name="connsiteY145" fmla="*/ 178413 h 397644"/>
                <a:gd name="connsiteX146" fmla="*/ 232200 w 744413"/>
                <a:gd name="connsiteY146" fmla="*/ 178769 h 397644"/>
                <a:gd name="connsiteX147" fmla="*/ 229731 w 744413"/>
                <a:gd name="connsiteY147" fmla="*/ 182678 h 397644"/>
                <a:gd name="connsiteX148" fmla="*/ 236081 w 744413"/>
                <a:gd name="connsiteY148" fmla="*/ 185522 h 397644"/>
                <a:gd name="connsiteX149" fmla="*/ 237492 w 744413"/>
                <a:gd name="connsiteY149" fmla="*/ 179835 h 397644"/>
                <a:gd name="connsiteX150" fmla="*/ 235022 w 744413"/>
                <a:gd name="connsiteY150" fmla="*/ 178058 h 397644"/>
                <a:gd name="connsiteX151" fmla="*/ 290192 w 744413"/>
                <a:gd name="connsiteY151" fmla="*/ 174291 h 397644"/>
                <a:gd name="connsiteX152" fmla="*/ 299717 w 744413"/>
                <a:gd name="connsiteY152" fmla="*/ 184521 h 397644"/>
                <a:gd name="connsiteX153" fmla="*/ 295687 w 744413"/>
                <a:gd name="connsiteY153" fmla="*/ 190871 h 397644"/>
                <a:gd name="connsiteX154" fmla="*/ 287994 w 744413"/>
                <a:gd name="connsiteY154" fmla="*/ 191930 h 397644"/>
                <a:gd name="connsiteX155" fmla="*/ 283598 w 744413"/>
                <a:gd name="connsiteY155" fmla="*/ 181346 h 397644"/>
                <a:gd name="connsiteX156" fmla="*/ 287261 w 744413"/>
                <a:gd name="connsiteY156" fmla="*/ 176760 h 397644"/>
                <a:gd name="connsiteX157" fmla="*/ 290192 w 744413"/>
                <a:gd name="connsiteY157" fmla="*/ 174291 h 397644"/>
                <a:gd name="connsiteX158" fmla="*/ 169693 w 744413"/>
                <a:gd name="connsiteY158" fmla="*/ 173761 h 397644"/>
                <a:gd name="connsiteX159" fmla="*/ 176445 w 744413"/>
                <a:gd name="connsiteY159" fmla="*/ 185403 h 397644"/>
                <a:gd name="connsiteX160" fmla="*/ 162585 w 744413"/>
                <a:gd name="connsiteY160" fmla="*/ 192458 h 397644"/>
                <a:gd name="connsiteX161" fmla="*/ 159386 w 744413"/>
                <a:gd name="connsiteY161" fmla="*/ 177289 h 397644"/>
                <a:gd name="connsiteX162" fmla="*/ 169693 w 744413"/>
                <a:gd name="connsiteY162" fmla="*/ 173761 h 397644"/>
                <a:gd name="connsiteX163" fmla="*/ 236610 w 744413"/>
                <a:gd name="connsiteY163" fmla="*/ 172193 h 397644"/>
                <a:gd name="connsiteX164" fmla="*/ 242431 w 744413"/>
                <a:gd name="connsiteY164" fmla="*/ 178058 h 397644"/>
                <a:gd name="connsiteX165" fmla="*/ 237139 w 744413"/>
                <a:gd name="connsiteY165" fmla="*/ 191564 h 397644"/>
                <a:gd name="connsiteX166" fmla="*/ 223733 w 744413"/>
                <a:gd name="connsiteY166" fmla="*/ 181968 h 397644"/>
                <a:gd name="connsiteX167" fmla="*/ 227614 w 744413"/>
                <a:gd name="connsiteY167" fmla="*/ 175925 h 397644"/>
                <a:gd name="connsiteX168" fmla="*/ 228672 w 744413"/>
                <a:gd name="connsiteY168" fmla="*/ 173793 h 397644"/>
                <a:gd name="connsiteX169" fmla="*/ 236610 w 744413"/>
                <a:gd name="connsiteY169" fmla="*/ 172193 h 397644"/>
                <a:gd name="connsiteX170" fmla="*/ 447153 w 744413"/>
                <a:gd name="connsiteY170" fmla="*/ 169027 h 397644"/>
                <a:gd name="connsiteX171" fmla="*/ 431548 w 744413"/>
                <a:gd name="connsiteY171" fmla="*/ 256256 h 397644"/>
                <a:gd name="connsiteX172" fmla="*/ 427647 w 744413"/>
                <a:gd name="connsiteY172" fmla="*/ 253723 h 397644"/>
                <a:gd name="connsiteX173" fmla="*/ 446798 w 744413"/>
                <a:gd name="connsiteY173" fmla="*/ 215356 h 397644"/>
                <a:gd name="connsiteX174" fmla="*/ 445734 w 744413"/>
                <a:gd name="connsiteY174" fmla="*/ 169389 h 397644"/>
                <a:gd name="connsiteX175" fmla="*/ 447153 w 744413"/>
                <a:gd name="connsiteY175" fmla="*/ 169027 h 397644"/>
                <a:gd name="connsiteX176" fmla="*/ 727865 w 744413"/>
                <a:gd name="connsiteY176" fmla="*/ 148110 h 397644"/>
                <a:gd name="connsiteX177" fmla="*/ 688299 w 744413"/>
                <a:gd name="connsiteY177" fmla="*/ 176858 h 397644"/>
                <a:gd name="connsiteX178" fmla="*/ 637584 w 744413"/>
                <a:gd name="connsiteY178" fmla="*/ 212075 h 397644"/>
                <a:gd name="connsiteX179" fmla="*/ 586508 w 744413"/>
                <a:gd name="connsiteY179" fmla="*/ 250885 h 397644"/>
                <a:gd name="connsiteX180" fmla="*/ 552338 w 744413"/>
                <a:gd name="connsiteY180" fmla="*/ 280352 h 397644"/>
                <a:gd name="connsiteX181" fmla="*/ 568884 w 744413"/>
                <a:gd name="connsiteY181" fmla="*/ 310178 h 397644"/>
                <a:gd name="connsiteX182" fmla="*/ 572840 w 744413"/>
                <a:gd name="connsiteY182" fmla="*/ 274962 h 397644"/>
                <a:gd name="connsiteX183" fmla="*/ 576797 w 744413"/>
                <a:gd name="connsiteY183" fmla="*/ 273165 h 397644"/>
                <a:gd name="connsiteX184" fmla="*/ 580754 w 744413"/>
                <a:gd name="connsiteY184" fmla="*/ 272805 h 397644"/>
                <a:gd name="connsiteX185" fmla="*/ 594422 w 744413"/>
                <a:gd name="connsiteY185" fmla="*/ 272805 h 397644"/>
                <a:gd name="connsiteX186" fmla="*/ 647295 w 744413"/>
                <a:gd name="connsiteY186" fmla="*/ 235432 h 397644"/>
                <a:gd name="connsiteX187" fmla="*/ 723189 w 744413"/>
                <a:gd name="connsiteY187" fmla="*/ 180452 h 397644"/>
                <a:gd name="connsiteX188" fmla="*/ 725347 w 744413"/>
                <a:gd name="connsiteY188" fmla="*/ 179373 h 397644"/>
                <a:gd name="connsiteX189" fmla="*/ 727865 w 744413"/>
                <a:gd name="connsiteY189" fmla="*/ 148110 h 397644"/>
                <a:gd name="connsiteX190" fmla="*/ 720311 w 744413"/>
                <a:gd name="connsiteY190" fmla="*/ 115768 h 397644"/>
                <a:gd name="connsiteX191" fmla="*/ 616722 w 744413"/>
                <a:gd name="connsiteY191" fmla="*/ 196622 h 397644"/>
                <a:gd name="connsiteX192" fmla="*/ 558093 w 744413"/>
                <a:gd name="connsiteY192" fmla="*/ 240104 h 397644"/>
                <a:gd name="connsiteX193" fmla="*/ 516730 w 744413"/>
                <a:gd name="connsiteY193" fmla="*/ 271727 h 397644"/>
                <a:gd name="connsiteX194" fmla="*/ 542627 w 744413"/>
                <a:gd name="connsiteY194" fmla="*/ 268493 h 397644"/>
                <a:gd name="connsiteX195" fmla="*/ 545864 w 744413"/>
                <a:gd name="connsiteY195" fmla="*/ 269571 h 397644"/>
                <a:gd name="connsiteX196" fmla="*/ 550900 w 744413"/>
                <a:gd name="connsiteY196" fmla="*/ 272446 h 397644"/>
                <a:gd name="connsiteX197" fmla="*/ 550900 w 744413"/>
                <a:gd name="connsiteY197" fmla="*/ 274243 h 397644"/>
                <a:gd name="connsiteX198" fmla="*/ 582192 w 744413"/>
                <a:gd name="connsiteY198" fmla="*/ 246213 h 397644"/>
                <a:gd name="connsiteX199" fmla="*/ 628592 w 744413"/>
                <a:gd name="connsiteY199" fmla="*/ 209200 h 397644"/>
                <a:gd name="connsiteX200" fmla="*/ 725347 w 744413"/>
                <a:gd name="connsiteY200" fmla="*/ 139485 h 397644"/>
                <a:gd name="connsiteX201" fmla="*/ 726786 w 744413"/>
                <a:gd name="connsiteY201" fmla="*/ 139126 h 397644"/>
                <a:gd name="connsiteX202" fmla="*/ 720311 w 744413"/>
                <a:gd name="connsiteY202" fmla="*/ 115768 h 397644"/>
                <a:gd name="connsiteX203" fmla="*/ 89342 w 744413"/>
                <a:gd name="connsiteY203" fmla="*/ 97574 h 397644"/>
                <a:gd name="connsiteX204" fmla="*/ 91527 w 744413"/>
                <a:gd name="connsiteY204" fmla="*/ 101858 h 397644"/>
                <a:gd name="connsiteX205" fmla="*/ 33985 w 744413"/>
                <a:gd name="connsiteY205" fmla="*/ 169688 h 397644"/>
                <a:gd name="connsiteX206" fmla="*/ 32528 w 744413"/>
                <a:gd name="connsiteY206" fmla="*/ 169688 h 397644"/>
                <a:gd name="connsiteX207" fmla="*/ 89342 w 744413"/>
                <a:gd name="connsiteY207" fmla="*/ 97574 h 397644"/>
                <a:gd name="connsiteX208" fmla="*/ 708801 w 744413"/>
                <a:gd name="connsiteY208" fmla="*/ 94566 h 397644"/>
                <a:gd name="connsiteX209" fmla="*/ 653410 w 744413"/>
                <a:gd name="connsiteY209" fmla="*/ 135532 h 397644"/>
                <a:gd name="connsiteX210" fmla="*/ 594062 w 744413"/>
                <a:gd name="connsiteY210" fmla="*/ 180452 h 397644"/>
                <a:gd name="connsiteX211" fmla="*/ 471409 w 744413"/>
                <a:gd name="connsiteY211" fmla="*/ 266337 h 397644"/>
                <a:gd name="connsiteX212" fmla="*/ 509536 w 744413"/>
                <a:gd name="connsiteY212" fmla="*/ 271727 h 397644"/>
                <a:gd name="connsiteX213" fmla="*/ 509896 w 744413"/>
                <a:gd name="connsiteY213" fmla="*/ 271368 h 397644"/>
                <a:gd name="connsiteX214" fmla="*/ 560611 w 744413"/>
                <a:gd name="connsiteY214" fmla="*/ 228245 h 397644"/>
                <a:gd name="connsiteX215" fmla="*/ 608449 w 744413"/>
                <a:gd name="connsiteY215" fmla="*/ 193029 h 397644"/>
                <a:gd name="connsiteX216" fmla="*/ 716715 w 744413"/>
                <a:gd name="connsiteY216" fmla="*/ 107862 h 397644"/>
                <a:gd name="connsiteX217" fmla="*/ 708801 w 744413"/>
                <a:gd name="connsiteY217" fmla="*/ 94566 h 397644"/>
                <a:gd name="connsiteX218" fmla="*/ 91333 w 744413"/>
                <a:gd name="connsiteY218" fmla="*/ 86465 h 397644"/>
                <a:gd name="connsiteX219" fmla="*/ 93139 w 744413"/>
                <a:gd name="connsiteY219" fmla="*/ 90044 h 397644"/>
                <a:gd name="connsiteX220" fmla="*/ 44385 w 744413"/>
                <a:gd name="connsiteY220" fmla="*/ 127266 h 397644"/>
                <a:gd name="connsiteX221" fmla="*/ 21995 w 744413"/>
                <a:gd name="connsiteY221" fmla="*/ 182742 h 397644"/>
                <a:gd name="connsiteX222" fmla="*/ 20189 w 744413"/>
                <a:gd name="connsiteY222" fmla="*/ 182384 h 397644"/>
                <a:gd name="connsiteX223" fmla="*/ 91333 w 744413"/>
                <a:gd name="connsiteY223" fmla="*/ 86465 h 397644"/>
                <a:gd name="connsiteX224" fmla="*/ 676070 w 744413"/>
                <a:gd name="connsiteY224" fmla="*/ 65818 h 397644"/>
                <a:gd name="connsiteX225" fmla="*/ 627153 w 744413"/>
                <a:gd name="connsiteY225" fmla="*/ 107862 h 397644"/>
                <a:gd name="connsiteX226" fmla="*/ 576078 w 744413"/>
                <a:gd name="connsiteY226" fmla="*/ 150625 h 397644"/>
                <a:gd name="connsiteX227" fmla="*/ 519247 w 744413"/>
                <a:gd name="connsiteY227" fmla="*/ 194466 h 397644"/>
                <a:gd name="connsiteX228" fmla="*/ 478243 w 744413"/>
                <a:gd name="connsiteY228" fmla="*/ 223933 h 397644"/>
                <a:gd name="connsiteX229" fmla="*/ 460259 w 744413"/>
                <a:gd name="connsiteY229" fmla="*/ 262384 h 397644"/>
                <a:gd name="connsiteX230" fmla="*/ 466014 w 744413"/>
                <a:gd name="connsiteY230" fmla="*/ 264540 h 397644"/>
                <a:gd name="connsiteX231" fmla="*/ 590105 w 744413"/>
                <a:gd name="connsiteY231" fmla="*/ 173264 h 397644"/>
                <a:gd name="connsiteX232" fmla="*/ 656647 w 744413"/>
                <a:gd name="connsiteY232" fmla="*/ 122955 h 397644"/>
                <a:gd name="connsiteX233" fmla="*/ 703406 w 744413"/>
                <a:gd name="connsiteY233" fmla="*/ 88098 h 397644"/>
                <a:gd name="connsiteX234" fmla="*/ 689019 w 744413"/>
                <a:gd name="connsiteY234" fmla="*/ 74802 h 397644"/>
                <a:gd name="connsiteX235" fmla="*/ 676070 w 744413"/>
                <a:gd name="connsiteY235" fmla="*/ 65818 h 397644"/>
                <a:gd name="connsiteX236" fmla="*/ 648374 w 744413"/>
                <a:gd name="connsiteY236" fmla="*/ 51444 h 397644"/>
                <a:gd name="connsiteX237" fmla="*/ 601975 w 744413"/>
                <a:gd name="connsiteY237" fmla="*/ 87379 h 397644"/>
                <a:gd name="connsiteX238" fmla="*/ 558813 w 744413"/>
                <a:gd name="connsiteY238" fmla="*/ 123314 h 397644"/>
                <a:gd name="connsiteX239" fmla="*/ 514931 w 744413"/>
                <a:gd name="connsiteY239" fmla="*/ 159609 h 397644"/>
                <a:gd name="connsiteX240" fmla="*/ 481840 w 744413"/>
                <a:gd name="connsiteY240" fmla="*/ 186201 h 397644"/>
                <a:gd name="connsiteX241" fmla="*/ 479682 w 744413"/>
                <a:gd name="connsiteY241" fmla="*/ 218543 h 397644"/>
                <a:gd name="connsiteX242" fmla="*/ 578955 w 744413"/>
                <a:gd name="connsiteY242" fmla="*/ 138048 h 397644"/>
                <a:gd name="connsiteX243" fmla="*/ 634347 w 744413"/>
                <a:gd name="connsiteY243" fmla="*/ 91691 h 397644"/>
                <a:gd name="connsiteX244" fmla="*/ 668157 w 744413"/>
                <a:gd name="connsiteY244" fmla="*/ 61506 h 397644"/>
                <a:gd name="connsiteX245" fmla="*/ 648374 w 744413"/>
                <a:gd name="connsiteY245" fmla="*/ 51444 h 397644"/>
                <a:gd name="connsiteX246" fmla="*/ 615283 w 744413"/>
                <a:gd name="connsiteY246" fmla="*/ 39585 h 397644"/>
                <a:gd name="connsiteX247" fmla="*/ 543706 w 744413"/>
                <a:gd name="connsiteY247" fmla="*/ 99597 h 397644"/>
                <a:gd name="connsiteX248" fmla="*/ 476445 w 744413"/>
                <a:gd name="connsiteY248" fmla="*/ 156734 h 397644"/>
                <a:gd name="connsiteX249" fmla="*/ 478243 w 744413"/>
                <a:gd name="connsiteY249" fmla="*/ 163203 h 397644"/>
                <a:gd name="connsiteX250" fmla="*/ 481121 w 744413"/>
                <a:gd name="connsiteY250" fmla="*/ 180452 h 397644"/>
                <a:gd name="connsiteX251" fmla="*/ 510615 w 744413"/>
                <a:gd name="connsiteY251" fmla="*/ 154937 h 397644"/>
                <a:gd name="connsiteX252" fmla="*/ 558093 w 744413"/>
                <a:gd name="connsiteY252" fmla="*/ 114331 h 397644"/>
                <a:gd name="connsiteX253" fmla="*/ 604852 w 744413"/>
                <a:gd name="connsiteY253" fmla="*/ 75161 h 397644"/>
                <a:gd name="connsiteX254" fmla="*/ 639023 w 744413"/>
                <a:gd name="connsiteY254" fmla="*/ 47491 h 397644"/>
                <a:gd name="connsiteX255" fmla="*/ 615283 w 744413"/>
                <a:gd name="connsiteY255" fmla="*/ 39585 h 397644"/>
                <a:gd name="connsiteX256" fmla="*/ 234135 w 744413"/>
                <a:gd name="connsiteY256" fmla="*/ 38120 h 397644"/>
                <a:gd name="connsiteX257" fmla="*/ 172510 w 744413"/>
                <a:gd name="connsiteY257" fmla="*/ 45335 h 397644"/>
                <a:gd name="connsiteX258" fmla="*/ 12450 w 744413"/>
                <a:gd name="connsiteY258" fmla="*/ 187639 h 397644"/>
                <a:gd name="connsiteX259" fmla="*/ 57771 w 744413"/>
                <a:gd name="connsiteY259" fmla="*/ 279274 h 397644"/>
                <a:gd name="connsiteX260" fmla="*/ 63166 w 744413"/>
                <a:gd name="connsiteY260" fmla="*/ 275680 h 397644"/>
                <a:gd name="connsiteX261" fmla="*/ 66403 w 744413"/>
                <a:gd name="connsiteY261" fmla="*/ 279633 h 397644"/>
                <a:gd name="connsiteX262" fmla="*/ 61727 w 744413"/>
                <a:gd name="connsiteY262" fmla="*/ 282867 h 397644"/>
                <a:gd name="connsiteX263" fmla="*/ 65324 w 744413"/>
                <a:gd name="connsiteY263" fmla="*/ 285742 h 397644"/>
                <a:gd name="connsiteX264" fmla="*/ 75395 w 744413"/>
                <a:gd name="connsiteY264" fmla="*/ 282149 h 397644"/>
                <a:gd name="connsiteX265" fmla="*/ 76115 w 744413"/>
                <a:gd name="connsiteY265" fmla="*/ 285023 h 397644"/>
                <a:gd name="connsiteX266" fmla="*/ 70000 w 744413"/>
                <a:gd name="connsiteY266" fmla="*/ 287898 h 397644"/>
                <a:gd name="connsiteX267" fmla="*/ 68921 w 744413"/>
                <a:gd name="connsiteY267" fmla="*/ 288976 h 397644"/>
                <a:gd name="connsiteX268" fmla="*/ 178985 w 744413"/>
                <a:gd name="connsiteY268" fmla="*/ 322755 h 397644"/>
                <a:gd name="connsiteX269" fmla="*/ 181862 w 744413"/>
                <a:gd name="connsiteY269" fmla="*/ 323474 h 397644"/>
                <a:gd name="connsiteX270" fmla="*/ 190135 w 744413"/>
                <a:gd name="connsiteY270" fmla="*/ 324193 h 397644"/>
                <a:gd name="connsiteX271" fmla="*/ 177906 w 744413"/>
                <a:gd name="connsiteY271" fmla="*/ 388517 h 397644"/>
                <a:gd name="connsiteX272" fmla="*/ 225744 w 744413"/>
                <a:gd name="connsiteY272" fmla="*/ 333536 h 397644"/>
                <a:gd name="connsiteX273" fmla="*/ 234017 w 744413"/>
                <a:gd name="connsiteY273" fmla="*/ 327786 h 397644"/>
                <a:gd name="connsiteX274" fmla="*/ 426089 w 744413"/>
                <a:gd name="connsiteY274" fmla="*/ 277118 h 397644"/>
                <a:gd name="connsiteX275" fmla="*/ 455628 w 744413"/>
                <a:gd name="connsiteY275" fmla="*/ 237768 h 397644"/>
                <a:gd name="connsiteX276" fmla="*/ 461615 w 744413"/>
                <a:gd name="connsiteY276" fmla="*/ 210111 h 397644"/>
                <a:gd name="connsiteX277" fmla="*/ 451211 w 744413"/>
                <a:gd name="connsiteY277" fmla="*/ 237388 h 397644"/>
                <a:gd name="connsiteX278" fmla="*/ 433565 w 744413"/>
                <a:gd name="connsiteY278" fmla="*/ 263343 h 397644"/>
                <a:gd name="connsiteX279" fmla="*/ 431726 w 744413"/>
                <a:gd name="connsiteY279" fmla="*/ 262268 h 397644"/>
                <a:gd name="connsiteX280" fmla="*/ 458931 w 744413"/>
                <a:gd name="connsiteY280" fmla="*/ 203454 h 397644"/>
                <a:gd name="connsiteX281" fmla="*/ 446432 w 744413"/>
                <a:gd name="connsiteY281" fmla="*/ 147150 h 397644"/>
                <a:gd name="connsiteX282" fmla="*/ 448637 w 744413"/>
                <a:gd name="connsiteY282" fmla="*/ 146433 h 397644"/>
                <a:gd name="connsiteX283" fmla="*/ 460540 w 744413"/>
                <a:gd name="connsiteY283" fmla="*/ 176378 h 397644"/>
                <a:gd name="connsiteX284" fmla="*/ 462187 w 744413"/>
                <a:gd name="connsiteY284" fmla="*/ 207473 h 397644"/>
                <a:gd name="connsiteX285" fmla="*/ 466014 w 744413"/>
                <a:gd name="connsiteY285" fmla="*/ 189795 h 397644"/>
                <a:gd name="connsiteX286" fmla="*/ 409903 w 744413"/>
                <a:gd name="connsiteY286" fmla="*/ 94566 h 397644"/>
                <a:gd name="connsiteX287" fmla="*/ 234135 w 744413"/>
                <a:gd name="connsiteY287" fmla="*/ 38120 h 397644"/>
                <a:gd name="connsiteX288" fmla="*/ 440116 w 744413"/>
                <a:gd name="connsiteY288" fmla="*/ 33836 h 397644"/>
                <a:gd name="connsiteX289" fmla="*/ 373934 w 744413"/>
                <a:gd name="connsiteY289" fmla="*/ 55397 h 397644"/>
                <a:gd name="connsiteX290" fmla="*/ 401990 w 744413"/>
                <a:gd name="connsiteY290" fmla="*/ 70130 h 397644"/>
                <a:gd name="connsiteX291" fmla="*/ 416377 w 744413"/>
                <a:gd name="connsiteY291" fmla="*/ 56834 h 397644"/>
                <a:gd name="connsiteX292" fmla="*/ 440116 w 744413"/>
                <a:gd name="connsiteY292" fmla="*/ 33836 h 397644"/>
                <a:gd name="connsiteX293" fmla="*/ 581473 w 744413"/>
                <a:gd name="connsiteY293" fmla="*/ 31680 h 397644"/>
                <a:gd name="connsiteX294" fmla="*/ 524283 w 744413"/>
                <a:gd name="connsiteY294" fmla="*/ 83426 h 397644"/>
                <a:gd name="connsiteX295" fmla="*/ 467093 w 744413"/>
                <a:gd name="connsiteY295" fmla="*/ 135532 h 397644"/>
                <a:gd name="connsiteX296" fmla="*/ 474646 w 744413"/>
                <a:gd name="connsiteY296" fmla="*/ 152781 h 397644"/>
                <a:gd name="connsiteX297" fmla="*/ 506299 w 744413"/>
                <a:gd name="connsiteY297" fmla="*/ 124752 h 397644"/>
                <a:gd name="connsiteX298" fmla="*/ 543346 w 744413"/>
                <a:gd name="connsiteY298" fmla="*/ 90973 h 397644"/>
                <a:gd name="connsiteX299" fmla="*/ 605572 w 744413"/>
                <a:gd name="connsiteY299" fmla="*/ 36710 h 397644"/>
                <a:gd name="connsiteX300" fmla="*/ 581473 w 744413"/>
                <a:gd name="connsiteY300" fmla="*/ 31680 h 397644"/>
                <a:gd name="connsiteX301" fmla="*/ 472129 w 744413"/>
                <a:gd name="connsiteY301" fmla="*/ 28086 h 397644"/>
                <a:gd name="connsiteX302" fmla="*/ 448389 w 744413"/>
                <a:gd name="connsiteY302" fmla="*/ 32039 h 397644"/>
                <a:gd name="connsiteX303" fmla="*/ 448389 w 744413"/>
                <a:gd name="connsiteY303" fmla="*/ 32398 h 397644"/>
                <a:gd name="connsiteX304" fmla="*/ 421773 w 744413"/>
                <a:gd name="connsiteY304" fmla="*/ 57553 h 397644"/>
                <a:gd name="connsiteX305" fmla="*/ 404507 w 744413"/>
                <a:gd name="connsiteY305" fmla="*/ 71927 h 397644"/>
                <a:gd name="connsiteX306" fmla="*/ 420334 w 744413"/>
                <a:gd name="connsiteY306" fmla="*/ 83067 h 397644"/>
                <a:gd name="connsiteX307" fmla="*/ 446591 w 744413"/>
                <a:gd name="connsiteY307" fmla="*/ 52881 h 397644"/>
                <a:gd name="connsiteX308" fmla="*/ 472129 w 744413"/>
                <a:gd name="connsiteY308" fmla="*/ 28086 h 397644"/>
                <a:gd name="connsiteX309" fmla="*/ 543706 w 744413"/>
                <a:gd name="connsiteY309" fmla="*/ 27008 h 397644"/>
                <a:gd name="connsiteX310" fmla="*/ 542267 w 744413"/>
                <a:gd name="connsiteY310" fmla="*/ 29523 h 397644"/>
                <a:gd name="connsiteX311" fmla="*/ 495508 w 744413"/>
                <a:gd name="connsiteY311" fmla="*/ 76239 h 397644"/>
                <a:gd name="connsiteX312" fmla="*/ 453785 w 744413"/>
                <a:gd name="connsiteY312" fmla="*/ 115049 h 397644"/>
                <a:gd name="connsiteX313" fmla="*/ 464935 w 744413"/>
                <a:gd name="connsiteY313" fmla="*/ 131580 h 397644"/>
                <a:gd name="connsiteX314" fmla="*/ 519967 w 744413"/>
                <a:gd name="connsiteY314" fmla="*/ 78755 h 397644"/>
                <a:gd name="connsiteX315" fmla="*/ 572840 w 744413"/>
                <a:gd name="connsiteY315" fmla="*/ 30242 h 397644"/>
                <a:gd name="connsiteX316" fmla="*/ 543706 w 744413"/>
                <a:gd name="connsiteY316" fmla="*/ 27008 h 397644"/>
                <a:gd name="connsiteX317" fmla="*/ 501982 w 744413"/>
                <a:gd name="connsiteY317" fmla="*/ 25930 h 397644"/>
                <a:gd name="connsiteX318" fmla="*/ 482559 w 744413"/>
                <a:gd name="connsiteY318" fmla="*/ 27008 h 397644"/>
                <a:gd name="connsiteX319" fmla="*/ 481121 w 744413"/>
                <a:gd name="connsiteY319" fmla="*/ 28805 h 397644"/>
                <a:gd name="connsiteX320" fmla="*/ 447310 w 744413"/>
                <a:gd name="connsiteY320" fmla="*/ 60787 h 397644"/>
                <a:gd name="connsiteX321" fmla="*/ 423571 w 744413"/>
                <a:gd name="connsiteY321" fmla="*/ 85223 h 397644"/>
                <a:gd name="connsiteX322" fmla="*/ 435800 w 744413"/>
                <a:gd name="connsiteY322" fmla="*/ 95644 h 397644"/>
                <a:gd name="connsiteX323" fmla="*/ 501982 w 744413"/>
                <a:gd name="connsiteY323" fmla="*/ 25930 h 397644"/>
                <a:gd name="connsiteX324" fmla="*/ 509896 w 744413"/>
                <a:gd name="connsiteY324" fmla="*/ 25571 h 397644"/>
                <a:gd name="connsiteX325" fmla="*/ 509176 w 744413"/>
                <a:gd name="connsiteY325" fmla="*/ 28805 h 397644"/>
                <a:gd name="connsiteX326" fmla="*/ 438678 w 744413"/>
                <a:gd name="connsiteY326" fmla="*/ 98878 h 397644"/>
                <a:gd name="connsiteX327" fmla="*/ 451986 w 744413"/>
                <a:gd name="connsiteY327" fmla="*/ 113253 h 397644"/>
                <a:gd name="connsiteX328" fmla="*/ 495508 w 744413"/>
                <a:gd name="connsiteY328" fmla="*/ 67615 h 397644"/>
                <a:gd name="connsiteX329" fmla="*/ 535433 w 744413"/>
                <a:gd name="connsiteY329" fmla="*/ 26289 h 397644"/>
                <a:gd name="connsiteX330" fmla="*/ 509896 w 744413"/>
                <a:gd name="connsiteY330" fmla="*/ 25571 h 397644"/>
                <a:gd name="connsiteX331" fmla="*/ 504410 w 744413"/>
                <a:gd name="connsiteY331" fmla="*/ 12437 h 397644"/>
                <a:gd name="connsiteX332" fmla="*/ 552698 w 744413"/>
                <a:gd name="connsiteY332" fmla="*/ 14071 h 397644"/>
                <a:gd name="connsiteX333" fmla="*/ 715276 w 744413"/>
                <a:gd name="connsiteY333" fmla="*/ 77677 h 397644"/>
                <a:gd name="connsiteX334" fmla="*/ 719232 w 744413"/>
                <a:gd name="connsiteY334" fmla="*/ 230402 h 397644"/>
                <a:gd name="connsiteX335" fmla="*/ 662042 w 744413"/>
                <a:gd name="connsiteY335" fmla="*/ 270649 h 397644"/>
                <a:gd name="connsiteX336" fmla="*/ 619959 w 744413"/>
                <a:gd name="connsiteY336" fmla="*/ 282867 h 397644"/>
                <a:gd name="connsiteX337" fmla="*/ 580034 w 744413"/>
                <a:gd name="connsiteY337" fmla="*/ 287898 h 397644"/>
                <a:gd name="connsiteX338" fmla="*/ 575358 w 744413"/>
                <a:gd name="connsiteY338" fmla="*/ 285742 h 397644"/>
                <a:gd name="connsiteX339" fmla="*/ 578236 w 744413"/>
                <a:gd name="connsiteY339" fmla="*/ 317725 h 397644"/>
                <a:gd name="connsiteX340" fmla="*/ 573920 w 744413"/>
                <a:gd name="connsiteY340" fmla="*/ 320240 h 397644"/>
                <a:gd name="connsiteX341" fmla="*/ 572840 w 744413"/>
                <a:gd name="connsiteY341" fmla="*/ 318803 h 397644"/>
                <a:gd name="connsiteX342" fmla="*/ 543346 w 744413"/>
                <a:gd name="connsiteY342" fmla="*/ 276758 h 397644"/>
                <a:gd name="connsiteX343" fmla="*/ 456302 w 744413"/>
                <a:gd name="connsiteY343" fmla="*/ 268493 h 397644"/>
                <a:gd name="connsiteX344" fmla="*/ 232218 w 744413"/>
                <a:gd name="connsiteY344" fmla="*/ 340723 h 397644"/>
                <a:gd name="connsiteX345" fmla="*/ 200925 w 744413"/>
                <a:gd name="connsiteY345" fmla="*/ 383845 h 397644"/>
                <a:gd name="connsiteX346" fmla="*/ 168194 w 744413"/>
                <a:gd name="connsiteY346" fmla="*/ 395704 h 397644"/>
                <a:gd name="connsiteX347" fmla="*/ 167115 w 744413"/>
                <a:gd name="connsiteY347" fmla="*/ 394626 h 397644"/>
                <a:gd name="connsiteX348" fmla="*/ 166755 w 744413"/>
                <a:gd name="connsiteY348" fmla="*/ 391751 h 397644"/>
                <a:gd name="connsiteX349" fmla="*/ 181862 w 744413"/>
                <a:gd name="connsiteY349" fmla="*/ 329943 h 397644"/>
                <a:gd name="connsiteX350" fmla="*/ 180783 w 744413"/>
                <a:gd name="connsiteY350" fmla="*/ 330302 h 397644"/>
                <a:gd name="connsiteX351" fmla="*/ 65684 w 744413"/>
                <a:gd name="connsiteY351" fmla="*/ 300116 h 397644"/>
                <a:gd name="connsiteX352" fmla="*/ 60648 w 744413"/>
                <a:gd name="connsiteY352" fmla="*/ 296523 h 397644"/>
                <a:gd name="connsiteX353" fmla="*/ 54893 w 744413"/>
                <a:gd name="connsiteY353" fmla="*/ 304428 h 397644"/>
                <a:gd name="connsiteX354" fmla="*/ 52375 w 744413"/>
                <a:gd name="connsiteY354" fmla="*/ 302991 h 397644"/>
                <a:gd name="connsiteX355" fmla="*/ 58130 w 744413"/>
                <a:gd name="connsiteY355" fmla="*/ 294367 h 397644"/>
                <a:gd name="connsiteX356" fmla="*/ 52735 w 744413"/>
                <a:gd name="connsiteY356" fmla="*/ 290054 h 397644"/>
                <a:gd name="connsiteX357" fmla="*/ 43024 w 744413"/>
                <a:gd name="connsiteY357" fmla="*/ 301554 h 397644"/>
                <a:gd name="connsiteX358" fmla="*/ 40146 w 744413"/>
                <a:gd name="connsiteY358" fmla="*/ 299757 h 397644"/>
                <a:gd name="connsiteX359" fmla="*/ 49858 w 744413"/>
                <a:gd name="connsiteY359" fmla="*/ 287180 h 397644"/>
                <a:gd name="connsiteX360" fmla="*/ 5976 w 744413"/>
                <a:gd name="connsiteY360" fmla="*/ 223933 h 397644"/>
                <a:gd name="connsiteX361" fmla="*/ 87265 w 744413"/>
                <a:gd name="connsiteY361" fmla="*/ 64021 h 397644"/>
                <a:gd name="connsiteX362" fmla="*/ 319981 w 744413"/>
                <a:gd name="connsiteY362" fmla="*/ 35632 h 397644"/>
                <a:gd name="connsiteX363" fmla="*/ 366021 w 744413"/>
                <a:gd name="connsiteY363" fmla="*/ 51803 h 397644"/>
                <a:gd name="connsiteX364" fmla="*/ 504410 w 744413"/>
                <a:gd name="connsiteY364" fmla="*/ 12437 h 397644"/>
                <a:gd name="connsiteX365" fmla="*/ 489658 w 744413"/>
                <a:gd name="connsiteY365" fmla="*/ 20 h 397644"/>
                <a:gd name="connsiteX366" fmla="*/ 489297 w 744413"/>
                <a:gd name="connsiteY366" fmla="*/ 4274 h 397644"/>
                <a:gd name="connsiteX367" fmla="*/ 476183 w 744413"/>
                <a:gd name="connsiteY367" fmla="*/ 6618 h 397644"/>
                <a:gd name="connsiteX368" fmla="*/ 510661 w 744413"/>
                <a:gd name="connsiteY368" fmla="*/ 5371 h 397644"/>
                <a:gd name="connsiteX369" fmla="*/ 510661 w 744413"/>
                <a:gd name="connsiteY369" fmla="*/ 9707 h 397644"/>
                <a:gd name="connsiteX370" fmla="*/ 368424 w 744413"/>
                <a:gd name="connsiteY370" fmla="*/ 46207 h 397644"/>
                <a:gd name="connsiteX371" fmla="*/ 367343 w 744413"/>
                <a:gd name="connsiteY371" fmla="*/ 44038 h 397644"/>
                <a:gd name="connsiteX372" fmla="*/ 436841 w 744413"/>
                <a:gd name="connsiteY372" fmla="*/ 15128 h 397644"/>
                <a:gd name="connsiteX373" fmla="*/ 465106 w 744413"/>
                <a:gd name="connsiteY373" fmla="*/ 8598 h 397644"/>
                <a:gd name="connsiteX374" fmla="*/ 425835 w 744413"/>
                <a:gd name="connsiteY374" fmla="*/ 15618 h 397644"/>
                <a:gd name="connsiteX375" fmla="*/ 372108 w 744413"/>
                <a:gd name="connsiteY375" fmla="*/ 35469 h 397644"/>
                <a:gd name="connsiteX376" fmla="*/ 371026 w 744413"/>
                <a:gd name="connsiteY376" fmla="*/ 34405 h 397644"/>
                <a:gd name="connsiteX377" fmla="*/ 424753 w 744413"/>
                <a:gd name="connsiteY377" fmla="*/ 12073 h 397644"/>
                <a:gd name="connsiteX378" fmla="*/ 489658 w 744413"/>
                <a:gd name="connsiteY378" fmla="*/ 20 h 39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744413" h="397644">
                  <a:moveTo>
                    <a:pt x="176978" y="344506"/>
                  </a:moveTo>
                  <a:cubicBezTo>
                    <a:pt x="179103" y="344153"/>
                    <a:pt x="179812" y="347328"/>
                    <a:pt x="177686" y="348034"/>
                  </a:cubicBezTo>
                  <a:cubicBezTo>
                    <a:pt x="164579" y="351209"/>
                    <a:pt x="151827" y="353325"/>
                    <a:pt x="138366" y="349092"/>
                  </a:cubicBezTo>
                  <a:cubicBezTo>
                    <a:pt x="137303" y="348739"/>
                    <a:pt x="137657" y="346975"/>
                    <a:pt x="138720" y="347328"/>
                  </a:cubicBezTo>
                  <a:cubicBezTo>
                    <a:pt x="152181" y="350503"/>
                    <a:pt x="164225" y="348034"/>
                    <a:pt x="176978" y="344506"/>
                  </a:cubicBezTo>
                  <a:close/>
                  <a:moveTo>
                    <a:pt x="111042" y="330219"/>
                  </a:moveTo>
                  <a:cubicBezTo>
                    <a:pt x="133931" y="336216"/>
                    <a:pt x="155729" y="341508"/>
                    <a:pt x="179344" y="333747"/>
                  </a:cubicBezTo>
                  <a:cubicBezTo>
                    <a:pt x="181888" y="333041"/>
                    <a:pt x="182978" y="337274"/>
                    <a:pt x="180071" y="337980"/>
                  </a:cubicBezTo>
                  <a:cubicBezTo>
                    <a:pt x="158999" y="345388"/>
                    <a:pt x="129571" y="343624"/>
                    <a:pt x="110679" y="330924"/>
                  </a:cubicBezTo>
                  <a:cubicBezTo>
                    <a:pt x="110316" y="330924"/>
                    <a:pt x="110679" y="329866"/>
                    <a:pt x="111042" y="330219"/>
                  </a:cubicBezTo>
                  <a:close/>
                  <a:moveTo>
                    <a:pt x="290412" y="296361"/>
                  </a:moveTo>
                  <a:cubicBezTo>
                    <a:pt x="291518" y="294941"/>
                    <a:pt x="294097" y="295296"/>
                    <a:pt x="293729" y="297425"/>
                  </a:cubicBezTo>
                  <a:cubicBezTo>
                    <a:pt x="290043" y="306296"/>
                    <a:pt x="284147" y="315522"/>
                    <a:pt x="277513" y="322974"/>
                  </a:cubicBezTo>
                  <a:cubicBezTo>
                    <a:pt x="276039" y="324748"/>
                    <a:pt x="273828" y="322264"/>
                    <a:pt x="274565" y="320490"/>
                  </a:cubicBezTo>
                  <a:cubicBezTo>
                    <a:pt x="278987" y="311974"/>
                    <a:pt x="286358" y="305232"/>
                    <a:pt x="290412" y="296361"/>
                  </a:cubicBezTo>
                  <a:close/>
                  <a:moveTo>
                    <a:pt x="299472" y="296049"/>
                  </a:moveTo>
                  <a:cubicBezTo>
                    <a:pt x="299838" y="294941"/>
                    <a:pt x="302037" y="295310"/>
                    <a:pt x="301304" y="296787"/>
                  </a:cubicBezTo>
                  <a:cubicBezTo>
                    <a:pt x="298739" y="306386"/>
                    <a:pt x="292878" y="314877"/>
                    <a:pt x="288115" y="324107"/>
                  </a:cubicBezTo>
                  <a:cubicBezTo>
                    <a:pt x="287016" y="326322"/>
                    <a:pt x="283353" y="324107"/>
                    <a:pt x="284818" y="321892"/>
                  </a:cubicBezTo>
                  <a:cubicBezTo>
                    <a:pt x="289947" y="313400"/>
                    <a:pt x="296175" y="305648"/>
                    <a:pt x="299472" y="296049"/>
                  </a:cubicBezTo>
                  <a:close/>
                  <a:moveTo>
                    <a:pt x="278636" y="295551"/>
                  </a:moveTo>
                  <a:cubicBezTo>
                    <a:pt x="279724" y="293353"/>
                    <a:pt x="282990" y="294819"/>
                    <a:pt x="282264" y="296650"/>
                  </a:cubicBezTo>
                  <a:cubicBezTo>
                    <a:pt x="280087" y="302512"/>
                    <a:pt x="276821" y="308007"/>
                    <a:pt x="273193" y="313136"/>
                  </a:cubicBezTo>
                  <a:cubicBezTo>
                    <a:pt x="269927" y="317166"/>
                    <a:pt x="265936" y="323028"/>
                    <a:pt x="261219" y="325592"/>
                  </a:cubicBezTo>
                  <a:cubicBezTo>
                    <a:pt x="259767" y="326325"/>
                    <a:pt x="257953" y="324859"/>
                    <a:pt x="259041" y="323028"/>
                  </a:cubicBezTo>
                  <a:cubicBezTo>
                    <a:pt x="261219" y="318998"/>
                    <a:pt x="265936" y="315701"/>
                    <a:pt x="268839" y="311671"/>
                  </a:cubicBezTo>
                  <a:cubicBezTo>
                    <a:pt x="272830" y="306908"/>
                    <a:pt x="276459" y="301779"/>
                    <a:pt x="278636" y="295551"/>
                  </a:cubicBezTo>
                  <a:close/>
                  <a:moveTo>
                    <a:pt x="308753" y="295139"/>
                  </a:moveTo>
                  <a:cubicBezTo>
                    <a:pt x="309458" y="293353"/>
                    <a:pt x="311575" y="294068"/>
                    <a:pt x="311575" y="295853"/>
                  </a:cubicBezTo>
                  <a:cubicBezTo>
                    <a:pt x="309811" y="304426"/>
                    <a:pt x="304520" y="312641"/>
                    <a:pt x="299933" y="320142"/>
                  </a:cubicBezTo>
                  <a:cubicBezTo>
                    <a:pt x="298875" y="321571"/>
                    <a:pt x="296053" y="320857"/>
                    <a:pt x="296758" y="318713"/>
                  </a:cubicBezTo>
                  <a:cubicBezTo>
                    <a:pt x="299228" y="310141"/>
                    <a:pt x="306989" y="304069"/>
                    <a:pt x="308753" y="295139"/>
                  </a:cubicBezTo>
                  <a:close/>
                  <a:moveTo>
                    <a:pt x="320280" y="294832"/>
                  </a:moveTo>
                  <a:cubicBezTo>
                    <a:pt x="320625" y="293353"/>
                    <a:pt x="322696" y="293723"/>
                    <a:pt x="322351" y="295571"/>
                  </a:cubicBezTo>
                  <a:cubicBezTo>
                    <a:pt x="320970" y="299638"/>
                    <a:pt x="318900" y="303705"/>
                    <a:pt x="316829" y="308141"/>
                  </a:cubicBezTo>
                  <a:cubicBezTo>
                    <a:pt x="315103" y="311099"/>
                    <a:pt x="313378" y="316644"/>
                    <a:pt x="310617" y="318862"/>
                  </a:cubicBezTo>
                  <a:cubicBezTo>
                    <a:pt x="309582" y="319971"/>
                    <a:pt x="307166" y="319232"/>
                    <a:pt x="307511" y="317753"/>
                  </a:cubicBezTo>
                  <a:cubicBezTo>
                    <a:pt x="307856" y="313687"/>
                    <a:pt x="311307" y="310359"/>
                    <a:pt x="313378" y="307402"/>
                  </a:cubicBezTo>
                  <a:cubicBezTo>
                    <a:pt x="315794" y="303335"/>
                    <a:pt x="318209" y="299268"/>
                    <a:pt x="320280" y="294832"/>
                  </a:cubicBezTo>
                  <a:close/>
                  <a:moveTo>
                    <a:pt x="332742" y="292692"/>
                  </a:moveTo>
                  <a:cubicBezTo>
                    <a:pt x="333447" y="290178"/>
                    <a:pt x="336975" y="291255"/>
                    <a:pt x="336270" y="293769"/>
                  </a:cubicBezTo>
                  <a:cubicBezTo>
                    <a:pt x="334506" y="302028"/>
                    <a:pt x="330272" y="309569"/>
                    <a:pt x="327097" y="317109"/>
                  </a:cubicBezTo>
                  <a:cubicBezTo>
                    <a:pt x="325686" y="319982"/>
                    <a:pt x="321453" y="317109"/>
                    <a:pt x="322864" y="314237"/>
                  </a:cubicBezTo>
                  <a:cubicBezTo>
                    <a:pt x="326039" y="307055"/>
                    <a:pt x="330272" y="300232"/>
                    <a:pt x="332742" y="292692"/>
                  </a:cubicBezTo>
                  <a:close/>
                  <a:moveTo>
                    <a:pt x="343211" y="292687"/>
                  </a:moveTo>
                  <a:cubicBezTo>
                    <a:pt x="343959" y="290178"/>
                    <a:pt x="348067" y="291254"/>
                    <a:pt x="347694" y="294121"/>
                  </a:cubicBezTo>
                  <a:cubicBezTo>
                    <a:pt x="347320" y="296989"/>
                    <a:pt x="346200" y="299857"/>
                    <a:pt x="344706" y="302724"/>
                  </a:cubicBezTo>
                  <a:cubicBezTo>
                    <a:pt x="343211" y="305592"/>
                    <a:pt x="342091" y="308818"/>
                    <a:pt x="339850" y="310969"/>
                  </a:cubicBezTo>
                  <a:cubicBezTo>
                    <a:pt x="338729" y="312045"/>
                    <a:pt x="335741" y="311328"/>
                    <a:pt x="336114" y="309177"/>
                  </a:cubicBezTo>
                  <a:cubicBezTo>
                    <a:pt x="336488" y="306309"/>
                    <a:pt x="338356" y="303800"/>
                    <a:pt x="339850" y="301291"/>
                  </a:cubicBezTo>
                  <a:cubicBezTo>
                    <a:pt x="341344" y="298423"/>
                    <a:pt x="342464" y="295914"/>
                    <a:pt x="343211" y="292687"/>
                  </a:cubicBezTo>
                  <a:close/>
                  <a:moveTo>
                    <a:pt x="354021" y="290531"/>
                  </a:moveTo>
                  <a:cubicBezTo>
                    <a:pt x="354021" y="290178"/>
                    <a:pt x="354358" y="290178"/>
                    <a:pt x="354358" y="290531"/>
                  </a:cubicBezTo>
                  <a:cubicBezTo>
                    <a:pt x="356041" y="293353"/>
                    <a:pt x="355031" y="296881"/>
                    <a:pt x="353684" y="299703"/>
                  </a:cubicBezTo>
                  <a:cubicBezTo>
                    <a:pt x="352337" y="303231"/>
                    <a:pt x="350990" y="307111"/>
                    <a:pt x="349307" y="309934"/>
                  </a:cubicBezTo>
                  <a:cubicBezTo>
                    <a:pt x="347960" y="312050"/>
                    <a:pt x="345266" y="310639"/>
                    <a:pt x="345939" y="308523"/>
                  </a:cubicBezTo>
                  <a:cubicBezTo>
                    <a:pt x="346613" y="305348"/>
                    <a:pt x="348970" y="302525"/>
                    <a:pt x="350317" y="299703"/>
                  </a:cubicBezTo>
                  <a:cubicBezTo>
                    <a:pt x="352000" y="296528"/>
                    <a:pt x="352674" y="293353"/>
                    <a:pt x="354021" y="290531"/>
                  </a:cubicBezTo>
                  <a:close/>
                  <a:moveTo>
                    <a:pt x="365301" y="289825"/>
                  </a:moveTo>
                  <a:cubicBezTo>
                    <a:pt x="365684" y="287003"/>
                    <a:pt x="370283" y="287003"/>
                    <a:pt x="369899" y="289825"/>
                  </a:cubicBezTo>
                  <a:cubicBezTo>
                    <a:pt x="369516" y="294411"/>
                    <a:pt x="367600" y="298645"/>
                    <a:pt x="365684" y="302525"/>
                  </a:cubicBezTo>
                  <a:cubicBezTo>
                    <a:pt x="364535" y="305700"/>
                    <a:pt x="359553" y="303936"/>
                    <a:pt x="360702" y="301114"/>
                  </a:cubicBezTo>
                  <a:cubicBezTo>
                    <a:pt x="362235" y="297586"/>
                    <a:pt x="364535" y="293706"/>
                    <a:pt x="365301" y="289825"/>
                  </a:cubicBezTo>
                  <a:close/>
                  <a:moveTo>
                    <a:pt x="377637" y="286714"/>
                  </a:moveTo>
                  <a:cubicBezTo>
                    <a:pt x="377637" y="283828"/>
                    <a:pt x="381433" y="284189"/>
                    <a:pt x="381433" y="286714"/>
                  </a:cubicBezTo>
                  <a:cubicBezTo>
                    <a:pt x="381433" y="289240"/>
                    <a:pt x="380398" y="291405"/>
                    <a:pt x="379707" y="293930"/>
                  </a:cubicBezTo>
                  <a:cubicBezTo>
                    <a:pt x="379017" y="295734"/>
                    <a:pt x="379017" y="298260"/>
                    <a:pt x="376947" y="298982"/>
                  </a:cubicBezTo>
                  <a:cubicBezTo>
                    <a:pt x="376256" y="299342"/>
                    <a:pt x="375221" y="298621"/>
                    <a:pt x="374876" y="298260"/>
                  </a:cubicBezTo>
                  <a:cubicBezTo>
                    <a:pt x="373841" y="296095"/>
                    <a:pt x="375221" y="294652"/>
                    <a:pt x="375911" y="292848"/>
                  </a:cubicBezTo>
                  <a:cubicBezTo>
                    <a:pt x="376602" y="290683"/>
                    <a:pt x="377292" y="288518"/>
                    <a:pt x="377637" y="286714"/>
                  </a:cubicBezTo>
                  <a:close/>
                  <a:moveTo>
                    <a:pt x="388782" y="281712"/>
                  </a:moveTo>
                  <a:cubicBezTo>
                    <a:pt x="388782" y="279066"/>
                    <a:pt x="392517" y="279066"/>
                    <a:pt x="392517" y="281712"/>
                  </a:cubicBezTo>
                  <a:cubicBezTo>
                    <a:pt x="392517" y="283980"/>
                    <a:pt x="392144" y="285870"/>
                    <a:pt x="391770" y="288138"/>
                  </a:cubicBezTo>
                  <a:cubicBezTo>
                    <a:pt x="391770" y="290027"/>
                    <a:pt x="391770" y="291917"/>
                    <a:pt x="390650" y="293429"/>
                  </a:cubicBezTo>
                  <a:cubicBezTo>
                    <a:pt x="389529" y="294563"/>
                    <a:pt x="387288" y="293807"/>
                    <a:pt x="386914" y="292673"/>
                  </a:cubicBezTo>
                  <a:cubicBezTo>
                    <a:pt x="386541" y="290405"/>
                    <a:pt x="387661" y="288894"/>
                    <a:pt x="388035" y="287004"/>
                  </a:cubicBezTo>
                  <a:cubicBezTo>
                    <a:pt x="388035" y="285114"/>
                    <a:pt x="388409" y="283224"/>
                    <a:pt x="388782" y="281712"/>
                  </a:cubicBezTo>
                  <a:close/>
                  <a:moveTo>
                    <a:pt x="653397" y="281009"/>
                  </a:moveTo>
                  <a:cubicBezTo>
                    <a:pt x="654113" y="280653"/>
                    <a:pt x="654470" y="281364"/>
                    <a:pt x="653755" y="281720"/>
                  </a:cubicBezTo>
                  <a:cubicBezTo>
                    <a:pt x="644454" y="287410"/>
                    <a:pt x="631932" y="289188"/>
                    <a:pt x="621558" y="291321"/>
                  </a:cubicBezTo>
                  <a:cubicBezTo>
                    <a:pt x="608679" y="293810"/>
                    <a:pt x="595800" y="294877"/>
                    <a:pt x="582921" y="295233"/>
                  </a:cubicBezTo>
                  <a:cubicBezTo>
                    <a:pt x="582921" y="299856"/>
                    <a:pt x="582921" y="304478"/>
                    <a:pt x="584352" y="309457"/>
                  </a:cubicBezTo>
                  <a:cubicBezTo>
                    <a:pt x="585783" y="314080"/>
                    <a:pt x="587214" y="318702"/>
                    <a:pt x="588287" y="323681"/>
                  </a:cubicBezTo>
                  <a:cubicBezTo>
                    <a:pt x="588287" y="324392"/>
                    <a:pt x="587214" y="324748"/>
                    <a:pt x="586856" y="323681"/>
                  </a:cubicBezTo>
                  <a:cubicBezTo>
                    <a:pt x="584710" y="318702"/>
                    <a:pt x="581132" y="313724"/>
                    <a:pt x="579701" y="308390"/>
                  </a:cubicBezTo>
                  <a:cubicBezTo>
                    <a:pt x="578628" y="303412"/>
                    <a:pt x="578628" y="298078"/>
                    <a:pt x="578628" y="292744"/>
                  </a:cubicBezTo>
                  <a:cubicBezTo>
                    <a:pt x="578628" y="290966"/>
                    <a:pt x="581132" y="290254"/>
                    <a:pt x="582206" y="291321"/>
                  </a:cubicBezTo>
                  <a:cubicBezTo>
                    <a:pt x="595085" y="291321"/>
                    <a:pt x="608321" y="290966"/>
                    <a:pt x="620842" y="288121"/>
                  </a:cubicBezTo>
                  <a:cubicBezTo>
                    <a:pt x="631217" y="285987"/>
                    <a:pt x="643380" y="284920"/>
                    <a:pt x="653397" y="281009"/>
                  </a:cubicBezTo>
                  <a:close/>
                  <a:moveTo>
                    <a:pt x="464865" y="280004"/>
                  </a:moveTo>
                  <a:cubicBezTo>
                    <a:pt x="466319" y="277478"/>
                    <a:pt x="470315" y="279643"/>
                    <a:pt x="468498" y="282168"/>
                  </a:cubicBezTo>
                  <a:cubicBezTo>
                    <a:pt x="460505" y="295879"/>
                    <a:pt x="447426" y="305620"/>
                    <a:pt x="435074" y="315722"/>
                  </a:cubicBezTo>
                  <a:cubicBezTo>
                    <a:pt x="424175" y="324382"/>
                    <a:pt x="412912" y="336649"/>
                    <a:pt x="398743" y="340617"/>
                  </a:cubicBezTo>
                  <a:cubicBezTo>
                    <a:pt x="398016" y="340617"/>
                    <a:pt x="397653" y="339535"/>
                    <a:pt x="398379" y="339174"/>
                  </a:cubicBezTo>
                  <a:cubicBezTo>
                    <a:pt x="412549" y="332680"/>
                    <a:pt x="424538" y="319330"/>
                    <a:pt x="436527" y="309228"/>
                  </a:cubicBezTo>
                  <a:cubicBezTo>
                    <a:pt x="446700" y="300208"/>
                    <a:pt x="457599" y="291910"/>
                    <a:pt x="464865" y="280004"/>
                  </a:cubicBezTo>
                  <a:close/>
                  <a:moveTo>
                    <a:pt x="399241" y="277343"/>
                  </a:moveTo>
                  <a:cubicBezTo>
                    <a:pt x="399241" y="275891"/>
                    <a:pt x="401622" y="275891"/>
                    <a:pt x="402019" y="277343"/>
                  </a:cubicBezTo>
                  <a:cubicBezTo>
                    <a:pt x="402019" y="278794"/>
                    <a:pt x="402019" y="280245"/>
                    <a:pt x="402019" y="281697"/>
                  </a:cubicBezTo>
                  <a:cubicBezTo>
                    <a:pt x="401622" y="283511"/>
                    <a:pt x="402019" y="285688"/>
                    <a:pt x="400828" y="287140"/>
                  </a:cubicBezTo>
                  <a:cubicBezTo>
                    <a:pt x="399241" y="288228"/>
                    <a:pt x="397256" y="288228"/>
                    <a:pt x="396860" y="286777"/>
                  </a:cubicBezTo>
                  <a:cubicBezTo>
                    <a:pt x="396066" y="284600"/>
                    <a:pt x="397256" y="282785"/>
                    <a:pt x="398050" y="280971"/>
                  </a:cubicBezTo>
                  <a:cubicBezTo>
                    <a:pt x="398447" y="279883"/>
                    <a:pt x="398844" y="278431"/>
                    <a:pt x="399241" y="277343"/>
                  </a:cubicBezTo>
                  <a:close/>
                  <a:moveTo>
                    <a:pt x="407178" y="275692"/>
                  </a:moveTo>
                  <a:cubicBezTo>
                    <a:pt x="407883" y="274303"/>
                    <a:pt x="410000" y="274650"/>
                    <a:pt x="409647" y="276387"/>
                  </a:cubicBezTo>
                  <a:cubicBezTo>
                    <a:pt x="408942" y="277776"/>
                    <a:pt x="408589" y="279165"/>
                    <a:pt x="408236" y="280554"/>
                  </a:cubicBezTo>
                  <a:cubicBezTo>
                    <a:pt x="407883" y="281596"/>
                    <a:pt x="407178" y="283332"/>
                    <a:pt x="406472" y="284027"/>
                  </a:cubicBezTo>
                  <a:cubicBezTo>
                    <a:pt x="405767" y="285069"/>
                    <a:pt x="404003" y="285069"/>
                    <a:pt x="404356" y="283680"/>
                  </a:cubicBezTo>
                  <a:cubicBezTo>
                    <a:pt x="404356" y="281943"/>
                    <a:pt x="405061" y="280901"/>
                    <a:pt x="405414" y="279860"/>
                  </a:cubicBezTo>
                  <a:cubicBezTo>
                    <a:pt x="406120" y="278471"/>
                    <a:pt x="406825" y="277081"/>
                    <a:pt x="407178" y="275692"/>
                  </a:cubicBezTo>
                  <a:close/>
                  <a:moveTo>
                    <a:pt x="412968" y="274893"/>
                  </a:moveTo>
                  <a:cubicBezTo>
                    <a:pt x="412968" y="272716"/>
                    <a:pt x="415956" y="273079"/>
                    <a:pt x="416330" y="274893"/>
                  </a:cubicBezTo>
                  <a:cubicBezTo>
                    <a:pt x="416330" y="277433"/>
                    <a:pt x="415956" y="280699"/>
                    <a:pt x="415209" y="282876"/>
                  </a:cubicBezTo>
                  <a:cubicBezTo>
                    <a:pt x="415209" y="284328"/>
                    <a:pt x="413341" y="285053"/>
                    <a:pt x="412221" y="284690"/>
                  </a:cubicBezTo>
                  <a:cubicBezTo>
                    <a:pt x="410727" y="284328"/>
                    <a:pt x="410353" y="282876"/>
                    <a:pt x="410727" y="281788"/>
                  </a:cubicBezTo>
                  <a:cubicBezTo>
                    <a:pt x="410727" y="279248"/>
                    <a:pt x="412594" y="277433"/>
                    <a:pt x="412968" y="274893"/>
                  </a:cubicBezTo>
                  <a:close/>
                  <a:moveTo>
                    <a:pt x="457375" y="273265"/>
                  </a:moveTo>
                  <a:cubicBezTo>
                    <a:pt x="459164" y="271128"/>
                    <a:pt x="462383" y="274334"/>
                    <a:pt x="460237" y="276471"/>
                  </a:cubicBezTo>
                  <a:cubicBezTo>
                    <a:pt x="435195" y="304257"/>
                    <a:pt x="401208" y="336316"/>
                    <a:pt x="362572" y="343441"/>
                  </a:cubicBezTo>
                  <a:cubicBezTo>
                    <a:pt x="361499" y="343797"/>
                    <a:pt x="361141" y="342372"/>
                    <a:pt x="361856" y="342016"/>
                  </a:cubicBezTo>
                  <a:cubicBezTo>
                    <a:pt x="380817" y="337741"/>
                    <a:pt x="399420" y="324205"/>
                    <a:pt x="414445" y="313518"/>
                  </a:cubicBezTo>
                  <a:cubicBezTo>
                    <a:pt x="431259" y="301407"/>
                    <a:pt x="443781" y="288227"/>
                    <a:pt x="457375" y="273265"/>
                  </a:cubicBezTo>
                  <a:close/>
                  <a:moveTo>
                    <a:pt x="721750" y="191951"/>
                  </a:moveTo>
                  <a:cubicBezTo>
                    <a:pt x="701967" y="207403"/>
                    <a:pt x="681106" y="221777"/>
                    <a:pt x="659884" y="235432"/>
                  </a:cubicBezTo>
                  <a:cubicBezTo>
                    <a:pt x="648374" y="242979"/>
                    <a:pt x="636505" y="250885"/>
                    <a:pt x="624275" y="257712"/>
                  </a:cubicBezTo>
                  <a:cubicBezTo>
                    <a:pt x="616362" y="262025"/>
                    <a:pt x="607370" y="266337"/>
                    <a:pt x="599817" y="272086"/>
                  </a:cubicBezTo>
                  <a:cubicBezTo>
                    <a:pt x="607730" y="270649"/>
                    <a:pt x="615283" y="268493"/>
                    <a:pt x="622117" y="267056"/>
                  </a:cubicBezTo>
                  <a:cubicBezTo>
                    <a:pt x="634706" y="264540"/>
                    <a:pt x="647295" y="261306"/>
                    <a:pt x="659165" y="255916"/>
                  </a:cubicBezTo>
                  <a:cubicBezTo>
                    <a:pt x="678228" y="247650"/>
                    <a:pt x="696572" y="236511"/>
                    <a:pt x="708442" y="218902"/>
                  </a:cubicBezTo>
                  <a:cubicBezTo>
                    <a:pt x="714197" y="210278"/>
                    <a:pt x="718513" y="200935"/>
                    <a:pt x="721750" y="191951"/>
                  </a:cubicBezTo>
                  <a:close/>
                  <a:moveTo>
                    <a:pt x="290558" y="180288"/>
                  </a:moveTo>
                  <a:cubicBezTo>
                    <a:pt x="289825" y="180641"/>
                    <a:pt x="289093" y="181346"/>
                    <a:pt x="288726" y="182758"/>
                  </a:cubicBezTo>
                  <a:cubicBezTo>
                    <a:pt x="288726" y="183463"/>
                    <a:pt x="288726" y="184521"/>
                    <a:pt x="289093" y="185227"/>
                  </a:cubicBezTo>
                  <a:cubicBezTo>
                    <a:pt x="289093" y="185580"/>
                    <a:pt x="289459" y="185933"/>
                    <a:pt x="289825" y="186285"/>
                  </a:cubicBezTo>
                  <a:cubicBezTo>
                    <a:pt x="290558" y="186285"/>
                    <a:pt x="291291" y="186285"/>
                    <a:pt x="292390" y="185933"/>
                  </a:cubicBezTo>
                  <a:cubicBezTo>
                    <a:pt x="293489" y="185580"/>
                    <a:pt x="294588" y="184874"/>
                    <a:pt x="294588" y="183463"/>
                  </a:cubicBezTo>
                  <a:cubicBezTo>
                    <a:pt x="294954" y="181346"/>
                    <a:pt x="292390" y="180288"/>
                    <a:pt x="290558" y="180288"/>
                  </a:cubicBezTo>
                  <a:close/>
                  <a:moveTo>
                    <a:pt x="166139" y="179406"/>
                  </a:moveTo>
                  <a:cubicBezTo>
                    <a:pt x="165428" y="179758"/>
                    <a:pt x="164362" y="180111"/>
                    <a:pt x="164006" y="181170"/>
                  </a:cubicBezTo>
                  <a:cubicBezTo>
                    <a:pt x="161874" y="183286"/>
                    <a:pt x="162229" y="186461"/>
                    <a:pt x="165428" y="187167"/>
                  </a:cubicBezTo>
                  <a:cubicBezTo>
                    <a:pt x="167916" y="187872"/>
                    <a:pt x="170404" y="185756"/>
                    <a:pt x="170759" y="183286"/>
                  </a:cubicBezTo>
                  <a:cubicBezTo>
                    <a:pt x="171114" y="182228"/>
                    <a:pt x="171114" y="181170"/>
                    <a:pt x="170404" y="180817"/>
                  </a:cubicBezTo>
                  <a:cubicBezTo>
                    <a:pt x="169693" y="179758"/>
                    <a:pt x="168271" y="179758"/>
                    <a:pt x="166850" y="179758"/>
                  </a:cubicBezTo>
                  <a:cubicBezTo>
                    <a:pt x="166494" y="179758"/>
                    <a:pt x="166139" y="179406"/>
                    <a:pt x="166139" y="179406"/>
                  </a:cubicBezTo>
                  <a:close/>
                  <a:moveTo>
                    <a:pt x="235022" y="178058"/>
                  </a:moveTo>
                  <a:cubicBezTo>
                    <a:pt x="234670" y="178058"/>
                    <a:pt x="233964" y="178058"/>
                    <a:pt x="233258" y="178413"/>
                  </a:cubicBezTo>
                  <a:cubicBezTo>
                    <a:pt x="232906" y="178413"/>
                    <a:pt x="232553" y="178769"/>
                    <a:pt x="232200" y="178769"/>
                  </a:cubicBezTo>
                  <a:cubicBezTo>
                    <a:pt x="230436" y="179480"/>
                    <a:pt x="229731" y="180901"/>
                    <a:pt x="229731" y="182678"/>
                  </a:cubicBezTo>
                  <a:cubicBezTo>
                    <a:pt x="229731" y="185166"/>
                    <a:pt x="233964" y="186588"/>
                    <a:pt x="236081" y="185522"/>
                  </a:cubicBezTo>
                  <a:cubicBezTo>
                    <a:pt x="237492" y="184455"/>
                    <a:pt x="238197" y="181968"/>
                    <a:pt x="237492" y="179835"/>
                  </a:cubicBezTo>
                  <a:cubicBezTo>
                    <a:pt x="236786" y="178769"/>
                    <a:pt x="236081" y="178413"/>
                    <a:pt x="235022" y="178058"/>
                  </a:cubicBezTo>
                  <a:close/>
                  <a:moveTo>
                    <a:pt x="290192" y="174291"/>
                  </a:moveTo>
                  <a:cubicBezTo>
                    <a:pt x="295687" y="174291"/>
                    <a:pt x="300450" y="178877"/>
                    <a:pt x="299717" y="184521"/>
                  </a:cubicBezTo>
                  <a:cubicBezTo>
                    <a:pt x="299717" y="186991"/>
                    <a:pt x="298251" y="189813"/>
                    <a:pt x="295687" y="190871"/>
                  </a:cubicBezTo>
                  <a:cubicBezTo>
                    <a:pt x="293489" y="191930"/>
                    <a:pt x="290558" y="192988"/>
                    <a:pt x="287994" y="191930"/>
                  </a:cubicBezTo>
                  <a:cubicBezTo>
                    <a:pt x="283598" y="190166"/>
                    <a:pt x="281766" y="185580"/>
                    <a:pt x="283598" y="181346"/>
                  </a:cubicBezTo>
                  <a:cubicBezTo>
                    <a:pt x="284330" y="179230"/>
                    <a:pt x="285429" y="177819"/>
                    <a:pt x="287261" y="176760"/>
                  </a:cubicBezTo>
                  <a:cubicBezTo>
                    <a:pt x="287627" y="175702"/>
                    <a:pt x="288360" y="174644"/>
                    <a:pt x="290192" y="174291"/>
                  </a:cubicBezTo>
                  <a:close/>
                  <a:moveTo>
                    <a:pt x="169693" y="173761"/>
                  </a:moveTo>
                  <a:cubicBezTo>
                    <a:pt x="175024" y="174467"/>
                    <a:pt x="178222" y="179758"/>
                    <a:pt x="176445" y="185403"/>
                  </a:cubicBezTo>
                  <a:cubicBezTo>
                    <a:pt x="174668" y="191047"/>
                    <a:pt x="168982" y="194575"/>
                    <a:pt x="162585" y="192458"/>
                  </a:cubicBezTo>
                  <a:cubicBezTo>
                    <a:pt x="156187" y="189989"/>
                    <a:pt x="154766" y="182228"/>
                    <a:pt x="159386" y="177289"/>
                  </a:cubicBezTo>
                  <a:cubicBezTo>
                    <a:pt x="162229" y="174114"/>
                    <a:pt x="166139" y="172703"/>
                    <a:pt x="169693" y="173761"/>
                  </a:cubicBezTo>
                  <a:close/>
                  <a:moveTo>
                    <a:pt x="236610" y="172193"/>
                  </a:moveTo>
                  <a:cubicBezTo>
                    <a:pt x="239167" y="173082"/>
                    <a:pt x="241372" y="175215"/>
                    <a:pt x="242431" y="178058"/>
                  </a:cubicBezTo>
                  <a:cubicBezTo>
                    <a:pt x="244900" y="183034"/>
                    <a:pt x="243136" y="189787"/>
                    <a:pt x="237139" y="191564"/>
                  </a:cubicBezTo>
                  <a:cubicBezTo>
                    <a:pt x="231142" y="192985"/>
                    <a:pt x="223028" y="189076"/>
                    <a:pt x="223733" y="181968"/>
                  </a:cubicBezTo>
                  <a:cubicBezTo>
                    <a:pt x="224086" y="178769"/>
                    <a:pt x="225497" y="176992"/>
                    <a:pt x="227614" y="175925"/>
                  </a:cubicBezTo>
                  <a:cubicBezTo>
                    <a:pt x="227614" y="175215"/>
                    <a:pt x="227967" y="174504"/>
                    <a:pt x="228672" y="173793"/>
                  </a:cubicBezTo>
                  <a:cubicBezTo>
                    <a:pt x="231142" y="171660"/>
                    <a:pt x="234052" y="171305"/>
                    <a:pt x="236610" y="172193"/>
                  </a:cubicBezTo>
                  <a:close/>
                  <a:moveTo>
                    <a:pt x="447153" y="169027"/>
                  </a:moveTo>
                  <a:cubicBezTo>
                    <a:pt x="459211" y="199792"/>
                    <a:pt x="449636" y="230558"/>
                    <a:pt x="431548" y="256256"/>
                  </a:cubicBezTo>
                  <a:cubicBezTo>
                    <a:pt x="429775" y="258066"/>
                    <a:pt x="426228" y="256256"/>
                    <a:pt x="427647" y="253723"/>
                  </a:cubicBezTo>
                  <a:cubicBezTo>
                    <a:pt x="436159" y="242140"/>
                    <a:pt x="443252" y="229472"/>
                    <a:pt x="446798" y="215356"/>
                  </a:cubicBezTo>
                  <a:cubicBezTo>
                    <a:pt x="450345" y="199792"/>
                    <a:pt x="448217" y="184952"/>
                    <a:pt x="445734" y="169389"/>
                  </a:cubicBezTo>
                  <a:cubicBezTo>
                    <a:pt x="445734" y="168665"/>
                    <a:pt x="446798" y="167941"/>
                    <a:pt x="447153" y="169027"/>
                  </a:cubicBezTo>
                  <a:close/>
                  <a:moveTo>
                    <a:pt x="727865" y="148110"/>
                  </a:moveTo>
                  <a:cubicBezTo>
                    <a:pt x="715995" y="158890"/>
                    <a:pt x="701248" y="167874"/>
                    <a:pt x="688299" y="176858"/>
                  </a:cubicBezTo>
                  <a:cubicBezTo>
                    <a:pt x="671394" y="188717"/>
                    <a:pt x="654129" y="200216"/>
                    <a:pt x="637584" y="212075"/>
                  </a:cubicBezTo>
                  <a:cubicBezTo>
                    <a:pt x="619959" y="224652"/>
                    <a:pt x="603414" y="237589"/>
                    <a:pt x="586508" y="250885"/>
                  </a:cubicBezTo>
                  <a:cubicBezTo>
                    <a:pt x="574999" y="259509"/>
                    <a:pt x="561331" y="268493"/>
                    <a:pt x="552338" y="280352"/>
                  </a:cubicBezTo>
                  <a:cubicBezTo>
                    <a:pt x="554856" y="291851"/>
                    <a:pt x="560251" y="301913"/>
                    <a:pt x="568884" y="310178"/>
                  </a:cubicBezTo>
                  <a:cubicBezTo>
                    <a:pt x="564927" y="298679"/>
                    <a:pt x="567445" y="286461"/>
                    <a:pt x="572840" y="274962"/>
                  </a:cubicBezTo>
                  <a:cubicBezTo>
                    <a:pt x="573920" y="273165"/>
                    <a:pt x="575358" y="272805"/>
                    <a:pt x="576797" y="273165"/>
                  </a:cubicBezTo>
                  <a:cubicBezTo>
                    <a:pt x="577876" y="272805"/>
                    <a:pt x="579315" y="272446"/>
                    <a:pt x="580754" y="272805"/>
                  </a:cubicBezTo>
                  <a:cubicBezTo>
                    <a:pt x="585070" y="273524"/>
                    <a:pt x="589746" y="273165"/>
                    <a:pt x="594422" y="272805"/>
                  </a:cubicBezTo>
                  <a:cubicBezTo>
                    <a:pt x="607370" y="256634"/>
                    <a:pt x="630750" y="246572"/>
                    <a:pt x="647295" y="235432"/>
                  </a:cubicBezTo>
                  <a:cubicBezTo>
                    <a:pt x="673193" y="218184"/>
                    <a:pt x="698730" y="199497"/>
                    <a:pt x="723189" y="180452"/>
                  </a:cubicBezTo>
                  <a:cubicBezTo>
                    <a:pt x="723908" y="180092"/>
                    <a:pt x="724628" y="179733"/>
                    <a:pt x="725347" y="179373"/>
                  </a:cubicBezTo>
                  <a:cubicBezTo>
                    <a:pt x="727505" y="169312"/>
                    <a:pt x="728584" y="158531"/>
                    <a:pt x="727865" y="148110"/>
                  </a:cubicBezTo>
                  <a:close/>
                  <a:moveTo>
                    <a:pt x="720311" y="115768"/>
                  </a:moveTo>
                  <a:cubicBezTo>
                    <a:pt x="685422" y="142001"/>
                    <a:pt x="652331" y="170749"/>
                    <a:pt x="616722" y="196622"/>
                  </a:cubicBezTo>
                  <a:cubicBezTo>
                    <a:pt x="596939" y="210997"/>
                    <a:pt x="576437" y="224652"/>
                    <a:pt x="558093" y="240104"/>
                  </a:cubicBezTo>
                  <a:cubicBezTo>
                    <a:pt x="544785" y="251244"/>
                    <a:pt x="531836" y="263462"/>
                    <a:pt x="516730" y="271727"/>
                  </a:cubicBezTo>
                  <a:cubicBezTo>
                    <a:pt x="525362" y="271008"/>
                    <a:pt x="533635" y="269930"/>
                    <a:pt x="542627" y="268493"/>
                  </a:cubicBezTo>
                  <a:cubicBezTo>
                    <a:pt x="544066" y="268134"/>
                    <a:pt x="545504" y="268493"/>
                    <a:pt x="545864" y="269571"/>
                  </a:cubicBezTo>
                  <a:cubicBezTo>
                    <a:pt x="548022" y="268852"/>
                    <a:pt x="550540" y="269571"/>
                    <a:pt x="550900" y="272446"/>
                  </a:cubicBezTo>
                  <a:cubicBezTo>
                    <a:pt x="550900" y="273165"/>
                    <a:pt x="550900" y="273524"/>
                    <a:pt x="550900" y="274243"/>
                  </a:cubicBezTo>
                  <a:cubicBezTo>
                    <a:pt x="559892" y="263462"/>
                    <a:pt x="571402" y="254838"/>
                    <a:pt x="582192" y="246213"/>
                  </a:cubicBezTo>
                  <a:cubicBezTo>
                    <a:pt x="597659" y="233636"/>
                    <a:pt x="612766" y="221058"/>
                    <a:pt x="628592" y="209200"/>
                  </a:cubicBezTo>
                  <a:cubicBezTo>
                    <a:pt x="660244" y="185123"/>
                    <a:pt x="693335" y="163203"/>
                    <a:pt x="725347" y="139485"/>
                  </a:cubicBezTo>
                  <a:cubicBezTo>
                    <a:pt x="726066" y="139485"/>
                    <a:pt x="726426" y="139126"/>
                    <a:pt x="726786" y="139126"/>
                  </a:cubicBezTo>
                  <a:cubicBezTo>
                    <a:pt x="725707" y="130861"/>
                    <a:pt x="723549" y="123314"/>
                    <a:pt x="720311" y="115768"/>
                  </a:cubicBezTo>
                  <a:close/>
                  <a:moveTo>
                    <a:pt x="89342" y="97574"/>
                  </a:moveTo>
                  <a:cubicBezTo>
                    <a:pt x="91892" y="96503"/>
                    <a:pt x="94077" y="100430"/>
                    <a:pt x="91527" y="101858"/>
                  </a:cubicBezTo>
                  <a:cubicBezTo>
                    <a:pt x="64213" y="113996"/>
                    <a:pt x="39812" y="141128"/>
                    <a:pt x="33985" y="169688"/>
                  </a:cubicBezTo>
                  <a:cubicBezTo>
                    <a:pt x="33985" y="170759"/>
                    <a:pt x="32528" y="170402"/>
                    <a:pt x="32528" y="169688"/>
                  </a:cubicBezTo>
                  <a:cubicBezTo>
                    <a:pt x="33985" y="138986"/>
                    <a:pt x="62028" y="110426"/>
                    <a:pt x="89342" y="97574"/>
                  </a:cubicBezTo>
                  <a:close/>
                  <a:moveTo>
                    <a:pt x="708801" y="94566"/>
                  </a:moveTo>
                  <a:cubicBezTo>
                    <a:pt x="688659" y="104269"/>
                    <a:pt x="670315" y="122596"/>
                    <a:pt x="653410" y="135532"/>
                  </a:cubicBezTo>
                  <a:cubicBezTo>
                    <a:pt x="633627" y="150985"/>
                    <a:pt x="613845" y="165718"/>
                    <a:pt x="594062" y="180452"/>
                  </a:cubicBezTo>
                  <a:cubicBezTo>
                    <a:pt x="554137" y="209559"/>
                    <a:pt x="515650" y="244057"/>
                    <a:pt x="471409" y="266337"/>
                  </a:cubicBezTo>
                  <a:cubicBezTo>
                    <a:pt x="483998" y="270290"/>
                    <a:pt x="496587" y="272086"/>
                    <a:pt x="509536" y="271727"/>
                  </a:cubicBezTo>
                  <a:lnTo>
                    <a:pt x="509896" y="271368"/>
                  </a:lnTo>
                  <a:cubicBezTo>
                    <a:pt x="527520" y="257353"/>
                    <a:pt x="543346" y="241901"/>
                    <a:pt x="560611" y="228245"/>
                  </a:cubicBezTo>
                  <a:cubicBezTo>
                    <a:pt x="576078" y="215668"/>
                    <a:pt x="592623" y="204528"/>
                    <a:pt x="608449" y="193029"/>
                  </a:cubicBezTo>
                  <a:cubicBezTo>
                    <a:pt x="645497" y="165718"/>
                    <a:pt x="680027" y="135532"/>
                    <a:pt x="716715" y="107862"/>
                  </a:cubicBezTo>
                  <a:cubicBezTo>
                    <a:pt x="714556" y="103191"/>
                    <a:pt x="711679" y="98878"/>
                    <a:pt x="708801" y="94566"/>
                  </a:cubicBezTo>
                  <a:close/>
                  <a:moveTo>
                    <a:pt x="91333" y="86465"/>
                  </a:moveTo>
                  <a:cubicBezTo>
                    <a:pt x="93861" y="85391"/>
                    <a:pt x="95667" y="88612"/>
                    <a:pt x="93139" y="90044"/>
                  </a:cubicBezTo>
                  <a:cubicBezTo>
                    <a:pt x="75082" y="98991"/>
                    <a:pt x="57386" y="111518"/>
                    <a:pt x="44385" y="127266"/>
                  </a:cubicBezTo>
                  <a:cubicBezTo>
                    <a:pt x="31023" y="143730"/>
                    <a:pt x="25606" y="162699"/>
                    <a:pt x="21995" y="182742"/>
                  </a:cubicBezTo>
                  <a:cubicBezTo>
                    <a:pt x="21995" y="183458"/>
                    <a:pt x="20189" y="183458"/>
                    <a:pt x="20189" y="182384"/>
                  </a:cubicBezTo>
                  <a:cubicBezTo>
                    <a:pt x="19828" y="140151"/>
                    <a:pt x="54136" y="102571"/>
                    <a:pt x="91333" y="86465"/>
                  </a:cubicBezTo>
                  <a:close/>
                  <a:moveTo>
                    <a:pt x="676070" y="65818"/>
                  </a:moveTo>
                  <a:cubicBezTo>
                    <a:pt x="658805" y="78395"/>
                    <a:pt x="643339" y="94207"/>
                    <a:pt x="627153" y="107862"/>
                  </a:cubicBezTo>
                  <a:cubicBezTo>
                    <a:pt x="609888" y="122236"/>
                    <a:pt x="592983" y="136611"/>
                    <a:pt x="576078" y="150625"/>
                  </a:cubicBezTo>
                  <a:cubicBezTo>
                    <a:pt x="557374" y="165718"/>
                    <a:pt x="538311" y="180092"/>
                    <a:pt x="519247" y="194466"/>
                  </a:cubicBezTo>
                  <a:cubicBezTo>
                    <a:pt x="505939" y="204528"/>
                    <a:pt x="492990" y="215668"/>
                    <a:pt x="478243" y="223933"/>
                  </a:cubicBezTo>
                  <a:cubicBezTo>
                    <a:pt x="474646" y="237589"/>
                    <a:pt x="468532" y="250525"/>
                    <a:pt x="460259" y="262384"/>
                  </a:cubicBezTo>
                  <a:cubicBezTo>
                    <a:pt x="462417" y="263103"/>
                    <a:pt x="463856" y="263821"/>
                    <a:pt x="466014" y="264540"/>
                  </a:cubicBezTo>
                  <a:cubicBezTo>
                    <a:pt x="509896" y="238307"/>
                    <a:pt x="549101" y="203809"/>
                    <a:pt x="590105" y="173264"/>
                  </a:cubicBezTo>
                  <a:cubicBezTo>
                    <a:pt x="612406" y="157094"/>
                    <a:pt x="634347" y="139485"/>
                    <a:pt x="656647" y="122955"/>
                  </a:cubicBezTo>
                  <a:cubicBezTo>
                    <a:pt x="671035" y="111815"/>
                    <a:pt x="686501" y="96722"/>
                    <a:pt x="703406" y="88098"/>
                  </a:cubicBezTo>
                  <a:cubicBezTo>
                    <a:pt x="699090" y="83426"/>
                    <a:pt x="694414" y="78755"/>
                    <a:pt x="689019" y="74802"/>
                  </a:cubicBezTo>
                  <a:cubicBezTo>
                    <a:pt x="684703" y="71568"/>
                    <a:pt x="680386" y="68693"/>
                    <a:pt x="676070" y="65818"/>
                  </a:cubicBezTo>
                  <a:close/>
                  <a:moveTo>
                    <a:pt x="648374" y="51444"/>
                  </a:moveTo>
                  <a:cubicBezTo>
                    <a:pt x="631829" y="61146"/>
                    <a:pt x="617082" y="75880"/>
                    <a:pt x="601975" y="87379"/>
                  </a:cubicBezTo>
                  <a:cubicBezTo>
                    <a:pt x="587228" y="99238"/>
                    <a:pt x="572840" y="111456"/>
                    <a:pt x="558813" y="123314"/>
                  </a:cubicBezTo>
                  <a:cubicBezTo>
                    <a:pt x="544425" y="135532"/>
                    <a:pt x="529319" y="147391"/>
                    <a:pt x="514931" y="159609"/>
                  </a:cubicBezTo>
                  <a:cubicBezTo>
                    <a:pt x="504500" y="168234"/>
                    <a:pt x="491911" y="176499"/>
                    <a:pt x="481840" y="186201"/>
                  </a:cubicBezTo>
                  <a:cubicBezTo>
                    <a:pt x="482919" y="197341"/>
                    <a:pt x="481840" y="208122"/>
                    <a:pt x="479682" y="218543"/>
                  </a:cubicBezTo>
                  <a:cubicBezTo>
                    <a:pt x="512773" y="191951"/>
                    <a:pt x="546583" y="165718"/>
                    <a:pt x="578955" y="138048"/>
                  </a:cubicBezTo>
                  <a:cubicBezTo>
                    <a:pt x="597659" y="122955"/>
                    <a:pt x="616003" y="107144"/>
                    <a:pt x="634347" y="91691"/>
                  </a:cubicBezTo>
                  <a:cubicBezTo>
                    <a:pt x="645857" y="81630"/>
                    <a:pt x="656287" y="70849"/>
                    <a:pt x="668157" y="61506"/>
                  </a:cubicBezTo>
                  <a:cubicBezTo>
                    <a:pt x="661683" y="57912"/>
                    <a:pt x="655208" y="54319"/>
                    <a:pt x="648374" y="51444"/>
                  </a:cubicBezTo>
                  <a:close/>
                  <a:moveTo>
                    <a:pt x="615283" y="39585"/>
                  </a:moveTo>
                  <a:cubicBezTo>
                    <a:pt x="589386" y="56475"/>
                    <a:pt x="567085" y="79473"/>
                    <a:pt x="543706" y="99597"/>
                  </a:cubicBezTo>
                  <a:cubicBezTo>
                    <a:pt x="521765" y="119362"/>
                    <a:pt x="498386" y="137689"/>
                    <a:pt x="476445" y="156734"/>
                  </a:cubicBezTo>
                  <a:cubicBezTo>
                    <a:pt x="476804" y="158890"/>
                    <a:pt x="477524" y="161046"/>
                    <a:pt x="478243" y="163203"/>
                  </a:cubicBezTo>
                  <a:cubicBezTo>
                    <a:pt x="479682" y="168952"/>
                    <a:pt x="480761" y="174702"/>
                    <a:pt x="481121" y="180452"/>
                  </a:cubicBezTo>
                  <a:cubicBezTo>
                    <a:pt x="490473" y="171108"/>
                    <a:pt x="501263" y="163203"/>
                    <a:pt x="510615" y="154937"/>
                  </a:cubicBezTo>
                  <a:cubicBezTo>
                    <a:pt x="526441" y="141282"/>
                    <a:pt x="542267" y="127986"/>
                    <a:pt x="558093" y="114331"/>
                  </a:cubicBezTo>
                  <a:cubicBezTo>
                    <a:pt x="573200" y="101035"/>
                    <a:pt x="588667" y="88098"/>
                    <a:pt x="604852" y="75161"/>
                  </a:cubicBezTo>
                  <a:cubicBezTo>
                    <a:pt x="616003" y="66177"/>
                    <a:pt x="626793" y="55756"/>
                    <a:pt x="639023" y="47491"/>
                  </a:cubicBezTo>
                  <a:cubicBezTo>
                    <a:pt x="631109" y="44616"/>
                    <a:pt x="623196" y="41741"/>
                    <a:pt x="615283" y="39585"/>
                  </a:cubicBezTo>
                  <a:close/>
                  <a:moveTo>
                    <a:pt x="234135" y="38120"/>
                  </a:moveTo>
                  <a:cubicBezTo>
                    <a:pt x="213222" y="38283"/>
                    <a:pt x="192473" y="40663"/>
                    <a:pt x="172510" y="45335"/>
                  </a:cubicBezTo>
                  <a:cubicBezTo>
                    <a:pt x="105609" y="61506"/>
                    <a:pt x="10292" y="106066"/>
                    <a:pt x="12450" y="187639"/>
                  </a:cubicBezTo>
                  <a:cubicBezTo>
                    <a:pt x="13529" y="222136"/>
                    <a:pt x="31514" y="254838"/>
                    <a:pt x="57771" y="279274"/>
                  </a:cubicBezTo>
                  <a:cubicBezTo>
                    <a:pt x="59569" y="277836"/>
                    <a:pt x="61368" y="276758"/>
                    <a:pt x="63166" y="275680"/>
                  </a:cubicBezTo>
                  <a:cubicBezTo>
                    <a:pt x="65684" y="274243"/>
                    <a:pt x="68921" y="277836"/>
                    <a:pt x="66403" y="279633"/>
                  </a:cubicBezTo>
                  <a:cubicBezTo>
                    <a:pt x="64964" y="280711"/>
                    <a:pt x="63526" y="281789"/>
                    <a:pt x="61727" y="282867"/>
                  </a:cubicBezTo>
                  <a:cubicBezTo>
                    <a:pt x="62806" y="283945"/>
                    <a:pt x="63885" y="284664"/>
                    <a:pt x="65324" y="285742"/>
                  </a:cubicBezTo>
                  <a:cubicBezTo>
                    <a:pt x="67842" y="282867"/>
                    <a:pt x="71798" y="280352"/>
                    <a:pt x="75395" y="282149"/>
                  </a:cubicBezTo>
                  <a:cubicBezTo>
                    <a:pt x="76474" y="282867"/>
                    <a:pt x="76474" y="284305"/>
                    <a:pt x="76115" y="285023"/>
                  </a:cubicBezTo>
                  <a:cubicBezTo>
                    <a:pt x="74316" y="286820"/>
                    <a:pt x="71798" y="287180"/>
                    <a:pt x="70000" y="287898"/>
                  </a:cubicBezTo>
                  <a:cubicBezTo>
                    <a:pt x="69640" y="288258"/>
                    <a:pt x="69281" y="288617"/>
                    <a:pt x="68921" y="288976"/>
                  </a:cubicBezTo>
                  <a:cubicBezTo>
                    <a:pt x="100573" y="314490"/>
                    <a:pt x="141577" y="328864"/>
                    <a:pt x="178985" y="322755"/>
                  </a:cubicBezTo>
                  <a:cubicBezTo>
                    <a:pt x="180064" y="322755"/>
                    <a:pt x="180783" y="322755"/>
                    <a:pt x="181862" y="323474"/>
                  </a:cubicBezTo>
                  <a:cubicBezTo>
                    <a:pt x="182941" y="320240"/>
                    <a:pt x="189056" y="320599"/>
                    <a:pt x="190135" y="324193"/>
                  </a:cubicBezTo>
                  <a:cubicBezTo>
                    <a:pt x="196609" y="343598"/>
                    <a:pt x="193012" y="373424"/>
                    <a:pt x="177906" y="388517"/>
                  </a:cubicBezTo>
                  <a:cubicBezTo>
                    <a:pt x="199487" y="377377"/>
                    <a:pt x="215673" y="354019"/>
                    <a:pt x="225744" y="333536"/>
                  </a:cubicBezTo>
                  <a:cubicBezTo>
                    <a:pt x="226463" y="329943"/>
                    <a:pt x="229341" y="326349"/>
                    <a:pt x="234017" y="327786"/>
                  </a:cubicBezTo>
                  <a:cubicBezTo>
                    <a:pt x="298041" y="347191"/>
                    <a:pt x="378250" y="322755"/>
                    <a:pt x="426089" y="277118"/>
                  </a:cubicBezTo>
                  <a:cubicBezTo>
                    <a:pt x="438138" y="265798"/>
                    <a:pt x="448479" y="252502"/>
                    <a:pt x="455628" y="237768"/>
                  </a:cubicBezTo>
                  <a:lnTo>
                    <a:pt x="461615" y="210111"/>
                  </a:lnTo>
                  <a:lnTo>
                    <a:pt x="451211" y="237388"/>
                  </a:lnTo>
                  <a:cubicBezTo>
                    <a:pt x="445972" y="246130"/>
                    <a:pt x="439630" y="254378"/>
                    <a:pt x="433565" y="263343"/>
                  </a:cubicBezTo>
                  <a:cubicBezTo>
                    <a:pt x="432829" y="264419"/>
                    <a:pt x="430991" y="262985"/>
                    <a:pt x="431726" y="262268"/>
                  </a:cubicBezTo>
                  <a:cubicBezTo>
                    <a:pt x="444961" y="245771"/>
                    <a:pt x="457828" y="224612"/>
                    <a:pt x="458931" y="203454"/>
                  </a:cubicBezTo>
                  <a:cubicBezTo>
                    <a:pt x="460034" y="182295"/>
                    <a:pt x="453049" y="166516"/>
                    <a:pt x="446432" y="147150"/>
                  </a:cubicBezTo>
                  <a:cubicBezTo>
                    <a:pt x="446432" y="146074"/>
                    <a:pt x="447902" y="145716"/>
                    <a:pt x="448637" y="146433"/>
                  </a:cubicBezTo>
                  <a:cubicBezTo>
                    <a:pt x="453784" y="156295"/>
                    <a:pt x="458012" y="166157"/>
                    <a:pt x="460540" y="176378"/>
                  </a:cubicBezTo>
                  <a:lnTo>
                    <a:pt x="462187" y="207473"/>
                  </a:lnTo>
                  <a:lnTo>
                    <a:pt x="466014" y="189795"/>
                  </a:lnTo>
                  <a:cubicBezTo>
                    <a:pt x="463856" y="151344"/>
                    <a:pt x="440116" y="117565"/>
                    <a:pt x="409903" y="94566"/>
                  </a:cubicBezTo>
                  <a:cubicBezTo>
                    <a:pt x="361075" y="57104"/>
                    <a:pt x="296871" y="37631"/>
                    <a:pt x="234135" y="38120"/>
                  </a:cubicBezTo>
                  <a:close/>
                  <a:moveTo>
                    <a:pt x="440116" y="33836"/>
                  </a:moveTo>
                  <a:cubicBezTo>
                    <a:pt x="417456" y="38867"/>
                    <a:pt x="395515" y="46054"/>
                    <a:pt x="373934" y="55397"/>
                  </a:cubicBezTo>
                  <a:cubicBezTo>
                    <a:pt x="383286" y="59709"/>
                    <a:pt x="392997" y="64740"/>
                    <a:pt x="401990" y="70130"/>
                  </a:cubicBezTo>
                  <a:cubicBezTo>
                    <a:pt x="406306" y="65459"/>
                    <a:pt x="411701" y="61506"/>
                    <a:pt x="416377" y="56834"/>
                  </a:cubicBezTo>
                  <a:cubicBezTo>
                    <a:pt x="424290" y="49288"/>
                    <a:pt x="432203" y="41382"/>
                    <a:pt x="440116" y="33836"/>
                  </a:cubicBezTo>
                  <a:close/>
                  <a:moveTo>
                    <a:pt x="581473" y="31680"/>
                  </a:moveTo>
                  <a:cubicBezTo>
                    <a:pt x="561331" y="47491"/>
                    <a:pt x="543346" y="66537"/>
                    <a:pt x="524283" y="83426"/>
                  </a:cubicBezTo>
                  <a:cubicBezTo>
                    <a:pt x="504860" y="100675"/>
                    <a:pt x="485077" y="117205"/>
                    <a:pt x="467093" y="135532"/>
                  </a:cubicBezTo>
                  <a:cubicBezTo>
                    <a:pt x="469970" y="140923"/>
                    <a:pt x="472848" y="146672"/>
                    <a:pt x="474646" y="152781"/>
                  </a:cubicBezTo>
                  <a:cubicBezTo>
                    <a:pt x="484718" y="142719"/>
                    <a:pt x="496227" y="134454"/>
                    <a:pt x="506299" y="124752"/>
                  </a:cubicBezTo>
                  <a:cubicBezTo>
                    <a:pt x="518168" y="113253"/>
                    <a:pt x="530757" y="102113"/>
                    <a:pt x="543346" y="90973"/>
                  </a:cubicBezTo>
                  <a:cubicBezTo>
                    <a:pt x="563489" y="72646"/>
                    <a:pt x="583271" y="52522"/>
                    <a:pt x="605572" y="36710"/>
                  </a:cubicBezTo>
                  <a:cubicBezTo>
                    <a:pt x="597659" y="34914"/>
                    <a:pt x="589386" y="33117"/>
                    <a:pt x="581473" y="31680"/>
                  </a:cubicBezTo>
                  <a:close/>
                  <a:moveTo>
                    <a:pt x="472129" y="28086"/>
                  </a:moveTo>
                  <a:cubicBezTo>
                    <a:pt x="464216" y="29164"/>
                    <a:pt x="456302" y="30601"/>
                    <a:pt x="448389" y="32039"/>
                  </a:cubicBezTo>
                  <a:cubicBezTo>
                    <a:pt x="448389" y="32398"/>
                    <a:pt x="448389" y="32398"/>
                    <a:pt x="448389" y="32398"/>
                  </a:cubicBezTo>
                  <a:cubicBezTo>
                    <a:pt x="440116" y="41023"/>
                    <a:pt x="430765" y="49288"/>
                    <a:pt x="421773" y="57553"/>
                  </a:cubicBezTo>
                  <a:cubicBezTo>
                    <a:pt x="416377" y="62584"/>
                    <a:pt x="409543" y="66537"/>
                    <a:pt x="404507" y="71927"/>
                  </a:cubicBezTo>
                  <a:cubicBezTo>
                    <a:pt x="409903" y="75161"/>
                    <a:pt x="415298" y="79114"/>
                    <a:pt x="420334" y="83067"/>
                  </a:cubicBezTo>
                  <a:cubicBezTo>
                    <a:pt x="428247" y="72286"/>
                    <a:pt x="437958" y="62584"/>
                    <a:pt x="446591" y="52881"/>
                  </a:cubicBezTo>
                  <a:cubicBezTo>
                    <a:pt x="454504" y="43897"/>
                    <a:pt x="462777" y="35632"/>
                    <a:pt x="472129" y="28086"/>
                  </a:cubicBezTo>
                  <a:close/>
                  <a:moveTo>
                    <a:pt x="543706" y="27008"/>
                  </a:moveTo>
                  <a:cubicBezTo>
                    <a:pt x="543706" y="27727"/>
                    <a:pt x="543346" y="28805"/>
                    <a:pt x="542267" y="29523"/>
                  </a:cubicBezTo>
                  <a:cubicBezTo>
                    <a:pt x="524643" y="41741"/>
                    <a:pt x="510975" y="61506"/>
                    <a:pt x="495508" y="76239"/>
                  </a:cubicBezTo>
                  <a:cubicBezTo>
                    <a:pt x="482200" y="89535"/>
                    <a:pt x="468532" y="103191"/>
                    <a:pt x="453785" y="115049"/>
                  </a:cubicBezTo>
                  <a:cubicBezTo>
                    <a:pt x="457741" y="120080"/>
                    <a:pt x="461338" y="125830"/>
                    <a:pt x="464935" y="131580"/>
                  </a:cubicBezTo>
                  <a:cubicBezTo>
                    <a:pt x="481840" y="112893"/>
                    <a:pt x="501263" y="96004"/>
                    <a:pt x="519967" y="78755"/>
                  </a:cubicBezTo>
                  <a:cubicBezTo>
                    <a:pt x="537591" y="62943"/>
                    <a:pt x="554496" y="45335"/>
                    <a:pt x="572840" y="30242"/>
                  </a:cubicBezTo>
                  <a:cubicBezTo>
                    <a:pt x="563129" y="28805"/>
                    <a:pt x="553417" y="27727"/>
                    <a:pt x="543706" y="27008"/>
                  </a:cubicBezTo>
                  <a:close/>
                  <a:moveTo>
                    <a:pt x="501982" y="25930"/>
                  </a:moveTo>
                  <a:cubicBezTo>
                    <a:pt x="495508" y="25930"/>
                    <a:pt x="489034" y="26649"/>
                    <a:pt x="482559" y="27008"/>
                  </a:cubicBezTo>
                  <a:cubicBezTo>
                    <a:pt x="482200" y="27727"/>
                    <a:pt x="481840" y="28445"/>
                    <a:pt x="481121" y="28805"/>
                  </a:cubicBezTo>
                  <a:cubicBezTo>
                    <a:pt x="468532" y="37789"/>
                    <a:pt x="457381" y="48928"/>
                    <a:pt x="447310" y="60787"/>
                  </a:cubicBezTo>
                  <a:cubicBezTo>
                    <a:pt x="439757" y="69052"/>
                    <a:pt x="431484" y="76958"/>
                    <a:pt x="423571" y="85223"/>
                  </a:cubicBezTo>
                  <a:cubicBezTo>
                    <a:pt x="427528" y="88457"/>
                    <a:pt x="431844" y="92051"/>
                    <a:pt x="435800" y="95644"/>
                  </a:cubicBezTo>
                  <a:cubicBezTo>
                    <a:pt x="455943" y="70849"/>
                    <a:pt x="478603" y="48210"/>
                    <a:pt x="501982" y="25930"/>
                  </a:cubicBezTo>
                  <a:close/>
                  <a:moveTo>
                    <a:pt x="509896" y="25571"/>
                  </a:moveTo>
                  <a:cubicBezTo>
                    <a:pt x="510255" y="26649"/>
                    <a:pt x="509896" y="27727"/>
                    <a:pt x="509176" y="28805"/>
                  </a:cubicBezTo>
                  <a:cubicBezTo>
                    <a:pt x="484718" y="51085"/>
                    <a:pt x="461698" y="74802"/>
                    <a:pt x="438678" y="98878"/>
                  </a:cubicBezTo>
                  <a:cubicBezTo>
                    <a:pt x="443713" y="103191"/>
                    <a:pt x="448030" y="108222"/>
                    <a:pt x="451986" y="113253"/>
                  </a:cubicBezTo>
                  <a:cubicBezTo>
                    <a:pt x="465295" y="96722"/>
                    <a:pt x="480761" y="82348"/>
                    <a:pt x="495508" y="67615"/>
                  </a:cubicBezTo>
                  <a:cubicBezTo>
                    <a:pt x="508816" y="54319"/>
                    <a:pt x="520686" y="37789"/>
                    <a:pt x="535433" y="26289"/>
                  </a:cubicBezTo>
                  <a:cubicBezTo>
                    <a:pt x="527160" y="25571"/>
                    <a:pt x="518528" y="25571"/>
                    <a:pt x="509896" y="25571"/>
                  </a:cubicBezTo>
                  <a:close/>
                  <a:moveTo>
                    <a:pt x="504410" y="12437"/>
                  </a:moveTo>
                  <a:cubicBezTo>
                    <a:pt x="520596" y="11870"/>
                    <a:pt x="536782" y="12454"/>
                    <a:pt x="552698" y="14071"/>
                  </a:cubicBezTo>
                  <a:cubicBezTo>
                    <a:pt x="607730" y="19821"/>
                    <a:pt x="676790" y="34195"/>
                    <a:pt x="715276" y="77677"/>
                  </a:cubicBezTo>
                  <a:cubicBezTo>
                    <a:pt x="752323" y="119721"/>
                    <a:pt x="754482" y="186561"/>
                    <a:pt x="719232" y="230402"/>
                  </a:cubicBezTo>
                  <a:cubicBezTo>
                    <a:pt x="704485" y="249088"/>
                    <a:pt x="684703" y="262384"/>
                    <a:pt x="662042" y="270649"/>
                  </a:cubicBezTo>
                  <a:cubicBezTo>
                    <a:pt x="648374" y="275680"/>
                    <a:pt x="634347" y="279993"/>
                    <a:pt x="619959" y="282867"/>
                  </a:cubicBezTo>
                  <a:cubicBezTo>
                    <a:pt x="607730" y="285383"/>
                    <a:pt x="592623" y="289695"/>
                    <a:pt x="580034" y="287898"/>
                  </a:cubicBezTo>
                  <a:cubicBezTo>
                    <a:pt x="578236" y="287539"/>
                    <a:pt x="576437" y="286820"/>
                    <a:pt x="575358" y="285742"/>
                  </a:cubicBezTo>
                  <a:cubicBezTo>
                    <a:pt x="572481" y="296523"/>
                    <a:pt x="572481" y="306944"/>
                    <a:pt x="578236" y="317725"/>
                  </a:cubicBezTo>
                  <a:cubicBezTo>
                    <a:pt x="579674" y="320240"/>
                    <a:pt x="575358" y="322755"/>
                    <a:pt x="573920" y="320240"/>
                  </a:cubicBezTo>
                  <a:cubicBezTo>
                    <a:pt x="573560" y="319881"/>
                    <a:pt x="573200" y="319162"/>
                    <a:pt x="572840" y="318803"/>
                  </a:cubicBezTo>
                  <a:cubicBezTo>
                    <a:pt x="555216" y="314490"/>
                    <a:pt x="546224" y="293648"/>
                    <a:pt x="543346" y="276758"/>
                  </a:cubicBezTo>
                  <a:cubicBezTo>
                    <a:pt x="516730" y="283586"/>
                    <a:pt x="479322" y="286820"/>
                    <a:pt x="456302" y="268493"/>
                  </a:cubicBezTo>
                  <a:cubicBezTo>
                    <a:pt x="408104" y="332099"/>
                    <a:pt x="303436" y="364081"/>
                    <a:pt x="232218" y="340723"/>
                  </a:cubicBezTo>
                  <a:cubicBezTo>
                    <a:pt x="227542" y="358331"/>
                    <a:pt x="214594" y="372346"/>
                    <a:pt x="200925" y="383845"/>
                  </a:cubicBezTo>
                  <a:cubicBezTo>
                    <a:pt x="194091" y="389595"/>
                    <a:pt x="177906" y="402532"/>
                    <a:pt x="168194" y="395704"/>
                  </a:cubicBezTo>
                  <a:cubicBezTo>
                    <a:pt x="167475" y="395345"/>
                    <a:pt x="167475" y="395345"/>
                    <a:pt x="167115" y="394626"/>
                  </a:cubicBezTo>
                  <a:cubicBezTo>
                    <a:pt x="166036" y="394267"/>
                    <a:pt x="165317" y="392829"/>
                    <a:pt x="166755" y="391751"/>
                  </a:cubicBezTo>
                  <a:cubicBezTo>
                    <a:pt x="183661" y="377018"/>
                    <a:pt x="184020" y="350785"/>
                    <a:pt x="181862" y="329943"/>
                  </a:cubicBezTo>
                  <a:cubicBezTo>
                    <a:pt x="181502" y="329943"/>
                    <a:pt x="181502" y="329943"/>
                    <a:pt x="180783" y="330302"/>
                  </a:cubicBezTo>
                  <a:cubicBezTo>
                    <a:pt x="139779" y="341801"/>
                    <a:pt x="98415" y="324912"/>
                    <a:pt x="65684" y="300116"/>
                  </a:cubicBezTo>
                  <a:cubicBezTo>
                    <a:pt x="64245" y="299038"/>
                    <a:pt x="62447" y="297960"/>
                    <a:pt x="60648" y="296523"/>
                  </a:cubicBezTo>
                  <a:cubicBezTo>
                    <a:pt x="58850" y="299038"/>
                    <a:pt x="56692" y="301913"/>
                    <a:pt x="54893" y="304428"/>
                  </a:cubicBezTo>
                  <a:cubicBezTo>
                    <a:pt x="53814" y="305866"/>
                    <a:pt x="51296" y="304428"/>
                    <a:pt x="52375" y="302991"/>
                  </a:cubicBezTo>
                  <a:cubicBezTo>
                    <a:pt x="54174" y="300116"/>
                    <a:pt x="55972" y="297241"/>
                    <a:pt x="58130" y="294367"/>
                  </a:cubicBezTo>
                  <a:cubicBezTo>
                    <a:pt x="56332" y="292929"/>
                    <a:pt x="54534" y="291492"/>
                    <a:pt x="52735" y="290054"/>
                  </a:cubicBezTo>
                  <a:cubicBezTo>
                    <a:pt x="49138" y="293648"/>
                    <a:pt x="45901" y="297241"/>
                    <a:pt x="43024" y="301554"/>
                  </a:cubicBezTo>
                  <a:cubicBezTo>
                    <a:pt x="41945" y="303350"/>
                    <a:pt x="39427" y="301913"/>
                    <a:pt x="40146" y="299757"/>
                  </a:cubicBezTo>
                  <a:cubicBezTo>
                    <a:pt x="42664" y="295085"/>
                    <a:pt x="45901" y="291132"/>
                    <a:pt x="49858" y="287180"/>
                  </a:cubicBezTo>
                  <a:cubicBezTo>
                    <a:pt x="30435" y="269930"/>
                    <a:pt x="14249" y="248729"/>
                    <a:pt x="5976" y="223933"/>
                  </a:cubicBezTo>
                  <a:cubicBezTo>
                    <a:pt x="-16684" y="154219"/>
                    <a:pt x="28277" y="96004"/>
                    <a:pt x="87265" y="64021"/>
                  </a:cubicBezTo>
                  <a:cubicBezTo>
                    <a:pt x="158483" y="25571"/>
                    <a:pt x="241570" y="14071"/>
                    <a:pt x="319981" y="35632"/>
                  </a:cubicBezTo>
                  <a:cubicBezTo>
                    <a:pt x="335088" y="39585"/>
                    <a:pt x="350555" y="44976"/>
                    <a:pt x="366021" y="51803"/>
                  </a:cubicBezTo>
                  <a:cubicBezTo>
                    <a:pt x="407295" y="26200"/>
                    <a:pt x="455853" y="14139"/>
                    <a:pt x="504410" y="12437"/>
                  </a:cubicBezTo>
                  <a:close/>
                  <a:moveTo>
                    <a:pt x="489658" y="20"/>
                  </a:moveTo>
                  <a:cubicBezTo>
                    <a:pt x="492543" y="-334"/>
                    <a:pt x="492543" y="3920"/>
                    <a:pt x="489297" y="4274"/>
                  </a:cubicBezTo>
                  <a:lnTo>
                    <a:pt x="476183" y="6618"/>
                  </a:lnTo>
                  <a:lnTo>
                    <a:pt x="510661" y="5371"/>
                  </a:lnTo>
                  <a:cubicBezTo>
                    <a:pt x="513181" y="5371"/>
                    <a:pt x="513181" y="9707"/>
                    <a:pt x="510661" y="9707"/>
                  </a:cubicBezTo>
                  <a:cubicBezTo>
                    <a:pt x="463128" y="7177"/>
                    <a:pt x="409474" y="22717"/>
                    <a:pt x="368424" y="46207"/>
                  </a:cubicBezTo>
                  <a:cubicBezTo>
                    <a:pt x="366983" y="46929"/>
                    <a:pt x="365903" y="45123"/>
                    <a:pt x="367343" y="44038"/>
                  </a:cubicBezTo>
                  <a:cubicBezTo>
                    <a:pt x="387508" y="30306"/>
                    <a:pt x="413075" y="21633"/>
                    <a:pt x="436841" y="15128"/>
                  </a:cubicBezTo>
                  <a:lnTo>
                    <a:pt x="465106" y="8598"/>
                  </a:lnTo>
                  <a:lnTo>
                    <a:pt x="425835" y="15618"/>
                  </a:lnTo>
                  <a:cubicBezTo>
                    <a:pt x="407806" y="21289"/>
                    <a:pt x="388334" y="26252"/>
                    <a:pt x="372108" y="35469"/>
                  </a:cubicBezTo>
                  <a:cubicBezTo>
                    <a:pt x="371387" y="35823"/>
                    <a:pt x="370666" y="34760"/>
                    <a:pt x="371026" y="34405"/>
                  </a:cubicBezTo>
                  <a:cubicBezTo>
                    <a:pt x="385810" y="22353"/>
                    <a:pt x="407085" y="17390"/>
                    <a:pt x="424753" y="12073"/>
                  </a:cubicBezTo>
                  <a:cubicBezTo>
                    <a:pt x="446028" y="5338"/>
                    <a:pt x="467302" y="729"/>
                    <a:pt x="489658" y="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B6E55C3-CD2E-B246-9126-53AB1048B7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43510" y="2761657"/>
              <a:ext cx="396800" cy="393896"/>
            </a:xfrm>
            <a:custGeom>
              <a:avLst/>
              <a:gdLst>
                <a:gd name="connsiteX0" fmla="*/ 389591 w 437399"/>
                <a:gd name="connsiteY0" fmla="*/ 419905 h 434197"/>
                <a:gd name="connsiteX1" fmla="*/ 389232 w 437399"/>
                <a:gd name="connsiteY1" fmla="*/ 425196 h 434197"/>
                <a:gd name="connsiteX2" fmla="*/ 319641 w 437399"/>
                <a:gd name="connsiteY2" fmla="*/ 425196 h 434197"/>
                <a:gd name="connsiteX3" fmla="*/ 320000 w 437399"/>
                <a:gd name="connsiteY3" fmla="*/ 423212 h 434197"/>
                <a:gd name="connsiteX4" fmla="*/ 355513 w 437399"/>
                <a:gd name="connsiteY4" fmla="*/ 420897 h 434197"/>
                <a:gd name="connsiteX5" fmla="*/ 389591 w 437399"/>
                <a:gd name="connsiteY5" fmla="*/ 419905 h 434197"/>
                <a:gd name="connsiteX6" fmla="*/ 394862 w 437399"/>
                <a:gd name="connsiteY6" fmla="*/ 373713 h 434197"/>
                <a:gd name="connsiteX7" fmla="*/ 397805 w 437399"/>
                <a:gd name="connsiteY7" fmla="*/ 378652 h 434197"/>
                <a:gd name="connsiteX8" fmla="*/ 375367 w 437399"/>
                <a:gd name="connsiteY8" fmla="*/ 392410 h 434197"/>
                <a:gd name="connsiteX9" fmla="*/ 373160 w 437399"/>
                <a:gd name="connsiteY9" fmla="*/ 389235 h 434197"/>
                <a:gd name="connsiteX10" fmla="*/ 394862 w 437399"/>
                <a:gd name="connsiteY10" fmla="*/ 373713 h 434197"/>
                <a:gd name="connsiteX11" fmla="*/ 392684 w 437399"/>
                <a:gd name="connsiteY11" fmla="*/ 355455 h 434197"/>
                <a:gd name="connsiteX12" fmla="*/ 396647 w 437399"/>
                <a:gd name="connsiteY12" fmla="*/ 359471 h 434197"/>
                <a:gd name="connsiteX13" fmla="*/ 377196 w 437399"/>
                <a:gd name="connsiteY13" fmla="*/ 374806 h 434197"/>
                <a:gd name="connsiteX14" fmla="*/ 359907 w 437399"/>
                <a:gd name="connsiteY14" fmla="*/ 387220 h 434197"/>
                <a:gd name="connsiteX15" fmla="*/ 357746 w 437399"/>
                <a:gd name="connsiteY15" fmla="*/ 385030 h 434197"/>
                <a:gd name="connsiteX16" fmla="*/ 374675 w 437399"/>
                <a:gd name="connsiteY16" fmla="*/ 371520 h 434197"/>
                <a:gd name="connsiteX17" fmla="*/ 392684 w 437399"/>
                <a:gd name="connsiteY17" fmla="*/ 355455 h 434197"/>
                <a:gd name="connsiteX18" fmla="*/ 913 w 437399"/>
                <a:gd name="connsiteY18" fmla="*/ 352036 h 434197"/>
                <a:gd name="connsiteX19" fmla="*/ 2349 w 437399"/>
                <a:gd name="connsiteY19" fmla="*/ 352036 h 434197"/>
                <a:gd name="connsiteX20" fmla="*/ 11320 w 437399"/>
                <a:gd name="connsiteY20" fmla="*/ 426383 h 434197"/>
                <a:gd name="connsiteX21" fmla="*/ 11320 w 437399"/>
                <a:gd name="connsiteY21" fmla="*/ 427108 h 434197"/>
                <a:gd name="connsiteX22" fmla="*/ 52948 w 437399"/>
                <a:gd name="connsiteY22" fmla="*/ 428559 h 434197"/>
                <a:gd name="connsiteX23" fmla="*/ 90628 w 437399"/>
                <a:gd name="connsiteY23" fmla="*/ 429284 h 434197"/>
                <a:gd name="connsiteX24" fmla="*/ 90628 w 437399"/>
                <a:gd name="connsiteY24" fmla="*/ 432548 h 434197"/>
                <a:gd name="connsiteX25" fmla="*/ 43617 w 437399"/>
                <a:gd name="connsiteY25" fmla="*/ 433998 h 434197"/>
                <a:gd name="connsiteX26" fmla="*/ 8449 w 437399"/>
                <a:gd name="connsiteY26" fmla="*/ 432185 h 434197"/>
                <a:gd name="connsiteX27" fmla="*/ 6655 w 437399"/>
                <a:gd name="connsiteY27" fmla="*/ 428559 h 434197"/>
                <a:gd name="connsiteX28" fmla="*/ 5220 w 437399"/>
                <a:gd name="connsiteY28" fmla="*/ 426383 h 434197"/>
                <a:gd name="connsiteX29" fmla="*/ 1272 w 437399"/>
                <a:gd name="connsiteY29" fmla="*/ 391204 h 434197"/>
                <a:gd name="connsiteX30" fmla="*/ 913 w 437399"/>
                <a:gd name="connsiteY30" fmla="*/ 352036 h 434197"/>
                <a:gd name="connsiteX31" fmla="*/ 393045 w 437399"/>
                <a:gd name="connsiteY31" fmla="*/ 339201 h 434197"/>
                <a:gd name="connsiteX32" fmla="*/ 396647 w 437399"/>
                <a:gd name="connsiteY32" fmla="*/ 343193 h 434197"/>
                <a:gd name="connsiteX33" fmla="*/ 360267 w 437399"/>
                <a:gd name="connsiteY33" fmla="*/ 373310 h 434197"/>
                <a:gd name="connsiteX34" fmla="*/ 358106 w 437399"/>
                <a:gd name="connsiteY34" fmla="*/ 371133 h 434197"/>
                <a:gd name="connsiteX35" fmla="*/ 376116 w 437399"/>
                <a:gd name="connsiteY35" fmla="*/ 354441 h 434197"/>
                <a:gd name="connsiteX36" fmla="*/ 393045 w 437399"/>
                <a:gd name="connsiteY36" fmla="*/ 339201 h 434197"/>
                <a:gd name="connsiteX37" fmla="*/ 393667 w 437399"/>
                <a:gd name="connsiteY37" fmla="*/ 324544 h 434197"/>
                <a:gd name="connsiteX38" fmla="*/ 396231 w 437399"/>
                <a:gd name="connsiteY38" fmla="*/ 329243 h 434197"/>
                <a:gd name="connsiteX39" fmla="*/ 379745 w 437399"/>
                <a:gd name="connsiteY39" fmla="*/ 342619 h 434197"/>
                <a:gd name="connsiteX40" fmla="*/ 359596 w 437399"/>
                <a:gd name="connsiteY40" fmla="*/ 357803 h 434197"/>
                <a:gd name="connsiteX41" fmla="*/ 357764 w 437399"/>
                <a:gd name="connsiteY41" fmla="*/ 355995 h 434197"/>
                <a:gd name="connsiteX42" fmla="*/ 376814 w 437399"/>
                <a:gd name="connsiteY42" fmla="*/ 339004 h 434197"/>
                <a:gd name="connsiteX43" fmla="*/ 393667 w 437399"/>
                <a:gd name="connsiteY43" fmla="*/ 324544 h 434197"/>
                <a:gd name="connsiteX44" fmla="*/ 12382 w 437399"/>
                <a:gd name="connsiteY44" fmla="*/ 320646 h 434197"/>
                <a:gd name="connsiteX45" fmla="*/ 13816 w 437399"/>
                <a:gd name="connsiteY45" fmla="*/ 320646 h 434197"/>
                <a:gd name="connsiteX46" fmla="*/ 19910 w 437399"/>
                <a:gd name="connsiteY46" fmla="*/ 370572 h 434197"/>
                <a:gd name="connsiteX47" fmla="*/ 24929 w 437399"/>
                <a:gd name="connsiteY47" fmla="*/ 415071 h 434197"/>
                <a:gd name="connsiteX48" fmla="*/ 25287 w 437399"/>
                <a:gd name="connsiteY48" fmla="*/ 416156 h 434197"/>
                <a:gd name="connsiteX49" fmla="*/ 73681 w 437399"/>
                <a:gd name="connsiteY49" fmla="*/ 419412 h 434197"/>
                <a:gd name="connsiteX50" fmla="*/ 109528 w 437399"/>
                <a:gd name="connsiteY50" fmla="*/ 423392 h 434197"/>
                <a:gd name="connsiteX51" fmla="*/ 108811 w 437399"/>
                <a:gd name="connsiteY51" fmla="*/ 425201 h 434197"/>
                <a:gd name="connsiteX52" fmla="*/ 60417 w 437399"/>
                <a:gd name="connsiteY52" fmla="*/ 423753 h 434197"/>
                <a:gd name="connsiteX53" fmla="*/ 21702 w 437399"/>
                <a:gd name="connsiteY53" fmla="*/ 420497 h 434197"/>
                <a:gd name="connsiteX54" fmla="*/ 19910 w 437399"/>
                <a:gd name="connsiteY54" fmla="*/ 417603 h 434197"/>
                <a:gd name="connsiteX55" fmla="*/ 19552 w 437399"/>
                <a:gd name="connsiteY55" fmla="*/ 416518 h 434197"/>
                <a:gd name="connsiteX56" fmla="*/ 14533 w 437399"/>
                <a:gd name="connsiteY56" fmla="*/ 370572 h 434197"/>
                <a:gd name="connsiteX57" fmla="*/ 12382 w 437399"/>
                <a:gd name="connsiteY57" fmla="*/ 320646 h 434197"/>
                <a:gd name="connsiteX58" fmla="*/ 392556 w 437399"/>
                <a:gd name="connsiteY58" fmla="*/ 313095 h 434197"/>
                <a:gd name="connsiteX59" fmla="*/ 394710 w 437399"/>
                <a:gd name="connsiteY59" fmla="*/ 317874 h 434197"/>
                <a:gd name="connsiteX60" fmla="*/ 359536 w 437399"/>
                <a:gd name="connsiteY60" fmla="*/ 345079 h 434197"/>
                <a:gd name="connsiteX61" fmla="*/ 358101 w 437399"/>
                <a:gd name="connsiteY61" fmla="*/ 343240 h 434197"/>
                <a:gd name="connsiteX62" fmla="*/ 392556 w 437399"/>
                <a:gd name="connsiteY62" fmla="*/ 313095 h 434197"/>
                <a:gd name="connsiteX63" fmla="*/ 391772 w 437399"/>
                <a:gd name="connsiteY63" fmla="*/ 301394 h 434197"/>
                <a:gd name="connsiteX64" fmla="*/ 395400 w 437399"/>
                <a:gd name="connsiteY64" fmla="*/ 304921 h 434197"/>
                <a:gd name="connsiteX65" fmla="*/ 362380 w 437399"/>
                <a:gd name="connsiteY65" fmla="*/ 329263 h 434197"/>
                <a:gd name="connsiteX66" fmla="*/ 360929 w 437399"/>
                <a:gd name="connsiteY66" fmla="*/ 327852 h 434197"/>
                <a:gd name="connsiteX67" fmla="*/ 391772 w 437399"/>
                <a:gd name="connsiteY67" fmla="*/ 301394 h 434197"/>
                <a:gd name="connsiteX68" fmla="*/ 396971 w 437399"/>
                <a:gd name="connsiteY68" fmla="*/ 288630 h 434197"/>
                <a:gd name="connsiteX69" fmla="*/ 396971 w 437399"/>
                <a:gd name="connsiteY69" fmla="*/ 292283 h 434197"/>
                <a:gd name="connsiteX70" fmla="*/ 363002 w 437399"/>
                <a:gd name="connsiteY70" fmla="*/ 319011 h 434197"/>
                <a:gd name="connsiteX71" fmla="*/ 360079 w 437399"/>
                <a:gd name="connsiteY71" fmla="*/ 316160 h 434197"/>
                <a:gd name="connsiteX72" fmla="*/ 393684 w 437399"/>
                <a:gd name="connsiteY72" fmla="*/ 288719 h 434197"/>
                <a:gd name="connsiteX73" fmla="*/ 396971 w 437399"/>
                <a:gd name="connsiteY73" fmla="*/ 288630 h 434197"/>
                <a:gd name="connsiteX74" fmla="*/ 395322 w 437399"/>
                <a:gd name="connsiteY74" fmla="*/ 276936 h 434197"/>
                <a:gd name="connsiteX75" fmla="*/ 397857 w 437399"/>
                <a:gd name="connsiteY75" fmla="*/ 280950 h 434197"/>
                <a:gd name="connsiteX76" fmla="*/ 381202 w 437399"/>
                <a:gd name="connsiteY76" fmla="*/ 292628 h 434197"/>
                <a:gd name="connsiteX77" fmla="*/ 362737 w 437399"/>
                <a:gd name="connsiteY77" fmla="*/ 305766 h 434197"/>
                <a:gd name="connsiteX78" fmla="*/ 360926 w 437399"/>
                <a:gd name="connsiteY78" fmla="*/ 303942 h 434197"/>
                <a:gd name="connsiteX79" fmla="*/ 377581 w 437399"/>
                <a:gd name="connsiteY79" fmla="*/ 290804 h 434197"/>
                <a:gd name="connsiteX80" fmla="*/ 395322 w 437399"/>
                <a:gd name="connsiteY80" fmla="*/ 276936 h 434197"/>
                <a:gd name="connsiteX81" fmla="*/ 74090 w 437399"/>
                <a:gd name="connsiteY81" fmla="*/ 276553 h 434197"/>
                <a:gd name="connsiteX82" fmla="*/ 76579 w 437399"/>
                <a:gd name="connsiteY82" fmla="*/ 276553 h 434197"/>
                <a:gd name="connsiteX83" fmla="*/ 90803 w 437399"/>
                <a:gd name="connsiteY83" fmla="*/ 307187 h 434197"/>
                <a:gd name="connsiteX84" fmla="*/ 115340 w 437399"/>
                <a:gd name="connsiteY84" fmla="*/ 334578 h 434197"/>
                <a:gd name="connsiteX85" fmla="*/ 112139 w 437399"/>
                <a:gd name="connsiteY85" fmla="*/ 339263 h 434197"/>
                <a:gd name="connsiteX86" fmla="*/ 86536 w 437399"/>
                <a:gd name="connsiteY86" fmla="*/ 309710 h 434197"/>
                <a:gd name="connsiteX87" fmla="*/ 74090 w 437399"/>
                <a:gd name="connsiteY87" fmla="*/ 276553 h 434197"/>
                <a:gd name="connsiteX88" fmla="*/ 393300 w 437399"/>
                <a:gd name="connsiteY88" fmla="*/ 263356 h 434197"/>
                <a:gd name="connsiteX89" fmla="*/ 396964 w 437399"/>
                <a:gd name="connsiteY89" fmla="*/ 266973 h 434197"/>
                <a:gd name="connsiteX90" fmla="*/ 369487 w 437399"/>
                <a:gd name="connsiteY90" fmla="*/ 287952 h 434197"/>
                <a:gd name="connsiteX91" fmla="*/ 367656 w 437399"/>
                <a:gd name="connsiteY91" fmla="*/ 285782 h 434197"/>
                <a:gd name="connsiteX92" fmla="*/ 393300 w 437399"/>
                <a:gd name="connsiteY92" fmla="*/ 263356 h 434197"/>
                <a:gd name="connsiteX93" fmla="*/ 390709 w 437399"/>
                <a:gd name="connsiteY93" fmla="*/ 251909 h 434197"/>
                <a:gd name="connsiteX94" fmla="*/ 394236 w 437399"/>
                <a:gd name="connsiteY94" fmla="*/ 255573 h 434197"/>
                <a:gd name="connsiteX95" fmla="*/ 372364 w 437399"/>
                <a:gd name="connsiteY95" fmla="*/ 272425 h 434197"/>
                <a:gd name="connsiteX96" fmla="*/ 371659 w 437399"/>
                <a:gd name="connsiteY96" fmla="*/ 271326 h 434197"/>
                <a:gd name="connsiteX97" fmla="*/ 390709 w 437399"/>
                <a:gd name="connsiteY97" fmla="*/ 251909 h 434197"/>
                <a:gd name="connsiteX98" fmla="*/ 80440 w 437399"/>
                <a:gd name="connsiteY98" fmla="*/ 250788 h 434197"/>
                <a:gd name="connsiteX99" fmla="*/ 81861 w 437399"/>
                <a:gd name="connsiteY99" fmla="*/ 250788 h 434197"/>
                <a:gd name="connsiteX100" fmla="*/ 99971 w 437399"/>
                <a:gd name="connsiteY100" fmla="*/ 301387 h 434197"/>
                <a:gd name="connsiteX101" fmla="*/ 117370 w 437399"/>
                <a:gd name="connsiteY101" fmla="*/ 323996 h 434197"/>
                <a:gd name="connsiteX102" fmla="*/ 131929 w 437399"/>
                <a:gd name="connsiteY102" fmla="*/ 336197 h 434197"/>
                <a:gd name="connsiteX103" fmla="*/ 127668 w 437399"/>
                <a:gd name="connsiteY103" fmla="*/ 340503 h 434197"/>
                <a:gd name="connsiteX104" fmla="*/ 108138 w 437399"/>
                <a:gd name="connsiteY104" fmla="*/ 321484 h 434197"/>
                <a:gd name="connsiteX105" fmla="*/ 93579 w 437399"/>
                <a:gd name="connsiteY105" fmla="*/ 300311 h 434197"/>
                <a:gd name="connsiteX106" fmla="*/ 80440 w 437399"/>
                <a:gd name="connsiteY106" fmla="*/ 250788 h 434197"/>
                <a:gd name="connsiteX107" fmla="*/ 390885 w 437399"/>
                <a:gd name="connsiteY107" fmla="*/ 240892 h 434197"/>
                <a:gd name="connsiteX108" fmla="*/ 393001 w 437399"/>
                <a:gd name="connsiteY108" fmla="*/ 244067 h 434197"/>
                <a:gd name="connsiteX109" fmla="*/ 386298 w 437399"/>
                <a:gd name="connsiteY109" fmla="*/ 249711 h 434197"/>
                <a:gd name="connsiteX110" fmla="*/ 378537 w 437399"/>
                <a:gd name="connsiteY110" fmla="*/ 254650 h 434197"/>
                <a:gd name="connsiteX111" fmla="*/ 376773 w 437399"/>
                <a:gd name="connsiteY111" fmla="*/ 252886 h 434197"/>
                <a:gd name="connsiteX112" fmla="*/ 384182 w 437399"/>
                <a:gd name="connsiteY112" fmla="*/ 246889 h 434197"/>
                <a:gd name="connsiteX113" fmla="*/ 390885 w 437399"/>
                <a:gd name="connsiteY113" fmla="*/ 240892 h 434197"/>
                <a:gd name="connsiteX114" fmla="*/ 203118 w 437399"/>
                <a:gd name="connsiteY114" fmla="*/ 237721 h 434197"/>
                <a:gd name="connsiteX115" fmla="*/ 213963 w 437399"/>
                <a:gd name="connsiteY115" fmla="*/ 254766 h 434197"/>
                <a:gd name="connsiteX116" fmla="*/ 232039 w 437399"/>
                <a:gd name="connsiteY116" fmla="*/ 258317 h 434197"/>
                <a:gd name="connsiteX117" fmla="*/ 232039 w 437399"/>
                <a:gd name="connsiteY117" fmla="*/ 263644 h 434197"/>
                <a:gd name="connsiteX118" fmla="*/ 201311 w 437399"/>
                <a:gd name="connsiteY118" fmla="*/ 238076 h 434197"/>
                <a:gd name="connsiteX119" fmla="*/ 203118 w 437399"/>
                <a:gd name="connsiteY119" fmla="*/ 237721 h 434197"/>
                <a:gd name="connsiteX120" fmla="*/ 392739 w 437399"/>
                <a:gd name="connsiteY120" fmla="*/ 232113 h 434197"/>
                <a:gd name="connsiteX121" fmla="*/ 394968 w 437399"/>
                <a:gd name="connsiteY121" fmla="*/ 235741 h 434197"/>
                <a:gd name="connsiteX122" fmla="*/ 383450 w 437399"/>
                <a:gd name="connsiteY122" fmla="*/ 242273 h 434197"/>
                <a:gd name="connsiteX123" fmla="*/ 381964 w 437399"/>
                <a:gd name="connsiteY123" fmla="*/ 239733 h 434197"/>
                <a:gd name="connsiteX124" fmla="*/ 392739 w 437399"/>
                <a:gd name="connsiteY124" fmla="*/ 232113 h 434197"/>
                <a:gd name="connsiteX125" fmla="*/ 206927 w 437399"/>
                <a:gd name="connsiteY125" fmla="*/ 222205 h 434197"/>
                <a:gd name="connsiteX126" fmla="*/ 208717 w 437399"/>
                <a:gd name="connsiteY126" fmla="*/ 222205 h 434197"/>
                <a:gd name="connsiteX127" fmla="*/ 214086 w 437399"/>
                <a:gd name="connsiteY127" fmla="*/ 242519 h 434197"/>
                <a:gd name="connsiteX128" fmla="*/ 235922 w 437399"/>
                <a:gd name="connsiteY128" fmla="*/ 247152 h 434197"/>
                <a:gd name="connsiteX129" fmla="*/ 238428 w 437399"/>
                <a:gd name="connsiteY129" fmla="*/ 251785 h 434197"/>
                <a:gd name="connsiteX130" fmla="*/ 212654 w 437399"/>
                <a:gd name="connsiteY130" fmla="*/ 248577 h 434197"/>
                <a:gd name="connsiteX131" fmla="*/ 206927 w 437399"/>
                <a:gd name="connsiteY131" fmla="*/ 222205 h 434197"/>
                <a:gd name="connsiteX132" fmla="*/ 176078 w 437399"/>
                <a:gd name="connsiteY132" fmla="*/ 114774 h 434197"/>
                <a:gd name="connsiteX133" fmla="*/ 187239 w 437399"/>
                <a:gd name="connsiteY133" fmla="*/ 120908 h 434197"/>
                <a:gd name="connsiteX134" fmla="*/ 186879 w 437399"/>
                <a:gd name="connsiteY134" fmla="*/ 133896 h 434197"/>
                <a:gd name="connsiteX135" fmla="*/ 185438 w 437399"/>
                <a:gd name="connsiteY135" fmla="*/ 135700 h 434197"/>
                <a:gd name="connsiteX136" fmla="*/ 181478 w 437399"/>
                <a:gd name="connsiteY136" fmla="*/ 139308 h 434197"/>
                <a:gd name="connsiteX137" fmla="*/ 172117 w 437399"/>
                <a:gd name="connsiteY137" fmla="*/ 143638 h 434197"/>
                <a:gd name="connsiteX138" fmla="*/ 168157 w 437399"/>
                <a:gd name="connsiteY138" fmla="*/ 145803 h 434197"/>
                <a:gd name="connsiteX139" fmla="*/ 159516 w 437399"/>
                <a:gd name="connsiteY139" fmla="*/ 151575 h 434197"/>
                <a:gd name="connsiteX140" fmla="*/ 146555 w 437399"/>
                <a:gd name="connsiteY140" fmla="*/ 160956 h 434197"/>
                <a:gd name="connsiteX141" fmla="*/ 128554 w 437399"/>
                <a:gd name="connsiteY141" fmla="*/ 184768 h 434197"/>
                <a:gd name="connsiteX142" fmla="*/ 125313 w 437399"/>
                <a:gd name="connsiteY142" fmla="*/ 282544 h 434197"/>
                <a:gd name="connsiteX143" fmla="*/ 228282 w 437399"/>
                <a:gd name="connsiteY143" fmla="*/ 344240 h 434197"/>
                <a:gd name="connsiteX144" fmla="*/ 280127 w 437399"/>
                <a:gd name="connsiteY144" fmla="*/ 328365 h 434197"/>
                <a:gd name="connsiteX145" fmla="*/ 281927 w 437399"/>
                <a:gd name="connsiteY145" fmla="*/ 326922 h 434197"/>
                <a:gd name="connsiteX146" fmla="*/ 318650 w 437399"/>
                <a:gd name="connsiteY146" fmla="*/ 290842 h 434197"/>
                <a:gd name="connsiteX147" fmla="*/ 328371 w 437399"/>
                <a:gd name="connsiteY147" fmla="*/ 245021 h 434197"/>
                <a:gd name="connsiteX148" fmla="*/ 300288 w 437399"/>
                <a:gd name="connsiteY148" fmla="*/ 164203 h 434197"/>
                <a:gd name="connsiteX149" fmla="*/ 276526 w 437399"/>
                <a:gd name="connsiteY149" fmla="*/ 144720 h 434197"/>
                <a:gd name="connsiteX150" fmla="*/ 273646 w 437399"/>
                <a:gd name="connsiteY150" fmla="*/ 141112 h 434197"/>
                <a:gd name="connsiteX151" fmla="*/ 271486 w 437399"/>
                <a:gd name="connsiteY151" fmla="*/ 138226 h 434197"/>
                <a:gd name="connsiteX152" fmla="*/ 271846 w 437399"/>
                <a:gd name="connsiteY152" fmla="*/ 132092 h 434197"/>
                <a:gd name="connsiteX153" fmla="*/ 280127 w 437399"/>
                <a:gd name="connsiteY153" fmla="*/ 123433 h 434197"/>
                <a:gd name="connsiteX154" fmla="*/ 280487 w 437399"/>
                <a:gd name="connsiteY154" fmla="*/ 123433 h 434197"/>
                <a:gd name="connsiteX155" fmla="*/ 284807 w 437399"/>
                <a:gd name="connsiteY155" fmla="*/ 121990 h 434197"/>
                <a:gd name="connsiteX156" fmla="*/ 285527 w 437399"/>
                <a:gd name="connsiteY156" fmla="*/ 121990 h 434197"/>
                <a:gd name="connsiteX157" fmla="*/ 293088 w 437399"/>
                <a:gd name="connsiteY157" fmla="*/ 124876 h 434197"/>
                <a:gd name="connsiteX158" fmla="*/ 298128 w 437399"/>
                <a:gd name="connsiteY158" fmla="*/ 128124 h 434197"/>
                <a:gd name="connsiteX159" fmla="*/ 301728 w 437399"/>
                <a:gd name="connsiteY159" fmla="*/ 131371 h 434197"/>
                <a:gd name="connsiteX160" fmla="*/ 302448 w 437399"/>
                <a:gd name="connsiteY160" fmla="*/ 131732 h 434197"/>
                <a:gd name="connsiteX161" fmla="*/ 307849 w 437399"/>
                <a:gd name="connsiteY161" fmla="*/ 136061 h 434197"/>
                <a:gd name="connsiteX162" fmla="*/ 351053 w 437399"/>
                <a:gd name="connsiteY162" fmla="*/ 211107 h 434197"/>
                <a:gd name="connsiteX163" fmla="*/ 343132 w 437399"/>
                <a:gd name="connsiteY163" fmla="*/ 299862 h 434197"/>
                <a:gd name="connsiteX164" fmla="*/ 271486 w 437399"/>
                <a:gd name="connsiteY164" fmla="*/ 360837 h 434197"/>
                <a:gd name="connsiteX165" fmla="*/ 226482 w 437399"/>
                <a:gd name="connsiteY165" fmla="*/ 368413 h 434197"/>
                <a:gd name="connsiteX166" fmla="*/ 113072 w 437399"/>
                <a:gd name="connsiteY166" fmla="*/ 309964 h 434197"/>
                <a:gd name="connsiteX167" fmla="*/ 91471 w 437399"/>
                <a:gd name="connsiteY167" fmla="*/ 219044 h 434197"/>
                <a:gd name="connsiteX168" fmla="*/ 133954 w 437399"/>
                <a:gd name="connsiteY168" fmla="*/ 138947 h 434197"/>
                <a:gd name="connsiteX169" fmla="*/ 167437 w 437399"/>
                <a:gd name="connsiteY169" fmla="*/ 116939 h 434197"/>
                <a:gd name="connsiteX170" fmla="*/ 169957 w 437399"/>
                <a:gd name="connsiteY170" fmla="*/ 115857 h 434197"/>
                <a:gd name="connsiteX171" fmla="*/ 172117 w 437399"/>
                <a:gd name="connsiteY171" fmla="*/ 115496 h 434197"/>
                <a:gd name="connsiteX172" fmla="*/ 176078 w 437399"/>
                <a:gd name="connsiteY172" fmla="*/ 114774 h 434197"/>
                <a:gd name="connsiteX173" fmla="*/ 231050 w 437399"/>
                <a:gd name="connsiteY173" fmla="*/ 71623 h 434197"/>
                <a:gd name="connsiteX174" fmla="*/ 241810 w 437399"/>
                <a:gd name="connsiteY174" fmla="*/ 83056 h 434197"/>
                <a:gd name="connsiteX175" fmla="*/ 241096 w 437399"/>
                <a:gd name="connsiteY175" fmla="*/ 233443 h 434197"/>
                <a:gd name="connsiteX176" fmla="*/ 216450 w 437399"/>
                <a:gd name="connsiteY176" fmla="*/ 231636 h 434197"/>
                <a:gd name="connsiteX177" fmla="*/ 220022 w 437399"/>
                <a:gd name="connsiteY177" fmla="*/ 81609 h 434197"/>
                <a:gd name="connsiteX178" fmla="*/ 231050 w 437399"/>
                <a:gd name="connsiteY178" fmla="*/ 71623 h 434197"/>
                <a:gd name="connsiteX179" fmla="*/ 103162 w 437399"/>
                <a:gd name="connsiteY179" fmla="*/ 53050 h 434197"/>
                <a:gd name="connsiteX180" fmla="*/ 103162 w 437399"/>
                <a:gd name="connsiteY180" fmla="*/ 54470 h 434197"/>
                <a:gd name="connsiteX181" fmla="*/ 59141 w 437399"/>
                <a:gd name="connsiteY181" fmla="*/ 56601 h 434197"/>
                <a:gd name="connsiteX182" fmla="*/ 55503 w 437399"/>
                <a:gd name="connsiteY182" fmla="*/ 103119 h 434197"/>
                <a:gd name="connsiteX183" fmla="*/ 52593 w 437399"/>
                <a:gd name="connsiteY183" fmla="*/ 103119 h 434197"/>
                <a:gd name="connsiteX184" fmla="*/ 55503 w 437399"/>
                <a:gd name="connsiteY184" fmla="*/ 54115 h 434197"/>
                <a:gd name="connsiteX185" fmla="*/ 58777 w 437399"/>
                <a:gd name="connsiteY185" fmla="*/ 53405 h 434197"/>
                <a:gd name="connsiteX186" fmla="*/ 103162 w 437399"/>
                <a:gd name="connsiteY186" fmla="*/ 53050 h 434197"/>
                <a:gd name="connsiteX187" fmla="*/ 432942 w 437399"/>
                <a:gd name="connsiteY187" fmla="*/ 44190 h 434197"/>
                <a:gd name="connsiteX188" fmla="*/ 435918 w 437399"/>
                <a:gd name="connsiteY188" fmla="*/ 45853 h 434197"/>
                <a:gd name="connsiteX189" fmla="*/ 435918 w 437399"/>
                <a:gd name="connsiteY189" fmla="*/ 96921 h 434197"/>
                <a:gd name="connsiteX190" fmla="*/ 434086 w 437399"/>
                <a:gd name="connsiteY190" fmla="*/ 153382 h 434197"/>
                <a:gd name="connsiteX191" fmla="*/ 432987 w 437399"/>
                <a:gd name="connsiteY191" fmla="*/ 153382 h 434197"/>
                <a:gd name="connsiteX192" fmla="*/ 430789 w 437399"/>
                <a:gd name="connsiteY192" fmla="*/ 46573 h 434197"/>
                <a:gd name="connsiteX193" fmla="*/ 432942 w 437399"/>
                <a:gd name="connsiteY193" fmla="*/ 44190 h 434197"/>
                <a:gd name="connsiteX194" fmla="*/ 52349 w 437399"/>
                <a:gd name="connsiteY194" fmla="*/ 43336 h 434197"/>
                <a:gd name="connsiteX195" fmla="*/ 105616 w 437399"/>
                <a:gd name="connsiteY195" fmla="*/ 45479 h 434197"/>
                <a:gd name="connsiteX196" fmla="*/ 105616 w 437399"/>
                <a:gd name="connsiteY196" fmla="*/ 47622 h 434197"/>
                <a:gd name="connsiteX197" fmla="*/ 54885 w 437399"/>
                <a:gd name="connsiteY197" fmla="*/ 48694 h 434197"/>
                <a:gd name="connsiteX198" fmla="*/ 44014 w 437399"/>
                <a:gd name="connsiteY198" fmla="*/ 112631 h 434197"/>
                <a:gd name="connsiteX199" fmla="*/ 40753 w 437399"/>
                <a:gd name="connsiteY199" fmla="*/ 111917 h 434197"/>
                <a:gd name="connsiteX200" fmla="*/ 43289 w 437399"/>
                <a:gd name="connsiteY200" fmla="*/ 74412 h 434197"/>
                <a:gd name="connsiteX201" fmla="*/ 49450 w 437399"/>
                <a:gd name="connsiteY201" fmla="*/ 46551 h 434197"/>
                <a:gd name="connsiteX202" fmla="*/ 49812 w 437399"/>
                <a:gd name="connsiteY202" fmla="*/ 45836 h 434197"/>
                <a:gd name="connsiteX203" fmla="*/ 52349 w 437399"/>
                <a:gd name="connsiteY203" fmla="*/ 43336 h 434197"/>
                <a:gd name="connsiteX204" fmla="*/ 424716 w 437399"/>
                <a:gd name="connsiteY204" fmla="*/ 40364 h 434197"/>
                <a:gd name="connsiteX205" fmla="*/ 428050 w 437399"/>
                <a:gd name="connsiteY205" fmla="*/ 42154 h 434197"/>
                <a:gd name="connsiteX206" fmla="*/ 426939 w 437399"/>
                <a:gd name="connsiteY206" fmla="*/ 100517 h 434197"/>
                <a:gd name="connsiteX207" fmla="*/ 426939 w 437399"/>
                <a:gd name="connsiteY207" fmla="*/ 168546 h 434197"/>
                <a:gd name="connsiteX208" fmla="*/ 424716 w 437399"/>
                <a:gd name="connsiteY208" fmla="*/ 168546 h 434197"/>
                <a:gd name="connsiteX209" fmla="*/ 422124 w 437399"/>
                <a:gd name="connsiteY209" fmla="*/ 100517 h 434197"/>
                <a:gd name="connsiteX210" fmla="*/ 422494 w 437399"/>
                <a:gd name="connsiteY210" fmla="*/ 43945 h 434197"/>
                <a:gd name="connsiteX211" fmla="*/ 424716 w 437399"/>
                <a:gd name="connsiteY211" fmla="*/ 40364 h 434197"/>
                <a:gd name="connsiteX212" fmla="*/ 293785 w 437399"/>
                <a:gd name="connsiteY212" fmla="*/ 37387 h 434197"/>
                <a:gd name="connsiteX213" fmla="*/ 159347 w 437399"/>
                <a:gd name="connsiteY213" fmla="*/ 39549 h 434197"/>
                <a:gd name="connsiteX214" fmla="*/ 93206 w 437399"/>
                <a:gd name="connsiteY214" fmla="*/ 40629 h 434197"/>
                <a:gd name="connsiteX215" fmla="*/ 61573 w 437399"/>
                <a:gd name="connsiteY215" fmla="*/ 38828 h 434197"/>
                <a:gd name="connsiteX216" fmla="*/ 41803 w 437399"/>
                <a:gd name="connsiteY216" fmla="*/ 52517 h 434197"/>
                <a:gd name="connsiteX217" fmla="*/ 36411 w 437399"/>
                <a:gd name="connsiteY217" fmla="*/ 181833 h 434197"/>
                <a:gd name="connsiteX218" fmla="*/ 36051 w 437399"/>
                <a:gd name="connsiteY218" fmla="*/ 298903 h 434197"/>
                <a:gd name="connsiteX219" fmla="*/ 39646 w 437399"/>
                <a:gd name="connsiteY219" fmla="*/ 353655 h 434197"/>
                <a:gd name="connsiteX220" fmla="*/ 47195 w 437399"/>
                <a:gd name="connsiteY220" fmla="*/ 390037 h 434197"/>
                <a:gd name="connsiteX221" fmla="*/ 98957 w 437399"/>
                <a:gd name="connsiteY221" fmla="*/ 398322 h 434197"/>
                <a:gd name="connsiteX222" fmla="*/ 152517 w 437399"/>
                <a:gd name="connsiteY222" fmla="*/ 398322 h 434197"/>
                <a:gd name="connsiteX223" fmla="*/ 274734 w 437399"/>
                <a:gd name="connsiteY223" fmla="*/ 399402 h 434197"/>
                <a:gd name="connsiteX224" fmla="*/ 337999 w 437399"/>
                <a:gd name="connsiteY224" fmla="*/ 397601 h 434197"/>
                <a:gd name="connsiteX225" fmla="*/ 365318 w 437399"/>
                <a:gd name="connsiteY225" fmla="*/ 398322 h 434197"/>
                <a:gd name="connsiteX226" fmla="*/ 387604 w 437399"/>
                <a:gd name="connsiteY226" fmla="*/ 400123 h 434197"/>
                <a:gd name="connsiteX227" fmla="*/ 403061 w 437399"/>
                <a:gd name="connsiteY227" fmla="*/ 381031 h 434197"/>
                <a:gd name="connsiteX228" fmla="*/ 402702 w 437399"/>
                <a:gd name="connsiteY228" fmla="*/ 356897 h 434197"/>
                <a:gd name="connsiteX229" fmla="*/ 401983 w 437399"/>
                <a:gd name="connsiteY229" fmla="*/ 299623 h 434197"/>
                <a:gd name="connsiteX230" fmla="*/ 403061 w 437399"/>
                <a:gd name="connsiteY230" fmla="*/ 180032 h 434197"/>
                <a:gd name="connsiteX231" fmla="*/ 403780 w 437399"/>
                <a:gd name="connsiteY231" fmla="*/ 86016 h 434197"/>
                <a:gd name="connsiteX232" fmla="*/ 402702 w 437399"/>
                <a:gd name="connsiteY232" fmla="*/ 70167 h 434197"/>
                <a:gd name="connsiteX233" fmla="*/ 401623 w 437399"/>
                <a:gd name="connsiteY233" fmla="*/ 58640 h 434197"/>
                <a:gd name="connsiteX234" fmla="*/ 390480 w 437399"/>
                <a:gd name="connsiteY234" fmla="*/ 45672 h 434197"/>
                <a:gd name="connsiteX235" fmla="*/ 360645 w 437399"/>
                <a:gd name="connsiteY235" fmla="*/ 40629 h 434197"/>
                <a:gd name="connsiteX236" fmla="*/ 293785 w 437399"/>
                <a:gd name="connsiteY236" fmla="*/ 37387 h 434197"/>
                <a:gd name="connsiteX237" fmla="*/ 300929 w 437399"/>
                <a:gd name="connsiteY237" fmla="*/ 19557 h 434197"/>
                <a:gd name="connsiteX238" fmla="*/ 360645 w 437399"/>
                <a:gd name="connsiteY238" fmla="*/ 22619 h 434197"/>
                <a:gd name="connsiteX239" fmla="*/ 418159 w 437399"/>
                <a:gd name="connsiteY239" fmla="*/ 57199 h 434197"/>
                <a:gd name="connsiteX240" fmla="*/ 417440 w 437399"/>
                <a:gd name="connsiteY240" fmla="*/ 60802 h 434197"/>
                <a:gd name="connsiteX241" fmla="*/ 418518 w 437399"/>
                <a:gd name="connsiteY241" fmla="*/ 74490 h 434197"/>
                <a:gd name="connsiteX242" fmla="*/ 417440 w 437399"/>
                <a:gd name="connsiteY242" fmla="*/ 89619 h 434197"/>
                <a:gd name="connsiteX243" fmla="*/ 418518 w 437399"/>
                <a:gd name="connsiteY243" fmla="*/ 107989 h 434197"/>
                <a:gd name="connsiteX244" fmla="*/ 419596 w 437399"/>
                <a:gd name="connsiteY244" fmla="*/ 155898 h 434197"/>
                <a:gd name="connsiteX245" fmla="*/ 418518 w 437399"/>
                <a:gd name="connsiteY245" fmla="*/ 252075 h 434197"/>
                <a:gd name="connsiteX246" fmla="*/ 419237 w 437399"/>
                <a:gd name="connsiteY246" fmla="*/ 347531 h 434197"/>
                <a:gd name="connsiteX247" fmla="*/ 419596 w 437399"/>
                <a:gd name="connsiteY247" fmla="*/ 388236 h 434197"/>
                <a:gd name="connsiteX248" fmla="*/ 407375 w 437399"/>
                <a:gd name="connsiteY248" fmla="*/ 410569 h 434197"/>
                <a:gd name="connsiteX249" fmla="*/ 378618 w 437399"/>
                <a:gd name="connsiteY249" fmla="*/ 416332 h 434197"/>
                <a:gd name="connsiteX250" fmla="*/ 332966 w 437399"/>
                <a:gd name="connsiteY250" fmla="*/ 417053 h 434197"/>
                <a:gd name="connsiteX251" fmla="*/ 235193 w 437399"/>
                <a:gd name="connsiteY251" fmla="*/ 419214 h 434197"/>
                <a:gd name="connsiteX252" fmla="*/ 138498 w 437399"/>
                <a:gd name="connsiteY252" fmla="*/ 416332 h 434197"/>
                <a:gd name="connsiteX253" fmla="*/ 59776 w 437399"/>
                <a:gd name="connsiteY253" fmla="*/ 411649 h 434197"/>
                <a:gd name="connsiteX254" fmla="*/ 28862 w 437399"/>
                <a:gd name="connsiteY254" fmla="*/ 393279 h 434197"/>
                <a:gd name="connsiteX255" fmla="*/ 22751 w 437399"/>
                <a:gd name="connsiteY255" fmla="*/ 358698 h 434197"/>
                <a:gd name="connsiteX256" fmla="*/ 18438 w 437399"/>
                <a:gd name="connsiteY256" fmla="*/ 307908 h 434197"/>
                <a:gd name="connsiteX257" fmla="*/ 20595 w 437399"/>
                <a:gd name="connsiteY257" fmla="*/ 252795 h 434197"/>
                <a:gd name="connsiteX258" fmla="*/ 17000 w 437399"/>
                <a:gd name="connsiteY258" fmla="*/ 133925 h 434197"/>
                <a:gd name="connsiteX259" fmla="*/ 33895 w 437399"/>
                <a:gd name="connsiteY259" fmla="*/ 31984 h 434197"/>
                <a:gd name="connsiteX260" fmla="*/ 65168 w 437399"/>
                <a:gd name="connsiteY260" fmla="*/ 22619 h 434197"/>
                <a:gd name="connsiteX261" fmla="*/ 121603 w 437399"/>
                <a:gd name="connsiteY261" fmla="*/ 23339 h 434197"/>
                <a:gd name="connsiteX262" fmla="*/ 240944 w 437399"/>
                <a:gd name="connsiteY262" fmla="*/ 20818 h 434197"/>
                <a:gd name="connsiteX263" fmla="*/ 300929 w 437399"/>
                <a:gd name="connsiteY263" fmla="*/ 19557 h 434197"/>
                <a:gd name="connsiteX264" fmla="*/ 254811 w 437399"/>
                <a:gd name="connsiteY264" fmla="*/ 9056 h 434197"/>
                <a:gd name="connsiteX265" fmla="*/ 294663 w 437399"/>
                <a:gd name="connsiteY265" fmla="*/ 10038 h 434197"/>
                <a:gd name="connsiteX266" fmla="*/ 381286 w 437399"/>
                <a:gd name="connsiteY266" fmla="*/ 14682 h 434197"/>
                <a:gd name="connsiteX267" fmla="*/ 379489 w 437399"/>
                <a:gd name="connsiteY267" fmla="*/ 20397 h 434197"/>
                <a:gd name="connsiteX268" fmla="*/ 290350 w 437399"/>
                <a:gd name="connsiteY268" fmla="*/ 15039 h 434197"/>
                <a:gd name="connsiteX269" fmla="*/ 215587 w 437399"/>
                <a:gd name="connsiteY269" fmla="*/ 14325 h 434197"/>
                <a:gd name="connsiteX270" fmla="*/ 215228 w 437399"/>
                <a:gd name="connsiteY270" fmla="*/ 11824 h 434197"/>
                <a:gd name="connsiteX271" fmla="*/ 254811 w 437399"/>
                <a:gd name="connsiteY271" fmla="*/ 9056 h 434197"/>
                <a:gd name="connsiteX272" fmla="*/ 343598 w 437399"/>
                <a:gd name="connsiteY272" fmla="*/ 1 h 434197"/>
                <a:gd name="connsiteX273" fmla="*/ 366116 w 437399"/>
                <a:gd name="connsiteY273" fmla="*/ 4626 h 434197"/>
                <a:gd name="connsiteX274" fmla="*/ 363950 w 437399"/>
                <a:gd name="connsiteY274" fmla="*/ 9754 h 434197"/>
                <a:gd name="connsiteX275" fmla="*/ 311243 w 437399"/>
                <a:gd name="connsiteY275" fmla="*/ 4992 h 434197"/>
                <a:gd name="connsiteX276" fmla="*/ 246623 w 437399"/>
                <a:gd name="connsiteY276" fmla="*/ 3160 h 434197"/>
                <a:gd name="connsiteX277" fmla="*/ 246623 w 437399"/>
                <a:gd name="connsiteY277" fmla="*/ 1695 h 434197"/>
                <a:gd name="connsiteX278" fmla="*/ 320268 w 437399"/>
                <a:gd name="connsiteY278" fmla="*/ 596 h 434197"/>
                <a:gd name="connsiteX279" fmla="*/ 343598 w 437399"/>
                <a:gd name="connsiteY279" fmla="*/ 1 h 43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399" h="434197">
                  <a:moveTo>
                    <a:pt x="389591" y="419905"/>
                  </a:moveTo>
                  <a:cubicBezTo>
                    <a:pt x="392819" y="419574"/>
                    <a:pt x="392819" y="424865"/>
                    <a:pt x="389232" y="425196"/>
                  </a:cubicBezTo>
                  <a:cubicBezTo>
                    <a:pt x="366633" y="427180"/>
                    <a:pt x="342599" y="426188"/>
                    <a:pt x="319641" y="425196"/>
                  </a:cubicBezTo>
                  <a:cubicBezTo>
                    <a:pt x="318565" y="425196"/>
                    <a:pt x="318565" y="423212"/>
                    <a:pt x="320000" y="423212"/>
                  </a:cubicBezTo>
                  <a:cubicBezTo>
                    <a:pt x="331838" y="422551"/>
                    <a:pt x="343675" y="421228"/>
                    <a:pt x="355513" y="420897"/>
                  </a:cubicBezTo>
                  <a:cubicBezTo>
                    <a:pt x="366992" y="420236"/>
                    <a:pt x="378112" y="420897"/>
                    <a:pt x="389591" y="419905"/>
                  </a:cubicBezTo>
                  <a:close/>
                  <a:moveTo>
                    <a:pt x="394862" y="373713"/>
                  </a:moveTo>
                  <a:cubicBezTo>
                    <a:pt x="398172" y="371949"/>
                    <a:pt x="400747" y="377241"/>
                    <a:pt x="397805" y="378652"/>
                  </a:cubicBezTo>
                  <a:cubicBezTo>
                    <a:pt x="390080" y="382885"/>
                    <a:pt x="383091" y="388530"/>
                    <a:pt x="375367" y="392410"/>
                  </a:cubicBezTo>
                  <a:cubicBezTo>
                    <a:pt x="372792" y="393821"/>
                    <a:pt x="370953" y="390646"/>
                    <a:pt x="373160" y="389235"/>
                  </a:cubicBezTo>
                  <a:cubicBezTo>
                    <a:pt x="380517" y="384649"/>
                    <a:pt x="386770" y="377946"/>
                    <a:pt x="394862" y="373713"/>
                  </a:cubicBezTo>
                  <a:close/>
                  <a:moveTo>
                    <a:pt x="392684" y="355455"/>
                  </a:moveTo>
                  <a:cubicBezTo>
                    <a:pt x="395206" y="352899"/>
                    <a:pt x="399168" y="357281"/>
                    <a:pt x="396647" y="359471"/>
                  </a:cubicBezTo>
                  <a:cubicBezTo>
                    <a:pt x="390163" y="364948"/>
                    <a:pt x="384040" y="370425"/>
                    <a:pt x="377196" y="374806"/>
                  </a:cubicBezTo>
                  <a:cubicBezTo>
                    <a:pt x="371433" y="378823"/>
                    <a:pt x="364589" y="382109"/>
                    <a:pt x="359907" y="387220"/>
                  </a:cubicBezTo>
                  <a:cubicBezTo>
                    <a:pt x="358466" y="389046"/>
                    <a:pt x="356665" y="386490"/>
                    <a:pt x="357746" y="385030"/>
                  </a:cubicBezTo>
                  <a:cubicBezTo>
                    <a:pt x="362068" y="379553"/>
                    <a:pt x="368912" y="375902"/>
                    <a:pt x="374675" y="371520"/>
                  </a:cubicBezTo>
                  <a:cubicBezTo>
                    <a:pt x="381158" y="366409"/>
                    <a:pt x="386561" y="360932"/>
                    <a:pt x="392684" y="355455"/>
                  </a:cubicBezTo>
                  <a:close/>
                  <a:moveTo>
                    <a:pt x="913" y="352036"/>
                  </a:moveTo>
                  <a:cubicBezTo>
                    <a:pt x="913" y="351311"/>
                    <a:pt x="2349" y="351311"/>
                    <a:pt x="2349" y="352036"/>
                  </a:cubicBezTo>
                  <a:cubicBezTo>
                    <a:pt x="4502" y="377060"/>
                    <a:pt x="9167" y="401721"/>
                    <a:pt x="11320" y="426383"/>
                  </a:cubicBezTo>
                  <a:cubicBezTo>
                    <a:pt x="11320" y="426745"/>
                    <a:pt x="11320" y="426745"/>
                    <a:pt x="11320" y="427108"/>
                  </a:cubicBezTo>
                  <a:cubicBezTo>
                    <a:pt x="24957" y="430734"/>
                    <a:pt x="39311" y="428921"/>
                    <a:pt x="52948" y="428559"/>
                  </a:cubicBezTo>
                  <a:cubicBezTo>
                    <a:pt x="65508" y="428559"/>
                    <a:pt x="78068" y="428921"/>
                    <a:pt x="90628" y="429284"/>
                  </a:cubicBezTo>
                  <a:cubicBezTo>
                    <a:pt x="92781" y="429284"/>
                    <a:pt x="92781" y="432548"/>
                    <a:pt x="90628" y="432548"/>
                  </a:cubicBezTo>
                  <a:cubicBezTo>
                    <a:pt x="74838" y="433273"/>
                    <a:pt x="59407" y="433636"/>
                    <a:pt x="43617" y="433998"/>
                  </a:cubicBezTo>
                  <a:cubicBezTo>
                    <a:pt x="31416" y="433998"/>
                    <a:pt x="19933" y="435086"/>
                    <a:pt x="8449" y="432185"/>
                  </a:cubicBezTo>
                  <a:cubicBezTo>
                    <a:pt x="6655" y="431460"/>
                    <a:pt x="6296" y="430009"/>
                    <a:pt x="6655" y="428559"/>
                  </a:cubicBezTo>
                  <a:cubicBezTo>
                    <a:pt x="5937" y="428196"/>
                    <a:pt x="5220" y="427471"/>
                    <a:pt x="5220" y="426383"/>
                  </a:cubicBezTo>
                  <a:cubicBezTo>
                    <a:pt x="5220" y="414415"/>
                    <a:pt x="2349" y="402809"/>
                    <a:pt x="1272" y="391204"/>
                  </a:cubicBezTo>
                  <a:cubicBezTo>
                    <a:pt x="-163" y="377786"/>
                    <a:pt x="-522" y="365092"/>
                    <a:pt x="913" y="352036"/>
                  </a:cubicBezTo>
                  <a:close/>
                  <a:moveTo>
                    <a:pt x="393045" y="339201"/>
                  </a:moveTo>
                  <a:cubicBezTo>
                    <a:pt x="395566" y="337024"/>
                    <a:pt x="399168" y="340653"/>
                    <a:pt x="396647" y="343193"/>
                  </a:cubicBezTo>
                  <a:cubicBezTo>
                    <a:pt x="384760" y="353716"/>
                    <a:pt x="371433" y="362424"/>
                    <a:pt x="360267" y="373310"/>
                  </a:cubicBezTo>
                  <a:cubicBezTo>
                    <a:pt x="358826" y="374761"/>
                    <a:pt x="356665" y="372584"/>
                    <a:pt x="358106" y="371133"/>
                  </a:cubicBezTo>
                  <a:cubicBezTo>
                    <a:pt x="363869" y="365327"/>
                    <a:pt x="369992" y="359521"/>
                    <a:pt x="376116" y="354441"/>
                  </a:cubicBezTo>
                  <a:cubicBezTo>
                    <a:pt x="381879" y="349724"/>
                    <a:pt x="386921" y="343918"/>
                    <a:pt x="393045" y="339201"/>
                  </a:cubicBezTo>
                  <a:close/>
                  <a:moveTo>
                    <a:pt x="393667" y="324544"/>
                  </a:moveTo>
                  <a:cubicBezTo>
                    <a:pt x="396597" y="322736"/>
                    <a:pt x="399162" y="327074"/>
                    <a:pt x="396231" y="329243"/>
                  </a:cubicBezTo>
                  <a:cubicBezTo>
                    <a:pt x="390369" y="333220"/>
                    <a:pt x="385240" y="338281"/>
                    <a:pt x="379745" y="342619"/>
                  </a:cubicBezTo>
                  <a:cubicBezTo>
                    <a:pt x="372785" y="347319"/>
                    <a:pt x="365824" y="352019"/>
                    <a:pt x="359596" y="357803"/>
                  </a:cubicBezTo>
                  <a:cubicBezTo>
                    <a:pt x="358131" y="358888"/>
                    <a:pt x="356665" y="357080"/>
                    <a:pt x="357764" y="355995"/>
                  </a:cubicBezTo>
                  <a:cubicBezTo>
                    <a:pt x="363626" y="349850"/>
                    <a:pt x="370220" y="344427"/>
                    <a:pt x="376814" y="339004"/>
                  </a:cubicBezTo>
                  <a:cubicBezTo>
                    <a:pt x="382676" y="334305"/>
                    <a:pt x="387805" y="328882"/>
                    <a:pt x="393667" y="324544"/>
                  </a:cubicBezTo>
                  <a:close/>
                  <a:moveTo>
                    <a:pt x="12382" y="320646"/>
                  </a:moveTo>
                  <a:cubicBezTo>
                    <a:pt x="12382" y="319561"/>
                    <a:pt x="13458" y="319561"/>
                    <a:pt x="13816" y="320646"/>
                  </a:cubicBezTo>
                  <a:cubicBezTo>
                    <a:pt x="15250" y="337288"/>
                    <a:pt x="18118" y="353930"/>
                    <a:pt x="19910" y="370572"/>
                  </a:cubicBezTo>
                  <a:cubicBezTo>
                    <a:pt x="20985" y="384681"/>
                    <a:pt x="20627" y="401685"/>
                    <a:pt x="24929" y="415071"/>
                  </a:cubicBezTo>
                  <a:cubicBezTo>
                    <a:pt x="25287" y="415433"/>
                    <a:pt x="25287" y="415433"/>
                    <a:pt x="25287" y="416156"/>
                  </a:cubicBezTo>
                  <a:cubicBezTo>
                    <a:pt x="40343" y="419412"/>
                    <a:pt x="58267" y="418327"/>
                    <a:pt x="73681" y="419412"/>
                  </a:cubicBezTo>
                  <a:cubicBezTo>
                    <a:pt x="85152" y="420136"/>
                    <a:pt x="98057" y="420136"/>
                    <a:pt x="109528" y="423392"/>
                  </a:cubicBezTo>
                  <a:cubicBezTo>
                    <a:pt x="110245" y="423753"/>
                    <a:pt x="109886" y="425562"/>
                    <a:pt x="108811" y="425201"/>
                  </a:cubicBezTo>
                  <a:cubicBezTo>
                    <a:pt x="93755" y="421945"/>
                    <a:pt x="76190" y="424115"/>
                    <a:pt x="60417" y="423753"/>
                  </a:cubicBezTo>
                  <a:cubicBezTo>
                    <a:pt x="48229" y="423030"/>
                    <a:pt x="33890" y="423753"/>
                    <a:pt x="21702" y="420497"/>
                  </a:cubicBezTo>
                  <a:cubicBezTo>
                    <a:pt x="19910" y="420136"/>
                    <a:pt x="19552" y="418689"/>
                    <a:pt x="19910" y="417603"/>
                  </a:cubicBezTo>
                  <a:cubicBezTo>
                    <a:pt x="19910" y="416880"/>
                    <a:pt x="19552" y="416880"/>
                    <a:pt x="19552" y="416518"/>
                  </a:cubicBezTo>
                  <a:cubicBezTo>
                    <a:pt x="14892" y="402408"/>
                    <a:pt x="15967" y="385405"/>
                    <a:pt x="14533" y="370572"/>
                  </a:cubicBezTo>
                  <a:cubicBezTo>
                    <a:pt x="12382" y="353568"/>
                    <a:pt x="10590" y="337288"/>
                    <a:pt x="12382" y="320646"/>
                  </a:cubicBezTo>
                  <a:close/>
                  <a:moveTo>
                    <a:pt x="392556" y="313095"/>
                  </a:moveTo>
                  <a:cubicBezTo>
                    <a:pt x="395069" y="311624"/>
                    <a:pt x="397581" y="316036"/>
                    <a:pt x="394710" y="317874"/>
                  </a:cubicBezTo>
                  <a:cubicBezTo>
                    <a:pt x="382148" y="325594"/>
                    <a:pt x="371022" y="335153"/>
                    <a:pt x="359536" y="345079"/>
                  </a:cubicBezTo>
                  <a:cubicBezTo>
                    <a:pt x="358460" y="346181"/>
                    <a:pt x="356665" y="344343"/>
                    <a:pt x="358101" y="343240"/>
                  </a:cubicBezTo>
                  <a:cubicBezTo>
                    <a:pt x="369227" y="332947"/>
                    <a:pt x="379636" y="321550"/>
                    <a:pt x="392556" y="313095"/>
                  </a:cubicBezTo>
                  <a:close/>
                  <a:moveTo>
                    <a:pt x="391772" y="301394"/>
                  </a:moveTo>
                  <a:cubicBezTo>
                    <a:pt x="393949" y="298924"/>
                    <a:pt x="397577" y="302805"/>
                    <a:pt x="395400" y="304921"/>
                  </a:cubicBezTo>
                  <a:cubicBezTo>
                    <a:pt x="385603" y="314799"/>
                    <a:pt x="372540" y="320091"/>
                    <a:pt x="362380" y="329263"/>
                  </a:cubicBezTo>
                  <a:cubicBezTo>
                    <a:pt x="361292" y="330321"/>
                    <a:pt x="359840" y="328557"/>
                    <a:pt x="360929" y="327852"/>
                  </a:cubicBezTo>
                  <a:cubicBezTo>
                    <a:pt x="370726" y="318327"/>
                    <a:pt x="382700" y="311271"/>
                    <a:pt x="391772" y="301394"/>
                  </a:cubicBezTo>
                  <a:close/>
                  <a:moveTo>
                    <a:pt x="396971" y="288630"/>
                  </a:moveTo>
                  <a:cubicBezTo>
                    <a:pt x="397793" y="289521"/>
                    <a:pt x="398067" y="291035"/>
                    <a:pt x="396971" y="292283"/>
                  </a:cubicBezTo>
                  <a:cubicBezTo>
                    <a:pt x="387109" y="302617"/>
                    <a:pt x="372498" y="308320"/>
                    <a:pt x="363002" y="319011"/>
                  </a:cubicBezTo>
                  <a:cubicBezTo>
                    <a:pt x="361175" y="320793"/>
                    <a:pt x="358253" y="317942"/>
                    <a:pt x="360079" y="316160"/>
                  </a:cubicBezTo>
                  <a:cubicBezTo>
                    <a:pt x="369211" y="305112"/>
                    <a:pt x="383091" y="298341"/>
                    <a:pt x="393684" y="288719"/>
                  </a:cubicBezTo>
                  <a:cubicBezTo>
                    <a:pt x="394780" y="287471"/>
                    <a:pt x="396149" y="287739"/>
                    <a:pt x="396971" y="288630"/>
                  </a:cubicBezTo>
                  <a:close/>
                  <a:moveTo>
                    <a:pt x="395322" y="276936"/>
                  </a:moveTo>
                  <a:cubicBezTo>
                    <a:pt x="398219" y="275111"/>
                    <a:pt x="400753" y="279855"/>
                    <a:pt x="397857" y="280950"/>
                  </a:cubicBezTo>
                  <a:cubicBezTo>
                    <a:pt x="391702" y="284235"/>
                    <a:pt x="386633" y="288979"/>
                    <a:pt x="381202" y="292628"/>
                  </a:cubicBezTo>
                  <a:cubicBezTo>
                    <a:pt x="374685" y="296643"/>
                    <a:pt x="368168" y="300292"/>
                    <a:pt x="362737" y="305766"/>
                  </a:cubicBezTo>
                  <a:cubicBezTo>
                    <a:pt x="361650" y="306496"/>
                    <a:pt x="359840" y="305036"/>
                    <a:pt x="360926" y="303942"/>
                  </a:cubicBezTo>
                  <a:cubicBezTo>
                    <a:pt x="366357" y="299197"/>
                    <a:pt x="371788" y="295183"/>
                    <a:pt x="377581" y="290804"/>
                  </a:cubicBezTo>
                  <a:cubicBezTo>
                    <a:pt x="383374" y="286424"/>
                    <a:pt x="388805" y="280585"/>
                    <a:pt x="395322" y="276936"/>
                  </a:cubicBezTo>
                  <a:close/>
                  <a:moveTo>
                    <a:pt x="74090" y="276553"/>
                  </a:moveTo>
                  <a:cubicBezTo>
                    <a:pt x="74090" y="275472"/>
                    <a:pt x="76579" y="275111"/>
                    <a:pt x="76579" y="276553"/>
                  </a:cubicBezTo>
                  <a:cubicBezTo>
                    <a:pt x="78002" y="288086"/>
                    <a:pt x="84047" y="297817"/>
                    <a:pt x="90803" y="307187"/>
                  </a:cubicBezTo>
                  <a:cubicBezTo>
                    <a:pt x="98271" y="316918"/>
                    <a:pt x="105027" y="327370"/>
                    <a:pt x="115340" y="334578"/>
                  </a:cubicBezTo>
                  <a:cubicBezTo>
                    <a:pt x="118185" y="336380"/>
                    <a:pt x="115340" y="341426"/>
                    <a:pt x="112139" y="339263"/>
                  </a:cubicBezTo>
                  <a:cubicBezTo>
                    <a:pt x="101116" y="331695"/>
                    <a:pt x="93648" y="320522"/>
                    <a:pt x="86536" y="309710"/>
                  </a:cubicBezTo>
                  <a:cubicBezTo>
                    <a:pt x="80135" y="299258"/>
                    <a:pt x="74446" y="289167"/>
                    <a:pt x="74090" y="276553"/>
                  </a:cubicBezTo>
                  <a:close/>
                  <a:moveTo>
                    <a:pt x="393300" y="263356"/>
                  </a:moveTo>
                  <a:cubicBezTo>
                    <a:pt x="395498" y="260824"/>
                    <a:pt x="399162" y="264803"/>
                    <a:pt x="396964" y="266973"/>
                  </a:cubicBezTo>
                  <a:cubicBezTo>
                    <a:pt x="388904" y="275654"/>
                    <a:pt x="378646" y="281442"/>
                    <a:pt x="369487" y="287952"/>
                  </a:cubicBezTo>
                  <a:cubicBezTo>
                    <a:pt x="368022" y="289037"/>
                    <a:pt x="366190" y="286867"/>
                    <a:pt x="367656" y="285782"/>
                  </a:cubicBezTo>
                  <a:cubicBezTo>
                    <a:pt x="376082" y="278186"/>
                    <a:pt x="385240" y="271675"/>
                    <a:pt x="393300" y="263356"/>
                  </a:cubicBezTo>
                  <a:close/>
                  <a:moveTo>
                    <a:pt x="390709" y="251909"/>
                  </a:moveTo>
                  <a:cubicBezTo>
                    <a:pt x="392825" y="249711"/>
                    <a:pt x="396000" y="253375"/>
                    <a:pt x="394236" y="255573"/>
                  </a:cubicBezTo>
                  <a:cubicBezTo>
                    <a:pt x="388592" y="262900"/>
                    <a:pt x="379420" y="266930"/>
                    <a:pt x="372364" y="272425"/>
                  </a:cubicBezTo>
                  <a:cubicBezTo>
                    <a:pt x="371659" y="273158"/>
                    <a:pt x="370953" y="272059"/>
                    <a:pt x="371659" y="271326"/>
                  </a:cubicBezTo>
                  <a:cubicBezTo>
                    <a:pt x="377656" y="264732"/>
                    <a:pt x="384711" y="258870"/>
                    <a:pt x="390709" y="251909"/>
                  </a:cubicBezTo>
                  <a:close/>
                  <a:moveTo>
                    <a:pt x="80440" y="250788"/>
                  </a:moveTo>
                  <a:cubicBezTo>
                    <a:pt x="80440" y="249711"/>
                    <a:pt x="81861" y="249711"/>
                    <a:pt x="81861" y="250788"/>
                  </a:cubicBezTo>
                  <a:cubicBezTo>
                    <a:pt x="83636" y="268372"/>
                    <a:pt x="90028" y="286674"/>
                    <a:pt x="99971" y="301387"/>
                  </a:cubicBezTo>
                  <a:cubicBezTo>
                    <a:pt x="105297" y="308923"/>
                    <a:pt x="110624" y="317895"/>
                    <a:pt x="117370" y="323996"/>
                  </a:cubicBezTo>
                  <a:cubicBezTo>
                    <a:pt x="122342" y="328302"/>
                    <a:pt x="127313" y="331532"/>
                    <a:pt x="131929" y="336197"/>
                  </a:cubicBezTo>
                  <a:cubicBezTo>
                    <a:pt x="134060" y="339068"/>
                    <a:pt x="130509" y="343015"/>
                    <a:pt x="127668" y="340503"/>
                  </a:cubicBezTo>
                  <a:cubicBezTo>
                    <a:pt x="121276" y="334044"/>
                    <a:pt x="113819" y="329020"/>
                    <a:pt x="108138" y="321484"/>
                  </a:cubicBezTo>
                  <a:cubicBezTo>
                    <a:pt x="102811" y="315024"/>
                    <a:pt x="97485" y="307847"/>
                    <a:pt x="93579" y="300311"/>
                  </a:cubicBezTo>
                  <a:cubicBezTo>
                    <a:pt x="85056" y="284880"/>
                    <a:pt x="80795" y="268372"/>
                    <a:pt x="80440" y="250788"/>
                  </a:cubicBezTo>
                  <a:close/>
                  <a:moveTo>
                    <a:pt x="390885" y="240892"/>
                  </a:moveTo>
                  <a:cubicBezTo>
                    <a:pt x="393001" y="240186"/>
                    <a:pt x="394412" y="242656"/>
                    <a:pt x="393001" y="244067"/>
                  </a:cubicBezTo>
                  <a:cubicBezTo>
                    <a:pt x="391237" y="246183"/>
                    <a:pt x="388415" y="247947"/>
                    <a:pt x="386298" y="249711"/>
                  </a:cubicBezTo>
                  <a:cubicBezTo>
                    <a:pt x="383829" y="251475"/>
                    <a:pt x="381007" y="253239"/>
                    <a:pt x="378537" y="254650"/>
                  </a:cubicBezTo>
                  <a:cubicBezTo>
                    <a:pt x="377126" y="255708"/>
                    <a:pt x="375715" y="253944"/>
                    <a:pt x="376773" y="252886"/>
                  </a:cubicBezTo>
                  <a:cubicBezTo>
                    <a:pt x="379596" y="250769"/>
                    <a:pt x="382065" y="249006"/>
                    <a:pt x="384182" y="246889"/>
                  </a:cubicBezTo>
                  <a:cubicBezTo>
                    <a:pt x="386298" y="244772"/>
                    <a:pt x="388415" y="242656"/>
                    <a:pt x="390885" y="240892"/>
                  </a:cubicBezTo>
                  <a:close/>
                  <a:moveTo>
                    <a:pt x="203118" y="237721"/>
                  </a:moveTo>
                  <a:cubicBezTo>
                    <a:pt x="204926" y="244823"/>
                    <a:pt x="207095" y="251215"/>
                    <a:pt x="213963" y="254766"/>
                  </a:cubicBezTo>
                  <a:cubicBezTo>
                    <a:pt x="219747" y="257607"/>
                    <a:pt x="225893" y="258317"/>
                    <a:pt x="232039" y="258317"/>
                  </a:cubicBezTo>
                  <a:cubicBezTo>
                    <a:pt x="235654" y="258317"/>
                    <a:pt x="235654" y="263644"/>
                    <a:pt x="232039" y="263644"/>
                  </a:cubicBezTo>
                  <a:cubicBezTo>
                    <a:pt x="217217" y="262934"/>
                    <a:pt x="199503" y="255832"/>
                    <a:pt x="201311" y="238076"/>
                  </a:cubicBezTo>
                  <a:cubicBezTo>
                    <a:pt x="201311" y="237011"/>
                    <a:pt x="202757" y="237011"/>
                    <a:pt x="203118" y="237721"/>
                  </a:cubicBezTo>
                  <a:close/>
                  <a:moveTo>
                    <a:pt x="392739" y="232113"/>
                  </a:moveTo>
                  <a:cubicBezTo>
                    <a:pt x="394968" y="230661"/>
                    <a:pt x="397569" y="234653"/>
                    <a:pt x="394968" y="235741"/>
                  </a:cubicBezTo>
                  <a:cubicBezTo>
                    <a:pt x="390509" y="237193"/>
                    <a:pt x="387166" y="240095"/>
                    <a:pt x="383450" y="242273"/>
                  </a:cubicBezTo>
                  <a:cubicBezTo>
                    <a:pt x="381593" y="242998"/>
                    <a:pt x="380478" y="240821"/>
                    <a:pt x="381964" y="239733"/>
                  </a:cubicBezTo>
                  <a:cubicBezTo>
                    <a:pt x="385680" y="237193"/>
                    <a:pt x="389023" y="234290"/>
                    <a:pt x="392739" y="232113"/>
                  </a:cubicBezTo>
                  <a:close/>
                  <a:moveTo>
                    <a:pt x="206927" y="222205"/>
                  </a:moveTo>
                  <a:cubicBezTo>
                    <a:pt x="207285" y="221136"/>
                    <a:pt x="208717" y="221136"/>
                    <a:pt x="208717" y="222205"/>
                  </a:cubicBezTo>
                  <a:cubicBezTo>
                    <a:pt x="209075" y="228976"/>
                    <a:pt x="210149" y="236817"/>
                    <a:pt x="214086" y="242519"/>
                  </a:cubicBezTo>
                  <a:cubicBezTo>
                    <a:pt x="218740" y="249290"/>
                    <a:pt x="228405" y="250715"/>
                    <a:pt x="235922" y="247152"/>
                  </a:cubicBezTo>
                  <a:cubicBezTo>
                    <a:pt x="239143" y="245370"/>
                    <a:pt x="242007" y="250359"/>
                    <a:pt x="238428" y="251785"/>
                  </a:cubicBezTo>
                  <a:cubicBezTo>
                    <a:pt x="230910" y="255705"/>
                    <a:pt x="218382" y="255705"/>
                    <a:pt x="212654" y="248577"/>
                  </a:cubicBezTo>
                  <a:cubicBezTo>
                    <a:pt x="206927" y="241093"/>
                    <a:pt x="205853" y="231471"/>
                    <a:pt x="206927" y="222205"/>
                  </a:cubicBezTo>
                  <a:close/>
                  <a:moveTo>
                    <a:pt x="176078" y="114774"/>
                  </a:moveTo>
                  <a:cubicBezTo>
                    <a:pt x="181118" y="114774"/>
                    <a:pt x="185078" y="117300"/>
                    <a:pt x="187239" y="120908"/>
                  </a:cubicBezTo>
                  <a:cubicBezTo>
                    <a:pt x="189759" y="125237"/>
                    <a:pt x="189399" y="130288"/>
                    <a:pt x="186879" y="133896"/>
                  </a:cubicBezTo>
                  <a:lnTo>
                    <a:pt x="185438" y="135700"/>
                  </a:lnTo>
                  <a:lnTo>
                    <a:pt x="181478" y="139308"/>
                  </a:lnTo>
                  <a:cubicBezTo>
                    <a:pt x="176438" y="141473"/>
                    <a:pt x="173557" y="142555"/>
                    <a:pt x="172117" y="143638"/>
                  </a:cubicBezTo>
                  <a:cubicBezTo>
                    <a:pt x="169597" y="144720"/>
                    <a:pt x="169597" y="144720"/>
                    <a:pt x="168157" y="145803"/>
                  </a:cubicBezTo>
                  <a:cubicBezTo>
                    <a:pt x="166717" y="146524"/>
                    <a:pt x="164557" y="148328"/>
                    <a:pt x="159516" y="151575"/>
                  </a:cubicBezTo>
                  <a:cubicBezTo>
                    <a:pt x="155196" y="154462"/>
                    <a:pt x="150876" y="157348"/>
                    <a:pt x="146555" y="160956"/>
                  </a:cubicBezTo>
                  <a:cubicBezTo>
                    <a:pt x="138995" y="168172"/>
                    <a:pt x="132874" y="176470"/>
                    <a:pt x="128554" y="184768"/>
                  </a:cubicBezTo>
                  <a:cubicBezTo>
                    <a:pt x="111272" y="218683"/>
                    <a:pt x="110192" y="254041"/>
                    <a:pt x="125313" y="282544"/>
                  </a:cubicBezTo>
                  <a:cubicBezTo>
                    <a:pt x="144395" y="318984"/>
                    <a:pt x="186879" y="344240"/>
                    <a:pt x="228282" y="344240"/>
                  </a:cubicBezTo>
                  <a:cubicBezTo>
                    <a:pt x="247364" y="344240"/>
                    <a:pt x="265365" y="338828"/>
                    <a:pt x="280127" y="328365"/>
                  </a:cubicBezTo>
                  <a:lnTo>
                    <a:pt x="281927" y="326922"/>
                  </a:lnTo>
                  <a:cubicBezTo>
                    <a:pt x="295968" y="316820"/>
                    <a:pt x="311809" y="305635"/>
                    <a:pt x="318650" y="290842"/>
                  </a:cubicBezTo>
                  <a:cubicBezTo>
                    <a:pt x="324770" y="277854"/>
                    <a:pt x="328371" y="261618"/>
                    <a:pt x="328371" y="245021"/>
                  </a:cubicBezTo>
                  <a:cubicBezTo>
                    <a:pt x="328371" y="213632"/>
                    <a:pt x="318290" y="184047"/>
                    <a:pt x="300288" y="164203"/>
                  </a:cubicBezTo>
                  <a:cubicBezTo>
                    <a:pt x="293448" y="156626"/>
                    <a:pt x="285527" y="150132"/>
                    <a:pt x="276526" y="144720"/>
                  </a:cubicBezTo>
                  <a:lnTo>
                    <a:pt x="273646" y="141112"/>
                  </a:lnTo>
                  <a:lnTo>
                    <a:pt x="271486" y="138226"/>
                  </a:lnTo>
                  <a:cubicBezTo>
                    <a:pt x="271126" y="136422"/>
                    <a:pt x="271126" y="134257"/>
                    <a:pt x="271846" y="132092"/>
                  </a:cubicBezTo>
                  <a:cubicBezTo>
                    <a:pt x="273286" y="127763"/>
                    <a:pt x="276166" y="124876"/>
                    <a:pt x="280127" y="123433"/>
                  </a:cubicBezTo>
                  <a:lnTo>
                    <a:pt x="280487" y="123433"/>
                  </a:lnTo>
                  <a:cubicBezTo>
                    <a:pt x="281567" y="122712"/>
                    <a:pt x="283367" y="121990"/>
                    <a:pt x="284807" y="121990"/>
                  </a:cubicBezTo>
                  <a:cubicBezTo>
                    <a:pt x="285167" y="121990"/>
                    <a:pt x="285527" y="121990"/>
                    <a:pt x="285527" y="121990"/>
                  </a:cubicBezTo>
                  <a:cubicBezTo>
                    <a:pt x="288407" y="121990"/>
                    <a:pt x="290927" y="123072"/>
                    <a:pt x="293088" y="124876"/>
                  </a:cubicBezTo>
                  <a:cubicBezTo>
                    <a:pt x="295608" y="125959"/>
                    <a:pt x="296688" y="127041"/>
                    <a:pt x="298128" y="128124"/>
                  </a:cubicBezTo>
                  <a:cubicBezTo>
                    <a:pt x="298848" y="129206"/>
                    <a:pt x="299928" y="129928"/>
                    <a:pt x="301728" y="131371"/>
                  </a:cubicBezTo>
                  <a:lnTo>
                    <a:pt x="302448" y="131732"/>
                  </a:lnTo>
                  <a:cubicBezTo>
                    <a:pt x="303889" y="132814"/>
                    <a:pt x="305329" y="133896"/>
                    <a:pt x="307849" y="136061"/>
                  </a:cubicBezTo>
                  <a:cubicBezTo>
                    <a:pt x="329811" y="155544"/>
                    <a:pt x="345292" y="182243"/>
                    <a:pt x="351053" y="211107"/>
                  </a:cubicBezTo>
                  <a:cubicBezTo>
                    <a:pt x="357893" y="243578"/>
                    <a:pt x="354653" y="276050"/>
                    <a:pt x="343132" y="299862"/>
                  </a:cubicBezTo>
                  <a:cubicBezTo>
                    <a:pt x="330891" y="325118"/>
                    <a:pt x="301368" y="350013"/>
                    <a:pt x="271486" y="360837"/>
                  </a:cubicBezTo>
                  <a:cubicBezTo>
                    <a:pt x="257085" y="365888"/>
                    <a:pt x="241963" y="368413"/>
                    <a:pt x="226482" y="368413"/>
                  </a:cubicBezTo>
                  <a:cubicBezTo>
                    <a:pt x="180758" y="368413"/>
                    <a:pt x="137554" y="346044"/>
                    <a:pt x="113072" y="309964"/>
                  </a:cubicBezTo>
                  <a:cubicBezTo>
                    <a:pt x="93991" y="281822"/>
                    <a:pt x="86790" y="251516"/>
                    <a:pt x="91471" y="219044"/>
                  </a:cubicBezTo>
                  <a:cubicBezTo>
                    <a:pt x="96151" y="186933"/>
                    <a:pt x="111632" y="158070"/>
                    <a:pt x="133954" y="138947"/>
                  </a:cubicBezTo>
                  <a:cubicBezTo>
                    <a:pt x="144395" y="129928"/>
                    <a:pt x="155556" y="122712"/>
                    <a:pt x="167437" y="116939"/>
                  </a:cubicBezTo>
                  <a:lnTo>
                    <a:pt x="169957" y="115857"/>
                  </a:lnTo>
                  <a:lnTo>
                    <a:pt x="172117" y="115496"/>
                  </a:lnTo>
                  <a:cubicBezTo>
                    <a:pt x="173197" y="115135"/>
                    <a:pt x="174638" y="114774"/>
                    <a:pt x="176078" y="114774"/>
                  </a:cubicBezTo>
                  <a:close/>
                  <a:moveTo>
                    <a:pt x="231050" y="71623"/>
                  </a:moveTo>
                  <a:cubicBezTo>
                    <a:pt x="236542" y="72030"/>
                    <a:pt x="241989" y="76006"/>
                    <a:pt x="241810" y="83056"/>
                  </a:cubicBezTo>
                  <a:cubicBezTo>
                    <a:pt x="243596" y="133305"/>
                    <a:pt x="238595" y="183193"/>
                    <a:pt x="241096" y="233443"/>
                  </a:cubicBezTo>
                  <a:cubicBezTo>
                    <a:pt x="241810" y="249350"/>
                    <a:pt x="216450" y="247904"/>
                    <a:pt x="216450" y="231636"/>
                  </a:cubicBezTo>
                  <a:cubicBezTo>
                    <a:pt x="215378" y="181747"/>
                    <a:pt x="218950" y="131498"/>
                    <a:pt x="220022" y="81609"/>
                  </a:cubicBezTo>
                  <a:cubicBezTo>
                    <a:pt x="220022" y="74379"/>
                    <a:pt x="225558" y="71216"/>
                    <a:pt x="231050" y="71623"/>
                  </a:cubicBezTo>
                  <a:close/>
                  <a:moveTo>
                    <a:pt x="103162" y="53050"/>
                  </a:moveTo>
                  <a:cubicBezTo>
                    <a:pt x="103889" y="53050"/>
                    <a:pt x="103889" y="54470"/>
                    <a:pt x="103162" y="54470"/>
                  </a:cubicBezTo>
                  <a:cubicBezTo>
                    <a:pt x="88973" y="56601"/>
                    <a:pt x="73693" y="56601"/>
                    <a:pt x="59141" y="56601"/>
                  </a:cubicBezTo>
                  <a:cubicBezTo>
                    <a:pt x="55867" y="71870"/>
                    <a:pt x="57322" y="87849"/>
                    <a:pt x="55503" y="103119"/>
                  </a:cubicBezTo>
                  <a:cubicBezTo>
                    <a:pt x="55139" y="104894"/>
                    <a:pt x="52593" y="104894"/>
                    <a:pt x="52593" y="103119"/>
                  </a:cubicBezTo>
                  <a:cubicBezTo>
                    <a:pt x="53320" y="86784"/>
                    <a:pt x="51865" y="70094"/>
                    <a:pt x="55503" y="54115"/>
                  </a:cubicBezTo>
                  <a:cubicBezTo>
                    <a:pt x="55867" y="52695"/>
                    <a:pt x="58050" y="52695"/>
                    <a:pt x="58777" y="53405"/>
                  </a:cubicBezTo>
                  <a:cubicBezTo>
                    <a:pt x="73330" y="52695"/>
                    <a:pt x="88609" y="51274"/>
                    <a:pt x="103162" y="53050"/>
                  </a:cubicBezTo>
                  <a:close/>
                  <a:moveTo>
                    <a:pt x="432942" y="44190"/>
                  </a:moveTo>
                  <a:cubicBezTo>
                    <a:pt x="434178" y="44055"/>
                    <a:pt x="435552" y="44595"/>
                    <a:pt x="435918" y="45853"/>
                  </a:cubicBezTo>
                  <a:cubicBezTo>
                    <a:pt x="438849" y="63116"/>
                    <a:pt x="436651" y="79659"/>
                    <a:pt x="435918" y="96921"/>
                  </a:cubicBezTo>
                  <a:cubicBezTo>
                    <a:pt x="434819" y="115621"/>
                    <a:pt x="434086" y="134322"/>
                    <a:pt x="434086" y="153382"/>
                  </a:cubicBezTo>
                  <a:cubicBezTo>
                    <a:pt x="434086" y="154102"/>
                    <a:pt x="433354" y="154102"/>
                    <a:pt x="432987" y="153382"/>
                  </a:cubicBezTo>
                  <a:cubicBezTo>
                    <a:pt x="429690" y="117419"/>
                    <a:pt x="434086" y="82176"/>
                    <a:pt x="430789" y="46573"/>
                  </a:cubicBezTo>
                  <a:cubicBezTo>
                    <a:pt x="430606" y="45134"/>
                    <a:pt x="431705" y="44325"/>
                    <a:pt x="432942" y="44190"/>
                  </a:cubicBezTo>
                  <a:close/>
                  <a:moveTo>
                    <a:pt x="52349" y="43336"/>
                  </a:moveTo>
                  <a:cubicBezTo>
                    <a:pt x="70105" y="44050"/>
                    <a:pt x="88223" y="45122"/>
                    <a:pt x="105616" y="45479"/>
                  </a:cubicBezTo>
                  <a:cubicBezTo>
                    <a:pt x="107066" y="45479"/>
                    <a:pt x="107066" y="47622"/>
                    <a:pt x="105616" y="47622"/>
                  </a:cubicBezTo>
                  <a:cubicBezTo>
                    <a:pt x="88585" y="47622"/>
                    <a:pt x="71554" y="48337"/>
                    <a:pt x="54885" y="48694"/>
                  </a:cubicBezTo>
                  <a:cubicBezTo>
                    <a:pt x="46913" y="69054"/>
                    <a:pt x="48725" y="91557"/>
                    <a:pt x="44014" y="112631"/>
                  </a:cubicBezTo>
                  <a:cubicBezTo>
                    <a:pt x="43289" y="114417"/>
                    <a:pt x="40753" y="113703"/>
                    <a:pt x="40753" y="111917"/>
                  </a:cubicBezTo>
                  <a:cubicBezTo>
                    <a:pt x="41115" y="99772"/>
                    <a:pt x="41115" y="86556"/>
                    <a:pt x="43289" y="74412"/>
                  </a:cubicBezTo>
                  <a:cubicBezTo>
                    <a:pt x="45101" y="65125"/>
                    <a:pt x="45101" y="55123"/>
                    <a:pt x="49450" y="46551"/>
                  </a:cubicBezTo>
                  <a:cubicBezTo>
                    <a:pt x="49450" y="46193"/>
                    <a:pt x="49812" y="46193"/>
                    <a:pt x="49812" y="45836"/>
                  </a:cubicBezTo>
                  <a:cubicBezTo>
                    <a:pt x="50174" y="44407"/>
                    <a:pt x="51261" y="43336"/>
                    <a:pt x="52349" y="43336"/>
                  </a:cubicBezTo>
                  <a:close/>
                  <a:moveTo>
                    <a:pt x="424716" y="40364"/>
                  </a:moveTo>
                  <a:cubicBezTo>
                    <a:pt x="426105" y="39917"/>
                    <a:pt x="427679" y="40364"/>
                    <a:pt x="428050" y="42154"/>
                  </a:cubicBezTo>
                  <a:cubicBezTo>
                    <a:pt x="432495" y="60415"/>
                    <a:pt x="426568" y="81540"/>
                    <a:pt x="426939" y="100517"/>
                  </a:cubicBezTo>
                  <a:cubicBezTo>
                    <a:pt x="427680" y="123074"/>
                    <a:pt x="430643" y="145989"/>
                    <a:pt x="426939" y="168546"/>
                  </a:cubicBezTo>
                  <a:cubicBezTo>
                    <a:pt x="426939" y="169978"/>
                    <a:pt x="424346" y="169978"/>
                    <a:pt x="424716" y="168546"/>
                  </a:cubicBezTo>
                  <a:cubicBezTo>
                    <a:pt x="425457" y="145631"/>
                    <a:pt x="422864" y="123074"/>
                    <a:pt x="422124" y="100517"/>
                  </a:cubicBezTo>
                  <a:cubicBezTo>
                    <a:pt x="421753" y="81898"/>
                    <a:pt x="426198" y="61847"/>
                    <a:pt x="422494" y="43945"/>
                  </a:cubicBezTo>
                  <a:cubicBezTo>
                    <a:pt x="422123" y="42154"/>
                    <a:pt x="423327" y="40812"/>
                    <a:pt x="424716" y="40364"/>
                  </a:cubicBezTo>
                  <a:close/>
                  <a:moveTo>
                    <a:pt x="293785" y="37387"/>
                  </a:moveTo>
                  <a:cubicBezTo>
                    <a:pt x="248852" y="38108"/>
                    <a:pt x="204279" y="39549"/>
                    <a:pt x="159347" y="39549"/>
                  </a:cubicBezTo>
                  <a:cubicBezTo>
                    <a:pt x="137060" y="39909"/>
                    <a:pt x="115133" y="40990"/>
                    <a:pt x="93206" y="40629"/>
                  </a:cubicBezTo>
                  <a:cubicBezTo>
                    <a:pt x="82422" y="40269"/>
                    <a:pt x="71998" y="39909"/>
                    <a:pt x="61573" y="38828"/>
                  </a:cubicBezTo>
                  <a:cubicBezTo>
                    <a:pt x="50430" y="38108"/>
                    <a:pt x="46116" y="41710"/>
                    <a:pt x="41803" y="52517"/>
                  </a:cubicBezTo>
                  <a:cubicBezTo>
                    <a:pt x="26346" y="92500"/>
                    <a:pt x="34614" y="140048"/>
                    <a:pt x="36411" y="181833"/>
                  </a:cubicBezTo>
                  <a:cubicBezTo>
                    <a:pt x="37849" y="221097"/>
                    <a:pt x="37489" y="259639"/>
                    <a:pt x="36051" y="298903"/>
                  </a:cubicBezTo>
                  <a:cubicBezTo>
                    <a:pt x="35333" y="317634"/>
                    <a:pt x="37489" y="335284"/>
                    <a:pt x="39646" y="353655"/>
                  </a:cubicBezTo>
                  <a:cubicBezTo>
                    <a:pt x="40724" y="361940"/>
                    <a:pt x="38208" y="385354"/>
                    <a:pt x="47195" y="390037"/>
                  </a:cubicBezTo>
                  <a:cubicBezTo>
                    <a:pt x="61573" y="397241"/>
                    <a:pt x="82782" y="397961"/>
                    <a:pt x="98957" y="398322"/>
                  </a:cubicBezTo>
                  <a:cubicBezTo>
                    <a:pt x="116930" y="398322"/>
                    <a:pt x="134544" y="397241"/>
                    <a:pt x="152517" y="398322"/>
                  </a:cubicBezTo>
                  <a:cubicBezTo>
                    <a:pt x="193136" y="400483"/>
                    <a:pt x="233755" y="400483"/>
                    <a:pt x="274734" y="399402"/>
                  </a:cubicBezTo>
                  <a:cubicBezTo>
                    <a:pt x="295942" y="398682"/>
                    <a:pt x="316791" y="397601"/>
                    <a:pt x="337999" y="397601"/>
                  </a:cubicBezTo>
                  <a:cubicBezTo>
                    <a:pt x="346985" y="397601"/>
                    <a:pt x="356331" y="397601"/>
                    <a:pt x="365318" y="398322"/>
                  </a:cubicBezTo>
                  <a:cubicBezTo>
                    <a:pt x="372507" y="399042"/>
                    <a:pt x="380415" y="400843"/>
                    <a:pt x="387604" y="400123"/>
                  </a:cubicBezTo>
                  <a:cubicBezTo>
                    <a:pt x="400545" y="398682"/>
                    <a:pt x="403780" y="392918"/>
                    <a:pt x="403061" y="381031"/>
                  </a:cubicBezTo>
                  <a:cubicBezTo>
                    <a:pt x="402702" y="372746"/>
                    <a:pt x="402702" y="364822"/>
                    <a:pt x="402702" y="356897"/>
                  </a:cubicBezTo>
                  <a:cubicBezTo>
                    <a:pt x="402342" y="337806"/>
                    <a:pt x="401983" y="318714"/>
                    <a:pt x="401983" y="299623"/>
                  </a:cubicBezTo>
                  <a:cubicBezTo>
                    <a:pt x="401983" y="259639"/>
                    <a:pt x="402342" y="220016"/>
                    <a:pt x="403061" y="180032"/>
                  </a:cubicBezTo>
                  <a:cubicBezTo>
                    <a:pt x="403421" y="148694"/>
                    <a:pt x="401983" y="117355"/>
                    <a:pt x="403780" y="86016"/>
                  </a:cubicBezTo>
                  <a:cubicBezTo>
                    <a:pt x="403421" y="80973"/>
                    <a:pt x="403421" y="75930"/>
                    <a:pt x="402702" y="70167"/>
                  </a:cubicBezTo>
                  <a:cubicBezTo>
                    <a:pt x="402342" y="66205"/>
                    <a:pt x="401623" y="62603"/>
                    <a:pt x="401623" y="58640"/>
                  </a:cubicBezTo>
                  <a:cubicBezTo>
                    <a:pt x="400904" y="51076"/>
                    <a:pt x="398029" y="47834"/>
                    <a:pt x="390480" y="45672"/>
                  </a:cubicBezTo>
                  <a:cubicBezTo>
                    <a:pt x="380415" y="43511"/>
                    <a:pt x="370350" y="42070"/>
                    <a:pt x="360645" y="40629"/>
                  </a:cubicBezTo>
                  <a:cubicBezTo>
                    <a:pt x="338358" y="38108"/>
                    <a:pt x="316072" y="37387"/>
                    <a:pt x="293785" y="37387"/>
                  </a:cubicBezTo>
                  <a:close/>
                  <a:moveTo>
                    <a:pt x="300929" y="19557"/>
                  </a:moveTo>
                  <a:cubicBezTo>
                    <a:pt x="320924" y="19557"/>
                    <a:pt x="340875" y="20277"/>
                    <a:pt x="360645" y="22619"/>
                  </a:cubicBezTo>
                  <a:cubicBezTo>
                    <a:pt x="385088" y="25861"/>
                    <a:pt x="417080" y="26221"/>
                    <a:pt x="418159" y="57199"/>
                  </a:cubicBezTo>
                  <a:cubicBezTo>
                    <a:pt x="418159" y="58640"/>
                    <a:pt x="418159" y="60081"/>
                    <a:pt x="417440" y="60802"/>
                  </a:cubicBezTo>
                  <a:cubicBezTo>
                    <a:pt x="418518" y="65484"/>
                    <a:pt x="419237" y="70167"/>
                    <a:pt x="418518" y="74490"/>
                  </a:cubicBezTo>
                  <a:cubicBezTo>
                    <a:pt x="417440" y="79533"/>
                    <a:pt x="417440" y="84576"/>
                    <a:pt x="417440" y="89619"/>
                  </a:cubicBezTo>
                  <a:cubicBezTo>
                    <a:pt x="418159" y="95742"/>
                    <a:pt x="418518" y="101866"/>
                    <a:pt x="418518" y="107989"/>
                  </a:cubicBezTo>
                  <a:cubicBezTo>
                    <a:pt x="419237" y="123839"/>
                    <a:pt x="419596" y="140048"/>
                    <a:pt x="419596" y="155898"/>
                  </a:cubicBezTo>
                  <a:cubicBezTo>
                    <a:pt x="419596" y="187957"/>
                    <a:pt x="418518" y="220016"/>
                    <a:pt x="418518" y="252075"/>
                  </a:cubicBezTo>
                  <a:cubicBezTo>
                    <a:pt x="418518" y="283774"/>
                    <a:pt x="418518" y="315833"/>
                    <a:pt x="419237" y="347531"/>
                  </a:cubicBezTo>
                  <a:cubicBezTo>
                    <a:pt x="419596" y="360499"/>
                    <a:pt x="421394" y="375268"/>
                    <a:pt x="419596" y="388236"/>
                  </a:cubicBezTo>
                  <a:cubicBezTo>
                    <a:pt x="418518" y="396881"/>
                    <a:pt x="416002" y="406246"/>
                    <a:pt x="407375" y="410569"/>
                  </a:cubicBezTo>
                  <a:cubicBezTo>
                    <a:pt x="398388" y="414891"/>
                    <a:pt x="388323" y="416332"/>
                    <a:pt x="378618" y="416332"/>
                  </a:cubicBezTo>
                  <a:cubicBezTo>
                    <a:pt x="363161" y="415972"/>
                    <a:pt x="348064" y="416332"/>
                    <a:pt x="332966" y="417053"/>
                  </a:cubicBezTo>
                  <a:cubicBezTo>
                    <a:pt x="300255" y="418494"/>
                    <a:pt x="267904" y="419214"/>
                    <a:pt x="235193" y="419214"/>
                  </a:cubicBezTo>
                  <a:cubicBezTo>
                    <a:pt x="203201" y="419214"/>
                    <a:pt x="170849" y="416692"/>
                    <a:pt x="138498" y="416332"/>
                  </a:cubicBezTo>
                  <a:cubicBezTo>
                    <a:pt x="111538" y="416332"/>
                    <a:pt x="86376" y="417053"/>
                    <a:pt x="59776" y="411649"/>
                  </a:cubicBezTo>
                  <a:cubicBezTo>
                    <a:pt x="47195" y="408768"/>
                    <a:pt x="34973" y="405886"/>
                    <a:pt x="28862" y="393279"/>
                  </a:cubicBezTo>
                  <a:cubicBezTo>
                    <a:pt x="23470" y="382832"/>
                    <a:pt x="23830" y="370225"/>
                    <a:pt x="22751" y="358698"/>
                  </a:cubicBezTo>
                  <a:cubicBezTo>
                    <a:pt x="20954" y="341408"/>
                    <a:pt x="18078" y="325198"/>
                    <a:pt x="18438" y="307908"/>
                  </a:cubicBezTo>
                  <a:cubicBezTo>
                    <a:pt x="18797" y="289177"/>
                    <a:pt x="20235" y="271166"/>
                    <a:pt x="20595" y="252795"/>
                  </a:cubicBezTo>
                  <a:cubicBezTo>
                    <a:pt x="20954" y="212812"/>
                    <a:pt x="18438" y="173188"/>
                    <a:pt x="17000" y="133925"/>
                  </a:cubicBezTo>
                  <a:cubicBezTo>
                    <a:pt x="15922" y="100065"/>
                    <a:pt x="13765" y="61162"/>
                    <a:pt x="33895" y="31984"/>
                  </a:cubicBezTo>
                  <a:cubicBezTo>
                    <a:pt x="41443" y="20818"/>
                    <a:pt x="53306" y="21898"/>
                    <a:pt x="65168" y="22619"/>
                  </a:cubicBezTo>
                  <a:cubicBezTo>
                    <a:pt x="83860" y="24060"/>
                    <a:pt x="102911" y="24060"/>
                    <a:pt x="121603" y="23339"/>
                  </a:cubicBezTo>
                  <a:cubicBezTo>
                    <a:pt x="161504" y="22258"/>
                    <a:pt x="201404" y="21898"/>
                    <a:pt x="240944" y="20818"/>
                  </a:cubicBezTo>
                  <a:cubicBezTo>
                    <a:pt x="260895" y="20277"/>
                    <a:pt x="280934" y="19557"/>
                    <a:pt x="300929" y="19557"/>
                  </a:cubicBezTo>
                  <a:close/>
                  <a:moveTo>
                    <a:pt x="254811" y="9056"/>
                  </a:moveTo>
                  <a:cubicBezTo>
                    <a:pt x="268155" y="9235"/>
                    <a:pt x="281543" y="10038"/>
                    <a:pt x="294663" y="10038"/>
                  </a:cubicBezTo>
                  <a:cubicBezTo>
                    <a:pt x="323417" y="10038"/>
                    <a:pt x="352891" y="9681"/>
                    <a:pt x="381286" y="14682"/>
                  </a:cubicBezTo>
                  <a:cubicBezTo>
                    <a:pt x="384881" y="15396"/>
                    <a:pt x="383084" y="20754"/>
                    <a:pt x="379489" y="20397"/>
                  </a:cubicBezTo>
                  <a:cubicBezTo>
                    <a:pt x="349656" y="15396"/>
                    <a:pt x="320183" y="15753"/>
                    <a:pt x="290350" y="15039"/>
                  </a:cubicBezTo>
                  <a:cubicBezTo>
                    <a:pt x="265189" y="14325"/>
                    <a:pt x="240748" y="13967"/>
                    <a:pt x="215587" y="14325"/>
                  </a:cubicBezTo>
                  <a:cubicBezTo>
                    <a:pt x="214150" y="14325"/>
                    <a:pt x="213790" y="12181"/>
                    <a:pt x="215228" y="11824"/>
                  </a:cubicBezTo>
                  <a:cubicBezTo>
                    <a:pt x="228168" y="9324"/>
                    <a:pt x="241467" y="8878"/>
                    <a:pt x="254811" y="9056"/>
                  </a:cubicBezTo>
                  <a:close/>
                  <a:moveTo>
                    <a:pt x="343598" y="1"/>
                  </a:moveTo>
                  <a:cubicBezTo>
                    <a:pt x="351405" y="46"/>
                    <a:pt x="359076" y="962"/>
                    <a:pt x="366116" y="4626"/>
                  </a:cubicBezTo>
                  <a:cubicBezTo>
                    <a:pt x="369004" y="6091"/>
                    <a:pt x="366838" y="11220"/>
                    <a:pt x="363950" y="9754"/>
                  </a:cubicBezTo>
                  <a:cubicBezTo>
                    <a:pt x="348066" y="2794"/>
                    <a:pt x="328210" y="6091"/>
                    <a:pt x="311243" y="4992"/>
                  </a:cubicBezTo>
                  <a:cubicBezTo>
                    <a:pt x="289583" y="3893"/>
                    <a:pt x="267922" y="4626"/>
                    <a:pt x="246623" y="3160"/>
                  </a:cubicBezTo>
                  <a:cubicBezTo>
                    <a:pt x="245540" y="3160"/>
                    <a:pt x="245540" y="1695"/>
                    <a:pt x="246623" y="1695"/>
                  </a:cubicBezTo>
                  <a:cubicBezTo>
                    <a:pt x="271172" y="230"/>
                    <a:pt x="295720" y="-137"/>
                    <a:pt x="320268" y="596"/>
                  </a:cubicBezTo>
                  <a:cubicBezTo>
                    <a:pt x="327850" y="779"/>
                    <a:pt x="335792" y="-45"/>
                    <a:pt x="343598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4CC7145-615D-F546-825D-190518D66D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79038" y="3002124"/>
              <a:ext cx="1100153" cy="427480"/>
            </a:xfrm>
            <a:custGeom>
              <a:avLst/>
              <a:gdLst>
                <a:gd name="connsiteX0" fmla="*/ 711518 w 1212715"/>
                <a:gd name="connsiteY0" fmla="*/ 467241 h 471218"/>
                <a:gd name="connsiteX1" fmla="*/ 711518 w 1212715"/>
                <a:gd name="connsiteY1" fmla="*/ 470539 h 471218"/>
                <a:gd name="connsiteX2" fmla="*/ 692102 w 1212715"/>
                <a:gd name="connsiteY2" fmla="*/ 470905 h 471218"/>
                <a:gd name="connsiteX3" fmla="*/ 677082 w 1212715"/>
                <a:gd name="connsiteY3" fmla="*/ 470539 h 471218"/>
                <a:gd name="connsiteX4" fmla="*/ 676716 w 1212715"/>
                <a:gd name="connsiteY4" fmla="*/ 469073 h 471218"/>
                <a:gd name="connsiteX5" fmla="*/ 692102 w 1212715"/>
                <a:gd name="connsiteY5" fmla="*/ 467974 h 471218"/>
                <a:gd name="connsiteX6" fmla="*/ 711518 w 1212715"/>
                <a:gd name="connsiteY6" fmla="*/ 467241 h 471218"/>
                <a:gd name="connsiteX7" fmla="*/ 407185 w 1212715"/>
                <a:gd name="connsiteY7" fmla="*/ 461638 h 471218"/>
                <a:gd name="connsiteX8" fmla="*/ 444870 w 1212715"/>
                <a:gd name="connsiteY8" fmla="*/ 463506 h 471218"/>
                <a:gd name="connsiteX9" fmla="*/ 444870 w 1212715"/>
                <a:gd name="connsiteY9" fmla="*/ 466868 h 471218"/>
                <a:gd name="connsiteX10" fmla="*/ 407185 w 1212715"/>
                <a:gd name="connsiteY10" fmla="*/ 463132 h 471218"/>
                <a:gd name="connsiteX11" fmla="*/ 407185 w 1212715"/>
                <a:gd name="connsiteY11" fmla="*/ 461638 h 471218"/>
                <a:gd name="connsiteX12" fmla="*/ 711221 w 1212715"/>
                <a:gd name="connsiteY12" fmla="*/ 459304 h 471218"/>
                <a:gd name="connsiteX13" fmla="*/ 711936 w 1212715"/>
                <a:gd name="connsiteY13" fmla="*/ 462126 h 471218"/>
                <a:gd name="connsiteX14" fmla="*/ 664714 w 1212715"/>
                <a:gd name="connsiteY14" fmla="*/ 462832 h 471218"/>
                <a:gd name="connsiteX15" fmla="*/ 664356 w 1212715"/>
                <a:gd name="connsiteY15" fmla="*/ 461421 h 471218"/>
                <a:gd name="connsiteX16" fmla="*/ 711221 w 1212715"/>
                <a:gd name="connsiteY16" fmla="*/ 459304 h 471218"/>
                <a:gd name="connsiteX17" fmla="*/ 398526 w 1212715"/>
                <a:gd name="connsiteY17" fmla="*/ 456706 h 471218"/>
                <a:gd name="connsiteX18" fmla="*/ 448063 w 1212715"/>
                <a:gd name="connsiteY18" fmla="*/ 458149 h 471218"/>
                <a:gd name="connsiteX19" fmla="*/ 448063 w 1212715"/>
                <a:gd name="connsiteY19" fmla="*/ 461397 h 471218"/>
                <a:gd name="connsiteX20" fmla="*/ 398883 w 1212715"/>
                <a:gd name="connsiteY20" fmla="*/ 457428 h 471218"/>
                <a:gd name="connsiteX21" fmla="*/ 398526 w 1212715"/>
                <a:gd name="connsiteY21" fmla="*/ 456706 h 471218"/>
                <a:gd name="connsiteX22" fmla="*/ 685747 w 1212715"/>
                <a:gd name="connsiteY22" fmla="*/ 454513 h 471218"/>
                <a:gd name="connsiteX23" fmla="*/ 713154 w 1212715"/>
                <a:gd name="connsiteY23" fmla="*/ 454844 h 471218"/>
                <a:gd name="connsiteX24" fmla="*/ 712794 w 1212715"/>
                <a:gd name="connsiteY24" fmla="*/ 458245 h 471218"/>
                <a:gd name="connsiteX25" fmla="*/ 658879 w 1212715"/>
                <a:gd name="connsiteY25" fmla="*/ 458623 h 471218"/>
                <a:gd name="connsiteX26" fmla="*/ 658879 w 1212715"/>
                <a:gd name="connsiteY26" fmla="*/ 457868 h 471218"/>
                <a:gd name="connsiteX27" fmla="*/ 685747 w 1212715"/>
                <a:gd name="connsiteY27" fmla="*/ 454513 h 471218"/>
                <a:gd name="connsiteX28" fmla="*/ 34120 w 1212715"/>
                <a:gd name="connsiteY28" fmla="*/ 440620 h 471218"/>
                <a:gd name="connsiteX29" fmla="*/ 52761 w 1212715"/>
                <a:gd name="connsiteY29" fmla="*/ 453442 h 471218"/>
                <a:gd name="connsiteX30" fmla="*/ 75344 w 1212715"/>
                <a:gd name="connsiteY30" fmla="*/ 460403 h 471218"/>
                <a:gd name="connsiteX31" fmla="*/ 75344 w 1212715"/>
                <a:gd name="connsiteY31" fmla="*/ 463333 h 471218"/>
                <a:gd name="connsiteX32" fmla="*/ 33762 w 1212715"/>
                <a:gd name="connsiteY32" fmla="*/ 441719 h 471218"/>
                <a:gd name="connsiteX33" fmla="*/ 34120 w 1212715"/>
                <a:gd name="connsiteY33" fmla="*/ 440620 h 471218"/>
                <a:gd name="connsiteX34" fmla="*/ 845639 w 1212715"/>
                <a:gd name="connsiteY34" fmla="*/ 437449 h 471218"/>
                <a:gd name="connsiteX35" fmla="*/ 846715 w 1212715"/>
                <a:gd name="connsiteY35" fmla="*/ 437818 h 471218"/>
                <a:gd name="connsiteX36" fmla="*/ 836671 w 1212715"/>
                <a:gd name="connsiteY36" fmla="*/ 450757 h 471218"/>
                <a:gd name="connsiteX37" fmla="*/ 823758 w 1212715"/>
                <a:gd name="connsiteY37" fmla="*/ 462957 h 471218"/>
                <a:gd name="connsiteX38" fmla="*/ 821605 w 1212715"/>
                <a:gd name="connsiteY38" fmla="*/ 460739 h 471218"/>
                <a:gd name="connsiteX39" fmla="*/ 773179 w 1212715"/>
                <a:gd name="connsiteY39" fmla="*/ 458521 h 471218"/>
                <a:gd name="connsiteX40" fmla="*/ 773179 w 1212715"/>
                <a:gd name="connsiteY40" fmla="*/ 457412 h 471218"/>
                <a:gd name="connsiteX41" fmla="*/ 824475 w 1212715"/>
                <a:gd name="connsiteY41" fmla="*/ 457042 h 471218"/>
                <a:gd name="connsiteX42" fmla="*/ 825551 w 1212715"/>
                <a:gd name="connsiteY42" fmla="*/ 457412 h 471218"/>
                <a:gd name="connsiteX43" fmla="*/ 834878 w 1212715"/>
                <a:gd name="connsiteY43" fmla="*/ 448909 h 471218"/>
                <a:gd name="connsiteX44" fmla="*/ 845639 w 1212715"/>
                <a:gd name="connsiteY44" fmla="*/ 437449 h 471218"/>
                <a:gd name="connsiteX45" fmla="*/ 1061623 w 1212715"/>
                <a:gd name="connsiteY45" fmla="*/ 437217 h 471218"/>
                <a:gd name="connsiteX46" fmla="*/ 1064188 w 1212715"/>
                <a:gd name="connsiteY46" fmla="*/ 437907 h 471218"/>
                <a:gd name="connsiteX47" fmla="*/ 1063089 w 1212715"/>
                <a:gd name="connsiteY47" fmla="*/ 441358 h 471218"/>
                <a:gd name="connsiteX48" fmla="*/ 1060525 w 1212715"/>
                <a:gd name="connsiteY48" fmla="*/ 441013 h 471218"/>
                <a:gd name="connsiteX49" fmla="*/ 1061623 w 1212715"/>
                <a:gd name="connsiteY49" fmla="*/ 437217 h 471218"/>
                <a:gd name="connsiteX50" fmla="*/ 1173516 w 1212715"/>
                <a:gd name="connsiteY50" fmla="*/ 435491 h 471218"/>
                <a:gd name="connsiteX51" fmla="*/ 1173516 w 1212715"/>
                <a:gd name="connsiteY51" fmla="*/ 438313 h 471218"/>
                <a:gd name="connsiteX52" fmla="*/ 1087868 w 1212715"/>
                <a:gd name="connsiteY52" fmla="*/ 439724 h 471218"/>
                <a:gd name="connsiteX53" fmla="*/ 1087868 w 1212715"/>
                <a:gd name="connsiteY53" fmla="*/ 439019 h 471218"/>
                <a:gd name="connsiteX54" fmla="*/ 1173516 w 1212715"/>
                <a:gd name="connsiteY54" fmla="*/ 435491 h 471218"/>
                <a:gd name="connsiteX55" fmla="*/ 1050897 w 1212715"/>
                <a:gd name="connsiteY55" fmla="*/ 428244 h 471218"/>
                <a:gd name="connsiteX56" fmla="*/ 1051889 w 1212715"/>
                <a:gd name="connsiteY56" fmla="*/ 428589 h 471218"/>
                <a:gd name="connsiteX57" fmla="*/ 1046928 w 1212715"/>
                <a:gd name="connsiteY57" fmla="*/ 441358 h 471218"/>
                <a:gd name="connsiteX58" fmla="*/ 1044944 w 1212715"/>
                <a:gd name="connsiteY58" fmla="*/ 440323 h 471218"/>
                <a:gd name="connsiteX59" fmla="*/ 1050897 w 1212715"/>
                <a:gd name="connsiteY59" fmla="*/ 428244 h 471218"/>
                <a:gd name="connsiteX60" fmla="*/ 1169957 w 1212715"/>
                <a:gd name="connsiteY60" fmla="*/ 427927 h 471218"/>
                <a:gd name="connsiteX61" fmla="*/ 1169957 w 1212715"/>
                <a:gd name="connsiteY61" fmla="*/ 431663 h 471218"/>
                <a:gd name="connsiteX62" fmla="*/ 1112051 w 1212715"/>
                <a:gd name="connsiteY62" fmla="*/ 432783 h 471218"/>
                <a:gd name="connsiteX63" fmla="*/ 1112051 w 1212715"/>
                <a:gd name="connsiteY63" fmla="*/ 431289 h 471218"/>
                <a:gd name="connsiteX64" fmla="*/ 1169957 w 1212715"/>
                <a:gd name="connsiteY64" fmla="*/ 427927 h 471218"/>
                <a:gd name="connsiteX65" fmla="*/ 299989 w 1212715"/>
                <a:gd name="connsiteY65" fmla="*/ 427620 h 471218"/>
                <a:gd name="connsiteX66" fmla="*/ 302554 w 1212715"/>
                <a:gd name="connsiteY66" fmla="*/ 427620 h 471218"/>
                <a:gd name="connsiteX67" fmla="*/ 301455 w 1212715"/>
                <a:gd name="connsiteY67" fmla="*/ 431919 h 471218"/>
                <a:gd name="connsiteX68" fmla="*/ 298890 w 1212715"/>
                <a:gd name="connsiteY68" fmla="*/ 431258 h 471218"/>
                <a:gd name="connsiteX69" fmla="*/ 299989 w 1212715"/>
                <a:gd name="connsiteY69" fmla="*/ 427620 h 471218"/>
                <a:gd name="connsiteX70" fmla="*/ 295776 w 1212715"/>
                <a:gd name="connsiteY70" fmla="*/ 423821 h 471218"/>
                <a:gd name="connsiteX71" fmla="*/ 297761 w 1212715"/>
                <a:gd name="connsiteY71" fmla="*/ 423821 h 471218"/>
                <a:gd name="connsiteX72" fmla="*/ 295776 w 1212715"/>
                <a:gd name="connsiteY72" fmla="*/ 429656 h 471218"/>
                <a:gd name="connsiteX73" fmla="*/ 292998 w 1212715"/>
                <a:gd name="connsiteY73" fmla="*/ 434118 h 471218"/>
                <a:gd name="connsiteX74" fmla="*/ 290617 w 1212715"/>
                <a:gd name="connsiteY74" fmla="*/ 433088 h 471218"/>
                <a:gd name="connsiteX75" fmla="*/ 292998 w 1212715"/>
                <a:gd name="connsiteY75" fmla="*/ 428626 h 471218"/>
                <a:gd name="connsiteX76" fmla="*/ 295776 w 1212715"/>
                <a:gd name="connsiteY76" fmla="*/ 423821 h 471218"/>
                <a:gd name="connsiteX77" fmla="*/ 1172420 w 1212715"/>
                <a:gd name="connsiteY77" fmla="*/ 420410 h 471218"/>
                <a:gd name="connsiteX78" fmla="*/ 1173145 w 1212715"/>
                <a:gd name="connsiteY78" fmla="*/ 424379 h 471218"/>
                <a:gd name="connsiteX79" fmla="*/ 1131458 w 1212715"/>
                <a:gd name="connsiteY79" fmla="*/ 426363 h 471218"/>
                <a:gd name="connsiteX80" fmla="*/ 1130733 w 1212715"/>
                <a:gd name="connsiteY80" fmla="*/ 424379 h 471218"/>
                <a:gd name="connsiteX81" fmla="*/ 1172420 w 1212715"/>
                <a:gd name="connsiteY81" fmla="*/ 420410 h 471218"/>
                <a:gd name="connsiteX82" fmla="*/ 542854 w 1212715"/>
                <a:gd name="connsiteY82" fmla="*/ 420329 h 471218"/>
                <a:gd name="connsiteX83" fmla="*/ 545070 w 1212715"/>
                <a:gd name="connsiteY83" fmla="*/ 421398 h 471218"/>
                <a:gd name="connsiteX84" fmla="*/ 533256 w 1212715"/>
                <a:gd name="connsiteY84" fmla="*/ 435297 h 471218"/>
                <a:gd name="connsiteX85" fmla="*/ 531040 w 1212715"/>
                <a:gd name="connsiteY85" fmla="*/ 433515 h 471218"/>
                <a:gd name="connsiteX86" fmla="*/ 542854 w 1212715"/>
                <a:gd name="connsiteY86" fmla="*/ 420329 h 471218"/>
                <a:gd name="connsiteX87" fmla="*/ 292267 w 1212715"/>
                <a:gd name="connsiteY87" fmla="*/ 414854 h 471218"/>
                <a:gd name="connsiteX88" fmla="*/ 290011 w 1212715"/>
                <a:gd name="connsiteY88" fmla="*/ 421849 h 471218"/>
                <a:gd name="connsiteX89" fmla="*/ 282492 w 1212715"/>
                <a:gd name="connsiteY89" fmla="*/ 433742 h 471218"/>
                <a:gd name="connsiteX90" fmla="*/ 279860 w 1212715"/>
                <a:gd name="connsiteY90" fmla="*/ 432343 h 471218"/>
                <a:gd name="connsiteX91" fmla="*/ 291515 w 1212715"/>
                <a:gd name="connsiteY91" fmla="*/ 415204 h 471218"/>
                <a:gd name="connsiteX92" fmla="*/ 292267 w 1212715"/>
                <a:gd name="connsiteY92" fmla="*/ 414854 h 471218"/>
                <a:gd name="connsiteX93" fmla="*/ 1168376 w 1212715"/>
                <a:gd name="connsiteY93" fmla="*/ 413266 h 471218"/>
                <a:gd name="connsiteX94" fmla="*/ 1168376 w 1212715"/>
                <a:gd name="connsiteY94" fmla="*/ 416441 h 471218"/>
                <a:gd name="connsiteX95" fmla="*/ 1142574 w 1212715"/>
                <a:gd name="connsiteY95" fmla="*/ 417711 h 471218"/>
                <a:gd name="connsiteX96" fmla="*/ 1142574 w 1212715"/>
                <a:gd name="connsiteY96" fmla="*/ 415489 h 471218"/>
                <a:gd name="connsiteX97" fmla="*/ 1168376 w 1212715"/>
                <a:gd name="connsiteY97" fmla="*/ 413266 h 471218"/>
                <a:gd name="connsiteX98" fmla="*/ 996163 w 1212715"/>
                <a:gd name="connsiteY98" fmla="*/ 407640 h 471218"/>
                <a:gd name="connsiteX99" fmla="*/ 997257 w 1212715"/>
                <a:gd name="connsiteY99" fmla="*/ 407640 h 471218"/>
                <a:gd name="connsiteX100" fmla="*/ 999444 w 1212715"/>
                <a:gd name="connsiteY100" fmla="*/ 438054 h 471218"/>
                <a:gd name="connsiteX101" fmla="*/ 999809 w 1212715"/>
                <a:gd name="connsiteY101" fmla="*/ 464846 h 471218"/>
                <a:gd name="connsiteX102" fmla="*/ 1019859 w 1212715"/>
                <a:gd name="connsiteY102" fmla="*/ 464484 h 471218"/>
                <a:gd name="connsiteX103" fmla="*/ 1042460 w 1212715"/>
                <a:gd name="connsiteY103" fmla="*/ 462674 h 471218"/>
                <a:gd name="connsiteX104" fmla="*/ 1042460 w 1212715"/>
                <a:gd name="connsiteY104" fmla="*/ 464846 h 471218"/>
                <a:gd name="connsiteX105" fmla="*/ 999444 w 1212715"/>
                <a:gd name="connsiteY105" fmla="*/ 467743 h 471218"/>
                <a:gd name="connsiteX106" fmla="*/ 996892 w 1212715"/>
                <a:gd name="connsiteY106" fmla="*/ 467019 h 471218"/>
                <a:gd name="connsiteX107" fmla="*/ 996163 w 1212715"/>
                <a:gd name="connsiteY107" fmla="*/ 438054 h 471218"/>
                <a:gd name="connsiteX108" fmla="*/ 996163 w 1212715"/>
                <a:gd name="connsiteY108" fmla="*/ 407640 h 471218"/>
                <a:gd name="connsiteX109" fmla="*/ 544544 w 1212715"/>
                <a:gd name="connsiteY109" fmla="*/ 404819 h 471218"/>
                <a:gd name="connsiteX110" fmla="*/ 545969 w 1212715"/>
                <a:gd name="connsiteY110" fmla="*/ 406616 h 471218"/>
                <a:gd name="connsiteX111" fmla="*/ 517459 w 1212715"/>
                <a:gd name="connsiteY111" fmla="*/ 438247 h 471218"/>
                <a:gd name="connsiteX112" fmla="*/ 517103 w 1212715"/>
                <a:gd name="connsiteY112" fmla="*/ 438966 h 471218"/>
                <a:gd name="connsiteX113" fmla="*/ 516034 w 1212715"/>
                <a:gd name="connsiteY113" fmla="*/ 440044 h 471218"/>
                <a:gd name="connsiteX114" fmla="*/ 513183 w 1212715"/>
                <a:gd name="connsiteY114" fmla="*/ 437887 h 471218"/>
                <a:gd name="connsiteX115" fmla="*/ 544544 w 1212715"/>
                <a:gd name="connsiteY115" fmla="*/ 404819 h 471218"/>
                <a:gd name="connsiteX116" fmla="*/ 288762 w 1212715"/>
                <a:gd name="connsiteY116" fmla="*/ 400919 h 471218"/>
                <a:gd name="connsiteX117" fmla="*/ 289856 w 1212715"/>
                <a:gd name="connsiteY117" fmla="*/ 401271 h 471218"/>
                <a:gd name="connsiteX118" fmla="*/ 282204 w 1212715"/>
                <a:gd name="connsiteY118" fmla="*/ 417146 h 471218"/>
                <a:gd name="connsiteX119" fmla="*/ 272003 w 1212715"/>
                <a:gd name="connsiteY119" fmla="*/ 436549 h 471218"/>
                <a:gd name="connsiteX120" fmla="*/ 269452 w 1212715"/>
                <a:gd name="connsiteY120" fmla="*/ 434785 h 471218"/>
                <a:gd name="connsiteX121" fmla="*/ 278561 w 1212715"/>
                <a:gd name="connsiteY121" fmla="*/ 417499 h 471218"/>
                <a:gd name="connsiteX122" fmla="*/ 288762 w 1212715"/>
                <a:gd name="connsiteY122" fmla="*/ 400919 h 471218"/>
                <a:gd name="connsiteX123" fmla="*/ 177902 w 1212715"/>
                <a:gd name="connsiteY123" fmla="*/ 398115 h 471218"/>
                <a:gd name="connsiteX124" fmla="*/ 169787 w 1212715"/>
                <a:gd name="connsiteY124" fmla="*/ 416204 h 471218"/>
                <a:gd name="connsiteX125" fmla="*/ 124105 w 1212715"/>
                <a:gd name="connsiteY125" fmla="*/ 441481 h 471218"/>
                <a:gd name="connsiteX126" fmla="*/ 124105 w 1212715"/>
                <a:gd name="connsiteY126" fmla="*/ 438237 h 471218"/>
                <a:gd name="connsiteX127" fmla="*/ 168031 w 1212715"/>
                <a:gd name="connsiteY127" fmla="*/ 413366 h 471218"/>
                <a:gd name="connsiteX128" fmla="*/ 547323 w 1212715"/>
                <a:gd name="connsiteY128" fmla="*/ 387375 h 471218"/>
                <a:gd name="connsiteX129" fmla="*/ 548766 w 1212715"/>
                <a:gd name="connsiteY129" fmla="*/ 389203 h 471218"/>
                <a:gd name="connsiteX130" fmla="*/ 507274 w 1212715"/>
                <a:gd name="connsiteY130" fmla="*/ 434886 h 471218"/>
                <a:gd name="connsiteX131" fmla="*/ 504027 w 1212715"/>
                <a:gd name="connsiteY131" fmla="*/ 433059 h 471218"/>
                <a:gd name="connsiteX132" fmla="*/ 547323 w 1212715"/>
                <a:gd name="connsiteY132" fmla="*/ 387375 h 471218"/>
                <a:gd name="connsiteX133" fmla="*/ 417855 w 1212715"/>
                <a:gd name="connsiteY133" fmla="*/ 385766 h 471218"/>
                <a:gd name="connsiteX134" fmla="*/ 419443 w 1212715"/>
                <a:gd name="connsiteY134" fmla="*/ 385766 h 471218"/>
                <a:gd name="connsiteX135" fmla="*/ 421665 w 1212715"/>
                <a:gd name="connsiteY135" fmla="*/ 437386 h 471218"/>
                <a:gd name="connsiteX136" fmla="*/ 418490 w 1212715"/>
                <a:gd name="connsiteY136" fmla="*/ 437386 h 471218"/>
                <a:gd name="connsiteX137" fmla="*/ 417855 w 1212715"/>
                <a:gd name="connsiteY137" fmla="*/ 385766 h 471218"/>
                <a:gd name="connsiteX138" fmla="*/ 341927 w 1212715"/>
                <a:gd name="connsiteY138" fmla="*/ 380656 h 471218"/>
                <a:gd name="connsiteX139" fmla="*/ 343016 w 1212715"/>
                <a:gd name="connsiteY139" fmla="*/ 380656 h 471218"/>
                <a:gd name="connsiteX140" fmla="*/ 346644 w 1212715"/>
                <a:gd name="connsiteY140" fmla="*/ 434816 h 471218"/>
                <a:gd name="connsiteX141" fmla="*/ 346644 w 1212715"/>
                <a:gd name="connsiteY141" fmla="*/ 436997 h 471218"/>
                <a:gd name="connsiteX142" fmla="*/ 336121 w 1212715"/>
                <a:gd name="connsiteY142" fmla="*/ 446811 h 471218"/>
                <a:gd name="connsiteX143" fmla="*/ 324147 w 1212715"/>
                <a:gd name="connsiteY143" fmla="*/ 456626 h 471218"/>
                <a:gd name="connsiteX144" fmla="*/ 322696 w 1212715"/>
                <a:gd name="connsiteY144" fmla="*/ 455899 h 471218"/>
                <a:gd name="connsiteX145" fmla="*/ 333581 w 1212715"/>
                <a:gd name="connsiteY145" fmla="*/ 445721 h 471218"/>
                <a:gd name="connsiteX146" fmla="*/ 343378 w 1212715"/>
                <a:gd name="connsiteY146" fmla="*/ 436270 h 471218"/>
                <a:gd name="connsiteX147" fmla="*/ 343378 w 1212715"/>
                <a:gd name="connsiteY147" fmla="*/ 435543 h 471218"/>
                <a:gd name="connsiteX148" fmla="*/ 341927 w 1212715"/>
                <a:gd name="connsiteY148" fmla="*/ 380656 h 471218"/>
                <a:gd name="connsiteX149" fmla="*/ 180099 w 1212715"/>
                <a:gd name="connsiteY149" fmla="*/ 379416 h 471218"/>
                <a:gd name="connsiteX150" fmla="*/ 181908 w 1212715"/>
                <a:gd name="connsiteY150" fmla="*/ 379775 h 471218"/>
                <a:gd name="connsiteX151" fmla="*/ 136315 w 1212715"/>
                <a:gd name="connsiteY151" fmla="*/ 432828 h 471218"/>
                <a:gd name="connsiteX152" fmla="*/ 134867 w 1212715"/>
                <a:gd name="connsiteY152" fmla="*/ 430319 h 471218"/>
                <a:gd name="connsiteX153" fmla="*/ 180099 w 1212715"/>
                <a:gd name="connsiteY153" fmla="*/ 379416 h 471218"/>
                <a:gd name="connsiteX154" fmla="*/ 186521 w 1212715"/>
                <a:gd name="connsiteY154" fmla="*/ 378903 h 471218"/>
                <a:gd name="connsiteX155" fmla="*/ 182028 w 1212715"/>
                <a:gd name="connsiteY155" fmla="*/ 391739 h 471218"/>
                <a:gd name="connsiteX156" fmla="*/ 177902 w 1212715"/>
                <a:gd name="connsiteY156" fmla="*/ 398115 h 471218"/>
                <a:gd name="connsiteX157" fmla="*/ 292291 w 1212715"/>
                <a:gd name="connsiteY157" fmla="*/ 378701 h 471218"/>
                <a:gd name="connsiteX158" fmla="*/ 293027 w 1212715"/>
                <a:gd name="connsiteY158" fmla="*/ 378701 h 471218"/>
                <a:gd name="connsiteX159" fmla="*/ 279785 w 1212715"/>
                <a:gd name="connsiteY159" fmla="*/ 405688 h 471218"/>
                <a:gd name="connsiteX160" fmla="*/ 267279 w 1212715"/>
                <a:gd name="connsiteY160" fmla="*/ 430517 h 471218"/>
                <a:gd name="connsiteX161" fmla="*/ 264704 w 1212715"/>
                <a:gd name="connsiteY161" fmla="*/ 428718 h 471218"/>
                <a:gd name="connsiteX162" fmla="*/ 277946 w 1212715"/>
                <a:gd name="connsiteY162" fmla="*/ 404609 h 471218"/>
                <a:gd name="connsiteX163" fmla="*/ 292291 w 1212715"/>
                <a:gd name="connsiteY163" fmla="*/ 378701 h 471218"/>
                <a:gd name="connsiteX164" fmla="*/ 425952 w 1212715"/>
                <a:gd name="connsiteY164" fmla="*/ 373066 h 471218"/>
                <a:gd name="connsiteX165" fmla="*/ 427539 w 1212715"/>
                <a:gd name="connsiteY165" fmla="*/ 373066 h 471218"/>
                <a:gd name="connsiteX166" fmla="*/ 430714 w 1212715"/>
                <a:gd name="connsiteY166" fmla="*/ 435798 h 471218"/>
                <a:gd name="connsiteX167" fmla="*/ 426745 w 1212715"/>
                <a:gd name="connsiteY167" fmla="*/ 435798 h 471218"/>
                <a:gd name="connsiteX168" fmla="*/ 425952 w 1212715"/>
                <a:gd name="connsiteY168" fmla="*/ 373066 h 471218"/>
                <a:gd name="connsiteX169" fmla="*/ 548436 w 1212715"/>
                <a:gd name="connsiteY169" fmla="*/ 371486 h 471218"/>
                <a:gd name="connsiteX170" fmla="*/ 549147 w 1212715"/>
                <a:gd name="connsiteY170" fmla="*/ 372929 h 471218"/>
                <a:gd name="connsiteX171" fmla="*/ 527456 w 1212715"/>
                <a:gd name="connsiteY171" fmla="*/ 394938 h 471218"/>
                <a:gd name="connsiteX172" fmla="*/ 509676 w 1212715"/>
                <a:gd name="connsiteY172" fmla="*/ 416225 h 471218"/>
                <a:gd name="connsiteX173" fmla="*/ 507187 w 1212715"/>
                <a:gd name="connsiteY173" fmla="*/ 414060 h 471218"/>
                <a:gd name="connsiteX174" fmla="*/ 529945 w 1212715"/>
                <a:gd name="connsiteY174" fmla="*/ 388444 h 471218"/>
                <a:gd name="connsiteX175" fmla="*/ 548436 w 1212715"/>
                <a:gd name="connsiteY175" fmla="*/ 371486 h 471218"/>
                <a:gd name="connsiteX176" fmla="*/ 613503 w 1212715"/>
                <a:gd name="connsiteY176" fmla="*/ 370763 h 471218"/>
                <a:gd name="connsiteX177" fmla="*/ 619031 w 1212715"/>
                <a:gd name="connsiteY177" fmla="*/ 370763 h 471218"/>
                <a:gd name="connsiteX178" fmla="*/ 619768 w 1212715"/>
                <a:gd name="connsiteY178" fmla="*/ 371481 h 471218"/>
                <a:gd name="connsiteX179" fmla="*/ 622716 w 1212715"/>
                <a:gd name="connsiteY179" fmla="*/ 372199 h 471218"/>
                <a:gd name="connsiteX180" fmla="*/ 626401 w 1212715"/>
                <a:gd name="connsiteY180" fmla="*/ 398771 h 471218"/>
                <a:gd name="connsiteX181" fmla="*/ 624559 w 1212715"/>
                <a:gd name="connsiteY181" fmla="*/ 399489 h 471218"/>
                <a:gd name="connsiteX182" fmla="*/ 619400 w 1212715"/>
                <a:gd name="connsiteY182" fmla="*/ 372917 h 471218"/>
                <a:gd name="connsiteX183" fmla="*/ 619031 w 1212715"/>
                <a:gd name="connsiteY183" fmla="*/ 373276 h 471218"/>
                <a:gd name="connsiteX184" fmla="*/ 612766 w 1212715"/>
                <a:gd name="connsiteY184" fmla="*/ 373276 h 471218"/>
                <a:gd name="connsiteX185" fmla="*/ 606870 w 1212715"/>
                <a:gd name="connsiteY185" fmla="*/ 373636 h 471218"/>
                <a:gd name="connsiteX186" fmla="*/ 606501 w 1212715"/>
                <a:gd name="connsiteY186" fmla="*/ 372558 h 471218"/>
                <a:gd name="connsiteX187" fmla="*/ 613503 w 1212715"/>
                <a:gd name="connsiteY187" fmla="*/ 370763 h 471218"/>
                <a:gd name="connsiteX188" fmla="*/ 1203009 w 1212715"/>
                <a:gd name="connsiteY188" fmla="*/ 370164 h 471218"/>
                <a:gd name="connsiteX189" fmla="*/ 1187203 w 1212715"/>
                <a:gd name="connsiteY189" fmla="*/ 383104 h 471218"/>
                <a:gd name="connsiteX190" fmla="*/ 1183970 w 1212715"/>
                <a:gd name="connsiteY190" fmla="*/ 387777 h 471218"/>
                <a:gd name="connsiteX191" fmla="*/ 1186843 w 1212715"/>
                <a:gd name="connsiteY191" fmla="*/ 441332 h 471218"/>
                <a:gd name="connsiteX192" fmla="*/ 1187921 w 1212715"/>
                <a:gd name="connsiteY192" fmla="*/ 443130 h 471218"/>
                <a:gd name="connsiteX193" fmla="*/ 1201931 w 1212715"/>
                <a:gd name="connsiteY193" fmla="*/ 426955 h 471218"/>
                <a:gd name="connsiteX194" fmla="*/ 1201572 w 1212715"/>
                <a:gd name="connsiteY194" fmla="*/ 393168 h 471218"/>
                <a:gd name="connsiteX195" fmla="*/ 1203009 w 1212715"/>
                <a:gd name="connsiteY195" fmla="*/ 370164 h 471218"/>
                <a:gd name="connsiteX196" fmla="*/ 1100986 w 1212715"/>
                <a:gd name="connsiteY196" fmla="*/ 369086 h 471218"/>
                <a:gd name="connsiteX197" fmla="*/ 1100627 w 1212715"/>
                <a:gd name="connsiteY197" fmla="*/ 369805 h 471218"/>
                <a:gd name="connsiteX198" fmla="*/ 1082665 w 1212715"/>
                <a:gd name="connsiteY198" fmla="*/ 380947 h 471218"/>
                <a:gd name="connsiteX199" fmla="*/ 1113919 w 1212715"/>
                <a:gd name="connsiteY199" fmla="*/ 380588 h 471218"/>
                <a:gd name="connsiteX200" fmla="*/ 1182173 w 1212715"/>
                <a:gd name="connsiteY200" fmla="*/ 377712 h 471218"/>
                <a:gd name="connsiteX201" fmla="*/ 1184329 w 1212715"/>
                <a:gd name="connsiteY201" fmla="*/ 378072 h 471218"/>
                <a:gd name="connsiteX202" fmla="*/ 1193669 w 1212715"/>
                <a:gd name="connsiteY202" fmla="*/ 369445 h 471218"/>
                <a:gd name="connsiteX203" fmla="*/ 1100986 w 1212715"/>
                <a:gd name="connsiteY203" fmla="*/ 369086 h 471218"/>
                <a:gd name="connsiteX204" fmla="*/ 190355 w 1212715"/>
                <a:gd name="connsiteY204" fmla="*/ 367950 h 471218"/>
                <a:gd name="connsiteX205" fmla="*/ 191435 w 1212715"/>
                <a:gd name="connsiteY205" fmla="*/ 367950 h 471218"/>
                <a:gd name="connsiteX206" fmla="*/ 186521 w 1212715"/>
                <a:gd name="connsiteY206" fmla="*/ 378903 h 471218"/>
                <a:gd name="connsiteX207" fmla="*/ 117058 w 1212715"/>
                <a:gd name="connsiteY207" fmla="*/ 364345 h 471218"/>
                <a:gd name="connsiteX208" fmla="*/ 109609 w 1212715"/>
                <a:gd name="connsiteY208" fmla="*/ 366232 h 471218"/>
                <a:gd name="connsiteX209" fmla="*/ 109609 w 1212715"/>
                <a:gd name="connsiteY209" fmla="*/ 365124 h 471218"/>
                <a:gd name="connsiteX210" fmla="*/ 625536 w 1212715"/>
                <a:gd name="connsiteY210" fmla="*/ 364054 h 471218"/>
                <a:gd name="connsiteX211" fmla="*/ 626594 w 1212715"/>
                <a:gd name="connsiteY211" fmla="*/ 364419 h 471218"/>
                <a:gd name="connsiteX212" fmla="*/ 628005 w 1212715"/>
                <a:gd name="connsiteY212" fmla="*/ 365513 h 471218"/>
                <a:gd name="connsiteX213" fmla="*/ 633297 w 1212715"/>
                <a:gd name="connsiteY213" fmla="*/ 416570 h 471218"/>
                <a:gd name="connsiteX214" fmla="*/ 631180 w 1212715"/>
                <a:gd name="connsiteY214" fmla="*/ 416570 h 471218"/>
                <a:gd name="connsiteX215" fmla="*/ 625183 w 1212715"/>
                <a:gd name="connsiteY215" fmla="*/ 367336 h 471218"/>
                <a:gd name="connsiteX216" fmla="*/ 601194 w 1212715"/>
                <a:gd name="connsiteY216" fmla="*/ 367701 h 471218"/>
                <a:gd name="connsiteX217" fmla="*/ 601194 w 1212715"/>
                <a:gd name="connsiteY217" fmla="*/ 365877 h 471218"/>
                <a:gd name="connsiteX218" fmla="*/ 625536 w 1212715"/>
                <a:gd name="connsiteY218" fmla="*/ 364054 h 471218"/>
                <a:gd name="connsiteX219" fmla="*/ 118237 w 1212715"/>
                <a:gd name="connsiteY219" fmla="*/ 364046 h 471218"/>
                <a:gd name="connsiteX220" fmla="*/ 117989 w 1212715"/>
                <a:gd name="connsiteY220" fmla="*/ 364247 h 471218"/>
                <a:gd name="connsiteX221" fmla="*/ 117058 w 1212715"/>
                <a:gd name="connsiteY221" fmla="*/ 364345 h 471218"/>
                <a:gd name="connsiteX222" fmla="*/ 1001420 w 1212715"/>
                <a:gd name="connsiteY222" fmla="*/ 360012 h 471218"/>
                <a:gd name="connsiteX223" fmla="*/ 1002861 w 1212715"/>
                <a:gd name="connsiteY223" fmla="*/ 360012 h 471218"/>
                <a:gd name="connsiteX224" fmla="*/ 1006103 w 1212715"/>
                <a:gd name="connsiteY224" fmla="*/ 416658 h 471218"/>
                <a:gd name="connsiteX225" fmla="*/ 1006824 w 1212715"/>
                <a:gd name="connsiteY225" fmla="*/ 455985 h 471218"/>
                <a:gd name="connsiteX226" fmla="*/ 1006824 w 1212715"/>
                <a:gd name="connsiteY226" fmla="*/ 456706 h 471218"/>
                <a:gd name="connsiteX227" fmla="*/ 1028441 w 1212715"/>
                <a:gd name="connsiteY227" fmla="*/ 457067 h 471218"/>
                <a:gd name="connsiteX228" fmla="*/ 1050418 w 1212715"/>
                <a:gd name="connsiteY228" fmla="*/ 458510 h 471218"/>
                <a:gd name="connsiteX229" fmla="*/ 1050418 w 1212715"/>
                <a:gd name="connsiteY229" fmla="*/ 460314 h 471218"/>
                <a:gd name="connsiteX230" fmla="*/ 1021596 w 1212715"/>
                <a:gd name="connsiteY230" fmla="*/ 460675 h 471218"/>
                <a:gd name="connsiteX231" fmla="*/ 1005023 w 1212715"/>
                <a:gd name="connsiteY231" fmla="*/ 459954 h 471218"/>
                <a:gd name="connsiteX232" fmla="*/ 1003942 w 1212715"/>
                <a:gd name="connsiteY232" fmla="*/ 457428 h 471218"/>
                <a:gd name="connsiteX233" fmla="*/ 1003221 w 1212715"/>
                <a:gd name="connsiteY233" fmla="*/ 455985 h 471218"/>
                <a:gd name="connsiteX234" fmla="*/ 1002501 w 1212715"/>
                <a:gd name="connsiteY234" fmla="*/ 412689 h 471218"/>
                <a:gd name="connsiteX235" fmla="*/ 1001420 w 1212715"/>
                <a:gd name="connsiteY235" fmla="*/ 360012 h 471218"/>
                <a:gd name="connsiteX236" fmla="*/ 548390 w 1212715"/>
                <a:gd name="connsiteY236" fmla="*/ 360009 h 471218"/>
                <a:gd name="connsiteX237" fmla="*/ 549480 w 1212715"/>
                <a:gd name="connsiteY237" fmla="*/ 361444 h 471218"/>
                <a:gd name="connsiteX238" fmla="*/ 511340 w 1212715"/>
                <a:gd name="connsiteY238" fmla="*/ 398412 h 471218"/>
                <a:gd name="connsiteX239" fmla="*/ 509161 w 1212715"/>
                <a:gd name="connsiteY239" fmla="*/ 396259 h 471218"/>
                <a:gd name="connsiteX240" fmla="*/ 548390 w 1212715"/>
                <a:gd name="connsiteY240" fmla="*/ 360009 h 471218"/>
                <a:gd name="connsiteX241" fmla="*/ 573364 w 1212715"/>
                <a:gd name="connsiteY241" fmla="*/ 358905 h 471218"/>
                <a:gd name="connsiteX242" fmla="*/ 566521 w 1212715"/>
                <a:gd name="connsiteY242" fmla="*/ 405285 h 471218"/>
                <a:gd name="connsiteX243" fmla="*/ 562919 w 1212715"/>
                <a:gd name="connsiteY243" fmla="*/ 442677 h 471218"/>
                <a:gd name="connsiteX244" fmla="*/ 573004 w 1212715"/>
                <a:gd name="connsiteY244" fmla="*/ 432609 h 471218"/>
                <a:gd name="connsiteX245" fmla="*/ 574084 w 1212715"/>
                <a:gd name="connsiteY245" fmla="*/ 431890 h 471218"/>
                <a:gd name="connsiteX246" fmla="*/ 583449 w 1212715"/>
                <a:gd name="connsiteY246" fmla="*/ 360703 h 471218"/>
                <a:gd name="connsiteX247" fmla="*/ 573364 w 1212715"/>
                <a:gd name="connsiteY247" fmla="*/ 358905 h 471218"/>
                <a:gd name="connsiteX248" fmla="*/ 291205 w 1212715"/>
                <a:gd name="connsiteY248" fmla="*/ 358422 h 471218"/>
                <a:gd name="connsiteX249" fmla="*/ 292300 w 1212715"/>
                <a:gd name="connsiteY249" fmla="*/ 359139 h 471218"/>
                <a:gd name="connsiteX250" fmla="*/ 265659 w 1212715"/>
                <a:gd name="connsiteY250" fmla="*/ 407938 h 471218"/>
                <a:gd name="connsiteX251" fmla="*/ 262375 w 1212715"/>
                <a:gd name="connsiteY251" fmla="*/ 406144 h 471218"/>
                <a:gd name="connsiteX252" fmla="*/ 291205 w 1212715"/>
                <a:gd name="connsiteY252" fmla="*/ 358422 h 471218"/>
                <a:gd name="connsiteX253" fmla="*/ 1211250 w 1212715"/>
                <a:gd name="connsiteY253" fmla="*/ 350846 h 471218"/>
                <a:gd name="connsiteX254" fmla="*/ 1210527 w 1212715"/>
                <a:gd name="connsiteY254" fmla="*/ 354656 h 471218"/>
                <a:gd name="connsiteX255" fmla="*/ 1165295 w 1212715"/>
                <a:gd name="connsiteY255" fmla="*/ 355037 h 471218"/>
                <a:gd name="connsiteX256" fmla="*/ 1165657 w 1212715"/>
                <a:gd name="connsiteY256" fmla="*/ 354275 h 471218"/>
                <a:gd name="connsiteX257" fmla="*/ 1211250 w 1212715"/>
                <a:gd name="connsiteY257" fmla="*/ 350846 h 471218"/>
                <a:gd name="connsiteX258" fmla="*/ 549678 w 1212715"/>
                <a:gd name="connsiteY258" fmla="*/ 346086 h 471218"/>
                <a:gd name="connsiteX259" fmla="*/ 550741 w 1212715"/>
                <a:gd name="connsiteY259" fmla="*/ 347169 h 471218"/>
                <a:gd name="connsiteX260" fmla="*/ 525944 w 1212715"/>
                <a:gd name="connsiteY260" fmla="*/ 369177 h 471218"/>
                <a:gd name="connsiteX261" fmla="*/ 512483 w 1212715"/>
                <a:gd name="connsiteY261" fmla="*/ 382887 h 471218"/>
                <a:gd name="connsiteX262" fmla="*/ 509649 w 1212715"/>
                <a:gd name="connsiteY262" fmla="*/ 381444 h 471218"/>
                <a:gd name="connsiteX263" fmla="*/ 522048 w 1212715"/>
                <a:gd name="connsiteY263" fmla="*/ 369177 h 471218"/>
                <a:gd name="connsiteX264" fmla="*/ 549678 w 1212715"/>
                <a:gd name="connsiteY264" fmla="*/ 346086 h 471218"/>
                <a:gd name="connsiteX265" fmla="*/ 430978 w 1212715"/>
                <a:gd name="connsiteY265" fmla="*/ 346076 h 471218"/>
                <a:gd name="connsiteX266" fmla="*/ 432742 w 1212715"/>
                <a:gd name="connsiteY266" fmla="*/ 346076 h 471218"/>
                <a:gd name="connsiteX267" fmla="*/ 434859 w 1212715"/>
                <a:gd name="connsiteY267" fmla="*/ 390762 h 471218"/>
                <a:gd name="connsiteX268" fmla="*/ 435917 w 1212715"/>
                <a:gd name="connsiteY268" fmla="*/ 436164 h 471218"/>
                <a:gd name="connsiteX269" fmla="*/ 432742 w 1212715"/>
                <a:gd name="connsiteY269" fmla="*/ 436164 h 471218"/>
                <a:gd name="connsiteX270" fmla="*/ 430978 w 1212715"/>
                <a:gd name="connsiteY270" fmla="*/ 346076 h 471218"/>
                <a:gd name="connsiteX271" fmla="*/ 289679 w 1212715"/>
                <a:gd name="connsiteY271" fmla="*/ 342545 h 471218"/>
                <a:gd name="connsiteX272" fmla="*/ 291098 w 1212715"/>
                <a:gd name="connsiteY272" fmla="*/ 343619 h 471218"/>
                <a:gd name="connsiteX273" fmla="*/ 265548 w 1212715"/>
                <a:gd name="connsiteY273" fmla="*/ 386947 h 471218"/>
                <a:gd name="connsiteX274" fmla="*/ 262355 w 1212715"/>
                <a:gd name="connsiteY274" fmla="*/ 386231 h 471218"/>
                <a:gd name="connsiteX275" fmla="*/ 289679 w 1212715"/>
                <a:gd name="connsiteY275" fmla="*/ 342545 h 471218"/>
                <a:gd name="connsiteX276" fmla="*/ 598453 w 1212715"/>
                <a:gd name="connsiteY276" fmla="*/ 339401 h 471218"/>
                <a:gd name="connsiteX277" fmla="*/ 627264 w 1212715"/>
                <a:gd name="connsiteY277" fmla="*/ 339401 h 471218"/>
                <a:gd name="connsiteX278" fmla="*/ 627264 w 1212715"/>
                <a:gd name="connsiteY278" fmla="*/ 340148 h 471218"/>
                <a:gd name="connsiteX279" fmla="*/ 601735 w 1212715"/>
                <a:gd name="connsiteY279" fmla="*/ 342389 h 471218"/>
                <a:gd name="connsiteX280" fmla="*/ 576571 w 1212715"/>
                <a:gd name="connsiteY280" fmla="*/ 344257 h 471218"/>
                <a:gd name="connsiteX281" fmla="*/ 576206 w 1212715"/>
                <a:gd name="connsiteY281" fmla="*/ 341269 h 471218"/>
                <a:gd name="connsiteX282" fmla="*/ 598453 w 1212715"/>
                <a:gd name="connsiteY282" fmla="*/ 339401 h 471218"/>
                <a:gd name="connsiteX283" fmla="*/ 125640 w 1212715"/>
                <a:gd name="connsiteY283" fmla="*/ 338912 h 471218"/>
                <a:gd name="connsiteX284" fmla="*/ 125640 w 1212715"/>
                <a:gd name="connsiteY284" fmla="*/ 362171 h 471218"/>
                <a:gd name="connsiteX285" fmla="*/ 118237 w 1212715"/>
                <a:gd name="connsiteY285" fmla="*/ 364046 h 471218"/>
                <a:gd name="connsiteX286" fmla="*/ 124183 w 1212715"/>
                <a:gd name="connsiteY286" fmla="*/ 359217 h 471218"/>
                <a:gd name="connsiteX287" fmla="*/ 123090 w 1212715"/>
                <a:gd name="connsiteY287" fmla="*/ 339281 h 471218"/>
                <a:gd name="connsiteX288" fmla="*/ 125640 w 1212715"/>
                <a:gd name="connsiteY288" fmla="*/ 338912 h 471218"/>
                <a:gd name="connsiteX289" fmla="*/ 551252 w 1212715"/>
                <a:gd name="connsiteY289" fmla="*/ 335832 h 471218"/>
                <a:gd name="connsiteX290" fmla="*/ 552321 w 1212715"/>
                <a:gd name="connsiteY290" fmla="*/ 337948 h 471218"/>
                <a:gd name="connsiteX291" fmla="*/ 518850 w 1212715"/>
                <a:gd name="connsiteY291" fmla="*/ 365465 h 471218"/>
                <a:gd name="connsiteX292" fmla="*/ 517069 w 1212715"/>
                <a:gd name="connsiteY292" fmla="*/ 363701 h 471218"/>
                <a:gd name="connsiteX293" fmla="*/ 551252 w 1212715"/>
                <a:gd name="connsiteY293" fmla="*/ 335832 h 471218"/>
                <a:gd name="connsiteX294" fmla="*/ 131033 w 1212715"/>
                <a:gd name="connsiteY294" fmla="*/ 334472 h 471218"/>
                <a:gd name="connsiteX295" fmla="*/ 128849 w 1212715"/>
                <a:gd name="connsiteY295" fmla="*/ 368442 h 471218"/>
                <a:gd name="connsiteX296" fmla="*/ 100448 w 1212715"/>
                <a:gd name="connsiteY296" fmla="*/ 367719 h 471218"/>
                <a:gd name="connsiteX297" fmla="*/ 101540 w 1212715"/>
                <a:gd name="connsiteY297" fmla="*/ 366635 h 471218"/>
                <a:gd name="connsiteX298" fmla="*/ 131397 w 1212715"/>
                <a:gd name="connsiteY298" fmla="*/ 359046 h 471218"/>
                <a:gd name="connsiteX299" fmla="*/ 127756 w 1212715"/>
                <a:gd name="connsiteY299" fmla="*/ 335556 h 471218"/>
                <a:gd name="connsiteX300" fmla="*/ 131033 w 1212715"/>
                <a:gd name="connsiteY300" fmla="*/ 334472 h 471218"/>
                <a:gd name="connsiteX301" fmla="*/ 621478 w 1212715"/>
                <a:gd name="connsiteY301" fmla="*/ 332304 h 471218"/>
                <a:gd name="connsiteX302" fmla="*/ 621125 w 1212715"/>
                <a:gd name="connsiteY302" fmla="*/ 335875 h 471218"/>
                <a:gd name="connsiteX303" fmla="*/ 590434 w 1212715"/>
                <a:gd name="connsiteY303" fmla="*/ 336669 h 471218"/>
                <a:gd name="connsiteX304" fmla="*/ 590081 w 1212715"/>
                <a:gd name="connsiteY304" fmla="*/ 334288 h 471218"/>
                <a:gd name="connsiteX305" fmla="*/ 621478 w 1212715"/>
                <a:gd name="connsiteY305" fmla="*/ 332304 h 471218"/>
                <a:gd name="connsiteX306" fmla="*/ 547627 w 1212715"/>
                <a:gd name="connsiteY306" fmla="*/ 330187 h 471218"/>
                <a:gd name="connsiteX307" fmla="*/ 549099 w 1212715"/>
                <a:gd name="connsiteY307" fmla="*/ 331598 h 471218"/>
                <a:gd name="connsiteX308" fmla="*/ 524086 w 1212715"/>
                <a:gd name="connsiteY308" fmla="*/ 352765 h 471218"/>
                <a:gd name="connsiteX309" fmla="*/ 521879 w 1212715"/>
                <a:gd name="connsiteY309" fmla="*/ 350648 h 471218"/>
                <a:gd name="connsiteX310" fmla="*/ 547627 w 1212715"/>
                <a:gd name="connsiteY310" fmla="*/ 330187 h 471218"/>
                <a:gd name="connsiteX311" fmla="*/ 288077 w 1212715"/>
                <a:gd name="connsiteY311" fmla="*/ 328266 h 471218"/>
                <a:gd name="connsiteX312" fmla="*/ 289505 w 1212715"/>
                <a:gd name="connsiteY312" fmla="*/ 328991 h 471218"/>
                <a:gd name="connsiteX313" fmla="*/ 277004 w 1212715"/>
                <a:gd name="connsiteY313" fmla="*/ 350379 h 471218"/>
                <a:gd name="connsiteX314" fmla="*/ 265217 w 1212715"/>
                <a:gd name="connsiteY314" fmla="*/ 371766 h 471218"/>
                <a:gd name="connsiteX315" fmla="*/ 262359 w 1212715"/>
                <a:gd name="connsiteY315" fmla="*/ 369954 h 471218"/>
                <a:gd name="connsiteX316" fmla="*/ 288077 w 1212715"/>
                <a:gd name="connsiteY316" fmla="*/ 328266 h 471218"/>
                <a:gd name="connsiteX317" fmla="*/ 72767 w 1212715"/>
                <a:gd name="connsiteY317" fmla="*/ 324487 h 471218"/>
                <a:gd name="connsiteX318" fmla="*/ 61970 w 1212715"/>
                <a:gd name="connsiteY318" fmla="*/ 334209 h 471218"/>
                <a:gd name="connsiteX319" fmla="*/ 61970 w 1212715"/>
                <a:gd name="connsiteY319" fmla="*/ 334569 h 471218"/>
                <a:gd name="connsiteX320" fmla="*/ 81405 w 1212715"/>
                <a:gd name="connsiteY320" fmla="*/ 376338 h 471218"/>
                <a:gd name="connsiteX321" fmla="*/ 121354 w 1212715"/>
                <a:gd name="connsiteY321" fmla="*/ 383900 h 471218"/>
                <a:gd name="connsiteX322" fmla="*/ 91122 w 1212715"/>
                <a:gd name="connsiteY322" fmla="*/ 373097 h 471218"/>
                <a:gd name="connsiteX323" fmla="*/ 72767 w 1212715"/>
                <a:gd name="connsiteY323" fmla="*/ 324487 h 471218"/>
                <a:gd name="connsiteX324" fmla="*/ 67009 w 1212715"/>
                <a:gd name="connsiteY324" fmla="*/ 323407 h 471218"/>
                <a:gd name="connsiteX325" fmla="*/ 36777 w 1212715"/>
                <a:gd name="connsiteY325" fmla="*/ 324487 h 471218"/>
                <a:gd name="connsiteX326" fmla="*/ 17343 w 1212715"/>
                <a:gd name="connsiteY326" fmla="*/ 324847 h 471218"/>
                <a:gd name="connsiteX327" fmla="*/ 16983 w 1212715"/>
                <a:gd name="connsiteY327" fmla="*/ 325927 h 471218"/>
                <a:gd name="connsiteX328" fmla="*/ 9785 w 1212715"/>
                <a:gd name="connsiteY328" fmla="*/ 333129 h 471218"/>
                <a:gd name="connsiteX329" fmla="*/ 6186 w 1212715"/>
                <a:gd name="connsiteY329" fmla="*/ 336729 h 471218"/>
                <a:gd name="connsiteX330" fmla="*/ 7266 w 1212715"/>
                <a:gd name="connsiteY330" fmla="*/ 337090 h 471218"/>
                <a:gd name="connsiteX331" fmla="*/ 57292 w 1212715"/>
                <a:gd name="connsiteY331" fmla="*/ 331328 h 471218"/>
                <a:gd name="connsiteX332" fmla="*/ 59451 w 1212715"/>
                <a:gd name="connsiteY332" fmla="*/ 331328 h 471218"/>
                <a:gd name="connsiteX333" fmla="*/ 64490 w 1212715"/>
                <a:gd name="connsiteY333" fmla="*/ 326287 h 471218"/>
                <a:gd name="connsiteX334" fmla="*/ 64780 w 1212715"/>
                <a:gd name="connsiteY334" fmla="*/ 325956 h 471218"/>
                <a:gd name="connsiteX335" fmla="*/ 630452 w 1212715"/>
                <a:gd name="connsiteY335" fmla="*/ 322779 h 471218"/>
                <a:gd name="connsiteX336" fmla="*/ 630452 w 1212715"/>
                <a:gd name="connsiteY336" fmla="*/ 324366 h 471218"/>
                <a:gd name="connsiteX337" fmla="*/ 583615 w 1212715"/>
                <a:gd name="connsiteY337" fmla="*/ 328335 h 471218"/>
                <a:gd name="connsiteX338" fmla="*/ 582534 w 1212715"/>
                <a:gd name="connsiteY338" fmla="*/ 325160 h 471218"/>
                <a:gd name="connsiteX339" fmla="*/ 604512 w 1212715"/>
                <a:gd name="connsiteY339" fmla="*/ 324366 h 471218"/>
                <a:gd name="connsiteX340" fmla="*/ 630452 w 1212715"/>
                <a:gd name="connsiteY340" fmla="*/ 322779 h 471218"/>
                <a:gd name="connsiteX341" fmla="*/ 544895 w 1212715"/>
                <a:gd name="connsiteY341" fmla="*/ 320321 h 471218"/>
                <a:gd name="connsiteX342" fmla="*/ 546323 w 1212715"/>
                <a:gd name="connsiteY342" fmla="*/ 321755 h 471218"/>
                <a:gd name="connsiteX343" fmla="*/ 521677 w 1212715"/>
                <a:gd name="connsiteY343" fmla="*/ 340395 h 471218"/>
                <a:gd name="connsiteX344" fmla="*/ 520249 w 1212715"/>
                <a:gd name="connsiteY344" fmla="*/ 337886 h 471218"/>
                <a:gd name="connsiteX345" fmla="*/ 544895 w 1212715"/>
                <a:gd name="connsiteY345" fmla="*/ 320321 h 471218"/>
                <a:gd name="connsiteX346" fmla="*/ 633637 w 1212715"/>
                <a:gd name="connsiteY346" fmla="*/ 314841 h 471218"/>
                <a:gd name="connsiteX347" fmla="*/ 633637 w 1212715"/>
                <a:gd name="connsiteY347" fmla="*/ 316164 h 471218"/>
                <a:gd name="connsiteX348" fmla="*/ 606509 w 1212715"/>
                <a:gd name="connsiteY348" fmla="*/ 319141 h 471218"/>
                <a:gd name="connsiteX349" fmla="*/ 576525 w 1212715"/>
                <a:gd name="connsiteY349" fmla="*/ 321787 h 471218"/>
                <a:gd name="connsiteX350" fmla="*/ 575811 w 1212715"/>
                <a:gd name="connsiteY350" fmla="*/ 319141 h 471218"/>
                <a:gd name="connsiteX351" fmla="*/ 602582 w 1212715"/>
                <a:gd name="connsiteY351" fmla="*/ 317156 h 471218"/>
                <a:gd name="connsiteX352" fmla="*/ 633637 w 1212715"/>
                <a:gd name="connsiteY352" fmla="*/ 314841 h 471218"/>
                <a:gd name="connsiteX353" fmla="*/ 540534 w 1212715"/>
                <a:gd name="connsiteY353" fmla="*/ 312356 h 471218"/>
                <a:gd name="connsiteX354" fmla="*/ 541583 w 1212715"/>
                <a:gd name="connsiteY354" fmla="*/ 313737 h 471218"/>
                <a:gd name="connsiteX355" fmla="*/ 524443 w 1212715"/>
                <a:gd name="connsiteY355" fmla="*/ 326851 h 471218"/>
                <a:gd name="connsiteX356" fmla="*/ 523044 w 1212715"/>
                <a:gd name="connsiteY356" fmla="*/ 324780 h 471218"/>
                <a:gd name="connsiteX357" fmla="*/ 532139 w 1212715"/>
                <a:gd name="connsiteY357" fmla="*/ 317878 h 471218"/>
                <a:gd name="connsiteX358" fmla="*/ 540534 w 1212715"/>
                <a:gd name="connsiteY358" fmla="*/ 312356 h 471218"/>
                <a:gd name="connsiteX359" fmla="*/ 56983 w 1212715"/>
                <a:gd name="connsiteY359" fmla="*/ 311666 h 471218"/>
                <a:gd name="connsiteX360" fmla="*/ 57349 w 1212715"/>
                <a:gd name="connsiteY360" fmla="*/ 313131 h 471218"/>
                <a:gd name="connsiteX361" fmla="*/ 15331 w 1212715"/>
                <a:gd name="connsiteY361" fmla="*/ 320458 h 471218"/>
                <a:gd name="connsiteX362" fmla="*/ 14600 w 1212715"/>
                <a:gd name="connsiteY362" fmla="*/ 317161 h 471218"/>
                <a:gd name="connsiteX363" fmla="*/ 56983 w 1212715"/>
                <a:gd name="connsiteY363" fmla="*/ 311666 h 471218"/>
                <a:gd name="connsiteX364" fmla="*/ 289282 w 1212715"/>
                <a:gd name="connsiteY364" fmla="*/ 307978 h 471218"/>
                <a:gd name="connsiteX365" fmla="*/ 291086 w 1212715"/>
                <a:gd name="connsiteY365" fmla="*/ 308694 h 471218"/>
                <a:gd name="connsiteX366" fmla="*/ 277015 w 1212715"/>
                <a:gd name="connsiteY366" fmla="*/ 331612 h 471218"/>
                <a:gd name="connsiteX367" fmla="*/ 264387 w 1212715"/>
                <a:gd name="connsiteY367" fmla="*/ 352380 h 471218"/>
                <a:gd name="connsiteX368" fmla="*/ 261140 w 1212715"/>
                <a:gd name="connsiteY368" fmla="*/ 350590 h 471218"/>
                <a:gd name="connsiteX369" fmla="*/ 274850 w 1212715"/>
                <a:gd name="connsiteY369" fmla="*/ 330179 h 471218"/>
                <a:gd name="connsiteX370" fmla="*/ 289282 w 1212715"/>
                <a:gd name="connsiteY370" fmla="*/ 307978 h 471218"/>
                <a:gd name="connsiteX371" fmla="*/ 47454 w 1212715"/>
                <a:gd name="connsiteY371" fmla="*/ 307270 h 471218"/>
                <a:gd name="connsiteX372" fmla="*/ 47821 w 1212715"/>
                <a:gd name="connsiteY372" fmla="*/ 308369 h 471218"/>
                <a:gd name="connsiteX373" fmla="*/ 14117 w 1212715"/>
                <a:gd name="connsiteY373" fmla="*/ 315696 h 471218"/>
                <a:gd name="connsiteX374" fmla="*/ 13018 w 1212715"/>
                <a:gd name="connsiteY374" fmla="*/ 312033 h 471218"/>
                <a:gd name="connsiteX375" fmla="*/ 33167 w 1212715"/>
                <a:gd name="connsiteY375" fmla="*/ 308369 h 471218"/>
                <a:gd name="connsiteX376" fmla="*/ 47454 w 1212715"/>
                <a:gd name="connsiteY376" fmla="*/ 307270 h 471218"/>
                <a:gd name="connsiteX377" fmla="*/ 854172 w 1212715"/>
                <a:gd name="connsiteY377" fmla="*/ 307096 h 471218"/>
                <a:gd name="connsiteX378" fmla="*/ 862724 w 1212715"/>
                <a:gd name="connsiteY378" fmla="*/ 338067 h 471218"/>
                <a:gd name="connsiteX379" fmla="*/ 867714 w 1212715"/>
                <a:gd name="connsiteY379" fmla="*/ 362630 h 471218"/>
                <a:gd name="connsiteX380" fmla="*/ 866644 w 1212715"/>
                <a:gd name="connsiteY380" fmla="*/ 362986 h 471218"/>
                <a:gd name="connsiteX381" fmla="*/ 851321 w 1212715"/>
                <a:gd name="connsiteY381" fmla="*/ 307808 h 471218"/>
                <a:gd name="connsiteX382" fmla="*/ 854172 w 1212715"/>
                <a:gd name="connsiteY382" fmla="*/ 307096 h 471218"/>
                <a:gd name="connsiteX383" fmla="*/ 635381 w 1212715"/>
                <a:gd name="connsiteY383" fmla="*/ 306904 h 471218"/>
                <a:gd name="connsiteX384" fmla="*/ 635381 w 1212715"/>
                <a:gd name="connsiteY384" fmla="*/ 310476 h 471218"/>
                <a:gd name="connsiteX385" fmla="*/ 601071 w 1212715"/>
                <a:gd name="connsiteY385" fmla="*/ 313253 h 471218"/>
                <a:gd name="connsiteX386" fmla="*/ 570335 w 1212715"/>
                <a:gd name="connsiteY386" fmla="*/ 314444 h 471218"/>
                <a:gd name="connsiteX387" fmla="*/ 570335 w 1212715"/>
                <a:gd name="connsiteY387" fmla="*/ 312857 h 471218"/>
                <a:gd name="connsiteX388" fmla="*/ 601071 w 1212715"/>
                <a:gd name="connsiteY388" fmla="*/ 310476 h 471218"/>
                <a:gd name="connsiteX389" fmla="*/ 635381 w 1212715"/>
                <a:gd name="connsiteY389" fmla="*/ 306904 h 471218"/>
                <a:gd name="connsiteX390" fmla="*/ 847950 w 1212715"/>
                <a:gd name="connsiteY390" fmla="*/ 306738 h 471218"/>
                <a:gd name="connsiteX391" fmla="*/ 854964 w 1212715"/>
                <a:gd name="connsiteY391" fmla="*/ 331261 h 471218"/>
                <a:gd name="connsiteX392" fmla="*/ 859395 w 1212715"/>
                <a:gd name="connsiteY392" fmla="*/ 351519 h 471218"/>
                <a:gd name="connsiteX393" fmla="*/ 857549 w 1212715"/>
                <a:gd name="connsiteY393" fmla="*/ 351519 h 471218"/>
                <a:gd name="connsiteX394" fmla="*/ 850534 w 1212715"/>
                <a:gd name="connsiteY394" fmla="*/ 326285 h 471218"/>
                <a:gd name="connsiteX395" fmla="*/ 844996 w 1212715"/>
                <a:gd name="connsiteY395" fmla="*/ 307448 h 471218"/>
                <a:gd name="connsiteX396" fmla="*/ 847950 w 1212715"/>
                <a:gd name="connsiteY396" fmla="*/ 306738 h 471218"/>
                <a:gd name="connsiteX397" fmla="*/ 538777 w 1212715"/>
                <a:gd name="connsiteY397" fmla="*/ 305674 h 471218"/>
                <a:gd name="connsiteX398" fmla="*/ 539911 w 1212715"/>
                <a:gd name="connsiteY398" fmla="*/ 307108 h 471218"/>
                <a:gd name="connsiteX399" fmla="*/ 531595 w 1212715"/>
                <a:gd name="connsiteY399" fmla="*/ 312486 h 471218"/>
                <a:gd name="connsiteX400" fmla="*/ 526304 w 1212715"/>
                <a:gd name="connsiteY400" fmla="*/ 314278 h 471218"/>
                <a:gd name="connsiteX401" fmla="*/ 527060 w 1212715"/>
                <a:gd name="connsiteY401" fmla="*/ 312486 h 471218"/>
                <a:gd name="connsiteX402" fmla="*/ 527816 w 1212715"/>
                <a:gd name="connsiteY402" fmla="*/ 312486 h 471218"/>
                <a:gd name="connsiteX403" fmla="*/ 529328 w 1212715"/>
                <a:gd name="connsiteY403" fmla="*/ 311410 h 471218"/>
                <a:gd name="connsiteX404" fmla="*/ 532729 w 1212715"/>
                <a:gd name="connsiteY404" fmla="*/ 309618 h 471218"/>
                <a:gd name="connsiteX405" fmla="*/ 538777 w 1212715"/>
                <a:gd name="connsiteY405" fmla="*/ 305674 h 471218"/>
                <a:gd name="connsiteX406" fmla="*/ 625846 w 1212715"/>
                <a:gd name="connsiteY406" fmla="*/ 302507 h 471218"/>
                <a:gd name="connsiteX407" fmla="*/ 625846 w 1212715"/>
                <a:gd name="connsiteY407" fmla="*/ 305438 h 471218"/>
                <a:gd name="connsiteX408" fmla="*/ 576688 w 1212715"/>
                <a:gd name="connsiteY408" fmla="*/ 305072 h 471218"/>
                <a:gd name="connsiteX409" fmla="*/ 576329 w 1212715"/>
                <a:gd name="connsiteY409" fmla="*/ 304339 h 471218"/>
                <a:gd name="connsiteX410" fmla="*/ 625846 w 1212715"/>
                <a:gd name="connsiteY410" fmla="*/ 302507 h 471218"/>
                <a:gd name="connsiteX411" fmla="*/ 535148 w 1212715"/>
                <a:gd name="connsiteY411" fmla="*/ 301546 h 471218"/>
                <a:gd name="connsiteX412" fmla="*/ 536509 w 1212715"/>
                <a:gd name="connsiteY412" fmla="*/ 303200 h 471218"/>
                <a:gd name="connsiteX413" fmla="*/ 531066 w 1212715"/>
                <a:gd name="connsiteY413" fmla="*/ 307499 h 471218"/>
                <a:gd name="connsiteX414" fmla="*/ 529706 w 1212715"/>
                <a:gd name="connsiteY414" fmla="*/ 305514 h 471218"/>
                <a:gd name="connsiteX415" fmla="*/ 535148 w 1212715"/>
                <a:gd name="connsiteY415" fmla="*/ 301546 h 471218"/>
                <a:gd name="connsiteX416" fmla="*/ 822787 w 1212715"/>
                <a:gd name="connsiteY416" fmla="*/ 297860 h 471218"/>
                <a:gd name="connsiteX417" fmla="*/ 826026 w 1212715"/>
                <a:gd name="connsiteY417" fmla="*/ 365060 h 471218"/>
                <a:gd name="connsiteX418" fmla="*/ 824947 w 1212715"/>
                <a:gd name="connsiteY418" fmla="*/ 442323 h 471218"/>
                <a:gd name="connsiteX419" fmla="*/ 837903 w 1212715"/>
                <a:gd name="connsiteY419" fmla="*/ 429386 h 471218"/>
                <a:gd name="connsiteX420" fmla="*/ 840782 w 1212715"/>
                <a:gd name="connsiteY420" fmla="*/ 429026 h 471218"/>
                <a:gd name="connsiteX421" fmla="*/ 840782 w 1212715"/>
                <a:gd name="connsiteY421" fmla="*/ 301095 h 471218"/>
                <a:gd name="connsiteX422" fmla="*/ 841142 w 1212715"/>
                <a:gd name="connsiteY422" fmla="*/ 300376 h 471218"/>
                <a:gd name="connsiteX423" fmla="*/ 822787 w 1212715"/>
                <a:gd name="connsiteY423" fmla="*/ 297860 h 471218"/>
                <a:gd name="connsiteX424" fmla="*/ 774595 w 1212715"/>
                <a:gd name="connsiteY424" fmla="*/ 297315 h 471218"/>
                <a:gd name="connsiteX425" fmla="*/ 776836 w 1212715"/>
                <a:gd name="connsiteY425" fmla="*/ 297696 h 471218"/>
                <a:gd name="connsiteX426" fmla="*/ 773848 w 1212715"/>
                <a:gd name="connsiteY426" fmla="*/ 303411 h 471218"/>
                <a:gd name="connsiteX427" fmla="*/ 771980 w 1212715"/>
                <a:gd name="connsiteY427" fmla="*/ 302268 h 471218"/>
                <a:gd name="connsiteX428" fmla="*/ 774595 w 1212715"/>
                <a:gd name="connsiteY428" fmla="*/ 297315 h 471218"/>
                <a:gd name="connsiteX429" fmla="*/ 289691 w 1212715"/>
                <a:gd name="connsiteY429" fmla="*/ 294937 h 471218"/>
                <a:gd name="connsiteX430" fmla="*/ 291102 w 1212715"/>
                <a:gd name="connsiteY430" fmla="*/ 295669 h 471218"/>
                <a:gd name="connsiteX431" fmla="*/ 277697 w 1212715"/>
                <a:gd name="connsiteY431" fmla="*/ 317650 h 471218"/>
                <a:gd name="connsiteX432" fmla="*/ 266761 w 1212715"/>
                <a:gd name="connsiteY432" fmla="*/ 335234 h 471218"/>
                <a:gd name="connsiteX433" fmla="*/ 264291 w 1212715"/>
                <a:gd name="connsiteY433" fmla="*/ 333036 h 471218"/>
                <a:gd name="connsiteX434" fmla="*/ 276991 w 1212715"/>
                <a:gd name="connsiteY434" fmla="*/ 314353 h 471218"/>
                <a:gd name="connsiteX435" fmla="*/ 289691 w 1212715"/>
                <a:gd name="connsiteY435" fmla="*/ 294937 h 471218"/>
                <a:gd name="connsiteX436" fmla="*/ 369867 w 1212715"/>
                <a:gd name="connsiteY436" fmla="*/ 293339 h 471218"/>
                <a:gd name="connsiteX437" fmla="*/ 372407 w 1212715"/>
                <a:gd name="connsiteY437" fmla="*/ 294784 h 471218"/>
                <a:gd name="connsiteX438" fmla="*/ 369504 w 1212715"/>
                <a:gd name="connsiteY438" fmla="*/ 335259 h 471218"/>
                <a:gd name="connsiteX439" fmla="*/ 367327 w 1212715"/>
                <a:gd name="connsiteY439" fmla="*/ 335259 h 471218"/>
                <a:gd name="connsiteX440" fmla="*/ 369141 w 1212715"/>
                <a:gd name="connsiteY440" fmla="*/ 296230 h 471218"/>
                <a:gd name="connsiteX441" fmla="*/ 347733 w 1212715"/>
                <a:gd name="connsiteY441" fmla="*/ 295146 h 471218"/>
                <a:gd name="connsiteX442" fmla="*/ 347733 w 1212715"/>
                <a:gd name="connsiteY442" fmla="*/ 294061 h 471218"/>
                <a:gd name="connsiteX443" fmla="*/ 369867 w 1212715"/>
                <a:gd name="connsiteY443" fmla="*/ 293339 h 471218"/>
                <a:gd name="connsiteX444" fmla="*/ 360148 w 1212715"/>
                <a:gd name="connsiteY444" fmla="*/ 287347 h 471218"/>
                <a:gd name="connsiteX445" fmla="*/ 376972 w 1212715"/>
                <a:gd name="connsiteY445" fmla="*/ 288788 h 471218"/>
                <a:gd name="connsiteX446" fmla="*/ 376972 w 1212715"/>
                <a:gd name="connsiteY446" fmla="*/ 291671 h 471218"/>
                <a:gd name="connsiteX447" fmla="*/ 375182 w 1212715"/>
                <a:gd name="connsiteY447" fmla="*/ 320139 h 471218"/>
                <a:gd name="connsiteX448" fmla="*/ 373393 w 1212715"/>
                <a:gd name="connsiteY448" fmla="*/ 343202 h 471218"/>
                <a:gd name="connsiteX449" fmla="*/ 371603 w 1212715"/>
                <a:gd name="connsiteY449" fmla="*/ 342842 h 471218"/>
                <a:gd name="connsiteX450" fmla="*/ 372677 w 1212715"/>
                <a:gd name="connsiteY450" fmla="*/ 316896 h 471218"/>
                <a:gd name="connsiteX451" fmla="*/ 374108 w 1212715"/>
                <a:gd name="connsiteY451" fmla="*/ 291311 h 471218"/>
                <a:gd name="connsiteX452" fmla="*/ 343324 w 1212715"/>
                <a:gd name="connsiteY452" fmla="*/ 289509 h 471218"/>
                <a:gd name="connsiteX453" fmla="*/ 343324 w 1212715"/>
                <a:gd name="connsiteY453" fmla="*/ 288068 h 471218"/>
                <a:gd name="connsiteX454" fmla="*/ 360148 w 1212715"/>
                <a:gd name="connsiteY454" fmla="*/ 287347 h 471218"/>
                <a:gd name="connsiteX455" fmla="*/ 602850 w 1212715"/>
                <a:gd name="connsiteY455" fmla="*/ 284204 h 471218"/>
                <a:gd name="connsiteX456" fmla="*/ 588797 w 1212715"/>
                <a:gd name="connsiteY456" fmla="*/ 292520 h 471218"/>
                <a:gd name="connsiteX457" fmla="*/ 621589 w 1212715"/>
                <a:gd name="connsiteY457" fmla="*/ 291074 h 471218"/>
                <a:gd name="connsiteX458" fmla="*/ 620147 w 1212715"/>
                <a:gd name="connsiteY458" fmla="*/ 284204 h 471218"/>
                <a:gd name="connsiteX459" fmla="*/ 603211 w 1212715"/>
                <a:gd name="connsiteY459" fmla="*/ 284204 h 471218"/>
                <a:gd name="connsiteX460" fmla="*/ 288050 w 1212715"/>
                <a:gd name="connsiteY460" fmla="*/ 282234 h 471218"/>
                <a:gd name="connsiteX461" fmla="*/ 289496 w 1212715"/>
                <a:gd name="connsiteY461" fmla="*/ 282965 h 471218"/>
                <a:gd name="connsiteX462" fmla="*/ 277560 w 1212715"/>
                <a:gd name="connsiteY462" fmla="*/ 303785 h 471218"/>
                <a:gd name="connsiteX463" fmla="*/ 264900 w 1212715"/>
                <a:gd name="connsiteY463" fmla="*/ 320953 h 471218"/>
                <a:gd name="connsiteX464" fmla="*/ 263092 w 1212715"/>
                <a:gd name="connsiteY464" fmla="*/ 318761 h 471218"/>
                <a:gd name="connsiteX465" fmla="*/ 275390 w 1212715"/>
                <a:gd name="connsiteY465" fmla="*/ 302324 h 471218"/>
                <a:gd name="connsiteX466" fmla="*/ 288050 w 1212715"/>
                <a:gd name="connsiteY466" fmla="*/ 282234 h 471218"/>
                <a:gd name="connsiteX467" fmla="*/ 313871 w 1212715"/>
                <a:gd name="connsiteY467" fmla="*/ 281104 h 471218"/>
                <a:gd name="connsiteX468" fmla="*/ 321424 w 1212715"/>
                <a:gd name="connsiteY468" fmla="*/ 367896 h 471218"/>
                <a:gd name="connsiteX469" fmla="*/ 320345 w 1212715"/>
                <a:gd name="connsiteY469" fmla="*/ 444965 h 471218"/>
                <a:gd name="connsiteX470" fmla="*/ 332214 w 1212715"/>
                <a:gd name="connsiteY470" fmla="*/ 433801 h 471218"/>
                <a:gd name="connsiteX471" fmla="*/ 334372 w 1212715"/>
                <a:gd name="connsiteY471" fmla="*/ 433080 h 471218"/>
                <a:gd name="connsiteX472" fmla="*/ 331495 w 1212715"/>
                <a:gd name="connsiteY472" fmla="*/ 360693 h 471218"/>
                <a:gd name="connsiteX473" fmla="*/ 329337 w 1212715"/>
                <a:gd name="connsiteY473" fmla="*/ 283625 h 471218"/>
                <a:gd name="connsiteX474" fmla="*/ 313871 w 1212715"/>
                <a:gd name="connsiteY474" fmla="*/ 281104 h 471218"/>
                <a:gd name="connsiteX475" fmla="*/ 1073325 w 1212715"/>
                <a:gd name="connsiteY475" fmla="*/ 279227 h 471218"/>
                <a:gd name="connsiteX476" fmla="*/ 1073686 w 1212715"/>
                <a:gd name="connsiteY476" fmla="*/ 279253 h 471218"/>
                <a:gd name="connsiteX477" fmla="*/ 1074762 w 1212715"/>
                <a:gd name="connsiteY477" fmla="*/ 298996 h 471218"/>
                <a:gd name="connsiteX478" fmla="*/ 1076558 w 1212715"/>
                <a:gd name="connsiteY478" fmla="*/ 296840 h 471218"/>
                <a:gd name="connsiteX479" fmla="*/ 1083384 w 1212715"/>
                <a:gd name="connsiteY479" fmla="*/ 285697 h 471218"/>
                <a:gd name="connsiteX480" fmla="*/ 1084102 w 1212715"/>
                <a:gd name="connsiteY480" fmla="*/ 285697 h 471218"/>
                <a:gd name="connsiteX481" fmla="*/ 1074762 w 1212715"/>
                <a:gd name="connsiteY481" fmla="*/ 304388 h 471218"/>
                <a:gd name="connsiteX482" fmla="*/ 1074762 w 1212715"/>
                <a:gd name="connsiteY482" fmla="*/ 313733 h 471218"/>
                <a:gd name="connsiteX483" fmla="*/ 1088772 w 1212715"/>
                <a:gd name="connsiteY483" fmla="*/ 292527 h 471218"/>
                <a:gd name="connsiteX484" fmla="*/ 1089850 w 1212715"/>
                <a:gd name="connsiteY484" fmla="*/ 293245 h 471218"/>
                <a:gd name="connsiteX485" fmla="*/ 1075481 w 1212715"/>
                <a:gd name="connsiteY485" fmla="*/ 320922 h 471218"/>
                <a:gd name="connsiteX486" fmla="*/ 1074762 w 1212715"/>
                <a:gd name="connsiteY486" fmla="*/ 321641 h 471218"/>
                <a:gd name="connsiteX487" fmla="*/ 1074403 w 1212715"/>
                <a:gd name="connsiteY487" fmla="*/ 333502 h 471218"/>
                <a:gd name="connsiteX488" fmla="*/ 1087695 w 1212715"/>
                <a:gd name="connsiteY488" fmla="*/ 309779 h 471218"/>
                <a:gd name="connsiteX489" fmla="*/ 1089132 w 1212715"/>
                <a:gd name="connsiteY489" fmla="*/ 310498 h 471218"/>
                <a:gd name="connsiteX490" fmla="*/ 1075840 w 1212715"/>
                <a:gd name="connsiteY490" fmla="*/ 339253 h 471218"/>
                <a:gd name="connsiteX491" fmla="*/ 1074403 w 1212715"/>
                <a:gd name="connsiteY491" fmla="*/ 340331 h 471218"/>
                <a:gd name="connsiteX492" fmla="*/ 1074403 w 1212715"/>
                <a:gd name="connsiteY492" fmla="*/ 347160 h 471218"/>
                <a:gd name="connsiteX493" fmla="*/ 1080151 w 1212715"/>
                <a:gd name="connsiteY493" fmla="*/ 337456 h 471218"/>
                <a:gd name="connsiteX494" fmla="*/ 1085898 w 1212715"/>
                <a:gd name="connsiteY494" fmla="*/ 325594 h 471218"/>
                <a:gd name="connsiteX495" fmla="*/ 1086976 w 1212715"/>
                <a:gd name="connsiteY495" fmla="*/ 325954 h 471218"/>
                <a:gd name="connsiteX496" fmla="*/ 1082306 w 1212715"/>
                <a:gd name="connsiteY496" fmla="*/ 336737 h 471218"/>
                <a:gd name="connsiteX497" fmla="*/ 1075121 w 1212715"/>
                <a:gd name="connsiteY497" fmla="*/ 351474 h 471218"/>
                <a:gd name="connsiteX498" fmla="*/ 1074762 w 1212715"/>
                <a:gd name="connsiteY498" fmla="*/ 351833 h 471218"/>
                <a:gd name="connsiteX499" fmla="*/ 1075481 w 1212715"/>
                <a:gd name="connsiteY499" fmla="*/ 362616 h 471218"/>
                <a:gd name="connsiteX500" fmla="*/ 1077636 w 1212715"/>
                <a:gd name="connsiteY500" fmla="*/ 359381 h 471218"/>
                <a:gd name="connsiteX501" fmla="*/ 1085539 w 1212715"/>
                <a:gd name="connsiteY501" fmla="*/ 343207 h 471218"/>
                <a:gd name="connsiteX502" fmla="*/ 1088054 w 1212715"/>
                <a:gd name="connsiteY502" fmla="*/ 343566 h 471218"/>
                <a:gd name="connsiteX503" fmla="*/ 1076918 w 1212715"/>
                <a:gd name="connsiteY503" fmla="*/ 368008 h 471218"/>
                <a:gd name="connsiteX504" fmla="*/ 1075840 w 1212715"/>
                <a:gd name="connsiteY504" fmla="*/ 368727 h 471218"/>
                <a:gd name="connsiteX505" fmla="*/ 1076918 w 1212715"/>
                <a:gd name="connsiteY505" fmla="*/ 375915 h 471218"/>
                <a:gd name="connsiteX506" fmla="*/ 1083384 w 1212715"/>
                <a:gd name="connsiteY506" fmla="*/ 366570 h 471218"/>
                <a:gd name="connsiteX507" fmla="*/ 1088772 w 1212715"/>
                <a:gd name="connsiteY507" fmla="*/ 356146 h 471218"/>
                <a:gd name="connsiteX508" fmla="*/ 1091287 w 1212715"/>
                <a:gd name="connsiteY508" fmla="*/ 356865 h 471218"/>
                <a:gd name="connsiteX509" fmla="*/ 1085539 w 1212715"/>
                <a:gd name="connsiteY509" fmla="*/ 368008 h 471218"/>
                <a:gd name="connsiteX510" fmla="*/ 1079073 w 1212715"/>
                <a:gd name="connsiteY510" fmla="*/ 377353 h 471218"/>
                <a:gd name="connsiteX511" fmla="*/ 1077277 w 1212715"/>
                <a:gd name="connsiteY511" fmla="*/ 377353 h 471218"/>
                <a:gd name="connsiteX512" fmla="*/ 1077636 w 1212715"/>
                <a:gd name="connsiteY512" fmla="*/ 378431 h 471218"/>
                <a:gd name="connsiteX513" fmla="*/ 1095239 w 1212715"/>
                <a:gd name="connsiteY513" fmla="*/ 366210 h 471218"/>
                <a:gd name="connsiteX514" fmla="*/ 1094879 w 1212715"/>
                <a:gd name="connsiteY514" fmla="*/ 365492 h 471218"/>
                <a:gd name="connsiteX515" fmla="*/ 1093802 w 1212715"/>
                <a:gd name="connsiteY515" fmla="*/ 280665 h 471218"/>
                <a:gd name="connsiteX516" fmla="*/ 1073686 w 1212715"/>
                <a:gd name="connsiteY516" fmla="*/ 279253 h 471218"/>
                <a:gd name="connsiteX517" fmla="*/ 1073685 w 1212715"/>
                <a:gd name="connsiteY517" fmla="*/ 279227 h 471218"/>
                <a:gd name="connsiteX518" fmla="*/ 1073325 w 1212715"/>
                <a:gd name="connsiteY518" fmla="*/ 279227 h 471218"/>
                <a:gd name="connsiteX519" fmla="*/ 933996 w 1212715"/>
                <a:gd name="connsiteY519" fmla="*/ 277736 h 471218"/>
                <a:gd name="connsiteX520" fmla="*/ 922839 w 1212715"/>
                <a:gd name="connsiteY520" fmla="*/ 283486 h 471218"/>
                <a:gd name="connsiteX521" fmla="*/ 922479 w 1212715"/>
                <a:gd name="connsiteY521" fmla="*/ 283845 h 471218"/>
                <a:gd name="connsiteX522" fmla="*/ 928598 w 1212715"/>
                <a:gd name="connsiteY522" fmla="*/ 299657 h 471218"/>
                <a:gd name="connsiteX523" fmla="*/ 936515 w 1212715"/>
                <a:gd name="connsiteY523" fmla="*/ 334156 h 471218"/>
                <a:gd name="connsiteX524" fmla="*/ 949832 w 1212715"/>
                <a:gd name="connsiteY524" fmla="*/ 392372 h 471218"/>
                <a:gd name="connsiteX525" fmla="*/ 960628 w 1212715"/>
                <a:gd name="connsiteY525" fmla="*/ 440526 h 471218"/>
                <a:gd name="connsiteX526" fmla="*/ 961348 w 1212715"/>
                <a:gd name="connsiteY526" fmla="*/ 440526 h 471218"/>
                <a:gd name="connsiteX527" fmla="*/ 964227 w 1212715"/>
                <a:gd name="connsiteY527" fmla="*/ 441245 h 471218"/>
                <a:gd name="connsiteX528" fmla="*/ 972865 w 1212715"/>
                <a:gd name="connsiteY528" fmla="*/ 429386 h 471218"/>
                <a:gd name="connsiteX529" fmla="*/ 949472 w 1212715"/>
                <a:gd name="connsiteY529" fmla="*/ 347452 h 471218"/>
                <a:gd name="connsiteX530" fmla="*/ 933996 w 1212715"/>
                <a:gd name="connsiteY530" fmla="*/ 277736 h 471218"/>
                <a:gd name="connsiteX531" fmla="*/ 1182544 w 1212715"/>
                <a:gd name="connsiteY531" fmla="*/ 267586 h 471218"/>
                <a:gd name="connsiteX532" fmla="*/ 1183264 w 1212715"/>
                <a:gd name="connsiteY532" fmla="*/ 268327 h 471218"/>
                <a:gd name="connsiteX533" fmla="*/ 1157356 w 1212715"/>
                <a:gd name="connsiteY533" fmla="*/ 287218 h 471218"/>
                <a:gd name="connsiteX534" fmla="*/ 1156636 w 1212715"/>
                <a:gd name="connsiteY534" fmla="*/ 287218 h 471218"/>
                <a:gd name="connsiteX535" fmla="*/ 1155916 w 1212715"/>
                <a:gd name="connsiteY535" fmla="*/ 287589 h 471218"/>
                <a:gd name="connsiteX536" fmla="*/ 1131088 w 1212715"/>
                <a:gd name="connsiteY536" fmla="*/ 288330 h 471218"/>
                <a:gd name="connsiteX537" fmla="*/ 1130368 w 1212715"/>
                <a:gd name="connsiteY537" fmla="*/ 286848 h 471218"/>
                <a:gd name="connsiteX538" fmla="*/ 1155197 w 1212715"/>
                <a:gd name="connsiteY538" fmla="*/ 284625 h 471218"/>
                <a:gd name="connsiteX539" fmla="*/ 1155556 w 1212715"/>
                <a:gd name="connsiteY539" fmla="*/ 284625 h 471218"/>
                <a:gd name="connsiteX540" fmla="*/ 1155556 w 1212715"/>
                <a:gd name="connsiteY540" fmla="*/ 284255 h 471218"/>
                <a:gd name="connsiteX541" fmla="*/ 1182544 w 1212715"/>
                <a:gd name="connsiteY541" fmla="*/ 267586 h 471218"/>
                <a:gd name="connsiteX542" fmla="*/ 860120 w 1212715"/>
                <a:gd name="connsiteY542" fmla="*/ 248166 h 471218"/>
                <a:gd name="connsiteX543" fmla="*/ 861182 w 1212715"/>
                <a:gd name="connsiteY543" fmla="*/ 251738 h 471218"/>
                <a:gd name="connsiteX544" fmla="*/ 821153 w 1212715"/>
                <a:gd name="connsiteY544" fmla="*/ 253326 h 471218"/>
                <a:gd name="connsiteX545" fmla="*/ 821153 w 1212715"/>
                <a:gd name="connsiteY545" fmla="*/ 251738 h 471218"/>
                <a:gd name="connsiteX546" fmla="*/ 841699 w 1212715"/>
                <a:gd name="connsiteY546" fmla="*/ 252135 h 471218"/>
                <a:gd name="connsiteX547" fmla="*/ 860120 w 1212715"/>
                <a:gd name="connsiteY547" fmla="*/ 248166 h 471218"/>
                <a:gd name="connsiteX548" fmla="*/ 658276 w 1212715"/>
                <a:gd name="connsiteY548" fmla="*/ 241816 h 471218"/>
                <a:gd name="connsiteX549" fmla="*/ 659008 w 1212715"/>
                <a:gd name="connsiteY549" fmla="*/ 242534 h 471218"/>
                <a:gd name="connsiteX550" fmla="*/ 664137 w 1212715"/>
                <a:gd name="connsiteY550" fmla="*/ 267325 h 471218"/>
                <a:gd name="connsiteX551" fmla="*/ 673662 w 1212715"/>
                <a:gd name="connsiteY551" fmla="*/ 306486 h 471218"/>
                <a:gd name="connsiteX552" fmla="*/ 669999 w 1212715"/>
                <a:gd name="connsiteY552" fmla="*/ 307205 h 471218"/>
                <a:gd name="connsiteX553" fmla="*/ 659741 w 1212715"/>
                <a:gd name="connsiteY553" fmla="*/ 261935 h 471218"/>
                <a:gd name="connsiteX554" fmla="*/ 658276 w 1212715"/>
                <a:gd name="connsiteY554" fmla="*/ 241816 h 471218"/>
                <a:gd name="connsiteX555" fmla="*/ 869627 w 1212715"/>
                <a:gd name="connsiteY555" fmla="*/ 240902 h 471218"/>
                <a:gd name="connsiteX556" fmla="*/ 870696 w 1212715"/>
                <a:gd name="connsiteY556" fmla="*/ 243933 h 471218"/>
                <a:gd name="connsiteX557" fmla="*/ 818338 w 1212715"/>
                <a:gd name="connsiteY557" fmla="*/ 247637 h 471218"/>
                <a:gd name="connsiteX558" fmla="*/ 818338 w 1212715"/>
                <a:gd name="connsiteY558" fmla="*/ 245953 h 471218"/>
                <a:gd name="connsiteX559" fmla="*/ 869627 w 1212715"/>
                <a:gd name="connsiteY559" fmla="*/ 240902 h 471218"/>
                <a:gd name="connsiteX560" fmla="*/ 426047 w 1212715"/>
                <a:gd name="connsiteY560" fmla="*/ 222766 h 471218"/>
                <a:gd name="connsiteX561" fmla="*/ 426809 w 1212715"/>
                <a:gd name="connsiteY561" fmla="*/ 224883 h 471218"/>
                <a:gd name="connsiteX562" fmla="*/ 421094 w 1212715"/>
                <a:gd name="connsiteY562" fmla="*/ 228058 h 471218"/>
                <a:gd name="connsiteX563" fmla="*/ 419951 w 1212715"/>
                <a:gd name="connsiteY563" fmla="*/ 226294 h 471218"/>
                <a:gd name="connsiteX564" fmla="*/ 426047 w 1212715"/>
                <a:gd name="connsiteY564" fmla="*/ 222766 h 471218"/>
                <a:gd name="connsiteX565" fmla="*/ 882206 w 1212715"/>
                <a:gd name="connsiteY565" fmla="*/ 215597 h 471218"/>
                <a:gd name="connsiteX566" fmla="*/ 844890 w 1212715"/>
                <a:gd name="connsiteY566" fmla="*/ 222407 h 471218"/>
                <a:gd name="connsiteX567" fmla="*/ 830398 w 1212715"/>
                <a:gd name="connsiteY567" fmla="*/ 232086 h 471218"/>
                <a:gd name="connsiteX568" fmla="*/ 882206 w 1212715"/>
                <a:gd name="connsiteY568" fmla="*/ 215597 h 471218"/>
                <a:gd name="connsiteX569" fmla="*/ 608976 w 1212715"/>
                <a:gd name="connsiteY569" fmla="*/ 213696 h 471218"/>
                <a:gd name="connsiteX570" fmla="*/ 605373 w 1212715"/>
                <a:gd name="connsiteY570" fmla="*/ 279141 h 471218"/>
                <a:gd name="connsiteX571" fmla="*/ 618706 w 1212715"/>
                <a:gd name="connsiteY571" fmla="*/ 278057 h 471218"/>
                <a:gd name="connsiteX572" fmla="*/ 609337 w 1212715"/>
                <a:gd name="connsiteY572" fmla="*/ 216950 h 471218"/>
                <a:gd name="connsiteX573" fmla="*/ 608976 w 1212715"/>
                <a:gd name="connsiteY573" fmla="*/ 213696 h 471218"/>
                <a:gd name="connsiteX574" fmla="*/ 425823 w 1212715"/>
                <a:gd name="connsiteY574" fmla="*/ 212387 h 471218"/>
                <a:gd name="connsiteX575" fmla="*/ 427257 w 1212715"/>
                <a:gd name="connsiteY575" fmla="*/ 214218 h 471218"/>
                <a:gd name="connsiteX576" fmla="*/ 419012 w 1212715"/>
                <a:gd name="connsiteY576" fmla="*/ 220080 h 471218"/>
                <a:gd name="connsiteX577" fmla="*/ 417937 w 1212715"/>
                <a:gd name="connsiteY577" fmla="*/ 219347 h 471218"/>
                <a:gd name="connsiteX578" fmla="*/ 425823 w 1212715"/>
                <a:gd name="connsiteY578" fmla="*/ 212387 h 471218"/>
                <a:gd name="connsiteX579" fmla="*/ 657669 w 1212715"/>
                <a:gd name="connsiteY579" fmla="*/ 210428 h 471218"/>
                <a:gd name="connsiteX580" fmla="*/ 670553 w 1212715"/>
                <a:gd name="connsiteY580" fmla="*/ 269377 h 471218"/>
                <a:gd name="connsiteX581" fmla="*/ 681597 w 1212715"/>
                <a:gd name="connsiteY581" fmla="*/ 329049 h 471218"/>
                <a:gd name="connsiteX582" fmla="*/ 678284 w 1212715"/>
                <a:gd name="connsiteY582" fmla="*/ 329772 h 471218"/>
                <a:gd name="connsiteX583" fmla="*/ 667240 w 1212715"/>
                <a:gd name="connsiteY583" fmla="*/ 270100 h 471218"/>
                <a:gd name="connsiteX584" fmla="*/ 656933 w 1212715"/>
                <a:gd name="connsiteY584" fmla="*/ 210789 h 471218"/>
                <a:gd name="connsiteX585" fmla="*/ 657669 w 1212715"/>
                <a:gd name="connsiteY585" fmla="*/ 210428 h 471218"/>
                <a:gd name="connsiteX586" fmla="*/ 334372 w 1212715"/>
                <a:gd name="connsiteY586" fmla="*/ 204396 h 471218"/>
                <a:gd name="connsiteX587" fmla="*/ 326819 w 1212715"/>
                <a:gd name="connsiteY587" fmla="*/ 211598 h 471218"/>
                <a:gd name="connsiteX588" fmla="*/ 320705 w 1212715"/>
                <a:gd name="connsiteY588" fmla="*/ 215920 h 471218"/>
                <a:gd name="connsiteX589" fmla="*/ 358830 w 1212715"/>
                <a:gd name="connsiteY589" fmla="*/ 215560 h 471218"/>
                <a:gd name="connsiteX590" fmla="*/ 378612 w 1212715"/>
                <a:gd name="connsiteY590" fmla="*/ 214119 h 471218"/>
                <a:gd name="connsiteX591" fmla="*/ 376813 w 1212715"/>
                <a:gd name="connsiteY591" fmla="*/ 204396 h 471218"/>
                <a:gd name="connsiteX592" fmla="*/ 349838 w 1212715"/>
                <a:gd name="connsiteY592" fmla="*/ 206196 h 471218"/>
                <a:gd name="connsiteX593" fmla="*/ 334372 w 1212715"/>
                <a:gd name="connsiteY593" fmla="*/ 204396 h 471218"/>
                <a:gd name="connsiteX594" fmla="*/ 1173552 w 1212715"/>
                <a:gd name="connsiteY594" fmla="*/ 203027 h 471218"/>
                <a:gd name="connsiteX595" fmla="*/ 1164212 w 1212715"/>
                <a:gd name="connsiteY595" fmla="*/ 209857 h 471218"/>
                <a:gd name="connsiteX596" fmla="*/ 1157386 w 1212715"/>
                <a:gd name="connsiteY596" fmla="*/ 214889 h 471218"/>
                <a:gd name="connsiteX597" fmla="*/ 1155949 w 1212715"/>
                <a:gd name="connsiteY597" fmla="*/ 219202 h 471218"/>
                <a:gd name="connsiteX598" fmla="*/ 1157386 w 1212715"/>
                <a:gd name="connsiteY598" fmla="*/ 243643 h 471218"/>
                <a:gd name="connsiteX599" fmla="*/ 1158464 w 1212715"/>
                <a:gd name="connsiteY599" fmla="*/ 270242 h 471218"/>
                <a:gd name="connsiteX600" fmla="*/ 1173192 w 1212715"/>
                <a:gd name="connsiteY600" fmla="*/ 259099 h 471218"/>
                <a:gd name="connsiteX601" fmla="*/ 1173552 w 1212715"/>
                <a:gd name="connsiteY601" fmla="*/ 203027 h 471218"/>
                <a:gd name="connsiteX602" fmla="*/ 427159 w 1212715"/>
                <a:gd name="connsiteY602" fmla="*/ 202505 h 471218"/>
                <a:gd name="connsiteX603" fmla="*/ 428539 w 1212715"/>
                <a:gd name="connsiteY603" fmla="*/ 204385 h 471218"/>
                <a:gd name="connsiteX604" fmla="*/ 421637 w 1212715"/>
                <a:gd name="connsiteY604" fmla="*/ 210024 h 471218"/>
                <a:gd name="connsiteX605" fmla="*/ 415425 w 1212715"/>
                <a:gd name="connsiteY605" fmla="*/ 215288 h 471218"/>
                <a:gd name="connsiteX606" fmla="*/ 414735 w 1212715"/>
                <a:gd name="connsiteY606" fmla="*/ 214536 h 471218"/>
                <a:gd name="connsiteX607" fmla="*/ 427159 w 1212715"/>
                <a:gd name="connsiteY607" fmla="*/ 202505 h 471218"/>
                <a:gd name="connsiteX608" fmla="*/ 1099549 w 1212715"/>
                <a:gd name="connsiteY608" fmla="*/ 198355 h 471218"/>
                <a:gd name="connsiteX609" fmla="*/ 1077277 w 1212715"/>
                <a:gd name="connsiteY609" fmla="*/ 212373 h 471218"/>
                <a:gd name="connsiteX610" fmla="*/ 1076918 w 1212715"/>
                <a:gd name="connsiteY610" fmla="*/ 212732 h 471218"/>
                <a:gd name="connsiteX611" fmla="*/ 1076918 w 1212715"/>
                <a:gd name="connsiteY611" fmla="*/ 213092 h 471218"/>
                <a:gd name="connsiteX612" fmla="*/ 1105297 w 1212715"/>
                <a:gd name="connsiteY612" fmla="*/ 210935 h 471218"/>
                <a:gd name="connsiteX613" fmla="*/ 1151998 w 1212715"/>
                <a:gd name="connsiteY613" fmla="*/ 209857 h 471218"/>
                <a:gd name="connsiteX614" fmla="*/ 1154872 w 1212715"/>
                <a:gd name="connsiteY614" fmla="*/ 210576 h 471218"/>
                <a:gd name="connsiteX615" fmla="*/ 1160979 w 1212715"/>
                <a:gd name="connsiteY615" fmla="*/ 205184 h 471218"/>
                <a:gd name="connsiteX616" fmla="*/ 1167086 w 1212715"/>
                <a:gd name="connsiteY616" fmla="*/ 200152 h 471218"/>
                <a:gd name="connsiteX617" fmla="*/ 1099549 w 1212715"/>
                <a:gd name="connsiteY617" fmla="*/ 198355 h 471218"/>
                <a:gd name="connsiteX618" fmla="*/ 467519 w 1212715"/>
                <a:gd name="connsiteY618" fmla="*/ 194552 h 471218"/>
                <a:gd name="connsiteX619" fmla="*/ 468187 w 1212715"/>
                <a:gd name="connsiteY619" fmla="*/ 194552 h 471218"/>
                <a:gd name="connsiteX620" fmla="*/ 469858 w 1212715"/>
                <a:gd name="connsiteY620" fmla="*/ 307552 h 471218"/>
                <a:gd name="connsiteX621" fmla="*/ 466516 w 1212715"/>
                <a:gd name="connsiteY621" fmla="*/ 307552 h 471218"/>
                <a:gd name="connsiteX622" fmla="*/ 467519 w 1212715"/>
                <a:gd name="connsiteY622" fmla="*/ 194552 h 471218"/>
                <a:gd name="connsiteX623" fmla="*/ 430625 w 1212715"/>
                <a:gd name="connsiteY623" fmla="*/ 191016 h 471218"/>
                <a:gd name="connsiteX624" fmla="*/ 431684 w 1212715"/>
                <a:gd name="connsiteY624" fmla="*/ 193461 h 471218"/>
                <a:gd name="connsiteX625" fmla="*/ 412987 w 1212715"/>
                <a:gd name="connsiteY625" fmla="*/ 207082 h 471218"/>
                <a:gd name="connsiteX626" fmla="*/ 411575 w 1212715"/>
                <a:gd name="connsiteY626" fmla="*/ 205685 h 471218"/>
                <a:gd name="connsiteX627" fmla="*/ 422512 w 1212715"/>
                <a:gd name="connsiteY627" fmla="*/ 196604 h 471218"/>
                <a:gd name="connsiteX628" fmla="*/ 430625 w 1212715"/>
                <a:gd name="connsiteY628" fmla="*/ 191016 h 471218"/>
                <a:gd name="connsiteX629" fmla="*/ 51485 w 1212715"/>
                <a:gd name="connsiteY629" fmla="*/ 190464 h 471218"/>
                <a:gd name="connsiteX630" fmla="*/ 53317 w 1212715"/>
                <a:gd name="connsiteY630" fmla="*/ 190464 h 471218"/>
                <a:gd name="connsiteX631" fmla="*/ 45990 w 1212715"/>
                <a:gd name="connsiteY631" fmla="*/ 204269 h 471218"/>
                <a:gd name="connsiteX632" fmla="*/ 44524 w 1212715"/>
                <a:gd name="connsiteY632" fmla="*/ 203233 h 471218"/>
                <a:gd name="connsiteX633" fmla="*/ 51485 w 1212715"/>
                <a:gd name="connsiteY633" fmla="*/ 190464 h 471218"/>
                <a:gd name="connsiteX634" fmla="*/ 833322 w 1212715"/>
                <a:gd name="connsiteY634" fmla="*/ 187323 h 471218"/>
                <a:gd name="connsiteX635" fmla="*/ 835438 w 1212715"/>
                <a:gd name="connsiteY635" fmla="*/ 203716 h 471218"/>
                <a:gd name="connsiteX636" fmla="*/ 837202 w 1212715"/>
                <a:gd name="connsiteY636" fmla="*/ 218328 h 471218"/>
                <a:gd name="connsiteX637" fmla="*/ 834733 w 1212715"/>
                <a:gd name="connsiteY637" fmla="*/ 219041 h 471218"/>
                <a:gd name="connsiteX638" fmla="*/ 832969 w 1212715"/>
                <a:gd name="connsiteY638" fmla="*/ 204073 h 471218"/>
                <a:gd name="connsiteX639" fmla="*/ 831911 w 1212715"/>
                <a:gd name="connsiteY639" fmla="*/ 187679 h 471218"/>
                <a:gd name="connsiteX640" fmla="*/ 833322 w 1212715"/>
                <a:gd name="connsiteY640" fmla="*/ 187323 h 471218"/>
                <a:gd name="connsiteX641" fmla="*/ 117040 w 1212715"/>
                <a:gd name="connsiteY641" fmla="*/ 183808 h 471218"/>
                <a:gd name="connsiteX642" fmla="*/ 139085 w 1212715"/>
                <a:gd name="connsiteY642" fmla="*/ 206774 h 471218"/>
                <a:gd name="connsiteX643" fmla="*/ 158599 w 1212715"/>
                <a:gd name="connsiteY643" fmla="*/ 229010 h 471218"/>
                <a:gd name="connsiteX644" fmla="*/ 157154 w 1212715"/>
                <a:gd name="connsiteY644" fmla="*/ 230833 h 471218"/>
                <a:gd name="connsiteX645" fmla="*/ 132941 w 1212715"/>
                <a:gd name="connsiteY645" fmla="*/ 204222 h 471218"/>
                <a:gd name="connsiteX646" fmla="*/ 115956 w 1212715"/>
                <a:gd name="connsiteY646" fmla="*/ 184172 h 471218"/>
                <a:gd name="connsiteX647" fmla="*/ 117040 w 1212715"/>
                <a:gd name="connsiteY647" fmla="*/ 183808 h 471218"/>
                <a:gd name="connsiteX648" fmla="*/ 49555 w 1212715"/>
                <a:gd name="connsiteY648" fmla="*/ 182238 h 471218"/>
                <a:gd name="connsiteX649" fmla="*/ 51369 w 1212715"/>
                <a:gd name="connsiteY649" fmla="*/ 182985 h 471218"/>
                <a:gd name="connsiteX650" fmla="*/ 41935 w 1212715"/>
                <a:gd name="connsiteY650" fmla="*/ 198673 h 471218"/>
                <a:gd name="connsiteX651" fmla="*/ 40121 w 1212715"/>
                <a:gd name="connsiteY651" fmla="*/ 197926 h 471218"/>
                <a:gd name="connsiteX652" fmla="*/ 49555 w 1212715"/>
                <a:gd name="connsiteY652" fmla="*/ 182238 h 471218"/>
                <a:gd name="connsiteX653" fmla="*/ 430248 w 1212715"/>
                <a:gd name="connsiteY653" fmla="*/ 180257 h 471218"/>
                <a:gd name="connsiteX654" fmla="*/ 431672 w 1212715"/>
                <a:gd name="connsiteY654" fmla="*/ 182726 h 471218"/>
                <a:gd name="connsiteX655" fmla="*/ 422776 w 1212715"/>
                <a:gd name="connsiteY655" fmla="*/ 188018 h 471218"/>
                <a:gd name="connsiteX656" fmla="*/ 413881 w 1212715"/>
                <a:gd name="connsiteY656" fmla="*/ 194721 h 471218"/>
                <a:gd name="connsiteX657" fmla="*/ 413169 w 1212715"/>
                <a:gd name="connsiteY657" fmla="*/ 193662 h 471218"/>
                <a:gd name="connsiteX658" fmla="*/ 430248 w 1212715"/>
                <a:gd name="connsiteY658" fmla="*/ 180257 h 471218"/>
                <a:gd name="connsiteX659" fmla="*/ 827547 w 1212715"/>
                <a:gd name="connsiteY659" fmla="*/ 174278 h 471218"/>
                <a:gd name="connsiteX660" fmla="*/ 828550 w 1212715"/>
                <a:gd name="connsiteY660" fmla="*/ 174639 h 471218"/>
                <a:gd name="connsiteX661" fmla="*/ 831224 w 1212715"/>
                <a:gd name="connsiteY661" fmla="*/ 220595 h 471218"/>
                <a:gd name="connsiteX662" fmla="*/ 828216 w 1212715"/>
                <a:gd name="connsiteY662" fmla="*/ 220233 h 471218"/>
                <a:gd name="connsiteX663" fmla="*/ 827547 w 1212715"/>
                <a:gd name="connsiteY663" fmla="*/ 174278 h 471218"/>
                <a:gd name="connsiteX664" fmla="*/ 49097 w 1212715"/>
                <a:gd name="connsiteY664" fmla="*/ 172332 h 471218"/>
                <a:gd name="connsiteX665" fmla="*/ 50155 w 1212715"/>
                <a:gd name="connsiteY665" fmla="*/ 172699 h 471218"/>
                <a:gd name="connsiteX666" fmla="*/ 37102 w 1212715"/>
                <a:gd name="connsiteY666" fmla="*/ 193947 h 471218"/>
                <a:gd name="connsiteX667" fmla="*/ 35338 w 1212715"/>
                <a:gd name="connsiteY667" fmla="*/ 192848 h 471218"/>
                <a:gd name="connsiteX668" fmla="*/ 49097 w 1212715"/>
                <a:gd name="connsiteY668" fmla="*/ 172332 h 471218"/>
                <a:gd name="connsiteX669" fmla="*/ 602490 w 1212715"/>
                <a:gd name="connsiteY669" fmla="*/ 172114 h 471218"/>
                <a:gd name="connsiteX670" fmla="*/ 594202 w 1212715"/>
                <a:gd name="connsiteY670" fmla="*/ 220204 h 471218"/>
                <a:gd name="connsiteX671" fmla="*/ 585914 w 1212715"/>
                <a:gd name="connsiteY671" fmla="*/ 288904 h 471218"/>
                <a:gd name="connsiteX672" fmla="*/ 598526 w 1212715"/>
                <a:gd name="connsiteY672" fmla="*/ 280226 h 471218"/>
                <a:gd name="connsiteX673" fmla="*/ 601769 w 1212715"/>
                <a:gd name="connsiteY673" fmla="*/ 237921 h 471218"/>
                <a:gd name="connsiteX674" fmla="*/ 606094 w 1212715"/>
                <a:gd name="connsiteY674" fmla="*/ 197425 h 471218"/>
                <a:gd name="connsiteX675" fmla="*/ 602490 w 1212715"/>
                <a:gd name="connsiteY675" fmla="*/ 172114 h 471218"/>
                <a:gd name="connsiteX676" fmla="*/ 430544 w 1212715"/>
                <a:gd name="connsiteY676" fmla="*/ 167553 h 471218"/>
                <a:gd name="connsiteX677" fmla="*/ 431273 w 1212715"/>
                <a:gd name="connsiteY677" fmla="*/ 169998 h 471218"/>
                <a:gd name="connsiteX678" fmla="*/ 422165 w 1212715"/>
                <a:gd name="connsiteY678" fmla="*/ 175236 h 471218"/>
                <a:gd name="connsiteX679" fmla="*/ 413420 w 1212715"/>
                <a:gd name="connsiteY679" fmla="*/ 183269 h 471218"/>
                <a:gd name="connsiteX680" fmla="*/ 411963 w 1212715"/>
                <a:gd name="connsiteY680" fmla="*/ 182221 h 471218"/>
                <a:gd name="connsiteX681" fmla="*/ 420707 w 1212715"/>
                <a:gd name="connsiteY681" fmla="*/ 173490 h 471218"/>
                <a:gd name="connsiteX682" fmla="*/ 430544 w 1212715"/>
                <a:gd name="connsiteY682" fmla="*/ 167553 h 471218"/>
                <a:gd name="connsiteX683" fmla="*/ 47188 w 1212715"/>
                <a:gd name="connsiteY683" fmla="*/ 161583 h 471218"/>
                <a:gd name="connsiteX684" fmla="*/ 48227 w 1212715"/>
                <a:gd name="connsiteY684" fmla="*/ 162313 h 471218"/>
                <a:gd name="connsiteX685" fmla="*/ 32294 w 1212715"/>
                <a:gd name="connsiteY685" fmla="*/ 186382 h 471218"/>
                <a:gd name="connsiteX686" fmla="*/ 30909 w 1212715"/>
                <a:gd name="connsiteY686" fmla="*/ 184923 h 471218"/>
                <a:gd name="connsiteX687" fmla="*/ 47188 w 1212715"/>
                <a:gd name="connsiteY687" fmla="*/ 161583 h 471218"/>
                <a:gd name="connsiteX688" fmla="*/ 434429 w 1212715"/>
                <a:gd name="connsiteY688" fmla="*/ 156091 h 471218"/>
                <a:gd name="connsiteX689" fmla="*/ 435166 w 1212715"/>
                <a:gd name="connsiteY689" fmla="*/ 158671 h 471218"/>
                <a:gd name="connsiteX690" fmla="*/ 412342 w 1212715"/>
                <a:gd name="connsiteY690" fmla="*/ 175623 h 471218"/>
                <a:gd name="connsiteX691" fmla="*/ 411606 w 1212715"/>
                <a:gd name="connsiteY691" fmla="*/ 174518 h 471218"/>
                <a:gd name="connsiteX692" fmla="*/ 425595 w 1212715"/>
                <a:gd name="connsiteY692" fmla="*/ 161987 h 471218"/>
                <a:gd name="connsiteX693" fmla="*/ 434429 w 1212715"/>
                <a:gd name="connsiteY693" fmla="*/ 156091 h 471218"/>
                <a:gd name="connsiteX694" fmla="*/ 203261 w 1212715"/>
                <a:gd name="connsiteY694" fmla="*/ 154821 h 471218"/>
                <a:gd name="connsiteX695" fmla="*/ 203966 w 1212715"/>
                <a:gd name="connsiteY695" fmla="*/ 157044 h 471218"/>
                <a:gd name="connsiteX696" fmla="*/ 181388 w 1212715"/>
                <a:gd name="connsiteY696" fmla="*/ 158948 h 471218"/>
                <a:gd name="connsiteX697" fmla="*/ 181741 w 1212715"/>
                <a:gd name="connsiteY697" fmla="*/ 157679 h 471218"/>
                <a:gd name="connsiteX698" fmla="*/ 203261 w 1212715"/>
                <a:gd name="connsiteY698" fmla="*/ 154821 h 471218"/>
                <a:gd name="connsiteX699" fmla="*/ 347219 w 1212715"/>
                <a:gd name="connsiteY699" fmla="*/ 150452 h 471218"/>
                <a:gd name="connsiteX700" fmla="*/ 347975 w 1212715"/>
                <a:gd name="connsiteY700" fmla="*/ 150452 h 471218"/>
                <a:gd name="connsiteX701" fmla="*/ 351755 w 1212715"/>
                <a:gd name="connsiteY701" fmla="*/ 194878 h 471218"/>
                <a:gd name="connsiteX702" fmla="*/ 347975 w 1212715"/>
                <a:gd name="connsiteY702" fmla="*/ 194878 h 471218"/>
                <a:gd name="connsiteX703" fmla="*/ 347219 w 1212715"/>
                <a:gd name="connsiteY703" fmla="*/ 150452 h 471218"/>
                <a:gd name="connsiteX704" fmla="*/ 46450 w 1212715"/>
                <a:gd name="connsiteY704" fmla="*/ 150104 h 471218"/>
                <a:gd name="connsiteX705" fmla="*/ 47862 w 1212715"/>
                <a:gd name="connsiteY705" fmla="*/ 151558 h 471218"/>
                <a:gd name="connsiteX706" fmla="*/ 30223 w 1212715"/>
                <a:gd name="connsiteY706" fmla="*/ 178087 h 471218"/>
                <a:gd name="connsiteX707" fmla="*/ 27400 w 1212715"/>
                <a:gd name="connsiteY707" fmla="*/ 176997 h 471218"/>
                <a:gd name="connsiteX708" fmla="*/ 46450 w 1212715"/>
                <a:gd name="connsiteY708" fmla="*/ 150104 h 471218"/>
                <a:gd name="connsiteX709" fmla="*/ 204739 w 1212715"/>
                <a:gd name="connsiteY709" fmla="*/ 147256 h 471218"/>
                <a:gd name="connsiteX710" fmla="*/ 205472 w 1212715"/>
                <a:gd name="connsiteY710" fmla="*/ 150017 h 471218"/>
                <a:gd name="connsiteX711" fmla="*/ 171035 w 1212715"/>
                <a:gd name="connsiteY711" fmla="*/ 154159 h 471218"/>
                <a:gd name="connsiteX712" fmla="*/ 170303 w 1212715"/>
                <a:gd name="connsiteY712" fmla="*/ 152778 h 471218"/>
                <a:gd name="connsiteX713" fmla="*/ 204739 w 1212715"/>
                <a:gd name="connsiteY713" fmla="*/ 147256 h 471218"/>
                <a:gd name="connsiteX714" fmla="*/ 431463 w 1212715"/>
                <a:gd name="connsiteY714" fmla="*/ 144096 h 471218"/>
                <a:gd name="connsiteX715" fmla="*/ 432894 w 1212715"/>
                <a:gd name="connsiteY715" fmla="*/ 146566 h 471218"/>
                <a:gd name="connsiteX716" fmla="*/ 411072 w 1212715"/>
                <a:gd name="connsiteY716" fmla="*/ 164558 h 471218"/>
                <a:gd name="connsiteX717" fmla="*/ 409998 w 1212715"/>
                <a:gd name="connsiteY717" fmla="*/ 163499 h 471218"/>
                <a:gd name="connsiteX718" fmla="*/ 431463 w 1212715"/>
                <a:gd name="connsiteY718" fmla="*/ 144096 h 471218"/>
                <a:gd name="connsiteX719" fmla="*/ 206347 w 1212715"/>
                <a:gd name="connsiteY719" fmla="*/ 142162 h 471218"/>
                <a:gd name="connsiteX720" fmla="*/ 207439 w 1212715"/>
                <a:gd name="connsiteY720" fmla="*/ 145030 h 471218"/>
                <a:gd name="connsiteX721" fmla="*/ 158325 w 1212715"/>
                <a:gd name="connsiteY721" fmla="*/ 152557 h 471218"/>
                <a:gd name="connsiteX722" fmla="*/ 157961 w 1212715"/>
                <a:gd name="connsiteY722" fmla="*/ 150765 h 471218"/>
                <a:gd name="connsiteX723" fmla="*/ 206347 w 1212715"/>
                <a:gd name="connsiteY723" fmla="*/ 142162 h 471218"/>
                <a:gd name="connsiteX724" fmla="*/ 43646 w 1212715"/>
                <a:gd name="connsiteY724" fmla="*/ 140946 h 471218"/>
                <a:gd name="connsiteX725" fmla="*/ 45045 w 1212715"/>
                <a:gd name="connsiteY725" fmla="*/ 141311 h 471218"/>
                <a:gd name="connsiteX726" fmla="*/ 37000 w 1212715"/>
                <a:gd name="connsiteY726" fmla="*/ 154814 h 471218"/>
                <a:gd name="connsiteX727" fmla="*/ 28256 w 1212715"/>
                <a:gd name="connsiteY727" fmla="*/ 170141 h 471218"/>
                <a:gd name="connsiteX728" fmla="*/ 26157 w 1212715"/>
                <a:gd name="connsiteY728" fmla="*/ 168681 h 471218"/>
                <a:gd name="connsiteX729" fmla="*/ 34552 w 1212715"/>
                <a:gd name="connsiteY729" fmla="*/ 155543 h 471218"/>
                <a:gd name="connsiteX730" fmla="*/ 43646 w 1212715"/>
                <a:gd name="connsiteY730" fmla="*/ 140946 h 471218"/>
                <a:gd name="connsiteX731" fmla="*/ 601409 w 1212715"/>
                <a:gd name="connsiteY731" fmla="*/ 139572 h 471218"/>
                <a:gd name="connsiteX732" fmla="*/ 604652 w 1212715"/>
                <a:gd name="connsiteY732" fmla="*/ 139572 h 471218"/>
                <a:gd name="connsiteX733" fmla="*/ 605013 w 1212715"/>
                <a:gd name="connsiteY733" fmla="*/ 139572 h 471218"/>
                <a:gd name="connsiteX734" fmla="*/ 605373 w 1212715"/>
                <a:gd name="connsiteY734" fmla="*/ 141380 h 471218"/>
                <a:gd name="connsiteX735" fmla="*/ 605373 w 1212715"/>
                <a:gd name="connsiteY735" fmla="*/ 143549 h 471218"/>
                <a:gd name="connsiteX736" fmla="*/ 620147 w 1212715"/>
                <a:gd name="connsiteY736" fmla="*/ 222012 h 471218"/>
                <a:gd name="connsiteX737" fmla="*/ 630958 w 1212715"/>
                <a:gd name="connsiteY737" fmla="*/ 292158 h 471218"/>
                <a:gd name="connsiteX738" fmla="*/ 630958 w 1212715"/>
                <a:gd name="connsiteY738" fmla="*/ 292881 h 471218"/>
                <a:gd name="connsiteX739" fmla="*/ 626634 w 1212715"/>
                <a:gd name="connsiteY739" fmla="*/ 301921 h 471218"/>
                <a:gd name="connsiteX740" fmla="*/ 577266 w 1212715"/>
                <a:gd name="connsiteY740" fmla="*/ 299751 h 471218"/>
                <a:gd name="connsiteX741" fmla="*/ 575464 w 1212715"/>
                <a:gd name="connsiteY741" fmla="*/ 296497 h 471218"/>
                <a:gd name="connsiteX742" fmla="*/ 574743 w 1212715"/>
                <a:gd name="connsiteY742" fmla="*/ 292158 h 471218"/>
                <a:gd name="connsiteX743" fmla="*/ 584112 w 1212715"/>
                <a:gd name="connsiteY743" fmla="*/ 218758 h 471218"/>
                <a:gd name="connsiteX744" fmla="*/ 601049 w 1212715"/>
                <a:gd name="connsiteY744" fmla="*/ 141018 h 471218"/>
                <a:gd name="connsiteX745" fmla="*/ 601409 w 1212715"/>
                <a:gd name="connsiteY745" fmla="*/ 139934 h 471218"/>
                <a:gd name="connsiteX746" fmla="*/ 601409 w 1212715"/>
                <a:gd name="connsiteY746" fmla="*/ 139572 h 471218"/>
                <a:gd name="connsiteX747" fmla="*/ 339433 w 1212715"/>
                <a:gd name="connsiteY747" fmla="*/ 138127 h 471218"/>
                <a:gd name="connsiteX748" fmla="*/ 341020 w 1212715"/>
                <a:gd name="connsiteY748" fmla="*/ 138127 h 471218"/>
                <a:gd name="connsiteX749" fmla="*/ 343560 w 1212715"/>
                <a:gd name="connsiteY749" fmla="*/ 196057 h 471218"/>
                <a:gd name="connsiteX750" fmla="*/ 340385 w 1212715"/>
                <a:gd name="connsiteY750" fmla="*/ 196057 h 471218"/>
                <a:gd name="connsiteX751" fmla="*/ 339433 w 1212715"/>
                <a:gd name="connsiteY751" fmla="*/ 138127 h 471218"/>
                <a:gd name="connsiteX752" fmla="*/ 434811 w 1212715"/>
                <a:gd name="connsiteY752" fmla="*/ 135309 h 471218"/>
                <a:gd name="connsiteX753" fmla="*/ 434811 w 1212715"/>
                <a:gd name="connsiteY753" fmla="*/ 138196 h 471218"/>
                <a:gd name="connsiteX754" fmla="*/ 434082 w 1212715"/>
                <a:gd name="connsiteY754" fmla="*/ 138196 h 471218"/>
                <a:gd name="connsiteX755" fmla="*/ 433352 w 1212715"/>
                <a:gd name="connsiteY755" fmla="*/ 138196 h 471218"/>
                <a:gd name="connsiteX756" fmla="*/ 427882 w 1212715"/>
                <a:gd name="connsiteY756" fmla="*/ 141804 h 471218"/>
                <a:gd name="connsiteX757" fmla="*/ 420953 w 1212715"/>
                <a:gd name="connsiteY757" fmla="*/ 147576 h 471218"/>
                <a:gd name="connsiteX758" fmla="*/ 410742 w 1212715"/>
                <a:gd name="connsiteY758" fmla="*/ 156957 h 471218"/>
                <a:gd name="connsiteX759" fmla="*/ 410012 w 1212715"/>
                <a:gd name="connsiteY759" fmla="*/ 155875 h 471218"/>
                <a:gd name="connsiteX760" fmla="*/ 423870 w 1212715"/>
                <a:gd name="connsiteY760" fmla="*/ 141443 h 471218"/>
                <a:gd name="connsiteX761" fmla="*/ 434811 w 1212715"/>
                <a:gd name="connsiteY761" fmla="*/ 135309 h 471218"/>
                <a:gd name="connsiteX762" fmla="*/ 429590 w 1212715"/>
                <a:gd name="connsiteY762" fmla="*/ 128216 h 471218"/>
                <a:gd name="connsiteX763" fmla="*/ 431342 w 1212715"/>
                <a:gd name="connsiteY763" fmla="*/ 131018 h 471218"/>
                <a:gd name="connsiteX764" fmla="*/ 418024 w 1212715"/>
                <a:gd name="connsiteY764" fmla="*/ 141524 h 471218"/>
                <a:gd name="connsiteX765" fmla="*/ 408561 w 1212715"/>
                <a:gd name="connsiteY765" fmla="*/ 149928 h 471218"/>
                <a:gd name="connsiteX766" fmla="*/ 406809 w 1212715"/>
                <a:gd name="connsiteY766" fmla="*/ 149228 h 471218"/>
                <a:gd name="connsiteX767" fmla="*/ 417674 w 1212715"/>
                <a:gd name="connsiteY767" fmla="*/ 138722 h 471218"/>
                <a:gd name="connsiteX768" fmla="*/ 429590 w 1212715"/>
                <a:gd name="connsiteY768" fmla="*/ 128216 h 471218"/>
                <a:gd name="connsiteX769" fmla="*/ 601190 w 1212715"/>
                <a:gd name="connsiteY769" fmla="*/ 123831 h 471218"/>
                <a:gd name="connsiteX770" fmla="*/ 604071 w 1212715"/>
                <a:gd name="connsiteY770" fmla="*/ 124190 h 471218"/>
                <a:gd name="connsiteX771" fmla="*/ 604431 w 1212715"/>
                <a:gd name="connsiteY771" fmla="*/ 124908 h 471218"/>
                <a:gd name="connsiteX772" fmla="*/ 613072 w 1212715"/>
                <a:gd name="connsiteY772" fmla="*/ 155430 h 471218"/>
                <a:gd name="connsiteX773" fmla="*/ 616313 w 1212715"/>
                <a:gd name="connsiteY773" fmla="*/ 179847 h 471218"/>
                <a:gd name="connsiteX774" fmla="*/ 615592 w 1212715"/>
                <a:gd name="connsiteY774" fmla="*/ 179488 h 471218"/>
                <a:gd name="connsiteX775" fmla="*/ 609472 w 1212715"/>
                <a:gd name="connsiteY775" fmla="*/ 152916 h 471218"/>
                <a:gd name="connsiteX776" fmla="*/ 602631 w 1212715"/>
                <a:gd name="connsiteY776" fmla="*/ 128140 h 471218"/>
                <a:gd name="connsiteX777" fmla="*/ 585348 w 1212715"/>
                <a:gd name="connsiteY777" fmla="*/ 182002 h 471218"/>
                <a:gd name="connsiteX778" fmla="*/ 583908 w 1212715"/>
                <a:gd name="connsiteY778" fmla="*/ 181643 h 471218"/>
                <a:gd name="connsiteX779" fmla="*/ 601190 w 1212715"/>
                <a:gd name="connsiteY779" fmla="*/ 123831 h 471218"/>
                <a:gd name="connsiteX780" fmla="*/ 429374 w 1212715"/>
                <a:gd name="connsiteY780" fmla="*/ 119938 h 471218"/>
                <a:gd name="connsiteX781" fmla="*/ 430862 w 1212715"/>
                <a:gd name="connsiteY781" fmla="*/ 122814 h 471218"/>
                <a:gd name="connsiteX782" fmla="*/ 411143 w 1212715"/>
                <a:gd name="connsiteY782" fmla="*/ 137551 h 471218"/>
                <a:gd name="connsiteX783" fmla="*/ 410027 w 1212715"/>
                <a:gd name="connsiteY783" fmla="*/ 136832 h 471218"/>
                <a:gd name="connsiteX784" fmla="*/ 429374 w 1212715"/>
                <a:gd name="connsiteY784" fmla="*/ 119938 h 471218"/>
                <a:gd name="connsiteX785" fmla="*/ 167569 w 1212715"/>
                <a:gd name="connsiteY785" fmla="*/ 119823 h 471218"/>
                <a:gd name="connsiteX786" fmla="*/ 172400 w 1212715"/>
                <a:gd name="connsiteY786" fmla="*/ 134110 h 471218"/>
                <a:gd name="connsiteX787" fmla="*/ 169294 w 1212715"/>
                <a:gd name="connsiteY787" fmla="*/ 134843 h 471218"/>
                <a:gd name="connsiteX788" fmla="*/ 165498 w 1212715"/>
                <a:gd name="connsiteY788" fmla="*/ 120555 h 471218"/>
                <a:gd name="connsiteX789" fmla="*/ 167569 w 1212715"/>
                <a:gd name="connsiteY789" fmla="*/ 119823 h 471218"/>
                <a:gd name="connsiteX790" fmla="*/ 843803 w 1212715"/>
                <a:gd name="connsiteY790" fmla="*/ 114868 h 471218"/>
                <a:gd name="connsiteX791" fmla="*/ 843803 w 1212715"/>
                <a:gd name="connsiteY791" fmla="*/ 122037 h 471218"/>
                <a:gd name="connsiteX792" fmla="*/ 847064 w 1212715"/>
                <a:gd name="connsiteY792" fmla="*/ 216314 h 471218"/>
                <a:gd name="connsiteX793" fmla="*/ 847788 w 1212715"/>
                <a:gd name="connsiteY793" fmla="*/ 218106 h 471218"/>
                <a:gd name="connsiteX794" fmla="*/ 884018 w 1212715"/>
                <a:gd name="connsiteY794" fmla="*/ 204126 h 471218"/>
                <a:gd name="connsiteX795" fmla="*/ 884380 w 1212715"/>
                <a:gd name="connsiteY795" fmla="*/ 203767 h 471218"/>
                <a:gd name="connsiteX796" fmla="*/ 885105 w 1212715"/>
                <a:gd name="connsiteY796" fmla="*/ 171147 h 471218"/>
                <a:gd name="connsiteX797" fmla="*/ 877496 w 1212715"/>
                <a:gd name="connsiteY797" fmla="*/ 123112 h 471218"/>
                <a:gd name="connsiteX798" fmla="*/ 843803 w 1212715"/>
                <a:gd name="connsiteY798" fmla="*/ 114868 h 471218"/>
                <a:gd name="connsiteX799" fmla="*/ 825688 w 1212715"/>
                <a:gd name="connsiteY799" fmla="*/ 113075 h 471218"/>
                <a:gd name="connsiteX800" fmla="*/ 826413 w 1212715"/>
                <a:gd name="connsiteY800" fmla="*/ 172222 h 471218"/>
                <a:gd name="connsiteX801" fmla="*/ 826775 w 1212715"/>
                <a:gd name="connsiteY801" fmla="*/ 229218 h 471218"/>
                <a:gd name="connsiteX802" fmla="*/ 841267 w 1212715"/>
                <a:gd name="connsiteY802" fmla="*/ 218106 h 471218"/>
                <a:gd name="connsiteX803" fmla="*/ 839818 w 1212715"/>
                <a:gd name="connsiteY803" fmla="*/ 130640 h 471218"/>
                <a:gd name="connsiteX804" fmla="*/ 838731 w 1212715"/>
                <a:gd name="connsiteY804" fmla="*/ 122395 h 471218"/>
                <a:gd name="connsiteX805" fmla="*/ 838731 w 1212715"/>
                <a:gd name="connsiteY805" fmla="*/ 114509 h 471218"/>
                <a:gd name="connsiteX806" fmla="*/ 825688 w 1212715"/>
                <a:gd name="connsiteY806" fmla="*/ 113075 h 471218"/>
                <a:gd name="connsiteX807" fmla="*/ 170576 w 1212715"/>
                <a:gd name="connsiteY807" fmla="*/ 113040 h 471218"/>
                <a:gd name="connsiteX808" fmla="*/ 174650 w 1212715"/>
                <a:gd name="connsiteY808" fmla="*/ 121435 h 471218"/>
                <a:gd name="connsiteX809" fmla="*/ 177613 w 1212715"/>
                <a:gd name="connsiteY809" fmla="*/ 128431 h 471218"/>
                <a:gd name="connsiteX810" fmla="*/ 174650 w 1212715"/>
                <a:gd name="connsiteY810" fmla="*/ 130180 h 471218"/>
                <a:gd name="connsiteX811" fmla="*/ 171316 w 1212715"/>
                <a:gd name="connsiteY811" fmla="*/ 122485 h 471218"/>
                <a:gd name="connsiteX812" fmla="*/ 168353 w 1212715"/>
                <a:gd name="connsiteY812" fmla="*/ 113390 h 471218"/>
                <a:gd name="connsiteX813" fmla="*/ 170576 w 1212715"/>
                <a:gd name="connsiteY813" fmla="*/ 113040 h 471218"/>
                <a:gd name="connsiteX814" fmla="*/ 1073325 w 1212715"/>
                <a:gd name="connsiteY814" fmla="*/ 111012 h 471218"/>
                <a:gd name="connsiteX815" fmla="*/ 1075481 w 1212715"/>
                <a:gd name="connsiteY815" fmla="*/ 134016 h 471218"/>
                <a:gd name="connsiteX816" fmla="*/ 1084821 w 1212715"/>
                <a:gd name="connsiteY816" fmla="*/ 118920 h 471218"/>
                <a:gd name="connsiteX817" fmla="*/ 1086617 w 1212715"/>
                <a:gd name="connsiteY817" fmla="*/ 119998 h 471218"/>
                <a:gd name="connsiteX818" fmla="*/ 1075840 w 1212715"/>
                <a:gd name="connsiteY818" fmla="*/ 139408 h 471218"/>
                <a:gd name="connsiteX819" fmla="*/ 1075840 w 1212715"/>
                <a:gd name="connsiteY819" fmla="*/ 148393 h 471218"/>
                <a:gd name="connsiteX820" fmla="*/ 1088413 w 1212715"/>
                <a:gd name="connsiteY820" fmla="*/ 126827 h 471218"/>
                <a:gd name="connsiteX821" fmla="*/ 1089491 w 1212715"/>
                <a:gd name="connsiteY821" fmla="*/ 127187 h 471218"/>
                <a:gd name="connsiteX822" fmla="*/ 1076558 w 1212715"/>
                <a:gd name="connsiteY822" fmla="*/ 151628 h 471218"/>
                <a:gd name="connsiteX823" fmla="*/ 1075840 w 1212715"/>
                <a:gd name="connsiteY823" fmla="*/ 152347 h 471218"/>
                <a:gd name="connsiteX824" fmla="*/ 1075840 w 1212715"/>
                <a:gd name="connsiteY824" fmla="*/ 156660 h 471218"/>
                <a:gd name="connsiteX825" fmla="*/ 1075840 w 1212715"/>
                <a:gd name="connsiteY825" fmla="*/ 160974 h 471218"/>
                <a:gd name="connsiteX826" fmla="*/ 1086617 w 1212715"/>
                <a:gd name="connsiteY826" fmla="*/ 140845 h 471218"/>
                <a:gd name="connsiteX827" fmla="*/ 1088772 w 1212715"/>
                <a:gd name="connsiteY827" fmla="*/ 141205 h 471218"/>
                <a:gd name="connsiteX828" fmla="*/ 1075481 w 1212715"/>
                <a:gd name="connsiteY828" fmla="*/ 167443 h 471218"/>
                <a:gd name="connsiteX829" fmla="*/ 1074762 w 1212715"/>
                <a:gd name="connsiteY829" fmla="*/ 176429 h 471218"/>
                <a:gd name="connsiteX830" fmla="*/ 1085898 w 1212715"/>
                <a:gd name="connsiteY830" fmla="*/ 155942 h 471218"/>
                <a:gd name="connsiteX831" fmla="*/ 1087695 w 1212715"/>
                <a:gd name="connsiteY831" fmla="*/ 157020 h 471218"/>
                <a:gd name="connsiteX832" fmla="*/ 1075121 w 1212715"/>
                <a:gd name="connsiteY832" fmla="*/ 182180 h 471218"/>
                <a:gd name="connsiteX833" fmla="*/ 1074403 w 1212715"/>
                <a:gd name="connsiteY833" fmla="*/ 182540 h 471218"/>
                <a:gd name="connsiteX834" fmla="*/ 1074044 w 1212715"/>
                <a:gd name="connsiteY834" fmla="*/ 187931 h 471218"/>
                <a:gd name="connsiteX835" fmla="*/ 1085180 w 1212715"/>
                <a:gd name="connsiteY835" fmla="*/ 169960 h 471218"/>
                <a:gd name="connsiteX836" fmla="*/ 1087335 w 1212715"/>
                <a:gd name="connsiteY836" fmla="*/ 170678 h 471218"/>
                <a:gd name="connsiteX837" fmla="*/ 1074403 w 1212715"/>
                <a:gd name="connsiteY837" fmla="*/ 196558 h 471218"/>
                <a:gd name="connsiteX838" fmla="*/ 1074762 w 1212715"/>
                <a:gd name="connsiteY838" fmla="*/ 203746 h 471218"/>
                <a:gd name="connsiteX839" fmla="*/ 1086258 w 1212715"/>
                <a:gd name="connsiteY839" fmla="*/ 186134 h 471218"/>
                <a:gd name="connsiteX840" fmla="*/ 1087695 w 1212715"/>
                <a:gd name="connsiteY840" fmla="*/ 187212 h 471218"/>
                <a:gd name="connsiteX841" fmla="*/ 1076558 w 1212715"/>
                <a:gd name="connsiteY841" fmla="*/ 206981 h 471218"/>
                <a:gd name="connsiteX842" fmla="*/ 1075481 w 1212715"/>
                <a:gd name="connsiteY842" fmla="*/ 207700 h 471218"/>
                <a:gd name="connsiteX843" fmla="*/ 1075840 w 1212715"/>
                <a:gd name="connsiteY843" fmla="*/ 209497 h 471218"/>
                <a:gd name="connsiteX844" fmla="*/ 1094161 w 1212715"/>
                <a:gd name="connsiteY844" fmla="*/ 194760 h 471218"/>
                <a:gd name="connsiteX845" fmla="*/ 1092724 w 1212715"/>
                <a:gd name="connsiteY845" fmla="*/ 164209 h 471218"/>
                <a:gd name="connsiteX846" fmla="*/ 1093442 w 1212715"/>
                <a:gd name="connsiteY846" fmla="*/ 112091 h 471218"/>
                <a:gd name="connsiteX847" fmla="*/ 1073325 w 1212715"/>
                <a:gd name="connsiteY847" fmla="*/ 111012 h 471218"/>
                <a:gd name="connsiteX848" fmla="*/ 602591 w 1212715"/>
                <a:gd name="connsiteY848" fmla="*/ 107600 h 471218"/>
                <a:gd name="connsiteX849" fmla="*/ 605522 w 1212715"/>
                <a:gd name="connsiteY849" fmla="*/ 108322 h 471218"/>
                <a:gd name="connsiteX850" fmla="*/ 612482 w 1212715"/>
                <a:gd name="connsiteY850" fmla="*/ 131052 h 471218"/>
                <a:gd name="connsiteX851" fmla="*/ 616879 w 1212715"/>
                <a:gd name="connsiteY851" fmla="*/ 148731 h 471218"/>
                <a:gd name="connsiteX852" fmla="*/ 616146 w 1212715"/>
                <a:gd name="connsiteY852" fmla="*/ 148731 h 471218"/>
                <a:gd name="connsiteX853" fmla="*/ 602958 w 1212715"/>
                <a:gd name="connsiteY853" fmla="*/ 110848 h 471218"/>
                <a:gd name="connsiteX854" fmla="*/ 585373 w 1212715"/>
                <a:gd name="connsiteY854" fmla="*/ 161358 h 471218"/>
                <a:gd name="connsiteX855" fmla="*/ 583908 w 1212715"/>
                <a:gd name="connsiteY855" fmla="*/ 160998 h 471218"/>
                <a:gd name="connsiteX856" fmla="*/ 600393 w 1212715"/>
                <a:gd name="connsiteY856" fmla="*/ 108322 h 471218"/>
                <a:gd name="connsiteX857" fmla="*/ 602591 w 1212715"/>
                <a:gd name="connsiteY857" fmla="*/ 107600 h 471218"/>
                <a:gd name="connsiteX858" fmla="*/ 101919 w 1212715"/>
                <a:gd name="connsiteY858" fmla="*/ 104119 h 471218"/>
                <a:gd name="connsiteX859" fmla="*/ 78166 w 1212715"/>
                <a:gd name="connsiteY859" fmla="*/ 144087 h 471218"/>
                <a:gd name="connsiteX860" fmla="*/ 128552 w 1212715"/>
                <a:gd name="connsiteY860" fmla="*/ 227986 h 471218"/>
                <a:gd name="connsiteX861" fmla="*/ 205570 w 1212715"/>
                <a:gd name="connsiteY861" fmla="*/ 380299 h 471218"/>
                <a:gd name="connsiteX862" fmla="*/ 180017 w 1212715"/>
                <a:gd name="connsiteY862" fmla="*/ 427469 h 471218"/>
                <a:gd name="connsiteX863" fmla="*/ 205570 w 1212715"/>
                <a:gd name="connsiteY863" fmla="*/ 406225 h 471218"/>
                <a:gd name="connsiteX864" fmla="*/ 213128 w 1212715"/>
                <a:gd name="connsiteY864" fmla="*/ 336369 h 471218"/>
                <a:gd name="connsiteX865" fmla="*/ 132511 w 1212715"/>
                <a:gd name="connsiteY865" fmla="*/ 218984 h 471218"/>
                <a:gd name="connsiteX866" fmla="*/ 88243 w 1212715"/>
                <a:gd name="connsiteY866" fmla="*/ 135806 h 471218"/>
                <a:gd name="connsiteX867" fmla="*/ 101919 w 1212715"/>
                <a:gd name="connsiteY867" fmla="*/ 104119 h 471218"/>
                <a:gd name="connsiteX868" fmla="*/ 856081 w 1212715"/>
                <a:gd name="connsiteY868" fmla="*/ 100032 h 471218"/>
                <a:gd name="connsiteX869" fmla="*/ 884173 w 1212715"/>
                <a:gd name="connsiteY869" fmla="*/ 106217 h 471218"/>
                <a:gd name="connsiteX870" fmla="*/ 898753 w 1212715"/>
                <a:gd name="connsiteY870" fmla="*/ 130592 h 471218"/>
                <a:gd name="connsiteX871" fmla="*/ 895553 w 1212715"/>
                <a:gd name="connsiteY871" fmla="*/ 131319 h 471218"/>
                <a:gd name="connsiteX872" fmla="*/ 890118 w 1212715"/>
                <a:gd name="connsiteY872" fmla="*/ 122715 h 471218"/>
                <a:gd name="connsiteX873" fmla="*/ 897604 w 1212715"/>
                <a:gd name="connsiteY873" fmla="*/ 142873 h 471218"/>
                <a:gd name="connsiteX874" fmla="*/ 896336 w 1212715"/>
                <a:gd name="connsiteY874" fmla="*/ 171147 h 471218"/>
                <a:gd name="connsiteX875" fmla="*/ 887641 w 1212715"/>
                <a:gd name="connsiteY875" fmla="*/ 228143 h 471218"/>
                <a:gd name="connsiteX876" fmla="*/ 824601 w 1212715"/>
                <a:gd name="connsiteY876" fmla="*/ 243199 h 471218"/>
                <a:gd name="connsiteX877" fmla="*/ 819529 w 1212715"/>
                <a:gd name="connsiteY877" fmla="*/ 239614 h 471218"/>
                <a:gd name="connsiteX878" fmla="*/ 817718 w 1212715"/>
                <a:gd name="connsiteY878" fmla="*/ 236746 h 471218"/>
                <a:gd name="connsiteX879" fmla="*/ 816269 w 1212715"/>
                <a:gd name="connsiteY879" fmla="*/ 179750 h 471218"/>
                <a:gd name="connsiteX880" fmla="*/ 819892 w 1212715"/>
                <a:gd name="connsiteY880" fmla="*/ 110924 h 471218"/>
                <a:gd name="connsiteX881" fmla="*/ 820616 w 1212715"/>
                <a:gd name="connsiteY881" fmla="*/ 107340 h 471218"/>
                <a:gd name="connsiteX882" fmla="*/ 823877 w 1212715"/>
                <a:gd name="connsiteY882" fmla="*/ 106981 h 471218"/>
                <a:gd name="connsiteX883" fmla="*/ 858114 w 1212715"/>
                <a:gd name="connsiteY883" fmla="*/ 104606 h 471218"/>
                <a:gd name="connsiteX884" fmla="*/ 885993 w 1212715"/>
                <a:gd name="connsiteY884" fmla="*/ 116184 h 471218"/>
                <a:gd name="connsiteX885" fmla="*/ 880617 w 1212715"/>
                <a:gd name="connsiteY885" fmla="*/ 107672 h 471218"/>
                <a:gd name="connsiteX886" fmla="*/ 856081 w 1212715"/>
                <a:gd name="connsiteY886" fmla="*/ 101124 h 471218"/>
                <a:gd name="connsiteX887" fmla="*/ 856081 w 1212715"/>
                <a:gd name="connsiteY887" fmla="*/ 100032 h 471218"/>
                <a:gd name="connsiteX888" fmla="*/ 174960 w 1212715"/>
                <a:gd name="connsiteY888" fmla="*/ 100016 h 471218"/>
                <a:gd name="connsiteX889" fmla="*/ 182713 w 1212715"/>
                <a:gd name="connsiteY889" fmla="*/ 112921 h 471218"/>
                <a:gd name="connsiteX890" fmla="*/ 187143 w 1212715"/>
                <a:gd name="connsiteY890" fmla="*/ 128336 h 471218"/>
                <a:gd name="connsiteX891" fmla="*/ 184190 w 1212715"/>
                <a:gd name="connsiteY891" fmla="*/ 130128 h 471218"/>
                <a:gd name="connsiteX892" fmla="*/ 183728 w 1212715"/>
                <a:gd name="connsiteY892" fmla="*/ 128386 h 471218"/>
                <a:gd name="connsiteX893" fmla="*/ 180728 w 1212715"/>
                <a:gd name="connsiteY893" fmla="*/ 129726 h 471218"/>
                <a:gd name="connsiteX894" fmla="*/ 177825 w 1212715"/>
                <a:gd name="connsiteY894" fmla="*/ 119150 h 471218"/>
                <a:gd name="connsiteX895" fmla="*/ 173108 w 1212715"/>
                <a:gd name="connsiteY895" fmla="*/ 107479 h 471218"/>
                <a:gd name="connsiteX896" fmla="*/ 175285 w 1212715"/>
                <a:gd name="connsiteY896" fmla="*/ 106385 h 471218"/>
                <a:gd name="connsiteX897" fmla="*/ 180002 w 1212715"/>
                <a:gd name="connsiteY897" fmla="*/ 116597 h 471218"/>
                <a:gd name="connsiteX898" fmla="*/ 182679 w 1212715"/>
                <a:gd name="connsiteY898" fmla="*/ 124423 h 471218"/>
                <a:gd name="connsiteX899" fmla="*/ 180867 w 1212715"/>
                <a:gd name="connsiteY899" fmla="*/ 117581 h 471218"/>
                <a:gd name="connsiteX900" fmla="*/ 173483 w 1212715"/>
                <a:gd name="connsiteY900" fmla="*/ 100733 h 471218"/>
                <a:gd name="connsiteX901" fmla="*/ 174960 w 1212715"/>
                <a:gd name="connsiteY901" fmla="*/ 100016 h 471218"/>
                <a:gd name="connsiteX902" fmla="*/ 877087 w 1212715"/>
                <a:gd name="connsiteY902" fmla="*/ 97354 h 471218"/>
                <a:gd name="connsiteX903" fmla="*/ 891840 w 1212715"/>
                <a:gd name="connsiteY903" fmla="*/ 103679 h 471218"/>
                <a:gd name="connsiteX904" fmla="*/ 901556 w 1212715"/>
                <a:gd name="connsiteY904" fmla="*/ 117073 h 471218"/>
                <a:gd name="connsiteX905" fmla="*/ 898677 w 1212715"/>
                <a:gd name="connsiteY905" fmla="*/ 118561 h 471218"/>
                <a:gd name="connsiteX906" fmla="*/ 889321 w 1212715"/>
                <a:gd name="connsiteY906" fmla="*/ 105167 h 471218"/>
                <a:gd name="connsiteX907" fmla="*/ 876368 w 1212715"/>
                <a:gd name="connsiteY907" fmla="*/ 98842 h 471218"/>
                <a:gd name="connsiteX908" fmla="*/ 877087 w 1212715"/>
                <a:gd name="connsiteY908" fmla="*/ 97354 h 471218"/>
                <a:gd name="connsiteX909" fmla="*/ 1141650 w 1212715"/>
                <a:gd name="connsiteY909" fmla="*/ 94262 h 471218"/>
                <a:gd name="connsiteX910" fmla="*/ 1173873 w 1212715"/>
                <a:gd name="connsiteY910" fmla="*/ 94262 h 471218"/>
                <a:gd name="connsiteX911" fmla="*/ 1173873 w 1212715"/>
                <a:gd name="connsiteY911" fmla="*/ 97270 h 471218"/>
                <a:gd name="connsiteX912" fmla="*/ 1144908 w 1212715"/>
                <a:gd name="connsiteY912" fmla="*/ 97604 h 471218"/>
                <a:gd name="connsiteX913" fmla="*/ 1115219 w 1212715"/>
                <a:gd name="connsiteY913" fmla="*/ 96601 h 471218"/>
                <a:gd name="connsiteX914" fmla="*/ 1114495 w 1212715"/>
                <a:gd name="connsiteY914" fmla="*/ 95599 h 471218"/>
                <a:gd name="connsiteX915" fmla="*/ 1141650 w 1212715"/>
                <a:gd name="connsiteY915" fmla="*/ 94262 h 471218"/>
                <a:gd name="connsiteX916" fmla="*/ 603088 w 1212715"/>
                <a:gd name="connsiteY916" fmla="*/ 92075 h 471218"/>
                <a:gd name="connsiteX917" fmla="*/ 606046 w 1212715"/>
                <a:gd name="connsiteY917" fmla="*/ 93504 h 471218"/>
                <a:gd name="connsiteX918" fmla="*/ 606415 w 1212715"/>
                <a:gd name="connsiteY918" fmla="*/ 93861 h 471218"/>
                <a:gd name="connsiteX919" fmla="*/ 610852 w 1212715"/>
                <a:gd name="connsiteY919" fmla="*/ 105649 h 471218"/>
                <a:gd name="connsiteX920" fmla="*/ 615288 w 1212715"/>
                <a:gd name="connsiteY920" fmla="*/ 116721 h 471218"/>
                <a:gd name="connsiteX921" fmla="*/ 613809 w 1212715"/>
                <a:gd name="connsiteY921" fmla="*/ 117079 h 471218"/>
                <a:gd name="connsiteX922" fmla="*/ 607894 w 1212715"/>
                <a:gd name="connsiteY922" fmla="*/ 105649 h 471218"/>
                <a:gd name="connsiteX923" fmla="*/ 604197 w 1212715"/>
                <a:gd name="connsiteY923" fmla="*/ 96719 h 471218"/>
                <a:gd name="connsiteX924" fmla="*/ 598282 w 1212715"/>
                <a:gd name="connsiteY924" fmla="*/ 105649 h 471218"/>
                <a:gd name="connsiteX925" fmla="*/ 589779 w 1212715"/>
                <a:gd name="connsiteY925" fmla="*/ 118864 h 471218"/>
                <a:gd name="connsiteX926" fmla="*/ 588670 w 1212715"/>
                <a:gd name="connsiteY926" fmla="*/ 118150 h 471218"/>
                <a:gd name="connsiteX927" fmla="*/ 595324 w 1212715"/>
                <a:gd name="connsiteY927" fmla="*/ 104220 h 471218"/>
                <a:gd name="connsiteX928" fmla="*/ 603088 w 1212715"/>
                <a:gd name="connsiteY928" fmla="*/ 92075 h 471218"/>
                <a:gd name="connsiteX929" fmla="*/ 1175104 w 1212715"/>
                <a:gd name="connsiteY929" fmla="*/ 88118 h 471218"/>
                <a:gd name="connsiteX930" fmla="*/ 1175104 w 1212715"/>
                <a:gd name="connsiteY930" fmla="*/ 90715 h 471218"/>
                <a:gd name="connsiteX931" fmla="*/ 1134267 w 1212715"/>
                <a:gd name="connsiteY931" fmla="*/ 89561 h 471218"/>
                <a:gd name="connsiteX932" fmla="*/ 1134267 w 1212715"/>
                <a:gd name="connsiteY932" fmla="*/ 88406 h 471218"/>
                <a:gd name="connsiteX933" fmla="*/ 1175104 w 1212715"/>
                <a:gd name="connsiteY933" fmla="*/ 88118 h 471218"/>
                <a:gd name="connsiteX934" fmla="*/ 167860 w 1212715"/>
                <a:gd name="connsiteY934" fmla="*/ 84654 h 471218"/>
                <a:gd name="connsiteX935" fmla="*/ 182514 w 1212715"/>
                <a:gd name="connsiteY935" fmla="*/ 98572 h 471218"/>
                <a:gd name="connsiteX936" fmla="*/ 188742 w 1212715"/>
                <a:gd name="connsiteY936" fmla="*/ 111776 h 471218"/>
                <a:gd name="connsiteX937" fmla="*/ 193871 w 1212715"/>
                <a:gd name="connsiteY937" fmla="*/ 127479 h 471218"/>
                <a:gd name="connsiteX938" fmla="*/ 191306 w 1212715"/>
                <a:gd name="connsiteY938" fmla="*/ 128906 h 471218"/>
                <a:gd name="connsiteX939" fmla="*/ 167494 w 1212715"/>
                <a:gd name="connsiteY939" fmla="*/ 86438 h 471218"/>
                <a:gd name="connsiteX940" fmla="*/ 167860 w 1212715"/>
                <a:gd name="connsiteY940" fmla="*/ 84654 h 471218"/>
                <a:gd name="connsiteX941" fmla="*/ 1175069 w 1212715"/>
                <a:gd name="connsiteY941" fmla="*/ 80571 h 471218"/>
                <a:gd name="connsiteX942" fmla="*/ 1175069 w 1212715"/>
                <a:gd name="connsiteY942" fmla="*/ 83633 h 471218"/>
                <a:gd name="connsiteX943" fmla="*/ 1145394 w 1212715"/>
                <a:gd name="connsiteY943" fmla="*/ 83293 h 471218"/>
                <a:gd name="connsiteX944" fmla="*/ 1145394 w 1212715"/>
                <a:gd name="connsiteY944" fmla="*/ 81592 h 471218"/>
                <a:gd name="connsiteX945" fmla="*/ 1175069 w 1212715"/>
                <a:gd name="connsiteY945" fmla="*/ 80571 h 471218"/>
                <a:gd name="connsiteX946" fmla="*/ 1175040 w 1212715"/>
                <a:gd name="connsiteY946" fmla="*/ 74902 h 471218"/>
                <a:gd name="connsiteX947" fmla="*/ 1173929 w 1212715"/>
                <a:gd name="connsiteY947" fmla="*/ 77623 h 471218"/>
                <a:gd name="connsiteX948" fmla="*/ 1156519 w 1212715"/>
                <a:gd name="connsiteY948" fmla="*/ 76603 h 471218"/>
                <a:gd name="connsiteX949" fmla="*/ 1156149 w 1212715"/>
                <a:gd name="connsiteY949" fmla="*/ 75242 h 471218"/>
                <a:gd name="connsiteX950" fmla="*/ 1175040 w 1212715"/>
                <a:gd name="connsiteY950" fmla="*/ 74902 h 471218"/>
                <a:gd name="connsiteX951" fmla="*/ 432612 w 1212715"/>
                <a:gd name="connsiteY951" fmla="*/ 70655 h 471218"/>
                <a:gd name="connsiteX952" fmla="*/ 432612 w 1212715"/>
                <a:gd name="connsiteY952" fmla="*/ 73252 h 471218"/>
                <a:gd name="connsiteX953" fmla="*/ 420188 w 1212715"/>
                <a:gd name="connsiteY953" fmla="*/ 72964 h 471218"/>
                <a:gd name="connsiteX954" fmla="*/ 419843 w 1212715"/>
                <a:gd name="connsiteY954" fmla="*/ 71520 h 471218"/>
                <a:gd name="connsiteX955" fmla="*/ 432612 w 1212715"/>
                <a:gd name="connsiteY955" fmla="*/ 70655 h 471218"/>
                <a:gd name="connsiteX956" fmla="*/ 435281 w 1212715"/>
                <a:gd name="connsiteY956" fmla="*/ 64305 h 471218"/>
                <a:gd name="connsiteX957" fmla="*/ 435281 w 1212715"/>
                <a:gd name="connsiteY957" fmla="*/ 66902 h 471218"/>
                <a:gd name="connsiteX958" fmla="*/ 413562 w 1212715"/>
                <a:gd name="connsiteY958" fmla="*/ 66036 h 471218"/>
                <a:gd name="connsiteX959" fmla="*/ 413562 w 1212715"/>
                <a:gd name="connsiteY959" fmla="*/ 64882 h 471218"/>
                <a:gd name="connsiteX960" fmla="*/ 435281 w 1212715"/>
                <a:gd name="connsiteY960" fmla="*/ 64305 h 471218"/>
                <a:gd name="connsiteX961" fmla="*/ 848294 w 1212715"/>
                <a:gd name="connsiteY961" fmla="*/ 59650 h 471218"/>
                <a:gd name="connsiteX962" fmla="*/ 876639 w 1212715"/>
                <a:gd name="connsiteY962" fmla="*/ 60841 h 471218"/>
                <a:gd name="connsiteX963" fmla="*/ 875549 w 1212715"/>
                <a:gd name="connsiteY963" fmla="*/ 64413 h 471218"/>
                <a:gd name="connsiteX964" fmla="*/ 848294 w 1212715"/>
                <a:gd name="connsiteY964" fmla="*/ 62826 h 471218"/>
                <a:gd name="connsiteX965" fmla="*/ 819585 w 1212715"/>
                <a:gd name="connsiteY965" fmla="*/ 62032 h 471218"/>
                <a:gd name="connsiteX966" fmla="*/ 819221 w 1212715"/>
                <a:gd name="connsiteY966" fmla="*/ 61238 h 471218"/>
                <a:gd name="connsiteX967" fmla="*/ 848294 w 1212715"/>
                <a:gd name="connsiteY967" fmla="*/ 59650 h 471218"/>
                <a:gd name="connsiteX968" fmla="*/ 435717 w 1212715"/>
                <a:gd name="connsiteY968" fmla="*/ 58936 h 471218"/>
                <a:gd name="connsiteX969" fmla="*/ 435361 w 1212715"/>
                <a:gd name="connsiteY969" fmla="*/ 61794 h 471218"/>
                <a:gd name="connsiteX970" fmla="*/ 407178 w 1212715"/>
                <a:gd name="connsiteY970" fmla="*/ 60841 h 471218"/>
                <a:gd name="connsiteX971" fmla="*/ 407178 w 1212715"/>
                <a:gd name="connsiteY971" fmla="*/ 59571 h 471218"/>
                <a:gd name="connsiteX972" fmla="*/ 435717 w 1212715"/>
                <a:gd name="connsiteY972" fmla="*/ 58936 h 471218"/>
                <a:gd name="connsiteX973" fmla="*/ 296570 w 1212715"/>
                <a:gd name="connsiteY973" fmla="*/ 55072 h 471218"/>
                <a:gd name="connsiteX974" fmla="*/ 299168 w 1212715"/>
                <a:gd name="connsiteY974" fmla="*/ 55072 h 471218"/>
                <a:gd name="connsiteX975" fmla="*/ 298879 w 1212715"/>
                <a:gd name="connsiteY975" fmla="*/ 95908 h 471218"/>
                <a:gd name="connsiteX976" fmla="*/ 297436 w 1212715"/>
                <a:gd name="connsiteY976" fmla="*/ 95908 h 471218"/>
                <a:gd name="connsiteX977" fmla="*/ 296570 w 1212715"/>
                <a:gd name="connsiteY977" fmla="*/ 55072 h 471218"/>
                <a:gd name="connsiteX978" fmla="*/ 302127 w 1212715"/>
                <a:gd name="connsiteY978" fmla="*/ 55063 h 471218"/>
                <a:gd name="connsiteX979" fmla="*/ 305301 w 1212715"/>
                <a:gd name="connsiteY979" fmla="*/ 55063 h 471218"/>
                <a:gd name="connsiteX980" fmla="*/ 303714 w 1212715"/>
                <a:gd name="connsiteY980" fmla="*/ 105799 h 471218"/>
                <a:gd name="connsiteX981" fmla="*/ 303317 w 1212715"/>
                <a:gd name="connsiteY981" fmla="*/ 105799 h 471218"/>
                <a:gd name="connsiteX982" fmla="*/ 302127 w 1212715"/>
                <a:gd name="connsiteY982" fmla="*/ 55063 h 471218"/>
                <a:gd name="connsiteX983" fmla="*/ 418014 w 1212715"/>
                <a:gd name="connsiteY983" fmla="*/ 53924 h 471218"/>
                <a:gd name="connsiteX984" fmla="*/ 438908 w 1212715"/>
                <a:gd name="connsiteY984" fmla="*/ 53924 h 471218"/>
                <a:gd name="connsiteX985" fmla="*/ 437846 w 1212715"/>
                <a:gd name="connsiteY985" fmla="*/ 56986 h 471218"/>
                <a:gd name="connsiteX986" fmla="*/ 415181 w 1212715"/>
                <a:gd name="connsiteY986" fmla="*/ 56305 h 471218"/>
                <a:gd name="connsiteX987" fmla="*/ 395703 w 1212715"/>
                <a:gd name="connsiteY987" fmla="*/ 56645 h 471218"/>
                <a:gd name="connsiteX988" fmla="*/ 395703 w 1212715"/>
                <a:gd name="connsiteY988" fmla="*/ 55285 h 471218"/>
                <a:gd name="connsiteX989" fmla="*/ 418014 w 1212715"/>
                <a:gd name="connsiteY989" fmla="*/ 53924 h 471218"/>
                <a:gd name="connsiteX990" fmla="*/ 763404 w 1212715"/>
                <a:gd name="connsiteY990" fmla="*/ 52418 h 471218"/>
                <a:gd name="connsiteX991" fmla="*/ 766283 w 1212715"/>
                <a:gd name="connsiteY991" fmla="*/ 93026 h 471218"/>
                <a:gd name="connsiteX992" fmla="*/ 767723 w 1212715"/>
                <a:gd name="connsiteY992" fmla="*/ 139024 h 471218"/>
                <a:gd name="connsiteX993" fmla="*/ 767363 w 1212715"/>
                <a:gd name="connsiteY993" fmla="*/ 242878 h 471218"/>
                <a:gd name="connsiteX994" fmla="*/ 769882 w 1212715"/>
                <a:gd name="connsiteY994" fmla="*/ 308282 h 471218"/>
                <a:gd name="connsiteX995" fmla="*/ 776360 w 1212715"/>
                <a:gd name="connsiteY995" fmla="*/ 300735 h 471218"/>
                <a:gd name="connsiteX996" fmla="*/ 778160 w 1212715"/>
                <a:gd name="connsiteY996" fmla="*/ 301454 h 471218"/>
                <a:gd name="connsiteX997" fmla="*/ 770602 w 1212715"/>
                <a:gd name="connsiteY997" fmla="*/ 310438 h 471218"/>
                <a:gd name="connsiteX998" fmla="*/ 769882 w 1212715"/>
                <a:gd name="connsiteY998" fmla="*/ 310797 h 471218"/>
                <a:gd name="connsiteX999" fmla="*/ 770242 w 1212715"/>
                <a:gd name="connsiteY999" fmla="*/ 317984 h 471218"/>
                <a:gd name="connsiteX1000" fmla="*/ 778879 w 1212715"/>
                <a:gd name="connsiteY1000" fmla="*/ 306844 h 471218"/>
                <a:gd name="connsiteX1001" fmla="*/ 780679 w 1212715"/>
                <a:gd name="connsiteY1001" fmla="*/ 307922 h 471218"/>
                <a:gd name="connsiteX1002" fmla="*/ 770242 w 1212715"/>
                <a:gd name="connsiteY1002" fmla="*/ 321578 h 471218"/>
                <a:gd name="connsiteX1003" fmla="*/ 770242 w 1212715"/>
                <a:gd name="connsiteY1003" fmla="*/ 335952 h 471218"/>
                <a:gd name="connsiteX1004" fmla="*/ 774201 w 1212715"/>
                <a:gd name="connsiteY1004" fmla="*/ 328406 h 471218"/>
                <a:gd name="connsiteX1005" fmla="*/ 783198 w 1212715"/>
                <a:gd name="connsiteY1005" fmla="*/ 315110 h 471218"/>
                <a:gd name="connsiteX1006" fmla="*/ 784638 w 1212715"/>
                <a:gd name="connsiteY1006" fmla="*/ 316906 h 471218"/>
                <a:gd name="connsiteX1007" fmla="*/ 775281 w 1212715"/>
                <a:gd name="connsiteY1007" fmla="*/ 332718 h 471218"/>
                <a:gd name="connsiteX1008" fmla="*/ 770242 w 1212715"/>
                <a:gd name="connsiteY1008" fmla="*/ 341702 h 471218"/>
                <a:gd name="connsiteX1009" fmla="*/ 770242 w 1212715"/>
                <a:gd name="connsiteY1009" fmla="*/ 347811 h 471218"/>
                <a:gd name="connsiteX1010" fmla="*/ 769882 w 1212715"/>
                <a:gd name="connsiteY1010" fmla="*/ 352483 h 471218"/>
                <a:gd name="connsiteX1011" fmla="*/ 788237 w 1212715"/>
                <a:gd name="connsiteY1011" fmla="*/ 323734 h 471218"/>
                <a:gd name="connsiteX1012" fmla="*/ 788597 w 1212715"/>
                <a:gd name="connsiteY1012" fmla="*/ 324094 h 471218"/>
                <a:gd name="connsiteX1013" fmla="*/ 769522 w 1212715"/>
                <a:gd name="connsiteY1013" fmla="*/ 358592 h 471218"/>
                <a:gd name="connsiteX1014" fmla="*/ 768802 w 1212715"/>
                <a:gd name="connsiteY1014" fmla="*/ 367935 h 471218"/>
                <a:gd name="connsiteX1015" fmla="*/ 784998 w 1212715"/>
                <a:gd name="connsiteY1015" fmla="*/ 343140 h 471218"/>
                <a:gd name="connsiteX1016" fmla="*/ 786437 w 1212715"/>
                <a:gd name="connsiteY1016" fmla="*/ 343499 h 471218"/>
                <a:gd name="connsiteX1017" fmla="*/ 768083 w 1212715"/>
                <a:gd name="connsiteY1017" fmla="*/ 375123 h 471218"/>
                <a:gd name="connsiteX1018" fmla="*/ 766643 w 1212715"/>
                <a:gd name="connsiteY1018" fmla="*/ 386981 h 471218"/>
                <a:gd name="connsiteX1019" fmla="*/ 786797 w 1212715"/>
                <a:gd name="connsiteY1019" fmla="*/ 357873 h 471218"/>
                <a:gd name="connsiteX1020" fmla="*/ 788237 w 1212715"/>
                <a:gd name="connsiteY1020" fmla="*/ 358592 h 471218"/>
                <a:gd name="connsiteX1021" fmla="*/ 765563 w 1212715"/>
                <a:gd name="connsiteY1021" fmla="*/ 394887 h 471218"/>
                <a:gd name="connsiteX1022" fmla="*/ 764484 w 1212715"/>
                <a:gd name="connsiteY1022" fmla="*/ 408184 h 471218"/>
                <a:gd name="connsiteX1023" fmla="*/ 783918 w 1212715"/>
                <a:gd name="connsiteY1023" fmla="*/ 379435 h 471218"/>
                <a:gd name="connsiteX1024" fmla="*/ 785358 w 1212715"/>
                <a:gd name="connsiteY1024" fmla="*/ 380154 h 471218"/>
                <a:gd name="connsiteX1025" fmla="*/ 764124 w 1212715"/>
                <a:gd name="connsiteY1025" fmla="*/ 416808 h 471218"/>
                <a:gd name="connsiteX1026" fmla="*/ 764124 w 1212715"/>
                <a:gd name="connsiteY1026" fmla="*/ 425792 h 471218"/>
                <a:gd name="connsiteX1027" fmla="*/ 785718 w 1212715"/>
                <a:gd name="connsiteY1027" fmla="*/ 395247 h 471218"/>
                <a:gd name="connsiteX1028" fmla="*/ 787157 w 1212715"/>
                <a:gd name="connsiteY1028" fmla="*/ 397043 h 471218"/>
                <a:gd name="connsiteX1029" fmla="*/ 764124 w 1212715"/>
                <a:gd name="connsiteY1029" fmla="*/ 430823 h 471218"/>
                <a:gd name="connsiteX1030" fmla="*/ 765203 w 1212715"/>
                <a:gd name="connsiteY1030" fmla="*/ 439089 h 471218"/>
                <a:gd name="connsiteX1031" fmla="*/ 784638 w 1212715"/>
                <a:gd name="connsiteY1031" fmla="*/ 412136 h 471218"/>
                <a:gd name="connsiteX1032" fmla="*/ 786077 w 1212715"/>
                <a:gd name="connsiteY1032" fmla="*/ 413933 h 471218"/>
                <a:gd name="connsiteX1033" fmla="*/ 766643 w 1212715"/>
                <a:gd name="connsiteY1033" fmla="*/ 442682 h 471218"/>
                <a:gd name="connsiteX1034" fmla="*/ 769882 w 1212715"/>
                <a:gd name="connsiteY1034" fmla="*/ 442323 h 471218"/>
                <a:gd name="connsiteX1035" fmla="*/ 786437 w 1212715"/>
                <a:gd name="connsiteY1035" fmla="*/ 423636 h 471218"/>
                <a:gd name="connsiteX1036" fmla="*/ 787877 w 1212715"/>
                <a:gd name="connsiteY1036" fmla="*/ 425073 h 471218"/>
                <a:gd name="connsiteX1037" fmla="*/ 773481 w 1212715"/>
                <a:gd name="connsiteY1037" fmla="*/ 442323 h 471218"/>
                <a:gd name="connsiteX1038" fmla="*/ 778160 w 1212715"/>
                <a:gd name="connsiteY1038" fmla="*/ 441964 h 471218"/>
                <a:gd name="connsiteX1039" fmla="*/ 779959 w 1212715"/>
                <a:gd name="connsiteY1039" fmla="*/ 439448 h 471218"/>
                <a:gd name="connsiteX1040" fmla="*/ 785358 w 1212715"/>
                <a:gd name="connsiteY1040" fmla="*/ 432261 h 471218"/>
                <a:gd name="connsiteX1041" fmla="*/ 787517 w 1212715"/>
                <a:gd name="connsiteY1041" fmla="*/ 433339 h 471218"/>
                <a:gd name="connsiteX1042" fmla="*/ 782838 w 1212715"/>
                <a:gd name="connsiteY1042" fmla="*/ 440885 h 471218"/>
                <a:gd name="connsiteX1043" fmla="*/ 782119 w 1212715"/>
                <a:gd name="connsiteY1043" fmla="*/ 442323 h 471218"/>
                <a:gd name="connsiteX1044" fmla="*/ 815949 w 1212715"/>
                <a:gd name="connsiteY1044" fmla="*/ 441245 h 471218"/>
                <a:gd name="connsiteX1045" fmla="*/ 815229 w 1212715"/>
                <a:gd name="connsiteY1045" fmla="*/ 365060 h 471218"/>
                <a:gd name="connsiteX1046" fmla="*/ 817029 w 1212715"/>
                <a:gd name="connsiteY1046" fmla="*/ 295704 h 471218"/>
                <a:gd name="connsiteX1047" fmla="*/ 817389 w 1212715"/>
                <a:gd name="connsiteY1047" fmla="*/ 294267 h 471218"/>
                <a:gd name="connsiteX1048" fmla="*/ 819908 w 1212715"/>
                <a:gd name="connsiteY1048" fmla="*/ 292111 h 471218"/>
                <a:gd name="connsiteX1049" fmla="*/ 860936 w 1212715"/>
                <a:gd name="connsiteY1049" fmla="*/ 291751 h 471218"/>
                <a:gd name="connsiteX1050" fmla="*/ 863096 w 1212715"/>
                <a:gd name="connsiteY1050" fmla="*/ 301813 h 471218"/>
                <a:gd name="connsiteX1051" fmla="*/ 875692 w 1212715"/>
                <a:gd name="connsiteY1051" fmla="*/ 339905 h 471218"/>
                <a:gd name="connsiteX1052" fmla="*/ 886129 w 1212715"/>
                <a:gd name="connsiteY1052" fmla="*/ 378716 h 471218"/>
                <a:gd name="connsiteX1053" fmla="*/ 903764 w 1212715"/>
                <a:gd name="connsiteY1053" fmla="*/ 442323 h 471218"/>
                <a:gd name="connsiteX1054" fmla="*/ 903764 w 1212715"/>
                <a:gd name="connsiteY1054" fmla="*/ 442682 h 471218"/>
                <a:gd name="connsiteX1055" fmla="*/ 953071 w 1212715"/>
                <a:gd name="connsiteY1055" fmla="*/ 440526 h 471218"/>
                <a:gd name="connsiteX1056" fmla="*/ 926078 w 1212715"/>
                <a:gd name="connsiteY1056" fmla="*/ 328765 h 471218"/>
                <a:gd name="connsiteX1057" fmla="*/ 914202 w 1212715"/>
                <a:gd name="connsiteY1057" fmla="*/ 280970 h 471218"/>
                <a:gd name="connsiteX1058" fmla="*/ 913122 w 1212715"/>
                <a:gd name="connsiteY1058" fmla="*/ 269830 h 471218"/>
                <a:gd name="connsiteX1059" fmla="*/ 945873 w 1212715"/>
                <a:gd name="connsiteY1059" fmla="*/ 180350 h 471218"/>
                <a:gd name="connsiteX1060" fmla="*/ 942274 w 1212715"/>
                <a:gd name="connsiteY1060" fmla="*/ 121056 h 471218"/>
                <a:gd name="connsiteX1061" fmla="*/ 928238 w 1212715"/>
                <a:gd name="connsiteY1061" fmla="*/ 80448 h 471218"/>
                <a:gd name="connsiteX1062" fmla="*/ 851219 w 1212715"/>
                <a:gd name="connsiteY1062" fmla="*/ 57449 h 471218"/>
                <a:gd name="connsiteX1063" fmla="*/ 800114 w 1212715"/>
                <a:gd name="connsiteY1063" fmla="*/ 55652 h 471218"/>
                <a:gd name="connsiteX1064" fmla="*/ 763404 w 1212715"/>
                <a:gd name="connsiteY1064" fmla="*/ 52418 h 471218"/>
                <a:gd name="connsiteX1065" fmla="*/ 567601 w 1212715"/>
                <a:gd name="connsiteY1065" fmla="*/ 51144 h 471218"/>
                <a:gd name="connsiteX1066" fmla="*/ 562559 w 1212715"/>
                <a:gd name="connsiteY1066" fmla="*/ 88895 h 471218"/>
                <a:gd name="connsiteX1067" fmla="*/ 550673 w 1212715"/>
                <a:gd name="connsiteY1067" fmla="*/ 139230 h 471218"/>
                <a:gd name="connsiteX1068" fmla="*/ 531224 w 1212715"/>
                <a:gd name="connsiteY1068" fmla="*/ 243135 h 471218"/>
                <a:gd name="connsiteX1069" fmla="*/ 513576 w 1212715"/>
                <a:gd name="connsiteY1069" fmla="*/ 349557 h 471218"/>
                <a:gd name="connsiteX1070" fmla="*/ 492686 w 1212715"/>
                <a:gd name="connsiteY1070" fmla="*/ 444115 h 471218"/>
                <a:gd name="connsiteX1071" fmla="*/ 552114 w 1212715"/>
                <a:gd name="connsiteY1071" fmla="*/ 443755 h 471218"/>
                <a:gd name="connsiteX1072" fmla="*/ 557517 w 1212715"/>
                <a:gd name="connsiteY1072" fmla="*/ 397375 h 471218"/>
                <a:gd name="connsiteX1073" fmla="*/ 568322 w 1212715"/>
                <a:gd name="connsiteY1073" fmla="*/ 356388 h 471218"/>
                <a:gd name="connsiteX1074" fmla="*/ 567962 w 1212715"/>
                <a:gd name="connsiteY1074" fmla="*/ 356029 h 471218"/>
                <a:gd name="connsiteX1075" fmla="*/ 569042 w 1212715"/>
                <a:gd name="connsiteY1075" fmla="*/ 352433 h 471218"/>
                <a:gd name="connsiteX1076" fmla="*/ 569402 w 1212715"/>
                <a:gd name="connsiteY1076" fmla="*/ 352433 h 471218"/>
                <a:gd name="connsiteX1077" fmla="*/ 571923 w 1212715"/>
                <a:gd name="connsiteY1077" fmla="*/ 351714 h 471218"/>
                <a:gd name="connsiteX1078" fmla="*/ 633512 w 1212715"/>
                <a:gd name="connsiteY1078" fmla="*/ 351355 h 471218"/>
                <a:gd name="connsiteX1079" fmla="*/ 636034 w 1212715"/>
                <a:gd name="connsiteY1079" fmla="*/ 359624 h 471218"/>
                <a:gd name="connsiteX1080" fmla="*/ 653322 w 1212715"/>
                <a:gd name="connsiteY1080" fmla="*/ 443036 h 471218"/>
                <a:gd name="connsiteX1081" fmla="*/ 708788 w 1212715"/>
                <a:gd name="connsiteY1081" fmla="*/ 438722 h 471218"/>
                <a:gd name="connsiteX1082" fmla="*/ 691139 w 1212715"/>
                <a:gd name="connsiteY1082" fmla="*/ 348478 h 471218"/>
                <a:gd name="connsiteX1083" fmla="*/ 670610 w 1212715"/>
                <a:gd name="connsiteY1083" fmla="*/ 245652 h 471218"/>
                <a:gd name="connsiteX1084" fmla="*/ 653322 w 1212715"/>
                <a:gd name="connsiteY1084" fmla="*/ 142825 h 471218"/>
                <a:gd name="connsiteX1085" fmla="*/ 646118 w 1212715"/>
                <a:gd name="connsiteY1085" fmla="*/ 88895 h 471218"/>
                <a:gd name="connsiteX1086" fmla="*/ 641796 w 1212715"/>
                <a:gd name="connsiteY1086" fmla="*/ 52942 h 471218"/>
                <a:gd name="connsiteX1087" fmla="*/ 593894 w 1212715"/>
                <a:gd name="connsiteY1087" fmla="*/ 52942 h 471218"/>
                <a:gd name="connsiteX1088" fmla="*/ 567601 w 1212715"/>
                <a:gd name="connsiteY1088" fmla="*/ 51144 h 471218"/>
                <a:gd name="connsiteX1089" fmla="*/ 1015129 w 1212715"/>
                <a:gd name="connsiteY1089" fmla="*/ 50627 h 471218"/>
                <a:gd name="connsiteX1090" fmla="*/ 1016925 w 1212715"/>
                <a:gd name="connsiteY1090" fmla="*/ 101667 h 471218"/>
                <a:gd name="connsiteX1091" fmla="*/ 1027702 w 1212715"/>
                <a:gd name="connsiteY1091" fmla="*/ 95197 h 471218"/>
                <a:gd name="connsiteX1092" fmla="*/ 1028780 w 1212715"/>
                <a:gd name="connsiteY1092" fmla="*/ 97713 h 471218"/>
                <a:gd name="connsiteX1093" fmla="*/ 1016925 w 1212715"/>
                <a:gd name="connsiteY1093" fmla="*/ 105980 h 471218"/>
                <a:gd name="connsiteX1094" fmla="*/ 1016925 w 1212715"/>
                <a:gd name="connsiteY1094" fmla="*/ 113528 h 471218"/>
                <a:gd name="connsiteX1095" fmla="*/ 1019440 w 1212715"/>
                <a:gd name="connsiteY1095" fmla="*/ 111731 h 471218"/>
                <a:gd name="connsiteX1096" fmla="*/ 1025547 w 1212715"/>
                <a:gd name="connsiteY1096" fmla="*/ 107059 h 471218"/>
                <a:gd name="connsiteX1097" fmla="*/ 1026984 w 1212715"/>
                <a:gd name="connsiteY1097" fmla="*/ 109215 h 471218"/>
                <a:gd name="connsiteX1098" fmla="*/ 1021954 w 1212715"/>
                <a:gd name="connsiteY1098" fmla="*/ 113169 h 471218"/>
                <a:gd name="connsiteX1099" fmla="*/ 1016925 w 1212715"/>
                <a:gd name="connsiteY1099" fmla="*/ 117123 h 471218"/>
                <a:gd name="connsiteX1100" fmla="*/ 1015129 w 1212715"/>
                <a:gd name="connsiteY1100" fmla="*/ 251551 h 471218"/>
                <a:gd name="connsiteX1101" fmla="*/ 1015488 w 1212715"/>
                <a:gd name="connsiteY1101" fmla="*/ 286416 h 471218"/>
                <a:gd name="connsiteX1102" fmla="*/ 1037401 w 1212715"/>
                <a:gd name="connsiteY1102" fmla="*/ 253708 h 471218"/>
                <a:gd name="connsiteX1103" fmla="*/ 1039197 w 1212715"/>
                <a:gd name="connsiteY1103" fmla="*/ 254786 h 471218"/>
                <a:gd name="connsiteX1104" fmla="*/ 1015847 w 1212715"/>
                <a:gd name="connsiteY1104" fmla="*/ 291808 h 471218"/>
                <a:gd name="connsiteX1105" fmla="*/ 1015847 w 1212715"/>
                <a:gd name="connsiteY1105" fmla="*/ 302231 h 471218"/>
                <a:gd name="connsiteX1106" fmla="*/ 1037761 w 1212715"/>
                <a:gd name="connsiteY1106" fmla="*/ 267366 h 471218"/>
                <a:gd name="connsiteX1107" fmla="*/ 1039557 w 1212715"/>
                <a:gd name="connsiteY1107" fmla="*/ 268444 h 471218"/>
                <a:gd name="connsiteX1108" fmla="*/ 1015847 w 1212715"/>
                <a:gd name="connsiteY1108" fmla="*/ 308701 h 471218"/>
                <a:gd name="connsiteX1109" fmla="*/ 1015847 w 1212715"/>
                <a:gd name="connsiteY1109" fmla="*/ 325954 h 471218"/>
                <a:gd name="connsiteX1110" fmla="*/ 1039557 w 1212715"/>
                <a:gd name="connsiteY1110" fmla="*/ 287135 h 471218"/>
                <a:gd name="connsiteX1111" fmla="*/ 1041353 w 1212715"/>
                <a:gd name="connsiteY1111" fmla="*/ 287854 h 471218"/>
                <a:gd name="connsiteX1112" fmla="*/ 1016206 w 1212715"/>
                <a:gd name="connsiteY1112" fmla="*/ 332424 h 471218"/>
                <a:gd name="connsiteX1113" fmla="*/ 1015847 w 1212715"/>
                <a:gd name="connsiteY1113" fmla="*/ 333143 h 471218"/>
                <a:gd name="connsiteX1114" fmla="*/ 1015847 w 1212715"/>
                <a:gd name="connsiteY1114" fmla="*/ 345363 h 471218"/>
                <a:gd name="connsiteX1115" fmla="*/ 1039916 w 1212715"/>
                <a:gd name="connsiteY1115" fmla="*/ 304747 h 471218"/>
                <a:gd name="connsiteX1116" fmla="*/ 1041712 w 1212715"/>
                <a:gd name="connsiteY1116" fmla="*/ 305107 h 471218"/>
                <a:gd name="connsiteX1117" fmla="*/ 1030576 w 1212715"/>
                <a:gd name="connsiteY1117" fmla="*/ 326673 h 471218"/>
                <a:gd name="connsiteX1118" fmla="*/ 1015847 w 1212715"/>
                <a:gd name="connsiteY1118" fmla="*/ 351474 h 471218"/>
                <a:gd name="connsiteX1119" fmla="*/ 1015847 w 1212715"/>
                <a:gd name="connsiteY1119" fmla="*/ 356146 h 471218"/>
                <a:gd name="connsiteX1120" fmla="*/ 1015847 w 1212715"/>
                <a:gd name="connsiteY1120" fmla="*/ 365851 h 471218"/>
                <a:gd name="connsiteX1121" fmla="*/ 1029139 w 1212715"/>
                <a:gd name="connsiteY1121" fmla="*/ 345723 h 471218"/>
                <a:gd name="connsiteX1122" fmla="*/ 1041353 w 1212715"/>
                <a:gd name="connsiteY1122" fmla="*/ 324157 h 471218"/>
                <a:gd name="connsiteX1123" fmla="*/ 1043149 w 1212715"/>
                <a:gd name="connsiteY1123" fmla="*/ 324157 h 471218"/>
                <a:gd name="connsiteX1124" fmla="*/ 1033091 w 1212715"/>
                <a:gd name="connsiteY1124" fmla="*/ 345004 h 471218"/>
                <a:gd name="connsiteX1125" fmla="*/ 1016206 w 1212715"/>
                <a:gd name="connsiteY1125" fmla="*/ 370524 h 471218"/>
                <a:gd name="connsiteX1126" fmla="*/ 1015488 w 1212715"/>
                <a:gd name="connsiteY1126" fmla="*/ 370883 h 471218"/>
                <a:gd name="connsiteX1127" fmla="*/ 1015129 w 1212715"/>
                <a:gd name="connsiteY1127" fmla="*/ 382744 h 471218"/>
                <a:gd name="connsiteX1128" fmla="*/ 1025187 w 1212715"/>
                <a:gd name="connsiteY1128" fmla="*/ 369086 h 471218"/>
                <a:gd name="connsiteX1129" fmla="*/ 1043149 w 1212715"/>
                <a:gd name="connsiteY1129" fmla="*/ 345004 h 471218"/>
                <a:gd name="connsiteX1130" fmla="*/ 1044945 w 1212715"/>
                <a:gd name="connsiteY1130" fmla="*/ 345363 h 471218"/>
                <a:gd name="connsiteX1131" fmla="*/ 1032372 w 1212715"/>
                <a:gd name="connsiteY1131" fmla="*/ 364773 h 471218"/>
                <a:gd name="connsiteX1132" fmla="*/ 1015129 w 1212715"/>
                <a:gd name="connsiteY1132" fmla="*/ 389574 h 471218"/>
                <a:gd name="connsiteX1133" fmla="*/ 1014410 w 1212715"/>
                <a:gd name="connsiteY1133" fmla="*/ 399278 h 471218"/>
                <a:gd name="connsiteX1134" fmla="*/ 1012973 w 1212715"/>
                <a:gd name="connsiteY1134" fmla="*/ 409702 h 471218"/>
                <a:gd name="connsiteX1135" fmla="*/ 1044945 w 1212715"/>
                <a:gd name="connsiteY1135" fmla="*/ 367289 h 471218"/>
                <a:gd name="connsiteX1136" fmla="*/ 1046382 w 1212715"/>
                <a:gd name="connsiteY1136" fmla="*/ 368727 h 471218"/>
                <a:gd name="connsiteX1137" fmla="*/ 1013692 w 1212715"/>
                <a:gd name="connsiteY1137" fmla="*/ 414734 h 471218"/>
                <a:gd name="connsiteX1138" fmla="*/ 1012255 w 1212715"/>
                <a:gd name="connsiteY1138" fmla="*/ 415812 h 471218"/>
                <a:gd name="connsiteX1139" fmla="*/ 1012973 w 1212715"/>
                <a:gd name="connsiteY1139" fmla="*/ 436300 h 471218"/>
                <a:gd name="connsiteX1140" fmla="*/ 1024110 w 1212715"/>
                <a:gd name="connsiteY1140" fmla="*/ 418328 h 471218"/>
                <a:gd name="connsiteX1141" fmla="*/ 1045664 w 1212715"/>
                <a:gd name="connsiteY1141" fmla="*/ 387417 h 471218"/>
                <a:gd name="connsiteX1142" fmla="*/ 1046741 w 1212715"/>
                <a:gd name="connsiteY1142" fmla="*/ 388136 h 471218"/>
                <a:gd name="connsiteX1143" fmla="*/ 1015129 w 1212715"/>
                <a:gd name="connsiteY1143" fmla="*/ 437738 h 471218"/>
                <a:gd name="connsiteX1144" fmla="*/ 1013333 w 1212715"/>
                <a:gd name="connsiteY1144" fmla="*/ 438098 h 471218"/>
                <a:gd name="connsiteX1145" fmla="*/ 1015847 w 1212715"/>
                <a:gd name="connsiteY1145" fmla="*/ 443130 h 471218"/>
                <a:gd name="connsiteX1146" fmla="*/ 1021595 w 1212715"/>
                <a:gd name="connsiteY1146" fmla="*/ 442411 h 471218"/>
                <a:gd name="connsiteX1147" fmla="*/ 1046382 w 1212715"/>
                <a:gd name="connsiteY1147" fmla="*/ 400357 h 471218"/>
                <a:gd name="connsiteX1148" fmla="*/ 1047819 w 1212715"/>
                <a:gd name="connsiteY1148" fmla="*/ 400357 h 471218"/>
                <a:gd name="connsiteX1149" fmla="*/ 1025547 w 1212715"/>
                <a:gd name="connsiteY1149" fmla="*/ 442051 h 471218"/>
                <a:gd name="connsiteX1150" fmla="*/ 1033091 w 1212715"/>
                <a:gd name="connsiteY1150" fmla="*/ 441692 h 471218"/>
                <a:gd name="connsiteX1151" fmla="*/ 1033091 w 1212715"/>
                <a:gd name="connsiteY1151" fmla="*/ 441332 h 471218"/>
                <a:gd name="connsiteX1152" fmla="*/ 1047101 w 1212715"/>
                <a:gd name="connsiteY1152" fmla="*/ 417969 h 471218"/>
                <a:gd name="connsiteX1153" fmla="*/ 1049256 w 1212715"/>
                <a:gd name="connsiteY1153" fmla="*/ 418688 h 471218"/>
                <a:gd name="connsiteX1154" fmla="*/ 1035964 w 1212715"/>
                <a:gd name="connsiteY1154" fmla="*/ 441692 h 471218"/>
                <a:gd name="connsiteX1155" fmla="*/ 1052489 w 1212715"/>
                <a:gd name="connsiteY1155" fmla="*/ 441692 h 471218"/>
                <a:gd name="connsiteX1156" fmla="*/ 1052489 w 1212715"/>
                <a:gd name="connsiteY1156" fmla="*/ 440973 h 471218"/>
                <a:gd name="connsiteX1157" fmla="*/ 1057159 w 1212715"/>
                <a:gd name="connsiteY1157" fmla="*/ 430549 h 471218"/>
                <a:gd name="connsiteX1158" fmla="*/ 1059315 w 1212715"/>
                <a:gd name="connsiteY1158" fmla="*/ 431268 h 471218"/>
                <a:gd name="connsiteX1159" fmla="*/ 1055004 w 1212715"/>
                <a:gd name="connsiteY1159" fmla="*/ 441332 h 471218"/>
                <a:gd name="connsiteX1160" fmla="*/ 1054645 w 1212715"/>
                <a:gd name="connsiteY1160" fmla="*/ 441692 h 471218"/>
                <a:gd name="connsiteX1161" fmla="*/ 1097035 w 1212715"/>
                <a:gd name="connsiteY1161" fmla="*/ 442770 h 471218"/>
                <a:gd name="connsiteX1162" fmla="*/ 1176426 w 1212715"/>
                <a:gd name="connsiteY1162" fmla="*/ 439895 h 471218"/>
                <a:gd name="connsiteX1163" fmla="*/ 1178581 w 1212715"/>
                <a:gd name="connsiteY1163" fmla="*/ 388495 h 471218"/>
                <a:gd name="connsiteX1164" fmla="*/ 1075481 w 1212715"/>
                <a:gd name="connsiteY1164" fmla="*/ 387777 h 471218"/>
                <a:gd name="connsiteX1165" fmla="*/ 1068296 w 1212715"/>
                <a:gd name="connsiteY1165" fmla="*/ 384542 h 471218"/>
                <a:gd name="connsiteX1166" fmla="*/ 1067218 w 1212715"/>
                <a:gd name="connsiteY1166" fmla="*/ 336018 h 471218"/>
                <a:gd name="connsiteX1167" fmla="*/ 1068655 w 1212715"/>
                <a:gd name="connsiteY1167" fmla="*/ 279227 h 471218"/>
                <a:gd name="connsiteX1168" fmla="*/ 1068655 w 1212715"/>
                <a:gd name="connsiteY1168" fmla="*/ 278868 h 471218"/>
                <a:gd name="connsiteX1169" fmla="*/ 1068296 w 1212715"/>
                <a:gd name="connsiteY1169" fmla="*/ 273477 h 471218"/>
                <a:gd name="connsiteX1170" fmla="*/ 1148046 w 1212715"/>
                <a:gd name="connsiteY1170" fmla="*/ 270242 h 471218"/>
                <a:gd name="connsiteX1171" fmla="*/ 1148405 w 1212715"/>
                <a:gd name="connsiteY1171" fmla="*/ 237174 h 471218"/>
                <a:gd name="connsiteX1172" fmla="*/ 1149483 w 1212715"/>
                <a:gd name="connsiteY1172" fmla="*/ 220999 h 471218"/>
                <a:gd name="connsiteX1173" fmla="*/ 1104938 w 1212715"/>
                <a:gd name="connsiteY1173" fmla="*/ 222077 h 471218"/>
                <a:gd name="connsiteX1174" fmla="*/ 1074762 w 1212715"/>
                <a:gd name="connsiteY1174" fmla="*/ 218483 h 471218"/>
                <a:gd name="connsiteX1175" fmla="*/ 1068655 w 1212715"/>
                <a:gd name="connsiteY1175" fmla="*/ 217045 h 471218"/>
                <a:gd name="connsiteX1176" fmla="*/ 1066859 w 1212715"/>
                <a:gd name="connsiteY1176" fmla="*/ 163130 h 471218"/>
                <a:gd name="connsiteX1177" fmla="*/ 1069014 w 1212715"/>
                <a:gd name="connsiteY1177" fmla="*/ 110293 h 471218"/>
                <a:gd name="connsiteX1178" fmla="*/ 1069733 w 1212715"/>
                <a:gd name="connsiteY1178" fmla="*/ 105621 h 471218"/>
                <a:gd name="connsiteX1179" fmla="*/ 1178581 w 1212715"/>
                <a:gd name="connsiteY1179" fmla="*/ 101667 h 471218"/>
                <a:gd name="connsiteX1180" fmla="*/ 1179659 w 1212715"/>
                <a:gd name="connsiteY1180" fmla="*/ 83336 h 471218"/>
                <a:gd name="connsiteX1181" fmla="*/ 1181096 w 1212715"/>
                <a:gd name="connsiteY1181" fmla="*/ 52784 h 471218"/>
                <a:gd name="connsiteX1182" fmla="*/ 1097035 w 1212715"/>
                <a:gd name="connsiteY1182" fmla="*/ 52065 h 471218"/>
                <a:gd name="connsiteX1183" fmla="*/ 1015129 w 1212715"/>
                <a:gd name="connsiteY1183" fmla="*/ 50627 h 471218"/>
                <a:gd name="connsiteX1184" fmla="*/ 88873 w 1212715"/>
                <a:gd name="connsiteY1184" fmla="*/ 50377 h 471218"/>
                <a:gd name="connsiteX1185" fmla="*/ 49374 w 1212715"/>
                <a:gd name="connsiteY1185" fmla="*/ 72432 h 471218"/>
                <a:gd name="connsiteX1186" fmla="*/ 21797 w 1212715"/>
                <a:gd name="connsiteY1186" fmla="*/ 123383 h 471218"/>
                <a:gd name="connsiteX1187" fmla="*/ 23906 w 1212715"/>
                <a:gd name="connsiteY1187" fmla="*/ 157692 h 471218"/>
                <a:gd name="connsiteX1188" fmla="*/ 41707 w 1212715"/>
                <a:gd name="connsiteY1188" fmla="*/ 132992 h 471218"/>
                <a:gd name="connsiteX1189" fmla="*/ 43107 w 1212715"/>
                <a:gd name="connsiteY1189" fmla="*/ 134063 h 471218"/>
                <a:gd name="connsiteX1190" fmla="*/ 24122 w 1212715"/>
                <a:gd name="connsiteY1190" fmla="*/ 161207 h 471218"/>
                <a:gd name="connsiteX1191" fmla="*/ 25261 w 1212715"/>
                <a:gd name="connsiteY1191" fmla="*/ 179735 h 471218"/>
                <a:gd name="connsiteX1192" fmla="*/ 81765 w 1212715"/>
                <a:gd name="connsiteY1192" fmla="*/ 260033 h 471218"/>
                <a:gd name="connsiteX1193" fmla="*/ 135030 w 1212715"/>
                <a:gd name="connsiteY1193" fmla="*/ 384620 h 471218"/>
                <a:gd name="connsiteX1194" fmla="*/ 56932 w 1212715"/>
                <a:gd name="connsiteY1194" fmla="*/ 341410 h 471218"/>
                <a:gd name="connsiteX1195" fmla="*/ 10865 w 1212715"/>
                <a:gd name="connsiteY1195" fmla="*/ 343211 h 471218"/>
                <a:gd name="connsiteX1196" fmla="*/ 36777 w 1212715"/>
                <a:gd name="connsiteY1196" fmla="*/ 407305 h 471218"/>
                <a:gd name="connsiteX1197" fmla="*/ 78886 w 1212715"/>
                <a:gd name="connsiteY1197" fmla="*/ 442593 h 471218"/>
                <a:gd name="connsiteX1198" fmla="*/ 168501 w 1212715"/>
                <a:gd name="connsiteY1198" fmla="*/ 423868 h 471218"/>
                <a:gd name="connsiteX1199" fmla="*/ 181457 w 1212715"/>
                <a:gd name="connsiteY1199" fmla="*/ 312244 h 471218"/>
                <a:gd name="connsiteX1200" fmla="*/ 115235 w 1212715"/>
                <a:gd name="connsiteY1200" fmla="*/ 231226 h 471218"/>
                <a:gd name="connsiteX1201" fmla="*/ 69168 w 1212715"/>
                <a:gd name="connsiteY1201" fmla="*/ 163172 h 471218"/>
                <a:gd name="connsiteX1202" fmla="*/ 79965 w 1212715"/>
                <a:gd name="connsiteY1202" fmla="*/ 106999 h 471218"/>
                <a:gd name="connsiteX1203" fmla="*/ 142588 w 1212715"/>
                <a:gd name="connsiteY1203" fmla="*/ 143007 h 471218"/>
                <a:gd name="connsiteX1204" fmla="*/ 165981 w 1212715"/>
                <a:gd name="connsiteY1204" fmla="*/ 137966 h 471218"/>
                <a:gd name="connsiteX1205" fmla="*/ 196213 w 1212715"/>
                <a:gd name="connsiteY1205" fmla="*/ 132925 h 471218"/>
                <a:gd name="connsiteX1206" fmla="*/ 193693 w 1212715"/>
                <a:gd name="connsiteY1206" fmla="*/ 113481 h 471218"/>
                <a:gd name="connsiteX1207" fmla="*/ 176058 w 1212715"/>
                <a:gd name="connsiteY1207" fmla="*/ 88995 h 471218"/>
                <a:gd name="connsiteX1208" fmla="*/ 134310 w 1212715"/>
                <a:gd name="connsiteY1208" fmla="*/ 54788 h 471218"/>
                <a:gd name="connsiteX1209" fmla="*/ 88873 w 1212715"/>
                <a:gd name="connsiteY1209" fmla="*/ 50377 h 471218"/>
                <a:gd name="connsiteX1210" fmla="*/ 294404 w 1212715"/>
                <a:gd name="connsiteY1210" fmla="*/ 48548 h 471218"/>
                <a:gd name="connsiteX1211" fmla="*/ 278624 w 1212715"/>
                <a:gd name="connsiteY1211" fmla="*/ 48818 h 471218"/>
                <a:gd name="connsiteX1212" fmla="*/ 250570 w 1212715"/>
                <a:gd name="connsiteY1212" fmla="*/ 48818 h 471218"/>
                <a:gd name="connsiteX1213" fmla="*/ 254166 w 1212715"/>
                <a:gd name="connsiteY1213" fmla="*/ 101397 h 471218"/>
                <a:gd name="connsiteX1214" fmla="*/ 255965 w 1212715"/>
                <a:gd name="connsiteY1214" fmla="*/ 149295 h 471218"/>
                <a:gd name="connsiteX1215" fmla="*/ 259202 w 1212715"/>
                <a:gd name="connsiteY1215" fmla="*/ 245811 h 471218"/>
                <a:gd name="connsiteX1216" fmla="*/ 258482 w 1212715"/>
                <a:gd name="connsiteY1216" fmla="*/ 348449 h 471218"/>
                <a:gd name="connsiteX1217" fmla="*/ 257763 w 1212715"/>
                <a:gd name="connsiteY1217" fmla="*/ 443524 h 471218"/>
                <a:gd name="connsiteX1218" fmla="*/ 309915 w 1212715"/>
                <a:gd name="connsiteY1218" fmla="*/ 441004 h 471218"/>
                <a:gd name="connsiteX1219" fmla="*/ 310634 w 1212715"/>
                <a:gd name="connsiteY1219" fmla="*/ 360693 h 471218"/>
                <a:gd name="connsiteX1220" fmla="*/ 308836 w 1212715"/>
                <a:gd name="connsiteY1220" fmla="*/ 280384 h 471218"/>
                <a:gd name="connsiteX1221" fmla="*/ 309196 w 1212715"/>
                <a:gd name="connsiteY1221" fmla="*/ 275702 h 471218"/>
                <a:gd name="connsiteX1222" fmla="*/ 351637 w 1212715"/>
                <a:gd name="connsiteY1222" fmla="*/ 275342 h 471218"/>
                <a:gd name="connsiteX1223" fmla="*/ 382568 w 1212715"/>
                <a:gd name="connsiteY1223" fmla="*/ 276422 h 471218"/>
                <a:gd name="connsiteX1224" fmla="*/ 382928 w 1212715"/>
                <a:gd name="connsiteY1224" fmla="*/ 276782 h 471218"/>
                <a:gd name="connsiteX1225" fmla="*/ 387963 w 1212715"/>
                <a:gd name="connsiteY1225" fmla="*/ 277863 h 471218"/>
                <a:gd name="connsiteX1226" fmla="*/ 387963 w 1212715"/>
                <a:gd name="connsiteY1226" fmla="*/ 366456 h 471218"/>
                <a:gd name="connsiteX1227" fmla="*/ 392279 w 1212715"/>
                <a:gd name="connsiteY1227" fmla="*/ 443885 h 471218"/>
                <a:gd name="connsiteX1228" fmla="*/ 392639 w 1212715"/>
                <a:gd name="connsiteY1228" fmla="*/ 444965 h 471218"/>
                <a:gd name="connsiteX1229" fmla="*/ 441554 w 1212715"/>
                <a:gd name="connsiteY1229" fmla="*/ 443885 h 471218"/>
                <a:gd name="connsiteX1230" fmla="*/ 438317 w 1212715"/>
                <a:gd name="connsiteY1230" fmla="*/ 344848 h 471218"/>
                <a:gd name="connsiteX1231" fmla="*/ 437238 w 1212715"/>
                <a:gd name="connsiteY1231" fmla="*/ 240049 h 471218"/>
                <a:gd name="connsiteX1232" fmla="*/ 442633 w 1212715"/>
                <a:gd name="connsiteY1232" fmla="*/ 51699 h 471218"/>
                <a:gd name="connsiteX1233" fmla="*/ 410263 w 1212715"/>
                <a:gd name="connsiteY1233" fmla="*/ 50979 h 471218"/>
                <a:gd name="connsiteX1234" fmla="*/ 383647 w 1212715"/>
                <a:gd name="connsiteY1234" fmla="*/ 50619 h 471218"/>
                <a:gd name="connsiteX1235" fmla="*/ 388682 w 1212715"/>
                <a:gd name="connsiteY1235" fmla="*/ 125887 h 471218"/>
                <a:gd name="connsiteX1236" fmla="*/ 389402 w 1212715"/>
                <a:gd name="connsiteY1236" fmla="*/ 212679 h 471218"/>
                <a:gd name="connsiteX1237" fmla="*/ 389402 w 1212715"/>
                <a:gd name="connsiteY1237" fmla="*/ 215920 h 471218"/>
                <a:gd name="connsiteX1238" fmla="*/ 388682 w 1212715"/>
                <a:gd name="connsiteY1238" fmla="*/ 220241 h 471218"/>
                <a:gd name="connsiteX1239" fmla="*/ 313512 w 1212715"/>
                <a:gd name="connsiteY1239" fmla="*/ 226364 h 471218"/>
                <a:gd name="connsiteX1240" fmla="*/ 308476 w 1212715"/>
                <a:gd name="connsiteY1240" fmla="*/ 220602 h 471218"/>
                <a:gd name="connsiteX1241" fmla="*/ 307757 w 1212715"/>
                <a:gd name="connsiteY1241" fmla="*/ 217721 h 471218"/>
                <a:gd name="connsiteX1242" fmla="*/ 309196 w 1212715"/>
                <a:gd name="connsiteY1242" fmla="*/ 129128 h 471218"/>
                <a:gd name="connsiteX1243" fmla="*/ 309915 w 1212715"/>
                <a:gd name="connsiteY1243" fmla="*/ 50979 h 471218"/>
                <a:gd name="connsiteX1244" fmla="*/ 294404 w 1212715"/>
                <a:gd name="connsiteY1244" fmla="*/ 48548 h 471218"/>
                <a:gd name="connsiteX1245" fmla="*/ 543213 w 1212715"/>
                <a:gd name="connsiteY1245" fmla="*/ 47131 h 471218"/>
                <a:gd name="connsiteX1246" fmla="*/ 546349 w 1212715"/>
                <a:gd name="connsiteY1246" fmla="*/ 48213 h 471218"/>
                <a:gd name="connsiteX1247" fmla="*/ 535896 w 1212715"/>
                <a:gd name="connsiteY1247" fmla="*/ 107023 h 471218"/>
                <a:gd name="connsiteX1248" fmla="*/ 534502 w 1212715"/>
                <a:gd name="connsiteY1248" fmla="*/ 106662 h 471218"/>
                <a:gd name="connsiteX1249" fmla="*/ 543213 w 1212715"/>
                <a:gd name="connsiteY1249" fmla="*/ 47131 h 471218"/>
                <a:gd name="connsiteX1250" fmla="*/ 551246 w 1212715"/>
                <a:gd name="connsiteY1250" fmla="*/ 47117 h 471218"/>
                <a:gd name="connsiteX1251" fmla="*/ 554961 w 1212715"/>
                <a:gd name="connsiteY1251" fmla="*/ 47117 h 471218"/>
                <a:gd name="connsiteX1252" fmla="*/ 547530 w 1212715"/>
                <a:gd name="connsiteY1252" fmla="*/ 83322 h 471218"/>
                <a:gd name="connsiteX1253" fmla="*/ 539728 w 1212715"/>
                <a:gd name="connsiteY1253" fmla="*/ 121678 h 471218"/>
                <a:gd name="connsiteX1254" fmla="*/ 537870 w 1212715"/>
                <a:gd name="connsiteY1254" fmla="*/ 121320 h 471218"/>
                <a:gd name="connsiteX1255" fmla="*/ 543815 w 1212715"/>
                <a:gd name="connsiteY1255" fmla="*/ 85831 h 471218"/>
                <a:gd name="connsiteX1256" fmla="*/ 551246 w 1212715"/>
                <a:gd name="connsiteY1256" fmla="*/ 47117 h 471218"/>
                <a:gd name="connsiteX1257" fmla="*/ 459537 w 1212715"/>
                <a:gd name="connsiteY1257" fmla="*/ 37654 h 471218"/>
                <a:gd name="connsiteX1258" fmla="*/ 456300 w 1212715"/>
                <a:gd name="connsiteY1258" fmla="*/ 40175 h 471218"/>
                <a:gd name="connsiteX1259" fmla="*/ 451265 w 1212715"/>
                <a:gd name="connsiteY1259" fmla="*/ 44496 h 471218"/>
                <a:gd name="connsiteX1260" fmla="*/ 449466 w 1212715"/>
                <a:gd name="connsiteY1260" fmla="*/ 51339 h 471218"/>
                <a:gd name="connsiteX1261" fmla="*/ 447668 w 1212715"/>
                <a:gd name="connsiteY1261" fmla="*/ 247972 h 471218"/>
                <a:gd name="connsiteX1262" fmla="*/ 449466 w 1212715"/>
                <a:gd name="connsiteY1262" fmla="*/ 448206 h 471218"/>
                <a:gd name="connsiteX1263" fmla="*/ 449826 w 1212715"/>
                <a:gd name="connsiteY1263" fmla="*/ 449287 h 471218"/>
                <a:gd name="connsiteX1264" fmla="*/ 460256 w 1212715"/>
                <a:gd name="connsiteY1264" fmla="*/ 437402 h 471218"/>
                <a:gd name="connsiteX1265" fmla="*/ 456300 w 1212715"/>
                <a:gd name="connsiteY1265" fmla="*/ 229605 h 471218"/>
                <a:gd name="connsiteX1266" fmla="*/ 459537 w 1212715"/>
                <a:gd name="connsiteY1266" fmla="*/ 37654 h 471218"/>
                <a:gd name="connsiteX1267" fmla="*/ 659445 w 1212715"/>
                <a:gd name="connsiteY1267" fmla="*/ 35684 h 471218"/>
                <a:gd name="connsiteX1268" fmla="*/ 654042 w 1212715"/>
                <a:gd name="connsiteY1268" fmla="*/ 40718 h 471218"/>
                <a:gd name="connsiteX1269" fmla="*/ 646839 w 1212715"/>
                <a:gd name="connsiteY1269" fmla="*/ 47908 h 471218"/>
                <a:gd name="connsiteX1270" fmla="*/ 646478 w 1212715"/>
                <a:gd name="connsiteY1270" fmla="*/ 51144 h 471218"/>
                <a:gd name="connsiteX1271" fmla="*/ 655123 w 1212715"/>
                <a:gd name="connsiteY1271" fmla="*/ 86738 h 471218"/>
                <a:gd name="connsiteX1272" fmla="*/ 663046 w 1212715"/>
                <a:gd name="connsiteY1272" fmla="*/ 128084 h 471218"/>
                <a:gd name="connsiteX1273" fmla="*/ 681055 w 1212715"/>
                <a:gd name="connsiteY1273" fmla="*/ 243135 h 471218"/>
                <a:gd name="connsiteX1274" fmla="*/ 700504 w 1212715"/>
                <a:gd name="connsiteY1274" fmla="*/ 345962 h 471218"/>
                <a:gd name="connsiteX1275" fmla="*/ 715631 w 1212715"/>
                <a:gd name="connsiteY1275" fmla="*/ 439800 h 471218"/>
                <a:gd name="connsiteX1276" fmla="*/ 719233 w 1212715"/>
                <a:gd name="connsiteY1276" fmla="*/ 435486 h 471218"/>
                <a:gd name="connsiteX1277" fmla="*/ 726796 w 1212715"/>
                <a:gd name="connsiteY1277" fmla="*/ 425778 h 471218"/>
                <a:gd name="connsiteX1278" fmla="*/ 727156 w 1212715"/>
                <a:gd name="connsiteY1278" fmla="*/ 425778 h 471218"/>
                <a:gd name="connsiteX1279" fmla="*/ 705546 w 1212715"/>
                <a:gd name="connsiteY1279" fmla="*/ 329783 h 471218"/>
                <a:gd name="connsiteX1280" fmla="*/ 688618 w 1212715"/>
                <a:gd name="connsiteY1280" fmla="*/ 224080 h 471218"/>
                <a:gd name="connsiteX1281" fmla="*/ 673851 w 1212715"/>
                <a:gd name="connsiteY1281" fmla="*/ 119815 h 471218"/>
                <a:gd name="connsiteX1282" fmla="*/ 659445 w 1212715"/>
                <a:gd name="connsiteY1282" fmla="*/ 35684 h 471218"/>
                <a:gd name="connsiteX1283" fmla="*/ 327539 w 1212715"/>
                <a:gd name="connsiteY1283" fmla="*/ 35493 h 471218"/>
                <a:gd name="connsiteX1284" fmla="*/ 327179 w 1212715"/>
                <a:gd name="connsiteY1284" fmla="*/ 36213 h 471218"/>
                <a:gd name="connsiteX1285" fmla="*/ 321065 w 1212715"/>
                <a:gd name="connsiteY1285" fmla="*/ 42696 h 471218"/>
                <a:gd name="connsiteX1286" fmla="*/ 318547 w 1212715"/>
                <a:gd name="connsiteY1286" fmla="*/ 45577 h 471218"/>
                <a:gd name="connsiteX1287" fmla="*/ 316029 w 1212715"/>
                <a:gd name="connsiteY1287" fmla="*/ 50258 h 471218"/>
                <a:gd name="connsiteX1288" fmla="*/ 319986 w 1212715"/>
                <a:gd name="connsiteY1288" fmla="*/ 137051 h 471218"/>
                <a:gd name="connsiteX1289" fmla="*/ 319266 w 1212715"/>
                <a:gd name="connsiteY1289" fmla="*/ 212319 h 471218"/>
                <a:gd name="connsiteX1290" fmla="*/ 322503 w 1212715"/>
                <a:gd name="connsiteY1290" fmla="*/ 208717 h 471218"/>
                <a:gd name="connsiteX1291" fmla="*/ 331495 w 1212715"/>
                <a:gd name="connsiteY1291" fmla="*/ 198994 h 471218"/>
                <a:gd name="connsiteX1292" fmla="*/ 327539 w 1212715"/>
                <a:gd name="connsiteY1292" fmla="*/ 106439 h 471218"/>
                <a:gd name="connsiteX1293" fmla="*/ 327539 w 1212715"/>
                <a:gd name="connsiteY1293" fmla="*/ 35493 h 471218"/>
                <a:gd name="connsiteX1294" fmla="*/ 396595 w 1212715"/>
                <a:gd name="connsiteY1294" fmla="*/ 32612 h 471218"/>
                <a:gd name="connsiteX1295" fmla="*/ 385086 w 1212715"/>
                <a:gd name="connsiteY1295" fmla="*/ 44136 h 471218"/>
                <a:gd name="connsiteX1296" fmla="*/ 447668 w 1212715"/>
                <a:gd name="connsiteY1296" fmla="*/ 41255 h 471218"/>
                <a:gd name="connsiteX1297" fmla="*/ 449107 w 1212715"/>
                <a:gd name="connsiteY1297" fmla="*/ 41615 h 471218"/>
                <a:gd name="connsiteX1298" fmla="*/ 451984 w 1212715"/>
                <a:gd name="connsiteY1298" fmla="*/ 38014 h 471218"/>
                <a:gd name="connsiteX1299" fmla="*/ 455581 w 1212715"/>
                <a:gd name="connsiteY1299" fmla="*/ 33692 h 471218"/>
                <a:gd name="connsiteX1300" fmla="*/ 456300 w 1212715"/>
                <a:gd name="connsiteY1300" fmla="*/ 32972 h 471218"/>
                <a:gd name="connsiteX1301" fmla="*/ 396955 w 1212715"/>
                <a:gd name="connsiteY1301" fmla="*/ 32612 h 471218"/>
                <a:gd name="connsiteX1302" fmla="*/ 396595 w 1212715"/>
                <a:gd name="connsiteY1302" fmla="*/ 32612 h 471218"/>
                <a:gd name="connsiteX1303" fmla="*/ 133095 w 1212715"/>
                <a:gd name="connsiteY1303" fmla="*/ 31563 h 471218"/>
                <a:gd name="connsiteX1304" fmla="*/ 101199 w 1212715"/>
                <a:gd name="connsiteY1304" fmla="*/ 32463 h 471218"/>
                <a:gd name="connsiteX1305" fmla="*/ 82125 w 1212715"/>
                <a:gd name="connsiteY1305" fmla="*/ 38584 h 471218"/>
                <a:gd name="connsiteX1306" fmla="*/ 111277 w 1212715"/>
                <a:gd name="connsiteY1306" fmla="*/ 37144 h 471218"/>
                <a:gd name="connsiteX1307" fmla="*/ 176778 w 1212715"/>
                <a:gd name="connsiteY1307" fmla="*/ 69911 h 471218"/>
                <a:gd name="connsiteX1308" fmla="*/ 201251 w 1212715"/>
                <a:gd name="connsiteY1308" fmla="*/ 99798 h 471218"/>
                <a:gd name="connsiteX1309" fmla="*/ 208449 w 1212715"/>
                <a:gd name="connsiteY1309" fmla="*/ 131485 h 471218"/>
                <a:gd name="connsiteX1310" fmla="*/ 209169 w 1212715"/>
                <a:gd name="connsiteY1310" fmla="*/ 130404 h 471218"/>
                <a:gd name="connsiteX1311" fmla="*/ 219246 w 1212715"/>
                <a:gd name="connsiteY1311" fmla="*/ 119602 h 471218"/>
                <a:gd name="connsiteX1312" fmla="*/ 163102 w 1212715"/>
                <a:gd name="connsiteY1312" fmla="*/ 39304 h 471218"/>
                <a:gd name="connsiteX1313" fmla="*/ 133095 w 1212715"/>
                <a:gd name="connsiteY1313" fmla="*/ 31563 h 471218"/>
                <a:gd name="connsiteX1314" fmla="*/ 1204805 w 1212715"/>
                <a:gd name="connsiteY1314" fmla="*/ 31218 h 471218"/>
                <a:gd name="connsiteX1315" fmla="*/ 1195465 w 1212715"/>
                <a:gd name="connsiteY1315" fmla="*/ 37688 h 471218"/>
                <a:gd name="connsiteX1316" fmla="*/ 1188640 w 1212715"/>
                <a:gd name="connsiteY1316" fmla="*/ 43798 h 471218"/>
                <a:gd name="connsiteX1317" fmla="*/ 1187562 w 1212715"/>
                <a:gd name="connsiteY1317" fmla="*/ 50987 h 471218"/>
                <a:gd name="connsiteX1318" fmla="*/ 1188999 w 1212715"/>
                <a:gd name="connsiteY1318" fmla="*/ 105261 h 471218"/>
                <a:gd name="connsiteX1319" fmla="*/ 1193669 w 1212715"/>
                <a:gd name="connsiteY1319" fmla="*/ 102386 h 471218"/>
                <a:gd name="connsiteX1320" fmla="*/ 1205164 w 1212715"/>
                <a:gd name="connsiteY1320" fmla="*/ 93760 h 471218"/>
                <a:gd name="connsiteX1321" fmla="*/ 1204805 w 1212715"/>
                <a:gd name="connsiteY1321" fmla="*/ 93041 h 471218"/>
                <a:gd name="connsiteX1322" fmla="*/ 1204805 w 1212715"/>
                <a:gd name="connsiteY1322" fmla="*/ 31218 h 471218"/>
                <a:gd name="connsiteX1323" fmla="*/ 577326 w 1212715"/>
                <a:gd name="connsiteY1323" fmla="*/ 30651 h 471218"/>
                <a:gd name="connsiteX1324" fmla="*/ 564360 w 1212715"/>
                <a:gd name="connsiteY1324" fmla="*/ 43953 h 471218"/>
                <a:gd name="connsiteX1325" fmla="*/ 593894 w 1212715"/>
                <a:gd name="connsiteY1325" fmla="*/ 43234 h 471218"/>
                <a:gd name="connsiteX1326" fmla="*/ 642517 w 1212715"/>
                <a:gd name="connsiteY1326" fmla="*/ 43234 h 471218"/>
                <a:gd name="connsiteX1327" fmla="*/ 645038 w 1212715"/>
                <a:gd name="connsiteY1327" fmla="*/ 43953 h 471218"/>
                <a:gd name="connsiteX1328" fmla="*/ 650080 w 1212715"/>
                <a:gd name="connsiteY1328" fmla="*/ 38201 h 471218"/>
                <a:gd name="connsiteX1329" fmla="*/ 653682 w 1212715"/>
                <a:gd name="connsiteY1329" fmla="*/ 33886 h 471218"/>
                <a:gd name="connsiteX1330" fmla="*/ 577326 w 1212715"/>
                <a:gd name="connsiteY1330" fmla="*/ 30651 h 471218"/>
                <a:gd name="connsiteX1331" fmla="*/ 264597 w 1212715"/>
                <a:gd name="connsiteY1331" fmla="*/ 30451 h 471218"/>
                <a:gd name="connsiteX1332" fmla="*/ 263877 w 1212715"/>
                <a:gd name="connsiteY1332" fmla="*/ 32252 h 471218"/>
                <a:gd name="connsiteX1333" fmla="*/ 257044 w 1212715"/>
                <a:gd name="connsiteY1333" fmla="*/ 40175 h 471218"/>
                <a:gd name="connsiteX1334" fmla="*/ 255245 w 1212715"/>
                <a:gd name="connsiteY1334" fmla="*/ 41615 h 471218"/>
                <a:gd name="connsiteX1335" fmla="*/ 287256 w 1212715"/>
                <a:gd name="connsiteY1335" fmla="*/ 39094 h 471218"/>
                <a:gd name="connsiteX1336" fmla="*/ 314950 w 1212715"/>
                <a:gd name="connsiteY1336" fmla="*/ 41255 h 471218"/>
                <a:gd name="connsiteX1337" fmla="*/ 316749 w 1212715"/>
                <a:gd name="connsiteY1337" fmla="*/ 39094 h 471218"/>
                <a:gd name="connsiteX1338" fmla="*/ 322503 w 1212715"/>
                <a:gd name="connsiteY1338" fmla="*/ 32252 h 471218"/>
                <a:gd name="connsiteX1339" fmla="*/ 264597 w 1212715"/>
                <a:gd name="connsiteY1339" fmla="*/ 30451 h 471218"/>
                <a:gd name="connsiteX1340" fmla="*/ 780679 w 1212715"/>
                <a:gd name="connsiteY1340" fmla="*/ 30138 h 471218"/>
                <a:gd name="connsiteX1341" fmla="*/ 779959 w 1212715"/>
                <a:gd name="connsiteY1341" fmla="*/ 31216 h 471218"/>
                <a:gd name="connsiteX1342" fmla="*/ 770242 w 1212715"/>
                <a:gd name="connsiteY1342" fmla="*/ 38762 h 471218"/>
                <a:gd name="connsiteX1343" fmla="*/ 762684 w 1212715"/>
                <a:gd name="connsiteY1343" fmla="*/ 43793 h 471218"/>
                <a:gd name="connsiteX1344" fmla="*/ 763764 w 1212715"/>
                <a:gd name="connsiteY1344" fmla="*/ 45231 h 471218"/>
                <a:gd name="connsiteX1345" fmla="*/ 821707 w 1212715"/>
                <a:gd name="connsiteY1345" fmla="*/ 45231 h 471218"/>
                <a:gd name="connsiteX1346" fmla="*/ 883970 w 1212715"/>
                <a:gd name="connsiteY1346" fmla="*/ 48106 h 471218"/>
                <a:gd name="connsiteX1347" fmla="*/ 946233 w 1212715"/>
                <a:gd name="connsiteY1347" fmla="*/ 85838 h 471218"/>
                <a:gd name="connsiteX1348" fmla="*/ 957389 w 1212715"/>
                <a:gd name="connsiteY1348" fmla="*/ 210895 h 471218"/>
                <a:gd name="connsiteX1349" fmla="*/ 936515 w 1212715"/>
                <a:gd name="connsiteY1349" fmla="*/ 265518 h 471218"/>
                <a:gd name="connsiteX1350" fmla="*/ 936515 w 1212715"/>
                <a:gd name="connsiteY1350" fmla="*/ 265877 h 471218"/>
                <a:gd name="connsiteX1351" fmla="*/ 969986 w 1212715"/>
                <a:gd name="connsiteY1351" fmla="*/ 176038 h 471218"/>
                <a:gd name="connsiteX1352" fmla="*/ 971425 w 1212715"/>
                <a:gd name="connsiteY1352" fmla="*/ 112790 h 471218"/>
                <a:gd name="connsiteX1353" fmla="*/ 968186 w 1212715"/>
                <a:gd name="connsiteY1353" fmla="*/ 99854 h 471218"/>
                <a:gd name="connsiteX1354" fmla="*/ 965307 w 1212715"/>
                <a:gd name="connsiteY1354" fmla="*/ 83682 h 471218"/>
                <a:gd name="connsiteX1355" fmla="*/ 964587 w 1212715"/>
                <a:gd name="connsiteY1355" fmla="*/ 81886 h 471218"/>
                <a:gd name="connsiteX1356" fmla="*/ 874253 w 1212715"/>
                <a:gd name="connsiteY1356" fmla="*/ 35888 h 471218"/>
                <a:gd name="connsiteX1357" fmla="*/ 820628 w 1212715"/>
                <a:gd name="connsiteY1357" fmla="*/ 34091 h 471218"/>
                <a:gd name="connsiteX1358" fmla="*/ 780679 w 1212715"/>
                <a:gd name="connsiteY1358" fmla="*/ 30138 h 471218"/>
                <a:gd name="connsiteX1359" fmla="*/ 71133 w 1212715"/>
                <a:gd name="connsiteY1359" fmla="*/ 29816 h 471218"/>
                <a:gd name="connsiteX1360" fmla="*/ 72549 w 1212715"/>
                <a:gd name="connsiteY1360" fmla="*/ 32353 h 471218"/>
                <a:gd name="connsiteX1361" fmla="*/ 46698 w 1212715"/>
                <a:gd name="connsiteY1361" fmla="*/ 50841 h 471218"/>
                <a:gd name="connsiteX1362" fmla="*/ 28991 w 1212715"/>
                <a:gd name="connsiteY1362" fmla="*/ 74404 h 471218"/>
                <a:gd name="connsiteX1363" fmla="*/ 28283 w 1212715"/>
                <a:gd name="connsiteY1363" fmla="*/ 74041 h 471218"/>
                <a:gd name="connsiteX1364" fmla="*/ 45635 w 1212715"/>
                <a:gd name="connsiteY1364" fmla="*/ 49754 h 471218"/>
                <a:gd name="connsiteX1365" fmla="*/ 71133 w 1212715"/>
                <a:gd name="connsiteY1365" fmla="*/ 29816 h 471218"/>
                <a:gd name="connsiteX1366" fmla="*/ 64673 w 1212715"/>
                <a:gd name="connsiteY1366" fmla="*/ 29459 h 471218"/>
                <a:gd name="connsiteX1367" fmla="*/ 66138 w 1212715"/>
                <a:gd name="connsiteY1367" fmla="*/ 32032 h 471218"/>
                <a:gd name="connsiteX1368" fmla="*/ 47088 w 1212715"/>
                <a:gd name="connsiteY1368" fmla="*/ 45634 h 471218"/>
                <a:gd name="connsiteX1369" fmla="*/ 31335 w 1212715"/>
                <a:gd name="connsiteY1369" fmla="*/ 62913 h 471218"/>
                <a:gd name="connsiteX1370" fmla="*/ 30236 w 1212715"/>
                <a:gd name="connsiteY1370" fmla="*/ 62545 h 471218"/>
                <a:gd name="connsiteX1371" fmla="*/ 47088 w 1212715"/>
                <a:gd name="connsiteY1371" fmla="*/ 42326 h 471218"/>
                <a:gd name="connsiteX1372" fmla="*/ 64673 w 1212715"/>
                <a:gd name="connsiteY1372" fmla="*/ 29459 h 471218"/>
                <a:gd name="connsiteX1373" fmla="*/ 939865 w 1212715"/>
                <a:gd name="connsiteY1373" fmla="*/ 29091 h 471218"/>
                <a:gd name="connsiteX1374" fmla="*/ 963796 w 1212715"/>
                <a:gd name="connsiteY1374" fmla="*/ 41875 h 471218"/>
                <a:gd name="connsiteX1375" fmla="*/ 980941 w 1212715"/>
                <a:gd name="connsiteY1375" fmla="*/ 66348 h 471218"/>
                <a:gd name="connsiteX1376" fmla="*/ 978084 w 1212715"/>
                <a:gd name="connsiteY1376" fmla="*/ 68174 h 471218"/>
                <a:gd name="connsiteX1377" fmla="*/ 959867 w 1212715"/>
                <a:gd name="connsiteY1377" fmla="*/ 42606 h 471218"/>
                <a:gd name="connsiteX1378" fmla="*/ 939865 w 1212715"/>
                <a:gd name="connsiteY1378" fmla="*/ 29821 h 471218"/>
                <a:gd name="connsiteX1379" fmla="*/ 939865 w 1212715"/>
                <a:gd name="connsiteY1379" fmla="*/ 29091 h 471218"/>
                <a:gd name="connsiteX1380" fmla="*/ 912884 w 1212715"/>
                <a:gd name="connsiteY1380" fmla="*/ 27504 h 471218"/>
                <a:gd name="connsiteX1381" fmla="*/ 960542 w 1212715"/>
                <a:gd name="connsiteY1381" fmla="*/ 46385 h 471218"/>
                <a:gd name="connsiteX1382" fmla="*/ 976549 w 1212715"/>
                <a:gd name="connsiteY1382" fmla="*/ 66718 h 471218"/>
                <a:gd name="connsiteX1383" fmla="*/ 982006 w 1212715"/>
                <a:gd name="connsiteY1383" fmla="*/ 92861 h 471218"/>
                <a:gd name="connsiteX1384" fmla="*/ 979459 w 1212715"/>
                <a:gd name="connsiteY1384" fmla="*/ 93587 h 471218"/>
                <a:gd name="connsiteX1385" fmla="*/ 973639 w 1212715"/>
                <a:gd name="connsiteY1385" fmla="*/ 68171 h 471218"/>
                <a:gd name="connsiteX1386" fmla="*/ 957995 w 1212715"/>
                <a:gd name="connsiteY1386" fmla="*/ 48563 h 471218"/>
                <a:gd name="connsiteX1387" fmla="*/ 912884 w 1212715"/>
                <a:gd name="connsiteY1387" fmla="*/ 28593 h 471218"/>
                <a:gd name="connsiteX1388" fmla="*/ 912884 w 1212715"/>
                <a:gd name="connsiteY1388" fmla="*/ 27504 h 471218"/>
                <a:gd name="connsiteX1389" fmla="*/ 1037042 w 1212715"/>
                <a:gd name="connsiteY1389" fmla="*/ 26905 h 471218"/>
                <a:gd name="connsiteX1390" fmla="*/ 1036324 w 1212715"/>
                <a:gd name="connsiteY1390" fmla="*/ 27983 h 471218"/>
                <a:gd name="connsiteX1391" fmla="*/ 1013692 w 1212715"/>
                <a:gd name="connsiteY1391" fmla="*/ 44158 h 471218"/>
                <a:gd name="connsiteX1392" fmla="*/ 1183970 w 1212715"/>
                <a:gd name="connsiteY1392" fmla="*/ 41282 h 471218"/>
                <a:gd name="connsiteX1393" fmla="*/ 1186125 w 1212715"/>
                <a:gd name="connsiteY1393" fmla="*/ 41642 h 471218"/>
                <a:gd name="connsiteX1394" fmla="*/ 1197620 w 1212715"/>
                <a:gd name="connsiteY1394" fmla="*/ 29061 h 471218"/>
                <a:gd name="connsiteX1395" fmla="*/ 1099909 w 1212715"/>
                <a:gd name="connsiteY1395" fmla="*/ 27983 h 471218"/>
                <a:gd name="connsiteX1396" fmla="*/ 1052848 w 1212715"/>
                <a:gd name="connsiteY1396" fmla="*/ 27624 h 471218"/>
                <a:gd name="connsiteX1397" fmla="*/ 1037042 w 1212715"/>
                <a:gd name="connsiteY1397" fmla="*/ 26905 h 471218"/>
                <a:gd name="connsiteX1398" fmla="*/ 764293 w 1212715"/>
                <a:gd name="connsiteY1398" fmla="*/ 26276 h 471218"/>
                <a:gd name="connsiteX1399" fmla="*/ 765018 w 1212715"/>
                <a:gd name="connsiteY1399" fmla="*/ 28077 h 471218"/>
                <a:gd name="connsiteX1400" fmla="*/ 745424 w 1212715"/>
                <a:gd name="connsiteY1400" fmla="*/ 44286 h 471218"/>
                <a:gd name="connsiteX1401" fmla="*/ 745424 w 1212715"/>
                <a:gd name="connsiteY1401" fmla="*/ 45726 h 471218"/>
                <a:gd name="connsiteX1402" fmla="*/ 745787 w 1212715"/>
                <a:gd name="connsiteY1402" fmla="*/ 63015 h 471218"/>
                <a:gd name="connsiteX1403" fmla="*/ 745424 w 1212715"/>
                <a:gd name="connsiteY1403" fmla="*/ 77423 h 471218"/>
                <a:gd name="connsiteX1404" fmla="*/ 744336 w 1212715"/>
                <a:gd name="connsiteY1404" fmla="*/ 110200 h 471218"/>
                <a:gd name="connsiteX1405" fmla="*/ 742884 w 1212715"/>
                <a:gd name="connsiteY1405" fmla="*/ 110200 h 471218"/>
                <a:gd name="connsiteX1406" fmla="*/ 742521 w 1212715"/>
                <a:gd name="connsiteY1406" fmla="*/ 69859 h 471218"/>
                <a:gd name="connsiteX1407" fmla="*/ 742158 w 1212715"/>
                <a:gd name="connsiteY1407" fmla="*/ 45726 h 471218"/>
                <a:gd name="connsiteX1408" fmla="*/ 741796 w 1212715"/>
                <a:gd name="connsiteY1408" fmla="*/ 43565 h 471218"/>
                <a:gd name="connsiteX1409" fmla="*/ 764293 w 1212715"/>
                <a:gd name="connsiteY1409" fmla="*/ 26276 h 471218"/>
                <a:gd name="connsiteX1410" fmla="*/ 328258 w 1212715"/>
                <a:gd name="connsiteY1410" fmla="*/ 26130 h 471218"/>
                <a:gd name="connsiteX1411" fmla="*/ 330416 w 1212715"/>
                <a:gd name="connsiteY1411" fmla="*/ 31892 h 471218"/>
                <a:gd name="connsiteX1412" fmla="*/ 334372 w 1212715"/>
                <a:gd name="connsiteY1412" fmla="*/ 114362 h 471218"/>
                <a:gd name="connsiteX1413" fmla="*/ 336171 w 1212715"/>
                <a:gd name="connsiteY1413" fmla="*/ 200074 h 471218"/>
                <a:gd name="connsiteX1414" fmla="*/ 335811 w 1212715"/>
                <a:gd name="connsiteY1414" fmla="*/ 200434 h 471218"/>
                <a:gd name="connsiteX1415" fmla="*/ 376454 w 1212715"/>
                <a:gd name="connsiteY1415" fmla="*/ 198633 h 471218"/>
                <a:gd name="connsiteX1416" fmla="*/ 378252 w 1212715"/>
                <a:gd name="connsiteY1416" fmla="*/ 133089 h 471218"/>
                <a:gd name="connsiteX1417" fmla="*/ 378252 w 1212715"/>
                <a:gd name="connsiteY1417" fmla="*/ 48818 h 471218"/>
                <a:gd name="connsiteX1418" fmla="*/ 378612 w 1212715"/>
                <a:gd name="connsiteY1418" fmla="*/ 45937 h 471218"/>
                <a:gd name="connsiteX1419" fmla="*/ 379331 w 1212715"/>
                <a:gd name="connsiteY1419" fmla="*/ 45217 h 471218"/>
                <a:gd name="connsiteX1420" fmla="*/ 384366 w 1212715"/>
                <a:gd name="connsiteY1420" fmla="*/ 38014 h 471218"/>
                <a:gd name="connsiteX1421" fmla="*/ 391560 w 1212715"/>
                <a:gd name="connsiteY1421" fmla="*/ 30451 h 471218"/>
                <a:gd name="connsiteX1422" fmla="*/ 393358 w 1212715"/>
                <a:gd name="connsiteY1422" fmla="*/ 28290 h 471218"/>
                <a:gd name="connsiteX1423" fmla="*/ 458818 w 1212715"/>
                <a:gd name="connsiteY1423" fmla="*/ 26850 h 471218"/>
                <a:gd name="connsiteX1424" fmla="*/ 461695 w 1212715"/>
                <a:gd name="connsiteY1424" fmla="*/ 29731 h 471218"/>
                <a:gd name="connsiteX1425" fmla="*/ 463493 w 1212715"/>
                <a:gd name="connsiteY1425" fmla="*/ 31532 h 471218"/>
                <a:gd name="connsiteX1426" fmla="*/ 463853 w 1212715"/>
                <a:gd name="connsiteY1426" fmla="*/ 229965 h 471218"/>
                <a:gd name="connsiteX1427" fmla="*/ 466011 w 1212715"/>
                <a:gd name="connsiteY1427" fmla="*/ 434521 h 471218"/>
                <a:gd name="connsiteX1428" fmla="*/ 467090 w 1212715"/>
                <a:gd name="connsiteY1428" fmla="*/ 439203 h 471218"/>
                <a:gd name="connsiteX1429" fmla="*/ 466371 w 1212715"/>
                <a:gd name="connsiteY1429" fmla="*/ 439923 h 471218"/>
                <a:gd name="connsiteX1430" fmla="*/ 463134 w 1212715"/>
                <a:gd name="connsiteY1430" fmla="*/ 443164 h 471218"/>
                <a:gd name="connsiteX1431" fmla="*/ 448387 w 1212715"/>
                <a:gd name="connsiteY1431" fmla="*/ 455409 h 471218"/>
                <a:gd name="connsiteX1432" fmla="*/ 446589 w 1212715"/>
                <a:gd name="connsiteY1432" fmla="*/ 455409 h 471218"/>
                <a:gd name="connsiteX1433" fmla="*/ 444071 w 1212715"/>
                <a:gd name="connsiteY1433" fmla="*/ 455769 h 471218"/>
                <a:gd name="connsiteX1434" fmla="*/ 414938 w 1212715"/>
                <a:gd name="connsiteY1434" fmla="*/ 453608 h 471218"/>
                <a:gd name="connsiteX1435" fmla="*/ 382208 w 1212715"/>
                <a:gd name="connsiteY1435" fmla="*/ 451447 h 471218"/>
                <a:gd name="connsiteX1436" fmla="*/ 381489 w 1212715"/>
                <a:gd name="connsiteY1436" fmla="*/ 446045 h 471218"/>
                <a:gd name="connsiteX1437" fmla="*/ 382208 w 1212715"/>
                <a:gd name="connsiteY1437" fmla="*/ 446045 h 471218"/>
                <a:gd name="connsiteX1438" fmla="*/ 377533 w 1212715"/>
                <a:gd name="connsiteY1438" fmla="*/ 366095 h 471218"/>
                <a:gd name="connsiteX1439" fmla="*/ 381849 w 1212715"/>
                <a:gd name="connsiteY1439" fmla="*/ 287947 h 471218"/>
                <a:gd name="connsiteX1440" fmla="*/ 379331 w 1212715"/>
                <a:gd name="connsiteY1440" fmla="*/ 287947 h 471218"/>
                <a:gd name="connsiteX1441" fmla="*/ 341206 w 1212715"/>
                <a:gd name="connsiteY1441" fmla="*/ 285065 h 471218"/>
                <a:gd name="connsiteX1442" fmla="*/ 332214 w 1212715"/>
                <a:gd name="connsiteY1442" fmla="*/ 283985 h 471218"/>
                <a:gd name="connsiteX1443" fmla="*/ 337250 w 1212715"/>
                <a:gd name="connsiteY1443" fmla="*/ 361054 h 471218"/>
                <a:gd name="connsiteX1444" fmla="*/ 340127 w 1212715"/>
                <a:gd name="connsiteY1444" fmla="*/ 434161 h 471218"/>
                <a:gd name="connsiteX1445" fmla="*/ 337250 w 1212715"/>
                <a:gd name="connsiteY1445" fmla="*/ 437402 h 471218"/>
                <a:gd name="connsiteX1446" fmla="*/ 336530 w 1212715"/>
                <a:gd name="connsiteY1446" fmla="*/ 438483 h 471218"/>
                <a:gd name="connsiteX1447" fmla="*/ 319626 w 1212715"/>
                <a:gd name="connsiteY1447" fmla="*/ 450367 h 471218"/>
                <a:gd name="connsiteX1448" fmla="*/ 311713 w 1212715"/>
                <a:gd name="connsiteY1448" fmla="*/ 452528 h 471218"/>
                <a:gd name="connsiteX1449" fmla="*/ 310634 w 1212715"/>
                <a:gd name="connsiteY1449" fmla="*/ 452888 h 471218"/>
                <a:gd name="connsiteX1450" fmla="*/ 256324 w 1212715"/>
                <a:gd name="connsiteY1450" fmla="*/ 451447 h 471218"/>
                <a:gd name="connsiteX1451" fmla="*/ 250929 w 1212715"/>
                <a:gd name="connsiteY1451" fmla="*/ 451808 h 471218"/>
                <a:gd name="connsiteX1452" fmla="*/ 247333 w 1212715"/>
                <a:gd name="connsiteY1452" fmla="*/ 451808 h 471218"/>
                <a:gd name="connsiteX1453" fmla="*/ 246613 w 1212715"/>
                <a:gd name="connsiteY1453" fmla="*/ 446045 h 471218"/>
                <a:gd name="connsiteX1454" fmla="*/ 248771 w 1212715"/>
                <a:gd name="connsiteY1454" fmla="*/ 445685 h 471218"/>
                <a:gd name="connsiteX1455" fmla="*/ 248412 w 1212715"/>
                <a:gd name="connsiteY1455" fmla="*/ 245811 h 471218"/>
                <a:gd name="connsiteX1456" fmla="*/ 245175 w 1212715"/>
                <a:gd name="connsiteY1456" fmla="*/ 141012 h 471218"/>
                <a:gd name="connsiteX1457" fmla="*/ 246973 w 1212715"/>
                <a:gd name="connsiteY1457" fmla="*/ 47377 h 471218"/>
                <a:gd name="connsiteX1458" fmla="*/ 246973 w 1212715"/>
                <a:gd name="connsiteY1458" fmla="*/ 44856 h 471218"/>
                <a:gd name="connsiteX1459" fmla="*/ 246973 w 1212715"/>
                <a:gd name="connsiteY1459" fmla="*/ 44136 h 471218"/>
                <a:gd name="connsiteX1460" fmla="*/ 253447 w 1212715"/>
                <a:gd name="connsiteY1460" fmla="*/ 36213 h 471218"/>
                <a:gd name="connsiteX1461" fmla="*/ 259921 w 1212715"/>
                <a:gd name="connsiteY1461" fmla="*/ 27930 h 471218"/>
                <a:gd name="connsiteX1462" fmla="*/ 260640 w 1212715"/>
                <a:gd name="connsiteY1462" fmla="*/ 27930 h 471218"/>
                <a:gd name="connsiteX1463" fmla="*/ 261719 w 1212715"/>
                <a:gd name="connsiteY1463" fmla="*/ 26850 h 471218"/>
                <a:gd name="connsiteX1464" fmla="*/ 328258 w 1212715"/>
                <a:gd name="connsiteY1464" fmla="*/ 26130 h 471218"/>
                <a:gd name="connsiteX1465" fmla="*/ 136155 w 1212715"/>
                <a:gd name="connsiteY1465" fmla="*/ 25532 h 471218"/>
                <a:gd name="connsiteX1466" fmla="*/ 170660 w 1212715"/>
                <a:gd name="connsiteY1466" fmla="*/ 35344 h 471218"/>
                <a:gd name="connsiteX1467" fmla="*/ 226804 w 1212715"/>
                <a:gd name="connsiteY1467" fmla="*/ 120682 h 471218"/>
                <a:gd name="connsiteX1468" fmla="*/ 223565 w 1212715"/>
                <a:gd name="connsiteY1468" fmla="*/ 124283 h 471218"/>
                <a:gd name="connsiteX1469" fmla="*/ 212408 w 1212715"/>
                <a:gd name="connsiteY1469" fmla="*/ 134005 h 471218"/>
                <a:gd name="connsiteX1470" fmla="*/ 207370 w 1212715"/>
                <a:gd name="connsiteY1470" fmla="*/ 137966 h 471218"/>
                <a:gd name="connsiteX1471" fmla="*/ 202331 w 1212715"/>
                <a:gd name="connsiteY1471" fmla="*/ 140127 h 471218"/>
                <a:gd name="connsiteX1472" fmla="*/ 198372 w 1212715"/>
                <a:gd name="connsiteY1472" fmla="*/ 142647 h 471218"/>
                <a:gd name="connsiteX1473" fmla="*/ 157344 w 1212715"/>
                <a:gd name="connsiteY1473" fmla="*/ 149128 h 471218"/>
                <a:gd name="connsiteX1474" fmla="*/ 140428 w 1212715"/>
                <a:gd name="connsiteY1474" fmla="*/ 149489 h 471218"/>
                <a:gd name="connsiteX1475" fmla="*/ 136829 w 1212715"/>
                <a:gd name="connsiteY1475" fmla="*/ 147328 h 471218"/>
                <a:gd name="connsiteX1476" fmla="*/ 115955 w 1212715"/>
                <a:gd name="connsiteY1476" fmla="*/ 107719 h 471218"/>
                <a:gd name="connsiteX1477" fmla="*/ 100120 w 1212715"/>
                <a:gd name="connsiteY1477" fmla="*/ 165692 h 471218"/>
                <a:gd name="connsiteX1478" fmla="*/ 137909 w 1212715"/>
                <a:gd name="connsiteY1478" fmla="*/ 213583 h 471218"/>
                <a:gd name="connsiteX1479" fmla="*/ 211688 w 1212715"/>
                <a:gd name="connsiteY1479" fmla="*/ 315845 h 471218"/>
                <a:gd name="connsiteX1480" fmla="*/ 213488 w 1212715"/>
                <a:gd name="connsiteY1480" fmla="*/ 404064 h 471218"/>
                <a:gd name="connsiteX1481" fmla="*/ 180377 w 1212715"/>
                <a:gd name="connsiteY1481" fmla="*/ 435031 h 471218"/>
                <a:gd name="connsiteX1482" fmla="*/ 136110 w 1212715"/>
                <a:gd name="connsiteY1482" fmla="*/ 452315 h 471218"/>
                <a:gd name="connsiteX1483" fmla="*/ 94361 w 1212715"/>
                <a:gd name="connsiteY1483" fmla="*/ 455916 h 471218"/>
                <a:gd name="connsiteX1484" fmla="*/ 75144 w 1212715"/>
                <a:gd name="connsiteY1484" fmla="*/ 451282 h 471218"/>
                <a:gd name="connsiteX1485" fmla="*/ 90841 w 1212715"/>
                <a:gd name="connsiteY1485" fmla="*/ 455737 h 471218"/>
                <a:gd name="connsiteX1486" fmla="*/ 90119 w 1212715"/>
                <a:gd name="connsiteY1486" fmla="*/ 458591 h 471218"/>
                <a:gd name="connsiteX1487" fmla="*/ 33045 w 1212715"/>
                <a:gd name="connsiteY1487" fmla="*/ 428267 h 471218"/>
                <a:gd name="connsiteX1488" fmla="*/ 33767 w 1212715"/>
                <a:gd name="connsiteY1488" fmla="*/ 427911 h 471218"/>
                <a:gd name="connsiteX1489" fmla="*/ 58756 w 1212715"/>
                <a:gd name="connsiteY1489" fmla="*/ 446194 h 471218"/>
                <a:gd name="connsiteX1490" fmla="*/ 34618 w 1212715"/>
                <a:gd name="connsiteY1490" fmla="*/ 425309 h 471218"/>
                <a:gd name="connsiteX1491" fmla="*/ 68 w 1212715"/>
                <a:gd name="connsiteY1491" fmla="*/ 341771 h 471218"/>
                <a:gd name="connsiteX1492" fmla="*/ 2587 w 1212715"/>
                <a:gd name="connsiteY1492" fmla="*/ 337090 h 471218"/>
                <a:gd name="connsiteX1493" fmla="*/ 6186 w 1212715"/>
                <a:gd name="connsiteY1493" fmla="*/ 330608 h 471218"/>
                <a:gd name="connsiteX1494" fmla="*/ 13024 w 1212715"/>
                <a:gd name="connsiteY1494" fmla="*/ 322686 h 471218"/>
                <a:gd name="connsiteX1495" fmla="*/ 15543 w 1212715"/>
                <a:gd name="connsiteY1495" fmla="*/ 322326 h 471218"/>
                <a:gd name="connsiteX1496" fmla="*/ 15903 w 1212715"/>
                <a:gd name="connsiteY1496" fmla="*/ 321966 h 471218"/>
                <a:gd name="connsiteX1497" fmla="*/ 41096 w 1212715"/>
                <a:gd name="connsiteY1497" fmla="*/ 318365 h 471218"/>
                <a:gd name="connsiteX1498" fmla="*/ 70608 w 1212715"/>
                <a:gd name="connsiteY1498" fmla="*/ 317285 h 471218"/>
                <a:gd name="connsiteX1499" fmla="*/ 73487 w 1212715"/>
                <a:gd name="connsiteY1499" fmla="*/ 319446 h 471218"/>
                <a:gd name="connsiteX1500" fmla="*/ 74567 w 1212715"/>
                <a:gd name="connsiteY1500" fmla="*/ 321966 h 471218"/>
                <a:gd name="connsiteX1501" fmla="*/ 131431 w 1212715"/>
                <a:gd name="connsiteY1501" fmla="*/ 370937 h 471218"/>
                <a:gd name="connsiteX1502" fmla="*/ 132511 w 1212715"/>
                <a:gd name="connsiteY1502" fmla="*/ 370217 h 471218"/>
                <a:gd name="connsiteX1503" fmla="*/ 136110 w 1212715"/>
                <a:gd name="connsiteY1503" fmla="*/ 342851 h 471218"/>
                <a:gd name="connsiteX1504" fmla="*/ 69168 w 1212715"/>
                <a:gd name="connsiteY1504" fmla="*/ 262193 h 471218"/>
                <a:gd name="connsiteX1505" fmla="*/ 18063 w 1212715"/>
                <a:gd name="connsiteY1505" fmla="*/ 191258 h 471218"/>
                <a:gd name="connsiteX1506" fmla="*/ 13384 w 1212715"/>
                <a:gd name="connsiteY1506" fmla="*/ 112040 h 471218"/>
                <a:gd name="connsiteX1507" fmla="*/ 37857 w 1212715"/>
                <a:gd name="connsiteY1507" fmla="*/ 68471 h 471218"/>
                <a:gd name="connsiteX1508" fmla="*/ 99760 w 1212715"/>
                <a:gd name="connsiteY1508" fmla="*/ 27062 h 471218"/>
                <a:gd name="connsiteX1509" fmla="*/ 136155 w 1212715"/>
                <a:gd name="connsiteY1509" fmla="*/ 25532 h 471218"/>
                <a:gd name="connsiteX1510" fmla="*/ 807222 w 1212715"/>
                <a:gd name="connsiteY1510" fmla="*/ 25421 h 471218"/>
                <a:gd name="connsiteX1511" fmla="*/ 836463 w 1212715"/>
                <a:gd name="connsiteY1511" fmla="*/ 28700 h 471218"/>
                <a:gd name="connsiteX1512" fmla="*/ 912042 w 1212715"/>
                <a:gd name="connsiteY1512" fmla="*/ 31575 h 471218"/>
                <a:gd name="connsiteX1513" fmla="*/ 971425 w 1212715"/>
                <a:gd name="connsiteY1513" fmla="*/ 75058 h 471218"/>
                <a:gd name="connsiteX1514" fmla="*/ 971785 w 1212715"/>
                <a:gd name="connsiteY1514" fmla="*/ 75776 h 471218"/>
                <a:gd name="connsiteX1515" fmla="*/ 975384 w 1212715"/>
                <a:gd name="connsiteY1515" fmla="*/ 99854 h 471218"/>
                <a:gd name="connsiteX1516" fmla="*/ 976824 w 1212715"/>
                <a:gd name="connsiteY1516" fmla="*/ 111353 h 471218"/>
                <a:gd name="connsiteX1517" fmla="*/ 976824 w 1212715"/>
                <a:gd name="connsiteY1517" fmla="*/ 114947 h 471218"/>
                <a:gd name="connsiteX1518" fmla="*/ 978263 w 1212715"/>
                <a:gd name="connsiteY1518" fmla="*/ 126446 h 471218"/>
                <a:gd name="connsiteX1519" fmla="*/ 975744 w 1212715"/>
                <a:gd name="connsiteY1519" fmla="*/ 197240 h 471218"/>
                <a:gd name="connsiteX1520" fmla="*/ 937955 w 1212715"/>
                <a:gd name="connsiteY1520" fmla="*/ 274861 h 471218"/>
                <a:gd name="connsiteX1521" fmla="*/ 955590 w 1212715"/>
                <a:gd name="connsiteY1521" fmla="*/ 346014 h 471218"/>
                <a:gd name="connsiteX1522" fmla="*/ 977904 w 1212715"/>
                <a:gd name="connsiteY1522" fmla="*/ 426151 h 471218"/>
                <a:gd name="connsiteX1523" fmla="*/ 979343 w 1212715"/>
                <a:gd name="connsiteY1523" fmla="*/ 430104 h 471218"/>
                <a:gd name="connsiteX1524" fmla="*/ 977544 w 1212715"/>
                <a:gd name="connsiteY1524" fmla="*/ 432620 h 471218"/>
                <a:gd name="connsiteX1525" fmla="*/ 966747 w 1212715"/>
                <a:gd name="connsiteY1525" fmla="*/ 445557 h 471218"/>
                <a:gd name="connsiteX1526" fmla="*/ 961348 w 1212715"/>
                <a:gd name="connsiteY1526" fmla="*/ 451666 h 471218"/>
                <a:gd name="connsiteX1527" fmla="*/ 916361 w 1212715"/>
                <a:gd name="connsiteY1527" fmla="*/ 452026 h 471218"/>
                <a:gd name="connsiteX1528" fmla="*/ 898006 w 1212715"/>
                <a:gd name="connsiteY1528" fmla="*/ 448432 h 471218"/>
                <a:gd name="connsiteX1529" fmla="*/ 893327 w 1212715"/>
                <a:gd name="connsiteY1529" fmla="*/ 444838 h 471218"/>
                <a:gd name="connsiteX1530" fmla="*/ 883970 w 1212715"/>
                <a:gd name="connsiteY1530" fmla="*/ 406027 h 471218"/>
                <a:gd name="connsiteX1531" fmla="*/ 873173 w 1212715"/>
                <a:gd name="connsiteY1531" fmla="*/ 373685 h 471218"/>
                <a:gd name="connsiteX1532" fmla="*/ 857697 w 1212715"/>
                <a:gd name="connsiteY1532" fmla="*/ 302173 h 471218"/>
                <a:gd name="connsiteX1533" fmla="*/ 842942 w 1212715"/>
                <a:gd name="connsiteY1533" fmla="*/ 300735 h 471218"/>
                <a:gd name="connsiteX1534" fmla="*/ 846900 w 1212715"/>
                <a:gd name="connsiteY1534" fmla="*/ 429745 h 471218"/>
                <a:gd name="connsiteX1535" fmla="*/ 842582 w 1212715"/>
                <a:gd name="connsiteY1535" fmla="*/ 432261 h 471218"/>
                <a:gd name="connsiteX1536" fmla="*/ 841862 w 1212715"/>
                <a:gd name="connsiteY1536" fmla="*/ 433698 h 471218"/>
                <a:gd name="connsiteX1537" fmla="*/ 825666 w 1212715"/>
                <a:gd name="connsiteY1537" fmla="*/ 446995 h 471218"/>
                <a:gd name="connsiteX1538" fmla="*/ 821707 w 1212715"/>
                <a:gd name="connsiteY1538" fmla="*/ 451666 h 471218"/>
                <a:gd name="connsiteX1539" fmla="*/ 788957 w 1212715"/>
                <a:gd name="connsiteY1539" fmla="*/ 452385 h 471218"/>
                <a:gd name="connsiteX1540" fmla="*/ 756566 w 1212715"/>
                <a:gd name="connsiteY1540" fmla="*/ 449151 h 471218"/>
                <a:gd name="connsiteX1541" fmla="*/ 755846 w 1212715"/>
                <a:gd name="connsiteY1541" fmla="*/ 444479 h 471218"/>
                <a:gd name="connsiteX1542" fmla="*/ 755846 w 1212715"/>
                <a:gd name="connsiteY1542" fmla="*/ 443760 h 471218"/>
                <a:gd name="connsiteX1543" fmla="*/ 759085 w 1212715"/>
                <a:gd name="connsiteY1543" fmla="*/ 347452 h 471218"/>
                <a:gd name="connsiteX1544" fmla="*/ 755486 w 1212715"/>
                <a:gd name="connsiteY1544" fmla="*/ 242878 h 471218"/>
                <a:gd name="connsiteX1545" fmla="*/ 756566 w 1212715"/>
                <a:gd name="connsiteY1545" fmla="*/ 131118 h 471218"/>
                <a:gd name="connsiteX1546" fmla="*/ 755846 w 1212715"/>
                <a:gd name="connsiteY1546" fmla="*/ 52059 h 471218"/>
                <a:gd name="connsiteX1547" fmla="*/ 756926 w 1212715"/>
                <a:gd name="connsiteY1547" fmla="*/ 46668 h 471218"/>
                <a:gd name="connsiteX1548" fmla="*/ 757286 w 1212715"/>
                <a:gd name="connsiteY1548" fmla="*/ 44872 h 471218"/>
                <a:gd name="connsiteX1549" fmla="*/ 757645 w 1212715"/>
                <a:gd name="connsiteY1549" fmla="*/ 44153 h 471218"/>
                <a:gd name="connsiteX1550" fmla="*/ 766283 w 1212715"/>
                <a:gd name="connsiteY1550" fmla="*/ 35169 h 471218"/>
                <a:gd name="connsiteX1551" fmla="*/ 776360 w 1212715"/>
                <a:gd name="connsiteY1551" fmla="*/ 27263 h 471218"/>
                <a:gd name="connsiteX1552" fmla="*/ 778520 w 1212715"/>
                <a:gd name="connsiteY1552" fmla="*/ 27263 h 471218"/>
                <a:gd name="connsiteX1553" fmla="*/ 807222 w 1212715"/>
                <a:gd name="connsiteY1553" fmla="*/ 25421 h 471218"/>
                <a:gd name="connsiteX1554" fmla="*/ 575885 w 1212715"/>
                <a:gd name="connsiteY1554" fmla="*/ 25258 h 471218"/>
                <a:gd name="connsiteX1555" fmla="*/ 579847 w 1212715"/>
                <a:gd name="connsiteY1555" fmla="*/ 27055 h 471218"/>
                <a:gd name="connsiteX1556" fmla="*/ 658724 w 1212715"/>
                <a:gd name="connsiteY1556" fmla="*/ 27415 h 471218"/>
                <a:gd name="connsiteX1557" fmla="*/ 661245 w 1212715"/>
                <a:gd name="connsiteY1557" fmla="*/ 28853 h 471218"/>
                <a:gd name="connsiteX1558" fmla="*/ 662326 w 1212715"/>
                <a:gd name="connsiteY1558" fmla="*/ 33167 h 471218"/>
                <a:gd name="connsiteX1559" fmla="*/ 674211 w 1212715"/>
                <a:gd name="connsiteY1559" fmla="*/ 80985 h 471218"/>
                <a:gd name="connsiteX1560" fmla="*/ 681415 w 1212715"/>
                <a:gd name="connsiteY1560" fmla="*/ 127365 h 471218"/>
                <a:gd name="connsiteX1561" fmla="*/ 697983 w 1212715"/>
                <a:gd name="connsiteY1561" fmla="*/ 238461 h 471218"/>
                <a:gd name="connsiteX1562" fmla="*/ 713470 w 1212715"/>
                <a:gd name="connsiteY1562" fmla="*/ 334816 h 471218"/>
                <a:gd name="connsiteX1563" fmla="*/ 734000 w 1212715"/>
                <a:gd name="connsiteY1563" fmla="*/ 427216 h 471218"/>
                <a:gd name="connsiteX1564" fmla="*/ 730038 w 1212715"/>
                <a:gd name="connsiteY1564" fmla="*/ 431171 h 471218"/>
                <a:gd name="connsiteX1565" fmla="*/ 722834 w 1212715"/>
                <a:gd name="connsiteY1565" fmla="*/ 439081 h 471218"/>
                <a:gd name="connsiteX1566" fmla="*/ 714550 w 1212715"/>
                <a:gd name="connsiteY1566" fmla="*/ 448070 h 471218"/>
                <a:gd name="connsiteX1567" fmla="*/ 713470 w 1212715"/>
                <a:gd name="connsiteY1567" fmla="*/ 448789 h 471218"/>
                <a:gd name="connsiteX1568" fmla="*/ 710228 w 1212715"/>
                <a:gd name="connsiteY1568" fmla="*/ 449867 h 471218"/>
                <a:gd name="connsiteX1569" fmla="*/ 651161 w 1212715"/>
                <a:gd name="connsiteY1569" fmla="*/ 449148 h 471218"/>
                <a:gd name="connsiteX1570" fmla="*/ 644317 w 1212715"/>
                <a:gd name="connsiteY1570" fmla="*/ 447350 h 471218"/>
                <a:gd name="connsiteX1571" fmla="*/ 636034 w 1212715"/>
                <a:gd name="connsiteY1571" fmla="*/ 402408 h 471218"/>
                <a:gd name="connsiteX1572" fmla="*/ 630631 w 1212715"/>
                <a:gd name="connsiteY1572" fmla="*/ 361422 h 471218"/>
                <a:gd name="connsiteX1573" fmla="*/ 594254 w 1212715"/>
                <a:gd name="connsiteY1573" fmla="*/ 360703 h 471218"/>
                <a:gd name="connsiteX1574" fmla="*/ 586330 w 1212715"/>
                <a:gd name="connsiteY1574" fmla="*/ 360703 h 471218"/>
                <a:gd name="connsiteX1575" fmla="*/ 586690 w 1212715"/>
                <a:gd name="connsiteY1575" fmla="*/ 361062 h 471218"/>
                <a:gd name="connsiteX1576" fmla="*/ 580207 w 1212715"/>
                <a:gd name="connsiteY1576" fmla="*/ 435126 h 471218"/>
                <a:gd name="connsiteX1577" fmla="*/ 575525 w 1212715"/>
                <a:gd name="connsiteY1577" fmla="*/ 437643 h 471218"/>
                <a:gd name="connsiteX1578" fmla="*/ 560758 w 1212715"/>
                <a:gd name="connsiteY1578" fmla="*/ 450946 h 471218"/>
                <a:gd name="connsiteX1579" fmla="*/ 559678 w 1212715"/>
                <a:gd name="connsiteY1579" fmla="*/ 450946 h 471218"/>
                <a:gd name="connsiteX1580" fmla="*/ 553915 w 1212715"/>
                <a:gd name="connsiteY1580" fmla="*/ 449867 h 471218"/>
                <a:gd name="connsiteX1581" fmla="*/ 490165 w 1212715"/>
                <a:gd name="connsiteY1581" fmla="*/ 452024 h 471218"/>
                <a:gd name="connsiteX1582" fmla="*/ 489445 w 1212715"/>
                <a:gd name="connsiteY1582" fmla="*/ 452024 h 471218"/>
                <a:gd name="connsiteX1583" fmla="*/ 485843 w 1212715"/>
                <a:gd name="connsiteY1583" fmla="*/ 448789 h 471218"/>
                <a:gd name="connsiteX1584" fmla="*/ 503851 w 1212715"/>
                <a:gd name="connsiteY1584" fmla="*/ 346321 h 471218"/>
                <a:gd name="connsiteX1585" fmla="*/ 521500 w 1212715"/>
                <a:gd name="connsiteY1585" fmla="*/ 233787 h 471218"/>
                <a:gd name="connsiteX1586" fmla="*/ 539508 w 1212715"/>
                <a:gd name="connsiteY1586" fmla="*/ 135994 h 471218"/>
                <a:gd name="connsiteX1587" fmla="*/ 552114 w 1212715"/>
                <a:gd name="connsiteY1587" fmla="*/ 79907 h 471218"/>
                <a:gd name="connsiteX1588" fmla="*/ 557517 w 1212715"/>
                <a:gd name="connsiteY1588" fmla="*/ 47549 h 471218"/>
                <a:gd name="connsiteX1589" fmla="*/ 560038 w 1212715"/>
                <a:gd name="connsiteY1589" fmla="*/ 45032 h 471218"/>
                <a:gd name="connsiteX1590" fmla="*/ 575885 w 1212715"/>
                <a:gd name="connsiteY1590" fmla="*/ 25258 h 471218"/>
                <a:gd name="connsiteX1591" fmla="*/ 772969 w 1212715"/>
                <a:gd name="connsiteY1591" fmla="*/ 24329 h 471218"/>
                <a:gd name="connsiteX1592" fmla="*/ 773688 w 1212715"/>
                <a:gd name="connsiteY1592" fmla="*/ 25052 h 471218"/>
                <a:gd name="connsiteX1593" fmla="*/ 752098 w 1212715"/>
                <a:gd name="connsiteY1593" fmla="*/ 44590 h 471218"/>
                <a:gd name="connsiteX1594" fmla="*/ 752458 w 1212715"/>
                <a:gd name="connsiteY1594" fmla="*/ 44590 h 471218"/>
                <a:gd name="connsiteX1595" fmla="*/ 750658 w 1212715"/>
                <a:gd name="connsiteY1595" fmla="*/ 112970 h 471218"/>
                <a:gd name="connsiteX1596" fmla="*/ 753177 w 1212715"/>
                <a:gd name="connsiteY1596" fmla="*/ 178457 h 471218"/>
                <a:gd name="connsiteX1597" fmla="*/ 752098 w 1212715"/>
                <a:gd name="connsiteY1597" fmla="*/ 178457 h 471218"/>
                <a:gd name="connsiteX1598" fmla="*/ 747420 w 1212715"/>
                <a:gd name="connsiteY1598" fmla="*/ 108629 h 471218"/>
                <a:gd name="connsiteX1599" fmla="*/ 748859 w 1212715"/>
                <a:gd name="connsiteY1599" fmla="*/ 44590 h 471218"/>
                <a:gd name="connsiteX1600" fmla="*/ 749939 w 1212715"/>
                <a:gd name="connsiteY1600" fmla="*/ 43143 h 471218"/>
                <a:gd name="connsiteX1601" fmla="*/ 761813 w 1212715"/>
                <a:gd name="connsiteY1601" fmla="*/ 32650 h 471218"/>
                <a:gd name="connsiteX1602" fmla="*/ 772969 w 1212715"/>
                <a:gd name="connsiteY1602" fmla="*/ 24329 h 471218"/>
                <a:gd name="connsiteX1603" fmla="*/ 1116433 w 1212715"/>
                <a:gd name="connsiteY1603" fmla="*/ 21154 h 471218"/>
                <a:gd name="connsiteX1604" fmla="*/ 1204805 w 1212715"/>
                <a:gd name="connsiteY1604" fmla="*/ 21513 h 471218"/>
                <a:gd name="connsiteX1605" fmla="*/ 1208038 w 1212715"/>
                <a:gd name="connsiteY1605" fmla="*/ 25467 h 471218"/>
                <a:gd name="connsiteX1606" fmla="*/ 1208397 w 1212715"/>
                <a:gd name="connsiteY1606" fmla="*/ 28702 h 471218"/>
                <a:gd name="connsiteX1607" fmla="*/ 1211990 w 1212715"/>
                <a:gd name="connsiteY1607" fmla="*/ 91243 h 471218"/>
                <a:gd name="connsiteX1608" fmla="*/ 1210553 w 1212715"/>
                <a:gd name="connsiteY1608" fmla="*/ 94838 h 471218"/>
                <a:gd name="connsiteX1609" fmla="*/ 1209475 w 1212715"/>
                <a:gd name="connsiteY1609" fmla="*/ 98432 h 471218"/>
                <a:gd name="connsiteX1610" fmla="*/ 1197261 w 1212715"/>
                <a:gd name="connsiteY1610" fmla="*/ 106340 h 471218"/>
                <a:gd name="connsiteX1611" fmla="*/ 1186843 w 1212715"/>
                <a:gd name="connsiteY1611" fmla="*/ 112091 h 471218"/>
                <a:gd name="connsiteX1612" fmla="*/ 1184329 w 1212715"/>
                <a:gd name="connsiteY1612" fmla="*/ 111372 h 471218"/>
                <a:gd name="connsiteX1613" fmla="*/ 1183251 w 1212715"/>
                <a:gd name="connsiteY1613" fmla="*/ 111012 h 471218"/>
                <a:gd name="connsiteX1614" fmla="*/ 1181096 w 1212715"/>
                <a:gd name="connsiteY1614" fmla="*/ 111731 h 471218"/>
                <a:gd name="connsiteX1615" fmla="*/ 1097035 w 1212715"/>
                <a:gd name="connsiteY1615" fmla="*/ 112450 h 471218"/>
                <a:gd name="connsiteX1616" fmla="*/ 1099549 w 1212715"/>
                <a:gd name="connsiteY1616" fmla="*/ 158458 h 471218"/>
                <a:gd name="connsiteX1617" fmla="*/ 1101346 w 1212715"/>
                <a:gd name="connsiteY1617" fmla="*/ 193682 h 471218"/>
                <a:gd name="connsiteX1618" fmla="*/ 1101705 w 1212715"/>
                <a:gd name="connsiteY1618" fmla="*/ 195120 h 471218"/>
                <a:gd name="connsiteX1619" fmla="*/ 1173192 w 1212715"/>
                <a:gd name="connsiteY1619" fmla="*/ 192963 h 471218"/>
                <a:gd name="connsiteX1620" fmla="*/ 1176066 w 1212715"/>
                <a:gd name="connsiteY1620" fmla="*/ 194760 h 471218"/>
                <a:gd name="connsiteX1621" fmla="*/ 1177503 w 1212715"/>
                <a:gd name="connsiteY1621" fmla="*/ 196558 h 471218"/>
                <a:gd name="connsiteX1622" fmla="*/ 1180377 w 1212715"/>
                <a:gd name="connsiteY1622" fmla="*/ 258740 h 471218"/>
                <a:gd name="connsiteX1623" fmla="*/ 1180018 w 1212715"/>
                <a:gd name="connsiteY1623" fmla="*/ 262693 h 471218"/>
                <a:gd name="connsiteX1624" fmla="*/ 1156668 w 1212715"/>
                <a:gd name="connsiteY1624" fmla="*/ 278509 h 471218"/>
                <a:gd name="connsiteX1625" fmla="*/ 1155231 w 1212715"/>
                <a:gd name="connsiteY1625" fmla="*/ 278868 h 471218"/>
                <a:gd name="connsiteX1626" fmla="*/ 1154153 w 1212715"/>
                <a:gd name="connsiteY1626" fmla="*/ 279227 h 471218"/>
                <a:gd name="connsiteX1627" fmla="*/ 1151638 w 1212715"/>
                <a:gd name="connsiteY1627" fmla="*/ 280306 h 471218"/>
                <a:gd name="connsiteX1628" fmla="*/ 1097394 w 1212715"/>
                <a:gd name="connsiteY1628" fmla="*/ 281025 h 471218"/>
                <a:gd name="connsiteX1629" fmla="*/ 1102064 w 1212715"/>
                <a:gd name="connsiteY1629" fmla="*/ 365851 h 471218"/>
                <a:gd name="connsiteX1630" fmla="*/ 1102064 w 1212715"/>
                <a:gd name="connsiteY1630" fmla="*/ 366210 h 471218"/>
                <a:gd name="connsiteX1631" fmla="*/ 1149977 w 1212715"/>
                <a:gd name="connsiteY1631" fmla="*/ 363560 h 471218"/>
                <a:gd name="connsiteX1632" fmla="*/ 1168195 w 1212715"/>
                <a:gd name="connsiteY1632" fmla="*/ 363061 h 471218"/>
                <a:gd name="connsiteX1633" fmla="*/ 1148184 w 1212715"/>
                <a:gd name="connsiteY1633" fmla="*/ 362863 h 471218"/>
                <a:gd name="connsiteX1634" fmla="*/ 1147827 w 1212715"/>
                <a:gd name="connsiteY1634" fmla="*/ 362069 h 471218"/>
                <a:gd name="connsiteX1635" fmla="*/ 1208830 w 1212715"/>
                <a:gd name="connsiteY1635" fmla="*/ 357704 h 471218"/>
                <a:gd name="connsiteX1636" fmla="*/ 1208473 w 1212715"/>
                <a:gd name="connsiteY1636" fmla="*/ 361672 h 471218"/>
                <a:gd name="connsiteX1637" fmla="*/ 1195290 w 1212715"/>
                <a:gd name="connsiteY1637" fmla="*/ 362320 h 471218"/>
                <a:gd name="connsiteX1638" fmla="*/ 1197620 w 1212715"/>
                <a:gd name="connsiteY1638" fmla="*/ 362257 h 471218"/>
                <a:gd name="connsiteX1639" fmla="*/ 1200494 w 1212715"/>
                <a:gd name="connsiteY1639" fmla="*/ 363694 h 471218"/>
                <a:gd name="connsiteX1640" fmla="*/ 1202291 w 1212715"/>
                <a:gd name="connsiteY1640" fmla="*/ 362257 h 471218"/>
                <a:gd name="connsiteX1641" fmla="*/ 1206601 w 1212715"/>
                <a:gd name="connsiteY1641" fmla="*/ 366929 h 471218"/>
                <a:gd name="connsiteX1642" fmla="*/ 1209475 w 1212715"/>
                <a:gd name="connsiteY1642" fmla="*/ 425158 h 471218"/>
                <a:gd name="connsiteX1643" fmla="*/ 1209475 w 1212715"/>
                <a:gd name="connsiteY1643" fmla="*/ 425517 h 471218"/>
                <a:gd name="connsiteX1644" fmla="*/ 1208757 w 1212715"/>
                <a:gd name="connsiteY1644" fmla="*/ 429830 h 471218"/>
                <a:gd name="connsiteX1645" fmla="*/ 1185766 w 1212715"/>
                <a:gd name="connsiteY1645" fmla="*/ 449599 h 471218"/>
                <a:gd name="connsiteX1646" fmla="*/ 1184688 w 1212715"/>
                <a:gd name="connsiteY1646" fmla="*/ 450318 h 471218"/>
                <a:gd name="connsiteX1647" fmla="*/ 1182892 w 1212715"/>
                <a:gd name="connsiteY1647" fmla="*/ 450678 h 471218"/>
                <a:gd name="connsiteX1648" fmla="*/ 1014410 w 1212715"/>
                <a:gd name="connsiteY1648" fmla="*/ 450318 h 471218"/>
                <a:gd name="connsiteX1649" fmla="*/ 1013333 w 1212715"/>
                <a:gd name="connsiteY1649" fmla="*/ 450318 h 471218"/>
                <a:gd name="connsiteX1650" fmla="*/ 1010818 w 1212715"/>
                <a:gd name="connsiteY1650" fmla="*/ 449599 h 471218"/>
                <a:gd name="connsiteX1651" fmla="*/ 1010099 w 1212715"/>
                <a:gd name="connsiteY1651" fmla="*/ 443848 h 471218"/>
                <a:gd name="connsiteX1652" fmla="*/ 1006507 w 1212715"/>
                <a:gd name="connsiteY1652" fmla="*/ 405029 h 471218"/>
                <a:gd name="connsiteX1653" fmla="*/ 1006507 w 1212715"/>
                <a:gd name="connsiteY1653" fmla="*/ 356146 h 471218"/>
                <a:gd name="connsiteX1654" fmla="*/ 1004352 w 1212715"/>
                <a:gd name="connsiteY1654" fmla="*/ 251192 h 471218"/>
                <a:gd name="connsiteX1655" fmla="*/ 1006507 w 1212715"/>
                <a:gd name="connsiteY1655" fmla="*/ 146596 h 471218"/>
                <a:gd name="connsiteX1656" fmla="*/ 1006866 w 1212715"/>
                <a:gd name="connsiteY1656" fmla="*/ 124671 h 471218"/>
                <a:gd name="connsiteX1657" fmla="*/ 1003993 w 1212715"/>
                <a:gd name="connsiteY1657" fmla="*/ 126827 h 471218"/>
                <a:gd name="connsiteX1658" fmla="*/ 1000400 w 1212715"/>
                <a:gd name="connsiteY1658" fmla="*/ 129703 h 471218"/>
                <a:gd name="connsiteX1659" fmla="*/ 998963 w 1212715"/>
                <a:gd name="connsiteY1659" fmla="*/ 129703 h 471218"/>
                <a:gd name="connsiteX1660" fmla="*/ 1006866 w 1212715"/>
                <a:gd name="connsiteY1660" fmla="*/ 121436 h 471218"/>
                <a:gd name="connsiteX1661" fmla="*/ 1006866 w 1212715"/>
                <a:gd name="connsiteY1661" fmla="*/ 114607 h 471218"/>
                <a:gd name="connsiteX1662" fmla="*/ 1000041 w 1212715"/>
                <a:gd name="connsiteY1662" fmla="*/ 119639 h 471218"/>
                <a:gd name="connsiteX1663" fmla="*/ 998963 w 1212715"/>
                <a:gd name="connsiteY1663" fmla="*/ 118201 h 471218"/>
                <a:gd name="connsiteX1664" fmla="*/ 1006866 w 1212715"/>
                <a:gd name="connsiteY1664" fmla="*/ 111012 h 471218"/>
                <a:gd name="connsiteX1665" fmla="*/ 1007944 w 1212715"/>
                <a:gd name="connsiteY1665" fmla="*/ 47033 h 471218"/>
                <a:gd name="connsiteX1666" fmla="*/ 1010099 w 1212715"/>
                <a:gd name="connsiteY1666" fmla="*/ 43798 h 471218"/>
                <a:gd name="connsiteX1667" fmla="*/ 1032013 w 1212715"/>
                <a:gd name="connsiteY1667" fmla="*/ 23670 h 471218"/>
                <a:gd name="connsiteX1668" fmla="*/ 1033809 w 1212715"/>
                <a:gd name="connsiteY1668" fmla="*/ 22592 h 471218"/>
                <a:gd name="connsiteX1669" fmla="*/ 1035246 w 1212715"/>
                <a:gd name="connsiteY1669" fmla="*/ 21873 h 471218"/>
                <a:gd name="connsiteX1670" fmla="*/ 1116433 w 1212715"/>
                <a:gd name="connsiteY1670" fmla="*/ 21154 h 471218"/>
                <a:gd name="connsiteX1671" fmla="*/ 305898 w 1212715"/>
                <a:gd name="connsiteY1671" fmla="*/ 20313 h 471218"/>
                <a:gd name="connsiteX1672" fmla="*/ 305898 w 1212715"/>
                <a:gd name="connsiteY1672" fmla="*/ 22928 h 471218"/>
                <a:gd name="connsiteX1673" fmla="*/ 263786 w 1212715"/>
                <a:gd name="connsiteY1673" fmla="*/ 25169 h 471218"/>
                <a:gd name="connsiteX1674" fmla="*/ 263429 w 1212715"/>
                <a:gd name="connsiteY1674" fmla="*/ 22181 h 471218"/>
                <a:gd name="connsiteX1675" fmla="*/ 305898 w 1212715"/>
                <a:gd name="connsiteY1675" fmla="*/ 20313 h 471218"/>
                <a:gd name="connsiteX1676" fmla="*/ 578492 w 1212715"/>
                <a:gd name="connsiteY1676" fmla="*/ 17979 h 471218"/>
                <a:gd name="connsiteX1677" fmla="*/ 633266 w 1212715"/>
                <a:gd name="connsiteY1677" fmla="*/ 18845 h 471218"/>
                <a:gd name="connsiteX1678" fmla="*/ 633266 w 1212715"/>
                <a:gd name="connsiteY1678" fmla="*/ 20288 h 471218"/>
                <a:gd name="connsiteX1679" fmla="*/ 578132 w 1212715"/>
                <a:gd name="connsiteY1679" fmla="*/ 20577 h 471218"/>
                <a:gd name="connsiteX1680" fmla="*/ 578492 w 1212715"/>
                <a:gd name="connsiteY1680" fmla="*/ 17979 h 471218"/>
                <a:gd name="connsiteX1681" fmla="*/ 301490 w 1212715"/>
                <a:gd name="connsiteY1681" fmla="*/ 15201 h 471218"/>
                <a:gd name="connsiteX1682" fmla="*/ 301490 w 1212715"/>
                <a:gd name="connsiteY1682" fmla="*/ 16391 h 471218"/>
                <a:gd name="connsiteX1683" fmla="*/ 266093 w 1212715"/>
                <a:gd name="connsiteY1683" fmla="*/ 20360 h 471218"/>
                <a:gd name="connsiteX1684" fmla="*/ 265378 w 1212715"/>
                <a:gd name="connsiteY1684" fmla="*/ 17185 h 471218"/>
                <a:gd name="connsiteX1685" fmla="*/ 301490 w 1212715"/>
                <a:gd name="connsiteY1685" fmla="*/ 15201 h 471218"/>
                <a:gd name="connsiteX1686" fmla="*/ 1038522 w 1212715"/>
                <a:gd name="connsiteY1686" fmla="*/ 14553 h 471218"/>
                <a:gd name="connsiteX1687" fmla="*/ 1124157 w 1212715"/>
                <a:gd name="connsiteY1687" fmla="*/ 15555 h 471218"/>
                <a:gd name="connsiteX1688" fmla="*/ 1124157 w 1212715"/>
                <a:gd name="connsiteY1688" fmla="*/ 17226 h 471218"/>
                <a:gd name="connsiteX1689" fmla="*/ 1038522 w 1212715"/>
                <a:gd name="connsiteY1689" fmla="*/ 17561 h 471218"/>
                <a:gd name="connsiteX1690" fmla="*/ 1038522 w 1212715"/>
                <a:gd name="connsiteY1690" fmla="*/ 14553 h 471218"/>
                <a:gd name="connsiteX1691" fmla="*/ 584461 w 1212715"/>
                <a:gd name="connsiteY1691" fmla="*/ 14010 h 471218"/>
                <a:gd name="connsiteX1692" fmla="*/ 626930 w 1212715"/>
                <a:gd name="connsiteY1692" fmla="*/ 14010 h 471218"/>
                <a:gd name="connsiteX1693" fmla="*/ 626930 w 1212715"/>
                <a:gd name="connsiteY1693" fmla="*/ 15597 h 471218"/>
                <a:gd name="connsiteX1694" fmla="*/ 584461 w 1212715"/>
                <a:gd name="connsiteY1694" fmla="*/ 17582 h 471218"/>
                <a:gd name="connsiteX1695" fmla="*/ 584461 w 1212715"/>
                <a:gd name="connsiteY1695" fmla="*/ 14010 h 471218"/>
                <a:gd name="connsiteX1696" fmla="*/ 276592 w 1212715"/>
                <a:gd name="connsiteY1696" fmla="*/ 8851 h 471218"/>
                <a:gd name="connsiteX1697" fmla="*/ 294786 w 1212715"/>
                <a:gd name="connsiteY1697" fmla="*/ 9248 h 471218"/>
                <a:gd name="connsiteX1698" fmla="*/ 294786 w 1212715"/>
                <a:gd name="connsiteY1698" fmla="*/ 11629 h 471218"/>
                <a:gd name="connsiteX1699" fmla="*/ 267317 w 1212715"/>
                <a:gd name="connsiteY1699" fmla="*/ 13613 h 471218"/>
                <a:gd name="connsiteX1700" fmla="*/ 266247 w 1212715"/>
                <a:gd name="connsiteY1700" fmla="*/ 10438 h 471218"/>
                <a:gd name="connsiteX1701" fmla="*/ 276592 w 1212715"/>
                <a:gd name="connsiteY1701" fmla="*/ 8851 h 471218"/>
                <a:gd name="connsiteX1702" fmla="*/ 1072169 w 1212715"/>
                <a:gd name="connsiteY1702" fmla="*/ 8537 h 471218"/>
                <a:gd name="connsiteX1703" fmla="*/ 1107926 w 1212715"/>
                <a:gd name="connsiteY1703" fmla="*/ 8537 h 471218"/>
                <a:gd name="connsiteX1704" fmla="*/ 1107926 w 1212715"/>
                <a:gd name="connsiteY1704" fmla="*/ 9874 h 471218"/>
                <a:gd name="connsiteX1705" fmla="*/ 1071808 w 1212715"/>
                <a:gd name="connsiteY1705" fmla="*/ 11879 h 471218"/>
                <a:gd name="connsiteX1706" fmla="*/ 1043636 w 1212715"/>
                <a:gd name="connsiteY1706" fmla="*/ 12213 h 471218"/>
                <a:gd name="connsiteX1707" fmla="*/ 1042914 w 1212715"/>
                <a:gd name="connsiteY1707" fmla="*/ 9540 h 471218"/>
                <a:gd name="connsiteX1708" fmla="*/ 1072169 w 1212715"/>
                <a:gd name="connsiteY1708" fmla="*/ 8537 h 471218"/>
                <a:gd name="connsiteX1709" fmla="*/ 1068682 w 1212715"/>
                <a:gd name="connsiteY1709" fmla="*/ 1197 h 471218"/>
                <a:gd name="connsiteX1710" fmla="*/ 1100009 w 1212715"/>
                <a:gd name="connsiteY1710" fmla="*/ 1197 h 471218"/>
                <a:gd name="connsiteX1711" fmla="*/ 1099653 w 1212715"/>
                <a:gd name="connsiteY1711" fmla="*/ 3464 h 471218"/>
                <a:gd name="connsiteX1712" fmla="*/ 1068682 w 1212715"/>
                <a:gd name="connsiteY1712" fmla="*/ 4976 h 471218"/>
                <a:gd name="connsiteX1713" fmla="*/ 1045543 w 1212715"/>
                <a:gd name="connsiteY1713" fmla="*/ 5732 h 471218"/>
                <a:gd name="connsiteX1714" fmla="*/ 1044831 w 1212715"/>
                <a:gd name="connsiteY1714" fmla="*/ 2330 h 471218"/>
                <a:gd name="connsiteX1715" fmla="*/ 1068682 w 1212715"/>
                <a:gd name="connsiteY1715" fmla="*/ 1197 h 4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</a:cxnLst>
              <a:rect l="l" t="t" r="r" b="b"/>
              <a:pathLst>
                <a:path w="1212715" h="471218">
                  <a:moveTo>
                    <a:pt x="711518" y="467241"/>
                  </a:moveTo>
                  <a:cubicBezTo>
                    <a:pt x="713717" y="467241"/>
                    <a:pt x="713717" y="470539"/>
                    <a:pt x="711518" y="470539"/>
                  </a:cubicBezTo>
                  <a:cubicBezTo>
                    <a:pt x="704924" y="470905"/>
                    <a:pt x="698330" y="471638"/>
                    <a:pt x="692102" y="470905"/>
                  </a:cubicBezTo>
                  <a:cubicBezTo>
                    <a:pt x="686973" y="470539"/>
                    <a:pt x="681844" y="470172"/>
                    <a:pt x="677082" y="470539"/>
                  </a:cubicBezTo>
                  <a:cubicBezTo>
                    <a:pt x="675983" y="470539"/>
                    <a:pt x="675983" y="469073"/>
                    <a:pt x="676716" y="469073"/>
                  </a:cubicBezTo>
                  <a:cubicBezTo>
                    <a:pt x="681844" y="467241"/>
                    <a:pt x="686973" y="467608"/>
                    <a:pt x="692102" y="467974"/>
                  </a:cubicBezTo>
                  <a:cubicBezTo>
                    <a:pt x="698330" y="467974"/>
                    <a:pt x="704924" y="467241"/>
                    <a:pt x="711518" y="467241"/>
                  </a:cubicBezTo>
                  <a:close/>
                  <a:moveTo>
                    <a:pt x="407185" y="461638"/>
                  </a:moveTo>
                  <a:cubicBezTo>
                    <a:pt x="419747" y="460891"/>
                    <a:pt x="432309" y="463506"/>
                    <a:pt x="444870" y="463506"/>
                  </a:cubicBezTo>
                  <a:cubicBezTo>
                    <a:pt x="447024" y="463506"/>
                    <a:pt x="447024" y="466868"/>
                    <a:pt x="444870" y="466868"/>
                  </a:cubicBezTo>
                  <a:cubicBezTo>
                    <a:pt x="432309" y="466494"/>
                    <a:pt x="419747" y="463879"/>
                    <a:pt x="407185" y="463132"/>
                  </a:cubicBezTo>
                  <a:cubicBezTo>
                    <a:pt x="406108" y="463132"/>
                    <a:pt x="406108" y="462012"/>
                    <a:pt x="407185" y="461638"/>
                  </a:cubicBezTo>
                  <a:close/>
                  <a:moveTo>
                    <a:pt x="711221" y="459304"/>
                  </a:moveTo>
                  <a:cubicBezTo>
                    <a:pt x="713010" y="459304"/>
                    <a:pt x="713725" y="461774"/>
                    <a:pt x="711936" y="462126"/>
                  </a:cubicBezTo>
                  <a:cubicBezTo>
                    <a:pt x="696553" y="465301"/>
                    <a:pt x="680455" y="462832"/>
                    <a:pt x="664714" y="462832"/>
                  </a:cubicBezTo>
                  <a:cubicBezTo>
                    <a:pt x="663641" y="462832"/>
                    <a:pt x="663283" y="461421"/>
                    <a:pt x="664356" y="461421"/>
                  </a:cubicBezTo>
                  <a:cubicBezTo>
                    <a:pt x="680097" y="459304"/>
                    <a:pt x="695838" y="462479"/>
                    <a:pt x="711221" y="459304"/>
                  </a:cubicBezTo>
                  <a:close/>
                  <a:moveTo>
                    <a:pt x="398526" y="456706"/>
                  </a:moveTo>
                  <a:cubicBezTo>
                    <a:pt x="414563" y="454541"/>
                    <a:pt x="431670" y="459232"/>
                    <a:pt x="448063" y="458149"/>
                  </a:cubicBezTo>
                  <a:cubicBezTo>
                    <a:pt x="450201" y="458149"/>
                    <a:pt x="449845" y="461036"/>
                    <a:pt x="448063" y="461397"/>
                  </a:cubicBezTo>
                  <a:cubicBezTo>
                    <a:pt x="431313" y="462118"/>
                    <a:pt x="415276" y="458510"/>
                    <a:pt x="398883" y="457428"/>
                  </a:cubicBezTo>
                  <a:cubicBezTo>
                    <a:pt x="398170" y="457428"/>
                    <a:pt x="398170" y="456706"/>
                    <a:pt x="398526" y="456706"/>
                  </a:cubicBezTo>
                  <a:close/>
                  <a:moveTo>
                    <a:pt x="685747" y="454513"/>
                  </a:moveTo>
                  <a:cubicBezTo>
                    <a:pt x="695002" y="454371"/>
                    <a:pt x="704348" y="454844"/>
                    <a:pt x="713154" y="454844"/>
                  </a:cubicBezTo>
                  <a:cubicBezTo>
                    <a:pt x="715310" y="454844"/>
                    <a:pt x="715310" y="458245"/>
                    <a:pt x="712794" y="458245"/>
                  </a:cubicBezTo>
                  <a:cubicBezTo>
                    <a:pt x="695182" y="458245"/>
                    <a:pt x="676492" y="460513"/>
                    <a:pt x="658879" y="458623"/>
                  </a:cubicBezTo>
                  <a:cubicBezTo>
                    <a:pt x="658520" y="458623"/>
                    <a:pt x="658520" y="457868"/>
                    <a:pt x="658879" y="457868"/>
                  </a:cubicBezTo>
                  <a:cubicBezTo>
                    <a:pt x="667326" y="455411"/>
                    <a:pt x="676492" y="454655"/>
                    <a:pt x="685747" y="454513"/>
                  </a:cubicBezTo>
                  <a:close/>
                  <a:moveTo>
                    <a:pt x="34120" y="440620"/>
                  </a:moveTo>
                  <a:cubicBezTo>
                    <a:pt x="40573" y="445017"/>
                    <a:pt x="45950" y="450145"/>
                    <a:pt x="52761" y="453442"/>
                  </a:cubicBezTo>
                  <a:cubicBezTo>
                    <a:pt x="59930" y="456739"/>
                    <a:pt x="67458" y="459304"/>
                    <a:pt x="75344" y="460403"/>
                  </a:cubicBezTo>
                  <a:cubicBezTo>
                    <a:pt x="77136" y="460403"/>
                    <a:pt x="77136" y="463700"/>
                    <a:pt x="75344" y="463333"/>
                  </a:cubicBezTo>
                  <a:cubicBezTo>
                    <a:pt x="57779" y="461135"/>
                    <a:pt x="46308" y="453076"/>
                    <a:pt x="33762" y="441719"/>
                  </a:cubicBezTo>
                  <a:cubicBezTo>
                    <a:pt x="33045" y="441353"/>
                    <a:pt x="33762" y="440254"/>
                    <a:pt x="34120" y="440620"/>
                  </a:cubicBezTo>
                  <a:close/>
                  <a:moveTo>
                    <a:pt x="845639" y="437449"/>
                  </a:moveTo>
                  <a:cubicBezTo>
                    <a:pt x="846357" y="437079"/>
                    <a:pt x="847074" y="437449"/>
                    <a:pt x="846715" y="437818"/>
                  </a:cubicBezTo>
                  <a:cubicBezTo>
                    <a:pt x="845281" y="443364"/>
                    <a:pt x="840617" y="447061"/>
                    <a:pt x="836671" y="450757"/>
                  </a:cubicBezTo>
                  <a:cubicBezTo>
                    <a:pt x="832367" y="454454"/>
                    <a:pt x="828421" y="459260"/>
                    <a:pt x="823758" y="462957"/>
                  </a:cubicBezTo>
                  <a:cubicBezTo>
                    <a:pt x="822681" y="463696"/>
                    <a:pt x="821247" y="461848"/>
                    <a:pt x="821605" y="460739"/>
                  </a:cubicBezTo>
                  <a:cubicBezTo>
                    <a:pt x="805463" y="461109"/>
                    <a:pt x="789321" y="459630"/>
                    <a:pt x="773179" y="458521"/>
                  </a:cubicBezTo>
                  <a:cubicBezTo>
                    <a:pt x="772820" y="458521"/>
                    <a:pt x="772820" y="457781"/>
                    <a:pt x="773179" y="457412"/>
                  </a:cubicBezTo>
                  <a:cubicBezTo>
                    <a:pt x="790397" y="455933"/>
                    <a:pt x="807257" y="457781"/>
                    <a:pt x="824475" y="457042"/>
                  </a:cubicBezTo>
                  <a:cubicBezTo>
                    <a:pt x="824834" y="457042"/>
                    <a:pt x="825192" y="457042"/>
                    <a:pt x="825551" y="457412"/>
                  </a:cubicBezTo>
                  <a:cubicBezTo>
                    <a:pt x="828780" y="454824"/>
                    <a:pt x="831649" y="451497"/>
                    <a:pt x="834878" y="448909"/>
                  </a:cubicBezTo>
                  <a:cubicBezTo>
                    <a:pt x="839182" y="445212"/>
                    <a:pt x="843128" y="442255"/>
                    <a:pt x="845639" y="437449"/>
                  </a:cubicBezTo>
                  <a:close/>
                  <a:moveTo>
                    <a:pt x="1061623" y="437217"/>
                  </a:moveTo>
                  <a:cubicBezTo>
                    <a:pt x="1061990" y="435491"/>
                    <a:pt x="1064554" y="436181"/>
                    <a:pt x="1064188" y="437907"/>
                  </a:cubicBezTo>
                  <a:cubicBezTo>
                    <a:pt x="1063821" y="438942"/>
                    <a:pt x="1063455" y="440323"/>
                    <a:pt x="1063089" y="441358"/>
                  </a:cubicBezTo>
                  <a:cubicBezTo>
                    <a:pt x="1062356" y="443084"/>
                    <a:pt x="1060158" y="442394"/>
                    <a:pt x="1060525" y="441013"/>
                  </a:cubicBezTo>
                  <a:cubicBezTo>
                    <a:pt x="1060525" y="439633"/>
                    <a:pt x="1061257" y="438597"/>
                    <a:pt x="1061623" y="437217"/>
                  </a:cubicBezTo>
                  <a:close/>
                  <a:moveTo>
                    <a:pt x="1173516" y="435491"/>
                  </a:moveTo>
                  <a:cubicBezTo>
                    <a:pt x="1175684" y="435491"/>
                    <a:pt x="1175684" y="438313"/>
                    <a:pt x="1173516" y="438313"/>
                  </a:cubicBezTo>
                  <a:cubicBezTo>
                    <a:pt x="1144966" y="438666"/>
                    <a:pt x="1116056" y="441488"/>
                    <a:pt x="1087868" y="439724"/>
                  </a:cubicBezTo>
                  <a:cubicBezTo>
                    <a:pt x="1087145" y="439724"/>
                    <a:pt x="1087145" y="439019"/>
                    <a:pt x="1087868" y="439019"/>
                  </a:cubicBezTo>
                  <a:cubicBezTo>
                    <a:pt x="1116056" y="436902"/>
                    <a:pt x="1144966" y="435491"/>
                    <a:pt x="1173516" y="435491"/>
                  </a:cubicBezTo>
                  <a:close/>
                  <a:moveTo>
                    <a:pt x="1050897" y="428244"/>
                  </a:moveTo>
                  <a:cubicBezTo>
                    <a:pt x="1050897" y="427554"/>
                    <a:pt x="1051889" y="427899"/>
                    <a:pt x="1051889" y="428589"/>
                  </a:cubicBezTo>
                  <a:cubicBezTo>
                    <a:pt x="1051889" y="433421"/>
                    <a:pt x="1048913" y="437217"/>
                    <a:pt x="1046928" y="441358"/>
                  </a:cubicBezTo>
                  <a:cubicBezTo>
                    <a:pt x="1046267" y="443084"/>
                    <a:pt x="1044283" y="441704"/>
                    <a:pt x="1044944" y="440323"/>
                  </a:cubicBezTo>
                  <a:cubicBezTo>
                    <a:pt x="1046928" y="436527"/>
                    <a:pt x="1049905" y="432731"/>
                    <a:pt x="1050897" y="428244"/>
                  </a:cubicBezTo>
                  <a:close/>
                  <a:moveTo>
                    <a:pt x="1169957" y="427927"/>
                  </a:moveTo>
                  <a:cubicBezTo>
                    <a:pt x="1172506" y="427554"/>
                    <a:pt x="1172506" y="431663"/>
                    <a:pt x="1169957" y="431663"/>
                  </a:cubicBezTo>
                  <a:cubicBezTo>
                    <a:pt x="1150655" y="433530"/>
                    <a:pt x="1131353" y="433530"/>
                    <a:pt x="1112051" y="432783"/>
                  </a:cubicBezTo>
                  <a:cubicBezTo>
                    <a:pt x="1110958" y="432783"/>
                    <a:pt x="1110958" y="431289"/>
                    <a:pt x="1112051" y="431289"/>
                  </a:cubicBezTo>
                  <a:cubicBezTo>
                    <a:pt x="1131353" y="430542"/>
                    <a:pt x="1150655" y="429795"/>
                    <a:pt x="1169957" y="427927"/>
                  </a:cubicBezTo>
                  <a:close/>
                  <a:moveTo>
                    <a:pt x="299989" y="427620"/>
                  </a:moveTo>
                  <a:cubicBezTo>
                    <a:pt x="300356" y="425966"/>
                    <a:pt x="302554" y="425966"/>
                    <a:pt x="302554" y="427620"/>
                  </a:cubicBezTo>
                  <a:cubicBezTo>
                    <a:pt x="302554" y="429273"/>
                    <a:pt x="302187" y="430596"/>
                    <a:pt x="301455" y="431919"/>
                  </a:cubicBezTo>
                  <a:cubicBezTo>
                    <a:pt x="301088" y="433573"/>
                    <a:pt x="298158" y="432581"/>
                    <a:pt x="298890" y="431258"/>
                  </a:cubicBezTo>
                  <a:cubicBezTo>
                    <a:pt x="299257" y="429935"/>
                    <a:pt x="299989" y="428612"/>
                    <a:pt x="299989" y="427620"/>
                  </a:cubicBezTo>
                  <a:close/>
                  <a:moveTo>
                    <a:pt x="295776" y="423821"/>
                  </a:moveTo>
                  <a:cubicBezTo>
                    <a:pt x="296173" y="422791"/>
                    <a:pt x="297761" y="422791"/>
                    <a:pt x="297761" y="423821"/>
                  </a:cubicBezTo>
                  <a:cubicBezTo>
                    <a:pt x="297761" y="425880"/>
                    <a:pt x="296570" y="427596"/>
                    <a:pt x="295776" y="429656"/>
                  </a:cubicBezTo>
                  <a:cubicBezTo>
                    <a:pt x="294983" y="431029"/>
                    <a:pt x="294189" y="433088"/>
                    <a:pt x="292998" y="434118"/>
                  </a:cubicBezTo>
                  <a:cubicBezTo>
                    <a:pt x="291807" y="435148"/>
                    <a:pt x="290220" y="434118"/>
                    <a:pt x="290617" y="433088"/>
                  </a:cubicBezTo>
                  <a:cubicBezTo>
                    <a:pt x="291014" y="431372"/>
                    <a:pt x="292204" y="429999"/>
                    <a:pt x="292998" y="428626"/>
                  </a:cubicBezTo>
                  <a:cubicBezTo>
                    <a:pt x="294189" y="426910"/>
                    <a:pt x="294983" y="425194"/>
                    <a:pt x="295776" y="423821"/>
                  </a:cubicBezTo>
                  <a:close/>
                  <a:moveTo>
                    <a:pt x="1172420" y="420410"/>
                  </a:moveTo>
                  <a:cubicBezTo>
                    <a:pt x="1174595" y="419616"/>
                    <a:pt x="1175683" y="423585"/>
                    <a:pt x="1173145" y="424379"/>
                  </a:cubicBezTo>
                  <a:cubicBezTo>
                    <a:pt x="1159370" y="427157"/>
                    <a:pt x="1145233" y="421997"/>
                    <a:pt x="1131458" y="426363"/>
                  </a:cubicBezTo>
                  <a:cubicBezTo>
                    <a:pt x="1130371" y="426760"/>
                    <a:pt x="1130008" y="424776"/>
                    <a:pt x="1130733" y="424379"/>
                  </a:cubicBezTo>
                  <a:cubicBezTo>
                    <a:pt x="1144508" y="419616"/>
                    <a:pt x="1158645" y="423188"/>
                    <a:pt x="1172420" y="420410"/>
                  </a:cubicBezTo>
                  <a:close/>
                  <a:moveTo>
                    <a:pt x="542854" y="420329"/>
                  </a:moveTo>
                  <a:cubicBezTo>
                    <a:pt x="543593" y="419616"/>
                    <a:pt x="545439" y="420329"/>
                    <a:pt x="545070" y="421398"/>
                  </a:cubicBezTo>
                  <a:cubicBezTo>
                    <a:pt x="542485" y="426744"/>
                    <a:pt x="536947" y="431020"/>
                    <a:pt x="533256" y="435297"/>
                  </a:cubicBezTo>
                  <a:cubicBezTo>
                    <a:pt x="532148" y="436723"/>
                    <a:pt x="529933" y="434941"/>
                    <a:pt x="531040" y="433515"/>
                  </a:cubicBezTo>
                  <a:cubicBezTo>
                    <a:pt x="533994" y="428526"/>
                    <a:pt x="539532" y="425674"/>
                    <a:pt x="542854" y="420329"/>
                  </a:cubicBezTo>
                  <a:close/>
                  <a:moveTo>
                    <a:pt x="292267" y="414854"/>
                  </a:moveTo>
                  <a:cubicBezTo>
                    <a:pt x="293019" y="417302"/>
                    <a:pt x="291139" y="420101"/>
                    <a:pt x="290011" y="421849"/>
                  </a:cubicBezTo>
                  <a:cubicBezTo>
                    <a:pt x="287379" y="426047"/>
                    <a:pt x="285123" y="429894"/>
                    <a:pt x="282492" y="433742"/>
                  </a:cubicBezTo>
                  <a:cubicBezTo>
                    <a:pt x="281364" y="435141"/>
                    <a:pt x="279108" y="434092"/>
                    <a:pt x="279860" y="432343"/>
                  </a:cubicBezTo>
                  <a:cubicBezTo>
                    <a:pt x="283244" y="426397"/>
                    <a:pt x="288883" y="421500"/>
                    <a:pt x="291515" y="415204"/>
                  </a:cubicBezTo>
                  <a:cubicBezTo>
                    <a:pt x="291515" y="414854"/>
                    <a:pt x="291891" y="414854"/>
                    <a:pt x="292267" y="414854"/>
                  </a:cubicBezTo>
                  <a:close/>
                  <a:moveTo>
                    <a:pt x="1168376" y="413266"/>
                  </a:moveTo>
                  <a:cubicBezTo>
                    <a:pt x="1170920" y="413266"/>
                    <a:pt x="1170920" y="416124"/>
                    <a:pt x="1168376" y="416441"/>
                  </a:cubicBezTo>
                  <a:cubicBezTo>
                    <a:pt x="1159654" y="416759"/>
                    <a:pt x="1151296" y="417394"/>
                    <a:pt x="1142574" y="417711"/>
                  </a:cubicBezTo>
                  <a:cubicBezTo>
                    <a:pt x="1141120" y="417711"/>
                    <a:pt x="1141120" y="415489"/>
                    <a:pt x="1142574" y="415489"/>
                  </a:cubicBezTo>
                  <a:cubicBezTo>
                    <a:pt x="1151296" y="414854"/>
                    <a:pt x="1160018" y="413583"/>
                    <a:pt x="1168376" y="413266"/>
                  </a:cubicBezTo>
                  <a:close/>
                  <a:moveTo>
                    <a:pt x="996163" y="407640"/>
                  </a:moveTo>
                  <a:cubicBezTo>
                    <a:pt x="996163" y="406916"/>
                    <a:pt x="997257" y="406916"/>
                    <a:pt x="997257" y="407640"/>
                  </a:cubicBezTo>
                  <a:cubicBezTo>
                    <a:pt x="997986" y="417778"/>
                    <a:pt x="999444" y="427916"/>
                    <a:pt x="999444" y="438054"/>
                  </a:cubicBezTo>
                  <a:cubicBezTo>
                    <a:pt x="999080" y="447105"/>
                    <a:pt x="998351" y="455795"/>
                    <a:pt x="999809" y="464846"/>
                  </a:cubicBezTo>
                  <a:cubicBezTo>
                    <a:pt x="1006371" y="464846"/>
                    <a:pt x="1013297" y="465208"/>
                    <a:pt x="1019859" y="464484"/>
                  </a:cubicBezTo>
                  <a:cubicBezTo>
                    <a:pt x="1027514" y="463760"/>
                    <a:pt x="1034805" y="462674"/>
                    <a:pt x="1042460" y="462674"/>
                  </a:cubicBezTo>
                  <a:cubicBezTo>
                    <a:pt x="1043918" y="462674"/>
                    <a:pt x="1043554" y="464846"/>
                    <a:pt x="1042460" y="464846"/>
                  </a:cubicBezTo>
                  <a:cubicBezTo>
                    <a:pt x="1027878" y="466295"/>
                    <a:pt x="1014026" y="467743"/>
                    <a:pt x="999444" y="467743"/>
                  </a:cubicBezTo>
                  <a:cubicBezTo>
                    <a:pt x="998351" y="468467"/>
                    <a:pt x="996892" y="468467"/>
                    <a:pt x="996892" y="467019"/>
                  </a:cubicBezTo>
                  <a:cubicBezTo>
                    <a:pt x="995070" y="457243"/>
                    <a:pt x="996163" y="447829"/>
                    <a:pt x="996163" y="438054"/>
                  </a:cubicBezTo>
                  <a:cubicBezTo>
                    <a:pt x="996163" y="427916"/>
                    <a:pt x="995434" y="417778"/>
                    <a:pt x="996163" y="407640"/>
                  </a:cubicBezTo>
                  <a:close/>
                  <a:moveTo>
                    <a:pt x="544544" y="404819"/>
                  </a:moveTo>
                  <a:cubicBezTo>
                    <a:pt x="545613" y="403741"/>
                    <a:pt x="547038" y="405179"/>
                    <a:pt x="545969" y="406616"/>
                  </a:cubicBezTo>
                  <a:cubicBezTo>
                    <a:pt x="536704" y="417399"/>
                    <a:pt x="525656" y="426745"/>
                    <a:pt x="517459" y="438247"/>
                  </a:cubicBezTo>
                  <a:lnTo>
                    <a:pt x="517103" y="438966"/>
                  </a:lnTo>
                  <a:lnTo>
                    <a:pt x="516034" y="440044"/>
                  </a:lnTo>
                  <a:cubicBezTo>
                    <a:pt x="514608" y="441482"/>
                    <a:pt x="512470" y="439685"/>
                    <a:pt x="513183" y="437887"/>
                  </a:cubicBezTo>
                  <a:cubicBezTo>
                    <a:pt x="521379" y="424947"/>
                    <a:pt x="534209" y="415962"/>
                    <a:pt x="544544" y="404819"/>
                  </a:cubicBezTo>
                  <a:close/>
                  <a:moveTo>
                    <a:pt x="288762" y="400919"/>
                  </a:moveTo>
                  <a:cubicBezTo>
                    <a:pt x="288762" y="400566"/>
                    <a:pt x="289856" y="400566"/>
                    <a:pt x="289856" y="401271"/>
                  </a:cubicBezTo>
                  <a:cubicBezTo>
                    <a:pt x="289127" y="407269"/>
                    <a:pt x="285119" y="412208"/>
                    <a:pt x="282204" y="417146"/>
                  </a:cubicBezTo>
                  <a:cubicBezTo>
                    <a:pt x="278197" y="423496"/>
                    <a:pt x="276010" y="430199"/>
                    <a:pt x="272003" y="436549"/>
                  </a:cubicBezTo>
                  <a:cubicBezTo>
                    <a:pt x="270910" y="438313"/>
                    <a:pt x="267995" y="436549"/>
                    <a:pt x="269452" y="434785"/>
                  </a:cubicBezTo>
                  <a:cubicBezTo>
                    <a:pt x="272731" y="429141"/>
                    <a:pt x="274917" y="423144"/>
                    <a:pt x="278561" y="417499"/>
                  </a:cubicBezTo>
                  <a:cubicBezTo>
                    <a:pt x="282204" y="412208"/>
                    <a:pt x="286212" y="407269"/>
                    <a:pt x="288762" y="400919"/>
                  </a:cubicBezTo>
                  <a:close/>
                  <a:moveTo>
                    <a:pt x="177902" y="398115"/>
                  </a:moveTo>
                  <a:lnTo>
                    <a:pt x="169787" y="416204"/>
                  </a:lnTo>
                  <a:cubicBezTo>
                    <a:pt x="157590" y="430036"/>
                    <a:pt x="141388" y="440039"/>
                    <a:pt x="124105" y="441481"/>
                  </a:cubicBezTo>
                  <a:cubicBezTo>
                    <a:pt x="121945" y="441481"/>
                    <a:pt x="121945" y="438597"/>
                    <a:pt x="124105" y="438237"/>
                  </a:cubicBezTo>
                  <a:cubicBezTo>
                    <a:pt x="140668" y="436795"/>
                    <a:pt x="157950" y="426342"/>
                    <a:pt x="168031" y="413366"/>
                  </a:cubicBezTo>
                  <a:close/>
                  <a:moveTo>
                    <a:pt x="547323" y="387375"/>
                  </a:moveTo>
                  <a:cubicBezTo>
                    <a:pt x="548405" y="386279"/>
                    <a:pt x="550209" y="388106"/>
                    <a:pt x="548766" y="389203"/>
                  </a:cubicBezTo>
                  <a:cubicBezTo>
                    <a:pt x="533612" y="403456"/>
                    <a:pt x="519541" y="418075"/>
                    <a:pt x="507274" y="434886"/>
                  </a:cubicBezTo>
                  <a:cubicBezTo>
                    <a:pt x="505831" y="436714"/>
                    <a:pt x="502945" y="434886"/>
                    <a:pt x="504027" y="433059"/>
                  </a:cubicBezTo>
                  <a:cubicBezTo>
                    <a:pt x="515934" y="415882"/>
                    <a:pt x="531809" y="401263"/>
                    <a:pt x="547323" y="387375"/>
                  </a:cubicBezTo>
                  <a:close/>
                  <a:moveTo>
                    <a:pt x="417855" y="385766"/>
                  </a:moveTo>
                  <a:cubicBezTo>
                    <a:pt x="417855" y="384691"/>
                    <a:pt x="419443" y="384691"/>
                    <a:pt x="419443" y="385766"/>
                  </a:cubicBezTo>
                  <a:cubicBezTo>
                    <a:pt x="419125" y="402973"/>
                    <a:pt x="421665" y="420179"/>
                    <a:pt x="421665" y="437386"/>
                  </a:cubicBezTo>
                  <a:cubicBezTo>
                    <a:pt x="421665" y="439896"/>
                    <a:pt x="418490" y="439896"/>
                    <a:pt x="418490" y="437386"/>
                  </a:cubicBezTo>
                  <a:cubicBezTo>
                    <a:pt x="418172" y="420179"/>
                    <a:pt x="417220" y="402973"/>
                    <a:pt x="417855" y="385766"/>
                  </a:cubicBezTo>
                  <a:close/>
                  <a:moveTo>
                    <a:pt x="341927" y="380656"/>
                  </a:moveTo>
                  <a:cubicBezTo>
                    <a:pt x="341927" y="379929"/>
                    <a:pt x="343016" y="379929"/>
                    <a:pt x="343016" y="380656"/>
                  </a:cubicBezTo>
                  <a:cubicBezTo>
                    <a:pt x="343378" y="398830"/>
                    <a:pt x="344467" y="417005"/>
                    <a:pt x="346644" y="434816"/>
                  </a:cubicBezTo>
                  <a:cubicBezTo>
                    <a:pt x="347007" y="435543"/>
                    <a:pt x="347007" y="436270"/>
                    <a:pt x="346644" y="436997"/>
                  </a:cubicBezTo>
                  <a:cubicBezTo>
                    <a:pt x="343378" y="440632"/>
                    <a:pt x="339750" y="444267"/>
                    <a:pt x="336121" y="446811"/>
                  </a:cubicBezTo>
                  <a:cubicBezTo>
                    <a:pt x="331767" y="450083"/>
                    <a:pt x="327413" y="452627"/>
                    <a:pt x="324147" y="456626"/>
                  </a:cubicBezTo>
                  <a:cubicBezTo>
                    <a:pt x="323421" y="457353"/>
                    <a:pt x="321970" y="456626"/>
                    <a:pt x="322696" y="455899"/>
                  </a:cubicBezTo>
                  <a:cubicBezTo>
                    <a:pt x="325598" y="451537"/>
                    <a:pt x="329590" y="448992"/>
                    <a:pt x="333581" y="445721"/>
                  </a:cubicBezTo>
                  <a:cubicBezTo>
                    <a:pt x="337210" y="443177"/>
                    <a:pt x="340113" y="439542"/>
                    <a:pt x="343378" y="436270"/>
                  </a:cubicBezTo>
                  <a:cubicBezTo>
                    <a:pt x="343378" y="435907"/>
                    <a:pt x="343378" y="435907"/>
                    <a:pt x="343378" y="435543"/>
                  </a:cubicBezTo>
                  <a:cubicBezTo>
                    <a:pt x="341201" y="417005"/>
                    <a:pt x="341201" y="398830"/>
                    <a:pt x="341927" y="380656"/>
                  </a:cubicBezTo>
                  <a:close/>
                  <a:moveTo>
                    <a:pt x="180099" y="379416"/>
                  </a:moveTo>
                  <a:cubicBezTo>
                    <a:pt x="180461" y="378341"/>
                    <a:pt x="181908" y="378699"/>
                    <a:pt x="181908" y="379775"/>
                  </a:cubicBezTo>
                  <a:cubicBezTo>
                    <a:pt x="178651" y="400925"/>
                    <a:pt x="155855" y="424584"/>
                    <a:pt x="136315" y="432828"/>
                  </a:cubicBezTo>
                  <a:cubicBezTo>
                    <a:pt x="134505" y="433545"/>
                    <a:pt x="133058" y="430678"/>
                    <a:pt x="134867" y="430319"/>
                  </a:cubicBezTo>
                  <a:cubicBezTo>
                    <a:pt x="153683" y="422074"/>
                    <a:pt x="175757" y="399491"/>
                    <a:pt x="180099" y="379416"/>
                  </a:cubicBezTo>
                  <a:close/>
                  <a:moveTo>
                    <a:pt x="186521" y="378903"/>
                  </a:moveTo>
                  <a:lnTo>
                    <a:pt x="182028" y="391739"/>
                  </a:lnTo>
                  <a:lnTo>
                    <a:pt x="177902" y="398115"/>
                  </a:lnTo>
                  <a:close/>
                  <a:moveTo>
                    <a:pt x="292291" y="378701"/>
                  </a:moveTo>
                  <a:cubicBezTo>
                    <a:pt x="292291" y="378341"/>
                    <a:pt x="293027" y="378341"/>
                    <a:pt x="293027" y="378701"/>
                  </a:cubicBezTo>
                  <a:cubicBezTo>
                    <a:pt x="290452" y="388416"/>
                    <a:pt x="284567" y="397412"/>
                    <a:pt x="279785" y="405688"/>
                  </a:cubicBezTo>
                  <a:cubicBezTo>
                    <a:pt x="275371" y="413605"/>
                    <a:pt x="272429" y="422960"/>
                    <a:pt x="267279" y="430517"/>
                  </a:cubicBezTo>
                  <a:cubicBezTo>
                    <a:pt x="266176" y="431956"/>
                    <a:pt x="263233" y="430517"/>
                    <a:pt x="264704" y="428718"/>
                  </a:cubicBezTo>
                  <a:cubicBezTo>
                    <a:pt x="269854" y="421161"/>
                    <a:pt x="273164" y="412165"/>
                    <a:pt x="277946" y="404609"/>
                  </a:cubicBezTo>
                  <a:cubicBezTo>
                    <a:pt x="283096" y="395973"/>
                    <a:pt x="288981" y="387697"/>
                    <a:pt x="292291" y="378701"/>
                  </a:cubicBezTo>
                  <a:close/>
                  <a:moveTo>
                    <a:pt x="425952" y="373066"/>
                  </a:moveTo>
                  <a:cubicBezTo>
                    <a:pt x="425952" y="371991"/>
                    <a:pt x="427539" y="371991"/>
                    <a:pt x="427539" y="373066"/>
                  </a:cubicBezTo>
                  <a:cubicBezTo>
                    <a:pt x="428333" y="394216"/>
                    <a:pt x="431111" y="415007"/>
                    <a:pt x="430714" y="435798"/>
                  </a:cubicBezTo>
                  <a:cubicBezTo>
                    <a:pt x="430714" y="438308"/>
                    <a:pt x="426745" y="438308"/>
                    <a:pt x="426745" y="435798"/>
                  </a:cubicBezTo>
                  <a:cubicBezTo>
                    <a:pt x="426348" y="415007"/>
                    <a:pt x="425158" y="394216"/>
                    <a:pt x="425952" y="373066"/>
                  </a:cubicBezTo>
                  <a:close/>
                  <a:moveTo>
                    <a:pt x="548436" y="371486"/>
                  </a:moveTo>
                  <a:cubicBezTo>
                    <a:pt x="549147" y="370404"/>
                    <a:pt x="550214" y="372208"/>
                    <a:pt x="549147" y="372929"/>
                  </a:cubicBezTo>
                  <a:cubicBezTo>
                    <a:pt x="541324" y="378702"/>
                    <a:pt x="534212" y="387722"/>
                    <a:pt x="527456" y="394938"/>
                  </a:cubicBezTo>
                  <a:cubicBezTo>
                    <a:pt x="521055" y="401793"/>
                    <a:pt x="516077" y="409731"/>
                    <a:pt x="509676" y="416225"/>
                  </a:cubicBezTo>
                  <a:cubicBezTo>
                    <a:pt x="507898" y="417668"/>
                    <a:pt x="506120" y="415503"/>
                    <a:pt x="507187" y="414060"/>
                  </a:cubicBezTo>
                  <a:cubicBezTo>
                    <a:pt x="514654" y="405040"/>
                    <a:pt x="521766" y="396742"/>
                    <a:pt x="529945" y="388444"/>
                  </a:cubicBezTo>
                  <a:cubicBezTo>
                    <a:pt x="535990" y="383032"/>
                    <a:pt x="541680" y="375455"/>
                    <a:pt x="548436" y="371486"/>
                  </a:cubicBezTo>
                  <a:close/>
                  <a:moveTo>
                    <a:pt x="613503" y="370763"/>
                  </a:moveTo>
                  <a:cubicBezTo>
                    <a:pt x="615346" y="370763"/>
                    <a:pt x="617188" y="370404"/>
                    <a:pt x="619031" y="370763"/>
                  </a:cubicBezTo>
                  <a:cubicBezTo>
                    <a:pt x="619768" y="370763"/>
                    <a:pt x="619768" y="371122"/>
                    <a:pt x="619768" y="371481"/>
                  </a:cubicBezTo>
                  <a:cubicBezTo>
                    <a:pt x="620874" y="370763"/>
                    <a:pt x="622348" y="370763"/>
                    <a:pt x="622716" y="372199"/>
                  </a:cubicBezTo>
                  <a:cubicBezTo>
                    <a:pt x="624927" y="380817"/>
                    <a:pt x="625296" y="390153"/>
                    <a:pt x="626401" y="398771"/>
                  </a:cubicBezTo>
                  <a:cubicBezTo>
                    <a:pt x="626401" y="400207"/>
                    <a:pt x="624559" y="400207"/>
                    <a:pt x="624559" y="399489"/>
                  </a:cubicBezTo>
                  <a:cubicBezTo>
                    <a:pt x="622716" y="390512"/>
                    <a:pt x="621979" y="381535"/>
                    <a:pt x="619400" y="372917"/>
                  </a:cubicBezTo>
                  <a:cubicBezTo>
                    <a:pt x="619400" y="373276"/>
                    <a:pt x="619400" y="373276"/>
                    <a:pt x="619031" y="373276"/>
                  </a:cubicBezTo>
                  <a:cubicBezTo>
                    <a:pt x="617188" y="373995"/>
                    <a:pt x="614977" y="373276"/>
                    <a:pt x="612766" y="373276"/>
                  </a:cubicBezTo>
                  <a:cubicBezTo>
                    <a:pt x="610924" y="373276"/>
                    <a:pt x="608712" y="373636"/>
                    <a:pt x="606870" y="373636"/>
                  </a:cubicBezTo>
                  <a:cubicBezTo>
                    <a:pt x="606501" y="373636"/>
                    <a:pt x="606133" y="372917"/>
                    <a:pt x="606501" y="372558"/>
                  </a:cubicBezTo>
                  <a:cubicBezTo>
                    <a:pt x="608712" y="371840"/>
                    <a:pt x="611292" y="371481"/>
                    <a:pt x="613503" y="370763"/>
                  </a:cubicBezTo>
                  <a:close/>
                  <a:moveTo>
                    <a:pt x="1203009" y="370164"/>
                  </a:moveTo>
                  <a:cubicBezTo>
                    <a:pt x="1197620" y="374477"/>
                    <a:pt x="1192950" y="379150"/>
                    <a:pt x="1187203" y="383104"/>
                  </a:cubicBezTo>
                  <a:cubicBezTo>
                    <a:pt x="1186843" y="384901"/>
                    <a:pt x="1185766" y="386698"/>
                    <a:pt x="1183970" y="387777"/>
                  </a:cubicBezTo>
                  <a:cubicBezTo>
                    <a:pt x="1185766" y="405748"/>
                    <a:pt x="1187203" y="423360"/>
                    <a:pt x="1186843" y="441332"/>
                  </a:cubicBezTo>
                  <a:cubicBezTo>
                    <a:pt x="1187562" y="442051"/>
                    <a:pt x="1187562" y="442411"/>
                    <a:pt x="1187921" y="443130"/>
                  </a:cubicBezTo>
                  <a:cubicBezTo>
                    <a:pt x="1192591" y="437738"/>
                    <a:pt x="1197261" y="432346"/>
                    <a:pt x="1201931" y="426955"/>
                  </a:cubicBezTo>
                  <a:cubicBezTo>
                    <a:pt x="1200854" y="415812"/>
                    <a:pt x="1201931" y="404670"/>
                    <a:pt x="1201572" y="393168"/>
                  </a:cubicBezTo>
                  <a:cubicBezTo>
                    <a:pt x="1201213" y="385620"/>
                    <a:pt x="1200854" y="377712"/>
                    <a:pt x="1203009" y="370164"/>
                  </a:cubicBezTo>
                  <a:close/>
                  <a:moveTo>
                    <a:pt x="1100986" y="369086"/>
                  </a:moveTo>
                  <a:cubicBezTo>
                    <a:pt x="1100986" y="369445"/>
                    <a:pt x="1100627" y="369445"/>
                    <a:pt x="1100627" y="369805"/>
                  </a:cubicBezTo>
                  <a:cubicBezTo>
                    <a:pt x="1094520" y="373759"/>
                    <a:pt x="1088772" y="377712"/>
                    <a:pt x="1082665" y="380947"/>
                  </a:cubicBezTo>
                  <a:cubicBezTo>
                    <a:pt x="1092724" y="379869"/>
                    <a:pt x="1103860" y="380588"/>
                    <a:pt x="1113919" y="380588"/>
                  </a:cubicBezTo>
                  <a:cubicBezTo>
                    <a:pt x="1136910" y="380588"/>
                    <a:pt x="1159542" y="378431"/>
                    <a:pt x="1182173" y="377712"/>
                  </a:cubicBezTo>
                  <a:cubicBezTo>
                    <a:pt x="1183251" y="377712"/>
                    <a:pt x="1183970" y="377712"/>
                    <a:pt x="1184329" y="378072"/>
                  </a:cubicBezTo>
                  <a:cubicBezTo>
                    <a:pt x="1187562" y="374837"/>
                    <a:pt x="1190436" y="371961"/>
                    <a:pt x="1193669" y="369445"/>
                  </a:cubicBezTo>
                  <a:cubicBezTo>
                    <a:pt x="1163134" y="372321"/>
                    <a:pt x="1131162" y="370883"/>
                    <a:pt x="1100986" y="369086"/>
                  </a:cubicBezTo>
                  <a:close/>
                  <a:moveTo>
                    <a:pt x="190355" y="367950"/>
                  </a:moveTo>
                  <a:cubicBezTo>
                    <a:pt x="190715" y="367229"/>
                    <a:pt x="191435" y="367229"/>
                    <a:pt x="191435" y="367950"/>
                  </a:cubicBezTo>
                  <a:lnTo>
                    <a:pt x="186521" y="378903"/>
                  </a:lnTo>
                  <a:close/>
                  <a:moveTo>
                    <a:pt x="117058" y="364345"/>
                  </a:moveTo>
                  <a:lnTo>
                    <a:pt x="109609" y="366232"/>
                  </a:lnTo>
                  <a:cubicBezTo>
                    <a:pt x="109245" y="366232"/>
                    <a:pt x="109245" y="365124"/>
                    <a:pt x="109609" y="365124"/>
                  </a:cubicBezTo>
                  <a:close/>
                  <a:moveTo>
                    <a:pt x="625536" y="364054"/>
                  </a:moveTo>
                  <a:cubicBezTo>
                    <a:pt x="625888" y="364054"/>
                    <a:pt x="626241" y="364419"/>
                    <a:pt x="626594" y="364419"/>
                  </a:cubicBezTo>
                  <a:cubicBezTo>
                    <a:pt x="626947" y="364419"/>
                    <a:pt x="628005" y="364419"/>
                    <a:pt x="628005" y="365513"/>
                  </a:cubicBezTo>
                  <a:cubicBezTo>
                    <a:pt x="630827" y="382289"/>
                    <a:pt x="634355" y="399429"/>
                    <a:pt x="633297" y="416570"/>
                  </a:cubicBezTo>
                  <a:cubicBezTo>
                    <a:pt x="633297" y="417664"/>
                    <a:pt x="631533" y="417664"/>
                    <a:pt x="631180" y="416570"/>
                  </a:cubicBezTo>
                  <a:cubicBezTo>
                    <a:pt x="630475" y="399794"/>
                    <a:pt x="628005" y="383747"/>
                    <a:pt x="625183" y="367336"/>
                  </a:cubicBezTo>
                  <a:cubicBezTo>
                    <a:pt x="617069" y="368066"/>
                    <a:pt x="608955" y="368066"/>
                    <a:pt x="601194" y="367701"/>
                  </a:cubicBezTo>
                  <a:cubicBezTo>
                    <a:pt x="599783" y="367336"/>
                    <a:pt x="600136" y="365877"/>
                    <a:pt x="601194" y="365877"/>
                  </a:cubicBezTo>
                  <a:cubicBezTo>
                    <a:pt x="609308" y="365148"/>
                    <a:pt x="617422" y="364419"/>
                    <a:pt x="625536" y="364054"/>
                  </a:cubicBezTo>
                  <a:close/>
                  <a:moveTo>
                    <a:pt x="118237" y="364046"/>
                  </a:moveTo>
                  <a:lnTo>
                    <a:pt x="117989" y="364247"/>
                  </a:lnTo>
                  <a:lnTo>
                    <a:pt x="117058" y="364345"/>
                  </a:lnTo>
                  <a:close/>
                  <a:moveTo>
                    <a:pt x="1001420" y="360012"/>
                  </a:moveTo>
                  <a:cubicBezTo>
                    <a:pt x="1001420" y="359291"/>
                    <a:pt x="1002501" y="359291"/>
                    <a:pt x="1002861" y="360012"/>
                  </a:cubicBezTo>
                  <a:cubicBezTo>
                    <a:pt x="1004302" y="379135"/>
                    <a:pt x="1004662" y="397896"/>
                    <a:pt x="1006103" y="416658"/>
                  </a:cubicBezTo>
                  <a:cubicBezTo>
                    <a:pt x="1006824" y="430007"/>
                    <a:pt x="1005383" y="442996"/>
                    <a:pt x="1006824" y="455985"/>
                  </a:cubicBezTo>
                  <a:cubicBezTo>
                    <a:pt x="1006824" y="456346"/>
                    <a:pt x="1006824" y="456346"/>
                    <a:pt x="1006824" y="456706"/>
                  </a:cubicBezTo>
                  <a:cubicBezTo>
                    <a:pt x="1013669" y="458510"/>
                    <a:pt x="1021235" y="457067"/>
                    <a:pt x="1028441" y="457067"/>
                  </a:cubicBezTo>
                  <a:cubicBezTo>
                    <a:pt x="1035647" y="457067"/>
                    <a:pt x="1043213" y="457428"/>
                    <a:pt x="1050418" y="458510"/>
                  </a:cubicBezTo>
                  <a:cubicBezTo>
                    <a:pt x="1051859" y="458510"/>
                    <a:pt x="1051859" y="460314"/>
                    <a:pt x="1050418" y="460314"/>
                  </a:cubicBezTo>
                  <a:cubicBezTo>
                    <a:pt x="1041051" y="460675"/>
                    <a:pt x="1031323" y="460314"/>
                    <a:pt x="1021596" y="460675"/>
                  </a:cubicBezTo>
                  <a:cubicBezTo>
                    <a:pt x="1016191" y="461036"/>
                    <a:pt x="1010427" y="462118"/>
                    <a:pt x="1005023" y="459954"/>
                  </a:cubicBezTo>
                  <a:cubicBezTo>
                    <a:pt x="1003942" y="459593"/>
                    <a:pt x="1003581" y="458150"/>
                    <a:pt x="1003942" y="457428"/>
                  </a:cubicBezTo>
                  <a:cubicBezTo>
                    <a:pt x="1003581" y="457067"/>
                    <a:pt x="1003221" y="456346"/>
                    <a:pt x="1003221" y="455985"/>
                  </a:cubicBezTo>
                  <a:cubicBezTo>
                    <a:pt x="1001780" y="441914"/>
                    <a:pt x="1002861" y="426760"/>
                    <a:pt x="1002501" y="412689"/>
                  </a:cubicBezTo>
                  <a:cubicBezTo>
                    <a:pt x="1001420" y="395010"/>
                    <a:pt x="1001780" y="377331"/>
                    <a:pt x="1001420" y="360012"/>
                  </a:cubicBezTo>
                  <a:close/>
                  <a:moveTo>
                    <a:pt x="548390" y="360009"/>
                  </a:moveTo>
                  <a:cubicBezTo>
                    <a:pt x="549117" y="359291"/>
                    <a:pt x="550207" y="360727"/>
                    <a:pt x="549480" y="361444"/>
                  </a:cubicBezTo>
                  <a:cubicBezTo>
                    <a:pt x="536040" y="372930"/>
                    <a:pt x="523327" y="384774"/>
                    <a:pt x="511340" y="398412"/>
                  </a:cubicBezTo>
                  <a:cubicBezTo>
                    <a:pt x="510251" y="400207"/>
                    <a:pt x="507708" y="397695"/>
                    <a:pt x="509161" y="396259"/>
                  </a:cubicBezTo>
                  <a:cubicBezTo>
                    <a:pt x="520784" y="382620"/>
                    <a:pt x="534587" y="371135"/>
                    <a:pt x="548390" y="360009"/>
                  </a:cubicBezTo>
                  <a:close/>
                  <a:moveTo>
                    <a:pt x="573364" y="358905"/>
                  </a:moveTo>
                  <a:cubicBezTo>
                    <a:pt x="573364" y="375084"/>
                    <a:pt x="567601" y="389465"/>
                    <a:pt x="566521" y="405285"/>
                  </a:cubicBezTo>
                  <a:cubicBezTo>
                    <a:pt x="565440" y="418228"/>
                    <a:pt x="565080" y="430452"/>
                    <a:pt x="562919" y="442677"/>
                  </a:cubicBezTo>
                  <a:cubicBezTo>
                    <a:pt x="565801" y="439081"/>
                    <a:pt x="569402" y="435486"/>
                    <a:pt x="573004" y="432609"/>
                  </a:cubicBezTo>
                  <a:cubicBezTo>
                    <a:pt x="573364" y="432250"/>
                    <a:pt x="573364" y="432250"/>
                    <a:pt x="574084" y="431890"/>
                  </a:cubicBezTo>
                  <a:cubicBezTo>
                    <a:pt x="574805" y="407801"/>
                    <a:pt x="578767" y="384432"/>
                    <a:pt x="583449" y="360703"/>
                  </a:cubicBezTo>
                  <a:cubicBezTo>
                    <a:pt x="579847" y="360703"/>
                    <a:pt x="576245" y="360343"/>
                    <a:pt x="573364" y="358905"/>
                  </a:cubicBezTo>
                  <a:close/>
                  <a:moveTo>
                    <a:pt x="291205" y="358422"/>
                  </a:moveTo>
                  <a:cubicBezTo>
                    <a:pt x="291570" y="357704"/>
                    <a:pt x="293030" y="358422"/>
                    <a:pt x="292300" y="359139"/>
                  </a:cubicBezTo>
                  <a:cubicBezTo>
                    <a:pt x="283906" y="375645"/>
                    <a:pt x="274783" y="392150"/>
                    <a:pt x="265659" y="407938"/>
                  </a:cubicBezTo>
                  <a:cubicBezTo>
                    <a:pt x="264564" y="409732"/>
                    <a:pt x="261645" y="408297"/>
                    <a:pt x="262375" y="406144"/>
                  </a:cubicBezTo>
                  <a:cubicBezTo>
                    <a:pt x="271498" y="389997"/>
                    <a:pt x="282082" y="374568"/>
                    <a:pt x="291205" y="358422"/>
                  </a:cubicBezTo>
                  <a:close/>
                  <a:moveTo>
                    <a:pt x="1211250" y="350846"/>
                  </a:moveTo>
                  <a:cubicBezTo>
                    <a:pt x="1213783" y="351227"/>
                    <a:pt x="1212698" y="354656"/>
                    <a:pt x="1210527" y="354656"/>
                  </a:cubicBezTo>
                  <a:cubicBezTo>
                    <a:pt x="1195329" y="351608"/>
                    <a:pt x="1180493" y="357323"/>
                    <a:pt x="1165295" y="355037"/>
                  </a:cubicBezTo>
                  <a:cubicBezTo>
                    <a:pt x="1164933" y="355037"/>
                    <a:pt x="1164933" y="354275"/>
                    <a:pt x="1165657" y="354275"/>
                  </a:cubicBezTo>
                  <a:cubicBezTo>
                    <a:pt x="1181217" y="355418"/>
                    <a:pt x="1195691" y="348179"/>
                    <a:pt x="1211250" y="350846"/>
                  </a:cubicBezTo>
                  <a:close/>
                  <a:moveTo>
                    <a:pt x="549678" y="346086"/>
                  </a:moveTo>
                  <a:cubicBezTo>
                    <a:pt x="550387" y="345004"/>
                    <a:pt x="551804" y="346447"/>
                    <a:pt x="550741" y="347169"/>
                  </a:cubicBezTo>
                  <a:cubicBezTo>
                    <a:pt x="542948" y="355106"/>
                    <a:pt x="534446" y="361961"/>
                    <a:pt x="525944" y="369177"/>
                  </a:cubicBezTo>
                  <a:cubicBezTo>
                    <a:pt x="521339" y="373146"/>
                    <a:pt x="514963" y="377475"/>
                    <a:pt x="512483" y="382887"/>
                  </a:cubicBezTo>
                  <a:cubicBezTo>
                    <a:pt x="511420" y="384330"/>
                    <a:pt x="509295" y="383248"/>
                    <a:pt x="509649" y="381444"/>
                  </a:cubicBezTo>
                  <a:cubicBezTo>
                    <a:pt x="510712" y="376393"/>
                    <a:pt x="517797" y="372424"/>
                    <a:pt x="522048" y="369177"/>
                  </a:cubicBezTo>
                  <a:cubicBezTo>
                    <a:pt x="531258" y="361239"/>
                    <a:pt x="540822" y="354024"/>
                    <a:pt x="549678" y="346086"/>
                  </a:cubicBezTo>
                  <a:close/>
                  <a:moveTo>
                    <a:pt x="430978" y="346076"/>
                  </a:moveTo>
                  <a:cubicBezTo>
                    <a:pt x="431331" y="345004"/>
                    <a:pt x="432742" y="345004"/>
                    <a:pt x="432742" y="346076"/>
                  </a:cubicBezTo>
                  <a:cubicBezTo>
                    <a:pt x="433095" y="361091"/>
                    <a:pt x="434859" y="375748"/>
                    <a:pt x="434859" y="390762"/>
                  </a:cubicBezTo>
                  <a:cubicBezTo>
                    <a:pt x="435212" y="405777"/>
                    <a:pt x="435917" y="421149"/>
                    <a:pt x="435917" y="436164"/>
                  </a:cubicBezTo>
                  <a:cubicBezTo>
                    <a:pt x="435917" y="438309"/>
                    <a:pt x="432742" y="438309"/>
                    <a:pt x="432742" y="436164"/>
                  </a:cubicBezTo>
                  <a:cubicBezTo>
                    <a:pt x="432389" y="406134"/>
                    <a:pt x="429920" y="376105"/>
                    <a:pt x="430978" y="346076"/>
                  </a:cubicBezTo>
                  <a:close/>
                  <a:moveTo>
                    <a:pt x="289679" y="342545"/>
                  </a:moveTo>
                  <a:cubicBezTo>
                    <a:pt x="290034" y="341829"/>
                    <a:pt x="291453" y="342545"/>
                    <a:pt x="291098" y="343619"/>
                  </a:cubicBezTo>
                  <a:cubicBezTo>
                    <a:pt x="284001" y="358659"/>
                    <a:pt x="271581" y="370834"/>
                    <a:pt x="265548" y="386947"/>
                  </a:cubicBezTo>
                  <a:cubicBezTo>
                    <a:pt x="264839" y="389096"/>
                    <a:pt x="261645" y="388022"/>
                    <a:pt x="262355" y="386231"/>
                  </a:cubicBezTo>
                  <a:cubicBezTo>
                    <a:pt x="268742" y="370117"/>
                    <a:pt x="281872" y="357943"/>
                    <a:pt x="289679" y="342545"/>
                  </a:cubicBezTo>
                  <a:close/>
                  <a:moveTo>
                    <a:pt x="598453" y="339401"/>
                  </a:moveTo>
                  <a:cubicBezTo>
                    <a:pt x="607935" y="339027"/>
                    <a:pt x="617782" y="338654"/>
                    <a:pt x="627264" y="339401"/>
                  </a:cubicBezTo>
                  <a:cubicBezTo>
                    <a:pt x="627993" y="339401"/>
                    <a:pt x="627628" y="340148"/>
                    <a:pt x="627264" y="340148"/>
                  </a:cubicBezTo>
                  <a:cubicBezTo>
                    <a:pt x="618876" y="340895"/>
                    <a:pt x="610488" y="342016"/>
                    <a:pt x="601735" y="342389"/>
                  </a:cubicBezTo>
                  <a:cubicBezTo>
                    <a:pt x="593712" y="342763"/>
                    <a:pt x="584959" y="342016"/>
                    <a:pt x="576571" y="344257"/>
                  </a:cubicBezTo>
                  <a:cubicBezTo>
                    <a:pt x="575112" y="344630"/>
                    <a:pt x="574383" y="342016"/>
                    <a:pt x="576206" y="341269"/>
                  </a:cubicBezTo>
                  <a:cubicBezTo>
                    <a:pt x="583136" y="338654"/>
                    <a:pt x="591159" y="339774"/>
                    <a:pt x="598453" y="339401"/>
                  </a:cubicBezTo>
                  <a:close/>
                  <a:moveTo>
                    <a:pt x="125640" y="338912"/>
                  </a:moveTo>
                  <a:cubicBezTo>
                    <a:pt x="127826" y="346665"/>
                    <a:pt x="131106" y="354787"/>
                    <a:pt x="125640" y="362171"/>
                  </a:cubicBezTo>
                  <a:lnTo>
                    <a:pt x="118237" y="364046"/>
                  </a:lnTo>
                  <a:lnTo>
                    <a:pt x="124183" y="359217"/>
                  </a:lnTo>
                  <a:cubicBezTo>
                    <a:pt x="127826" y="352203"/>
                    <a:pt x="124912" y="346296"/>
                    <a:pt x="123090" y="339281"/>
                  </a:cubicBezTo>
                  <a:cubicBezTo>
                    <a:pt x="122361" y="337804"/>
                    <a:pt x="125276" y="337066"/>
                    <a:pt x="125640" y="338912"/>
                  </a:cubicBezTo>
                  <a:close/>
                  <a:moveTo>
                    <a:pt x="551252" y="335832"/>
                  </a:moveTo>
                  <a:cubicBezTo>
                    <a:pt x="552321" y="335479"/>
                    <a:pt x="553389" y="337243"/>
                    <a:pt x="552321" y="337948"/>
                  </a:cubicBezTo>
                  <a:cubicBezTo>
                    <a:pt x="540570" y="346415"/>
                    <a:pt x="530244" y="356293"/>
                    <a:pt x="518850" y="365465"/>
                  </a:cubicBezTo>
                  <a:cubicBezTo>
                    <a:pt x="517781" y="366876"/>
                    <a:pt x="515645" y="364759"/>
                    <a:pt x="517069" y="363701"/>
                  </a:cubicBezTo>
                  <a:cubicBezTo>
                    <a:pt x="527751" y="353471"/>
                    <a:pt x="539146" y="344298"/>
                    <a:pt x="551252" y="335832"/>
                  </a:cubicBezTo>
                  <a:close/>
                  <a:moveTo>
                    <a:pt x="131033" y="334472"/>
                  </a:moveTo>
                  <a:cubicBezTo>
                    <a:pt x="133582" y="345675"/>
                    <a:pt x="139044" y="359046"/>
                    <a:pt x="128849" y="368442"/>
                  </a:cubicBezTo>
                  <a:cubicBezTo>
                    <a:pt x="119746" y="376392"/>
                    <a:pt x="108823" y="376392"/>
                    <a:pt x="100448" y="367719"/>
                  </a:cubicBezTo>
                  <a:cubicBezTo>
                    <a:pt x="99720" y="366997"/>
                    <a:pt x="100812" y="366274"/>
                    <a:pt x="101540" y="366635"/>
                  </a:cubicBezTo>
                  <a:cubicBezTo>
                    <a:pt x="110643" y="374586"/>
                    <a:pt x="128485" y="373501"/>
                    <a:pt x="131397" y="359046"/>
                  </a:cubicBezTo>
                  <a:cubicBezTo>
                    <a:pt x="133218" y="350734"/>
                    <a:pt x="129941" y="343145"/>
                    <a:pt x="127756" y="335556"/>
                  </a:cubicBezTo>
                  <a:cubicBezTo>
                    <a:pt x="127392" y="333027"/>
                    <a:pt x="130669" y="332304"/>
                    <a:pt x="131033" y="334472"/>
                  </a:cubicBezTo>
                  <a:close/>
                  <a:moveTo>
                    <a:pt x="621478" y="332304"/>
                  </a:moveTo>
                  <a:cubicBezTo>
                    <a:pt x="623242" y="332304"/>
                    <a:pt x="623242" y="335875"/>
                    <a:pt x="621125" y="335875"/>
                  </a:cubicBezTo>
                  <a:cubicBezTo>
                    <a:pt x="610895" y="335875"/>
                    <a:pt x="600664" y="335479"/>
                    <a:pt x="590434" y="336669"/>
                  </a:cubicBezTo>
                  <a:cubicBezTo>
                    <a:pt x="589023" y="336669"/>
                    <a:pt x="588670" y="334288"/>
                    <a:pt x="590081" y="334288"/>
                  </a:cubicBezTo>
                  <a:cubicBezTo>
                    <a:pt x="600664" y="332304"/>
                    <a:pt x="610895" y="332304"/>
                    <a:pt x="621478" y="332304"/>
                  </a:cubicBezTo>
                  <a:close/>
                  <a:moveTo>
                    <a:pt x="547627" y="330187"/>
                  </a:moveTo>
                  <a:cubicBezTo>
                    <a:pt x="548731" y="329129"/>
                    <a:pt x="550202" y="330540"/>
                    <a:pt x="549099" y="331598"/>
                  </a:cubicBezTo>
                  <a:cubicBezTo>
                    <a:pt x="541374" y="339007"/>
                    <a:pt x="532546" y="345709"/>
                    <a:pt x="524086" y="352765"/>
                  </a:cubicBezTo>
                  <a:cubicBezTo>
                    <a:pt x="522615" y="354176"/>
                    <a:pt x="520408" y="352059"/>
                    <a:pt x="521879" y="350648"/>
                  </a:cubicBezTo>
                  <a:cubicBezTo>
                    <a:pt x="530339" y="343593"/>
                    <a:pt x="539535" y="337596"/>
                    <a:pt x="547627" y="330187"/>
                  </a:cubicBezTo>
                  <a:close/>
                  <a:moveTo>
                    <a:pt x="288077" y="328266"/>
                  </a:moveTo>
                  <a:cubicBezTo>
                    <a:pt x="288434" y="327541"/>
                    <a:pt x="289863" y="328266"/>
                    <a:pt x="289505" y="328991"/>
                  </a:cubicBezTo>
                  <a:cubicBezTo>
                    <a:pt x="285934" y="336603"/>
                    <a:pt x="281290" y="343491"/>
                    <a:pt x="277004" y="350379"/>
                  </a:cubicBezTo>
                  <a:cubicBezTo>
                    <a:pt x="272718" y="357266"/>
                    <a:pt x="269146" y="364516"/>
                    <a:pt x="265217" y="371766"/>
                  </a:cubicBezTo>
                  <a:cubicBezTo>
                    <a:pt x="264145" y="373216"/>
                    <a:pt x="261645" y="371766"/>
                    <a:pt x="262359" y="369954"/>
                  </a:cubicBezTo>
                  <a:cubicBezTo>
                    <a:pt x="269503" y="355091"/>
                    <a:pt x="280219" y="342766"/>
                    <a:pt x="288077" y="328266"/>
                  </a:cubicBezTo>
                  <a:close/>
                  <a:moveTo>
                    <a:pt x="72767" y="324487"/>
                  </a:moveTo>
                  <a:cubicBezTo>
                    <a:pt x="69528" y="328448"/>
                    <a:pt x="65569" y="331328"/>
                    <a:pt x="61970" y="334209"/>
                  </a:cubicBezTo>
                  <a:cubicBezTo>
                    <a:pt x="61970" y="334209"/>
                    <a:pt x="61970" y="334209"/>
                    <a:pt x="61970" y="334569"/>
                  </a:cubicBezTo>
                  <a:cubicBezTo>
                    <a:pt x="65210" y="347892"/>
                    <a:pt x="73127" y="365176"/>
                    <a:pt x="81405" y="376338"/>
                  </a:cubicBezTo>
                  <a:cubicBezTo>
                    <a:pt x="93642" y="393262"/>
                    <a:pt x="109837" y="392542"/>
                    <a:pt x="121354" y="383900"/>
                  </a:cubicBezTo>
                  <a:cubicBezTo>
                    <a:pt x="110917" y="386420"/>
                    <a:pt x="100480" y="382459"/>
                    <a:pt x="91122" y="373097"/>
                  </a:cubicBezTo>
                  <a:cubicBezTo>
                    <a:pt x="78526" y="361215"/>
                    <a:pt x="73127" y="342131"/>
                    <a:pt x="72767" y="324487"/>
                  </a:cubicBezTo>
                  <a:close/>
                  <a:moveTo>
                    <a:pt x="67009" y="323407"/>
                  </a:moveTo>
                  <a:cubicBezTo>
                    <a:pt x="56932" y="323407"/>
                    <a:pt x="46855" y="323767"/>
                    <a:pt x="36777" y="324487"/>
                  </a:cubicBezTo>
                  <a:cubicBezTo>
                    <a:pt x="30659" y="324487"/>
                    <a:pt x="23461" y="326287"/>
                    <a:pt x="17343" y="324847"/>
                  </a:cubicBezTo>
                  <a:cubicBezTo>
                    <a:pt x="17343" y="325207"/>
                    <a:pt x="17343" y="325567"/>
                    <a:pt x="16983" y="325927"/>
                  </a:cubicBezTo>
                  <a:cubicBezTo>
                    <a:pt x="14824" y="328808"/>
                    <a:pt x="12304" y="330608"/>
                    <a:pt x="9785" y="333129"/>
                  </a:cubicBezTo>
                  <a:cubicBezTo>
                    <a:pt x="8705" y="334209"/>
                    <a:pt x="7626" y="335649"/>
                    <a:pt x="6186" y="336729"/>
                  </a:cubicBezTo>
                  <a:cubicBezTo>
                    <a:pt x="6906" y="336729"/>
                    <a:pt x="7266" y="337090"/>
                    <a:pt x="7266" y="337090"/>
                  </a:cubicBezTo>
                  <a:cubicBezTo>
                    <a:pt x="23821" y="333489"/>
                    <a:pt x="40376" y="331688"/>
                    <a:pt x="57292" y="331328"/>
                  </a:cubicBezTo>
                  <a:cubicBezTo>
                    <a:pt x="58371" y="330968"/>
                    <a:pt x="59091" y="331328"/>
                    <a:pt x="59451" y="331328"/>
                  </a:cubicBezTo>
                  <a:cubicBezTo>
                    <a:pt x="61251" y="329528"/>
                    <a:pt x="63050" y="328088"/>
                    <a:pt x="64490" y="326287"/>
                  </a:cubicBezTo>
                  <a:lnTo>
                    <a:pt x="64780" y="325956"/>
                  </a:lnTo>
                  <a:close/>
                  <a:moveTo>
                    <a:pt x="630452" y="322779"/>
                  </a:moveTo>
                  <a:cubicBezTo>
                    <a:pt x="631173" y="322779"/>
                    <a:pt x="631173" y="324366"/>
                    <a:pt x="630452" y="324366"/>
                  </a:cubicBezTo>
                  <a:cubicBezTo>
                    <a:pt x="614600" y="327144"/>
                    <a:pt x="599107" y="326351"/>
                    <a:pt x="583615" y="328335"/>
                  </a:cubicBezTo>
                  <a:cubicBezTo>
                    <a:pt x="581453" y="328732"/>
                    <a:pt x="580733" y="325557"/>
                    <a:pt x="582534" y="325160"/>
                  </a:cubicBezTo>
                  <a:cubicBezTo>
                    <a:pt x="589740" y="323969"/>
                    <a:pt x="597306" y="324763"/>
                    <a:pt x="604512" y="324366"/>
                  </a:cubicBezTo>
                  <a:cubicBezTo>
                    <a:pt x="613158" y="323969"/>
                    <a:pt x="621805" y="323573"/>
                    <a:pt x="630452" y="322779"/>
                  </a:cubicBezTo>
                  <a:close/>
                  <a:moveTo>
                    <a:pt x="544895" y="320321"/>
                  </a:moveTo>
                  <a:cubicBezTo>
                    <a:pt x="545966" y="319604"/>
                    <a:pt x="547038" y="321038"/>
                    <a:pt x="546323" y="321755"/>
                  </a:cubicBezTo>
                  <a:cubicBezTo>
                    <a:pt x="538465" y="328566"/>
                    <a:pt x="530607" y="335376"/>
                    <a:pt x="521677" y="340395"/>
                  </a:cubicBezTo>
                  <a:cubicBezTo>
                    <a:pt x="520249" y="341470"/>
                    <a:pt x="518820" y="338961"/>
                    <a:pt x="520249" y="337886"/>
                  </a:cubicBezTo>
                  <a:cubicBezTo>
                    <a:pt x="529178" y="333226"/>
                    <a:pt x="537036" y="326773"/>
                    <a:pt x="544895" y="320321"/>
                  </a:cubicBezTo>
                  <a:close/>
                  <a:moveTo>
                    <a:pt x="633637" y="314841"/>
                  </a:moveTo>
                  <a:cubicBezTo>
                    <a:pt x="633994" y="314841"/>
                    <a:pt x="634351" y="315833"/>
                    <a:pt x="633637" y="316164"/>
                  </a:cubicBezTo>
                  <a:cubicBezTo>
                    <a:pt x="624356" y="317156"/>
                    <a:pt x="615432" y="318148"/>
                    <a:pt x="606509" y="319141"/>
                  </a:cubicBezTo>
                  <a:cubicBezTo>
                    <a:pt x="597228" y="320133"/>
                    <a:pt x="585448" y="319141"/>
                    <a:pt x="576525" y="321787"/>
                  </a:cubicBezTo>
                  <a:cubicBezTo>
                    <a:pt x="574740" y="322448"/>
                    <a:pt x="574383" y="319471"/>
                    <a:pt x="575811" y="319141"/>
                  </a:cubicBezTo>
                  <a:cubicBezTo>
                    <a:pt x="584021" y="316825"/>
                    <a:pt x="594372" y="317487"/>
                    <a:pt x="602582" y="317156"/>
                  </a:cubicBezTo>
                  <a:cubicBezTo>
                    <a:pt x="612934" y="316164"/>
                    <a:pt x="623285" y="315502"/>
                    <a:pt x="633637" y="314841"/>
                  </a:cubicBezTo>
                  <a:close/>
                  <a:moveTo>
                    <a:pt x="540534" y="312356"/>
                  </a:moveTo>
                  <a:cubicBezTo>
                    <a:pt x="541583" y="311666"/>
                    <a:pt x="542283" y="313046"/>
                    <a:pt x="541583" y="313737"/>
                  </a:cubicBezTo>
                  <a:cubicBezTo>
                    <a:pt x="535287" y="317533"/>
                    <a:pt x="530740" y="323400"/>
                    <a:pt x="524443" y="326851"/>
                  </a:cubicBezTo>
                  <a:cubicBezTo>
                    <a:pt x="523394" y="327196"/>
                    <a:pt x="521995" y="325815"/>
                    <a:pt x="523044" y="324780"/>
                  </a:cubicBezTo>
                  <a:cubicBezTo>
                    <a:pt x="525843" y="322364"/>
                    <a:pt x="528991" y="320294"/>
                    <a:pt x="532139" y="317878"/>
                  </a:cubicBezTo>
                  <a:cubicBezTo>
                    <a:pt x="534937" y="315807"/>
                    <a:pt x="537386" y="313737"/>
                    <a:pt x="540534" y="312356"/>
                  </a:cubicBezTo>
                  <a:close/>
                  <a:moveTo>
                    <a:pt x="56983" y="311666"/>
                  </a:moveTo>
                  <a:cubicBezTo>
                    <a:pt x="58080" y="311666"/>
                    <a:pt x="58080" y="313131"/>
                    <a:pt x="57349" y="313131"/>
                  </a:cubicBezTo>
                  <a:cubicBezTo>
                    <a:pt x="43465" y="314963"/>
                    <a:pt x="29580" y="317894"/>
                    <a:pt x="15331" y="320458"/>
                  </a:cubicBezTo>
                  <a:cubicBezTo>
                    <a:pt x="13139" y="320825"/>
                    <a:pt x="12408" y="317527"/>
                    <a:pt x="14600" y="317161"/>
                  </a:cubicBezTo>
                  <a:cubicBezTo>
                    <a:pt x="28850" y="314597"/>
                    <a:pt x="42734" y="312032"/>
                    <a:pt x="56983" y="311666"/>
                  </a:cubicBezTo>
                  <a:close/>
                  <a:moveTo>
                    <a:pt x="289282" y="307978"/>
                  </a:moveTo>
                  <a:cubicBezTo>
                    <a:pt x="289643" y="306904"/>
                    <a:pt x="291447" y="307262"/>
                    <a:pt x="291086" y="308694"/>
                  </a:cubicBezTo>
                  <a:cubicBezTo>
                    <a:pt x="287478" y="316930"/>
                    <a:pt x="282066" y="324092"/>
                    <a:pt x="277015" y="331612"/>
                  </a:cubicBezTo>
                  <a:cubicBezTo>
                    <a:pt x="272686" y="338415"/>
                    <a:pt x="269078" y="345935"/>
                    <a:pt x="264387" y="352380"/>
                  </a:cubicBezTo>
                  <a:cubicBezTo>
                    <a:pt x="262583" y="354171"/>
                    <a:pt x="260058" y="352380"/>
                    <a:pt x="261140" y="350590"/>
                  </a:cubicBezTo>
                  <a:cubicBezTo>
                    <a:pt x="266191" y="343786"/>
                    <a:pt x="269799" y="336625"/>
                    <a:pt x="274850" y="330179"/>
                  </a:cubicBezTo>
                  <a:cubicBezTo>
                    <a:pt x="280262" y="323018"/>
                    <a:pt x="285674" y="316214"/>
                    <a:pt x="289282" y="307978"/>
                  </a:cubicBezTo>
                  <a:close/>
                  <a:moveTo>
                    <a:pt x="47454" y="307270"/>
                  </a:moveTo>
                  <a:cubicBezTo>
                    <a:pt x="48187" y="307270"/>
                    <a:pt x="48554" y="308369"/>
                    <a:pt x="47821" y="308369"/>
                  </a:cubicBezTo>
                  <a:cubicBezTo>
                    <a:pt x="36464" y="309835"/>
                    <a:pt x="24741" y="312399"/>
                    <a:pt x="14117" y="315696"/>
                  </a:cubicBezTo>
                  <a:cubicBezTo>
                    <a:pt x="11919" y="316063"/>
                    <a:pt x="10820" y="312765"/>
                    <a:pt x="13018" y="312033"/>
                  </a:cubicBezTo>
                  <a:cubicBezTo>
                    <a:pt x="19612" y="310201"/>
                    <a:pt x="26573" y="309468"/>
                    <a:pt x="33167" y="308369"/>
                  </a:cubicBezTo>
                  <a:cubicBezTo>
                    <a:pt x="37929" y="307637"/>
                    <a:pt x="42692" y="306904"/>
                    <a:pt x="47454" y="307270"/>
                  </a:cubicBezTo>
                  <a:close/>
                  <a:moveTo>
                    <a:pt x="854172" y="307096"/>
                  </a:moveTo>
                  <a:cubicBezTo>
                    <a:pt x="857379" y="317419"/>
                    <a:pt x="859517" y="327743"/>
                    <a:pt x="862724" y="338067"/>
                  </a:cubicBezTo>
                  <a:cubicBezTo>
                    <a:pt x="864863" y="346254"/>
                    <a:pt x="867357" y="354442"/>
                    <a:pt x="867714" y="362630"/>
                  </a:cubicBezTo>
                  <a:cubicBezTo>
                    <a:pt x="867714" y="363698"/>
                    <a:pt x="866644" y="363698"/>
                    <a:pt x="866644" y="362986"/>
                  </a:cubicBezTo>
                  <a:cubicBezTo>
                    <a:pt x="863081" y="344831"/>
                    <a:pt x="857379" y="325607"/>
                    <a:pt x="851321" y="307808"/>
                  </a:cubicBezTo>
                  <a:cubicBezTo>
                    <a:pt x="850608" y="306028"/>
                    <a:pt x="853815" y="305316"/>
                    <a:pt x="854172" y="307096"/>
                  </a:cubicBezTo>
                  <a:close/>
                  <a:moveTo>
                    <a:pt x="635381" y="306904"/>
                  </a:moveTo>
                  <a:cubicBezTo>
                    <a:pt x="637525" y="306904"/>
                    <a:pt x="637525" y="310476"/>
                    <a:pt x="635381" y="310476"/>
                  </a:cubicBezTo>
                  <a:cubicBezTo>
                    <a:pt x="623944" y="310872"/>
                    <a:pt x="612508" y="312460"/>
                    <a:pt x="601071" y="313253"/>
                  </a:cubicBezTo>
                  <a:cubicBezTo>
                    <a:pt x="590706" y="314047"/>
                    <a:pt x="580342" y="313253"/>
                    <a:pt x="570335" y="314444"/>
                  </a:cubicBezTo>
                  <a:cubicBezTo>
                    <a:pt x="569620" y="314444"/>
                    <a:pt x="569620" y="312857"/>
                    <a:pt x="570335" y="312857"/>
                  </a:cubicBezTo>
                  <a:cubicBezTo>
                    <a:pt x="580342" y="310872"/>
                    <a:pt x="590706" y="311269"/>
                    <a:pt x="601071" y="310476"/>
                  </a:cubicBezTo>
                  <a:cubicBezTo>
                    <a:pt x="612508" y="308888"/>
                    <a:pt x="623944" y="307698"/>
                    <a:pt x="635381" y="306904"/>
                  </a:cubicBezTo>
                  <a:close/>
                  <a:moveTo>
                    <a:pt x="847950" y="306738"/>
                  </a:moveTo>
                  <a:cubicBezTo>
                    <a:pt x="850165" y="315267"/>
                    <a:pt x="852380" y="323442"/>
                    <a:pt x="854964" y="331261"/>
                  </a:cubicBezTo>
                  <a:cubicBezTo>
                    <a:pt x="857549" y="338014"/>
                    <a:pt x="859764" y="344411"/>
                    <a:pt x="859395" y="351519"/>
                  </a:cubicBezTo>
                  <a:cubicBezTo>
                    <a:pt x="859395" y="352585"/>
                    <a:pt x="857549" y="352585"/>
                    <a:pt x="857549" y="351519"/>
                  </a:cubicBezTo>
                  <a:cubicBezTo>
                    <a:pt x="857549" y="342279"/>
                    <a:pt x="853488" y="334815"/>
                    <a:pt x="850534" y="326285"/>
                  </a:cubicBezTo>
                  <a:cubicBezTo>
                    <a:pt x="848688" y="320243"/>
                    <a:pt x="846842" y="313846"/>
                    <a:pt x="844996" y="307448"/>
                  </a:cubicBezTo>
                  <a:cubicBezTo>
                    <a:pt x="844258" y="305671"/>
                    <a:pt x="847211" y="305316"/>
                    <a:pt x="847950" y="306738"/>
                  </a:cubicBezTo>
                  <a:close/>
                  <a:moveTo>
                    <a:pt x="538777" y="305674"/>
                  </a:moveTo>
                  <a:cubicBezTo>
                    <a:pt x="539911" y="305316"/>
                    <a:pt x="540667" y="306750"/>
                    <a:pt x="539911" y="307108"/>
                  </a:cubicBezTo>
                  <a:cubicBezTo>
                    <a:pt x="536509" y="308542"/>
                    <a:pt x="534241" y="310693"/>
                    <a:pt x="531595" y="312486"/>
                  </a:cubicBezTo>
                  <a:cubicBezTo>
                    <a:pt x="530462" y="313561"/>
                    <a:pt x="527816" y="316070"/>
                    <a:pt x="526304" y="314278"/>
                  </a:cubicBezTo>
                  <a:cubicBezTo>
                    <a:pt x="525170" y="313561"/>
                    <a:pt x="526304" y="312486"/>
                    <a:pt x="527060" y="312486"/>
                  </a:cubicBezTo>
                  <a:cubicBezTo>
                    <a:pt x="526304" y="312486"/>
                    <a:pt x="527438" y="312486"/>
                    <a:pt x="527816" y="312486"/>
                  </a:cubicBezTo>
                  <a:cubicBezTo>
                    <a:pt x="528194" y="312127"/>
                    <a:pt x="528950" y="312127"/>
                    <a:pt x="529328" y="311410"/>
                  </a:cubicBezTo>
                  <a:cubicBezTo>
                    <a:pt x="530462" y="311052"/>
                    <a:pt x="531595" y="310335"/>
                    <a:pt x="532729" y="309618"/>
                  </a:cubicBezTo>
                  <a:cubicBezTo>
                    <a:pt x="534619" y="308184"/>
                    <a:pt x="536509" y="306750"/>
                    <a:pt x="538777" y="305674"/>
                  </a:cubicBezTo>
                  <a:close/>
                  <a:moveTo>
                    <a:pt x="625846" y="302507"/>
                  </a:moveTo>
                  <a:cubicBezTo>
                    <a:pt x="627999" y="302141"/>
                    <a:pt x="627999" y="305438"/>
                    <a:pt x="625846" y="305438"/>
                  </a:cubicBezTo>
                  <a:cubicBezTo>
                    <a:pt x="609340" y="306537"/>
                    <a:pt x="593193" y="306171"/>
                    <a:pt x="576688" y="305072"/>
                  </a:cubicBezTo>
                  <a:cubicBezTo>
                    <a:pt x="576329" y="305072"/>
                    <a:pt x="575970" y="304706"/>
                    <a:pt x="576329" y="304339"/>
                  </a:cubicBezTo>
                  <a:cubicBezTo>
                    <a:pt x="592835" y="302141"/>
                    <a:pt x="609340" y="303240"/>
                    <a:pt x="625846" y="302507"/>
                  </a:cubicBezTo>
                  <a:close/>
                  <a:moveTo>
                    <a:pt x="535148" y="301546"/>
                  </a:moveTo>
                  <a:cubicBezTo>
                    <a:pt x="536169" y="300554"/>
                    <a:pt x="537530" y="302207"/>
                    <a:pt x="536509" y="303200"/>
                  </a:cubicBezTo>
                  <a:cubicBezTo>
                    <a:pt x="534808" y="304522"/>
                    <a:pt x="533107" y="306176"/>
                    <a:pt x="531066" y="307499"/>
                  </a:cubicBezTo>
                  <a:cubicBezTo>
                    <a:pt x="529706" y="308160"/>
                    <a:pt x="528345" y="306176"/>
                    <a:pt x="529706" y="305514"/>
                  </a:cubicBezTo>
                  <a:cubicBezTo>
                    <a:pt x="531747" y="304522"/>
                    <a:pt x="533448" y="302869"/>
                    <a:pt x="535148" y="301546"/>
                  </a:cubicBezTo>
                  <a:close/>
                  <a:moveTo>
                    <a:pt x="822787" y="297860"/>
                  </a:moveTo>
                  <a:cubicBezTo>
                    <a:pt x="828546" y="318344"/>
                    <a:pt x="825666" y="343858"/>
                    <a:pt x="826026" y="365060"/>
                  </a:cubicBezTo>
                  <a:cubicBezTo>
                    <a:pt x="827106" y="390575"/>
                    <a:pt x="826746" y="416808"/>
                    <a:pt x="824947" y="442323"/>
                  </a:cubicBezTo>
                  <a:cubicBezTo>
                    <a:pt x="828546" y="437292"/>
                    <a:pt x="833584" y="433339"/>
                    <a:pt x="837903" y="429386"/>
                  </a:cubicBezTo>
                  <a:cubicBezTo>
                    <a:pt x="838983" y="428667"/>
                    <a:pt x="840062" y="428667"/>
                    <a:pt x="840782" y="429026"/>
                  </a:cubicBezTo>
                  <a:cubicBezTo>
                    <a:pt x="837903" y="387700"/>
                    <a:pt x="835384" y="342421"/>
                    <a:pt x="840782" y="301095"/>
                  </a:cubicBezTo>
                  <a:cubicBezTo>
                    <a:pt x="840782" y="300735"/>
                    <a:pt x="841142" y="300735"/>
                    <a:pt x="841142" y="300376"/>
                  </a:cubicBezTo>
                  <a:cubicBezTo>
                    <a:pt x="835024" y="299657"/>
                    <a:pt x="828546" y="298220"/>
                    <a:pt x="822787" y="297860"/>
                  </a:cubicBezTo>
                  <a:close/>
                  <a:moveTo>
                    <a:pt x="774595" y="297315"/>
                  </a:moveTo>
                  <a:cubicBezTo>
                    <a:pt x="775342" y="295791"/>
                    <a:pt x="777209" y="296553"/>
                    <a:pt x="776836" y="297696"/>
                  </a:cubicBezTo>
                  <a:cubicBezTo>
                    <a:pt x="776089" y="299601"/>
                    <a:pt x="774968" y="301506"/>
                    <a:pt x="773848" y="303411"/>
                  </a:cubicBezTo>
                  <a:cubicBezTo>
                    <a:pt x="773101" y="304935"/>
                    <a:pt x="771233" y="303411"/>
                    <a:pt x="771980" y="302268"/>
                  </a:cubicBezTo>
                  <a:cubicBezTo>
                    <a:pt x="772727" y="300744"/>
                    <a:pt x="773848" y="298839"/>
                    <a:pt x="774595" y="297315"/>
                  </a:cubicBezTo>
                  <a:close/>
                  <a:moveTo>
                    <a:pt x="289691" y="294937"/>
                  </a:moveTo>
                  <a:cubicBezTo>
                    <a:pt x="290397" y="294204"/>
                    <a:pt x="291455" y="294937"/>
                    <a:pt x="291102" y="295669"/>
                  </a:cubicBezTo>
                  <a:cubicBezTo>
                    <a:pt x="287222" y="303362"/>
                    <a:pt x="282283" y="310323"/>
                    <a:pt x="277697" y="317650"/>
                  </a:cubicBezTo>
                  <a:cubicBezTo>
                    <a:pt x="273816" y="323511"/>
                    <a:pt x="270994" y="329739"/>
                    <a:pt x="266761" y="335234"/>
                  </a:cubicBezTo>
                  <a:cubicBezTo>
                    <a:pt x="265702" y="336700"/>
                    <a:pt x="263233" y="334501"/>
                    <a:pt x="264291" y="333036"/>
                  </a:cubicBezTo>
                  <a:cubicBezTo>
                    <a:pt x="268877" y="327175"/>
                    <a:pt x="272758" y="320214"/>
                    <a:pt x="276991" y="314353"/>
                  </a:cubicBezTo>
                  <a:cubicBezTo>
                    <a:pt x="281577" y="307759"/>
                    <a:pt x="286163" y="301897"/>
                    <a:pt x="289691" y="294937"/>
                  </a:cubicBezTo>
                  <a:close/>
                  <a:moveTo>
                    <a:pt x="369867" y="293339"/>
                  </a:moveTo>
                  <a:cubicBezTo>
                    <a:pt x="370593" y="292616"/>
                    <a:pt x="372407" y="292977"/>
                    <a:pt x="372407" y="294784"/>
                  </a:cubicBezTo>
                  <a:cubicBezTo>
                    <a:pt x="372044" y="308155"/>
                    <a:pt x="370230" y="321888"/>
                    <a:pt x="369504" y="335259"/>
                  </a:cubicBezTo>
                  <a:cubicBezTo>
                    <a:pt x="369504" y="336704"/>
                    <a:pt x="367690" y="336704"/>
                    <a:pt x="367327" y="335259"/>
                  </a:cubicBezTo>
                  <a:cubicBezTo>
                    <a:pt x="366238" y="322249"/>
                    <a:pt x="368778" y="309239"/>
                    <a:pt x="369141" y="296230"/>
                  </a:cubicBezTo>
                  <a:cubicBezTo>
                    <a:pt x="362247" y="296591"/>
                    <a:pt x="354990" y="296230"/>
                    <a:pt x="347733" y="295146"/>
                  </a:cubicBezTo>
                  <a:cubicBezTo>
                    <a:pt x="347370" y="295146"/>
                    <a:pt x="347370" y="294061"/>
                    <a:pt x="347733" y="294061"/>
                  </a:cubicBezTo>
                  <a:cubicBezTo>
                    <a:pt x="354990" y="292977"/>
                    <a:pt x="362610" y="293700"/>
                    <a:pt x="369867" y="293339"/>
                  </a:cubicBezTo>
                  <a:close/>
                  <a:moveTo>
                    <a:pt x="360148" y="287347"/>
                  </a:moveTo>
                  <a:cubicBezTo>
                    <a:pt x="365875" y="287707"/>
                    <a:pt x="371603" y="287707"/>
                    <a:pt x="376972" y="288788"/>
                  </a:cubicBezTo>
                  <a:cubicBezTo>
                    <a:pt x="378762" y="289149"/>
                    <a:pt x="378404" y="291311"/>
                    <a:pt x="376972" y="291671"/>
                  </a:cubicBezTo>
                  <a:cubicBezTo>
                    <a:pt x="376614" y="301040"/>
                    <a:pt x="375182" y="310770"/>
                    <a:pt x="375182" y="320139"/>
                  </a:cubicBezTo>
                  <a:cubicBezTo>
                    <a:pt x="375182" y="328067"/>
                    <a:pt x="375540" y="335635"/>
                    <a:pt x="373393" y="343202"/>
                  </a:cubicBezTo>
                  <a:cubicBezTo>
                    <a:pt x="373393" y="344644"/>
                    <a:pt x="371245" y="343923"/>
                    <a:pt x="371603" y="342842"/>
                  </a:cubicBezTo>
                  <a:cubicBezTo>
                    <a:pt x="373393" y="334193"/>
                    <a:pt x="372319" y="325545"/>
                    <a:pt x="372677" y="316896"/>
                  </a:cubicBezTo>
                  <a:cubicBezTo>
                    <a:pt x="373035" y="308248"/>
                    <a:pt x="374108" y="299959"/>
                    <a:pt x="374108" y="291311"/>
                  </a:cubicBezTo>
                  <a:cubicBezTo>
                    <a:pt x="364086" y="289869"/>
                    <a:pt x="353347" y="289869"/>
                    <a:pt x="343324" y="289509"/>
                  </a:cubicBezTo>
                  <a:cubicBezTo>
                    <a:pt x="342608" y="289509"/>
                    <a:pt x="342608" y="288428"/>
                    <a:pt x="343324" y="288068"/>
                  </a:cubicBezTo>
                  <a:cubicBezTo>
                    <a:pt x="347977" y="286266"/>
                    <a:pt x="355137" y="287347"/>
                    <a:pt x="360148" y="287347"/>
                  </a:cubicBezTo>
                  <a:close/>
                  <a:moveTo>
                    <a:pt x="602850" y="284204"/>
                  </a:moveTo>
                  <a:cubicBezTo>
                    <a:pt x="598166" y="287096"/>
                    <a:pt x="593481" y="289627"/>
                    <a:pt x="588797" y="292520"/>
                  </a:cubicBezTo>
                  <a:cubicBezTo>
                    <a:pt x="599607" y="291435"/>
                    <a:pt x="610778" y="291074"/>
                    <a:pt x="621589" y="291074"/>
                  </a:cubicBezTo>
                  <a:cubicBezTo>
                    <a:pt x="620868" y="288904"/>
                    <a:pt x="620508" y="286735"/>
                    <a:pt x="620147" y="284204"/>
                  </a:cubicBezTo>
                  <a:cubicBezTo>
                    <a:pt x="614382" y="284565"/>
                    <a:pt x="608616" y="282757"/>
                    <a:pt x="603211" y="284204"/>
                  </a:cubicBezTo>
                  <a:close/>
                  <a:moveTo>
                    <a:pt x="288050" y="282234"/>
                  </a:moveTo>
                  <a:cubicBezTo>
                    <a:pt x="288411" y="281504"/>
                    <a:pt x="289858" y="281869"/>
                    <a:pt x="289496" y="282965"/>
                  </a:cubicBezTo>
                  <a:cubicBezTo>
                    <a:pt x="287326" y="291001"/>
                    <a:pt x="282624" y="297210"/>
                    <a:pt x="277560" y="303785"/>
                  </a:cubicBezTo>
                  <a:cubicBezTo>
                    <a:pt x="273220" y="309264"/>
                    <a:pt x="269964" y="316204"/>
                    <a:pt x="264900" y="320953"/>
                  </a:cubicBezTo>
                  <a:cubicBezTo>
                    <a:pt x="263815" y="322414"/>
                    <a:pt x="261645" y="320587"/>
                    <a:pt x="263092" y="318761"/>
                  </a:cubicBezTo>
                  <a:cubicBezTo>
                    <a:pt x="267794" y="314013"/>
                    <a:pt x="271049" y="307438"/>
                    <a:pt x="275390" y="302324"/>
                  </a:cubicBezTo>
                  <a:cubicBezTo>
                    <a:pt x="280815" y="296114"/>
                    <a:pt x="285518" y="289905"/>
                    <a:pt x="288050" y="282234"/>
                  </a:cubicBezTo>
                  <a:close/>
                  <a:moveTo>
                    <a:pt x="313871" y="281104"/>
                  </a:moveTo>
                  <a:cubicBezTo>
                    <a:pt x="316029" y="310275"/>
                    <a:pt x="321424" y="338725"/>
                    <a:pt x="321424" y="367896"/>
                  </a:cubicBezTo>
                  <a:cubicBezTo>
                    <a:pt x="321424" y="393466"/>
                    <a:pt x="320705" y="419395"/>
                    <a:pt x="320345" y="444965"/>
                  </a:cubicBezTo>
                  <a:cubicBezTo>
                    <a:pt x="324302" y="441364"/>
                    <a:pt x="328618" y="437762"/>
                    <a:pt x="332214" y="433801"/>
                  </a:cubicBezTo>
                  <a:cubicBezTo>
                    <a:pt x="332934" y="433080"/>
                    <a:pt x="333653" y="432720"/>
                    <a:pt x="334372" y="433080"/>
                  </a:cubicBezTo>
                  <a:cubicBezTo>
                    <a:pt x="332934" y="408951"/>
                    <a:pt x="331855" y="384462"/>
                    <a:pt x="331495" y="360693"/>
                  </a:cubicBezTo>
                  <a:cubicBezTo>
                    <a:pt x="330776" y="335124"/>
                    <a:pt x="327539" y="308834"/>
                    <a:pt x="329337" y="283625"/>
                  </a:cubicBezTo>
                  <a:cubicBezTo>
                    <a:pt x="324302" y="282545"/>
                    <a:pt x="318907" y="282184"/>
                    <a:pt x="313871" y="281104"/>
                  </a:cubicBezTo>
                  <a:close/>
                  <a:moveTo>
                    <a:pt x="1073325" y="279227"/>
                  </a:moveTo>
                  <a:lnTo>
                    <a:pt x="1073686" y="279253"/>
                  </a:lnTo>
                  <a:lnTo>
                    <a:pt x="1074762" y="298996"/>
                  </a:lnTo>
                  <a:cubicBezTo>
                    <a:pt x="1075481" y="298277"/>
                    <a:pt x="1075840" y="297559"/>
                    <a:pt x="1076558" y="296840"/>
                  </a:cubicBezTo>
                  <a:cubicBezTo>
                    <a:pt x="1079432" y="293245"/>
                    <a:pt x="1081588" y="290010"/>
                    <a:pt x="1083384" y="285697"/>
                  </a:cubicBezTo>
                  <a:cubicBezTo>
                    <a:pt x="1083384" y="285338"/>
                    <a:pt x="1084102" y="285338"/>
                    <a:pt x="1084102" y="285697"/>
                  </a:cubicBezTo>
                  <a:cubicBezTo>
                    <a:pt x="1085180" y="292527"/>
                    <a:pt x="1076558" y="297918"/>
                    <a:pt x="1074762" y="304388"/>
                  </a:cubicBezTo>
                  <a:cubicBezTo>
                    <a:pt x="1074762" y="307623"/>
                    <a:pt x="1074762" y="310498"/>
                    <a:pt x="1074762" y="313733"/>
                  </a:cubicBezTo>
                  <a:cubicBezTo>
                    <a:pt x="1078355" y="306185"/>
                    <a:pt x="1086617" y="300434"/>
                    <a:pt x="1088772" y="292527"/>
                  </a:cubicBezTo>
                  <a:cubicBezTo>
                    <a:pt x="1088772" y="291808"/>
                    <a:pt x="1090209" y="292167"/>
                    <a:pt x="1089850" y="293245"/>
                  </a:cubicBezTo>
                  <a:cubicBezTo>
                    <a:pt x="1087695" y="303310"/>
                    <a:pt x="1078355" y="310498"/>
                    <a:pt x="1075481" y="320922"/>
                  </a:cubicBezTo>
                  <a:cubicBezTo>
                    <a:pt x="1075481" y="321281"/>
                    <a:pt x="1075121" y="321641"/>
                    <a:pt x="1074762" y="321641"/>
                  </a:cubicBezTo>
                  <a:cubicBezTo>
                    <a:pt x="1074762" y="325594"/>
                    <a:pt x="1074403" y="329548"/>
                    <a:pt x="1074403" y="333502"/>
                  </a:cubicBezTo>
                  <a:cubicBezTo>
                    <a:pt x="1077995" y="325235"/>
                    <a:pt x="1083743" y="317687"/>
                    <a:pt x="1087695" y="309779"/>
                  </a:cubicBezTo>
                  <a:cubicBezTo>
                    <a:pt x="1088054" y="309060"/>
                    <a:pt x="1089132" y="309420"/>
                    <a:pt x="1089132" y="310498"/>
                  </a:cubicBezTo>
                  <a:cubicBezTo>
                    <a:pt x="1085539" y="320562"/>
                    <a:pt x="1078355" y="328829"/>
                    <a:pt x="1075840" y="339253"/>
                  </a:cubicBezTo>
                  <a:cubicBezTo>
                    <a:pt x="1075481" y="340331"/>
                    <a:pt x="1075121" y="340331"/>
                    <a:pt x="1074403" y="340331"/>
                  </a:cubicBezTo>
                  <a:cubicBezTo>
                    <a:pt x="1074403" y="342488"/>
                    <a:pt x="1074403" y="345004"/>
                    <a:pt x="1074403" y="347160"/>
                  </a:cubicBezTo>
                  <a:cubicBezTo>
                    <a:pt x="1076199" y="343566"/>
                    <a:pt x="1077995" y="340691"/>
                    <a:pt x="1080151" y="337456"/>
                  </a:cubicBezTo>
                  <a:cubicBezTo>
                    <a:pt x="1082306" y="333502"/>
                    <a:pt x="1085180" y="329908"/>
                    <a:pt x="1085898" y="325594"/>
                  </a:cubicBezTo>
                  <a:cubicBezTo>
                    <a:pt x="1085898" y="324516"/>
                    <a:pt x="1087335" y="324876"/>
                    <a:pt x="1086976" y="325954"/>
                  </a:cubicBezTo>
                  <a:cubicBezTo>
                    <a:pt x="1086617" y="329908"/>
                    <a:pt x="1084102" y="333143"/>
                    <a:pt x="1082306" y="336737"/>
                  </a:cubicBezTo>
                  <a:cubicBezTo>
                    <a:pt x="1079792" y="341410"/>
                    <a:pt x="1077277" y="346082"/>
                    <a:pt x="1075121" y="351474"/>
                  </a:cubicBezTo>
                  <a:cubicBezTo>
                    <a:pt x="1074762" y="351474"/>
                    <a:pt x="1074762" y="351833"/>
                    <a:pt x="1074762" y="351833"/>
                  </a:cubicBezTo>
                  <a:cubicBezTo>
                    <a:pt x="1074762" y="355787"/>
                    <a:pt x="1075121" y="359381"/>
                    <a:pt x="1075481" y="362616"/>
                  </a:cubicBezTo>
                  <a:cubicBezTo>
                    <a:pt x="1076199" y="361538"/>
                    <a:pt x="1076918" y="360100"/>
                    <a:pt x="1077636" y="359381"/>
                  </a:cubicBezTo>
                  <a:cubicBezTo>
                    <a:pt x="1080510" y="353630"/>
                    <a:pt x="1083743" y="348958"/>
                    <a:pt x="1085539" y="343207"/>
                  </a:cubicBezTo>
                  <a:cubicBezTo>
                    <a:pt x="1086258" y="341769"/>
                    <a:pt x="1088413" y="342128"/>
                    <a:pt x="1088054" y="343566"/>
                  </a:cubicBezTo>
                  <a:cubicBezTo>
                    <a:pt x="1085180" y="352552"/>
                    <a:pt x="1079432" y="359741"/>
                    <a:pt x="1076918" y="368008"/>
                  </a:cubicBezTo>
                  <a:cubicBezTo>
                    <a:pt x="1076558" y="368367"/>
                    <a:pt x="1076558" y="368727"/>
                    <a:pt x="1075840" y="368727"/>
                  </a:cubicBezTo>
                  <a:cubicBezTo>
                    <a:pt x="1076199" y="371243"/>
                    <a:pt x="1076558" y="373399"/>
                    <a:pt x="1076918" y="375915"/>
                  </a:cubicBezTo>
                  <a:cubicBezTo>
                    <a:pt x="1078355" y="372321"/>
                    <a:pt x="1081228" y="369445"/>
                    <a:pt x="1083384" y="366570"/>
                  </a:cubicBezTo>
                  <a:cubicBezTo>
                    <a:pt x="1085539" y="363335"/>
                    <a:pt x="1087695" y="360100"/>
                    <a:pt x="1088772" y="356146"/>
                  </a:cubicBezTo>
                  <a:cubicBezTo>
                    <a:pt x="1089132" y="354709"/>
                    <a:pt x="1091287" y="355427"/>
                    <a:pt x="1091287" y="356865"/>
                  </a:cubicBezTo>
                  <a:cubicBezTo>
                    <a:pt x="1090209" y="361178"/>
                    <a:pt x="1088054" y="364773"/>
                    <a:pt x="1085539" y="368008"/>
                  </a:cubicBezTo>
                  <a:cubicBezTo>
                    <a:pt x="1083384" y="370883"/>
                    <a:pt x="1081588" y="374477"/>
                    <a:pt x="1079073" y="377353"/>
                  </a:cubicBezTo>
                  <a:cubicBezTo>
                    <a:pt x="1078355" y="378072"/>
                    <a:pt x="1077995" y="377712"/>
                    <a:pt x="1077277" y="377353"/>
                  </a:cubicBezTo>
                  <a:cubicBezTo>
                    <a:pt x="1077636" y="377712"/>
                    <a:pt x="1077636" y="378072"/>
                    <a:pt x="1077636" y="378431"/>
                  </a:cubicBezTo>
                  <a:cubicBezTo>
                    <a:pt x="1083384" y="374477"/>
                    <a:pt x="1089491" y="370524"/>
                    <a:pt x="1095239" y="366210"/>
                  </a:cubicBezTo>
                  <a:cubicBezTo>
                    <a:pt x="1095239" y="365851"/>
                    <a:pt x="1095239" y="365851"/>
                    <a:pt x="1094879" y="365492"/>
                  </a:cubicBezTo>
                  <a:cubicBezTo>
                    <a:pt x="1093083" y="337096"/>
                    <a:pt x="1092365" y="309060"/>
                    <a:pt x="1093802" y="280665"/>
                  </a:cubicBezTo>
                  <a:lnTo>
                    <a:pt x="1073686" y="279253"/>
                  </a:lnTo>
                  <a:lnTo>
                    <a:pt x="1073685" y="279227"/>
                  </a:lnTo>
                  <a:cubicBezTo>
                    <a:pt x="1073685" y="279227"/>
                    <a:pt x="1073685" y="279227"/>
                    <a:pt x="1073325" y="279227"/>
                  </a:cubicBezTo>
                  <a:close/>
                  <a:moveTo>
                    <a:pt x="933996" y="277736"/>
                  </a:moveTo>
                  <a:cubicBezTo>
                    <a:pt x="930397" y="279892"/>
                    <a:pt x="926798" y="281689"/>
                    <a:pt x="922839" y="283486"/>
                  </a:cubicBezTo>
                  <a:cubicBezTo>
                    <a:pt x="922479" y="283845"/>
                    <a:pt x="922479" y="283845"/>
                    <a:pt x="922479" y="283845"/>
                  </a:cubicBezTo>
                  <a:cubicBezTo>
                    <a:pt x="924639" y="289236"/>
                    <a:pt x="926798" y="294626"/>
                    <a:pt x="928598" y="299657"/>
                  </a:cubicBezTo>
                  <a:cubicBezTo>
                    <a:pt x="931837" y="310797"/>
                    <a:pt x="933996" y="322297"/>
                    <a:pt x="936515" y="334156"/>
                  </a:cubicBezTo>
                  <a:cubicBezTo>
                    <a:pt x="940474" y="353561"/>
                    <a:pt x="945513" y="372966"/>
                    <a:pt x="949832" y="392372"/>
                  </a:cubicBezTo>
                  <a:cubicBezTo>
                    <a:pt x="953071" y="407824"/>
                    <a:pt x="953431" y="426151"/>
                    <a:pt x="960628" y="440526"/>
                  </a:cubicBezTo>
                  <a:cubicBezTo>
                    <a:pt x="960988" y="440526"/>
                    <a:pt x="961348" y="440526"/>
                    <a:pt x="961348" y="440526"/>
                  </a:cubicBezTo>
                  <a:cubicBezTo>
                    <a:pt x="962428" y="440526"/>
                    <a:pt x="963508" y="440885"/>
                    <a:pt x="964227" y="441245"/>
                  </a:cubicBezTo>
                  <a:cubicBezTo>
                    <a:pt x="966747" y="436933"/>
                    <a:pt x="969626" y="432979"/>
                    <a:pt x="972865" y="429386"/>
                  </a:cubicBezTo>
                  <a:cubicBezTo>
                    <a:pt x="959909" y="404231"/>
                    <a:pt x="955590" y="374404"/>
                    <a:pt x="949472" y="347452"/>
                  </a:cubicBezTo>
                  <a:cubicBezTo>
                    <a:pt x="944793" y="325172"/>
                    <a:pt x="934716" y="301095"/>
                    <a:pt x="933996" y="277736"/>
                  </a:cubicBezTo>
                  <a:close/>
                  <a:moveTo>
                    <a:pt x="1182544" y="267586"/>
                  </a:moveTo>
                  <a:cubicBezTo>
                    <a:pt x="1183264" y="267216"/>
                    <a:pt x="1183623" y="267957"/>
                    <a:pt x="1183264" y="268327"/>
                  </a:cubicBezTo>
                  <a:cubicBezTo>
                    <a:pt x="1176787" y="276847"/>
                    <a:pt x="1165992" y="280921"/>
                    <a:pt x="1157356" y="287218"/>
                  </a:cubicBezTo>
                  <a:cubicBezTo>
                    <a:pt x="1156996" y="287218"/>
                    <a:pt x="1156636" y="287218"/>
                    <a:pt x="1156636" y="287218"/>
                  </a:cubicBezTo>
                  <a:cubicBezTo>
                    <a:pt x="1156276" y="287589"/>
                    <a:pt x="1156276" y="287589"/>
                    <a:pt x="1155916" y="287589"/>
                  </a:cubicBezTo>
                  <a:cubicBezTo>
                    <a:pt x="1147640" y="289070"/>
                    <a:pt x="1139004" y="285366"/>
                    <a:pt x="1131088" y="288330"/>
                  </a:cubicBezTo>
                  <a:cubicBezTo>
                    <a:pt x="1130368" y="288330"/>
                    <a:pt x="1130008" y="287218"/>
                    <a:pt x="1130368" y="286848"/>
                  </a:cubicBezTo>
                  <a:cubicBezTo>
                    <a:pt x="1137565" y="282403"/>
                    <a:pt x="1146920" y="285366"/>
                    <a:pt x="1155197" y="284625"/>
                  </a:cubicBezTo>
                  <a:cubicBezTo>
                    <a:pt x="1155197" y="284625"/>
                    <a:pt x="1155197" y="284625"/>
                    <a:pt x="1155556" y="284625"/>
                  </a:cubicBezTo>
                  <a:cubicBezTo>
                    <a:pt x="1155556" y="284255"/>
                    <a:pt x="1155556" y="284255"/>
                    <a:pt x="1155556" y="284255"/>
                  </a:cubicBezTo>
                  <a:cubicBezTo>
                    <a:pt x="1164192" y="277958"/>
                    <a:pt x="1173908" y="273883"/>
                    <a:pt x="1182544" y="267586"/>
                  </a:cubicBezTo>
                  <a:close/>
                  <a:moveTo>
                    <a:pt x="860120" y="248166"/>
                  </a:moveTo>
                  <a:cubicBezTo>
                    <a:pt x="862245" y="248166"/>
                    <a:pt x="862954" y="251341"/>
                    <a:pt x="861182" y="251738"/>
                  </a:cubicBezTo>
                  <a:cubicBezTo>
                    <a:pt x="847013" y="254119"/>
                    <a:pt x="834969" y="255707"/>
                    <a:pt x="821153" y="253326"/>
                  </a:cubicBezTo>
                  <a:cubicBezTo>
                    <a:pt x="820445" y="252929"/>
                    <a:pt x="820799" y="251738"/>
                    <a:pt x="821153" y="251738"/>
                  </a:cubicBezTo>
                  <a:cubicBezTo>
                    <a:pt x="827884" y="251738"/>
                    <a:pt x="834969" y="252532"/>
                    <a:pt x="841699" y="252135"/>
                  </a:cubicBezTo>
                  <a:cubicBezTo>
                    <a:pt x="848076" y="251738"/>
                    <a:pt x="854098" y="249357"/>
                    <a:pt x="860120" y="248166"/>
                  </a:cubicBezTo>
                  <a:close/>
                  <a:moveTo>
                    <a:pt x="658276" y="241816"/>
                  </a:moveTo>
                  <a:cubicBezTo>
                    <a:pt x="658642" y="241816"/>
                    <a:pt x="659008" y="242175"/>
                    <a:pt x="659008" y="242534"/>
                  </a:cubicBezTo>
                  <a:cubicBezTo>
                    <a:pt x="658642" y="250079"/>
                    <a:pt x="662672" y="259780"/>
                    <a:pt x="664137" y="267325"/>
                  </a:cubicBezTo>
                  <a:cubicBezTo>
                    <a:pt x="666702" y="280618"/>
                    <a:pt x="671464" y="293193"/>
                    <a:pt x="673662" y="306486"/>
                  </a:cubicBezTo>
                  <a:cubicBezTo>
                    <a:pt x="674029" y="308642"/>
                    <a:pt x="670731" y="309720"/>
                    <a:pt x="669999" y="307205"/>
                  </a:cubicBezTo>
                  <a:cubicBezTo>
                    <a:pt x="667801" y="292115"/>
                    <a:pt x="661939" y="277384"/>
                    <a:pt x="659741" y="261935"/>
                  </a:cubicBezTo>
                  <a:cubicBezTo>
                    <a:pt x="659375" y="259421"/>
                    <a:pt x="655345" y="243972"/>
                    <a:pt x="658276" y="241816"/>
                  </a:cubicBezTo>
                  <a:close/>
                  <a:moveTo>
                    <a:pt x="869627" y="240902"/>
                  </a:moveTo>
                  <a:cubicBezTo>
                    <a:pt x="871764" y="240229"/>
                    <a:pt x="872477" y="243596"/>
                    <a:pt x="870696" y="243933"/>
                  </a:cubicBezTo>
                  <a:cubicBezTo>
                    <a:pt x="853956" y="247974"/>
                    <a:pt x="835079" y="251004"/>
                    <a:pt x="818338" y="247637"/>
                  </a:cubicBezTo>
                  <a:cubicBezTo>
                    <a:pt x="817270" y="247637"/>
                    <a:pt x="817626" y="245953"/>
                    <a:pt x="818338" y="245953"/>
                  </a:cubicBezTo>
                  <a:cubicBezTo>
                    <a:pt x="835435" y="247637"/>
                    <a:pt x="853243" y="244943"/>
                    <a:pt x="869627" y="240902"/>
                  </a:cubicBezTo>
                  <a:close/>
                  <a:moveTo>
                    <a:pt x="426047" y="222766"/>
                  </a:moveTo>
                  <a:cubicBezTo>
                    <a:pt x="426809" y="222766"/>
                    <a:pt x="427952" y="223824"/>
                    <a:pt x="426809" y="224883"/>
                  </a:cubicBezTo>
                  <a:cubicBezTo>
                    <a:pt x="425285" y="225941"/>
                    <a:pt x="422999" y="226999"/>
                    <a:pt x="421094" y="228058"/>
                  </a:cubicBezTo>
                  <a:cubicBezTo>
                    <a:pt x="419951" y="228763"/>
                    <a:pt x="418808" y="226999"/>
                    <a:pt x="419951" y="226294"/>
                  </a:cubicBezTo>
                  <a:cubicBezTo>
                    <a:pt x="421856" y="225235"/>
                    <a:pt x="423761" y="223119"/>
                    <a:pt x="426047" y="222766"/>
                  </a:cubicBezTo>
                  <a:close/>
                  <a:moveTo>
                    <a:pt x="882206" y="215597"/>
                  </a:moveTo>
                  <a:cubicBezTo>
                    <a:pt x="873149" y="223841"/>
                    <a:pt x="856846" y="224917"/>
                    <a:pt x="844890" y="222407"/>
                  </a:cubicBezTo>
                  <a:cubicBezTo>
                    <a:pt x="840905" y="226351"/>
                    <a:pt x="835108" y="228501"/>
                    <a:pt x="830398" y="232086"/>
                  </a:cubicBezTo>
                  <a:cubicBezTo>
                    <a:pt x="849237" y="232086"/>
                    <a:pt x="874598" y="232445"/>
                    <a:pt x="882206" y="215597"/>
                  </a:cubicBezTo>
                  <a:close/>
                  <a:moveTo>
                    <a:pt x="608976" y="213696"/>
                  </a:moveTo>
                  <a:cubicBezTo>
                    <a:pt x="608256" y="235390"/>
                    <a:pt x="603571" y="257447"/>
                    <a:pt x="605373" y="279141"/>
                  </a:cubicBezTo>
                  <a:cubicBezTo>
                    <a:pt x="609697" y="278057"/>
                    <a:pt x="614382" y="277695"/>
                    <a:pt x="618706" y="278057"/>
                  </a:cubicBezTo>
                  <a:cubicBezTo>
                    <a:pt x="615102" y="258170"/>
                    <a:pt x="613301" y="236837"/>
                    <a:pt x="609337" y="216950"/>
                  </a:cubicBezTo>
                  <a:cubicBezTo>
                    <a:pt x="609337" y="215865"/>
                    <a:pt x="609337" y="214780"/>
                    <a:pt x="608976" y="213696"/>
                  </a:cubicBezTo>
                  <a:close/>
                  <a:moveTo>
                    <a:pt x="425823" y="212387"/>
                  </a:moveTo>
                  <a:cubicBezTo>
                    <a:pt x="426899" y="211654"/>
                    <a:pt x="427974" y="213119"/>
                    <a:pt x="427257" y="214218"/>
                  </a:cubicBezTo>
                  <a:cubicBezTo>
                    <a:pt x="424390" y="216416"/>
                    <a:pt x="421522" y="217882"/>
                    <a:pt x="419012" y="220080"/>
                  </a:cubicBezTo>
                  <a:cubicBezTo>
                    <a:pt x="417937" y="220813"/>
                    <a:pt x="417220" y="219713"/>
                    <a:pt x="417937" y="219347"/>
                  </a:cubicBezTo>
                  <a:cubicBezTo>
                    <a:pt x="420088" y="216416"/>
                    <a:pt x="422956" y="214218"/>
                    <a:pt x="425823" y="212387"/>
                  </a:cubicBezTo>
                  <a:close/>
                  <a:moveTo>
                    <a:pt x="657669" y="210428"/>
                  </a:moveTo>
                  <a:cubicBezTo>
                    <a:pt x="664663" y="229233"/>
                    <a:pt x="665768" y="249847"/>
                    <a:pt x="670553" y="269377"/>
                  </a:cubicBezTo>
                  <a:cubicBezTo>
                    <a:pt x="675339" y="289267"/>
                    <a:pt x="677547" y="309158"/>
                    <a:pt x="681597" y="329049"/>
                  </a:cubicBezTo>
                  <a:cubicBezTo>
                    <a:pt x="681965" y="331219"/>
                    <a:pt x="679020" y="331942"/>
                    <a:pt x="678284" y="329772"/>
                  </a:cubicBezTo>
                  <a:cubicBezTo>
                    <a:pt x="674602" y="310243"/>
                    <a:pt x="672026" y="289629"/>
                    <a:pt x="667240" y="270100"/>
                  </a:cubicBezTo>
                  <a:cubicBezTo>
                    <a:pt x="662455" y="250571"/>
                    <a:pt x="662086" y="230318"/>
                    <a:pt x="656933" y="210789"/>
                  </a:cubicBezTo>
                  <a:cubicBezTo>
                    <a:pt x="656933" y="210066"/>
                    <a:pt x="657301" y="210066"/>
                    <a:pt x="657669" y="210428"/>
                  </a:cubicBezTo>
                  <a:close/>
                  <a:moveTo>
                    <a:pt x="334372" y="204396"/>
                  </a:moveTo>
                  <a:cubicBezTo>
                    <a:pt x="332214" y="206917"/>
                    <a:pt x="329337" y="209798"/>
                    <a:pt x="326819" y="211598"/>
                  </a:cubicBezTo>
                  <a:cubicBezTo>
                    <a:pt x="324661" y="213039"/>
                    <a:pt x="322503" y="214479"/>
                    <a:pt x="320705" y="215920"/>
                  </a:cubicBezTo>
                  <a:cubicBezTo>
                    <a:pt x="333293" y="216280"/>
                    <a:pt x="346241" y="216640"/>
                    <a:pt x="358830" y="215560"/>
                  </a:cubicBezTo>
                  <a:cubicBezTo>
                    <a:pt x="365304" y="214839"/>
                    <a:pt x="372138" y="214119"/>
                    <a:pt x="378612" y="214119"/>
                  </a:cubicBezTo>
                  <a:cubicBezTo>
                    <a:pt x="377892" y="210878"/>
                    <a:pt x="377533" y="207997"/>
                    <a:pt x="376813" y="204396"/>
                  </a:cubicBezTo>
                  <a:cubicBezTo>
                    <a:pt x="367822" y="205116"/>
                    <a:pt x="358830" y="205836"/>
                    <a:pt x="349838" y="206196"/>
                  </a:cubicBezTo>
                  <a:cubicBezTo>
                    <a:pt x="344443" y="206196"/>
                    <a:pt x="339048" y="206556"/>
                    <a:pt x="334372" y="204396"/>
                  </a:cubicBezTo>
                  <a:close/>
                  <a:moveTo>
                    <a:pt x="1173552" y="203027"/>
                  </a:moveTo>
                  <a:cubicBezTo>
                    <a:pt x="1170319" y="205184"/>
                    <a:pt x="1167445" y="207341"/>
                    <a:pt x="1164212" y="209857"/>
                  </a:cubicBezTo>
                  <a:cubicBezTo>
                    <a:pt x="1161697" y="211294"/>
                    <a:pt x="1159542" y="213092"/>
                    <a:pt x="1157386" y="214889"/>
                  </a:cubicBezTo>
                  <a:cubicBezTo>
                    <a:pt x="1157386" y="216327"/>
                    <a:pt x="1157027" y="218124"/>
                    <a:pt x="1155949" y="219202"/>
                  </a:cubicBezTo>
                  <a:cubicBezTo>
                    <a:pt x="1158105" y="227110"/>
                    <a:pt x="1157027" y="235377"/>
                    <a:pt x="1157386" y="243643"/>
                  </a:cubicBezTo>
                  <a:cubicBezTo>
                    <a:pt x="1157745" y="252270"/>
                    <a:pt x="1158464" y="261256"/>
                    <a:pt x="1158464" y="270242"/>
                  </a:cubicBezTo>
                  <a:cubicBezTo>
                    <a:pt x="1162775" y="265928"/>
                    <a:pt x="1168522" y="262693"/>
                    <a:pt x="1173192" y="259099"/>
                  </a:cubicBezTo>
                  <a:cubicBezTo>
                    <a:pt x="1170319" y="240768"/>
                    <a:pt x="1172474" y="221359"/>
                    <a:pt x="1173552" y="203027"/>
                  </a:cubicBezTo>
                  <a:close/>
                  <a:moveTo>
                    <a:pt x="427159" y="202505"/>
                  </a:moveTo>
                  <a:cubicBezTo>
                    <a:pt x="428539" y="202129"/>
                    <a:pt x="429575" y="203633"/>
                    <a:pt x="428539" y="204385"/>
                  </a:cubicBezTo>
                  <a:cubicBezTo>
                    <a:pt x="426469" y="206641"/>
                    <a:pt x="423708" y="208144"/>
                    <a:pt x="421637" y="210024"/>
                  </a:cubicBezTo>
                  <a:cubicBezTo>
                    <a:pt x="419567" y="211904"/>
                    <a:pt x="417496" y="213408"/>
                    <a:pt x="415425" y="215288"/>
                  </a:cubicBezTo>
                  <a:cubicBezTo>
                    <a:pt x="414735" y="216040"/>
                    <a:pt x="414045" y="214912"/>
                    <a:pt x="414735" y="214536"/>
                  </a:cubicBezTo>
                  <a:cubicBezTo>
                    <a:pt x="418531" y="210400"/>
                    <a:pt x="422327" y="205137"/>
                    <a:pt x="427159" y="202505"/>
                  </a:cubicBezTo>
                  <a:close/>
                  <a:moveTo>
                    <a:pt x="1099549" y="198355"/>
                  </a:moveTo>
                  <a:cubicBezTo>
                    <a:pt x="1092365" y="203746"/>
                    <a:pt x="1083743" y="206262"/>
                    <a:pt x="1077277" y="212373"/>
                  </a:cubicBezTo>
                  <a:cubicBezTo>
                    <a:pt x="1076918" y="212732"/>
                    <a:pt x="1076918" y="212732"/>
                    <a:pt x="1076918" y="212732"/>
                  </a:cubicBezTo>
                  <a:cubicBezTo>
                    <a:pt x="1076918" y="212732"/>
                    <a:pt x="1076918" y="212732"/>
                    <a:pt x="1076918" y="213092"/>
                  </a:cubicBezTo>
                  <a:cubicBezTo>
                    <a:pt x="1085898" y="210935"/>
                    <a:pt x="1095957" y="210935"/>
                    <a:pt x="1105297" y="210935"/>
                  </a:cubicBezTo>
                  <a:cubicBezTo>
                    <a:pt x="1121103" y="210576"/>
                    <a:pt x="1136551" y="209857"/>
                    <a:pt x="1151998" y="209857"/>
                  </a:cubicBezTo>
                  <a:cubicBezTo>
                    <a:pt x="1153435" y="209857"/>
                    <a:pt x="1154153" y="210216"/>
                    <a:pt x="1154872" y="210576"/>
                  </a:cubicBezTo>
                  <a:cubicBezTo>
                    <a:pt x="1156668" y="208778"/>
                    <a:pt x="1158823" y="206981"/>
                    <a:pt x="1160979" y="205184"/>
                  </a:cubicBezTo>
                  <a:cubicBezTo>
                    <a:pt x="1162775" y="203746"/>
                    <a:pt x="1164930" y="201590"/>
                    <a:pt x="1167086" y="200152"/>
                  </a:cubicBezTo>
                  <a:cubicBezTo>
                    <a:pt x="1144454" y="200152"/>
                    <a:pt x="1122181" y="200871"/>
                    <a:pt x="1099549" y="198355"/>
                  </a:cubicBezTo>
                  <a:close/>
                  <a:moveTo>
                    <a:pt x="467519" y="194552"/>
                  </a:moveTo>
                  <a:cubicBezTo>
                    <a:pt x="467519" y="194191"/>
                    <a:pt x="468187" y="194191"/>
                    <a:pt x="468187" y="194552"/>
                  </a:cubicBezTo>
                  <a:cubicBezTo>
                    <a:pt x="470861" y="232098"/>
                    <a:pt x="469858" y="270005"/>
                    <a:pt x="469858" y="307552"/>
                  </a:cubicBezTo>
                  <a:cubicBezTo>
                    <a:pt x="469858" y="309718"/>
                    <a:pt x="466516" y="309718"/>
                    <a:pt x="466516" y="307552"/>
                  </a:cubicBezTo>
                  <a:cubicBezTo>
                    <a:pt x="466516" y="270005"/>
                    <a:pt x="464845" y="232098"/>
                    <a:pt x="467519" y="194552"/>
                  </a:cubicBezTo>
                  <a:close/>
                  <a:moveTo>
                    <a:pt x="430625" y="191016"/>
                  </a:moveTo>
                  <a:cubicBezTo>
                    <a:pt x="432037" y="191016"/>
                    <a:pt x="432742" y="192762"/>
                    <a:pt x="431684" y="193461"/>
                  </a:cubicBezTo>
                  <a:cubicBezTo>
                    <a:pt x="425334" y="197652"/>
                    <a:pt x="418278" y="202192"/>
                    <a:pt x="412987" y="207082"/>
                  </a:cubicBezTo>
                  <a:cubicBezTo>
                    <a:pt x="412281" y="208130"/>
                    <a:pt x="410870" y="206733"/>
                    <a:pt x="411575" y="205685"/>
                  </a:cubicBezTo>
                  <a:cubicBezTo>
                    <a:pt x="414750" y="202192"/>
                    <a:pt x="418631" y="199747"/>
                    <a:pt x="422512" y="196604"/>
                  </a:cubicBezTo>
                  <a:cubicBezTo>
                    <a:pt x="424628" y="194858"/>
                    <a:pt x="427450" y="191714"/>
                    <a:pt x="430625" y="191016"/>
                  </a:cubicBezTo>
                  <a:close/>
                  <a:moveTo>
                    <a:pt x="51485" y="190464"/>
                  </a:moveTo>
                  <a:cubicBezTo>
                    <a:pt x="51485" y="189429"/>
                    <a:pt x="53317" y="189429"/>
                    <a:pt x="53317" y="190464"/>
                  </a:cubicBezTo>
                  <a:cubicBezTo>
                    <a:pt x="52950" y="195296"/>
                    <a:pt x="49287" y="200472"/>
                    <a:pt x="45990" y="204269"/>
                  </a:cubicBezTo>
                  <a:cubicBezTo>
                    <a:pt x="45623" y="204959"/>
                    <a:pt x="44158" y="203923"/>
                    <a:pt x="44524" y="203233"/>
                  </a:cubicBezTo>
                  <a:cubicBezTo>
                    <a:pt x="45990" y="198402"/>
                    <a:pt x="50752" y="195641"/>
                    <a:pt x="51485" y="190464"/>
                  </a:cubicBezTo>
                  <a:close/>
                  <a:moveTo>
                    <a:pt x="833322" y="187323"/>
                  </a:moveTo>
                  <a:cubicBezTo>
                    <a:pt x="835086" y="192669"/>
                    <a:pt x="834733" y="198371"/>
                    <a:pt x="835438" y="203716"/>
                  </a:cubicBezTo>
                  <a:cubicBezTo>
                    <a:pt x="836144" y="208706"/>
                    <a:pt x="836144" y="213695"/>
                    <a:pt x="837202" y="218328"/>
                  </a:cubicBezTo>
                  <a:cubicBezTo>
                    <a:pt x="837555" y="220110"/>
                    <a:pt x="835086" y="220822"/>
                    <a:pt x="834733" y="219041"/>
                  </a:cubicBezTo>
                  <a:cubicBezTo>
                    <a:pt x="833675" y="214051"/>
                    <a:pt x="833322" y="209062"/>
                    <a:pt x="832969" y="204073"/>
                  </a:cubicBezTo>
                  <a:cubicBezTo>
                    <a:pt x="832616" y="198371"/>
                    <a:pt x="833322" y="192669"/>
                    <a:pt x="831911" y="187679"/>
                  </a:cubicBezTo>
                  <a:cubicBezTo>
                    <a:pt x="831558" y="186610"/>
                    <a:pt x="832969" y="186254"/>
                    <a:pt x="833322" y="187323"/>
                  </a:cubicBezTo>
                  <a:close/>
                  <a:moveTo>
                    <a:pt x="117040" y="183808"/>
                  </a:moveTo>
                  <a:cubicBezTo>
                    <a:pt x="122461" y="192921"/>
                    <a:pt x="132218" y="199118"/>
                    <a:pt x="139085" y="206774"/>
                  </a:cubicBezTo>
                  <a:cubicBezTo>
                    <a:pt x="146312" y="214064"/>
                    <a:pt x="152456" y="220626"/>
                    <a:pt x="158599" y="229010"/>
                  </a:cubicBezTo>
                  <a:cubicBezTo>
                    <a:pt x="159683" y="230104"/>
                    <a:pt x="157877" y="231926"/>
                    <a:pt x="157154" y="230833"/>
                  </a:cubicBezTo>
                  <a:cubicBezTo>
                    <a:pt x="149565" y="220990"/>
                    <a:pt x="141253" y="212606"/>
                    <a:pt x="132941" y="204222"/>
                  </a:cubicBezTo>
                  <a:cubicBezTo>
                    <a:pt x="126798" y="198025"/>
                    <a:pt x="119209" y="192557"/>
                    <a:pt x="115956" y="184172"/>
                  </a:cubicBezTo>
                  <a:cubicBezTo>
                    <a:pt x="115595" y="183443"/>
                    <a:pt x="116679" y="183079"/>
                    <a:pt x="117040" y="183808"/>
                  </a:cubicBezTo>
                  <a:close/>
                  <a:moveTo>
                    <a:pt x="49555" y="182238"/>
                  </a:moveTo>
                  <a:cubicBezTo>
                    <a:pt x="49918" y="181491"/>
                    <a:pt x="51732" y="181864"/>
                    <a:pt x="51369" y="182985"/>
                  </a:cubicBezTo>
                  <a:cubicBezTo>
                    <a:pt x="49555" y="188961"/>
                    <a:pt x="45201" y="194191"/>
                    <a:pt x="41935" y="198673"/>
                  </a:cubicBezTo>
                  <a:cubicBezTo>
                    <a:pt x="41209" y="200167"/>
                    <a:pt x="39395" y="199047"/>
                    <a:pt x="40121" y="197926"/>
                  </a:cubicBezTo>
                  <a:cubicBezTo>
                    <a:pt x="43023" y="192323"/>
                    <a:pt x="47378" y="188214"/>
                    <a:pt x="49555" y="182238"/>
                  </a:cubicBezTo>
                  <a:close/>
                  <a:moveTo>
                    <a:pt x="430248" y="180257"/>
                  </a:moveTo>
                  <a:cubicBezTo>
                    <a:pt x="431672" y="179904"/>
                    <a:pt x="432739" y="182021"/>
                    <a:pt x="431672" y="182726"/>
                  </a:cubicBezTo>
                  <a:cubicBezTo>
                    <a:pt x="428825" y="184843"/>
                    <a:pt x="425623" y="185901"/>
                    <a:pt x="422776" y="188018"/>
                  </a:cubicBezTo>
                  <a:cubicBezTo>
                    <a:pt x="419574" y="190134"/>
                    <a:pt x="416728" y="192251"/>
                    <a:pt x="413881" y="194721"/>
                  </a:cubicBezTo>
                  <a:cubicBezTo>
                    <a:pt x="413525" y="195426"/>
                    <a:pt x="412458" y="194368"/>
                    <a:pt x="413169" y="193662"/>
                  </a:cubicBezTo>
                  <a:cubicBezTo>
                    <a:pt x="417083" y="188723"/>
                    <a:pt x="423844" y="182373"/>
                    <a:pt x="430248" y="180257"/>
                  </a:cubicBezTo>
                  <a:close/>
                  <a:moveTo>
                    <a:pt x="827547" y="174278"/>
                  </a:moveTo>
                  <a:cubicBezTo>
                    <a:pt x="827547" y="173554"/>
                    <a:pt x="828550" y="173916"/>
                    <a:pt x="828550" y="174639"/>
                  </a:cubicBezTo>
                  <a:cubicBezTo>
                    <a:pt x="827547" y="189837"/>
                    <a:pt x="830889" y="205035"/>
                    <a:pt x="831224" y="220595"/>
                  </a:cubicBezTo>
                  <a:cubicBezTo>
                    <a:pt x="831224" y="222404"/>
                    <a:pt x="828216" y="222404"/>
                    <a:pt x="828216" y="220233"/>
                  </a:cubicBezTo>
                  <a:cubicBezTo>
                    <a:pt x="827882" y="205035"/>
                    <a:pt x="825208" y="189475"/>
                    <a:pt x="827547" y="174278"/>
                  </a:cubicBezTo>
                  <a:close/>
                  <a:moveTo>
                    <a:pt x="49097" y="172332"/>
                  </a:moveTo>
                  <a:cubicBezTo>
                    <a:pt x="49450" y="171966"/>
                    <a:pt x="50155" y="171966"/>
                    <a:pt x="50155" y="172699"/>
                  </a:cubicBezTo>
                  <a:cubicBezTo>
                    <a:pt x="47686" y="180392"/>
                    <a:pt x="41688" y="186986"/>
                    <a:pt x="37102" y="193947"/>
                  </a:cubicBezTo>
                  <a:cubicBezTo>
                    <a:pt x="36750" y="195413"/>
                    <a:pt x="34633" y="193947"/>
                    <a:pt x="35338" y="192848"/>
                  </a:cubicBezTo>
                  <a:cubicBezTo>
                    <a:pt x="39219" y="185521"/>
                    <a:pt x="46275" y="180392"/>
                    <a:pt x="49097" y="172332"/>
                  </a:cubicBezTo>
                  <a:close/>
                  <a:moveTo>
                    <a:pt x="602490" y="172114"/>
                  </a:moveTo>
                  <a:cubicBezTo>
                    <a:pt x="599607" y="188024"/>
                    <a:pt x="595644" y="204295"/>
                    <a:pt x="594202" y="220204"/>
                  </a:cubicBezTo>
                  <a:cubicBezTo>
                    <a:pt x="591319" y="242984"/>
                    <a:pt x="590599" y="266125"/>
                    <a:pt x="585914" y="288904"/>
                  </a:cubicBezTo>
                  <a:cubicBezTo>
                    <a:pt x="589878" y="285650"/>
                    <a:pt x="594202" y="282757"/>
                    <a:pt x="598526" y="280226"/>
                  </a:cubicBezTo>
                  <a:cubicBezTo>
                    <a:pt x="597806" y="266486"/>
                    <a:pt x="600328" y="251300"/>
                    <a:pt x="601769" y="237921"/>
                  </a:cubicBezTo>
                  <a:cubicBezTo>
                    <a:pt x="602490" y="224543"/>
                    <a:pt x="604292" y="210803"/>
                    <a:pt x="606094" y="197425"/>
                  </a:cubicBezTo>
                  <a:cubicBezTo>
                    <a:pt x="604652" y="189108"/>
                    <a:pt x="603211" y="180792"/>
                    <a:pt x="602490" y="172114"/>
                  </a:cubicBezTo>
                  <a:close/>
                  <a:moveTo>
                    <a:pt x="430544" y="167553"/>
                  </a:moveTo>
                  <a:cubicBezTo>
                    <a:pt x="432002" y="167204"/>
                    <a:pt x="432731" y="169299"/>
                    <a:pt x="431273" y="169998"/>
                  </a:cubicBezTo>
                  <a:cubicBezTo>
                    <a:pt x="428358" y="171744"/>
                    <a:pt x="425444" y="173490"/>
                    <a:pt x="422165" y="175236"/>
                  </a:cubicBezTo>
                  <a:cubicBezTo>
                    <a:pt x="418885" y="177681"/>
                    <a:pt x="415971" y="180126"/>
                    <a:pt x="413420" y="183269"/>
                  </a:cubicBezTo>
                  <a:cubicBezTo>
                    <a:pt x="412692" y="184317"/>
                    <a:pt x="410870" y="183269"/>
                    <a:pt x="411963" y="182221"/>
                  </a:cubicBezTo>
                  <a:cubicBezTo>
                    <a:pt x="414149" y="178729"/>
                    <a:pt x="417428" y="175586"/>
                    <a:pt x="420707" y="173490"/>
                  </a:cubicBezTo>
                  <a:cubicBezTo>
                    <a:pt x="423622" y="171046"/>
                    <a:pt x="426901" y="168601"/>
                    <a:pt x="430544" y="167553"/>
                  </a:cubicBezTo>
                  <a:close/>
                  <a:moveTo>
                    <a:pt x="47188" y="161583"/>
                  </a:moveTo>
                  <a:cubicBezTo>
                    <a:pt x="47534" y="160854"/>
                    <a:pt x="48574" y="161583"/>
                    <a:pt x="48227" y="162313"/>
                  </a:cubicBezTo>
                  <a:cubicBezTo>
                    <a:pt x="43032" y="169971"/>
                    <a:pt x="38875" y="179453"/>
                    <a:pt x="32294" y="186382"/>
                  </a:cubicBezTo>
                  <a:cubicBezTo>
                    <a:pt x="31255" y="187476"/>
                    <a:pt x="29870" y="186017"/>
                    <a:pt x="30909" y="184923"/>
                  </a:cubicBezTo>
                  <a:cubicBezTo>
                    <a:pt x="36797" y="177630"/>
                    <a:pt x="41646" y="169606"/>
                    <a:pt x="47188" y="161583"/>
                  </a:cubicBezTo>
                  <a:close/>
                  <a:moveTo>
                    <a:pt x="434429" y="156091"/>
                  </a:moveTo>
                  <a:cubicBezTo>
                    <a:pt x="435534" y="156091"/>
                    <a:pt x="435902" y="157934"/>
                    <a:pt x="435166" y="158671"/>
                  </a:cubicBezTo>
                  <a:cubicBezTo>
                    <a:pt x="427435" y="164199"/>
                    <a:pt x="420073" y="170464"/>
                    <a:pt x="412342" y="175623"/>
                  </a:cubicBezTo>
                  <a:cubicBezTo>
                    <a:pt x="411238" y="176360"/>
                    <a:pt x="410870" y="174886"/>
                    <a:pt x="411606" y="174518"/>
                  </a:cubicBezTo>
                  <a:cubicBezTo>
                    <a:pt x="416760" y="170832"/>
                    <a:pt x="420809" y="166041"/>
                    <a:pt x="425595" y="161987"/>
                  </a:cubicBezTo>
                  <a:cubicBezTo>
                    <a:pt x="428171" y="159776"/>
                    <a:pt x="430748" y="156828"/>
                    <a:pt x="434429" y="156091"/>
                  </a:cubicBezTo>
                  <a:close/>
                  <a:moveTo>
                    <a:pt x="203261" y="154821"/>
                  </a:moveTo>
                  <a:cubicBezTo>
                    <a:pt x="205025" y="154504"/>
                    <a:pt x="205730" y="156726"/>
                    <a:pt x="203966" y="157044"/>
                  </a:cubicBezTo>
                  <a:cubicBezTo>
                    <a:pt x="196911" y="158948"/>
                    <a:pt x="188797" y="158948"/>
                    <a:pt x="181388" y="158948"/>
                  </a:cubicBezTo>
                  <a:cubicBezTo>
                    <a:pt x="180683" y="158948"/>
                    <a:pt x="180683" y="157679"/>
                    <a:pt x="181741" y="157679"/>
                  </a:cubicBezTo>
                  <a:cubicBezTo>
                    <a:pt x="188797" y="157044"/>
                    <a:pt x="196205" y="156409"/>
                    <a:pt x="203261" y="154821"/>
                  </a:cubicBezTo>
                  <a:close/>
                  <a:moveTo>
                    <a:pt x="347219" y="150452"/>
                  </a:moveTo>
                  <a:cubicBezTo>
                    <a:pt x="347219" y="149741"/>
                    <a:pt x="347975" y="150096"/>
                    <a:pt x="347975" y="150452"/>
                  </a:cubicBezTo>
                  <a:cubicBezTo>
                    <a:pt x="348731" y="165379"/>
                    <a:pt x="351377" y="179951"/>
                    <a:pt x="351755" y="194878"/>
                  </a:cubicBezTo>
                  <a:cubicBezTo>
                    <a:pt x="351755" y="197010"/>
                    <a:pt x="347975" y="197010"/>
                    <a:pt x="347975" y="194878"/>
                  </a:cubicBezTo>
                  <a:cubicBezTo>
                    <a:pt x="347597" y="179951"/>
                    <a:pt x="344195" y="165024"/>
                    <a:pt x="347219" y="150452"/>
                  </a:cubicBezTo>
                  <a:close/>
                  <a:moveTo>
                    <a:pt x="46450" y="150104"/>
                  </a:moveTo>
                  <a:cubicBezTo>
                    <a:pt x="47156" y="149741"/>
                    <a:pt x="48567" y="150468"/>
                    <a:pt x="47862" y="151558"/>
                  </a:cubicBezTo>
                  <a:cubicBezTo>
                    <a:pt x="41159" y="159916"/>
                    <a:pt x="33398" y="167548"/>
                    <a:pt x="30223" y="178087"/>
                  </a:cubicBezTo>
                  <a:cubicBezTo>
                    <a:pt x="29517" y="179540"/>
                    <a:pt x="26695" y="178814"/>
                    <a:pt x="27400" y="176997"/>
                  </a:cubicBezTo>
                  <a:cubicBezTo>
                    <a:pt x="30928" y="166458"/>
                    <a:pt x="39748" y="158826"/>
                    <a:pt x="46450" y="150104"/>
                  </a:cubicBezTo>
                  <a:close/>
                  <a:moveTo>
                    <a:pt x="204739" y="147256"/>
                  </a:moveTo>
                  <a:cubicBezTo>
                    <a:pt x="206571" y="146566"/>
                    <a:pt x="207304" y="149327"/>
                    <a:pt x="205472" y="150017"/>
                  </a:cubicBezTo>
                  <a:cubicBezTo>
                    <a:pt x="194115" y="152778"/>
                    <a:pt x="182392" y="151743"/>
                    <a:pt x="171035" y="154159"/>
                  </a:cubicBezTo>
                  <a:cubicBezTo>
                    <a:pt x="169936" y="154159"/>
                    <a:pt x="169570" y="153123"/>
                    <a:pt x="170303" y="152778"/>
                  </a:cubicBezTo>
                  <a:cubicBezTo>
                    <a:pt x="180560" y="148292"/>
                    <a:pt x="193749" y="150017"/>
                    <a:pt x="204739" y="147256"/>
                  </a:cubicBezTo>
                  <a:close/>
                  <a:moveTo>
                    <a:pt x="431463" y="144096"/>
                  </a:moveTo>
                  <a:cubicBezTo>
                    <a:pt x="433252" y="143391"/>
                    <a:pt x="434325" y="145508"/>
                    <a:pt x="432894" y="146566"/>
                  </a:cubicBezTo>
                  <a:cubicBezTo>
                    <a:pt x="424666" y="151858"/>
                    <a:pt x="418227" y="157502"/>
                    <a:pt x="411072" y="164558"/>
                  </a:cubicBezTo>
                  <a:cubicBezTo>
                    <a:pt x="410356" y="165263"/>
                    <a:pt x="409283" y="164205"/>
                    <a:pt x="409998" y="163499"/>
                  </a:cubicBezTo>
                  <a:cubicBezTo>
                    <a:pt x="416438" y="156796"/>
                    <a:pt x="422877" y="147977"/>
                    <a:pt x="431463" y="144096"/>
                  </a:cubicBezTo>
                  <a:close/>
                  <a:moveTo>
                    <a:pt x="206347" y="142162"/>
                  </a:moveTo>
                  <a:cubicBezTo>
                    <a:pt x="208530" y="141804"/>
                    <a:pt x="208894" y="144671"/>
                    <a:pt x="207439" y="145030"/>
                  </a:cubicBezTo>
                  <a:cubicBezTo>
                    <a:pt x="191068" y="148256"/>
                    <a:pt x="174696" y="150048"/>
                    <a:pt x="158325" y="152557"/>
                  </a:cubicBezTo>
                  <a:cubicBezTo>
                    <a:pt x="157234" y="152557"/>
                    <a:pt x="156870" y="151124"/>
                    <a:pt x="157961" y="150765"/>
                  </a:cubicBezTo>
                  <a:cubicBezTo>
                    <a:pt x="173605" y="145747"/>
                    <a:pt x="190340" y="145388"/>
                    <a:pt x="206347" y="142162"/>
                  </a:cubicBezTo>
                  <a:close/>
                  <a:moveTo>
                    <a:pt x="43646" y="140946"/>
                  </a:moveTo>
                  <a:cubicBezTo>
                    <a:pt x="43996" y="140216"/>
                    <a:pt x="45395" y="140581"/>
                    <a:pt x="45045" y="141311"/>
                  </a:cubicBezTo>
                  <a:cubicBezTo>
                    <a:pt x="43296" y="146420"/>
                    <a:pt x="40148" y="150434"/>
                    <a:pt x="37000" y="154814"/>
                  </a:cubicBezTo>
                  <a:cubicBezTo>
                    <a:pt x="34202" y="159923"/>
                    <a:pt x="31054" y="165032"/>
                    <a:pt x="28256" y="170141"/>
                  </a:cubicBezTo>
                  <a:cubicBezTo>
                    <a:pt x="27556" y="171601"/>
                    <a:pt x="25108" y="170141"/>
                    <a:pt x="26157" y="168681"/>
                  </a:cubicBezTo>
                  <a:cubicBezTo>
                    <a:pt x="28606" y="163937"/>
                    <a:pt x="31404" y="159558"/>
                    <a:pt x="34552" y="155543"/>
                  </a:cubicBezTo>
                  <a:cubicBezTo>
                    <a:pt x="38050" y="150799"/>
                    <a:pt x="41548" y="146420"/>
                    <a:pt x="43646" y="140946"/>
                  </a:cubicBezTo>
                  <a:close/>
                  <a:moveTo>
                    <a:pt x="601409" y="139572"/>
                  </a:moveTo>
                  <a:cubicBezTo>
                    <a:pt x="601769" y="137041"/>
                    <a:pt x="604652" y="137402"/>
                    <a:pt x="604652" y="139572"/>
                  </a:cubicBezTo>
                  <a:cubicBezTo>
                    <a:pt x="604652" y="139572"/>
                    <a:pt x="604652" y="139572"/>
                    <a:pt x="605013" y="139572"/>
                  </a:cubicBezTo>
                  <a:cubicBezTo>
                    <a:pt x="605373" y="139934"/>
                    <a:pt x="605373" y="140657"/>
                    <a:pt x="605373" y="141380"/>
                  </a:cubicBezTo>
                  <a:cubicBezTo>
                    <a:pt x="605373" y="141741"/>
                    <a:pt x="605373" y="142826"/>
                    <a:pt x="605373" y="143549"/>
                  </a:cubicBezTo>
                  <a:cubicBezTo>
                    <a:pt x="607895" y="169945"/>
                    <a:pt x="616183" y="195978"/>
                    <a:pt x="620147" y="222012"/>
                  </a:cubicBezTo>
                  <a:cubicBezTo>
                    <a:pt x="623751" y="245153"/>
                    <a:pt x="625553" y="269740"/>
                    <a:pt x="630958" y="292158"/>
                  </a:cubicBezTo>
                  <a:cubicBezTo>
                    <a:pt x="630958" y="292520"/>
                    <a:pt x="630958" y="292520"/>
                    <a:pt x="630958" y="292881"/>
                  </a:cubicBezTo>
                  <a:cubicBezTo>
                    <a:pt x="632760" y="296136"/>
                    <a:pt x="631318" y="301198"/>
                    <a:pt x="626634" y="301921"/>
                  </a:cubicBezTo>
                  <a:cubicBezTo>
                    <a:pt x="610418" y="303367"/>
                    <a:pt x="593121" y="303006"/>
                    <a:pt x="577266" y="299751"/>
                  </a:cubicBezTo>
                  <a:cubicBezTo>
                    <a:pt x="575824" y="299390"/>
                    <a:pt x="575104" y="297582"/>
                    <a:pt x="575464" y="296497"/>
                  </a:cubicBezTo>
                  <a:cubicBezTo>
                    <a:pt x="574743" y="295413"/>
                    <a:pt x="574383" y="293966"/>
                    <a:pt x="574743" y="292158"/>
                  </a:cubicBezTo>
                  <a:cubicBezTo>
                    <a:pt x="579788" y="267933"/>
                    <a:pt x="580148" y="242984"/>
                    <a:pt x="584112" y="218758"/>
                  </a:cubicBezTo>
                  <a:cubicBezTo>
                    <a:pt x="588076" y="192362"/>
                    <a:pt x="597445" y="167052"/>
                    <a:pt x="601049" y="141018"/>
                  </a:cubicBezTo>
                  <a:cubicBezTo>
                    <a:pt x="601049" y="140657"/>
                    <a:pt x="601409" y="139934"/>
                    <a:pt x="601409" y="139934"/>
                  </a:cubicBezTo>
                  <a:cubicBezTo>
                    <a:pt x="601409" y="139572"/>
                    <a:pt x="601409" y="139572"/>
                    <a:pt x="601409" y="139572"/>
                  </a:cubicBezTo>
                  <a:close/>
                  <a:moveTo>
                    <a:pt x="339433" y="138127"/>
                  </a:moveTo>
                  <a:cubicBezTo>
                    <a:pt x="339433" y="137041"/>
                    <a:pt x="340703" y="137041"/>
                    <a:pt x="341020" y="138127"/>
                  </a:cubicBezTo>
                  <a:cubicBezTo>
                    <a:pt x="342925" y="157679"/>
                    <a:pt x="343877" y="176506"/>
                    <a:pt x="343560" y="196057"/>
                  </a:cubicBezTo>
                  <a:cubicBezTo>
                    <a:pt x="343560" y="198592"/>
                    <a:pt x="340385" y="198592"/>
                    <a:pt x="340385" y="196057"/>
                  </a:cubicBezTo>
                  <a:cubicBezTo>
                    <a:pt x="340385" y="176868"/>
                    <a:pt x="340703" y="157316"/>
                    <a:pt x="339433" y="138127"/>
                  </a:cubicBezTo>
                  <a:close/>
                  <a:moveTo>
                    <a:pt x="434811" y="135309"/>
                  </a:moveTo>
                  <a:cubicBezTo>
                    <a:pt x="435905" y="135670"/>
                    <a:pt x="435540" y="137474"/>
                    <a:pt x="434811" y="138196"/>
                  </a:cubicBezTo>
                  <a:cubicBezTo>
                    <a:pt x="434446" y="138196"/>
                    <a:pt x="434446" y="138196"/>
                    <a:pt x="434082" y="138196"/>
                  </a:cubicBezTo>
                  <a:cubicBezTo>
                    <a:pt x="434082" y="138556"/>
                    <a:pt x="433717" y="138556"/>
                    <a:pt x="433352" y="138196"/>
                  </a:cubicBezTo>
                  <a:cubicBezTo>
                    <a:pt x="431529" y="138917"/>
                    <a:pt x="428976" y="141082"/>
                    <a:pt x="427882" y="141804"/>
                  </a:cubicBezTo>
                  <a:cubicBezTo>
                    <a:pt x="425694" y="143608"/>
                    <a:pt x="423141" y="145412"/>
                    <a:pt x="420953" y="147576"/>
                  </a:cubicBezTo>
                  <a:cubicBezTo>
                    <a:pt x="417671" y="150463"/>
                    <a:pt x="414389" y="154071"/>
                    <a:pt x="410742" y="156957"/>
                  </a:cubicBezTo>
                  <a:cubicBezTo>
                    <a:pt x="410012" y="157318"/>
                    <a:pt x="409283" y="156596"/>
                    <a:pt x="410012" y="155875"/>
                  </a:cubicBezTo>
                  <a:cubicBezTo>
                    <a:pt x="414389" y="150824"/>
                    <a:pt x="418765" y="145772"/>
                    <a:pt x="423870" y="141443"/>
                  </a:cubicBezTo>
                  <a:cubicBezTo>
                    <a:pt x="426423" y="139639"/>
                    <a:pt x="431529" y="133866"/>
                    <a:pt x="434811" y="135309"/>
                  </a:cubicBezTo>
                  <a:close/>
                  <a:moveTo>
                    <a:pt x="429590" y="128216"/>
                  </a:moveTo>
                  <a:cubicBezTo>
                    <a:pt x="431342" y="127516"/>
                    <a:pt x="432744" y="129967"/>
                    <a:pt x="431342" y="131018"/>
                  </a:cubicBezTo>
                  <a:cubicBezTo>
                    <a:pt x="426436" y="133819"/>
                    <a:pt x="422230" y="138022"/>
                    <a:pt x="418024" y="141524"/>
                  </a:cubicBezTo>
                  <a:cubicBezTo>
                    <a:pt x="414870" y="144325"/>
                    <a:pt x="410664" y="146426"/>
                    <a:pt x="408561" y="149928"/>
                  </a:cubicBezTo>
                  <a:cubicBezTo>
                    <a:pt x="407860" y="150979"/>
                    <a:pt x="406108" y="150278"/>
                    <a:pt x="406809" y="149228"/>
                  </a:cubicBezTo>
                  <a:cubicBezTo>
                    <a:pt x="409262" y="145025"/>
                    <a:pt x="414169" y="141874"/>
                    <a:pt x="417674" y="138722"/>
                  </a:cubicBezTo>
                  <a:cubicBezTo>
                    <a:pt x="421529" y="135220"/>
                    <a:pt x="425034" y="130668"/>
                    <a:pt x="429590" y="128216"/>
                  </a:cubicBezTo>
                  <a:close/>
                  <a:moveTo>
                    <a:pt x="601190" y="123831"/>
                  </a:moveTo>
                  <a:cubicBezTo>
                    <a:pt x="601550" y="122754"/>
                    <a:pt x="603711" y="123113"/>
                    <a:pt x="604071" y="124190"/>
                  </a:cubicBezTo>
                  <a:cubicBezTo>
                    <a:pt x="604071" y="124549"/>
                    <a:pt x="604431" y="124549"/>
                    <a:pt x="604431" y="124908"/>
                  </a:cubicBezTo>
                  <a:cubicBezTo>
                    <a:pt x="608391" y="134603"/>
                    <a:pt x="609832" y="145376"/>
                    <a:pt x="613072" y="155430"/>
                  </a:cubicBezTo>
                  <a:cubicBezTo>
                    <a:pt x="615232" y="162611"/>
                    <a:pt x="618473" y="172307"/>
                    <a:pt x="616313" y="179847"/>
                  </a:cubicBezTo>
                  <a:cubicBezTo>
                    <a:pt x="616313" y="180565"/>
                    <a:pt x="615592" y="180206"/>
                    <a:pt x="615592" y="179488"/>
                  </a:cubicBezTo>
                  <a:cubicBezTo>
                    <a:pt x="614872" y="170152"/>
                    <a:pt x="611992" y="161893"/>
                    <a:pt x="609472" y="152916"/>
                  </a:cubicBezTo>
                  <a:cubicBezTo>
                    <a:pt x="607311" y="144658"/>
                    <a:pt x="605511" y="136040"/>
                    <a:pt x="602631" y="128140"/>
                  </a:cubicBezTo>
                  <a:cubicBezTo>
                    <a:pt x="593629" y="145017"/>
                    <a:pt x="591829" y="164048"/>
                    <a:pt x="585348" y="182002"/>
                  </a:cubicBezTo>
                  <a:cubicBezTo>
                    <a:pt x="584988" y="182720"/>
                    <a:pt x="583908" y="182361"/>
                    <a:pt x="583908" y="181643"/>
                  </a:cubicBezTo>
                  <a:cubicBezTo>
                    <a:pt x="589309" y="161893"/>
                    <a:pt x="591469" y="142144"/>
                    <a:pt x="601190" y="123831"/>
                  </a:cubicBezTo>
                  <a:close/>
                  <a:moveTo>
                    <a:pt x="429374" y="119938"/>
                  </a:moveTo>
                  <a:cubicBezTo>
                    <a:pt x="431235" y="119579"/>
                    <a:pt x="432723" y="121735"/>
                    <a:pt x="430862" y="122814"/>
                  </a:cubicBezTo>
                  <a:cubicBezTo>
                    <a:pt x="423421" y="126768"/>
                    <a:pt x="416724" y="131440"/>
                    <a:pt x="411143" y="137551"/>
                  </a:cubicBezTo>
                  <a:cubicBezTo>
                    <a:pt x="410399" y="138269"/>
                    <a:pt x="409283" y="137551"/>
                    <a:pt x="410027" y="136832"/>
                  </a:cubicBezTo>
                  <a:cubicBezTo>
                    <a:pt x="414864" y="130362"/>
                    <a:pt x="421561" y="123533"/>
                    <a:pt x="429374" y="119938"/>
                  </a:cubicBezTo>
                  <a:close/>
                  <a:moveTo>
                    <a:pt x="167569" y="119823"/>
                  </a:moveTo>
                  <a:cubicBezTo>
                    <a:pt x="169294" y="124219"/>
                    <a:pt x="172055" y="128981"/>
                    <a:pt x="172400" y="134110"/>
                  </a:cubicBezTo>
                  <a:cubicBezTo>
                    <a:pt x="172400" y="136308"/>
                    <a:pt x="169294" y="136675"/>
                    <a:pt x="169294" y="134843"/>
                  </a:cubicBezTo>
                  <a:cubicBezTo>
                    <a:pt x="168604" y="129348"/>
                    <a:pt x="167569" y="125318"/>
                    <a:pt x="165498" y="120555"/>
                  </a:cubicBezTo>
                  <a:cubicBezTo>
                    <a:pt x="164808" y="119456"/>
                    <a:pt x="166533" y="117991"/>
                    <a:pt x="167569" y="119823"/>
                  </a:cubicBezTo>
                  <a:close/>
                  <a:moveTo>
                    <a:pt x="843803" y="114868"/>
                  </a:moveTo>
                  <a:cubicBezTo>
                    <a:pt x="844165" y="117018"/>
                    <a:pt x="843803" y="119886"/>
                    <a:pt x="843803" y="122037"/>
                  </a:cubicBezTo>
                  <a:cubicBezTo>
                    <a:pt x="847426" y="153223"/>
                    <a:pt x="843078" y="185127"/>
                    <a:pt x="847064" y="216314"/>
                  </a:cubicBezTo>
                  <a:cubicBezTo>
                    <a:pt x="847426" y="216672"/>
                    <a:pt x="847788" y="217389"/>
                    <a:pt x="847788" y="218106"/>
                  </a:cubicBezTo>
                  <a:cubicBezTo>
                    <a:pt x="861555" y="215955"/>
                    <a:pt x="877496" y="219540"/>
                    <a:pt x="884018" y="204126"/>
                  </a:cubicBezTo>
                  <a:cubicBezTo>
                    <a:pt x="884380" y="204126"/>
                    <a:pt x="884380" y="203767"/>
                    <a:pt x="884380" y="203767"/>
                  </a:cubicBezTo>
                  <a:cubicBezTo>
                    <a:pt x="885105" y="192655"/>
                    <a:pt x="884018" y="181901"/>
                    <a:pt x="885105" y="171147"/>
                  </a:cubicBezTo>
                  <a:cubicBezTo>
                    <a:pt x="886191" y="158600"/>
                    <a:pt x="891626" y="130999"/>
                    <a:pt x="877496" y="123112"/>
                  </a:cubicBezTo>
                  <a:cubicBezTo>
                    <a:pt x="866990" y="117377"/>
                    <a:pt x="855759" y="115943"/>
                    <a:pt x="843803" y="114868"/>
                  </a:cubicBezTo>
                  <a:close/>
                  <a:moveTo>
                    <a:pt x="825688" y="113075"/>
                  </a:moveTo>
                  <a:cubicBezTo>
                    <a:pt x="827500" y="132791"/>
                    <a:pt x="826413" y="152507"/>
                    <a:pt x="826413" y="172222"/>
                  </a:cubicBezTo>
                  <a:cubicBezTo>
                    <a:pt x="826051" y="190504"/>
                    <a:pt x="824239" y="210937"/>
                    <a:pt x="826775" y="229218"/>
                  </a:cubicBezTo>
                  <a:cubicBezTo>
                    <a:pt x="831485" y="225275"/>
                    <a:pt x="837282" y="222766"/>
                    <a:pt x="841267" y="218106"/>
                  </a:cubicBezTo>
                  <a:cubicBezTo>
                    <a:pt x="837644" y="189787"/>
                    <a:pt x="836557" y="159676"/>
                    <a:pt x="839818" y="130640"/>
                  </a:cubicBezTo>
                  <a:cubicBezTo>
                    <a:pt x="838731" y="127772"/>
                    <a:pt x="838731" y="124905"/>
                    <a:pt x="838731" y="122395"/>
                  </a:cubicBezTo>
                  <a:cubicBezTo>
                    <a:pt x="838731" y="119528"/>
                    <a:pt x="838369" y="117018"/>
                    <a:pt x="838731" y="114509"/>
                  </a:cubicBezTo>
                  <a:cubicBezTo>
                    <a:pt x="834383" y="114151"/>
                    <a:pt x="830036" y="113434"/>
                    <a:pt x="825688" y="113075"/>
                  </a:cubicBezTo>
                  <a:close/>
                  <a:moveTo>
                    <a:pt x="170576" y="113040"/>
                  </a:moveTo>
                  <a:cubicBezTo>
                    <a:pt x="171316" y="116188"/>
                    <a:pt x="172798" y="118637"/>
                    <a:pt x="174650" y="121435"/>
                  </a:cubicBezTo>
                  <a:cubicBezTo>
                    <a:pt x="175391" y="123884"/>
                    <a:pt x="176132" y="126332"/>
                    <a:pt x="177613" y="128431"/>
                  </a:cubicBezTo>
                  <a:cubicBezTo>
                    <a:pt x="178724" y="130530"/>
                    <a:pt x="176132" y="131929"/>
                    <a:pt x="174650" y="130180"/>
                  </a:cubicBezTo>
                  <a:cubicBezTo>
                    <a:pt x="172798" y="128081"/>
                    <a:pt x="172428" y="125283"/>
                    <a:pt x="171316" y="122485"/>
                  </a:cubicBezTo>
                  <a:cubicBezTo>
                    <a:pt x="170205" y="119686"/>
                    <a:pt x="169094" y="116538"/>
                    <a:pt x="168353" y="113390"/>
                  </a:cubicBezTo>
                  <a:cubicBezTo>
                    <a:pt x="167983" y="112340"/>
                    <a:pt x="170205" y="111641"/>
                    <a:pt x="170576" y="113040"/>
                  </a:cubicBezTo>
                  <a:close/>
                  <a:moveTo>
                    <a:pt x="1073325" y="111012"/>
                  </a:moveTo>
                  <a:cubicBezTo>
                    <a:pt x="1074762" y="118920"/>
                    <a:pt x="1075481" y="126468"/>
                    <a:pt x="1075481" y="134016"/>
                  </a:cubicBezTo>
                  <a:cubicBezTo>
                    <a:pt x="1078355" y="128984"/>
                    <a:pt x="1082306" y="124311"/>
                    <a:pt x="1084821" y="118920"/>
                  </a:cubicBezTo>
                  <a:cubicBezTo>
                    <a:pt x="1085539" y="117482"/>
                    <a:pt x="1087335" y="118920"/>
                    <a:pt x="1086617" y="119998"/>
                  </a:cubicBezTo>
                  <a:cubicBezTo>
                    <a:pt x="1083384" y="126827"/>
                    <a:pt x="1079432" y="132938"/>
                    <a:pt x="1075840" y="139408"/>
                  </a:cubicBezTo>
                  <a:cubicBezTo>
                    <a:pt x="1075840" y="142283"/>
                    <a:pt x="1075840" y="145159"/>
                    <a:pt x="1075840" y="148393"/>
                  </a:cubicBezTo>
                  <a:cubicBezTo>
                    <a:pt x="1080151" y="141205"/>
                    <a:pt x="1085539" y="134735"/>
                    <a:pt x="1088413" y="126827"/>
                  </a:cubicBezTo>
                  <a:cubicBezTo>
                    <a:pt x="1088772" y="126468"/>
                    <a:pt x="1089850" y="126468"/>
                    <a:pt x="1089491" y="127187"/>
                  </a:cubicBezTo>
                  <a:cubicBezTo>
                    <a:pt x="1086617" y="136173"/>
                    <a:pt x="1080510" y="143361"/>
                    <a:pt x="1076558" y="151628"/>
                  </a:cubicBezTo>
                  <a:cubicBezTo>
                    <a:pt x="1076199" y="151988"/>
                    <a:pt x="1075840" y="151988"/>
                    <a:pt x="1075840" y="152347"/>
                  </a:cubicBezTo>
                  <a:cubicBezTo>
                    <a:pt x="1075840" y="153426"/>
                    <a:pt x="1075840" y="155223"/>
                    <a:pt x="1075840" y="156660"/>
                  </a:cubicBezTo>
                  <a:cubicBezTo>
                    <a:pt x="1075840" y="157739"/>
                    <a:pt x="1075840" y="159536"/>
                    <a:pt x="1075840" y="160974"/>
                  </a:cubicBezTo>
                  <a:cubicBezTo>
                    <a:pt x="1079432" y="154144"/>
                    <a:pt x="1084102" y="148034"/>
                    <a:pt x="1086617" y="140845"/>
                  </a:cubicBezTo>
                  <a:cubicBezTo>
                    <a:pt x="1086976" y="139408"/>
                    <a:pt x="1089132" y="140127"/>
                    <a:pt x="1088772" y="141205"/>
                  </a:cubicBezTo>
                  <a:cubicBezTo>
                    <a:pt x="1085180" y="150550"/>
                    <a:pt x="1079073" y="158458"/>
                    <a:pt x="1075481" y="167443"/>
                  </a:cubicBezTo>
                  <a:cubicBezTo>
                    <a:pt x="1075121" y="170319"/>
                    <a:pt x="1074762" y="173554"/>
                    <a:pt x="1074762" y="176429"/>
                  </a:cubicBezTo>
                  <a:cubicBezTo>
                    <a:pt x="1077995" y="169600"/>
                    <a:pt x="1082665" y="162771"/>
                    <a:pt x="1085898" y="155942"/>
                  </a:cubicBezTo>
                  <a:cubicBezTo>
                    <a:pt x="1086617" y="154863"/>
                    <a:pt x="1088413" y="155942"/>
                    <a:pt x="1087695" y="157020"/>
                  </a:cubicBezTo>
                  <a:cubicBezTo>
                    <a:pt x="1083743" y="165287"/>
                    <a:pt x="1080151" y="174273"/>
                    <a:pt x="1075121" y="182180"/>
                  </a:cubicBezTo>
                  <a:cubicBezTo>
                    <a:pt x="1074762" y="182540"/>
                    <a:pt x="1074762" y="182540"/>
                    <a:pt x="1074403" y="182540"/>
                  </a:cubicBezTo>
                  <a:cubicBezTo>
                    <a:pt x="1074403" y="184337"/>
                    <a:pt x="1074403" y="186134"/>
                    <a:pt x="1074044" y="187931"/>
                  </a:cubicBezTo>
                  <a:cubicBezTo>
                    <a:pt x="1077636" y="181461"/>
                    <a:pt x="1082306" y="175710"/>
                    <a:pt x="1085180" y="169960"/>
                  </a:cubicBezTo>
                  <a:cubicBezTo>
                    <a:pt x="1085539" y="168881"/>
                    <a:pt x="1087695" y="169600"/>
                    <a:pt x="1087335" y="170678"/>
                  </a:cubicBezTo>
                  <a:cubicBezTo>
                    <a:pt x="1083384" y="179664"/>
                    <a:pt x="1077636" y="187572"/>
                    <a:pt x="1074403" y="196558"/>
                  </a:cubicBezTo>
                  <a:cubicBezTo>
                    <a:pt x="1074403" y="199074"/>
                    <a:pt x="1074403" y="201230"/>
                    <a:pt x="1074762" y="203746"/>
                  </a:cubicBezTo>
                  <a:cubicBezTo>
                    <a:pt x="1078355" y="197636"/>
                    <a:pt x="1082665" y="192244"/>
                    <a:pt x="1086258" y="186134"/>
                  </a:cubicBezTo>
                  <a:cubicBezTo>
                    <a:pt x="1086617" y="185056"/>
                    <a:pt x="1088413" y="186134"/>
                    <a:pt x="1087695" y="187212"/>
                  </a:cubicBezTo>
                  <a:cubicBezTo>
                    <a:pt x="1084102" y="193682"/>
                    <a:pt x="1079792" y="200152"/>
                    <a:pt x="1076558" y="206981"/>
                  </a:cubicBezTo>
                  <a:cubicBezTo>
                    <a:pt x="1076199" y="207341"/>
                    <a:pt x="1075840" y="207700"/>
                    <a:pt x="1075481" y="207700"/>
                  </a:cubicBezTo>
                  <a:cubicBezTo>
                    <a:pt x="1075481" y="208060"/>
                    <a:pt x="1075840" y="208778"/>
                    <a:pt x="1075840" y="209497"/>
                  </a:cubicBezTo>
                  <a:cubicBezTo>
                    <a:pt x="1081228" y="203746"/>
                    <a:pt x="1087695" y="199074"/>
                    <a:pt x="1094161" y="194760"/>
                  </a:cubicBezTo>
                  <a:cubicBezTo>
                    <a:pt x="1091287" y="184696"/>
                    <a:pt x="1092724" y="174273"/>
                    <a:pt x="1092724" y="164209"/>
                  </a:cubicBezTo>
                  <a:cubicBezTo>
                    <a:pt x="1092724" y="146596"/>
                    <a:pt x="1091287" y="129343"/>
                    <a:pt x="1093442" y="112091"/>
                  </a:cubicBezTo>
                  <a:cubicBezTo>
                    <a:pt x="1086617" y="112091"/>
                    <a:pt x="1080151" y="111731"/>
                    <a:pt x="1073325" y="111012"/>
                  </a:cubicBezTo>
                  <a:close/>
                  <a:moveTo>
                    <a:pt x="602591" y="107600"/>
                  </a:moveTo>
                  <a:cubicBezTo>
                    <a:pt x="603324" y="106879"/>
                    <a:pt x="605156" y="106879"/>
                    <a:pt x="605522" y="108322"/>
                  </a:cubicBezTo>
                  <a:cubicBezTo>
                    <a:pt x="607720" y="115899"/>
                    <a:pt x="609918" y="123475"/>
                    <a:pt x="612482" y="131052"/>
                  </a:cubicBezTo>
                  <a:cubicBezTo>
                    <a:pt x="613948" y="136825"/>
                    <a:pt x="616879" y="142597"/>
                    <a:pt x="616879" y="148731"/>
                  </a:cubicBezTo>
                  <a:cubicBezTo>
                    <a:pt x="616879" y="149092"/>
                    <a:pt x="616146" y="149092"/>
                    <a:pt x="616146" y="148731"/>
                  </a:cubicBezTo>
                  <a:cubicBezTo>
                    <a:pt x="611383" y="136464"/>
                    <a:pt x="607354" y="123475"/>
                    <a:pt x="602958" y="110848"/>
                  </a:cubicBezTo>
                  <a:cubicBezTo>
                    <a:pt x="594898" y="127083"/>
                    <a:pt x="590868" y="144401"/>
                    <a:pt x="585373" y="161358"/>
                  </a:cubicBezTo>
                  <a:cubicBezTo>
                    <a:pt x="585007" y="162080"/>
                    <a:pt x="583908" y="161719"/>
                    <a:pt x="583908" y="160998"/>
                  </a:cubicBezTo>
                  <a:cubicBezTo>
                    <a:pt x="587205" y="142958"/>
                    <a:pt x="592700" y="124918"/>
                    <a:pt x="600393" y="108322"/>
                  </a:cubicBezTo>
                  <a:cubicBezTo>
                    <a:pt x="601126" y="107240"/>
                    <a:pt x="602225" y="107240"/>
                    <a:pt x="602591" y="107600"/>
                  </a:cubicBezTo>
                  <a:close/>
                  <a:moveTo>
                    <a:pt x="101919" y="104119"/>
                  </a:moveTo>
                  <a:cubicBezTo>
                    <a:pt x="86084" y="106279"/>
                    <a:pt x="77806" y="128964"/>
                    <a:pt x="78166" y="144087"/>
                  </a:cubicBezTo>
                  <a:cubicBezTo>
                    <a:pt x="78886" y="179375"/>
                    <a:pt x="105878" y="203860"/>
                    <a:pt x="128552" y="227986"/>
                  </a:cubicBezTo>
                  <a:cubicBezTo>
                    <a:pt x="165981" y="267234"/>
                    <a:pt x="219966" y="319446"/>
                    <a:pt x="205570" y="380299"/>
                  </a:cubicBezTo>
                  <a:cubicBezTo>
                    <a:pt x="201251" y="399383"/>
                    <a:pt x="192254" y="415227"/>
                    <a:pt x="180017" y="427469"/>
                  </a:cubicBezTo>
                  <a:cubicBezTo>
                    <a:pt x="192254" y="419908"/>
                    <a:pt x="202331" y="411626"/>
                    <a:pt x="205570" y="406225"/>
                  </a:cubicBezTo>
                  <a:cubicBezTo>
                    <a:pt x="218527" y="384980"/>
                    <a:pt x="222485" y="359774"/>
                    <a:pt x="213128" y="336369"/>
                  </a:cubicBezTo>
                  <a:cubicBezTo>
                    <a:pt x="195493" y="290999"/>
                    <a:pt x="166341" y="253191"/>
                    <a:pt x="132511" y="218984"/>
                  </a:cubicBezTo>
                  <a:cubicBezTo>
                    <a:pt x="110557" y="197019"/>
                    <a:pt x="83204" y="169653"/>
                    <a:pt x="88243" y="135806"/>
                  </a:cubicBezTo>
                  <a:cubicBezTo>
                    <a:pt x="89683" y="126083"/>
                    <a:pt x="93642" y="111320"/>
                    <a:pt x="101919" y="104119"/>
                  </a:cubicBezTo>
                  <a:close/>
                  <a:moveTo>
                    <a:pt x="856081" y="100032"/>
                  </a:moveTo>
                  <a:cubicBezTo>
                    <a:pt x="865327" y="98941"/>
                    <a:pt x="876350" y="100032"/>
                    <a:pt x="884173" y="106217"/>
                  </a:cubicBezTo>
                  <a:cubicBezTo>
                    <a:pt x="892352" y="112765"/>
                    <a:pt x="895197" y="121133"/>
                    <a:pt x="898753" y="130592"/>
                  </a:cubicBezTo>
                  <a:cubicBezTo>
                    <a:pt x="899464" y="132411"/>
                    <a:pt x="896264" y="133502"/>
                    <a:pt x="895553" y="131319"/>
                  </a:cubicBezTo>
                  <a:lnTo>
                    <a:pt x="890118" y="122715"/>
                  </a:lnTo>
                  <a:lnTo>
                    <a:pt x="897604" y="142873"/>
                  </a:lnTo>
                  <a:cubicBezTo>
                    <a:pt x="898238" y="152148"/>
                    <a:pt x="897060" y="161827"/>
                    <a:pt x="896336" y="171147"/>
                  </a:cubicBezTo>
                  <a:cubicBezTo>
                    <a:pt x="894887" y="188712"/>
                    <a:pt x="900683" y="213804"/>
                    <a:pt x="887641" y="228143"/>
                  </a:cubicBezTo>
                  <a:cubicBezTo>
                    <a:pt x="873149" y="244632"/>
                    <a:pt x="844890" y="243557"/>
                    <a:pt x="824601" y="243199"/>
                  </a:cubicBezTo>
                  <a:cubicBezTo>
                    <a:pt x="821703" y="243199"/>
                    <a:pt x="820254" y="241765"/>
                    <a:pt x="819529" y="239614"/>
                  </a:cubicBezTo>
                  <a:cubicBezTo>
                    <a:pt x="818442" y="238897"/>
                    <a:pt x="818080" y="238180"/>
                    <a:pt x="817718" y="236746"/>
                  </a:cubicBezTo>
                  <a:cubicBezTo>
                    <a:pt x="814095" y="218464"/>
                    <a:pt x="815906" y="198390"/>
                    <a:pt x="816269" y="179750"/>
                  </a:cubicBezTo>
                  <a:cubicBezTo>
                    <a:pt x="816269" y="157167"/>
                    <a:pt x="816993" y="134225"/>
                    <a:pt x="819892" y="110924"/>
                  </a:cubicBezTo>
                  <a:cubicBezTo>
                    <a:pt x="819167" y="109849"/>
                    <a:pt x="819167" y="108057"/>
                    <a:pt x="820616" y="107340"/>
                  </a:cubicBezTo>
                  <a:cubicBezTo>
                    <a:pt x="821341" y="106623"/>
                    <a:pt x="822790" y="106264"/>
                    <a:pt x="823877" y="106981"/>
                  </a:cubicBezTo>
                  <a:cubicBezTo>
                    <a:pt x="833659" y="105368"/>
                    <a:pt x="846248" y="103755"/>
                    <a:pt x="858114" y="104606"/>
                  </a:cubicBezTo>
                  <a:lnTo>
                    <a:pt x="885993" y="116184"/>
                  </a:lnTo>
                  <a:lnTo>
                    <a:pt x="880617" y="107672"/>
                  </a:lnTo>
                  <a:cubicBezTo>
                    <a:pt x="873150" y="102943"/>
                    <a:pt x="864615" y="101487"/>
                    <a:pt x="856081" y="101124"/>
                  </a:cubicBezTo>
                  <a:cubicBezTo>
                    <a:pt x="855370" y="101124"/>
                    <a:pt x="855370" y="100032"/>
                    <a:pt x="856081" y="100032"/>
                  </a:cubicBezTo>
                  <a:close/>
                  <a:moveTo>
                    <a:pt x="174960" y="100016"/>
                  </a:moveTo>
                  <a:cubicBezTo>
                    <a:pt x="177913" y="103959"/>
                    <a:pt x="180867" y="108261"/>
                    <a:pt x="182713" y="112921"/>
                  </a:cubicBezTo>
                  <a:cubicBezTo>
                    <a:pt x="184559" y="117940"/>
                    <a:pt x="184928" y="123676"/>
                    <a:pt x="187143" y="128336"/>
                  </a:cubicBezTo>
                  <a:cubicBezTo>
                    <a:pt x="188251" y="130487"/>
                    <a:pt x="184928" y="131920"/>
                    <a:pt x="184190" y="130128"/>
                  </a:cubicBezTo>
                  <a:lnTo>
                    <a:pt x="183728" y="128386"/>
                  </a:lnTo>
                  <a:lnTo>
                    <a:pt x="180728" y="129726"/>
                  </a:lnTo>
                  <a:cubicBezTo>
                    <a:pt x="179639" y="126079"/>
                    <a:pt x="178913" y="122432"/>
                    <a:pt x="177825" y="119150"/>
                  </a:cubicBezTo>
                  <a:cubicBezTo>
                    <a:pt x="176373" y="115138"/>
                    <a:pt x="174922" y="111491"/>
                    <a:pt x="173108" y="107479"/>
                  </a:cubicBezTo>
                  <a:cubicBezTo>
                    <a:pt x="172745" y="106385"/>
                    <a:pt x="174559" y="105291"/>
                    <a:pt x="175285" y="106385"/>
                  </a:cubicBezTo>
                  <a:cubicBezTo>
                    <a:pt x="176736" y="110032"/>
                    <a:pt x="178551" y="112950"/>
                    <a:pt x="180002" y="116597"/>
                  </a:cubicBezTo>
                  <a:lnTo>
                    <a:pt x="182679" y="124423"/>
                  </a:lnTo>
                  <a:lnTo>
                    <a:pt x="180867" y="117581"/>
                  </a:lnTo>
                  <a:cubicBezTo>
                    <a:pt x="179021" y="111487"/>
                    <a:pt x="176806" y="106110"/>
                    <a:pt x="173483" y="100733"/>
                  </a:cubicBezTo>
                  <a:cubicBezTo>
                    <a:pt x="172745" y="100016"/>
                    <a:pt x="174591" y="98941"/>
                    <a:pt x="174960" y="100016"/>
                  </a:cubicBezTo>
                  <a:close/>
                  <a:moveTo>
                    <a:pt x="877087" y="97354"/>
                  </a:moveTo>
                  <a:cubicBezTo>
                    <a:pt x="882125" y="98098"/>
                    <a:pt x="887882" y="100330"/>
                    <a:pt x="891840" y="103679"/>
                  </a:cubicBezTo>
                  <a:cubicBezTo>
                    <a:pt x="896518" y="107400"/>
                    <a:pt x="898317" y="111864"/>
                    <a:pt x="901556" y="117073"/>
                  </a:cubicBezTo>
                  <a:cubicBezTo>
                    <a:pt x="902635" y="118933"/>
                    <a:pt x="899756" y="120794"/>
                    <a:pt x="898677" y="118561"/>
                  </a:cubicBezTo>
                  <a:cubicBezTo>
                    <a:pt x="895798" y="113725"/>
                    <a:pt x="893999" y="108516"/>
                    <a:pt x="889321" y="105167"/>
                  </a:cubicBezTo>
                  <a:cubicBezTo>
                    <a:pt x="885363" y="102563"/>
                    <a:pt x="880686" y="101074"/>
                    <a:pt x="876368" y="98842"/>
                  </a:cubicBezTo>
                  <a:cubicBezTo>
                    <a:pt x="876008" y="98470"/>
                    <a:pt x="876368" y="97354"/>
                    <a:pt x="877087" y="97354"/>
                  </a:cubicBezTo>
                  <a:close/>
                  <a:moveTo>
                    <a:pt x="1141650" y="94262"/>
                  </a:moveTo>
                  <a:cubicBezTo>
                    <a:pt x="1152511" y="95265"/>
                    <a:pt x="1163011" y="94262"/>
                    <a:pt x="1173873" y="94262"/>
                  </a:cubicBezTo>
                  <a:cubicBezTo>
                    <a:pt x="1175683" y="94262"/>
                    <a:pt x="1175683" y="97270"/>
                    <a:pt x="1173873" y="97270"/>
                  </a:cubicBezTo>
                  <a:cubicBezTo>
                    <a:pt x="1164097" y="97270"/>
                    <a:pt x="1154684" y="98607"/>
                    <a:pt x="1144908" y="97604"/>
                  </a:cubicBezTo>
                  <a:cubicBezTo>
                    <a:pt x="1135133" y="96601"/>
                    <a:pt x="1124995" y="95265"/>
                    <a:pt x="1115219" y="96601"/>
                  </a:cubicBezTo>
                  <a:cubicBezTo>
                    <a:pt x="1114133" y="96601"/>
                    <a:pt x="1114133" y="95599"/>
                    <a:pt x="1114495" y="95599"/>
                  </a:cubicBezTo>
                  <a:cubicBezTo>
                    <a:pt x="1123547" y="92591"/>
                    <a:pt x="1132598" y="93594"/>
                    <a:pt x="1141650" y="94262"/>
                  </a:cubicBezTo>
                  <a:close/>
                  <a:moveTo>
                    <a:pt x="603088" y="92075"/>
                  </a:moveTo>
                  <a:cubicBezTo>
                    <a:pt x="603828" y="91004"/>
                    <a:pt x="606046" y="92075"/>
                    <a:pt x="606046" y="93504"/>
                  </a:cubicBezTo>
                  <a:lnTo>
                    <a:pt x="606415" y="93861"/>
                  </a:lnTo>
                  <a:cubicBezTo>
                    <a:pt x="608264" y="97790"/>
                    <a:pt x="609003" y="101719"/>
                    <a:pt x="610852" y="105649"/>
                  </a:cubicBezTo>
                  <a:cubicBezTo>
                    <a:pt x="612700" y="109220"/>
                    <a:pt x="614549" y="112792"/>
                    <a:pt x="615288" y="116721"/>
                  </a:cubicBezTo>
                  <a:cubicBezTo>
                    <a:pt x="615288" y="117436"/>
                    <a:pt x="614549" y="117793"/>
                    <a:pt x="613809" y="117079"/>
                  </a:cubicBezTo>
                  <a:cubicBezTo>
                    <a:pt x="612331" y="112792"/>
                    <a:pt x="609743" y="109578"/>
                    <a:pt x="607894" y="105649"/>
                  </a:cubicBezTo>
                  <a:cubicBezTo>
                    <a:pt x="606415" y="102791"/>
                    <a:pt x="605676" y="99934"/>
                    <a:pt x="604197" y="96719"/>
                  </a:cubicBezTo>
                  <a:cubicBezTo>
                    <a:pt x="601979" y="99576"/>
                    <a:pt x="600131" y="102791"/>
                    <a:pt x="598282" y="105649"/>
                  </a:cubicBezTo>
                  <a:cubicBezTo>
                    <a:pt x="594955" y="109935"/>
                    <a:pt x="592367" y="113864"/>
                    <a:pt x="589779" y="118864"/>
                  </a:cubicBezTo>
                  <a:cubicBezTo>
                    <a:pt x="589409" y="119222"/>
                    <a:pt x="588670" y="118864"/>
                    <a:pt x="588670" y="118150"/>
                  </a:cubicBezTo>
                  <a:cubicBezTo>
                    <a:pt x="590518" y="113149"/>
                    <a:pt x="592737" y="108506"/>
                    <a:pt x="595324" y="104220"/>
                  </a:cubicBezTo>
                  <a:cubicBezTo>
                    <a:pt x="598282" y="100291"/>
                    <a:pt x="600131" y="95647"/>
                    <a:pt x="603088" y="92075"/>
                  </a:cubicBezTo>
                  <a:close/>
                  <a:moveTo>
                    <a:pt x="1175104" y="88118"/>
                  </a:moveTo>
                  <a:cubicBezTo>
                    <a:pt x="1177272" y="88118"/>
                    <a:pt x="1177272" y="90715"/>
                    <a:pt x="1175104" y="90715"/>
                  </a:cubicBezTo>
                  <a:cubicBezTo>
                    <a:pt x="1161732" y="90715"/>
                    <a:pt x="1148000" y="90138"/>
                    <a:pt x="1134267" y="89561"/>
                  </a:cubicBezTo>
                  <a:cubicBezTo>
                    <a:pt x="1133183" y="89561"/>
                    <a:pt x="1133183" y="88406"/>
                    <a:pt x="1134267" y="88406"/>
                  </a:cubicBezTo>
                  <a:cubicBezTo>
                    <a:pt x="1148000" y="87829"/>
                    <a:pt x="1161732" y="88118"/>
                    <a:pt x="1175104" y="88118"/>
                  </a:cubicBezTo>
                  <a:close/>
                  <a:moveTo>
                    <a:pt x="167860" y="84654"/>
                  </a:moveTo>
                  <a:cubicBezTo>
                    <a:pt x="174088" y="86795"/>
                    <a:pt x="179583" y="93576"/>
                    <a:pt x="182514" y="98572"/>
                  </a:cubicBezTo>
                  <a:cubicBezTo>
                    <a:pt x="185079" y="102855"/>
                    <a:pt x="186910" y="107137"/>
                    <a:pt x="188742" y="111776"/>
                  </a:cubicBezTo>
                  <a:cubicBezTo>
                    <a:pt x="190574" y="116773"/>
                    <a:pt x="191306" y="122483"/>
                    <a:pt x="193871" y="127479"/>
                  </a:cubicBezTo>
                  <a:cubicBezTo>
                    <a:pt x="194604" y="128906"/>
                    <a:pt x="192039" y="130334"/>
                    <a:pt x="191306" y="128906"/>
                  </a:cubicBezTo>
                  <a:cubicBezTo>
                    <a:pt x="184712" y="114988"/>
                    <a:pt x="182880" y="94290"/>
                    <a:pt x="167494" y="86438"/>
                  </a:cubicBezTo>
                  <a:cubicBezTo>
                    <a:pt x="166395" y="85725"/>
                    <a:pt x="167128" y="84654"/>
                    <a:pt x="167860" y="84654"/>
                  </a:cubicBezTo>
                  <a:close/>
                  <a:moveTo>
                    <a:pt x="1175069" y="80571"/>
                  </a:moveTo>
                  <a:cubicBezTo>
                    <a:pt x="1177267" y="80912"/>
                    <a:pt x="1176901" y="83293"/>
                    <a:pt x="1175069" y="83633"/>
                  </a:cubicBezTo>
                  <a:cubicBezTo>
                    <a:pt x="1165177" y="84314"/>
                    <a:pt x="1155286" y="83633"/>
                    <a:pt x="1145394" y="83293"/>
                  </a:cubicBezTo>
                  <a:cubicBezTo>
                    <a:pt x="1144295" y="82953"/>
                    <a:pt x="1144295" y="81932"/>
                    <a:pt x="1145394" y="81592"/>
                  </a:cubicBezTo>
                  <a:cubicBezTo>
                    <a:pt x="1155286" y="81252"/>
                    <a:pt x="1165177" y="79891"/>
                    <a:pt x="1175069" y="80571"/>
                  </a:cubicBezTo>
                  <a:close/>
                  <a:moveTo>
                    <a:pt x="1175040" y="74902"/>
                  </a:moveTo>
                  <a:cubicBezTo>
                    <a:pt x="1177263" y="75242"/>
                    <a:pt x="1176152" y="77964"/>
                    <a:pt x="1173929" y="77623"/>
                  </a:cubicBezTo>
                  <a:cubicBezTo>
                    <a:pt x="1168002" y="76603"/>
                    <a:pt x="1162446" y="76943"/>
                    <a:pt x="1156519" y="76603"/>
                  </a:cubicBezTo>
                  <a:cubicBezTo>
                    <a:pt x="1155779" y="76603"/>
                    <a:pt x="1155408" y="75582"/>
                    <a:pt x="1156149" y="75242"/>
                  </a:cubicBezTo>
                  <a:cubicBezTo>
                    <a:pt x="1162446" y="74562"/>
                    <a:pt x="1169114" y="73541"/>
                    <a:pt x="1175040" y="74902"/>
                  </a:cubicBezTo>
                  <a:close/>
                  <a:moveTo>
                    <a:pt x="432612" y="70655"/>
                  </a:moveTo>
                  <a:cubicBezTo>
                    <a:pt x="434338" y="70655"/>
                    <a:pt x="434338" y="72964"/>
                    <a:pt x="432612" y="73252"/>
                  </a:cubicBezTo>
                  <a:cubicBezTo>
                    <a:pt x="428471" y="73252"/>
                    <a:pt x="424330" y="72386"/>
                    <a:pt x="420188" y="72964"/>
                  </a:cubicBezTo>
                  <a:cubicBezTo>
                    <a:pt x="419153" y="73252"/>
                    <a:pt x="418808" y="71809"/>
                    <a:pt x="419843" y="71520"/>
                  </a:cubicBezTo>
                  <a:cubicBezTo>
                    <a:pt x="423639" y="70366"/>
                    <a:pt x="428471" y="70366"/>
                    <a:pt x="432612" y="70655"/>
                  </a:cubicBezTo>
                  <a:close/>
                  <a:moveTo>
                    <a:pt x="435281" y="64305"/>
                  </a:moveTo>
                  <a:cubicBezTo>
                    <a:pt x="437490" y="64305"/>
                    <a:pt x="437490" y="66902"/>
                    <a:pt x="435281" y="66902"/>
                  </a:cubicBezTo>
                  <a:cubicBezTo>
                    <a:pt x="427919" y="66902"/>
                    <a:pt x="420556" y="66614"/>
                    <a:pt x="413562" y="66036"/>
                  </a:cubicBezTo>
                  <a:cubicBezTo>
                    <a:pt x="412458" y="66036"/>
                    <a:pt x="412826" y="64882"/>
                    <a:pt x="413562" y="64882"/>
                  </a:cubicBezTo>
                  <a:cubicBezTo>
                    <a:pt x="420556" y="64016"/>
                    <a:pt x="427919" y="64305"/>
                    <a:pt x="435281" y="64305"/>
                  </a:cubicBezTo>
                  <a:close/>
                  <a:moveTo>
                    <a:pt x="848294" y="59650"/>
                  </a:moveTo>
                  <a:cubicBezTo>
                    <a:pt x="857742" y="60841"/>
                    <a:pt x="867191" y="58063"/>
                    <a:pt x="876639" y="60841"/>
                  </a:cubicBezTo>
                  <a:cubicBezTo>
                    <a:pt x="878819" y="61635"/>
                    <a:pt x="877729" y="65207"/>
                    <a:pt x="875549" y="64413"/>
                  </a:cubicBezTo>
                  <a:cubicBezTo>
                    <a:pt x="866827" y="61238"/>
                    <a:pt x="857379" y="64016"/>
                    <a:pt x="848294" y="62826"/>
                  </a:cubicBezTo>
                  <a:cubicBezTo>
                    <a:pt x="838482" y="61635"/>
                    <a:pt x="829033" y="59650"/>
                    <a:pt x="819585" y="62032"/>
                  </a:cubicBezTo>
                  <a:cubicBezTo>
                    <a:pt x="819221" y="62032"/>
                    <a:pt x="818858" y="61238"/>
                    <a:pt x="819221" y="61238"/>
                  </a:cubicBezTo>
                  <a:cubicBezTo>
                    <a:pt x="829033" y="57666"/>
                    <a:pt x="838482" y="58857"/>
                    <a:pt x="848294" y="59650"/>
                  </a:cubicBezTo>
                  <a:close/>
                  <a:moveTo>
                    <a:pt x="435717" y="58936"/>
                  </a:moveTo>
                  <a:cubicBezTo>
                    <a:pt x="437501" y="59254"/>
                    <a:pt x="437144" y="62111"/>
                    <a:pt x="435361" y="61794"/>
                  </a:cubicBezTo>
                  <a:cubicBezTo>
                    <a:pt x="426085" y="61159"/>
                    <a:pt x="416453" y="61476"/>
                    <a:pt x="407178" y="60841"/>
                  </a:cubicBezTo>
                  <a:cubicBezTo>
                    <a:pt x="406108" y="60841"/>
                    <a:pt x="406108" y="59571"/>
                    <a:pt x="407178" y="59571"/>
                  </a:cubicBezTo>
                  <a:cubicBezTo>
                    <a:pt x="416453" y="58936"/>
                    <a:pt x="426799" y="57666"/>
                    <a:pt x="435717" y="58936"/>
                  </a:cubicBezTo>
                  <a:close/>
                  <a:moveTo>
                    <a:pt x="296570" y="55072"/>
                  </a:moveTo>
                  <a:cubicBezTo>
                    <a:pt x="296570" y="52904"/>
                    <a:pt x="299168" y="52904"/>
                    <a:pt x="299168" y="55072"/>
                  </a:cubicBezTo>
                  <a:cubicBezTo>
                    <a:pt x="299168" y="68805"/>
                    <a:pt x="299456" y="82176"/>
                    <a:pt x="298879" y="95908"/>
                  </a:cubicBezTo>
                  <a:cubicBezTo>
                    <a:pt x="298879" y="96992"/>
                    <a:pt x="297436" y="96992"/>
                    <a:pt x="297436" y="95908"/>
                  </a:cubicBezTo>
                  <a:cubicBezTo>
                    <a:pt x="296859" y="82176"/>
                    <a:pt x="296859" y="68443"/>
                    <a:pt x="296570" y="55072"/>
                  </a:cubicBezTo>
                  <a:close/>
                  <a:moveTo>
                    <a:pt x="302127" y="55063"/>
                  </a:moveTo>
                  <a:cubicBezTo>
                    <a:pt x="302127" y="52904"/>
                    <a:pt x="305698" y="52904"/>
                    <a:pt x="305301" y="55063"/>
                  </a:cubicBezTo>
                  <a:cubicBezTo>
                    <a:pt x="304508" y="71975"/>
                    <a:pt x="304111" y="88887"/>
                    <a:pt x="303714" y="105799"/>
                  </a:cubicBezTo>
                  <a:cubicBezTo>
                    <a:pt x="303714" y="106519"/>
                    <a:pt x="303317" y="106159"/>
                    <a:pt x="303317" y="105799"/>
                  </a:cubicBezTo>
                  <a:cubicBezTo>
                    <a:pt x="302523" y="88527"/>
                    <a:pt x="301333" y="72335"/>
                    <a:pt x="302127" y="55063"/>
                  </a:cubicBezTo>
                  <a:close/>
                  <a:moveTo>
                    <a:pt x="418014" y="53924"/>
                  </a:moveTo>
                  <a:cubicBezTo>
                    <a:pt x="425097" y="53924"/>
                    <a:pt x="431825" y="52904"/>
                    <a:pt x="438908" y="53924"/>
                  </a:cubicBezTo>
                  <a:cubicBezTo>
                    <a:pt x="440679" y="54264"/>
                    <a:pt x="439970" y="57326"/>
                    <a:pt x="437846" y="56986"/>
                  </a:cubicBezTo>
                  <a:cubicBezTo>
                    <a:pt x="430409" y="55625"/>
                    <a:pt x="422618" y="56986"/>
                    <a:pt x="415181" y="56305"/>
                  </a:cubicBezTo>
                  <a:cubicBezTo>
                    <a:pt x="408452" y="55965"/>
                    <a:pt x="402432" y="55965"/>
                    <a:pt x="395703" y="56645"/>
                  </a:cubicBezTo>
                  <a:cubicBezTo>
                    <a:pt x="394995" y="56645"/>
                    <a:pt x="394995" y="55625"/>
                    <a:pt x="395703" y="55285"/>
                  </a:cubicBezTo>
                  <a:cubicBezTo>
                    <a:pt x="402786" y="52904"/>
                    <a:pt x="410577" y="53924"/>
                    <a:pt x="418014" y="53924"/>
                  </a:cubicBezTo>
                  <a:close/>
                  <a:moveTo>
                    <a:pt x="763404" y="52418"/>
                  </a:moveTo>
                  <a:cubicBezTo>
                    <a:pt x="763044" y="65714"/>
                    <a:pt x="765563" y="79729"/>
                    <a:pt x="766283" y="93026"/>
                  </a:cubicBezTo>
                  <a:cubicBezTo>
                    <a:pt x="767003" y="108478"/>
                    <a:pt x="767723" y="123931"/>
                    <a:pt x="767723" y="139024"/>
                  </a:cubicBezTo>
                  <a:cubicBezTo>
                    <a:pt x="767363" y="173881"/>
                    <a:pt x="765203" y="208380"/>
                    <a:pt x="767363" y="242878"/>
                  </a:cubicBezTo>
                  <a:cubicBezTo>
                    <a:pt x="768442" y="264799"/>
                    <a:pt x="769522" y="286361"/>
                    <a:pt x="769882" y="308282"/>
                  </a:cubicBezTo>
                  <a:cubicBezTo>
                    <a:pt x="772041" y="305766"/>
                    <a:pt x="774561" y="303251"/>
                    <a:pt x="776360" y="300735"/>
                  </a:cubicBezTo>
                  <a:cubicBezTo>
                    <a:pt x="777440" y="299657"/>
                    <a:pt x="778879" y="300735"/>
                    <a:pt x="778160" y="301454"/>
                  </a:cubicBezTo>
                  <a:cubicBezTo>
                    <a:pt x="776000" y="304688"/>
                    <a:pt x="773481" y="307922"/>
                    <a:pt x="770602" y="310438"/>
                  </a:cubicBezTo>
                  <a:cubicBezTo>
                    <a:pt x="770602" y="310797"/>
                    <a:pt x="770242" y="310797"/>
                    <a:pt x="769882" y="310797"/>
                  </a:cubicBezTo>
                  <a:cubicBezTo>
                    <a:pt x="769882" y="313313"/>
                    <a:pt x="770242" y="315469"/>
                    <a:pt x="770242" y="317984"/>
                  </a:cubicBezTo>
                  <a:cubicBezTo>
                    <a:pt x="773121" y="314391"/>
                    <a:pt x="776000" y="310438"/>
                    <a:pt x="778879" y="306844"/>
                  </a:cubicBezTo>
                  <a:cubicBezTo>
                    <a:pt x="779599" y="305766"/>
                    <a:pt x="781399" y="306844"/>
                    <a:pt x="780679" y="307922"/>
                  </a:cubicBezTo>
                  <a:cubicBezTo>
                    <a:pt x="777440" y="312594"/>
                    <a:pt x="774201" y="317625"/>
                    <a:pt x="770242" y="321578"/>
                  </a:cubicBezTo>
                  <a:cubicBezTo>
                    <a:pt x="770242" y="326609"/>
                    <a:pt x="770242" y="331281"/>
                    <a:pt x="770242" y="335952"/>
                  </a:cubicBezTo>
                  <a:cubicBezTo>
                    <a:pt x="771682" y="333437"/>
                    <a:pt x="772761" y="330921"/>
                    <a:pt x="774201" y="328406"/>
                  </a:cubicBezTo>
                  <a:cubicBezTo>
                    <a:pt x="777080" y="323734"/>
                    <a:pt x="779239" y="318703"/>
                    <a:pt x="783198" y="315110"/>
                  </a:cubicBezTo>
                  <a:cubicBezTo>
                    <a:pt x="784278" y="314031"/>
                    <a:pt x="785718" y="315828"/>
                    <a:pt x="784638" y="316906"/>
                  </a:cubicBezTo>
                  <a:cubicBezTo>
                    <a:pt x="780679" y="320859"/>
                    <a:pt x="777800" y="327328"/>
                    <a:pt x="775281" y="332718"/>
                  </a:cubicBezTo>
                  <a:cubicBezTo>
                    <a:pt x="774201" y="335234"/>
                    <a:pt x="772761" y="339546"/>
                    <a:pt x="770242" y="341702"/>
                  </a:cubicBezTo>
                  <a:cubicBezTo>
                    <a:pt x="770242" y="343499"/>
                    <a:pt x="770242" y="346014"/>
                    <a:pt x="770242" y="347811"/>
                  </a:cubicBezTo>
                  <a:cubicBezTo>
                    <a:pt x="770242" y="349249"/>
                    <a:pt x="769882" y="350686"/>
                    <a:pt x="769882" y="352483"/>
                  </a:cubicBezTo>
                  <a:cubicBezTo>
                    <a:pt x="775640" y="342780"/>
                    <a:pt x="783558" y="334156"/>
                    <a:pt x="788237" y="323734"/>
                  </a:cubicBezTo>
                  <a:cubicBezTo>
                    <a:pt x="788237" y="323375"/>
                    <a:pt x="788957" y="323734"/>
                    <a:pt x="788597" y="324094"/>
                  </a:cubicBezTo>
                  <a:cubicBezTo>
                    <a:pt x="784998" y="336312"/>
                    <a:pt x="776360" y="347452"/>
                    <a:pt x="769522" y="358592"/>
                  </a:cubicBezTo>
                  <a:cubicBezTo>
                    <a:pt x="769162" y="361467"/>
                    <a:pt x="769162" y="364701"/>
                    <a:pt x="768802" y="367935"/>
                  </a:cubicBezTo>
                  <a:cubicBezTo>
                    <a:pt x="773841" y="359311"/>
                    <a:pt x="779599" y="351045"/>
                    <a:pt x="784998" y="343140"/>
                  </a:cubicBezTo>
                  <a:cubicBezTo>
                    <a:pt x="785718" y="342421"/>
                    <a:pt x="786797" y="342780"/>
                    <a:pt x="786437" y="343499"/>
                  </a:cubicBezTo>
                  <a:cubicBezTo>
                    <a:pt x="779959" y="353920"/>
                    <a:pt x="774201" y="364701"/>
                    <a:pt x="768083" y="375123"/>
                  </a:cubicBezTo>
                  <a:cubicBezTo>
                    <a:pt x="767723" y="379075"/>
                    <a:pt x="767003" y="383028"/>
                    <a:pt x="766643" y="386981"/>
                  </a:cubicBezTo>
                  <a:cubicBezTo>
                    <a:pt x="772401" y="376919"/>
                    <a:pt x="779599" y="367217"/>
                    <a:pt x="786797" y="357873"/>
                  </a:cubicBezTo>
                  <a:cubicBezTo>
                    <a:pt x="787157" y="356795"/>
                    <a:pt x="788957" y="357873"/>
                    <a:pt x="788237" y="358592"/>
                  </a:cubicBezTo>
                  <a:cubicBezTo>
                    <a:pt x="779959" y="370451"/>
                    <a:pt x="772761" y="382669"/>
                    <a:pt x="765563" y="394887"/>
                  </a:cubicBezTo>
                  <a:cubicBezTo>
                    <a:pt x="765203" y="399559"/>
                    <a:pt x="764843" y="403871"/>
                    <a:pt x="764484" y="408184"/>
                  </a:cubicBezTo>
                  <a:cubicBezTo>
                    <a:pt x="769522" y="397762"/>
                    <a:pt x="777440" y="388778"/>
                    <a:pt x="783918" y="379435"/>
                  </a:cubicBezTo>
                  <a:cubicBezTo>
                    <a:pt x="784638" y="378357"/>
                    <a:pt x="786437" y="379075"/>
                    <a:pt x="785358" y="380154"/>
                  </a:cubicBezTo>
                  <a:cubicBezTo>
                    <a:pt x="777440" y="392012"/>
                    <a:pt x="769162" y="403153"/>
                    <a:pt x="764124" y="416808"/>
                  </a:cubicBezTo>
                  <a:cubicBezTo>
                    <a:pt x="763764" y="419683"/>
                    <a:pt x="763764" y="422558"/>
                    <a:pt x="764124" y="425792"/>
                  </a:cubicBezTo>
                  <a:cubicBezTo>
                    <a:pt x="770242" y="415011"/>
                    <a:pt x="777800" y="404590"/>
                    <a:pt x="785718" y="395247"/>
                  </a:cubicBezTo>
                  <a:cubicBezTo>
                    <a:pt x="786437" y="394169"/>
                    <a:pt x="787877" y="395965"/>
                    <a:pt x="787157" y="397043"/>
                  </a:cubicBezTo>
                  <a:cubicBezTo>
                    <a:pt x="778520" y="407465"/>
                    <a:pt x="772041" y="419324"/>
                    <a:pt x="764124" y="430823"/>
                  </a:cubicBezTo>
                  <a:cubicBezTo>
                    <a:pt x="764484" y="433698"/>
                    <a:pt x="764843" y="436214"/>
                    <a:pt x="765203" y="439089"/>
                  </a:cubicBezTo>
                  <a:cubicBezTo>
                    <a:pt x="769882" y="429386"/>
                    <a:pt x="777440" y="420042"/>
                    <a:pt x="784638" y="412136"/>
                  </a:cubicBezTo>
                  <a:cubicBezTo>
                    <a:pt x="785718" y="411418"/>
                    <a:pt x="786797" y="412855"/>
                    <a:pt x="786077" y="413933"/>
                  </a:cubicBezTo>
                  <a:cubicBezTo>
                    <a:pt x="777800" y="422558"/>
                    <a:pt x="772761" y="432620"/>
                    <a:pt x="766643" y="442682"/>
                  </a:cubicBezTo>
                  <a:cubicBezTo>
                    <a:pt x="767723" y="442682"/>
                    <a:pt x="768802" y="442323"/>
                    <a:pt x="769882" y="442323"/>
                  </a:cubicBezTo>
                  <a:cubicBezTo>
                    <a:pt x="771682" y="434776"/>
                    <a:pt x="780679" y="428667"/>
                    <a:pt x="786437" y="423636"/>
                  </a:cubicBezTo>
                  <a:cubicBezTo>
                    <a:pt x="787157" y="422558"/>
                    <a:pt x="788957" y="424355"/>
                    <a:pt x="787877" y="425073"/>
                  </a:cubicBezTo>
                  <a:cubicBezTo>
                    <a:pt x="783198" y="429745"/>
                    <a:pt x="775640" y="435495"/>
                    <a:pt x="773481" y="442323"/>
                  </a:cubicBezTo>
                  <a:cubicBezTo>
                    <a:pt x="774921" y="442323"/>
                    <a:pt x="776720" y="441964"/>
                    <a:pt x="778160" y="441964"/>
                  </a:cubicBezTo>
                  <a:cubicBezTo>
                    <a:pt x="778879" y="441245"/>
                    <a:pt x="779599" y="440167"/>
                    <a:pt x="779959" y="439448"/>
                  </a:cubicBezTo>
                  <a:cubicBezTo>
                    <a:pt x="781759" y="436933"/>
                    <a:pt x="783558" y="434776"/>
                    <a:pt x="785358" y="432261"/>
                  </a:cubicBezTo>
                  <a:cubicBezTo>
                    <a:pt x="786437" y="430823"/>
                    <a:pt x="788237" y="431901"/>
                    <a:pt x="787517" y="433339"/>
                  </a:cubicBezTo>
                  <a:cubicBezTo>
                    <a:pt x="786077" y="435854"/>
                    <a:pt x="784278" y="438370"/>
                    <a:pt x="782838" y="440885"/>
                  </a:cubicBezTo>
                  <a:cubicBezTo>
                    <a:pt x="782478" y="441245"/>
                    <a:pt x="782119" y="441964"/>
                    <a:pt x="782119" y="442323"/>
                  </a:cubicBezTo>
                  <a:cubicBezTo>
                    <a:pt x="793275" y="442323"/>
                    <a:pt x="804792" y="443042"/>
                    <a:pt x="815949" y="441245"/>
                  </a:cubicBezTo>
                  <a:cubicBezTo>
                    <a:pt x="814150" y="415730"/>
                    <a:pt x="815949" y="390216"/>
                    <a:pt x="815229" y="365060"/>
                  </a:cubicBezTo>
                  <a:cubicBezTo>
                    <a:pt x="814510" y="341702"/>
                    <a:pt x="818108" y="318703"/>
                    <a:pt x="817029" y="295704"/>
                  </a:cubicBezTo>
                  <a:cubicBezTo>
                    <a:pt x="817029" y="295345"/>
                    <a:pt x="817029" y="294626"/>
                    <a:pt x="817389" y="294267"/>
                  </a:cubicBezTo>
                  <a:cubicBezTo>
                    <a:pt x="817749" y="293189"/>
                    <a:pt x="818468" y="292470"/>
                    <a:pt x="819908" y="292111"/>
                  </a:cubicBezTo>
                  <a:cubicBezTo>
                    <a:pt x="833584" y="290673"/>
                    <a:pt x="847260" y="291032"/>
                    <a:pt x="860936" y="291751"/>
                  </a:cubicBezTo>
                  <a:cubicBezTo>
                    <a:pt x="867055" y="292111"/>
                    <a:pt x="867775" y="300016"/>
                    <a:pt x="863096" y="301813"/>
                  </a:cubicBezTo>
                  <a:cubicBezTo>
                    <a:pt x="865975" y="315110"/>
                    <a:pt x="872093" y="326968"/>
                    <a:pt x="875692" y="339905"/>
                  </a:cubicBezTo>
                  <a:cubicBezTo>
                    <a:pt x="879291" y="353202"/>
                    <a:pt x="882171" y="366139"/>
                    <a:pt x="886129" y="378716"/>
                  </a:cubicBezTo>
                  <a:cubicBezTo>
                    <a:pt x="892967" y="399918"/>
                    <a:pt x="897646" y="420761"/>
                    <a:pt x="903764" y="442323"/>
                  </a:cubicBezTo>
                  <a:cubicBezTo>
                    <a:pt x="903764" y="442323"/>
                    <a:pt x="903764" y="442323"/>
                    <a:pt x="903764" y="442682"/>
                  </a:cubicBezTo>
                  <a:cubicBezTo>
                    <a:pt x="919960" y="442323"/>
                    <a:pt x="936515" y="440885"/>
                    <a:pt x="953071" y="440526"/>
                  </a:cubicBezTo>
                  <a:cubicBezTo>
                    <a:pt x="938675" y="405668"/>
                    <a:pt x="932916" y="365779"/>
                    <a:pt x="926078" y="328765"/>
                  </a:cubicBezTo>
                  <a:cubicBezTo>
                    <a:pt x="923919" y="317266"/>
                    <a:pt x="914921" y="296064"/>
                    <a:pt x="914202" y="280970"/>
                  </a:cubicBezTo>
                  <a:cubicBezTo>
                    <a:pt x="910243" y="279533"/>
                    <a:pt x="908083" y="272705"/>
                    <a:pt x="913122" y="269830"/>
                  </a:cubicBezTo>
                  <a:cubicBezTo>
                    <a:pt x="944073" y="251144"/>
                    <a:pt x="945873" y="212692"/>
                    <a:pt x="945873" y="180350"/>
                  </a:cubicBezTo>
                  <a:cubicBezTo>
                    <a:pt x="945873" y="160585"/>
                    <a:pt x="945513" y="140461"/>
                    <a:pt x="942274" y="121056"/>
                  </a:cubicBezTo>
                  <a:cubicBezTo>
                    <a:pt x="940114" y="107400"/>
                    <a:pt x="938315" y="91229"/>
                    <a:pt x="928238" y="80448"/>
                  </a:cubicBezTo>
                  <a:cubicBezTo>
                    <a:pt x="908083" y="59605"/>
                    <a:pt x="878572" y="58527"/>
                    <a:pt x="851219" y="57449"/>
                  </a:cubicBezTo>
                  <a:cubicBezTo>
                    <a:pt x="834304" y="56371"/>
                    <a:pt x="816669" y="57449"/>
                    <a:pt x="800114" y="55652"/>
                  </a:cubicBezTo>
                  <a:cubicBezTo>
                    <a:pt x="787877" y="54215"/>
                    <a:pt x="775640" y="52059"/>
                    <a:pt x="763404" y="52418"/>
                  </a:cubicBezTo>
                  <a:close/>
                  <a:moveTo>
                    <a:pt x="567601" y="51144"/>
                  </a:moveTo>
                  <a:cubicBezTo>
                    <a:pt x="563640" y="63009"/>
                    <a:pt x="564720" y="76671"/>
                    <a:pt x="562559" y="88895"/>
                  </a:cubicBezTo>
                  <a:cubicBezTo>
                    <a:pt x="559678" y="106153"/>
                    <a:pt x="554635" y="122332"/>
                    <a:pt x="550673" y="139230"/>
                  </a:cubicBezTo>
                  <a:cubicBezTo>
                    <a:pt x="542029" y="173385"/>
                    <a:pt x="536627" y="208260"/>
                    <a:pt x="531224" y="243135"/>
                  </a:cubicBezTo>
                  <a:cubicBezTo>
                    <a:pt x="525822" y="278369"/>
                    <a:pt x="522220" y="314682"/>
                    <a:pt x="513576" y="349557"/>
                  </a:cubicBezTo>
                  <a:cubicBezTo>
                    <a:pt x="506013" y="380477"/>
                    <a:pt x="498809" y="412475"/>
                    <a:pt x="492686" y="444115"/>
                  </a:cubicBezTo>
                  <a:cubicBezTo>
                    <a:pt x="512496" y="445912"/>
                    <a:pt x="532665" y="442317"/>
                    <a:pt x="552114" y="443755"/>
                  </a:cubicBezTo>
                  <a:cubicBezTo>
                    <a:pt x="554996" y="428654"/>
                    <a:pt x="553915" y="412475"/>
                    <a:pt x="557517" y="397375"/>
                  </a:cubicBezTo>
                  <a:cubicBezTo>
                    <a:pt x="560398" y="383353"/>
                    <a:pt x="564360" y="370050"/>
                    <a:pt x="568322" y="356388"/>
                  </a:cubicBezTo>
                  <a:cubicBezTo>
                    <a:pt x="567962" y="356388"/>
                    <a:pt x="567962" y="356029"/>
                    <a:pt x="567962" y="356029"/>
                  </a:cubicBezTo>
                  <a:cubicBezTo>
                    <a:pt x="566521" y="354950"/>
                    <a:pt x="567601" y="352433"/>
                    <a:pt x="569042" y="352433"/>
                  </a:cubicBezTo>
                  <a:lnTo>
                    <a:pt x="569402" y="352433"/>
                  </a:lnTo>
                  <a:cubicBezTo>
                    <a:pt x="570123" y="351355"/>
                    <a:pt x="571203" y="351355"/>
                    <a:pt x="571923" y="351714"/>
                  </a:cubicBezTo>
                  <a:cubicBezTo>
                    <a:pt x="591373" y="349197"/>
                    <a:pt x="614784" y="346321"/>
                    <a:pt x="633512" y="351355"/>
                  </a:cubicBezTo>
                  <a:cubicBezTo>
                    <a:pt x="637834" y="352433"/>
                    <a:pt x="638195" y="356748"/>
                    <a:pt x="636034" y="359624"/>
                  </a:cubicBezTo>
                  <a:cubicBezTo>
                    <a:pt x="649360" y="383713"/>
                    <a:pt x="643597" y="417509"/>
                    <a:pt x="653322" y="443036"/>
                  </a:cubicBezTo>
                  <a:cubicBezTo>
                    <a:pt x="671690" y="440519"/>
                    <a:pt x="690419" y="439081"/>
                    <a:pt x="708788" y="438722"/>
                  </a:cubicBezTo>
                  <a:cubicBezTo>
                    <a:pt x="696182" y="410318"/>
                    <a:pt x="697262" y="378679"/>
                    <a:pt x="691139" y="348478"/>
                  </a:cubicBezTo>
                  <a:cubicBezTo>
                    <a:pt x="683936" y="314323"/>
                    <a:pt x="676733" y="280167"/>
                    <a:pt x="670610" y="245652"/>
                  </a:cubicBezTo>
                  <a:cubicBezTo>
                    <a:pt x="664487" y="211856"/>
                    <a:pt x="655843" y="177340"/>
                    <a:pt x="653322" y="142825"/>
                  </a:cubicBezTo>
                  <a:cubicBezTo>
                    <a:pt x="651881" y="123770"/>
                    <a:pt x="650440" y="106872"/>
                    <a:pt x="646118" y="88895"/>
                  </a:cubicBezTo>
                  <a:cubicBezTo>
                    <a:pt x="643237" y="77030"/>
                    <a:pt x="643957" y="64806"/>
                    <a:pt x="641796" y="52942"/>
                  </a:cubicBezTo>
                  <a:cubicBezTo>
                    <a:pt x="625949" y="51504"/>
                    <a:pt x="609741" y="53301"/>
                    <a:pt x="593894" y="52942"/>
                  </a:cubicBezTo>
                  <a:cubicBezTo>
                    <a:pt x="585610" y="52223"/>
                    <a:pt x="576245" y="53301"/>
                    <a:pt x="567601" y="51144"/>
                  </a:cubicBezTo>
                  <a:close/>
                  <a:moveTo>
                    <a:pt x="1015129" y="50627"/>
                  </a:moveTo>
                  <a:cubicBezTo>
                    <a:pt x="1016206" y="67880"/>
                    <a:pt x="1016925" y="84774"/>
                    <a:pt x="1016925" y="101667"/>
                  </a:cubicBezTo>
                  <a:cubicBezTo>
                    <a:pt x="1020158" y="98792"/>
                    <a:pt x="1023750" y="96276"/>
                    <a:pt x="1027702" y="95197"/>
                  </a:cubicBezTo>
                  <a:cubicBezTo>
                    <a:pt x="1029139" y="95197"/>
                    <a:pt x="1029857" y="96994"/>
                    <a:pt x="1028780" y="97713"/>
                  </a:cubicBezTo>
                  <a:cubicBezTo>
                    <a:pt x="1024828" y="100589"/>
                    <a:pt x="1020517" y="103105"/>
                    <a:pt x="1016925" y="105980"/>
                  </a:cubicBezTo>
                  <a:cubicBezTo>
                    <a:pt x="1016925" y="108496"/>
                    <a:pt x="1016925" y="111012"/>
                    <a:pt x="1016925" y="113528"/>
                  </a:cubicBezTo>
                  <a:cubicBezTo>
                    <a:pt x="1017643" y="112810"/>
                    <a:pt x="1018721" y="112091"/>
                    <a:pt x="1019440" y="111731"/>
                  </a:cubicBezTo>
                  <a:cubicBezTo>
                    <a:pt x="1021236" y="110293"/>
                    <a:pt x="1023391" y="107418"/>
                    <a:pt x="1025547" y="107059"/>
                  </a:cubicBezTo>
                  <a:cubicBezTo>
                    <a:pt x="1026984" y="106699"/>
                    <a:pt x="1027702" y="108137"/>
                    <a:pt x="1026984" y="109215"/>
                  </a:cubicBezTo>
                  <a:cubicBezTo>
                    <a:pt x="1026265" y="111012"/>
                    <a:pt x="1023391" y="112091"/>
                    <a:pt x="1021954" y="113169"/>
                  </a:cubicBezTo>
                  <a:cubicBezTo>
                    <a:pt x="1020158" y="114607"/>
                    <a:pt x="1018721" y="115685"/>
                    <a:pt x="1016925" y="117123"/>
                  </a:cubicBezTo>
                  <a:cubicBezTo>
                    <a:pt x="1016566" y="161693"/>
                    <a:pt x="1014051" y="206622"/>
                    <a:pt x="1015129" y="251551"/>
                  </a:cubicBezTo>
                  <a:cubicBezTo>
                    <a:pt x="1015129" y="263053"/>
                    <a:pt x="1015129" y="274555"/>
                    <a:pt x="1015488" y="286416"/>
                  </a:cubicBezTo>
                  <a:cubicBezTo>
                    <a:pt x="1023032" y="275633"/>
                    <a:pt x="1031294" y="265569"/>
                    <a:pt x="1037401" y="253708"/>
                  </a:cubicBezTo>
                  <a:cubicBezTo>
                    <a:pt x="1038120" y="252629"/>
                    <a:pt x="1039916" y="253708"/>
                    <a:pt x="1039197" y="254786"/>
                  </a:cubicBezTo>
                  <a:cubicBezTo>
                    <a:pt x="1032731" y="268085"/>
                    <a:pt x="1023750" y="280306"/>
                    <a:pt x="1015847" y="291808"/>
                  </a:cubicBezTo>
                  <a:cubicBezTo>
                    <a:pt x="1015847" y="295402"/>
                    <a:pt x="1015847" y="298996"/>
                    <a:pt x="1015847" y="302231"/>
                  </a:cubicBezTo>
                  <a:cubicBezTo>
                    <a:pt x="1022313" y="290370"/>
                    <a:pt x="1030217" y="278868"/>
                    <a:pt x="1037761" y="267366"/>
                  </a:cubicBezTo>
                  <a:cubicBezTo>
                    <a:pt x="1038479" y="265928"/>
                    <a:pt x="1040634" y="267007"/>
                    <a:pt x="1039557" y="268444"/>
                  </a:cubicBezTo>
                  <a:cubicBezTo>
                    <a:pt x="1031294" y="281743"/>
                    <a:pt x="1023750" y="295043"/>
                    <a:pt x="1015847" y="308701"/>
                  </a:cubicBezTo>
                  <a:cubicBezTo>
                    <a:pt x="1015847" y="314452"/>
                    <a:pt x="1015847" y="320203"/>
                    <a:pt x="1015847" y="325954"/>
                  </a:cubicBezTo>
                  <a:cubicBezTo>
                    <a:pt x="1022673" y="312295"/>
                    <a:pt x="1033450" y="301153"/>
                    <a:pt x="1039557" y="287135"/>
                  </a:cubicBezTo>
                  <a:cubicBezTo>
                    <a:pt x="1040275" y="286416"/>
                    <a:pt x="1041712" y="287135"/>
                    <a:pt x="1041353" y="287854"/>
                  </a:cubicBezTo>
                  <a:cubicBezTo>
                    <a:pt x="1034527" y="303669"/>
                    <a:pt x="1021595" y="316249"/>
                    <a:pt x="1016206" y="332424"/>
                  </a:cubicBezTo>
                  <a:cubicBezTo>
                    <a:pt x="1016206" y="332783"/>
                    <a:pt x="1016206" y="333143"/>
                    <a:pt x="1015847" y="333143"/>
                  </a:cubicBezTo>
                  <a:cubicBezTo>
                    <a:pt x="1015847" y="337096"/>
                    <a:pt x="1015847" y="341410"/>
                    <a:pt x="1015847" y="345363"/>
                  </a:cubicBezTo>
                  <a:cubicBezTo>
                    <a:pt x="1023750" y="331705"/>
                    <a:pt x="1034887" y="319843"/>
                    <a:pt x="1039916" y="304747"/>
                  </a:cubicBezTo>
                  <a:cubicBezTo>
                    <a:pt x="1040275" y="303669"/>
                    <a:pt x="1042071" y="304028"/>
                    <a:pt x="1041712" y="305107"/>
                  </a:cubicBezTo>
                  <a:cubicBezTo>
                    <a:pt x="1039197" y="313014"/>
                    <a:pt x="1034887" y="319843"/>
                    <a:pt x="1030576" y="326673"/>
                  </a:cubicBezTo>
                  <a:cubicBezTo>
                    <a:pt x="1025187" y="334580"/>
                    <a:pt x="1020877" y="343207"/>
                    <a:pt x="1015847" y="351474"/>
                  </a:cubicBezTo>
                  <a:cubicBezTo>
                    <a:pt x="1015847" y="352911"/>
                    <a:pt x="1015847" y="354349"/>
                    <a:pt x="1015847" y="356146"/>
                  </a:cubicBezTo>
                  <a:cubicBezTo>
                    <a:pt x="1015847" y="359381"/>
                    <a:pt x="1015847" y="362616"/>
                    <a:pt x="1015847" y="365851"/>
                  </a:cubicBezTo>
                  <a:cubicBezTo>
                    <a:pt x="1020158" y="359381"/>
                    <a:pt x="1024110" y="352193"/>
                    <a:pt x="1029139" y="345723"/>
                  </a:cubicBezTo>
                  <a:cubicBezTo>
                    <a:pt x="1034168" y="338893"/>
                    <a:pt x="1039557" y="332424"/>
                    <a:pt x="1041353" y="324157"/>
                  </a:cubicBezTo>
                  <a:cubicBezTo>
                    <a:pt x="1041712" y="323438"/>
                    <a:pt x="1043149" y="323438"/>
                    <a:pt x="1043149" y="324157"/>
                  </a:cubicBezTo>
                  <a:cubicBezTo>
                    <a:pt x="1042071" y="332064"/>
                    <a:pt x="1037401" y="338534"/>
                    <a:pt x="1033091" y="345004"/>
                  </a:cubicBezTo>
                  <a:cubicBezTo>
                    <a:pt x="1026984" y="353271"/>
                    <a:pt x="1022313" y="362257"/>
                    <a:pt x="1016206" y="370524"/>
                  </a:cubicBezTo>
                  <a:cubicBezTo>
                    <a:pt x="1015847" y="370883"/>
                    <a:pt x="1015847" y="370883"/>
                    <a:pt x="1015488" y="370883"/>
                  </a:cubicBezTo>
                  <a:cubicBezTo>
                    <a:pt x="1015488" y="374837"/>
                    <a:pt x="1015488" y="379150"/>
                    <a:pt x="1015129" y="382744"/>
                  </a:cubicBezTo>
                  <a:cubicBezTo>
                    <a:pt x="1018362" y="378072"/>
                    <a:pt x="1021595" y="373399"/>
                    <a:pt x="1025187" y="369086"/>
                  </a:cubicBezTo>
                  <a:cubicBezTo>
                    <a:pt x="1031654" y="361538"/>
                    <a:pt x="1039197" y="354349"/>
                    <a:pt x="1043149" y="345004"/>
                  </a:cubicBezTo>
                  <a:cubicBezTo>
                    <a:pt x="1043508" y="343566"/>
                    <a:pt x="1045304" y="344285"/>
                    <a:pt x="1044945" y="345363"/>
                  </a:cubicBezTo>
                  <a:cubicBezTo>
                    <a:pt x="1042071" y="352911"/>
                    <a:pt x="1037401" y="358662"/>
                    <a:pt x="1032372" y="364773"/>
                  </a:cubicBezTo>
                  <a:cubicBezTo>
                    <a:pt x="1025906" y="372321"/>
                    <a:pt x="1020158" y="380947"/>
                    <a:pt x="1015129" y="389574"/>
                  </a:cubicBezTo>
                  <a:cubicBezTo>
                    <a:pt x="1014770" y="392809"/>
                    <a:pt x="1014410" y="396043"/>
                    <a:pt x="1014410" y="399278"/>
                  </a:cubicBezTo>
                  <a:cubicBezTo>
                    <a:pt x="1014051" y="402154"/>
                    <a:pt x="1013692" y="405748"/>
                    <a:pt x="1012973" y="409702"/>
                  </a:cubicBezTo>
                  <a:cubicBezTo>
                    <a:pt x="1022673" y="394965"/>
                    <a:pt x="1034527" y="381666"/>
                    <a:pt x="1044945" y="367289"/>
                  </a:cubicBezTo>
                  <a:cubicBezTo>
                    <a:pt x="1045664" y="366210"/>
                    <a:pt x="1047101" y="367289"/>
                    <a:pt x="1046382" y="368727"/>
                  </a:cubicBezTo>
                  <a:cubicBezTo>
                    <a:pt x="1035605" y="384182"/>
                    <a:pt x="1023750" y="398919"/>
                    <a:pt x="1013692" y="414734"/>
                  </a:cubicBezTo>
                  <a:cubicBezTo>
                    <a:pt x="1012973" y="415453"/>
                    <a:pt x="1012614" y="415453"/>
                    <a:pt x="1012255" y="415812"/>
                  </a:cubicBezTo>
                  <a:cubicBezTo>
                    <a:pt x="1011536" y="422642"/>
                    <a:pt x="1011536" y="430190"/>
                    <a:pt x="1012973" y="436300"/>
                  </a:cubicBezTo>
                  <a:cubicBezTo>
                    <a:pt x="1014051" y="429471"/>
                    <a:pt x="1020158" y="423720"/>
                    <a:pt x="1024110" y="418328"/>
                  </a:cubicBezTo>
                  <a:cubicBezTo>
                    <a:pt x="1032013" y="408264"/>
                    <a:pt x="1038838" y="397841"/>
                    <a:pt x="1045664" y="387417"/>
                  </a:cubicBezTo>
                  <a:cubicBezTo>
                    <a:pt x="1046382" y="386698"/>
                    <a:pt x="1047101" y="387417"/>
                    <a:pt x="1046741" y="388136"/>
                  </a:cubicBezTo>
                  <a:cubicBezTo>
                    <a:pt x="1038120" y="405748"/>
                    <a:pt x="1023750" y="419766"/>
                    <a:pt x="1015129" y="437738"/>
                  </a:cubicBezTo>
                  <a:cubicBezTo>
                    <a:pt x="1015129" y="438457"/>
                    <a:pt x="1014051" y="438457"/>
                    <a:pt x="1013333" y="438098"/>
                  </a:cubicBezTo>
                  <a:cubicBezTo>
                    <a:pt x="1014051" y="439895"/>
                    <a:pt x="1014410" y="441332"/>
                    <a:pt x="1015847" y="443130"/>
                  </a:cubicBezTo>
                  <a:cubicBezTo>
                    <a:pt x="1017643" y="442770"/>
                    <a:pt x="1019799" y="442770"/>
                    <a:pt x="1021595" y="442411"/>
                  </a:cubicBezTo>
                  <a:cubicBezTo>
                    <a:pt x="1029139" y="428393"/>
                    <a:pt x="1043508" y="416891"/>
                    <a:pt x="1046382" y="400357"/>
                  </a:cubicBezTo>
                  <a:cubicBezTo>
                    <a:pt x="1046382" y="399638"/>
                    <a:pt x="1047819" y="399997"/>
                    <a:pt x="1047819" y="400357"/>
                  </a:cubicBezTo>
                  <a:cubicBezTo>
                    <a:pt x="1046382" y="416172"/>
                    <a:pt x="1033091" y="428752"/>
                    <a:pt x="1025547" y="442051"/>
                  </a:cubicBezTo>
                  <a:cubicBezTo>
                    <a:pt x="1027702" y="442051"/>
                    <a:pt x="1030576" y="442051"/>
                    <a:pt x="1033091" y="441692"/>
                  </a:cubicBezTo>
                  <a:lnTo>
                    <a:pt x="1033091" y="441332"/>
                  </a:lnTo>
                  <a:cubicBezTo>
                    <a:pt x="1037761" y="433425"/>
                    <a:pt x="1043868" y="426595"/>
                    <a:pt x="1047101" y="417969"/>
                  </a:cubicBezTo>
                  <a:cubicBezTo>
                    <a:pt x="1047819" y="416531"/>
                    <a:pt x="1049975" y="417250"/>
                    <a:pt x="1049256" y="418688"/>
                  </a:cubicBezTo>
                  <a:cubicBezTo>
                    <a:pt x="1046382" y="426955"/>
                    <a:pt x="1040634" y="433784"/>
                    <a:pt x="1035964" y="441692"/>
                  </a:cubicBezTo>
                  <a:cubicBezTo>
                    <a:pt x="1041712" y="441332"/>
                    <a:pt x="1046741" y="441332"/>
                    <a:pt x="1052489" y="441692"/>
                  </a:cubicBezTo>
                  <a:cubicBezTo>
                    <a:pt x="1052489" y="441332"/>
                    <a:pt x="1052489" y="440973"/>
                    <a:pt x="1052489" y="440973"/>
                  </a:cubicBezTo>
                  <a:cubicBezTo>
                    <a:pt x="1053926" y="437379"/>
                    <a:pt x="1055722" y="434143"/>
                    <a:pt x="1057159" y="430549"/>
                  </a:cubicBezTo>
                  <a:cubicBezTo>
                    <a:pt x="1057518" y="429471"/>
                    <a:pt x="1059674" y="430190"/>
                    <a:pt x="1059315" y="431268"/>
                  </a:cubicBezTo>
                  <a:cubicBezTo>
                    <a:pt x="1057878" y="434862"/>
                    <a:pt x="1056082" y="438098"/>
                    <a:pt x="1055004" y="441332"/>
                  </a:cubicBezTo>
                  <a:lnTo>
                    <a:pt x="1054645" y="441692"/>
                  </a:lnTo>
                  <a:cubicBezTo>
                    <a:pt x="1068655" y="442051"/>
                    <a:pt x="1083025" y="442770"/>
                    <a:pt x="1097035" y="442770"/>
                  </a:cubicBezTo>
                  <a:cubicBezTo>
                    <a:pt x="1123259" y="442411"/>
                    <a:pt x="1149842" y="440614"/>
                    <a:pt x="1176426" y="439895"/>
                  </a:cubicBezTo>
                  <a:cubicBezTo>
                    <a:pt x="1176066" y="422642"/>
                    <a:pt x="1176066" y="405389"/>
                    <a:pt x="1178581" y="388495"/>
                  </a:cubicBezTo>
                  <a:cubicBezTo>
                    <a:pt x="1145531" y="390293"/>
                    <a:pt x="1107453" y="396762"/>
                    <a:pt x="1075481" y="387777"/>
                  </a:cubicBezTo>
                  <a:cubicBezTo>
                    <a:pt x="1072607" y="389214"/>
                    <a:pt x="1068655" y="388495"/>
                    <a:pt x="1068296" y="384542"/>
                  </a:cubicBezTo>
                  <a:cubicBezTo>
                    <a:pt x="1064704" y="368367"/>
                    <a:pt x="1066859" y="352552"/>
                    <a:pt x="1067218" y="336018"/>
                  </a:cubicBezTo>
                  <a:cubicBezTo>
                    <a:pt x="1067578" y="316968"/>
                    <a:pt x="1066859" y="298277"/>
                    <a:pt x="1068655" y="279227"/>
                  </a:cubicBezTo>
                  <a:cubicBezTo>
                    <a:pt x="1068655" y="278868"/>
                    <a:pt x="1068655" y="278868"/>
                    <a:pt x="1068655" y="278868"/>
                  </a:cubicBezTo>
                  <a:cubicBezTo>
                    <a:pt x="1066141" y="278149"/>
                    <a:pt x="1065422" y="274195"/>
                    <a:pt x="1068296" y="273477"/>
                  </a:cubicBezTo>
                  <a:cubicBezTo>
                    <a:pt x="1094879" y="270601"/>
                    <a:pt x="1121463" y="272039"/>
                    <a:pt x="1148046" y="270242"/>
                  </a:cubicBezTo>
                  <a:cubicBezTo>
                    <a:pt x="1147687" y="259459"/>
                    <a:pt x="1146609" y="247597"/>
                    <a:pt x="1148405" y="237174"/>
                  </a:cubicBezTo>
                  <a:cubicBezTo>
                    <a:pt x="1148765" y="233220"/>
                    <a:pt x="1148405" y="226031"/>
                    <a:pt x="1149483" y="220999"/>
                  </a:cubicBezTo>
                  <a:cubicBezTo>
                    <a:pt x="1134754" y="221359"/>
                    <a:pt x="1120026" y="222077"/>
                    <a:pt x="1104938" y="222077"/>
                  </a:cubicBezTo>
                  <a:cubicBezTo>
                    <a:pt x="1095239" y="221718"/>
                    <a:pt x="1084102" y="222437"/>
                    <a:pt x="1074762" y="218483"/>
                  </a:cubicBezTo>
                  <a:cubicBezTo>
                    <a:pt x="1072966" y="219921"/>
                    <a:pt x="1069733" y="219561"/>
                    <a:pt x="1068655" y="217045"/>
                  </a:cubicBezTo>
                  <a:cubicBezTo>
                    <a:pt x="1061471" y="201590"/>
                    <a:pt x="1066500" y="180024"/>
                    <a:pt x="1066859" y="163130"/>
                  </a:cubicBezTo>
                  <a:cubicBezTo>
                    <a:pt x="1066859" y="145877"/>
                    <a:pt x="1066141" y="127546"/>
                    <a:pt x="1069014" y="110293"/>
                  </a:cubicBezTo>
                  <a:cubicBezTo>
                    <a:pt x="1067578" y="108856"/>
                    <a:pt x="1067578" y="105980"/>
                    <a:pt x="1069733" y="105621"/>
                  </a:cubicBezTo>
                  <a:cubicBezTo>
                    <a:pt x="1105656" y="99870"/>
                    <a:pt x="1142298" y="101308"/>
                    <a:pt x="1178581" y="101667"/>
                  </a:cubicBezTo>
                  <a:cubicBezTo>
                    <a:pt x="1178222" y="95557"/>
                    <a:pt x="1179299" y="89087"/>
                    <a:pt x="1179659" y="83336"/>
                  </a:cubicBezTo>
                  <a:cubicBezTo>
                    <a:pt x="1179659" y="72912"/>
                    <a:pt x="1180377" y="62848"/>
                    <a:pt x="1181096" y="52784"/>
                  </a:cubicBezTo>
                  <a:cubicBezTo>
                    <a:pt x="1153075" y="52784"/>
                    <a:pt x="1125055" y="52784"/>
                    <a:pt x="1097035" y="52065"/>
                  </a:cubicBezTo>
                  <a:cubicBezTo>
                    <a:pt x="1069733" y="51706"/>
                    <a:pt x="1042071" y="54222"/>
                    <a:pt x="1015129" y="50627"/>
                  </a:cubicBezTo>
                  <a:close/>
                  <a:moveTo>
                    <a:pt x="88873" y="50377"/>
                  </a:moveTo>
                  <a:cubicBezTo>
                    <a:pt x="74207" y="52807"/>
                    <a:pt x="60531" y="59649"/>
                    <a:pt x="49374" y="72432"/>
                  </a:cubicBezTo>
                  <a:cubicBezTo>
                    <a:pt x="37677" y="85755"/>
                    <a:pt x="27150" y="104119"/>
                    <a:pt x="21797" y="123383"/>
                  </a:cubicBezTo>
                  <a:lnTo>
                    <a:pt x="23906" y="157692"/>
                  </a:lnTo>
                  <a:lnTo>
                    <a:pt x="41707" y="132992"/>
                  </a:lnTo>
                  <a:cubicBezTo>
                    <a:pt x="42407" y="132279"/>
                    <a:pt x="43808" y="132992"/>
                    <a:pt x="43107" y="134063"/>
                  </a:cubicBezTo>
                  <a:lnTo>
                    <a:pt x="24122" y="161207"/>
                  </a:lnTo>
                  <a:lnTo>
                    <a:pt x="25261" y="179735"/>
                  </a:lnTo>
                  <a:cubicBezTo>
                    <a:pt x="40736" y="208902"/>
                    <a:pt x="56932" y="238068"/>
                    <a:pt x="81765" y="260033"/>
                  </a:cubicBezTo>
                  <a:cubicBezTo>
                    <a:pt x="112716" y="287039"/>
                    <a:pt x="174979" y="338170"/>
                    <a:pt x="135030" y="384620"/>
                  </a:cubicBezTo>
                  <a:cubicBezTo>
                    <a:pt x="101919" y="423508"/>
                    <a:pt x="60891" y="379939"/>
                    <a:pt x="56932" y="341410"/>
                  </a:cubicBezTo>
                  <a:cubicBezTo>
                    <a:pt x="41456" y="342131"/>
                    <a:pt x="26340" y="342491"/>
                    <a:pt x="10865" y="343211"/>
                  </a:cubicBezTo>
                  <a:cubicBezTo>
                    <a:pt x="13384" y="365176"/>
                    <a:pt x="25621" y="388581"/>
                    <a:pt x="36777" y="407305"/>
                  </a:cubicBezTo>
                  <a:cubicBezTo>
                    <a:pt x="47215" y="424589"/>
                    <a:pt x="58012" y="438272"/>
                    <a:pt x="78886" y="442593"/>
                  </a:cubicBezTo>
                  <a:cubicBezTo>
                    <a:pt x="108757" y="448714"/>
                    <a:pt x="146907" y="448354"/>
                    <a:pt x="168501" y="423868"/>
                  </a:cubicBezTo>
                  <a:cubicBezTo>
                    <a:pt x="198732" y="390381"/>
                    <a:pt x="201611" y="352213"/>
                    <a:pt x="181457" y="312244"/>
                  </a:cubicBezTo>
                  <a:cubicBezTo>
                    <a:pt x="164542" y="279837"/>
                    <a:pt x="139349" y="257512"/>
                    <a:pt x="115235" y="231226"/>
                  </a:cubicBezTo>
                  <a:cubicBezTo>
                    <a:pt x="98320" y="211782"/>
                    <a:pt x="73487" y="190177"/>
                    <a:pt x="69168" y="163172"/>
                  </a:cubicBezTo>
                  <a:cubicBezTo>
                    <a:pt x="66649" y="145888"/>
                    <a:pt x="66289" y="120682"/>
                    <a:pt x="79965" y="106999"/>
                  </a:cubicBezTo>
                  <a:cubicBezTo>
                    <a:pt x="110197" y="76393"/>
                    <a:pt x="138269" y="111320"/>
                    <a:pt x="142588" y="143007"/>
                  </a:cubicBezTo>
                  <a:cubicBezTo>
                    <a:pt x="150146" y="140847"/>
                    <a:pt x="158063" y="139766"/>
                    <a:pt x="165981" y="137966"/>
                  </a:cubicBezTo>
                  <a:cubicBezTo>
                    <a:pt x="176058" y="136166"/>
                    <a:pt x="186136" y="133285"/>
                    <a:pt x="196213" y="132925"/>
                  </a:cubicBezTo>
                  <a:cubicBezTo>
                    <a:pt x="195133" y="126444"/>
                    <a:pt x="195493" y="119602"/>
                    <a:pt x="193693" y="113481"/>
                  </a:cubicBezTo>
                  <a:cubicBezTo>
                    <a:pt x="190094" y="103398"/>
                    <a:pt x="182537" y="96917"/>
                    <a:pt x="176058" y="88995"/>
                  </a:cubicBezTo>
                  <a:cubicBezTo>
                    <a:pt x="164182" y="74952"/>
                    <a:pt x="152305" y="60549"/>
                    <a:pt x="134310" y="54788"/>
                  </a:cubicBezTo>
                  <a:cubicBezTo>
                    <a:pt x="119194" y="49927"/>
                    <a:pt x="103539" y="47946"/>
                    <a:pt x="88873" y="50377"/>
                  </a:cubicBezTo>
                  <a:close/>
                  <a:moveTo>
                    <a:pt x="294404" y="48548"/>
                  </a:moveTo>
                  <a:cubicBezTo>
                    <a:pt x="288784" y="48548"/>
                    <a:pt x="283120" y="48998"/>
                    <a:pt x="278624" y="48818"/>
                  </a:cubicBezTo>
                  <a:cubicBezTo>
                    <a:pt x="269272" y="48458"/>
                    <a:pt x="259921" y="48818"/>
                    <a:pt x="250570" y="48818"/>
                  </a:cubicBezTo>
                  <a:cubicBezTo>
                    <a:pt x="257763" y="53500"/>
                    <a:pt x="253807" y="92754"/>
                    <a:pt x="254166" y="101397"/>
                  </a:cubicBezTo>
                  <a:cubicBezTo>
                    <a:pt x="255245" y="117243"/>
                    <a:pt x="255605" y="133089"/>
                    <a:pt x="255965" y="149295"/>
                  </a:cubicBezTo>
                  <a:cubicBezTo>
                    <a:pt x="255965" y="181347"/>
                    <a:pt x="258123" y="213399"/>
                    <a:pt x="259202" y="245811"/>
                  </a:cubicBezTo>
                  <a:cubicBezTo>
                    <a:pt x="259921" y="280024"/>
                    <a:pt x="259561" y="314236"/>
                    <a:pt x="258482" y="348449"/>
                  </a:cubicBezTo>
                  <a:cubicBezTo>
                    <a:pt x="257044" y="379781"/>
                    <a:pt x="254166" y="412193"/>
                    <a:pt x="257763" y="443524"/>
                  </a:cubicBezTo>
                  <a:cubicBezTo>
                    <a:pt x="274667" y="440643"/>
                    <a:pt x="292291" y="441004"/>
                    <a:pt x="309915" y="441004"/>
                  </a:cubicBezTo>
                  <a:cubicBezTo>
                    <a:pt x="309915" y="413993"/>
                    <a:pt x="310994" y="386983"/>
                    <a:pt x="310634" y="360693"/>
                  </a:cubicBezTo>
                  <a:cubicBezTo>
                    <a:pt x="310634" y="333683"/>
                    <a:pt x="307397" y="307034"/>
                    <a:pt x="308836" y="280384"/>
                  </a:cubicBezTo>
                  <a:cubicBezTo>
                    <a:pt x="306678" y="279663"/>
                    <a:pt x="306678" y="276062"/>
                    <a:pt x="309196" y="275702"/>
                  </a:cubicBezTo>
                  <a:cubicBezTo>
                    <a:pt x="323223" y="273541"/>
                    <a:pt x="337609" y="274982"/>
                    <a:pt x="351637" y="275342"/>
                  </a:cubicBezTo>
                  <a:cubicBezTo>
                    <a:pt x="362067" y="275342"/>
                    <a:pt x="372497" y="273541"/>
                    <a:pt x="382568" y="276422"/>
                  </a:cubicBezTo>
                  <a:cubicBezTo>
                    <a:pt x="382928" y="276422"/>
                    <a:pt x="382928" y="276782"/>
                    <a:pt x="382928" y="276782"/>
                  </a:cubicBezTo>
                  <a:cubicBezTo>
                    <a:pt x="384007" y="274622"/>
                    <a:pt x="387603" y="275342"/>
                    <a:pt x="387963" y="277863"/>
                  </a:cubicBezTo>
                  <a:cubicBezTo>
                    <a:pt x="390121" y="307754"/>
                    <a:pt x="387963" y="336925"/>
                    <a:pt x="387963" y="366456"/>
                  </a:cubicBezTo>
                  <a:cubicBezTo>
                    <a:pt x="387963" y="391305"/>
                    <a:pt x="386524" y="420116"/>
                    <a:pt x="392279" y="443885"/>
                  </a:cubicBezTo>
                  <a:cubicBezTo>
                    <a:pt x="392639" y="444245"/>
                    <a:pt x="392639" y="444605"/>
                    <a:pt x="392639" y="444965"/>
                  </a:cubicBezTo>
                  <a:cubicBezTo>
                    <a:pt x="408824" y="443524"/>
                    <a:pt x="425009" y="443524"/>
                    <a:pt x="441554" y="443885"/>
                  </a:cubicBezTo>
                  <a:cubicBezTo>
                    <a:pt x="441554" y="410752"/>
                    <a:pt x="438676" y="377980"/>
                    <a:pt x="438317" y="344848"/>
                  </a:cubicBezTo>
                  <a:cubicBezTo>
                    <a:pt x="437957" y="309915"/>
                    <a:pt x="437597" y="274982"/>
                    <a:pt x="437238" y="240049"/>
                  </a:cubicBezTo>
                  <a:cubicBezTo>
                    <a:pt x="436518" y="176665"/>
                    <a:pt x="439396" y="114722"/>
                    <a:pt x="442633" y="51699"/>
                  </a:cubicBezTo>
                  <a:cubicBezTo>
                    <a:pt x="431843" y="50979"/>
                    <a:pt x="421053" y="50619"/>
                    <a:pt x="410263" y="50979"/>
                  </a:cubicBezTo>
                  <a:cubicBezTo>
                    <a:pt x="401630" y="51339"/>
                    <a:pt x="392279" y="52419"/>
                    <a:pt x="383647" y="50619"/>
                  </a:cubicBezTo>
                  <a:cubicBezTo>
                    <a:pt x="389042" y="74387"/>
                    <a:pt x="387244" y="101758"/>
                    <a:pt x="388682" y="125887"/>
                  </a:cubicBezTo>
                  <a:cubicBezTo>
                    <a:pt x="390481" y="154337"/>
                    <a:pt x="384007" y="184228"/>
                    <a:pt x="389402" y="212679"/>
                  </a:cubicBezTo>
                  <a:cubicBezTo>
                    <a:pt x="389761" y="214119"/>
                    <a:pt x="389761" y="215200"/>
                    <a:pt x="389402" y="215920"/>
                  </a:cubicBezTo>
                  <a:cubicBezTo>
                    <a:pt x="391200" y="217000"/>
                    <a:pt x="390840" y="219521"/>
                    <a:pt x="388682" y="220241"/>
                  </a:cubicBezTo>
                  <a:cubicBezTo>
                    <a:pt x="365664" y="228525"/>
                    <a:pt x="337609" y="226724"/>
                    <a:pt x="313512" y="226364"/>
                  </a:cubicBezTo>
                  <a:cubicBezTo>
                    <a:pt x="309915" y="226364"/>
                    <a:pt x="308117" y="223483"/>
                    <a:pt x="308476" y="220602"/>
                  </a:cubicBezTo>
                  <a:cubicBezTo>
                    <a:pt x="308117" y="219881"/>
                    <a:pt x="307757" y="218801"/>
                    <a:pt x="307757" y="217721"/>
                  </a:cubicBezTo>
                  <a:cubicBezTo>
                    <a:pt x="306318" y="188550"/>
                    <a:pt x="308476" y="158299"/>
                    <a:pt x="309196" y="129128"/>
                  </a:cubicBezTo>
                  <a:cubicBezTo>
                    <a:pt x="309915" y="103198"/>
                    <a:pt x="306318" y="76548"/>
                    <a:pt x="309915" y="50979"/>
                  </a:cubicBezTo>
                  <a:cubicBezTo>
                    <a:pt x="305599" y="48998"/>
                    <a:pt x="300024" y="48548"/>
                    <a:pt x="294404" y="48548"/>
                  </a:cubicBezTo>
                  <a:close/>
                  <a:moveTo>
                    <a:pt x="543213" y="47131"/>
                  </a:moveTo>
                  <a:cubicBezTo>
                    <a:pt x="543562" y="44966"/>
                    <a:pt x="547046" y="46048"/>
                    <a:pt x="546349" y="48213"/>
                  </a:cubicBezTo>
                  <a:cubicBezTo>
                    <a:pt x="540774" y="66614"/>
                    <a:pt x="536593" y="87901"/>
                    <a:pt x="535896" y="107023"/>
                  </a:cubicBezTo>
                  <a:cubicBezTo>
                    <a:pt x="535896" y="108105"/>
                    <a:pt x="534502" y="107744"/>
                    <a:pt x="534502" y="106662"/>
                  </a:cubicBezTo>
                  <a:cubicBezTo>
                    <a:pt x="533108" y="87901"/>
                    <a:pt x="537986" y="65531"/>
                    <a:pt x="543213" y="47131"/>
                  </a:cubicBezTo>
                  <a:close/>
                  <a:moveTo>
                    <a:pt x="551246" y="47117"/>
                  </a:moveTo>
                  <a:cubicBezTo>
                    <a:pt x="551246" y="44966"/>
                    <a:pt x="554961" y="44966"/>
                    <a:pt x="554961" y="47117"/>
                  </a:cubicBezTo>
                  <a:cubicBezTo>
                    <a:pt x="553104" y="59305"/>
                    <a:pt x="549760" y="71134"/>
                    <a:pt x="547530" y="83322"/>
                  </a:cubicBezTo>
                  <a:cubicBezTo>
                    <a:pt x="545301" y="95869"/>
                    <a:pt x="540842" y="108415"/>
                    <a:pt x="539728" y="121678"/>
                  </a:cubicBezTo>
                  <a:cubicBezTo>
                    <a:pt x="539356" y="122395"/>
                    <a:pt x="537870" y="122395"/>
                    <a:pt x="537870" y="121320"/>
                  </a:cubicBezTo>
                  <a:cubicBezTo>
                    <a:pt x="537870" y="109490"/>
                    <a:pt x="541957" y="97661"/>
                    <a:pt x="543815" y="85831"/>
                  </a:cubicBezTo>
                  <a:cubicBezTo>
                    <a:pt x="546044" y="72927"/>
                    <a:pt x="549760" y="60380"/>
                    <a:pt x="551246" y="47117"/>
                  </a:cubicBezTo>
                  <a:close/>
                  <a:moveTo>
                    <a:pt x="459537" y="37654"/>
                  </a:moveTo>
                  <a:cubicBezTo>
                    <a:pt x="458458" y="38734"/>
                    <a:pt x="457019" y="39815"/>
                    <a:pt x="456300" y="40175"/>
                  </a:cubicBezTo>
                  <a:cubicBezTo>
                    <a:pt x="454861" y="41615"/>
                    <a:pt x="453063" y="43416"/>
                    <a:pt x="451265" y="44496"/>
                  </a:cubicBezTo>
                  <a:cubicBezTo>
                    <a:pt x="452344" y="47017"/>
                    <a:pt x="451265" y="49898"/>
                    <a:pt x="449466" y="51339"/>
                  </a:cubicBezTo>
                  <a:cubicBezTo>
                    <a:pt x="451984" y="116523"/>
                    <a:pt x="447308" y="182427"/>
                    <a:pt x="447668" y="247972"/>
                  </a:cubicBezTo>
                  <a:cubicBezTo>
                    <a:pt x="447668" y="314596"/>
                    <a:pt x="447668" y="381221"/>
                    <a:pt x="449466" y="448206"/>
                  </a:cubicBezTo>
                  <a:cubicBezTo>
                    <a:pt x="449466" y="448566"/>
                    <a:pt x="449826" y="448566"/>
                    <a:pt x="449826" y="449287"/>
                  </a:cubicBezTo>
                  <a:cubicBezTo>
                    <a:pt x="453063" y="444965"/>
                    <a:pt x="456300" y="441004"/>
                    <a:pt x="460256" y="437402"/>
                  </a:cubicBezTo>
                  <a:cubicBezTo>
                    <a:pt x="458818" y="368256"/>
                    <a:pt x="454142" y="299111"/>
                    <a:pt x="456300" y="229605"/>
                  </a:cubicBezTo>
                  <a:cubicBezTo>
                    <a:pt x="457739" y="165861"/>
                    <a:pt x="456300" y="101397"/>
                    <a:pt x="459537" y="37654"/>
                  </a:cubicBezTo>
                  <a:close/>
                  <a:moveTo>
                    <a:pt x="659445" y="35684"/>
                  </a:moveTo>
                  <a:cubicBezTo>
                    <a:pt x="657644" y="37482"/>
                    <a:pt x="655843" y="39279"/>
                    <a:pt x="654042" y="40718"/>
                  </a:cubicBezTo>
                  <a:cubicBezTo>
                    <a:pt x="651521" y="43234"/>
                    <a:pt x="649000" y="45032"/>
                    <a:pt x="646839" y="47908"/>
                  </a:cubicBezTo>
                  <a:cubicBezTo>
                    <a:pt x="647199" y="48987"/>
                    <a:pt x="646839" y="50425"/>
                    <a:pt x="646478" y="51144"/>
                  </a:cubicBezTo>
                  <a:cubicBezTo>
                    <a:pt x="651161" y="62290"/>
                    <a:pt x="651521" y="74873"/>
                    <a:pt x="655123" y="86738"/>
                  </a:cubicBezTo>
                  <a:cubicBezTo>
                    <a:pt x="660165" y="100400"/>
                    <a:pt x="662686" y="112984"/>
                    <a:pt x="663046" y="128084"/>
                  </a:cubicBezTo>
                  <a:cubicBezTo>
                    <a:pt x="664487" y="166195"/>
                    <a:pt x="673851" y="205744"/>
                    <a:pt x="681055" y="243135"/>
                  </a:cubicBezTo>
                  <a:cubicBezTo>
                    <a:pt x="687538" y="277291"/>
                    <a:pt x="695101" y="311806"/>
                    <a:pt x="700504" y="345962"/>
                  </a:cubicBezTo>
                  <a:cubicBezTo>
                    <a:pt x="705186" y="376882"/>
                    <a:pt x="705186" y="409959"/>
                    <a:pt x="715631" y="439800"/>
                  </a:cubicBezTo>
                  <a:cubicBezTo>
                    <a:pt x="716711" y="438003"/>
                    <a:pt x="718152" y="436564"/>
                    <a:pt x="719233" y="435486"/>
                  </a:cubicBezTo>
                  <a:cubicBezTo>
                    <a:pt x="721754" y="432250"/>
                    <a:pt x="724275" y="429014"/>
                    <a:pt x="726796" y="425778"/>
                  </a:cubicBezTo>
                  <a:lnTo>
                    <a:pt x="727156" y="425778"/>
                  </a:lnTo>
                  <a:cubicBezTo>
                    <a:pt x="719953" y="393420"/>
                    <a:pt x="710949" y="362500"/>
                    <a:pt x="705546" y="329783"/>
                  </a:cubicBezTo>
                  <a:cubicBezTo>
                    <a:pt x="699783" y="294548"/>
                    <a:pt x="693661" y="259314"/>
                    <a:pt x="688618" y="224080"/>
                  </a:cubicBezTo>
                  <a:cubicBezTo>
                    <a:pt x="683216" y="189565"/>
                    <a:pt x="677813" y="154690"/>
                    <a:pt x="673851" y="119815"/>
                  </a:cubicBezTo>
                  <a:cubicBezTo>
                    <a:pt x="670610" y="91771"/>
                    <a:pt x="659084" y="63728"/>
                    <a:pt x="659445" y="35684"/>
                  </a:cubicBezTo>
                  <a:close/>
                  <a:moveTo>
                    <a:pt x="327539" y="35493"/>
                  </a:moveTo>
                  <a:cubicBezTo>
                    <a:pt x="327179" y="35853"/>
                    <a:pt x="327179" y="36213"/>
                    <a:pt x="327179" y="36213"/>
                  </a:cubicBezTo>
                  <a:cubicBezTo>
                    <a:pt x="325021" y="38374"/>
                    <a:pt x="323223" y="40535"/>
                    <a:pt x="321065" y="42696"/>
                  </a:cubicBezTo>
                  <a:cubicBezTo>
                    <a:pt x="320345" y="43416"/>
                    <a:pt x="319626" y="44496"/>
                    <a:pt x="318547" y="45577"/>
                  </a:cubicBezTo>
                  <a:cubicBezTo>
                    <a:pt x="318547" y="47377"/>
                    <a:pt x="317468" y="48818"/>
                    <a:pt x="316029" y="50258"/>
                  </a:cubicBezTo>
                  <a:cubicBezTo>
                    <a:pt x="314591" y="78709"/>
                    <a:pt x="319986" y="108600"/>
                    <a:pt x="319986" y="137051"/>
                  </a:cubicBezTo>
                  <a:cubicBezTo>
                    <a:pt x="319986" y="161900"/>
                    <a:pt x="318547" y="187109"/>
                    <a:pt x="319266" y="212319"/>
                  </a:cubicBezTo>
                  <a:cubicBezTo>
                    <a:pt x="320345" y="210878"/>
                    <a:pt x="321065" y="209798"/>
                    <a:pt x="322503" y="208717"/>
                  </a:cubicBezTo>
                  <a:cubicBezTo>
                    <a:pt x="325381" y="205836"/>
                    <a:pt x="327898" y="201875"/>
                    <a:pt x="331495" y="198994"/>
                  </a:cubicBezTo>
                  <a:cubicBezTo>
                    <a:pt x="329337" y="168382"/>
                    <a:pt x="328258" y="137411"/>
                    <a:pt x="327539" y="106439"/>
                  </a:cubicBezTo>
                  <a:cubicBezTo>
                    <a:pt x="327179" y="83391"/>
                    <a:pt x="324302" y="58902"/>
                    <a:pt x="327539" y="35493"/>
                  </a:cubicBezTo>
                  <a:close/>
                  <a:moveTo>
                    <a:pt x="396595" y="32612"/>
                  </a:moveTo>
                  <a:cubicBezTo>
                    <a:pt x="392998" y="36573"/>
                    <a:pt x="388682" y="40175"/>
                    <a:pt x="385086" y="44136"/>
                  </a:cubicBezTo>
                  <a:cubicBezTo>
                    <a:pt x="404148" y="38734"/>
                    <a:pt x="429325" y="36934"/>
                    <a:pt x="447668" y="41255"/>
                  </a:cubicBezTo>
                  <a:cubicBezTo>
                    <a:pt x="448387" y="41255"/>
                    <a:pt x="448747" y="41615"/>
                    <a:pt x="449107" y="41615"/>
                  </a:cubicBezTo>
                  <a:cubicBezTo>
                    <a:pt x="450186" y="40535"/>
                    <a:pt x="451265" y="39454"/>
                    <a:pt x="451984" y="38014"/>
                  </a:cubicBezTo>
                  <a:cubicBezTo>
                    <a:pt x="453063" y="36573"/>
                    <a:pt x="454502" y="35133"/>
                    <a:pt x="455581" y="33692"/>
                  </a:cubicBezTo>
                  <a:cubicBezTo>
                    <a:pt x="455940" y="33332"/>
                    <a:pt x="455940" y="33332"/>
                    <a:pt x="456300" y="32972"/>
                  </a:cubicBezTo>
                  <a:cubicBezTo>
                    <a:pt x="436518" y="31532"/>
                    <a:pt x="416017" y="35133"/>
                    <a:pt x="396955" y="32612"/>
                  </a:cubicBezTo>
                  <a:cubicBezTo>
                    <a:pt x="396595" y="32612"/>
                    <a:pt x="396595" y="32612"/>
                    <a:pt x="396595" y="32612"/>
                  </a:cubicBezTo>
                  <a:close/>
                  <a:moveTo>
                    <a:pt x="133095" y="31563"/>
                  </a:moveTo>
                  <a:cubicBezTo>
                    <a:pt x="123423" y="30843"/>
                    <a:pt x="113436" y="31563"/>
                    <a:pt x="101199" y="32463"/>
                  </a:cubicBezTo>
                  <a:cubicBezTo>
                    <a:pt x="95801" y="32823"/>
                    <a:pt x="88963" y="34984"/>
                    <a:pt x="82125" y="38584"/>
                  </a:cubicBezTo>
                  <a:cubicBezTo>
                    <a:pt x="91122" y="36064"/>
                    <a:pt x="100840" y="35344"/>
                    <a:pt x="111277" y="37144"/>
                  </a:cubicBezTo>
                  <a:cubicBezTo>
                    <a:pt x="137549" y="40745"/>
                    <a:pt x="159143" y="49747"/>
                    <a:pt x="176778" y="69911"/>
                  </a:cubicBezTo>
                  <a:cubicBezTo>
                    <a:pt x="184696" y="78913"/>
                    <a:pt x="195853" y="88635"/>
                    <a:pt x="201251" y="99798"/>
                  </a:cubicBezTo>
                  <a:cubicBezTo>
                    <a:pt x="206290" y="110240"/>
                    <a:pt x="205930" y="120322"/>
                    <a:pt x="208449" y="131485"/>
                  </a:cubicBezTo>
                  <a:cubicBezTo>
                    <a:pt x="208809" y="131125"/>
                    <a:pt x="209169" y="130764"/>
                    <a:pt x="209169" y="130404"/>
                  </a:cubicBezTo>
                  <a:cubicBezTo>
                    <a:pt x="212408" y="127164"/>
                    <a:pt x="216007" y="123563"/>
                    <a:pt x="219246" y="119602"/>
                  </a:cubicBezTo>
                  <a:cubicBezTo>
                    <a:pt x="215647" y="80353"/>
                    <a:pt x="201251" y="55868"/>
                    <a:pt x="163102" y="39304"/>
                  </a:cubicBezTo>
                  <a:cubicBezTo>
                    <a:pt x="152125" y="34443"/>
                    <a:pt x="142768" y="32283"/>
                    <a:pt x="133095" y="31563"/>
                  </a:cubicBezTo>
                  <a:close/>
                  <a:moveTo>
                    <a:pt x="1204805" y="31218"/>
                  </a:moveTo>
                  <a:cubicBezTo>
                    <a:pt x="1201931" y="33375"/>
                    <a:pt x="1198698" y="35531"/>
                    <a:pt x="1195465" y="37688"/>
                  </a:cubicBezTo>
                  <a:cubicBezTo>
                    <a:pt x="1192950" y="39485"/>
                    <a:pt x="1190795" y="41642"/>
                    <a:pt x="1188640" y="43798"/>
                  </a:cubicBezTo>
                  <a:cubicBezTo>
                    <a:pt x="1190077" y="45955"/>
                    <a:pt x="1189358" y="49549"/>
                    <a:pt x="1187562" y="50987"/>
                  </a:cubicBezTo>
                  <a:cubicBezTo>
                    <a:pt x="1188280" y="69318"/>
                    <a:pt x="1187921" y="87290"/>
                    <a:pt x="1188999" y="105261"/>
                  </a:cubicBezTo>
                  <a:cubicBezTo>
                    <a:pt x="1190436" y="104183"/>
                    <a:pt x="1191873" y="103105"/>
                    <a:pt x="1193669" y="102386"/>
                  </a:cubicBezTo>
                  <a:cubicBezTo>
                    <a:pt x="1197620" y="99510"/>
                    <a:pt x="1201213" y="96276"/>
                    <a:pt x="1205164" y="93760"/>
                  </a:cubicBezTo>
                  <a:cubicBezTo>
                    <a:pt x="1205164" y="93400"/>
                    <a:pt x="1205164" y="93041"/>
                    <a:pt x="1204805" y="93041"/>
                  </a:cubicBezTo>
                  <a:cubicBezTo>
                    <a:pt x="1201213" y="72912"/>
                    <a:pt x="1206242" y="51706"/>
                    <a:pt x="1204805" y="31218"/>
                  </a:cubicBezTo>
                  <a:close/>
                  <a:moveTo>
                    <a:pt x="577326" y="30651"/>
                  </a:moveTo>
                  <a:cubicBezTo>
                    <a:pt x="573364" y="35684"/>
                    <a:pt x="567962" y="39279"/>
                    <a:pt x="564360" y="43953"/>
                  </a:cubicBezTo>
                  <a:cubicBezTo>
                    <a:pt x="573364" y="41437"/>
                    <a:pt x="584890" y="43234"/>
                    <a:pt x="593894" y="43234"/>
                  </a:cubicBezTo>
                  <a:cubicBezTo>
                    <a:pt x="610101" y="43594"/>
                    <a:pt x="626309" y="41796"/>
                    <a:pt x="642517" y="43234"/>
                  </a:cubicBezTo>
                  <a:cubicBezTo>
                    <a:pt x="643237" y="43234"/>
                    <a:pt x="644317" y="43594"/>
                    <a:pt x="645038" y="43953"/>
                  </a:cubicBezTo>
                  <a:cubicBezTo>
                    <a:pt x="646478" y="42156"/>
                    <a:pt x="648279" y="39998"/>
                    <a:pt x="650080" y="38201"/>
                  </a:cubicBezTo>
                  <a:cubicBezTo>
                    <a:pt x="651161" y="36763"/>
                    <a:pt x="652241" y="35684"/>
                    <a:pt x="653682" y="33886"/>
                  </a:cubicBezTo>
                  <a:cubicBezTo>
                    <a:pt x="628110" y="33886"/>
                    <a:pt x="602178" y="33527"/>
                    <a:pt x="577326" y="30651"/>
                  </a:cubicBezTo>
                  <a:close/>
                  <a:moveTo>
                    <a:pt x="264597" y="30451"/>
                  </a:moveTo>
                  <a:cubicBezTo>
                    <a:pt x="264597" y="30811"/>
                    <a:pt x="264237" y="31532"/>
                    <a:pt x="263877" y="32252"/>
                  </a:cubicBezTo>
                  <a:cubicBezTo>
                    <a:pt x="261719" y="34773"/>
                    <a:pt x="259921" y="38014"/>
                    <a:pt x="257044" y="40175"/>
                  </a:cubicBezTo>
                  <a:cubicBezTo>
                    <a:pt x="256684" y="40535"/>
                    <a:pt x="255965" y="41255"/>
                    <a:pt x="255245" y="41615"/>
                  </a:cubicBezTo>
                  <a:cubicBezTo>
                    <a:pt x="265676" y="39094"/>
                    <a:pt x="276825" y="39094"/>
                    <a:pt x="287256" y="39094"/>
                  </a:cubicBezTo>
                  <a:cubicBezTo>
                    <a:pt x="296967" y="38734"/>
                    <a:pt x="306318" y="37654"/>
                    <a:pt x="314950" y="41255"/>
                  </a:cubicBezTo>
                  <a:cubicBezTo>
                    <a:pt x="315670" y="40535"/>
                    <a:pt x="316389" y="39815"/>
                    <a:pt x="316749" y="39094"/>
                  </a:cubicBezTo>
                  <a:cubicBezTo>
                    <a:pt x="318187" y="36573"/>
                    <a:pt x="320345" y="34052"/>
                    <a:pt x="322503" y="32252"/>
                  </a:cubicBezTo>
                  <a:cubicBezTo>
                    <a:pt x="303081" y="31532"/>
                    <a:pt x="283659" y="32612"/>
                    <a:pt x="264597" y="30451"/>
                  </a:cubicBezTo>
                  <a:close/>
                  <a:moveTo>
                    <a:pt x="780679" y="30138"/>
                  </a:moveTo>
                  <a:cubicBezTo>
                    <a:pt x="780679" y="30497"/>
                    <a:pt x="780319" y="30857"/>
                    <a:pt x="779959" y="31216"/>
                  </a:cubicBezTo>
                  <a:cubicBezTo>
                    <a:pt x="777800" y="34810"/>
                    <a:pt x="773841" y="36966"/>
                    <a:pt x="770242" y="38762"/>
                  </a:cubicBezTo>
                  <a:cubicBezTo>
                    <a:pt x="767723" y="40200"/>
                    <a:pt x="765203" y="41997"/>
                    <a:pt x="762684" y="43793"/>
                  </a:cubicBezTo>
                  <a:cubicBezTo>
                    <a:pt x="763404" y="44153"/>
                    <a:pt x="763764" y="44512"/>
                    <a:pt x="763764" y="45231"/>
                  </a:cubicBezTo>
                  <a:cubicBezTo>
                    <a:pt x="782478" y="41997"/>
                    <a:pt x="802993" y="44872"/>
                    <a:pt x="821707" y="45231"/>
                  </a:cubicBezTo>
                  <a:cubicBezTo>
                    <a:pt x="842582" y="45231"/>
                    <a:pt x="863456" y="45590"/>
                    <a:pt x="883970" y="48106"/>
                  </a:cubicBezTo>
                  <a:cubicBezTo>
                    <a:pt x="908083" y="50981"/>
                    <a:pt x="936155" y="62121"/>
                    <a:pt x="946233" y="85838"/>
                  </a:cubicBezTo>
                  <a:cubicBezTo>
                    <a:pt x="962068" y="122493"/>
                    <a:pt x="961348" y="171725"/>
                    <a:pt x="957389" y="210895"/>
                  </a:cubicBezTo>
                  <a:cubicBezTo>
                    <a:pt x="955230" y="231379"/>
                    <a:pt x="949112" y="250784"/>
                    <a:pt x="936515" y="265518"/>
                  </a:cubicBezTo>
                  <a:cubicBezTo>
                    <a:pt x="936515" y="265877"/>
                    <a:pt x="936515" y="265877"/>
                    <a:pt x="936515" y="265877"/>
                  </a:cubicBezTo>
                  <a:cubicBezTo>
                    <a:pt x="962428" y="244675"/>
                    <a:pt x="967466" y="210536"/>
                    <a:pt x="969986" y="176038"/>
                  </a:cubicBezTo>
                  <a:cubicBezTo>
                    <a:pt x="972145" y="155554"/>
                    <a:pt x="972865" y="133633"/>
                    <a:pt x="971425" y="112790"/>
                  </a:cubicBezTo>
                  <a:cubicBezTo>
                    <a:pt x="969986" y="108478"/>
                    <a:pt x="969266" y="104166"/>
                    <a:pt x="968186" y="99854"/>
                  </a:cubicBezTo>
                  <a:cubicBezTo>
                    <a:pt x="967466" y="94463"/>
                    <a:pt x="966387" y="89073"/>
                    <a:pt x="965307" y="83682"/>
                  </a:cubicBezTo>
                  <a:cubicBezTo>
                    <a:pt x="964947" y="83323"/>
                    <a:pt x="964587" y="82604"/>
                    <a:pt x="964587" y="81886"/>
                  </a:cubicBezTo>
                  <a:cubicBezTo>
                    <a:pt x="956670" y="43075"/>
                    <a:pt x="905924" y="37325"/>
                    <a:pt x="874253" y="35888"/>
                  </a:cubicBezTo>
                  <a:cubicBezTo>
                    <a:pt x="856618" y="35169"/>
                    <a:pt x="838263" y="35528"/>
                    <a:pt x="820628" y="34091"/>
                  </a:cubicBezTo>
                  <a:cubicBezTo>
                    <a:pt x="806952" y="33013"/>
                    <a:pt x="793995" y="29419"/>
                    <a:pt x="780679" y="30138"/>
                  </a:cubicBezTo>
                  <a:close/>
                  <a:moveTo>
                    <a:pt x="71133" y="29816"/>
                  </a:moveTo>
                  <a:cubicBezTo>
                    <a:pt x="72903" y="29091"/>
                    <a:pt x="73966" y="31266"/>
                    <a:pt x="72549" y="32353"/>
                  </a:cubicBezTo>
                  <a:cubicBezTo>
                    <a:pt x="63342" y="37066"/>
                    <a:pt x="54489" y="43229"/>
                    <a:pt x="46698" y="50841"/>
                  </a:cubicBezTo>
                  <a:cubicBezTo>
                    <a:pt x="40677" y="57366"/>
                    <a:pt x="32532" y="65704"/>
                    <a:pt x="28991" y="74404"/>
                  </a:cubicBezTo>
                  <a:cubicBezTo>
                    <a:pt x="28637" y="74766"/>
                    <a:pt x="28283" y="74404"/>
                    <a:pt x="28283" y="74041"/>
                  </a:cubicBezTo>
                  <a:cubicBezTo>
                    <a:pt x="30408" y="65341"/>
                    <a:pt x="39261" y="55916"/>
                    <a:pt x="45635" y="49754"/>
                  </a:cubicBezTo>
                  <a:cubicBezTo>
                    <a:pt x="53426" y="41779"/>
                    <a:pt x="61925" y="35253"/>
                    <a:pt x="71133" y="29816"/>
                  </a:cubicBezTo>
                  <a:close/>
                  <a:moveTo>
                    <a:pt x="64673" y="29459"/>
                  </a:moveTo>
                  <a:cubicBezTo>
                    <a:pt x="66504" y="29091"/>
                    <a:pt x="67604" y="31297"/>
                    <a:pt x="66138" y="32032"/>
                  </a:cubicBezTo>
                  <a:cubicBezTo>
                    <a:pt x="58811" y="34973"/>
                    <a:pt x="52950" y="40487"/>
                    <a:pt x="47088" y="45634"/>
                  </a:cubicBezTo>
                  <a:cubicBezTo>
                    <a:pt x="41227" y="50781"/>
                    <a:pt x="35731" y="56663"/>
                    <a:pt x="31335" y="62913"/>
                  </a:cubicBezTo>
                  <a:cubicBezTo>
                    <a:pt x="30969" y="63648"/>
                    <a:pt x="29870" y="62913"/>
                    <a:pt x="30236" y="62545"/>
                  </a:cubicBezTo>
                  <a:cubicBezTo>
                    <a:pt x="34632" y="54825"/>
                    <a:pt x="40494" y="47840"/>
                    <a:pt x="47088" y="42326"/>
                  </a:cubicBezTo>
                  <a:cubicBezTo>
                    <a:pt x="52950" y="37546"/>
                    <a:pt x="58079" y="32400"/>
                    <a:pt x="64673" y="29459"/>
                  </a:cubicBezTo>
                  <a:close/>
                  <a:moveTo>
                    <a:pt x="939865" y="29091"/>
                  </a:moveTo>
                  <a:cubicBezTo>
                    <a:pt x="948795" y="29821"/>
                    <a:pt x="957010" y="36761"/>
                    <a:pt x="963796" y="41875"/>
                  </a:cubicBezTo>
                  <a:cubicBezTo>
                    <a:pt x="972369" y="48450"/>
                    <a:pt x="975940" y="56851"/>
                    <a:pt x="980941" y="66348"/>
                  </a:cubicBezTo>
                  <a:cubicBezTo>
                    <a:pt x="982013" y="68174"/>
                    <a:pt x="979155" y="70001"/>
                    <a:pt x="978084" y="68174"/>
                  </a:cubicBezTo>
                  <a:cubicBezTo>
                    <a:pt x="972726" y="58312"/>
                    <a:pt x="969154" y="49546"/>
                    <a:pt x="959867" y="42606"/>
                  </a:cubicBezTo>
                  <a:cubicBezTo>
                    <a:pt x="954152" y="38223"/>
                    <a:pt x="947366" y="31282"/>
                    <a:pt x="939865" y="29821"/>
                  </a:cubicBezTo>
                  <a:cubicBezTo>
                    <a:pt x="939508" y="29456"/>
                    <a:pt x="939508" y="29091"/>
                    <a:pt x="939865" y="29091"/>
                  </a:cubicBezTo>
                  <a:close/>
                  <a:moveTo>
                    <a:pt x="912884" y="27504"/>
                  </a:moveTo>
                  <a:cubicBezTo>
                    <a:pt x="930346" y="27504"/>
                    <a:pt x="947445" y="34766"/>
                    <a:pt x="960542" y="46385"/>
                  </a:cubicBezTo>
                  <a:cubicBezTo>
                    <a:pt x="966726" y="51831"/>
                    <a:pt x="973275" y="58730"/>
                    <a:pt x="976549" y="66718"/>
                  </a:cubicBezTo>
                  <a:cubicBezTo>
                    <a:pt x="980187" y="75069"/>
                    <a:pt x="980187" y="83784"/>
                    <a:pt x="982006" y="92861"/>
                  </a:cubicBezTo>
                  <a:cubicBezTo>
                    <a:pt x="982006" y="94677"/>
                    <a:pt x="979823" y="95403"/>
                    <a:pt x="979459" y="93587"/>
                  </a:cubicBezTo>
                  <a:cubicBezTo>
                    <a:pt x="977277" y="85236"/>
                    <a:pt x="977640" y="76159"/>
                    <a:pt x="973639" y="68171"/>
                  </a:cubicBezTo>
                  <a:cubicBezTo>
                    <a:pt x="969637" y="60909"/>
                    <a:pt x="964180" y="54373"/>
                    <a:pt x="957995" y="48563"/>
                  </a:cubicBezTo>
                  <a:cubicBezTo>
                    <a:pt x="944898" y="38034"/>
                    <a:pt x="929619" y="31135"/>
                    <a:pt x="912884" y="28593"/>
                  </a:cubicBezTo>
                  <a:cubicBezTo>
                    <a:pt x="912520" y="28230"/>
                    <a:pt x="912520" y="27504"/>
                    <a:pt x="912884" y="27504"/>
                  </a:cubicBezTo>
                  <a:close/>
                  <a:moveTo>
                    <a:pt x="1037042" y="26905"/>
                  </a:moveTo>
                  <a:cubicBezTo>
                    <a:pt x="1037042" y="26905"/>
                    <a:pt x="1036683" y="27624"/>
                    <a:pt x="1036324" y="27983"/>
                  </a:cubicBezTo>
                  <a:cubicBezTo>
                    <a:pt x="1029498" y="33734"/>
                    <a:pt x="1021236" y="39126"/>
                    <a:pt x="1013692" y="44158"/>
                  </a:cubicBezTo>
                  <a:cubicBezTo>
                    <a:pt x="1069014" y="36250"/>
                    <a:pt x="1128288" y="41282"/>
                    <a:pt x="1183970" y="41282"/>
                  </a:cubicBezTo>
                  <a:cubicBezTo>
                    <a:pt x="1184688" y="41282"/>
                    <a:pt x="1185406" y="41282"/>
                    <a:pt x="1186125" y="41642"/>
                  </a:cubicBezTo>
                  <a:cubicBezTo>
                    <a:pt x="1189358" y="37328"/>
                    <a:pt x="1193310" y="32656"/>
                    <a:pt x="1197620" y="29061"/>
                  </a:cubicBezTo>
                  <a:cubicBezTo>
                    <a:pt x="1164930" y="28702"/>
                    <a:pt x="1132599" y="28702"/>
                    <a:pt x="1099909" y="27983"/>
                  </a:cubicBezTo>
                  <a:cubicBezTo>
                    <a:pt x="1084462" y="27624"/>
                    <a:pt x="1068655" y="27624"/>
                    <a:pt x="1052848" y="27624"/>
                  </a:cubicBezTo>
                  <a:cubicBezTo>
                    <a:pt x="1048538" y="27264"/>
                    <a:pt x="1042071" y="28343"/>
                    <a:pt x="1037042" y="26905"/>
                  </a:cubicBezTo>
                  <a:close/>
                  <a:moveTo>
                    <a:pt x="764293" y="26276"/>
                  </a:moveTo>
                  <a:cubicBezTo>
                    <a:pt x="765381" y="25916"/>
                    <a:pt x="766107" y="27357"/>
                    <a:pt x="765018" y="28077"/>
                  </a:cubicBezTo>
                  <a:cubicBezTo>
                    <a:pt x="758124" y="32759"/>
                    <a:pt x="752318" y="38883"/>
                    <a:pt x="745424" y="44286"/>
                  </a:cubicBezTo>
                  <a:cubicBezTo>
                    <a:pt x="745787" y="44646"/>
                    <a:pt x="745787" y="45006"/>
                    <a:pt x="745424" y="45726"/>
                  </a:cubicBezTo>
                  <a:cubicBezTo>
                    <a:pt x="744698" y="51129"/>
                    <a:pt x="746150" y="57252"/>
                    <a:pt x="745787" y="63015"/>
                  </a:cubicBezTo>
                  <a:cubicBezTo>
                    <a:pt x="745424" y="67698"/>
                    <a:pt x="745424" y="72740"/>
                    <a:pt x="745424" y="77423"/>
                  </a:cubicBezTo>
                  <a:cubicBezTo>
                    <a:pt x="745061" y="88589"/>
                    <a:pt x="744698" y="99394"/>
                    <a:pt x="744336" y="110200"/>
                  </a:cubicBezTo>
                  <a:cubicBezTo>
                    <a:pt x="743973" y="111281"/>
                    <a:pt x="742884" y="111281"/>
                    <a:pt x="742884" y="110200"/>
                  </a:cubicBezTo>
                  <a:cubicBezTo>
                    <a:pt x="742158" y="96873"/>
                    <a:pt x="742158" y="83546"/>
                    <a:pt x="742521" y="69859"/>
                  </a:cubicBezTo>
                  <a:cubicBezTo>
                    <a:pt x="742521" y="62295"/>
                    <a:pt x="741070" y="53290"/>
                    <a:pt x="742158" y="45726"/>
                  </a:cubicBezTo>
                  <a:cubicBezTo>
                    <a:pt x="741433" y="45006"/>
                    <a:pt x="741070" y="44286"/>
                    <a:pt x="741796" y="43565"/>
                  </a:cubicBezTo>
                  <a:cubicBezTo>
                    <a:pt x="749416" y="37802"/>
                    <a:pt x="755947" y="31319"/>
                    <a:pt x="764293" y="26276"/>
                  </a:cubicBezTo>
                  <a:close/>
                  <a:moveTo>
                    <a:pt x="328258" y="26130"/>
                  </a:moveTo>
                  <a:cubicBezTo>
                    <a:pt x="331495" y="26490"/>
                    <a:pt x="331855" y="30091"/>
                    <a:pt x="330416" y="31892"/>
                  </a:cubicBezTo>
                  <a:cubicBezTo>
                    <a:pt x="334732" y="58542"/>
                    <a:pt x="334013" y="86992"/>
                    <a:pt x="334372" y="114362"/>
                  </a:cubicBezTo>
                  <a:cubicBezTo>
                    <a:pt x="334732" y="142813"/>
                    <a:pt x="337609" y="171263"/>
                    <a:pt x="336171" y="200074"/>
                  </a:cubicBezTo>
                  <a:lnTo>
                    <a:pt x="335811" y="200434"/>
                  </a:lnTo>
                  <a:cubicBezTo>
                    <a:pt x="349479" y="201154"/>
                    <a:pt x="363146" y="199354"/>
                    <a:pt x="376454" y="198633"/>
                  </a:cubicBezTo>
                  <a:cubicBezTo>
                    <a:pt x="375015" y="177025"/>
                    <a:pt x="379331" y="155057"/>
                    <a:pt x="378252" y="133089"/>
                  </a:cubicBezTo>
                  <a:cubicBezTo>
                    <a:pt x="376454" y="104639"/>
                    <a:pt x="377892" y="76908"/>
                    <a:pt x="378252" y="48818"/>
                  </a:cubicBezTo>
                  <a:cubicBezTo>
                    <a:pt x="377533" y="47738"/>
                    <a:pt x="377533" y="46657"/>
                    <a:pt x="378612" y="45937"/>
                  </a:cubicBezTo>
                  <a:cubicBezTo>
                    <a:pt x="378971" y="45577"/>
                    <a:pt x="379331" y="45217"/>
                    <a:pt x="379331" y="45217"/>
                  </a:cubicBezTo>
                  <a:cubicBezTo>
                    <a:pt x="380410" y="42696"/>
                    <a:pt x="382568" y="40175"/>
                    <a:pt x="384366" y="38014"/>
                  </a:cubicBezTo>
                  <a:cubicBezTo>
                    <a:pt x="386884" y="35493"/>
                    <a:pt x="389042" y="32972"/>
                    <a:pt x="391560" y="30451"/>
                  </a:cubicBezTo>
                  <a:cubicBezTo>
                    <a:pt x="391200" y="29371"/>
                    <a:pt x="391919" y="28290"/>
                    <a:pt x="393358" y="28290"/>
                  </a:cubicBezTo>
                  <a:cubicBezTo>
                    <a:pt x="415298" y="28650"/>
                    <a:pt x="436878" y="25049"/>
                    <a:pt x="458818" y="26850"/>
                  </a:cubicBezTo>
                  <a:cubicBezTo>
                    <a:pt x="460616" y="27210"/>
                    <a:pt x="461335" y="28650"/>
                    <a:pt x="461695" y="29731"/>
                  </a:cubicBezTo>
                  <a:cubicBezTo>
                    <a:pt x="462414" y="29731"/>
                    <a:pt x="463493" y="30451"/>
                    <a:pt x="463493" y="31532"/>
                  </a:cubicBezTo>
                  <a:cubicBezTo>
                    <a:pt x="467450" y="97796"/>
                    <a:pt x="465292" y="163701"/>
                    <a:pt x="463853" y="229965"/>
                  </a:cubicBezTo>
                  <a:cubicBezTo>
                    <a:pt x="462055" y="298030"/>
                    <a:pt x="463853" y="366095"/>
                    <a:pt x="466011" y="434521"/>
                  </a:cubicBezTo>
                  <a:cubicBezTo>
                    <a:pt x="467810" y="435241"/>
                    <a:pt x="469248" y="437402"/>
                    <a:pt x="467090" y="439203"/>
                  </a:cubicBezTo>
                  <a:cubicBezTo>
                    <a:pt x="467090" y="439563"/>
                    <a:pt x="466371" y="439923"/>
                    <a:pt x="466371" y="439923"/>
                  </a:cubicBezTo>
                  <a:cubicBezTo>
                    <a:pt x="466371" y="442084"/>
                    <a:pt x="464573" y="443164"/>
                    <a:pt x="463134" y="443164"/>
                  </a:cubicBezTo>
                  <a:cubicBezTo>
                    <a:pt x="458458" y="447126"/>
                    <a:pt x="453423" y="451808"/>
                    <a:pt x="448387" y="455409"/>
                  </a:cubicBezTo>
                  <a:cubicBezTo>
                    <a:pt x="447668" y="455769"/>
                    <a:pt x="446949" y="455769"/>
                    <a:pt x="446589" y="455409"/>
                  </a:cubicBezTo>
                  <a:cubicBezTo>
                    <a:pt x="445870" y="455769"/>
                    <a:pt x="445150" y="455769"/>
                    <a:pt x="444071" y="455769"/>
                  </a:cubicBezTo>
                  <a:cubicBezTo>
                    <a:pt x="434001" y="455769"/>
                    <a:pt x="424290" y="454689"/>
                    <a:pt x="414938" y="453608"/>
                  </a:cubicBezTo>
                  <a:cubicBezTo>
                    <a:pt x="403788" y="452168"/>
                    <a:pt x="392998" y="452888"/>
                    <a:pt x="382208" y="451447"/>
                  </a:cubicBezTo>
                  <a:cubicBezTo>
                    <a:pt x="379331" y="451447"/>
                    <a:pt x="378252" y="446766"/>
                    <a:pt x="381489" y="446045"/>
                  </a:cubicBezTo>
                  <a:cubicBezTo>
                    <a:pt x="381489" y="446045"/>
                    <a:pt x="381849" y="446045"/>
                    <a:pt x="382208" y="446045"/>
                  </a:cubicBezTo>
                  <a:cubicBezTo>
                    <a:pt x="375375" y="421196"/>
                    <a:pt x="376454" y="391665"/>
                    <a:pt x="377533" y="366095"/>
                  </a:cubicBezTo>
                  <a:cubicBezTo>
                    <a:pt x="377892" y="339806"/>
                    <a:pt x="380050" y="313876"/>
                    <a:pt x="381849" y="287947"/>
                  </a:cubicBezTo>
                  <a:cubicBezTo>
                    <a:pt x="381129" y="287947"/>
                    <a:pt x="380410" y="287947"/>
                    <a:pt x="379331" y="287947"/>
                  </a:cubicBezTo>
                  <a:cubicBezTo>
                    <a:pt x="367102" y="284705"/>
                    <a:pt x="353795" y="287226"/>
                    <a:pt x="341206" y="285065"/>
                  </a:cubicBezTo>
                  <a:cubicBezTo>
                    <a:pt x="337969" y="284705"/>
                    <a:pt x="335451" y="284345"/>
                    <a:pt x="332214" y="283985"/>
                  </a:cubicBezTo>
                  <a:cubicBezTo>
                    <a:pt x="335092" y="309915"/>
                    <a:pt x="336530" y="335124"/>
                    <a:pt x="337250" y="361054"/>
                  </a:cubicBezTo>
                  <a:cubicBezTo>
                    <a:pt x="337969" y="384102"/>
                    <a:pt x="335451" y="411112"/>
                    <a:pt x="340127" y="434161"/>
                  </a:cubicBezTo>
                  <a:cubicBezTo>
                    <a:pt x="340487" y="436322"/>
                    <a:pt x="339048" y="437402"/>
                    <a:pt x="337250" y="437402"/>
                  </a:cubicBezTo>
                  <a:cubicBezTo>
                    <a:pt x="337250" y="437762"/>
                    <a:pt x="336890" y="438122"/>
                    <a:pt x="336530" y="438483"/>
                  </a:cubicBezTo>
                  <a:cubicBezTo>
                    <a:pt x="332214" y="443524"/>
                    <a:pt x="325381" y="446406"/>
                    <a:pt x="319626" y="450367"/>
                  </a:cubicBezTo>
                  <a:cubicBezTo>
                    <a:pt x="318907" y="453968"/>
                    <a:pt x="314591" y="454689"/>
                    <a:pt x="311713" y="452528"/>
                  </a:cubicBezTo>
                  <a:cubicBezTo>
                    <a:pt x="311354" y="452888"/>
                    <a:pt x="310994" y="452888"/>
                    <a:pt x="310634" y="452888"/>
                  </a:cubicBezTo>
                  <a:cubicBezTo>
                    <a:pt x="292651" y="452168"/>
                    <a:pt x="274308" y="451447"/>
                    <a:pt x="256324" y="451447"/>
                  </a:cubicBezTo>
                  <a:cubicBezTo>
                    <a:pt x="254886" y="452888"/>
                    <a:pt x="252368" y="452888"/>
                    <a:pt x="250929" y="451808"/>
                  </a:cubicBezTo>
                  <a:cubicBezTo>
                    <a:pt x="249850" y="451808"/>
                    <a:pt x="248412" y="451808"/>
                    <a:pt x="247333" y="451808"/>
                  </a:cubicBezTo>
                  <a:cubicBezTo>
                    <a:pt x="244096" y="451808"/>
                    <a:pt x="243736" y="447126"/>
                    <a:pt x="246613" y="446045"/>
                  </a:cubicBezTo>
                  <a:cubicBezTo>
                    <a:pt x="247692" y="446045"/>
                    <a:pt x="248412" y="445685"/>
                    <a:pt x="248771" y="445685"/>
                  </a:cubicBezTo>
                  <a:cubicBezTo>
                    <a:pt x="241938" y="379060"/>
                    <a:pt x="251289" y="312436"/>
                    <a:pt x="248412" y="245811"/>
                  </a:cubicBezTo>
                  <a:cubicBezTo>
                    <a:pt x="246613" y="210878"/>
                    <a:pt x="245534" y="175945"/>
                    <a:pt x="245175" y="141012"/>
                  </a:cubicBezTo>
                  <a:cubicBezTo>
                    <a:pt x="244815" y="110041"/>
                    <a:pt x="239420" y="77629"/>
                    <a:pt x="246973" y="47377"/>
                  </a:cubicBezTo>
                  <a:cubicBezTo>
                    <a:pt x="246254" y="46297"/>
                    <a:pt x="246254" y="45217"/>
                    <a:pt x="246973" y="44856"/>
                  </a:cubicBezTo>
                  <a:cubicBezTo>
                    <a:pt x="246973" y="44496"/>
                    <a:pt x="246973" y="44136"/>
                    <a:pt x="246973" y="44136"/>
                  </a:cubicBezTo>
                  <a:cubicBezTo>
                    <a:pt x="248412" y="41255"/>
                    <a:pt x="250929" y="38734"/>
                    <a:pt x="253447" y="36213"/>
                  </a:cubicBezTo>
                  <a:cubicBezTo>
                    <a:pt x="255965" y="33692"/>
                    <a:pt x="257403" y="30451"/>
                    <a:pt x="259921" y="27930"/>
                  </a:cubicBezTo>
                  <a:cubicBezTo>
                    <a:pt x="260281" y="27930"/>
                    <a:pt x="260281" y="27930"/>
                    <a:pt x="260640" y="27930"/>
                  </a:cubicBezTo>
                  <a:cubicBezTo>
                    <a:pt x="260640" y="27210"/>
                    <a:pt x="261360" y="26850"/>
                    <a:pt x="261719" y="26850"/>
                  </a:cubicBezTo>
                  <a:cubicBezTo>
                    <a:pt x="284019" y="24329"/>
                    <a:pt x="306318" y="24689"/>
                    <a:pt x="328258" y="26130"/>
                  </a:cubicBezTo>
                  <a:close/>
                  <a:moveTo>
                    <a:pt x="136155" y="25532"/>
                  </a:moveTo>
                  <a:cubicBezTo>
                    <a:pt x="147177" y="26792"/>
                    <a:pt x="157884" y="29943"/>
                    <a:pt x="170660" y="35344"/>
                  </a:cubicBezTo>
                  <a:cubicBezTo>
                    <a:pt x="209529" y="52267"/>
                    <a:pt x="222845" y="81074"/>
                    <a:pt x="226804" y="120682"/>
                  </a:cubicBezTo>
                  <a:cubicBezTo>
                    <a:pt x="226804" y="122843"/>
                    <a:pt x="225365" y="124283"/>
                    <a:pt x="223565" y="124283"/>
                  </a:cubicBezTo>
                  <a:cubicBezTo>
                    <a:pt x="220326" y="127884"/>
                    <a:pt x="216007" y="130764"/>
                    <a:pt x="212408" y="134005"/>
                  </a:cubicBezTo>
                  <a:cubicBezTo>
                    <a:pt x="211688" y="134365"/>
                    <a:pt x="209529" y="136886"/>
                    <a:pt x="207370" y="137966"/>
                  </a:cubicBezTo>
                  <a:cubicBezTo>
                    <a:pt x="206290" y="139046"/>
                    <a:pt x="204490" y="140127"/>
                    <a:pt x="202331" y="140127"/>
                  </a:cubicBezTo>
                  <a:cubicBezTo>
                    <a:pt x="201611" y="141567"/>
                    <a:pt x="200532" y="142647"/>
                    <a:pt x="198372" y="142647"/>
                  </a:cubicBezTo>
                  <a:cubicBezTo>
                    <a:pt x="184696" y="143007"/>
                    <a:pt x="170660" y="147328"/>
                    <a:pt x="157344" y="149128"/>
                  </a:cubicBezTo>
                  <a:cubicBezTo>
                    <a:pt x="152305" y="149489"/>
                    <a:pt x="145467" y="151289"/>
                    <a:pt x="140428" y="149489"/>
                  </a:cubicBezTo>
                  <a:cubicBezTo>
                    <a:pt x="138989" y="149849"/>
                    <a:pt x="137189" y="149489"/>
                    <a:pt x="136829" y="147328"/>
                  </a:cubicBezTo>
                  <a:cubicBezTo>
                    <a:pt x="133590" y="134725"/>
                    <a:pt x="128192" y="115281"/>
                    <a:pt x="115955" y="107719"/>
                  </a:cubicBezTo>
                  <a:cubicBezTo>
                    <a:pt x="90762" y="104119"/>
                    <a:pt x="95081" y="155610"/>
                    <a:pt x="100120" y="165692"/>
                  </a:cubicBezTo>
                  <a:cubicBezTo>
                    <a:pt x="109477" y="184416"/>
                    <a:pt x="123513" y="198819"/>
                    <a:pt x="137909" y="213583"/>
                  </a:cubicBezTo>
                  <a:cubicBezTo>
                    <a:pt x="167421" y="244549"/>
                    <a:pt x="194053" y="276236"/>
                    <a:pt x="211688" y="315845"/>
                  </a:cubicBezTo>
                  <a:cubicBezTo>
                    <a:pt x="223925" y="343571"/>
                    <a:pt x="231123" y="376338"/>
                    <a:pt x="213488" y="404064"/>
                  </a:cubicBezTo>
                  <a:cubicBezTo>
                    <a:pt x="204490" y="418107"/>
                    <a:pt x="193693" y="424949"/>
                    <a:pt x="180377" y="435031"/>
                  </a:cubicBezTo>
                  <a:cubicBezTo>
                    <a:pt x="172100" y="441513"/>
                    <a:pt x="148346" y="450875"/>
                    <a:pt x="136110" y="452315"/>
                  </a:cubicBezTo>
                  <a:cubicBezTo>
                    <a:pt x="123153" y="455916"/>
                    <a:pt x="109117" y="457356"/>
                    <a:pt x="94361" y="455916"/>
                  </a:cubicBezTo>
                  <a:lnTo>
                    <a:pt x="75144" y="451282"/>
                  </a:lnTo>
                  <a:lnTo>
                    <a:pt x="90841" y="455737"/>
                  </a:lnTo>
                  <a:cubicBezTo>
                    <a:pt x="93009" y="456093"/>
                    <a:pt x="92286" y="458947"/>
                    <a:pt x="90119" y="458591"/>
                  </a:cubicBezTo>
                  <a:cubicBezTo>
                    <a:pt x="68806" y="455023"/>
                    <a:pt x="44604" y="448602"/>
                    <a:pt x="33045" y="428267"/>
                  </a:cubicBezTo>
                  <a:cubicBezTo>
                    <a:pt x="33045" y="427911"/>
                    <a:pt x="33406" y="427554"/>
                    <a:pt x="33767" y="427911"/>
                  </a:cubicBezTo>
                  <a:lnTo>
                    <a:pt x="58756" y="446194"/>
                  </a:lnTo>
                  <a:lnTo>
                    <a:pt x="34618" y="425309"/>
                  </a:lnTo>
                  <a:cubicBezTo>
                    <a:pt x="18783" y="400823"/>
                    <a:pt x="1507" y="371657"/>
                    <a:pt x="68" y="341771"/>
                  </a:cubicBezTo>
                  <a:cubicBezTo>
                    <a:pt x="-292" y="339610"/>
                    <a:pt x="788" y="337810"/>
                    <a:pt x="2587" y="337090"/>
                  </a:cubicBezTo>
                  <a:cubicBezTo>
                    <a:pt x="2947" y="334929"/>
                    <a:pt x="4746" y="332408"/>
                    <a:pt x="6186" y="330608"/>
                  </a:cubicBezTo>
                  <a:cubicBezTo>
                    <a:pt x="8345" y="328088"/>
                    <a:pt x="10865" y="325207"/>
                    <a:pt x="13024" y="322686"/>
                  </a:cubicBezTo>
                  <a:cubicBezTo>
                    <a:pt x="13744" y="321966"/>
                    <a:pt x="14824" y="321966"/>
                    <a:pt x="15543" y="322326"/>
                  </a:cubicBezTo>
                  <a:cubicBezTo>
                    <a:pt x="15543" y="322326"/>
                    <a:pt x="15543" y="321966"/>
                    <a:pt x="15903" y="321966"/>
                  </a:cubicBezTo>
                  <a:cubicBezTo>
                    <a:pt x="23821" y="322326"/>
                    <a:pt x="32819" y="319086"/>
                    <a:pt x="41096" y="318365"/>
                  </a:cubicBezTo>
                  <a:cubicBezTo>
                    <a:pt x="50814" y="317645"/>
                    <a:pt x="60891" y="317645"/>
                    <a:pt x="70608" y="317285"/>
                  </a:cubicBezTo>
                  <a:cubicBezTo>
                    <a:pt x="72407" y="317285"/>
                    <a:pt x="73127" y="318365"/>
                    <a:pt x="73487" y="319446"/>
                  </a:cubicBezTo>
                  <a:cubicBezTo>
                    <a:pt x="74207" y="319806"/>
                    <a:pt x="74567" y="320886"/>
                    <a:pt x="74567" y="321966"/>
                  </a:cubicBezTo>
                  <a:cubicBezTo>
                    <a:pt x="77806" y="347532"/>
                    <a:pt x="100840" y="395062"/>
                    <a:pt x="131431" y="370937"/>
                  </a:cubicBezTo>
                  <a:cubicBezTo>
                    <a:pt x="131791" y="370577"/>
                    <a:pt x="132151" y="370217"/>
                    <a:pt x="132511" y="370217"/>
                  </a:cubicBezTo>
                  <a:cubicBezTo>
                    <a:pt x="136829" y="361935"/>
                    <a:pt x="138629" y="352573"/>
                    <a:pt x="136110" y="342851"/>
                  </a:cubicBezTo>
                  <a:cubicBezTo>
                    <a:pt x="127472" y="305763"/>
                    <a:pt x="95801" y="286318"/>
                    <a:pt x="69168" y="262193"/>
                  </a:cubicBezTo>
                  <a:cubicBezTo>
                    <a:pt x="47574" y="242749"/>
                    <a:pt x="31739" y="216823"/>
                    <a:pt x="18063" y="191258"/>
                  </a:cubicBezTo>
                  <a:cubicBezTo>
                    <a:pt x="4027" y="165692"/>
                    <a:pt x="3307" y="139406"/>
                    <a:pt x="13384" y="112040"/>
                  </a:cubicBezTo>
                  <a:cubicBezTo>
                    <a:pt x="19502" y="96557"/>
                    <a:pt x="27420" y="81434"/>
                    <a:pt x="37857" y="68471"/>
                  </a:cubicBezTo>
                  <a:cubicBezTo>
                    <a:pt x="47215" y="51907"/>
                    <a:pt x="78166" y="30303"/>
                    <a:pt x="99760" y="27062"/>
                  </a:cubicBezTo>
                  <a:cubicBezTo>
                    <a:pt x="113796" y="24901"/>
                    <a:pt x="125133" y="24271"/>
                    <a:pt x="136155" y="25532"/>
                  </a:cubicBezTo>
                  <a:close/>
                  <a:moveTo>
                    <a:pt x="807222" y="25421"/>
                  </a:moveTo>
                  <a:cubicBezTo>
                    <a:pt x="817299" y="26454"/>
                    <a:pt x="827466" y="28341"/>
                    <a:pt x="836463" y="28700"/>
                  </a:cubicBezTo>
                  <a:cubicBezTo>
                    <a:pt x="861296" y="29060"/>
                    <a:pt x="887209" y="27982"/>
                    <a:pt x="912042" y="31575"/>
                  </a:cubicBezTo>
                  <a:cubicBezTo>
                    <a:pt x="935076" y="34810"/>
                    <a:pt x="964587" y="51699"/>
                    <a:pt x="971425" y="75058"/>
                  </a:cubicBezTo>
                  <a:cubicBezTo>
                    <a:pt x="971425" y="75417"/>
                    <a:pt x="971785" y="75776"/>
                    <a:pt x="971785" y="75776"/>
                  </a:cubicBezTo>
                  <a:cubicBezTo>
                    <a:pt x="974305" y="83323"/>
                    <a:pt x="973945" y="91588"/>
                    <a:pt x="975384" y="99854"/>
                  </a:cubicBezTo>
                  <a:cubicBezTo>
                    <a:pt x="976104" y="103447"/>
                    <a:pt x="976824" y="107400"/>
                    <a:pt x="976824" y="111353"/>
                  </a:cubicBezTo>
                  <a:cubicBezTo>
                    <a:pt x="976824" y="112790"/>
                    <a:pt x="976824" y="113869"/>
                    <a:pt x="976824" y="114947"/>
                  </a:cubicBezTo>
                  <a:cubicBezTo>
                    <a:pt x="977544" y="118540"/>
                    <a:pt x="977904" y="122852"/>
                    <a:pt x="978263" y="126446"/>
                  </a:cubicBezTo>
                  <a:cubicBezTo>
                    <a:pt x="980063" y="150164"/>
                    <a:pt x="978623" y="173881"/>
                    <a:pt x="975744" y="197240"/>
                  </a:cubicBezTo>
                  <a:cubicBezTo>
                    <a:pt x="971065" y="228863"/>
                    <a:pt x="963148" y="257253"/>
                    <a:pt x="937955" y="274861"/>
                  </a:cubicBezTo>
                  <a:cubicBezTo>
                    <a:pt x="942274" y="298938"/>
                    <a:pt x="950551" y="322297"/>
                    <a:pt x="955590" y="346014"/>
                  </a:cubicBezTo>
                  <a:cubicBezTo>
                    <a:pt x="961708" y="372248"/>
                    <a:pt x="966027" y="401356"/>
                    <a:pt x="977904" y="426151"/>
                  </a:cubicBezTo>
                  <a:cubicBezTo>
                    <a:pt x="979343" y="426511"/>
                    <a:pt x="980423" y="428667"/>
                    <a:pt x="979343" y="430104"/>
                  </a:cubicBezTo>
                  <a:cubicBezTo>
                    <a:pt x="979343" y="431183"/>
                    <a:pt x="978263" y="432261"/>
                    <a:pt x="977544" y="432620"/>
                  </a:cubicBezTo>
                  <a:cubicBezTo>
                    <a:pt x="973945" y="436933"/>
                    <a:pt x="970346" y="441245"/>
                    <a:pt x="966747" y="445557"/>
                  </a:cubicBezTo>
                  <a:cubicBezTo>
                    <a:pt x="967107" y="448432"/>
                    <a:pt x="965307" y="451666"/>
                    <a:pt x="961348" y="451666"/>
                  </a:cubicBezTo>
                  <a:cubicBezTo>
                    <a:pt x="946233" y="452026"/>
                    <a:pt x="931117" y="452026"/>
                    <a:pt x="916361" y="452026"/>
                  </a:cubicBezTo>
                  <a:cubicBezTo>
                    <a:pt x="911682" y="452026"/>
                    <a:pt x="901965" y="452026"/>
                    <a:pt x="898006" y="448432"/>
                  </a:cubicBezTo>
                  <a:cubicBezTo>
                    <a:pt x="896207" y="448073"/>
                    <a:pt x="894047" y="446995"/>
                    <a:pt x="893327" y="444838"/>
                  </a:cubicBezTo>
                  <a:cubicBezTo>
                    <a:pt x="889009" y="432261"/>
                    <a:pt x="888289" y="418964"/>
                    <a:pt x="883970" y="406027"/>
                  </a:cubicBezTo>
                  <a:cubicBezTo>
                    <a:pt x="880011" y="395247"/>
                    <a:pt x="876052" y="384825"/>
                    <a:pt x="873173" y="373685"/>
                  </a:cubicBezTo>
                  <a:cubicBezTo>
                    <a:pt x="867775" y="350686"/>
                    <a:pt x="857337" y="325890"/>
                    <a:pt x="857697" y="302173"/>
                  </a:cubicBezTo>
                  <a:cubicBezTo>
                    <a:pt x="853019" y="302173"/>
                    <a:pt x="847980" y="301454"/>
                    <a:pt x="842942" y="300735"/>
                  </a:cubicBezTo>
                  <a:cubicBezTo>
                    <a:pt x="849060" y="343140"/>
                    <a:pt x="845821" y="386622"/>
                    <a:pt x="846900" y="429745"/>
                  </a:cubicBezTo>
                  <a:cubicBezTo>
                    <a:pt x="846900" y="432261"/>
                    <a:pt x="844381" y="432979"/>
                    <a:pt x="842582" y="432261"/>
                  </a:cubicBezTo>
                  <a:cubicBezTo>
                    <a:pt x="842582" y="432620"/>
                    <a:pt x="842582" y="433339"/>
                    <a:pt x="841862" y="433698"/>
                  </a:cubicBezTo>
                  <a:cubicBezTo>
                    <a:pt x="837543" y="438729"/>
                    <a:pt x="830345" y="441964"/>
                    <a:pt x="825666" y="446995"/>
                  </a:cubicBezTo>
                  <a:cubicBezTo>
                    <a:pt x="825666" y="449151"/>
                    <a:pt x="824227" y="450948"/>
                    <a:pt x="821707" y="451666"/>
                  </a:cubicBezTo>
                  <a:cubicBezTo>
                    <a:pt x="811270" y="454182"/>
                    <a:pt x="799394" y="452744"/>
                    <a:pt x="788957" y="452385"/>
                  </a:cubicBezTo>
                  <a:cubicBezTo>
                    <a:pt x="778160" y="451666"/>
                    <a:pt x="767363" y="451666"/>
                    <a:pt x="756566" y="449151"/>
                  </a:cubicBezTo>
                  <a:cubicBezTo>
                    <a:pt x="754766" y="448432"/>
                    <a:pt x="754406" y="445557"/>
                    <a:pt x="755846" y="444479"/>
                  </a:cubicBezTo>
                  <a:cubicBezTo>
                    <a:pt x="755846" y="444479"/>
                    <a:pt x="755846" y="444120"/>
                    <a:pt x="755846" y="443760"/>
                  </a:cubicBezTo>
                  <a:cubicBezTo>
                    <a:pt x="749008" y="412136"/>
                    <a:pt x="759085" y="379435"/>
                    <a:pt x="759085" y="347452"/>
                  </a:cubicBezTo>
                  <a:cubicBezTo>
                    <a:pt x="758725" y="312594"/>
                    <a:pt x="757645" y="277736"/>
                    <a:pt x="755486" y="242878"/>
                  </a:cubicBezTo>
                  <a:cubicBezTo>
                    <a:pt x="753327" y="205505"/>
                    <a:pt x="756926" y="168491"/>
                    <a:pt x="756566" y="131118"/>
                  </a:cubicBezTo>
                  <a:cubicBezTo>
                    <a:pt x="756206" y="106322"/>
                    <a:pt x="751527" y="77214"/>
                    <a:pt x="755846" y="52059"/>
                  </a:cubicBezTo>
                  <a:cubicBezTo>
                    <a:pt x="754406" y="50621"/>
                    <a:pt x="754766" y="47746"/>
                    <a:pt x="756926" y="46668"/>
                  </a:cubicBezTo>
                  <a:cubicBezTo>
                    <a:pt x="756926" y="46309"/>
                    <a:pt x="757286" y="45590"/>
                    <a:pt x="757286" y="44872"/>
                  </a:cubicBezTo>
                  <a:cubicBezTo>
                    <a:pt x="757286" y="44872"/>
                    <a:pt x="757286" y="44512"/>
                    <a:pt x="757645" y="44153"/>
                  </a:cubicBezTo>
                  <a:cubicBezTo>
                    <a:pt x="759445" y="40559"/>
                    <a:pt x="762684" y="37684"/>
                    <a:pt x="766283" y="35169"/>
                  </a:cubicBezTo>
                  <a:cubicBezTo>
                    <a:pt x="769522" y="32653"/>
                    <a:pt x="772761" y="29778"/>
                    <a:pt x="776360" y="27263"/>
                  </a:cubicBezTo>
                  <a:cubicBezTo>
                    <a:pt x="777080" y="26904"/>
                    <a:pt x="777800" y="26904"/>
                    <a:pt x="778520" y="27263"/>
                  </a:cubicBezTo>
                  <a:cubicBezTo>
                    <a:pt x="787157" y="24208"/>
                    <a:pt x="797144" y="24388"/>
                    <a:pt x="807222" y="25421"/>
                  </a:cubicBezTo>
                  <a:close/>
                  <a:moveTo>
                    <a:pt x="575885" y="25258"/>
                  </a:moveTo>
                  <a:cubicBezTo>
                    <a:pt x="576966" y="22741"/>
                    <a:pt x="580928" y="24898"/>
                    <a:pt x="579847" y="27055"/>
                  </a:cubicBezTo>
                  <a:cubicBezTo>
                    <a:pt x="605779" y="23819"/>
                    <a:pt x="632432" y="27774"/>
                    <a:pt x="658724" y="27415"/>
                  </a:cubicBezTo>
                  <a:cubicBezTo>
                    <a:pt x="659805" y="27415"/>
                    <a:pt x="660885" y="28134"/>
                    <a:pt x="661245" y="28853"/>
                  </a:cubicBezTo>
                  <a:cubicBezTo>
                    <a:pt x="663046" y="29572"/>
                    <a:pt x="663767" y="31729"/>
                    <a:pt x="662326" y="33167"/>
                  </a:cubicBezTo>
                  <a:cubicBezTo>
                    <a:pt x="664127" y="49706"/>
                    <a:pt x="670250" y="64806"/>
                    <a:pt x="674211" y="80985"/>
                  </a:cubicBezTo>
                  <a:cubicBezTo>
                    <a:pt x="677813" y="96445"/>
                    <a:pt x="679614" y="111905"/>
                    <a:pt x="681415" y="127365"/>
                  </a:cubicBezTo>
                  <a:cubicBezTo>
                    <a:pt x="685737" y="164757"/>
                    <a:pt x="692940" y="201429"/>
                    <a:pt x="697983" y="238461"/>
                  </a:cubicBezTo>
                  <a:cubicBezTo>
                    <a:pt x="702305" y="270819"/>
                    <a:pt x="708788" y="302458"/>
                    <a:pt x="713470" y="334816"/>
                  </a:cubicBezTo>
                  <a:cubicBezTo>
                    <a:pt x="718512" y="366455"/>
                    <a:pt x="727877" y="396296"/>
                    <a:pt x="734000" y="427216"/>
                  </a:cubicBezTo>
                  <a:cubicBezTo>
                    <a:pt x="734360" y="430093"/>
                    <a:pt x="732199" y="431531"/>
                    <a:pt x="730038" y="431171"/>
                  </a:cubicBezTo>
                  <a:cubicBezTo>
                    <a:pt x="727877" y="434047"/>
                    <a:pt x="725355" y="436564"/>
                    <a:pt x="722834" y="439081"/>
                  </a:cubicBezTo>
                  <a:cubicBezTo>
                    <a:pt x="720313" y="442317"/>
                    <a:pt x="717432" y="445193"/>
                    <a:pt x="714550" y="448070"/>
                  </a:cubicBezTo>
                  <a:cubicBezTo>
                    <a:pt x="714190" y="448429"/>
                    <a:pt x="713830" y="448789"/>
                    <a:pt x="713470" y="448789"/>
                  </a:cubicBezTo>
                  <a:cubicBezTo>
                    <a:pt x="712389" y="449508"/>
                    <a:pt x="711669" y="449867"/>
                    <a:pt x="710228" y="449867"/>
                  </a:cubicBezTo>
                  <a:cubicBezTo>
                    <a:pt x="690419" y="449867"/>
                    <a:pt x="670610" y="449867"/>
                    <a:pt x="651161" y="449148"/>
                  </a:cubicBezTo>
                  <a:cubicBezTo>
                    <a:pt x="649000" y="450227"/>
                    <a:pt x="645758" y="449867"/>
                    <a:pt x="644317" y="447350"/>
                  </a:cubicBezTo>
                  <a:cubicBezTo>
                    <a:pt x="638195" y="434047"/>
                    <a:pt x="638915" y="416790"/>
                    <a:pt x="636034" y="402408"/>
                  </a:cubicBezTo>
                  <a:cubicBezTo>
                    <a:pt x="633873" y="388746"/>
                    <a:pt x="633152" y="375084"/>
                    <a:pt x="630631" y="361422"/>
                  </a:cubicBezTo>
                  <a:cubicBezTo>
                    <a:pt x="618745" y="358905"/>
                    <a:pt x="605779" y="360343"/>
                    <a:pt x="594254" y="360703"/>
                  </a:cubicBezTo>
                  <a:cubicBezTo>
                    <a:pt x="591373" y="360703"/>
                    <a:pt x="588851" y="360703"/>
                    <a:pt x="586330" y="360703"/>
                  </a:cubicBezTo>
                  <a:lnTo>
                    <a:pt x="586690" y="361062"/>
                  </a:lnTo>
                  <a:cubicBezTo>
                    <a:pt x="585250" y="385870"/>
                    <a:pt x="580568" y="410318"/>
                    <a:pt x="580207" y="435126"/>
                  </a:cubicBezTo>
                  <a:cubicBezTo>
                    <a:pt x="580207" y="437643"/>
                    <a:pt x="577326" y="438722"/>
                    <a:pt x="575525" y="437643"/>
                  </a:cubicBezTo>
                  <a:cubicBezTo>
                    <a:pt x="570483" y="441957"/>
                    <a:pt x="566521" y="447710"/>
                    <a:pt x="560758" y="450946"/>
                  </a:cubicBezTo>
                  <a:cubicBezTo>
                    <a:pt x="560398" y="450946"/>
                    <a:pt x="560038" y="450946"/>
                    <a:pt x="559678" y="450946"/>
                  </a:cubicBezTo>
                  <a:cubicBezTo>
                    <a:pt x="557877" y="452024"/>
                    <a:pt x="555356" y="451305"/>
                    <a:pt x="553915" y="449867"/>
                  </a:cubicBezTo>
                  <a:cubicBezTo>
                    <a:pt x="532665" y="452743"/>
                    <a:pt x="511055" y="454182"/>
                    <a:pt x="490165" y="452024"/>
                  </a:cubicBezTo>
                  <a:cubicBezTo>
                    <a:pt x="489805" y="452024"/>
                    <a:pt x="489805" y="452024"/>
                    <a:pt x="489445" y="452024"/>
                  </a:cubicBezTo>
                  <a:cubicBezTo>
                    <a:pt x="487644" y="452384"/>
                    <a:pt x="485483" y="450946"/>
                    <a:pt x="485843" y="448789"/>
                  </a:cubicBezTo>
                  <a:cubicBezTo>
                    <a:pt x="488004" y="414633"/>
                    <a:pt x="496648" y="380117"/>
                    <a:pt x="503851" y="346321"/>
                  </a:cubicBezTo>
                  <a:cubicBezTo>
                    <a:pt x="512135" y="309289"/>
                    <a:pt x="515737" y="271538"/>
                    <a:pt x="521500" y="233787"/>
                  </a:cubicBezTo>
                  <a:cubicBezTo>
                    <a:pt x="526182" y="201070"/>
                    <a:pt x="530864" y="167992"/>
                    <a:pt x="539508" y="135994"/>
                  </a:cubicBezTo>
                  <a:cubicBezTo>
                    <a:pt x="544551" y="117298"/>
                    <a:pt x="550313" y="98962"/>
                    <a:pt x="552114" y="79907"/>
                  </a:cubicBezTo>
                  <a:cubicBezTo>
                    <a:pt x="553195" y="68761"/>
                    <a:pt x="553195" y="57975"/>
                    <a:pt x="557517" y="47549"/>
                  </a:cubicBezTo>
                  <a:cubicBezTo>
                    <a:pt x="558237" y="46470"/>
                    <a:pt x="558957" y="45391"/>
                    <a:pt x="560038" y="45032"/>
                  </a:cubicBezTo>
                  <a:cubicBezTo>
                    <a:pt x="563640" y="36763"/>
                    <a:pt x="571563" y="32808"/>
                    <a:pt x="575885" y="25258"/>
                  </a:cubicBezTo>
                  <a:close/>
                  <a:moveTo>
                    <a:pt x="772969" y="24329"/>
                  </a:moveTo>
                  <a:cubicBezTo>
                    <a:pt x="773328" y="24329"/>
                    <a:pt x="774048" y="24691"/>
                    <a:pt x="773688" y="25052"/>
                  </a:cubicBezTo>
                  <a:cubicBezTo>
                    <a:pt x="768650" y="33012"/>
                    <a:pt x="758215" y="36630"/>
                    <a:pt x="752098" y="44590"/>
                  </a:cubicBezTo>
                  <a:cubicBezTo>
                    <a:pt x="752458" y="44590"/>
                    <a:pt x="752458" y="44590"/>
                    <a:pt x="752458" y="44590"/>
                  </a:cubicBezTo>
                  <a:cubicBezTo>
                    <a:pt x="752098" y="67022"/>
                    <a:pt x="750299" y="90177"/>
                    <a:pt x="750658" y="112970"/>
                  </a:cubicBezTo>
                  <a:cubicBezTo>
                    <a:pt x="751018" y="134679"/>
                    <a:pt x="754617" y="156749"/>
                    <a:pt x="753177" y="178457"/>
                  </a:cubicBezTo>
                  <a:cubicBezTo>
                    <a:pt x="753177" y="179542"/>
                    <a:pt x="752098" y="179180"/>
                    <a:pt x="752098" y="178457"/>
                  </a:cubicBezTo>
                  <a:cubicBezTo>
                    <a:pt x="750299" y="155301"/>
                    <a:pt x="747420" y="132146"/>
                    <a:pt x="747420" y="108629"/>
                  </a:cubicBezTo>
                  <a:cubicBezTo>
                    <a:pt x="747780" y="87282"/>
                    <a:pt x="748859" y="65936"/>
                    <a:pt x="748859" y="44590"/>
                  </a:cubicBezTo>
                  <a:cubicBezTo>
                    <a:pt x="748859" y="43504"/>
                    <a:pt x="749219" y="43143"/>
                    <a:pt x="749939" y="43143"/>
                  </a:cubicBezTo>
                  <a:cubicBezTo>
                    <a:pt x="753177" y="38801"/>
                    <a:pt x="757495" y="35907"/>
                    <a:pt x="761813" y="32650"/>
                  </a:cubicBezTo>
                  <a:cubicBezTo>
                    <a:pt x="765412" y="30118"/>
                    <a:pt x="769010" y="26500"/>
                    <a:pt x="772969" y="24329"/>
                  </a:cubicBezTo>
                  <a:close/>
                  <a:moveTo>
                    <a:pt x="1116433" y="21154"/>
                  </a:moveTo>
                  <a:cubicBezTo>
                    <a:pt x="1145891" y="21513"/>
                    <a:pt x="1175348" y="21513"/>
                    <a:pt x="1204805" y="21513"/>
                  </a:cubicBezTo>
                  <a:cubicBezTo>
                    <a:pt x="1207320" y="21513"/>
                    <a:pt x="1208397" y="23670"/>
                    <a:pt x="1208038" y="25467"/>
                  </a:cubicBezTo>
                  <a:cubicBezTo>
                    <a:pt x="1208757" y="26545"/>
                    <a:pt x="1208757" y="27624"/>
                    <a:pt x="1208397" y="28702"/>
                  </a:cubicBezTo>
                  <a:cubicBezTo>
                    <a:pt x="1213786" y="48471"/>
                    <a:pt x="1207320" y="71115"/>
                    <a:pt x="1211990" y="91243"/>
                  </a:cubicBezTo>
                  <a:cubicBezTo>
                    <a:pt x="1212349" y="92681"/>
                    <a:pt x="1211631" y="94119"/>
                    <a:pt x="1210553" y="94838"/>
                  </a:cubicBezTo>
                  <a:cubicBezTo>
                    <a:pt x="1210912" y="96276"/>
                    <a:pt x="1210912" y="97713"/>
                    <a:pt x="1209475" y="98432"/>
                  </a:cubicBezTo>
                  <a:cubicBezTo>
                    <a:pt x="1205164" y="100948"/>
                    <a:pt x="1201213" y="104183"/>
                    <a:pt x="1197261" y="106340"/>
                  </a:cubicBezTo>
                  <a:cubicBezTo>
                    <a:pt x="1193669" y="108137"/>
                    <a:pt x="1190077" y="109934"/>
                    <a:pt x="1186843" y="112091"/>
                  </a:cubicBezTo>
                  <a:cubicBezTo>
                    <a:pt x="1185766" y="112810"/>
                    <a:pt x="1184688" y="112091"/>
                    <a:pt x="1184329" y="111372"/>
                  </a:cubicBezTo>
                  <a:cubicBezTo>
                    <a:pt x="1183970" y="111372"/>
                    <a:pt x="1183610" y="111372"/>
                    <a:pt x="1183251" y="111012"/>
                  </a:cubicBezTo>
                  <a:cubicBezTo>
                    <a:pt x="1182892" y="111731"/>
                    <a:pt x="1181814" y="111731"/>
                    <a:pt x="1181096" y="111731"/>
                  </a:cubicBezTo>
                  <a:cubicBezTo>
                    <a:pt x="1153075" y="112091"/>
                    <a:pt x="1125055" y="113169"/>
                    <a:pt x="1097035" y="112450"/>
                  </a:cubicBezTo>
                  <a:cubicBezTo>
                    <a:pt x="1097394" y="127906"/>
                    <a:pt x="1099190" y="143002"/>
                    <a:pt x="1099549" y="158458"/>
                  </a:cubicBezTo>
                  <a:cubicBezTo>
                    <a:pt x="1099909" y="169960"/>
                    <a:pt x="1097394" y="182899"/>
                    <a:pt x="1101346" y="193682"/>
                  </a:cubicBezTo>
                  <a:cubicBezTo>
                    <a:pt x="1101705" y="194401"/>
                    <a:pt x="1101705" y="194760"/>
                    <a:pt x="1101705" y="195120"/>
                  </a:cubicBezTo>
                  <a:cubicBezTo>
                    <a:pt x="1125414" y="195839"/>
                    <a:pt x="1149483" y="193323"/>
                    <a:pt x="1173192" y="192963"/>
                  </a:cubicBezTo>
                  <a:cubicBezTo>
                    <a:pt x="1174629" y="192963"/>
                    <a:pt x="1175707" y="193682"/>
                    <a:pt x="1176066" y="194760"/>
                  </a:cubicBezTo>
                  <a:cubicBezTo>
                    <a:pt x="1176785" y="195120"/>
                    <a:pt x="1177503" y="195479"/>
                    <a:pt x="1177503" y="196558"/>
                  </a:cubicBezTo>
                  <a:cubicBezTo>
                    <a:pt x="1179299" y="217045"/>
                    <a:pt x="1177144" y="238252"/>
                    <a:pt x="1180377" y="258740"/>
                  </a:cubicBezTo>
                  <a:cubicBezTo>
                    <a:pt x="1181096" y="259818"/>
                    <a:pt x="1181096" y="261615"/>
                    <a:pt x="1180018" y="262693"/>
                  </a:cubicBezTo>
                  <a:cubicBezTo>
                    <a:pt x="1173192" y="269163"/>
                    <a:pt x="1163852" y="272758"/>
                    <a:pt x="1156668" y="278509"/>
                  </a:cubicBezTo>
                  <a:cubicBezTo>
                    <a:pt x="1156308" y="278868"/>
                    <a:pt x="1155590" y="278868"/>
                    <a:pt x="1155231" y="278868"/>
                  </a:cubicBezTo>
                  <a:cubicBezTo>
                    <a:pt x="1154872" y="278868"/>
                    <a:pt x="1154512" y="279227"/>
                    <a:pt x="1154153" y="279227"/>
                  </a:cubicBezTo>
                  <a:cubicBezTo>
                    <a:pt x="1153435" y="279946"/>
                    <a:pt x="1152716" y="279946"/>
                    <a:pt x="1151638" y="280306"/>
                  </a:cubicBezTo>
                  <a:cubicBezTo>
                    <a:pt x="1133677" y="281384"/>
                    <a:pt x="1115356" y="281743"/>
                    <a:pt x="1097394" y="281025"/>
                  </a:cubicBezTo>
                  <a:cubicBezTo>
                    <a:pt x="1098831" y="309060"/>
                    <a:pt x="1099909" y="337456"/>
                    <a:pt x="1102064" y="365851"/>
                  </a:cubicBezTo>
                  <a:cubicBezTo>
                    <a:pt x="1102064" y="365851"/>
                    <a:pt x="1102064" y="365851"/>
                    <a:pt x="1102064" y="366210"/>
                  </a:cubicBezTo>
                  <a:cubicBezTo>
                    <a:pt x="1118050" y="364413"/>
                    <a:pt x="1134036" y="363874"/>
                    <a:pt x="1149977" y="363560"/>
                  </a:cubicBezTo>
                  <a:lnTo>
                    <a:pt x="1168195" y="363061"/>
                  </a:lnTo>
                  <a:lnTo>
                    <a:pt x="1148184" y="362863"/>
                  </a:lnTo>
                  <a:cubicBezTo>
                    <a:pt x="1147827" y="362863"/>
                    <a:pt x="1147470" y="362069"/>
                    <a:pt x="1147827" y="362069"/>
                  </a:cubicBezTo>
                  <a:cubicBezTo>
                    <a:pt x="1167805" y="359291"/>
                    <a:pt x="1188496" y="357704"/>
                    <a:pt x="1208830" y="357704"/>
                  </a:cubicBezTo>
                  <a:cubicBezTo>
                    <a:pt x="1210614" y="358101"/>
                    <a:pt x="1210614" y="361672"/>
                    <a:pt x="1208473" y="361672"/>
                  </a:cubicBezTo>
                  <a:lnTo>
                    <a:pt x="1195290" y="362320"/>
                  </a:lnTo>
                  <a:lnTo>
                    <a:pt x="1197620" y="362257"/>
                  </a:lnTo>
                  <a:cubicBezTo>
                    <a:pt x="1199057" y="362257"/>
                    <a:pt x="1199776" y="362616"/>
                    <a:pt x="1200494" y="363694"/>
                  </a:cubicBezTo>
                  <a:cubicBezTo>
                    <a:pt x="1201213" y="363335"/>
                    <a:pt x="1201572" y="362616"/>
                    <a:pt x="1202291" y="362257"/>
                  </a:cubicBezTo>
                  <a:cubicBezTo>
                    <a:pt x="1205524" y="360100"/>
                    <a:pt x="1208038" y="364054"/>
                    <a:pt x="1206601" y="366929"/>
                  </a:cubicBezTo>
                  <a:cubicBezTo>
                    <a:pt x="1208038" y="385979"/>
                    <a:pt x="1206601" y="406108"/>
                    <a:pt x="1209475" y="425158"/>
                  </a:cubicBezTo>
                  <a:cubicBezTo>
                    <a:pt x="1209475" y="425517"/>
                    <a:pt x="1209475" y="425517"/>
                    <a:pt x="1209475" y="425517"/>
                  </a:cubicBezTo>
                  <a:cubicBezTo>
                    <a:pt x="1209834" y="426955"/>
                    <a:pt x="1209834" y="428752"/>
                    <a:pt x="1208757" y="429830"/>
                  </a:cubicBezTo>
                  <a:cubicBezTo>
                    <a:pt x="1201931" y="437379"/>
                    <a:pt x="1192950" y="442411"/>
                    <a:pt x="1185766" y="449599"/>
                  </a:cubicBezTo>
                  <a:cubicBezTo>
                    <a:pt x="1185406" y="450318"/>
                    <a:pt x="1185047" y="450318"/>
                    <a:pt x="1184688" y="450318"/>
                  </a:cubicBezTo>
                  <a:cubicBezTo>
                    <a:pt x="1184329" y="450678"/>
                    <a:pt x="1183610" y="450678"/>
                    <a:pt x="1182892" y="450678"/>
                  </a:cubicBezTo>
                  <a:cubicBezTo>
                    <a:pt x="1127210" y="452115"/>
                    <a:pt x="1069733" y="458945"/>
                    <a:pt x="1014410" y="450318"/>
                  </a:cubicBezTo>
                  <a:cubicBezTo>
                    <a:pt x="1014051" y="450318"/>
                    <a:pt x="1013692" y="450318"/>
                    <a:pt x="1013333" y="450318"/>
                  </a:cubicBezTo>
                  <a:cubicBezTo>
                    <a:pt x="1012614" y="449959"/>
                    <a:pt x="1011896" y="449599"/>
                    <a:pt x="1010818" y="449599"/>
                  </a:cubicBezTo>
                  <a:cubicBezTo>
                    <a:pt x="1008303" y="449240"/>
                    <a:pt x="1008303" y="445286"/>
                    <a:pt x="1010099" y="443848"/>
                  </a:cubicBezTo>
                  <a:cubicBezTo>
                    <a:pt x="1009022" y="430549"/>
                    <a:pt x="1006148" y="419047"/>
                    <a:pt x="1006507" y="405029"/>
                  </a:cubicBezTo>
                  <a:cubicBezTo>
                    <a:pt x="1006866" y="388855"/>
                    <a:pt x="1006507" y="372321"/>
                    <a:pt x="1006507" y="356146"/>
                  </a:cubicBezTo>
                  <a:cubicBezTo>
                    <a:pt x="1006507" y="320922"/>
                    <a:pt x="1005070" y="286416"/>
                    <a:pt x="1004352" y="251192"/>
                  </a:cubicBezTo>
                  <a:cubicBezTo>
                    <a:pt x="1003274" y="216327"/>
                    <a:pt x="1005070" y="181461"/>
                    <a:pt x="1006507" y="146596"/>
                  </a:cubicBezTo>
                  <a:cubicBezTo>
                    <a:pt x="1006866" y="139048"/>
                    <a:pt x="1006866" y="131860"/>
                    <a:pt x="1006866" y="124671"/>
                  </a:cubicBezTo>
                  <a:cubicBezTo>
                    <a:pt x="1005789" y="125390"/>
                    <a:pt x="1005070" y="126109"/>
                    <a:pt x="1003993" y="126827"/>
                  </a:cubicBezTo>
                  <a:cubicBezTo>
                    <a:pt x="1003274" y="127187"/>
                    <a:pt x="1000400" y="129703"/>
                    <a:pt x="1000400" y="129703"/>
                  </a:cubicBezTo>
                  <a:cubicBezTo>
                    <a:pt x="1000041" y="130422"/>
                    <a:pt x="999322" y="130422"/>
                    <a:pt x="998963" y="129703"/>
                  </a:cubicBezTo>
                  <a:cubicBezTo>
                    <a:pt x="998245" y="127906"/>
                    <a:pt x="1003633" y="123952"/>
                    <a:pt x="1006866" y="121436"/>
                  </a:cubicBezTo>
                  <a:cubicBezTo>
                    <a:pt x="1006866" y="119279"/>
                    <a:pt x="1006866" y="116763"/>
                    <a:pt x="1006866" y="114607"/>
                  </a:cubicBezTo>
                  <a:cubicBezTo>
                    <a:pt x="1004711" y="116404"/>
                    <a:pt x="1002196" y="118201"/>
                    <a:pt x="1000041" y="119639"/>
                  </a:cubicBezTo>
                  <a:cubicBezTo>
                    <a:pt x="999322" y="119998"/>
                    <a:pt x="998245" y="118920"/>
                    <a:pt x="998963" y="118201"/>
                  </a:cubicBezTo>
                  <a:cubicBezTo>
                    <a:pt x="1001478" y="115685"/>
                    <a:pt x="1004352" y="113169"/>
                    <a:pt x="1006866" y="111012"/>
                  </a:cubicBezTo>
                  <a:cubicBezTo>
                    <a:pt x="1006507" y="89446"/>
                    <a:pt x="1006148" y="68240"/>
                    <a:pt x="1007944" y="47033"/>
                  </a:cubicBezTo>
                  <a:cubicBezTo>
                    <a:pt x="1007944" y="45236"/>
                    <a:pt x="1009022" y="44517"/>
                    <a:pt x="1010099" y="43798"/>
                  </a:cubicBezTo>
                  <a:cubicBezTo>
                    <a:pt x="1016566" y="36250"/>
                    <a:pt x="1024110" y="29421"/>
                    <a:pt x="1032013" y="23670"/>
                  </a:cubicBezTo>
                  <a:cubicBezTo>
                    <a:pt x="1032372" y="22951"/>
                    <a:pt x="1033091" y="22951"/>
                    <a:pt x="1033809" y="22592"/>
                  </a:cubicBezTo>
                  <a:cubicBezTo>
                    <a:pt x="1034168" y="22232"/>
                    <a:pt x="1034527" y="21873"/>
                    <a:pt x="1035246" y="21873"/>
                  </a:cubicBezTo>
                  <a:cubicBezTo>
                    <a:pt x="1061471" y="24389"/>
                    <a:pt x="1089850" y="21154"/>
                    <a:pt x="1116433" y="21154"/>
                  </a:cubicBezTo>
                  <a:close/>
                  <a:moveTo>
                    <a:pt x="305898" y="20313"/>
                  </a:moveTo>
                  <a:cubicBezTo>
                    <a:pt x="307326" y="20313"/>
                    <a:pt x="307326" y="22554"/>
                    <a:pt x="305898" y="22928"/>
                  </a:cubicBezTo>
                  <a:cubicBezTo>
                    <a:pt x="291980" y="23301"/>
                    <a:pt x="277705" y="23675"/>
                    <a:pt x="263786" y="25169"/>
                  </a:cubicBezTo>
                  <a:cubicBezTo>
                    <a:pt x="262002" y="25542"/>
                    <a:pt x="261645" y="22181"/>
                    <a:pt x="263429" y="22181"/>
                  </a:cubicBezTo>
                  <a:cubicBezTo>
                    <a:pt x="276991" y="19566"/>
                    <a:pt x="291980" y="19939"/>
                    <a:pt x="305898" y="20313"/>
                  </a:cubicBezTo>
                  <a:close/>
                  <a:moveTo>
                    <a:pt x="578492" y="17979"/>
                  </a:moveTo>
                  <a:cubicBezTo>
                    <a:pt x="596510" y="18268"/>
                    <a:pt x="614888" y="18268"/>
                    <a:pt x="633266" y="18845"/>
                  </a:cubicBezTo>
                  <a:cubicBezTo>
                    <a:pt x="634348" y="18845"/>
                    <a:pt x="634348" y="20288"/>
                    <a:pt x="633266" y="20288"/>
                  </a:cubicBezTo>
                  <a:cubicBezTo>
                    <a:pt x="614888" y="20577"/>
                    <a:pt x="596510" y="20865"/>
                    <a:pt x="578132" y="20577"/>
                  </a:cubicBezTo>
                  <a:cubicBezTo>
                    <a:pt x="575970" y="20577"/>
                    <a:pt x="575970" y="17979"/>
                    <a:pt x="578492" y="17979"/>
                  </a:cubicBezTo>
                  <a:close/>
                  <a:moveTo>
                    <a:pt x="301490" y="15201"/>
                  </a:moveTo>
                  <a:cubicBezTo>
                    <a:pt x="302562" y="15201"/>
                    <a:pt x="302562" y="16391"/>
                    <a:pt x="301490" y="16391"/>
                  </a:cubicBezTo>
                  <a:cubicBezTo>
                    <a:pt x="289691" y="17185"/>
                    <a:pt x="277534" y="18376"/>
                    <a:pt x="266093" y="20360"/>
                  </a:cubicBezTo>
                  <a:cubicBezTo>
                    <a:pt x="263948" y="20757"/>
                    <a:pt x="263233" y="17185"/>
                    <a:pt x="265378" y="17185"/>
                  </a:cubicBezTo>
                  <a:cubicBezTo>
                    <a:pt x="277177" y="14804"/>
                    <a:pt x="289333" y="14804"/>
                    <a:pt x="301490" y="15201"/>
                  </a:cubicBezTo>
                  <a:close/>
                  <a:moveTo>
                    <a:pt x="1038522" y="14553"/>
                  </a:moveTo>
                  <a:cubicBezTo>
                    <a:pt x="1066825" y="13216"/>
                    <a:pt x="1095854" y="13216"/>
                    <a:pt x="1124157" y="15555"/>
                  </a:cubicBezTo>
                  <a:cubicBezTo>
                    <a:pt x="1124882" y="15890"/>
                    <a:pt x="1124882" y="16892"/>
                    <a:pt x="1124157" y="17226"/>
                  </a:cubicBezTo>
                  <a:cubicBezTo>
                    <a:pt x="1095854" y="19232"/>
                    <a:pt x="1066825" y="16558"/>
                    <a:pt x="1038522" y="17561"/>
                  </a:cubicBezTo>
                  <a:cubicBezTo>
                    <a:pt x="1036345" y="17561"/>
                    <a:pt x="1036345" y="14553"/>
                    <a:pt x="1038522" y="14553"/>
                  </a:cubicBezTo>
                  <a:close/>
                  <a:moveTo>
                    <a:pt x="584461" y="14010"/>
                  </a:moveTo>
                  <a:cubicBezTo>
                    <a:pt x="598737" y="13613"/>
                    <a:pt x="613012" y="13216"/>
                    <a:pt x="626930" y="14010"/>
                  </a:cubicBezTo>
                  <a:cubicBezTo>
                    <a:pt x="628001" y="14010"/>
                    <a:pt x="628001" y="15597"/>
                    <a:pt x="626930" y="15597"/>
                  </a:cubicBezTo>
                  <a:cubicBezTo>
                    <a:pt x="612655" y="16391"/>
                    <a:pt x="598737" y="17582"/>
                    <a:pt x="584461" y="17582"/>
                  </a:cubicBezTo>
                  <a:cubicBezTo>
                    <a:pt x="582320" y="17582"/>
                    <a:pt x="582677" y="14010"/>
                    <a:pt x="584461" y="14010"/>
                  </a:cubicBezTo>
                  <a:close/>
                  <a:moveTo>
                    <a:pt x="276592" y="8851"/>
                  </a:moveTo>
                  <a:cubicBezTo>
                    <a:pt x="282657" y="8454"/>
                    <a:pt x="288722" y="8454"/>
                    <a:pt x="294786" y="9248"/>
                  </a:cubicBezTo>
                  <a:cubicBezTo>
                    <a:pt x="296213" y="9644"/>
                    <a:pt x="296213" y="11629"/>
                    <a:pt x="294786" y="11629"/>
                  </a:cubicBezTo>
                  <a:cubicBezTo>
                    <a:pt x="286224" y="10835"/>
                    <a:pt x="275522" y="10835"/>
                    <a:pt x="267317" y="13613"/>
                  </a:cubicBezTo>
                  <a:cubicBezTo>
                    <a:pt x="265533" y="14407"/>
                    <a:pt x="264820" y="11232"/>
                    <a:pt x="266247" y="10438"/>
                  </a:cubicBezTo>
                  <a:cubicBezTo>
                    <a:pt x="269458" y="8851"/>
                    <a:pt x="273025" y="9248"/>
                    <a:pt x="276592" y="8851"/>
                  </a:cubicBezTo>
                  <a:close/>
                  <a:moveTo>
                    <a:pt x="1072169" y="8537"/>
                  </a:moveTo>
                  <a:cubicBezTo>
                    <a:pt x="1084088" y="8537"/>
                    <a:pt x="1096368" y="7869"/>
                    <a:pt x="1107926" y="8537"/>
                  </a:cubicBezTo>
                  <a:cubicBezTo>
                    <a:pt x="1109009" y="8537"/>
                    <a:pt x="1109009" y="9874"/>
                    <a:pt x="1107926" y="9874"/>
                  </a:cubicBezTo>
                  <a:cubicBezTo>
                    <a:pt x="1096368" y="10876"/>
                    <a:pt x="1084088" y="11545"/>
                    <a:pt x="1071808" y="11879"/>
                  </a:cubicBezTo>
                  <a:cubicBezTo>
                    <a:pt x="1062779" y="11879"/>
                    <a:pt x="1053027" y="10208"/>
                    <a:pt x="1043636" y="12213"/>
                  </a:cubicBezTo>
                  <a:cubicBezTo>
                    <a:pt x="1041830" y="12882"/>
                    <a:pt x="1041108" y="10208"/>
                    <a:pt x="1042914" y="9540"/>
                  </a:cubicBezTo>
                  <a:cubicBezTo>
                    <a:pt x="1052665" y="6866"/>
                    <a:pt x="1062418" y="8871"/>
                    <a:pt x="1072169" y="8537"/>
                  </a:cubicBezTo>
                  <a:close/>
                  <a:moveTo>
                    <a:pt x="1068682" y="1197"/>
                  </a:moveTo>
                  <a:cubicBezTo>
                    <a:pt x="1079362" y="441"/>
                    <a:pt x="1089686" y="-1071"/>
                    <a:pt x="1100009" y="1197"/>
                  </a:cubicBezTo>
                  <a:cubicBezTo>
                    <a:pt x="1101077" y="1575"/>
                    <a:pt x="1100721" y="3464"/>
                    <a:pt x="1099653" y="3464"/>
                  </a:cubicBezTo>
                  <a:cubicBezTo>
                    <a:pt x="1089330" y="2330"/>
                    <a:pt x="1079362" y="4220"/>
                    <a:pt x="1068682" y="4976"/>
                  </a:cubicBezTo>
                  <a:cubicBezTo>
                    <a:pt x="1061207" y="5732"/>
                    <a:pt x="1053374" y="3842"/>
                    <a:pt x="1045543" y="5732"/>
                  </a:cubicBezTo>
                  <a:cubicBezTo>
                    <a:pt x="1043407" y="6488"/>
                    <a:pt x="1042695" y="3086"/>
                    <a:pt x="1044831" y="2330"/>
                  </a:cubicBezTo>
                  <a:cubicBezTo>
                    <a:pt x="1052662" y="-315"/>
                    <a:pt x="1060851" y="1952"/>
                    <a:pt x="1068682" y="119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AD182AB-DF59-734E-8E82-4F020B07D2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54471" y="5324116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667E0EE-49DC-8340-B7C6-5098FF3377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75145" y="2532104"/>
              <a:ext cx="234786" cy="1228781"/>
            </a:xfrm>
            <a:custGeom>
              <a:avLst/>
              <a:gdLst>
                <a:gd name="connsiteX0" fmla="*/ 177504 w 258808"/>
                <a:gd name="connsiteY0" fmla="*/ 1332541 h 1354504"/>
                <a:gd name="connsiteX1" fmla="*/ 178952 w 258808"/>
                <a:gd name="connsiteY1" fmla="*/ 1334402 h 1354504"/>
                <a:gd name="connsiteX2" fmla="*/ 140211 w 258808"/>
                <a:gd name="connsiteY2" fmla="*/ 1354494 h 1354504"/>
                <a:gd name="connsiteX3" fmla="*/ 140211 w 258808"/>
                <a:gd name="connsiteY3" fmla="*/ 1353006 h 1354504"/>
                <a:gd name="connsiteX4" fmla="*/ 177504 w 258808"/>
                <a:gd name="connsiteY4" fmla="*/ 1332541 h 1354504"/>
                <a:gd name="connsiteX5" fmla="*/ 92655 w 258808"/>
                <a:gd name="connsiteY5" fmla="*/ 1300029 h 1354504"/>
                <a:gd name="connsiteX6" fmla="*/ 94819 w 258808"/>
                <a:gd name="connsiteY6" fmla="*/ 1300029 h 1354504"/>
                <a:gd name="connsiteX7" fmla="*/ 97345 w 258808"/>
                <a:gd name="connsiteY7" fmla="*/ 1300383 h 1354504"/>
                <a:gd name="connsiteX8" fmla="*/ 131982 w 258808"/>
                <a:gd name="connsiteY8" fmla="*/ 1303217 h 1354504"/>
                <a:gd name="connsiteX9" fmla="*/ 155794 w 258808"/>
                <a:gd name="connsiteY9" fmla="*/ 1301092 h 1354504"/>
                <a:gd name="connsiteX10" fmla="*/ 172752 w 258808"/>
                <a:gd name="connsiteY10" fmla="*/ 1308883 h 1354504"/>
                <a:gd name="connsiteX11" fmla="*/ 170226 w 258808"/>
                <a:gd name="connsiteY11" fmla="*/ 1326236 h 1354504"/>
                <a:gd name="connsiteX12" fmla="*/ 158554 w 258808"/>
                <a:gd name="connsiteY12" fmla="*/ 1334372 h 1354504"/>
                <a:gd name="connsiteX13" fmla="*/ 177502 w 258808"/>
                <a:gd name="connsiteY13" fmla="*/ 1324560 h 1354504"/>
                <a:gd name="connsiteX14" fmla="*/ 178951 w 258808"/>
                <a:gd name="connsiteY14" fmla="*/ 1326346 h 1354504"/>
                <a:gd name="connsiteX15" fmla="*/ 127150 w 258808"/>
                <a:gd name="connsiteY15" fmla="*/ 1351706 h 1354504"/>
                <a:gd name="connsiteX16" fmla="*/ 127150 w 258808"/>
                <a:gd name="connsiteY16" fmla="*/ 1350634 h 1354504"/>
                <a:gd name="connsiteX17" fmla="*/ 145362 w 258808"/>
                <a:gd name="connsiteY17" fmla="*/ 1341203 h 1354504"/>
                <a:gd name="connsiteX18" fmla="*/ 120797 w 258808"/>
                <a:gd name="connsiteY18" fmla="*/ 1345359 h 1354504"/>
                <a:gd name="connsiteX19" fmla="*/ 88325 w 258808"/>
                <a:gd name="connsiteY19" fmla="*/ 1341109 h 1354504"/>
                <a:gd name="connsiteX20" fmla="*/ 73532 w 258808"/>
                <a:gd name="connsiteY20" fmla="*/ 1317382 h 1354504"/>
                <a:gd name="connsiteX21" fmla="*/ 92655 w 258808"/>
                <a:gd name="connsiteY21" fmla="*/ 1300029 h 1354504"/>
                <a:gd name="connsiteX22" fmla="*/ 43726 w 258808"/>
                <a:gd name="connsiteY22" fmla="*/ 1244836 h 1354504"/>
                <a:gd name="connsiteX23" fmla="*/ 58822 w 258808"/>
                <a:gd name="connsiteY23" fmla="*/ 1277352 h 1354504"/>
                <a:gd name="connsiteX24" fmla="*/ 58243 w 258808"/>
                <a:gd name="connsiteY24" fmla="*/ 1284022 h 1354504"/>
                <a:gd name="connsiteX25" fmla="*/ 60412 w 258808"/>
                <a:gd name="connsiteY25" fmla="*/ 1277833 h 1354504"/>
                <a:gd name="connsiteX26" fmla="*/ 53577 w 258808"/>
                <a:gd name="connsiteY26" fmla="*/ 1255956 h 1354504"/>
                <a:gd name="connsiteX27" fmla="*/ 53930 w 258808"/>
                <a:gd name="connsiteY27" fmla="*/ 1255591 h 1354504"/>
                <a:gd name="connsiteX28" fmla="*/ 54635 w 258808"/>
                <a:gd name="connsiteY28" fmla="*/ 1299802 h 1354504"/>
                <a:gd name="connsiteX29" fmla="*/ 53224 w 258808"/>
                <a:gd name="connsiteY29" fmla="*/ 1298340 h 1354504"/>
                <a:gd name="connsiteX30" fmla="*/ 56037 w 258808"/>
                <a:gd name="connsiteY30" fmla="*/ 1290315 h 1354504"/>
                <a:gd name="connsiteX31" fmla="*/ 49836 w 258808"/>
                <a:gd name="connsiteY31" fmla="*/ 1295778 h 1354504"/>
                <a:gd name="connsiteX32" fmla="*/ 49117 w 258808"/>
                <a:gd name="connsiteY32" fmla="*/ 1293249 h 1354504"/>
                <a:gd name="connsiteX33" fmla="*/ 51633 w 258808"/>
                <a:gd name="connsiteY33" fmla="*/ 1266152 h 1354504"/>
                <a:gd name="connsiteX34" fmla="*/ 42288 w 258808"/>
                <a:gd name="connsiteY34" fmla="*/ 1245197 h 1354504"/>
                <a:gd name="connsiteX35" fmla="*/ 43726 w 258808"/>
                <a:gd name="connsiteY35" fmla="*/ 1244836 h 1354504"/>
                <a:gd name="connsiteX36" fmla="*/ 20264 w 258808"/>
                <a:gd name="connsiteY36" fmla="*/ 1193313 h 1354504"/>
                <a:gd name="connsiteX37" fmla="*/ 38711 w 258808"/>
                <a:gd name="connsiteY37" fmla="*/ 1211274 h 1354504"/>
                <a:gd name="connsiteX38" fmla="*/ 39073 w 258808"/>
                <a:gd name="connsiteY38" fmla="*/ 1222050 h 1354504"/>
                <a:gd name="connsiteX39" fmla="*/ 50647 w 258808"/>
                <a:gd name="connsiteY39" fmla="*/ 1270904 h 1354504"/>
                <a:gd name="connsiteX40" fmla="*/ 52456 w 258808"/>
                <a:gd name="connsiteY40" fmla="*/ 1284554 h 1354504"/>
                <a:gd name="connsiteX41" fmla="*/ 41243 w 258808"/>
                <a:gd name="connsiteY41" fmla="*/ 1291379 h 1354504"/>
                <a:gd name="connsiteX42" fmla="*/ 38349 w 258808"/>
                <a:gd name="connsiteY42" fmla="*/ 1291020 h 1354504"/>
                <a:gd name="connsiteX43" fmla="*/ 10136 w 258808"/>
                <a:gd name="connsiteY43" fmla="*/ 1269826 h 1354504"/>
                <a:gd name="connsiteX44" fmla="*/ 3264 w 258808"/>
                <a:gd name="connsiteY44" fmla="*/ 1206245 h 1354504"/>
                <a:gd name="connsiteX45" fmla="*/ 20264 w 258808"/>
                <a:gd name="connsiteY45" fmla="*/ 1193313 h 1354504"/>
                <a:gd name="connsiteX46" fmla="*/ 235654 w 258808"/>
                <a:gd name="connsiteY46" fmla="*/ 1191988 h 1354504"/>
                <a:gd name="connsiteX47" fmla="*/ 252014 w 258808"/>
                <a:gd name="connsiteY47" fmla="*/ 1198195 h 1354504"/>
                <a:gd name="connsiteX48" fmla="*/ 249897 w 258808"/>
                <a:gd name="connsiteY48" fmla="*/ 1199981 h 1354504"/>
                <a:gd name="connsiteX49" fmla="*/ 244764 w 258808"/>
                <a:gd name="connsiteY49" fmla="*/ 1200375 h 1354504"/>
                <a:gd name="connsiteX50" fmla="*/ 252334 w 258808"/>
                <a:gd name="connsiteY50" fmla="*/ 1204269 h 1354504"/>
                <a:gd name="connsiteX51" fmla="*/ 258693 w 258808"/>
                <a:gd name="connsiteY51" fmla="*/ 1217021 h 1354504"/>
                <a:gd name="connsiteX52" fmla="*/ 256167 w 258808"/>
                <a:gd name="connsiteY52" fmla="*/ 1217750 h 1354504"/>
                <a:gd name="connsiteX53" fmla="*/ 250800 w 258808"/>
                <a:gd name="connsiteY53" fmla="*/ 1206045 h 1354504"/>
                <a:gd name="connsiteX54" fmla="*/ 240450 w 258808"/>
                <a:gd name="connsiteY54" fmla="*/ 1200707 h 1354504"/>
                <a:gd name="connsiteX55" fmla="*/ 240190 w 258808"/>
                <a:gd name="connsiteY55" fmla="*/ 1200727 h 1354504"/>
                <a:gd name="connsiteX56" fmla="*/ 231729 w 258808"/>
                <a:gd name="connsiteY56" fmla="*/ 1209107 h 1354504"/>
                <a:gd name="connsiteX57" fmla="*/ 239259 w 258808"/>
                <a:gd name="connsiteY57" fmla="*/ 1204425 h 1354504"/>
                <a:gd name="connsiteX58" fmla="*/ 249452 w 258808"/>
                <a:gd name="connsiteY58" fmla="*/ 1210536 h 1354504"/>
                <a:gd name="connsiteX59" fmla="*/ 255640 w 258808"/>
                <a:gd name="connsiteY59" fmla="*/ 1251511 h 1354504"/>
                <a:gd name="connsiteX60" fmla="*/ 247632 w 258808"/>
                <a:gd name="connsiteY60" fmla="*/ 1275952 h 1354504"/>
                <a:gd name="connsiteX61" fmla="*/ 242900 w 258808"/>
                <a:gd name="connsiteY61" fmla="*/ 1286376 h 1354504"/>
                <a:gd name="connsiteX62" fmla="*/ 222879 w 258808"/>
                <a:gd name="connsiteY62" fmla="*/ 1299316 h 1354504"/>
                <a:gd name="connsiteX63" fmla="*/ 204678 w 258808"/>
                <a:gd name="connsiteY63" fmla="*/ 1290330 h 1354504"/>
                <a:gd name="connsiteX64" fmla="*/ 203950 w 258808"/>
                <a:gd name="connsiteY64" fmla="*/ 1273796 h 1354504"/>
                <a:gd name="connsiteX65" fmla="*/ 210138 w 258808"/>
                <a:gd name="connsiteY65" fmla="*/ 1261575 h 1354504"/>
                <a:gd name="connsiteX66" fmla="*/ 218875 w 258808"/>
                <a:gd name="connsiteY66" fmla="*/ 1241087 h 1354504"/>
                <a:gd name="connsiteX67" fmla="*/ 219967 w 258808"/>
                <a:gd name="connsiteY67" fmla="*/ 1238212 h 1354504"/>
                <a:gd name="connsiteX68" fmla="*/ 228993 w 258808"/>
                <a:gd name="connsiteY68" fmla="*/ 1211817 h 1354504"/>
                <a:gd name="connsiteX69" fmla="*/ 221531 w 258808"/>
                <a:gd name="connsiteY69" fmla="*/ 1219207 h 1354504"/>
                <a:gd name="connsiteX70" fmla="*/ 220088 w 258808"/>
                <a:gd name="connsiteY70" fmla="*/ 1218843 h 1354504"/>
                <a:gd name="connsiteX71" fmla="*/ 226672 w 258808"/>
                <a:gd name="connsiteY71" fmla="*/ 1204907 h 1354504"/>
                <a:gd name="connsiteX72" fmla="*/ 234066 w 258808"/>
                <a:gd name="connsiteY72" fmla="*/ 1201198 h 1354504"/>
                <a:gd name="connsiteX73" fmla="*/ 222028 w 258808"/>
                <a:gd name="connsiteY73" fmla="*/ 1202124 h 1354504"/>
                <a:gd name="connsiteX74" fmla="*/ 221675 w 258808"/>
                <a:gd name="connsiteY74" fmla="*/ 1202124 h 1354504"/>
                <a:gd name="connsiteX75" fmla="*/ 235654 w 258808"/>
                <a:gd name="connsiteY75" fmla="*/ 1191988 h 1354504"/>
                <a:gd name="connsiteX76" fmla="*/ 178334 w 258808"/>
                <a:gd name="connsiteY76" fmla="*/ 1143251 h 1354504"/>
                <a:gd name="connsiteX77" fmla="*/ 192013 w 258808"/>
                <a:gd name="connsiteY77" fmla="*/ 1155435 h 1354504"/>
                <a:gd name="connsiteX78" fmla="*/ 202734 w 258808"/>
                <a:gd name="connsiteY78" fmla="*/ 1170940 h 1354504"/>
                <a:gd name="connsiteX79" fmla="*/ 200886 w 258808"/>
                <a:gd name="connsiteY79" fmla="*/ 1172417 h 1354504"/>
                <a:gd name="connsiteX80" fmla="*/ 190165 w 258808"/>
                <a:gd name="connsiteY80" fmla="*/ 1156911 h 1354504"/>
                <a:gd name="connsiteX81" fmla="*/ 177595 w 258808"/>
                <a:gd name="connsiteY81" fmla="*/ 1143621 h 1354504"/>
                <a:gd name="connsiteX82" fmla="*/ 178334 w 258808"/>
                <a:gd name="connsiteY82" fmla="*/ 1143251 h 1354504"/>
                <a:gd name="connsiteX83" fmla="*/ 225540 w 258808"/>
                <a:gd name="connsiteY83" fmla="*/ 1114304 h 1354504"/>
                <a:gd name="connsiteX84" fmla="*/ 239690 w 258808"/>
                <a:gd name="connsiteY84" fmla="*/ 1130057 h 1354504"/>
                <a:gd name="connsiteX85" fmla="*/ 237964 w 258808"/>
                <a:gd name="connsiteY85" fmla="*/ 1131523 h 1354504"/>
                <a:gd name="connsiteX86" fmla="*/ 225195 w 258808"/>
                <a:gd name="connsiteY86" fmla="*/ 1114671 h 1354504"/>
                <a:gd name="connsiteX87" fmla="*/ 225540 w 258808"/>
                <a:gd name="connsiteY87" fmla="*/ 1114304 h 1354504"/>
                <a:gd name="connsiteX88" fmla="*/ 209708 w 258808"/>
                <a:gd name="connsiteY88" fmla="*/ 1107588 h 1354504"/>
                <a:gd name="connsiteX89" fmla="*/ 240481 w 258808"/>
                <a:gd name="connsiteY89" fmla="*/ 1137733 h 1354504"/>
                <a:gd name="connsiteX90" fmla="*/ 238650 w 258808"/>
                <a:gd name="connsiteY90" fmla="*/ 1139507 h 1354504"/>
                <a:gd name="connsiteX91" fmla="*/ 224362 w 258808"/>
                <a:gd name="connsiteY91" fmla="*/ 1122483 h 1354504"/>
                <a:gd name="connsiteX92" fmla="*/ 208975 w 258808"/>
                <a:gd name="connsiteY92" fmla="*/ 1108297 h 1354504"/>
                <a:gd name="connsiteX93" fmla="*/ 209708 w 258808"/>
                <a:gd name="connsiteY93" fmla="*/ 1107588 h 1354504"/>
                <a:gd name="connsiteX94" fmla="*/ 176397 w 258808"/>
                <a:gd name="connsiteY94" fmla="*/ 1098063 h 1354504"/>
                <a:gd name="connsiteX95" fmla="*/ 206861 w 258808"/>
                <a:gd name="connsiteY95" fmla="*/ 1109462 h 1354504"/>
                <a:gd name="connsiteX96" fmla="*/ 235511 w 258808"/>
                <a:gd name="connsiteY96" fmla="*/ 1139385 h 1354504"/>
                <a:gd name="connsiteX97" fmla="*/ 234061 w 258808"/>
                <a:gd name="connsiteY97" fmla="*/ 1159689 h 1354504"/>
                <a:gd name="connsiteX98" fmla="*/ 215928 w 258808"/>
                <a:gd name="connsiteY98" fmla="*/ 1170732 h 1354504"/>
                <a:gd name="connsiteX99" fmla="*/ 201421 w 258808"/>
                <a:gd name="connsiteY99" fmla="*/ 1163251 h 1354504"/>
                <a:gd name="connsiteX100" fmla="*/ 184013 w 258808"/>
                <a:gd name="connsiteY100" fmla="*/ 1144015 h 1354504"/>
                <a:gd name="connsiteX101" fmla="*/ 180387 w 258808"/>
                <a:gd name="connsiteY101" fmla="*/ 1140809 h 1354504"/>
                <a:gd name="connsiteX102" fmla="*/ 169507 w 258808"/>
                <a:gd name="connsiteY102" fmla="*/ 1131904 h 1354504"/>
                <a:gd name="connsiteX103" fmla="*/ 160077 w 258808"/>
                <a:gd name="connsiteY103" fmla="*/ 1124780 h 1354504"/>
                <a:gd name="connsiteX104" fmla="*/ 155363 w 258808"/>
                <a:gd name="connsiteY104" fmla="*/ 1113024 h 1354504"/>
                <a:gd name="connsiteX105" fmla="*/ 163341 w 258808"/>
                <a:gd name="connsiteY105" fmla="*/ 1100913 h 1354504"/>
                <a:gd name="connsiteX106" fmla="*/ 176397 w 258808"/>
                <a:gd name="connsiteY106" fmla="*/ 1098063 h 1354504"/>
                <a:gd name="connsiteX107" fmla="*/ 99187 w 258808"/>
                <a:gd name="connsiteY107" fmla="*/ 1085589 h 1354504"/>
                <a:gd name="connsiteX108" fmla="*/ 98452 w 258808"/>
                <a:gd name="connsiteY108" fmla="*/ 1088129 h 1354504"/>
                <a:gd name="connsiteX109" fmla="*/ 88323 w 258808"/>
                <a:gd name="connsiteY109" fmla="*/ 1090599 h 1354504"/>
                <a:gd name="connsiteX110" fmla="*/ 103990 w 258808"/>
                <a:gd name="connsiteY110" fmla="*/ 1089596 h 1354504"/>
                <a:gd name="connsiteX111" fmla="*/ 103270 w 258808"/>
                <a:gd name="connsiteY111" fmla="*/ 1091713 h 1354504"/>
                <a:gd name="connsiteX112" fmla="*/ 96214 w 258808"/>
                <a:gd name="connsiteY112" fmla="*/ 1093649 h 1354504"/>
                <a:gd name="connsiteX113" fmla="*/ 106773 w 258808"/>
                <a:gd name="connsiteY113" fmla="*/ 1095123 h 1354504"/>
                <a:gd name="connsiteX114" fmla="*/ 114749 w 258808"/>
                <a:gd name="connsiteY114" fmla="*/ 1107573 h 1354504"/>
                <a:gd name="connsiteX115" fmla="*/ 101844 w 258808"/>
                <a:gd name="connsiteY115" fmla="*/ 1131200 h 1354504"/>
                <a:gd name="connsiteX116" fmla="*/ 72091 w 258808"/>
                <a:gd name="connsiteY116" fmla="*/ 1145740 h 1354504"/>
                <a:gd name="connsiteX117" fmla="*/ 67073 w 258808"/>
                <a:gd name="connsiteY117" fmla="*/ 1149375 h 1354504"/>
                <a:gd name="connsiteX118" fmla="*/ 54527 w 258808"/>
                <a:gd name="connsiteY118" fmla="*/ 1160280 h 1354504"/>
                <a:gd name="connsiteX119" fmla="*/ 43414 w 258808"/>
                <a:gd name="connsiteY119" fmla="*/ 1167550 h 1354504"/>
                <a:gd name="connsiteX120" fmla="*/ 28717 w 258808"/>
                <a:gd name="connsiteY120" fmla="*/ 1153010 h 1354504"/>
                <a:gd name="connsiteX121" fmla="*/ 50046 w 258808"/>
                <a:gd name="connsiteY121" fmla="*/ 1114706 h 1354504"/>
                <a:gd name="connsiteX122" fmla="*/ 84351 w 258808"/>
                <a:gd name="connsiteY122" fmla="*/ 1096903 h 1354504"/>
                <a:gd name="connsiteX123" fmla="*/ 60829 w 258808"/>
                <a:gd name="connsiteY123" fmla="*/ 1103355 h 1354504"/>
                <a:gd name="connsiteX124" fmla="*/ 60110 w 258808"/>
                <a:gd name="connsiteY124" fmla="*/ 1102649 h 1354504"/>
                <a:gd name="connsiteX125" fmla="*/ 76219 w 258808"/>
                <a:gd name="connsiteY125" fmla="*/ 1093551 h 1354504"/>
                <a:gd name="connsiteX126" fmla="*/ 67203 w 258808"/>
                <a:gd name="connsiteY126" fmla="*/ 1095749 h 1354504"/>
                <a:gd name="connsiteX127" fmla="*/ 66468 w 258808"/>
                <a:gd name="connsiteY127" fmla="*/ 1094661 h 1354504"/>
                <a:gd name="connsiteX128" fmla="*/ 99187 w 258808"/>
                <a:gd name="connsiteY128" fmla="*/ 1085589 h 1354504"/>
                <a:gd name="connsiteX129" fmla="*/ 113725 w 258808"/>
                <a:gd name="connsiteY129" fmla="*/ 924171 h 1354504"/>
                <a:gd name="connsiteX130" fmla="*/ 115313 w 258808"/>
                <a:gd name="connsiteY130" fmla="*/ 924171 h 1354504"/>
                <a:gd name="connsiteX131" fmla="*/ 116503 w 258808"/>
                <a:gd name="connsiteY131" fmla="*/ 964102 h 1354504"/>
                <a:gd name="connsiteX132" fmla="*/ 113725 w 258808"/>
                <a:gd name="connsiteY132" fmla="*/ 964102 h 1354504"/>
                <a:gd name="connsiteX133" fmla="*/ 113725 w 258808"/>
                <a:gd name="connsiteY133" fmla="*/ 924171 h 1354504"/>
                <a:gd name="connsiteX134" fmla="*/ 118777 w 258808"/>
                <a:gd name="connsiteY134" fmla="*/ 916220 h 1354504"/>
                <a:gd name="connsiteX135" fmla="*/ 119931 w 258808"/>
                <a:gd name="connsiteY135" fmla="*/ 916220 h 1354504"/>
                <a:gd name="connsiteX136" fmla="*/ 121374 w 258808"/>
                <a:gd name="connsiteY136" fmla="*/ 975253 h 1354504"/>
                <a:gd name="connsiteX137" fmla="*/ 119354 w 258808"/>
                <a:gd name="connsiteY137" fmla="*/ 975253 h 1354504"/>
                <a:gd name="connsiteX138" fmla="*/ 118777 w 258808"/>
                <a:gd name="connsiteY138" fmla="*/ 916220 h 1354504"/>
                <a:gd name="connsiteX139" fmla="*/ 138652 w 258808"/>
                <a:gd name="connsiteY139" fmla="*/ 906902 h 1354504"/>
                <a:gd name="connsiteX140" fmla="*/ 150604 w 258808"/>
                <a:gd name="connsiteY140" fmla="*/ 919997 h 1354504"/>
                <a:gd name="connsiteX141" fmla="*/ 142178 w 258808"/>
                <a:gd name="connsiteY141" fmla="*/ 1016083 h 1354504"/>
                <a:gd name="connsiteX142" fmla="*/ 129356 w 258808"/>
                <a:gd name="connsiteY142" fmla="*/ 1014277 h 1354504"/>
                <a:gd name="connsiteX143" fmla="*/ 124960 w 258808"/>
                <a:gd name="connsiteY143" fmla="*/ 962983 h 1354504"/>
                <a:gd name="connsiteX144" fmla="*/ 124227 w 258808"/>
                <a:gd name="connsiteY144" fmla="*/ 916023 h 1354504"/>
                <a:gd name="connsiteX145" fmla="*/ 138652 w 258808"/>
                <a:gd name="connsiteY145" fmla="*/ 906902 h 1354504"/>
                <a:gd name="connsiteX146" fmla="*/ 158899 w 258808"/>
                <a:gd name="connsiteY146" fmla="*/ 832435 h 1354504"/>
                <a:gd name="connsiteX147" fmla="*/ 161000 w 258808"/>
                <a:gd name="connsiteY147" fmla="*/ 832435 h 1354504"/>
                <a:gd name="connsiteX148" fmla="*/ 154347 w 258808"/>
                <a:gd name="connsiteY148" fmla="*/ 853152 h 1354504"/>
                <a:gd name="connsiteX149" fmla="*/ 137538 w 258808"/>
                <a:gd name="connsiteY149" fmla="*/ 855652 h 1354504"/>
                <a:gd name="connsiteX150" fmla="*/ 137888 w 258808"/>
                <a:gd name="connsiteY150" fmla="*/ 854580 h 1354504"/>
                <a:gd name="connsiteX151" fmla="*/ 155047 w 258808"/>
                <a:gd name="connsiteY151" fmla="*/ 849223 h 1354504"/>
                <a:gd name="connsiteX152" fmla="*/ 158899 w 258808"/>
                <a:gd name="connsiteY152" fmla="*/ 832435 h 1354504"/>
                <a:gd name="connsiteX153" fmla="*/ 157822 w 258808"/>
                <a:gd name="connsiteY153" fmla="*/ 813778 h 1354504"/>
                <a:gd name="connsiteX154" fmla="*/ 159939 w 258808"/>
                <a:gd name="connsiteY154" fmla="*/ 814145 h 1354504"/>
                <a:gd name="connsiteX155" fmla="*/ 151825 w 258808"/>
                <a:gd name="connsiteY155" fmla="*/ 849314 h 1354504"/>
                <a:gd name="connsiteX156" fmla="*/ 132775 w 258808"/>
                <a:gd name="connsiteY156" fmla="*/ 846383 h 1354504"/>
                <a:gd name="connsiteX157" fmla="*/ 134186 w 258808"/>
                <a:gd name="connsiteY157" fmla="*/ 846017 h 1354504"/>
                <a:gd name="connsiteX158" fmla="*/ 146181 w 258808"/>
                <a:gd name="connsiteY158" fmla="*/ 849680 h 1354504"/>
                <a:gd name="connsiteX159" fmla="*/ 155353 w 258808"/>
                <a:gd name="connsiteY159" fmla="*/ 838323 h 1354504"/>
                <a:gd name="connsiteX160" fmla="*/ 157822 w 258808"/>
                <a:gd name="connsiteY160" fmla="*/ 813778 h 1354504"/>
                <a:gd name="connsiteX161" fmla="*/ 140535 w 258808"/>
                <a:gd name="connsiteY161" fmla="*/ 732938 h 1354504"/>
                <a:gd name="connsiteX162" fmla="*/ 146936 w 258808"/>
                <a:gd name="connsiteY162" fmla="*/ 735084 h 1354504"/>
                <a:gd name="connsiteX163" fmla="*/ 157604 w 258808"/>
                <a:gd name="connsiteY163" fmla="*/ 742953 h 1354504"/>
                <a:gd name="connsiteX164" fmla="*/ 158671 w 258808"/>
                <a:gd name="connsiteY164" fmla="*/ 787663 h 1354504"/>
                <a:gd name="connsiteX165" fmla="*/ 150848 w 258808"/>
                <a:gd name="connsiteY165" fmla="*/ 841314 h 1354504"/>
                <a:gd name="connsiteX166" fmla="*/ 145514 w 258808"/>
                <a:gd name="connsiteY166" fmla="*/ 846679 h 1354504"/>
                <a:gd name="connsiteX167" fmla="*/ 135201 w 258808"/>
                <a:gd name="connsiteY167" fmla="*/ 842745 h 1354504"/>
                <a:gd name="connsiteX168" fmla="*/ 119555 w 258808"/>
                <a:gd name="connsiteY168" fmla="*/ 748676 h 1354504"/>
                <a:gd name="connsiteX169" fmla="*/ 135201 w 258808"/>
                <a:gd name="connsiteY169" fmla="*/ 734369 h 1354504"/>
                <a:gd name="connsiteX170" fmla="*/ 140535 w 258808"/>
                <a:gd name="connsiteY170" fmla="*/ 732938 h 1354504"/>
                <a:gd name="connsiteX171" fmla="*/ 112369 w 258808"/>
                <a:gd name="connsiteY171" fmla="*/ 644403 h 1354504"/>
                <a:gd name="connsiteX172" fmla="*/ 112733 w 258808"/>
                <a:gd name="connsiteY172" fmla="*/ 644403 h 1354504"/>
                <a:gd name="connsiteX173" fmla="*/ 126194 w 258808"/>
                <a:gd name="connsiteY173" fmla="*/ 676899 h 1354504"/>
                <a:gd name="connsiteX174" fmla="*/ 125103 w 258808"/>
                <a:gd name="connsiteY174" fmla="*/ 679090 h 1354504"/>
                <a:gd name="connsiteX175" fmla="*/ 112369 w 258808"/>
                <a:gd name="connsiteY175" fmla="*/ 644403 h 1354504"/>
                <a:gd name="connsiteX176" fmla="*/ 114415 w 258808"/>
                <a:gd name="connsiteY176" fmla="*/ 625348 h 1354504"/>
                <a:gd name="connsiteX177" fmla="*/ 128220 w 258808"/>
                <a:gd name="connsiteY177" fmla="*/ 672906 h 1354504"/>
                <a:gd name="connsiteX178" fmla="*/ 126149 w 258808"/>
                <a:gd name="connsiteY178" fmla="*/ 673987 h 1354504"/>
                <a:gd name="connsiteX179" fmla="*/ 113725 w 258808"/>
                <a:gd name="connsiteY179" fmla="*/ 625709 h 1354504"/>
                <a:gd name="connsiteX180" fmla="*/ 114415 w 258808"/>
                <a:gd name="connsiteY180" fmla="*/ 625348 h 1354504"/>
                <a:gd name="connsiteX181" fmla="*/ 134860 w 258808"/>
                <a:gd name="connsiteY181" fmla="*/ 555500 h 1354504"/>
                <a:gd name="connsiteX182" fmla="*/ 152708 w 258808"/>
                <a:gd name="connsiteY182" fmla="*/ 560928 h 1354504"/>
                <a:gd name="connsiteX183" fmla="*/ 164131 w 258808"/>
                <a:gd name="connsiteY183" fmla="*/ 577937 h 1354504"/>
                <a:gd name="connsiteX184" fmla="*/ 157348 w 258808"/>
                <a:gd name="connsiteY184" fmla="*/ 629688 h 1354504"/>
                <a:gd name="connsiteX185" fmla="*/ 142713 w 258808"/>
                <a:gd name="connsiteY185" fmla="*/ 668772 h 1354504"/>
                <a:gd name="connsiteX186" fmla="*/ 141643 w 258808"/>
                <a:gd name="connsiteY186" fmla="*/ 669134 h 1354504"/>
                <a:gd name="connsiteX187" fmla="*/ 141286 w 258808"/>
                <a:gd name="connsiteY187" fmla="*/ 670219 h 1354504"/>
                <a:gd name="connsiteX188" fmla="*/ 133433 w 258808"/>
                <a:gd name="connsiteY188" fmla="*/ 672029 h 1354504"/>
                <a:gd name="connsiteX189" fmla="*/ 133076 w 258808"/>
                <a:gd name="connsiteY189" fmla="*/ 671667 h 1354504"/>
                <a:gd name="connsiteX190" fmla="*/ 128792 w 258808"/>
                <a:gd name="connsiteY190" fmla="*/ 668410 h 1354504"/>
                <a:gd name="connsiteX191" fmla="*/ 128078 w 258808"/>
                <a:gd name="connsiteY191" fmla="*/ 667324 h 1354504"/>
                <a:gd name="connsiteX192" fmla="*/ 119511 w 258808"/>
                <a:gd name="connsiteY192" fmla="*/ 631497 h 1354504"/>
                <a:gd name="connsiteX193" fmla="*/ 117727 w 258808"/>
                <a:gd name="connsiteY193" fmla="*/ 622812 h 1354504"/>
                <a:gd name="connsiteX194" fmla="*/ 108803 w 258808"/>
                <a:gd name="connsiteY194" fmla="*/ 578299 h 1354504"/>
                <a:gd name="connsiteX195" fmla="*/ 118798 w 258808"/>
                <a:gd name="connsiteY195" fmla="*/ 561290 h 1354504"/>
                <a:gd name="connsiteX196" fmla="*/ 125223 w 258808"/>
                <a:gd name="connsiteY196" fmla="*/ 557309 h 1354504"/>
                <a:gd name="connsiteX197" fmla="*/ 134860 w 258808"/>
                <a:gd name="connsiteY197" fmla="*/ 555500 h 1354504"/>
                <a:gd name="connsiteX198" fmla="*/ 128427 w 258808"/>
                <a:gd name="connsiteY198" fmla="*/ 377541 h 1354504"/>
                <a:gd name="connsiteX199" fmla="*/ 160315 w 258808"/>
                <a:gd name="connsiteY199" fmla="*/ 383630 h 1354504"/>
                <a:gd name="connsiteX200" fmla="*/ 164664 w 258808"/>
                <a:gd name="connsiteY200" fmla="*/ 397239 h 1354504"/>
                <a:gd name="connsiteX201" fmla="*/ 165026 w 258808"/>
                <a:gd name="connsiteY201" fmla="*/ 404761 h 1354504"/>
                <a:gd name="connsiteX202" fmla="*/ 158503 w 258808"/>
                <a:gd name="connsiteY202" fmla="*/ 455619 h 1354504"/>
                <a:gd name="connsiteX203" fmla="*/ 143284 w 258808"/>
                <a:gd name="connsiteY203" fmla="*/ 488927 h 1354504"/>
                <a:gd name="connsiteX204" fmla="*/ 141835 w 258808"/>
                <a:gd name="connsiteY204" fmla="*/ 489285 h 1354504"/>
                <a:gd name="connsiteX205" fmla="*/ 137849 w 258808"/>
                <a:gd name="connsiteY205" fmla="*/ 492151 h 1354504"/>
                <a:gd name="connsiteX206" fmla="*/ 133138 w 258808"/>
                <a:gd name="connsiteY206" fmla="*/ 491434 h 1354504"/>
                <a:gd name="connsiteX207" fmla="*/ 128427 w 258808"/>
                <a:gd name="connsiteY207" fmla="*/ 488927 h 1354504"/>
                <a:gd name="connsiteX208" fmla="*/ 111034 w 258808"/>
                <a:gd name="connsiteY208" fmla="*/ 445949 h 1354504"/>
                <a:gd name="connsiteX209" fmla="*/ 100163 w 258808"/>
                <a:gd name="connsiteY209" fmla="*/ 400105 h 1354504"/>
                <a:gd name="connsiteX210" fmla="*/ 109584 w 258808"/>
                <a:gd name="connsiteY210" fmla="*/ 386495 h 1354504"/>
                <a:gd name="connsiteX211" fmla="*/ 128427 w 258808"/>
                <a:gd name="connsiteY211" fmla="*/ 377541 h 1354504"/>
                <a:gd name="connsiteX212" fmla="*/ 133574 w 258808"/>
                <a:gd name="connsiteY212" fmla="*/ 369037 h 1354504"/>
                <a:gd name="connsiteX213" fmla="*/ 162357 w 258808"/>
                <a:gd name="connsiteY213" fmla="*/ 374692 h 1354504"/>
                <a:gd name="connsiteX214" fmla="*/ 170698 w 258808"/>
                <a:gd name="connsiteY214" fmla="*/ 422809 h 1354504"/>
                <a:gd name="connsiteX215" fmla="*/ 167797 w 258808"/>
                <a:gd name="connsiteY215" fmla="*/ 422809 h 1354504"/>
                <a:gd name="connsiteX216" fmla="*/ 161995 w 258808"/>
                <a:gd name="connsiteY216" fmla="*/ 378283 h 1354504"/>
                <a:gd name="connsiteX217" fmla="*/ 107238 w 258808"/>
                <a:gd name="connsiteY217" fmla="*/ 380797 h 1354504"/>
                <a:gd name="connsiteX218" fmla="*/ 106151 w 258808"/>
                <a:gd name="connsiteY218" fmla="*/ 380078 h 1354504"/>
                <a:gd name="connsiteX219" fmla="*/ 133574 w 258808"/>
                <a:gd name="connsiteY219" fmla="*/ 369037 h 1354504"/>
                <a:gd name="connsiteX220" fmla="*/ 158542 w 258808"/>
                <a:gd name="connsiteY220" fmla="*/ 363600 h 1354504"/>
                <a:gd name="connsiteX221" fmla="*/ 171008 w 258808"/>
                <a:gd name="connsiteY221" fmla="*/ 376703 h 1354504"/>
                <a:gd name="connsiteX222" fmla="*/ 174926 w 258808"/>
                <a:gd name="connsiteY222" fmla="*/ 401138 h 1354504"/>
                <a:gd name="connsiteX223" fmla="*/ 172433 w 258808"/>
                <a:gd name="connsiteY223" fmla="*/ 401846 h 1354504"/>
                <a:gd name="connsiteX224" fmla="*/ 168515 w 258808"/>
                <a:gd name="connsiteY224" fmla="*/ 378119 h 1354504"/>
                <a:gd name="connsiteX225" fmla="*/ 153555 w 258808"/>
                <a:gd name="connsiteY225" fmla="*/ 364662 h 1354504"/>
                <a:gd name="connsiteX226" fmla="*/ 121144 w 258808"/>
                <a:gd name="connsiteY226" fmla="*/ 366433 h 1354504"/>
                <a:gd name="connsiteX227" fmla="*/ 120787 w 258808"/>
                <a:gd name="connsiteY227" fmla="*/ 365017 h 1354504"/>
                <a:gd name="connsiteX228" fmla="*/ 158542 w 258808"/>
                <a:gd name="connsiteY228" fmla="*/ 363600 h 1354504"/>
                <a:gd name="connsiteX229" fmla="*/ 108304 w 258808"/>
                <a:gd name="connsiteY229" fmla="*/ 213582 h 1354504"/>
                <a:gd name="connsiteX230" fmla="*/ 101880 w 258808"/>
                <a:gd name="connsiteY230" fmla="*/ 226619 h 1354504"/>
                <a:gd name="connsiteX231" fmla="*/ 107375 w 258808"/>
                <a:gd name="connsiteY231" fmla="*/ 259396 h 1354504"/>
                <a:gd name="connsiteX232" fmla="*/ 104811 w 258808"/>
                <a:gd name="connsiteY232" fmla="*/ 260853 h 1354504"/>
                <a:gd name="connsiteX233" fmla="*/ 99682 w 258808"/>
                <a:gd name="connsiteY233" fmla="*/ 239366 h 1354504"/>
                <a:gd name="connsiteX234" fmla="*/ 100781 w 258808"/>
                <a:gd name="connsiteY234" fmla="*/ 219335 h 1354504"/>
                <a:gd name="connsiteX235" fmla="*/ 116718 w 258808"/>
                <a:gd name="connsiteY235" fmla="*/ 207148 h 1354504"/>
                <a:gd name="connsiteX236" fmla="*/ 108304 w 258808"/>
                <a:gd name="connsiteY236" fmla="*/ 213582 h 1354504"/>
                <a:gd name="connsiteX237" fmla="*/ 109619 w 258808"/>
                <a:gd name="connsiteY237" fmla="*/ 210913 h 1354504"/>
                <a:gd name="connsiteX238" fmla="*/ 139588 w 258808"/>
                <a:gd name="connsiteY238" fmla="*/ 202510 h 1354504"/>
                <a:gd name="connsiteX239" fmla="*/ 162748 w 258808"/>
                <a:gd name="connsiteY239" fmla="*/ 204091 h 1354504"/>
                <a:gd name="connsiteX240" fmla="*/ 173101 w 258808"/>
                <a:gd name="connsiteY240" fmla="*/ 215288 h 1354504"/>
                <a:gd name="connsiteX241" fmla="*/ 177028 w 258808"/>
                <a:gd name="connsiteY241" fmla="*/ 230097 h 1354504"/>
                <a:gd name="connsiteX242" fmla="*/ 146326 w 258808"/>
                <a:gd name="connsiteY242" fmla="*/ 320036 h 1354504"/>
                <a:gd name="connsiteX243" fmla="*/ 144898 w 258808"/>
                <a:gd name="connsiteY243" fmla="*/ 321842 h 1354504"/>
                <a:gd name="connsiteX244" fmla="*/ 135616 w 258808"/>
                <a:gd name="connsiteY244" fmla="*/ 324732 h 1354504"/>
                <a:gd name="connsiteX245" fmla="*/ 127405 w 258808"/>
                <a:gd name="connsiteY245" fmla="*/ 318230 h 1354504"/>
                <a:gd name="connsiteX246" fmla="*/ 105985 w 258808"/>
                <a:gd name="connsiteY246" fmla="*/ 229375 h 1354504"/>
                <a:gd name="connsiteX247" fmla="*/ 116695 w 258808"/>
                <a:gd name="connsiteY247" fmla="*/ 212037 h 1354504"/>
                <a:gd name="connsiteX248" fmla="*/ 139588 w 258808"/>
                <a:gd name="connsiteY248" fmla="*/ 202510 h 1354504"/>
                <a:gd name="connsiteX249" fmla="*/ 124593 w 258808"/>
                <a:gd name="connsiteY249" fmla="*/ 201125 h 1354504"/>
                <a:gd name="connsiteX250" fmla="*/ 125326 w 258808"/>
                <a:gd name="connsiteY250" fmla="*/ 202582 h 1354504"/>
                <a:gd name="connsiteX251" fmla="*/ 116718 w 258808"/>
                <a:gd name="connsiteY251" fmla="*/ 207148 h 1354504"/>
                <a:gd name="connsiteX252" fmla="*/ 115088 w 258808"/>
                <a:gd name="connsiteY252" fmla="*/ 199538 h 1354504"/>
                <a:gd name="connsiteX253" fmla="*/ 115451 w 258808"/>
                <a:gd name="connsiteY253" fmla="*/ 200963 h 1354504"/>
                <a:gd name="connsiteX254" fmla="*/ 104580 w 258808"/>
                <a:gd name="connsiteY254" fmla="*/ 269713 h 1354504"/>
                <a:gd name="connsiteX255" fmla="*/ 101681 w 258808"/>
                <a:gd name="connsiteY255" fmla="*/ 270426 h 1354504"/>
                <a:gd name="connsiteX256" fmla="*/ 115088 w 258808"/>
                <a:gd name="connsiteY256" fmla="*/ 199538 h 1354504"/>
                <a:gd name="connsiteX257" fmla="*/ 135911 w 258808"/>
                <a:gd name="connsiteY257" fmla="*/ 23371 h 1354504"/>
                <a:gd name="connsiteX258" fmla="*/ 179299 w 258808"/>
                <a:gd name="connsiteY258" fmla="*/ 34149 h 1354504"/>
                <a:gd name="connsiteX259" fmla="*/ 183276 w 258808"/>
                <a:gd name="connsiteY259" fmla="*/ 55436 h 1354504"/>
                <a:gd name="connsiteX260" fmla="*/ 175683 w 258808"/>
                <a:gd name="connsiteY260" fmla="*/ 79249 h 1354504"/>
                <a:gd name="connsiteX261" fmla="*/ 170260 w 258808"/>
                <a:gd name="connsiteY261" fmla="*/ 104143 h 1354504"/>
                <a:gd name="connsiteX262" fmla="*/ 147843 w 258808"/>
                <a:gd name="connsiteY262" fmla="*/ 143470 h 1354504"/>
                <a:gd name="connsiteX263" fmla="*/ 146758 w 258808"/>
                <a:gd name="connsiteY263" fmla="*/ 144192 h 1354504"/>
                <a:gd name="connsiteX264" fmla="*/ 131211 w 258808"/>
                <a:gd name="connsiteY264" fmla="*/ 145274 h 1354504"/>
                <a:gd name="connsiteX265" fmla="*/ 128680 w 258808"/>
                <a:gd name="connsiteY265" fmla="*/ 142748 h 1354504"/>
                <a:gd name="connsiteX266" fmla="*/ 102285 w 258808"/>
                <a:gd name="connsiteY266" fmla="*/ 83217 h 1354504"/>
                <a:gd name="connsiteX267" fmla="*/ 95777 w 258808"/>
                <a:gd name="connsiteY267" fmla="*/ 37757 h 1354504"/>
                <a:gd name="connsiteX268" fmla="*/ 135911 w 258808"/>
                <a:gd name="connsiteY268" fmla="*/ 23371 h 1354504"/>
                <a:gd name="connsiteX269" fmla="*/ 128317 w 258808"/>
                <a:gd name="connsiteY269" fmla="*/ 19274 h 1354504"/>
                <a:gd name="connsiteX270" fmla="*/ 187763 w 258808"/>
                <a:gd name="connsiteY270" fmla="*/ 30291 h 1354504"/>
                <a:gd name="connsiteX271" fmla="*/ 186322 w 258808"/>
                <a:gd name="connsiteY271" fmla="*/ 32779 h 1354504"/>
                <a:gd name="connsiteX272" fmla="*/ 138044 w 258808"/>
                <a:gd name="connsiteY272" fmla="*/ 21762 h 1354504"/>
                <a:gd name="connsiteX273" fmla="*/ 106339 w 258808"/>
                <a:gd name="connsiteY273" fmla="*/ 26382 h 1354504"/>
                <a:gd name="connsiteX274" fmla="*/ 90126 w 258808"/>
                <a:gd name="connsiteY274" fmla="*/ 40954 h 1354504"/>
                <a:gd name="connsiteX275" fmla="*/ 88325 w 258808"/>
                <a:gd name="connsiteY275" fmla="*/ 40243 h 1354504"/>
                <a:gd name="connsiteX276" fmla="*/ 128317 w 258808"/>
                <a:gd name="connsiteY276" fmla="*/ 19274 h 1354504"/>
                <a:gd name="connsiteX277" fmla="*/ 157582 w 258808"/>
                <a:gd name="connsiteY277" fmla="*/ 4963 h 1354504"/>
                <a:gd name="connsiteX278" fmla="*/ 156128 w 258808"/>
                <a:gd name="connsiteY278" fmla="*/ 7556 h 1354504"/>
                <a:gd name="connsiteX279" fmla="*/ 141469 w 258808"/>
                <a:gd name="connsiteY279" fmla="*/ 7173 h 1354504"/>
                <a:gd name="connsiteX280" fmla="*/ 166786 w 258808"/>
                <a:gd name="connsiteY280" fmla="*/ 12914 h 1354504"/>
                <a:gd name="connsiteX281" fmla="*/ 166071 w 258808"/>
                <a:gd name="connsiteY281" fmla="*/ 15868 h 1354504"/>
                <a:gd name="connsiteX282" fmla="*/ 159730 w 258808"/>
                <a:gd name="connsiteY282" fmla="*/ 15758 h 1354504"/>
                <a:gd name="connsiteX283" fmla="*/ 175058 w 258808"/>
                <a:gd name="connsiteY283" fmla="*/ 20272 h 1354504"/>
                <a:gd name="connsiteX284" fmla="*/ 174336 w 258808"/>
                <a:gd name="connsiteY284" fmla="*/ 23203 h 1354504"/>
                <a:gd name="connsiteX285" fmla="*/ 135580 w 258808"/>
                <a:gd name="connsiteY285" fmla="*/ 15340 h 1354504"/>
                <a:gd name="connsiteX286" fmla="*/ 133970 w 258808"/>
                <a:gd name="connsiteY286" fmla="*/ 15312 h 1354504"/>
                <a:gd name="connsiteX287" fmla="*/ 93810 w 258808"/>
                <a:gd name="connsiteY287" fmla="*/ 25767 h 1354504"/>
                <a:gd name="connsiteX288" fmla="*/ 93449 w 258808"/>
                <a:gd name="connsiteY288" fmla="*/ 25035 h 1354504"/>
                <a:gd name="connsiteX289" fmla="*/ 123594 w 258808"/>
                <a:gd name="connsiteY289" fmla="*/ 15132 h 1354504"/>
                <a:gd name="connsiteX290" fmla="*/ 102097 w 258808"/>
                <a:gd name="connsiteY290" fmla="*/ 14760 h 1354504"/>
                <a:gd name="connsiteX291" fmla="*/ 101382 w 258808"/>
                <a:gd name="connsiteY291" fmla="*/ 14022 h 1354504"/>
                <a:gd name="connsiteX292" fmla="*/ 128536 w 258808"/>
                <a:gd name="connsiteY292" fmla="*/ 6836 h 1354504"/>
                <a:gd name="connsiteX293" fmla="*/ 113592 w 258808"/>
                <a:gd name="connsiteY293" fmla="*/ 6445 h 1354504"/>
                <a:gd name="connsiteX294" fmla="*/ 112865 w 258808"/>
                <a:gd name="connsiteY294" fmla="*/ 5334 h 1354504"/>
                <a:gd name="connsiteX295" fmla="*/ 157582 w 258808"/>
                <a:gd name="connsiteY295" fmla="*/ 4963 h 135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</a:cxnLst>
              <a:rect l="l" t="t" r="r" b="b"/>
              <a:pathLst>
                <a:path w="258808" h="1354504">
                  <a:moveTo>
                    <a:pt x="177504" y="1332541"/>
                  </a:moveTo>
                  <a:cubicBezTo>
                    <a:pt x="178590" y="1331425"/>
                    <a:pt x="180038" y="1332913"/>
                    <a:pt x="178952" y="1334402"/>
                  </a:cubicBezTo>
                  <a:cubicBezTo>
                    <a:pt x="169176" y="1344820"/>
                    <a:pt x="155056" y="1354866"/>
                    <a:pt x="140211" y="1354494"/>
                  </a:cubicBezTo>
                  <a:cubicBezTo>
                    <a:pt x="139125" y="1354494"/>
                    <a:pt x="139125" y="1353006"/>
                    <a:pt x="140211" y="1353006"/>
                  </a:cubicBezTo>
                  <a:cubicBezTo>
                    <a:pt x="154332" y="1352634"/>
                    <a:pt x="168090" y="1342587"/>
                    <a:pt x="177504" y="1332541"/>
                  </a:cubicBezTo>
                  <a:close/>
                  <a:moveTo>
                    <a:pt x="92655" y="1300029"/>
                  </a:moveTo>
                  <a:cubicBezTo>
                    <a:pt x="93376" y="1300029"/>
                    <a:pt x="94098" y="1300029"/>
                    <a:pt x="94819" y="1300029"/>
                  </a:cubicBezTo>
                  <a:lnTo>
                    <a:pt x="97345" y="1300383"/>
                  </a:lnTo>
                  <a:cubicBezTo>
                    <a:pt x="109973" y="1301800"/>
                    <a:pt x="120797" y="1303217"/>
                    <a:pt x="131982" y="1303217"/>
                  </a:cubicBezTo>
                  <a:cubicBezTo>
                    <a:pt x="140280" y="1303217"/>
                    <a:pt x="147857" y="1302508"/>
                    <a:pt x="155794" y="1301092"/>
                  </a:cubicBezTo>
                  <a:cubicBezTo>
                    <a:pt x="163010" y="1299675"/>
                    <a:pt x="169505" y="1302508"/>
                    <a:pt x="172752" y="1308883"/>
                  </a:cubicBezTo>
                  <a:cubicBezTo>
                    <a:pt x="175277" y="1314549"/>
                    <a:pt x="174556" y="1321278"/>
                    <a:pt x="170226" y="1326236"/>
                  </a:cubicBezTo>
                  <a:lnTo>
                    <a:pt x="158554" y="1334372"/>
                  </a:lnTo>
                  <a:lnTo>
                    <a:pt x="177502" y="1324560"/>
                  </a:lnTo>
                  <a:cubicBezTo>
                    <a:pt x="178589" y="1323488"/>
                    <a:pt x="180038" y="1325274"/>
                    <a:pt x="178951" y="1326346"/>
                  </a:cubicBezTo>
                  <a:cubicBezTo>
                    <a:pt x="164823" y="1340633"/>
                    <a:pt x="147798" y="1350634"/>
                    <a:pt x="127150" y="1351706"/>
                  </a:cubicBezTo>
                  <a:cubicBezTo>
                    <a:pt x="126787" y="1351706"/>
                    <a:pt x="126425" y="1350634"/>
                    <a:pt x="127150" y="1350634"/>
                  </a:cubicBezTo>
                  <a:lnTo>
                    <a:pt x="145362" y="1341203"/>
                  </a:lnTo>
                  <a:lnTo>
                    <a:pt x="120797" y="1345359"/>
                  </a:lnTo>
                  <a:cubicBezTo>
                    <a:pt x="107086" y="1345359"/>
                    <a:pt x="95541" y="1342880"/>
                    <a:pt x="88325" y="1341109"/>
                  </a:cubicBezTo>
                  <a:cubicBezTo>
                    <a:pt x="76419" y="1337922"/>
                    <a:pt x="72450" y="1326590"/>
                    <a:pt x="73532" y="1317382"/>
                  </a:cubicBezTo>
                  <a:cubicBezTo>
                    <a:pt x="74976" y="1307112"/>
                    <a:pt x="82552" y="1300029"/>
                    <a:pt x="92655" y="1300029"/>
                  </a:cubicBezTo>
                  <a:close/>
                  <a:moveTo>
                    <a:pt x="43726" y="1244836"/>
                  </a:moveTo>
                  <a:cubicBezTo>
                    <a:pt x="45882" y="1257481"/>
                    <a:pt x="58103" y="1265068"/>
                    <a:pt x="58822" y="1277352"/>
                  </a:cubicBezTo>
                  <a:lnTo>
                    <a:pt x="58243" y="1284022"/>
                  </a:lnTo>
                  <a:lnTo>
                    <a:pt x="60412" y="1277833"/>
                  </a:lnTo>
                  <a:cubicBezTo>
                    <a:pt x="59839" y="1270114"/>
                    <a:pt x="56928" y="1262167"/>
                    <a:pt x="53577" y="1255956"/>
                  </a:cubicBezTo>
                  <a:cubicBezTo>
                    <a:pt x="53224" y="1255591"/>
                    <a:pt x="53930" y="1255225"/>
                    <a:pt x="53930" y="1255591"/>
                  </a:cubicBezTo>
                  <a:cubicBezTo>
                    <a:pt x="64160" y="1267283"/>
                    <a:pt x="67335" y="1289206"/>
                    <a:pt x="54635" y="1299802"/>
                  </a:cubicBezTo>
                  <a:cubicBezTo>
                    <a:pt x="53577" y="1300898"/>
                    <a:pt x="51813" y="1299071"/>
                    <a:pt x="53224" y="1298340"/>
                  </a:cubicBezTo>
                  <a:lnTo>
                    <a:pt x="56037" y="1290315"/>
                  </a:lnTo>
                  <a:lnTo>
                    <a:pt x="49836" y="1295778"/>
                  </a:lnTo>
                  <a:cubicBezTo>
                    <a:pt x="48039" y="1296139"/>
                    <a:pt x="47320" y="1293610"/>
                    <a:pt x="49117" y="1293249"/>
                  </a:cubicBezTo>
                  <a:cubicBezTo>
                    <a:pt x="60979" y="1290719"/>
                    <a:pt x="55946" y="1272655"/>
                    <a:pt x="51633" y="1266152"/>
                  </a:cubicBezTo>
                  <a:cubicBezTo>
                    <a:pt x="46961" y="1259649"/>
                    <a:pt x="43007" y="1253507"/>
                    <a:pt x="42288" y="1245197"/>
                  </a:cubicBezTo>
                  <a:cubicBezTo>
                    <a:pt x="42288" y="1244474"/>
                    <a:pt x="43726" y="1244113"/>
                    <a:pt x="43726" y="1244836"/>
                  </a:cubicBezTo>
                  <a:close/>
                  <a:moveTo>
                    <a:pt x="20264" y="1193313"/>
                  </a:moveTo>
                  <a:cubicBezTo>
                    <a:pt x="28945" y="1193313"/>
                    <a:pt x="38349" y="1199779"/>
                    <a:pt x="38711" y="1211274"/>
                  </a:cubicBezTo>
                  <a:cubicBezTo>
                    <a:pt x="39073" y="1214866"/>
                    <a:pt x="39073" y="1218458"/>
                    <a:pt x="39073" y="1222050"/>
                  </a:cubicBezTo>
                  <a:cubicBezTo>
                    <a:pt x="39434" y="1240011"/>
                    <a:pt x="39796" y="1256894"/>
                    <a:pt x="50647" y="1270904"/>
                  </a:cubicBezTo>
                  <a:cubicBezTo>
                    <a:pt x="53903" y="1275214"/>
                    <a:pt x="54626" y="1280243"/>
                    <a:pt x="52456" y="1284554"/>
                  </a:cubicBezTo>
                  <a:cubicBezTo>
                    <a:pt x="50286" y="1288864"/>
                    <a:pt x="45945" y="1291379"/>
                    <a:pt x="41243" y="1291379"/>
                  </a:cubicBezTo>
                  <a:cubicBezTo>
                    <a:pt x="40158" y="1291379"/>
                    <a:pt x="39073" y="1291379"/>
                    <a:pt x="38349" y="1291020"/>
                  </a:cubicBezTo>
                  <a:cubicBezTo>
                    <a:pt x="26775" y="1288864"/>
                    <a:pt x="17009" y="1281321"/>
                    <a:pt x="10136" y="1269826"/>
                  </a:cubicBezTo>
                  <a:cubicBezTo>
                    <a:pt x="-1439" y="1250069"/>
                    <a:pt x="-2162" y="1222769"/>
                    <a:pt x="3264" y="1206245"/>
                  </a:cubicBezTo>
                  <a:cubicBezTo>
                    <a:pt x="5796" y="1198342"/>
                    <a:pt x="12306" y="1193313"/>
                    <a:pt x="20264" y="1193313"/>
                  </a:cubicBezTo>
                  <a:close/>
                  <a:moveTo>
                    <a:pt x="235654" y="1191988"/>
                  </a:moveTo>
                  <a:cubicBezTo>
                    <a:pt x="241519" y="1191318"/>
                    <a:pt x="247781" y="1193372"/>
                    <a:pt x="252014" y="1198195"/>
                  </a:cubicBezTo>
                  <a:cubicBezTo>
                    <a:pt x="253072" y="1199623"/>
                    <a:pt x="250956" y="1201052"/>
                    <a:pt x="249897" y="1199981"/>
                  </a:cubicBezTo>
                  <a:lnTo>
                    <a:pt x="244764" y="1200375"/>
                  </a:lnTo>
                  <a:lnTo>
                    <a:pt x="252334" y="1204269"/>
                  </a:lnTo>
                  <a:cubicBezTo>
                    <a:pt x="255085" y="1207821"/>
                    <a:pt x="256889" y="1212467"/>
                    <a:pt x="258693" y="1217021"/>
                  </a:cubicBezTo>
                  <a:cubicBezTo>
                    <a:pt x="259414" y="1218843"/>
                    <a:pt x="256528" y="1219571"/>
                    <a:pt x="256167" y="1217750"/>
                  </a:cubicBezTo>
                  <a:cubicBezTo>
                    <a:pt x="254724" y="1214106"/>
                    <a:pt x="253191" y="1209552"/>
                    <a:pt x="250800" y="1206045"/>
                  </a:cubicBezTo>
                  <a:lnTo>
                    <a:pt x="240450" y="1200707"/>
                  </a:lnTo>
                  <a:lnTo>
                    <a:pt x="240190" y="1200727"/>
                  </a:lnTo>
                  <a:lnTo>
                    <a:pt x="231729" y="1209107"/>
                  </a:lnTo>
                  <a:lnTo>
                    <a:pt x="239259" y="1204425"/>
                  </a:lnTo>
                  <a:cubicBezTo>
                    <a:pt x="243992" y="1204425"/>
                    <a:pt x="247996" y="1206941"/>
                    <a:pt x="249452" y="1210536"/>
                  </a:cubicBezTo>
                  <a:cubicBezTo>
                    <a:pt x="255640" y="1223116"/>
                    <a:pt x="257824" y="1237134"/>
                    <a:pt x="255640" y="1251511"/>
                  </a:cubicBezTo>
                  <a:cubicBezTo>
                    <a:pt x="254548" y="1260856"/>
                    <a:pt x="250908" y="1268404"/>
                    <a:pt x="247632" y="1275952"/>
                  </a:cubicBezTo>
                  <a:cubicBezTo>
                    <a:pt x="245812" y="1279547"/>
                    <a:pt x="244356" y="1282782"/>
                    <a:pt x="242900" y="1286376"/>
                  </a:cubicBezTo>
                  <a:cubicBezTo>
                    <a:pt x="239623" y="1294284"/>
                    <a:pt x="232343" y="1299316"/>
                    <a:pt x="222879" y="1299316"/>
                  </a:cubicBezTo>
                  <a:cubicBezTo>
                    <a:pt x="215599" y="1299316"/>
                    <a:pt x="208318" y="1295721"/>
                    <a:pt x="204678" y="1290330"/>
                  </a:cubicBezTo>
                  <a:cubicBezTo>
                    <a:pt x="201766" y="1285657"/>
                    <a:pt x="201038" y="1279547"/>
                    <a:pt x="203950" y="1273796"/>
                  </a:cubicBezTo>
                  <a:cubicBezTo>
                    <a:pt x="205770" y="1269483"/>
                    <a:pt x="207954" y="1265169"/>
                    <a:pt x="210138" y="1261575"/>
                  </a:cubicBezTo>
                  <a:cubicBezTo>
                    <a:pt x="213779" y="1254386"/>
                    <a:pt x="217055" y="1247917"/>
                    <a:pt x="218875" y="1241087"/>
                  </a:cubicBezTo>
                  <a:lnTo>
                    <a:pt x="219967" y="1238212"/>
                  </a:lnTo>
                  <a:lnTo>
                    <a:pt x="228993" y="1211817"/>
                  </a:lnTo>
                  <a:lnTo>
                    <a:pt x="221531" y="1219207"/>
                  </a:lnTo>
                  <a:cubicBezTo>
                    <a:pt x="221531" y="1219936"/>
                    <a:pt x="220088" y="1219571"/>
                    <a:pt x="220088" y="1218843"/>
                  </a:cubicBezTo>
                  <a:cubicBezTo>
                    <a:pt x="220629" y="1214106"/>
                    <a:pt x="223065" y="1208914"/>
                    <a:pt x="226672" y="1204907"/>
                  </a:cubicBezTo>
                  <a:lnTo>
                    <a:pt x="234066" y="1201198"/>
                  </a:lnTo>
                  <a:lnTo>
                    <a:pt x="222028" y="1202124"/>
                  </a:lnTo>
                  <a:cubicBezTo>
                    <a:pt x="222028" y="1202481"/>
                    <a:pt x="221675" y="1202124"/>
                    <a:pt x="221675" y="1202124"/>
                  </a:cubicBezTo>
                  <a:cubicBezTo>
                    <a:pt x="224321" y="1196051"/>
                    <a:pt x="229789" y="1192658"/>
                    <a:pt x="235654" y="1191988"/>
                  </a:cubicBezTo>
                  <a:close/>
                  <a:moveTo>
                    <a:pt x="178334" y="1143251"/>
                  </a:moveTo>
                  <a:cubicBezTo>
                    <a:pt x="183140" y="1146574"/>
                    <a:pt x="187946" y="1150635"/>
                    <a:pt x="192013" y="1155435"/>
                  </a:cubicBezTo>
                  <a:cubicBezTo>
                    <a:pt x="196080" y="1160234"/>
                    <a:pt x="199037" y="1165772"/>
                    <a:pt x="202734" y="1170940"/>
                  </a:cubicBezTo>
                  <a:cubicBezTo>
                    <a:pt x="203843" y="1172048"/>
                    <a:pt x="201995" y="1173894"/>
                    <a:pt x="200886" y="1172417"/>
                  </a:cubicBezTo>
                  <a:cubicBezTo>
                    <a:pt x="197189" y="1167618"/>
                    <a:pt x="194231" y="1161711"/>
                    <a:pt x="190165" y="1156911"/>
                  </a:cubicBezTo>
                  <a:cubicBezTo>
                    <a:pt x="186468" y="1152481"/>
                    <a:pt x="181661" y="1148420"/>
                    <a:pt x="177595" y="1143621"/>
                  </a:cubicBezTo>
                  <a:cubicBezTo>
                    <a:pt x="177225" y="1143251"/>
                    <a:pt x="177964" y="1142513"/>
                    <a:pt x="178334" y="1143251"/>
                  </a:cubicBezTo>
                  <a:close/>
                  <a:moveTo>
                    <a:pt x="225540" y="1114304"/>
                  </a:moveTo>
                  <a:cubicBezTo>
                    <a:pt x="230717" y="1118701"/>
                    <a:pt x="235894" y="1124196"/>
                    <a:pt x="239690" y="1130057"/>
                  </a:cubicBezTo>
                  <a:cubicBezTo>
                    <a:pt x="240380" y="1131156"/>
                    <a:pt x="238654" y="1132622"/>
                    <a:pt x="237964" y="1131523"/>
                  </a:cubicBezTo>
                  <a:cubicBezTo>
                    <a:pt x="233823" y="1126028"/>
                    <a:pt x="228301" y="1120532"/>
                    <a:pt x="225195" y="1114671"/>
                  </a:cubicBezTo>
                  <a:cubicBezTo>
                    <a:pt x="224850" y="1114304"/>
                    <a:pt x="225195" y="1113938"/>
                    <a:pt x="225540" y="1114304"/>
                  </a:cubicBezTo>
                  <a:close/>
                  <a:moveTo>
                    <a:pt x="209708" y="1107588"/>
                  </a:moveTo>
                  <a:cubicBezTo>
                    <a:pt x="222530" y="1114326"/>
                    <a:pt x="230956" y="1127094"/>
                    <a:pt x="240481" y="1137733"/>
                  </a:cubicBezTo>
                  <a:cubicBezTo>
                    <a:pt x="241947" y="1138797"/>
                    <a:pt x="239749" y="1140570"/>
                    <a:pt x="238650" y="1139507"/>
                  </a:cubicBezTo>
                  <a:cubicBezTo>
                    <a:pt x="233521" y="1134187"/>
                    <a:pt x="229124" y="1127803"/>
                    <a:pt x="224362" y="1122483"/>
                  </a:cubicBezTo>
                  <a:cubicBezTo>
                    <a:pt x="219233" y="1117518"/>
                    <a:pt x="214104" y="1112908"/>
                    <a:pt x="208975" y="1108297"/>
                  </a:cubicBezTo>
                  <a:cubicBezTo>
                    <a:pt x="208975" y="1107943"/>
                    <a:pt x="208975" y="1107588"/>
                    <a:pt x="209708" y="1107588"/>
                  </a:cubicBezTo>
                  <a:close/>
                  <a:moveTo>
                    <a:pt x="176397" y="1098063"/>
                  </a:moveTo>
                  <a:cubicBezTo>
                    <a:pt x="185826" y="1098063"/>
                    <a:pt x="197432" y="1102338"/>
                    <a:pt x="206861" y="1109462"/>
                  </a:cubicBezTo>
                  <a:cubicBezTo>
                    <a:pt x="216290" y="1116943"/>
                    <a:pt x="229346" y="1126917"/>
                    <a:pt x="235511" y="1139385"/>
                  </a:cubicBezTo>
                  <a:cubicBezTo>
                    <a:pt x="238775" y="1145797"/>
                    <a:pt x="238413" y="1153277"/>
                    <a:pt x="234061" y="1159689"/>
                  </a:cubicBezTo>
                  <a:cubicBezTo>
                    <a:pt x="230071" y="1166457"/>
                    <a:pt x="223181" y="1170732"/>
                    <a:pt x="215928" y="1170732"/>
                  </a:cubicBezTo>
                  <a:cubicBezTo>
                    <a:pt x="210488" y="1170732"/>
                    <a:pt x="205410" y="1167882"/>
                    <a:pt x="201421" y="1163251"/>
                  </a:cubicBezTo>
                  <a:cubicBezTo>
                    <a:pt x="195981" y="1156127"/>
                    <a:pt x="190178" y="1150427"/>
                    <a:pt x="184013" y="1144015"/>
                  </a:cubicBezTo>
                  <a:lnTo>
                    <a:pt x="180387" y="1140809"/>
                  </a:lnTo>
                  <a:cubicBezTo>
                    <a:pt x="177485" y="1137603"/>
                    <a:pt x="173496" y="1134754"/>
                    <a:pt x="169507" y="1131904"/>
                  </a:cubicBezTo>
                  <a:cubicBezTo>
                    <a:pt x="166243" y="1129767"/>
                    <a:pt x="162979" y="1127629"/>
                    <a:pt x="160077" y="1124780"/>
                  </a:cubicBezTo>
                  <a:cubicBezTo>
                    <a:pt x="156451" y="1121930"/>
                    <a:pt x="155000" y="1117655"/>
                    <a:pt x="155363" y="1113024"/>
                  </a:cubicBezTo>
                  <a:cubicBezTo>
                    <a:pt x="156088" y="1108037"/>
                    <a:pt x="158989" y="1103406"/>
                    <a:pt x="163341" y="1100913"/>
                  </a:cubicBezTo>
                  <a:cubicBezTo>
                    <a:pt x="166968" y="1098776"/>
                    <a:pt x="171320" y="1098063"/>
                    <a:pt x="176397" y="1098063"/>
                  </a:cubicBezTo>
                  <a:close/>
                  <a:moveTo>
                    <a:pt x="99187" y="1085589"/>
                  </a:moveTo>
                  <a:cubicBezTo>
                    <a:pt x="100657" y="1085952"/>
                    <a:pt x="99922" y="1088129"/>
                    <a:pt x="98452" y="1088129"/>
                  </a:cubicBezTo>
                  <a:lnTo>
                    <a:pt x="88323" y="1090599"/>
                  </a:lnTo>
                  <a:lnTo>
                    <a:pt x="103990" y="1089596"/>
                  </a:lnTo>
                  <a:cubicBezTo>
                    <a:pt x="105428" y="1089949"/>
                    <a:pt x="104709" y="1091713"/>
                    <a:pt x="103270" y="1091713"/>
                  </a:cubicBezTo>
                  <a:lnTo>
                    <a:pt x="96214" y="1093649"/>
                  </a:lnTo>
                  <a:lnTo>
                    <a:pt x="106773" y="1095123"/>
                  </a:lnTo>
                  <a:cubicBezTo>
                    <a:pt x="110896" y="1097759"/>
                    <a:pt x="113853" y="1102120"/>
                    <a:pt x="114749" y="1107573"/>
                  </a:cubicBezTo>
                  <a:cubicBezTo>
                    <a:pt x="116542" y="1115933"/>
                    <a:pt x="112957" y="1126838"/>
                    <a:pt x="101844" y="1131200"/>
                  </a:cubicBezTo>
                  <a:cubicBezTo>
                    <a:pt x="90732" y="1135562"/>
                    <a:pt x="81053" y="1139197"/>
                    <a:pt x="72091" y="1145740"/>
                  </a:cubicBezTo>
                  <a:cubicBezTo>
                    <a:pt x="70299" y="1146830"/>
                    <a:pt x="68865" y="1147921"/>
                    <a:pt x="67073" y="1149375"/>
                  </a:cubicBezTo>
                  <a:cubicBezTo>
                    <a:pt x="62054" y="1152646"/>
                    <a:pt x="56677" y="1155554"/>
                    <a:pt x="54527" y="1160280"/>
                  </a:cubicBezTo>
                  <a:cubicBezTo>
                    <a:pt x="52376" y="1164642"/>
                    <a:pt x="48074" y="1167550"/>
                    <a:pt x="43414" y="1167550"/>
                  </a:cubicBezTo>
                  <a:cubicBezTo>
                    <a:pt x="36245" y="1167550"/>
                    <a:pt x="28717" y="1161734"/>
                    <a:pt x="28717" y="1153010"/>
                  </a:cubicBezTo>
                  <a:cubicBezTo>
                    <a:pt x="28358" y="1138288"/>
                    <a:pt x="37499" y="1125112"/>
                    <a:pt x="50046" y="1114706"/>
                  </a:cubicBezTo>
                  <a:lnTo>
                    <a:pt x="84351" y="1096903"/>
                  </a:lnTo>
                  <a:lnTo>
                    <a:pt x="60829" y="1103355"/>
                  </a:lnTo>
                  <a:cubicBezTo>
                    <a:pt x="60469" y="1104060"/>
                    <a:pt x="59750" y="1103002"/>
                    <a:pt x="60110" y="1102649"/>
                  </a:cubicBezTo>
                  <a:lnTo>
                    <a:pt x="76219" y="1093551"/>
                  </a:lnTo>
                  <a:lnTo>
                    <a:pt x="67203" y="1095749"/>
                  </a:lnTo>
                  <a:cubicBezTo>
                    <a:pt x="66468" y="1096112"/>
                    <a:pt x="66100" y="1095024"/>
                    <a:pt x="66468" y="1094661"/>
                  </a:cubicBezTo>
                  <a:cubicBezTo>
                    <a:pt x="76394" y="1088492"/>
                    <a:pt x="87423" y="1083775"/>
                    <a:pt x="99187" y="1085589"/>
                  </a:cubicBezTo>
                  <a:close/>
                  <a:moveTo>
                    <a:pt x="113725" y="924171"/>
                  </a:moveTo>
                  <a:cubicBezTo>
                    <a:pt x="113725" y="923438"/>
                    <a:pt x="114916" y="923438"/>
                    <a:pt x="115313" y="924171"/>
                  </a:cubicBezTo>
                  <a:cubicBezTo>
                    <a:pt x="115710" y="937725"/>
                    <a:pt x="114916" y="950914"/>
                    <a:pt x="116503" y="964102"/>
                  </a:cubicBezTo>
                  <a:cubicBezTo>
                    <a:pt x="116503" y="965934"/>
                    <a:pt x="113725" y="965934"/>
                    <a:pt x="113725" y="964102"/>
                  </a:cubicBezTo>
                  <a:cubicBezTo>
                    <a:pt x="112138" y="950914"/>
                    <a:pt x="113329" y="937725"/>
                    <a:pt x="113725" y="924171"/>
                  </a:cubicBezTo>
                  <a:close/>
                  <a:moveTo>
                    <a:pt x="118777" y="916220"/>
                  </a:moveTo>
                  <a:cubicBezTo>
                    <a:pt x="118777" y="915500"/>
                    <a:pt x="119931" y="915500"/>
                    <a:pt x="119931" y="916220"/>
                  </a:cubicBezTo>
                  <a:cubicBezTo>
                    <a:pt x="120509" y="936018"/>
                    <a:pt x="121086" y="955816"/>
                    <a:pt x="121374" y="975253"/>
                  </a:cubicBezTo>
                  <a:cubicBezTo>
                    <a:pt x="121374" y="977053"/>
                    <a:pt x="119354" y="977053"/>
                    <a:pt x="119354" y="975253"/>
                  </a:cubicBezTo>
                  <a:cubicBezTo>
                    <a:pt x="119354" y="955456"/>
                    <a:pt x="118488" y="936018"/>
                    <a:pt x="118777" y="916220"/>
                  </a:cubicBezTo>
                  <a:close/>
                  <a:moveTo>
                    <a:pt x="138652" y="906902"/>
                  </a:moveTo>
                  <a:cubicBezTo>
                    <a:pt x="145109" y="907896"/>
                    <a:pt x="151154" y="912592"/>
                    <a:pt x="150604" y="919997"/>
                  </a:cubicBezTo>
                  <a:cubicBezTo>
                    <a:pt x="148406" y="951785"/>
                    <a:pt x="159397" y="986463"/>
                    <a:pt x="142178" y="1016083"/>
                  </a:cubicBezTo>
                  <a:cubicBezTo>
                    <a:pt x="138881" y="1021502"/>
                    <a:pt x="131188" y="1019696"/>
                    <a:pt x="129356" y="1014277"/>
                  </a:cubicBezTo>
                  <a:cubicBezTo>
                    <a:pt x="123861" y="997661"/>
                    <a:pt x="125327" y="980322"/>
                    <a:pt x="124960" y="962983"/>
                  </a:cubicBezTo>
                  <a:cubicBezTo>
                    <a:pt x="124227" y="947089"/>
                    <a:pt x="121663" y="931917"/>
                    <a:pt x="124227" y="916023"/>
                  </a:cubicBezTo>
                  <a:cubicBezTo>
                    <a:pt x="125327" y="908618"/>
                    <a:pt x="132196" y="905909"/>
                    <a:pt x="138652" y="906902"/>
                  </a:cubicBezTo>
                  <a:close/>
                  <a:moveTo>
                    <a:pt x="158899" y="832435"/>
                  </a:moveTo>
                  <a:cubicBezTo>
                    <a:pt x="159249" y="831363"/>
                    <a:pt x="161000" y="831363"/>
                    <a:pt x="161000" y="832435"/>
                  </a:cubicBezTo>
                  <a:cubicBezTo>
                    <a:pt x="159949" y="839221"/>
                    <a:pt x="159949" y="848865"/>
                    <a:pt x="154347" y="853152"/>
                  </a:cubicBezTo>
                  <a:cubicBezTo>
                    <a:pt x="149794" y="857081"/>
                    <a:pt x="143141" y="859581"/>
                    <a:pt x="137538" y="855652"/>
                  </a:cubicBezTo>
                  <a:cubicBezTo>
                    <a:pt x="137538" y="855295"/>
                    <a:pt x="137538" y="854580"/>
                    <a:pt x="137888" y="854580"/>
                  </a:cubicBezTo>
                  <a:cubicBezTo>
                    <a:pt x="143841" y="856366"/>
                    <a:pt x="151895" y="854580"/>
                    <a:pt x="155047" y="849223"/>
                  </a:cubicBezTo>
                  <a:cubicBezTo>
                    <a:pt x="157848" y="844222"/>
                    <a:pt x="158549" y="838150"/>
                    <a:pt x="158899" y="832435"/>
                  </a:cubicBezTo>
                  <a:close/>
                  <a:moveTo>
                    <a:pt x="157822" y="813778"/>
                  </a:moveTo>
                  <a:cubicBezTo>
                    <a:pt x="158175" y="812313"/>
                    <a:pt x="160292" y="812679"/>
                    <a:pt x="159939" y="814145"/>
                  </a:cubicBezTo>
                  <a:cubicBezTo>
                    <a:pt x="157822" y="824402"/>
                    <a:pt x="160997" y="842353"/>
                    <a:pt x="151825" y="849314"/>
                  </a:cubicBezTo>
                  <a:cubicBezTo>
                    <a:pt x="145828" y="854076"/>
                    <a:pt x="135597" y="854809"/>
                    <a:pt x="132775" y="846383"/>
                  </a:cubicBezTo>
                  <a:cubicBezTo>
                    <a:pt x="132775" y="845650"/>
                    <a:pt x="133833" y="845284"/>
                    <a:pt x="134186" y="846017"/>
                  </a:cubicBezTo>
                  <a:cubicBezTo>
                    <a:pt x="136656" y="850413"/>
                    <a:pt x="141947" y="851145"/>
                    <a:pt x="146181" y="849680"/>
                  </a:cubicBezTo>
                  <a:cubicBezTo>
                    <a:pt x="151472" y="847848"/>
                    <a:pt x="154295" y="843819"/>
                    <a:pt x="155353" y="838323"/>
                  </a:cubicBezTo>
                  <a:cubicBezTo>
                    <a:pt x="156764" y="830264"/>
                    <a:pt x="156411" y="821838"/>
                    <a:pt x="157822" y="813778"/>
                  </a:cubicBezTo>
                  <a:close/>
                  <a:moveTo>
                    <a:pt x="140535" y="732938"/>
                  </a:moveTo>
                  <a:cubicBezTo>
                    <a:pt x="143024" y="732938"/>
                    <a:pt x="145158" y="733653"/>
                    <a:pt x="146936" y="735084"/>
                  </a:cubicBezTo>
                  <a:cubicBezTo>
                    <a:pt x="151203" y="735084"/>
                    <a:pt x="155826" y="737588"/>
                    <a:pt x="157604" y="742953"/>
                  </a:cubicBezTo>
                  <a:cubicBezTo>
                    <a:pt x="162582" y="756545"/>
                    <a:pt x="158671" y="773713"/>
                    <a:pt x="158671" y="787663"/>
                  </a:cubicBezTo>
                  <a:cubicBezTo>
                    <a:pt x="158671" y="806619"/>
                    <a:pt x="156182" y="822715"/>
                    <a:pt x="150848" y="841314"/>
                  </a:cubicBezTo>
                  <a:cubicBezTo>
                    <a:pt x="150136" y="843818"/>
                    <a:pt x="148003" y="845964"/>
                    <a:pt x="145514" y="846679"/>
                  </a:cubicBezTo>
                  <a:cubicBezTo>
                    <a:pt x="142313" y="848467"/>
                    <a:pt x="137690" y="847037"/>
                    <a:pt x="135201" y="842745"/>
                  </a:cubicBezTo>
                  <a:cubicBezTo>
                    <a:pt x="121333" y="815204"/>
                    <a:pt x="122044" y="778721"/>
                    <a:pt x="119555" y="748676"/>
                  </a:cubicBezTo>
                  <a:cubicBezTo>
                    <a:pt x="118488" y="737946"/>
                    <a:pt x="127378" y="733296"/>
                    <a:pt x="135201" y="734369"/>
                  </a:cubicBezTo>
                  <a:cubicBezTo>
                    <a:pt x="136979" y="733653"/>
                    <a:pt x="138402" y="732938"/>
                    <a:pt x="140535" y="732938"/>
                  </a:cubicBezTo>
                  <a:close/>
                  <a:moveTo>
                    <a:pt x="112369" y="644403"/>
                  </a:moveTo>
                  <a:cubicBezTo>
                    <a:pt x="112369" y="644038"/>
                    <a:pt x="112733" y="644038"/>
                    <a:pt x="112733" y="644403"/>
                  </a:cubicBezTo>
                  <a:cubicBezTo>
                    <a:pt x="114552" y="656087"/>
                    <a:pt x="116007" y="669231"/>
                    <a:pt x="126194" y="676899"/>
                  </a:cubicBezTo>
                  <a:cubicBezTo>
                    <a:pt x="127649" y="677994"/>
                    <a:pt x="126194" y="680185"/>
                    <a:pt x="125103" y="679090"/>
                  </a:cubicBezTo>
                  <a:cubicBezTo>
                    <a:pt x="114916" y="671422"/>
                    <a:pt x="110550" y="656817"/>
                    <a:pt x="112369" y="644403"/>
                  </a:cubicBezTo>
                  <a:close/>
                  <a:moveTo>
                    <a:pt x="114415" y="625348"/>
                  </a:moveTo>
                  <a:cubicBezTo>
                    <a:pt x="117866" y="641921"/>
                    <a:pt x="118211" y="658495"/>
                    <a:pt x="128220" y="672906"/>
                  </a:cubicBezTo>
                  <a:cubicBezTo>
                    <a:pt x="129255" y="674347"/>
                    <a:pt x="126839" y="675428"/>
                    <a:pt x="126149" y="673987"/>
                  </a:cubicBezTo>
                  <a:cubicBezTo>
                    <a:pt x="115796" y="659575"/>
                    <a:pt x="115105" y="642642"/>
                    <a:pt x="113725" y="625709"/>
                  </a:cubicBezTo>
                  <a:cubicBezTo>
                    <a:pt x="113725" y="624988"/>
                    <a:pt x="114415" y="624988"/>
                    <a:pt x="114415" y="625348"/>
                  </a:cubicBezTo>
                  <a:close/>
                  <a:moveTo>
                    <a:pt x="134860" y="555500"/>
                  </a:moveTo>
                  <a:cubicBezTo>
                    <a:pt x="141643" y="555138"/>
                    <a:pt x="147711" y="556948"/>
                    <a:pt x="152708" y="560928"/>
                  </a:cubicBezTo>
                  <a:cubicBezTo>
                    <a:pt x="160561" y="562014"/>
                    <a:pt x="167343" y="568528"/>
                    <a:pt x="164131" y="577937"/>
                  </a:cubicBezTo>
                  <a:cubicBezTo>
                    <a:pt x="159133" y="593499"/>
                    <a:pt x="159490" y="613403"/>
                    <a:pt x="157348" y="629688"/>
                  </a:cubicBezTo>
                  <a:cubicBezTo>
                    <a:pt x="155564" y="643078"/>
                    <a:pt x="153422" y="659725"/>
                    <a:pt x="142713" y="668772"/>
                  </a:cubicBezTo>
                  <a:cubicBezTo>
                    <a:pt x="142356" y="669134"/>
                    <a:pt x="141999" y="669134"/>
                    <a:pt x="141643" y="669134"/>
                  </a:cubicBezTo>
                  <a:cubicBezTo>
                    <a:pt x="141643" y="669496"/>
                    <a:pt x="141643" y="669857"/>
                    <a:pt x="141286" y="670219"/>
                  </a:cubicBezTo>
                  <a:cubicBezTo>
                    <a:pt x="139858" y="672753"/>
                    <a:pt x="135931" y="673838"/>
                    <a:pt x="133433" y="672029"/>
                  </a:cubicBezTo>
                  <a:cubicBezTo>
                    <a:pt x="133076" y="672029"/>
                    <a:pt x="133076" y="671667"/>
                    <a:pt x="133076" y="671667"/>
                  </a:cubicBezTo>
                  <a:cubicBezTo>
                    <a:pt x="130934" y="671305"/>
                    <a:pt x="129506" y="670219"/>
                    <a:pt x="128792" y="668410"/>
                  </a:cubicBezTo>
                  <a:cubicBezTo>
                    <a:pt x="128435" y="668048"/>
                    <a:pt x="128435" y="667686"/>
                    <a:pt x="128078" y="667324"/>
                  </a:cubicBezTo>
                  <a:cubicBezTo>
                    <a:pt x="120225" y="658277"/>
                    <a:pt x="118798" y="645249"/>
                    <a:pt x="119511" y="631497"/>
                  </a:cubicBezTo>
                  <a:cubicBezTo>
                    <a:pt x="118798" y="628602"/>
                    <a:pt x="118441" y="625707"/>
                    <a:pt x="117727" y="622812"/>
                  </a:cubicBezTo>
                  <a:cubicBezTo>
                    <a:pt x="114871" y="607974"/>
                    <a:pt x="111301" y="593137"/>
                    <a:pt x="108803" y="578299"/>
                  </a:cubicBezTo>
                  <a:cubicBezTo>
                    <a:pt x="107375" y="569614"/>
                    <a:pt x="112372" y="563823"/>
                    <a:pt x="118798" y="561290"/>
                  </a:cubicBezTo>
                  <a:cubicBezTo>
                    <a:pt x="120939" y="559843"/>
                    <a:pt x="122724" y="558395"/>
                    <a:pt x="125223" y="557309"/>
                  </a:cubicBezTo>
                  <a:cubicBezTo>
                    <a:pt x="128078" y="555862"/>
                    <a:pt x="131648" y="555862"/>
                    <a:pt x="134860" y="555500"/>
                  </a:cubicBezTo>
                  <a:close/>
                  <a:moveTo>
                    <a:pt x="128427" y="377541"/>
                  </a:moveTo>
                  <a:cubicBezTo>
                    <a:pt x="139660" y="375750"/>
                    <a:pt x="151256" y="376108"/>
                    <a:pt x="160315" y="383630"/>
                  </a:cubicBezTo>
                  <a:cubicBezTo>
                    <a:pt x="164664" y="387569"/>
                    <a:pt x="165751" y="392583"/>
                    <a:pt x="164664" y="397239"/>
                  </a:cubicBezTo>
                  <a:cubicBezTo>
                    <a:pt x="165026" y="399388"/>
                    <a:pt x="165388" y="401895"/>
                    <a:pt x="165026" y="404761"/>
                  </a:cubicBezTo>
                  <a:cubicBezTo>
                    <a:pt x="162127" y="421236"/>
                    <a:pt x="163214" y="438785"/>
                    <a:pt x="158503" y="455619"/>
                  </a:cubicBezTo>
                  <a:cubicBezTo>
                    <a:pt x="155605" y="467080"/>
                    <a:pt x="153793" y="481406"/>
                    <a:pt x="143284" y="488927"/>
                  </a:cubicBezTo>
                  <a:cubicBezTo>
                    <a:pt x="142922" y="488927"/>
                    <a:pt x="142559" y="489285"/>
                    <a:pt x="141835" y="489285"/>
                  </a:cubicBezTo>
                  <a:cubicBezTo>
                    <a:pt x="140748" y="490360"/>
                    <a:pt x="139298" y="491434"/>
                    <a:pt x="137849" y="492151"/>
                  </a:cubicBezTo>
                  <a:cubicBezTo>
                    <a:pt x="136037" y="492867"/>
                    <a:pt x="134587" y="492509"/>
                    <a:pt x="133138" y="491434"/>
                  </a:cubicBezTo>
                  <a:cubicBezTo>
                    <a:pt x="131326" y="490718"/>
                    <a:pt x="129514" y="490002"/>
                    <a:pt x="128427" y="488927"/>
                  </a:cubicBezTo>
                  <a:cubicBezTo>
                    <a:pt x="118281" y="477108"/>
                    <a:pt x="114657" y="460991"/>
                    <a:pt x="111034" y="445949"/>
                  </a:cubicBezTo>
                  <a:cubicBezTo>
                    <a:pt x="107410" y="430548"/>
                    <a:pt x="101612" y="415864"/>
                    <a:pt x="100163" y="400105"/>
                  </a:cubicBezTo>
                  <a:cubicBezTo>
                    <a:pt x="99438" y="392942"/>
                    <a:pt x="103786" y="388286"/>
                    <a:pt x="109584" y="386495"/>
                  </a:cubicBezTo>
                  <a:cubicBezTo>
                    <a:pt x="113570" y="380764"/>
                    <a:pt x="121542" y="378257"/>
                    <a:pt x="128427" y="377541"/>
                  </a:cubicBezTo>
                  <a:close/>
                  <a:moveTo>
                    <a:pt x="133574" y="369037"/>
                  </a:moveTo>
                  <a:cubicBezTo>
                    <a:pt x="144226" y="367960"/>
                    <a:pt x="155105" y="369665"/>
                    <a:pt x="162357" y="374692"/>
                  </a:cubicBezTo>
                  <a:cubicBezTo>
                    <a:pt x="176862" y="384746"/>
                    <a:pt x="170698" y="408446"/>
                    <a:pt x="170698" y="422809"/>
                  </a:cubicBezTo>
                  <a:cubicBezTo>
                    <a:pt x="170698" y="424604"/>
                    <a:pt x="167797" y="424604"/>
                    <a:pt x="167797" y="422809"/>
                  </a:cubicBezTo>
                  <a:cubicBezTo>
                    <a:pt x="167797" y="409882"/>
                    <a:pt x="173599" y="388337"/>
                    <a:pt x="161995" y="378283"/>
                  </a:cubicBezTo>
                  <a:cubicBezTo>
                    <a:pt x="149303" y="367152"/>
                    <a:pt x="119568" y="370024"/>
                    <a:pt x="107238" y="380797"/>
                  </a:cubicBezTo>
                  <a:cubicBezTo>
                    <a:pt x="106513" y="381515"/>
                    <a:pt x="105788" y="380797"/>
                    <a:pt x="106151" y="380078"/>
                  </a:cubicBezTo>
                  <a:cubicBezTo>
                    <a:pt x="112497" y="373974"/>
                    <a:pt x="122922" y="370114"/>
                    <a:pt x="133574" y="369037"/>
                  </a:cubicBezTo>
                  <a:close/>
                  <a:moveTo>
                    <a:pt x="158542" y="363600"/>
                  </a:moveTo>
                  <a:cubicBezTo>
                    <a:pt x="163884" y="366433"/>
                    <a:pt x="168158" y="371391"/>
                    <a:pt x="171008" y="376703"/>
                  </a:cubicBezTo>
                  <a:cubicBezTo>
                    <a:pt x="175282" y="384848"/>
                    <a:pt x="174213" y="392285"/>
                    <a:pt x="174926" y="401138"/>
                  </a:cubicBezTo>
                  <a:cubicBezTo>
                    <a:pt x="175282" y="402909"/>
                    <a:pt x="172789" y="403971"/>
                    <a:pt x="172433" y="401846"/>
                  </a:cubicBezTo>
                  <a:cubicBezTo>
                    <a:pt x="171008" y="393701"/>
                    <a:pt x="173145" y="385556"/>
                    <a:pt x="168515" y="378119"/>
                  </a:cubicBezTo>
                  <a:cubicBezTo>
                    <a:pt x="164953" y="372099"/>
                    <a:pt x="161035" y="366433"/>
                    <a:pt x="153555" y="364662"/>
                  </a:cubicBezTo>
                  <a:cubicBezTo>
                    <a:pt x="142870" y="361829"/>
                    <a:pt x="131829" y="364308"/>
                    <a:pt x="121144" y="366433"/>
                  </a:cubicBezTo>
                  <a:cubicBezTo>
                    <a:pt x="120431" y="366433"/>
                    <a:pt x="120075" y="365371"/>
                    <a:pt x="120787" y="365017"/>
                  </a:cubicBezTo>
                  <a:cubicBezTo>
                    <a:pt x="132185" y="361829"/>
                    <a:pt x="147144" y="358288"/>
                    <a:pt x="158542" y="363600"/>
                  </a:cubicBezTo>
                  <a:close/>
                  <a:moveTo>
                    <a:pt x="108304" y="213582"/>
                  </a:moveTo>
                  <a:lnTo>
                    <a:pt x="101880" y="226619"/>
                  </a:lnTo>
                  <a:cubicBezTo>
                    <a:pt x="101880" y="236816"/>
                    <a:pt x="102979" y="249563"/>
                    <a:pt x="107375" y="259396"/>
                  </a:cubicBezTo>
                  <a:cubicBezTo>
                    <a:pt x="108108" y="260853"/>
                    <a:pt x="105543" y="262674"/>
                    <a:pt x="104811" y="260853"/>
                  </a:cubicBezTo>
                  <a:cubicBezTo>
                    <a:pt x="101880" y="254297"/>
                    <a:pt x="100781" y="246285"/>
                    <a:pt x="99682" y="239366"/>
                  </a:cubicBezTo>
                  <a:cubicBezTo>
                    <a:pt x="98949" y="232810"/>
                    <a:pt x="97850" y="225526"/>
                    <a:pt x="100781" y="219335"/>
                  </a:cubicBezTo>
                  <a:close/>
                  <a:moveTo>
                    <a:pt x="116718" y="207148"/>
                  </a:moveTo>
                  <a:lnTo>
                    <a:pt x="108304" y="213582"/>
                  </a:lnTo>
                  <a:lnTo>
                    <a:pt x="109619" y="210913"/>
                  </a:lnTo>
                  <a:close/>
                  <a:moveTo>
                    <a:pt x="139588" y="202510"/>
                  </a:moveTo>
                  <a:cubicBezTo>
                    <a:pt x="147754" y="200840"/>
                    <a:pt x="155965" y="201020"/>
                    <a:pt x="162748" y="204091"/>
                  </a:cubicBezTo>
                  <a:cubicBezTo>
                    <a:pt x="168817" y="206619"/>
                    <a:pt x="171673" y="210953"/>
                    <a:pt x="173101" y="215288"/>
                  </a:cubicBezTo>
                  <a:cubicBezTo>
                    <a:pt x="176314" y="218900"/>
                    <a:pt x="178456" y="223595"/>
                    <a:pt x="177028" y="230097"/>
                  </a:cubicBezTo>
                  <a:cubicBezTo>
                    <a:pt x="169531" y="261883"/>
                    <a:pt x="159892" y="290418"/>
                    <a:pt x="146326" y="320036"/>
                  </a:cubicBezTo>
                  <a:cubicBezTo>
                    <a:pt x="145969" y="321120"/>
                    <a:pt x="145612" y="321481"/>
                    <a:pt x="144898" y="321842"/>
                  </a:cubicBezTo>
                  <a:cubicBezTo>
                    <a:pt x="142756" y="325093"/>
                    <a:pt x="138829" y="326177"/>
                    <a:pt x="135616" y="324732"/>
                  </a:cubicBezTo>
                  <a:cubicBezTo>
                    <a:pt x="132046" y="324732"/>
                    <a:pt x="128119" y="322565"/>
                    <a:pt x="127405" y="318230"/>
                  </a:cubicBezTo>
                  <a:cubicBezTo>
                    <a:pt x="109555" y="292585"/>
                    <a:pt x="110983" y="258993"/>
                    <a:pt x="105985" y="229375"/>
                  </a:cubicBezTo>
                  <a:cubicBezTo>
                    <a:pt x="104200" y="220345"/>
                    <a:pt x="109912" y="214204"/>
                    <a:pt x="116695" y="212037"/>
                  </a:cubicBezTo>
                  <a:cubicBezTo>
                    <a:pt x="123300" y="207703"/>
                    <a:pt x="131421" y="204181"/>
                    <a:pt x="139588" y="202510"/>
                  </a:cubicBezTo>
                  <a:close/>
                  <a:moveTo>
                    <a:pt x="124593" y="201125"/>
                  </a:moveTo>
                  <a:cubicBezTo>
                    <a:pt x="125692" y="201125"/>
                    <a:pt x="126059" y="202218"/>
                    <a:pt x="125326" y="202582"/>
                  </a:cubicBezTo>
                  <a:lnTo>
                    <a:pt x="116718" y="207148"/>
                  </a:lnTo>
                  <a:close/>
                  <a:moveTo>
                    <a:pt x="115088" y="199538"/>
                  </a:moveTo>
                  <a:cubicBezTo>
                    <a:pt x="116175" y="199538"/>
                    <a:pt x="116538" y="200963"/>
                    <a:pt x="115451" y="200963"/>
                  </a:cubicBezTo>
                  <a:cubicBezTo>
                    <a:pt x="86462" y="211650"/>
                    <a:pt x="99507" y="248696"/>
                    <a:pt x="104580" y="269713"/>
                  </a:cubicBezTo>
                  <a:cubicBezTo>
                    <a:pt x="105304" y="271494"/>
                    <a:pt x="102043" y="272207"/>
                    <a:pt x="101681" y="270426"/>
                  </a:cubicBezTo>
                  <a:cubicBezTo>
                    <a:pt x="96608" y="249053"/>
                    <a:pt x="83563" y="208087"/>
                    <a:pt x="115088" y="199538"/>
                  </a:cubicBezTo>
                  <a:close/>
                  <a:moveTo>
                    <a:pt x="135911" y="23371"/>
                  </a:moveTo>
                  <a:cubicBezTo>
                    <a:pt x="152633" y="23867"/>
                    <a:pt x="169898" y="28557"/>
                    <a:pt x="179299" y="34149"/>
                  </a:cubicBezTo>
                  <a:cubicBezTo>
                    <a:pt x="187977" y="39561"/>
                    <a:pt x="187977" y="48942"/>
                    <a:pt x="183276" y="55436"/>
                  </a:cubicBezTo>
                  <a:cubicBezTo>
                    <a:pt x="181468" y="63374"/>
                    <a:pt x="177853" y="70590"/>
                    <a:pt x="175683" y="79249"/>
                  </a:cubicBezTo>
                  <a:cubicBezTo>
                    <a:pt x="173514" y="87186"/>
                    <a:pt x="172429" y="95845"/>
                    <a:pt x="170260" y="104143"/>
                  </a:cubicBezTo>
                  <a:cubicBezTo>
                    <a:pt x="165921" y="119297"/>
                    <a:pt x="160859" y="133729"/>
                    <a:pt x="147843" y="143470"/>
                  </a:cubicBezTo>
                  <a:cubicBezTo>
                    <a:pt x="147481" y="143831"/>
                    <a:pt x="147481" y="144192"/>
                    <a:pt x="146758" y="144192"/>
                  </a:cubicBezTo>
                  <a:cubicBezTo>
                    <a:pt x="143142" y="149243"/>
                    <a:pt x="134826" y="149964"/>
                    <a:pt x="131211" y="145274"/>
                  </a:cubicBezTo>
                  <a:cubicBezTo>
                    <a:pt x="130488" y="144552"/>
                    <a:pt x="129403" y="143470"/>
                    <a:pt x="128680" y="142748"/>
                  </a:cubicBezTo>
                  <a:cubicBezTo>
                    <a:pt x="117833" y="124348"/>
                    <a:pt x="109878" y="103061"/>
                    <a:pt x="102285" y="83217"/>
                  </a:cubicBezTo>
                  <a:cubicBezTo>
                    <a:pt x="97223" y="69868"/>
                    <a:pt x="86738" y="51828"/>
                    <a:pt x="95777" y="37757"/>
                  </a:cubicBezTo>
                  <a:cubicBezTo>
                    <a:pt x="103008" y="26573"/>
                    <a:pt x="119189" y="22875"/>
                    <a:pt x="135911" y="23371"/>
                  </a:cubicBezTo>
                  <a:close/>
                  <a:moveTo>
                    <a:pt x="128317" y="19274"/>
                  </a:moveTo>
                  <a:cubicBezTo>
                    <a:pt x="147051" y="18563"/>
                    <a:pt x="171551" y="19629"/>
                    <a:pt x="187763" y="30291"/>
                  </a:cubicBezTo>
                  <a:cubicBezTo>
                    <a:pt x="189565" y="31358"/>
                    <a:pt x="187763" y="33845"/>
                    <a:pt x="186322" y="32779"/>
                  </a:cubicBezTo>
                  <a:cubicBezTo>
                    <a:pt x="173352" y="23894"/>
                    <a:pt x="153176" y="21762"/>
                    <a:pt x="138044" y="21762"/>
                  </a:cubicBezTo>
                  <a:cubicBezTo>
                    <a:pt x="127956" y="21762"/>
                    <a:pt x="115707" y="21406"/>
                    <a:pt x="106339" y="26382"/>
                  </a:cubicBezTo>
                  <a:cubicBezTo>
                    <a:pt x="100214" y="29936"/>
                    <a:pt x="91928" y="33135"/>
                    <a:pt x="90126" y="40954"/>
                  </a:cubicBezTo>
                  <a:cubicBezTo>
                    <a:pt x="89766" y="42020"/>
                    <a:pt x="88325" y="41309"/>
                    <a:pt x="88325" y="40243"/>
                  </a:cubicBezTo>
                  <a:cubicBezTo>
                    <a:pt x="90847" y="24960"/>
                    <a:pt x="115707" y="19629"/>
                    <a:pt x="128317" y="19274"/>
                  </a:cubicBezTo>
                  <a:close/>
                  <a:moveTo>
                    <a:pt x="157582" y="4963"/>
                  </a:moveTo>
                  <a:cubicBezTo>
                    <a:pt x="159400" y="6075"/>
                    <a:pt x="157582" y="8668"/>
                    <a:pt x="156128" y="7556"/>
                  </a:cubicBezTo>
                  <a:lnTo>
                    <a:pt x="141469" y="7173"/>
                  </a:lnTo>
                  <a:lnTo>
                    <a:pt x="166786" y="12914"/>
                  </a:lnTo>
                  <a:cubicBezTo>
                    <a:pt x="168931" y="13652"/>
                    <a:pt x="167858" y="16606"/>
                    <a:pt x="166071" y="15868"/>
                  </a:cubicBezTo>
                  <a:lnTo>
                    <a:pt x="159730" y="15758"/>
                  </a:lnTo>
                  <a:lnTo>
                    <a:pt x="175058" y="20272"/>
                  </a:lnTo>
                  <a:cubicBezTo>
                    <a:pt x="176864" y="20639"/>
                    <a:pt x="176142" y="23569"/>
                    <a:pt x="174336" y="23203"/>
                  </a:cubicBezTo>
                  <a:lnTo>
                    <a:pt x="135580" y="15340"/>
                  </a:lnTo>
                  <a:lnTo>
                    <a:pt x="133970" y="15312"/>
                  </a:lnTo>
                  <a:lnTo>
                    <a:pt x="93810" y="25767"/>
                  </a:lnTo>
                  <a:cubicBezTo>
                    <a:pt x="93449" y="26134"/>
                    <a:pt x="93088" y="25401"/>
                    <a:pt x="93449" y="25035"/>
                  </a:cubicBezTo>
                  <a:lnTo>
                    <a:pt x="123594" y="15132"/>
                  </a:lnTo>
                  <a:lnTo>
                    <a:pt x="102097" y="14760"/>
                  </a:lnTo>
                  <a:cubicBezTo>
                    <a:pt x="101382" y="15498"/>
                    <a:pt x="101025" y="14391"/>
                    <a:pt x="101382" y="14022"/>
                  </a:cubicBezTo>
                  <a:lnTo>
                    <a:pt x="128536" y="6836"/>
                  </a:lnTo>
                  <a:lnTo>
                    <a:pt x="113592" y="6445"/>
                  </a:lnTo>
                  <a:cubicBezTo>
                    <a:pt x="112502" y="6816"/>
                    <a:pt x="112138" y="5704"/>
                    <a:pt x="112865" y="5334"/>
                  </a:cubicBezTo>
                  <a:cubicBezTo>
                    <a:pt x="126316" y="-1334"/>
                    <a:pt x="144130" y="-2075"/>
                    <a:pt x="157582" y="496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05EF3B5-5C2C-814E-A3F4-5778EDF39B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64188" y="0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3ADBD38-C7F6-D846-A037-7E09AB1F7C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90797" y="2216269"/>
              <a:ext cx="149797" cy="351575"/>
            </a:xfrm>
            <a:custGeom>
              <a:avLst/>
              <a:gdLst>
                <a:gd name="connsiteX0" fmla="*/ 70071 w 165124"/>
                <a:gd name="connsiteY0" fmla="*/ 359133 h 387546"/>
                <a:gd name="connsiteX1" fmla="*/ 72380 w 165124"/>
                <a:gd name="connsiteY1" fmla="*/ 383460 h 387546"/>
                <a:gd name="connsiteX2" fmla="*/ 72092 w 165124"/>
                <a:gd name="connsiteY2" fmla="*/ 383460 h 387546"/>
                <a:gd name="connsiteX3" fmla="*/ 69494 w 165124"/>
                <a:gd name="connsiteY3" fmla="*/ 359491 h 387546"/>
                <a:gd name="connsiteX4" fmla="*/ 70071 w 165124"/>
                <a:gd name="connsiteY4" fmla="*/ 359133 h 387546"/>
                <a:gd name="connsiteX5" fmla="*/ 72669 w 165124"/>
                <a:gd name="connsiteY5" fmla="*/ 357921 h 387546"/>
                <a:gd name="connsiteX6" fmla="*/ 75050 w 165124"/>
                <a:gd name="connsiteY6" fmla="*/ 384664 h 387546"/>
                <a:gd name="connsiteX7" fmla="*/ 74653 w 165124"/>
                <a:gd name="connsiteY7" fmla="*/ 384664 h 387546"/>
                <a:gd name="connsiteX8" fmla="*/ 71082 w 165124"/>
                <a:gd name="connsiteY8" fmla="*/ 358287 h 387546"/>
                <a:gd name="connsiteX9" fmla="*/ 72669 w 165124"/>
                <a:gd name="connsiteY9" fmla="*/ 357921 h 387546"/>
                <a:gd name="connsiteX10" fmla="*/ 58854 w 165124"/>
                <a:gd name="connsiteY10" fmla="*/ 251090 h 387546"/>
                <a:gd name="connsiteX11" fmla="*/ 58854 w 165124"/>
                <a:gd name="connsiteY11" fmla="*/ 252148 h 387546"/>
                <a:gd name="connsiteX12" fmla="*/ 42878 w 165124"/>
                <a:gd name="connsiteY12" fmla="*/ 251884 h 387546"/>
                <a:gd name="connsiteX13" fmla="*/ 42878 w 165124"/>
                <a:gd name="connsiteY13" fmla="*/ 251619 h 387546"/>
                <a:gd name="connsiteX14" fmla="*/ 58854 w 165124"/>
                <a:gd name="connsiteY14" fmla="*/ 251090 h 387546"/>
                <a:gd name="connsiteX15" fmla="*/ 108604 w 165124"/>
                <a:gd name="connsiteY15" fmla="*/ 249104 h 387546"/>
                <a:gd name="connsiteX16" fmla="*/ 110408 w 165124"/>
                <a:gd name="connsiteY16" fmla="*/ 249104 h 387546"/>
                <a:gd name="connsiteX17" fmla="*/ 106800 w 165124"/>
                <a:gd name="connsiteY17" fmla="*/ 265457 h 387546"/>
                <a:gd name="connsiteX18" fmla="*/ 104275 w 165124"/>
                <a:gd name="connsiteY18" fmla="*/ 277086 h 387546"/>
                <a:gd name="connsiteX19" fmla="*/ 103193 w 165124"/>
                <a:gd name="connsiteY19" fmla="*/ 276723 h 387546"/>
                <a:gd name="connsiteX20" fmla="*/ 105357 w 165124"/>
                <a:gd name="connsiteY20" fmla="*/ 263277 h 387546"/>
                <a:gd name="connsiteX21" fmla="*/ 108604 w 165124"/>
                <a:gd name="connsiteY21" fmla="*/ 249104 h 387546"/>
                <a:gd name="connsiteX22" fmla="*/ 105523 w 165124"/>
                <a:gd name="connsiteY22" fmla="*/ 249100 h 387546"/>
                <a:gd name="connsiteX23" fmla="*/ 107249 w 165124"/>
                <a:gd name="connsiteY23" fmla="*/ 249100 h 387546"/>
                <a:gd name="connsiteX24" fmla="*/ 101037 w 165124"/>
                <a:gd name="connsiteY24" fmla="*/ 279901 h 387546"/>
                <a:gd name="connsiteX25" fmla="*/ 100002 w 165124"/>
                <a:gd name="connsiteY25" fmla="*/ 279539 h 387546"/>
                <a:gd name="connsiteX26" fmla="*/ 105523 w 165124"/>
                <a:gd name="connsiteY26" fmla="*/ 249100 h 387546"/>
                <a:gd name="connsiteX27" fmla="*/ 113664 w 165124"/>
                <a:gd name="connsiteY27" fmla="*/ 248730 h 387546"/>
                <a:gd name="connsiteX28" fmla="*/ 114785 w 165124"/>
                <a:gd name="connsiteY28" fmla="*/ 249089 h 387546"/>
                <a:gd name="connsiteX29" fmla="*/ 109929 w 165124"/>
                <a:gd name="connsiteY29" fmla="*/ 273559 h 387546"/>
                <a:gd name="connsiteX30" fmla="*/ 109555 w 165124"/>
                <a:gd name="connsiteY30" fmla="*/ 273559 h 387546"/>
                <a:gd name="connsiteX31" fmla="*/ 111423 w 165124"/>
                <a:gd name="connsiteY31" fmla="*/ 259525 h 387546"/>
                <a:gd name="connsiteX32" fmla="*/ 113664 w 165124"/>
                <a:gd name="connsiteY32" fmla="*/ 248730 h 387546"/>
                <a:gd name="connsiteX33" fmla="*/ 116753 w 165124"/>
                <a:gd name="connsiteY33" fmla="*/ 248367 h 387546"/>
                <a:gd name="connsiteX34" fmla="*/ 114921 w 165124"/>
                <a:gd name="connsiteY34" fmla="*/ 259121 h 387546"/>
                <a:gd name="connsiteX35" fmla="*/ 113456 w 165124"/>
                <a:gd name="connsiteY35" fmla="*/ 269517 h 387546"/>
                <a:gd name="connsiteX36" fmla="*/ 113089 w 165124"/>
                <a:gd name="connsiteY36" fmla="*/ 269517 h 387546"/>
                <a:gd name="connsiteX37" fmla="*/ 113456 w 165124"/>
                <a:gd name="connsiteY37" fmla="*/ 261989 h 387546"/>
                <a:gd name="connsiteX38" fmla="*/ 115287 w 165124"/>
                <a:gd name="connsiteY38" fmla="*/ 248726 h 387546"/>
                <a:gd name="connsiteX39" fmla="*/ 116753 w 165124"/>
                <a:gd name="connsiteY39" fmla="*/ 248367 h 387546"/>
                <a:gd name="connsiteX40" fmla="*/ 117264 w 165124"/>
                <a:gd name="connsiteY40" fmla="*/ 248356 h 387546"/>
                <a:gd name="connsiteX41" fmla="*/ 118418 w 165124"/>
                <a:gd name="connsiteY41" fmla="*/ 248708 h 387546"/>
                <a:gd name="connsiteX42" fmla="*/ 116109 w 165124"/>
                <a:gd name="connsiteY42" fmla="*/ 265642 h 387546"/>
                <a:gd name="connsiteX43" fmla="*/ 115532 w 165124"/>
                <a:gd name="connsiteY43" fmla="*/ 265642 h 387546"/>
                <a:gd name="connsiteX44" fmla="*/ 117264 w 165124"/>
                <a:gd name="connsiteY44" fmla="*/ 248356 h 387546"/>
                <a:gd name="connsiteX45" fmla="*/ 58897 w 165124"/>
                <a:gd name="connsiteY45" fmla="*/ 247650 h 387546"/>
                <a:gd name="connsiteX46" fmla="*/ 58897 w 165124"/>
                <a:gd name="connsiteY46" fmla="*/ 248709 h 387546"/>
                <a:gd name="connsiteX47" fmla="*/ 32108 w 165124"/>
                <a:gd name="connsiteY47" fmla="*/ 248709 h 387546"/>
                <a:gd name="connsiteX48" fmla="*/ 32108 w 165124"/>
                <a:gd name="connsiteY48" fmla="*/ 248179 h 387546"/>
                <a:gd name="connsiteX49" fmla="*/ 58897 w 165124"/>
                <a:gd name="connsiteY49" fmla="*/ 247650 h 387546"/>
                <a:gd name="connsiteX50" fmla="*/ 38274 w 165124"/>
                <a:gd name="connsiteY50" fmla="*/ 236935 h 387546"/>
                <a:gd name="connsiteX51" fmla="*/ 37921 w 165124"/>
                <a:gd name="connsiteY51" fmla="*/ 238919 h 387546"/>
                <a:gd name="connsiteX52" fmla="*/ 22399 w 165124"/>
                <a:gd name="connsiteY52" fmla="*/ 240110 h 387546"/>
                <a:gd name="connsiteX53" fmla="*/ 8640 w 165124"/>
                <a:gd name="connsiteY53" fmla="*/ 240903 h 387546"/>
                <a:gd name="connsiteX54" fmla="*/ 8287 w 165124"/>
                <a:gd name="connsiteY54" fmla="*/ 238919 h 387546"/>
                <a:gd name="connsiteX55" fmla="*/ 24515 w 165124"/>
                <a:gd name="connsiteY55" fmla="*/ 237729 h 387546"/>
                <a:gd name="connsiteX56" fmla="*/ 38274 w 165124"/>
                <a:gd name="connsiteY56" fmla="*/ 236935 h 387546"/>
                <a:gd name="connsiteX57" fmla="*/ 42642 w 165124"/>
                <a:gd name="connsiteY57" fmla="*/ 234229 h 387546"/>
                <a:gd name="connsiteX58" fmla="*/ 42642 w 165124"/>
                <a:gd name="connsiteY58" fmla="*/ 235384 h 387546"/>
                <a:gd name="connsiteX59" fmla="*/ 7082 w 165124"/>
                <a:gd name="connsiteY59" fmla="*/ 235961 h 387546"/>
                <a:gd name="connsiteX60" fmla="*/ 7082 w 165124"/>
                <a:gd name="connsiteY60" fmla="*/ 234806 h 387546"/>
                <a:gd name="connsiteX61" fmla="*/ 42642 w 165124"/>
                <a:gd name="connsiteY61" fmla="*/ 234229 h 387546"/>
                <a:gd name="connsiteX62" fmla="*/ 7069 w 165124"/>
                <a:gd name="connsiteY62" fmla="*/ 228997 h 387546"/>
                <a:gd name="connsiteX63" fmla="*/ 49368 w 165124"/>
                <a:gd name="connsiteY63" fmla="*/ 230585 h 387546"/>
                <a:gd name="connsiteX64" fmla="*/ 49368 w 165124"/>
                <a:gd name="connsiteY64" fmla="*/ 231775 h 387546"/>
                <a:gd name="connsiteX65" fmla="*/ 7069 w 165124"/>
                <a:gd name="connsiteY65" fmla="*/ 231379 h 387546"/>
                <a:gd name="connsiteX66" fmla="*/ 7069 w 165124"/>
                <a:gd name="connsiteY66" fmla="*/ 228997 h 387546"/>
                <a:gd name="connsiteX67" fmla="*/ 6584 w 165124"/>
                <a:gd name="connsiteY67" fmla="*/ 224518 h 387546"/>
                <a:gd name="connsiteX68" fmla="*/ 21824 w 165124"/>
                <a:gd name="connsiteY68" fmla="*/ 224518 h 387546"/>
                <a:gd name="connsiteX69" fmla="*/ 37064 w 165124"/>
                <a:gd name="connsiteY69" fmla="*/ 224859 h 387546"/>
                <a:gd name="connsiteX70" fmla="*/ 67181 w 165124"/>
                <a:gd name="connsiteY70" fmla="*/ 225539 h 387546"/>
                <a:gd name="connsiteX71" fmla="*/ 67181 w 165124"/>
                <a:gd name="connsiteY71" fmla="*/ 226559 h 387546"/>
                <a:gd name="connsiteX72" fmla="*/ 34161 w 165124"/>
                <a:gd name="connsiteY72" fmla="*/ 226899 h 387546"/>
                <a:gd name="connsiteX73" fmla="*/ 15655 w 165124"/>
                <a:gd name="connsiteY73" fmla="*/ 226899 h 387546"/>
                <a:gd name="connsiteX74" fmla="*/ 5858 w 165124"/>
                <a:gd name="connsiteY74" fmla="*/ 226559 h 387546"/>
                <a:gd name="connsiteX75" fmla="*/ 6584 w 165124"/>
                <a:gd name="connsiteY75" fmla="*/ 224518 h 387546"/>
                <a:gd name="connsiteX76" fmla="*/ 4546 w 165124"/>
                <a:gd name="connsiteY76" fmla="*/ 222788 h 387546"/>
                <a:gd name="connsiteX77" fmla="*/ 4906 w 165124"/>
                <a:gd name="connsiteY77" fmla="*/ 230340 h 387546"/>
                <a:gd name="connsiteX78" fmla="*/ 5627 w 165124"/>
                <a:gd name="connsiteY78" fmla="*/ 240410 h 387546"/>
                <a:gd name="connsiteX79" fmla="*/ 5266 w 165124"/>
                <a:gd name="connsiteY79" fmla="*/ 242927 h 387546"/>
                <a:gd name="connsiteX80" fmla="*/ 83130 w 165124"/>
                <a:gd name="connsiteY80" fmla="*/ 242927 h 387546"/>
                <a:gd name="connsiteX81" fmla="*/ 156308 w 165124"/>
                <a:gd name="connsiteY81" fmla="*/ 241489 h 387546"/>
                <a:gd name="connsiteX82" fmla="*/ 156668 w 165124"/>
                <a:gd name="connsiteY82" fmla="*/ 224945 h 387546"/>
                <a:gd name="connsiteX83" fmla="*/ 135400 w 165124"/>
                <a:gd name="connsiteY83" fmla="*/ 224945 h 387546"/>
                <a:gd name="connsiteX84" fmla="*/ 133958 w 165124"/>
                <a:gd name="connsiteY84" fmla="*/ 224945 h 387546"/>
                <a:gd name="connsiteX85" fmla="*/ 76642 w 165124"/>
                <a:gd name="connsiteY85" fmla="*/ 225305 h 387546"/>
                <a:gd name="connsiteX86" fmla="*/ 36989 w 165124"/>
                <a:gd name="connsiteY86" fmla="*/ 223867 h 387546"/>
                <a:gd name="connsiteX87" fmla="*/ 4546 w 165124"/>
                <a:gd name="connsiteY87" fmla="*/ 222788 h 387546"/>
                <a:gd name="connsiteX88" fmla="*/ 147635 w 165124"/>
                <a:gd name="connsiteY88" fmla="*/ 218571 h 387546"/>
                <a:gd name="connsiteX89" fmla="*/ 161040 w 165124"/>
                <a:gd name="connsiteY89" fmla="*/ 218571 h 387546"/>
                <a:gd name="connsiteX90" fmla="*/ 161393 w 165124"/>
                <a:gd name="connsiteY90" fmla="*/ 218571 h 387546"/>
                <a:gd name="connsiteX91" fmla="*/ 161746 w 165124"/>
                <a:gd name="connsiteY91" fmla="*/ 219292 h 387546"/>
                <a:gd name="connsiteX92" fmla="*/ 162099 w 165124"/>
                <a:gd name="connsiteY92" fmla="*/ 232642 h 387546"/>
                <a:gd name="connsiteX93" fmla="*/ 161393 w 165124"/>
                <a:gd name="connsiteY93" fmla="*/ 232642 h 387546"/>
                <a:gd name="connsiteX94" fmla="*/ 161040 w 165124"/>
                <a:gd name="connsiteY94" fmla="*/ 220014 h 387546"/>
                <a:gd name="connsiteX95" fmla="*/ 147635 w 165124"/>
                <a:gd name="connsiteY95" fmla="*/ 219292 h 387546"/>
                <a:gd name="connsiteX96" fmla="*/ 147635 w 165124"/>
                <a:gd name="connsiteY96" fmla="*/ 218571 h 387546"/>
                <a:gd name="connsiteX97" fmla="*/ 153985 w 165124"/>
                <a:gd name="connsiteY97" fmla="*/ 216266 h 387546"/>
                <a:gd name="connsiteX98" fmla="*/ 163157 w 165124"/>
                <a:gd name="connsiteY98" fmla="*/ 216266 h 387546"/>
                <a:gd name="connsiteX99" fmla="*/ 163863 w 165124"/>
                <a:gd name="connsiteY99" fmla="*/ 216266 h 387546"/>
                <a:gd name="connsiteX100" fmla="*/ 164215 w 165124"/>
                <a:gd name="connsiteY100" fmla="*/ 216633 h 387546"/>
                <a:gd name="connsiteX101" fmla="*/ 164921 w 165124"/>
                <a:gd name="connsiteY101" fmla="*/ 229455 h 387546"/>
                <a:gd name="connsiteX102" fmla="*/ 164568 w 165124"/>
                <a:gd name="connsiteY102" fmla="*/ 229455 h 387546"/>
                <a:gd name="connsiteX103" fmla="*/ 163863 w 165124"/>
                <a:gd name="connsiteY103" fmla="*/ 223960 h 387546"/>
                <a:gd name="connsiteX104" fmla="*/ 163510 w 165124"/>
                <a:gd name="connsiteY104" fmla="*/ 217366 h 387546"/>
                <a:gd name="connsiteX105" fmla="*/ 163157 w 165124"/>
                <a:gd name="connsiteY105" fmla="*/ 217366 h 387546"/>
                <a:gd name="connsiteX106" fmla="*/ 153985 w 165124"/>
                <a:gd name="connsiteY106" fmla="*/ 216633 h 387546"/>
                <a:gd name="connsiteX107" fmla="*/ 153985 w 165124"/>
                <a:gd name="connsiteY107" fmla="*/ 216266 h 387546"/>
                <a:gd name="connsiteX108" fmla="*/ 124880 w 165124"/>
                <a:gd name="connsiteY108" fmla="*/ 207080 h 387546"/>
                <a:gd name="connsiteX109" fmla="*/ 126291 w 165124"/>
                <a:gd name="connsiteY109" fmla="*/ 207433 h 387546"/>
                <a:gd name="connsiteX110" fmla="*/ 123116 w 165124"/>
                <a:gd name="connsiteY110" fmla="*/ 217311 h 387546"/>
                <a:gd name="connsiteX111" fmla="*/ 120647 w 165124"/>
                <a:gd name="connsiteY111" fmla="*/ 216606 h 387546"/>
                <a:gd name="connsiteX112" fmla="*/ 124880 w 165124"/>
                <a:gd name="connsiteY112" fmla="*/ 207080 h 387546"/>
                <a:gd name="connsiteX113" fmla="*/ 123036 w 165124"/>
                <a:gd name="connsiteY113" fmla="*/ 196313 h 387546"/>
                <a:gd name="connsiteX114" fmla="*/ 124383 w 165124"/>
                <a:gd name="connsiteY114" fmla="*/ 196313 h 387546"/>
                <a:gd name="connsiteX115" fmla="*/ 116638 w 165124"/>
                <a:gd name="connsiteY115" fmla="*/ 216974 h 387546"/>
                <a:gd name="connsiteX116" fmla="*/ 114617 w 165124"/>
                <a:gd name="connsiteY116" fmla="*/ 215573 h 387546"/>
                <a:gd name="connsiteX117" fmla="*/ 123036 w 165124"/>
                <a:gd name="connsiteY117" fmla="*/ 196313 h 387546"/>
                <a:gd name="connsiteX118" fmla="*/ 123949 w 165124"/>
                <a:gd name="connsiteY118" fmla="*/ 183280 h 387546"/>
                <a:gd name="connsiteX119" fmla="*/ 124688 w 165124"/>
                <a:gd name="connsiteY119" fmla="*/ 183280 h 387546"/>
                <a:gd name="connsiteX120" fmla="*/ 119519 w 165124"/>
                <a:gd name="connsiteY120" fmla="*/ 197618 h 387546"/>
                <a:gd name="connsiteX121" fmla="*/ 111766 w 165124"/>
                <a:gd name="connsiteY121" fmla="*/ 214108 h 387546"/>
                <a:gd name="connsiteX122" fmla="*/ 109920 w 165124"/>
                <a:gd name="connsiteY122" fmla="*/ 213391 h 387546"/>
                <a:gd name="connsiteX123" fmla="*/ 116566 w 165124"/>
                <a:gd name="connsiteY123" fmla="*/ 200128 h 387546"/>
                <a:gd name="connsiteX124" fmla="*/ 123949 w 165124"/>
                <a:gd name="connsiteY124" fmla="*/ 183280 h 387546"/>
                <a:gd name="connsiteX125" fmla="*/ 124097 w 165124"/>
                <a:gd name="connsiteY125" fmla="*/ 172893 h 387546"/>
                <a:gd name="connsiteX126" fmla="*/ 125552 w 165124"/>
                <a:gd name="connsiteY126" fmla="*/ 173254 h 387546"/>
                <a:gd name="connsiteX127" fmla="*/ 112092 w 165124"/>
                <a:gd name="connsiteY127" fmla="*/ 201757 h 387546"/>
                <a:gd name="connsiteX128" fmla="*/ 110273 w 165124"/>
                <a:gd name="connsiteY128" fmla="*/ 200314 h 387546"/>
                <a:gd name="connsiteX129" fmla="*/ 124097 w 165124"/>
                <a:gd name="connsiteY129" fmla="*/ 172893 h 387546"/>
                <a:gd name="connsiteX130" fmla="*/ 125631 w 165124"/>
                <a:gd name="connsiteY130" fmla="*/ 155068 h 387546"/>
                <a:gd name="connsiteX131" fmla="*/ 127117 w 165124"/>
                <a:gd name="connsiteY131" fmla="*/ 155788 h 387546"/>
                <a:gd name="connsiteX132" fmla="*/ 114113 w 165124"/>
                <a:gd name="connsiteY132" fmla="*/ 187113 h 387546"/>
                <a:gd name="connsiteX133" fmla="*/ 111512 w 165124"/>
                <a:gd name="connsiteY133" fmla="*/ 186032 h 387546"/>
                <a:gd name="connsiteX134" fmla="*/ 125631 w 165124"/>
                <a:gd name="connsiteY134" fmla="*/ 155068 h 387546"/>
                <a:gd name="connsiteX135" fmla="*/ 124880 w 165124"/>
                <a:gd name="connsiteY135" fmla="*/ 143592 h 387546"/>
                <a:gd name="connsiteX136" fmla="*/ 125938 w 165124"/>
                <a:gd name="connsiteY136" fmla="*/ 144309 h 387546"/>
                <a:gd name="connsiteX137" fmla="*/ 113591 w 165124"/>
                <a:gd name="connsiteY137" fmla="*/ 174062 h 387546"/>
                <a:gd name="connsiteX138" fmla="*/ 111474 w 165124"/>
                <a:gd name="connsiteY138" fmla="*/ 172987 h 387546"/>
                <a:gd name="connsiteX139" fmla="*/ 124880 w 165124"/>
                <a:gd name="connsiteY139" fmla="*/ 143592 h 387546"/>
                <a:gd name="connsiteX140" fmla="*/ 124573 w 165124"/>
                <a:gd name="connsiteY140" fmla="*/ 134938 h 387546"/>
                <a:gd name="connsiteX141" fmla="*/ 125263 w 165124"/>
                <a:gd name="connsiteY141" fmla="*/ 135303 h 387546"/>
                <a:gd name="connsiteX142" fmla="*/ 121467 w 165124"/>
                <a:gd name="connsiteY142" fmla="*/ 145521 h 387546"/>
                <a:gd name="connsiteX143" fmla="*/ 113530 w 165124"/>
                <a:gd name="connsiteY143" fmla="*/ 164863 h 387546"/>
                <a:gd name="connsiteX144" fmla="*/ 111459 w 165124"/>
                <a:gd name="connsiteY144" fmla="*/ 163768 h 387546"/>
                <a:gd name="connsiteX145" fmla="*/ 119742 w 165124"/>
                <a:gd name="connsiteY145" fmla="*/ 145521 h 387546"/>
                <a:gd name="connsiteX146" fmla="*/ 124573 w 165124"/>
                <a:gd name="connsiteY146" fmla="*/ 134938 h 387546"/>
                <a:gd name="connsiteX147" fmla="*/ 127590 w 165124"/>
                <a:gd name="connsiteY147" fmla="*/ 120127 h 387546"/>
                <a:gd name="connsiteX148" fmla="*/ 129076 w 165124"/>
                <a:gd name="connsiteY148" fmla="*/ 120481 h 387546"/>
                <a:gd name="connsiteX149" fmla="*/ 115701 w 165124"/>
                <a:gd name="connsiteY149" fmla="*/ 150627 h 387546"/>
                <a:gd name="connsiteX150" fmla="*/ 113100 w 165124"/>
                <a:gd name="connsiteY150" fmla="*/ 149917 h 387546"/>
                <a:gd name="connsiteX151" fmla="*/ 127590 w 165124"/>
                <a:gd name="connsiteY151" fmla="*/ 120127 h 387546"/>
                <a:gd name="connsiteX152" fmla="*/ 125552 w 165124"/>
                <a:gd name="connsiteY152" fmla="*/ 113071 h 387546"/>
                <a:gd name="connsiteX153" fmla="*/ 126280 w 165124"/>
                <a:gd name="connsiteY153" fmla="*/ 113430 h 387546"/>
                <a:gd name="connsiteX154" fmla="*/ 122278 w 165124"/>
                <a:gd name="connsiteY154" fmla="*/ 124542 h 387546"/>
                <a:gd name="connsiteX155" fmla="*/ 112092 w 165124"/>
                <a:gd name="connsiteY155" fmla="*/ 144258 h 387546"/>
                <a:gd name="connsiteX156" fmla="*/ 109909 w 165124"/>
                <a:gd name="connsiteY156" fmla="*/ 142824 h 387546"/>
                <a:gd name="connsiteX157" fmla="*/ 120823 w 165124"/>
                <a:gd name="connsiteY157" fmla="*/ 122750 h 387546"/>
                <a:gd name="connsiteX158" fmla="*/ 125552 w 165124"/>
                <a:gd name="connsiteY158" fmla="*/ 113071 h 387546"/>
                <a:gd name="connsiteX159" fmla="*/ 124786 w 165124"/>
                <a:gd name="connsiteY159" fmla="*/ 107428 h 387546"/>
                <a:gd name="connsiteX160" fmla="*/ 125901 w 165124"/>
                <a:gd name="connsiteY160" fmla="*/ 107783 h 387546"/>
                <a:gd name="connsiteX161" fmla="*/ 112154 w 165124"/>
                <a:gd name="connsiteY161" fmla="*/ 131930 h 387546"/>
                <a:gd name="connsiteX162" fmla="*/ 109925 w 165124"/>
                <a:gd name="connsiteY162" fmla="*/ 130509 h 387546"/>
                <a:gd name="connsiteX163" fmla="*/ 124786 w 165124"/>
                <a:gd name="connsiteY163" fmla="*/ 107428 h 387546"/>
                <a:gd name="connsiteX164" fmla="*/ 123293 w 165124"/>
                <a:gd name="connsiteY164" fmla="*/ 102317 h 387546"/>
                <a:gd name="connsiteX165" fmla="*/ 124351 w 165124"/>
                <a:gd name="connsiteY165" fmla="*/ 103034 h 387546"/>
                <a:gd name="connsiteX166" fmla="*/ 111651 w 165124"/>
                <a:gd name="connsiteY166" fmla="*/ 122749 h 387546"/>
                <a:gd name="connsiteX167" fmla="*/ 109887 w 165124"/>
                <a:gd name="connsiteY167" fmla="*/ 121674 h 387546"/>
                <a:gd name="connsiteX168" fmla="*/ 123293 w 165124"/>
                <a:gd name="connsiteY168" fmla="*/ 102317 h 387546"/>
                <a:gd name="connsiteX169" fmla="*/ 124429 w 165124"/>
                <a:gd name="connsiteY169" fmla="*/ 91193 h 387546"/>
                <a:gd name="connsiteX170" fmla="*/ 125906 w 165124"/>
                <a:gd name="connsiteY170" fmla="*/ 92252 h 387546"/>
                <a:gd name="connsiteX171" fmla="*/ 113722 w 165124"/>
                <a:gd name="connsiteY171" fmla="*/ 111302 h 387546"/>
                <a:gd name="connsiteX172" fmla="*/ 111507 w 165124"/>
                <a:gd name="connsiteY172" fmla="*/ 110243 h 387546"/>
                <a:gd name="connsiteX173" fmla="*/ 124429 w 165124"/>
                <a:gd name="connsiteY173" fmla="*/ 91193 h 387546"/>
                <a:gd name="connsiteX174" fmla="*/ 121677 w 165124"/>
                <a:gd name="connsiteY174" fmla="*/ 84494 h 387546"/>
                <a:gd name="connsiteX175" fmla="*/ 122752 w 165124"/>
                <a:gd name="connsiteY175" fmla="*/ 84851 h 387546"/>
                <a:gd name="connsiteX176" fmla="*/ 114866 w 165124"/>
                <a:gd name="connsiteY176" fmla="*/ 100174 h 387546"/>
                <a:gd name="connsiteX177" fmla="*/ 112715 w 165124"/>
                <a:gd name="connsiteY177" fmla="*/ 99105 h 387546"/>
                <a:gd name="connsiteX178" fmla="*/ 117375 w 165124"/>
                <a:gd name="connsiteY178" fmla="*/ 91622 h 387546"/>
                <a:gd name="connsiteX179" fmla="*/ 121677 w 165124"/>
                <a:gd name="connsiteY179" fmla="*/ 84494 h 387546"/>
                <a:gd name="connsiteX180" fmla="*/ 120228 w 165124"/>
                <a:gd name="connsiteY180" fmla="*/ 80127 h 387546"/>
                <a:gd name="connsiteX181" fmla="*/ 121220 w 165124"/>
                <a:gd name="connsiteY181" fmla="*/ 80503 h 387546"/>
                <a:gd name="connsiteX182" fmla="*/ 116259 w 165124"/>
                <a:gd name="connsiteY182" fmla="*/ 92159 h 387546"/>
                <a:gd name="connsiteX183" fmla="*/ 114605 w 165124"/>
                <a:gd name="connsiteY183" fmla="*/ 91031 h 387546"/>
                <a:gd name="connsiteX184" fmla="*/ 120228 w 165124"/>
                <a:gd name="connsiteY184" fmla="*/ 80127 h 387546"/>
                <a:gd name="connsiteX185" fmla="*/ 16814 w 165124"/>
                <a:gd name="connsiteY185" fmla="*/ 44450 h 387546"/>
                <a:gd name="connsiteX186" fmla="*/ 17190 w 165124"/>
                <a:gd name="connsiteY186" fmla="*/ 44815 h 387546"/>
                <a:gd name="connsiteX187" fmla="*/ 18318 w 165124"/>
                <a:gd name="connsiteY187" fmla="*/ 46276 h 387546"/>
                <a:gd name="connsiteX188" fmla="*/ 17566 w 165124"/>
                <a:gd name="connsiteY188" fmla="*/ 66366 h 387546"/>
                <a:gd name="connsiteX189" fmla="*/ 16814 w 165124"/>
                <a:gd name="connsiteY189" fmla="*/ 83899 h 387546"/>
                <a:gd name="connsiteX190" fmla="*/ 14934 w 165124"/>
                <a:gd name="connsiteY190" fmla="*/ 83899 h 387546"/>
                <a:gd name="connsiteX191" fmla="*/ 15310 w 165124"/>
                <a:gd name="connsiteY191" fmla="*/ 60522 h 387546"/>
                <a:gd name="connsiteX192" fmla="*/ 15686 w 165124"/>
                <a:gd name="connsiteY192" fmla="*/ 46641 h 387546"/>
                <a:gd name="connsiteX193" fmla="*/ 4783 w 165124"/>
                <a:gd name="connsiteY193" fmla="*/ 46641 h 387546"/>
                <a:gd name="connsiteX194" fmla="*/ 4783 w 165124"/>
                <a:gd name="connsiteY194" fmla="*/ 45546 h 387546"/>
                <a:gd name="connsiteX195" fmla="*/ 16814 w 165124"/>
                <a:gd name="connsiteY195" fmla="*/ 44450 h 387546"/>
                <a:gd name="connsiteX196" fmla="*/ 23212 w 165124"/>
                <a:gd name="connsiteY196" fmla="*/ 39688 h 387546"/>
                <a:gd name="connsiteX197" fmla="*/ 23945 w 165124"/>
                <a:gd name="connsiteY197" fmla="*/ 41862 h 387546"/>
                <a:gd name="connsiteX198" fmla="*/ 21747 w 165124"/>
                <a:gd name="connsiteY198" fmla="*/ 105638 h 387546"/>
                <a:gd name="connsiteX199" fmla="*/ 21014 w 165124"/>
                <a:gd name="connsiteY199" fmla="*/ 105638 h 387546"/>
                <a:gd name="connsiteX200" fmla="*/ 21747 w 165124"/>
                <a:gd name="connsiteY200" fmla="*/ 41862 h 387546"/>
                <a:gd name="connsiteX201" fmla="*/ 1965 w 165124"/>
                <a:gd name="connsiteY201" fmla="*/ 41500 h 387546"/>
                <a:gd name="connsiteX202" fmla="*/ 1965 w 165124"/>
                <a:gd name="connsiteY202" fmla="*/ 40775 h 387546"/>
                <a:gd name="connsiteX203" fmla="*/ 23212 w 165124"/>
                <a:gd name="connsiteY203" fmla="*/ 39688 h 387546"/>
                <a:gd name="connsiteX204" fmla="*/ 80607 w 165124"/>
                <a:gd name="connsiteY204" fmla="*/ 36497 h 387546"/>
                <a:gd name="connsiteX205" fmla="*/ 55734 w 165124"/>
                <a:gd name="connsiteY205" fmla="*/ 36857 h 387546"/>
                <a:gd name="connsiteX206" fmla="*/ 55013 w 165124"/>
                <a:gd name="connsiteY206" fmla="*/ 42611 h 387546"/>
                <a:gd name="connsiteX207" fmla="*/ 53931 w 165124"/>
                <a:gd name="connsiteY207" fmla="*/ 42251 h 387546"/>
                <a:gd name="connsiteX208" fmla="*/ 54652 w 165124"/>
                <a:gd name="connsiteY208" fmla="*/ 36857 h 387546"/>
                <a:gd name="connsiteX209" fmla="*/ 51768 w 165124"/>
                <a:gd name="connsiteY209" fmla="*/ 36857 h 387546"/>
                <a:gd name="connsiteX210" fmla="*/ 51408 w 165124"/>
                <a:gd name="connsiteY210" fmla="*/ 44050 h 387546"/>
                <a:gd name="connsiteX211" fmla="*/ 50687 w 165124"/>
                <a:gd name="connsiteY211" fmla="*/ 44050 h 387546"/>
                <a:gd name="connsiteX212" fmla="*/ 51047 w 165124"/>
                <a:gd name="connsiteY212" fmla="*/ 36857 h 387546"/>
                <a:gd name="connsiteX213" fmla="*/ 48164 w 165124"/>
                <a:gd name="connsiteY213" fmla="*/ 36857 h 387546"/>
                <a:gd name="connsiteX214" fmla="*/ 47443 w 165124"/>
                <a:gd name="connsiteY214" fmla="*/ 46567 h 387546"/>
                <a:gd name="connsiteX215" fmla="*/ 46722 w 165124"/>
                <a:gd name="connsiteY215" fmla="*/ 46207 h 387546"/>
                <a:gd name="connsiteX216" fmla="*/ 47082 w 165124"/>
                <a:gd name="connsiteY216" fmla="*/ 36857 h 387546"/>
                <a:gd name="connsiteX217" fmla="*/ 44559 w 165124"/>
                <a:gd name="connsiteY217" fmla="*/ 36857 h 387546"/>
                <a:gd name="connsiteX218" fmla="*/ 44559 w 165124"/>
                <a:gd name="connsiteY218" fmla="*/ 45848 h 387546"/>
                <a:gd name="connsiteX219" fmla="*/ 43838 w 165124"/>
                <a:gd name="connsiteY219" fmla="*/ 52321 h 387546"/>
                <a:gd name="connsiteX220" fmla="*/ 43117 w 165124"/>
                <a:gd name="connsiteY220" fmla="*/ 51962 h 387546"/>
                <a:gd name="connsiteX221" fmla="*/ 43477 w 165124"/>
                <a:gd name="connsiteY221" fmla="*/ 42251 h 387546"/>
                <a:gd name="connsiteX222" fmla="*/ 43477 w 165124"/>
                <a:gd name="connsiteY222" fmla="*/ 36857 h 387546"/>
                <a:gd name="connsiteX223" fmla="*/ 40954 w 165124"/>
                <a:gd name="connsiteY223" fmla="*/ 36857 h 387546"/>
                <a:gd name="connsiteX224" fmla="*/ 40954 w 165124"/>
                <a:gd name="connsiteY224" fmla="*/ 56637 h 387546"/>
                <a:gd name="connsiteX225" fmla="*/ 40233 w 165124"/>
                <a:gd name="connsiteY225" fmla="*/ 56637 h 387546"/>
                <a:gd name="connsiteX226" fmla="*/ 39512 w 165124"/>
                <a:gd name="connsiteY226" fmla="*/ 36857 h 387546"/>
                <a:gd name="connsiteX227" fmla="*/ 38070 w 165124"/>
                <a:gd name="connsiteY227" fmla="*/ 37217 h 387546"/>
                <a:gd name="connsiteX228" fmla="*/ 38431 w 165124"/>
                <a:gd name="connsiteY228" fmla="*/ 57356 h 387546"/>
                <a:gd name="connsiteX229" fmla="*/ 38070 w 165124"/>
                <a:gd name="connsiteY229" fmla="*/ 57356 h 387546"/>
                <a:gd name="connsiteX230" fmla="*/ 36989 w 165124"/>
                <a:gd name="connsiteY230" fmla="*/ 37217 h 387546"/>
                <a:gd name="connsiteX231" fmla="*/ 35907 w 165124"/>
                <a:gd name="connsiteY231" fmla="*/ 37217 h 387546"/>
                <a:gd name="connsiteX232" fmla="*/ 35907 w 165124"/>
                <a:gd name="connsiteY232" fmla="*/ 37576 h 387546"/>
                <a:gd name="connsiteX233" fmla="*/ 35547 w 165124"/>
                <a:gd name="connsiteY233" fmla="*/ 62031 h 387546"/>
                <a:gd name="connsiteX234" fmla="*/ 35186 w 165124"/>
                <a:gd name="connsiteY234" fmla="*/ 62031 h 387546"/>
                <a:gd name="connsiteX235" fmla="*/ 34826 w 165124"/>
                <a:gd name="connsiteY235" fmla="*/ 37576 h 387546"/>
                <a:gd name="connsiteX236" fmla="*/ 34826 w 165124"/>
                <a:gd name="connsiteY236" fmla="*/ 37217 h 387546"/>
                <a:gd name="connsiteX237" fmla="*/ 33384 w 165124"/>
                <a:gd name="connsiteY237" fmla="*/ 37576 h 387546"/>
                <a:gd name="connsiteX238" fmla="*/ 33384 w 165124"/>
                <a:gd name="connsiteY238" fmla="*/ 43690 h 387546"/>
                <a:gd name="connsiteX239" fmla="*/ 33384 w 165124"/>
                <a:gd name="connsiteY239" fmla="*/ 51242 h 387546"/>
                <a:gd name="connsiteX240" fmla="*/ 33023 w 165124"/>
                <a:gd name="connsiteY240" fmla="*/ 65628 h 387546"/>
                <a:gd name="connsiteX241" fmla="*/ 32303 w 165124"/>
                <a:gd name="connsiteY241" fmla="*/ 65628 h 387546"/>
                <a:gd name="connsiteX242" fmla="*/ 31942 w 165124"/>
                <a:gd name="connsiteY242" fmla="*/ 48006 h 387546"/>
                <a:gd name="connsiteX243" fmla="*/ 31942 w 165124"/>
                <a:gd name="connsiteY243" fmla="*/ 37576 h 387546"/>
                <a:gd name="connsiteX244" fmla="*/ 30140 w 165124"/>
                <a:gd name="connsiteY244" fmla="*/ 37576 h 387546"/>
                <a:gd name="connsiteX245" fmla="*/ 30500 w 165124"/>
                <a:gd name="connsiteY245" fmla="*/ 37936 h 387546"/>
                <a:gd name="connsiteX246" fmla="*/ 27256 w 165124"/>
                <a:gd name="connsiteY246" fmla="*/ 219551 h 387546"/>
                <a:gd name="connsiteX247" fmla="*/ 40233 w 165124"/>
                <a:gd name="connsiteY247" fmla="*/ 220270 h 387546"/>
                <a:gd name="connsiteX248" fmla="*/ 80246 w 165124"/>
                <a:gd name="connsiteY248" fmla="*/ 221349 h 387546"/>
                <a:gd name="connsiteX249" fmla="*/ 132156 w 165124"/>
                <a:gd name="connsiteY249" fmla="*/ 220630 h 387546"/>
                <a:gd name="connsiteX250" fmla="*/ 132516 w 165124"/>
                <a:gd name="connsiteY250" fmla="*/ 178193 h 387546"/>
                <a:gd name="connsiteX251" fmla="*/ 133237 w 165124"/>
                <a:gd name="connsiteY251" fmla="*/ 132519 h 387546"/>
                <a:gd name="connsiteX252" fmla="*/ 132516 w 165124"/>
                <a:gd name="connsiteY252" fmla="*/ 36857 h 387546"/>
                <a:gd name="connsiteX253" fmla="*/ 122062 w 165124"/>
                <a:gd name="connsiteY253" fmla="*/ 36857 h 387546"/>
                <a:gd name="connsiteX254" fmla="*/ 117015 w 165124"/>
                <a:gd name="connsiteY254" fmla="*/ 42971 h 387546"/>
                <a:gd name="connsiteX255" fmla="*/ 114853 w 165124"/>
                <a:gd name="connsiteY255" fmla="*/ 42611 h 387546"/>
                <a:gd name="connsiteX256" fmla="*/ 118097 w 165124"/>
                <a:gd name="connsiteY256" fmla="*/ 36857 h 387546"/>
                <a:gd name="connsiteX257" fmla="*/ 115213 w 165124"/>
                <a:gd name="connsiteY257" fmla="*/ 36857 h 387546"/>
                <a:gd name="connsiteX258" fmla="*/ 110887 w 165124"/>
                <a:gd name="connsiteY258" fmla="*/ 41532 h 387546"/>
                <a:gd name="connsiteX259" fmla="*/ 109445 w 165124"/>
                <a:gd name="connsiteY259" fmla="*/ 40453 h 387546"/>
                <a:gd name="connsiteX260" fmla="*/ 111608 w 165124"/>
                <a:gd name="connsiteY260" fmla="*/ 36857 h 387546"/>
                <a:gd name="connsiteX261" fmla="*/ 80607 w 165124"/>
                <a:gd name="connsiteY261" fmla="*/ 36497 h 387546"/>
                <a:gd name="connsiteX262" fmla="*/ 142784 w 165124"/>
                <a:gd name="connsiteY262" fmla="*/ 22556 h 387546"/>
                <a:gd name="connsiteX263" fmla="*/ 143578 w 165124"/>
                <a:gd name="connsiteY263" fmla="*/ 22556 h 387546"/>
                <a:gd name="connsiteX264" fmla="*/ 143578 w 165124"/>
                <a:gd name="connsiteY264" fmla="*/ 25863 h 387546"/>
                <a:gd name="connsiteX265" fmla="*/ 143842 w 165124"/>
                <a:gd name="connsiteY265" fmla="*/ 28840 h 387546"/>
                <a:gd name="connsiteX266" fmla="*/ 142519 w 165124"/>
                <a:gd name="connsiteY266" fmla="*/ 28840 h 387546"/>
                <a:gd name="connsiteX267" fmla="*/ 142519 w 165124"/>
                <a:gd name="connsiteY267" fmla="*/ 25202 h 387546"/>
                <a:gd name="connsiteX268" fmla="*/ 142784 w 165124"/>
                <a:gd name="connsiteY268" fmla="*/ 22556 h 387546"/>
                <a:gd name="connsiteX269" fmla="*/ 144901 w 165124"/>
                <a:gd name="connsiteY269" fmla="*/ 20975 h 387546"/>
                <a:gd name="connsiteX270" fmla="*/ 145694 w 165124"/>
                <a:gd name="connsiteY270" fmla="*/ 20975 h 387546"/>
                <a:gd name="connsiteX271" fmla="*/ 146488 w 165124"/>
                <a:gd name="connsiteY271" fmla="*/ 30066 h 387546"/>
                <a:gd name="connsiteX272" fmla="*/ 144504 w 165124"/>
                <a:gd name="connsiteY272" fmla="*/ 30066 h 387546"/>
                <a:gd name="connsiteX273" fmla="*/ 144901 w 165124"/>
                <a:gd name="connsiteY273" fmla="*/ 20975 h 387546"/>
                <a:gd name="connsiteX274" fmla="*/ 150280 w 165124"/>
                <a:gd name="connsiteY274" fmla="*/ 19416 h 387546"/>
                <a:gd name="connsiteX275" fmla="*/ 151338 w 165124"/>
                <a:gd name="connsiteY275" fmla="*/ 19783 h 387546"/>
                <a:gd name="connsiteX276" fmla="*/ 151338 w 165124"/>
                <a:gd name="connsiteY276" fmla="*/ 31506 h 387546"/>
                <a:gd name="connsiteX277" fmla="*/ 149222 w 165124"/>
                <a:gd name="connsiteY277" fmla="*/ 31506 h 387546"/>
                <a:gd name="connsiteX278" fmla="*/ 150280 w 165124"/>
                <a:gd name="connsiteY278" fmla="*/ 19416 h 387546"/>
                <a:gd name="connsiteX279" fmla="*/ 152397 w 165124"/>
                <a:gd name="connsiteY279" fmla="*/ 18160 h 387546"/>
                <a:gd name="connsiteX280" fmla="*/ 153455 w 165124"/>
                <a:gd name="connsiteY280" fmla="*/ 18160 h 387546"/>
                <a:gd name="connsiteX281" fmla="*/ 153808 w 165124"/>
                <a:gd name="connsiteY281" fmla="*/ 30356 h 387546"/>
                <a:gd name="connsiteX282" fmla="*/ 152044 w 165124"/>
                <a:gd name="connsiteY282" fmla="*/ 30008 h 387546"/>
                <a:gd name="connsiteX283" fmla="*/ 152397 w 165124"/>
                <a:gd name="connsiteY283" fmla="*/ 18160 h 387546"/>
                <a:gd name="connsiteX284" fmla="*/ 3825 w 165124"/>
                <a:gd name="connsiteY284" fmla="*/ 13481 h 387546"/>
                <a:gd name="connsiteX285" fmla="*/ 4185 w 165124"/>
                <a:gd name="connsiteY285" fmla="*/ 19595 h 387546"/>
                <a:gd name="connsiteX286" fmla="*/ 3825 w 165124"/>
                <a:gd name="connsiteY286" fmla="*/ 35778 h 387546"/>
                <a:gd name="connsiteX287" fmla="*/ 3825 w 165124"/>
                <a:gd name="connsiteY287" fmla="*/ 36497 h 387546"/>
                <a:gd name="connsiteX288" fmla="*/ 80607 w 165124"/>
                <a:gd name="connsiteY288" fmla="*/ 32182 h 387546"/>
                <a:gd name="connsiteX289" fmla="*/ 115213 w 165124"/>
                <a:gd name="connsiteY289" fmla="*/ 32182 h 387546"/>
                <a:gd name="connsiteX290" fmla="*/ 118097 w 165124"/>
                <a:gd name="connsiteY290" fmla="*/ 29305 h 387546"/>
                <a:gd name="connsiteX291" fmla="*/ 120620 w 165124"/>
                <a:gd name="connsiteY291" fmla="*/ 31462 h 387546"/>
                <a:gd name="connsiteX292" fmla="*/ 119539 w 165124"/>
                <a:gd name="connsiteY292" fmla="*/ 32182 h 387546"/>
                <a:gd name="connsiteX293" fmla="*/ 122062 w 165124"/>
                <a:gd name="connsiteY293" fmla="*/ 32182 h 387546"/>
                <a:gd name="connsiteX294" fmla="*/ 125667 w 165124"/>
                <a:gd name="connsiteY294" fmla="*/ 28585 h 387546"/>
                <a:gd name="connsiteX295" fmla="*/ 127830 w 165124"/>
                <a:gd name="connsiteY295" fmla="*/ 31103 h 387546"/>
                <a:gd name="connsiteX296" fmla="*/ 126748 w 165124"/>
                <a:gd name="connsiteY296" fmla="*/ 32182 h 387546"/>
                <a:gd name="connsiteX297" fmla="*/ 158110 w 165124"/>
                <a:gd name="connsiteY297" fmla="*/ 32541 h 387546"/>
                <a:gd name="connsiteX298" fmla="*/ 158110 w 165124"/>
                <a:gd name="connsiteY298" fmla="*/ 14919 h 387546"/>
                <a:gd name="connsiteX299" fmla="*/ 77363 w 165124"/>
                <a:gd name="connsiteY299" fmla="*/ 14919 h 387546"/>
                <a:gd name="connsiteX300" fmla="*/ 3825 w 165124"/>
                <a:gd name="connsiteY300" fmla="*/ 13481 h 387546"/>
                <a:gd name="connsiteX301" fmla="*/ 2383 w 165124"/>
                <a:gd name="connsiteY301" fmla="*/ 10244 h 387546"/>
                <a:gd name="connsiteX302" fmla="*/ 3104 w 165124"/>
                <a:gd name="connsiteY302" fmla="*/ 10244 h 387546"/>
                <a:gd name="connsiteX303" fmla="*/ 80607 w 165124"/>
                <a:gd name="connsiteY303" fmla="*/ 10604 h 387546"/>
                <a:gd name="connsiteX304" fmla="*/ 158471 w 165124"/>
                <a:gd name="connsiteY304" fmla="*/ 10244 h 387546"/>
                <a:gd name="connsiteX305" fmla="*/ 158831 w 165124"/>
                <a:gd name="connsiteY305" fmla="*/ 10244 h 387546"/>
                <a:gd name="connsiteX306" fmla="*/ 159913 w 165124"/>
                <a:gd name="connsiteY306" fmla="*/ 10604 h 387546"/>
                <a:gd name="connsiteX307" fmla="*/ 160273 w 165124"/>
                <a:gd name="connsiteY307" fmla="*/ 14200 h 387546"/>
                <a:gd name="connsiteX308" fmla="*/ 160273 w 165124"/>
                <a:gd name="connsiteY308" fmla="*/ 20674 h 387546"/>
                <a:gd name="connsiteX309" fmla="*/ 161355 w 165124"/>
                <a:gd name="connsiteY309" fmla="*/ 32182 h 387546"/>
                <a:gd name="connsiteX310" fmla="*/ 160994 w 165124"/>
                <a:gd name="connsiteY310" fmla="*/ 34699 h 387546"/>
                <a:gd name="connsiteX311" fmla="*/ 158471 w 165124"/>
                <a:gd name="connsiteY311" fmla="*/ 37217 h 387546"/>
                <a:gd name="connsiteX312" fmla="*/ 136121 w 165124"/>
                <a:gd name="connsiteY312" fmla="*/ 36857 h 387546"/>
                <a:gd name="connsiteX313" fmla="*/ 136481 w 165124"/>
                <a:gd name="connsiteY313" fmla="*/ 132160 h 387546"/>
                <a:gd name="connsiteX314" fmla="*/ 136481 w 165124"/>
                <a:gd name="connsiteY314" fmla="*/ 220630 h 387546"/>
                <a:gd name="connsiteX315" fmla="*/ 157029 w 165124"/>
                <a:gd name="connsiteY315" fmla="*/ 220270 h 387546"/>
                <a:gd name="connsiteX316" fmla="*/ 158831 w 165124"/>
                <a:gd name="connsiteY316" fmla="*/ 221709 h 387546"/>
                <a:gd name="connsiteX317" fmla="*/ 159913 w 165124"/>
                <a:gd name="connsiteY317" fmla="*/ 224226 h 387546"/>
                <a:gd name="connsiteX318" fmla="*/ 160994 w 165124"/>
                <a:gd name="connsiteY318" fmla="*/ 240050 h 387546"/>
                <a:gd name="connsiteX319" fmla="*/ 160994 w 165124"/>
                <a:gd name="connsiteY319" fmla="*/ 241848 h 387546"/>
                <a:gd name="connsiteX320" fmla="*/ 159913 w 165124"/>
                <a:gd name="connsiteY320" fmla="*/ 246164 h 387546"/>
                <a:gd name="connsiteX321" fmla="*/ 114853 w 165124"/>
                <a:gd name="connsiteY321" fmla="*/ 246883 h 387546"/>
                <a:gd name="connsiteX322" fmla="*/ 103678 w 165124"/>
                <a:gd name="connsiteY322" fmla="*/ 246883 h 387546"/>
                <a:gd name="connsiteX323" fmla="*/ 83491 w 165124"/>
                <a:gd name="connsiteY323" fmla="*/ 384982 h 387546"/>
                <a:gd name="connsiteX324" fmla="*/ 76642 w 165124"/>
                <a:gd name="connsiteY324" fmla="*/ 384982 h 387546"/>
                <a:gd name="connsiteX325" fmla="*/ 61501 w 165124"/>
                <a:gd name="connsiteY325" fmla="*/ 247243 h 387546"/>
                <a:gd name="connsiteX326" fmla="*/ 46001 w 165124"/>
                <a:gd name="connsiteY326" fmla="*/ 246883 h 387546"/>
                <a:gd name="connsiteX327" fmla="*/ 3464 w 165124"/>
                <a:gd name="connsiteY327" fmla="*/ 246523 h 387546"/>
                <a:gd name="connsiteX328" fmla="*/ 2383 w 165124"/>
                <a:gd name="connsiteY328" fmla="*/ 243646 h 387546"/>
                <a:gd name="connsiteX329" fmla="*/ 2022 w 165124"/>
                <a:gd name="connsiteY329" fmla="*/ 242567 h 387546"/>
                <a:gd name="connsiteX330" fmla="*/ 2022 w 165124"/>
                <a:gd name="connsiteY330" fmla="*/ 221709 h 387546"/>
                <a:gd name="connsiteX331" fmla="*/ 2743 w 165124"/>
                <a:gd name="connsiteY331" fmla="*/ 220630 h 387546"/>
                <a:gd name="connsiteX332" fmla="*/ 3825 w 165124"/>
                <a:gd name="connsiteY332" fmla="*/ 219911 h 387546"/>
                <a:gd name="connsiteX333" fmla="*/ 22930 w 165124"/>
                <a:gd name="connsiteY333" fmla="*/ 219551 h 387546"/>
                <a:gd name="connsiteX334" fmla="*/ 25453 w 165124"/>
                <a:gd name="connsiteY334" fmla="*/ 125686 h 387546"/>
                <a:gd name="connsiteX335" fmla="*/ 26174 w 165124"/>
                <a:gd name="connsiteY335" fmla="*/ 37936 h 387546"/>
                <a:gd name="connsiteX336" fmla="*/ 2022 w 165124"/>
                <a:gd name="connsiteY336" fmla="*/ 38296 h 387546"/>
                <a:gd name="connsiteX337" fmla="*/ 1662 w 165124"/>
                <a:gd name="connsiteY337" fmla="*/ 36497 h 387546"/>
                <a:gd name="connsiteX338" fmla="*/ 1301 w 165124"/>
                <a:gd name="connsiteY338" fmla="*/ 11683 h 387546"/>
                <a:gd name="connsiteX339" fmla="*/ 2383 w 165124"/>
                <a:gd name="connsiteY339" fmla="*/ 10244 h 387546"/>
                <a:gd name="connsiteX340" fmla="*/ 1069 w 165124"/>
                <a:gd name="connsiteY340" fmla="*/ 4763 h 387546"/>
                <a:gd name="connsiteX341" fmla="*/ 68781 w 165124"/>
                <a:gd name="connsiteY341" fmla="*/ 5917 h 387546"/>
                <a:gd name="connsiteX342" fmla="*/ 68781 w 165124"/>
                <a:gd name="connsiteY342" fmla="*/ 6783 h 387546"/>
                <a:gd name="connsiteX343" fmla="*/ 1069 w 165124"/>
                <a:gd name="connsiteY343" fmla="*/ 6783 h 387546"/>
                <a:gd name="connsiteX344" fmla="*/ 1069 w 165124"/>
                <a:gd name="connsiteY344" fmla="*/ 4763 h 387546"/>
                <a:gd name="connsiteX345" fmla="*/ 1068 w 165124"/>
                <a:gd name="connsiteY345" fmla="*/ 0 h 387546"/>
                <a:gd name="connsiteX346" fmla="*/ 56958 w 165124"/>
                <a:gd name="connsiteY346" fmla="*/ 2381 h 387546"/>
                <a:gd name="connsiteX347" fmla="*/ 56958 w 165124"/>
                <a:gd name="connsiteY347" fmla="*/ 4366 h 387546"/>
                <a:gd name="connsiteX348" fmla="*/ 1068 w 165124"/>
                <a:gd name="connsiteY348" fmla="*/ 2381 h 387546"/>
                <a:gd name="connsiteX349" fmla="*/ 1068 w 165124"/>
                <a:gd name="connsiteY349" fmla="*/ 0 h 38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</a:cxnLst>
              <a:rect l="l" t="t" r="r" b="b"/>
              <a:pathLst>
                <a:path w="165124" h="387546">
                  <a:moveTo>
                    <a:pt x="70071" y="359133"/>
                  </a:moveTo>
                  <a:cubicBezTo>
                    <a:pt x="70648" y="364857"/>
                    <a:pt x="71803" y="378093"/>
                    <a:pt x="72380" y="383460"/>
                  </a:cubicBezTo>
                  <a:cubicBezTo>
                    <a:pt x="72380" y="383817"/>
                    <a:pt x="72092" y="383817"/>
                    <a:pt x="72092" y="383460"/>
                  </a:cubicBezTo>
                  <a:cubicBezTo>
                    <a:pt x="71226" y="378093"/>
                    <a:pt x="70071" y="364499"/>
                    <a:pt x="69494" y="359491"/>
                  </a:cubicBezTo>
                  <a:cubicBezTo>
                    <a:pt x="69494" y="358775"/>
                    <a:pt x="70071" y="358775"/>
                    <a:pt x="70071" y="359133"/>
                  </a:cubicBezTo>
                  <a:close/>
                  <a:moveTo>
                    <a:pt x="72669" y="357921"/>
                  </a:moveTo>
                  <a:cubicBezTo>
                    <a:pt x="73463" y="367079"/>
                    <a:pt x="74257" y="375872"/>
                    <a:pt x="75050" y="384664"/>
                  </a:cubicBezTo>
                  <a:cubicBezTo>
                    <a:pt x="75447" y="385030"/>
                    <a:pt x="74653" y="385397"/>
                    <a:pt x="74653" y="384664"/>
                  </a:cubicBezTo>
                  <a:cubicBezTo>
                    <a:pt x="73463" y="375872"/>
                    <a:pt x="71876" y="367079"/>
                    <a:pt x="71082" y="358287"/>
                  </a:cubicBezTo>
                  <a:cubicBezTo>
                    <a:pt x="71082" y="357188"/>
                    <a:pt x="72669" y="357188"/>
                    <a:pt x="72669" y="357921"/>
                  </a:cubicBezTo>
                  <a:close/>
                  <a:moveTo>
                    <a:pt x="58854" y="251090"/>
                  </a:moveTo>
                  <a:cubicBezTo>
                    <a:pt x="59597" y="251090"/>
                    <a:pt x="59597" y="252148"/>
                    <a:pt x="58854" y="252148"/>
                  </a:cubicBezTo>
                  <a:cubicBezTo>
                    <a:pt x="53653" y="252148"/>
                    <a:pt x="48451" y="251619"/>
                    <a:pt x="42878" y="251884"/>
                  </a:cubicBezTo>
                  <a:cubicBezTo>
                    <a:pt x="42507" y="251884"/>
                    <a:pt x="42507" y="251619"/>
                    <a:pt x="42878" y="251619"/>
                  </a:cubicBezTo>
                  <a:cubicBezTo>
                    <a:pt x="48080" y="250825"/>
                    <a:pt x="53653" y="251090"/>
                    <a:pt x="58854" y="251090"/>
                  </a:cubicBezTo>
                  <a:close/>
                  <a:moveTo>
                    <a:pt x="108604" y="249104"/>
                  </a:moveTo>
                  <a:cubicBezTo>
                    <a:pt x="108604" y="247650"/>
                    <a:pt x="110408" y="248014"/>
                    <a:pt x="110408" y="249104"/>
                  </a:cubicBezTo>
                  <a:cubicBezTo>
                    <a:pt x="109326" y="254555"/>
                    <a:pt x="107522" y="260006"/>
                    <a:pt x="106800" y="265457"/>
                  </a:cubicBezTo>
                  <a:cubicBezTo>
                    <a:pt x="106079" y="269455"/>
                    <a:pt x="105357" y="273452"/>
                    <a:pt x="104275" y="277086"/>
                  </a:cubicBezTo>
                  <a:cubicBezTo>
                    <a:pt x="103914" y="277450"/>
                    <a:pt x="102832" y="277450"/>
                    <a:pt x="103193" y="276723"/>
                  </a:cubicBezTo>
                  <a:cubicBezTo>
                    <a:pt x="104275" y="272362"/>
                    <a:pt x="104636" y="267638"/>
                    <a:pt x="105357" y="263277"/>
                  </a:cubicBezTo>
                  <a:cubicBezTo>
                    <a:pt x="106440" y="258552"/>
                    <a:pt x="107522" y="253828"/>
                    <a:pt x="108604" y="249104"/>
                  </a:cubicBezTo>
                  <a:close/>
                  <a:moveTo>
                    <a:pt x="105523" y="249100"/>
                  </a:moveTo>
                  <a:cubicBezTo>
                    <a:pt x="105523" y="247650"/>
                    <a:pt x="107249" y="248012"/>
                    <a:pt x="107249" y="249100"/>
                  </a:cubicBezTo>
                  <a:cubicBezTo>
                    <a:pt x="104833" y="259608"/>
                    <a:pt x="102763" y="269392"/>
                    <a:pt x="101037" y="279901"/>
                  </a:cubicBezTo>
                  <a:cubicBezTo>
                    <a:pt x="101037" y="280626"/>
                    <a:pt x="99657" y="280626"/>
                    <a:pt x="100002" y="279539"/>
                  </a:cubicBezTo>
                  <a:cubicBezTo>
                    <a:pt x="101382" y="269030"/>
                    <a:pt x="103798" y="259246"/>
                    <a:pt x="105523" y="249100"/>
                  </a:cubicBezTo>
                  <a:close/>
                  <a:moveTo>
                    <a:pt x="113664" y="248730"/>
                  </a:moveTo>
                  <a:cubicBezTo>
                    <a:pt x="113664" y="247650"/>
                    <a:pt x="115158" y="248370"/>
                    <a:pt x="114785" y="249089"/>
                  </a:cubicBezTo>
                  <a:cubicBezTo>
                    <a:pt x="111797" y="257006"/>
                    <a:pt x="111797" y="265642"/>
                    <a:pt x="109929" y="273559"/>
                  </a:cubicBezTo>
                  <a:cubicBezTo>
                    <a:pt x="109555" y="274278"/>
                    <a:pt x="109182" y="273918"/>
                    <a:pt x="109555" y="273559"/>
                  </a:cubicBezTo>
                  <a:cubicBezTo>
                    <a:pt x="109555" y="268881"/>
                    <a:pt x="110676" y="264203"/>
                    <a:pt x="111423" y="259525"/>
                  </a:cubicBezTo>
                  <a:cubicBezTo>
                    <a:pt x="111797" y="255926"/>
                    <a:pt x="112544" y="252328"/>
                    <a:pt x="113664" y="248730"/>
                  </a:cubicBezTo>
                  <a:close/>
                  <a:moveTo>
                    <a:pt x="116753" y="248367"/>
                  </a:moveTo>
                  <a:cubicBezTo>
                    <a:pt x="116753" y="252310"/>
                    <a:pt x="115654" y="255536"/>
                    <a:pt x="114921" y="259121"/>
                  </a:cubicBezTo>
                  <a:cubicBezTo>
                    <a:pt x="114555" y="262706"/>
                    <a:pt x="114188" y="265932"/>
                    <a:pt x="113456" y="269517"/>
                  </a:cubicBezTo>
                  <a:lnTo>
                    <a:pt x="113089" y="269517"/>
                  </a:lnTo>
                  <a:cubicBezTo>
                    <a:pt x="112357" y="267007"/>
                    <a:pt x="113089" y="264140"/>
                    <a:pt x="113456" y="261989"/>
                  </a:cubicBezTo>
                  <a:cubicBezTo>
                    <a:pt x="114188" y="257329"/>
                    <a:pt x="115287" y="253027"/>
                    <a:pt x="115287" y="248726"/>
                  </a:cubicBezTo>
                  <a:cubicBezTo>
                    <a:pt x="115287" y="247650"/>
                    <a:pt x="116753" y="247650"/>
                    <a:pt x="116753" y="248367"/>
                  </a:cubicBezTo>
                  <a:close/>
                  <a:moveTo>
                    <a:pt x="117264" y="248356"/>
                  </a:moveTo>
                  <a:cubicBezTo>
                    <a:pt x="117264" y="247650"/>
                    <a:pt x="118418" y="247650"/>
                    <a:pt x="118418" y="248708"/>
                  </a:cubicBezTo>
                  <a:cubicBezTo>
                    <a:pt x="117552" y="254000"/>
                    <a:pt x="116975" y="259997"/>
                    <a:pt x="116109" y="265642"/>
                  </a:cubicBezTo>
                  <a:cubicBezTo>
                    <a:pt x="116109" y="266347"/>
                    <a:pt x="115532" y="265995"/>
                    <a:pt x="115532" y="265642"/>
                  </a:cubicBezTo>
                  <a:cubicBezTo>
                    <a:pt x="116109" y="259997"/>
                    <a:pt x="116686" y="254000"/>
                    <a:pt x="117264" y="248356"/>
                  </a:cubicBezTo>
                  <a:close/>
                  <a:moveTo>
                    <a:pt x="58897" y="247650"/>
                  </a:moveTo>
                  <a:cubicBezTo>
                    <a:pt x="59612" y="247650"/>
                    <a:pt x="59612" y="248709"/>
                    <a:pt x="58897" y="248709"/>
                  </a:cubicBezTo>
                  <a:cubicBezTo>
                    <a:pt x="49610" y="248709"/>
                    <a:pt x="41038" y="248973"/>
                    <a:pt x="32108" y="248709"/>
                  </a:cubicBezTo>
                  <a:cubicBezTo>
                    <a:pt x="31394" y="248709"/>
                    <a:pt x="31394" y="248179"/>
                    <a:pt x="32108" y="248179"/>
                  </a:cubicBezTo>
                  <a:cubicBezTo>
                    <a:pt x="41038" y="247915"/>
                    <a:pt x="49610" y="247650"/>
                    <a:pt x="58897" y="247650"/>
                  </a:cubicBezTo>
                  <a:close/>
                  <a:moveTo>
                    <a:pt x="38274" y="236935"/>
                  </a:moveTo>
                  <a:cubicBezTo>
                    <a:pt x="38979" y="237332"/>
                    <a:pt x="38979" y="238919"/>
                    <a:pt x="37921" y="238919"/>
                  </a:cubicBezTo>
                  <a:cubicBezTo>
                    <a:pt x="32982" y="238919"/>
                    <a:pt x="27337" y="239713"/>
                    <a:pt x="22399" y="240110"/>
                  </a:cubicBezTo>
                  <a:cubicBezTo>
                    <a:pt x="17812" y="240506"/>
                    <a:pt x="13226" y="240506"/>
                    <a:pt x="8640" y="240903"/>
                  </a:cubicBezTo>
                  <a:cubicBezTo>
                    <a:pt x="7582" y="240903"/>
                    <a:pt x="7582" y="239316"/>
                    <a:pt x="8287" y="238919"/>
                  </a:cubicBezTo>
                  <a:cubicBezTo>
                    <a:pt x="13579" y="237729"/>
                    <a:pt x="19224" y="238125"/>
                    <a:pt x="24515" y="237729"/>
                  </a:cubicBezTo>
                  <a:cubicBezTo>
                    <a:pt x="29101" y="237332"/>
                    <a:pt x="33687" y="236538"/>
                    <a:pt x="38274" y="236935"/>
                  </a:cubicBezTo>
                  <a:close/>
                  <a:moveTo>
                    <a:pt x="42642" y="234229"/>
                  </a:moveTo>
                  <a:cubicBezTo>
                    <a:pt x="43731" y="234229"/>
                    <a:pt x="43731" y="235384"/>
                    <a:pt x="42642" y="235384"/>
                  </a:cubicBezTo>
                  <a:cubicBezTo>
                    <a:pt x="31031" y="236249"/>
                    <a:pt x="18694" y="235961"/>
                    <a:pt x="7082" y="235961"/>
                  </a:cubicBezTo>
                  <a:cubicBezTo>
                    <a:pt x="5994" y="235961"/>
                    <a:pt x="5994" y="234806"/>
                    <a:pt x="7082" y="234806"/>
                  </a:cubicBezTo>
                  <a:cubicBezTo>
                    <a:pt x="18694" y="234518"/>
                    <a:pt x="31031" y="233363"/>
                    <a:pt x="42642" y="234229"/>
                  </a:cubicBezTo>
                  <a:close/>
                  <a:moveTo>
                    <a:pt x="7069" y="228997"/>
                  </a:moveTo>
                  <a:cubicBezTo>
                    <a:pt x="21050" y="230982"/>
                    <a:pt x="35388" y="228997"/>
                    <a:pt x="49368" y="230585"/>
                  </a:cubicBezTo>
                  <a:cubicBezTo>
                    <a:pt x="50085" y="230585"/>
                    <a:pt x="50085" y="231775"/>
                    <a:pt x="49368" y="231775"/>
                  </a:cubicBezTo>
                  <a:cubicBezTo>
                    <a:pt x="35747" y="232966"/>
                    <a:pt x="20691" y="232966"/>
                    <a:pt x="7069" y="231379"/>
                  </a:cubicBezTo>
                  <a:cubicBezTo>
                    <a:pt x="5994" y="230982"/>
                    <a:pt x="5994" y="228600"/>
                    <a:pt x="7069" y="228997"/>
                  </a:cubicBezTo>
                  <a:close/>
                  <a:moveTo>
                    <a:pt x="6584" y="224518"/>
                  </a:moveTo>
                  <a:cubicBezTo>
                    <a:pt x="10938" y="225539"/>
                    <a:pt x="17107" y="224518"/>
                    <a:pt x="21824" y="224518"/>
                  </a:cubicBezTo>
                  <a:cubicBezTo>
                    <a:pt x="26904" y="224518"/>
                    <a:pt x="31984" y="224859"/>
                    <a:pt x="37064" y="224859"/>
                  </a:cubicBezTo>
                  <a:cubicBezTo>
                    <a:pt x="47224" y="224859"/>
                    <a:pt x="57021" y="225539"/>
                    <a:pt x="67181" y="225539"/>
                  </a:cubicBezTo>
                  <a:cubicBezTo>
                    <a:pt x="67544" y="225539"/>
                    <a:pt x="67544" y="226219"/>
                    <a:pt x="67181" y="226559"/>
                  </a:cubicBezTo>
                  <a:cubicBezTo>
                    <a:pt x="56658" y="228260"/>
                    <a:pt x="44684" y="227580"/>
                    <a:pt x="34161" y="226899"/>
                  </a:cubicBezTo>
                  <a:cubicBezTo>
                    <a:pt x="27993" y="226899"/>
                    <a:pt x="21824" y="226899"/>
                    <a:pt x="15655" y="226899"/>
                  </a:cubicBezTo>
                  <a:cubicBezTo>
                    <a:pt x="12390" y="226899"/>
                    <a:pt x="9124" y="227580"/>
                    <a:pt x="5858" y="226559"/>
                  </a:cubicBezTo>
                  <a:cubicBezTo>
                    <a:pt x="4407" y="225879"/>
                    <a:pt x="5133" y="223838"/>
                    <a:pt x="6584" y="224518"/>
                  </a:cubicBezTo>
                  <a:close/>
                  <a:moveTo>
                    <a:pt x="4546" y="222788"/>
                  </a:moveTo>
                  <a:cubicBezTo>
                    <a:pt x="4906" y="225305"/>
                    <a:pt x="4906" y="227822"/>
                    <a:pt x="4906" y="230340"/>
                  </a:cubicBezTo>
                  <a:cubicBezTo>
                    <a:pt x="4906" y="233936"/>
                    <a:pt x="5266" y="237173"/>
                    <a:pt x="5627" y="240410"/>
                  </a:cubicBezTo>
                  <a:cubicBezTo>
                    <a:pt x="5987" y="241489"/>
                    <a:pt x="5627" y="242208"/>
                    <a:pt x="5266" y="242927"/>
                  </a:cubicBezTo>
                  <a:cubicBezTo>
                    <a:pt x="31221" y="242208"/>
                    <a:pt x="57176" y="242927"/>
                    <a:pt x="83130" y="242927"/>
                  </a:cubicBezTo>
                  <a:cubicBezTo>
                    <a:pt x="107643" y="243287"/>
                    <a:pt x="131795" y="241848"/>
                    <a:pt x="156308" y="241489"/>
                  </a:cubicBezTo>
                  <a:cubicBezTo>
                    <a:pt x="154866" y="236094"/>
                    <a:pt x="155948" y="230340"/>
                    <a:pt x="156668" y="224945"/>
                  </a:cubicBezTo>
                  <a:cubicBezTo>
                    <a:pt x="149459" y="224945"/>
                    <a:pt x="142609" y="224945"/>
                    <a:pt x="135400" y="224945"/>
                  </a:cubicBezTo>
                  <a:cubicBezTo>
                    <a:pt x="135039" y="224945"/>
                    <a:pt x="134318" y="224945"/>
                    <a:pt x="133958" y="224945"/>
                  </a:cubicBezTo>
                  <a:cubicBezTo>
                    <a:pt x="114853" y="225305"/>
                    <a:pt x="95747" y="225665"/>
                    <a:pt x="76642" y="225305"/>
                  </a:cubicBezTo>
                  <a:cubicBezTo>
                    <a:pt x="63664" y="224945"/>
                    <a:pt x="50327" y="224226"/>
                    <a:pt x="36989" y="223867"/>
                  </a:cubicBezTo>
                  <a:cubicBezTo>
                    <a:pt x="26174" y="223507"/>
                    <a:pt x="14999" y="221709"/>
                    <a:pt x="4546" y="222788"/>
                  </a:cubicBezTo>
                  <a:close/>
                  <a:moveTo>
                    <a:pt x="147635" y="218571"/>
                  </a:moveTo>
                  <a:cubicBezTo>
                    <a:pt x="151868" y="218210"/>
                    <a:pt x="156807" y="217488"/>
                    <a:pt x="161040" y="218571"/>
                  </a:cubicBezTo>
                  <a:cubicBezTo>
                    <a:pt x="161393" y="218571"/>
                    <a:pt x="161393" y="218571"/>
                    <a:pt x="161393" y="218571"/>
                  </a:cubicBezTo>
                  <a:cubicBezTo>
                    <a:pt x="161746" y="218571"/>
                    <a:pt x="161746" y="218931"/>
                    <a:pt x="161746" y="219292"/>
                  </a:cubicBezTo>
                  <a:cubicBezTo>
                    <a:pt x="162804" y="223622"/>
                    <a:pt x="162452" y="227951"/>
                    <a:pt x="162099" y="232642"/>
                  </a:cubicBezTo>
                  <a:cubicBezTo>
                    <a:pt x="162099" y="233002"/>
                    <a:pt x="161393" y="233002"/>
                    <a:pt x="161393" y="232642"/>
                  </a:cubicBezTo>
                  <a:cubicBezTo>
                    <a:pt x="161393" y="228312"/>
                    <a:pt x="161746" y="223982"/>
                    <a:pt x="161040" y="220014"/>
                  </a:cubicBezTo>
                  <a:cubicBezTo>
                    <a:pt x="156454" y="219292"/>
                    <a:pt x="152221" y="220014"/>
                    <a:pt x="147635" y="219292"/>
                  </a:cubicBezTo>
                  <a:cubicBezTo>
                    <a:pt x="147282" y="219292"/>
                    <a:pt x="147282" y="218571"/>
                    <a:pt x="147635" y="218571"/>
                  </a:cubicBezTo>
                  <a:close/>
                  <a:moveTo>
                    <a:pt x="153985" y="216266"/>
                  </a:moveTo>
                  <a:cubicBezTo>
                    <a:pt x="156807" y="215900"/>
                    <a:pt x="159982" y="216266"/>
                    <a:pt x="163157" y="216266"/>
                  </a:cubicBezTo>
                  <a:cubicBezTo>
                    <a:pt x="163510" y="216266"/>
                    <a:pt x="163510" y="216266"/>
                    <a:pt x="163863" y="216266"/>
                  </a:cubicBezTo>
                  <a:cubicBezTo>
                    <a:pt x="163863" y="216266"/>
                    <a:pt x="163863" y="216266"/>
                    <a:pt x="164215" y="216633"/>
                  </a:cubicBezTo>
                  <a:cubicBezTo>
                    <a:pt x="165979" y="220296"/>
                    <a:pt x="164568" y="225425"/>
                    <a:pt x="164921" y="229455"/>
                  </a:cubicBezTo>
                  <a:cubicBezTo>
                    <a:pt x="164921" y="229822"/>
                    <a:pt x="164568" y="229822"/>
                    <a:pt x="164568" y="229455"/>
                  </a:cubicBezTo>
                  <a:cubicBezTo>
                    <a:pt x="163863" y="227624"/>
                    <a:pt x="163863" y="225792"/>
                    <a:pt x="163863" y="223960"/>
                  </a:cubicBezTo>
                  <a:cubicBezTo>
                    <a:pt x="163863" y="221762"/>
                    <a:pt x="163863" y="219564"/>
                    <a:pt x="163510" y="217366"/>
                  </a:cubicBezTo>
                  <a:cubicBezTo>
                    <a:pt x="163510" y="217366"/>
                    <a:pt x="163510" y="217366"/>
                    <a:pt x="163157" y="217366"/>
                  </a:cubicBezTo>
                  <a:cubicBezTo>
                    <a:pt x="159982" y="217366"/>
                    <a:pt x="156807" y="216633"/>
                    <a:pt x="153985" y="216633"/>
                  </a:cubicBezTo>
                  <a:cubicBezTo>
                    <a:pt x="153632" y="216633"/>
                    <a:pt x="153632" y="216266"/>
                    <a:pt x="153985" y="216266"/>
                  </a:cubicBezTo>
                  <a:close/>
                  <a:moveTo>
                    <a:pt x="124880" y="207080"/>
                  </a:moveTo>
                  <a:cubicBezTo>
                    <a:pt x="124880" y="206375"/>
                    <a:pt x="126291" y="206728"/>
                    <a:pt x="126291" y="207433"/>
                  </a:cubicBezTo>
                  <a:cubicBezTo>
                    <a:pt x="125586" y="210608"/>
                    <a:pt x="124174" y="214136"/>
                    <a:pt x="123116" y="217311"/>
                  </a:cubicBezTo>
                  <a:cubicBezTo>
                    <a:pt x="122763" y="218722"/>
                    <a:pt x="120294" y="218017"/>
                    <a:pt x="120647" y="216606"/>
                  </a:cubicBezTo>
                  <a:cubicBezTo>
                    <a:pt x="121705" y="213430"/>
                    <a:pt x="124174" y="210608"/>
                    <a:pt x="124880" y="207080"/>
                  </a:cubicBezTo>
                  <a:close/>
                  <a:moveTo>
                    <a:pt x="123036" y="196313"/>
                  </a:moveTo>
                  <a:cubicBezTo>
                    <a:pt x="123373" y="195263"/>
                    <a:pt x="124720" y="195613"/>
                    <a:pt x="124383" y="196313"/>
                  </a:cubicBezTo>
                  <a:cubicBezTo>
                    <a:pt x="123373" y="203667"/>
                    <a:pt x="119669" y="210320"/>
                    <a:pt x="116638" y="216974"/>
                  </a:cubicBezTo>
                  <a:cubicBezTo>
                    <a:pt x="116301" y="218725"/>
                    <a:pt x="113944" y="217324"/>
                    <a:pt x="114617" y="215573"/>
                  </a:cubicBezTo>
                  <a:cubicBezTo>
                    <a:pt x="117648" y="209270"/>
                    <a:pt x="121689" y="203317"/>
                    <a:pt x="123036" y="196313"/>
                  </a:cubicBezTo>
                  <a:close/>
                  <a:moveTo>
                    <a:pt x="123949" y="183280"/>
                  </a:moveTo>
                  <a:cubicBezTo>
                    <a:pt x="123949" y="182563"/>
                    <a:pt x="124688" y="182563"/>
                    <a:pt x="124688" y="183280"/>
                  </a:cubicBezTo>
                  <a:cubicBezTo>
                    <a:pt x="124319" y="188298"/>
                    <a:pt x="121734" y="192958"/>
                    <a:pt x="119519" y="197618"/>
                  </a:cubicBezTo>
                  <a:cubicBezTo>
                    <a:pt x="116935" y="202995"/>
                    <a:pt x="115458" y="209448"/>
                    <a:pt x="111766" y="214108"/>
                  </a:cubicBezTo>
                  <a:cubicBezTo>
                    <a:pt x="110659" y="215541"/>
                    <a:pt x="109182" y="214466"/>
                    <a:pt x="109920" y="213391"/>
                  </a:cubicBezTo>
                  <a:cubicBezTo>
                    <a:pt x="112505" y="209089"/>
                    <a:pt x="114350" y="204429"/>
                    <a:pt x="116566" y="200128"/>
                  </a:cubicBezTo>
                  <a:cubicBezTo>
                    <a:pt x="119519" y="194392"/>
                    <a:pt x="123211" y="189015"/>
                    <a:pt x="123949" y="183280"/>
                  </a:cubicBezTo>
                  <a:close/>
                  <a:moveTo>
                    <a:pt x="124097" y="172893"/>
                  </a:moveTo>
                  <a:cubicBezTo>
                    <a:pt x="124461" y="171450"/>
                    <a:pt x="126280" y="172171"/>
                    <a:pt x="125552" y="173254"/>
                  </a:cubicBezTo>
                  <a:cubicBezTo>
                    <a:pt x="121551" y="182635"/>
                    <a:pt x="119004" y="193819"/>
                    <a:pt x="112092" y="201757"/>
                  </a:cubicBezTo>
                  <a:cubicBezTo>
                    <a:pt x="111001" y="202839"/>
                    <a:pt x="109182" y="201396"/>
                    <a:pt x="110273" y="200314"/>
                  </a:cubicBezTo>
                  <a:cubicBezTo>
                    <a:pt x="116094" y="191654"/>
                    <a:pt x="119732" y="182274"/>
                    <a:pt x="124097" y="172893"/>
                  </a:cubicBezTo>
                  <a:close/>
                  <a:moveTo>
                    <a:pt x="125631" y="155068"/>
                  </a:moveTo>
                  <a:cubicBezTo>
                    <a:pt x="126003" y="153988"/>
                    <a:pt x="127860" y="154708"/>
                    <a:pt x="127117" y="155788"/>
                  </a:cubicBezTo>
                  <a:cubicBezTo>
                    <a:pt x="124145" y="166230"/>
                    <a:pt x="118200" y="176311"/>
                    <a:pt x="114113" y="187113"/>
                  </a:cubicBezTo>
                  <a:cubicBezTo>
                    <a:pt x="113370" y="188553"/>
                    <a:pt x="110769" y="187833"/>
                    <a:pt x="111512" y="186032"/>
                  </a:cubicBezTo>
                  <a:cubicBezTo>
                    <a:pt x="115599" y="175591"/>
                    <a:pt x="122287" y="165870"/>
                    <a:pt x="125631" y="155068"/>
                  </a:cubicBezTo>
                  <a:close/>
                  <a:moveTo>
                    <a:pt x="124880" y="143592"/>
                  </a:moveTo>
                  <a:cubicBezTo>
                    <a:pt x="125233" y="142875"/>
                    <a:pt x="126291" y="143233"/>
                    <a:pt x="125938" y="144309"/>
                  </a:cubicBezTo>
                  <a:cubicBezTo>
                    <a:pt x="124174" y="155063"/>
                    <a:pt x="117824" y="164383"/>
                    <a:pt x="113591" y="174062"/>
                  </a:cubicBezTo>
                  <a:cubicBezTo>
                    <a:pt x="112886" y="175854"/>
                    <a:pt x="110769" y="174421"/>
                    <a:pt x="111474" y="172987"/>
                  </a:cubicBezTo>
                  <a:cubicBezTo>
                    <a:pt x="116413" y="163308"/>
                    <a:pt x="122763" y="154346"/>
                    <a:pt x="124880" y="143592"/>
                  </a:cubicBezTo>
                  <a:close/>
                  <a:moveTo>
                    <a:pt x="124573" y="134938"/>
                  </a:moveTo>
                  <a:cubicBezTo>
                    <a:pt x="124573" y="134938"/>
                    <a:pt x="125263" y="134938"/>
                    <a:pt x="125263" y="135303"/>
                  </a:cubicBezTo>
                  <a:cubicBezTo>
                    <a:pt x="126299" y="138222"/>
                    <a:pt x="122848" y="143332"/>
                    <a:pt x="121467" y="145521"/>
                  </a:cubicBezTo>
                  <a:cubicBezTo>
                    <a:pt x="118706" y="152090"/>
                    <a:pt x="116981" y="158659"/>
                    <a:pt x="113530" y="164863"/>
                  </a:cubicBezTo>
                  <a:cubicBezTo>
                    <a:pt x="112840" y="166323"/>
                    <a:pt x="110769" y="164863"/>
                    <a:pt x="111459" y="163768"/>
                  </a:cubicBezTo>
                  <a:cubicBezTo>
                    <a:pt x="114565" y="157929"/>
                    <a:pt x="116981" y="151360"/>
                    <a:pt x="119742" y="145521"/>
                  </a:cubicBezTo>
                  <a:cubicBezTo>
                    <a:pt x="121122" y="142237"/>
                    <a:pt x="122503" y="138222"/>
                    <a:pt x="124573" y="134938"/>
                  </a:cubicBezTo>
                  <a:close/>
                  <a:moveTo>
                    <a:pt x="127590" y="120127"/>
                  </a:moveTo>
                  <a:cubicBezTo>
                    <a:pt x="127961" y="119063"/>
                    <a:pt x="129447" y="119418"/>
                    <a:pt x="129076" y="120481"/>
                  </a:cubicBezTo>
                  <a:cubicBezTo>
                    <a:pt x="124989" y="130766"/>
                    <a:pt x="119788" y="140342"/>
                    <a:pt x="115701" y="150627"/>
                  </a:cubicBezTo>
                  <a:cubicBezTo>
                    <a:pt x="114958" y="152045"/>
                    <a:pt x="112357" y="151691"/>
                    <a:pt x="113100" y="149917"/>
                  </a:cubicBezTo>
                  <a:cubicBezTo>
                    <a:pt x="117187" y="139633"/>
                    <a:pt x="123131" y="130412"/>
                    <a:pt x="127590" y="120127"/>
                  </a:cubicBezTo>
                  <a:close/>
                  <a:moveTo>
                    <a:pt x="125552" y="113071"/>
                  </a:moveTo>
                  <a:cubicBezTo>
                    <a:pt x="125916" y="112713"/>
                    <a:pt x="126280" y="112713"/>
                    <a:pt x="126280" y="113430"/>
                  </a:cubicBezTo>
                  <a:cubicBezTo>
                    <a:pt x="125916" y="117014"/>
                    <a:pt x="123734" y="120958"/>
                    <a:pt x="122278" y="124542"/>
                  </a:cubicBezTo>
                  <a:cubicBezTo>
                    <a:pt x="119368" y="130994"/>
                    <a:pt x="115730" y="137805"/>
                    <a:pt x="112092" y="144258"/>
                  </a:cubicBezTo>
                  <a:cubicBezTo>
                    <a:pt x="111365" y="145691"/>
                    <a:pt x="109182" y="144258"/>
                    <a:pt x="109909" y="142824"/>
                  </a:cubicBezTo>
                  <a:cubicBezTo>
                    <a:pt x="113547" y="136371"/>
                    <a:pt x="117549" y="129919"/>
                    <a:pt x="120823" y="122750"/>
                  </a:cubicBezTo>
                  <a:cubicBezTo>
                    <a:pt x="122278" y="119882"/>
                    <a:pt x="123370" y="115581"/>
                    <a:pt x="125552" y="113071"/>
                  </a:cubicBezTo>
                  <a:close/>
                  <a:moveTo>
                    <a:pt x="124786" y="107428"/>
                  </a:moveTo>
                  <a:cubicBezTo>
                    <a:pt x="125158" y="106363"/>
                    <a:pt x="126272" y="107073"/>
                    <a:pt x="125901" y="107783"/>
                  </a:cubicBezTo>
                  <a:cubicBezTo>
                    <a:pt x="121814" y="116305"/>
                    <a:pt x="117356" y="124117"/>
                    <a:pt x="112154" y="131930"/>
                  </a:cubicBezTo>
                  <a:cubicBezTo>
                    <a:pt x="111411" y="132995"/>
                    <a:pt x="109182" y="131930"/>
                    <a:pt x="109925" y="130509"/>
                  </a:cubicBezTo>
                  <a:cubicBezTo>
                    <a:pt x="115869" y="123052"/>
                    <a:pt x="120699" y="115240"/>
                    <a:pt x="124786" y="107428"/>
                  </a:cubicBezTo>
                  <a:close/>
                  <a:moveTo>
                    <a:pt x="123293" y="102317"/>
                  </a:moveTo>
                  <a:cubicBezTo>
                    <a:pt x="123646" y="101600"/>
                    <a:pt x="124704" y="102317"/>
                    <a:pt x="124351" y="103034"/>
                  </a:cubicBezTo>
                  <a:cubicBezTo>
                    <a:pt x="120824" y="109486"/>
                    <a:pt x="116237" y="116297"/>
                    <a:pt x="111651" y="122749"/>
                  </a:cubicBezTo>
                  <a:cubicBezTo>
                    <a:pt x="110593" y="123466"/>
                    <a:pt x="109182" y="122749"/>
                    <a:pt x="109887" y="121674"/>
                  </a:cubicBezTo>
                  <a:cubicBezTo>
                    <a:pt x="114121" y="115222"/>
                    <a:pt x="119412" y="109128"/>
                    <a:pt x="123293" y="102317"/>
                  </a:cubicBezTo>
                  <a:close/>
                  <a:moveTo>
                    <a:pt x="124429" y="91193"/>
                  </a:moveTo>
                  <a:cubicBezTo>
                    <a:pt x="125167" y="90488"/>
                    <a:pt x="126275" y="91193"/>
                    <a:pt x="125906" y="92252"/>
                  </a:cubicBezTo>
                  <a:cubicBezTo>
                    <a:pt x="122583" y="98955"/>
                    <a:pt x="118522" y="105657"/>
                    <a:pt x="113722" y="111302"/>
                  </a:cubicBezTo>
                  <a:cubicBezTo>
                    <a:pt x="112984" y="112360"/>
                    <a:pt x="110769" y="111302"/>
                    <a:pt x="111507" y="110243"/>
                  </a:cubicBezTo>
                  <a:cubicBezTo>
                    <a:pt x="115937" y="103893"/>
                    <a:pt x="120737" y="98249"/>
                    <a:pt x="124429" y="91193"/>
                  </a:cubicBezTo>
                  <a:close/>
                  <a:moveTo>
                    <a:pt x="121677" y="84494"/>
                  </a:moveTo>
                  <a:cubicBezTo>
                    <a:pt x="122035" y="84138"/>
                    <a:pt x="123110" y="84138"/>
                    <a:pt x="122752" y="84851"/>
                  </a:cubicBezTo>
                  <a:cubicBezTo>
                    <a:pt x="120960" y="90196"/>
                    <a:pt x="117734" y="95898"/>
                    <a:pt x="114866" y="100174"/>
                  </a:cubicBezTo>
                  <a:cubicBezTo>
                    <a:pt x="113791" y="101244"/>
                    <a:pt x="112357" y="100174"/>
                    <a:pt x="112715" y="99105"/>
                  </a:cubicBezTo>
                  <a:cubicBezTo>
                    <a:pt x="114149" y="96611"/>
                    <a:pt x="115941" y="94116"/>
                    <a:pt x="117375" y="91622"/>
                  </a:cubicBezTo>
                  <a:cubicBezTo>
                    <a:pt x="119167" y="89483"/>
                    <a:pt x="120601" y="86989"/>
                    <a:pt x="121677" y="84494"/>
                  </a:cubicBezTo>
                  <a:close/>
                  <a:moveTo>
                    <a:pt x="120228" y="80127"/>
                  </a:moveTo>
                  <a:cubicBezTo>
                    <a:pt x="120559" y="79375"/>
                    <a:pt x="121551" y="79751"/>
                    <a:pt x="121220" y="80503"/>
                  </a:cubicBezTo>
                  <a:cubicBezTo>
                    <a:pt x="119897" y="84639"/>
                    <a:pt x="117913" y="88399"/>
                    <a:pt x="116259" y="92159"/>
                  </a:cubicBezTo>
                  <a:cubicBezTo>
                    <a:pt x="115598" y="93287"/>
                    <a:pt x="113944" y="92159"/>
                    <a:pt x="114605" y="91031"/>
                  </a:cubicBezTo>
                  <a:cubicBezTo>
                    <a:pt x="116590" y="87271"/>
                    <a:pt x="118244" y="83511"/>
                    <a:pt x="120228" y="80127"/>
                  </a:cubicBezTo>
                  <a:close/>
                  <a:moveTo>
                    <a:pt x="16814" y="44450"/>
                  </a:moveTo>
                  <a:cubicBezTo>
                    <a:pt x="16814" y="44450"/>
                    <a:pt x="17190" y="44450"/>
                    <a:pt x="17190" y="44815"/>
                  </a:cubicBezTo>
                  <a:cubicBezTo>
                    <a:pt x="17942" y="44815"/>
                    <a:pt x="18318" y="45546"/>
                    <a:pt x="18318" y="46276"/>
                  </a:cubicBezTo>
                  <a:cubicBezTo>
                    <a:pt x="16814" y="52486"/>
                    <a:pt x="17942" y="59791"/>
                    <a:pt x="17566" y="66366"/>
                  </a:cubicBezTo>
                  <a:cubicBezTo>
                    <a:pt x="17190" y="72210"/>
                    <a:pt x="16814" y="78054"/>
                    <a:pt x="16814" y="83899"/>
                  </a:cubicBezTo>
                  <a:cubicBezTo>
                    <a:pt x="16814" y="85360"/>
                    <a:pt x="14934" y="84994"/>
                    <a:pt x="14934" y="83899"/>
                  </a:cubicBezTo>
                  <a:cubicBezTo>
                    <a:pt x="14934" y="76228"/>
                    <a:pt x="14934" y="68192"/>
                    <a:pt x="15310" y="60522"/>
                  </a:cubicBezTo>
                  <a:cubicBezTo>
                    <a:pt x="15310" y="55773"/>
                    <a:pt x="14934" y="51390"/>
                    <a:pt x="15686" y="46641"/>
                  </a:cubicBezTo>
                  <a:cubicBezTo>
                    <a:pt x="11926" y="46641"/>
                    <a:pt x="8543" y="46641"/>
                    <a:pt x="4783" y="46641"/>
                  </a:cubicBezTo>
                  <a:cubicBezTo>
                    <a:pt x="4407" y="46276"/>
                    <a:pt x="4407" y="45911"/>
                    <a:pt x="4783" y="45546"/>
                  </a:cubicBezTo>
                  <a:cubicBezTo>
                    <a:pt x="8543" y="44815"/>
                    <a:pt x="12678" y="44450"/>
                    <a:pt x="16814" y="44450"/>
                  </a:cubicBezTo>
                  <a:close/>
                  <a:moveTo>
                    <a:pt x="23212" y="39688"/>
                  </a:moveTo>
                  <a:cubicBezTo>
                    <a:pt x="24678" y="39688"/>
                    <a:pt x="24678" y="41500"/>
                    <a:pt x="23945" y="41862"/>
                  </a:cubicBezTo>
                  <a:cubicBezTo>
                    <a:pt x="23945" y="63242"/>
                    <a:pt x="22480" y="84259"/>
                    <a:pt x="21747" y="105638"/>
                  </a:cubicBezTo>
                  <a:cubicBezTo>
                    <a:pt x="21747" y="106001"/>
                    <a:pt x="21380" y="106001"/>
                    <a:pt x="21014" y="105638"/>
                  </a:cubicBezTo>
                  <a:cubicBezTo>
                    <a:pt x="19549" y="84259"/>
                    <a:pt x="21747" y="63242"/>
                    <a:pt x="21747" y="41862"/>
                  </a:cubicBezTo>
                  <a:cubicBezTo>
                    <a:pt x="15153" y="41862"/>
                    <a:pt x="8559" y="41862"/>
                    <a:pt x="1965" y="41500"/>
                  </a:cubicBezTo>
                  <a:cubicBezTo>
                    <a:pt x="1232" y="41500"/>
                    <a:pt x="1232" y="40775"/>
                    <a:pt x="1965" y="40775"/>
                  </a:cubicBezTo>
                  <a:cubicBezTo>
                    <a:pt x="9291" y="40413"/>
                    <a:pt x="16252" y="39688"/>
                    <a:pt x="23212" y="39688"/>
                  </a:cubicBezTo>
                  <a:close/>
                  <a:moveTo>
                    <a:pt x="80607" y="36497"/>
                  </a:moveTo>
                  <a:cubicBezTo>
                    <a:pt x="72316" y="36497"/>
                    <a:pt x="64025" y="36497"/>
                    <a:pt x="55734" y="36857"/>
                  </a:cubicBezTo>
                  <a:cubicBezTo>
                    <a:pt x="55373" y="38655"/>
                    <a:pt x="55373" y="40453"/>
                    <a:pt x="55013" y="42611"/>
                  </a:cubicBezTo>
                  <a:cubicBezTo>
                    <a:pt x="55013" y="42971"/>
                    <a:pt x="53931" y="42971"/>
                    <a:pt x="53931" y="42251"/>
                  </a:cubicBezTo>
                  <a:cubicBezTo>
                    <a:pt x="54292" y="40453"/>
                    <a:pt x="54292" y="38655"/>
                    <a:pt x="54652" y="36857"/>
                  </a:cubicBezTo>
                  <a:cubicBezTo>
                    <a:pt x="53931" y="36857"/>
                    <a:pt x="52850" y="36857"/>
                    <a:pt x="51768" y="36857"/>
                  </a:cubicBezTo>
                  <a:cubicBezTo>
                    <a:pt x="51768" y="39374"/>
                    <a:pt x="51408" y="41532"/>
                    <a:pt x="51408" y="44050"/>
                  </a:cubicBezTo>
                  <a:cubicBezTo>
                    <a:pt x="51408" y="44769"/>
                    <a:pt x="50687" y="44769"/>
                    <a:pt x="50687" y="44050"/>
                  </a:cubicBezTo>
                  <a:cubicBezTo>
                    <a:pt x="50687" y="41532"/>
                    <a:pt x="50687" y="39374"/>
                    <a:pt x="51047" y="36857"/>
                  </a:cubicBezTo>
                  <a:cubicBezTo>
                    <a:pt x="49606" y="36857"/>
                    <a:pt x="48885" y="36857"/>
                    <a:pt x="48164" y="36857"/>
                  </a:cubicBezTo>
                  <a:cubicBezTo>
                    <a:pt x="48164" y="40094"/>
                    <a:pt x="48524" y="43690"/>
                    <a:pt x="47443" y="46567"/>
                  </a:cubicBezTo>
                  <a:cubicBezTo>
                    <a:pt x="47443" y="46927"/>
                    <a:pt x="46722" y="46567"/>
                    <a:pt x="46722" y="46207"/>
                  </a:cubicBezTo>
                  <a:cubicBezTo>
                    <a:pt x="47443" y="42971"/>
                    <a:pt x="46722" y="40094"/>
                    <a:pt x="47082" y="36857"/>
                  </a:cubicBezTo>
                  <a:lnTo>
                    <a:pt x="44559" y="36857"/>
                  </a:lnTo>
                  <a:cubicBezTo>
                    <a:pt x="44198" y="39734"/>
                    <a:pt x="44559" y="42611"/>
                    <a:pt x="44559" y="45848"/>
                  </a:cubicBezTo>
                  <a:cubicBezTo>
                    <a:pt x="44559" y="47646"/>
                    <a:pt x="44198" y="49804"/>
                    <a:pt x="43838" y="52321"/>
                  </a:cubicBezTo>
                  <a:cubicBezTo>
                    <a:pt x="43838" y="52681"/>
                    <a:pt x="43117" y="52321"/>
                    <a:pt x="43117" y="51962"/>
                  </a:cubicBezTo>
                  <a:cubicBezTo>
                    <a:pt x="43838" y="48725"/>
                    <a:pt x="43838" y="45488"/>
                    <a:pt x="43477" y="42251"/>
                  </a:cubicBezTo>
                  <a:cubicBezTo>
                    <a:pt x="43477" y="40453"/>
                    <a:pt x="43117" y="38655"/>
                    <a:pt x="43477" y="36857"/>
                  </a:cubicBezTo>
                  <a:cubicBezTo>
                    <a:pt x="42756" y="36857"/>
                    <a:pt x="42035" y="36857"/>
                    <a:pt x="40954" y="36857"/>
                  </a:cubicBezTo>
                  <a:cubicBezTo>
                    <a:pt x="40954" y="43690"/>
                    <a:pt x="42035" y="49804"/>
                    <a:pt x="40954" y="56637"/>
                  </a:cubicBezTo>
                  <a:cubicBezTo>
                    <a:pt x="40954" y="56996"/>
                    <a:pt x="40233" y="56996"/>
                    <a:pt x="40233" y="56637"/>
                  </a:cubicBezTo>
                  <a:cubicBezTo>
                    <a:pt x="40954" y="49804"/>
                    <a:pt x="39512" y="43690"/>
                    <a:pt x="39512" y="36857"/>
                  </a:cubicBezTo>
                  <a:cubicBezTo>
                    <a:pt x="39152" y="36857"/>
                    <a:pt x="38431" y="37217"/>
                    <a:pt x="38070" y="37217"/>
                  </a:cubicBezTo>
                  <a:cubicBezTo>
                    <a:pt x="38431" y="44050"/>
                    <a:pt x="38791" y="50883"/>
                    <a:pt x="38431" y="57356"/>
                  </a:cubicBezTo>
                  <a:cubicBezTo>
                    <a:pt x="38431" y="58075"/>
                    <a:pt x="38070" y="58075"/>
                    <a:pt x="38070" y="57356"/>
                  </a:cubicBezTo>
                  <a:cubicBezTo>
                    <a:pt x="37710" y="50883"/>
                    <a:pt x="36989" y="44050"/>
                    <a:pt x="36989" y="37217"/>
                  </a:cubicBezTo>
                  <a:cubicBezTo>
                    <a:pt x="36628" y="37217"/>
                    <a:pt x="36268" y="37217"/>
                    <a:pt x="35907" y="37217"/>
                  </a:cubicBezTo>
                  <a:lnTo>
                    <a:pt x="35907" y="37576"/>
                  </a:lnTo>
                  <a:cubicBezTo>
                    <a:pt x="36989" y="45848"/>
                    <a:pt x="35907" y="53760"/>
                    <a:pt x="35547" y="62031"/>
                  </a:cubicBezTo>
                  <a:cubicBezTo>
                    <a:pt x="35547" y="62391"/>
                    <a:pt x="35186" y="62391"/>
                    <a:pt x="35186" y="62031"/>
                  </a:cubicBezTo>
                  <a:cubicBezTo>
                    <a:pt x="34826" y="53760"/>
                    <a:pt x="35907" y="45848"/>
                    <a:pt x="34826" y="37576"/>
                  </a:cubicBezTo>
                  <a:cubicBezTo>
                    <a:pt x="34826" y="37576"/>
                    <a:pt x="34826" y="37576"/>
                    <a:pt x="34826" y="37217"/>
                  </a:cubicBezTo>
                  <a:cubicBezTo>
                    <a:pt x="34465" y="37217"/>
                    <a:pt x="33744" y="37576"/>
                    <a:pt x="33384" y="37576"/>
                  </a:cubicBezTo>
                  <a:cubicBezTo>
                    <a:pt x="33023" y="39374"/>
                    <a:pt x="33384" y="41532"/>
                    <a:pt x="33384" y="43690"/>
                  </a:cubicBezTo>
                  <a:cubicBezTo>
                    <a:pt x="33384" y="46207"/>
                    <a:pt x="33384" y="48725"/>
                    <a:pt x="33384" y="51242"/>
                  </a:cubicBezTo>
                  <a:cubicBezTo>
                    <a:pt x="33384" y="55918"/>
                    <a:pt x="33384" y="60952"/>
                    <a:pt x="33023" y="65628"/>
                  </a:cubicBezTo>
                  <a:cubicBezTo>
                    <a:pt x="33023" y="65987"/>
                    <a:pt x="32303" y="65987"/>
                    <a:pt x="32303" y="65628"/>
                  </a:cubicBezTo>
                  <a:cubicBezTo>
                    <a:pt x="31942" y="59874"/>
                    <a:pt x="31942" y="53760"/>
                    <a:pt x="31942" y="48006"/>
                  </a:cubicBezTo>
                  <a:cubicBezTo>
                    <a:pt x="31942" y="44769"/>
                    <a:pt x="31221" y="40813"/>
                    <a:pt x="31942" y="37576"/>
                  </a:cubicBezTo>
                  <a:cubicBezTo>
                    <a:pt x="31221" y="37576"/>
                    <a:pt x="30861" y="37576"/>
                    <a:pt x="30140" y="37576"/>
                  </a:cubicBezTo>
                  <a:cubicBezTo>
                    <a:pt x="30500" y="37576"/>
                    <a:pt x="30500" y="37936"/>
                    <a:pt x="30500" y="37936"/>
                  </a:cubicBezTo>
                  <a:cubicBezTo>
                    <a:pt x="29779" y="96556"/>
                    <a:pt x="32303" y="161290"/>
                    <a:pt x="27256" y="219551"/>
                  </a:cubicBezTo>
                  <a:cubicBezTo>
                    <a:pt x="31582" y="219911"/>
                    <a:pt x="35907" y="219911"/>
                    <a:pt x="40233" y="220270"/>
                  </a:cubicBezTo>
                  <a:cubicBezTo>
                    <a:pt x="53571" y="220270"/>
                    <a:pt x="66909" y="220630"/>
                    <a:pt x="80246" y="221349"/>
                  </a:cubicBezTo>
                  <a:cubicBezTo>
                    <a:pt x="97549" y="221709"/>
                    <a:pt x="114853" y="221349"/>
                    <a:pt x="132156" y="220630"/>
                  </a:cubicBezTo>
                  <a:cubicBezTo>
                    <a:pt x="130353" y="206604"/>
                    <a:pt x="131795" y="192219"/>
                    <a:pt x="132516" y="178193"/>
                  </a:cubicBezTo>
                  <a:cubicBezTo>
                    <a:pt x="132877" y="163088"/>
                    <a:pt x="132877" y="147624"/>
                    <a:pt x="133237" y="132519"/>
                  </a:cubicBezTo>
                  <a:cubicBezTo>
                    <a:pt x="133597" y="100872"/>
                    <a:pt x="132516" y="68864"/>
                    <a:pt x="132516" y="36857"/>
                  </a:cubicBezTo>
                  <a:cubicBezTo>
                    <a:pt x="129272" y="36857"/>
                    <a:pt x="125667" y="36857"/>
                    <a:pt x="122062" y="36857"/>
                  </a:cubicBezTo>
                  <a:cubicBezTo>
                    <a:pt x="120260" y="38655"/>
                    <a:pt x="118097" y="40453"/>
                    <a:pt x="117015" y="42971"/>
                  </a:cubicBezTo>
                  <a:cubicBezTo>
                    <a:pt x="116655" y="44769"/>
                    <a:pt x="114492" y="44050"/>
                    <a:pt x="114853" y="42611"/>
                  </a:cubicBezTo>
                  <a:cubicBezTo>
                    <a:pt x="115213" y="40453"/>
                    <a:pt x="116655" y="38655"/>
                    <a:pt x="118097" y="36857"/>
                  </a:cubicBezTo>
                  <a:cubicBezTo>
                    <a:pt x="117015" y="36857"/>
                    <a:pt x="115934" y="36857"/>
                    <a:pt x="115213" y="36857"/>
                  </a:cubicBezTo>
                  <a:cubicBezTo>
                    <a:pt x="113771" y="38296"/>
                    <a:pt x="112329" y="39734"/>
                    <a:pt x="110887" y="41532"/>
                  </a:cubicBezTo>
                  <a:cubicBezTo>
                    <a:pt x="110166" y="42611"/>
                    <a:pt x="108724" y="41532"/>
                    <a:pt x="109445" y="40453"/>
                  </a:cubicBezTo>
                  <a:cubicBezTo>
                    <a:pt x="110166" y="39015"/>
                    <a:pt x="110887" y="38296"/>
                    <a:pt x="111608" y="36857"/>
                  </a:cubicBezTo>
                  <a:cubicBezTo>
                    <a:pt x="101515" y="36497"/>
                    <a:pt x="91061" y="36497"/>
                    <a:pt x="80607" y="36497"/>
                  </a:cubicBezTo>
                  <a:close/>
                  <a:moveTo>
                    <a:pt x="142784" y="22556"/>
                  </a:moveTo>
                  <a:cubicBezTo>
                    <a:pt x="142784" y="22225"/>
                    <a:pt x="143313" y="22225"/>
                    <a:pt x="143578" y="22556"/>
                  </a:cubicBezTo>
                  <a:cubicBezTo>
                    <a:pt x="143578" y="23548"/>
                    <a:pt x="143578" y="24540"/>
                    <a:pt x="143578" y="25863"/>
                  </a:cubicBezTo>
                  <a:cubicBezTo>
                    <a:pt x="143578" y="26855"/>
                    <a:pt x="143842" y="27848"/>
                    <a:pt x="143842" y="28840"/>
                  </a:cubicBezTo>
                  <a:cubicBezTo>
                    <a:pt x="143842" y="29832"/>
                    <a:pt x="142519" y="29832"/>
                    <a:pt x="142519" y="28840"/>
                  </a:cubicBezTo>
                  <a:cubicBezTo>
                    <a:pt x="142519" y="27517"/>
                    <a:pt x="142519" y="26525"/>
                    <a:pt x="142519" y="25202"/>
                  </a:cubicBezTo>
                  <a:cubicBezTo>
                    <a:pt x="142519" y="24540"/>
                    <a:pt x="142519" y="23548"/>
                    <a:pt x="142784" y="22556"/>
                  </a:cubicBezTo>
                  <a:close/>
                  <a:moveTo>
                    <a:pt x="144901" y="20975"/>
                  </a:moveTo>
                  <a:cubicBezTo>
                    <a:pt x="144901" y="20638"/>
                    <a:pt x="145694" y="20638"/>
                    <a:pt x="145694" y="20975"/>
                  </a:cubicBezTo>
                  <a:cubicBezTo>
                    <a:pt x="146488" y="24005"/>
                    <a:pt x="146488" y="27036"/>
                    <a:pt x="146488" y="30066"/>
                  </a:cubicBezTo>
                  <a:cubicBezTo>
                    <a:pt x="146885" y="31413"/>
                    <a:pt x="144107" y="31076"/>
                    <a:pt x="144504" y="30066"/>
                  </a:cubicBezTo>
                  <a:cubicBezTo>
                    <a:pt x="144901" y="27036"/>
                    <a:pt x="145297" y="24005"/>
                    <a:pt x="144901" y="20975"/>
                  </a:cubicBezTo>
                  <a:close/>
                  <a:moveTo>
                    <a:pt x="150280" y="19416"/>
                  </a:moveTo>
                  <a:cubicBezTo>
                    <a:pt x="150280" y="19050"/>
                    <a:pt x="151338" y="19050"/>
                    <a:pt x="151338" y="19783"/>
                  </a:cubicBezTo>
                  <a:cubicBezTo>
                    <a:pt x="150986" y="23446"/>
                    <a:pt x="151691" y="27842"/>
                    <a:pt x="151338" y="31506"/>
                  </a:cubicBezTo>
                  <a:cubicBezTo>
                    <a:pt x="150986" y="32972"/>
                    <a:pt x="148869" y="32972"/>
                    <a:pt x="149222" y="31506"/>
                  </a:cubicBezTo>
                  <a:cubicBezTo>
                    <a:pt x="149574" y="27842"/>
                    <a:pt x="148869" y="23446"/>
                    <a:pt x="150280" y="19416"/>
                  </a:cubicBezTo>
                  <a:close/>
                  <a:moveTo>
                    <a:pt x="152397" y="18160"/>
                  </a:moveTo>
                  <a:cubicBezTo>
                    <a:pt x="152397" y="17463"/>
                    <a:pt x="153455" y="17463"/>
                    <a:pt x="153455" y="18160"/>
                  </a:cubicBezTo>
                  <a:cubicBezTo>
                    <a:pt x="153808" y="21993"/>
                    <a:pt x="154866" y="26523"/>
                    <a:pt x="153808" y="30356"/>
                  </a:cubicBezTo>
                  <a:cubicBezTo>
                    <a:pt x="153808" y="31401"/>
                    <a:pt x="152044" y="31053"/>
                    <a:pt x="152044" y="30008"/>
                  </a:cubicBezTo>
                  <a:cubicBezTo>
                    <a:pt x="152044" y="26174"/>
                    <a:pt x="152397" y="21993"/>
                    <a:pt x="152397" y="18160"/>
                  </a:cubicBezTo>
                  <a:close/>
                  <a:moveTo>
                    <a:pt x="3825" y="13481"/>
                  </a:moveTo>
                  <a:cubicBezTo>
                    <a:pt x="4185" y="15639"/>
                    <a:pt x="4185" y="17796"/>
                    <a:pt x="4185" y="19595"/>
                  </a:cubicBezTo>
                  <a:cubicBezTo>
                    <a:pt x="4185" y="24989"/>
                    <a:pt x="3825" y="30743"/>
                    <a:pt x="3825" y="35778"/>
                  </a:cubicBezTo>
                  <a:cubicBezTo>
                    <a:pt x="3825" y="36138"/>
                    <a:pt x="3825" y="36138"/>
                    <a:pt x="3825" y="36497"/>
                  </a:cubicBezTo>
                  <a:cubicBezTo>
                    <a:pt x="29419" y="34340"/>
                    <a:pt x="55013" y="32182"/>
                    <a:pt x="80607" y="32182"/>
                  </a:cubicBezTo>
                  <a:cubicBezTo>
                    <a:pt x="92142" y="32182"/>
                    <a:pt x="103678" y="32182"/>
                    <a:pt x="115213" y="32182"/>
                  </a:cubicBezTo>
                  <a:cubicBezTo>
                    <a:pt x="116294" y="31462"/>
                    <a:pt x="117015" y="30384"/>
                    <a:pt x="118097" y="29305"/>
                  </a:cubicBezTo>
                  <a:cubicBezTo>
                    <a:pt x="119539" y="28226"/>
                    <a:pt x="121702" y="29664"/>
                    <a:pt x="120620" y="31462"/>
                  </a:cubicBezTo>
                  <a:cubicBezTo>
                    <a:pt x="120260" y="31822"/>
                    <a:pt x="120260" y="31822"/>
                    <a:pt x="119539" y="32182"/>
                  </a:cubicBezTo>
                  <a:cubicBezTo>
                    <a:pt x="120620" y="32182"/>
                    <a:pt x="120981" y="32182"/>
                    <a:pt x="122062" y="32182"/>
                  </a:cubicBezTo>
                  <a:cubicBezTo>
                    <a:pt x="123144" y="31103"/>
                    <a:pt x="124225" y="29664"/>
                    <a:pt x="125667" y="28585"/>
                  </a:cubicBezTo>
                  <a:cubicBezTo>
                    <a:pt x="127109" y="27507"/>
                    <a:pt x="129272" y="29305"/>
                    <a:pt x="127830" y="31103"/>
                  </a:cubicBezTo>
                  <a:cubicBezTo>
                    <a:pt x="127469" y="31462"/>
                    <a:pt x="127109" y="31822"/>
                    <a:pt x="126748" y="32182"/>
                  </a:cubicBezTo>
                  <a:cubicBezTo>
                    <a:pt x="136842" y="32182"/>
                    <a:pt x="147296" y="32541"/>
                    <a:pt x="158110" y="32541"/>
                  </a:cubicBezTo>
                  <a:cubicBezTo>
                    <a:pt x="157029" y="27507"/>
                    <a:pt x="157389" y="20674"/>
                    <a:pt x="158110" y="14919"/>
                  </a:cubicBezTo>
                  <a:cubicBezTo>
                    <a:pt x="131435" y="14919"/>
                    <a:pt x="104038" y="14200"/>
                    <a:pt x="77363" y="14919"/>
                  </a:cubicBezTo>
                  <a:cubicBezTo>
                    <a:pt x="52850" y="15639"/>
                    <a:pt x="28337" y="17077"/>
                    <a:pt x="3825" y="13481"/>
                  </a:cubicBezTo>
                  <a:close/>
                  <a:moveTo>
                    <a:pt x="2383" y="10244"/>
                  </a:moveTo>
                  <a:cubicBezTo>
                    <a:pt x="2383" y="10244"/>
                    <a:pt x="2743" y="10244"/>
                    <a:pt x="3104" y="10244"/>
                  </a:cubicBezTo>
                  <a:cubicBezTo>
                    <a:pt x="28698" y="12402"/>
                    <a:pt x="54652" y="10963"/>
                    <a:pt x="80607" y="10604"/>
                  </a:cubicBezTo>
                  <a:cubicBezTo>
                    <a:pt x="106561" y="10244"/>
                    <a:pt x="132516" y="10244"/>
                    <a:pt x="158471" y="10244"/>
                  </a:cubicBezTo>
                  <a:cubicBezTo>
                    <a:pt x="158831" y="10244"/>
                    <a:pt x="158831" y="10244"/>
                    <a:pt x="158831" y="10244"/>
                  </a:cubicBezTo>
                  <a:cubicBezTo>
                    <a:pt x="158831" y="9885"/>
                    <a:pt x="159913" y="9885"/>
                    <a:pt x="159913" y="10604"/>
                  </a:cubicBezTo>
                  <a:cubicBezTo>
                    <a:pt x="160994" y="11323"/>
                    <a:pt x="160994" y="13121"/>
                    <a:pt x="160273" y="14200"/>
                  </a:cubicBezTo>
                  <a:cubicBezTo>
                    <a:pt x="160273" y="16358"/>
                    <a:pt x="160273" y="18516"/>
                    <a:pt x="160273" y="20674"/>
                  </a:cubicBezTo>
                  <a:cubicBezTo>
                    <a:pt x="160634" y="24629"/>
                    <a:pt x="160994" y="28226"/>
                    <a:pt x="161355" y="32182"/>
                  </a:cubicBezTo>
                  <a:cubicBezTo>
                    <a:pt x="161715" y="33261"/>
                    <a:pt x="161355" y="34340"/>
                    <a:pt x="160994" y="34699"/>
                  </a:cubicBezTo>
                  <a:cubicBezTo>
                    <a:pt x="160994" y="35778"/>
                    <a:pt x="160273" y="37217"/>
                    <a:pt x="158471" y="37217"/>
                  </a:cubicBezTo>
                  <a:cubicBezTo>
                    <a:pt x="151261" y="36857"/>
                    <a:pt x="143691" y="36857"/>
                    <a:pt x="136121" y="36857"/>
                  </a:cubicBezTo>
                  <a:cubicBezTo>
                    <a:pt x="136842" y="68505"/>
                    <a:pt x="136481" y="100512"/>
                    <a:pt x="136481" y="132160"/>
                  </a:cubicBezTo>
                  <a:cubicBezTo>
                    <a:pt x="136481" y="161650"/>
                    <a:pt x="134679" y="191499"/>
                    <a:pt x="136481" y="220630"/>
                  </a:cubicBezTo>
                  <a:cubicBezTo>
                    <a:pt x="143330" y="220630"/>
                    <a:pt x="150180" y="220270"/>
                    <a:pt x="157029" y="220270"/>
                  </a:cubicBezTo>
                  <a:cubicBezTo>
                    <a:pt x="158110" y="220270"/>
                    <a:pt x="158471" y="220989"/>
                    <a:pt x="158831" y="221709"/>
                  </a:cubicBezTo>
                  <a:cubicBezTo>
                    <a:pt x="159552" y="222068"/>
                    <a:pt x="159913" y="223147"/>
                    <a:pt x="159913" y="224226"/>
                  </a:cubicBezTo>
                  <a:cubicBezTo>
                    <a:pt x="160273" y="229261"/>
                    <a:pt x="159913" y="235015"/>
                    <a:pt x="160994" y="240050"/>
                  </a:cubicBezTo>
                  <a:cubicBezTo>
                    <a:pt x="160994" y="240769"/>
                    <a:pt x="160994" y="241129"/>
                    <a:pt x="160994" y="241848"/>
                  </a:cubicBezTo>
                  <a:cubicBezTo>
                    <a:pt x="162797" y="242927"/>
                    <a:pt x="162436" y="246164"/>
                    <a:pt x="159913" y="246164"/>
                  </a:cubicBezTo>
                  <a:cubicBezTo>
                    <a:pt x="140807" y="246523"/>
                    <a:pt x="138284" y="246883"/>
                    <a:pt x="114853" y="246883"/>
                  </a:cubicBezTo>
                  <a:lnTo>
                    <a:pt x="103678" y="246883"/>
                  </a:lnTo>
                  <a:cubicBezTo>
                    <a:pt x="90340" y="319529"/>
                    <a:pt x="95026" y="287162"/>
                    <a:pt x="83491" y="384982"/>
                  </a:cubicBezTo>
                  <a:cubicBezTo>
                    <a:pt x="83130" y="388579"/>
                    <a:pt x="77002" y="388219"/>
                    <a:pt x="76642" y="384982"/>
                  </a:cubicBezTo>
                  <a:cubicBezTo>
                    <a:pt x="69792" y="315573"/>
                    <a:pt x="71595" y="320608"/>
                    <a:pt x="61501" y="247243"/>
                  </a:cubicBezTo>
                  <a:lnTo>
                    <a:pt x="46001" y="246883"/>
                  </a:lnTo>
                  <a:cubicBezTo>
                    <a:pt x="22209" y="246523"/>
                    <a:pt x="27256" y="247243"/>
                    <a:pt x="3464" y="246523"/>
                  </a:cubicBezTo>
                  <a:cubicBezTo>
                    <a:pt x="1662" y="246523"/>
                    <a:pt x="1301" y="244366"/>
                    <a:pt x="2383" y="243646"/>
                  </a:cubicBezTo>
                  <a:cubicBezTo>
                    <a:pt x="2022" y="243287"/>
                    <a:pt x="2022" y="242927"/>
                    <a:pt x="2022" y="242567"/>
                  </a:cubicBezTo>
                  <a:cubicBezTo>
                    <a:pt x="-501" y="236094"/>
                    <a:pt x="941" y="228182"/>
                    <a:pt x="2022" y="221709"/>
                  </a:cubicBezTo>
                  <a:cubicBezTo>
                    <a:pt x="2383" y="221349"/>
                    <a:pt x="2383" y="220989"/>
                    <a:pt x="2743" y="220630"/>
                  </a:cubicBezTo>
                  <a:cubicBezTo>
                    <a:pt x="3104" y="220270"/>
                    <a:pt x="3464" y="220270"/>
                    <a:pt x="3825" y="219911"/>
                  </a:cubicBezTo>
                  <a:cubicBezTo>
                    <a:pt x="10313" y="219191"/>
                    <a:pt x="16441" y="219191"/>
                    <a:pt x="22930" y="219551"/>
                  </a:cubicBezTo>
                  <a:cubicBezTo>
                    <a:pt x="23651" y="190420"/>
                    <a:pt x="25093" y="154817"/>
                    <a:pt x="25453" y="125686"/>
                  </a:cubicBezTo>
                  <a:cubicBezTo>
                    <a:pt x="25814" y="96556"/>
                    <a:pt x="25453" y="67426"/>
                    <a:pt x="26174" y="37936"/>
                  </a:cubicBezTo>
                  <a:cubicBezTo>
                    <a:pt x="18244" y="38296"/>
                    <a:pt x="10313" y="38655"/>
                    <a:pt x="2022" y="38296"/>
                  </a:cubicBezTo>
                  <a:cubicBezTo>
                    <a:pt x="1301" y="38296"/>
                    <a:pt x="941" y="37217"/>
                    <a:pt x="1662" y="36497"/>
                  </a:cubicBezTo>
                  <a:cubicBezTo>
                    <a:pt x="-1943" y="29305"/>
                    <a:pt x="2383" y="19595"/>
                    <a:pt x="1301" y="11683"/>
                  </a:cubicBezTo>
                  <a:cubicBezTo>
                    <a:pt x="941" y="10604"/>
                    <a:pt x="1662" y="9525"/>
                    <a:pt x="2383" y="10244"/>
                  </a:cubicBezTo>
                  <a:close/>
                  <a:moveTo>
                    <a:pt x="1069" y="4763"/>
                  </a:moveTo>
                  <a:cubicBezTo>
                    <a:pt x="23521" y="5052"/>
                    <a:pt x="46329" y="5340"/>
                    <a:pt x="68781" y="5917"/>
                  </a:cubicBezTo>
                  <a:cubicBezTo>
                    <a:pt x="69137" y="5917"/>
                    <a:pt x="69137" y="6783"/>
                    <a:pt x="68781" y="6783"/>
                  </a:cubicBezTo>
                  <a:cubicBezTo>
                    <a:pt x="46329" y="7649"/>
                    <a:pt x="23878" y="6783"/>
                    <a:pt x="1069" y="6783"/>
                  </a:cubicBezTo>
                  <a:cubicBezTo>
                    <a:pt x="-356" y="6783"/>
                    <a:pt x="0" y="4763"/>
                    <a:pt x="1069" y="4763"/>
                  </a:cubicBezTo>
                  <a:close/>
                  <a:moveTo>
                    <a:pt x="1068" y="0"/>
                  </a:moveTo>
                  <a:cubicBezTo>
                    <a:pt x="19935" y="0"/>
                    <a:pt x="38447" y="1588"/>
                    <a:pt x="56958" y="2381"/>
                  </a:cubicBezTo>
                  <a:cubicBezTo>
                    <a:pt x="58026" y="2381"/>
                    <a:pt x="58026" y="4366"/>
                    <a:pt x="56958" y="4366"/>
                  </a:cubicBezTo>
                  <a:cubicBezTo>
                    <a:pt x="38447" y="3969"/>
                    <a:pt x="19579" y="2778"/>
                    <a:pt x="1068" y="2381"/>
                  </a:cubicBezTo>
                  <a:cubicBezTo>
                    <a:pt x="-356" y="2381"/>
                    <a:pt x="-356" y="0"/>
                    <a:pt x="10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9399173-236E-464C-96EA-79D04F6104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80702" y="3507205"/>
              <a:ext cx="513644" cy="560425"/>
            </a:xfrm>
            <a:custGeom>
              <a:avLst/>
              <a:gdLst>
                <a:gd name="connsiteX0" fmla="*/ 257392 w 566197"/>
                <a:gd name="connsiteY0" fmla="*/ 609331 h 617765"/>
                <a:gd name="connsiteX1" fmla="*/ 306005 w 566197"/>
                <a:gd name="connsiteY1" fmla="*/ 611414 h 617765"/>
                <a:gd name="connsiteX2" fmla="*/ 306720 w 566197"/>
                <a:gd name="connsiteY2" fmla="*/ 614887 h 617765"/>
                <a:gd name="connsiteX3" fmla="*/ 256319 w 566197"/>
                <a:gd name="connsiteY3" fmla="*/ 611414 h 617765"/>
                <a:gd name="connsiteX4" fmla="*/ 257392 w 566197"/>
                <a:gd name="connsiteY4" fmla="*/ 609331 h 617765"/>
                <a:gd name="connsiteX5" fmla="*/ 321124 w 566197"/>
                <a:gd name="connsiteY5" fmla="*/ 597669 h 617765"/>
                <a:gd name="connsiteX6" fmla="*/ 322930 w 566197"/>
                <a:gd name="connsiteY6" fmla="*/ 600786 h 617765"/>
                <a:gd name="connsiteX7" fmla="*/ 249619 w 566197"/>
                <a:gd name="connsiteY7" fmla="*/ 600440 h 617765"/>
                <a:gd name="connsiteX8" fmla="*/ 250341 w 566197"/>
                <a:gd name="connsiteY8" fmla="*/ 599054 h 617765"/>
                <a:gd name="connsiteX9" fmla="*/ 286455 w 566197"/>
                <a:gd name="connsiteY9" fmla="*/ 605635 h 617765"/>
                <a:gd name="connsiteX10" fmla="*/ 321124 w 566197"/>
                <a:gd name="connsiteY10" fmla="*/ 597669 h 617765"/>
                <a:gd name="connsiteX11" fmla="*/ 339457 w 566197"/>
                <a:gd name="connsiteY11" fmla="*/ 574264 h 617765"/>
                <a:gd name="connsiteX12" fmla="*/ 342343 w 566197"/>
                <a:gd name="connsiteY12" fmla="*/ 577131 h 617765"/>
                <a:gd name="connsiteX13" fmla="*/ 290749 w 566197"/>
                <a:gd name="connsiteY13" fmla="*/ 600073 h 617765"/>
                <a:gd name="connsiteX14" fmla="*/ 234104 w 566197"/>
                <a:gd name="connsiteY14" fmla="*/ 583942 h 617765"/>
                <a:gd name="connsiteX15" fmla="*/ 235547 w 566197"/>
                <a:gd name="connsiteY15" fmla="*/ 582150 h 617765"/>
                <a:gd name="connsiteX16" fmla="*/ 339457 w 566197"/>
                <a:gd name="connsiteY16" fmla="*/ 574264 h 617765"/>
                <a:gd name="connsiteX17" fmla="*/ 344805 w 566197"/>
                <a:gd name="connsiteY17" fmla="*/ 556610 h 617765"/>
                <a:gd name="connsiteX18" fmla="*/ 345524 w 566197"/>
                <a:gd name="connsiteY18" fmla="*/ 559281 h 617765"/>
                <a:gd name="connsiteX19" fmla="*/ 278294 w 566197"/>
                <a:gd name="connsiteY19" fmla="*/ 590260 h 617765"/>
                <a:gd name="connsiteX20" fmla="*/ 225804 w 566197"/>
                <a:gd name="connsiteY20" fmla="*/ 563554 h 617765"/>
                <a:gd name="connsiteX21" fmla="*/ 227242 w 566197"/>
                <a:gd name="connsiteY21" fmla="*/ 562842 h 617765"/>
                <a:gd name="connsiteX22" fmla="*/ 282968 w 566197"/>
                <a:gd name="connsiteY22" fmla="*/ 586343 h 617765"/>
                <a:gd name="connsiteX23" fmla="*/ 341929 w 566197"/>
                <a:gd name="connsiteY23" fmla="*/ 557145 h 617765"/>
                <a:gd name="connsiteX24" fmla="*/ 344805 w 566197"/>
                <a:gd name="connsiteY24" fmla="*/ 556610 h 617765"/>
                <a:gd name="connsiteX25" fmla="*/ 212677 w 566197"/>
                <a:gd name="connsiteY25" fmla="*/ 375621 h 617765"/>
                <a:gd name="connsiteX26" fmla="*/ 212677 w 566197"/>
                <a:gd name="connsiteY26" fmla="*/ 379193 h 617765"/>
                <a:gd name="connsiteX27" fmla="*/ 157903 w 566197"/>
                <a:gd name="connsiteY27" fmla="*/ 381971 h 617765"/>
                <a:gd name="connsiteX28" fmla="*/ 157903 w 566197"/>
                <a:gd name="connsiteY28" fmla="*/ 379986 h 617765"/>
                <a:gd name="connsiteX29" fmla="*/ 212677 w 566197"/>
                <a:gd name="connsiteY29" fmla="*/ 375621 h 617765"/>
                <a:gd name="connsiteX30" fmla="*/ 213384 w 566197"/>
                <a:gd name="connsiteY30" fmla="*/ 369271 h 617765"/>
                <a:gd name="connsiteX31" fmla="*/ 213747 w 566197"/>
                <a:gd name="connsiteY31" fmla="*/ 372202 h 617765"/>
                <a:gd name="connsiteX32" fmla="*/ 172040 w 566197"/>
                <a:gd name="connsiteY32" fmla="*/ 375499 h 617765"/>
                <a:gd name="connsiteX33" fmla="*/ 132873 w 566197"/>
                <a:gd name="connsiteY33" fmla="*/ 376964 h 617765"/>
                <a:gd name="connsiteX34" fmla="*/ 133235 w 566197"/>
                <a:gd name="connsiteY34" fmla="*/ 374034 h 617765"/>
                <a:gd name="connsiteX35" fmla="*/ 172040 w 566197"/>
                <a:gd name="connsiteY35" fmla="*/ 371836 h 617765"/>
                <a:gd name="connsiteX36" fmla="*/ 213384 w 566197"/>
                <a:gd name="connsiteY36" fmla="*/ 369271 h 617765"/>
                <a:gd name="connsiteX37" fmla="*/ 418460 w 566197"/>
                <a:gd name="connsiteY37" fmla="*/ 366373 h 617765"/>
                <a:gd name="connsiteX38" fmla="*/ 482411 w 566197"/>
                <a:gd name="connsiteY38" fmla="*/ 369656 h 617765"/>
                <a:gd name="connsiteX39" fmla="*/ 482770 w 566197"/>
                <a:gd name="connsiteY39" fmla="*/ 371003 h 617765"/>
                <a:gd name="connsiteX40" fmla="*/ 421018 w 566197"/>
                <a:gd name="connsiteY40" fmla="*/ 370666 h 617765"/>
                <a:gd name="connsiteX41" fmla="*/ 354598 w 566197"/>
                <a:gd name="connsiteY41" fmla="*/ 372013 h 617765"/>
                <a:gd name="connsiteX42" fmla="*/ 354239 w 566197"/>
                <a:gd name="connsiteY42" fmla="*/ 368645 h 617765"/>
                <a:gd name="connsiteX43" fmla="*/ 418460 w 566197"/>
                <a:gd name="connsiteY43" fmla="*/ 366373 h 617765"/>
                <a:gd name="connsiteX44" fmla="*/ 214974 w 566197"/>
                <a:gd name="connsiteY44" fmla="*/ 362921 h 617765"/>
                <a:gd name="connsiteX45" fmla="*/ 214974 w 566197"/>
                <a:gd name="connsiteY45" fmla="*/ 365898 h 617765"/>
                <a:gd name="connsiteX46" fmla="*/ 103071 w 566197"/>
                <a:gd name="connsiteY46" fmla="*/ 370527 h 617765"/>
                <a:gd name="connsiteX47" fmla="*/ 103071 w 566197"/>
                <a:gd name="connsiteY47" fmla="*/ 368212 h 617765"/>
                <a:gd name="connsiteX48" fmla="*/ 214974 w 566197"/>
                <a:gd name="connsiteY48" fmla="*/ 362921 h 617765"/>
                <a:gd name="connsiteX49" fmla="*/ 531049 w 566197"/>
                <a:gd name="connsiteY49" fmla="*/ 316723 h 617765"/>
                <a:gd name="connsiteX50" fmla="*/ 533568 w 566197"/>
                <a:gd name="connsiteY50" fmla="*/ 317436 h 617765"/>
                <a:gd name="connsiteX51" fmla="*/ 496145 w 566197"/>
                <a:gd name="connsiteY51" fmla="*/ 342408 h 617765"/>
                <a:gd name="connsiteX52" fmla="*/ 459082 w 566197"/>
                <a:gd name="connsiteY52" fmla="*/ 345262 h 617765"/>
                <a:gd name="connsiteX53" fmla="*/ 427417 w 566197"/>
                <a:gd name="connsiteY53" fmla="*/ 344192 h 617765"/>
                <a:gd name="connsiteX54" fmla="*/ 427777 w 566197"/>
                <a:gd name="connsiteY54" fmla="*/ 342765 h 617765"/>
                <a:gd name="connsiteX55" fmla="*/ 482111 w 566197"/>
                <a:gd name="connsiteY55" fmla="*/ 340625 h 617765"/>
                <a:gd name="connsiteX56" fmla="*/ 531049 w 566197"/>
                <a:gd name="connsiteY56" fmla="*/ 316723 h 617765"/>
                <a:gd name="connsiteX57" fmla="*/ 540188 w 566197"/>
                <a:gd name="connsiteY57" fmla="*/ 303527 h 617765"/>
                <a:gd name="connsiteX58" fmla="*/ 543448 w 566197"/>
                <a:gd name="connsiteY58" fmla="*/ 303887 h 617765"/>
                <a:gd name="connsiteX59" fmla="*/ 530770 w 566197"/>
                <a:gd name="connsiteY59" fmla="*/ 334832 h 617765"/>
                <a:gd name="connsiteX60" fmla="*/ 501793 w 566197"/>
                <a:gd name="connsiteY60" fmla="*/ 349226 h 617765"/>
                <a:gd name="connsiteX61" fmla="*/ 416310 w 566197"/>
                <a:gd name="connsiteY61" fmla="*/ 350665 h 617765"/>
                <a:gd name="connsiteX62" fmla="*/ 416310 w 566197"/>
                <a:gd name="connsiteY62" fmla="*/ 349226 h 617765"/>
                <a:gd name="connsiteX63" fmla="*/ 484769 w 566197"/>
                <a:gd name="connsiteY63" fmla="*/ 348146 h 617765"/>
                <a:gd name="connsiteX64" fmla="*/ 522439 w 566197"/>
                <a:gd name="connsiteY64" fmla="*/ 336631 h 617765"/>
                <a:gd name="connsiteX65" fmla="*/ 540188 w 566197"/>
                <a:gd name="connsiteY65" fmla="*/ 303527 h 617765"/>
                <a:gd name="connsiteX66" fmla="*/ 67187 w 566197"/>
                <a:gd name="connsiteY66" fmla="*/ 279147 h 617765"/>
                <a:gd name="connsiteX67" fmla="*/ 68254 w 566197"/>
                <a:gd name="connsiteY67" fmla="*/ 282785 h 617765"/>
                <a:gd name="connsiteX68" fmla="*/ 57236 w 566197"/>
                <a:gd name="connsiteY68" fmla="*/ 287151 h 617765"/>
                <a:gd name="connsiteX69" fmla="*/ 49773 w 566197"/>
                <a:gd name="connsiteY69" fmla="*/ 294063 h 617765"/>
                <a:gd name="connsiteX70" fmla="*/ 47285 w 566197"/>
                <a:gd name="connsiteY70" fmla="*/ 294063 h 617765"/>
                <a:gd name="connsiteX71" fmla="*/ 67187 w 566197"/>
                <a:gd name="connsiteY71" fmla="*/ 279147 h 617765"/>
                <a:gd name="connsiteX72" fmla="*/ 79721 w 566197"/>
                <a:gd name="connsiteY72" fmla="*/ 269994 h 617765"/>
                <a:gd name="connsiteX73" fmla="*/ 79721 w 566197"/>
                <a:gd name="connsiteY73" fmla="*/ 274040 h 617765"/>
                <a:gd name="connsiteX74" fmla="*/ 39893 w 566197"/>
                <a:gd name="connsiteY74" fmla="*/ 297582 h 617765"/>
                <a:gd name="connsiteX75" fmla="*/ 38115 w 566197"/>
                <a:gd name="connsiteY75" fmla="*/ 297214 h 617765"/>
                <a:gd name="connsiteX76" fmla="*/ 79721 w 566197"/>
                <a:gd name="connsiteY76" fmla="*/ 269994 h 617765"/>
                <a:gd name="connsiteX77" fmla="*/ 462722 w 566197"/>
                <a:gd name="connsiteY77" fmla="*/ 265201 h 617765"/>
                <a:gd name="connsiteX78" fmla="*/ 464187 w 566197"/>
                <a:gd name="connsiteY78" fmla="*/ 267671 h 617765"/>
                <a:gd name="connsiteX79" fmla="*/ 440008 w 566197"/>
                <a:gd name="connsiteY79" fmla="*/ 279313 h 617765"/>
                <a:gd name="connsiteX80" fmla="*/ 438909 w 566197"/>
                <a:gd name="connsiteY80" fmla="*/ 277549 h 617765"/>
                <a:gd name="connsiteX81" fmla="*/ 462722 w 566197"/>
                <a:gd name="connsiteY81" fmla="*/ 265201 h 617765"/>
                <a:gd name="connsiteX82" fmla="*/ 506955 w 566197"/>
                <a:gd name="connsiteY82" fmla="*/ 264402 h 617765"/>
                <a:gd name="connsiteX83" fmla="*/ 508718 w 566197"/>
                <a:gd name="connsiteY83" fmla="*/ 267390 h 617765"/>
                <a:gd name="connsiteX84" fmla="*/ 487905 w 566197"/>
                <a:gd name="connsiteY84" fmla="*/ 280837 h 617765"/>
                <a:gd name="connsiteX85" fmla="*/ 486493 w 566197"/>
                <a:gd name="connsiteY85" fmla="*/ 278970 h 617765"/>
                <a:gd name="connsiteX86" fmla="*/ 506955 w 566197"/>
                <a:gd name="connsiteY86" fmla="*/ 264402 h 617765"/>
                <a:gd name="connsiteX87" fmla="*/ 520861 w 566197"/>
                <a:gd name="connsiteY87" fmla="*/ 263632 h 617765"/>
                <a:gd name="connsiteX88" fmla="*/ 522992 w 566197"/>
                <a:gd name="connsiteY88" fmla="*/ 266891 h 617765"/>
                <a:gd name="connsiteX89" fmla="*/ 502396 w 566197"/>
                <a:gd name="connsiteY89" fmla="*/ 281736 h 617765"/>
                <a:gd name="connsiteX90" fmla="*/ 499200 w 566197"/>
                <a:gd name="connsiteY90" fmla="*/ 279563 h 617765"/>
                <a:gd name="connsiteX91" fmla="*/ 508078 w 566197"/>
                <a:gd name="connsiteY91" fmla="*/ 271960 h 617765"/>
                <a:gd name="connsiteX92" fmla="*/ 520861 w 566197"/>
                <a:gd name="connsiteY92" fmla="*/ 263632 h 617765"/>
                <a:gd name="connsiteX93" fmla="*/ 480999 w 566197"/>
                <a:gd name="connsiteY93" fmla="*/ 263607 h 617765"/>
                <a:gd name="connsiteX94" fmla="*/ 482067 w 566197"/>
                <a:gd name="connsiteY94" fmla="*/ 266406 h 617765"/>
                <a:gd name="connsiteX95" fmla="*/ 446815 w 566197"/>
                <a:gd name="connsiteY95" fmla="*/ 282846 h 617765"/>
                <a:gd name="connsiteX96" fmla="*/ 446459 w 566197"/>
                <a:gd name="connsiteY96" fmla="*/ 281797 h 617765"/>
                <a:gd name="connsiteX97" fmla="*/ 480999 w 566197"/>
                <a:gd name="connsiteY97" fmla="*/ 263607 h 617765"/>
                <a:gd name="connsiteX98" fmla="*/ 84053 w 566197"/>
                <a:gd name="connsiteY98" fmla="*/ 261675 h 617765"/>
                <a:gd name="connsiteX99" fmla="*/ 83688 w 566197"/>
                <a:gd name="connsiteY99" fmla="*/ 265217 h 617765"/>
                <a:gd name="connsiteX100" fmla="*/ 46476 w 566197"/>
                <a:gd name="connsiteY100" fmla="*/ 272656 h 617765"/>
                <a:gd name="connsiteX101" fmla="*/ 31153 w 566197"/>
                <a:gd name="connsiteY101" fmla="*/ 302766 h 617765"/>
                <a:gd name="connsiteX102" fmla="*/ 29329 w 566197"/>
                <a:gd name="connsiteY102" fmla="*/ 302766 h 617765"/>
                <a:gd name="connsiteX103" fmla="*/ 42098 w 566197"/>
                <a:gd name="connsiteY103" fmla="*/ 271594 h 617765"/>
                <a:gd name="connsiteX104" fmla="*/ 84053 w 566197"/>
                <a:gd name="connsiteY104" fmla="*/ 261675 h 617765"/>
                <a:gd name="connsiteX105" fmla="*/ 456372 w 566197"/>
                <a:gd name="connsiteY105" fmla="*/ 260438 h 617765"/>
                <a:gd name="connsiteX106" fmla="*/ 457837 w 566197"/>
                <a:gd name="connsiteY106" fmla="*/ 262908 h 617765"/>
                <a:gd name="connsiteX107" fmla="*/ 423767 w 566197"/>
                <a:gd name="connsiteY107" fmla="*/ 278077 h 617765"/>
                <a:gd name="connsiteX108" fmla="*/ 422668 w 566197"/>
                <a:gd name="connsiteY108" fmla="*/ 276666 h 617765"/>
                <a:gd name="connsiteX109" fmla="*/ 456372 w 566197"/>
                <a:gd name="connsiteY109" fmla="*/ 260438 h 617765"/>
                <a:gd name="connsiteX110" fmla="*/ 498596 w 566197"/>
                <a:gd name="connsiteY110" fmla="*/ 259196 h 617765"/>
                <a:gd name="connsiteX111" fmla="*/ 500746 w 566197"/>
                <a:gd name="connsiteY111" fmla="*/ 262348 h 617765"/>
                <a:gd name="connsiteX112" fmla="*/ 488200 w 566197"/>
                <a:gd name="connsiteY112" fmla="*/ 269702 h 617765"/>
                <a:gd name="connsiteX113" fmla="*/ 472786 w 566197"/>
                <a:gd name="connsiteY113" fmla="*/ 280207 h 617765"/>
                <a:gd name="connsiteX114" fmla="*/ 470994 w 566197"/>
                <a:gd name="connsiteY114" fmla="*/ 278106 h 617765"/>
                <a:gd name="connsiteX115" fmla="*/ 498596 w 566197"/>
                <a:gd name="connsiteY115" fmla="*/ 259196 h 617765"/>
                <a:gd name="connsiteX116" fmla="*/ 88843 w 566197"/>
                <a:gd name="connsiteY116" fmla="*/ 255552 h 617765"/>
                <a:gd name="connsiteX117" fmla="*/ 88843 w 566197"/>
                <a:gd name="connsiteY117" fmla="*/ 259168 h 617765"/>
                <a:gd name="connsiteX118" fmla="*/ 39316 w 566197"/>
                <a:gd name="connsiteY118" fmla="*/ 266039 h 617765"/>
                <a:gd name="connsiteX119" fmla="*/ 25579 w 566197"/>
                <a:gd name="connsiteY119" fmla="*/ 316301 h 617765"/>
                <a:gd name="connsiteX120" fmla="*/ 23771 w 566197"/>
                <a:gd name="connsiteY120" fmla="*/ 317024 h 617765"/>
                <a:gd name="connsiteX121" fmla="*/ 32086 w 566197"/>
                <a:gd name="connsiteY121" fmla="*/ 267485 h 617765"/>
                <a:gd name="connsiteX122" fmla="*/ 88843 w 566197"/>
                <a:gd name="connsiteY122" fmla="*/ 255552 h 617765"/>
                <a:gd name="connsiteX123" fmla="*/ 486077 w 566197"/>
                <a:gd name="connsiteY123" fmla="*/ 251796 h 617765"/>
                <a:gd name="connsiteX124" fmla="*/ 486077 w 566197"/>
                <a:gd name="connsiteY124" fmla="*/ 254971 h 617765"/>
                <a:gd name="connsiteX125" fmla="*/ 409712 w 566197"/>
                <a:gd name="connsiteY125" fmla="*/ 254971 h 617765"/>
                <a:gd name="connsiteX126" fmla="*/ 349634 w 566197"/>
                <a:gd name="connsiteY126" fmla="*/ 254618 h 617765"/>
                <a:gd name="connsiteX127" fmla="*/ 349996 w 566197"/>
                <a:gd name="connsiteY127" fmla="*/ 252854 h 617765"/>
                <a:gd name="connsiteX128" fmla="*/ 486077 w 566197"/>
                <a:gd name="connsiteY128" fmla="*/ 251796 h 617765"/>
                <a:gd name="connsiteX129" fmla="*/ 384209 w 566197"/>
                <a:gd name="connsiteY129" fmla="*/ 205985 h 617765"/>
                <a:gd name="connsiteX130" fmla="*/ 387197 w 566197"/>
                <a:gd name="connsiteY130" fmla="*/ 205985 h 617765"/>
                <a:gd name="connsiteX131" fmla="*/ 388691 w 566197"/>
                <a:gd name="connsiteY131" fmla="*/ 219048 h 617765"/>
                <a:gd name="connsiteX132" fmla="*/ 389438 w 566197"/>
                <a:gd name="connsiteY132" fmla="*/ 227394 h 617765"/>
                <a:gd name="connsiteX133" fmla="*/ 385703 w 566197"/>
                <a:gd name="connsiteY133" fmla="*/ 227394 h 617765"/>
                <a:gd name="connsiteX134" fmla="*/ 384956 w 566197"/>
                <a:gd name="connsiteY134" fmla="*/ 216508 h 617765"/>
                <a:gd name="connsiteX135" fmla="*/ 384209 w 566197"/>
                <a:gd name="connsiteY135" fmla="*/ 205985 h 617765"/>
                <a:gd name="connsiteX136" fmla="*/ 377167 w 566197"/>
                <a:gd name="connsiteY136" fmla="*/ 200138 h 617765"/>
                <a:gd name="connsiteX137" fmla="*/ 377802 w 566197"/>
                <a:gd name="connsiteY137" fmla="*/ 200138 h 617765"/>
                <a:gd name="connsiteX138" fmla="*/ 380343 w 566197"/>
                <a:gd name="connsiteY138" fmla="*/ 228238 h 617765"/>
                <a:gd name="connsiteX139" fmla="*/ 376215 w 566197"/>
                <a:gd name="connsiteY139" fmla="*/ 227873 h 617765"/>
                <a:gd name="connsiteX140" fmla="*/ 377167 w 566197"/>
                <a:gd name="connsiteY140" fmla="*/ 200138 h 617765"/>
                <a:gd name="connsiteX141" fmla="*/ 368595 w 566197"/>
                <a:gd name="connsiteY141" fmla="*/ 193297 h 617765"/>
                <a:gd name="connsiteX142" fmla="*/ 370817 w 566197"/>
                <a:gd name="connsiteY142" fmla="*/ 193297 h 617765"/>
                <a:gd name="connsiteX143" fmla="*/ 372087 w 566197"/>
                <a:gd name="connsiteY143" fmla="*/ 229824 h 617765"/>
                <a:gd name="connsiteX144" fmla="*/ 368595 w 566197"/>
                <a:gd name="connsiteY144" fmla="*/ 229824 h 617765"/>
                <a:gd name="connsiteX145" fmla="*/ 368595 w 566197"/>
                <a:gd name="connsiteY145" fmla="*/ 193297 h 617765"/>
                <a:gd name="connsiteX146" fmla="*/ 360816 w 566197"/>
                <a:gd name="connsiteY146" fmla="*/ 186199 h 617765"/>
                <a:gd name="connsiteX147" fmla="*/ 362801 w 566197"/>
                <a:gd name="connsiteY147" fmla="*/ 186199 h 617765"/>
                <a:gd name="connsiteX148" fmla="*/ 363991 w 566197"/>
                <a:gd name="connsiteY148" fmla="*/ 231459 h 617765"/>
                <a:gd name="connsiteX149" fmla="*/ 360022 w 566197"/>
                <a:gd name="connsiteY149" fmla="*/ 231459 h 617765"/>
                <a:gd name="connsiteX150" fmla="*/ 360816 w 566197"/>
                <a:gd name="connsiteY150" fmla="*/ 186199 h 617765"/>
                <a:gd name="connsiteX151" fmla="*/ 355073 w 566197"/>
                <a:gd name="connsiteY151" fmla="*/ 171556 h 617765"/>
                <a:gd name="connsiteX152" fmla="*/ 356194 w 566197"/>
                <a:gd name="connsiteY152" fmla="*/ 171556 h 617765"/>
                <a:gd name="connsiteX153" fmla="*/ 355820 w 566197"/>
                <a:gd name="connsiteY153" fmla="*/ 233390 h 617765"/>
                <a:gd name="connsiteX154" fmla="*/ 352085 w 566197"/>
                <a:gd name="connsiteY154" fmla="*/ 233028 h 617765"/>
                <a:gd name="connsiteX155" fmla="*/ 355073 w 566197"/>
                <a:gd name="connsiteY155" fmla="*/ 171556 h 617765"/>
                <a:gd name="connsiteX156" fmla="*/ 216971 w 566197"/>
                <a:gd name="connsiteY156" fmla="*/ 95723 h 617765"/>
                <a:gd name="connsiteX157" fmla="*/ 218382 w 566197"/>
                <a:gd name="connsiteY157" fmla="*/ 95723 h 617765"/>
                <a:gd name="connsiteX158" fmla="*/ 216265 w 566197"/>
                <a:gd name="connsiteY158" fmla="*/ 152051 h 617765"/>
                <a:gd name="connsiteX159" fmla="*/ 212385 w 566197"/>
                <a:gd name="connsiteY159" fmla="*/ 152051 h 617765"/>
                <a:gd name="connsiteX160" fmla="*/ 216971 w 566197"/>
                <a:gd name="connsiteY160" fmla="*/ 95723 h 617765"/>
                <a:gd name="connsiteX161" fmla="*/ 274766 w 566197"/>
                <a:gd name="connsiteY161" fmla="*/ 54638 h 617765"/>
                <a:gd name="connsiteX162" fmla="*/ 290461 w 566197"/>
                <a:gd name="connsiteY162" fmla="*/ 56659 h 617765"/>
                <a:gd name="connsiteX163" fmla="*/ 289378 w 566197"/>
                <a:gd name="connsiteY163" fmla="*/ 60794 h 617765"/>
                <a:gd name="connsiteX164" fmla="*/ 264844 w 566197"/>
                <a:gd name="connsiteY164" fmla="*/ 64178 h 617765"/>
                <a:gd name="connsiteX165" fmla="*/ 262318 w 566197"/>
                <a:gd name="connsiteY165" fmla="*/ 63050 h 617765"/>
                <a:gd name="connsiteX166" fmla="*/ 274766 w 566197"/>
                <a:gd name="connsiteY166" fmla="*/ 54638 h 617765"/>
                <a:gd name="connsiteX167" fmla="*/ 273427 w 566197"/>
                <a:gd name="connsiteY167" fmla="*/ 42498 h 617765"/>
                <a:gd name="connsiteX168" fmla="*/ 314651 w 566197"/>
                <a:gd name="connsiteY168" fmla="*/ 60168 h 617765"/>
                <a:gd name="connsiteX169" fmla="*/ 311424 w 566197"/>
                <a:gd name="connsiteY169" fmla="*/ 63481 h 617765"/>
                <a:gd name="connsiteX170" fmla="*/ 280955 w 566197"/>
                <a:gd name="connsiteY170" fmla="*/ 46548 h 617765"/>
                <a:gd name="connsiteX171" fmla="*/ 253353 w 566197"/>
                <a:gd name="connsiteY171" fmla="*/ 63113 h 617765"/>
                <a:gd name="connsiteX172" fmla="*/ 251560 w 566197"/>
                <a:gd name="connsiteY172" fmla="*/ 63113 h 617765"/>
                <a:gd name="connsiteX173" fmla="*/ 273427 w 566197"/>
                <a:gd name="connsiteY173" fmla="*/ 42498 h 617765"/>
                <a:gd name="connsiteX174" fmla="*/ 279087 w 566197"/>
                <a:gd name="connsiteY174" fmla="*/ 31499 h 617765"/>
                <a:gd name="connsiteX175" fmla="*/ 328409 w 566197"/>
                <a:gd name="connsiteY175" fmla="*/ 64104 h 617765"/>
                <a:gd name="connsiteX176" fmla="*/ 324420 w 566197"/>
                <a:gd name="connsiteY176" fmla="*/ 66302 h 617765"/>
                <a:gd name="connsiteX177" fmla="*/ 283439 w 566197"/>
                <a:gd name="connsiteY177" fmla="*/ 35895 h 617765"/>
                <a:gd name="connsiteX178" fmla="*/ 255876 w 566197"/>
                <a:gd name="connsiteY178" fmla="*/ 42123 h 617765"/>
                <a:gd name="connsiteX179" fmla="*/ 246810 w 566197"/>
                <a:gd name="connsiteY179" fmla="*/ 59708 h 617765"/>
                <a:gd name="connsiteX180" fmla="*/ 245722 w 566197"/>
                <a:gd name="connsiteY180" fmla="*/ 59342 h 617765"/>
                <a:gd name="connsiteX181" fmla="*/ 279087 w 566197"/>
                <a:gd name="connsiteY181" fmla="*/ 31499 h 617765"/>
                <a:gd name="connsiteX182" fmla="*/ 285444 w 566197"/>
                <a:gd name="connsiteY182" fmla="*/ 26894 h 617765"/>
                <a:gd name="connsiteX183" fmla="*/ 239675 w 566197"/>
                <a:gd name="connsiteY183" fmla="*/ 54232 h 617765"/>
                <a:gd name="connsiteX184" fmla="*/ 236072 w 566197"/>
                <a:gd name="connsiteY184" fmla="*/ 117901 h 617765"/>
                <a:gd name="connsiteX185" fmla="*/ 234270 w 566197"/>
                <a:gd name="connsiteY185" fmla="*/ 145959 h 617765"/>
                <a:gd name="connsiteX186" fmla="*/ 239315 w 566197"/>
                <a:gd name="connsiteY186" fmla="*/ 143441 h 617765"/>
                <a:gd name="connsiteX187" fmla="*/ 242198 w 566197"/>
                <a:gd name="connsiteY187" fmla="*/ 147038 h 617765"/>
                <a:gd name="connsiteX188" fmla="*/ 233909 w 566197"/>
                <a:gd name="connsiteY188" fmla="*/ 152794 h 617765"/>
                <a:gd name="connsiteX189" fmla="*/ 233909 w 566197"/>
                <a:gd name="connsiteY189" fmla="*/ 153513 h 617765"/>
                <a:gd name="connsiteX190" fmla="*/ 240757 w 566197"/>
                <a:gd name="connsiteY190" fmla="*/ 150995 h 617765"/>
                <a:gd name="connsiteX191" fmla="*/ 241838 w 566197"/>
                <a:gd name="connsiteY191" fmla="*/ 155671 h 617765"/>
                <a:gd name="connsiteX192" fmla="*/ 233188 w 566197"/>
                <a:gd name="connsiteY192" fmla="*/ 161787 h 617765"/>
                <a:gd name="connsiteX193" fmla="*/ 232107 w 566197"/>
                <a:gd name="connsiteY193" fmla="*/ 181931 h 617765"/>
                <a:gd name="connsiteX194" fmla="*/ 230666 w 566197"/>
                <a:gd name="connsiteY194" fmla="*/ 245600 h 617765"/>
                <a:gd name="connsiteX195" fmla="*/ 222017 w 566197"/>
                <a:gd name="connsiteY195" fmla="*/ 249917 h 617765"/>
                <a:gd name="connsiteX196" fmla="*/ 174446 w 566197"/>
                <a:gd name="connsiteY196" fmla="*/ 250996 h 617765"/>
                <a:gd name="connsiteX197" fmla="*/ 108135 w 566197"/>
                <a:gd name="connsiteY197" fmla="*/ 251356 h 617765"/>
                <a:gd name="connsiteX198" fmla="*/ 69935 w 566197"/>
                <a:gd name="connsiteY198" fmla="*/ 252075 h 617765"/>
                <a:gd name="connsiteX199" fmla="*/ 38221 w 566197"/>
                <a:gd name="connsiteY199" fmla="*/ 256751 h 617765"/>
                <a:gd name="connsiteX200" fmla="*/ 14436 w 566197"/>
                <a:gd name="connsiteY200" fmla="*/ 300277 h 617765"/>
                <a:gd name="connsiteX201" fmla="*/ 43627 w 566197"/>
                <a:gd name="connsiteY201" fmla="*/ 341644 h 617765"/>
                <a:gd name="connsiteX202" fmla="*/ 91918 w 566197"/>
                <a:gd name="connsiteY202" fmla="*/ 347040 h 617765"/>
                <a:gd name="connsiteX203" fmla="*/ 162914 w 566197"/>
                <a:gd name="connsiteY203" fmla="*/ 345241 h 617765"/>
                <a:gd name="connsiteX204" fmla="*/ 225260 w 566197"/>
                <a:gd name="connsiteY204" fmla="*/ 345241 h 617765"/>
                <a:gd name="connsiteX205" fmla="*/ 229945 w 566197"/>
                <a:gd name="connsiteY205" fmla="*/ 357471 h 617765"/>
                <a:gd name="connsiteX206" fmla="*/ 232468 w 566197"/>
                <a:gd name="connsiteY206" fmla="*/ 381573 h 617765"/>
                <a:gd name="connsiteX207" fmla="*/ 261298 w 566197"/>
                <a:gd name="connsiteY207" fmla="*/ 350637 h 617765"/>
                <a:gd name="connsiteX208" fmla="*/ 263100 w 566197"/>
                <a:gd name="connsiteY208" fmla="*/ 352435 h 617765"/>
                <a:gd name="connsiteX209" fmla="*/ 248325 w 566197"/>
                <a:gd name="connsiteY209" fmla="*/ 368983 h 617765"/>
                <a:gd name="connsiteX210" fmla="*/ 232468 w 566197"/>
                <a:gd name="connsiteY210" fmla="*/ 386609 h 617765"/>
                <a:gd name="connsiteX211" fmla="*/ 232468 w 566197"/>
                <a:gd name="connsiteY211" fmla="*/ 399558 h 617765"/>
                <a:gd name="connsiteX212" fmla="*/ 259136 w 566197"/>
                <a:gd name="connsiteY212" fmla="*/ 371141 h 617765"/>
                <a:gd name="connsiteX213" fmla="*/ 260938 w 566197"/>
                <a:gd name="connsiteY213" fmla="*/ 372580 h 617765"/>
                <a:gd name="connsiteX214" fmla="*/ 232468 w 566197"/>
                <a:gd name="connsiteY214" fmla="*/ 404594 h 617765"/>
                <a:gd name="connsiteX215" fmla="*/ 232468 w 566197"/>
                <a:gd name="connsiteY215" fmla="*/ 412148 h 617765"/>
                <a:gd name="connsiteX216" fmla="*/ 268146 w 566197"/>
                <a:gd name="connsiteY216" fmla="*/ 375457 h 617765"/>
                <a:gd name="connsiteX217" fmla="*/ 269587 w 566197"/>
                <a:gd name="connsiteY217" fmla="*/ 377256 h 617765"/>
                <a:gd name="connsiteX218" fmla="*/ 232107 w 566197"/>
                <a:gd name="connsiteY218" fmla="*/ 417904 h 617765"/>
                <a:gd name="connsiteX219" fmla="*/ 232107 w 566197"/>
                <a:gd name="connsiteY219" fmla="*/ 421501 h 617765"/>
                <a:gd name="connsiteX220" fmla="*/ 231747 w 566197"/>
                <a:gd name="connsiteY220" fmla="*/ 429415 h 617765"/>
                <a:gd name="connsiteX221" fmla="*/ 246162 w 566197"/>
                <a:gd name="connsiteY221" fmla="*/ 413587 h 617765"/>
                <a:gd name="connsiteX222" fmla="*/ 268146 w 566197"/>
                <a:gd name="connsiteY222" fmla="*/ 389486 h 617765"/>
                <a:gd name="connsiteX223" fmla="*/ 270308 w 566197"/>
                <a:gd name="connsiteY223" fmla="*/ 391285 h 617765"/>
                <a:gd name="connsiteX224" fmla="*/ 248685 w 566197"/>
                <a:gd name="connsiteY224" fmla="*/ 416105 h 617765"/>
                <a:gd name="connsiteX225" fmla="*/ 231747 w 566197"/>
                <a:gd name="connsiteY225" fmla="*/ 434810 h 617765"/>
                <a:gd name="connsiteX226" fmla="*/ 232107 w 566197"/>
                <a:gd name="connsiteY226" fmla="*/ 447760 h 617765"/>
                <a:gd name="connsiteX227" fmla="*/ 247604 w 566197"/>
                <a:gd name="connsiteY227" fmla="*/ 429415 h 617765"/>
                <a:gd name="connsiteX228" fmla="*/ 269587 w 566197"/>
                <a:gd name="connsiteY228" fmla="*/ 404235 h 617765"/>
                <a:gd name="connsiteX229" fmla="*/ 271389 w 566197"/>
                <a:gd name="connsiteY229" fmla="*/ 405314 h 617765"/>
                <a:gd name="connsiteX230" fmla="*/ 252289 w 566197"/>
                <a:gd name="connsiteY230" fmla="*/ 429415 h 617765"/>
                <a:gd name="connsiteX231" fmla="*/ 232468 w 566197"/>
                <a:gd name="connsiteY231" fmla="*/ 453156 h 617765"/>
                <a:gd name="connsiteX232" fmla="*/ 232828 w 566197"/>
                <a:gd name="connsiteY232" fmla="*/ 464307 h 617765"/>
                <a:gd name="connsiteX233" fmla="*/ 272831 w 566197"/>
                <a:gd name="connsiteY233" fmla="*/ 415386 h 617765"/>
                <a:gd name="connsiteX234" fmla="*/ 274993 w 566197"/>
                <a:gd name="connsiteY234" fmla="*/ 416465 h 617765"/>
                <a:gd name="connsiteX235" fmla="*/ 235351 w 566197"/>
                <a:gd name="connsiteY235" fmla="*/ 468264 h 617765"/>
                <a:gd name="connsiteX236" fmla="*/ 233188 w 566197"/>
                <a:gd name="connsiteY236" fmla="*/ 468624 h 617765"/>
                <a:gd name="connsiteX237" fmla="*/ 233909 w 566197"/>
                <a:gd name="connsiteY237" fmla="*/ 482293 h 617765"/>
                <a:gd name="connsiteX238" fmla="*/ 272470 w 566197"/>
                <a:gd name="connsiteY238" fmla="*/ 436249 h 617765"/>
                <a:gd name="connsiteX239" fmla="*/ 274272 w 566197"/>
                <a:gd name="connsiteY239" fmla="*/ 437328 h 617765"/>
                <a:gd name="connsiteX240" fmla="*/ 234270 w 566197"/>
                <a:gd name="connsiteY240" fmla="*/ 489127 h 617765"/>
                <a:gd name="connsiteX241" fmla="*/ 234630 w 566197"/>
                <a:gd name="connsiteY241" fmla="*/ 500278 h 617765"/>
                <a:gd name="connsiteX242" fmla="*/ 273912 w 566197"/>
                <a:gd name="connsiteY242" fmla="*/ 454235 h 617765"/>
                <a:gd name="connsiteX243" fmla="*/ 276074 w 566197"/>
                <a:gd name="connsiteY243" fmla="*/ 455314 h 617765"/>
                <a:gd name="connsiteX244" fmla="*/ 254811 w 566197"/>
                <a:gd name="connsiteY244" fmla="*/ 481573 h 617765"/>
                <a:gd name="connsiteX245" fmla="*/ 234630 w 566197"/>
                <a:gd name="connsiteY245" fmla="*/ 506394 h 617765"/>
                <a:gd name="connsiteX246" fmla="*/ 234630 w 566197"/>
                <a:gd name="connsiteY246" fmla="*/ 518624 h 617765"/>
                <a:gd name="connsiteX247" fmla="*/ 276795 w 566197"/>
                <a:gd name="connsiteY247" fmla="*/ 468624 h 617765"/>
                <a:gd name="connsiteX248" fmla="*/ 278957 w 566197"/>
                <a:gd name="connsiteY248" fmla="*/ 470062 h 617765"/>
                <a:gd name="connsiteX249" fmla="*/ 236072 w 566197"/>
                <a:gd name="connsiteY249" fmla="*/ 524020 h 617765"/>
                <a:gd name="connsiteX250" fmla="*/ 235351 w 566197"/>
                <a:gd name="connsiteY250" fmla="*/ 524739 h 617765"/>
                <a:gd name="connsiteX251" fmla="*/ 236792 w 566197"/>
                <a:gd name="connsiteY251" fmla="*/ 533732 h 617765"/>
                <a:gd name="connsiteX252" fmla="*/ 276795 w 566197"/>
                <a:gd name="connsiteY252" fmla="*/ 493084 h 617765"/>
                <a:gd name="connsiteX253" fmla="*/ 278236 w 566197"/>
                <a:gd name="connsiteY253" fmla="*/ 494163 h 617765"/>
                <a:gd name="connsiteX254" fmla="*/ 256974 w 566197"/>
                <a:gd name="connsiteY254" fmla="*/ 518264 h 617765"/>
                <a:gd name="connsiteX255" fmla="*/ 238234 w 566197"/>
                <a:gd name="connsiteY255" fmla="*/ 538768 h 617765"/>
                <a:gd name="connsiteX256" fmla="*/ 242198 w 566197"/>
                <a:gd name="connsiteY256" fmla="*/ 547401 h 617765"/>
                <a:gd name="connsiteX257" fmla="*/ 243279 w 566197"/>
                <a:gd name="connsiteY257" fmla="*/ 549200 h 617765"/>
                <a:gd name="connsiteX258" fmla="*/ 259496 w 566197"/>
                <a:gd name="connsiteY258" fmla="*/ 530495 h 617765"/>
                <a:gd name="connsiteX259" fmla="*/ 274633 w 566197"/>
                <a:gd name="connsiteY259" fmla="*/ 512509 h 617765"/>
                <a:gd name="connsiteX260" fmla="*/ 277516 w 566197"/>
                <a:gd name="connsiteY260" fmla="*/ 514307 h 617765"/>
                <a:gd name="connsiteX261" fmla="*/ 262019 w 566197"/>
                <a:gd name="connsiteY261" fmla="*/ 533013 h 617765"/>
                <a:gd name="connsiteX262" fmla="*/ 245442 w 566197"/>
                <a:gd name="connsiteY262" fmla="*/ 552437 h 617765"/>
                <a:gd name="connsiteX263" fmla="*/ 251928 w 566197"/>
                <a:gd name="connsiteY263" fmla="*/ 558552 h 617765"/>
                <a:gd name="connsiteX264" fmla="*/ 262740 w 566197"/>
                <a:gd name="connsiteY264" fmla="*/ 544883 h 617765"/>
                <a:gd name="connsiteX265" fmla="*/ 275353 w 566197"/>
                <a:gd name="connsiteY265" fmla="*/ 528336 h 617765"/>
                <a:gd name="connsiteX266" fmla="*/ 277876 w 566197"/>
                <a:gd name="connsiteY266" fmla="*/ 529415 h 617765"/>
                <a:gd name="connsiteX267" fmla="*/ 266344 w 566197"/>
                <a:gd name="connsiteY267" fmla="*/ 545962 h 617765"/>
                <a:gd name="connsiteX268" fmla="*/ 255172 w 566197"/>
                <a:gd name="connsiteY268" fmla="*/ 561070 h 617765"/>
                <a:gd name="connsiteX269" fmla="*/ 262740 w 566197"/>
                <a:gd name="connsiteY269" fmla="*/ 565027 h 617765"/>
                <a:gd name="connsiteX270" fmla="*/ 280038 w 566197"/>
                <a:gd name="connsiteY270" fmla="*/ 541286 h 617765"/>
                <a:gd name="connsiteX271" fmla="*/ 282201 w 566197"/>
                <a:gd name="connsiteY271" fmla="*/ 542725 h 617765"/>
                <a:gd name="connsiteX272" fmla="*/ 266704 w 566197"/>
                <a:gd name="connsiteY272" fmla="*/ 566106 h 617765"/>
                <a:gd name="connsiteX273" fmla="*/ 274993 w 566197"/>
                <a:gd name="connsiteY273" fmla="*/ 567905 h 617765"/>
                <a:gd name="connsiteX274" fmla="*/ 285444 w 566197"/>
                <a:gd name="connsiteY274" fmla="*/ 550998 h 617765"/>
                <a:gd name="connsiteX275" fmla="*/ 288688 w 566197"/>
                <a:gd name="connsiteY275" fmla="*/ 552077 h 617765"/>
                <a:gd name="connsiteX276" fmla="*/ 279318 w 566197"/>
                <a:gd name="connsiteY276" fmla="*/ 568265 h 617765"/>
                <a:gd name="connsiteX277" fmla="*/ 285084 w 566197"/>
                <a:gd name="connsiteY277" fmla="*/ 568265 h 617765"/>
                <a:gd name="connsiteX278" fmla="*/ 285084 w 566197"/>
                <a:gd name="connsiteY278" fmla="*/ 567905 h 617765"/>
                <a:gd name="connsiteX279" fmla="*/ 293373 w 566197"/>
                <a:gd name="connsiteY279" fmla="*/ 555675 h 617765"/>
                <a:gd name="connsiteX280" fmla="*/ 295895 w 566197"/>
                <a:gd name="connsiteY280" fmla="*/ 556754 h 617765"/>
                <a:gd name="connsiteX281" fmla="*/ 289769 w 566197"/>
                <a:gd name="connsiteY281" fmla="*/ 567905 h 617765"/>
                <a:gd name="connsiteX282" fmla="*/ 298058 w 566197"/>
                <a:gd name="connsiteY282" fmla="*/ 566466 h 617765"/>
                <a:gd name="connsiteX283" fmla="*/ 298418 w 566197"/>
                <a:gd name="connsiteY283" fmla="*/ 565027 h 617765"/>
                <a:gd name="connsiteX284" fmla="*/ 302382 w 566197"/>
                <a:gd name="connsiteY284" fmla="*/ 557833 h 617765"/>
                <a:gd name="connsiteX285" fmla="*/ 304905 w 566197"/>
                <a:gd name="connsiteY285" fmla="*/ 558552 h 617765"/>
                <a:gd name="connsiteX286" fmla="*/ 302382 w 566197"/>
                <a:gd name="connsiteY286" fmla="*/ 565387 h 617765"/>
                <a:gd name="connsiteX287" fmla="*/ 310311 w 566197"/>
                <a:gd name="connsiteY287" fmla="*/ 561790 h 617765"/>
                <a:gd name="connsiteX288" fmla="*/ 309229 w 566197"/>
                <a:gd name="connsiteY288" fmla="*/ 559991 h 617765"/>
                <a:gd name="connsiteX289" fmla="*/ 309950 w 566197"/>
                <a:gd name="connsiteY289" fmla="*/ 557833 h 617765"/>
                <a:gd name="connsiteX290" fmla="*/ 312833 w 566197"/>
                <a:gd name="connsiteY290" fmla="*/ 558552 h 617765"/>
                <a:gd name="connsiteX291" fmla="*/ 312473 w 566197"/>
                <a:gd name="connsiteY291" fmla="*/ 560351 h 617765"/>
                <a:gd name="connsiteX292" fmla="*/ 332654 w 566197"/>
                <a:gd name="connsiteY292" fmla="*/ 480494 h 617765"/>
                <a:gd name="connsiteX293" fmla="*/ 329051 w 566197"/>
                <a:gd name="connsiteY293" fmla="*/ 417904 h 617765"/>
                <a:gd name="connsiteX294" fmla="*/ 329771 w 566197"/>
                <a:gd name="connsiteY294" fmla="*/ 386609 h 617765"/>
                <a:gd name="connsiteX295" fmla="*/ 331934 w 566197"/>
                <a:gd name="connsiteY295" fmla="*/ 359630 h 617765"/>
                <a:gd name="connsiteX296" fmla="*/ 343466 w 566197"/>
                <a:gd name="connsiteY296" fmla="*/ 351356 h 617765"/>
                <a:gd name="connsiteX297" fmla="*/ 411939 w 566197"/>
                <a:gd name="connsiteY297" fmla="*/ 352795 h 617765"/>
                <a:gd name="connsiteX298" fmla="*/ 475727 w 566197"/>
                <a:gd name="connsiteY298" fmla="*/ 354594 h 617765"/>
                <a:gd name="connsiteX299" fmla="*/ 549966 w 566197"/>
                <a:gd name="connsiteY299" fmla="*/ 305313 h 617765"/>
                <a:gd name="connsiteX300" fmla="*/ 527983 w 566197"/>
                <a:gd name="connsiteY300" fmla="*/ 259989 h 617765"/>
                <a:gd name="connsiteX301" fmla="*/ 462753 w 566197"/>
                <a:gd name="connsiteY301" fmla="*/ 249557 h 617765"/>
                <a:gd name="connsiteX302" fmla="*/ 391758 w 566197"/>
                <a:gd name="connsiteY302" fmla="*/ 247399 h 617765"/>
                <a:gd name="connsiteX303" fmla="*/ 361485 w 566197"/>
                <a:gd name="connsiteY303" fmla="*/ 248838 h 617765"/>
                <a:gd name="connsiteX304" fmla="*/ 343826 w 566197"/>
                <a:gd name="connsiteY304" fmla="*/ 248478 h 617765"/>
                <a:gd name="connsiteX305" fmla="*/ 330492 w 566197"/>
                <a:gd name="connsiteY305" fmla="*/ 240564 h 617765"/>
                <a:gd name="connsiteX306" fmla="*/ 330492 w 566197"/>
                <a:gd name="connsiteY306" fmla="*/ 111427 h 617765"/>
                <a:gd name="connsiteX307" fmla="*/ 330852 w 566197"/>
                <a:gd name="connsiteY307" fmla="*/ 78333 h 617765"/>
                <a:gd name="connsiteX308" fmla="*/ 326528 w 566197"/>
                <a:gd name="connsiteY308" fmla="*/ 49915 h 617765"/>
                <a:gd name="connsiteX309" fmla="*/ 285444 w 566197"/>
                <a:gd name="connsiteY309" fmla="*/ 26894 h 617765"/>
                <a:gd name="connsiteX310" fmla="*/ 286165 w 566197"/>
                <a:gd name="connsiteY310" fmla="*/ 10706 h 617765"/>
                <a:gd name="connsiteX311" fmla="*/ 335898 w 566197"/>
                <a:gd name="connsiteY311" fmla="*/ 31210 h 617765"/>
                <a:gd name="connsiteX312" fmla="*/ 349953 w 566197"/>
                <a:gd name="connsiteY312" fmla="*/ 88405 h 617765"/>
                <a:gd name="connsiteX313" fmla="*/ 348872 w 566197"/>
                <a:gd name="connsiteY313" fmla="*/ 236607 h 617765"/>
                <a:gd name="connsiteX314" fmla="*/ 361485 w 566197"/>
                <a:gd name="connsiteY314" fmla="*/ 235888 h 617765"/>
                <a:gd name="connsiteX315" fmla="*/ 401848 w 566197"/>
                <a:gd name="connsiteY315" fmla="*/ 232650 h 617765"/>
                <a:gd name="connsiteX316" fmla="*/ 486178 w 566197"/>
                <a:gd name="connsiteY316" fmla="*/ 234089 h 617765"/>
                <a:gd name="connsiteX317" fmla="*/ 551408 w 566197"/>
                <a:gd name="connsiteY317" fmla="*/ 255672 h 617765"/>
                <a:gd name="connsiteX318" fmla="*/ 565823 w 566197"/>
                <a:gd name="connsiteY318" fmla="*/ 302435 h 617765"/>
                <a:gd name="connsiteX319" fmla="*/ 545281 w 566197"/>
                <a:gd name="connsiteY319" fmla="*/ 349917 h 617765"/>
                <a:gd name="connsiteX320" fmla="*/ 495548 w 566197"/>
                <a:gd name="connsiteY320" fmla="*/ 365026 h 617765"/>
                <a:gd name="connsiteX321" fmla="*/ 346349 w 566197"/>
                <a:gd name="connsiteY321" fmla="*/ 364666 h 617765"/>
                <a:gd name="connsiteX322" fmla="*/ 344907 w 566197"/>
                <a:gd name="connsiteY322" fmla="*/ 386968 h 617765"/>
                <a:gd name="connsiteX323" fmla="*/ 344547 w 566197"/>
                <a:gd name="connsiteY323" fmla="*/ 427976 h 617765"/>
                <a:gd name="connsiteX324" fmla="*/ 347790 w 566197"/>
                <a:gd name="connsiteY324" fmla="*/ 497041 h 617765"/>
                <a:gd name="connsiteX325" fmla="*/ 293373 w 566197"/>
                <a:gd name="connsiteY325" fmla="*/ 582653 h 617765"/>
                <a:gd name="connsiteX326" fmla="*/ 237513 w 566197"/>
                <a:gd name="connsiteY326" fmla="*/ 566466 h 617765"/>
                <a:gd name="connsiteX327" fmla="*/ 219494 w 566197"/>
                <a:gd name="connsiteY327" fmla="*/ 515746 h 617765"/>
                <a:gd name="connsiteX328" fmla="*/ 220935 w 566197"/>
                <a:gd name="connsiteY328" fmla="*/ 361428 h 617765"/>
                <a:gd name="connsiteX329" fmla="*/ 66691 w 566197"/>
                <a:gd name="connsiteY329" fmla="*/ 363587 h 617765"/>
                <a:gd name="connsiteX330" fmla="*/ 18760 w 566197"/>
                <a:gd name="connsiteY330" fmla="*/ 346320 h 617765"/>
                <a:gd name="connsiteX331" fmla="*/ 20 w 566197"/>
                <a:gd name="connsiteY331" fmla="*/ 299917 h 617765"/>
                <a:gd name="connsiteX332" fmla="*/ 18039 w 566197"/>
                <a:gd name="connsiteY332" fmla="*/ 253154 h 617765"/>
                <a:gd name="connsiteX333" fmla="*/ 74980 w 566197"/>
                <a:gd name="connsiteY333" fmla="*/ 238046 h 617765"/>
                <a:gd name="connsiteX334" fmla="*/ 155706 w 566197"/>
                <a:gd name="connsiteY334" fmla="*/ 236607 h 617765"/>
                <a:gd name="connsiteX335" fmla="*/ 196429 w 566197"/>
                <a:gd name="connsiteY335" fmla="*/ 236607 h 617765"/>
                <a:gd name="connsiteX336" fmla="*/ 218773 w 566197"/>
                <a:gd name="connsiteY336" fmla="*/ 238406 h 617765"/>
                <a:gd name="connsiteX337" fmla="*/ 218052 w 566197"/>
                <a:gd name="connsiteY337" fmla="*/ 171139 h 617765"/>
                <a:gd name="connsiteX338" fmla="*/ 212286 w 566197"/>
                <a:gd name="connsiteY338" fmla="*/ 174736 h 617765"/>
                <a:gd name="connsiteX339" fmla="*/ 209764 w 566197"/>
                <a:gd name="connsiteY339" fmla="*/ 172218 h 617765"/>
                <a:gd name="connsiteX340" fmla="*/ 218413 w 566197"/>
                <a:gd name="connsiteY340" fmla="*/ 165384 h 617765"/>
                <a:gd name="connsiteX341" fmla="*/ 218773 w 566197"/>
                <a:gd name="connsiteY341" fmla="*/ 161787 h 617765"/>
                <a:gd name="connsiteX342" fmla="*/ 218773 w 566197"/>
                <a:gd name="connsiteY342" fmla="*/ 161067 h 617765"/>
                <a:gd name="connsiteX343" fmla="*/ 211205 w 566197"/>
                <a:gd name="connsiteY343" fmla="*/ 166463 h 617765"/>
                <a:gd name="connsiteX344" fmla="*/ 208682 w 566197"/>
                <a:gd name="connsiteY344" fmla="*/ 162866 h 617765"/>
                <a:gd name="connsiteX345" fmla="*/ 219134 w 566197"/>
                <a:gd name="connsiteY345" fmla="*/ 155312 h 617765"/>
                <a:gd name="connsiteX346" fmla="*/ 222377 w 566197"/>
                <a:gd name="connsiteY346" fmla="*/ 83369 h 617765"/>
                <a:gd name="connsiteX347" fmla="*/ 235351 w 566197"/>
                <a:gd name="connsiteY347" fmla="*/ 27973 h 617765"/>
                <a:gd name="connsiteX348" fmla="*/ 286165 w 566197"/>
                <a:gd name="connsiteY348" fmla="*/ 10706 h 617765"/>
                <a:gd name="connsiteX349" fmla="*/ 284014 w 566197"/>
                <a:gd name="connsiteY349" fmla="*/ 110 h 617765"/>
                <a:gd name="connsiteX350" fmla="*/ 341611 w 566197"/>
                <a:gd name="connsiteY350" fmla="*/ 23731 h 617765"/>
                <a:gd name="connsiteX351" fmla="*/ 338713 w 566197"/>
                <a:gd name="connsiteY351" fmla="*/ 27002 h 617765"/>
                <a:gd name="connsiteX352" fmla="*/ 288361 w 566197"/>
                <a:gd name="connsiteY352" fmla="*/ 4834 h 617765"/>
                <a:gd name="connsiteX353" fmla="*/ 239095 w 566197"/>
                <a:gd name="connsiteY353" fmla="*/ 18280 h 617765"/>
                <a:gd name="connsiteX354" fmla="*/ 237284 w 566197"/>
                <a:gd name="connsiteY354" fmla="*/ 16827 h 617765"/>
                <a:gd name="connsiteX355" fmla="*/ 284014 w 566197"/>
                <a:gd name="connsiteY355" fmla="*/ 110 h 6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566197" h="617765">
                  <a:moveTo>
                    <a:pt x="257392" y="609331"/>
                  </a:moveTo>
                  <a:cubicBezTo>
                    <a:pt x="273477" y="614540"/>
                    <a:pt x="289205" y="616276"/>
                    <a:pt x="306005" y="611414"/>
                  </a:cubicBezTo>
                  <a:cubicBezTo>
                    <a:pt x="308150" y="610720"/>
                    <a:pt x="308864" y="614192"/>
                    <a:pt x="306720" y="614887"/>
                  </a:cubicBezTo>
                  <a:cubicBezTo>
                    <a:pt x="289562" y="619749"/>
                    <a:pt x="272762" y="618360"/>
                    <a:pt x="256319" y="611414"/>
                  </a:cubicBezTo>
                  <a:cubicBezTo>
                    <a:pt x="255247" y="610720"/>
                    <a:pt x="255962" y="608983"/>
                    <a:pt x="257392" y="609331"/>
                  </a:cubicBezTo>
                  <a:close/>
                  <a:moveTo>
                    <a:pt x="321124" y="597669"/>
                  </a:moveTo>
                  <a:cubicBezTo>
                    <a:pt x="322930" y="596283"/>
                    <a:pt x="324736" y="599401"/>
                    <a:pt x="322930" y="600786"/>
                  </a:cubicBezTo>
                  <a:cubicBezTo>
                    <a:pt x="301623" y="614987"/>
                    <a:pt x="271287" y="610138"/>
                    <a:pt x="249619" y="600440"/>
                  </a:cubicBezTo>
                  <a:cubicBezTo>
                    <a:pt x="248897" y="600093"/>
                    <a:pt x="249619" y="598708"/>
                    <a:pt x="250341" y="599054"/>
                  </a:cubicBezTo>
                  <a:cubicBezTo>
                    <a:pt x="262620" y="601479"/>
                    <a:pt x="273454" y="605635"/>
                    <a:pt x="286455" y="605635"/>
                  </a:cubicBezTo>
                  <a:cubicBezTo>
                    <a:pt x="298373" y="605635"/>
                    <a:pt x="311013" y="604250"/>
                    <a:pt x="321124" y="597669"/>
                  </a:cubicBezTo>
                  <a:close/>
                  <a:moveTo>
                    <a:pt x="339457" y="574264"/>
                  </a:moveTo>
                  <a:cubicBezTo>
                    <a:pt x="341261" y="572471"/>
                    <a:pt x="343786" y="574980"/>
                    <a:pt x="342343" y="577131"/>
                  </a:cubicBezTo>
                  <a:cubicBezTo>
                    <a:pt x="328633" y="591111"/>
                    <a:pt x="310232" y="600073"/>
                    <a:pt x="290749" y="600073"/>
                  </a:cubicBezTo>
                  <a:cubicBezTo>
                    <a:pt x="270184" y="600431"/>
                    <a:pt x="249258" y="598997"/>
                    <a:pt x="234104" y="583942"/>
                  </a:cubicBezTo>
                  <a:cubicBezTo>
                    <a:pt x="233022" y="583225"/>
                    <a:pt x="234465" y="581433"/>
                    <a:pt x="235547" y="582150"/>
                  </a:cubicBezTo>
                  <a:cubicBezTo>
                    <a:pt x="264772" y="605450"/>
                    <a:pt x="313840" y="600790"/>
                    <a:pt x="339457" y="574264"/>
                  </a:cubicBezTo>
                  <a:close/>
                  <a:moveTo>
                    <a:pt x="344805" y="556610"/>
                  </a:moveTo>
                  <a:cubicBezTo>
                    <a:pt x="345704" y="557145"/>
                    <a:pt x="346243" y="558213"/>
                    <a:pt x="345524" y="559281"/>
                  </a:cubicBezTo>
                  <a:cubicBezTo>
                    <a:pt x="328986" y="579933"/>
                    <a:pt x="304898" y="592752"/>
                    <a:pt x="278294" y="590260"/>
                  </a:cubicBezTo>
                  <a:cubicBezTo>
                    <a:pt x="259239" y="588479"/>
                    <a:pt x="232994" y="583494"/>
                    <a:pt x="225804" y="563554"/>
                  </a:cubicBezTo>
                  <a:cubicBezTo>
                    <a:pt x="225085" y="562842"/>
                    <a:pt x="226523" y="562130"/>
                    <a:pt x="227242" y="562842"/>
                  </a:cubicBezTo>
                  <a:cubicBezTo>
                    <a:pt x="237668" y="581002"/>
                    <a:pt x="263554" y="586343"/>
                    <a:pt x="282968" y="586343"/>
                  </a:cubicBezTo>
                  <a:cubicBezTo>
                    <a:pt x="306696" y="587055"/>
                    <a:pt x="327548" y="576017"/>
                    <a:pt x="341929" y="557145"/>
                  </a:cubicBezTo>
                  <a:cubicBezTo>
                    <a:pt x="342648" y="556076"/>
                    <a:pt x="343906" y="556076"/>
                    <a:pt x="344805" y="556610"/>
                  </a:cubicBezTo>
                  <a:close/>
                  <a:moveTo>
                    <a:pt x="212677" y="375621"/>
                  </a:moveTo>
                  <a:cubicBezTo>
                    <a:pt x="215200" y="375621"/>
                    <a:pt x="214839" y="379193"/>
                    <a:pt x="212677" y="379193"/>
                  </a:cubicBezTo>
                  <a:cubicBezTo>
                    <a:pt x="194299" y="379590"/>
                    <a:pt x="176281" y="383161"/>
                    <a:pt x="157903" y="381971"/>
                  </a:cubicBezTo>
                  <a:cubicBezTo>
                    <a:pt x="156822" y="381971"/>
                    <a:pt x="157182" y="380383"/>
                    <a:pt x="157903" y="379986"/>
                  </a:cubicBezTo>
                  <a:cubicBezTo>
                    <a:pt x="176281" y="378399"/>
                    <a:pt x="194299" y="375621"/>
                    <a:pt x="212677" y="375621"/>
                  </a:cubicBezTo>
                  <a:close/>
                  <a:moveTo>
                    <a:pt x="213384" y="369271"/>
                  </a:moveTo>
                  <a:cubicBezTo>
                    <a:pt x="214835" y="369271"/>
                    <a:pt x="215197" y="372202"/>
                    <a:pt x="213747" y="372202"/>
                  </a:cubicBezTo>
                  <a:cubicBezTo>
                    <a:pt x="199603" y="374400"/>
                    <a:pt x="185821" y="374400"/>
                    <a:pt x="172040" y="375499"/>
                  </a:cubicBezTo>
                  <a:cubicBezTo>
                    <a:pt x="158984" y="375865"/>
                    <a:pt x="145566" y="378430"/>
                    <a:pt x="132873" y="376964"/>
                  </a:cubicBezTo>
                  <a:cubicBezTo>
                    <a:pt x="131422" y="376598"/>
                    <a:pt x="131422" y="374034"/>
                    <a:pt x="133235" y="374034"/>
                  </a:cubicBezTo>
                  <a:cubicBezTo>
                    <a:pt x="145566" y="374766"/>
                    <a:pt x="158984" y="372568"/>
                    <a:pt x="172040" y="371836"/>
                  </a:cubicBezTo>
                  <a:cubicBezTo>
                    <a:pt x="185821" y="371103"/>
                    <a:pt x="199240" y="370370"/>
                    <a:pt x="213384" y="369271"/>
                  </a:cubicBezTo>
                  <a:close/>
                  <a:moveTo>
                    <a:pt x="418460" y="366373"/>
                  </a:moveTo>
                  <a:cubicBezTo>
                    <a:pt x="440046" y="367130"/>
                    <a:pt x="461588" y="368814"/>
                    <a:pt x="482411" y="369656"/>
                  </a:cubicBezTo>
                  <a:cubicBezTo>
                    <a:pt x="483129" y="369992"/>
                    <a:pt x="483488" y="371003"/>
                    <a:pt x="482770" y="371003"/>
                  </a:cubicBezTo>
                  <a:cubicBezTo>
                    <a:pt x="462306" y="373696"/>
                    <a:pt x="441482" y="371676"/>
                    <a:pt x="421018" y="370666"/>
                  </a:cubicBezTo>
                  <a:cubicBezTo>
                    <a:pt x="398399" y="369656"/>
                    <a:pt x="376499" y="369656"/>
                    <a:pt x="354598" y="372013"/>
                  </a:cubicBezTo>
                  <a:cubicBezTo>
                    <a:pt x="352803" y="372013"/>
                    <a:pt x="352085" y="368645"/>
                    <a:pt x="354239" y="368645"/>
                  </a:cubicBezTo>
                  <a:cubicBezTo>
                    <a:pt x="375242" y="365783"/>
                    <a:pt x="396873" y="365615"/>
                    <a:pt x="418460" y="366373"/>
                  </a:cubicBezTo>
                  <a:close/>
                  <a:moveTo>
                    <a:pt x="214974" y="362921"/>
                  </a:moveTo>
                  <a:cubicBezTo>
                    <a:pt x="216785" y="362921"/>
                    <a:pt x="216785" y="365898"/>
                    <a:pt x="214974" y="365898"/>
                  </a:cubicBezTo>
                  <a:cubicBezTo>
                    <a:pt x="177311" y="366228"/>
                    <a:pt x="140010" y="370197"/>
                    <a:pt x="103071" y="370527"/>
                  </a:cubicBezTo>
                  <a:cubicBezTo>
                    <a:pt x="101260" y="370527"/>
                    <a:pt x="101260" y="368212"/>
                    <a:pt x="103071" y="368212"/>
                  </a:cubicBezTo>
                  <a:cubicBezTo>
                    <a:pt x="140372" y="367882"/>
                    <a:pt x="177311" y="363583"/>
                    <a:pt x="214974" y="362921"/>
                  </a:cubicBezTo>
                  <a:close/>
                  <a:moveTo>
                    <a:pt x="531049" y="316723"/>
                  </a:moveTo>
                  <a:cubicBezTo>
                    <a:pt x="531768" y="315296"/>
                    <a:pt x="534287" y="316009"/>
                    <a:pt x="533568" y="317436"/>
                  </a:cubicBezTo>
                  <a:cubicBezTo>
                    <a:pt x="527450" y="332063"/>
                    <a:pt x="511978" y="339911"/>
                    <a:pt x="496145" y="342408"/>
                  </a:cubicBezTo>
                  <a:cubicBezTo>
                    <a:pt x="484270" y="343835"/>
                    <a:pt x="471676" y="344549"/>
                    <a:pt x="459082" y="345262"/>
                  </a:cubicBezTo>
                  <a:cubicBezTo>
                    <a:pt x="449007" y="345262"/>
                    <a:pt x="437132" y="346689"/>
                    <a:pt x="427417" y="344192"/>
                  </a:cubicBezTo>
                  <a:cubicBezTo>
                    <a:pt x="426697" y="343835"/>
                    <a:pt x="426697" y="342765"/>
                    <a:pt x="427777" y="342765"/>
                  </a:cubicBezTo>
                  <a:cubicBezTo>
                    <a:pt x="445408" y="343478"/>
                    <a:pt x="464480" y="342408"/>
                    <a:pt x="482111" y="340625"/>
                  </a:cubicBezTo>
                  <a:cubicBezTo>
                    <a:pt x="500463" y="339198"/>
                    <a:pt x="523132" y="335630"/>
                    <a:pt x="531049" y="316723"/>
                  </a:cubicBezTo>
                  <a:close/>
                  <a:moveTo>
                    <a:pt x="540188" y="303527"/>
                  </a:moveTo>
                  <a:cubicBezTo>
                    <a:pt x="540550" y="301008"/>
                    <a:pt x="543810" y="301728"/>
                    <a:pt x="543448" y="303887"/>
                  </a:cubicBezTo>
                  <a:cubicBezTo>
                    <a:pt x="541637" y="315041"/>
                    <a:pt x="540188" y="326916"/>
                    <a:pt x="530770" y="334832"/>
                  </a:cubicBezTo>
                  <a:cubicBezTo>
                    <a:pt x="522439" y="341669"/>
                    <a:pt x="512659" y="347067"/>
                    <a:pt x="501793" y="349226"/>
                  </a:cubicBezTo>
                  <a:cubicBezTo>
                    <a:pt x="474626" y="354623"/>
                    <a:pt x="444200" y="352464"/>
                    <a:pt x="416310" y="350665"/>
                  </a:cubicBezTo>
                  <a:cubicBezTo>
                    <a:pt x="415585" y="350665"/>
                    <a:pt x="415585" y="349226"/>
                    <a:pt x="416310" y="349226"/>
                  </a:cubicBezTo>
                  <a:cubicBezTo>
                    <a:pt x="439129" y="347786"/>
                    <a:pt x="462311" y="349945"/>
                    <a:pt x="484769" y="348146"/>
                  </a:cubicBezTo>
                  <a:cubicBezTo>
                    <a:pt x="497808" y="347426"/>
                    <a:pt x="511573" y="344548"/>
                    <a:pt x="522439" y="336631"/>
                  </a:cubicBezTo>
                  <a:cubicBezTo>
                    <a:pt x="534754" y="327995"/>
                    <a:pt x="538014" y="317560"/>
                    <a:pt x="540188" y="303527"/>
                  </a:cubicBezTo>
                  <a:close/>
                  <a:moveTo>
                    <a:pt x="67187" y="279147"/>
                  </a:moveTo>
                  <a:cubicBezTo>
                    <a:pt x="69675" y="278783"/>
                    <a:pt x="70741" y="282785"/>
                    <a:pt x="68254" y="282785"/>
                  </a:cubicBezTo>
                  <a:cubicBezTo>
                    <a:pt x="63989" y="283512"/>
                    <a:pt x="60790" y="284968"/>
                    <a:pt x="57236" y="287151"/>
                  </a:cubicBezTo>
                  <a:cubicBezTo>
                    <a:pt x="54393" y="288606"/>
                    <a:pt x="50128" y="290425"/>
                    <a:pt x="49773" y="294063"/>
                  </a:cubicBezTo>
                  <a:cubicBezTo>
                    <a:pt x="49417" y="295882"/>
                    <a:pt x="47285" y="295882"/>
                    <a:pt x="47285" y="294063"/>
                  </a:cubicBezTo>
                  <a:cubicBezTo>
                    <a:pt x="47996" y="285695"/>
                    <a:pt x="60790" y="280238"/>
                    <a:pt x="67187" y="279147"/>
                  </a:cubicBezTo>
                  <a:close/>
                  <a:moveTo>
                    <a:pt x="79721" y="269994"/>
                  </a:moveTo>
                  <a:cubicBezTo>
                    <a:pt x="81854" y="269994"/>
                    <a:pt x="81854" y="273672"/>
                    <a:pt x="79721" y="274040"/>
                  </a:cubicBezTo>
                  <a:cubicBezTo>
                    <a:pt x="62296" y="274775"/>
                    <a:pt x="45227" y="278454"/>
                    <a:pt x="39893" y="297582"/>
                  </a:cubicBezTo>
                  <a:cubicBezTo>
                    <a:pt x="39538" y="299053"/>
                    <a:pt x="37760" y="298685"/>
                    <a:pt x="38115" y="297214"/>
                  </a:cubicBezTo>
                  <a:cubicBezTo>
                    <a:pt x="40249" y="276247"/>
                    <a:pt x="61585" y="269258"/>
                    <a:pt x="79721" y="269994"/>
                  </a:cubicBezTo>
                  <a:close/>
                  <a:moveTo>
                    <a:pt x="462722" y="265201"/>
                  </a:moveTo>
                  <a:cubicBezTo>
                    <a:pt x="464187" y="264496"/>
                    <a:pt x="466019" y="266965"/>
                    <a:pt x="464187" y="267671"/>
                  </a:cubicBezTo>
                  <a:cubicBezTo>
                    <a:pt x="456127" y="271904"/>
                    <a:pt x="448068" y="275432"/>
                    <a:pt x="440008" y="279313"/>
                  </a:cubicBezTo>
                  <a:cubicBezTo>
                    <a:pt x="438543" y="280018"/>
                    <a:pt x="437810" y="278254"/>
                    <a:pt x="438909" y="277549"/>
                  </a:cubicBezTo>
                  <a:cubicBezTo>
                    <a:pt x="446602" y="273315"/>
                    <a:pt x="454296" y="268729"/>
                    <a:pt x="462722" y="265201"/>
                  </a:cubicBezTo>
                  <a:close/>
                  <a:moveTo>
                    <a:pt x="506955" y="264402"/>
                  </a:moveTo>
                  <a:cubicBezTo>
                    <a:pt x="509071" y="262908"/>
                    <a:pt x="510482" y="266270"/>
                    <a:pt x="508718" y="267390"/>
                  </a:cubicBezTo>
                  <a:cubicBezTo>
                    <a:pt x="502368" y="272246"/>
                    <a:pt x="494607" y="275981"/>
                    <a:pt x="487905" y="280837"/>
                  </a:cubicBezTo>
                  <a:cubicBezTo>
                    <a:pt x="486846" y="281584"/>
                    <a:pt x="485435" y="279717"/>
                    <a:pt x="486493" y="278970"/>
                  </a:cubicBezTo>
                  <a:cubicBezTo>
                    <a:pt x="492843" y="273367"/>
                    <a:pt x="499899" y="268511"/>
                    <a:pt x="506955" y="264402"/>
                  </a:cubicBezTo>
                  <a:close/>
                  <a:moveTo>
                    <a:pt x="520861" y="263632"/>
                  </a:moveTo>
                  <a:cubicBezTo>
                    <a:pt x="522636" y="262908"/>
                    <a:pt x="524767" y="265080"/>
                    <a:pt x="522992" y="266891"/>
                  </a:cubicBezTo>
                  <a:cubicBezTo>
                    <a:pt x="516955" y="272322"/>
                    <a:pt x="507368" y="274856"/>
                    <a:pt x="502396" y="281736"/>
                  </a:cubicBezTo>
                  <a:cubicBezTo>
                    <a:pt x="500976" y="283184"/>
                    <a:pt x="498135" y="281736"/>
                    <a:pt x="499200" y="279563"/>
                  </a:cubicBezTo>
                  <a:cubicBezTo>
                    <a:pt x="501686" y="276304"/>
                    <a:pt x="504527" y="274132"/>
                    <a:pt x="508078" y="271960"/>
                  </a:cubicBezTo>
                  <a:cubicBezTo>
                    <a:pt x="511984" y="269063"/>
                    <a:pt x="516245" y="266167"/>
                    <a:pt x="520861" y="263632"/>
                  </a:cubicBezTo>
                  <a:close/>
                  <a:moveTo>
                    <a:pt x="480999" y="263607"/>
                  </a:moveTo>
                  <a:cubicBezTo>
                    <a:pt x="482779" y="262908"/>
                    <a:pt x="483491" y="266056"/>
                    <a:pt x="482067" y="266406"/>
                  </a:cubicBezTo>
                  <a:cubicBezTo>
                    <a:pt x="469604" y="270953"/>
                    <a:pt x="458210" y="276550"/>
                    <a:pt x="446815" y="282846"/>
                  </a:cubicBezTo>
                  <a:cubicBezTo>
                    <a:pt x="446459" y="283196"/>
                    <a:pt x="445747" y="282147"/>
                    <a:pt x="446459" y="281797"/>
                  </a:cubicBezTo>
                  <a:cubicBezTo>
                    <a:pt x="457498" y="275151"/>
                    <a:pt x="468892" y="268155"/>
                    <a:pt x="480999" y="263607"/>
                  </a:cubicBezTo>
                  <a:close/>
                  <a:moveTo>
                    <a:pt x="84053" y="261675"/>
                  </a:moveTo>
                  <a:cubicBezTo>
                    <a:pt x="86607" y="261321"/>
                    <a:pt x="86242" y="265217"/>
                    <a:pt x="83688" y="265217"/>
                  </a:cubicBezTo>
                  <a:cubicBezTo>
                    <a:pt x="70920" y="265926"/>
                    <a:pt x="57421" y="265217"/>
                    <a:pt x="46476" y="272656"/>
                  </a:cubicBezTo>
                  <a:cubicBezTo>
                    <a:pt x="35896" y="280095"/>
                    <a:pt x="32613" y="291076"/>
                    <a:pt x="31153" y="302766"/>
                  </a:cubicBezTo>
                  <a:cubicBezTo>
                    <a:pt x="30789" y="303829"/>
                    <a:pt x="29329" y="303829"/>
                    <a:pt x="29329" y="302766"/>
                  </a:cubicBezTo>
                  <a:cubicBezTo>
                    <a:pt x="28235" y="290722"/>
                    <a:pt x="32613" y="279387"/>
                    <a:pt x="42098" y="271594"/>
                  </a:cubicBezTo>
                  <a:cubicBezTo>
                    <a:pt x="53408" y="261675"/>
                    <a:pt x="69825" y="261675"/>
                    <a:pt x="84053" y="261675"/>
                  </a:cubicBezTo>
                  <a:close/>
                  <a:moveTo>
                    <a:pt x="456372" y="260438"/>
                  </a:moveTo>
                  <a:cubicBezTo>
                    <a:pt x="458203" y="259733"/>
                    <a:pt x="459669" y="262202"/>
                    <a:pt x="457837" y="262908"/>
                  </a:cubicBezTo>
                  <a:cubicBezTo>
                    <a:pt x="446114" y="267847"/>
                    <a:pt x="434757" y="272433"/>
                    <a:pt x="423767" y="278077"/>
                  </a:cubicBezTo>
                  <a:cubicBezTo>
                    <a:pt x="422668" y="278430"/>
                    <a:pt x="421935" y="277019"/>
                    <a:pt x="422668" y="276666"/>
                  </a:cubicBezTo>
                  <a:cubicBezTo>
                    <a:pt x="434025" y="271022"/>
                    <a:pt x="444649" y="265025"/>
                    <a:pt x="456372" y="260438"/>
                  </a:cubicBezTo>
                  <a:close/>
                  <a:moveTo>
                    <a:pt x="498596" y="259196"/>
                  </a:moveTo>
                  <a:cubicBezTo>
                    <a:pt x="500388" y="258146"/>
                    <a:pt x="502539" y="260597"/>
                    <a:pt x="500746" y="262348"/>
                  </a:cubicBezTo>
                  <a:cubicBezTo>
                    <a:pt x="496803" y="265149"/>
                    <a:pt x="492143" y="266900"/>
                    <a:pt x="488200" y="269702"/>
                  </a:cubicBezTo>
                  <a:cubicBezTo>
                    <a:pt x="482823" y="273203"/>
                    <a:pt x="477805" y="276355"/>
                    <a:pt x="472786" y="280207"/>
                  </a:cubicBezTo>
                  <a:cubicBezTo>
                    <a:pt x="471711" y="281608"/>
                    <a:pt x="469560" y="279507"/>
                    <a:pt x="470994" y="278106"/>
                  </a:cubicBezTo>
                  <a:cubicBezTo>
                    <a:pt x="479239" y="270752"/>
                    <a:pt x="488917" y="265149"/>
                    <a:pt x="498596" y="259196"/>
                  </a:cubicBezTo>
                  <a:close/>
                  <a:moveTo>
                    <a:pt x="88843" y="255552"/>
                  </a:moveTo>
                  <a:cubicBezTo>
                    <a:pt x="91373" y="255552"/>
                    <a:pt x="91373" y="259168"/>
                    <a:pt x="88843" y="259168"/>
                  </a:cubicBezTo>
                  <a:cubicBezTo>
                    <a:pt x="73659" y="259530"/>
                    <a:pt x="52330" y="256999"/>
                    <a:pt x="39316" y="266039"/>
                  </a:cubicBezTo>
                  <a:cubicBezTo>
                    <a:pt x="22686" y="277972"/>
                    <a:pt x="22686" y="298583"/>
                    <a:pt x="25579" y="316301"/>
                  </a:cubicBezTo>
                  <a:cubicBezTo>
                    <a:pt x="25579" y="317386"/>
                    <a:pt x="24133" y="318109"/>
                    <a:pt x="23771" y="317024"/>
                  </a:cubicBezTo>
                  <a:cubicBezTo>
                    <a:pt x="18710" y="300752"/>
                    <a:pt x="18710" y="280141"/>
                    <a:pt x="32086" y="267485"/>
                  </a:cubicBezTo>
                  <a:cubicBezTo>
                    <a:pt x="46908" y="253383"/>
                    <a:pt x="70044" y="255552"/>
                    <a:pt x="88843" y="255552"/>
                  </a:cubicBezTo>
                  <a:close/>
                  <a:moveTo>
                    <a:pt x="486077" y="251796"/>
                  </a:moveTo>
                  <a:cubicBezTo>
                    <a:pt x="488248" y="251796"/>
                    <a:pt x="487886" y="254971"/>
                    <a:pt x="486077" y="254971"/>
                  </a:cubicBezTo>
                  <a:cubicBezTo>
                    <a:pt x="460381" y="254971"/>
                    <a:pt x="435046" y="254971"/>
                    <a:pt x="409712" y="254971"/>
                  </a:cubicBezTo>
                  <a:cubicBezTo>
                    <a:pt x="390169" y="254971"/>
                    <a:pt x="368816" y="257793"/>
                    <a:pt x="349634" y="254618"/>
                  </a:cubicBezTo>
                  <a:cubicBezTo>
                    <a:pt x="348910" y="254265"/>
                    <a:pt x="348910" y="252854"/>
                    <a:pt x="349996" y="252854"/>
                  </a:cubicBezTo>
                  <a:cubicBezTo>
                    <a:pt x="395236" y="253913"/>
                    <a:pt x="440837" y="251796"/>
                    <a:pt x="486077" y="251796"/>
                  </a:cubicBezTo>
                  <a:close/>
                  <a:moveTo>
                    <a:pt x="384209" y="205985"/>
                  </a:moveTo>
                  <a:cubicBezTo>
                    <a:pt x="383835" y="204171"/>
                    <a:pt x="386823" y="204534"/>
                    <a:pt x="387197" y="205985"/>
                  </a:cubicBezTo>
                  <a:cubicBezTo>
                    <a:pt x="387570" y="210339"/>
                    <a:pt x="388317" y="214694"/>
                    <a:pt x="388691" y="219048"/>
                  </a:cubicBezTo>
                  <a:cubicBezTo>
                    <a:pt x="389438" y="221951"/>
                    <a:pt x="389812" y="224491"/>
                    <a:pt x="389438" y="227394"/>
                  </a:cubicBezTo>
                  <a:cubicBezTo>
                    <a:pt x="389065" y="229208"/>
                    <a:pt x="386076" y="228845"/>
                    <a:pt x="385703" y="227394"/>
                  </a:cubicBezTo>
                  <a:cubicBezTo>
                    <a:pt x="384582" y="223765"/>
                    <a:pt x="384956" y="220137"/>
                    <a:pt x="384956" y="216508"/>
                  </a:cubicBezTo>
                  <a:cubicBezTo>
                    <a:pt x="384582" y="212879"/>
                    <a:pt x="384582" y="209614"/>
                    <a:pt x="384209" y="205985"/>
                  </a:cubicBezTo>
                  <a:close/>
                  <a:moveTo>
                    <a:pt x="377167" y="200138"/>
                  </a:moveTo>
                  <a:cubicBezTo>
                    <a:pt x="377167" y="199773"/>
                    <a:pt x="377802" y="199408"/>
                    <a:pt x="377802" y="200138"/>
                  </a:cubicBezTo>
                  <a:cubicBezTo>
                    <a:pt x="379390" y="209261"/>
                    <a:pt x="379708" y="218750"/>
                    <a:pt x="380343" y="228238"/>
                  </a:cubicBezTo>
                  <a:cubicBezTo>
                    <a:pt x="380343" y="230793"/>
                    <a:pt x="376532" y="230793"/>
                    <a:pt x="376215" y="227873"/>
                  </a:cubicBezTo>
                  <a:cubicBezTo>
                    <a:pt x="375897" y="218750"/>
                    <a:pt x="376215" y="209261"/>
                    <a:pt x="377167" y="200138"/>
                  </a:cubicBezTo>
                  <a:close/>
                  <a:moveTo>
                    <a:pt x="368595" y="193297"/>
                  </a:moveTo>
                  <a:cubicBezTo>
                    <a:pt x="368595" y="191471"/>
                    <a:pt x="370817" y="191471"/>
                    <a:pt x="370817" y="193297"/>
                  </a:cubicBezTo>
                  <a:cubicBezTo>
                    <a:pt x="371452" y="205351"/>
                    <a:pt x="372405" y="217405"/>
                    <a:pt x="372087" y="229824"/>
                  </a:cubicBezTo>
                  <a:cubicBezTo>
                    <a:pt x="372087" y="232381"/>
                    <a:pt x="368595" y="232015"/>
                    <a:pt x="368595" y="229824"/>
                  </a:cubicBezTo>
                  <a:cubicBezTo>
                    <a:pt x="367960" y="217405"/>
                    <a:pt x="368278" y="205351"/>
                    <a:pt x="368595" y="193297"/>
                  </a:cubicBezTo>
                  <a:close/>
                  <a:moveTo>
                    <a:pt x="360816" y="186199"/>
                  </a:moveTo>
                  <a:cubicBezTo>
                    <a:pt x="360816" y="185121"/>
                    <a:pt x="362801" y="185121"/>
                    <a:pt x="362801" y="186199"/>
                  </a:cubicBezTo>
                  <a:cubicBezTo>
                    <a:pt x="363197" y="201285"/>
                    <a:pt x="364388" y="216372"/>
                    <a:pt x="363991" y="231459"/>
                  </a:cubicBezTo>
                  <a:cubicBezTo>
                    <a:pt x="363991" y="233974"/>
                    <a:pt x="360022" y="233974"/>
                    <a:pt x="360022" y="231459"/>
                  </a:cubicBezTo>
                  <a:cubicBezTo>
                    <a:pt x="360022" y="216372"/>
                    <a:pt x="360816" y="201285"/>
                    <a:pt x="360816" y="186199"/>
                  </a:cubicBezTo>
                  <a:close/>
                  <a:moveTo>
                    <a:pt x="355073" y="171556"/>
                  </a:moveTo>
                  <a:cubicBezTo>
                    <a:pt x="355073" y="170833"/>
                    <a:pt x="356194" y="171194"/>
                    <a:pt x="356194" y="171556"/>
                  </a:cubicBezTo>
                  <a:cubicBezTo>
                    <a:pt x="358062" y="192167"/>
                    <a:pt x="357315" y="212778"/>
                    <a:pt x="355820" y="233390"/>
                  </a:cubicBezTo>
                  <a:cubicBezTo>
                    <a:pt x="355820" y="235559"/>
                    <a:pt x="352085" y="235559"/>
                    <a:pt x="352085" y="233028"/>
                  </a:cubicBezTo>
                  <a:cubicBezTo>
                    <a:pt x="352832" y="212778"/>
                    <a:pt x="353206" y="192167"/>
                    <a:pt x="355073" y="171556"/>
                  </a:cubicBezTo>
                  <a:close/>
                  <a:moveTo>
                    <a:pt x="216971" y="95723"/>
                  </a:moveTo>
                  <a:cubicBezTo>
                    <a:pt x="216971" y="94633"/>
                    <a:pt x="218382" y="94633"/>
                    <a:pt x="218382" y="95723"/>
                  </a:cubicBezTo>
                  <a:cubicBezTo>
                    <a:pt x="218382" y="114257"/>
                    <a:pt x="217324" y="133517"/>
                    <a:pt x="216265" y="152051"/>
                  </a:cubicBezTo>
                  <a:cubicBezTo>
                    <a:pt x="215913" y="154594"/>
                    <a:pt x="212385" y="154594"/>
                    <a:pt x="212385" y="152051"/>
                  </a:cubicBezTo>
                  <a:cubicBezTo>
                    <a:pt x="213443" y="133517"/>
                    <a:pt x="216265" y="114257"/>
                    <a:pt x="216971" y="95723"/>
                  </a:cubicBezTo>
                  <a:close/>
                  <a:moveTo>
                    <a:pt x="274766" y="54638"/>
                  </a:moveTo>
                  <a:cubicBezTo>
                    <a:pt x="280358" y="54121"/>
                    <a:pt x="286492" y="55343"/>
                    <a:pt x="290461" y="56659"/>
                  </a:cubicBezTo>
                  <a:cubicBezTo>
                    <a:pt x="292986" y="57410"/>
                    <a:pt x="291904" y="61546"/>
                    <a:pt x="289378" y="60794"/>
                  </a:cubicBezTo>
                  <a:cubicBezTo>
                    <a:pt x="282523" y="58914"/>
                    <a:pt x="269174" y="55155"/>
                    <a:pt x="264844" y="64178"/>
                  </a:cubicBezTo>
                  <a:cubicBezTo>
                    <a:pt x="264122" y="65682"/>
                    <a:pt x="261597" y="64554"/>
                    <a:pt x="262318" y="63050"/>
                  </a:cubicBezTo>
                  <a:cubicBezTo>
                    <a:pt x="264122" y="57411"/>
                    <a:pt x="269174" y="55155"/>
                    <a:pt x="274766" y="54638"/>
                  </a:cubicBezTo>
                  <a:close/>
                  <a:moveTo>
                    <a:pt x="273427" y="42498"/>
                  </a:moveTo>
                  <a:cubicBezTo>
                    <a:pt x="289558" y="40658"/>
                    <a:pt x="303538" y="48020"/>
                    <a:pt x="314651" y="60168"/>
                  </a:cubicBezTo>
                  <a:cubicBezTo>
                    <a:pt x="316801" y="62377"/>
                    <a:pt x="313575" y="65690"/>
                    <a:pt x="311424" y="63481"/>
                  </a:cubicBezTo>
                  <a:cubicBezTo>
                    <a:pt x="303538" y="55383"/>
                    <a:pt x="293143" y="46916"/>
                    <a:pt x="280955" y="46548"/>
                  </a:cubicBezTo>
                  <a:cubicBezTo>
                    <a:pt x="270918" y="46180"/>
                    <a:pt x="254786" y="49493"/>
                    <a:pt x="253353" y="63113"/>
                  </a:cubicBezTo>
                  <a:cubicBezTo>
                    <a:pt x="253353" y="63849"/>
                    <a:pt x="251919" y="63849"/>
                    <a:pt x="251560" y="63113"/>
                  </a:cubicBezTo>
                  <a:cubicBezTo>
                    <a:pt x="250485" y="51701"/>
                    <a:pt x="263748" y="43235"/>
                    <a:pt x="273427" y="42498"/>
                  </a:cubicBezTo>
                  <a:close/>
                  <a:moveTo>
                    <a:pt x="279087" y="31499"/>
                  </a:moveTo>
                  <a:cubicBezTo>
                    <a:pt x="303023" y="32232"/>
                    <a:pt x="317529" y="43955"/>
                    <a:pt x="328409" y="64104"/>
                  </a:cubicBezTo>
                  <a:cubicBezTo>
                    <a:pt x="329497" y="66668"/>
                    <a:pt x="325871" y="68867"/>
                    <a:pt x="324420" y="66302"/>
                  </a:cubicBezTo>
                  <a:cubicBezTo>
                    <a:pt x="315353" y="49817"/>
                    <a:pt x="303023" y="36994"/>
                    <a:pt x="283439" y="35895"/>
                  </a:cubicBezTo>
                  <a:cubicBezTo>
                    <a:pt x="274735" y="35163"/>
                    <a:pt x="262404" y="35163"/>
                    <a:pt x="255876" y="42123"/>
                  </a:cubicBezTo>
                  <a:cubicBezTo>
                    <a:pt x="250799" y="47252"/>
                    <a:pt x="248986" y="53114"/>
                    <a:pt x="246810" y="59708"/>
                  </a:cubicBezTo>
                  <a:cubicBezTo>
                    <a:pt x="246447" y="60074"/>
                    <a:pt x="245722" y="60074"/>
                    <a:pt x="245722" y="59342"/>
                  </a:cubicBezTo>
                  <a:cubicBezTo>
                    <a:pt x="246085" y="40658"/>
                    <a:pt x="262042" y="31133"/>
                    <a:pt x="279087" y="31499"/>
                  </a:cubicBezTo>
                  <a:close/>
                  <a:moveTo>
                    <a:pt x="285444" y="26894"/>
                  </a:moveTo>
                  <a:cubicBezTo>
                    <a:pt x="263821" y="25095"/>
                    <a:pt x="244000" y="30491"/>
                    <a:pt x="239675" y="54232"/>
                  </a:cubicBezTo>
                  <a:cubicBezTo>
                    <a:pt x="236072" y="75095"/>
                    <a:pt x="236792" y="96678"/>
                    <a:pt x="236072" y="117901"/>
                  </a:cubicBezTo>
                  <a:cubicBezTo>
                    <a:pt x="236072" y="127254"/>
                    <a:pt x="234990" y="136607"/>
                    <a:pt x="234270" y="145959"/>
                  </a:cubicBezTo>
                  <a:cubicBezTo>
                    <a:pt x="236072" y="144880"/>
                    <a:pt x="237513" y="144161"/>
                    <a:pt x="239315" y="143441"/>
                  </a:cubicBezTo>
                  <a:cubicBezTo>
                    <a:pt x="241838" y="142362"/>
                    <a:pt x="244000" y="145240"/>
                    <a:pt x="242198" y="147038"/>
                  </a:cubicBezTo>
                  <a:cubicBezTo>
                    <a:pt x="239675" y="149556"/>
                    <a:pt x="236792" y="151355"/>
                    <a:pt x="233909" y="152794"/>
                  </a:cubicBezTo>
                  <a:cubicBezTo>
                    <a:pt x="233909" y="153153"/>
                    <a:pt x="233909" y="153513"/>
                    <a:pt x="233909" y="153513"/>
                  </a:cubicBezTo>
                  <a:cubicBezTo>
                    <a:pt x="236072" y="152074"/>
                    <a:pt x="238234" y="150995"/>
                    <a:pt x="240757" y="150995"/>
                  </a:cubicBezTo>
                  <a:cubicBezTo>
                    <a:pt x="243279" y="150995"/>
                    <a:pt x="243640" y="153873"/>
                    <a:pt x="241838" y="155671"/>
                  </a:cubicBezTo>
                  <a:cubicBezTo>
                    <a:pt x="238955" y="157470"/>
                    <a:pt x="236072" y="159628"/>
                    <a:pt x="233188" y="161787"/>
                  </a:cubicBezTo>
                  <a:cubicBezTo>
                    <a:pt x="232468" y="168261"/>
                    <a:pt x="232468" y="175096"/>
                    <a:pt x="232107" y="181931"/>
                  </a:cubicBezTo>
                  <a:cubicBezTo>
                    <a:pt x="231747" y="203154"/>
                    <a:pt x="233909" y="224737"/>
                    <a:pt x="230666" y="245600"/>
                  </a:cubicBezTo>
                  <a:cubicBezTo>
                    <a:pt x="230305" y="250996"/>
                    <a:pt x="225260" y="252075"/>
                    <a:pt x="222017" y="249917"/>
                  </a:cubicBezTo>
                  <a:cubicBezTo>
                    <a:pt x="207601" y="254953"/>
                    <a:pt x="188861" y="250996"/>
                    <a:pt x="174446" y="250996"/>
                  </a:cubicBezTo>
                  <a:cubicBezTo>
                    <a:pt x="152463" y="250996"/>
                    <a:pt x="130119" y="251356"/>
                    <a:pt x="108135" y="251356"/>
                  </a:cubicBezTo>
                  <a:cubicBezTo>
                    <a:pt x="95522" y="251356"/>
                    <a:pt x="82548" y="251356"/>
                    <a:pt x="69935" y="252075"/>
                  </a:cubicBezTo>
                  <a:cubicBezTo>
                    <a:pt x="59484" y="252794"/>
                    <a:pt x="47591" y="252435"/>
                    <a:pt x="38221" y="256751"/>
                  </a:cubicBezTo>
                  <a:cubicBezTo>
                    <a:pt x="21283" y="265384"/>
                    <a:pt x="13354" y="281572"/>
                    <a:pt x="14436" y="300277"/>
                  </a:cubicBezTo>
                  <a:cubicBezTo>
                    <a:pt x="15877" y="318982"/>
                    <a:pt x="24887" y="335889"/>
                    <a:pt x="43627" y="341644"/>
                  </a:cubicBezTo>
                  <a:cubicBezTo>
                    <a:pt x="59123" y="346680"/>
                    <a:pt x="75340" y="347040"/>
                    <a:pt x="91918" y="347040"/>
                  </a:cubicBezTo>
                  <a:cubicBezTo>
                    <a:pt x="115343" y="347040"/>
                    <a:pt x="139128" y="346680"/>
                    <a:pt x="162914" y="345241"/>
                  </a:cubicBezTo>
                  <a:cubicBezTo>
                    <a:pt x="183816" y="343802"/>
                    <a:pt x="204718" y="341644"/>
                    <a:pt x="225260" y="345241"/>
                  </a:cubicBezTo>
                  <a:cubicBezTo>
                    <a:pt x="231026" y="346320"/>
                    <a:pt x="232468" y="353155"/>
                    <a:pt x="229945" y="357471"/>
                  </a:cubicBezTo>
                  <a:cubicBezTo>
                    <a:pt x="231026" y="365385"/>
                    <a:pt x="231747" y="373299"/>
                    <a:pt x="232468" y="381573"/>
                  </a:cubicBezTo>
                  <a:cubicBezTo>
                    <a:pt x="241838" y="371501"/>
                    <a:pt x="251928" y="361069"/>
                    <a:pt x="261298" y="350637"/>
                  </a:cubicBezTo>
                  <a:cubicBezTo>
                    <a:pt x="262019" y="349917"/>
                    <a:pt x="263821" y="351356"/>
                    <a:pt x="263100" y="352435"/>
                  </a:cubicBezTo>
                  <a:cubicBezTo>
                    <a:pt x="258415" y="358191"/>
                    <a:pt x="253370" y="363587"/>
                    <a:pt x="248325" y="368983"/>
                  </a:cubicBezTo>
                  <a:cubicBezTo>
                    <a:pt x="242919" y="375098"/>
                    <a:pt x="237873" y="381213"/>
                    <a:pt x="232468" y="386609"/>
                  </a:cubicBezTo>
                  <a:cubicBezTo>
                    <a:pt x="232468" y="390925"/>
                    <a:pt x="232468" y="395242"/>
                    <a:pt x="232468" y="399558"/>
                  </a:cubicBezTo>
                  <a:cubicBezTo>
                    <a:pt x="241117" y="389846"/>
                    <a:pt x="250487" y="380493"/>
                    <a:pt x="259136" y="371141"/>
                  </a:cubicBezTo>
                  <a:cubicBezTo>
                    <a:pt x="260217" y="370062"/>
                    <a:pt x="261659" y="371860"/>
                    <a:pt x="260938" y="372580"/>
                  </a:cubicBezTo>
                  <a:cubicBezTo>
                    <a:pt x="251208" y="383371"/>
                    <a:pt x="242558" y="394882"/>
                    <a:pt x="232468" y="404594"/>
                  </a:cubicBezTo>
                  <a:cubicBezTo>
                    <a:pt x="232468" y="407112"/>
                    <a:pt x="232468" y="409630"/>
                    <a:pt x="232468" y="412148"/>
                  </a:cubicBezTo>
                  <a:cubicBezTo>
                    <a:pt x="244360" y="400278"/>
                    <a:pt x="255893" y="387688"/>
                    <a:pt x="268146" y="375457"/>
                  </a:cubicBezTo>
                  <a:cubicBezTo>
                    <a:pt x="269227" y="374378"/>
                    <a:pt x="270668" y="376177"/>
                    <a:pt x="269587" y="377256"/>
                  </a:cubicBezTo>
                  <a:cubicBezTo>
                    <a:pt x="257334" y="390565"/>
                    <a:pt x="246162" y="406033"/>
                    <a:pt x="232107" y="417904"/>
                  </a:cubicBezTo>
                  <a:cubicBezTo>
                    <a:pt x="232107" y="418983"/>
                    <a:pt x="232107" y="420062"/>
                    <a:pt x="232107" y="421501"/>
                  </a:cubicBezTo>
                  <a:cubicBezTo>
                    <a:pt x="231747" y="424019"/>
                    <a:pt x="231747" y="426537"/>
                    <a:pt x="231747" y="429415"/>
                  </a:cubicBezTo>
                  <a:cubicBezTo>
                    <a:pt x="237153" y="424379"/>
                    <a:pt x="241477" y="418623"/>
                    <a:pt x="246162" y="413587"/>
                  </a:cubicBezTo>
                  <a:cubicBezTo>
                    <a:pt x="253730" y="405673"/>
                    <a:pt x="261659" y="397760"/>
                    <a:pt x="268146" y="389486"/>
                  </a:cubicBezTo>
                  <a:cubicBezTo>
                    <a:pt x="269227" y="388047"/>
                    <a:pt x="271029" y="389846"/>
                    <a:pt x="270308" y="391285"/>
                  </a:cubicBezTo>
                  <a:cubicBezTo>
                    <a:pt x="263461" y="399918"/>
                    <a:pt x="255893" y="407832"/>
                    <a:pt x="248685" y="416105"/>
                  </a:cubicBezTo>
                  <a:cubicBezTo>
                    <a:pt x="243279" y="422220"/>
                    <a:pt x="238594" y="429774"/>
                    <a:pt x="231747" y="434810"/>
                  </a:cubicBezTo>
                  <a:cubicBezTo>
                    <a:pt x="231747" y="438767"/>
                    <a:pt x="232107" y="443084"/>
                    <a:pt x="232107" y="447760"/>
                  </a:cubicBezTo>
                  <a:cubicBezTo>
                    <a:pt x="237873" y="442005"/>
                    <a:pt x="242558" y="435170"/>
                    <a:pt x="247604" y="429415"/>
                  </a:cubicBezTo>
                  <a:cubicBezTo>
                    <a:pt x="255172" y="420782"/>
                    <a:pt x="262740" y="412868"/>
                    <a:pt x="269587" y="404235"/>
                  </a:cubicBezTo>
                  <a:cubicBezTo>
                    <a:pt x="270308" y="403155"/>
                    <a:pt x="272470" y="404235"/>
                    <a:pt x="271389" y="405314"/>
                  </a:cubicBezTo>
                  <a:cubicBezTo>
                    <a:pt x="265263" y="413227"/>
                    <a:pt x="258776" y="421141"/>
                    <a:pt x="252289" y="429415"/>
                  </a:cubicBezTo>
                  <a:cubicBezTo>
                    <a:pt x="245802" y="436969"/>
                    <a:pt x="240036" y="445962"/>
                    <a:pt x="232468" y="453156"/>
                  </a:cubicBezTo>
                  <a:cubicBezTo>
                    <a:pt x="232468" y="456753"/>
                    <a:pt x="232828" y="460710"/>
                    <a:pt x="232828" y="464307"/>
                  </a:cubicBezTo>
                  <a:cubicBezTo>
                    <a:pt x="246883" y="448839"/>
                    <a:pt x="261298" y="432292"/>
                    <a:pt x="272831" y="415386"/>
                  </a:cubicBezTo>
                  <a:cubicBezTo>
                    <a:pt x="273912" y="413947"/>
                    <a:pt x="276074" y="415386"/>
                    <a:pt x="274993" y="416465"/>
                  </a:cubicBezTo>
                  <a:cubicBezTo>
                    <a:pt x="263461" y="434810"/>
                    <a:pt x="249045" y="451717"/>
                    <a:pt x="235351" y="468264"/>
                  </a:cubicBezTo>
                  <a:cubicBezTo>
                    <a:pt x="234630" y="468983"/>
                    <a:pt x="233909" y="469343"/>
                    <a:pt x="233188" y="468624"/>
                  </a:cubicBezTo>
                  <a:cubicBezTo>
                    <a:pt x="233549" y="473300"/>
                    <a:pt x="233549" y="477616"/>
                    <a:pt x="233909" y="482293"/>
                  </a:cubicBezTo>
                  <a:cubicBezTo>
                    <a:pt x="246162" y="466465"/>
                    <a:pt x="259857" y="451717"/>
                    <a:pt x="272470" y="436249"/>
                  </a:cubicBezTo>
                  <a:cubicBezTo>
                    <a:pt x="273191" y="435170"/>
                    <a:pt x="274993" y="436249"/>
                    <a:pt x="274272" y="437328"/>
                  </a:cubicBezTo>
                  <a:cubicBezTo>
                    <a:pt x="260938" y="454595"/>
                    <a:pt x="246883" y="471142"/>
                    <a:pt x="234270" y="489127"/>
                  </a:cubicBezTo>
                  <a:cubicBezTo>
                    <a:pt x="234270" y="492724"/>
                    <a:pt x="234630" y="496322"/>
                    <a:pt x="234630" y="500278"/>
                  </a:cubicBezTo>
                  <a:cubicBezTo>
                    <a:pt x="248325" y="485170"/>
                    <a:pt x="262740" y="470422"/>
                    <a:pt x="273912" y="454235"/>
                  </a:cubicBezTo>
                  <a:cubicBezTo>
                    <a:pt x="274633" y="452796"/>
                    <a:pt x="277155" y="453875"/>
                    <a:pt x="276074" y="455314"/>
                  </a:cubicBezTo>
                  <a:cubicBezTo>
                    <a:pt x="269948" y="465026"/>
                    <a:pt x="262380" y="473300"/>
                    <a:pt x="254811" y="481573"/>
                  </a:cubicBezTo>
                  <a:cubicBezTo>
                    <a:pt x="247964" y="489487"/>
                    <a:pt x="241477" y="498480"/>
                    <a:pt x="234630" y="506394"/>
                  </a:cubicBezTo>
                  <a:cubicBezTo>
                    <a:pt x="234630" y="510710"/>
                    <a:pt x="234630" y="514667"/>
                    <a:pt x="234630" y="518624"/>
                  </a:cubicBezTo>
                  <a:cubicBezTo>
                    <a:pt x="247243" y="500638"/>
                    <a:pt x="265623" y="487688"/>
                    <a:pt x="276795" y="468624"/>
                  </a:cubicBezTo>
                  <a:cubicBezTo>
                    <a:pt x="277516" y="467185"/>
                    <a:pt x="279678" y="468624"/>
                    <a:pt x="278957" y="470062"/>
                  </a:cubicBezTo>
                  <a:cubicBezTo>
                    <a:pt x="267425" y="489847"/>
                    <a:pt x="250126" y="506034"/>
                    <a:pt x="236072" y="524020"/>
                  </a:cubicBezTo>
                  <a:cubicBezTo>
                    <a:pt x="236072" y="524379"/>
                    <a:pt x="235711" y="524379"/>
                    <a:pt x="235351" y="524739"/>
                  </a:cubicBezTo>
                  <a:cubicBezTo>
                    <a:pt x="235711" y="527617"/>
                    <a:pt x="236072" y="530854"/>
                    <a:pt x="236792" y="533732"/>
                  </a:cubicBezTo>
                  <a:cubicBezTo>
                    <a:pt x="249406" y="519703"/>
                    <a:pt x="264181" y="507473"/>
                    <a:pt x="276795" y="493084"/>
                  </a:cubicBezTo>
                  <a:cubicBezTo>
                    <a:pt x="277516" y="492365"/>
                    <a:pt x="278597" y="493444"/>
                    <a:pt x="278236" y="494163"/>
                  </a:cubicBezTo>
                  <a:cubicBezTo>
                    <a:pt x="272831" y="503156"/>
                    <a:pt x="264181" y="510710"/>
                    <a:pt x="256974" y="518264"/>
                  </a:cubicBezTo>
                  <a:cubicBezTo>
                    <a:pt x="250126" y="524739"/>
                    <a:pt x="244000" y="531574"/>
                    <a:pt x="238234" y="538768"/>
                  </a:cubicBezTo>
                  <a:cubicBezTo>
                    <a:pt x="239315" y="541646"/>
                    <a:pt x="240757" y="544883"/>
                    <a:pt x="242198" y="547401"/>
                  </a:cubicBezTo>
                  <a:cubicBezTo>
                    <a:pt x="242558" y="548121"/>
                    <a:pt x="242919" y="548480"/>
                    <a:pt x="243279" y="549200"/>
                  </a:cubicBezTo>
                  <a:cubicBezTo>
                    <a:pt x="248685" y="543085"/>
                    <a:pt x="253730" y="536610"/>
                    <a:pt x="259496" y="530495"/>
                  </a:cubicBezTo>
                  <a:cubicBezTo>
                    <a:pt x="264542" y="524739"/>
                    <a:pt x="271029" y="519343"/>
                    <a:pt x="274633" y="512509"/>
                  </a:cubicBezTo>
                  <a:cubicBezTo>
                    <a:pt x="275714" y="510710"/>
                    <a:pt x="278236" y="512509"/>
                    <a:pt x="277516" y="514307"/>
                  </a:cubicBezTo>
                  <a:cubicBezTo>
                    <a:pt x="273912" y="521142"/>
                    <a:pt x="267065" y="526897"/>
                    <a:pt x="262019" y="533013"/>
                  </a:cubicBezTo>
                  <a:cubicBezTo>
                    <a:pt x="256253" y="539128"/>
                    <a:pt x="251928" y="547041"/>
                    <a:pt x="245442" y="552437"/>
                  </a:cubicBezTo>
                  <a:cubicBezTo>
                    <a:pt x="247604" y="554595"/>
                    <a:pt x="249766" y="556754"/>
                    <a:pt x="251928" y="558552"/>
                  </a:cubicBezTo>
                  <a:cubicBezTo>
                    <a:pt x="255172" y="554236"/>
                    <a:pt x="258415" y="549200"/>
                    <a:pt x="262740" y="544883"/>
                  </a:cubicBezTo>
                  <a:cubicBezTo>
                    <a:pt x="267065" y="539847"/>
                    <a:pt x="272110" y="534811"/>
                    <a:pt x="275353" y="528336"/>
                  </a:cubicBezTo>
                  <a:cubicBezTo>
                    <a:pt x="276074" y="526897"/>
                    <a:pt x="278236" y="527976"/>
                    <a:pt x="277876" y="529415"/>
                  </a:cubicBezTo>
                  <a:cubicBezTo>
                    <a:pt x="274993" y="535531"/>
                    <a:pt x="270668" y="540567"/>
                    <a:pt x="266344" y="545962"/>
                  </a:cubicBezTo>
                  <a:cubicBezTo>
                    <a:pt x="262380" y="550639"/>
                    <a:pt x="259136" y="556034"/>
                    <a:pt x="255172" y="561070"/>
                  </a:cubicBezTo>
                  <a:cubicBezTo>
                    <a:pt x="257334" y="562509"/>
                    <a:pt x="259857" y="563948"/>
                    <a:pt x="262740" y="565027"/>
                  </a:cubicBezTo>
                  <a:cubicBezTo>
                    <a:pt x="268146" y="556754"/>
                    <a:pt x="275353" y="549919"/>
                    <a:pt x="280038" y="541286"/>
                  </a:cubicBezTo>
                  <a:cubicBezTo>
                    <a:pt x="280759" y="539847"/>
                    <a:pt x="283282" y="541286"/>
                    <a:pt x="282201" y="542725"/>
                  </a:cubicBezTo>
                  <a:cubicBezTo>
                    <a:pt x="278236" y="550998"/>
                    <a:pt x="271750" y="558193"/>
                    <a:pt x="266704" y="566106"/>
                  </a:cubicBezTo>
                  <a:cubicBezTo>
                    <a:pt x="269227" y="566826"/>
                    <a:pt x="272110" y="567545"/>
                    <a:pt x="274993" y="567905"/>
                  </a:cubicBezTo>
                  <a:cubicBezTo>
                    <a:pt x="278597" y="562149"/>
                    <a:pt x="283282" y="557113"/>
                    <a:pt x="285444" y="550998"/>
                  </a:cubicBezTo>
                  <a:cubicBezTo>
                    <a:pt x="286525" y="549200"/>
                    <a:pt x="289769" y="549919"/>
                    <a:pt x="288688" y="552077"/>
                  </a:cubicBezTo>
                  <a:cubicBezTo>
                    <a:pt x="286525" y="558193"/>
                    <a:pt x="282561" y="562869"/>
                    <a:pt x="279318" y="568265"/>
                  </a:cubicBezTo>
                  <a:cubicBezTo>
                    <a:pt x="281119" y="568624"/>
                    <a:pt x="283282" y="568624"/>
                    <a:pt x="285084" y="568265"/>
                  </a:cubicBezTo>
                  <a:lnTo>
                    <a:pt x="285084" y="567905"/>
                  </a:lnTo>
                  <a:cubicBezTo>
                    <a:pt x="287606" y="563588"/>
                    <a:pt x="291210" y="560351"/>
                    <a:pt x="293373" y="555675"/>
                  </a:cubicBezTo>
                  <a:cubicBezTo>
                    <a:pt x="293733" y="554236"/>
                    <a:pt x="296616" y="554955"/>
                    <a:pt x="295895" y="556754"/>
                  </a:cubicBezTo>
                  <a:cubicBezTo>
                    <a:pt x="294454" y="560711"/>
                    <a:pt x="291931" y="564308"/>
                    <a:pt x="289769" y="567905"/>
                  </a:cubicBezTo>
                  <a:cubicBezTo>
                    <a:pt x="292652" y="567905"/>
                    <a:pt x="295535" y="567185"/>
                    <a:pt x="298058" y="566466"/>
                  </a:cubicBezTo>
                  <a:cubicBezTo>
                    <a:pt x="298058" y="566106"/>
                    <a:pt x="298058" y="565747"/>
                    <a:pt x="298418" y="565027"/>
                  </a:cubicBezTo>
                  <a:cubicBezTo>
                    <a:pt x="299859" y="562869"/>
                    <a:pt x="301661" y="560351"/>
                    <a:pt x="302382" y="557833"/>
                  </a:cubicBezTo>
                  <a:cubicBezTo>
                    <a:pt x="302743" y="556034"/>
                    <a:pt x="305265" y="556754"/>
                    <a:pt x="304905" y="558552"/>
                  </a:cubicBezTo>
                  <a:cubicBezTo>
                    <a:pt x="304544" y="560711"/>
                    <a:pt x="303463" y="563229"/>
                    <a:pt x="302382" y="565387"/>
                  </a:cubicBezTo>
                  <a:cubicBezTo>
                    <a:pt x="305265" y="564308"/>
                    <a:pt x="307427" y="563229"/>
                    <a:pt x="310311" y="561790"/>
                  </a:cubicBezTo>
                  <a:cubicBezTo>
                    <a:pt x="309590" y="561430"/>
                    <a:pt x="308869" y="560711"/>
                    <a:pt x="309229" y="559991"/>
                  </a:cubicBezTo>
                  <a:cubicBezTo>
                    <a:pt x="309590" y="559272"/>
                    <a:pt x="309950" y="558552"/>
                    <a:pt x="309950" y="557833"/>
                  </a:cubicBezTo>
                  <a:cubicBezTo>
                    <a:pt x="310671" y="556034"/>
                    <a:pt x="313194" y="557113"/>
                    <a:pt x="312833" y="558552"/>
                  </a:cubicBezTo>
                  <a:cubicBezTo>
                    <a:pt x="312473" y="559272"/>
                    <a:pt x="312473" y="559631"/>
                    <a:pt x="312473" y="560351"/>
                  </a:cubicBezTo>
                  <a:cubicBezTo>
                    <a:pt x="335177" y="544164"/>
                    <a:pt x="333375" y="508552"/>
                    <a:pt x="332654" y="480494"/>
                  </a:cubicBezTo>
                  <a:cubicBezTo>
                    <a:pt x="332294" y="459271"/>
                    <a:pt x="328690" y="438767"/>
                    <a:pt x="329051" y="417904"/>
                  </a:cubicBezTo>
                  <a:cubicBezTo>
                    <a:pt x="329411" y="407832"/>
                    <a:pt x="329411" y="397040"/>
                    <a:pt x="329771" y="386609"/>
                  </a:cubicBezTo>
                  <a:cubicBezTo>
                    <a:pt x="329771" y="378335"/>
                    <a:pt x="332654" y="367903"/>
                    <a:pt x="331934" y="359630"/>
                  </a:cubicBezTo>
                  <a:cubicBezTo>
                    <a:pt x="330852" y="352435"/>
                    <a:pt x="339141" y="348838"/>
                    <a:pt x="343466" y="351356"/>
                  </a:cubicBezTo>
                  <a:cubicBezTo>
                    <a:pt x="366170" y="352076"/>
                    <a:pt x="389235" y="351356"/>
                    <a:pt x="411939" y="352795"/>
                  </a:cubicBezTo>
                  <a:cubicBezTo>
                    <a:pt x="433562" y="353874"/>
                    <a:pt x="454464" y="354594"/>
                    <a:pt x="475727" y="354594"/>
                  </a:cubicBezTo>
                  <a:cubicBezTo>
                    <a:pt x="510324" y="354953"/>
                    <a:pt x="547804" y="346320"/>
                    <a:pt x="549966" y="305313"/>
                  </a:cubicBezTo>
                  <a:cubicBezTo>
                    <a:pt x="551047" y="285528"/>
                    <a:pt x="545281" y="270420"/>
                    <a:pt x="527983" y="259989"/>
                  </a:cubicBezTo>
                  <a:cubicBezTo>
                    <a:pt x="508161" y="247758"/>
                    <a:pt x="485097" y="249557"/>
                    <a:pt x="462753" y="249557"/>
                  </a:cubicBezTo>
                  <a:cubicBezTo>
                    <a:pt x="438968" y="249197"/>
                    <a:pt x="415543" y="246320"/>
                    <a:pt x="391758" y="247399"/>
                  </a:cubicBezTo>
                  <a:cubicBezTo>
                    <a:pt x="381667" y="247758"/>
                    <a:pt x="371576" y="248838"/>
                    <a:pt x="361485" y="248838"/>
                  </a:cubicBezTo>
                  <a:cubicBezTo>
                    <a:pt x="355719" y="248838"/>
                    <a:pt x="349953" y="248478"/>
                    <a:pt x="343826" y="248478"/>
                  </a:cubicBezTo>
                  <a:cubicBezTo>
                    <a:pt x="338420" y="250996"/>
                    <a:pt x="330492" y="248118"/>
                    <a:pt x="330492" y="240564"/>
                  </a:cubicBezTo>
                  <a:cubicBezTo>
                    <a:pt x="330492" y="197398"/>
                    <a:pt x="329771" y="154592"/>
                    <a:pt x="330492" y="111427"/>
                  </a:cubicBezTo>
                  <a:cubicBezTo>
                    <a:pt x="330852" y="100275"/>
                    <a:pt x="331573" y="89484"/>
                    <a:pt x="330852" y="78333"/>
                  </a:cubicBezTo>
                  <a:cubicBezTo>
                    <a:pt x="330132" y="69700"/>
                    <a:pt x="331213" y="58189"/>
                    <a:pt x="326528" y="49915"/>
                  </a:cubicBezTo>
                  <a:cubicBezTo>
                    <a:pt x="318960" y="35167"/>
                    <a:pt x="302022" y="27973"/>
                    <a:pt x="285444" y="26894"/>
                  </a:cubicBezTo>
                  <a:close/>
                  <a:moveTo>
                    <a:pt x="286165" y="10706"/>
                  </a:moveTo>
                  <a:cubicBezTo>
                    <a:pt x="303463" y="12145"/>
                    <a:pt x="324005" y="16822"/>
                    <a:pt x="335898" y="31210"/>
                  </a:cubicBezTo>
                  <a:cubicBezTo>
                    <a:pt x="349592" y="46678"/>
                    <a:pt x="349953" y="68261"/>
                    <a:pt x="349953" y="88405"/>
                  </a:cubicBezTo>
                  <a:cubicBezTo>
                    <a:pt x="349953" y="137686"/>
                    <a:pt x="348872" y="187326"/>
                    <a:pt x="348872" y="236607"/>
                  </a:cubicBezTo>
                  <a:cubicBezTo>
                    <a:pt x="353196" y="236248"/>
                    <a:pt x="357521" y="236607"/>
                    <a:pt x="361485" y="235888"/>
                  </a:cubicBezTo>
                  <a:cubicBezTo>
                    <a:pt x="375180" y="234449"/>
                    <a:pt x="388154" y="233010"/>
                    <a:pt x="401848" y="232650"/>
                  </a:cubicBezTo>
                  <a:cubicBezTo>
                    <a:pt x="429958" y="231931"/>
                    <a:pt x="458068" y="233370"/>
                    <a:pt x="486178" y="234089"/>
                  </a:cubicBezTo>
                  <a:cubicBezTo>
                    <a:pt x="509603" y="234449"/>
                    <a:pt x="534109" y="237686"/>
                    <a:pt x="551408" y="255672"/>
                  </a:cubicBezTo>
                  <a:cubicBezTo>
                    <a:pt x="562940" y="268262"/>
                    <a:pt x="567625" y="285528"/>
                    <a:pt x="565823" y="302435"/>
                  </a:cubicBezTo>
                  <a:cubicBezTo>
                    <a:pt x="564021" y="318982"/>
                    <a:pt x="558615" y="338407"/>
                    <a:pt x="545281" y="349917"/>
                  </a:cubicBezTo>
                  <a:cubicBezTo>
                    <a:pt x="530866" y="361788"/>
                    <a:pt x="513928" y="365385"/>
                    <a:pt x="495548" y="365026"/>
                  </a:cubicBezTo>
                  <a:cubicBezTo>
                    <a:pt x="445815" y="365026"/>
                    <a:pt x="396082" y="363227"/>
                    <a:pt x="346349" y="364666"/>
                  </a:cubicBezTo>
                  <a:cubicBezTo>
                    <a:pt x="346349" y="372220"/>
                    <a:pt x="344907" y="379414"/>
                    <a:pt x="344907" y="386968"/>
                  </a:cubicBezTo>
                  <a:cubicBezTo>
                    <a:pt x="344547" y="400637"/>
                    <a:pt x="344547" y="414307"/>
                    <a:pt x="344547" y="427976"/>
                  </a:cubicBezTo>
                  <a:cubicBezTo>
                    <a:pt x="344547" y="451357"/>
                    <a:pt x="347790" y="474019"/>
                    <a:pt x="347790" y="497041"/>
                  </a:cubicBezTo>
                  <a:cubicBezTo>
                    <a:pt x="347790" y="534811"/>
                    <a:pt x="338060" y="577617"/>
                    <a:pt x="293373" y="582653"/>
                  </a:cubicBezTo>
                  <a:cubicBezTo>
                    <a:pt x="273912" y="584812"/>
                    <a:pt x="251208" y="581934"/>
                    <a:pt x="237513" y="566466"/>
                  </a:cubicBezTo>
                  <a:cubicBezTo>
                    <a:pt x="224539" y="552077"/>
                    <a:pt x="220575" y="534451"/>
                    <a:pt x="219494" y="515746"/>
                  </a:cubicBezTo>
                  <a:cubicBezTo>
                    <a:pt x="218052" y="463947"/>
                    <a:pt x="213728" y="412868"/>
                    <a:pt x="220935" y="361428"/>
                  </a:cubicBezTo>
                  <a:cubicBezTo>
                    <a:pt x="169761" y="356392"/>
                    <a:pt x="117866" y="368263"/>
                    <a:pt x="66691" y="363587"/>
                  </a:cubicBezTo>
                  <a:cubicBezTo>
                    <a:pt x="49753" y="361788"/>
                    <a:pt x="31734" y="358191"/>
                    <a:pt x="18760" y="346320"/>
                  </a:cubicBezTo>
                  <a:cubicBezTo>
                    <a:pt x="6507" y="334090"/>
                    <a:pt x="20" y="317543"/>
                    <a:pt x="20" y="299917"/>
                  </a:cubicBezTo>
                  <a:cubicBezTo>
                    <a:pt x="-340" y="283010"/>
                    <a:pt x="3984" y="264665"/>
                    <a:pt x="18039" y="253154"/>
                  </a:cubicBezTo>
                  <a:cubicBezTo>
                    <a:pt x="34617" y="239485"/>
                    <a:pt x="54078" y="238406"/>
                    <a:pt x="74980" y="238046"/>
                  </a:cubicBezTo>
                  <a:cubicBezTo>
                    <a:pt x="102009" y="236967"/>
                    <a:pt x="128677" y="236967"/>
                    <a:pt x="155706" y="236607"/>
                  </a:cubicBezTo>
                  <a:cubicBezTo>
                    <a:pt x="169040" y="236607"/>
                    <a:pt x="183095" y="235528"/>
                    <a:pt x="196429" y="236607"/>
                  </a:cubicBezTo>
                  <a:cubicBezTo>
                    <a:pt x="203997" y="236967"/>
                    <a:pt x="211205" y="238406"/>
                    <a:pt x="218773" y="238406"/>
                  </a:cubicBezTo>
                  <a:cubicBezTo>
                    <a:pt x="216971" y="216104"/>
                    <a:pt x="216611" y="193082"/>
                    <a:pt x="218052" y="171139"/>
                  </a:cubicBezTo>
                  <a:cubicBezTo>
                    <a:pt x="215890" y="171859"/>
                    <a:pt x="214088" y="173297"/>
                    <a:pt x="212286" y="174736"/>
                  </a:cubicBezTo>
                  <a:cubicBezTo>
                    <a:pt x="210484" y="176175"/>
                    <a:pt x="208322" y="174017"/>
                    <a:pt x="209764" y="172218"/>
                  </a:cubicBezTo>
                  <a:cubicBezTo>
                    <a:pt x="212286" y="169700"/>
                    <a:pt x="215530" y="167542"/>
                    <a:pt x="218413" y="165384"/>
                  </a:cubicBezTo>
                  <a:cubicBezTo>
                    <a:pt x="218413" y="164305"/>
                    <a:pt x="218413" y="163225"/>
                    <a:pt x="218773" y="161787"/>
                  </a:cubicBezTo>
                  <a:cubicBezTo>
                    <a:pt x="218773" y="161787"/>
                    <a:pt x="218773" y="161427"/>
                    <a:pt x="218773" y="161067"/>
                  </a:cubicBezTo>
                  <a:cubicBezTo>
                    <a:pt x="216250" y="162866"/>
                    <a:pt x="213728" y="164664"/>
                    <a:pt x="211205" y="166463"/>
                  </a:cubicBezTo>
                  <a:cubicBezTo>
                    <a:pt x="209043" y="167902"/>
                    <a:pt x="206880" y="164305"/>
                    <a:pt x="208682" y="162866"/>
                  </a:cubicBezTo>
                  <a:cubicBezTo>
                    <a:pt x="212286" y="160348"/>
                    <a:pt x="215530" y="157470"/>
                    <a:pt x="219134" y="155312"/>
                  </a:cubicBezTo>
                  <a:cubicBezTo>
                    <a:pt x="220935" y="131211"/>
                    <a:pt x="221296" y="107470"/>
                    <a:pt x="222377" y="83369"/>
                  </a:cubicBezTo>
                  <a:cubicBezTo>
                    <a:pt x="223098" y="64304"/>
                    <a:pt x="223098" y="43800"/>
                    <a:pt x="235351" y="27973"/>
                  </a:cubicBezTo>
                  <a:cubicBezTo>
                    <a:pt x="246883" y="13224"/>
                    <a:pt x="268146" y="8908"/>
                    <a:pt x="286165" y="10706"/>
                  </a:cubicBezTo>
                  <a:close/>
                  <a:moveTo>
                    <a:pt x="284014" y="110"/>
                  </a:moveTo>
                  <a:cubicBezTo>
                    <a:pt x="304300" y="837"/>
                    <a:pt x="327846" y="8468"/>
                    <a:pt x="341611" y="23731"/>
                  </a:cubicBezTo>
                  <a:cubicBezTo>
                    <a:pt x="343785" y="25912"/>
                    <a:pt x="340524" y="29182"/>
                    <a:pt x="338713" y="27002"/>
                  </a:cubicBezTo>
                  <a:cubicBezTo>
                    <a:pt x="326759" y="14283"/>
                    <a:pt x="305386" y="5561"/>
                    <a:pt x="288361" y="4834"/>
                  </a:cubicBezTo>
                  <a:cubicBezTo>
                    <a:pt x="273146" y="4107"/>
                    <a:pt x="248876" y="4471"/>
                    <a:pt x="239095" y="18280"/>
                  </a:cubicBezTo>
                  <a:cubicBezTo>
                    <a:pt x="238008" y="19734"/>
                    <a:pt x="236197" y="18280"/>
                    <a:pt x="237284" y="16827"/>
                  </a:cubicBezTo>
                  <a:cubicBezTo>
                    <a:pt x="245253" y="1927"/>
                    <a:pt x="268437" y="-617"/>
                    <a:pt x="284014" y="11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3C8FFEF-064A-6943-AE7F-BC0B17770E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93543" y="118535"/>
              <a:ext cx="300501" cy="235814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999B3651-D125-3F45-B450-9F75CBDC6F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29937" y="4136242"/>
              <a:ext cx="1396855" cy="82750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3" name="Freeform 1042">
              <a:extLst>
                <a:ext uri="{FF2B5EF4-FFF2-40B4-BE49-F238E27FC236}">
                  <a16:creationId xmlns:a16="http://schemas.microsoft.com/office/drawing/2014/main" id="{DF4E6C2C-6872-6846-AE40-6083C34829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9774" y="3152368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E618B0E1-BE2E-CD42-9A0C-9710950253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5084" y="2107509"/>
              <a:ext cx="305806" cy="232125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3641E0D-A865-324F-B7A2-A1017A43DA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62305" y="6473646"/>
              <a:ext cx="1013384" cy="484944"/>
            </a:xfrm>
            <a:custGeom>
              <a:avLst/>
              <a:gdLst>
                <a:gd name="connsiteX0" fmla="*/ 1018981 w 1117068"/>
                <a:gd name="connsiteY0" fmla="*/ 414019 h 534561"/>
                <a:gd name="connsiteX1" fmla="*/ 1021022 w 1117068"/>
                <a:gd name="connsiteY1" fmla="*/ 415118 h 534561"/>
                <a:gd name="connsiteX2" fmla="*/ 1020341 w 1117068"/>
                <a:gd name="connsiteY2" fmla="*/ 418415 h 534561"/>
                <a:gd name="connsiteX3" fmla="*/ 1017960 w 1117068"/>
                <a:gd name="connsiteY3" fmla="*/ 421346 h 534561"/>
                <a:gd name="connsiteX4" fmla="*/ 1014898 w 1117068"/>
                <a:gd name="connsiteY4" fmla="*/ 416584 h 534561"/>
                <a:gd name="connsiteX5" fmla="*/ 1018981 w 1117068"/>
                <a:gd name="connsiteY5" fmla="*/ 414019 h 534561"/>
                <a:gd name="connsiteX6" fmla="*/ 587450 w 1117068"/>
                <a:gd name="connsiteY6" fmla="*/ 331305 h 534561"/>
                <a:gd name="connsiteX7" fmla="*/ 594922 w 1117068"/>
                <a:gd name="connsiteY7" fmla="*/ 358347 h 534561"/>
                <a:gd name="connsiteX8" fmla="*/ 603817 w 1117068"/>
                <a:gd name="connsiteY8" fmla="*/ 389659 h 534561"/>
                <a:gd name="connsiteX9" fmla="*/ 602394 w 1117068"/>
                <a:gd name="connsiteY9" fmla="*/ 390371 h 534561"/>
                <a:gd name="connsiteX10" fmla="*/ 592787 w 1117068"/>
                <a:gd name="connsiteY10" fmla="*/ 361549 h 534561"/>
                <a:gd name="connsiteX11" fmla="*/ 584959 w 1117068"/>
                <a:gd name="connsiteY11" fmla="*/ 333084 h 534561"/>
                <a:gd name="connsiteX12" fmla="*/ 587450 w 1117068"/>
                <a:gd name="connsiteY12" fmla="*/ 331305 h 534561"/>
                <a:gd name="connsiteX13" fmla="*/ 593477 w 1117068"/>
                <a:gd name="connsiteY13" fmla="*/ 328507 h 534561"/>
                <a:gd name="connsiteX14" fmla="*/ 606776 w 1117068"/>
                <a:gd name="connsiteY14" fmla="*/ 376420 h 534561"/>
                <a:gd name="connsiteX15" fmla="*/ 627264 w 1117068"/>
                <a:gd name="connsiteY15" fmla="*/ 418568 h 534561"/>
                <a:gd name="connsiteX16" fmla="*/ 626185 w 1117068"/>
                <a:gd name="connsiteY16" fmla="*/ 419649 h 534561"/>
                <a:gd name="connsiteX17" fmla="*/ 606057 w 1117068"/>
                <a:gd name="connsiteY17" fmla="*/ 383264 h 534561"/>
                <a:gd name="connsiteX18" fmla="*/ 590961 w 1117068"/>
                <a:gd name="connsiteY18" fmla="*/ 329948 h 534561"/>
                <a:gd name="connsiteX19" fmla="*/ 593477 w 1117068"/>
                <a:gd name="connsiteY19" fmla="*/ 328507 h 534561"/>
                <a:gd name="connsiteX20" fmla="*/ 600157 w 1117068"/>
                <a:gd name="connsiteY20" fmla="*/ 327293 h 534561"/>
                <a:gd name="connsiteX21" fmla="*/ 623333 w 1117068"/>
                <a:gd name="connsiteY21" fmla="*/ 398287 h 534561"/>
                <a:gd name="connsiteX22" fmla="*/ 662197 w 1117068"/>
                <a:gd name="connsiteY22" fmla="*/ 451895 h 534561"/>
                <a:gd name="connsiteX23" fmla="*/ 661128 w 1117068"/>
                <a:gd name="connsiteY23" fmla="*/ 452620 h 534561"/>
                <a:gd name="connsiteX24" fmla="*/ 619768 w 1117068"/>
                <a:gd name="connsiteY24" fmla="*/ 397200 h 534561"/>
                <a:gd name="connsiteX25" fmla="*/ 607288 w 1117068"/>
                <a:gd name="connsiteY25" fmla="*/ 364601 h 534561"/>
                <a:gd name="connsiteX26" fmla="*/ 597305 w 1117068"/>
                <a:gd name="connsiteY26" fmla="*/ 328017 h 534561"/>
                <a:gd name="connsiteX27" fmla="*/ 600157 w 1117068"/>
                <a:gd name="connsiteY27" fmla="*/ 327293 h 534561"/>
                <a:gd name="connsiteX28" fmla="*/ 1064461 w 1117068"/>
                <a:gd name="connsiteY28" fmla="*/ 312647 h 534561"/>
                <a:gd name="connsiteX29" fmla="*/ 1067717 w 1117068"/>
                <a:gd name="connsiteY29" fmla="*/ 313011 h 534561"/>
                <a:gd name="connsiteX30" fmla="*/ 1052158 w 1117068"/>
                <a:gd name="connsiteY30" fmla="*/ 354783 h 534561"/>
                <a:gd name="connsiteX31" fmla="*/ 1026828 w 1117068"/>
                <a:gd name="connsiteY31" fmla="*/ 392924 h 534561"/>
                <a:gd name="connsiteX32" fmla="*/ 1022124 w 1117068"/>
                <a:gd name="connsiteY32" fmla="*/ 387838 h 534561"/>
                <a:gd name="connsiteX33" fmla="*/ 1046730 w 1117068"/>
                <a:gd name="connsiteY33" fmla="*/ 351514 h 534561"/>
                <a:gd name="connsiteX34" fmla="*/ 1064461 w 1117068"/>
                <a:gd name="connsiteY34" fmla="*/ 312647 h 534561"/>
                <a:gd name="connsiteX35" fmla="*/ 222736 w 1117068"/>
                <a:gd name="connsiteY35" fmla="*/ 309244 h 534561"/>
                <a:gd name="connsiteX36" fmla="*/ 223132 w 1117068"/>
                <a:gd name="connsiteY36" fmla="*/ 309244 h 534561"/>
                <a:gd name="connsiteX37" fmla="*/ 225117 w 1117068"/>
                <a:gd name="connsiteY37" fmla="*/ 309244 h 534561"/>
                <a:gd name="connsiteX38" fmla="*/ 225911 w 1117068"/>
                <a:gd name="connsiteY38" fmla="*/ 309244 h 534561"/>
                <a:gd name="connsiteX39" fmla="*/ 226307 w 1117068"/>
                <a:gd name="connsiteY39" fmla="*/ 309244 h 534561"/>
                <a:gd name="connsiteX40" fmla="*/ 226307 w 1117068"/>
                <a:gd name="connsiteY40" fmla="*/ 311625 h 534561"/>
                <a:gd name="connsiteX41" fmla="*/ 225911 w 1117068"/>
                <a:gd name="connsiteY41" fmla="*/ 311625 h 534561"/>
                <a:gd name="connsiteX42" fmla="*/ 225117 w 1117068"/>
                <a:gd name="connsiteY42" fmla="*/ 312022 h 534561"/>
                <a:gd name="connsiteX43" fmla="*/ 223132 w 1117068"/>
                <a:gd name="connsiteY43" fmla="*/ 312022 h 534561"/>
                <a:gd name="connsiteX44" fmla="*/ 222736 w 1117068"/>
                <a:gd name="connsiteY44" fmla="*/ 312022 h 534561"/>
                <a:gd name="connsiteX45" fmla="*/ 221942 w 1117068"/>
                <a:gd name="connsiteY45" fmla="*/ 310832 h 534561"/>
                <a:gd name="connsiteX46" fmla="*/ 221942 w 1117068"/>
                <a:gd name="connsiteY46" fmla="*/ 310434 h 534561"/>
                <a:gd name="connsiteX47" fmla="*/ 222736 w 1117068"/>
                <a:gd name="connsiteY47" fmla="*/ 309244 h 534561"/>
                <a:gd name="connsiteX48" fmla="*/ 231675 w 1117068"/>
                <a:gd name="connsiteY48" fmla="*/ 307534 h 534561"/>
                <a:gd name="connsiteX49" fmla="*/ 329411 w 1117068"/>
                <a:gd name="connsiteY49" fmla="*/ 311198 h 534561"/>
                <a:gd name="connsiteX50" fmla="*/ 422117 w 1117068"/>
                <a:gd name="connsiteY50" fmla="*/ 311198 h 534561"/>
                <a:gd name="connsiteX51" fmla="*/ 422117 w 1117068"/>
                <a:gd name="connsiteY51" fmla="*/ 312663 h 534561"/>
                <a:gd name="connsiteX52" fmla="*/ 326177 w 1117068"/>
                <a:gd name="connsiteY52" fmla="*/ 314495 h 534561"/>
                <a:gd name="connsiteX53" fmla="*/ 231675 w 1117068"/>
                <a:gd name="connsiteY53" fmla="*/ 310465 h 534561"/>
                <a:gd name="connsiteX54" fmla="*/ 231675 w 1117068"/>
                <a:gd name="connsiteY54" fmla="*/ 307534 h 534561"/>
                <a:gd name="connsiteX55" fmla="*/ 1076829 w 1117068"/>
                <a:gd name="connsiteY55" fmla="*/ 289169 h 534561"/>
                <a:gd name="connsiteX56" fmla="*/ 1080420 w 1117068"/>
                <a:gd name="connsiteY56" fmla="*/ 289527 h 534561"/>
                <a:gd name="connsiteX57" fmla="*/ 1060671 w 1117068"/>
                <a:gd name="connsiteY57" fmla="*/ 363700 h 534561"/>
                <a:gd name="connsiteX58" fmla="*/ 1039844 w 1117068"/>
                <a:gd name="connsiteY58" fmla="*/ 395949 h 534561"/>
                <a:gd name="connsiteX59" fmla="*/ 1027636 w 1117068"/>
                <a:gd name="connsiteY59" fmla="*/ 410281 h 534561"/>
                <a:gd name="connsiteX60" fmla="*/ 1024404 w 1117068"/>
                <a:gd name="connsiteY60" fmla="*/ 404190 h 534561"/>
                <a:gd name="connsiteX61" fmla="*/ 1039844 w 1117068"/>
                <a:gd name="connsiteY61" fmla="*/ 382332 h 534561"/>
                <a:gd name="connsiteX62" fmla="*/ 1058157 w 1117068"/>
                <a:gd name="connsiteY62" fmla="*/ 355817 h 534561"/>
                <a:gd name="connsiteX63" fmla="*/ 1076829 w 1117068"/>
                <a:gd name="connsiteY63" fmla="*/ 289169 h 534561"/>
                <a:gd name="connsiteX64" fmla="*/ 27410 w 1117068"/>
                <a:gd name="connsiteY64" fmla="*/ 267969 h 534561"/>
                <a:gd name="connsiteX65" fmla="*/ 36998 w 1117068"/>
                <a:gd name="connsiteY65" fmla="*/ 271336 h 534561"/>
                <a:gd name="connsiteX66" fmla="*/ 47296 w 1117068"/>
                <a:gd name="connsiteY66" fmla="*/ 274367 h 534561"/>
                <a:gd name="connsiteX67" fmla="*/ 47296 w 1117068"/>
                <a:gd name="connsiteY67" fmla="*/ 278407 h 534561"/>
                <a:gd name="connsiteX68" fmla="*/ 35577 w 1117068"/>
                <a:gd name="connsiteY68" fmla="*/ 275713 h 534561"/>
                <a:gd name="connsiteX69" fmla="*/ 25990 w 1117068"/>
                <a:gd name="connsiteY69" fmla="*/ 272683 h 534561"/>
                <a:gd name="connsiteX70" fmla="*/ 27410 w 1117068"/>
                <a:gd name="connsiteY70" fmla="*/ 267969 h 534561"/>
                <a:gd name="connsiteX71" fmla="*/ 39593 w 1117068"/>
                <a:gd name="connsiteY71" fmla="*/ 262147 h 534561"/>
                <a:gd name="connsiteX72" fmla="*/ 54721 w 1117068"/>
                <a:gd name="connsiteY72" fmla="*/ 265675 h 534561"/>
                <a:gd name="connsiteX73" fmla="*/ 77772 w 1117068"/>
                <a:gd name="connsiteY73" fmla="*/ 276611 h 534561"/>
                <a:gd name="connsiteX74" fmla="*/ 76332 w 1117068"/>
                <a:gd name="connsiteY74" fmla="*/ 280845 h 534561"/>
                <a:gd name="connsiteX75" fmla="*/ 57242 w 1117068"/>
                <a:gd name="connsiteY75" fmla="*/ 272731 h 534561"/>
                <a:gd name="connsiteX76" fmla="*/ 46076 w 1117068"/>
                <a:gd name="connsiteY76" fmla="*/ 267792 h 534561"/>
                <a:gd name="connsiteX77" fmla="*/ 39593 w 1117068"/>
                <a:gd name="connsiteY77" fmla="*/ 266028 h 534561"/>
                <a:gd name="connsiteX78" fmla="*/ 39593 w 1117068"/>
                <a:gd name="connsiteY78" fmla="*/ 262147 h 534561"/>
                <a:gd name="connsiteX79" fmla="*/ 88930 w 1117068"/>
                <a:gd name="connsiteY79" fmla="*/ 261519 h 534561"/>
                <a:gd name="connsiteX80" fmla="*/ 125364 w 1117068"/>
                <a:gd name="connsiteY80" fmla="*/ 278263 h 534561"/>
                <a:gd name="connsiteX81" fmla="*/ 123542 w 1117068"/>
                <a:gd name="connsiteY81" fmla="*/ 282355 h 534561"/>
                <a:gd name="connsiteX82" fmla="*/ 86744 w 1117068"/>
                <a:gd name="connsiteY82" fmla="*/ 266728 h 534561"/>
                <a:gd name="connsiteX83" fmla="*/ 88930 w 1117068"/>
                <a:gd name="connsiteY83" fmla="*/ 261519 h 534561"/>
                <a:gd name="connsiteX84" fmla="*/ 61306 w 1117068"/>
                <a:gd name="connsiteY84" fmla="*/ 261474 h 534561"/>
                <a:gd name="connsiteX85" fmla="*/ 79650 w 1117068"/>
                <a:gd name="connsiteY85" fmla="*/ 266525 h 534561"/>
                <a:gd name="connsiteX86" fmla="*/ 101949 w 1117068"/>
                <a:gd name="connsiteY86" fmla="*/ 278793 h 534561"/>
                <a:gd name="connsiteX87" fmla="*/ 101230 w 1117068"/>
                <a:gd name="connsiteY87" fmla="*/ 282401 h 534561"/>
                <a:gd name="connsiteX88" fmla="*/ 61306 w 1117068"/>
                <a:gd name="connsiteY88" fmla="*/ 266525 h 534561"/>
                <a:gd name="connsiteX89" fmla="*/ 61306 w 1117068"/>
                <a:gd name="connsiteY89" fmla="*/ 261474 h 534561"/>
                <a:gd name="connsiteX90" fmla="*/ 115515 w 1117068"/>
                <a:gd name="connsiteY90" fmla="*/ 259909 h 534561"/>
                <a:gd name="connsiteX91" fmla="*/ 152737 w 1117068"/>
                <a:gd name="connsiteY91" fmla="*/ 277860 h 534561"/>
                <a:gd name="connsiteX92" fmla="*/ 151653 w 1117068"/>
                <a:gd name="connsiteY92" fmla="*/ 281157 h 534561"/>
                <a:gd name="connsiteX93" fmla="*/ 113708 w 1117068"/>
                <a:gd name="connsiteY93" fmla="*/ 265038 h 534561"/>
                <a:gd name="connsiteX94" fmla="*/ 115515 w 1117068"/>
                <a:gd name="connsiteY94" fmla="*/ 259909 h 534561"/>
                <a:gd name="connsiteX95" fmla="*/ 254766 w 1117068"/>
                <a:gd name="connsiteY95" fmla="*/ 256333 h 534561"/>
                <a:gd name="connsiteX96" fmla="*/ 294429 w 1117068"/>
                <a:gd name="connsiteY96" fmla="*/ 281527 h 534561"/>
                <a:gd name="connsiteX97" fmla="*/ 292658 w 1117068"/>
                <a:gd name="connsiteY97" fmla="*/ 284011 h 534561"/>
                <a:gd name="connsiteX98" fmla="*/ 256537 w 1117068"/>
                <a:gd name="connsiteY98" fmla="*/ 262366 h 534561"/>
                <a:gd name="connsiteX99" fmla="*/ 254766 w 1117068"/>
                <a:gd name="connsiteY99" fmla="*/ 262366 h 534561"/>
                <a:gd name="connsiteX100" fmla="*/ 252642 w 1117068"/>
                <a:gd name="connsiteY100" fmla="*/ 260946 h 534561"/>
                <a:gd name="connsiteX101" fmla="*/ 254766 w 1117068"/>
                <a:gd name="connsiteY101" fmla="*/ 256333 h 534561"/>
                <a:gd name="connsiteX102" fmla="*/ 180955 w 1117068"/>
                <a:gd name="connsiteY102" fmla="*/ 255624 h 534561"/>
                <a:gd name="connsiteX103" fmla="*/ 221003 w 1117068"/>
                <a:gd name="connsiteY103" fmla="*/ 275171 h 534561"/>
                <a:gd name="connsiteX104" fmla="*/ 219921 w 1117068"/>
                <a:gd name="connsiteY104" fmla="*/ 278725 h 534561"/>
                <a:gd name="connsiteX105" fmla="*/ 178790 w 1117068"/>
                <a:gd name="connsiteY105" fmla="*/ 260244 h 534561"/>
                <a:gd name="connsiteX106" fmla="*/ 180955 w 1117068"/>
                <a:gd name="connsiteY106" fmla="*/ 255624 h 534561"/>
                <a:gd name="connsiteX107" fmla="*/ 270122 w 1117068"/>
                <a:gd name="connsiteY107" fmla="*/ 255512 h 534561"/>
                <a:gd name="connsiteX108" fmla="*/ 283695 w 1117068"/>
                <a:gd name="connsiteY108" fmla="*/ 262839 h 534561"/>
                <a:gd name="connsiteX109" fmla="*/ 309770 w 1117068"/>
                <a:gd name="connsiteY109" fmla="*/ 280790 h 534561"/>
                <a:gd name="connsiteX110" fmla="*/ 309413 w 1117068"/>
                <a:gd name="connsiteY110" fmla="*/ 281889 h 534561"/>
                <a:gd name="connsiteX111" fmla="*/ 286553 w 1117068"/>
                <a:gd name="connsiteY111" fmla="*/ 269434 h 534561"/>
                <a:gd name="connsiteX112" fmla="*/ 269765 w 1117068"/>
                <a:gd name="connsiteY112" fmla="*/ 259176 h 534561"/>
                <a:gd name="connsiteX113" fmla="*/ 270122 w 1117068"/>
                <a:gd name="connsiteY113" fmla="*/ 255512 h 534561"/>
                <a:gd name="connsiteX114" fmla="*/ 132398 w 1117068"/>
                <a:gd name="connsiteY114" fmla="*/ 255140 h 534561"/>
                <a:gd name="connsiteX115" fmla="*/ 173408 w 1117068"/>
                <a:gd name="connsiteY115" fmla="*/ 275928 h 534561"/>
                <a:gd name="connsiteX116" fmla="*/ 172694 w 1117068"/>
                <a:gd name="connsiteY116" fmla="*/ 279210 h 534561"/>
                <a:gd name="connsiteX117" fmla="*/ 129545 w 1117068"/>
                <a:gd name="connsiteY117" fmla="*/ 259516 h 534561"/>
                <a:gd name="connsiteX118" fmla="*/ 132398 w 1117068"/>
                <a:gd name="connsiteY118" fmla="*/ 255140 h 534561"/>
                <a:gd name="connsiteX119" fmla="*/ 158198 w 1117068"/>
                <a:gd name="connsiteY119" fmla="*/ 255101 h 534561"/>
                <a:gd name="connsiteX120" fmla="*/ 198071 w 1117068"/>
                <a:gd name="connsiteY120" fmla="*/ 275697 h 534561"/>
                <a:gd name="connsiteX121" fmla="*/ 196634 w 1117068"/>
                <a:gd name="connsiteY121" fmla="*/ 279603 h 534561"/>
                <a:gd name="connsiteX122" fmla="*/ 155325 w 1117068"/>
                <a:gd name="connsiteY122" fmla="*/ 259718 h 534561"/>
                <a:gd name="connsiteX123" fmla="*/ 158198 w 1117068"/>
                <a:gd name="connsiteY123" fmla="*/ 255101 h 534561"/>
                <a:gd name="connsiteX124" fmla="*/ 292998 w 1117068"/>
                <a:gd name="connsiteY124" fmla="*/ 254404 h 534561"/>
                <a:gd name="connsiteX125" fmla="*/ 307603 w 1117068"/>
                <a:gd name="connsiteY125" fmla="*/ 264894 h 534561"/>
                <a:gd name="connsiteX126" fmla="*/ 322573 w 1117068"/>
                <a:gd name="connsiteY126" fmla="*/ 277554 h 534561"/>
                <a:gd name="connsiteX127" fmla="*/ 320382 w 1117068"/>
                <a:gd name="connsiteY127" fmla="*/ 280809 h 534561"/>
                <a:gd name="connsiteX128" fmla="*/ 306508 w 1117068"/>
                <a:gd name="connsiteY128" fmla="*/ 270319 h 534561"/>
                <a:gd name="connsiteX129" fmla="*/ 291173 w 1117068"/>
                <a:gd name="connsiteY129" fmla="*/ 258745 h 534561"/>
                <a:gd name="connsiteX130" fmla="*/ 292998 w 1117068"/>
                <a:gd name="connsiteY130" fmla="*/ 254404 h 534561"/>
                <a:gd name="connsiteX131" fmla="*/ 228394 w 1117068"/>
                <a:gd name="connsiteY131" fmla="*/ 253918 h 534561"/>
                <a:gd name="connsiteX132" fmla="*/ 247393 w 1117068"/>
                <a:gd name="connsiteY132" fmla="*/ 268151 h 534561"/>
                <a:gd name="connsiteX133" fmla="*/ 264600 w 1117068"/>
                <a:gd name="connsiteY133" fmla="*/ 278370 h 534561"/>
                <a:gd name="connsiteX134" fmla="*/ 264958 w 1117068"/>
                <a:gd name="connsiteY134" fmla="*/ 280559 h 534561"/>
                <a:gd name="connsiteX135" fmla="*/ 247752 w 1117068"/>
                <a:gd name="connsiteY135" fmla="*/ 273990 h 534561"/>
                <a:gd name="connsiteX136" fmla="*/ 225168 w 1117068"/>
                <a:gd name="connsiteY136" fmla="*/ 259028 h 534561"/>
                <a:gd name="connsiteX137" fmla="*/ 228394 w 1117068"/>
                <a:gd name="connsiteY137" fmla="*/ 253918 h 534561"/>
                <a:gd name="connsiteX138" fmla="*/ 201937 w 1117068"/>
                <a:gd name="connsiteY138" fmla="*/ 253559 h 534561"/>
                <a:gd name="connsiteX139" fmla="*/ 240061 w 1117068"/>
                <a:gd name="connsiteY139" fmla="*/ 276273 h 534561"/>
                <a:gd name="connsiteX140" fmla="*/ 238982 w 1117068"/>
                <a:gd name="connsiteY140" fmla="*/ 279570 h 534561"/>
                <a:gd name="connsiteX141" fmla="*/ 199060 w 1117068"/>
                <a:gd name="connsiteY141" fmla="*/ 257955 h 534561"/>
                <a:gd name="connsiteX142" fmla="*/ 201937 w 1117068"/>
                <a:gd name="connsiteY142" fmla="*/ 253559 h 534561"/>
                <a:gd name="connsiteX143" fmla="*/ 651945 w 1117068"/>
                <a:gd name="connsiteY143" fmla="*/ 240471 h 534561"/>
                <a:gd name="connsiteX144" fmla="*/ 654113 w 1117068"/>
                <a:gd name="connsiteY144" fmla="*/ 240471 h 534561"/>
                <a:gd name="connsiteX145" fmla="*/ 681207 w 1117068"/>
                <a:gd name="connsiteY145" fmla="*/ 368978 h 534561"/>
                <a:gd name="connsiteX146" fmla="*/ 754543 w 1117068"/>
                <a:gd name="connsiteY146" fmla="*/ 456922 h 534561"/>
                <a:gd name="connsiteX147" fmla="*/ 751292 w 1117068"/>
                <a:gd name="connsiteY147" fmla="*/ 462307 h 534561"/>
                <a:gd name="connsiteX148" fmla="*/ 673260 w 1117068"/>
                <a:gd name="connsiteY148" fmla="*/ 366465 h 534561"/>
                <a:gd name="connsiteX149" fmla="*/ 651945 w 1117068"/>
                <a:gd name="connsiteY149" fmla="*/ 296468 h 534561"/>
                <a:gd name="connsiteX150" fmla="*/ 651945 w 1117068"/>
                <a:gd name="connsiteY150" fmla="*/ 240471 h 534561"/>
                <a:gd name="connsiteX151" fmla="*/ 49400 w 1117068"/>
                <a:gd name="connsiteY151" fmla="*/ 239966 h 534561"/>
                <a:gd name="connsiteX152" fmla="*/ 23833 w 1117068"/>
                <a:gd name="connsiteY152" fmla="*/ 242078 h 534561"/>
                <a:gd name="connsiteX153" fmla="*/ 22753 w 1117068"/>
                <a:gd name="connsiteY153" fmla="*/ 289538 h 534561"/>
                <a:gd name="connsiteX154" fmla="*/ 78207 w 1117068"/>
                <a:gd name="connsiteY154" fmla="*/ 289898 h 534561"/>
                <a:gd name="connsiteX155" fmla="*/ 144825 w 1117068"/>
                <a:gd name="connsiteY155" fmla="*/ 290617 h 534561"/>
                <a:gd name="connsiteX156" fmla="*/ 280940 w 1117068"/>
                <a:gd name="connsiteY156" fmla="*/ 290976 h 534561"/>
                <a:gd name="connsiteX157" fmla="*/ 554612 w 1117068"/>
                <a:gd name="connsiteY157" fmla="*/ 292774 h 534561"/>
                <a:gd name="connsiteX158" fmla="*/ 556052 w 1117068"/>
                <a:gd name="connsiteY158" fmla="*/ 254302 h 534561"/>
                <a:gd name="connsiteX159" fmla="*/ 556052 w 1117068"/>
                <a:gd name="connsiteY159" fmla="*/ 253943 h 534561"/>
                <a:gd name="connsiteX160" fmla="*/ 556412 w 1117068"/>
                <a:gd name="connsiteY160" fmla="*/ 247471 h 534561"/>
                <a:gd name="connsiteX161" fmla="*/ 419936 w 1117068"/>
                <a:gd name="connsiteY161" fmla="*/ 249269 h 534561"/>
                <a:gd name="connsiteX162" fmla="*/ 280220 w 1117068"/>
                <a:gd name="connsiteY162" fmla="*/ 243516 h 534561"/>
                <a:gd name="connsiteX163" fmla="*/ 139423 w 1117068"/>
                <a:gd name="connsiteY163" fmla="*/ 242078 h 534561"/>
                <a:gd name="connsiteX164" fmla="*/ 74966 w 1117068"/>
                <a:gd name="connsiteY164" fmla="*/ 241359 h 534561"/>
                <a:gd name="connsiteX165" fmla="*/ 49400 w 1117068"/>
                <a:gd name="connsiteY165" fmla="*/ 239966 h 534561"/>
                <a:gd name="connsiteX166" fmla="*/ 581259 w 1117068"/>
                <a:gd name="connsiteY166" fmla="*/ 235606 h 534561"/>
                <a:gd name="connsiteX167" fmla="*/ 568655 w 1117068"/>
                <a:gd name="connsiteY167" fmla="*/ 246033 h 534561"/>
                <a:gd name="connsiteX168" fmla="*/ 568295 w 1117068"/>
                <a:gd name="connsiteY168" fmla="*/ 252145 h 534561"/>
                <a:gd name="connsiteX169" fmla="*/ 581259 w 1117068"/>
                <a:gd name="connsiteY169" fmla="*/ 264010 h 534561"/>
                <a:gd name="connsiteX170" fmla="*/ 580178 w 1117068"/>
                <a:gd name="connsiteY170" fmla="*/ 265448 h 534561"/>
                <a:gd name="connsiteX171" fmla="*/ 572976 w 1117068"/>
                <a:gd name="connsiteY171" fmla="*/ 259696 h 534561"/>
                <a:gd name="connsiteX172" fmla="*/ 569375 w 1117068"/>
                <a:gd name="connsiteY172" fmla="*/ 256460 h 534561"/>
                <a:gd name="connsiteX173" fmla="*/ 568295 w 1117068"/>
                <a:gd name="connsiteY173" fmla="*/ 255381 h 534561"/>
                <a:gd name="connsiteX174" fmla="*/ 568295 w 1117068"/>
                <a:gd name="connsiteY174" fmla="*/ 257898 h 534561"/>
                <a:gd name="connsiteX175" fmla="*/ 568295 w 1117068"/>
                <a:gd name="connsiteY175" fmla="*/ 260055 h 534561"/>
                <a:gd name="connsiteX176" fmla="*/ 581979 w 1117068"/>
                <a:gd name="connsiteY176" fmla="*/ 270482 h 534561"/>
                <a:gd name="connsiteX177" fmla="*/ 581619 w 1117068"/>
                <a:gd name="connsiteY177" fmla="*/ 271920 h 534561"/>
                <a:gd name="connsiteX178" fmla="*/ 568295 w 1117068"/>
                <a:gd name="connsiteY178" fmla="*/ 262932 h 534561"/>
                <a:gd name="connsiteX179" fmla="*/ 568295 w 1117068"/>
                <a:gd name="connsiteY179" fmla="*/ 268684 h 534561"/>
                <a:gd name="connsiteX180" fmla="*/ 574777 w 1117068"/>
                <a:gd name="connsiteY180" fmla="*/ 273358 h 534561"/>
                <a:gd name="connsiteX181" fmla="*/ 582699 w 1117068"/>
                <a:gd name="connsiteY181" fmla="*/ 280190 h 534561"/>
                <a:gd name="connsiteX182" fmla="*/ 582699 w 1117068"/>
                <a:gd name="connsiteY182" fmla="*/ 280909 h 534561"/>
                <a:gd name="connsiteX183" fmla="*/ 575857 w 1117068"/>
                <a:gd name="connsiteY183" fmla="*/ 276235 h 534561"/>
                <a:gd name="connsiteX184" fmla="*/ 567935 w 1117068"/>
                <a:gd name="connsiteY184" fmla="*/ 271201 h 534561"/>
                <a:gd name="connsiteX185" fmla="*/ 567575 w 1117068"/>
                <a:gd name="connsiteY185" fmla="*/ 275156 h 534561"/>
                <a:gd name="connsiteX186" fmla="*/ 582339 w 1117068"/>
                <a:gd name="connsiteY186" fmla="*/ 286662 h 534561"/>
                <a:gd name="connsiteX187" fmla="*/ 581979 w 1117068"/>
                <a:gd name="connsiteY187" fmla="*/ 288100 h 534561"/>
                <a:gd name="connsiteX188" fmla="*/ 567575 w 1117068"/>
                <a:gd name="connsiteY188" fmla="*/ 278033 h 534561"/>
                <a:gd name="connsiteX189" fmla="*/ 567575 w 1117068"/>
                <a:gd name="connsiteY189" fmla="*/ 284145 h 534561"/>
                <a:gd name="connsiteX190" fmla="*/ 569015 w 1117068"/>
                <a:gd name="connsiteY190" fmla="*/ 283785 h 534561"/>
                <a:gd name="connsiteX191" fmla="*/ 575497 w 1117068"/>
                <a:gd name="connsiteY191" fmla="*/ 289179 h 534561"/>
                <a:gd name="connsiteX192" fmla="*/ 582699 w 1117068"/>
                <a:gd name="connsiteY192" fmla="*/ 293853 h 534561"/>
                <a:gd name="connsiteX193" fmla="*/ 581979 w 1117068"/>
                <a:gd name="connsiteY193" fmla="*/ 294572 h 534561"/>
                <a:gd name="connsiteX194" fmla="*/ 575137 w 1117068"/>
                <a:gd name="connsiteY194" fmla="*/ 290976 h 534561"/>
                <a:gd name="connsiteX195" fmla="*/ 567575 w 1117068"/>
                <a:gd name="connsiteY195" fmla="*/ 285943 h 534561"/>
                <a:gd name="connsiteX196" fmla="*/ 568295 w 1117068"/>
                <a:gd name="connsiteY196" fmla="*/ 290976 h 534561"/>
                <a:gd name="connsiteX197" fmla="*/ 582699 w 1117068"/>
                <a:gd name="connsiteY197" fmla="*/ 302122 h 534561"/>
                <a:gd name="connsiteX198" fmla="*/ 581619 w 1117068"/>
                <a:gd name="connsiteY198" fmla="*/ 303561 h 534561"/>
                <a:gd name="connsiteX199" fmla="*/ 569015 w 1117068"/>
                <a:gd name="connsiteY199" fmla="*/ 294572 h 534561"/>
                <a:gd name="connsiteX200" fmla="*/ 573336 w 1117068"/>
                <a:gd name="connsiteY200" fmla="*/ 303561 h 534561"/>
                <a:gd name="connsiteX201" fmla="*/ 582699 w 1117068"/>
                <a:gd name="connsiteY201" fmla="*/ 308954 h 534561"/>
                <a:gd name="connsiteX202" fmla="*/ 588100 w 1117068"/>
                <a:gd name="connsiteY202" fmla="*/ 307516 h 534561"/>
                <a:gd name="connsiteX203" fmla="*/ 600704 w 1117068"/>
                <a:gd name="connsiteY203" fmla="*/ 294572 h 534561"/>
                <a:gd name="connsiteX204" fmla="*/ 600704 w 1117068"/>
                <a:gd name="connsiteY204" fmla="*/ 287740 h 534561"/>
                <a:gd name="connsiteX205" fmla="*/ 601064 w 1117068"/>
                <a:gd name="connsiteY205" fmla="*/ 247830 h 534561"/>
                <a:gd name="connsiteX206" fmla="*/ 599263 w 1117068"/>
                <a:gd name="connsiteY206" fmla="*/ 245673 h 534561"/>
                <a:gd name="connsiteX207" fmla="*/ 581259 w 1117068"/>
                <a:gd name="connsiteY207" fmla="*/ 235606 h 534561"/>
                <a:gd name="connsiteX208" fmla="*/ 38916 w 1117068"/>
                <a:gd name="connsiteY208" fmla="*/ 223376 h 534561"/>
                <a:gd name="connsiteX209" fmla="*/ 74456 w 1117068"/>
                <a:gd name="connsiteY209" fmla="*/ 223738 h 534561"/>
                <a:gd name="connsiteX210" fmla="*/ 74456 w 1117068"/>
                <a:gd name="connsiteY210" fmla="*/ 225183 h 534561"/>
                <a:gd name="connsiteX211" fmla="*/ 42147 w 1117068"/>
                <a:gd name="connsiteY211" fmla="*/ 226267 h 534561"/>
                <a:gd name="connsiteX212" fmla="*/ 10198 w 1117068"/>
                <a:gd name="connsiteY212" fmla="*/ 227351 h 534561"/>
                <a:gd name="connsiteX213" fmla="*/ 7326 w 1117068"/>
                <a:gd name="connsiteY213" fmla="*/ 264935 h 534561"/>
                <a:gd name="connsiteX214" fmla="*/ 5531 w 1117068"/>
                <a:gd name="connsiteY214" fmla="*/ 264935 h 534561"/>
                <a:gd name="connsiteX215" fmla="*/ 7326 w 1117068"/>
                <a:gd name="connsiteY215" fmla="*/ 225545 h 534561"/>
                <a:gd name="connsiteX216" fmla="*/ 9839 w 1117068"/>
                <a:gd name="connsiteY216" fmla="*/ 224099 h 534561"/>
                <a:gd name="connsiteX217" fmla="*/ 38916 w 1117068"/>
                <a:gd name="connsiteY217" fmla="*/ 223376 h 534561"/>
                <a:gd name="connsiteX218" fmla="*/ 3259 w 1117068"/>
                <a:gd name="connsiteY218" fmla="*/ 216311 h 534561"/>
                <a:gd name="connsiteX219" fmla="*/ 62122 w 1117068"/>
                <a:gd name="connsiteY219" fmla="*/ 219962 h 534561"/>
                <a:gd name="connsiteX220" fmla="*/ 62122 w 1117068"/>
                <a:gd name="connsiteY220" fmla="*/ 221058 h 534561"/>
                <a:gd name="connsiteX221" fmla="*/ 4330 w 1117068"/>
                <a:gd name="connsiteY221" fmla="*/ 219962 h 534561"/>
                <a:gd name="connsiteX222" fmla="*/ 2546 w 1117068"/>
                <a:gd name="connsiteY222" fmla="*/ 250268 h 534561"/>
                <a:gd name="connsiteX223" fmla="*/ 762 w 1117068"/>
                <a:gd name="connsiteY223" fmla="*/ 250268 h 534561"/>
                <a:gd name="connsiteX224" fmla="*/ 1119 w 1117068"/>
                <a:gd name="connsiteY224" fmla="*/ 218867 h 534561"/>
                <a:gd name="connsiteX225" fmla="*/ 1832 w 1117068"/>
                <a:gd name="connsiteY225" fmla="*/ 217772 h 534561"/>
                <a:gd name="connsiteX226" fmla="*/ 3259 w 1117068"/>
                <a:gd name="connsiteY226" fmla="*/ 216311 h 534561"/>
                <a:gd name="connsiteX227" fmla="*/ 558653 w 1117068"/>
                <a:gd name="connsiteY227" fmla="*/ 213994 h 534561"/>
                <a:gd name="connsiteX228" fmla="*/ 559010 w 1117068"/>
                <a:gd name="connsiteY228" fmla="*/ 215093 h 534561"/>
                <a:gd name="connsiteX229" fmla="*/ 546181 w 1117068"/>
                <a:gd name="connsiteY229" fmla="*/ 231212 h 534561"/>
                <a:gd name="connsiteX230" fmla="*/ 543330 w 1117068"/>
                <a:gd name="connsiteY230" fmla="*/ 229747 h 534561"/>
                <a:gd name="connsiteX231" fmla="*/ 558653 w 1117068"/>
                <a:gd name="connsiteY231" fmla="*/ 213994 h 534561"/>
                <a:gd name="connsiteX232" fmla="*/ 574869 w 1117068"/>
                <a:gd name="connsiteY232" fmla="*/ 212270 h 534561"/>
                <a:gd name="connsiteX233" fmla="*/ 574869 w 1117068"/>
                <a:gd name="connsiteY233" fmla="*/ 213359 h 534561"/>
                <a:gd name="connsiteX234" fmla="*/ 551358 w 1117068"/>
                <a:gd name="connsiteY234" fmla="*/ 234042 h 534561"/>
                <a:gd name="connsiteX235" fmla="*/ 548102 w 1117068"/>
                <a:gd name="connsiteY235" fmla="*/ 232953 h 534561"/>
                <a:gd name="connsiteX236" fmla="*/ 574869 w 1117068"/>
                <a:gd name="connsiteY236" fmla="*/ 212270 h 534561"/>
                <a:gd name="connsiteX237" fmla="*/ 648704 w 1117068"/>
                <a:gd name="connsiteY237" fmla="*/ 202371 h 534561"/>
                <a:gd name="connsiteX238" fmla="*/ 650859 w 1117068"/>
                <a:gd name="connsiteY238" fmla="*/ 203448 h 534561"/>
                <a:gd name="connsiteX239" fmla="*/ 644392 w 1117068"/>
                <a:gd name="connsiteY239" fmla="*/ 235045 h 534561"/>
                <a:gd name="connsiteX240" fmla="*/ 641159 w 1117068"/>
                <a:gd name="connsiteY240" fmla="*/ 277772 h 534561"/>
                <a:gd name="connsiteX241" fmla="*/ 661997 w 1117068"/>
                <a:gd name="connsiteY241" fmla="*/ 363945 h 534561"/>
                <a:gd name="connsiteX242" fmla="*/ 707984 w 1117068"/>
                <a:gd name="connsiteY242" fmla="*/ 435038 h 534561"/>
                <a:gd name="connsiteX243" fmla="*/ 767265 w 1117068"/>
                <a:gd name="connsiteY243" fmla="*/ 476329 h 534561"/>
                <a:gd name="connsiteX244" fmla="*/ 764031 w 1117068"/>
                <a:gd name="connsiteY244" fmla="*/ 482074 h 534561"/>
                <a:gd name="connsiteX245" fmla="*/ 651578 w 1117068"/>
                <a:gd name="connsiteY245" fmla="*/ 355687 h 534561"/>
                <a:gd name="connsiteX246" fmla="*/ 635770 w 1117068"/>
                <a:gd name="connsiteY246" fmla="*/ 271309 h 534561"/>
                <a:gd name="connsiteX247" fmla="*/ 648704 w 1117068"/>
                <a:gd name="connsiteY247" fmla="*/ 202371 h 534561"/>
                <a:gd name="connsiteX248" fmla="*/ 876581 w 1117068"/>
                <a:gd name="connsiteY248" fmla="*/ 36640 h 534561"/>
                <a:gd name="connsiteX249" fmla="*/ 750863 w 1117068"/>
                <a:gd name="connsiteY249" fmla="*/ 64461 h 534561"/>
                <a:gd name="connsiteX250" fmla="*/ 769228 w 1117068"/>
                <a:gd name="connsiteY250" fmla="*/ 92505 h 534561"/>
                <a:gd name="connsiteX251" fmla="*/ 763106 w 1117068"/>
                <a:gd name="connsiteY251" fmla="*/ 96101 h 534561"/>
                <a:gd name="connsiteX252" fmla="*/ 744021 w 1117068"/>
                <a:gd name="connsiteY252" fmla="*/ 68416 h 534561"/>
                <a:gd name="connsiteX253" fmla="*/ 739340 w 1117068"/>
                <a:gd name="connsiteY253" fmla="*/ 71292 h 534561"/>
                <a:gd name="connsiteX254" fmla="*/ 750143 w 1117068"/>
                <a:gd name="connsiteY254" fmla="*/ 91786 h 534561"/>
                <a:gd name="connsiteX255" fmla="*/ 743661 w 1117068"/>
                <a:gd name="connsiteY255" fmla="*/ 93224 h 534561"/>
                <a:gd name="connsiteX256" fmla="*/ 733218 w 1117068"/>
                <a:gd name="connsiteY256" fmla="*/ 75607 h 534561"/>
                <a:gd name="connsiteX257" fmla="*/ 717014 w 1117068"/>
                <a:gd name="connsiteY257" fmla="*/ 87472 h 534561"/>
                <a:gd name="connsiteX258" fmla="*/ 630952 w 1117068"/>
                <a:gd name="connsiteY258" fmla="*/ 222662 h 534561"/>
                <a:gd name="connsiteX259" fmla="*/ 660119 w 1117068"/>
                <a:gd name="connsiteY259" fmla="*/ 390572 h 534561"/>
                <a:gd name="connsiteX260" fmla="*/ 789753 w 1117068"/>
                <a:gd name="connsiteY260" fmla="*/ 498437 h 534561"/>
                <a:gd name="connsiteX261" fmla="*/ 961158 w 1117068"/>
                <a:gd name="connsiteY261" fmla="*/ 479740 h 534561"/>
                <a:gd name="connsiteX262" fmla="*/ 1060184 w 1117068"/>
                <a:gd name="connsiteY262" fmla="*/ 381583 h 534561"/>
                <a:gd name="connsiteX263" fmla="*/ 1090072 w 1117068"/>
                <a:gd name="connsiteY263" fmla="*/ 260055 h 534561"/>
                <a:gd name="connsiteX264" fmla="*/ 1087551 w 1117068"/>
                <a:gd name="connsiteY264" fmla="*/ 231291 h 534561"/>
                <a:gd name="connsiteX265" fmla="*/ 1059824 w 1117068"/>
                <a:gd name="connsiteY265" fmla="*/ 147157 h 534561"/>
                <a:gd name="connsiteX266" fmla="*/ 1058743 w 1117068"/>
                <a:gd name="connsiteY266" fmla="*/ 145359 h 534561"/>
                <a:gd name="connsiteX267" fmla="*/ 1058383 w 1117068"/>
                <a:gd name="connsiteY267" fmla="*/ 144999 h 534561"/>
                <a:gd name="connsiteX268" fmla="*/ 999328 w 1117068"/>
                <a:gd name="connsiteY268" fmla="*/ 84595 h 534561"/>
                <a:gd name="connsiteX269" fmla="*/ 876581 w 1117068"/>
                <a:gd name="connsiteY269" fmla="*/ 36640 h 534561"/>
                <a:gd name="connsiteX270" fmla="*/ 894062 w 1117068"/>
                <a:gd name="connsiteY270" fmla="*/ 11455 h 534561"/>
                <a:gd name="connsiteX271" fmla="*/ 1071347 w 1117068"/>
                <a:gd name="connsiteY271" fmla="*/ 118393 h 534561"/>
                <a:gd name="connsiteX272" fmla="*/ 1115638 w 1117068"/>
                <a:gd name="connsiteY272" fmla="*/ 273718 h 534561"/>
                <a:gd name="connsiteX273" fmla="*/ 1072427 w 1117068"/>
                <a:gd name="connsiteY273" fmla="*/ 413223 h 534561"/>
                <a:gd name="connsiteX274" fmla="*/ 1058383 w 1117068"/>
                <a:gd name="connsiteY274" fmla="*/ 431560 h 534561"/>
                <a:gd name="connsiteX275" fmla="*/ 1020934 w 1117068"/>
                <a:gd name="connsiteY275" fmla="*/ 468234 h 534561"/>
                <a:gd name="connsiteX276" fmla="*/ 701530 w 1117068"/>
                <a:gd name="connsiteY276" fmla="*/ 484414 h 534561"/>
                <a:gd name="connsiteX277" fmla="*/ 605745 w 1117068"/>
                <a:gd name="connsiteY277" fmla="*/ 314348 h 534561"/>
                <a:gd name="connsiteX278" fmla="*/ 602504 w 1117068"/>
                <a:gd name="connsiteY278" fmla="*/ 317943 h 534561"/>
                <a:gd name="connsiteX279" fmla="*/ 595302 w 1117068"/>
                <a:gd name="connsiteY279" fmla="*/ 321179 h 534561"/>
                <a:gd name="connsiteX280" fmla="*/ 582339 w 1117068"/>
                <a:gd name="connsiteY280" fmla="*/ 323696 h 534561"/>
                <a:gd name="connsiteX281" fmla="*/ 568295 w 1117068"/>
                <a:gd name="connsiteY281" fmla="*/ 321538 h 534561"/>
                <a:gd name="connsiteX282" fmla="*/ 567935 w 1117068"/>
                <a:gd name="connsiteY282" fmla="*/ 320460 h 534561"/>
                <a:gd name="connsiteX283" fmla="*/ 556412 w 1117068"/>
                <a:gd name="connsiteY283" fmla="*/ 305358 h 534561"/>
                <a:gd name="connsiteX284" fmla="*/ 556052 w 1117068"/>
                <a:gd name="connsiteY284" fmla="*/ 303920 h 534561"/>
                <a:gd name="connsiteX285" fmla="*/ 287062 w 1117068"/>
                <a:gd name="connsiteY285" fmla="*/ 304639 h 534561"/>
                <a:gd name="connsiteX286" fmla="*/ 151306 w 1117068"/>
                <a:gd name="connsiteY286" fmla="*/ 303920 h 534561"/>
                <a:gd name="connsiteX287" fmla="*/ 83969 w 1117068"/>
                <a:gd name="connsiteY287" fmla="*/ 303920 h 534561"/>
                <a:gd name="connsiteX288" fmla="*/ 22033 w 1117068"/>
                <a:gd name="connsiteY288" fmla="*/ 302482 h 534561"/>
                <a:gd name="connsiteX289" fmla="*/ 16271 w 1117068"/>
                <a:gd name="connsiteY289" fmla="*/ 300684 h 534561"/>
                <a:gd name="connsiteX290" fmla="*/ 9789 w 1117068"/>
                <a:gd name="connsiteY290" fmla="*/ 294212 h 534561"/>
                <a:gd name="connsiteX291" fmla="*/ 9069 w 1117068"/>
                <a:gd name="connsiteY291" fmla="*/ 259336 h 534561"/>
                <a:gd name="connsiteX292" fmla="*/ 11950 w 1117068"/>
                <a:gd name="connsiteY292" fmla="*/ 235965 h 534561"/>
                <a:gd name="connsiteX293" fmla="*/ 17351 w 1117068"/>
                <a:gd name="connsiteY293" fmla="*/ 231651 h 534561"/>
                <a:gd name="connsiteX294" fmla="*/ 68845 w 1117068"/>
                <a:gd name="connsiteY294" fmla="*/ 229134 h 534561"/>
                <a:gd name="connsiteX295" fmla="*/ 139783 w 1117068"/>
                <a:gd name="connsiteY295" fmla="*/ 229853 h 534561"/>
                <a:gd name="connsiteX296" fmla="*/ 280220 w 1117068"/>
                <a:gd name="connsiteY296" fmla="*/ 231291 h 534561"/>
                <a:gd name="connsiteX297" fmla="*/ 420297 w 1117068"/>
                <a:gd name="connsiteY297" fmla="*/ 237763 h 534561"/>
                <a:gd name="connsiteX298" fmla="*/ 558213 w 1117068"/>
                <a:gd name="connsiteY298" fmla="*/ 237404 h 534561"/>
                <a:gd name="connsiteX299" fmla="*/ 565846 w 1117068"/>
                <a:gd name="connsiteY299" fmla="*/ 226799 h 534561"/>
                <a:gd name="connsiteX300" fmla="*/ 557773 w 1117068"/>
                <a:gd name="connsiteY300" fmla="*/ 235655 h 534561"/>
                <a:gd name="connsiteX301" fmla="*/ 554832 w 1117068"/>
                <a:gd name="connsiteY301" fmla="*/ 234580 h 534561"/>
                <a:gd name="connsiteX302" fmla="*/ 566596 w 1117068"/>
                <a:gd name="connsiteY302" fmla="*/ 220958 h 534561"/>
                <a:gd name="connsiteX303" fmla="*/ 587183 w 1117068"/>
                <a:gd name="connsiteY303" fmla="*/ 216656 h 534561"/>
                <a:gd name="connsiteX304" fmla="*/ 587551 w 1117068"/>
                <a:gd name="connsiteY304" fmla="*/ 217732 h 534561"/>
                <a:gd name="connsiteX305" fmla="*/ 569537 w 1117068"/>
                <a:gd name="connsiteY305" fmla="*/ 222750 h 534561"/>
                <a:gd name="connsiteX306" fmla="*/ 566735 w 1117068"/>
                <a:gd name="connsiteY306" fmla="*/ 225824 h 534561"/>
                <a:gd name="connsiteX307" fmla="*/ 585310 w 1117068"/>
                <a:gd name="connsiteY307" fmla="*/ 220145 h 534561"/>
                <a:gd name="connsiteX308" fmla="*/ 604665 w 1117068"/>
                <a:gd name="connsiteY308" fmla="*/ 225179 h 534561"/>
                <a:gd name="connsiteX309" fmla="*/ 610786 w 1117068"/>
                <a:gd name="connsiteY309" fmla="*/ 198572 h 534561"/>
                <a:gd name="connsiteX310" fmla="*/ 718454 w 1117068"/>
                <a:gd name="connsiteY310" fmla="*/ 54034 h 534561"/>
                <a:gd name="connsiteX311" fmla="*/ 704771 w 1117068"/>
                <a:gd name="connsiteY311" fmla="*/ 39652 h 534561"/>
                <a:gd name="connsiteX312" fmla="*/ 709092 w 1117068"/>
                <a:gd name="connsiteY312" fmla="*/ 35337 h 534561"/>
                <a:gd name="connsiteX313" fmla="*/ 723856 w 1117068"/>
                <a:gd name="connsiteY313" fmla="*/ 50438 h 534561"/>
                <a:gd name="connsiteX314" fmla="*/ 729977 w 1117068"/>
                <a:gd name="connsiteY314" fmla="*/ 46843 h 534561"/>
                <a:gd name="connsiteX315" fmla="*/ 718454 w 1117068"/>
                <a:gd name="connsiteY315" fmla="*/ 30663 h 534561"/>
                <a:gd name="connsiteX316" fmla="*/ 722775 w 1117068"/>
                <a:gd name="connsiteY316" fmla="*/ 27427 h 534561"/>
                <a:gd name="connsiteX317" fmla="*/ 735019 w 1117068"/>
                <a:gd name="connsiteY317" fmla="*/ 43607 h 534561"/>
                <a:gd name="connsiteX318" fmla="*/ 822882 w 1117068"/>
                <a:gd name="connsiteY318" fmla="*/ 11607 h 534561"/>
                <a:gd name="connsiteX319" fmla="*/ 894062 w 1117068"/>
                <a:gd name="connsiteY319" fmla="*/ 11455 h 534561"/>
                <a:gd name="connsiteX320" fmla="*/ 955213 w 1117068"/>
                <a:gd name="connsiteY320" fmla="*/ 2856 h 534561"/>
                <a:gd name="connsiteX321" fmla="*/ 1047369 w 1117068"/>
                <a:gd name="connsiteY321" fmla="*/ 52866 h 534561"/>
                <a:gd name="connsiteX322" fmla="*/ 1115141 w 1117068"/>
                <a:gd name="connsiteY322" fmla="*/ 150008 h 534561"/>
                <a:gd name="connsiteX323" fmla="*/ 1109762 w 1117068"/>
                <a:gd name="connsiteY323" fmla="*/ 152886 h 534561"/>
                <a:gd name="connsiteX324" fmla="*/ 1082139 w 1117068"/>
                <a:gd name="connsiteY324" fmla="*/ 112343 h 534561"/>
                <a:gd name="connsiteX325" fmla="*/ 1116726 w 1117068"/>
                <a:gd name="connsiteY325" fmla="*/ 175417 h 534561"/>
                <a:gd name="connsiteX326" fmla="*/ 1110983 w 1117068"/>
                <a:gd name="connsiteY326" fmla="*/ 178291 h 534561"/>
                <a:gd name="connsiteX327" fmla="*/ 1078678 w 1117068"/>
                <a:gd name="connsiteY327" fmla="*/ 117209 h 534561"/>
                <a:gd name="connsiteX328" fmla="*/ 1034888 w 1117068"/>
                <a:gd name="connsiteY328" fmla="*/ 67264 h 534561"/>
                <a:gd name="connsiteX329" fmla="*/ 924694 w 1117068"/>
                <a:gd name="connsiteY329" fmla="*/ 9415 h 534561"/>
                <a:gd name="connsiteX330" fmla="*/ 925053 w 1117068"/>
                <a:gd name="connsiteY330" fmla="*/ 7978 h 534561"/>
                <a:gd name="connsiteX331" fmla="*/ 990020 w 1117068"/>
                <a:gd name="connsiteY331" fmla="*/ 28099 h 534561"/>
                <a:gd name="connsiteX332" fmla="*/ 1035247 w 1117068"/>
                <a:gd name="connsiteY332" fmla="*/ 59719 h 534561"/>
                <a:gd name="connsiteX333" fmla="*/ 1078876 w 1117068"/>
                <a:gd name="connsiteY333" fmla="*/ 107553 h 534561"/>
                <a:gd name="connsiteX334" fmla="*/ 1047010 w 1117068"/>
                <a:gd name="connsiteY334" fmla="*/ 60781 h 534561"/>
                <a:gd name="connsiteX335" fmla="*/ 954855 w 1117068"/>
                <a:gd name="connsiteY335" fmla="*/ 5014 h 534561"/>
                <a:gd name="connsiteX336" fmla="*/ 955213 w 1117068"/>
                <a:gd name="connsiteY336" fmla="*/ 2856 h 534561"/>
                <a:gd name="connsiteX337" fmla="*/ 994406 w 1117068"/>
                <a:gd name="connsiteY337" fmla="*/ 40 h 534561"/>
                <a:gd name="connsiteX338" fmla="*/ 1069856 w 1117068"/>
                <a:gd name="connsiteY338" fmla="*/ 53136 h 534561"/>
                <a:gd name="connsiteX339" fmla="*/ 1114260 w 1117068"/>
                <a:gd name="connsiteY339" fmla="*/ 120941 h 534561"/>
                <a:gd name="connsiteX340" fmla="*/ 1108123 w 1117068"/>
                <a:gd name="connsiteY340" fmla="*/ 122376 h 534561"/>
                <a:gd name="connsiteX341" fmla="*/ 1062275 w 1117068"/>
                <a:gd name="connsiteY341" fmla="*/ 53136 h 534561"/>
                <a:gd name="connsiteX342" fmla="*/ 993323 w 1117068"/>
                <a:gd name="connsiteY342" fmla="*/ 2551 h 534561"/>
                <a:gd name="connsiteX343" fmla="*/ 994406 w 1117068"/>
                <a:gd name="connsiteY343" fmla="*/ 40 h 53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1117068" h="534561">
                  <a:moveTo>
                    <a:pt x="1018981" y="414019"/>
                  </a:moveTo>
                  <a:cubicBezTo>
                    <a:pt x="1020001" y="414019"/>
                    <a:pt x="1021022" y="414386"/>
                    <a:pt x="1021022" y="415118"/>
                  </a:cubicBezTo>
                  <a:cubicBezTo>
                    <a:pt x="1021702" y="416217"/>
                    <a:pt x="1021022" y="417316"/>
                    <a:pt x="1020341" y="418415"/>
                  </a:cubicBezTo>
                  <a:cubicBezTo>
                    <a:pt x="1020001" y="419514"/>
                    <a:pt x="1019321" y="420613"/>
                    <a:pt x="1017960" y="421346"/>
                  </a:cubicBezTo>
                  <a:cubicBezTo>
                    <a:pt x="1015578" y="423178"/>
                    <a:pt x="1012517" y="418782"/>
                    <a:pt x="1014898" y="416584"/>
                  </a:cubicBezTo>
                  <a:cubicBezTo>
                    <a:pt x="1015919" y="415485"/>
                    <a:pt x="1017620" y="414752"/>
                    <a:pt x="1018981" y="414019"/>
                  </a:cubicBezTo>
                  <a:close/>
                  <a:moveTo>
                    <a:pt x="587450" y="331305"/>
                  </a:moveTo>
                  <a:cubicBezTo>
                    <a:pt x="591720" y="339488"/>
                    <a:pt x="592787" y="349451"/>
                    <a:pt x="594922" y="358347"/>
                  </a:cubicBezTo>
                  <a:cubicBezTo>
                    <a:pt x="597413" y="369022"/>
                    <a:pt x="599548" y="379696"/>
                    <a:pt x="603817" y="389659"/>
                  </a:cubicBezTo>
                  <a:cubicBezTo>
                    <a:pt x="604173" y="390727"/>
                    <a:pt x="602750" y="391438"/>
                    <a:pt x="602394" y="390371"/>
                  </a:cubicBezTo>
                  <a:cubicBezTo>
                    <a:pt x="597768" y="381475"/>
                    <a:pt x="595278" y="371512"/>
                    <a:pt x="592787" y="361549"/>
                  </a:cubicBezTo>
                  <a:cubicBezTo>
                    <a:pt x="590652" y="351942"/>
                    <a:pt x="589585" y="341268"/>
                    <a:pt x="584959" y="333084"/>
                  </a:cubicBezTo>
                  <a:cubicBezTo>
                    <a:pt x="583892" y="331305"/>
                    <a:pt x="586383" y="329881"/>
                    <a:pt x="587450" y="331305"/>
                  </a:cubicBezTo>
                  <a:close/>
                  <a:moveTo>
                    <a:pt x="593477" y="328507"/>
                  </a:moveTo>
                  <a:cubicBezTo>
                    <a:pt x="599947" y="343638"/>
                    <a:pt x="602463" y="360569"/>
                    <a:pt x="606776" y="376420"/>
                  </a:cubicBezTo>
                  <a:cubicBezTo>
                    <a:pt x="611089" y="391190"/>
                    <a:pt x="615402" y="407761"/>
                    <a:pt x="627264" y="418568"/>
                  </a:cubicBezTo>
                  <a:cubicBezTo>
                    <a:pt x="627982" y="418928"/>
                    <a:pt x="626904" y="420009"/>
                    <a:pt x="626185" y="419649"/>
                  </a:cubicBezTo>
                  <a:cubicBezTo>
                    <a:pt x="614683" y="411363"/>
                    <a:pt x="609651" y="396233"/>
                    <a:pt x="606057" y="383264"/>
                  </a:cubicBezTo>
                  <a:cubicBezTo>
                    <a:pt x="600665" y="365973"/>
                    <a:pt x="598149" y="346880"/>
                    <a:pt x="590961" y="329948"/>
                  </a:cubicBezTo>
                  <a:cubicBezTo>
                    <a:pt x="590242" y="328147"/>
                    <a:pt x="592758" y="326706"/>
                    <a:pt x="593477" y="328507"/>
                  </a:cubicBezTo>
                  <a:close/>
                  <a:moveTo>
                    <a:pt x="600157" y="327293"/>
                  </a:moveTo>
                  <a:cubicBezTo>
                    <a:pt x="608358" y="351199"/>
                    <a:pt x="612280" y="375467"/>
                    <a:pt x="623333" y="398287"/>
                  </a:cubicBezTo>
                  <a:cubicBezTo>
                    <a:pt x="632960" y="418571"/>
                    <a:pt x="645083" y="437044"/>
                    <a:pt x="662197" y="451895"/>
                  </a:cubicBezTo>
                  <a:cubicBezTo>
                    <a:pt x="662910" y="452257"/>
                    <a:pt x="661841" y="453344"/>
                    <a:pt x="661128" y="452620"/>
                  </a:cubicBezTo>
                  <a:cubicBezTo>
                    <a:pt x="642587" y="438493"/>
                    <a:pt x="629395" y="418933"/>
                    <a:pt x="619768" y="397200"/>
                  </a:cubicBezTo>
                  <a:cubicBezTo>
                    <a:pt x="614776" y="386696"/>
                    <a:pt x="610497" y="375830"/>
                    <a:pt x="607288" y="364601"/>
                  </a:cubicBezTo>
                  <a:cubicBezTo>
                    <a:pt x="603723" y="352286"/>
                    <a:pt x="601584" y="339970"/>
                    <a:pt x="597305" y="328017"/>
                  </a:cubicBezTo>
                  <a:cubicBezTo>
                    <a:pt x="596592" y="326206"/>
                    <a:pt x="599444" y="325119"/>
                    <a:pt x="600157" y="327293"/>
                  </a:cubicBezTo>
                  <a:close/>
                  <a:moveTo>
                    <a:pt x="1064461" y="312647"/>
                  </a:moveTo>
                  <a:cubicBezTo>
                    <a:pt x="1064822" y="310831"/>
                    <a:pt x="1067717" y="311194"/>
                    <a:pt x="1067717" y="313011"/>
                  </a:cubicBezTo>
                  <a:cubicBezTo>
                    <a:pt x="1066994" y="328267"/>
                    <a:pt x="1059757" y="341707"/>
                    <a:pt x="1052158" y="354783"/>
                  </a:cubicBezTo>
                  <a:cubicBezTo>
                    <a:pt x="1044921" y="368223"/>
                    <a:pt x="1037683" y="381663"/>
                    <a:pt x="1026828" y="392924"/>
                  </a:cubicBezTo>
                  <a:cubicBezTo>
                    <a:pt x="1023933" y="396193"/>
                    <a:pt x="1018867" y="391108"/>
                    <a:pt x="1022124" y="387838"/>
                  </a:cubicBezTo>
                  <a:cubicBezTo>
                    <a:pt x="1032979" y="376941"/>
                    <a:pt x="1039131" y="364591"/>
                    <a:pt x="1046730" y="351514"/>
                  </a:cubicBezTo>
                  <a:cubicBezTo>
                    <a:pt x="1054329" y="339164"/>
                    <a:pt x="1061566" y="326814"/>
                    <a:pt x="1064461" y="312647"/>
                  </a:cubicBezTo>
                  <a:close/>
                  <a:moveTo>
                    <a:pt x="222736" y="309244"/>
                  </a:moveTo>
                  <a:cubicBezTo>
                    <a:pt x="223132" y="309244"/>
                    <a:pt x="223132" y="309244"/>
                    <a:pt x="223132" y="309244"/>
                  </a:cubicBezTo>
                  <a:cubicBezTo>
                    <a:pt x="223926" y="309244"/>
                    <a:pt x="224720" y="309244"/>
                    <a:pt x="225117" y="309244"/>
                  </a:cubicBezTo>
                  <a:cubicBezTo>
                    <a:pt x="225514" y="309244"/>
                    <a:pt x="225514" y="309244"/>
                    <a:pt x="225911" y="309244"/>
                  </a:cubicBezTo>
                  <a:cubicBezTo>
                    <a:pt x="226307" y="309244"/>
                    <a:pt x="226307" y="309244"/>
                    <a:pt x="226307" y="309244"/>
                  </a:cubicBezTo>
                  <a:cubicBezTo>
                    <a:pt x="227895" y="309641"/>
                    <a:pt x="227498" y="311625"/>
                    <a:pt x="226307" y="311625"/>
                  </a:cubicBezTo>
                  <a:cubicBezTo>
                    <a:pt x="226307" y="311625"/>
                    <a:pt x="226307" y="311625"/>
                    <a:pt x="225911" y="311625"/>
                  </a:cubicBezTo>
                  <a:cubicBezTo>
                    <a:pt x="225514" y="312022"/>
                    <a:pt x="225514" y="312022"/>
                    <a:pt x="225117" y="312022"/>
                  </a:cubicBezTo>
                  <a:lnTo>
                    <a:pt x="223132" y="312022"/>
                  </a:lnTo>
                  <a:cubicBezTo>
                    <a:pt x="223132" y="312022"/>
                    <a:pt x="223132" y="312022"/>
                    <a:pt x="222736" y="312022"/>
                  </a:cubicBezTo>
                  <a:cubicBezTo>
                    <a:pt x="222339" y="312022"/>
                    <a:pt x="221942" y="311229"/>
                    <a:pt x="221942" y="310832"/>
                  </a:cubicBezTo>
                  <a:cubicBezTo>
                    <a:pt x="221942" y="310434"/>
                    <a:pt x="221942" y="310434"/>
                    <a:pt x="221942" y="310434"/>
                  </a:cubicBezTo>
                  <a:cubicBezTo>
                    <a:pt x="221942" y="310038"/>
                    <a:pt x="222339" y="309244"/>
                    <a:pt x="222736" y="309244"/>
                  </a:cubicBezTo>
                  <a:close/>
                  <a:moveTo>
                    <a:pt x="231675" y="307534"/>
                  </a:moveTo>
                  <a:cubicBezTo>
                    <a:pt x="264374" y="307534"/>
                    <a:pt x="296713" y="312297"/>
                    <a:pt x="329411" y="311198"/>
                  </a:cubicBezTo>
                  <a:cubicBezTo>
                    <a:pt x="360313" y="310465"/>
                    <a:pt x="391574" y="306069"/>
                    <a:pt x="422117" y="311198"/>
                  </a:cubicBezTo>
                  <a:cubicBezTo>
                    <a:pt x="423195" y="311198"/>
                    <a:pt x="422835" y="312663"/>
                    <a:pt x="422117" y="312663"/>
                  </a:cubicBezTo>
                  <a:cubicBezTo>
                    <a:pt x="390137" y="309000"/>
                    <a:pt x="358157" y="313763"/>
                    <a:pt x="326177" y="314495"/>
                  </a:cubicBezTo>
                  <a:cubicBezTo>
                    <a:pt x="294557" y="315228"/>
                    <a:pt x="263296" y="310832"/>
                    <a:pt x="231675" y="310465"/>
                  </a:cubicBezTo>
                  <a:cubicBezTo>
                    <a:pt x="229879" y="310465"/>
                    <a:pt x="229879" y="307534"/>
                    <a:pt x="231675" y="307534"/>
                  </a:cubicBezTo>
                  <a:close/>
                  <a:moveTo>
                    <a:pt x="1076829" y="289169"/>
                  </a:moveTo>
                  <a:cubicBezTo>
                    <a:pt x="1076829" y="287019"/>
                    <a:pt x="1080420" y="287377"/>
                    <a:pt x="1080420" y="289527"/>
                  </a:cubicBezTo>
                  <a:cubicBezTo>
                    <a:pt x="1079343" y="314968"/>
                    <a:pt x="1075034" y="341842"/>
                    <a:pt x="1060671" y="363700"/>
                  </a:cubicBezTo>
                  <a:cubicBezTo>
                    <a:pt x="1053848" y="374808"/>
                    <a:pt x="1045949" y="384482"/>
                    <a:pt x="1039844" y="395949"/>
                  </a:cubicBezTo>
                  <a:cubicBezTo>
                    <a:pt x="1036613" y="401682"/>
                    <a:pt x="1033740" y="407415"/>
                    <a:pt x="1027636" y="410281"/>
                  </a:cubicBezTo>
                  <a:cubicBezTo>
                    <a:pt x="1023686" y="412073"/>
                    <a:pt x="1020454" y="406340"/>
                    <a:pt x="1024404" y="404190"/>
                  </a:cubicBezTo>
                  <a:cubicBezTo>
                    <a:pt x="1031945" y="400248"/>
                    <a:pt x="1034817" y="389140"/>
                    <a:pt x="1039844" y="382332"/>
                  </a:cubicBezTo>
                  <a:cubicBezTo>
                    <a:pt x="1045949" y="373733"/>
                    <a:pt x="1053130" y="365491"/>
                    <a:pt x="1058157" y="355817"/>
                  </a:cubicBezTo>
                  <a:cubicBezTo>
                    <a:pt x="1069648" y="334317"/>
                    <a:pt x="1072520" y="312460"/>
                    <a:pt x="1076829" y="289169"/>
                  </a:cubicBezTo>
                  <a:close/>
                  <a:moveTo>
                    <a:pt x="27410" y="267969"/>
                  </a:moveTo>
                  <a:cubicBezTo>
                    <a:pt x="30606" y="268305"/>
                    <a:pt x="33802" y="269989"/>
                    <a:pt x="36998" y="271336"/>
                  </a:cubicBezTo>
                  <a:cubicBezTo>
                    <a:pt x="40194" y="272346"/>
                    <a:pt x="43745" y="273693"/>
                    <a:pt x="47296" y="274367"/>
                  </a:cubicBezTo>
                  <a:cubicBezTo>
                    <a:pt x="49782" y="274703"/>
                    <a:pt x="50137" y="278744"/>
                    <a:pt x="47296" y="278407"/>
                  </a:cubicBezTo>
                  <a:cubicBezTo>
                    <a:pt x="43035" y="278071"/>
                    <a:pt x="39129" y="277060"/>
                    <a:pt x="35577" y="275713"/>
                  </a:cubicBezTo>
                  <a:cubicBezTo>
                    <a:pt x="32382" y="274703"/>
                    <a:pt x="29186" y="274030"/>
                    <a:pt x="25990" y="272683"/>
                  </a:cubicBezTo>
                  <a:cubicBezTo>
                    <a:pt x="23504" y="271673"/>
                    <a:pt x="24924" y="267969"/>
                    <a:pt x="27410" y="267969"/>
                  </a:cubicBezTo>
                  <a:close/>
                  <a:moveTo>
                    <a:pt x="39593" y="262147"/>
                  </a:moveTo>
                  <a:cubicBezTo>
                    <a:pt x="43915" y="260031"/>
                    <a:pt x="50759" y="263911"/>
                    <a:pt x="54721" y="265675"/>
                  </a:cubicBezTo>
                  <a:cubicBezTo>
                    <a:pt x="62284" y="269556"/>
                    <a:pt x="69488" y="273789"/>
                    <a:pt x="77772" y="276611"/>
                  </a:cubicBezTo>
                  <a:cubicBezTo>
                    <a:pt x="80294" y="278022"/>
                    <a:pt x="79213" y="281903"/>
                    <a:pt x="76332" y="280845"/>
                  </a:cubicBezTo>
                  <a:cubicBezTo>
                    <a:pt x="69848" y="278728"/>
                    <a:pt x="63725" y="275553"/>
                    <a:pt x="57242" y="272731"/>
                  </a:cubicBezTo>
                  <a:cubicBezTo>
                    <a:pt x="53640" y="270967"/>
                    <a:pt x="50038" y="269203"/>
                    <a:pt x="46076" y="267792"/>
                  </a:cubicBezTo>
                  <a:cubicBezTo>
                    <a:pt x="43915" y="267439"/>
                    <a:pt x="41754" y="267439"/>
                    <a:pt x="39593" y="266028"/>
                  </a:cubicBezTo>
                  <a:cubicBezTo>
                    <a:pt x="37792" y="265322"/>
                    <a:pt x="38152" y="263206"/>
                    <a:pt x="39593" y="262147"/>
                  </a:cubicBezTo>
                  <a:close/>
                  <a:moveTo>
                    <a:pt x="88930" y="261519"/>
                  </a:moveTo>
                  <a:cubicBezTo>
                    <a:pt x="101317" y="266728"/>
                    <a:pt x="113341" y="272681"/>
                    <a:pt x="125364" y="278263"/>
                  </a:cubicBezTo>
                  <a:cubicBezTo>
                    <a:pt x="127915" y="279379"/>
                    <a:pt x="126093" y="283472"/>
                    <a:pt x="123542" y="282355"/>
                  </a:cubicBezTo>
                  <a:cubicBezTo>
                    <a:pt x="111519" y="277146"/>
                    <a:pt x="98767" y="272681"/>
                    <a:pt x="86744" y="266728"/>
                  </a:cubicBezTo>
                  <a:cubicBezTo>
                    <a:pt x="83829" y="265240"/>
                    <a:pt x="86015" y="260031"/>
                    <a:pt x="88930" y="261519"/>
                  </a:cubicBezTo>
                  <a:close/>
                  <a:moveTo>
                    <a:pt x="61306" y="261474"/>
                  </a:moveTo>
                  <a:cubicBezTo>
                    <a:pt x="67421" y="260031"/>
                    <a:pt x="74614" y="263639"/>
                    <a:pt x="79650" y="266525"/>
                  </a:cubicBezTo>
                  <a:cubicBezTo>
                    <a:pt x="87203" y="270855"/>
                    <a:pt x="94396" y="275545"/>
                    <a:pt x="101949" y="278793"/>
                  </a:cubicBezTo>
                  <a:cubicBezTo>
                    <a:pt x="104107" y="279875"/>
                    <a:pt x="103388" y="283483"/>
                    <a:pt x="101230" y="282401"/>
                  </a:cubicBezTo>
                  <a:cubicBezTo>
                    <a:pt x="87203" y="278071"/>
                    <a:pt x="76053" y="268690"/>
                    <a:pt x="61306" y="266525"/>
                  </a:cubicBezTo>
                  <a:cubicBezTo>
                    <a:pt x="58429" y="265804"/>
                    <a:pt x="59148" y="262196"/>
                    <a:pt x="61306" y="261474"/>
                  </a:cubicBezTo>
                  <a:close/>
                  <a:moveTo>
                    <a:pt x="115515" y="259909"/>
                  </a:moveTo>
                  <a:cubicBezTo>
                    <a:pt x="128163" y="264672"/>
                    <a:pt x="139727" y="272365"/>
                    <a:pt x="152737" y="277860"/>
                  </a:cubicBezTo>
                  <a:cubicBezTo>
                    <a:pt x="154905" y="278592"/>
                    <a:pt x="153821" y="281889"/>
                    <a:pt x="151653" y="281157"/>
                  </a:cubicBezTo>
                  <a:cubicBezTo>
                    <a:pt x="138643" y="276394"/>
                    <a:pt x="126718" y="270167"/>
                    <a:pt x="113708" y="265038"/>
                  </a:cubicBezTo>
                  <a:cubicBezTo>
                    <a:pt x="110817" y="263572"/>
                    <a:pt x="112262" y="258444"/>
                    <a:pt x="115515" y="259909"/>
                  </a:cubicBezTo>
                  <a:close/>
                  <a:moveTo>
                    <a:pt x="254766" y="256333"/>
                  </a:moveTo>
                  <a:cubicBezTo>
                    <a:pt x="269286" y="262721"/>
                    <a:pt x="281326" y="273011"/>
                    <a:pt x="294429" y="281527"/>
                  </a:cubicBezTo>
                  <a:cubicBezTo>
                    <a:pt x="296200" y="282592"/>
                    <a:pt x="294429" y="285076"/>
                    <a:pt x="292658" y="284011"/>
                  </a:cubicBezTo>
                  <a:cubicBezTo>
                    <a:pt x="280618" y="276560"/>
                    <a:pt x="269640" y="267334"/>
                    <a:pt x="256537" y="262366"/>
                  </a:cubicBezTo>
                  <a:cubicBezTo>
                    <a:pt x="255829" y="262366"/>
                    <a:pt x="255475" y="262366"/>
                    <a:pt x="254766" y="262366"/>
                  </a:cubicBezTo>
                  <a:cubicBezTo>
                    <a:pt x="254058" y="262011"/>
                    <a:pt x="253350" y="261301"/>
                    <a:pt x="252642" y="260946"/>
                  </a:cubicBezTo>
                  <a:cubicBezTo>
                    <a:pt x="250517" y="259527"/>
                    <a:pt x="251933" y="255269"/>
                    <a:pt x="254766" y="256333"/>
                  </a:cubicBezTo>
                  <a:close/>
                  <a:moveTo>
                    <a:pt x="180955" y="255624"/>
                  </a:moveTo>
                  <a:cubicBezTo>
                    <a:pt x="195387" y="259889"/>
                    <a:pt x="205850" y="271973"/>
                    <a:pt x="221003" y="275171"/>
                  </a:cubicBezTo>
                  <a:cubicBezTo>
                    <a:pt x="223168" y="275882"/>
                    <a:pt x="222086" y="278725"/>
                    <a:pt x="219921" y="278725"/>
                  </a:cubicBezTo>
                  <a:cubicBezTo>
                    <a:pt x="205128" y="276238"/>
                    <a:pt x="192140" y="266286"/>
                    <a:pt x="178790" y="260244"/>
                  </a:cubicBezTo>
                  <a:cubicBezTo>
                    <a:pt x="175904" y="259178"/>
                    <a:pt x="178069" y="255269"/>
                    <a:pt x="180955" y="255624"/>
                  </a:cubicBezTo>
                  <a:close/>
                  <a:moveTo>
                    <a:pt x="270122" y="255512"/>
                  </a:moveTo>
                  <a:cubicBezTo>
                    <a:pt x="275123" y="253681"/>
                    <a:pt x="280481" y="259542"/>
                    <a:pt x="283695" y="262839"/>
                  </a:cubicBezTo>
                  <a:cubicBezTo>
                    <a:pt x="291911" y="269800"/>
                    <a:pt x="300483" y="276028"/>
                    <a:pt x="309770" y="280790"/>
                  </a:cubicBezTo>
                  <a:cubicBezTo>
                    <a:pt x="310485" y="281157"/>
                    <a:pt x="310127" y="281889"/>
                    <a:pt x="309413" y="281889"/>
                  </a:cubicBezTo>
                  <a:cubicBezTo>
                    <a:pt x="300841" y="280424"/>
                    <a:pt x="293697" y="274562"/>
                    <a:pt x="286553" y="269434"/>
                  </a:cubicBezTo>
                  <a:cubicBezTo>
                    <a:pt x="281195" y="265770"/>
                    <a:pt x="275123" y="262839"/>
                    <a:pt x="269765" y="259176"/>
                  </a:cubicBezTo>
                  <a:cubicBezTo>
                    <a:pt x="267979" y="258077"/>
                    <a:pt x="268336" y="255879"/>
                    <a:pt x="270122" y="255512"/>
                  </a:cubicBezTo>
                  <a:close/>
                  <a:moveTo>
                    <a:pt x="132398" y="255140"/>
                  </a:moveTo>
                  <a:cubicBezTo>
                    <a:pt x="146305" y="261704"/>
                    <a:pt x="158787" y="270457"/>
                    <a:pt x="173408" y="275928"/>
                  </a:cubicBezTo>
                  <a:cubicBezTo>
                    <a:pt x="175547" y="276657"/>
                    <a:pt x="174477" y="280304"/>
                    <a:pt x="172694" y="279210"/>
                  </a:cubicBezTo>
                  <a:cubicBezTo>
                    <a:pt x="157717" y="274104"/>
                    <a:pt x="143452" y="267539"/>
                    <a:pt x="129545" y="259516"/>
                  </a:cubicBezTo>
                  <a:cubicBezTo>
                    <a:pt x="126692" y="258057"/>
                    <a:pt x="129545" y="253681"/>
                    <a:pt x="132398" y="255140"/>
                  </a:cubicBezTo>
                  <a:close/>
                  <a:moveTo>
                    <a:pt x="158198" y="255101"/>
                  </a:moveTo>
                  <a:cubicBezTo>
                    <a:pt x="171849" y="261493"/>
                    <a:pt x="182984" y="272146"/>
                    <a:pt x="198071" y="275697"/>
                  </a:cubicBezTo>
                  <a:cubicBezTo>
                    <a:pt x="200945" y="276407"/>
                    <a:pt x="199508" y="280314"/>
                    <a:pt x="196634" y="279603"/>
                  </a:cubicBezTo>
                  <a:cubicBezTo>
                    <a:pt x="181547" y="276763"/>
                    <a:pt x="168616" y="267175"/>
                    <a:pt x="155325" y="259718"/>
                  </a:cubicBezTo>
                  <a:cubicBezTo>
                    <a:pt x="152092" y="257942"/>
                    <a:pt x="154966" y="253681"/>
                    <a:pt x="158198" y="255101"/>
                  </a:cubicBezTo>
                  <a:close/>
                  <a:moveTo>
                    <a:pt x="292998" y="254404"/>
                  </a:moveTo>
                  <a:cubicBezTo>
                    <a:pt x="298475" y="255851"/>
                    <a:pt x="303222" y="260553"/>
                    <a:pt x="307603" y="264894"/>
                  </a:cubicBezTo>
                  <a:cubicBezTo>
                    <a:pt x="311985" y="269234"/>
                    <a:pt x="316731" y="273936"/>
                    <a:pt x="322573" y="277554"/>
                  </a:cubicBezTo>
                  <a:cubicBezTo>
                    <a:pt x="324764" y="279000"/>
                    <a:pt x="322573" y="281894"/>
                    <a:pt x="320382" y="280809"/>
                  </a:cubicBezTo>
                  <a:cubicBezTo>
                    <a:pt x="315271" y="278277"/>
                    <a:pt x="310889" y="274298"/>
                    <a:pt x="306508" y="270319"/>
                  </a:cubicBezTo>
                  <a:cubicBezTo>
                    <a:pt x="301761" y="265617"/>
                    <a:pt x="297015" y="262000"/>
                    <a:pt x="291173" y="258745"/>
                  </a:cubicBezTo>
                  <a:cubicBezTo>
                    <a:pt x="288617" y="257298"/>
                    <a:pt x="290442" y="253681"/>
                    <a:pt x="292998" y="254404"/>
                  </a:cubicBezTo>
                  <a:close/>
                  <a:moveTo>
                    <a:pt x="228394" y="253918"/>
                  </a:moveTo>
                  <a:cubicBezTo>
                    <a:pt x="235564" y="257203"/>
                    <a:pt x="241299" y="263407"/>
                    <a:pt x="247393" y="268151"/>
                  </a:cubicBezTo>
                  <a:cubicBezTo>
                    <a:pt x="251336" y="271071"/>
                    <a:pt x="259223" y="279099"/>
                    <a:pt x="264600" y="278370"/>
                  </a:cubicBezTo>
                  <a:cubicBezTo>
                    <a:pt x="265675" y="278370"/>
                    <a:pt x="266033" y="280194"/>
                    <a:pt x="264958" y="280559"/>
                  </a:cubicBezTo>
                  <a:cubicBezTo>
                    <a:pt x="259939" y="283479"/>
                    <a:pt x="251695" y="276545"/>
                    <a:pt x="247752" y="273990"/>
                  </a:cubicBezTo>
                  <a:cubicBezTo>
                    <a:pt x="240224" y="268881"/>
                    <a:pt x="233054" y="263407"/>
                    <a:pt x="225168" y="259028"/>
                  </a:cubicBezTo>
                  <a:cubicBezTo>
                    <a:pt x="221942" y="257203"/>
                    <a:pt x="225168" y="252094"/>
                    <a:pt x="228394" y="253918"/>
                  </a:cubicBezTo>
                  <a:close/>
                  <a:moveTo>
                    <a:pt x="201937" y="253559"/>
                  </a:moveTo>
                  <a:cubicBezTo>
                    <a:pt x="214885" y="260886"/>
                    <a:pt x="225675" y="271144"/>
                    <a:pt x="240061" y="276273"/>
                  </a:cubicBezTo>
                  <a:cubicBezTo>
                    <a:pt x="242219" y="277005"/>
                    <a:pt x="241140" y="280302"/>
                    <a:pt x="238982" y="279570"/>
                  </a:cubicBezTo>
                  <a:cubicBezTo>
                    <a:pt x="224596" y="275540"/>
                    <a:pt x="212007" y="266015"/>
                    <a:pt x="199060" y="257955"/>
                  </a:cubicBezTo>
                  <a:cubicBezTo>
                    <a:pt x="196542" y="256124"/>
                    <a:pt x="199060" y="252094"/>
                    <a:pt x="201937" y="253559"/>
                  </a:cubicBezTo>
                  <a:close/>
                  <a:moveTo>
                    <a:pt x="651945" y="240471"/>
                  </a:moveTo>
                  <a:cubicBezTo>
                    <a:pt x="652307" y="239394"/>
                    <a:pt x="654113" y="239753"/>
                    <a:pt x="654113" y="240471"/>
                  </a:cubicBezTo>
                  <a:cubicBezTo>
                    <a:pt x="650500" y="284622"/>
                    <a:pt x="662783" y="329492"/>
                    <a:pt x="681207" y="368978"/>
                  </a:cubicBezTo>
                  <a:cubicBezTo>
                    <a:pt x="697825" y="404156"/>
                    <a:pt x="720223" y="437180"/>
                    <a:pt x="754543" y="456922"/>
                  </a:cubicBezTo>
                  <a:cubicBezTo>
                    <a:pt x="758156" y="458717"/>
                    <a:pt x="754904" y="464460"/>
                    <a:pt x="751292" y="462307"/>
                  </a:cubicBezTo>
                  <a:cubicBezTo>
                    <a:pt x="714082" y="441128"/>
                    <a:pt x="689516" y="404873"/>
                    <a:pt x="673260" y="366465"/>
                  </a:cubicBezTo>
                  <a:cubicBezTo>
                    <a:pt x="663144" y="343492"/>
                    <a:pt x="655919" y="320877"/>
                    <a:pt x="651945" y="296468"/>
                  </a:cubicBezTo>
                  <a:cubicBezTo>
                    <a:pt x="649055" y="278161"/>
                    <a:pt x="645804" y="258060"/>
                    <a:pt x="651945" y="240471"/>
                  </a:cubicBezTo>
                  <a:close/>
                  <a:moveTo>
                    <a:pt x="49400" y="239966"/>
                  </a:moveTo>
                  <a:cubicBezTo>
                    <a:pt x="40577" y="239651"/>
                    <a:pt x="31755" y="239921"/>
                    <a:pt x="23833" y="242078"/>
                  </a:cubicBezTo>
                  <a:cubicBezTo>
                    <a:pt x="20592" y="257898"/>
                    <a:pt x="23113" y="273718"/>
                    <a:pt x="22753" y="289538"/>
                  </a:cubicBezTo>
                  <a:cubicBezTo>
                    <a:pt x="41478" y="286302"/>
                    <a:pt x="59482" y="287740"/>
                    <a:pt x="78207" y="289898"/>
                  </a:cubicBezTo>
                  <a:cubicBezTo>
                    <a:pt x="100893" y="292055"/>
                    <a:pt x="122499" y="291695"/>
                    <a:pt x="144825" y="290617"/>
                  </a:cubicBezTo>
                  <a:cubicBezTo>
                    <a:pt x="190557" y="289179"/>
                    <a:pt x="235568" y="289898"/>
                    <a:pt x="280940" y="290976"/>
                  </a:cubicBezTo>
                  <a:cubicBezTo>
                    <a:pt x="372404" y="293493"/>
                    <a:pt x="463148" y="288100"/>
                    <a:pt x="554612" y="292774"/>
                  </a:cubicBezTo>
                  <a:cubicBezTo>
                    <a:pt x="554612" y="279830"/>
                    <a:pt x="554612" y="266527"/>
                    <a:pt x="556052" y="254302"/>
                  </a:cubicBezTo>
                  <a:cubicBezTo>
                    <a:pt x="556052" y="253943"/>
                    <a:pt x="556052" y="253943"/>
                    <a:pt x="556052" y="253943"/>
                  </a:cubicBezTo>
                  <a:cubicBezTo>
                    <a:pt x="556412" y="251786"/>
                    <a:pt x="556412" y="249628"/>
                    <a:pt x="556412" y="247471"/>
                  </a:cubicBezTo>
                  <a:cubicBezTo>
                    <a:pt x="511040" y="249988"/>
                    <a:pt x="465668" y="249988"/>
                    <a:pt x="419936" y="249269"/>
                  </a:cubicBezTo>
                  <a:cubicBezTo>
                    <a:pt x="373124" y="248190"/>
                    <a:pt x="326672" y="245314"/>
                    <a:pt x="280220" y="243516"/>
                  </a:cubicBezTo>
                  <a:cubicBezTo>
                    <a:pt x="233048" y="241718"/>
                    <a:pt x="186596" y="242078"/>
                    <a:pt x="139423" y="242078"/>
                  </a:cubicBezTo>
                  <a:cubicBezTo>
                    <a:pt x="117818" y="242078"/>
                    <a:pt x="96572" y="241718"/>
                    <a:pt x="74966" y="241359"/>
                  </a:cubicBezTo>
                  <a:cubicBezTo>
                    <a:pt x="67044" y="241179"/>
                    <a:pt x="58222" y="240280"/>
                    <a:pt x="49400" y="239966"/>
                  </a:cubicBezTo>
                  <a:close/>
                  <a:moveTo>
                    <a:pt x="581259" y="235606"/>
                  </a:moveTo>
                  <a:cubicBezTo>
                    <a:pt x="574057" y="236325"/>
                    <a:pt x="570456" y="240280"/>
                    <a:pt x="568655" y="246033"/>
                  </a:cubicBezTo>
                  <a:cubicBezTo>
                    <a:pt x="568295" y="247830"/>
                    <a:pt x="568295" y="249988"/>
                    <a:pt x="568295" y="252145"/>
                  </a:cubicBezTo>
                  <a:cubicBezTo>
                    <a:pt x="572256" y="256100"/>
                    <a:pt x="576217" y="260415"/>
                    <a:pt x="581259" y="264010"/>
                  </a:cubicBezTo>
                  <a:cubicBezTo>
                    <a:pt x="581979" y="264370"/>
                    <a:pt x="581259" y="266167"/>
                    <a:pt x="580178" y="265448"/>
                  </a:cubicBezTo>
                  <a:cubicBezTo>
                    <a:pt x="577658" y="264010"/>
                    <a:pt x="575137" y="261853"/>
                    <a:pt x="572976" y="259696"/>
                  </a:cubicBezTo>
                  <a:cubicBezTo>
                    <a:pt x="571536" y="258617"/>
                    <a:pt x="570456" y="257538"/>
                    <a:pt x="569375" y="256460"/>
                  </a:cubicBezTo>
                  <a:cubicBezTo>
                    <a:pt x="569375" y="256460"/>
                    <a:pt x="569015" y="255741"/>
                    <a:pt x="568295" y="255381"/>
                  </a:cubicBezTo>
                  <a:cubicBezTo>
                    <a:pt x="568295" y="256460"/>
                    <a:pt x="568295" y="257179"/>
                    <a:pt x="568295" y="257898"/>
                  </a:cubicBezTo>
                  <a:cubicBezTo>
                    <a:pt x="568295" y="258617"/>
                    <a:pt x="568295" y="259336"/>
                    <a:pt x="568295" y="260055"/>
                  </a:cubicBezTo>
                  <a:cubicBezTo>
                    <a:pt x="572976" y="263651"/>
                    <a:pt x="577298" y="267606"/>
                    <a:pt x="581979" y="270482"/>
                  </a:cubicBezTo>
                  <a:cubicBezTo>
                    <a:pt x="582699" y="271201"/>
                    <a:pt x="581979" y="272280"/>
                    <a:pt x="581619" y="271920"/>
                  </a:cubicBezTo>
                  <a:cubicBezTo>
                    <a:pt x="577298" y="269044"/>
                    <a:pt x="572256" y="266167"/>
                    <a:pt x="568295" y="262932"/>
                  </a:cubicBezTo>
                  <a:cubicBezTo>
                    <a:pt x="568295" y="264729"/>
                    <a:pt x="568295" y="266887"/>
                    <a:pt x="568295" y="268684"/>
                  </a:cubicBezTo>
                  <a:cubicBezTo>
                    <a:pt x="570816" y="269403"/>
                    <a:pt x="572976" y="271561"/>
                    <a:pt x="574777" y="273358"/>
                  </a:cubicBezTo>
                  <a:cubicBezTo>
                    <a:pt x="577658" y="275516"/>
                    <a:pt x="580178" y="278033"/>
                    <a:pt x="582699" y="280190"/>
                  </a:cubicBezTo>
                  <a:cubicBezTo>
                    <a:pt x="583059" y="280549"/>
                    <a:pt x="583059" y="280909"/>
                    <a:pt x="582699" y="280909"/>
                  </a:cubicBezTo>
                  <a:cubicBezTo>
                    <a:pt x="580178" y="279830"/>
                    <a:pt x="577658" y="278033"/>
                    <a:pt x="575857" y="276235"/>
                  </a:cubicBezTo>
                  <a:cubicBezTo>
                    <a:pt x="573336" y="274078"/>
                    <a:pt x="570816" y="272639"/>
                    <a:pt x="567935" y="271201"/>
                  </a:cubicBezTo>
                  <a:cubicBezTo>
                    <a:pt x="567935" y="272639"/>
                    <a:pt x="567575" y="273718"/>
                    <a:pt x="567575" y="275156"/>
                  </a:cubicBezTo>
                  <a:cubicBezTo>
                    <a:pt x="572976" y="278752"/>
                    <a:pt x="576937" y="283785"/>
                    <a:pt x="582339" y="286662"/>
                  </a:cubicBezTo>
                  <a:cubicBezTo>
                    <a:pt x="583059" y="287021"/>
                    <a:pt x="582699" y="288100"/>
                    <a:pt x="581979" y="288100"/>
                  </a:cubicBezTo>
                  <a:cubicBezTo>
                    <a:pt x="576577" y="285583"/>
                    <a:pt x="572616" y="280909"/>
                    <a:pt x="567575" y="278033"/>
                  </a:cubicBezTo>
                  <a:cubicBezTo>
                    <a:pt x="567575" y="280190"/>
                    <a:pt x="567575" y="281988"/>
                    <a:pt x="567575" y="284145"/>
                  </a:cubicBezTo>
                  <a:cubicBezTo>
                    <a:pt x="567935" y="283785"/>
                    <a:pt x="568295" y="283785"/>
                    <a:pt x="569015" y="283785"/>
                  </a:cubicBezTo>
                  <a:cubicBezTo>
                    <a:pt x="571176" y="285224"/>
                    <a:pt x="573697" y="287381"/>
                    <a:pt x="575497" y="289179"/>
                  </a:cubicBezTo>
                  <a:cubicBezTo>
                    <a:pt x="578018" y="290976"/>
                    <a:pt x="580178" y="292415"/>
                    <a:pt x="582699" y="293853"/>
                  </a:cubicBezTo>
                  <a:cubicBezTo>
                    <a:pt x="583059" y="294212"/>
                    <a:pt x="582699" y="294572"/>
                    <a:pt x="581979" y="294572"/>
                  </a:cubicBezTo>
                  <a:cubicBezTo>
                    <a:pt x="579458" y="294212"/>
                    <a:pt x="577298" y="292415"/>
                    <a:pt x="575137" y="290976"/>
                  </a:cubicBezTo>
                  <a:cubicBezTo>
                    <a:pt x="572976" y="289179"/>
                    <a:pt x="570456" y="287740"/>
                    <a:pt x="567575" y="285943"/>
                  </a:cubicBezTo>
                  <a:cubicBezTo>
                    <a:pt x="567575" y="287740"/>
                    <a:pt x="567935" y="289538"/>
                    <a:pt x="568295" y="290976"/>
                  </a:cubicBezTo>
                  <a:cubicBezTo>
                    <a:pt x="573336" y="294572"/>
                    <a:pt x="577658" y="298886"/>
                    <a:pt x="582699" y="302122"/>
                  </a:cubicBezTo>
                  <a:cubicBezTo>
                    <a:pt x="583059" y="302841"/>
                    <a:pt x="582699" y="303920"/>
                    <a:pt x="581619" y="303561"/>
                  </a:cubicBezTo>
                  <a:cubicBezTo>
                    <a:pt x="577298" y="301044"/>
                    <a:pt x="572976" y="297808"/>
                    <a:pt x="569015" y="294572"/>
                  </a:cubicBezTo>
                  <a:cubicBezTo>
                    <a:pt x="569736" y="298167"/>
                    <a:pt x="571176" y="301403"/>
                    <a:pt x="573336" y="303561"/>
                  </a:cubicBezTo>
                  <a:cubicBezTo>
                    <a:pt x="575857" y="305718"/>
                    <a:pt x="579098" y="307875"/>
                    <a:pt x="582699" y="308954"/>
                  </a:cubicBezTo>
                  <a:cubicBezTo>
                    <a:pt x="584499" y="308954"/>
                    <a:pt x="585940" y="308235"/>
                    <a:pt x="588100" y="307516"/>
                  </a:cubicBezTo>
                  <a:cubicBezTo>
                    <a:pt x="594942" y="304639"/>
                    <a:pt x="598903" y="300325"/>
                    <a:pt x="600704" y="294572"/>
                  </a:cubicBezTo>
                  <a:cubicBezTo>
                    <a:pt x="600704" y="292055"/>
                    <a:pt x="600704" y="289538"/>
                    <a:pt x="600704" y="287740"/>
                  </a:cubicBezTo>
                  <a:cubicBezTo>
                    <a:pt x="600704" y="274797"/>
                    <a:pt x="601784" y="260774"/>
                    <a:pt x="601064" y="247830"/>
                  </a:cubicBezTo>
                  <a:cubicBezTo>
                    <a:pt x="599983" y="247471"/>
                    <a:pt x="599623" y="246752"/>
                    <a:pt x="599263" y="245673"/>
                  </a:cubicBezTo>
                  <a:cubicBezTo>
                    <a:pt x="597103" y="238482"/>
                    <a:pt x="588821" y="234527"/>
                    <a:pt x="581259" y="235606"/>
                  </a:cubicBezTo>
                  <a:close/>
                  <a:moveTo>
                    <a:pt x="38916" y="223376"/>
                  </a:moveTo>
                  <a:cubicBezTo>
                    <a:pt x="50763" y="223376"/>
                    <a:pt x="62609" y="223738"/>
                    <a:pt x="74456" y="223738"/>
                  </a:cubicBezTo>
                  <a:cubicBezTo>
                    <a:pt x="75533" y="223738"/>
                    <a:pt x="75533" y="225183"/>
                    <a:pt x="74456" y="225183"/>
                  </a:cubicBezTo>
                  <a:cubicBezTo>
                    <a:pt x="63686" y="225906"/>
                    <a:pt x="52917" y="226267"/>
                    <a:pt x="42147" y="226267"/>
                  </a:cubicBezTo>
                  <a:cubicBezTo>
                    <a:pt x="31737" y="226267"/>
                    <a:pt x="20608" y="225183"/>
                    <a:pt x="10198" y="227351"/>
                  </a:cubicBezTo>
                  <a:cubicBezTo>
                    <a:pt x="10198" y="240000"/>
                    <a:pt x="8403" y="252648"/>
                    <a:pt x="7326" y="264935"/>
                  </a:cubicBezTo>
                  <a:cubicBezTo>
                    <a:pt x="6967" y="266019"/>
                    <a:pt x="5531" y="266019"/>
                    <a:pt x="5531" y="264935"/>
                  </a:cubicBezTo>
                  <a:cubicBezTo>
                    <a:pt x="4454" y="251925"/>
                    <a:pt x="7326" y="238554"/>
                    <a:pt x="7326" y="225545"/>
                  </a:cubicBezTo>
                  <a:cubicBezTo>
                    <a:pt x="7326" y="224099"/>
                    <a:pt x="8762" y="223738"/>
                    <a:pt x="9839" y="224099"/>
                  </a:cubicBezTo>
                  <a:cubicBezTo>
                    <a:pt x="19172" y="221931"/>
                    <a:pt x="29224" y="223376"/>
                    <a:pt x="38916" y="223376"/>
                  </a:cubicBezTo>
                  <a:close/>
                  <a:moveTo>
                    <a:pt x="3259" y="216311"/>
                  </a:moveTo>
                  <a:cubicBezTo>
                    <a:pt x="22880" y="216311"/>
                    <a:pt x="42858" y="215581"/>
                    <a:pt x="62122" y="219962"/>
                  </a:cubicBezTo>
                  <a:cubicBezTo>
                    <a:pt x="62835" y="219962"/>
                    <a:pt x="62478" y="221058"/>
                    <a:pt x="62122" y="221058"/>
                  </a:cubicBezTo>
                  <a:cubicBezTo>
                    <a:pt x="42858" y="219962"/>
                    <a:pt x="23594" y="219597"/>
                    <a:pt x="4330" y="219962"/>
                  </a:cubicBezTo>
                  <a:cubicBezTo>
                    <a:pt x="2903" y="229821"/>
                    <a:pt x="2903" y="240044"/>
                    <a:pt x="2546" y="250268"/>
                  </a:cubicBezTo>
                  <a:cubicBezTo>
                    <a:pt x="2546" y="251729"/>
                    <a:pt x="762" y="251363"/>
                    <a:pt x="762" y="250268"/>
                  </a:cubicBezTo>
                  <a:cubicBezTo>
                    <a:pt x="-308" y="239679"/>
                    <a:pt x="-308" y="229091"/>
                    <a:pt x="1119" y="218867"/>
                  </a:cubicBezTo>
                  <a:cubicBezTo>
                    <a:pt x="1119" y="218502"/>
                    <a:pt x="1476" y="218137"/>
                    <a:pt x="1832" y="217772"/>
                  </a:cubicBezTo>
                  <a:cubicBezTo>
                    <a:pt x="1832" y="217406"/>
                    <a:pt x="2189" y="216311"/>
                    <a:pt x="3259" y="216311"/>
                  </a:cubicBezTo>
                  <a:close/>
                  <a:moveTo>
                    <a:pt x="558653" y="213994"/>
                  </a:moveTo>
                  <a:cubicBezTo>
                    <a:pt x="559010" y="213994"/>
                    <a:pt x="559723" y="214726"/>
                    <a:pt x="559010" y="215093"/>
                  </a:cubicBezTo>
                  <a:cubicBezTo>
                    <a:pt x="552595" y="218390"/>
                    <a:pt x="549744" y="224618"/>
                    <a:pt x="546181" y="231212"/>
                  </a:cubicBezTo>
                  <a:cubicBezTo>
                    <a:pt x="545468" y="232677"/>
                    <a:pt x="542617" y="231578"/>
                    <a:pt x="543330" y="229747"/>
                  </a:cubicBezTo>
                  <a:cubicBezTo>
                    <a:pt x="545824" y="223519"/>
                    <a:pt x="551882" y="215093"/>
                    <a:pt x="558653" y="213994"/>
                  </a:cubicBezTo>
                  <a:close/>
                  <a:moveTo>
                    <a:pt x="574869" y="212270"/>
                  </a:moveTo>
                  <a:cubicBezTo>
                    <a:pt x="575592" y="212270"/>
                    <a:pt x="575592" y="213359"/>
                    <a:pt x="574869" y="213359"/>
                  </a:cubicBezTo>
                  <a:cubicBezTo>
                    <a:pt x="563294" y="213722"/>
                    <a:pt x="554975" y="223156"/>
                    <a:pt x="551358" y="234042"/>
                  </a:cubicBezTo>
                  <a:cubicBezTo>
                    <a:pt x="550634" y="235856"/>
                    <a:pt x="547379" y="235130"/>
                    <a:pt x="548102" y="232953"/>
                  </a:cubicBezTo>
                  <a:cubicBezTo>
                    <a:pt x="552081" y="221704"/>
                    <a:pt x="562209" y="210819"/>
                    <a:pt x="574869" y="212270"/>
                  </a:cubicBezTo>
                  <a:close/>
                  <a:moveTo>
                    <a:pt x="648704" y="202371"/>
                  </a:moveTo>
                  <a:cubicBezTo>
                    <a:pt x="649781" y="201294"/>
                    <a:pt x="651578" y="202371"/>
                    <a:pt x="650859" y="203448"/>
                  </a:cubicBezTo>
                  <a:cubicBezTo>
                    <a:pt x="645470" y="213143"/>
                    <a:pt x="645829" y="224632"/>
                    <a:pt x="644392" y="235045"/>
                  </a:cubicBezTo>
                  <a:cubicBezTo>
                    <a:pt x="641877" y="249407"/>
                    <a:pt x="640800" y="263410"/>
                    <a:pt x="641159" y="277772"/>
                  </a:cubicBezTo>
                  <a:cubicBezTo>
                    <a:pt x="641877" y="307574"/>
                    <a:pt x="648704" y="337016"/>
                    <a:pt x="661997" y="363945"/>
                  </a:cubicBezTo>
                  <a:cubicBezTo>
                    <a:pt x="673494" y="388720"/>
                    <a:pt x="689302" y="414213"/>
                    <a:pt x="707984" y="435038"/>
                  </a:cubicBezTo>
                  <a:cubicBezTo>
                    <a:pt x="724511" y="453709"/>
                    <a:pt x="744990" y="465558"/>
                    <a:pt x="767265" y="476329"/>
                  </a:cubicBezTo>
                  <a:cubicBezTo>
                    <a:pt x="770858" y="478483"/>
                    <a:pt x="767624" y="483510"/>
                    <a:pt x="764031" y="482074"/>
                  </a:cubicBezTo>
                  <a:cubicBezTo>
                    <a:pt x="709781" y="456940"/>
                    <a:pt x="674572" y="409904"/>
                    <a:pt x="651578" y="355687"/>
                  </a:cubicBezTo>
                  <a:cubicBezTo>
                    <a:pt x="640440" y="329117"/>
                    <a:pt x="634692" y="300033"/>
                    <a:pt x="635770" y="271309"/>
                  </a:cubicBezTo>
                  <a:cubicBezTo>
                    <a:pt x="636129" y="251202"/>
                    <a:pt x="636129" y="219246"/>
                    <a:pt x="648704" y="202371"/>
                  </a:cubicBezTo>
                  <a:close/>
                  <a:moveTo>
                    <a:pt x="876581" y="36640"/>
                  </a:moveTo>
                  <a:cubicBezTo>
                    <a:pt x="833684" y="33090"/>
                    <a:pt x="790293" y="42169"/>
                    <a:pt x="750863" y="64461"/>
                  </a:cubicBezTo>
                  <a:cubicBezTo>
                    <a:pt x="757344" y="73809"/>
                    <a:pt x="763826" y="82798"/>
                    <a:pt x="769228" y="92505"/>
                  </a:cubicBezTo>
                  <a:cubicBezTo>
                    <a:pt x="771748" y="96460"/>
                    <a:pt x="765627" y="99696"/>
                    <a:pt x="763106" y="96101"/>
                  </a:cubicBezTo>
                  <a:cubicBezTo>
                    <a:pt x="756624" y="87112"/>
                    <a:pt x="750143" y="77764"/>
                    <a:pt x="744021" y="68416"/>
                  </a:cubicBezTo>
                  <a:cubicBezTo>
                    <a:pt x="742581" y="69494"/>
                    <a:pt x="741140" y="70573"/>
                    <a:pt x="739340" y="71292"/>
                  </a:cubicBezTo>
                  <a:cubicBezTo>
                    <a:pt x="744381" y="77404"/>
                    <a:pt x="750143" y="83876"/>
                    <a:pt x="750143" y="91786"/>
                  </a:cubicBezTo>
                  <a:cubicBezTo>
                    <a:pt x="750503" y="95382"/>
                    <a:pt x="745101" y="96101"/>
                    <a:pt x="743661" y="93224"/>
                  </a:cubicBezTo>
                  <a:cubicBezTo>
                    <a:pt x="740060" y="87472"/>
                    <a:pt x="736819" y="81359"/>
                    <a:pt x="733218" y="75607"/>
                  </a:cubicBezTo>
                  <a:cubicBezTo>
                    <a:pt x="727817" y="79202"/>
                    <a:pt x="722415" y="83157"/>
                    <a:pt x="717014" y="87472"/>
                  </a:cubicBezTo>
                  <a:cubicBezTo>
                    <a:pt x="675603" y="121629"/>
                    <a:pt x="640674" y="168730"/>
                    <a:pt x="630952" y="222662"/>
                  </a:cubicBezTo>
                  <a:cubicBezTo>
                    <a:pt x="620869" y="280549"/>
                    <a:pt x="634192" y="338078"/>
                    <a:pt x="660119" y="390572"/>
                  </a:cubicBezTo>
                  <a:cubicBezTo>
                    <a:pt x="686766" y="445942"/>
                    <a:pt x="731418" y="480459"/>
                    <a:pt x="789753" y="498437"/>
                  </a:cubicBezTo>
                  <a:cubicBezTo>
                    <a:pt x="848088" y="516774"/>
                    <a:pt x="907144" y="508144"/>
                    <a:pt x="961158" y="479740"/>
                  </a:cubicBezTo>
                  <a:cubicBezTo>
                    <a:pt x="996807" y="461403"/>
                    <a:pt x="1040379" y="413943"/>
                    <a:pt x="1060184" y="381583"/>
                  </a:cubicBezTo>
                  <a:cubicBezTo>
                    <a:pt x="1083950" y="334123"/>
                    <a:pt x="1089351" y="313269"/>
                    <a:pt x="1090072" y="260055"/>
                  </a:cubicBezTo>
                  <a:cubicBezTo>
                    <a:pt x="1089712" y="253224"/>
                    <a:pt x="1088271" y="238123"/>
                    <a:pt x="1087551" y="231291"/>
                  </a:cubicBezTo>
                  <a:cubicBezTo>
                    <a:pt x="1083590" y="202527"/>
                    <a:pt x="1076748" y="171606"/>
                    <a:pt x="1059824" y="147157"/>
                  </a:cubicBezTo>
                  <a:cubicBezTo>
                    <a:pt x="1059104" y="146797"/>
                    <a:pt x="1058743" y="146078"/>
                    <a:pt x="1058743" y="145359"/>
                  </a:cubicBezTo>
                  <a:lnTo>
                    <a:pt x="1058383" y="144999"/>
                  </a:lnTo>
                  <a:cubicBezTo>
                    <a:pt x="1041819" y="122348"/>
                    <a:pt x="1021654" y="101854"/>
                    <a:pt x="999328" y="84595"/>
                  </a:cubicBezTo>
                  <a:cubicBezTo>
                    <a:pt x="961878" y="56371"/>
                    <a:pt x="919477" y="40191"/>
                    <a:pt x="876581" y="36640"/>
                  </a:cubicBezTo>
                  <a:close/>
                  <a:moveTo>
                    <a:pt x="894062" y="11455"/>
                  </a:moveTo>
                  <a:cubicBezTo>
                    <a:pt x="963588" y="21921"/>
                    <a:pt x="1026785" y="62573"/>
                    <a:pt x="1071347" y="118393"/>
                  </a:cubicBezTo>
                  <a:cubicBezTo>
                    <a:pt x="1104836" y="161179"/>
                    <a:pt x="1118519" y="220505"/>
                    <a:pt x="1115638" y="273718"/>
                  </a:cubicBezTo>
                  <a:cubicBezTo>
                    <a:pt x="1112758" y="334842"/>
                    <a:pt x="1101235" y="360010"/>
                    <a:pt x="1072427" y="413223"/>
                  </a:cubicBezTo>
                  <a:cubicBezTo>
                    <a:pt x="1070627" y="416459"/>
                    <a:pt x="1062705" y="427605"/>
                    <a:pt x="1058383" y="431560"/>
                  </a:cubicBezTo>
                  <a:cubicBezTo>
                    <a:pt x="1050101" y="441987"/>
                    <a:pt x="1030656" y="459246"/>
                    <a:pt x="1020934" y="468234"/>
                  </a:cubicBezTo>
                  <a:cubicBezTo>
                    <a:pt x="934871" y="548773"/>
                    <a:pt x="795514" y="558122"/>
                    <a:pt x="701530" y="484414"/>
                  </a:cubicBezTo>
                  <a:cubicBezTo>
                    <a:pt x="652197" y="445583"/>
                    <a:pt x="617628" y="380864"/>
                    <a:pt x="605745" y="314348"/>
                  </a:cubicBezTo>
                  <a:cubicBezTo>
                    <a:pt x="604665" y="315426"/>
                    <a:pt x="603584" y="316864"/>
                    <a:pt x="602504" y="317943"/>
                  </a:cubicBezTo>
                  <a:cubicBezTo>
                    <a:pt x="600344" y="319381"/>
                    <a:pt x="597823" y="320460"/>
                    <a:pt x="595302" y="321179"/>
                  </a:cubicBezTo>
                  <a:cubicBezTo>
                    <a:pt x="591341" y="322617"/>
                    <a:pt x="586300" y="323336"/>
                    <a:pt x="582339" y="323696"/>
                  </a:cubicBezTo>
                  <a:cubicBezTo>
                    <a:pt x="577658" y="324055"/>
                    <a:pt x="572256" y="324415"/>
                    <a:pt x="568295" y="321538"/>
                  </a:cubicBezTo>
                  <a:cubicBezTo>
                    <a:pt x="568295" y="321179"/>
                    <a:pt x="567935" y="320819"/>
                    <a:pt x="567935" y="320460"/>
                  </a:cubicBezTo>
                  <a:cubicBezTo>
                    <a:pt x="562174" y="318662"/>
                    <a:pt x="556052" y="311831"/>
                    <a:pt x="556412" y="305358"/>
                  </a:cubicBezTo>
                  <a:cubicBezTo>
                    <a:pt x="556052" y="304639"/>
                    <a:pt x="556052" y="304280"/>
                    <a:pt x="556052" y="303920"/>
                  </a:cubicBezTo>
                  <a:cubicBezTo>
                    <a:pt x="466749" y="308594"/>
                    <a:pt x="376365" y="307516"/>
                    <a:pt x="287062" y="304639"/>
                  </a:cubicBezTo>
                  <a:cubicBezTo>
                    <a:pt x="242050" y="303920"/>
                    <a:pt x="196678" y="302482"/>
                    <a:pt x="151306" y="303920"/>
                  </a:cubicBezTo>
                  <a:cubicBezTo>
                    <a:pt x="128620" y="304639"/>
                    <a:pt x="106655" y="306437"/>
                    <a:pt x="83969" y="303920"/>
                  </a:cubicBezTo>
                  <a:cubicBezTo>
                    <a:pt x="63443" y="301763"/>
                    <a:pt x="42558" y="298886"/>
                    <a:pt x="22033" y="302482"/>
                  </a:cubicBezTo>
                  <a:cubicBezTo>
                    <a:pt x="19512" y="302841"/>
                    <a:pt x="17712" y="302122"/>
                    <a:pt x="16271" y="300684"/>
                  </a:cubicBezTo>
                  <a:cubicBezTo>
                    <a:pt x="13030" y="300684"/>
                    <a:pt x="9429" y="298886"/>
                    <a:pt x="9789" y="294212"/>
                  </a:cubicBezTo>
                  <a:cubicBezTo>
                    <a:pt x="8709" y="283785"/>
                    <a:pt x="7629" y="271201"/>
                    <a:pt x="9069" y="259336"/>
                  </a:cubicBezTo>
                  <a:cubicBezTo>
                    <a:pt x="9069" y="251426"/>
                    <a:pt x="9789" y="243516"/>
                    <a:pt x="11950" y="235965"/>
                  </a:cubicBezTo>
                  <a:cubicBezTo>
                    <a:pt x="12310" y="232729"/>
                    <a:pt x="14831" y="231651"/>
                    <a:pt x="17351" y="231651"/>
                  </a:cubicBezTo>
                  <a:cubicBezTo>
                    <a:pt x="33196" y="225898"/>
                    <a:pt x="52281" y="228774"/>
                    <a:pt x="68845" y="229134"/>
                  </a:cubicBezTo>
                  <a:cubicBezTo>
                    <a:pt x="92611" y="229493"/>
                    <a:pt x="116017" y="229853"/>
                    <a:pt x="139783" y="229853"/>
                  </a:cubicBezTo>
                  <a:cubicBezTo>
                    <a:pt x="186596" y="229853"/>
                    <a:pt x="233408" y="229134"/>
                    <a:pt x="280220" y="231291"/>
                  </a:cubicBezTo>
                  <a:cubicBezTo>
                    <a:pt x="327032" y="232729"/>
                    <a:pt x="373484" y="236325"/>
                    <a:pt x="420297" y="237763"/>
                  </a:cubicBezTo>
                  <a:cubicBezTo>
                    <a:pt x="466028" y="238842"/>
                    <a:pt x="512481" y="235606"/>
                    <a:pt x="558213" y="237404"/>
                  </a:cubicBezTo>
                  <a:lnTo>
                    <a:pt x="565846" y="226799"/>
                  </a:lnTo>
                  <a:lnTo>
                    <a:pt x="557773" y="235655"/>
                  </a:lnTo>
                  <a:cubicBezTo>
                    <a:pt x="557405" y="237447"/>
                    <a:pt x="553729" y="236730"/>
                    <a:pt x="554832" y="234580"/>
                  </a:cubicBezTo>
                  <a:cubicBezTo>
                    <a:pt x="557038" y="228127"/>
                    <a:pt x="559979" y="223826"/>
                    <a:pt x="566596" y="220958"/>
                  </a:cubicBezTo>
                  <a:cubicBezTo>
                    <a:pt x="572846" y="218448"/>
                    <a:pt x="580198" y="215581"/>
                    <a:pt x="587183" y="216656"/>
                  </a:cubicBezTo>
                  <a:cubicBezTo>
                    <a:pt x="587919" y="216656"/>
                    <a:pt x="588286" y="217732"/>
                    <a:pt x="587551" y="217732"/>
                  </a:cubicBezTo>
                  <a:cubicBezTo>
                    <a:pt x="581301" y="218448"/>
                    <a:pt x="575419" y="220241"/>
                    <a:pt x="569537" y="222750"/>
                  </a:cubicBezTo>
                  <a:lnTo>
                    <a:pt x="566735" y="225824"/>
                  </a:lnTo>
                  <a:lnTo>
                    <a:pt x="585310" y="220145"/>
                  </a:lnTo>
                  <a:cubicBezTo>
                    <a:pt x="592241" y="219965"/>
                    <a:pt x="599263" y="221583"/>
                    <a:pt x="604665" y="225179"/>
                  </a:cubicBezTo>
                  <a:cubicBezTo>
                    <a:pt x="606105" y="216190"/>
                    <a:pt x="607905" y="207201"/>
                    <a:pt x="610786" y="198572"/>
                  </a:cubicBezTo>
                  <a:cubicBezTo>
                    <a:pt x="628431" y="140685"/>
                    <a:pt x="667681" y="88910"/>
                    <a:pt x="718454" y="54034"/>
                  </a:cubicBezTo>
                  <a:cubicBezTo>
                    <a:pt x="714493" y="49000"/>
                    <a:pt x="709812" y="43966"/>
                    <a:pt x="704771" y="39652"/>
                  </a:cubicBezTo>
                  <a:cubicBezTo>
                    <a:pt x="701890" y="36775"/>
                    <a:pt x="706211" y="32820"/>
                    <a:pt x="709092" y="35337"/>
                  </a:cubicBezTo>
                  <a:cubicBezTo>
                    <a:pt x="714493" y="40011"/>
                    <a:pt x="719535" y="45045"/>
                    <a:pt x="723856" y="50438"/>
                  </a:cubicBezTo>
                  <a:cubicBezTo>
                    <a:pt x="725656" y="49359"/>
                    <a:pt x="727817" y="48281"/>
                    <a:pt x="729977" y="46843"/>
                  </a:cubicBezTo>
                  <a:cubicBezTo>
                    <a:pt x="726376" y="41449"/>
                    <a:pt x="722415" y="36056"/>
                    <a:pt x="718454" y="30663"/>
                  </a:cubicBezTo>
                  <a:cubicBezTo>
                    <a:pt x="717014" y="28506"/>
                    <a:pt x="720975" y="25629"/>
                    <a:pt x="722775" y="27427"/>
                  </a:cubicBezTo>
                  <a:cubicBezTo>
                    <a:pt x="726737" y="33180"/>
                    <a:pt x="730698" y="38213"/>
                    <a:pt x="735019" y="43607"/>
                  </a:cubicBezTo>
                  <a:cubicBezTo>
                    <a:pt x="762026" y="27787"/>
                    <a:pt x="791914" y="16640"/>
                    <a:pt x="822882" y="11607"/>
                  </a:cubicBezTo>
                  <a:cubicBezTo>
                    <a:pt x="847008" y="7832"/>
                    <a:pt x="870887" y="7966"/>
                    <a:pt x="894062" y="11455"/>
                  </a:cubicBezTo>
                  <a:close/>
                  <a:moveTo>
                    <a:pt x="955213" y="2856"/>
                  </a:moveTo>
                  <a:cubicBezTo>
                    <a:pt x="987844" y="5014"/>
                    <a:pt x="1024420" y="30919"/>
                    <a:pt x="1047369" y="52866"/>
                  </a:cubicBezTo>
                  <a:cubicBezTo>
                    <a:pt x="1077131" y="81289"/>
                    <a:pt x="1096853" y="113310"/>
                    <a:pt x="1115141" y="150008"/>
                  </a:cubicBezTo>
                  <a:cubicBezTo>
                    <a:pt x="1116934" y="153606"/>
                    <a:pt x="1111555" y="156484"/>
                    <a:pt x="1109762" y="152886"/>
                  </a:cubicBezTo>
                  <a:lnTo>
                    <a:pt x="1082139" y="112343"/>
                  </a:lnTo>
                  <a:lnTo>
                    <a:pt x="1116726" y="175417"/>
                  </a:lnTo>
                  <a:cubicBezTo>
                    <a:pt x="1118520" y="179010"/>
                    <a:pt x="1112777" y="181884"/>
                    <a:pt x="1110983" y="178291"/>
                  </a:cubicBezTo>
                  <a:cubicBezTo>
                    <a:pt x="1100932" y="157451"/>
                    <a:pt x="1092318" y="135893"/>
                    <a:pt x="1078678" y="117209"/>
                  </a:cubicBezTo>
                  <a:cubicBezTo>
                    <a:pt x="1065756" y="98884"/>
                    <a:pt x="1051040" y="83074"/>
                    <a:pt x="1034888" y="67264"/>
                  </a:cubicBezTo>
                  <a:cubicBezTo>
                    <a:pt x="1004737" y="37801"/>
                    <a:pt x="965613" y="19835"/>
                    <a:pt x="924694" y="9415"/>
                  </a:cubicBezTo>
                  <a:cubicBezTo>
                    <a:pt x="923617" y="9415"/>
                    <a:pt x="923976" y="7619"/>
                    <a:pt x="925053" y="7978"/>
                  </a:cubicBezTo>
                  <a:cubicBezTo>
                    <a:pt x="947666" y="8697"/>
                    <a:pt x="969561" y="19476"/>
                    <a:pt x="990020" y="28099"/>
                  </a:cubicBezTo>
                  <a:cubicBezTo>
                    <a:pt x="1006890" y="35286"/>
                    <a:pt x="1022325" y="47143"/>
                    <a:pt x="1035247" y="59719"/>
                  </a:cubicBezTo>
                  <a:lnTo>
                    <a:pt x="1078876" y="107553"/>
                  </a:lnTo>
                  <a:lnTo>
                    <a:pt x="1047010" y="60781"/>
                  </a:lnTo>
                  <a:cubicBezTo>
                    <a:pt x="1022985" y="37395"/>
                    <a:pt x="988203" y="11491"/>
                    <a:pt x="954855" y="5014"/>
                  </a:cubicBezTo>
                  <a:cubicBezTo>
                    <a:pt x="953779" y="4655"/>
                    <a:pt x="953779" y="2856"/>
                    <a:pt x="955213" y="2856"/>
                  </a:cubicBezTo>
                  <a:close/>
                  <a:moveTo>
                    <a:pt x="994406" y="40"/>
                  </a:moveTo>
                  <a:cubicBezTo>
                    <a:pt x="1023287" y="10443"/>
                    <a:pt x="1051445" y="28740"/>
                    <a:pt x="1069856" y="53136"/>
                  </a:cubicBezTo>
                  <a:cubicBezTo>
                    <a:pt x="1086463" y="74661"/>
                    <a:pt x="1105596" y="94751"/>
                    <a:pt x="1114260" y="120941"/>
                  </a:cubicBezTo>
                  <a:cubicBezTo>
                    <a:pt x="1115343" y="124528"/>
                    <a:pt x="1109206" y="126322"/>
                    <a:pt x="1108123" y="122376"/>
                  </a:cubicBezTo>
                  <a:cubicBezTo>
                    <a:pt x="1099820" y="96545"/>
                    <a:pt x="1079965" y="73226"/>
                    <a:pt x="1062275" y="53136"/>
                  </a:cubicBezTo>
                  <a:cubicBezTo>
                    <a:pt x="1043142" y="30893"/>
                    <a:pt x="1019316" y="15825"/>
                    <a:pt x="993323" y="2551"/>
                  </a:cubicBezTo>
                  <a:cubicBezTo>
                    <a:pt x="991879" y="1833"/>
                    <a:pt x="992962" y="-319"/>
                    <a:pt x="994406" y="4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6" name="Freeform 1262">
              <a:extLst>
                <a:ext uri="{FF2B5EF4-FFF2-40B4-BE49-F238E27FC236}">
                  <a16:creationId xmlns:a16="http://schemas.microsoft.com/office/drawing/2014/main" id="{FDFE8CBA-BF7F-3648-8343-EF06EC584D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259964" y="1442909"/>
              <a:ext cx="701354" cy="313953"/>
            </a:xfrm>
            <a:custGeom>
              <a:avLst/>
              <a:gdLst>
                <a:gd name="T0" fmla="*/ 2052 w 2146"/>
                <a:gd name="T1" fmla="*/ 47 h 962"/>
                <a:gd name="T2" fmla="*/ 2052 w 2146"/>
                <a:gd name="T3" fmla="*/ 47 h 962"/>
                <a:gd name="T4" fmla="*/ 2017 w 2146"/>
                <a:gd name="T5" fmla="*/ 106 h 962"/>
                <a:gd name="T6" fmla="*/ 2017 w 2146"/>
                <a:gd name="T7" fmla="*/ 106 h 962"/>
                <a:gd name="T8" fmla="*/ 1930 w 2146"/>
                <a:gd name="T9" fmla="*/ 100 h 962"/>
                <a:gd name="T10" fmla="*/ 1930 w 2146"/>
                <a:gd name="T11" fmla="*/ 100 h 962"/>
                <a:gd name="T12" fmla="*/ 1723 w 2146"/>
                <a:gd name="T13" fmla="*/ 81 h 962"/>
                <a:gd name="T14" fmla="*/ 1723 w 2146"/>
                <a:gd name="T15" fmla="*/ 81 h 962"/>
                <a:gd name="T16" fmla="*/ 1569 w 2146"/>
                <a:gd name="T17" fmla="*/ 258 h 962"/>
                <a:gd name="T18" fmla="*/ 1569 w 2146"/>
                <a:gd name="T19" fmla="*/ 258 h 962"/>
                <a:gd name="T20" fmla="*/ 1544 w 2146"/>
                <a:gd name="T21" fmla="*/ 332 h 962"/>
                <a:gd name="T22" fmla="*/ 1544 w 2146"/>
                <a:gd name="T23" fmla="*/ 332 h 962"/>
                <a:gd name="T24" fmla="*/ 1421 w 2146"/>
                <a:gd name="T25" fmla="*/ 319 h 962"/>
                <a:gd name="T26" fmla="*/ 1421 w 2146"/>
                <a:gd name="T27" fmla="*/ 319 h 962"/>
                <a:gd name="T28" fmla="*/ 1323 w 2146"/>
                <a:gd name="T29" fmla="*/ 268 h 962"/>
                <a:gd name="T30" fmla="*/ 1323 w 2146"/>
                <a:gd name="T31" fmla="*/ 268 h 962"/>
                <a:gd name="T32" fmla="*/ 1200 w 2146"/>
                <a:gd name="T33" fmla="*/ 255 h 962"/>
                <a:gd name="T34" fmla="*/ 1200 w 2146"/>
                <a:gd name="T35" fmla="*/ 255 h 962"/>
                <a:gd name="T36" fmla="*/ 1028 w 2146"/>
                <a:gd name="T37" fmla="*/ 439 h 962"/>
                <a:gd name="T38" fmla="*/ 1028 w 2146"/>
                <a:gd name="T39" fmla="*/ 439 h 962"/>
                <a:gd name="T40" fmla="*/ 982 w 2146"/>
                <a:gd name="T41" fmla="*/ 557 h 962"/>
                <a:gd name="T42" fmla="*/ 982 w 2146"/>
                <a:gd name="T43" fmla="*/ 557 h 962"/>
                <a:gd name="T44" fmla="*/ 835 w 2146"/>
                <a:gd name="T45" fmla="*/ 627 h 962"/>
                <a:gd name="T46" fmla="*/ 835 w 2146"/>
                <a:gd name="T47" fmla="*/ 627 h 962"/>
                <a:gd name="T48" fmla="*/ 582 w 2146"/>
                <a:gd name="T49" fmla="*/ 568 h 962"/>
                <a:gd name="T50" fmla="*/ 582 w 2146"/>
                <a:gd name="T51" fmla="*/ 568 h 962"/>
                <a:gd name="T52" fmla="*/ 180 w 2146"/>
                <a:gd name="T53" fmla="*/ 600 h 962"/>
                <a:gd name="T54" fmla="*/ 180 w 2146"/>
                <a:gd name="T55" fmla="*/ 600 h 962"/>
                <a:gd name="T56" fmla="*/ 36 w 2146"/>
                <a:gd name="T57" fmla="*/ 927 h 962"/>
                <a:gd name="T58" fmla="*/ 36 w 2146"/>
                <a:gd name="T59" fmla="*/ 927 h 962"/>
                <a:gd name="T60" fmla="*/ 89 w 2146"/>
                <a:gd name="T61" fmla="*/ 915 h 962"/>
                <a:gd name="T62" fmla="*/ 89 w 2146"/>
                <a:gd name="T63" fmla="*/ 915 h 962"/>
                <a:gd name="T64" fmla="*/ 136 w 2146"/>
                <a:gd name="T65" fmla="*/ 713 h 962"/>
                <a:gd name="T66" fmla="*/ 136 w 2146"/>
                <a:gd name="T67" fmla="*/ 713 h 962"/>
                <a:gd name="T68" fmla="*/ 320 w 2146"/>
                <a:gd name="T69" fmla="*/ 634 h 962"/>
                <a:gd name="T70" fmla="*/ 320 w 2146"/>
                <a:gd name="T71" fmla="*/ 634 h 962"/>
                <a:gd name="T72" fmla="*/ 536 w 2146"/>
                <a:gd name="T73" fmla="*/ 637 h 962"/>
                <a:gd name="T74" fmla="*/ 536 w 2146"/>
                <a:gd name="T75" fmla="*/ 637 h 962"/>
                <a:gd name="T76" fmla="*/ 775 w 2146"/>
                <a:gd name="T77" fmla="*/ 701 h 962"/>
                <a:gd name="T78" fmla="*/ 775 w 2146"/>
                <a:gd name="T79" fmla="*/ 701 h 962"/>
                <a:gd name="T80" fmla="*/ 1043 w 2146"/>
                <a:gd name="T81" fmla="*/ 607 h 962"/>
                <a:gd name="T82" fmla="*/ 1043 w 2146"/>
                <a:gd name="T83" fmla="*/ 607 h 962"/>
                <a:gd name="T84" fmla="*/ 1147 w 2146"/>
                <a:gd name="T85" fmla="*/ 371 h 962"/>
                <a:gd name="T86" fmla="*/ 1147 w 2146"/>
                <a:gd name="T87" fmla="*/ 371 h 962"/>
                <a:gd name="T88" fmla="*/ 1266 w 2146"/>
                <a:gd name="T89" fmla="*/ 328 h 962"/>
                <a:gd name="T90" fmla="*/ 1266 w 2146"/>
                <a:gd name="T91" fmla="*/ 328 h 962"/>
                <a:gd name="T92" fmla="*/ 1370 w 2146"/>
                <a:gd name="T93" fmla="*/ 383 h 962"/>
                <a:gd name="T94" fmla="*/ 1370 w 2146"/>
                <a:gd name="T95" fmla="*/ 383 h 962"/>
                <a:gd name="T96" fmla="*/ 1602 w 2146"/>
                <a:gd name="T97" fmla="*/ 386 h 962"/>
                <a:gd name="T98" fmla="*/ 1602 w 2146"/>
                <a:gd name="T99" fmla="*/ 386 h 962"/>
                <a:gd name="T100" fmla="*/ 1674 w 2146"/>
                <a:gd name="T101" fmla="*/ 211 h 962"/>
                <a:gd name="T102" fmla="*/ 1674 w 2146"/>
                <a:gd name="T103" fmla="*/ 211 h 962"/>
                <a:gd name="T104" fmla="*/ 1842 w 2146"/>
                <a:gd name="T105" fmla="*/ 156 h 962"/>
                <a:gd name="T106" fmla="*/ 1842 w 2146"/>
                <a:gd name="T107" fmla="*/ 156 h 962"/>
                <a:gd name="T108" fmla="*/ 2023 w 2146"/>
                <a:gd name="T109" fmla="*/ 187 h 962"/>
                <a:gd name="T110" fmla="*/ 2023 w 2146"/>
                <a:gd name="T111" fmla="*/ 187 h 962"/>
                <a:gd name="T112" fmla="*/ 2137 w 2146"/>
                <a:gd name="T113" fmla="*/ 62 h 962"/>
                <a:gd name="T114" fmla="*/ 2137 w 2146"/>
                <a:gd name="T115" fmla="*/ 62 h 962"/>
                <a:gd name="T116" fmla="*/ 2052 w 2146"/>
                <a:gd name="T117" fmla="*/ 47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6" h="962">
                  <a:moveTo>
                    <a:pt x="2052" y="47"/>
                  </a:moveTo>
                  <a:lnTo>
                    <a:pt x="2052" y="47"/>
                  </a:lnTo>
                  <a:cubicBezTo>
                    <a:pt x="2047" y="68"/>
                    <a:pt x="2041" y="99"/>
                    <a:pt x="2017" y="106"/>
                  </a:cubicBezTo>
                  <a:lnTo>
                    <a:pt x="2017" y="106"/>
                  </a:lnTo>
                  <a:cubicBezTo>
                    <a:pt x="1990" y="115"/>
                    <a:pt x="1957" y="106"/>
                    <a:pt x="1930" y="100"/>
                  </a:cubicBezTo>
                  <a:lnTo>
                    <a:pt x="1930" y="100"/>
                  </a:lnTo>
                  <a:cubicBezTo>
                    <a:pt x="1862" y="85"/>
                    <a:pt x="1793" y="63"/>
                    <a:pt x="1723" y="81"/>
                  </a:cubicBezTo>
                  <a:lnTo>
                    <a:pt x="1723" y="81"/>
                  </a:lnTo>
                  <a:cubicBezTo>
                    <a:pt x="1643" y="102"/>
                    <a:pt x="1594" y="185"/>
                    <a:pt x="1569" y="258"/>
                  </a:cubicBezTo>
                  <a:lnTo>
                    <a:pt x="1569" y="258"/>
                  </a:lnTo>
                  <a:cubicBezTo>
                    <a:pt x="1561" y="279"/>
                    <a:pt x="1560" y="315"/>
                    <a:pt x="1544" y="332"/>
                  </a:cubicBezTo>
                  <a:lnTo>
                    <a:pt x="1544" y="332"/>
                  </a:lnTo>
                  <a:cubicBezTo>
                    <a:pt x="1523" y="353"/>
                    <a:pt x="1445" y="327"/>
                    <a:pt x="1421" y="319"/>
                  </a:cubicBezTo>
                  <a:lnTo>
                    <a:pt x="1421" y="319"/>
                  </a:lnTo>
                  <a:cubicBezTo>
                    <a:pt x="1386" y="308"/>
                    <a:pt x="1356" y="284"/>
                    <a:pt x="1323" y="268"/>
                  </a:cubicBezTo>
                  <a:lnTo>
                    <a:pt x="1323" y="268"/>
                  </a:lnTo>
                  <a:cubicBezTo>
                    <a:pt x="1283" y="249"/>
                    <a:pt x="1243" y="245"/>
                    <a:pt x="1200" y="255"/>
                  </a:cubicBezTo>
                  <a:lnTo>
                    <a:pt x="1200" y="255"/>
                  </a:lnTo>
                  <a:cubicBezTo>
                    <a:pt x="1106" y="276"/>
                    <a:pt x="1057" y="354"/>
                    <a:pt x="1028" y="439"/>
                  </a:cubicBezTo>
                  <a:lnTo>
                    <a:pt x="1028" y="439"/>
                  </a:lnTo>
                  <a:cubicBezTo>
                    <a:pt x="1013" y="479"/>
                    <a:pt x="1002" y="520"/>
                    <a:pt x="982" y="557"/>
                  </a:cubicBezTo>
                  <a:lnTo>
                    <a:pt x="982" y="557"/>
                  </a:lnTo>
                  <a:cubicBezTo>
                    <a:pt x="954" y="608"/>
                    <a:pt x="891" y="627"/>
                    <a:pt x="835" y="627"/>
                  </a:cubicBezTo>
                  <a:lnTo>
                    <a:pt x="835" y="627"/>
                  </a:lnTo>
                  <a:cubicBezTo>
                    <a:pt x="749" y="626"/>
                    <a:pt x="665" y="586"/>
                    <a:pt x="582" y="568"/>
                  </a:cubicBezTo>
                  <a:lnTo>
                    <a:pt x="582" y="568"/>
                  </a:lnTo>
                  <a:cubicBezTo>
                    <a:pt x="452" y="539"/>
                    <a:pt x="302" y="543"/>
                    <a:pt x="180" y="600"/>
                  </a:cubicBezTo>
                  <a:lnTo>
                    <a:pt x="180" y="600"/>
                  </a:lnTo>
                  <a:cubicBezTo>
                    <a:pt x="49" y="661"/>
                    <a:pt x="0" y="791"/>
                    <a:pt x="36" y="927"/>
                  </a:cubicBezTo>
                  <a:lnTo>
                    <a:pt x="36" y="927"/>
                  </a:lnTo>
                  <a:cubicBezTo>
                    <a:pt x="45" y="961"/>
                    <a:pt x="97" y="950"/>
                    <a:pt x="89" y="915"/>
                  </a:cubicBezTo>
                  <a:lnTo>
                    <a:pt x="89" y="915"/>
                  </a:lnTo>
                  <a:cubicBezTo>
                    <a:pt x="74" y="842"/>
                    <a:pt x="80" y="767"/>
                    <a:pt x="136" y="713"/>
                  </a:cubicBezTo>
                  <a:lnTo>
                    <a:pt x="136" y="713"/>
                  </a:lnTo>
                  <a:cubicBezTo>
                    <a:pt x="184" y="665"/>
                    <a:pt x="256" y="645"/>
                    <a:pt x="320" y="634"/>
                  </a:cubicBezTo>
                  <a:lnTo>
                    <a:pt x="320" y="634"/>
                  </a:lnTo>
                  <a:cubicBezTo>
                    <a:pt x="391" y="623"/>
                    <a:pt x="466" y="625"/>
                    <a:pt x="536" y="637"/>
                  </a:cubicBezTo>
                  <a:lnTo>
                    <a:pt x="536" y="637"/>
                  </a:lnTo>
                  <a:cubicBezTo>
                    <a:pt x="617" y="652"/>
                    <a:pt x="694" y="685"/>
                    <a:pt x="775" y="701"/>
                  </a:cubicBezTo>
                  <a:lnTo>
                    <a:pt x="775" y="701"/>
                  </a:lnTo>
                  <a:cubicBezTo>
                    <a:pt x="872" y="719"/>
                    <a:pt x="986" y="694"/>
                    <a:pt x="1043" y="607"/>
                  </a:cubicBezTo>
                  <a:lnTo>
                    <a:pt x="1043" y="607"/>
                  </a:lnTo>
                  <a:cubicBezTo>
                    <a:pt x="1090" y="535"/>
                    <a:pt x="1090" y="437"/>
                    <a:pt x="1147" y="371"/>
                  </a:cubicBezTo>
                  <a:lnTo>
                    <a:pt x="1147" y="371"/>
                  </a:lnTo>
                  <a:cubicBezTo>
                    <a:pt x="1175" y="339"/>
                    <a:pt x="1224" y="318"/>
                    <a:pt x="1266" y="328"/>
                  </a:cubicBezTo>
                  <a:lnTo>
                    <a:pt x="1266" y="328"/>
                  </a:lnTo>
                  <a:cubicBezTo>
                    <a:pt x="1304" y="337"/>
                    <a:pt x="1336" y="367"/>
                    <a:pt x="1370" y="383"/>
                  </a:cubicBezTo>
                  <a:lnTo>
                    <a:pt x="1370" y="383"/>
                  </a:lnTo>
                  <a:cubicBezTo>
                    <a:pt x="1432" y="413"/>
                    <a:pt x="1547" y="442"/>
                    <a:pt x="1602" y="386"/>
                  </a:cubicBezTo>
                  <a:lnTo>
                    <a:pt x="1602" y="386"/>
                  </a:lnTo>
                  <a:cubicBezTo>
                    <a:pt x="1646" y="342"/>
                    <a:pt x="1644" y="263"/>
                    <a:pt x="1674" y="211"/>
                  </a:cubicBezTo>
                  <a:lnTo>
                    <a:pt x="1674" y="211"/>
                  </a:lnTo>
                  <a:cubicBezTo>
                    <a:pt x="1712" y="144"/>
                    <a:pt x="1773" y="141"/>
                    <a:pt x="1842" y="156"/>
                  </a:cubicBezTo>
                  <a:lnTo>
                    <a:pt x="1842" y="156"/>
                  </a:lnTo>
                  <a:cubicBezTo>
                    <a:pt x="1901" y="169"/>
                    <a:pt x="1962" y="194"/>
                    <a:pt x="2023" y="187"/>
                  </a:cubicBezTo>
                  <a:lnTo>
                    <a:pt x="2023" y="187"/>
                  </a:lnTo>
                  <a:cubicBezTo>
                    <a:pt x="2091" y="180"/>
                    <a:pt x="2126" y="125"/>
                    <a:pt x="2137" y="62"/>
                  </a:cubicBezTo>
                  <a:lnTo>
                    <a:pt x="2137" y="62"/>
                  </a:lnTo>
                  <a:cubicBezTo>
                    <a:pt x="2145" y="13"/>
                    <a:pt x="2064" y="0"/>
                    <a:pt x="2052" y="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7A5DA73-5F43-8247-A967-4E3B8A7F48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0579" y="3678902"/>
              <a:ext cx="978365" cy="1742805"/>
            </a:xfrm>
            <a:custGeom>
              <a:avLst/>
              <a:gdLst>
                <a:gd name="connsiteX0" fmla="*/ 575396 w 1078466"/>
                <a:gd name="connsiteY0" fmla="*/ 1912388 h 1921120"/>
                <a:gd name="connsiteX1" fmla="*/ 663786 w 1078466"/>
                <a:gd name="connsiteY1" fmla="*/ 1915143 h 1921120"/>
                <a:gd name="connsiteX2" fmla="*/ 663786 w 1078466"/>
                <a:gd name="connsiteY2" fmla="*/ 1921120 h 1921120"/>
                <a:gd name="connsiteX3" fmla="*/ 487007 w 1078466"/>
                <a:gd name="connsiteY3" fmla="*/ 1915143 h 1921120"/>
                <a:gd name="connsiteX4" fmla="*/ 487007 w 1078466"/>
                <a:gd name="connsiteY4" fmla="*/ 1913276 h 1921120"/>
                <a:gd name="connsiteX5" fmla="*/ 575396 w 1078466"/>
                <a:gd name="connsiteY5" fmla="*/ 1912388 h 1921120"/>
                <a:gd name="connsiteX6" fmla="*/ 485977 w 1078466"/>
                <a:gd name="connsiteY6" fmla="*/ 1899533 h 1921120"/>
                <a:gd name="connsiteX7" fmla="*/ 566186 w 1078466"/>
                <a:gd name="connsiteY7" fmla="*/ 1902090 h 1921120"/>
                <a:gd name="connsiteX8" fmla="*/ 713377 w 1078466"/>
                <a:gd name="connsiteY8" fmla="*/ 1905265 h 1921120"/>
                <a:gd name="connsiteX9" fmla="*/ 713018 w 1078466"/>
                <a:gd name="connsiteY9" fmla="*/ 1910910 h 1921120"/>
                <a:gd name="connsiteX10" fmla="*/ 406038 w 1078466"/>
                <a:gd name="connsiteY10" fmla="*/ 1905618 h 1921120"/>
                <a:gd name="connsiteX11" fmla="*/ 406038 w 1078466"/>
                <a:gd name="connsiteY11" fmla="*/ 1903854 h 1921120"/>
                <a:gd name="connsiteX12" fmla="*/ 485977 w 1078466"/>
                <a:gd name="connsiteY12" fmla="*/ 1899533 h 1921120"/>
                <a:gd name="connsiteX13" fmla="*/ 981444 w 1078466"/>
                <a:gd name="connsiteY13" fmla="*/ 1874229 h 1921120"/>
                <a:gd name="connsiteX14" fmla="*/ 982886 w 1078466"/>
                <a:gd name="connsiteY14" fmla="*/ 1880002 h 1921120"/>
                <a:gd name="connsiteX15" fmla="*/ 907549 w 1078466"/>
                <a:gd name="connsiteY15" fmla="*/ 1883610 h 1921120"/>
                <a:gd name="connsiteX16" fmla="*/ 831131 w 1078466"/>
                <a:gd name="connsiteY16" fmla="*/ 1885414 h 1921120"/>
                <a:gd name="connsiteX17" fmla="*/ 831131 w 1078466"/>
                <a:gd name="connsiteY17" fmla="*/ 1883971 h 1921120"/>
                <a:gd name="connsiteX18" fmla="*/ 907549 w 1078466"/>
                <a:gd name="connsiteY18" fmla="*/ 1878559 h 1921120"/>
                <a:gd name="connsiteX19" fmla="*/ 981444 w 1078466"/>
                <a:gd name="connsiteY19" fmla="*/ 1874229 h 1921120"/>
                <a:gd name="connsiteX20" fmla="*/ 991193 w 1078466"/>
                <a:gd name="connsiteY20" fmla="*/ 1863134 h 1921120"/>
                <a:gd name="connsiteX21" fmla="*/ 991193 w 1078466"/>
                <a:gd name="connsiteY21" fmla="*/ 1869182 h 1921120"/>
                <a:gd name="connsiteX22" fmla="*/ 859194 w 1078466"/>
                <a:gd name="connsiteY22" fmla="*/ 1875985 h 1921120"/>
                <a:gd name="connsiteX23" fmla="*/ 859194 w 1078466"/>
                <a:gd name="connsiteY23" fmla="*/ 1872962 h 1921120"/>
                <a:gd name="connsiteX24" fmla="*/ 991193 w 1078466"/>
                <a:gd name="connsiteY24" fmla="*/ 1863134 h 1921120"/>
                <a:gd name="connsiteX25" fmla="*/ 986536 w 1078466"/>
                <a:gd name="connsiteY25" fmla="*/ 1850753 h 1921120"/>
                <a:gd name="connsiteX26" fmla="*/ 988349 w 1078466"/>
                <a:gd name="connsiteY26" fmla="*/ 1855980 h 1921120"/>
                <a:gd name="connsiteX27" fmla="*/ 945206 w 1078466"/>
                <a:gd name="connsiteY27" fmla="*/ 1859465 h 1921120"/>
                <a:gd name="connsiteX28" fmla="*/ 889012 w 1078466"/>
                <a:gd name="connsiteY28" fmla="*/ 1863995 h 1921120"/>
                <a:gd name="connsiteX29" fmla="*/ 889012 w 1078466"/>
                <a:gd name="connsiteY29" fmla="*/ 1861556 h 1921120"/>
                <a:gd name="connsiteX30" fmla="*/ 944844 w 1078466"/>
                <a:gd name="connsiteY30" fmla="*/ 1855283 h 1921120"/>
                <a:gd name="connsiteX31" fmla="*/ 986536 w 1078466"/>
                <a:gd name="connsiteY31" fmla="*/ 1850753 h 1921120"/>
                <a:gd name="connsiteX32" fmla="*/ 347485 w 1078466"/>
                <a:gd name="connsiteY32" fmla="*/ 1764532 h 1921120"/>
                <a:gd name="connsiteX33" fmla="*/ 417779 w 1078466"/>
                <a:gd name="connsiteY33" fmla="*/ 1830715 h 1921120"/>
                <a:gd name="connsiteX34" fmla="*/ 414568 w 1078466"/>
                <a:gd name="connsiteY34" fmla="*/ 1836439 h 1921120"/>
                <a:gd name="connsiteX35" fmla="*/ 344631 w 1078466"/>
                <a:gd name="connsiteY35" fmla="*/ 1765247 h 1921120"/>
                <a:gd name="connsiteX36" fmla="*/ 347485 w 1078466"/>
                <a:gd name="connsiteY36" fmla="*/ 1764532 h 1921120"/>
                <a:gd name="connsiteX37" fmla="*/ 565276 w 1078466"/>
                <a:gd name="connsiteY37" fmla="*/ 1764144 h 1921120"/>
                <a:gd name="connsiteX38" fmla="*/ 569359 w 1078466"/>
                <a:gd name="connsiteY38" fmla="*/ 1764144 h 1921120"/>
                <a:gd name="connsiteX39" fmla="*/ 569359 w 1078466"/>
                <a:gd name="connsiteY39" fmla="*/ 1770121 h 1921120"/>
                <a:gd name="connsiteX40" fmla="*/ 564936 w 1078466"/>
                <a:gd name="connsiteY40" fmla="*/ 1770121 h 1921120"/>
                <a:gd name="connsiteX41" fmla="*/ 565276 w 1078466"/>
                <a:gd name="connsiteY41" fmla="*/ 1764144 h 1921120"/>
                <a:gd name="connsiteX42" fmla="*/ 556601 w 1078466"/>
                <a:gd name="connsiteY42" fmla="*/ 1762214 h 1921120"/>
                <a:gd name="connsiteX43" fmla="*/ 560967 w 1078466"/>
                <a:gd name="connsiteY43" fmla="*/ 1763348 h 1921120"/>
                <a:gd name="connsiteX44" fmla="*/ 560173 w 1078466"/>
                <a:gd name="connsiteY44" fmla="*/ 1771663 h 1921120"/>
                <a:gd name="connsiteX45" fmla="*/ 555808 w 1078466"/>
                <a:gd name="connsiteY45" fmla="*/ 1771663 h 1921120"/>
                <a:gd name="connsiteX46" fmla="*/ 556601 w 1078466"/>
                <a:gd name="connsiteY46" fmla="*/ 1762214 h 1921120"/>
                <a:gd name="connsiteX47" fmla="*/ 964810 w 1078466"/>
                <a:gd name="connsiteY47" fmla="*/ 1758885 h 1921120"/>
                <a:gd name="connsiteX48" fmla="*/ 968338 w 1078466"/>
                <a:gd name="connsiteY48" fmla="*/ 1760665 h 1921120"/>
                <a:gd name="connsiteX49" fmla="*/ 937646 w 1078466"/>
                <a:gd name="connsiteY49" fmla="*/ 1811927 h 1921120"/>
                <a:gd name="connsiteX50" fmla="*/ 933413 w 1078466"/>
                <a:gd name="connsiteY50" fmla="*/ 1809435 h 1921120"/>
                <a:gd name="connsiteX51" fmla="*/ 964810 w 1078466"/>
                <a:gd name="connsiteY51" fmla="*/ 1758885 h 1921120"/>
                <a:gd name="connsiteX52" fmla="*/ 549160 w 1078466"/>
                <a:gd name="connsiteY52" fmla="*/ 1757117 h 1921120"/>
                <a:gd name="connsiteX53" fmla="*/ 551442 w 1078466"/>
                <a:gd name="connsiteY53" fmla="*/ 1759290 h 1921120"/>
                <a:gd name="connsiteX54" fmla="*/ 549061 w 1078466"/>
                <a:gd name="connsiteY54" fmla="*/ 1774859 h 1921120"/>
                <a:gd name="connsiteX55" fmla="*/ 544696 w 1078466"/>
                <a:gd name="connsiteY55" fmla="*/ 1774135 h 1921120"/>
                <a:gd name="connsiteX56" fmla="*/ 545489 w 1078466"/>
                <a:gd name="connsiteY56" fmla="*/ 1766531 h 1921120"/>
                <a:gd name="connsiteX57" fmla="*/ 546283 w 1078466"/>
                <a:gd name="connsiteY57" fmla="*/ 1759290 h 1921120"/>
                <a:gd name="connsiteX58" fmla="*/ 549160 w 1078466"/>
                <a:gd name="connsiteY58" fmla="*/ 1757117 h 1921120"/>
                <a:gd name="connsiteX59" fmla="*/ 536493 w 1078466"/>
                <a:gd name="connsiteY59" fmla="*/ 1754474 h 1921120"/>
                <a:gd name="connsiteX60" fmla="*/ 540793 w 1078466"/>
                <a:gd name="connsiteY60" fmla="*/ 1754830 h 1921120"/>
                <a:gd name="connsiteX61" fmla="*/ 537816 w 1078466"/>
                <a:gd name="connsiteY61" fmla="*/ 1772600 h 1921120"/>
                <a:gd name="connsiteX62" fmla="*/ 533517 w 1078466"/>
                <a:gd name="connsiteY62" fmla="*/ 1772245 h 1921120"/>
                <a:gd name="connsiteX63" fmla="*/ 536493 w 1078466"/>
                <a:gd name="connsiteY63" fmla="*/ 1754474 h 1921120"/>
                <a:gd name="connsiteX64" fmla="*/ 525633 w 1078466"/>
                <a:gd name="connsiteY64" fmla="*/ 1748985 h 1921120"/>
                <a:gd name="connsiteX65" fmla="*/ 529001 w 1078466"/>
                <a:gd name="connsiteY65" fmla="*/ 1750043 h 1921120"/>
                <a:gd name="connsiteX66" fmla="*/ 525633 w 1078466"/>
                <a:gd name="connsiteY66" fmla="*/ 1762038 h 1921120"/>
                <a:gd name="connsiteX67" fmla="*/ 522266 w 1078466"/>
                <a:gd name="connsiteY67" fmla="*/ 1772974 h 1921120"/>
                <a:gd name="connsiteX68" fmla="*/ 518899 w 1078466"/>
                <a:gd name="connsiteY68" fmla="*/ 1772268 h 1921120"/>
                <a:gd name="connsiteX69" fmla="*/ 525633 w 1078466"/>
                <a:gd name="connsiteY69" fmla="*/ 1748985 h 1921120"/>
                <a:gd name="connsiteX70" fmla="*/ 509043 w 1078466"/>
                <a:gd name="connsiteY70" fmla="*/ 1738330 h 1921120"/>
                <a:gd name="connsiteX71" fmla="*/ 513044 w 1078466"/>
                <a:gd name="connsiteY71" fmla="*/ 1739433 h 1921120"/>
                <a:gd name="connsiteX72" fmla="*/ 507224 w 1078466"/>
                <a:gd name="connsiteY72" fmla="*/ 1753035 h 1921120"/>
                <a:gd name="connsiteX73" fmla="*/ 500676 w 1078466"/>
                <a:gd name="connsiteY73" fmla="*/ 1768108 h 1921120"/>
                <a:gd name="connsiteX74" fmla="*/ 497038 w 1078466"/>
                <a:gd name="connsiteY74" fmla="*/ 1766270 h 1921120"/>
                <a:gd name="connsiteX75" fmla="*/ 502858 w 1078466"/>
                <a:gd name="connsiteY75" fmla="*/ 1752667 h 1921120"/>
                <a:gd name="connsiteX76" fmla="*/ 509043 w 1078466"/>
                <a:gd name="connsiteY76" fmla="*/ 1738330 h 1921120"/>
                <a:gd name="connsiteX77" fmla="*/ 491735 w 1078466"/>
                <a:gd name="connsiteY77" fmla="*/ 1730365 h 1921120"/>
                <a:gd name="connsiteX78" fmla="*/ 494910 w 1078466"/>
                <a:gd name="connsiteY78" fmla="*/ 1732548 h 1921120"/>
                <a:gd name="connsiteX79" fmla="*/ 482563 w 1078466"/>
                <a:gd name="connsiteY79" fmla="*/ 1759469 h 1921120"/>
                <a:gd name="connsiteX80" fmla="*/ 478329 w 1078466"/>
                <a:gd name="connsiteY80" fmla="*/ 1758014 h 1921120"/>
                <a:gd name="connsiteX81" fmla="*/ 491735 w 1078466"/>
                <a:gd name="connsiteY81" fmla="*/ 1730365 h 1921120"/>
                <a:gd name="connsiteX82" fmla="*/ 339221 w 1078466"/>
                <a:gd name="connsiteY82" fmla="*/ 1726078 h 1921120"/>
                <a:gd name="connsiteX83" fmla="*/ 462184 w 1078466"/>
                <a:gd name="connsiteY83" fmla="*/ 1836175 h 1921120"/>
                <a:gd name="connsiteX84" fmla="*/ 460381 w 1078466"/>
                <a:gd name="connsiteY84" fmla="*/ 1842272 h 1921120"/>
                <a:gd name="connsiteX85" fmla="*/ 336697 w 1078466"/>
                <a:gd name="connsiteY85" fmla="*/ 1726795 h 1921120"/>
                <a:gd name="connsiteX86" fmla="*/ 339221 w 1078466"/>
                <a:gd name="connsiteY86" fmla="*/ 1726078 h 1921120"/>
                <a:gd name="connsiteX87" fmla="*/ 976545 w 1078466"/>
                <a:gd name="connsiteY87" fmla="*/ 1715332 h 1921120"/>
                <a:gd name="connsiteX88" fmla="*/ 979782 w 1078466"/>
                <a:gd name="connsiteY88" fmla="*/ 1716412 h 1921120"/>
                <a:gd name="connsiteX89" fmla="*/ 959641 w 1078466"/>
                <a:gd name="connsiteY89" fmla="*/ 1750257 h 1921120"/>
                <a:gd name="connsiteX90" fmla="*/ 940938 w 1078466"/>
                <a:gd name="connsiteY90" fmla="*/ 1779781 h 1921120"/>
                <a:gd name="connsiteX91" fmla="*/ 935903 w 1078466"/>
                <a:gd name="connsiteY91" fmla="*/ 1778341 h 1921120"/>
                <a:gd name="connsiteX92" fmla="*/ 953886 w 1078466"/>
                <a:gd name="connsiteY92" fmla="*/ 1751337 h 1921120"/>
                <a:gd name="connsiteX93" fmla="*/ 976545 w 1078466"/>
                <a:gd name="connsiteY93" fmla="*/ 1715332 h 1921120"/>
                <a:gd name="connsiteX94" fmla="*/ 478814 w 1078466"/>
                <a:gd name="connsiteY94" fmla="*/ 1713277 h 1921120"/>
                <a:gd name="connsiteX95" fmla="*/ 482868 w 1078466"/>
                <a:gd name="connsiteY95" fmla="*/ 1714373 h 1921120"/>
                <a:gd name="connsiteX96" fmla="*/ 468864 w 1078466"/>
                <a:gd name="connsiteY96" fmla="*/ 1743947 h 1921120"/>
                <a:gd name="connsiteX97" fmla="*/ 464810 w 1078466"/>
                <a:gd name="connsiteY97" fmla="*/ 1741391 h 1921120"/>
                <a:gd name="connsiteX98" fmla="*/ 478814 w 1078466"/>
                <a:gd name="connsiteY98" fmla="*/ 1713277 h 1921120"/>
                <a:gd name="connsiteX99" fmla="*/ 462630 w 1078466"/>
                <a:gd name="connsiteY99" fmla="*/ 1703858 h 1921120"/>
                <a:gd name="connsiteX100" fmla="*/ 465453 w 1078466"/>
                <a:gd name="connsiteY100" fmla="*/ 1704939 h 1921120"/>
                <a:gd name="connsiteX101" fmla="*/ 452400 w 1078466"/>
                <a:gd name="connsiteY101" fmla="*/ 1734103 h 1921120"/>
                <a:gd name="connsiteX102" fmla="*/ 448519 w 1078466"/>
                <a:gd name="connsiteY102" fmla="*/ 1732303 h 1921120"/>
                <a:gd name="connsiteX103" fmla="*/ 462630 w 1078466"/>
                <a:gd name="connsiteY103" fmla="*/ 1703858 h 1921120"/>
                <a:gd name="connsiteX104" fmla="*/ 973095 w 1078466"/>
                <a:gd name="connsiteY104" fmla="*/ 1685670 h 1921120"/>
                <a:gd name="connsiteX105" fmla="*/ 973803 w 1078466"/>
                <a:gd name="connsiteY105" fmla="*/ 1686026 h 1921120"/>
                <a:gd name="connsiteX106" fmla="*/ 953263 w 1078466"/>
                <a:gd name="connsiteY106" fmla="*/ 1724546 h 1921120"/>
                <a:gd name="connsiteX107" fmla="*/ 933786 w 1078466"/>
                <a:gd name="connsiteY107" fmla="*/ 1762352 h 1921120"/>
                <a:gd name="connsiteX108" fmla="*/ 928828 w 1078466"/>
                <a:gd name="connsiteY108" fmla="*/ 1761995 h 1921120"/>
                <a:gd name="connsiteX109" fmla="*/ 945827 w 1078466"/>
                <a:gd name="connsiteY109" fmla="*/ 1729539 h 1921120"/>
                <a:gd name="connsiteX110" fmla="*/ 973095 w 1078466"/>
                <a:gd name="connsiteY110" fmla="*/ 1685670 h 1921120"/>
                <a:gd name="connsiteX111" fmla="*/ 455437 w 1078466"/>
                <a:gd name="connsiteY111" fmla="*/ 1683553 h 1921120"/>
                <a:gd name="connsiteX112" fmla="*/ 458707 w 1078466"/>
                <a:gd name="connsiteY112" fmla="*/ 1685325 h 1921120"/>
                <a:gd name="connsiteX113" fmla="*/ 435086 w 1078466"/>
                <a:gd name="connsiteY113" fmla="*/ 1718988 h 1921120"/>
                <a:gd name="connsiteX114" fmla="*/ 431089 w 1078466"/>
                <a:gd name="connsiteY114" fmla="*/ 1716507 h 1921120"/>
                <a:gd name="connsiteX115" fmla="*/ 455437 w 1078466"/>
                <a:gd name="connsiteY115" fmla="*/ 1683553 h 1921120"/>
                <a:gd name="connsiteX116" fmla="*/ 448462 w 1078466"/>
                <a:gd name="connsiteY116" fmla="*/ 1666987 h 1921120"/>
                <a:gd name="connsiteX117" fmla="*/ 449549 w 1078466"/>
                <a:gd name="connsiteY117" fmla="*/ 1667707 h 1921120"/>
                <a:gd name="connsiteX118" fmla="*/ 422010 w 1078466"/>
                <a:gd name="connsiteY118" fmla="*/ 1706247 h 1921120"/>
                <a:gd name="connsiteX119" fmla="*/ 418386 w 1078466"/>
                <a:gd name="connsiteY119" fmla="*/ 1704086 h 1921120"/>
                <a:gd name="connsiteX120" fmla="*/ 448462 w 1078466"/>
                <a:gd name="connsiteY120" fmla="*/ 1666987 h 1921120"/>
                <a:gd name="connsiteX121" fmla="*/ 743007 w 1078466"/>
                <a:gd name="connsiteY121" fmla="*/ 1664538 h 1921120"/>
                <a:gd name="connsiteX122" fmla="*/ 745548 w 1078466"/>
                <a:gd name="connsiteY122" fmla="*/ 1664538 h 1921120"/>
                <a:gd name="connsiteX123" fmla="*/ 724128 w 1078466"/>
                <a:gd name="connsiteY123" fmla="*/ 1725951 h 1921120"/>
                <a:gd name="connsiteX124" fmla="*/ 677485 w 1078466"/>
                <a:gd name="connsiteY124" fmla="*/ 1768143 h 1921120"/>
                <a:gd name="connsiteX125" fmla="*/ 672210 w 1078466"/>
                <a:gd name="connsiteY125" fmla="*/ 1772914 h 1921120"/>
                <a:gd name="connsiteX126" fmla="*/ 667854 w 1078466"/>
                <a:gd name="connsiteY126" fmla="*/ 1768941 h 1921120"/>
                <a:gd name="connsiteX127" fmla="*/ 671684 w 1078466"/>
                <a:gd name="connsiteY127" fmla="*/ 1766081 h 1921120"/>
                <a:gd name="connsiteX128" fmla="*/ 695673 w 1078466"/>
                <a:gd name="connsiteY128" fmla="*/ 1748168 h 1921120"/>
                <a:gd name="connsiteX129" fmla="*/ 719408 w 1078466"/>
                <a:gd name="connsiteY129" fmla="*/ 1723061 h 1921120"/>
                <a:gd name="connsiteX130" fmla="*/ 743007 w 1078466"/>
                <a:gd name="connsiteY130" fmla="*/ 1664538 h 1921120"/>
                <a:gd name="connsiteX131" fmla="*/ 971360 w 1078466"/>
                <a:gd name="connsiteY131" fmla="*/ 1658527 h 1921120"/>
                <a:gd name="connsiteX132" fmla="*/ 974641 w 1078466"/>
                <a:gd name="connsiteY132" fmla="*/ 1659600 h 1921120"/>
                <a:gd name="connsiteX133" fmla="*/ 932719 w 1078466"/>
                <a:gd name="connsiteY133" fmla="*/ 1729719 h 1921120"/>
                <a:gd name="connsiteX134" fmla="*/ 928344 w 1078466"/>
                <a:gd name="connsiteY134" fmla="*/ 1727215 h 1921120"/>
                <a:gd name="connsiteX135" fmla="*/ 971360 w 1078466"/>
                <a:gd name="connsiteY135" fmla="*/ 1658527 h 1921120"/>
                <a:gd name="connsiteX136" fmla="*/ 438779 w 1078466"/>
                <a:gd name="connsiteY136" fmla="*/ 1656609 h 1921120"/>
                <a:gd name="connsiteX137" fmla="*/ 441273 w 1078466"/>
                <a:gd name="connsiteY137" fmla="*/ 1658062 h 1921120"/>
                <a:gd name="connsiteX138" fmla="*/ 413476 w 1078466"/>
                <a:gd name="connsiteY138" fmla="*/ 1693297 h 1921120"/>
                <a:gd name="connsiteX139" fmla="*/ 413120 w 1078466"/>
                <a:gd name="connsiteY139" fmla="*/ 1695477 h 1921120"/>
                <a:gd name="connsiteX140" fmla="*/ 410981 w 1078466"/>
                <a:gd name="connsiteY140" fmla="*/ 1696930 h 1921120"/>
                <a:gd name="connsiteX141" fmla="*/ 408487 w 1078466"/>
                <a:gd name="connsiteY141" fmla="*/ 1693661 h 1921120"/>
                <a:gd name="connsiteX142" fmla="*/ 438779 w 1078466"/>
                <a:gd name="connsiteY142" fmla="*/ 1656609 h 1921120"/>
                <a:gd name="connsiteX143" fmla="*/ 112601 w 1078466"/>
                <a:gd name="connsiteY143" fmla="*/ 1656229 h 1921120"/>
                <a:gd name="connsiteX144" fmla="*/ 114752 w 1078466"/>
                <a:gd name="connsiteY144" fmla="*/ 1656229 h 1921120"/>
                <a:gd name="connsiteX145" fmla="*/ 114393 w 1078466"/>
                <a:gd name="connsiteY145" fmla="*/ 1750278 h 1921120"/>
                <a:gd name="connsiteX146" fmla="*/ 114752 w 1078466"/>
                <a:gd name="connsiteY146" fmla="*/ 1792637 h 1921120"/>
                <a:gd name="connsiteX147" fmla="*/ 114752 w 1078466"/>
                <a:gd name="connsiteY147" fmla="*/ 1833559 h 1921120"/>
                <a:gd name="connsiteX148" fmla="*/ 109375 w 1078466"/>
                <a:gd name="connsiteY148" fmla="*/ 1834995 h 1921120"/>
                <a:gd name="connsiteX149" fmla="*/ 109017 w 1078466"/>
                <a:gd name="connsiteY149" fmla="*/ 1798380 h 1921120"/>
                <a:gd name="connsiteX150" fmla="*/ 109017 w 1078466"/>
                <a:gd name="connsiteY150" fmla="*/ 1750278 h 1921120"/>
                <a:gd name="connsiteX151" fmla="*/ 112601 w 1078466"/>
                <a:gd name="connsiteY151" fmla="*/ 1656229 h 1921120"/>
                <a:gd name="connsiteX152" fmla="*/ 750268 w 1078466"/>
                <a:gd name="connsiteY152" fmla="*/ 1651474 h 1921120"/>
                <a:gd name="connsiteX153" fmla="*/ 752775 w 1078466"/>
                <a:gd name="connsiteY153" fmla="*/ 1651474 h 1921120"/>
                <a:gd name="connsiteX154" fmla="*/ 728067 w 1078466"/>
                <a:gd name="connsiteY154" fmla="*/ 1735179 h 1921120"/>
                <a:gd name="connsiteX155" fmla="*/ 664686 w 1078466"/>
                <a:gd name="connsiteY155" fmla="*/ 1790020 h 1921120"/>
                <a:gd name="connsiteX156" fmla="*/ 661822 w 1078466"/>
                <a:gd name="connsiteY156" fmla="*/ 1786051 h 1921120"/>
                <a:gd name="connsiteX157" fmla="*/ 723770 w 1078466"/>
                <a:gd name="connsiteY157" fmla="*/ 1732653 h 1921120"/>
                <a:gd name="connsiteX158" fmla="*/ 750268 w 1078466"/>
                <a:gd name="connsiteY158" fmla="*/ 1651474 h 1921120"/>
                <a:gd name="connsiteX159" fmla="*/ 436031 w 1078466"/>
                <a:gd name="connsiteY159" fmla="*/ 1648258 h 1921120"/>
                <a:gd name="connsiteX160" fmla="*/ 438208 w 1078466"/>
                <a:gd name="connsiteY160" fmla="*/ 1652113 h 1921120"/>
                <a:gd name="connsiteX161" fmla="*/ 416074 w 1078466"/>
                <a:gd name="connsiteY161" fmla="*/ 1667184 h 1921120"/>
                <a:gd name="connsiteX162" fmla="*/ 405188 w 1078466"/>
                <a:gd name="connsiteY162" fmla="*/ 1673493 h 1921120"/>
                <a:gd name="connsiteX163" fmla="*/ 403011 w 1078466"/>
                <a:gd name="connsiteY163" fmla="*/ 1671039 h 1921120"/>
                <a:gd name="connsiteX164" fmla="*/ 404099 w 1078466"/>
                <a:gd name="connsiteY164" fmla="*/ 1669287 h 1921120"/>
                <a:gd name="connsiteX165" fmla="*/ 436031 w 1078466"/>
                <a:gd name="connsiteY165" fmla="*/ 1648258 h 1921120"/>
                <a:gd name="connsiteX166" fmla="*/ 423825 w 1078466"/>
                <a:gd name="connsiteY166" fmla="*/ 1643175 h 1921120"/>
                <a:gd name="connsiteX167" fmla="*/ 425589 w 1078466"/>
                <a:gd name="connsiteY167" fmla="*/ 1646422 h 1921120"/>
                <a:gd name="connsiteX168" fmla="*/ 403716 w 1078466"/>
                <a:gd name="connsiteY168" fmla="*/ 1656885 h 1921120"/>
                <a:gd name="connsiteX169" fmla="*/ 402658 w 1078466"/>
                <a:gd name="connsiteY169" fmla="*/ 1652195 h 1921120"/>
                <a:gd name="connsiteX170" fmla="*/ 423825 w 1078466"/>
                <a:gd name="connsiteY170" fmla="*/ 1643175 h 1921120"/>
                <a:gd name="connsiteX171" fmla="*/ 422918 w 1078466"/>
                <a:gd name="connsiteY171" fmla="*/ 1633315 h 1921120"/>
                <a:gd name="connsiteX172" fmla="*/ 424338 w 1078466"/>
                <a:gd name="connsiteY172" fmla="*/ 1637050 h 1921120"/>
                <a:gd name="connsiteX173" fmla="*/ 409069 w 1078466"/>
                <a:gd name="connsiteY173" fmla="*/ 1642653 h 1921120"/>
                <a:gd name="connsiteX174" fmla="*/ 402322 w 1078466"/>
                <a:gd name="connsiteY174" fmla="*/ 1644894 h 1921120"/>
                <a:gd name="connsiteX175" fmla="*/ 400191 w 1078466"/>
                <a:gd name="connsiteY175" fmla="*/ 1643774 h 1921120"/>
                <a:gd name="connsiteX176" fmla="*/ 401256 w 1078466"/>
                <a:gd name="connsiteY176" fmla="*/ 1639665 h 1921120"/>
                <a:gd name="connsiteX177" fmla="*/ 403742 w 1078466"/>
                <a:gd name="connsiteY177" fmla="*/ 1639665 h 1921120"/>
                <a:gd name="connsiteX178" fmla="*/ 405162 w 1078466"/>
                <a:gd name="connsiteY178" fmla="*/ 1639291 h 1921120"/>
                <a:gd name="connsiteX179" fmla="*/ 409069 w 1078466"/>
                <a:gd name="connsiteY179" fmla="*/ 1637797 h 1921120"/>
                <a:gd name="connsiteX180" fmla="*/ 422918 w 1078466"/>
                <a:gd name="connsiteY180" fmla="*/ 1633315 h 1921120"/>
                <a:gd name="connsiteX181" fmla="*/ 974122 w 1078466"/>
                <a:gd name="connsiteY181" fmla="*/ 1631193 h 1921120"/>
                <a:gd name="connsiteX182" fmla="*/ 976617 w 1078466"/>
                <a:gd name="connsiteY182" fmla="*/ 1632634 h 1921120"/>
                <a:gd name="connsiteX183" fmla="*/ 931001 w 1078466"/>
                <a:gd name="connsiteY183" fmla="*/ 1703940 h 1921120"/>
                <a:gd name="connsiteX184" fmla="*/ 926725 w 1078466"/>
                <a:gd name="connsiteY184" fmla="*/ 1701419 h 1921120"/>
                <a:gd name="connsiteX185" fmla="*/ 974122 w 1078466"/>
                <a:gd name="connsiteY185" fmla="*/ 1631193 h 1921120"/>
                <a:gd name="connsiteX186" fmla="*/ 123566 w 1078466"/>
                <a:gd name="connsiteY186" fmla="*/ 1627298 h 1921120"/>
                <a:gd name="connsiteX187" fmla="*/ 125743 w 1078466"/>
                <a:gd name="connsiteY187" fmla="*/ 1733567 h 1921120"/>
                <a:gd name="connsiteX188" fmla="*/ 125380 w 1078466"/>
                <a:gd name="connsiteY188" fmla="*/ 1852444 h 1921120"/>
                <a:gd name="connsiteX189" fmla="*/ 119575 w 1078466"/>
                <a:gd name="connsiteY189" fmla="*/ 1852444 h 1921120"/>
                <a:gd name="connsiteX190" fmla="*/ 120300 w 1078466"/>
                <a:gd name="connsiteY190" fmla="*/ 1733567 h 1921120"/>
                <a:gd name="connsiteX191" fmla="*/ 121752 w 1078466"/>
                <a:gd name="connsiteY191" fmla="*/ 1628019 h 1921120"/>
                <a:gd name="connsiteX192" fmla="*/ 123566 w 1078466"/>
                <a:gd name="connsiteY192" fmla="*/ 1627298 h 1921120"/>
                <a:gd name="connsiteX193" fmla="*/ 417266 w 1078466"/>
                <a:gd name="connsiteY193" fmla="*/ 1621801 h 1921120"/>
                <a:gd name="connsiteX194" fmla="*/ 417979 w 1078466"/>
                <a:gd name="connsiteY194" fmla="*/ 1624907 h 1921120"/>
                <a:gd name="connsiteX195" fmla="*/ 404793 w 1078466"/>
                <a:gd name="connsiteY195" fmla="*/ 1628357 h 1921120"/>
                <a:gd name="connsiteX196" fmla="*/ 404793 w 1078466"/>
                <a:gd name="connsiteY196" fmla="*/ 1624907 h 1921120"/>
                <a:gd name="connsiteX197" fmla="*/ 417266 w 1078466"/>
                <a:gd name="connsiteY197" fmla="*/ 1621801 h 1921120"/>
                <a:gd name="connsiteX198" fmla="*/ 413937 w 1078466"/>
                <a:gd name="connsiteY198" fmla="*/ 1613915 h 1921120"/>
                <a:gd name="connsiteX199" fmla="*/ 415058 w 1078466"/>
                <a:gd name="connsiteY199" fmla="*/ 1617487 h 1921120"/>
                <a:gd name="connsiteX200" fmla="*/ 407961 w 1078466"/>
                <a:gd name="connsiteY200" fmla="*/ 1620265 h 1921120"/>
                <a:gd name="connsiteX201" fmla="*/ 407214 w 1078466"/>
                <a:gd name="connsiteY201" fmla="*/ 1616296 h 1921120"/>
                <a:gd name="connsiteX202" fmla="*/ 413937 w 1078466"/>
                <a:gd name="connsiteY202" fmla="*/ 1613915 h 1921120"/>
                <a:gd name="connsiteX203" fmla="*/ 568993 w 1078466"/>
                <a:gd name="connsiteY203" fmla="*/ 1612666 h 1921120"/>
                <a:gd name="connsiteX204" fmla="*/ 574638 w 1078466"/>
                <a:gd name="connsiteY204" fmla="*/ 1612666 h 1921120"/>
                <a:gd name="connsiteX205" fmla="*/ 586632 w 1078466"/>
                <a:gd name="connsiteY205" fmla="*/ 1632886 h 1921120"/>
                <a:gd name="connsiteX206" fmla="*/ 570052 w 1078466"/>
                <a:gd name="connsiteY206" fmla="*/ 1646488 h 1921120"/>
                <a:gd name="connsiteX207" fmla="*/ 555235 w 1078466"/>
                <a:gd name="connsiteY207" fmla="*/ 1623327 h 1921120"/>
                <a:gd name="connsiteX208" fmla="*/ 562291 w 1078466"/>
                <a:gd name="connsiteY208" fmla="*/ 1613034 h 1921120"/>
                <a:gd name="connsiteX209" fmla="*/ 568993 w 1078466"/>
                <a:gd name="connsiteY209" fmla="*/ 1612666 h 1921120"/>
                <a:gd name="connsiteX210" fmla="*/ 977837 w 1078466"/>
                <a:gd name="connsiteY210" fmla="*/ 1601175 h 1921120"/>
                <a:gd name="connsiteX211" fmla="*/ 978915 w 1078466"/>
                <a:gd name="connsiteY211" fmla="*/ 1601889 h 1921120"/>
                <a:gd name="connsiteX212" fmla="*/ 958080 w 1078466"/>
                <a:gd name="connsiteY212" fmla="*/ 1636518 h 1921120"/>
                <a:gd name="connsiteX213" fmla="*/ 942634 w 1078466"/>
                <a:gd name="connsiteY213" fmla="*/ 1657938 h 1921120"/>
                <a:gd name="connsiteX214" fmla="*/ 934731 w 1078466"/>
                <a:gd name="connsiteY214" fmla="*/ 1672575 h 1921120"/>
                <a:gd name="connsiteX215" fmla="*/ 930780 w 1078466"/>
                <a:gd name="connsiteY215" fmla="*/ 1672218 h 1921120"/>
                <a:gd name="connsiteX216" fmla="*/ 948741 w 1078466"/>
                <a:gd name="connsiteY216" fmla="*/ 1643301 h 1921120"/>
                <a:gd name="connsiteX217" fmla="*/ 977837 w 1078466"/>
                <a:gd name="connsiteY217" fmla="*/ 1601175 h 1921120"/>
                <a:gd name="connsiteX218" fmla="*/ 420077 w 1078466"/>
                <a:gd name="connsiteY218" fmla="*/ 1600223 h 1921120"/>
                <a:gd name="connsiteX219" fmla="*/ 421506 w 1078466"/>
                <a:gd name="connsiteY219" fmla="*/ 1602869 h 1921120"/>
                <a:gd name="connsiteX220" fmla="*/ 412576 w 1078466"/>
                <a:gd name="connsiteY220" fmla="*/ 1606176 h 1921120"/>
                <a:gd name="connsiteX221" fmla="*/ 411147 w 1078466"/>
                <a:gd name="connsiteY221" fmla="*/ 1602869 h 1921120"/>
                <a:gd name="connsiteX222" fmla="*/ 420077 w 1078466"/>
                <a:gd name="connsiteY222" fmla="*/ 1600223 h 1921120"/>
                <a:gd name="connsiteX223" fmla="*/ 422590 w 1078466"/>
                <a:gd name="connsiteY223" fmla="*/ 1590896 h 1921120"/>
                <a:gd name="connsiteX224" fmla="*/ 421834 w 1078466"/>
                <a:gd name="connsiteY224" fmla="*/ 1595262 h 1921120"/>
                <a:gd name="connsiteX225" fmla="*/ 412763 w 1078466"/>
                <a:gd name="connsiteY225" fmla="*/ 1595262 h 1921120"/>
                <a:gd name="connsiteX226" fmla="*/ 411629 w 1078466"/>
                <a:gd name="connsiteY226" fmla="*/ 1591293 h 1921120"/>
                <a:gd name="connsiteX227" fmla="*/ 422590 w 1078466"/>
                <a:gd name="connsiteY227" fmla="*/ 1590896 h 1921120"/>
                <a:gd name="connsiteX228" fmla="*/ 976679 w 1078466"/>
                <a:gd name="connsiteY228" fmla="*/ 1583438 h 1921120"/>
                <a:gd name="connsiteX229" fmla="*/ 977453 w 1078466"/>
                <a:gd name="connsiteY229" fmla="*/ 1586462 h 1921120"/>
                <a:gd name="connsiteX230" fmla="*/ 947225 w 1078466"/>
                <a:gd name="connsiteY230" fmla="*/ 1629795 h 1921120"/>
                <a:gd name="connsiteX231" fmla="*/ 923917 w 1078466"/>
                <a:gd name="connsiteY231" fmla="*/ 1663740 h 1921120"/>
                <a:gd name="connsiteX232" fmla="*/ 920275 w 1078466"/>
                <a:gd name="connsiteY232" fmla="*/ 1663378 h 1921120"/>
                <a:gd name="connsiteX233" fmla="*/ 941398 w 1078466"/>
                <a:gd name="connsiteY233" fmla="*/ 1629795 h 1921120"/>
                <a:gd name="connsiteX234" fmla="*/ 973447 w 1078466"/>
                <a:gd name="connsiteY234" fmla="*/ 1583934 h 1921120"/>
                <a:gd name="connsiteX235" fmla="*/ 976679 w 1078466"/>
                <a:gd name="connsiteY235" fmla="*/ 1583438 h 1921120"/>
                <a:gd name="connsiteX236" fmla="*/ 570783 w 1078466"/>
                <a:gd name="connsiteY236" fmla="*/ 1569459 h 1921120"/>
                <a:gd name="connsiteX237" fmla="*/ 516158 w 1078466"/>
                <a:gd name="connsiteY237" fmla="*/ 1601269 h 1921120"/>
                <a:gd name="connsiteX238" fmla="*/ 515081 w 1078466"/>
                <a:gd name="connsiteY238" fmla="*/ 1649345 h 1921120"/>
                <a:gd name="connsiteX239" fmla="*/ 572893 w 1078466"/>
                <a:gd name="connsiteY239" fmla="*/ 1684770 h 1921120"/>
                <a:gd name="connsiteX240" fmla="*/ 625677 w 1078466"/>
                <a:gd name="connsiteY240" fmla="*/ 1594039 h 1921120"/>
                <a:gd name="connsiteX241" fmla="*/ 570783 w 1078466"/>
                <a:gd name="connsiteY241" fmla="*/ 1569459 h 1921120"/>
                <a:gd name="connsiteX242" fmla="*/ 127871 w 1078466"/>
                <a:gd name="connsiteY242" fmla="*/ 1567127 h 1921120"/>
                <a:gd name="connsiteX243" fmla="*/ 121388 w 1078466"/>
                <a:gd name="connsiteY243" fmla="*/ 1570367 h 1921120"/>
                <a:gd name="connsiteX244" fmla="*/ 122108 w 1078466"/>
                <a:gd name="connsiteY244" fmla="*/ 1570727 h 1921120"/>
                <a:gd name="connsiteX245" fmla="*/ 127871 w 1078466"/>
                <a:gd name="connsiteY245" fmla="*/ 1571807 h 1921120"/>
                <a:gd name="connsiteX246" fmla="*/ 127871 w 1078466"/>
                <a:gd name="connsiteY246" fmla="*/ 1567127 h 1921120"/>
                <a:gd name="connsiteX247" fmla="*/ 570957 w 1078466"/>
                <a:gd name="connsiteY247" fmla="*/ 1564732 h 1921120"/>
                <a:gd name="connsiteX248" fmla="*/ 639681 w 1078466"/>
                <a:gd name="connsiteY248" fmla="*/ 1615005 h 1921120"/>
                <a:gd name="connsiteX249" fmla="*/ 544884 w 1078466"/>
                <a:gd name="connsiteY249" fmla="*/ 1684770 h 1921120"/>
                <a:gd name="connsiteX250" fmla="*/ 502513 w 1078466"/>
                <a:gd name="connsiteY250" fmla="*/ 1631633 h 1921120"/>
                <a:gd name="connsiteX251" fmla="*/ 501436 w 1078466"/>
                <a:gd name="connsiteY251" fmla="*/ 1630548 h 1921120"/>
                <a:gd name="connsiteX252" fmla="*/ 502513 w 1078466"/>
                <a:gd name="connsiteY252" fmla="*/ 1621873 h 1921120"/>
                <a:gd name="connsiteX253" fmla="*/ 539139 w 1078466"/>
                <a:gd name="connsiteY253" fmla="*/ 1573435 h 1921120"/>
                <a:gd name="connsiteX254" fmla="*/ 540575 w 1078466"/>
                <a:gd name="connsiteY254" fmla="*/ 1573074 h 1921120"/>
                <a:gd name="connsiteX255" fmla="*/ 570957 w 1078466"/>
                <a:gd name="connsiteY255" fmla="*/ 1564732 h 1921120"/>
                <a:gd name="connsiteX256" fmla="*/ 127871 w 1078466"/>
                <a:gd name="connsiteY256" fmla="*/ 1557766 h 1921120"/>
                <a:gd name="connsiteX257" fmla="*/ 120667 w 1078466"/>
                <a:gd name="connsiteY257" fmla="*/ 1562086 h 1921120"/>
                <a:gd name="connsiteX258" fmla="*/ 120667 w 1078466"/>
                <a:gd name="connsiteY258" fmla="*/ 1566047 h 1921120"/>
                <a:gd name="connsiteX259" fmla="*/ 126790 w 1078466"/>
                <a:gd name="connsiteY259" fmla="*/ 1562806 h 1921120"/>
                <a:gd name="connsiteX260" fmla="*/ 127871 w 1078466"/>
                <a:gd name="connsiteY260" fmla="*/ 1562446 h 1921120"/>
                <a:gd name="connsiteX261" fmla="*/ 127871 w 1078466"/>
                <a:gd name="connsiteY261" fmla="*/ 1557766 h 1921120"/>
                <a:gd name="connsiteX262" fmla="*/ 1025770 w 1078466"/>
                <a:gd name="connsiteY262" fmla="*/ 1557406 h 1921120"/>
                <a:gd name="connsiteX263" fmla="*/ 1022529 w 1078466"/>
                <a:gd name="connsiteY263" fmla="*/ 1558486 h 1921120"/>
                <a:gd name="connsiteX264" fmla="*/ 1025770 w 1078466"/>
                <a:gd name="connsiteY264" fmla="*/ 1558486 h 1921120"/>
                <a:gd name="connsiteX265" fmla="*/ 1025770 w 1078466"/>
                <a:gd name="connsiteY265" fmla="*/ 1557406 h 1921120"/>
                <a:gd name="connsiteX266" fmla="*/ 584058 w 1078466"/>
                <a:gd name="connsiteY266" fmla="*/ 1550658 h 1921120"/>
                <a:gd name="connsiteX267" fmla="*/ 491995 w 1078466"/>
                <a:gd name="connsiteY267" fmla="*/ 1632106 h 1921120"/>
                <a:gd name="connsiteX268" fmla="*/ 530626 w 1078466"/>
                <a:gd name="connsiteY268" fmla="*/ 1696332 h 1921120"/>
                <a:gd name="connsiteX269" fmla="*/ 646877 w 1078466"/>
                <a:gd name="connsiteY269" fmla="*/ 1657222 h 1921120"/>
                <a:gd name="connsiteX270" fmla="*/ 584058 w 1078466"/>
                <a:gd name="connsiteY270" fmla="*/ 1550658 h 1921120"/>
                <a:gd name="connsiteX271" fmla="*/ 1025410 w 1078466"/>
                <a:gd name="connsiteY271" fmla="*/ 1550205 h 1921120"/>
                <a:gd name="connsiteX272" fmla="*/ 1016766 w 1078466"/>
                <a:gd name="connsiteY272" fmla="*/ 1553806 h 1921120"/>
                <a:gd name="connsiteX273" fmla="*/ 1016766 w 1078466"/>
                <a:gd name="connsiteY273" fmla="*/ 1557406 h 1921120"/>
                <a:gd name="connsiteX274" fmla="*/ 1021088 w 1078466"/>
                <a:gd name="connsiteY274" fmla="*/ 1555246 h 1921120"/>
                <a:gd name="connsiteX275" fmla="*/ 1025770 w 1078466"/>
                <a:gd name="connsiteY275" fmla="*/ 1553086 h 1921120"/>
                <a:gd name="connsiteX276" fmla="*/ 1025410 w 1078466"/>
                <a:gd name="connsiteY276" fmla="*/ 1550205 h 1921120"/>
                <a:gd name="connsiteX277" fmla="*/ 127871 w 1078466"/>
                <a:gd name="connsiteY277" fmla="*/ 1548765 h 1921120"/>
                <a:gd name="connsiteX278" fmla="*/ 124989 w 1078466"/>
                <a:gd name="connsiteY278" fmla="*/ 1550205 h 1921120"/>
                <a:gd name="connsiteX279" fmla="*/ 121162 w 1078466"/>
                <a:gd name="connsiteY279" fmla="*/ 1552292 h 1921120"/>
                <a:gd name="connsiteX280" fmla="*/ 121028 w 1078466"/>
                <a:gd name="connsiteY280" fmla="*/ 1552366 h 1921120"/>
                <a:gd name="connsiteX281" fmla="*/ 120667 w 1078466"/>
                <a:gd name="connsiteY281" fmla="*/ 1557766 h 1921120"/>
                <a:gd name="connsiteX282" fmla="*/ 120893 w 1078466"/>
                <a:gd name="connsiteY282" fmla="*/ 1557620 h 1921120"/>
                <a:gd name="connsiteX283" fmla="*/ 126790 w 1078466"/>
                <a:gd name="connsiteY283" fmla="*/ 1553806 h 1921120"/>
                <a:gd name="connsiteX284" fmla="*/ 127871 w 1078466"/>
                <a:gd name="connsiteY284" fmla="*/ 1553806 h 1921120"/>
                <a:gd name="connsiteX285" fmla="*/ 127871 w 1078466"/>
                <a:gd name="connsiteY285" fmla="*/ 1548765 h 1921120"/>
                <a:gd name="connsiteX286" fmla="*/ 127871 w 1078466"/>
                <a:gd name="connsiteY286" fmla="*/ 1540485 h 1921120"/>
                <a:gd name="connsiteX287" fmla="*/ 122108 w 1078466"/>
                <a:gd name="connsiteY287" fmla="*/ 1543725 h 1921120"/>
                <a:gd name="connsiteX288" fmla="*/ 121582 w 1078466"/>
                <a:gd name="connsiteY288" fmla="*/ 1543988 h 1921120"/>
                <a:gd name="connsiteX289" fmla="*/ 121388 w 1078466"/>
                <a:gd name="connsiteY289" fmla="*/ 1544085 h 1921120"/>
                <a:gd name="connsiteX290" fmla="*/ 121388 w 1078466"/>
                <a:gd name="connsiteY290" fmla="*/ 1547829 h 1921120"/>
                <a:gd name="connsiteX291" fmla="*/ 121388 w 1078466"/>
                <a:gd name="connsiteY291" fmla="*/ 1548045 h 1921120"/>
                <a:gd name="connsiteX292" fmla="*/ 127871 w 1078466"/>
                <a:gd name="connsiteY292" fmla="*/ 1545165 h 1921120"/>
                <a:gd name="connsiteX293" fmla="*/ 1025050 w 1078466"/>
                <a:gd name="connsiteY293" fmla="*/ 1540125 h 1921120"/>
                <a:gd name="connsiteX294" fmla="*/ 1021809 w 1078466"/>
                <a:gd name="connsiteY294" fmla="*/ 1541925 h 1921120"/>
                <a:gd name="connsiteX295" fmla="*/ 1016766 w 1078466"/>
                <a:gd name="connsiteY295" fmla="*/ 1544085 h 1921120"/>
                <a:gd name="connsiteX296" fmla="*/ 1016766 w 1078466"/>
                <a:gd name="connsiteY296" fmla="*/ 1549485 h 1921120"/>
                <a:gd name="connsiteX297" fmla="*/ 1025410 w 1078466"/>
                <a:gd name="connsiteY297" fmla="*/ 1545165 h 1921120"/>
                <a:gd name="connsiteX298" fmla="*/ 1025050 w 1078466"/>
                <a:gd name="connsiteY298" fmla="*/ 1540125 h 1921120"/>
                <a:gd name="connsiteX299" fmla="*/ 562661 w 1078466"/>
                <a:gd name="connsiteY299" fmla="*/ 1533789 h 1921120"/>
                <a:gd name="connsiteX300" fmla="*/ 605720 w 1078466"/>
                <a:gd name="connsiteY300" fmla="*/ 1534154 h 1921120"/>
                <a:gd name="connsiteX301" fmla="*/ 660235 w 1078466"/>
                <a:gd name="connsiteY301" fmla="*/ 1674804 h 1921120"/>
                <a:gd name="connsiteX302" fmla="*/ 590376 w 1078466"/>
                <a:gd name="connsiteY302" fmla="*/ 1720865 h 1921120"/>
                <a:gd name="connsiteX303" fmla="*/ 550650 w 1078466"/>
                <a:gd name="connsiteY303" fmla="*/ 1723058 h 1921120"/>
                <a:gd name="connsiteX304" fmla="*/ 548237 w 1078466"/>
                <a:gd name="connsiteY304" fmla="*/ 1723191 h 1921120"/>
                <a:gd name="connsiteX305" fmla="*/ 535953 w 1078466"/>
                <a:gd name="connsiteY305" fmla="*/ 1717834 h 1921120"/>
                <a:gd name="connsiteX306" fmla="*/ 509686 w 1078466"/>
                <a:gd name="connsiteY306" fmla="*/ 1706378 h 1921120"/>
                <a:gd name="connsiteX307" fmla="*/ 496689 w 1078466"/>
                <a:gd name="connsiteY307" fmla="*/ 1692744 h 1921120"/>
                <a:gd name="connsiteX308" fmla="*/ 475388 w 1078466"/>
                <a:gd name="connsiteY308" fmla="*/ 1617395 h 1921120"/>
                <a:gd name="connsiteX309" fmla="*/ 562661 w 1078466"/>
                <a:gd name="connsiteY309" fmla="*/ 1533789 h 1921120"/>
                <a:gd name="connsiteX310" fmla="*/ 127871 w 1078466"/>
                <a:gd name="connsiteY310" fmla="*/ 1532924 h 1921120"/>
                <a:gd name="connsiteX311" fmla="*/ 122001 w 1078466"/>
                <a:gd name="connsiteY311" fmla="*/ 1535685 h 1921120"/>
                <a:gd name="connsiteX312" fmla="*/ 121748 w 1078466"/>
                <a:gd name="connsiteY312" fmla="*/ 1535804 h 1921120"/>
                <a:gd name="connsiteX313" fmla="*/ 121748 w 1078466"/>
                <a:gd name="connsiteY313" fmla="*/ 1539765 h 1921120"/>
                <a:gd name="connsiteX314" fmla="*/ 121797 w 1078466"/>
                <a:gd name="connsiteY314" fmla="*/ 1539735 h 1921120"/>
                <a:gd name="connsiteX315" fmla="*/ 127150 w 1078466"/>
                <a:gd name="connsiteY315" fmla="*/ 1536524 h 1921120"/>
                <a:gd name="connsiteX316" fmla="*/ 127871 w 1078466"/>
                <a:gd name="connsiteY316" fmla="*/ 1536524 h 1921120"/>
                <a:gd name="connsiteX317" fmla="*/ 1025050 w 1078466"/>
                <a:gd name="connsiteY317" fmla="*/ 1531844 h 1921120"/>
                <a:gd name="connsiteX318" fmla="*/ 1020728 w 1078466"/>
                <a:gd name="connsiteY318" fmla="*/ 1533644 h 1921120"/>
                <a:gd name="connsiteX319" fmla="*/ 1016766 w 1078466"/>
                <a:gd name="connsiteY319" fmla="*/ 1536164 h 1921120"/>
                <a:gd name="connsiteX320" fmla="*/ 1016766 w 1078466"/>
                <a:gd name="connsiteY320" fmla="*/ 1540125 h 1921120"/>
                <a:gd name="connsiteX321" fmla="*/ 1025050 w 1078466"/>
                <a:gd name="connsiteY321" fmla="*/ 1535444 h 1921120"/>
                <a:gd name="connsiteX322" fmla="*/ 1025050 w 1078466"/>
                <a:gd name="connsiteY322" fmla="*/ 1531844 h 1921120"/>
                <a:gd name="connsiteX323" fmla="*/ 121388 w 1078466"/>
                <a:gd name="connsiteY323" fmla="*/ 1525724 h 1921120"/>
                <a:gd name="connsiteX324" fmla="*/ 121748 w 1078466"/>
                <a:gd name="connsiteY324" fmla="*/ 1531844 h 1921120"/>
                <a:gd name="connsiteX325" fmla="*/ 122208 w 1078466"/>
                <a:gd name="connsiteY325" fmla="*/ 1531600 h 1921120"/>
                <a:gd name="connsiteX326" fmla="*/ 127871 w 1078466"/>
                <a:gd name="connsiteY326" fmla="*/ 1528604 h 1921120"/>
                <a:gd name="connsiteX327" fmla="*/ 127871 w 1078466"/>
                <a:gd name="connsiteY327" fmla="*/ 1527164 h 1921120"/>
                <a:gd name="connsiteX328" fmla="*/ 122468 w 1078466"/>
                <a:gd name="connsiteY328" fmla="*/ 1526444 h 1921120"/>
                <a:gd name="connsiteX329" fmla="*/ 121388 w 1078466"/>
                <a:gd name="connsiteY329" fmla="*/ 1525724 h 1921120"/>
                <a:gd name="connsiteX330" fmla="*/ 1025410 w 1078466"/>
                <a:gd name="connsiteY330" fmla="*/ 1523203 h 1921120"/>
                <a:gd name="connsiteX331" fmla="*/ 1016406 w 1078466"/>
                <a:gd name="connsiteY331" fmla="*/ 1525724 h 1921120"/>
                <a:gd name="connsiteX332" fmla="*/ 1016406 w 1078466"/>
                <a:gd name="connsiteY332" fmla="*/ 1531124 h 1921120"/>
                <a:gd name="connsiteX333" fmla="*/ 1025050 w 1078466"/>
                <a:gd name="connsiteY333" fmla="*/ 1527164 h 1921120"/>
                <a:gd name="connsiteX334" fmla="*/ 1025410 w 1078466"/>
                <a:gd name="connsiteY334" fmla="*/ 1523203 h 1921120"/>
                <a:gd name="connsiteX335" fmla="*/ 567333 w 1078466"/>
                <a:gd name="connsiteY335" fmla="*/ 1450595 h 1921120"/>
                <a:gd name="connsiteX336" fmla="*/ 567333 w 1078466"/>
                <a:gd name="connsiteY336" fmla="*/ 1456401 h 1921120"/>
                <a:gd name="connsiteX337" fmla="*/ 516308 w 1078466"/>
                <a:gd name="connsiteY337" fmla="*/ 1469101 h 1921120"/>
                <a:gd name="connsiteX338" fmla="*/ 467799 w 1078466"/>
                <a:gd name="connsiteY338" fmla="*/ 1497766 h 1921120"/>
                <a:gd name="connsiteX339" fmla="*/ 466002 w 1078466"/>
                <a:gd name="connsiteY339" fmla="*/ 1496315 h 1921120"/>
                <a:gd name="connsiteX340" fmla="*/ 514512 w 1078466"/>
                <a:gd name="connsiteY340" fmla="*/ 1464021 h 1921120"/>
                <a:gd name="connsiteX341" fmla="*/ 567333 w 1078466"/>
                <a:gd name="connsiteY341" fmla="*/ 1450595 h 1921120"/>
                <a:gd name="connsiteX342" fmla="*/ 857750 w 1078466"/>
                <a:gd name="connsiteY342" fmla="*/ 1441917 h 1921120"/>
                <a:gd name="connsiteX343" fmla="*/ 859890 w 1078466"/>
                <a:gd name="connsiteY343" fmla="*/ 1441917 h 1921120"/>
                <a:gd name="connsiteX344" fmla="*/ 867382 w 1078466"/>
                <a:gd name="connsiteY344" fmla="*/ 1458793 h 1921120"/>
                <a:gd name="connsiteX345" fmla="*/ 885219 w 1078466"/>
                <a:gd name="connsiteY345" fmla="*/ 1465616 h 1921120"/>
                <a:gd name="connsiteX346" fmla="*/ 885219 w 1078466"/>
                <a:gd name="connsiteY346" fmla="*/ 1470284 h 1921120"/>
                <a:gd name="connsiteX347" fmla="*/ 864171 w 1078466"/>
                <a:gd name="connsiteY347" fmla="*/ 1461666 h 1921120"/>
                <a:gd name="connsiteX348" fmla="*/ 857750 w 1078466"/>
                <a:gd name="connsiteY348" fmla="*/ 1441917 h 1921120"/>
                <a:gd name="connsiteX349" fmla="*/ 569990 w 1078466"/>
                <a:gd name="connsiteY349" fmla="*/ 1440881 h 1921120"/>
                <a:gd name="connsiteX350" fmla="*/ 604558 w 1078466"/>
                <a:gd name="connsiteY350" fmla="*/ 1442669 h 1921120"/>
                <a:gd name="connsiteX351" fmla="*/ 601677 w 1078466"/>
                <a:gd name="connsiteY351" fmla="*/ 1447317 h 1921120"/>
                <a:gd name="connsiteX352" fmla="*/ 563508 w 1078466"/>
                <a:gd name="connsiteY352" fmla="*/ 1446959 h 1921120"/>
                <a:gd name="connsiteX353" fmla="*/ 507335 w 1078466"/>
                <a:gd name="connsiteY353" fmla="*/ 1462691 h 1921120"/>
                <a:gd name="connsiteX354" fmla="*/ 427396 w 1078466"/>
                <a:gd name="connsiteY354" fmla="*/ 1515608 h 1921120"/>
                <a:gd name="connsiteX355" fmla="*/ 426316 w 1078466"/>
                <a:gd name="connsiteY355" fmla="*/ 1514178 h 1921120"/>
                <a:gd name="connsiteX356" fmla="*/ 520658 w 1078466"/>
                <a:gd name="connsiteY356" fmla="*/ 1451250 h 1921120"/>
                <a:gd name="connsiteX357" fmla="*/ 569990 w 1078466"/>
                <a:gd name="connsiteY357" fmla="*/ 1440881 h 1921120"/>
                <a:gd name="connsiteX358" fmla="*/ 555964 w 1078466"/>
                <a:gd name="connsiteY358" fmla="*/ 1438831 h 1921120"/>
                <a:gd name="connsiteX359" fmla="*/ 410612 w 1078466"/>
                <a:gd name="connsiteY359" fmla="*/ 1523035 h 1921120"/>
                <a:gd name="connsiteX360" fmla="*/ 373626 w 1078466"/>
                <a:gd name="connsiteY360" fmla="*/ 1630019 h 1921120"/>
                <a:gd name="connsiteX361" fmla="*/ 377553 w 1078466"/>
                <a:gd name="connsiteY361" fmla="*/ 1661528 h 1921120"/>
                <a:gd name="connsiteX362" fmla="*/ 380631 w 1078466"/>
                <a:gd name="connsiteY362" fmla="*/ 1686229 h 1921120"/>
                <a:gd name="connsiteX363" fmla="*/ 409174 w 1078466"/>
                <a:gd name="connsiteY363" fmla="*/ 1736193 h 1921120"/>
                <a:gd name="connsiteX364" fmla="*/ 605830 w 1078466"/>
                <a:gd name="connsiteY364" fmla="*/ 1807125 h 1921120"/>
                <a:gd name="connsiteX365" fmla="*/ 654983 w 1078466"/>
                <a:gd name="connsiteY365" fmla="*/ 1796543 h 1921120"/>
                <a:gd name="connsiteX366" fmla="*/ 696341 w 1078466"/>
                <a:gd name="connsiteY366" fmla="*/ 1774846 h 1921120"/>
                <a:gd name="connsiteX367" fmla="*/ 697868 w 1078466"/>
                <a:gd name="connsiteY367" fmla="*/ 1774045 h 1921120"/>
                <a:gd name="connsiteX368" fmla="*/ 752155 w 1078466"/>
                <a:gd name="connsiteY368" fmla="*/ 1693706 h 1921120"/>
                <a:gd name="connsiteX369" fmla="*/ 757188 w 1078466"/>
                <a:gd name="connsiteY369" fmla="*/ 1595408 h 1921120"/>
                <a:gd name="connsiteX370" fmla="*/ 753953 w 1078466"/>
                <a:gd name="connsiteY370" fmla="*/ 1584246 h 1921120"/>
                <a:gd name="connsiteX371" fmla="*/ 753593 w 1078466"/>
                <a:gd name="connsiteY371" fmla="*/ 1579205 h 1921120"/>
                <a:gd name="connsiteX372" fmla="*/ 702901 w 1078466"/>
                <a:gd name="connsiteY372" fmla="*/ 1484508 h 1921120"/>
                <a:gd name="connsiteX373" fmla="*/ 692475 w 1078466"/>
                <a:gd name="connsiteY373" fmla="*/ 1474067 h 1921120"/>
                <a:gd name="connsiteX374" fmla="*/ 612661 w 1078466"/>
                <a:gd name="connsiteY374" fmla="*/ 1440221 h 1921120"/>
                <a:gd name="connsiteX375" fmla="*/ 555964 w 1078466"/>
                <a:gd name="connsiteY375" fmla="*/ 1438831 h 1921120"/>
                <a:gd name="connsiteX376" fmla="*/ 863847 w 1078466"/>
                <a:gd name="connsiteY376" fmla="*/ 1414569 h 1921120"/>
                <a:gd name="connsiteX377" fmla="*/ 865664 w 1078466"/>
                <a:gd name="connsiteY377" fmla="*/ 1414928 h 1921120"/>
                <a:gd name="connsiteX378" fmla="*/ 875844 w 1078466"/>
                <a:gd name="connsiteY378" fmla="*/ 1455475 h 1921120"/>
                <a:gd name="connsiteX379" fmla="*/ 904201 w 1078466"/>
                <a:gd name="connsiteY379" fmla="*/ 1459422 h 1921120"/>
                <a:gd name="connsiteX380" fmla="*/ 904201 w 1078466"/>
                <a:gd name="connsiteY380" fmla="*/ 1464087 h 1921120"/>
                <a:gd name="connsiteX381" fmla="*/ 868936 w 1078466"/>
                <a:gd name="connsiteY381" fmla="*/ 1455834 h 1921120"/>
                <a:gd name="connsiteX382" fmla="*/ 863847 w 1078466"/>
                <a:gd name="connsiteY382" fmla="*/ 1414569 h 1921120"/>
                <a:gd name="connsiteX383" fmla="*/ 927130 w 1078466"/>
                <a:gd name="connsiteY383" fmla="*/ 1401570 h 1921120"/>
                <a:gd name="connsiteX384" fmla="*/ 886751 w 1078466"/>
                <a:gd name="connsiteY384" fmla="*/ 1402296 h 1921120"/>
                <a:gd name="connsiteX385" fmla="*/ 881205 w 1078466"/>
                <a:gd name="connsiteY385" fmla="*/ 1408783 h 1921120"/>
                <a:gd name="connsiteX386" fmla="*/ 875574 w 1078466"/>
                <a:gd name="connsiteY386" fmla="*/ 1415368 h 1921120"/>
                <a:gd name="connsiteX387" fmla="*/ 874493 w 1078466"/>
                <a:gd name="connsiteY387" fmla="*/ 1427350 h 1921120"/>
                <a:gd name="connsiteX388" fmla="*/ 894277 w 1078466"/>
                <a:gd name="connsiteY388" fmla="*/ 1450497 h 1921120"/>
                <a:gd name="connsiteX389" fmla="*/ 925970 w 1078466"/>
                <a:gd name="connsiteY389" fmla="*/ 1449290 h 1921120"/>
                <a:gd name="connsiteX390" fmla="*/ 930015 w 1078466"/>
                <a:gd name="connsiteY390" fmla="*/ 1449136 h 1921120"/>
                <a:gd name="connsiteX391" fmla="*/ 955612 w 1078466"/>
                <a:gd name="connsiteY391" fmla="*/ 1434249 h 1921120"/>
                <a:gd name="connsiteX392" fmla="*/ 945878 w 1078466"/>
                <a:gd name="connsiteY392" fmla="*/ 1402659 h 1921120"/>
                <a:gd name="connsiteX393" fmla="*/ 944075 w 1078466"/>
                <a:gd name="connsiteY393" fmla="*/ 1403022 h 1921120"/>
                <a:gd name="connsiteX394" fmla="*/ 927130 w 1078466"/>
                <a:gd name="connsiteY394" fmla="*/ 1401570 h 1921120"/>
                <a:gd name="connsiteX395" fmla="*/ 884588 w 1078466"/>
                <a:gd name="connsiteY395" fmla="*/ 1395761 h 1921120"/>
                <a:gd name="connsiteX396" fmla="*/ 939028 w 1078466"/>
                <a:gd name="connsiteY396" fmla="*/ 1395761 h 1921120"/>
                <a:gd name="connsiteX397" fmla="*/ 944436 w 1078466"/>
                <a:gd name="connsiteY397" fmla="*/ 1396124 h 1921120"/>
                <a:gd name="connsiteX398" fmla="*/ 961020 w 1078466"/>
                <a:gd name="connsiteY398" fmla="*/ 1416457 h 1921120"/>
                <a:gd name="connsiteX399" fmla="*/ 956694 w 1078466"/>
                <a:gd name="connsiteY399" fmla="*/ 1449862 h 1921120"/>
                <a:gd name="connsiteX400" fmla="*/ 941101 w 1078466"/>
                <a:gd name="connsiteY400" fmla="*/ 1455308 h 1921120"/>
                <a:gd name="connsiteX401" fmla="*/ 932621 w 1078466"/>
                <a:gd name="connsiteY401" fmla="*/ 1455308 h 1921120"/>
                <a:gd name="connsiteX402" fmla="*/ 923886 w 1078466"/>
                <a:gd name="connsiteY402" fmla="*/ 1455308 h 1921120"/>
                <a:gd name="connsiteX403" fmla="*/ 879901 w 1078466"/>
                <a:gd name="connsiteY403" fmla="*/ 1453856 h 1921120"/>
                <a:gd name="connsiteX404" fmla="*/ 869085 w 1078466"/>
                <a:gd name="connsiteY404" fmla="*/ 1418999 h 1921120"/>
                <a:gd name="connsiteX405" fmla="*/ 873867 w 1078466"/>
                <a:gd name="connsiteY405" fmla="*/ 1402143 h 1921120"/>
                <a:gd name="connsiteX406" fmla="*/ 874132 w 1078466"/>
                <a:gd name="connsiteY406" fmla="*/ 1401207 h 1921120"/>
                <a:gd name="connsiteX407" fmla="*/ 877377 w 1078466"/>
                <a:gd name="connsiteY407" fmla="*/ 1398302 h 1921120"/>
                <a:gd name="connsiteX408" fmla="*/ 884588 w 1078466"/>
                <a:gd name="connsiteY408" fmla="*/ 1395761 h 1921120"/>
                <a:gd name="connsiteX409" fmla="*/ 561037 w 1078466"/>
                <a:gd name="connsiteY409" fmla="*/ 1393306 h 1921120"/>
                <a:gd name="connsiteX410" fmla="*/ 702901 w 1078466"/>
                <a:gd name="connsiteY410" fmla="*/ 1428699 h 1921120"/>
                <a:gd name="connsiteX411" fmla="*/ 793140 w 1078466"/>
                <a:gd name="connsiteY411" fmla="*/ 1554001 h 1921120"/>
                <a:gd name="connsiteX412" fmla="*/ 763716 w 1078466"/>
                <a:gd name="connsiteY412" fmla="*/ 1772689 h 1921120"/>
                <a:gd name="connsiteX413" fmla="*/ 742139 w 1078466"/>
                <a:gd name="connsiteY413" fmla="*/ 1791125 h 1921120"/>
                <a:gd name="connsiteX414" fmla="*/ 706137 w 1078466"/>
                <a:gd name="connsiteY414" fmla="*/ 1821888 h 1921120"/>
                <a:gd name="connsiteX415" fmla="*/ 354167 w 1078466"/>
                <a:gd name="connsiteY415" fmla="*/ 1735473 h 1921120"/>
                <a:gd name="connsiteX416" fmla="*/ 334034 w 1078466"/>
                <a:gd name="connsiteY416" fmla="*/ 1677475 h 1921120"/>
                <a:gd name="connsiteX417" fmla="*/ 332008 w 1078466"/>
                <a:gd name="connsiteY417" fmla="*/ 1645338 h 1921120"/>
                <a:gd name="connsiteX418" fmla="*/ 330349 w 1078466"/>
                <a:gd name="connsiteY418" fmla="*/ 1619037 h 1921120"/>
                <a:gd name="connsiteX419" fmla="*/ 366391 w 1078466"/>
                <a:gd name="connsiteY419" fmla="*/ 1510433 h 1921120"/>
                <a:gd name="connsiteX420" fmla="*/ 509120 w 1078466"/>
                <a:gd name="connsiteY420" fmla="*/ 1402774 h 1921120"/>
                <a:gd name="connsiteX421" fmla="*/ 561037 w 1078466"/>
                <a:gd name="connsiteY421" fmla="*/ 1393306 h 1921120"/>
                <a:gd name="connsiteX422" fmla="*/ 500789 w 1078466"/>
                <a:gd name="connsiteY422" fmla="*/ 1391987 h 1921120"/>
                <a:gd name="connsiteX423" fmla="*/ 502232 w 1078466"/>
                <a:gd name="connsiteY423" fmla="*/ 1397378 h 1921120"/>
                <a:gd name="connsiteX424" fmla="*/ 403055 w 1078466"/>
                <a:gd name="connsiteY424" fmla="*/ 1453809 h 1921120"/>
                <a:gd name="connsiteX425" fmla="*/ 360860 w 1078466"/>
                <a:gd name="connsiteY425" fmla="*/ 1500895 h 1921120"/>
                <a:gd name="connsiteX426" fmla="*/ 338500 w 1078466"/>
                <a:gd name="connsiteY426" fmla="*/ 1542230 h 1921120"/>
                <a:gd name="connsiteX427" fmla="*/ 336697 w 1078466"/>
                <a:gd name="connsiteY427" fmla="*/ 1541152 h 1921120"/>
                <a:gd name="connsiteX428" fmla="*/ 363024 w 1078466"/>
                <a:gd name="connsiteY428" fmla="*/ 1489034 h 1921120"/>
                <a:gd name="connsiteX429" fmla="*/ 408104 w 1078466"/>
                <a:gd name="connsiteY429" fmla="*/ 1441589 h 1921120"/>
                <a:gd name="connsiteX430" fmla="*/ 500789 w 1078466"/>
                <a:gd name="connsiteY430" fmla="*/ 1391987 h 1921120"/>
                <a:gd name="connsiteX431" fmla="*/ 194096 w 1078466"/>
                <a:gd name="connsiteY431" fmla="*/ 1384051 h 1921120"/>
                <a:gd name="connsiteX432" fmla="*/ 195882 w 1078466"/>
                <a:gd name="connsiteY432" fmla="*/ 1390174 h 1921120"/>
                <a:gd name="connsiteX433" fmla="*/ 169450 w 1078466"/>
                <a:gd name="connsiteY433" fmla="*/ 1400620 h 1921120"/>
                <a:gd name="connsiteX434" fmla="*/ 160521 w 1078466"/>
                <a:gd name="connsiteY434" fmla="*/ 1424392 h 1921120"/>
                <a:gd name="connsiteX435" fmla="*/ 158020 w 1078466"/>
                <a:gd name="connsiteY435" fmla="*/ 1424392 h 1921120"/>
                <a:gd name="connsiteX436" fmla="*/ 165164 w 1078466"/>
                <a:gd name="connsiteY436" fmla="*/ 1397018 h 1921120"/>
                <a:gd name="connsiteX437" fmla="*/ 194096 w 1078466"/>
                <a:gd name="connsiteY437" fmla="*/ 1384051 h 1921120"/>
                <a:gd name="connsiteX438" fmla="*/ 945042 w 1078466"/>
                <a:gd name="connsiteY438" fmla="*/ 1374793 h 1921120"/>
                <a:gd name="connsiteX439" fmla="*/ 973559 w 1078466"/>
                <a:gd name="connsiteY439" fmla="*/ 1379807 h 1921120"/>
                <a:gd name="connsiteX440" fmla="*/ 993710 w 1078466"/>
                <a:gd name="connsiteY440" fmla="*/ 1411247 h 1921120"/>
                <a:gd name="connsiteX441" fmla="*/ 987952 w 1078466"/>
                <a:gd name="connsiteY441" fmla="*/ 1412693 h 1921120"/>
                <a:gd name="connsiteX442" fmla="*/ 982915 w 1078466"/>
                <a:gd name="connsiteY442" fmla="*/ 1394262 h 1921120"/>
                <a:gd name="connsiteX443" fmla="*/ 951969 w 1078466"/>
                <a:gd name="connsiteY443" fmla="*/ 1380168 h 1921120"/>
                <a:gd name="connsiteX444" fmla="*/ 915985 w 1078466"/>
                <a:gd name="connsiteY444" fmla="*/ 1379445 h 1921120"/>
                <a:gd name="connsiteX445" fmla="*/ 915985 w 1078466"/>
                <a:gd name="connsiteY445" fmla="*/ 1376554 h 1921120"/>
                <a:gd name="connsiteX446" fmla="*/ 945042 w 1078466"/>
                <a:gd name="connsiteY446" fmla="*/ 1374793 h 1921120"/>
                <a:gd name="connsiteX447" fmla="*/ 208234 w 1078466"/>
                <a:gd name="connsiteY447" fmla="*/ 1372218 h 1921120"/>
                <a:gd name="connsiteX448" fmla="*/ 207878 w 1078466"/>
                <a:gd name="connsiteY448" fmla="*/ 1378727 h 1921120"/>
                <a:gd name="connsiteX449" fmla="*/ 161193 w 1078466"/>
                <a:gd name="connsiteY449" fmla="*/ 1392106 h 1921120"/>
                <a:gd name="connsiteX450" fmla="*/ 147294 w 1078466"/>
                <a:gd name="connsiteY450" fmla="*/ 1435859 h 1921120"/>
                <a:gd name="connsiteX451" fmla="*/ 145512 w 1078466"/>
                <a:gd name="connsiteY451" fmla="*/ 1435859 h 1921120"/>
                <a:gd name="connsiteX452" fmla="*/ 157272 w 1078466"/>
                <a:gd name="connsiteY452" fmla="*/ 1387767 h 1921120"/>
                <a:gd name="connsiteX453" fmla="*/ 208234 w 1078466"/>
                <a:gd name="connsiteY453" fmla="*/ 1372218 h 1921120"/>
                <a:gd name="connsiteX454" fmla="*/ 613377 w 1078466"/>
                <a:gd name="connsiteY454" fmla="*/ 1369112 h 1921120"/>
                <a:gd name="connsiteX455" fmla="*/ 215752 w 1078466"/>
                <a:gd name="connsiteY455" fmla="*/ 1369832 h 1921120"/>
                <a:gd name="connsiteX456" fmla="*/ 144799 w 1078466"/>
                <a:gd name="connsiteY456" fmla="*/ 1398634 h 1921120"/>
                <a:gd name="connsiteX457" fmla="*/ 140117 w 1078466"/>
                <a:gd name="connsiteY457" fmla="*/ 1464519 h 1921120"/>
                <a:gd name="connsiteX458" fmla="*/ 140892 w 1078466"/>
                <a:gd name="connsiteY458" fmla="*/ 1577404 h 1921120"/>
                <a:gd name="connsiteX459" fmla="*/ 141197 w 1078466"/>
                <a:gd name="connsiteY459" fmla="*/ 1621851 h 1921120"/>
                <a:gd name="connsiteX460" fmla="*/ 145159 w 1078466"/>
                <a:gd name="connsiteY460" fmla="*/ 1793584 h 1921120"/>
                <a:gd name="connsiteX461" fmla="*/ 164248 w 1078466"/>
                <a:gd name="connsiteY461" fmla="*/ 1881071 h 1921120"/>
                <a:gd name="connsiteX462" fmla="*/ 199544 w 1078466"/>
                <a:gd name="connsiteY462" fmla="*/ 1887912 h 1921120"/>
                <a:gd name="connsiteX463" fmla="*/ 200985 w 1078466"/>
                <a:gd name="connsiteY463" fmla="*/ 1887552 h 1921120"/>
                <a:gd name="connsiteX464" fmla="*/ 303273 w 1078466"/>
                <a:gd name="connsiteY464" fmla="*/ 1883231 h 1921120"/>
                <a:gd name="connsiteX465" fmla="*/ 401599 w 1078466"/>
                <a:gd name="connsiteY465" fmla="*/ 1883591 h 1921120"/>
                <a:gd name="connsiteX466" fmla="*/ 609416 w 1078466"/>
                <a:gd name="connsiteY466" fmla="*/ 1884671 h 1921120"/>
                <a:gd name="connsiteX467" fmla="*/ 822275 w 1078466"/>
                <a:gd name="connsiteY467" fmla="*/ 1890072 h 1921120"/>
                <a:gd name="connsiteX468" fmla="*/ 930326 w 1078466"/>
                <a:gd name="connsiteY468" fmla="*/ 1889352 h 1921120"/>
                <a:gd name="connsiteX469" fmla="*/ 990114 w 1078466"/>
                <a:gd name="connsiteY469" fmla="*/ 1879271 h 1921120"/>
                <a:gd name="connsiteX470" fmla="*/ 1002720 w 1078466"/>
                <a:gd name="connsiteY470" fmla="*/ 1831747 h 1921120"/>
                <a:gd name="connsiteX471" fmla="*/ 1001279 w 1078466"/>
                <a:gd name="connsiteY471" fmla="*/ 1814826 h 1921120"/>
                <a:gd name="connsiteX472" fmla="*/ 1000919 w 1078466"/>
                <a:gd name="connsiteY472" fmla="*/ 1813746 h 1921120"/>
                <a:gd name="connsiteX473" fmla="*/ 1000919 w 1078466"/>
                <a:gd name="connsiteY473" fmla="*/ 1812306 h 1921120"/>
                <a:gd name="connsiteX474" fmla="*/ 1001279 w 1078466"/>
                <a:gd name="connsiteY474" fmla="*/ 1744981 h 1921120"/>
                <a:gd name="connsiteX475" fmla="*/ 1002720 w 1078466"/>
                <a:gd name="connsiteY475" fmla="*/ 1634452 h 1921120"/>
                <a:gd name="connsiteX476" fmla="*/ 1002720 w 1078466"/>
                <a:gd name="connsiteY476" fmla="*/ 1518739 h 1921120"/>
                <a:gd name="connsiteX477" fmla="*/ 1002720 w 1078466"/>
                <a:gd name="connsiteY477" fmla="*/ 1516363 h 1921120"/>
                <a:gd name="connsiteX478" fmla="*/ 1002359 w 1078466"/>
                <a:gd name="connsiteY478" fmla="*/ 1424196 h 1921120"/>
                <a:gd name="connsiteX479" fmla="*/ 986152 w 1078466"/>
                <a:gd name="connsiteY479" fmla="*/ 1382073 h 1921120"/>
                <a:gd name="connsiteX480" fmla="*/ 932127 w 1078466"/>
                <a:gd name="connsiteY480" fmla="*/ 1370552 h 1921120"/>
                <a:gd name="connsiteX481" fmla="*/ 838240 w 1078466"/>
                <a:gd name="connsiteY481" fmla="*/ 1369905 h 1921120"/>
                <a:gd name="connsiteX482" fmla="*/ 827678 w 1078466"/>
                <a:gd name="connsiteY482" fmla="*/ 1369832 h 1921120"/>
                <a:gd name="connsiteX483" fmla="*/ 613377 w 1078466"/>
                <a:gd name="connsiteY483" fmla="*/ 1369112 h 1921120"/>
                <a:gd name="connsiteX484" fmla="*/ 935473 w 1078466"/>
                <a:gd name="connsiteY484" fmla="*/ 1349857 h 1921120"/>
                <a:gd name="connsiteX485" fmla="*/ 980933 w 1078466"/>
                <a:gd name="connsiteY485" fmla="*/ 1353486 h 1921120"/>
                <a:gd name="connsiteX486" fmla="*/ 1024229 w 1078466"/>
                <a:gd name="connsiteY486" fmla="*/ 1419889 h 1921120"/>
                <a:gd name="connsiteX487" fmla="*/ 1019178 w 1078466"/>
                <a:gd name="connsiteY487" fmla="*/ 1420977 h 1921120"/>
                <a:gd name="connsiteX488" fmla="*/ 1001499 w 1078466"/>
                <a:gd name="connsiteY488" fmla="*/ 1373080 h 1921120"/>
                <a:gd name="connsiteX489" fmla="*/ 954956 w 1078466"/>
                <a:gd name="connsiteY489" fmla="*/ 1354211 h 1921120"/>
                <a:gd name="connsiteX490" fmla="*/ 913465 w 1078466"/>
                <a:gd name="connsiteY490" fmla="*/ 1356026 h 1921120"/>
                <a:gd name="connsiteX491" fmla="*/ 883879 w 1078466"/>
                <a:gd name="connsiteY491" fmla="*/ 1357477 h 1921120"/>
                <a:gd name="connsiteX492" fmla="*/ 884601 w 1078466"/>
                <a:gd name="connsiteY492" fmla="*/ 1354937 h 1921120"/>
                <a:gd name="connsiteX493" fmla="*/ 908053 w 1078466"/>
                <a:gd name="connsiteY493" fmla="*/ 1352397 h 1921120"/>
                <a:gd name="connsiteX494" fmla="*/ 935473 w 1078466"/>
                <a:gd name="connsiteY494" fmla="*/ 1349857 h 1921120"/>
                <a:gd name="connsiteX495" fmla="*/ 202176 w 1078466"/>
                <a:gd name="connsiteY495" fmla="*/ 1348406 h 1921120"/>
                <a:gd name="connsiteX496" fmla="*/ 201813 w 1078466"/>
                <a:gd name="connsiteY496" fmla="*/ 1354539 h 1921120"/>
                <a:gd name="connsiteX497" fmla="*/ 138050 w 1078466"/>
                <a:gd name="connsiteY497" fmla="*/ 1379073 h 1921120"/>
                <a:gd name="connsiteX498" fmla="*/ 121385 w 1078466"/>
                <a:gd name="connsiteY498" fmla="*/ 1441491 h 1921120"/>
                <a:gd name="connsiteX499" fmla="*/ 118849 w 1078466"/>
                <a:gd name="connsiteY499" fmla="*/ 1441491 h 1921120"/>
                <a:gd name="connsiteX500" fmla="*/ 139862 w 1078466"/>
                <a:gd name="connsiteY500" fmla="*/ 1367528 h 1921120"/>
                <a:gd name="connsiteX501" fmla="*/ 202176 w 1078466"/>
                <a:gd name="connsiteY501" fmla="*/ 1348406 h 1921120"/>
                <a:gd name="connsiteX502" fmla="*/ 168957 w 1078466"/>
                <a:gd name="connsiteY502" fmla="*/ 1342780 h 1921120"/>
                <a:gd name="connsiteX503" fmla="*/ 170411 w 1078466"/>
                <a:gd name="connsiteY503" fmla="*/ 1348213 h 1921120"/>
                <a:gd name="connsiteX504" fmla="*/ 115505 w 1078466"/>
                <a:gd name="connsiteY504" fmla="*/ 1414495 h 1921120"/>
                <a:gd name="connsiteX505" fmla="*/ 112960 w 1078466"/>
                <a:gd name="connsiteY505" fmla="*/ 1414495 h 1921120"/>
                <a:gd name="connsiteX506" fmla="*/ 168957 w 1078466"/>
                <a:gd name="connsiteY506" fmla="*/ 1342780 h 1921120"/>
                <a:gd name="connsiteX507" fmla="*/ 272298 w 1078466"/>
                <a:gd name="connsiteY507" fmla="*/ 1337789 h 1921120"/>
                <a:gd name="connsiteX508" fmla="*/ 255010 w 1078466"/>
                <a:gd name="connsiteY508" fmla="*/ 1348230 h 1921120"/>
                <a:gd name="connsiteX509" fmla="*/ 255731 w 1078466"/>
                <a:gd name="connsiteY509" fmla="*/ 1359031 h 1921120"/>
                <a:gd name="connsiteX510" fmla="*/ 298951 w 1078466"/>
                <a:gd name="connsiteY510" fmla="*/ 1359391 h 1921120"/>
                <a:gd name="connsiteX511" fmla="*/ 294989 w 1078466"/>
                <a:gd name="connsiteY511" fmla="*/ 1339949 h 1921120"/>
                <a:gd name="connsiteX512" fmla="*/ 287785 w 1078466"/>
                <a:gd name="connsiteY512" fmla="*/ 1338149 h 1921120"/>
                <a:gd name="connsiteX513" fmla="*/ 272298 w 1078466"/>
                <a:gd name="connsiteY513" fmla="*/ 1337789 h 1921120"/>
                <a:gd name="connsiteX514" fmla="*/ 290154 w 1078466"/>
                <a:gd name="connsiteY514" fmla="*/ 1319652 h 1921120"/>
                <a:gd name="connsiteX515" fmla="*/ 305497 w 1078466"/>
                <a:gd name="connsiteY515" fmla="*/ 1324427 h 1921120"/>
                <a:gd name="connsiteX516" fmla="*/ 312675 w 1078466"/>
                <a:gd name="connsiteY516" fmla="*/ 1349894 h 1921120"/>
                <a:gd name="connsiteX517" fmla="*/ 308368 w 1078466"/>
                <a:gd name="connsiteY517" fmla="*/ 1349894 h 1921120"/>
                <a:gd name="connsiteX518" fmla="*/ 297601 w 1078466"/>
                <a:gd name="connsiteY518" fmla="*/ 1326246 h 1921120"/>
                <a:gd name="connsiteX519" fmla="*/ 274272 w 1078466"/>
                <a:gd name="connsiteY519" fmla="*/ 1323700 h 1921120"/>
                <a:gd name="connsiteX520" fmla="*/ 274272 w 1078466"/>
                <a:gd name="connsiteY520" fmla="*/ 1321153 h 1921120"/>
                <a:gd name="connsiteX521" fmla="*/ 290154 w 1078466"/>
                <a:gd name="connsiteY521" fmla="*/ 1319652 h 1921120"/>
                <a:gd name="connsiteX522" fmla="*/ 289769 w 1078466"/>
                <a:gd name="connsiteY522" fmla="*/ 1314883 h 1921120"/>
                <a:gd name="connsiteX523" fmla="*/ 310936 w 1078466"/>
                <a:gd name="connsiteY523" fmla="*/ 1317336 h 1921120"/>
                <a:gd name="connsiteX524" fmla="*/ 319755 w 1078466"/>
                <a:gd name="connsiteY524" fmla="*/ 1335211 h 1921120"/>
                <a:gd name="connsiteX525" fmla="*/ 314111 w 1078466"/>
                <a:gd name="connsiteY525" fmla="*/ 1336612 h 1921120"/>
                <a:gd name="connsiteX526" fmla="*/ 305644 w 1078466"/>
                <a:gd name="connsiteY526" fmla="*/ 1320490 h 1921120"/>
                <a:gd name="connsiteX527" fmla="*/ 289769 w 1078466"/>
                <a:gd name="connsiteY527" fmla="*/ 1316986 h 1921120"/>
                <a:gd name="connsiteX528" fmla="*/ 289769 w 1078466"/>
                <a:gd name="connsiteY528" fmla="*/ 1314883 h 1921120"/>
                <a:gd name="connsiteX529" fmla="*/ 287065 w 1078466"/>
                <a:gd name="connsiteY529" fmla="*/ 930238 h 1921120"/>
                <a:gd name="connsiteX530" fmla="*/ 234841 w 1078466"/>
                <a:gd name="connsiteY530" fmla="*/ 975241 h 1921120"/>
                <a:gd name="connsiteX531" fmla="*/ 70964 w 1078466"/>
                <a:gd name="connsiteY531" fmla="*/ 1156695 h 1921120"/>
                <a:gd name="connsiteX532" fmla="*/ 127871 w 1078466"/>
                <a:gd name="connsiteY532" fmla="*/ 1510242 h 1921120"/>
                <a:gd name="connsiteX533" fmla="*/ 129311 w 1078466"/>
                <a:gd name="connsiteY533" fmla="*/ 1411595 h 1921120"/>
                <a:gd name="connsiteX534" fmla="*/ 242044 w 1078466"/>
                <a:gd name="connsiteY534" fmla="*/ 1359751 h 1921120"/>
                <a:gd name="connsiteX535" fmla="*/ 248167 w 1078466"/>
                <a:gd name="connsiteY535" fmla="*/ 1359391 h 1921120"/>
                <a:gd name="connsiteX536" fmla="*/ 249968 w 1078466"/>
                <a:gd name="connsiteY536" fmla="*/ 1334189 h 1921120"/>
                <a:gd name="connsiteX537" fmla="*/ 268336 w 1078466"/>
                <a:gd name="connsiteY537" fmla="*/ 1328788 h 1921120"/>
                <a:gd name="connsiteX538" fmla="*/ 300391 w 1078466"/>
                <a:gd name="connsiteY538" fmla="*/ 1332029 h 1921120"/>
                <a:gd name="connsiteX539" fmla="*/ 305794 w 1078466"/>
                <a:gd name="connsiteY539" fmla="*/ 1359751 h 1921120"/>
                <a:gd name="connsiteX540" fmla="*/ 429692 w 1078466"/>
                <a:gd name="connsiteY540" fmla="*/ 1361551 h 1921120"/>
                <a:gd name="connsiteX541" fmla="*/ 676767 w 1078466"/>
                <a:gd name="connsiteY541" fmla="*/ 1357951 h 1921120"/>
                <a:gd name="connsiteX542" fmla="*/ 799225 w 1078466"/>
                <a:gd name="connsiteY542" fmla="*/ 1360201 h 1921120"/>
                <a:gd name="connsiteX543" fmla="*/ 827131 w 1078466"/>
                <a:gd name="connsiteY543" fmla="*/ 1359852 h 1921120"/>
                <a:gd name="connsiteX544" fmla="*/ 921682 w 1078466"/>
                <a:gd name="connsiteY544" fmla="*/ 1358671 h 1921120"/>
                <a:gd name="connsiteX545" fmla="*/ 989754 w 1078466"/>
                <a:gd name="connsiteY545" fmla="*/ 1368392 h 1921120"/>
                <a:gd name="connsiteX546" fmla="*/ 1012804 w 1078466"/>
                <a:gd name="connsiteY546" fmla="*/ 1412675 h 1921120"/>
                <a:gd name="connsiteX547" fmla="*/ 1013165 w 1078466"/>
                <a:gd name="connsiteY547" fmla="*/ 1412675 h 1921120"/>
                <a:gd name="connsiteX548" fmla="*/ 1016046 w 1078466"/>
                <a:gd name="connsiteY548" fmla="*/ 1498721 h 1921120"/>
                <a:gd name="connsiteX549" fmla="*/ 974627 w 1078466"/>
                <a:gd name="connsiteY549" fmla="*/ 1232661 h 1921120"/>
                <a:gd name="connsiteX550" fmla="*/ 678568 w 1078466"/>
                <a:gd name="connsiteY550" fmla="*/ 1136534 h 1921120"/>
                <a:gd name="connsiteX551" fmla="*/ 569938 w 1078466"/>
                <a:gd name="connsiteY551" fmla="*/ 1105667 h 1921120"/>
                <a:gd name="connsiteX552" fmla="*/ 526571 w 1078466"/>
                <a:gd name="connsiteY552" fmla="*/ 1087883 h 1921120"/>
                <a:gd name="connsiteX553" fmla="*/ 465123 w 1078466"/>
                <a:gd name="connsiteY553" fmla="*/ 1062683 h 1921120"/>
                <a:gd name="connsiteX554" fmla="*/ 287065 w 1078466"/>
                <a:gd name="connsiteY554" fmla="*/ 930238 h 1921120"/>
                <a:gd name="connsiteX555" fmla="*/ 544023 w 1078466"/>
                <a:gd name="connsiteY555" fmla="*/ 22562 h 1921120"/>
                <a:gd name="connsiteX556" fmla="*/ 198824 w 1078466"/>
                <a:gd name="connsiteY556" fmla="*/ 482724 h 1921120"/>
                <a:gd name="connsiteX557" fmla="*/ 252489 w 1078466"/>
                <a:gd name="connsiteY557" fmla="*/ 839871 h 1921120"/>
                <a:gd name="connsiteX558" fmla="*/ 291387 w 1078466"/>
                <a:gd name="connsiteY558" fmla="*/ 897475 h 1921120"/>
                <a:gd name="connsiteX559" fmla="*/ 304508 w 1078466"/>
                <a:gd name="connsiteY559" fmla="*/ 886942 h 1921120"/>
                <a:gd name="connsiteX560" fmla="*/ 421003 w 1078466"/>
                <a:gd name="connsiteY560" fmla="*/ 793427 h 1921120"/>
                <a:gd name="connsiteX561" fmla="*/ 548187 w 1078466"/>
                <a:gd name="connsiteY561" fmla="*/ 687219 h 1921120"/>
                <a:gd name="connsiteX562" fmla="*/ 789500 w 1078466"/>
                <a:gd name="connsiteY562" fmla="*/ 323952 h 1921120"/>
                <a:gd name="connsiteX563" fmla="*/ 640390 w 1078466"/>
                <a:gd name="connsiteY563" fmla="*/ 38810 h 1921120"/>
                <a:gd name="connsiteX564" fmla="*/ 544023 w 1078466"/>
                <a:gd name="connsiteY564" fmla="*/ 22562 h 1921120"/>
                <a:gd name="connsiteX565" fmla="*/ 529818 w 1078466"/>
                <a:gd name="connsiteY565" fmla="*/ 287 h 1921120"/>
                <a:gd name="connsiteX566" fmla="*/ 793462 w 1078466"/>
                <a:gd name="connsiteY566" fmla="*/ 155819 h 1921120"/>
                <a:gd name="connsiteX567" fmla="*/ 426810 w 1078466"/>
                <a:gd name="connsiteY567" fmla="*/ 817909 h 1921120"/>
                <a:gd name="connsiteX568" fmla="*/ 321239 w 1078466"/>
                <a:gd name="connsiteY568" fmla="*/ 902082 h 1921120"/>
                <a:gd name="connsiteX569" fmla="*/ 305794 w 1078466"/>
                <a:gd name="connsiteY569" fmla="*/ 914397 h 1921120"/>
                <a:gd name="connsiteX570" fmla="*/ 429557 w 1078466"/>
                <a:gd name="connsiteY570" fmla="*/ 1016689 h 1921120"/>
                <a:gd name="connsiteX571" fmla="*/ 465993 w 1078466"/>
                <a:gd name="connsiteY571" fmla="*/ 1033067 h 1921120"/>
                <a:gd name="connsiteX572" fmla="*/ 578441 w 1078466"/>
                <a:gd name="connsiteY572" fmla="*/ 1083610 h 1921120"/>
                <a:gd name="connsiteX573" fmla="*/ 788059 w 1078466"/>
                <a:gd name="connsiteY573" fmla="*/ 1133294 h 1921120"/>
                <a:gd name="connsiteX574" fmla="*/ 980029 w 1078466"/>
                <a:gd name="connsiteY574" fmla="*/ 1203859 h 1921120"/>
                <a:gd name="connsiteX575" fmla="*/ 1027571 w 1078466"/>
                <a:gd name="connsiteY575" fmla="*/ 1521043 h 1921120"/>
                <a:gd name="connsiteX576" fmla="*/ 1028292 w 1078466"/>
                <a:gd name="connsiteY576" fmla="*/ 1528244 h 1921120"/>
                <a:gd name="connsiteX577" fmla="*/ 1029732 w 1078466"/>
                <a:gd name="connsiteY577" fmla="*/ 1558846 h 1921120"/>
                <a:gd name="connsiteX578" fmla="*/ 1028652 w 1078466"/>
                <a:gd name="connsiteY578" fmla="*/ 1560646 h 1921120"/>
                <a:gd name="connsiteX579" fmla="*/ 1027571 w 1078466"/>
                <a:gd name="connsiteY579" fmla="*/ 1562446 h 1921120"/>
                <a:gd name="connsiteX580" fmla="*/ 1017126 w 1078466"/>
                <a:gd name="connsiteY580" fmla="*/ 1563166 h 1921120"/>
                <a:gd name="connsiteX581" fmla="*/ 1016766 w 1078466"/>
                <a:gd name="connsiteY581" fmla="*/ 1610690 h 1921120"/>
                <a:gd name="connsiteX582" fmla="*/ 1014965 w 1078466"/>
                <a:gd name="connsiteY582" fmla="*/ 1732740 h 1921120"/>
                <a:gd name="connsiteX583" fmla="*/ 1016046 w 1078466"/>
                <a:gd name="connsiteY583" fmla="*/ 1829227 h 1921120"/>
                <a:gd name="connsiteX584" fmla="*/ 1016406 w 1078466"/>
                <a:gd name="connsiteY584" fmla="*/ 1832467 h 1921120"/>
                <a:gd name="connsiteX585" fmla="*/ 1017847 w 1078466"/>
                <a:gd name="connsiteY585" fmla="*/ 1843268 h 1921120"/>
                <a:gd name="connsiteX586" fmla="*/ 1017487 w 1078466"/>
                <a:gd name="connsiteY586" fmla="*/ 1846508 h 1921120"/>
                <a:gd name="connsiteX587" fmla="*/ 1008122 w 1078466"/>
                <a:gd name="connsiteY587" fmla="*/ 1881791 h 1921120"/>
                <a:gd name="connsiteX588" fmla="*/ 942211 w 1078466"/>
                <a:gd name="connsiteY588" fmla="*/ 1902673 h 1921120"/>
                <a:gd name="connsiteX589" fmla="*/ 683971 w 1078466"/>
                <a:gd name="connsiteY589" fmla="*/ 1900873 h 1921120"/>
                <a:gd name="connsiteX590" fmla="*/ 426090 w 1078466"/>
                <a:gd name="connsiteY590" fmla="*/ 1897992 h 1921120"/>
                <a:gd name="connsiteX591" fmla="*/ 302913 w 1078466"/>
                <a:gd name="connsiteY591" fmla="*/ 1897272 h 1921120"/>
                <a:gd name="connsiteX592" fmla="*/ 181176 w 1078466"/>
                <a:gd name="connsiteY592" fmla="*/ 1899072 h 1921120"/>
                <a:gd name="connsiteX593" fmla="*/ 131112 w 1078466"/>
                <a:gd name="connsiteY593" fmla="*/ 1862710 h 1921120"/>
                <a:gd name="connsiteX594" fmla="*/ 132193 w 1078466"/>
                <a:gd name="connsiteY594" fmla="*/ 1757222 h 1921120"/>
                <a:gd name="connsiteX595" fmla="*/ 129311 w 1078466"/>
                <a:gd name="connsiteY595" fmla="*/ 1634092 h 1921120"/>
                <a:gd name="connsiteX596" fmla="*/ 127871 w 1078466"/>
                <a:gd name="connsiteY596" fmla="*/ 1575767 h 1921120"/>
                <a:gd name="connsiteX597" fmla="*/ 118867 w 1078466"/>
                <a:gd name="connsiteY597" fmla="*/ 1575767 h 1921120"/>
                <a:gd name="connsiteX598" fmla="*/ 116345 w 1078466"/>
                <a:gd name="connsiteY598" fmla="*/ 1573967 h 1921120"/>
                <a:gd name="connsiteX599" fmla="*/ 115985 w 1078466"/>
                <a:gd name="connsiteY599" fmla="*/ 1571807 h 1921120"/>
                <a:gd name="connsiteX600" fmla="*/ 115985 w 1078466"/>
                <a:gd name="connsiteY600" fmla="*/ 1570007 h 1921120"/>
                <a:gd name="connsiteX601" fmla="*/ 114905 w 1078466"/>
                <a:gd name="connsiteY601" fmla="*/ 1522483 h 1921120"/>
                <a:gd name="connsiteX602" fmla="*/ 68803 w 1078466"/>
                <a:gd name="connsiteY602" fmla="*/ 1120333 h 1921120"/>
                <a:gd name="connsiteX603" fmla="*/ 273019 w 1078466"/>
                <a:gd name="connsiteY603" fmla="*/ 912957 h 1921120"/>
                <a:gd name="connsiteX604" fmla="*/ 224396 w 1078466"/>
                <a:gd name="connsiteY604" fmla="*/ 836271 h 1921120"/>
                <a:gd name="connsiteX605" fmla="*/ 175053 w 1078466"/>
                <a:gd name="connsiteY605" fmla="*/ 496405 h 1921120"/>
                <a:gd name="connsiteX606" fmla="*/ 285624 w 1078466"/>
                <a:gd name="connsiteY606" fmla="*/ 164820 h 1921120"/>
                <a:gd name="connsiteX607" fmla="*/ 529818 w 1078466"/>
                <a:gd name="connsiteY607" fmla="*/ 287 h 192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1078466" h="1921120">
                  <a:moveTo>
                    <a:pt x="575396" y="1912388"/>
                  </a:moveTo>
                  <a:cubicBezTo>
                    <a:pt x="604859" y="1913369"/>
                    <a:pt x="634323" y="1914956"/>
                    <a:pt x="663786" y="1915143"/>
                  </a:cubicBezTo>
                  <a:cubicBezTo>
                    <a:pt x="667763" y="1915143"/>
                    <a:pt x="667763" y="1921120"/>
                    <a:pt x="663786" y="1921120"/>
                  </a:cubicBezTo>
                  <a:cubicBezTo>
                    <a:pt x="604859" y="1921120"/>
                    <a:pt x="545572" y="1919626"/>
                    <a:pt x="487007" y="1915143"/>
                  </a:cubicBezTo>
                  <a:cubicBezTo>
                    <a:pt x="485561" y="1915143"/>
                    <a:pt x="485561" y="1913276"/>
                    <a:pt x="487007" y="1913276"/>
                  </a:cubicBezTo>
                  <a:cubicBezTo>
                    <a:pt x="516470" y="1911034"/>
                    <a:pt x="545933" y="1911408"/>
                    <a:pt x="575396" y="1912388"/>
                  </a:cubicBezTo>
                  <a:close/>
                  <a:moveTo>
                    <a:pt x="485977" y="1899533"/>
                  </a:moveTo>
                  <a:cubicBezTo>
                    <a:pt x="512743" y="1899886"/>
                    <a:pt x="539554" y="1901385"/>
                    <a:pt x="566186" y="1902090"/>
                  </a:cubicBezTo>
                  <a:cubicBezTo>
                    <a:pt x="615130" y="1903149"/>
                    <a:pt x="664433" y="1905618"/>
                    <a:pt x="713377" y="1905265"/>
                  </a:cubicBezTo>
                  <a:cubicBezTo>
                    <a:pt x="716976" y="1904913"/>
                    <a:pt x="716616" y="1910910"/>
                    <a:pt x="713018" y="1910910"/>
                  </a:cubicBezTo>
                  <a:cubicBezTo>
                    <a:pt x="610811" y="1911615"/>
                    <a:pt x="508245" y="1902443"/>
                    <a:pt x="406038" y="1905618"/>
                  </a:cubicBezTo>
                  <a:cubicBezTo>
                    <a:pt x="404959" y="1905618"/>
                    <a:pt x="404599" y="1903854"/>
                    <a:pt x="406038" y="1903854"/>
                  </a:cubicBezTo>
                  <a:cubicBezTo>
                    <a:pt x="432490" y="1899974"/>
                    <a:pt x="459211" y="1899180"/>
                    <a:pt x="485977" y="1899533"/>
                  </a:cubicBezTo>
                  <a:close/>
                  <a:moveTo>
                    <a:pt x="981444" y="1874229"/>
                  </a:moveTo>
                  <a:cubicBezTo>
                    <a:pt x="985409" y="1873868"/>
                    <a:pt x="986851" y="1879641"/>
                    <a:pt x="982886" y="1880002"/>
                  </a:cubicBezTo>
                  <a:cubicBezTo>
                    <a:pt x="958014" y="1883249"/>
                    <a:pt x="932421" y="1882527"/>
                    <a:pt x="907549" y="1883610"/>
                  </a:cubicBezTo>
                  <a:cubicBezTo>
                    <a:pt x="882677" y="1885053"/>
                    <a:pt x="855642" y="1889382"/>
                    <a:pt x="831131" y="1885414"/>
                  </a:cubicBezTo>
                  <a:cubicBezTo>
                    <a:pt x="830049" y="1885053"/>
                    <a:pt x="830410" y="1883971"/>
                    <a:pt x="831131" y="1883971"/>
                  </a:cubicBezTo>
                  <a:cubicBezTo>
                    <a:pt x="856002" y="1885774"/>
                    <a:pt x="882677" y="1880363"/>
                    <a:pt x="907549" y="1878559"/>
                  </a:cubicBezTo>
                  <a:cubicBezTo>
                    <a:pt x="932060" y="1876755"/>
                    <a:pt x="956932" y="1877476"/>
                    <a:pt x="981444" y="1874229"/>
                  </a:cubicBezTo>
                  <a:close/>
                  <a:moveTo>
                    <a:pt x="991193" y="1863134"/>
                  </a:moveTo>
                  <a:cubicBezTo>
                    <a:pt x="994789" y="1862756"/>
                    <a:pt x="994789" y="1868804"/>
                    <a:pt x="991193" y="1869182"/>
                  </a:cubicBezTo>
                  <a:cubicBezTo>
                    <a:pt x="946953" y="1870694"/>
                    <a:pt x="903074" y="1878253"/>
                    <a:pt x="859194" y="1875985"/>
                  </a:cubicBezTo>
                  <a:cubicBezTo>
                    <a:pt x="857036" y="1875985"/>
                    <a:pt x="857036" y="1872962"/>
                    <a:pt x="859194" y="1872962"/>
                  </a:cubicBezTo>
                  <a:cubicBezTo>
                    <a:pt x="903074" y="1871450"/>
                    <a:pt x="946953" y="1864268"/>
                    <a:pt x="991193" y="1863134"/>
                  </a:cubicBezTo>
                  <a:close/>
                  <a:moveTo>
                    <a:pt x="986536" y="1850753"/>
                  </a:moveTo>
                  <a:cubicBezTo>
                    <a:pt x="990161" y="1850056"/>
                    <a:pt x="991612" y="1855283"/>
                    <a:pt x="988349" y="1855980"/>
                  </a:cubicBezTo>
                  <a:cubicBezTo>
                    <a:pt x="974210" y="1859116"/>
                    <a:pt x="959708" y="1858071"/>
                    <a:pt x="945206" y="1859465"/>
                  </a:cubicBezTo>
                  <a:cubicBezTo>
                    <a:pt x="926354" y="1860859"/>
                    <a:pt x="907864" y="1862601"/>
                    <a:pt x="889012" y="1863995"/>
                  </a:cubicBezTo>
                  <a:cubicBezTo>
                    <a:pt x="887199" y="1863995"/>
                    <a:pt x="887562" y="1861556"/>
                    <a:pt x="889012" y="1861556"/>
                  </a:cubicBezTo>
                  <a:cubicBezTo>
                    <a:pt x="907864" y="1860162"/>
                    <a:pt x="926354" y="1857026"/>
                    <a:pt x="944844" y="1855283"/>
                  </a:cubicBezTo>
                  <a:cubicBezTo>
                    <a:pt x="958620" y="1853192"/>
                    <a:pt x="973122" y="1853541"/>
                    <a:pt x="986536" y="1850753"/>
                  </a:cubicBezTo>
                  <a:close/>
                  <a:moveTo>
                    <a:pt x="347485" y="1764532"/>
                  </a:moveTo>
                  <a:cubicBezTo>
                    <a:pt x="356049" y="1797802"/>
                    <a:pt x="389590" y="1816047"/>
                    <a:pt x="417779" y="1830715"/>
                  </a:cubicBezTo>
                  <a:cubicBezTo>
                    <a:pt x="421704" y="1832862"/>
                    <a:pt x="418136" y="1838585"/>
                    <a:pt x="414568" y="1836439"/>
                  </a:cubicBezTo>
                  <a:cubicBezTo>
                    <a:pt x="386379" y="1821771"/>
                    <a:pt x="348913" y="1800307"/>
                    <a:pt x="344631" y="1765247"/>
                  </a:cubicBezTo>
                  <a:cubicBezTo>
                    <a:pt x="344274" y="1763459"/>
                    <a:pt x="346772" y="1762743"/>
                    <a:pt x="347485" y="1764532"/>
                  </a:cubicBezTo>
                  <a:close/>
                  <a:moveTo>
                    <a:pt x="565276" y="1764144"/>
                  </a:moveTo>
                  <a:cubicBezTo>
                    <a:pt x="565276" y="1761156"/>
                    <a:pt x="569359" y="1761156"/>
                    <a:pt x="569359" y="1764144"/>
                  </a:cubicBezTo>
                  <a:cubicBezTo>
                    <a:pt x="569359" y="1766012"/>
                    <a:pt x="569359" y="1768253"/>
                    <a:pt x="569359" y="1770121"/>
                  </a:cubicBezTo>
                  <a:cubicBezTo>
                    <a:pt x="569359" y="1773483"/>
                    <a:pt x="564936" y="1773109"/>
                    <a:pt x="564936" y="1770121"/>
                  </a:cubicBezTo>
                  <a:cubicBezTo>
                    <a:pt x="564936" y="1768253"/>
                    <a:pt x="565276" y="1766012"/>
                    <a:pt x="565276" y="1764144"/>
                  </a:cubicBezTo>
                  <a:close/>
                  <a:moveTo>
                    <a:pt x="556601" y="1762214"/>
                  </a:moveTo>
                  <a:cubicBezTo>
                    <a:pt x="556998" y="1759568"/>
                    <a:pt x="561364" y="1761080"/>
                    <a:pt x="560967" y="1763348"/>
                  </a:cubicBezTo>
                  <a:cubicBezTo>
                    <a:pt x="560173" y="1766372"/>
                    <a:pt x="560967" y="1769396"/>
                    <a:pt x="560173" y="1771663"/>
                  </a:cubicBezTo>
                  <a:cubicBezTo>
                    <a:pt x="560173" y="1775065"/>
                    <a:pt x="555808" y="1774687"/>
                    <a:pt x="555808" y="1771663"/>
                  </a:cubicBezTo>
                  <a:cubicBezTo>
                    <a:pt x="555411" y="1768640"/>
                    <a:pt x="555808" y="1765616"/>
                    <a:pt x="556601" y="1762214"/>
                  </a:cubicBezTo>
                  <a:close/>
                  <a:moveTo>
                    <a:pt x="964810" y="1758885"/>
                  </a:moveTo>
                  <a:cubicBezTo>
                    <a:pt x="965869" y="1756393"/>
                    <a:pt x="969396" y="1758529"/>
                    <a:pt x="968338" y="1760665"/>
                  </a:cubicBezTo>
                  <a:cubicBezTo>
                    <a:pt x="959519" y="1778820"/>
                    <a:pt x="947877" y="1795196"/>
                    <a:pt x="937646" y="1811927"/>
                  </a:cubicBezTo>
                  <a:cubicBezTo>
                    <a:pt x="936235" y="1814775"/>
                    <a:pt x="931649" y="1812283"/>
                    <a:pt x="933413" y="1809435"/>
                  </a:cubicBezTo>
                  <a:cubicBezTo>
                    <a:pt x="943644" y="1791992"/>
                    <a:pt x="955991" y="1776685"/>
                    <a:pt x="964810" y="1758885"/>
                  </a:cubicBezTo>
                  <a:close/>
                  <a:moveTo>
                    <a:pt x="549160" y="1757117"/>
                  </a:moveTo>
                  <a:cubicBezTo>
                    <a:pt x="550450" y="1757117"/>
                    <a:pt x="551641" y="1757842"/>
                    <a:pt x="551442" y="1759290"/>
                  </a:cubicBezTo>
                  <a:cubicBezTo>
                    <a:pt x="551045" y="1764359"/>
                    <a:pt x="551045" y="1770514"/>
                    <a:pt x="549061" y="1774859"/>
                  </a:cubicBezTo>
                  <a:cubicBezTo>
                    <a:pt x="548267" y="1776669"/>
                    <a:pt x="545093" y="1775945"/>
                    <a:pt x="544696" y="1774135"/>
                  </a:cubicBezTo>
                  <a:cubicBezTo>
                    <a:pt x="544299" y="1771600"/>
                    <a:pt x="544696" y="1769066"/>
                    <a:pt x="545489" y="1766531"/>
                  </a:cubicBezTo>
                  <a:lnTo>
                    <a:pt x="546283" y="1759290"/>
                  </a:lnTo>
                  <a:cubicBezTo>
                    <a:pt x="546482" y="1757842"/>
                    <a:pt x="547871" y="1757117"/>
                    <a:pt x="549160" y="1757117"/>
                  </a:cubicBezTo>
                  <a:close/>
                  <a:moveTo>
                    <a:pt x="536493" y="1754474"/>
                  </a:moveTo>
                  <a:cubicBezTo>
                    <a:pt x="536824" y="1751631"/>
                    <a:pt x="540793" y="1751631"/>
                    <a:pt x="540793" y="1754830"/>
                  </a:cubicBezTo>
                  <a:cubicBezTo>
                    <a:pt x="540132" y="1760872"/>
                    <a:pt x="539139" y="1766914"/>
                    <a:pt x="537816" y="1772600"/>
                  </a:cubicBezTo>
                  <a:cubicBezTo>
                    <a:pt x="537155" y="1775088"/>
                    <a:pt x="533186" y="1774732"/>
                    <a:pt x="533517" y="1772245"/>
                  </a:cubicBezTo>
                  <a:cubicBezTo>
                    <a:pt x="534178" y="1766203"/>
                    <a:pt x="536163" y="1760516"/>
                    <a:pt x="536493" y="1754474"/>
                  </a:cubicBezTo>
                  <a:close/>
                  <a:moveTo>
                    <a:pt x="525633" y="1748985"/>
                  </a:moveTo>
                  <a:cubicBezTo>
                    <a:pt x="526307" y="1746868"/>
                    <a:pt x="529674" y="1747927"/>
                    <a:pt x="529001" y="1750043"/>
                  </a:cubicBezTo>
                  <a:cubicBezTo>
                    <a:pt x="528327" y="1753924"/>
                    <a:pt x="526980" y="1758157"/>
                    <a:pt x="525633" y="1762038"/>
                  </a:cubicBezTo>
                  <a:cubicBezTo>
                    <a:pt x="524623" y="1765565"/>
                    <a:pt x="523950" y="1769446"/>
                    <a:pt x="522266" y="1772974"/>
                  </a:cubicBezTo>
                  <a:cubicBezTo>
                    <a:pt x="521593" y="1775090"/>
                    <a:pt x="518899" y="1774032"/>
                    <a:pt x="518899" y="1772268"/>
                  </a:cubicBezTo>
                  <a:cubicBezTo>
                    <a:pt x="518899" y="1764507"/>
                    <a:pt x="523950" y="1756393"/>
                    <a:pt x="525633" y="1748985"/>
                  </a:cubicBezTo>
                  <a:close/>
                  <a:moveTo>
                    <a:pt x="509043" y="1738330"/>
                  </a:moveTo>
                  <a:cubicBezTo>
                    <a:pt x="510134" y="1735756"/>
                    <a:pt x="513772" y="1737227"/>
                    <a:pt x="513044" y="1739433"/>
                  </a:cubicBezTo>
                  <a:cubicBezTo>
                    <a:pt x="511226" y="1744212"/>
                    <a:pt x="509407" y="1748623"/>
                    <a:pt x="507224" y="1753035"/>
                  </a:cubicBezTo>
                  <a:cubicBezTo>
                    <a:pt x="505041" y="1757814"/>
                    <a:pt x="503586" y="1763329"/>
                    <a:pt x="500676" y="1768108"/>
                  </a:cubicBezTo>
                  <a:cubicBezTo>
                    <a:pt x="499584" y="1770314"/>
                    <a:pt x="496674" y="1768475"/>
                    <a:pt x="497038" y="1766270"/>
                  </a:cubicBezTo>
                  <a:cubicBezTo>
                    <a:pt x="498129" y="1761490"/>
                    <a:pt x="500676" y="1757079"/>
                    <a:pt x="502858" y="1752667"/>
                  </a:cubicBezTo>
                  <a:cubicBezTo>
                    <a:pt x="505041" y="1747888"/>
                    <a:pt x="507224" y="1743109"/>
                    <a:pt x="509043" y="1738330"/>
                  </a:cubicBezTo>
                  <a:close/>
                  <a:moveTo>
                    <a:pt x="491735" y="1730365"/>
                  </a:moveTo>
                  <a:cubicBezTo>
                    <a:pt x="492793" y="1727818"/>
                    <a:pt x="496321" y="1730001"/>
                    <a:pt x="494910" y="1732548"/>
                  </a:cubicBezTo>
                  <a:cubicBezTo>
                    <a:pt x="490677" y="1741279"/>
                    <a:pt x="486796" y="1750738"/>
                    <a:pt x="482563" y="1759469"/>
                  </a:cubicBezTo>
                  <a:cubicBezTo>
                    <a:pt x="481504" y="1762379"/>
                    <a:pt x="477624" y="1760197"/>
                    <a:pt x="478329" y="1758014"/>
                  </a:cubicBezTo>
                  <a:cubicBezTo>
                    <a:pt x="481857" y="1748191"/>
                    <a:pt x="487149" y="1739460"/>
                    <a:pt x="491735" y="1730365"/>
                  </a:cubicBezTo>
                  <a:close/>
                  <a:moveTo>
                    <a:pt x="339221" y="1726078"/>
                  </a:moveTo>
                  <a:cubicBezTo>
                    <a:pt x="357611" y="1777002"/>
                    <a:pt x="409537" y="1822906"/>
                    <a:pt x="462184" y="1836175"/>
                  </a:cubicBezTo>
                  <a:cubicBezTo>
                    <a:pt x="466150" y="1837251"/>
                    <a:pt x="463987" y="1843348"/>
                    <a:pt x="460381" y="1842272"/>
                  </a:cubicBezTo>
                  <a:cubicBezTo>
                    <a:pt x="406652" y="1828644"/>
                    <a:pt x="351120" y="1780947"/>
                    <a:pt x="336697" y="1726795"/>
                  </a:cubicBezTo>
                  <a:cubicBezTo>
                    <a:pt x="336336" y="1725002"/>
                    <a:pt x="338860" y="1724643"/>
                    <a:pt x="339221" y="1726078"/>
                  </a:cubicBezTo>
                  <a:close/>
                  <a:moveTo>
                    <a:pt x="976545" y="1715332"/>
                  </a:moveTo>
                  <a:cubicBezTo>
                    <a:pt x="977264" y="1713531"/>
                    <a:pt x="980501" y="1714251"/>
                    <a:pt x="979782" y="1716412"/>
                  </a:cubicBezTo>
                  <a:cubicBezTo>
                    <a:pt x="974747" y="1728653"/>
                    <a:pt x="967554" y="1739455"/>
                    <a:pt x="959641" y="1750257"/>
                  </a:cubicBezTo>
                  <a:cubicBezTo>
                    <a:pt x="953167" y="1759258"/>
                    <a:pt x="944535" y="1768979"/>
                    <a:pt x="940938" y="1779781"/>
                  </a:cubicBezTo>
                  <a:cubicBezTo>
                    <a:pt x="939859" y="1783021"/>
                    <a:pt x="934824" y="1781941"/>
                    <a:pt x="935903" y="1778341"/>
                  </a:cubicBezTo>
                  <a:cubicBezTo>
                    <a:pt x="939140" y="1768259"/>
                    <a:pt x="947053" y="1759618"/>
                    <a:pt x="953886" y="1751337"/>
                  </a:cubicBezTo>
                  <a:cubicBezTo>
                    <a:pt x="962518" y="1739815"/>
                    <a:pt x="971150" y="1728653"/>
                    <a:pt x="976545" y="1715332"/>
                  </a:cubicBezTo>
                  <a:close/>
                  <a:moveTo>
                    <a:pt x="478814" y="1713277"/>
                  </a:moveTo>
                  <a:cubicBezTo>
                    <a:pt x="479551" y="1710356"/>
                    <a:pt x="483605" y="1711452"/>
                    <a:pt x="482868" y="1714373"/>
                  </a:cubicBezTo>
                  <a:cubicBezTo>
                    <a:pt x="481026" y="1725326"/>
                    <a:pt x="473655" y="1734089"/>
                    <a:pt x="468864" y="1743947"/>
                  </a:cubicBezTo>
                  <a:cubicBezTo>
                    <a:pt x="467390" y="1746503"/>
                    <a:pt x="463336" y="1743947"/>
                    <a:pt x="464810" y="1741391"/>
                  </a:cubicBezTo>
                  <a:cubicBezTo>
                    <a:pt x="469601" y="1731898"/>
                    <a:pt x="476972" y="1723501"/>
                    <a:pt x="478814" y="1713277"/>
                  </a:cubicBezTo>
                  <a:close/>
                  <a:moveTo>
                    <a:pt x="462630" y="1703858"/>
                  </a:moveTo>
                  <a:cubicBezTo>
                    <a:pt x="463336" y="1702418"/>
                    <a:pt x="466158" y="1703138"/>
                    <a:pt x="465453" y="1704939"/>
                  </a:cubicBezTo>
                  <a:cubicBezTo>
                    <a:pt x="462983" y="1715020"/>
                    <a:pt x="456633" y="1724381"/>
                    <a:pt x="452400" y="1734103"/>
                  </a:cubicBezTo>
                  <a:cubicBezTo>
                    <a:pt x="451341" y="1736983"/>
                    <a:pt x="447461" y="1735183"/>
                    <a:pt x="448519" y="1732303"/>
                  </a:cubicBezTo>
                  <a:cubicBezTo>
                    <a:pt x="452753" y="1722581"/>
                    <a:pt x="458750" y="1713940"/>
                    <a:pt x="462630" y="1703858"/>
                  </a:cubicBezTo>
                  <a:close/>
                  <a:moveTo>
                    <a:pt x="973095" y="1685670"/>
                  </a:moveTo>
                  <a:cubicBezTo>
                    <a:pt x="973449" y="1684956"/>
                    <a:pt x="974157" y="1685313"/>
                    <a:pt x="973803" y="1686026"/>
                  </a:cubicBezTo>
                  <a:cubicBezTo>
                    <a:pt x="970262" y="1699936"/>
                    <a:pt x="961054" y="1712776"/>
                    <a:pt x="953263" y="1724546"/>
                  </a:cubicBezTo>
                  <a:cubicBezTo>
                    <a:pt x="946181" y="1735959"/>
                    <a:pt x="934494" y="1748442"/>
                    <a:pt x="933786" y="1762352"/>
                  </a:cubicBezTo>
                  <a:cubicBezTo>
                    <a:pt x="933786" y="1765562"/>
                    <a:pt x="928474" y="1765562"/>
                    <a:pt x="928828" y="1761995"/>
                  </a:cubicBezTo>
                  <a:cubicBezTo>
                    <a:pt x="929891" y="1749512"/>
                    <a:pt x="938744" y="1739882"/>
                    <a:pt x="945827" y="1729539"/>
                  </a:cubicBezTo>
                  <a:cubicBezTo>
                    <a:pt x="955742" y="1714916"/>
                    <a:pt x="964241" y="1700293"/>
                    <a:pt x="973095" y="1685670"/>
                  </a:cubicBezTo>
                  <a:close/>
                  <a:moveTo>
                    <a:pt x="455437" y="1683553"/>
                  </a:moveTo>
                  <a:cubicBezTo>
                    <a:pt x="456890" y="1681781"/>
                    <a:pt x="459797" y="1683553"/>
                    <a:pt x="458707" y="1685325"/>
                  </a:cubicBezTo>
                  <a:cubicBezTo>
                    <a:pt x="450713" y="1696664"/>
                    <a:pt x="443081" y="1708003"/>
                    <a:pt x="435086" y="1718988"/>
                  </a:cubicBezTo>
                  <a:cubicBezTo>
                    <a:pt x="433269" y="1721114"/>
                    <a:pt x="429999" y="1718988"/>
                    <a:pt x="431089" y="1716507"/>
                  </a:cubicBezTo>
                  <a:cubicBezTo>
                    <a:pt x="437630" y="1704814"/>
                    <a:pt x="447805" y="1694538"/>
                    <a:pt x="455437" y="1683553"/>
                  </a:cubicBezTo>
                  <a:close/>
                  <a:moveTo>
                    <a:pt x="448462" y="1666987"/>
                  </a:moveTo>
                  <a:cubicBezTo>
                    <a:pt x="448824" y="1665906"/>
                    <a:pt x="450274" y="1666627"/>
                    <a:pt x="449549" y="1667707"/>
                  </a:cubicBezTo>
                  <a:cubicBezTo>
                    <a:pt x="442664" y="1681754"/>
                    <a:pt x="430706" y="1692920"/>
                    <a:pt x="422010" y="1706247"/>
                  </a:cubicBezTo>
                  <a:cubicBezTo>
                    <a:pt x="420560" y="1708408"/>
                    <a:pt x="417299" y="1706607"/>
                    <a:pt x="418386" y="1704086"/>
                  </a:cubicBezTo>
                  <a:cubicBezTo>
                    <a:pt x="426720" y="1690759"/>
                    <a:pt x="439040" y="1679593"/>
                    <a:pt x="448462" y="1666987"/>
                  </a:cubicBezTo>
                  <a:close/>
                  <a:moveTo>
                    <a:pt x="743007" y="1664538"/>
                  </a:moveTo>
                  <a:cubicBezTo>
                    <a:pt x="743370" y="1662731"/>
                    <a:pt x="745548" y="1663454"/>
                    <a:pt x="745548" y="1664538"/>
                  </a:cubicBezTo>
                  <a:cubicBezTo>
                    <a:pt x="745548" y="1685129"/>
                    <a:pt x="736109" y="1709695"/>
                    <a:pt x="724128" y="1725951"/>
                  </a:cubicBezTo>
                  <a:lnTo>
                    <a:pt x="677485" y="1768143"/>
                  </a:lnTo>
                  <a:lnTo>
                    <a:pt x="672210" y="1772914"/>
                  </a:lnTo>
                  <a:cubicBezTo>
                    <a:pt x="668943" y="1775082"/>
                    <a:pt x="664949" y="1770747"/>
                    <a:pt x="667854" y="1768941"/>
                  </a:cubicBezTo>
                  <a:lnTo>
                    <a:pt x="671684" y="1766081"/>
                  </a:lnTo>
                  <a:lnTo>
                    <a:pt x="695673" y="1748168"/>
                  </a:lnTo>
                  <a:cubicBezTo>
                    <a:pt x="704613" y="1740943"/>
                    <a:pt x="712873" y="1732996"/>
                    <a:pt x="719408" y="1723061"/>
                  </a:cubicBezTo>
                  <a:cubicBezTo>
                    <a:pt x="730663" y="1705721"/>
                    <a:pt x="739376" y="1684407"/>
                    <a:pt x="743007" y="1664538"/>
                  </a:cubicBezTo>
                  <a:close/>
                  <a:moveTo>
                    <a:pt x="971360" y="1658527"/>
                  </a:moveTo>
                  <a:cubicBezTo>
                    <a:pt x="972089" y="1656381"/>
                    <a:pt x="975735" y="1657454"/>
                    <a:pt x="974641" y="1659600"/>
                  </a:cubicBezTo>
                  <a:cubicBezTo>
                    <a:pt x="965892" y="1685359"/>
                    <a:pt x="947300" y="1706824"/>
                    <a:pt x="932719" y="1729719"/>
                  </a:cubicBezTo>
                  <a:cubicBezTo>
                    <a:pt x="930896" y="1732223"/>
                    <a:pt x="926886" y="1729719"/>
                    <a:pt x="928344" y="1727215"/>
                  </a:cubicBezTo>
                  <a:cubicBezTo>
                    <a:pt x="941832" y="1703604"/>
                    <a:pt x="962247" y="1684643"/>
                    <a:pt x="971360" y="1658527"/>
                  </a:cubicBezTo>
                  <a:close/>
                  <a:moveTo>
                    <a:pt x="438779" y="1656609"/>
                  </a:moveTo>
                  <a:cubicBezTo>
                    <a:pt x="439848" y="1654793"/>
                    <a:pt x="442342" y="1656609"/>
                    <a:pt x="441273" y="1658062"/>
                  </a:cubicBezTo>
                  <a:cubicBezTo>
                    <a:pt x="433789" y="1671139"/>
                    <a:pt x="420603" y="1679857"/>
                    <a:pt x="413476" y="1693297"/>
                  </a:cubicBezTo>
                  <a:cubicBezTo>
                    <a:pt x="413832" y="1694024"/>
                    <a:pt x="413832" y="1695114"/>
                    <a:pt x="413120" y="1695477"/>
                  </a:cubicBezTo>
                  <a:cubicBezTo>
                    <a:pt x="412407" y="1696203"/>
                    <a:pt x="412050" y="1696567"/>
                    <a:pt x="410981" y="1696930"/>
                  </a:cubicBezTo>
                  <a:cubicBezTo>
                    <a:pt x="408843" y="1697293"/>
                    <a:pt x="407774" y="1695114"/>
                    <a:pt x="408487" y="1693661"/>
                  </a:cubicBezTo>
                  <a:cubicBezTo>
                    <a:pt x="415258" y="1678767"/>
                    <a:pt x="430226" y="1670050"/>
                    <a:pt x="438779" y="1656609"/>
                  </a:cubicBezTo>
                  <a:close/>
                  <a:moveTo>
                    <a:pt x="112601" y="1656229"/>
                  </a:moveTo>
                  <a:cubicBezTo>
                    <a:pt x="112601" y="1654793"/>
                    <a:pt x="114752" y="1654793"/>
                    <a:pt x="114752" y="1656229"/>
                  </a:cubicBezTo>
                  <a:cubicBezTo>
                    <a:pt x="116902" y="1687459"/>
                    <a:pt x="114752" y="1719048"/>
                    <a:pt x="114393" y="1750278"/>
                  </a:cubicBezTo>
                  <a:cubicBezTo>
                    <a:pt x="114393" y="1764278"/>
                    <a:pt x="114752" y="1778278"/>
                    <a:pt x="114752" y="1792637"/>
                  </a:cubicBezTo>
                  <a:cubicBezTo>
                    <a:pt x="114752" y="1805918"/>
                    <a:pt x="111526" y="1820277"/>
                    <a:pt x="114752" y="1833559"/>
                  </a:cubicBezTo>
                  <a:cubicBezTo>
                    <a:pt x="115827" y="1837148"/>
                    <a:pt x="110450" y="1838584"/>
                    <a:pt x="109375" y="1834995"/>
                  </a:cubicBezTo>
                  <a:cubicBezTo>
                    <a:pt x="106149" y="1822790"/>
                    <a:pt x="108658" y="1810944"/>
                    <a:pt x="109017" y="1798380"/>
                  </a:cubicBezTo>
                  <a:cubicBezTo>
                    <a:pt x="109017" y="1782226"/>
                    <a:pt x="108658" y="1766073"/>
                    <a:pt x="109017" y="1750278"/>
                  </a:cubicBezTo>
                  <a:cubicBezTo>
                    <a:pt x="109733" y="1718689"/>
                    <a:pt x="110450" y="1687459"/>
                    <a:pt x="112601" y="1656229"/>
                  </a:cubicBezTo>
                  <a:close/>
                  <a:moveTo>
                    <a:pt x="750268" y="1651474"/>
                  </a:moveTo>
                  <a:cubicBezTo>
                    <a:pt x="750626" y="1650031"/>
                    <a:pt x="752775" y="1650031"/>
                    <a:pt x="752775" y="1651474"/>
                  </a:cubicBezTo>
                  <a:cubicBezTo>
                    <a:pt x="753491" y="1678895"/>
                    <a:pt x="744539" y="1713170"/>
                    <a:pt x="728067" y="1735179"/>
                  </a:cubicBezTo>
                  <a:cubicBezTo>
                    <a:pt x="710521" y="1759352"/>
                    <a:pt x="687962" y="1772702"/>
                    <a:pt x="664686" y="1790020"/>
                  </a:cubicBezTo>
                  <a:cubicBezTo>
                    <a:pt x="661822" y="1792545"/>
                    <a:pt x="658599" y="1788216"/>
                    <a:pt x="661822" y="1786051"/>
                  </a:cubicBezTo>
                  <a:cubicBezTo>
                    <a:pt x="683665" y="1770176"/>
                    <a:pt x="708731" y="1756105"/>
                    <a:pt x="723770" y="1732653"/>
                  </a:cubicBezTo>
                  <a:cubicBezTo>
                    <a:pt x="738452" y="1709562"/>
                    <a:pt x="748836" y="1678895"/>
                    <a:pt x="750268" y="1651474"/>
                  </a:cubicBezTo>
                  <a:close/>
                  <a:moveTo>
                    <a:pt x="436031" y="1648258"/>
                  </a:moveTo>
                  <a:cubicBezTo>
                    <a:pt x="438571" y="1646856"/>
                    <a:pt x="440748" y="1650711"/>
                    <a:pt x="438208" y="1652113"/>
                  </a:cubicBezTo>
                  <a:cubicBezTo>
                    <a:pt x="430951" y="1657020"/>
                    <a:pt x="423331" y="1662277"/>
                    <a:pt x="416074" y="1667184"/>
                  </a:cubicBezTo>
                  <a:cubicBezTo>
                    <a:pt x="412808" y="1669287"/>
                    <a:pt x="409179" y="1673142"/>
                    <a:pt x="405188" y="1673493"/>
                  </a:cubicBezTo>
                  <a:cubicBezTo>
                    <a:pt x="404099" y="1673493"/>
                    <a:pt x="403011" y="1672441"/>
                    <a:pt x="403011" y="1671039"/>
                  </a:cubicBezTo>
                  <a:cubicBezTo>
                    <a:pt x="403011" y="1669988"/>
                    <a:pt x="403374" y="1669637"/>
                    <a:pt x="404099" y="1669287"/>
                  </a:cubicBezTo>
                  <a:cubicBezTo>
                    <a:pt x="414259" y="1662277"/>
                    <a:pt x="425508" y="1655267"/>
                    <a:pt x="436031" y="1648258"/>
                  </a:cubicBezTo>
                  <a:close/>
                  <a:moveTo>
                    <a:pt x="423825" y="1643175"/>
                  </a:moveTo>
                  <a:cubicBezTo>
                    <a:pt x="426294" y="1642093"/>
                    <a:pt x="428058" y="1645340"/>
                    <a:pt x="425589" y="1646422"/>
                  </a:cubicBezTo>
                  <a:cubicBezTo>
                    <a:pt x="418886" y="1650391"/>
                    <a:pt x="411830" y="1654721"/>
                    <a:pt x="403716" y="1656885"/>
                  </a:cubicBezTo>
                  <a:cubicBezTo>
                    <a:pt x="400894" y="1657607"/>
                    <a:pt x="399836" y="1652917"/>
                    <a:pt x="402658" y="1652195"/>
                  </a:cubicBezTo>
                  <a:cubicBezTo>
                    <a:pt x="410419" y="1650391"/>
                    <a:pt x="417122" y="1646783"/>
                    <a:pt x="423825" y="1643175"/>
                  </a:cubicBezTo>
                  <a:close/>
                  <a:moveTo>
                    <a:pt x="422918" y="1633315"/>
                  </a:moveTo>
                  <a:cubicBezTo>
                    <a:pt x="425048" y="1632568"/>
                    <a:pt x="426469" y="1636303"/>
                    <a:pt x="424338" y="1637050"/>
                  </a:cubicBezTo>
                  <a:cubicBezTo>
                    <a:pt x="419367" y="1639291"/>
                    <a:pt x="414395" y="1641159"/>
                    <a:pt x="409069" y="1642653"/>
                  </a:cubicBezTo>
                  <a:cubicBezTo>
                    <a:pt x="406938" y="1643400"/>
                    <a:pt x="404452" y="1644894"/>
                    <a:pt x="402322" y="1644894"/>
                  </a:cubicBezTo>
                  <a:cubicBezTo>
                    <a:pt x="401611" y="1644894"/>
                    <a:pt x="400546" y="1644521"/>
                    <a:pt x="400191" y="1643774"/>
                  </a:cubicBezTo>
                  <a:cubicBezTo>
                    <a:pt x="399836" y="1642280"/>
                    <a:pt x="400191" y="1640785"/>
                    <a:pt x="401256" y="1639665"/>
                  </a:cubicBezTo>
                  <a:cubicBezTo>
                    <a:pt x="401967" y="1639291"/>
                    <a:pt x="403032" y="1639291"/>
                    <a:pt x="403742" y="1639665"/>
                  </a:cubicBezTo>
                  <a:cubicBezTo>
                    <a:pt x="404097" y="1639291"/>
                    <a:pt x="404807" y="1639291"/>
                    <a:pt x="405162" y="1639291"/>
                  </a:cubicBezTo>
                  <a:cubicBezTo>
                    <a:pt x="406228" y="1638544"/>
                    <a:pt x="407648" y="1638171"/>
                    <a:pt x="409069" y="1637797"/>
                  </a:cubicBezTo>
                  <a:cubicBezTo>
                    <a:pt x="414040" y="1636303"/>
                    <a:pt x="418301" y="1635182"/>
                    <a:pt x="422918" y="1633315"/>
                  </a:cubicBezTo>
                  <a:close/>
                  <a:moveTo>
                    <a:pt x="974122" y="1631193"/>
                  </a:moveTo>
                  <a:cubicBezTo>
                    <a:pt x="975192" y="1629393"/>
                    <a:pt x="977330" y="1631193"/>
                    <a:pt x="976617" y="1632634"/>
                  </a:cubicBezTo>
                  <a:cubicBezTo>
                    <a:pt x="963431" y="1657483"/>
                    <a:pt x="946325" y="1680172"/>
                    <a:pt x="931001" y="1703940"/>
                  </a:cubicBezTo>
                  <a:cubicBezTo>
                    <a:pt x="929576" y="1706821"/>
                    <a:pt x="925299" y="1704300"/>
                    <a:pt x="926725" y="1701419"/>
                  </a:cubicBezTo>
                  <a:cubicBezTo>
                    <a:pt x="941692" y="1677290"/>
                    <a:pt x="960937" y="1656402"/>
                    <a:pt x="974122" y="1631193"/>
                  </a:cubicBezTo>
                  <a:close/>
                  <a:moveTo>
                    <a:pt x="123566" y="1627298"/>
                  </a:moveTo>
                  <a:cubicBezTo>
                    <a:pt x="131186" y="1661881"/>
                    <a:pt x="126106" y="1698625"/>
                    <a:pt x="125743" y="1733567"/>
                  </a:cubicBezTo>
                  <a:cubicBezTo>
                    <a:pt x="125018" y="1773193"/>
                    <a:pt x="125380" y="1812818"/>
                    <a:pt x="125380" y="1852444"/>
                  </a:cubicBezTo>
                  <a:cubicBezTo>
                    <a:pt x="125380" y="1856046"/>
                    <a:pt x="119575" y="1856046"/>
                    <a:pt x="119575" y="1852444"/>
                  </a:cubicBezTo>
                  <a:cubicBezTo>
                    <a:pt x="119575" y="1812818"/>
                    <a:pt x="118849" y="1773193"/>
                    <a:pt x="120300" y="1733567"/>
                  </a:cubicBezTo>
                  <a:cubicBezTo>
                    <a:pt x="121752" y="1698985"/>
                    <a:pt x="126469" y="1662601"/>
                    <a:pt x="121752" y="1628019"/>
                  </a:cubicBezTo>
                  <a:cubicBezTo>
                    <a:pt x="121389" y="1626578"/>
                    <a:pt x="123203" y="1626218"/>
                    <a:pt x="123566" y="1627298"/>
                  </a:cubicBezTo>
                  <a:close/>
                  <a:moveTo>
                    <a:pt x="417266" y="1621801"/>
                  </a:moveTo>
                  <a:cubicBezTo>
                    <a:pt x="419405" y="1621456"/>
                    <a:pt x="420117" y="1624562"/>
                    <a:pt x="417979" y="1624907"/>
                  </a:cubicBezTo>
                  <a:cubicBezTo>
                    <a:pt x="414059" y="1626632"/>
                    <a:pt x="409426" y="1629048"/>
                    <a:pt x="404793" y="1628357"/>
                  </a:cubicBezTo>
                  <a:cubicBezTo>
                    <a:pt x="403011" y="1628012"/>
                    <a:pt x="403011" y="1625252"/>
                    <a:pt x="404793" y="1624907"/>
                  </a:cubicBezTo>
                  <a:cubicBezTo>
                    <a:pt x="409069" y="1623871"/>
                    <a:pt x="412990" y="1623181"/>
                    <a:pt x="417266" y="1621801"/>
                  </a:cubicBezTo>
                  <a:close/>
                  <a:moveTo>
                    <a:pt x="413937" y="1613915"/>
                  </a:moveTo>
                  <a:cubicBezTo>
                    <a:pt x="416178" y="1613518"/>
                    <a:pt x="416925" y="1617090"/>
                    <a:pt x="415058" y="1617487"/>
                  </a:cubicBezTo>
                  <a:cubicBezTo>
                    <a:pt x="412443" y="1618281"/>
                    <a:pt x="410575" y="1619471"/>
                    <a:pt x="407961" y="1620265"/>
                  </a:cubicBezTo>
                  <a:cubicBezTo>
                    <a:pt x="405719" y="1621059"/>
                    <a:pt x="404599" y="1617090"/>
                    <a:pt x="407214" y="1616296"/>
                  </a:cubicBezTo>
                  <a:cubicBezTo>
                    <a:pt x="409455" y="1615502"/>
                    <a:pt x="411696" y="1614312"/>
                    <a:pt x="413937" y="1613915"/>
                  </a:cubicBezTo>
                  <a:close/>
                  <a:moveTo>
                    <a:pt x="568993" y="1612666"/>
                  </a:moveTo>
                  <a:cubicBezTo>
                    <a:pt x="570757" y="1611931"/>
                    <a:pt x="572521" y="1611931"/>
                    <a:pt x="574638" y="1612666"/>
                  </a:cubicBezTo>
                  <a:cubicBezTo>
                    <a:pt x="583457" y="1614504"/>
                    <a:pt x="588396" y="1624063"/>
                    <a:pt x="586632" y="1632886"/>
                  </a:cubicBezTo>
                  <a:cubicBezTo>
                    <a:pt x="585221" y="1640974"/>
                    <a:pt x="577813" y="1646488"/>
                    <a:pt x="570052" y="1646488"/>
                  </a:cubicBezTo>
                  <a:cubicBezTo>
                    <a:pt x="558410" y="1646120"/>
                    <a:pt x="553824" y="1633989"/>
                    <a:pt x="555235" y="1623327"/>
                  </a:cubicBezTo>
                  <a:cubicBezTo>
                    <a:pt x="555941" y="1619283"/>
                    <a:pt x="558410" y="1614504"/>
                    <a:pt x="562291" y="1613034"/>
                  </a:cubicBezTo>
                  <a:cubicBezTo>
                    <a:pt x="564760" y="1611931"/>
                    <a:pt x="566877" y="1611931"/>
                    <a:pt x="568993" y="1612666"/>
                  </a:cubicBezTo>
                  <a:close/>
                  <a:moveTo>
                    <a:pt x="977837" y="1601175"/>
                  </a:moveTo>
                  <a:cubicBezTo>
                    <a:pt x="977837" y="1600818"/>
                    <a:pt x="978915" y="1601175"/>
                    <a:pt x="978915" y="1601889"/>
                  </a:cubicBezTo>
                  <a:cubicBezTo>
                    <a:pt x="974245" y="1614741"/>
                    <a:pt x="965624" y="1625451"/>
                    <a:pt x="958080" y="1636518"/>
                  </a:cubicBezTo>
                  <a:cubicBezTo>
                    <a:pt x="952692" y="1644015"/>
                    <a:pt x="947663" y="1650798"/>
                    <a:pt x="942634" y="1657938"/>
                  </a:cubicBezTo>
                  <a:cubicBezTo>
                    <a:pt x="940119" y="1662222"/>
                    <a:pt x="935090" y="1667220"/>
                    <a:pt x="934731" y="1672575"/>
                  </a:cubicBezTo>
                  <a:cubicBezTo>
                    <a:pt x="934372" y="1675074"/>
                    <a:pt x="930780" y="1675074"/>
                    <a:pt x="930780" y="1672218"/>
                  </a:cubicBezTo>
                  <a:cubicBezTo>
                    <a:pt x="930061" y="1662579"/>
                    <a:pt x="943711" y="1650441"/>
                    <a:pt x="948741" y="1643301"/>
                  </a:cubicBezTo>
                  <a:cubicBezTo>
                    <a:pt x="959158" y="1629735"/>
                    <a:pt x="970294" y="1616526"/>
                    <a:pt x="977837" y="1601175"/>
                  </a:cubicBezTo>
                  <a:close/>
                  <a:moveTo>
                    <a:pt x="420077" y="1600223"/>
                  </a:moveTo>
                  <a:cubicBezTo>
                    <a:pt x="421863" y="1599231"/>
                    <a:pt x="423292" y="1602538"/>
                    <a:pt x="421506" y="1602869"/>
                  </a:cubicBezTo>
                  <a:cubicBezTo>
                    <a:pt x="418648" y="1604191"/>
                    <a:pt x="415433" y="1605514"/>
                    <a:pt x="412576" y="1606176"/>
                  </a:cubicBezTo>
                  <a:cubicBezTo>
                    <a:pt x="410432" y="1606837"/>
                    <a:pt x="409361" y="1604191"/>
                    <a:pt x="411147" y="1602869"/>
                  </a:cubicBezTo>
                  <a:cubicBezTo>
                    <a:pt x="414004" y="1601876"/>
                    <a:pt x="417219" y="1601215"/>
                    <a:pt x="420077" y="1600223"/>
                  </a:cubicBezTo>
                  <a:close/>
                  <a:moveTo>
                    <a:pt x="422590" y="1590896"/>
                  </a:moveTo>
                  <a:cubicBezTo>
                    <a:pt x="424858" y="1591293"/>
                    <a:pt x="424102" y="1595659"/>
                    <a:pt x="421834" y="1595262"/>
                  </a:cubicBezTo>
                  <a:cubicBezTo>
                    <a:pt x="418810" y="1594865"/>
                    <a:pt x="415786" y="1595659"/>
                    <a:pt x="412763" y="1595262"/>
                  </a:cubicBezTo>
                  <a:cubicBezTo>
                    <a:pt x="410873" y="1595262"/>
                    <a:pt x="409361" y="1592087"/>
                    <a:pt x="411629" y="1591293"/>
                  </a:cubicBezTo>
                  <a:cubicBezTo>
                    <a:pt x="415031" y="1589706"/>
                    <a:pt x="418810" y="1590103"/>
                    <a:pt x="422590" y="1590896"/>
                  </a:cubicBezTo>
                  <a:close/>
                  <a:moveTo>
                    <a:pt x="976679" y="1583438"/>
                  </a:moveTo>
                  <a:cubicBezTo>
                    <a:pt x="977635" y="1584025"/>
                    <a:pt x="978182" y="1585198"/>
                    <a:pt x="977453" y="1586462"/>
                  </a:cubicBezTo>
                  <a:cubicBezTo>
                    <a:pt x="967256" y="1600906"/>
                    <a:pt x="957058" y="1615351"/>
                    <a:pt x="947225" y="1629795"/>
                  </a:cubicBezTo>
                  <a:cubicBezTo>
                    <a:pt x="939577" y="1640267"/>
                    <a:pt x="929744" y="1652184"/>
                    <a:pt x="923917" y="1663740"/>
                  </a:cubicBezTo>
                  <a:cubicBezTo>
                    <a:pt x="922824" y="1665545"/>
                    <a:pt x="920639" y="1664823"/>
                    <a:pt x="920275" y="1663378"/>
                  </a:cubicBezTo>
                  <a:cubicBezTo>
                    <a:pt x="917361" y="1656517"/>
                    <a:pt x="937756" y="1634851"/>
                    <a:pt x="941398" y="1629795"/>
                  </a:cubicBezTo>
                  <a:cubicBezTo>
                    <a:pt x="951960" y="1614267"/>
                    <a:pt x="962885" y="1599462"/>
                    <a:pt x="973447" y="1583934"/>
                  </a:cubicBezTo>
                  <a:cubicBezTo>
                    <a:pt x="974358" y="1582851"/>
                    <a:pt x="975723" y="1582851"/>
                    <a:pt x="976679" y="1583438"/>
                  </a:cubicBezTo>
                  <a:close/>
                  <a:moveTo>
                    <a:pt x="570783" y="1569459"/>
                  </a:moveTo>
                  <a:cubicBezTo>
                    <a:pt x="549912" y="1572080"/>
                    <a:pt x="529085" y="1584099"/>
                    <a:pt x="516158" y="1601269"/>
                  </a:cubicBezTo>
                  <a:cubicBezTo>
                    <a:pt x="507899" y="1616089"/>
                    <a:pt x="506463" y="1634524"/>
                    <a:pt x="515081" y="1649345"/>
                  </a:cubicBezTo>
                  <a:cubicBezTo>
                    <a:pt x="527290" y="1669226"/>
                    <a:pt x="548834" y="1685131"/>
                    <a:pt x="572893" y="1684770"/>
                  </a:cubicBezTo>
                  <a:cubicBezTo>
                    <a:pt x="616341" y="1683685"/>
                    <a:pt x="651890" y="1633801"/>
                    <a:pt x="625677" y="1594039"/>
                  </a:cubicBezTo>
                  <a:cubicBezTo>
                    <a:pt x="612571" y="1573616"/>
                    <a:pt x="591654" y="1566838"/>
                    <a:pt x="570783" y="1569459"/>
                  </a:cubicBezTo>
                  <a:close/>
                  <a:moveTo>
                    <a:pt x="127871" y="1567127"/>
                  </a:moveTo>
                  <a:cubicBezTo>
                    <a:pt x="125710" y="1568207"/>
                    <a:pt x="123909" y="1569287"/>
                    <a:pt x="121388" y="1570367"/>
                  </a:cubicBezTo>
                  <a:cubicBezTo>
                    <a:pt x="121748" y="1570727"/>
                    <a:pt x="121748" y="1570727"/>
                    <a:pt x="122108" y="1570727"/>
                  </a:cubicBezTo>
                  <a:cubicBezTo>
                    <a:pt x="123909" y="1571087"/>
                    <a:pt x="126070" y="1571447"/>
                    <a:pt x="127871" y="1571807"/>
                  </a:cubicBezTo>
                  <a:cubicBezTo>
                    <a:pt x="127871" y="1570367"/>
                    <a:pt x="127871" y="1568927"/>
                    <a:pt x="127871" y="1567127"/>
                  </a:cubicBezTo>
                  <a:close/>
                  <a:moveTo>
                    <a:pt x="570957" y="1564732"/>
                  </a:moveTo>
                  <a:cubicBezTo>
                    <a:pt x="602247" y="1562071"/>
                    <a:pt x="633487" y="1577050"/>
                    <a:pt x="639681" y="1615005"/>
                  </a:cubicBezTo>
                  <a:cubicBezTo>
                    <a:pt x="648299" y="1666696"/>
                    <a:pt x="590487" y="1706820"/>
                    <a:pt x="544884" y="1684770"/>
                  </a:cubicBezTo>
                  <a:cubicBezTo>
                    <a:pt x="524417" y="1675010"/>
                    <a:pt x="505027" y="1655128"/>
                    <a:pt x="502513" y="1631633"/>
                  </a:cubicBezTo>
                  <a:cubicBezTo>
                    <a:pt x="501795" y="1631271"/>
                    <a:pt x="501436" y="1631271"/>
                    <a:pt x="501436" y="1630548"/>
                  </a:cubicBezTo>
                  <a:cubicBezTo>
                    <a:pt x="501795" y="1627656"/>
                    <a:pt x="501795" y="1624765"/>
                    <a:pt x="502513" y="1621873"/>
                  </a:cubicBezTo>
                  <a:cubicBezTo>
                    <a:pt x="504309" y="1600907"/>
                    <a:pt x="519749" y="1580665"/>
                    <a:pt x="539139" y="1573435"/>
                  </a:cubicBezTo>
                  <a:cubicBezTo>
                    <a:pt x="539498" y="1573074"/>
                    <a:pt x="540216" y="1573074"/>
                    <a:pt x="540575" y="1573074"/>
                  </a:cubicBezTo>
                  <a:cubicBezTo>
                    <a:pt x="550091" y="1568465"/>
                    <a:pt x="560527" y="1565618"/>
                    <a:pt x="570957" y="1564732"/>
                  </a:cubicBezTo>
                  <a:close/>
                  <a:moveTo>
                    <a:pt x="127871" y="1557766"/>
                  </a:moveTo>
                  <a:cubicBezTo>
                    <a:pt x="125350" y="1558846"/>
                    <a:pt x="122828" y="1560646"/>
                    <a:pt x="120667" y="1562086"/>
                  </a:cubicBezTo>
                  <a:cubicBezTo>
                    <a:pt x="120667" y="1563526"/>
                    <a:pt x="120667" y="1564967"/>
                    <a:pt x="120667" y="1566047"/>
                  </a:cubicBezTo>
                  <a:cubicBezTo>
                    <a:pt x="122468" y="1564967"/>
                    <a:pt x="124629" y="1563526"/>
                    <a:pt x="126790" y="1562806"/>
                  </a:cubicBezTo>
                  <a:cubicBezTo>
                    <a:pt x="127150" y="1562446"/>
                    <a:pt x="127511" y="1562446"/>
                    <a:pt x="127871" y="1562446"/>
                  </a:cubicBezTo>
                  <a:cubicBezTo>
                    <a:pt x="127871" y="1561006"/>
                    <a:pt x="127871" y="1559206"/>
                    <a:pt x="127871" y="1557766"/>
                  </a:cubicBezTo>
                  <a:close/>
                  <a:moveTo>
                    <a:pt x="1025770" y="1557406"/>
                  </a:moveTo>
                  <a:cubicBezTo>
                    <a:pt x="1025050" y="1558126"/>
                    <a:pt x="1023609" y="1558486"/>
                    <a:pt x="1022529" y="1558486"/>
                  </a:cubicBezTo>
                  <a:cubicBezTo>
                    <a:pt x="1023609" y="1558486"/>
                    <a:pt x="1025050" y="1558486"/>
                    <a:pt x="1025770" y="1558486"/>
                  </a:cubicBezTo>
                  <a:cubicBezTo>
                    <a:pt x="1025770" y="1558126"/>
                    <a:pt x="1025770" y="1558126"/>
                    <a:pt x="1025770" y="1557406"/>
                  </a:cubicBezTo>
                  <a:close/>
                  <a:moveTo>
                    <a:pt x="584058" y="1550658"/>
                  </a:moveTo>
                  <a:cubicBezTo>
                    <a:pt x="538207" y="1550300"/>
                    <a:pt x="487302" y="1580439"/>
                    <a:pt x="491995" y="1632106"/>
                  </a:cubicBezTo>
                  <a:cubicBezTo>
                    <a:pt x="494162" y="1659734"/>
                    <a:pt x="508964" y="1682338"/>
                    <a:pt x="530626" y="1696332"/>
                  </a:cubicBezTo>
                  <a:cubicBezTo>
                    <a:pt x="568534" y="1716066"/>
                    <a:pt x="628825" y="1695973"/>
                    <a:pt x="646877" y="1657222"/>
                  </a:cubicBezTo>
                  <a:cubicBezTo>
                    <a:pt x="668900" y="1609143"/>
                    <a:pt x="640017" y="1550658"/>
                    <a:pt x="584058" y="1550658"/>
                  </a:cubicBezTo>
                  <a:close/>
                  <a:moveTo>
                    <a:pt x="1025410" y="1550205"/>
                  </a:moveTo>
                  <a:cubicBezTo>
                    <a:pt x="1022889" y="1551646"/>
                    <a:pt x="1019287" y="1552726"/>
                    <a:pt x="1016766" y="1553806"/>
                  </a:cubicBezTo>
                  <a:cubicBezTo>
                    <a:pt x="1016766" y="1554886"/>
                    <a:pt x="1016766" y="1556326"/>
                    <a:pt x="1016766" y="1557406"/>
                  </a:cubicBezTo>
                  <a:cubicBezTo>
                    <a:pt x="1018207" y="1556686"/>
                    <a:pt x="1019648" y="1555966"/>
                    <a:pt x="1021088" y="1555246"/>
                  </a:cubicBezTo>
                  <a:cubicBezTo>
                    <a:pt x="1022529" y="1554526"/>
                    <a:pt x="1023970" y="1553806"/>
                    <a:pt x="1025770" y="1553086"/>
                  </a:cubicBezTo>
                  <a:cubicBezTo>
                    <a:pt x="1025770" y="1552366"/>
                    <a:pt x="1025410" y="1551285"/>
                    <a:pt x="1025410" y="1550205"/>
                  </a:cubicBezTo>
                  <a:close/>
                  <a:moveTo>
                    <a:pt x="127871" y="1548765"/>
                  </a:moveTo>
                  <a:cubicBezTo>
                    <a:pt x="126790" y="1549125"/>
                    <a:pt x="126070" y="1549485"/>
                    <a:pt x="124989" y="1550205"/>
                  </a:cubicBezTo>
                  <a:lnTo>
                    <a:pt x="121162" y="1552292"/>
                  </a:lnTo>
                  <a:lnTo>
                    <a:pt x="121028" y="1552366"/>
                  </a:lnTo>
                  <a:cubicBezTo>
                    <a:pt x="121028" y="1553446"/>
                    <a:pt x="120667" y="1555606"/>
                    <a:pt x="120667" y="1557766"/>
                  </a:cubicBezTo>
                  <a:lnTo>
                    <a:pt x="120893" y="1557620"/>
                  </a:lnTo>
                  <a:lnTo>
                    <a:pt x="126790" y="1553806"/>
                  </a:lnTo>
                  <a:cubicBezTo>
                    <a:pt x="127150" y="1553806"/>
                    <a:pt x="127511" y="1553806"/>
                    <a:pt x="127871" y="1553806"/>
                  </a:cubicBezTo>
                  <a:cubicBezTo>
                    <a:pt x="127871" y="1552006"/>
                    <a:pt x="127871" y="1550565"/>
                    <a:pt x="127871" y="1548765"/>
                  </a:cubicBezTo>
                  <a:close/>
                  <a:moveTo>
                    <a:pt x="127871" y="1540485"/>
                  </a:moveTo>
                  <a:cubicBezTo>
                    <a:pt x="126070" y="1541565"/>
                    <a:pt x="123909" y="1543005"/>
                    <a:pt x="122108" y="1543725"/>
                  </a:cubicBezTo>
                  <a:lnTo>
                    <a:pt x="121582" y="1543988"/>
                  </a:lnTo>
                  <a:lnTo>
                    <a:pt x="121388" y="1544085"/>
                  </a:lnTo>
                  <a:lnTo>
                    <a:pt x="121388" y="1547829"/>
                  </a:lnTo>
                  <a:lnTo>
                    <a:pt x="121388" y="1548045"/>
                  </a:lnTo>
                  <a:cubicBezTo>
                    <a:pt x="123189" y="1546605"/>
                    <a:pt x="125710" y="1545525"/>
                    <a:pt x="127871" y="1545165"/>
                  </a:cubicBezTo>
                  <a:close/>
                  <a:moveTo>
                    <a:pt x="1025050" y="1540125"/>
                  </a:moveTo>
                  <a:cubicBezTo>
                    <a:pt x="1023970" y="1540845"/>
                    <a:pt x="1022889" y="1541205"/>
                    <a:pt x="1021809" y="1541925"/>
                  </a:cubicBezTo>
                  <a:cubicBezTo>
                    <a:pt x="1020008" y="1542645"/>
                    <a:pt x="1018207" y="1543725"/>
                    <a:pt x="1016766" y="1544085"/>
                  </a:cubicBezTo>
                  <a:cubicBezTo>
                    <a:pt x="1016766" y="1545885"/>
                    <a:pt x="1016766" y="1547685"/>
                    <a:pt x="1016766" y="1549485"/>
                  </a:cubicBezTo>
                  <a:cubicBezTo>
                    <a:pt x="1019287" y="1547685"/>
                    <a:pt x="1022169" y="1545885"/>
                    <a:pt x="1025410" y="1545165"/>
                  </a:cubicBezTo>
                  <a:cubicBezTo>
                    <a:pt x="1025050" y="1543365"/>
                    <a:pt x="1025050" y="1541925"/>
                    <a:pt x="1025050" y="1540125"/>
                  </a:cubicBezTo>
                  <a:close/>
                  <a:moveTo>
                    <a:pt x="562661" y="1533789"/>
                  </a:moveTo>
                  <a:cubicBezTo>
                    <a:pt x="577131" y="1531328"/>
                    <a:pt x="591910" y="1531373"/>
                    <a:pt x="605720" y="1534154"/>
                  </a:cubicBezTo>
                  <a:cubicBezTo>
                    <a:pt x="664928" y="1546353"/>
                    <a:pt x="696338" y="1624571"/>
                    <a:pt x="660235" y="1674804"/>
                  </a:cubicBezTo>
                  <a:cubicBezTo>
                    <a:pt x="644350" y="1696691"/>
                    <a:pt x="618265" y="1713823"/>
                    <a:pt x="590376" y="1720865"/>
                  </a:cubicBezTo>
                  <a:lnTo>
                    <a:pt x="550650" y="1723058"/>
                  </a:lnTo>
                  <a:lnTo>
                    <a:pt x="548237" y="1723191"/>
                  </a:lnTo>
                  <a:lnTo>
                    <a:pt x="535953" y="1717834"/>
                  </a:lnTo>
                  <a:lnTo>
                    <a:pt x="509686" y="1706378"/>
                  </a:lnTo>
                  <a:cubicBezTo>
                    <a:pt x="507159" y="1704225"/>
                    <a:pt x="501743" y="1699202"/>
                    <a:pt x="496689" y="1692744"/>
                  </a:cubicBezTo>
                  <a:cubicBezTo>
                    <a:pt x="474666" y="1669780"/>
                    <a:pt x="472861" y="1648970"/>
                    <a:pt x="475388" y="1617395"/>
                  </a:cubicBezTo>
                  <a:cubicBezTo>
                    <a:pt x="478637" y="1571110"/>
                    <a:pt x="519253" y="1541173"/>
                    <a:pt x="562661" y="1533789"/>
                  </a:cubicBezTo>
                  <a:close/>
                  <a:moveTo>
                    <a:pt x="127871" y="1532924"/>
                  </a:moveTo>
                  <a:lnTo>
                    <a:pt x="122001" y="1535685"/>
                  </a:lnTo>
                  <a:lnTo>
                    <a:pt x="121748" y="1535804"/>
                  </a:lnTo>
                  <a:cubicBezTo>
                    <a:pt x="121748" y="1537244"/>
                    <a:pt x="121748" y="1538685"/>
                    <a:pt x="121748" y="1539765"/>
                  </a:cubicBezTo>
                  <a:lnTo>
                    <a:pt x="121797" y="1539735"/>
                  </a:lnTo>
                  <a:lnTo>
                    <a:pt x="127150" y="1536524"/>
                  </a:lnTo>
                  <a:cubicBezTo>
                    <a:pt x="127511" y="1536524"/>
                    <a:pt x="127511" y="1536524"/>
                    <a:pt x="127871" y="1536524"/>
                  </a:cubicBezTo>
                  <a:close/>
                  <a:moveTo>
                    <a:pt x="1025050" y="1531844"/>
                  </a:moveTo>
                  <a:cubicBezTo>
                    <a:pt x="1023249" y="1532564"/>
                    <a:pt x="1021809" y="1532924"/>
                    <a:pt x="1020728" y="1533644"/>
                  </a:cubicBezTo>
                  <a:cubicBezTo>
                    <a:pt x="1019287" y="1534364"/>
                    <a:pt x="1017847" y="1535444"/>
                    <a:pt x="1016766" y="1536164"/>
                  </a:cubicBezTo>
                  <a:cubicBezTo>
                    <a:pt x="1016766" y="1537244"/>
                    <a:pt x="1016766" y="1538685"/>
                    <a:pt x="1016766" y="1540125"/>
                  </a:cubicBezTo>
                  <a:cubicBezTo>
                    <a:pt x="1019287" y="1538324"/>
                    <a:pt x="1021809" y="1536524"/>
                    <a:pt x="1025050" y="1535444"/>
                  </a:cubicBezTo>
                  <a:cubicBezTo>
                    <a:pt x="1025050" y="1534364"/>
                    <a:pt x="1025050" y="1532924"/>
                    <a:pt x="1025050" y="1531844"/>
                  </a:cubicBezTo>
                  <a:close/>
                  <a:moveTo>
                    <a:pt x="121388" y="1525724"/>
                  </a:moveTo>
                  <a:cubicBezTo>
                    <a:pt x="121748" y="1527884"/>
                    <a:pt x="121748" y="1529684"/>
                    <a:pt x="121748" y="1531844"/>
                  </a:cubicBezTo>
                  <a:lnTo>
                    <a:pt x="122208" y="1531600"/>
                  </a:lnTo>
                  <a:lnTo>
                    <a:pt x="127871" y="1528604"/>
                  </a:lnTo>
                  <a:cubicBezTo>
                    <a:pt x="127871" y="1528244"/>
                    <a:pt x="127871" y="1527884"/>
                    <a:pt x="127871" y="1527164"/>
                  </a:cubicBezTo>
                  <a:cubicBezTo>
                    <a:pt x="126070" y="1527524"/>
                    <a:pt x="124269" y="1527164"/>
                    <a:pt x="122468" y="1526444"/>
                  </a:cubicBezTo>
                  <a:cubicBezTo>
                    <a:pt x="122108" y="1526084"/>
                    <a:pt x="121748" y="1526084"/>
                    <a:pt x="121388" y="1525724"/>
                  </a:cubicBezTo>
                  <a:close/>
                  <a:moveTo>
                    <a:pt x="1025410" y="1523203"/>
                  </a:moveTo>
                  <a:cubicBezTo>
                    <a:pt x="1022169" y="1525364"/>
                    <a:pt x="1019287" y="1526084"/>
                    <a:pt x="1016406" y="1525724"/>
                  </a:cubicBezTo>
                  <a:cubicBezTo>
                    <a:pt x="1016406" y="1527524"/>
                    <a:pt x="1016406" y="1529324"/>
                    <a:pt x="1016406" y="1531124"/>
                  </a:cubicBezTo>
                  <a:cubicBezTo>
                    <a:pt x="1019287" y="1529324"/>
                    <a:pt x="1022169" y="1527884"/>
                    <a:pt x="1025050" y="1527164"/>
                  </a:cubicBezTo>
                  <a:cubicBezTo>
                    <a:pt x="1025050" y="1525724"/>
                    <a:pt x="1025050" y="1524643"/>
                    <a:pt x="1025410" y="1523203"/>
                  </a:cubicBezTo>
                  <a:close/>
                  <a:moveTo>
                    <a:pt x="567333" y="1450595"/>
                  </a:moveTo>
                  <a:cubicBezTo>
                    <a:pt x="570927" y="1451321"/>
                    <a:pt x="570927" y="1456763"/>
                    <a:pt x="567333" y="1456401"/>
                  </a:cubicBezTo>
                  <a:cubicBezTo>
                    <a:pt x="549367" y="1454586"/>
                    <a:pt x="532478" y="1462569"/>
                    <a:pt x="516308" y="1469101"/>
                  </a:cubicBezTo>
                  <a:cubicBezTo>
                    <a:pt x="498701" y="1475995"/>
                    <a:pt x="480375" y="1482889"/>
                    <a:pt x="467799" y="1497766"/>
                  </a:cubicBezTo>
                  <a:cubicBezTo>
                    <a:pt x="467080" y="1498855"/>
                    <a:pt x="464924" y="1497403"/>
                    <a:pt x="466002" y="1496315"/>
                  </a:cubicBezTo>
                  <a:cubicBezTo>
                    <a:pt x="476782" y="1478898"/>
                    <a:pt x="496545" y="1471641"/>
                    <a:pt x="514512" y="1464021"/>
                  </a:cubicBezTo>
                  <a:cubicBezTo>
                    <a:pt x="531041" y="1457489"/>
                    <a:pt x="549007" y="1448418"/>
                    <a:pt x="567333" y="1450595"/>
                  </a:cubicBezTo>
                  <a:close/>
                  <a:moveTo>
                    <a:pt x="857750" y="1441917"/>
                  </a:moveTo>
                  <a:cubicBezTo>
                    <a:pt x="857750" y="1440481"/>
                    <a:pt x="859533" y="1440840"/>
                    <a:pt x="859890" y="1441917"/>
                  </a:cubicBezTo>
                  <a:cubicBezTo>
                    <a:pt x="860247" y="1447662"/>
                    <a:pt x="863814" y="1454125"/>
                    <a:pt x="867382" y="1458793"/>
                  </a:cubicBezTo>
                  <a:cubicBezTo>
                    <a:pt x="872019" y="1463820"/>
                    <a:pt x="878797" y="1464898"/>
                    <a:pt x="885219" y="1465616"/>
                  </a:cubicBezTo>
                  <a:cubicBezTo>
                    <a:pt x="888429" y="1465616"/>
                    <a:pt x="888073" y="1470284"/>
                    <a:pt x="885219" y="1470284"/>
                  </a:cubicBezTo>
                  <a:cubicBezTo>
                    <a:pt x="878084" y="1469566"/>
                    <a:pt x="869165" y="1467770"/>
                    <a:pt x="864171" y="1461666"/>
                  </a:cubicBezTo>
                  <a:cubicBezTo>
                    <a:pt x="860247" y="1456280"/>
                    <a:pt x="857036" y="1449098"/>
                    <a:pt x="857750" y="1441917"/>
                  </a:cubicBezTo>
                  <a:close/>
                  <a:moveTo>
                    <a:pt x="569990" y="1440881"/>
                  </a:moveTo>
                  <a:cubicBezTo>
                    <a:pt x="581153" y="1439809"/>
                    <a:pt x="594116" y="1437306"/>
                    <a:pt x="604558" y="1442669"/>
                  </a:cubicBezTo>
                  <a:cubicBezTo>
                    <a:pt x="607439" y="1444099"/>
                    <a:pt x="604558" y="1448390"/>
                    <a:pt x="601677" y="1447317"/>
                  </a:cubicBezTo>
                  <a:cubicBezTo>
                    <a:pt x="590155" y="1442311"/>
                    <a:pt x="575391" y="1445887"/>
                    <a:pt x="563508" y="1446959"/>
                  </a:cubicBezTo>
                  <a:cubicBezTo>
                    <a:pt x="543704" y="1449105"/>
                    <a:pt x="525700" y="1454110"/>
                    <a:pt x="507335" y="1462691"/>
                  </a:cubicBezTo>
                  <a:cubicBezTo>
                    <a:pt x="477808" y="1476636"/>
                    <a:pt x="451522" y="1493440"/>
                    <a:pt x="427396" y="1515608"/>
                  </a:cubicBezTo>
                  <a:cubicBezTo>
                    <a:pt x="426676" y="1516323"/>
                    <a:pt x="425236" y="1515251"/>
                    <a:pt x="426316" y="1514178"/>
                  </a:cubicBezTo>
                  <a:cubicBezTo>
                    <a:pt x="449722" y="1485574"/>
                    <a:pt x="485730" y="1464122"/>
                    <a:pt x="520658" y="1451250"/>
                  </a:cubicBezTo>
                  <a:cubicBezTo>
                    <a:pt x="536862" y="1445529"/>
                    <a:pt x="553066" y="1443026"/>
                    <a:pt x="569990" y="1440881"/>
                  </a:cubicBezTo>
                  <a:close/>
                  <a:moveTo>
                    <a:pt x="555964" y="1438831"/>
                  </a:moveTo>
                  <a:cubicBezTo>
                    <a:pt x="498919" y="1445734"/>
                    <a:pt x="443238" y="1476587"/>
                    <a:pt x="410612" y="1523035"/>
                  </a:cubicBezTo>
                  <a:cubicBezTo>
                    <a:pt x="389221" y="1553461"/>
                    <a:pt x="375379" y="1591807"/>
                    <a:pt x="373626" y="1630019"/>
                  </a:cubicBezTo>
                  <a:lnTo>
                    <a:pt x="377553" y="1661528"/>
                  </a:lnTo>
                  <a:lnTo>
                    <a:pt x="380631" y="1686229"/>
                  </a:lnTo>
                  <a:cubicBezTo>
                    <a:pt x="386367" y="1704260"/>
                    <a:pt x="395692" y="1721251"/>
                    <a:pt x="409174" y="1736193"/>
                  </a:cubicBezTo>
                  <a:cubicBezTo>
                    <a:pt x="457709" y="1789482"/>
                    <a:pt x="535005" y="1813247"/>
                    <a:pt x="605830" y="1807125"/>
                  </a:cubicBezTo>
                  <a:cubicBezTo>
                    <a:pt x="622908" y="1805595"/>
                    <a:pt x="639468" y="1802062"/>
                    <a:pt x="654983" y="1796543"/>
                  </a:cubicBezTo>
                  <a:lnTo>
                    <a:pt x="696341" y="1774846"/>
                  </a:lnTo>
                  <a:lnTo>
                    <a:pt x="697868" y="1774045"/>
                  </a:lnTo>
                  <a:cubicBezTo>
                    <a:pt x="723663" y="1755096"/>
                    <a:pt x="743167" y="1728272"/>
                    <a:pt x="752155" y="1693706"/>
                  </a:cubicBezTo>
                  <a:cubicBezTo>
                    <a:pt x="760783" y="1662020"/>
                    <a:pt x="762221" y="1628174"/>
                    <a:pt x="757188" y="1595408"/>
                  </a:cubicBezTo>
                  <a:cubicBezTo>
                    <a:pt x="755031" y="1592527"/>
                    <a:pt x="753953" y="1588927"/>
                    <a:pt x="753953" y="1584246"/>
                  </a:cubicBezTo>
                  <a:cubicBezTo>
                    <a:pt x="753953" y="1582806"/>
                    <a:pt x="753953" y="1580645"/>
                    <a:pt x="753593" y="1579205"/>
                  </a:cubicBezTo>
                  <a:cubicBezTo>
                    <a:pt x="745324" y="1543919"/>
                    <a:pt x="728427" y="1510793"/>
                    <a:pt x="702901" y="1484508"/>
                  </a:cubicBezTo>
                  <a:cubicBezTo>
                    <a:pt x="699665" y="1480908"/>
                    <a:pt x="696070" y="1477307"/>
                    <a:pt x="692475" y="1474067"/>
                  </a:cubicBezTo>
                  <a:cubicBezTo>
                    <a:pt x="669106" y="1457144"/>
                    <a:pt x="641063" y="1445262"/>
                    <a:pt x="612661" y="1440221"/>
                  </a:cubicBezTo>
                  <a:cubicBezTo>
                    <a:pt x="594146" y="1436890"/>
                    <a:pt x="574979" y="1436530"/>
                    <a:pt x="555964" y="1438831"/>
                  </a:cubicBezTo>
                  <a:close/>
                  <a:moveTo>
                    <a:pt x="863847" y="1414569"/>
                  </a:moveTo>
                  <a:cubicBezTo>
                    <a:pt x="864210" y="1413493"/>
                    <a:pt x="865664" y="1413852"/>
                    <a:pt x="865664" y="1414928"/>
                  </a:cubicBezTo>
                  <a:cubicBezTo>
                    <a:pt x="866391" y="1426410"/>
                    <a:pt x="863847" y="1449016"/>
                    <a:pt x="875844" y="1455475"/>
                  </a:cubicBezTo>
                  <a:cubicBezTo>
                    <a:pt x="884569" y="1460140"/>
                    <a:pt x="894748" y="1459422"/>
                    <a:pt x="904201" y="1459422"/>
                  </a:cubicBezTo>
                  <a:cubicBezTo>
                    <a:pt x="907473" y="1459422"/>
                    <a:pt x="907473" y="1464087"/>
                    <a:pt x="904201" y="1464087"/>
                  </a:cubicBezTo>
                  <a:cubicBezTo>
                    <a:pt x="893294" y="1464087"/>
                    <a:pt x="876571" y="1465522"/>
                    <a:pt x="868936" y="1455834"/>
                  </a:cubicBezTo>
                  <a:cubicBezTo>
                    <a:pt x="860211" y="1444710"/>
                    <a:pt x="861665" y="1427846"/>
                    <a:pt x="863847" y="1414569"/>
                  </a:cubicBezTo>
                  <a:close/>
                  <a:moveTo>
                    <a:pt x="927130" y="1401570"/>
                  </a:moveTo>
                  <a:cubicBezTo>
                    <a:pt x="913791" y="1401933"/>
                    <a:pt x="900091" y="1403022"/>
                    <a:pt x="886751" y="1402296"/>
                  </a:cubicBezTo>
                  <a:lnTo>
                    <a:pt x="881205" y="1408783"/>
                  </a:lnTo>
                  <a:lnTo>
                    <a:pt x="875574" y="1415368"/>
                  </a:lnTo>
                  <a:cubicBezTo>
                    <a:pt x="875214" y="1419362"/>
                    <a:pt x="874853" y="1423356"/>
                    <a:pt x="874493" y="1427350"/>
                  </a:cubicBezTo>
                  <a:cubicBezTo>
                    <a:pt x="873952" y="1443689"/>
                    <a:pt x="882785" y="1449135"/>
                    <a:pt x="894277" y="1450497"/>
                  </a:cubicBezTo>
                  <a:lnTo>
                    <a:pt x="925970" y="1449290"/>
                  </a:lnTo>
                  <a:lnTo>
                    <a:pt x="930015" y="1449136"/>
                  </a:lnTo>
                  <a:cubicBezTo>
                    <a:pt x="941191" y="1449136"/>
                    <a:pt x="955973" y="1450588"/>
                    <a:pt x="955612" y="1434249"/>
                  </a:cubicBezTo>
                  <a:cubicBezTo>
                    <a:pt x="955612" y="1423356"/>
                    <a:pt x="957415" y="1407016"/>
                    <a:pt x="945878" y="1402659"/>
                  </a:cubicBezTo>
                  <a:cubicBezTo>
                    <a:pt x="945157" y="1403022"/>
                    <a:pt x="944436" y="1403022"/>
                    <a:pt x="944075" y="1403022"/>
                  </a:cubicBezTo>
                  <a:cubicBezTo>
                    <a:pt x="938307" y="1401933"/>
                    <a:pt x="932899" y="1401570"/>
                    <a:pt x="927130" y="1401570"/>
                  </a:cubicBezTo>
                  <a:close/>
                  <a:moveTo>
                    <a:pt x="884588" y="1395761"/>
                  </a:moveTo>
                  <a:cubicBezTo>
                    <a:pt x="900812" y="1392856"/>
                    <a:pt x="921722" y="1393582"/>
                    <a:pt x="939028" y="1395761"/>
                  </a:cubicBezTo>
                  <a:cubicBezTo>
                    <a:pt x="940831" y="1396124"/>
                    <a:pt x="942633" y="1396124"/>
                    <a:pt x="944436" y="1396124"/>
                  </a:cubicBezTo>
                  <a:cubicBezTo>
                    <a:pt x="954891" y="1397576"/>
                    <a:pt x="959939" y="1406653"/>
                    <a:pt x="961020" y="1416457"/>
                  </a:cubicBezTo>
                  <a:cubicBezTo>
                    <a:pt x="962102" y="1426987"/>
                    <a:pt x="964626" y="1441874"/>
                    <a:pt x="956694" y="1449862"/>
                  </a:cubicBezTo>
                  <a:cubicBezTo>
                    <a:pt x="952908" y="1453856"/>
                    <a:pt x="947140" y="1455036"/>
                    <a:pt x="941101" y="1455308"/>
                  </a:cubicBezTo>
                  <a:lnTo>
                    <a:pt x="932621" y="1455308"/>
                  </a:lnTo>
                  <a:lnTo>
                    <a:pt x="923886" y="1455308"/>
                  </a:lnTo>
                  <a:cubicBezTo>
                    <a:pt x="910546" y="1456398"/>
                    <a:pt x="892880" y="1460755"/>
                    <a:pt x="879901" y="1453856"/>
                  </a:cubicBezTo>
                  <a:cubicBezTo>
                    <a:pt x="866561" y="1446231"/>
                    <a:pt x="867643" y="1432796"/>
                    <a:pt x="869085" y="1418999"/>
                  </a:cubicBezTo>
                  <a:lnTo>
                    <a:pt x="873867" y="1402143"/>
                  </a:lnTo>
                  <a:lnTo>
                    <a:pt x="874132" y="1401207"/>
                  </a:lnTo>
                  <a:lnTo>
                    <a:pt x="877377" y="1398302"/>
                  </a:lnTo>
                  <a:cubicBezTo>
                    <a:pt x="879180" y="1397213"/>
                    <a:pt x="881343" y="1396487"/>
                    <a:pt x="884588" y="1395761"/>
                  </a:cubicBezTo>
                  <a:close/>
                  <a:moveTo>
                    <a:pt x="561037" y="1393306"/>
                  </a:moveTo>
                  <a:cubicBezTo>
                    <a:pt x="612369" y="1389002"/>
                    <a:pt x="661376" y="1400344"/>
                    <a:pt x="702901" y="1428699"/>
                  </a:cubicBezTo>
                  <a:cubicBezTo>
                    <a:pt x="749279" y="1455703"/>
                    <a:pt x="784871" y="1498191"/>
                    <a:pt x="793140" y="1554001"/>
                  </a:cubicBezTo>
                  <a:cubicBezTo>
                    <a:pt x="815790" y="1627454"/>
                    <a:pt x="808509" y="1713262"/>
                    <a:pt x="763716" y="1772689"/>
                  </a:cubicBezTo>
                  <a:lnTo>
                    <a:pt x="742139" y="1791125"/>
                  </a:lnTo>
                  <a:lnTo>
                    <a:pt x="706137" y="1821888"/>
                  </a:lnTo>
                  <a:cubicBezTo>
                    <a:pt x="597562" y="1879858"/>
                    <a:pt x="414926" y="1854294"/>
                    <a:pt x="354167" y="1735473"/>
                  </a:cubicBezTo>
                  <a:cubicBezTo>
                    <a:pt x="344550" y="1716479"/>
                    <a:pt x="337922" y="1697014"/>
                    <a:pt x="334034" y="1677475"/>
                  </a:cubicBezTo>
                  <a:lnTo>
                    <a:pt x="332008" y="1645338"/>
                  </a:lnTo>
                  <a:lnTo>
                    <a:pt x="330349" y="1619037"/>
                  </a:lnTo>
                  <a:cubicBezTo>
                    <a:pt x="333046" y="1580465"/>
                    <a:pt x="345719" y="1543199"/>
                    <a:pt x="366391" y="1510433"/>
                  </a:cubicBezTo>
                  <a:cubicBezTo>
                    <a:pt x="391917" y="1456063"/>
                    <a:pt x="450518" y="1419337"/>
                    <a:pt x="509120" y="1402774"/>
                  </a:cubicBezTo>
                  <a:cubicBezTo>
                    <a:pt x="526557" y="1397913"/>
                    <a:pt x="543926" y="1394740"/>
                    <a:pt x="561037" y="1393306"/>
                  </a:cubicBezTo>
                  <a:close/>
                  <a:moveTo>
                    <a:pt x="500789" y="1391987"/>
                  </a:moveTo>
                  <a:cubicBezTo>
                    <a:pt x="504396" y="1391268"/>
                    <a:pt x="505838" y="1397019"/>
                    <a:pt x="502232" y="1397378"/>
                  </a:cubicBezTo>
                  <a:cubicBezTo>
                    <a:pt x="463643" y="1403489"/>
                    <a:pt x="430464" y="1426852"/>
                    <a:pt x="403055" y="1453809"/>
                  </a:cubicBezTo>
                  <a:cubicBezTo>
                    <a:pt x="388629" y="1468187"/>
                    <a:pt x="371679" y="1483283"/>
                    <a:pt x="360860" y="1500895"/>
                  </a:cubicBezTo>
                  <a:cubicBezTo>
                    <a:pt x="352204" y="1514194"/>
                    <a:pt x="346073" y="1528572"/>
                    <a:pt x="338500" y="1542230"/>
                  </a:cubicBezTo>
                  <a:cubicBezTo>
                    <a:pt x="337779" y="1543308"/>
                    <a:pt x="336336" y="1542230"/>
                    <a:pt x="336697" y="1541152"/>
                  </a:cubicBezTo>
                  <a:cubicBezTo>
                    <a:pt x="344631" y="1523899"/>
                    <a:pt x="350762" y="1504130"/>
                    <a:pt x="363024" y="1489034"/>
                  </a:cubicBezTo>
                  <a:cubicBezTo>
                    <a:pt x="376728" y="1472140"/>
                    <a:pt x="392236" y="1456325"/>
                    <a:pt x="408104" y="1441589"/>
                  </a:cubicBezTo>
                  <a:cubicBezTo>
                    <a:pt x="434070" y="1417506"/>
                    <a:pt x="465807" y="1397738"/>
                    <a:pt x="500789" y="1391987"/>
                  </a:cubicBezTo>
                  <a:close/>
                  <a:moveTo>
                    <a:pt x="194096" y="1384051"/>
                  </a:moveTo>
                  <a:cubicBezTo>
                    <a:pt x="198025" y="1383331"/>
                    <a:pt x="199454" y="1389454"/>
                    <a:pt x="195882" y="1390174"/>
                  </a:cubicBezTo>
                  <a:cubicBezTo>
                    <a:pt x="185524" y="1391255"/>
                    <a:pt x="176594" y="1392335"/>
                    <a:pt x="169450" y="1400620"/>
                  </a:cubicBezTo>
                  <a:cubicBezTo>
                    <a:pt x="163378" y="1407463"/>
                    <a:pt x="161950" y="1415747"/>
                    <a:pt x="160521" y="1424392"/>
                  </a:cubicBezTo>
                  <a:cubicBezTo>
                    <a:pt x="160521" y="1425833"/>
                    <a:pt x="158020" y="1425833"/>
                    <a:pt x="158020" y="1424392"/>
                  </a:cubicBezTo>
                  <a:cubicBezTo>
                    <a:pt x="156949" y="1414667"/>
                    <a:pt x="158735" y="1404942"/>
                    <a:pt x="165164" y="1397018"/>
                  </a:cubicBezTo>
                  <a:cubicBezTo>
                    <a:pt x="172665" y="1387653"/>
                    <a:pt x="183023" y="1385852"/>
                    <a:pt x="194096" y="1384051"/>
                  </a:cubicBezTo>
                  <a:close/>
                  <a:moveTo>
                    <a:pt x="945042" y="1374793"/>
                  </a:moveTo>
                  <a:cubicBezTo>
                    <a:pt x="954937" y="1374838"/>
                    <a:pt x="964743" y="1376012"/>
                    <a:pt x="973559" y="1379807"/>
                  </a:cubicBezTo>
                  <a:cubicBezTo>
                    <a:pt x="988312" y="1386673"/>
                    <a:pt x="989752" y="1396792"/>
                    <a:pt x="993710" y="1411247"/>
                  </a:cubicBezTo>
                  <a:cubicBezTo>
                    <a:pt x="994789" y="1414861"/>
                    <a:pt x="988672" y="1416306"/>
                    <a:pt x="987952" y="1412693"/>
                  </a:cubicBezTo>
                  <a:cubicBezTo>
                    <a:pt x="986153" y="1406910"/>
                    <a:pt x="986153" y="1399321"/>
                    <a:pt x="982915" y="1394262"/>
                  </a:cubicBezTo>
                  <a:cubicBezTo>
                    <a:pt x="975718" y="1384143"/>
                    <a:pt x="963484" y="1380891"/>
                    <a:pt x="951969" y="1380168"/>
                  </a:cubicBezTo>
                  <a:cubicBezTo>
                    <a:pt x="940094" y="1379445"/>
                    <a:pt x="927860" y="1379807"/>
                    <a:pt x="915985" y="1379445"/>
                  </a:cubicBezTo>
                  <a:cubicBezTo>
                    <a:pt x="914186" y="1379445"/>
                    <a:pt x="914546" y="1376554"/>
                    <a:pt x="915985" y="1376554"/>
                  </a:cubicBezTo>
                  <a:cubicBezTo>
                    <a:pt x="925161" y="1375831"/>
                    <a:pt x="935147" y="1374747"/>
                    <a:pt x="945042" y="1374793"/>
                  </a:cubicBezTo>
                  <a:close/>
                  <a:moveTo>
                    <a:pt x="208234" y="1372218"/>
                  </a:moveTo>
                  <a:cubicBezTo>
                    <a:pt x="212155" y="1372218"/>
                    <a:pt x="212155" y="1378727"/>
                    <a:pt x="207878" y="1378727"/>
                  </a:cubicBezTo>
                  <a:cubicBezTo>
                    <a:pt x="192910" y="1379088"/>
                    <a:pt x="172240" y="1379088"/>
                    <a:pt x="161193" y="1392106"/>
                  </a:cubicBezTo>
                  <a:cubicBezTo>
                    <a:pt x="150145" y="1404762"/>
                    <a:pt x="150501" y="1420311"/>
                    <a:pt x="147294" y="1435859"/>
                  </a:cubicBezTo>
                  <a:cubicBezTo>
                    <a:pt x="147294" y="1436944"/>
                    <a:pt x="145868" y="1436944"/>
                    <a:pt x="145512" y="1435859"/>
                  </a:cubicBezTo>
                  <a:cubicBezTo>
                    <a:pt x="142661" y="1421034"/>
                    <a:pt x="145868" y="1398615"/>
                    <a:pt x="157272" y="1387767"/>
                  </a:cubicBezTo>
                  <a:cubicBezTo>
                    <a:pt x="171171" y="1374387"/>
                    <a:pt x="189703" y="1372941"/>
                    <a:pt x="208234" y="1372218"/>
                  </a:cubicBezTo>
                  <a:close/>
                  <a:moveTo>
                    <a:pt x="613377" y="1369112"/>
                  </a:moveTo>
                  <a:cubicBezTo>
                    <a:pt x="481556" y="1369112"/>
                    <a:pt x="348654" y="1372712"/>
                    <a:pt x="215752" y="1369832"/>
                  </a:cubicBezTo>
                  <a:cubicBezTo>
                    <a:pt x="188019" y="1370552"/>
                    <a:pt x="153443" y="1365151"/>
                    <a:pt x="144799" y="1398634"/>
                  </a:cubicBezTo>
                  <a:cubicBezTo>
                    <a:pt x="139036" y="1420595"/>
                    <a:pt x="140117" y="1442197"/>
                    <a:pt x="140117" y="1464519"/>
                  </a:cubicBezTo>
                  <a:lnTo>
                    <a:pt x="140892" y="1577404"/>
                  </a:lnTo>
                  <a:lnTo>
                    <a:pt x="141197" y="1621851"/>
                  </a:lnTo>
                  <a:cubicBezTo>
                    <a:pt x="143718" y="1679096"/>
                    <a:pt x="146239" y="1736340"/>
                    <a:pt x="145159" y="1793584"/>
                  </a:cubicBezTo>
                  <a:cubicBezTo>
                    <a:pt x="144799" y="1818426"/>
                    <a:pt x="132913" y="1871350"/>
                    <a:pt x="164248" y="1881071"/>
                  </a:cubicBezTo>
                  <a:cubicBezTo>
                    <a:pt x="173972" y="1884311"/>
                    <a:pt x="186938" y="1886471"/>
                    <a:pt x="199544" y="1887912"/>
                  </a:cubicBezTo>
                  <a:cubicBezTo>
                    <a:pt x="200265" y="1887552"/>
                    <a:pt x="200625" y="1887552"/>
                    <a:pt x="200985" y="1887552"/>
                  </a:cubicBezTo>
                  <a:cubicBezTo>
                    <a:pt x="230879" y="1891512"/>
                    <a:pt x="272658" y="1883231"/>
                    <a:pt x="303273" y="1883231"/>
                  </a:cubicBezTo>
                  <a:cubicBezTo>
                    <a:pt x="336048" y="1883591"/>
                    <a:pt x="368823" y="1883591"/>
                    <a:pt x="401599" y="1883591"/>
                  </a:cubicBezTo>
                  <a:cubicBezTo>
                    <a:pt x="471111" y="1883591"/>
                    <a:pt x="540263" y="1883231"/>
                    <a:pt x="609416" y="1884671"/>
                  </a:cubicBezTo>
                  <a:cubicBezTo>
                    <a:pt x="680369" y="1886111"/>
                    <a:pt x="751322" y="1889712"/>
                    <a:pt x="822275" y="1890072"/>
                  </a:cubicBezTo>
                  <a:cubicBezTo>
                    <a:pt x="858292" y="1890432"/>
                    <a:pt x="894669" y="1891872"/>
                    <a:pt x="930326" y="1889352"/>
                  </a:cubicBezTo>
                  <a:cubicBezTo>
                    <a:pt x="946894" y="1887912"/>
                    <a:pt x="975707" y="1889712"/>
                    <a:pt x="990114" y="1879271"/>
                  </a:cubicBezTo>
                  <a:cubicBezTo>
                    <a:pt x="1001999" y="1870990"/>
                    <a:pt x="1003440" y="1849029"/>
                    <a:pt x="1002720" y="1831747"/>
                  </a:cubicBezTo>
                  <a:cubicBezTo>
                    <a:pt x="1001639" y="1825987"/>
                    <a:pt x="1001279" y="1820226"/>
                    <a:pt x="1001279" y="1814826"/>
                  </a:cubicBezTo>
                  <a:cubicBezTo>
                    <a:pt x="1000919" y="1814466"/>
                    <a:pt x="1000919" y="1814106"/>
                    <a:pt x="1000919" y="1813746"/>
                  </a:cubicBezTo>
                  <a:cubicBezTo>
                    <a:pt x="1000919" y="1813026"/>
                    <a:pt x="1000919" y="1812666"/>
                    <a:pt x="1000919" y="1812306"/>
                  </a:cubicBezTo>
                  <a:cubicBezTo>
                    <a:pt x="999838" y="1789984"/>
                    <a:pt x="1001279" y="1766942"/>
                    <a:pt x="1001279" y="1744981"/>
                  </a:cubicBezTo>
                  <a:cubicBezTo>
                    <a:pt x="1001279" y="1707898"/>
                    <a:pt x="1001639" y="1671175"/>
                    <a:pt x="1002720" y="1634452"/>
                  </a:cubicBezTo>
                  <a:lnTo>
                    <a:pt x="1002720" y="1518739"/>
                  </a:lnTo>
                  <a:lnTo>
                    <a:pt x="1002720" y="1516363"/>
                  </a:lnTo>
                  <a:cubicBezTo>
                    <a:pt x="1001999" y="1485040"/>
                    <a:pt x="1006681" y="1455518"/>
                    <a:pt x="1002359" y="1424196"/>
                  </a:cubicBezTo>
                  <a:cubicBezTo>
                    <a:pt x="999838" y="1409795"/>
                    <a:pt x="996957" y="1391793"/>
                    <a:pt x="986152" y="1382073"/>
                  </a:cubicBezTo>
                  <a:cubicBezTo>
                    <a:pt x="970304" y="1368031"/>
                    <a:pt x="951576" y="1369832"/>
                    <a:pt x="932127" y="1370552"/>
                  </a:cubicBezTo>
                  <a:lnTo>
                    <a:pt x="838240" y="1369905"/>
                  </a:lnTo>
                  <a:lnTo>
                    <a:pt x="827678" y="1369832"/>
                  </a:lnTo>
                  <a:cubicBezTo>
                    <a:pt x="756365" y="1369112"/>
                    <a:pt x="684691" y="1368752"/>
                    <a:pt x="613377" y="1369112"/>
                  </a:cubicBezTo>
                  <a:close/>
                  <a:moveTo>
                    <a:pt x="935473" y="1349857"/>
                  </a:moveTo>
                  <a:cubicBezTo>
                    <a:pt x="950266" y="1348769"/>
                    <a:pt x="966501" y="1348406"/>
                    <a:pt x="980933" y="1353486"/>
                  </a:cubicBezTo>
                  <a:cubicBezTo>
                    <a:pt x="1011962" y="1364734"/>
                    <a:pt x="1016652" y="1390860"/>
                    <a:pt x="1024229" y="1419889"/>
                  </a:cubicBezTo>
                  <a:cubicBezTo>
                    <a:pt x="1024950" y="1423154"/>
                    <a:pt x="1020260" y="1424243"/>
                    <a:pt x="1019178" y="1420977"/>
                  </a:cubicBezTo>
                  <a:cubicBezTo>
                    <a:pt x="1013405" y="1404649"/>
                    <a:pt x="1013405" y="1386506"/>
                    <a:pt x="1001499" y="1373080"/>
                  </a:cubicBezTo>
                  <a:cubicBezTo>
                    <a:pt x="989232" y="1359291"/>
                    <a:pt x="972996" y="1354574"/>
                    <a:pt x="954956" y="1354211"/>
                  </a:cubicBezTo>
                  <a:cubicBezTo>
                    <a:pt x="940885" y="1353849"/>
                    <a:pt x="927175" y="1354937"/>
                    <a:pt x="913465" y="1356026"/>
                  </a:cubicBezTo>
                  <a:cubicBezTo>
                    <a:pt x="905166" y="1357114"/>
                    <a:pt x="891817" y="1360743"/>
                    <a:pt x="883879" y="1357477"/>
                  </a:cubicBezTo>
                  <a:cubicBezTo>
                    <a:pt x="882436" y="1356751"/>
                    <a:pt x="882797" y="1354574"/>
                    <a:pt x="884601" y="1354937"/>
                  </a:cubicBezTo>
                  <a:cubicBezTo>
                    <a:pt x="891817" y="1356389"/>
                    <a:pt x="900837" y="1353123"/>
                    <a:pt x="908053" y="1352397"/>
                  </a:cubicBezTo>
                  <a:cubicBezTo>
                    <a:pt x="917072" y="1351309"/>
                    <a:pt x="926092" y="1350220"/>
                    <a:pt x="935473" y="1349857"/>
                  </a:cubicBezTo>
                  <a:close/>
                  <a:moveTo>
                    <a:pt x="202176" y="1348406"/>
                  </a:moveTo>
                  <a:cubicBezTo>
                    <a:pt x="205799" y="1348406"/>
                    <a:pt x="205799" y="1354539"/>
                    <a:pt x="201813" y="1354539"/>
                  </a:cubicBezTo>
                  <a:cubicBezTo>
                    <a:pt x="178265" y="1354539"/>
                    <a:pt x="151817" y="1357065"/>
                    <a:pt x="138050" y="1379073"/>
                  </a:cubicBezTo>
                  <a:cubicBezTo>
                    <a:pt x="126095" y="1398196"/>
                    <a:pt x="123559" y="1419482"/>
                    <a:pt x="121385" y="1441491"/>
                  </a:cubicBezTo>
                  <a:cubicBezTo>
                    <a:pt x="121385" y="1443295"/>
                    <a:pt x="118849" y="1443295"/>
                    <a:pt x="118849" y="1441491"/>
                  </a:cubicBezTo>
                  <a:cubicBezTo>
                    <a:pt x="118849" y="1416596"/>
                    <a:pt x="120660" y="1386289"/>
                    <a:pt x="139862" y="1367528"/>
                  </a:cubicBezTo>
                  <a:cubicBezTo>
                    <a:pt x="156527" y="1350931"/>
                    <a:pt x="179351" y="1348767"/>
                    <a:pt x="202176" y="1348406"/>
                  </a:cubicBezTo>
                  <a:close/>
                  <a:moveTo>
                    <a:pt x="168957" y="1342780"/>
                  </a:moveTo>
                  <a:cubicBezTo>
                    <a:pt x="172593" y="1342056"/>
                    <a:pt x="174047" y="1347489"/>
                    <a:pt x="170411" y="1348213"/>
                  </a:cubicBezTo>
                  <a:cubicBezTo>
                    <a:pt x="139868" y="1356181"/>
                    <a:pt x="115505" y="1381535"/>
                    <a:pt x="115505" y="1414495"/>
                  </a:cubicBezTo>
                  <a:cubicBezTo>
                    <a:pt x="115505" y="1416306"/>
                    <a:pt x="112960" y="1416306"/>
                    <a:pt x="112960" y="1414495"/>
                  </a:cubicBezTo>
                  <a:cubicBezTo>
                    <a:pt x="109324" y="1378637"/>
                    <a:pt x="136231" y="1351835"/>
                    <a:pt x="168957" y="1342780"/>
                  </a:cubicBezTo>
                  <a:close/>
                  <a:moveTo>
                    <a:pt x="272298" y="1337789"/>
                  </a:moveTo>
                  <a:cubicBezTo>
                    <a:pt x="263654" y="1337069"/>
                    <a:pt x="253930" y="1336349"/>
                    <a:pt x="255010" y="1348230"/>
                  </a:cubicBezTo>
                  <a:cubicBezTo>
                    <a:pt x="255010" y="1351830"/>
                    <a:pt x="255731" y="1355431"/>
                    <a:pt x="255731" y="1359031"/>
                  </a:cubicBezTo>
                  <a:cubicBezTo>
                    <a:pt x="270137" y="1359031"/>
                    <a:pt x="284544" y="1359031"/>
                    <a:pt x="298951" y="1359391"/>
                  </a:cubicBezTo>
                  <a:cubicBezTo>
                    <a:pt x="298591" y="1352910"/>
                    <a:pt x="299671" y="1344270"/>
                    <a:pt x="294989" y="1339949"/>
                  </a:cubicBezTo>
                  <a:cubicBezTo>
                    <a:pt x="293188" y="1338869"/>
                    <a:pt x="291027" y="1337789"/>
                    <a:pt x="287785" y="1338149"/>
                  </a:cubicBezTo>
                  <a:cubicBezTo>
                    <a:pt x="282383" y="1338149"/>
                    <a:pt x="277701" y="1338509"/>
                    <a:pt x="272298" y="1337789"/>
                  </a:cubicBezTo>
                  <a:close/>
                  <a:moveTo>
                    <a:pt x="290154" y="1319652"/>
                  </a:moveTo>
                  <a:cubicBezTo>
                    <a:pt x="295896" y="1320153"/>
                    <a:pt x="301549" y="1321699"/>
                    <a:pt x="305497" y="1324427"/>
                  </a:cubicBezTo>
                  <a:cubicBezTo>
                    <a:pt x="313752" y="1330248"/>
                    <a:pt x="313034" y="1341162"/>
                    <a:pt x="312675" y="1349894"/>
                  </a:cubicBezTo>
                  <a:cubicBezTo>
                    <a:pt x="312316" y="1352804"/>
                    <a:pt x="308368" y="1352804"/>
                    <a:pt x="308368" y="1349894"/>
                  </a:cubicBezTo>
                  <a:cubicBezTo>
                    <a:pt x="308009" y="1341162"/>
                    <a:pt x="308368" y="1328793"/>
                    <a:pt x="297601" y="1326246"/>
                  </a:cubicBezTo>
                  <a:cubicBezTo>
                    <a:pt x="290064" y="1324791"/>
                    <a:pt x="282168" y="1323336"/>
                    <a:pt x="274272" y="1323700"/>
                  </a:cubicBezTo>
                  <a:cubicBezTo>
                    <a:pt x="272836" y="1323700"/>
                    <a:pt x="272836" y="1321517"/>
                    <a:pt x="274272" y="1321153"/>
                  </a:cubicBezTo>
                  <a:cubicBezTo>
                    <a:pt x="278579" y="1319698"/>
                    <a:pt x="284411" y="1319152"/>
                    <a:pt x="290154" y="1319652"/>
                  </a:cubicBezTo>
                  <a:close/>
                  <a:moveTo>
                    <a:pt x="289769" y="1314883"/>
                  </a:moveTo>
                  <a:cubicBezTo>
                    <a:pt x="296472" y="1313831"/>
                    <a:pt x="305291" y="1313481"/>
                    <a:pt x="310936" y="1317336"/>
                  </a:cubicBezTo>
                  <a:cubicBezTo>
                    <a:pt x="316933" y="1321542"/>
                    <a:pt x="318697" y="1328201"/>
                    <a:pt x="319755" y="1335211"/>
                  </a:cubicBezTo>
                  <a:cubicBezTo>
                    <a:pt x="320108" y="1338715"/>
                    <a:pt x="314816" y="1340117"/>
                    <a:pt x="314111" y="1336612"/>
                  </a:cubicBezTo>
                  <a:cubicBezTo>
                    <a:pt x="313053" y="1329953"/>
                    <a:pt x="312700" y="1323294"/>
                    <a:pt x="305644" y="1320490"/>
                  </a:cubicBezTo>
                  <a:cubicBezTo>
                    <a:pt x="300705" y="1318037"/>
                    <a:pt x="295061" y="1317687"/>
                    <a:pt x="289769" y="1316986"/>
                  </a:cubicBezTo>
                  <a:cubicBezTo>
                    <a:pt x="288711" y="1316635"/>
                    <a:pt x="289064" y="1314883"/>
                    <a:pt x="289769" y="1314883"/>
                  </a:cubicBezTo>
                  <a:close/>
                  <a:moveTo>
                    <a:pt x="287065" y="930238"/>
                  </a:moveTo>
                  <a:cubicBezTo>
                    <a:pt x="269417" y="944999"/>
                    <a:pt x="252129" y="960120"/>
                    <a:pt x="234841" y="975241"/>
                  </a:cubicBezTo>
                  <a:cubicBezTo>
                    <a:pt x="175773" y="1029246"/>
                    <a:pt x="113104" y="1087930"/>
                    <a:pt x="70964" y="1156695"/>
                  </a:cubicBezTo>
                  <a:cubicBezTo>
                    <a:pt x="371" y="1272984"/>
                    <a:pt x="-5752" y="1438957"/>
                    <a:pt x="127871" y="1510242"/>
                  </a:cubicBezTo>
                  <a:cubicBezTo>
                    <a:pt x="127871" y="1477480"/>
                    <a:pt x="125710" y="1444357"/>
                    <a:pt x="129311" y="1411595"/>
                  </a:cubicBezTo>
                  <a:cubicBezTo>
                    <a:pt x="135795" y="1360471"/>
                    <a:pt x="176133" y="1356151"/>
                    <a:pt x="242044" y="1359751"/>
                  </a:cubicBezTo>
                  <a:cubicBezTo>
                    <a:pt x="244205" y="1359391"/>
                    <a:pt x="246006" y="1359391"/>
                    <a:pt x="248167" y="1359391"/>
                  </a:cubicBezTo>
                  <a:cubicBezTo>
                    <a:pt x="245646" y="1351830"/>
                    <a:pt x="244205" y="1339589"/>
                    <a:pt x="249968" y="1334189"/>
                  </a:cubicBezTo>
                  <a:cubicBezTo>
                    <a:pt x="255010" y="1329509"/>
                    <a:pt x="261853" y="1328788"/>
                    <a:pt x="268336" y="1328788"/>
                  </a:cubicBezTo>
                  <a:cubicBezTo>
                    <a:pt x="278421" y="1325548"/>
                    <a:pt x="291747" y="1326988"/>
                    <a:pt x="300391" y="1332029"/>
                  </a:cubicBezTo>
                  <a:cubicBezTo>
                    <a:pt x="307595" y="1336349"/>
                    <a:pt x="306154" y="1351470"/>
                    <a:pt x="305794" y="1359751"/>
                  </a:cubicBezTo>
                  <a:cubicBezTo>
                    <a:pt x="347213" y="1360471"/>
                    <a:pt x="388633" y="1362271"/>
                    <a:pt x="429692" y="1361551"/>
                  </a:cubicBezTo>
                  <a:cubicBezTo>
                    <a:pt x="511810" y="1360111"/>
                    <a:pt x="594289" y="1357591"/>
                    <a:pt x="676767" y="1357951"/>
                  </a:cubicBezTo>
                  <a:cubicBezTo>
                    <a:pt x="717286" y="1357951"/>
                    <a:pt x="758255" y="1359391"/>
                    <a:pt x="799225" y="1360201"/>
                  </a:cubicBezTo>
                  <a:lnTo>
                    <a:pt x="827131" y="1359852"/>
                  </a:lnTo>
                  <a:lnTo>
                    <a:pt x="921682" y="1358671"/>
                  </a:lnTo>
                  <a:cubicBezTo>
                    <a:pt x="942932" y="1357591"/>
                    <a:pt x="972466" y="1352910"/>
                    <a:pt x="989754" y="1368392"/>
                  </a:cubicBezTo>
                  <a:cubicBezTo>
                    <a:pt x="1003440" y="1380632"/>
                    <a:pt x="1009203" y="1395754"/>
                    <a:pt x="1012804" y="1412675"/>
                  </a:cubicBezTo>
                  <a:lnTo>
                    <a:pt x="1013165" y="1412675"/>
                  </a:lnTo>
                  <a:cubicBezTo>
                    <a:pt x="1021809" y="1437157"/>
                    <a:pt x="1016766" y="1471359"/>
                    <a:pt x="1016046" y="1498721"/>
                  </a:cubicBezTo>
                  <a:cubicBezTo>
                    <a:pt x="1086639" y="1425276"/>
                    <a:pt x="1045940" y="1297106"/>
                    <a:pt x="974627" y="1232661"/>
                  </a:cubicBezTo>
                  <a:cubicBezTo>
                    <a:pt x="895029" y="1161736"/>
                    <a:pt x="777254" y="1160296"/>
                    <a:pt x="678568" y="1136534"/>
                  </a:cubicBezTo>
                  <a:cubicBezTo>
                    <a:pt x="642281" y="1127983"/>
                    <a:pt x="605791" y="1117835"/>
                    <a:pt x="569938" y="1105667"/>
                  </a:cubicBezTo>
                  <a:lnTo>
                    <a:pt x="526571" y="1087883"/>
                  </a:lnTo>
                  <a:lnTo>
                    <a:pt x="465123" y="1062683"/>
                  </a:lnTo>
                  <a:cubicBezTo>
                    <a:pt x="397637" y="1029426"/>
                    <a:pt x="336048" y="986402"/>
                    <a:pt x="287065" y="930238"/>
                  </a:cubicBezTo>
                  <a:close/>
                  <a:moveTo>
                    <a:pt x="544023" y="22562"/>
                  </a:moveTo>
                  <a:cubicBezTo>
                    <a:pt x="333707" y="25033"/>
                    <a:pt x="224351" y="293709"/>
                    <a:pt x="198824" y="482724"/>
                  </a:cubicBezTo>
                  <a:cubicBezTo>
                    <a:pt x="182616" y="605493"/>
                    <a:pt x="190540" y="730063"/>
                    <a:pt x="252489" y="839871"/>
                  </a:cubicBezTo>
                  <a:cubicBezTo>
                    <a:pt x="264014" y="860393"/>
                    <a:pt x="277341" y="879474"/>
                    <a:pt x="291387" y="897475"/>
                  </a:cubicBezTo>
                  <a:lnTo>
                    <a:pt x="304508" y="886942"/>
                  </a:lnTo>
                  <a:lnTo>
                    <a:pt x="421003" y="793427"/>
                  </a:lnTo>
                  <a:cubicBezTo>
                    <a:pt x="464268" y="758865"/>
                    <a:pt x="507128" y="723942"/>
                    <a:pt x="548187" y="687219"/>
                  </a:cubicBezTo>
                  <a:cubicBezTo>
                    <a:pt x="655517" y="591092"/>
                    <a:pt x="772212" y="474443"/>
                    <a:pt x="789500" y="323952"/>
                  </a:cubicBezTo>
                  <a:cubicBezTo>
                    <a:pt x="802466" y="208383"/>
                    <a:pt x="759966" y="79133"/>
                    <a:pt x="640390" y="38810"/>
                  </a:cubicBezTo>
                  <a:cubicBezTo>
                    <a:pt x="606174" y="27289"/>
                    <a:pt x="574069" y="22209"/>
                    <a:pt x="544023" y="22562"/>
                  </a:cubicBezTo>
                  <a:close/>
                  <a:moveTo>
                    <a:pt x="529818" y="287"/>
                  </a:moveTo>
                  <a:cubicBezTo>
                    <a:pt x="642551" y="-4393"/>
                    <a:pt x="750242" y="48171"/>
                    <a:pt x="793462" y="155819"/>
                  </a:cubicBezTo>
                  <a:cubicBezTo>
                    <a:pt x="905834" y="435560"/>
                    <a:pt x="618060" y="667058"/>
                    <a:pt x="426810" y="817909"/>
                  </a:cubicBezTo>
                  <a:lnTo>
                    <a:pt x="321239" y="902082"/>
                  </a:lnTo>
                  <a:lnTo>
                    <a:pt x="305794" y="914397"/>
                  </a:lnTo>
                  <a:cubicBezTo>
                    <a:pt x="341271" y="955080"/>
                    <a:pt x="383320" y="988832"/>
                    <a:pt x="429557" y="1016689"/>
                  </a:cubicBezTo>
                  <a:lnTo>
                    <a:pt x="465993" y="1033067"/>
                  </a:lnTo>
                  <a:lnTo>
                    <a:pt x="578441" y="1083610"/>
                  </a:lnTo>
                  <a:cubicBezTo>
                    <a:pt x="646873" y="1105571"/>
                    <a:pt x="717106" y="1119973"/>
                    <a:pt x="788059" y="1133294"/>
                  </a:cubicBezTo>
                  <a:cubicBezTo>
                    <a:pt x="854330" y="1145534"/>
                    <a:pt x="926364" y="1159936"/>
                    <a:pt x="980029" y="1203859"/>
                  </a:cubicBezTo>
                  <a:cubicBezTo>
                    <a:pt x="1070431" y="1278385"/>
                    <a:pt x="1123376" y="1434277"/>
                    <a:pt x="1027571" y="1521043"/>
                  </a:cubicBezTo>
                  <a:cubicBezTo>
                    <a:pt x="1027571" y="1523563"/>
                    <a:pt x="1027931" y="1526084"/>
                    <a:pt x="1028292" y="1528244"/>
                  </a:cubicBezTo>
                  <a:cubicBezTo>
                    <a:pt x="1029372" y="1538685"/>
                    <a:pt x="1030092" y="1548765"/>
                    <a:pt x="1029732" y="1558846"/>
                  </a:cubicBezTo>
                  <a:cubicBezTo>
                    <a:pt x="1029732" y="1559926"/>
                    <a:pt x="1029372" y="1560646"/>
                    <a:pt x="1028652" y="1560646"/>
                  </a:cubicBezTo>
                  <a:cubicBezTo>
                    <a:pt x="1029012" y="1561726"/>
                    <a:pt x="1028652" y="1562446"/>
                    <a:pt x="1027571" y="1562446"/>
                  </a:cubicBezTo>
                  <a:cubicBezTo>
                    <a:pt x="1023970" y="1563166"/>
                    <a:pt x="1020368" y="1563526"/>
                    <a:pt x="1017126" y="1563166"/>
                  </a:cubicBezTo>
                  <a:cubicBezTo>
                    <a:pt x="1017126" y="1579008"/>
                    <a:pt x="1017126" y="1594849"/>
                    <a:pt x="1016766" y="1610690"/>
                  </a:cubicBezTo>
                  <a:cubicBezTo>
                    <a:pt x="1016046" y="1651373"/>
                    <a:pt x="1014965" y="1692057"/>
                    <a:pt x="1014965" y="1732740"/>
                  </a:cubicBezTo>
                  <a:cubicBezTo>
                    <a:pt x="1014965" y="1764422"/>
                    <a:pt x="1012444" y="1797185"/>
                    <a:pt x="1016046" y="1829227"/>
                  </a:cubicBezTo>
                  <a:cubicBezTo>
                    <a:pt x="1016046" y="1830307"/>
                    <a:pt x="1016046" y="1831387"/>
                    <a:pt x="1016406" y="1832467"/>
                  </a:cubicBezTo>
                  <a:cubicBezTo>
                    <a:pt x="1016766" y="1836068"/>
                    <a:pt x="1017126" y="1839668"/>
                    <a:pt x="1017847" y="1843268"/>
                  </a:cubicBezTo>
                  <a:cubicBezTo>
                    <a:pt x="1018207" y="1844348"/>
                    <a:pt x="1017847" y="1845428"/>
                    <a:pt x="1017487" y="1846508"/>
                  </a:cubicBezTo>
                  <a:cubicBezTo>
                    <a:pt x="1018207" y="1859469"/>
                    <a:pt x="1016406" y="1872430"/>
                    <a:pt x="1008122" y="1881791"/>
                  </a:cubicBezTo>
                  <a:cubicBezTo>
                    <a:pt x="992275" y="1900153"/>
                    <a:pt x="964902" y="1901233"/>
                    <a:pt x="942211" y="1902673"/>
                  </a:cubicBezTo>
                  <a:cubicBezTo>
                    <a:pt x="856491" y="1908433"/>
                    <a:pt x="769691" y="1903393"/>
                    <a:pt x="683971" y="1900873"/>
                  </a:cubicBezTo>
                  <a:cubicBezTo>
                    <a:pt x="597890" y="1897992"/>
                    <a:pt x="512170" y="1897632"/>
                    <a:pt x="426090" y="1897992"/>
                  </a:cubicBezTo>
                  <a:cubicBezTo>
                    <a:pt x="385031" y="1897992"/>
                    <a:pt x="343972" y="1897632"/>
                    <a:pt x="302913" y="1897272"/>
                  </a:cubicBezTo>
                  <a:cubicBezTo>
                    <a:pt x="271578" y="1896552"/>
                    <a:pt x="211790" y="1908073"/>
                    <a:pt x="181176" y="1899072"/>
                  </a:cubicBezTo>
                  <a:cubicBezTo>
                    <a:pt x="158125" y="1896552"/>
                    <a:pt x="136515" y="1886832"/>
                    <a:pt x="131112" y="1862710"/>
                  </a:cubicBezTo>
                  <a:cubicBezTo>
                    <a:pt x="124269" y="1830307"/>
                    <a:pt x="131833" y="1789984"/>
                    <a:pt x="132193" y="1757222"/>
                  </a:cubicBezTo>
                  <a:cubicBezTo>
                    <a:pt x="132553" y="1715818"/>
                    <a:pt x="131472" y="1675135"/>
                    <a:pt x="129311" y="1634092"/>
                  </a:cubicBezTo>
                  <a:cubicBezTo>
                    <a:pt x="128591" y="1614650"/>
                    <a:pt x="128231" y="1595209"/>
                    <a:pt x="127871" y="1575767"/>
                  </a:cubicBezTo>
                  <a:cubicBezTo>
                    <a:pt x="124989" y="1575767"/>
                    <a:pt x="121748" y="1575767"/>
                    <a:pt x="118867" y="1575767"/>
                  </a:cubicBezTo>
                  <a:cubicBezTo>
                    <a:pt x="117786" y="1575767"/>
                    <a:pt x="116706" y="1575047"/>
                    <a:pt x="116345" y="1573967"/>
                  </a:cubicBezTo>
                  <a:cubicBezTo>
                    <a:pt x="115985" y="1573247"/>
                    <a:pt x="115985" y="1572167"/>
                    <a:pt x="115985" y="1571807"/>
                  </a:cubicBezTo>
                  <a:cubicBezTo>
                    <a:pt x="115625" y="1571087"/>
                    <a:pt x="115625" y="1570367"/>
                    <a:pt x="115985" y="1570007"/>
                  </a:cubicBezTo>
                  <a:cubicBezTo>
                    <a:pt x="114184" y="1554166"/>
                    <a:pt x="117786" y="1537964"/>
                    <a:pt x="114905" y="1522483"/>
                  </a:cubicBezTo>
                  <a:cubicBezTo>
                    <a:pt x="-36726" y="1444357"/>
                    <a:pt x="-23400" y="1242742"/>
                    <a:pt x="68803" y="1120333"/>
                  </a:cubicBezTo>
                  <a:cubicBezTo>
                    <a:pt x="128231" y="1041847"/>
                    <a:pt x="198464" y="975601"/>
                    <a:pt x="273019" y="912957"/>
                  </a:cubicBezTo>
                  <a:cubicBezTo>
                    <a:pt x="254290" y="889915"/>
                    <a:pt x="238082" y="864353"/>
                    <a:pt x="224396" y="836271"/>
                  </a:cubicBezTo>
                  <a:cubicBezTo>
                    <a:pt x="171451" y="729343"/>
                    <a:pt x="159926" y="613774"/>
                    <a:pt x="175053" y="496405"/>
                  </a:cubicBezTo>
                  <a:cubicBezTo>
                    <a:pt x="189460" y="381196"/>
                    <a:pt x="222235" y="263107"/>
                    <a:pt x="285624" y="164820"/>
                  </a:cubicBezTo>
                  <a:cubicBezTo>
                    <a:pt x="340370" y="79493"/>
                    <a:pt x="423209" y="4607"/>
                    <a:pt x="529818" y="28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03C6180-A1F8-1E48-ABED-9686E4BB95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91625" y="-67732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F4CCC1A-7E0C-D547-80B6-2311C20EE8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00154" y="-178690"/>
              <a:ext cx="466283" cy="857667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9BDCA2F-727B-4B4A-8D56-20B461E159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84300" y="6375921"/>
              <a:ext cx="922505" cy="252426"/>
            </a:xfrm>
            <a:custGeom>
              <a:avLst/>
              <a:gdLst>
                <a:gd name="connsiteX0" fmla="*/ 448953 w 1016891"/>
                <a:gd name="connsiteY0" fmla="*/ 76048 h 278253"/>
                <a:gd name="connsiteX1" fmla="*/ 427296 w 1016891"/>
                <a:gd name="connsiteY1" fmla="*/ 151921 h 278253"/>
                <a:gd name="connsiteX2" fmla="*/ 458338 w 1016891"/>
                <a:gd name="connsiteY2" fmla="*/ 149044 h 278253"/>
                <a:gd name="connsiteX3" fmla="*/ 454007 w 1016891"/>
                <a:gd name="connsiteY3" fmla="*/ 124232 h 278253"/>
                <a:gd name="connsiteX4" fmla="*/ 448953 w 1016891"/>
                <a:gd name="connsiteY4" fmla="*/ 76048 h 278253"/>
                <a:gd name="connsiteX5" fmla="*/ 610968 w 1016891"/>
                <a:gd name="connsiteY5" fmla="*/ 30147 h 278253"/>
                <a:gd name="connsiteX6" fmla="*/ 587694 w 1016891"/>
                <a:gd name="connsiteY6" fmla="*/ 38307 h 278253"/>
                <a:gd name="connsiteX7" fmla="*/ 597741 w 1016891"/>
                <a:gd name="connsiteY7" fmla="*/ 123605 h 278253"/>
                <a:gd name="connsiteX8" fmla="*/ 656233 w 1016891"/>
                <a:gd name="connsiteY8" fmla="*/ 73218 h 278253"/>
                <a:gd name="connsiteX9" fmla="*/ 610968 w 1016891"/>
                <a:gd name="connsiteY9" fmla="*/ 30147 h 278253"/>
                <a:gd name="connsiteX10" fmla="*/ 447267 w 1016891"/>
                <a:gd name="connsiteY10" fmla="*/ 8967 h 278253"/>
                <a:gd name="connsiteX11" fmla="*/ 467723 w 1016891"/>
                <a:gd name="connsiteY11" fmla="*/ 28941 h 278253"/>
                <a:gd name="connsiteX12" fmla="*/ 473137 w 1016891"/>
                <a:gd name="connsiteY12" fmla="*/ 63102 h 278253"/>
                <a:gd name="connsiteX13" fmla="*/ 484327 w 1016891"/>
                <a:gd name="connsiteY13" fmla="*/ 124592 h 278253"/>
                <a:gd name="connsiteX14" fmla="*/ 520422 w 1016891"/>
                <a:gd name="connsiteY14" fmla="*/ 241818 h 278253"/>
                <a:gd name="connsiteX15" fmla="*/ 491185 w 1016891"/>
                <a:gd name="connsiteY15" fmla="*/ 258359 h 278253"/>
                <a:gd name="connsiteX16" fmla="*/ 465557 w 1016891"/>
                <a:gd name="connsiteY16" fmla="*/ 181407 h 278253"/>
                <a:gd name="connsiteX17" fmla="*/ 421160 w 1016891"/>
                <a:gd name="connsiteY17" fmla="*/ 175294 h 278253"/>
                <a:gd name="connsiteX18" fmla="*/ 387591 w 1016891"/>
                <a:gd name="connsiteY18" fmla="*/ 268068 h 278253"/>
                <a:gd name="connsiteX19" fmla="*/ 369543 w 1016891"/>
                <a:gd name="connsiteY19" fmla="*/ 260157 h 278253"/>
                <a:gd name="connsiteX20" fmla="*/ 438846 w 1016891"/>
                <a:gd name="connsiteY20" fmla="*/ 16715 h 278253"/>
                <a:gd name="connsiteX21" fmla="*/ 447267 w 1016891"/>
                <a:gd name="connsiteY21" fmla="*/ 8967 h 278253"/>
                <a:gd name="connsiteX22" fmla="*/ 278178 w 1016891"/>
                <a:gd name="connsiteY22" fmla="*/ 7315 h 278253"/>
                <a:gd name="connsiteX23" fmla="*/ 312751 w 1016891"/>
                <a:gd name="connsiteY23" fmla="*/ 35654 h 278253"/>
                <a:gd name="connsiteX24" fmla="*/ 296206 w 1016891"/>
                <a:gd name="connsiteY24" fmla="*/ 52207 h 278253"/>
                <a:gd name="connsiteX25" fmla="*/ 276065 w 1016891"/>
                <a:gd name="connsiteY25" fmla="*/ 42851 h 278253"/>
                <a:gd name="connsiteX26" fmla="*/ 251608 w 1016891"/>
                <a:gd name="connsiteY26" fmla="*/ 37813 h 278253"/>
                <a:gd name="connsiteX27" fmla="*/ 221036 w 1016891"/>
                <a:gd name="connsiteY27" fmla="*/ 36733 h 278253"/>
                <a:gd name="connsiteX28" fmla="*/ 225352 w 1016891"/>
                <a:gd name="connsiteY28" fmla="*/ 132096 h 278253"/>
                <a:gd name="connsiteX29" fmla="*/ 311312 w 1016891"/>
                <a:gd name="connsiteY29" fmla="*/ 133536 h 278253"/>
                <a:gd name="connsiteX30" fmla="*/ 310593 w 1016891"/>
                <a:gd name="connsiteY30" fmla="*/ 165923 h 278253"/>
                <a:gd name="connsiteX31" fmla="*/ 226431 w 1016891"/>
                <a:gd name="connsiteY31" fmla="*/ 156926 h 278253"/>
                <a:gd name="connsiteX32" fmla="*/ 228229 w 1016891"/>
                <a:gd name="connsiteY32" fmla="*/ 242573 h 278253"/>
                <a:gd name="connsiteX33" fmla="*/ 314549 w 1016891"/>
                <a:gd name="connsiteY33" fmla="*/ 239694 h 278253"/>
                <a:gd name="connsiteX34" fmla="*/ 314190 w 1016891"/>
                <a:gd name="connsiteY34" fmla="*/ 272082 h 278253"/>
                <a:gd name="connsiteX35" fmla="*/ 217080 w 1016891"/>
                <a:gd name="connsiteY35" fmla="*/ 267763 h 278253"/>
                <a:gd name="connsiteX36" fmla="*/ 205211 w 1016891"/>
                <a:gd name="connsiteY36" fmla="*/ 265604 h 278253"/>
                <a:gd name="connsiteX37" fmla="*/ 198377 w 1016891"/>
                <a:gd name="connsiteY37" fmla="*/ 251210 h 278253"/>
                <a:gd name="connsiteX38" fmla="*/ 201254 w 1016891"/>
                <a:gd name="connsiteY38" fmla="*/ 32775 h 278253"/>
                <a:gd name="connsiteX39" fmla="*/ 201614 w 1016891"/>
                <a:gd name="connsiteY39" fmla="*/ 16941 h 278253"/>
                <a:gd name="connsiteX40" fmla="*/ 218518 w 1016891"/>
                <a:gd name="connsiteY40" fmla="*/ 11903 h 278253"/>
                <a:gd name="connsiteX41" fmla="*/ 278178 w 1016891"/>
                <a:gd name="connsiteY41" fmla="*/ 7315 h 278253"/>
                <a:gd name="connsiteX42" fmla="*/ 1003498 w 1016891"/>
                <a:gd name="connsiteY42" fmla="*/ 6330 h 278253"/>
                <a:gd name="connsiteX43" fmla="*/ 1009590 w 1016891"/>
                <a:gd name="connsiteY43" fmla="*/ 12846 h 278253"/>
                <a:gd name="connsiteX44" fmla="*/ 1010306 w 1016891"/>
                <a:gd name="connsiteY44" fmla="*/ 138301 h 278253"/>
                <a:gd name="connsiteX45" fmla="*/ 1011381 w 1016891"/>
                <a:gd name="connsiteY45" fmla="*/ 164902 h 278253"/>
                <a:gd name="connsiteX46" fmla="*/ 1008515 w 1016891"/>
                <a:gd name="connsiteY46" fmla="*/ 252973 h 278253"/>
                <a:gd name="connsiteX47" fmla="*/ 983431 w 1016891"/>
                <a:gd name="connsiteY47" fmla="*/ 252254 h 278253"/>
                <a:gd name="connsiteX48" fmla="*/ 981640 w 1016891"/>
                <a:gd name="connsiteY48" fmla="*/ 195817 h 278253"/>
                <a:gd name="connsiteX49" fmla="*/ 983431 w 1016891"/>
                <a:gd name="connsiteY49" fmla="*/ 164902 h 278253"/>
                <a:gd name="connsiteX50" fmla="*/ 913556 w 1016891"/>
                <a:gd name="connsiteY50" fmla="*/ 158072 h 278253"/>
                <a:gd name="connsiteX51" fmla="*/ 917140 w 1016891"/>
                <a:gd name="connsiteY51" fmla="*/ 200490 h 278253"/>
                <a:gd name="connsiteX52" fmla="*/ 927173 w 1016891"/>
                <a:gd name="connsiteY52" fmla="*/ 252973 h 278253"/>
                <a:gd name="connsiteX53" fmla="*/ 901731 w 1016891"/>
                <a:gd name="connsiteY53" fmla="*/ 263398 h 278253"/>
                <a:gd name="connsiteX54" fmla="*/ 886323 w 1016891"/>
                <a:gd name="connsiteY54" fmla="*/ 136504 h 278253"/>
                <a:gd name="connsiteX55" fmla="*/ 901731 w 1016891"/>
                <a:gd name="connsiteY55" fmla="*/ 12846 h 278253"/>
                <a:gd name="connsiteX56" fmla="*/ 916781 w 1016891"/>
                <a:gd name="connsiteY56" fmla="*/ 15362 h 278253"/>
                <a:gd name="connsiteX57" fmla="*/ 912840 w 1016891"/>
                <a:gd name="connsiteY57" fmla="*/ 136864 h 278253"/>
                <a:gd name="connsiteX58" fmla="*/ 912840 w 1016891"/>
                <a:gd name="connsiteY58" fmla="*/ 137942 h 278253"/>
                <a:gd name="connsiteX59" fmla="*/ 985223 w 1016891"/>
                <a:gd name="connsiteY59" fmla="*/ 130753 h 278253"/>
                <a:gd name="connsiteX60" fmla="*/ 996331 w 1016891"/>
                <a:gd name="connsiteY60" fmla="*/ 12486 h 278253"/>
                <a:gd name="connsiteX61" fmla="*/ 1003498 w 1016891"/>
                <a:gd name="connsiteY61" fmla="*/ 6330 h 278253"/>
                <a:gd name="connsiteX62" fmla="*/ 615678 w 1016891"/>
                <a:gd name="connsiteY62" fmla="*/ 6005 h 278253"/>
                <a:gd name="connsiteX63" fmla="*/ 686376 w 1016891"/>
                <a:gd name="connsiteY63" fmla="*/ 63500 h 278253"/>
                <a:gd name="connsiteX64" fmla="*/ 629320 w 1016891"/>
                <a:gd name="connsiteY64" fmla="*/ 152398 h 278253"/>
                <a:gd name="connsiteX65" fmla="*/ 664845 w 1016891"/>
                <a:gd name="connsiteY65" fmla="*/ 197387 h 278253"/>
                <a:gd name="connsiteX66" fmla="*/ 704677 w 1016891"/>
                <a:gd name="connsiteY66" fmla="*/ 256772 h 278253"/>
                <a:gd name="connsiteX67" fmla="*/ 673099 w 1016891"/>
                <a:gd name="connsiteY67" fmla="*/ 265050 h 278253"/>
                <a:gd name="connsiteX68" fmla="*/ 636855 w 1016891"/>
                <a:gd name="connsiteY68" fmla="*/ 212863 h 278253"/>
                <a:gd name="connsiteX69" fmla="*/ 602047 w 1016891"/>
                <a:gd name="connsiteY69" fmla="*/ 168954 h 278253"/>
                <a:gd name="connsiteX70" fmla="*/ 606712 w 1016891"/>
                <a:gd name="connsiteY70" fmla="*/ 258572 h 278253"/>
                <a:gd name="connsiteX71" fmla="*/ 578005 w 1016891"/>
                <a:gd name="connsiteY71" fmla="*/ 258212 h 278253"/>
                <a:gd name="connsiteX72" fmla="*/ 568316 w 1016891"/>
                <a:gd name="connsiteY72" fmla="*/ 41546 h 278253"/>
                <a:gd name="connsiteX73" fmla="*/ 568316 w 1016891"/>
                <a:gd name="connsiteY73" fmla="*/ 28229 h 278253"/>
                <a:gd name="connsiteX74" fmla="*/ 569393 w 1016891"/>
                <a:gd name="connsiteY74" fmla="*/ 27869 h 278253"/>
                <a:gd name="connsiteX75" fmla="*/ 569751 w 1016891"/>
                <a:gd name="connsiteY75" fmla="*/ 21031 h 278253"/>
                <a:gd name="connsiteX76" fmla="*/ 583746 w 1016891"/>
                <a:gd name="connsiteY76" fmla="*/ 16352 h 278253"/>
                <a:gd name="connsiteX77" fmla="*/ 615678 w 1016891"/>
                <a:gd name="connsiteY77" fmla="*/ 6005 h 278253"/>
                <a:gd name="connsiteX78" fmla="*/ 797737 w 1016891"/>
                <a:gd name="connsiteY78" fmla="*/ 3987 h 278253"/>
                <a:gd name="connsiteX79" fmla="*/ 849166 w 1016891"/>
                <a:gd name="connsiteY79" fmla="*/ 70605 h 278253"/>
                <a:gd name="connsiteX80" fmla="*/ 835072 w 1016891"/>
                <a:gd name="connsiteY80" fmla="*/ 76377 h 278253"/>
                <a:gd name="connsiteX81" fmla="*/ 769662 w 1016891"/>
                <a:gd name="connsiteY81" fmla="*/ 40298 h 278253"/>
                <a:gd name="connsiteX82" fmla="*/ 755207 w 1016891"/>
                <a:gd name="connsiteY82" fmla="*/ 114982 h 278253"/>
                <a:gd name="connsiteX83" fmla="*/ 758459 w 1016891"/>
                <a:gd name="connsiteY83" fmla="*/ 191110 h 278253"/>
                <a:gd name="connsiteX84" fmla="*/ 775444 w 1016891"/>
                <a:gd name="connsiteY84" fmla="*/ 234045 h 278253"/>
                <a:gd name="connsiteX85" fmla="*/ 822063 w 1016891"/>
                <a:gd name="connsiteY85" fmla="*/ 223582 h 278253"/>
                <a:gd name="connsiteX86" fmla="*/ 851334 w 1016891"/>
                <a:gd name="connsiteY86" fmla="*/ 232241 h 278253"/>
                <a:gd name="connsiteX87" fmla="*/ 747256 w 1016891"/>
                <a:gd name="connsiteY87" fmla="*/ 242704 h 278253"/>
                <a:gd name="connsiteX88" fmla="*/ 728826 w 1016891"/>
                <a:gd name="connsiteY88" fmla="*/ 114622 h 278253"/>
                <a:gd name="connsiteX89" fmla="*/ 767494 w 1016891"/>
                <a:gd name="connsiteY89" fmla="*/ 7826 h 278253"/>
                <a:gd name="connsiteX90" fmla="*/ 797737 w 1016891"/>
                <a:gd name="connsiteY90" fmla="*/ 3987 h 278253"/>
                <a:gd name="connsiteX91" fmla="*/ 73231 w 1016891"/>
                <a:gd name="connsiteY91" fmla="*/ 195 h 278253"/>
                <a:gd name="connsiteX92" fmla="*/ 145379 w 1016891"/>
                <a:gd name="connsiteY92" fmla="*/ 40875 h 278253"/>
                <a:gd name="connsiteX93" fmla="*/ 131654 w 1016891"/>
                <a:gd name="connsiteY93" fmla="*/ 51338 h 278253"/>
                <a:gd name="connsiteX94" fmla="*/ 29798 w 1016891"/>
                <a:gd name="connsiteY94" fmla="*/ 54946 h 278253"/>
                <a:gd name="connsiteX95" fmla="*/ 74224 w 1016891"/>
                <a:gd name="connsiteY95" fmla="*/ 110509 h 278253"/>
                <a:gd name="connsiteX96" fmla="*/ 172108 w 1016891"/>
                <a:gd name="connsiteY96" fmla="*/ 202511 h 278253"/>
                <a:gd name="connsiteX97" fmla="*/ 5237 w 1016891"/>
                <a:gd name="connsiteY97" fmla="*/ 201429 h 278253"/>
                <a:gd name="connsiteX98" fmla="*/ 32687 w 1016891"/>
                <a:gd name="connsiteY98" fmla="*/ 202151 h 278253"/>
                <a:gd name="connsiteX99" fmla="*/ 120818 w 1016891"/>
                <a:gd name="connsiteY99" fmla="*/ 233901 h 278253"/>
                <a:gd name="connsiteX100" fmla="*/ 139962 w 1016891"/>
                <a:gd name="connsiteY100" fmla="*/ 186636 h 278253"/>
                <a:gd name="connsiteX101" fmla="*/ 83977 w 1016891"/>
                <a:gd name="connsiteY101" fmla="*/ 145867 h 278253"/>
                <a:gd name="connsiteX102" fmla="*/ 5959 w 1016891"/>
                <a:gd name="connsiteY102" fmla="*/ 41236 h 278253"/>
                <a:gd name="connsiteX103" fmla="*/ 73231 w 1016891"/>
                <a:gd name="connsiteY103" fmla="*/ 195 h 2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16891" h="278253">
                  <a:moveTo>
                    <a:pt x="448953" y="76048"/>
                  </a:moveTo>
                  <a:cubicBezTo>
                    <a:pt x="440651" y="100859"/>
                    <a:pt x="434154" y="126390"/>
                    <a:pt x="427296" y="151921"/>
                  </a:cubicBezTo>
                  <a:cubicBezTo>
                    <a:pt x="437764" y="151561"/>
                    <a:pt x="447870" y="150482"/>
                    <a:pt x="458338" y="149044"/>
                  </a:cubicBezTo>
                  <a:cubicBezTo>
                    <a:pt x="456533" y="140773"/>
                    <a:pt x="455089" y="132503"/>
                    <a:pt x="454007" y="124232"/>
                  </a:cubicBezTo>
                  <a:cubicBezTo>
                    <a:pt x="452202" y="108410"/>
                    <a:pt x="450036" y="92229"/>
                    <a:pt x="448953" y="76048"/>
                  </a:cubicBezTo>
                  <a:close/>
                  <a:moveTo>
                    <a:pt x="610968" y="30147"/>
                  </a:moveTo>
                  <a:cubicBezTo>
                    <a:pt x="603348" y="30726"/>
                    <a:pt x="595409" y="33358"/>
                    <a:pt x="587694" y="38307"/>
                  </a:cubicBezTo>
                  <a:cubicBezTo>
                    <a:pt x="590564" y="66380"/>
                    <a:pt x="594153" y="95172"/>
                    <a:pt x="597741" y="123605"/>
                  </a:cubicBezTo>
                  <a:cubicBezTo>
                    <a:pt x="631114" y="126485"/>
                    <a:pt x="659822" y="110289"/>
                    <a:pt x="656233" y="73218"/>
                  </a:cubicBezTo>
                  <a:cubicBezTo>
                    <a:pt x="653811" y="45145"/>
                    <a:pt x="633828" y="28409"/>
                    <a:pt x="610968" y="30147"/>
                  </a:cubicBezTo>
                  <a:close/>
                  <a:moveTo>
                    <a:pt x="447267" y="8967"/>
                  </a:moveTo>
                  <a:cubicBezTo>
                    <a:pt x="457233" y="6018"/>
                    <a:pt x="469889" y="16266"/>
                    <a:pt x="467723" y="28941"/>
                  </a:cubicBezTo>
                  <a:cubicBezTo>
                    <a:pt x="472054" y="39010"/>
                    <a:pt x="471693" y="51955"/>
                    <a:pt x="473137" y="63102"/>
                  </a:cubicBezTo>
                  <a:cubicBezTo>
                    <a:pt x="476025" y="83958"/>
                    <a:pt x="479995" y="104095"/>
                    <a:pt x="484327" y="124592"/>
                  </a:cubicBezTo>
                  <a:cubicBezTo>
                    <a:pt x="493350" y="164506"/>
                    <a:pt x="504540" y="204420"/>
                    <a:pt x="520422" y="241818"/>
                  </a:cubicBezTo>
                  <a:cubicBezTo>
                    <a:pt x="528724" y="261595"/>
                    <a:pt x="499848" y="278136"/>
                    <a:pt x="491185" y="258359"/>
                  </a:cubicBezTo>
                  <a:cubicBezTo>
                    <a:pt x="480717" y="233547"/>
                    <a:pt x="472054" y="208016"/>
                    <a:pt x="465557" y="181407"/>
                  </a:cubicBezTo>
                  <a:cubicBezTo>
                    <a:pt x="450397" y="179968"/>
                    <a:pt x="435237" y="179609"/>
                    <a:pt x="421160" y="175294"/>
                  </a:cubicBezTo>
                  <a:cubicBezTo>
                    <a:pt x="412497" y="206938"/>
                    <a:pt x="402751" y="238581"/>
                    <a:pt x="387591" y="268068"/>
                  </a:cubicBezTo>
                  <a:cubicBezTo>
                    <a:pt x="382538" y="278496"/>
                    <a:pt x="365573" y="270944"/>
                    <a:pt x="369543" y="260157"/>
                  </a:cubicBezTo>
                  <a:cubicBezTo>
                    <a:pt x="397337" y="179968"/>
                    <a:pt x="403473" y="94027"/>
                    <a:pt x="438846" y="16715"/>
                  </a:cubicBezTo>
                  <a:cubicBezTo>
                    <a:pt x="440922" y="12400"/>
                    <a:pt x="443945" y="9951"/>
                    <a:pt x="447267" y="8967"/>
                  </a:cubicBezTo>
                  <a:close/>
                  <a:moveTo>
                    <a:pt x="278178" y="7315"/>
                  </a:moveTo>
                  <a:cubicBezTo>
                    <a:pt x="297915" y="9294"/>
                    <a:pt x="313470" y="16761"/>
                    <a:pt x="312751" y="35654"/>
                  </a:cubicBezTo>
                  <a:cubicBezTo>
                    <a:pt x="312391" y="44290"/>
                    <a:pt x="305198" y="53287"/>
                    <a:pt x="296206" y="52207"/>
                  </a:cubicBezTo>
                  <a:cubicBezTo>
                    <a:pt x="287934" y="51128"/>
                    <a:pt x="283618" y="45730"/>
                    <a:pt x="276065" y="42851"/>
                  </a:cubicBezTo>
                  <a:cubicBezTo>
                    <a:pt x="268152" y="39972"/>
                    <a:pt x="259880" y="38173"/>
                    <a:pt x="251608" y="37813"/>
                  </a:cubicBezTo>
                  <a:cubicBezTo>
                    <a:pt x="241537" y="37093"/>
                    <a:pt x="231107" y="37093"/>
                    <a:pt x="221036" y="36733"/>
                  </a:cubicBezTo>
                  <a:cubicBezTo>
                    <a:pt x="222834" y="68401"/>
                    <a:pt x="224273" y="100428"/>
                    <a:pt x="225352" y="132096"/>
                  </a:cubicBezTo>
                  <a:cubicBezTo>
                    <a:pt x="252687" y="129577"/>
                    <a:pt x="284697" y="128497"/>
                    <a:pt x="311312" y="133536"/>
                  </a:cubicBezTo>
                  <a:cubicBezTo>
                    <a:pt x="326418" y="136774"/>
                    <a:pt x="326059" y="163404"/>
                    <a:pt x="310593" y="165923"/>
                  </a:cubicBezTo>
                  <a:cubicBezTo>
                    <a:pt x="284337" y="170601"/>
                    <a:pt x="253406" y="161605"/>
                    <a:pt x="226431" y="156926"/>
                  </a:cubicBezTo>
                  <a:cubicBezTo>
                    <a:pt x="227150" y="185715"/>
                    <a:pt x="227870" y="214144"/>
                    <a:pt x="228229" y="242573"/>
                  </a:cubicBezTo>
                  <a:cubicBezTo>
                    <a:pt x="256643" y="239334"/>
                    <a:pt x="286855" y="236815"/>
                    <a:pt x="314549" y="239694"/>
                  </a:cubicBezTo>
                  <a:cubicBezTo>
                    <a:pt x="335050" y="241494"/>
                    <a:pt x="333612" y="270282"/>
                    <a:pt x="314190" y="272082"/>
                  </a:cubicBezTo>
                  <a:cubicBezTo>
                    <a:pt x="282899" y="275320"/>
                    <a:pt x="248730" y="272082"/>
                    <a:pt x="217080" y="267763"/>
                  </a:cubicBezTo>
                  <a:cubicBezTo>
                    <a:pt x="213123" y="268843"/>
                    <a:pt x="208807" y="268123"/>
                    <a:pt x="205211" y="265604"/>
                  </a:cubicBezTo>
                  <a:cubicBezTo>
                    <a:pt x="200175" y="263085"/>
                    <a:pt x="197298" y="256248"/>
                    <a:pt x="198377" y="251210"/>
                  </a:cubicBezTo>
                  <a:cubicBezTo>
                    <a:pt x="198377" y="178158"/>
                    <a:pt x="198017" y="105466"/>
                    <a:pt x="201254" y="32775"/>
                  </a:cubicBezTo>
                  <a:cubicBezTo>
                    <a:pt x="197298" y="28456"/>
                    <a:pt x="197658" y="20899"/>
                    <a:pt x="201614" y="16941"/>
                  </a:cubicBezTo>
                  <a:cubicBezTo>
                    <a:pt x="202333" y="6505"/>
                    <a:pt x="213843" y="5065"/>
                    <a:pt x="218518" y="11903"/>
                  </a:cubicBezTo>
                  <a:cubicBezTo>
                    <a:pt x="234523" y="8844"/>
                    <a:pt x="258441" y="5335"/>
                    <a:pt x="278178" y="7315"/>
                  </a:cubicBezTo>
                  <a:close/>
                  <a:moveTo>
                    <a:pt x="1003498" y="6330"/>
                  </a:moveTo>
                  <a:cubicBezTo>
                    <a:pt x="1006723" y="6375"/>
                    <a:pt x="1009769" y="8532"/>
                    <a:pt x="1009590" y="12846"/>
                  </a:cubicBezTo>
                  <a:cubicBezTo>
                    <a:pt x="1009590" y="54544"/>
                    <a:pt x="1009948" y="96243"/>
                    <a:pt x="1010306" y="138301"/>
                  </a:cubicBezTo>
                  <a:cubicBezTo>
                    <a:pt x="1019265" y="145131"/>
                    <a:pt x="1018548" y="158072"/>
                    <a:pt x="1011381" y="164902"/>
                  </a:cubicBezTo>
                  <a:cubicBezTo>
                    <a:pt x="1012815" y="194379"/>
                    <a:pt x="1016040" y="226013"/>
                    <a:pt x="1008515" y="252973"/>
                  </a:cubicBezTo>
                  <a:cubicBezTo>
                    <a:pt x="1005290" y="265555"/>
                    <a:pt x="986656" y="264836"/>
                    <a:pt x="983431" y="252254"/>
                  </a:cubicBezTo>
                  <a:cubicBezTo>
                    <a:pt x="978415" y="234281"/>
                    <a:pt x="980565" y="214150"/>
                    <a:pt x="981640" y="195817"/>
                  </a:cubicBezTo>
                  <a:cubicBezTo>
                    <a:pt x="982356" y="185392"/>
                    <a:pt x="982715" y="174968"/>
                    <a:pt x="983431" y="164902"/>
                  </a:cubicBezTo>
                  <a:cubicBezTo>
                    <a:pt x="959781" y="159510"/>
                    <a:pt x="937565" y="158432"/>
                    <a:pt x="913556" y="158072"/>
                  </a:cubicBezTo>
                  <a:cubicBezTo>
                    <a:pt x="913915" y="172092"/>
                    <a:pt x="914990" y="186471"/>
                    <a:pt x="917140" y="200490"/>
                  </a:cubicBezTo>
                  <a:cubicBezTo>
                    <a:pt x="919648" y="218104"/>
                    <a:pt x="925023" y="235719"/>
                    <a:pt x="927173" y="252973"/>
                  </a:cubicBezTo>
                  <a:cubicBezTo>
                    <a:pt x="928965" y="267712"/>
                    <a:pt x="909973" y="278496"/>
                    <a:pt x="901731" y="263398"/>
                  </a:cubicBezTo>
                  <a:cubicBezTo>
                    <a:pt x="883098" y="227810"/>
                    <a:pt x="884890" y="175327"/>
                    <a:pt x="886323" y="136504"/>
                  </a:cubicBezTo>
                  <a:cubicBezTo>
                    <a:pt x="888115" y="94805"/>
                    <a:pt x="893490" y="53825"/>
                    <a:pt x="901731" y="12846"/>
                  </a:cubicBezTo>
                  <a:cubicBezTo>
                    <a:pt x="903523" y="4578"/>
                    <a:pt x="917498" y="6735"/>
                    <a:pt x="916781" y="15362"/>
                  </a:cubicBezTo>
                  <a:cubicBezTo>
                    <a:pt x="913556" y="55982"/>
                    <a:pt x="912123" y="96243"/>
                    <a:pt x="912840" y="136864"/>
                  </a:cubicBezTo>
                  <a:cubicBezTo>
                    <a:pt x="912840" y="137223"/>
                    <a:pt x="912840" y="137583"/>
                    <a:pt x="912840" y="137942"/>
                  </a:cubicBezTo>
                  <a:cubicBezTo>
                    <a:pt x="934698" y="131472"/>
                    <a:pt x="961931" y="127517"/>
                    <a:pt x="985223" y="130753"/>
                  </a:cubicBezTo>
                  <a:cubicBezTo>
                    <a:pt x="987731" y="91211"/>
                    <a:pt x="992031" y="51669"/>
                    <a:pt x="996331" y="12486"/>
                  </a:cubicBezTo>
                  <a:cubicBezTo>
                    <a:pt x="996869" y="8352"/>
                    <a:pt x="1000273" y="6285"/>
                    <a:pt x="1003498" y="6330"/>
                  </a:cubicBezTo>
                  <a:close/>
                  <a:moveTo>
                    <a:pt x="615678" y="6005"/>
                  </a:moveTo>
                  <a:cubicBezTo>
                    <a:pt x="648025" y="3710"/>
                    <a:pt x="679110" y="24900"/>
                    <a:pt x="686376" y="63500"/>
                  </a:cubicBezTo>
                  <a:cubicBezTo>
                    <a:pt x="694988" y="108129"/>
                    <a:pt x="668075" y="143041"/>
                    <a:pt x="629320" y="152398"/>
                  </a:cubicBezTo>
                  <a:cubicBezTo>
                    <a:pt x="641879" y="166435"/>
                    <a:pt x="654080" y="181551"/>
                    <a:pt x="664845" y="197387"/>
                  </a:cubicBezTo>
                  <a:cubicBezTo>
                    <a:pt x="678481" y="217182"/>
                    <a:pt x="698936" y="233018"/>
                    <a:pt x="704677" y="256772"/>
                  </a:cubicBezTo>
                  <a:cubicBezTo>
                    <a:pt x="709701" y="276927"/>
                    <a:pt x="678123" y="284845"/>
                    <a:pt x="673099" y="265050"/>
                  </a:cubicBezTo>
                  <a:cubicBezTo>
                    <a:pt x="668075" y="245615"/>
                    <a:pt x="647980" y="229419"/>
                    <a:pt x="636855" y="212863"/>
                  </a:cubicBezTo>
                  <a:cubicBezTo>
                    <a:pt x="626090" y="197387"/>
                    <a:pt x="614607" y="182631"/>
                    <a:pt x="602047" y="168954"/>
                  </a:cubicBezTo>
                  <a:cubicBezTo>
                    <a:pt x="604918" y="198827"/>
                    <a:pt x="606712" y="229059"/>
                    <a:pt x="606712" y="258572"/>
                  </a:cubicBezTo>
                  <a:cubicBezTo>
                    <a:pt x="606354" y="276567"/>
                    <a:pt x="578364" y="276207"/>
                    <a:pt x="578005" y="258212"/>
                  </a:cubicBezTo>
                  <a:cubicBezTo>
                    <a:pt x="576928" y="186230"/>
                    <a:pt x="564728" y="113528"/>
                    <a:pt x="568316" y="41546"/>
                  </a:cubicBezTo>
                  <a:cubicBezTo>
                    <a:pt x="565086" y="38307"/>
                    <a:pt x="564010" y="32908"/>
                    <a:pt x="568316" y="28229"/>
                  </a:cubicBezTo>
                  <a:cubicBezTo>
                    <a:pt x="568675" y="28229"/>
                    <a:pt x="569034" y="27869"/>
                    <a:pt x="569393" y="27869"/>
                  </a:cubicBezTo>
                  <a:cubicBezTo>
                    <a:pt x="569393" y="25350"/>
                    <a:pt x="569393" y="23190"/>
                    <a:pt x="569751" y="21031"/>
                  </a:cubicBezTo>
                  <a:cubicBezTo>
                    <a:pt x="570469" y="12753"/>
                    <a:pt x="579440" y="11673"/>
                    <a:pt x="583746" y="16352"/>
                  </a:cubicBezTo>
                  <a:cubicBezTo>
                    <a:pt x="593973" y="10144"/>
                    <a:pt x="604896" y="6770"/>
                    <a:pt x="615678" y="6005"/>
                  </a:cubicBezTo>
                  <a:close/>
                  <a:moveTo>
                    <a:pt x="797737" y="3987"/>
                  </a:moveTo>
                  <a:cubicBezTo>
                    <a:pt x="824841" y="9856"/>
                    <a:pt x="842390" y="41651"/>
                    <a:pt x="849166" y="70605"/>
                  </a:cubicBezTo>
                  <a:cubicBezTo>
                    <a:pt x="850973" y="78903"/>
                    <a:pt x="839047" y="84315"/>
                    <a:pt x="835072" y="76377"/>
                  </a:cubicBezTo>
                  <a:cubicBezTo>
                    <a:pt x="824954" y="56894"/>
                    <a:pt x="792068" y="610"/>
                    <a:pt x="769662" y="40298"/>
                  </a:cubicBezTo>
                  <a:cubicBezTo>
                    <a:pt x="757014" y="62306"/>
                    <a:pt x="755568" y="90088"/>
                    <a:pt x="755207" y="114982"/>
                  </a:cubicBezTo>
                  <a:cubicBezTo>
                    <a:pt x="754845" y="140238"/>
                    <a:pt x="754123" y="166576"/>
                    <a:pt x="758459" y="191110"/>
                  </a:cubicBezTo>
                  <a:cubicBezTo>
                    <a:pt x="761350" y="205542"/>
                    <a:pt x="764603" y="223582"/>
                    <a:pt x="775444" y="234045"/>
                  </a:cubicBezTo>
                  <a:cubicBezTo>
                    <a:pt x="791706" y="250281"/>
                    <a:pt x="813751" y="245590"/>
                    <a:pt x="822063" y="223582"/>
                  </a:cubicBezTo>
                  <a:cubicBezTo>
                    <a:pt x="829290" y="205181"/>
                    <a:pt x="858923" y="213840"/>
                    <a:pt x="851334" y="232241"/>
                  </a:cubicBezTo>
                  <a:cubicBezTo>
                    <a:pt x="832181" y="277701"/>
                    <a:pt x="773999" y="289607"/>
                    <a:pt x="747256" y="242704"/>
                  </a:cubicBezTo>
                  <a:cubicBezTo>
                    <a:pt x="725935" y="205181"/>
                    <a:pt x="727742" y="156835"/>
                    <a:pt x="728826" y="114622"/>
                  </a:cubicBezTo>
                  <a:cubicBezTo>
                    <a:pt x="729910" y="82150"/>
                    <a:pt x="732440" y="23340"/>
                    <a:pt x="767494" y="7826"/>
                  </a:cubicBezTo>
                  <a:cubicBezTo>
                    <a:pt x="778606" y="2955"/>
                    <a:pt x="788702" y="2030"/>
                    <a:pt x="797737" y="3987"/>
                  </a:cubicBezTo>
                  <a:close/>
                  <a:moveTo>
                    <a:pt x="73231" y="195"/>
                  </a:moveTo>
                  <a:cubicBezTo>
                    <a:pt x="101133" y="2089"/>
                    <a:pt x="129848" y="17604"/>
                    <a:pt x="145379" y="40875"/>
                  </a:cubicBezTo>
                  <a:cubicBezTo>
                    <a:pt x="151158" y="49173"/>
                    <a:pt x="138517" y="58554"/>
                    <a:pt x="131654" y="51338"/>
                  </a:cubicBezTo>
                  <a:cubicBezTo>
                    <a:pt x="108538" y="26804"/>
                    <a:pt x="43523" y="9847"/>
                    <a:pt x="29798" y="54946"/>
                  </a:cubicBezTo>
                  <a:cubicBezTo>
                    <a:pt x="19323" y="89222"/>
                    <a:pt x="48580" y="101489"/>
                    <a:pt x="74224" y="110509"/>
                  </a:cubicBezTo>
                  <a:cubicBezTo>
                    <a:pt x="113233" y="124219"/>
                    <a:pt x="177887" y="144423"/>
                    <a:pt x="172108" y="202511"/>
                  </a:cubicBezTo>
                  <a:cubicBezTo>
                    <a:pt x="162717" y="295236"/>
                    <a:pt x="-2710" y="311832"/>
                    <a:pt x="5237" y="201429"/>
                  </a:cubicBezTo>
                  <a:cubicBezTo>
                    <a:pt x="6320" y="182668"/>
                    <a:pt x="34132" y="183389"/>
                    <a:pt x="32687" y="202151"/>
                  </a:cubicBezTo>
                  <a:cubicBezTo>
                    <a:pt x="27992" y="259156"/>
                    <a:pt x="86866" y="258074"/>
                    <a:pt x="120818" y="233901"/>
                  </a:cubicBezTo>
                  <a:cubicBezTo>
                    <a:pt x="134905" y="223798"/>
                    <a:pt x="149714" y="205759"/>
                    <a:pt x="139962" y="186636"/>
                  </a:cubicBezTo>
                  <a:cubicBezTo>
                    <a:pt x="127681" y="162102"/>
                    <a:pt x="107454" y="154165"/>
                    <a:pt x="83977" y="145867"/>
                  </a:cubicBezTo>
                  <a:cubicBezTo>
                    <a:pt x="37744" y="129631"/>
                    <a:pt x="-18602" y="104014"/>
                    <a:pt x="5959" y="41236"/>
                  </a:cubicBezTo>
                  <a:cubicBezTo>
                    <a:pt x="18240" y="10027"/>
                    <a:pt x="45329" y="-1699"/>
                    <a:pt x="73231" y="1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B40F27C-1ED0-FE45-88D7-E40582D76A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08421" y="5300821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dirty="0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D7131F83-78D9-E548-BE17-0CAC53D658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2547" y="3863364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15F1885-C5A2-014A-937D-AE0C78BFE9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6397" y="4943158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C824CCD9-02B4-714F-A7E7-23220853A8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72384" y="3259761"/>
              <a:ext cx="587504" cy="498284"/>
            </a:xfrm>
            <a:custGeom>
              <a:avLst/>
              <a:gdLst>
                <a:gd name="connsiteX0" fmla="*/ 594824 w 647614"/>
                <a:gd name="connsiteY0" fmla="*/ 511396 h 549266"/>
                <a:gd name="connsiteX1" fmla="*/ 596865 w 647614"/>
                <a:gd name="connsiteY1" fmla="*/ 513276 h 549266"/>
                <a:gd name="connsiteX2" fmla="*/ 592782 w 647614"/>
                <a:gd name="connsiteY2" fmla="*/ 520044 h 549266"/>
                <a:gd name="connsiteX3" fmla="*/ 588700 w 647614"/>
                <a:gd name="connsiteY3" fmla="*/ 521172 h 549266"/>
                <a:gd name="connsiteX4" fmla="*/ 594824 w 647614"/>
                <a:gd name="connsiteY4" fmla="*/ 511396 h 549266"/>
                <a:gd name="connsiteX5" fmla="*/ 390147 w 647614"/>
                <a:gd name="connsiteY5" fmla="*/ 510104 h 549266"/>
                <a:gd name="connsiteX6" fmla="*/ 392683 w 647614"/>
                <a:gd name="connsiteY6" fmla="*/ 510460 h 549266"/>
                <a:gd name="connsiteX7" fmla="*/ 452111 w 647614"/>
                <a:gd name="connsiteY7" fmla="*/ 545330 h 549266"/>
                <a:gd name="connsiteX8" fmla="*/ 451386 w 647614"/>
                <a:gd name="connsiteY8" fmla="*/ 549244 h 549266"/>
                <a:gd name="connsiteX9" fmla="*/ 390147 w 647614"/>
                <a:gd name="connsiteY9" fmla="*/ 510104 h 549266"/>
                <a:gd name="connsiteX10" fmla="*/ 317351 w 647614"/>
                <a:gd name="connsiteY10" fmla="*/ 495121 h 549266"/>
                <a:gd name="connsiteX11" fmla="*/ 318428 w 647614"/>
                <a:gd name="connsiteY11" fmla="*/ 499850 h 549266"/>
                <a:gd name="connsiteX12" fmla="*/ 262053 w 647614"/>
                <a:gd name="connsiteY12" fmla="*/ 501306 h 549266"/>
                <a:gd name="connsiteX13" fmla="*/ 263131 w 647614"/>
                <a:gd name="connsiteY13" fmla="*/ 499850 h 549266"/>
                <a:gd name="connsiteX14" fmla="*/ 317351 w 647614"/>
                <a:gd name="connsiteY14" fmla="*/ 495121 h 549266"/>
                <a:gd name="connsiteX15" fmla="*/ 327841 w 647614"/>
                <a:gd name="connsiteY15" fmla="*/ 479090 h 549266"/>
                <a:gd name="connsiteX16" fmla="*/ 331463 w 647614"/>
                <a:gd name="connsiteY16" fmla="*/ 482688 h 549266"/>
                <a:gd name="connsiteX17" fmla="*/ 239472 w 647614"/>
                <a:gd name="connsiteY17" fmla="*/ 483048 h 549266"/>
                <a:gd name="connsiteX18" fmla="*/ 240921 w 647614"/>
                <a:gd name="connsiteY18" fmla="*/ 481609 h 549266"/>
                <a:gd name="connsiteX19" fmla="*/ 327841 w 647614"/>
                <a:gd name="connsiteY19" fmla="*/ 479090 h 549266"/>
                <a:gd name="connsiteX20" fmla="*/ 283561 w 647614"/>
                <a:gd name="connsiteY20" fmla="*/ 461184 h 549266"/>
                <a:gd name="connsiteX21" fmla="*/ 286622 w 647614"/>
                <a:gd name="connsiteY21" fmla="*/ 463244 h 549266"/>
                <a:gd name="connsiteX22" fmla="*/ 283561 w 647614"/>
                <a:gd name="connsiteY22" fmla="*/ 469422 h 549266"/>
                <a:gd name="connsiteX23" fmla="*/ 280159 w 647614"/>
                <a:gd name="connsiteY23" fmla="*/ 467706 h 549266"/>
                <a:gd name="connsiteX24" fmla="*/ 283561 w 647614"/>
                <a:gd name="connsiteY24" fmla="*/ 461184 h 549266"/>
                <a:gd name="connsiteX25" fmla="*/ 276681 w 647614"/>
                <a:gd name="connsiteY25" fmla="*/ 456904 h 549266"/>
                <a:gd name="connsiteX26" fmla="*/ 280209 w 647614"/>
                <a:gd name="connsiteY26" fmla="*/ 459102 h 549266"/>
                <a:gd name="connsiteX27" fmla="*/ 276681 w 647614"/>
                <a:gd name="connsiteY27" fmla="*/ 466429 h 549266"/>
                <a:gd name="connsiteX28" fmla="*/ 273154 w 647614"/>
                <a:gd name="connsiteY28" fmla="*/ 464963 h 549266"/>
                <a:gd name="connsiteX29" fmla="*/ 276681 w 647614"/>
                <a:gd name="connsiteY29" fmla="*/ 456904 h 549266"/>
                <a:gd name="connsiteX30" fmla="*/ 270437 w 647614"/>
                <a:gd name="connsiteY30" fmla="*/ 455619 h 549266"/>
                <a:gd name="connsiteX31" fmla="*/ 274512 w 647614"/>
                <a:gd name="connsiteY31" fmla="*/ 456690 h 549266"/>
                <a:gd name="connsiteX32" fmla="*/ 269326 w 647614"/>
                <a:gd name="connsiteY32" fmla="*/ 464906 h 549266"/>
                <a:gd name="connsiteX33" fmla="*/ 265621 w 647614"/>
                <a:gd name="connsiteY33" fmla="*/ 462763 h 549266"/>
                <a:gd name="connsiteX34" fmla="*/ 270437 w 647614"/>
                <a:gd name="connsiteY34" fmla="*/ 455619 h 549266"/>
                <a:gd name="connsiteX35" fmla="*/ 262190 w 647614"/>
                <a:gd name="connsiteY35" fmla="*/ 452060 h 549266"/>
                <a:gd name="connsiteX36" fmla="*/ 265487 w 647614"/>
                <a:gd name="connsiteY36" fmla="*/ 454176 h 549266"/>
                <a:gd name="connsiteX37" fmla="*/ 261824 w 647614"/>
                <a:gd name="connsiteY37" fmla="*/ 460879 h 549266"/>
                <a:gd name="connsiteX38" fmla="*/ 258160 w 647614"/>
                <a:gd name="connsiteY38" fmla="*/ 460174 h 549266"/>
                <a:gd name="connsiteX39" fmla="*/ 262190 w 647614"/>
                <a:gd name="connsiteY39" fmla="*/ 452060 h 549266"/>
                <a:gd name="connsiteX40" fmla="*/ 254986 w 647614"/>
                <a:gd name="connsiteY40" fmla="*/ 452003 h 549266"/>
                <a:gd name="connsiteX41" fmla="*/ 258387 w 647614"/>
                <a:gd name="connsiteY41" fmla="*/ 453376 h 549266"/>
                <a:gd name="connsiteX42" fmla="*/ 254645 w 647614"/>
                <a:gd name="connsiteY42" fmla="*/ 460240 h 549266"/>
                <a:gd name="connsiteX43" fmla="*/ 251584 w 647614"/>
                <a:gd name="connsiteY43" fmla="*/ 458181 h 549266"/>
                <a:gd name="connsiteX44" fmla="*/ 254986 w 647614"/>
                <a:gd name="connsiteY44" fmla="*/ 452003 h 549266"/>
                <a:gd name="connsiteX45" fmla="*/ 249608 w 647614"/>
                <a:gd name="connsiteY45" fmla="*/ 448966 h 549266"/>
                <a:gd name="connsiteX46" fmla="*/ 253193 w 647614"/>
                <a:gd name="connsiteY46" fmla="*/ 451164 h 549266"/>
                <a:gd name="connsiteX47" fmla="*/ 248533 w 647614"/>
                <a:gd name="connsiteY47" fmla="*/ 458492 h 549266"/>
                <a:gd name="connsiteX48" fmla="*/ 244948 w 647614"/>
                <a:gd name="connsiteY48" fmla="*/ 456293 h 549266"/>
                <a:gd name="connsiteX49" fmla="*/ 249608 w 647614"/>
                <a:gd name="connsiteY49" fmla="*/ 448966 h 549266"/>
                <a:gd name="connsiteX50" fmla="*/ 243271 w 647614"/>
                <a:gd name="connsiteY50" fmla="*/ 445770 h 549266"/>
                <a:gd name="connsiteX51" fmla="*/ 246719 w 647614"/>
                <a:gd name="connsiteY51" fmla="*/ 447947 h 549266"/>
                <a:gd name="connsiteX52" fmla="*/ 242504 w 647614"/>
                <a:gd name="connsiteY52" fmla="*/ 453753 h 549266"/>
                <a:gd name="connsiteX53" fmla="*/ 241355 w 647614"/>
                <a:gd name="connsiteY53" fmla="*/ 455205 h 549266"/>
                <a:gd name="connsiteX54" fmla="*/ 240972 w 647614"/>
                <a:gd name="connsiteY54" fmla="*/ 455205 h 549266"/>
                <a:gd name="connsiteX55" fmla="*/ 237906 w 647614"/>
                <a:gd name="connsiteY55" fmla="*/ 453753 h 549266"/>
                <a:gd name="connsiteX56" fmla="*/ 239439 w 647614"/>
                <a:gd name="connsiteY56" fmla="*/ 450487 h 549266"/>
                <a:gd name="connsiteX57" fmla="*/ 243271 w 647614"/>
                <a:gd name="connsiteY57" fmla="*/ 445770 h 549266"/>
                <a:gd name="connsiteX58" fmla="*/ 237767 w 647614"/>
                <a:gd name="connsiteY58" fmla="*/ 443048 h 549266"/>
                <a:gd name="connsiteX59" fmla="*/ 239599 w 647614"/>
                <a:gd name="connsiteY59" fmla="*/ 444090 h 549266"/>
                <a:gd name="connsiteX60" fmla="*/ 234470 w 647614"/>
                <a:gd name="connsiteY60" fmla="*/ 452076 h 549266"/>
                <a:gd name="connsiteX61" fmla="*/ 231906 w 647614"/>
                <a:gd name="connsiteY61" fmla="*/ 450340 h 549266"/>
                <a:gd name="connsiteX62" fmla="*/ 237767 w 647614"/>
                <a:gd name="connsiteY62" fmla="*/ 443048 h 549266"/>
                <a:gd name="connsiteX63" fmla="*/ 231627 w 647614"/>
                <a:gd name="connsiteY63" fmla="*/ 438332 h 549266"/>
                <a:gd name="connsiteX64" fmla="*/ 233668 w 647614"/>
                <a:gd name="connsiteY64" fmla="*/ 439420 h 549266"/>
                <a:gd name="connsiteX65" fmla="*/ 228565 w 647614"/>
                <a:gd name="connsiteY65" fmla="*/ 447766 h 549266"/>
                <a:gd name="connsiteX66" fmla="*/ 225843 w 647614"/>
                <a:gd name="connsiteY66" fmla="*/ 445952 h 549266"/>
                <a:gd name="connsiteX67" fmla="*/ 231627 w 647614"/>
                <a:gd name="connsiteY67" fmla="*/ 438332 h 549266"/>
                <a:gd name="connsiteX68" fmla="*/ 228651 w 647614"/>
                <a:gd name="connsiteY68" fmla="*/ 435479 h 549266"/>
                <a:gd name="connsiteX69" fmla="*/ 231266 w 647614"/>
                <a:gd name="connsiteY69" fmla="*/ 437596 h 549266"/>
                <a:gd name="connsiteX70" fmla="*/ 224169 w 647614"/>
                <a:gd name="connsiteY70" fmla="*/ 445004 h 549266"/>
                <a:gd name="connsiteX71" fmla="*/ 221180 w 647614"/>
                <a:gd name="connsiteY71" fmla="*/ 442888 h 549266"/>
                <a:gd name="connsiteX72" fmla="*/ 228651 w 647614"/>
                <a:gd name="connsiteY72" fmla="*/ 435479 h 549266"/>
                <a:gd name="connsiteX73" fmla="*/ 415927 w 647614"/>
                <a:gd name="connsiteY73" fmla="*/ 434414 h 549266"/>
                <a:gd name="connsiteX74" fmla="*/ 438946 w 647614"/>
                <a:gd name="connsiteY74" fmla="*/ 441688 h 549266"/>
                <a:gd name="connsiteX75" fmla="*/ 456850 w 647614"/>
                <a:gd name="connsiteY75" fmla="*/ 447230 h 549266"/>
                <a:gd name="connsiteX76" fmla="*/ 454658 w 647614"/>
                <a:gd name="connsiteY76" fmla="*/ 451386 h 549266"/>
                <a:gd name="connsiteX77" fmla="*/ 414831 w 647614"/>
                <a:gd name="connsiteY77" fmla="*/ 436839 h 549266"/>
                <a:gd name="connsiteX78" fmla="*/ 415927 w 647614"/>
                <a:gd name="connsiteY78" fmla="*/ 434414 h 549266"/>
                <a:gd name="connsiteX79" fmla="*/ 223389 w 647614"/>
                <a:gd name="connsiteY79" fmla="*/ 432864 h 549266"/>
                <a:gd name="connsiteX80" fmla="*/ 224106 w 647614"/>
                <a:gd name="connsiteY80" fmla="*/ 433247 h 549266"/>
                <a:gd name="connsiteX81" fmla="*/ 216936 w 647614"/>
                <a:gd name="connsiteY81" fmla="*/ 442444 h 549266"/>
                <a:gd name="connsiteX82" fmla="*/ 214785 w 647614"/>
                <a:gd name="connsiteY82" fmla="*/ 440528 h 549266"/>
                <a:gd name="connsiteX83" fmla="*/ 223389 w 647614"/>
                <a:gd name="connsiteY83" fmla="*/ 432864 h 549266"/>
                <a:gd name="connsiteX84" fmla="*/ 393690 w 647614"/>
                <a:gd name="connsiteY84" fmla="*/ 431608 h 549266"/>
                <a:gd name="connsiteX85" fmla="*/ 460539 w 647614"/>
                <a:gd name="connsiteY85" fmla="*/ 453396 h 549266"/>
                <a:gd name="connsiteX86" fmla="*/ 459812 w 647614"/>
                <a:gd name="connsiteY86" fmla="*/ 458397 h 549266"/>
                <a:gd name="connsiteX87" fmla="*/ 392600 w 647614"/>
                <a:gd name="connsiteY87" fmla="*/ 433036 h 549266"/>
                <a:gd name="connsiteX88" fmla="*/ 393690 w 647614"/>
                <a:gd name="connsiteY88" fmla="*/ 431608 h 549266"/>
                <a:gd name="connsiteX89" fmla="*/ 215181 w 647614"/>
                <a:gd name="connsiteY89" fmla="*/ 429091 h 549266"/>
                <a:gd name="connsiteX90" fmla="*/ 217969 w 647614"/>
                <a:gd name="connsiteY90" fmla="*/ 431494 h 549266"/>
                <a:gd name="connsiteX91" fmla="*/ 209258 w 647614"/>
                <a:gd name="connsiteY91" fmla="*/ 439388 h 549266"/>
                <a:gd name="connsiteX92" fmla="*/ 206818 w 647614"/>
                <a:gd name="connsiteY92" fmla="*/ 436986 h 549266"/>
                <a:gd name="connsiteX93" fmla="*/ 215181 w 647614"/>
                <a:gd name="connsiteY93" fmla="*/ 429091 h 549266"/>
                <a:gd name="connsiteX94" fmla="*/ 365080 w 647614"/>
                <a:gd name="connsiteY94" fmla="*/ 425274 h 549266"/>
                <a:gd name="connsiteX95" fmla="*/ 401902 w 647614"/>
                <a:gd name="connsiteY95" fmla="*/ 443172 h 549266"/>
                <a:gd name="connsiteX96" fmla="*/ 453381 w 647614"/>
                <a:gd name="connsiteY96" fmla="*/ 459974 h 549266"/>
                <a:gd name="connsiteX97" fmla="*/ 453023 w 647614"/>
                <a:gd name="connsiteY97" fmla="*/ 465088 h 549266"/>
                <a:gd name="connsiteX98" fmla="*/ 404047 w 647614"/>
                <a:gd name="connsiteY98" fmla="*/ 449016 h 549266"/>
                <a:gd name="connsiteX99" fmla="*/ 363650 w 647614"/>
                <a:gd name="connsiteY99" fmla="*/ 427100 h 549266"/>
                <a:gd name="connsiteX100" fmla="*/ 365080 w 647614"/>
                <a:gd name="connsiteY100" fmla="*/ 425274 h 549266"/>
                <a:gd name="connsiteX101" fmla="*/ 499130 w 647614"/>
                <a:gd name="connsiteY101" fmla="*/ 398816 h 549266"/>
                <a:gd name="connsiteX102" fmla="*/ 449480 w 647614"/>
                <a:gd name="connsiteY102" fmla="*/ 418888 h 549266"/>
                <a:gd name="connsiteX103" fmla="*/ 449480 w 647614"/>
                <a:gd name="connsiteY103" fmla="*/ 419248 h 549266"/>
                <a:gd name="connsiteX104" fmla="*/ 452001 w 647614"/>
                <a:gd name="connsiteY104" fmla="*/ 419968 h 549266"/>
                <a:gd name="connsiteX105" fmla="*/ 475768 w 647614"/>
                <a:gd name="connsiteY105" fmla="*/ 431129 h 549266"/>
                <a:gd name="connsiteX106" fmla="*/ 443718 w 647614"/>
                <a:gd name="connsiteY106" fmla="*/ 478293 h 549266"/>
                <a:gd name="connsiteX107" fmla="*/ 556072 w 647614"/>
                <a:gd name="connsiteY107" fmla="*/ 489094 h 549266"/>
                <a:gd name="connsiteX108" fmla="*/ 559314 w 647614"/>
                <a:gd name="connsiteY108" fmla="*/ 486730 h 549266"/>
                <a:gd name="connsiteX109" fmla="*/ 528723 w 647614"/>
                <a:gd name="connsiteY109" fmla="*/ 489420 h 549266"/>
                <a:gd name="connsiteX110" fmla="*/ 496138 w 647614"/>
                <a:gd name="connsiteY110" fmla="*/ 490722 h 549266"/>
                <a:gd name="connsiteX111" fmla="*/ 496138 w 647614"/>
                <a:gd name="connsiteY111" fmla="*/ 488986 h 549266"/>
                <a:gd name="connsiteX112" fmla="*/ 561308 w 647614"/>
                <a:gd name="connsiteY112" fmla="*/ 482040 h 549266"/>
                <a:gd name="connsiteX113" fmla="*/ 561308 w 647614"/>
                <a:gd name="connsiteY113" fmla="*/ 485277 h 549266"/>
                <a:gd name="connsiteX114" fmla="*/ 572479 w 647614"/>
                <a:gd name="connsiteY114" fmla="*/ 477134 h 549266"/>
                <a:gd name="connsiteX115" fmla="*/ 562554 w 647614"/>
                <a:gd name="connsiteY115" fmla="*/ 410607 h 549266"/>
                <a:gd name="connsiteX116" fmla="*/ 499130 w 647614"/>
                <a:gd name="connsiteY116" fmla="*/ 398816 h 549266"/>
                <a:gd name="connsiteX117" fmla="*/ 556830 w 647614"/>
                <a:gd name="connsiteY117" fmla="*/ 380455 h 549266"/>
                <a:gd name="connsiteX118" fmla="*/ 606326 w 647614"/>
                <a:gd name="connsiteY118" fmla="*/ 417023 h 549266"/>
                <a:gd name="connsiteX119" fmla="*/ 601268 w 647614"/>
                <a:gd name="connsiteY119" fmla="*/ 418110 h 549266"/>
                <a:gd name="connsiteX120" fmla="*/ 601025 w 647614"/>
                <a:gd name="connsiteY120" fmla="*/ 417769 h 549266"/>
                <a:gd name="connsiteX121" fmla="*/ 604735 w 647614"/>
                <a:gd name="connsiteY121" fmla="*/ 441915 h 549266"/>
                <a:gd name="connsiteX122" fmla="*/ 599657 w 647614"/>
                <a:gd name="connsiteY122" fmla="*/ 441553 h 549266"/>
                <a:gd name="connsiteX123" fmla="*/ 590227 w 647614"/>
                <a:gd name="connsiteY123" fmla="*/ 407081 h 549266"/>
                <a:gd name="connsiteX124" fmla="*/ 564477 w 647614"/>
                <a:gd name="connsiteY124" fmla="*/ 394018 h 549266"/>
                <a:gd name="connsiteX125" fmla="*/ 510073 w 647614"/>
                <a:gd name="connsiteY125" fmla="*/ 384947 h 549266"/>
                <a:gd name="connsiteX126" fmla="*/ 510436 w 647614"/>
                <a:gd name="connsiteY126" fmla="*/ 383133 h 549266"/>
                <a:gd name="connsiteX127" fmla="*/ 584062 w 647614"/>
                <a:gd name="connsiteY127" fmla="*/ 397647 h 549266"/>
                <a:gd name="connsiteX128" fmla="*/ 596684 w 647614"/>
                <a:gd name="connsiteY128" fmla="*/ 411678 h 549266"/>
                <a:gd name="connsiteX129" fmla="*/ 584333 w 647614"/>
                <a:gd name="connsiteY129" fmla="*/ 394349 h 549266"/>
                <a:gd name="connsiteX130" fmla="*/ 556830 w 647614"/>
                <a:gd name="connsiteY130" fmla="*/ 383352 h 549266"/>
                <a:gd name="connsiteX131" fmla="*/ 556830 w 647614"/>
                <a:gd name="connsiteY131" fmla="*/ 380455 h 549266"/>
                <a:gd name="connsiteX132" fmla="*/ 313360 w 647614"/>
                <a:gd name="connsiteY132" fmla="*/ 371724 h 549266"/>
                <a:gd name="connsiteX133" fmla="*/ 284191 w 647614"/>
                <a:gd name="connsiteY133" fmla="*/ 395846 h 549266"/>
                <a:gd name="connsiteX134" fmla="*/ 289593 w 647614"/>
                <a:gd name="connsiteY134" fmla="*/ 400886 h 549266"/>
                <a:gd name="connsiteX135" fmla="*/ 340368 w 647614"/>
                <a:gd name="connsiteY135" fmla="*/ 423928 h 549266"/>
                <a:gd name="connsiteX136" fmla="*/ 387542 w 647614"/>
                <a:gd name="connsiteY136" fmla="*/ 443730 h 549266"/>
                <a:gd name="connsiteX137" fmla="*/ 468206 w 647614"/>
                <a:gd name="connsiteY137" fmla="*/ 453451 h 549266"/>
                <a:gd name="connsiteX138" fmla="*/ 457048 w 647614"/>
                <a:gd name="connsiteY138" fmla="*/ 438313 h 549266"/>
                <a:gd name="connsiteX139" fmla="*/ 449893 w 647614"/>
                <a:gd name="connsiteY139" fmla="*/ 434825 h 549266"/>
                <a:gd name="connsiteX140" fmla="*/ 431880 w 647614"/>
                <a:gd name="connsiteY140" fmla="*/ 426044 h 549266"/>
                <a:gd name="connsiteX141" fmla="*/ 382860 w 647614"/>
                <a:gd name="connsiteY141" fmla="*/ 408087 h 549266"/>
                <a:gd name="connsiteX142" fmla="*/ 340368 w 647614"/>
                <a:gd name="connsiteY142" fmla="*/ 383245 h 549266"/>
                <a:gd name="connsiteX143" fmla="*/ 313360 w 647614"/>
                <a:gd name="connsiteY143" fmla="*/ 371724 h 549266"/>
                <a:gd name="connsiteX144" fmla="*/ 468206 w 647614"/>
                <a:gd name="connsiteY144" fmla="*/ 364523 h 549266"/>
                <a:gd name="connsiteX145" fmla="*/ 423192 w 647614"/>
                <a:gd name="connsiteY145" fmla="*/ 409887 h 549266"/>
                <a:gd name="connsiteX146" fmla="*/ 441558 w 647614"/>
                <a:gd name="connsiteY146" fmla="*/ 416368 h 549266"/>
                <a:gd name="connsiteX147" fmla="*/ 508178 w 647614"/>
                <a:gd name="connsiteY147" fmla="*/ 388645 h 549266"/>
                <a:gd name="connsiteX148" fmla="*/ 591722 w 647614"/>
                <a:gd name="connsiteY148" fmla="*/ 428249 h 549266"/>
                <a:gd name="connsiteX149" fmla="*/ 584880 w 647614"/>
                <a:gd name="connsiteY149" fmla="*/ 485853 h 549266"/>
                <a:gd name="connsiteX150" fmla="*/ 545629 w 647614"/>
                <a:gd name="connsiteY150" fmla="*/ 501335 h 549266"/>
                <a:gd name="connsiteX151" fmla="*/ 447320 w 647614"/>
                <a:gd name="connsiteY151" fmla="*/ 504935 h 549266"/>
                <a:gd name="connsiteX152" fmla="*/ 429674 w 647614"/>
                <a:gd name="connsiteY152" fmla="*/ 475773 h 549266"/>
                <a:gd name="connsiteX153" fmla="*/ 429674 w 647614"/>
                <a:gd name="connsiteY153" fmla="*/ 475053 h 549266"/>
                <a:gd name="connsiteX154" fmla="*/ 413830 w 647614"/>
                <a:gd name="connsiteY154" fmla="*/ 470012 h 549266"/>
                <a:gd name="connsiteX155" fmla="*/ 418871 w 647614"/>
                <a:gd name="connsiteY155" fmla="*/ 513936 h 549266"/>
                <a:gd name="connsiteX156" fmla="*/ 452721 w 647614"/>
                <a:gd name="connsiteY156" fmla="*/ 521496 h 549266"/>
                <a:gd name="connsiteX157" fmla="*/ 499895 w 647614"/>
                <a:gd name="connsiteY157" fmla="*/ 521856 h 549266"/>
                <a:gd name="connsiteX158" fmla="*/ 507097 w 647614"/>
                <a:gd name="connsiteY158" fmla="*/ 521856 h 549266"/>
                <a:gd name="connsiteX159" fmla="*/ 507097 w 647614"/>
                <a:gd name="connsiteY159" fmla="*/ 520776 h 549266"/>
                <a:gd name="connsiteX160" fmla="*/ 515380 w 647614"/>
                <a:gd name="connsiteY160" fmla="*/ 513216 h 549266"/>
                <a:gd name="connsiteX161" fmla="*/ 524382 w 647614"/>
                <a:gd name="connsiteY161" fmla="*/ 506015 h 549266"/>
                <a:gd name="connsiteX162" fmla="*/ 526543 w 647614"/>
                <a:gd name="connsiteY162" fmla="*/ 508175 h 549266"/>
                <a:gd name="connsiteX163" fmla="*/ 517900 w 647614"/>
                <a:gd name="connsiteY163" fmla="*/ 516096 h 549266"/>
                <a:gd name="connsiteX164" fmla="*/ 510698 w 647614"/>
                <a:gd name="connsiteY164" fmla="*/ 522216 h 549266"/>
                <a:gd name="connsiteX165" fmla="*/ 522222 w 647614"/>
                <a:gd name="connsiteY165" fmla="*/ 522216 h 549266"/>
                <a:gd name="connsiteX166" fmla="*/ 522582 w 647614"/>
                <a:gd name="connsiteY166" fmla="*/ 521496 h 549266"/>
                <a:gd name="connsiteX167" fmla="*/ 536626 w 647614"/>
                <a:gd name="connsiteY167" fmla="*/ 508535 h 549266"/>
                <a:gd name="connsiteX168" fmla="*/ 538427 w 647614"/>
                <a:gd name="connsiteY168" fmla="*/ 510696 h 549266"/>
                <a:gd name="connsiteX169" fmla="*/ 526543 w 647614"/>
                <a:gd name="connsiteY169" fmla="*/ 522216 h 549266"/>
                <a:gd name="connsiteX170" fmla="*/ 534465 w 647614"/>
                <a:gd name="connsiteY170" fmla="*/ 522216 h 549266"/>
                <a:gd name="connsiteX171" fmla="*/ 548149 w 647614"/>
                <a:gd name="connsiteY171" fmla="*/ 509975 h 549266"/>
                <a:gd name="connsiteX172" fmla="*/ 550310 w 647614"/>
                <a:gd name="connsiteY172" fmla="*/ 512496 h 549266"/>
                <a:gd name="connsiteX173" fmla="*/ 543108 w 647614"/>
                <a:gd name="connsiteY173" fmla="*/ 518976 h 549266"/>
                <a:gd name="connsiteX174" fmla="*/ 539507 w 647614"/>
                <a:gd name="connsiteY174" fmla="*/ 522216 h 549266"/>
                <a:gd name="connsiteX175" fmla="*/ 545629 w 647614"/>
                <a:gd name="connsiteY175" fmla="*/ 522216 h 549266"/>
                <a:gd name="connsiteX176" fmla="*/ 558232 w 647614"/>
                <a:gd name="connsiteY176" fmla="*/ 509975 h 549266"/>
                <a:gd name="connsiteX177" fmla="*/ 560033 w 647614"/>
                <a:gd name="connsiteY177" fmla="*/ 511776 h 549266"/>
                <a:gd name="connsiteX178" fmla="*/ 550670 w 647614"/>
                <a:gd name="connsiteY178" fmla="*/ 522216 h 549266"/>
                <a:gd name="connsiteX179" fmla="*/ 556432 w 647614"/>
                <a:gd name="connsiteY179" fmla="*/ 522216 h 549266"/>
                <a:gd name="connsiteX180" fmla="*/ 556792 w 647614"/>
                <a:gd name="connsiteY180" fmla="*/ 522216 h 549266"/>
                <a:gd name="connsiteX181" fmla="*/ 567595 w 647614"/>
                <a:gd name="connsiteY181" fmla="*/ 510336 h 549266"/>
                <a:gd name="connsiteX182" fmla="*/ 570476 w 647614"/>
                <a:gd name="connsiteY182" fmla="*/ 512136 h 549266"/>
                <a:gd name="connsiteX183" fmla="*/ 562554 w 647614"/>
                <a:gd name="connsiteY183" fmla="*/ 522216 h 549266"/>
                <a:gd name="connsiteX184" fmla="*/ 565795 w 647614"/>
                <a:gd name="connsiteY184" fmla="*/ 522216 h 549266"/>
                <a:gd name="connsiteX185" fmla="*/ 576238 w 647614"/>
                <a:gd name="connsiteY185" fmla="*/ 511416 h 549266"/>
                <a:gd name="connsiteX186" fmla="*/ 578038 w 647614"/>
                <a:gd name="connsiteY186" fmla="*/ 513216 h 549266"/>
                <a:gd name="connsiteX187" fmla="*/ 572637 w 647614"/>
                <a:gd name="connsiteY187" fmla="*/ 520056 h 549266"/>
                <a:gd name="connsiteX188" fmla="*/ 570836 w 647614"/>
                <a:gd name="connsiteY188" fmla="*/ 522216 h 549266"/>
                <a:gd name="connsiteX189" fmla="*/ 575878 w 647614"/>
                <a:gd name="connsiteY189" fmla="*/ 522216 h 549266"/>
                <a:gd name="connsiteX190" fmla="*/ 585961 w 647614"/>
                <a:gd name="connsiteY190" fmla="*/ 511416 h 549266"/>
                <a:gd name="connsiteX191" fmla="*/ 588481 w 647614"/>
                <a:gd name="connsiteY191" fmla="*/ 514296 h 549266"/>
                <a:gd name="connsiteX192" fmla="*/ 581639 w 647614"/>
                <a:gd name="connsiteY192" fmla="*/ 522216 h 549266"/>
                <a:gd name="connsiteX193" fmla="*/ 594603 w 647614"/>
                <a:gd name="connsiteY193" fmla="*/ 522216 h 549266"/>
                <a:gd name="connsiteX194" fmla="*/ 594963 w 647614"/>
                <a:gd name="connsiteY194" fmla="*/ 521496 h 549266"/>
                <a:gd name="connsiteX195" fmla="*/ 602886 w 647614"/>
                <a:gd name="connsiteY195" fmla="*/ 512136 h 549266"/>
                <a:gd name="connsiteX196" fmla="*/ 604686 w 647614"/>
                <a:gd name="connsiteY196" fmla="*/ 513576 h 549266"/>
                <a:gd name="connsiteX197" fmla="*/ 598924 w 647614"/>
                <a:gd name="connsiteY197" fmla="*/ 521856 h 549266"/>
                <a:gd name="connsiteX198" fmla="*/ 604326 w 647614"/>
                <a:gd name="connsiteY198" fmla="*/ 521496 h 549266"/>
                <a:gd name="connsiteX199" fmla="*/ 623052 w 647614"/>
                <a:gd name="connsiteY199" fmla="*/ 479733 h 549266"/>
                <a:gd name="connsiteX200" fmla="*/ 627373 w 647614"/>
                <a:gd name="connsiteY200" fmla="*/ 458851 h 549266"/>
                <a:gd name="connsiteX201" fmla="*/ 598204 w 647614"/>
                <a:gd name="connsiteY201" fmla="*/ 374964 h 549266"/>
                <a:gd name="connsiteX202" fmla="*/ 530504 w 647614"/>
                <a:gd name="connsiteY202" fmla="*/ 370644 h 549266"/>
                <a:gd name="connsiteX203" fmla="*/ 468206 w 647614"/>
                <a:gd name="connsiteY203" fmla="*/ 364523 h 549266"/>
                <a:gd name="connsiteX204" fmla="*/ 208414 w 647614"/>
                <a:gd name="connsiteY204" fmla="*/ 348861 h 549266"/>
                <a:gd name="connsiteX205" fmla="*/ 216892 w 647614"/>
                <a:gd name="connsiteY205" fmla="*/ 356060 h 549266"/>
                <a:gd name="connsiteX206" fmla="*/ 213250 w 647614"/>
                <a:gd name="connsiteY206" fmla="*/ 354803 h 549266"/>
                <a:gd name="connsiteX207" fmla="*/ 367245 w 647614"/>
                <a:gd name="connsiteY207" fmla="*/ 343777 h 549266"/>
                <a:gd name="connsiteX208" fmla="*/ 369785 w 647614"/>
                <a:gd name="connsiteY208" fmla="*/ 343777 h 549266"/>
                <a:gd name="connsiteX209" fmla="*/ 362527 w 647614"/>
                <a:gd name="connsiteY209" fmla="*/ 371603 h 549266"/>
                <a:gd name="connsiteX210" fmla="*/ 359625 w 647614"/>
                <a:gd name="connsiteY210" fmla="*/ 369105 h 549266"/>
                <a:gd name="connsiteX211" fmla="*/ 366156 w 647614"/>
                <a:gd name="connsiteY211" fmla="*/ 357333 h 549266"/>
                <a:gd name="connsiteX212" fmla="*/ 367245 w 647614"/>
                <a:gd name="connsiteY212" fmla="*/ 343777 h 549266"/>
                <a:gd name="connsiteX213" fmla="*/ 173975 w 647614"/>
                <a:gd name="connsiteY213" fmla="*/ 336724 h 549266"/>
                <a:gd name="connsiteX214" fmla="*/ 175801 w 647614"/>
                <a:gd name="connsiteY214" fmla="*/ 338165 h 549266"/>
                <a:gd name="connsiteX215" fmla="*/ 193692 w 647614"/>
                <a:gd name="connsiteY215" fmla="*/ 381039 h 549266"/>
                <a:gd name="connsiteX216" fmla="*/ 190771 w 647614"/>
                <a:gd name="connsiteY216" fmla="*/ 384281 h 549266"/>
                <a:gd name="connsiteX217" fmla="*/ 173975 w 647614"/>
                <a:gd name="connsiteY217" fmla="*/ 336724 h 549266"/>
                <a:gd name="connsiteX218" fmla="*/ 314252 w 647614"/>
                <a:gd name="connsiteY218" fmla="*/ 331933 h 549266"/>
                <a:gd name="connsiteX219" fmla="*/ 320602 w 647614"/>
                <a:gd name="connsiteY219" fmla="*/ 347003 h 549266"/>
                <a:gd name="connsiteX220" fmla="*/ 310724 w 647614"/>
                <a:gd name="connsiteY220" fmla="*/ 356817 h 549266"/>
                <a:gd name="connsiteX221" fmla="*/ 310371 w 647614"/>
                <a:gd name="connsiteY221" fmla="*/ 353662 h 549266"/>
                <a:gd name="connsiteX222" fmla="*/ 315663 w 647614"/>
                <a:gd name="connsiteY222" fmla="*/ 349807 h 549266"/>
                <a:gd name="connsiteX223" fmla="*/ 316721 w 647614"/>
                <a:gd name="connsiteY223" fmla="*/ 344550 h 549266"/>
                <a:gd name="connsiteX224" fmla="*/ 312488 w 647614"/>
                <a:gd name="connsiteY224" fmla="*/ 334035 h 549266"/>
                <a:gd name="connsiteX225" fmla="*/ 314252 w 647614"/>
                <a:gd name="connsiteY225" fmla="*/ 331933 h 549266"/>
                <a:gd name="connsiteX226" fmla="*/ 369372 w 647614"/>
                <a:gd name="connsiteY226" fmla="*/ 331243 h 549266"/>
                <a:gd name="connsiteX227" fmla="*/ 368679 w 647614"/>
                <a:gd name="connsiteY227" fmla="*/ 377560 h 549266"/>
                <a:gd name="connsiteX228" fmla="*/ 365909 w 647614"/>
                <a:gd name="connsiteY228" fmla="*/ 375389 h 549266"/>
                <a:gd name="connsiteX229" fmla="*/ 375607 w 647614"/>
                <a:gd name="connsiteY229" fmla="*/ 352230 h 549266"/>
                <a:gd name="connsiteX230" fmla="*/ 368679 w 647614"/>
                <a:gd name="connsiteY230" fmla="*/ 331605 h 549266"/>
                <a:gd name="connsiteX231" fmla="*/ 369372 w 647614"/>
                <a:gd name="connsiteY231" fmla="*/ 331243 h 549266"/>
                <a:gd name="connsiteX232" fmla="*/ 309700 w 647614"/>
                <a:gd name="connsiteY232" fmla="*/ 319768 h 549266"/>
                <a:gd name="connsiteX233" fmla="*/ 320051 w 647614"/>
                <a:gd name="connsiteY233" fmla="*/ 358013 h 549266"/>
                <a:gd name="connsiteX234" fmla="*/ 318203 w 647614"/>
                <a:gd name="connsiteY234" fmla="*/ 355127 h 549266"/>
                <a:gd name="connsiteX235" fmla="*/ 309330 w 647614"/>
                <a:gd name="connsiteY235" fmla="*/ 320851 h 549266"/>
                <a:gd name="connsiteX236" fmla="*/ 309700 w 647614"/>
                <a:gd name="connsiteY236" fmla="*/ 319768 h 549266"/>
                <a:gd name="connsiteX237" fmla="*/ 183361 w 647614"/>
                <a:gd name="connsiteY237" fmla="*/ 318080 h 549266"/>
                <a:gd name="connsiteX238" fmla="*/ 208414 w 647614"/>
                <a:gd name="connsiteY238" fmla="*/ 348861 h 549266"/>
                <a:gd name="connsiteX239" fmla="*/ 179091 w 647614"/>
                <a:gd name="connsiteY239" fmla="*/ 323959 h 549266"/>
                <a:gd name="connsiteX240" fmla="*/ 169677 w 647614"/>
                <a:gd name="connsiteY240" fmla="*/ 290717 h 549266"/>
                <a:gd name="connsiteX241" fmla="*/ 173278 w 647614"/>
                <a:gd name="connsiteY241" fmla="*/ 298998 h 549266"/>
                <a:gd name="connsiteX242" fmla="*/ 179040 w 647614"/>
                <a:gd name="connsiteY242" fmla="*/ 310519 h 549266"/>
                <a:gd name="connsiteX243" fmla="*/ 171651 w 647614"/>
                <a:gd name="connsiteY243" fmla="*/ 317641 h 549266"/>
                <a:gd name="connsiteX244" fmla="*/ 154949 w 647614"/>
                <a:gd name="connsiteY244" fmla="*/ 303457 h 549266"/>
                <a:gd name="connsiteX245" fmla="*/ 256365 w 647614"/>
                <a:gd name="connsiteY245" fmla="*/ 289998 h 549266"/>
                <a:gd name="connsiteX246" fmla="*/ 270739 w 647614"/>
                <a:gd name="connsiteY246" fmla="*/ 378251 h 549266"/>
                <a:gd name="connsiteX247" fmla="*/ 271365 w 647614"/>
                <a:gd name="connsiteY247" fmla="*/ 382094 h 549266"/>
                <a:gd name="connsiteX248" fmla="*/ 268127 w 647614"/>
                <a:gd name="connsiteY248" fmla="*/ 390952 h 549266"/>
                <a:gd name="connsiteX249" fmla="*/ 275189 w 647614"/>
                <a:gd name="connsiteY249" fmla="*/ 405567 h 549266"/>
                <a:gd name="connsiteX250" fmla="*/ 216892 w 647614"/>
                <a:gd name="connsiteY250" fmla="*/ 356060 h 549266"/>
                <a:gd name="connsiteX251" fmla="*/ 231559 w 647614"/>
                <a:gd name="connsiteY251" fmla="*/ 361126 h 549266"/>
                <a:gd name="connsiteX252" fmla="*/ 247911 w 647614"/>
                <a:gd name="connsiteY252" fmla="*/ 356513 h 549266"/>
                <a:gd name="connsiteX253" fmla="*/ 253013 w 647614"/>
                <a:gd name="connsiteY253" fmla="*/ 350451 h 549266"/>
                <a:gd name="connsiteX254" fmla="*/ 258725 w 647614"/>
                <a:gd name="connsiteY254" fmla="*/ 343664 h 549266"/>
                <a:gd name="connsiteX255" fmla="*/ 260424 w 647614"/>
                <a:gd name="connsiteY255" fmla="*/ 325280 h 549266"/>
                <a:gd name="connsiteX256" fmla="*/ 260064 w 647614"/>
                <a:gd name="connsiteY256" fmla="*/ 319160 h 549266"/>
                <a:gd name="connsiteX257" fmla="*/ 246740 w 647614"/>
                <a:gd name="connsiteY257" fmla="*/ 297198 h 549266"/>
                <a:gd name="connsiteX258" fmla="*/ 246740 w 647614"/>
                <a:gd name="connsiteY258" fmla="*/ 296838 h 549266"/>
                <a:gd name="connsiteX259" fmla="*/ 42101 w 647614"/>
                <a:gd name="connsiteY259" fmla="*/ 250624 h 549266"/>
                <a:gd name="connsiteX260" fmla="*/ 63161 w 647614"/>
                <a:gd name="connsiteY260" fmla="*/ 270379 h 549266"/>
                <a:gd name="connsiteX261" fmla="*/ 97785 w 647614"/>
                <a:gd name="connsiteY261" fmla="*/ 276729 h 549266"/>
                <a:gd name="connsiteX262" fmla="*/ 96357 w 647614"/>
                <a:gd name="connsiteY262" fmla="*/ 280610 h 549266"/>
                <a:gd name="connsiteX263" fmla="*/ 61019 w 647614"/>
                <a:gd name="connsiteY263" fmla="*/ 273554 h 549266"/>
                <a:gd name="connsiteX264" fmla="*/ 41030 w 647614"/>
                <a:gd name="connsiteY264" fmla="*/ 251329 h 549266"/>
                <a:gd name="connsiteX265" fmla="*/ 42101 w 647614"/>
                <a:gd name="connsiteY265" fmla="*/ 250624 h 549266"/>
                <a:gd name="connsiteX266" fmla="*/ 210071 w 647614"/>
                <a:gd name="connsiteY266" fmla="*/ 249798 h 549266"/>
                <a:gd name="connsiteX267" fmla="*/ 211449 w 647614"/>
                <a:gd name="connsiteY267" fmla="*/ 255074 h 549266"/>
                <a:gd name="connsiteX268" fmla="*/ 246020 w 647614"/>
                <a:gd name="connsiteY268" fmla="*/ 326720 h 549266"/>
                <a:gd name="connsiteX269" fmla="*/ 240978 w 647614"/>
                <a:gd name="connsiteY269" fmla="*/ 331577 h 549266"/>
                <a:gd name="connsiteX270" fmla="*/ 239806 w 647614"/>
                <a:gd name="connsiteY270" fmla="*/ 332706 h 549266"/>
                <a:gd name="connsiteX271" fmla="*/ 239806 w 647614"/>
                <a:gd name="connsiteY271" fmla="*/ 333625 h 549266"/>
                <a:gd name="connsiteX272" fmla="*/ 238256 w 647614"/>
                <a:gd name="connsiteY272" fmla="*/ 334200 h 549266"/>
                <a:gd name="connsiteX273" fmla="*/ 229950 w 647614"/>
                <a:gd name="connsiteY273" fmla="*/ 342202 h 549266"/>
                <a:gd name="connsiteX274" fmla="*/ 212530 w 647614"/>
                <a:gd name="connsiteY274" fmla="*/ 333921 h 549266"/>
                <a:gd name="connsiteX275" fmla="*/ 201366 w 647614"/>
                <a:gd name="connsiteY275" fmla="*/ 320600 h 549266"/>
                <a:gd name="connsiteX276" fmla="*/ 195965 w 647614"/>
                <a:gd name="connsiteY276" fmla="*/ 311599 h 549266"/>
                <a:gd name="connsiteX277" fmla="*/ 178680 w 647614"/>
                <a:gd name="connsiteY277" fmla="*/ 275236 h 549266"/>
                <a:gd name="connsiteX278" fmla="*/ 172366 w 647614"/>
                <a:gd name="connsiteY278" fmla="*/ 261504 h 549266"/>
                <a:gd name="connsiteX279" fmla="*/ 168120 w 647614"/>
                <a:gd name="connsiteY279" fmla="*/ 251075 h 549266"/>
                <a:gd name="connsiteX280" fmla="*/ 189237 w 647614"/>
                <a:gd name="connsiteY280" fmla="*/ 250432 h 549266"/>
                <a:gd name="connsiteX281" fmla="*/ 235773 w 647614"/>
                <a:gd name="connsiteY281" fmla="*/ 249015 h 549266"/>
                <a:gd name="connsiteX282" fmla="*/ 228374 w 647614"/>
                <a:gd name="connsiteY282" fmla="*/ 254714 h 549266"/>
                <a:gd name="connsiteX283" fmla="*/ 226767 w 647614"/>
                <a:gd name="connsiteY283" fmla="*/ 249290 h 549266"/>
                <a:gd name="connsiteX284" fmla="*/ 249621 w 647614"/>
                <a:gd name="connsiteY284" fmla="*/ 248594 h 549266"/>
                <a:gd name="connsiteX285" fmla="*/ 254244 w 647614"/>
                <a:gd name="connsiteY285" fmla="*/ 276979 h 549266"/>
                <a:gd name="connsiteX286" fmla="*/ 240618 w 647614"/>
                <a:gd name="connsiteY286" fmla="*/ 284597 h 549266"/>
                <a:gd name="connsiteX287" fmla="*/ 230535 w 647614"/>
                <a:gd name="connsiteY287" fmla="*/ 259755 h 549266"/>
                <a:gd name="connsiteX288" fmla="*/ 249621 w 647614"/>
                <a:gd name="connsiteY288" fmla="*/ 248594 h 549266"/>
                <a:gd name="connsiteX289" fmla="*/ 267469 w 647614"/>
                <a:gd name="connsiteY289" fmla="*/ 231172 h 549266"/>
                <a:gd name="connsiteX290" fmla="*/ 283831 w 647614"/>
                <a:gd name="connsiteY290" fmla="*/ 235993 h 549266"/>
                <a:gd name="connsiteX291" fmla="*/ 337487 w 647614"/>
                <a:gd name="connsiteY291" fmla="*/ 281357 h 549266"/>
                <a:gd name="connsiteX292" fmla="*/ 400146 w 647614"/>
                <a:gd name="connsiteY292" fmla="*/ 357683 h 549266"/>
                <a:gd name="connsiteX293" fmla="*/ 398705 w 647614"/>
                <a:gd name="connsiteY293" fmla="*/ 361643 h 549266"/>
                <a:gd name="connsiteX294" fmla="*/ 397985 w 647614"/>
                <a:gd name="connsiteY294" fmla="*/ 363443 h 549266"/>
                <a:gd name="connsiteX295" fmla="*/ 396905 w 647614"/>
                <a:gd name="connsiteY295" fmla="*/ 365604 h 549266"/>
                <a:gd name="connsiteX296" fmla="*/ 394744 w 647614"/>
                <a:gd name="connsiteY296" fmla="*/ 368844 h 549266"/>
                <a:gd name="connsiteX297" fmla="*/ 383221 w 647614"/>
                <a:gd name="connsiteY297" fmla="*/ 392606 h 549266"/>
                <a:gd name="connsiteX298" fmla="*/ 390063 w 647614"/>
                <a:gd name="connsiteY298" fmla="*/ 396206 h 549266"/>
                <a:gd name="connsiteX299" fmla="*/ 415630 w 647614"/>
                <a:gd name="connsiteY299" fmla="*/ 407007 h 549266"/>
                <a:gd name="connsiteX300" fmla="*/ 442278 w 647614"/>
                <a:gd name="connsiteY300" fmla="*/ 355883 h 549266"/>
                <a:gd name="connsiteX301" fmla="*/ 551030 w 647614"/>
                <a:gd name="connsiteY301" fmla="*/ 355883 h 549266"/>
                <a:gd name="connsiteX302" fmla="*/ 637456 w 647614"/>
                <a:gd name="connsiteY302" fmla="*/ 374964 h 549266"/>
                <a:gd name="connsiteX303" fmla="*/ 642857 w 647614"/>
                <a:gd name="connsiteY303" fmla="*/ 463532 h 549266"/>
                <a:gd name="connsiteX304" fmla="*/ 600365 w 647614"/>
                <a:gd name="connsiteY304" fmla="*/ 535178 h 549266"/>
                <a:gd name="connsiteX305" fmla="*/ 484771 w 647614"/>
                <a:gd name="connsiteY305" fmla="*/ 536618 h 549266"/>
                <a:gd name="connsiteX306" fmla="*/ 405547 w 647614"/>
                <a:gd name="connsiteY306" fmla="*/ 524737 h 549266"/>
                <a:gd name="connsiteX307" fmla="*/ 398705 w 647614"/>
                <a:gd name="connsiteY307" fmla="*/ 464972 h 549266"/>
                <a:gd name="connsiteX308" fmla="*/ 398705 w 647614"/>
                <a:gd name="connsiteY308" fmla="*/ 464252 h 549266"/>
                <a:gd name="connsiteX309" fmla="*/ 362334 w 647614"/>
                <a:gd name="connsiteY309" fmla="*/ 449130 h 549266"/>
                <a:gd name="connsiteX310" fmla="*/ 324883 w 647614"/>
                <a:gd name="connsiteY310" fmla="*/ 473612 h 549266"/>
                <a:gd name="connsiteX311" fmla="*/ 307598 w 647614"/>
                <a:gd name="connsiteY311" fmla="*/ 479373 h 549266"/>
                <a:gd name="connsiteX312" fmla="*/ 308678 w 647614"/>
                <a:gd name="connsiteY312" fmla="*/ 479733 h 549266"/>
                <a:gd name="connsiteX313" fmla="*/ 198486 w 647614"/>
                <a:gd name="connsiteY313" fmla="*/ 451651 h 549266"/>
                <a:gd name="connsiteX314" fmla="*/ 113860 w 647614"/>
                <a:gd name="connsiteY314" fmla="*/ 355883 h 549266"/>
                <a:gd name="connsiteX315" fmla="*/ 128805 w 647614"/>
                <a:gd name="connsiteY315" fmla="*/ 313624 h 549266"/>
                <a:gd name="connsiteX316" fmla="*/ 148778 w 647614"/>
                <a:gd name="connsiteY316" fmla="*/ 298217 h 549266"/>
                <a:gd name="connsiteX317" fmla="*/ 154949 w 647614"/>
                <a:gd name="connsiteY317" fmla="*/ 303457 h 549266"/>
                <a:gd name="connsiteX318" fmla="*/ 149477 w 647614"/>
                <a:gd name="connsiteY318" fmla="*/ 308190 h 549266"/>
                <a:gd name="connsiteX319" fmla="*/ 134387 w 647614"/>
                <a:gd name="connsiteY319" fmla="*/ 375324 h 549266"/>
                <a:gd name="connsiteX320" fmla="*/ 217571 w 647614"/>
                <a:gd name="connsiteY320" fmla="*/ 448050 h 549266"/>
                <a:gd name="connsiteX321" fmla="*/ 270507 w 647614"/>
                <a:gd name="connsiteY321" fmla="*/ 472532 h 549266"/>
                <a:gd name="connsiteX322" fmla="*/ 282031 w 647614"/>
                <a:gd name="connsiteY322" fmla="*/ 474693 h 549266"/>
                <a:gd name="connsiteX323" fmla="*/ 322363 w 647614"/>
                <a:gd name="connsiteY323" fmla="*/ 459211 h 549266"/>
                <a:gd name="connsiteX324" fmla="*/ 347570 w 647614"/>
                <a:gd name="connsiteY324" fmla="*/ 442650 h 549266"/>
                <a:gd name="connsiteX325" fmla="*/ 345769 w 647614"/>
                <a:gd name="connsiteY325" fmla="*/ 441930 h 549266"/>
                <a:gd name="connsiteX326" fmla="*/ 302197 w 647614"/>
                <a:gd name="connsiteY326" fmla="*/ 425368 h 549266"/>
                <a:gd name="connsiteX327" fmla="*/ 301186 w 647614"/>
                <a:gd name="connsiteY327" fmla="*/ 426000 h 549266"/>
                <a:gd name="connsiteX328" fmla="*/ 290673 w 647614"/>
                <a:gd name="connsiteY328" fmla="*/ 432569 h 549266"/>
                <a:gd name="connsiteX329" fmla="*/ 283831 w 647614"/>
                <a:gd name="connsiteY329" fmla="*/ 435809 h 549266"/>
                <a:gd name="connsiteX330" fmla="*/ 234857 w 647614"/>
                <a:gd name="connsiteY330" fmla="*/ 427889 h 549266"/>
                <a:gd name="connsiteX331" fmla="*/ 172918 w 647614"/>
                <a:gd name="connsiteY331" fmla="*/ 389726 h 549266"/>
                <a:gd name="connsiteX332" fmla="*/ 161524 w 647614"/>
                <a:gd name="connsiteY332" fmla="*/ 327401 h 549266"/>
                <a:gd name="connsiteX333" fmla="*/ 171651 w 647614"/>
                <a:gd name="connsiteY333" fmla="*/ 317641 h 549266"/>
                <a:gd name="connsiteX334" fmla="*/ 179091 w 647614"/>
                <a:gd name="connsiteY334" fmla="*/ 323959 h 549266"/>
                <a:gd name="connsiteX335" fmla="*/ 167246 w 647614"/>
                <a:gd name="connsiteY335" fmla="*/ 340266 h 549266"/>
                <a:gd name="connsiteX336" fmla="*/ 167876 w 647614"/>
                <a:gd name="connsiteY336" fmla="*/ 364883 h 549266"/>
                <a:gd name="connsiteX337" fmla="*/ 198486 w 647614"/>
                <a:gd name="connsiteY337" fmla="*/ 391166 h 549266"/>
                <a:gd name="connsiteX338" fmla="*/ 276629 w 647614"/>
                <a:gd name="connsiteY338" fmla="*/ 423928 h 549266"/>
                <a:gd name="connsiteX339" fmla="*/ 276989 w 647614"/>
                <a:gd name="connsiteY339" fmla="*/ 423568 h 549266"/>
                <a:gd name="connsiteX340" fmla="*/ 279870 w 647614"/>
                <a:gd name="connsiteY340" fmla="*/ 422128 h 549266"/>
                <a:gd name="connsiteX341" fmla="*/ 281310 w 647614"/>
                <a:gd name="connsiteY341" fmla="*/ 420328 h 549266"/>
                <a:gd name="connsiteX342" fmla="*/ 281310 w 647614"/>
                <a:gd name="connsiteY342" fmla="*/ 420688 h 549266"/>
                <a:gd name="connsiteX343" fmla="*/ 285992 w 647614"/>
                <a:gd name="connsiteY343" fmla="*/ 416368 h 549266"/>
                <a:gd name="connsiteX344" fmla="*/ 279150 w 647614"/>
                <a:gd name="connsiteY344" fmla="*/ 410607 h 549266"/>
                <a:gd name="connsiteX345" fmla="*/ 275189 w 647614"/>
                <a:gd name="connsiteY345" fmla="*/ 405567 h 549266"/>
                <a:gd name="connsiteX346" fmla="*/ 271365 w 647614"/>
                <a:gd name="connsiteY346" fmla="*/ 382094 h 549266"/>
                <a:gd name="connsiteX347" fmla="*/ 272030 w 647614"/>
                <a:gd name="connsiteY347" fmla="*/ 380275 h 549266"/>
                <a:gd name="connsiteX348" fmla="*/ 274333 w 647614"/>
                <a:gd name="connsiteY348" fmla="*/ 373974 h 549266"/>
                <a:gd name="connsiteX349" fmla="*/ 309399 w 647614"/>
                <a:gd name="connsiteY349" fmla="*/ 358043 h 549266"/>
                <a:gd name="connsiteX350" fmla="*/ 324883 w 647614"/>
                <a:gd name="connsiteY350" fmla="*/ 362723 h 549266"/>
                <a:gd name="connsiteX351" fmla="*/ 328124 w 647614"/>
                <a:gd name="connsiteY351" fmla="*/ 358763 h 549266"/>
                <a:gd name="connsiteX352" fmla="*/ 330285 w 647614"/>
                <a:gd name="connsiteY352" fmla="*/ 342202 h 549266"/>
                <a:gd name="connsiteX353" fmla="*/ 330285 w 647614"/>
                <a:gd name="connsiteY353" fmla="*/ 341842 h 549266"/>
                <a:gd name="connsiteX354" fmla="*/ 299676 w 647614"/>
                <a:gd name="connsiteY354" fmla="*/ 303318 h 549266"/>
                <a:gd name="connsiteX355" fmla="*/ 260632 w 647614"/>
                <a:gd name="connsiteY355" fmla="*/ 286965 h 549266"/>
                <a:gd name="connsiteX356" fmla="*/ 256365 w 647614"/>
                <a:gd name="connsiteY356" fmla="*/ 289998 h 549266"/>
                <a:gd name="connsiteX357" fmla="*/ 254244 w 647614"/>
                <a:gd name="connsiteY357" fmla="*/ 276979 h 549266"/>
                <a:gd name="connsiteX358" fmla="*/ 262675 w 647614"/>
                <a:gd name="connsiteY358" fmla="*/ 272266 h 549266"/>
                <a:gd name="connsiteX359" fmla="*/ 287432 w 647614"/>
                <a:gd name="connsiteY359" fmla="*/ 277756 h 549266"/>
                <a:gd name="connsiteX360" fmla="*/ 337847 w 647614"/>
                <a:gd name="connsiteY360" fmla="*/ 326000 h 549266"/>
                <a:gd name="connsiteX361" fmla="*/ 340008 w 647614"/>
                <a:gd name="connsiteY361" fmla="*/ 329961 h 549266"/>
                <a:gd name="connsiteX362" fmla="*/ 345049 w 647614"/>
                <a:gd name="connsiteY362" fmla="*/ 347602 h 549266"/>
                <a:gd name="connsiteX363" fmla="*/ 338927 w 647614"/>
                <a:gd name="connsiteY363" fmla="*/ 368484 h 549266"/>
                <a:gd name="connsiteX364" fmla="*/ 369537 w 647614"/>
                <a:gd name="connsiteY364" fmla="*/ 385045 h 549266"/>
                <a:gd name="connsiteX365" fmla="*/ 382500 w 647614"/>
                <a:gd name="connsiteY365" fmla="*/ 365604 h 549266"/>
                <a:gd name="connsiteX366" fmla="*/ 385021 w 647614"/>
                <a:gd name="connsiteY366" fmla="*/ 360563 h 549266"/>
                <a:gd name="connsiteX367" fmla="*/ 323083 w 647614"/>
                <a:gd name="connsiteY367" fmla="*/ 286757 h 549266"/>
                <a:gd name="connsiteX368" fmla="*/ 286712 w 647614"/>
                <a:gd name="connsiteY368" fmla="*/ 252554 h 549266"/>
                <a:gd name="connsiteX369" fmla="*/ 249621 w 647614"/>
                <a:gd name="connsiteY369" fmla="*/ 248594 h 549266"/>
                <a:gd name="connsiteX370" fmla="*/ 235773 w 647614"/>
                <a:gd name="connsiteY370" fmla="*/ 249015 h 549266"/>
                <a:gd name="connsiteX371" fmla="*/ 253672 w 647614"/>
                <a:gd name="connsiteY371" fmla="*/ 235228 h 549266"/>
                <a:gd name="connsiteX372" fmla="*/ 267469 w 647614"/>
                <a:gd name="connsiteY372" fmla="*/ 231172 h 549266"/>
                <a:gd name="connsiteX373" fmla="*/ 38946 w 647614"/>
                <a:gd name="connsiteY373" fmla="*/ 230000 h 549266"/>
                <a:gd name="connsiteX374" fmla="*/ 71532 w 647614"/>
                <a:gd name="connsiteY374" fmla="*/ 267358 h 549266"/>
                <a:gd name="connsiteX375" fmla="*/ 93617 w 647614"/>
                <a:gd name="connsiteY375" fmla="*/ 269827 h 549266"/>
                <a:gd name="connsiteX376" fmla="*/ 112190 w 647614"/>
                <a:gd name="connsiteY376" fmla="*/ 267146 h 549266"/>
                <a:gd name="connsiteX377" fmla="*/ 106739 w 647614"/>
                <a:gd name="connsiteY377" fmla="*/ 262517 h 549266"/>
                <a:gd name="connsiteX378" fmla="*/ 117192 w 647614"/>
                <a:gd name="connsiteY378" fmla="*/ 261735 h 549266"/>
                <a:gd name="connsiteX379" fmla="*/ 139623 w 647614"/>
                <a:gd name="connsiteY379" fmla="*/ 251942 h 549266"/>
                <a:gd name="connsiteX380" fmla="*/ 152452 w 647614"/>
                <a:gd name="connsiteY380" fmla="*/ 251551 h 549266"/>
                <a:gd name="connsiteX381" fmla="*/ 166436 w 647614"/>
                <a:gd name="connsiteY381" fmla="*/ 284597 h 549266"/>
                <a:gd name="connsiteX382" fmla="*/ 148778 w 647614"/>
                <a:gd name="connsiteY382" fmla="*/ 298217 h 549266"/>
                <a:gd name="connsiteX383" fmla="*/ 116687 w 647614"/>
                <a:gd name="connsiteY383" fmla="*/ 270965 h 549266"/>
                <a:gd name="connsiteX384" fmla="*/ 90992 w 647614"/>
                <a:gd name="connsiteY384" fmla="*/ 274721 h 549266"/>
                <a:gd name="connsiteX385" fmla="*/ 65739 w 647614"/>
                <a:gd name="connsiteY385" fmla="*/ 268794 h 549266"/>
                <a:gd name="connsiteX386" fmla="*/ 37860 w 647614"/>
                <a:gd name="connsiteY386" fmla="*/ 230359 h 549266"/>
                <a:gd name="connsiteX387" fmla="*/ 38946 w 647614"/>
                <a:gd name="connsiteY387" fmla="*/ 230000 h 549266"/>
                <a:gd name="connsiteX388" fmla="*/ 274548 w 647614"/>
                <a:gd name="connsiteY388" fmla="*/ 227948 h 549266"/>
                <a:gd name="connsiteX389" fmla="*/ 290776 w 647614"/>
                <a:gd name="connsiteY389" fmla="*/ 229344 h 549266"/>
                <a:gd name="connsiteX390" fmla="*/ 290414 w 647614"/>
                <a:gd name="connsiteY390" fmla="*/ 230054 h 549266"/>
                <a:gd name="connsiteX391" fmla="*/ 274024 w 647614"/>
                <a:gd name="connsiteY391" fmla="*/ 227879 h 549266"/>
                <a:gd name="connsiteX392" fmla="*/ 274548 w 647614"/>
                <a:gd name="connsiteY392" fmla="*/ 227948 h 549266"/>
                <a:gd name="connsiteX393" fmla="*/ 273931 w 647614"/>
                <a:gd name="connsiteY393" fmla="*/ 227895 h 549266"/>
                <a:gd name="connsiteX394" fmla="*/ 259800 w 647614"/>
                <a:gd name="connsiteY394" fmla="*/ 226680 h 549266"/>
                <a:gd name="connsiteX395" fmla="*/ 273931 w 647614"/>
                <a:gd name="connsiteY395" fmla="*/ 227895 h 549266"/>
                <a:gd name="connsiteX396" fmla="*/ 257904 w 647614"/>
                <a:gd name="connsiteY396" fmla="*/ 230764 h 549266"/>
                <a:gd name="connsiteX397" fmla="*/ 234785 w 647614"/>
                <a:gd name="connsiteY397" fmla="*/ 244968 h 549266"/>
                <a:gd name="connsiteX398" fmla="*/ 232618 w 647614"/>
                <a:gd name="connsiteY398" fmla="*/ 243192 h 549266"/>
                <a:gd name="connsiteX399" fmla="*/ 259800 w 647614"/>
                <a:gd name="connsiteY399" fmla="*/ 226680 h 549266"/>
                <a:gd name="connsiteX400" fmla="*/ 169898 w 647614"/>
                <a:gd name="connsiteY400" fmla="*/ 181586 h 549266"/>
                <a:gd name="connsiteX401" fmla="*/ 160586 w 647614"/>
                <a:gd name="connsiteY401" fmla="*/ 182368 h 549266"/>
                <a:gd name="connsiteX402" fmla="*/ 151461 w 647614"/>
                <a:gd name="connsiteY402" fmla="*/ 191826 h 549266"/>
                <a:gd name="connsiteX403" fmla="*/ 174707 w 647614"/>
                <a:gd name="connsiteY403" fmla="*/ 167801 h 549266"/>
                <a:gd name="connsiteX404" fmla="*/ 174351 w 647614"/>
                <a:gd name="connsiteY404" fmla="*/ 171409 h 549266"/>
                <a:gd name="connsiteX405" fmla="*/ 153002 w 647614"/>
                <a:gd name="connsiteY405" fmla="*/ 175378 h 549266"/>
                <a:gd name="connsiteX406" fmla="*/ 138414 w 647614"/>
                <a:gd name="connsiteY406" fmla="*/ 186923 h 549266"/>
                <a:gd name="connsiteX407" fmla="*/ 136635 w 647614"/>
                <a:gd name="connsiteY407" fmla="*/ 185480 h 549266"/>
                <a:gd name="connsiteX408" fmla="*/ 174707 w 647614"/>
                <a:gd name="connsiteY408" fmla="*/ 167801 h 549266"/>
                <a:gd name="connsiteX409" fmla="*/ 115517 w 647614"/>
                <a:gd name="connsiteY409" fmla="*/ 72478 h 549266"/>
                <a:gd name="connsiteX410" fmla="*/ 115517 w 647614"/>
                <a:gd name="connsiteY410" fmla="*/ 76438 h 549266"/>
                <a:gd name="connsiteX411" fmla="*/ 95654 w 647614"/>
                <a:gd name="connsiteY411" fmla="*/ 86520 h 549266"/>
                <a:gd name="connsiteX412" fmla="*/ 91976 w 647614"/>
                <a:gd name="connsiteY412" fmla="*/ 104523 h 549266"/>
                <a:gd name="connsiteX413" fmla="*/ 89034 w 647614"/>
                <a:gd name="connsiteY413" fmla="*/ 104523 h 549266"/>
                <a:gd name="connsiteX414" fmla="*/ 93447 w 647614"/>
                <a:gd name="connsiteY414" fmla="*/ 82919 h 549266"/>
                <a:gd name="connsiteX415" fmla="*/ 115517 w 647614"/>
                <a:gd name="connsiteY415" fmla="*/ 72478 h 549266"/>
                <a:gd name="connsiteX416" fmla="*/ 122502 w 647614"/>
                <a:gd name="connsiteY416" fmla="*/ 62953 h 549266"/>
                <a:gd name="connsiteX417" fmla="*/ 124273 w 647614"/>
                <a:gd name="connsiteY417" fmla="*/ 66556 h 549266"/>
                <a:gd name="connsiteX418" fmla="*/ 93109 w 647614"/>
                <a:gd name="connsiteY418" fmla="*/ 79166 h 549266"/>
                <a:gd name="connsiteX419" fmla="*/ 85672 w 647614"/>
                <a:gd name="connsiteY419" fmla="*/ 111591 h 549266"/>
                <a:gd name="connsiteX420" fmla="*/ 84255 w 647614"/>
                <a:gd name="connsiteY420" fmla="*/ 111952 h 549266"/>
                <a:gd name="connsiteX421" fmla="*/ 89213 w 647614"/>
                <a:gd name="connsiteY421" fmla="*/ 79166 h 549266"/>
                <a:gd name="connsiteX422" fmla="*/ 122502 w 647614"/>
                <a:gd name="connsiteY422" fmla="*/ 62953 h 549266"/>
                <a:gd name="connsiteX423" fmla="*/ 191554 w 647614"/>
                <a:gd name="connsiteY423" fmla="*/ 47202 h 549266"/>
                <a:gd name="connsiteX424" fmla="*/ 169677 w 647614"/>
                <a:gd name="connsiteY424" fmla="*/ 48057 h 549266"/>
                <a:gd name="connsiteX425" fmla="*/ 123943 w 647614"/>
                <a:gd name="connsiteY425" fmla="*/ 59578 h 549266"/>
                <a:gd name="connsiteX426" fmla="*/ 77850 w 647614"/>
                <a:gd name="connsiteY426" fmla="*/ 97021 h 549266"/>
                <a:gd name="connsiteX427" fmla="*/ 85772 w 647614"/>
                <a:gd name="connsiteY427" fmla="*/ 155706 h 549266"/>
                <a:gd name="connsiteX428" fmla="*/ 95135 w 647614"/>
                <a:gd name="connsiteY428" fmla="*/ 200350 h 549266"/>
                <a:gd name="connsiteX429" fmla="*/ 142309 w 647614"/>
                <a:gd name="connsiteY429" fmla="*/ 206830 h 549266"/>
                <a:gd name="connsiteX430" fmla="*/ 147151 w 647614"/>
                <a:gd name="connsiteY430" fmla="*/ 196294 h 549266"/>
                <a:gd name="connsiteX431" fmla="*/ 139699 w 647614"/>
                <a:gd name="connsiteY431" fmla="*/ 204018 h 549266"/>
                <a:gd name="connsiteX432" fmla="*/ 137510 w 647614"/>
                <a:gd name="connsiteY432" fmla="*/ 203656 h 549266"/>
                <a:gd name="connsiteX433" fmla="*/ 193329 w 647614"/>
                <a:gd name="connsiteY433" fmla="*/ 175754 h 549266"/>
                <a:gd name="connsiteX434" fmla="*/ 191870 w 647614"/>
                <a:gd name="connsiteY434" fmla="*/ 179740 h 549266"/>
                <a:gd name="connsiteX435" fmla="*/ 178832 w 647614"/>
                <a:gd name="connsiteY435" fmla="*/ 180835 h 549266"/>
                <a:gd name="connsiteX436" fmla="*/ 202447 w 647614"/>
                <a:gd name="connsiteY436" fmla="*/ 188109 h 549266"/>
                <a:gd name="connsiteX437" fmla="*/ 205328 w 647614"/>
                <a:gd name="connsiteY437" fmla="*/ 184508 h 549266"/>
                <a:gd name="connsiteX438" fmla="*/ 228014 w 647614"/>
                <a:gd name="connsiteY438" fmla="*/ 159666 h 549266"/>
                <a:gd name="connsiteX439" fmla="*/ 221532 w 647614"/>
                <a:gd name="connsiteY439" fmla="*/ 124023 h 549266"/>
                <a:gd name="connsiteX440" fmla="*/ 211449 w 647614"/>
                <a:gd name="connsiteY440" fmla="*/ 83700 h 549266"/>
                <a:gd name="connsiteX441" fmla="*/ 207488 w 647614"/>
                <a:gd name="connsiteY441" fmla="*/ 60658 h 549266"/>
                <a:gd name="connsiteX442" fmla="*/ 191554 w 647614"/>
                <a:gd name="connsiteY442" fmla="*/ 47202 h 549266"/>
                <a:gd name="connsiteX443" fmla="*/ 32003 w 647614"/>
                <a:gd name="connsiteY443" fmla="*/ 16067 h 549266"/>
                <a:gd name="connsiteX444" fmla="*/ 34201 w 647614"/>
                <a:gd name="connsiteY444" fmla="*/ 20463 h 549266"/>
                <a:gd name="connsiteX445" fmla="*/ 2329 w 647614"/>
                <a:gd name="connsiteY445" fmla="*/ 55999 h 549266"/>
                <a:gd name="connsiteX446" fmla="*/ 131 w 647614"/>
                <a:gd name="connsiteY446" fmla="*/ 55266 h 549266"/>
                <a:gd name="connsiteX447" fmla="*/ 32003 w 647614"/>
                <a:gd name="connsiteY447" fmla="*/ 16067 h 549266"/>
                <a:gd name="connsiteX448" fmla="*/ 74808 w 647614"/>
                <a:gd name="connsiteY448" fmla="*/ 13742 h 549266"/>
                <a:gd name="connsiteX449" fmla="*/ 75889 w 647614"/>
                <a:gd name="connsiteY449" fmla="*/ 18080 h 549266"/>
                <a:gd name="connsiteX450" fmla="*/ 27589 w 647614"/>
                <a:gd name="connsiteY450" fmla="*/ 43019 h 549266"/>
                <a:gd name="connsiteX451" fmla="*/ 8846 w 647614"/>
                <a:gd name="connsiteY451" fmla="*/ 92897 h 549266"/>
                <a:gd name="connsiteX452" fmla="*/ 7043 w 647614"/>
                <a:gd name="connsiteY452" fmla="*/ 92897 h 549266"/>
                <a:gd name="connsiteX453" fmla="*/ 25381 w 647614"/>
                <a:gd name="connsiteY453" fmla="*/ 40443 h 549266"/>
                <a:gd name="connsiteX454" fmla="*/ 38547 w 647614"/>
                <a:gd name="connsiteY454" fmla="*/ 30147 h 549266"/>
                <a:gd name="connsiteX455" fmla="*/ 20102 w 647614"/>
                <a:gd name="connsiteY455" fmla="*/ 42703 h 549266"/>
                <a:gd name="connsiteX456" fmla="*/ 4362 w 647614"/>
                <a:gd name="connsiteY456" fmla="*/ 71028 h 549266"/>
                <a:gd name="connsiteX457" fmla="*/ 3288 w 647614"/>
                <a:gd name="connsiteY457" fmla="*/ 71028 h 549266"/>
                <a:gd name="connsiteX458" fmla="*/ 8297 w 647614"/>
                <a:gd name="connsiteY458" fmla="*/ 55776 h 549266"/>
                <a:gd name="connsiteX459" fmla="*/ 19029 w 647614"/>
                <a:gd name="connsiteY459" fmla="*/ 37619 h 549266"/>
                <a:gd name="connsiteX460" fmla="*/ 49438 w 647614"/>
                <a:gd name="connsiteY460" fmla="*/ 17645 h 549266"/>
                <a:gd name="connsiteX461" fmla="*/ 50511 w 647614"/>
                <a:gd name="connsiteY461" fmla="*/ 22003 h 549266"/>
                <a:gd name="connsiteX462" fmla="*/ 50248 w 647614"/>
                <a:gd name="connsiteY462" fmla="*/ 22182 h 549266"/>
                <a:gd name="connsiteX463" fmla="*/ 176879 w 647614"/>
                <a:gd name="connsiteY463" fmla="*/ 173 h 549266"/>
                <a:gd name="connsiteX464" fmla="*/ 245660 w 647614"/>
                <a:gd name="connsiteY464" fmla="*/ 30415 h 549266"/>
                <a:gd name="connsiteX465" fmla="*/ 275189 w 647614"/>
                <a:gd name="connsiteY465" fmla="*/ 161106 h 549266"/>
                <a:gd name="connsiteX466" fmla="*/ 267626 w 647614"/>
                <a:gd name="connsiteY466" fmla="*/ 202510 h 549266"/>
                <a:gd name="connsiteX467" fmla="*/ 220812 w 647614"/>
                <a:gd name="connsiteY467" fmla="*/ 225192 h 549266"/>
                <a:gd name="connsiteX468" fmla="*/ 219732 w 647614"/>
                <a:gd name="connsiteY468" fmla="*/ 225552 h 549266"/>
                <a:gd name="connsiteX469" fmla="*/ 226767 w 647614"/>
                <a:gd name="connsiteY469" fmla="*/ 249290 h 549266"/>
                <a:gd name="connsiteX470" fmla="*/ 210071 w 647614"/>
                <a:gd name="connsiteY470" fmla="*/ 249798 h 549266"/>
                <a:gd name="connsiteX471" fmla="*/ 201006 w 647614"/>
                <a:gd name="connsiteY471" fmla="*/ 215111 h 549266"/>
                <a:gd name="connsiteX472" fmla="*/ 158874 w 647614"/>
                <a:gd name="connsiteY472" fmla="*/ 194949 h 549266"/>
                <a:gd name="connsiteX473" fmla="*/ 157073 w 647614"/>
                <a:gd name="connsiteY473" fmla="*/ 199990 h 549266"/>
                <a:gd name="connsiteX474" fmla="*/ 162475 w 647614"/>
                <a:gd name="connsiteY474" fmla="*/ 237208 h 549266"/>
                <a:gd name="connsiteX475" fmla="*/ 168120 w 647614"/>
                <a:gd name="connsiteY475" fmla="*/ 251075 h 549266"/>
                <a:gd name="connsiteX476" fmla="*/ 152452 w 647614"/>
                <a:gd name="connsiteY476" fmla="*/ 251551 h 549266"/>
                <a:gd name="connsiteX477" fmla="*/ 150591 w 647614"/>
                <a:gd name="connsiteY477" fmla="*/ 247154 h 549266"/>
                <a:gd name="connsiteX478" fmla="*/ 139623 w 647614"/>
                <a:gd name="connsiteY478" fmla="*/ 251942 h 549266"/>
                <a:gd name="connsiteX479" fmla="*/ 95855 w 647614"/>
                <a:gd name="connsiteY479" fmla="*/ 253274 h 549266"/>
                <a:gd name="connsiteX480" fmla="*/ 148071 w 647614"/>
                <a:gd name="connsiteY480" fmla="*/ 239593 h 549266"/>
                <a:gd name="connsiteX481" fmla="*/ 142309 w 647614"/>
                <a:gd name="connsiteY481" fmla="*/ 213671 h 549266"/>
                <a:gd name="connsiteX482" fmla="*/ 95135 w 647614"/>
                <a:gd name="connsiteY482" fmla="*/ 218351 h 549266"/>
                <a:gd name="connsiteX483" fmla="*/ 75689 w 647614"/>
                <a:gd name="connsiteY483" fmla="*/ 165787 h 549266"/>
                <a:gd name="connsiteX484" fmla="*/ 69567 w 647614"/>
                <a:gd name="connsiteY484" fmla="*/ 76499 h 549266"/>
                <a:gd name="connsiteX485" fmla="*/ 114941 w 647614"/>
                <a:gd name="connsiteY485" fmla="*/ 48777 h 549266"/>
                <a:gd name="connsiteX486" fmla="*/ 222613 w 647614"/>
                <a:gd name="connsiteY486" fmla="*/ 72539 h 549266"/>
                <a:gd name="connsiteX487" fmla="*/ 227654 w 647614"/>
                <a:gd name="connsiteY487" fmla="*/ 96301 h 549266"/>
                <a:gd name="connsiteX488" fmla="*/ 233416 w 647614"/>
                <a:gd name="connsiteY488" fmla="*/ 81180 h 549266"/>
                <a:gd name="connsiteX489" fmla="*/ 236657 w 647614"/>
                <a:gd name="connsiteY489" fmla="*/ 81900 h 549266"/>
                <a:gd name="connsiteX490" fmla="*/ 229455 w 647614"/>
                <a:gd name="connsiteY490" fmla="*/ 102421 h 549266"/>
                <a:gd name="connsiteX491" fmla="*/ 231256 w 647614"/>
                <a:gd name="connsiteY491" fmla="*/ 108902 h 549266"/>
                <a:gd name="connsiteX492" fmla="*/ 238818 w 647614"/>
                <a:gd name="connsiteY492" fmla="*/ 90540 h 549266"/>
                <a:gd name="connsiteX493" fmla="*/ 241339 w 647614"/>
                <a:gd name="connsiteY493" fmla="*/ 90900 h 549266"/>
                <a:gd name="connsiteX494" fmla="*/ 233776 w 647614"/>
                <a:gd name="connsiteY494" fmla="*/ 111422 h 549266"/>
                <a:gd name="connsiteX495" fmla="*/ 232336 w 647614"/>
                <a:gd name="connsiteY495" fmla="*/ 112142 h 549266"/>
                <a:gd name="connsiteX496" fmla="*/ 233776 w 647614"/>
                <a:gd name="connsiteY496" fmla="*/ 117903 h 549266"/>
                <a:gd name="connsiteX497" fmla="*/ 239898 w 647614"/>
                <a:gd name="connsiteY497" fmla="*/ 103141 h 549266"/>
                <a:gd name="connsiteX498" fmla="*/ 242419 w 647614"/>
                <a:gd name="connsiteY498" fmla="*/ 103141 h 549266"/>
                <a:gd name="connsiteX499" fmla="*/ 235217 w 647614"/>
                <a:gd name="connsiteY499" fmla="*/ 122943 h 549266"/>
                <a:gd name="connsiteX500" fmla="*/ 236657 w 647614"/>
                <a:gd name="connsiteY500" fmla="*/ 127624 h 549266"/>
                <a:gd name="connsiteX501" fmla="*/ 240978 w 647614"/>
                <a:gd name="connsiteY501" fmla="*/ 117903 h 549266"/>
                <a:gd name="connsiteX502" fmla="*/ 244219 w 647614"/>
                <a:gd name="connsiteY502" fmla="*/ 118623 h 549266"/>
                <a:gd name="connsiteX503" fmla="*/ 237737 w 647614"/>
                <a:gd name="connsiteY503" fmla="*/ 133744 h 549266"/>
                <a:gd name="connsiteX504" fmla="*/ 239538 w 647614"/>
                <a:gd name="connsiteY504" fmla="*/ 145265 h 549266"/>
                <a:gd name="connsiteX505" fmla="*/ 242779 w 647614"/>
                <a:gd name="connsiteY505" fmla="*/ 139865 h 549266"/>
                <a:gd name="connsiteX506" fmla="*/ 246740 w 647614"/>
                <a:gd name="connsiteY506" fmla="*/ 130864 h 549266"/>
                <a:gd name="connsiteX507" fmla="*/ 248541 w 647614"/>
                <a:gd name="connsiteY507" fmla="*/ 131224 h 549266"/>
                <a:gd name="connsiteX508" fmla="*/ 240978 w 647614"/>
                <a:gd name="connsiteY508" fmla="*/ 148865 h 549266"/>
                <a:gd name="connsiteX509" fmla="*/ 239898 w 647614"/>
                <a:gd name="connsiteY509" fmla="*/ 149225 h 549266"/>
                <a:gd name="connsiteX510" fmla="*/ 240258 w 647614"/>
                <a:gd name="connsiteY510" fmla="*/ 152466 h 549266"/>
                <a:gd name="connsiteX511" fmla="*/ 239898 w 647614"/>
                <a:gd name="connsiteY511" fmla="*/ 156066 h 549266"/>
                <a:gd name="connsiteX512" fmla="*/ 247100 w 647614"/>
                <a:gd name="connsiteY512" fmla="*/ 147065 h 549266"/>
                <a:gd name="connsiteX513" fmla="*/ 249621 w 647614"/>
                <a:gd name="connsiteY513" fmla="*/ 148505 h 549266"/>
                <a:gd name="connsiteX514" fmla="*/ 243859 w 647614"/>
                <a:gd name="connsiteY514" fmla="*/ 157506 h 549266"/>
                <a:gd name="connsiteX515" fmla="*/ 238458 w 647614"/>
                <a:gd name="connsiteY515" fmla="*/ 166867 h 549266"/>
                <a:gd name="connsiteX516" fmla="*/ 211449 w 647614"/>
                <a:gd name="connsiteY516" fmla="*/ 195309 h 549266"/>
                <a:gd name="connsiteX517" fmla="*/ 209289 w 647614"/>
                <a:gd name="connsiteY517" fmla="*/ 196389 h 549266"/>
                <a:gd name="connsiteX518" fmla="*/ 216131 w 647614"/>
                <a:gd name="connsiteY518" fmla="*/ 212591 h 549266"/>
                <a:gd name="connsiteX519" fmla="*/ 262225 w 647614"/>
                <a:gd name="connsiteY519" fmla="*/ 185228 h 549266"/>
                <a:gd name="connsiteX520" fmla="*/ 256463 w 647614"/>
                <a:gd name="connsiteY520" fmla="*/ 135544 h 549266"/>
                <a:gd name="connsiteX521" fmla="*/ 237737 w 647614"/>
                <a:gd name="connsiteY521" fmla="*/ 47337 h 549266"/>
                <a:gd name="connsiteX522" fmla="*/ 146270 w 647614"/>
                <a:gd name="connsiteY522" fmla="*/ 18174 h 549266"/>
                <a:gd name="connsiteX523" fmla="*/ 72448 w 647614"/>
                <a:gd name="connsiteY523" fmla="*/ 35456 h 549266"/>
                <a:gd name="connsiteX524" fmla="*/ 27075 w 647614"/>
                <a:gd name="connsiteY524" fmla="*/ 110342 h 549266"/>
                <a:gd name="connsiteX525" fmla="*/ 42919 w 647614"/>
                <a:gd name="connsiteY525" fmla="*/ 192429 h 549266"/>
                <a:gd name="connsiteX526" fmla="*/ 95855 w 647614"/>
                <a:gd name="connsiteY526" fmla="*/ 253274 h 549266"/>
                <a:gd name="connsiteX527" fmla="*/ 106739 w 647614"/>
                <a:gd name="connsiteY527" fmla="*/ 262517 h 549266"/>
                <a:gd name="connsiteX528" fmla="*/ 81091 w 647614"/>
                <a:gd name="connsiteY528" fmla="*/ 264435 h 549266"/>
                <a:gd name="connsiteX529" fmla="*/ 34997 w 647614"/>
                <a:gd name="connsiteY529" fmla="*/ 210070 h 549266"/>
                <a:gd name="connsiteX530" fmla="*/ 13391 w 647614"/>
                <a:gd name="connsiteY530" fmla="*/ 88380 h 549266"/>
                <a:gd name="connsiteX531" fmla="*/ 57684 w 647614"/>
                <a:gd name="connsiteY531" fmla="*/ 26815 h 549266"/>
                <a:gd name="connsiteX532" fmla="*/ 176879 w 647614"/>
                <a:gd name="connsiteY532" fmla="*/ 173 h 54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647614" h="549266">
                  <a:moveTo>
                    <a:pt x="594824" y="511396"/>
                  </a:moveTo>
                  <a:cubicBezTo>
                    <a:pt x="595504" y="510268"/>
                    <a:pt x="597545" y="511772"/>
                    <a:pt x="596865" y="513276"/>
                  </a:cubicBezTo>
                  <a:cubicBezTo>
                    <a:pt x="595844" y="514780"/>
                    <a:pt x="592442" y="518540"/>
                    <a:pt x="592782" y="520044"/>
                  </a:cubicBezTo>
                  <a:cubicBezTo>
                    <a:pt x="593803" y="523052"/>
                    <a:pt x="589381" y="524180"/>
                    <a:pt x="588700" y="521172"/>
                  </a:cubicBezTo>
                  <a:cubicBezTo>
                    <a:pt x="588360" y="517036"/>
                    <a:pt x="592442" y="514028"/>
                    <a:pt x="594824" y="511396"/>
                  </a:cubicBezTo>
                  <a:close/>
                  <a:moveTo>
                    <a:pt x="390147" y="510104"/>
                  </a:moveTo>
                  <a:cubicBezTo>
                    <a:pt x="390509" y="508681"/>
                    <a:pt x="392683" y="509037"/>
                    <a:pt x="392683" y="510460"/>
                  </a:cubicBezTo>
                  <a:cubicBezTo>
                    <a:pt x="394495" y="536791"/>
                    <a:pt x="431819" y="541061"/>
                    <a:pt x="452111" y="545330"/>
                  </a:cubicBezTo>
                  <a:cubicBezTo>
                    <a:pt x="454648" y="545686"/>
                    <a:pt x="453923" y="549600"/>
                    <a:pt x="451386" y="549244"/>
                  </a:cubicBezTo>
                  <a:cubicBezTo>
                    <a:pt x="430007" y="546398"/>
                    <a:pt x="388335" y="538926"/>
                    <a:pt x="390147" y="510104"/>
                  </a:cubicBezTo>
                  <a:close/>
                  <a:moveTo>
                    <a:pt x="317351" y="495121"/>
                  </a:moveTo>
                  <a:cubicBezTo>
                    <a:pt x="320224" y="494393"/>
                    <a:pt x="321301" y="498759"/>
                    <a:pt x="318428" y="499850"/>
                  </a:cubicBezTo>
                  <a:cubicBezTo>
                    <a:pt x="300834" y="504216"/>
                    <a:pt x="279648" y="511492"/>
                    <a:pt x="262053" y="501306"/>
                  </a:cubicBezTo>
                  <a:cubicBezTo>
                    <a:pt x="261335" y="500942"/>
                    <a:pt x="262053" y="499850"/>
                    <a:pt x="263131" y="499850"/>
                  </a:cubicBezTo>
                  <a:cubicBezTo>
                    <a:pt x="282162" y="503852"/>
                    <a:pt x="298320" y="499487"/>
                    <a:pt x="317351" y="495121"/>
                  </a:cubicBezTo>
                  <a:close/>
                  <a:moveTo>
                    <a:pt x="327841" y="479090"/>
                  </a:moveTo>
                  <a:cubicBezTo>
                    <a:pt x="330376" y="476931"/>
                    <a:pt x="333998" y="480889"/>
                    <a:pt x="331463" y="482688"/>
                  </a:cubicBezTo>
                  <a:cubicBezTo>
                    <a:pt x="307198" y="501040"/>
                    <a:pt x="263013" y="503558"/>
                    <a:pt x="239472" y="483048"/>
                  </a:cubicBezTo>
                  <a:cubicBezTo>
                    <a:pt x="239110" y="482329"/>
                    <a:pt x="240197" y="481249"/>
                    <a:pt x="240921" y="481609"/>
                  </a:cubicBezTo>
                  <a:cubicBezTo>
                    <a:pt x="264824" y="497081"/>
                    <a:pt x="305387" y="498161"/>
                    <a:pt x="327841" y="479090"/>
                  </a:cubicBezTo>
                  <a:close/>
                  <a:moveTo>
                    <a:pt x="283561" y="461184"/>
                  </a:moveTo>
                  <a:cubicBezTo>
                    <a:pt x="284921" y="459468"/>
                    <a:pt x="287983" y="461184"/>
                    <a:pt x="286622" y="463244"/>
                  </a:cubicBezTo>
                  <a:cubicBezTo>
                    <a:pt x="285602" y="465303"/>
                    <a:pt x="284581" y="467706"/>
                    <a:pt x="283561" y="469422"/>
                  </a:cubicBezTo>
                  <a:cubicBezTo>
                    <a:pt x="282200" y="471825"/>
                    <a:pt x="278798" y="469765"/>
                    <a:pt x="280159" y="467706"/>
                  </a:cubicBezTo>
                  <a:cubicBezTo>
                    <a:pt x="281179" y="465303"/>
                    <a:pt x="282200" y="463244"/>
                    <a:pt x="283561" y="461184"/>
                  </a:cubicBezTo>
                  <a:close/>
                  <a:moveTo>
                    <a:pt x="276681" y="456904"/>
                  </a:moveTo>
                  <a:cubicBezTo>
                    <a:pt x="278093" y="454706"/>
                    <a:pt x="281620" y="456904"/>
                    <a:pt x="280209" y="459102"/>
                  </a:cubicBezTo>
                  <a:cubicBezTo>
                    <a:pt x="279151" y="461666"/>
                    <a:pt x="278093" y="464231"/>
                    <a:pt x="276681" y="466429"/>
                  </a:cubicBezTo>
                  <a:cubicBezTo>
                    <a:pt x="275623" y="468627"/>
                    <a:pt x="272448" y="467161"/>
                    <a:pt x="273154" y="464963"/>
                  </a:cubicBezTo>
                  <a:cubicBezTo>
                    <a:pt x="274212" y="462033"/>
                    <a:pt x="275270" y="459835"/>
                    <a:pt x="276681" y="456904"/>
                  </a:cubicBezTo>
                  <a:close/>
                  <a:moveTo>
                    <a:pt x="270437" y="455619"/>
                  </a:moveTo>
                  <a:cubicBezTo>
                    <a:pt x="271548" y="453118"/>
                    <a:pt x="275253" y="454190"/>
                    <a:pt x="274512" y="456690"/>
                  </a:cubicBezTo>
                  <a:cubicBezTo>
                    <a:pt x="273401" y="459905"/>
                    <a:pt x="271178" y="462405"/>
                    <a:pt x="269326" y="464906"/>
                  </a:cubicBezTo>
                  <a:cubicBezTo>
                    <a:pt x="267844" y="467049"/>
                    <a:pt x="264510" y="464906"/>
                    <a:pt x="265621" y="462763"/>
                  </a:cubicBezTo>
                  <a:cubicBezTo>
                    <a:pt x="267474" y="460619"/>
                    <a:pt x="269326" y="458476"/>
                    <a:pt x="270437" y="455619"/>
                  </a:cubicBezTo>
                  <a:close/>
                  <a:moveTo>
                    <a:pt x="262190" y="452060"/>
                  </a:moveTo>
                  <a:cubicBezTo>
                    <a:pt x="263655" y="449943"/>
                    <a:pt x="267319" y="452060"/>
                    <a:pt x="265487" y="454176"/>
                  </a:cubicBezTo>
                  <a:cubicBezTo>
                    <a:pt x="264022" y="456293"/>
                    <a:pt x="263655" y="459115"/>
                    <a:pt x="261824" y="460879"/>
                  </a:cubicBezTo>
                  <a:cubicBezTo>
                    <a:pt x="260725" y="462290"/>
                    <a:pt x="258526" y="461938"/>
                    <a:pt x="258160" y="460174"/>
                  </a:cubicBezTo>
                  <a:cubicBezTo>
                    <a:pt x="258160" y="456999"/>
                    <a:pt x="260358" y="454176"/>
                    <a:pt x="262190" y="452060"/>
                  </a:cubicBezTo>
                  <a:close/>
                  <a:moveTo>
                    <a:pt x="254986" y="452003"/>
                  </a:moveTo>
                  <a:cubicBezTo>
                    <a:pt x="256006" y="449943"/>
                    <a:pt x="259408" y="451659"/>
                    <a:pt x="258387" y="453376"/>
                  </a:cubicBezTo>
                  <a:cubicBezTo>
                    <a:pt x="257367" y="455778"/>
                    <a:pt x="256006" y="457838"/>
                    <a:pt x="254645" y="460240"/>
                  </a:cubicBezTo>
                  <a:cubicBezTo>
                    <a:pt x="253625" y="462300"/>
                    <a:pt x="250223" y="460584"/>
                    <a:pt x="251584" y="458181"/>
                  </a:cubicBezTo>
                  <a:cubicBezTo>
                    <a:pt x="252604" y="456122"/>
                    <a:pt x="253965" y="454062"/>
                    <a:pt x="254986" y="452003"/>
                  </a:cubicBezTo>
                  <a:close/>
                  <a:moveTo>
                    <a:pt x="249608" y="448966"/>
                  </a:moveTo>
                  <a:cubicBezTo>
                    <a:pt x="251042" y="446768"/>
                    <a:pt x="254627" y="448966"/>
                    <a:pt x="253193" y="451164"/>
                  </a:cubicBezTo>
                  <a:cubicBezTo>
                    <a:pt x="251401" y="453729"/>
                    <a:pt x="249967" y="456293"/>
                    <a:pt x="248533" y="458492"/>
                  </a:cubicBezTo>
                  <a:cubicBezTo>
                    <a:pt x="246741" y="460690"/>
                    <a:pt x="243873" y="458858"/>
                    <a:pt x="244948" y="456293"/>
                  </a:cubicBezTo>
                  <a:cubicBezTo>
                    <a:pt x="246024" y="453729"/>
                    <a:pt x="248175" y="451531"/>
                    <a:pt x="249608" y="448966"/>
                  </a:cubicBezTo>
                  <a:close/>
                  <a:moveTo>
                    <a:pt x="243271" y="445770"/>
                  </a:moveTo>
                  <a:cubicBezTo>
                    <a:pt x="244803" y="443593"/>
                    <a:pt x="248252" y="445407"/>
                    <a:pt x="246719" y="447947"/>
                  </a:cubicBezTo>
                  <a:cubicBezTo>
                    <a:pt x="245570" y="449762"/>
                    <a:pt x="243654" y="451939"/>
                    <a:pt x="242504" y="453753"/>
                  </a:cubicBezTo>
                  <a:cubicBezTo>
                    <a:pt x="242121" y="454479"/>
                    <a:pt x="242121" y="455205"/>
                    <a:pt x="241355" y="455205"/>
                  </a:cubicBezTo>
                  <a:lnTo>
                    <a:pt x="240972" y="455205"/>
                  </a:lnTo>
                  <a:cubicBezTo>
                    <a:pt x="239822" y="455930"/>
                    <a:pt x="238289" y="455567"/>
                    <a:pt x="237906" y="453753"/>
                  </a:cubicBezTo>
                  <a:cubicBezTo>
                    <a:pt x="237523" y="452302"/>
                    <a:pt x="238289" y="451939"/>
                    <a:pt x="239439" y="450487"/>
                  </a:cubicBezTo>
                  <a:cubicBezTo>
                    <a:pt x="240205" y="448673"/>
                    <a:pt x="241738" y="447222"/>
                    <a:pt x="243271" y="445770"/>
                  </a:cubicBezTo>
                  <a:close/>
                  <a:moveTo>
                    <a:pt x="237767" y="443048"/>
                  </a:moveTo>
                  <a:cubicBezTo>
                    <a:pt x="238500" y="442006"/>
                    <a:pt x="240332" y="443048"/>
                    <a:pt x="239599" y="444090"/>
                  </a:cubicBezTo>
                  <a:cubicBezTo>
                    <a:pt x="238134" y="446868"/>
                    <a:pt x="236668" y="449993"/>
                    <a:pt x="234470" y="452076"/>
                  </a:cubicBezTo>
                  <a:cubicBezTo>
                    <a:pt x="233371" y="452771"/>
                    <a:pt x="231173" y="451729"/>
                    <a:pt x="231906" y="450340"/>
                  </a:cubicBezTo>
                  <a:cubicBezTo>
                    <a:pt x="233005" y="447562"/>
                    <a:pt x="235936" y="445479"/>
                    <a:pt x="237767" y="443048"/>
                  </a:cubicBezTo>
                  <a:close/>
                  <a:moveTo>
                    <a:pt x="231627" y="438332"/>
                  </a:moveTo>
                  <a:cubicBezTo>
                    <a:pt x="232307" y="437243"/>
                    <a:pt x="234008" y="437969"/>
                    <a:pt x="233668" y="439420"/>
                  </a:cubicBezTo>
                  <a:cubicBezTo>
                    <a:pt x="232307" y="442323"/>
                    <a:pt x="230606" y="445226"/>
                    <a:pt x="228565" y="447766"/>
                  </a:cubicBezTo>
                  <a:cubicBezTo>
                    <a:pt x="227204" y="449580"/>
                    <a:pt x="224823" y="448129"/>
                    <a:pt x="225843" y="445952"/>
                  </a:cubicBezTo>
                  <a:cubicBezTo>
                    <a:pt x="227204" y="443049"/>
                    <a:pt x="229926" y="441235"/>
                    <a:pt x="231627" y="438332"/>
                  </a:cubicBezTo>
                  <a:close/>
                  <a:moveTo>
                    <a:pt x="228651" y="435479"/>
                  </a:moveTo>
                  <a:cubicBezTo>
                    <a:pt x="229398" y="434068"/>
                    <a:pt x="232387" y="435832"/>
                    <a:pt x="231266" y="437596"/>
                  </a:cubicBezTo>
                  <a:cubicBezTo>
                    <a:pt x="229025" y="440065"/>
                    <a:pt x="226783" y="443240"/>
                    <a:pt x="224169" y="445004"/>
                  </a:cubicBezTo>
                  <a:cubicBezTo>
                    <a:pt x="222301" y="446415"/>
                    <a:pt x="220060" y="445004"/>
                    <a:pt x="221180" y="442888"/>
                  </a:cubicBezTo>
                  <a:cubicBezTo>
                    <a:pt x="222675" y="440065"/>
                    <a:pt x="226410" y="437949"/>
                    <a:pt x="228651" y="435479"/>
                  </a:cubicBezTo>
                  <a:close/>
                  <a:moveTo>
                    <a:pt x="415927" y="434414"/>
                  </a:moveTo>
                  <a:cubicBezTo>
                    <a:pt x="423600" y="437185"/>
                    <a:pt x="431273" y="439264"/>
                    <a:pt x="438946" y="441688"/>
                  </a:cubicBezTo>
                  <a:cubicBezTo>
                    <a:pt x="445158" y="443420"/>
                    <a:pt x="451369" y="444113"/>
                    <a:pt x="456850" y="447230"/>
                  </a:cubicBezTo>
                  <a:cubicBezTo>
                    <a:pt x="459408" y="448615"/>
                    <a:pt x="457215" y="452772"/>
                    <a:pt x="454658" y="451386"/>
                  </a:cubicBezTo>
                  <a:cubicBezTo>
                    <a:pt x="441504" y="446191"/>
                    <a:pt x="427620" y="443420"/>
                    <a:pt x="414831" y="436839"/>
                  </a:cubicBezTo>
                  <a:cubicBezTo>
                    <a:pt x="413735" y="436146"/>
                    <a:pt x="414466" y="434068"/>
                    <a:pt x="415927" y="434414"/>
                  </a:cubicBezTo>
                  <a:close/>
                  <a:moveTo>
                    <a:pt x="223389" y="432864"/>
                  </a:moveTo>
                  <a:cubicBezTo>
                    <a:pt x="223747" y="432481"/>
                    <a:pt x="224464" y="432864"/>
                    <a:pt x="224106" y="433247"/>
                  </a:cubicBezTo>
                  <a:cubicBezTo>
                    <a:pt x="221955" y="436696"/>
                    <a:pt x="219804" y="439761"/>
                    <a:pt x="216936" y="442444"/>
                  </a:cubicBezTo>
                  <a:cubicBezTo>
                    <a:pt x="215861" y="443210"/>
                    <a:pt x="213710" y="442060"/>
                    <a:pt x="214785" y="440528"/>
                  </a:cubicBezTo>
                  <a:cubicBezTo>
                    <a:pt x="216936" y="437079"/>
                    <a:pt x="220880" y="435930"/>
                    <a:pt x="223389" y="432864"/>
                  </a:cubicBezTo>
                  <a:close/>
                  <a:moveTo>
                    <a:pt x="393690" y="431608"/>
                  </a:moveTo>
                  <a:cubicBezTo>
                    <a:pt x="414399" y="441609"/>
                    <a:pt x="437287" y="449824"/>
                    <a:pt x="460539" y="453396"/>
                  </a:cubicBezTo>
                  <a:cubicBezTo>
                    <a:pt x="464172" y="453753"/>
                    <a:pt x="463445" y="459111"/>
                    <a:pt x="459812" y="458397"/>
                  </a:cubicBezTo>
                  <a:cubicBezTo>
                    <a:pt x="436924" y="455182"/>
                    <a:pt x="410765" y="447324"/>
                    <a:pt x="392600" y="433036"/>
                  </a:cubicBezTo>
                  <a:cubicBezTo>
                    <a:pt x="391510" y="432322"/>
                    <a:pt x="392600" y="430893"/>
                    <a:pt x="393690" y="431608"/>
                  </a:cubicBezTo>
                  <a:close/>
                  <a:moveTo>
                    <a:pt x="215181" y="429091"/>
                  </a:moveTo>
                  <a:cubicBezTo>
                    <a:pt x="217272" y="427718"/>
                    <a:pt x="219711" y="430464"/>
                    <a:pt x="217969" y="431494"/>
                  </a:cubicBezTo>
                  <a:cubicBezTo>
                    <a:pt x="214833" y="434240"/>
                    <a:pt x="212394" y="437329"/>
                    <a:pt x="209258" y="439388"/>
                  </a:cubicBezTo>
                  <a:cubicBezTo>
                    <a:pt x="207864" y="440075"/>
                    <a:pt x="205773" y="438359"/>
                    <a:pt x="206818" y="436986"/>
                  </a:cubicBezTo>
                  <a:cubicBezTo>
                    <a:pt x="209258" y="434240"/>
                    <a:pt x="212394" y="431494"/>
                    <a:pt x="215181" y="429091"/>
                  </a:cubicBezTo>
                  <a:close/>
                  <a:moveTo>
                    <a:pt x="365080" y="425274"/>
                  </a:moveTo>
                  <a:cubicBezTo>
                    <a:pt x="376162" y="432944"/>
                    <a:pt x="390105" y="437693"/>
                    <a:pt x="401902" y="443172"/>
                  </a:cubicBezTo>
                  <a:cubicBezTo>
                    <a:pt x="417631" y="450477"/>
                    <a:pt x="435864" y="458878"/>
                    <a:pt x="453381" y="459974"/>
                  </a:cubicBezTo>
                  <a:cubicBezTo>
                    <a:pt x="456241" y="460339"/>
                    <a:pt x="456241" y="465453"/>
                    <a:pt x="453023" y="465088"/>
                  </a:cubicBezTo>
                  <a:cubicBezTo>
                    <a:pt x="436221" y="463992"/>
                    <a:pt x="419061" y="456321"/>
                    <a:pt x="404047" y="449016"/>
                  </a:cubicBezTo>
                  <a:cubicBezTo>
                    <a:pt x="391177" y="442806"/>
                    <a:pt x="373302" y="437327"/>
                    <a:pt x="363650" y="427100"/>
                  </a:cubicBezTo>
                  <a:cubicBezTo>
                    <a:pt x="362935" y="426004"/>
                    <a:pt x="364365" y="424543"/>
                    <a:pt x="365080" y="425274"/>
                  </a:cubicBezTo>
                  <a:close/>
                  <a:moveTo>
                    <a:pt x="499130" y="398816"/>
                  </a:moveTo>
                  <a:cubicBezTo>
                    <a:pt x="475048" y="397376"/>
                    <a:pt x="453261" y="401247"/>
                    <a:pt x="449480" y="418888"/>
                  </a:cubicBezTo>
                  <a:cubicBezTo>
                    <a:pt x="449480" y="418888"/>
                    <a:pt x="449480" y="418888"/>
                    <a:pt x="449480" y="419248"/>
                  </a:cubicBezTo>
                  <a:cubicBezTo>
                    <a:pt x="450200" y="419248"/>
                    <a:pt x="451281" y="419608"/>
                    <a:pt x="452001" y="419968"/>
                  </a:cubicBezTo>
                  <a:cubicBezTo>
                    <a:pt x="458483" y="422488"/>
                    <a:pt x="471087" y="425008"/>
                    <a:pt x="475768" y="431129"/>
                  </a:cubicBezTo>
                  <a:cubicBezTo>
                    <a:pt x="497374" y="459931"/>
                    <a:pt x="471447" y="481173"/>
                    <a:pt x="443718" y="478293"/>
                  </a:cubicBezTo>
                  <a:cubicBezTo>
                    <a:pt x="452001" y="504935"/>
                    <a:pt x="538427" y="490174"/>
                    <a:pt x="556072" y="489094"/>
                  </a:cubicBezTo>
                  <a:lnTo>
                    <a:pt x="559314" y="486730"/>
                  </a:lnTo>
                  <a:lnTo>
                    <a:pt x="528723" y="489420"/>
                  </a:lnTo>
                  <a:cubicBezTo>
                    <a:pt x="517831" y="490636"/>
                    <a:pt x="506940" y="491591"/>
                    <a:pt x="496138" y="490722"/>
                  </a:cubicBezTo>
                  <a:cubicBezTo>
                    <a:pt x="495058" y="490722"/>
                    <a:pt x="494698" y="488986"/>
                    <a:pt x="496138" y="488986"/>
                  </a:cubicBezTo>
                  <a:cubicBezTo>
                    <a:pt x="517741" y="486208"/>
                    <a:pt x="539345" y="482735"/>
                    <a:pt x="561308" y="482040"/>
                  </a:cubicBezTo>
                  <a:lnTo>
                    <a:pt x="561308" y="485277"/>
                  </a:lnTo>
                  <a:lnTo>
                    <a:pt x="572479" y="477134"/>
                  </a:lnTo>
                  <a:cubicBezTo>
                    <a:pt x="583957" y="456376"/>
                    <a:pt x="580649" y="415468"/>
                    <a:pt x="562554" y="410607"/>
                  </a:cubicBezTo>
                  <a:cubicBezTo>
                    <a:pt x="549590" y="407007"/>
                    <a:pt x="523212" y="400256"/>
                    <a:pt x="499130" y="398816"/>
                  </a:cubicBezTo>
                  <a:close/>
                  <a:moveTo>
                    <a:pt x="556830" y="380455"/>
                  </a:moveTo>
                  <a:cubicBezTo>
                    <a:pt x="577784" y="382628"/>
                    <a:pt x="601268" y="395300"/>
                    <a:pt x="606326" y="417023"/>
                  </a:cubicBezTo>
                  <a:cubicBezTo>
                    <a:pt x="607049" y="420282"/>
                    <a:pt x="602352" y="421006"/>
                    <a:pt x="601268" y="418110"/>
                  </a:cubicBezTo>
                  <a:lnTo>
                    <a:pt x="601025" y="417769"/>
                  </a:lnTo>
                  <a:lnTo>
                    <a:pt x="604735" y="441915"/>
                  </a:lnTo>
                  <a:cubicBezTo>
                    <a:pt x="604372" y="444818"/>
                    <a:pt x="599657" y="444818"/>
                    <a:pt x="599657" y="441553"/>
                  </a:cubicBezTo>
                  <a:cubicBezTo>
                    <a:pt x="600383" y="431755"/>
                    <a:pt x="598569" y="414338"/>
                    <a:pt x="590227" y="407081"/>
                  </a:cubicBezTo>
                  <a:cubicBezTo>
                    <a:pt x="582974" y="400913"/>
                    <a:pt x="573544" y="397284"/>
                    <a:pt x="564477" y="394018"/>
                  </a:cubicBezTo>
                  <a:cubicBezTo>
                    <a:pt x="547067" y="387487"/>
                    <a:pt x="528933" y="386035"/>
                    <a:pt x="510073" y="384947"/>
                  </a:cubicBezTo>
                  <a:cubicBezTo>
                    <a:pt x="508985" y="384947"/>
                    <a:pt x="508985" y="383133"/>
                    <a:pt x="510436" y="383133"/>
                  </a:cubicBezTo>
                  <a:cubicBezTo>
                    <a:pt x="536187" y="381681"/>
                    <a:pt x="560487" y="384947"/>
                    <a:pt x="584062" y="397647"/>
                  </a:cubicBezTo>
                  <a:lnTo>
                    <a:pt x="596684" y="411678"/>
                  </a:lnTo>
                  <a:lnTo>
                    <a:pt x="584333" y="394349"/>
                  </a:lnTo>
                  <a:cubicBezTo>
                    <a:pt x="576249" y="388330"/>
                    <a:pt x="566404" y="384438"/>
                    <a:pt x="556830" y="383352"/>
                  </a:cubicBezTo>
                  <a:cubicBezTo>
                    <a:pt x="555023" y="383352"/>
                    <a:pt x="555023" y="380093"/>
                    <a:pt x="556830" y="380455"/>
                  </a:cubicBezTo>
                  <a:close/>
                  <a:moveTo>
                    <a:pt x="313360" y="371724"/>
                  </a:moveTo>
                  <a:cubicBezTo>
                    <a:pt x="288873" y="377124"/>
                    <a:pt x="279510" y="383245"/>
                    <a:pt x="284191" y="395846"/>
                  </a:cubicBezTo>
                  <a:cubicBezTo>
                    <a:pt x="286352" y="398726"/>
                    <a:pt x="287792" y="399086"/>
                    <a:pt x="289593" y="400886"/>
                  </a:cubicBezTo>
                  <a:cubicBezTo>
                    <a:pt x="303997" y="413127"/>
                    <a:pt x="323083" y="416728"/>
                    <a:pt x="340368" y="423928"/>
                  </a:cubicBezTo>
                  <a:cubicBezTo>
                    <a:pt x="356213" y="430049"/>
                    <a:pt x="372057" y="436889"/>
                    <a:pt x="387542" y="443730"/>
                  </a:cubicBezTo>
                  <a:cubicBezTo>
                    <a:pt x="396905" y="448050"/>
                    <a:pt x="468926" y="486574"/>
                    <a:pt x="468206" y="453451"/>
                  </a:cubicBezTo>
                  <a:cubicBezTo>
                    <a:pt x="468026" y="447870"/>
                    <a:pt x="463704" y="442852"/>
                    <a:pt x="457048" y="438313"/>
                  </a:cubicBezTo>
                  <a:lnTo>
                    <a:pt x="449893" y="434825"/>
                  </a:lnTo>
                  <a:lnTo>
                    <a:pt x="431880" y="426044"/>
                  </a:lnTo>
                  <a:cubicBezTo>
                    <a:pt x="412839" y="418708"/>
                    <a:pt x="391683" y="412948"/>
                    <a:pt x="382860" y="408087"/>
                  </a:cubicBezTo>
                  <a:cubicBezTo>
                    <a:pt x="368816" y="399806"/>
                    <a:pt x="354772" y="391166"/>
                    <a:pt x="340368" y="383245"/>
                  </a:cubicBezTo>
                  <a:cubicBezTo>
                    <a:pt x="331725" y="378925"/>
                    <a:pt x="322723" y="373524"/>
                    <a:pt x="313360" y="371724"/>
                  </a:cubicBezTo>
                  <a:close/>
                  <a:moveTo>
                    <a:pt x="468206" y="364523"/>
                  </a:moveTo>
                  <a:cubicBezTo>
                    <a:pt x="436876" y="366324"/>
                    <a:pt x="428594" y="382885"/>
                    <a:pt x="423192" y="409887"/>
                  </a:cubicBezTo>
                  <a:cubicBezTo>
                    <a:pt x="429314" y="412047"/>
                    <a:pt x="435436" y="414208"/>
                    <a:pt x="441558" y="416368"/>
                  </a:cubicBezTo>
                  <a:cubicBezTo>
                    <a:pt x="438677" y="382525"/>
                    <a:pt x="485491" y="385765"/>
                    <a:pt x="508178" y="388645"/>
                  </a:cubicBezTo>
                  <a:cubicBezTo>
                    <a:pt x="540227" y="392606"/>
                    <a:pt x="584880" y="387925"/>
                    <a:pt x="591722" y="428249"/>
                  </a:cubicBezTo>
                  <a:cubicBezTo>
                    <a:pt x="594603" y="445530"/>
                    <a:pt x="592803" y="470012"/>
                    <a:pt x="584880" y="485853"/>
                  </a:cubicBezTo>
                  <a:cubicBezTo>
                    <a:pt x="576958" y="502415"/>
                    <a:pt x="562554" y="500255"/>
                    <a:pt x="545629" y="501335"/>
                  </a:cubicBezTo>
                  <a:cubicBezTo>
                    <a:pt x="513939" y="503135"/>
                    <a:pt x="478649" y="511416"/>
                    <a:pt x="447320" y="504935"/>
                  </a:cubicBezTo>
                  <a:cubicBezTo>
                    <a:pt x="432915" y="502055"/>
                    <a:pt x="430395" y="487654"/>
                    <a:pt x="429674" y="475773"/>
                  </a:cubicBezTo>
                  <a:cubicBezTo>
                    <a:pt x="429314" y="475413"/>
                    <a:pt x="429674" y="475053"/>
                    <a:pt x="429674" y="475053"/>
                  </a:cubicBezTo>
                  <a:cubicBezTo>
                    <a:pt x="424273" y="473612"/>
                    <a:pt x="418871" y="472172"/>
                    <a:pt x="413830" y="470012"/>
                  </a:cubicBezTo>
                  <a:cubicBezTo>
                    <a:pt x="410589" y="481533"/>
                    <a:pt x="404827" y="506375"/>
                    <a:pt x="418871" y="513936"/>
                  </a:cubicBezTo>
                  <a:cubicBezTo>
                    <a:pt x="429314" y="519336"/>
                    <a:pt x="440838" y="521136"/>
                    <a:pt x="452721" y="521496"/>
                  </a:cubicBezTo>
                  <a:cubicBezTo>
                    <a:pt x="468566" y="521856"/>
                    <a:pt x="484411" y="521496"/>
                    <a:pt x="499895" y="521856"/>
                  </a:cubicBezTo>
                  <a:cubicBezTo>
                    <a:pt x="502416" y="521856"/>
                    <a:pt x="504577" y="521856"/>
                    <a:pt x="507097" y="521856"/>
                  </a:cubicBezTo>
                  <a:cubicBezTo>
                    <a:pt x="507097" y="521856"/>
                    <a:pt x="507097" y="521496"/>
                    <a:pt x="507097" y="520776"/>
                  </a:cubicBezTo>
                  <a:cubicBezTo>
                    <a:pt x="509258" y="517896"/>
                    <a:pt x="512139" y="515736"/>
                    <a:pt x="515380" y="513216"/>
                  </a:cubicBezTo>
                  <a:cubicBezTo>
                    <a:pt x="518261" y="511056"/>
                    <a:pt x="521502" y="508535"/>
                    <a:pt x="524382" y="506015"/>
                  </a:cubicBezTo>
                  <a:cubicBezTo>
                    <a:pt x="525823" y="504215"/>
                    <a:pt x="528344" y="506735"/>
                    <a:pt x="526543" y="508175"/>
                  </a:cubicBezTo>
                  <a:cubicBezTo>
                    <a:pt x="523662" y="511056"/>
                    <a:pt x="520781" y="513576"/>
                    <a:pt x="517900" y="516096"/>
                  </a:cubicBezTo>
                  <a:cubicBezTo>
                    <a:pt x="515380" y="517896"/>
                    <a:pt x="513219" y="520416"/>
                    <a:pt x="510698" y="522216"/>
                  </a:cubicBezTo>
                  <a:cubicBezTo>
                    <a:pt x="514659" y="522216"/>
                    <a:pt x="518261" y="522216"/>
                    <a:pt x="522222" y="522216"/>
                  </a:cubicBezTo>
                  <a:cubicBezTo>
                    <a:pt x="522582" y="521856"/>
                    <a:pt x="522582" y="521856"/>
                    <a:pt x="522582" y="521496"/>
                  </a:cubicBezTo>
                  <a:cubicBezTo>
                    <a:pt x="526543" y="516456"/>
                    <a:pt x="531945" y="512496"/>
                    <a:pt x="536626" y="508535"/>
                  </a:cubicBezTo>
                  <a:cubicBezTo>
                    <a:pt x="537706" y="507095"/>
                    <a:pt x="539867" y="508895"/>
                    <a:pt x="538427" y="510696"/>
                  </a:cubicBezTo>
                  <a:cubicBezTo>
                    <a:pt x="534825" y="514296"/>
                    <a:pt x="530864" y="518616"/>
                    <a:pt x="526543" y="522216"/>
                  </a:cubicBezTo>
                  <a:cubicBezTo>
                    <a:pt x="529424" y="522216"/>
                    <a:pt x="531945" y="522216"/>
                    <a:pt x="534465" y="522216"/>
                  </a:cubicBezTo>
                  <a:cubicBezTo>
                    <a:pt x="537706" y="517536"/>
                    <a:pt x="543828" y="514296"/>
                    <a:pt x="548149" y="509975"/>
                  </a:cubicBezTo>
                  <a:cubicBezTo>
                    <a:pt x="549590" y="508895"/>
                    <a:pt x="551750" y="511056"/>
                    <a:pt x="550310" y="512496"/>
                  </a:cubicBezTo>
                  <a:cubicBezTo>
                    <a:pt x="547789" y="514656"/>
                    <a:pt x="545629" y="516816"/>
                    <a:pt x="543108" y="518976"/>
                  </a:cubicBezTo>
                  <a:cubicBezTo>
                    <a:pt x="541668" y="520056"/>
                    <a:pt x="540587" y="521496"/>
                    <a:pt x="539507" y="522216"/>
                  </a:cubicBezTo>
                  <a:cubicBezTo>
                    <a:pt x="541307" y="522216"/>
                    <a:pt x="543468" y="522216"/>
                    <a:pt x="545629" y="522216"/>
                  </a:cubicBezTo>
                  <a:cubicBezTo>
                    <a:pt x="549590" y="518256"/>
                    <a:pt x="554271" y="514656"/>
                    <a:pt x="558232" y="509975"/>
                  </a:cubicBezTo>
                  <a:cubicBezTo>
                    <a:pt x="558953" y="508895"/>
                    <a:pt x="561113" y="510696"/>
                    <a:pt x="560033" y="511776"/>
                  </a:cubicBezTo>
                  <a:cubicBezTo>
                    <a:pt x="557512" y="515736"/>
                    <a:pt x="554271" y="518976"/>
                    <a:pt x="550670" y="522216"/>
                  </a:cubicBezTo>
                  <a:cubicBezTo>
                    <a:pt x="552471" y="522216"/>
                    <a:pt x="554631" y="522216"/>
                    <a:pt x="556432" y="522216"/>
                  </a:cubicBezTo>
                  <a:cubicBezTo>
                    <a:pt x="556792" y="522216"/>
                    <a:pt x="556792" y="522216"/>
                    <a:pt x="556792" y="522216"/>
                  </a:cubicBezTo>
                  <a:cubicBezTo>
                    <a:pt x="559313" y="517896"/>
                    <a:pt x="563994" y="514656"/>
                    <a:pt x="567595" y="510336"/>
                  </a:cubicBezTo>
                  <a:cubicBezTo>
                    <a:pt x="568676" y="508535"/>
                    <a:pt x="571556" y="509975"/>
                    <a:pt x="570476" y="512136"/>
                  </a:cubicBezTo>
                  <a:cubicBezTo>
                    <a:pt x="568676" y="515736"/>
                    <a:pt x="565435" y="519336"/>
                    <a:pt x="562554" y="522216"/>
                  </a:cubicBezTo>
                  <a:cubicBezTo>
                    <a:pt x="563634" y="522216"/>
                    <a:pt x="564714" y="522216"/>
                    <a:pt x="565795" y="522216"/>
                  </a:cubicBezTo>
                  <a:cubicBezTo>
                    <a:pt x="568676" y="518256"/>
                    <a:pt x="572997" y="515016"/>
                    <a:pt x="576238" y="511416"/>
                  </a:cubicBezTo>
                  <a:cubicBezTo>
                    <a:pt x="577318" y="510696"/>
                    <a:pt x="578758" y="511776"/>
                    <a:pt x="578038" y="513216"/>
                  </a:cubicBezTo>
                  <a:cubicBezTo>
                    <a:pt x="576598" y="515736"/>
                    <a:pt x="574797" y="517896"/>
                    <a:pt x="572637" y="520056"/>
                  </a:cubicBezTo>
                  <a:cubicBezTo>
                    <a:pt x="572277" y="520776"/>
                    <a:pt x="571556" y="521856"/>
                    <a:pt x="570836" y="522216"/>
                  </a:cubicBezTo>
                  <a:cubicBezTo>
                    <a:pt x="572637" y="522216"/>
                    <a:pt x="574077" y="522216"/>
                    <a:pt x="575878" y="522216"/>
                  </a:cubicBezTo>
                  <a:cubicBezTo>
                    <a:pt x="578398" y="518256"/>
                    <a:pt x="582720" y="515016"/>
                    <a:pt x="585961" y="511416"/>
                  </a:cubicBezTo>
                  <a:cubicBezTo>
                    <a:pt x="587401" y="509975"/>
                    <a:pt x="590282" y="512496"/>
                    <a:pt x="588481" y="514296"/>
                  </a:cubicBezTo>
                  <a:cubicBezTo>
                    <a:pt x="586321" y="516816"/>
                    <a:pt x="584160" y="519696"/>
                    <a:pt x="581639" y="522216"/>
                  </a:cubicBezTo>
                  <a:cubicBezTo>
                    <a:pt x="585961" y="522577"/>
                    <a:pt x="590282" y="522577"/>
                    <a:pt x="594603" y="522216"/>
                  </a:cubicBezTo>
                  <a:cubicBezTo>
                    <a:pt x="594603" y="521856"/>
                    <a:pt x="594603" y="521856"/>
                    <a:pt x="594963" y="521496"/>
                  </a:cubicBezTo>
                  <a:cubicBezTo>
                    <a:pt x="597484" y="518256"/>
                    <a:pt x="600005" y="515016"/>
                    <a:pt x="602886" y="512136"/>
                  </a:cubicBezTo>
                  <a:cubicBezTo>
                    <a:pt x="603606" y="511056"/>
                    <a:pt x="605406" y="512496"/>
                    <a:pt x="604686" y="513576"/>
                  </a:cubicBezTo>
                  <a:cubicBezTo>
                    <a:pt x="602886" y="516456"/>
                    <a:pt x="601085" y="519336"/>
                    <a:pt x="598924" y="521856"/>
                  </a:cubicBezTo>
                  <a:cubicBezTo>
                    <a:pt x="600725" y="521496"/>
                    <a:pt x="602526" y="521496"/>
                    <a:pt x="604326" y="521496"/>
                  </a:cubicBezTo>
                  <a:cubicBezTo>
                    <a:pt x="616210" y="508895"/>
                    <a:pt x="622331" y="495214"/>
                    <a:pt x="623052" y="479733"/>
                  </a:cubicBezTo>
                  <a:cubicBezTo>
                    <a:pt x="624132" y="472532"/>
                    <a:pt x="625932" y="466052"/>
                    <a:pt x="627373" y="458851"/>
                  </a:cubicBezTo>
                  <a:cubicBezTo>
                    <a:pt x="633135" y="430049"/>
                    <a:pt x="638896" y="377845"/>
                    <a:pt x="598204" y="374964"/>
                  </a:cubicBezTo>
                  <a:cubicBezTo>
                    <a:pt x="575878" y="373164"/>
                    <a:pt x="553191" y="372084"/>
                    <a:pt x="530504" y="370644"/>
                  </a:cubicBezTo>
                  <a:cubicBezTo>
                    <a:pt x="509978" y="368844"/>
                    <a:pt x="488732" y="363443"/>
                    <a:pt x="468206" y="364523"/>
                  </a:cubicBezTo>
                  <a:close/>
                  <a:moveTo>
                    <a:pt x="208414" y="348861"/>
                  </a:moveTo>
                  <a:lnTo>
                    <a:pt x="216892" y="356060"/>
                  </a:lnTo>
                  <a:lnTo>
                    <a:pt x="213250" y="354803"/>
                  </a:lnTo>
                  <a:close/>
                  <a:moveTo>
                    <a:pt x="367245" y="343777"/>
                  </a:moveTo>
                  <a:cubicBezTo>
                    <a:pt x="367245" y="341993"/>
                    <a:pt x="369422" y="341993"/>
                    <a:pt x="369785" y="343777"/>
                  </a:cubicBezTo>
                  <a:cubicBezTo>
                    <a:pt x="370510" y="353409"/>
                    <a:pt x="370510" y="364111"/>
                    <a:pt x="362527" y="371603"/>
                  </a:cubicBezTo>
                  <a:cubicBezTo>
                    <a:pt x="361076" y="373386"/>
                    <a:pt x="358173" y="371246"/>
                    <a:pt x="359625" y="369105"/>
                  </a:cubicBezTo>
                  <a:cubicBezTo>
                    <a:pt x="361802" y="365181"/>
                    <a:pt x="365067" y="361971"/>
                    <a:pt x="366156" y="357333"/>
                  </a:cubicBezTo>
                  <a:cubicBezTo>
                    <a:pt x="367245" y="352695"/>
                    <a:pt x="367245" y="348414"/>
                    <a:pt x="367245" y="343777"/>
                  </a:cubicBezTo>
                  <a:close/>
                  <a:moveTo>
                    <a:pt x="173975" y="336724"/>
                  </a:moveTo>
                  <a:cubicBezTo>
                    <a:pt x="174705" y="335643"/>
                    <a:pt x="176531" y="337084"/>
                    <a:pt x="175801" y="338165"/>
                  </a:cubicBezTo>
                  <a:cubicBezTo>
                    <a:pt x="165577" y="355819"/>
                    <a:pt x="180912" y="369870"/>
                    <a:pt x="193692" y="381039"/>
                  </a:cubicBezTo>
                  <a:cubicBezTo>
                    <a:pt x="195883" y="383201"/>
                    <a:pt x="192597" y="386083"/>
                    <a:pt x="190771" y="384281"/>
                  </a:cubicBezTo>
                  <a:cubicBezTo>
                    <a:pt x="176531" y="372752"/>
                    <a:pt x="159735" y="354738"/>
                    <a:pt x="173975" y="336724"/>
                  </a:cubicBezTo>
                  <a:close/>
                  <a:moveTo>
                    <a:pt x="314252" y="331933"/>
                  </a:moveTo>
                  <a:cubicBezTo>
                    <a:pt x="318485" y="335788"/>
                    <a:pt x="321307" y="341746"/>
                    <a:pt x="320602" y="347003"/>
                  </a:cubicBezTo>
                  <a:cubicBezTo>
                    <a:pt x="319896" y="352260"/>
                    <a:pt x="316368" y="357518"/>
                    <a:pt x="310724" y="356817"/>
                  </a:cubicBezTo>
                  <a:cubicBezTo>
                    <a:pt x="308960" y="356466"/>
                    <a:pt x="308960" y="354013"/>
                    <a:pt x="310371" y="353662"/>
                  </a:cubicBezTo>
                  <a:cubicBezTo>
                    <a:pt x="312135" y="352260"/>
                    <a:pt x="314605" y="352260"/>
                    <a:pt x="315663" y="349807"/>
                  </a:cubicBezTo>
                  <a:cubicBezTo>
                    <a:pt x="316721" y="348055"/>
                    <a:pt x="316721" y="346302"/>
                    <a:pt x="316721" y="344550"/>
                  </a:cubicBezTo>
                  <a:cubicBezTo>
                    <a:pt x="316368" y="340695"/>
                    <a:pt x="314957" y="336839"/>
                    <a:pt x="312488" y="334035"/>
                  </a:cubicBezTo>
                  <a:cubicBezTo>
                    <a:pt x="311430" y="332634"/>
                    <a:pt x="313193" y="330881"/>
                    <a:pt x="314252" y="331933"/>
                  </a:cubicBezTo>
                  <a:close/>
                  <a:moveTo>
                    <a:pt x="369372" y="331243"/>
                  </a:moveTo>
                  <a:cubicBezTo>
                    <a:pt x="383227" y="346441"/>
                    <a:pt x="380802" y="362724"/>
                    <a:pt x="368679" y="377560"/>
                  </a:cubicBezTo>
                  <a:cubicBezTo>
                    <a:pt x="367640" y="379731"/>
                    <a:pt x="364523" y="376836"/>
                    <a:pt x="365909" y="375389"/>
                  </a:cubicBezTo>
                  <a:cubicBezTo>
                    <a:pt x="370411" y="368876"/>
                    <a:pt x="376646" y="360553"/>
                    <a:pt x="375607" y="352230"/>
                  </a:cubicBezTo>
                  <a:cubicBezTo>
                    <a:pt x="374914" y="344632"/>
                    <a:pt x="371797" y="338118"/>
                    <a:pt x="368679" y="331605"/>
                  </a:cubicBezTo>
                  <a:cubicBezTo>
                    <a:pt x="368679" y="331243"/>
                    <a:pt x="369372" y="330881"/>
                    <a:pt x="369372" y="331243"/>
                  </a:cubicBezTo>
                  <a:close/>
                  <a:moveTo>
                    <a:pt x="309700" y="319768"/>
                  </a:moveTo>
                  <a:cubicBezTo>
                    <a:pt x="324857" y="323737"/>
                    <a:pt x="335578" y="348993"/>
                    <a:pt x="320051" y="358013"/>
                  </a:cubicBezTo>
                  <a:cubicBezTo>
                    <a:pt x="318203" y="359095"/>
                    <a:pt x="316354" y="356209"/>
                    <a:pt x="318203" y="355127"/>
                  </a:cubicBezTo>
                  <a:cubicBezTo>
                    <a:pt x="332621" y="347911"/>
                    <a:pt x="317833" y="326984"/>
                    <a:pt x="309330" y="320851"/>
                  </a:cubicBezTo>
                  <a:cubicBezTo>
                    <a:pt x="308960" y="320490"/>
                    <a:pt x="309330" y="319768"/>
                    <a:pt x="309700" y="319768"/>
                  </a:cubicBezTo>
                  <a:close/>
                  <a:moveTo>
                    <a:pt x="183361" y="318080"/>
                  </a:moveTo>
                  <a:lnTo>
                    <a:pt x="208414" y="348861"/>
                  </a:lnTo>
                  <a:lnTo>
                    <a:pt x="179091" y="323959"/>
                  </a:lnTo>
                  <a:close/>
                  <a:moveTo>
                    <a:pt x="169677" y="290717"/>
                  </a:moveTo>
                  <a:cubicBezTo>
                    <a:pt x="171478" y="294318"/>
                    <a:pt x="172918" y="297558"/>
                    <a:pt x="173278" y="298998"/>
                  </a:cubicBezTo>
                  <a:cubicBezTo>
                    <a:pt x="175439" y="302958"/>
                    <a:pt x="177239" y="306559"/>
                    <a:pt x="179040" y="310519"/>
                  </a:cubicBezTo>
                  <a:lnTo>
                    <a:pt x="171651" y="317641"/>
                  </a:lnTo>
                  <a:lnTo>
                    <a:pt x="154949" y="303457"/>
                  </a:lnTo>
                  <a:close/>
                  <a:moveTo>
                    <a:pt x="256365" y="289998"/>
                  </a:moveTo>
                  <a:lnTo>
                    <a:pt x="270739" y="378251"/>
                  </a:lnTo>
                  <a:lnTo>
                    <a:pt x="271365" y="382094"/>
                  </a:lnTo>
                  <a:lnTo>
                    <a:pt x="268127" y="390952"/>
                  </a:lnTo>
                  <a:cubicBezTo>
                    <a:pt x="268031" y="396566"/>
                    <a:pt x="270147" y="401787"/>
                    <a:pt x="275189" y="405567"/>
                  </a:cubicBezTo>
                  <a:lnTo>
                    <a:pt x="216892" y="356060"/>
                  </a:lnTo>
                  <a:lnTo>
                    <a:pt x="231559" y="361126"/>
                  </a:lnTo>
                  <a:cubicBezTo>
                    <a:pt x="237535" y="361261"/>
                    <a:pt x="243184" y="359573"/>
                    <a:pt x="247911" y="356513"/>
                  </a:cubicBezTo>
                  <a:lnTo>
                    <a:pt x="253013" y="350451"/>
                  </a:lnTo>
                  <a:lnTo>
                    <a:pt x="258725" y="343664"/>
                  </a:lnTo>
                  <a:cubicBezTo>
                    <a:pt x="261009" y="338309"/>
                    <a:pt x="261775" y="332031"/>
                    <a:pt x="260424" y="325280"/>
                  </a:cubicBezTo>
                  <a:cubicBezTo>
                    <a:pt x="261504" y="323480"/>
                    <a:pt x="261504" y="321320"/>
                    <a:pt x="260064" y="319160"/>
                  </a:cubicBezTo>
                  <a:cubicBezTo>
                    <a:pt x="254662" y="311959"/>
                    <a:pt x="250341" y="304398"/>
                    <a:pt x="246740" y="297198"/>
                  </a:cubicBezTo>
                  <a:cubicBezTo>
                    <a:pt x="246740" y="296838"/>
                    <a:pt x="246740" y="296838"/>
                    <a:pt x="246740" y="296838"/>
                  </a:cubicBezTo>
                  <a:close/>
                  <a:moveTo>
                    <a:pt x="42101" y="250624"/>
                  </a:moveTo>
                  <a:cubicBezTo>
                    <a:pt x="50311" y="255915"/>
                    <a:pt x="53523" y="265793"/>
                    <a:pt x="63161" y="270379"/>
                  </a:cubicBezTo>
                  <a:cubicBezTo>
                    <a:pt x="74226" y="276024"/>
                    <a:pt x="86006" y="274613"/>
                    <a:pt x="97785" y="276729"/>
                  </a:cubicBezTo>
                  <a:cubicBezTo>
                    <a:pt x="100641" y="277082"/>
                    <a:pt x="99570" y="281315"/>
                    <a:pt x="96357" y="280610"/>
                  </a:cubicBezTo>
                  <a:cubicBezTo>
                    <a:pt x="85292" y="279199"/>
                    <a:pt x="71014" y="280610"/>
                    <a:pt x="61019" y="273554"/>
                  </a:cubicBezTo>
                  <a:cubicBezTo>
                    <a:pt x="52452" y="266851"/>
                    <a:pt x="47455" y="260149"/>
                    <a:pt x="41030" y="251329"/>
                  </a:cubicBezTo>
                  <a:cubicBezTo>
                    <a:pt x="40673" y="250976"/>
                    <a:pt x="41744" y="249918"/>
                    <a:pt x="42101" y="250624"/>
                  </a:cubicBezTo>
                  <a:close/>
                  <a:moveTo>
                    <a:pt x="210071" y="249798"/>
                  </a:moveTo>
                  <a:lnTo>
                    <a:pt x="211449" y="255074"/>
                  </a:lnTo>
                  <a:cubicBezTo>
                    <a:pt x="220452" y="279916"/>
                    <a:pt x="229455" y="305839"/>
                    <a:pt x="246020" y="326720"/>
                  </a:cubicBezTo>
                  <a:lnTo>
                    <a:pt x="240978" y="331577"/>
                  </a:lnTo>
                  <a:lnTo>
                    <a:pt x="239806" y="332706"/>
                  </a:lnTo>
                  <a:lnTo>
                    <a:pt x="239806" y="333625"/>
                  </a:lnTo>
                  <a:lnTo>
                    <a:pt x="238256" y="334200"/>
                  </a:lnTo>
                  <a:lnTo>
                    <a:pt x="229950" y="342202"/>
                  </a:lnTo>
                  <a:cubicBezTo>
                    <a:pt x="224413" y="343372"/>
                    <a:pt x="218652" y="340581"/>
                    <a:pt x="212530" y="333921"/>
                  </a:cubicBezTo>
                  <a:cubicBezTo>
                    <a:pt x="208208" y="329961"/>
                    <a:pt x="204607" y="325280"/>
                    <a:pt x="201366" y="320600"/>
                  </a:cubicBezTo>
                  <a:cubicBezTo>
                    <a:pt x="199566" y="317360"/>
                    <a:pt x="197765" y="314479"/>
                    <a:pt x="195965" y="311599"/>
                  </a:cubicBezTo>
                  <a:cubicBezTo>
                    <a:pt x="189483" y="299718"/>
                    <a:pt x="184081" y="287837"/>
                    <a:pt x="178680" y="275236"/>
                  </a:cubicBezTo>
                  <a:cubicBezTo>
                    <a:pt x="177869" y="273616"/>
                    <a:pt x="175416" y="268440"/>
                    <a:pt x="172366" y="261504"/>
                  </a:cubicBezTo>
                  <a:lnTo>
                    <a:pt x="168120" y="251075"/>
                  </a:lnTo>
                  <a:lnTo>
                    <a:pt x="189237" y="250432"/>
                  </a:lnTo>
                  <a:close/>
                  <a:moveTo>
                    <a:pt x="235773" y="249015"/>
                  </a:moveTo>
                  <a:lnTo>
                    <a:pt x="228374" y="254714"/>
                  </a:lnTo>
                  <a:lnTo>
                    <a:pt x="226767" y="249290"/>
                  </a:lnTo>
                  <a:close/>
                  <a:moveTo>
                    <a:pt x="249621" y="248594"/>
                  </a:moveTo>
                  <a:lnTo>
                    <a:pt x="254244" y="276979"/>
                  </a:lnTo>
                  <a:lnTo>
                    <a:pt x="240618" y="284597"/>
                  </a:lnTo>
                  <a:cubicBezTo>
                    <a:pt x="237017" y="276316"/>
                    <a:pt x="233776" y="268035"/>
                    <a:pt x="230535" y="259755"/>
                  </a:cubicBezTo>
                  <a:cubicBezTo>
                    <a:pt x="237377" y="257235"/>
                    <a:pt x="243499" y="253274"/>
                    <a:pt x="249621" y="248594"/>
                  </a:cubicBezTo>
                  <a:close/>
                  <a:moveTo>
                    <a:pt x="267469" y="231172"/>
                  </a:moveTo>
                  <a:cubicBezTo>
                    <a:pt x="272420" y="231087"/>
                    <a:pt x="277799" y="232483"/>
                    <a:pt x="283831" y="235993"/>
                  </a:cubicBezTo>
                  <a:cubicBezTo>
                    <a:pt x="303997" y="248234"/>
                    <a:pt x="318761" y="266955"/>
                    <a:pt x="337487" y="281357"/>
                  </a:cubicBezTo>
                  <a:cubicBezTo>
                    <a:pt x="355852" y="295038"/>
                    <a:pt x="406627" y="328160"/>
                    <a:pt x="400146" y="357683"/>
                  </a:cubicBezTo>
                  <a:cubicBezTo>
                    <a:pt x="399425" y="359483"/>
                    <a:pt x="399785" y="359843"/>
                    <a:pt x="398705" y="361643"/>
                  </a:cubicBezTo>
                  <a:lnTo>
                    <a:pt x="397985" y="363443"/>
                  </a:lnTo>
                  <a:cubicBezTo>
                    <a:pt x="397625" y="364523"/>
                    <a:pt x="397625" y="364523"/>
                    <a:pt x="396905" y="365604"/>
                  </a:cubicBezTo>
                  <a:cubicBezTo>
                    <a:pt x="396545" y="366684"/>
                    <a:pt x="395464" y="368484"/>
                    <a:pt x="394744" y="368844"/>
                  </a:cubicBezTo>
                  <a:cubicBezTo>
                    <a:pt x="390423" y="379285"/>
                    <a:pt x="389342" y="385045"/>
                    <a:pt x="383221" y="392606"/>
                  </a:cubicBezTo>
                  <a:cubicBezTo>
                    <a:pt x="385381" y="393686"/>
                    <a:pt x="387542" y="395126"/>
                    <a:pt x="390063" y="396206"/>
                  </a:cubicBezTo>
                  <a:cubicBezTo>
                    <a:pt x="398345" y="400526"/>
                    <a:pt x="406988" y="404127"/>
                    <a:pt x="415630" y="407007"/>
                  </a:cubicBezTo>
                  <a:cubicBezTo>
                    <a:pt x="416710" y="387205"/>
                    <a:pt x="420312" y="362363"/>
                    <a:pt x="442278" y="355883"/>
                  </a:cubicBezTo>
                  <a:cubicBezTo>
                    <a:pt x="477208" y="345082"/>
                    <a:pt x="515740" y="354803"/>
                    <a:pt x="551030" y="355883"/>
                  </a:cubicBezTo>
                  <a:cubicBezTo>
                    <a:pt x="571556" y="356963"/>
                    <a:pt x="624492" y="351922"/>
                    <a:pt x="637456" y="374964"/>
                  </a:cubicBezTo>
                  <a:cubicBezTo>
                    <a:pt x="651500" y="399086"/>
                    <a:pt x="648619" y="436889"/>
                    <a:pt x="642857" y="463532"/>
                  </a:cubicBezTo>
                  <a:cubicBezTo>
                    <a:pt x="635655" y="495214"/>
                    <a:pt x="639617" y="530497"/>
                    <a:pt x="600365" y="535178"/>
                  </a:cubicBezTo>
                  <a:cubicBezTo>
                    <a:pt x="562554" y="540218"/>
                    <a:pt x="522942" y="535898"/>
                    <a:pt x="484771" y="536618"/>
                  </a:cubicBezTo>
                  <a:cubicBezTo>
                    <a:pt x="458843" y="537338"/>
                    <a:pt x="427514" y="541658"/>
                    <a:pt x="405547" y="524737"/>
                  </a:cubicBezTo>
                  <a:cubicBezTo>
                    <a:pt x="387542" y="511056"/>
                    <a:pt x="392943" y="482973"/>
                    <a:pt x="398705" y="464972"/>
                  </a:cubicBezTo>
                  <a:cubicBezTo>
                    <a:pt x="398705" y="464612"/>
                    <a:pt x="398705" y="464612"/>
                    <a:pt x="398705" y="464252"/>
                  </a:cubicBezTo>
                  <a:cubicBezTo>
                    <a:pt x="386822" y="459571"/>
                    <a:pt x="374578" y="454171"/>
                    <a:pt x="362334" y="449130"/>
                  </a:cubicBezTo>
                  <a:cubicBezTo>
                    <a:pt x="351171" y="458851"/>
                    <a:pt x="338567" y="467492"/>
                    <a:pt x="324883" y="473612"/>
                  </a:cubicBezTo>
                  <a:cubicBezTo>
                    <a:pt x="318761" y="476493"/>
                    <a:pt x="313360" y="478293"/>
                    <a:pt x="307598" y="479373"/>
                  </a:cubicBezTo>
                  <a:lnTo>
                    <a:pt x="308678" y="479733"/>
                  </a:lnTo>
                  <a:cubicBezTo>
                    <a:pt x="275189" y="502055"/>
                    <a:pt x="226934" y="470012"/>
                    <a:pt x="198486" y="451651"/>
                  </a:cubicBezTo>
                  <a:cubicBezTo>
                    <a:pt x="164636" y="429329"/>
                    <a:pt x="122143" y="397646"/>
                    <a:pt x="113860" y="355883"/>
                  </a:cubicBezTo>
                  <a:cubicBezTo>
                    <a:pt x="110620" y="339141"/>
                    <a:pt x="117822" y="325280"/>
                    <a:pt x="128805" y="313624"/>
                  </a:cubicBezTo>
                  <a:lnTo>
                    <a:pt x="148778" y="298217"/>
                  </a:lnTo>
                  <a:lnTo>
                    <a:pt x="154949" y="303457"/>
                  </a:lnTo>
                  <a:lnTo>
                    <a:pt x="149477" y="308190"/>
                  </a:lnTo>
                  <a:cubicBezTo>
                    <a:pt x="129863" y="326518"/>
                    <a:pt x="115211" y="347782"/>
                    <a:pt x="134387" y="375324"/>
                  </a:cubicBezTo>
                  <a:cubicBezTo>
                    <a:pt x="155273" y="405927"/>
                    <a:pt x="185162" y="430049"/>
                    <a:pt x="217571" y="448050"/>
                  </a:cubicBezTo>
                  <a:cubicBezTo>
                    <a:pt x="233776" y="457411"/>
                    <a:pt x="251782" y="467852"/>
                    <a:pt x="270507" y="472532"/>
                  </a:cubicBezTo>
                  <a:lnTo>
                    <a:pt x="282031" y="474693"/>
                  </a:lnTo>
                  <a:cubicBezTo>
                    <a:pt x="295715" y="470012"/>
                    <a:pt x="310119" y="466412"/>
                    <a:pt x="322363" y="459211"/>
                  </a:cubicBezTo>
                  <a:cubicBezTo>
                    <a:pt x="331365" y="454171"/>
                    <a:pt x="339648" y="448770"/>
                    <a:pt x="347570" y="442650"/>
                  </a:cubicBezTo>
                  <a:cubicBezTo>
                    <a:pt x="346850" y="442290"/>
                    <a:pt x="346130" y="441930"/>
                    <a:pt x="345769" y="441930"/>
                  </a:cubicBezTo>
                  <a:cubicBezTo>
                    <a:pt x="331365" y="436169"/>
                    <a:pt x="315881" y="431849"/>
                    <a:pt x="302197" y="425368"/>
                  </a:cubicBezTo>
                  <a:lnTo>
                    <a:pt x="301186" y="426000"/>
                  </a:lnTo>
                  <a:lnTo>
                    <a:pt x="290673" y="432569"/>
                  </a:lnTo>
                  <a:cubicBezTo>
                    <a:pt x="288152" y="433649"/>
                    <a:pt x="285992" y="435089"/>
                    <a:pt x="283831" y="435809"/>
                  </a:cubicBezTo>
                  <a:cubicBezTo>
                    <a:pt x="268707" y="446250"/>
                    <a:pt x="249261" y="436889"/>
                    <a:pt x="234857" y="427889"/>
                  </a:cubicBezTo>
                  <a:cubicBezTo>
                    <a:pt x="214330" y="415288"/>
                    <a:pt x="192004" y="404487"/>
                    <a:pt x="172918" y="389726"/>
                  </a:cubicBezTo>
                  <a:cubicBezTo>
                    <a:pt x="150231" y="372444"/>
                    <a:pt x="148611" y="346859"/>
                    <a:pt x="161524" y="327401"/>
                  </a:cubicBezTo>
                  <a:lnTo>
                    <a:pt x="171651" y="317641"/>
                  </a:lnTo>
                  <a:lnTo>
                    <a:pt x="179091" y="323959"/>
                  </a:lnTo>
                  <a:lnTo>
                    <a:pt x="167246" y="340266"/>
                  </a:lnTo>
                  <a:cubicBezTo>
                    <a:pt x="163825" y="348592"/>
                    <a:pt x="163195" y="357323"/>
                    <a:pt x="167876" y="364883"/>
                  </a:cubicBezTo>
                  <a:cubicBezTo>
                    <a:pt x="175079" y="376764"/>
                    <a:pt x="186602" y="384325"/>
                    <a:pt x="198486" y="391166"/>
                  </a:cubicBezTo>
                  <a:cubicBezTo>
                    <a:pt x="215411" y="400886"/>
                    <a:pt x="256103" y="434009"/>
                    <a:pt x="276629" y="423928"/>
                  </a:cubicBezTo>
                  <a:cubicBezTo>
                    <a:pt x="276629" y="423928"/>
                    <a:pt x="276989" y="423928"/>
                    <a:pt x="276989" y="423568"/>
                  </a:cubicBezTo>
                  <a:cubicBezTo>
                    <a:pt x="278069" y="423208"/>
                    <a:pt x="278790" y="422488"/>
                    <a:pt x="279870" y="422128"/>
                  </a:cubicBezTo>
                  <a:cubicBezTo>
                    <a:pt x="280230" y="421408"/>
                    <a:pt x="280950" y="421048"/>
                    <a:pt x="281310" y="420328"/>
                  </a:cubicBezTo>
                  <a:lnTo>
                    <a:pt x="281310" y="420688"/>
                  </a:lnTo>
                  <a:cubicBezTo>
                    <a:pt x="283111" y="419248"/>
                    <a:pt x="284551" y="417808"/>
                    <a:pt x="285992" y="416368"/>
                  </a:cubicBezTo>
                  <a:cubicBezTo>
                    <a:pt x="283831" y="414568"/>
                    <a:pt x="281310" y="412767"/>
                    <a:pt x="279150" y="410607"/>
                  </a:cubicBezTo>
                  <a:cubicBezTo>
                    <a:pt x="276989" y="408807"/>
                    <a:pt x="277709" y="407727"/>
                    <a:pt x="275189" y="405567"/>
                  </a:cubicBezTo>
                  <a:lnTo>
                    <a:pt x="271365" y="382094"/>
                  </a:lnTo>
                  <a:lnTo>
                    <a:pt x="272030" y="380275"/>
                  </a:lnTo>
                  <a:lnTo>
                    <a:pt x="274333" y="373974"/>
                  </a:lnTo>
                  <a:cubicBezTo>
                    <a:pt x="281941" y="363263"/>
                    <a:pt x="295535" y="355163"/>
                    <a:pt x="309399" y="358043"/>
                  </a:cubicBezTo>
                  <a:cubicBezTo>
                    <a:pt x="314440" y="359123"/>
                    <a:pt x="319842" y="360923"/>
                    <a:pt x="324883" y="362723"/>
                  </a:cubicBezTo>
                  <a:cubicBezTo>
                    <a:pt x="325243" y="361283"/>
                    <a:pt x="326324" y="359843"/>
                    <a:pt x="328124" y="358763"/>
                  </a:cubicBezTo>
                  <a:cubicBezTo>
                    <a:pt x="333526" y="355523"/>
                    <a:pt x="331365" y="346882"/>
                    <a:pt x="330285" y="342202"/>
                  </a:cubicBezTo>
                  <a:cubicBezTo>
                    <a:pt x="330285" y="341842"/>
                    <a:pt x="330285" y="341842"/>
                    <a:pt x="330285" y="341842"/>
                  </a:cubicBezTo>
                  <a:cubicBezTo>
                    <a:pt x="325243" y="326360"/>
                    <a:pt x="311559" y="314119"/>
                    <a:pt x="299676" y="303318"/>
                  </a:cubicBezTo>
                  <a:cubicBezTo>
                    <a:pt x="287522" y="292247"/>
                    <a:pt x="274356" y="282392"/>
                    <a:pt x="260632" y="286965"/>
                  </a:cubicBezTo>
                  <a:lnTo>
                    <a:pt x="256365" y="289998"/>
                  </a:lnTo>
                  <a:lnTo>
                    <a:pt x="254244" y="276979"/>
                  </a:lnTo>
                  <a:lnTo>
                    <a:pt x="262675" y="272266"/>
                  </a:lnTo>
                  <a:cubicBezTo>
                    <a:pt x="270597" y="270826"/>
                    <a:pt x="278970" y="272356"/>
                    <a:pt x="287432" y="277756"/>
                  </a:cubicBezTo>
                  <a:cubicBezTo>
                    <a:pt x="305077" y="288557"/>
                    <a:pt x="328124" y="306919"/>
                    <a:pt x="337847" y="326000"/>
                  </a:cubicBezTo>
                  <a:lnTo>
                    <a:pt x="340008" y="329961"/>
                  </a:lnTo>
                  <a:cubicBezTo>
                    <a:pt x="344689" y="335361"/>
                    <a:pt x="343969" y="339681"/>
                    <a:pt x="345049" y="347602"/>
                  </a:cubicBezTo>
                  <a:cubicBezTo>
                    <a:pt x="346130" y="355883"/>
                    <a:pt x="343969" y="363083"/>
                    <a:pt x="338927" y="368484"/>
                  </a:cubicBezTo>
                  <a:cubicBezTo>
                    <a:pt x="349371" y="373164"/>
                    <a:pt x="359454" y="378925"/>
                    <a:pt x="369537" y="385045"/>
                  </a:cubicBezTo>
                  <a:cubicBezTo>
                    <a:pt x="373138" y="377485"/>
                    <a:pt x="377459" y="372804"/>
                    <a:pt x="382500" y="365604"/>
                  </a:cubicBezTo>
                  <a:cubicBezTo>
                    <a:pt x="384301" y="362723"/>
                    <a:pt x="384301" y="362003"/>
                    <a:pt x="385021" y="360563"/>
                  </a:cubicBezTo>
                  <a:cubicBezTo>
                    <a:pt x="396545" y="334281"/>
                    <a:pt x="340008" y="299718"/>
                    <a:pt x="323083" y="286757"/>
                  </a:cubicBezTo>
                  <a:cubicBezTo>
                    <a:pt x="310119" y="276316"/>
                    <a:pt x="300036" y="262275"/>
                    <a:pt x="286712" y="252554"/>
                  </a:cubicBezTo>
                  <a:cubicBezTo>
                    <a:pt x="274468" y="243913"/>
                    <a:pt x="264025" y="239233"/>
                    <a:pt x="249621" y="248594"/>
                  </a:cubicBezTo>
                  <a:lnTo>
                    <a:pt x="235773" y="249015"/>
                  </a:lnTo>
                  <a:lnTo>
                    <a:pt x="253672" y="235228"/>
                  </a:lnTo>
                  <a:cubicBezTo>
                    <a:pt x="257993" y="232820"/>
                    <a:pt x="262517" y="231256"/>
                    <a:pt x="267469" y="231172"/>
                  </a:cubicBezTo>
                  <a:close/>
                  <a:moveTo>
                    <a:pt x="38946" y="230000"/>
                  </a:moveTo>
                  <a:cubicBezTo>
                    <a:pt x="47998" y="245446"/>
                    <a:pt x="52342" y="260892"/>
                    <a:pt x="71532" y="267358"/>
                  </a:cubicBezTo>
                  <a:cubicBezTo>
                    <a:pt x="79316" y="269872"/>
                    <a:pt x="86467" y="270321"/>
                    <a:pt x="93617" y="269827"/>
                  </a:cubicBezTo>
                  <a:lnTo>
                    <a:pt x="112190" y="267146"/>
                  </a:lnTo>
                  <a:lnTo>
                    <a:pt x="106739" y="262517"/>
                  </a:lnTo>
                  <a:lnTo>
                    <a:pt x="117192" y="261735"/>
                  </a:lnTo>
                  <a:lnTo>
                    <a:pt x="139623" y="251942"/>
                  </a:lnTo>
                  <a:lnTo>
                    <a:pt x="152452" y="251551"/>
                  </a:lnTo>
                  <a:lnTo>
                    <a:pt x="166436" y="284597"/>
                  </a:lnTo>
                  <a:lnTo>
                    <a:pt x="148778" y="298217"/>
                  </a:lnTo>
                  <a:lnTo>
                    <a:pt x="116687" y="270965"/>
                  </a:lnTo>
                  <a:lnTo>
                    <a:pt x="90992" y="274721"/>
                  </a:lnTo>
                  <a:cubicBezTo>
                    <a:pt x="82484" y="274901"/>
                    <a:pt x="74066" y="273464"/>
                    <a:pt x="65739" y="268794"/>
                  </a:cubicBezTo>
                  <a:cubicBezTo>
                    <a:pt x="49084" y="260173"/>
                    <a:pt x="42567" y="247960"/>
                    <a:pt x="37860" y="230359"/>
                  </a:cubicBezTo>
                  <a:cubicBezTo>
                    <a:pt x="37498" y="229640"/>
                    <a:pt x="38584" y="229281"/>
                    <a:pt x="38946" y="230000"/>
                  </a:cubicBezTo>
                  <a:close/>
                  <a:moveTo>
                    <a:pt x="274548" y="227948"/>
                  </a:moveTo>
                  <a:lnTo>
                    <a:pt x="290776" y="229344"/>
                  </a:lnTo>
                  <a:cubicBezTo>
                    <a:pt x="291137" y="229699"/>
                    <a:pt x="290776" y="230054"/>
                    <a:pt x="290414" y="230054"/>
                  </a:cubicBezTo>
                  <a:close/>
                  <a:moveTo>
                    <a:pt x="274024" y="227879"/>
                  </a:moveTo>
                  <a:lnTo>
                    <a:pt x="274548" y="227948"/>
                  </a:lnTo>
                  <a:lnTo>
                    <a:pt x="273931" y="227895"/>
                  </a:lnTo>
                  <a:close/>
                  <a:moveTo>
                    <a:pt x="259800" y="226680"/>
                  </a:moveTo>
                  <a:lnTo>
                    <a:pt x="273931" y="227895"/>
                  </a:lnTo>
                  <a:lnTo>
                    <a:pt x="257904" y="230764"/>
                  </a:lnTo>
                  <a:cubicBezTo>
                    <a:pt x="249596" y="234315"/>
                    <a:pt x="241649" y="238931"/>
                    <a:pt x="234785" y="244968"/>
                  </a:cubicBezTo>
                  <a:cubicBezTo>
                    <a:pt x="232979" y="246388"/>
                    <a:pt x="231173" y="244613"/>
                    <a:pt x="232618" y="243192"/>
                  </a:cubicBezTo>
                  <a:cubicBezTo>
                    <a:pt x="240565" y="235203"/>
                    <a:pt x="249867" y="229344"/>
                    <a:pt x="259800" y="226680"/>
                  </a:cubicBezTo>
                  <a:close/>
                  <a:moveTo>
                    <a:pt x="169898" y="181586"/>
                  </a:moveTo>
                  <a:lnTo>
                    <a:pt x="160586" y="182368"/>
                  </a:lnTo>
                  <a:lnTo>
                    <a:pt x="151461" y="191826"/>
                  </a:lnTo>
                  <a:close/>
                  <a:moveTo>
                    <a:pt x="174707" y="167801"/>
                  </a:moveTo>
                  <a:cubicBezTo>
                    <a:pt x="176842" y="168523"/>
                    <a:pt x="176130" y="171048"/>
                    <a:pt x="174351" y="171409"/>
                  </a:cubicBezTo>
                  <a:cubicBezTo>
                    <a:pt x="166523" y="172131"/>
                    <a:pt x="159763" y="172131"/>
                    <a:pt x="153002" y="175378"/>
                  </a:cubicBezTo>
                  <a:cubicBezTo>
                    <a:pt x="147309" y="178264"/>
                    <a:pt x="142328" y="181872"/>
                    <a:pt x="138414" y="186923"/>
                  </a:cubicBezTo>
                  <a:cubicBezTo>
                    <a:pt x="137702" y="187645"/>
                    <a:pt x="135923" y="186563"/>
                    <a:pt x="136635" y="185480"/>
                  </a:cubicBezTo>
                  <a:cubicBezTo>
                    <a:pt x="144107" y="173574"/>
                    <a:pt x="160830" y="164193"/>
                    <a:pt x="174707" y="167801"/>
                  </a:cubicBezTo>
                  <a:close/>
                  <a:moveTo>
                    <a:pt x="115517" y="72478"/>
                  </a:moveTo>
                  <a:cubicBezTo>
                    <a:pt x="118092" y="72118"/>
                    <a:pt x="118092" y="76438"/>
                    <a:pt x="115517" y="76438"/>
                  </a:cubicBezTo>
                  <a:cubicBezTo>
                    <a:pt x="108896" y="77159"/>
                    <a:pt x="99333" y="80399"/>
                    <a:pt x="95654" y="86520"/>
                  </a:cubicBezTo>
                  <a:cubicBezTo>
                    <a:pt x="91976" y="91921"/>
                    <a:pt x="92344" y="98402"/>
                    <a:pt x="91976" y="104523"/>
                  </a:cubicBezTo>
                  <a:cubicBezTo>
                    <a:pt x="91976" y="106683"/>
                    <a:pt x="89034" y="106323"/>
                    <a:pt x="89034" y="104523"/>
                  </a:cubicBezTo>
                  <a:cubicBezTo>
                    <a:pt x="88666" y="97682"/>
                    <a:pt x="88298" y="88680"/>
                    <a:pt x="93447" y="82919"/>
                  </a:cubicBezTo>
                  <a:cubicBezTo>
                    <a:pt x="99333" y="77159"/>
                    <a:pt x="107425" y="72838"/>
                    <a:pt x="115517" y="72478"/>
                  </a:cubicBezTo>
                  <a:close/>
                  <a:moveTo>
                    <a:pt x="122502" y="62953"/>
                  </a:moveTo>
                  <a:cubicBezTo>
                    <a:pt x="124627" y="62593"/>
                    <a:pt x="126044" y="65835"/>
                    <a:pt x="124273" y="66556"/>
                  </a:cubicBezTo>
                  <a:cubicBezTo>
                    <a:pt x="114357" y="70879"/>
                    <a:pt x="101254" y="71600"/>
                    <a:pt x="93109" y="79166"/>
                  </a:cubicBezTo>
                  <a:cubicBezTo>
                    <a:pt x="83547" y="88173"/>
                    <a:pt x="85672" y="99702"/>
                    <a:pt x="85672" y="111591"/>
                  </a:cubicBezTo>
                  <a:cubicBezTo>
                    <a:pt x="85672" y="113033"/>
                    <a:pt x="84255" y="113033"/>
                    <a:pt x="84255" y="111952"/>
                  </a:cubicBezTo>
                  <a:cubicBezTo>
                    <a:pt x="82131" y="101143"/>
                    <a:pt x="80360" y="87813"/>
                    <a:pt x="89213" y="79166"/>
                  </a:cubicBezTo>
                  <a:cubicBezTo>
                    <a:pt x="98421" y="70159"/>
                    <a:pt x="110816" y="67277"/>
                    <a:pt x="122502" y="62953"/>
                  </a:cubicBezTo>
                  <a:close/>
                  <a:moveTo>
                    <a:pt x="191554" y="47202"/>
                  </a:moveTo>
                  <a:cubicBezTo>
                    <a:pt x="184712" y="45717"/>
                    <a:pt x="176879" y="46617"/>
                    <a:pt x="169677" y="48057"/>
                  </a:cubicBezTo>
                  <a:cubicBezTo>
                    <a:pt x="154192" y="51297"/>
                    <a:pt x="139068" y="56698"/>
                    <a:pt x="123943" y="59578"/>
                  </a:cubicBezTo>
                  <a:cubicBezTo>
                    <a:pt x="102337" y="64258"/>
                    <a:pt x="77490" y="69299"/>
                    <a:pt x="77850" y="97021"/>
                  </a:cubicBezTo>
                  <a:cubicBezTo>
                    <a:pt x="78210" y="116823"/>
                    <a:pt x="82891" y="135904"/>
                    <a:pt x="85772" y="155706"/>
                  </a:cubicBezTo>
                  <a:cubicBezTo>
                    <a:pt x="88293" y="169747"/>
                    <a:pt x="87933" y="187749"/>
                    <a:pt x="95135" y="200350"/>
                  </a:cubicBezTo>
                  <a:cubicBezTo>
                    <a:pt x="104858" y="217991"/>
                    <a:pt x="126464" y="211871"/>
                    <a:pt x="142309" y="206830"/>
                  </a:cubicBezTo>
                  <a:lnTo>
                    <a:pt x="147151" y="196294"/>
                  </a:lnTo>
                  <a:lnTo>
                    <a:pt x="139699" y="204018"/>
                  </a:lnTo>
                  <a:cubicBezTo>
                    <a:pt x="139334" y="205106"/>
                    <a:pt x="137510" y="204743"/>
                    <a:pt x="137510" y="203656"/>
                  </a:cubicBezTo>
                  <a:cubicBezTo>
                    <a:pt x="140429" y="179016"/>
                    <a:pt x="172899" y="172131"/>
                    <a:pt x="193329" y="175754"/>
                  </a:cubicBezTo>
                  <a:cubicBezTo>
                    <a:pt x="195883" y="176479"/>
                    <a:pt x="194424" y="180465"/>
                    <a:pt x="191870" y="179740"/>
                  </a:cubicBezTo>
                  <a:lnTo>
                    <a:pt x="178832" y="180835"/>
                  </a:lnTo>
                  <a:lnTo>
                    <a:pt x="202447" y="188109"/>
                  </a:lnTo>
                  <a:cubicBezTo>
                    <a:pt x="202807" y="186668"/>
                    <a:pt x="203887" y="185588"/>
                    <a:pt x="205328" y="184508"/>
                  </a:cubicBezTo>
                  <a:cubicBezTo>
                    <a:pt x="215050" y="178388"/>
                    <a:pt x="228374" y="173707"/>
                    <a:pt x="228014" y="159666"/>
                  </a:cubicBezTo>
                  <a:cubicBezTo>
                    <a:pt x="227654" y="147065"/>
                    <a:pt x="225133" y="135904"/>
                    <a:pt x="221532" y="124023"/>
                  </a:cubicBezTo>
                  <a:cubicBezTo>
                    <a:pt x="217211" y="110702"/>
                    <a:pt x="212890" y="97741"/>
                    <a:pt x="211449" y="83700"/>
                  </a:cubicBezTo>
                  <a:cubicBezTo>
                    <a:pt x="210369" y="76499"/>
                    <a:pt x="210009" y="67859"/>
                    <a:pt x="207488" y="60658"/>
                  </a:cubicBezTo>
                  <a:cubicBezTo>
                    <a:pt x="204247" y="52557"/>
                    <a:pt x="198396" y="48687"/>
                    <a:pt x="191554" y="47202"/>
                  </a:cubicBezTo>
                  <a:close/>
                  <a:moveTo>
                    <a:pt x="32003" y="16067"/>
                  </a:moveTo>
                  <a:cubicBezTo>
                    <a:pt x="34567" y="14968"/>
                    <a:pt x="37132" y="18998"/>
                    <a:pt x="34201" y="20463"/>
                  </a:cubicBezTo>
                  <a:cubicBezTo>
                    <a:pt x="19181" y="26691"/>
                    <a:pt x="6725" y="39880"/>
                    <a:pt x="2329" y="55999"/>
                  </a:cubicBezTo>
                  <a:cubicBezTo>
                    <a:pt x="1962" y="57465"/>
                    <a:pt x="-602" y="56732"/>
                    <a:pt x="131" y="55266"/>
                  </a:cubicBezTo>
                  <a:cubicBezTo>
                    <a:pt x="3794" y="38414"/>
                    <a:pt x="16250" y="22661"/>
                    <a:pt x="32003" y="16067"/>
                  </a:cubicBezTo>
                  <a:close/>
                  <a:moveTo>
                    <a:pt x="74808" y="13742"/>
                  </a:moveTo>
                  <a:cubicBezTo>
                    <a:pt x="77331" y="13381"/>
                    <a:pt x="78412" y="17357"/>
                    <a:pt x="75889" y="18080"/>
                  </a:cubicBezTo>
                  <a:cubicBezTo>
                    <a:pt x="58227" y="21694"/>
                    <a:pt x="39844" y="29284"/>
                    <a:pt x="27589" y="43019"/>
                  </a:cubicBezTo>
                  <a:cubicBezTo>
                    <a:pt x="15334" y="57115"/>
                    <a:pt x="11369" y="74464"/>
                    <a:pt x="8846" y="92897"/>
                  </a:cubicBezTo>
                  <a:cubicBezTo>
                    <a:pt x="8846" y="93981"/>
                    <a:pt x="7043" y="93981"/>
                    <a:pt x="7043" y="92897"/>
                  </a:cubicBezTo>
                  <a:cubicBezTo>
                    <a:pt x="5602" y="72476"/>
                    <a:pt x="12901" y="54314"/>
                    <a:pt x="25381" y="40443"/>
                  </a:cubicBezTo>
                  <a:lnTo>
                    <a:pt x="38547" y="30147"/>
                  </a:lnTo>
                  <a:lnTo>
                    <a:pt x="20102" y="42703"/>
                  </a:lnTo>
                  <a:cubicBezTo>
                    <a:pt x="14021" y="51055"/>
                    <a:pt x="7224" y="61223"/>
                    <a:pt x="4362" y="71028"/>
                  </a:cubicBezTo>
                  <a:cubicBezTo>
                    <a:pt x="4362" y="71755"/>
                    <a:pt x="3646" y="71755"/>
                    <a:pt x="3288" y="71028"/>
                  </a:cubicBezTo>
                  <a:cubicBezTo>
                    <a:pt x="2573" y="64855"/>
                    <a:pt x="5793" y="60860"/>
                    <a:pt x="8297" y="55776"/>
                  </a:cubicBezTo>
                  <a:cubicBezTo>
                    <a:pt x="11159" y="49239"/>
                    <a:pt x="14379" y="43066"/>
                    <a:pt x="19029" y="37619"/>
                  </a:cubicBezTo>
                  <a:cubicBezTo>
                    <a:pt x="26900" y="27814"/>
                    <a:pt x="37632" y="21277"/>
                    <a:pt x="49438" y="17645"/>
                  </a:cubicBezTo>
                  <a:cubicBezTo>
                    <a:pt x="52300" y="16556"/>
                    <a:pt x="53015" y="20914"/>
                    <a:pt x="50511" y="22003"/>
                  </a:cubicBezTo>
                  <a:lnTo>
                    <a:pt x="50248" y="22182"/>
                  </a:lnTo>
                  <a:close/>
                  <a:moveTo>
                    <a:pt x="176879" y="173"/>
                  </a:moveTo>
                  <a:cubicBezTo>
                    <a:pt x="203527" y="-907"/>
                    <a:pt x="234496" y="2333"/>
                    <a:pt x="245660" y="30415"/>
                  </a:cubicBezTo>
                  <a:cubicBezTo>
                    <a:pt x="262225" y="70379"/>
                    <a:pt x="269427" y="118623"/>
                    <a:pt x="275189" y="161106"/>
                  </a:cubicBezTo>
                  <a:cubicBezTo>
                    <a:pt x="277349" y="174427"/>
                    <a:pt x="278430" y="192429"/>
                    <a:pt x="267626" y="202510"/>
                  </a:cubicBezTo>
                  <a:cubicBezTo>
                    <a:pt x="256103" y="213311"/>
                    <a:pt x="234857" y="218711"/>
                    <a:pt x="220812" y="225192"/>
                  </a:cubicBezTo>
                  <a:cubicBezTo>
                    <a:pt x="220452" y="225192"/>
                    <a:pt x="220092" y="225192"/>
                    <a:pt x="219732" y="225552"/>
                  </a:cubicBezTo>
                  <a:lnTo>
                    <a:pt x="226767" y="249290"/>
                  </a:lnTo>
                  <a:lnTo>
                    <a:pt x="210071" y="249798"/>
                  </a:lnTo>
                  <a:lnTo>
                    <a:pt x="201006" y="215111"/>
                  </a:lnTo>
                  <a:cubicBezTo>
                    <a:pt x="196685" y="198549"/>
                    <a:pt x="174719" y="185228"/>
                    <a:pt x="158874" y="194949"/>
                  </a:cubicBezTo>
                  <a:cubicBezTo>
                    <a:pt x="159594" y="197109"/>
                    <a:pt x="159234" y="198909"/>
                    <a:pt x="157073" y="199990"/>
                  </a:cubicBezTo>
                  <a:cubicBezTo>
                    <a:pt x="151492" y="202690"/>
                    <a:pt x="156083" y="219881"/>
                    <a:pt x="162475" y="237208"/>
                  </a:cubicBezTo>
                  <a:lnTo>
                    <a:pt x="168120" y="251075"/>
                  </a:lnTo>
                  <a:lnTo>
                    <a:pt x="152452" y="251551"/>
                  </a:lnTo>
                  <a:lnTo>
                    <a:pt x="150591" y="247154"/>
                  </a:lnTo>
                  <a:lnTo>
                    <a:pt x="139623" y="251942"/>
                  </a:lnTo>
                  <a:lnTo>
                    <a:pt x="95855" y="253274"/>
                  </a:lnTo>
                  <a:cubicBezTo>
                    <a:pt x="113500" y="251834"/>
                    <a:pt x="131866" y="247514"/>
                    <a:pt x="148071" y="239593"/>
                  </a:cubicBezTo>
                  <a:cubicBezTo>
                    <a:pt x="145190" y="230232"/>
                    <a:pt x="142669" y="221232"/>
                    <a:pt x="142309" y="213671"/>
                  </a:cubicBezTo>
                  <a:cubicBezTo>
                    <a:pt x="128985" y="220872"/>
                    <a:pt x="108459" y="229152"/>
                    <a:pt x="95135" y="218351"/>
                  </a:cubicBezTo>
                  <a:cubicBezTo>
                    <a:pt x="79290" y="205390"/>
                    <a:pt x="78930" y="184508"/>
                    <a:pt x="75689" y="165787"/>
                  </a:cubicBezTo>
                  <a:cubicBezTo>
                    <a:pt x="71008" y="137704"/>
                    <a:pt x="59124" y="104582"/>
                    <a:pt x="69567" y="76499"/>
                  </a:cubicBezTo>
                  <a:cubicBezTo>
                    <a:pt x="76049" y="58498"/>
                    <a:pt x="98016" y="52377"/>
                    <a:pt x="114941" y="48777"/>
                  </a:cubicBezTo>
                  <a:cubicBezTo>
                    <a:pt x="154192" y="40496"/>
                    <a:pt x="215411" y="11694"/>
                    <a:pt x="222613" y="72539"/>
                  </a:cubicBezTo>
                  <a:cubicBezTo>
                    <a:pt x="223333" y="80100"/>
                    <a:pt x="225133" y="88380"/>
                    <a:pt x="227654" y="96301"/>
                  </a:cubicBezTo>
                  <a:cubicBezTo>
                    <a:pt x="229815" y="91261"/>
                    <a:pt x="232336" y="86220"/>
                    <a:pt x="233416" y="81180"/>
                  </a:cubicBezTo>
                  <a:cubicBezTo>
                    <a:pt x="233776" y="79019"/>
                    <a:pt x="236657" y="80100"/>
                    <a:pt x="236657" y="81900"/>
                  </a:cubicBezTo>
                  <a:cubicBezTo>
                    <a:pt x="235217" y="89100"/>
                    <a:pt x="231616" y="95941"/>
                    <a:pt x="229455" y="102421"/>
                  </a:cubicBezTo>
                  <a:cubicBezTo>
                    <a:pt x="229815" y="104942"/>
                    <a:pt x="230535" y="106742"/>
                    <a:pt x="231256" y="108902"/>
                  </a:cubicBezTo>
                  <a:cubicBezTo>
                    <a:pt x="233056" y="102421"/>
                    <a:pt x="236657" y="96661"/>
                    <a:pt x="238818" y="90540"/>
                  </a:cubicBezTo>
                  <a:cubicBezTo>
                    <a:pt x="239178" y="88740"/>
                    <a:pt x="241699" y="89460"/>
                    <a:pt x="241339" y="90900"/>
                  </a:cubicBezTo>
                  <a:cubicBezTo>
                    <a:pt x="239538" y="98101"/>
                    <a:pt x="237017" y="105302"/>
                    <a:pt x="233776" y="111422"/>
                  </a:cubicBezTo>
                  <a:cubicBezTo>
                    <a:pt x="233416" y="112142"/>
                    <a:pt x="233056" y="112502"/>
                    <a:pt x="232336" y="112142"/>
                  </a:cubicBezTo>
                  <a:cubicBezTo>
                    <a:pt x="233056" y="113942"/>
                    <a:pt x="233416" y="116103"/>
                    <a:pt x="233776" y="117903"/>
                  </a:cubicBezTo>
                  <a:cubicBezTo>
                    <a:pt x="236657" y="113222"/>
                    <a:pt x="239178" y="108542"/>
                    <a:pt x="239898" y="103141"/>
                  </a:cubicBezTo>
                  <a:cubicBezTo>
                    <a:pt x="240258" y="101341"/>
                    <a:pt x="242419" y="101341"/>
                    <a:pt x="242419" y="103141"/>
                  </a:cubicBezTo>
                  <a:cubicBezTo>
                    <a:pt x="241699" y="109622"/>
                    <a:pt x="238458" y="116823"/>
                    <a:pt x="235217" y="122943"/>
                  </a:cubicBezTo>
                  <a:cubicBezTo>
                    <a:pt x="235937" y="124743"/>
                    <a:pt x="236297" y="126183"/>
                    <a:pt x="236657" y="127624"/>
                  </a:cubicBezTo>
                  <a:cubicBezTo>
                    <a:pt x="238458" y="124743"/>
                    <a:pt x="240258" y="121503"/>
                    <a:pt x="240978" y="117903"/>
                  </a:cubicBezTo>
                  <a:cubicBezTo>
                    <a:pt x="241699" y="116103"/>
                    <a:pt x="244579" y="116823"/>
                    <a:pt x="244219" y="118623"/>
                  </a:cubicBezTo>
                  <a:cubicBezTo>
                    <a:pt x="242419" y="123663"/>
                    <a:pt x="240618" y="129064"/>
                    <a:pt x="237737" y="133744"/>
                  </a:cubicBezTo>
                  <a:cubicBezTo>
                    <a:pt x="238458" y="137704"/>
                    <a:pt x="239178" y="141305"/>
                    <a:pt x="239538" y="145265"/>
                  </a:cubicBezTo>
                  <a:cubicBezTo>
                    <a:pt x="240618" y="143465"/>
                    <a:pt x="241699" y="141665"/>
                    <a:pt x="242779" y="139865"/>
                  </a:cubicBezTo>
                  <a:cubicBezTo>
                    <a:pt x="244579" y="136984"/>
                    <a:pt x="245660" y="134104"/>
                    <a:pt x="246740" y="130864"/>
                  </a:cubicBezTo>
                  <a:cubicBezTo>
                    <a:pt x="247100" y="129784"/>
                    <a:pt x="248901" y="130144"/>
                    <a:pt x="248541" y="131224"/>
                  </a:cubicBezTo>
                  <a:cubicBezTo>
                    <a:pt x="247820" y="136984"/>
                    <a:pt x="244579" y="144185"/>
                    <a:pt x="240978" y="148865"/>
                  </a:cubicBezTo>
                  <a:cubicBezTo>
                    <a:pt x="240618" y="149225"/>
                    <a:pt x="240258" y="149225"/>
                    <a:pt x="239898" y="149225"/>
                  </a:cubicBezTo>
                  <a:cubicBezTo>
                    <a:pt x="239898" y="150305"/>
                    <a:pt x="240258" y="151385"/>
                    <a:pt x="240258" y="152466"/>
                  </a:cubicBezTo>
                  <a:cubicBezTo>
                    <a:pt x="240258" y="153906"/>
                    <a:pt x="239898" y="154986"/>
                    <a:pt x="239898" y="156066"/>
                  </a:cubicBezTo>
                  <a:cubicBezTo>
                    <a:pt x="242059" y="152826"/>
                    <a:pt x="244940" y="149945"/>
                    <a:pt x="247100" y="147065"/>
                  </a:cubicBezTo>
                  <a:cubicBezTo>
                    <a:pt x="248181" y="145265"/>
                    <a:pt x="250701" y="146705"/>
                    <a:pt x="249621" y="148505"/>
                  </a:cubicBezTo>
                  <a:cubicBezTo>
                    <a:pt x="247820" y="151746"/>
                    <a:pt x="245660" y="154266"/>
                    <a:pt x="243859" y="157506"/>
                  </a:cubicBezTo>
                  <a:cubicBezTo>
                    <a:pt x="241699" y="160386"/>
                    <a:pt x="240258" y="163627"/>
                    <a:pt x="238458" y="166867"/>
                  </a:cubicBezTo>
                  <a:cubicBezTo>
                    <a:pt x="234857" y="179828"/>
                    <a:pt x="225494" y="186308"/>
                    <a:pt x="211449" y="195309"/>
                  </a:cubicBezTo>
                  <a:cubicBezTo>
                    <a:pt x="210729" y="196029"/>
                    <a:pt x="209649" y="196029"/>
                    <a:pt x="209289" y="196389"/>
                  </a:cubicBezTo>
                  <a:cubicBezTo>
                    <a:pt x="212170" y="201430"/>
                    <a:pt x="214330" y="206830"/>
                    <a:pt x="216131" y="212591"/>
                  </a:cubicBezTo>
                  <a:cubicBezTo>
                    <a:pt x="230175" y="207190"/>
                    <a:pt x="258984" y="201070"/>
                    <a:pt x="262225" y="185228"/>
                  </a:cubicBezTo>
                  <a:cubicBezTo>
                    <a:pt x="265466" y="168307"/>
                    <a:pt x="259344" y="151746"/>
                    <a:pt x="256463" y="135544"/>
                  </a:cubicBezTo>
                  <a:cubicBezTo>
                    <a:pt x="250701" y="106022"/>
                    <a:pt x="247460" y="75779"/>
                    <a:pt x="237737" y="47337"/>
                  </a:cubicBezTo>
                  <a:cubicBezTo>
                    <a:pt x="223693" y="5933"/>
                    <a:pt x="182281" y="10614"/>
                    <a:pt x="146270" y="18174"/>
                  </a:cubicBezTo>
                  <a:cubicBezTo>
                    <a:pt x="121783" y="23215"/>
                    <a:pt x="95855" y="27895"/>
                    <a:pt x="72448" y="35456"/>
                  </a:cubicBezTo>
                  <a:cubicBezTo>
                    <a:pt x="34997" y="47697"/>
                    <a:pt x="22754" y="71819"/>
                    <a:pt x="27075" y="110342"/>
                  </a:cubicBezTo>
                  <a:cubicBezTo>
                    <a:pt x="30316" y="137704"/>
                    <a:pt x="34997" y="166147"/>
                    <a:pt x="42919" y="192429"/>
                  </a:cubicBezTo>
                  <a:cubicBezTo>
                    <a:pt x="51202" y="220151"/>
                    <a:pt x="60565" y="255794"/>
                    <a:pt x="95855" y="253274"/>
                  </a:cubicBezTo>
                  <a:lnTo>
                    <a:pt x="106739" y="262517"/>
                  </a:lnTo>
                  <a:lnTo>
                    <a:pt x="81091" y="264435"/>
                  </a:lnTo>
                  <a:cubicBezTo>
                    <a:pt x="53363" y="261915"/>
                    <a:pt x="42919" y="233113"/>
                    <a:pt x="34997" y="210070"/>
                  </a:cubicBezTo>
                  <a:cubicBezTo>
                    <a:pt x="22754" y="173347"/>
                    <a:pt x="10510" y="127263"/>
                    <a:pt x="13391" y="88380"/>
                  </a:cubicBezTo>
                  <a:cubicBezTo>
                    <a:pt x="15551" y="57778"/>
                    <a:pt x="28515" y="37616"/>
                    <a:pt x="57684" y="26815"/>
                  </a:cubicBezTo>
                  <a:cubicBezTo>
                    <a:pt x="94055" y="13134"/>
                    <a:pt x="137988" y="1613"/>
                    <a:pt x="176879" y="17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5" name="Freeform 1618">
              <a:extLst>
                <a:ext uri="{FF2B5EF4-FFF2-40B4-BE49-F238E27FC236}">
                  <a16:creationId xmlns:a16="http://schemas.microsoft.com/office/drawing/2014/main" id="{4CC8E62F-8573-254F-A70C-D515FDEAEA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392457" y="3503765"/>
              <a:ext cx="254907" cy="217463"/>
            </a:xfrm>
            <a:custGeom>
              <a:avLst/>
              <a:gdLst>
                <a:gd name="T0" fmla="*/ 671 w 781"/>
                <a:gd name="T1" fmla="*/ 43 h 665"/>
                <a:gd name="T2" fmla="*/ 671 w 781"/>
                <a:gd name="T3" fmla="*/ 43 h 665"/>
                <a:gd name="T4" fmla="*/ 394 w 781"/>
                <a:gd name="T5" fmla="*/ 238 h 665"/>
                <a:gd name="T6" fmla="*/ 394 w 781"/>
                <a:gd name="T7" fmla="*/ 238 h 665"/>
                <a:gd name="T8" fmla="*/ 376 w 781"/>
                <a:gd name="T9" fmla="*/ 252 h 665"/>
                <a:gd name="T10" fmla="*/ 376 w 781"/>
                <a:gd name="T11" fmla="*/ 252 h 665"/>
                <a:gd name="T12" fmla="*/ 186 w 781"/>
                <a:gd name="T13" fmla="*/ 56 h 665"/>
                <a:gd name="T14" fmla="*/ 186 w 781"/>
                <a:gd name="T15" fmla="*/ 56 h 665"/>
                <a:gd name="T16" fmla="*/ 87 w 781"/>
                <a:gd name="T17" fmla="*/ 143 h 665"/>
                <a:gd name="T18" fmla="*/ 87 w 781"/>
                <a:gd name="T19" fmla="*/ 143 h 665"/>
                <a:gd name="T20" fmla="*/ 271 w 781"/>
                <a:gd name="T21" fmla="*/ 335 h 665"/>
                <a:gd name="T22" fmla="*/ 271 w 781"/>
                <a:gd name="T23" fmla="*/ 335 h 665"/>
                <a:gd name="T24" fmla="*/ 37 w 781"/>
                <a:gd name="T25" fmla="*/ 533 h 665"/>
                <a:gd name="T26" fmla="*/ 37 w 781"/>
                <a:gd name="T27" fmla="*/ 533 h 665"/>
                <a:gd name="T28" fmla="*/ 73 w 781"/>
                <a:gd name="T29" fmla="*/ 601 h 665"/>
                <a:gd name="T30" fmla="*/ 73 w 781"/>
                <a:gd name="T31" fmla="*/ 601 h 665"/>
                <a:gd name="T32" fmla="*/ 348 w 781"/>
                <a:gd name="T33" fmla="*/ 414 h 665"/>
                <a:gd name="T34" fmla="*/ 348 w 781"/>
                <a:gd name="T35" fmla="*/ 414 h 665"/>
                <a:gd name="T36" fmla="*/ 630 w 781"/>
                <a:gd name="T37" fmla="*/ 647 h 665"/>
                <a:gd name="T38" fmla="*/ 630 w 781"/>
                <a:gd name="T39" fmla="*/ 647 h 665"/>
                <a:gd name="T40" fmla="*/ 672 w 781"/>
                <a:gd name="T41" fmla="*/ 585 h 665"/>
                <a:gd name="T42" fmla="*/ 672 w 781"/>
                <a:gd name="T43" fmla="*/ 585 h 665"/>
                <a:gd name="T44" fmla="*/ 451 w 781"/>
                <a:gd name="T45" fmla="*/ 338 h 665"/>
                <a:gd name="T46" fmla="*/ 451 w 781"/>
                <a:gd name="T47" fmla="*/ 338 h 665"/>
                <a:gd name="T48" fmla="*/ 716 w 781"/>
                <a:gd name="T49" fmla="*/ 155 h 665"/>
                <a:gd name="T50" fmla="*/ 716 w 781"/>
                <a:gd name="T51" fmla="*/ 155 h 665"/>
                <a:gd name="T52" fmla="*/ 671 w 781"/>
                <a:gd name="T53" fmla="*/ 4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1" h="665">
                  <a:moveTo>
                    <a:pt x="671" y="43"/>
                  </a:moveTo>
                  <a:lnTo>
                    <a:pt x="671" y="43"/>
                  </a:lnTo>
                  <a:cubicBezTo>
                    <a:pt x="561" y="69"/>
                    <a:pt x="480" y="171"/>
                    <a:pt x="394" y="238"/>
                  </a:cubicBezTo>
                  <a:lnTo>
                    <a:pt x="394" y="238"/>
                  </a:lnTo>
                  <a:cubicBezTo>
                    <a:pt x="388" y="242"/>
                    <a:pt x="383" y="247"/>
                    <a:pt x="376" y="252"/>
                  </a:cubicBezTo>
                  <a:lnTo>
                    <a:pt x="376" y="252"/>
                  </a:lnTo>
                  <a:cubicBezTo>
                    <a:pt x="314" y="185"/>
                    <a:pt x="247" y="123"/>
                    <a:pt x="186" y="56"/>
                  </a:cubicBezTo>
                  <a:lnTo>
                    <a:pt x="186" y="56"/>
                  </a:lnTo>
                  <a:cubicBezTo>
                    <a:pt x="135" y="0"/>
                    <a:pt x="44" y="83"/>
                    <a:pt x="87" y="143"/>
                  </a:cubicBezTo>
                  <a:lnTo>
                    <a:pt x="87" y="143"/>
                  </a:lnTo>
                  <a:cubicBezTo>
                    <a:pt x="139" y="213"/>
                    <a:pt x="207" y="273"/>
                    <a:pt x="271" y="335"/>
                  </a:cubicBezTo>
                  <a:lnTo>
                    <a:pt x="271" y="335"/>
                  </a:lnTo>
                  <a:cubicBezTo>
                    <a:pt x="191" y="398"/>
                    <a:pt x="111" y="464"/>
                    <a:pt x="37" y="533"/>
                  </a:cubicBezTo>
                  <a:lnTo>
                    <a:pt x="37" y="533"/>
                  </a:lnTo>
                  <a:cubicBezTo>
                    <a:pt x="0" y="551"/>
                    <a:pt x="25" y="628"/>
                    <a:pt x="73" y="601"/>
                  </a:cubicBezTo>
                  <a:lnTo>
                    <a:pt x="73" y="601"/>
                  </a:lnTo>
                  <a:cubicBezTo>
                    <a:pt x="169" y="546"/>
                    <a:pt x="259" y="480"/>
                    <a:pt x="348" y="414"/>
                  </a:cubicBezTo>
                  <a:lnTo>
                    <a:pt x="348" y="414"/>
                  </a:lnTo>
                  <a:cubicBezTo>
                    <a:pt x="429" y="507"/>
                    <a:pt x="516" y="597"/>
                    <a:pt x="630" y="647"/>
                  </a:cubicBezTo>
                  <a:lnTo>
                    <a:pt x="630" y="647"/>
                  </a:lnTo>
                  <a:cubicBezTo>
                    <a:pt x="669" y="664"/>
                    <a:pt x="704" y="615"/>
                    <a:pt x="672" y="585"/>
                  </a:cubicBezTo>
                  <a:lnTo>
                    <a:pt x="672" y="585"/>
                  </a:lnTo>
                  <a:cubicBezTo>
                    <a:pt x="590" y="510"/>
                    <a:pt x="522" y="423"/>
                    <a:pt x="451" y="338"/>
                  </a:cubicBezTo>
                  <a:lnTo>
                    <a:pt x="451" y="338"/>
                  </a:lnTo>
                  <a:cubicBezTo>
                    <a:pt x="538" y="274"/>
                    <a:pt x="619" y="204"/>
                    <a:pt x="716" y="155"/>
                  </a:cubicBezTo>
                  <a:lnTo>
                    <a:pt x="716" y="155"/>
                  </a:lnTo>
                  <a:cubicBezTo>
                    <a:pt x="780" y="124"/>
                    <a:pt x="737" y="27"/>
                    <a:pt x="671" y="4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619">
              <a:extLst>
                <a:ext uri="{FF2B5EF4-FFF2-40B4-BE49-F238E27FC236}">
                  <a16:creationId xmlns:a16="http://schemas.microsoft.com/office/drawing/2014/main" id="{EC108727-2C1F-D74D-938C-D00D743CC0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55910" y="2796651"/>
              <a:ext cx="145456" cy="149776"/>
            </a:xfrm>
            <a:custGeom>
              <a:avLst/>
              <a:gdLst>
                <a:gd name="T0" fmla="*/ 401 w 445"/>
                <a:gd name="T1" fmla="*/ 281 h 459"/>
                <a:gd name="T2" fmla="*/ 401 w 445"/>
                <a:gd name="T3" fmla="*/ 281 h 459"/>
                <a:gd name="T4" fmla="*/ 288 w 445"/>
                <a:gd name="T5" fmla="*/ 221 h 459"/>
                <a:gd name="T6" fmla="*/ 288 w 445"/>
                <a:gd name="T7" fmla="*/ 221 h 459"/>
                <a:gd name="T8" fmla="*/ 392 w 445"/>
                <a:gd name="T9" fmla="*/ 93 h 459"/>
                <a:gd name="T10" fmla="*/ 392 w 445"/>
                <a:gd name="T11" fmla="*/ 93 h 459"/>
                <a:gd name="T12" fmla="*/ 338 w 445"/>
                <a:gd name="T13" fmla="*/ 37 h 459"/>
                <a:gd name="T14" fmla="*/ 338 w 445"/>
                <a:gd name="T15" fmla="*/ 37 h 459"/>
                <a:gd name="T16" fmla="*/ 220 w 445"/>
                <a:gd name="T17" fmla="*/ 184 h 459"/>
                <a:gd name="T18" fmla="*/ 220 w 445"/>
                <a:gd name="T19" fmla="*/ 184 h 459"/>
                <a:gd name="T20" fmla="*/ 199 w 445"/>
                <a:gd name="T21" fmla="*/ 173 h 459"/>
                <a:gd name="T22" fmla="*/ 199 w 445"/>
                <a:gd name="T23" fmla="*/ 173 h 459"/>
                <a:gd name="T24" fmla="*/ 13 w 445"/>
                <a:gd name="T25" fmla="*/ 115 h 459"/>
                <a:gd name="T26" fmla="*/ 13 w 445"/>
                <a:gd name="T27" fmla="*/ 115 h 459"/>
                <a:gd name="T28" fmla="*/ 8 w 445"/>
                <a:gd name="T29" fmla="*/ 143 h 459"/>
                <a:gd name="T30" fmla="*/ 8 w 445"/>
                <a:gd name="T31" fmla="*/ 143 h 459"/>
                <a:gd name="T32" fmla="*/ 172 w 445"/>
                <a:gd name="T33" fmla="*/ 246 h 459"/>
                <a:gd name="T34" fmla="*/ 172 w 445"/>
                <a:gd name="T35" fmla="*/ 246 h 459"/>
                <a:gd name="T36" fmla="*/ 176 w 445"/>
                <a:gd name="T37" fmla="*/ 249 h 459"/>
                <a:gd name="T38" fmla="*/ 176 w 445"/>
                <a:gd name="T39" fmla="*/ 249 h 459"/>
                <a:gd name="T40" fmla="*/ 67 w 445"/>
                <a:gd name="T41" fmla="*/ 401 h 459"/>
                <a:gd name="T42" fmla="*/ 67 w 445"/>
                <a:gd name="T43" fmla="*/ 401 h 459"/>
                <a:gd name="T44" fmla="*/ 100 w 445"/>
                <a:gd name="T45" fmla="*/ 436 h 459"/>
                <a:gd name="T46" fmla="*/ 100 w 445"/>
                <a:gd name="T47" fmla="*/ 436 h 459"/>
                <a:gd name="T48" fmla="*/ 234 w 445"/>
                <a:gd name="T49" fmla="*/ 288 h 459"/>
                <a:gd name="T50" fmla="*/ 234 w 445"/>
                <a:gd name="T51" fmla="*/ 288 h 459"/>
                <a:gd name="T52" fmla="*/ 367 w 445"/>
                <a:gd name="T53" fmla="*/ 358 h 459"/>
                <a:gd name="T54" fmla="*/ 367 w 445"/>
                <a:gd name="T55" fmla="*/ 358 h 459"/>
                <a:gd name="T56" fmla="*/ 401 w 445"/>
                <a:gd name="T57" fmla="*/ 281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5" h="459">
                  <a:moveTo>
                    <a:pt x="401" y="281"/>
                  </a:moveTo>
                  <a:lnTo>
                    <a:pt x="401" y="281"/>
                  </a:lnTo>
                  <a:cubicBezTo>
                    <a:pt x="363" y="261"/>
                    <a:pt x="326" y="241"/>
                    <a:pt x="288" y="221"/>
                  </a:cubicBezTo>
                  <a:lnTo>
                    <a:pt x="288" y="221"/>
                  </a:lnTo>
                  <a:cubicBezTo>
                    <a:pt x="322" y="178"/>
                    <a:pt x="357" y="135"/>
                    <a:pt x="392" y="93"/>
                  </a:cubicBezTo>
                  <a:lnTo>
                    <a:pt x="392" y="93"/>
                  </a:lnTo>
                  <a:cubicBezTo>
                    <a:pt x="425" y="55"/>
                    <a:pt x="374" y="0"/>
                    <a:pt x="338" y="37"/>
                  </a:cubicBezTo>
                  <a:lnTo>
                    <a:pt x="338" y="37"/>
                  </a:lnTo>
                  <a:cubicBezTo>
                    <a:pt x="294" y="82"/>
                    <a:pt x="256" y="132"/>
                    <a:pt x="220" y="184"/>
                  </a:cubicBezTo>
                  <a:lnTo>
                    <a:pt x="220" y="184"/>
                  </a:lnTo>
                  <a:cubicBezTo>
                    <a:pt x="213" y="180"/>
                    <a:pt x="206" y="177"/>
                    <a:pt x="199" y="173"/>
                  </a:cubicBezTo>
                  <a:lnTo>
                    <a:pt x="199" y="173"/>
                  </a:lnTo>
                  <a:cubicBezTo>
                    <a:pt x="154" y="148"/>
                    <a:pt x="65" y="90"/>
                    <a:pt x="13" y="115"/>
                  </a:cubicBezTo>
                  <a:lnTo>
                    <a:pt x="13" y="115"/>
                  </a:lnTo>
                  <a:cubicBezTo>
                    <a:pt x="3" y="119"/>
                    <a:pt x="0" y="135"/>
                    <a:pt x="8" y="143"/>
                  </a:cubicBezTo>
                  <a:lnTo>
                    <a:pt x="8" y="143"/>
                  </a:lnTo>
                  <a:cubicBezTo>
                    <a:pt x="56" y="183"/>
                    <a:pt x="118" y="214"/>
                    <a:pt x="172" y="246"/>
                  </a:cubicBezTo>
                  <a:lnTo>
                    <a:pt x="172" y="246"/>
                  </a:lnTo>
                  <a:cubicBezTo>
                    <a:pt x="173" y="248"/>
                    <a:pt x="175" y="248"/>
                    <a:pt x="176" y="249"/>
                  </a:cubicBezTo>
                  <a:lnTo>
                    <a:pt x="176" y="249"/>
                  </a:lnTo>
                  <a:cubicBezTo>
                    <a:pt x="141" y="301"/>
                    <a:pt x="106" y="353"/>
                    <a:pt x="67" y="401"/>
                  </a:cubicBezTo>
                  <a:lnTo>
                    <a:pt x="67" y="401"/>
                  </a:lnTo>
                  <a:cubicBezTo>
                    <a:pt x="48" y="424"/>
                    <a:pt x="77" y="458"/>
                    <a:pt x="100" y="436"/>
                  </a:cubicBezTo>
                  <a:lnTo>
                    <a:pt x="100" y="436"/>
                  </a:lnTo>
                  <a:cubicBezTo>
                    <a:pt x="149" y="390"/>
                    <a:pt x="192" y="339"/>
                    <a:pt x="234" y="288"/>
                  </a:cubicBezTo>
                  <a:lnTo>
                    <a:pt x="234" y="288"/>
                  </a:lnTo>
                  <a:cubicBezTo>
                    <a:pt x="276" y="316"/>
                    <a:pt x="321" y="345"/>
                    <a:pt x="367" y="358"/>
                  </a:cubicBezTo>
                  <a:lnTo>
                    <a:pt x="367" y="358"/>
                  </a:lnTo>
                  <a:cubicBezTo>
                    <a:pt x="412" y="370"/>
                    <a:pt x="444" y="304"/>
                    <a:pt x="401" y="2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620">
              <a:extLst>
                <a:ext uri="{FF2B5EF4-FFF2-40B4-BE49-F238E27FC236}">
                  <a16:creationId xmlns:a16="http://schemas.microsoft.com/office/drawing/2014/main" id="{885C23FC-4854-3548-97D4-9D5E04F22D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70131" y="2728963"/>
              <a:ext cx="108011" cy="100811"/>
            </a:xfrm>
            <a:custGeom>
              <a:avLst/>
              <a:gdLst>
                <a:gd name="T0" fmla="*/ 299 w 330"/>
                <a:gd name="T1" fmla="*/ 267 h 310"/>
                <a:gd name="T2" fmla="*/ 273 w 330"/>
                <a:gd name="T3" fmla="*/ 288 h 310"/>
                <a:gd name="T4" fmla="*/ 256 w 330"/>
                <a:gd name="T5" fmla="*/ 282 h 310"/>
                <a:gd name="T6" fmla="*/ 155 w 330"/>
                <a:gd name="T7" fmla="*/ 206 h 310"/>
                <a:gd name="T8" fmla="*/ 142 w 330"/>
                <a:gd name="T9" fmla="*/ 207 h 310"/>
                <a:gd name="T10" fmla="*/ 72 w 330"/>
                <a:gd name="T11" fmla="*/ 279 h 310"/>
                <a:gd name="T12" fmla="*/ 50 w 330"/>
                <a:gd name="T13" fmla="*/ 291 h 310"/>
                <a:gd name="T14" fmla="*/ 19 w 330"/>
                <a:gd name="T15" fmla="*/ 268 h 310"/>
                <a:gd name="T16" fmla="*/ 19 w 330"/>
                <a:gd name="T17" fmla="*/ 262 h 310"/>
                <a:gd name="T18" fmla="*/ 24 w 330"/>
                <a:gd name="T19" fmla="*/ 250 h 310"/>
                <a:gd name="T20" fmla="*/ 34 w 330"/>
                <a:gd name="T21" fmla="*/ 237 h 310"/>
                <a:gd name="T22" fmla="*/ 74 w 330"/>
                <a:gd name="T23" fmla="*/ 196 h 310"/>
                <a:gd name="T24" fmla="*/ 102 w 330"/>
                <a:gd name="T25" fmla="*/ 170 h 310"/>
                <a:gd name="T26" fmla="*/ 102 w 330"/>
                <a:gd name="T27" fmla="*/ 157 h 310"/>
                <a:gd name="T28" fmla="*/ 32 w 330"/>
                <a:gd name="T29" fmla="*/ 72 h 310"/>
                <a:gd name="T30" fmla="*/ 29 w 330"/>
                <a:gd name="T31" fmla="*/ 39 h 310"/>
                <a:gd name="T32" fmla="*/ 67 w 330"/>
                <a:gd name="T33" fmla="*/ 17 h 310"/>
                <a:gd name="T34" fmla="*/ 97 w 330"/>
                <a:gd name="T35" fmla="*/ 35 h 310"/>
                <a:gd name="T36" fmla="*/ 112 w 330"/>
                <a:gd name="T37" fmla="*/ 60 h 310"/>
                <a:gd name="T38" fmla="*/ 114 w 330"/>
                <a:gd name="T39" fmla="*/ 62 h 310"/>
                <a:gd name="T40" fmla="*/ 168 w 330"/>
                <a:gd name="T41" fmla="*/ 110 h 310"/>
                <a:gd name="T42" fmla="*/ 188 w 330"/>
                <a:gd name="T43" fmla="*/ 92 h 310"/>
                <a:gd name="T44" fmla="*/ 211 w 330"/>
                <a:gd name="T45" fmla="*/ 72 h 310"/>
                <a:gd name="T46" fmla="*/ 258 w 330"/>
                <a:gd name="T47" fmla="*/ 31 h 310"/>
                <a:gd name="T48" fmla="*/ 306 w 330"/>
                <a:gd name="T49" fmla="*/ 44 h 310"/>
                <a:gd name="T50" fmla="*/ 297 w 330"/>
                <a:gd name="T51" fmla="*/ 69 h 310"/>
                <a:gd name="T52" fmla="*/ 246 w 330"/>
                <a:gd name="T53" fmla="*/ 115 h 310"/>
                <a:gd name="T54" fmla="*/ 206 w 330"/>
                <a:gd name="T55" fmla="*/ 150 h 310"/>
                <a:gd name="T56" fmla="*/ 212 w 330"/>
                <a:gd name="T57" fmla="*/ 156 h 310"/>
                <a:gd name="T58" fmla="*/ 287 w 330"/>
                <a:gd name="T59" fmla="*/ 227 h 310"/>
                <a:gd name="T60" fmla="*/ 299 w 330"/>
                <a:gd name="T61" fmla="*/ 213 h 310"/>
                <a:gd name="T62" fmla="*/ 232 w 330"/>
                <a:gd name="T63" fmla="*/ 150 h 310"/>
                <a:gd name="T64" fmla="*/ 258 w 330"/>
                <a:gd name="T65" fmla="*/ 128 h 310"/>
                <a:gd name="T66" fmla="*/ 310 w 330"/>
                <a:gd name="T67" fmla="*/ 83 h 310"/>
                <a:gd name="T68" fmla="*/ 322 w 330"/>
                <a:gd name="T69" fmla="*/ 37 h 310"/>
                <a:gd name="T70" fmla="*/ 276 w 330"/>
                <a:gd name="T71" fmla="*/ 6 h 310"/>
                <a:gd name="T72" fmla="*/ 247 w 330"/>
                <a:gd name="T73" fmla="*/ 16 h 310"/>
                <a:gd name="T74" fmla="*/ 199 w 330"/>
                <a:gd name="T75" fmla="*/ 59 h 310"/>
                <a:gd name="T76" fmla="*/ 176 w 330"/>
                <a:gd name="T77" fmla="*/ 79 h 310"/>
                <a:gd name="T78" fmla="*/ 168 w 330"/>
                <a:gd name="T79" fmla="*/ 86 h 310"/>
                <a:gd name="T80" fmla="*/ 126 w 330"/>
                <a:gd name="T81" fmla="*/ 48 h 310"/>
                <a:gd name="T82" fmla="*/ 112 w 330"/>
                <a:gd name="T83" fmla="*/ 26 h 310"/>
                <a:gd name="T84" fmla="*/ 67 w 330"/>
                <a:gd name="T85" fmla="*/ 0 h 310"/>
                <a:gd name="T86" fmla="*/ 13 w 330"/>
                <a:gd name="T87" fmla="*/ 31 h 310"/>
                <a:gd name="T88" fmla="*/ 17 w 330"/>
                <a:gd name="T89" fmla="*/ 82 h 310"/>
                <a:gd name="T90" fmla="*/ 83 w 330"/>
                <a:gd name="T91" fmla="*/ 163 h 310"/>
                <a:gd name="T92" fmla="*/ 62 w 330"/>
                <a:gd name="T93" fmla="*/ 182 h 310"/>
                <a:gd name="T94" fmla="*/ 20 w 330"/>
                <a:gd name="T95" fmla="*/ 226 h 310"/>
                <a:gd name="T96" fmla="*/ 10 w 330"/>
                <a:gd name="T97" fmla="*/ 240 h 310"/>
                <a:gd name="T98" fmla="*/ 1 w 330"/>
                <a:gd name="T99" fmla="*/ 258 h 310"/>
                <a:gd name="T100" fmla="*/ 1 w 330"/>
                <a:gd name="T101" fmla="*/ 271 h 310"/>
                <a:gd name="T102" fmla="*/ 50 w 330"/>
                <a:gd name="T103" fmla="*/ 309 h 310"/>
                <a:gd name="T104" fmla="*/ 87 w 330"/>
                <a:gd name="T105" fmla="*/ 289 h 310"/>
                <a:gd name="T106" fmla="*/ 149 w 330"/>
                <a:gd name="T107" fmla="*/ 225 h 310"/>
                <a:gd name="T108" fmla="*/ 246 w 330"/>
                <a:gd name="T109" fmla="*/ 298 h 310"/>
                <a:gd name="T110" fmla="*/ 273 w 330"/>
                <a:gd name="T111" fmla="*/ 306 h 310"/>
                <a:gd name="T112" fmla="*/ 316 w 330"/>
                <a:gd name="T113" fmla="*/ 273 h 310"/>
                <a:gd name="T114" fmla="*/ 299 w 330"/>
                <a:gd name="T115" fmla="*/ 21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10">
                  <a:moveTo>
                    <a:pt x="299" y="267"/>
                  </a:moveTo>
                  <a:lnTo>
                    <a:pt x="299" y="267"/>
                  </a:lnTo>
                  <a:cubicBezTo>
                    <a:pt x="294" y="280"/>
                    <a:pt x="284" y="288"/>
                    <a:pt x="273" y="288"/>
                  </a:cubicBezTo>
                  <a:lnTo>
                    <a:pt x="273" y="288"/>
                  </a:lnTo>
                  <a:lnTo>
                    <a:pt x="273" y="288"/>
                  </a:lnTo>
                  <a:cubicBezTo>
                    <a:pt x="267" y="288"/>
                    <a:pt x="262" y="287"/>
                    <a:pt x="256" y="282"/>
                  </a:cubicBezTo>
                  <a:lnTo>
                    <a:pt x="256" y="282"/>
                  </a:lnTo>
                  <a:cubicBezTo>
                    <a:pt x="220" y="259"/>
                    <a:pt x="186" y="234"/>
                    <a:pt x="155" y="206"/>
                  </a:cubicBezTo>
                  <a:lnTo>
                    <a:pt x="148" y="202"/>
                  </a:lnTo>
                  <a:lnTo>
                    <a:pt x="142" y="207"/>
                  </a:lnTo>
                  <a:lnTo>
                    <a:pt x="142" y="207"/>
                  </a:lnTo>
                  <a:cubicBezTo>
                    <a:pt x="117" y="229"/>
                    <a:pt x="91" y="251"/>
                    <a:pt x="72" y="279"/>
                  </a:cubicBezTo>
                  <a:lnTo>
                    <a:pt x="72" y="279"/>
                  </a:lnTo>
                  <a:cubicBezTo>
                    <a:pt x="65" y="289"/>
                    <a:pt x="57" y="291"/>
                    <a:pt x="50" y="291"/>
                  </a:cubicBezTo>
                  <a:lnTo>
                    <a:pt x="50" y="291"/>
                  </a:lnTo>
                  <a:cubicBezTo>
                    <a:pt x="36" y="291"/>
                    <a:pt x="21" y="280"/>
                    <a:pt x="19" y="268"/>
                  </a:cubicBezTo>
                  <a:lnTo>
                    <a:pt x="18" y="264"/>
                  </a:lnTo>
                  <a:lnTo>
                    <a:pt x="19" y="262"/>
                  </a:lnTo>
                  <a:lnTo>
                    <a:pt x="19" y="262"/>
                  </a:lnTo>
                  <a:cubicBezTo>
                    <a:pt x="20" y="258"/>
                    <a:pt x="21" y="254"/>
                    <a:pt x="24" y="250"/>
                  </a:cubicBezTo>
                  <a:lnTo>
                    <a:pt x="24" y="250"/>
                  </a:lnTo>
                  <a:cubicBezTo>
                    <a:pt x="27" y="246"/>
                    <a:pt x="31" y="241"/>
                    <a:pt x="34" y="237"/>
                  </a:cubicBezTo>
                  <a:lnTo>
                    <a:pt x="34" y="237"/>
                  </a:lnTo>
                  <a:cubicBezTo>
                    <a:pt x="44" y="223"/>
                    <a:pt x="57" y="210"/>
                    <a:pt x="74" y="196"/>
                  </a:cubicBezTo>
                  <a:lnTo>
                    <a:pt x="74" y="196"/>
                  </a:lnTo>
                  <a:cubicBezTo>
                    <a:pt x="83" y="187"/>
                    <a:pt x="92" y="178"/>
                    <a:pt x="102" y="170"/>
                  </a:cubicBezTo>
                  <a:lnTo>
                    <a:pt x="109" y="164"/>
                  </a:lnTo>
                  <a:lnTo>
                    <a:pt x="102" y="157"/>
                  </a:lnTo>
                  <a:lnTo>
                    <a:pt x="102" y="157"/>
                  </a:lnTo>
                  <a:cubicBezTo>
                    <a:pt x="75" y="129"/>
                    <a:pt x="51" y="100"/>
                    <a:pt x="32" y="72"/>
                  </a:cubicBezTo>
                  <a:lnTo>
                    <a:pt x="32" y="72"/>
                  </a:lnTo>
                  <a:cubicBezTo>
                    <a:pt x="22" y="58"/>
                    <a:pt x="26" y="46"/>
                    <a:pt x="29" y="39"/>
                  </a:cubicBezTo>
                  <a:lnTo>
                    <a:pt x="29" y="39"/>
                  </a:lnTo>
                  <a:cubicBezTo>
                    <a:pt x="36" y="26"/>
                    <a:pt x="51" y="17"/>
                    <a:pt x="67" y="17"/>
                  </a:cubicBezTo>
                  <a:lnTo>
                    <a:pt x="67" y="17"/>
                  </a:lnTo>
                  <a:cubicBezTo>
                    <a:pt x="75" y="17"/>
                    <a:pt x="88" y="21"/>
                    <a:pt x="97" y="35"/>
                  </a:cubicBezTo>
                  <a:lnTo>
                    <a:pt x="97" y="35"/>
                  </a:lnTo>
                  <a:cubicBezTo>
                    <a:pt x="101" y="44"/>
                    <a:pt x="107" y="52"/>
                    <a:pt x="112" y="60"/>
                  </a:cubicBezTo>
                  <a:lnTo>
                    <a:pt x="114" y="62"/>
                  </a:lnTo>
                  <a:lnTo>
                    <a:pt x="114" y="62"/>
                  </a:lnTo>
                  <a:cubicBezTo>
                    <a:pt x="129" y="73"/>
                    <a:pt x="144" y="87"/>
                    <a:pt x="162" y="105"/>
                  </a:cubicBezTo>
                  <a:lnTo>
                    <a:pt x="168" y="110"/>
                  </a:lnTo>
                  <a:lnTo>
                    <a:pt x="188" y="92"/>
                  </a:lnTo>
                  <a:lnTo>
                    <a:pt x="188" y="92"/>
                  </a:lnTo>
                  <a:cubicBezTo>
                    <a:pt x="195" y="85"/>
                    <a:pt x="203" y="79"/>
                    <a:pt x="211" y="72"/>
                  </a:cubicBezTo>
                  <a:lnTo>
                    <a:pt x="211" y="72"/>
                  </a:lnTo>
                  <a:cubicBezTo>
                    <a:pt x="229" y="54"/>
                    <a:pt x="243" y="41"/>
                    <a:pt x="258" y="31"/>
                  </a:cubicBezTo>
                  <a:lnTo>
                    <a:pt x="258" y="31"/>
                  </a:lnTo>
                  <a:cubicBezTo>
                    <a:pt x="274" y="18"/>
                    <a:pt x="299" y="26"/>
                    <a:pt x="306" y="44"/>
                  </a:cubicBezTo>
                  <a:lnTo>
                    <a:pt x="306" y="44"/>
                  </a:lnTo>
                  <a:cubicBezTo>
                    <a:pt x="308" y="50"/>
                    <a:pt x="309" y="59"/>
                    <a:pt x="297" y="69"/>
                  </a:cubicBezTo>
                  <a:lnTo>
                    <a:pt x="297" y="69"/>
                  </a:lnTo>
                  <a:cubicBezTo>
                    <a:pt x="281" y="85"/>
                    <a:pt x="263" y="99"/>
                    <a:pt x="246" y="115"/>
                  </a:cubicBezTo>
                  <a:lnTo>
                    <a:pt x="246" y="115"/>
                  </a:lnTo>
                  <a:cubicBezTo>
                    <a:pt x="235" y="124"/>
                    <a:pt x="224" y="133"/>
                    <a:pt x="213" y="143"/>
                  </a:cubicBezTo>
                  <a:lnTo>
                    <a:pt x="206" y="150"/>
                  </a:lnTo>
                  <a:lnTo>
                    <a:pt x="212" y="156"/>
                  </a:lnTo>
                  <a:lnTo>
                    <a:pt x="212" y="156"/>
                  </a:lnTo>
                  <a:cubicBezTo>
                    <a:pt x="234" y="179"/>
                    <a:pt x="260" y="205"/>
                    <a:pt x="287" y="227"/>
                  </a:cubicBezTo>
                  <a:lnTo>
                    <a:pt x="287" y="227"/>
                  </a:lnTo>
                  <a:cubicBezTo>
                    <a:pt x="303" y="238"/>
                    <a:pt x="303" y="256"/>
                    <a:pt x="299" y="267"/>
                  </a:cubicBezTo>
                  <a:close/>
                  <a:moveTo>
                    <a:pt x="299" y="213"/>
                  </a:moveTo>
                  <a:lnTo>
                    <a:pt x="299" y="213"/>
                  </a:lnTo>
                  <a:cubicBezTo>
                    <a:pt x="274" y="194"/>
                    <a:pt x="252" y="172"/>
                    <a:pt x="232" y="150"/>
                  </a:cubicBezTo>
                  <a:lnTo>
                    <a:pt x="232" y="150"/>
                  </a:lnTo>
                  <a:cubicBezTo>
                    <a:pt x="240" y="143"/>
                    <a:pt x="249" y="136"/>
                    <a:pt x="258" y="128"/>
                  </a:cubicBezTo>
                  <a:lnTo>
                    <a:pt x="258" y="128"/>
                  </a:lnTo>
                  <a:cubicBezTo>
                    <a:pt x="275" y="113"/>
                    <a:pt x="293" y="98"/>
                    <a:pt x="310" y="83"/>
                  </a:cubicBezTo>
                  <a:lnTo>
                    <a:pt x="310" y="83"/>
                  </a:lnTo>
                  <a:cubicBezTo>
                    <a:pt x="324" y="70"/>
                    <a:pt x="329" y="54"/>
                    <a:pt x="322" y="37"/>
                  </a:cubicBezTo>
                  <a:lnTo>
                    <a:pt x="322" y="37"/>
                  </a:lnTo>
                  <a:cubicBezTo>
                    <a:pt x="315" y="19"/>
                    <a:pt x="296" y="6"/>
                    <a:pt x="276" y="6"/>
                  </a:cubicBezTo>
                  <a:lnTo>
                    <a:pt x="276" y="6"/>
                  </a:lnTo>
                  <a:cubicBezTo>
                    <a:pt x="266" y="6"/>
                    <a:pt x="256" y="9"/>
                    <a:pt x="247" y="16"/>
                  </a:cubicBezTo>
                  <a:lnTo>
                    <a:pt x="247" y="16"/>
                  </a:lnTo>
                  <a:cubicBezTo>
                    <a:pt x="232" y="27"/>
                    <a:pt x="217" y="40"/>
                    <a:pt x="199" y="59"/>
                  </a:cubicBezTo>
                  <a:lnTo>
                    <a:pt x="199" y="59"/>
                  </a:lnTo>
                  <a:cubicBezTo>
                    <a:pt x="191" y="65"/>
                    <a:pt x="183" y="72"/>
                    <a:pt x="176" y="79"/>
                  </a:cubicBezTo>
                  <a:lnTo>
                    <a:pt x="168" y="86"/>
                  </a:lnTo>
                  <a:lnTo>
                    <a:pt x="168" y="86"/>
                  </a:lnTo>
                  <a:cubicBezTo>
                    <a:pt x="153" y="71"/>
                    <a:pt x="139" y="59"/>
                    <a:pt x="126" y="48"/>
                  </a:cubicBezTo>
                  <a:lnTo>
                    <a:pt x="126" y="48"/>
                  </a:lnTo>
                  <a:cubicBezTo>
                    <a:pt x="121" y="41"/>
                    <a:pt x="117" y="34"/>
                    <a:pt x="112" y="26"/>
                  </a:cubicBezTo>
                  <a:lnTo>
                    <a:pt x="112" y="26"/>
                  </a:lnTo>
                  <a:cubicBezTo>
                    <a:pt x="101" y="9"/>
                    <a:pt x="85" y="0"/>
                    <a:pt x="67" y="0"/>
                  </a:cubicBezTo>
                  <a:lnTo>
                    <a:pt x="67" y="0"/>
                  </a:lnTo>
                  <a:cubicBezTo>
                    <a:pt x="44" y="0"/>
                    <a:pt x="23" y="12"/>
                    <a:pt x="13" y="31"/>
                  </a:cubicBezTo>
                  <a:lnTo>
                    <a:pt x="13" y="31"/>
                  </a:lnTo>
                  <a:cubicBezTo>
                    <a:pt x="5" y="47"/>
                    <a:pt x="6" y="65"/>
                    <a:pt x="17" y="82"/>
                  </a:cubicBezTo>
                  <a:lnTo>
                    <a:pt x="17" y="82"/>
                  </a:lnTo>
                  <a:cubicBezTo>
                    <a:pt x="36" y="108"/>
                    <a:pt x="58" y="136"/>
                    <a:pt x="83" y="163"/>
                  </a:cubicBezTo>
                  <a:lnTo>
                    <a:pt x="83" y="163"/>
                  </a:lnTo>
                  <a:cubicBezTo>
                    <a:pt x="76" y="169"/>
                    <a:pt x="69" y="176"/>
                    <a:pt x="62" y="182"/>
                  </a:cubicBezTo>
                  <a:lnTo>
                    <a:pt x="62" y="182"/>
                  </a:lnTo>
                  <a:cubicBezTo>
                    <a:pt x="44" y="197"/>
                    <a:pt x="31" y="211"/>
                    <a:pt x="20" y="226"/>
                  </a:cubicBezTo>
                  <a:lnTo>
                    <a:pt x="20" y="226"/>
                  </a:lnTo>
                  <a:cubicBezTo>
                    <a:pt x="17" y="230"/>
                    <a:pt x="13" y="235"/>
                    <a:pt x="10" y="240"/>
                  </a:cubicBezTo>
                  <a:lnTo>
                    <a:pt x="10" y="240"/>
                  </a:lnTo>
                  <a:cubicBezTo>
                    <a:pt x="6" y="246"/>
                    <a:pt x="2" y="252"/>
                    <a:pt x="1" y="258"/>
                  </a:cubicBezTo>
                  <a:lnTo>
                    <a:pt x="1" y="258"/>
                  </a:lnTo>
                  <a:cubicBezTo>
                    <a:pt x="0" y="262"/>
                    <a:pt x="0" y="267"/>
                    <a:pt x="1" y="271"/>
                  </a:cubicBezTo>
                  <a:lnTo>
                    <a:pt x="1" y="271"/>
                  </a:lnTo>
                  <a:cubicBezTo>
                    <a:pt x="6" y="292"/>
                    <a:pt x="27" y="309"/>
                    <a:pt x="50" y="309"/>
                  </a:cubicBezTo>
                  <a:lnTo>
                    <a:pt x="50" y="309"/>
                  </a:lnTo>
                  <a:cubicBezTo>
                    <a:pt x="65" y="309"/>
                    <a:pt x="78" y="302"/>
                    <a:pt x="87" y="289"/>
                  </a:cubicBezTo>
                  <a:lnTo>
                    <a:pt x="87" y="289"/>
                  </a:lnTo>
                  <a:cubicBezTo>
                    <a:pt x="103" y="266"/>
                    <a:pt x="126" y="245"/>
                    <a:pt x="149" y="225"/>
                  </a:cubicBezTo>
                  <a:lnTo>
                    <a:pt x="149" y="225"/>
                  </a:lnTo>
                  <a:cubicBezTo>
                    <a:pt x="179" y="251"/>
                    <a:pt x="212" y="276"/>
                    <a:pt x="246" y="298"/>
                  </a:cubicBezTo>
                  <a:lnTo>
                    <a:pt x="246" y="298"/>
                  </a:lnTo>
                  <a:cubicBezTo>
                    <a:pt x="255" y="303"/>
                    <a:pt x="264" y="306"/>
                    <a:pt x="273" y="306"/>
                  </a:cubicBezTo>
                  <a:lnTo>
                    <a:pt x="273" y="306"/>
                  </a:lnTo>
                  <a:lnTo>
                    <a:pt x="273" y="306"/>
                  </a:lnTo>
                  <a:cubicBezTo>
                    <a:pt x="292" y="306"/>
                    <a:pt x="309" y="293"/>
                    <a:pt x="316" y="273"/>
                  </a:cubicBezTo>
                  <a:lnTo>
                    <a:pt x="316" y="273"/>
                  </a:lnTo>
                  <a:cubicBezTo>
                    <a:pt x="324" y="251"/>
                    <a:pt x="317" y="227"/>
                    <a:pt x="299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621">
              <a:extLst>
                <a:ext uri="{FF2B5EF4-FFF2-40B4-BE49-F238E27FC236}">
                  <a16:creationId xmlns:a16="http://schemas.microsoft.com/office/drawing/2014/main" id="{02230999-A492-3E44-B3AB-EDE9142077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06316" y="2628153"/>
              <a:ext cx="105131" cy="102251"/>
            </a:xfrm>
            <a:custGeom>
              <a:avLst/>
              <a:gdLst>
                <a:gd name="T0" fmla="*/ 240 w 323"/>
                <a:gd name="T1" fmla="*/ 282 h 312"/>
                <a:gd name="T2" fmla="*/ 214 w 323"/>
                <a:gd name="T3" fmla="*/ 292 h 312"/>
                <a:gd name="T4" fmla="*/ 201 w 323"/>
                <a:gd name="T5" fmla="*/ 282 h 312"/>
                <a:gd name="T6" fmla="*/ 142 w 323"/>
                <a:gd name="T7" fmla="*/ 194 h 312"/>
                <a:gd name="T8" fmla="*/ 132 w 323"/>
                <a:gd name="T9" fmla="*/ 191 h 312"/>
                <a:gd name="T10" fmla="*/ 57 w 323"/>
                <a:gd name="T11" fmla="*/ 229 h 312"/>
                <a:gd name="T12" fmla="*/ 36 w 323"/>
                <a:gd name="T13" fmla="*/ 233 h 312"/>
                <a:gd name="T14" fmla="*/ 17 w 323"/>
                <a:gd name="T15" fmla="*/ 205 h 312"/>
                <a:gd name="T16" fmla="*/ 19 w 323"/>
                <a:gd name="T17" fmla="*/ 201 h 312"/>
                <a:gd name="T18" fmla="*/ 26 w 323"/>
                <a:gd name="T19" fmla="*/ 193 h 312"/>
                <a:gd name="T20" fmla="*/ 38 w 323"/>
                <a:gd name="T21" fmla="*/ 185 h 312"/>
                <a:gd name="T22" fmla="*/ 81 w 323"/>
                <a:gd name="T23" fmla="*/ 163 h 312"/>
                <a:gd name="T24" fmla="*/ 110 w 323"/>
                <a:gd name="T25" fmla="*/ 151 h 312"/>
                <a:gd name="T26" fmla="*/ 114 w 323"/>
                <a:gd name="T27" fmla="*/ 141 h 312"/>
                <a:gd name="T28" fmla="*/ 81 w 323"/>
                <a:gd name="T29" fmla="*/ 53 h 312"/>
                <a:gd name="T30" fmla="*/ 88 w 323"/>
                <a:gd name="T31" fmla="*/ 27 h 312"/>
                <a:gd name="T32" fmla="*/ 124 w 323"/>
                <a:gd name="T33" fmla="*/ 20 h 312"/>
                <a:gd name="T34" fmla="*/ 143 w 323"/>
                <a:gd name="T35" fmla="*/ 43 h 312"/>
                <a:gd name="T36" fmla="*/ 148 w 323"/>
                <a:gd name="T37" fmla="*/ 66 h 312"/>
                <a:gd name="T38" fmla="*/ 150 w 323"/>
                <a:gd name="T39" fmla="*/ 68 h 312"/>
                <a:gd name="T40" fmla="*/ 179 w 323"/>
                <a:gd name="T41" fmla="*/ 121 h 312"/>
                <a:gd name="T42" fmla="*/ 199 w 323"/>
                <a:gd name="T43" fmla="*/ 113 h 312"/>
                <a:gd name="T44" fmla="*/ 224 w 323"/>
                <a:gd name="T45" fmla="*/ 103 h 312"/>
                <a:gd name="T46" fmla="*/ 272 w 323"/>
                <a:gd name="T47" fmla="*/ 83 h 312"/>
                <a:gd name="T48" fmla="*/ 306 w 323"/>
                <a:gd name="T49" fmla="*/ 106 h 312"/>
                <a:gd name="T50" fmla="*/ 293 w 323"/>
                <a:gd name="T51" fmla="*/ 125 h 312"/>
                <a:gd name="T52" fmla="*/ 240 w 323"/>
                <a:gd name="T53" fmla="*/ 146 h 312"/>
                <a:gd name="T54" fmla="*/ 198 w 323"/>
                <a:gd name="T55" fmla="*/ 163 h 312"/>
                <a:gd name="T56" fmla="*/ 201 w 323"/>
                <a:gd name="T57" fmla="*/ 170 h 312"/>
                <a:gd name="T58" fmla="*/ 242 w 323"/>
                <a:gd name="T59" fmla="*/ 247 h 312"/>
                <a:gd name="T60" fmla="*/ 255 w 323"/>
                <a:gd name="T61" fmla="*/ 239 h 312"/>
                <a:gd name="T62" fmla="*/ 218 w 323"/>
                <a:gd name="T63" fmla="*/ 171 h 312"/>
                <a:gd name="T64" fmla="*/ 245 w 323"/>
                <a:gd name="T65" fmla="*/ 160 h 312"/>
                <a:gd name="T66" fmla="*/ 299 w 323"/>
                <a:gd name="T67" fmla="*/ 138 h 312"/>
                <a:gd name="T68" fmla="*/ 322 w 323"/>
                <a:gd name="T69" fmla="*/ 105 h 312"/>
                <a:gd name="T70" fmla="*/ 293 w 323"/>
                <a:gd name="T71" fmla="*/ 69 h 312"/>
                <a:gd name="T72" fmla="*/ 268 w 323"/>
                <a:gd name="T73" fmla="*/ 69 h 312"/>
                <a:gd name="T74" fmla="*/ 217 w 323"/>
                <a:gd name="T75" fmla="*/ 89 h 312"/>
                <a:gd name="T76" fmla="*/ 194 w 323"/>
                <a:gd name="T77" fmla="*/ 99 h 312"/>
                <a:gd name="T78" fmla="*/ 186 w 323"/>
                <a:gd name="T79" fmla="*/ 102 h 312"/>
                <a:gd name="T80" fmla="*/ 162 w 323"/>
                <a:gd name="T81" fmla="*/ 61 h 312"/>
                <a:gd name="T82" fmla="*/ 157 w 323"/>
                <a:gd name="T83" fmla="*/ 40 h 312"/>
                <a:gd name="T84" fmla="*/ 128 w 323"/>
                <a:gd name="T85" fmla="*/ 6 h 312"/>
                <a:gd name="T86" fmla="*/ 78 w 323"/>
                <a:gd name="T87" fmla="*/ 16 h 312"/>
                <a:gd name="T88" fmla="*/ 67 w 323"/>
                <a:gd name="T89" fmla="*/ 57 h 312"/>
                <a:gd name="T90" fmla="*/ 97 w 323"/>
                <a:gd name="T91" fmla="*/ 140 h 312"/>
                <a:gd name="T92" fmla="*/ 75 w 323"/>
                <a:gd name="T93" fmla="*/ 150 h 312"/>
                <a:gd name="T94" fmla="*/ 30 w 323"/>
                <a:gd name="T95" fmla="*/ 173 h 312"/>
                <a:gd name="T96" fmla="*/ 17 w 323"/>
                <a:gd name="T97" fmla="*/ 181 h 312"/>
                <a:gd name="T98" fmla="*/ 6 w 323"/>
                <a:gd name="T99" fmla="*/ 193 h 312"/>
                <a:gd name="T100" fmla="*/ 3 w 323"/>
                <a:gd name="T101" fmla="*/ 204 h 312"/>
                <a:gd name="T102" fmla="*/ 30 w 323"/>
                <a:gd name="T103" fmla="*/ 247 h 312"/>
                <a:gd name="T104" fmla="*/ 66 w 323"/>
                <a:gd name="T105" fmla="*/ 241 h 312"/>
                <a:gd name="T106" fmla="*/ 132 w 323"/>
                <a:gd name="T107" fmla="*/ 207 h 312"/>
                <a:gd name="T108" fmla="*/ 190 w 323"/>
                <a:gd name="T109" fmla="*/ 292 h 312"/>
                <a:gd name="T110" fmla="*/ 208 w 323"/>
                <a:gd name="T111" fmla="*/ 306 h 312"/>
                <a:gd name="T112" fmla="*/ 252 w 323"/>
                <a:gd name="T113" fmla="*/ 291 h 312"/>
                <a:gd name="T114" fmla="*/ 255 w 323"/>
                <a:gd name="T115" fmla="*/ 23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3" h="312">
                  <a:moveTo>
                    <a:pt x="240" y="282"/>
                  </a:moveTo>
                  <a:lnTo>
                    <a:pt x="240" y="282"/>
                  </a:lnTo>
                  <a:cubicBezTo>
                    <a:pt x="233" y="291"/>
                    <a:pt x="222" y="295"/>
                    <a:pt x="214" y="292"/>
                  </a:cubicBezTo>
                  <a:lnTo>
                    <a:pt x="214" y="292"/>
                  </a:lnTo>
                  <a:lnTo>
                    <a:pt x="214" y="292"/>
                  </a:lnTo>
                  <a:cubicBezTo>
                    <a:pt x="209" y="290"/>
                    <a:pt x="205" y="287"/>
                    <a:pt x="201" y="282"/>
                  </a:cubicBezTo>
                  <a:lnTo>
                    <a:pt x="201" y="282"/>
                  </a:lnTo>
                  <a:cubicBezTo>
                    <a:pt x="180" y="254"/>
                    <a:pt x="160" y="224"/>
                    <a:pt x="142" y="194"/>
                  </a:cubicBezTo>
                  <a:lnTo>
                    <a:pt x="138" y="189"/>
                  </a:lnTo>
                  <a:lnTo>
                    <a:pt x="132" y="191"/>
                  </a:lnTo>
                  <a:lnTo>
                    <a:pt x="132" y="191"/>
                  </a:lnTo>
                  <a:cubicBezTo>
                    <a:pt x="106" y="202"/>
                    <a:pt x="79" y="213"/>
                    <a:pt x="57" y="229"/>
                  </a:cubicBezTo>
                  <a:lnTo>
                    <a:pt x="57" y="229"/>
                  </a:lnTo>
                  <a:cubicBezTo>
                    <a:pt x="49" y="235"/>
                    <a:pt x="40" y="235"/>
                    <a:pt x="36" y="233"/>
                  </a:cubicBezTo>
                  <a:lnTo>
                    <a:pt x="36" y="233"/>
                  </a:lnTo>
                  <a:cubicBezTo>
                    <a:pt x="24" y="229"/>
                    <a:pt x="16" y="216"/>
                    <a:pt x="17" y="205"/>
                  </a:cubicBezTo>
                  <a:lnTo>
                    <a:pt x="18" y="203"/>
                  </a:lnTo>
                  <a:lnTo>
                    <a:pt x="19" y="201"/>
                  </a:lnTo>
                  <a:lnTo>
                    <a:pt x="19" y="201"/>
                  </a:lnTo>
                  <a:cubicBezTo>
                    <a:pt x="20" y="198"/>
                    <a:pt x="23" y="195"/>
                    <a:pt x="26" y="193"/>
                  </a:cubicBezTo>
                  <a:lnTo>
                    <a:pt x="26" y="193"/>
                  </a:lnTo>
                  <a:cubicBezTo>
                    <a:pt x="30" y="191"/>
                    <a:pt x="34" y="188"/>
                    <a:pt x="38" y="185"/>
                  </a:cubicBezTo>
                  <a:lnTo>
                    <a:pt x="38" y="185"/>
                  </a:lnTo>
                  <a:cubicBezTo>
                    <a:pt x="50" y="177"/>
                    <a:pt x="63" y="170"/>
                    <a:pt x="81" y="163"/>
                  </a:cubicBezTo>
                  <a:lnTo>
                    <a:pt x="81" y="163"/>
                  </a:lnTo>
                  <a:cubicBezTo>
                    <a:pt x="90" y="159"/>
                    <a:pt x="100" y="155"/>
                    <a:pt x="110" y="151"/>
                  </a:cubicBezTo>
                  <a:lnTo>
                    <a:pt x="117" y="148"/>
                  </a:lnTo>
                  <a:lnTo>
                    <a:pt x="114" y="141"/>
                  </a:lnTo>
                  <a:lnTo>
                    <a:pt x="114" y="141"/>
                  </a:lnTo>
                  <a:cubicBezTo>
                    <a:pt x="100" y="111"/>
                    <a:pt x="89" y="82"/>
                    <a:pt x="81" y="53"/>
                  </a:cubicBezTo>
                  <a:lnTo>
                    <a:pt x="81" y="53"/>
                  </a:lnTo>
                  <a:cubicBezTo>
                    <a:pt x="78" y="40"/>
                    <a:pt x="83" y="32"/>
                    <a:pt x="88" y="27"/>
                  </a:cubicBezTo>
                  <a:lnTo>
                    <a:pt x="88" y="27"/>
                  </a:lnTo>
                  <a:cubicBezTo>
                    <a:pt x="97" y="19"/>
                    <a:pt x="111" y="16"/>
                    <a:pt x="124" y="20"/>
                  </a:cubicBezTo>
                  <a:lnTo>
                    <a:pt x="124" y="20"/>
                  </a:lnTo>
                  <a:cubicBezTo>
                    <a:pt x="131" y="23"/>
                    <a:pt x="140" y="29"/>
                    <a:pt x="143" y="43"/>
                  </a:cubicBezTo>
                  <a:lnTo>
                    <a:pt x="143" y="43"/>
                  </a:lnTo>
                  <a:cubicBezTo>
                    <a:pt x="144" y="50"/>
                    <a:pt x="146" y="59"/>
                    <a:pt x="148" y="66"/>
                  </a:cubicBezTo>
                  <a:lnTo>
                    <a:pt x="150" y="68"/>
                  </a:lnTo>
                  <a:lnTo>
                    <a:pt x="150" y="68"/>
                  </a:lnTo>
                  <a:cubicBezTo>
                    <a:pt x="158" y="82"/>
                    <a:pt x="166" y="96"/>
                    <a:pt x="176" y="115"/>
                  </a:cubicBezTo>
                  <a:lnTo>
                    <a:pt x="179" y="121"/>
                  </a:lnTo>
                  <a:lnTo>
                    <a:pt x="199" y="113"/>
                  </a:lnTo>
                  <a:lnTo>
                    <a:pt x="199" y="113"/>
                  </a:lnTo>
                  <a:cubicBezTo>
                    <a:pt x="208" y="109"/>
                    <a:pt x="215" y="106"/>
                    <a:pt x="224" y="103"/>
                  </a:cubicBezTo>
                  <a:lnTo>
                    <a:pt x="224" y="103"/>
                  </a:lnTo>
                  <a:cubicBezTo>
                    <a:pt x="242" y="94"/>
                    <a:pt x="258" y="87"/>
                    <a:pt x="272" y="83"/>
                  </a:cubicBezTo>
                  <a:lnTo>
                    <a:pt x="272" y="83"/>
                  </a:lnTo>
                  <a:cubicBezTo>
                    <a:pt x="289" y="77"/>
                    <a:pt x="306" y="91"/>
                    <a:pt x="306" y="106"/>
                  </a:cubicBezTo>
                  <a:lnTo>
                    <a:pt x="306" y="106"/>
                  </a:lnTo>
                  <a:cubicBezTo>
                    <a:pt x="307" y="112"/>
                    <a:pt x="305" y="120"/>
                    <a:pt x="293" y="125"/>
                  </a:cubicBezTo>
                  <a:lnTo>
                    <a:pt x="293" y="125"/>
                  </a:lnTo>
                  <a:cubicBezTo>
                    <a:pt x="275" y="132"/>
                    <a:pt x="258" y="139"/>
                    <a:pt x="240" y="146"/>
                  </a:cubicBezTo>
                  <a:lnTo>
                    <a:pt x="240" y="146"/>
                  </a:lnTo>
                  <a:cubicBezTo>
                    <a:pt x="228" y="151"/>
                    <a:pt x="217" y="155"/>
                    <a:pt x="205" y="160"/>
                  </a:cubicBezTo>
                  <a:lnTo>
                    <a:pt x="198" y="163"/>
                  </a:lnTo>
                  <a:lnTo>
                    <a:pt x="201" y="170"/>
                  </a:lnTo>
                  <a:lnTo>
                    <a:pt x="201" y="170"/>
                  </a:lnTo>
                  <a:cubicBezTo>
                    <a:pt x="212" y="194"/>
                    <a:pt x="226" y="222"/>
                    <a:pt x="242" y="247"/>
                  </a:cubicBezTo>
                  <a:lnTo>
                    <a:pt x="242" y="247"/>
                  </a:lnTo>
                  <a:cubicBezTo>
                    <a:pt x="250" y="260"/>
                    <a:pt x="247" y="274"/>
                    <a:pt x="240" y="282"/>
                  </a:cubicBezTo>
                  <a:close/>
                  <a:moveTo>
                    <a:pt x="255" y="239"/>
                  </a:moveTo>
                  <a:lnTo>
                    <a:pt x="255" y="239"/>
                  </a:lnTo>
                  <a:cubicBezTo>
                    <a:pt x="241" y="217"/>
                    <a:pt x="229" y="194"/>
                    <a:pt x="218" y="171"/>
                  </a:cubicBezTo>
                  <a:lnTo>
                    <a:pt x="218" y="171"/>
                  </a:lnTo>
                  <a:cubicBezTo>
                    <a:pt x="228" y="167"/>
                    <a:pt x="237" y="164"/>
                    <a:pt x="245" y="160"/>
                  </a:cubicBezTo>
                  <a:lnTo>
                    <a:pt x="245" y="160"/>
                  </a:lnTo>
                  <a:cubicBezTo>
                    <a:pt x="263" y="153"/>
                    <a:pt x="281" y="146"/>
                    <a:pt x="299" y="138"/>
                  </a:cubicBezTo>
                  <a:lnTo>
                    <a:pt x="299" y="138"/>
                  </a:lnTo>
                  <a:cubicBezTo>
                    <a:pt x="313" y="133"/>
                    <a:pt x="322" y="120"/>
                    <a:pt x="322" y="105"/>
                  </a:cubicBezTo>
                  <a:lnTo>
                    <a:pt x="322" y="105"/>
                  </a:lnTo>
                  <a:cubicBezTo>
                    <a:pt x="321" y="90"/>
                    <a:pt x="309" y="74"/>
                    <a:pt x="293" y="69"/>
                  </a:cubicBezTo>
                  <a:lnTo>
                    <a:pt x="293" y="69"/>
                  </a:lnTo>
                  <a:cubicBezTo>
                    <a:pt x="285" y="66"/>
                    <a:pt x="277" y="66"/>
                    <a:pt x="268" y="69"/>
                  </a:cubicBezTo>
                  <a:lnTo>
                    <a:pt x="268" y="69"/>
                  </a:lnTo>
                  <a:cubicBezTo>
                    <a:pt x="252" y="73"/>
                    <a:pt x="237" y="80"/>
                    <a:pt x="217" y="89"/>
                  </a:cubicBezTo>
                  <a:lnTo>
                    <a:pt x="217" y="89"/>
                  </a:lnTo>
                  <a:cubicBezTo>
                    <a:pt x="209" y="92"/>
                    <a:pt x="202" y="95"/>
                    <a:pt x="194" y="99"/>
                  </a:cubicBezTo>
                  <a:lnTo>
                    <a:pt x="186" y="102"/>
                  </a:lnTo>
                  <a:lnTo>
                    <a:pt x="186" y="102"/>
                  </a:lnTo>
                  <a:cubicBezTo>
                    <a:pt x="178" y="86"/>
                    <a:pt x="170" y="73"/>
                    <a:pt x="162" y="61"/>
                  </a:cubicBezTo>
                  <a:lnTo>
                    <a:pt x="162" y="61"/>
                  </a:lnTo>
                  <a:cubicBezTo>
                    <a:pt x="161" y="54"/>
                    <a:pt x="159" y="47"/>
                    <a:pt x="157" y="40"/>
                  </a:cubicBezTo>
                  <a:lnTo>
                    <a:pt x="157" y="40"/>
                  </a:lnTo>
                  <a:cubicBezTo>
                    <a:pt x="154" y="23"/>
                    <a:pt x="144" y="11"/>
                    <a:pt x="128" y="6"/>
                  </a:cubicBezTo>
                  <a:lnTo>
                    <a:pt x="128" y="6"/>
                  </a:lnTo>
                  <a:cubicBezTo>
                    <a:pt x="111" y="0"/>
                    <a:pt x="91" y="4"/>
                    <a:pt x="78" y="16"/>
                  </a:cubicBezTo>
                  <a:lnTo>
                    <a:pt x="78" y="16"/>
                  </a:lnTo>
                  <a:cubicBezTo>
                    <a:pt x="67" y="27"/>
                    <a:pt x="63" y="41"/>
                    <a:pt x="67" y="57"/>
                  </a:cubicBezTo>
                  <a:lnTo>
                    <a:pt x="67" y="57"/>
                  </a:lnTo>
                  <a:cubicBezTo>
                    <a:pt x="74" y="84"/>
                    <a:pt x="84" y="112"/>
                    <a:pt x="97" y="140"/>
                  </a:cubicBezTo>
                  <a:lnTo>
                    <a:pt x="97" y="140"/>
                  </a:lnTo>
                  <a:cubicBezTo>
                    <a:pt x="90" y="143"/>
                    <a:pt x="82" y="146"/>
                    <a:pt x="75" y="150"/>
                  </a:cubicBezTo>
                  <a:lnTo>
                    <a:pt x="75" y="150"/>
                  </a:lnTo>
                  <a:cubicBezTo>
                    <a:pt x="57" y="157"/>
                    <a:pt x="42" y="164"/>
                    <a:pt x="30" y="173"/>
                  </a:cubicBezTo>
                  <a:lnTo>
                    <a:pt x="30" y="173"/>
                  </a:lnTo>
                  <a:cubicBezTo>
                    <a:pt x="26" y="175"/>
                    <a:pt x="22" y="178"/>
                    <a:pt x="17" y="181"/>
                  </a:cubicBezTo>
                  <a:lnTo>
                    <a:pt x="17" y="181"/>
                  </a:lnTo>
                  <a:cubicBezTo>
                    <a:pt x="13" y="184"/>
                    <a:pt x="9" y="188"/>
                    <a:pt x="6" y="193"/>
                  </a:cubicBezTo>
                  <a:lnTo>
                    <a:pt x="6" y="193"/>
                  </a:lnTo>
                  <a:cubicBezTo>
                    <a:pt x="4" y="196"/>
                    <a:pt x="2" y="200"/>
                    <a:pt x="3" y="204"/>
                  </a:cubicBezTo>
                  <a:lnTo>
                    <a:pt x="3" y="204"/>
                  </a:lnTo>
                  <a:cubicBezTo>
                    <a:pt x="0" y="221"/>
                    <a:pt x="12" y="241"/>
                    <a:pt x="30" y="247"/>
                  </a:cubicBezTo>
                  <a:lnTo>
                    <a:pt x="30" y="247"/>
                  </a:lnTo>
                  <a:cubicBezTo>
                    <a:pt x="43" y="251"/>
                    <a:pt x="55" y="249"/>
                    <a:pt x="66" y="241"/>
                  </a:cubicBezTo>
                  <a:lnTo>
                    <a:pt x="66" y="241"/>
                  </a:lnTo>
                  <a:cubicBezTo>
                    <a:pt x="85" y="226"/>
                    <a:pt x="108" y="217"/>
                    <a:pt x="132" y="207"/>
                  </a:cubicBezTo>
                  <a:lnTo>
                    <a:pt x="132" y="207"/>
                  </a:lnTo>
                  <a:cubicBezTo>
                    <a:pt x="149" y="236"/>
                    <a:pt x="168" y="265"/>
                    <a:pt x="190" y="292"/>
                  </a:cubicBezTo>
                  <a:lnTo>
                    <a:pt x="190" y="292"/>
                  </a:lnTo>
                  <a:cubicBezTo>
                    <a:pt x="195" y="299"/>
                    <a:pt x="201" y="304"/>
                    <a:pt x="208" y="306"/>
                  </a:cubicBezTo>
                  <a:lnTo>
                    <a:pt x="208" y="306"/>
                  </a:lnTo>
                  <a:lnTo>
                    <a:pt x="208" y="306"/>
                  </a:lnTo>
                  <a:cubicBezTo>
                    <a:pt x="224" y="311"/>
                    <a:pt x="241" y="305"/>
                    <a:pt x="252" y="291"/>
                  </a:cubicBezTo>
                  <a:lnTo>
                    <a:pt x="252" y="291"/>
                  </a:lnTo>
                  <a:cubicBezTo>
                    <a:pt x="264" y="276"/>
                    <a:pt x="265" y="255"/>
                    <a:pt x="255" y="2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98E07D8-CDEE-E147-A582-27817997E9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35965" y="5590903"/>
              <a:ext cx="1220905" cy="745295"/>
            </a:xfrm>
            <a:custGeom>
              <a:avLst/>
              <a:gdLst>
                <a:gd name="connsiteX0" fmla="*/ 384530 w 1345822"/>
                <a:gd name="connsiteY0" fmla="*/ 820698 h 923047"/>
                <a:gd name="connsiteX1" fmla="*/ 447608 w 1345822"/>
                <a:gd name="connsiteY1" fmla="*/ 855080 h 923047"/>
                <a:gd name="connsiteX2" fmla="*/ 527267 w 1345822"/>
                <a:gd name="connsiteY2" fmla="*/ 883672 h 923047"/>
                <a:gd name="connsiteX3" fmla="*/ 525825 w 1345822"/>
                <a:gd name="connsiteY3" fmla="*/ 888738 h 923047"/>
                <a:gd name="connsiteX4" fmla="*/ 435353 w 1345822"/>
                <a:gd name="connsiteY4" fmla="*/ 855804 h 923047"/>
                <a:gd name="connsiteX5" fmla="*/ 382367 w 1345822"/>
                <a:gd name="connsiteY5" fmla="*/ 822146 h 923047"/>
                <a:gd name="connsiteX6" fmla="*/ 384530 w 1345822"/>
                <a:gd name="connsiteY6" fmla="*/ 820698 h 923047"/>
                <a:gd name="connsiteX7" fmla="*/ 355945 w 1345822"/>
                <a:gd name="connsiteY7" fmla="*/ 787364 h 923047"/>
                <a:gd name="connsiteX8" fmla="*/ 399407 w 1345822"/>
                <a:gd name="connsiteY8" fmla="*/ 816407 h 923047"/>
                <a:gd name="connsiteX9" fmla="*/ 452568 w 1345822"/>
                <a:gd name="connsiteY9" fmla="*/ 843634 h 923047"/>
                <a:gd name="connsiteX10" fmla="*/ 513632 w 1345822"/>
                <a:gd name="connsiteY10" fmla="*/ 862512 h 923047"/>
                <a:gd name="connsiteX11" fmla="*/ 576132 w 1345822"/>
                <a:gd name="connsiteY11" fmla="*/ 873766 h 923047"/>
                <a:gd name="connsiteX12" fmla="*/ 574695 w 1345822"/>
                <a:gd name="connsiteY12" fmla="*/ 878848 h 923047"/>
                <a:gd name="connsiteX13" fmla="*/ 501778 w 1345822"/>
                <a:gd name="connsiteY13" fmla="*/ 864690 h 923047"/>
                <a:gd name="connsiteX14" fmla="*/ 437482 w 1345822"/>
                <a:gd name="connsiteY14" fmla="*/ 843271 h 923047"/>
                <a:gd name="connsiteX15" fmla="*/ 411620 w 1345822"/>
                <a:gd name="connsiteY15" fmla="*/ 830928 h 923047"/>
                <a:gd name="connsiteX16" fmla="*/ 390787 w 1345822"/>
                <a:gd name="connsiteY16" fmla="*/ 815318 h 923047"/>
                <a:gd name="connsiteX17" fmla="*/ 354149 w 1345822"/>
                <a:gd name="connsiteY17" fmla="*/ 788816 h 923047"/>
                <a:gd name="connsiteX18" fmla="*/ 355945 w 1345822"/>
                <a:gd name="connsiteY18" fmla="*/ 787364 h 923047"/>
                <a:gd name="connsiteX19" fmla="*/ 537539 w 1345822"/>
                <a:gd name="connsiteY19" fmla="*/ 696482 h 923047"/>
                <a:gd name="connsiteX20" fmla="*/ 538219 w 1345822"/>
                <a:gd name="connsiteY20" fmla="*/ 700042 h 923047"/>
                <a:gd name="connsiteX21" fmla="*/ 477259 w 1345822"/>
                <a:gd name="connsiteY21" fmla="*/ 712091 h 923047"/>
                <a:gd name="connsiteX22" fmla="*/ 478348 w 1345822"/>
                <a:gd name="connsiteY22" fmla="*/ 710631 h 923047"/>
                <a:gd name="connsiteX23" fmla="*/ 533865 w 1345822"/>
                <a:gd name="connsiteY23" fmla="*/ 696756 h 923047"/>
                <a:gd name="connsiteX24" fmla="*/ 537539 w 1345822"/>
                <a:gd name="connsiteY24" fmla="*/ 696482 h 923047"/>
                <a:gd name="connsiteX25" fmla="*/ 847603 w 1345822"/>
                <a:gd name="connsiteY25" fmla="*/ 687697 h 923047"/>
                <a:gd name="connsiteX26" fmla="*/ 850829 w 1345822"/>
                <a:gd name="connsiteY26" fmla="*/ 723210 h 923047"/>
                <a:gd name="connsiteX27" fmla="*/ 845810 w 1345822"/>
                <a:gd name="connsiteY27" fmla="*/ 757288 h 923047"/>
                <a:gd name="connsiteX28" fmla="*/ 840792 w 1345822"/>
                <a:gd name="connsiteY28" fmla="*/ 757288 h 923047"/>
                <a:gd name="connsiteX29" fmla="*/ 846527 w 1345822"/>
                <a:gd name="connsiteY29" fmla="*/ 723210 h 923047"/>
                <a:gd name="connsiteX30" fmla="*/ 845093 w 1345822"/>
                <a:gd name="connsiteY30" fmla="*/ 688056 h 923047"/>
                <a:gd name="connsiteX31" fmla="*/ 847603 w 1345822"/>
                <a:gd name="connsiteY31" fmla="*/ 687697 h 923047"/>
                <a:gd name="connsiteX32" fmla="*/ 535726 w 1345822"/>
                <a:gd name="connsiteY32" fmla="*/ 672514 h 923047"/>
                <a:gd name="connsiteX33" fmla="*/ 536664 w 1345822"/>
                <a:gd name="connsiteY33" fmla="*/ 676059 h 923047"/>
                <a:gd name="connsiteX34" fmla="*/ 499502 w 1345822"/>
                <a:gd name="connsiteY34" fmla="*/ 706191 h 923047"/>
                <a:gd name="connsiteX35" fmla="*/ 466270 w 1345822"/>
                <a:gd name="connsiteY35" fmla="*/ 700519 h 923047"/>
                <a:gd name="connsiteX36" fmla="*/ 443043 w 1345822"/>
                <a:gd name="connsiteY36" fmla="*/ 683149 h 923047"/>
                <a:gd name="connsiteX37" fmla="*/ 444830 w 1345822"/>
                <a:gd name="connsiteY37" fmla="*/ 680668 h 923047"/>
                <a:gd name="connsiteX38" fmla="*/ 464126 w 1345822"/>
                <a:gd name="connsiteY38" fmla="*/ 694138 h 923047"/>
                <a:gd name="connsiteX39" fmla="*/ 495214 w 1345822"/>
                <a:gd name="connsiteY39" fmla="*/ 700519 h 923047"/>
                <a:gd name="connsiteX40" fmla="*/ 532376 w 1345822"/>
                <a:gd name="connsiteY40" fmla="*/ 673223 h 923047"/>
                <a:gd name="connsiteX41" fmla="*/ 535726 w 1345822"/>
                <a:gd name="connsiteY41" fmla="*/ 672514 h 923047"/>
                <a:gd name="connsiteX42" fmla="*/ 820724 w 1345822"/>
                <a:gd name="connsiteY42" fmla="*/ 661578 h 923047"/>
                <a:gd name="connsiteX43" fmla="*/ 826116 w 1345822"/>
                <a:gd name="connsiteY43" fmla="*/ 781466 h 923047"/>
                <a:gd name="connsiteX44" fmla="*/ 821084 w 1345822"/>
                <a:gd name="connsiteY44" fmla="*/ 780035 h 923047"/>
                <a:gd name="connsiteX45" fmla="*/ 818927 w 1345822"/>
                <a:gd name="connsiteY45" fmla="*/ 663367 h 923047"/>
                <a:gd name="connsiteX46" fmla="*/ 820724 w 1345822"/>
                <a:gd name="connsiteY46" fmla="*/ 661578 h 923047"/>
                <a:gd name="connsiteX47" fmla="*/ 709154 w 1345822"/>
                <a:gd name="connsiteY47" fmla="*/ 653076 h 923047"/>
                <a:gd name="connsiteX48" fmla="*/ 708464 w 1345822"/>
                <a:gd name="connsiteY48" fmla="*/ 653454 h 923047"/>
                <a:gd name="connsiteX49" fmla="*/ 704668 w 1345822"/>
                <a:gd name="connsiteY49" fmla="*/ 654588 h 923047"/>
                <a:gd name="connsiteX50" fmla="*/ 707084 w 1345822"/>
                <a:gd name="connsiteY50" fmla="*/ 657612 h 923047"/>
                <a:gd name="connsiteX51" fmla="*/ 709154 w 1345822"/>
                <a:gd name="connsiteY51" fmla="*/ 653076 h 923047"/>
                <a:gd name="connsiteX52" fmla="*/ 711570 w 1345822"/>
                <a:gd name="connsiteY52" fmla="*/ 649296 h 923047"/>
                <a:gd name="connsiteX53" fmla="*/ 712605 w 1345822"/>
                <a:gd name="connsiteY53" fmla="*/ 659880 h 923047"/>
                <a:gd name="connsiteX54" fmla="*/ 703978 w 1345822"/>
                <a:gd name="connsiteY54" fmla="*/ 661391 h 923047"/>
                <a:gd name="connsiteX55" fmla="*/ 701217 w 1345822"/>
                <a:gd name="connsiteY55" fmla="*/ 651942 h 923047"/>
                <a:gd name="connsiteX56" fmla="*/ 708464 w 1345822"/>
                <a:gd name="connsiteY56" fmla="*/ 650052 h 923047"/>
                <a:gd name="connsiteX57" fmla="*/ 711570 w 1345822"/>
                <a:gd name="connsiteY57" fmla="*/ 649296 h 923047"/>
                <a:gd name="connsiteX58" fmla="*/ 792875 w 1345822"/>
                <a:gd name="connsiteY58" fmla="*/ 644481 h 923047"/>
                <a:gd name="connsiteX59" fmla="*/ 831055 w 1345822"/>
                <a:gd name="connsiteY59" fmla="*/ 720866 h 923047"/>
                <a:gd name="connsiteX60" fmla="*/ 797557 w 1345822"/>
                <a:gd name="connsiteY60" fmla="*/ 800855 h 923047"/>
                <a:gd name="connsiteX61" fmla="*/ 793235 w 1345822"/>
                <a:gd name="connsiteY61" fmla="*/ 798333 h 923047"/>
                <a:gd name="connsiteX62" fmla="*/ 826013 w 1345822"/>
                <a:gd name="connsiteY62" fmla="*/ 720506 h 923047"/>
                <a:gd name="connsiteX63" fmla="*/ 790714 w 1345822"/>
                <a:gd name="connsiteY63" fmla="*/ 646643 h 923047"/>
                <a:gd name="connsiteX64" fmla="*/ 792875 w 1345822"/>
                <a:gd name="connsiteY64" fmla="*/ 644481 h 923047"/>
                <a:gd name="connsiteX65" fmla="*/ 671468 w 1345822"/>
                <a:gd name="connsiteY65" fmla="*/ 632908 h 923047"/>
                <a:gd name="connsiteX66" fmla="*/ 669743 w 1345822"/>
                <a:gd name="connsiteY66" fmla="*/ 637395 h 923047"/>
                <a:gd name="connsiteX67" fmla="*/ 671814 w 1345822"/>
                <a:gd name="connsiteY67" fmla="*/ 640501 h 923047"/>
                <a:gd name="connsiteX68" fmla="*/ 675265 w 1345822"/>
                <a:gd name="connsiteY68" fmla="*/ 636360 h 923047"/>
                <a:gd name="connsiteX69" fmla="*/ 671468 w 1345822"/>
                <a:gd name="connsiteY69" fmla="*/ 632908 h 923047"/>
                <a:gd name="connsiteX70" fmla="*/ 671814 w 1345822"/>
                <a:gd name="connsiteY70" fmla="*/ 629802 h 923047"/>
                <a:gd name="connsiteX71" fmla="*/ 679061 w 1345822"/>
                <a:gd name="connsiteY71" fmla="*/ 636705 h 923047"/>
                <a:gd name="connsiteX72" fmla="*/ 672159 w 1345822"/>
                <a:gd name="connsiteY72" fmla="*/ 644297 h 923047"/>
                <a:gd name="connsiteX73" fmla="*/ 670778 w 1345822"/>
                <a:gd name="connsiteY73" fmla="*/ 630838 h 923047"/>
                <a:gd name="connsiteX74" fmla="*/ 671814 w 1345822"/>
                <a:gd name="connsiteY74" fmla="*/ 629802 h 923047"/>
                <a:gd name="connsiteX75" fmla="*/ 536327 w 1345822"/>
                <a:gd name="connsiteY75" fmla="*/ 611125 h 923047"/>
                <a:gd name="connsiteX76" fmla="*/ 534526 w 1345822"/>
                <a:gd name="connsiteY76" fmla="*/ 622997 h 923047"/>
                <a:gd name="connsiteX77" fmla="*/ 534526 w 1345822"/>
                <a:gd name="connsiteY77" fmla="*/ 624436 h 923047"/>
                <a:gd name="connsiteX78" fmla="*/ 632839 w 1345822"/>
                <a:gd name="connsiteY78" fmla="*/ 697826 h 923047"/>
                <a:gd name="connsiteX79" fmla="*/ 768244 w 1345822"/>
                <a:gd name="connsiteY79" fmla="*/ 752509 h 923047"/>
                <a:gd name="connsiteX80" fmla="*/ 772926 w 1345822"/>
                <a:gd name="connsiteY80" fmla="*/ 745674 h 923047"/>
                <a:gd name="connsiteX81" fmla="*/ 637881 w 1345822"/>
                <a:gd name="connsiteY81" fmla="*/ 688473 h 923047"/>
                <a:gd name="connsiteX82" fmla="*/ 536327 w 1345822"/>
                <a:gd name="connsiteY82" fmla="*/ 611125 h 923047"/>
                <a:gd name="connsiteX83" fmla="*/ 641902 w 1345822"/>
                <a:gd name="connsiteY83" fmla="*/ 606127 h 923047"/>
                <a:gd name="connsiteX84" fmla="*/ 641529 w 1345822"/>
                <a:gd name="connsiteY84" fmla="*/ 610856 h 923047"/>
                <a:gd name="connsiteX85" fmla="*/ 646011 w 1345822"/>
                <a:gd name="connsiteY85" fmla="*/ 612675 h 923047"/>
                <a:gd name="connsiteX86" fmla="*/ 647132 w 1345822"/>
                <a:gd name="connsiteY86" fmla="*/ 609401 h 923047"/>
                <a:gd name="connsiteX87" fmla="*/ 643023 w 1345822"/>
                <a:gd name="connsiteY87" fmla="*/ 607218 h 923047"/>
                <a:gd name="connsiteX88" fmla="*/ 641902 w 1345822"/>
                <a:gd name="connsiteY88" fmla="*/ 606127 h 923047"/>
                <a:gd name="connsiteX89" fmla="*/ 643396 w 1345822"/>
                <a:gd name="connsiteY89" fmla="*/ 603580 h 923047"/>
                <a:gd name="connsiteX90" fmla="*/ 651988 w 1345822"/>
                <a:gd name="connsiteY90" fmla="*/ 609401 h 923047"/>
                <a:gd name="connsiteX91" fmla="*/ 646385 w 1345822"/>
                <a:gd name="connsiteY91" fmla="*/ 617041 h 923047"/>
                <a:gd name="connsiteX92" fmla="*/ 641902 w 1345822"/>
                <a:gd name="connsiteY92" fmla="*/ 603944 h 923047"/>
                <a:gd name="connsiteX93" fmla="*/ 642649 w 1345822"/>
                <a:gd name="connsiteY93" fmla="*/ 603944 h 923047"/>
                <a:gd name="connsiteX94" fmla="*/ 643396 w 1345822"/>
                <a:gd name="connsiteY94" fmla="*/ 603580 h 923047"/>
                <a:gd name="connsiteX95" fmla="*/ 237818 w 1345822"/>
                <a:gd name="connsiteY95" fmla="*/ 576151 h 923047"/>
                <a:gd name="connsiteX96" fmla="*/ 240993 w 1345822"/>
                <a:gd name="connsiteY96" fmla="*/ 576151 h 923047"/>
                <a:gd name="connsiteX97" fmla="*/ 241311 w 1345822"/>
                <a:gd name="connsiteY97" fmla="*/ 587668 h 923047"/>
                <a:gd name="connsiteX98" fmla="*/ 237818 w 1345822"/>
                <a:gd name="connsiteY98" fmla="*/ 588412 h 923047"/>
                <a:gd name="connsiteX99" fmla="*/ 237818 w 1345822"/>
                <a:gd name="connsiteY99" fmla="*/ 576151 h 923047"/>
                <a:gd name="connsiteX100" fmla="*/ 577020 w 1345822"/>
                <a:gd name="connsiteY100" fmla="*/ 573710 h 923047"/>
                <a:gd name="connsiteX101" fmla="*/ 538128 w 1345822"/>
                <a:gd name="connsiteY101" fmla="*/ 606088 h 923047"/>
                <a:gd name="connsiteX102" fmla="*/ 650845 w 1345822"/>
                <a:gd name="connsiteY102" fmla="*/ 683436 h 923047"/>
                <a:gd name="connsiteX103" fmla="*/ 778688 w 1345822"/>
                <a:gd name="connsiteY103" fmla="*/ 734521 h 923047"/>
                <a:gd name="connsiteX104" fmla="*/ 706303 w 1345822"/>
                <a:gd name="connsiteY104" fmla="*/ 630911 h 923047"/>
                <a:gd name="connsiteX105" fmla="*/ 577020 w 1345822"/>
                <a:gd name="connsiteY105" fmla="*/ 573710 h 923047"/>
                <a:gd name="connsiteX106" fmla="*/ 230436 w 1345822"/>
                <a:gd name="connsiteY106" fmla="*/ 566211 h 923047"/>
                <a:gd name="connsiteX107" fmla="*/ 234008 w 1345822"/>
                <a:gd name="connsiteY107" fmla="*/ 566211 h 923047"/>
                <a:gd name="connsiteX108" fmla="*/ 234405 w 1345822"/>
                <a:gd name="connsiteY108" fmla="*/ 574591 h 923047"/>
                <a:gd name="connsiteX109" fmla="*/ 234802 w 1345822"/>
                <a:gd name="connsiteY109" fmla="*/ 583700 h 923047"/>
                <a:gd name="connsiteX110" fmla="*/ 231230 w 1345822"/>
                <a:gd name="connsiteY110" fmla="*/ 584429 h 923047"/>
                <a:gd name="connsiteX111" fmla="*/ 230436 w 1345822"/>
                <a:gd name="connsiteY111" fmla="*/ 566211 h 923047"/>
                <a:gd name="connsiteX112" fmla="*/ 223549 w 1345822"/>
                <a:gd name="connsiteY112" fmla="*/ 552804 h 923047"/>
                <a:gd name="connsiteX113" fmla="*/ 226537 w 1345822"/>
                <a:gd name="connsiteY113" fmla="*/ 553174 h 923047"/>
                <a:gd name="connsiteX114" fmla="*/ 226911 w 1345822"/>
                <a:gd name="connsiteY114" fmla="*/ 575355 h 923047"/>
                <a:gd name="connsiteX115" fmla="*/ 222802 w 1345822"/>
                <a:gd name="connsiteY115" fmla="*/ 575724 h 923047"/>
                <a:gd name="connsiteX116" fmla="*/ 223549 w 1345822"/>
                <a:gd name="connsiteY116" fmla="*/ 552804 h 923047"/>
                <a:gd name="connsiteX117" fmla="*/ 215135 w 1345822"/>
                <a:gd name="connsiteY117" fmla="*/ 538990 h 923047"/>
                <a:gd name="connsiteX118" fmla="*/ 216193 w 1345822"/>
                <a:gd name="connsiteY118" fmla="*/ 538990 h 923047"/>
                <a:gd name="connsiteX119" fmla="*/ 217957 w 1345822"/>
                <a:gd name="connsiteY119" fmla="*/ 550660 h 923047"/>
                <a:gd name="connsiteX120" fmla="*/ 218310 w 1345822"/>
                <a:gd name="connsiteY120" fmla="*/ 563424 h 923047"/>
                <a:gd name="connsiteX121" fmla="*/ 214782 w 1345822"/>
                <a:gd name="connsiteY121" fmla="*/ 563424 h 923047"/>
                <a:gd name="connsiteX122" fmla="*/ 214429 w 1345822"/>
                <a:gd name="connsiteY122" fmla="*/ 549201 h 923047"/>
                <a:gd name="connsiteX123" fmla="*/ 215135 w 1345822"/>
                <a:gd name="connsiteY123" fmla="*/ 538990 h 923047"/>
                <a:gd name="connsiteX124" fmla="*/ 587617 w 1345822"/>
                <a:gd name="connsiteY124" fmla="*/ 532117 h 923047"/>
                <a:gd name="connsiteX125" fmla="*/ 587259 w 1345822"/>
                <a:gd name="connsiteY125" fmla="*/ 537481 h 923047"/>
                <a:gd name="connsiteX126" fmla="*/ 526415 w 1345822"/>
                <a:gd name="connsiteY126" fmla="*/ 551782 h 923047"/>
                <a:gd name="connsiteX127" fmla="*/ 495276 w 1345822"/>
                <a:gd name="connsiteY127" fmla="*/ 608275 h 923047"/>
                <a:gd name="connsiteX128" fmla="*/ 493129 w 1345822"/>
                <a:gd name="connsiteY128" fmla="*/ 607202 h 923047"/>
                <a:gd name="connsiteX129" fmla="*/ 529636 w 1345822"/>
                <a:gd name="connsiteY129" fmla="*/ 543201 h 923047"/>
                <a:gd name="connsiteX130" fmla="*/ 587617 w 1345822"/>
                <a:gd name="connsiteY130" fmla="*/ 532117 h 923047"/>
                <a:gd name="connsiteX131" fmla="*/ 205434 w 1345822"/>
                <a:gd name="connsiteY131" fmla="*/ 523109 h 923047"/>
                <a:gd name="connsiteX132" fmla="*/ 206227 w 1345822"/>
                <a:gd name="connsiteY132" fmla="*/ 523109 h 923047"/>
                <a:gd name="connsiteX133" fmla="*/ 208609 w 1345822"/>
                <a:gd name="connsiteY133" fmla="*/ 531368 h 923047"/>
                <a:gd name="connsiteX134" fmla="*/ 209402 w 1345822"/>
                <a:gd name="connsiteY134" fmla="*/ 550040 h 923047"/>
                <a:gd name="connsiteX135" fmla="*/ 204640 w 1345822"/>
                <a:gd name="connsiteY135" fmla="*/ 550040 h 923047"/>
                <a:gd name="connsiteX136" fmla="*/ 205434 w 1345822"/>
                <a:gd name="connsiteY136" fmla="*/ 532804 h 923047"/>
                <a:gd name="connsiteX137" fmla="*/ 205434 w 1345822"/>
                <a:gd name="connsiteY137" fmla="*/ 528136 h 923047"/>
                <a:gd name="connsiteX138" fmla="*/ 205037 w 1345822"/>
                <a:gd name="connsiteY138" fmla="*/ 525623 h 923047"/>
                <a:gd name="connsiteX139" fmla="*/ 205037 w 1345822"/>
                <a:gd name="connsiteY139" fmla="*/ 525264 h 923047"/>
                <a:gd name="connsiteX140" fmla="*/ 204243 w 1345822"/>
                <a:gd name="connsiteY140" fmla="*/ 523827 h 923047"/>
                <a:gd name="connsiteX141" fmla="*/ 205434 w 1345822"/>
                <a:gd name="connsiteY141" fmla="*/ 523109 h 923047"/>
                <a:gd name="connsiteX142" fmla="*/ 562568 w 1345822"/>
                <a:gd name="connsiteY142" fmla="*/ 521162 h 923047"/>
                <a:gd name="connsiteX143" fmla="*/ 562209 w 1345822"/>
                <a:gd name="connsiteY143" fmla="*/ 526208 h 923047"/>
                <a:gd name="connsiteX144" fmla="*/ 493335 w 1345822"/>
                <a:gd name="connsiteY144" fmla="*/ 586035 h 923047"/>
                <a:gd name="connsiteX145" fmla="*/ 491183 w 1345822"/>
                <a:gd name="connsiteY145" fmla="*/ 585675 h 923047"/>
                <a:gd name="connsiteX146" fmla="*/ 562568 w 1345822"/>
                <a:gd name="connsiteY146" fmla="*/ 521162 h 923047"/>
                <a:gd name="connsiteX147" fmla="*/ 193217 w 1345822"/>
                <a:gd name="connsiteY147" fmla="*/ 508696 h 923047"/>
                <a:gd name="connsiteX148" fmla="*/ 196322 w 1345822"/>
                <a:gd name="connsiteY148" fmla="*/ 509060 h 923047"/>
                <a:gd name="connsiteX149" fmla="*/ 198393 w 1345822"/>
                <a:gd name="connsiteY149" fmla="*/ 542193 h 923047"/>
                <a:gd name="connsiteX150" fmla="*/ 194252 w 1345822"/>
                <a:gd name="connsiteY150" fmla="*/ 543285 h 923047"/>
                <a:gd name="connsiteX151" fmla="*/ 193217 w 1345822"/>
                <a:gd name="connsiteY151" fmla="*/ 508696 h 923047"/>
                <a:gd name="connsiteX152" fmla="*/ 184531 w 1345822"/>
                <a:gd name="connsiteY152" fmla="*/ 494903 h 923047"/>
                <a:gd name="connsiteX153" fmla="*/ 186185 w 1345822"/>
                <a:gd name="connsiteY153" fmla="*/ 494903 h 923047"/>
                <a:gd name="connsiteX154" fmla="*/ 186846 w 1345822"/>
                <a:gd name="connsiteY154" fmla="*/ 510196 h 923047"/>
                <a:gd name="connsiteX155" fmla="*/ 190154 w 1345822"/>
                <a:gd name="connsiteY155" fmla="*/ 529493 h 923047"/>
                <a:gd name="connsiteX156" fmla="*/ 186516 w 1345822"/>
                <a:gd name="connsiteY156" fmla="*/ 530949 h 923047"/>
                <a:gd name="connsiteX157" fmla="*/ 183539 w 1345822"/>
                <a:gd name="connsiteY157" fmla="*/ 512380 h 923047"/>
                <a:gd name="connsiteX158" fmla="*/ 184531 w 1345822"/>
                <a:gd name="connsiteY158" fmla="*/ 494903 h 923047"/>
                <a:gd name="connsiteX159" fmla="*/ 175120 w 1345822"/>
                <a:gd name="connsiteY159" fmla="*/ 481659 h 923047"/>
                <a:gd name="connsiteX160" fmla="*/ 177765 w 1345822"/>
                <a:gd name="connsiteY160" fmla="*/ 481659 h 923047"/>
                <a:gd name="connsiteX161" fmla="*/ 177387 w 1345822"/>
                <a:gd name="connsiteY161" fmla="*/ 500086 h 923047"/>
                <a:gd name="connsiteX162" fmla="*/ 179277 w 1345822"/>
                <a:gd name="connsiteY162" fmla="*/ 517095 h 923047"/>
                <a:gd name="connsiteX163" fmla="*/ 175876 w 1345822"/>
                <a:gd name="connsiteY163" fmla="*/ 517803 h 923047"/>
                <a:gd name="connsiteX164" fmla="*/ 173230 w 1345822"/>
                <a:gd name="connsiteY164" fmla="*/ 501857 h 923047"/>
                <a:gd name="connsiteX165" fmla="*/ 175120 w 1345822"/>
                <a:gd name="connsiteY165" fmla="*/ 481659 h 923047"/>
                <a:gd name="connsiteX166" fmla="*/ 160983 w 1345822"/>
                <a:gd name="connsiteY166" fmla="*/ 460166 h 923047"/>
                <a:gd name="connsiteX167" fmla="*/ 165582 w 1345822"/>
                <a:gd name="connsiteY167" fmla="*/ 460166 h 923047"/>
                <a:gd name="connsiteX168" fmla="*/ 171330 w 1345822"/>
                <a:gd name="connsiteY168" fmla="*/ 504169 h 923047"/>
                <a:gd name="connsiteX169" fmla="*/ 166731 w 1345822"/>
                <a:gd name="connsiteY169" fmla="*/ 505243 h 923047"/>
                <a:gd name="connsiteX170" fmla="*/ 160983 w 1345822"/>
                <a:gd name="connsiteY170" fmla="*/ 460166 h 923047"/>
                <a:gd name="connsiteX171" fmla="*/ 151677 w 1345822"/>
                <a:gd name="connsiteY171" fmla="*/ 428452 h 923047"/>
                <a:gd name="connsiteX172" fmla="*/ 157042 w 1345822"/>
                <a:gd name="connsiteY172" fmla="*/ 486147 h 923047"/>
                <a:gd name="connsiteX173" fmla="*/ 152827 w 1345822"/>
                <a:gd name="connsiteY173" fmla="*/ 486509 h 923047"/>
                <a:gd name="connsiteX174" fmla="*/ 147079 w 1345822"/>
                <a:gd name="connsiteY174" fmla="*/ 428815 h 923047"/>
                <a:gd name="connsiteX175" fmla="*/ 151677 w 1345822"/>
                <a:gd name="connsiteY175" fmla="*/ 428452 h 923047"/>
                <a:gd name="connsiteX176" fmla="*/ 135961 w 1345822"/>
                <a:gd name="connsiteY176" fmla="*/ 406222 h 923047"/>
                <a:gd name="connsiteX177" fmla="*/ 139741 w 1345822"/>
                <a:gd name="connsiteY177" fmla="*/ 406222 h 923047"/>
                <a:gd name="connsiteX178" fmla="*/ 143143 w 1345822"/>
                <a:gd name="connsiteY178" fmla="*/ 462704 h 923047"/>
                <a:gd name="connsiteX179" fmla="*/ 138985 w 1345822"/>
                <a:gd name="connsiteY179" fmla="*/ 463066 h 923047"/>
                <a:gd name="connsiteX180" fmla="*/ 135961 w 1345822"/>
                <a:gd name="connsiteY180" fmla="*/ 406222 h 923047"/>
                <a:gd name="connsiteX181" fmla="*/ 119708 w 1345822"/>
                <a:gd name="connsiteY181" fmla="*/ 374484 h 923047"/>
                <a:gd name="connsiteX182" fmla="*/ 122883 w 1345822"/>
                <a:gd name="connsiteY182" fmla="*/ 374484 h 923047"/>
                <a:gd name="connsiteX183" fmla="*/ 123836 w 1345822"/>
                <a:gd name="connsiteY183" fmla="*/ 438513 h 923047"/>
                <a:gd name="connsiteX184" fmla="*/ 120026 w 1345822"/>
                <a:gd name="connsiteY184" fmla="*/ 438513 h 923047"/>
                <a:gd name="connsiteX185" fmla="*/ 119708 w 1345822"/>
                <a:gd name="connsiteY185" fmla="*/ 374484 h 923047"/>
                <a:gd name="connsiteX186" fmla="*/ 242901 w 1345822"/>
                <a:gd name="connsiteY186" fmla="*/ 359621 h 923047"/>
                <a:gd name="connsiteX187" fmla="*/ 246425 w 1345822"/>
                <a:gd name="connsiteY187" fmla="*/ 360516 h 923047"/>
                <a:gd name="connsiteX188" fmla="*/ 267124 w 1345822"/>
                <a:gd name="connsiteY188" fmla="*/ 404221 h 923047"/>
                <a:gd name="connsiteX189" fmla="*/ 285325 w 1345822"/>
                <a:gd name="connsiteY189" fmla="*/ 435746 h 923047"/>
                <a:gd name="connsiteX190" fmla="*/ 282827 w 1345822"/>
                <a:gd name="connsiteY190" fmla="*/ 436821 h 923047"/>
                <a:gd name="connsiteX191" fmla="*/ 260700 w 1345822"/>
                <a:gd name="connsiteY191" fmla="*/ 402430 h 923047"/>
                <a:gd name="connsiteX192" fmla="*/ 241786 w 1345822"/>
                <a:gd name="connsiteY192" fmla="*/ 363024 h 923047"/>
                <a:gd name="connsiteX193" fmla="*/ 242901 w 1345822"/>
                <a:gd name="connsiteY193" fmla="*/ 359621 h 923047"/>
                <a:gd name="connsiteX194" fmla="*/ 254494 w 1345822"/>
                <a:gd name="connsiteY194" fmla="*/ 358736 h 923047"/>
                <a:gd name="connsiteX195" fmla="*/ 266552 w 1345822"/>
                <a:gd name="connsiteY195" fmla="*/ 378638 h 923047"/>
                <a:gd name="connsiteX196" fmla="*/ 282157 w 1345822"/>
                <a:gd name="connsiteY196" fmla="*/ 404691 h 923047"/>
                <a:gd name="connsiteX197" fmla="*/ 280384 w 1345822"/>
                <a:gd name="connsiteY197" fmla="*/ 405415 h 923047"/>
                <a:gd name="connsiteX198" fmla="*/ 262296 w 1345822"/>
                <a:gd name="connsiteY198" fmla="*/ 380809 h 923047"/>
                <a:gd name="connsiteX199" fmla="*/ 251302 w 1345822"/>
                <a:gd name="connsiteY199" fmla="*/ 361631 h 923047"/>
                <a:gd name="connsiteX200" fmla="*/ 254494 w 1345822"/>
                <a:gd name="connsiteY200" fmla="*/ 358736 h 923047"/>
                <a:gd name="connsiteX201" fmla="*/ 100658 w 1345822"/>
                <a:gd name="connsiteY201" fmla="*/ 349444 h 923047"/>
                <a:gd name="connsiteX202" fmla="*/ 103833 w 1345822"/>
                <a:gd name="connsiteY202" fmla="*/ 349444 h 923047"/>
                <a:gd name="connsiteX203" fmla="*/ 105104 w 1345822"/>
                <a:gd name="connsiteY203" fmla="*/ 416292 h 923047"/>
                <a:gd name="connsiteX204" fmla="*/ 100976 w 1345822"/>
                <a:gd name="connsiteY204" fmla="*/ 416292 h 923047"/>
                <a:gd name="connsiteX205" fmla="*/ 100658 w 1345822"/>
                <a:gd name="connsiteY205" fmla="*/ 349444 h 923047"/>
                <a:gd name="connsiteX206" fmla="*/ 88391 w 1345822"/>
                <a:gd name="connsiteY206" fmla="*/ 339554 h 923047"/>
                <a:gd name="connsiteX207" fmla="*/ 91999 w 1345822"/>
                <a:gd name="connsiteY207" fmla="*/ 339554 h 923047"/>
                <a:gd name="connsiteX208" fmla="*/ 91639 w 1345822"/>
                <a:gd name="connsiteY208" fmla="*/ 402370 h 923047"/>
                <a:gd name="connsiteX209" fmla="*/ 87670 w 1345822"/>
                <a:gd name="connsiteY209" fmla="*/ 402734 h 923047"/>
                <a:gd name="connsiteX210" fmla="*/ 88391 w 1345822"/>
                <a:gd name="connsiteY210" fmla="*/ 339554 h 923047"/>
                <a:gd name="connsiteX211" fmla="*/ 281104 w 1345822"/>
                <a:gd name="connsiteY211" fmla="*/ 214616 h 923047"/>
                <a:gd name="connsiteX212" fmla="*/ 283089 w 1345822"/>
                <a:gd name="connsiteY212" fmla="*/ 253193 h 923047"/>
                <a:gd name="connsiteX213" fmla="*/ 279120 w 1345822"/>
                <a:gd name="connsiteY213" fmla="*/ 252478 h 923047"/>
                <a:gd name="connsiteX214" fmla="*/ 278789 w 1345822"/>
                <a:gd name="connsiteY214" fmla="*/ 215330 h 923047"/>
                <a:gd name="connsiteX215" fmla="*/ 281104 w 1345822"/>
                <a:gd name="connsiteY215" fmla="*/ 214616 h 923047"/>
                <a:gd name="connsiteX216" fmla="*/ 281838 w 1345822"/>
                <a:gd name="connsiteY216" fmla="*/ 201562 h 923047"/>
                <a:gd name="connsiteX217" fmla="*/ 293309 w 1345822"/>
                <a:gd name="connsiteY217" fmla="*/ 267113 h 923047"/>
                <a:gd name="connsiteX218" fmla="*/ 288649 w 1345822"/>
                <a:gd name="connsiteY218" fmla="*/ 265681 h 923047"/>
                <a:gd name="connsiteX219" fmla="*/ 280405 w 1345822"/>
                <a:gd name="connsiteY219" fmla="*/ 202278 h 923047"/>
                <a:gd name="connsiteX220" fmla="*/ 281838 w 1345822"/>
                <a:gd name="connsiteY220" fmla="*/ 201562 h 923047"/>
                <a:gd name="connsiteX221" fmla="*/ 278282 w 1345822"/>
                <a:gd name="connsiteY221" fmla="*/ 183386 h 923047"/>
                <a:gd name="connsiteX222" fmla="*/ 299096 w 1345822"/>
                <a:gd name="connsiteY222" fmla="*/ 275389 h 923047"/>
                <a:gd name="connsiteX223" fmla="*/ 294863 w 1345822"/>
                <a:gd name="connsiteY223" fmla="*/ 272503 h 923047"/>
                <a:gd name="connsiteX224" fmla="*/ 277224 w 1345822"/>
                <a:gd name="connsiteY224" fmla="*/ 184468 h 923047"/>
                <a:gd name="connsiteX225" fmla="*/ 278282 w 1345822"/>
                <a:gd name="connsiteY225" fmla="*/ 183386 h 923047"/>
                <a:gd name="connsiteX226" fmla="*/ 47491 w 1345822"/>
                <a:gd name="connsiteY226" fmla="*/ 168948 h 923047"/>
                <a:gd name="connsiteX227" fmla="*/ 49916 w 1345822"/>
                <a:gd name="connsiteY227" fmla="*/ 169307 h 923047"/>
                <a:gd name="connsiteX228" fmla="*/ 40564 w 1345822"/>
                <a:gd name="connsiteY228" fmla="*/ 246959 h 923047"/>
                <a:gd name="connsiteX229" fmla="*/ 51301 w 1345822"/>
                <a:gd name="connsiteY229" fmla="*/ 321376 h 923047"/>
                <a:gd name="connsiteX230" fmla="*/ 47145 w 1345822"/>
                <a:gd name="connsiteY230" fmla="*/ 323892 h 923047"/>
                <a:gd name="connsiteX231" fmla="*/ 36061 w 1345822"/>
                <a:gd name="connsiteY231" fmla="*/ 251633 h 923047"/>
                <a:gd name="connsiteX232" fmla="*/ 47491 w 1345822"/>
                <a:gd name="connsiteY232" fmla="*/ 168948 h 923047"/>
                <a:gd name="connsiteX233" fmla="*/ 71052 w 1345822"/>
                <a:gd name="connsiteY233" fmla="*/ 113220 h 923047"/>
                <a:gd name="connsiteX234" fmla="*/ 29999 w 1345822"/>
                <a:gd name="connsiteY234" fmla="*/ 216831 h 923047"/>
                <a:gd name="connsiteX235" fmla="*/ 58448 w 1345822"/>
                <a:gd name="connsiteY235" fmla="*/ 366490 h 923047"/>
                <a:gd name="connsiteX236" fmla="*/ 266237 w 1345822"/>
                <a:gd name="connsiteY236" fmla="*/ 635588 h 923047"/>
                <a:gd name="connsiteX237" fmla="*/ 501755 w 1345822"/>
                <a:gd name="connsiteY237" fmla="*/ 816186 h 923047"/>
                <a:gd name="connsiteX238" fmla="*/ 690818 w 1345822"/>
                <a:gd name="connsiteY238" fmla="*/ 828778 h 923047"/>
                <a:gd name="connsiteX239" fmla="*/ 759961 w 1345822"/>
                <a:gd name="connsiteY239" fmla="*/ 763662 h 923047"/>
                <a:gd name="connsiteX240" fmla="*/ 610872 w 1345822"/>
                <a:gd name="connsiteY240" fmla="*/ 698186 h 923047"/>
                <a:gd name="connsiteX241" fmla="*/ 534526 w 1345822"/>
                <a:gd name="connsiteY241" fmla="*/ 636308 h 923047"/>
                <a:gd name="connsiteX242" fmla="*/ 531645 w 1345822"/>
                <a:gd name="connsiteY242" fmla="*/ 663649 h 923047"/>
                <a:gd name="connsiteX243" fmla="*/ 476907 w 1345822"/>
                <a:gd name="connsiteY243" fmla="*/ 688473 h 923047"/>
                <a:gd name="connsiteX244" fmla="*/ 314133 w 1345822"/>
                <a:gd name="connsiteY244" fmla="*/ 534856 h 923047"/>
                <a:gd name="connsiteX245" fmla="*/ 215820 w 1345822"/>
                <a:gd name="connsiteY245" fmla="*/ 342386 h 923047"/>
                <a:gd name="connsiteX246" fmla="*/ 219782 w 1345822"/>
                <a:gd name="connsiteY246" fmla="*/ 336630 h 923047"/>
                <a:gd name="connsiteX247" fmla="*/ 230225 w 1345822"/>
                <a:gd name="connsiteY247" fmla="*/ 326916 h 923047"/>
                <a:gd name="connsiteX248" fmla="*/ 259035 w 1345822"/>
                <a:gd name="connsiteY248" fmla="*/ 313605 h 923047"/>
                <a:gd name="connsiteX249" fmla="*/ 143076 w 1345822"/>
                <a:gd name="connsiteY249" fmla="*/ 212154 h 923047"/>
                <a:gd name="connsiteX250" fmla="*/ 71052 w 1345822"/>
                <a:gd name="connsiteY250" fmla="*/ 113220 h 923047"/>
                <a:gd name="connsiteX251" fmla="*/ 87978 w 1345822"/>
                <a:gd name="connsiteY251" fmla="*/ 90196 h 923047"/>
                <a:gd name="connsiteX252" fmla="*/ 75374 w 1345822"/>
                <a:gd name="connsiteY252" fmla="*/ 106745 h 923047"/>
                <a:gd name="connsiteX253" fmla="*/ 157121 w 1345822"/>
                <a:gd name="connsiteY253" fmla="*/ 212154 h 923047"/>
                <a:gd name="connsiteX254" fmla="*/ 269478 w 1345822"/>
                <a:gd name="connsiteY254" fmla="*/ 307489 h 923047"/>
                <a:gd name="connsiteX255" fmla="*/ 283163 w 1345822"/>
                <a:gd name="connsiteY255" fmla="*/ 297416 h 923047"/>
                <a:gd name="connsiteX256" fmla="*/ 173326 w 1345822"/>
                <a:gd name="connsiteY256" fmla="*/ 203520 h 923047"/>
                <a:gd name="connsiteX257" fmla="*/ 87978 w 1345822"/>
                <a:gd name="connsiteY257" fmla="*/ 90196 h 923047"/>
                <a:gd name="connsiteX258" fmla="*/ 140792 w 1345822"/>
                <a:gd name="connsiteY258" fmla="*/ 64985 h 923047"/>
                <a:gd name="connsiteX259" fmla="*/ 94100 w 1345822"/>
                <a:gd name="connsiteY259" fmla="*/ 82641 h 923047"/>
                <a:gd name="connsiteX260" fmla="*/ 92659 w 1345822"/>
                <a:gd name="connsiteY260" fmla="*/ 84440 h 923047"/>
                <a:gd name="connsiteX261" fmla="*/ 188451 w 1345822"/>
                <a:gd name="connsiteY261" fmla="*/ 204239 h 923047"/>
                <a:gd name="connsiteX262" fmla="*/ 291806 w 1345822"/>
                <a:gd name="connsiteY262" fmla="*/ 289142 h 923047"/>
                <a:gd name="connsiteX263" fmla="*/ 313413 w 1345822"/>
                <a:gd name="connsiteY263" fmla="*/ 242373 h 923047"/>
                <a:gd name="connsiteX264" fmla="*/ 247871 w 1345822"/>
                <a:gd name="connsiteY264" fmla="*/ 144519 h 923047"/>
                <a:gd name="connsiteX265" fmla="*/ 157481 w 1345822"/>
                <a:gd name="connsiteY265" fmla="*/ 68970 h 923047"/>
                <a:gd name="connsiteX266" fmla="*/ 140792 w 1345822"/>
                <a:gd name="connsiteY266" fmla="*/ 64985 h 923047"/>
                <a:gd name="connsiteX267" fmla="*/ 133578 w 1345822"/>
                <a:gd name="connsiteY267" fmla="*/ 35895 h 923047"/>
                <a:gd name="connsiteX268" fmla="*/ 152439 w 1345822"/>
                <a:gd name="connsiteY268" fmla="*/ 36232 h 923047"/>
                <a:gd name="connsiteX269" fmla="*/ 220142 w 1345822"/>
                <a:gd name="connsiteY269" fmla="*/ 81562 h 923047"/>
                <a:gd name="connsiteX270" fmla="*/ 284603 w 1345822"/>
                <a:gd name="connsiteY270" fmla="*/ 135525 h 923047"/>
                <a:gd name="connsiteX271" fmla="*/ 340782 w 1345822"/>
                <a:gd name="connsiteY271" fmla="*/ 261441 h 923047"/>
                <a:gd name="connsiteX272" fmla="*/ 241749 w 1345822"/>
                <a:gd name="connsiteY272" fmla="*/ 356416 h 923047"/>
                <a:gd name="connsiteX273" fmla="*/ 233466 w 1345822"/>
                <a:gd name="connsiteY273" fmla="*/ 357496 h 923047"/>
                <a:gd name="connsiteX274" fmla="*/ 369231 w 1345822"/>
                <a:gd name="connsiteY274" fmla="*/ 549966 h 923047"/>
                <a:gd name="connsiteX275" fmla="*/ 461062 w 1345822"/>
                <a:gd name="connsiteY275" fmla="*/ 638826 h 923047"/>
                <a:gd name="connsiteX276" fmla="*/ 499235 w 1345822"/>
                <a:gd name="connsiteY276" fmla="*/ 654296 h 923047"/>
                <a:gd name="connsiteX277" fmla="*/ 501035 w 1345822"/>
                <a:gd name="connsiteY277" fmla="*/ 634509 h 923047"/>
                <a:gd name="connsiteX278" fmla="*/ 506797 w 1345822"/>
                <a:gd name="connsiteY278" fmla="*/ 597094 h 923047"/>
                <a:gd name="connsiteX279" fmla="*/ 687217 w 1345822"/>
                <a:gd name="connsiteY279" fmla="*/ 573710 h 923047"/>
                <a:gd name="connsiteX280" fmla="*/ 816500 w 1345822"/>
                <a:gd name="connsiteY280" fmla="*/ 738839 h 923047"/>
                <a:gd name="connsiteX281" fmla="*/ 814339 w 1345822"/>
                <a:gd name="connsiteY281" fmla="*/ 748552 h 923047"/>
                <a:gd name="connsiteX282" fmla="*/ 812539 w 1345822"/>
                <a:gd name="connsiteY282" fmla="*/ 752509 h 923047"/>
                <a:gd name="connsiteX283" fmla="*/ 759961 w 1345822"/>
                <a:gd name="connsiteY283" fmla="*/ 823382 h 923047"/>
                <a:gd name="connsiteX284" fmla="*/ 783009 w 1345822"/>
                <a:gd name="connsiteY284" fmla="*/ 852162 h 923047"/>
                <a:gd name="connsiteX285" fmla="*/ 935700 w 1345822"/>
                <a:gd name="connsiteY285" fmla="*/ 859357 h 923047"/>
                <a:gd name="connsiteX286" fmla="*/ 981795 w 1345822"/>
                <a:gd name="connsiteY286" fmla="*/ 771576 h 923047"/>
                <a:gd name="connsiteX287" fmla="*/ 1046977 w 1345822"/>
                <a:gd name="connsiteY287" fmla="*/ 805394 h 923047"/>
                <a:gd name="connsiteX288" fmla="*/ 1089831 w 1345822"/>
                <a:gd name="connsiteY288" fmla="*/ 833095 h 923047"/>
                <a:gd name="connsiteX289" fmla="*/ 1108917 w 1345822"/>
                <a:gd name="connsiteY289" fmla="*/ 794961 h 923047"/>
                <a:gd name="connsiteX290" fmla="*/ 1110358 w 1345822"/>
                <a:gd name="connsiteY290" fmla="*/ 607167 h 923047"/>
                <a:gd name="connsiteX291" fmla="*/ 1251525 w 1345822"/>
                <a:gd name="connsiteY291" fmla="*/ 611844 h 923047"/>
                <a:gd name="connsiteX292" fmla="*/ 1310944 w 1345822"/>
                <a:gd name="connsiteY292" fmla="*/ 582704 h 923047"/>
                <a:gd name="connsiteX293" fmla="*/ 1286456 w 1345822"/>
                <a:gd name="connsiteY293" fmla="*/ 462545 h 923047"/>
                <a:gd name="connsiteX294" fmla="*/ 1215513 w 1345822"/>
                <a:gd name="connsiteY294" fmla="*/ 278349 h 923047"/>
                <a:gd name="connsiteX295" fmla="*/ 1312745 w 1345822"/>
                <a:gd name="connsiteY295" fmla="*/ 178337 h 923047"/>
                <a:gd name="connsiteX296" fmla="*/ 1307343 w 1345822"/>
                <a:gd name="connsiteY296" fmla="*/ 195965 h 923047"/>
                <a:gd name="connsiteX297" fmla="*/ 1242882 w 1345822"/>
                <a:gd name="connsiteY297" fmla="*/ 258203 h 923047"/>
                <a:gd name="connsiteX298" fmla="*/ 1267010 w 1345822"/>
                <a:gd name="connsiteY298" fmla="*/ 374404 h 923047"/>
                <a:gd name="connsiteX299" fmla="*/ 1320308 w 1345822"/>
                <a:gd name="connsiteY299" fmla="*/ 463984 h 923047"/>
                <a:gd name="connsiteX300" fmla="*/ 1320308 w 1345822"/>
                <a:gd name="connsiteY300" fmla="*/ 636308 h 923047"/>
                <a:gd name="connsiteX301" fmla="*/ 1187783 w 1345822"/>
                <a:gd name="connsiteY301" fmla="*/ 625515 h 923047"/>
                <a:gd name="connsiteX302" fmla="*/ 1146010 w 1345822"/>
                <a:gd name="connsiteY302" fmla="*/ 621917 h 923047"/>
                <a:gd name="connsiteX303" fmla="*/ 1120801 w 1345822"/>
                <a:gd name="connsiteY303" fmla="*/ 681997 h 923047"/>
                <a:gd name="connsiteX304" fmla="*/ 1141688 w 1345822"/>
                <a:gd name="connsiteY304" fmla="*/ 783089 h 923047"/>
                <a:gd name="connsiteX305" fmla="*/ 1061021 w 1345822"/>
                <a:gd name="connsiteY305" fmla="*/ 856119 h 923047"/>
                <a:gd name="connsiteX306" fmla="*/ 986116 w 1345822"/>
                <a:gd name="connsiteY306" fmla="*/ 798558 h 923047"/>
                <a:gd name="connsiteX307" fmla="*/ 965229 w 1345822"/>
                <a:gd name="connsiteY307" fmla="*/ 848924 h 923047"/>
                <a:gd name="connsiteX308" fmla="*/ 882762 w 1345822"/>
                <a:gd name="connsiteY308" fmla="*/ 923034 h 923047"/>
                <a:gd name="connsiteX309" fmla="*/ 798134 w 1345822"/>
                <a:gd name="connsiteY309" fmla="*/ 903607 h 923047"/>
                <a:gd name="connsiteX310" fmla="*/ 734753 w 1345822"/>
                <a:gd name="connsiteY310" fmla="*/ 845327 h 923047"/>
                <a:gd name="connsiteX311" fmla="*/ 708824 w 1345822"/>
                <a:gd name="connsiteY311" fmla="*/ 860796 h 923047"/>
                <a:gd name="connsiteX312" fmla="*/ 516160 w 1345822"/>
                <a:gd name="connsiteY312" fmla="*/ 855400 h 923047"/>
                <a:gd name="connsiteX313" fmla="*/ 242109 w 1345822"/>
                <a:gd name="connsiteY313" fmla="*/ 658972 h 923047"/>
                <a:gd name="connsiteX314" fmla="*/ 14513 w 1345822"/>
                <a:gd name="connsiteY314" fmla="*/ 342026 h 923047"/>
                <a:gd name="connsiteX315" fmla="*/ 79695 w 1345822"/>
                <a:gd name="connsiteY315" fmla="*/ 72928 h 923047"/>
                <a:gd name="connsiteX316" fmla="*/ 133578 w 1345822"/>
                <a:gd name="connsiteY316" fmla="*/ 35895 h 923047"/>
                <a:gd name="connsiteX317" fmla="*/ 129166 w 1345822"/>
                <a:gd name="connsiteY317" fmla="*/ 18273 h 923047"/>
                <a:gd name="connsiteX318" fmla="*/ 187329 w 1345822"/>
                <a:gd name="connsiteY318" fmla="*/ 32937 h 923047"/>
                <a:gd name="connsiteX319" fmla="*/ 182645 w 1345822"/>
                <a:gd name="connsiteY319" fmla="*/ 40540 h 923047"/>
                <a:gd name="connsiteX320" fmla="*/ 97978 w 1345822"/>
                <a:gd name="connsiteY320" fmla="*/ 38006 h 923047"/>
                <a:gd name="connsiteX321" fmla="*/ 46818 w 1345822"/>
                <a:gd name="connsiteY321" fmla="*/ 90867 h 923047"/>
                <a:gd name="connsiteX322" fmla="*/ 42134 w 1345822"/>
                <a:gd name="connsiteY322" fmla="*/ 87608 h 923047"/>
                <a:gd name="connsiteX323" fmla="*/ 108427 w 1345822"/>
                <a:gd name="connsiteY323" fmla="*/ 23885 h 923047"/>
                <a:gd name="connsiteX324" fmla="*/ 129166 w 1345822"/>
                <a:gd name="connsiteY324" fmla="*/ 18273 h 923047"/>
                <a:gd name="connsiteX325" fmla="*/ 126121 w 1345822"/>
                <a:gd name="connsiteY325" fmla="*/ 839 h 923047"/>
                <a:gd name="connsiteX326" fmla="*/ 154320 w 1345822"/>
                <a:gd name="connsiteY326" fmla="*/ 3271 h 923047"/>
                <a:gd name="connsiteX327" fmla="*/ 151783 w 1345822"/>
                <a:gd name="connsiteY327" fmla="*/ 10767 h 923047"/>
                <a:gd name="connsiteX328" fmla="*/ 57521 w 1345822"/>
                <a:gd name="connsiteY328" fmla="*/ 48604 h 923047"/>
                <a:gd name="connsiteX329" fmla="*/ 56071 w 1345822"/>
                <a:gd name="connsiteY329" fmla="*/ 46820 h 923047"/>
                <a:gd name="connsiteX330" fmla="*/ 126121 w 1345822"/>
                <a:gd name="connsiteY330" fmla="*/ 839 h 92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345822" h="923047">
                  <a:moveTo>
                    <a:pt x="384530" y="820698"/>
                  </a:moveTo>
                  <a:cubicBezTo>
                    <a:pt x="400389" y="839518"/>
                    <a:pt x="425260" y="846756"/>
                    <a:pt x="447608" y="855080"/>
                  </a:cubicBezTo>
                  <a:cubicBezTo>
                    <a:pt x="473921" y="864852"/>
                    <a:pt x="499152" y="878967"/>
                    <a:pt x="527267" y="883672"/>
                  </a:cubicBezTo>
                  <a:cubicBezTo>
                    <a:pt x="530511" y="884033"/>
                    <a:pt x="529069" y="889100"/>
                    <a:pt x="525825" y="888738"/>
                  </a:cubicBezTo>
                  <a:cubicBezTo>
                    <a:pt x="494106" y="883310"/>
                    <a:pt x="465270" y="867023"/>
                    <a:pt x="435353" y="855804"/>
                  </a:cubicBezTo>
                  <a:cubicBezTo>
                    <a:pt x="416249" y="848566"/>
                    <a:pt x="393901" y="840603"/>
                    <a:pt x="382367" y="822146"/>
                  </a:cubicBezTo>
                  <a:cubicBezTo>
                    <a:pt x="381646" y="821060"/>
                    <a:pt x="383809" y="819612"/>
                    <a:pt x="384530" y="820698"/>
                  </a:cubicBezTo>
                  <a:close/>
                  <a:moveTo>
                    <a:pt x="355945" y="787364"/>
                  </a:moveTo>
                  <a:cubicBezTo>
                    <a:pt x="368157" y="800433"/>
                    <a:pt x="385399" y="805516"/>
                    <a:pt x="399407" y="816407"/>
                  </a:cubicBezTo>
                  <a:cubicBezTo>
                    <a:pt x="415930" y="829113"/>
                    <a:pt x="432813" y="836374"/>
                    <a:pt x="452568" y="843634"/>
                  </a:cubicBezTo>
                  <a:cubicBezTo>
                    <a:pt x="472324" y="850895"/>
                    <a:pt x="492798" y="858155"/>
                    <a:pt x="513632" y="862512"/>
                  </a:cubicBezTo>
                  <a:cubicBezTo>
                    <a:pt x="534465" y="866868"/>
                    <a:pt x="555658" y="867594"/>
                    <a:pt x="576132" y="873766"/>
                  </a:cubicBezTo>
                  <a:cubicBezTo>
                    <a:pt x="579724" y="874492"/>
                    <a:pt x="577928" y="879574"/>
                    <a:pt x="574695" y="878848"/>
                  </a:cubicBezTo>
                  <a:cubicBezTo>
                    <a:pt x="550988" y="871951"/>
                    <a:pt x="525845" y="871225"/>
                    <a:pt x="501778" y="864690"/>
                  </a:cubicBezTo>
                  <a:cubicBezTo>
                    <a:pt x="479867" y="858881"/>
                    <a:pt x="458316" y="851621"/>
                    <a:pt x="437482" y="843271"/>
                  </a:cubicBezTo>
                  <a:cubicBezTo>
                    <a:pt x="428862" y="840004"/>
                    <a:pt x="419882" y="836374"/>
                    <a:pt x="411620" y="830928"/>
                  </a:cubicBezTo>
                  <a:cubicBezTo>
                    <a:pt x="404436" y="826209"/>
                    <a:pt x="397971" y="820037"/>
                    <a:pt x="390787" y="815318"/>
                  </a:cubicBezTo>
                  <a:cubicBezTo>
                    <a:pt x="377496" y="807694"/>
                    <a:pt x="363129" y="801523"/>
                    <a:pt x="354149" y="788816"/>
                  </a:cubicBezTo>
                  <a:cubicBezTo>
                    <a:pt x="353071" y="787727"/>
                    <a:pt x="354867" y="786275"/>
                    <a:pt x="355945" y="787364"/>
                  </a:cubicBezTo>
                  <a:close/>
                  <a:moveTo>
                    <a:pt x="537539" y="696482"/>
                  </a:moveTo>
                  <a:cubicBezTo>
                    <a:pt x="538582" y="697304"/>
                    <a:pt x="539126" y="698764"/>
                    <a:pt x="538219" y="700042"/>
                  </a:cubicBezTo>
                  <a:cubicBezTo>
                    <a:pt x="526245" y="715742"/>
                    <a:pt x="492862" y="730347"/>
                    <a:pt x="477259" y="712091"/>
                  </a:cubicBezTo>
                  <a:cubicBezTo>
                    <a:pt x="476896" y="711361"/>
                    <a:pt x="477259" y="710266"/>
                    <a:pt x="478348" y="710631"/>
                  </a:cubicBezTo>
                  <a:cubicBezTo>
                    <a:pt x="495765" y="722314"/>
                    <a:pt x="521890" y="711361"/>
                    <a:pt x="533865" y="696756"/>
                  </a:cubicBezTo>
                  <a:cubicBezTo>
                    <a:pt x="534953" y="695478"/>
                    <a:pt x="536495" y="695661"/>
                    <a:pt x="537539" y="696482"/>
                  </a:cubicBezTo>
                  <a:close/>
                  <a:moveTo>
                    <a:pt x="847603" y="687697"/>
                  </a:moveTo>
                  <a:cubicBezTo>
                    <a:pt x="849395" y="699535"/>
                    <a:pt x="851188" y="711372"/>
                    <a:pt x="850829" y="723210"/>
                  </a:cubicBezTo>
                  <a:cubicBezTo>
                    <a:pt x="850829" y="735048"/>
                    <a:pt x="847244" y="745809"/>
                    <a:pt x="845810" y="757288"/>
                  </a:cubicBezTo>
                  <a:cubicBezTo>
                    <a:pt x="845452" y="760517"/>
                    <a:pt x="840433" y="760517"/>
                    <a:pt x="840792" y="757288"/>
                  </a:cubicBezTo>
                  <a:cubicBezTo>
                    <a:pt x="842226" y="745809"/>
                    <a:pt x="846527" y="734689"/>
                    <a:pt x="846527" y="723210"/>
                  </a:cubicBezTo>
                  <a:cubicBezTo>
                    <a:pt x="846886" y="711731"/>
                    <a:pt x="845810" y="699893"/>
                    <a:pt x="845093" y="688056"/>
                  </a:cubicBezTo>
                  <a:cubicBezTo>
                    <a:pt x="844735" y="686621"/>
                    <a:pt x="847244" y="686262"/>
                    <a:pt x="847603" y="687697"/>
                  </a:cubicBezTo>
                  <a:close/>
                  <a:moveTo>
                    <a:pt x="535726" y="672514"/>
                  </a:moveTo>
                  <a:cubicBezTo>
                    <a:pt x="536843" y="673223"/>
                    <a:pt x="537558" y="674641"/>
                    <a:pt x="536664" y="676059"/>
                  </a:cubicBezTo>
                  <a:cubicBezTo>
                    <a:pt x="528445" y="690239"/>
                    <a:pt x="518440" y="706546"/>
                    <a:pt x="499502" y="706191"/>
                  </a:cubicBezTo>
                  <a:cubicBezTo>
                    <a:pt x="488067" y="705482"/>
                    <a:pt x="477347" y="703355"/>
                    <a:pt x="466270" y="700519"/>
                  </a:cubicBezTo>
                  <a:cubicBezTo>
                    <a:pt x="457336" y="697683"/>
                    <a:pt x="450190" y="688467"/>
                    <a:pt x="443043" y="683149"/>
                  </a:cubicBezTo>
                  <a:cubicBezTo>
                    <a:pt x="441971" y="682086"/>
                    <a:pt x="443043" y="679604"/>
                    <a:pt x="444830" y="680668"/>
                  </a:cubicBezTo>
                  <a:cubicBezTo>
                    <a:pt x="451262" y="684922"/>
                    <a:pt x="456979" y="691302"/>
                    <a:pt x="464126" y="694138"/>
                  </a:cubicBezTo>
                  <a:cubicBezTo>
                    <a:pt x="473416" y="698392"/>
                    <a:pt x="485208" y="700165"/>
                    <a:pt x="495214" y="700519"/>
                  </a:cubicBezTo>
                  <a:cubicBezTo>
                    <a:pt x="514867" y="700874"/>
                    <a:pt x="523086" y="688467"/>
                    <a:pt x="532376" y="673223"/>
                  </a:cubicBezTo>
                  <a:cubicBezTo>
                    <a:pt x="533091" y="671805"/>
                    <a:pt x="534609" y="671805"/>
                    <a:pt x="535726" y="672514"/>
                  </a:cubicBezTo>
                  <a:close/>
                  <a:moveTo>
                    <a:pt x="820724" y="661578"/>
                  </a:moveTo>
                  <a:cubicBezTo>
                    <a:pt x="855949" y="689850"/>
                    <a:pt x="841571" y="746395"/>
                    <a:pt x="826116" y="781466"/>
                  </a:cubicBezTo>
                  <a:cubicBezTo>
                    <a:pt x="824678" y="784329"/>
                    <a:pt x="819646" y="782898"/>
                    <a:pt x="821084" y="780035"/>
                  </a:cubicBezTo>
                  <a:cubicBezTo>
                    <a:pt x="836899" y="743889"/>
                    <a:pt x="848041" y="695934"/>
                    <a:pt x="818927" y="663367"/>
                  </a:cubicBezTo>
                  <a:cubicBezTo>
                    <a:pt x="818208" y="662294"/>
                    <a:pt x="819646" y="660862"/>
                    <a:pt x="820724" y="661578"/>
                  </a:cubicBezTo>
                  <a:close/>
                  <a:moveTo>
                    <a:pt x="709154" y="653076"/>
                  </a:moveTo>
                  <a:cubicBezTo>
                    <a:pt x="708809" y="653076"/>
                    <a:pt x="708464" y="653454"/>
                    <a:pt x="708464" y="653454"/>
                  </a:cubicBezTo>
                  <a:cubicBezTo>
                    <a:pt x="707429" y="652698"/>
                    <a:pt x="705013" y="652698"/>
                    <a:pt x="704668" y="654588"/>
                  </a:cubicBezTo>
                  <a:cubicBezTo>
                    <a:pt x="704323" y="655722"/>
                    <a:pt x="705703" y="657612"/>
                    <a:pt x="707084" y="657612"/>
                  </a:cubicBezTo>
                  <a:cubicBezTo>
                    <a:pt x="709499" y="658368"/>
                    <a:pt x="710190" y="654966"/>
                    <a:pt x="709154" y="653076"/>
                  </a:cubicBezTo>
                  <a:close/>
                  <a:moveTo>
                    <a:pt x="711570" y="649296"/>
                  </a:moveTo>
                  <a:cubicBezTo>
                    <a:pt x="713986" y="652320"/>
                    <a:pt x="714676" y="656478"/>
                    <a:pt x="712605" y="659880"/>
                  </a:cubicBezTo>
                  <a:cubicBezTo>
                    <a:pt x="710535" y="662903"/>
                    <a:pt x="706739" y="663659"/>
                    <a:pt x="703978" y="661391"/>
                  </a:cubicBezTo>
                  <a:cubicBezTo>
                    <a:pt x="701562" y="659502"/>
                    <a:pt x="699146" y="655344"/>
                    <a:pt x="701217" y="651942"/>
                  </a:cubicBezTo>
                  <a:cubicBezTo>
                    <a:pt x="703287" y="649296"/>
                    <a:pt x="705703" y="648918"/>
                    <a:pt x="708464" y="650052"/>
                  </a:cubicBezTo>
                  <a:cubicBezTo>
                    <a:pt x="709154" y="648918"/>
                    <a:pt x="710535" y="648162"/>
                    <a:pt x="711570" y="649296"/>
                  </a:cubicBezTo>
                  <a:close/>
                  <a:moveTo>
                    <a:pt x="792875" y="644481"/>
                  </a:moveTo>
                  <a:cubicBezTo>
                    <a:pt x="814126" y="662497"/>
                    <a:pt x="832136" y="692402"/>
                    <a:pt x="831055" y="720866"/>
                  </a:cubicBezTo>
                  <a:cubicBezTo>
                    <a:pt x="829975" y="751493"/>
                    <a:pt x="815207" y="776714"/>
                    <a:pt x="797557" y="800855"/>
                  </a:cubicBezTo>
                  <a:cubicBezTo>
                    <a:pt x="795756" y="803377"/>
                    <a:pt x="791794" y="800855"/>
                    <a:pt x="793235" y="798333"/>
                  </a:cubicBezTo>
                  <a:cubicBezTo>
                    <a:pt x="809804" y="775273"/>
                    <a:pt x="826013" y="750051"/>
                    <a:pt x="826013" y="720506"/>
                  </a:cubicBezTo>
                  <a:cubicBezTo>
                    <a:pt x="825652" y="691321"/>
                    <a:pt x="809444" y="668261"/>
                    <a:pt x="790714" y="646643"/>
                  </a:cubicBezTo>
                  <a:cubicBezTo>
                    <a:pt x="789633" y="645202"/>
                    <a:pt x="791434" y="643400"/>
                    <a:pt x="792875" y="644481"/>
                  </a:cubicBezTo>
                  <a:close/>
                  <a:moveTo>
                    <a:pt x="671468" y="632908"/>
                  </a:moveTo>
                  <a:cubicBezTo>
                    <a:pt x="670433" y="634289"/>
                    <a:pt x="669743" y="635669"/>
                    <a:pt x="669743" y="637395"/>
                  </a:cubicBezTo>
                  <a:cubicBezTo>
                    <a:pt x="669743" y="638775"/>
                    <a:pt x="670088" y="640501"/>
                    <a:pt x="671814" y="640501"/>
                  </a:cubicBezTo>
                  <a:cubicBezTo>
                    <a:pt x="674229" y="640156"/>
                    <a:pt x="675955" y="638430"/>
                    <a:pt x="675265" y="636360"/>
                  </a:cubicBezTo>
                  <a:cubicBezTo>
                    <a:pt x="674574" y="634289"/>
                    <a:pt x="673194" y="633944"/>
                    <a:pt x="671468" y="632908"/>
                  </a:cubicBezTo>
                  <a:close/>
                  <a:moveTo>
                    <a:pt x="671814" y="629802"/>
                  </a:moveTo>
                  <a:cubicBezTo>
                    <a:pt x="675610" y="629112"/>
                    <a:pt x="678716" y="633254"/>
                    <a:pt x="679061" y="636705"/>
                  </a:cubicBezTo>
                  <a:cubicBezTo>
                    <a:pt x="679751" y="640501"/>
                    <a:pt x="676645" y="643952"/>
                    <a:pt x="672159" y="644297"/>
                  </a:cubicBezTo>
                  <a:cubicBezTo>
                    <a:pt x="664221" y="644642"/>
                    <a:pt x="666292" y="634289"/>
                    <a:pt x="670778" y="630838"/>
                  </a:cubicBezTo>
                  <a:cubicBezTo>
                    <a:pt x="670778" y="630493"/>
                    <a:pt x="671468" y="629802"/>
                    <a:pt x="671814" y="629802"/>
                  </a:cubicBezTo>
                  <a:close/>
                  <a:moveTo>
                    <a:pt x="536327" y="611125"/>
                  </a:moveTo>
                  <a:cubicBezTo>
                    <a:pt x="535607" y="614722"/>
                    <a:pt x="534526" y="619039"/>
                    <a:pt x="534526" y="622997"/>
                  </a:cubicBezTo>
                  <a:cubicBezTo>
                    <a:pt x="534526" y="623356"/>
                    <a:pt x="534526" y="623716"/>
                    <a:pt x="534526" y="624436"/>
                  </a:cubicBezTo>
                  <a:cubicBezTo>
                    <a:pt x="558294" y="653576"/>
                    <a:pt x="601869" y="681997"/>
                    <a:pt x="632839" y="697826"/>
                  </a:cubicBezTo>
                  <a:cubicBezTo>
                    <a:pt x="676053" y="719412"/>
                    <a:pt x="722149" y="739198"/>
                    <a:pt x="768244" y="752509"/>
                  </a:cubicBezTo>
                  <a:cubicBezTo>
                    <a:pt x="769685" y="750351"/>
                    <a:pt x="771125" y="747832"/>
                    <a:pt x="772926" y="745674"/>
                  </a:cubicBezTo>
                  <a:cubicBezTo>
                    <a:pt x="726110" y="734881"/>
                    <a:pt x="678574" y="711857"/>
                    <a:pt x="637881" y="688473"/>
                  </a:cubicBezTo>
                  <a:cubicBezTo>
                    <a:pt x="600428" y="666887"/>
                    <a:pt x="566937" y="641344"/>
                    <a:pt x="536327" y="611125"/>
                  </a:cubicBezTo>
                  <a:close/>
                  <a:moveTo>
                    <a:pt x="641902" y="606127"/>
                  </a:moveTo>
                  <a:cubicBezTo>
                    <a:pt x="641155" y="607582"/>
                    <a:pt x="640782" y="609037"/>
                    <a:pt x="641529" y="610856"/>
                  </a:cubicBezTo>
                  <a:cubicBezTo>
                    <a:pt x="641902" y="612675"/>
                    <a:pt x="644143" y="613767"/>
                    <a:pt x="646011" y="612675"/>
                  </a:cubicBezTo>
                  <a:cubicBezTo>
                    <a:pt x="647132" y="612311"/>
                    <a:pt x="647879" y="610856"/>
                    <a:pt x="647132" y="609401"/>
                  </a:cubicBezTo>
                  <a:cubicBezTo>
                    <a:pt x="646385" y="607582"/>
                    <a:pt x="644517" y="607582"/>
                    <a:pt x="643023" y="607218"/>
                  </a:cubicBezTo>
                  <a:cubicBezTo>
                    <a:pt x="642649" y="606855"/>
                    <a:pt x="642276" y="606491"/>
                    <a:pt x="641902" y="606127"/>
                  </a:cubicBezTo>
                  <a:close/>
                  <a:moveTo>
                    <a:pt x="643396" y="603580"/>
                  </a:moveTo>
                  <a:cubicBezTo>
                    <a:pt x="647132" y="602125"/>
                    <a:pt x="651614" y="605763"/>
                    <a:pt x="651988" y="609401"/>
                  </a:cubicBezTo>
                  <a:cubicBezTo>
                    <a:pt x="652735" y="613403"/>
                    <a:pt x="650120" y="616313"/>
                    <a:pt x="646385" y="617041"/>
                  </a:cubicBezTo>
                  <a:cubicBezTo>
                    <a:pt x="637793" y="619223"/>
                    <a:pt x="634058" y="606491"/>
                    <a:pt x="641902" y="603944"/>
                  </a:cubicBezTo>
                  <a:cubicBezTo>
                    <a:pt x="642649" y="603944"/>
                    <a:pt x="642649" y="603944"/>
                    <a:pt x="642649" y="603944"/>
                  </a:cubicBezTo>
                  <a:cubicBezTo>
                    <a:pt x="643023" y="603944"/>
                    <a:pt x="643023" y="603580"/>
                    <a:pt x="643396" y="603580"/>
                  </a:cubicBezTo>
                  <a:close/>
                  <a:moveTo>
                    <a:pt x="237818" y="576151"/>
                  </a:moveTo>
                  <a:cubicBezTo>
                    <a:pt x="237818" y="573550"/>
                    <a:pt x="240993" y="573550"/>
                    <a:pt x="240993" y="576151"/>
                  </a:cubicBezTo>
                  <a:cubicBezTo>
                    <a:pt x="241311" y="579866"/>
                    <a:pt x="241629" y="583953"/>
                    <a:pt x="241311" y="587668"/>
                  </a:cubicBezTo>
                  <a:cubicBezTo>
                    <a:pt x="240993" y="589898"/>
                    <a:pt x="237818" y="590641"/>
                    <a:pt x="237818" y="588412"/>
                  </a:cubicBezTo>
                  <a:cubicBezTo>
                    <a:pt x="237183" y="584325"/>
                    <a:pt x="237818" y="580238"/>
                    <a:pt x="237818" y="576151"/>
                  </a:cubicBezTo>
                  <a:close/>
                  <a:moveTo>
                    <a:pt x="577020" y="573710"/>
                  </a:moveTo>
                  <a:cubicBezTo>
                    <a:pt x="559015" y="579106"/>
                    <a:pt x="544610" y="589899"/>
                    <a:pt x="538128" y="606088"/>
                  </a:cubicBezTo>
                  <a:cubicBezTo>
                    <a:pt x="573059" y="635228"/>
                    <a:pt x="610151" y="662930"/>
                    <a:pt x="650845" y="683436"/>
                  </a:cubicBezTo>
                  <a:cubicBezTo>
                    <a:pt x="690458" y="703942"/>
                    <a:pt x="734753" y="725168"/>
                    <a:pt x="778688" y="734521"/>
                  </a:cubicBezTo>
                  <a:cubicBezTo>
                    <a:pt x="774006" y="685954"/>
                    <a:pt x="746277" y="656814"/>
                    <a:pt x="706303" y="630911"/>
                  </a:cubicBezTo>
                  <a:cubicBezTo>
                    <a:pt x="673172" y="609686"/>
                    <a:pt x="620235" y="561478"/>
                    <a:pt x="577020" y="573710"/>
                  </a:cubicBezTo>
                  <a:close/>
                  <a:moveTo>
                    <a:pt x="230436" y="566211"/>
                  </a:moveTo>
                  <a:cubicBezTo>
                    <a:pt x="230436" y="564025"/>
                    <a:pt x="234008" y="564025"/>
                    <a:pt x="234008" y="566211"/>
                  </a:cubicBezTo>
                  <a:cubicBezTo>
                    <a:pt x="234405" y="569126"/>
                    <a:pt x="234008" y="572041"/>
                    <a:pt x="234405" y="574591"/>
                  </a:cubicBezTo>
                  <a:cubicBezTo>
                    <a:pt x="234405" y="577506"/>
                    <a:pt x="235199" y="580785"/>
                    <a:pt x="234802" y="583700"/>
                  </a:cubicBezTo>
                  <a:cubicBezTo>
                    <a:pt x="234802" y="585157"/>
                    <a:pt x="232421" y="585886"/>
                    <a:pt x="231230" y="584429"/>
                  </a:cubicBezTo>
                  <a:cubicBezTo>
                    <a:pt x="227658" y="579692"/>
                    <a:pt x="230039" y="571676"/>
                    <a:pt x="230436" y="566211"/>
                  </a:cubicBezTo>
                  <a:close/>
                  <a:moveTo>
                    <a:pt x="223549" y="552804"/>
                  </a:moveTo>
                  <a:cubicBezTo>
                    <a:pt x="223549" y="551325"/>
                    <a:pt x="226164" y="551325"/>
                    <a:pt x="226537" y="553174"/>
                  </a:cubicBezTo>
                  <a:cubicBezTo>
                    <a:pt x="226537" y="560198"/>
                    <a:pt x="227285" y="567961"/>
                    <a:pt x="226911" y="575355"/>
                  </a:cubicBezTo>
                  <a:cubicBezTo>
                    <a:pt x="226911" y="577573"/>
                    <a:pt x="223549" y="577943"/>
                    <a:pt x="222802" y="575724"/>
                  </a:cubicBezTo>
                  <a:cubicBezTo>
                    <a:pt x="221308" y="568700"/>
                    <a:pt x="223176" y="560198"/>
                    <a:pt x="223549" y="552804"/>
                  </a:cubicBezTo>
                  <a:close/>
                  <a:moveTo>
                    <a:pt x="215135" y="538990"/>
                  </a:moveTo>
                  <a:cubicBezTo>
                    <a:pt x="215488" y="538625"/>
                    <a:pt x="216193" y="538625"/>
                    <a:pt x="216193" y="538990"/>
                  </a:cubicBezTo>
                  <a:cubicBezTo>
                    <a:pt x="217957" y="542272"/>
                    <a:pt x="217604" y="547013"/>
                    <a:pt x="217957" y="550660"/>
                  </a:cubicBezTo>
                  <a:cubicBezTo>
                    <a:pt x="218310" y="554672"/>
                    <a:pt x="219368" y="559413"/>
                    <a:pt x="218310" y="563424"/>
                  </a:cubicBezTo>
                  <a:cubicBezTo>
                    <a:pt x="217604" y="565248"/>
                    <a:pt x="215488" y="564883"/>
                    <a:pt x="214782" y="563424"/>
                  </a:cubicBezTo>
                  <a:cubicBezTo>
                    <a:pt x="213371" y="559048"/>
                    <a:pt x="214429" y="553578"/>
                    <a:pt x="214429" y="549201"/>
                  </a:cubicBezTo>
                  <a:cubicBezTo>
                    <a:pt x="214429" y="545919"/>
                    <a:pt x="213724" y="542272"/>
                    <a:pt x="215135" y="538990"/>
                  </a:cubicBezTo>
                  <a:close/>
                  <a:moveTo>
                    <a:pt x="587617" y="532117"/>
                  </a:moveTo>
                  <a:cubicBezTo>
                    <a:pt x="590838" y="532475"/>
                    <a:pt x="590480" y="537481"/>
                    <a:pt x="587259" y="537481"/>
                  </a:cubicBezTo>
                  <a:cubicBezTo>
                    <a:pt x="566858" y="536766"/>
                    <a:pt x="542163" y="536766"/>
                    <a:pt x="526415" y="551782"/>
                  </a:cubicBezTo>
                  <a:cubicBezTo>
                    <a:pt x="509951" y="567872"/>
                    <a:pt x="506730" y="589325"/>
                    <a:pt x="495276" y="608275"/>
                  </a:cubicBezTo>
                  <a:cubicBezTo>
                    <a:pt x="494561" y="609705"/>
                    <a:pt x="492771" y="608632"/>
                    <a:pt x="493129" y="607202"/>
                  </a:cubicBezTo>
                  <a:cubicBezTo>
                    <a:pt x="501719" y="583961"/>
                    <a:pt x="508161" y="558576"/>
                    <a:pt x="529636" y="543201"/>
                  </a:cubicBezTo>
                  <a:cubicBezTo>
                    <a:pt x="545742" y="532117"/>
                    <a:pt x="568648" y="530687"/>
                    <a:pt x="587617" y="532117"/>
                  </a:cubicBezTo>
                  <a:close/>
                  <a:moveTo>
                    <a:pt x="205434" y="523109"/>
                  </a:moveTo>
                  <a:cubicBezTo>
                    <a:pt x="205434" y="522750"/>
                    <a:pt x="205830" y="522750"/>
                    <a:pt x="206227" y="523109"/>
                  </a:cubicBezTo>
                  <a:cubicBezTo>
                    <a:pt x="208609" y="524546"/>
                    <a:pt x="208609" y="528854"/>
                    <a:pt x="208609" y="531368"/>
                  </a:cubicBezTo>
                  <a:cubicBezTo>
                    <a:pt x="209005" y="537472"/>
                    <a:pt x="209799" y="543576"/>
                    <a:pt x="209402" y="550040"/>
                  </a:cubicBezTo>
                  <a:cubicBezTo>
                    <a:pt x="209005" y="552553"/>
                    <a:pt x="205037" y="552553"/>
                    <a:pt x="204640" y="550040"/>
                  </a:cubicBezTo>
                  <a:cubicBezTo>
                    <a:pt x="204243" y="544295"/>
                    <a:pt x="205037" y="538549"/>
                    <a:pt x="205434" y="532804"/>
                  </a:cubicBezTo>
                  <a:cubicBezTo>
                    <a:pt x="205434" y="531368"/>
                    <a:pt x="205434" y="529932"/>
                    <a:pt x="205434" y="528136"/>
                  </a:cubicBezTo>
                  <a:cubicBezTo>
                    <a:pt x="205434" y="527418"/>
                    <a:pt x="205037" y="526341"/>
                    <a:pt x="205037" y="525623"/>
                  </a:cubicBezTo>
                  <a:cubicBezTo>
                    <a:pt x="205037" y="525264"/>
                    <a:pt x="205037" y="525264"/>
                    <a:pt x="205037" y="525264"/>
                  </a:cubicBezTo>
                  <a:cubicBezTo>
                    <a:pt x="204243" y="525264"/>
                    <a:pt x="203846" y="524546"/>
                    <a:pt x="204243" y="523827"/>
                  </a:cubicBezTo>
                  <a:cubicBezTo>
                    <a:pt x="204640" y="523468"/>
                    <a:pt x="205037" y="523468"/>
                    <a:pt x="205434" y="523109"/>
                  </a:cubicBezTo>
                  <a:close/>
                  <a:moveTo>
                    <a:pt x="562568" y="521162"/>
                  </a:moveTo>
                  <a:cubicBezTo>
                    <a:pt x="565437" y="521162"/>
                    <a:pt x="565437" y="525848"/>
                    <a:pt x="562209" y="526208"/>
                  </a:cubicBezTo>
                  <a:cubicBezTo>
                    <a:pt x="527772" y="528370"/>
                    <a:pt x="500868" y="552157"/>
                    <a:pt x="493335" y="586035"/>
                  </a:cubicBezTo>
                  <a:cubicBezTo>
                    <a:pt x="492977" y="587477"/>
                    <a:pt x="491183" y="586756"/>
                    <a:pt x="491183" y="585675"/>
                  </a:cubicBezTo>
                  <a:cubicBezTo>
                    <a:pt x="493335" y="549634"/>
                    <a:pt x="527772" y="522243"/>
                    <a:pt x="562568" y="521162"/>
                  </a:cubicBezTo>
                  <a:close/>
                  <a:moveTo>
                    <a:pt x="193217" y="508696"/>
                  </a:moveTo>
                  <a:cubicBezTo>
                    <a:pt x="193562" y="506875"/>
                    <a:pt x="196322" y="506875"/>
                    <a:pt x="196322" y="509060"/>
                  </a:cubicBezTo>
                  <a:cubicBezTo>
                    <a:pt x="196322" y="520347"/>
                    <a:pt x="195977" y="531270"/>
                    <a:pt x="198393" y="542193"/>
                  </a:cubicBezTo>
                  <a:cubicBezTo>
                    <a:pt x="198738" y="545106"/>
                    <a:pt x="194942" y="546198"/>
                    <a:pt x="194252" y="543285"/>
                  </a:cubicBezTo>
                  <a:cubicBezTo>
                    <a:pt x="191146" y="532362"/>
                    <a:pt x="192871" y="520347"/>
                    <a:pt x="193217" y="508696"/>
                  </a:cubicBezTo>
                  <a:close/>
                  <a:moveTo>
                    <a:pt x="184531" y="494903"/>
                  </a:moveTo>
                  <a:cubicBezTo>
                    <a:pt x="184862" y="494175"/>
                    <a:pt x="186185" y="494175"/>
                    <a:pt x="186185" y="494903"/>
                  </a:cubicBezTo>
                  <a:cubicBezTo>
                    <a:pt x="187177" y="500001"/>
                    <a:pt x="186516" y="505098"/>
                    <a:pt x="186846" y="510196"/>
                  </a:cubicBezTo>
                  <a:cubicBezTo>
                    <a:pt x="187177" y="517114"/>
                    <a:pt x="187839" y="522939"/>
                    <a:pt x="190154" y="529493"/>
                  </a:cubicBezTo>
                  <a:cubicBezTo>
                    <a:pt x="190815" y="531678"/>
                    <a:pt x="187508" y="533498"/>
                    <a:pt x="186516" y="530949"/>
                  </a:cubicBezTo>
                  <a:cubicBezTo>
                    <a:pt x="183870" y="525124"/>
                    <a:pt x="183539" y="518570"/>
                    <a:pt x="183539" y="512380"/>
                  </a:cubicBezTo>
                  <a:cubicBezTo>
                    <a:pt x="183870" y="506555"/>
                    <a:pt x="183208" y="500365"/>
                    <a:pt x="184531" y="494903"/>
                  </a:cubicBezTo>
                  <a:close/>
                  <a:moveTo>
                    <a:pt x="175120" y="481659"/>
                  </a:moveTo>
                  <a:cubicBezTo>
                    <a:pt x="175498" y="479887"/>
                    <a:pt x="177765" y="480242"/>
                    <a:pt x="177765" y="481659"/>
                  </a:cubicBezTo>
                  <a:cubicBezTo>
                    <a:pt x="178143" y="487683"/>
                    <a:pt x="177387" y="494062"/>
                    <a:pt x="177387" y="500086"/>
                  </a:cubicBezTo>
                  <a:cubicBezTo>
                    <a:pt x="177387" y="505755"/>
                    <a:pt x="179655" y="511425"/>
                    <a:pt x="179277" y="517095"/>
                  </a:cubicBezTo>
                  <a:cubicBezTo>
                    <a:pt x="179277" y="518512"/>
                    <a:pt x="177009" y="519221"/>
                    <a:pt x="175876" y="517803"/>
                  </a:cubicBezTo>
                  <a:cubicBezTo>
                    <a:pt x="172096" y="514260"/>
                    <a:pt x="172852" y="506818"/>
                    <a:pt x="173230" y="501857"/>
                  </a:cubicBezTo>
                  <a:cubicBezTo>
                    <a:pt x="173608" y="495125"/>
                    <a:pt x="174742" y="488392"/>
                    <a:pt x="175120" y="481659"/>
                  </a:cubicBezTo>
                  <a:close/>
                  <a:moveTo>
                    <a:pt x="160983" y="460166"/>
                  </a:moveTo>
                  <a:cubicBezTo>
                    <a:pt x="160983" y="457662"/>
                    <a:pt x="165582" y="457662"/>
                    <a:pt x="165582" y="460166"/>
                  </a:cubicBezTo>
                  <a:cubicBezTo>
                    <a:pt x="167498" y="475192"/>
                    <a:pt x="169414" y="489859"/>
                    <a:pt x="171330" y="504169"/>
                  </a:cubicBezTo>
                  <a:cubicBezTo>
                    <a:pt x="171713" y="507031"/>
                    <a:pt x="167498" y="508105"/>
                    <a:pt x="166731" y="505243"/>
                  </a:cubicBezTo>
                  <a:cubicBezTo>
                    <a:pt x="162899" y="490575"/>
                    <a:pt x="162516" y="475192"/>
                    <a:pt x="160983" y="460166"/>
                  </a:cubicBezTo>
                  <a:close/>
                  <a:moveTo>
                    <a:pt x="151677" y="428452"/>
                  </a:moveTo>
                  <a:cubicBezTo>
                    <a:pt x="153976" y="447684"/>
                    <a:pt x="155892" y="466915"/>
                    <a:pt x="157042" y="486147"/>
                  </a:cubicBezTo>
                  <a:cubicBezTo>
                    <a:pt x="157425" y="488687"/>
                    <a:pt x="153210" y="489049"/>
                    <a:pt x="152827" y="486509"/>
                  </a:cubicBezTo>
                  <a:cubicBezTo>
                    <a:pt x="149378" y="467641"/>
                    <a:pt x="149378" y="448047"/>
                    <a:pt x="147079" y="428815"/>
                  </a:cubicBezTo>
                  <a:cubicBezTo>
                    <a:pt x="146696" y="426638"/>
                    <a:pt x="151294" y="425912"/>
                    <a:pt x="151677" y="428452"/>
                  </a:cubicBezTo>
                  <a:close/>
                  <a:moveTo>
                    <a:pt x="135961" y="406222"/>
                  </a:moveTo>
                  <a:cubicBezTo>
                    <a:pt x="135583" y="403687"/>
                    <a:pt x="139363" y="403687"/>
                    <a:pt x="139741" y="406222"/>
                  </a:cubicBezTo>
                  <a:cubicBezTo>
                    <a:pt x="142009" y="424687"/>
                    <a:pt x="143143" y="443876"/>
                    <a:pt x="143143" y="462704"/>
                  </a:cubicBezTo>
                  <a:cubicBezTo>
                    <a:pt x="143143" y="464876"/>
                    <a:pt x="139363" y="465238"/>
                    <a:pt x="138985" y="463066"/>
                  </a:cubicBezTo>
                  <a:cubicBezTo>
                    <a:pt x="135961" y="444238"/>
                    <a:pt x="137851" y="425049"/>
                    <a:pt x="135961" y="406222"/>
                  </a:cubicBezTo>
                  <a:close/>
                  <a:moveTo>
                    <a:pt x="119708" y="374484"/>
                  </a:moveTo>
                  <a:cubicBezTo>
                    <a:pt x="119708" y="371937"/>
                    <a:pt x="122883" y="372301"/>
                    <a:pt x="122883" y="374484"/>
                  </a:cubicBezTo>
                  <a:cubicBezTo>
                    <a:pt x="123201" y="395948"/>
                    <a:pt x="124154" y="417049"/>
                    <a:pt x="123836" y="438513"/>
                  </a:cubicBezTo>
                  <a:cubicBezTo>
                    <a:pt x="123836" y="441423"/>
                    <a:pt x="120343" y="441060"/>
                    <a:pt x="120026" y="438513"/>
                  </a:cubicBezTo>
                  <a:cubicBezTo>
                    <a:pt x="119708" y="417049"/>
                    <a:pt x="119708" y="395948"/>
                    <a:pt x="119708" y="374484"/>
                  </a:cubicBezTo>
                  <a:close/>
                  <a:moveTo>
                    <a:pt x="242901" y="359621"/>
                  </a:moveTo>
                  <a:cubicBezTo>
                    <a:pt x="244016" y="358994"/>
                    <a:pt x="245533" y="359083"/>
                    <a:pt x="246425" y="360516"/>
                  </a:cubicBezTo>
                  <a:cubicBezTo>
                    <a:pt x="254277" y="374487"/>
                    <a:pt x="258559" y="390608"/>
                    <a:pt x="267124" y="404221"/>
                  </a:cubicBezTo>
                  <a:cubicBezTo>
                    <a:pt x="273905" y="414252"/>
                    <a:pt x="281043" y="423924"/>
                    <a:pt x="285325" y="435746"/>
                  </a:cubicBezTo>
                  <a:cubicBezTo>
                    <a:pt x="286039" y="437179"/>
                    <a:pt x="283541" y="438254"/>
                    <a:pt x="282827" y="436821"/>
                  </a:cubicBezTo>
                  <a:cubicBezTo>
                    <a:pt x="276760" y="424283"/>
                    <a:pt x="267838" y="414252"/>
                    <a:pt x="260700" y="402430"/>
                  </a:cubicBezTo>
                  <a:cubicBezTo>
                    <a:pt x="253206" y="389892"/>
                    <a:pt x="248923" y="375920"/>
                    <a:pt x="241786" y="363024"/>
                  </a:cubicBezTo>
                  <a:cubicBezTo>
                    <a:pt x="241072" y="361591"/>
                    <a:pt x="241786" y="360247"/>
                    <a:pt x="242901" y="359621"/>
                  </a:cubicBezTo>
                  <a:close/>
                  <a:moveTo>
                    <a:pt x="254494" y="358736"/>
                  </a:moveTo>
                  <a:cubicBezTo>
                    <a:pt x="260523" y="363078"/>
                    <a:pt x="262296" y="372486"/>
                    <a:pt x="266552" y="378638"/>
                  </a:cubicBezTo>
                  <a:cubicBezTo>
                    <a:pt x="272227" y="386960"/>
                    <a:pt x="278610" y="395283"/>
                    <a:pt x="282157" y="404691"/>
                  </a:cubicBezTo>
                  <a:cubicBezTo>
                    <a:pt x="282866" y="405777"/>
                    <a:pt x="281093" y="406500"/>
                    <a:pt x="280384" y="405415"/>
                  </a:cubicBezTo>
                  <a:cubicBezTo>
                    <a:pt x="274709" y="396730"/>
                    <a:pt x="267971" y="389131"/>
                    <a:pt x="262296" y="380809"/>
                  </a:cubicBezTo>
                  <a:cubicBezTo>
                    <a:pt x="258040" y="374657"/>
                    <a:pt x="255558" y="367782"/>
                    <a:pt x="251302" y="361631"/>
                  </a:cubicBezTo>
                  <a:cubicBezTo>
                    <a:pt x="249883" y="359821"/>
                    <a:pt x="252720" y="357650"/>
                    <a:pt x="254494" y="358736"/>
                  </a:cubicBezTo>
                  <a:close/>
                  <a:moveTo>
                    <a:pt x="100658" y="349444"/>
                  </a:moveTo>
                  <a:cubicBezTo>
                    <a:pt x="100658" y="346537"/>
                    <a:pt x="103833" y="346901"/>
                    <a:pt x="103833" y="349444"/>
                  </a:cubicBezTo>
                  <a:cubicBezTo>
                    <a:pt x="104151" y="371606"/>
                    <a:pt x="105104" y="393767"/>
                    <a:pt x="105104" y="416292"/>
                  </a:cubicBezTo>
                  <a:cubicBezTo>
                    <a:pt x="105104" y="419199"/>
                    <a:pt x="100976" y="419199"/>
                    <a:pt x="100976" y="416292"/>
                  </a:cubicBezTo>
                  <a:cubicBezTo>
                    <a:pt x="100658" y="393767"/>
                    <a:pt x="100658" y="371606"/>
                    <a:pt x="100658" y="349444"/>
                  </a:cubicBezTo>
                  <a:close/>
                  <a:moveTo>
                    <a:pt x="88391" y="339554"/>
                  </a:moveTo>
                  <a:cubicBezTo>
                    <a:pt x="88391" y="337012"/>
                    <a:pt x="92360" y="337375"/>
                    <a:pt x="91999" y="339554"/>
                  </a:cubicBezTo>
                  <a:cubicBezTo>
                    <a:pt x="91639" y="360614"/>
                    <a:pt x="91999" y="381311"/>
                    <a:pt x="91639" y="402370"/>
                  </a:cubicBezTo>
                  <a:cubicBezTo>
                    <a:pt x="91639" y="404549"/>
                    <a:pt x="88030" y="404912"/>
                    <a:pt x="87670" y="402734"/>
                  </a:cubicBezTo>
                  <a:cubicBezTo>
                    <a:pt x="84783" y="382037"/>
                    <a:pt x="87309" y="360251"/>
                    <a:pt x="88391" y="339554"/>
                  </a:cubicBezTo>
                  <a:close/>
                  <a:moveTo>
                    <a:pt x="281104" y="214616"/>
                  </a:moveTo>
                  <a:cubicBezTo>
                    <a:pt x="284412" y="226761"/>
                    <a:pt x="286065" y="241048"/>
                    <a:pt x="283089" y="253193"/>
                  </a:cubicBezTo>
                  <a:cubicBezTo>
                    <a:pt x="282758" y="255693"/>
                    <a:pt x="278789" y="255336"/>
                    <a:pt x="279120" y="252478"/>
                  </a:cubicBezTo>
                  <a:cubicBezTo>
                    <a:pt x="280443" y="239977"/>
                    <a:pt x="281435" y="228189"/>
                    <a:pt x="278789" y="215330"/>
                  </a:cubicBezTo>
                  <a:cubicBezTo>
                    <a:pt x="278458" y="213544"/>
                    <a:pt x="280443" y="213187"/>
                    <a:pt x="281104" y="214616"/>
                  </a:cubicBezTo>
                  <a:close/>
                  <a:moveTo>
                    <a:pt x="281838" y="201562"/>
                  </a:moveTo>
                  <a:cubicBezTo>
                    <a:pt x="295460" y="221980"/>
                    <a:pt x="301913" y="243114"/>
                    <a:pt x="293309" y="267113"/>
                  </a:cubicBezTo>
                  <a:cubicBezTo>
                    <a:pt x="292234" y="269979"/>
                    <a:pt x="287574" y="268546"/>
                    <a:pt x="288649" y="265681"/>
                  </a:cubicBezTo>
                  <a:cubicBezTo>
                    <a:pt x="295819" y="242039"/>
                    <a:pt x="290800" y="223771"/>
                    <a:pt x="280405" y="202278"/>
                  </a:cubicBezTo>
                  <a:cubicBezTo>
                    <a:pt x="280046" y="201204"/>
                    <a:pt x="281121" y="200487"/>
                    <a:pt x="281838" y="201562"/>
                  </a:cubicBezTo>
                  <a:close/>
                  <a:moveTo>
                    <a:pt x="278282" y="183386"/>
                  </a:moveTo>
                  <a:cubicBezTo>
                    <a:pt x="302624" y="207199"/>
                    <a:pt x="314618" y="243639"/>
                    <a:pt x="299096" y="275389"/>
                  </a:cubicBezTo>
                  <a:cubicBezTo>
                    <a:pt x="297685" y="277914"/>
                    <a:pt x="293452" y="275389"/>
                    <a:pt x="294863" y="272503"/>
                  </a:cubicBezTo>
                  <a:cubicBezTo>
                    <a:pt x="310032" y="240392"/>
                    <a:pt x="295216" y="211528"/>
                    <a:pt x="277224" y="184468"/>
                  </a:cubicBezTo>
                  <a:cubicBezTo>
                    <a:pt x="276871" y="183747"/>
                    <a:pt x="277929" y="183025"/>
                    <a:pt x="278282" y="183386"/>
                  </a:cubicBezTo>
                  <a:close/>
                  <a:moveTo>
                    <a:pt x="47491" y="168948"/>
                  </a:moveTo>
                  <a:cubicBezTo>
                    <a:pt x="47838" y="167150"/>
                    <a:pt x="50262" y="167869"/>
                    <a:pt x="49916" y="169307"/>
                  </a:cubicBezTo>
                  <a:cubicBezTo>
                    <a:pt x="43335" y="194472"/>
                    <a:pt x="38832" y="221075"/>
                    <a:pt x="40564" y="246959"/>
                  </a:cubicBezTo>
                  <a:cubicBezTo>
                    <a:pt x="42296" y="271765"/>
                    <a:pt x="41949" y="298368"/>
                    <a:pt x="51301" y="321376"/>
                  </a:cubicBezTo>
                  <a:cubicBezTo>
                    <a:pt x="52687" y="324252"/>
                    <a:pt x="48530" y="327128"/>
                    <a:pt x="47145" y="323892"/>
                  </a:cubicBezTo>
                  <a:cubicBezTo>
                    <a:pt x="37793" y="301603"/>
                    <a:pt x="37447" y="276079"/>
                    <a:pt x="36061" y="251633"/>
                  </a:cubicBezTo>
                  <a:cubicBezTo>
                    <a:pt x="33983" y="223592"/>
                    <a:pt x="38486" y="195551"/>
                    <a:pt x="47491" y="168948"/>
                  </a:cubicBezTo>
                  <a:close/>
                  <a:moveTo>
                    <a:pt x="71052" y="113220"/>
                  </a:moveTo>
                  <a:cubicBezTo>
                    <a:pt x="50165" y="144160"/>
                    <a:pt x="34320" y="177977"/>
                    <a:pt x="29999" y="216831"/>
                  </a:cubicBezTo>
                  <a:cubicBezTo>
                    <a:pt x="23516" y="270075"/>
                    <a:pt x="33240" y="318642"/>
                    <a:pt x="58448" y="366490"/>
                  </a:cubicBezTo>
                  <a:cubicBezTo>
                    <a:pt x="111386" y="468301"/>
                    <a:pt x="193493" y="548167"/>
                    <a:pt x="266237" y="635588"/>
                  </a:cubicBezTo>
                  <a:cubicBezTo>
                    <a:pt x="330699" y="713656"/>
                    <a:pt x="397681" y="792802"/>
                    <a:pt x="501755" y="816186"/>
                  </a:cubicBezTo>
                  <a:cubicBezTo>
                    <a:pt x="551452" y="827339"/>
                    <a:pt x="644003" y="853241"/>
                    <a:pt x="690818" y="828778"/>
                  </a:cubicBezTo>
                  <a:cubicBezTo>
                    <a:pt x="719988" y="813308"/>
                    <a:pt x="741235" y="789924"/>
                    <a:pt x="759961" y="763662"/>
                  </a:cubicBezTo>
                  <a:cubicBezTo>
                    <a:pt x="709184" y="747832"/>
                    <a:pt x="655887" y="726247"/>
                    <a:pt x="610872" y="698186"/>
                  </a:cubicBezTo>
                  <a:cubicBezTo>
                    <a:pt x="585303" y="681637"/>
                    <a:pt x="554333" y="661850"/>
                    <a:pt x="534526" y="636308"/>
                  </a:cubicBezTo>
                  <a:cubicBezTo>
                    <a:pt x="534886" y="645302"/>
                    <a:pt x="534886" y="655375"/>
                    <a:pt x="531645" y="663649"/>
                  </a:cubicBezTo>
                  <a:cubicBezTo>
                    <a:pt x="523723" y="685954"/>
                    <a:pt x="500315" y="698905"/>
                    <a:pt x="476907" y="688473"/>
                  </a:cubicBezTo>
                  <a:cubicBezTo>
                    <a:pt x="408484" y="658972"/>
                    <a:pt x="361309" y="589899"/>
                    <a:pt x="314133" y="534856"/>
                  </a:cubicBezTo>
                  <a:cubicBezTo>
                    <a:pt x="270559" y="484130"/>
                    <a:pt x="205377" y="415776"/>
                    <a:pt x="215820" y="342386"/>
                  </a:cubicBezTo>
                  <a:cubicBezTo>
                    <a:pt x="216180" y="339868"/>
                    <a:pt x="217981" y="337709"/>
                    <a:pt x="219782" y="336630"/>
                  </a:cubicBezTo>
                  <a:cubicBezTo>
                    <a:pt x="221222" y="332672"/>
                    <a:pt x="224463" y="329075"/>
                    <a:pt x="230225" y="326916"/>
                  </a:cubicBezTo>
                  <a:cubicBezTo>
                    <a:pt x="239228" y="324038"/>
                    <a:pt x="249312" y="319361"/>
                    <a:pt x="259035" y="313605"/>
                  </a:cubicBezTo>
                  <a:cubicBezTo>
                    <a:pt x="217261" y="284825"/>
                    <a:pt x="175847" y="250648"/>
                    <a:pt x="143076" y="212154"/>
                  </a:cubicBezTo>
                  <a:cubicBezTo>
                    <a:pt x="117868" y="183373"/>
                    <a:pt x="82936" y="151355"/>
                    <a:pt x="71052" y="113220"/>
                  </a:cubicBezTo>
                  <a:close/>
                  <a:moveTo>
                    <a:pt x="87978" y="90196"/>
                  </a:moveTo>
                  <a:cubicBezTo>
                    <a:pt x="83656" y="95592"/>
                    <a:pt x="79335" y="101348"/>
                    <a:pt x="75374" y="106745"/>
                  </a:cubicBezTo>
                  <a:cubicBezTo>
                    <a:pt x="90139" y="146318"/>
                    <a:pt x="129032" y="183013"/>
                    <a:pt x="157121" y="212154"/>
                  </a:cubicBezTo>
                  <a:cubicBezTo>
                    <a:pt x="190612" y="247770"/>
                    <a:pt x="229145" y="280148"/>
                    <a:pt x="269478" y="307489"/>
                  </a:cubicBezTo>
                  <a:cubicBezTo>
                    <a:pt x="274160" y="304252"/>
                    <a:pt x="278841" y="301014"/>
                    <a:pt x="283163" y="297416"/>
                  </a:cubicBezTo>
                  <a:cubicBezTo>
                    <a:pt x="242469" y="272233"/>
                    <a:pt x="206817" y="236977"/>
                    <a:pt x="173326" y="203520"/>
                  </a:cubicBezTo>
                  <a:cubicBezTo>
                    <a:pt x="144157" y="174739"/>
                    <a:pt x="98421" y="133367"/>
                    <a:pt x="87978" y="90196"/>
                  </a:cubicBezTo>
                  <a:close/>
                  <a:moveTo>
                    <a:pt x="140792" y="64985"/>
                  </a:moveTo>
                  <a:cubicBezTo>
                    <a:pt x="124620" y="65103"/>
                    <a:pt x="109765" y="75896"/>
                    <a:pt x="94100" y="82641"/>
                  </a:cubicBezTo>
                  <a:cubicBezTo>
                    <a:pt x="93380" y="83361"/>
                    <a:pt x="93020" y="83720"/>
                    <a:pt x="92659" y="84440"/>
                  </a:cubicBezTo>
                  <a:cubicBezTo>
                    <a:pt x="109225" y="129769"/>
                    <a:pt x="153880" y="172221"/>
                    <a:pt x="188451" y="204239"/>
                  </a:cubicBezTo>
                  <a:cubicBezTo>
                    <a:pt x="220862" y="234459"/>
                    <a:pt x="253273" y="266477"/>
                    <a:pt x="291806" y="289142"/>
                  </a:cubicBezTo>
                  <a:cubicBezTo>
                    <a:pt x="304410" y="276550"/>
                    <a:pt x="313413" y="260361"/>
                    <a:pt x="313413" y="242373"/>
                  </a:cubicBezTo>
                  <a:cubicBezTo>
                    <a:pt x="313773" y="199562"/>
                    <a:pt x="278481" y="169702"/>
                    <a:pt x="247871" y="144519"/>
                  </a:cubicBezTo>
                  <a:cubicBezTo>
                    <a:pt x="219061" y="120775"/>
                    <a:pt x="190612" y="85519"/>
                    <a:pt x="157481" y="68970"/>
                  </a:cubicBezTo>
                  <a:cubicBezTo>
                    <a:pt x="151719" y="66092"/>
                    <a:pt x="146182" y="64946"/>
                    <a:pt x="140792" y="64985"/>
                  </a:cubicBezTo>
                  <a:close/>
                  <a:moveTo>
                    <a:pt x="133578" y="35895"/>
                  </a:moveTo>
                  <a:cubicBezTo>
                    <a:pt x="140713" y="34479"/>
                    <a:pt x="147308" y="34434"/>
                    <a:pt x="152439" y="36232"/>
                  </a:cubicBezTo>
                  <a:cubicBezTo>
                    <a:pt x="179088" y="45226"/>
                    <a:pt x="199975" y="62854"/>
                    <a:pt x="220142" y="81562"/>
                  </a:cubicBezTo>
                  <a:cubicBezTo>
                    <a:pt x="241029" y="100629"/>
                    <a:pt x="263716" y="116818"/>
                    <a:pt x="284603" y="135525"/>
                  </a:cubicBezTo>
                  <a:cubicBezTo>
                    <a:pt x="319175" y="166824"/>
                    <a:pt x="356267" y="211434"/>
                    <a:pt x="340782" y="261441"/>
                  </a:cubicBezTo>
                  <a:cubicBezTo>
                    <a:pt x="326377" y="308569"/>
                    <a:pt x="285684" y="338429"/>
                    <a:pt x="241749" y="356416"/>
                  </a:cubicBezTo>
                  <a:cubicBezTo>
                    <a:pt x="238868" y="357496"/>
                    <a:pt x="235987" y="357855"/>
                    <a:pt x="233466" y="357496"/>
                  </a:cubicBezTo>
                  <a:cubicBezTo>
                    <a:pt x="259395" y="434124"/>
                    <a:pt x="317014" y="489527"/>
                    <a:pt x="369231" y="549966"/>
                  </a:cubicBezTo>
                  <a:cubicBezTo>
                    <a:pt x="397681" y="582704"/>
                    <a:pt x="427931" y="611125"/>
                    <a:pt x="461062" y="638826"/>
                  </a:cubicBezTo>
                  <a:cubicBezTo>
                    <a:pt x="463223" y="640265"/>
                    <a:pt x="496714" y="666887"/>
                    <a:pt x="499235" y="654296"/>
                  </a:cubicBezTo>
                  <a:cubicBezTo>
                    <a:pt x="500675" y="647460"/>
                    <a:pt x="501035" y="641344"/>
                    <a:pt x="501035" y="634509"/>
                  </a:cubicBezTo>
                  <a:cubicBezTo>
                    <a:pt x="501755" y="622637"/>
                    <a:pt x="502476" y="608606"/>
                    <a:pt x="506797" y="597094"/>
                  </a:cubicBezTo>
                  <a:cubicBezTo>
                    <a:pt x="538488" y="515069"/>
                    <a:pt x="628157" y="536295"/>
                    <a:pt x="687217" y="573710"/>
                  </a:cubicBezTo>
                  <a:cubicBezTo>
                    <a:pt x="752399" y="615802"/>
                    <a:pt x="814699" y="652497"/>
                    <a:pt x="816500" y="738839"/>
                  </a:cubicBezTo>
                  <a:cubicBezTo>
                    <a:pt x="816860" y="742796"/>
                    <a:pt x="815780" y="746034"/>
                    <a:pt x="814339" y="748552"/>
                  </a:cubicBezTo>
                  <a:cubicBezTo>
                    <a:pt x="813979" y="749991"/>
                    <a:pt x="813259" y="751070"/>
                    <a:pt x="812539" y="752509"/>
                  </a:cubicBezTo>
                  <a:cubicBezTo>
                    <a:pt x="797054" y="776613"/>
                    <a:pt x="780128" y="802156"/>
                    <a:pt x="759961" y="823382"/>
                  </a:cubicBezTo>
                  <a:cubicBezTo>
                    <a:pt x="767164" y="833455"/>
                    <a:pt x="774726" y="843168"/>
                    <a:pt x="783009" y="852162"/>
                  </a:cubicBezTo>
                  <a:cubicBezTo>
                    <a:pt x="813259" y="882742"/>
                    <a:pt x="923816" y="928790"/>
                    <a:pt x="935700" y="859357"/>
                  </a:cubicBezTo>
                  <a:cubicBezTo>
                    <a:pt x="941101" y="830217"/>
                    <a:pt x="939301" y="772656"/>
                    <a:pt x="981795" y="771576"/>
                  </a:cubicBezTo>
                  <a:cubicBezTo>
                    <a:pt x="1009164" y="770857"/>
                    <a:pt x="1029331" y="785967"/>
                    <a:pt x="1046977" y="805394"/>
                  </a:cubicBezTo>
                  <a:cubicBezTo>
                    <a:pt x="1054179" y="813668"/>
                    <a:pt x="1075426" y="842808"/>
                    <a:pt x="1089831" y="833095"/>
                  </a:cubicBezTo>
                  <a:cubicBezTo>
                    <a:pt x="1101715" y="824821"/>
                    <a:pt x="1106396" y="808272"/>
                    <a:pt x="1108917" y="794961"/>
                  </a:cubicBezTo>
                  <a:cubicBezTo>
                    <a:pt x="1121161" y="731284"/>
                    <a:pt x="1053819" y="660411"/>
                    <a:pt x="1110358" y="607167"/>
                  </a:cubicBezTo>
                  <a:cubicBezTo>
                    <a:pt x="1149611" y="570112"/>
                    <a:pt x="1208310" y="601771"/>
                    <a:pt x="1251525" y="611844"/>
                  </a:cubicBezTo>
                  <a:cubicBezTo>
                    <a:pt x="1280694" y="618320"/>
                    <a:pt x="1309864" y="620119"/>
                    <a:pt x="1310944" y="582704"/>
                  </a:cubicBezTo>
                  <a:cubicBezTo>
                    <a:pt x="1312385" y="541692"/>
                    <a:pt x="1303742" y="499600"/>
                    <a:pt x="1286456" y="462545"/>
                  </a:cubicBezTo>
                  <a:cubicBezTo>
                    <a:pt x="1256566" y="398508"/>
                    <a:pt x="1207590" y="354258"/>
                    <a:pt x="1215513" y="278349"/>
                  </a:cubicBezTo>
                  <a:cubicBezTo>
                    <a:pt x="1220194" y="231940"/>
                    <a:pt x="1253685" y="162147"/>
                    <a:pt x="1312745" y="178337"/>
                  </a:cubicBezTo>
                  <a:cubicBezTo>
                    <a:pt x="1324269" y="181574"/>
                    <a:pt x="1318867" y="197763"/>
                    <a:pt x="1307343" y="195965"/>
                  </a:cubicBezTo>
                  <a:cubicBezTo>
                    <a:pt x="1273492" y="190209"/>
                    <a:pt x="1247563" y="230501"/>
                    <a:pt x="1242882" y="258203"/>
                  </a:cubicBezTo>
                  <a:cubicBezTo>
                    <a:pt x="1236040" y="300294"/>
                    <a:pt x="1243602" y="338788"/>
                    <a:pt x="1267010" y="374404"/>
                  </a:cubicBezTo>
                  <a:cubicBezTo>
                    <a:pt x="1286456" y="403904"/>
                    <a:pt x="1306623" y="431246"/>
                    <a:pt x="1320308" y="463984"/>
                  </a:cubicBezTo>
                  <a:cubicBezTo>
                    <a:pt x="1338674" y="508594"/>
                    <a:pt x="1367123" y="599253"/>
                    <a:pt x="1320308" y="636308"/>
                  </a:cubicBezTo>
                  <a:cubicBezTo>
                    <a:pt x="1283935" y="665448"/>
                    <a:pt x="1225956" y="635228"/>
                    <a:pt x="1187783" y="625515"/>
                  </a:cubicBezTo>
                  <a:cubicBezTo>
                    <a:pt x="1175179" y="622277"/>
                    <a:pt x="1158974" y="616881"/>
                    <a:pt x="1146010" y="621917"/>
                  </a:cubicBezTo>
                  <a:cubicBezTo>
                    <a:pt x="1117560" y="631991"/>
                    <a:pt x="1113599" y="655735"/>
                    <a:pt x="1120801" y="681997"/>
                  </a:cubicBezTo>
                  <a:cubicBezTo>
                    <a:pt x="1130524" y="715454"/>
                    <a:pt x="1144929" y="747473"/>
                    <a:pt x="1141688" y="783089"/>
                  </a:cubicBezTo>
                  <a:cubicBezTo>
                    <a:pt x="1138447" y="818705"/>
                    <a:pt x="1108557" y="888498"/>
                    <a:pt x="1061021" y="856119"/>
                  </a:cubicBezTo>
                  <a:cubicBezTo>
                    <a:pt x="1037614" y="839930"/>
                    <a:pt x="1017807" y="797479"/>
                    <a:pt x="986116" y="798558"/>
                  </a:cubicBezTo>
                  <a:cubicBezTo>
                    <a:pt x="965590" y="799278"/>
                    <a:pt x="967030" y="834174"/>
                    <a:pt x="965229" y="848924"/>
                  </a:cubicBezTo>
                  <a:cubicBezTo>
                    <a:pt x="959468" y="896053"/>
                    <a:pt x="934259" y="923754"/>
                    <a:pt x="882762" y="923034"/>
                  </a:cubicBezTo>
                  <a:cubicBezTo>
                    <a:pt x="853953" y="922315"/>
                    <a:pt x="824423" y="916199"/>
                    <a:pt x="798134" y="903607"/>
                  </a:cubicBezTo>
                  <a:cubicBezTo>
                    <a:pt x="771125" y="890656"/>
                    <a:pt x="752759" y="868711"/>
                    <a:pt x="734753" y="845327"/>
                  </a:cubicBezTo>
                  <a:cubicBezTo>
                    <a:pt x="726830" y="851443"/>
                    <a:pt x="718187" y="856839"/>
                    <a:pt x="708824" y="860796"/>
                  </a:cubicBezTo>
                  <a:cubicBezTo>
                    <a:pt x="658047" y="884181"/>
                    <a:pt x="570538" y="865113"/>
                    <a:pt x="516160" y="855400"/>
                  </a:cubicBezTo>
                  <a:cubicBezTo>
                    <a:pt x="393720" y="833455"/>
                    <a:pt x="317734" y="749631"/>
                    <a:pt x="242109" y="658972"/>
                  </a:cubicBezTo>
                  <a:cubicBezTo>
                    <a:pt x="160002" y="560399"/>
                    <a:pt x="58808" y="465783"/>
                    <a:pt x="14513" y="342026"/>
                  </a:cubicBezTo>
                  <a:cubicBezTo>
                    <a:pt x="-16817" y="254965"/>
                    <a:pt x="1549" y="131208"/>
                    <a:pt x="79695" y="72928"/>
                  </a:cubicBezTo>
                  <a:cubicBezTo>
                    <a:pt x="85907" y="56739"/>
                    <a:pt x="112173" y="40145"/>
                    <a:pt x="133578" y="35895"/>
                  </a:cubicBezTo>
                  <a:close/>
                  <a:moveTo>
                    <a:pt x="129166" y="18273"/>
                  </a:moveTo>
                  <a:cubicBezTo>
                    <a:pt x="149364" y="16033"/>
                    <a:pt x="168144" y="23161"/>
                    <a:pt x="187329" y="32937"/>
                  </a:cubicBezTo>
                  <a:cubicBezTo>
                    <a:pt x="192373" y="35471"/>
                    <a:pt x="187689" y="42713"/>
                    <a:pt x="182645" y="40540"/>
                  </a:cubicBezTo>
                  <a:cubicBezTo>
                    <a:pt x="155624" y="27143"/>
                    <a:pt x="125720" y="19902"/>
                    <a:pt x="97978" y="38006"/>
                  </a:cubicBezTo>
                  <a:cubicBezTo>
                    <a:pt x="77442" y="51402"/>
                    <a:pt x="59788" y="69505"/>
                    <a:pt x="46818" y="90867"/>
                  </a:cubicBezTo>
                  <a:cubicBezTo>
                    <a:pt x="45017" y="93763"/>
                    <a:pt x="40333" y="90867"/>
                    <a:pt x="42134" y="87608"/>
                  </a:cubicBezTo>
                  <a:cubicBezTo>
                    <a:pt x="57987" y="60454"/>
                    <a:pt x="78883" y="36195"/>
                    <a:pt x="108427" y="23885"/>
                  </a:cubicBezTo>
                  <a:cubicBezTo>
                    <a:pt x="115542" y="20807"/>
                    <a:pt x="122433" y="19020"/>
                    <a:pt x="129166" y="18273"/>
                  </a:cubicBezTo>
                  <a:close/>
                  <a:moveTo>
                    <a:pt x="126121" y="839"/>
                  </a:moveTo>
                  <a:cubicBezTo>
                    <a:pt x="135128" y="-723"/>
                    <a:pt x="144532" y="-209"/>
                    <a:pt x="154320" y="3271"/>
                  </a:cubicBezTo>
                  <a:cubicBezTo>
                    <a:pt x="159034" y="4699"/>
                    <a:pt x="156858" y="12195"/>
                    <a:pt x="151783" y="10767"/>
                  </a:cubicBezTo>
                  <a:cubicBezTo>
                    <a:pt x="115166" y="1129"/>
                    <a:pt x="84712" y="27544"/>
                    <a:pt x="57521" y="48604"/>
                  </a:cubicBezTo>
                  <a:cubicBezTo>
                    <a:pt x="56434" y="49318"/>
                    <a:pt x="54621" y="47890"/>
                    <a:pt x="56071" y="46820"/>
                  </a:cubicBezTo>
                  <a:cubicBezTo>
                    <a:pt x="75649" y="28882"/>
                    <a:pt x="99101" y="5524"/>
                    <a:pt x="126121" y="8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6CB2FFF-0A13-F44F-ABF2-AAA9E6A4E9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755620" y="4397933"/>
              <a:ext cx="197139" cy="190630"/>
            </a:xfrm>
            <a:custGeom>
              <a:avLst/>
              <a:gdLst>
                <a:gd name="connsiteX0" fmla="*/ 185338 w 217309"/>
                <a:gd name="connsiteY0" fmla="*/ 162697 h 210134"/>
                <a:gd name="connsiteX1" fmla="*/ 188910 w 217309"/>
                <a:gd name="connsiteY1" fmla="*/ 166689 h 210134"/>
                <a:gd name="connsiteX2" fmla="*/ 137475 w 217309"/>
                <a:gd name="connsiteY2" fmla="*/ 209869 h 210134"/>
                <a:gd name="connsiteX3" fmla="*/ 135689 w 217309"/>
                <a:gd name="connsiteY3" fmla="*/ 207329 h 210134"/>
                <a:gd name="connsiteX4" fmla="*/ 185338 w 217309"/>
                <a:gd name="connsiteY4" fmla="*/ 162697 h 210134"/>
                <a:gd name="connsiteX5" fmla="*/ 189234 w 217309"/>
                <a:gd name="connsiteY5" fmla="*/ 146451 h 210134"/>
                <a:gd name="connsiteX6" fmla="*/ 192801 w 217309"/>
                <a:gd name="connsiteY6" fmla="*/ 149341 h 210134"/>
                <a:gd name="connsiteX7" fmla="*/ 163192 w 217309"/>
                <a:gd name="connsiteY7" fmla="*/ 179684 h 210134"/>
                <a:gd name="connsiteX8" fmla="*/ 133939 w 217309"/>
                <a:gd name="connsiteY8" fmla="*/ 203164 h 210134"/>
                <a:gd name="connsiteX9" fmla="*/ 132155 w 217309"/>
                <a:gd name="connsiteY9" fmla="*/ 200997 h 210134"/>
                <a:gd name="connsiteX10" fmla="*/ 160338 w 217309"/>
                <a:gd name="connsiteY10" fmla="*/ 176795 h 210134"/>
                <a:gd name="connsiteX11" fmla="*/ 189234 w 217309"/>
                <a:gd name="connsiteY11" fmla="*/ 146451 h 210134"/>
                <a:gd name="connsiteX12" fmla="*/ 59176 w 217309"/>
                <a:gd name="connsiteY12" fmla="*/ 50136 h 210134"/>
                <a:gd name="connsiteX13" fmla="*/ 59176 w 217309"/>
                <a:gd name="connsiteY13" fmla="*/ 54951 h 210134"/>
                <a:gd name="connsiteX14" fmla="*/ 38023 w 217309"/>
                <a:gd name="connsiteY14" fmla="*/ 69768 h 210134"/>
                <a:gd name="connsiteX15" fmla="*/ 35835 w 217309"/>
                <a:gd name="connsiteY15" fmla="*/ 69397 h 210134"/>
                <a:gd name="connsiteX16" fmla="*/ 59176 w 217309"/>
                <a:gd name="connsiteY16" fmla="*/ 50136 h 210134"/>
                <a:gd name="connsiteX17" fmla="*/ 67106 w 217309"/>
                <a:gd name="connsiteY17" fmla="*/ 40799 h 210134"/>
                <a:gd name="connsiteX18" fmla="*/ 67106 w 217309"/>
                <a:gd name="connsiteY18" fmla="*/ 46190 h 210134"/>
                <a:gd name="connsiteX19" fmla="*/ 25454 w 217309"/>
                <a:gd name="connsiteY19" fmla="*/ 75664 h 210134"/>
                <a:gd name="connsiteX20" fmla="*/ 24723 w 217309"/>
                <a:gd name="connsiteY20" fmla="*/ 75304 h 210134"/>
                <a:gd name="connsiteX21" fmla="*/ 67106 w 217309"/>
                <a:gd name="connsiteY21" fmla="*/ 40799 h 210134"/>
                <a:gd name="connsiteX22" fmla="*/ 172959 w 217309"/>
                <a:gd name="connsiteY22" fmla="*/ 19958 h 210134"/>
                <a:gd name="connsiteX23" fmla="*/ 131875 w 217309"/>
                <a:gd name="connsiteY23" fmla="*/ 62384 h 210134"/>
                <a:gd name="connsiteX24" fmla="*/ 117106 w 217309"/>
                <a:gd name="connsiteY24" fmla="*/ 65984 h 210134"/>
                <a:gd name="connsiteX25" fmla="*/ 46140 w 217309"/>
                <a:gd name="connsiteY25" fmla="*/ 36102 h 210134"/>
                <a:gd name="connsiteX26" fmla="*/ 31010 w 217309"/>
                <a:gd name="connsiteY26" fmla="*/ 118548 h 210134"/>
                <a:gd name="connsiteX27" fmla="*/ 122869 w 217309"/>
                <a:gd name="connsiteY27" fmla="*/ 178312 h 210134"/>
                <a:gd name="connsiteX28" fmla="*/ 197077 w 217309"/>
                <a:gd name="connsiteY28" fmla="*/ 94066 h 210134"/>
                <a:gd name="connsiteX29" fmla="*/ 191314 w 217309"/>
                <a:gd name="connsiteY29" fmla="*/ 36102 h 210134"/>
                <a:gd name="connsiteX30" fmla="*/ 172959 w 217309"/>
                <a:gd name="connsiteY30" fmla="*/ 19958 h 210134"/>
                <a:gd name="connsiteX31" fmla="*/ 161775 w 217309"/>
                <a:gd name="connsiteY31" fmla="*/ 820 h 210134"/>
                <a:gd name="connsiteX32" fmla="*/ 210766 w 217309"/>
                <a:gd name="connsiteY32" fmla="*/ 36102 h 210134"/>
                <a:gd name="connsiteX33" fmla="*/ 206804 w 217309"/>
                <a:gd name="connsiteY33" fmla="*/ 117828 h 210134"/>
                <a:gd name="connsiteX34" fmla="*/ 134757 w 217309"/>
                <a:gd name="connsiteY34" fmla="*/ 191633 h 210134"/>
                <a:gd name="connsiteX35" fmla="*/ 120708 w 217309"/>
                <a:gd name="connsiteY35" fmla="*/ 189473 h 210134"/>
                <a:gd name="connsiteX36" fmla="*/ 751 w 217309"/>
                <a:gd name="connsiteY36" fmla="*/ 71745 h 210134"/>
                <a:gd name="connsiteX37" fmla="*/ 119267 w 217309"/>
                <a:gd name="connsiteY37" fmla="*/ 43663 h 210134"/>
                <a:gd name="connsiteX38" fmla="*/ 161775 w 217309"/>
                <a:gd name="connsiteY38" fmla="*/ 820 h 21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309" h="210134">
                  <a:moveTo>
                    <a:pt x="185338" y="162697"/>
                  </a:moveTo>
                  <a:cubicBezTo>
                    <a:pt x="187838" y="160520"/>
                    <a:pt x="191053" y="164149"/>
                    <a:pt x="188910" y="166689"/>
                  </a:cubicBezTo>
                  <a:cubicBezTo>
                    <a:pt x="173194" y="182655"/>
                    <a:pt x="156049" y="197532"/>
                    <a:pt x="137475" y="209869"/>
                  </a:cubicBezTo>
                  <a:cubicBezTo>
                    <a:pt x="136046" y="210957"/>
                    <a:pt x="134260" y="208417"/>
                    <a:pt x="135689" y="207329"/>
                  </a:cubicBezTo>
                  <a:cubicBezTo>
                    <a:pt x="153548" y="193903"/>
                    <a:pt x="169265" y="178663"/>
                    <a:pt x="185338" y="162697"/>
                  </a:cubicBezTo>
                  <a:close/>
                  <a:moveTo>
                    <a:pt x="189234" y="146451"/>
                  </a:moveTo>
                  <a:cubicBezTo>
                    <a:pt x="191018" y="144645"/>
                    <a:pt x="194228" y="147173"/>
                    <a:pt x="192801" y="149341"/>
                  </a:cubicBezTo>
                  <a:cubicBezTo>
                    <a:pt x="184240" y="160900"/>
                    <a:pt x="173894" y="169931"/>
                    <a:pt x="163192" y="179684"/>
                  </a:cubicBezTo>
                  <a:cubicBezTo>
                    <a:pt x="154273" y="187993"/>
                    <a:pt x="142501" y="194495"/>
                    <a:pt x="133939" y="203164"/>
                  </a:cubicBezTo>
                  <a:cubicBezTo>
                    <a:pt x="132869" y="204609"/>
                    <a:pt x="131085" y="202803"/>
                    <a:pt x="132155" y="200997"/>
                  </a:cubicBezTo>
                  <a:cubicBezTo>
                    <a:pt x="140004" y="191966"/>
                    <a:pt x="151063" y="185103"/>
                    <a:pt x="160338" y="176795"/>
                  </a:cubicBezTo>
                  <a:cubicBezTo>
                    <a:pt x="170683" y="167041"/>
                    <a:pt x="179602" y="156565"/>
                    <a:pt x="189234" y="146451"/>
                  </a:cubicBezTo>
                  <a:close/>
                  <a:moveTo>
                    <a:pt x="59176" y="50136"/>
                  </a:moveTo>
                  <a:cubicBezTo>
                    <a:pt x="62458" y="50136"/>
                    <a:pt x="62093" y="54581"/>
                    <a:pt x="59176" y="54951"/>
                  </a:cubicBezTo>
                  <a:cubicBezTo>
                    <a:pt x="50423" y="56062"/>
                    <a:pt x="40211" y="60507"/>
                    <a:pt x="38023" y="69768"/>
                  </a:cubicBezTo>
                  <a:cubicBezTo>
                    <a:pt x="38023" y="71249"/>
                    <a:pt x="35835" y="70879"/>
                    <a:pt x="35835" y="69397"/>
                  </a:cubicBezTo>
                  <a:cubicBezTo>
                    <a:pt x="36564" y="58655"/>
                    <a:pt x="48964" y="49395"/>
                    <a:pt x="59176" y="50136"/>
                  </a:cubicBezTo>
                  <a:close/>
                  <a:moveTo>
                    <a:pt x="67106" y="40799"/>
                  </a:moveTo>
                  <a:cubicBezTo>
                    <a:pt x="70395" y="41158"/>
                    <a:pt x="70395" y="46550"/>
                    <a:pt x="67106" y="46190"/>
                  </a:cubicBezTo>
                  <a:cubicBezTo>
                    <a:pt x="47011" y="44034"/>
                    <a:pt x="29838" y="55536"/>
                    <a:pt x="25454" y="75664"/>
                  </a:cubicBezTo>
                  <a:cubicBezTo>
                    <a:pt x="25454" y="76023"/>
                    <a:pt x="24723" y="76023"/>
                    <a:pt x="24723" y="75304"/>
                  </a:cubicBezTo>
                  <a:cubicBezTo>
                    <a:pt x="24723" y="53379"/>
                    <a:pt x="45915" y="38283"/>
                    <a:pt x="67106" y="40799"/>
                  </a:cubicBezTo>
                  <a:close/>
                  <a:moveTo>
                    <a:pt x="172959" y="19958"/>
                  </a:moveTo>
                  <a:cubicBezTo>
                    <a:pt x="154503" y="16076"/>
                    <a:pt x="137009" y="44293"/>
                    <a:pt x="131875" y="62384"/>
                  </a:cubicBezTo>
                  <a:cubicBezTo>
                    <a:pt x="130434" y="68864"/>
                    <a:pt x="121789" y="70665"/>
                    <a:pt x="117106" y="65984"/>
                  </a:cubicBezTo>
                  <a:cubicBezTo>
                    <a:pt x="101256" y="49423"/>
                    <a:pt x="70996" y="26022"/>
                    <a:pt x="46140" y="36102"/>
                  </a:cubicBezTo>
                  <a:cubicBezTo>
                    <a:pt x="12999" y="49063"/>
                    <a:pt x="9036" y="94426"/>
                    <a:pt x="31010" y="118548"/>
                  </a:cubicBezTo>
                  <a:cubicBezTo>
                    <a:pt x="56227" y="146269"/>
                    <a:pt x="89728" y="161751"/>
                    <a:pt x="122869" y="178312"/>
                  </a:cubicBezTo>
                  <a:cubicBezTo>
                    <a:pt x="148446" y="153110"/>
                    <a:pt x="188792" y="131509"/>
                    <a:pt x="197077" y="94066"/>
                  </a:cubicBezTo>
                  <a:cubicBezTo>
                    <a:pt x="201040" y="76065"/>
                    <a:pt x="201040" y="52663"/>
                    <a:pt x="191314" y="36102"/>
                  </a:cubicBezTo>
                  <a:cubicBezTo>
                    <a:pt x="185370" y="26112"/>
                    <a:pt x="179111" y="21251"/>
                    <a:pt x="172959" y="19958"/>
                  </a:cubicBezTo>
                  <a:close/>
                  <a:moveTo>
                    <a:pt x="161775" y="820"/>
                  </a:moveTo>
                  <a:cubicBezTo>
                    <a:pt x="183749" y="-4580"/>
                    <a:pt x="204642" y="17741"/>
                    <a:pt x="210766" y="36102"/>
                  </a:cubicBezTo>
                  <a:cubicBezTo>
                    <a:pt x="219052" y="62384"/>
                    <a:pt x="221213" y="93346"/>
                    <a:pt x="206804" y="117828"/>
                  </a:cubicBezTo>
                  <a:cubicBezTo>
                    <a:pt x="189152" y="148790"/>
                    <a:pt x="158893" y="166791"/>
                    <a:pt x="134757" y="191633"/>
                  </a:cubicBezTo>
                  <a:cubicBezTo>
                    <a:pt x="129714" y="196673"/>
                    <a:pt x="123230" y="193793"/>
                    <a:pt x="120708" y="189473"/>
                  </a:cubicBezTo>
                  <a:cubicBezTo>
                    <a:pt x="71717" y="166431"/>
                    <a:pt x="-8615" y="137989"/>
                    <a:pt x="751" y="71745"/>
                  </a:cubicBezTo>
                  <a:cubicBezTo>
                    <a:pt x="10837" y="2980"/>
                    <a:pt x="78201" y="10541"/>
                    <a:pt x="119267" y="43663"/>
                  </a:cubicBezTo>
                  <a:cubicBezTo>
                    <a:pt x="127192" y="24222"/>
                    <a:pt x="140161" y="6580"/>
                    <a:pt x="161775" y="82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143D79A6-D178-2F4C-984E-CEBB96E042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92884" y="3878649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6195763-2EDF-2241-8EB0-39DF2CB635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921017" y="3563518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758B49A6-3075-BB4B-B431-E754D378D6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34970" y="4380992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97C61AC3-B9F0-D947-AEED-86CB3E97B8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27632" y="2894493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C06B1AC-2376-BE4A-9675-2197108340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12245" y="5548935"/>
              <a:ext cx="454200" cy="403607"/>
            </a:xfrm>
            <a:custGeom>
              <a:avLst/>
              <a:gdLst>
                <a:gd name="connsiteX0" fmla="*/ 452309 w 500671"/>
                <a:gd name="connsiteY0" fmla="*/ 296144 h 444902"/>
                <a:gd name="connsiteX1" fmla="*/ 454835 w 500671"/>
                <a:gd name="connsiteY1" fmla="*/ 296868 h 444902"/>
                <a:gd name="connsiteX2" fmla="*/ 288078 w 500671"/>
                <a:gd name="connsiteY2" fmla="*/ 400698 h 444902"/>
                <a:gd name="connsiteX3" fmla="*/ 288078 w 500671"/>
                <a:gd name="connsiteY3" fmla="*/ 394548 h 444902"/>
                <a:gd name="connsiteX4" fmla="*/ 452309 w 500671"/>
                <a:gd name="connsiteY4" fmla="*/ 296144 h 444902"/>
                <a:gd name="connsiteX5" fmla="*/ 476490 w 500671"/>
                <a:gd name="connsiteY5" fmla="*/ 254503 h 444902"/>
                <a:gd name="connsiteX6" fmla="*/ 477929 w 500671"/>
                <a:gd name="connsiteY6" fmla="*/ 254503 h 444902"/>
                <a:gd name="connsiteX7" fmla="*/ 410263 w 500671"/>
                <a:gd name="connsiteY7" fmla="*/ 380311 h 444902"/>
                <a:gd name="connsiteX8" fmla="*/ 334678 w 500671"/>
                <a:gd name="connsiteY8" fmla="*/ 411313 h 444902"/>
                <a:gd name="connsiteX9" fmla="*/ 243256 w 500671"/>
                <a:gd name="connsiteY9" fmla="*/ 409871 h 444902"/>
                <a:gd name="connsiteX10" fmla="*/ 243616 w 500671"/>
                <a:gd name="connsiteY10" fmla="*/ 404103 h 444902"/>
                <a:gd name="connsiteX11" fmla="*/ 333238 w 500671"/>
                <a:gd name="connsiteY11" fmla="*/ 405545 h 444902"/>
                <a:gd name="connsiteX12" fmla="*/ 403784 w 500671"/>
                <a:gd name="connsiteY12" fmla="*/ 378148 h 444902"/>
                <a:gd name="connsiteX13" fmla="*/ 476490 w 500671"/>
                <a:gd name="connsiteY13" fmla="*/ 254503 h 444902"/>
                <a:gd name="connsiteX14" fmla="*/ 350077 w 500671"/>
                <a:gd name="connsiteY14" fmla="*/ 233512 h 444902"/>
                <a:gd name="connsiteX15" fmla="*/ 352193 w 500671"/>
                <a:gd name="connsiteY15" fmla="*/ 237146 h 444902"/>
                <a:gd name="connsiteX16" fmla="*/ 337024 w 500671"/>
                <a:gd name="connsiteY16" fmla="*/ 249138 h 444902"/>
                <a:gd name="connsiteX17" fmla="*/ 324677 w 500671"/>
                <a:gd name="connsiteY17" fmla="*/ 261857 h 444902"/>
                <a:gd name="connsiteX18" fmla="*/ 322913 w 500671"/>
                <a:gd name="connsiteY18" fmla="*/ 260403 h 444902"/>
                <a:gd name="connsiteX19" fmla="*/ 335260 w 500671"/>
                <a:gd name="connsiteY19" fmla="*/ 244777 h 444902"/>
                <a:gd name="connsiteX20" fmla="*/ 350077 w 500671"/>
                <a:gd name="connsiteY20" fmla="*/ 233512 h 444902"/>
                <a:gd name="connsiteX21" fmla="*/ 193090 w 500671"/>
                <a:gd name="connsiteY21" fmla="*/ 232961 h 444902"/>
                <a:gd name="connsiteX22" fmla="*/ 195912 w 500671"/>
                <a:gd name="connsiteY22" fmla="*/ 236841 h 444902"/>
                <a:gd name="connsiteX23" fmla="*/ 164868 w 500671"/>
                <a:gd name="connsiteY23" fmla="*/ 260830 h 444902"/>
                <a:gd name="connsiteX24" fmla="*/ 162046 w 500671"/>
                <a:gd name="connsiteY24" fmla="*/ 258008 h 444902"/>
                <a:gd name="connsiteX25" fmla="*/ 193090 w 500671"/>
                <a:gd name="connsiteY25" fmla="*/ 232961 h 444902"/>
                <a:gd name="connsiteX26" fmla="*/ 372970 w 500671"/>
                <a:gd name="connsiteY26" fmla="*/ 230674 h 444902"/>
                <a:gd name="connsiteX27" fmla="*/ 376292 w 500671"/>
                <a:gd name="connsiteY27" fmla="*/ 233866 h 444902"/>
                <a:gd name="connsiteX28" fmla="*/ 362632 w 500671"/>
                <a:gd name="connsiteY28" fmla="*/ 247697 h 444902"/>
                <a:gd name="connsiteX29" fmla="*/ 349711 w 500671"/>
                <a:gd name="connsiteY29" fmla="*/ 261174 h 444902"/>
                <a:gd name="connsiteX30" fmla="*/ 346757 w 500671"/>
                <a:gd name="connsiteY30" fmla="*/ 259046 h 444902"/>
                <a:gd name="connsiteX31" fmla="*/ 359310 w 500671"/>
                <a:gd name="connsiteY31" fmla="*/ 244150 h 444902"/>
                <a:gd name="connsiteX32" fmla="*/ 372970 w 500671"/>
                <a:gd name="connsiteY32" fmla="*/ 230674 h 444902"/>
                <a:gd name="connsiteX33" fmla="*/ 179487 w 500671"/>
                <a:gd name="connsiteY33" fmla="*/ 229092 h 444902"/>
                <a:gd name="connsiteX34" fmla="*/ 181968 w 500671"/>
                <a:gd name="connsiteY34" fmla="*/ 231946 h 444902"/>
                <a:gd name="connsiteX35" fmla="*/ 165668 w 500671"/>
                <a:gd name="connsiteY35" fmla="*/ 242648 h 444902"/>
                <a:gd name="connsiteX36" fmla="*/ 148659 w 500671"/>
                <a:gd name="connsiteY36" fmla="*/ 257631 h 444902"/>
                <a:gd name="connsiteX37" fmla="*/ 146179 w 500671"/>
                <a:gd name="connsiteY37" fmla="*/ 254777 h 444902"/>
                <a:gd name="connsiteX38" fmla="*/ 162124 w 500671"/>
                <a:gd name="connsiteY38" fmla="*/ 240508 h 444902"/>
                <a:gd name="connsiteX39" fmla="*/ 179487 w 500671"/>
                <a:gd name="connsiteY39" fmla="*/ 229092 h 444902"/>
                <a:gd name="connsiteX40" fmla="*/ 323183 w 500671"/>
                <a:gd name="connsiteY40" fmla="*/ 158172 h 444902"/>
                <a:gd name="connsiteX41" fmla="*/ 322453 w 500671"/>
                <a:gd name="connsiteY41" fmla="*/ 202263 h 444902"/>
                <a:gd name="connsiteX42" fmla="*/ 323183 w 500671"/>
                <a:gd name="connsiteY42" fmla="*/ 158172 h 444902"/>
                <a:gd name="connsiteX43" fmla="*/ 222988 w 500671"/>
                <a:gd name="connsiteY43" fmla="*/ 154997 h 444902"/>
                <a:gd name="connsiteX44" fmla="*/ 222263 w 500671"/>
                <a:gd name="connsiteY44" fmla="*/ 199088 h 444902"/>
                <a:gd name="connsiteX45" fmla="*/ 222988 w 500671"/>
                <a:gd name="connsiteY45" fmla="*/ 154997 h 444902"/>
                <a:gd name="connsiteX46" fmla="*/ 48242 w 500671"/>
                <a:gd name="connsiteY46" fmla="*/ 78288 h 444902"/>
                <a:gd name="connsiteX47" fmla="*/ 50029 w 500671"/>
                <a:gd name="connsiteY47" fmla="*/ 79366 h 444902"/>
                <a:gd name="connsiteX48" fmla="*/ 7850 w 500671"/>
                <a:gd name="connsiteY48" fmla="*/ 254381 h 444902"/>
                <a:gd name="connsiteX49" fmla="*/ 2131 w 500671"/>
                <a:gd name="connsiteY49" fmla="*/ 255819 h 444902"/>
                <a:gd name="connsiteX50" fmla="*/ 11424 w 500671"/>
                <a:gd name="connsiteY50" fmla="*/ 156272 h 444902"/>
                <a:gd name="connsiteX51" fmla="*/ 48242 w 500671"/>
                <a:gd name="connsiteY51" fmla="*/ 78288 h 444902"/>
                <a:gd name="connsiteX52" fmla="*/ 78041 w 500671"/>
                <a:gd name="connsiteY52" fmla="*/ 54118 h 444902"/>
                <a:gd name="connsiteX53" fmla="*/ 79832 w 500671"/>
                <a:gd name="connsiteY53" fmla="*/ 55561 h 444902"/>
                <a:gd name="connsiteX54" fmla="*/ 45797 w 500671"/>
                <a:gd name="connsiteY54" fmla="*/ 108583 h 444902"/>
                <a:gd name="connsiteX55" fmla="*/ 22867 w 500671"/>
                <a:gd name="connsiteY55" fmla="*/ 173507 h 444902"/>
                <a:gd name="connsiteX56" fmla="*/ 26808 w 500671"/>
                <a:gd name="connsiteY56" fmla="*/ 297946 h 444902"/>
                <a:gd name="connsiteX57" fmla="*/ 21793 w 500671"/>
                <a:gd name="connsiteY57" fmla="*/ 299389 h 444902"/>
                <a:gd name="connsiteX58" fmla="*/ 78041 w 500671"/>
                <a:gd name="connsiteY58" fmla="*/ 54118 h 444902"/>
                <a:gd name="connsiteX59" fmla="*/ 249009 w 500671"/>
                <a:gd name="connsiteY59" fmla="*/ 15674 h 444902"/>
                <a:gd name="connsiteX60" fmla="*/ 125406 w 500671"/>
                <a:gd name="connsiteY60" fmla="*/ 57077 h 444902"/>
                <a:gd name="connsiteX61" fmla="*/ 45893 w 500671"/>
                <a:gd name="connsiteY61" fmla="*/ 188983 h 444902"/>
                <a:gd name="connsiteX62" fmla="*/ 62083 w 500671"/>
                <a:gd name="connsiteY62" fmla="*/ 312600 h 444902"/>
                <a:gd name="connsiteX63" fmla="*/ 253130 w 500671"/>
                <a:gd name="connsiteY63" fmla="*/ 423963 h 444902"/>
                <a:gd name="connsiteX64" fmla="*/ 390209 w 500671"/>
                <a:gd name="connsiteY64" fmla="*/ 403420 h 444902"/>
                <a:gd name="connsiteX65" fmla="*/ 462526 w 500671"/>
                <a:gd name="connsiteY65" fmla="*/ 337107 h 444902"/>
                <a:gd name="connsiteX66" fmla="*/ 484473 w 500671"/>
                <a:gd name="connsiteY66" fmla="*/ 235835 h 444902"/>
                <a:gd name="connsiteX67" fmla="*/ 404960 w 500671"/>
                <a:gd name="connsiteY67" fmla="*/ 63204 h 444902"/>
                <a:gd name="connsiteX68" fmla="*/ 403881 w 500671"/>
                <a:gd name="connsiteY68" fmla="*/ 63564 h 444902"/>
                <a:gd name="connsiteX69" fmla="*/ 372220 w 500671"/>
                <a:gd name="connsiteY69" fmla="*/ 76178 h 444902"/>
                <a:gd name="connsiteX70" fmla="*/ 368622 w 500671"/>
                <a:gd name="connsiteY70" fmla="*/ 66808 h 444902"/>
                <a:gd name="connsiteX71" fmla="*/ 394527 w 500671"/>
                <a:gd name="connsiteY71" fmla="*/ 54554 h 444902"/>
                <a:gd name="connsiteX72" fmla="*/ 381934 w 500671"/>
                <a:gd name="connsiteY72" fmla="*/ 45184 h 444902"/>
                <a:gd name="connsiteX73" fmla="*/ 356389 w 500671"/>
                <a:gd name="connsiteY73" fmla="*/ 54915 h 444902"/>
                <a:gd name="connsiteX74" fmla="*/ 350273 w 500671"/>
                <a:gd name="connsiteY74" fmla="*/ 44103 h 444902"/>
                <a:gd name="connsiteX75" fmla="*/ 366103 w 500671"/>
                <a:gd name="connsiteY75" fmla="*/ 36174 h 444902"/>
                <a:gd name="connsiteX76" fmla="*/ 348834 w 500671"/>
                <a:gd name="connsiteY76" fmla="*/ 28606 h 444902"/>
                <a:gd name="connsiteX77" fmla="*/ 293635 w 500671"/>
                <a:gd name="connsiteY77" fmla="*/ 16735 h 444902"/>
                <a:gd name="connsiteX78" fmla="*/ 249009 w 500671"/>
                <a:gd name="connsiteY78" fmla="*/ 15674 h 444902"/>
                <a:gd name="connsiteX79" fmla="*/ 263744 w 500671"/>
                <a:gd name="connsiteY79" fmla="*/ 134 h 444902"/>
                <a:gd name="connsiteX80" fmla="*/ 366463 w 500671"/>
                <a:gd name="connsiteY80" fmla="*/ 17433 h 444902"/>
                <a:gd name="connsiteX81" fmla="*/ 385172 w 500671"/>
                <a:gd name="connsiteY81" fmla="*/ 26804 h 444902"/>
                <a:gd name="connsiteX82" fmla="*/ 415034 w 500671"/>
                <a:gd name="connsiteY82" fmla="*/ 13829 h 444902"/>
                <a:gd name="connsiteX83" fmla="*/ 421511 w 500671"/>
                <a:gd name="connsiteY83" fmla="*/ 25362 h 444902"/>
                <a:gd name="connsiteX84" fmla="*/ 401722 w 500671"/>
                <a:gd name="connsiteY84" fmla="*/ 37255 h 444902"/>
                <a:gd name="connsiteX85" fmla="*/ 411796 w 500671"/>
                <a:gd name="connsiteY85" fmla="*/ 44824 h 444902"/>
                <a:gd name="connsiteX86" fmla="*/ 427987 w 500671"/>
                <a:gd name="connsiteY86" fmla="*/ 38337 h 444902"/>
                <a:gd name="connsiteX87" fmla="*/ 434103 w 500671"/>
                <a:gd name="connsiteY87" fmla="*/ 49509 h 444902"/>
                <a:gd name="connsiteX88" fmla="*/ 423669 w 500671"/>
                <a:gd name="connsiteY88" fmla="*/ 55996 h 444902"/>
                <a:gd name="connsiteX89" fmla="*/ 490949 w 500671"/>
                <a:gd name="connsiteY89" fmla="*/ 172405 h 444902"/>
                <a:gd name="connsiteX90" fmla="*/ 499224 w 500671"/>
                <a:gd name="connsiteY90" fmla="*/ 268631 h 444902"/>
                <a:gd name="connsiteX91" fmla="*/ 499584 w 500671"/>
                <a:gd name="connsiteY91" fmla="*/ 274037 h 444902"/>
                <a:gd name="connsiteX92" fmla="*/ 483394 w 500671"/>
                <a:gd name="connsiteY92" fmla="*/ 327016 h 444902"/>
                <a:gd name="connsiteX93" fmla="*/ 456050 w 500671"/>
                <a:gd name="connsiteY93" fmla="*/ 371345 h 444902"/>
                <a:gd name="connsiteX94" fmla="*/ 273278 w 500671"/>
                <a:gd name="connsiteY94" fmla="*/ 443785 h 444902"/>
                <a:gd name="connsiteX95" fmla="*/ 103459 w 500671"/>
                <a:gd name="connsiteY95" fmla="*/ 386842 h 444902"/>
                <a:gd name="connsiteX96" fmla="*/ 29343 w 500671"/>
                <a:gd name="connsiteY96" fmla="*/ 190785 h 444902"/>
                <a:gd name="connsiteX97" fmla="*/ 161025 w 500671"/>
                <a:gd name="connsiteY97" fmla="*/ 21758 h 444902"/>
                <a:gd name="connsiteX98" fmla="*/ 263744 w 500671"/>
                <a:gd name="connsiteY98" fmla="*/ 134 h 4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00671" h="444902">
                  <a:moveTo>
                    <a:pt x="452309" y="296144"/>
                  </a:moveTo>
                  <a:cubicBezTo>
                    <a:pt x="453031" y="294697"/>
                    <a:pt x="455196" y="295059"/>
                    <a:pt x="454835" y="296868"/>
                  </a:cubicBezTo>
                  <a:cubicBezTo>
                    <a:pt x="436427" y="367777"/>
                    <a:pt x="355214" y="400698"/>
                    <a:pt x="288078" y="400698"/>
                  </a:cubicBezTo>
                  <a:cubicBezTo>
                    <a:pt x="284107" y="400698"/>
                    <a:pt x="284107" y="394548"/>
                    <a:pt x="288078" y="394548"/>
                  </a:cubicBezTo>
                  <a:cubicBezTo>
                    <a:pt x="355214" y="393101"/>
                    <a:pt x="428847" y="364159"/>
                    <a:pt x="452309" y="296144"/>
                  </a:cubicBezTo>
                  <a:close/>
                  <a:moveTo>
                    <a:pt x="476490" y="254503"/>
                  </a:moveTo>
                  <a:cubicBezTo>
                    <a:pt x="476490" y="253782"/>
                    <a:pt x="477929" y="253422"/>
                    <a:pt x="477929" y="254503"/>
                  </a:cubicBezTo>
                  <a:cubicBezTo>
                    <a:pt x="479009" y="303169"/>
                    <a:pt x="449495" y="352915"/>
                    <a:pt x="410263" y="380311"/>
                  </a:cubicBezTo>
                  <a:cubicBezTo>
                    <a:pt x="388307" y="395812"/>
                    <a:pt x="360953" y="405545"/>
                    <a:pt x="334678" y="411313"/>
                  </a:cubicBezTo>
                  <a:cubicBezTo>
                    <a:pt x="303724" y="418162"/>
                    <a:pt x="274570" y="413476"/>
                    <a:pt x="243256" y="409871"/>
                  </a:cubicBezTo>
                  <a:cubicBezTo>
                    <a:pt x="239657" y="409510"/>
                    <a:pt x="239657" y="403743"/>
                    <a:pt x="243616" y="404103"/>
                  </a:cubicBezTo>
                  <a:cubicBezTo>
                    <a:pt x="274210" y="406266"/>
                    <a:pt x="302645" y="413115"/>
                    <a:pt x="333238" y="405545"/>
                  </a:cubicBezTo>
                  <a:cubicBezTo>
                    <a:pt x="357354" y="399777"/>
                    <a:pt x="383268" y="392568"/>
                    <a:pt x="403784" y="378148"/>
                  </a:cubicBezTo>
                  <a:cubicBezTo>
                    <a:pt x="445176" y="349670"/>
                    <a:pt x="470371" y="304250"/>
                    <a:pt x="476490" y="254503"/>
                  </a:cubicBezTo>
                  <a:close/>
                  <a:moveTo>
                    <a:pt x="350077" y="233512"/>
                  </a:moveTo>
                  <a:cubicBezTo>
                    <a:pt x="352193" y="232785"/>
                    <a:pt x="353604" y="236055"/>
                    <a:pt x="352193" y="237146"/>
                  </a:cubicBezTo>
                  <a:cubicBezTo>
                    <a:pt x="346902" y="241143"/>
                    <a:pt x="341610" y="244777"/>
                    <a:pt x="337024" y="249138"/>
                  </a:cubicBezTo>
                  <a:cubicBezTo>
                    <a:pt x="332790" y="253135"/>
                    <a:pt x="328910" y="257859"/>
                    <a:pt x="324677" y="261857"/>
                  </a:cubicBezTo>
                  <a:cubicBezTo>
                    <a:pt x="323618" y="262583"/>
                    <a:pt x="322207" y="261493"/>
                    <a:pt x="322913" y="260403"/>
                  </a:cubicBezTo>
                  <a:cubicBezTo>
                    <a:pt x="326088" y="254589"/>
                    <a:pt x="330674" y="249501"/>
                    <a:pt x="335260" y="244777"/>
                  </a:cubicBezTo>
                  <a:cubicBezTo>
                    <a:pt x="339493" y="240416"/>
                    <a:pt x="344785" y="236055"/>
                    <a:pt x="350077" y="233512"/>
                  </a:cubicBezTo>
                  <a:close/>
                  <a:moveTo>
                    <a:pt x="193090" y="232961"/>
                  </a:moveTo>
                  <a:cubicBezTo>
                    <a:pt x="195207" y="231197"/>
                    <a:pt x="198029" y="235077"/>
                    <a:pt x="195912" y="236841"/>
                  </a:cubicBezTo>
                  <a:cubicBezTo>
                    <a:pt x="185682" y="244955"/>
                    <a:pt x="174746" y="252011"/>
                    <a:pt x="164868" y="260830"/>
                  </a:cubicBezTo>
                  <a:cubicBezTo>
                    <a:pt x="163104" y="262594"/>
                    <a:pt x="160282" y="259772"/>
                    <a:pt x="162046" y="258008"/>
                  </a:cubicBezTo>
                  <a:cubicBezTo>
                    <a:pt x="171924" y="249188"/>
                    <a:pt x="182154" y="240369"/>
                    <a:pt x="193090" y="232961"/>
                  </a:cubicBezTo>
                  <a:close/>
                  <a:moveTo>
                    <a:pt x="372970" y="230674"/>
                  </a:moveTo>
                  <a:cubicBezTo>
                    <a:pt x="375185" y="229610"/>
                    <a:pt x="377400" y="232092"/>
                    <a:pt x="376292" y="233866"/>
                  </a:cubicBezTo>
                  <a:cubicBezTo>
                    <a:pt x="372970" y="239185"/>
                    <a:pt x="367063" y="243441"/>
                    <a:pt x="362632" y="247697"/>
                  </a:cubicBezTo>
                  <a:cubicBezTo>
                    <a:pt x="358202" y="251953"/>
                    <a:pt x="353772" y="256563"/>
                    <a:pt x="349711" y="261174"/>
                  </a:cubicBezTo>
                  <a:cubicBezTo>
                    <a:pt x="348603" y="262592"/>
                    <a:pt x="346019" y="260464"/>
                    <a:pt x="346757" y="259046"/>
                  </a:cubicBezTo>
                  <a:cubicBezTo>
                    <a:pt x="351188" y="254081"/>
                    <a:pt x="354880" y="249115"/>
                    <a:pt x="359310" y="244150"/>
                  </a:cubicBezTo>
                  <a:cubicBezTo>
                    <a:pt x="363371" y="239895"/>
                    <a:pt x="367432" y="233866"/>
                    <a:pt x="372970" y="230674"/>
                  </a:cubicBezTo>
                  <a:close/>
                  <a:moveTo>
                    <a:pt x="179487" y="229092"/>
                  </a:moveTo>
                  <a:cubicBezTo>
                    <a:pt x="181613" y="228022"/>
                    <a:pt x="183740" y="230162"/>
                    <a:pt x="181968" y="231946"/>
                  </a:cubicBezTo>
                  <a:cubicBezTo>
                    <a:pt x="177361" y="236584"/>
                    <a:pt x="170983" y="239081"/>
                    <a:pt x="165668" y="242648"/>
                  </a:cubicBezTo>
                  <a:cubicBezTo>
                    <a:pt x="159644" y="247286"/>
                    <a:pt x="153620" y="251567"/>
                    <a:pt x="148659" y="257631"/>
                  </a:cubicBezTo>
                  <a:cubicBezTo>
                    <a:pt x="147242" y="259415"/>
                    <a:pt x="144407" y="256561"/>
                    <a:pt x="146179" y="254777"/>
                  </a:cubicBezTo>
                  <a:cubicBezTo>
                    <a:pt x="150785" y="249070"/>
                    <a:pt x="156455" y="244789"/>
                    <a:pt x="162124" y="240508"/>
                  </a:cubicBezTo>
                  <a:cubicBezTo>
                    <a:pt x="167440" y="236584"/>
                    <a:pt x="173463" y="231589"/>
                    <a:pt x="179487" y="229092"/>
                  </a:cubicBezTo>
                  <a:close/>
                  <a:moveTo>
                    <a:pt x="323183" y="158172"/>
                  </a:moveTo>
                  <a:cubicBezTo>
                    <a:pt x="352004" y="158172"/>
                    <a:pt x="351639" y="202263"/>
                    <a:pt x="322453" y="202263"/>
                  </a:cubicBezTo>
                  <a:cubicBezTo>
                    <a:pt x="293632" y="202263"/>
                    <a:pt x="294362" y="158172"/>
                    <a:pt x="323183" y="158172"/>
                  </a:cubicBezTo>
                  <a:close/>
                  <a:moveTo>
                    <a:pt x="222988" y="154997"/>
                  </a:moveTo>
                  <a:cubicBezTo>
                    <a:pt x="251994" y="154997"/>
                    <a:pt x="251269" y="199088"/>
                    <a:pt x="222263" y="199088"/>
                  </a:cubicBezTo>
                  <a:cubicBezTo>
                    <a:pt x="193619" y="199088"/>
                    <a:pt x="194344" y="154997"/>
                    <a:pt x="222988" y="154997"/>
                  </a:cubicBezTo>
                  <a:close/>
                  <a:moveTo>
                    <a:pt x="48242" y="78288"/>
                  </a:moveTo>
                  <a:cubicBezTo>
                    <a:pt x="48957" y="77210"/>
                    <a:pt x="50386" y="78647"/>
                    <a:pt x="50029" y="79366"/>
                  </a:cubicBezTo>
                  <a:cubicBezTo>
                    <a:pt x="18573" y="127881"/>
                    <a:pt x="-729" y="196522"/>
                    <a:pt x="7850" y="254381"/>
                  </a:cubicBezTo>
                  <a:cubicBezTo>
                    <a:pt x="8207" y="257975"/>
                    <a:pt x="2846" y="259412"/>
                    <a:pt x="2131" y="255819"/>
                  </a:cubicBezTo>
                  <a:cubicBezTo>
                    <a:pt x="-3231" y="222037"/>
                    <a:pt x="2131" y="188616"/>
                    <a:pt x="11424" y="156272"/>
                  </a:cubicBezTo>
                  <a:cubicBezTo>
                    <a:pt x="19288" y="128241"/>
                    <a:pt x="30012" y="100928"/>
                    <a:pt x="48242" y="78288"/>
                  </a:cubicBezTo>
                  <a:close/>
                  <a:moveTo>
                    <a:pt x="78041" y="54118"/>
                  </a:moveTo>
                  <a:cubicBezTo>
                    <a:pt x="79116" y="53397"/>
                    <a:pt x="80549" y="54479"/>
                    <a:pt x="79832" y="55561"/>
                  </a:cubicBezTo>
                  <a:cubicBezTo>
                    <a:pt x="68367" y="73235"/>
                    <a:pt x="54753" y="89466"/>
                    <a:pt x="45797" y="108583"/>
                  </a:cubicBezTo>
                  <a:cubicBezTo>
                    <a:pt x="36123" y="129142"/>
                    <a:pt x="28600" y="151144"/>
                    <a:pt x="22867" y="173507"/>
                  </a:cubicBezTo>
                  <a:cubicBezTo>
                    <a:pt x="12836" y="216069"/>
                    <a:pt x="11403" y="256466"/>
                    <a:pt x="26808" y="297946"/>
                  </a:cubicBezTo>
                  <a:cubicBezTo>
                    <a:pt x="28241" y="301192"/>
                    <a:pt x="23226" y="302275"/>
                    <a:pt x="21793" y="299389"/>
                  </a:cubicBezTo>
                  <a:cubicBezTo>
                    <a:pt x="-11168" y="215708"/>
                    <a:pt x="23584" y="119764"/>
                    <a:pt x="78041" y="54118"/>
                  </a:cubicBezTo>
                  <a:close/>
                  <a:moveTo>
                    <a:pt x="249009" y="15674"/>
                  </a:moveTo>
                  <a:cubicBezTo>
                    <a:pt x="203980" y="18129"/>
                    <a:pt x="159001" y="31331"/>
                    <a:pt x="125406" y="57077"/>
                  </a:cubicBezTo>
                  <a:cubicBezTo>
                    <a:pt x="80433" y="91315"/>
                    <a:pt x="55248" y="148258"/>
                    <a:pt x="45893" y="188983"/>
                  </a:cubicBezTo>
                  <a:cubicBezTo>
                    <a:pt x="42295" y="222140"/>
                    <a:pt x="47692" y="281966"/>
                    <a:pt x="62083" y="312600"/>
                  </a:cubicBezTo>
                  <a:cubicBezTo>
                    <a:pt x="94824" y="380355"/>
                    <a:pt x="181173" y="412070"/>
                    <a:pt x="253130" y="423963"/>
                  </a:cubicBezTo>
                  <a:cubicBezTo>
                    <a:pt x="301702" y="429009"/>
                    <a:pt x="349193" y="430450"/>
                    <a:pt x="390209" y="403420"/>
                  </a:cubicBezTo>
                  <a:cubicBezTo>
                    <a:pt x="408558" y="391527"/>
                    <a:pt x="442018" y="368101"/>
                    <a:pt x="462526" y="337107"/>
                  </a:cubicBezTo>
                  <a:cubicBezTo>
                    <a:pt x="485912" y="301428"/>
                    <a:pt x="483754" y="263225"/>
                    <a:pt x="484473" y="235835"/>
                  </a:cubicBezTo>
                  <a:cubicBezTo>
                    <a:pt x="485193" y="179252"/>
                    <a:pt x="453172" y="107533"/>
                    <a:pt x="404960" y="63204"/>
                  </a:cubicBezTo>
                  <a:cubicBezTo>
                    <a:pt x="404601" y="63204"/>
                    <a:pt x="404601" y="63204"/>
                    <a:pt x="403881" y="63564"/>
                  </a:cubicBezTo>
                  <a:cubicBezTo>
                    <a:pt x="393447" y="67889"/>
                    <a:pt x="383013" y="71854"/>
                    <a:pt x="372220" y="76178"/>
                  </a:cubicBezTo>
                  <a:cubicBezTo>
                    <a:pt x="366823" y="78341"/>
                    <a:pt x="363225" y="69331"/>
                    <a:pt x="368622" y="66808"/>
                  </a:cubicBezTo>
                  <a:cubicBezTo>
                    <a:pt x="377257" y="63204"/>
                    <a:pt x="386251" y="58879"/>
                    <a:pt x="394527" y="54554"/>
                  </a:cubicBezTo>
                  <a:cubicBezTo>
                    <a:pt x="390569" y="50950"/>
                    <a:pt x="386251" y="48067"/>
                    <a:pt x="381934" y="45184"/>
                  </a:cubicBezTo>
                  <a:cubicBezTo>
                    <a:pt x="372939" y="48428"/>
                    <a:pt x="364305" y="51311"/>
                    <a:pt x="356389" y="54915"/>
                  </a:cubicBezTo>
                  <a:cubicBezTo>
                    <a:pt x="349193" y="58158"/>
                    <a:pt x="343077" y="47707"/>
                    <a:pt x="350273" y="44103"/>
                  </a:cubicBezTo>
                  <a:cubicBezTo>
                    <a:pt x="355310" y="41580"/>
                    <a:pt x="360707" y="38697"/>
                    <a:pt x="366103" y="36174"/>
                  </a:cubicBezTo>
                  <a:cubicBezTo>
                    <a:pt x="360347" y="32931"/>
                    <a:pt x="354590" y="30408"/>
                    <a:pt x="348834" y="28606"/>
                  </a:cubicBezTo>
                  <a:cubicBezTo>
                    <a:pt x="331834" y="22749"/>
                    <a:pt x="313102" y="18740"/>
                    <a:pt x="293635" y="16735"/>
                  </a:cubicBezTo>
                  <a:cubicBezTo>
                    <a:pt x="279034" y="15232"/>
                    <a:pt x="264018" y="14856"/>
                    <a:pt x="249009" y="15674"/>
                  </a:cubicBezTo>
                  <a:close/>
                  <a:moveTo>
                    <a:pt x="263744" y="134"/>
                  </a:moveTo>
                  <a:cubicBezTo>
                    <a:pt x="299003" y="-947"/>
                    <a:pt x="334262" y="4459"/>
                    <a:pt x="366463" y="17433"/>
                  </a:cubicBezTo>
                  <a:cubicBezTo>
                    <a:pt x="372939" y="20317"/>
                    <a:pt x="379056" y="23200"/>
                    <a:pt x="385172" y="26804"/>
                  </a:cubicBezTo>
                  <a:cubicBezTo>
                    <a:pt x="395246" y="22119"/>
                    <a:pt x="404960" y="17433"/>
                    <a:pt x="415034" y="13829"/>
                  </a:cubicBezTo>
                  <a:cubicBezTo>
                    <a:pt x="421511" y="11307"/>
                    <a:pt x="426907" y="21037"/>
                    <a:pt x="421511" y="25362"/>
                  </a:cubicBezTo>
                  <a:cubicBezTo>
                    <a:pt x="415754" y="30408"/>
                    <a:pt x="408918" y="34012"/>
                    <a:pt x="401722" y="37255"/>
                  </a:cubicBezTo>
                  <a:cubicBezTo>
                    <a:pt x="404960" y="39778"/>
                    <a:pt x="408198" y="42301"/>
                    <a:pt x="411796" y="44824"/>
                  </a:cubicBezTo>
                  <a:cubicBezTo>
                    <a:pt x="416833" y="41941"/>
                    <a:pt x="422590" y="39418"/>
                    <a:pt x="427987" y="38337"/>
                  </a:cubicBezTo>
                  <a:cubicBezTo>
                    <a:pt x="433743" y="37255"/>
                    <a:pt x="439860" y="44824"/>
                    <a:pt x="434103" y="49509"/>
                  </a:cubicBezTo>
                  <a:cubicBezTo>
                    <a:pt x="430865" y="52032"/>
                    <a:pt x="427267" y="54194"/>
                    <a:pt x="423669" y="55996"/>
                  </a:cubicBezTo>
                  <a:cubicBezTo>
                    <a:pt x="456050" y="87351"/>
                    <a:pt x="479796" y="130598"/>
                    <a:pt x="490949" y="172405"/>
                  </a:cubicBezTo>
                  <a:cubicBezTo>
                    <a:pt x="499584" y="204120"/>
                    <a:pt x="502822" y="236916"/>
                    <a:pt x="499224" y="268631"/>
                  </a:cubicBezTo>
                  <a:cubicBezTo>
                    <a:pt x="499584" y="270073"/>
                    <a:pt x="499584" y="272235"/>
                    <a:pt x="499584" y="274037"/>
                  </a:cubicBezTo>
                  <a:cubicBezTo>
                    <a:pt x="498145" y="292417"/>
                    <a:pt x="492029" y="310438"/>
                    <a:pt x="483394" y="327016"/>
                  </a:cubicBezTo>
                  <a:cubicBezTo>
                    <a:pt x="476558" y="342874"/>
                    <a:pt x="467203" y="357650"/>
                    <a:pt x="456050" y="371345"/>
                  </a:cubicBezTo>
                  <a:cubicBezTo>
                    <a:pt x="407839" y="431532"/>
                    <a:pt x="345236" y="449912"/>
                    <a:pt x="273278" y="443785"/>
                  </a:cubicBezTo>
                  <a:cubicBezTo>
                    <a:pt x="212834" y="443064"/>
                    <a:pt x="150951" y="421801"/>
                    <a:pt x="103459" y="386842"/>
                  </a:cubicBezTo>
                  <a:cubicBezTo>
                    <a:pt x="39777" y="338909"/>
                    <a:pt x="14232" y="269352"/>
                    <a:pt x="29343" y="190785"/>
                  </a:cubicBezTo>
                  <a:cubicBezTo>
                    <a:pt x="43734" y="114020"/>
                    <a:pt x="87988" y="50950"/>
                    <a:pt x="161025" y="21758"/>
                  </a:cubicBezTo>
                  <a:cubicBezTo>
                    <a:pt x="193226" y="8784"/>
                    <a:pt x="228485" y="1216"/>
                    <a:pt x="263744" y="1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E6FD3D89-8CC5-974C-9585-A353FB88C8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494155" y="4822496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E1464EC0-22AF-304D-AFF4-3265753DAE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66622" y="6559109"/>
              <a:ext cx="1189238" cy="341663"/>
            </a:xfrm>
            <a:custGeom>
              <a:avLst/>
              <a:gdLst>
                <a:gd name="connsiteX0" fmla="*/ 1048481 w 1310915"/>
                <a:gd name="connsiteY0" fmla="*/ 372537 h 376620"/>
                <a:gd name="connsiteX1" fmla="*/ 1095627 w 1310915"/>
                <a:gd name="connsiteY1" fmla="*/ 373218 h 376620"/>
                <a:gd name="connsiteX2" fmla="*/ 1095627 w 1310915"/>
                <a:gd name="connsiteY2" fmla="*/ 376620 h 376620"/>
                <a:gd name="connsiteX3" fmla="*/ 1048481 w 1310915"/>
                <a:gd name="connsiteY3" fmla="*/ 373558 h 376620"/>
                <a:gd name="connsiteX4" fmla="*/ 1048481 w 1310915"/>
                <a:gd name="connsiteY4" fmla="*/ 372537 h 376620"/>
                <a:gd name="connsiteX5" fmla="*/ 24381 w 1310915"/>
                <a:gd name="connsiteY5" fmla="*/ 370927 h 376620"/>
                <a:gd name="connsiteX6" fmla="*/ 108460 w 1310915"/>
                <a:gd name="connsiteY6" fmla="*/ 371880 h 376620"/>
                <a:gd name="connsiteX7" fmla="*/ 108460 w 1310915"/>
                <a:gd name="connsiteY7" fmla="*/ 373150 h 376620"/>
                <a:gd name="connsiteX8" fmla="*/ 62827 w 1310915"/>
                <a:gd name="connsiteY8" fmla="*/ 374102 h 376620"/>
                <a:gd name="connsiteX9" fmla="*/ 24381 w 1310915"/>
                <a:gd name="connsiteY9" fmla="*/ 373467 h 376620"/>
                <a:gd name="connsiteX10" fmla="*/ 24381 w 1310915"/>
                <a:gd name="connsiteY10" fmla="*/ 370927 h 376620"/>
                <a:gd name="connsiteX11" fmla="*/ 22437 w 1310915"/>
                <a:gd name="connsiteY11" fmla="*/ 366799 h 376620"/>
                <a:gd name="connsiteX12" fmla="*/ 71723 w 1310915"/>
                <a:gd name="connsiteY12" fmla="*/ 367752 h 376620"/>
                <a:gd name="connsiteX13" fmla="*/ 119571 w 1310915"/>
                <a:gd name="connsiteY13" fmla="*/ 366799 h 376620"/>
                <a:gd name="connsiteX14" fmla="*/ 119571 w 1310915"/>
                <a:gd name="connsiteY14" fmla="*/ 367752 h 376620"/>
                <a:gd name="connsiteX15" fmla="*/ 71723 w 1310915"/>
                <a:gd name="connsiteY15" fmla="*/ 370292 h 376620"/>
                <a:gd name="connsiteX16" fmla="*/ 22437 w 1310915"/>
                <a:gd name="connsiteY16" fmla="*/ 369340 h 376620"/>
                <a:gd name="connsiteX17" fmla="*/ 22437 w 1310915"/>
                <a:gd name="connsiteY17" fmla="*/ 366799 h 376620"/>
                <a:gd name="connsiteX18" fmla="*/ 1067530 w 1310915"/>
                <a:gd name="connsiteY18" fmla="*/ 365754 h 376620"/>
                <a:gd name="connsiteX19" fmla="*/ 1099206 w 1310915"/>
                <a:gd name="connsiteY19" fmla="*/ 366127 h 376620"/>
                <a:gd name="connsiteX20" fmla="*/ 1099206 w 1310915"/>
                <a:gd name="connsiteY20" fmla="*/ 369863 h 376620"/>
                <a:gd name="connsiteX21" fmla="*/ 1067530 w 1310915"/>
                <a:gd name="connsiteY21" fmla="*/ 369116 h 376620"/>
                <a:gd name="connsiteX22" fmla="*/ 1040533 w 1310915"/>
                <a:gd name="connsiteY22" fmla="*/ 367622 h 376620"/>
                <a:gd name="connsiteX23" fmla="*/ 1040533 w 1310915"/>
                <a:gd name="connsiteY23" fmla="*/ 366501 h 376620"/>
                <a:gd name="connsiteX24" fmla="*/ 1067530 w 1310915"/>
                <a:gd name="connsiteY24" fmla="*/ 365754 h 376620"/>
                <a:gd name="connsiteX25" fmla="*/ 1175280 w 1310915"/>
                <a:gd name="connsiteY25" fmla="*/ 325668 h 376620"/>
                <a:gd name="connsiteX26" fmla="*/ 1184099 w 1310915"/>
                <a:gd name="connsiteY26" fmla="*/ 345027 h 376620"/>
                <a:gd name="connsiteX27" fmla="*/ 1193977 w 1310915"/>
                <a:gd name="connsiteY27" fmla="*/ 361098 h 376620"/>
                <a:gd name="connsiteX28" fmla="*/ 1191508 w 1310915"/>
                <a:gd name="connsiteY28" fmla="*/ 363655 h 376620"/>
                <a:gd name="connsiteX29" fmla="*/ 1180572 w 1310915"/>
                <a:gd name="connsiteY29" fmla="*/ 344661 h 376620"/>
                <a:gd name="connsiteX30" fmla="*/ 1173163 w 1310915"/>
                <a:gd name="connsiteY30" fmla="*/ 326398 h 376620"/>
                <a:gd name="connsiteX31" fmla="*/ 1175280 w 1310915"/>
                <a:gd name="connsiteY31" fmla="*/ 325668 h 376620"/>
                <a:gd name="connsiteX32" fmla="*/ 1172662 w 1310915"/>
                <a:gd name="connsiteY32" fmla="*/ 305882 h 376620"/>
                <a:gd name="connsiteX33" fmla="*/ 1189331 w 1310915"/>
                <a:gd name="connsiteY33" fmla="*/ 336873 h 376620"/>
                <a:gd name="connsiteX34" fmla="*/ 1203464 w 1310915"/>
                <a:gd name="connsiteY34" fmla="*/ 360296 h 376620"/>
                <a:gd name="connsiteX35" fmla="*/ 1200202 w 1310915"/>
                <a:gd name="connsiteY35" fmla="*/ 362098 h 376620"/>
                <a:gd name="connsiteX36" fmla="*/ 1184983 w 1310915"/>
                <a:gd name="connsiteY36" fmla="*/ 335431 h 376620"/>
                <a:gd name="connsiteX37" fmla="*/ 1171938 w 1310915"/>
                <a:gd name="connsiteY37" fmla="*/ 306242 h 376620"/>
                <a:gd name="connsiteX38" fmla="*/ 1172662 w 1310915"/>
                <a:gd name="connsiteY38" fmla="*/ 305882 h 376620"/>
                <a:gd name="connsiteX39" fmla="*/ 913795 w 1310915"/>
                <a:gd name="connsiteY39" fmla="*/ 295492 h 376620"/>
                <a:gd name="connsiteX40" fmla="*/ 915307 w 1310915"/>
                <a:gd name="connsiteY40" fmla="*/ 295492 h 376620"/>
                <a:gd name="connsiteX41" fmla="*/ 917197 w 1310915"/>
                <a:gd name="connsiteY41" fmla="*/ 369816 h 376620"/>
                <a:gd name="connsiteX42" fmla="*/ 913417 w 1310915"/>
                <a:gd name="connsiteY42" fmla="*/ 370898 h 376620"/>
                <a:gd name="connsiteX43" fmla="*/ 913795 w 1310915"/>
                <a:gd name="connsiteY43" fmla="*/ 295492 h 376620"/>
                <a:gd name="connsiteX44" fmla="*/ 1166652 w 1310915"/>
                <a:gd name="connsiteY44" fmla="*/ 282424 h 376620"/>
                <a:gd name="connsiteX45" fmla="*/ 1190902 w 1310915"/>
                <a:gd name="connsiteY45" fmla="*/ 324236 h 376620"/>
                <a:gd name="connsiteX46" fmla="*/ 1212655 w 1310915"/>
                <a:gd name="connsiteY46" fmla="*/ 360686 h 376620"/>
                <a:gd name="connsiteX47" fmla="*/ 1209802 w 1310915"/>
                <a:gd name="connsiteY47" fmla="*/ 362116 h 376620"/>
                <a:gd name="connsiteX48" fmla="*/ 1196251 w 1310915"/>
                <a:gd name="connsiteY48" fmla="*/ 342818 h 376620"/>
                <a:gd name="connsiteX49" fmla="*/ 1186622 w 1310915"/>
                <a:gd name="connsiteY49" fmla="*/ 323163 h 376620"/>
                <a:gd name="connsiteX50" fmla="*/ 1165582 w 1310915"/>
                <a:gd name="connsiteY50" fmla="*/ 283139 h 376620"/>
                <a:gd name="connsiteX51" fmla="*/ 1166652 w 1310915"/>
                <a:gd name="connsiteY51" fmla="*/ 282424 h 376620"/>
                <a:gd name="connsiteX52" fmla="*/ 919580 w 1310915"/>
                <a:gd name="connsiteY52" fmla="*/ 279622 h 376620"/>
                <a:gd name="connsiteX53" fmla="*/ 920917 w 1310915"/>
                <a:gd name="connsiteY53" fmla="*/ 279622 h 376620"/>
                <a:gd name="connsiteX54" fmla="*/ 922254 w 1310915"/>
                <a:gd name="connsiteY54" fmla="*/ 322734 h 376620"/>
                <a:gd name="connsiteX55" fmla="*/ 923256 w 1310915"/>
                <a:gd name="connsiteY55" fmla="*/ 362586 h 376620"/>
                <a:gd name="connsiteX56" fmla="*/ 920248 w 1310915"/>
                <a:gd name="connsiteY56" fmla="*/ 363311 h 376620"/>
                <a:gd name="connsiteX57" fmla="*/ 919914 w 1310915"/>
                <a:gd name="connsiteY57" fmla="*/ 326357 h 376620"/>
                <a:gd name="connsiteX58" fmla="*/ 919580 w 1310915"/>
                <a:gd name="connsiteY58" fmla="*/ 279622 h 376620"/>
                <a:gd name="connsiteX59" fmla="*/ 779895 w 1310915"/>
                <a:gd name="connsiteY59" fmla="*/ 260524 h 376620"/>
                <a:gd name="connsiteX60" fmla="*/ 782060 w 1310915"/>
                <a:gd name="connsiteY60" fmla="*/ 262602 h 376620"/>
                <a:gd name="connsiteX61" fmla="*/ 713870 w 1310915"/>
                <a:gd name="connsiteY61" fmla="*/ 267451 h 376620"/>
                <a:gd name="connsiteX62" fmla="*/ 714231 w 1310915"/>
                <a:gd name="connsiteY62" fmla="*/ 265719 h 376620"/>
                <a:gd name="connsiteX63" fmla="*/ 779895 w 1310915"/>
                <a:gd name="connsiteY63" fmla="*/ 260524 h 376620"/>
                <a:gd name="connsiteX64" fmla="*/ 689197 w 1310915"/>
                <a:gd name="connsiteY64" fmla="*/ 259842 h 376620"/>
                <a:gd name="connsiteX65" fmla="*/ 789409 w 1310915"/>
                <a:gd name="connsiteY65" fmla="*/ 261271 h 376620"/>
                <a:gd name="connsiteX66" fmla="*/ 791579 w 1310915"/>
                <a:gd name="connsiteY66" fmla="*/ 264128 h 376620"/>
                <a:gd name="connsiteX67" fmla="*/ 688111 w 1310915"/>
                <a:gd name="connsiteY67" fmla="*/ 261628 h 376620"/>
                <a:gd name="connsiteX68" fmla="*/ 689197 w 1310915"/>
                <a:gd name="connsiteY68" fmla="*/ 259842 h 376620"/>
                <a:gd name="connsiteX69" fmla="*/ 117008 w 1310915"/>
                <a:gd name="connsiteY69" fmla="*/ 247490 h 376620"/>
                <a:gd name="connsiteX70" fmla="*/ 118503 w 1310915"/>
                <a:gd name="connsiteY70" fmla="*/ 247490 h 376620"/>
                <a:gd name="connsiteX71" fmla="*/ 121117 w 1310915"/>
                <a:gd name="connsiteY71" fmla="*/ 275360 h 376620"/>
                <a:gd name="connsiteX72" fmla="*/ 118129 w 1310915"/>
                <a:gd name="connsiteY72" fmla="*/ 276065 h 376620"/>
                <a:gd name="connsiteX73" fmla="*/ 117008 w 1310915"/>
                <a:gd name="connsiteY73" fmla="*/ 247490 h 376620"/>
                <a:gd name="connsiteX74" fmla="*/ 434185 w 1310915"/>
                <a:gd name="connsiteY74" fmla="*/ 240294 h 376620"/>
                <a:gd name="connsiteX75" fmla="*/ 436348 w 1310915"/>
                <a:gd name="connsiteY75" fmla="*/ 242826 h 376620"/>
                <a:gd name="connsiteX76" fmla="*/ 364619 w 1310915"/>
                <a:gd name="connsiteY76" fmla="*/ 260911 h 376620"/>
                <a:gd name="connsiteX77" fmla="*/ 364980 w 1310915"/>
                <a:gd name="connsiteY77" fmla="*/ 259826 h 376620"/>
                <a:gd name="connsiteX78" fmla="*/ 434185 w 1310915"/>
                <a:gd name="connsiteY78" fmla="*/ 240294 h 376620"/>
                <a:gd name="connsiteX79" fmla="*/ 110541 w 1310915"/>
                <a:gd name="connsiteY79" fmla="*/ 238322 h 376620"/>
                <a:gd name="connsiteX80" fmla="*/ 112212 w 1310915"/>
                <a:gd name="connsiteY80" fmla="*/ 238322 h 376620"/>
                <a:gd name="connsiteX81" fmla="*/ 112880 w 1310915"/>
                <a:gd name="connsiteY81" fmla="*/ 259222 h 376620"/>
                <a:gd name="connsiteX82" fmla="*/ 115554 w 1310915"/>
                <a:gd name="connsiteY82" fmla="*/ 277642 h 376620"/>
                <a:gd name="connsiteX83" fmla="*/ 112880 w 1310915"/>
                <a:gd name="connsiteY83" fmla="*/ 277996 h 376620"/>
                <a:gd name="connsiteX84" fmla="*/ 109872 w 1310915"/>
                <a:gd name="connsiteY84" fmla="*/ 259222 h 376620"/>
                <a:gd name="connsiteX85" fmla="*/ 110541 w 1310915"/>
                <a:gd name="connsiteY85" fmla="*/ 238322 h 376620"/>
                <a:gd name="connsiteX86" fmla="*/ 448114 w 1310915"/>
                <a:gd name="connsiteY86" fmla="*/ 235883 h 376620"/>
                <a:gd name="connsiteX87" fmla="*/ 450997 w 1310915"/>
                <a:gd name="connsiteY87" fmla="*/ 237681 h 376620"/>
                <a:gd name="connsiteX88" fmla="*/ 343260 w 1310915"/>
                <a:gd name="connsiteY88" fmla="*/ 262139 h 376620"/>
                <a:gd name="connsiteX89" fmla="*/ 343621 w 1310915"/>
                <a:gd name="connsiteY89" fmla="*/ 261419 h 376620"/>
                <a:gd name="connsiteX90" fmla="*/ 404875 w 1310915"/>
                <a:gd name="connsiteY90" fmla="*/ 267174 h 376620"/>
                <a:gd name="connsiteX91" fmla="*/ 448114 w 1310915"/>
                <a:gd name="connsiteY91" fmla="*/ 235883 h 376620"/>
                <a:gd name="connsiteX92" fmla="*/ 458021 w 1310915"/>
                <a:gd name="connsiteY92" fmla="*/ 231141 h 376620"/>
                <a:gd name="connsiteX93" fmla="*/ 460888 w 1310915"/>
                <a:gd name="connsiteY93" fmla="*/ 231868 h 376620"/>
                <a:gd name="connsiteX94" fmla="*/ 398896 w 1310915"/>
                <a:gd name="connsiteY94" fmla="*/ 279527 h 376620"/>
                <a:gd name="connsiteX95" fmla="*/ 356971 w 1310915"/>
                <a:gd name="connsiteY95" fmla="*/ 274797 h 376620"/>
                <a:gd name="connsiteX96" fmla="*/ 325796 w 1310915"/>
                <a:gd name="connsiteY96" fmla="*/ 260973 h 376620"/>
                <a:gd name="connsiteX97" fmla="*/ 326155 w 1310915"/>
                <a:gd name="connsiteY97" fmla="*/ 260245 h 376620"/>
                <a:gd name="connsiteX98" fmla="*/ 357688 w 1310915"/>
                <a:gd name="connsiteY98" fmla="*/ 271887 h 376620"/>
                <a:gd name="connsiteX99" fmla="*/ 395313 w 1310915"/>
                <a:gd name="connsiteY99" fmla="*/ 276980 h 376620"/>
                <a:gd name="connsiteX100" fmla="*/ 458021 w 1310915"/>
                <a:gd name="connsiteY100" fmla="*/ 231141 h 376620"/>
                <a:gd name="connsiteX101" fmla="*/ 104378 w 1310915"/>
                <a:gd name="connsiteY101" fmla="*/ 228817 h 376620"/>
                <a:gd name="connsiteX102" fmla="*/ 106760 w 1310915"/>
                <a:gd name="connsiteY102" fmla="*/ 229178 h 376620"/>
                <a:gd name="connsiteX103" fmla="*/ 110331 w 1310915"/>
                <a:gd name="connsiteY103" fmla="*/ 280050 h 376620"/>
                <a:gd name="connsiteX104" fmla="*/ 106760 w 1310915"/>
                <a:gd name="connsiteY104" fmla="*/ 280771 h 376620"/>
                <a:gd name="connsiteX105" fmla="*/ 104775 w 1310915"/>
                <a:gd name="connsiteY105" fmla="*/ 258402 h 376620"/>
                <a:gd name="connsiteX106" fmla="*/ 104378 w 1310915"/>
                <a:gd name="connsiteY106" fmla="*/ 228817 h 376620"/>
                <a:gd name="connsiteX107" fmla="*/ 96838 w 1310915"/>
                <a:gd name="connsiteY107" fmla="*/ 211697 h 376620"/>
                <a:gd name="connsiteX108" fmla="*/ 98425 w 1310915"/>
                <a:gd name="connsiteY108" fmla="*/ 211697 h 376620"/>
                <a:gd name="connsiteX109" fmla="*/ 100330 w 1310915"/>
                <a:gd name="connsiteY109" fmla="*/ 246622 h 376620"/>
                <a:gd name="connsiteX110" fmla="*/ 100965 w 1310915"/>
                <a:gd name="connsiteY110" fmla="*/ 277271 h 376620"/>
                <a:gd name="connsiteX111" fmla="*/ 98743 w 1310915"/>
                <a:gd name="connsiteY111" fmla="*/ 277983 h 376620"/>
                <a:gd name="connsiteX112" fmla="*/ 97790 w 1310915"/>
                <a:gd name="connsiteY112" fmla="*/ 246622 h 376620"/>
                <a:gd name="connsiteX113" fmla="*/ 96838 w 1310915"/>
                <a:gd name="connsiteY113" fmla="*/ 211697 h 376620"/>
                <a:gd name="connsiteX114" fmla="*/ 833542 w 1310915"/>
                <a:gd name="connsiteY114" fmla="*/ 173760 h 376620"/>
                <a:gd name="connsiteX115" fmla="*/ 903948 w 1310915"/>
                <a:gd name="connsiteY115" fmla="*/ 174440 h 376620"/>
                <a:gd name="connsiteX116" fmla="*/ 903948 w 1310915"/>
                <a:gd name="connsiteY116" fmla="*/ 177501 h 376620"/>
                <a:gd name="connsiteX117" fmla="*/ 759903 w 1310915"/>
                <a:gd name="connsiteY117" fmla="*/ 175460 h 376620"/>
                <a:gd name="connsiteX118" fmla="*/ 759903 w 1310915"/>
                <a:gd name="connsiteY118" fmla="*/ 174100 h 376620"/>
                <a:gd name="connsiteX119" fmla="*/ 833542 w 1310915"/>
                <a:gd name="connsiteY119" fmla="*/ 173760 h 376620"/>
                <a:gd name="connsiteX120" fmla="*/ 832924 w 1310915"/>
                <a:gd name="connsiteY120" fmla="*/ 162647 h 376620"/>
                <a:gd name="connsiteX121" fmla="*/ 870868 w 1310915"/>
                <a:gd name="connsiteY121" fmla="*/ 163044 h 376620"/>
                <a:gd name="connsiteX122" fmla="*/ 902369 w 1310915"/>
                <a:gd name="connsiteY122" fmla="*/ 163044 h 376620"/>
                <a:gd name="connsiteX123" fmla="*/ 902025 w 1310915"/>
                <a:gd name="connsiteY123" fmla="*/ 166482 h 376620"/>
                <a:gd name="connsiteX124" fmla="*/ 903588 w 1310915"/>
                <a:gd name="connsiteY124" fmla="*/ 166502 h 376620"/>
                <a:gd name="connsiteX125" fmla="*/ 903588 w 1310915"/>
                <a:gd name="connsiteY125" fmla="*/ 169904 h 376620"/>
                <a:gd name="connsiteX126" fmla="*/ 851485 w 1310915"/>
                <a:gd name="connsiteY126" fmla="*/ 168884 h 376620"/>
                <a:gd name="connsiteX127" fmla="*/ 824535 w 1310915"/>
                <a:gd name="connsiteY127" fmla="*/ 169224 h 376620"/>
                <a:gd name="connsiteX128" fmla="*/ 800819 w 1310915"/>
                <a:gd name="connsiteY128" fmla="*/ 169224 h 376620"/>
                <a:gd name="connsiteX129" fmla="*/ 800819 w 1310915"/>
                <a:gd name="connsiteY129" fmla="*/ 167863 h 376620"/>
                <a:gd name="connsiteX130" fmla="*/ 824535 w 1310915"/>
                <a:gd name="connsiteY130" fmla="*/ 166842 h 376620"/>
                <a:gd name="connsiteX131" fmla="*/ 851485 w 1310915"/>
                <a:gd name="connsiteY131" fmla="*/ 165822 h 376620"/>
                <a:gd name="connsiteX132" fmla="*/ 854135 w 1310915"/>
                <a:gd name="connsiteY132" fmla="*/ 165856 h 376620"/>
                <a:gd name="connsiteX133" fmla="*/ 832924 w 1310915"/>
                <a:gd name="connsiteY133" fmla="*/ 164632 h 376620"/>
                <a:gd name="connsiteX134" fmla="*/ 832924 w 1310915"/>
                <a:gd name="connsiteY134" fmla="*/ 162647 h 376620"/>
                <a:gd name="connsiteX135" fmla="*/ 1201420 w 1310915"/>
                <a:gd name="connsiteY135" fmla="*/ 149065 h 376620"/>
                <a:gd name="connsiteX136" fmla="*/ 1203008 w 1310915"/>
                <a:gd name="connsiteY136" fmla="*/ 149418 h 376620"/>
                <a:gd name="connsiteX137" fmla="*/ 1203008 w 1310915"/>
                <a:gd name="connsiteY137" fmla="*/ 165293 h 376620"/>
                <a:gd name="connsiteX138" fmla="*/ 1200785 w 1310915"/>
                <a:gd name="connsiteY138" fmla="*/ 165293 h 376620"/>
                <a:gd name="connsiteX139" fmla="*/ 1201420 w 1310915"/>
                <a:gd name="connsiteY139" fmla="*/ 149065 h 376620"/>
                <a:gd name="connsiteX140" fmla="*/ 1208232 w 1310915"/>
                <a:gd name="connsiteY140" fmla="*/ 144660 h 376620"/>
                <a:gd name="connsiteX141" fmla="*/ 1209387 w 1310915"/>
                <a:gd name="connsiteY141" fmla="*/ 144660 h 376620"/>
                <a:gd name="connsiteX142" fmla="*/ 1209387 w 1310915"/>
                <a:gd name="connsiteY142" fmla="*/ 177274 h 376620"/>
                <a:gd name="connsiteX143" fmla="*/ 1206500 w 1310915"/>
                <a:gd name="connsiteY143" fmla="*/ 177274 h 376620"/>
                <a:gd name="connsiteX144" fmla="*/ 1208232 w 1310915"/>
                <a:gd name="connsiteY144" fmla="*/ 144660 h 376620"/>
                <a:gd name="connsiteX145" fmla="*/ 577622 w 1310915"/>
                <a:gd name="connsiteY145" fmla="*/ 143061 h 376620"/>
                <a:gd name="connsiteX146" fmla="*/ 568912 w 1310915"/>
                <a:gd name="connsiteY146" fmla="*/ 167079 h 376620"/>
                <a:gd name="connsiteX147" fmla="*/ 572382 w 1310915"/>
                <a:gd name="connsiteY147" fmla="*/ 194213 h 376620"/>
                <a:gd name="connsiteX148" fmla="*/ 1215049 w 1310915"/>
                <a:gd name="connsiteY148" fmla="*/ 138321 h 376620"/>
                <a:gd name="connsiteX149" fmla="*/ 1216880 w 1310915"/>
                <a:gd name="connsiteY149" fmla="*/ 138321 h 376620"/>
                <a:gd name="connsiteX150" fmla="*/ 1216514 w 1310915"/>
                <a:gd name="connsiteY150" fmla="*/ 193478 h 376620"/>
                <a:gd name="connsiteX151" fmla="*/ 1213217 w 1310915"/>
                <a:gd name="connsiteY151" fmla="*/ 193119 h 376620"/>
                <a:gd name="connsiteX152" fmla="*/ 1215049 w 1310915"/>
                <a:gd name="connsiteY152" fmla="*/ 138321 h 376620"/>
                <a:gd name="connsiteX153" fmla="*/ 570950 w 1310915"/>
                <a:gd name="connsiteY153" fmla="*/ 118915 h 376620"/>
                <a:gd name="connsiteX154" fmla="*/ 572375 w 1310915"/>
                <a:gd name="connsiteY154" fmla="*/ 119993 h 376620"/>
                <a:gd name="connsiteX155" fmla="*/ 560258 w 1310915"/>
                <a:gd name="connsiteY155" fmla="*/ 173521 h 376620"/>
                <a:gd name="connsiteX156" fmla="*/ 562396 w 1310915"/>
                <a:gd name="connsiteY156" fmla="*/ 233157 h 376620"/>
                <a:gd name="connsiteX157" fmla="*/ 559189 w 1310915"/>
                <a:gd name="connsiteY157" fmla="*/ 233157 h 376620"/>
                <a:gd name="connsiteX158" fmla="*/ 557407 w 1310915"/>
                <a:gd name="connsiteY158" fmla="*/ 167055 h 376620"/>
                <a:gd name="connsiteX159" fmla="*/ 562396 w 1310915"/>
                <a:gd name="connsiteY159" fmla="*/ 140830 h 376620"/>
                <a:gd name="connsiteX160" fmla="*/ 570950 w 1310915"/>
                <a:gd name="connsiteY160" fmla="*/ 118915 h 376620"/>
                <a:gd name="connsiteX161" fmla="*/ 1221616 w 1310915"/>
                <a:gd name="connsiteY161" fmla="*/ 111345 h 376620"/>
                <a:gd name="connsiteX162" fmla="*/ 1222652 w 1310915"/>
                <a:gd name="connsiteY162" fmla="*/ 111345 h 376620"/>
                <a:gd name="connsiteX163" fmla="*/ 1224032 w 1310915"/>
                <a:gd name="connsiteY163" fmla="*/ 162729 h 376620"/>
                <a:gd name="connsiteX164" fmla="*/ 1226448 w 1310915"/>
                <a:gd name="connsiteY164" fmla="*/ 205428 h 376620"/>
                <a:gd name="connsiteX165" fmla="*/ 1223342 w 1310915"/>
                <a:gd name="connsiteY165" fmla="*/ 206152 h 376620"/>
                <a:gd name="connsiteX166" fmla="*/ 1220581 w 1310915"/>
                <a:gd name="connsiteY166" fmla="*/ 162367 h 376620"/>
                <a:gd name="connsiteX167" fmla="*/ 1221616 w 1310915"/>
                <a:gd name="connsiteY167" fmla="*/ 111345 h 376620"/>
                <a:gd name="connsiteX168" fmla="*/ 848391 w 1310915"/>
                <a:gd name="connsiteY168" fmla="*/ 103053 h 376620"/>
                <a:gd name="connsiteX169" fmla="*/ 849824 w 1310915"/>
                <a:gd name="connsiteY169" fmla="*/ 104515 h 376620"/>
                <a:gd name="connsiteX170" fmla="*/ 825449 w 1310915"/>
                <a:gd name="connsiteY170" fmla="*/ 130463 h 376620"/>
                <a:gd name="connsiteX171" fmla="*/ 803582 w 1310915"/>
                <a:gd name="connsiteY171" fmla="*/ 151294 h 376620"/>
                <a:gd name="connsiteX172" fmla="*/ 800714 w 1310915"/>
                <a:gd name="connsiteY172" fmla="*/ 149833 h 376620"/>
                <a:gd name="connsiteX173" fmla="*/ 799281 w 1310915"/>
                <a:gd name="connsiteY173" fmla="*/ 149467 h 376620"/>
                <a:gd name="connsiteX174" fmla="*/ 719701 w 1310915"/>
                <a:gd name="connsiteY174" fmla="*/ 122057 h 376620"/>
                <a:gd name="connsiteX175" fmla="*/ 718625 w 1310915"/>
                <a:gd name="connsiteY175" fmla="*/ 120595 h 376620"/>
                <a:gd name="connsiteX176" fmla="*/ 801790 w 1310915"/>
                <a:gd name="connsiteY176" fmla="*/ 146909 h 376620"/>
                <a:gd name="connsiteX177" fmla="*/ 802148 w 1310915"/>
                <a:gd name="connsiteY177" fmla="*/ 148005 h 376620"/>
                <a:gd name="connsiteX178" fmla="*/ 825449 w 1310915"/>
                <a:gd name="connsiteY178" fmla="*/ 125712 h 376620"/>
                <a:gd name="connsiteX179" fmla="*/ 848391 w 1310915"/>
                <a:gd name="connsiteY179" fmla="*/ 103053 h 376620"/>
                <a:gd name="connsiteX180" fmla="*/ 386947 w 1310915"/>
                <a:gd name="connsiteY180" fmla="*/ 102619 h 376620"/>
                <a:gd name="connsiteX181" fmla="*/ 367524 w 1310915"/>
                <a:gd name="connsiteY181" fmla="*/ 104064 h 376620"/>
                <a:gd name="connsiteX182" fmla="*/ 321843 w 1310915"/>
                <a:gd name="connsiteY182" fmla="*/ 124282 h 376620"/>
                <a:gd name="connsiteX183" fmla="*/ 292349 w 1310915"/>
                <a:gd name="connsiteY183" fmla="*/ 203713 h 376620"/>
                <a:gd name="connsiteX184" fmla="*/ 328677 w 1310915"/>
                <a:gd name="connsiteY184" fmla="*/ 267979 h 376620"/>
                <a:gd name="connsiteX185" fmla="*/ 390544 w 1310915"/>
                <a:gd name="connsiteY185" fmla="*/ 286753 h 376620"/>
                <a:gd name="connsiteX186" fmla="*/ 413564 w 1310915"/>
                <a:gd name="connsiteY186" fmla="*/ 283504 h 376620"/>
                <a:gd name="connsiteX187" fmla="*/ 471474 w 1310915"/>
                <a:gd name="connsiteY187" fmla="*/ 218515 h 376620"/>
                <a:gd name="connsiteX188" fmla="*/ 452411 w 1310915"/>
                <a:gd name="connsiteY188" fmla="*/ 138002 h 376620"/>
                <a:gd name="connsiteX189" fmla="*/ 393422 w 1310915"/>
                <a:gd name="connsiteY189" fmla="*/ 102980 h 376620"/>
                <a:gd name="connsiteX190" fmla="*/ 386947 w 1310915"/>
                <a:gd name="connsiteY190" fmla="*/ 102619 h 376620"/>
                <a:gd name="connsiteX191" fmla="*/ 382271 w 1310915"/>
                <a:gd name="connsiteY191" fmla="*/ 90705 h 376620"/>
                <a:gd name="connsiteX192" fmla="*/ 397018 w 1310915"/>
                <a:gd name="connsiteY192" fmla="*/ 92510 h 376620"/>
                <a:gd name="connsiteX193" fmla="*/ 413564 w 1310915"/>
                <a:gd name="connsiteY193" fmla="*/ 97565 h 376620"/>
                <a:gd name="connsiteX194" fmla="*/ 468597 w 1310915"/>
                <a:gd name="connsiteY194" fmla="*/ 139446 h 376620"/>
                <a:gd name="connsiteX195" fmla="*/ 475431 w 1310915"/>
                <a:gd name="connsiteY195" fmla="*/ 241261 h 376620"/>
                <a:gd name="connsiteX196" fmla="*/ 410687 w 1310915"/>
                <a:gd name="connsiteY196" fmla="*/ 295418 h 376620"/>
                <a:gd name="connsiteX197" fmla="*/ 389825 w 1310915"/>
                <a:gd name="connsiteY197" fmla="*/ 297224 h 376620"/>
                <a:gd name="connsiteX198" fmla="*/ 313211 w 1310915"/>
                <a:gd name="connsiteY198" fmla="*/ 270145 h 376620"/>
                <a:gd name="connsiteX199" fmla="*/ 279760 w 1310915"/>
                <a:gd name="connsiteY199" fmla="*/ 187827 h 376620"/>
                <a:gd name="connsiteX200" fmla="*/ 325080 w 1310915"/>
                <a:gd name="connsiteY200" fmla="*/ 107674 h 376620"/>
                <a:gd name="connsiteX201" fmla="*/ 382271 w 1310915"/>
                <a:gd name="connsiteY201" fmla="*/ 90705 h 376620"/>
                <a:gd name="connsiteX202" fmla="*/ 849966 w 1310915"/>
                <a:gd name="connsiteY202" fmla="*/ 90345 h 376620"/>
                <a:gd name="connsiteX203" fmla="*/ 851407 w 1310915"/>
                <a:gd name="connsiteY203" fmla="*/ 91431 h 376620"/>
                <a:gd name="connsiteX204" fmla="*/ 829430 w 1310915"/>
                <a:gd name="connsiteY204" fmla="*/ 114228 h 376620"/>
                <a:gd name="connsiteX205" fmla="*/ 802769 w 1310915"/>
                <a:gd name="connsiteY205" fmla="*/ 137749 h 376620"/>
                <a:gd name="connsiteX206" fmla="*/ 801328 w 1310915"/>
                <a:gd name="connsiteY206" fmla="*/ 138111 h 376620"/>
                <a:gd name="connsiteX207" fmla="*/ 800247 w 1310915"/>
                <a:gd name="connsiteY207" fmla="*/ 137749 h 376620"/>
                <a:gd name="connsiteX208" fmla="*/ 779350 w 1310915"/>
                <a:gd name="connsiteY208" fmla="*/ 122551 h 376620"/>
                <a:gd name="connsiteX209" fmla="*/ 754130 w 1310915"/>
                <a:gd name="connsiteY209" fmla="*/ 112781 h 376620"/>
                <a:gd name="connsiteX210" fmla="*/ 701529 w 1310915"/>
                <a:gd name="connsiteY210" fmla="*/ 120018 h 376620"/>
                <a:gd name="connsiteX211" fmla="*/ 700808 w 1310915"/>
                <a:gd name="connsiteY211" fmla="*/ 118932 h 376620"/>
                <a:gd name="connsiteX212" fmla="*/ 746564 w 1310915"/>
                <a:gd name="connsiteY212" fmla="*/ 107715 h 376620"/>
                <a:gd name="connsiteX213" fmla="*/ 775747 w 1310915"/>
                <a:gd name="connsiteY213" fmla="*/ 116761 h 376620"/>
                <a:gd name="connsiteX214" fmla="*/ 800967 w 1310915"/>
                <a:gd name="connsiteY214" fmla="*/ 134854 h 376620"/>
                <a:gd name="connsiteX215" fmla="*/ 825106 w 1310915"/>
                <a:gd name="connsiteY215" fmla="*/ 113866 h 376620"/>
                <a:gd name="connsiteX216" fmla="*/ 849966 w 1310915"/>
                <a:gd name="connsiteY216" fmla="*/ 90345 h 376620"/>
                <a:gd name="connsiteX217" fmla="*/ 387855 w 1310915"/>
                <a:gd name="connsiteY217" fmla="*/ 72672 h 376620"/>
                <a:gd name="connsiteX218" fmla="*/ 362239 w 1310915"/>
                <a:gd name="connsiteY218" fmla="*/ 74477 h 376620"/>
                <a:gd name="connsiteX219" fmla="*/ 301264 w 1310915"/>
                <a:gd name="connsiteY219" fmla="*/ 101190 h 376620"/>
                <a:gd name="connsiteX220" fmla="*/ 262299 w 1310915"/>
                <a:gd name="connsiteY220" fmla="*/ 206238 h 376620"/>
                <a:gd name="connsiteX221" fmla="*/ 310645 w 1310915"/>
                <a:gd name="connsiteY221" fmla="*/ 291431 h 376620"/>
                <a:gd name="connsiteX222" fmla="*/ 392906 w 1310915"/>
                <a:gd name="connsiteY222" fmla="*/ 316700 h 376620"/>
                <a:gd name="connsiteX223" fmla="*/ 423213 w 1310915"/>
                <a:gd name="connsiteY223" fmla="*/ 312368 h 376620"/>
                <a:gd name="connsiteX224" fmla="*/ 499702 w 1310915"/>
                <a:gd name="connsiteY224" fmla="*/ 225731 h 376620"/>
                <a:gd name="connsiteX225" fmla="*/ 474807 w 1310915"/>
                <a:gd name="connsiteY225" fmla="*/ 119601 h 376620"/>
                <a:gd name="connsiteX226" fmla="*/ 396514 w 1310915"/>
                <a:gd name="connsiteY226" fmla="*/ 73033 h 376620"/>
                <a:gd name="connsiteX227" fmla="*/ 387855 w 1310915"/>
                <a:gd name="connsiteY227" fmla="*/ 72672 h 376620"/>
                <a:gd name="connsiteX228" fmla="*/ 374506 w 1310915"/>
                <a:gd name="connsiteY228" fmla="*/ 57872 h 376620"/>
                <a:gd name="connsiteX229" fmla="*/ 381722 w 1310915"/>
                <a:gd name="connsiteY229" fmla="*/ 58233 h 376620"/>
                <a:gd name="connsiteX230" fmla="*/ 400844 w 1310915"/>
                <a:gd name="connsiteY230" fmla="*/ 60760 h 376620"/>
                <a:gd name="connsiteX231" fmla="*/ 422852 w 1310915"/>
                <a:gd name="connsiteY231" fmla="*/ 67257 h 376620"/>
                <a:gd name="connsiteX232" fmla="*/ 495011 w 1310915"/>
                <a:gd name="connsiteY232" fmla="*/ 122128 h 376620"/>
                <a:gd name="connsiteX233" fmla="*/ 504753 w 1310915"/>
                <a:gd name="connsiteY233" fmla="*/ 255693 h 376620"/>
                <a:gd name="connsiteX234" fmla="*/ 418884 w 1310915"/>
                <a:gd name="connsiteY234" fmla="*/ 327169 h 376620"/>
                <a:gd name="connsiteX235" fmla="*/ 391824 w 1310915"/>
                <a:gd name="connsiteY235" fmla="*/ 328974 h 376620"/>
                <a:gd name="connsiteX236" fmla="*/ 290801 w 1310915"/>
                <a:gd name="connsiteY236" fmla="*/ 293597 h 376620"/>
                <a:gd name="connsiteX237" fmla="*/ 247145 w 1310915"/>
                <a:gd name="connsiteY237" fmla="*/ 185662 h 376620"/>
                <a:gd name="connsiteX238" fmla="*/ 306676 w 1310915"/>
                <a:gd name="connsiteY238" fmla="*/ 80253 h 376620"/>
                <a:gd name="connsiteX239" fmla="*/ 374506 w 1310915"/>
                <a:gd name="connsiteY239" fmla="*/ 57872 h 376620"/>
                <a:gd name="connsiteX240" fmla="*/ 965933 w 1310915"/>
                <a:gd name="connsiteY240" fmla="*/ 53110 h 376620"/>
                <a:gd name="connsiteX241" fmla="*/ 969596 w 1310915"/>
                <a:gd name="connsiteY241" fmla="*/ 56709 h 376620"/>
                <a:gd name="connsiteX242" fmla="*/ 973259 w 1310915"/>
                <a:gd name="connsiteY242" fmla="*/ 197424 h 376620"/>
                <a:gd name="connsiteX243" fmla="*/ 972893 w 1310915"/>
                <a:gd name="connsiteY243" fmla="*/ 245649 h 376620"/>
                <a:gd name="connsiteX244" fmla="*/ 973259 w 1310915"/>
                <a:gd name="connsiteY244" fmla="*/ 264723 h 376620"/>
                <a:gd name="connsiteX245" fmla="*/ 972527 w 1310915"/>
                <a:gd name="connsiteY245" fmla="*/ 285597 h 376620"/>
                <a:gd name="connsiteX246" fmla="*/ 973626 w 1310915"/>
                <a:gd name="connsiteY246" fmla="*/ 332742 h 376620"/>
                <a:gd name="connsiteX247" fmla="*/ 972527 w 1310915"/>
                <a:gd name="connsiteY247" fmla="*/ 336341 h 376620"/>
                <a:gd name="connsiteX248" fmla="*/ 967764 w 1310915"/>
                <a:gd name="connsiteY248" fmla="*/ 338500 h 376620"/>
                <a:gd name="connsiteX249" fmla="*/ 962636 w 1310915"/>
                <a:gd name="connsiteY249" fmla="*/ 334901 h 376620"/>
                <a:gd name="connsiteX250" fmla="*/ 961170 w 1310915"/>
                <a:gd name="connsiteY250" fmla="*/ 288836 h 376620"/>
                <a:gd name="connsiteX251" fmla="*/ 961537 w 1310915"/>
                <a:gd name="connsiteY251" fmla="*/ 270481 h 376620"/>
                <a:gd name="connsiteX252" fmla="*/ 961170 w 1310915"/>
                <a:gd name="connsiteY252" fmla="*/ 248168 h 376620"/>
                <a:gd name="connsiteX253" fmla="*/ 961903 w 1310915"/>
                <a:gd name="connsiteY253" fmla="*/ 197064 h 376620"/>
                <a:gd name="connsiteX254" fmla="*/ 961537 w 1310915"/>
                <a:gd name="connsiteY254" fmla="*/ 133005 h 376620"/>
                <a:gd name="connsiteX255" fmla="*/ 962269 w 1310915"/>
                <a:gd name="connsiteY255" fmla="*/ 56709 h 376620"/>
                <a:gd name="connsiteX256" fmla="*/ 965933 w 1310915"/>
                <a:gd name="connsiteY256" fmla="*/ 53110 h 376620"/>
                <a:gd name="connsiteX257" fmla="*/ 730286 w 1310915"/>
                <a:gd name="connsiteY257" fmla="*/ 53110 h 376620"/>
                <a:gd name="connsiteX258" fmla="*/ 747969 w 1310915"/>
                <a:gd name="connsiteY258" fmla="*/ 54546 h 376620"/>
                <a:gd name="connsiteX259" fmla="*/ 760961 w 1310915"/>
                <a:gd name="connsiteY259" fmla="*/ 55983 h 376620"/>
                <a:gd name="connsiteX260" fmla="*/ 796328 w 1310915"/>
                <a:gd name="connsiteY260" fmla="*/ 63524 h 376620"/>
                <a:gd name="connsiteX261" fmla="*/ 810402 w 1310915"/>
                <a:gd name="connsiteY261" fmla="*/ 72862 h 376620"/>
                <a:gd name="connsiteX262" fmla="*/ 820868 w 1310915"/>
                <a:gd name="connsiteY262" fmla="*/ 81122 h 376620"/>
                <a:gd name="connsiteX263" fmla="*/ 822672 w 1310915"/>
                <a:gd name="connsiteY263" fmla="*/ 85431 h 376620"/>
                <a:gd name="connsiteX264" fmla="*/ 816898 w 1310915"/>
                <a:gd name="connsiteY264" fmla="*/ 87945 h 376620"/>
                <a:gd name="connsiteX265" fmla="*/ 806072 w 1310915"/>
                <a:gd name="connsiteY265" fmla="*/ 80762 h 376620"/>
                <a:gd name="connsiteX266" fmla="*/ 795245 w 1310915"/>
                <a:gd name="connsiteY266" fmla="*/ 74298 h 376620"/>
                <a:gd name="connsiteX267" fmla="*/ 754826 w 1310915"/>
                <a:gd name="connsiteY267" fmla="*/ 65320 h 376620"/>
                <a:gd name="connsiteX268" fmla="*/ 747247 w 1310915"/>
                <a:gd name="connsiteY268" fmla="*/ 64243 h 376620"/>
                <a:gd name="connsiteX269" fmla="*/ 666409 w 1310915"/>
                <a:gd name="connsiteY269" fmla="*/ 82199 h 376620"/>
                <a:gd name="connsiteX270" fmla="*/ 624185 w 1310915"/>
                <a:gd name="connsiteY270" fmla="*/ 242369 h 376620"/>
                <a:gd name="connsiteX271" fmla="*/ 627794 w 1310915"/>
                <a:gd name="connsiteY271" fmla="*/ 250629 h 376620"/>
                <a:gd name="connsiteX272" fmla="*/ 646560 w 1310915"/>
                <a:gd name="connsiteY272" fmla="*/ 281155 h 376620"/>
                <a:gd name="connsiteX273" fmla="*/ 647282 w 1310915"/>
                <a:gd name="connsiteY273" fmla="*/ 282232 h 376620"/>
                <a:gd name="connsiteX274" fmla="*/ 680844 w 1310915"/>
                <a:gd name="connsiteY274" fmla="*/ 309167 h 376620"/>
                <a:gd name="connsiteX275" fmla="*/ 736060 w 1310915"/>
                <a:gd name="connsiteY275" fmla="*/ 322454 h 376620"/>
                <a:gd name="connsiteX276" fmla="*/ 772509 w 1310915"/>
                <a:gd name="connsiteY276" fmla="*/ 317426 h 376620"/>
                <a:gd name="connsiteX277" fmla="*/ 844686 w 1310915"/>
                <a:gd name="connsiteY277" fmla="*/ 266071 h 376620"/>
                <a:gd name="connsiteX278" fmla="*/ 865257 w 1310915"/>
                <a:gd name="connsiteY278" fmla="*/ 230159 h 376620"/>
                <a:gd name="connsiteX279" fmla="*/ 865257 w 1310915"/>
                <a:gd name="connsiteY279" fmla="*/ 220822 h 376620"/>
                <a:gd name="connsiteX280" fmla="*/ 835664 w 1310915"/>
                <a:gd name="connsiteY280" fmla="*/ 220822 h 376620"/>
                <a:gd name="connsiteX281" fmla="*/ 795245 w 1310915"/>
                <a:gd name="connsiteY281" fmla="*/ 220462 h 376620"/>
                <a:gd name="connsiteX282" fmla="*/ 765292 w 1310915"/>
                <a:gd name="connsiteY282" fmla="*/ 220822 h 376620"/>
                <a:gd name="connsiteX283" fmla="*/ 762404 w 1310915"/>
                <a:gd name="connsiteY283" fmla="*/ 217949 h 376620"/>
                <a:gd name="connsiteX284" fmla="*/ 764570 w 1310915"/>
                <a:gd name="connsiteY284" fmla="*/ 213639 h 376620"/>
                <a:gd name="connsiteX285" fmla="*/ 782614 w 1310915"/>
                <a:gd name="connsiteY285" fmla="*/ 211125 h 376620"/>
                <a:gd name="connsiteX286" fmla="*/ 785862 w 1310915"/>
                <a:gd name="connsiteY286" fmla="*/ 211125 h 376620"/>
                <a:gd name="connsiteX287" fmla="*/ 786584 w 1310915"/>
                <a:gd name="connsiteY287" fmla="*/ 211125 h 376620"/>
                <a:gd name="connsiteX288" fmla="*/ 807515 w 1310915"/>
                <a:gd name="connsiteY288" fmla="*/ 210766 h 376620"/>
                <a:gd name="connsiteX289" fmla="*/ 816176 w 1310915"/>
                <a:gd name="connsiteY289" fmla="*/ 210407 h 376620"/>
                <a:gd name="connsiteX290" fmla="*/ 854430 w 1310915"/>
                <a:gd name="connsiteY290" fmla="*/ 210407 h 376620"/>
                <a:gd name="connsiteX291" fmla="*/ 873196 w 1310915"/>
                <a:gd name="connsiteY291" fmla="*/ 210407 h 376620"/>
                <a:gd name="connsiteX292" fmla="*/ 877527 w 1310915"/>
                <a:gd name="connsiteY292" fmla="*/ 215794 h 376620"/>
                <a:gd name="connsiteX293" fmla="*/ 874279 w 1310915"/>
                <a:gd name="connsiteY293" fmla="*/ 220822 h 376620"/>
                <a:gd name="connsiteX294" fmla="*/ 873196 w 1310915"/>
                <a:gd name="connsiteY294" fmla="*/ 237701 h 376620"/>
                <a:gd name="connsiteX295" fmla="*/ 849378 w 1310915"/>
                <a:gd name="connsiteY295" fmla="*/ 276486 h 376620"/>
                <a:gd name="connsiteX296" fmla="*/ 769622 w 1310915"/>
                <a:gd name="connsiteY296" fmla="*/ 328559 h 376620"/>
                <a:gd name="connsiteX297" fmla="*/ 732451 w 1310915"/>
                <a:gd name="connsiteY297" fmla="*/ 332151 h 376620"/>
                <a:gd name="connsiteX298" fmla="*/ 675792 w 1310915"/>
                <a:gd name="connsiteY298" fmla="*/ 318145 h 376620"/>
                <a:gd name="connsiteX299" fmla="*/ 635734 w 1310915"/>
                <a:gd name="connsiteY299" fmla="*/ 284028 h 376620"/>
                <a:gd name="connsiteX300" fmla="*/ 616246 w 1310915"/>
                <a:gd name="connsiteY300" fmla="*/ 249193 h 376620"/>
                <a:gd name="connsiteX301" fmla="*/ 612998 w 1310915"/>
                <a:gd name="connsiteY301" fmla="*/ 242369 h 376620"/>
                <a:gd name="connsiteX302" fmla="*/ 657026 w 1310915"/>
                <a:gd name="connsiteY302" fmla="*/ 76453 h 376620"/>
                <a:gd name="connsiteX303" fmla="*/ 730286 w 1310915"/>
                <a:gd name="connsiteY303" fmla="*/ 53110 h 376620"/>
                <a:gd name="connsiteX304" fmla="*/ 1267708 w 1310915"/>
                <a:gd name="connsiteY304" fmla="*/ 48347 h 376620"/>
                <a:gd name="connsiteX305" fmla="*/ 1270589 w 1310915"/>
                <a:gd name="connsiteY305" fmla="*/ 50508 h 376620"/>
                <a:gd name="connsiteX306" fmla="*/ 1272749 w 1310915"/>
                <a:gd name="connsiteY306" fmla="*/ 99863 h 376620"/>
                <a:gd name="connsiteX307" fmla="*/ 1272389 w 1310915"/>
                <a:gd name="connsiteY307" fmla="*/ 120758 h 376620"/>
                <a:gd name="connsiteX308" fmla="*/ 1273109 w 1310915"/>
                <a:gd name="connsiteY308" fmla="*/ 146336 h 376620"/>
                <a:gd name="connsiteX309" fmla="*/ 1273469 w 1310915"/>
                <a:gd name="connsiteY309" fmla="*/ 193170 h 376620"/>
                <a:gd name="connsiteX310" fmla="*/ 1272389 w 1310915"/>
                <a:gd name="connsiteY310" fmla="*/ 212623 h 376620"/>
                <a:gd name="connsiteX311" fmla="*/ 1270949 w 1310915"/>
                <a:gd name="connsiteY311" fmla="*/ 263419 h 376620"/>
                <a:gd name="connsiteX312" fmla="*/ 1273469 w 1310915"/>
                <a:gd name="connsiteY312" fmla="*/ 290799 h 376620"/>
                <a:gd name="connsiteX313" fmla="*/ 1275990 w 1310915"/>
                <a:gd name="connsiteY313" fmla="*/ 331147 h 376620"/>
                <a:gd name="connsiteX314" fmla="*/ 1272029 w 1310915"/>
                <a:gd name="connsiteY314" fmla="*/ 335831 h 376620"/>
                <a:gd name="connsiteX315" fmla="*/ 1269148 w 1310915"/>
                <a:gd name="connsiteY315" fmla="*/ 336912 h 376620"/>
                <a:gd name="connsiteX316" fmla="*/ 1268788 w 1310915"/>
                <a:gd name="connsiteY316" fmla="*/ 336912 h 376620"/>
                <a:gd name="connsiteX317" fmla="*/ 1263026 w 1310915"/>
                <a:gd name="connsiteY317" fmla="*/ 336191 h 376620"/>
                <a:gd name="connsiteX318" fmla="*/ 1259425 w 1310915"/>
                <a:gd name="connsiteY318" fmla="*/ 335110 h 376620"/>
                <a:gd name="connsiteX319" fmla="*/ 1256905 w 1310915"/>
                <a:gd name="connsiteY319" fmla="*/ 335110 h 376620"/>
                <a:gd name="connsiteX320" fmla="*/ 1256545 w 1310915"/>
                <a:gd name="connsiteY320" fmla="*/ 334750 h 376620"/>
                <a:gd name="connsiteX321" fmla="*/ 1252223 w 1310915"/>
                <a:gd name="connsiteY321" fmla="*/ 336191 h 376620"/>
                <a:gd name="connsiteX322" fmla="*/ 1247182 w 1310915"/>
                <a:gd name="connsiteY322" fmla="*/ 332949 h 376620"/>
                <a:gd name="connsiteX323" fmla="*/ 1151034 w 1310915"/>
                <a:gd name="connsiteY323" fmla="*/ 176598 h 376620"/>
                <a:gd name="connsiteX324" fmla="*/ 1099899 w 1310915"/>
                <a:gd name="connsiteY324" fmla="*/ 103106 h 376620"/>
                <a:gd name="connsiteX325" fmla="*/ 1091617 w 1310915"/>
                <a:gd name="connsiteY325" fmla="*/ 89776 h 376620"/>
                <a:gd name="connsiteX326" fmla="*/ 1077213 w 1310915"/>
                <a:gd name="connsiteY326" fmla="*/ 58434 h 376620"/>
                <a:gd name="connsiteX327" fmla="*/ 1072531 w 1310915"/>
                <a:gd name="connsiteY327" fmla="*/ 58434 h 376620"/>
                <a:gd name="connsiteX328" fmla="*/ 1065329 w 1310915"/>
                <a:gd name="connsiteY328" fmla="*/ 58074 h 376620"/>
                <a:gd name="connsiteX329" fmla="*/ 1065329 w 1310915"/>
                <a:gd name="connsiteY329" fmla="*/ 112472 h 376620"/>
                <a:gd name="connsiteX330" fmla="*/ 1066050 w 1310915"/>
                <a:gd name="connsiteY330" fmla="*/ 179480 h 376620"/>
                <a:gd name="connsiteX331" fmla="*/ 1066410 w 1310915"/>
                <a:gd name="connsiteY331" fmla="*/ 184163 h 376620"/>
                <a:gd name="connsiteX332" fmla="*/ 1065329 w 1310915"/>
                <a:gd name="connsiteY332" fmla="*/ 254773 h 376620"/>
                <a:gd name="connsiteX333" fmla="*/ 1064249 w 1310915"/>
                <a:gd name="connsiteY333" fmla="*/ 271345 h 376620"/>
                <a:gd name="connsiteX334" fmla="*/ 1064969 w 1310915"/>
                <a:gd name="connsiteY334" fmla="*/ 327545 h 376620"/>
                <a:gd name="connsiteX335" fmla="*/ 1063889 w 1310915"/>
                <a:gd name="connsiteY335" fmla="*/ 330787 h 376620"/>
                <a:gd name="connsiteX336" fmla="*/ 1059928 w 1310915"/>
                <a:gd name="connsiteY336" fmla="*/ 332588 h 376620"/>
                <a:gd name="connsiteX337" fmla="*/ 1055607 w 1310915"/>
                <a:gd name="connsiteY337" fmla="*/ 329346 h 376620"/>
                <a:gd name="connsiteX338" fmla="*/ 1053446 w 1310915"/>
                <a:gd name="connsiteY338" fmla="*/ 274948 h 376620"/>
                <a:gd name="connsiteX339" fmla="*/ 1054526 w 1310915"/>
                <a:gd name="connsiteY339" fmla="*/ 260537 h 376620"/>
                <a:gd name="connsiteX340" fmla="*/ 1055246 w 1310915"/>
                <a:gd name="connsiteY340" fmla="*/ 252251 h 376620"/>
                <a:gd name="connsiteX341" fmla="*/ 1055967 w 1310915"/>
                <a:gd name="connsiteY341" fmla="*/ 190287 h 376620"/>
                <a:gd name="connsiteX342" fmla="*/ 1055246 w 1310915"/>
                <a:gd name="connsiteY342" fmla="*/ 177679 h 376620"/>
                <a:gd name="connsiteX343" fmla="*/ 1054526 w 1310915"/>
                <a:gd name="connsiteY343" fmla="*/ 112112 h 376620"/>
                <a:gd name="connsiteX344" fmla="*/ 1055607 w 1310915"/>
                <a:gd name="connsiteY344" fmla="*/ 84012 h 376620"/>
                <a:gd name="connsiteX345" fmla="*/ 1056687 w 1310915"/>
                <a:gd name="connsiteY345" fmla="*/ 53030 h 376620"/>
                <a:gd name="connsiteX346" fmla="*/ 1060648 w 1310915"/>
                <a:gd name="connsiteY346" fmla="*/ 49428 h 376620"/>
                <a:gd name="connsiteX347" fmla="*/ 1062449 w 1310915"/>
                <a:gd name="connsiteY347" fmla="*/ 50148 h 376620"/>
                <a:gd name="connsiteX348" fmla="*/ 1073612 w 1310915"/>
                <a:gd name="connsiteY348" fmla="*/ 48707 h 376620"/>
                <a:gd name="connsiteX349" fmla="*/ 1078653 w 1310915"/>
                <a:gd name="connsiteY349" fmla="*/ 49067 h 376620"/>
                <a:gd name="connsiteX350" fmla="*/ 1082974 w 1310915"/>
                <a:gd name="connsiteY350" fmla="*/ 51589 h 376620"/>
                <a:gd name="connsiteX351" fmla="*/ 1084055 w 1310915"/>
                <a:gd name="connsiteY351" fmla="*/ 53390 h 376620"/>
                <a:gd name="connsiteX352" fmla="*/ 1095938 w 1310915"/>
                <a:gd name="connsiteY352" fmla="*/ 74645 h 376620"/>
                <a:gd name="connsiteX353" fmla="*/ 1103500 w 1310915"/>
                <a:gd name="connsiteY353" fmla="*/ 84733 h 376620"/>
                <a:gd name="connsiteX354" fmla="*/ 1112143 w 1310915"/>
                <a:gd name="connsiteY354" fmla="*/ 99863 h 376620"/>
                <a:gd name="connsiteX355" fmla="*/ 1122586 w 1310915"/>
                <a:gd name="connsiteY355" fmla="*/ 117516 h 376620"/>
                <a:gd name="connsiteX356" fmla="*/ 1162918 w 1310915"/>
                <a:gd name="connsiteY356" fmla="*/ 171554 h 376620"/>
                <a:gd name="connsiteX357" fmla="*/ 1172280 w 1310915"/>
                <a:gd name="connsiteY357" fmla="*/ 183443 h 376620"/>
                <a:gd name="connsiteX358" fmla="*/ 1212612 w 1310915"/>
                <a:gd name="connsiteY358" fmla="*/ 247928 h 376620"/>
                <a:gd name="connsiteX359" fmla="*/ 1215133 w 1310915"/>
                <a:gd name="connsiteY359" fmla="*/ 252251 h 376620"/>
                <a:gd name="connsiteX360" fmla="*/ 1231697 w 1310915"/>
                <a:gd name="connsiteY360" fmla="*/ 279631 h 376620"/>
                <a:gd name="connsiteX361" fmla="*/ 1257985 w 1310915"/>
                <a:gd name="connsiteY361" fmla="*/ 326104 h 376620"/>
                <a:gd name="connsiteX362" fmla="*/ 1259425 w 1310915"/>
                <a:gd name="connsiteY362" fmla="*/ 326104 h 376620"/>
                <a:gd name="connsiteX363" fmla="*/ 1260506 w 1310915"/>
                <a:gd name="connsiteY363" fmla="*/ 326104 h 376620"/>
                <a:gd name="connsiteX364" fmla="*/ 1264827 w 1310915"/>
                <a:gd name="connsiteY364" fmla="*/ 326104 h 376620"/>
                <a:gd name="connsiteX365" fmla="*/ 1262306 w 1310915"/>
                <a:gd name="connsiteY365" fmla="*/ 295842 h 376620"/>
                <a:gd name="connsiteX366" fmla="*/ 1259785 w 1310915"/>
                <a:gd name="connsiteY366" fmla="*/ 263419 h 376620"/>
                <a:gd name="connsiteX367" fmla="*/ 1261226 w 1310915"/>
                <a:gd name="connsiteY367" fmla="*/ 212263 h 376620"/>
                <a:gd name="connsiteX368" fmla="*/ 1262306 w 1310915"/>
                <a:gd name="connsiteY368" fmla="*/ 193170 h 376620"/>
                <a:gd name="connsiteX369" fmla="*/ 1262306 w 1310915"/>
                <a:gd name="connsiteY369" fmla="*/ 136609 h 376620"/>
                <a:gd name="connsiteX370" fmla="*/ 1264467 w 1310915"/>
                <a:gd name="connsiteY370" fmla="*/ 51229 h 376620"/>
                <a:gd name="connsiteX371" fmla="*/ 1267708 w 1310915"/>
                <a:gd name="connsiteY371" fmla="*/ 48347 h 376620"/>
                <a:gd name="connsiteX372" fmla="*/ 57455 w 1310915"/>
                <a:gd name="connsiteY372" fmla="*/ 48347 h 376620"/>
                <a:gd name="connsiteX373" fmla="*/ 60350 w 1310915"/>
                <a:gd name="connsiteY373" fmla="*/ 51226 h 376620"/>
                <a:gd name="connsiteX374" fmla="*/ 61798 w 1310915"/>
                <a:gd name="connsiteY374" fmla="*/ 69219 h 376620"/>
                <a:gd name="connsiteX375" fmla="*/ 63607 w 1310915"/>
                <a:gd name="connsiteY375" fmla="*/ 83613 h 376620"/>
                <a:gd name="connsiteX376" fmla="*/ 62522 w 1310915"/>
                <a:gd name="connsiteY376" fmla="*/ 115641 h 376620"/>
                <a:gd name="connsiteX377" fmla="*/ 62522 w 1310915"/>
                <a:gd name="connsiteY377" fmla="*/ 117080 h 376620"/>
                <a:gd name="connsiteX378" fmla="*/ 61436 w 1310915"/>
                <a:gd name="connsiteY378" fmla="*/ 176457 h 376620"/>
                <a:gd name="connsiteX379" fmla="*/ 61798 w 1310915"/>
                <a:gd name="connsiteY379" fmla="*/ 184374 h 376620"/>
                <a:gd name="connsiteX380" fmla="*/ 63245 w 1310915"/>
                <a:gd name="connsiteY380" fmla="*/ 244471 h 376620"/>
                <a:gd name="connsiteX381" fmla="*/ 63607 w 1310915"/>
                <a:gd name="connsiteY381" fmla="*/ 251668 h 376620"/>
                <a:gd name="connsiteX382" fmla="*/ 63969 w 1310915"/>
                <a:gd name="connsiteY382" fmla="*/ 285136 h 376620"/>
                <a:gd name="connsiteX383" fmla="*/ 63607 w 1310915"/>
                <a:gd name="connsiteY383" fmla="*/ 295212 h 376620"/>
                <a:gd name="connsiteX384" fmla="*/ 64331 w 1310915"/>
                <a:gd name="connsiteY384" fmla="*/ 317163 h 376620"/>
                <a:gd name="connsiteX385" fmla="*/ 99437 w 1310915"/>
                <a:gd name="connsiteY385" fmla="*/ 316084 h 376620"/>
                <a:gd name="connsiteX386" fmla="*/ 122238 w 1310915"/>
                <a:gd name="connsiteY386" fmla="*/ 315364 h 376620"/>
                <a:gd name="connsiteX387" fmla="*/ 161325 w 1310915"/>
                <a:gd name="connsiteY387" fmla="*/ 315724 h 376620"/>
                <a:gd name="connsiteX388" fmla="*/ 187383 w 1310915"/>
                <a:gd name="connsiteY388" fmla="*/ 316084 h 376620"/>
                <a:gd name="connsiteX389" fmla="*/ 191726 w 1310915"/>
                <a:gd name="connsiteY389" fmla="*/ 320762 h 376620"/>
                <a:gd name="connsiteX390" fmla="*/ 187383 w 1310915"/>
                <a:gd name="connsiteY390" fmla="*/ 325800 h 376620"/>
                <a:gd name="connsiteX391" fmla="*/ 159877 w 1310915"/>
                <a:gd name="connsiteY391" fmla="*/ 325440 h 376620"/>
                <a:gd name="connsiteX392" fmla="*/ 117171 w 1310915"/>
                <a:gd name="connsiteY392" fmla="*/ 325080 h 376620"/>
                <a:gd name="connsiteX393" fmla="*/ 103780 w 1310915"/>
                <a:gd name="connsiteY393" fmla="*/ 325080 h 376620"/>
                <a:gd name="connsiteX394" fmla="*/ 81341 w 1310915"/>
                <a:gd name="connsiteY394" fmla="*/ 325440 h 376620"/>
                <a:gd name="connsiteX395" fmla="*/ 73379 w 1310915"/>
                <a:gd name="connsiteY395" fmla="*/ 325800 h 376620"/>
                <a:gd name="connsiteX396" fmla="*/ 57455 w 1310915"/>
                <a:gd name="connsiteY396" fmla="*/ 323281 h 376620"/>
                <a:gd name="connsiteX397" fmla="*/ 55283 w 1310915"/>
                <a:gd name="connsiteY397" fmla="*/ 319682 h 376620"/>
                <a:gd name="connsiteX398" fmla="*/ 56369 w 1310915"/>
                <a:gd name="connsiteY398" fmla="*/ 317523 h 376620"/>
                <a:gd name="connsiteX399" fmla="*/ 55283 w 1310915"/>
                <a:gd name="connsiteY399" fmla="*/ 279378 h 376620"/>
                <a:gd name="connsiteX400" fmla="*/ 55283 w 1310915"/>
                <a:gd name="connsiteY400" fmla="*/ 257066 h 376620"/>
                <a:gd name="connsiteX401" fmla="*/ 54559 w 1310915"/>
                <a:gd name="connsiteY401" fmla="*/ 239073 h 376620"/>
                <a:gd name="connsiteX402" fmla="*/ 53112 w 1310915"/>
                <a:gd name="connsiteY402" fmla="*/ 184374 h 376620"/>
                <a:gd name="connsiteX403" fmla="*/ 53112 w 1310915"/>
                <a:gd name="connsiteY403" fmla="*/ 181495 h 376620"/>
                <a:gd name="connsiteX404" fmla="*/ 54197 w 1310915"/>
                <a:gd name="connsiteY404" fmla="*/ 111322 h 376620"/>
                <a:gd name="connsiteX405" fmla="*/ 54197 w 1310915"/>
                <a:gd name="connsiteY405" fmla="*/ 83253 h 376620"/>
                <a:gd name="connsiteX406" fmla="*/ 54559 w 1310915"/>
                <a:gd name="connsiteY406" fmla="*/ 50506 h 376620"/>
                <a:gd name="connsiteX407" fmla="*/ 57455 w 1310915"/>
                <a:gd name="connsiteY407" fmla="*/ 48347 h 376620"/>
                <a:gd name="connsiteX408" fmla="*/ 726984 w 1310915"/>
                <a:gd name="connsiteY408" fmla="*/ 35679 h 376620"/>
                <a:gd name="connsiteX409" fmla="*/ 648960 w 1310915"/>
                <a:gd name="connsiteY409" fmla="*/ 58687 h 376620"/>
                <a:gd name="connsiteX410" fmla="*/ 597904 w 1310915"/>
                <a:gd name="connsiteY410" fmla="*/ 254613 h 376620"/>
                <a:gd name="connsiteX411" fmla="*/ 602578 w 1310915"/>
                <a:gd name="connsiteY411" fmla="*/ 265038 h 376620"/>
                <a:gd name="connsiteX412" fmla="*/ 625230 w 1310915"/>
                <a:gd name="connsiteY412" fmla="*/ 302426 h 376620"/>
                <a:gd name="connsiteX413" fmla="*/ 626308 w 1310915"/>
                <a:gd name="connsiteY413" fmla="*/ 303505 h 376620"/>
                <a:gd name="connsiteX414" fmla="*/ 667298 w 1310915"/>
                <a:gd name="connsiteY414" fmla="*/ 336938 h 376620"/>
                <a:gd name="connsiteX415" fmla="*/ 734175 w 1310915"/>
                <a:gd name="connsiteY415" fmla="*/ 352756 h 376620"/>
                <a:gd name="connsiteX416" fmla="*/ 778760 w 1310915"/>
                <a:gd name="connsiteY416" fmla="*/ 347004 h 376620"/>
                <a:gd name="connsiteX417" fmla="*/ 866132 w 1310915"/>
                <a:gd name="connsiteY417" fmla="*/ 284451 h 376620"/>
                <a:gd name="connsiteX418" fmla="*/ 891660 w 1310915"/>
                <a:gd name="connsiteY418" fmla="*/ 239874 h 376620"/>
                <a:gd name="connsiteX419" fmla="*/ 895256 w 1310915"/>
                <a:gd name="connsiteY419" fmla="*/ 208238 h 376620"/>
                <a:gd name="connsiteX420" fmla="*/ 896334 w 1310915"/>
                <a:gd name="connsiteY420" fmla="*/ 190982 h 376620"/>
                <a:gd name="connsiteX421" fmla="*/ 845637 w 1310915"/>
                <a:gd name="connsiteY421" fmla="*/ 190623 h 376620"/>
                <a:gd name="connsiteX422" fmla="*/ 783074 w 1310915"/>
                <a:gd name="connsiteY422" fmla="*/ 190263 h 376620"/>
                <a:gd name="connsiteX423" fmla="*/ 742085 w 1310915"/>
                <a:gd name="connsiteY423" fmla="*/ 190623 h 376620"/>
                <a:gd name="connsiteX424" fmla="*/ 742804 w 1310915"/>
                <a:gd name="connsiteY424" fmla="*/ 204643 h 376620"/>
                <a:gd name="connsiteX425" fmla="*/ 742804 w 1310915"/>
                <a:gd name="connsiteY425" fmla="*/ 213630 h 376620"/>
                <a:gd name="connsiteX426" fmla="*/ 744602 w 1310915"/>
                <a:gd name="connsiteY426" fmla="*/ 225494 h 376620"/>
                <a:gd name="connsiteX427" fmla="*/ 746400 w 1310915"/>
                <a:gd name="connsiteY427" fmla="*/ 245985 h 376620"/>
                <a:gd name="connsiteX428" fmla="*/ 778760 w 1310915"/>
                <a:gd name="connsiteY428" fmla="*/ 244907 h 376620"/>
                <a:gd name="connsiteX429" fmla="*/ 792782 w 1310915"/>
                <a:gd name="connsiteY429" fmla="*/ 244907 h 376620"/>
                <a:gd name="connsiteX430" fmla="*/ 813637 w 1310915"/>
                <a:gd name="connsiteY430" fmla="*/ 244907 h 376620"/>
                <a:gd name="connsiteX431" fmla="*/ 821547 w 1310915"/>
                <a:gd name="connsiteY431" fmla="*/ 247423 h 376620"/>
                <a:gd name="connsiteX432" fmla="*/ 821187 w 1310915"/>
                <a:gd name="connsiteY432" fmla="*/ 253175 h 376620"/>
                <a:gd name="connsiteX433" fmla="*/ 742445 w 1310915"/>
                <a:gd name="connsiteY433" fmla="*/ 296315 h 376620"/>
                <a:gd name="connsiteX434" fmla="*/ 639252 w 1310915"/>
                <a:gd name="connsiteY434" fmla="*/ 214709 h 376620"/>
                <a:gd name="connsiteX435" fmla="*/ 683118 w 1310915"/>
                <a:gd name="connsiteY435" fmla="*/ 106141 h 376620"/>
                <a:gd name="connsiteX436" fmla="*/ 734175 w 1310915"/>
                <a:gd name="connsiteY436" fmla="*/ 92120 h 376620"/>
                <a:gd name="connsiteX437" fmla="*/ 748198 w 1310915"/>
                <a:gd name="connsiteY437" fmla="*/ 92839 h 376620"/>
                <a:gd name="connsiteX438" fmla="*/ 781277 w 1310915"/>
                <a:gd name="connsiteY438" fmla="*/ 99670 h 376620"/>
                <a:gd name="connsiteX439" fmla="*/ 799254 w 1310915"/>
                <a:gd name="connsiteY439" fmla="*/ 111533 h 376620"/>
                <a:gd name="connsiteX440" fmla="*/ 803929 w 1310915"/>
                <a:gd name="connsiteY440" fmla="*/ 115847 h 376620"/>
                <a:gd name="connsiteX441" fmla="*/ 822626 w 1310915"/>
                <a:gd name="connsiteY441" fmla="*/ 96794 h 376620"/>
                <a:gd name="connsiteX442" fmla="*/ 844199 w 1310915"/>
                <a:gd name="connsiteY442" fmla="*/ 74864 h 376620"/>
                <a:gd name="connsiteX443" fmla="*/ 828019 w 1310915"/>
                <a:gd name="connsiteY443" fmla="*/ 63001 h 376620"/>
                <a:gd name="connsiteX444" fmla="*/ 806446 w 1310915"/>
                <a:gd name="connsiteY444" fmla="*/ 48981 h 376620"/>
                <a:gd name="connsiteX445" fmla="*/ 757187 w 1310915"/>
                <a:gd name="connsiteY445" fmla="*/ 38196 h 376620"/>
                <a:gd name="connsiteX446" fmla="*/ 748198 w 1310915"/>
                <a:gd name="connsiteY446" fmla="*/ 37117 h 376620"/>
                <a:gd name="connsiteX447" fmla="*/ 726984 w 1310915"/>
                <a:gd name="connsiteY447" fmla="*/ 35679 h 376620"/>
                <a:gd name="connsiteX448" fmla="*/ 936753 w 1310915"/>
                <a:gd name="connsiteY448" fmla="*/ 34596 h 376620"/>
                <a:gd name="connsiteX449" fmla="*/ 939614 w 1310915"/>
                <a:gd name="connsiteY449" fmla="*/ 194142 h 376620"/>
                <a:gd name="connsiteX450" fmla="*/ 939256 w 1310915"/>
                <a:gd name="connsiteY450" fmla="*/ 251277 h 376620"/>
                <a:gd name="connsiteX451" fmla="*/ 939256 w 1310915"/>
                <a:gd name="connsiteY451" fmla="*/ 273197 h 376620"/>
                <a:gd name="connsiteX452" fmla="*/ 938899 w 1310915"/>
                <a:gd name="connsiteY452" fmla="*/ 297991 h 376620"/>
                <a:gd name="connsiteX453" fmla="*/ 939971 w 1310915"/>
                <a:gd name="connsiteY453" fmla="*/ 351892 h 376620"/>
                <a:gd name="connsiteX454" fmla="*/ 946407 w 1310915"/>
                <a:gd name="connsiteY454" fmla="*/ 351892 h 376620"/>
                <a:gd name="connsiteX455" fmla="*/ 963569 w 1310915"/>
                <a:gd name="connsiteY455" fmla="*/ 352251 h 376620"/>
                <a:gd name="connsiteX456" fmla="*/ 980016 w 1310915"/>
                <a:gd name="connsiteY456" fmla="*/ 352251 h 376620"/>
                <a:gd name="connsiteX457" fmla="*/ 993961 w 1310915"/>
                <a:gd name="connsiteY457" fmla="*/ 351892 h 376620"/>
                <a:gd name="connsiteX458" fmla="*/ 993961 w 1310915"/>
                <a:gd name="connsiteY458" fmla="*/ 308771 h 376620"/>
                <a:gd name="connsiteX459" fmla="*/ 994676 w 1310915"/>
                <a:gd name="connsiteY459" fmla="*/ 280743 h 376620"/>
                <a:gd name="connsiteX460" fmla="*/ 993961 w 1310915"/>
                <a:gd name="connsiteY460" fmla="*/ 191986 h 376620"/>
                <a:gd name="connsiteX461" fmla="*/ 992888 w 1310915"/>
                <a:gd name="connsiteY461" fmla="*/ 133414 h 376620"/>
                <a:gd name="connsiteX462" fmla="*/ 993246 w 1310915"/>
                <a:gd name="connsiteY462" fmla="*/ 35674 h 376620"/>
                <a:gd name="connsiteX463" fmla="*/ 981089 w 1310915"/>
                <a:gd name="connsiteY463" fmla="*/ 36034 h 376620"/>
                <a:gd name="connsiteX464" fmla="*/ 963927 w 1310915"/>
                <a:gd name="connsiteY464" fmla="*/ 36393 h 376620"/>
                <a:gd name="connsiteX465" fmla="*/ 936753 w 1310915"/>
                <a:gd name="connsiteY465" fmla="*/ 34596 h 376620"/>
                <a:gd name="connsiteX466" fmla="*/ 371177 w 1310915"/>
                <a:gd name="connsiteY466" fmla="*/ 33748 h 376620"/>
                <a:gd name="connsiteX467" fmla="*/ 329849 w 1310915"/>
                <a:gd name="connsiteY467" fmla="*/ 40228 h 376620"/>
                <a:gd name="connsiteX468" fmla="*/ 273069 w 1310915"/>
                <a:gd name="connsiteY468" fmla="*/ 76952 h 376620"/>
                <a:gd name="connsiteX469" fmla="*/ 268397 w 1310915"/>
                <a:gd name="connsiteY469" fmla="*/ 81992 h 376620"/>
                <a:gd name="connsiteX470" fmla="*/ 231741 w 1310915"/>
                <a:gd name="connsiteY470" fmla="*/ 133477 h 376620"/>
                <a:gd name="connsiteX471" fmla="*/ 219881 w 1310915"/>
                <a:gd name="connsiteY471" fmla="*/ 185322 h 376620"/>
                <a:gd name="connsiteX472" fmla="*/ 219881 w 1310915"/>
                <a:gd name="connsiteY472" fmla="*/ 193963 h 376620"/>
                <a:gd name="connsiteX473" fmla="*/ 237850 w 1310915"/>
                <a:gd name="connsiteY473" fmla="*/ 251209 h 376620"/>
                <a:gd name="connsiteX474" fmla="*/ 246475 w 1310915"/>
                <a:gd name="connsiteY474" fmla="*/ 266330 h 376620"/>
                <a:gd name="connsiteX475" fmla="*/ 271631 w 1310915"/>
                <a:gd name="connsiteY475" fmla="*/ 304854 h 376620"/>
                <a:gd name="connsiteX476" fmla="*/ 327693 w 1310915"/>
                <a:gd name="connsiteY476" fmla="*/ 339057 h 376620"/>
                <a:gd name="connsiteX477" fmla="*/ 333443 w 1310915"/>
                <a:gd name="connsiteY477" fmla="*/ 340858 h 376620"/>
                <a:gd name="connsiteX478" fmla="*/ 388786 w 1310915"/>
                <a:gd name="connsiteY478" fmla="*/ 352739 h 376620"/>
                <a:gd name="connsiteX479" fmla="*/ 395255 w 1310915"/>
                <a:gd name="connsiteY479" fmla="*/ 352379 h 376620"/>
                <a:gd name="connsiteX480" fmla="*/ 507738 w 1310915"/>
                <a:gd name="connsiteY480" fmla="*/ 280732 h 376620"/>
                <a:gd name="connsiteX481" fmla="*/ 525347 w 1310915"/>
                <a:gd name="connsiteY481" fmla="*/ 150399 h 376620"/>
                <a:gd name="connsiteX482" fmla="*/ 524988 w 1310915"/>
                <a:gd name="connsiteY482" fmla="*/ 148959 h 376620"/>
                <a:gd name="connsiteX483" fmla="*/ 514566 w 1310915"/>
                <a:gd name="connsiteY483" fmla="*/ 119076 h 376620"/>
                <a:gd name="connsiteX484" fmla="*/ 507738 w 1310915"/>
                <a:gd name="connsiteY484" fmla="*/ 107915 h 376620"/>
                <a:gd name="connsiteX485" fmla="*/ 500191 w 1310915"/>
                <a:gd name="connsiteY485" fmla="*/ 94594 h 376620"/>
                <a:gd name="connsiteX486" fmla="*/ 453832 w 1310915"/>
                <a:gd name="connsiteY486" fmla="*/ 53910 h 376620"/>
                <a:gd name="connsiteX487" fmla="*/ 371177 w 1310915"/>
                <a:gd name="connsiteY487" fmla="*/ 33748 h 376620"/>
                <a:gd name="connsiteX488" fmla="*/ 1033221 w 1310915"/>
                <a:gd name="connsiteY488" fmla="*/ 32688 h 376620"/>
                <a:gd name="connsiteX489" fmla="*/ 1033582 w 1310915"/>
                <a:gd name="connsiteY489" fmla="*/ 99075 h 376620"/>
                <a:gd name="connsiteX490" fmla="*/ 1034302 w 1310915"/>
                <a:gd name="connsiteY490" fmla="*/ 178811 h 376620"/>
                <a:gd name="connsiteX491" fmla="*/ 1034662 w 1310915"/>
                <a:gd name="connsiteY491" fmla="*/ 184944 h 376620"/>
                <a:gd name="connsiteX492" fmla="*/ 1033582 w 1310915"/>
                <a:gd name="connsiteY492" fmla="*/ 269010 h 376620"/>
                <a:gd name="connsiteX493" fmla="*/ 1032861 w 1310915"/>
                <a:gd name="connsiteY493" fmla="*/ 288132 h 376620"/>
                <a:gd name="connsiteX494" fmla="*/ 1032861 w 1310915"/>
                <a:gd name="connsiteY494" fmla="*/ 352714 h 376620"/>
                <a:gd name="connsiteX495" fmla="*/ 1040425 w 1310915"/>
                <a:gd name="connsiteY495" fmla="*/ 352714 h 376620"/>
                <a:gd name="connsiteX496" fmla="*/ 1047989 w 1310915"/>
                <a:gd name="connsiteY496" fmla="*/ 352714 h 376620"/>
                <a:gd name="connsiteX497" fmla="*/ 1088689 w 1310915"/>
                <a:gd name="connsiteY497" fmla="*/ 353075 h 376620"/>
                <a:gd name="connsiteX498" fmla="*/ 1089409 w 1310915"/>
                <a:gd name="connsiteY498" fmla="*/ 319882 h 376620"/>
                <a:gd name="connsiteX499" fmla="*/ 1089049 w 1310915"/>
                <a:gd name="connsiteY499" fmla="*/ 243393 h 376620"/>
                <a:gd name="connsiteX500" fmla="*/ 1091210 w 1310915"/>
                <a:gd name="connsiteY500" fmla="*/ 129742 h 376620"/>
                <a:gd name="connsiteX501" fmla="*/ 1093731 w 1310915"/>
                <a:gd name="connsiteY501" fmla="*/ 126495 h 376620"/>
                <a:gd name="connsiteX502" fmla="*/ 1098413 w 1310915"/>
                <a:gd name="connsiteY502" fmla="*/ 127578 h 376620"/>
                <a:gd name="connsiteX503" fmla="*/ 1099494 w 1310915"/>
                <a:gd name="connsiteY503" fmla="*/ 130464 h 376620"/>
                <a:gd name="connsiteX504" fmla="*/ 1099494 w 1310915"/>
                <a:gd name="connsiteY504" fmla="*/ 132990 h 376620"/>
                <a:gd name="connsiteX505" fmla="*/ 1105617 w 1310915"/>
                <a:gd name="connsiteY505" fmla="*/ 144896 h 376620"/>
                <a:gd name="connsiteX506" fmla="*/ 1111740 w 1310915"/>
                <a:gd name="connsiteY506" fmla="*/ 156441 h 376620"/>
                <a:gd name="connsiteX507" fmla="*/ 1126867 w 1310915"/>
                <a:gd name="connsiteY507" fmla="*/ 182779 h 376620"/>
                <a:gd name="connsiteX508" fmla="*/ 1137312 w 1310915"/>
                <a:gd name="connsiteY508" fmla="*/ 199737 h 376620"/>
                <a:gd name="connsiteX509" fmla="*/ 1144875 w 1310915"/>
                <a:gd name="connsiteY509" fmla="*/ 210200 h 376620"/>
                <a:gd name="connsiteX510" fmla="*/ 1155681 w 1310915"/>
                <a:gd name="connsiteY510" fmla="*/ 231126 h 376620"/>
                <a:gd name="connsiteX511" fmla="*/ 1159282 w 1310915"/>
                <a:gd name="connsiteY511" fmla="*/ 238703 h 376620"/>
                <a:gd name="connsiteX512" fmla="*/ 1182694 w 1310915"/>
                <a:gd name="connsiteY512" fmla="*/ 279112 h 376620"/>
                <a:gd name="connsiteX513" fmla="*/ 1194939 w 1310915"/>
                <a:gd name="connsiteY513" fmla="*/ 299316 h 376620"/>
                <a:gd name="connsiteX514" fmla="*/ 1204664 w 1310915"/>
                <a:gd name="connsiteY514" fmla="*/ 318078 h 376620"/>
                <a:gd name="connsiteX515" fmla="*/ 1226635 w 1310915"/>
                <a:gd name="connsiteY515" fmla="*/ 353797 h 376620"/>
                <a:gd name="connsiteX516" fmla="*/ 1299750 w 1310915"/>
                <a:gd name="connsiteY516" fmla="*/ 350189 h 376620"/>
                <a:gd name="connsiteX517" fmla="*/ 1297589 w 1310915"/>
                <a:gd name="connsiteY517" fmla="*/ 314470 h 376620"/>
                <a:gd name="connsiteX518" fmla="*/ 1295067 w 1310915"/>
                <a:gd name="connsiteY518" fmla="*/ 276947 h 376620"/>
                <a:gd name="connsiteX519" fmla="*/ 1296508 w 1310915"/>
                <a:gd name="connsiteY519" fmla="*/ 217055 h 376620"/>
                <a:gd name="connsiteX520" fmla="*/ 1297589 w 1310915"/>
                <a:gd name="connsiteY520" fmla="*/ 194686 h 376620"/>
                <a:gd name="connsiteX521" fmla="*/ 1297229 w 1310915"/>
                <a:gd name="connsiteY521" fmla="*/ 128660 h 376620"/>
                <a:gd name="connsiteX522" fmla="*/ 1299029 w 1310915"/>
                <a:gd name="connsiteY522" fmla="*/ 35575 h 376620"/>
                <a:gd name="connsiteX523" fmla="*/ 1238520 w 1310915"/>
                <a:gd name="connsiteY523" fmla="*/ 33049 h 376620"/>
                <a:gd name="connsiteX524" fmla="*/ 1238520 w 1310915"/>
                <a:gd name="connsiteY524" fmla="*/ 65881 h 376620"/>
                <a:gd name="connsiteX525" fmla="*/ 1238160 w 1310915"/>
                <a:gd name="connsiteY525" fmla="*/ 88612 h 376620"/>
                <a:gd name="connsiteX526" fmla="*/ 1238520 w 1310915"/>
                <a:gd name="connsiteY526" fmla="*/ 117836 h 376620"/>
                <a:gd name="connsiteX527" fmla="*/ 1239241 w 1310915"/>
                <a:gd name="connsiteY527" fmla="*/ 149225 h 376620"/>
                <a:gd name="connsiteX528" fmla="*/ 1241042 w 1310915"/>
                <a:gd name="connsiteY528" fmla="*/ 183862 h 376620"/>
                <a:gd name="connsiteX529" fmla="*/ 1240681 w 1310915"/>
                <a:gd name="connsiteY529" fmla="*/ 251691 h 376620"/>
                <a:gd name="connsiteX530" fmla="*/ 1239961 w 1310915"/>
                <a:gd name="connsiteY530" fmla="*/ 256382 h 376620"/>
                <a:gd name="connsiteX531" fmla="*/ 1235279 w 1310915"/>
                <a:gd name="connsiteY531" fmla="*/ 258907 h 376620"/>
                <a:gd name="connsiteX532" fmla="*/ 1230957 w 1310915"/>
                <a:gd name="connsiteY532" fmla="*/ 256021 h 376620"/>
                <a:gd name="connsiteX533" fmla="*/ 1158562 w 1310915"/>
                <a:gd name="connsiteY533" fmla="*/ 127578 h 376620"/>
                <a:gd name="connsiteX534" fmla="*/ 1120384 w 1310915"/>
                <a:gd name="connsiteY534" fmla="*/ 66964 h 376620"/>
                <a:gd name="connsiteX535" fmla="*/ 1114261 w 1310915"/>
                <a:gd name="connsiteY535" fmla="*/ 55779 h 376620"/>
                <a:gd name="connsiteX536" fmla="*/ 1103816 w 1310915"/>
                <a:gd name="connsiteY536" fmla="*/ 34131 h 376620"/>
                <a:gd name="connsiteX537" fmla="*/ 1080405 w 1310915"/>
                <a:gd name="connsiteY537" fmla="*/ 34131 h 376620"/>
                <a:gd name="connsiteX538" fmla="*/ 1033221 w 1310915"/>
                <a:gd name="connsiteY538" fmla="*/ 32688 h 376620"/>
                <a:gd name="connsiteX539" fmla="*/ 25564 w 1310915"/>
                <a:gd name="connsiteY539" fmla="*/ 31215 h 376620"/>
                <a:gd name="connsiteX540" fmla="*/ 27717 w 1310915"/>
                <a:gd name="connsiteY540" fmla="*/ 48112 h 376620"/>
                <a:gd name="connsiteX541" fmla="*/ 29870 w 1310915"/>
                <a:gd name="connsiteY541" fmla="*/ 65727 h 376620"/>
                <a:gd name="connsiteX542" fmla="*/ 28434 w 1310915"/>
                <a:gd name="connsiteY542" fmla="*/ 104912 h 376620"/>
                <a:gd name="connsiteX543" fmla="*/ 28434 w 1310915"/>
                <a:gd name="connsiteY543" fmla="*/ 107069 h 376620"/>
                <a:gd name="connsiteX544" fmla="*/ 26999 w 1310915"/>
                <a:gd name="connsiteY544" fmla="*/ 179328 h 376620"/>
                <a:gd name="connsiteX545" fmla="*/ 27358 w 1310915"/>
                <a:gd name="connsiteY545" fmla="*/ 189394 h 376620"/>
                <a:gd name="connsiteX546" fmla="*/ 29152 w 1310915"/>
                <a:gd name="connsiteY546" fmla="*/ 263091 h 376620"/>
                <a:gd name="connsiteX547" fmla="*/ 29511 w 1310915"/>
                <a:gd name="connsiteY547" fmla="*/ 271719 h 376620"/>
                <a:gd name="connsiteX548" fmla="*/ 29870 w 1310915"/>
                <a:gd name="connsiteY548" fmla="*/ 312702 h 376620"/>
                <a:gd name="connsiteX549" fmla="*/ 29870 w 1310915"/>
                <a:gd name="connsiteY549" fmla="*/ 324925 h 376620"/>
                <a:gd name="connsiteX550" fmla="*/ 30587 w 1310915"/>
                <a:gd name="connsiteY550" fmla="*/ 351887 h 376620"/>
                <a:gd name="connsiteX551" fmla="*/ 42788 w 1310915"/>
                <a:gd name="connsiteY551" fmla="*/ 352246 h 376620"/>
                <a:gd name="connsiteX552" fmla="*/ 82260 w 1310915"/>
                <a:gd name="connsiteY552" fmla="*/ 350808 h 376620"/>
                <a:gd name="connsiteX553" fmla="*/ 114556 w 1310915"/>
                <a:gd name="connsiteY553" fmla="*/ 349370 h 376620"/>
                <a:gd name="connsiteX554" fmla="*/ 170535 w 1310915"/>
                <a:gd name="connsiteY554" fmla="*/ 350089 h 376620"/>
                <a:gd name="connsiteX555" fmla="*/ 200677 w 1310915"/>
                <a:gd name="connsiteY555" fmla="*/ 350808 h 376620"/>
                <a:gd name="connsiteX556" fmla="*/ 203907 w 1310915"/>
                <a:gd name="connsiteY556" fmla="*/ 294008 h 376620"/>
                <a:gd name="connsiteX557" fmla="*/ 183453 w 1310915"/>
                <a:gd name="connsiteY557" fmla="*/ 292210 h 376620"/>
                <a:gd name="connsiteX558" fmla="*/ 164793 w 1310915"/>
                <a:gd name="connsiteY558" fmla="*/ 292929 h 376620"/>
                <a:gd name="connsiteX559" fmla="*/ 147569 w 1310915"/>
                <a:gd name="connsiteY559" fmla="*/ 293289 h 376620"/>
                <a:gd name="connsiteX560" fmla="*/ 145775 w 1310915"/>
                <a:gd name="connsiteY560" fmla="*/ 293289 h 376620"/>
                <a:gd name="connsiteX561" fmla="*/ 107379 w 1310915"/>
                <a:gd name="connsiteY561" fmla="*/ 293648 h 376620"/>
                <a:gd name="connsiteX562" fmla="*/ 94819 w 1310915"/>
                <a:gd name="connsiteY562" fmla="*/ 293648 h 376620"/>
                <a:gd name="connsiteX563" fmla="*/ 90513 w 1310915"/>
                <a:gd name="connsiteY563" fmla="*/ 295805 h 376620"/>
                <a:gd name="connsiteX564" fmla="*/ 85131 w 1310915"/>
                <a:gd name="connsiteY564" fmla="*/ 290413 h 376620"/>
                <a:gd name="connsiteX565" fmla="*/ 83337 w 1310915"/>
                <a:gd name="connsiteY565" fmla="*/ 224625 h 376620"/>
                <a:gd name="connsiteX566" fmla="*/ 81542 w 1310915"/>
                <a:gd name="connsiteY566" fmla="*/ 157039 h 376620"/>
                <a:gd name="connsiteX567" fmla="*/ 85490 w 1310915"/>
                <a:gd name="connsiteY567" fmla="*/ 34091 h 376620"/>
                <a:gd name="connsiteX568" fmla="*/ 25564 w 1310915"/>
                <a:gd name="connsiteY568" fmla="*/ 31215 h 376620"/>
                <a:gd name="connsiteX569" fmla="*/ 996106 w 1310915"/>
                <a:gd name="connsiteY569" fmla="*/ 24535 h 376620"/>
                <a:gd name="connsiteX570" fmla="*/ 996463 w 1310915"/>
                <a:gd name="connsiteY570" fmla="*/ 24535 h 376620"/>
                <a:gd name="connsiteX571" fmla="*/ 998966 w 1310915"/>
                <a:gd name="connsiteY571" fmla="*/ 24894 h 376620"/>
                <a:gd name="connsiteX572" fmla="*/ 1001827 w 1310915"/>
                <a:gd name="connsiteY572" fmla="*/ 28487 h 376620"/>
                <a:gd name="connsiteX573" fmla="*/ 1002542 w 1310915"/>
                <a:gd name="connsiteY573" fmla="*/ 77357 h 376620"/>
                <a:gd name="connsiteX574" fmla="*/ 1001827 w 1310915"/>
                <a:gd name="connsiteY574" fmla="*/ 110417 h 376620"/>
                <a:gd name="connsiteX575" fmla="*/ 1003614 w 1310915"/>
                <a:gd name="connsiteY575" fmla="*/ 145272 h 376620"/>
                <a:gd name="connsiteX576" fmla="*/ 1005045 w 1310915"/>
                <a:gd name="connsiteY576" fmla="*/ 192346 h 376620"/>
                <a:gd name="connsiteX577" fmla="*/ 1005760 w 1310915"/>
                <a:gd name="connsiteY577" fmla="*/ 273915 h 376620"/>
                <a:gd name="connsiteX578" fmla="*/ 1004687 w 1310915"/>
                <a:gd name="connsiteY578" fmla="*/ 306256 h 376620"/>
                <a:gd name="connsiteX579" fmla="*/ 1004687 w 1310915"/>
                <a:gd name="connsiteY579" fmla="*/ 353329 h 376620"/>
                <a:gd name="connsiteX580" fmla="*/ 1005760 w 1310915"/>
                <a:gd name="connsiteY580" fmla="*/ 358000 h 376620"/>
                <a:gd name="connsiteX581" fmla="*/ 1002184 w 1310915"/>
                <a:gd name="connsiteY581" fmla="*/ 361234 h 376620"/>
                <a:gd name="connsiteX582" fmla="*/ 986810 w 1310915"/>
                <a:gd name="connsiteY582" fmla="*/ 362312 h 376620"/>
                <a:gd name="connsiteX583" fmla="*/ 979659 w 1310915"/>
                <a:gd name="connsiteY583" fmla="*/ 362312 h 376620"/>
                <a:gd name="connsiteX584" fmla="*/ 972508 w 1310915"/>
                <a:gd name="connsiteY584" fmla="*/ 361953 h 376620"/>
                <a:gd name="connsiteX585" fmla="*/ 971078 w 1310915"/>
                <a:gd name="connsiteY585" fmla="*/ 362312 h 376620"/>
                <a:gd name="connsiteX586" fmla="*/ 959994 w 1310915"/>
                <a:gd name="connsiteY586" fmla="*/ 362312 h 376620"/>
                <a:gd name="connsiteX587" fmla="*/ 931390 w 1310915"/>
                <a:gd name="connsiteY587" fmla="*/ 361234 h 376620"/>
                <a:gd name="connsiteX588" fmla="*/ 927457 w 1310915"/>
                <a:gd name="connsiteY588" fmla="*/ 357282 h 376620"/>
                <a:gd name="connsiteX589" fmla="*/ 929245 w 1310915"/>
                <a:gd name="connsiteY589" fmla="*/ 353329 h 376620"/>
                <a:gd name="connsiteX590" fmla="*/ 927815 w 1310915"/>
                <a:gd name="connsiteY590" fmla="*/ 301584 h 376620"/>
                <a:gd name="connsiteX591" fmla="*/ 928172 w 1310915"/>
                <a:gd name="connsiteY591" fmla="*/ 280024 h 376620"/>
                <a:gd name="connsiteX592" fmla="*/ 928172 w 1310915"/>
                <a:gd name="connsiteY592" fmla="*/ 254152 h 376620"/>
                <a:gd name="connsiteX593" fmla="*/ 928530 w 1310915"/>
                <a:gd name="connsiteY593" fmla="*/ 193783 h 376620"/>
                <a:gd name="connsiteX594" fmla="*/ 928172 w 1310915"/>
                <a:gd name="connsiteY594" fmla="*/ 118681 h 376620"/>
                <a:gd name="connsiteX595" fmla="*/ 928530 w 1310915"/>
                <a:gd name="connsiteY595" fmla="*/ 32081 h 376620"/>
                <a:gd name="connsiteX596" fmla="*/ 927815 w 1310915"/>
                <a:gd name="connsiteY596" fmla="*/ 28128 h 376620"/>
                <a:gd name="connsiteX597" fmla="*/ 931390 w 1310915"/>
                <a:gd name="connsiteY597" fmla="*/ 24894 h 376620"/>
                <a:gd name="connsiteX598" fmla="*/ 931748 w 1310915"/>
                <a:gd name="connsiteY598" fmla="*/ 24894 h 376620"/>
                <a:gd name="connsiteX599" fmla="*/ 932105 w 1310915"/>
                <a:gd name="connsiteY599" fmla="*/ 27050 h 376620"/>
                <a:gd name="connsiteX600" fmla="*/ 932105 w 1310915"/>
                <a:gd name="connsiteY600" fmla="*/ 25972 h 376620"/>
                <a:gd name="connsiteX601" fmla="*/ 932105 w 1310915"/>
                <a:gd name="connsiteY601" fmla="*/ 24894 h 376620"/>
                <a:gd name="connsiteX602" fmla="*/ 933536 w 1310915"/>
                <a:gd name="connsiteY602" fmla="*/ 25253 h 376620"/>
                <a:gd name="connsiteX603" fmla="*/ 949983 w 1310915"/>
                <a:gd name="connsiteY603" fmla="*/ 25972 h 376620"/>
                <a:gd name="connsiteX604" fmla="*/ 973223 w 1310915"/>
                <a:gd name="connsiteY604" fmla="*/ 25253 h 376620"/>
                <a:gd name="connsiteX605" fmla="*/ 996106 w 1310915"/>
                <a:gd name="connsiteY605" fmla="*/ 24535 h 376620"/>
                <a:gd name="connsiteX606" fmla="*/ 727343 w 1310915"/>
                <a:gd name="connsiteY606" fmla="*/ 24535 h 376620"/>
                <a:gd name="connsiteX607" fmla="*/ 748557 w 1310915"/>
                <a:gd name="connsiteY607" fmla="*/ 25973 h 376620"/>
                <a:gd name="connsiteX608" fmla="*/ 764378 w 1310915"/>
                <a:gd name="connsiteY608" fmla="*/ 27770 h 376620"/>
                <a:gd name="connsiteX609" fmla="*/ 807165 w 1310915"/>
                <a:gd name="connsiteY609" fmla="*/ 36398 h 376620"/>
                <a:gd name="connsiteX610" fmla="*/ 835210 w 1310915"/>
                <a:gd name="connsiteY610" fmla="*/ 56171 h 376620"/>
                <a:gd name="connsiteX611" fmla="*/ 851390 w 1310915"/>
                <a:gd name="connsiteY611" fmla="*/ 68393 h 376620"/>
                <a:gd name="connsiteX612" fmla="*/ 857143 w 1310915"/>
                <a:gd name="connsiteY612" fmla="*/ 71269 h 376620"/>
                <a:gd name="connsiteX613" fmla="*/ 856424 w 1310915"/>
                <a:gd name="connsiteY613" fmla="*/ 76302 h 376620"/>
                <a:gd name="connsiteX614" fmla="*/ 828019 w 1310915"/>
                <a:gd name="connsiteY614" fmla="*/ 105422 h 376620"/>
                <a:gd name="connsiteX615" fmla="*/ 805367 w 1310915"/>
                <a:gd name="connsiteY615" fmla="*/ 126632 h 376620"/>
                <a:gd name="connsiteX616" fmla="*/ 798895 w 1310915"/>
                <a:gd name="connsiteY616" fmla="*/ 125913 h 376620"/>
                <a:gd name="connsiteX617" fmla="*/ 798535 w 1310915"/>
                <a:gd name="connsiteY617" fmla="*/ 122678 h 376620"/>
                <a:gd name="connsiteX618" fmla="*/ 791704 w 1310915"/>
                <a:gd name="connsiteY618" fmla="*/ 118364 h 376620"/>
                <a:gd name="connsiteX619" fmla="*/ 771928 w 1310915"/>
                <a:gd name="connsiteY619" fmla="*/ 108298 h 376620"/>
                <a:gd name="connsiteX620" fmla="*/ 741366 w 1310915"/>
                <a:gd name="connsiteY620" fmla="*/ 103624 h 376620"/>
                <a:gd name="connsiteX621" fmla="*/ 734175 w 1310915"/>
                <a:gd name="connsiteY621" fmla="*/ 103265 h 376620"/>
                <a:gd name="connsiteX622" fmla="*/ 685635 w 1310915"/>
                <a:gd name="connsiteY622" fmla="*/ 118364 h 376620"/>
                <a:gd name="connsiteX623" fmla="*/ 650039 w 1310915"/>
                <a:gd name="connsiteY623" fmla="*/ 212192 h 376620"/>
                <a:gd name="connsiteX624" fmla="*/ 734894 w 1310915"/>
                <a:gd name="connsiteY624" fmla="*/ 285889 h 376620"/>
                <a:gd name="connsiteX625" fmla="*/ 804288 w 1310915"/>
                <a:gd name="connsiteY625" fmla="*/ 256770 h 376620"/>
                <a:gd name="connsiteX626" fmla="*/ 803569 w 1310915"/>
                <a:gd name="connsiteY626" fmla="*/ 256770 h 376620"/>
                <a:gd name="connsiteX627" fmla="*/ 744602 w 1310915"/>
                <a:gd name="connsiteY627" fmla="*/ 254613 h 376620"/>
                <a:gd name="connsiteX628" fmla="*/ 740287 w 1310915"/>
                <a:gd name="connsiteY628" fmla="*/ 257130 h 376620"/>
                <a:gd name="connsiteX629" fmla="*/ 735973 w 1310915"/>
                <a:gd name="connsiteY629" fmla="*/ 254973 h 376620"/>
                <a:gd name="connsiteX630" fmla="*/ 734894 w 1310915"/>
                <a:gd name="connsiteY630" fmla="*/ 251378 h 376620"/>
                <a:gd name="connsiteX631" fmla="*/ 735254 w 1310915"/>
                <a:gd name="connsiteY631" fmla="*/ 251018 h 376620"/>
                <a:gd name="connsiteX632" fmla="*/ 735254 w 1310915"/>
                <a:gd name="connsiteY632" fmla="*/ 250299 h 376620"/>
                <a:gd name="connsiteX633" fmla="*/ 733815 w 1310915"/>
                <a:gd name="connsiteY633" fmla="*/ 228010 h 376620"/>
                <a:gd name="connsiteX634" fmla="*/ 732377 w 1310915"/>
                <a:gd name="connsiteY634" fmla="*/ 208597 h 376620"/>
                <a:gd name="connsiteX635" fmla="*/ 732018 w 1310915"/>
                <a:gd name="connsiteY635" fmla="*/ 203924 h 376620"/>
                <a:gd name="connsiteX636" fmla="*/ 733815 w 1310915"/>
                <a:gd name="connsiteY636" fmla="*/ 187387 h 376620"/>
                <a:gd name="connsiteX637" fmla="*/ 734175 w 1310915"/>
                <a:gd name="connsiteY637" fmla="*/ 184871 h 376620"/>
                <a:gd name="connsiteX638" fmla="*/ 736332 w 1310915"/>
                <a:gd name="connsiteY638" fmla="*/ 182714 h 376620"/>
                <a:gd name="connsiteX639" fmla="*/ 764018 w 1310915"/>
                <a:gd name="connsiteY639" fmla="*/ 180197 h 376620"/>
                <a:gd name="connsiteX640" fmla="*/ 769052 w 1310915"/>
                <a:gd name="connsiteY640" fmla="*/ 180197 h 376620"/>
                <a:gd name="connsiteX641" fmla="*/ 770130 w 1310915"/>
                <a:gd name="connsiteY641" fmla="*/ 180197 h 376620"/>
                <a:gd name="connsiteX642" fmla="*/ 802490 w 1310915"/>
                <a:gd name="connsiteY642" fmla="*/ 179478 h 376620"/>
                <a:gd name="connsiteX643" fmla="*/ 815794 w 1310915"/>
                <a:gd name="connsiteY643" fmla="*/ 179478 h 376620"/>
                <a:gd name="connsiteX644" fmla="*/ 841322 w 1310915"/>
                <a:gd name="connsiteY644" fmla="*/ 178759 h 376620"/>
                <a:gd name="connsiteX645" fmla="*/ 874401 w 1310915"/>
                <a:gd name="connsiteY645" fmla="*/ 179119 h 376620"/>
                <a:gd name="connsiteX646" fmla="*/ 903166 w 1310915"/>
                <a:gd name="connsiteY646" fmla="*/ 179478 h 376620"/>
                <a:gd name="connsiteX647" fmla="*/ 908200 w 1310915"/>
                <a:gd name="connsiteY647" fmla="*/ 182714 h 376620"/>
                <a:gd name="connsiteX648" fmla="*/ 907840 w 1310915"/>
                <a:gd name="connsiteY648" fmla="*/ 188825 h 376620"/>
                <a:gd name="connsiteX649" fmla="*/ 906402 w 1310915"/>
                <a:gd name="connsiteY649" fmla="*/ 209676 h 376620"/>
                <a:gd name="connsiteX650" fmla="*/ 900289 w 1310915"/>
                <a:gd name="connsiteY650" fmla="*/ 248502 h 376620"/>
                <a:gd name="connsiteX651" fmla="*/ 871525 w 1310915"/>
                <a:gd name="connsiteY651" fmla="*/ 295955 h 376620"/>
                <a:gd name="connsiteX652" fmla="*/ 775164 w 1310915"/>
                <a:gd name="connsiteY652" fmla="*/ 359586 h 376620"/>
                <a:gd name="connsiteX653" fmla="*/ 729501 w 1310915"/>
                <a:gd name="connsiteY653" fmla="*/ 363900 h 376620"/>
                <a:gd name="connsiteX654" fmla="*/ 661185 w 1310915"/>
                <a:gd name="connsiteY654" fmla="*/ 346644 h 376620"/>
                <a:gd name="connsiteX655" fmla="*/ 612286 w 1310915"/>
                <a:gd name="connsiteY655" fmla="*/ 305662 h 376620"/>
                <a:gd name="connsiteX656" fmla="*/ 588915 w 1310915"/>
                <a:gd name="connsiteY656" fmla="*/ 262882 h 376620"/>
                <a:gd name="connsiteX657" fmla="*/ 584960 w 1310915"/>
                <a:gd name="connsiteY657" fmla="*/ 254254 h 376620"/>
                <a:gd name="connsiteX658" fmla="*/ 574450 w 1310915"/>
                <a:gd name="connsiteY658" fmla="*/ 210381 h 376620"/>
                <a:gd name="connsiteX659" fmla="*/ 579501 w 1310915"/>
                <a:gd name="connsiteY659" fmla="*/ 249881 h 376620"/>
                <a:gd name="connsiteX660" fmla="*/ 577310 w 1310915"/>
                <a:gd name="connsiteY660" fmla="*/ 251327 h 376620"/>
                <a:gd name="connsiteX661" fmla="*/ 565626 w 1310915"/>
                <a:gd name="connsiteY661" fmla="*/ 167079 h 376620"/>
                <a:gd name="connsiteX662" fmla="*/ 596662 w 1310915"/>
                <a:gd name="connsiteY662" fmla="*/ 87170 h 376620"/>
                <a:gd name="connsiteX663" fmla="*/ 597758 w 1310915"/>
                <a:gd name="connsiteY663" fmla="*/ 87531 h 376620"/>
                <a:gd name="connsiteX664" fmla="*/ 577795 w 1310915"/>
                <a:gd name="connsiteY664" fmla="*/ 142582 h 376620"/>
                <a:gd name="connsiteX665" fmla="*/ 600482 w 1310915"/>
                <a:gd name="connsiteY665" fmla="*/ 91722 h 376620"/>
                <a:gd name="connsiteX666" fmla="*/ 638533 w 1310915"/>
                <a:gd name="connsiteY666" fmla="*/ 52935 h 376620"/>
                <a:gd name="connsiteX667" fmla="*/ 727343 w 1310915"/>
                <a:gd name="connsiteY667" fmla="*/ 24535 h 376620"/>
                <a:gd name="connsiteX668" fmla="*/ 12212 w 1310915"/>
                <a:gd name="connsiteY668" fmla="*/ 23512 h 376620"/>
                <a:gd name="connsiteX669" fmla="*/ 15509 w 1310915"/>
                <a:gd name="connsiteY669" fmla="*/ 23512 h 376620"/>
                <a:gd name="connsiteX670" fmla="*/ 14043 w 1310915"/>
                <a:gd name="connsiteY670" fmla="*/ 59024 h 376620"/>
                <a:gd name="connsiteX671" fmla="*/ 15509 w 1310915"/>
                <a:gd name="connsiteY671" fmla="*/ 94537 h 376620"/>
                <a:gd name="connsiteX672" fmla="*/ 14043 w 1310915"/>
                <a:gd name="connsiteY672" fmla="*/ 94537 h 376620"/>
                <a:gd name="connsiteX673" fmla="*/ 12212 w 1310915"/>
                <a:gd name="connsiteY673" fmla="*/ 23512 h 376620"/>
                <a:gd name="connsiteX674" fmla="*/ 0 w 1310915"/>
                <a:gd name="connsiteY674" fmla="*/ 23508 h 376620"/>
                <a:gd name="connsiteX675" fmla="*/ 3175 w 1310915"/>
                <a:gd name="connsiteY675" fmla="*/ 23508 h 376620"/>
                <a:gd name="connsiteX676" fmla="*/ 3572 w 1310915"/>
                <a:gd name="connsiteY676" fmla="*/ 67911 h 376620"/>
                <a:gd name="connsiteX677" fmla="*/ 1984 w 1310915"/>
                <a:gd name="connsiteY677" fmla="*/ 67911 h 376620"/>
                <a:gd name="connsiteX678" fmla="*/ 0 w 1310915"/>
                <a:gd name="connsiteY678" fmla="*/ 23508 h 376620"/>
                <a:gd name="connsiteX679" fmla="*/ 6985 w 1310915"/>
                <a:gd name="connsiteY679" fmla="*/ 23152 h 376620"/>
                <a:gd name="connsiteX680" fmla="*/ 9207 w 1310915"/>
                <a:gd name="connsiteY680" fmla="*/ 23152 h 376620"/>
                <a:gd name="connsiteX681" fmla="*/ 8255 w 1310915"/>
                <a:gd name="connsiteY681" fmla="*/ 75488 h 376620"/>
                <a:gd name="connsiteX682" fmla="*/ 6667 w 1310915"/>
                <a:gd name="connsiteY682" fmla="*/ 75488 h 376620"/>
                <a:gd name="connsiteX683" fmla="*/ 6985 w 1310915"/>
                <a:gd name="connsiteY683" fmla="*/ 23152 h 376620"/>
                <a:gd name="connsiteX684" fmla="*/ 1066718 w 1310915"/>
                <a:gd name="connsiteY684" fmla="*/ 22947 h 376620"/>
                <a:gd name="connsiteX685" fmla="*/ 1087608 w 1310915"/>
                <a:gd name="connsiteY685" fmla="*/ 23308 h 376620"/>
                <a:gd name="connsiteX686" fmla="*/ 1105617 w 1310915"/>
                <a:gd name="connsiteY686" fmla="*/ 23308 h 376620"/>
                <a:gd name="connsiteX687" fmla="*/ 1107778 w 1310915"/>
                <a:gd name="connsiteY687" fmla="*/ 23668 h 376620"/>
                <a:gd name="connsiteX688" fmla="*/ 1110659 w 1310915"/>
                <a:gd name="connsiteY688" fmla="*/ 26194 h 376620"/>
                <a:gd name="connsiteX689" fmla="*/ 1110659 w 1310915"/>
                <a:gd name="connsiteY689" fmla="*/ 30523 h 376620"/>
                <a:gd name="connsiteX690" fmla="*/ 1118223 w 1310915"/>
                <a:gd name="connsiteY690" fmla="*/ 42791 h 376620"/>
                <a:gd name="connsiteX691" fmla="*/ 1123985 w 1310915"/>
                <a:gd name="connsiteY691" fmla="*/ 51450 h 376620"/>
                <a:gd name="connsiteX692" fmla="*/ 1130469 w 1310915"/>
                <a:gd name="connsiteY692" fmla="*/ 64077 h 376620"/>
                <a:gd name="connsiteX693" fmla="*/ 1138392 w 1310915"/>
                <a:gd name="connsiteY693" fmla="*/ 78149 h 376620"/>
                <a:gd name="connsiteX694" fmla="*/ 1168647 w 1310915"/>
                <a:gd name="connsiteY694" fmla="*/ 122887 h 376620"/>
                <a:gd name="connsiteX695" fmla="*/ 1175490 w 1310915"/>
                <a:gd name="connsiteY695" fmla="*/ 132629 h 376620"/>
                <a:gd name="connsiteX696" fmla="*/ 1205745 w 1310915"/>
                <a:gd name="connsiteY696" fmla="*/ 186027 h 376620"/>
                <a:gd name="connsiteX697" fmla="*/ 1207546 w 1310915"/>
                <a:gd name="connsiteY697" fmla="*/ 189635 h 376620"/>
                <a:gd name="connsiteX698" fmla="*/ 1220152 w 1310915"/>
                <a:gd name="connsiteY698" fmla="*/ 212004 h 376620"/>
                <a:gd name="connsiteX699" fmla="*/ 1232037 w 1310915"/>
                <a:gd name="connsiteY699" fmla="*/ 233652 h 376620"/>
                <a:gd name="connsiteX700" fmla="*/ 1231317 w 1310915"/>
                <a:gd name="connsiteY700" fmla="*/ 214529 h 376620"/>
                <a:gd name="connsiteX701" fmla="*/ 1230597 w 1310915"/>
                <a:gd name="connsiteY701" fmla="*/ 201180 h 376620"/>
                <a:gd name="connsiteX702" fmla="*/ 1230236 w 1310915"/>
                <a:gd name="connsiteY702" fmla="*/ 187831 h 376620"/>
                <a:gd name="connsiteX703" fmla="*/ 1228796 w 1310915"/>
                <a:gd name="connsiteY703" fmla="*/ 142370 h 376620"/>
                <a:gd name="connsiteX704" fmla="*/ 1228796 w 1310915"/>
                <a:gd name="connsiteY704" fmla="*/ 138401 h 376620"/>
                <a:gd name="connsiteX705" fmla="*/ 1230597 w 1310915"/>
                <a:gd name="connsiteY705" fmla="*/ 30523 h 376620"/>
                <a:gd name="connsiteX706" fmla="*/ 1230957 w 1310915"/>
                <a:gd name="connsiteY706" fmla="*/ 26916 h 376620"/>
                <a:gd name="connsiteX707" fmla="*/ 1234558 w 1310915"/>
                <a:gd name="connsiteY707" fmla="*/ 24029 h 376620"/>
                <a:gd name="connsiteX708" fmla="*/ 1237080 w 1310915"/>
                <a:gd name="connsiteY708" fmla="*/ 25112 h 376620"/>
                <a:gd name="connsiteX709" fmla="*/ 1258690 w 1310915"/>
                <a:gd name="connsiteY709" fmla="*/ 24390 h 376620"/>
                <a:gd name="connsiteX710" fmla="*/ 1281021 w 1310915"/>
                <a:gd name="connsiteY710" fmla="*/ 24751 h 376620"/>
                <a:gd name="connsiteX711" fmla="*/ 1301551 w 1310915"/>
                <a:gd name="connsiteY711" fmla="*/ 25112 h 376620"/>
                <a:gd name="connsiteX712" fmla="*/ 1305873 w 1310915"/>
                <a:gd name="connsiteY712" fmla="*/ 27276 h 376620"/>
                <a:gd name="connsiteX713" fmla="*/ 1306593 w 1310915"/>
                <a:gd name="connsiteY713" fmla="*/ 31967 h 376620"/>
                <a:gd name="connsiteX714" fmla="*/ 1308034 w 1310915"/>
                <a:gd name="connsiteY714" fmla="*/ 86086 h 376620"/>
                <a:gd name="connsiteX715" fmla="*/ 1307674 w 1310915"/>
                <a:gd name="connsiteY715" fmla="*/ 109899 h 376620"/>
                <a:gd name="connsiteX716" fmla="*/ 1308394 w 1310915"/>
                <a:gd name="connsiteY716" fmla="*/ 139845 h 376620"/>
                <a:gd name="connsiteX717" fmla="*/ 1308394 w 1310915"/>
                <a:gd name="connsiteY717" fmla="*/ 195046 h 376620"/>
                <a:gd name="connsiteX718" fmla="*/ 1307313 w 1310915"/>
                <a:gd name="connsiteY718" fmla="*/ 217416 h 376620"/>
                <a:gd name="connsiteX719" fmla="*/ 1306233 w 1310915"/>
                <a:gd name="connsiteY719" fmla="*/ 276947 h 376620"/>
                <a:gd name="connsiteX720" fmla="*/ 1308394 w 1310915"/>
                <a:gd name="connsiteY720" fmla="*/ 309058 h 376620"/>
                <a:gd name="connsiteX721" fmla="*/ 1310915 w 1310915"/>
                <a:gd name="connsiteY721" fmla="*/ 356322 h 376620"/>
                <a:gd name="connsiteX722" fmla="*/ 1309474 w 1310915"/>
                <a:gd name="connsiteY722" fmla="*/ 360291 h 376620"/>
                <a:gd name="connsiteX723" fmla="*/ 1305873 w 1310915"/>
                <a:gd name="connsiteY723" fmla="*/ 361373 h 376620"/>
                <a:gd name="connsiteX724" fmla="*/ 1303712 w 1310915"/>
                <a:gd name="connsiteY724" fmla="*/ 361013 h 376620"/>
                <a:gd name="connsiteX725" fmla="*/ 1301911 w 1310915"/>
                <a:gd name="connsiteY725" fmla="*/ 361734 h 376620"/>
                <a:gd name="connsiteX726" fmla="*/ 1290745 w 1310915"/>
                <a:gd name="connsiteY726" fmla="*/ 362095 h 376620"/>
                <a:gd name="connsiteX727" fmla="*/ 1254728 w 1310915"/>
                <a:gd name="connsiteY727" fmla="*/ 363177 h 376620"/>
                <a:gd name="connsiteX728" fmla="*/ 1226635 w 1310915"/>
                <a:gd name="connsiteY728" fmla="*/ 361734 h 376620"/>
                <a:gd name="connsiteX729" fmla="*/ 1218711 w 1310915"/>
                <a:gd name="connsiteY729" fmla="*/ 361734 h 376620"/>
                <a:gd name="connsiteX730" fmla="*/ 1196740 w 1310915"/>
                <a:gd name="connsiteY730" fmla="*/ 327459 h 376620"/>
                <a:gd name="connsiteX731" fmla="*/ 1188096 w 1310915"/>
                <a:gd name="connsiteY731" fmla="*/ 310862 h 376620"/>
                <a:gd name="connsiteX732" fmla="*/ 1175130 w 1310915"/>
                <a:gd name="connsiteY732" fmla="*/ 288853 h 376620"/>
                <a:gd name="connsiteX733" fmla="*/ 1152439 w 1310915"/>
                <a:gd name="connsiteY733" fmla="*/ 249887 h 376620"/>
                <a:gd name="connsiteX734" fmla="*/ 1147397 w 1310915"/>
                <a:gd name="connsiteY734" fmla="*/ 239064 h 376620"/>
                <a:gd name="connsiteX735" fmla="*/ 1135151 w 1310915"/>
                <a:gd name="connsiteY735" fmla="*/ 215973 h 376620"/>
                <a:gd name="connsiteX736" fmla="*/ 1130469 w 1310915"/>
                <a:gd name="connsiteY736" fmla="*/ 210200 h 376620"/>
                <a:gd name="connsiteX737" fmla="*/ 1116782 w 1310915"/>
                <a:gd name="connsiteY737" fmla="*/ 188191 h 376620"/>
                <a:gd name="connsiteX738" fmla="*/ 1105617 w 1310915"/>
                <a:gd name="connsiteY738" fmla="*/ 167265 h 376620"/>
                <a:gd name="connsiteX739" fmla="*/ 1100574 w 1310915"/>
                <a:gd name="connsiteY739" fmla="*/ 158967 h 376620"/>
                <a:gd name="connsiteX740" fmla="*/ 1099854 w 1310915"/>
                <a:gd name="connsiteY740" fmla="*/ 174481 h 376620"/>
                <a:gd name="connsiteX741" fmla="*/ 1099134 w 1310915"/>
                <a:gd name="connsiteY741" fmla="*/ 186748 h 376620"/>
                <a:gd name="connsiteX742" fmla="*/ 1100214 w 1310915"/>
                <a:gd name="connsiteY742" fmla="*/ 243032 h 376620"/>
                <a:gd name="connsiteX743" fmla="*/ 1099854 w 1310915"/>
                <a:gd name="connsiteY743" fmla="*/ 330345 h 376620"/>
                <a:gd name="connsiteX744" fmla="*/ 1099134 w 1310915"/>
                <a:gd name="connsiteY744" fmla="*/ 354879 h 376620"/>
                <a:gd name="connsiteX745" fmla="*/ 1099854 w 1310915"/>
                <a:gd name="connsiteY745" fmla="*/ 357044 h 376620"/>
                <a:gd name="connsiteX746" fmla="*/ 1097333 w 1310915"/>
                <a:gd name="connsiteY746" fmla="*/ 359569 h 376620"/>
                <a:gd name="connsiteX747" fmla="*/ 1062756 w 1310915"/>
                <a:gd name="connsiteY747" fmla="*/ 363538 h 376620"/>
                <a:gd name="connsiteX748" fmla="*/ 1043306 w 1310915"/>
                <a:gd name="connsiteY748" fmla="*/ 362817 h 376620"/>
                <a:gd name="connsiteX749" fmla="*/ 1025658 w 1310915"/>
                <a:gd name="connsiteY749" fmla="*/ 362456 h 376620"/>
                <a:gd name="connsiteX750" fmla="*/ 1020976 w 1310915"/>
                <a:gd name="connsiteY750" fmla="*/ 358126 h 376620"/>
                <a:gd name="connsiteX751" fmla="*/ 1022776 w 1310915"/>
                <a:gd name="connsiteY751" fmla="*/ 353436 h 376620"/>
                <a:gd name="connsiteX752" fmla="*/ 1022056 w 1310915"/>
                <a:gd name="connsiteY752" fmla="*/ 292822 h 376620"/>
                <a:gd name="connsiteX753" fmla="*/ 1022776 w 1310915"/>
                <a:gd name="connsiteY753" fmla="*/ 275865 h 376620"/>
                <a:gd name="connsiteX754" fmla="*/ 1023497 w 1310915"/>
                <a:gd name="connsiteY754" fmla="*/ 265762 h 376620"/>
                <a:gd name="connsiteX755" fmla="*/ 1024217 w 1310915"/>
                <a:gd name="connsiteY755" fmla="*/ 191799 h 376620"/>
                <a:gd name="connsiteX756" fmla="*/ 1023497 w 1310915"/>
                <a:gd name="connsiteY756" fmla="*/ 177007 h 376620"/>
                <a:gd name="connsiteX757" fmla="*/ 1022776 w 1310915"/>
                <a:gd name="connsiteY757" fmla="*/ 98714 h 376620"/>
                <a:gd name="connsiteX758" fmla="*/ 1023857 w 1310915"/>
                <a:gd name="connsiteY758" fmla="*/ 65521 h 376620"/>
                <a:gd name="connsiteX759" fmla="*/ 1024938 w 1310915"/>
                <a:gd name="connsiteY759" fmla="*/ 28719 h 376620"/>
                <a:gd name="connsiteX760" fmla="*/ 1025658 w 1310915"/>
                <a:gd name="connsiteY760" fmla="*/ 25472 h 376620"/>
                <a:gd name="connsiteX761" fmla="*/ 1028899 w 1310915"/>
                <a:gd name="connsiteY761" fmla="*/ 24029 h 376620"/>
                <a:gd name="connsiteX762" fmla="*/ 1066718 w 1310915"/>
                <a:gd name="connsiteY762" fmla="*/ 22947 h 376620"/>
                <a:gd name="connsiteX763" fmla="*/ 371536 w 1310915"/>
                <a:gd name="connsiteY763" fmla="*/ 22947 h 376620"/>
                <a:gd name="connsiteX764" fmla="*/ 489770 w 1310915"/>
                <a:gd name="connsiteY764" fmla="*/ 61470 h 376620"/>
                <a:gd name="connsiteX765" fmla="*/ 508457 w 1310915"/>
                <a:gd name="connsiteY765" fmla="*/ 84153 h 376620"/>
                <a:gd name="connsiteX766" fmla="*/ 516363 w 1310915"/>
                <a:gd name="connsiteY766" fmla="*/ 97474 h 376620"/>
                <a:gd name="connsiteX767" fmla="*/ 525707 w 1310915"/>
                <a:gd name="connsiteY767" fmla="*/ 112955 h 376620"/>
                <a:gd name="connsiteX768" fmla="*/ 544394 w 1310915"/>
                <a:gd name="connsiteY768" fmla="*/ 179922 h 376620"/>
                <a:gd name="connsiteX769" fmla="*/ 503785 w 1310915"/>
                <a:gd name="connsiteY769" fmla="*/ 307374 h 376620"/>
                <a:gd name="connsiteX770" fmla="*/ 393099 w 1310915"/>
                <a:gd name="connsiteY770" fmla="*/ 363900 h 376620"/>
                <a:gd name="connsiteX771" fmla="*/ 381239 w 1310915"/>
                <a:gd name="connsiteY771" fmla="*/ 363180 h 376620"/>
                <a:gd name="connsiteX772" fmla="*/ 259412 w 1310915"/>
                <a:gd name="connsiteY772" fmla="*/ 308454 h 376620"/>
                <a:gd name="connsiteX773" fmla="*/ 229585 w 1310915"/>
                <a:gd name="connsiteY773" fmla="*/ 266690 h 376620"/>
                <a:gd name="connsiteX774" fmla="*/ 226350 w 1310915"/>
                <a:gd name="connsiteY774" fmla="*/ 258770 h 376620"/>
                <a:gd name="connsiteX775" fmla="*/ 211616 w 1310915"/>
                <a:gd name="connsiteY775" fmla="*/ 218446 h 376620"/>
                <a:gd name="connsiteX776" fmla="*/ 245397 w 1310915"/>
                <a:gd name="connsiteY776" fmla="*/ 90993 h 376620"/>
                <a:gd name="connsiteX777" fmla="*/ 357880 w 1310915"/>
                <a:gd name="connsiteY777" fmla="*/ 23667 h 376620"/>
                <a:gd name="connsiteX778" fmla="*/ 371536 w 1310915"/>
                <a:gd name="connsiteY778" fmla="*/ 22947 h 376620"/>
                <a:gd name="connsiteX779" fmla="*/ 21975 w 1310915"/>
                <a:gd name="connsiteY779" fmla="*/ 22947 h 376620"/>
                <a:gd name="connsiteX780" fmla="*/ 23769 w 1310915"/>
                <a:gd name="connsiteY780" fmla="*/ 23666 h 376620"/>
                <a:gd name="connsiteX781" fmla="*/ 47094 w 1310915"/>
                <a:gd name="connsiteY781" fmla="*/ 22947 h 376620"/>
                <a:gd name="connsiteX782" fmla="*/ 68265 w 1310915"/>
                <a:gd name="connsiteY782" fmla="*/ 23306 h 376620"/>
                <a:gd name="connsiteX783" fmla="*/ 88719 w 1310915"/>
                <a:gd name="connsiteY783" fmla="*/ 23666 h 376620"/>
                <a:gd name="connsiteX784" fmla="*/ 93025 w 1310915"/>
                <a:gd name="connsiteY784" fmla="*/ 25463 h 376620"/>
                <a:gd name="connsiteX785" fmla="*/ 93384 w 1310915"/>
                <a:gd name="connsiteY785" fmla="*/ 30856 h 376620"/>
                <a:gd name="connsiteX786" fmla="*/ 93384 w 1310915"/>
                <a:gd name="connsiteY786" fmla="*/ 108867 h 376620"/>
                <a:gd name="connsiteX787" fmla="*/ 92666 w 1310915"/>
                <a:gd name="connsiteY787" fmla="*/ 163870 h 376620"/>
                <a:gd name="connsiteX788" fmla="*/ 94102 w 1310915"/>
                <a:gd name="connsiteY788" fmla="*/ 220311 h 376620"/>
                <a:gd name="connsiteX789" fmla="*/ 95537 w 1310915"/>
                <a:gd name="connsiteY789" fmla="*/ 285020 h 376620"/>
                <a:gd name="connsiteX790" fmla="*/ 145416 w 1310915"/>
                <a:gd name="connsiteY790" fmla="*/ 282504 h 376620"/>
                <a:gd name="connsiteX791" fmla="*/ 152951 w 1310915"/>
                <a:gd name="connsiteY791" fmla="*/ 282504 h 376620"/>
                <a:gd name="connsiteX792" fmla="*/ 169817 w 1310915"/>
                <a:gd name="connsiteY792" fmla="*/ 281785 h 376620"/>
                <a:gd name="connsiteX793" fmla="*/ 187400 w 1310915"/>
                <a:gd name="connsiteY793" fmla="*/ 281066 h 376620"/>
                <a:gd name="connsiteX794" fmla="*/ 209648 w 1310915"/>
                <a:gd name="connsiteY794" fmla="*/ 283223 h 376620"/>
                <a:gd name="connsiteX795" fmla="*/ 213595 w 1310915"/>
                <a:gd name="connsiteY795" fmla="*/ 287177 h 376620"/>
                <a:gd name="connsiteX796" fmla="*/ 212519 w 1310915"/>
                <a:gd name="connsiteY796" fmla="*/ 292570 h 376620"/>
                <a:gd name="connsiteX797" fmla="*/ 212519 w 1310915"/>
                <a:gd name="connsiteY797" fmla="*/ 325644 h 376620"/>
                <a:gd name="connsiteX798" fmla="*/ 211801 w 1310915"/>
                <a:gd name="connsiteY798" fmla="*/ 352606 h 376620"/>
                <a:gd name="connsiteX799" fmla="*/ 212878 w 1310915"/>
                <a:gd name="connsiteY799" fmla="*/ 358717 h 376620"/>
                <a:gd name="connsiteX800" fmla="*/ 207495 w 1310915"/>
                <a:gd name="connsiteY800" fmla="*/ 362312 h 376620"/>
                <a:gd name="connsiteX801" fmla="*/ 168381 w 1310915"/>
                <a:gd name="connsiteY801" fmla="*/ 361593 h 376620"/>
                <a:gd name="connsiteX802" fmla="*/ 107738 w 1310915"/>
                <a:gd name="connsiteY802" fmla="*/ 361234 h 376620"/>
                <a:gd name="connsiteX803" fmla="*/ 88002 w 1310915"/>
                <a:gd name="connsiteY803" fmla="*/ 361234 h 376620"/>
                <a:gd name="connsiteX804" fmla="*/ 56065 w 1310915"/>
                <a:gd name="connsiteY804" fmla="*/ 361953 h 376620"/>
                <a:gd name="connsiteX805" fmla="*/ 44941 w 1310915"/>
                <a:gd name="connsiteY805" fmla="*/ 362312 h 376620"/>
                <a:gd name="connsiteX806" fmla="*/ 22334 w 1310915"/>
                <a:gd name="connsiteY806" fmla="*/ 359077 h 376620"/>
                <a:gd name="connsiteX807" fmla="*/ 19822 w 1310915"/>
                <a:gd name="connsiteY807" fmla="*/ 354763 h 376620"/>
                <a:gd name="connsiteX808" fmla="*/ 21257 w 1310915"/>
                <a:gd name="connsiteY808" fmla="*/ 352246 h 376620"/>
                <a:gd name="connsiteX809" fmla="*/ 19822 w 1310915"/>
                <a:gd name="connsiteY809" fmla="*/ 305512 h 376620"/>
                <a:gd name="connsiteX810" fmla="*/ 20181 w 1310915"/>
                <a:gd name="connsiteY810" fmla="*/ 278549 h 376620"/>
                <a:gd name="connsiteX811" fmla="*/ 19463 w 1310915"/>
                <a:gd name="connsiteY811" fmla="*/ 255901 h 376620"/>
                <a:gd name="connsiteX812" fmla="*/ 16951 w 1310915"/>
                <a:gd name="connsiteY812" fmla="*/ 189394 h 376620"/>
                <a:gd name="connsiteX813" fmla="*/ 16951 w 1310915"/>
                <a:gd name="connsiteY813" fmla="*/ 185799 h 376620"/>
                <a:gd name="connsiteX814" fmla="*/ 18746 w 1310915"/>
                <a:gd name="connsiteY814" fmla="*/ 99520 h 376620"/>
                <a:gd name="connsiteX815" fmla="*/ 18387 w 1310915"/>
                <a:gd name="connsiteY815" fmla="*/ 65367 h 376620"/>
                <a:gd name="connsiteX816" fmla="*/ 18746 w 1310915"/>
                <a:gd name="connsiteY816" fmla="*/ 28339 h 376620"/>
                <a:gd name="connsiteX817" fmla="*/ 19104 w 1310915"/>
                <a:gd name="connsiteY817" fmla="*/ 25463 h 376620"/>
                <a:gd name="connsiteX818" fmla="*/ 21975 w 1310915"/>
                <a:gd name="connsiteY818" fmla="*/ 22947 h 376620"/>
                <a:gd name="connsiteX819" fmla="*/ 1002368 w 1310915"/>
                <a:gd name="connsiteY819" fmla="*/ 18185 h 376620"/>
                <a:gd name="connsiteX820" fmla="*/ 1002368 w 1310915"/>
                <a:gd name="connsiteY820" fmla="*/ 21547 h 376620"/>
                <a:gd name="connsiteX821" fmla="*/ 943695 w 1310915"/>
                <a:gd name="connsiteY821" fmla="*/ 23041 h 376620"/>
                <a:gd name="connsiteX822" fmla="*/ 943695 w 1310915"/>
                <a:gd name="connsiteY822" fmla="*/ 21547 h 376620"/>
                <a:gd name="connsiteX823" fmla="*/ 1002368 w 1310915"/>
                <a:gd name="connsiteY823" fmla="*/ 18185 h 376620"/>
                <a:gd name="connsiteX824" fmla="*/ 1274348 w 1310915"/>
                <a:gd name="connsiteY824" fmla="*/ 16421 h 376620"/>
                <a:gd name="connsiteX825" fmla="*/ 1302767 w 1310915"/>
                <a:gd name="connsiteY825" fmla="*/ 17126 h 376620"/>
                <a:gd name="connsiteX826" fmla="*/ 1301688 w 1310915"/>
                <a:gd name="connsiteY826" fmla="*/ 19949 h 376620"/>
                <a:gd name="connsiteX827" fmla="*/ 1267154 w 1310915"/>
                <a:gd name="connsiteY827" fmla="*/ 19949 h 376620"/>
                <a:gd name="connsiteX828" fmla="*/ 1233339 w 1310915"/>
                <a:gd name="connsiteY828" fmla="*/ 21007 h 376620"/>
                <a:gd name="connsiteX829" fmla="*/ 1233339 w 1310915"/>
                <a:gd name="connsiteY829" fmla="*/ 19243 h 376620"/>
                <a:gd name="connsiteX830" fmla="*/ 1274348 w 1310915"/>
                <a:gd name="connsiteY830" fmla="*/ 16421 h 376620"/>
                <a:gd name="connsiteX831" fmla="*/ 373830 w 1310915"/>
                <a:gd name="connsiteY831" fmla="*/ 15367 h 376620"/>
                <a:gd name="connsiteX832" fmla="*/ 414126 w 1310915"/>
                <a:gd name="connsiteY832" fmla="*/ 20376 h 376620"/>
                <a:gd name="connsiteX833" fmla="*/ 413047 w 1310915"/>
                <a:gd name="connsiteY833" fmla="*/ 23238 h 376620"/>
                <a:gd name="connsiteX834" fmla="*/ 373471 w 1310915"/>
                <a:gd name="connsiteY834" fmla="*/ 18229 h 376620"/>
                <a:gd name="connsiteX835" fmla="*/ 330297 w 1310915"/>
                <a:gd name="connsiteY835" fmla="*/ 24311 h 376620"/>
                <a:gd name="connsiteX836" fmla="*/ 263017 w 1310915"/>
                <a:gd name="connsiteY836" fmla="*/ 65094 h 376620"/>
                <a:gd name="connsiteX837" fmla="*/ 262298 w 1310915"/>
                <a:gd name="connsiteY837" fmla="*/ 64379 h 376620"/>
                <a:gd name="connsiteX838" fmla="*/ 329577 w 1310915"/>
                <a:gd name="connsiteY838" fmla="*/ 21449 h 376620"/>
                <a:gd name="connsiteX839" fmla="*/ 373830 w 1310915"/>
                <a:gd name="connsiteY839" fmla="*/ 15367 h 376620"/>
                <a:gd name="connsiteX840" fmla="*/ 1002359 w 1310915"/>
                <a:gd name="connsiteY840" fmla="*/ 11835 h 376620"/>
                <a:gd name="connsiteX841" fmla="*/ 1002359 w 1310915"/>
                <a:gd name="connsiteY841" fmla="*/ 15498 h 376620"/>
                <a:gd name="connsiteX842" fmla="*/ 953222 w 1310915"/>
                <a:gd name="connsiteY842" fmla="*/ 15498 h 376620"/>
                <a:gd name="connsiteX843" fmla="*/ 953222 w 1310915"/>
                <a:gd name="connsiteY843" fmla="*/ 14399 h 376620"/>
                <a:gd name="connsiteX844" fmla="*/ 1002359 w 1310915"/>
                <a:gd name="connsiteY844" fmla="*/ 11835 h 376620"/>
                <a:gd name="connsiteX845" fmla="*/ 1303970 w 1310915"/>
                <a:gd name="connsiteY845" fmla="*/ 10927 h 376620"/>
                <a:gd name="connsiteX846" fmla="*/ 1303970 w 1310915"/>
                <a:gd name="connsiteY846" fmla="*/ 13989 h 376620"/>
                <a:gd name="connsiteX847" fmla="*/ 1267639 w 1310915"/>
                <a:gd name="connsiteY847" fmla="*/ 13309 h 376620"/>
                <a:gd name="connsiteX848" fmla="*/ 1234578 w 1310915"/>
                <a:gd name="connsiteY848" fmla="*/ 13649 h 376620"/>
                <a:gd name="connsiteX849" fmla="*/ 1234578 w 1310915"/>
                <a:gd name="connsiteY849" fmla="*/ 11948 h 376620"/>
                <a:gd name="connsiteX850" fmla="*/ 1303970 w 1310915"/>
                <a:gd name="connsiteY850" fmla="*/ 10927 h 376620"/>
                <a:gd name="connsiteX851" fmla="*/ 366559 w 1310915"/>
                <a:gd name="connsiteY851" fmla="*/ 8140 h 376620"/>
                <a:gd name="connsiteX852" fmla="*/ 396312 w 1310915"/>
                <a:gd name="connsiteY852" fmla="*/ 10276 h 376620"/>
                <a:gd name="connsiteX853" fmla="*/ 395954 w 1310915"/>
                <a:gd name="connsiteY853" fmla="*/ 13125 h 376620"/>
                <a:gd name="connsiteX854" fmla="*/ 363333 w 1310915"/>
                <a:gd name="connsiteY854" fmla="*/ 11345 h 376620"/>
                <a:gd name="connsiteX855" fmla="*/ 332146 w 1310915"/>
                <a:gd name="connsiteY855" fmla="*/ 17754 h 376620"/>
                <a:gd name="connsiteX856" fmla="*/ 277659 w 1310915"/>
                <a:gd name="connsiteY856" fmla="*/ 44104 h 376620"/>
                <a:gd name="connsiteX857" fmla="*/ 276583 w 1310915"/>
                <a:gd name="connsiteY857" fmla="*/ 43035 h 376620"/>
                <a:gd name="connsiteX858" fmla="*/ 334297 w 1310915"/>
                <a:gd name="connsiteY858" fmla="*/ 14549 h 376620"/>
                <a:gd name="connsiteX859" fmla="*/ 366559 w 1310915"/>
                <a:gd name="connsiteY859" fmla="*/ 8140 h 376620"/>
                <a:gd name="connsiteX860" fmla="*/ 999173 w 1310915"/>
                <a:gd name="connsiteY860" fmla="*/ 7072 h 376620"/>
                <a:gd name="connsiteX861" fmla="*/ 999173 w 1310915"/>
                <a:gd name="connsiteY861" fmla="*/ 10474 h 376620"/>
                <a:gd name="connsiteX862" fmla="*/ 964701 w 1310915"/>
                <a:gd name="connsiteY862" fmla="*/ 11154 h 376620"/>
                <a:gd name="connsiteX863" fmla="*/ 964701 w 1310915"/>
                <a:gd name="connsiteY863" fmla="*/ 9453 h 376620"/>
                <a:gd name="connsiteX864" fmla="*/ 999173 w 1310915"/>
                <a:gd name="connsiteY864" fmla="*/ 7072 h 376620"/>
                <a:gd name="connsiteX865" fmla="*/ 1268303 w 1310915"/>
                <a:gd name="connsiteY865" fmla="*/ 4337 h 376620"/>
                <a:gd name="connsiteX866" fmla="*/ 1299219 w 1310915"/>
                <a:gd name="connsiteY866" fmla="*/ 6451 h 376620"/>
                <a:gd name="connsiteX867" fmla="*/ 1298134 w 1310915"/>
                <a:gd name="connsiteY867" fmla="*/ 9557 h 376620"/>
                <a:gd name="connsiteX868" fmla="*/ 1237386 w 1310915"/>
                <a:gd name="connsiteY868" fmla="*/ 7486 h 376620"/>
                <a:gd name="connsiteX869" fmla="*/ 1237386 w 1310915"/>
                <a:gd name="connsiteY869" fmla="*/ 6106 h 376620"/>
                <a:gd name="connsiteX870" fmla="*/ 1268303 w 1310915"/>
                <a:gd name="connsiteY870" fmla="*/ 4337 h 376620"/>
                <a:gd name="connsiteX871" fmla="*/ 361025 w 1310915"/>
                <a:gd name="connsiteY871" fmla="*/ 2676 h 376620"/>
                <a:gd name="connsiteX872" fmla="*/ 361743 w 1310915"/>
                <a:gd name="connsiteY872" fmla="*/ 5607 h 376620"/>
                <a:gd name="connsiteX873" fmla="*/ 326203 w 1310915"/>
                <a:gd name="connsiteY873" fmla="*/ 12201 h 376620"/>
                <a:gd name="connsiteX874" fmla="*/ 293177 w 1310915"/>
                <a:gd name="connsiteY874" fmla="*/ 25023 h 376620"/>
                <a:gd name="connsiteX875" fmla="*/ 292459 w 1310915"/>
                <a:gd name="connsiteY875" fmla="*/ 24290 h 376620"/>
                <a:gd name="connsiteX876" fmla="*/ 325485 w 1310915"/>
                <a:gd name="connsiteY876" fmla="*/ 9637 h 376620"/>
                <a:gd name="connsiteX877" fmla="*/ 361025 w 1310915"/>
                <a:gd name="connsiteY877" fmla="*/ 2676 h 376620"/>
                <a:gd name="connsiteX878" fmla="*/ 1286538 w 1310915"/>
                <a:gd name="connsiteY878" fmla="*/ 234 h 376620"/>
                <a:gd name="connsiteX879" fmla="*/ 1286538 w 1310915"/>
                <a:gd name="connsiteY879" fmla="*/ 3530 h 376620"/>
                <a:gd name="connsiteX880" fmla="*/ 1248852 w 1310915"/>
                <a:gd name="connsiteY880" fmla="*/ 2798 h 376620"/>
                <a:gd name="connsiteX881" fmla="*/ 1248493 w 1310915"/>
                <a:gd name="connsiteY881" fmla="*/ 1699 h 376620"/>
                <a:gd name="connsiteX882" fmla="*/ 1286538 w 1310915"/>
                <a:gd name="connsiteY882" fmla="*/ 234 h 37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310915" h="376620">
                  <a:moveTo>
                    <a:pt x="1048481" y="372537"/>
                  </a:moveTo>
                  <a:cubicBezTo>
                    <a:pt x="1064196" y="372197"/>
                    <a:pt x="1079911" y="373218"/>
                    <a:pt x="1095627" y="373218"/>
                  </a:cubicBezTo>
                  <a:cubicBezTo>
                    <a:pt x="1098185" y="373218"/>
                    <a:pt x="1097819" y="376620"/>
                    <a:pt x="1095627" y="376620"/>
                  </a:cubicBezTo>
                  <a:cubicBezTo>
                    <a:pt x="1079911" y="376620"/>
                    <a:pt x="1063831" y="375940"/>
                    <a:pt x="1048481" y="373558"/>
                  </a:cubicBezTo>
                  <a:cubicBezTo>
                    <a:pt x="1047750" y="373558"/>
                    <a:pt x="1047750" y="372537"/>
                    <a:pt x="1048481" y="372537"/>
                  </a:cubicBezTo>
                  <a:close/>
                  <a:moveTo>
                    <a:pt x="24381" y="370927"/>
                  </a:moveTo>
                  <a:cubicBezTo>
                    <a:pt x="52048" y="373150"/>
                    <a:pt x="80793" y="371562"/>
                    <a:pt x="108460" y="371880"/>
                  </a:cubicBezTo>
                  <a:cubicBezTo>
                    <a:pt x="109179" y="371880"/>
                    <a:pt x="109179" y="373150"/>
                    <a:pt x="108460" y="373150"/>
                  </a:cubicBezTo>
                  <a:cubicBezTo>
                    <a:pt x="93369" y="373467"/>
                    <a:pt x="78278" y="374102"/>
                    <a:pt x="62827" y="374102"/>
                  </a:cubicBezTo>
                  <a:cubicBezTo>
                    <a:pt x="50251" y="374102"/>
                    <a:pt x="36957" y="375055"/>
                    <a:pt x="24381" y="373467"/>
                  </a:cubicBezTo>
                  <a:cubicBezTo>
                    <a:pt x="22225" y="373150"/>
                    <a:pt x="22225" y="370610"/>
                    <a:pt x="24381" y="370927"/>
                  </a:cubicBezTo>
                  <a:close/>
                  <a:moveTo>
                    <a:pt x="22437" y="366799"/>
                  </a:moveTo>
                  <a:cubicBezTo>
                    <a:pt x="38985" y="366482"/>
                    <a:pt x="55534" y="368069"/>
                    <a:pt x="71723" y="367752"/>
                  </a:cubicBezTo>
                  <a:cubicBezTo>
                    <a:pt x="87912" y="367434"/>
                    <a:pt x="103741" y="365847"/>
                    <a:pt x="119571" y="366799"/>
                  </a:cubicBezTo>
                  <a:cubicBezTo>
                    <a:pt x="120290" y="366799"/>
                    <a:pt x="120290" y="367752"/>
                    <a:pt x="119571" y="367752"/>
                  </a:cubicBezTo>
                  <a:cubicBezTo>
                    <a:pt x="103741" y="368387"/>
                    <a:pt x="87552" y="369975"/>
                    <a:pt x="71723" y="370292"/>
                  </a:cubicBezTo>
                  <a:cubicBezTo>
                    <a:pt x="55534" y="370292"/>
                    <a:pt x="38985" y="369975"/>
                    <a:pt x="22437" y="369340"/>
                  </a:cubicBezTo>
                  <a:cubicBezTo>
                    <a:pt x="20638" y="369340"/>
                    <a:pt x="20638" y="366799"/>
                    <a:pt x="22437" y="366799"/>
                  </a:cubicBezTo>
                  <a:close/>
                  <a:moveTo>
                    <a:pt x="1067530" y="365754"/>
                  </a:moveTo>
                  <a:cubicBezTo>
                    <a:pt x="1077968" y="366501"/>
                    <a:pt x="1088767" y="366127"/>
                    <a:pt x="1099206" y="366127"/>
                  </a:cubicBezTo>
                  <a:cubicBezTo>
                    <a:pt x="1101365" y="366127"/>
                    <a:pt x="1101365" y="369863"/>
                    <a:pt x="1099206" y="369863"/>
                  </a:cubicBezTo>
                  <a:cubicBezTo>
                    <a:pt x="1088767" y="369489"/>
                    <a:pt x="1077968" y="370236"/>
                    <a:pt x="1067530" y="369116"/>
                  </a:cubicBezTo>
                  <a:cubicBezTo>
                    <a:pt x="1058531" y="367995"/>
                    <a:pt x="1049532" y="366874"/>
                    <a:pt x="1040533" y="367622"/>
                  </a:cubicBezTo>
                  <a:cubicBezTo>
                    <a:pt x="1039813" y="367622"/>
                    <a:pt x="1039813" y="366501"/>
                    <a:pt x="1040533" y="366501"/>
                  </a:cubicBezTo>
                  <a:cubicBezTo>
                    <a:pt x="1049532" y="364260"/>
                    <a:pt x="1058531" y="365007"/>
                    <a:pt x="1067530" y="365754"/>
                  </a:cubicBezTo>
                  <a:close/>
                  <a:moveTo>
                    <a:pt x="1175280" y="325668"/>
                  </a:moveTo>
                  <a:cubicBezTo>
                    <a:pt x="1176338" y="332973"/>
                    <a:pt x="1180572" y="338817"/>
                    <a:pt x="1184099" y="345027"/>
                  </a:cubicBezTo>
                  <a:cubicBezTo>
                    <a:pt x="1187627" y="350506"/>
                    <a:pt x="1190097" y="356350"/>
                    <a:pt x="1193977" y="361098"/>
                  </a:cubicBezTo>
                  <a:cubicBezTo>
                    <a:pt x="1195035" y="363290"/>
                    <a:pt x="1192919" y="365481"/>
                    <a:pt x="1191508" y="363655"/>
                  </a:cubicBezTo>
                  <a:cubicBezTo>
                    <a:pt x="1186922" y="357811"/>
                    <a:pt x="1184099" y="350871"/>
                    <a:pt x="1180572" y="344661"/>
                  </a:cubicBezTo>
                  <a:cubicBezTo>
                    <a:pt x="1177749" y="338817"/>
                    <a:pt x="1174222" y="332973"/>
                    <a:pt x="1173163" y="326398"/>
                  </a:cubicBezTo>
                  <a:cubicBezTo>
                    <a:pt x="1173163" y="325302"/>
                    <a:pt x="1174927" y="324572"/>
                    <a:pt x="1175280" y="325668"/>
                  </a:cubicBezTo>
                  <a:close/>
                  <a:moveTo>
                    <a:pt x="1172662" y="305882"/>
                  </a:moveTo>
                  <a:cubicBezTo>
                    <a:pt x="1178460" y="315972"/>
                    <a:pt x="1183896" y="326422"/>
                    <a:pt x="1189331" y="336873"/>
                  </a:cubicBezTo>
                  <a:cubicBezTo>
                    <a:pt x="1193317" y="345521"/>
                    <a:pt x="1198753" y="352368"/>
                    <a:pt x="1203464" y="360296"/>
                  </a:cubicBezTo>
                  <a:cubicBezTo>
                    <a:pt x="1204551" y="362458"/>
                    <a:pt x="1201652" y="363899"/>
                    <a:pt x="1200202" y="362098"/>
                  </a:cubicBezTo>
                  <a:cubicBezTo>
                    <a:pt x="1195129" y="353089"/>
                    <a:pt x="1189331" y="344801"/>
                    <a:pt x="1184983" y="335431"/>
                  </a:cubicBezTo>
                  <a:cubicBezTo>
                    <a:pt x="1180272" y="326062"/>
                    <a:pt x="1175199" y="316332"/>
                    <a:pt x="1171938" y="306242"/>
                  </a:cubicBezTo>
                  <a:cubicBezTo>
                    <a:pt x="1171575" y="305522"/>
                    <a:pt x="1172662" y="305522"/>
                    <a:pt x="1172662" y="305882"/>
                  </a:cubicBezTo>
                  <a:close/>
                  <a:moveTo>
                    <a:pt x="913795" y="295492"/>
                  </a:moveTo>
                  <a:cubicBezTo>
                    <a:pt x="913795" y="294410"/>
                    <a:pt x="915307" y="294410"/>
                    <a:pt x="915307" y="295492"/>
                  </a:cubicBezTo>
                  <a:cubicBezTo>
                    <a:pt x="916441" y="320026"/>
                    <a:pt x="913039" y="345643"/>
                    <a:pt x="917197" y="369816"/>
                  </a:cubicBezTo>
                  <a:cubicBezTo>
                    <a:pt x="917197" y="372342"/>
                    <a:pt x="913795" y="373424"/>
                    <a:pt x="913417" y="370898"/>
                  </a:cubicBezTo>
                  <a:cubicBezTo>
                    <a:pt x="909638" y="346364"/>
                    <a:pt x="912661" y="320387"/>
                    <a:pt x="913795" y="295492"/>
                  </a:cubicBezTo>
                  <a:close/>
                  <a:moveTo>
                    <a:pt x="1166652" y="282424"/>
                  </a:moveTo>
                  <a:cubicBezTo>
                    <a:pt x="1174497" y="296719"/>
                    <a:pt x="1183769" y="309584"/>
                    <a:pt x="1190902" y="324236"/>
                  </a:cubicBezTo>
                  <a:cubicBezTo>
                    <a:pt x="1196964" y="337458"/>
                    <a:pt x="1205166" y="348179"/>
                    <a:pt x="1212655" y="360686"/>
                  </a:cubicBezTo>
                  <a:cubicBezTo>
                    <a:pt x="1214082" y="362473"/>
                    <a:pt x="1210872" y="363902"/>
                    <a:pt x="1209802" y="362116"/>
                  </a:cubicBezTo>
                  <a:cubicBezTo>
                    <a:pt x="1205523" y="355683"/>
                    <a:pt x="1200530" y="349608"/>
                    <a:pt x="1196251" y="342818"/>
                  </a:cubicBezTo>
                  <a:cubicBezTo>
                    <a:pt x="1192328" y="336386"/>
                    <a:pt x="1189832" y="329953"/>
                    <a:pt x="1186622" y="323163"/>
                  </a:cubicBezTo>
                  <a:cubicBezTo>
                    <a:pt x="1180203" y="309226"/>
                    <a:pt x="1171288" y="297076"/>
                    <a:pt x="1165582" y="283139"/>
                  </a:cubicBezTo>
                  <a:cubicBezTo>
                    <a:pt x="1165225" y="282424"/>
                    <a:pt x="1166295" y="281710"/>
                    <a:pt x="1166652" y="282424"/>
                  </a:cubicBezTo>
                  <a:close/>
                  <a:moveTo>
                    <a:pt x="919580" y="279622"/>
                  </a:moveTo>
                  <a:cubicBezTo>
                    <a:pt x="919580" y="278535"/>
                    <a:pt x="920917" y="278535"/>
                    <a:pt x="920917" y="279622"/>
                  </a:cubicBezTo>
                  <a:cubicBezTo>
                    <a:pt x="921251" y="294113"/>
                    <a:pt x="921919" y="308605"/>
                    <a:pt x="922254" y="322734"/>
                  </a:cubicBezTo>
                  <a:cubicBezTo>
                    <a:pt x="922922" y="335777"/>
                    <a:pt x="920583" y="349906"/>
                    <a:pt x="923256" y="362586"/>
                  </a:cubicBezTo>
                  <a:cubicBezTo>
                    <a:pt x="923591" y="364398"/>
                    <a:pt x="920583" y="365484"/>
                    <a:pt x="920248" y="363311"/>
                  </a:cubicBezTo>
                  <a:cubicBezTo>
                    <a:pt x="917575" y="351355"/>
                    <a:pt x="919914" y="338675"/>
                    <a:pt x="919914" y="326357"/>
                  </a:cubicBezTo>
                  <a:cubicBezTo>
                    <a:pt x="919580" y="310779"/>
                    <a:pt x="919580" y="295200"/>
                    <a:pt x="919580" y="279622"/>
                  </a:cubicBezTo>
                  <a:close/>
                  <a:moveTo>
                    <a:pt x="779895" y="260524"/>
                  </a:moveTo>
                  <a:cubicBezTo>
                    <a:pt x="781699" y="259485"/>
                    <a:pt x="783864" y="261563"/>
                    <a:pt x="782060" y="262602"/>
                  </a:cubicBezTo>
                  <a:cubicBezTo>
                    <a:pt x="762938" y="278188"/>
                    <a:pt x="735879" y="273686"/>
                    <a:pt x="713870" y="267451"/>
                  </a:cubicBezTo>
                  <a:cubicBezTo>
                    <a:pt x="712788" y="267105"/>
                    <a:pt x="713149" y="265719"/>
                    <a:pt x="714231" y="265719"/>
                  </a:cubicBezTo>
                  <a:cubicBezTo>
                    <a:pt x="735879" y="269183"/>
                    <a:pt x="760773" y="275071"/>
                    <a:pt x="779895" y="260524"/>
                  </a:cubicBezTo>
                  <a:close/>
                  <a:moveTo>
                    <a:pt x="689197" y="259842"/>
                  </a:moveTo>
                  <a:cubicBezTo>
                    <a:pt x="719224" y="277701"/>
                    <a:pt x="759743" y="284845"/>
                    <a:pt x="789409" y="261271"/>
                  </a:cubicBezTo>
                  <a:cubicBezTo>
                    <a:pt x="791217" y="260199"/>
                    <a:pt x="793388" y="262342"/>
                    <a:pt x="791579" y="264128"/>
                  </a:cubicBezTo>
                  <a:cubicBezTo>
                    <a:pt x="762275" y="287703"/>
                    <a:pt x="717415" y="283059"/>
                    <a:pt x="688111" y="261628"/>
                  </a:cubicBezTo>
                  <a:cubicBezTo>
                    <a:pt x="687388" y="260914"/>
                    <a:pt x="688111" y="259485"/>
                    <a:pt x="689197" y="259842"/>
                  </a:cubicBezTo>
                  <a:close/>
                  <a:moveTo>
                    <a:pt x="117008" y="247490"/>
                  </a:moveTo>
                  <a:cubicBezTo>
                    <a:pt x="117008" y="246785"/>
                    <a:pt x="118503" y="246785"/>
                    <a:pt x="118503" y="247490"/>
                  </a:cubicBezTo>
                  <a:cubicBezTo>
                    <a:pt x="119623" y="257015"/>
                    <a:pt x="118503" y="266188"/>
                    <a:pt x="121117" y="275360"/>
                  </a:cubicBezTo>
                  <a:cubicBezTo>
                    <a:pt x="121864" y="277124"/>
                    <a:pt x="118503" y="278182"/>
                    <a:pt x="118129" y="276065"/>
                  </a:cubicBezTo>
                  <a:cubicBezTo>
                    <a:pt x="115888" y="266893"/>
                    <a:pt x="115888" y="257015"/>
                    <a:pt x="117008" y="247490"/>
                  </a:cubicBezTo>
                  <a:close/>
                  <a:moveTo>
                    <a:pt x="434185" y="240294"/>
                  </a:moveTo>
                  <a:cubicBezTo>
                    <a:pt x="435266" y="238847"/>
                    <a:pt x="437789" y="241379"/>
                    <a:pt x="436348" y="242826"/>
                  </a:cubicBezTo>
                  <a:cubicBezTo>
                    <a:pt x="419046" y="263805"/>
                    <a:pt x="389490" y="267060"/>
                    <a:pt x="364619" y="260911"/>
                  </a:cubicBezTo>
                  <a:cubicBezTo>
                    <a:pt x="363538" y="260911"/>
                    <a:pt x="363898" y="259464"/>
                    <a:pt x="364980" y="259826"/>
                  </a:cubicBezTo>
                  <a:cubicBezTo>
                    <a:pt x="389850" y="261996"/>
                    <a:pt x="416163" y="261634"/>
                    <a:pt x="434185" y="240294"/>
                  </a:cubicBezTo>
                  <a:close/>
                  <a:moveTo>
                    <a:pt x="110541" y="238322"/>
                  </a:moveTo>
                  <a:cubicBezTo>
                    <a:pt x="110541" y="237260"/>
                    <a:pt x="112212" y="237260"/>
                    <a:pt x="112212" y="238322"/>
                  </a:cubicBezTo>
                  <a:cubicBezTo>
                    <a:pt x="111877" y="245407"/>
                    <a:pt x="112212" y="252492"/>
                    <a:pt x="112880" y="259222"/>
                  </a:cubicBezTo>
                  <a:cubicBezTo>
                    <a:pt x="113214" y="265598"/>
                    <a:pt x="115219" y="271620"/>
                    <a:pt x="115554" y="277642"/>
                  </a:cubicBezTo>
                  <a:cubicBezTo>
                    <a:pt x="115554" y="279059"/>
                    <a:pt x="112880" y="279768"/>
                    <a:pt x="112880" y="277996"/>
                  </a:cubicBezTo>
                  <a:cubicBezTo>
                    <a:pt x="111877" y="271620"/>
                    <a:pt x="110541" y="265598"/>
                    <a:pt x="109872" y="259222"/>
                  </a:cubicBezTo>
                  <a:cubicBezTo>
                    <a:pt x="109538" y="252137"/>
                    <a:pt x="109538" y="245407"/>
                    <a:pt x="110541" y="238322"/>
                  </a:cubicBezTo>
                  <a:close/>
                  <a:moveTo>
                    <a:pt x="448114" y="235883"/>
                  </a:moveTo>
                  <a:cubicBezTo>
                    <a:pt x="449555" y="234085"/>
                    <a:pt x="452078" y="235883"/>
                    <a:pt x="450997" y="237681"/>
                  </a:cubicBezTo>
                  <a:cubicBezTo>
                    <a:pt x="426495" y="274367"/>
                    <a:pt x="381094" y="279762"/>
                    <a:pt x="343260" y="262139"/>
                  </a:cubicBezTo>
                  <a:cubicBezTo>
                    <a:pt x="342900" y="261779"/>
                    <a:pt x="343260" y="261419"/>
                    <a:pt x="343621" y="261419"/>
                  </a:cubicBezTo>
                  <a:cubicBezTo>
                    <a:pt x="364159" y="265376"/>
                    <a:pt x="383616" y="273288"/>
                    <a:pt x="404875" y="267174"/>
                  </a:cubicBezTo>
                  <a:cubicBezTo>
                    <a:pt x="422531" y="261779"/>
                    <a:pt x="437665" y="251349"/>
                    <a:pt x="448114" y="235883"/>
                  </a:cubicBezTo>
                  <a:close/>
                  <a:moveTo>
                    <a:pt x="458021" y="231141"/>
                  </a:moveTo>
                  <a:cubicBezTo>
                    <a:pt x="458738" y="229322"/>
                    <a:pt x="461605" y="230049"/>
                    <a:pt x="460888" y="231868"/>
                  </a:cubicBezTo>
                  <a:cubicBezTo>
                    <a:pt x="451930" y="256971"/>
                    <a:pt x="423980" y="276253"/>
                    <a:pt x="398896" y="279527"/>
                  </a:cubicBezTo>
                  <a:cubicBezTo>
                    <a:pt x="384921" y="281346"/>
                    <a:pt x="370230" y="277344"/>
                    <a:pt x="356971" y="274797"/>
                  </a:cubicBezTo>
                  <a:cubicBezTo>
                    <a:pt x="345863" y="272251"/>
                    <a:pt x="334038" y="268977"/>
                    <a:pt x="325796" y="260973"/>
                  </a:cubicBezTo>
                  <a:cubicBezTo>
                    <a:pt x="325438" y="260609"/>
                    <a:pt x="325796" y="259881"/>
                    <a:pt x="326155" y="260245"/>
                  </a:cubicBezTo>
                  <a:cubicBezTo>
                    <a:pt x="335471" y="267158"/>
                    <a:pt x="346580" y="270068"/>
                    <a:pt x="357688" y="271887"/>
                  </a:cubicBezTo>
                  <a:cubicBezTo>
                    <a:pt x="369871" y="274434"/>
                    <a:pt x="382771" y="277344"/>
                    <a:pt x="395313" y="276980"/>
                  </a:cubicBezTo>
                  <a:cubicBezTo>
                    <a:pt x="420755" y="275161"/>
                    <a:pt x="448705" y="255516"/>
                    <a:pt x="458021" y="231141"/>
                  </a:cubicBezTo>
                  <a:close/>
                  <a:moveTo>
                    <a:pt x="104378" y="228817"/>
                  </a:moveTo>
                  <a:cubicBezTo>
                    <a:pt x="104775" y="227735"/>
                    <a:pt x="106760" y="227735"/>
                    <a:pt x="106760" y="229178"/>
                  </a:cubicBezTo>
                  <a:cubicBezTo>
                    <a:pt x="105966" y="245414"/>
                    <a:pt x="107156" y="263453"/>
                    <a:pt x="110331" y="280050"/>
                  </a:cubicBezTo>
                  <a:cubicBezTo>
                    <a:pt x="110728" y="281854"/>
                    <a:pt x="107156" y="282936"/>
                    <a:pt x="106760" y="280771"/>
                  </a:cubicBezTo>
                  <a:cubicBezTo>
                    <a:pt x="105172" y="273555"/>
                    <a:pt x="105172" y="265618"/>
                    <a:pt x="104775" y="258402"/>
                  </a:cubicBezTo>
                  <a:cubicBezTo>
                    <a:pt x="103982" y="248300"/>
                    <a:pt x="103188" y="238919"/>
                    <a:pt x="104378" y="228817"/>
                  </a:cubicBezTo>
                  <a:close/>
                  <a:moveTo>
                    <a:pt x="96838" y="211697"/>
                  </a:moveTo>
                  <a:cubicBezTo>
                    <a:pt x="96838" y="210272"/>
                    <a:pt x="98425" y="210272"/>
                    <a:pt x="98425" y="211697"/>
                  </a:cubicBezTo>
                  <a:cubicBezTo>
                    <a:pt x="98743" y="223458"/>
                    <a:pt x="99695" y="235218"/>
                    <a:pt x="100330" y="246622"/>
                  </a:cubicBezTo>
                  <a:cubicBezTo>
                    <a:pt x="100965" y="256957"/>
                    <a:pt x="99695" y="267292"/>
                    <a:pt x="100965" y="277271"/>
                  </a:cubicBezTo>
                  <a:cubicBezTo>
                    <a:pt x="101282" y="279053"/>
                    <a:pt x="99060" y="279765"/>
                    <a:pt x="98743" y="277983"/>
                  </a:cubicBezTo>
                  <a:cubicBezTo>
                    <a:pt x="96838" y="268005"/>
                    <a:pt x="98108" y="256957"/>
                    <a:pt x="97790" y="246622"/>
                  </a:cubicBezTo>
                  <a:cubicBezTo>
                    <a:pt x="97155" y="235218"/>
                    <a:pt x="96838" y="223458"/>
                    <a:pt x="96838" y="211697"/>
                  </a:cubicBezTo>
                  <a:close/>
                  <a:moveTo>
                    <a:pt x="833542" y="173760"/>
                  </a:moveTo>
                  <a:cubicBezTo>
                    <a:pt x="857250" y="173760"/>
                    <a:pt x="880599" y="174780"/>
                    <a:pt x="903948" y="174440"/>
                  </a:cubicBezTo>
                  <a:cubicBezTo>
                    <a:pt x="906104" y="174440"/>
                    <a:pt x="906104" y="177501"/>
                    <a:pt x="903948" y="177501"/>
                  </a:cubicBezTo>
                  <a:cubicBezTo>
                    <a:pt x="856173" y="178182"/>
                    <a:pt x="807678" y="176481"/>
                    <a:pt x="759903" y="175460"/>
                  </a:cubicBezTo>
                  <a:cubicBezTo>
                    <a:pt x="758825" y="175460"/>
                    <a:pt x="758825" y="174100"/>
                    <a:pt x="759903" y="174100"/>
                  </a:cubicBezTo>
                  <a:cubicBezTo>
                    <a:pt x="784688" y="173760"/>
                    <a:pt x="809115" y="173760"/>
                    <a:pt x="833542" y="173760"/>
                  </a:cubicBezTo>
                  <a:close/>
                  <a:moveTo>
                    <a:pt x="832924" y="162647"/>
                  </a:moveTo>
                  <a:cubicBezTo>
                    <a:pt x="845453" y="163044"/>
                    <a:pt x="857981" y="163044"/>
                    <a:pt x="870868" y="163044"/>
                  </a:cubicBezTo>
                  <a:cubicBezTo>
                    <a:pt x="880891" y="162647"/>
                    <a:pt x="892346" y="161060"/>
                    <a:pt x="902369" y="163044"/>
                  </a:cubicBezTo>
                  <a:lnTo>
                    <a:pt x="902025" y="166482"/>
                  </a:lnTo>
                  <a:lnTo>
                    <a:pt x="903588" y="166502"/>
                  </a:lnTo>
                  <a:cubicBezTo>
                    <a:pt x="906103" y="166502"/>
                    <a:pt x="906103" y="169904"/>
                    <a:pt x="903588" y="169904"/>
                  </a:cubicBezTo>
                  <a:cubicBezTo>
                    <a:pt x="886340" y="169564"/>
                    <a:pt x="869092" y="169224"/>
                    <a:pt x="851485" y="168884"/>
                  </a:cubicBezTo>
                  <a:cubicBezTo>
                    <a:pt x="842142" y="168884"/>
                    <a:pt x="833518" y="168884"/>
                    <a:pt x="824535" y="169224"/>
                  </a:cubicBezTo>
                  <a:cubicBezTo>
                    <a:pt x="816629" y="169224"/>
                    <a:pt x="808365" y="170245"/>
                    <a:pt x="800819" y="169224"/>
                  </a:cubicBezTo>
                  <a:cubicBezTo>
                    <a:pt x="800100" y="169224"/>
                    <a:pt x="800100" y="167863"/>
                    <a:pt x="800819" y="167863"/>
                  </a:cubicBezTo>
                  <a:cubicBezTo>
                    <a:pt x="808365" y="168543"/>
                    <a:pt x="816629" y="166842"/>
                    <a:pt x="824535" y="166842"/>
                  </a:cubicBezTo>
                  <a:cubicBezTo>
                    <a:pt x="833518" y="166502"/>
                    <a:pt x="842142" y="166162"/>
                    <a:pt x="851485" y="165822"/>
                  </a:cubicBezTo>
                  <a:lnTo>
                    <a:pt x="854135" y="165856"/>
                  </a:lnTo>
                  <a:lnTo>
                    <a:pt x="832924" y="164632"/>
                  </a:lnTo>
                  <a:cubicBezTo>
                    <a:pt x="831850" y="164235"/>
                    <a:pt x="831850" y="162647"/>
                    <a:pt x="832924" y="162647"/>
                  </a:cubicBezTo>
                  <a:close/>
                  <a:moveTo>
                    <a:pt x="1201420" y="149065"/>
                  </a:moveTo>
                  <a:cubicBezTo>
                    <a:pt x="1201738" y="148360"/>
                    <a:pt x="1203008" y="148360"/>
                    <a:pt x="1203008" y="149418"/>
                  </a:cubicBezTo>
                  <a:cubicBezTo>
                    <a:pt x="1202373" y="154710"/>
                    <a:pt x="1203008" y="159649"/>
                    <a:pt x="1203008" y="165293"/>
                  </a:cubicBezTo>
                  <a:cubicBezTo>
                    <a:pt x="1203008" y="167057"/>
                    <a:pt x="1200785" y="166704"/>
                    <a:pt x="1200785" y="165293"/>
                  </a:cubicBezTo>
                  <a:cubicBezTo>
                    <a:pt x="1200150" y="159649"/>
                    <a:pt x="1200468" y="154357"/>
                    <a:pt x="1201420" y="149065"/>
                  </a:cubicBezTo>
                  <a:close/>
                  <a:moveTo>
                    <a:pt x="1208232" y="144660"/>
                  </a:moveTo>
                  <a:cubicBezTo>
                    <a:pt x="1208232" y="143597"/>
                    <a:pt x="1209387" y="143597"/>
                    <a:pt x="1209387" y="144660"/>
                  </a:cubicBezTo>
                  <a:cubicBezTo>
                    <a:pt x="1208521" y="155295"/>
                    <a:pt x="1209098" y="166639"/>
                    <a:pt x="1209387" y="177274"/>
                  </a:cubicBezTo>
                  <a:cubicBezTo>
                    <a:pt x="1209387" y="179755"/>
                    <a:pt x="1206500" y="179755"/>
                    <a:pt x="1206500" y="177274"/>
                  </a:cubicBezTo>
                  <a:cubicBezTo>
                    <a:pt x="1206789" y="166284"/>
                    <a:pt x="1206789" y="155295"/>
                    <a:pt x="1208232" y="144660"/>
                  </a:cubicBezTo>
                  <a:close/>
                  <a:moveTo>
                    <a:pt x="577622" y="143061"/>
                  </a:moveTo>
                  <a:lnTo>
                    <a:pt x="568912" y="167079"/>
                  </a:lnTo>
                  <a:lnTo>
                    <a:pt x="572382" y="194213"/>
                  </a:lnTo>
                  <a:close/>
                  <a:moveTo>
                    <a:pt x="1215049" y="138321"/>
                  </a:moveTo>
                  <a:cubicBezTo>
                    <a:pt x="1215049" y="137247"/>
                    <a:pt x="1216880" y="137247"/>
                    <a:pt x="1216880" y="138321"/>
                  </a:cubicBezTo>
                  <a:cubicBezTo>
                    <a:pt x="1217247" y="156945"/>
                    <a:pt x="1217247" y="175212"/>
                    <a:pt x="1216514" y="193478"/>
                  </a:cubicBezTo>
                  <a:cubicBezTo>
                    <a:pt x="1216514" y="195627"/>
                    <a:pt x="1212850" y="195268"/>
                    <a:pt x="1213217" y="193119"/>
                  </a:cubicBezTo>
                  <a:cubicBezTo>
                    <a:pt x="1212850" y="175212"/>
                    <a:pt x="1214316" y="156587"/>
                    <a:pt x="1215049" y="138321"/>
                  </a:cubicBezTo>
                  <a:close/>
                  <a:moveTo>
                    <a:pt x="570950" y="118915"/>
                  </a:moveTo>
                  <a:cubicBezTo>
                    <a:pt x="571306" y="118197"/>
                    <a:pt x="572731" y="118915"/>
                    <a:pt x="572375" y="119993"/>
                  </a:cubicBezTo>
                  <a:cubicBezTo>
                    <a:pt x="564178" y="135441"/>
                    <a:pt x="560614" y="156277"/>
                    <a:pt x="560258" y="173521"/>
                  </a:cubicBezTo>
                  <a:cubicBezTo>
                    <a:pt x="559902" y="193280"/>
                    <a:pt x="560258" y="213398"/>
                    <a:pt x="562396" y="233157"/>
                  </a:cubicBezTo>
                  <a:cubicBezTo>
                    <a:pt x="562396" y="235313"/>
                    <a:pt x="559189" y="235313"/>
                    <a:pt x="559189" y="233157"/>
                  </a:cubicBezTo>
                  <a:cubicBezTo>
                    <a:pt x="556694" y="211602"/>
                    <a:pt x="555625" y="188969"/>
                    <a:pt x="557407" y="167055"/>
                  </a:cubicBezTo>
                  <a:cubicBezTo>
                    <a:pt x="557763" y="158074"/>
                    <a:pt x="559902" y="149452"/>
                    <a:pt x="562396" y="140830"/>
                  </a:cubicBezTo>
                  <a:cubicBezTo>
                    <a:pt x="564178" y="133285"/>
                    <a:pt x="565960" y="125382"/>
                    <a:pt x="570950" y="118915"/>
                  </a:cubicBezTo>
                  <a:close/>
                  <a:moveTo>
                    <a:pt x="1221616" y="111345"/>
                  </a:moveTo>
                  <a:cubicBezTo>
                    <a:pt x="1221616" y="110260"/>
                    <a:pt x="1222652" y="110260"/>
                    <a:pt x="1222652" y="111345"/>
                  </a:cubicBezTo>
                  <a:cubicBezTo>
                    <a:pt x="1224032" y="128353"/>
                    <a:pt x="1224032" y="145360"/>
                    <a:pt x="1224032" y="162729"/>
                  </a:cubicBezTo>
                  <a:cubicBezTo>
                    <a:pt x="1223687" y="176841"/>
                    <a:pt x="1222652" y="191677"/>
                    <a:pt x="1226448" y="205428"/>
                  </a:cubicBezTo>
                  <a:cubicBezTo>
                    <a:pt x="1226793" y="207599"/>
                    <a:pt x="1224032" y="208323"/>
                    <a:pt x="1223342" y="206152"/>
                  </a:cubicBezTo>
                  <a:cubicBezTo>
                    <a:pt x="1219200" y="192039"/>
                    <a:pt x="1220236" y="177203"/>
                    <a:pt x="1220581" y="162367"/>
                  </a:cubicBezTo>
                  <a:cubicBezTo>
                    <a:pt x="1220926" y="145360"/>
                    <a:pt x="1220236" y="128353"/>
                    <a:pt x="1221616" y="111345"/>
                  </a:cubicBezTo>
                  <a:close/>
                  <a:moveTo>
                    <a:pt x="848391" y="103053"/>
                  </a:moveTo>
                  <a:cubicBezTo>
                    <a:pt x="849108" y="102322"/>
                    <a:pt x="850541" y="103784"/>
                    <a:pt x="849824" y="104515"/>
                  </a:cubicBezTo>
                  <a:cubicBezTo>
                    <a:pt x="841580" y="112920"/>
                    <a:pt x="833693" y="122057"/>
                    <a:pt x="825449" y="130463"/>
                  </a:cubicBezTo>
                  <a:cubicBezTo>
                    <a:pt x="818279" y="137772"/>
                    <a:pt x="810751" y="144351"/>
                    <a:pt x="803582" y="151294"/>
                  </a:cubicBezTo>
                  <a:cubicBezTo>
                    <a:pt x="802148" y="152756"/>
                    <a:pt x="800356" y="151294"/>
                    <a:pt x="800714" y="149833"/>
                  </a:cubicBezTo>
                  <a:cubicBezTo>
                    <a:pt x="800356" y="149833"/>
                    <a:pt x="799997" y="149833"/>
                    <a:pt x="799281" y="149467"/>
                  </a:cubicBezTo>
                  <a:cubicBezTo>
                    <a:pt x="780282" y="129366"/>
                    <a:pt x="746944" y="109997"/>
                    <a:pt x="719701" y="122057"/>
                  </a:cubicBezTo>
                  <a:cubicBezTo>
                    <a:pt x="718625" y="122788"/>
                    <a:pt x="717550" y="120961"/>
                    <a:pt x="718625" y="120595"/>
                  </a:cubicBezTo>
                  <a:cubicBezTo>
                    <a:pt x="747303" y="106342"/>
                    <a:pt x="781357" y="125712"/>
                    <a:pt x="801790" y="146909"/>
                  </a:cubicBezTo>
                  <a:cubicBezTo>
                    <a:pt x="802148" y="146909"/>
                    <a:pt x="802148" y="147640"/>
                    <a:pt x="802148" y="148005"/>
                  </a:cubicBezTo>
                  <a:cubicBezTo>
                    <a:pt x="809676" y="140330"/>
                    <a:pt x="817921" y="133386"/>
                    <a:pt x="825449" y="125712"/>
                  </a:cubicBezTo>
                  <a:cubicBezTo>
                    <a:pt x="832976" y="118037"/>
                    <a:pt x="840146" y="110362"/>
                    <a:pt x="848391" y="103053"/>
                  </a:cubicBezTo>
                  <a:close/>
                  <a:moveTo>
                    <a:pt x="386947" y="102619"/>
                  </a:moveTo>
                  <a:cubicBezTo>
                    <a:pt x="380113" y="102619"/>
                    <a:pt x="373279" y="103342"/>
                    <a:pt x="367524" y="104064"/>
                  </a:cubicBezTo>
                  <a:cubicBezTo>
                    <a:pt x="349539" y="105869"/>
                    <a:pt x="334073" y="112729"/>
                    <a:pt x="321843" y="124282"/>
                  </a:cubicBezTo>
                  <a:cubicBezTo>
                    <a:pt x="297025" y="146667"/>
                    <a:pt x="287673" y="172663"/>
                    <a:pt x="292349" y="203713"/>
                  </a:cubicBezTo>
                  <a:cubicBezTo>
                    <a:pt x="297384" y="235485"/>
                    <a:pt x="309254" y="256425"/>
                    <a:pt x="328677" y="267979"/>
                  </a:cubicBezTo>
                  <a:cubicBezTo>
                    <a:pt x="349539" y="280255"/>
                    <a:pt x="371480" y="286753"/>
                    <a:pt x="390544" y="286753"/>
                  </a:cubicBezTo>
                  <a:cubicBezTo>
                    <a:pt x="398817" y="286753"/>
                    <a:pt x="406370" y="285670"/>
                    <a:pt x="413564" y="283504"/>
                  </a:cubicBezTo>
                  <a:cubicBezTo>
                    <a:pt x="441260" y="274478"/>
                    <a:pt x="463561" y="249566"/>
                    <a:pt x="471474" y="218515"/>
                  </a:cubicBezTo>
                  <a:cubicBezTo>
                    <a:pt x="479028" y="188188"/>
                    <a:pt x="471834" y="158221"/>
                    <a:pt x="452411" y="138002"/>
                  </a:cubicBezTo>
                  <a:cubicBezTo>
                    <a:pt x="441980" y="126810"/>
                    <a:pt x="420398" y="108035"/>
                    <a:pt x="393422" y="102980"/>
                  </a:cubicBezTo>
                  <a:cubicBezTo>
                    <a:pt x="391623" y="102619"/>
                    <a:pt x="389465" y="102619"/>
                    <a:pt x="386947" y="102619"/>
                  </a:cubicBezTo>
                  <a:close/>
                  <a:moveTo>
                    <a:pt x="382271" y="90705"/>
                  </a:moveTo>
                  <a:cubicBezTo>
                    <a:pt x="386947" y="91066"/>
                    <a:pt x="391983" y="91788"/>
                    <a:pt x="397018" y="92510"/>
                  </a:cubicBezTo>
                  <a:cubicBezTo>
                    <a:pt x="403493" y="93232"/>
                    <a:pt x="408888" y="94676"/>
                    <a:pt x="413564" y="97565"/>
                  </a:cubicBezTo>
                  <a:cubicBezTo>
                    <a:pt x="436584" y="105869"/>
                    <a:pt x="456008" y="120672"/>
                    <a:pt x="468597" y="139446"/>
                  </a:cubicBezTo>
                  <a:cubicBezTo>
                    <a:pt x="487301" y="167608"/>
                    <a:pt x="490178" y="207323"/>
                    <a:pt x="475431" y="241261"/>
                  </a:cubicBezTo>
                  <a:cubicBezTo>
                    <a:pt x="462842" y="270867"/>
                    <a:pt x="439102" y="290725"/>
                    <a:pt x="410687" y="295418"/>
                  </a:cubicBezTo>
                  <a:cubicBezTo>
                    <a:pt x="403853" y="296502"/>
                    <a:pt x="397018" y="297224"/>
                    <a:pt x="389825" y="297224"/>
                  </a:cubicBezTo>
                  <a:cubicBezTo>
                    <a:pt x="360330" y="297224"/>
                    <a:pt x="332634" y="287475"/>
                    <a:pt x="313211" y="270145"/>
                  </a:cubicBezTo>
                  <a:cubicBezTo>
                    <a:pt x="291629" y="251371"/>
                    <a:pt x="279400" y="220682"/>
                    <a:pt x="279760" y="187827"/>
                  </a:cubicBezTo>
                  <a:cubicBezTo>
                    <a:pt x="280839" y="154249"/>
                    <a:pt x="297025" y="125365"/>
                    <a:pt x="325080" y="107674"/>
                  </a:cubicBezTo>
                  <a:cubicBezTo>
                    <a:pt x="341986" y="95399"/>
                    <a:pt x="361409" y="89622"/>
                    <a:pt x="382271" y="90705"/>
                  </a:cubicBezTo>
                  <a:close/>
                  <a:moveTo>
                    <a:pt x="849966" y="90345"/>
                  </a:moveTo>
                  <a:cubicBezTo>
                    <a:pt x="850686" y="89622"/>
                    <a:pt x="852128" y="90345"/>
                    <a:pt x="851407" y="91431"/>
                  </a:cubicBezTo>
                  <a:cubicBezTo>
                    <a:pt x="845282" y="100478"/>
                    <a:pt x="837716" y="107715"/>
                    <a:pt x="829430" y="114228"/>
                  </a:cubicBezTo>
                  <a:cubicBezTo>
                    <a:pt x="820423" y="122189"/>
                    <a:pt x="812136" y="130512"/>
                    <a:pt x="802769" y="137749"/>
                  </a:cubicBezTo>
                  <a:cubicBezTo>
                    <a:pt x="802408" y="138473"/>
                    <a:pt x="801688" y="138473"/>
                    <a:pt x="801328" y="138111"/>
                  </a:cubicBezTo>
                  <a:cubicBezTo>
                    <a:pt x="800967" y="138473"/>
                    <a:pt x="800607" y="138473"/>
                    <a:pt x="800247" y="137749"/>
                  </a:cubicBezTo>
                  <a:cubicBezTo>
                    <a:pt x="793041" y="132683"/>
                    <a:pt x="786916" y="126532"/>
                    <a:pt x="779350" y="122551"/>
                  </a:cubicBezTo>
                  <a:cubicBezTo>
                    <a:pt x="771784" y="118571"/>
                    <a:pt x="762777" y="114952"/>
                    <a:pt x="754130" y="112781"/>
                  </a:cubicBezTo>
                  <a:cubicBezTo>
                    <a:pt x="736837" y="108077"/>
                    <a:pt x="716301" y="108438"/>
                    <a:pt x="701529" y="120018"/>
                  </a:cubicBezTo>
                  <a:cubicBezTo>
                    <a:pt x="701169" y="120380"/>
                    <a:pt x="700088" y="119656"/>
                    <a:pt x="700808" y="118932"/>
                  </a:cubicBezTo>
                  <a:cubicBezTo>
                    <a:pt x="713058" y="108077"/>
                    <a:pt x="730712" y="105182"/>
                    <a:pt x="746564" y="107715"/>
                  </a:cubicBezTo>
                  <a:cubicBezTo>
                    <a:pt x="756652" y="109524"/>
                    <a:pt x="766020" y="112781"/>
                    <a:pt x="775747" y="116761"/>
                  </a:cubicBezTo>
                  <a:cubicBezTo>
                    <a:pt x="785835" y="121465"/>
                    <a:pt x="792681" y="127979"/>
                    <a:pt x="800967" y="134854"/>
                  </a:cubicBezTo>
                  <a:cubicBezTo>
                    <a:pt x="809614" y="127979"/>
                    <a:pt x="816820" y="120742"/>
                    <a:pt x="825106" y="113866"/>
                  </a:cubicBezTo>
                  <a:cubicBezTo>
                    <a:pt x="834113" y="106629"/>
                    <a:pt x="843120" y="99754"/>
                    <a:pt x="849966" y="90345"/>
                  </a:cubicBezTo>
                  <a:close/>
                  <a:moveTo>
                    <a:pt x="387855" y="72672"/>
                  </a:moveTo>
                  <a:cubicBezTo>
                    <a:pt x="378475" y="72672"/>
                    <a:pt x="369455" y="73755"/>
                    <a:pt x="362239" y="74477"/>
                  </a:cubicBezTo>
                  <a:cubicBezTo>
                    <a:pt x="338426" y="77004"/>
                    <a:pt x="318222" y="86029"/>
                    <a:pt x="301264" y="101190"/>
                  </a:cubicBezTo>
                  <a:cubicBezTo>
                    <a:pt x="268793" y="131152"/>
                    <a:pt x="255804" y="165446"/>
                    <a:pt x="262299" y="206238"/>
                  </a:cubicBezTo>
                  <a:cubicBezTo>
                    <a:pt x="268793" y="248473"/>
                    <a:pt x="284668" y="276270"/>
                    <a:pt x="310645" y="291431"/>
                  </a:cubicBezTo>
                  <a:cubicBezTo>
                    <a:pt x="338066" y="307675"/>
                    <a:pt x="367290" y="316700"/>
                    <a:pt x="392906" y="316700"/>
                  </a:cubicBezTo>
                  <a:cubicBezTo>
                    <a:pt x="403369" y="316700"/>
                    <a:pt x="413832" y="315256"/>
                    <a:pt x="423213" y="312368"/>
                  </a:cubicBezTo>
                  <a:cubicBezTo>
                    <a:pt x="460014" y="300456"/>
                    <a:pt x="489599" y="267245"/>
                    <a:pt x="499702" y="225731"/>
                  </a:cubicBezTo>
                  <a:cubicBezTo>
                    <a:pt x="510165" y="186023"/>
                    <a:pt x="500423" y="146314"/>
                    <a:pt x="474807" y="119601"/>
                  </a:cubicBezTo>
                  <a:cubicBezTo>
                    <a:pt x="461097" y="105161"/>
                    <a:pt x="432233" y="79892"/>
                    <a:pt x="396514" y="73033"/>
                  </a:cubicBezTo>
                  <a:cubicBezTo>
                    <a:pt x="393989" y="73033"/>
                    <a:pt x="391102" y="72672"/>
                    <a:pt x="387855" y="72672"/>
                  </a:cubicBezTo>
                  <a:close/>
                  <a:moveTo>
                    <a:pt x="374506" y="57872"/>
                  </a:moveTo>
                  <a:cubicBezTo>
                    <a:pt x="377031" y="57872"/>
                    <a:pt x="379196" y="58233"/>
                    <a:pt x="381722" y="58233"/>
                  </a:cubicBezTo>
                  <a:cubicBezTo>
                    <a:pt x="387855" y="58594"/>
                    <a:pt x="394350" y="59316"/>
                    <a:pt x="400844" y="60760"/>
                  </a:cubicBezTo>
                  <a:cubicBezTo>
                    <a:pt x="409503" y="61482"/>
                    <a:pt x="417080" y="63648"/>
                    <a:pt x="422852" y="67257"/>
                  </a:cubicBezTo>
                  <a:cubicBezTo>
                    <a:pt x="453159" y="77726"/>
                    <a:pt x="478776" y="97219"/>
                    <a:pt x="495011" y="122128"/>
                  </a:cubicBezTo>
                  <a:cubicBezTo>
                    <a:pt x="519906" y="158948"/>
                    <a:pt x="523514" y="211292"/>
                    <a:pt x="504753" y="255693"/>
                  </a:cubicBezTo>
                  <a:cubicBezTo>
                    <a:pt x="487795" y="294680"/>
                    <a:pt x="456767" y="320310"/>
                    <a:pt x="418884" y="327169"/>
                  </a:cubicBezTo>
                  <a:cubicBezTo>
                    <a:pt x="410225" y="328613"/>
                    <a:pt x="401205" y="328974"/>
                    <a:pt x="391824" y="328974"/>
                  </a:cubicBezTo>
                  <a:cubicBezTo>
                    <a:pt x="352858" y="328974"/>
                    <a:pt x="316057" y="316339"/>
                    <a:pt x="290801" y="293597"/>
                  </a:cubicBezTo>
                  <a:cubicBezTo>
                    <a:pt x="262659" y="269050"/>
                    <a:pt x="246063" y="228258"/>
                    <a:pt x="247145" y="185662"/>
                  </a:cubicBezTo>
                  <a:cubicBezTo>
                    <a:pt x="247867" y="141260"/>
                    <a:pt x="269154" y="103717"/>
                    <a:pt x="306676" y="80253"/>
                  </a:cubicBezTo>
                  <a:cubicBezTo>
                    <a:pt x="326520" y="65813"/>
                    <a:pt x="349972" y="57872"/>
                    <a:pt x="374506" y="57872"/>
                  </a:cubicBezTo>
                  <a:close/>
                  <a:moveTo>
                    <a:pt x="965933" y="53110"/>
                  </a:moveTo>
                  <a:cubicBezTo>
                    <a:pt x="968131" y="53110"/>
                    <a:pt x="969596" y="54549"/>
                    <a:pt x="969596" y="56709"/>
                  </a:cubicBezTo>
                  <a:cubicBezTo>
                    <a:pt x="973259" y="106373"/>
                    <a:pt x="974358" y="152438"/>
                    <a:pt x="973259" y="197424"/>
                  </a:cubicBezTo>
                  <a:cubicBezTo>
                    <a:pt x="972893" y="213619"/>
                    <a:pt x="972893" y="229814"/>
                    <a:pt x="972893" y="245649"/>
                  </a:cubicBezTo>
                  <a:cubicBezTo>
                    <a:pt x="972893" y="252127"/>
                    <a:pt x="973259" y="258245"/>
                    <a:pt x="973259" y="264723"/>
                  </a:cubicBezTo>
                  <a:cubicBezTo>
                    <a:pt x="973259" y="271561"/>
                    <a:pt x="972527" y="278759"/>
                    <a:pt x="972527" y="285597"/>
                  </a:cubicBezTo>
                  <a:cubicBezTo>
                    <a:pt x="971794" y="301072"/>
                    <a:pt x="971428" y="317267"/>
                    <a:pt x="973626" y="332742"/>
                  </a:cubicBezTo>
                  <a:cubicBezTo>
                    <a:pt x="973626" y="333821"/>
                    <a:pt x="973259" y="335261"/>
                    <a:pt x="972527" y="336341"/>
                  </a:cubicBezTo>
                  <a:cubicBezTo>
                    <a:pt x="971428" y="337780"/>
                    <a:pt x="969596" y="338500"/>
                    <a:pt x="967764" y="338500"/>
                  </a:cubicBezTo>
                  <a:cubicBezTo>
                    <a:pt x="965200" y="338500"/>
                    <a:pt x="963368" y="337060"/>
                    <a:pt x="962636" y="334901"/>
                  </a:cubicBezTo>
                  <a:cubicBezTo>
                    <a:pt x="960438" y="319426"/>
                    <a:pt x="960804" y="303591"/>
                    <a:pt x="961170" y="288836"/>
                  </a:cubicBezTo>
                  <a:cubicBezTo>
                    <a:pt x="961170" y="282717"/>
                    <a:pt x="961537" y="276239"/>
                    <a:pt x="961537" y="270481"/>
                  </a:cubicBezTo>
                  <a:cubicBezTo>
                    <a:pt x="961537" y="262924"/>
                    <a:pt x="961537" y="255726"/>
                    <a:pt x="961170" y="248168"/>
                  </a:cubicBezTo>
                  <a:cubicBezTo>
                    <a:pt x="961170" y="231614"/>
                    <a:pt x="961170" y="214339"/>
                    <a:pt x="961903" y="197064"/>
                  </a:cubicBezTo>
                  <a:cubicBezTo>
                    <a:pt x="962636" y="175831"/>
                    <a:pt x="962269" y="153878"/>
                    <a:pt x="961537" y="133005"/>
                  </a:cubicBezTo>
                  <a:cubicBezTo>
                    <a:pt x="961170" y="107813"/>
                    <a:pt x="960438" y="81901"/>
                    <a:pt x="962269" y="56709"/>
                  </a:cubicBezTo>
                  <a:cubicBezTo>
                    <a:pt x="962269" y="54549"/>
                    <a:pt x="964101" y="53110"/>
                    <a:pt x="965933" y="53110"/>
                  </a:cubicBezTo>
                  <a:close/>
                  <a:moveTo>
                    <a:pt x="730286" y="53110"/>
                  </a:moveTo>
                  <a:cubicBezTo>
                    <a:pt x="736060" y="53110"/>
                    <a:pt x="742195" y="53469"/>
                    <a:pt x="747969" y="54546"/>
                  </a:cubicBezTo>
                  <a:cubicBezTo>
                    <a:pt x="752300" y="55265"/>
                    <a:pt x="756269" y="55624"/>
                    <a:pt x="760961" y="55983"/>
                  </a:cubicBezTo>
                  <a:cubicBezTo>
                    <a:pt x="773231" y="57060"/>
                    <a:pt x="785501" y="58138"/>
                    <a:pt x="796328" y="63524"/>
                  </a:cubicBezTo>
                  <a:cubicBezTo>
                    <a:pt x="804628" y="67116"/>
                    <a:pt x="807154" y="69989"/>
                    <a:pt x="810402" y="72862"/>
                  </a:cubicBezTo>
                  <a:cubicBezTo>
                    <a:pt x="812568" y="75016"/>
                    <a:pt x="815455" y="77530"/>
                    <a:pt x="820868" y="81122"/>
                  </a:cubicBezTo>
                  <a:cubicBezTo>
                    <a:pt x="822311" y="82199"/>
                    <a:pt x="823033" y="83635"/>
                    <a:pt x="822672" y="85431"/>
                  </a:cubicBezTo>
                  <a:cubicBezTo>
                    <a:pt x="821590" y="87945"/>
                    <a:pt x="819063" y="89022"/>
                    <a:pt x="816898" y="87945"/>
                  </a:cubicBezTo>
                  <a:cubicBezTo>
                    <a:pt x="810402" y="84713"/>
                    <a:pt x="808237" y="82558"/>
                    <a:pt x="806072" y="80762"/>
                  </a:cubicBezTo>
                  <a:cubicBezTo>
                    <a:pt x="803545" y="78608"/>
                    <a:pt x="801380" y="76812"/>
                    <a:pt x="795245" y="74298"/>
                  </a:cubicBezTo>
                  <a:cubicBezTo>
                    <a:pt x="782975" y="68193"/>
                    <a:pt x="768539" y="66757"/>
                    <a:pt x="754826" y="65320"/>
                  </a:cubicBezTo>
                  <a:cubicBezTo>
                    <a:pt x="752300" y="64961"/>
                    <a:pt x="750134" y="64602"/>
                    <a:pt x="747247" y="64243"/>
                  </a:cubicBezTo>
                  <a:cubicBezTo>
                    <a:pt x="716572" y="60651"/>
                    <a:pt x="688784" y="66757"/>
                    <a:pt x="666409" y="82199"/>
                  </a:cubicBezTo>
                  <a:cubicBezTo>
                    <a:pt x="615885" y="115957"/>
                    <a:pt x="597480" y="186705"/>
                    <a:pt x="624185" y="242369"/>
                  </a:cubicBezTo>
                  <a:cubicBezTo>
                    <a:pt x="625268" y="244883"/>
                    <a:pt x="626711" y="247756"/>
                    <a:pt x="627794" y="250629"/>
                  </a:cubicBezTo>
                  <a:cubicBezTo>
                    <a:pt x="632846" y="261403"/>
                    <a:pt x="637899" y="272895"/>
                    <a:pt x="646560" y="281155"/>
                  </a:cubicBezTo>
                  <a:lnTo>
                    <a:pt x="647282" y="282232"/>
                  </a:lnTo>
                  <a:cubicBezTo>
                    <a:pt x="657387" y="291929"/>
                    <a:pt x="668935" y="302702"/>
                    <a:pt x="680844" y="309167"/>
                  </a:cubicBezTo>
                  <a:cubicBezTo>
                    <a:pt x="696723" y="318145"/>
                    <a:pt x="715850" y="322454"/>
                    <a:pt x="736060" y="322454"/>
                  </a:cubicBezTo>
                  <a:cubicBezTo>
                    <a:pt x="748691" y="322454"/>
                    <a:pt x="760961" y="320659"/>
                    <a:pt x="772509" y="317426"/>
                  </a:cubicBezTo>
                  <a:cubicBezTo>
                    <a:pt x="799937" y="310244"/>
                    <a:pt x="825920" y="291569"/>
                    <a:pt x="844686" y="266071"/>
                  </a:cubicBezTo>
                  <a:cubicBezTo>
                    <a:pt x="852626" y="254939"/>
                    <a:pt x="860926" y="242728"/>
                    <a:pt x="865257" y="230159"/>
                  </a:cubicBezTo>
                  <a:lnTo>
                    <a:pt x="865257" y="220822"/>
                  </a:lnTo>
                  <a:cubicBezTo>
                    <a:pt x="855513" y="220822"/>
                    <a:pt x="845408" y="220822"/>
                    <a:pt x="835664" y="220822"/>
                  </a:cubicBezTo>
                  <a:cubicBezTo>
                    <a:pt x="822672" y="220462"/>
                    <a:pt x="808598" y="220462"/>
                    <a:pt x="795245" y="220462"/>
                  </a:cubicBezTo>
                  <a:cubicBezTo>
                    <a:pt x="784058" y="220462"/>
                    <a:pt x="774675" y="220462"/>
                    <a:pt x="765292" y="220822"/>
                  </a:cubicBezTo>
                  <a:cubicBezTo>
                    <a:pt x="763848" y="220822"/>
                    <a:pt x="762765" y="219744"/>
                    <a:pt x="762404" y="217949"/>
                  </a:cubicBezTo>
                  <a:cubicBezTo>
                    <a:pt x="762044" y="216153"/>
                    <a:pt x="762404" y="214357"/>
                    <a:pt x="764570" y="213639"/>
                  </a:cubicBezTo>
                  <a:cubicBezTo>
                    <a:pt x="770705" y="210766"/>
                    <a:pt x="776840" y="210766"/>
                    <a:pt x="782614" y="211125"/>
                  </a:cubicBezTo>
                  <a:cubicBezTo>
                    <a:pt x="783697" y="211125"/>
                    <a:pt x="784779" y="211125"/>
                    <a:pt x="785862" y="211125"/>
                  </a:cubicBezTo>
                  <a:lnTo>
                    <a:pt x="786584" y="211125"/>
                  </a:lnTo>
                  <a:cubicBezTo>
                    <a:pt x="793441" y="211125"/>
                    <a:pt x="800658" y="210766"/>
                    <a:pt x="807515" y="210766"/>
                  </a:cubicBezTo>
                  <a:cubicBezTo>
                    <a:pt x="810402" y="210407"/>
                    <a:pt x="813289" y="210407"/>
                    <a:pt x="816176" y="210407"/>
                  </a:cubicBezTo>
                  <a:cubicBezTo>
                    <a:pt x="829168" y="210048"/>
                    <a:pt x="841799" y="210407"/>
                    <a:pt x="854430" y="210407"/>
                  </a:cubicBezTo>
                  <a:cubicBezTo>
                    <a:pt x="860565" y="210407"/>
                    <a:pt x="867061" y="210407"/>
                    <a:pt x="873196" y="210407"/>
                  </a:cubicBezTo>
                  <a:cubicBezTo>
                    <a:pt x="875722" y="210407"/>
                    <a:pt x="877527" y="212562"/>
                    <a:pt x="877527" y="215794"/>
                  </a:cubicBezTo>
                  <a:cubicBezTo>
                    <a:pt x="877527" y="217949"/>
                    <a:pt x="876444" y="220103"/>
                    <a:pt x="874279" y="220822"/>
                  </a:cubicBezTo>
                  <a:cubicBezTo>
                    <a:pt x="875362" y="225490"/>
                    <a:pt x="876083" y="231595"/>
                    <a:pt x="873196" y="237701"/>
                  </a:cubicBezTo>
                  <a:cubicBezTo>
                    <a:pt x="866339" y="252066"/>
                    <a:pt x="858400" y="265712"/>
                    <a:pt x="849378" y="276486"/>
                  </a:cubicBezTo>
                  <a:cubicBezTo>
                    <a:pt x="832416" y="296597"/>
                    <a:pt x="804989" y="322095"/>
                    <a:pt x="769622" y="328559"/>
                  </a:cubicBezTo>
                  <a:cubicBezTo>
                    <a:pt x="756269" y="330714"/>
                    <a:pt x="743999" y="332151"/>
                    <a:pt x="732451" y="332151"/>
                  </a:cubicBezTo>
                  <a:cubicBezTo>
                    <a:pt x="710076" y="332151"/>
                    <a:pt x="690949" y="327482"/>
                    <a:pt x="675792" y="318145"/>
                  </a:cubicBezTo>
                  <a:cubicBezTo>
                    <a:pt x="659913" y="308089"/>
                    <a:pt x="645477" y="296238"/>
                    <a:pt x="635734" y="284028"/>
                  </a:cubicBezTo>
                  <a:cubicBezTo>
                    <a:pt x="627072" y="273972"/>
                    <a:pt x="621659" y="261403"/>
                    <a:pt x="616246" y="249193"/>
                  </a:cubicBezTo>
                  <a:cubicBezTo>
                    <a:pt x="615163" y="246679"/>
                    <a:pt x="614080" y="244524"/>
                    <a:pt x="612998" y="242369"/>
                  </a:cubicBezTo>
                  <a:cubicBezTo>
                    <a:pt x="587375" y="185627"/>
                    <a:pt x="607584" y="109852"/>
                    <a:pt x="657026" y="76453"/>
                  </a:cubicBezTo>
                  <a:cubicBezTo>
                    <a:pt x="680122" y="61370"/>
                    <a:pt x="705024" y="53110"/>
                    <a:pt x="730286" y="53110"/>
                  </a:cubicBezTo>
                  <a:close/>
                  <a:moveTo>
                    <a:pt x="1267708" y="48347"/>
                  </a:moveTo>
                  <a:cubicBezTo>
                    <a:pt x="1269508" y="48347"/>
                    <a:pt x="1270589" y="49067"/>
                    <a:pt x="1270589" y="50508"/>
                  </a:cubicBezTo>
                  <a:cubicBezTo>
                    <a:pt x="1273469" y="67440"/>
                    <a:pt x="1273109" y="84012"/>
                    <a:pt x="1272749" y="99863"/>
                  </a:cubicBezTo>
                  <a:cubicBezTo>
                    <a:pt x="1272389" y="106708"/>
                    <a:pt x="1272389" y="113913"/>
                    <a:pt x="1272389" y="120758"/>
                  </a:cubicBezTo>
                  <a:cubicBezTo>
                    <a:pt x="1272389" y="129044"/>
                    <a:pt x="1272749" y="137690"/>
                    <a:pt x="1273109" y="146336"/>
                  </a:cubicBezTo>
                  <a:cubicBezTo>
                    <a:pt x="1273469" y="161827"/>
                    <a:pt x="1273830" y="177679"/>
                    <a:pt x="1273469" y="193170"/>
                  </a:cubicBezTo>
                  <a:cubicBezTo>
                    <a:pt x="1273109" y="199654"/>
                    <a:pt x="1272749" y="206139"/>
                    <a:pt x="1272389" y="212623"/>
                  </a:cubicBezTo>
                  <a:cubicBezTo>
                    <a:pt x="1271309" y="229555"/>
                    <a:pt x="1270228" y="246848"/>
                    <a:pt x="1270949" y="263419"/>
                  </a:cubicBezTo>
                  <a:cubicBezTo>
                    <a:pt x="1271309" y="272426"/>
                    <a:pt x="1272389" y="281792"/>
                    <a:pt x="1273469" y="290799"/>
                  </a:cubicBezTo>
                  <a:cubicBezTo>
                    <a:pt x="1274550" y="304128"/>
                    <a:pt x="1275990" y="317818"/>
                    <a:pt x="1275990" y="331147"/>
                  </a:cubicBezTo>
                  <a:cubicBezTo>
                    <a:pt x="1275990" y="333669"/>
                    <a:pt x="1274190" y="335110"/>
                    <a:pt x="1272029" y="335831"/>
                  </a:cubicBezTo>
                  <a:cubicBezTo>
                    <a:pt x="1271309" y="336912"/>
                    <a:pt x="1270228" y="336912"/>
                    <a:pt x="1269148" y="336912"/>
                  </a:cubicBezTo>
                  <a:lnTo>
                    <a:pt x="1268788" y="336912"/>
                  </a:lnTo>
                  <a:cubicBezTo>
                    <a:pt x="1266627" y="336912"/>
                    <a:pt x="1264827" y="336191"/>
                    <a:pt x="1263026" y="336191"/>
                  </a:cubicBezTo>
                  <a:cubicBezTo>
                    <a:pt x="1261946" y="335831"/>
                    <a:pt x="1260506" y="335470"/>
                    <a:pt x="1259425" y="335110"/>
                  </a:cubicBezTo>
                  <a:cubicBezTo>
                    <a:pt x="1258705" y="335110"/>
                    <a:pt x="1257625" y="335110"/>
                    <a:pt x="1256905" y="335110"/>
                  </a:cubicBezTo>
                  <a:lnTo>
                    <a:pt x="1256545" y="334750"/>
                  </a:lnTo>
                  <a:cubicBezTo>
                    <a:pt x="1255104" y="335831"/>
                    <a:pt x="1254024" y="336191"/>
                    <a:pt x="1252223" y="336191"/>
                  </a:cubicBezTo>
                  <a:cubicBezTo>
                    <a:pt x="1250423" y="336191"/>
                    <a:pt x="1248262" y="335110"/>
                    <a:pt x="1247182" y="332949"/>
                  </a:cubicBezTo>
                  <a:cubicBezTo>
                    <a:pt x="1229537" y="297644"/>
                    <a:pt x="1193166" y="230636"/>
                    <a:pt x="1151034" y="176598"/>
                  </a:cubicBezTo>
                  <a:cubicBezTo>
                    <a:pt x="1131589" y="151740"/>
                    <a:pt x="1114304" y="129044"/>
                    <a:pt x="1099899" y="103106"/>
                  </a:cubicBezTo>
                  <a:cubicBezTo>
                    <a:pt x="1097739" y="98783"/>
                    <a:pt x="1094498" y="94099"/>
                    <a:pt x="1091617" y="89776"/>
                  </a:cubicBezTo>
                  <a:cubicBezTo>
                    <a:pt x="1085135" y="80410"/>
                    <a:pt x="1078653" y="70683"/>
                    <a:pt x="1077213" y="58434"/>
                  </a:cubicBezTo>
                  <a:cubicBezTo>
                    <a:pt x="1075772" y="58434"/>
                    <a:pt x="1073972" y="58434"/>
                    <a:pt x="1072531" y="58434"/>
                  </a:cubicBezTo>
                  <a:cubicBezTo>
                    <a:pt x="1070011" y="58074"/>
                    <a:pt x="1067130" y="57713"/>
                    <a:pt x="1065329" y="58074"/>
                  </a:cubicBezTo>
                  <a:cubicBezTo>
                    <a:pt x="1066770" y="74645"/>
                    <a:pt x="1066770" y="91938"/>
                    <a:pt x="1065329" y="112472"/>
                  </a:cubicBezTo>
                  <a:cubicBezTo>
                    <a:pt x="1063889" y="134808"/>
                    <a:pt x="1064969" y="156423"/>
                    <a:pt x="1066050" y="179480"/>
                  </a:cubicBezTo>
                  <a:lnTo>
                    <a:pt x="1066410" y="184163"/>
                  </a:lnTo>
                  <a:cubicBezTo>
                    <a:pt x="1067490" y="207940"/>
                    <a:pt x="1066410" y="232077"/>
                    <a:pt x="1065329" y="254773"/>
                  </a:cubicBezTo>
                  <a:cubicBezTo>
                    <a:pt x="1064969" y="260537"/>
                    <a:pt x="1064969" y="265941"/>
                    <a:pt x="1064249" y="271345"/>
                  </a:cubicBezTo>
                  <a:cubicBezTo>
                    <a:pt x="1062809" y="290078"/>
                    <a:pt x="1061728" y="309172"/>
                    <a:pt x="1064969" y="327545"/>
                  </a:cubicBezTo>
                  <a:cubicBezTo>
                    <a:pt x="1064969" y="328626"/>
                    <a:pt x="1064969" y="329706"/>
                    <a:pt x="1063889" y="330787"/>
                  </a:cubicBezTo>
                  <a:cubicBezTo>
                    <a:pt x="1062809" y="331868"/>
                    <a:pt x="1061368" y="332588"/>
                    <a:pt x="1059928" y="332588"/>
                  </a:cubicBezTo>
                  <a:cubicBezTo>
                    <a:pt x="1057767" y="332588"/>
                    <a:pt x="1055967" y="331147"/>
                    <a:pt x="1055607" y="329346"/>
                  </a:cubicBezTo>
                  <a:cubicBezTo>
                    <a:pt x="1050925" y="312054"/>
                    <a:pt x="1052366" y="293321"/>
                    <a:pt x="1053446" y="274948"/>
                  </a:cubicBezTo>
                  <a:cubicBezTo>
                    <a:pt x="1054166" y="269904"/>
                    <a:pt x="1054526" y="265221"/>
                    <a:pt x="1054526" y="260537"/>
                  </a:cubicBezTo>
                  <a:lnTo>
                    <a:pt x="1055246" y="252251"/>
                  </a:lnTo>
                  <a:cubicBezTo>
                    <a:pt x="1055967" y="231717"/>
                    <a:pt x="1057047" y="210822"/>
                    <a:pt x="1055967" y="190287"/>
                  </a:cubicBezTo>
                  <a:cubicBezTo>
                    <a:pt x="1055967" y="185964"/>
                    <a:pt x="1055607" y="181641"/>
                    <a:pt x="1055246" y="177679"/>
                  </a:cubicBezTo>
                  <a:cubicBezTo>
                    <a:pt x="1054166" y="156063"/>
                    <a:pt x="1052726" y="134088"/>
                    <a:pt x="1054526" y="112112"/>
                  </a:cubicBezTo>
                  <a:cubicBezTo>
                    <a:pt x="1055607" y="102745"/>
                    <a:pt x="1055607" y="93018"/>
                    <a:pt x="1055607" y="84012"/>
                  </a:cubicBezTo>
                  <a:cubicBezTo>
                    <a:pt x="1055607" y="73925"/>
                    <a:pt x="1055607" y="63477"/>
                    <a:pt x="1056687" y="53030"/>
                  </a:cubicBezTo>
                  <a:cubicBezTo>
                    <a:pt x="1056687" y="51229"/>
                    <a:pt x="1058487" y="49428"/>
                    <a:pt x="1060648" y="49428"/>
                  </a:cubicBezTo>
                  <a:cubicBezTo>
                    <a:pt x="1061368" y="49428"/>
                    <a:pt x="1061728" y="49788"/>
                    <a:pt x="1062449" y="50148"/>
                  </a:cubicBezTo>
                  <a:cubicBezTo>
                    <a:pt x="1065329" y="49067"/>
                    <a:pt x="1068930" y="48707"/>
                    <a:pt x="1073612" y="48707"/>
                  </a:cubicBezTo>
                  <a:cubicBezTo>
                    <a:pt x="1075412" y="48707"/>
                    <a:pt x="1077213" y="49067"/>
                    <a:pt x="1078653" y="49067"/>
                  </a:cubicBezTo>
                  <a:cubicBezTo>
                    <a:pt x="1080814" y="49067"/>
                    <a:pt x="1082254" y="50148"/>
                    <a:pt x="1082974" y="51589"/>
                  </a:cubicBezTo>
                  <a:cubicBezTo>
                    <a:pt x="1083335" y="52310"/>
                    <a:pt x="1083695" y="52670"/>
                    <a:pt x="1084055" y="53390"/>
                  </a:cubicBezTo>
                  <a:cubicBezTo>
                    <a:pt x="1085855" y="62036"/>
                    <a:pt x="1090897" y="68161"/>
                    <a:pt x="1095938" y="74645"/>
                  </a:cubicBezTo>
                  <a:cubicBezTo>
                    <a:pt x="1098459" y="77888"/>
                    <a:pt x="1101340" y="81130"/>
                    <a:pt x="1103500" y="84733"/>
                  </a:cubicBezTo>
                  <a:cubicBezTo>
                    <a:pt x="1106741" y="89776"/>
                    <a:pt x="1109622" y="94820"/>
                    <a:pt x="1112143" y="99863"/>
                  </a:cubicBezTo>
                  <a:cubicBezTo>
                    <a:pt x="1115744" y="105988"/>
                    <a:pt x="1118625" y="111752"/>
                    <a:pt x="1122586" y="117516"/>
                  </a:cubicBezTo>
                  <a:cubicBezTo>
                    <a:pt x="1135190" y="136249"/>
                    <a:pt x="1149594" y="154262"/>
                    <a:pt x="1162918" y="171554"/>
                  </a:cubicBezTo>
                  <a:cubicBezTo>
                    <a:pt x="1166158" y="175517"/>
                    <a:pt x="1169039" y="179480"/>
                    <a:pt x="1172280" y="183443"/>
                  </a:cubicBezTo>
                  <a:cubicBezTo>
                    <a:pt x="1188125" y="203977"/>
                    <a:pt x="1200728" y="226313"/>
                    <a:pt x="1212612" y="247928"/>
                  </a:cubicBezTo>
                  <a:lnTo>
                    <a:pt x="1215133" y="252251"/>
                  </a:lnTo>
                  <a:cubicBezTo>
                    <a:pt x="1219454" y="260898"/>
                    <a:pt x="1225576" y="269904"/>
                    <a:pt x="1231697" y="279631"/>
                  </a:cubicBezTo>
                  <a:cubicBezTo>
                    <a:pt x="1241420" y="295482"/>
                    <a:pt x="1251503" y="311694"/>
                    <a:pt x="1257985" y="326104"/>
                  </a:cubicBezTo>
                  <a:cubicBezTo>
                    <a:pt x="1258705" y="326104"/>
                    <a:pt x="1259065" y="326104"/>
                    <a:pt x="1259425" y="326104"/>
                  </a:cubicBezTo>
                  <a:lnTo>
                    <a:pt x="1260506" y="326104"/>
                  </a:lnTo>
                  <a:cubicBezTo>
                    <a:pt x="1261946" y="326104"/>
                    <a:pt x="1263026" y="326104"/>
                    <a:pt x="1264827" y="326104"/>
                  </a:cubicBezTo>
                  <a:cubicBezTo>
                    <a:pt x="1264467" y="316017"/>
                    <a:pt x="1263387" y="305569"/>
                    <a:pt x="1262306" y="295842"/>
                  </a:cubicBezTo>
                  <a:cubicBezTo>
                    <a:pt x="1261226" y="285395"/>
                    <a:pt x="1260146" y="274227"/>
                    <a:pt x="1259785" y="263419"/>
                  </a:cubicBezTo>
                  <a:cubicBezTo>
                    <a:pt x="1259425" y="246487"/>
                    <a:pt x="1260506" y="228835"/>
                    <a:pt x="1261226" y="212263"/>
                  </a:cubicBezTo>
                  <a:cubicBezTo>
                    <a:pt x="1261586" y="205778"/>
                    <a:pt x="1261946" y="199294"/>
                    <a:pt x="1262306" y="193170"/>
                  </a:cubicBezTo>
                  <a:cubicBezTo>
                    <a:pt x="1263026" y="174436"/>
                    <a:pt x="1262666" y="155343"/>
                    <a:pt x="1262306" y="136609"/>
                  </a:cubicBezTo>
                  <a:cubicBezTo>
                    <a:pt x="1261586" y="108509"/>
                    <a:pt x="1260506" y="79329"/>
                    <a:pt x="1264467" y="51229"/>
                  </a:cubicBezTo>
                  <a:cubicBezTo>
                    <a:pt x="1264827" y="49067"/>
                    <a:pt x="1266267" y="48347"/>
                    <a:pt x="1267708" y="48347"/>
                  </a:cubicBezTo>
                  <a:close/>
                  <a:moveTo>
                    <a:pt x="57455" y="48347"/>
                  </a:moveTo>
                  <a:cubicBezTo>
                    <a:pt x="58902" y="48347"/>
                    <a:pt x="60350" y="49426"/>
                    <a:pt x="60350" y="51226"/>
                  </a:cubicBezTo>
                  <a:cubicBezTo>
                    <a:pt x="60350" y="56983"/>
                    <a:pt x="61074" y="63461"/>
                    <a:pt x="61798" y="69219"/>
                  </a:cubicBezTo>
                  <a:cubicBezTo>
                    <a:pt x="62522" y="73897"/>
                    <a:pt x="63607" y="78575"/>
                    <a:pt x="63607" y="83613"/>
                  </a:cubicBezTo>
                  <a:cubicBezTo>
                    <a:pt x="64331" y="94409"/>
                    <a:pt x="63607" y="104845"/>
                    <a:pt x="62522" y="115641"/>
                  </a:cubicBezTo>
                  <a:lnTo>
                    <a:pt x="62522" y="117080"/>
                  </a:lnTo>
                  <a:cubicBezTo>
                    <a:pt x="61074" y="136873"/>
                    <a:pt x="61436" y="157025"/>
                    <a:pt x="61436" y="176457"/>
                  </a:cubicBezTo>
                  <a:lnTo>
                    <a:pt x="61798" y="184374"/>
                  </a:lnTo>
                  <a:cubicBezTo>
                    <a:pt x="61798" y="204527"/>
                    <a:pt x="62522" y="224679"/>
                    <a:pt x="63245" y="244471"/>
                  </a:cubicBezTo>
                  <a:lnTo>
                    <a:pt x="63607" y="251668"/>
                  </a:lnTo>
                  <a:cubicBezTo>
                    <a:pt x="63607" y="261745"/>
                    <a:pt x="63969" y="272900"/>
                    <a:pt x="63969" y="285136"/>
                  </a:cubicBezTo>
                  <a:cubicBezTo>
                    <a:pt x="63969" y="288374"/>
                    <a:pt x="63607" y="291613"/>
                    <a:pt x="63607" y="295212"/>
                  </a:cubicBezTo>
                  <a:cubicBezTo>
                    <a:pt x="63245" y="302409"/>
                    <a:pt x="62883" y="310326"/>
                    <a:pt x="64331" y="317163"/>
                  </a:cubicBezTo>
                  <a:cubicBezTo>
                    <a:pt x="75912" y="317523"/>
                    <a:pt x="87494" y="316803"/>
                    <a:pt x="99437" y="316084"/>
                  </a:cubicBezTo>
                  <a:cubicBezTo>
                    <a:pt x="106675" y="315724"/>
                    <a:pt x="114638" y="315364"/>
                    <a:pt x="122238" y="315364"/>
                  </a:cubicBezTo>
                  <a:cubicBezTo>
                    <a:pt x="134905" y="315004"/>
                    <a:pt x="148658" y="315364"/>
                    <a:pt x="161325" y="315724"/>
                  </a:cubicBezTo>
                  <a:cubicBezTo>
                    <a:pt x="170011" y="315724"/>
                    <a:pt x="178697" y="316084"/>
                    <a:pt x="187383" y="316084"/>
                  </a:cubicBezTo>
                  <a:cubicBezTo>
                    <a:pt x="189916" y="316084"/>
                    <a:pt x="191726" y="318243"/>
                    <a:pt x="191726" y="320762"/>
                  </a:cubicBezTo>
                  <a:cubicBezTo>
                    <a:pt x="191726" y="323641"/>
                    <a:pt x="189916" y="325800"/>
                    <a:pt x="187383" y="325800"/>
                  </a:cubicBezTo>
                  <a:cubicBezTo>
                    <a:pt x="177973" y="325800"/>
                    <a:pt x="168925" y="325440"/>
                    <a:pt x="159877" y="325440"/>
                  </a:cubicBezTo>
                  <a:cubicBezTo>
                    <a:pt x="145762" y="325080"/>
                    <a:pt x="131286" y="324720"/>
                    <a:pt x="117171" y="325080"/>
                  </a:cubicBezTo>
                  <a:cubicBezTo>
                    <a:pt x="112828" y="325080"/>
                    <a:pt x="108123" y="325080"/>
                    <a:pt x="103780" y="325080"/>
                  </a:cubicBezTo>
                  <a:cubicBezTo>
                    <a:pt x="96180" y="325080"/>
                    <a:pt x="88941" y="325080"/>
                    <a:pt x="81341" y="325440"/>
                  </a:cubicBezTo>
                  <a:cubicBezTo>
                    <a:pt x="78446" y="325440"/>
                    <a:pt x="75912" y="325800"/>
                    <a:pt x="73379" y="325800"/>
                  </a:cubicBezTo>
                  <a:cubicBezTo>
                    <a:pt x="66865" y="325800"/>
                    <a:pt x="61798" y="325080"/>
                    <a:pt x="57455" y="323281"/>
                  </a:cubicBezTo>
                  <a:cubicBezTo>
                    <a:pt x="56007" y="322921"/>
                    <a:pt x="54921" y="321482"/>
                    <a:pt x="55283" y="319682"/>
                  </a:cubicBezTo>
                  <a:cubicBezTo>
                    <a:pt x="55283" y="318963"/>
                    <a:pt x="56007" y="318243"/>
                    <a:pt x="56369" y="317523"/>
                  </a:cubicBezTo>
                  <a:cubicBezTo>
                    <a:pt x="53836" y="305288"/>
                    <a:pt x="54559" y="292333"/>
                    <a:pt x="55283" y="279378"/>
                  </a:cubicBezTo>
                  <a:cubicBezTo>
                    <a:pt x="55283" y="271461"/>
                    <a:pt x="56007" y="264264"/>
                    <a:pt x="55283" y="257066"/>
                  </a:cubicBezTo>
                  <a:cubicBezTo>
                    <a:pt x="55283" y="250949"/>
                    <a:pt x="54921" y="245191"/>
                    <a:pt x="54559" y="239073"/>
                  </a:cubicBezTo>
                  <a:cubicBezTo>
                    <a:pt x="54197" y="221080"/>
                    <a:pt x="53474" y="202727"/>
                    <a:pt x="53112" y="184374"/>
                  </a:cubicBezTo>
                  <a:lnTo>
                    <a:pt x="53112" y="181495"/>
                  </a:lnTo>
                  <a:cubicBezTo>
                    <a:pt x="52750" y="158464"/>
                    <a:pt x="52388" y="134713"/>
                    <a:pt x="54197" y="111322"/>
                  </a:cubicBezTo>
                  <a:cubicBezTo>
                    <a:pt x="55283" y="101966"/>
                    <a:pt x="54559" y="92610"/>
                    <a:pt x="54197" y="83253"/>
                  </a:cubicBezTo>
                  <a:cubicBezTo>
                    <a:pt x="53836" y="72457"/>
                    <a:pt x="53112" y="61302"/>
                    <a:pt x="54559" y="50506"/>
                  </a:cubicBezTo>
                  <a:cubicBezTo>
                    <a:pt x="54559" y="49066"/>
                    <a:pt x="56007" y="48347"/>
                    <a:pt x="57455" y="48347"/>
                  </a:cubicBezTo>
                  <a:close/>
                  <a:moveTo>
                    <a:pt x="726984" y="35679"/>
                  </a:moveTo>
                  <a:cubicBezTo>
                    <a:pt x="697860" y="35679"/>
                    <a:pt x="671612" y="43588"/>
                    <a:pt x="648960" y="58687"/>
                  </a:cubicBezTo>
                  <a:cubicBezTo>
                    <a:pt x="587836" y="100389"/>
                    <a:pt x="565544" y="186668"/>
                    <a:pt x="597904" y="254613"/>
                  </a:cubicBezTo>
                  <a:cubicBezTo>
                    <a:pt x="599701" y="258208"/>
                    <a:pt x="601140" y="261803"/>
                    <a:pt x="602578" y="265038"/>
                  </a:cubicBezTo>
                  <a:cubicBezTo>
                    <a:pt x="608331" y="278340"/>
                    <a:pt x="614443" y="292001"/>
                    <a:pt x="625230" y="302426"/>
                  </a:cubicBezTo>
                  <a:lnTo>
                    <a:pt x="626308" y="303505"/>
                  </a:lnTo>
                  <a:cubicBezTo>
                    <a:pt x="638533" y="315368"/>
                    <a:pt x="652196" y="328670"/>
                    <a:pt x="667298" y="336938"/>
                  </a:cubicBezTo>
                  <a:cubicBezTo>
                    <a:pt x="686354" y="347363"/>
                    <a:pt x="709366" y="352756"/>
                    <a:pt x="734175" y="352756"/>
                  </a:cubicBezTo>
                  <a:cubicBezTo>
                    <a:pt x="749276" y="352756"/>
                    <a:pt x="764378" y="350958"/>
                    <a:pt x="778760" y="347004"/>
                  </a:cubicBezTo>
                  <a:cubicBezTo>
                    <a:pt x="811839" y="338016"/>
                    <a:pt x="843839" y="315368"/>
                    <a:pt x="866132" y="284451"/>
                  </a:cubicBezTo>
                  <a:cubicBezTo>
                    <a:pt x="876559" y="270431"/>
                    <a:pt x="886626" y="255332"/>
                    <a:pt x="891660" y="239874"/>
                  </a:cubicBezTo>
                  <a:cubicBezTo>
                    <a:pt x="895256" y="229089"/>
                    <a:pt x="895256" y="219023"/>
                    <a:pt x="895256" y="208238"/>
                  </a:cubicBezTo>
                  <a:cubicBezTo>
                    <a:pt x="895615" y="202486"/>
                    <a:pt x="895615" y="196734"/>
                    <a:pt x="896334" y="190982"/>
                  </a:cubicBezTo>
                  <a:cubicBezTo>
                    <a:pt x="879435" y="190982"/>
                    <a:pt x="862536" y="190623"/>
                    <a:pt x="845637" y="190623"/>
                  </a:cubicBezTo>
                  <a:cubicBezTo>
                    <a:pt x="825142" y="190263"/>
                    <a:pt x="803929" y="190263"/>
                    <a:pt x="783074" y="190263"/>
                  </a:cubicBezTo>
                  <a:cubicBezTo>
                    <a:pt x="767973" y="190263"/>
                    <a:pt x="754670" y="190263"/>
                    <a:pt x="742085" y="190623"/>
                  </a:cubicBezTo>
                  <a:cubicBezTo>
                    <a:pt x="742804" y="194937"/>
                    <a:pt x="742804" y="199969"/>
                    <a:pt x="742804" y="204643"/>
                  </a:cubicBezTo>
                  <a:cubicBezTo>
                    <a:pt x="742445" y="207878"/>
                    <a:pt x="742445" y="210754"/>
                    <a:pt x="742804" y="213630"/>
                  </a:cubicBezTo>
                  <a:cubicBezTo>
                    <a:pt x="743164" y="217585"/>
                    <a:pt x="743883" y="221539"/>
                    <a:pt x="744602" y="225494"/>
                  </a:cubicBezTo>
                  <a:cubicBezTo>
                    <a:pt x="745681" y="232324"/>
                    <a:pt x="746400" y="239155"/>
                    <a:pt x="746400" y="245985"/>
                  </a:cubicBezTo>
                  <a:cubicBezTo>
                    <a:pt x="758265" y="244907"/>
                    <a:pt x="769771" y="244907"/>
                    <a:pt x="778760" y="244907"/>
                  </a:cubicBezTo>
                  <a:cubicBezTo>
                    <a:pt x="783074" y="244907"/>
                    <a:pt x="788108" y="244907"/>
                    <a:pt x="792782" y="244907"/>
                  </a:cubicBezTo>
                  <a:cubicBezTo>
                    <a:pt x="799974" y="245266"/>
                    <a:pt x="806805" y="245266"/>
                    <a:pt x="813637" y="244907"/>
                  </a:cubicBezTo>
                  <a:cubicBezTo>
                    <a:pt x="816513" y="243828"/>
                    <a:pt x="820109" y="244907"/>
                    <a:pt x="821547" y="247423"/>
                  </a:cubicBezTo>
                  <a:cubicBezTo>
                    <a:pt x="822626" y="249221"/>
                    <a:pt x="822266" y="251378"/>
                    <a:pt x="821187" y="253175"/>
                  </a:cubicBezTo>
                  <a:cubicBezTo>
                    <a:pt x="803929" y="280856"/>
                    <a:pt x="775164" y="296315"/>
                    <a:pt x="742445" y="296315"/>
                  </a:cubicBezTo>
                  <a:cubicBezTo>
                    <a:pt x="700017" y="296315"/>
                    <a:pt x="650758" y="268633"/>
                    <a:pt x="639252" y="214709"/>
                  </a:cubicBezTo>
                  <a:cubicBezTo>
                    <a:pt x="630623" y="176243"/>
                    <a:pt x="650039" y="128429"/>
                    <a:pt x="683118" y="106141"/>
                  </a:cubicBezTo>
                  <a:cubicBezTo>
                    <a:pt x="696781" y="97153"/>
                    <a:pt x="715119" y="92120"/>
                    <a:pt x="734175" y="92120"/>
                  </a:cubicBezTo>
                  <a:cubicBezTo>
                    <a:pt x="738849" y="92120"/>
                    <a:pt x="743883" y="92120"/>
                    <a:pt x="748198" y="92839"/>
                  </a:cubicBezTo>
                  <a:cubicBezTo>
                    <a:pt x="759703" y="94277"/>
                    <a:pt x="770490" y="95715"/>
                    <a:pt x="781277" y="99670"/>
                  </a:cubicBezTo>
                  <a:cubicBezTo>
                    <a:pt x="788108" y="102186"/>
                    <a:pt x="793502" y="106860"/>
                    <a:pt x="799254" y="111533"/>
                  </a:cubicBezTo>
                  <a:cubicBezTo>
                    <a:pt x="800693" y="112971"/>
                    <a:pt x="802490" y="114769"/>
                    <a:pt x="803929" y="115847"/>
                  </a:cubicBezTo>
                  <a:cubicBezTo>
                    <a:pt x="810041" y="109017"/>
                    <a:pt x="816513" y="102546"/>
                    <a:pt x="822626" y="96794"/>
                  </a:cubicBezTo>
                  <a:cubicBezTo>
                    <a:pt x="830176" y="89963"/>
                    <a:pt x="838086" y="82773"/>
                    <a:pt x="844199" y="74864"/>
                  </a:cubicBezTo>
                  <a:cubicBezTo>
                    <a:pt x="838446" y="71269"/>
                    <a:pt x="833053" y="66955"/>
                    <a:pt x="828019" y="63001"/>
                  </a:cubicBezTo>
                  <a:cubicBezTo>
                    <a:pt x="821187" y="57609"/>
                    <a:pt x="813996" y="52576"/>
                    <a:pt x="806446" y="48981"/>
                  </a:cubicBezTo>
                  <a:cubicBezTo>
                    <a:pt x="791344" y="41791"/>
                    <a:pt x="774086" y="39634"/>
                    <a:pt x="757187" y="38196"/>
                  </a:cubicBezTo>
                  <a:cubicBezTo>
                    <a:pt x="753951" y="37836"/>
                    <a:pt x="751074" y="37477"/>
                    <a:pt x="748198" y="37117"/>
                  </a:cubicBezTo>
                  <a:cubicBezTo>
                    <a:pt x="741007" y="36039"/>
                    <a:pt x="734175" y="35679"/>
                    <a:pt x="726984" y="35679"/>
                  </a:cubicBezTo>
                  <a:close/>
                  <a:moveTo>
                    <a:pt x="936753" y="34596"/>
                  </a:moveTo>
                  <a:cubicBezTo>
                    <a:pt x="939971" y="91012"/>
                    <a:pt x="941044" y="143476"/>
                    <a:pt x="939614" y="194142"/>
                  </a:cubicBezTo>
                  <a:cubicBezTo>
                    <a:pt x="939256" y="213187"/>
                    <a:pt x="939256" y="232591"/>
                    <a:pt x="939256" y="251277"/>
                  </a:cubicBezTo>
                  <a:cubicBezTo>
                    <a:pt x="939256" y="258464"/>
                    <a:pt x="939256" y="265651"/>
                    <a:pt x="939256" y="273197"/>
                  </a:cubicBezTo>
                  <a:cubicBezTo>
                    <a:pt x="939256" y="281461"/>
                    <a:pt x="939256" y="290086"/>
                    <a:pt x="938899" y="297991"/>
                  </a:cubicBezTo>
                  <a:cubicBezTo>
                    <a:pt x="938541" y="315958"/>
                    <a:pt x="937826" y="334284"/>
                    <a:pt x="939971" y="351892"/>
                  </a:cubicBezTo>
                  <a:cubicBezTo>
                    <a:pt x="942117" y="351892"/>
                    <a:pt x="944619" y="351892"/>
                    <a:pt x="946407" y="351892"/>
                  </a:cubicBezTo>
                  <a:cubicBezTo>
                    <a:pt x="952128" y="351892"/>
                    <a:pt x="957849" y="351892"/>
                    <a:pt x="963569" y="352251"/>
                  </a:cubicBezTo>
                  <a:cubicBezTo>
                    <a:pt x="968933" y="352251"/>
                    <a:pt x="974653" y="352251"/>
                    <a:pt x="980016" y="352251"/>
                  </a:cubicBezTo>
                  <a:cubicBezTo>
                    <a:pt x="985380" y="352251"/>
                    <a:pt x="989670" y="352251"/>
                    <a:pt x="993961" y="351892"/>
                  </a:cubicBezTo>
                  <a:cubicBezTo>
                    <a:pt x="991815" y="337877"/>
                    <a:pt x="992888" y="323145"/>
                    <a:pt x="993961" y="308771"/>
                  </a:cubicBezTo>
                  <a:cubicBezTo>
                    <a:pt x="994318" y="299788"/>
                    <a:pt x="995033" y="290086"/>
                    <a:pt x="994676" y="280743"/>
                  </a:cubicBezTo>
                  <a:cubicBezTo>
                    <a:pt x="993961" y="250199"/>
                    <a:pt x="993961" y="220015"/>
                    <a:pt x="993961" y="191986"/>
                  </a:cubicBezTo>
                  <a:cubicBezTo>
                    <a:pt x="994318" y="172223"/>
                    <a:pt x="993603" y="152459"/>
                    <a:pt x="992888" y="133414"/>
                  </a:cubicBezTo>
                  <a:cubicBezTo>
                    <a:pt x="991815" y="101433"/>
                    <a:pt x="991100" y="68374"/>
                    <a:pt x="993246" y="35674"/>
                  </a:cubicBezTo>
                  <a:cubicBezTo>
                    <a:pt x="989313" y="36034"/>
                    <a:pt x="985022" y="36034"/>
                    <a:pt x="981089" y="36034"/>
                  </a:cubicBezTo>
                  <a:cubicBezTo>
                    <a:pt x="975368" y="36393"/>
                    <a:pt x="969648" y="36393"/>
                    <a:pt x="963927" y="36393"/>
                  </a:cubicBezTo>
                  <a:cubicBezTo>
                    <a:pt x="953201" y="36393"/>
                    <a:pt x="944619" y="35674"/>
                    <a:pt x="936753" y="34596"/>
                  </a:cubicBezTo>
                  <a:close/>
                  <a:moveTo>
                    <a:pt x="371177" y="33748"/>
                  </a:moveTo>
                  <a:cubicBezTo>
                    <a:pt x="356083" y="33748"/>
                    <a:pt x="342427" y="35908"/>
                    <a:pt x="329849" y="40228"/>
                  </a:cubicBezTo>
                  <a:cubicBezTo>
                    <a:pt x="307209" y="47789"/>
                    <a:pt x="289240" y="59310"/>
                    <a:pt x="273069" y="76952"/>
                  </a:cubicBezTo>
                  <a:lnTo>
                    <a:pt x="268397" y="81992"/>
                  </a:lnTo>
                  <a:cubicBezTo>
                    <a:pt x="253662" y="97834"/>
                    <a:pt x="239288" y="112955"/>
                    <a:pt x="231741" y="133477"/>
                  </a:cubicBezTo>
                  <a:cubicBezTo>
                    <a:pt x="224913" y="152199"/>
                    <a:pt x="220960" y="169121"/>
                    <a:pt x="219881" y="185322"/>
                  </a:cubicBezTo>
                  <a:cubicBezTo>
                    <a:pt x="220960" y="186043"/>
                    <a:pt x="219881" y="192883"/>
                    <a:pt x="219881" y="193963"/>
                  </a:cubicBezTo>
                  <a:cubicBezTo>
                    <a:pt x="219163" y="215925"/>
                    <a:pt x="225631" y="230687"/>
                    <a:pt x="237850" y="251209"/>
                  </a:cubicBezTo>
                  <a:cubicBezTo>
                    <a:pt x="240725" y="256249"/>
                    <a:pt x="243600" y="261650"/>
                    <a:pt x="246475" y="266330"/>
                  </a:cubicBezTo>
                  <a:cubicBezTo>
                    <a:pt x="253662" y="280012"/>
                    <a:pt x="260850" y="293693"/>
                    <a:pt x="271631" y="304854"/>
                  </a:cubicBezTo>
                  <a:cubicBezTo>
                    <a:pt x="286725" y="320696"/>
                    <a:pt x="305771" y="332217"/>
                    <a:pt x="327693" y="339057"/>
                  </a:cubicBezTo>
                  <a:lnTo>
                    <a:pt x="333443" y="340858"/>
                  </a:lnTo>
                  <a:cubicBezTo>
                    <a:pt x="351052" y="346258"/>
                    <a:pt x="370818" y="352739"/>
                    <a:pt x="388786" y="352739"/>
                  </a:cubicBezTo>
                  <a:cubicBezTo>
                    <a:pt x="390942" y="352739"/>
                    <a:pt x="393099" y="352379"/>
                    <a:pt x="395255" y="352379"/>
                  </a:cubicBezTo>
                  <a:cubicBezTo>
                    <a:pt x="439098" y="348058"/>
                    <a:pt x="487613" y="317455"/>
                    <a:pt x="507738" y="280732"/>
                  </a:cubicBezTo>
                  <a:cubicBezTo>
                    <a:pt x="531816" y="237888"/>
                    <a:pt x="537566" y="195043"/>
                    <a:pt x="525347" y="150399"/>
                  </a:cubicBezTo>
                  <a:lnTo>
                    <a:pt x="524988" y="148959"/>
                  </a:lnTo>
                  <a:cubicBezTo>
                    <a:pt x="522113" y="138878"/>
                    <a:pt x="519238" y="128077"/>
                    <a:pt x="514566" y="119076"/>
                  </a:cubicBezTo>
                  <a:cubicBezTo>
                    <a:pt x="512410" y="115116"/>
                    <a:pt x="510254" y="111515"/>
                    <a:pt x="507738" y="107915"/>
                  </a:cubicBezTo>
                  <a:cubicBezTo>
                    <a:pt x="505223" y="103595"/>
                    <a:pt x="502348" y="99274"/>
                    <a:pt x="500191" y="94594"/>
                  </a:cubicBezTo>
                  <a:cubicBezTo>
                    <a:pt x="490129" y="73712"/>
                    <a:pt x="471801" y="62911"/>
                    <a:pt x="453832" y="53910"/>
                  </a:cubicBezTo>
                  <a:cubicBezTo>
                    <a:pt x="427598" y="40948"/>
                    <a:pt x="398130" y="33748"/>
                    <a:pt x="371177" y="33748"/>
                  </a:cubicBezTo>
                  <a:close/>
                  <a:moveTo>
                    <a:pt x="1033221" y="32688"/>
                  </a:moveTo>
                  <a:cubicBezTo>
                    <a:pt x="1035022" y="52532"/>
                    <a:pt x="1035022" y="73819"/>
                    <a:pt x="1033582" y="99075"/>
                  </a:cubicBezTo>
                  <a:cubicBezTo>
                    <a:pt x="1032141" y="126134"/>
                    <a:pt x="1033221" y="151751"/>
                    <a:pt x="1034302" y="178811"/>
                  </a:cubicBezTo>
                  <a:lnTo>
                    <a:pt x="1034662" y="184944"/>
                  </a:lnTo>
                  <a:cubicBezTo>
                    <a:pt x="1035743" y="213086"/>
                    <a:pt x="1034662" y="240868"/>
                    <a:pt x="1033582" y="269010"/>
                  </a:cubicBezTo>
                  <a:cubicBezTo>
                    <a:pt x="1033221" y="275504"/>
                    <a:pt x="1032861" y="281998"/>
                    <a:pt x="1032861" y="288132"/>
                  </a:cubicBezTo>
                  <a:cubicBezTo>
                    <a:pt x="1031421" y="309780"/>
                    <a:pt x="1029980" y="331788"/>
                    <a:pt x="1032861" y="352714"/>
                  </a:cubicBezTo>
                  <a:lnTo>
                    <a:pt x="1040425" y="352714"/>
                  </a:lnTo>
                  <a:lnTo>
                    <a:pt x="1047989" y="352714"/>
                  </a:lnTo>
                  <a:cubicBezTo>
                    <a:pt x="1061676" y="352714"/>
                    <a:pt x="1075002" y="352714"/>
                    <a:pt x="1088689" y="353075"/>
                  </a:cubicBezTo>
                  <a:cubicBezTo>
                    <a:pt x="1088689" y="341890"/>
                    <a:pt x="1089049" y="330345"/>
                    <a:pt x="1089409" y="319882"/>
                  </a:cubicBezTo>
                  <a:cubicBezTo>
                    <a:pt x="1090129" y="294626"/>
                    <a:pt x="1090489" y="269010"/>
                    <a:pt x="1089049" y="243393"/>
                  </a:cubicBezTo>
                  <a:cubicBezTo>
                    <a:pt x="1087248" y="208035"/>
                    <a:pt x="1085447" y="167626"/>
                    <a:pt x="1091210" y="129742"/>
                  </a:cubicBezTo>
                  <a:cubicBezTo>
                    <a:pt x="1091210" y="127938"/>
                    <a:pt x="1092290" y="126856"/>
                    <a:pt x="1093731" y="126495"/>
                  </a:cubicBezTo>
                  <a:cubicBezTo>
                    <a:pt x="1095172" y="126134"/>
                    <a:pt x="1097333" y="126495"/>
                    <a:pt x="1098413" y="127578"/>
                  </a:cubicBezTo>
                  <a:cubicBezTo>
                    <a:pt x="1098773" y="128299"/>
                    <a:pt x="1099494" y="129382"/>
                    <a:pt x="1099494" y="130464"/>
                  </a:cubicBezTo>
                  <a:cubicBezTo>
                    <a:pt x="1099494" y="131186"/>
                    <a:pt x="1099494" y="132268"/>
                    <a:pt x="1099494" y="132990"/>
                  </a:cubicBezTo>
                  <a:cubicBezTo>
                    <a:pt x="1102015" y="136958"/>
                    <a:pt x="1103816" y="140927"/>
                    <a:pt x="1105617" y="144896"/>
                  </a:cubicBezTo>
                  <a:cubicBezTo>
                    <a:pt x="1107418" y="148504"/>
                    <a:pt x="1109218" y="152833"/>
                    <a:pt x="1111740" y="156441"/>
                  </a:cubicBezTo>
                  <a:cubicBezTo>
                    <a:pt x="1117863" y="165461"/>
                    <a:pt x="1122905" y="173759"/>
                    <a:pt x="1126867" y="182779"/>
                  </a:cubicBezTo>
                  <a:cubicBezTo>
                    <a:pt x="1129388" y="189274"/>
                    <a:pt x="1133350" y="194325"/>
                    <a:pt x="1137312" y="199737"/>
                  </a:cubicBezTo>
                  <a:cubicBezTo>
                    <a:pt x="1139833" y="202984"/>
                    <a:pt x="1142714" y="206592"/>
                    <a:pt x="1144875" y="210200"/>
                  </a:cubicBezTo>
                  <a:cubicBezTo>
                    <a:pt x="1149198" y="217055"/>
                    <a:pt x="1152439" y="224271"/>
                    <a:pt x="1155681" y="231126"/>
                  </a:cubicBezTo>
                  <a:cubicBezTo>
                    <a:pt x="1157121" y="233652"/>
                    <a:pt x="1158202" y="236177"/>
                    <a:pt x="1159282" y="238703"/>
                  </a:cubicBezTo>
                  <a:cubicBezTo>
                    <a:pt x="1166486" y="252774"/>
                    <a:pt x="1174770" y="266123"/>
                    <a:pt x="1182694" y="279112"/>
                  </a:cubicBezTo>
                  <a:cubicBezTo>
                    <a:pt x="1186656" y="285967"/>
                    <a:pt x="1190978" y="292822"/>
                    <a:pt x="1194939" y="299316"/>
                  </a:cubicBezTo>
                  <a:cubicBezTo>
                    <a:pt x="1198181" y="305450"/>
                    <a:pt x="1201423" y="311944"/>
                    <a:pt x="1204664" y="318078"/>
                  </a:cubicBezTo>
                  <a:cubicBezTo>
                    <a:pt x="1210427" y="330706"/>
                    <a:pt x="1216910" y="343694"/>
                    <a:pt x="1226635" y="353797"/>
                  </a:cubicBezTo>
                  <a:cubicBezTo>
                    <a:pt x="1251487" y="350910"/>
                    <a:pt x="1275978" y="349828"/>
                    <a:pt x="1299750" y="350189"/>
                  </a:cubicBezTo>
                  <a:cubicBezTo>
                    <a:pt x="1299750" y="338643"/>
                    <a:pt x="1298669" y="326376"/>
                    <a:pt x="1297589" y="314470"/>
                  </a:cubicBezTo>
                  <a:cubicBezTo>
                    <a:pt x="1296508" y="302203"/>
                    <a:pt x="1295067" y="289575"/>
                    <a:pt x="1295067" y="276947"/>
                  </a:cubicBezTo>
                  <a:cubicBezTo>
                    <a:pt x="1294707" y="257103"/>
                    <a:pt x="1295788" y="236538"/>
                    <a:pt x="1296508" y="217055"/>
                  </a:cubicBezTo>
                  <a:cubicBezTo>
                    <a:pt x="1296868" y="209478"/>
                    <a:pt x="1297229" y="201902"/>
                    <a:pt x="1297589" y="194686"/>
                  </a:cubicBezTo>
                  <a:cubicBezTo>
                    <a:pt x="1298309" y="172677"/>
                    <a:pt x="1297589" y="150308"/>
                    <a:pt x="1297229" y="128660"/>
                  </a:cubicBezTo>
                  <a:cubicBezTo>
                    <a:pt x="1296508" y="98353"/>
                    <a:pt x="1296148" y="66603"/>
                    <a:pt x="1299029" y="35575"/>
                  </a:cubicBezTo>
                  <a:cubicBezTo>
                    <a:pt x="1281021" y="35575"/>
                    <a:pt x="1259771" y="35214"/>
                    <a:pt x="1238520" y="33049"/>
                  </a:cubicBezTo>
                  <a:cubicBezTo>
                    <a:pt x="1239241" y="44234"/>
                    <a:pt x="1238881" y="55418"/>
                    <a:pt x="1238520" y="65881"/>
                  </a:cubicBezTo>
                  <a:cubicBezTo>
                    <a:pt x="1238160" y="73458"/>
                    <a:pt x="1238160" y="81035"/>
                    <a:pt x="1238160" y="88612"/>
                  </a:cubicBezTo>
                  <a:cubicBezTo>
                    <a:pt x="1238160" y="98353"/>
                    <a:pt x="1238520" y="108095"/>
                    <a:pt x="1238520" y="117836"/>
                  </a:cubicBezTo>
                  <a:cubicBezTo>
                    <a:pt x="1239241" y="127938"/>
                    <a:pt x="1239241" y="138762"/>
                    <a:pt x="1239241" y="149225"/>
                  </a:cubicBezTo>
                  <a:cubicBezTo>
                    <a:pt x="1239601" y="160410"/>
                    <a:pt x="1240321" y="172316"/>
                    <a:pt x="1241042" y="183862"/>
                  </a:cubicBezTo>
                  <a:cubicBezTo>
                    <a:pt x="1242842" y="206592"/>
                    <a:pt x="1244283" y="230044"/>
                    <a:pt x="1240681" y="251691"/>
                  </a:cubicBezTo>
                  <a:cubicBezTo>
                    <a:pt x="1241402" y="253495"/>
                    <a:pt x="1241042" y="254939"/>
                    <a:pt x="1239961" y="256382"/>
                  </a:cubicBezTo>
                  <a:cubicBezTo>
                    <a:pt x="1238881" y="258186"/>
                    <a:pt x="1237440" y="258907"/>
                    <a:pt x="1235279" y="258907"/>
                  </a:cubicBezTo>
                  <a:cubicBezTo>
                    <a:pt x="1233838" y="258907"/>
                    <a:pt x="1232037" y="258186"/>
                    <a:pt x="1230957" y="256021"/>
                  </a:cubicBezTo>
                  <a:cubicBezTo>
                    <a:pt x="1217630" y="227157"/>
                    <a:pt x="1190257" y="171595"/>
                    <a:pt x="1158562" y="127578"/>
                  </a:cubicBezTo>
                  <a:cubicBezTo>
                    <a:pt x="1144875" y="107734"/>
                    <a:pt x="1131189" y="87890"/>
                    <a:pt x="1120384" y="66964"/>
                  </a:cubicBezTo>
                  <a:cubicBezTo>
                    <a:pt x="1118583" y="62995"/>
                    <a:pt x="1116422" y="59387"/>
                    <a:pt x="1114261" y="55779"/>
                  </a:cubicBezTo>
                  <a:cubicBezTo>
                    <a:pt x="1109939" y="48924"/>
                    <a:pt x="1105617" y="42069"/>
                    <a:pt x="1103816" y="34131"/>
                  </a:cubicBezTo>
                  <a:cubicBezTo>
                    <a:pt x="1095172" y="34131"/>
                    <a:pt x="1087608" y="34131"/>
                    <a:pt x="1080405" y="34131"/>
                  </a:cubicBezTo>
                  <a:cubicBezTo>
                    <a:pt x="1062756" y="34131"/>
                    <a:pt x="1047628" y="33771"/>
                    <a:pt x="1033221" y="32688"/>
                  </a:cubicBezTo>
                  <a:close/>
                  <a:moveTo>
                    <a:pt x="25564" y="31215"/>
                  </a:moveTo>
                  <a:cubicBezTo>
                    <a:pt x="25922" y="36967"/>
                    <a:pt x="26999" y="42360"/>
                    <a:pt x="27717" y="48112"/>
                  </a:cubicBezTo>
                  <a:cubicBezTo>
                    <a:pt x="28434" y="53864"/>
                    <a:pt x="29511" y="59615"/>
                    <a:pt x="29870" y="65727"/>
                  </a:cubicBezTo>
                  <a:cubicBezTo>
                    <a:pt x="30946" y="78669"/>
                    <a:pt x="29511" y="91611"/>
                    <a:pt x="28434" y="104912"/>
                  </a:cubicBezTo>
                  <a:lnTo>
                    <a:pt x="28434" y="107069"/>
                  </a:lnTo>
                  <a:cubicBezTo>
                    <a:pt x="26281" y="131155"/>
                    <a:pt x="26640" y="155601"/>
                    <a:pt x="26999" y="179328"/>
                  </a:cubicBezTo>
                  <a:lnTo>
                    <a:pt x="27358" y="189394"/>
                  </a:lnTo>
                  <a:cubicBezTo>
                    <a:pt x="27717" y="213840"/>
                    <a:pt x="28434" y="239005"/>
                    <a:pt x="29152" y="263091"/>
                  </a:cubicBezTo>
                  <a:lnTo>
                    <a:pt x="29511" y="271719"/>
                  </a:lnTo>
                  <a:cubicBezTo>
                    <a:pt x="29870" y="284301"/>
                    <a:pt x="29870" y="297603"/>
                    <a:pt x="29870" y="312702"/>
                  </a:cubicBezTo>
                  <a:cubicBezTo>
                    <a:pt x="30228" y="316656"/>
                    <a:pt x="29870" y="320970"/>
                    <a:pt x="29870" y="324925"/>
                  </a:cubicBezTo>
                  <a:cubicBezTo>
                    <a:pt x="29511" y="333912"/>
                    <a:pt x="28793" y="343618"/>
                    <a:pt x="30587" y="351887"/>
                  </a:cubicBezTo>
                  <a:cubicBezTo>
                    <a:pt x="34535" y="351887"/>
                    <a:pt x="38482" y="352246"/>
                    <a:pt x="42788" y="352246"/>
                  </a:cubicBezTo>
                  <a:cubicBezTo>
                    <a:pt x="55706" y="352246"/>
                    <a:pt x="68983" y="351527"/>
                    <a:pt x="82260" y="350808"/>
                  </a:cubicBezTo>
                  <a:cubicBezTo>
                    <a:pt x="92666" y="350449"/>
                    <a:pt x="103790" y="349730"/>
                    <a:pt x="114556" y="349370"/>
                  </a:cubicBezTo>
                  <a:cubicBezTo>
                    <a:pt x="133215" y="349011"/>
                    <a:pt x="152234" y="349370"/>
                    <a:pt x="170535" y="350089"/>
                  </a:cubicBezTo>
                  <a:cubicBezTo>
                    <a:pt x="180582" y="350089"/>
                    <a:pt x="190629" y="350449"/>
                    <a:pt x="200677" y="350808"/>
                  </a:cubicBezTo>
                  <a:cubicBezTo>
                    <a:pt x="199600" y="329958"/>
                    <a:pt x="201754" y="309826"/>
                    <a:pt x="203907" y="294008"/>
                  </a:cubicBezTo>
                  <a:cubicBezTo>
                    <a:pt x="198165" y="292929"/>
                    <a:pt x="191706" y="292210"/>
                    <a:pt x="183453" y="292210"/>
                  </a:cubicBezTo>
                  <a:cubicBezTo>
                    <a:pt x="177352" y="292210"/>
                    <a:pt x="170893" y="292570"/>
                    <a:pt x="164793" y="292929"/>
                  </a:cubicBezTo>
                  <a:cubicBezTo>
                    <a:pt x="158693" y="293289"/>
                    <a:pt x="152951" y="293289"/>
                    <a:pt x="147569" y="293289"/>
                  </a:cubicBezTo>
                  <a:lnTo>
                    <a:pt x="145775" y="293289"/>
                  </a:lnTo>
                  <a:cubicBezTo>
                    <a:pt x="133215" y="293289"/>
                    <a:pt x="120297" y="293648"/>
                    <a:pt x="107379" y="293648"/>
                  </a:cubicBezTo>
                  <a:cubicBezTo>
                    <a:pt x="103073" y="293648"/>
                    <a:pt x="98767" y="293648"/>
                    <a:pt x="94819" y="293648"/>
                  </a:cubicBezTo>
                  <a:cubicBezTo>
                    <a:pt x="93743" y="295086"/>
                    <a:pt x="92308" y="295805"/>
                    <a:pt x="90513" y="295805"/>
                  </a:cubicBezTo>
                  <a:cubicBezTo>
                    <a:pt x="88002" y="295805"/>
                    <a:pt x="85131" y="294008"/>
                    <a:pt x="85131" y="290413"/>
                  </a:cubicBezTo>
                  <a:cubicBezTo>
                    <a:pt x="85131" y="268483"/>
                    <a:pt x="84054" y="246554"/>
                    <a:pt x="83337" y="224625"/>
                  </a:cubicBezTo>
                  <a:cubicBezTo>
                    <a:pt x="82619" y="202695"/>
                    <a:pt x="81542" y="179688"/>
                    <a:pt x="81542" y="157039"/>
                  </a:cubicBezTo>
                  <a:cubicBezTo>
                    <a:pt x="81542" y="118573"/>
                    <a:pt x="82978" y="79747"/>
                    <a:pt x="85490" y="34091"/>
                  </a:cubicBezTo>
                  <a:cubicBezTo>
                    <a:pt x="64318" y="34091"/>
                    <a:pt x="44582" y="33013"/>
                    <a:pt x="25564" y="31215"/>
                  </a:cubicBezTo>
                  <a:close/>
                  <a:moveTo>
                    <a:pt x="996106" y="24535"/>
                  </a:moveTo>
                  <a:lnTo>
                    <a:pt x="996463" y="24535"/>
                  </a:lnTo>
                  <a:cubicBezTo>
                    <a:pt x="997536" y="24535"/>
                    <a:pt x="998251" y="24535"/>
                    <a:pt x="998966" y="24894"/>
                  </a:cubicBezTo>
                  <a:cubicBezTo>
                    <a:pt x="1000396" y="25253"/>
                    <a:pt x="1001827" y="26691"/>
                    <a:pt x="1001827" y="28487"/>
                  </a:cubicBezTo>
                  <a:cubicBezTo>
                    <a:pt x="1003614" y="45017"/>
                    <a:pt x="1002899" y="61547"/>
                    <a:pt x="1002542" y="77357"/>
                  </a:cubicBezTo>
                  <a:cubicBezTo>
                    <a:pt x="1001827" y="88497"/>
                    <a:pt x="1001469" y="99636"/>
                    <a:pt x="1001827" y="110417"/>
                  </a:cubicBezTo>
                  <a:cubicBezTo>
                    <a:pt x="1001827" y="122275"/>
                    <a:pt x="1002899" y="133773"/>
                    <a:pt x="1003614" y="145272"/>
                  </a:cubicBezTo>
                  <a:cubicBezTo>
                    <a:pt x="1004329" y="160364"/>
                    <a:pt x="1005402" y="176535"/>
                    <a:pt x="1005045" y="192346"/>
                  </a:cubicBezTo>
                  <a:cubicBezTo>
                    <a:pt x="1005045" y="220015"/>
                    <a:pt x="1005045" y="246965"/>
                    <a:pt x="1005760" y="273915"/>
                  </a:cubicBezTo>
                  <a:cubicBezTo>
                    <a:pt x="1006117" y="284695"/>
                    <a:pt x="1005402" y="295835"/>
                    <a:pt x="1004687" y="306256"/>
                  </a:cubicBezTo>
                  <a:cubicBezTo>
                    <a:pt x="1003614" y="322067"/>
                    <a:pt x="1002542" y="338237"/>
                    <a:pt x="1004687" y="353329"/>
                  </a:cubicBezTo>
                  <a:cubicBezTo>
                    <a:pt x="1005760" y="354766"/>
                    <a:pt x="1006117" y="356204"/>
                    <a:pt x="1005760" y="358000"/>
                  </a:cubicBezTo>
                  <a:cubicBezTo>
                    <a:pt x="1005402" y="359438"/>
                    <a:pt x="1003972" y="360875"/>
                    <a:pt x="1002184" y="361234"/>
                  </a:cubicBezTo>
                  <a:cubicBezTo>
                    <a:pt x="996463" y="362312"/>
                    <a:pt x="990743" y="362312"/>
                    <a:pt x="986810" y="362312"/>
                  </a:cubicBezTo>
                  <a:cubicBezTo>
                    <a:pt x="984307" y="362312"/>
                    <a:pt x="982162" y="362312"/>
                    <a:pt x="979659" y="362312"/>
                  </a:cubicBezTo>
                  <a:cubicBezTo>
                    <a:pt x="977156" y="362312"/>
                    <a:pt x="975011" y="361953"/>
                    <a:pt x="972508" y="361953"/>
                  </a:cubicBezTo>
                  <a:lnTo>
                    <a:pt x="971078" y="362312"/>
                  </a:lnTo>
                  <a:cubicBezTo>
                    <a:pt x="967502" y="362312"/>
                    <a:pt x="963927" y="362312"/>
                    <a:pt x="959994" y="362312"/>
                  </a:cubicBezTo>
                  <a:cubicBezTo>
                    <a:pt x="948552" y="362312"/>
                    <a:pt x="939614" y="361953"/>
                    <a:pt x="931390" y="361234"/>
                  </a:cubicBezTo>
                  <a:cubicBezTo>
                    <a:pt x="929245" y="360875"/>
                    <a:pt x="927457" y="359438"/>
                    <a:pt x="927457" y="357282"/>
                  </a:cubicBezTo>
                  <a:cubicBezTo>
                    <a:pt x="927457" y="355485"/>
                    <a:pt x="927815" y="354048"/>
                    <a:pt x="929245" y="353329"/>
                  </a:cubicBezTo>
                  <a:cubicBezTo>
                    <a:pt x="927100" y="336081"/>
                    <a:pt x="927457" y="318473"/>
                    <a:pt x="927815" y="301584"/>
                  </a:cubicBezTo>
                  <a:cubicBezTo>
                    <a:pt x="928172" y="294398"/>
                    <a:pt x="928172" y="287211"/>
                    <a:pt x="928172" y="280024"/>
                  </a:cubicBezTo>
                  <a:cubicBezTo>
                    <a:pt x="928172" y="271759"/>
                    <a:pt x="928172" y="262776"/>
                    <a:pt x="928172" y="254152"/>
                  </a:cubicBezTo>
                  <a:cubicBezTo>
                    <a:pt x="928172" y="234388"/>
                    <a:pt x="927815" y="213906"/>
                    <a:pt x="928530" y="193783"/>
                  </a:cubicBezTo>
                  <a:cubicBezTo>
                    <a:pt x="929245" y="168629"/>
                    <a:pt x="928887" y="143116"/>
                    <a:pt x="928172" y="118681"/>
                  </a:cubicBezTo>
                  <a:cubicBezTo>
                    <a:pt x="927815" y="90294"/>
                    <a:pt x="927457" y="60828"/>
                    <a:pt x="928530" y="32081"/>
                  </a:cubicBezTo>
                  <a:cubicBezTo>
                    <a:pt x="927815" y="31003"/>
                    <a:pt x="927457" y="29565"/>
                    <a:pt x="927815" y="28128"/>
                  </a:cubicBezTo>
                  <a:cubicBezTo>
                    <a:pt x="928172" y="25972"/>
                    <a:pt x="929603" y="24894"/>
                    <a:pt x="931390" y="24894"/>
                  </a:cubicBezTo>
                  <a:lnTo>
                    <a:pt x="931748" y="24894"/>
                  </a:lnTo>
                  <a:lnTo>
                    <a:pt x="932105" y="27050"/>
                  </a:lnTo>
                  <a:lnTo>
                    <a:pt x="932105" y="25972"/>
                  </a:lnTo>
                  <a:lnTo>
                    <a:pt x="932105" y="24894"/>
                  </a:lnTo>
                  <a:cubicBezTo>
                    <a:pt x="932820" y="24894"/>
                    <a:pt x="933178" y="24894"/>
                    <a:pt x="933536" y="25253"/>
                  </a:cubicBezTo>
                  <a:cubicBezTo>
                    <a:pt x="938541" y="25613"/>
                    <a:pt x="943904" y="25972"/>
                    <a:pt x="949983" y="25972"/>
                  </a:cubicBezTo>
                  <a:cubicBezTo>
                    <a:pt x="957849" y="25972"/>
                    <a:pt x="965715" y="25613"/>
                    <a:pt x="973223" y="25253"/>
                  </a:cubicBezTo>
                  <a:cubicBezTo>
                    <a:pt x="980732" y="24894"/>
                    <a:pt x="988597" y="24535"/>
                    <a:pt x="996106" y="24535"/>
                  </a:cubicBezTo>
                  <a:close/>
                  <a:moveTo>
                    <a:pt x="727343" y="24535"/>
                  </a:moveTo>
                  <a:cubicBezTo>
                    <a:pt x="734175" y="24535"/>
                    <a:pt x="741366" y="24894"/>
                    <a:pt x="748557" y="25973"/>
                  </a:cubicBezTo>
                  <a:cubicBezTo>
                    <a:pt x="753591" y="26692"/>
                    <a:pt x="758984" y="27051"/>
                    <a:pt x="764378" y="27770"/>
                  </a:cubicBezTo>
                  <a:cubicBezTo>
                    <a:pt x="779119" y="28849"/>
                    <a:pt x="793861" y="30646"/>
                    <a:pt x="807165" y="36398"/>
                  </a:cubicBezTo>
                  <a:cubicBezTo>
                    <a:pt x="817592" y="41431"/>
                    <a:pt x="826581" y="48981"/>
                    <a:pt x="835210" y="56171"/>
                  </a:cubicBezTo>
                  <a:cubicBezTo>
                    <a:pt x="840603" y="60484"/>
                    <a:pt x="845637" y="64439"/>
                    <a:pt x="851390" y="68393"/>
                  </a:cubicBezTo>
                  <a:cubicBezTo>
                    <a:pt x="853547" y="68034"/>
                    <a:pt x="856064" y="69472"/>
                    <a:pt x="857143" y="71269"/>
                  </a:cubicBezTo>
                  <a:cubicBezTo>
                    <a:pt x="858221" y="73067"/>
                    <a:pt x="857862" y="74864"/>
                    <a:pt x="856424" y="76302"/>
                  </a:cubicBezTo>
                  <a:cubicBezTo>
                    <a:pt x="848513" y="87447"/>
                    <a:pt x="838086" y="96794"/>
                    <a:pt x="828019" y="105422"/>
                  </a:cubicBezTo>
                  <a:cubicBezTo>
                    <a:pt x="820109" y="111893"/>
                    <a:pt x="812198" y="119083"/>
                    <a:pt x="805367" y="126632"/>
                  </a:cubicBezTo>
                  <a:cubicBezTo>
                    <a:pt x="803569" y="128789"/>
                    <a:pt x="799974" y="128429"/>
                    <a:pt x="798895" y="125913"/>
                  </a:cubicBezTo>
                  <a:cubicBezTo>
                    <a:pt x="798176" y="124835"/>
                    <a:pt x="798176" y="123756"/>
                    <a:pt x="798535" y="122678"/>
                  </a:cubicBezTo>
                  <a:cubicBezTo>
                    <a:pt x="796378" y="121240"/>
                    <a:pt x="793861" y="119802"/>
                    <a:pt x="791704" y="118364"/>
                  </a:cubicBezTo>
                  <a:cubicBezTo>
                    <a:pt x="785591" y="114050"/>
                    <a:pt x="779119" y="109736"/>
                    <a:pt x="771928" y="108298"/>
                  </a:cubicBezTo>
                  <a:cubicBezTo>
                    <a:pt x="761142" y="105781"/>
                    <a:pt x="750715" y="103984"/>
                    <a:pt x="741366" y="103624"/>
                  </a:cubicBezTo>
                  <a:cubicBezTo>
                    <a:pt x="739209" y="103624"/>
                    <a:pt x="736692" y="103265"/>
                    <a:pt x="734175" y="103265"/>
                  </a:cubicBezTo>
                  <a:cubicBezTo>
                    <a:pt x="719074" y="103265"/>
                    <a:pt x="698579" y="105781"/>
                    <a:pt x="685635" y="118364"/>
                  </a:cubicBezTo>
                  <a:cubicBezTo>
                    <a:pt x="661545" y="141012"/>
                    <a:pt x="639612" y="177681"/>
                    <a:pt x="650039" y="212192"/>
                  </a:cubicBezTo>
                  <a:cubicBezTo>
                    <a:pt x="662983" y="254973"/>
                    <a:pt x="696422" y="283732"/>
                    <a:pt x="734894" y="285889"/>
                  </a:cubicBezTo>
                  <a:cubicBezTo>
                    <a:pt x="762580" y="286968"/>
                    <a:pt x="786670" y="276542"/>
                    <a:pt x="804288" y="256770"/>
                  </a:cubicBezTo>
                  <a:lnTo>
                    <a:pt x="803569" y="256770"/>
                  </a:lnTo>
                  <a:cubicBezTo>
                    <a:pt x="782715" y="256770"/>
                    <a:pt x="762939" y="256411"/>
                    <a:pt x="744602" y="254613"/>
                  </a:cubicBezTo>
                  <a:cubicBezTo>
                    <a:pt x="743883" y="256411"/>
                    <a:pt x="742445" y="257130"/>
                    <a:pt x="740287" y="257130"/>
                  </a:cubicBezTo>
                  <a:cubicBezTo>
                    <a:pt x="738849" y="257130"/>
                    <a:pt x="737051" y="256411"/>
                    <a:pt x="735973" y="254973"/>
                  </a:cubicBezTo>
                  <a:cubicBezTo>
                    <a:pt x="735254" y="254254"/>
                    <a:pt x="734894" y="252816"/>
                    <a:pt x="734894" y="251378"/>
                  </a:cubicBezTo>
                  <a:cubicBezTo>
                    <a:pt x="735254" y="251378"/>
                    <a:pt x="735254" y="251018"/>
                    <a:pt x="735254" y="251018"/>
                  </a:cubicBezTo>
                  <a:lnTo>
                    <a:pt x="735254" y="250299"/>
                  </a:lnTo>
                  <a:cubicBezTo>
                    <a:pt x="735973" y="243109"/>
                    <a:pt x="734894" y="235919"/>
                    <a:pt x="733815" y="228010"/>
                  </a:cubicBezTo>
                  <a:cubicBezTo>
                    <a:pt x="733096" y="221899"/>
                    <a:pt x="732018" y="215068"/>
                    <a:pt x="732377" y="208597"/>
                  </a:cubicBezTo>
                  <a:cubicBezTo>
                    <a:pt x="732377" y="207519"/>
                    <a:pt x="732377" y="206081"/>
                    <a:pt x="732018" y="203924"/>
                  </a:cubicBezTo>
                  <a:cubicBezTo>
                    <a:pt x="732018" y="198891"/>
                    <a:pt x="731658" y="192061"/>
                    <a:pt x="733815" y="187387"/>
                  </a:cubicBezTo>
                  <a:cubicBezTo>
                    <a:pt x="733456" y="186668"/>
                    <a:pt x="733815" y="185590"/>
                    <a:pt x="734175" y="184871"/>
                  </a:cubicBezTo>
                  <a:cubicBezTo>
                    <a:pt x="734535" y="183792"/>
                    <a:pt x="735254" y="183073"/>
                    <a:pt x="736332" y="182714"/>
                  </a:cubicBezTo>
                  <a:cubicBezTo>
                    <a:pt x="745681" y="179838"/>
                    <a:pt x="755029" y="180197"/>
                    <a:pt x="764018" y="180197"/>
                  </a:cubicBezTo>
                  <a:cubicBezTo>
                    <a:pt x="765456" y="180197"/>
                    <a:pt x="767254" y="180197"/>
                    <a:pt x="769052" y="180197"/>
                  </a:cubicBezTo>
                  <a:lnTo>
                    <a:pt x="770130" y="180197"/>
                  </a:lnTo>
                  <a:cubicBezTo>
                    <a:pt x="780917" y="180197"/>
                    <a:pt x="791704" y="179838"/>
                    <a:pt x="802490" y="179478"/>
                  </a:cubicBezTo>
                  <a:cubicBezTo>
                    <a:pt x="807165" y="179478"/>
                    <a:pt x="811479" y="179478"/>
                    <a:pt x="815794" y="179478"/>
                  </a:cubicBezTo>
                  <a:cubicBezTo>
                    <a:pt x="823704" y="179119"/>
                    <a:pt x="831974" y="178759"/>
                    <a:pt x="841322" y="178759"/>
                  </a:cubicBezTo>
                  <a:cubicBezTo>
                    <a:pt x="852469" y="178759"/>
                    <a:pt x="863615" y="179119"/>
                    <a:pt x="874401" y="179119"/>
                  </a:cubicBezTo>
                  <a:cubicBezTo>
                    <a:pt x="884109" y="179478"/>
                    <a:pt x="893817" y="179478"/>
                    <a:pt x="903166" y="179478"/>
                  </a:cubicBezTo>
                  <a:cubicBezTo>
                    <a:pt x="905683" y="179478"/>
                    <a:pt x="907480" y="180557"/>
                    <a:pt x="908200" y="182714"/>
                  </a:cubicBezTo>
                  <a:cubicBezTo>
                    <a:pt x="909278" y="184511"/>
                    <a:pt x="908919" y="187028"/>
                    <a:pt x="907840" y="188825"/>
                  </a:cubicBezTo>
                  <a:cubicBezTo>
                    <a:pt x="906761" y="196015"/>
                    <a:pt x="906761" y="203205"/>
                    <a:pt x="906402" y="209676"/>
                  </a:cubicBezTo>
                  <a:cubicBezTo>
                    <a:pt x="906042" y="222977"/>
                    <a:pt x="906042" y="235200"/>
                    <a:pt x="900289" y="248502"/>
                  </a:cubicBezTo>
                  <a:cubicBezTo>
                    <a:pt x="894177" y="264679"/>
                    <a:pt x="883750" y="281216"/>
                    <a:pt x="871525" y="295955"/>
                  </a:cubicBezTo>
                  <a:cubicBezTo>
                    <a:pt x="851030" y="320761"/>
                    <a:pt x="817592" y="352037"/>
                    <a:pt x="775164" y="359586"/>
                  </a:cubicBezTo>
                  <a:cubicBezTo>
                    <a:pt x="758265" y="362462"/>
                    <a:pt x="743523" y="363900"/>
                    <a:pt x="729501" y="363900"/>
                  </a:cubicBezTo>
                  <a:cubicBezTo>
                    <a:pt x="702534" y="363900"/>
                    <a:pt x="679523" y="358148"/>
                    <a:pt x="661185" y="346644"/>
                  </a:cubicBezTo>
                  <a:cubicBezTo>
                    <a:pt x="642129" y="335140"/>
                    <a:pt x="624511" y="320042"/>
                    <a:pt x="612286" y="305662"/>
                  </a:cubicBezTo>
                  <a:cubicBezTo>
                    <a:pt x="602218" y="293079"/>
                    <a:pt x="595387" y="277621"/>
                    <a:pt x="588915" y="262882"/>
                  </a:cubicBezTo>
                  <a:cubicBezTo>
                    <a:pt x="587476" y="260006"/>
                    <a:pt x="586398" y="257489"/>
                    <a:pt x="584960" y="254254"/>
                  </a:cubicBezTo>
                  <a:lnTo>
                    <a:pt x="574450" y="210381"/>
                  </a:lnTo>
                  <a:lnTo>
                    <a:pt x="579501" y="249881"/>
                  </a:lnTo>
                  <a:cubicBezTo>
                    <a:pt x="580597" y="251327"/>
                    <a:pt x="578041" y="252773"/>
                    <a:pt x="577310" y="251327"/>
                  </a:cubicBezTo>
                  <a:cubicBezTo>
                    <a:pt x="563435" y="226378"/>
                    <a:pt x="561975" y="194197"/>
                    <a:pt x="565626" y="167079"/>
                  </a:cubicBezTo>
                  <a:cubicBezTo>
                    <a:pt x="568912" y="138514"/>
                    <a:pt x="579136" y="109949"/>
                    <a:pt x="596662" y="87170"/>
                  </a:cubicBezTo>
                  <a:cubicBezTo>
                    <a:pt x="597027" y="86447"/>
                    <a:pt x="598123" y="86808"/>
                    <a:pt x="597758" y="87531"/>
                  </a:cubicBezTo>
                  <a:lnTo>
                    <a:pt x="577795" y="142582"/>
                  </a:lnTo>
                  <a:lnTo>
                    <a:pt x="600482" y="91722"/>
                  </a:lnTo>
                  <a:cubicBezTo>
                    <a:pt x="610735" y="76325"/>
                    <a:pt x="623522" y="63001"/>
                    <a:pt x="638533" y="52935"/>
                  </a:cubicBezTo>
                  <a:cubicBezTo>
                    <a:pt x="666579" y="33882"/>
                    <a:pt x="696422" y="24535"/>
                    <a:pt x="727343" y="24535"/>
                  </a:cubicBezTo>
                  <a:close/>
                  <a:moveTo>
                    <a:pt x="12212" y="23512"/>
                  </a:moveTo>
                  <a:cubicBezTo>
                    <a:pt x="12212" y="21360"/>
                    <a:pt x="15509" y="21360"/>
                    <a:pt x="15509" y="23512"/>
                  </a:cubicBezTo>
                  <a:cubicBezTo>
                    <a:pt x="15142" y="35350"/>
                    <a:pt x="14043" y="47187"/>
                    <a:pt x="14043" y="59024"/>
                  </a:cubicBezTo>
                  <a:cubicBezTo>
                    <a:pt x="14043" y="71221"/>
                    <a:pt x="14776" y="82699"/>
                    <a:pt x="15509" y="94537"/>
                  </a:cubicBezTo>
                  <a:cubicBezTo>
                    <a:pt x="15509" y="95613"/>
                    <a:pt x="14043" y="95613"/>
                    <a:pt x="14043" y="94537"/>
                  </a:cubicBezTo>
                  <a:cubicBezTo>
                    <a:pt x="11113" y="70862"/>
                    <a:pt x="11845" y="47546"/>
                    <a:pt x="12212" y="23512"/>
                  </a:cubicBezTo>
                  <a:close/>
                  <a:moveTo>
                    <a:pt x="0" y="23508"/>
                  </a:moveTo>
                  <a:cubicBezTo>
                    <a:pt x="397" y="21360"/>
                    <a:pt x="3175" y="21360"/>
                    <a:pt x="3175" y="23508"/>
                  </a:cubicBezTo>
                  <a:cubicBezTo>
                    <a:pt x="3572" y="38190"/>
                    <a:pt x="4366" y="52871"/>
                    <a:pt x="3572" y="67911"/>
                  </a:cubicBezTo>
                  <a:cubicBezTo>
                    <a:pt x="3572" y="68627"/>
                    <a:pt x="1984" y="68627"/>
                    <a:pt x="1984" y="67911"/>
                  </a:cubicBezTo>
                  <a:cubicBezTo>
                    <a:pt x="794" y="52871"/>
                    <a:pt x="0" y="38190"/>
                    <a:pt x="0" y="23508"/>
                  </a:cubicBezTo>
                  <a:close/>
                  <a:moveTo>
                    <a:pt x="6985" y="23152"/>
                  </a:moveTo>
                  <a:cubicBezTo>
                    <a:pt x="6985" y="21360"/>
                    <a:pt x="9207" y="21360"/>
                    <a:pt x="9207" y="23152"/>
                  </a:cubicBezTo>
                  <a:cubicBezTo>
                    <a:pt x="9207" y="40717"/>
                    <a:pt x="8890" y="58282"/>
                    <a:pt x="8255" y="75488"/>
                  </a:cubicBezTo>
                  <a:cubicBezTo>
                    <a:pt x="8255" y="76563"/>
                    <a:pt x="6667" y="76563"/>
                    <a:pt x="6667" y="75488"/>
                  </a:cubicBezTo>
                  <a:cubicBezTo>
                    <a:pt x="6350" y="57923"/>
                    <a:pt x="6985" y="40717"/>
                    <a:pt x="6985" y="23152"/>
                  </a:cubicBezTo>
                  <a:close/>
                  <a:moveTo>
                    <a:pt x="1066718" y="22947"/>
                  </a:moveTo>
                  <a:cubicBezTo>
                    <a:pt x="1073561" y="22947"/>
                    <a:pt x="1080405" y="22947"/>
                    <a:pt x="1087608" y="23308"/>
                  </a:cubicBezTo>
                  <a:cubicBezTo>
                    <a:pt x="1093731" y="23308"/>
                    <a:pt x="1099854" y="23308"/>
                    <a:pt x="1105617" y="23308"/>
                  </a:cubicBezTo>
                  <a:cubicBezTo>
                    <a:pt x="1106697" y="22947"/>
                    <a:pt x="1107418" y="23308"/>
                    <a:pt x="1107778" y="23668"/>
                  </a:cubicBezTo>
                  <a:cubicBezTo>
                    <a:pt x="1109218" y="24390"/>
                    <a:pt x="1110299" y="25112"/>
                    <a:pt x="1110659" y="26194"/>
                  </a:cubicBezTo>
                  <a:cubicBezTo>
                    <a:pt x="1111019" y="27637"/>
                    <a:pt x="1111019" y="29080"/>
                    <a:pt x="1110659" y="30523"/>
                  </a:cubicBezTo>
                  <a:cubicBezTo>
                    <a:pt x="1112460" y="35214"/>
                    <a:pt x="1114981" y="38822"/>
                    <a:pt x="1118223" y="42791"/>
                  </a:cubicBezTo>
                  <a:cubicBezTo>
                    <a:pt x="1120384" y="45677"/>
                    <a:pt x="1122185" y="48563"/>
                    <a:pt x="1123985" y="51450"/>
                  </a:cubicBezTo>
                  <a:cubicBezTo>
                    <a:pt x="1126507" y="55418"/>
                    <a:pt x="1128668" y="59748"/>
                    <a:pt x="1130469" y="64077"/>
                  </a:cubicBezTo>
                  <a:cubicBezTo>
                    <a:pt x="1132990" y="68768"/>
                    <a:pt x="1135511" y="73458"/>
                    <a:pt x="1138392" y="78149"/>
                  </a:cubicBezTo>
                  <a:cubicBezTo>
                    <a:pt x="1147757" y="93663"/>
                    <a:pt x="1158202" y="108455"/>
                    <a:pt x="1168647" y="122887"/>
                  </a:cubicBezTo>
                  <a:cubicBezTo>
                    <a:pt x="1170808" y="126134"/>
                    <a:pt x="1172969" y="129382"/>
                    <a:pt x="1175490" y="132629"/>
                  </a:cubicBezTo>
                  <a:cubicBezTo>
                    <a:pt x="1187376" y="149586"/>
                    <a:pt x="1196740" y="167987"/>
                    <a:pt x="1205745" y="186027"/>
                  </a:cubicBezTo>
                  <a:lnTo>
                    <a:pt x="1207546" y="189635"/>
                  </a:lnTo>
                  <a:cubicBezTo>
                    <a:pt x="1211147" y="196490"/>
                    <a:pt x="1215469" y="204066"/>
                    <a:pt x="1220152" y="212004"/>
                  </a:cubicBezTo>
                  <a:cubicBezTo>
                    <a:pt x="1224113" y="219220"/>
                    <a:pt x="1228436" y="226436"/>
                    <a:pt x="1232037" y="233652"/>
                  </a:cubicBezTo>
                  <a:cubicBezTo>
                    <a:pt x="1232037" y="227518"/>
                    <a:pt x="1231677" y="221024"/>
                    <a:pt x="1231317" y="214529"/>
                  </a:cubicBezTo>
                  <a:cubicBezTo>
                    <a:pt x="1230957" y="210200"/>
                    <a:pt x="1230957" y="205510"/>
                    <a:pt x="1230597" y="201180"/>
                  </a:cubicBezTo>
                  <a:lnTo>
                    <a:pt x="1230236" y="187831"/>
                  </a:lnTo>
                  <a:cubicBezTo>
                    <a:pt x="1229876" y="172677"/>
                    <a:pt x="1229156" y="157524"/>
                    <a:pt x="1228796" y="142370"/>
                  </a:cubicBezTo>
                  <a:lnTo>
                    <a:pt x="1228796" y="138401"/>
                  </a:lnTo>
                  <a:cubicBezTo>
                    <a:pt x="1227715" y="102683"/>
                    <a:pt x="1226995" y="66242"/>
                    <a:pt x="1230597" y="30523"/>
                  </a:cubicBezTo>
                  <a:cubicBezTo>
                    <a:pt x="1230236" y="29441"/>
                    <a:pt x="1230597" y="27998"/>
                    <a:pt x="1230957" y="26916"/>
                  </a:cubicBezTo>
                  <a:cubicBezTo>
                    <a:pt x="1231317" y="25112"/>
                    <a:pt x="1233118" y="24029"/>
                    <a:pt x="1234558" y="24029"/>
                  </a:cubicBezTo>
                  <a:cubicBezTo>
                    <a:pt x="1235639" y="24029"/>
                    <a:pt x="1236359" y="24390"/>
                    <a:pt x="1237080" y="25112"/>
                  </a:cubicBezTo>
                  <a:cubicBezTo>
                    <a:pt x="1243563" y="24390"/>
                    <a:pt x="1250406" y="24390"/>
                    <a:pt x="1258690" y="24390"/>
                  </a:cubicBezTo>
                  <a:cubicBezTo>
                    <a:pt x="1265893" y="24390"/>
                    <a:pt x="1273817" y="24390"/>
                    <a:pt x="1281021" y="24751"/>
                  </a:cubicBezTo>
                  <a:cubicBezTo>
                    <a:pt x="1287864" y="24751"/>
                    <a:pt x="1294707" y="25112"/>
                    <a:pt x="1301551" y="25112"/>
                  </a:cubicBezTo>
                  <a:cubicBezTo>
                    <a:pt x="1303351" y="25112"/>
                    <a:pt x="1304792" y="25833"/>
                    <a:pt x="1305873" y="27276"/>
                  </a:cubicBezTo>
                  <a:cubicBezTo>
                    <a:pt x="1306593" y="28719"/>
                    <a:pt x="1306953" y="30523"/>
                    <a:pt x="1306593" y="31967"/>
                  </a:cubicBezTo>
                  <a:cubicBezTo>
                    <a:pt x="1308394" y="50367"/>
                    <a:pt x="1308034" y="68407"/>
                    <a:pt x="1308034" y="86086"/>
                  </a:cubicBezTo>
                  <a:cubicBezTo>
                    <a:pt x="1307674" y="94024"/>
                    <a:pt x="1307313" y="101961"/>
                    <a:pt x="1307674" y="109899"/>
                  </a:cubicBezTo>
                  <a:cubicBezTo>
                    <a:pt x="1307674" y="120001"/>
                    <a:pt x="1308034" y="130103"/>
                    <a:pt x="1308394" y="139845"/>
                  </a:cubicBezTo>
                  <a:cubicBezTo>
                    <a:pt x="1308754" y="157884"/>
                    <a:pt x="1309114" y="176646"/>
                    <a:pt x="1308394" y="195046"/>
                  </a:cubicBezTo>
                  <a:cubicBezTo>
                    <a:pt x="1308394" y="202623"/>
                    <a:pt x="1308034" y="210200"/>
                    <a:pt x="1307313" y="217416"/>
                  </a:cubicBezTo>
                  <a:cubicBezTo>
                    <a:pt x="1306593" y="237260"/>
                    <a:pt x="1305152" y="257464"/>
                    <a:pt x="1306233" y="276947"/>
                  </a:cubicBezTo>
                  <a:cubicBezTo>
                    <a:pt x="1306593" y="287771"/>
                    <a:pt x="1307674" y="298595"/>
                    <a:pt x="1308394" y="309058"/>
                  </a:cubicBezTo>
                  <a:cubicBezTo>
                    <a:pt x="1309835" y="324211"/>
                    <a:pt x="1310915" y="340447"/>
                    <a:pt x="1310915" y="356322"/>
                  </a:cubicBezTo>
                  <a:cubicBezTo>
                    <a:pt x="1310915" y="357765"/>
                    <a:pt x="1310555" y="359209"/>
                    <a:pt x="1309474" y="360291"/>
                  </a:cubicBezTo>
                  <a:cubicBezTo>
                    <a:pt x="1308394" y="361013"/>
                    <a:pt x="1306953" y="361373"/>
                    <a:pt x="1305873" y="361373"/>
                  </a:cubicBezTo>
                  <a:cubicBezTo>
                    <a:pt x="1305152" y="361373"/>
                    <a:pt x="1304432" y="361373"/>
                    <a:pt x="1303712" y="361013"/>
                  </a:cubicBezTo>
                  <a:cubicBezTo>
                    <a:pt x="1303351" y="361373"/>
                    <a:pt x="1302631" y="361734"/>
                    <a:pt x="1301911" y="361734"/>
                  </a:cubicBezTo>
                  <a:cubicBezTo>
                    <a:pt x="1298309" y="361734"/>
                    <a:pt x="1294707" y="362095"/>
                    <a:pt x="1290745" y="362095"/>
                  </a:cubicBezTo>
                  <a:cubicBezTo>
                    <a:pt x="1278860" y="362817"/>
                    <a:pt x="1266974" y="363177"/>
                    <a:pt x="1254728" y="363177"/>
                  </a:cubicBezTo>
                  <a:cubicBezTo>
                    <a:pt x="1244283" y="363177"/>
                    <a:pt x="1234919" y="362817"/>
                    <a:pt x="1226635" y="361734"/>
                  </a:cubicBezTo>
                  <a:cubicBezTo>
                    <a:pt x="1224113" y="363899"/>
                    <a:pt x="1220872" y="363899"/>
                    <a:pt x="1218711" y="361734"/>
                  </a:cubicBezTo>
                  <a:cubicBezTo>
                    <a:pt x="1208626" y="351993"/>
                    <a:pt x="1202503" y="339365"/>
                    <a:pt x="1196740" y="327459"/>
                  </a:cubicBezTo>
                  <a:cubicBezTo>
                    <a:pt x="1194219" y="321686"/>
                    <a:pt x="1191338" y="316274"/>
                    <a:pt x="1188096" y="310862"/>
                  </a:cubicBezTo>
                  <a:cubicBezTo>
                    <a:pt x="1183774" y="303285"/>
                    <a:pt x="1179452" y="296069"/>
                    <a:pt x="1175130" y="288853"/>
                  </a:cubicBezTo>
                  <a:cubicBezTo>
                    <a:pt x="1167206" y="276586"/>
                    <a:pt x="1159282" y="263237"/>
                    <a:pt x="1152439" y="249887"/>
                  </a:cubicBezTo>
                  <a:cubicBezTo>
                    <a:pt x="1150638" y="246279"/>
                    <a:pt x="1149198" y="242672"/>
                    <a:pt x="1147397" y="239064"/>
                  </a:cubicBezTo>
                  <a:cubicBezTo>
                    <a:pt x="1143795" y="231126"/>
                    <a:pt x="1140193" y="222828"/>
                    <a:pt x="1135151" y="215973"/>
                  </a:cubicBezTo>
                  <a:cubicBezTo>
                    <a:pt x="1133710" y="213808"/>
                    <a:pt x="1132269" y="212004"/>
                    <a:pt x="1130469" y="210200"/>
                  </a:cubicBezTo>
                  <a:cubicBezTo>
                    <a:pt x="1125426" y="202984"/>
                    <a:pt x="1120744" y="197211"/>
                    <a:pt x="1116782" y="188191"/>
                  </a:cubicBezTo>
                  <a:cubicBezTo>
                    <a:pt x="1113901" y="180615"/>
                    <a:pt x="1109579" y="173759"/>
                    <a:pt x="1105617" y="167265"/>
                  </a:cubicBezTo>
                  <a:cubicBezTo>
                    <a:pt x="1104176" y="164379"/>
                    <a:pt x="1102375" y="161853"/>
                    <a:pt x="1100574" y="158967"/>
                  </a:cubicBezTo>
                  <a:cubicBezTo>
                    <a:pt x="1100574" y="164018"/>
                    <a:pt x="1100214" y="169430"/>
                    <a:pt x="1099854" y="174481"/>
                  </a:cubicBezTo>
                  <a:cubicBezTo>
                    <a:pt x="1099494" y="178811"/>
                    <a:pt x="1099134" y="183501"/>
                    <a:pt x="1099134" y="186748"/>
                  </a:cubicBezTo>
                  <a:cubicBezTo>
                    <a:pt x="1098773" y="202984"/>
                    <a:pt x="1098773" y="223549"/>
                    <a:pt x="1100214" y="243032"/>
                  </a:cubicBezTo>
                  <a:cubicBezTo>
                    <a:pt x="1102375" y="272257"/>
                    <a:pt x="1101295" y="301842"/>
                    <a:pt x="1099854" y="330345"/>
                  </a:cubicBezTo>
                  <a:cubicBezTo>
                    <a:pt x="1099854" y="338643"/>
                    <a:pt x="1099494" y="346581"/>
                    <a:pt x="1099134" y="354879"/>
                  </a:cubicBezTo>
                  <a:cubicBezTo>
                    <a:pt x="1099494" y="355601"/>
                    <a:pt x="1099854" y="356322"/>
                    <a:pt x="1099854" y="357044"/>
                  </a:cubicBezTo>
                  <a:cubicBezTo>
                    <a:pt x="1099494" y="358487"/>
                    <a:pt x="1098773" y="359209"/>
                    <a:pt x="1097333" y="359569"/>
                  </a:cubicBezTo>
                  <a:cubicBezTo>
                    <a:pt x="1087608" y="362095"/>
                    <a:pt x="1076803" y="363538"/>
                    <a:pt x="1062756" y="363538"/>
                  </a:cubicBezTo>
                  <a:cubicBezTo>
                    <a:pt x="1056273" y="363538"/>
                    <a:pt x="1049790" y="363177"/>
                    <a:pt x="1043306" y="362817"/>
                  </a:cubicBezTo>
                  <a:cubicBezTo>
                    <a:pt x="1037544" y="362817"/>
                    <a:pt x="1031421" y="362456"/>
                    <a:pt x="1025658" y="362456"/>
                  </a:cubicBezTo>
                  <a:cubicBezTo>
                    <a:pt x="1023137" y="362456"/>
                    <a:pt x="1020976" y="360652"/>
                    <a:pt x="1020976" y="358126"/>
                  </a:cubicBezTo>
                  <a:cubicBezTo>
                    <a:pt x="1020615" y="356322"/>
                    <a:pt x="1021336" y="354518"/>
                    <a:pt x="1022776" y="353436"/>
                  </a:cubicBezTo>
                  <a:cubicBezTo>
                    <a:pt x="1019175" y="333953"/>
                    <a:pt x="1020615" y="313027"/>
                    <a:pt x="1022056" y="292822"/>
                  </a:cubicBezTo>
                  <a:cubicBezTo>
                    <a:pt x="1022416" y="287049"/>
                    <a:pt x="1022776" y="281277"/>
                    <a:pt x="1022776" y="275865"/>
                  </a:cubicBezTo>
                  <a:lnTo>
                    <a:pt x="1023497" y="265762"/>
                  </a:lnTo>
                  <a:cubicBezTo>
                    <a:pt x="1024217" y="241589"/>
                    <a:pt x="1025658" y="216333"/>
                    <a:pt x="1024217" y="191799"/>
                  </a:cubicBezTo>
                  <a:cubicBezTo>
                    <a:pt x="1023857" y="186748"/>
                    <a:pt x="1023857" y="182058"/>
                    <a:pt x="1023497" y="177007"/>
                  </a:cubicBezTo>
                  <a:cubicBezTo>
                    <a:pt x="1022416" y="151390"/>
                    <a:pt x="1020976" y="125052"/>
                    <a:pt x="1022776" y="98714"/>
                  </a:cubicBezTo>
                  <a:cubicBezTo>
                    <a:pt x="1023857" y="87529"/>
                    <a:pt x="1023857" y="76345"/>
                    <a:pt x="1023857" y="65521"/>
                  </a:cubicBezTo>
                  <a:cubicBezTo>
                    <a:pt x="1023857" y="53254"/>
                    <a:pt x="1023857" y="40987"/>
                    <a:pt x="1024938" y="28719"/>
                  </a:cubicBezTo>
                  <a:cubicBezTo>
                    <a:pt x="1024577" y="27637"/>
                    <a:pt x="1024938" y="26194"/>
                    <a:pt x="1025658" y="25472"/>
                  </a:cubicBezTo>
                  <a:cubicBezTo>
                    <a:pt x="1026378" y="24751"/>
                    <a:pt x="1027459" y="24029"/>
                    <a:pt x="1028899" y="24029"/>
                  </a:cubicBezTo>
                  <a:cubicBezTo>
                    <a:pt x="1039705" y="23308"/>
                    <a:pt x="1051591" y="22947"/>
                    <a:pt x="1066718" y="22947"/>
                  </a:cubicBezTo>
                  <a:close/>
                  <a:moveTo>
                    <a:pt x="371536" y="22947"/>
                  </a:moveTo>
                  <a:cubicBezTo>
                    <a:pt x="415020" y="22947"/>
                    <a:pt x="459223" y="37348"/>
                    <a:pt x="489770" y="61470"/>
                  </a:cubicBezTo>
                  <a:cubicBezTo>
                    <a:pt x="498395" y="68311"/>
                    <a:pt x="503785" y="75152"/>
                    <a:pt x="508457" y="84153"/>
                  </a:cubicBezTo>
                  <a:cubicBezTo>
                    <a:pt x="510973" y="88833"/>
                    <a:pt x="513848" y="93154"/>
                    <a:pt x="516363" y="97474"/>
                  </a:cubicBezTo>
                  <a:cubicBezTo>
                    <a:pt x="519598" y="102154"/>
                    <a:pt x="522832" y="107195"/>
                    <a:pt x="525707" y="112955"/>
                  </a:cubicBezTo>
                  <a:cubicBezTo>
                    <a:pt x="534332" y="131677"/>
                    <a:pt x="540441" y="153639"/>
                    <a:pt x="544394" y="179922"/>
                  </a:cubicBezTo>
                  <a:cubicBezTo>
                    <a:pt x="550503" y="220966"/>
                    <a:pt x="532894" y="276051"/>
                    <a:pt x="503785" y="307374"/>
                  </a:cubicBezTo>
                  <a:cubicBezTo>
                    <a:pt x="478270" y="335817"/>
                    <a:pt x="433708" y="363900"/>
                    <a:pt x="393099" y="363900"/>
                  </a:cubicBezTo>
                  <a:cubicBezTo>
                    <a:pt x="389146" y="363900"/>
                    <a:pt x="384833" y="363540"/>
                    <a:pt x="381239" y="363180"/>
                  </a:cubicBezTo>
                  <a:cubicBezTo>
                    <a:pt x="339912" y="357059"/>
                    <a:pt x="288881" y="345538"/>
                    <a:pt x="259412" y="308454"/>
                  </a:cubicBezTo>
                  <a:cubicBezTo>
                    <a:pt x="248991" y="295493"/>
                    <a:pt x="239647" y="286132"/>
                    <a:pt x="229585" y="266690"/>
                  </a:cubicBezTo>
                  <a:cubicBezTo>
                    <a:pt x="228506" y="266690"/>
                    <a:pt x="227069" y="259850"/>
                    <a:pt x="226350" y="258770"/>
                  </a:cubicBezTo>
                  <a:cubicBezTo>
                    <a:pt x="218444" y="244008"/>
                    <a:pt x="213772" y="234287"/>
                    <a:pt x="211616" y="218446"/>
                  </a:cubicBezTo>
                  <a:cubicBezTo>
                    <a:pt x="204788" y="170201"/>
                    <a:pt x="217366" y="122676"/>
                    <a:pt x="245397" y="90993"/>
                  </a:cubicBezTo>
                  <a:cubicBezTo>
                    <a:pt x="278818" y="52830"/>
                    <a:pt x="310803" y="26907"/>
                    <a:pt x="357880" y="23667"/>
                  </a:cubicBezTo>
                  <a:cubicBezTo>
                    <a:pt x="362193" y="22947"/>
                    <a:pt x="366865" y="22947"/>
                    <a:pt x="371536" y="22947"/>
                  </a:cubicBezTo>
                  <a:close/>
                  <a:moveTo>
                    <a:pt x="21975" y="22947"/>
                  </a:moveTo>
                  <a:cubicBezTo>
                    <a:pt x="22693" y="22947"/>
                    <a:pt x="23410" y="23306"/>
                    <a:pt x="23769" y="23666"/>
                  </a:cubicBezTo>
                  <a:cubicBezTo>
                    <a:pt x="30946" y="23306"/>
                    <a:pt x="38482" y="22947"/>
                    <a:pt x="47094" y="22947"/>
                  </a:cubicBezTo>
                  <a:cubicBezTo>
                    <a:pt x="54271" y="22947"/>
                    <a:pt x="61447" y="23306"/>
                    <a:pt x="68265" y="23306"/>
                  </a:cubicBezTo>
                  <a:cubicBezTo>
                    <a:pt x="75083" y="23306"/>
                    <a:pt x="81901" y="23666"/>
                    <a:pt x="88719" y="23666"/>
                  </a:cubicBezTo>
                  <a:cubicBezTo>
                    <a:pt x="90513" y="23666"/>
                    <a:pt x="91949" y="24385"/>
                    <a:pt x="93025" y="25463"/>
                  </a:cubicBezTo>
                  <a:cubicBezTo>
                    <a:pt x="93743" y="27261"/>
                    <a:pt x="94102" y="29058"/>
                    <a:pt x="93384" y="30856"/>
                  </a:cubicBezTo>
                  <a:cubicBezTo>
                    <a:pt x="94819" y="57099"/>
                    <a:pt x="94102" y="83342"/>
                    <a:pt x="93384" y="108867"/>
                  </a:cubicBezTo>
                  <a:cubicBezTo>
                    <a:pt x="93025" y="126841"/>
                    <a:pt x="92308" y="145535"/>
                    <a:pt x="92666" y="163870"/>
                  </a:cubicBezTo>
                  <a:cubicBezTo>
                    <a:pt x="93025" y="182564"/>
                    <a:pt x="93384" y="201617"/>
                    <a:pt x="94102" y="220311"/>
                  </a:cubicBezTo>
                  <a:cubicBezTo>
                    <a:pt x="94819" y="241162"/>
                    <a:pt x="95537" y="263091"/>
                    <a:pt x="95537" y="285020"/>
                  </a:cubicBezTo>
                  <a:cubicBezTo>
                    <a:pt x="112044" y="282504"/>
                    <a:pt x="128550" y="282504"/>
                    <a:pt x="145416" y="282504"/>
                  </a:cubicBezTo>
                  <a:lnTo>
                    <a:pt x="152951" y="282504"/>
                  </a:lnTo>
                  <a:cubicBezTo>
                    <a:pt x="158334" y="282504"/>
                    <a:pt x="163717" y="282144"/>
                    <a:pt x="169817" y="281785"/>
                  </a:cubicBezTo>
                  <a:cubicBezTo>
                    <a:pt x="175558" y="281425"/>
                    <a:pt x="181659" y="281066"/>
                    <a:pt x="187400" y="281066"/>
                  </a:cubicBezTo>
                  <a:cubicBezTo>
                    <a:pt x="196371" y="281066"/>
                    <a:pt x="203189" y="281785"/>
                    <a:pt x="209648" y="283223"/>
                  </a:cubicBezTo>
                  <a:cubicBezTo>
                    <a:pt x="211442" y="283942"/>
                    <a:pt x="212878" y="285020"/>
                    <a:pt x="213595" y="287177"/>
                  </a:cubicBezTo>
                  <a:cubicBezTo>
                    <a:pt x="213954" y="288975"/>
                    <a:pt x="213595" y="290772"/>
                    <a:pt x="212519" y="292570"/>
                  </a:cubicBezTo>
                  <a:cubicBezTo>
                    <a:pt x="213236" y="303714"/>
                    <a:pt x="212878" y="314859"/>
                    <a:pt x="212519" y="325644"/>
                  </a:cubicBezTo>
                  <a:cubicBezTo>
                    <a:pt x="211801" y="334631"/>
                    <a:pt x="211442" y="343618"/>
                    <a:pt x="211801" y="352606"/>
                  </a:cubicBezTo>
                  <a:cubicBezTo>
                    <a:pt x="213236" y="354403"/>
                    <a:pt x="213595" y="356560"/>
                    <a:pt x="212878" y="358717"/>
                  </a:cubicBezTo>
                  <a:cubicBezTo>
                    <a:pt x="211801" y="360874"/>
                    <a:pt x="210007" y="362312"/>
                    <a:pt x="207495" y="362312"/>
                  </a:cubicBezTo>
                  <a:cubicBezTo>
                    <a:pt x="194577" y="362312"/>
                    <a:pt x="180941" y="361953"/>
                    <a:pt x="168381" y="361593"/>
                  </a:cubicBezTo>
                  <a:cubicBezTo>
                    <a:pt x="148286" y="361234"/>
                    <a:pt x="127833" y="360874"/>
                    <a:pt x="107738" y="361234"/>
                  </a:cubicBezTo>
                  <a:cubicBezTo>
                    <a:pt x="100920" y="361234"/>
                    <a:pt x="94461" y="361234"/>
                    <a:pt x="88002" y="361234"/>
                  </a:cubicBezTo>
                  <a:cubicBezTo>
                    <a:pt x="77595" y="361234"/>
                    <a:pt x="66830" y="361234"/>
                    <a:pt x="56065" y="361953"/>
                  </a:cubicBezTo>
                  <a:cubicBezTo>
                    <a:pt x="52476" y="361953"/>
                    <a:pt x="48529" y="362312"/>
                    <a:pt x="44941" y="362312"/>
                  </a:cubicBezTo>
                  <a:cubicBezTo>
                    <a:pt x="35970" y="362312"/>
                    <a:pt x="28793" y="361234"/>
                    <a:pt x="22334" y="359077"/>
                  </a:cubicBezTo>
                  <a:cubicBezTo>
                    <a:pt x="20540" y="358717"/>
                    <a:pt x="19463" y="356560"/>
                    <a:pt x="19822" y="354763"/>
                  </a:cubicBezTo>
                  <a:cubicBezTo>
                    <a:pt x="19822" y="353684"/>
                    <a:pt x="20540" y="352965"/>
                    <a:pt x="21257" y="352246"/>
                  </a:cubicBezTo>
                  <a:cubicBezTo>
                    <a:pt x="18028" y="337507"/>
                    <a:pt x="19104" y="321330"/>
                    <a:pt x="19822" y="305512"/>
                  </a:cubicBezTo>
                  <a:cubicBezTo>
                    <a:pt x="20181" y="295805"/>
                    <a:pt x="20540" y="287177"/>
                    <a:pt x="20181" y="278549"/>
                  </a:cubicBezTo>
                  <a:cubicBezTo>
                    <a:pt x="19822" y="271000"/>
                    <a:pt x="19463" y="263450"/>
                    <a:pt x="19463" y="255901"/>
                  </a:cubicBezTo>
                  <a:cubicBezTo>
                    <a:pt x="18387" y="233972"/>
                    <a:pt x="17310" y="211323"/>
                    <a:pt x="16951" y="189394"/>
                  </a:cubicBezTo>
                  <a:lnTo>
                    <a:pt x="16951" y="185799"/>
                  </a:lnTo>
                  <a:cubicBezTo>
                    <a:pt x="16234" y="157758"/>
                    <a:pt x="15875" y="128279"/>
                    <a:pt x="18746" y="99520"/>
                  </a:cubicBezTo>
                  <a:cubicBezTo>
                    <a:pt x="19822" y="88375"/>
                    <a:pt x="19463" y="76871"/>
                    <a:pt x="18387" y="65367"/>
                  </a:cubicBezTo>
                  <a:cubicBezTo>
                    <a:pt x="17669" y="53145"/>
                    <a:pt x="17310" y="40562"/>
                    <a:pt x="18746" y="28339"/>
                  </a:cubicBezTo>
                  <a:cubicBezTo>
                    <a:pt x="18387" y="27261"/>
                    <a:pt x="18387" y="26182"/>
                    <a:pt x="19104" y="25463"/>
                  </a:cubicBezTo>
                  <a:cubicBezTo>
                    <a:pt x="19463" y="24025"/>
                    <a:pt x="20540" y="22947"/>
                    <a:pt x="21975" y="22947"/>
                  </a:cubicBezTo>
                  <a:close/>
                  <a:moveTo>
                    <a:pt x="1002368" y="18185"/>
                  </a:moveTo>
                  <a:cubicBezTo>
                    <a:pt x="1004528" y="18185"/>
                    <a:pt x="1004528" y="21547"/>
                    <a:pt x="1002368" y="21547"/>
                  </a:cubicBezTo>
                  <a:cubicBezTo>
                    <a:pt x="982930" y="21547"/>
                    <a:pt x="963492" y="24161"/>
                    <a:pt x="943695" y="23041"/>
                  </a:cubicBezTo>
                  <a:cubicBezTo>
                    <a:pt x="942975" y="23041"/>
                    <a:pt x="942975" y="21547"/>
                    <a:pt x="943695" y="21547"/>
                  </a:cubicBezTo>
                  <a:cubicBezTo>
                    <a:pt x="963492" y="21547"/>
                    <a:pt x="982930" y="18185"/>
                    <a:pt x="1002368" y="18185"/>
                  </a:cubicBezTo>
                  <a:close/>
                  <a:moveTo>
                    <a:pt x="1274348" y="16421"/>
                  </a:moveTo>
                  <a:cubicBezTo>
                    <a:pt x="1283701" y="16421"/>
                    <a:pt x="1293414" y="15010"/>
                    <a:pt x="1302767" y="17126"/>
                  </a:cubicBezTo>
                  <a:cubicBezTo>
                    <a:pt x="1304566" y="17479"/>
                    <a:pt x="1303846" y="20301"/>
                    <a:pt x="1301688" y="19949"/>
                  </a:cubicBezTo>
                  <a:cubicBezTo>
                    <a:pt x="1290896" y="18185"/>
                    <a:pt x="1278305" y="19596"/>
                    <a:pt x="1267154" y="19949"/>
                  </a:cubicBezTo>
                  <a:cubicBezTo>
                    <a:pt x="1256002" y="20301"/>
                    <a:pt x="1244850" y="21007"/>
                    <a:pt x="1233339" y="21007"/>
                  </a:cubicBezTo>
                  <a:cubicBezTo>
                    <a:pt x="1231900" y="21007"/>
                    <a:pt x="1232260" y="19243"/>
                    <a:pt x="1233339" y="19243"/>
                  </a:cubicBezTo>
                  <a:cubicBezTo>
                    <a:pt x="1247009" y="17832"/>
                    <a:pt x="1260679" y="17126"/>
                    <a:pt x="1274348" y="16421"/>
                  </a:cubicBezTo>
                  <a:close/>
                  <a:moveTo>
                    <a:pt x="373830" y="15367"/>
                  </a:moveTo>
                  <a:cubicBezTo>
                    <a:pt x="387142" y="15010"/>
                    <a:pt x="400814" y="15367"/>
                    <a:pt x="414126" y="20376"/>
                  </a:cubicBezTo>
                  <a:cubicBezTo>
                    <a:pt x="415565" y="20734"/>
                    <a:pt x="414846" y="23953"/>
                    <a:pt x="413047" y="23238"/>
                  </a:cubicBezTo>
                  <a:cubicBezTo>
                    <a:pt x="400454" y="18587"/>
                    <a:pt x="387142" y="17872"/>
                    <a:pt x="373471" y="18229"/>
                  </a:cubicBezTo>
                  <a:cubicBezTo>
                    <a:pt x="359079" y="18587"/>
                    <a:pt x="344328" y="20018"/>
                    <a:pt x="330297" y="24311"/>
                  </a:cubicBezTo>
                  <a:cubicBezTo>
                    <a:pt x="305112" y="32539"/>
                    <a:pt x="283165" y="48280"/>
                    <a:pt x="263017" y="65094"/>
                  </a:cubicBezTo>
                  <a:cubicBezTo>
                    <a:pt x="262657" y="65452"/>
                    <a:pt x="261938" y="64737"/>
                    <a:pt x="262298" y="64379"/>
                  </a:cubicBezTo>
                  <a:cubicBezTo>
                    <a:pt x="281726" y="46491"/>
                    <a:pt x="303673" y="29320"/>
                    <a:pt x="329577" y="21449"/>
                  </a:cubicBezTo>
                  <a:cubicBezTo>
                    <a:pt x="343968" y="17514"/>
                    <a:pt x="358719" y="15725"/>
                    <a:pt x="373830" y="15367"/>
                  </a:cubicBezTo>
                  <a:close/>
                  <a:moveTo>
                    <a:pt x="1002359" y="11835"/>
                  </a:moveTo>
                  <a:cubicBezTo>
                    <a:pt x="1004526" y="11835"/>
                    <a:pt x="1004526" y="15498"/>
                    <a:pt x="1002359" y="15498"/>
                  </a:cubicBezTo>
                  <a:cubicBezTo>
                    <a:pt x="985739" y="15498"/>
                    <a:pt x="969481" y="16230"/>
                    <a:pt x="953222" y="15498"/>
                  </a:cubicBezTo>
                  <a:cubicBezTo>
                    <a:pt x="952500" y="15498"/>
                    <a:pt x="952500" y="14399"/>
                    <a:pt x="953222" y="14399"/>
                  </a:cubicBezTo>
                  <a:cubicBezTo>
                    <a:pt x="969481" y="14033"/>
                    <a:pt x="985739" y="12201"/>
                    <a:pt x="1002359" y="11835"/>
                  </a:cubicBezTo>
                  <a:close/>
                  <a:moveTo>
                    <a:pt x="1303970" y="10927"/>
                  </a:moveTo>
                  <a:cubicBezTo>
                    <a:pt x="1306150" y="10927"/>
                    <a:pt x="1306150" y="13989"/>
                    <a:pt x="1303970" y="13989"/>
                  </a:cubicBezTo>
                  <a:cubicBezTo>
                    <a:pt x="1291618" y="13989"/>
                    <a:pt x="1279628" y="12968"/>
                    <a:pt x="1267639" y="13309"/>
                  </a:cubicBezTo>
                  <a:cubicBezTo>
                    <a:pt x="1256740" y="13649"/>
                    <a:pt x="1245477" y="14670"/>
                    <a:pt x="1234578" y="13649"/>
                  </a:cubicBezTo>
                  <a:cubicBezTo>
                    <a:pt x="1233488" y="13649"/>
                    <a:pt x="1233488" y="11948"/>
                    <a:pt x="1234578" y="11948"/>
                  </a:cubicBezTo>
                  <a:cubicBezTo>
                    <a:pt x="1257830" y="10247"/>
                    <a:pt x="1280718" y="10587"/>
                    <a:pt x="1303970" y="10927"/>
                  </a:cubicBezTo>
                  <a:close/>
                  <a:moveTo>
                    <a:pt x="366559" y="8140"/>
                  </a:moveTo>
                  <a:cubicBezTo>
                    <a:pt x="377313" y="7072"/>
                    <a:pt x="385916" y="8140"/>
                    <a:pt x="396312" y="10276"/>
                  </a:cubicBezTo>
                  <a:cubicBezTo>
                    <a:pt x="398104" y="10632"/>
                    <a:pt x="397746" y="13481"/>
                    <a:pt x="395954" y="13125"/>
                  </a:cubicBezTo>
                  <a:cubicBezTo>
                    <a:pt x="384841" y="11701"/>
                    <a:pt x="375162" y="9920"/>
                    <a:pt x="363333" y="11345"/>
                  </a:cubicBezTo>
                  <a:cubicBezTo>
                    <a:pt x="352937" y="12769"/>
                    <a:pt x="342183" y="14905"/>
                    <a:pt x="332146" y="17754"/>
                  </a:cubicBezTo>
                  <a:cubicBezTo>
                    <a:pt x="312430" y="23451"/>
                    <a:pt x="294148" y="32353"/>
                    <a:pt x="277659" y="44104"/>
                  </a:cubicBezTo>
                  <a:cubicBezTo>
                    <a:pt x="276942" y="44816"/>
                    <a:pt x="276225" y="43747"/>
                    <a:pt x="276583" y="43035"/>
                  </a:cubicBezTo>
                  <a:cubicBezTo>
                    <a:pt x="293431" y="29504"/>
                    <a:pt x="313147" y="19890"/>
                    <a:pt x="334297" y="14549"/>
                  </a:cubicBezTo>
                  <a:cubicBezTo>
                    <a:pt x="344692" y="11701"/>
                    <a:pt x="355447" y="9564"/>
                    <a:pt x="366559" y="8140"/>
                  </a:cubicBezTo>
                  <a:close/>
                  <a:moveTo>
                    <a:pt x="999173" y="7072"/>
                  </a:moveTo>
                  <a:cubicBezTo>
                    <a:pt x="1001350" y="7072"/>
                    <a:pt x="1001350" y="10474"/>
                    <a:pt x="999173" y="10474"/>
                  </a:cubicBezTo>
                  <a:cubicBezTo>
                    <a:pt x="987561" y="10474"/>
                    <a:pt x="975950" y="11495"/>
                    <a:pt x="964701" y="11154"/>
                  </a:cubicBezTo>
                  <a:cubicBezTo>
                    <a:pt x="963613" y="11154"/>
                    <a:pt x="963613" y="9793"/>
                    <a:pt x="964701" y="9453"/>
                  </a:cubicBezTo>
                  <a:cubicBezTo>
                    <a:pt x="975950" y="9113"/>
                    <a:pt x="987561" y="7072"/>
                    <a:pt x="999173" y="7072"/>
                  </a:cubicBezTo>
                  <a:close/>
                  <a:moveTo>
                    <a:pt x="1268303" y="4337"/>
                  </a:moveTo>
                  <a:cubicBezTo>
                    <a:pt x="1278608" y="4035"/>
                    <a:pt x="1288914" y="4380"/>
                    <a:pt x="1299219" y="6451"/>
                  </a:cubicBezTo>
                  <a:cubicBezTo>
                    <a:pt x="1301389" y="7141"/>
                    <a:pt x="1300304" y="9902"/>
                    <a:pt x="1298134" y="9557"/>
                  </a:cubicBezTo>
                  <a:cubicBezTo>
                    <a:pt x="1277885" y="6106"/>
                    <a:pt x="1257636" y="7141"/>
                    <a:pt x="1237386" y="7486"/>
                  </a:cubicBezTo>
                  <a:cubicBezTo>
                    <a:pt x="1236663" y="7486"/>
                    <a:pt x="1236663" y="6106"/>
                    <a:pt x="1237386" y="6106"/>
                  </a:cubicBezTo>
                  <a:cubicBezTo>
                    <a:pt x="1247692" y="5588"/>
                    <a:pt x="1257997" y="4639"/>
                    <a:pt x="1268303" y="4337"/>
                  </a:cubicBezTo>
                  <a:close/>
                  <a:moveTo>
                    <a:pt x="361025" y="2676"/>
                  </a:moveTo>
                  <a:cubicBezTo>
                    <a:pt x="362820" y="2310"/>
                    <a:pt x="363179" y="5240"/>
                    <a:pt x="361743" y="5607"/>
                  </a:cubicBezTo>
                  <a:cubicBezTo>
                    <a:pt x="349537" y="7805"/>
                    <a:pt x="337691" y="8538"/>
                    <a:pt x="326203" y="12201"/>
                  </a:cubicBezTo>
                  <a:cubicBezTo>
                    <a:pt x="315075" y="15864"/>
                    <a:pt x="303587" y="19528"/>
                    <a:pt x="293177" y="25023"/>
                  </a:cubicBezTo>
                  <a:cubicBezTo>
                    <a:pt x="292459" y="25755"/>
                    <a:pt x="292100" y="24656"/>
                    <a:pt x="292459" y="24290"/>
                  </a:cubicBezTo>
                  <a:cubicBezTo>
                    <a:pt x="302869" y="17696"/>
                    <a:pt x="313998" y="13300"/>
                    <a:pt x="325485" y="9637"/>
                  </a:cubicBezTo>
                  <a:cubicBezTo>
                    <a:pt x="336973" y="5973"/>
                    <a:pt x="349178" y="5240"/>
                    <a:pt x="361025" y="2676"/>
                  </a:cubicBezTo>
                  <a:close/>
                  <a:moveTo>
                    <a:pt x="1286538" y="234"/>
                  </a:moveTo>
                  <a:cubicBezTo>
                    <a:pt x="1288691" y="234"/>
                    <a:pt x="1288691" y="3530"/>
                    <a:pt x="1286538" y="3530"/>
                  </a:cubicBezTo>
                  <a:cubicBezTo>
                    <a:pt x="1274335" y="3530"/>
                    <a:pt x="1261055" y="1333"/>
                    <a:pt x="1248852" y="2798"/>
                  </a:cubicBezTo>
                  <a:cubicBezTo>
                    <a:pt x="1248134" y="2798"/>
                    <a:pt x="1247775" y="1699"/>
                    <a:pt x="1248493" y="1699"/>
                  </a:cubicBezTo>
                  <a:cubicBezTo>
                    <a:pt x="1261055" y="-865"/>
                    <a:pt x="1274335" y="234"/>
                    <a:pt x="1286538" y="23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D5A07121-8E28-394C-88CF-250927F49F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603526" y="5492985"/>
              <a:ext cx="684935" cy="987246"/>
            </a:xfrm>
            <a:custGeom>
              <a:avLst/>
              <a:gdLst>
                <a:gd name="connsiteX0" fmla="*/ 405017 w 755014"/>
                <a:gd name="connsiteY0" fmla="*/ 1060276 h 1088256"/>
                <a:gd name="connsiteX1" fmla="*/ 400103 w 755014"/>
                <a:gd name="connsiteY1" fmla="*/ 1062867 h 1088256"/>
                <a:gd name="connsiteX2" fmla="*/ 400103 w 755014"/>
                <a:gd name="connsiteY2" fmla="*/ 1062168 h 1088256"/>
                <a:gd name="connsiteX3" fmla="*/ 416291 w 755014"/>
                <a:gd name="connsiteY3" fmla="*/ 1054333 h 1088256"/>
                <a:gd name="connsiteX4" fmla="*/ 412803 w 755014"/>
                <a:gd name="connsiteY4" fmla="*/ 1057279 h 1088256"/>
                <a:gd name="connsiteX5" fmla="*/ 405017 w 755014"/>
                <a:gd name="connsiteY5" fmla="*/ 1060276 h 1088256"/>
                <a:gd name="connsiteX6" fmla="*/ 424797 w 755014"/>
                <a:gd name="connsiteY6" fmla="*/ 1047150 h 1088256"/>
                <a:gd name="connsiteX7" fmla="*/ 427267 w 755014"/>
                <a:gd name="connsiteY7" fmla="*/ 1048547 h 1088256"/>
                <a:gd name="connsiteX8" fmla="*/ 416291 w 755014"/>
                <a:gd name="connsiteY8" fmla="*/ 1054333 h 1088256"/>
                <a:gd name="connsiteX9" fmla="*/ 1426 w 755014"/>
                <a:gd name="connsiteY9" fmla="*/ 1000434 h 1088256"/>
                <a:gd name="connsiteX10" fmla="*/ 3841 w 755014"/>
                <a:gd name="connsiteY10" fmla="*/ 1027365 h 1088256"/>
                <a:gd name="connsiteX11" fmla="*/ 6948 w 755014"/>
                <a:gd name="connsiteY11" fmla="*/ 1057528 h 1088256"/>
                <a:gd name="connsiteX12" fmla="*/ 3841 w 755014"/>
                <a:gd name="connsiteY12" fmla="*/ 1057528 h 1088256"/>
                <a:gd name="connsiteX13" fmla="*/ 735 w 755014"/>
                <a:gd name="connsiteY13" fmla="*/ 1030956 h 1088256"/>
                <a:gd name="connsiteX14" fmla="*/ 45 w 755014"/>
                <a:gd name="connsiteY14" fmla="*/ 1001153 h 1088256"/>
                <a:gd name="connsiteX15" fmla="*/ 1426 w 755014"/>
                <a:gd name="connsiteY15" fmla="*/ 1000434 h 1088256"/>
                <a:gd name="connsiteX16" fmla="*/ 390947 w 755014"/>
                <a:gd name="connsiteY16" fmla="*/ 997635 h 1088256"/>
                <a:gd name="connsiteX17" fmla="*/ 391297 w 755014"/>
                <a:gd name="connsiteY17" fmla="*/ 1000553 h 1088256"/>
                <a:gd name="connsiteX18" fmla="*/ 375876 w 755014"/>
                <a:gd name="connsiteY18" fmla="*/ 1006753 h 1088256"/>
                <a:gd name="connsiteX19" fmla="*/ 369918 w 755014"/>
                <a:gd name="connsiteY19" fmla="*/ 1022434 h 1088256"/>
                <a:gd name="connsiteX20" fmla="*/ 368866 w 755014"/>
                <a:gd name="connsiteY20" fmla="*/ 1022434 h 1088256"/>
                <a:gd name="connsiteX21" fmla="*/ 390947 w 755014"/>
                <a:gd name="connsiteY21" fmla="*/ 997635 h 1088256"/>
                <a:gd name="connsiteX22" fmla="*/ 394485 w 755014"/>
                <a:gd name="connsiteY22" fmla="*/ 995615 h 1088256"/>
                <a:gd name="connsiteX23" fmla="*/ 365564 w 755014"/>
                <a:gd name="connsiteY23" fmla="*/ 1017443 h 1088256"/>
                <a:gd name="connsiteX24" fmla="*/ 379302 w 755014"/>
                <a:gd name="connsiteY24" fmla="*/ 1044728 h 1088256"/>
                <a:gd name="connsiteX25" fmla="*/ 419429 w 755014"/>
                <a:gd name="connsiteY25" fmla="*/ 1030176 h 1088256"/>
                <a:gd name="connsiteX26" fmla="*/ 408946 w 755014"/>
                <a:gd name="connsiteY26" fmla="*/ 1001436 h 1088256"/>
                <a:gd name="connsiteX27" fmla="*/ 402077 w 755014"/>
                <a:gd name="connsiteY27" fmla="*/ 997070 h 1088256"/>
                <a:gd name="connsiteX28" fmla="*/ 400631 w 755014"/>
                <a:gd name="connsiteY28" fmla="*/ 996706 h 1088256"/>
                <a:gd name="connsiteX29" fmla="*/ 394485 w 755014"/>
                <a:gd name="connsiteY29" fmla="*/ 995615 h 1088256"/>
                <a:gd name="connsiteX30" fmla="*/ 689358 w 755014"/>
                <a:gd name="connsiteY30" fmla="*/ 992175 h 1088256"/>
                <a:gd name="connsiteX31" fmla="*/ 689358 w 755014"/>
                <a:gd name="connsiteY31" fmla="*/ 996144 h 1088256"/>
                <a:gd name="connsiteX32" fmla="*/ 634537 w 755014"/>
                <a:gd name="connsiteY32" fmla="*/ 998526 h 1088256"/>
                <a:gd name="connsiteX33" fmla="*/ 634537 w 755014"/>
                <a:gd name="connsiteY33" fmla="*/ 996144 h 1088256"/>
                <a:gd name="connsiteX34" fmla="*/ 689358 w 755014"/>
                <a:gd name="connsiteY34" fmla="*/ 992175 h 1088256"/>
                <a:gd name="connsiteX35" fmla="*/ 398778 w 755014"/>
                <a:gd name="connsiteY35" fmla="*/ 988384 h 1088256"/>
                <a:gd name="connsiteX36" fmla="*/ 418706 w 755014"/>
                <a:gd name="connsiteY36" fmla="*/ 1000708 h 1088256"/>
                <a:gd name="connsiteX37" fmla="*/ 426434 w 755014"/>
                <a:gd name="connsiteY37" fmla="*/ 1021536 h 1088256"/>
                <a:gd name="connsiteX38" fmla="*/ 422521 w 755014"/>
                <a:gd name="connsiteY38" fmla="*/ 1038319 h 1088256"/>
                <a:gd name="connsiteX39" fmla="*/ 424717 w 755014"/>
                <a:gd name="connsiteY39" fmla="*/ 1036078 h 1088256"/>
                <a:gd name="connsiteX40" fmla="*/ 427243 w 755014"/>
                <a:gd name="connsiteY40" fmla="*/ 1036796 h 1088256"/>
                <a:gd name="connsiteX41" fmla="*/ 381061 w 755014"/>
                <a:gd name="connsiteY41" fmla="*/ 1056904 h 1088256"/>
                <a:gd name="connsiteX42" fmla="*/ 381061 w 755014"/>
                <a:gd name="connsiteY42" fmla="*/ 1056186 h 1088256"/>
                <a:gd name="connsiteX43" fmla="*/ 407083 w 755014"/>
                <a:gd name="connsiteY43" fmla="*/ 1054076 h 1088256"/>
                <a:gd name="connsiteX44" fmla="*/ 413215 w 755014"/>
                <a:gd name="connsiteY44" fmla="*/ 1047818 h 1088256"/>
                <a:gd name="connsiteX45" fmla="*/ 395931 w 755014"/>
                <a:gd name="connsiteY45" fmla="*/ 1054551 h 1088256"/>
                <a:gd name="connsiteX46" fmla="*/ 380386 w 755014"/>
                <a:gd name="connsiteY46" fmla="*/ 1052368 h 1088256"/>
                <a:gd name="connsiteX47" fmla="*/ 368456 w 755014"/>
                <a:gd name="connsiteY47" fmla="*/ 1045456 h 1088256"/>
                <a:gd name="connsiteX48" fmla="*/ 358334 w 755014"/>
                <a:gd name="connsiteY48" fmla="*/ 1027265 h 1088256"/>
                <a:gd name="connsiteX49" fmla="*/ 357972 w 755014"/>
                <a:gd name="connsiteY49" fmla="*/ 1025083 h 1088256"/>
                <a:gd name="connsiteX50" fmla="*/ 374241 w 755014"/>
                <a:gd name="connsiteY50" fmla="*/ 992704 h 1088256"/>
                <a:gd name="connsiteX51" fmla="*/ 398778 w 755014"/>
                <a:gd name="connsiteY51" fmla="*/ 988384 h 1088256"/>
                <a:gd name="connsiteX52" fmla="*/ 688972 w 755014"/>
                <a:gd name="connsiteY52" fmla="*/ 983841 h 1088256"/>
                <a:gd name="connsiteX53" fmla="*/ 688972 w 755014"/>
                <a:gd name="connsiteY53" fmla="*/ 987292 h 1088256"/>
                <a:gd name="connsiteX54" fmla="*/ 638610 w 755014"/>
                <a:gd name="connsiteY54" fmla="*/ 989708 h 1088256"/>
                <a:gd name="connsiteX55" fmla="*/ 619185 w 755014"/>
                <a:gd name="connsiteY55" fmla="*/ 988327 h 1088256"/>
                <a:gd name="connsiteX56" fmla="*/ 619185 w 755014"/>
                <a:gd name="connsiteY56" fmla="*/ 987982 h 1088256"/>
                <a:gd name="connsiteX57" fmla="*/ 638610 w 755014"/>
                <a:gd name="connsiteY57" fmla="*/ 986947 h 1088256"/>
                <a:gd name="connsiteX58" fmla="*/ 688972 w 755014"/>
                <a:gd name="connsiteY58" fmla="*/ 983841 h 1088256"/>
                <a:gd name="connsiteX59" fmla="*/ 688982 w 755014"/>
                <a:gd name="connsiteY59" fmla="*/ 975903 h 1088256"/>
                <a:gd name="connsiteX60" fmla="*/ 688982 w 755014"/>
                <a:gd name="connsiteY60" fmla="*/ 979933 h 1088256"/>
                <a:gd name="connsiteX61" fmla="*/ 592555 w 755014"/>
                <a:gd name="connsiteY61" fmla="*/ 982497 h 1088256"/>
                <a:gd name="connsiteX62" fmla="*/ 592555 w 755014"/>
                <a:gd name="connsiteY62" fmla="*/ 981032 h 1088256"/>
                <a:gd name="connsiteX63" fmla="*/ 688982 w 755014"/>
                <a:gd name="connsiteY63" fmla="*/ 975903 h 1088256"/>
                <a:gd name="connsiteX64" fmla="*/ 690564 w 755014"/>
                <a:gd name="connsiteY64" fmla="*/ 967966 h 1088256"/>
                <a:gd name="connsiteX65" fmla="*/ 690564 w 755014"/>
                <a:gd name="connsiteY65" fmla="*/ 971847 h 1088256"/>
                <a:gd name="connsiteX66" fmla="*/ 557991 w 755014"/>
                <a:gd name="connsiteY66" fmla="*/ 976080 h 1088256"/>
                <a:gd name="connsiteX67" fmla="*/ 557991 w 755014"/>
                <a:gd name="connsiteY67" fmla="*/ 974316 h 1088256"/>
                <a:gd name="connsiteX68" fmla="*/ 690564 w 755014"/>
                <a:gd name="connsiteY68" fmla="*/ 967966 h 1088256"/>
                <a:gd name="connsiteX69" fmla="*/ 5863 w 755014"/>
                <a:gd name="connsiteY69" fmla="*/ 921421 h 1088256"/>
                <a:gd name="connsiteX70" fmla="*/ 7731 w 755014"/>
                <a:gd name="connsiteY70" fmla="*/ 921781 h 1088256"/>
                <a:gd name="connsiteX71" fmla="*/ 8478 w 755014"/>
                <a:gd name="connsiteY71" fmla="*/ 992712 h 1088256"/>
                <a:gd name="connsiteX72" fmla="*/ 14081 w 755014"/>
                <a:gd name="connsiteY72" fmla="*/ 1056801 h 1088256"/>
                <a:gd name="connsiteX73" fmla="*/ 10345 w 755014"/>
                <a:gd name="connsiteY73" fmla="*/ 1057521 h 1088256"/>
                <a:gd name="connsiteX74" fmla="*/ 5863 w 755014"/>
                <a:gd name="connsiteY74" fmla="*/ 1025836 h 1088256"/>
                <a:gd name="connsiteX75" fmla="*/ 3995 w 755014"/>
                <a:gd name="connsiteY75" fmla="*/ 992712 h 1088256"/>
                <a:gd name="connsiteX76" fmla="*/ 5863 w 755014"/>
                <a:gd name="connsiteY76" fmla="*/ 921421 h 1088256"/>
                <a:gd name="connsiteX77" fmla="*/ 347958 w 755014"/>
                <a:gd name="connsiteY77" fmla="*/ 696846 h 1088256"/>
                <a:gd name="connsiteX78" fmla="*/ 411260 w 755014"/>
                <a:gd name="connsiteY78" fmla="*/ 699249 h 1088256"/>
                <a:gd name="connsiteX79" fmla="*/ 412351 w 755014"/>
                <a:gd name="connsiteY79" fmla="*/ 703711 h 1088256"/>
                <a:gd name="connsiteX80" fmla="*/ 347594 w 755014"/>
                <a:gd name="connsiteY80" fmla="*/ 699249 h 1088256"/>
                <a:gd name="connsiteX81" fmla="*/ 347958 w 755014"/>
                <a:gd name="connsiteY81" fmla="*/ 696846 h 1088256"/>
                <a:gd name="connsiteX82" fmla="*/ 328175 w 755014"/>
                <a:gd name="connsiteY82" fmla="*/ 685740 h 1088256"/>
                <a:gd name="connsiteX83" fmla="*/ 413725 w 755014"/>
                <a:gd name="connsiteY83" fmla="*/ 688527 h 1088256"/>
                <a:gd name="connsiteX84" fmla="*/ 414813 w 755014"/>
                <a:gd name="connsiteY84" fmla="*/ 693406 h 1088256"/>
                <a:gd name="connsiteX85" fmla="*/ 327812 w 755014"/>
                <a:gd name="connsiteY85" fmla="*/ 687830 h 1088256"/>
                <a:gd name="connsiteX86" fmla="*/ 328175 w 755014"/>
                <a:gd name="connsiteY86" fmla="*/ 685740 h 1088256"/>
                <a:gd name="connsiteX87" fmla="*/ 382096 w 755014"/>
                <a:gd name="connsiteY87" fmla="*/ 632132 h 1088256"/>
                <a:gd name="connsiteX88" fmla="*/ 383164 w 755014"/>
                <a:gd name="connsiteY88" fmla="*/ 632847 h 1088256"/>
                <a:gd name="connsiteX89" fmla="*/ 368931 w 755014"/>
                <a:gd name="connsiteY89" fmla="*/ 654312 h 1088256"/>
                <a:gd name="connsiteX90" fmla="*/ 365017 w 755014"/>
                <a:gd name="connsiteY90" fmla="*/ 651808 h 1088256"/>
                <a:gd name="connsiteX91" fmla="*/ 382096 w 755014"/>
                <a:gd name="connsiteY91" fmla="*/ 632132 h 1088256"/>
                <a:gd name="connsiteX92" fmla="*/ 398476 w 755014"/>
                <a:gd name="connsiteY92" fmla="*/ 626124 h 1088256"/>
                <a:gd name="connsiteX93" fmla="*/ 399907 w 755014"/>
                <a:gd name="connsiteY93" fmla="*/ 627182 h 1088256"/>
                <a:gd name="connsiteX94" fmla="*/ 389175 w 755014"/>
                <a:gd name="connsiteY94" fmla="*/ 642352 h 1088256"/>
                <a:gd name="connsiteX95" fmla="*/ 379873 w 755014"/>
                <a:gd name="connsiteY95" fmla="*/ 654700 h 1088256"/>
                <a:gd name="connsiteX96" fmla="*/ 377011 w 755014"/>
                <a:gd name="connsiteY96" fmla="*/ 652583 h 1088256"/>
                <a:gd name="connsiteX97" fmla="*/ 386671 w 755014"/>
                <a:gd name="connsiteY97" fmla="*/ 640588 h 1088256"/>
                <a:gd name="connsiteX98" fmla="*/ 398476 w 755014"/>
                <a:gd name="connsiteY98" fmla="*/ 626124 h 1088256"/>
                <a:gd name="connsiteX99" fmla="*/ 413508 w 755014"/>
                <a:gd name="connsiteY99" fmla="*/ 620659 h 1088256"/>
                <a:gd name="connsiteX100" fmla="*/ 415272 w 755014"/>
                <a:gd name="connsiteY100" fmla="*/ 621372 h 1088256"/>
                <a:gd name="connsiteX101" fmla="*/ 406806 w 755014"/>
                <a:gd name="connsiteY101" fmla="*/ 637053 h 1088256"/>
                <a:gd name="connsiteX102" fmla="*/ 399045 w 755014"/>
                <a:gd name="connsiteY102" fmla="*/ 645962 h 1088256"/>
                <a:gd name="connsiteX103" fmla="*/ 394106 w 755014"/>
                <a:gd name="connsiteY103" fmla="*/ 653446 h 1088256"/>
                <a:gd name="connsiteX104" fmla="*/ 390578 w 755014"/>
                <a:gd name="connsiteY104" fmla="*/ 651664 h 1088256"/>
                <a:gd name="connsiteX105" fmla="*/ 401867 w 755014"/>
                <a:gd name="connsiteY105" fmla="*/ 637053 h 1088256"/>
                <a:gd name="connsiteX106" fmla="*/ 413508 w 755014"/>
                <a:gd name="connsiteY106" fmla="*/ 620659 h 1088256"/>
                <a:gd name="connsiteX107" fmla="*/ 487560 w 755014"/>
                <a:gd name="connsiteY107" fmla="*/ 615396 h 1088256"/>
                <a:gd name="connsiteX108" fmla="*/ 490048 w 755014"/>
                <a:gd name="connsiteY108" fmla="*/ 616839 h 1088256"/>
                <a:gd name="connsiteX109" fmla="*/ 472633 w 755014"/>
                <a:gd name="connsiteY109" fmla="*/ 643178 h 1088256"/>
                <a:gd name="connsiteX110" fmla="*/ 469079 w 755014"/>
                <a:gd name="connsiteY110" fmla="*/ 640291 h 1088256"/>
                <a:gd name="connsiteX111" fmla="*/ 478320 w 755014"/>
                <a:gd name="connsiteY111" fmla="*/ 627663 h 1088256"/>
                <a:gd name="connsiteX112" fmla="*/ 487560 w 755014"/>
                <a:gd name="connsiteY112" fmla="*/ 615396 h 1088256"/>
                <a:gd name="connsiteX113" fmla="*/ 451370 w 755014"/>
                <a:gd name="connsiteY113" fmla="*/ 614180 h 1088256"/>
                <a:gd name="connsiteX114" fmla="*/ 453521 w 755014"/>
                <a:gd name="connsiteY114" fmla="*/ 616357 h 1088256"/>
                <a:gd name="connsiteX115" fmla="*/ 426635 w 755014"/>
                <a:gd name="connsiteY115" fmla="*/ 648289 h 1088256"/>
                <a:gd name="connsiteX116" fmla="*/ 423051 w 755014"/>
                <a:gd name="connsiteY116" fmla="*/ 645386 h 1088256"/>
                <a:gd name="connsiteX117" fmla="*/ 451370 w 755014"/>
                <a:gd name="connsiteY117" fmla="*/ 614180 h 1088256"/>
                <a:gd name="connsiteX118" fmla="*/ 437088 w 755014"/>
                <a:gd name="connsiteY118" fmla="*/ 613831 h 1088256"/>
                <a:gd name="connsiteX119" fmla="*/ 439235 w 755014"/>
                <a:gd name="connsiteY119" fmla="*/ 616029 h 1088256"/>
                <a:gd name="connsiteX120" fmla="*/ 408451 w 755014"/>
                <a:gd name="connsiteY120" fmla="*/ 648635 h 1088256"/>
                <a:gd name="connsiteX121" fmla="*/ 406303 w 755014"/>
                <a:gd name="connsiteY121" fmla="*/ 645337 h 1088256"/>
                <a:gd name="connsiteX122" fmla="*/ 437088 w 755014"/>
                <a:gd name="connsiteY122" fmla="*/ 613831 h 1088256"/>
                <a:gd name="connsiteX123" fmla="*/ 477991 w 755014"/>
                <a:gd name="connsiteY123" fmla="*/ 613826 h 1088256"/>
                <a:gd name="connsiteX124" fmla="*/ 480505 w 755014"/>
                <a:gd name="connsiteY124" fmla="*/ 615652 h 1088256"/>
                <a:gd name="connsiteX125" fmla="*/ 456088 w 755014"/>
                <a:gd name="connsiteY125" fmla="*/ 647053 h 1088256"/>
                <a:gd name="connsiteX126" fmla="*/ 453574 w 755014"/>
                <a:gd name="connsiteY126" fmla="*/ 644132 h 1088256"/>
                <a:gd name="connsiteX127" fmla="*/ 465424 w 755014"/>
                <a:gd name="connsiteY127" fmla="*/ 630622 h 1088256"/>
                <a:gd name="connsiteX128" fmla="*/ 477991 w 755014"/>
                <a:gd name="connsiteY128" fmla="*/ 613826 h 1088256"/>
                <a:gd name="connsiteX129" fmla="*/ 508812 w 755014"/>
                <a:gd name="connsiteY129" fmla="*/ 612894 h 1088256"/>
                <a:gd name="connsiteX130" fmla="*/ 512304 w 755014"/>
                <a:gd name="connsiteY130" fmla="*/ 615364 h 1088256"/>
                <a:gd name="connsiteX131" fmla="*/ 502525 w 755014"/>
                <a:gd name="connsiteY131" fmla="*/ 633003 h 1088256"/>
                <a:gd name="connsiteX132" fmla="*/ 498334 w 755014"/>
                <a:gd name="connsiteY132" fmla="*/ 630181 h 1088256"/>
                <a:gd name="connsiteX133" fmla="*/ 508812 w 755014"/>
                <a:gd name="connsiteY133" fmla="*/ 612894 h 1088256"/>
                <a:gd name="connsiteX134" fmla="*/ 467308 w 755014"/>
                <a:gd name="connsiteY134" fmla="*/ 611011 h 1088256"/>
                <a:gd name="connsiteX135" fmla="*/ 469777 w 755014"/>
                <a:gd name="connsiteY135" fmla="*/ 613560 h 1088256"/>
                <a:gd name="connsiteX136" fmla="*/ 444024 w 755014"/>
                <a:gd name="connsiteY136" fmla="*/ 646694 h 1088256"/>
                <a:gd name="connsiteX137" fmla="*/ 440849 w 755014"/>
                <a:gd name="connsiteY137" fmla="*/ 644145 h 1088256"/>
                <a:gd name="connsiteX138" fmla="*/ 467308 w 755014"/>
                <a:gd name="connsiteY138" fmla="*/ 611011 h 1088256"/>
                <a:gd name="connsiteX139" fmla="*/ 503549 w 755014"/>
                <a:gd name="connsiteY139" fmla="*/ 610832 h 1088256"/>
                <a:gd name="connsiteX140" fmla="*/ 504281 w 755014"/>
                <a:gd name="connsiteY140" fmla="*/ 613804 h 1088256"/>
                <a:gd name="connsiteX141" fmla="*/ 487795 w 755014"/>
                <a:gd name="connsiteY141" fmla="*/ 637579 h 1088256"/>
                <a:gd name="connsiteX142" fmla="*/ 484132 w 755014"/>
                <a:gd name="connsiteY142" fmla="*/ 634385 h 1088256"/>
                <a:gd name="connsiteX143" fmla="*/ 500618 w 755014"/>
                <a:gd name="connsiteY143" fmla="*/ 611320 h 1088256"/>
                <a:gd name="connsiteX144" fmla="*/ 503549 w 755014"/>
                <a:gd name="connsiteY144" fmla="*/ 610832 h 1088256"/>
                <a:gd name="connsiteX145" fmla="*/ 405192 w 755014"/>
                <a:gd name="connsiteY145" fmla="*/ 584148 h 1088256"/>
                <a:gd name="connsiteX146" fmla="*/ 405549 w 755014"/>
                <a:gd name="connsiteY146" fmla="*/ 587005 h 1088256"/>
                <a:gd name="connsiteX147" fmla="*/ 372390 w 755014"/>
                <a:gd name="connsiteY147" fmla="*/ 595578 h 1088256"/>
                <a:gd name="connsiteX148" fmla="*/ 343865 w 755014"/>
                <a:gd name="connsiteY148" fmla="*/ 597721 h 1088256"/>
                <a:gd name="connsiteX149" fmla="*/ 343152 w 755014"/>
                <a:gd name="connsiteY149" fmla="*/ 593434 h 1088256"/>
                <a:gd name="connsiteX150" fmla="*/ 379877 w 755014"/>
                <a:gd name="connsiteY150" fmla="*/ 589506 h 1088256"/>
                <a:gd name="connsiteX151" fmla="*/ 405192 w 755014"/>
                <a:gd name="connsiteY151" fmla="*/ 584148 h 1088256"/>
                <a:gd name="connsiteX152" fmla="*/ 275401 w 755014"/>
                <a:gd name="connsiteY152" fmla="*/ 575157 h 1088256"/>
                <a:gd name="connsiteX153" fmla="*/ 289926 w 755014"/>
                <a:gd name="connsiteY153" fmla="*/ 580324 h 1088256"/>
                <a:gd name="connsiteX154" fmla="*/ 286351 w 755014"/>
                <a:gd name="connsiteY154" fmla="*/ 607765 h 1088256"/>
                <a:gd name="connsiteX155" fmla="*/ 283848 w 755014"/>
                <a:gd name="connsiteY155" fmla="*/ 605627 h 1088256"/>
                <a:gd name="connsiteX156" fmla="*/ 282418 w 755014"/>
                <a:gd name="connsiteY156" fmla="*/ 581393 h 1088256"/>
                <a:gd name="connsiteX157" fmla="*/ 259535 w 755014"/>
                <a:gd name="connsiteY157" fmla="*/ 577117 h 1088256"/>
                <a:gd name="connsiteX158" fmla="*/ 259535 w 755014"/>
                <a:gd name="connsiteY158" fmla="*/ 575335 h 1088256"/>
                <a:gd name="connsiteX159" fmla="*/ 275401 w 755014"/>
                <a:gd name="connsiteY159" fmla="*/ 575157 h 1088256"/>
                <a:gd name="connsiteX160" fmla="*/ 442043 w 755014"/>
                <a:gd name="connsiteY160" fmla="*/ 561919 h 1088256"/>
                <a:gd name="connsiteX161" fmla="*/ 442762 w 755014"/>
                <a:gd name="connsiteY161" fmla="*/ 563682 h 1088256"/>
                <a:gd name="connsiteX162" fmla="*/ 400696 w 755014"/>
                <a:gd name="connsiteY162" fmla="*/ 580263 h 1088256"/>
                <a:gd name="connsiteX163" fmla="*/ 344249 w 755014"/>
                <a:gd name="connsiteY163" fmla="*/ 589435 h 1088256"/>
                <a:gd name="connsiteX164" fmla="*/ 344249 w 755014"/>
                <a:gd name="connsiteY164" fmla="*/ 585202 h 1088256"/>
                <a:gd name="connsiteX165" fmla="*/ 399977 w 755014"/>
                <a:gd name="connsiteY165" fmla="*/ 576030 h 1088256"/>
                <a:gd name="connsiteX166" fmla="*/ 442043 w 755014"/>
                <a:gd name="connsiteY166" fmla="*/ 561919 h 1088256"/>
                <a:gd name="connsiteX167" fmla="*/ 81008 w 755014"/>
                <a:gd name="connsiteY167" fmla="*/ 538328 h 1088256"/>
                <a:gd name="connsiteX168" fmla="*/ 84114 w 755014"/>
                <a:gd name="connsiteY168" fmla="*/ 538328 h 1088256"/>
                <a:gd name="connsiteX169" fmla="*/ 86529 w 755014"/>
                <a:gd name="connsiteY169" fmla="*/ 646459 h 1088256"/>
                <a:gd name="connsiteX170" fmla="*/ 86529 w 755014"/>
                <a:gd name="connsiteY170" fmla="*/ 749543 h 1088256"/>
                <a:gd name="connsiteX171" fmla="*/ 83424 w 755014"/>
                <a:gd name="connsiteY171" fmla="*/ 749543 h 1088256"/>
                <a:gd name="connsiteX172" fmla="*/ 83078 w 755014"/>
                <a:gd name="connsiteY172" fmla="*/ 641773 h 1088256"/>
                <a:gd name="connsiteX173" fmla="*/ 81008 w 755014"/>
                <a:gd name="connsiteY173" fmla="*/ 538328 h 1088256"/>
                <a:gd name="connsiteX174" fmla="*/ 559576 w 755014"/>
                <a:gd name="connsiteY174" fmla="*/ 495114 h 1088256"/>
                <a:gd name="connsiteX175" fmla="*/ 568179 w 755014"/>
                <a:gd name="connsiteY175" fmla="*/ 551971 h 1088256"/>
                <a:gd name="connsiteX176" fmla="*/ 563519 w 755014"/>
                <a:gd name="connsiteY176" fmla="*/ 580219 h 1088256"/>
                <a:gd name="connsiteX177" fmla="*/ 552765 w 755014"/>
                <a:gd name="connsiteY177" fmla="*/ 605931 h 1088256"/>
                <a:gd name="connsiteX178" fmla="*/ 548464 w 755014"/>
                <a:gd name="connsiteY178" fmla="*/ 604483 h 1088256"/>
                <a:gd name="connsiteX179" fmla="*/ 563161 w 755014"/>
                <a:gd name="connsiteY179" fmla="*/ 551971 h 1088256"/>
                <a:gd name="connsiteX180" fmla="*/ 556708 w 755014"/>
                <a:gd name="connsiteY180" fmla="*/ 495838 h 1088256"/>
                <a:gd name="connsiteX181" fmla="*/ 559576 w 755014"/>
                <a:gd name="connsiteY181" fmla="*/ 495114 h 1088256"/>
                <a:gd name="connsiteX182" fmla="*/ 156167 w 755014"/>
                <a:gd name="connsiteY182" fmla="*/ 489633 h 1088256"/>
                <a:gd name="connsiteX183" fmla="*/ 169274 w 755014"/>
                <a:gd name="connsiteY183" fmla="*/ 513294 h 1088256"/>
                <a:gd name="connsiteX184" fmla="*/ 193716 w 755014"/>
                <a:gd name="connsiteY184" fmla="*/ 538775 h 1088256"/>
                <a:gd name="connsiteX185" fmla="*/ 191236 w 755014"/>
                <a:gd name="connsiteY185" fmla="*/ 543143 h 1088256"/>
                <a:gd name="connsiteX186" fmla="*/ 167857 w 755014"/>
                <a:gd name="connsiteY186" fmla="*/ 520938 h 1088256"/>
                <a:gd name="connsiteX187" fmla="*/ 154396 w 755014"/>
                <a:gd name="connsiteY187" fmla="*/ 491089 h 1088256"/>
                <a:gd name="connsiteX188" fmla="*/ 156167 w 755014"/>
                <a:gd name="connsiteY188" fmla="*/ 489633 h 1088256"/>
                <a:gd name="connsiteX189" fmla="*/ 381520 w 755014"/>
                <a:gd name="connsiteY189" fmla="*/ 486755 h 1088256"/>
                <a:gd name="connsiteX190" fmla="*/ 381520 w 755014"/>
                <a:gd name="connsiteY190" fmla="*/ 491964 h 1088256"/>
                <a:gd name="connsiteX191" fmla="*/ 337428 w 755014"/>
                <a:gd name="connsiteY191" fmla="*/ 494047 h 1088256"/>
                <a:gd name="connsiteX192" fmla="*/ 313411 w 755014"/>
                <a:gd name="connsiteY192" fmla="*/ 492658 h 1088256"/>
                <a:gd name="connsiteX193" fmla="*/ 299072 w 755014"/>
                <a:gd name="connsiteY193" fmla="*/ 495436 h 1088256"/>
                <a:gd name="connsiteX194" fmla="*/ 298355 w 755014"/>
                <a:gd name="connsiteY194" fmla="*/ 492658 h 1088256"/>
                <a:gd name="connsiteX195" fmla="*/ 337428 w 755014"/>
                <a:gd name="connsiteY195" fmla="*/ 488838 h 1088256"/>
                <a:gd name="connsiteX196" fmla="*/ 381520 w 755014"/>
                <a:gd name="connsiteY196" fmla="*/ 486755 h 1088256"/>
                <a:gd name="connsiteX197" fmla="*/ 583778 w 755014"/>
                <a:gd name="connsiteY197" fmla="*/ 486082 h 1088256"/>
                <a:gd name="connsiteX198" fmla="*/ 594036 w 755014"/>
                <a:gd name="connsiteY198" fmla="*/ 526217 h 1088256"/>
                <a:gd name="connsiteX199" fmla="*/ 594402 w 755014"/>
                <a:gd name="connsiteY199" fmla="*/ 563843 h 1088256"/>
                <a:gd name="connsiteX200" fmla="*/ 583778 w 755014"/>
                <a:gd name="connsiteY200" fmla="*/ 601110 h 1088256"/>
                <a:gd name="connsiteX201" fmla="*/ 568758 w 755014"/>
                <a:gd name="connsiteY201" fmla="*/ 629778 h 1088256"/>
                <a:gd name="connsiteX202" fmla="*/ 564362 w 755014"/>
                <a:gd name="connsiteY202" fmla="*/ 628703 h 1088256"/>
                <a:gd name="connsiteX203" fmla="*/ 591105 w 755014"/>
                <a:gd name="connsiteY203" fmla="*/ 558468 h 1088256"/>
                <a:gd name="connsiteX204" fmla="*/ 587808 w 755014"/>
                <a:gd name="connsiteY204" fmla="*/ 517617 h 1088256"/>
                <a:gd name="connsiteX205" fmla="*/ 582313 w 755014"/>
                <a:gd name="connsiteY205" fmla="*/ 486441 h 1088256"/>
                <a:gd name="connsiteX206" fmla="*/ 583778 w 755014"/>
                <a:gd name="connsiteY206" fmla="*/ 486082 h 1088256"/>
                <a:gd name="connsiteX207" fmla="*/ 252276 w 755014"/>
                <a:gd name="connsiteY207" fmla="*/ 442121 h 1088256"/>
                <a:gd name="connsiteX208" fmla="*/ 267954 w 755014"/>
                <a:gd name="connsiteY208" fmla="*/ 445190 h 1088256"/>
                <a:gd name="connsiteX209" fmla="*/ 293903 w 755014"/>
                <a:gd name="connsiteY209" fmla="*/ 446655 h 1088256"/>
                <a:gd name="connsiteX210" fmla="*/ 313365 w 755014"/>
                <a:gd name="connsiteY210" fmla="*/ 448487 h 1088256"/>
                <a:gd name="connsiteX211" fmla="*/ 333547 w 755014"/>
                <a:gd name="connsiteY211" fmla="*/ 448853 h 1088256"/>
                <a:gd name="connsiteX212" fmla="*/ 368507 w 755014"/>
                <a:gd name="connsiteY212" fmla="*/ 445190 h 1088256"/>
                <a:gd name="connsiteX213" fmla="*/ 432299 w 755014"/>
                <a:gd name="connsiteY213" fmla="*/ 449219 h 1088256"/>
                <a:gd name="connsiteX214" fmla="*/ 432299 w 755014"/>
                <a:gd name="connsiteY214" fmla="*/ 455081 h 1088256"/>
                <a:gd name="connsiteX215" fmla="*/ 360217 w 755014"/>
                <a:gd name="connsiteY215" fmla="*/ 452883 h 1088256"/>
                <a:gd name="connsiteX216" fmla="*/ 308319 w 755014"/>
                <a:gd name="connsiteY216" fmla="*/ 455813 h 1088256"/>
                <a:gd name="connsiteX217" fmla="*/ 296426 w 755014"/>
                <a:gd name="connsiteY217" fmla="*/ 452516 h 1088256"/>
                <a:gd name="connsiteX218" fmla="*/ 275162 w 755014"/>
                <a:gd name="connsiteY218" fmla="*/ 457279 h 1088256"/>
                <a:gd name="connsiteX219" fmla="*/ 266872 w 755014"/>
                <a:gd name="connsiteY219" fmla="*/ 451051 h 1088256"/>
                <a:gd name="connsiteX220" fmla="*/ 239482 w 755014"/>
                <a:gd name="connsiteY220" fmla="*/ 454348 h 1088256"/>
                <a:gd name="connsiteX221" fmla="*/ 237679 w 755014"/>
                <a:gd name="connsiteY221" fmla="*/ 451417 h 1088256"/>
                <a:gd name="connsiteX222" fmla="*/ 252276 w 755014"/>
                <a:gd name="connsiteY222" fmla="*/ 442121 h 1088256"/>
                <a:gd name="connsiteX223" fmla="*/ 154580 w 755014"/>
                <a:gd name="connsiteY223" fmla="*/ 440048 h 1088256"/>
                <a:gd name="connsiteX224" fmla="*/ 155997 w 755014"/>
                <a:gd name="connsiteY224" fmla="*/ 440048 h 1088256"/>
                <a:gd name="connsiteX225" fmla="*/ 193546 w 755014"/>
                <a:gd name="connsiteY225" fmla="*/ 532206 h 1088256"/>
                <a:gd name="connsiteX226" fmla="*/ 191066 w 755014"/>
                <a:gd name="connsiteY226" fmla="*/ 534726 h 1088256"/>
                <a:gd name="connsiteX227" fmla="*/ 154580 w 755014"/>
                <a:gd name="connsiteY227" fmla="*/ 440048 h 1088256"/>
                <a:gd name="connsiteX228" fmla="*/ 518715 w 755014"/>
                <a:gd name="connsiteY228" fmla="*/ 428635 h 1088256"/>
                <a:gd name="connsiteX229" fmla="*/ 511870 w 755014"/>
                <a:gd name="connsiteY229" fmla="*/ 474643 h 1088256"/>
                <a:gd name="connsiteX230" fmla="*/ 420363 w 755014"/>
                <a:gd name="connsiteY230" fmla="*/ 565220 h 1088256"/>
                <a:gd name="connsiteX231" fmla="*/ 339303 w 755014"/>
                <a:gd name="connsiteY231" fmla="*/ 583192 h 1088256"/>
                <a:gd name="connsiteX232" fmla="*/ 321290 w 755014"/>
                <a:gd name="connsiteY232" fmla="*/ 601523 h 1088256"/>
                <a:gd name="connsiteX233" fmla="*/ 296792 w 755014"/>
                <a:gd name="connsiteY233" fmla="*/ 613025 h 1088256"/>
                <a:gd name="connsiteX234" fmla="*/ 293189 w 755014"/>
                <a:gd name="connsiteY234" fmla="*/ 605477 h 1088256"/>
                <a:gd name="connsiteX235" fmla="*/ 282021 w 755014"/>
                <a:gd name="connsiteY235" fmla="*/ 573128 h 1088256"/>
                <a:gd name="connsiteX236" fmla="*/ 278778 w 755014"/>
                <a:gd name="connsiteY236" fmla="*/ 571330 h 1088256"/>
                <a:gd name="connsiteX237" fmla="*/ 204564 w 755014"/>
                <a:gd name="connsiteY237" fmla="*/ 537903 h 1088256"/>
                <a:gd name="connsiteX238" fmla="*/ 269412 w 755014"/>
                <a:gd name="connsiteY238" fmla="*/ 651844 h 1088256"/>
                <a:gd name="connsiteX239" fmla="*/ 420363 w 755014"/>
                <a:gd name="connsiteY239" fmla="*/ 670894 h 1088256"/>
                <a:gd name="connsiteX240" fmla="*/ 426848 w 755014"/>
                <a:gd name="connsiteY240" fmla="*/ 675567 h 1088256"/>
                <a:gd name="connsiteX241" fmla="*/ 462154 w 755014"/>
                <a:gd name="connsiteY241" fmla="*/ 702884 h 1088256"/>
                <a:gd name="connsiteX242" fmla="*/ 461794 w 755014"/>
                <a:gd name="connsiteY242" fmla="*/ 700727 h 1088256"/>
                <a:gd name="connsiteX243" fmla="*/ 449905 w 755014"/>
                <a:gd name="connsiteY243" fmla="*/ 675926 h 1088256"/>
                <a:gd name="connsiteX244" fmla="*/ 449545 w 755014"/>
                <a:gd name="connsiteY244" fmla="*/ 673051 h 1088256"/>
                <a:gd name="connsiteX245" fmla="*/ 449545 w 755014"/>
                <a:gd name="connsiteY245" fmla="*/ 672691 h 1088256"/>
                <a:gd name="connsiteX246" fmla="*/ 454228 w 755014"/>
                <a:gd name="connsiteY246" fmla="*/ 668019 h 1088256"/>
                <a:gd name="connsiteX247" fmla="*/ 574196 w 755014"/>
                <a:gd name="connsiteY247" fmla="*/ 554796 h 1088256"/>
                <a:gd name="connsiteX248" fmla="*/ 518715 w 755014"/>
                <a:gd name="connsiteY248" fmla="*/ 428635 h 1088256"/>
                <a:gd name="connsiteX249" fmla="*/ 308939 w 755014"/>
                <a:gd name="connsiteY249" fmla="*/ 411816 h 1088256"/>
                <a:gd name="connsiteX250" fmla="*/ 333836 w 755014"/>
                <a:gd name="connsiteY250" fmla="*/ 416045 h 1088256"/>
                <a:gd name="connsiteX251" fmla="*/ 402505 w 755014"/>
                <a:gd name="connsiteY251" fmla="*/ 414953 h 1088256"/>
                <a:gd name="connsiteX252" fmla="*/ 401067 w 755014"/>
                <a:gd name="connsiteY252" fmla="*/ 420047 h 1088256"/>
                <a:gd name="connsiteX253" fmla="*/ 339229 w 755014"/>
                <a:gd name="connsiteY253" fmla="*/ 421138 h 1088256"/>
                <a:gd name="connsiteX254" fmla="*/ 287458 w 755014"/>
                <a:gd name="connsiteY254" fmla="*/ 418955 h 1088256"/>
                <a:gd name="connsiteX255" fmla="*/ 285660 w 755014"/>
                <a:gd name="connsiteY255" fmla="*/ 416045 h 1088256"/>
                <a:gd name="connsiteX256" fmla="*/ 308939 w 755014"/>
                <a:gd name="connsiteY256" fmla="*/ 411816 h 1088256"/>
                <a:gd name="connsiteX257" fmla="*/ 327775 w 755014"/>
                <a:gd name="connsiteY257" fmla="*/ 309303 h 1088256"/>
                <a:gd name="connsiteX258" fmla="*/ 170339 w 755014"/>
                <a:gd name="connsiteY258" fmla="*/ 431870 h 1088256"/>
                <a:gd name="connsiteX259" fmla="*/ 279139 w 755014"/>
                <a:gd name="connsiteY259" fmla="*/ 566298 h 1088256"/>
                <a:gd name="connsiteX260" fmla="*/ 281661 w 755014"/>
                <a:gd name="connsiteY260" fmla="*/ 565220 h 1088256"/>
                <a:gd name="connsiteX261" fmla="*/ 290307 w 755014"/>
                <a:gd name="connsiteY261" fmla="*/ 567017 h 1088256"/>
                <a:gd name="connsiteX262" fmla="*/ 292108 w 755014"/>
                <a:gd name="connsiteY262" fmla="*/ 567017 h 1088256"/>
                <a:gd name="connsiteX263" fmla="*/ 293910 w 755014"/>
                <a:gd name="connsiteY263" fmla="*/ 568095 h 1088256"/>
                <a:gd name="connsiteX264" fmla="*/ 308680 w 755014"/>
                <a:gd name="connsiteY264" fmla="*/ 599007 h 1088256"/>
                <a:gd name="connsiteX265" fmla="*/ 327414 w 755014"/>
                <a:gd name="connsiteY265" fmla="*/ 578160 h 1088256"/>
                <a:gd name="connsiteX266" fmla="*/ 331737 w 755014"/>
                <a:gd name="connsiteY266" fmla="*/ 574565 h 1088256"/>
                <a:gd name="connsiteX267" fmla="*/ 508268 w 755014"/>
                <a:gd name="connsiteY267" fmla="*/ 428276 h 1088256"/>
                <a:gd name="connsiteX268" fmla="*/ 327775 w 755014"/>
                <a:gd name="connsiteY268" fmla="*/ 309303 h 1088256"/>
                <a:gd name="connsiteX269" fmla="*/ 360559 w 755014"/>
                <a:gd name="connsiteY269" fmla="*/ 302474 h 1088256"/>
                <a:gd name="connsiteX270" fmla="*/ 517635 w 755014"/>
                <a:gd name="connsiteY270" fmla="*/ 419649 h 1088256"/>
                <a:gd name="connsiteX271" fmla="*/ 583203 w 755014"/>
                <a:gd name="connsiteY271" fmla="*/ 574565 h 1088256"/>
                <a:gd name="connsiteX272" fmla="*/ 457470 w 755014"/>
                <a:gd name="connsiteY272" fmla="*/ 678442 h 1088256"/>
                <a:gd name="connsiteX273" fmla="*/ 471521 w 755014"/>
                <a:gd name="connsiteY273" fmla="*/ 704321 h 1088256"/>
                <a:gd name="connsiteX274" fmla="*/ 469359 w 755014"/>
                <a:gd name="connsiteY274" fmla="*/ 710072 h 1088256"/>
                <a:gd name="connsiteX275" fmla="*/ 436935 w 755014"/>
                <a:gd name="connsiteY275" fmla="*/ 696773 h 1088256"/>
                <a:gd name="connsiteX276" fmla="*/ 407033 w 755014"/>
                <a:gd name="connsiteY276" fmla="*/ 682037 h 1088256"/>
                <a:gd name="connsiteX277" fmla="*/ 273735 w 755014"/>
                <a:gd name="connsiteY277" fmla="*/ 666581 h 1088256"/>
                <a:gd name="connsiteX278" fmla="*/ 199520 w 755014"/>
                <a:gd name="connsiteY278" fmla="*/ 532152 h 1088256"/>
                <a:gd name="connsiteX279" fmla="*/ 163494 w 755014"/>
                <a:gd name="connsiteY279" fmla="*/ 420728 h 1088256"/>
                <a:gd name="connsiteX280" fmla="*/ 360559 w 755014"/>
                <a:gd name="connsiteY280" fmla="*/ 302474 h 1088256"/>
                <a:gd name="connsiteX281" fmla="*/ 348713 w 755014"/>
                <a:gd name="connsiteY281" fmla="*/ 291995 h 1088256"/>
                <a:gd name="connsiteX282" fmla="*/ 458794 w 755014"/>
                <a:gd name="connsiteY282" fmla="*/ 330041 h 1088256"/>
                <a:gd name="connsiteX283" fmla="*/ 456284 w 755014"/>
                <a:gd name="connsiteY283" fmla="*/ 334347 h 1088256"/>
                <a:gd name="connsiteX284" fmla="*/ 383849 w 755014"/>
                <a:gd name="connsiteY284" fmla="*/ 302770 h 1088256"/>
                <a:gd name="connsiteX285" fmla="*/ 310697 w 755014"/>
                <a:gd name="connsiteY285" fmla="*/ 297388 h 1088256"/>
                <a:gd name="connsiteX286" fmla="*/ 310339 w 755014"/>
                <a:gd name="connsiteY286" fmla="*/ 295235 h 1088256"/>
                <a:gd name="connsiteX287" fmla="*/ 348713 w 755014"/>
                <a:gd name="connsiteY287" fmla="*/ 291995 h 1088256"/>
                <a:gd name="connsiteX288" fmla="*/ 336464 w 755014"/>
                <a:gd name="connsiteY288" fmla="*/ 284852 h 1088256"/>
                <a:gd name="connsiteX289" fmla="*/ 440957 w 755014"/>
                <a:gd name="connsiteY289" fmla="*/ 309764 h 1088256"/>
                <a:gd name="connsiteX290" fmla="*/ 438435 w 755014"/>
                <a:gd name="connsiteY290" fmla="*/ 314526 h 1088256"/>
                <a:gd name="connsiteX291" fmla="*/ 336464 w 755014"/>
                <a:gd name="connsiteY291" fmla="*/ 287783 h 1088256"/>
                <a:gd name="connsiteX292" fmla="*/ 336464 w 755014"/>
                <a:gd name="connsiteY292" fmla="*/ 284852 h 1088256"/>
                <a:gd name="connsiteX293" fmla="*/ 101457 w 755014"/>
                <a:gd name="connsiteY293" fmla="*/ 109484 h 1088256"/>
                <a:gd name="connsiteX294" fmla="*/ 127215 w 755014"/>
                <a:gd name="connsiteY294" fmla="*/ 109841 h 1088256"/>
                <a:gd name="connsiteX295" fmla="*/ 127215 w 755014"/>
                <a:gd name="connsiteY295" fmla="*/ 110910 h 1088256"/>
                <a:gd name="connsiteX296" fmla="*/ 101457 w 755014"/>
                <a:gd name="connsiteY296" fmla="*/ 112335 h 1088256"/>
                <a:gd name="connsiteX297" fmla="*/ 81065 w 755014"/>
                <a:gd name="connsiteY297" fmla="*/ 113404 h 1088256"/>
                <a:gd name="connsiteX298" fmla="*/ 81781 w 755014"/>
                <a:gd name="connsiteY298" fmla="*/ 160090 h 1088256"/>
                <a:gd name="connsiteX299" fmla="*/ 79634 w 755014"/>
                <a:gd name="connsiteY299" fmla="*/ 160090 h 1088256"/>
                <a:gd name="connsiteX300" fmla="*/ 78561 w 755014"/>
                <a:gd name="connsiteY300" fmla="*/ 113404 h 1088256"/>
                <a:gd name="connsiteX301" fmla="*/ 79277 w 755014"/>
                <a:gd name="connsiteY301" fmla="*/ 110910 h 1088256"/>
                <a:gd name="connsiteX302" fmla="*/ 101457 w 755014"/>
                <a:gd name="connsiteY302" fmla="*/ 109484 h 1088256"/>
                <a:gd name="connsiteX303" fmla="*/ 152600 w 755014"/>
                <a:gd name="connsiteY303" fmla="*/ 102778 h 1088256"/>
                <a:gd name="connsiteX304" fmla="*/ 152600 w 755014"/>
                <a:gd name="connsiteY304" fmla="*/ 104204 h 1088256"/>
                <a:gd name="connsiteX305" fmla="*/ 74627 w 755014"/>
                <a:gd name="connsiteY305" fmla="*/ 108126 h 1088256"/>
                <a:gd name="connsiteX306" fmla="*/ 74990 w 755014"/>
                <a:gd name="connsiteY306" fmla="*/ 129519 h 1088256"/>
                <a:gd name="connsiteX307" fmla="*/ 74627 w 755014"/>
                <a:gd name="connsiteY307" fmla="*/ 168740 h 1088256"/>
                <a:gd name="connsiteX308" fmla="*/ 74265 w 755014"/>
                <a:gd name="connsiteY308" fmla="*/ 168740 h 1088256"/>
                <a:gd name="connsiteX309" fmla="*/ 72451 w 755014"/>
                <a:gd name="connsiteY309" fmla="*/ 129519 h 1088256"/>
                <a:gd name="connsiteX310" fmla="*/ 71726 w 755014"/>
                <a:gd name="connsiteY310" fmla="*/ 108126 h 1088256"/>
                <a:gd name="connsiteX311" fmla="*/ 71726 w 755014"/>
                <a:gd name="connsiteY311" fmla="*/ 104561 h 1088256"/>
                <a:gd name="connsiteX312" fmla="*/ 152600 w 755014"/>
                <a:gd name="connsiteY312" fmla="*/ 102778 h 1088256"/>
                <a:gd name="connsiteX313" fmla="*/ 660385 w 755014"/>
                <a:gd name="connsiteY313" fmla="*/ 101191 h 1088256"/>
                <a:gd name="connsiteX314" fmla="*/ 660385 w 755014"/>
                <a:gd name="connsiteY314" fmla="*/ 105159 h 1088256"/>
                <a:gd name="connsiteX315" fmla="*/ 584513 w 755014"/>
                <a:gd name="connsiteY315" fmla="*/ 107144 h 1088256"/>
                <a:gd name="connsiteX316" fmla="*/ 507197 w 755014"/>
                <a:gd name="connsiteY316" fmla="*/ 108731 h 1088256"/>
                <a:gd name="connsiteX317" fmla="*/ 506836 w 755014"/>
                <a:gd name="connsiteY317" fmla="*/ 106747 h 1088256"/>
                <a:gd name="connsiteX318" fmla="*/ 584513 w 755014"/>
                <a:gd name="connsiteY318" fmla="*/ 103572 h 1088256"/>
                <a:gd name="connsiteX319" fmla="*/ 660385 w 755014"/>
                <a:gd name="connsiteY319" fmla="*/ 101191 h 1088256"/>
                <a:gd name="connsiteX320" fmla="*/ 661991 w 755014"/>
                <a:gd name="connsiteY320" fmla="*/ 93253 h 1088256"/>
                <a:gd name="connsiteX321" fmla="*/ 661991 w 755014"/>
                <a:gd name="connsiteY321" fmla="*/ 96838 h 1088256"/>
                <a:gd name="connsiteX322" fmla="*/ 451627 w 755014"/>
                <a:gd name="connsiteY322" fmla="*/ 101856 h 1088256"/>
                <a:gd name="connsiteX323" fmla="*/ 451627 w 755014"/>
                <a:gd name="connsiteY323" fmla="*/ 100064 h 1088256"/>
                <a:gd name="connsiteX324" fmla="*/ 556091 w 755014"/>
                <a:gd name="connsiteY324" fmla="*/ 96838 h 1088256"/>
                <a:gd name="connsiteX325" fmla="*/ 661991 w 755014"/>
                <a:gd name="connsiteY325" fmla="*/ 93253 h 1088256"/>
                <a:gd name="connsiteX326" fmla="*/ 657850 w 755014"/>
                <a:gd name="connsiteY326" fmla="*/ 90570 h 1088256"/>
                <a:gd name="connsiteX327" fmla="*/ 74495 w 755014"/>
                <a:gd name="connsiteY327" fmla="*/ 101374 h 1088256"/>
                <a:gd name="connsiteX328" fmla="*/ 74134 w 755014"/>
                <a:gd name="connsiteY328" fmla="*/ 101374 h 1088256"/>
                <a:gd name="connsiteX329" fmla="*/ 67653 w 755014"/>
                <a:gd name="connsiteY329" fmla="*/ 104975 h 1088256"/>
                <a:gd name="connsiteX330" fmla="*/ 66572 w 755014"/>
                <a:gd name="connsiteY330" fmla="*/ 111818 h 1088256"/>
                <a:gd name="connsiteX331" fmla="*/ 75575 w 755014"/>
                <a:gd name="connsiteY331" fmla="*/ 437736 h 1088256"/>
                <a:gd name="connsiteX332" fmla="*/ 78096 w 755014"/>
                <a:gd name="connsiteY332" fmla="*/ 605196 h 1088256"/>
                <a:gd name="connsiteX333" fmla="*/ 78816 w 755014"/>
                <a:gd name="connsiteY333" fmla="*/ 748889 h 1088256"/>
                <a:gd name="connsiteX334" fmla="*/ 79896 w 755014"/>
                <a:gd name="connsiteY334" fmla="*/ 956684 h 1088256"/>
                <a:gd name="connsiteX335" fmla="*/ 79536 w 755014"/>
                <a:gd name="connsiteY335" fmla="*/ 959205 h 1088256"/>
                <a:gd name="connsiteX336" fmla="*/ 81336 w 755014"/>
                <a:gd name="connsiteY336" fmla="*/ 966768 h 1088256"/>
                <a:gd name="connsiteX337" fmla="*/ 86018 w 755014"/>
                <a:gd name="connsiteY337" fmla="*/ 968208 h 1088256"/>
                <a:gd name="connsiteX338" fmla="*/ 87458 w 755014"/>
                <a:gd name="connsiteY338" fmla="*/ 968208 h 1088256"/>
                <a:gd name="connsiteX339" fmla="*/ 91059 w 755014"/>
                <a:gd name="connsiteY339" fmla="*/ 968928 h 1088256"/>
                <a:gd name="connsiteX340" fmla="*/ 96100 w 755014"/>
                <a:gd name="connsiteY340" fmla="*/ 969649 h 1088256"/>
                <a:gd name="connsiteX341" fmla="*/ 156236 w 755014"/>
                <a:gd name="connsiteY341" fmla="*/ 969649 h 1088256"/>
                <a:gd name="connsiteX342" fmla="*/ 226455 w 755014"/>
                <a:gd name="connsiteY342" fmla="*/ 970009 h 1088256"/>
                <a:gd name="connsiteX343" fmla="*/ 375535 w 755014"/>
                <a:gd name="connsiteY343" fmla="*/ 967488 h 1088256"/>
                <a:gd name="connsiteX344" fmla="*/ 672614 w 755014"/>
                <a:gd name="connsiteY344" fmla="*/ 959205 h 1088256"/>
                <a:gd name="connsiteX345" fmla="*/ 673334 w 755014"/>
                <a:gd name="connsiteY345" fmla="*/ 959205 h 1088256"/>
                <a:gd name="connsiteX346" fmla="*/ 686298 w 755014"/>
                <a:gd name="connsiteY346" fmla="*/ 956684 h 1088256"/>
                <a:gd name="connsiteX347" fmla="*/ 689539 w 755014"/>
                <a:gd name="connsiteY347" fmla="*/ 946600 h 1088256"/>
                <a:gd name="connsiteX348" fmla="*/ 682697 w 755014"/>
                <a:gd name="connsiteY348" fmla="*/ 616721 h 1088256"/>
                <a:gd name="connsiteX349" fmla="*/ 677655 w 755014"/>
                <a:gd name="connsiteY349" fmla="*/ 441337 h 1088256"/>
                <a:gd name="connsiteX350" fmla="*/ 677295 w 755014"/>
                <a:gd name="connsiteY350" fmla="*/ 264153 h 1088256"/>
                <a:gd name="connsiteX351" fmla="*/ 673334 w 755014"/>
                <a:gd name="connsiteY351" fmla="*/ 106416 h 1088256"/>
                <a:gd name="connsiteX352" fmla="*/ 670454 w 755014"/>
                <a:gd name="connsiteY352" fmla="*/ 93451 h 1088256"/>
                <a:gd name="connsiteX353" fmla="*/ 663252 w 755014"/>
                <a:gd name="connsiteY353" fmla="*/ 90570 h 1088256"/>
                <a:gd name="connsiteX354" fmla="*/ 660011 w 755014"/>
                <a:gd name="connsiteY354" fmla="*/ 90570 h 1088256"/>
                <a:gd name="connsiteX355" fmla="*/ 658570 w 755014"/>
                <a:gd name="connsiteY355" fmla="*/ 90570 h 1088256"/>
                <a:gd name="connsiteX356" fmla="*/ 657850 w 755014"/>
                <a:gd name="connsiteY356" fmla="*/ 90570 h 1088256"/>
                <a:gd name="connsiteX357" fmla="*/ 663612 w 755014"/>
                <a:gd name="connsiteY357" fmla="*/ 83728 h 1088256"/>
                <a:gd name="connsiteX358" fmla="*/ 663972 w 755014"/>
                <a:gd name="connsiteY358" fmla="*/ 84088 h 1088256"/>
                <a:gd name="connsiteX359" fmla="*/ 677655 w 755014"/>
                <a:gd name="connsiteY359" fmla="*/ 87329 h 1088256"/>
                <a:gd name="connsiteX360" fmla="*/ 683057 w 755014"/>
                <a:gd name="connsiteY360" fmla="*/ 99573 h 1088256"/>
                <a:gd name="connsiteX361" fmla="*/ 683417 w 755014"/>
                <a:gd name="connsiteY361" fmla="*/ 101014 h 1088256"/>
                <a:gd name="connsiteX362" fmla="*/ 687018 w 755014"/>
                <a:gd name="connsiteY362" fmla="*/ 264153 h 1088256"/>
                <a:gd name="connsiteX363" fmla="*/ 685938 w 755014"/>
                <a:gd name="connsiteY363" fmla="*/ 380475 h 1088256"/>
                <a:gd name="connsiteX364" fmla="*/ 696741 w 755014"/>
                <a:gd name="connsiteY364" fmla="*/ 364629 h 1088256"/>
                <a:gd name="connsiteX365" fmla="*/ 714745 w 755014"/>
                <a:gd name="connsiteY365" fmla="*/ 344822 h 1088256"/>
                <a:gd name="connsiteX366" fmla="*/ 716186 w 755014"/>
                <a:gd name="connsiteY366" fmla="*/ 346263 h 1088256"/>
                <a:gd name="connsiteX367" fmla="*/ 698901 w 755014"/>
                <a:gd name="connsiteY367" fmla="*/ 366430 h 1088256"/>
                <a:gd name="connsiteX368" fmla="*/ 686298 w 755014"/>
                <a:gd name="connsiteY368" fmla="*/ 384437 h 1088256"/>
                <a:gd name="connsiteX369" fmla="*/ 685938 w 755014"/>
                <a:gd name="connsiteY369" fmla="*/ 384437 h 1088256"/>
                <a:gd name="connsiteX370" fmla="*/ 685938 w 755014"/>
                <a:gd name="connsiteY370" fmla="*/ 400282 h 1088256"/>
                <a:gd name="connsiteX371" fmla="*/ 717266 w 755014"/>
                <a:gd name="connsiteY371" fmla="*/ 361028 h 1088256"/>
                <a:gd name="connsiteX372" fmla="*/ 719067 w 755014"/>
                <a:gd name="connsiteY372" fmla="*/ 362108 h 1088256"/>
                <a:gd name="connsiteX373" fmla="*/ 685938 w 755014"/>
                <a:gd name="connsiteY373" fmla="*/ 406044 h 1088256"/>
                <a:gd name="connsiteX374" fmla="*/ 686298 w 755014"/>
                <a:gd name="connsiteY374" fmla="*/ 420810 h 1088256"/>
                <a:gd name="connsiteX375" fmla="*/ 701782 w 755014"/>
                <a:gd name="connsiteY375" fmla="*/ 400642 h 1088256"/>
                <a:gd name="connsiteX376" fmla="*/ 720507 w 755014"/>
                <a:gd name="connsiteY376" fmla="*/ 379035 h 1088256"/>
                <a:gd name="connsiteX377" fmla="*/ 721947 w 755014"/>
                <a:gd name="connsiteY377" fmla="*/ 379755 h 1088256"/>
                <a:gd name="connsiteX378" fmla="*/ 703942 w 755014"/>
                <a:gd name="connsiteY378" fmla="*/ 402083 h 1088256"/>
                <a:gd name="connsiteX379" fmla="*/ 688458 w 755014"/>
                <a:gd name="connsiteY379" fmla="*/ 424051 h 1088256"/>
                <a:gd name="connsiteX380" fmla="*/ 686298 w 755014"/>
                <a:gd name="connsiteY380" fmla="*/ 424771 h 1088256"/>
                <a:gd name="connsiteX381" fmla="*/ 686298 w 755014"/>
                <a:gd name="connsiteY381" fmla="*/ 433774 h 1088256"/>
                <a:gd name="connsiteX382" fmla="*/ 686658 w 755014"/>
                <a:gd name="connsiteY382" fmla="*/ 437376 h 1088256"/>
                <a:gd name="connsiteX383" fmla="*/ 722307 w 755014"/>
                <a:gd name="connsiteY383" fmla="*/ 393440 h 1088256"/>
                <a:gd name="connsiteX384" fmla="*/ 724468 w 755014"/>
                <a:gd name="connsiteY384" fmla="*/ 394520 h 1088256"/>
                <a:gd name="connsiteX385" fmla="*/ 686658 w 755014"/>
                <a:gd name="connsiteY385" fmla="*/ 443498 h 1088256"/>
                <a:gd name="connsiteX386" fmla="*/ 687018 w 755014"/>
                <a:gd name="connsiteY386" fmla="*/ 457903 h 1088256"/>
                <a:gd name="connsiteX387" fmla="*/ 720507 w 755014"/>
                <a:gd name="connsiteY387" fmla="*/ 419729 h 1088256"/>
                <a:gd name="connsiteX388" fmla="*/ 721947 w 755014"/>
                <a:gd name="connsiteY388" fmla="*/ 420450 h 1088256"/>
                <a:gd name="connsiteX389" fmla="*/ 688458 w 755014"/>
                <a:gd name="connsiteY389" fmla="*/ 461865 h 1088256"/>
                <a:gd name="connsiteX390" fmla="*/ 687018 w 755014"/>
                <a:gd name="connsiteY390" fmla="*/ 462585 h 1088256"/>
                <a:gd name="connsiteX391" fmla="*/ 687378 w 755014"/>
                <a:gd name="connsiteY391" fmla="*/ 474469 h 1088256"/>
                <a:gd name="connsiteX392" fmla="*/ 695660 w 755014"/>
                <a:gd name="connsiteY392" fmla="*/ 465826 h 1088256"/>
                <a:gd name="connsiteX393" fmla="*/ 707183 w 755014"/>
                <a:gd name="connsiteY393" fmla="*/ 451781 h 1088256"/>
                <a:gd name="connsiteX394" fmla="*/ 716906 w 755014"/>
                <a:gd name="connsiteY394" fmla="*/ 439176 h 1088256"/>
                <a:gd name="connsiteX395" fmla="*/ 718706 w 755014"/>
                <a:gd name="connsiteY395" fmla="*/ 440257 h 1088256"/>
                <a:gd name="connsiteX396" fmla="*/ 712585 w 755014"/>
                <a:gd name="connsiteY396" fmla="*/ 449620 h 1088256"/>
                <a:gd name="connsiteX397" fmla="*/ 700342 w 755014"/>
                <a:gd name="connsiteY397" fmla="*/ 465466 h 1088256"/>
                <a:gd name="connsiteX398" fmla="*/ 687378 w 755014"/>
                <a:gd name="connsiteY398" fmla="*/ 481312 h 1088256"/>
                <a:gd name="connsiteX399" fmla="*/ 687738 w 755014"/>
                <a:gd name="connsiteY399" fmla="*/ 490675 h 1088256"/>
                <a:gd name="connsiteX400" fmla="*/ 699261 w 755014"/>
                <a:gd name="connsiteY400" fmla="*/ 475549 h 1088256"/>
                <a:gd name="connsiteX401" fmla="*/ 714745 w 755014"/>
                <a:gd name="connsiteY401" fmla="*/ 455742 h 1088256"/>
                <a:gd name="connsiteX402" fmla="*/ 716186 w 755014"/>
                <a:gd name="connsiteY402" fmla="*/ 456823 h 1088256"/>
                <a:gd name="connsiteX403" fmla="*/ 703942 w 755014"/>
                <a:gd name="connsiteY403" fmla="*/ 473749 h 1088256"/>
                <a:gd name="connsiteX404" fmla="*/ 688098 w 755014"/>
                <a:gd name="connsiteY404" fmla="*/ 496077 h 1088256"/>
                <a:gd name="connsiteX405" fmla="*/ 687738 w 755014"/>
                <a:gd name="connsiteY405" fmla="*/ 496437 h 1088256"/>
                <a:gd name="connsiteX406" fmla="*/ 688098 w 755014"/>
                <a:gd name="connsiteY406" fmla="*/ 510842 h 1088256"/>
                <a:gd name="connsiteX407" fmla="*/ 713305 w 755014"/>
                <a:gd name="connsiteY407" fmla="*/ 477350 h 1088256"/>
                <a:gd name="connsiteX408" fmla="*/ 715105 w 755014"/>
                <a:gd name="connsiteY408" fmla="*/ 478431 h 1088256"/>
                <a:gd name="connsiteX409" fmla="*/ 688458 w 755014"/>
                <a:gd name="connsiteY409" fmla="*/ 515164 h 1088256"/>
                <a:gd name="connsiteX410" fmla="*/ 688098 w 755014"/>
                <a:gd name="connsiteY410" fmla="*/ 515524 h 1088256"/>
                <a:gd name="connsiteX411" fmla="*/ 688458 w 755014"/>
                <a:gd name="connsiteY411" fmla="*/ 528489 h 1088256"/>
                <a:gd name="connsiteX412" fmla="*/ 702502 w 755014"/>
                <a:gd name="connsiteY412" fmla="*/ 509402 h 1088256"/>
                <a:gd name="connsiteX413" fmla="*/ 714745 w 755014"/>
                <a:gd name="connsiteY413" fmla="*/ 492476 h 1088256"/>
                <a:gd name="connsiteX414" fmla="*/ 716546 w 755014"/>
                <a:gd name="connsiteY414" fmla="*/ 493196 h 1088256"/>
                <a:gd name="connsiteX415" fmla="*/ 704663 w 755014"/>
                <a:gd name="connsiteY415" fmla="*/ 510842 h 1088256"/>
                <a:gd name="connsiteX416" fmla="*/ 688458 w 755014"/>
                <a:gd name="connsiteY416" fmla="*/ 535331 h 1088256"/>
                <a:gd name="connsiteX417" fmla="*/ 688818 w 755014"/>
                <a:gd name="connsiteY417" fmla="*/ 545055 h 1088256"/>
                <a:gd name="connsiteX418" fmla="*/ 713665 w 755014"/>
                <a:gd name="connsiteY418" fmla="*/ 510842 h 1088256"/>
                <a:gd name="connsiteX419" fmla="*/ 715466 w 755014"/>
                <a:gd name="connsiteY419" fmla="*/ 511923 h 1088256"/>
                <a:gd name="connsiteX420" fmla="*/ 689899 w 755014"/>
                <a:gd name="connsiteY420" fmla="*/ 550817 h 1088256"/>
                <a:gd name="connsiteX421" fmla="*/ 689179 w 755014"/>
                <a:gd name="connsiteY421" fmla="*/ 551537 h 1088256"/>
                <a:gd name="connsiteX422" fmla="*/ 689179 w 755014"/>
                <a:gd name="connsiteY422" fmla="*/ 559820 h 1088256"/>
                <a:gd name="connsiteX423" fmla="*/ 711144 w 755014"/>
                <a:gd name="connsiteY423" fmla="*/ 528129 h 1088256"/>
                <a:gd name="connsiteX424" fmla="*/ 714025 w 755014"/>
                <a:gd name="connsiteY424" fmla="*/ 529209 h 1088256"/>
                <a:gd name="connsiteX425" fmla="*/ 689179 w 755014"/>
                <a:gd name="connsiteY425" fmla="*/ 567023 h 1088256"/>
                <a:gd name="connsiteX426" fmla="*/ 689539 w 755014"/>
                <a:gd name="connsiteY426" fmla="*/ 576746 h 1088256"/>
                <a:gd name="connsiteX427" fmla="*/ 691699 w 755014"/>
                <a:gd name="connsiteY427" fmla="*/ 574225 h 1088256"/>
                <a:gd name="connsiteX428" fmla="*/ 712225 w 755014"/>
                <a:gd name="connsiteY428" fmla="*/ 548296 h 1088256"/>
                <a:gd name="connsiteX429" fmla="*/ 713665 w 755014"/>
                <a:gd name="connsiteY429" fmla="*/ 549016 h 1088256"/>
                <a:gd name="connsiteX430" fmla="*/ 689539 w 755014"/>
                <a:gd name="connsiteY430" fmla="*/ 583228 h 1088256"/>
                <a:gd name="connsiteX431" fmla="*/ 690259 w 755014"/>
                <a:gd name="connsiteY431" fmla="*/ 600875 h 1088256"/>
                <a:gd name="connsiteX432" fmla="*/ 715105 w 755014"/>
                <a:gd name="connsiteY432" fmla="*/ 562701 h 1088256"/>
                <a:gd name="connsiteX433" fmla="*/ 716906 w 755014"/>
                <a:gd name="connsiteY433" fmla="*/ 564142 h 1088256"/>
                <a:gd name="connsiteX434" fmla="*/ 690619 w 755014"/>
                <a:gd name="connsiteY434" fmla="*/ 606277 h 1088256"/>
                <a:gd name="connsiteX435" fmla="*/ 690259 w 755014"/>
                <a:gd name="connsiteY435" fmla="*/ 606997 h 1088256"/>
                <a:gd name="connsiteX436" fmla="*/ 690259 w 755014"/>
                <a:gd name="connsiteY436" fmla="*/ 609158 h 1088256"/>
                <a:gd name="connsiteX437" fmla="*/ 690259 w 755014"/>
                <a:gd name="connsiteY437" fmla="*/ 617441 h 1088256"/>
                <a:gd name="connsiteX438" fmla="*/ 715466 w 755014"/>
                <a:gd name="connsiteY438" fmla="*/ 582508 h 1088256"/>
                <a:gd name="connsiteX439" fmla="*/ 717266 w 755014"/>
                <a:gd name="connsiteY439" fmla="*/ 583589 h 1088256"/>
                <a:gd name="connsiteX440" fmla="*/ 690619 w 755014"/>
                <a:gd name="connsiteY440" fmla="*/ 624643 h 1088256"/>
                <a:gd name="connsiteX441" fmla="*/ 690619 w 755014"/>
                <a:gd name="connsiteY441" fmla="*/ 639769 h 1088256"/>
                <a:gd name="connsiteX442" fmla="*/ 717266 w 755014"/>
                <a:gd name="connsiteY442" fmla="*/ 602315 h 1088256"/>
                <a:gd name="connsiteX443" fmla="*/ 719067 w 755014"/>
                <a:gd name="connsiteY443" fmla="*/ 603756 h 1088256"/>
                <a:gd name="connsiteX444" fmla="*/ 690979 w 755014"/>
                <a:gd name="connsiteY444" fmla="*/ 645531 h 1088256"/>
                <a:gd name="connsiteX445" fmla="*/ 690979 w 755014"/>
                <a:gd name="connsiteY445" fmla="*/ 659937 h 1088256"/>
                <a:gd name="connsiteX446" fmla="*/ 701062 w 755014"/>
                <a:gd name="connsiteY446" fmla="*/ 646612 h 1088256"/>
                <a:gd name="connsiteX447" fmla="*/ 715826 w 755014"/>
                <a:gd name="connsiteY447" fmla="*/ 626084 h 1088256"/>
                <a:gd name="connsiteX448" fmla="*/ 716906 w 755014"/>
                <a:gd name="connsiteY448" fmla="*/ 626444 h 1088256"/>
                <a:gd name="connsiteX449" fmla="*/ 702502 w 755014"/>
                <a:gd name="connsiteY449" fmla="*/ 648052 h 1088256"/>
                <a:gd name="connsiteX450" fmla="*/ 690979 w 755014"/>
                <a:gd name="connsiteY450" fmla="*/ 664618 h 1088256"/>
                <a:gd name="connsiteX451" fmla="*/ 691339 w 755014"/>
                <a:gd name="connsiteY451" fmla="*/ 676142 h 1088256"/>
                <a:gd name="connsiteX452" fmla="*/ 715105 w 755014"/>
                <a:gd name="connsiteY452" fmla="*/ 641210 h 1088256"/>
                <a:gd name="connsiteX453" fmla="*/ 717266 w 755014"/>
                <a:gd name="connsiteY453" fmla="*/ 642290 h 1088256"/>
                <a:gd name="connsiteX454" fmla="*/ 703942 w 755014"/>
                <a:gd name="connsiteY454" fmla="*/ 662818 h 1088256"/>
                <a:gd name="connsiteX455" fmla="*/ 691699 w 755014"/>
                <a:gd name="connsiteY455" fmla="*/ 682265 h 1088256"/>
                <a:gd name="connsiteX456" fmla="*/ 691699 w 755014"/>
                <a:gd name="connsiteY456" fmla="*/ 693069 h 1088256"/>
                <a:gd name="connsiteX457" fmla="*/ 714025 w 755014"/>
                <a:gd name="connsiteY457" fmla="*/ 660297 h 1088256"/>
                <a:gd name="connsiteX458" fmla="*/ 715826 w 755014"/>
                <a:gd name="connsiteY458" fmla="*/ 661017 h 1088256"/>
                <a:gd name="connsiteX459" fmla="*/ 691699 w 755014"/>
                <a:gd name="connsiteY459" fmla="*/ 699191 h 1088256"/>
                <a:gd name="connsiteX460" fmla="*/ 692059 w 755014"/>
                <a:gd name="connsiteY460" fmla="*/ 713236 h 1088256"/>
                <a:gd name="connsiteX461" fmla="*/ 713305 w 755014"/>
                <a:gd name="connsiteY461" fmla="*/ 679744 h 1088256"/>
                <a:gd name="connsiteX462" fmla="*/ 714745 w 755014"/>
                <a:gd name="connsiteY462" fmla="*/ 681544 h 1088256"/>
                <a:gd name="connsiteX463" fmla="*/ 692059 w 755014"/>
                <a:gd name="connsiteY463" fmla="*/ 719718 h 1088256"/>
                <a:gd name="connsiteX464" fmla="*/ 696380 w 755014"/>
                <a:gd name="connsiteY464" fmla="*/ 946600 h 1088256"/>
                <a:gd name="connsiteX465" fmla="*/ 696020 w 755014"/>
                <a:gd name="connsiteY465" fmla="*/ 947321 h 1088256"/>
                <a:gd name="connsiteX466" fmla="*/ 690979 w 755014"/>
                <a:gd name="connsiteY466" fmla="*/ 961006 h 1088256"/>
                <a:gd name="connsiteX467" fmla="*/ 674775 w 755014"/>
                <a:gd name="connsiteY467" fmla="*/ 967128 h 1088256"/>
                <a:gd name="connsiteX468" fmla="*/ 673694 w 755014"/>
                <a:gd name="connsiteY468" fmla="*/ 966768 h 1088256"/>
                <a:gd name="connsiteX469" fmla="*/ 673334 w 755014"/>
                <a:gd name="connsiteY469" fmla="*/ 966768 h 1088256"/>
                <a:gd name="connsiteX470" fmla="*/ 375535 w 755014"/>
                <a:gd name="connsiteY470" fmla="*/ 976491 h 1088256"/>
                <a:gd name="connsiteX471" fmla="*/ 226455 w 755014"/>
                <a:gd name="connsiteY471" fmla="*/ 979732 h 1088256"/>
                <a:gd name="connsiteX472" fmla="*/ 148314 w 755014"/>
                <a:gd name="connsiteY472" fmla="*/ 979732 h 1088256"/>
                <a:gd name="connsiteX473" fmla="*/ 88862 w 755014"/>
                <a:gd name="connsiteY473" fmla="*/ 979029 h 1088256"/>
                <a:gd name="connsiteX474" fmla="*/ 94861 w 755014"/>
                <a:gd name="connsiteY474" fmla="*/ 982073 h 1088256"/>
                <a:gd name="connsiteX475" fmla="*/ 123132 w 755014"/>
                <a:gd name="connsiteY475" fmla="*/ 980450 h 1088256"/>
                <a:gd name="connsiteX476" fmla="*/ 123846 w 755014"/>
                <a:gd name="connsiteY476" fmla="*/ 984058 h 1088256"/>
                <a:gd name="connsiteX477" fmla="*/ 71762 w 755014"/>
                <a:gd name="connsiteY477" fmla="*/ 976481 h 1088256"/>
                <a:gd name="connsiteX478" fmla="*/ 63557 w 755014"/>
                <a:gd name="connsiteY478" fmla="*/ 956276 h 1088256"/>
                <a:gd name="connsiteX479" fmla="*/ 64627 w 755014"/>
                <a:gd name="connsiteY479" fmla="*/ 919475 h 1088256"/>
                <a:gd name="connsiteX480" fmla="*/ 65697 w 755014"/>
                <a:gd name="connsiteY480" fmla="*/ 919475 h 1088256"/>
                <a:gd name="connsiteX481" fmla="*/ 67124 w 755014"/>
                <a:gd name="connsiteY481" fmla="*/ 944731 h 1088256"/>
                <a:gd name="connsiteX482" fmla="*/ 70335 w 755014"/>
                <a:gd name="connsiteY482" fmla="*/ 969626 h 1088256"/>
                <a:gd name="connsiteX483" fmla="*/ 74108 w 755014"/>
                <a:gd name="connsiteY483" fmla="*/ 971541 h 1088256"/>
                <a:gd name="connsiteX484" fmla="*/ 68013 w 755014"/>
                <a:gd name="connsiteY484" fmla="*/ 955964 h 1088256"/>
                <a:gd name="connsiteX485" fmla="*/ 68373 w 755014"/>
                <a:gd name="connsiteY485" fmla="*/ 955243 h 1088256"/>
                <a:gd name="connsiteX486" fmla="*/ 68013 w 755014"/>
                <a:gd name="connsiteY486" fmla="*/ 796066 h 1088256"/>
                <a:gd name="connsiteX487" fmla="*/ 66572 w 755014"/>
                <a:gd name="connsiteY487" fmla="*/ 611319 h 1088256"/>
                <a:gd name="connsiteX488" fmla="*/ 58290 w 755014"/>
                <a:gd name="connsiteY488" fmla="*/ 110017 h 1088256"/>
                <a:gd name="connsiteX489" fmla="*/ 58650 w 755014"/>
                <a:gd name="connsiteY489" fmla="*/ 109657 h 1088256"/>
                <a:gd name="connsiteX490" fmla="*/ 58290 w 755014"/>
                <a:gd name="connsiteY490" fmla="*/ 108217 h 1088256"/>
                <a:gd name="connsiteX491" fmla="*/ 59731 w 755014"/>
                <a:gd name="connsiteY491" fmla="*/ 98133 h 1088256"/>
                <a:gd name="connsiteX492" fmla="*/ 76295 w 755014"/>
                <a:gd name="connsiteY492" fmla="*/ 92371 h 1088256"/>
                <a:gd name="connsiteX493" fmla="*/ 76655 w 755014"/>
                <a:gd name="connsiteY493" fmla="*/ 92371 h 1088256"/>
                <a:gd name="connsiteX494" fmla="*/ 663612 w 755014"/>
                <a:gd name="connsiteY494" fmla="*/ 83728 h 1088256"/>
                <a:gd name="connsiteX495" fmla="*/ 641563 w 755014"/>
                <a:gd name="connsiteY495" fmla="*/ 76513 h 1088256"/>
                <a:gd name="connsiteX496" fmla="*/ 689238 w 755014"/>
                <a:gd name="connsiteY496" fmla="*/ 77596 h 1088256"/>
                <a:gd name="connsiteX497" fmla="*/ 690672 w 755014"/>
                <a:gd name="connsiteY497" fmla="*/ 80484 h 1088256"/>
                <a:gd name="connsiteX498" fmla="*/ 691031 w 755014"/>
                <a:gd name="connsiteY498" fmla="*/ 81206 h 1088256"/>
                <a:gd name="connsiteX499" fmla="*/ 692823 w 755014"/>
                <a:gd name="connsiteY499" fmla="*/ 198533 h 1088256"/>
                <a:gd name="connsiteX500" fmla="*/ 691748 w 755014"/>
                <a:gd name="connsiteY500" fmla="*/ 198533 h 1088256"/>
                <a:gd name="connsiteX501" fmla="*/ 687088 w 755014"/>
                <a:gd name="connsiteY501" fmla="*/ 81206 h 1088256"/>
                <a:gd name="connsiteX502" fmla="*/ 641563 w 755014"/>
                <a:gd name="connsiteY502" fmla="*/ 79762 h 1088256"/>
                <a:gd name="connsiteX503" fmla="*/ 598905 w 755014"/>
                <a:gd name="connsiteY503" fmla="*/ 79762 h 1088256"/>
                <a:gd name="connsiteX504" fmla="*/ 598547 w 755014"/>
                <a:gd name="connsiteY504" fmla="*/ 78679 h 1088256"/>
                <a:gd name="connsiteX505" fmla="*/ 641563 w 755014"/>
                <a:gd name="connsiteY505" fmla="*/ 76513 h 1088256"/>
                <a:gd name="connsiteX506" fmla="*/ 663389 w 755014"/>
                <a:gd name="connsiteY506" fmla="*/ 71589 h 1088256"/>
                <a:gd name="connsiteX507" fmla="*/ 694613 w 755014"/>
                <a:gd name="connsiteY507" fmla="*/ 71589 h 1088256"/>
                <a:gd name="connsiteX508" fmla="*/ 695339 w 755014"/>
                <a:gd name="connsiteY508" fmla="*/ 71589 h 1088256"/>
                <a:gd name="connsiteX509" fmla="*/ 697880 w 755014"/>
                <a:gd name="connsiteY509" fmla="*/ 73020 h 1088256"/>
                <a:gd name="connsiteX510" fmla="*/ 700059 w 755014"/>
                <a:gd name="connsiteY510" fmla="*/ 141034 h 1088256"/>
                <a:gd name="connsiteX511" fmla="*/ 698243 w 755014"/>
                <a:gd name="connsiteY511" fmla="*/ 141034 h 1088256"/>
                <a:gd name="connsiteX512" fmla="*/ 694613 w 755014"/>
                <a:gd name="connsiteY512" fmla="*/ 74452 h 1088256"/>
                <a:gd name="connsiteX513" fmla="*/ 693887 w 755014"/>
                <a:gd name="connsiteY513" fmla="*/ 74810 h 1088256"/>
                <a:gd name="connsiteX514" fmla="*/ 658669 w 755014"/>
                <a:gd name="connsiteY514" fmla="*/ 74810 h 1088256"/>
                <a:gd name="connsiteX515" fmla="*/ 623089 w 755014"/>
                <a:gd name="connsiteY515" fmla="*/ 74094 h 1088256"/>
                <a:gd name="connsiteX516" fmla="*/ 623089 w 755014"/>
                <a:gd name="connsiteY516" fmla="*/ 73020 h 1088256"/>
                <a:gd name="connsiteX517" fmla="*/ 663389 w 755014"/>
                <a:gd name="connsiteY517" fmla="*/ 71589 h 1088256"/>
                <a:gd name="connsiteX518" fmla="*/ 343955 w 755014"/>
                <a:gd name="connsiteY518" fmla="*/ 61760 h 1088256"/>
                <a:gd name="connsiteX519" fmla="*/ 347092 w 755014"/>
                <a:gd name="connsiteY519" fmla="*/ 67939 h 1088256"/>
                <a:gd name="connsiteX520" fmla="*/ 347789 w 755014"/>
                <a:gd name="connsiteY520" fmla="*/ 67595 h 1088256"/>
                <a:gd name="connsiteX521" fmla="*/ 349531 w 755014"/>
                <a:gd name="connsiteY521" fmla="*/ 61760 h 1088256"/>
                <a:gd name="connsiteX522" fmla="*/ 343955 w 755014"/>
                <a:gd name="connsiteY522" fmla="*/ 61760 h 1088256"/>
                <a:gd name="connsiteX523" fmla="*/ 365177 w 755014"/>
                <a:gd name="connsiteY523" fmla="*/ 61231 h 1088256"/>
                <a:gd name="connsiteX524" fmla="*/ 359771 w 755014"/>
                <a:gd name="connsiteY524" fmla="*/ 65585 h 1088256"/>
                <a:gd name="connsiteX525" fmla="*/ 365177 w 755014"/>
                <a:gd name="connsiteY525" fmla="*/ 67399 h 1088256"/>
                <a:gd name="connsiteX526" fmla="*/ 410589 w 755014"/>
                <a:gd name="connsiteY526" fmla="*/ 67762 h 1088256"/>
                <a:gd name="connsiteX527" fmla="*/ 410589 w 755014"/>
                <a:gd name="connsiteY527" fmla="*/ 67399 h 1088256"/>
                <a:gd name="connsiteX528" fmla="*/ 417076 w 755014"/>
                <a:gd name="connsiteY528" fmla="*/ 66673 h 1088256"/>
                <a:gd name="connsiteX529" fmla="*/ 418878 w 755014"/>
                <a:gd name="connsiteY529" fmla="*/ 62682 h 1088256"/>
                <a:gd name="connsiteX530" fmla="*/ 415274 w 755014"/>
                <a:gd name="connsiteY530" fmla="*/ 61231 h 1088256"/>
                <a:gd name="connsiteX531" fmla="*/ 414913 w 755014"/>
                <a:gd name="connsiteY531" fmla="*/ 61231 h 1088256"/>
                <a:gd name="connsiteX532" fmla="*/ 365177 w 755014"/>
                <a:gd name="connsiteY532" fmla="*/ 61231 h 1088256"/>
                <a:gd name="connsiteX533" fmla="*/ 351273 w 755014"/>
                <a:gd name="connsiteY533" fmla="*/ 61074 h 1088256"/>
                <a:gd name="connsiteX534" fmla="*/ 349183 w 755014"/>
                <a:gd name="connsiteY534" fmla="*/ 68625 h 1088256"/>
                <a:gd name="connsiteX535" fmla="*/ 348834 w 755014"/>
                <a:gd name="connsiteY535" fmla="*/ 69312 h 1088256"/>
                <a:gd name="connsiteX536" fmla="*/ 341864 w 755014"/>
                <a:gd name="connsiteY536" fmla="*/ 61417 h 1088256"/>
                <a:gd name="connsiteX537" fmla="*/ 351273 w 755014"/>
                <a:gd name="connsiteY537" fmla="*/ 61074 h 1088256"/>
                <a:gd name="connsiteX538" fmla="*/ 414913 w 755014"/>
                <a:gd name="connsiteY538" fmla="*/ 58328 h 1088256"/>
                <a:gd name="connsiteX539" fmla="*/ 415274 w 755014"/>
                <a:gd name="connsiteY539" fmla="*/ 58691 h 1088256"/>
                <a:gd name="connsiteX540" fmla="*/ 421401 w 755014"/>
                <a:gd name="connsiteY540" fmla="*/ 61956 h 1088256"/>
                <a:gd name="connsiteX541" fmla="*/ 414553 w 755014"/>
                <a:gd name="connsiteY541" fmla="*/ 69213 h 1088256"/>
                <a:gd name="connsiteX542" fmla="*/ 413472 w 755014"/>
                <a:gd name="connsiteY542" fmla="*/ 68851 h 1088256"/>
                <a:gd name="connsiteX543" fmla="*/ 364817 w 755014"/>
                <a:gd name="connsiteY543" fmla="*/ 70302 h 1088256"/>
                <a:gd name="connsiteX544" fmla="*/ 357248 w 755014"/>
                <a:gd name="connsiteY544" fmla="*/ 65222 h 1088256"/>
                <a:gd name="connsiteX545" fmla="*/ 362294 w 755014"/>
                <a:gd name="connsiteY545" fmla="*/ 59779 h 1088256"/>
                <a:gd name="connsiteX546" fmla="*/ 363375 w 755014"/>
                <a:gd name="connsiteY546" fmla="*/ 59416 h 1088256"/>
                <a:gd name="connsiteX547" fmla="*/ 363736 w 755014"/>
                <a:gd name="connsiteY547" fmla="*/ 59416 h 1088256"/>
                <a:gd name="connsiteX548" fmla="*/ 414913 w 755014"/>
                <a:gd name="connsiteY548" fmla="*/ 58328 h 1088256"/>
                <a:gd name="connsiteX549" fmla="*/ 668214 w 755014"/>
                <a:gd name="connsiteY549" fmla="*/ 16316 h 1088256"/>
                <a:gd name="connsiteX550" fmla="*/ 638520 w 755014"/>
                <a:gd name="connsiteY550" fmla="*/ 17172 h 1088256"/>
                <a:gd name="connsiteX551" fmla="*/ 555735 w 755014"/>
                <a:gd name="connsiteY551" fmla="*/ 16812 h 1088256"/>
                <a:gd name="connsiteX552" fmla="*/ 380087 w 755014"/>
                <a:gd name="connsiteY552" fmla="*/ 19693 h 1088256"/>
                <a:gd name="connsiteX553" fmla="*/ 48947 w 755014"/>
                <a:gd name="connsiteY553" fmla="*/ 29417 h 1088256"/>
                <a:gd name="connsiteX554" fmla="*/ 48587 w 755014"/>
                <a:gd name="connsiteY554" fmla="*/ 29057 h 1088256"/>
                <a:gd name="connsiteX555" fmla="*/ 48587 w 755014"/>
                <a:gd name="connsiteY555" fmla="*/ 29417 h 1088256"/>
                <a:gd name="connsiteX556" fmla="*/ 18712 w 755014"/>
                <a:gd name="connsiteY556" fmla="*/ 36980 h 1088256"/>
                <a:gd name="connsiteX557" fmla="*/ 10435 w 755014"/>
                <a:gd name="connsiteY557" fmla="*/ 58584 h 1088256"/>
                <a:gd name="connsiteX558" fmla="*/ 10434 w 755014"/>
                <a:gd name="connsiteY558" fmla="*/ 58229 h 1088256"/>
                <a:gd name="connsiteX559" fmla="*/ 10434 w 755014"/>
                <a:gd name="connsiteY559" fmla="*/ 58589 h 1088256"/>
                <a:gd name="connsiteX560" fmla="*/ 10435 w 755014"/>
                <a:gd name="connsiteY560" fmla="*/ 58584 h 1088256"/>
                <a:gd name="connsiteX561" fmla="*/ 10614 w 755014"/>
                <a:gd name="connsiteY561" fmla="*/ 93298 h 1088256"/>
                <a:gd name="connsiteX562" fmla="*/ 10793 w 755014"/>
                <a:gd name="connsiteY562" fmla="*/ 118374 h 1088256"/>
                <a:gd name="connsiteX563" fmla="*/ 42108 w 755014"/>
                <a:gd name="connsiteY563" fmla="*/ 88841 h 1088256"/>
                <a:gd name="connsiteX564" fmla="*/ 43547 w 755014"/>
                <a:gd name="connsiteY564" fmla="*/ 90282 h 1088256"/>
                <a:gd name="connsiteX565" fmla="*/ 11153 w 755014"/>
                <a:gd name="connsiteY565" fmla="*/ 123416 h 1088256"/>
                <a:gd name="connsiteX566" fmla="*/ 11513 w 755014"/>
                <a:gd name="connsiteY566" fmla="*/ 134580 h 1088256"/>
                <a:gd name="connsiteX567" fmla="*/ 46427 w 755014"/>
                <a:gd name="connsiteY567" fmla="*/ 99286 h 1088256"/>
                <a:gd name="connsiteX568" fmla="*/ 48227 w 755014"/>
                <a:gd name="connsiteY568" fmla="*/ 101087 h 1088256"/>
                <a:gd name="connsiteX569" fmla="*/ 11513 w 755014"/>
                <a:gd name="connsiteY569" fmla="*/ 138902 h 1088256"/>
                <a:gd name="connsiteX570" fmla="*/ 11873 w 755014"/>
                <a:gd name="connsiteY570" fmla="*/ 150067 h 1088256"/>
                <a:gd name="connsiteX571" fmla="*/ 29510 w 755014"/>
                <a:gd name="connsiteY571" fmla="*/ 130979 h 1088256"/>
                <a:gd name="connsiteX572" fmla="*/ 49306 w 755014"/>
                <a:gd name="connsiteY572" fmla="*/ 110811 h 1088256"/>
                <a:gd name="connsiteX573" fmla="*/ 50026 w 755014"/>
                <a:gd name="connsiteY573" fmla="*/ 112611 h 1088256"/>
                <a:gd name="connsiteX574" fmla="*/ 29510 w 755014"/>
                <a:gd name="connsiteY574" fmla="*/ 135301 h 1088256"/>
                <a:gd name="connsiteX575" fmla="*/ 12233 w 755014"/>
                <a:gd name="connsiteY575" fmla="*/ 155469 h 1088256"/>
                <a:gd name="connsiteX576" fmla="*/ 12233 w 755014"/>
                <a:gd name="connsiteY576" fmla="*/ 167354 h 1088256"/>
                <a:gd name="connsiteX577" fmla="*/ 46787 w 755014"/>
                <a:gd name="connsiteY577" fmla="*/ 126297 h 1088256"/>
                <a:gd name="connsiteX578" fmla="*/ 48947 w 755014"/>
                <a:gd name="connsiteY578" fmla="*/ 128098 h 1088256"/>
                <a:gd name="connsiteX579" fmla="*/ 12953 w 755014"/>
                <a:gd name="connsiteY579" fmla="*/ 172036 h 1088256"/>
                <a:gd name="connsiteX580" fmla="*/ 12593 w 755014"/>
                <a:gd name="connsiteY580" fmla="*/ 172396 h 1088256"/>
                <a:gd name="connsiteX581" fmla="*/ 12593 w 755014"/>
                <a:gd name="connsiteY581" fmla="*/ 177798 h 1088256"/>
                <a:gd name="connsiteX582" fmla="*/ 26271 w 755014"/>
                <a:gd name="connsiteY582" fmla="*/ 162312 h 1088256"/>
                <a:gd name="connsiteX583" fmla="*/ 47147 w 755014"/>
                <a:gd name="connsiteY583" fmla="*/ 141063 h 1088256"/>
                <a:gd name="connsiteX584" fmla="*/ 47867 w 755014"/>
                <a:gd name="connsiteY584" fmla="*/ 141423 h 1088256"/>
                <a:gd name="connsiteX585" fmla="*/ 32390 w 755014"/>
                <a:gd name="connsiteY585" fmla="*/ 160151 h 1088256"/>
                <a:gd name="connsiteX586" fmla="*/ 12593 w 755014"/>
                <a:gd name="connsiteY586" fmla="*/ 183201 h 1088256"/>
                <a:gd name="connsiteX587" fmla="*/ 12953 w 755014"/>
                <a:gd name="connsiteY587" fmla="*/ 194005 h 1088256"/>
                <a:gd name="connsiteX588" fmla="*/ 44627 w 755014"/>
                <a:gd name="connsiteY588" fmla="*/ 156189 h 1088256"/>
                <a:gd name="connsiteX589" fmla="*/ 46067 w 755014"/>
                <a:gd name="connsiteY589" fmla="*/ 157630 h 1088256"/>
                <a:gd name="connsiteX590" fmla="*/ 14753 w 755014"/>
                <a:gd name="connsiteY590" fmla="*/ 196886 h 1088256"/>
                <a:gd name="connsiteX591" fmla="*/ 12953 w 755014"/>
                <a:gd name="connsiteY591" fmla="*/ 197246 h 1088256"/>
                <a:gd name="connsiteX592" fmla="*/ 12953 w 755014"/>
                <a:gd name="connsiteY592" fmla="*/ 207691 h 1088256"/>
                <a:gd name="connsiteX593" fmla="*/ 42828 w 755014"/>
                <a:gd name="connsiteY593" fmla="*/ 174557 h 1088256"/>
                <a:gd name="connsiteX594" fmla="*/ 43907 w 755014"/>
                <a:gd name="connsiteY594" fmla="*/ 175277 h 1088256"/>
                <a:gd name="connsiteX595" fmla="*/ 13313 w 755014"/>
                <a:gd name="connsiteY595" fmla="*/ 212733 h 1088256"/>
                <a:gd name="connsiteX596" fmla="*/ 13673 w 755014"/>
                <a:gd name="connsiteY596" fmla="*/ 227139 h 1088256"/>
                <a:gd name="connsiteX597" fmla="*/ 24831 w 755014"/>
                <a:gd name="connsiteY597" fmla="*/ 211652 h 1088256"/>
                <a:gd name="connsiteX598" fmla="*/ 40668 w 755014"/>
                <a:gd name="connsiteY598" fmla="*/ 191844 h 1088256"/>
                <a:gd name="connsiteX599" fmla="*/ 42108 w 755014"/>
                <a:gd name="connsiteY599" fmla="*/ 192925 h 1088256"/>
                <a:gd name="connsiteX600" fmla="*/ 26631 w 755014"/>
                <a:gd name="connsiteY600" fmla="*/ 213453 h 1088256"/>
                <a:gd name="connsiteX601" fmla="*/ 13673 w 755014"/>
                <a:gd name="connsiteY601" fmla="*/ 232901 h 1088256"/>
                <a:gd name="connsiteX602" fmla="*/ 13673 w 755014"/>
                <a:gd name="connsiteY602" fmla="*/ 243706 h 1088256"/>
                <a:gd name="connsiteX603" fmla="*/ 40668 w 755014"/>
                <a:gd name="connsiteY603" fmla="*/ 208051 h 1088256"/>
                <a:gd name="connsiteX604" fmla="*/ 42828 w 755014"/>
                <a:gd name="connsiteY604" fmla="*/ 209491 h 1088256"/>
                <a:gd name="connsiteX605" fmla="*/ 29150 w 755014"/>
                <a:gd name="connsiteY605" fmla="*/ 227859 h 1088256"/>
                <a:gd name="connsiteX606" fmla="*/ 14033 w 755014"/>
                <a:gd name="connsiteY606" fmla="*/ 250548 h 1088256"/>
                <a:gd name="connsiteX607" fmla="*/ 14033 w 755014"/>
                <a:gd name="connsiteY607" fmla="*/ 257031 h 1088256"/>
                <a:gd name="connsiteX608" fmla="*/ 17272 w 755014"/>
                <a:gd name="connsiteY608" fmla="*/ 253790 h 1088256"/>
                <a:gd name="connsiteX609" fmla="*/ 40668 w 755014"/>
                <a:gd name="connsiteY609" fmla="*/ 225698 h 1088256"/>
                <a:gd name="connsiteX610" fmla="*/ 42108 w 755014"/>
                <a:gd name="connsiteY610" fmla="*/ 227139 h 1088256"/>
                <a:gd name="connsiteX611" fmla="*/ 19072 w 755014"/>
                <a:gd name="connsiteY611" fmla="*/ 257031 h 1088256"/>
                <a:gd name="connsiteX612" fmla="*/ 14033 w 755014"/>
                <a:gd name="connsiteY612" fmla="*/ 263514 h 1088256"/>
                <a:gd name="connsiteX613" fmla="*/ 14393 w 755014"/>
                <a:gd name="connsiteY613" fmla="*/ 274678 h 1088256"/>
                <a:gd name="connsiteX614" fmla="*/ 41388 w 755014"/>
                <a:gd name="connsiteY614" fmla="*/ 241185 h 1088256"/>
                <a:gd name="connsiteX615" fmla="*/ 42468 w 755014"/>
                <a:gd name="connsiteY615" fmla="*/ 241545 h 1088256"/>
                <a:gd name="connsiteX616" fmla="*/ 29510 w 755014"/>
                <a:gd name="connsiteY616" fmla="*/ 260993 h 1088256"/>
                <a:gd name="connsiteX617" fmla="*/ 20872 w 755014"/>
                <a:gd name="connsiteY617" fmla="*/ 271797 h 1088256"/>
                <a:gd name="connsiteX618" fmla="*/ 14393 w 755014"/>
                <a:gd name="connsiteY618" fmla="*/ 279721 h 1088256"/>
                <a:gd name="connsiteX619" fmla="*/ 14753 w 755014"/>
                <a:gd name="connsiteY619" fmla="*/ 291605 h 1088256"/>
                <a:gd name="connsiteX620" fmla="*/ 38868 w 755014"/>
                <a:gd name="connsiteY620" fmla="*/ 258832 h 1088256"/>
                <a:gd name="connsiteX621" fmla="*/ 39948 w 755014"/>
                <a:gd name="connsiteY621" fmla="*/ 259912 h 1088256"/>
                <a:gd name="connsiteX622" fmla="*/ 25191 w 755014"/>
                <a:gd name="connsiteY622" fmla="*/ 280801 h 1088256"/>
                <a:gd name="connsiteX623" fmla="*/ 14753 w 755014"/>
                <a:gd name="connsiteY623" fmla="*/ 298088 h 1088256"/>
                <a:gd name="connsiteX624" fmla="*/ 15113 w 755014"/>
                <a:gd name="connsiteY624" fmla="*/ 308172 h 1088256"/>
                <a:gd name="connsiteX625" fmla="*/ 22671 w 755014"/>
                <a:gd name="connsiteY625" fmla="*/ 296648 h 1088256"/>
                <a:gd name="connsiteX626" fmla="*/ 37429 w 755014"/>
                <a:gd name="connsiteY626" fmla="*/ 274318 h 1088256"/>
                <a:gd name="connsiteX627" fmla="*/ 38868 w 755014"/>
                <a:gd name="connsiteY627" fmla="*/ 275039 h 1088256"/>
                <a:gd name="connsiteX628" fmla="*/ 23751 w 755014"/>
                <a:gd name="connsiteY628" fmla="*/ 300609 h 1088256"/>
                <a:gd name="connsiteX629" fmla="*/ 15113 w 755014"/>
                <a:gd name="connsiteY629" fmla="*/ 314295 h 1088256"/>
                <a:gd name="connsiteX630" fmla="*/ 18712 w 755014"/>
                <a:gd name="connsiteY630" fmla="*/ 443949 h 1088256"/>
                <a:gd name="connsiteX631" fmla="*/ 24471 w 755014"/>
                <a:gd name="connsiteY631" fmla="*/ 656077 h 1088256"/>
                <a:gd name="connsiteX632" fmla="*/ 24831 w 755014"/>
                <a:gd name="connsiteY632" fmla="*/ 870726 h 1088256"/>
                <a:gd name="connsiteX633" fmla="*/ 26990 w 755014"/>
                <a:gd name="connsiteY633" fmla="*/ 1046479 h 1088256"/>
                <a:gd name="connsiteX634" fmla="*/ 52186 w 755014"/>
                <a:gd name="connsiteY634" fmla="*/ 1081053 h 1088256"/>
                <a:gd name="connsiteX635" fmla="*/ 55785 w 755014"/>
                <a:gd name="connsiteY635" fmla="*/ 1080693 h 1088256"/>
                <a:gd name="connsiteX636" fmla="*/ 57225 w 755014"/>
                <a:gd name="connsiteY636" fmla="*/ 1080693 h 1088256"/>
                <a:gd name="connsiteX637" fmla="*/ 57945 w 755014"/>
                <a:gd name="connsiteY637" fmla="*/ 1080693 h 1088256"/>
                <a:gd name="connsiteX638" fmla="*/ 717345 w 755014"/>
                <a:gd name="connsiteY638" fmla="*/ 1068808 h 1088256"/>
                <a:gd name="connsiteX639" fmla="*/ 744700 w 755014"/>
                <a:gd name="connsiteY639" fmla="*/ 1046479 h 1088256"/>
                <a:gd name="connsiteX640" fmla="*/ 733902 w 755014"/>
                <a:gd name="connsiteY640" fmla="*/ 661119 h 1088256"/>
                <a:gd name="connsiteX641" fmla="*/ 730663 w 755014"/>
                <a:gd name="connsiteY641" fmla="*/ 458355 h 1088256"/>
                <a:gd name="connsiteX642" fmla="*/ 729943 w 755014"/>
                <a:gd name="connsiteY642" fmla="*/ 284042 h 1088256"/>
                <a:gd name="connsiteX643" fmla="*/ 728863 w 755014"/>
                <a:gd name="connsiteY643" fmla="*/ 49945 h 1088256"/>
                <a:gd name="connsiteX644" fmla="*/ 697909 w 755014"/>
                <a:gd name="connsiteY644" fmla="*/ 16812 h 1088256"/>
                <a:gd name="connsiteX645" fmla="*/ 668214 w 755014"/>
                <a:gd name="connsiteY645" fmla="*/ 16316 h 1088256"/>
                <a:gd name="connsiteX646" fmla="*/ 216981 w 755014"/>
                <a:gd name="connsiteY646" fmla="*/ 9116 h 1088256"/>
                <a:gd name="connsiteX647" fmla="*/ 216981 w 755014"/>
                <a:gd name="connsiteY647" fmla="*/ 11293 h 1088256"/>
                <a:gd name="connsiteX648" fmla="*/ 114377 w 755014"/>
                <a:gd name="connsiteY648" fmla="*/ 17824 h 1088256"/>
                <a:gd name="connsiteX649" fmla="*/ 59845 w 755014"/>
                <a:gd name="connsiteY649" fmla="*/ 18913 h 1088256"/>
                <a:gd name="connsiteX650" fmla="*/ 31862 w 755014"/>
                <a:gd name="connsiteY650" fmla="*/ 20727 h 1088256"/>
                <a:gd name="connsiteX651" fmla="*/ 30786 w 755014"/>
                <a:gd name="connsiteY651" fmla="*/ 17099 h 1088256"/>
                <a:gd name="connsiteX652" fmla="*/ 55182 w 755014"/>
                <a:gd name="connsiteY652" fmla="*/ 15284 h 1088256"/>
                <a:gd name="connsiteX653" fmla="*/ 109713 w 755014"/>
                <a:gd name="connsiteY653" fmla="*/ 14196 h 1088256"/>
                <a:gd name="connsiteX654" fmla="*/ 216981 w 755014"/>
                <a:gd name="connsiteY654" fmla="*/ 9116 h 1088256"/>
                <a:gd name="connsiteX655" fmla="*/ 187168 w 755014"/>
                <a:gd name="connsiteY655" fmla="*/ 6307 h 1088256"/>
                <a:gd name="connsiteX656" fmla="*/ 187168 w 755014"/>
                <a:gd name="connsiteY656" fmla="*/ 8139 h 1088256"/>
                <a:gd name="connsiteX657" fmla="*/ 108083 w 755014"/>
                <a:gd name="connsiteY657" fmla="*/ 10337 h 1088256"/>
                <a:gd name="connsiteX658" fmla="*/ 31886 w 755014"/>
                <a:gd name="connsiteY658" fmla="*/ 14733 h 1088256"/>
                <a:gd name="connsiteX659" fmla="*/ 30803 w 755014"/>
                <a:gd name="connsiteY659" fmla="*/ 11070 h 1088256"/>
                <a:gd name="connsiteX660" fmla="*/ 103388 w 755014"/>
                <a:gd name="connsiteY660" fmla="*/ 6673 h 1088256"/>
                <a:gd name="connsiteX661" fmla="*/ 187168 w 755014"/>
                <a:gd name="connsiteY661" fmla="*/ 6307 h 1088256"/>
                <a:gd name="connsiteX662" fmla="*/ 677393 w 755014"/>
                <a:gd name="connsiteY662" fmla="*/ 4296 h 1088256"/>
                <a:gd name="connsiteX663" fmla="*/ 706907 w 755014"/>
                <a:gd name="connsiteY663" fmla="*/ 6367 h 1088256"/>
                <a:gd name="connsiteX664" fmla="*/ 707627 w 755014"/>
                <a:gd name="connsiteY664" fmla="*/ 6367 h 1088256"/>
                <a:gd name="connsiteX665" fmla="*/ 728503 w 755014"/>
                <a:gd name="connsiteY665" fmla="*/ 13570 h 1088256"/>
                <a:gd name="connsiteX666" fmla="*/ 741101 w 755014"/>
                <a:gd name="connsiteY666" fmla="*/ 40221 h 1088256"/>
                <a:gd name="connsiteX667" fmla="*/ 740741 w 755014"/>
                <a:gd name="connsiteY667" fmla="*/ 41662 h 1088256"/>
                <a:gd name="connsiteX668" fmla="*/ 742541 w 755014"/>
                <a:gd name="connsiteY668" fmla="*/ 226779 h 1088256"/>
                <a:gd name="connsiteX669" fmla="*/ 744340 w 755014"/>
                <a:gd name="connsiteY669" fmla="*/ 450791 h 1088256"/>
                <a:gd name="connsiteX670" fmla="*/ 754779 w 755014"/>
                <a:gd name="connsiteY670" fmla="*/ 1051881 h 1088256"/>
                <a:gd name="connsiteX671" fmla="*/ 754419 w 755014"/>
                <a:gd name="connsiteY671" fmla="*/ 1052241 h 1088256"/>
                <a:gd name="connsiteX672" fmla="*/ 754779 w 755014"/>
                <a:gd name="connsiteY672" fmla="*/ 1054042 h 1088256"/>
                <a:gd name="connsiteX673" fmla="*/ 749020 w 755014"/>
                <a:gd name="connsiteY673" fmla="*/ 1070249 h 1088256"/>
                <a:gd name="connsiteX674" fmla="*/ 726344 w 755014"/>
                <a:gd name="connsiteY674" fmla="*/ 1078892 h 1088256"/>
                <a:gd name="connsiteX675" fmla="*/ 46067 w 755014"/>
                <a:gd name="connsiteY675" fmla="*/ 1088256 h 1088256"/>
                <a:gd name="connsiteX676" fmla="*/ 45707 w 755014"/>
                <a:gd name="connsiteY676" fmla="*/ 1088256 h 1088256"/>
                <a:gd name="connsiteX677" fmla="*/ 19792 w 755014"/>
                <a:gd name="connsiteY677" fmla="*/ 1062685 h 1088256"/>
                <a:gd name="connsiteX678" fmla="*/ 19072 w 755014"/>
                <a:gd name="connsiteY678" fmla="*/ 1060525 h 1088256"/>
                <a:gd name="connsiteX679" fmla="*/ 13313 w 755014"/>
                <a:gd name="connsiteY679" fmla="*/ 870726 h 1088256"/>
                <a:gd name="connsiteX680" fmla="*/ 14393 w 755014"/>
                <a:gd name="connsiteY680" fmla="*/ 665441 h 1088256"/>
                <a:gd name="connsiteX681" fmla="*/ 9714 w 755014"/>
                <a:gd name="connsiteY681" fmla="*/ 453312 h 1088256"/>
                <a:gd name="connsiteX682" fmla="*/ 3235 w 755014"/>
                <a:gd name="connsiteY682" fmla="*/ 54627 h 1088256"/>
                <a:gd name="connsiteX683" fmla="*/ 3235 w 755014"/>
                <a:gd name="connsiteY683" fmla="*/ 53547 h 1088256"/>
                <a:gd name="connsiteX684" fmla="*/ 11513 w 755014"/>
                <a:gd name="connsiteY684" fmla="*/ 31938 h 1088256"/>
                <a:gd name="connsiteX685" fmla="*/ 33469 w 755014"/>
                <a:gd name="connsiteY685" fmla="*/ 22214 h 1088256"/>
                <a:gd name="connsiteX686" fmla="*/ 40668 w 755014"/>
                <a:gd name="connsiteY686" fmla="*/ 21494 h 1088256"/>
                <a:gd name="connsiteX687" fmla="*/ 380447 w 755014"/>
                <a:gd name="connsiteY687" fmla="*/ 8528 h 1088256"/>
                <a:gd name="connsiteX688" fmla="*/ 556095 w 755014"/>
                <a:gd name="connsiteY688" fmla="*/ 4927 h 1088256"/>
                <a:gd name="connsiteX689" fmla="*/ 647878 w 755014"/>
                <a:gd name="connsiteY689" fmla="*/ 4927 h 1088256"/>
                <a:gd name="connsiteX690" fmla="*/ 677393 w 755014"/>
                <a:gd name="connsiteY690" fmla="*/ 4296 h 1088256"/>
                <a:gd name="connsiteX691" fmla="*/ 714731 w 755014"/>
                <a:gd name="connsiteY691" fmla="*/ 781 h 1088256"/>
                <a:gd name="connsiteX692" fmla="*/ 714731 w 755014"/>
                <a:gd name="connsiteY692" fmla="*/ 4353 h 1088256"/>
                <a:gd name="connsiteX693" fmla="*/ 662196 w 755014"/>
                <a:gd name="connsiteY693" fmla="*/ 3956 h 1088256"/>
                <a:gd name="connsiteX694" fmla="*/ 610380 w 755014"/>
                <a:gd name="connsiteY694" fmla="*/ 3956 h 1088256"/>
                <a:gd name="connsiteX695" fmla="*/ 610380 w 755014"/>
                <a:gd name="connsiteY695" fmla="*/ 1972 h 1088256"/>
                <a:gd name="connsiteX696" fmla="*/ 714731 w 755014"/>
                <a:gd name="connsiteY696" fmla="*/ 781 h 10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755014" h="1088256">
                  <a:moveTo>
                    <a:pt x="405017" y="1060276"/>
                  </a:moveTo>
                  <a:lnTo>
                    <a:pt x="400103" y="1062867"/>
                  </a:lnTo>
                  <a:cubicBezTo>
                    <a:pt x="399750" y="1062867"/>
                    <a:pt x="399750" y="1062168"/>
                    <a:pt x="400103" y="1062168"/>
                  </a:cubicBezTo>
                  <a:close/>
                  <a:moveTo>
                    <a:pt x="416291" y="1054333"/>
                  </a:moveTo>
                  <a:lnTo>
                    <a:pt x="412803" y="1057279"/>
                  </a:lnTo>
                  <a:lnTo>
                    <a:pt x="405017" y="1060276"/>
                  </a:lnTo>
                  <a:close/>
                  <a:moveTo>
                    <a:pt x="424797" y="1047150"/>
                  </a:moveTo>
                  <a:cubicBezTo>
                    <a:pt x="425856" y="1045753"/>
                    <a:pt x="427972" y="1047150"/>
                    <a:pt x="427267" y="1048547"/>
                  </a:cubicBezTo>
                  <a:lnTo>
                    <a:pt x="416291" y="1054333"/>
                  </a:lnTo>
                  <a:close/>
                  <a:moveTo>
                    <a:pt x="1426" y="1000434"/>
                  </a:moveTo>
                  <a:cubicBezTo>
                    <a:pt x="4187" y="1009411"/>
                    <a:pt x="3496" y="1018029"/>
                    <a:pt x="3841" y="1027365"/>
                  </a:cubicBezTo>
                  <a:cubicBezTo>
                    <a:pt x="4187" y="1037419"/>
                    <a:pt x="6602" y="1047114"/>
                    <a:pt x="6948" y="1057528"/>
                  </a:cubicBezTo>
                  <a:cubicBezTo>
                    <a:pt x="7293" y="1059682"/>
                    <a:pt x="4187" y="1059323"/>
                    <a:pt x="3841" y="1057528"/>
                  </a:cubicBezTo>
                  <a:cubicBezTo>
                    <a:pt x="3151" y="1048551"/>
                    <a:pt x="735" y="1039574"/>
                    <a:pt x="735" y="1030956"/>
                  </a:cubicBezTo>
                  <a:cubicBezTo>
                    <a:pt x="45" y="1020902"/>
                    <a:pt x="1426" y="1010848"/>
                    <a:pt x="45" y="1001153"/>
                  </a:cubicBezTo>
                  <a:cubicBezTo>
                    <a:pt x="-300" y="1000075"/>
                    <a:pt x="1426" y="999716"/>
                    <a:pt x="1426" y="1000434"/>
                  </a:cubicBezTo>
                  <a:close/>
                  <a:moveTo>
                    <a:pt x="390947" y="997635"/>
                  </a:moveTo>
                  <a:cubicBezTo>
                    <a:pt x="392699" y="997635"/>
                    <a:pt x="393050" y="1000188"/>
                    <a:pt x="391297" y="1000553"/>
                  </a:cubicBezTo>
                  <a:cubicBezTo>
                    <a:pt x="385690" y="1002376"/>
                    <a:pt x="380082" y="1002012"/>
                    <a:pt x="375876" y="1006753"/>
                  </a:cubicBezTo>
                  <a:cubicBezTo>
                    <a:pt x="372371" y="1011494"/>
                    <a:pt x="370619" y="1016599"/>
                    <a:pt x="369918" y="1022434"/>
                  </a:cubicBezTo>
                  <a:cubicBezTo>
                    <a:pt x="369918" y="1023164"/>
                    <a:pt x="368866" y="1023164"/>
                    <a:pt x="368866" y="1022434"/>
                  </a:cubicBezTo>
                  <a:cubicBezTo>
                    <a:pt x="366413" y="1008941"/>
                    <a:pt x="377979" y="996541"/>
                    <a:pt x="390947" y="997635"/>
                  </a:cubicBezTo>
                  <a:close/>
                  <a:moveTo>
                    <a:pt x="394485" y="995615"/>
                  </a:moveTo>
                  <a:cubicBezTo>
                    <a:pt x="381471" y="995251"/>
                    <a:pt x="369902" y="999253"/>
                    <a:pt x="365564" y="1017443"/>
                  </a:cubicBezTo>
                  <a:cubicBezTo>
                    <a:pt x="364118" y="1027629"/>
                    <a:pt x="368456" y="1038907"/>
                    <a:pt x="379302" y="1044728"/>
                  </a:cubicBezTo>
                  <a:cubicBezTo>
                    <a:pt x="392316" y="1051640"/>
                    <a:pt x="416176" y="1046911"/>
                    <a:pt x="419429" y="1030176"/>
                  </a:cubicBezTo>
                  <a:cubicBezTo>
                    <a:pt x="421237" y="1020353"/>
                    <a:pt x="417260" y="1007984"/>
                    <a:pt x="408946" y="1001436"/>
                  </a:cubicBezTo>
                  <a:cubicBezTo>
                    <a:pt x="406776" y="999617"/>
                    <a:pt x="404607" y="998161"/>
                    <a:pt x="402077" y="997070"/>
                  </a:cubicBezTo>
                  <a:cubicBezTo>
                    <a:pt x="401354" y="997070"/>
                    <a:pt x="400992" y="997070"/>
                    <a:pt x="400631" y="996706"/>
                  </a:cubicBezTo>
                  <a:cubicBezTo>
                    <a:pt x="399185" y="995979"/>
                    <a:pt x="396293" y="995615"/>
                    <a:pt x="394485" y="995615"/>
                  </a:cubicBezTo>
                  <a:close/>
                  <a:moveTo>
                    <a:pt x="689358" y="992175"/>
                  </a:moveTo>
                  <a:cubicBezTo>
                    <a:pt x="691494" y="991778"/>
                    <a:pt x="691494" y="996144"/>
                    <a:pt x="689358" y="996144"/>
                  </a:cubicBezTo>
                  <a:cubicBezTo>
                    <a:pt x="671203" y="996938"/>
                    <a:pt x="653048" y="999319"/>
                    <a:pt x="634537" y="998526"/>
                  </a:cubicBezTo>
                  <a:cubicBezTo>
                    <a:pt x="633113" y="998526"/>
                    <a:pt x="633113" y="996144"/>
                    <a:pt x="634537" y="996144"/>
                  </a:cubicBezTo>
                  <a:cubicBezTo>
                    <a:pt x="653048" y="994557"/>
                    <a:pt x="671203" y="992969"/>
                    <a:pt x="689358" y="992175"/>
                  </a:cubicBezTo>
                  <a:close/>
                  <a:moveTo>
                    <a:pt x="398778" y="988384"/>
                  </a:moveTo>
                  <a:cubicBezTo>
                    <a:pt x="406867" y="989430"/>
                    <a:pt x="414188" y="993250"/>
                    <a:pt x="418706" y="1000708"/>
                  </a:cubicBezTo>
                  <a:cubicBezTo>
                    <a:pt x="423045" y="1007802"/>
                    <a:pt x="425756" y="1014805"/>
                    <a:pt x="426434" y="1021536"/>
                  </a:cubicBezTo>
                  <a:lnTo>
                    <a:pt x="422521" y="1038319"/>
                  </a:lnTo>
                  <a:lnTo>
                    <a:pt x="424717" y="1036078"/>
                  </a:lnTo>
                  <a:cubicBezTo>
                    <a:pt x="425439" y="1034641"/>
                    <a:pt x="427964" y="1035000"/>
                    <a:pt x="427243" y="1036796"/>
                  </a:cubicBezTo>
                  <a:cubicBezTo>
                    <a:pt x="420388" y="1055826"/>
                    <a:pt x="400183" y="1064444"/>
                    <a:pt x="381061" y="1056904"/>
                  </a:cubicBezTo>
                  <a:cubicBezTo>
                    <a:pt x="380700" y="1056904"/>
                    <a:pt x="380700" y="1056186"/>
                    <a:pt x="381061" y="1056186"/>
                  </a:cubicBezTo>
                  <a:cubicBezTo>
                    <a:pt x="390442" y="1057443"/>
                    <a:pt x="399462" y="1057083"/>
                    <a:pt x="407083" y="1054076"/>
                  </a:cubicBezTo>
                  <a:lnTo>
                    <a:pt x="413215" y="1047818"/>
                  </a:lnTo>
                  <a:lnTo>
                    <a:pt x="395931" y="1054551"/>
                  </a:lnTo>
                  <a:cubicBezTo>
                    <a:pt x="390870" y="1054914"/>
                    <a:pt x="385809" y="1054551"/>
                    <a:pt x="380386" y="1052368"/>
                  </a:cubicBezTo>
                  <a:cubicBezTo>
                    <a:pt x="375687" y="1050913"/>
                    <a:pt x="372795" y="1048730"/>
                    <a:pt x="368456" y="1045456"/>
                  </a:cubicBezTo>
                  <a:cubicBezTo>
                    <a:pt x="362672" y="1041090"/>
                    <a:pt x="360864" y="1036361"/>
                    <a:pt x="358334" y="1027265"/>
                  </a:cubicBezTo>
                  <a:cubicBezTo>
                    <a:pt x="358334" y="1026902"/>
                    <a:pt x="357972" y="1025446"/>
                    <a:pt x="357972" y="1025083"/>
                  </a:cubicBezTo>
                  <a:cubicBezTo>
                    <a:pt x="356888" y="1011986"/>
                    <a:pt x="362672" y="998889"/>
                    <a:pt x="374241" y="992704"/>
                  </a:cubicBezTo>
                  <a:cubicBezTo>
                    <a:pt x="381832" y="989066"/>
                    <a:pt x="390689" y="987338"/>
                    <a:pt x="398778" y="988384"/>
                  </a:cubicBezTo>
                  <a:close/>
                  <a:moveTo>
                    <a:pt x="688972" y="983841"/>
                  </a:moveTo>
                  <a:cubicBezTo>
                    <a:pt x="691490" y="983841"/>
                    <a:pt x="691490" y="987292"/>
                    <a:pt x="688972" y="987292"/>
                  </a:cubicBezTo>
                  <a:cubicBezTo>
                    <a:pt x="672425" y="987637"/>
                    <a:pt x="655517" y="989363"/>
                    <a:pt x="638610" y="989708"/>
                  </a:cubicBezTo>
                  <a:cubicBezTo>
                    <a:pt x="635013" y="989708"/>
                    <a:pt x="622063" y="991433"/>
                    <a:pt x="619185" y="988327"/>
                  </a:cubicBezTo>
                  <a:cubicBezTo>
                    <a:pt x="619185" y="988327"/>
                    <a:pt x="618825" y="988327"/>
                    <a:pt x="619185" y="987982"/>
                  </a:cubicBezTo>
                  <a:cubicBezTo>
                    <a:pt x="622422" y="985222"/>
                    <a:pt x="635013" y="986947"/>
                    <a:pt x="638610" y="986947"/>
                  </a:cubicBezTo>
                  <a:cubicBezTo>
                    <a:pt x="655517" y="985912"/>
                    <a:pt x="672425" y="984531"/>
                    <a:pt x="688972" y="983841"/>
                  </a:cubicBezTo>
                  <a:close/>
                  <a:moveTo>
                    <a:pt x="688982" y="975903"/>
                  </a:moveTo>
                  <a:cubicBezTo>
                    <a:pt x="691492" y="975903"/>
                    <a:pt x="691492" y="979933"/>
                    <a:pt x="688982" y="979933"/>
                  </a:cubicBezTo>
                  <a:cubicBezTo>
                    <a:pt x="657079" y="980666"/>
                    <a:pt x="624459" y="985062"/>
                    <a:pt x="592555" y="982497"/>
                  </a:cubicBezTo>
                  <a:cubicBezTo>
                    <a:pt x="591838" y="982497"/>
                    <a:pt x="591838" y="981398"/>
                    <a:pt x="592555" y="981032"/>
                  </a:cubicBezTo>
                  <a:cubicBezTo>
                    <a:pt x="624459" y="978834"/>
                    <a:pt x="657079" y="977002"/>
                    <a:pt x="688982" y="975903"/>
                  </a:cubicBezTo>
                  <a:close/>
                  <a:moveTo>
                    <a:pt x="690564" y="967966"/>
                  </a:moveTo>
                  <a:cubicBezTo>
                    <a:pt x="693079" y="967966"/>
                    <a:pt x="692720" y="971847"/>
                    <a:pt x="690564" y="971847"/>
                  </a:cubicBezTo>
                  <a:cubicBezTo>
                    <a:pt x="646373" y="972552"/>
                    <a:pt x="602182" y="977138"/>
                    <a:pt x="557991" y="976080"/>
                  </a:cubicBezTo>
                  <a:cubicBezTo>
                    <a:pt x="556913" y="976080"/>
                    <a:pt x="557272" y="974669"/>
                    <a:pt x="557991" y="974316"/>
                  </a:cubicBezTo>
                  <a:cubicBezTo>
                    <a:pt x="602182" y="972200"/>
                    <a:pt x="646373" y="969025"/>
                    <a:pt x="690564" y="967966"/>
                  </a:cubicBezTo>
                  <a:close/>
                  <a:moveTo>
                    <a:pt x="5863" y="921421"/>
                  </a:moveTo>
                  <a:cubicBezTo>
                    <a:pt x="5863" y="920341"/>
                    <a:pt x="7357" y="920341"/>
                    <a:pt x="7731" y="921781"/>
                  </a:cubicBezTo>
                  <a:cubicBezTo>
                    <a:pt x="8104" y="945185"/>
                    <a:pt x="6984" y="969308"/>
                    <a:pt x="8478" y="992712"/>
                  </a:cubicBezTo>
                  <a:cubicBezTo>
                    <a:pt x="9972" y="1013235"/>
                    <a:pt x="6984" y="1036998"/>
                    <a:pt x="14081" y="1056801"/>
                  </a:cubicBezTo>
                  <a:cubicBezTo>
                    <a:pt x="15201" y="1058961"/>
                    <a:pt x="11466" y="1059681"/>
                    <a:pt x="10345" y="1057521"/>
                  </a:cubicBezTo>
                  <a:cubicBezTo>
                    <a:pt x="6610" y="1047079"/>
                    <a:pt x="5863" y="1036638"/>
                    <a:pt x="5863" y="1025836"/>
                  </a:cubicBezTo>
                  <a:cubicBezTo>
                    <a:pt x="5863" y="1014675"/>
                    <a:pt x="4743" y="1003873"/>
                    <a:pt x="3995" y="992712"/>
                  </a:cubicBezTo>
                  <a:cubicBezTo>
                    <a:pt x="2875" y="968948"/>
                    <a:pt x="4743" y="945185"/>
                    <a:pt x="5863" y="921421"/>
                  </a:cubicBezTo>
                  <a:close/>
                  <a:moveTo>
                    <a:pt x="347958" y="696846"/>
                  </a:moveTo>
                  <a:cubicBezTo>
                    <a:pt x="368695" y="699592"/>
                    <a:pt x="390159" y="703368"/>
                    <a:pt x="411260" y="699249"/>
                  </a:cubicBezTo>
                  <a:cubicBezTo>
                    <a:pt x="414170" y="698563"/>
                    <a:pt x="415261" y="703025"/>
                    <a:pt x="412351" y="703711"/>
                  </a:cubicBezTo>
                  <a:cubicBezTo>
                    <a:pt x="390523" y="708860"/>
                    <a:pt x="368695" y="703368"/>
                    <a:pt x="347594" y="699249"/>
                  </a:cubicBezTo>
                  <a:cubicBezTo>
                    <a:pt x="345775" y="698906"/>
                    <a:pt x="346502" y="696503"/>
                    <a:pt x="347958" y="696846"/>
                  </a:cubicBezTo>
                  <a:close/>
                  <a:moveTo>
                    <a:pt x="328175" y="685740"/>
                  </a:moveTo>
                  <a:cubicBezTo>
                    <a:pt x="356812" y="689224"/>
                    <a:pt x="385088" y="694800"/>
                    <a:pt x="413725" y="688527"/>
                  </a:cubicBezTo>
                  <a:cubicBezTo>
                    <a:pt x="416625" y="687830"/>
                    <a:pt x="418438" y="692709"/>
                    <a:pt x="414813" y="693406"/>
                  </a:cubicBezTo>
                  <a:cubicBezTo>
                    <a:pt x="385450" y="699330"/>
                    <a:pt x="356812" y="692709"/>
                    <a:pt x="327812" y="687830"/>
                  </a:cubicBezTo>
                  <a:cubicBezTo>
                    <a:pt x="326725" y="687830"/>
                    <a:pt x="327087" y="685391"/>
                    <a:pt x="328175" y="685740"/>
                  </a:cubicBezTo>
                  <a:close/>
                  <a:moveTo>
                    <a:pt x="382096" y="632132"/>
                  </a:moveTo>
                  <a:cubicBezTo>
                    <a:pt x="382452" y="631416"/>
                    <a:pt x="383519" y="632132"/>
                    <a:pt x="383164" y="632847"/>
                  </a:cubicBezTo>
                  <a:cubicBezTo>
                    <a:pt x="379961" y="640718"/>
                    <a:pt x="373912" y="647515"/>
                    <a:pt x="368931" y="654312"/>
                  </a:cubicBezTo>
                  <a:cubicBezTo>
                    <a:pt x="367152" y="656459"/>
                    <a:pt x="363238" y="654312"/>
                    <a:pt x="365017" y="651808"/>
                  </a:cubicBezTo>
                  <a:cubicBezTo>
                    <a:pt x="369999" y="644653"/>
                    <a:pt x="376403" y="638571"/>
                    <a:pt x="382096" y="632132"/>
                  </a:cubicBezTo>
                  <a:close/>
                  <a:moveTo>
                    <a:pt x="398476" y="626124"/>
                  </a:moveTo>
                  <a:cubicBezTo>
                    <a:pt x="399192" y="625066"/>
                    <a:pt x="400980" y="626124"/>
                    <a:pt x="399907" y="627182"/>
                  </a:cubicBezTo>
                  <a:cubicBezTo>
                    <a:pt x="396687" y="632475"/>
                    <a:pt x="393110" y="637413"/>
                    <a:pt x="389175" y="642352"/>
                  </a:cubicBezTo>
                  <a:cubicBezTo>
                    <a:pt x="386313" y="646586"/>
                    <a:pt x="383809" y="651525"/>
                    <a:pt x="379873" y="654700"/>
                  </a:cubicBezTo>
                  <a:cubicBezTo>
                    <a:pt x="378085" y="656463"/>
                    <a:pt x="375938" y="654347"/>
                    <a:pt x="377011" y="652583"/>
                  </a:cubicBezTo>
                  <a:cubicBezTo>
                    <a:pt x="379158" y="647997"/>
                    <a:pt x="383451" y="644469"/>
                    <a:pt x="386671" y="640588"/>
                  </a:cubicBezTo>
                  <a:cubicBezTo>
                    <a:pt x="390963" y="636002"/>
                    <a:pt x="394899" y="631416"/>
                    <a:pt x="398476" y="626124"/>
                  </a:cubicBezTo>
                  <a:close/>
                  <a:moveTo>
                    <a:pt x="413508" y="620659"/>
                  </a:moveTo>
                  <a:cubicBezTo>
                    <a:pt x="413861" y="620303"/>
                    <a:pt x="415272" y="620303"/>
                    <a:pt x="415272" y="621372"/>
                  </a:cubicBezTo>
                  <a:cubicBezTo>
                    <a:pt x="414567" y="627430"/>
                    <a:pt x="410333" y="632420"/>
                    <a:pt x="406806" y="637053"/>
                  </a:cubicBezTo>
                  <a:cubicBezTo>
                    <a:pt x="404336" y="640260"/>
                    <a:pt x="401161" y="642755"/>
                    <a:pt x="399045" y="645962"/>
                  </a:cubicBezTo>
                  <a:cubicBezTo>
                    <a:pt x="397281" y="648457"/>
                    <a:pt x="396222" y="651308"/>
                    <a:pt x="394106" y="653446"/>
                  </a:cubicBezTo>
                  <a:cubicBezTo>
                    <a:pt x="392695" y="654872"/>
                    <a:pt x="390225" y="653090"/>
                    <a:pt x="390578" y="651664"/>
                  </a:cubicBezTo>
                  <a:cubicBezTo>
                    <a:pt x="391989" y="645962"/>
                    <a:pt x="397986" y="640973"/>
                    <a:pt x="401867" y="637053"/>
                  </a:cubicBezTo>
                  <a:cubicBezTo>
                    <a:pt x="406453" y="632064"/>
                    <a:pt x="409981" y="626718"/>
                    <a:pt x="413508" y="620659"/>
                  </a:cubicBezTo>
                  <a:close/>
                  <a:moveTo>
                    <a:pt x="487560" y="615396"/>
                  </a:moveTo>
                  <a:cubicBezTo>
                    <a:pt x="488982" y="613953"/>
                    <a:pt x="491470" y="615396"/>
                    <a:pt x="490048" y="616839"/>
                  </a:cubicBezTo>
                  <a:cubicBezTo>
                    <a:pt x="484717" y="625498"/>
                    <a:pt x="479386" y="635601"/>
                    <a:pt x="472633" y="643178"/>
                  </a:cubicBezTo>
                  <a:cubicBezTo>
                    <a:pt x="470856" y="645342"/>
                    <a:pt x="468013" y="642817"/>
                    <a:pt x="469079" y="640291"/>
                  </a:cubicBezTo>
                  <a:cubicBezTo>
                    <a:pt x="471567" y="635962"/>
                    <a:pt x="475121" y="631993"/>
                    <a:pt x="478320" y="627663"/>
                  </a:cubicBezTo>
                  <a:cubicBezTo>
                    <a:pt x="481163" y="623694"/>
                    <a:pt x="484362" y="619725"/>
                    <a:pt x="487560" y="615396"/>
                  </a:cubicBezTo>
                  <a:close/>
                  <a:moveTo>
                    <a:pt x="451370" y="614180"/>
                  </a:moveTo>
                  <a:cubicBezTo>
                    <a:pt x="452445" y="612366"/>
                    <a:pt x="454955" y="614543"/>
                    <a:pt x="453521" y="616357"/>
                  </a:cubicBezTo>
                  <a:cubicBezTo>
                    <a:pt x="444559" y="627243"/>
                    <a:pt x="435597" y="637766"/>
                    <a:pt x="426635" y="648289"/>
                  </a:cubicBezTo>
                  <a:cubicBezTo>
                    <a:pt x="424843" y="650103"/>
                    <a:pt x="421975" y="647201"/>
                    <a:pt x="423051" y="645386"/>
                  </a:cubicBezTo>
                  <a:cubicBezTo>
                    <a:pt x="430937" y="633775"/>
                    <a:pt x="442050" y="624340"/>
                    <a:pt x="451370" y="614180"/>
                  </a:cubicBezTo>
                  <a:close/>
                  <a:moveTo>
                    <a:pt x="437088" y="613831"/>
                  </a:moveTo>
                  <a:cubicBezTo>
                    <a:pt x="438519" y="612366"/>
                    <a:pt x="440667" y="614564"/>
                    <a:pt x="439235" y="616029"/>
                  </a:cubicBezTo>
                  <a:cubicBezTo>
                    <a:pt x="429212" y="627020"/>
                    <a:pt x="420621" y="640209"/>
                    <a:pt x="408451" y="648635"/>
                  </a:cubicBezTo>
                  <a:cubicBezTo>
                    <a:pt x="406661" y="650100"/>
                    <a:pt x="404513" y="646803"/>
                    <a:pt x="406303" y="645337"/>
                  </a:cubicBezTo>
                  <a:cubicBezTo>
                    <a:pt x="416326" y="634713"/>
                    <a:pt x="427065" y="624455"/>
                    <a:pt x="437088" y="613831"/>
                  </a:cubicBezTo>
                  <a:close/>
                  <a:moveTo>
                    <a:pt x="477991" y="613826"/>
                  </a:moveTo>
                  <a:cubicBezTo>
                    <a:pt x="479068" y="612366"/>
                    <a:pt x="481941" y="613826"/>
                    <a:pt x="480505" y="615652"/>
                  </a:cubicBezTo>
                  <a:cubicBezTo>
                    <a:pt x="473682" y="626240"/>
                    <a:pt x="466501" y="639385"/>
                    <a:pt x="456088" y="647053"/>
                  </a:cubicBezTo>
                  <a:cubicBezTo>
                    <a:pt x="454652" y="648513"/>
                    <a:pt x="452138" y="645592"/>
                    <a:pt x="453574" y="644132"/>
                  </a:cubicBezTo>
                  <a:cubicBezTo>
                    <a:pt x="456806" y="639385"/>
                    <a:pt x="461474" y="635369"/>
                    <a:pt x="465424" y="630622"/>
                  </a:cubicBezTo>
                  <a:cubicBezTo>
                    <a:pt x="469733" y="625145"/>
                    <a:pt x="473682" y="619668"/>
                    <a:pt x="477991" y="613826"/>
                  </a:cubicBezTo>
                  <a:close/>
                  <a:moveTo>
                    <a:pt x="508812" y="612894"/>
                  </a:moveTo>
                  <a:cubicBezTo>
                    <a:pt x="510208" y="610778"/>
                    <a:pt x="513701" y="612894"/>
                    <a:pt x="512304" y="615364"/>
                  </a:cubicBezTo>
                  <a:cubicBezTo>
                    <a:pt x="509161" y="621361"/>
                    <a:pt x="505668" y="627006"/>
                    <a:pt x="502525" y="633003"/>
                  </a:cubicBezTo>
                  <a:cubicBezTo>
                    <a:pt x="501128" y="635825"/>
                    <a:pt x="496588" y="633003"/>
                    <a:pt x="498334" y="630181"/>
                  </a:cubicBezTo>
                  <a:cubicBezTo>
                    <a:pt x="501477" y="624183"/>
                    <a:pt x="505319" y="618892"/>
                    <a:pt x="508812" y="612894"/>
                  </a:cubicBezTo>
                  <a:close/>
                  <a:moveTo>
                    <a:pt x="467308" y="611011"/>
                  </a:moveTo>
                  <a:cubicBezTo>
                    <a:pt x="468719" y="609191"/>
                    <a:pt x="470835" y="611739"/>
                    <a:pt x="469777" y="613560"/>
                  </a:cubicBezTo>
                  <a:cubicBezTo>
                    <a:pt x="460958" y="624483"/>
                    <a:pt x="453196" y="636499"/>
                    <a:pt x="444024" y="646694"/>
                  </a:cubicBezTo>
                  <a:cubicBezTo>
                    <a:pt x="442260" y="648514"/>
                    <a:pt x="439438" y="645965"/>
                    <a:pt x="440849" y="644145"/>
                  </a:cubicBezTo>
                  <a:cubicBezTo>
                    <a:pt x="448258" y="632130"/>
                    <a:pt x="458841" y="621934"/>
                    <a:pt x="467308" y="611011"/>
                  </a:cubicBezTo>
                  <a:close/>
                  <a:moveTo>
                    <a:pt x="503549" y="610832"/>
                  </a:moveTo>
                  <a:cubicBezTo>
                    <a:pt x="504465" y="611408"/>
                    <a:pt x="505014" y="612562"/>
                    <a:pt x="504281" y="613804"/>
                  </a:cubicBezTo>
                  <a:cubicBezTo>
                    <a:pt x="499519" y="621610"/>
                    <a:pt x="494756" y="630836"/>
                    <a:pt x="487795" y="637579"/>
                  </a:cubicBezTo>
                  <a:cubicBezTo>
                    <a:pt x="485964" y="638998"/>
                    <a:pt x="482300" y="636514"/>
                    <a:pt x="484132" y="634385"/>
                  </a:cubicBezTo>
                  <a:cubicBezTo>
                    <a:pt x="489627" y="626578"/>
                    <a:pt x="495489" y="619126"/>
                    <a:pt x="500618" y="611320"/>
                  </a:cubicBezTo>
                  <a:cubicBezTo>
                    <a:pt x="501351" y="610255"/>
                    <a:pt x="502633" y="610255"/>
                    <a:pt x="503549" y="610832"/>
                  </a:cubicBezTo>
                  <a:close/>
                  <a:moveTo>
                    <a:pt x="405192" y="584148"/>
                  </a:moveTo>
                  <a:cubicBezTo>
                    <a:pt x="406975" y="583791"/>
                    <a:pt x="407332" y="587005"/>
                    <a:pt x="405549" y="587005"/>
                  </a:cubicBezTo>
                  <a:cubicBezTo>
                    <a:pt x="394496" y="589506"/>
                    <a:pt x="384156" y="594149"/>
                    <a:pt x="372390" y="595578"/>
                  </a:cubicBezTo>
                  <a:cubicBezTo>
                    <a:pt x="362762" y="596649"/>
                    <a:pt x="353492" y="597721"/>
                    <a:pt x="343865" y="597721"/>
                  </a:cubicBezTo>
                  <a:cubicBezTo>
                    <a:pt x="341369" y="597721"/>
                    <a:pt x="341013" y="594149"/>
                    <a:pt x="343152" y="593434"/>
                  </a:cubicBezTo>
                  <a:cubicBezTo>
                    <a:pt x="355631" y="592006"/>
                    <a:pt x="367754" y="591649"/>
                    <a:pt x="379877" y="589506"/>
                  </a:cubicBezTo>
                  <a:cubicBezTo>
                    <a:pt x="388434" y="588077"/>
                    <a:pt x="396635" y="585219"/>
                    <a:pt x="405192" y="584148"/>
                  </a:cubicBezTo>
                  <a:close/>
                  <a:moveTo>
                    <a:pt x="275401" y="575157"/>
                  </a:moveTo>
                  <a:cubicBezTo>
                    <a:pt x="280809" y="575780"/>
                    <a:pt x="285994" y="577295"/>
                    <a:pt x="289926" y="580324"/>
                  </a:cubicBezTo>
                  <a:cubicBezTo>
                    <a:pt x="297792" y="586383"/>
                    <a:pt x="291357" y="602063"/>
                    <a:pt x="286351" y="607765"/>
                  </a:cubicBezTo>
                  <a:cubicBezTo>
                    <a:pt x="284921" y="608834"/>
                    <a:pt x="282776" y="607052"/>
                    <a:pt x="283848" y="605627"/>
                  </a:cubicBezTo>
                  <a:cubicBezTo>
                    <a:pt x="287781" y="598143"/>
                    <a:pt x="294574" y="584957"/>
                    <a:pt x="282418" y="581393"/>
                  </a:cubicBezTo>
                  <a:cubicBezTo>
                    <a:pt x="275267" y="579255"/>
                    <a:pt x="267044" y="577830"/>
                    <a:pt x="259535" y="577117"/>
                  </a:cubicBezTo>
                  <a:cubicBezTo>
                    <a:pt x="258463" y="576760"/>
                    <a:pt x="258463" y="575335"/>
                    <a:pt x="259535" y="575335"/>
                  </a:cubicBezTo>
                  <a:cubicBezTo>
                    <a:pt x="264362" y="574800"/>
                    <a:pt x="269994" y="574533"/>
                    <a:pt x="275401" y="575157"/>
                  </a:cubicBezTo>
                  <a:close/>
                  <a:moveTo>
                    <a:pt x="442043" y="561919"/>
                  </a:moveTo>
                  <a:cubicBezTo>
                    <a:pt x="442762" y="561566"/>
                    <a:pt x="443841" y="562977"/>
                    <a:pt x="442762" y="563682"/>
                  </a:cubicBezTo>
                  <a:cubicBezTo>
                    <a:pt x="431616" y="572149"/>
                    <a:pt x="414718" y="576735"/>
                    <a:pt x="400696" y="580263"/>
                  </a:cubicBezTo>
                  <a:cubicBezTo>
                    <a:pt x="382000" y="585202"/>
                    <a:pt x="363664" y="588730"/>
                    <a:pt x="344249" y="589435"/>
                  </a:cubicBezTo>
                  <a:cubicBezTo>
                    <a:pt x="341013" y="589788"/>
                    <a:pt x="341372" y="585202"/>
                    <a:pt x="344249" y="585202"/>
                  </a:cubicBezTo>
                  <a:cubicBezTo>
                    <a:pt x="362945" y="583791"/>
                    <a:pt x="381641" y="580969"/>
                    <a:pt x="399977" y="576030"/>
                  </a:cubicBezTo>
                  <a:cubicBezTo>
                    <a:pt x="413640" y="572149"/>
                    <a:pt x="429459" y="568621"/>
                    <a:pt x="442043" y="561919"/>
                  </a:cubicBezTo>
                  <a:close/>
                  <a:moveTo>
                    <a:pt x="81008" y="538328"/>
                  </a:moveTo>
                  <a:cubicBezTo>
                    <a:pt x="81008" y="536166"/>
                    <a:pt x="83769" y="536166"/>
                    <a:pt x="84114" y="538328"/>
                  </a:cubicBezTo>
                  <a:cubicBezTo>
                    <a:pt x="86184" y="574372"/>
                    <a:pt x="86529" y="610415"/>
                    <a:pt x="86529" y="646459"/>
                  </a:cubicBezTo>
                  <a:cubicBezTo>
                    <a:pt x="86529" y="680700"/>
                    <a:pt x="88255" y="715302"/>
                    <a:pt x="86529" y="749543"/>
                  </a:cubicBezTo>
                  <a:cubicBezTo>
                    <a:pt x="86529" y="751706"/>
                    <a:pt x="83424" y="751706"/>
                    <a:pt x="83424" y="749543"/>
                  </a:cubicBezTo>
                  <a:cubicBezTo>
                    <a:pt x="80663" y="714221"/>
                    <a:pt x="83078" y="677817"/>
                    <a:pt x="83078" y="641773"/>
                  </a:cubicBezTo>
                  <a:cubicBezTo>
                    <a:pt x="83078" y="607171"/>
                    <a:pt x="82733" y="572930"/>
                    <a:pt x="81008" y="538328"/>
                  </a:cubicBezTo>
                  <a:close/>
                  <a:moveTo>
                    <a:pt x="559576" y="495114"/>
                  </a:moveTo>
                  <a:cubicBezTo>
                    <a:pt x="566387" y="514307"/>
                    <a:pt x="569255" y="531329"/>
                    <a:pt x="568179" y="551971"/>
                  </a:cubicBezTo>
                  <a:cubicBezTo>
                    <a:pt x="567462" y="561387"/>
                    <a:pt x="566745" y="571165"/>
                    <a:pt x="563519" y="580219"/>
                  </a:cubicBezTo>
                  <a:cubicBezTo>
                    <a:pt x="560293" y="589273"/>
                    <a:pt x="555633" y="596878"/>
                    <a:pt x="552765" y="605931"/>
                  </a:cubicBezTo>
                  <a:cubicBezTo>
                    <a:pt x="552048" y="608829"/>
                    <a:pt x="547388" y="607742"/>
                    <a:pt x="548464" y="604483"/>
                  </a:cubicBezTo>
                  <a:cubicBezTo>
                    <a:pt x="553124" y="586375"/>
                    <a:pt x="562802" y="571889"/>
                    <a:pt x="563161" y="551971"/>
                  </a:cubicBezTo>
                  <a:cubicBezTo>
                    <a:pt x="563519" y="532053"/>
                    <a:pt x="559576" y="514670"/>
                    <a:pt x="556708" y="495838"/>
                  </a:cubicBezTo>
                  <a:cubicBezTo>
                    <a:pt x="556708" y="494027"/>
                    <a:pt x="558859" y="493303"/>
                    <a:pt x="559576" y="495114"/>
                  </a:cubicBezTo>
                  <a:close/>
                  <a:moveTo>
                    <a:pt x="156167" y="489633"/>
                  </a:moveTo>
                  <a:cubicBezTo>
                    <a:pt x="161835" y="496913"/>
                    <a:pt x="164315" y="506013"/>
                    <a:pt x="169274" y="513294"/>
                  </a:cubicBezTo>
                  <a:cubicBezTo>
                    <a:pt x="175650" y="523850"/>
                    <a:pt x="184506" y="531130"/>
                    <a:pt x="193716" y="538775"/>
                  </a:cubicBezTo>
                  <a:cubicBezTo>
                    <a:pt x="196196" y="540959"/>
                    <a:pt x="193716" y="545327"/>
                    <a:pt x="191236" y="543143"/>
                  </a:cubicBezTo>
                  <a:cubicBezTo>
                    <a:pt x="182381" y="536590"/>
                    <a:pt x="174233" y="530038"/>
                    <a:pt x="167857" y="520938"/>
                  </a:cubicBezTo>
                  <a:cubicBezTo>
                    <a:pt x="161835" y="511474"/>
                    <a:pt x="159710" y="500553"/>
                    <a:pt x="154396" y="491089"/>
                  </a:cubicBezTo>
                  <a:cubicBezTo>
                    <a:pt x="153688" y="489997"/>
                    <a:pt x="155459" y="488541"/>
                    <a:pt x="156167" y="489633"/>
                  </a:cubicBezTo>
                  <a:close/>
                  <a:moveTo>
                    <a:pt x="381520" y="486755"/>
                  </a:moveTo>
                  <a:cubicBezTo>
                    <a:pt x="385105" y="487102"/>
                    <a:pt x="385105" y="492311"/>
                    <a:pt x="381520" y="491964"/>
                  </a:cubicBezTo>
                  <a:cubicBezTo>
                    <a:pt x="366464" y="491616"/>
                    <a:pt x="352125" y="495089"/>
                    <a:pt x="337428" y="494047"/>
                  </a:cubicBezTo>
                  <a:cubicBezTo>
                    <a:pt x="329183" y="493005"/>
                    <a:pt x="322014" y="490575"/>
                    <a:pt x="313411" y="492658"/>
                  </a:cubicBezTo>
                  <a:cubicBezTo>
                    <a:pt x="308751" y="493700"/>
                    <a:pt x="304091" y="494742"/>
                    <a:pt x="299072" y="495436"/>
                  </a:cubicBezTo>
                  <a:cubicBezTo>
                    <a:pt x="297280" y="496131"/>
                    <a:pt x="296563" y="493005"/>
                    <a:pt x="298355" y="492658"/>
                  </a:cubicBezTo>
                  <a:cubicBezTo>
                    <a:pt x="313411" y="488491"/>
                    <a:pt x="322373" y="488144"/>
                    <a:pt x="337428" y="488838"/>
                  </a:cubicBezTo>
                  <a:cubicBezTo>
                    <a:pt x="352484" y="489533"/>
                    <a:pt x="366823" y="485366"/>
                    <a:pt x="381520" y="486755"/>
                  </a:cubicBezTo>
                  <a:close/>
                  <a:moveTo>
                    <a:pt x="583778" y="486082"/>
                  </a:moveTo>
                  <a:cubicBezTo>
                    <a:pt x="585976" y="500058"/>
                    <a:pt x="592204" y="512600"/>
                    <a:pt x="594036" y="526217"/>
                  </a:cubicBezTo>
                  <a:cubicBezTo>
                    <a:pt x="595501" y="538400"/>
                    <a:pt x="596234" y="552017"/>
                    <a:pt x="594402" y="563843"/>
                  </a:cubicBezTo>
                  <a:cubicBezTo>
                    <a:pt x="592937" y="577101"/>
                    <a:pt x="588541" y="588927"/>
                    <a:pt x="583778" y="601110"/>
                  </a:cubicBezTo>
                  <a:cubicBezTo>
                    <a:pt x="579748" y="611502"/>
                    <a:pt x="572055" y="619386"/>
                    <a:pt x="568758" y="629778"/>
                  </a:cubicBezTo>
                  <a:cubicBezTo>
                    <a:pt x="568026" y="632645"/>
                    <a:pt x="563263" y="631211"/>
                    <a:pt x="564362" y="628703"/>
                  </a:cubicBezTo>
                  <a:cubicBezTo>
                    <a:pt x="574253" y="605052"/>
                    <a:pt x="591105" y="585343"/>
                    <a:pt x="591105" y="558468"/>
                  </a:cubicBezTo>
                  <a:cubicBezTo>
                    <a:pt x="590739" y="544851"/>
                    <a:pt x="591105" y="530517"/>
                    <a:pt x="587808" y="517617"/>
                  </a:cubicBezTo>
                  <a:cubicBezTo>
                    <a:pt x="585244" y="506866"/>
                    <a:pt x="580847" y="497549"/>
                    <a:pt x="582313" y="486441"/>
                  </a:cubicBezTo>
                  <a:cubicBezTo>
                    <a:pt x="582313" y="485724"/>
                    <a:pt x="583778" y="485366"/>
                    <a:pt x="583778" y="486082"/>
                  </a:cubicBezTo>
                  <a:close/>
                  <a:moveTo>
                    <a:pt x="252276" y="442121"/>
                  </a:moveTo>
                  <a:cubicBezTo>
                    <a:pt x="257592" y="439969"/>
                    <a:pt x="263088" y="439878"/>
                    <a:pt x="267954" y="445190"/>
                  </a:cubicBezTo>
                  <a:cubicBezTo>
                    <a:pt x="275882" y="454348"/>
                    <a:pt x="283811" y="448853"/>
                    <a:pt x="293903" y="446655"/>
                  </a:cubicBezTo>
                  <a:cubicBezTo>
                    <a:pt x="299669" y="445190"/>
                    <a:pt x="303994" y="451051"/>
                    <a:pt x="313365" y="448487"/>
                  </a:cubicBezTo>
                  <a:cubicBezTo>
                    <a:pt x="320212" y="446289"/>
                    <a:pt x="326339" y="448853"/>
                    <a:pt x="333547" y="448853"/>
                  </a:cubicBezTo>
                  <a:cubicBezTo>
                    <a:pt x="345801" y="449586"/>
                    <a:pt x="356613" y="447388"/>
                    <a:pt x="368507" y="445190"/>
                  </a:cubicBezTo>
                  <a:cubicBezTo>
                    <a:pt x="389771" y="441526"/>
                    <a:pt x="411035" y="447754"/>
                    <a:pt x="432299" y="449219"/>
                  </a:cubicBezTo>
                  <a:cubicBezTo>
                    <a:pt x="435903" y="449586"/>
                    <a:pt x="435903" y="455081"/>
                    <a:pt x="432299" y="455081"/>
                  </a:cubicBezTo>
                  <a:cubicBezTo>
                    <a:pt x="407431" y="455081"/>
                    <a:pt x="385086" y="447388"/>
                    <a:pt x="360217" y="452883"/>
                  </a:cubicBezTo>
                  <a:cubicBezTo>
                    <a:pt x="343278" y="456546"/>
                    <a:pt x="324537" y="449219"/>
                    <a:pt x="308319" y="455813"/>
                  </a:cubicBezTo>
                  <a:cubicBezTo>
                    <a:pt x="303273" y="457645"/>
                    <a:pt x="300390" y="454348"/>
                    <a:pt x="296426" y="452516"/>
                  </a:cubicBezTo>
                  <a:cubicBezTo>
                    <a:pt x="292101" y="450318"/>
                    <a:pt x="281289" y="458011"/>
                    <a:pt x="275162" y="457279"/>
                  </a:cubicBezTo>
                  <a:cubicBezTo>
                    <a:pt x="271558" y="456912"/>
                    <a:pt x="269035" y="453249"/>
                    <a:pt x="266872" y="451051"/>
                  </a:cubicBezTo>
                  <a:cubicBezTo>
                    <a:pt x="257862" y="440061"/>
                    <a:pt x="247410" y="448853"/>
                    <a:pt x="239482" y="454348"/>
                  </a:cubicBezTo>
                  <a:cubicBezTo>
                    <a:pt x="237679" y="455447"/>
                    <a:pt x="236238" y="452883"/>
                    <a:pt x="237679" y="451417"/>
                  </a:cubicBezTo>
                  <a:cubicBezTo>
                    <a:pt x="241824" y="448487"/>
                    <a:pt x="246960" y="444274"/>
                    <a:pt x="252276" y="442121"/>
                  </a:cubicBezTo>
                  <a:close/>
                  <a:moveTo>
                    <a:pt x="154580" y="440048"/>
                  </a:moveTo>
                  <a:cubicBezTo>
                    <a:pt x="154580" y="439328"/>
                    <a:pt x="155997" y="439328"/>
                    <a:pt x="155997" y="440048"/>
                  </a:cubicBezTo>
                  <a:cubicBezTo>
                    <a:pt x="159893" y="474607"/>
                    <a:pt x="170875" y="505926"/>
                    <a:pt x="193546" y="532206"/>
                  </a:cubicBezTo>
                  <a:cubicBezTo>
                    <a:pt x="194609" y="534006"/>
                    <a:pt x="192483" y="535806"/>
                    <a:pt x="191066" y="534726"/>
                  </a:cubicBezTo>
                  <a:cubicBezTo>
                    <a:pt x="166978" y="508806"/>
                    <a:pt x="152100" y="476047"/>
                    <a:pt x="154580" y="440048"/>
                  </a:cubicBezTo>
                  <a:close/>
                  <a:moveTo>
                    <a:pt x="518715" y="428635"/>
                  </a:moveTo>
                  <a:cubicBezTo>
                    <a:pt x="519796" y="442653"/>
                    <a:pt x="517635" y="458109"/>
                    <a:pt x="511870" y="474643"/>
                  </a:cubicBezTo>
                  <a:cubicBezTo>
                    <a:pt x="496379" y="517775"/>
                    <a:pt x="463235" y="549405"/>
                    <a:pt x="420363" y="565220"/>
                  </a:cubicBezTo>
                  <a:cubicBezTo>
                    <a:pt x="394064" y="574925"/>
                    <a:pt x="367044" y="580676"/>
                    <a:pt x="339303" y="583192"/>
                  </a:cubicBezTo>
                  <a:cubicBezTo>
                    <a:pt x="333179" y="583551"/>
                    <a:pt x="325253" y="597569"/>
                    <a:pt x="321290" y="601523"/>
                  </a:cubicBezTo>
                  <a:cubicBezTo>
                    <a:pt x="314084" y="607633"/>
                    <a:pt x="305438" y="610868"/>
                    <a:pt x="296792" y="613025"/>
                  </a:cubicBezTo>
                  <a:cubicBezTo>
                    <a:pt x="291748" y="614822"/>
                    <a:pt x="289586" y="608352"/>
                    <a:pt x="293189" y="605477"/>
                  </a:cubicBezTo>
                  <a:cubicBezTo>
                    <a:pt x="305078" y="583192"/>
                    <a:pt x="301115" y="572409"/>
                    <a:pt x="282021" y="573128"/>
                  </a:cubicBezTo>
                  <a:cubicBezTo>
                    <a:pt x="280220" y="573128"/>
                    <a:pt x="279499" y="572049"/>
                    <a:pt x="278778" y="571330"/>
                  </a:cubicBezTo>
                  <a:cubicBezTo>
                    <a:pt x="249597" y="569893"/>
                    <a:pt x="224378" y="557312"/>
                    <a:pt x="204564" y="537903"/>
                  </a:cubicBezTo>
                  <a:cubicBezTo>
                    <a:pt x="204204" y="584270"/>
                    <a:pt x="222937" y="633513"/>
                    <a:pt x="269412" y="651844"/>
                  </a:cubicBezTo>
                  <a:cubicBezTo>
                    <a:pt x="319849" y="672332"/>
                    <a:pt x="367044" y="670894"/>
                    <a:pt x="420363" y="670894"/>
                  </a:cubicBezTo>
                  <a:cubicBezTo>
                    <a:pt x="423245" y="670894"/>
                    <a:pt x="425767" y="672691"/>
                    <a:pt x="426848" y="675567"/>
                  </a:cubicBezTo>
                  <a:cubicBezTo>
                    <a:pt x="432612" y="691022"/>
                    <a:pt x="452427" y="697852"/>
                    <a:pt x="462154" y="702884"/>
                  </a:cubicBezTo>
                  <a:cubicBezTo>
                    <a:pt x="461794" y="702165"/>
                    <a:pt x="461794" y="701446"/>
                    <a:pt x="461794" y="700727"/>
                  </a:cubicBezTo>
                  <a:cubicBezTo>
                    <a:pt x="459272" y="696054"/>
                    <a:pt x="452066" y="683474"/>
                    <a:pt x="449905" y="675926"/>
                  </a:cubicBezTo>
                  <a:cubicBezTo>
                    <a:pt x="449545" y="675207"/>
                    <a:pt x="449184" y="673770"/>
                    <a:pt x="449545" y="673051"/>
                  </a:cubicBezTo>
                  <a:cubicBezTo>
                    <a:pt x="449545" y="673051"/>
                    <a:pt x="449545" y="673051"/>
                    <a:pt x="449545" y="672691"/>
                  </a:cubicBezTo>
                  <a:cubicBezTo>
                    <a:pt x="449545" y="670175"/>
                    <a:pt x="450986" y="668378"/>
                    <a:pt x="454228" y="668019"/>
                  </a:cubicBezTo>
                  <a:cubicBezTo>
                    <a:pt x="512591" y="663705"/>
                    <a:pt x="572395" y="616979"/>
                    <a:pt x="574196" y="554796"/>
                  </a:cubicBezTo>
                  <a:cubicBezTo>
                    <a:pt x="575277" y="501600"/>
                    <a:pt x="557264" y="462781"/>
                    <a:pt x="518715" y="428635"/>
                  </a:cubicBezTo>
                  <a:close/>
                  <a:moveTo>
                    <a:pt x="308939" y="411816"/>
                  </a:moveTo>
                  <a:cubicBezTo>
                    <a:pt x="316489" y="413316"/>
                    <a:pt x="324309" y="416227"/>
                    <a:pt x="333836" y="416045"/>
                  </a:cubicBezTo>
                  <a:cubicBezTo>
                    <a:pt x="356846" y="415317"/>
                    <a:pt x="379855" y="408041"/>
                    <a:pt x="402505" y="414953"/>
                  </a:cubicBezTo>
                  <a:cubicBezTo>
                    <a:pt x="405741" y="416045"/>
                    <a:pt x="404303" y="420411"/>
                    <a:pt x="401067" y="420047"/>
                  </a:cubicBezTo>
                  <a:cubicBezTo>
                    <a:pt x="379855" y="416045"/>
                    <a:pt x="360441" y="421138"/>
                    <a:pt x="339229" y="421138"/>
                  </a:cubicBezTo>
                  <a:cubicBezTo>
                    <a:pt x="322691" y="421502"/>
                    <a:pt x="302198" y="409496"/>
                    <a:pt x="287458" y="418955"/>
                  </a:cubicBezTo>
                  <a:cubicBezTo>
                    <a:pt x="285660" y="420047"/>
                    <a:pt x="283863" y="417136"/>
                    <a:pt x="285660" y="416045"/>
                  </a:cubicBezTo>
                  <a:cubicBezTo>
                    <a:pt x="294109" y="410224"/>
                    <a:pt x="301389" y="410315"/>
                    <a:pt x="308939" y="411816"/>
                  </a:cubicBezTo>
                  <a:close/>
                  <a:moveTo>
                    <a:pt x="327775" y="309303"/>
                  </a:moveTo>
                  <a:cubicBezTo>
                    <a:pt x="257883" y="311819"/>
                    <a:pt x="170699" y="351716"/>
                    <a:pt x="170339" y="431870"/>
                  </a:cubicBezTo>
                  <a:cubicBezTo>
                    <a:pt x="169618" y="497646"/>
                    <a:pt x="212850" y="559829"/>
                    <a:pt x="279139" y="566298"/>
                  </a:cubicBezTo>
                  <a:cubicBezTo>
                    <a:pt x="279859" y="565939"/>
                    <a:pt x="280580" y="565220"/>
                    <a:pt x="281661" y="565220"/>
                  </a:cubicBezTo>
                  <a:cubicBezTo>
                    <a:pt x="284903" y="565579"/>
                    <a:pt x="287425" y="565939"/>
                    <a:pt x="290307" y="567017"/>
                  </a:cubicBezTo>
                  <a:cubicBezTo>
                    <a:pt x="291027" y="567017"/>
                    <a:pt x="291748" y="567017"/>
                    <a:pt x="292108" y="567017"/>
                  </a:cubicBezTo>
                  <a:cubicBezTo>
                    <a:pt x="293189" y="567017"/>
                    <a:pt x="293910" y="567736"/>
                    <a:pt x="293910" y="568095"/>
                  </a:cubicBezTo>
                  <a:cubicBezTo>
                    <a:pt x="307600" y="573487"/>
                    <a:pt x="314084" y="586427"/>
                    <a:pt x="308680" y="599007"/>
                  </a:cubicBezTo>
                  <a:cubicBezTo>
                    <a:pt x="316967" y="594334"/>
                    <a:pt x="323812" y="587864"/>
                    <a:pt x="327414" y="578160"/>
                  </a:cubicBezTo>
                  <a:cubicBezTo>
                    <a:pt x="328135" y="576003"/>
                    <a:pt x="329576" y="574925"/>
                    <a:pt x="331737" y="574565"/>
                  </a:cubicBezTo>
                  <a:cubicBezTo>
                    <a:pt x="411717" y="567736"/>
                    <a:pt x="517274" y="526761"/>
                    <a:pt x="508268" y="428276"/>
                  </a:cubicBezTo>
                  <a:cubicBezTo>
                    <a:pt x="501062" y="345965"/>
                    <a:pt x="400188" y="306787"/>
                    <a:pt x="327775" y="309303"/>
                  </a:cubicBezTo>
                  <a:close/>
                  <a:moveTo>
                    <a:pt x="360559" y="302474"/>
                  </a:moveTo>
                  <a:cubicBezTo>
                    <a:pt x="427568" y="311460"/>
                    <a:pt x="506827" y="352795"/>
                    <a:pt x="517635" y="419649"/>
                  </a:cubicBezTo>
                  <a:cubicBezTo>
                    <a:pt x="568792" y="454155"/>
                    <a:pt x="599415" y="511664"/>
                    <a:pt x="583203" y="574565"/>
                  </a:cubicBezTo>
                  <a:cubicBezTo>
                    <a:pt x="568792" y="633153"/>
                    <a:pt x="516914" y="673051"/>
                    <a:pt x="457470" y="678442"/>
                  </a:cubicBezTo>
                  <a:lnTo>
                    <a:pt x="471521" y="704321"/>
                  </a:lnTo>
                  <a:cubicBezTo>
                    <a:pt x="473322" y="706119"/>
                    <a:pt x="472241" y="710432"/>
                    <a:pt x="469359" y="710072"/>
                  </a:cubicBezTo>
                  <a:cubicBezTo>
                    <a:pt x="458191" y="709353"/>
                    <a:pt x="449545" y="705759"/>
                    <a:pt x="436935" y="696773"/>
                  </a:cubicBezTo>
                  <a:cubicBezTo>
                    <a:pt x="423966" y="687787"/>
                    <a:pt x="425407" y="682037"/>
                    <a:pt x="407033" y="682037"/>
                  </a:cubicBezTo>
                  <a:cubicBezTo>
                    <a:pt x="361639" y="682037"/>
                    <a:pt x="316606" y="681677"/>
                    <a:pt x="273735" y="666581"/>
                  </a:cubicBezTo>
                  <a:cubicBezTo>
                    <a:pt x="216092" y="646812"/>
                    <a:pt x="192675" y="588943"/>
                    <a:pt x="199520" y="532152"/>
                  </a:cubicBezTo>
                  <a:cubicBezTo>
                    <a:pt x="172500" y="502678"/>
                    <a:pt x="158450" y="460625"/>
                    <a:pt x="163494" y="420728"/>
                  </a:cubicBezTo>
                  <a:cubicBezTo>
                    <a:pt x="174662" y="331228"/>
                    <a:pt x="280940" y="291691"/>
                    <a:pt x="360559" y="302474"/>
                  </a:cubicBezTo>
                  <a:close/>
                  <a:moveTo>
                    <a:pt x="348713" y="291995"/>
                  </a:moveTo>
                  <a:cubicBezTo>
                    <a:pt x="387727" y="293777"/>
                    <a:pt x="427597" y="309588"/>
                    <a:pt x="458794" y="330041"/>
                  </a:cubicBezTo>
                  <a:cubicBezTo>
                    <a:pt x="461305" y="331476"/>
                    <a:pt x="458794" y="335782"/>
                    <a:pt x="456284" y="334347"/>
                  </a:cubicBezTo>
                  <a:cubicBezTo>
                    <a:pt x="434410" y="319994"/>
                    <a:pt x="410026" y="308870"/>
                    <a:pt x="383849" y="302770"/>
                  </a:cubicBezTo>
                  <a:cubicBezTo>
                    <a:pt x="359465" y="297388"/>
                    <a:pt x="335798" y="297747"/>
                    <a:pt x="310697" y="297388"/>
                  </a:cubicBezTo>
                  <a:cubicBezTo>
                    <a:pt x="309621" y="297388"/>
                    <a:pt x="309263" y="295594"/>
                    <a:pt x="310339" y="295235"/>
                  </a:cubicBezTo>
                  <a:cubicBezTo>
                    <a:pt x="322800" y="292365"/>
                    <a:pt x="335709" y="291400"/>
                    <a:pt x="348713" y="291995"/>
                  </a:cubicBezTo>
                  <a:close/>
                  <a:moveTo>
                    <a:pt x="336464" y="284852"/>
                  </a:moveTo>
                  <a:cubicBezTo>
                    <a:pt x="369614" y="278991"/>
                    <a:pt x="414294" y="288882"/>
                    <a:pt x="440957" y="309764"/>
                  </a:cubicBezTo>
                  <a:cubicBezTo>
                    <a:pt x="443840" y="311962"/>
                    <a:pt x="440957" y="316724"/>
                    <a:pt x="438435" y="314526"/>
                  </a:cubicBezTo>
                  <a:cubicBezTo>
                    <a:pt x="412492" y="294377"/>
                    <a:pt x="368533" y="284486"/>
                    <a:pt x="336464" y="287783"/>
                  </a:cubicBezTo>
                  <a:cubicBezTo>
                    <a:pt x="335023" y="287783"/>
                    <a:pt x="334663" y="285585"/>
                    <a:pt x="336464" y="284852"/>
                  </a:cubicBezTo>
                  <a:close/>
                  <a:moveTo>
                    <a:pt x="101457" y="109484"/>
                  </a:moveTo>
                  <a:cubicBezTo>
                    <a:pt x="110043" y="109484"/>
                    <a:pt x="118629" y="109484"/>
                    <a:pt x="127215" y="109841"/>
                  </a:cubicBezTo>
                  <a:cubicBezTo>
                    <a:pt x="127930" y="109841"/>
                    <a:pt x="127930" y="110910"/>
                    <a:pt x="127215" y="110910"/>
                  </a:cubicBezTo>
                  <a:cubicBezTo>
                    <a:pt x="118629" y="111622"/>
                    <a:pt x="110043" y="111979"/>
                    <a:pt x="101457" y="112335"/>
                  </a:cubicBezTo>
                  <a:cubicBezTo>
                    <a:pt x="94660" y="112335"/>
                    <a:pt x="87505" y="111979"/>
                    <a:pt x="81065" y="113404"/>
                  </a:cubicBezTo>
                  <a:cubicBezTo>
                    <a:pt x="81423" y="129085"/>
                    <a:pt x="81781" y="144409"/>
                    <a:pt x="81781" y="160090"/>
                  </a:cubicBezTo>
                  <a:cubicBezTo>
                    <a:pt x="81781" y="161159"/>
                    <a:pt x="79992" y="161159"/>
                    <a:pt x="79634" y="160090"/>
                  </a:cubicBezTo>
                  <a:cubicBezTo>
                    <a:pt x="79277" y="144409"/>
                    <a:pt x="78561" y="128729"/>
                    <a:pt x="78561" y="113404"/>
                  </a:cubicBezTo>
                  <a:cubicBezTo>
                    <a:pt x="77488" y="112335"/>
                    <a:pt x="77488" y="110910"/>
                    <a:pt x="79277" y="110910"/>
                  </a:cubicBezTo>
                  <a:cubicBezTo>
                    <a:pt x="86432" y="109128"/>
                    <a:pt x="93944" y="109841"/>
                    <a:pt x="101457" y="109484"/>
                  </a:cubicBezTo>
                  <a:close/>
                  <a:moveTo>
                    <a:pt x="152600" y="102778"/>
                  </a:moveTo>
                  <a:cubicBezTo>
                    <a:pt x="153325" y="102778"/>
                    <a:pt x="153325" y="104204"/>
                    <a:pt x="152600" y="104204"/>
                  </a:cubicBezTo>
                  <a:cubicBezTo>
                    <a:pt x="126851" y="106343"/>
                    <a:pt x="100739" y="107413"/>
                    <a:pt x="74627" y="108126"/>
                  </a:cubicBezTo>
                  <a:cubicBezTo>
                    <a:pt x="75715" y="115257"/>
                    <a:pt x="74990" y="122745"/>
                    <a:pt x="74990" y="129519"/>
                  </a:cubicBezTo>
                  <a:cubicBezTo>
                    <a:pt x="74627" y="142711"/>
                    <a:pt x="76078" y="155904"/>
                    <a:pt x="74627" y="168740"/>
                  </a:cubicBezTo>
                  <a:cubicBezTo>
                    <a:pt x="74627" y="169096"/>
                    <a:pt x="74265" y="169096"/>
                    <a:pt x="74265" y="168740"/>
                  </a:cubicBezTo>
                  <a:cubicBezTo>
                    <a:pt x="73177" y="155904"/>
                    <a:pt x="72451" y="142711"/>
                    <a:pt x="72451" y="129519"/>
                  </a:cubicBezTo>
                  <a:cubicBezTo>
                    <a:pt x="72451" y="122745"/>
                    <a:pt x="71001" y="115257"/>
                    <a:pt x="71726" y="108126"/>
                  </a:cubicBezTo>
                  <a:cubicBezTo>
                    <a:pt x="69550" y="108126"/>
                    <a:pt x="69550" y="104561"/>
                    <a:pt x="71726" y="104561"/>
                  </a:cubicBezTo>
                  <a:cubicBezTo>
                    <a:pt x="98563" y="103847"/>
                    <a:pt x="125763" y="103491"/>
                    <a:pt x="152600" y="102778"/>
                  </a:cubicBezTo>
                  <a:close/>
                  <a:moveTo>
                    <a:pt x="660385" y="101191"/>
                  </a:moveTo>
                  <a:cubicBezTo>
                    <a:pt x="662914" y="101191"/>
                    <a:pt x="662914" y="105159"/>
                    <a:pt x="660385" y="105159"/>
                  </a:cubicBezTo>
                  <a:cubicBezTo>
                    <a:pt x="635094" y="105953"/>
                    <a:pt x="609804" y="107540"/>
                    <a:pt x="584513" y="107144"/>
                  </a:cubicBezTo>
                  <a:cubicBezTo>
                    <a:pt x="558862" y="106747"/>
                    <a:pt x="533210" y="106747"/>
                    <a:pt x="507197" y="108731"/>
                  </a:cubicBezTo>
                  <a:cubicBezTo>
                    <a:pt x="506474" y="108731"/>
                    <a:pt x="506113" y="106747"/>
                    <a:pt x="506836" y="106747"/>
                  </a:cubicBezTo>
                  <a:cubicBezTo>
                    <a:pt x="532849" y="102381"/>
                    <a:pt x="558862" y="103175"/>
                    <a:pt x="584513" y="103572"/>
                  </a:cubicBezTo>
                  <a:cubicBezTo>
                    <a:pt x="609804" y="103572"/>
                    <a:pt x="635094" y="101984"/>
                    <a:pt x="660385" y="101191"/>
                  </a:cubicBezTo>
                  <a:close/>
                  <a:moveTo>
                    <a:pt x="661991" y="93253"/>
                  </a:moveTo>
                  <a:cubicBezTo>
                    <a:pt x="664504" y="93253"/>
                    <a:pt x="664504" y="96838"/>
                    <a:pt x="661991" y="96838"/>
                  </a:cubicBezTo>
                  <a:cubicBezTo>
                    <a:pt x="591990" y="97913"/>
                    <a:pt x="521629" y="104007"/>
                    <a:pt x="451627" y="101856"/>
                  </a:cubicBezTo>
                  <a:cubicBezTo>
                    <a:pt x="450550" y="101498"/>
                    <a:pt x="450550" y="100422"/>
                    <a:pt x="451627" y="100064"/>
                  </a:cubicBezTo>
                  <a:cubicBezTo>
                    <a:pt x="486448" y="97913"/>
                    <a:pt x="521270" y="97913"/>
                    <a:pt x="556091" y="96838"/>
                  </a:cubicBezTo>
                  <a:cubicBezTo>
                    <a:pt x="591631" y="95404"/>
                    <a:pt x="626811" y="93970"/>
                    <a:pt x="661991" y="93253"/>
                  </a:cubicBezTo>
                  <a:close/>
                  <a:moveTo>
                    <a:pt x="657850" y="90570"/>
                  </a:moveTo>
                  <a:cubicBezTo>
                    <a:pt x="500488" y="97413"/>
                    <a:pt x="229336" y="97773"/>
                    <a:pt x="74495" y="101374"/>
                  </a:cubicBezTo>
                  <a:lnTo>
                    <a:pt x="74134" y="101374"/>
                  </a:lnTo>
                  <a:cubicBezTo>
                    <a:pt x="71614" y="101374"/>
                    <a:pt x="68373" y="101734"/>
                    <a:pt x="67653" y="104975"/>
                  </a:cubicBezTo>
                  <a:cubicBezTo>
                    <a:pt x="66572" y="107856"/>
                    <a:pt x="66933" y="108937"/>
                    <a:pt x="66572" y="111818"/>
                  </a:cubicBezTo>
                  <a:cubicBezTo>
                    <a:pt x="68373" y="220577"/>
                    <a:pt x="75215" y="382636"/>
                    <a:pt x="75575" y="437736"/>
                  </a:cubicBezTo>
                  <a:cubicBezTo>
                    <a:pt x="75935" y="492836"/>
                    <a:pt x="79176" y="549736"/>
                    <a:pt x="78096" y="605196"/>
                  </a:cubicBezTo>
                  <a:cubicBezTo>
                    <a:pt x="77015" y="666059"/>
                    <a:pt x="79896" y="688027"/>
                    <a:pt x="78816" y="748889"/>
                  </a:cubicBezTo>
                  <a:cubicBezTo>
                    <a:pt x="77735" y="805789"/>
                    <a:pt x="78456" y="890420"/>
                    <a:pt x="79896" y="956684"/>
                  </a:cubicBezTo>
                  <a:cubicBezTo>
                    <a:pt x="79896" y="957404"/>
                    <a:pt x="79896" y="958485"/>
                    <a:pt x="79536" y="959205"/>
                  </a:cubicBezTo>
                  <a:cubicBezTo>
                    <a:pt x="79176" y="961726"/>
                    <a:pt x="78816" y="964247"/>
                    <a:pt x="81336" y="966768"/>
                  </a:cubicBezTo>
                  <a:cubicBezTo>
                    <a:pt x="82417" y="967848"/>
                    <a:pt x="83857" y="968208"/>
                    <a:pt x="86018" y="968208"/>
                  </a:cubicBezTo>
                  <a:cubicBezTo>
                    <a:pt x="86378" y="968208"/>
                    <a:pt x="86738" y="968208"/>
                    <a:pt x="87458" y="968208"/>
                  </a:cubicBezTo>
                  <a:cubicBezTo>
                    <a:pt x="88538" y="968568"/>
                    <a:pt x="89979" y="968568"/>
                    <a:pt x="91059" y="968928"/>
                  </a:cubicBezTo>
                  <a:cubicBezTo>
                    <a:pt x="92859" y="968928"/>
                    <a:pt x="94660" y="968928"/>
                    <a:pt x="96100" y="969649"/>
                  </a:cubicBezTo>
                  <a:cubicBezTo>
                    <a:pt x="115906" y="971089"/>
                    <a:pt x="136791" y="969289"/>
                    <a:pt x="156236" y="969649"/>
                  </a:cubicBezTo>
                  <a:cubicBezTo>
                    <a:pt x="180003" y="969649"/>
                    <a:pt x="203049" y="970009"/>
                    <a:pt x="226455" y="970009"/>
                  </a:cubicBezTo>
                  <a:cubicBezTo>
                    <a:pt x="276148" y="969649"/>
                    <a:pt x="325842" y="968208"/>
                    <a:pt x="375535" y="967488"/>
                  </a:cubicBezTo>
                  <a:cubicBezTo>
                    <a:pt x="474921" y="965687"/>
                    <a:pt x="573588" y="957044"/>
                    <a:pt x="672614" y="959205"/>
                  </a:cubicBezTo>
                  <a:cubicBezTo>
                    <a:pt x="672974" y="959205"/>
                    <a:pt x="672974" y="959205"/>
                    <a:pt x="673334" y="959205"/>
                  </a:cubicBezTo>
                  <a:cubicBezTo>
                    <a:pt x="678016" y="959205"/>
                    <a:pt x="683057" y="960285"/>
                    <a:pt x="686298" y="956684"/>
                  </a:cubicBezTo>
                  <a:cubicBezTo>
                    <a:pt x="689179" y="953443"/>
                    <a:pt x="689539" y="950922"/>
                    <a:pt x="689539" y="946600"/>
                  </a:cubicBezTo>
                  <a:cubicBezTo>
                    <a:pt x="687378" y="891861"/>
                    <a:pt x="684137" y="667860"/>
                    <a:pt x="682697" y="616721"/>
                  </a:cubicBezTo>
                  <a:cubicBezTo>
                    <a:pt x="681256" y="558379"/>
                    <a:pt x="679456" y="500038"/>
                    <a:pt x="677655" y="441337"/>
                  </a:cubicBezTo>
                  <a:cubicBezTo>
                    <a:pt x="676215" y="382276"/>
                    <a:pt x="676215" y="323575"/>
                    <a:pt x="677295" y="264153"/>
                  </a:cubicBezTo>
                  <a:cubicBezTo>
                    <a:pt x="678736" y="211574"/>
                    <a:pt x="679096" y="158995"/>
                    <a:pt x="673334" y="106416"/>
                  </a:cubicBezTo>
                  <a:cubicBezTo>
                    <a:pt x="672254" y="102815"/>
                    <a:pt x="673694" y="95612"/>
                    <a:pt x="670454" y="93451"/>
                  </a:cubicBezTo>
                  <a:cubicBezTo>
                    <a:pt x="668293" y="91290"/>
                    <a:pt x="665772" y="90570"/>
                    <a:pt x="663252" y="90570"/>
                  </a:cubicBezTo>
                  <a:cubicBezTo>
                    <a:pt x="662171" y="90570"/>
                    <a:pt x="661091" y="90570"/>
                    <a:pt x="660011" y="90570"/>
                  </a:cubicBezTo>
                  <a:cubicBezTo>
                    <a:pt x="659651" y="90570"/>
                    <a:pt x="659291" y="90570"/>
                    <a:pt x="658570" y="90570"/>
                  </a:cubicBezTo>
                  <a:cubicBezTo>
                    <a:pt x="658210" y="90570"/>
                    <a:pt x="658210" y="90570"/>
                    <a:pt x="657850" y="90570"/>
                  </a:cubicBezTo>
                  <a:close/>
                  <a:moveTo>
                    <a:pt x="663612" y="83728"/>
                  </a:moveTo>
                  <a:lnTo>
                    <a:pt x="663972" y="84088"/>
                  </a:lnTo>
                  <a:cubicBezTo>
                    <a:pt x="669013" y="83728"/>
                    <a:pt x="674055" y="84088"/>
                    <a:pt x="677655" y="87329"/>
                  </a:cubicBezTo>
                  <a:cubicBezTo>
                    <a:pt x="681977" y="90930"/>
                    <a:pt x="682337" y="94892"/>
                    <a:pt x="683057" y="99573"/>
                  </a:cubicBezTo>
                  <a:cubicBezTo>
                    <a:pt x="683057" y="99934"/>
                    <a:pt x="683417" y="100654"/>
                    <a:pt x="683417" y="101014"/>
                  </a:cubicBezTo>
                  <a:cubicBezTo>
                    <a:pt x="689539" y="155394"/>
                    <a:pt x="688818" y="209773"/>
                    <a:pt x="687018" y="264153"/>
                  </a:cubicBezTo>
                  <a:cubicBezTo>
                    <a:pt x="685938" y="303047"/>
                    <a:pt x="685578" y="341581"/>
                    <a:pt x="685938" y="380475"/>
                  </a:cubicBezTo>
                  <a:cubicBezTo>
                    <a:pt x="688098" y="374713"/>
                    <a:pt x="692780" y="369311"/>
                    <a:pt x="696741" y="364629"/>
                  </a:cubicBezTo>
                  <a:cubicBezTo>
                    <a:pt x="702502" y="357787"/>
                    <a:pt x="708624" y="351305"/>
                    <a:pt x="714745" y="344822"/>
                  </a:cubicBezTo>
                  <a:cubicBezTo>
                    <a:pt x="715826" y="344102"/>
                    <a:pt x="717266" y="345182"/>
                    <a:pt x="716186" y="346263"/>
                  </a:cubicBezTo>
                  <a:cubicBezTo>
                    <a:pt x="710064" y="352745"/>
                    <a:pt x="703942" y="359227"/>
                    <a:pt x="698901" y="366430"/>
                  </a:cubicBezTo>
                  <a:cubicBezTo>
                    <a:pt x="694580" y="372192"/>
                    <a:pt x="691339" y="379395"/>
                    <a:pt x="686298" y="384437"/>
                  </a:cubicBezTo>
                  <a:cubicBezTo>
                    <a:pt x="685938" y="384437"/>
                    <a:pt x="685938" y="384437"/>
                    <a:pt x="685938" y="384437"/>
                  </a:cubicBezTo>
                  <a:cubicBezTo>
                    <a:pt x="685938" y="389838"/>
                    <a:pt x="685938" y="394880"/>
                    <a:pt x="685938" y="400282"/>
                  </a:cubicBezTo>
                  <a:cubicBezTo>
                    <a:pt x="696380" y="386957"/>
                    <a:pt x="707183" y="374353"/>
                    <a:pt x="717266" y="361028"/>
                  </a:cubicBezTo>
                  <a:cubicBezTo>
                    <a:pt x="717986" y="359948"/>
                    <a:pt x="719787" y="360668"/>
                    <a:pt x="719067" y="362108"/>
                  </a:cubicBezTo>
                  <a:cubicBezTo>
                    <a:pt x="708624" y="376874"/>
                    <a:pt x="698181" y="392359"/>
                    <a:pt x="685938" y="406044"/>
                  </a:cubicBezTo>
                  <a:cubicBezTo>
                    <a:pt x="685938" y="410726"/>
                    <a:pt x="685938" y="415768"/>
                    <a:pt x="686298" y="420810"/>
                  </a:cubicBezTo>
                  <a:cubicBezTo>
                    <a:pt x="690979" y="413967"/>
                    <a:pt x="696380" y="407125"/>
                    <a:pt x="701782" y="400642"/>
                  </a:cubicBezTo>
                  <a:cubicBezTo>
                    <a:pt x="707543" y="393440"/>
                    <a:pt x="715105" y="386597"/>
                    <a:pt x="720507" y="379035"/>
                  </a:cubicBezTo>
                  <a:cubicBezTo>
                    <a:pt x="720867" y="377594"/>
                    <a:pt x="722667" y="378674"/>
                    <a:pt x="721947" y="379755"/>
                  </a:cubicBezTo>
                  <a:cubicBezTo>
                    <a:pt x="716906" y="388038"/>
                    <a:pt x="709704" y="394520"/>
                    <a:pt x="703942" y="402083"/>
                  </a:cubicBezTo>
                  <a:cubicBezTo>
                    <a:pt x="698901" y="409286"/>
                    <a:pt x="693140" y="416488"/>
                    <a:pt x="688458" y="424051"/>
                  </a:cubicBezTo>
                  <a:cubicBezTo>
                    <a:pt x="687738" y="424771"/>
                    <a:pt x="687018" y="425131"/>
                    <a:pt x="686298" y="424771"/>
                  </a:cubicBezTo>
                  <a:cubicBezTo>
                    <a:pt x="686298" y="427652"/>
                    <a:pt x="686298" y="430893"/>
                    <a:pt x="686298" y="433774"/>
                  </a:cubicBezTo>
                  <a:cubicBezTo>
                    <a:pt x="686298" y="434855"/>
                    <a:pt x="686658" y="436295"/>
                    <a:pt x="686658" y="437376"/>
                  </a:cubicBezTo>
                  <a:cubicBezTo>
                    <a:pt x="697821" y="422250"/>
                    <a:pt x="712585" y="409646"/>
                    <a:pt x="722307" y="393440"/>
                  </a:cubicBezTo>
                  <a:cubicBezTo>
                    <a:pt x="723388" y="392359"/>
                    <a:pt x="724828" y="393440"/>
                    <a:pt x="724468" y="394520"/>
                  </a:cubicBezTo>
                  <a:cubicBezTo>
                    <a:pt x="713665" y="412527"/>
                    <a:pt x="697821" y="426212"/>
                    <a:pt x="686658" y="443498"/>
                  </a:cubicBezTo>
                  <a:cubicBezTo>
                    <a:pt x="686658" y="448540"/>
                    <a:pt x="686658" y="453221"/>
                    <a:pt x="687018" y="457903"/>
                  </a:cubicBezTo>
                  <a:cubicBezTo>
                    <a:pt x="696741" y="444218"/>
                    <a:pt x="710064" y="433414"/>
                    <a:pt x="720507" y="419729"/>
                  </a:cubicBezTo>
                  <a:cubicBezTo>
                    <a:pt x="720867" y="419009"/>
                    <a:pt x="722307" y="419729"/>
                    <a:pt x="721947" y="420450"/>
                  </a:cubicBezTo>
                  <a:cubicBezTo>
                    <a:pt x="711865" y="435215"/>
                    <a:pt x="697821" y="446379"/>
                    <a:pt x="688458" y="461865"/>
                  </a:cubicBezTo>
                  <a:cubicBezTo>
                    <a:pt x="688098" y="462585"/>
                    <a:pt x="687738" y="462585"/>
                    <a:pt x="687018" y="462585"/>
                  </a:cubicBezTo>
                  <a:cubicBezTo>
                    <a:pt x="687018" y="466546"/>
                    <a:pt x="687018" y="470508"/>
                    <a:pt x="687378" y="474469"/>
                  </a:cubicBezTo>
                  <a:cubicBezTo>
                    <a:pt x="690259" y="471228"/>
                    <a:pt x="693140" y="468707"/>
                    <a:pt x="695660" y="465826"/>
                  </a:cubicBezTo>
                  <a:cubicBezTo>
                    <a:pt x="699261" y="461144"/>
                    <a:pt x="703222" y="456463"/>
                    <a:pt x="707183" y="451781"/>
                  </a:cubicBezTo>
                  <a:cubicBezTo>
                    <a:pt x="710424" y="447819"/>
                    <a:pt x="714385" y="444218"/>
                    <a:pt x="716906" y="439176"/>
                  </a:cubicBezTo>
                  <a:cubicBezTo>
                    <a:pt x="717266" y="438456"/>
                    <a:pt x="719067" y="439176"/>
                    <a:pt x="718706" y="440257"/>
                  </a:cubicBezTo>
                  <a:cubicBezTo>
                    <a:pt x="717266" y="444218"/>
                    <a:pt x="714745" y="446379"/>
                    <a:pt x="712585" y="449620"/>
                  </a:cubicBezTo>
                  <a:cubicBezTo>
                    <a:pt x="708264" y="455022"/>
                    <a:pt x="704303" y="460424"/>
                    <a:pt x="700342" y="465466"/>
                  </a:cubicBezTo>
                  <a:cubicBezTo>
                    <a:pt x="696380" y="470508"/>
                    <a:pt x="692059" y="476990"/>
                    <a:pt x="687378" y="481312"/>
                  </a:cubicBezTo>
                  <a:cubicBezTo>
                    <a:pt x="687738" y="484553"/>
                    <a:pt x="687738" y="487434"/>
                    <a:pt x="687738" y="490675"/>
                  </a:cubicBezTo>
                  <a:cubicBezTo>
                    <a:pt x="690979" y="485273"/>
                    <a:pt x="695300" y="480231"/>
                    <a:pt x="699261" y="475549"/>
                  </a:cubicBezTo>
                  <a:cubicBezTo>
                    <a:pt x="705383" y="469787"/>
                    <a:pt x="711144" y="463665"/>
                    <a:pt x="714745" y="455742"/>
                  </a:cubicBezTo>
                  <a:cubicBezTo>
                    <a:pt x="715466" y="455022"/>
                    <a:pt x="716906" y="455742"/>
                    <a:pt x="716186" y="456823"/>
                  </a:cubicBezTo>
                  <a:cubicBezTo>
                    <a:pt x="713305" y="462945"/>
                    <a:pt x="708624" y="468347"/>
                    <a:pt x="703942" y="473749"/>
                  </a:cubicBezTo>
                  <a:cubicBezTo>
                    <a:pt x="697821" y="480591"/>
                    <a:pt x="693140" y="488514"/>
                    <a:pt x="688098" y="496077"/>
                  </a:cubicBezTo>
                  <a:cubicBezTo>
                    <a:pt x="688098" y="496437"/>
                    <a:pt x="687738" y="496437"/>
                    <a:pt x="687738" y="496437"/>
                  </a:cubicBezTo>
                  <a:cubicBezTo>
                    <a:pt x="687738" y="501119"/>
                    <a:pt x="688098" y="505800"/>
                    <a:pt x="688098" y="510842"/>
                  </a:cubicBezTo>
                  <a:cubicBezTo>
                    <a:pt x="697101" y="500038"/>
                    <a:pt x="705743" y="489234"/>
                    <a:pt x="713305" y="477350"/>
                  </a:cubicBezTo>
                  <a:cubicBezTo>
                    <a:pt x="714025" y="476630"/>
                    <a:pt x="715826" y="477350"/>
                    <a:pt x="715105" y="478431"/>
                  </a:cubicBezTo>
                  <a:cubicBezTo>
                    <a:pt x="707183" y="491395"/>
                    <a:pt x="698181" y="504000"/>
                    <a:pt x="688458" y="515164"/>
                  </a:cubicBezTo>
                  <a:lnTo>
                    <a:pt x="688098" y="515524"/>
                  </a:lnTo>
                  <a:cubicBezTo>
                    <a:pt x="688098" y="519846"/>
                    <a:pt x="688458" y="524167"/>
                    <a:pt x="688458" y="528489"/>
                  </a:cubicBezTo>
                  <a:cubicBezTo>
                    <a:pt x="692780" y="522006"/>
                    <a:pt x="697821" y="515524"/>
                    <a:pt x="702502" y="509402"/>
                  </a:cubicBezTo>
                  <a:cubicBezTo>
                    <a:pt x="706463" y="504000"/>
                    <a:pt x="711865" y="498958"/>
                    <a:pt x="714745" y="492476"/>
                  </a:cubicBezTo>
                  <a:cubicBezTo>
                    <a:pt x="715105" y="491395"/>
                    <a:pt x="716906" y="492115"/>
                    <a:pt x="716546" y="493196"/>
                  </a:cubicBezTo>
                  <a:cubicBezTo>
                    <a:pt x="714025" y="500038"/>
                    <a:pt x="708984" y="505080"/>
                    <a:pt x="704663" y="510842"/>
                  </a:cubicBezTo>
                  <a:cubicBezTo>
                    <a:pt x="698901" y="518765"/>
                    <a:pt x="694220" y="527048"/>
                    <a:pt x="688458" y="535331"/>
                  </a:cubicBezTo>
                  <a:cubicBezTo>
                    <a:pt x="688458" y="538212"/>
                    <a:pt x="688818" y="541453"/>
                    <a:pt x="688818" y="545055"/>
                  </a:cubicBezTo>
                  <a:cubicBezTo>
                    <a:pt x="696380" y="532810"/>
                    <a:pt x="706823" y="523087"/>
                    <a:pt x="713665" y="510842"/>
                  </a:cubicBezTo>
                  <a:cubicBezTo>
                    <a:pt x="714385" y="509762"/>
                    <a:pt x="716186" y="510842"/>
                    <a:pt x="715466" y="511923"/>
                  </a:cubicBezTo>
                  <a:cubicBezTo>
                    <a:pt x="708264" y="525608"/>
                    <a:pt x="697461" y="536772"/>
                    <a:pt x="689899" y="550817"/>
                  </a:cubicBezTo>
                  <a:cubicBezTo>
                    <a:pt x="689539" y="551177"/>
                    <a:pt x="689179" y="551177"/>
                    <a:pt x="689179" y="551537"/>
                  </a:cubicBezTo>
                  <a:cubicBezTo>
                    <a:pt x="689179" y="554418"/>
                    <a:pt x="689179" y="557299"/>
                    <a:pt x="689179" y="559820"/>
                  </a:cubicBezTo>
                  <a:cubicBezTo>
                    <a:pt x="696741" y="549736"/>
                    <a:pt x="706463" y="540733"/>
                    <a:pt x="711144" y="528129"/>
                  </a:cubicBezTo>
                  <a:cubicBezTo>
                    <a:pt x="711865" y="526328"/>
                    <a:pt x="714745" y="527408"/>
                    <a:pt x="714025" y="529209"/>
                  </a:cubicBezTo>
                  <a:cubicBezTo>
                    <a:pt x="708984" y="543614"/>
                    <a:pt x="697461" y="554418"/>
                    <a:pt x="689179" y="567023"/>
                  </a:cubicBezTo>
                  <a:cubicBezTo>
                    <a:pt x="689539" y="570264"/>
                    <a:pt x="689539" y="573505"/>
                    <a:pt x="689539" y="576746"/>
                  </a:cubicBezTo>
                  <a:cubicBezTo>
                    <a:pt x="690259" y="576026"/>
                    <a:pt x="690979" y="574945"/>
                    <a:pt x="691699" y="574225"/>
                  </a:cubicBezTo>
                  <a:cubicBezTo>
                    <a:pt x="698541" y="565582"/>
                    <a:pt x="706103" y="557659"/>
                    <a:pt x="712225" y="548296"/>
                  </a:cubicBezTo>
                  <a:cubicBezTo>
                    <a:pt x="712585" y="547215"/>
                    <a:pt x="714025" y="547936"/>
                    <a:pt x="713665" y="549016"/>
                  </a:cubicBezTo>
                  <a:cubicBezTo>
                    <a:pt x="708264" y="561981"/>
                    <a:pt x="697461" y="571344"/>
                    <a:pt x="689539" y="583228"/>
                  </a:cubicBezTo>
                  <a:cubicBezTo>
                    <a:pt x="689899" y="588991"/>
                    <a:pt x="689899" y="594753"/>
                    <a:pt x="690259" y="600875"/>
                  </a:cubicBezTo>
                  <a:cubicBezTo>
                    <a:pt x="697461" y="587550"/>
                    <a:pt x="706823" y="575306"/>
                    <a:pt x="715105" y="562701"/>
                  </a:cubicBezTo>
                  <a:cubicBezTo>
                    <a:pt x="715826" y="561981"/>
                    <a:pt x="717626" y="562701"/>
                    <a:pt x="716906" y="564142"/>
                  </a:cubicBezTo>
                  <a:cubicBezTo>
                    <a:pt x="708264" y="578187"/>
                    <a:pt x="699261" y="592232"/>
                    <a:pt x="690619" y="606277"/>
                  </a:cubicBezTo>
                  <a:cubicBezTo>
                    <a:pt x="690619" y="606637"/>
                    <a:pt x="690259" y="606997"/>
                    <a:pt x="690259" y="606997"/>
                  </a:cubicBezTo>
                  <a:cubicBezTo>
                    <a:pt x="690259" y="607717"/>
                    <a:pt x="690259" y="608438"/>
                    <a:pt x="690259" y="609158"/>
                  </a:cubicBezTo>
                  <a:cubicBezTo>
                    <a:pt x="690259" y="611679"/>
                    <a:pt x="690259" y="614200"/>
                    <a:pt x="690259" y="617441"/>
                  </a:cubicBezTo>
                  <a:cubicBezTo>
                    <a:pt x="697461" y="605196"/>
                    <a:pt x="708624" y="594753"/>
                    <a:pt x="715466" y="582508"/>
                  </a:cubicBezTo>
                  <a:cubicBezTo>
                    <a:pt x="716186" y="581428"/>
                    <a:pt x="717626" y="582508"/>
                    <a:pt x="717266" y="583589"/>
                  </a:cubicBezTo>
                  <a:cubicBezTo>
                    <a:pt x="710424" y="598354"/>
                    <a:pt x="699261" y="610958"/>
                    <a:pt x="690619" y="624643"/>
                  </a:cubicBezTo>
                  <a:cubicBezTo>
                    <a:pt x="690619" y="629325"/>
                    <a:pt x="690619" y="634367"/>
                    <a:pt x="690619" y="639769"/>
                  </a:cubicBezTo>
                  <a:cubicBezTo>
                    <a:pt x="699981" y="627524"/>
                    <a:pt x="709704" y="616000"/>
                    <a:pt x="717266" y="602315"/>
                  </a:cubicBezTo>
                  <a:cubicBezTo>
                    <a:pt x="717986" y="601595"/>
                    <a:pt x="719787" y="602315"/>
                    <a:pt x="719067" y="603756"/>
                  </a:cubicBezTo>
                  <a:cubicBezTo>
                    <a:pt x="710784" y="618161"/>
                    <a:pt x="701062" y="632207"/>
                    <a:pt x="690979" y="645531"/>
                  </a:cubicBezTo>
                  <a:cubicBezTo>
                    <a:pt x="690979" y="650213"/>
                    <a:pt x="690979" y="654895"/>
                    <a:pt x="690979" y="659937"/>
                  </a:cubicBezTo>
                  <a:cubicBezTo>
                    <a:pt x="694220" y="655615"/>
                    <a:pt x="697461" y="650933"/>
                    <a:pt x="701062" y="646612"/>
                  </a:cubicBezTo>
                  <a:cubicBezTo>
                    <a:pt x="706103" y="639769"/>
                    <a:pt x="711865" y="633287"/>
                    <a:pt x="715826" y="626084"/>
                  </a:cubicBezTo>
                  <a:cubicBezTo>
                    <a:pt x="715826" y="625364"/>
                    <a:pt x="716906" y="625724"/>
                    <a:pt x="716906" y="626444"/>
                  </a:cubicBezTo>
                  <a:cubicBezTo>
                    <a:pt x="713305" y="634367"/>
                    <a:pt x="707543" y="640850"/>
                    <a:pt x="702502" y="648052"/>
                  </a:cubicBezTo>
                  <a:cubicBezTo>
                    <a:pt x="698541" y="653454"/>
                    <a:pt x="695660" y="659577"/>
                    <a:pt x="690979" y="664618"/>
                  </a:cubicBezTo>
                  <a:cubicBezTo>
                    <a:pt x="691339" y="668580"/>
                    <a:pt x="691339" y="672181"/>
                    <a:pt x="691339" y="676142"/>
                  </a:cubicBezTo>
                  <a:cubicBezTo>
                    <a:pt x="698901" y="664258"/>
                    <a:pt x="708984" y="653814"/>
                    <a:pt x="715105" y="641210"/>
                  </a:cubicBezTo>
                  <a:cubicBezTo>
                    <a:pt x="715826" y="639769"/>
                    <a:pt x="717626" y="640850"/>
                    <a:pt x="717266" y="642290"/>
                  </a:cubicBezTo>
                  <a:cubicBezTo>
                    <a:pt x="713665" y="649493"/>
                    <a:pt x="708624" y="656335"/>
                    <a:pt x="703942" y="662818"/>
                  </a:cubicBezTo>
                  <a:cubicBezTo>
                    <a:pt x="699261" y="668940"/>
                    <a:pt x="695660" y="675782"/>
                    <a:pt x="691699" y="682265"/>
                  </a:cubicBezTo>
                  <a:cubicBezTo>
                    <a:pt x="691699" y="685866"/>
                    <a:pt x="691699" y="689467"/>
                    <a:pt x="691699" y="693069"/>
                  </a:cubicBezTo>
                  <a:cubicBezTo>
                    <a:pt x="699261" y="681905"/>
                    <a:pt x="708264" y="672181"/>
                    <a:pt x="714025" y="660297"/>
                  </a:cubicBezTo>
                  <a:cubicBezTo>
                    <a:pt x="714745" y="659216"/>
                    <a:pt x="716186" y="659937"/>
                    <a:pt x="715826" y="661017"/>
                  </a:cubicBezTo>
                  <a:cubicBezTo>
                    <a:pt x="709704" y="674702"/>
                    <a:pt x="699981" y="686586"/>
                    <a:pt x="691699" y="699191"/>
                  </a:cubicBezTo>
                  <a:cubicBezTo>
                    <a:pt x="691699" y="703873"/>
                    <a:pt x="692059" y="708554"/>
                    <a:pt x="692059" y="713236"/>
                  </a:cubicBezTo>
                  <a:cubicBezTo>
                    <a:pt x="698541" y="701712"/>
                    <a:pt x="703942" y="689827"/>
                    <a:pt x="713305" y="679744"/>
                  </a:cubicBezTo>
                  <a:cubicBezTo>
                    <a:pt x="714025" y="678663"/>
                    <a:pt x="715826" y="680104"/>
                    <a:pt x="714745" y="681544"/>
                  </a:cubicBezTo>
                  <a:cubicBezTo>
                    <a:pt x="704663" y="693069"/>
                    <a:pt x="699621" y="707114"/>
                    <a:pt x="692059" y="719718"/>
                  </a:cubicBezTo>
                  <a:cubicBezTo>
                    <a:pt x="693500" y="806150"/>
                    <a:pt x="695300" y="912028"/>
                    <a:pt x="696380" y="946600"/>
                  </a:cubicBezTo>
                  <a:cubicBezTo>
                    <a:pt x="696380" y="946960"/>
                    <a:pt x="696020" y="946960"/>
                    <a:pt x="696020" y="947321"/>
                  </a:cubicBezTo>
                  <a:cubicBezTo>
                    <a:pt x="696741" y="952362"/>
                    <a:pt x="694580" y="957404"/>
                    <a:pt x="690979" y="961006"/>
                  </a:cubicBezTo>
                  <a:cubicBezTo>
                    <a:pt x="686298" y="965687"/>
                    <a:pt x="680896" y="966768"/>
                    <a:pt x="674775" y="967128"/>
                  </a:cubicBezTo>
                  <a:cubicBezTo>
                    <a:pt x="674055" y="967128"/>
                    <a:pt x="673694" y="966768"/>
                    <a:pt x="673694" y="966768"/>
                  </a:cubicBezTo>
                  <a:cubicBezTo>
                    <a:pt x="673334" y="966768"/>
                    <a:pt x="673334" y="966768"/>
                    <a:pt x="673334" y="966768"/>
                  </a:cubicBezTo>
                  <a:cubicBezTo>
                    <a:pt x="573948" y="968928"/>
                    <a:pt x="474921" y="974690"/>
                    <a:pt x="375535" y="976491"/>
                  </a:cubicBezTo>
                  <a:cubicBezTo>
                    <a:pt x="325842" y="977932"/>
                    <a:pt x="276148" y="979372"/>
                    <a:pt x="226455" y="979732"/>
                  </a:cubicBezTo>
                  <a:cubicBezTo>
                    <a:pt x="200168" y="980092"/>
                    <a:pt x="174241" y="979732"/>
                    <a:pt x="148314" y="979732"/>
                  </a:cubicBezTo>
                  <a:lnTo>
                    <a:pt x="88862" y="979029"/>
                  </a:lnTo>
                  <a:lnTo>
                    <a:pt x="94861" y="982073"/>
                  </a:lnTo>
                  <a:cubicBezTo>
                    <a:pt x="104493" y="983065"/>
                    <a:pt x="114749" y="981712"/>
                    <a:pt x="123132" y="980450"/>
                  </a:cubicBezTo>
                  <a:cubicBezTo>
                    <a:pt x="125630" y="980089"/>
                    <a:pt x="126343" y="983697"/>
                    <a:pt x="123846" y="984058"/>
                  </a:cubicBezTo>
                  <a:cubicBezTo>
                    <a:pt x="108863" y="986583"/>
                    <a:pt x="83891" y="989830"/>
                    <a:pt x="71762" y="976481"/>
                  </a:cubicBezTo>
                  <a:cubicBezTo>
                    <a:pt x="66054" y="971069"/>
                    <a:pt x="64270" y="964214"/>
                    <a:pt x="63557" y="956276"/>
                  </a:cubicBezTo>
                  <a:cubicBezTo>
                    <a:pt x="63200" y="944370"/>
                    <a:pt x="63200" y="931742"/>
                    <a:pt x="64627" y="919475"/>
                  </a:cubicBezTo>
                  <a:cubicBezTo>
                    <a:pt x="64627" y="918753"/>
                    <a:pt x="65697" y="918753"/>
                    <a:pt x="65697" y="919475"/>
                  </a:cubicBezTo>
                  <a:cubicBezTo>
                    <a:pt x="65697" y="928134"/>
                    <a:pt x="66767" y="936432"/>
                    <a:pt x="67124" y="944731"/>
                  </a:cubicBezTo>
                  <a:cubicBezTo>
                    <a:pt x="67124" y="952668"/>
                    <a:pt x="65697" y="963131"/>
                    <a:pt x="70335" y="969626"/>
                  </a:cubicBezTo>
                  <a:lnTo>
                    <a:pt x="74108" y="971541"/>
                  </a:lnTo>
                  <a:lnTo>
                    <a:pt x="68013" y="955964"/>
                  </a:lnTo>
                  <a:cubicBezTo>
                    <a:pt x="68013" y="955604"/>
                    <a:pt x="68013" y="955243"/>
                    <a:pt x="68373" y="955243"/>
                  </a:cubicBezTo>
                  <a:cubicBezTo>
                    <a:pt x="65852" y="896902"/>
                    <a:pt x="71254" y="850446"/>
                    <a:pt x="68013" y="796066"/>
                  </a:cubicBezTo>
                  <a:cubicBezTo>
                    <a:pt x="64412" y="733043"/>
                    <a:pt x="68013" y="677943"/>
                    <a:pt x="66572" y="611319"/>
                  </a:cubicBezTo>
                  <a:cubicBezTo>
                    <a:pt x="64052" y="496437"/>
                    <a:pt x="56850" y="233542"/>
                    <a:pt x="58290" y="110017"/>
                  </a:cubicBezTo>
                  <a:cubicBezTo>
                    <a:pt x="58290" y="110017"/>
                    <a:pt x="58290" y="110017"/>
                    <a:pt x="58650" y="109657"/>
                  </a:cubicBezTo>
                  <a:cubicBezTo>
                    <a:pt x="58290" y="109297"/>
                    <a:pt x="58290" y="108937"/>
                    <a:pt x="58290" y="108217"/>
                  </a:cubicBezTo>
                  <a:cubicBezTo>
                    <a:pt x="58290" y="105696"/>
                    <a:pt x="58290" y="100294"/>
                    <a:pt x="59731" y="98133"/>
                  </a:cubicBezTo>
                  <a:cubicBezTo>
                    <a:pt x="63692" y="92731"/>
                    <a:pt x="70534" y="92011"/>
                    <a:pt x="76295" y="92371"/>
                  </a:cubicBezTo>
                  <a:cubicBezTo>
                    <a:pt x="76295" y="92371"/>
                    <a:pt x="76295" y="92371"/>
                    <a:pt x="76655" y="92371"/>
                  </a:cubicBezTo>
                  <a:cubicBezTo>
                    <a:pt x="233657" y="89130"/>
                    <a:pt x="507690" y="89130"/>
                    <a:pt x="663612" y="83728"/>
                  </a:cubicBezTo>
                  <a:close/>
                  <a:moveTo>
                    <a:pt x="641563" y="76513"/>
                  </a:moveTo>
                  <a:cubicBezTo>
                    <a:pt x="657335" y="76874"/>
                    <a:pt x="673466" y="75791"/>
                    <a:pt x="689238" y="77596"/>
                  </a:cubicBezTo>
                  <a:cubicBezTo>
                    <a:pt x="690672" y="77596"/>
                    <a:pt x="691389" y="79762"/>
                    <a:pt x="690672" y="80484"/>
                  </a:cubicBezTo>
                  <a:lnTo>
                    <a:pt x="691031" y="81206"/>
                  </a:lnTo>
                  <a:cubicBezTo>
                    <a:pt x="689955" y="120194"/>
                    <a:pt x="697842" y="159905"/>
                    <a:pt x="692823" y="198533"/>
                  </a:cubicBezTo>
                  <a:cubicBezTo>
                    <a:pt x="692823" y="199255"/>
                    <a:pt x="691748" y="199255"/>
                    <a:pt x="691748" y="198533"/>
                  </a:cubicBezTo>
                  <a:cubicBezTo>
                    <a:pt x="693182" y="159183"/>
                    <a:pt x="686729" y="120555"/>
                    <a:pt x="687088" y="81206"/>
                  </a:cubicBezTo>
                  <a:cubicBezTo>
                    <a:pt x="671674" y="79401"/>
                    <a:pt x="656618" y="80123"/>
                    <a:pt x="641563" y="79762"/>
                  </a:cubicBezTo>
                  <a:cubicBezTo>
                    <a:pt x="627224" y="79401"/>
                    <a:pt x="612885" y="79040"/>
                    <a:pt x="598905" y="79762"/>
                  </a:cubicBezTo>
                  <a:cubicBezTo>
                    <a:pt x="598188" y="79762"/>
                    <a:pt x="598188" y="78679"/>
                    <a:pt x="598547" y="78679"/>
                  </a:cubicBezTo>
                  <a:cubicBezTo>
                    <a:pt x="612885" y="76513"/>
                    <a:pt x="627224" y="76513"/>
                    <a:pt x="641563" y="76513"/>
                  </a:cubicBezTo>
                  <a:close/>
                  <a:moveTo>
                    <a:pt x="663389" y="71589"/>
                  </a:moveTo>
                  <a:cubicBezTo>
                    <a:pt x="673555" y="71231"/>
                    <a:pt x="684447" y="69441"/>
                    <a:pt x="694613" y="71589"/>
                  </a:cubicBezTo>
                  <a:cubicBezTo>
                    <a:pt x="694976" y="71589"/>
                    <a:pt x="694976" y="71589"/>
                    <a:pt x="695339" y="71589"/>
                  </a:cubicBezTo>
                  <a:cubicBezTo>
                    <a:pt x="696065" y="71231"/>
                    <a:pt x="697880" y="71589"/>
                    <a:pt x="697880" y="73020"/>
                  </a:cubicBezTo>
                  <a:cubicBezTo>
                    <a:pt x="698243" y="95572"/>
                    <a:pt x="702600" y="118482"/>
                    <a:pt x="700059" y="141034"/>
                  </a:cubicBezTo>
                  <a:cubicBezTo>
                    <a:pt x="700059" y="142108"/>
                    <a:pt x="698606" y="142108"/>
                    <a:pt x="698243" y="141034"/>
                  </a:cubicBezTo>
                  <a:cubicBezTo>
                    <a:pt x="697517" y="118840"/>
                    <a:pt x="695339" y="97004"/>
                    <a:pt x="694613" y="74452"/>
                  </a:cubicBezTo>
                  <a:cubicBezTo>
                    <a:pt x="694250" y="74810"/>
                    <a:pt x="693887" y="74810"/>
                    <a:pt x="693887" y="74810"/>
                  </a:cubicBezTo>
                  <a:cubicBezTo>
                    <a:pt x="682269" y="72662"/>
                    <a:pt x="670287" y="74810"/>
                    <a:pt x="658669" y="74810"/>
                  </a:cubicBezTo>
                  <a:cubicBezTo>
                    <a:pt x="647051" y="75168"/>
                    <a:pt x="634707" y="74810"/>
                    <a:pt x="623089" y="74094"/>
                  </a:cubicBezTo>
                  <a:cubicBezTo>
                    <a:pt x="622000" y="74094"/>
                    <a:pt x="622000" y="73020"/>
                    <a:pt x="623089" y="73020"/>
                  </a:cubicBezTo>
                  <a:cubicBezTo>
                    <a:pt x="636523" y="71589"/>
                    <a:pt x="649956" y="72304"/>
                    <a:pt x="663389" y="71589"/>
                  </a:cubicBezTo>
                  <a:close/>
                  <a:moveTo>
                    <a:pt x="343955" y="61760"/>
                  </a:moveTo>
                  <a:cubicBezTo>
                    <a:pt x="341516" y="64163"/>
                    <a:pt x="343955" y="67252"/>
                    <a:pt x="347092" y="67939"/>
                  </a:cubicBezTo>
                  <a:cubicBezTo>
                    <a:pt x="347092" y="67939"/>
                    <a:pt x="347440" y="67939"/>
                    <a:pt x="347789" y="67595"/>
                  </a:cubicBezTo>
                  <a:cubicBezTo>
                    <a:pt x="350576" y="66909"/>
                    <a:pt x="351970" y="63820"/>
                    <a:pt x="349531" y="61760"/>
                  </a:cubicBezTo>
                  <a:cubicBezTo>
                    <a:pt x="348137" y="60730"/>
                    <a:pt x="345349" y="60044"/>
                    <a:pt x="343955" y="61760"/>
                  </a:cubicBezTo>
                  <a:close/>
                  <a:moveTo>
                    <a:pt x="365177" y="61231"/>
                  </a:moveTo>
                  <a:cubicBezTo>
                    <a:pt x="362294" y="61231"/>
                    <a:pt x="357969" y="63408"/>
                    <a:pt x="359771" y="65585"/>
                  </a:cubicBezTo>
                  <a:cubicBezTo>
                    <a:pt x="360852" y="67762"/>
                    <a:pt x="363015" y="67036"/>
                    <a:pt x="365177" y="67399"/>
                  </a:cubicBezTo>
                  <a:cubicBezTo>
                    <a:pt x="380314" y="67036"/>
                    <a:pt x="395452" y="67036"/>
                    <a:pt x="410589" y="67762"/>
                  </a:cubicBezTo>
                  <a:lnTo>
                    <a:pt x="410589" y="67399"/>
                  </a:lnTo>
                  <a:cubicBezTo>
                    <a:pt x="411670" y="67399"/>
                    <a:pt x="415995" y="67036"/>
                    <a:pt x="417076" y="66673"/>
                  </a:cubicBezTo>
                  <a:cubicBezTo>
                    <a:pt x="419238" y="65948"/>
                    <a:pt x="420680" y="63771"/>
                    <a:pt x="418878" y="62682"/>
                  </a:cubicBezTo>
                  <a:cubicBezTo>
                    <a:pt x="417797" y="61956"/>
                    <a:pt x="416355" y="61231"/>
                    <a:pt x="415274" y="61231"/>
                  </a:cubicBezTo>
                  <a:cubicBezTo>
                    <a:pt x="415274" y="61231"/>
                    <a:pt x="415274" y="61231"/>
                    <a:pt x="414913" y="61231"/>
                  </a:cubicBezTo>
                  <a:cubicBezTo>
                    <a:pt x="398335" y="61231"/>
                    <a:pt x="381756" y="61956"/>
                    <a:pt x="365177" y="61231"/>
                  </a:cubicBezTo>
                  <a:close/>
                  <a:moveTo>
                    <a:pt x="351273" y="61074"/>
                  </a:moveTo>
                  <a:cubicBezTo>
                    <a:pt x="353364" y="63820"/>
                    <a:pt x="351970" y="67595"/>
                    <a:pt x="349183" y="68625"/>
                  </a:cubicBezTo>
                  <a:cubicBezTo>
                    <a:pt x="348834" y="68968"/>
                    <a:pt x="348834" y="68968"/>
                    <a:pt x="348834" y="69312"/>
                  </a:cubicBezTo>
                  <a:cubicBezTo>
                    <a:pt x="344304" y="70685"/>
                    <a:pt x="339425" y="65193"/>
                    <a:pt x="341864" y="61417"/>
                  </a:cubicBezTo>
                  <a:cubicBezTo>
                    <a:pt x="344304" y="58328"/>
                    <a:pt x="348834" y="58328"/>
                    <a:pt x="351273" y="61074"/>
                  </a:cubicBezTo>
                  <a:close/>
                  <a:moveTo>
                    <a:pt x="414913" y="58328"/>
                  </a:moveTo>
                  <a:cubicBezTo>
                    <a:pt x="415274" y="58328"/>
                    <a:pt x="415274" y="58328"/>
                    <a:pt x="415274" y="58691"/>
                  </a:cubicBezTo>
                  <a:cubicBezTo>
                    <a:pt x="417797" y="58328"/>
                    <a:pt x="420680" y="59416"/>
                    <a:pt x="421401" y="61956"/>
                  </a:cubicBezTo>
                  <a:cubicBezTo>
                    <a:pt x="423203" y="66673"/>
                    <a:pt x="418157" y="68851"/>
                    <a:pt x="414553" y="69213"/>
                  </a:cubicBezTo>
                  <a:cubicBezTo>
                    <a:pt x="414193" y="69213"/>
                    <a:pt x="414193" y="69213"/>
                    <a:pt x="413472" y="68851"/>
                  </a:cubicBezTo>
                  <a:cubicBezTo>
                    <a:pt x="396893" y="69576"/>
                    <a:pt x="381756" y="69213"/>
                    <a:pt x="364817" y="70302"/>
                  </a:cubicBezTo>
                  <a:cubicBezTo>
                    <a:pt x="361573" y="70665"/>
                    <a:pt x="356888" y="68851"/>
                    <a:pt x="357248" y="65222"/>
                  </a:cubicBezTo>
                  <a:cubicBezTo>
                    <a:pt x="357248" y="62319"/>
                    <a:pt x="359411" y="60505"/>
                    <a:pt x="362294" y="59779"/>
                  </a:cubicBezTo>
                  <a:cubicBezTo>
                    <a:pt x="362654" y="59779"/>
                    <a:pt x="363015" y="59416"/>
                    <a:pt x="363375" y="59416"/>
                  </a:cubicBezTo>
                  <a:lnTo>
                    <a:pt x="363736" y="59416"/>
                  </a:lnTo>
                  <a:cubicBezTo>
                    <a:pt x="380675" y="59053"/>
                    <a:pt x="397974" y="58328"/>
                    <a:pt x="414913" y="58328"/>
                  </a:cubicBezTo>
                  <a:close/>
                  <a:moveTo>
                    <a:pt x="668214" y="16316"/>
                  </a:moveTo>
                  <a:cubicBezTo>
                    <a:pt x="659126" y="16722"/>
                    <a:pt x="650037" y="17352"/>
                    <a:pt x="638520" y="17172"/>
                  </a:cubicBezTo>
                  <a:cubicBezTo>
                    <a:pt x="610805" y="17172"/>
                    <a:pt x="583090" y="16812"/>
                    <a:pt x="555735" y="16812"/>
                  </a:cubicBezTo>
                  <a:cubicBezTo>
                    <a:pt x="497065" y="17172"/>
                    <a:pt x="438756" y="18612"/>
                    <a:pt x="380087" y="19693"/>
                  </a:cubicBezTo>
                  <a:cubicBezTo>
                    <a:pt x="263108" y="21854"/>
                    <a:pt x="166285" y="31938"/>
                    <a:pt x="48947" y="29417"/>
                  </a:cubicBezTo>
                  <a:cubicBezTo>
                    <a:pt x="48947" y="29417"/>
                    <a:pt x="48587" y="29417"/>
                    <a:pt x="48587" y="29057"/>
                  </a:cubicBezTo>
                  <a:cubicBezTo>
                    <a:pt x="48587" y="29057"/>
                    <a:pt x="48587" y="29057"/>
                    <a:pt x="48587" y="29417"/>
                  </a:cubicBezTo>
                  <a:cubicBezTo>
                    <a:pt x="42828" y="29417"/>
                    <a:pt x="24831" y="30137"/>
                    <a:pt x="18712" y="36980"/>
                  </a:cubicBezTo>
                  <a:lnTo>
                    <a:pt x="10435" y="58584"/>
                  </a:lnTo>
                  <a:lnTo>
                    <a:pt x="10434" y="58229"/>
                  </a:lnTo>
                  <a:lnTo>
                    <a:pt x="10434" y="58589"/>
                  </a:lnTo>
                  <a:lnTo>
                    <a:pt x="10435" y="58584"/>
                  </a:lnTo>
                  <a:lnTo>
                    <a:pt x="10614" y="93298"/>
                  </a:lnTo>
                  <a:cubicBezTo>
                    <a:pt x="10703" y="105048"/>
                    <a:pt x="10793" y="115132"/>
                    <a:pt x="10793" y="118374"/>
                  </a:cubicBezTo>
                  <a:cubicBezTo>
                    <a:pt x="20152" y="107569"/>
                    <a:pt x="31670" y="97845"/>
                    <a:pt x="42108" y="88841"/>
                  </a:cubicBezTo>
                  <a:cubicBezTo>
                    <a:pt x="43188" y="87761"/>
                    <a:pt x="44627" y="89562"/>
                    <a:pt x="43547" y="90282"/>
                  </a:cubicBezTo>
                  <a:cubicBezTo>
                    <a:pt x="32749" y="101087"/>
                    <a:pt x="21951" y="112251"/>
                    <a:pt x="11153" y="123416"/>
                  </a:cubicBezTo>
                  <a:cubicBezTo>
                    <a:pt x="11153" y="126657"/>
                    <a:pt x="11513" y="130259"/>
                    <a:pt x="11513" y="134580"/>
                  </a:cubicBezTo>
                  <a:cubicBezTo>
                    <a:pt x="22311" y="121975"/>
                    <a:pt x="35269" y="110811"/>
                    <a:pt x="46427" y="99286"/>
                  </a:cubicBezTo>
                  <a:cubicBezTo>
                    <a:pt x="47867" y="98205"/>
                    <a:pt x="49306" y="100006"/>
                    <a:pt x="48227" y="101087"/>
                  </a:cubicBezTo>
                  <a:cubicBezTo>
                    <a:pt x="36349" y="113332"/>
                    <a:pt x="24831" y="128098"/>
                    <a:pt x="11513" y="138902"/>
                  </a:cubicBezTo>
                  <a:cubicBezTo>
                    <a:pt x="11513" y="142504"/>
                    <a:pt x="11873" y="146105"/>
                    <a:pt x="11873" y="150067"/>
                  </a:cubicBezTo>
                  <a:cubicBezTo>
                    <a:pt x="17272" y="143224"/>
                    <a:pt x="23751" y="137101"/>
                    <a:pt x="29510" y="130979"/>
                  </a:cubicBezTo>
                  <a:cubicBezTo>
                    <a:pt x="35629" y="124136"/>
                    <a:pt x="41748" y="116213"/>
                    <a:pt x="49306" y="110811"/>
                  </a:cubicBezTo>
                  <a:cubicBezTo>
                    <a:pt x="50386" y="110450"/>
                    <a:pt x="51106" y="111891"/>
                    <a:pt x="50026" y="112611"/>
                  </a:cubicBezTo>
                  <a:cubicBezTo>
                    <a:pt x="42108" y="118734"/>
                    <a:pt x="35629" y="127738"/>
                    <a:pt x="29510" y="135301"/>
                  </a:cubicBezTo>
                  <a:cubicBezTo>
                    <a:pt x="23391" y="142144"/>
                    <a:pt x="17632" y="148986"/>
                    <a:pt x="12233" y="155469"/>
                  </a:cubicBezTo>
                  <a:cubicBezTo>
                    <a:pt x="12233" y="159431"/>
                    <a:pt x="12233" y="163032"/>
                    <a:pt x="12233" y="167354"/>
                  </a:cubicBezTo>
                  <a:cubicBezTo>
                    <a:pt x="22671" y="152948"/>
                    <a:pt x="35629" y="139983"/>
                    <a:pt x="46787" y="126297"/>
                  </a:cubicBezTo>
                  <a:cubicBezTo>
                    <a:pt x="47867" y="125217"/>
                    <a:pt x="49666" y="127017"/>
                    <a:pt x="48947" y="128098"/>
                  </a:cubicBezTo>
                  <a:cubicBezTo>
                    <a:pt x="36709" y="142864"/>
                    <a:pt x="24111" y="156910"/>
                    <a:pt x="12953" y="172036"/>
                  </a:cubicBezTo>
                  <a:cubicBezTo>
                    <a:pt x="12953" y="172396"/>
                    <a:pt x="12593" y="172396"/>
                    <a:pt x="12593" y="172396"/>
                  </a:cubicBezTo>
                  <a:cubicBezTo>
                    <a:pt x="12593" y="174197"/>
                    <a:pt x="12593" y="175998"/>
                    <a:pt x="12593" y="177798"/>
                  </a:cubicBezTo>
                  <a:cubicBezTo>
                    <a:pt x="16912" y="172396"/>
                    <a:pt x="21591" y="167354"/>
                    <a:pt x="26271" y="162312"/>
                  </a:cubicBezTo>
                  <a:cubicBezTo>
                    <a:pt x="33469" y="155829"/>
                    <a:pt x="41748" y="149347"/>
                    <a:pt x="47147" y="141063"/>
                  </a:cubicBezTo>
                  <a:cubicBezTo>
                    <a:pt x="47147" y="140703"/>
                    <a:pt x="47867" y="141063"/>
                    <a:pt x="47867" y="141423"/>
                  </a:cubicBezTo>
                  <a:cubicBezTo>
                    <a:pt x="45347" y="148626"/>
                    <a:pt x="37789" y="154749"/>
                    <a:pt x="32390" y="160151"/>
                  </a:cubicBezTo>
                  <a:cubicBezTo>
                    <a:pt x="25551" y="167354"/>
                    <a:pt x="18712" y="174917"/>
                    <a:pt x="12593" y="183201"/>
                  </a:cubicBezTo>
                  <a:cubicBezTo>
                    <a:pt x="12593" y="186802"/>
                    <a:pt x="12593" y="190404"/>
                    <a:pt x="12953" y="194005"/>
                  </a:cubicBezTo>
                  <a:cubicBezTo>
                    <a:pt x="24111" y="182120"/>
                    <a:pt x="33829" y="168795"/>
                    <a:pt x="44627" y="156189"/>
                  </a:cubicBezTo>
                  <a:cubicBezTo>
                    <a:pt x="45347" y="155109"/>
                    <a:pt x="46787" y="156549"/>
                    <a:pt x="46067" y="157630"/>
                  </a:cubicBezTo>
                  <a:cubicBezTo>
                    <a:pt x="35629" y="170595"/>
                    <a:pt x="26271" y="184641"/>
                    <a:pt x="14753" y="196886"/>
                  </a:cubicBezTo>
                  <a:cubicBezTo>
                    <a:pt x="14033" y="197607"/>
                    <a:pt x="13673" y="197607"/>
                    <a:pt x="12953" y="197246"/>
                  </a:cubicBezTo>
                  <a:cubicBezTo>
                    <a:pt x="12953" y="200488"/>
                    <a:pt x="12953" y="204089"/>
                    <a:pt x="12953" y="207691"/>
                  </a:cubicBezTo>
                  <a:cubicBezTo>
                    <a:pt x="23031" y="196526"/>
                    <a:pt x="34189" y="186802"/>
                    <a:pt x="42828" y="174557"/>
                  </a:cubicBezTo>
                  <a:cubicBezTo>
                    <a:pt x="43188" y="173837"/>
                    <a:pt x="44267" y="174557"/>
                    <a:pt x="43907" y="175277"/>
                  </a:cubicBezTo>
                  <a:cubicBezTo>
                    <a:pt x="35269" y="189323"/>
                    <a:pt x="23391" y="200128"/>
                    <a:pt x="13313" y="212733"/>
                  </a:cubicBezTo>
                  <a:cubicBezTo>
                    <a:pt x="13313" y="217415"/>
                    <a:pt x="13313" y="222097"/>
                    <a:pt x="13673" y="227139"/>
                  </a:cubicBezTo>
                  <a:cubicBezTo>
                    <a:pt x="17272" y="222097"/>
                    <a:pt x="20872" y="216694"/>
                    <a:pt x="24831" y="211652"/>
                  </a:cubicBezTo>
                  <a:cubicBezTo>
                    <a:pt x="29870" y="205170"/>
                    <a:pt x="36349" y="199047"/>
                    <a:pt x="40668" y="191844"/>
                  </a:cubicBezTo>
                  <a:cubicBezTo>
                    <a:pt x="41388" y="191124"/>
                    <a:pt x="42828" y="191844"/>
                    <a:pt x="42108" y="192925"/>
                  </a:cubicBezTo>
                  <a:cubicBezTo>
                    <a:pt x="38148" y="200488"/>
                    <a:pt x="31670" y="206610"/>
                    <a:pt x="26631" y="213453"/>
                  </a:cubicBezTo>
                  <a:cubicBezTo>
                    <a:pt x="22311" y="219936"/>
                    <a:pt x="18352" y="226779"/>
                    <a:pt x="13673" y="232901"/>
                  </a:cubicBezTo>
                  <a:cubicBezTo>
                    <a:pt x="13673" y="236503"/>
                    <a:pt x="13673" y="240104"/>
                    <a:pt x="13673" y="243706"/>
                  </a:cubicBezTo>
                  <a:cubicBezTo>
                    <a:pt x="22311" y="231461"/>
                    <a:pt x="32390" y="220656"/>
                    <a:pt x="40668" y="208051"/>
                  </a:cubicBezTo>
                  <a:cubicBezTo>
                    <a:pt x="41748" y="206970"/>
                    <a:pt x="43547" y="208051"/>
                    <a:pt x="42828" y="209491"/>
                  </a:cubicBezTo>
                  <a:cubicBezTo>
                    <a:pt x="38868" y="215974"/>
                    <a:pt x="34189" y="222097"/>
                    <a:pt x="29150" y="227859"/>
                  </a:cubicBezTo>
                  <a:cubicBezTo>
                    <a:pt x="23391" y="235422"/>
                    <a:pt x="18712" y="242625"/>
                    <a:pt x="14033" y="250548"/>
                  </a:cubicBezTo>
                  <a:cubicBezTo>
                    <a:pt x="14033" y="252709"/>
                    <a:pt x="14033" y="254870"/>
                    <a:pt x="14033" y="257031"/>
                  </a:cubicBezTo>
                  <a:cubicBezTo>
                    <a:pt x="15113" y="255951"/>
                    <a:pt x="16552" y="254510"/>
                    <a:pt x="17272" y="253790"/>
                  </a:cubicBezTo>
                  <a:cubicBezTo>
                    <a:pt x="25191" y="244426"/>
                    <a:pt x="32030" y="234342"/>
                    <a:pt x="40668" y="225698"/>
                  </a:cubicBezTo>
                  <a:cubicBezTo>
                    <a:pt x="41748" y="225338"/>
                    <a:pt x="42828" y="226058"/>
                    <a:pt x="42108" y="227139"/>
                  </a:cubicBezTo>
                  <a:cubicBezTo>
                    <a:pt x="34549" y="236863"/>
                    <a:pt x="26990" y="247307"/>
                    <a:pt x="19072" y="257031"/>
                  </a:cubicBezTo>
                  <a:cubicBezTo>
                    <a:pt x="17632" y="258472"/>
                    <a:pt x="16192" y="261353"/>
                    <a:pt x="14033" y="263514"/>
                  </a:cubicBezTo>
                  <a:cubicBezTo>
                    <a:pt x="14393" y="267115"/>
                    <a:pt x="14393" y="270717"/>
                    <a:pt x="14393" y="274678"/>
                  </a:cubicBezTo>
                  <a:cubicBezTo>
                    <a:pt x="23391" y="263514"/>
                    <a:pt x="33109" y="252709"/>
                    <a:pt x="41388" y="241185"/>
                  </a:cubicBezTo>
                  <a:cubicBezTo>
                    <a:pt x="41748" y="240824"/>
                    <a:pt x="42828" y="240824"/>
                    <a:pt x="42468" y="241545"/>
                  </a:cubicBezTo>
                  <a:cubicBezTo>
                    <a:pt x="39948" y="248748"/>
                    <a:pt x="33829" y="254870"/>
                    <a:pt x="29510" y="260993"/>
                  </a:cubicBezTo>
                  <a:cubicBezTo>
                    <a:pt x="26631" y="264594"/>
                    <a:pt x="23751" y="268196"/>
                    <a:pt x="20872" y="271797"/>
                  </a:cubicBezTo>
                  <a:cubicBezTo>
                    <a:pt x="20512" y="272518"/>
                    <a:pt x="15113" y="278640"/>
                    <a:pt x="14393" y="279721"/>
                  </a:cubicBezTo>
                  <a:cubicBezTo>
                    <a:pt x="14393" y="283682"/>
                    <a:pt x="14393" y="287644"/>
                    <a:pt x="14753" y="291605"/>
                  </a:cubicBezTo>
                  <a:cubicBezTo>
                    <a:pt x="22311" y="280441"/>
                    <a:pt x="30230" y="269997"/>
                    <a:pt x="38868" y="258832"/>
                  </a:cubicBezTo>
                  <a:cubicBezTo>
                    <a:pt x="39228" y="258112"/>
                    <a:pt x="40668" y="258832"/>
                    <a:pt x="39948" y="259912"/>
                  </a:cubicBezTo>
                  <a:cubicBezTo>
                    <a:pt x="35629" y="267115"/>
                    <a:pt x="29870" y="273958"/>
                    <a:pt x="25191" y="280801"/>
                  </a:cubicBezTo>
                  <a:cubicBezTo>
                    <a:pt x="21232" y="286203"/>
                    <a:pt x="18352" y="292326"/>
                    <a:pt x="14753" y="298088"/>
                  </a:cubicBezTo>
                  <a:cubicBezTo>
                    <a:pt x="15113" y="301329"/>
                    <a:pt x="15113" y="304931"/>
                    <a:pt x="15113" y="308172"/>
                  </a:cubicBezTo>
                  <a:cubicBezTo>
                    <a:pt x="17632" y="304211"/>
                    <a:pt x="19792" y="300249"/>
                    <a:pt x="22671" y="296648"/>
                  </a:cubicBezTo>
                  <a:cubicBezTo>
                    <a:pt x="28070" y="289805"/>
                    <a:pt x="33109" y="282602"/>
                    <a:pt x="37429" y="274318"/>
                  </a:cubicBezTo>
                  <a:cubicBezTo>
                    <a:pt x="37789" y="273598"/>
                    <a:pt x="39228" y="274318"/>
                    <a:pt x="38868" y="275039"/>
                  </a:cubicBezTo>
                  <a:cubicBezTo>
                    <a:pt x="35269" y="284402"/>
                    <a:pt x="29150" y="292326"/>
                    <a:pt x="23751" y="300609"/>
                  </a:cubicBezTo>
                  <a:cubicBezTo>
                    <a:pt x="20872" y="304931"/>
                    <a:pt x="18352" y="310333"/>
                    <a:pt x="15113" y="314295"/>
                  </a:cubicBezTo>
                  <a:cubicBezTo>
                    <a:pt x="16552" y="392447"/>
                    <a:pt x="17632" y="415137"/>
                    <a:pt x="18712" y="443949"/>
                  </a:cubicBezTo>
                  <a:cubicBezTo>
                    <a:pt x="20152" y="514538"/>
                    <a:pt x="22671" y="585487"/>
                    <a:pt x="24471" y="656077"/>
                  </a:cubicBezTo>
                  <a:cubicBezTo>
                    <a:pt x="26271" y="727747"/>
                    <a:pt x="26271" y="799056"/>
                    <a:pt x="24831" y="870726"/>
                  </a:cubicBezTo>
                  <a:cubicBezTo>
                    <a:pt x="23391" y="934472"/>
                    <a:pt x="20152" y="982732"/>
                    <a:pt x="26990" y="1046479"/>
                  </a:cubicBezTo>
                  <a:cubicBezTo>
                    <a:pt x="26990" y="1046479"/>
                    <a:pt x="23751" y="1073850"/>
                    <a:pt x="52186" y="1081053"/>
                  </a:cubicBezTo>
                  <a:cubicBezTo>
                    <a:pt x="53266" y="1080693"/>
                    <a:pt x="54346" y="1080693"/>
                    <a:pt x="55785" y="1080693"/>
                  </a:cubicBezTo>
                  <a:cubicBezTo>
                    <a:pt x="56145" y="1080693"/>
                    <a:pt x="56865" y="1080693"/>
                    <a:pt x="57225" y="1080693"/>
                  </a:cubicBezTo>
                  <a:cubicBezTo>
                    <a:pt x="57585" y="1080693"/>
                    <a:pt x="57945" y="1080693"/>
                    <a:pt x="57945" y="1080693"/>
                  </a:cubicBezTo>
                  <a:cubicBezTo>
                    <a:pt x="243671" y="1072409"/>
                    <a:pt x="534859" y="1072770"/>
                    <a:pt x="717345" y="1068808"/>
                  </a:cubicBezTo>
                  <a:cubicBezTo>
                    <a:pt x="717345" y="1068808"/>
                    <a:pt x="749380" y="1073490"/>
                    <a:pt x="744700" y="1046479"/>
                  </a:cubicBezTo>
                  <a:cubicBezTo>
                    <a:pt x="742541" y="914664"/>
                    <a:pt x="734622" y="727747"/>
                    <a:pt x="733902" y="661119"/>
                  </a:cubicBezTo>
                  <a:cubicBezTo>
                    <a:pt x="733182" y="594131"/>
                    <a:pt x="729583" y="525342"/>
                    <a:pt x="730663" y="458355"/>
                  </a:cubicBezTo>
                  <a:cubicBezTo>
                    <a:pt x="732103" y="384524"/>
                    <a:pt x="728503" y="357873"/>
                    <a:pt x="729943" y="284042"/>
                  </a:cubicBezTo>
                  <a:cubicBezTo>
                    <a:pt x="731383" y="215254"/>
                    <a:pt x="730303" y="129898"/>
                    <a:pt x="728863" y="49945"/>
                  </a:cubicBezTo>
                  <a:cubicBezTo>
                    <a:pt x="728143" y="12850"/>
                    <a:pt x="697909" y="16812"/>
                    <a:pt x="697909" y="16812"/>
                  </a:cubicBezTo>
                  <a:cubicBezTo>
                    <a:pt x="686391" y="15731"/>
                    <a:pt x="677303" y="15911"/>
                    <a:pt x="668214" y="16316"/>
                  </a:cubicBezTo>
                  <a:close/>
                  <a:moveTo>
                    <a:pt x="216981" y="9116"/>
                  </a:moveTo>
                  <a:cubicBezTo>
                    <a:pt x="218416" y="9116"/>
                    <a:pt x="218416" y="10930"/>
                    <a:pt x="216981" y="11293"/>
                  </a:cubicBezTo>
                  <a:cubicBezTo>
                    <a:pt x="182899" y="15284"/>
                    <a:pt x="148458" y="17099"/>
                    <a:pt x="114377" y="17824"/>
                  </a:cubicBezTo>
                  <a:cubicBezTo>
                    <a:pt x="96080" y="18187"/>
                    <a:pt x="77783" y="18187"/>
                    <a:pt x="59845" y="18913"/>
                  </a:cubicBezTo>
                  <a:cubicBezTo>
                    <a:pt x="51594" y="19276"/>
                    <a:pt x="39755" y="17824"/>
                    <a:pt x="31862" y="20727"/>
                  </a:cubicBezTo>
                  <a:cubicBezTo>
                    <a:pt x="29351" y="21453"/>
                    <a:pt x="28275" y="17824"/>
                    <a:pt x="30786" y="17099"/>
                  </a:cubicBezTo>
                  <a:cubicBezTo>
                    <a:pt x="37961" y="14559"/>
                    <a:pt x="48007" y="15647"/>
                    <a:pt x="55182" y="15284"/>
                  </a:cubicBezTo>
                  <a:cubicBezTo>
                    <a:pt x="73478" y="14559"/>
                    <a:pt x="91416" y="14559"/>
                    <a:pt x="109713" y="14196"/>
                  </a:cubicBezTo>
                  <a:cubicBezTo>
                    <a:pt x="145588" y="13470"/>
                    <a:pt x="181464" y="12019"/>
                    <a:pt x="216981" y="9116"/>
                  </a:cubicBezTo>
                  <a:close/>
                  <a:moveTo>
                    <a:pt x="187168" y="6307"/>
                  </a:moveTo>
                  <a:cubicBezTo>
                    <a:pt x="188252" y="6307"/>
                    <a:pt x="188252" y="8139"/>
                    <a:pt x="187168" y="8139"/>
                  </a:cubicBezTo>
                  <a:cubicBezTo>
                    <a:pt x="160807" y="8872"/>
                    <a:pt x="134445" y="9604"/>
                    <a:pt x="108083" y="10337"/>
                  </a:cubicBezTo>
                  <a:cubicBezTo>
                    <a:pt x="83165" y="10703"/>
                    <a:pt x="56081" y="9604"/>
                    <a:pt x="31886" y="14733"/>
                  </a:cubicBezTo>
                  <a:cubicBezTo>
                    <a:pt x="29358" y="15099"/>
                    <a:pt x="28275" y="11436"/>
                    <a:pt x="30803" y="11070"/>
                  </a:cubicBezTo>
                  <a:cubicBezTo>
                    <a:pt x="53915" y="5941"/>
                    <a:pt x="79554" y="7406"/>
                    <a:pt x="103388" y="6673"/>
                  </a:cubicBezTo>
                  <a:cubicBezTo>
                    <a:pt x="131195" y="5941"/>
                    <a:pt x="159362" y="6307"/>
                    <a:pt x="187168" y="6307"/>
                  </a:cubicBezTo>
                  <a:close/>
                  <a:moveTo>
                    <a:pt x="677393" y="4296"/>
                  </a:moveTo>
                  <a:cubicBezTo>
                    <a:pt x="686301" y="4206"/>
                    <a:pt x="695209" y="4567"/>
                    <a:pt x="706907" y="6367"/>
                  </a:cubicBezTo>
                  <a:cubicBezTo>
                    <a:pt x="706907" y="6367"/>
                    <a:pt x="707267" y="6367"/>
                    <a:pt x="707627" y="6367"/>
                  </a:cubicBezTo>
                  <a:cubicBezTo>
                    <a:pt x="713386" y="7088"/>
                    <a:pt x="724904" y="9248"/>
                    <a:pt x="728503" y="13570"/>
                  </a:cubicBezTo>
                  <a:cubicBezTo>
                    <a:pt x="733902" y="19693"/>
                    <a:pt x="740741" y="32298"/>
                    <a:pt x="741101" y="40221"/>
                  </a:cubicBezTo>
                  <a:cubicBezTo>
                    <a:pt x="741101" y="40581"/>
                    <a:pt x="741101" y="41302"/>
                    <a:pt x="740741" y="41662"/>
                  </a:cubicBezTo>
                  <a:cubicBezTo>
                    <a:pt x="743261" y="111891"/>
                    <a:pt x="738941" y="161231"/>
                    <a:pt x="742541" y="226779"/>
                  </a:cubicBezTo>
                  <a:cubicBezTo>
                    <a:pt x="746860" y="303490"/>
                    <a:pt x="742541" y="370118"/>
                    <a:pt x="744340" y="450791"/>
                  </a:cubicBezTo>
                  <a:cubicBezTo>
                    <a:pt x="747580" y="589809"/>
                    <a:pt x="756578" y="902419"/>
                    <a:pt x="754779" y="1051881"/>
                  </a:cubicBezTo>
                  <a:cubicBezTo>
                    <a:pt x="754779" y="1051881"/>
                    <a:pt x="754419" y="1051881"/>
                    <a:pt x="754419" y="1052241"/>
                  </a:cubicBezTo>
                  <a:cubicBezTo>
                    <a:pt x="754779" y="1052601"/>
                    <a:pt x="754779" y="1052961"/>
                    <a:pt x="754779" y="1054042"/>
                  </a:cubicBezTo>
                  <a:cubicBezTo>
                    <a:pt x="754779" y="1057283"/>
                    <a:pt x="750819" y="1067367"/>
                    <a:pt x="749020" y="1070249"/>
                  </a:cubicBezTo>
                  <a:cubicBezTo>
                    <a:pt x="744700" y="1076371"/>
                    <a:pt x="733182" y="1079252"/>
                    <a:pt x="726344" y="1078892"/>
                  </a:cubicBezTo>
                  <a:cubicBezTo>
                    <a:pt x="541337" y="1082854"/>
                    <a:pt x="229634" y="1081773"/>
                    <a:pt x="46067" y="1088256"/>
                  </a:cubicBezTo>
                  <a:cubicBezTo>
                    <a:pt x="45707" y="1088256"/>
                    <a:pt x="45707" y="1088256"/>
                    <a:pt x="45707" y="1088256"/>
                  </a:cubicBezTo>
                  <a:cubicBezTo>
                    <a:pt x="22311" y="1082134"/>
                    <a:pt x="19792" y="1062685"/>
                    <a:pt x="19792" y="1062685"/>
                  </a:cubicBezTo>
                  <a:cubicBezTo>
                    <a:pt x="19432" y="1061965"/>
                    <a:pt x="19072" y="1061245"/>
                    <a:pt x="19072" y="1060525"/>
                  </a:cubicBezTo>
                  <a:cubicBezTo>
                    <a:pt x="12233" y="994977"/>
                    <a:pt x="11513" y="936633"/>
                    <a:pt x="13313" y="870726"/>
                  </a:cubicBezTo>
                  <a:cubicBezTo>
                    <a:pt x="15473" y="802298"/>
                    <a:pt x="15833" y="734229"/>
                    <a:pt x="14393" y="665441"/>
                  </a:cubicBezTo>
                  <a:cubicBezTo>
                    <a:pt x="12953" y="594851"/>
                    <a:pt x="10793" y="523902"/>
                    <a:pt x="9714" y="453312"/>
                  </a:cubicBezTo>
                  <a:cubicBezTo>
                    <a:pt x="8634" y="388846"/>
                    <a:pt x="5034" y="120174"/>
                    <a:pt x="3235" y="54627"/>
                  </a:cubicBezTo>
                  <a:cubicBezTo>
                    <a:pt x="3235" y="54267"/>
                    <a:pt x="3235" y="53907"/>
                    <a:pt x="3235" y="53547"/>
                  </a:cubicBezTo>
                  <a:cubicBezTo>
                    <a:pt x="2875" y="47784"/>
                    <a:pt x="6834" y="36620"/>
                    <a:pt x="11513" y="31938"/>
                  </a:cubicBezTo>
                  <a:cubicBezTo>
                    <a:pt x="16552" y="26896"/>
                    <a:pt x="25911" y="22214"/>
                    <a:pt x="33469" y="22214"/>
                  </a:cubicBezTo>
                  <a:cubicBezTo>
                    <a:pt x="33829" y="22214"/>
                    <a:pt x="39948" y="21494"/>
                    <a:pt x="40668" y="21494"/>
                  </a:cubicBezTo>
                  <a:cubicBezTo>
                    <a:pt x="157647" y="19333"/>
                    <a:pt x="263108" y="11049"/>
                    <a:pt x="380447" y="8528"/>
                  </a:cubicBezTo>
                  <a:cubicBezTo>
                    <a:pt x="438756" y="7088"/>
                    <a:pt x="497425" y="5287"/>
                    <a:pt x="556095" y="4927"/>
                  </a:cubicBezTo>
                  <a:cubicBezTo>
                    <a:pt x="586689" y="4566"/>
                    <a:pt x="617284" y="4566"/>
                    <a:pt x="647878" y="4927"/>
                  </a:cubicBezTo>
                  <a:cubicBezTo>
                    <a:pt x="659576" y="4927"/>
                    <a:pt x="668484" y="4387"/>
                    <a:pt x="677393" y="4296"/>
                  </a:cubicBezTo>
                  <a:close/>
                  <a:moveTo>
                    <a:pt x="714731" y="781"/>
                  </a:moveTo>
                  <a:cubicBezTo>
                    <a:pt x="716890" y="781"/>
                    <a:pt x="716530" y="4353"/>
                    <a:pt x="714731" y="4353"/>
                  </a:cubicBezTo>
                  <a:cubicBezTo>
                    <a:pt x="697099" y="4353"/>
                    <a:pt x="679827" y="3956"/>
                    <a:pt x="662196" y="3956"/>
                  </a:cubicBezTo>
                  <a:cubicBezTo>
                    <a:pt x="644924" y="4353"/>
                    <a:pt x="627652" y="5544"/>
                    <a:pt x="610380" y="3956"/>
                  </a:cubicBezTo>
                  <a:cubicBezTo>
                    <a:pt x="609300" y="3956"/>
                    <a:pt x="609300" y="1972"/>
                    <a:pt x="610380" y="1972"/>
                  </a:cubicBezTo>
                  <a:cubicBezTo>
                    <a:pt x="644924" y="-409"/>
                    <a:pt x="680187" y="-409"/>
                    <a:pt x="714731" y="78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31FF7C6-2BB9-434A-8837-4BE481B989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26253" y="651886"/>
              <a:ext cx="1422442" cy="1092604"/>
            </a:xfrm>
            <a:custGeom>
              <a:avLst/>
              <a:gdLst>
                <a:gd name="connsiteX0" fmla="*/ 339927 w 1567979"/>
                <a:gd name="connsiteY0" fmla="*/ 1008887 h 1204394"/>
                <a:gd name="connsiteX1" fmla="*/ 344952 w 1567979"/>
                <a:gd name="connsiteY1" fmla="*/ 1018200 h 1204394"/>
                <a:gd name="connsiteX2" fmla="*/ 151139 w 1567979"/>
                <a:gd name="connsiteY2" fmla="*/ 1131385 h 1204394"/>
                <a:gd name="connsiteX3" fmla="*/ 148267 w 1567979"/>
                <a:gd name="connsiteY3" fmla="*/ 1126370 h 1204394"/>
                <a:gd name="connsiteX4" fmla="*/ 339927 w 1567979"/>
                <a:gd name="connsiteY4" fmla="*/ 1008887 h 1204394"/>
                <a:gd name="connsiteX5" fmla="*/ 332303 w 1567979"/>
                <a:gd name="connsiteY5" fmla="*/ 995144 h 1204394"/>
                <a:gd name="connsiteX6" fmla="*/ 337348 w 1567979"/>
                <a:gd name="connsiteY6" fmla="*/ 1004211 h 1204394"/>
                <a:gd name="connsiteX7" fmla="*/ 183486 w 1567979"/>
                <a:gd name="connsiteY7" fmla="*/ 1086541 h 1204394"/>
                <a:gd name="connsiteX8" fmla="*/ 178802 w 1567979"/>
                <a:gd name="connsiteY8" fmla="*/ 1081826 h 1204394"/>
                <a:gd name="connsiteX9" fmla="*/ 332303 w 1567979"/>
                <a:gd name="connsiteY9" fmla="*/ 995144 h 1204394"/>
                <a:gd name="connsiteX10" fmla="*/ 320808 w 1567979"/>
                <a:gd name="connsiteY10" fmla="*/ 976413 h 1204394"/>
                <a:gd name="connsiteX11" fmla="*/ 326223 w 1567979"/>
                <a:gd name="connsiteY11" fmla="*/ 985342 h 1204394"/>
                <a:gd name="connsiteX12" fmla="*/ 205652 w 1567979"/>
                <a:gd name="connsiteY12" fmla="*/ 1043921 h 1204394"/>
                <a:gd name="connsiteX13" fmla="*/ 203847 w 1567979"/>
                <a:gd name="connsiteY13" fmla="*/ 1039634 h 1204394"/>
                <a:gd name="connsiteX14" fmla="*/ 320808 w 1567979"/>
                <a:gd name="connsiteY14" fmla="*/ 976413 h 1204394"/>
                <a:gd name="connsiteX15" fmla="*/ 312208 w 1567979"/>
                <a:gd name="connsiteY15" fmla="*/ 950292 h 1204394"/>
                <a:gd name="connsiteX16" fmla="*/ 316547 w 1567979"/>
                <a:gd name="connsiteY16" fmla="*/ 957772 h 1204394"/>
                <a:gd name="connsiteX17" fmla="*/ 227602 w 1567979"/>
                <a:gd name="connsiteY17" fmla="*/ 1001580 h 1204394"/>
                <a:gd name="connsiteX18" fmla="*/ 223986 w 1567979"/>
                <a:gd name="connsiteY18" fmla="*/ 995881 h 1204394"/>
                <a:gd name="connsiteX19" fmla="*/ 312208 w 1567979"/>
                <a:gd name="connsiteY19" fmla="*/ 950292 h 1204394"/>
                <a:gd name="connsiteX20" fmla="*/ 272704 w 1567979"/>
                <a:gd name="connsiteY20" fmla="*/ 942160 h 1204394"/>
                <a:gd name="connsiteX21" fmla="*/ 274126 w 1567979"/>
                <a:gd name="connsiteY21" fmla="*/ 950682 h 1204394"/>
                <a:gd name="connsiteX22" fmla="*/ 253867 w 1567979"/>
                <a:gd name="connsiteY22" fmla="*/ 958139 h 1204394"/>
                <a:gd name="connsiteX23" fmla="*/ 238585 w 1567979"/>
                <a:gd name="connsiteY23" fmla="*/ 966662 h 1204394"/>
                <a:gd name="connsiteX24" fmla="*/ 235030 w 1567979"/>
                <a:gd name="connsiteY24" fmla="*/ 960625 h 1204394"/>
                <a:gd name="connsiteX25" fmla="*/ 254578 w 1567979"/>
                <a:gd name="connsiteY25" fmla="*/ 949972 h 1204394"/>
                <a:gd name="connsiteX26" fmla="*/ 272704 w 1567979"/>
                <a:gd name="connsiteY26" fmla="*/ 942160 h 1204394"/>
                <a:gd name="connsiteX27" fmla="*/ 75060 w 1567979"/>
                <a:gd name="connsiteY27" fmla="*/ 795456 h 1204394"/>
                <a:gd name="connsiteX28" fmla="*/ 80050 w 1567979"/>
                <a:gd name="connsiteY28" fmla="*/ 796894 h 1204394"/>
                <a:gd name="connsiteX29" fmla="*/ 49401 w 1567979"/>
                <a:gd name="connsiteY29" fmla="*/ 995330 h 1204394"/>
                <a:gd name="connsiteX30" fmla="*/ 65438 w 1567979"/>
                <a:gd name="connsiteY30" fmla="*/ 1106771 h 1204394"/>
                <a:gd name="connsiteX31" fmla="*/ 100720 w 1567979"/>
                <a:gd name="connsiteY31" fmla="*/ 1194485 h 1204394"/>
                <a:gd name="connsiteX32" fmla="*/ 92523 w 1567979"/>
                <a:gd name="connsiteY32" fmla="*/ 1202394 h 1204394"/>
                <a:gd name="connsiteX33" fmla="*/ 58311 w 1567979"/>
                <a:gd name="connsiteY33" fmla="*/ 1120791 h 1204394"/>
                <a:gd name="connsiteX34" fmla="*/ 39779 w 1567979"/>
                <a:gd name="connsiteY34" fmla="*/ 1017618 h 1204394"/>
                <a:gd name="connsiteX35" fmla="*/ 75060 w 1567979"/>
                <a:gd name="connsiteY35" fmla="*/ 795456 h 1204394"/>
                <a:gd name="connsiteX36" fmla="*/ 734142 w 1567979"/>
                <a:gd name="connsiteY36" fmla="*/ 587285 h 1204394"/>
                <a:gd name="connsiteX37" fmla="*/ 737029 w 1567979"/>
                <a:gd name="connsiteY37" fmla="*/ 597369 h 1204394"/>
                <a:gd name="connsiteX38" fmla="*/ 406540 w 1567979"/>
                <a:gd name="connsiteY38" fmla="*/ 774905 h 1204394"/>
                <a:gd name="connsiteX39" fmla="*/ 403653 w 1567979"/>
                <a:gd name="connsiteY39" fmla="*/ 773104 h 1204394"/>
                <a:gd name="connsiteX40" fmla="*/ 734142 w 1567979"/>
                <a:gd name="connsiteY40" fmla="*/ 587285 h 1204394"/>
                <a:gd name="connsiteX41" fmla="*/ 753578 w 1567979"/>
                <a:gd name="connsiteY41" fmla="*/ 584910 h 1204394"/>
                <a:gd name="connsiteX42" fmla="*/ 762123 w 1567979"/>
                <a:gd name="connsiteY42" fmla="*/ 584910 h 1204394"/>
                <a:gd name="connsiteX43" fmla="*/ 757293 w 1567979"/>
                <a:gd name="connsiteY43" fmla="*/ 593557 h 1204394"/>
                <a:gd name="connsiteX44" fmla="*/ 753206 w 1567979"/>
                <a:gd name="connsiteY44" fmla="*/ 590926 h 1204394"/>
                <a:gd name="connsiteX45" fmla="*/ 753578 w 1567979"/>
                <a:gd name="connsiteY45" fmla="*/ 584910 h 1204394"/>
                <a:gd name="connsiteX46" fmla="*/ 686993 w 1567979"/>
                <a:gd name="connsiteY46" fmla="*/ 518541 h 1204394"/>
                <a:gd name="connsiteX47" fmla="*/ 685913 w 1567979"/>
                <a:gd name="connsiteY47" fmla="*/ 519622 h 1204394"/>
                <a:gd name="connsiteX48" fmla="*/ 686376 w 1567979"/>
                <a:gd name="connsiteY48" fmla="*/ 518789 h 1204394"/>
                <a:gd name="connsiteX49" fmla="*/ 1270204 w 1567979"/>
                <a:gd name="connsiteY49" fmla="*/ 401373 h 1204394"/>
                <a:gd name="connsiteX50" fmla="*/ 1272094 w 1567979"/>
                <a:gd name="connsiteY50" fmla="*/ 408055 h 1204394"/>
                <a:gd name="connsiteX51" fmla="*/ 1071482 w 1567979"/>
                <a:gd name="connsiteY51" fmla="*/ 523575 h 1204394"/>
                <a:gd name="connsiteX52" fmla="*/ 1070762 w 1567979"/>
                <a:gd name="connsiteY52" fmla="*/ 521063 h 1204394"/>
                <a:gd name="connsiteX53" fmla="*/ 1263450 w 1567979"/>
                <a:gd name="connsiteY53" fmla="*/ 403032 h 1204394"/>
                <a:gd name="connsiteX54" fmla="*/ 1270204 w 1567979"/>
                <a:gd name="connsiteY54" fmla="*/ 401373 h 1204394"/>
                <a:gd name="connsiteX55" fmla="*/ 281844 w 1567979"/>
                <a:gd name="connsiteY55" fmla="*/ 259532 h 1204394"/>
                <a:gd name="connsiteX56" fmla="*/ 347378 w 1567979"/>
                <a:gd name="connsiteY56" fmla="*/ 448176 h 1204394"/>
                <a:gd name="connsiteX57" fmla="*/ 299128 w 1567979"/>
                <a:gd name="connsiteY57" fmla="*/ 269992 h 1204394"/>
                <a:gd name="connsiteX58" fmla="*/ 281844 w 1567979"/>
                <a:gd name="connsiteY58" fmla="*/ 259532 h 1204394"/>
                <a:gd name="connsiteX59" fmla="*/ 1218716 w 1567979"/>
                <a:gd name="connsiteY59" fmla="*/ 246898 h 1204394"/>
                <a:gd name="connsiteX60" fmla="*/ 1220455 w 1567979"/>
                <a:gd name="connsiteY60" fmla="*/ 253006 h 1204394"/>
                <a:gd name="connsiteX61" fmla="*/ 1161950 w 1567979"/>
                <a:gd name="connsiteY61" fmla="*/ 329898 h 1204394"/>
                <a:gd name="connsiteX62" fmla="*/ 1160879 w 1567979"/>
                <a:gd name="connsiteY62" fmla="*/ 328461 h 1204394"/>
                <a:gd name="connsiteX63" fmla="*/ 1212964 w 1567979"/>
                <a:gd name="connsiteY63" fmla="*/ 248335 h 1204394"/>
                <a:gd name="connsiteX64" fmla="*/ 1218716 w 1567979"/>
                <a:gd name="connsiteY64" fmla="*/ 246898 h 1204394"/>
                <a:gd name="connsiteX65" fmla="*/ 1238055 w 1567979"/>
                <a:gd name="connsiteY65" fmla="*/ 241071 h 1204394"/>
                <a:gd name="connsiteX66" fmla="*/ 1240924 w 1567979"/>
                <a:gd name="connsiteY66" fmla="*/ 246128 h 1204394"/>
                <a:gd name="connsiteX67" fmla="*/ 1149108 w 1567979"/>
                <a:gd name="connsiteY67" fmla="*/ 357386 h 1204394"/>
                <a:gd name="connsiteX68" fmla="*/ 1147314 w 1567979"/>
                <a:gd name="connsiteY68" fmla="*/ 354496 h 1204394"/>
                <a:gd name="connsiteX69" fmla="*/ 1233034 w 1567979"/>
                <a:gd name="connsiteY69" fmla="*/ 243599 h 1204394"/>
                <a:gd name="connsiteX70" fmla="*/ 1238055 w 1567979"/>
                <a:gd name="connsiteY70" fmla="*/ 241071 h 1204394"/>
                <a:gd name="connsiteX71" fmla="*/ 314971 w 1567979"/>
                <a:gd name="connsiteY71" fmla="*/ 235365 h 1204394"/>
                <a:gd name="connsiteX72" fmla="*/ 315691 w 1567979"/>
                <a:gd name="connsiteY72" fmla="*/ 235365 h 1204394"/>
                <a:gd name="connsiteX73" fmla="*/ 442077 w 1567979"/>
                <a:gd name="connsiteY73" fmla="*/ 321933 h 1204394"/>
                <a:gd name="connsiteX74" fmla="*/ 348098 w 1567979"/>
                <a:gd name="connsiteY74" fmla="*/ 479557 h 1204394"/>
                <a:gd name="connsiteX75" fmla="*/ 213070 w 1567979"/>
                <a:gd name="connsiteY75" fmla="*/ 371709 h 1204394"/>
                <a:gd name="connsiteX76" fmla="*/ 314971 w 1567979"/>
                <a:gd name="connsiteY76" fmla="*/ 235365 h 1204394"/>
                <a:gd name="connsiteX77" fmla="*/ 695527 w 1567979"/>
                <a:gd name="connsiteY77" fmla="*/ 153370 h 1204394"/>
                <a:gd name="connsiteX78" fmla="*/ 693366 w 1567979"/>
                <a:gd name="connsiteY78" fmla="*/ 286667 h 1204394"/>
                <a:gd name="connsiteX79" fmla="*/ 769716 w 1567979"/>
                <a:gd name="connsiteY79" fmla="*/ 238163 h 1204394"/>
                <a:gd name="connsiteX80" fmla="*/ 751349 w 1567979"/>
                <a:gd name="connsiteY80" fmla="*/ 178161 h 1204394"/>
                <a:gd name="connsiteX81" fmla="*/ 716055 w 1567979"/>
                <a:gd name="connsiteY81" fmla="*/ 159478 h 1204394"/>
                <a:gd name="connsiteX82" fmla="*/ 695527 w 1567979"/>
                <a:gd name="connsiteY82" fmla="*/ 153370 h 1204394"/>
                <a:gd name="connsiteX83" fmla="*/ 1448901 w 1567979"/>
                <a:gd name="connsiteY83" fmla="*/ 149138 h 1204394"/>
                <a:gd name="connsiteX84" fmla="*/ 1511294 w 1567979"/>
                <a:gd name="connsiteY84" fmla="*/ 201845 h 1204394"/>
                <a:gd name="connsiteX85" fmla="*/ 1566157 w 1567979"/>
                <a:gd name="connsiteY85" fmla="*/ 257079 h 1204394"/>
                <a:gd name="connsiteX86" fmla="*/ 1567233 w 1567979"/>
                <a:gd name="connsiteY86" fmla="*/ 263216 h 1204394"/>
                <a:gd name="connsiteX87" fmla="*/ 1562930 w 1567979"/>
                <a:gd name="connsiteY87" fmla="*/ 271519 h 1204394"/>
                <a:gd name="connsiteX88" fmla="*/ 1408023 w 1567979"/>
                <a:gd name="connsiteY88" fmla="*/ 262133 h 1204394"/>
                <a:gd name="connsiteX89" fmla="*/ 1407664 w 1567979"/>
                <a:gd name="connsiteY89" fmla="*/ 259606 h 1204394"/>
                <a:gd name="connsiteX90" fmla="*/ 1554682 w 1567979"/>
                <a:gd name="connsiteY90" fmla="*/ 260689 h 1204394"/>
                <a:gd name="connsiteX91" fmla="*/ 1498385 w 1567979"/>
                <a:gd name="connsiteY91" fmla="*/ 203650 h 1204394"/>
                <a:gd name="connsiteX92" fmla="*/ 1446749 w 1567979"/>
                <a:gd name="connsiteY92" fmla="*/ 150582 h 1204394"/>
                <a:gd name="connsiteX93" fmla="*/ 1448901 w 1567979"/>
                <a:gd name="connsiteY93" fmla="*/ 149138 h 1204394"/>
                <a:gd name="connsiteX94" fmla="*/ 713303 w 1567979"/>
                <a:gd name="connsiteY94" fmla="*/ 125071 h 1204394"/>
                <a:gd name="connsiteX95" fmla="*/ 763593 w 1567979"/>
                <a:gd name="connsiteY95" fmla="*/ 143310 h 1204394"/>
                <a:gd name="connsiteX96" fmla="*/ 803569 w 1567979"/>
                <a:gd name="connsiteY96" fmla="*/ 223791 h 1204394"/>
                <a:gd name="connsiteX97" fmla="*/ 701649 w 1567979"/>
                <a:gd name="connsiteY97" fmla="*/ 322955 h 1204394"/>
                <a:gd name="connsiteX98" fmla="*/ 616656 w 1567979"/>
                <a:gd name="connsiteY98" fmla="*/ 209419 h 1204394"/>
                <a:gd name="connsiteX99" fmla="*/ 696967 w 1567979"/>
                <a:gd name="connsiteY99" fmla="*/ 136125 h 1204394"/>
                <a:gd name="connsiteX100" fmla="*/ 697688 w 1567979"/>
                <a:gd name="connsiteY100" fmla="*/ 135047 h 1204394"/>
                <a:gd name="connsiteX101" fmla="*/ 713303 w 1567979"/>
                <a:gd name="connsiteY101" fmla="*/ 125071 h 1204394"/>
                <a:gd name="connsiteX102" fmla="*/ 1002828 w 1567979"/>
                <a:gd name="connsiteY102" fmla="*/ 57615 h 1204394"/>
                <a:gd name="connsiteX103" fmla="*/ 1015662 w 1567979"/>
                <a:gd name="connsiteY103" fmla="*/ 58653 h 1204394"/>
                <a:gd name="connsiteX104" fmla="*/ 1053522 w 1567979"/>
                <a:gd name="connsiteY104" fmla="*/ 143468 h 1204394"/>
                <a:gd name="connsiteX105" fmla="*/ 1033330 w 1567979"/>
                <a:gd name="connsiteY105" fmla="*/ 230087 h 1204394"/>
                <a:gd name="connsiteX106" fmla="*/ 966625 w 1567979"/>
                <a:gd name="connsiteY106" fmla="*/ 231170 h 1204394"/>
                <a:gd name="connsiteX107" fmla="*/ 906050 w 1567979"/>
                <a:gd name="connsiteY107" fmla="*/ 262569 h 1204394"/>
                <a:gd name="connsiteX108" fmla="*/ 843311 w 1567979"/>
                <a:gd name="connsiteY108" fmla="*/ 117843 h 1204394"/>
                <a:gd name="connsiteX109" fmla="*/ 858094 w 1567979"/>
                <a:gd name="connsiteY109" fmla="*/ 120008 h 1204394"/>
                <a:gd name="connsiteX110" fmla="*/ 902083 w 1567979"/>
                <a:gd name="connsiteY110" fmla="*/ 228644 h 1204394"/>
                <a:gd name="connsiteX111" fmla="*/ 943188 w 1567979"/>
                <a:gd name="connsiteY111" fmla="*/ 193996 h 1204394"/>
                <a:gd name="connsiteX112" fmla="*/ 937058 w 1567979"/>
                <a:gd name="connsiteY112" fmla="*/ 147799 h 1204394"/>
                <a:gd name="connsiteX113" fmla="*/ 969509 w 1567979"/>
                <a:gd name="connsiteY113" fmla="*/ 143829 h 1204394"/>
                <a:gd name="connsiteX114" fmla="*/ 976000 w 1567979"/>
                <a:gd name="connsiteY114" fmla="*/ 194357 h 1204394"/>
                <a:gd name="connsiteX115" fmla="*/ 984293 w 1567979"/>
                <a:gd name="connsiteY115" fmla="*/ 205184 h 1204394"/>
                <a:gd name="connsiteX116" fmla="*/ 1019268 w 1567979"/>
                <a:gd name="connsiteY116" fmla="*/ 188582 h 1204394"/>
                <a:gd name="connsiteX117" fmla="*/ 999076 w 1567979"/>
                <a:gd name="connsiteY117" fmla="*/ 86443 h 1204394"/>
                <a:gd name="connsiteX118" fmla="*/ 1002828 w 1567979"/>
                <a:gd name="connsiteY118" fmla="*/ 57615 h 1204394"/>
                <a:gd name="connsiteX119" fmla="*/ 1301567 w 1567979"/>
                <a:gd name="connsiteY119" fmla="*/ 47802 h 1204394"/>
                <a:gd name="connsiteX120" fmla="*/ 1301207 w 1567979"/>
                <a:gd name="connsiteY120" fmla="*/ 48162 h 1204394"/>
                <a:gd name="connsiteX121" fmla="*/ 1200758 w 1567979"/>
                <a:gd name="connsiteY121" fmla="*/ 149369 h 1204394"/>
                <a:gd name="connsiteX122" fmla="*/ 1092749 w 1567979"/>
                <a:gd name="connsiteY122" fmla="*/ 248415 h 1204394"/>
                <a:gd name="connsiteX123" fmla="*/ 1249002 w 1567979"/>
                <a:gd name="connsiteY123" fmla="*/ 217081 h 1204394"/>
                <a:gd name="connsiteX124" fmla="*/ 1251163 w 1567979"/>
                <a:gd name="connsiteY124" fmla="*/ 217081 h 1204394"/>
                <a:gd name="connsiteX125" fmla="*/ 1251163 w 1567979"/>
                <a:gd name="connsiteY125" fmla="*/ 215640 h 1204394"/>
                <a:gd name="connsiteX126" fmla="*/ 1256563 w 1567979"/>
                <a:gd name="connsiteY126" fmla="*/ 214559 h 1204394"/>
                <a:gd name="connsiteX127" fmla="*/ 1091669 w 1567979"/>
                <a:gd name="connsiteY127" fmla="*/ 428860 h 1204394"/>
                <a:gd name="connsiteX128" fmla="*/ 836046 w 1567979"/>
                <a:gd name="connsiteY128" fmla="*/ 484325 h 1204394"/>
                <a:gd name="connsiteX129" fmla="*/ 822725 w 1567979"/>
                <a:gd name="connsiteY129" fmla="*/ 500893 h 1204394"/>
                <a:gd name="connsiteX130" fmla="*/ 815164 w 1567979"/>
                <a:gd name="connsiteY130" fmla="*/ 494410 h 1204394"/>
                <a:gd name="connsiteX131" fmla="*/ 820205 w 1567979"/>
                <a:gd name="connsiteY131" fmla="*/ 486486 h 1204394"/>
                <a:gd name="connsiteX132" fmla="*/ 805083 w 1567979"/>
                <a:gd name="connsiteY132" fmla="*/ 488287 h 1204394"/>
                <a:gd name="connsiteX133" fmla="*/ 796803 w 1567979"/>
                <a:gd name="connsiteY133" fmla="*/ 496211 h 1204394"/>
                <a:gd name="connsiteX134" fmla="*/ 789602 w 1567979"/>
                <a:gd name="connsiteY134" fmla="*/ 490448 h 1204394"/>
                <a:gd name="connsiteX135" fmla="*/ 769800 w 1567979"/>
                <a:gd name="connsiteY135" fmla="*/ 492970 h 1204394"/>
                <a:gd name="connsiteX136" fmla="*/ 759720 w 1567979"/>
                <a:gd name="connsiteY136" fmla="*/ 505936 h 1204394"/>
                <a:gd name="connsiteX137" fmla="*/ 752879 w 1567979"/>
                <a:gd name="connsiteY137" fmla="*/ 500533 h 1204394"/>
                <a:gd name="connsiteX138" fmla="*/ 758279 w 1567979"/>
                <a:gd name="connsiteY138" fmla="*/ 494410 h 1204394"/>
                <a:gd name="connsiteX139" fmla="*/ 737758 w 1567979"/>
                <a:gd name="connsiteY139" fmla="*/ 496931 h 1204394"/>
                <a:gd name="connsiteX140" fmla="*/ 717956 w 1567979"/>
                <a:gd name="connsiteY140" fmla="*/ 514219 h 1204394"/>
                <a:gd name="connsiteX141" fmla="*/ 713275 w 1567979"/>
                <a:gd name="connsiteY141" fmla="*/ 509177 h 1204394"/>
                <a:gd name="connsiteX142" fmla="*/ 722996 w 1567979"/>
                <a:gd name="connsiteY142" fmla="*/ 499092 h 1204394"/>
                <a:gd name="connsiteX143" fmla="*/ 702475 w 1567979"/>
                <a:gd name="connsiteY143" fmla="*/ 501614 h 1204394"/>
                <a:gd name="connsiteX144" fmla="*/ 698154 w 1567979"/>
                <a:gd name="connsiteY144" fmla="*/ 506296 h 1204394"/>
                <a:gd name="connsiteX145" fmla="*/ 687713 w 1567979"/>
                <a:gd name="connsiteY145" fmla="*/ 516380 h 1204394"/>
                <a:gd name="connsiteX146" fmla="*/ 686376 w 1567979"/>
                <a:gd name="connsiteY146" fmla="*/ 518789 h 1204394"/>
                <a:gd name="connsiteX147" fmla="*/ 679793 w 1567979"/>
                <a:gd name="connsiteY147" fmla="*/ 521423 h 1204394"/>
                <a:gd name="connsiteX148" fmla="*/ 679073 w 1567979"/>
                <a:gd name="connsiteY148" fmla="*/ 521063 h 1204394"/>
                <a:gd name="connsiteX149" fmla="*/ 678352 w 1567979"/>
                <a:gd name="connsiteY149" fmla="*/ 512779 h 1204394"/>
                <a:gd name="connsiteX150" fmla="*/ 685913 w 1567979"/>
                <a:gd name="connsiteY150" fmla="*/ 504135 h 1204394"/>
                <a:gd name="connsiteX151" fmla="*/ 503737 w 1567979"/>
                <a:gd name="connsiteY151" fmla="*/ 539791 h 1204394"/>
                <a:gd name="connsiteX152" fmla="*/ 145506 w 1567979"/>
                <a:gd name="connsiteY152" fmla="*/ 777863 h 1204394"/>
                <a:gd name="connsiteX153" fmla="*/ 93302 w 1567979"/>
                <a:gd name="connsiteY153" fmla="*/ 964430 h 1204394"/>
                <a:gd name="connsiteX154" fmla="*/ 132905 w 1567979"/>
                <a:gd name="connsiteY154" fmla="*/ 1161442 h 1204394"/>
                <a:gd name="connsiteX155" fmla="*/ 369806 w 1567979"/>
                <a:gd name="connsiteY155" fmla="*/ 1025658 h 1204394"/>
                <a:gd name="connsiteX156" fmla="*/ 366205 w 1567979"/>
                <a:gd name="connsiteY156" fmla="*/ 734282 h 1204394"/>
                <a:gd name="connsiteX157" fmla="*/ 627228 w 1567979"/>
                <a:gd name="connsiteY157" fmla="*/ 571486 h 1204394"/>
                <a:gd name="connsiteX158" fmla="*/ 1039824 w 1567979"/>
                <a:gd name="connsiteY158" fmla="*/ 487207 h 1204394"/>
                <a:gd name="connsiteX159" fmla="*/ 1306247 w 1567979"/>
                <a:gd name="connsiteY159" fmla="*/ 227526 h 1204394"/>
                <a:gd name="connsiteX160" fmla="*/ 1323169 w 1567979"/>
                <a:gd name="connsiteY160" fmla="*/ 225725 h 1204394"/>
                <a:gd name="connsiteX161" fmla="*/ 1387254 w 1567979"/>
                <a:gd name="connsiteY161" fmla="*/ 227886 h 1204394"/>
                <a:gd name="connsiteX162" fmla="*/ 1486623 w 1567979"/>
                <a:gd name="connsiteY162" fmla="*/ 232928 h 1204394"/>
                <a:gd name="connsiteX163" fmla="*/ 1389415 w 1567979"/>
                <a:gd name="connsiteY163" fmla="*/ 139644 h 1204394"/>
                <a:gd name="connsiteX164" fmla="*/ 1336850 w 1567979"/>
                <a:gd name="connsiteY164" fmla="*/ 84539 h 1204394"/>
                <a:gd name="connsiteX165" fmla="*/ 1301567 w 1567979"/>
                <a:gd name="connsiteY165" fmla="*/ 47802 h 1204394"/>
                <a:gd name="connsiteX166" fmla="*/ 452923 w 1567979"/>
                <a:gd name="connsiteY166" fmla="*/ 40119 h 1204394"/>
                <a:gd name="connsiteX167" fmla="*/ 462292 w 1567979"/>
                <a:gd name="connsiteY167" fmla="*/ 49146 h 1204394"/>
                <a:gd name="connsiteX168" fmla="*/ 511300 w 1567979"/>
                <a:gd name="connsiteY168" fmla="*/ 238129 h 1204394"/>
                <a:gd name="connsiteX169" fmla="*/ 530038 w 1567979"/>
                <a:gd name="connsiteY169" fmla="*/ 311423 h 1204394"/>
                <a:gd name="connsiteX170" fmla="*/ 554542 w 1567979"/>
                <a:gd name="connsiteY170" fmla="*/ 376094 h 1204394"/>
                <a:gd name="connsiteX171" fmla="*/ 534002 w 1567979"/>
                <a:gd name="connsiteY171" fmla="*/ 391184 h 1204394"/>
                <a:gd name="connsiteX172" fmla="*/ 501210 w 1567979"/>
                <a:gd name="connsiteY172" fmla="*/ 327591 h 1204394"/>
                <a:gd name="connsiteX173" fmla="*/ 481751 w 1567979"/>
                <a:gd name="connsiteY173" fmla="*/ 245674 h 1204394"/>
                <a:gd name="connsiteX174" fmla="*/ 443554 w 1567979"/>
                <a:gd name="connsiteY174" fmla="*/ 49146 h 1204394"/>
                <a:gd name="connsiteX175" fmla="*/ 452923 w 1567979"/>
                <a:gd name="connsiteY175" fmla="*/ 40119 h 1204394"/>
                <a:gd name="connsiteX176" fmla="*/ 1293736 w 1567979"/>
                <a:gd name="connsiteY176" fmla="*/ 35691 h 1204394"/>
                <a:gd name="connsiteX177" fmla="*/ 1301567 w 1567979"/>
                <a:gd name="connsiteY177" fmla="*/ 39518 h 1204394"/>
                <a:gd name="connsiteX178" fmla="*/ 1339730 w 1567979"/>
                <a:gd name="connsiteY178" fmla="*/ 68331 h 1204394"/>
                <a:gd name="connsiteX179" fmla="*/ 1394815 w 1567979"/>
                <a:gd name="connsiteY179" fmla="*/ 119475 h 1204394"/>
                <a:gd name="connsiteX180" fmla="*/ 1515425 w 1567979"/>
                <a:gd name="connsiteY180" fmla="*/ 235449 h 1204394"/>
                <a:gd name="connsiteX181" fmla="*/ 1504265 w 1567979"/>
                <a:gd name="connsiteY181" fmla="*/ 250936 h 1204394"/>
                <a:gd name="connsiteX182" fmla="*/ 1498144 w 1567979"/>
                <a:gd name="connsiteY182" fmla="*/ 251297 h 1204394"/>
                <a:gd name="connsiteX183" fmla="*/ 1324249 w 1567979"/>
                <a:gd name="connsiteY183" fmla="*/ 236530 h 1204394"/>
                <a:gd name="connsiteX184" fmla="*/ 1150714 w 1567979"/>
                <a:gd name="connsiteY184" fmla="*/ 472800 h 1204394"/>
                <a:gd name="connsiteX185" fmla="*/ 748919 w 1567979"/>
                <a:gd name="connsiteY185" fmla="*/ 575448 h 1204394"/>
                <a:gd name="connsiteX186" fmla="*/ 434251 w 1567979"/>
                <a:gd name="connsiteY186" fmla="*/ 704748 h 1204394"/>
                <a:gd name="connsiteX187" fmla="*/ 410129 w 1567979"/>
                <a:gd name="connsiteY187" fmla="*/ 1025658 h 1204394"/>
                <a:gd name="connsiteX188" fmla="*/ 392488 w 1567979"/>
                <a:gd name="connsiteY188" fmla="*/ 1049069 h 1204394"/>
                <a:gd name="connsiteX189" fmla="*/ 126425 w 1567979"/>
                <a:gd name="connsiteY189" fmla="*/ 1190255 h 1204394"/>
                <a:gd name="connsiteX190" fmla="*/ 110583 w 1567979"/>
                <a:gd name="connsiteY190" fmla="*/ 1184853 h 1204394"/>
                <a:gd name="connsiteX191" fmla="*/ 106263 w 1567979"/>
                <a:gd name="connsiteY191" fmla="*/ 1180531 h 1204394"/>
                <a:gd name="connsiteX192" fmla="*/ 61619 w 1567979"/>
                <a:gd name="connsiteY192" fmla="*/ 989281 h 1204394"/>
                <a:gd name="connsiteX193" fmla="*/ 95462 w 1567979"/>
                <a:gd name="connsiteY193" fmla="*/ 810278 h 1204394"/>
                <a:gd name="connsiteX194" fmla="*/ 367286 w 1567979"/>
                <a:gd name="connsiteY194" fmla="*/ 564643 h 1204394"/>
                <a:gd name="connsiteX195" fmla="*/ 699594 w 1567979"/>
                <a:gd name="connsiteY195" fmla="*/ 490448 h 1204394"/>
                <a:gd name="connsiteX196" fmla="*/ 744598 w 1567979"/>
                <a:gd name="connsiteY196" fmla="*/ 452271 h 1204394"/>
                <a:gd name="connsiteX197" fmla="*/ 750359 w 1567979"/>
                <a:gd name="connsiteY197" fmla="*/ 458393 h 1204394"/>
                <a:gd name="connsiteX198" fmla="*/ 716876 w 1567979"/>
                <a:gd name="connsiteY198" fmla="*/ 487567 h 1204394"/>
                <a:gd name="connsiteX199" fmla="*/ 742438 w 1567979"/>
                <a:gd name="connsiteY199" fmla="*/ 484325 h 1204394"/>
                <a:gd name="connsiteX200" fmla="*/ 775201 w 1567979"/>
                <a:gd name="connsiteY200" fmla="*/ 455872 h 1204394"/>
                <a:gd name="connsiteX201" fmla="*/ 777721 w 1567979"/>
                <a:gd name="connsiteY201" fmla="*/ 458754 h 1204394"/>
                <a:gd name="connsiteX202" fmla="*/ 752519 w 1567979"/>
                <a:gd name="connsiteY202" fmla="*/ 483245 h 1204394"/>
                <a:gd name="connsiteX203" fmla="*/ 772321 w 1567979"/>
                <a:gd name="connsiteY203" fmla="*/ 480364 h 1204394"/>
                <a:gd name="connsiteX204" fmla="*/ 801123 w 1567979"/>
                <a:gd name="connsiteY204" fmla="*/ 452991 h 1204394"/>
                <a:gd name="connsiteX205" fmla="*/ 803283 w 1567979"/>
                <a:gd name="connsiteY205" fmla="*/ 455512 h 1204394"/>
                <a:gd name="connsiteX206" fmla="*/ 782041 w 1567979"/>
                <a:gd name="connsiteY206" fmla="*/ 479283 h 1204394"/>
                <a:gd name="connsiteX207" fmla="*/ 801123 w 1567979"/>
                <a:gd name="connsiteY207" fmla="*/ 476402 h 1204394"/>
                <a:gd name="connsiteX208" fmla="*/ 811924 w 1567979"/>
                <a:gd name="connsiteY208" fmla="*/ 465957 h 1204394"/>
                <a:gd name="connsiteX209" fmla="*/ 833166 w 1567979"/>
                <a:gd name="connsiteY209" fmla="*/ 443266 h 1204394"/>
                <a:gd name="connsiteX210" fmla="*/ 836046 w 1567979"/>
                <a:gd name="connsiteY210" fmla="*/ 445067 h 1204394"/>
                <a:gd name="connsiteX211" fmla="*/ 819125 w 1567979"/>
                <a:gd name="connsiteY211" fmla="*/ 468838 h 1204394"/>
                <a:gd name="connsiteX212" fmla="*/ 814444 w 1567979"/>
                <a:gd name="connsiteY212" fmla="*/ 474601 h 1204394"/>
                <a:gd name="connsiteX213" fmla="*/ 832806 w 1567979"/>
                <a:gd name="connsiteY213" fmla="*/ 471720 h 1204394"/>
                <a:gd name="connsiteX214" fmla="*/ 866649 w 1567979"/>
                <a:gd name="connsiteY214" fmla="*/ 438224 h 1204394"/>
                <a:gd name="connsiteX215" fmla="*/ 871330 w 1567979"/>
                <a:gd name="connsiteY215" fmla="*/ 441826 h 1204394"/>
                <a:gd name="connsiteX216" fmla="*/ 848288 w 1567979"/>
                <a:gd name="connsiteY216" fmla="*/ 469198 h 1204394"/>
                <a:gd name="connsiteX217" fmla="*/ 980419 w 1567979"/>
                <a:gd name="connsiteY217" fmla="*/ 441465 h 1204394"/>
                <a:gd name="connsiteX218" fmla="*/ 1251163 w 1567979"/>
                <a:gd name="connsiteY218" fmla="*/ 232928 h 1204394"/>
                <a:gd name="connsiteX219" fmla="*/ 1075827 w 1567979"/>
                <a:gd name="connsiteY219" fmla="*/ 260661 h 1204394"/>
                <a:gd name="connsiteX220" fmla="*/ 1072947 w 1567979"/>
                <a:gd name="connsiteY220" fmla="*/ 252737 h 1204394"/>
                <a:gd name="connsiteX221" fmla="*/ 1074387 w 1567979"/>
                <a:gd name="connsiteY221" fmla="*/ 249856 h 1204394"/>
                <a:gd name="connsiteX222" fmla="*/ 1285366 w 1567979"/>
                <a:gd name="connsiteY222" fmla="*/ 39158 h 1204394"/>
                <a:gd name="connsiteX223" fmla="*/ 1293736 w 1567979"/>
                <a:gd name="connsiteY223" fmla="*/ 35691 h 1204394"/>
                <a:gd name="connsiteX224" fmla="*/ 517148 w 1567979"/>
                <a:gd name="connsiteY224" fmla="*/ 33546 h 1204394"/>
                <a:gd name="connsiteX225" fmla="*/ 526529 w 1567979"/>
                <a:gd name="connsiteY225" fmla="*/ 39092 h 1204394"/>
                <a:gd name="connsiteX226" fmla="*/ 573927 w 1567979"/>
                <a:gd name="connsiteY226" fmla="*/ 218733 h 1204394"/>
                <a:gd name="connsiteX227" fmla="*/ 620248 w 1567979"/>
                <a:gd name="connsiteY227" fmla="*/ 365188 h 1204394"/>
                <a:gd name="connsiteX228" fmla="*/ 595112 w 1567979"/>
                <a:gd name="connsiteY228" fmla="*/ 383585 h 1204394"/>
                <a:gd name="connsiteX229" fmla="*/ 549869 w 1567979"/>
                <a:gd name="connsiteY229" fmla="*/ 237852 h 1204394"/>
                <a:gd name="connsiteX230" fmla="*/ 510729 w 1567979"/>
                <a:gd name="connsiteY230" fmla="*/ 43421 h 1204394"/>
                <a:gd name="connsiteX231" fmla="*/ 517148 w 1567979"/>
                <a:gd name="connsiteY231" fmla="*/ 33546 h 1204394"/>
                <a:gd name="connsiteX232" fmla="*/ 169557 w 1567979"/>
                <a:gd name="connsiteY232" fmla="*/ 22998 h 1204394"/>
                <a:gd name="connsiteX233" fmla="*/ 248592 w 1567979"/>
                <a:gd name="connsiteY233" fmla="*/ 65574 h 1204394"/>
                <a:gd name="connsiteX234" fmla="*/ 217695 w 1567979"/>
                <a:gd name="connsiteY234" fmla="*/ 94037 h 1204394"/>
                <a:gd name="connsiteX235" fmla="*/ 63565 w 1567979"/>
                <a:gd name="connsiteY235" fmla="*/ 118897 h 1204394"/>
                <a:gd name="connsiteX236" fmla="*/ 45960 w 1567979"/>
                <a:gd name="connsiteY236" fmla="*/ 273462 h 1204394"/>
                <a:gd name="connsiteX237" fmla="*/ 66798 w 1567979"/>
                <a:gd name="connsiteY237" fmla="*/ 334351 h 1204394"/>
                <a:gd name="connsiteX238" fmla="*/ 80092 w 1567979"/>
                <a:gd name="connsiteY238" fmla="*/ 327505 h 1204394"/>
                <a:gd name="connsiteX239" fmla="*/ 150869 w 1567979"/>
                <a:gd name="connsiteY239" fmla="*/ 293638 h 1204394"/>
                <a:gd name="connsiteX240" fmla="*/ 164162 w 1567979"/>
                <a:gd name="connsiteY240" fmla="*/ 329307 h 1204394"/>
                <a:gd name="connsiteX241" fmla="*/ 87636 w 1567979"/>
                <a:gd name="connsiteY241" fmla="*/ 361012 h 1204394"/>
                <a:gd name="connsiteX242" fmla="*/ 79373 w 1567979"/>
                <a:gd name="connsiteY242" fmla="*/ 364615 h 1204394"/>
                <a:gd name="connsiteX243" fmla="*/ 169551 w 1567979"/>
                <a:gd name="connsiteY243" fmla="*/ 558451 h 1204394"/>
                <a:gd name="connsiteX244" fmla="*/ 147995 w 1567979"/>
                <a:gd name="connsiteY244" fmla="*/ 566377 h 1204394"/>
                <a:gd name="connsiteX245" fmla="*/ 45242 w 1567979"/>
                <a:gd name="connsiteY245" fmla="*/ 377586 h 1204394"/>
                <a:gd name="connsiteX246" fmla="*/ 33386 w 1567979"/>
                <a:gd name="connsiteY246" fmla="*/ 378306 h 1204394"/>
                <a:gd name="connsiteX247" fmla="*/ 26919 w 1567979"/>
                <a:gd name="connsiteY247" fmla="*/ 365696 h 1204394"/>
                <a:gd name="connsiteX248" fmla="*/ 34464 w 1567979"/>
                <a:gd name="connsiteY248" fmla="*/ 355248 h 1204394"/>
                <a:gd name="connsiteX249" fmla="*/ 1769 w 1567979"/>
                <a:gd name="connsiteY249" fmla="*/ 184470 h 1204394"/>
                <a:gd name="connsiteX250" fmla="*/ 169557 w 1567979"/>
                <a:gd name="connsiteY250" fmla="*/ 22998 h 1204394"/>
                <a:gd name="connsiteX251" fmla="*/ 1284458 w 1567979"/>
                <a:gd name="connsiteY251" fmla="*/ 21486 h 1204394"/>
                <a:gd name="connsiteX252" fmla="*/ 1291296 w 1567979"/>
                <a:gd name="connsiteY252" fmla="*/ 28698 h 1204394"/>
                <a:gd name="connsiteX253" fmla="*/ 1156698 w 1567979"/>
                <a:gd name="connsiteY253" fmla="*/ 154189 h 1204394"/>
                <a:gd name="connsiteX254" fmla="*/ 1154899 w 1567979"/>
                <a:gd name="connsiteY254" fmla="*/ 152025 h 1204394"/>
                <a:gd name="connsiteX255" fmla="*/ 1284458 w 1567979"/>
                <a:gd name="connsiteY255" fmla="*/ 21486 h 1204394"/>
                <a:gd name="connsiteX256" fmla="*/ 1288691 w 1567979"/>
                <a:gd name="connsiteY256" fmla="*/ 865 h 1204394"/>
                <a:gd name="connsiteX257" fmla="*/ 1293740 w 1567979"/>
                <a:gd name="connsiteY257" fmla="*/ 9561 h 1204394"/>
                <a:gd name="connsiteX258" fmla="*/ 1174382 w 1567979"/>
                <a:gd name="connsiteY258" fmla="*/ 115718 h 1204394"/>
                <a:gd name="connsiteX259" fmla="*/ 1171498 w 1567979"/>
                <a:gd name="connsiteY259" fmla="*/ 112457 h 1204394"/>
                <a:gd name="connsiteX260" fmla="*/ 1288691 w 1567979"/>
                <a:gd name="connsiteY260" fmla="*/ 865 h 120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1567979" h="1204394">
                  <a:moveTo>
                    <a:pt x="339927" y="1008887"/>
                  </a:moveTo>
                  <a:cubicBezTo>
                    <a:pt x="346028" y="1005305"/>
                    <a:pt x="351412" y="1014618"/>
                    <a:pt x="344952" y="1018200"/>
                  </a:cubicBezTo>
                  <a:cubicBezTo>
                    <a:pt x="279988" y="1055450"/>
                    <a:pt x="214307" y="1090194"/>
                    <a:pt x="151139" y="1131385"/>
                  </a:cubicBezTo>
                  <a:cubicBezTo>
                    <a:pt x="147908" y="1133534"/>
                    <a:pt x="145396" y="1128519"/>
                    <a:pt x="148267" y="1126370"/>
                  </a:cubicBezTo>
                  <a:cubicBezTo>
                    <a:pt x="210359" y="1082314"/>
                    <a:pt x="274964" y="1047212"/>
                    <a:pt x="339927" y="1008887"/>
                  </a:cubicBezTo>
                  <a:close/>
                  <a:moveTo>
                    <a:pt x="332303" y="995144"/>
                  </a:moveTo>
                  <a:cubicBezTo>
                    <a:pt x="338429" y="992605"/>
                    <a:pt x="343474" y="1001310"/>
                    <a:pt x="337348" y="1004211"/>
                  </a:cubicBezTo>
                  <a:cubicBezTo>
                    <a:pt x="285460" y="1030687"/>
                    <a:pt x="230329" y="1051360"/>
                    <a:pt x="183486" y="1086541"/>
                  </a:cubicBezTo>
                  <a:cubicBezTo>
                    <a:pt x="180243" y="1089079"/>
                    <a:pt x="175559" y="1084364"/>
                    <a:pt x="178802" y="1081826"/>
                  </a:cubicBezTo>
                  <a:cubicBezTo>
                    <a:pt x="226005" y="1045920"/>
                    <a:pt x="279335" y="1020532"/>
                    <a:pt x="332303" y="995144"/>
                  </a:cubicBezTo>
                  <a:close/>
                  <a:moveTo>
                    <a:pt x="320808" y="976413"/>
                  </a:moveTo>
                  <a:cubicBezTo>
                    <a:pt x="326945" y="973555"/>
                    <a:pt x="332360" y="982128"/>
                    <a:pt x="326223" y="985342"/>
                  </a:cubicBezTo>
                  <a:cubicBezTo>
                    <a:pt x="287236" y="1004987"/>
                    <a:pt x="247888" y="1031776"/>
                    <a:pt x="205652" y="1043921"/>
                  </a:cubicBezTo>
                  <a:cubicBezTo>
                    <a:pt x="203125" y="1044635"/>
                    <a:pt x="200959" y="1040349"/>
                    <a:pt x="203847" y="1039634"/>
                  </a:cubicBezTo>
                  <a:cubicBezTo>
                    <a:pt x="245000" y="1022847"/>
                    <a:pt x="280016" y="993557"/>
                    <a:pt x="320808" y="976413"/>
                  </a:cubicBezTo>
                  <a:close/>
                  <a:moveTo>
                    <a:pt x="312208" y="950292"/>
                  </a:moveTo>
                  <a:cubicBezTo>
                    <a:pt x="317270" y="948155"/>
                    <a:pt x="321247" y="954922"/>
                    <a:pt x="316547" y="957772"/>
                  </a:cubicBezTo>
                  <a:cubicBezTo>
                    <a:pt x="289430" y="975224"/>
                    <a:pt x="257250" y="988758"/>
                    <a:pt x="227602" y="1001580"/>
                  </a:cubicBezTo>
                  <a:cubicBezTo>
                    <a:pt x="223625" y="1003361"/>
                    <a:pt x="220009" y="997306"/>
                    <a:pt x="223986" y="995881"/>
                  </a:cubicBezTo>
                  <a:cubicBezTo>
                    <a:pt x="254358" y="982703"/>
                    <a:pt x="281475" y="962758"/>
                    <a:pt x="312208" y="950292"/>
                  </a:cubicBezTo>
                  <a:close/>
                  <a:moveTo>
                    <a:pt x="272704" y="942160"/>
                  </a:moveTo>
                  <a:cubicBezTo>
                    <a:pt x="278035" y="941805"/>
                    <a:pt x="278391" y="949262"/>
                    <a:pt x="274126" y="950682"/>
                  </a:cubicBezTo>
                  <a:cubicBezTo>
                    <a:pt x="267017" y="953168"/>
                    <a:pt x="260620" y="954943"/>
                    <a:pt x="253867" y="958139"/>
                  </a:cubicBezTo>
                  <a:cubicBezTo>
                    <a:pt x="248891" y="960980"/>
                    <a:pt x="243560" y="964176"/>
                    <a:pt x="238585" y="966662"/>
                  </a:cubicBezTo>
                  <a:cubicBezTo>
                    <a:pt x="234320" y="968437"/>
                    <a:pt x="231121" y="962755"/>
                    <a:pt x="235030" y="960625"/>
                  </a:cubicBezTo>
                  <a:cubicBezTo>
                    <a:pt x="241783" y="957074"/>
                    <a:pt x="248181" y="953523"/>
                    <a:pt x="254578" y="949972"/>
                  </a:cubicBezTo>
                  <a:cubicBezTo>
                    <a:pt x="260265" y="946421"/>
                    <a:pt x="266307" y="942870"/>
                    <a:pt x="272704" y="942160"/>
                  </a:cubicBezTo>
                  <a:close/>
                  <a:moveTo>
                    <a:pt x="75060" y="795456"/>
                  </a:moveTo>
                  <a:cubicBezTo>
                    <a:pt x="76486" y="792580"/>
                    <a:pt x="81119" y="793659"/>
                    <a:pt x="80050" y="796894"/>
                  </a:cubicBezTo>
                  <a:cubicBezTo>
                    <a:pt x="59736" y="860523"/>
                    <a:pt x="47263" y="928106"/>
                    <a:pt x="49401" y="995330"/>
                  </a:cubicBezTo>
                  <a:cubicBezTo>
                    <a:pt x="50470" y="1033436"/>
                    <a:pt x="54747" y="1070463"/>
                    <a:pt x="65438" y="1106771"/>
                  </a:cubicBezTo>
                  <a:cubicBezTo>
                    <a:pt x="74348" y="1136608"/>
                    <a:pt x="81119" y="1169681"/>
                    <a:pt x="100720" y="1194485"/>
                  </a:cubicBezTo>
                  <a:cubicBezTo>
                    <a:pt x="105353" y="1200237"/>
                    <a:pt x="97156" y="1208146"/>
                    <a:pt x="92523" y="1202394"/>
                  </a:cubicBezTo>
                  <a:cubicBezTo>
                    <a:pt x="73991" y="1179027"/>
                    <a:pt x="66507" y="1149190"/>
                    <a:pt x="58311" y="1120791"/>
                  </a:cubicBezTo>
                  <a:cubicBezTo>
                    <a:pt x="48689" y="1086999"/>
                    <a:pt x="41561" y="1052848"/>
                    <a:pt x="39779" y="1017618"/>
                  </a:cubicBezTo>
                  <a:cubicBezTo>
                    <a:pt x="35859" y="941407"/>
                    <a:pt x="45838" y="866275"/>
                    <a:pt x="75060" y="795456"/>
                  </a:cubicBezTo>
                  <a:close/>
                  <a:moveTo>
                    <a:pt x="734142" y="587285"/>
                  </a:moveTo>
                  <a:cubicBezTo>
                    <a:pt x="740997" y="586205"/>
                    <a:pt x="743523" y="596648"/>
                    <a:pt x="737029" y="597369"/>
                  </a:cubicBezTo>
                  <a:cubicBezTo>
                    <a:pt x="606781" y="615374"/>
                    <a:pt x="488080" y="668671"/>
                    <a:pt x="406540" y="774905"/>
                  </a:cubicBezTo>
                  <a:cubicBezTo>
                    <a:pt x="405457" y="776345"/>
                    <a:pt x="402571" y="774905"/>
                    <a:pt x="403653" y="773104"/>
                  </a:cubicBezTo>
                  <a:cubicBezTo>
                    <a:pt x="476173" y="661469"/>
                    <a:pt x="605699" y="603851"/>
                    <a:pt x="734142" y="587285"/>
                  </a:cubicBezTo>
                  <a:close/>
                  <a:moveTo>
                    <a:pt x="753578" y="584910"/>
                  </a:moveTo>
                  <a:cubicBezTo>
                    <a:pt x="756178" y="584158"/>
                    <a:pt x="759894" y="583030"/>
                    <a:pt x="762123" y="584910"/>
                  </a:cubicBezTo>
                  <a:cubicBezTo>
                    <a:pt x="767324" y="588670"/>
                    <a:pt x="762866" y="596941"/>
                    <a:pt x="757293" y="593557"/>
                  </a:cubicBezTo>
                  <a:cubicBezTo>
                    <a:pt x="755807" y="592429"/>
                    <a:pt x="754692" y="591677"/>
                    <a:pt x="753206" y="590926"/>
                  </a:cubicBezTo>
                  <a:cubicBezTo>
                    <a:pt x="750234" y="589798"/>
                    <a:pt x="750605" y="586038"/>
                    <a:pt x="753578" y="584910"/>
                  </a:cubicBezTo>
                  <a:close/>
                  <a:moveTo>
                    <a:pt x="686993" y="518541"/>
                  </a:moveTo>
                  <a:cubicBezTo>
                    <a:pt x="686633" y="519262"/>
                    <a:pt x="686273" y="519262"/>
                    <a:pt x="685913" y="519622"/>
                  </a:cubicBezTo>
                  <a:lnTo>
                    <a:pt x="686376" y="518789"/>
                  </a:lnTo>
                  <a:close/>
                  <a:moveTo>
                    <a:pt x="1270204" y="401373"/>
                  </a:moveTo>
                  <a:cubicBezTo>
                    <a:pt x="1272365" y="402673"/>
                    <a:pt x="1273715" y="405364"/>
                    <a:pt x="1272094" y="408055"/>
                  </a:cubicBezTo>
                  <a:cubicBezTo>
                    <a:pt x="1230675" y="474784"/>
                    <a:pt x="1143875" y="507789"/>
                    <a:pt x="1071482" y="523575"/>
                  </a:cubicBezTo>
                  <a:cubicBezTo>
                    <a:pt x="1070041" y="523933"/>
                    <a:pt x="1069321" y="521422"/>
                    <a:pt x="1070762" y="521063"/>
                  </a:cubicBezTo>
                  <a:cubicBezTo>
                    <a:pt x="1138473" y="500614"/>
                    <a:pt x="1224553" y="466532"/>
                    <a:pt x="1263450" y="403032"/>
                  </a:cubicBezTo>
                  <a:cubicBezTo>
                    <a:pt x="1265071" y="400162"/>
                    <a:pt x="1268043" y="400072"/>
                    <a:pt x="1270204" y="401373"/>
                  </a:cubicBezTo>
                  <a:close/>
                  <a:moveTo>
                    <a:pt x="281844" y="259532"/>
                  </a:moveTo>
                  <a:cubicBezTo>
                    <a:pt x="207309" y="312554"/>
                    <a:pt x="232514" y="486050"/>
                    <a:pt x="347378" y="448176"/>
                  </a:cubicBezTo>
                  <a:cubicBezTo>
                    <a:pt x="459361" y="411385"/>
                    <a:pt x="418672" y="228512"/>
                    <a:pt x="299128" y="269992"/>
                  </a:cubicBezTo>
                  <a:cubicBezTo>
                    <a:pt x="289766" y="273239"/>
                    <a:pt x="283285" y="267107"/>
                    <a:pt x="281844" y="259532"/>
                  </a:cubicBezTo>
                  <a:close/>
                  <a:moveTo>
                    <a:pt x="1218716" y="246898"/>
                  </a:moveTo>
                  <a:cubicBezTo>
                    <a:pt x="1220544" y="248066"/>
                    <a:pt x="1221704" y="250491"/>
                    <a:pt x="1220455" y="253006"/>
                  </a:cubicBezTo>
                  <a:cubicBezTo>
                    <a:pt x="1206899" y="282829"/>
                    <a:pt x="1193700" y="316245"/>
                    <a:pt x="1161950" y="329898"/>
                  </a:cubicBezTo>
                  <a:cubicBezTo>
                    <a:pt x="1160879" y="330258"/>
                    <a:pt x="1159809" y="328820"/>
                    <a:pt x="1160879" y="328461"/>
                  </a:cubicBezTo>
                  <a:cubicBezTo>
                    <a:pt x="1188705" y="307262"/>
                    <a:pt x="1196910" y="277799"/>
                    <a:pt x="1212964" y="248335"/>
                  </a:cubicBezTo>
                  <a:cubicBezTo>
                    <a:pt x="1214391" y="245820"/>
                    <a:pt x="1216888" y="245730"/>
                    <a:pt x="1218716" y="246898"/>
                  </a:cubicBezTo>
                  <a:close/>
                  <a:moveTo>
                    <a:pt x="1238055" y="241071"/>
                  </a:moveTo>
                  <a:cubicBezTo>
                    <a:pt x="1239938" y="241703"/>
                    <a:pt x="1241462" y="243599"/>
                    <a:pt x="1240924" y="246128"/>
                  </a:cubicBezTo>
                  <a:cubicBezTo>
                    <a:pt x="1229806" y="297061"/>
                    <a:pt x="1193223" y="333184"/>
                    <a:pt x="1149108" y="357386"/>
                  </a:cubicBezTo>
                  <a:cubicBezTo>
                    <a:pt x="1146956" y="358831"/>
                    <a:pt x="1145521" y="355580"/>
                    <a:pt x="1147314" y="354496"/>
                  </a:cubicBezTo>
                  <a:cubicBezTo>
                    <a:pt x="1188560" y="327765"/>
                    <a:pt x="1218329" y="290559"/>
                    <a:pt x="1233034" y="243599"/>
                  </a:cubicBezTo>
                  <a:cubicBezTo>
                    <a:pt x="1233931" y="241071"/>
                    <a:pt x="1236172" y="240438"/>
                    <a:pt x="1238055" y="241071"/>
                  </a:cubicBezTo>
                  <a:close/>
                  <a:moveTo>
                    <a:pt x="314971" y="235365"/>
                  </a:moveTo>
                  <a:cubicBezTo>
                    <a:pt x="315331" y="235365"/>
                    <a:pt x="315331" y="235365"/>
                    <a:pt x="315691" y="235365"/>
                  </a:cubicBezTo>
                  <a:cubicBezTo>
                    <a:pt x="372943" y="227430"/>
                    <a:pt x="428034" y="261336"/>
                    <a:pt x="442077" y="321933"/>
                  </a:cubicBezTo>
                  <a:cubicBezTo>
                    <a:pt x="457560" y="388661"/>
                    <a:pt x="420113" y="466933"/>
                    <a:pt x="348098" y="479557"/>
                  </a:cubicBezTo>
                  <a:cubicBezTo>
                    <a:pt x="276443" y="492181"/>
                    <a:pt x="212350" y="447094"/>
                    <a:pt x="213070" y="371709"/>
                  </a:cubicBezTo>
                  <a:cubicBezTo>
                    <a:pt x="213790" y="310751"/>
                    <a:pt x="244037" y="235005"/>
                    <a:pt x="314971" y="235365"/>
                  </a:cubicBezTo>
                  <a:close/>
                  <a:moveTo>
                    <a:pt x="695527" y="153370"/>
                  </a:moveTo>
                  <a:cubicBezTo>
                    <a:pt x="628901" y="159478"/>
                    <a:pt x="628181" y="266546"/>
                    <a:pt x="693366" y="286667"/>
                  </a:cubicBezTo>
                  <a:cubicBezTo>
                    <a:pt x="732261" y="298523"/>
                    <a:pt x="770076" y="284152"/>
                    <a:pt x="769716" y="238163"/>
                  </a:cubicBezTo>
                  <a:cubicBezTo>
                    <a:pt x="769355" y="218402"/>
                    <a:pt x="765754" y="193251"/>
                    <a:pt x="751349" y="178161"/>
                  </a:cubicBezTo>
                  <a:cubicBezTo>
                    <a:pt x="743786" y="170616"/>
                    <a:pt x="727939" y="152293"/>
                    <a:pt x="716055" y="159478"/>
                  </a:cubicBezTo>
                  <a:cubicBezTo>
                    <a:pt x="706691" y="164868"/>
                    <a:pt x="699128" y="160197"/>
                    <a:pt x="695527" y="153370"/>
                  </a:cubicBezTo>
                  <a:close/>
                  <a:moveTo>
                    <a:pt x="1448901" y="149138"/>
                  </a:moveTo>
                  <a:cubicBezTo>
                    <a:pt x="1468264" y="168632"/>
                    <a:pt x="1490496" y="183795"/>
                    <a:pt x="1511294" y="201845"/>
                  </a:cubicBezTo>
                  <a:cubicBezTo>
                    <a:pt x="1531375" y="218451"/>
                    <a:pt x="1546435" y="240112"/>
                    <a:pt x="1566157" y="257079"/>
                  </a:cubicBezTo>
                  <a:cubicBezTo>
                    <a:pt x="1568308" y="259245"/>
                    <a:pt x="1568308" y="261411"/>
                    <a:pt x="1567233" y="263216"/>
                  </a:cubicBezTo>
                  <a:cubicBezTo>
                    <a:pt x="1569026" y="266465"/>
                    <a:pt x="1567591" y="271519"/>
                    <a:pt x="1562930" y="271519"/>
                  </a:cubicBezTo>
                  <a:cubicBezTo>
                    <a:pt x="1511294" y="270797"/>
                    <a:pt x="1458941" y="268992"/>
                    <a:pt x="1408023" y="262133"/>
                  </a:cubicBezTo>
                  <a:cubicBezTo>
                    <a:pt x="1406588" y="261772"/>
                    <a:pt x="1405871" y="259967"/>
                    <a:pt x="1407664" y="259606"/>
                  </a:cubicBezTo>
                  <a:cubicBezTo>
                    <a:pt x="1456072" y="253830"/>
                    <a:pt x="1505557" y="259967"/>
                    <a:pt x="1554682" y="260689"/>
                  </a:cubicBezTo>
                  <a:cubicBezTo>
                    <a:pt x="1534602" y="243000"/>
                    <a:pt x="1518824" y="221339"/>
                    <a:pt x="1498385" y="203650"/>
                  </a:cubicBezTo>
                  <a:cubicBezTo>
                    <a:pt x="1479380" y="187766"/>
                    <a:pt x="1459300" y="172242"/>
                    <a:pt x="1446749" y="150582"/>
                  </a:cubicBezTo>
                  <a:cubicBezTo>
                    <a:pt x="1446391" y="149138"/>
                    <a:pt x="1447825" y="148055"/>
                    <a:pt x="1448901" y="149138"/>
                  </a:cubicBezTo>
                  <a:close/>
                  <a:moveTo>
                    <a:pt x="713303" y="125071"/>
                  </a:moveTo>
                  <a:cubicBezTo>
                    <a:pt x="730370" y="120945"/>
                    <a:pt x="750628" y="132532"/>
                    <a:pt x="763593" y="143310"/>
                  </a:cubicBezTo>
                  <a:cubicBezTo>
                    <a:pt x="788083" y="163430"/>
                    <a:pt x="801048" y="192174"/>
                    <a:pt x="803569" y="223791"/>
                  </a:cubicBezTo>
                  <a:cubicBezTo>
                    <a:pt x="808611" y="285948"/>
                    <a:pt x="767555" y="336608"/>
                    <a:pt x="701649" y="322955"/>
                  </a:cubicBezTo>
                  <a:cubicBezTo>
                    <a:pt x="645828" y="311458"/>
                    <a:pt x="610534" y="266546"/>
                    <a:pt x="616656" y="209419"/>
                  </a:cubicBezTo>
                  <a:cubicBezTo>
                    <a:pt x="621338" y="164868"/>
                    <a:pt x="654471" y="132532"/>
                    <a:pt x="696967" y="136125"/>
                  </a:cubicBezTo>
                  <a:cubicBezTo>
                    <a:pt x="697328" y="135765"/>
                    <a:pt x="697688" y="135406"/>
                    <a:pt x="697688" y="135047"/>
                  </a:cubicBezTo>
                  <a:cubicBezTo>
                    <a:pt x="702279" y="129568"/>
                    <a:pt x="707614" y="126446"/>
                    <a:pt x="713303" y="125071"/>
                  </a:cubicBezTo>
                  <a:close/>
                  <a:moveTo>
                    <a:pt x="1002828" y="57615"/>
                  </a:moveTo>
                  <a:cubicBezTo>
                    <a:pt x="1006625" y="56307"/>
                    <a:pt x="1011065" y="56397"/>
                    <a:pt x="1015662" y="58653"/>
                  </a:cubicBezTo>
                  <a:cubicBezTo>
                    <a:pt x="1043065" y="72729"/>
                    <a:pt x="1049916" y="116399"/>
                    <a:pt x="1053522" y="143468"/>
                  </a:cubicBezTo>
                  <a:cubicBezTo>
                    <a:pt x="1057849" y="171619"/>
                    <a:pt x="1056046" y="208793"/>
                    <a:pt x="1033330" y="230087"/>
                  </a:cubicBezTo>
                  <a:cubicBezTo>
                    <a:pt x="1008090" y="253186"/>
                    <a:pt x="984293" y="248133"/>
                    <a:pt x="966625" y="231170"/>
                  </a:cubicBezTo>
                  <a:cubicBezTo>
                    <a:pt x="955808" y="253547"/>
                    <a:pt x="936337" y="268344"/>
                    <a:pt x="906050" y="262569"/>
                  </a:cubicBezTo>
                  <a:cubicBezTo>
                    <a:pt x="844392" y="250298"/>
                    <a:pt x="829609" y="169815"/>
                    <a:pt x="843311" y="117843"/>
                  </a:cubicBezTo>
                  <a:cubicBezTo>
                    <a:pt x="845474" y="109542"/>
                    <a:pt x="858094" y="111707"/>
                    <a:pt x="858094" y="120008"/>
                  </a:cubicBezTo>
                  <a:cubicBezTo>
                    <a:pt x="857733" y="151769"/>
                    <a:pt x="864224" y="217816"/>
                    <a:pt x="902083" y="228644"/>
                  </a:cubicBezTo>
                  <a:cubicBezTo>
                    <a:pt x="930208" y="236223"/>
                    <a:pt x="941385" y="217094"/>
                    <a:pt x="943188" y="193996"/>
                  </a:cubicBezTo>
                  <a:cubicBezTo>
                    <a:pt x="937779" y="178476"/>
                    <a:pt x="935256" y="161874"/>
                    <a:pt x="937058" y="147799"/>
                  </a:cubicBezTo>
                  <a:cubicBezTo>
                    <a:pt x="939582" y="128670"/>
                    <a:pt x="962659" y="126144"/>
                    <a:pt x="969509" y="143829"/>
                  </a:cubicBezTo>
                  <a:cubicBezTo>
                    <a:pt x="975279" y="158265"/>
                    <a:pt x="977803" y="176311"/>
                    <a:pt x="976000" y="194357"/>
                  </a:cubicBezTo>
                  <a:cubicBezTo>
                    <a:pt x="978163" y="198688"/>
                    <a:pt x="981048" y="202297"/>
                    <a:pt x="984293" y="205184"/>
                  </a:cubicBezTo>
                  <a:cubicBezTo>
                    <a:pt x="1000879" y="219621"/>
                    <a:pt x="1014580" y="206989"/>
                    <a:pt x="1019268" y="188582"/>
                  </a:cubicBezTo>
                  <a:cubicBezTo>
                    <a:pt x="1026119" y="164040"/>
                    <a:pt x="1023955" y="101963"/>
                    <a:pt x="999076" y="86443"/>
                  </a:cubicBezTo>
                  <a:cubicBezTo>
                    <a:pt x="985825" y="78052"/>
                    <a:pt x="991436" y="61540"/>
                    <a:pt x="1002828" y="57615"/>
                  </a:cubicBezTo>
                  <a:close/>
                  <a:moveTo>
                    <a:pt x="1301567" y="47802"/>
                  </a:moveTo>
                  <a:cubicBezTo>
                    <a:pt x="1301567" y="48162"/>
                    <a:pt x="1301207" y="48162"/>
                    <a:pt x="1301207" y="48162"/>
                  </a:cubicBezTo>
                  <a:cubicBezTo>
                    <a:pt x="1270244" y="84539"/>
                    <a:pt x="1234961" y="115873"/>
                    <a:pt x="1200758" y="149369"/>
                  </a:cubicBezTo>
                  <a:cubicBezTo>
                    <a:pt x="1165835" y="183225"/>
                    <a:pt x="1131992" y="218521"/>
                    <a:pt x="1092749" y="248415"/>
                  </a:cubicBezTo>
                  <a:cubicBezTo>
                    <a:pt x="1144953" y="237610"/>
                    <a:pt x="1197158" y="228246"/>
                    <a:pt x="1249002" y="217081"/>
                  </a:cubicBezTo>
                  <a:cubicBezTo>
                    <a:pt x="1249722" y="217081"/>
                    <a:pt x="1250442" y="217081"/>
                    <a:pt x="1251163" y="217081"/>
                  </a:cubicBezTo>
                  <a:cubicBezTo>
                    <a:pt x="1251163" y="216720"/>
                    <a:pt x="1251163" y="216000"/>
                    <a:pt x="1251163" y="215640"/>
                  </a:cubicBezTo>
                  <a:cubicBezTo>
                    <a:pt x="1251163" y="213119"/>
                    <a:pt x="1255483" y="212038"/>
                    <a:pt x="1256563" y="214559"/>
                  </a:cubicBezTo>
                  <a:cubicBezTo>
                    <a:pt x="1301567" y="316127"/>
                    <a:pt x="1176276" y="393563"/>
                    <a:pt x="1091669" y="428860"/>
                  </a:cubicBezTo>
                  <a:cubicBezTo>
                    <a:pt x="1026863" y="455512"/>
                    <a:pt x="933255" y="471359"/>
                    <a:pt x="836046" y="484325"/>
                  </a:cubicBezTo>
                  <a:cubicBezTo>
                    <a:pt x="831726" y="489728"/>
                    <a:pt x="827405" y="495491"/>
                    <a:pt x="822725" y="500893"/>
                  </a:cubicBezTo>
                  <a:cubicBezTo>
                    <a:pt x="819125" y="505215"/>
                    <a:pt x="812644" y="499453"/>
                    <a:pt x="815164" y="494410"/>
                  </a:cubicBezTo>
                  <a:cubicBezTo>
                    <a:pt x="816604" y="491889"/>
                    <a:pt x="818405" y="489008"/>
                    <a:pt x="820205" y="486486"/>
                  </a:cubicBezTo>
                  <a:cubicBezTo>
                    <a:pt x="815164" y="487207"/>
                    <a:pt x="810124" y="487567"/>
                    <a:pt x="805083" y="488287"/>
                  </a:cubicBezTo>
                  <a:cubicBezTo>
                    <a:pt x="802203" y="491169"/>
                    <a:pt x="799683" y="493690"/>
                    <a:pt x="796803" y="496211"/>
                  </a:cubicBezTo>
                  <a:cubicBezTo>
                    <a:pt x="792842" y="499453"/>
                    <a:pt x="786722" y="495131"/>
                    <a:pt x="789602" y="490448"/>
                  </a:cubicBezTo>
                  <a:cubicBezTo>
                    <a:pt x="783122" y="491169"/>
                    <a:pt x="776281" y="491889"/>
                    <a:pt x="769800" y="492970"/>
                  </a:cubicBezTo>
                  <a:cubicBezTo>
                    <a:pt x="766200" y="496931"/>
                    <a:pt x="762960" y="501614"/>
                    <a:pt x="759720" y="505936"/>
                  </a:cubicBezTo>
                  <a:cubicBezTo>
                    <a:pt x="756119" y="510978"/>
                    <a:pt x="748919" y="505215"/>
                    <a:pt x="752879" y="500533"/>
                  </a:cubicBezTo>
                  <a:cubicBezTo>
                    <a:pt x="754679" y="498372"/>
                    <a:pt x="756479" y="496571"/>
                    <a:pt x="758279" y="494410"/>
                  </a:cubicBezTo>
                  <a:cubicBezTo>
                    <a:pt x="751439" y="495491"/>
                    <a:pt x="744598" y="496211"/>
                    <a:pt x="737758" y="496931"/>
                  </a:cubicBezTo>
                  <a:cubicBezTo>
                    <a:pt x="731277" y="503054"/>
                    <a:pt x="725157" y="509537"/>
                    <a:pt x="717956" y="514219"/>
                  </a:cubicBezTo>
                  <a:cubicBezTo>
                    <a:pt x="715076" y="516380"/>
                    <a:pt x="711475" y="512419"/>
                    <a:pt x="713275" y="509177"/>
                  </a:cubicBezTo>
                  <a:cubicBezTo>
                    <a:pt x="716156" y="505575"/>
                    <a:pt x="719396" y="501974"/>
                    <a:pt x="722996" y="499092"/>
                  </a:cubicBezTo>
                  <a:cubicBezTo>
                    <a:pt x="716156" y="499813"/>
                    <a:pt x="709315" y="500533"/>
                    <a:pt x="702475" y="501614"/>
                  </a:cubicBezTo>
                  <a:cubicBezTo>
                    <a:pt x="701394" y="503054"/>
                    <a:pt x="699594" y="504855"/>
                    <a:pt x="698154" y="506296"/>
                  </a:cubicBezTo>
                  <a:cubicBezTo>
                    <a:pt x="697074" y="507736"/>
                    <a:pt x="689513" y="514219"/>
                    <a:pt x="687713" y="516380"/>
                  </a:cubicBezTo>
                  <a:lnTo>
                    <a:pt x="686376" y="518789"/>
                  </a:lnTo>
                  <a:lnTo>
                    <a:pt x="679793" y="521423"/>
                  </a:lnTo>
                  <a:cubicBezTo>
                    <a:pt x="679793" y="521063"/>
                    <a:pt x="679433" y="521063"/>
                    <a:pt x="679073" y="521063"/>
                  </a:cubicBezTo>
                  <a:cubicBezTo>
                    <a:pt x="676192" y="519262"/>
                    <a:pt x="676192" y="515660"/>
                    <a:pt x="678352" y="512779"/>
                  </a:cubicBezTo>
                  <a:cubicBezTo>
                    <a:pt x="680513" y="509537"/>
                    <a:pt x="683393" y="506656"/>
                    <a:pt x="685913" y="504135"/>
                  </a:cubicBezTo>
                  <a:cubicBezTo>
                    <a:pt x="616787" y="513499"/>
                    <a:pt x="552702" y="524304"/>
                    <a:pt x="503737" y="539791"/>
                  </a:cubicBezTo>
                  <a:cubicBezTo>
                    <a:pt x="367646" y="583012"/>
                    <a:pt x="220753" y="657566"/>
                    <a:pt x="145506" y="777863"/>
                  </a:cubicBezTo>
                  <a:cubicBezTo>
                    <a:pt x="109863" y="835490"/>
                    <a:pt x="92582" y="898159"/>
                    <a:pt x="93302" y="964430"/>
                  </a:cubicBezTo>
                  <a:cubicBezTo>
                    <a:pt x="94382" y="1030701"/>
                    <a:pt x="96902" y="1102374"/>
                    <a:pt x="132905" y="1161442"/>
                  </a:cubicBezTo>
                  <a:cubicBezTo>
                    <a:pt x="211752" y="1115700"/>
                    <a:pt x="289879" y="1069599"/>
                    <a:pt x="369806" y="1025658"/>
                  </a:cubicBezTo>
                  <a:cubicBezTo>
                    <a:pt x="307520" y="937057"/>
                    <a:pt x="298520" y="824685"/>
                    <a:pt x="366205" y="734282"/>
                  </a:cubicBezTo>
                  <a:cubicBezTo>
                    <a:pt x="428131" y="652164"/>
                    <a:pt x="525699" y="599219"/>
                    <a:pt x="627228" y="571486"/>
                  </a:cubicBezTo>
                  <a:cubicBezTo>
                    <a:pt x="762960" y="534749"/>
                    <a:pt x="906253" y="531147"/>
                    <a:pt x="1039824" y="487207"/>
                  </a:cubicBezTo>
                  <a:cubicBezTo>
                    <a:pt x="1168355" y="444707"/>
                    <a:pt x="1293286" y="365110"/>
                    <a:pt x="1306247" y="227526"/>
                  </a:cubicBezTo>
                  <a:cubicBezTo>
                    <a:pt x="1307327" y="217441"/>
                    <a:pt x="1320649" y="217441"/>
                    <a:pt x="1323169" y="225725"/>
                  </a:cubicBezTo>
                  <a:cubicBezTo>
                    <a:pt x="1341530" y="220682"/>
                    <a:pt x="1373573" y="226805"/>
                    <a:pt x="1387254" y="227886"/>
                  </a:cubicBezTo>
                  <a:cubicBezTo>
                    <a:pt x="1420017" y="230047"/>
                    <a:pt x="1453860" y="228246"/>
                    <a:pt x="1486623" y="232928"/>
                  </a:cubicBezTo>
                  <a:cubicBezTo>
                    <a:pt x="1455660" y="200873"/>
                    <a:pt x="1420017" y="172420"/>
                    <a:pt x="1389415" y="139644"/>
                  </a:cubicBezTo>
                  <a:cubicBezTo>
                    <a:pt x="1372133" y="121276"/>
                    <a:pt x="1355212" y="101827"/>
                    <a:pt x="1336850" y="84539"/>
                  </a:cubicBezTo>
                  <a:cubicBezTo>
                    <a:pt x="1326409" y="74454"/>
                    <a:pt x="1314168" y="57526"/>
                    <a:pt x="1301567" y="47802"/>
                  </a:cubicBezTo>
                  <a:close/>
                  <a:moveTo>
                    <a:pt x="452923" y="40119"/>
                  </a:moveTo>
                  <a:cubicBezTo>
                    <a:pt x="457517" y="40164"/>
                    <a:pt x="462112" y="43218"/>
                    <a:pt x="462292" y="49146"/>
                  </a:cubicBezTo>
                  <a:cubicBezTo>
                    <a:pt x="464094" y="114895"/>
                    <a:pt x="491481" y="176692"/>
                    <a:pt x="511300" y="238129"/>
                  </a:cubicBezTo>
                  <a:cubicBezTo>
                    <a:pt x="518867" y="262201"/>
                    <a:pt x="523552" y="286992"/>
                    <a:pt x="530038" y="311423"/>
                  </a:cubicBezTo>
                  <a:cubicBezTo>
                    <a:pt x="535804" y="334058"/>
                    <a:pt x="548777" y="354178"/>
                    <a:pt x="554542" y="376094"/>
                  </a:cubicBezTo>
                  <a:cubicBezTo>
                    <a:pt x="557786" y="388310"/>
                    <a:pt x="544092" y="396933"/>
                    <a:pt x="534002" y="391184"/>
                  </a:cubicBezTo>
                  <a:cubicBezTo>
                    <a:pt x="513462" y="380046"/>
                    <a:pt x="506615" y="348429"/>
                    <a:pt x="501210" y="327591"/>
                  </a:cubicBezTo>
                  <a:cubicBezTo>
                    <a:pt x="494363" y="300285"/>
                    <a:pt x="489679" y="272620"/>
                    <a:pt x="481751" y="245674"/>
                  </a:cubicBezTo>
                  <a:cubicBezTo>
                    <a:pt x="463373" y="181362"/>
                    <a:pt x="440671" y="116691"/>
                    <a:pt x="443554" y="49146"/>
                  </a:cubicBezTo>
                  <a:cubicBezTo>
                    <a:pt x="443734" y="43038"/>
                    <a:pt x="448328" y="40074"/>
                    <a:pt x="452923" y="40119"/>
                  </a:cubicBezTo>
                  <a:close/>
                  <a:moveTo>
                    <a:pt x="1293736" y="35691"/>
                  </a:moveTo>
                  <a:cubicBezTo>
                    <a:pt x="1296796" y="35916"/>
                    <a:pt x="1299767" y="37357"/>
                    <a:pt x="1301567" y="39518"/>
                  </a:cubicBezTo>
                  <a:cubicBezTo>
                    <a:pt x="1315968" y="45641"/>
                    <a:pt x="1327489" y="58967"/>
                    <a:pt x="1339730" y="68331"/>
                  </a:cubicBezTo>
                  <a:cubicBezTo>
                    <a:pt x="1359892" y="83818"/>
                    <a:pt x="1377534" y="101467"/>
                    <a:pt x="1394815" y="119475"/>
                  </a:cubicBezTo>
                  <a:cubicBezTo>
                    <a:pt x="1433338" y="159814"/>
                    <a:pt x="1478342" y="194390"/>
                    <a:pt x="1515425" y="235449"/>
                  </a:cubicBezTo>
                  <a:cubicBezTo>
                    <a:pt x="1522986" y="243733"/>
                    <a:pt x="1512185" y="254898"/>
                    <a:pt x="1504265" y="250936"/>
                  </a:cubicBezTo>
                  <a:cubicBezTo>
                    <a:pt x="1502464" y="251297"/>
                    <a:pt x="1500304" y="252017"/>
                    <a:pt x="1498144" y="251297"/>
                  </a:cubicBezTo>
                  <a:cubicBezTo>
                    <a:pt x="1440539" y="243373"/>
                    <a:pt x="1381854" y="245534"/>
                    <a:pt x="1324249" y="236530"/>
                  </a:cubicBezTo>
                  <a:cubicBezTo>
                    <a:pt x="1328209" y="339898"/>
                    <a:pt x="1244682" y="427779"/>
                    <a:pt x="1150714" y="472800"/>
                  </a:cubicBezTo>
                  <a:cubicBezTo>
                    <a:pt x="1026143" y="532948"/>
                    <a:pt x="885011" y="551677"/>
                    <a:pt x="748919" y="575448"/>
                  </a:cubicBezTo>
                  <a:cubicBezTo>
                    <a:pt x="635149" y="594897"/>
                    <a:pt x="518139" y="625872"/>
                    <a:pt x="434251" y="704748"/>
                  </a:cubicBezTo>
                  <a:cubicBezTo>
                    <a:pt x="337763" y="795871"/>
                    <a:pt x="331642" y="921210"/>
                    <a:pt x="410129" y="1025658"/>
                  </a:cubicBezTo>
                  <a:cubicBezTo>
                    <a:pt x="418770" y="1036824"/>
                    <a:pt x="404369" y="1050510"/>
                    <a:pt x="392488" y="1049069"/>
                  </a:cubicBezTo>
                  <a:cubicBezTo>
                    <a:pt x="304640" y="1096972"/>
                    <a:pt x="217152" y="1146675"/>
                    <a:pt x="126425" y="1190255"/>
                  </a:cubicBezTo>
                  <a:cubicBezTo>
                    <a:pt x="119224" y="1193857"/>
                    <a:pt x="112743" y="1190255"/>
                    <a:pt x="110583" y="1184853"/>
                  </a:cubicBezTo>
                  <a:cubicBezTo>
                    <a:pt x="108783" y="1183772"/>
                    <a:pt x="107343" y="1182332"/>
                    <a:pt x="106263" y="1180531"/>
                  </a:cubicBezTo>
                  <a:cubicBezTo>
                    <a:pt x="69540" y="1123984"/>
                    <a:pt x="62339" y="1054112"/>
                    <a:pt x="61619" y="989281"/>
                  </a:cubicBezTo>
                  <a:cubicBezTo>
                    <a:pt x="61259" y="926972"/>
                    <a:pt x="68820" y="868265"/>
                    <a:pt x="95462" y="810278"/>
                  </a:cubicBezTo>
                  <a:cubicBezTo>
                    <a:pt x="146946" y="700426"/>
                    <a:pt x="255316" y="618308"/>
                    <a:pt x="367286" y="564643"/>
                  </a:cubicBezTo>
                  <a:cubicBezTo>
                    <a:pt x="449013" y="525745"/>
                    <a:pt x="575384" y="506656"/>
                    <a:pt x="699594" y="490448"/>
                  </a:cubicBezTo>
                  <a:cubicBezTo>
                    <a:pt x="713636" y="476402"/>
                    <a:pt x="729477" y="464156"/>
                    <a:pt x="744598" y="452271"/>
                  </a:cubicBezTo>
                  <a:cubicBezTo>
                    <a:pt x="748919" y="448669"/>
                    <a:pt x="754679" y="454792"/>
                    <a:pt x="750359" y="458393"/>
                  </a:cubicBezTo>
                  <a:cubicBezTo>
                    <a:pt x="738838" y="467758"/>
                    <a:pt x="727677" y="477482"/>
                    <a:pt x="716876" y="487567"/>
                  </a:cubicBezTo>
                  <a:cubicBezTo>
                    <a:pt x="725517" y="486847"/>
                    <a:pt x="734157" y="485766"/>
                    <a:pt x="742438" y="484325"/>
                  </a:cubicBezTo>
                  <a:cubicBezTo>
                    <a:pt x="754319" y="475681"/>
                    <a:pt x="765120" y="466677"/>
                    <a:pt x="775201" y="455872"/>
                  </a:cubicBezTo>
                  <a:cubicBezTo>
                    <a:pt x="777001" y="454432"/>
                    <a:pt x="779521" y="456953"/>
                    <a:pt x="777721" y="458754"/>
                  </a:cubicBezTo>
                  <a:cubicBezTo>
                    <a:pt x="769800" y="467398"/>
                    <a:pt x="761160" y="475321"/>
                    <a:pt x="752519" y="483245"/>
                  </a:cubicBezTo>
                  <a:cubicBezTo>
                    <a:pt x="759359" y="482164"/>
                    <a:pt x="765840" y="481084"/>
                    <a:pt x="772321" y="480364"/>
                  </a:cubicBezTo>
                  <a:cubicBezTo>
                    <a:pt x="782041" y="471359"/>
                    <a:pt x="792122" y="462715"/>
                    <a:pt x="801123" y="452991"/>
                  </a:cubicBezTo>
                  <a:cubicBezTo>
                    <a:pt x="802563" y="451550"/>
                    <a:pt x="804723" y="454071"/>
                    <a:pt x="803283" y="455512"/>
                  </a:cubicBezTo>
                  <a:cubicBezTo>
                    <a:pt x="796443" y="463436"/>
                    <a:pt x="789242" y="471359"/>
                    <a:pt x="782041" y="479283"/>
                  </a:cubicBezTo>
                  <a:cubicBezTo>
                    <a:pt x="788522" y="478203"/>
                    <a:pt x="795003" y="477122"/>
                    <a:pt x="801123" y="476402"/>
                  </a:cubicBezTo>
                  <a:cubicBezTo>
                    <a:pt x="804723" y="472800"/>
                    <a:pt x="808324" y="469559"/>
                    <a:pt x="811924" y="465957"/>
                  </a:cubicBezTo>
                  <a:cubicBezTo>
                    <a:pt x="819485" y="458754"/>
                    <a:pt x="825965" y="450830"/>
                    <a:pt x="833166" y="443266"/>
                  </a:cubicBezTo>
                  <a:cubicBezTo>
                    <a:pt x="834246" y="442186"/>
                    <a:pt x="836406" y="443626"/>
                    <a:pt x="836046" y="445067"/>
                  </a:cubicBezTo>
                  <a:cubicBezTo>
                    <a:pt x="832446" y="454071"/>
                    <a:pt x="825245" y="461635"/>
                    <a:pt x="819125" y="468838"/>
                  </a:cubicBezTo>
                  <a:cubicBezTo>
                    <a:pt x="817685" y="470639"/>
                    <a:pt x="815884" y="472440"/>
                    <a:pt x="814444" y="474601"/>
                  </a:cubicBezTo>
                  <a:cubicBezTo>
                    <a:pt x="820565" y="473520"/>
                    <a:pt x="826685" y="472440"/>
                    <a:pt x="832806" y="471720"/>
                  </a:cubicBezTo>
                  <a:cubicBezTo>
                    <a:pt x="843967" y="460194"/>
                    <a:pt x="857288" y="450110"/>
                    <a:pt x="866649" y="438224"/>
                  </a:cubicBezTo>
                  <a:cubicBezTo>
                    <a:pt x="868809" y="435343"/>
                    <a:pt x="873490" y="438944"/>
                    <a:pt x="871330" y="441826"/>
                  </a:cubicBezTo>
                  <a:cubicBezTo>
                    <a:pt x="864489" y="451550"/>
                    <a:pt x="856208" y="460554"/>
                    <a:pt x="848288" y="469198"/>
                  </a:cubicBezTo>
                  <a:cubicBezTo>
                    <a:pt x="897612" y="461635"/>
                    <a:pt x="942976" y="452631"/>
                    <a:pt x="980419" y="441465"/>
                  </a:cubicBezTo>
                  <a:cubicBezTo>
                    <a:pt x="1087348" y="409050"/>
                    <a:pt x="1243962" y="354665"/>
                    <a:pt x="1251163" y="232928"/>
                  </a:cubicBezTo>
                  <a:cubicBezTo>
                    <a:pt x="1193198" y="244814"/>
                    <a:pt x="1134872" y="256339"/>
                    <a:pt x="1075827" y="260661"/>
                  </a:cubicBezTo>
                  <a:cubicBezTo>
                    <a:pt x="1070787" y="261021"/>
                    <a:pt x="1069707" y="254898"/>
                    <a:pt x="1072947" y="252737"/>
                  </a:cubicBezTo>
                  <a:cubicBezTo>
                    <a:pt x="1073307" y="251657"/>
                    <a:pt x="1073307" y="250576"/>
                    <a:pt x="1074387" y="249856"/>
                  </a:cubicBezTo>
                  <a:cubicBezTo>
                    <a:pt x="1145313" y="181424"/>
                    <a:pt x="1222360" y="114433"/>
                    <a:pt x="1285366" y="39158"/>
                  </a:cubicBezTo>
                  <a:cubicBezTo>
                    <a:pt x="1287526" y="36456"/>
                    <a:pt x="1290676" y="35466"/>
                    <a:pt x="1293736" y="35691"/>
                  </a:cubicBezTo>
                  <a:close/>
                  <a:moveTo>
                    <a:pt x="517148" y="33546"/>
                  </a:moveTo>
                  <a:cubicBezTo>
                    <a:pt x="521053" y="32509"/>
                    <a:pt x="525451" y="34042"/>
                    <a:pt x="526529" y="39092"/>
                  </a:cubicBezTo>
                  <a:cubicBezTo>
                    <a:pt x="538737" y="100055"/>
                    <a:pt x="556332" y="159214"/>
                    <a:pt x="573927" y="218733"/>
                  </a:cubicBezTo>
                  <a:cubicBezTo>
                    <a:pt x="587572" y="266349"/>
                    <a:pt x="594753" y="321901"/>
                    <a:pt x="620248" y="365188"/>
                  </a:cubicBezTo>
                  <a:cubicBezTo>
                    <a:pt x="629225" y="380699"/>
                    <a:pt x="607321" y="396931"/>
                    <a:pt x="595112" y="383585"/>
                  </a:cubicBezTo>
                  <a:cubicBezTo>
                    <a:pt x="562436" y="349676"/>
                    <a:pt x="559923" y="281499"/>
                    <a:pt x="549869" y="237852"/>
                  </a:cubicBezTo>
                  <a:cubicBezTo>
                    <a:pt x="534787" y="173643"/>
                    <a:pt x="522220" y="108351"/>
                    <a:pt x="510729" y="43421"/>
                  </a:cubicBezTo>
                  <a:cubicBezTo>
                    <a:pt x="509832" y="38191"/>
                    <a:pt x="513243" y="34583"/>
                    <a:pt x="517148" y="33546"/>
                  </a:cubicBezTo>
                  <a:close/>
                  <a:moveTo>
                    <a:pt x="169557" y="22998"/>
                  </a:moveTo>
                  <a:cubicBezTo>
                    <a:pt x="196250" y="26168"/>
                    <a:pt x="223353" y="39363"/>
                    <a:pt x="248592" y="65574"/>
                  </a:cubicBezTo>
                  <a:cubicBezTo>
                    <a:pt x="267275" y="85030"/>
                    <a:pt x="236377" y="113853"/>
                    <a:pt x="217695" y="94037"/>
                  </a:cubicBezTo>
                  <a:cubicBezTo>
                    <a:pt x="167755" y="39994"/>
                    <a:pt x="100570" y="59449"/>
                    <a:pt x="63565" y="118897"/>
                  </a:cubicBezTo>
                  <a:cubicBezTo>
                    <a:pt x="34104" y="166456"/>
                    <a:pt x="31949" y="220139"/>
                    <a:pt x="45960" y="273462"/>
                  </a:cubicBezTo>
                  <a:cubicBezTo>
                    <a:pt x="51709" y="294359"/>
                    <a:pt x="58894" y="314535"/>
                    <a:pt x="66798" y="334351"/>
                  </a:cubicBezTo>
                  <a:cubicBezTo>
                    <a:pt x="71469" y="332189"/>
                    <a:pt x="75780" y="330027"/>
                    <a:pt x="80092" y="327505"/>
                  </a:cubicBezTo>
                  <a:cubicBezTo>
                    <a:pt x="102367" y="315976"/>
                    <a:pt x="126079" y="299403"/>
                    <a:pt x="150869" y="293638"/>
                  </a:cubicBezTo>
                  <a:cubicBezTo>
                    <a:pt x="173504" y="288594"/>
                    <a:pt x="180330" y="317417"/>
                    <a:pt x="164162" y="329307"/>
                  </a:cubicBezTo>
                  <a:cubicBezTo>
                    <a:pt x="142606" y="344439"/>
                    <a:pt x="112067" y="350924"/>
                    <a:pt x="87636" y="361012"/>
                  </a:cubicBezTo>
                  <a:cubicBezTo>
                    <a:pt x="84762" y="362093"/>
                    <a:pt x="82247" y="363174"/>
                    <a:pt x="79373" y="364615"/>
                  </a:cubicBezTo>
                  <a:cubicBezTo>
                    <a:pt x="108475" y="429467"/>
                    <a:pt x="144761" y="491077"/>
                    <a:pt x="169551" y="558451"/>
                  </a:cubicBezTo>
                  <a:cubicBezTo>
                    <a:pt x="173863" y="570701"/>
                    <a:pt x="153743" y="577907"/>
                    <a:pt x="147995" y="566377"/>
                  </a:cubicBezTo>
                  <a:cubicBezTo>
                    <a:pt x="119612" y="506569"/>
                    <a:pt x="77577" y="443519"/>
                    <a:pt x="45242" y="377586"/>
                  </a:cubicBezTo>
                  <a:cubicBezTo>
                    <a:pt x="41290" y="378306"/>
                    <a:pt x="37338" y="379027"/>
                    <a:pt x="33386" y="378306"/>
                  </a:cubicBezTo>
                  <a:cubicBezTo>
                    <a:pt x="26919" y="377946"/>
                    <a:pt x="23685" y="371100"/>
                    <a:pt x="26919" y="365696"/>
                  </a:cubicBezTo>
                  <a:cubicBezTo>
                    <a:pt x="28715" y="361733"/>
                    <a:pt x="31230" y="358130"/>
                    <a:pt x="34464" y="355248"/>
                  </a:cubicBezTo>
                  <a:cubicBezTo>
                    <a:pt x="10033" y="300123"/>
                    <a:pt x="-5416" y="242837"/>
                    <a:pt x="1769" y="184470"/>
                  </a:cubicBezTo>
                  <a:cubicBezTo>
                    <a:pt x="13087" y="94218"/>
                    <a:pt x="89478" y="13490"/>
                    <a:pt x="169557" y="22998"/>
                  </a:cubicBezTo>
                  <a:close/>
                  <a:moveTo>
                    <a:pt x="1284458" y="21486"/>
                  </a:moveTo>
                  <a:cubicBezTo>
                    <a:pt x="1289496" y="17880"/>
                    <a:pt x="1295974" y="24732"/>
                    <a:pt x="1291296" y="28698"/>
                  </a:cubicBezTo>
                  <a:cubicBezTo>
                    <a:pt x="1242351" y="65480"/>
                    <a:pt x="1201324" y="112359"/>
                    <a:pt x="1156698" y="154189"/>
                  </a:cubicBezTo>
                  <a:cubicBezTo>
                    <a:pt x="1155259" y="155631"/>
                    <a:pt x="1153459" y="153468"/>
                    <a:pt x="1154899" y="152025"/>
                  </a:cubicBezTo>
                  <a:cubicBezTo>
                    <a:pt x="1197365" y="107671"/>
                    <a:pt x="1235153" y="59350"/>
                    <a:pt x="1284458" y="21486"/>
                  </a:cubicBezTo>
                  <a:close/>
                  <a:moveTo>
                    <a:pt x="1288691" y="865"/>
                  </a:moveTo>
                  <a:cubicBezTo>
                    <a:pt x="1294461" y="-2758"/>
                    <a:pt x="1299149" y="5938"/>
                    <a:pt x="1293740" y="9561"/>
                  </a:cubicBezTo>
                  <a:cubicBezTo>
                    <a:pt x="1248665" y="38184"/>
                    <a:pt x="1214769" y="80936"/>
                    <a:pt x="1174382" y="115718"/>
                  </a:cubicBezTo>
                  <a:cubicBezTo>
                    <a:pt x="1172219" y="117530"/>
                    <a:pt x="1169334" y="114631"/>
                    <a:pt x="1171498" y="112457"/>
                  </a:cubicBezTo>
                  <a:cubicBezTo>
                    <a:pt x="1211524" y="75864"/>
                    <a:pt x="1243256" y="31300"/>
                    <a:pt x="1288691" y="8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4040667333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General Slide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roup 78">
            <a:extLst>
              <a:ext uri="{FF2B5EF4-FFF2-40B4-BE49-F238E27FC236}">
                <a16:creationId xmlns:a16="http://schemas.microsoft.com/office/drawing/2014/main" id="{FAFD8158-516D-AD43-89F3-EB869C5E648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-332" y="-88115"/>
            <a:ext cx="3142278" cy="7078437"/>
            <a:chOff x="-332" y="-88115"/>
            <a:chExt cx="3142278" cy="7078437"/>
          </a:xfrm>
          <a:solidFill>
            <a:schemeClr val="accent1">
              <a:alpha val="75000"/>
            </a:schemeClr>
          </a:solidFill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0F76CC9-D731-694A-9A1C-3B00583D0D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3557" y="539002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6014F18F-3775-2C40-992F-76C730F93C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5917" y="2044830"/>
              <a:ext cx="729407" cy="527595"/>
            </a:xfrm>
            <a:custGeom>
              <a:avLst/>
              <a:gdLst>
                <a:gd name="connsiteX0" fmla="*/ 485652 w 804036"/>
                <a:gd name="connsiteY0" fmla="*/ 560785 h 581576"/>
                <a:gd name="connsiteX1" fmla="*/ 486716 w 804036"/>
                <a:gd name="connsiteY1" fmla="*/ 562242 h 581576"/>
                <a:gd name="connsiteX2" fmla="*/ 458344 w 804036"/>
                <a:gd name="connsiteY2" fmla="*/ 581188 h 581576"/>
                <a:gd name="connsiteX3" fmla="*/ 457280 w 804036"/>
                <a:gd name="connsiteY3" fmla="*/ 576816 h 581576"/>
                <a:gd name="connsiteX4" fmla="*/ 485652 w 804036"/>
                <a:gd name="connsiteY4" fmla="*/ 560785 h 581576"/>
                <a:gd name="connsiteX5" fmla="*/ 493910 w 804036"/>
                <a:gd name="connsiteY5" fmla="*/ 540146 h 581576"/>
                <a:gd name="connsiteX6" fmla="*/ 494995 w 804036"/>
                <a:gd name="connsiteY6" fmla="*/ 540872 h 581576"/>
                <a:gd name="connsiteX7" fmla="*/ 472214 w 804036"/>
                <a:gd name="connsiteY7" fmla="*/ 564846 h 581576"/>
                <a:gd name="connsiteX8" fmla="*/ 434969 w 804036"/>
                <a:gd name="connsiteY8" fmla="*/ 581555 h 581576"/>
                <a:gd name="connsiteX9" fmla="*/ 433523 w 804036"/>
                <a:gd name="connsiteY9" fmla="*/ 576833 h 581576"/>
                <a:gd name="connsiteX10" fmla="*/ 466790 w 804036"/>
                <a:gd name="connsiteY10" fmla="*/ 562303 h 581576"/>
                <a:gd name="connsiteX11" fmla="*/ 483424 w 804036"/>
                <a:gd name="connsiteY11" fmla="*/ 551406 h 581576"/>
                <a:gd name="connsiteX12" fmla="*/ 492102 w 804036"/>
                <a:gd name="connsiteY12" fmla="*/ 541962 h 581576"/>
                <a:gd name="connsiteX13" fmla="*/ 493910 w 804036"/>
                <a:gd name="connsiteY13" fmla="*/ 540146 h 581576"/>
                <a:gd name="connsiteX14" fmla="*/ 494288 w 804036"/>
                <a:gd name="connsiteY14" fmla="*/ 512790 h 581576"/>
                <a:gd name="connsiteX15" fmla="*/ 495361 w 804036"/>
                <a:gd name="connsiteY15" fmla="*/ 513507 h 581576"/>
                <a:gd name="connsiteX16" fmla="*/ 405630 w 804036"/>
                <a:gd name="connsiteY16" fmla="*/ 574088 h 581576"/>
                <a:gd name="connsiteX17" fmla="*/ 405630 w 804036"/>
                <a:gd name="connsiteY17" fmla="*/ 568352 h 581576"/>
                <a:gd name="connsiteX18" fmla="*/ 494288 w 804036"/>
                <a:gd name="connsiteY18" fmla="*/ 512790 h 581576"/>
                <a:gd name="connsiteX19" fmla="*/ 407646 w 804036"/>
                <a:gd name="connsiteY19" fmla="*/ 443796 h 581576"/>
                <a:gd name="connsiteX20" fmla="*/ 421273 w 804036"/>
                <a:gd name="connsiteY20" fmla="*/ 445264 h 581576"/>
                <a:gd name="connsiteX21" fmla="*/ 420918 w 804036"/>
                <a:gd name="connsiteY21" fmla="*/ 446687 h 581576"/>
                <a:gd name="connsiteX22" fmla="*/ 375110 w 804036"/>
                <a:gd name="connsiteY22" fmla="*/ 478355 h 581576"/>
                <a:gd name="connsiteX23" fmla="*/ 369784 w 804036"/>
                <a:gd name="connsiteY23" fmla="*/ 476576 h 581576"/>
                <a:gd name="connsiteX24" fmla="*/ 394285 w 804036"/>
                <a:gd name="connsiteY24" fmla="*/ 448466 h 581576"/>
                <a:gd name="connsiteX25" fmla="*/ 407646 w 804036"/>
                <a:gd name="connsiteY25" fmla="*/ 443796 h 581576"/>
                <a:gd name="connsiteX26" fmla="*/ 414316 w 804036"/>
                <a:gd name="connsiteY26" fmla="*/ 433080 h 581576"/>
                <a:gd name="connsiteX27" fmla="*/ 439067 w 804036"/>
                <a:gd name="connsiteY27" fmla="*/ 442021 h 581576"/>
                <a:gd name="connsiteX28" fmla="*/ 437617 w 804036"/>
                <a:gd name="connsiteY28" fmla="*/ 443466 h 581576"/>
                <a:gd name="connsiteX29" fmla="*/ 384668 w 804036"/>
                <a:gd name="connsiteY29" fmla="*/ 447439 h 581576"/>
                <a:gd name="connsiteX30" fmla="*/ 361458 w 804036"/>
                <a:gd name="connsiteY30" fmla="*/ 485007 h 581576"/>
                <a:gd name="connsiteX31" fmla="*/ 356744 w 804036"/>
                <a:gd name="connsiteY31" fmla="*/ 483562 h 581576"/>
                <a:gd name="connsiteX32" fmla="*/ 387932 w 804036"/>
                <a:gd name="connsiteY32" fmla="*/ 439853 h 581576"/>
                <a:gd name="connsiteX33" fmla="*/ 414316 w 804036"/>
                <a:gd name="connsiteY33" fmla="*/ 433080 h 581576"/>
                <a:gd name="connsiteX34" fmla="*/ 426210 w 804036"/>
                <a:gd name="connsiteY34" fmla="*/ 427847 h 581576"/>
                <a:gd name="connsiteX35" fmla="*/ 354632 w 804036"/>
                <a:gd name="connsiteY35" fmla="*/ 469339 h 581576"/>
                <a:gd name="connsiteX36" fmla="*/ 354992 w 804036"/>
                <a:gd name="connsiteY36" fmla="*/ 501286 h 581576"/>
                <a:gd name="connsiteX37" fmla="*/ 360399 w 804036"/>
                <a:gd name="connsiteY37" fmla="*/ 521387 h 581576"/>
                <a:gd name="connsiteX38" fmla="*/ 378423 w 804036"/>
                <a:gd name="connsiteY38" fmla="*/ 541488 h 581576"/>
                <a:gd name="connsiteX39" fmla="*/ 408343 w 804036"/>
                <a:gd name="connsiteY39" fmla="*/ 549384 h 581576"/>
                <a:gd name="connsiteX40" fmla="*/ 441868 w 804036"/>
                <a:gd name="connsiteY40" fmla="*/ 544718 h 581576"/>
                <a:gd name="connsiteX41" fmla="*/ 464218 w 804036"/>
                <a:gd name="connsiteY41" fmla="*/ 528207 h 581576"/>
                <a:gd name="connsiteX42" fmla="*/ 471788 w 804036"/>
                <a:gd name="connsiteY42" fmla="*/ 512413 h 581576"/>
                <a:gd name="connsiteX43" fmla="*/ 454485 w 804036"/>
                <a:gd name="connsiteY43" fmla="*/ 442059 h 581576"/>
                <a:gd name="connsiteX44" fmla="*/ 426210 w 804036"/>
                <a:gd name="connsiteY44" fmla="*/ 427847 h 581576"/>
                <a:gd name="connsiteX45" fmla="*/ 588109 w 804036"/>
                <a:gd name="connsiteY45" fmla="*/ 427439 h 581576"/>
                <a:gd name="connsiteX46" fmla="*/ 589539 w 804036"/>
                <a:gd name="connsiteY46" fmla="*/ 429271 h 581576"/>
                <a:gd name="connsiteX47" fmla="*/ 548800 w 804036"/>
                <a:gd name="connsiteY47" fmla="*/ 461509 h 581576"/>
                <a:gd name="connsiteX48" fmla="*/ 545584 w 804036"/>
                <a:gd name="connsiteY48" fmla="*/ 463707 h 581576"/>
                <a:gd name="connsiteX49" fmla="*/ 526644 w 804036"/>
                <a:gd name="connsiteY49" fmla="*/ 451618 h 581576"/>
                <a:gd name="connsiteX50" fmla="*/ 509133 w 804036"/>
                <a:gd name="connsiteY50" fmla="*/ 436231 h 581576"/>
                <a:gd name="connsiteX51" fmla="*/ 509848 w 804036"/>
                <a:gd name="connsiteY51" fmla="*/ 434766 h 581576"/>
                <a:gd name="connsiteX52" fmla="*/ 526644 w 804036"/>
                <a:gd name="connsiteY52" fmla="*/ 446122 h 581576"/>
                <a:gd name="connsiteX53" fmla="*/ 544512 w 804036"/>
                <a:gd name="connsiteY53" fmla="*/ 458212 h 581576"/>
                <a:gd name="connsiteX54" fmla="*/ 588109 w 804036"/>
                <a:gd name="connsiteY54" fmla="*/ 427439 h 581576"/>
                <a:gd name="connsiteX55" fmla="*/ 408614 w 804036"/>
                <a:gd name="connsiteY55" fmla="*/ 415363 h 581576"/>
                <a:gd name="connsiteX56" fmla="*/ 436461 w 804036"/>
                <a:gd name="connsiteY56" fmla="*/ 418010 h 581576"/>
                <a:gd name="connsiteX57" fmla="*/ 479718 w 804036"/>
                <a:gd name="connsiteY57" fmla="*/ 528924 h 581576"/>
                <a:gd name="connsiteX58" fmla="*/ 422763 w 804036"/>
                <a:gd name="connsiteY58" fmla="*/ 562665 h 581576"/>
                <a:gd name="connsiteX59" fmla="*/ 421681 w 804036"/>
                <a:gd name="connsiteY59" fmla="*/ 562665 h 581576"/>
                <a:gd name="connsiteX60" fmla="*/ 393924 w 804036"/>
                <a:gd name="connsiteY60" fmla="*/ 561230 h 581576"/>
                <a:gd name="connsiteX61" fmla="*/ 392122 w 804036"/>
                <a:gd name="connsiteY61" fmla="*/ 560871 h 581576"/>
                <a:gd name="connsiteX62" fmla="*/ 359679 w 804036"/>
                <a:gd name="connsiteY62" fmla="*/ 544000 h 581576"/>
                <a:gd name="connsiteX63" fmla="*/ 347783 w 804036"/>
                <a:gd name="connsiteY63" fmla="*/ 525694 h 581576"/>
                <a:gd name="connsiteX64" fmla="*/ 338050 w 804036"/>
                <a:gd name="connsiteY64" fmla="*/ 484774 h 581576"/>
                <a:gd name="connsiteX65" fmla="*/ 371214 w 804036"/>
                <a:gd name="connsiteY65" fmla="*/ 428061 h 581576"/>
                <a:gd name="connsiteX66" fmla="*/ 374458 w 804036"/>
                <a:gd name="connsiteY66" fmla="*/ 425907 h 581576"/>
                <a:gd name="connsiteX67" fmla="*/ 378423 w 804036"/>
                <a:gd name="connsiteY67" fmla="*/ 423394 h 581576"/>
                <a:gd name="connsiteX68" fmla="*/ 381307 w 804036"/>
                <a:gd name="connsiteY68" fmla="*/ 422676 h 581576"/>
                <a:gd name="connsiteX69" fmla="*/ 408614 w 804036"/>
                <a:gd name="connsiteY69" fmla="*/ 415363 h 581576"/>
                <a:gd name="connsiteX70" fmla="*/ 579028 w 804036"/>
                <a:gd name="connsiteY70" fmla="*/ 393369 h 581576"/>
                <a:gd name="connsiteX71" fmla="*/ 579756 w 804036"/>
                <a:gd name="connsiteY71" fmla="*/ 393729 h 581576"/>
                <a:gd name="connsiteX72" fmla="*/ 580484 w 804036"/>
                <a:gd name="connsiteY72" fmla="*/ 398042 h 581576"/>
                <a:gd name="connsiteX73" fmla="*/ 553563 w 804036"/>
                <a:gd name="connsiteY73" fmla="*/ 405949 h 581576"/>
                <a:gd name="connsiteX74" fmla="*/ 533190 w 804036"/>
                <a:gd name="connsiteY74" fmla="*/ 411700 h 581576"/>
                <a:gd name="connsiteX75" fmla="*/ 533190 w 804036"/>
                <a:gd name="connsiteY75" fmla="*/ 408465 h 581576"/>
                <a:gd name="connsiteX76" fmla="*/ 559383 w 804036"/>
                <a:gd name="connsiteY76" fmla="*/ 399839 h 581576"/>
                <a:gd name="connsiteX77" fmla="*/ 577573 w 804036"/>
                <a:gd name="connsiteY77" fmla="*/ 394447 h 581576"/>
                <a:gd name="connsiteX78" fmla="*/ 579028 w 804036"/>
                <a:gd name="connsiteY78" fmla="*/ 393369 h 581576"/>
                <a:gd name="connsiteX79" fmla="*/ 567669 w 804036"/>
                <a:gd name="connsiteY79" fmla="*/ 384930 h 581576"/>
                <a:gd name="connsiteX80" fmla="*/ 569439 w 804036"/>
                <a:gd name="connsiteY80" fmla="*/ 388189 h 581576"/>
                <a:gd name="connsiteX81" fmla="*/ 527297 w 804036"/>
                <a:gd name="connsiteY81" fmla="*/ 403757 h 581576"/>
                <a:gd name="connsiteX82" fmla="*/ 526589 w 804036"/>
                <a:gd name="connsiteY82" fmla="*/ 402671 h 581576"/>
                <a:gd name="connsiteX83" fmla="*/ 567669 w 804036"/>
                <a:gd name="connsiteY83" fmla="*/ 384930 h 581576"/>
                <a:gd name="connsiteX84" fmla="*/ 563135 w 804036"/>
                <a:gd name="connsiteY84" fmla="*/ 373475 h 581576"/>
                <a:gd name="connsiteX85" fmla="*/ 564597 w 804036"/>
                <a:gd name="connsiteY85" fmla="*/ 377940 h 581576"/>
                <a:gd name="connsiteX86" fmla="*/ 542669 w 804036"/>
                <a:gd name="connsiteY86" fmla="*/ 386870 h 581576"/>
                <a:gd name="connsiteX87" fmla="*/ 518183 w 804036"/>
                <a:gd name="connsiteY87" fmla="*/ 395800 h 581576"/>
                <a:gd name="connsiteX88" fmla="*/ 517817 w 804036"/>
                <a:gd name="connsiteY88" fmla="*/ 393195 h 581576"/>
                <a:gd name="connsiteX89" fmla="*/ 544131 w 804036"/>
                <a:gd name="connsiteY89" fmla="*/ 382405 h 581576"/>
                <a:gd name="connsiteX90" fmla="*/ 559846 w 804036"/>
                <a:gd name="connsiteY90" fmla="*/ 375336 h 581576"/>
                <a:gd name="connsiteX91" fmla="*/ 561308 w 804036"/>
                <a:gd name="connsiteY91" fmla="*/ 373847 h 581576"/>
                <a:gd name="connsiteX92" fmla="*/ 563135 w 804036"/>
                <a:gd name="connsiteY92" fmla="*/ 373475 h 581576"/>
                <a:gd name="connsiteX93" fmla="*/ 548142 w 804036"/>
                <a:gd name="connsiteY93" fmla="*/ 367480 h 581576"/>
                <a:gd name="connsiteX94" fmla="*/ 550323 w 804036"/>
                <a:gd name="connsiteY94" fmla="*/ 371510 h 581576"/>
                <a:gd name="connsiteX95" fmla="*/ 527056 w 804036"/>
                <a:gd name="connsiteY95" fmla="*/ 381402 h 581576"/>
                <a:gd name="connsiteX96" fmla="*/ 508152 w 804036"/>
                <a:gd name="connsiteY96" fmla="*/ 389095 h 581576"/>
                <a:gd name="connsiteX97" fmla="*/ 507425 w 804036"/>
                <a:gd name="connsiteY97" fmla="*/ 385432 h 581576"/>
                <a:gd name="connsiteX98" fmla="*/ 548142 w 804036"/>
                <a:gd name="connsiteY98" fmla="*/ 367480 h 581576"/>
                <a:gd name="connsiteX99" fmla="*/ 531880 w 804036"/>
                <a:gd name="connsiteY99" fmla="*/ 361430 h 581576"/>
                <a:gd name="connsiteX100" fmla="*/ 534802 w 804036"/>
                <a:gd name="connsiteY100" fmla="*/ 364578 h 581576"/>
                <a:gd name="connsiteX101" fmla="*/ 517269 w 804036"/>
                <a:gd name="connsiteY101" fmla="*/ 372624 h 581576"/>
                <a:gd name="connsiteX102" fmla="*/ 499006 w 804036"/>
                <a:gd name="connsiteY102" fmla="*/ 379970 h 581576"/>
                <a:gd name="connsiteX103" fmla="*/ 497910 w 804036"/>
                <a:gd name="connsiteY103" fmla="*/ 376472 h 581576"/>
                <a:gd name="connsiteX104" fmla="*/ 517269 w 804036"/>
                <a:gd name="connsiteY104" fmla="*/ 368076 h 581576"/>
                <a:gd name="connsiteX105" fmla="*/ 531880 w 804036"/>
                <a:gd name="connsiteY105" fmla="*/ 361430 h 581576"/>
                <a:gd name="connsiteX106" fmla="*/ 523607 w 804036"/>
                <a:gd name="connsiteY106" fmla="*/ 352347 h 581576"/>
                <a:gd name="connsiteX107" fmla="*/ 526876 w 804036"/>
                <a:gd name="connsiteY107" fmla="*/ 356028 h 581576"/>
                <a:gd name="connsiteX108" fmla="*/ 510893 w 804036"/>
                <a:gd name="connsiteY108" fmla="*/ 365231 h 581576"/>
                <a:gd name="connsiteX109" fmla="*/ 489826 w 804036"/>
                <a:gd name="connsiteY109" fmla="*/ 374434 h 581576"/>
                <a:gd name="connsiteX110" fmla="*/ 488009 w 804036"/>
                <a:gd name="connsiteY110" fmla="*/ 371489 h 581576"/>
                <a:gd name="connsiteX111" fmla="*/ 523607 w 804036"/>
                <a:gd name="connsiteY111" fmla="*/ 352347 h 581576"/>
                <a:gd name="connsiteX112" fmla="*/ 512870 w 804036"/>
                <a:gd name="connsiteY112" fmla="*/ 343214 h 581576"/>
                <a:gd name="connsiteX113" fmla="*/ 515407 w 804036"/>
                <a:gd name="connsiteY113" fmla="*/ 346562 h 581576"/>
                <a:gd name="connsiteX114" fmla="*/ 485692 w 804036"/>
                <a:gd name="connsiteY114" fmla="*/ 363678 h 581576"/>
                <a:gd name="connsiteX115" fmla="*/ 484968 w 804036"/>
                <a:gd name="connsiteY115" fmla="*/ 362934 h 581576"/>
                <a:gd name="connsiteX116" fmla="*/ 512870 w 804036"/>
                <a:gd name="connsiteY116" fmla="*/ 343214 h 581576"/>
                <a:gd name="connsiteX117" fmla="*/ 500942 w 804036"/>
                <a:gd name="connsiteY117" fmla="*/ 336936 h 581576"/>
                <a:gd name="connsiteX118" fmla="*/ 503092 w 804036"/>
                <a:gd name="connsiteY118" fmla="*/ 340879 h 581576"/>
                <a:gd name="connsiteX119" fmla="*/ 488753 w 804036"/>
                <a:gd name="connsiteY119" fmla="*/ 349124 h 581576"/>
                <a:gd name="connsiteX120" fmla="*/ 473339 w 804036"/>
                <a:gd name="connsiteY120" fmla="*/ 357369 h 581576"/>
                <a:gd name="connsiteX121" fmla="*/ 472622 w 804036"/>
                <a:gd name="connsiteY121" fmla="*/ 355935 h 581576"/>
                <a:gd name="connsiteX122" fmla="*/ 487320 w 804036"/>
                <a:gd name="connsiteY122" fmla="*/ 346615 h 581576"/>
                <a:gd name="connsiteX123" fmla="*/ 499866 w 804036"/>
                <a:gd name="connsiteY123" fmla="*/ 338011 h 581576"/>
                <a:gd name="connsiteX124" fmla="*/ 500942 w 804036"/>
                <a:gd name="connsiteY124" fmla="*/ 336936 h 581576"/>
                <a:gd name="connsiteX125" fmla="*/ 486369 w 804036"/>
                <a:gd name="connsiteY125" fmla="*/ 332092 h 581576"/>
                <a:gd name="connsiteX126" fmla="*/ 489544 w 804036"/>
                <a:gd name="connsiteY126" fmla="*/ 334685 h 581576"/>
                <a:gd name="connsiteX127" fmla="*/ 480019 w 804036"/>
                <a:gd name="connsiteY127" fmla="*/ 342093 h 581576"/>
                <a:gd name="connsiteX128" fmla="*/ 464497 w 804036"/>
                <a:gd name="connsiteY128" fmla="*/ 350983 h 581576"/>
                <a:gd name="connsiteX129" fmla="*/ 463439 w 804036"/>
                <a:gd name="connsiteY129" fmla="*/ 349501 h 581576"/>
                <a:gd name="connsiteX130" fmla="*/ 486369 w 804036"/>
                <a:gd name="connsiteY130" fmla="*/ 332092 h 581576"/>
                <a:gd name="connsiteX131" fmla="*/ 474470 w 804036"/>
                <a:gd name="connsiteY131" fmla="*/ 324238 h 581576"/>
                <a:gd name="connsiteX132" fmla="*/ 474836 w 804036"/>
                <a:gd name="connsiteY132" fmla="*/ 324238 h 581576"/>
                <a:gd name="connsiteX133" fmla="*/ 475203 w 804036"/>
                <a:gd name="connsiteY133" fmla="*/ 328192 h 581576"/>
                <a:gd name="connsiteX134" fmla="*/ 456519 w 804036"/>
                <a:gd name="connsiteY134" fmla="*/ 341131 h 581576"/>
                <a:gd name="connsiteX135" fmla="*/ 454321 w 804036"/>
                <a:gd name="connsiteY135" fmla="*/ 338615 h 581576"/>
                <a:gd name="connsiteX136" fmla="*/ 471539 w 804036"/>
                <a:gd name="connsiteY136" fmla="*/ 324957 h 581576"/>
                <a:gd name="connsiteX137" fmla="*/ 474470 w 804036"/>
                <a:gd name="connsiteY137" fmla="*/ 324238 h 581576"/>
                <a:gd name="connsiteX138" fmla="*/ 456637 w 804036"/>
                <a:gd name="connsiteY138" fmla="*/ 319871 h 581576"/>
                <a:gd name="connsiteX139" fmla="*/ 459754 w 804036"/>
                <a:gd name="connsiteY139" fmla="*/ 320985 h 581576"/>
                <a:gd name="connsiteX140" fmla="*/ 455251 w 804036"/>
                <a:gd name="connsiteY140" fmla="*/ 327673 h 581576"/>
                <a:gd name="connsiteX141" fmla="*/ 445207 w 804036"/>
                <a:gd name="connsiteY141" fmla="*/ 334733 h 581576"/>
                <a:gd name="connsiteX142" fmla="*/ 443475 w 804036"/>
                <a:gd name="connsiteY142" fmla="*/ 331389 h 581576"/>
                <a:gd name="connsiteX143" fmla="*/ 452134 w 804036"/>
                <a:gd name="connsiteY143" fmla="*/ 325073 h 581576"/>
                <a:gd name="connsiteX144" fmla="*/ 454559 w 804036"/>
                <a:gd name="connsiteY144" fmla="*/ 322472 h 581576"/>
                <a:gd name="connsiteX145" fmla="*/ 456637 w 804036"/>
                <a:gd name="connsiteY145" fmla="*/ 319871 h 581576"/>
                <a:gd name="connsiteX146" fmla="*/ 427858 w 804036"/>
                <a:gd name="connsiteY146" fmla="*/ 317512 h 581576"/>
                <a:gd name="connsiteX147" fmla="*/ 427998 w 804036"/>
                <a:gd name="connsiteY147" fmla="*/ 320387 h 581576"/>
                <a:gd name="connsiteX148" fmla="*/ 420855 w 804036"/>
                <a:gd name="connsiteY148" fmla="*/ 326565 h 581576"/>
                <a:gd name="connsiteX149" fmla="*/ 418223 w 804036"/>
                <a:gd name="connsiteY149" fmla="*/ 324162 h 581576"/>
                <a:gd name="connsiteX150" fmla="*/ 424615 w 804036"/>
                <a:gd name="connsiteY150" fmla="*/ 317984 h 581576"/>
                <a:gd name="connsiteX151" fmla="*/ 427858 w 804036"/>
                <a:gd name="connsiteY151" fmla="*/ 317512 h 581576"/>
                <a:gd name="connsiteX152" fmla="*/ 442551 w 804036"/>
                <a:gd name="connsiteY152" fmla="*/ 317024 h 581576"/>
                <a:gd name="connsiteX153" fmla="*/ 445427 w 804036"/>
                <a:gd name="connsiteY153" fmla="*/ 319911 h 581576"/>
                <a:gd name="connsiteX154" fmla="*/ 438957 w 804036"/>
                <a:gd name="connsiteY154" fmla="*/ 325323 h 581576"/>
                <a:gd name="connsiteX155" fmla="*/ 431409 w 804036"/>
                <a:gd name="connsiteY155" fmla="*/ 330013 h 581576"/>
                <a:gd name="connsiteX156" fmla="*/ 429971 w 804036"/>
                <a:gd name="connsiteY156" fmla="*/ 326766 h 581576"/>
                <a:gd name="connsiteX157" fmla="*/ 437160 w 804036"/>
                <a:gd name="connsiteY157" fmla="*/ 321715 h 581576"/>
                <a:gd name="connsiteX158" fmla="*/ 442551 w 804036"/>
                <a:gd name="connsiteY158" fmla="*/ 317024 h 581576"/>
                <a:gd name="connsiteX159" fmla="*/ 398040 w 804036"/>
                <a:gd name="connsiteY159" fmla="*/ 308287 h 581576"/>
                <a:gd name="connsiteX160" fmla="*/ 370112 w 804036"/>
                <a:gd name="connsiteY160" fmla="*/ 311607 h 581576"/>
                <a:gd name="connsiteX161" fmla="*/ 319384 w 804036"/>
                <a:gd name="connsiteY161" fmla="*/ 331708 h 581576"/>
                <a:gd name="connsiteX162" fmla="*/ 274772 w 804036"/>
                <a:gd name="connsiteY162" fmla="*/ 363654 h 581576"/>
                <a:gd name="connsiteX163" fmla="*/ 239155 w 804036"/>
                <a:gd name="connsiteY163" fmla="*/ 400985 h 581576"/>
                <a:gd name="connsiteX164" fmla="*/ 264339 w 804036"/>
                <a:gd name="connsiteY164" fmla="*/ 421086 h 581576"/>
                <a:gd name="connsiteX165" fmla="*/ 279449 w 804036"/>
                <a:gd name="connsiteY165" fmla="*/ 435802 h 581576"/>
                <a:gd name="connsiteX166" fmla="*/ 344209 w 804036"/>
                <a:gd name="connsiteY166" fmla="*/ 392011 h 581576"/>
                <a:gd name="connsiteX167" fmla="*/ 387741 w 804036"/>
                <a:gd name="connsiteY167" fmla="*/ 380525 h 581576"/>
                <a:gd name="connsiteX168" fmla="*/ 426237 w 804036"/>
                <a:gd name="connsiteY168" fmla="*/ 376576 h 581576"/>
                <a:gd name="connsiteX169" fmla="*/ 500350 w 804036"/>
                <a:gd name="connsiteY169" fmla="*/ 402061 h 581576"/>
                <a:gd name="connsiteX170" fmla="*/ 532730 w 804036"/>
                <a:gd name="connsiteY170" fmla="*/ 428623 h 581576"/>
                <a:gd name="connsiteX171" fmla="*/ 543523 w 804036"/>
                <a:gd name="connsiteY171" fmla="*/ 440469 h 581576"/>
                <a:gd name="connsiteX172" fmla="*/ 543883 w 804036"/>
                <a:gd name="connsiteY172" fmla="*/ 439751 h 581576"/>
                <a:gd name="connsiteX173" fmla="*/ 573025 w 804036"/>
                <a:gd name="connsiteY173" fmla="*/ 416778 h 581576"/>
                <a:gd name="connsiteX174" fmla="*/ 595690 w 804036"/>
                <a:gd name="connsiteY174" fmla="*/ 396318 h 581576"/>
                <a:gd name="connsiteX175" fmla="*/ 586336 w 804036"/>
                <a:gd name="connsiteY175" fmla="*/ 388780 h 581576"/>
                <a:gd name="connsiteX176" fmla="*/ 570146 w 804036"/>
                <a:gd name="connsiteY176" fmla="*/ 375499 h 581576"/>
                <a:gd name="connsiteX177" fmla="*/ 528053 w 804036"/>
                <a:gd name="connsiteY177" fmla="*/ 341040 h 581576"/>
                <a:gd name="connsiteX178" fmla="*/ 426237 w 804036"/>
                <a:gd name="connsiteY178" fmla="*/ 308735 h 581576"/>
                <a:gd name="connsiteX179" fmla="*/ 398040 w 804036"/>
                <a:gd name="connsiteY179" fmla="*/ 308287 h 581576"/>
                <a:gd name="connsiteX180" fmla="*/ 112994 w 804036"/>
                <a:gd name="connsiteY180" fmla="*/ 301133 h 581576"/>
                <a:gd name="connsiteX181" fmla="*/ 168501 w 804036"/>
                <a:gd name="connsiteY181" fmla="*/ 345710 h 581576"/>
                <a:gd name="connsiteX182" fmla="*/ 167434 w 804036"/>
                <a:gd name="connsiteY182" fmla="*/ 347493 h 581576"/>
                <a:gd name="connsiteX183" fmla="*/ 110859 w 804036"/>
                <a:gd name="connsiteY183" fmla="*/ 305055 h 581576"/>
                <a:gd name="connsiteX184" fmla="*/ 112994 w 804036"/>
                <a:gd name="connsiteY184" fmla="*/ 301133 h 581576"/>
                <a:gd name="connsiteX185" fmla="*/ 422639 w 804036"/>
                <a:gd name="connsiteY185" fmla="*/ 297608 h 581576"/>
                <a:gd name="connsiteX186" fmla="*/ 527693 w 804036"/>
                <a:gd name="connsiteY186" fmla="*/ 328477 h 581576"/>
                <a:gd name="connsiteX187" fmla="*/ 569427 w 804036"/>
                <a:gd name="connsiteY187" fmla="*/ 361141 h 581576"/>
                <a:gd name="connsiteX188" fmla="*/ 589214 w 804036"/>
                <a:gd name="connsiteY188" fmla="*/ 380166 h 581576"/>
                <a:gd name="connsiteX189" fmla="*/ 598568 w 804036"/>
                <a:gd name="connsiteY189" fmla="*/ 388421 h 581576"/>
                <a:gd name="connsiteX190" fmla="*/ 604325 w 804036"/>
                <a:gd name="connsiteY190" fmla="*/ 396318 h 581576"/>
                <a:gd name="connsiteX191" fmla="*/ 602526 w 804036"/>
                <a:gd name="connsiteY191" fmla="*/ 400626 h 581576"/>
                <a:gd name="connsiteX192" fmla="*/ 601447 w 804036"/>
                <a:gd name="connsiteY192" fmla="*/ 399908 h 581576"/>
                <a:gd name="connsiteX193" fmla="*/ 548560 w 804036"/>
                <a:gd name="connsiteY193" fmla="*/ 448724 h 581576"/>
                <a:gd name="connsiteX194" fmla="*/ 543163 w 804036"/>
                <a:gd name="connsiteY194" fmla="*/ 448007 h 581576"/>
                <a:gd name="connsiteX195" fmla="*/ 539566 w 804036"/>
                <a:gd name="connsiteY195" fmla="*/ 446212 h 581576"/>
                <a:gd name="connsiteX196" fmla="*/ 526254 w 804036"/>
                <a:gd name="connsiteY196" fmla="*/ 435084 h 581576"/>
                <a:gd name="connsiteX197" fmla="*/ 516900 w 804036"/>
                <a:gd name="connsiteY197" fmla="*/ 427188 h 581576"/>
                <a:gd name="connsiteX198" fmla="*/ 485959 w 804036"/>
                <a:gd name="connsiteY198" fmla="*/ 404574 h 581576"/>
                <a:gd name="connsiteX199" fmla="*/ 415444 w 804036"/>
                <a:gd name="connsiteY199" fmla="*/ 387345 h 581576"/>
                <a:gd name="connsiteX200" fmla="*/ 376948 w 804036"/>
                <a:gd name="connsiteY200" fmla="*/ 394523 h 581576"/>
                <a:gd name="connsiteX201" fmla="*/ 342050 w 804036"/>
                <a:gd name="connsiteY201" fmla="*/ 405292 h 581576"/>
                <a:gd name="connsiteX202" fmla="*/ 285206 w 804036"/>
                <a:gd name="connsiteY202" fmla="*/ 445853 h 581576"/>
                <a:gd name="connsiteX203" fmla="*/ 278370 w 804036"/>
                <a:gd name="connsiteY203" fmla="*/ 445135 h 581576"/>
                <a:gd name="connsiteX204" fmla="*/ 272254 w 804036"/>
                <a:gd name="connsiteY204" fmla="*/ 439751 h 581576"/>
                <a:gd name="connsiteX205" fmla="*/ 252826 w 804036"/>
                <a:gd name="connsiteY205" fmla="*/ 425034 h 581576"/>
                <a:gd name="connsiteX206" fmla="*/ 226923 w 804036"/>
                <a:gd name="connsiteY206" fmla="*/ 399190 h 581576"/>
                <a:gd name="connsiteX207" fmla="*/ 229441 w 804036"/>
                <a:gd name="connsiteY207" fmla="*/ 393447 h 581576"/>
                <a:gd name="connsiteX208" fmla="*/ 230520 w 804036"/>
                <a:gd name="connsiteY208" fmla="*/ 392011 h 581576"/>
                <a:gd name="connsiteX209" fmla="*/ 272254 w 804036"/>
                <a:gd name="connsiteY209" fmla="*/ 350373 h 581576"/>
                <a:gd name="connsiteX210" fmla="*/ 316506 w 804036"/>
                <a:gd name="connsiteY210" fmla="*/ 319863 h 581576"/>
                <a:gd name="connsiteX211" fmla="*/ 367234 w 804036"/>
                <a:gd name="connsiteY211" fmla="*/ 300838 h 581576"/>
                <a:gd name="connsiteX212" fmla="*/ 422639 w 804036"/>
                <a:gd name="connsiteY212" fmla="*/ 297608 h 581576"/>
                <a:gd name="connsiteX213" fmla="*/ 319821 w 804036"/>
                <a:gd name="connsiteY213" fmla="*/ 296376 h 581576"/>
                <a:gd name="connsiteX214" fmla="*/ 320893 w 804036"/>
                <a:gd name="connsiteY214" fmla="*/ 298525 h 581576"/>
                <a:gd name="connsiteX215" fmla="*/ 220092 w 804036"/>
                <a:gd name="connsiteY215" fmla="*/ 387329 h 581576"/>
                <a:gd name="connsiteX216" fmla="*/ 216518 w 804036"/>
                <a:gd name="connsiteY216" fmla="*/ 385181 h 581576"/>
                <a:gd name="connsiteX217" fmla="*/ 319821 w 804036"/>
                <a:gd name="connsiteY217" fmla="*/ 296376 h 581576"/>
                <a:gd name="connsiteX218" fmla="*/ 363746 w 804036"/>
                <a:gd name="connsiteY218" fmla="*/ 292127 h 581576"/>
                <a:gd name="connsiteX219" fmla="*/ 364106 w 804036"/>
                <a:gd name="connsiteY219" fmla="*/ 293919 h 581576"/>
                <a:gd name="connsiteX220" fmla="*/ 286843 w 804036"/>
                <a:gd name="connsiteY220" fmla="*/ 332614 h 581576"/>
                <a:gd name="connsiteX221" fmla="*/ 225752 w 804036"/>
                <a:gd name="connsiteY221" fmla="*/ 392448 h 581576"/>
                <a:gd name="connsiteX222" fmla="*/ 222158 w 804036"/>
                <a:gd name="connsiteY222" fmla="*/ 390298 h 581576"/>
                <a:gd name="connsiteX223" fmla="*/ 285046 w 804036"/>
                <a:gd name="connsiteY223" fmla="*/ 329389 h 581576"/>
                <a:gd name="connsiteX224" fmla="*/ 363746 w 804036"/>
                <a:gd name="connsiteY224" fmla="*/ 292127 h 581576"/>
                <a:gd name="connsiteX225" fmla="*/ 683267 w 804036"/>
                <a:gd name="connsiteY225" fmla="*/ 269045 h 581576"/>
                <a:gd name="connsiteX226" fmla="*/ 698487 w 804036"/>
                <a:gd name="connsiteY226" fmla="*/ 283933 h 581576"/>
                <a:gd name="connsiteX227" fmla="*/ 713344 w 804036"/>
                <a:gd name="connsiteY227" fmla="*/ 301361 h 581576"/>
                <a:gd name="connsiteX228" fmla="*/ 712619 w 804036"/>
                <a:gd name="connsiteY228" fmla="*/ 303903 h 581576"/>
                <a:gd name="connsiteX229" fmla="*/ 685441 w 804036"/>
                <a:gd name="connsiteY229" fmla="*/ 334404 h 581576"/>
                <a:gd name="connsiteX230" fmla="*/ 683629 w 804036"/>
                <a:gd name="connsiteY230" fmla="*/ 332588 h 581576"/>
                <a:gd name="connsiteX231" fmla="*/ 709358 w 804036"/>
                <a:gd name="connsiteY231" fmla="*/ 302088 h 581576"/>
                <a:gd name="connsiteX232" fmla="*/ 694501 w 804036"/>
                <a:gd name="connsiteY232" fmla="*/ 285022 h 581576"/>
                <a:gd name="connsiteX233" fmla="*/ 681818 w 804036"/>
                <a:gd name="connsiteY233" fmla="*/ 270135 h 581576"/>
                <a:gd name="connsiteX234" fmla="*/ 683267 w 804036"/>
                <a:gd name="connsiteY234" fmla="*/ 269045 h 581576"/>
                <a:gd name="connsiteX235" fmla="*/ 684814 w 804036"/>
                <a:gd name="connsiteY235" fmla="*/ 263921 h 581576"/>
                <a:gd name="connsiteX236" fmla="*/ 724488 w 804036"/>
                <a:gd name="connsiteY236" fmla="*/ 304269 h 581576"/>
                <a:gd name="connsiteX237" fmla="*/ 724488 w 804036"/>
                <a:gd name="connsiteY237" fmla="*/ 306813 h 581576"/>
                <a:gd name="connsiteX238" fmla="*/ 724843 w 804036"/>
                <a:gd name="connsiteY238" fmla="*/ 308267 h 581576"/>
                <a:gd name="connsiteX239" fmla="*/ 692253 w 804036"/>
                <a:gd name="connsiteY239" fmla="*/ 339891 h 581576"/>
                <a:gd name="connsiteX240" fmla="*/ 690836 w 804036"/>
                <a:gd name="connsiteY240" fmla="*/ 339164 h 581576"/>
                <a:gd name="connsiteX241" fmla="*/ 722363 w 804036"/>
                <a:gd name="connsiteY241" fmla="*/ 307540 h 581576"/>
                <a:gd name="connsiteX242" fmla="*/ 721654 w 804036"/>
                <a:gd name="connsiteY242" fmla="*/ 307176 h 581576"/>
                <a:gd name="connsiteX243" fmla="*/ 683752 w 804036"/>
                <a:gd name="connsiteY243" fmla="*/ 265012 h 581576"/>
                <a:gd name="connsiteX244" fmla="*/ 684814 w 804036"/>
                <a:gd name="connsiteY244" fmla="*/ 263921 h 581576"/>
                <a:gd name="connsiteX245" fmla="*/ 609946 w 804036"/>
                <a:gd name="connsiteY245" fmla="*/ 252285 h 581576"/>
                <a:gd name="connsiteX246" fmla="*/ 642057 w 804036"/>
                <a:gd name="connsiteY246" fmla="*/ 275207 h 581576"/>
                <a:gd name="connsiteX247" fmla="*/ 675250 w 804036"/>
                <a:gd name="connsiteY247" fmla="*/ 306366 h 581576"/>
                <a:gd name="connsiteX248" fmla="*/ 673446 w 804036"/>
                <a:gd name="connsiteY248" fmla="*/ 307799 h 581576"/>
                <a:gd name="connsiteX249" fmla="*/ 642417 w 804036"/>
                <a:gd name="connsiteY249" fmla="*/ 279863 h 581576"/>
                <a:gd name="connsiteX250" fmla="*/ 608142 w 804036"/>
                <a:gd name="connsiteY250" fmla="*/ 256225 h 581576"/>
                <a:gd name="connsiteX251" fmla="*/ 609946 w 804036"/>
                <a:gd name="connsiteY251" fmla="*/ 252285 h 581576"/>
                <a:gd name="connsiteX252" fmla="*/ 608488 w 804036"/>
                <a:gd name="connsiteY252" fmla="*/ 243285 h 581576"/>
                <a:gd name="connsiteX253" fmla="*/ 649073 w 804036"/>
                <a:gd name="connsiteY253" fmla="*/ 270235 h 581576"/>
                <a:gd name="connsiteX254" fmla="*/ 675292 w 804036"/>
                <a:gd name="connsiteY254" fmla="*/ 291358 h 581576"/>
                <a:gd name="connsiteX255" fmla="*/ 684271 w 804036"/>
                <a:gd name="connsiteY255" fmla="*/ 303012 h 581576"/>
                <a:gd name="connsiteX256" fmla="*/ 682834 w 804036"/>
                <a:gd name="connsiteY256" fmla="*/ 303377 h 581576"/>
                <a:gd name="connsiteX257" fmla="*/ 647277 w 804036"/>
                <a:gd name="connsiteY257" fmla="*/ 272420 h 581576"/>
                <a:gd name="connsiteX258" fmla="*/ 607769 w 804036"/>
                <a:gd name="connsiteY258" fmla="*/ 246562 h 581576"/>
                <a:gd name="connsiteX259" fmla="*/ 608488 w 804036"/>
                <a:gd name="connsiteY259" fmla="*/ 243285 h 581576"/>
                <a:gd name="connsiteX260" fmla="*/ 1395 w 804036"/>
                <a:gd name="connsiteY260" fmla="*/ 200201 h 581576"/>
                <a:gd name="connsiteX261" fmla="*/ 4692 w 804036"/>
                <a:gd name="connsiteY261" fmla="*/ 201385 h 581576"/>
                <a:gd name="connsiteX262" fmla="*/ 24841 w 804036"/>
                <a:gd name="connsiteY262" fmla="*/ 221060 h 581576"/>
                <a:gd name="connsiteX263" fmla="*/ 40961 w 804036"/>
                <a:gd name="connsiteY263" fmla="*/ 239641 h 581576"/>
                <a:gd name="connsiteX264" fmla="*/ 38762 w 804036"/>
                <a:gd name="connsiteY264" fmla="*/ 240734 h 581576"/>
                <a:gd name="connsiteX265" fmla="*/ 16781 w 804036"/>
                <a:gd name="connsiteY265" fmla="*/ 219602 h 581576"/>
                <a:gd name="connsiteX266" fmla="*/ 296 w 804036"/>
                <a:gd name="connsiteY266" fmla="*/ 203936 h 581576"/>
                <a:gd name="connsiteX267" fmla="*/ 1395 w 804036"/>
                <a:gd name="connsiteY267" fmla="*/ 200201 h 581576"/>
                <a:gd name="connsiteX268" fmla="*/ 12516 w 804036"/>
                <a:gd name="connsiteY268" fmla="*/ 194806 h 581576"/>
                <a:gd name="connsiteX269" fmla="*/ 33709 w 804036"/>
                <a:gd name="connsiteY269" fmla="*/ 216734 h 581576"/>
                <a:gd name="connsiteX270" fmla="*/ 54903 w 804036"/>
                <a:gd name="connsiteY270" fmla="*/ 241951 h 581576"/>
                <a:gd name="connsiteX271" fmla="*/ 53825 w 804036"/>
                <a:gd name="connsiteY271" fmla="*/ 243048 h 581576"/>
                <a:gd name="connsiteX272" fmla="*/ 30476 w 804036"/>
                <a:gd name="connsiteY272" fmla="*/ 220023 h 581576"/>
                <a:gd name="connsiteX273" fmla="*/ 18981 w 804036"/>
                <a:gd name="connsiteY273" fmla="*/ 208328 h 581576"/>
                <a:gd name="connsiteX274" fmla="*/ 9642 w 804036"/>
                <a:gd name="connsiteY274" fmla="*/ 199192 h 581576"/>
                <a:gd name="connsiteX275" fmla="*/ 12516 w 804036"/>
                <a:gd name="connsiteY275" fmla="*/ 194806 h 581576"/>
                <a:gd name="connsiteX276" fmla="*/ 421365 w 804036"/>
                <a:gd name="connsiteY276" fmla="*/ 177031 h 581576"/>
                <a:gd name="connsiteX277" fmla="*/ 264923 w 804036"/>
                <a:gd name="connsiteY277" fmla="*/ 212016 h 581576"/>
                <a:gd name="connsiteX278" fmla="*/ 193715 w 804036"/>
                <a:gd name="connsiteY278" fmla="*/ 252410 h 581576"/>
                <a:gd name="connsiteX279" fmla="*/ 159909 w 804036"/>
                <a:gd name="connsiteY279" fmla="*/ 276574 h 581576"/>
                <a:gd name="connsiteX280" fmla="*/ 138331 w 804036"/>
                <a:gd name="connsiteY280" fmla="*/ 296410 h 581576"/>
                <a:gd name="connsiteX281" fmla="*/ 166023 w 804036"/>
                <a:gd name="connsiteY281" fmla="*/ 323821 h 581576"/>
                <a:gd name="connsiteX282" fmla="*/ 186522 w 804036"/>
                <a:gd name="connsiteY282" fmla="*/ 341132 h 581576"/>
                <a:gd name="connsiteX283" fmla="*/ 203425 w 804036"/>
                <a:gd name="connsiteY283" fmla="*/ 325624 h 581576"/>
                <a:gd name="connsiteX284" fmla="*/ 227521 w 804036"/>
                <a:gd name="connsiteY284" fmla="*/ 307591 h 581576"/>
                <a:gd name="connsiteX285" fmla="*/ 284703 w 804036"/>
                <a:gd name="connsiteY285" fmla="*/ 274410 h 581576"/>
                <a:gd name="connsiteX286" fmla="*/ 405181 w 804036"/>
                <a:gd name="connsiteY286" fmla="*/ 246279 h 581576"/>
                <a:gd name="connsiteX287" fmla="*/ 538966 w 804036"/>
                <a:gd name="connsiteY287" fmla="*/ 275853 h 581576"/>
                <a:gd name="connsiteX288" fmla="*/ 600464 w 804036"/>
                <a:gd name="connsiteY288" fmla="*/ 312640 h 581576"/>
                <a:gd name="connsiteX289" fmla="*/ 640024 w 804036"/>
                <a:gd name="connsiteY289" fmla="*/ 347624 h 581576"/>
                <a:gd name="connsiteX290" fmla="*/ 641103 w 804036"/>
                <a:gd name="connsiteY290" fmla="*/ 346903 h 581576"/>
                <a:gd name="connsiteX291" fmla="*/ 694330 w 804036"/>
                <a:gd name="connsiteY291" fmla="*/ 303263 h 581576"/>
                <a:gd name="connsiteX292" fmla="*/ 675629 w 804036"/>
                <a:gd name="connsiteY292" fmla="*/ 284869 h 581576"/>
                <a:gd name="connsiteX293" fmla="*/ 644700 w 804036"/>
                <a:gd name="connsiteY293" fmla="*/ 258902 h 581576"/>
                <a:gd name="connsiteX294" fmla="*/ 575649 w 804036"/>
                <a:gd name="connsiteY294" fmla="*/ 220311 h 581576"/>
                <a:gd name="connsiteX295" fmla="*/ 500845 w 804036"/>
                <a:gd name="connsiteY295" fmla="*/ 188212 h 581576"/>
                <a:gd name="connsiteX296" fmla="*/ 421365 w 804036"/>
                <a:gd name="connsiteY296" fmla="*/ 177031 h 581576"/>
                <a:gd name="connsiteX297" fmla="*/ 736408 w 804036"/>
                <a:gd name="connsiteY297" fmla="*/ 168719 h 581576"/>
                <a:gd name="connsiteX298" fmla="*/ 740071 w 804036"/>
                <a:gd name="connsiteY298" fmla="*/ 169264 h 581576"/>
                <a:gd name="connsiteX299" fmla="*/ 771577 w 804036"/>
                <a:gd name="connsiteY299" fmla="*/ 212527 h 581576"/>
                <a:gd name="connsiteX300" fmla="*/ 769379 w 804036"/>
                <a:gd name="connsiteY300" fmla="*/ 212890 h 581576"/>
                <a:gd name="connsiteX301" fmla="*/ 754359 w 804036"/>
                <a:gd name="connsiteY301" fmla="*/ 192531 h 581576"/>
                <a:gd name="connsiteX302" fmla="*/ 736041 w 804036"/>
                <a:gd name="connsiteY302" fmla="*/ 172536 h 581576"/>
                <a:gd name="connsiteX303" fmla="*/ 736408 w 804036"/>
                <a:gd name="connsiteY303" fmla="*/ 168719 h 581576"/>
                <a:gd name="connsiteX304" fmla="*/ 421725 w 804036"/>
                <a:gd name="connsiteY304" fmla="*/ 166572 h 581576"/>
                <a:gd name="connsiteX305" fmla="*/ 503722 w 804036"/>
                <a:gd name="connsiteY305" fmla="*/ 178113 h 581576"/>
                <a:gd name="connsiteX306" fmla="*/ 578167 w 804036"/>
                <a:gd name="connsiteY306" fmla="*/ 210212 h 581576"/>
                <a:gd name="connsiteX307" fmla="*/ 649735 w 804036"/>
                <a:gd name="connsiteY307" fmla="*/ 250246 h 581576"/>
                <a:gd name="connsiteX308" fmla="*/ 679225 w 804036"/>
                <a:gd name="connsiteY308" fmla="*/ 276574 h 581576"/>
                <a:gd name="connsiteX309" fmla="*/ 693251 w 804036"/>
                <a:gd name="connsiteY309" fmla="*/ 291361 h 581576"/>
                <a:gd name="connsiteX310" fmla="*/ 698645 w 804036"/>
                <a:gd name="connsiteY310" fmla="*/ 299656 h 581576"/>
                <a:gd name="connsiteX311" fmla="*/ 701882 w 804036"/>
                <a:gd name="connsiteY311" fmla="*/ 303263 h 581576"/>
                <a:gd name="connsiteX312" fmla="*/ 701522 w 804036"/>
                <a:gd name="connsiteY312" fmla="*/ 303624 h 581576"/>
                <a:gd name="connsiteX313" fmla="*/ 699365 w 804036"/>
                <a:gd name="connsiteY313" fmla="*/ 306148 h 581576"/>
                <a:gd name="connsiteX314" fmla="*/ 646138 w 804036"/>
                <a:gd name="connsiteY314" fmla="*/ 355198 h 581576"/>
                <a:gd name="connsiteX315" fmla="*/ 640384 w 804036"/>
                <a:gd name="connsiteY315" fmla="*/ 354477 h 581576"/>
                <a:gd name="connsiteX316" fmla="*/ 592193 w 804036"/>
                <a:gd name="connsiteY316" fmla="*/ 319132 h 581576"/>
                <a:gd name="connsiteX317" fmla="*/ 537168 w 804036"/>
                <a:gd name="connsiteY317" fmla="*/ 286673 h 581576"/>
                <a:gd name="connsiteX318" fmla="*/ 408778 w 804036"/>
                <a:gd name="connsiteY318" fmla="*/ 257459 h 581576"/>
                <a:gd name="connsiteX319" fmla="*/ 290457 w 804036"/>
                <a:gd name="connsiteY319" fmla="*/ 284869 h 581576"/>
                <a:gd name="connsiteX320" fmla="*/ 239389 w 804036"/>
                <a:gd name="connsiteY320" fmla="*/ 314443 h 581576"/>
                <a:gd name="connsiteX321" fmla="*/ 212056 w 804036"/>
                <a:gd name="connsiteY321" fmla="*/ 334280 h 581576"/>
                <a:gd name="connsiteX322" fmla="*/ 194075 w 804036"/>
                <a:gd name="connsiteY322" fmla="*/ 351592 h 581576"/>
                <a:gd name="connsiteX323" fmla="*/ 182926 w 804036"/>
                <a:gd name="connsiteY323" fmla="*/ 347264 h 581576"/>
                <a:gd name="connsiteX324" fmla="*/ 156672 w 804036"/>
                <a:gd name="connsiteY324" fmla="*/ 327788 h 581576"/>
                <a:gd name="connsiteX325" fmla="*/ 128621 w 804036"/>
                <a:gd name="connsiteY325" fmla="*/ 300378 h 581576"/>
                <a:gd name="connsiteX326" fmla="*/ 125744 w 804036"/>
                <a:gd name="connsiteY326" fmla="*/ 289919 h 581576"/>
                <a:gd name="connsiteX327" fmla="*/ 156313 w 804036"/>
                <a:gd name="connsiteY327" fmla="*/ 262508 h 581576"/>
                <a:gd name="connsiteX328" fmla="*/ 187601 w 804036"/>
                <a:gd name="connsiteY328" fmla="*/ 240869 h 581576"/>
                <a:gd name="connsiteX329" fmla="*/ 261686 w 804036"/>
                <a:gd name="connsiteY329" fmla="*/ 200114 h 581576"/>
                <a:gd name="connsiteX330" fmla="*/ 338289 w 804036"/>
                <a:gd name="connsiteY330" fmla="*/ 173785 h 581576"/>
                <a:gd name="connsiteX331" fmla="*/ 421725 w 804036"/>
                <a:gd name="connsiteY331" fmla="*/ 166572 h 581576"/>
                <a:gd name="connsiteX332" fmla="*/ 90806 w 804036"/>
                <a:gd name="connsiteY332" fmla="*/ 161929 h 581576"/>
                <a:gd name="connsiteX333" fmla="*/ 91534 w 804036"/>
                <a:gd name="connsiteY333" fmla="*/ 165372 h 581576"/>
                <a:gd name="connsiteX334" fmla="*/ 70433 w 804036"/>
                <a:gd name="connsiteY334" fmla="*/ 194350 h 581576"/>
                <a:gd name="connsiteX335" fmla="*/ 70433 w 804036"/>
                <a:gd name="connsiteY335" fmla="*/ 195065 h 581576"/>
                <a:gd name="connsiteX336" fmla="*/ 67886 w 804036"/>
                <a:gd name="connsiteY336" fmla="*/ 197927 h 581576"/>
                <a:gd name="connsiteX337" fmla="*/ 61338 w 804036"/>
                <a:gd name="connsiteY337" fmla="*/ 209733 h 581576"/>
                <a:gd name="connsiteX338" fmla="*/ 60974 w 804036"/>
                <a:gd name="connsiteY338" fmla="*/ 209733 h 581576"/>
                <a:gd name="connsiteX339" fmla="*/ 59155 w 804036"/>
                <a:gd name="connsiteY339" fmla="*/ 209017 h 581576"/>
                <a:gd name="connsiteX340" fmla="*/ 68614 w 804036"/>
                <a:gd name="connsiteY340" fmla="*/ 188626 h 581576"/>
                <a:gd name="connsiteX341" fmla="*/ 86804 w 804036"/>
                <a:gd name="connsiteY341" fmla="*/ 162510 h 581576"/>
                <a:gd name="connsiteX342" fmla="*/ 90806 w 804036"/>
                <a:gd name="connsiteY342" fmla="*/ 161929 h 581576"/>
                <a:gd name="connsiteX343" fmla="*/ 105816 w 804036"/>
                <a:gd name="connsiteY343" fmla="*/ 157744 h 581576"/>
                <a:gd name="connsiteX344" fmla="*/ 109753 w 804036"/>
                <a:gd name="connsiteY344" fmla="*/ 159887 h 581576"/>
                <a:gd name="connsiteX345" fmla="*/ 77894 w 804036"/>
                <a:gd name="connsiteY345" fmla="*/ 210251 h 581576"/>
                <a:gd name="connsiteX346" fmla="*/ 75388 w 804036"/>
                <a:gd name="connsiteY346" fmla="*/ 209179 h 581576"/>
                <a:gd name="connsiteX347" fmla="*/ 105816 w 804036"/>
                <a:gd name="connsiteY347" fmla="*/ 157744 h 581576"/>
                <a:gd name="connsiteX348" fmla="*/ 731456 w 804036"/>
                <a:gd name="connsiteY348" fmla="*/ 153153 h 581576"/>
                <a:gd name="connsiteX349" fmla="*/ 777573 w 804036"/>
                <a:gd name="connsiteY349" fmla="*/ 202288 h 581576"/>
                <a:gd name="connsiteX350" fmla="*/ 776492 w 804036"/>
                <a:gd name="connsiteY350" fmla="*/ 203372 h 581576"/>
                <a:gd name="connsiteX351" fmla="*/ 730376 w 804036"/>
                <a:gd name="connsiteY351" fmla="*/ 157488 h 581576"/>
                <a:gd name="connsiteX352" fmla="*/ 731456 w 804036"/>
                <a:gd name="connsiteY352" fmla="*/ 153153 h 581576"/>
                <a:gd name="connsiteX353" fmla="*/ 128047 w 804036"/>
                <a:gd name="connsiteY353" fmla="*/ 143505 h 581576"/>
                <a:gd name="connsiteX354" fmla="*/ 132338 w 804036"/>
                <a:gd name="connsiteY354" fmla="*/ 144598 h 581576"/>
                <a:gd name="connsiteX355" fmla="*/ 114818 w 804036"/>
                <a:gd name="connsiteY355" fmla="*/ 170456 h 581576"/>
                <a:gd name="connsiteX356" fmla="*/ 96583 w 804036"/>
                <a:gd name="connsiteY356" fmla="*/ 200684 h 581576"/>
                <a:gd name="connsiteX357" fmla="*/ 94438 w 804036"/>
                <a:gd name="connsiteY357" fmla="*/ 199591 h 581576"/>
                <a:gd name="connsiteX358" fmla="*/ 109812 w 804036"/>
                <a:gd name="connsiteY358" fmla="*/ 171548 h 581576"/>
                <a:gd name="connsiteX359" fmla="*/ 128047 w 804036"/>
                <a:gd name="connsiteY359" fmla="*/ 143505 h 581576"/>
                <a:gd name="connsiteX360" fmla="*/ 716640 w 804036"/>
                <a:gd name="connsiteY360" fmla="*/ 132876 h 581576"/>
                <a:gd name="connsiteX361" fmla="*/ 760403 w 804036"/>
                <a:gd name="connsiteY361" fmla="*/ 164298 h 581576"/>
                <a:gd name="connsiteX362" fmla="*/ 776904 w 804036"/>
                <a:gd name="connsiteY362" fmla="*/ 183441 h 581576"/>
                <a:gd name="connsiteX363" fmla="*/ 785513 w 804036"/>
                <a:gd name="connsiteY363" fmla="*/ 197527 h 581576"/>
                <a:gd name="connsiteX364" fmla="*/ 783719 w 804036"/>
                <a:gd name="connsiteY364" fmla="*/ 198249 h 581576"/>
                <a:gd name="connsiteX365" fmla="*/ 768295 w 804036"/>
                <a:gd name="connsiteY365" fmla="*/ 179829 h 581576"/>
                <a:gd name="connsiteX366" fmla="*/ 752870 w 804036"/>
                <a:gd name="connsiteY366" fmla="*/ 161770 h 581576"/>
                <a:gd name="connsiteX367" fmla="*/ 714129 w 804036"/>
                <a:gd name="connsiteY367" fmla="*/ 136849 h 581576"/>
                <a:gd name="connsiteX368" fmla="*/ 716640 w 804036"/>
                <a:gd name="connsiteY368" fmla="*/ 132876 h 581576"/>
                <a:gd name="connsiteX369" fmla="*/ 416248 w 804036"/>
                <a:gd name="connsiteY369" fmla="*/ 116272 h 581576"/>
                <a:gd name="connsiteX370" fmla="*/ 472618 w 804036"/>
                <a:gd name="connsiteY370" fmla="*/ 119493 h 581576"/>
                <a:gd name="connsiteX371" fmla="*/ 530784 w 804036"/>
                <a:gd name="connsiteY371" fmla="*/ 133450 h 581576"/>
                <a:gd name="connsiteX372" fmla="*/ 587154 w 804036"/>
                <a:gd name="connsiteY372" fmla="*/ 151702 h 581576"/>
                <a:gd name="connsiteX373" fmla="*/ 632753 w 804036"/>
                <a:gd name="connsiteY373" fmla="*/ 176037 h 581576"/>
                <a:gd name="connsiteX374" fmla="*/ 632394 w 804036"/>
                <a:gd name="connsiteY374" fmla="*/ 176753 h 581576"/>
                <a:gd name="connsiteX375" fmla="*/ 582846 w 804036"/>
                <a:gd name="connsiteY375" fmla="*/ 154207 h 581576"/>
                <a:gd name="connsiteX376" fmla="*/ 555558 w 804036"/>
                <a:gd name="connsiteY376" fmla="*/ 144544 h 581576"/>
                <a:gd name="connsiteX377" fmla="*/ 529707 w 804036"/>
                <a:gd name="connsiteY377" fmla="*/ 137386 h 581576"/>
                <a:gd name="connsiteX378" fmla="*/ 467951 w 804036"/>
                <a:gd name="connsiteY378" fmla="*/ 123787 h 581576"/>
                <a:gd name="connsiteX379" fmla="*/ 415530 w 804036"/>
                <a:gd name="connsiteY379" fmla="*/ 121282 h 581576"/>
                <a:gd name="connsiteX380" fmla="*/ 416248 w 804036"/>
                <a:gd name="connsiteY380" fmla="*/ 116272 h 581576"/>
                <a:gd name="connsiteX381" fmla="*/ 162039 w 804036"/>
                <a:gd name="connsiteY381" fmla="*/ 112600 h 581576"/>
                <a:gd name="connsiteX382" fmla="*/ 165658 w 804036"/>
                <a:gd name="connsiteY382" fmla="*/ 115128 h 581576"/>
                <a:gd name="connsiteX383" fmla="*/ 120426 w 804036"/>
                <a:gd name="connsiteY383" fmla="*/ 185549 h 581576"/>
                <a:gd name="connsiteX384" fmla="*/ 118617 w 804036"/>
                <a:gd name="connsiteY384" fmla="*/ 184466 h 581576"/>
                <a:gd name="connsiteX385" fmla="*/ 162039 w 804036"/>
                <a:gd name="connsiteY385" fmla="*/ 112600 h 581576"/>
                <a:gd name="connsiteX386" fmla="*/ 191196 w 804036"/>
                <a:gd name="connsiteY386" fmla="*/ 91092 h 581576"/>
                <a:gd name="connsiteX387" fmla="*/ 195125 w 804036"/>
                <a:gd name="connsiteY387" fmla="*/ 93254 h 581576"/>
                <a:gd name="connsiteX388" fmla="*/ 156906 w 804036"/>
                <a:gd name="connsiteY388" fmla="*/ 153442 h 581576"/>
                <a:gd name="connsiteX389" fmla="*/ 155120 w 804036"/>
                <a:gd name="connsiteY389" fmla="*/ 152361 h 581576"/>
                <a:gd name="connsiteX390" fmla="*/ 173694 w 804036"/>
                <a:gd name="connsiteY390" fmla="*/ 119564 h 581576"/>
                <a:gd name="connsiteX391" fmla="*/ 191196 w 804036"/>
                <a:gd name="connsiteY391" fmla="*/ 91092 h 581576"/>
                <a:gd name="connsiteX392" fmla="*/ 220156 w 804036"/>
                <a:gd name="connsiteY392" fmla="*/ 85920 h 581576"/>
                <a:gd name="connsiteX393" fmla="*/ 220111 w 804036"/>
                <a:gd name="connsiteY393" fmla="*/ 88844 h 581576"/>
                <a:gd name="connsiteX394" fmla="*/ 179553 w 804036"/>
                <a:gd name="connsiteY394" fmla="*/ 135982 h 581576"/>
                <a:gd name="connsiteX395" fmla="*/ 177361 w 804036"/>
                <a:gd name="connsiteY395" fmla="*/ 134902 h 581576"/>
                <a:gd name="connsiteX396" fmla="*/ 217188 w 804036"/>
                <a:gd name="connsiteY396" fmla="*/ 85965 h 581576"/>
                <a:gd name="connsiteX397" fmla="*/ 220156 w 804036"/>
                <a:gd name="connsiteY397" fmla="*/ 85920 h 581576"/>
                <a:gd name="connsiteX398" fmla="*/ 241149 w 804036"/>
                <a:gd name="connsiteY398" fmla="*/ 78022 h 581576"/>
                <a:gd name="connsiteX399" fmla="*/ 244348 w 804036"/>
                <a:gd name="connsiteY399" fmla="*/ 81251 h 581576"/>
                <a:gd name="connsiteX400" fmla="*/ 201343 w 804036"/>
                <a:gd name="connsiteY400" fmla="*/ 126821 h 581576"/>
                <a:gd name="connsiteX401" fmla="*/ 199566 w 804036"/>
                <a:gd name="connsiteY401" fmla="*/ 125744 h 581576"/>
                <a:gd name="connsiteX402" fmla="*/ 241149 w 804036"/>
                <a:gd name="connsiteY402" fmla="*/ 78022 h 581576"/>
                <a:gd name="connsiteX403" fmla="*/ 270499 w 804036"/>
                <a:gd name="connsiteY403" fmla="*/ 60706 h 581576"/>
                <a:gd name="connsiteX404" fmla="*/ 270545 w 804036"/>
                <a:gd name="connsiteY404" fmla="*/ 64179 h 581576"/>
                <a:gd name="connsiteX405" fmla="*/ 247155 w 804036"/>
                <a:gd name="connsiteY405" fmla="*/ 93764 h 581576"/>
                <a:gd name="connsiteX406" fmla="*/ 224861 w 804036"/>
                <a:gd name="connsiteY406" fmla="*/ 120824 h 581576"/>
                <a:gd name="connsiteX407" fmla="*/ 223399 w 804036"/>
                <a:gd name="connsiteY407" fmla="*/ 119380 h 581576"/>
                <a:gd name="connsiteX408" fmla="*/ 246789 w 804036"/>
                <a:gd name="connsiteY408" fmla="*/ 88713 h 581576"/>
                <a:gd name="connsiteX409" fmla="*/ 266890 w 804036"/>
                <a:gd name="connsiteY409" fmla="*/ 61292 h 581576"/>
                <a:gd name="connsiteX410" fmla="*/ 270499 w 804036"/>
                <a:gd name="connsiteY410" fmla="*/ 60706 h 581576"/>
                <a:gd name="connsiteX411" fmla="*/ 456170 w 804036"/>
                <a:gd name="connsiteY411" fmla="*/ 34101 h 581576"/>
                <a:gd name="connsiteX412" fmla="*/ 358953 w 804036"/>
                <a:gd name="connsiteY412" fmla="*/ 39358 h 581576"/>
                <a:gd name="connsiteX413" fmla="*/ 267454 w 804036"/>
                <a:gd name="connsiteY413" fmla="*/ 56613 h 581576"/>
                <a:gd name="connsiteX414" fmla="*/ 180998 w 804036"/>
                <a:gd name="connsiteY414" fmla="*/ 92561 h 581576"/>
                <a:gd name="connsiteX415" fmla="*/ 104989 w 804036"/>
                <a:gd name="connsiteY415" fmla="*/ 141810 h 581576"/>
                <a:gd name="connsiteX416" fmla="*/ 34384 w 804036"/>
                <a:gd name="connsiteY416" fmla="*/ 194294 h 581576"/>
                <a:gd name="connsiteX417" fmla="*/ 60321 w 804036"/>
                <a:gd name="connsiteY417" fmla="*/ 220177 h 581576"/>
                <a:gd name="connsiteX418" fmla="*/ 80494 w 804036"/>
                <a:gd name="connsiteY418" fmla="*/ 236713 h 581576"/>
                <a:gd name="connsiteX419" fmla="*/ 81934 w 804036"/>
                <a:gd name="connsiteY419" fmla="*/ 237792 h 581576"/>
                <a:gd name="connsiteX420" fmla="*/ 116517 w 804036"/>
                <a:gd name="connsiteY420" fmla="*/ 204360 h 581576"/>
                <a:gd name="connsiteX421" fmla="*/ 184601 w 804036"/>
                <a:gd name="connsiteY421" fmla="*/ 159784 h 581576"/>
                <a:gd name="connsiteX422" fmla="*/ 264572 w 804036"/>
                <a:gd name="connsiteY422" fmla="*/ 121679 h 581576"/>
                <a:gd name="connsiteX423" fmla="*/ 351748 w 804036"/>
                <a:gd name="connsiteY423" fmla="*/ 98673 h 581576"/>
                <a:gd name="connsiteX424" fmla="*/ 446129 w 804036"/>
                <a:gd name="connsiteY424" fmla="*/ 100830 h 581576"/>
                <a:gd name="connsiteX425" fmla="*/ 619401 w 804036"/>
                <a:gd name="connsiteY425" fmla="*/ 151157 h 581576"/>
                <a:gd name="connsiteX426" fmla="*/ 697931 w 804036"/>
                <a:gd name="connsiteY426" fmla="*/ 195013 h 581576"/>
                <a:gd name="connsiteX427" fmla="*/ 731433 w 804036"/>
                <a:gd name="connsiteY427" fmla="*/ 223053 h 581576"/>
                <a:gd name="connsiteX428" fmla="*/ 744041 w 804036"/>
                <a:gd name="connsiteY428" fmla="*/ 237432 h 581576"/>
                <a:gd name="connsiteX429" fmla="*/ 747643 w 804036"/>
                <a:gd name="connsiteY429" fmla="*/ 243543 h 581576"/>
                <a:gd name="connsiteX430" fmla="*/ 775381 w 804036"/>
                <a:gd name="connsiteY430" fmla="*/ 220177 h 581576"/>
                <a:gd name="connsiteX431" fmla="*/ 796635 w 804036"/>
                <a:gd name="connsiteY431" fmla="*/ 198608 h 581576"/>
                <a:gd name="connsiteX432" fmla="*/ 762413 w 804036"/>
                <a:gd name="connsiteY432" fmla="*/ 156189 h 581576"/>
                <a:gd name="connsiteX433" fmla="*/ 717384 w 804036"/>
                <a:gd name="connsiteY433" fmla="*/ 120241 h 581576"/>
                <a:gd name="connsiteX434" fmla="*/ 639934 w 804036"/>
                <a:gd name="connsiteY434" fmla="*/ 72431 h 581576"/>
                <a:gd name="connsiteX435" fmla="*/ 553118 w 804036"/>
                <a:gd name="connsiteY435" fmla="*/ 44751 h 581576"/>
                <a:gd name="connsiteX436" fmla="*/ 456170 w 804036"/>
                <a:gd name="connsiteY436" fmla="*/ 34101 h 581576"/>
                <a:gd name="connsiteX437" fmla="*/ 427937 w 804036"/>
                <a:gd name="connsiteY437" fmla="*/ 23496 h 581576"/>
                <a:gd name="connsiteX438" fmla="*/ 522138 w 804036"/>
                <a:gd name="connsiteY438" fmla="*/ 28574 h 581576"/>
                <a:gd name="connsiteX439" fmla="*/ 687484 w 804036"/>
                <a:gd name="connsiteY439" fmla="*/ 86450 h 581576"/>
                <a:gd name="connsiteX440" fmla="*/ 756289 w 804036"/>
                <a:gd name="connsiteY440" fmla="*/ 138215 h 581576"/>
                <a:gd name="connsiteX441" fmla="*/ 786548 w 804036"/>
                <a:gd name="connsiteY441" fmla="*/ 170209 h 581576"/>
                <a:gd name="connsiteX442" fmla="*/ 803839 w 804036"/>
                <a:gd name="connsiteY442" fmla="*/ 199687 h 581576"/>
                <a:gd name="connsiteX443" fmla="*/ 799156 w 804036"/>
                <a:gd name="connsiteY443" fmla="*/ 202922 h 581576"/>
                <a:gd name="connsiteX444" fmla="*/ 778263 w 804036"/>
                <a:gd name="connsiteY444" fmla="*/ 228086 h 581576"/>
                <a:gd name="connsiteX445" fmla="*/ 750885 w 804036"/>
                <a:gd name="connsiteY445" fmla="*/ 252890 h 581576"/>
                <a:gd name="connsiteX446" fmla="*/ 742960 w 804036"/>
                <a:gd name="connsiteY446" fmla="*/ 247498 h 581576"/>
                <a:gd name="connsiteX447" fmla="*/ 735755 w 804036"/>
                <a:gd name="connsiteY447" fmla="*/ 239230 h 581576"/>
                <a:gd name="connsiteX448" fmla="*/ 578334 w 804036"/>
                <a:gd name="connsiteY448" fmla="*/ 144686 h 581576"/>
                <a:gd name="connsiteX449" fmla="*/ 393175 w 804036"/>
                <a:gd name="connsiteY449" fmla="*/ 108019 h 581576"/>
                <a:gd name="connsiteX450" fmla="*/ 212699 w 804036"/>
                <a:gd name="connsiteY450" fmla="*/ 157987 h 581576"/>
                <a:gd name="connsiteX451" fmla="*/ 139572 w 804036"/>
                <a:gd name="connsiteY451" fmla="*/ 202203 h 581576"/>
                <a:gd name="connsiteX452" fmla="*/ 91661 w 804036"/>
                <a:gd name="connsiteY452" fmla="*/ 246060 h 581576"/>
                <a:gd name="connsiteX453" fmla="*/ 93822 w 804036"/>
                <a:gd name="connsiteY453" fmla="*/ 247498 h 581576"/>
                <a:gd name="connsiteX454" fmla="*/ 92741 w 804036"/>
                <a:gd name="connsiteY454" fmla="*/ 251452 h 581576"/>
                <a:gd name="connsiteX455" fmla="*/ 87698 w 804036"/>
                <a:gd name="connsiteY455" fmla="*/ 249655 h 581576"/>
                <a:gd name="connsiteX456" fmla="*/ 79413 w 804036"/>
                <a:gd name="connsiteY456" fmla="*/ 244622 h 581576"/>
                <a:gd name="connsiteX457" fmla="*/ 59600 w 804036"/>
                <a:gd name="connsiteY457" fmla="*/ 231681 h 581576"/>
                <a:gd name="connsiteX458" fmla="*/ 26098 w 804036"/>
                <a:gd name="connsiteY458" fmla="*/ 201484 h 581576"/>
                <a:gd name="connsiteX459" fmla="*/ 23937 w 804036"/>
                <a:gd name="connsiteY459" fmla="*/ 195732 h 581576"/>
                <a:gd name="connsiteX460" fmla="*/ 23577 w 804036"/>
                <a:gd name="connsiteY460" fmla="*/ 186745 h 581576"/>
                <a:gd name="connsiteX461" fmla="*/ 89499 w 804036"/>
                <a:gd name="connsiteY461" fmla="*/ 136777 h 581576"/>
                <a:gd name="connsiteX462" fmla="*/ 161906 w 804036"/>
                <a:gd name="connsiteY462" fmla="*/ 88248 h 581576"/>
                <a:gd name="connsiteX463" fmla="*/ 242958 w 804036"/>
                <a:gd name="connsiteY463" fmla="*/ 51581 h 581576"/>
                <a:gd name="connsiteX464" fmla="*/ 333737 w 804036"/>
                <a:gd name="connsiteY464" fmla="*/ 31090 h 581576"/>
                <a:gd name="connsiteX465" fmla="*/ 427937 w 804036"/>
                <a:gd name="connsiteY465" fmla="*/ 23496 h 581576"/>
                <a:gd name="connsiteX466" fmla="*/ 437702 w 804036"/>
                <a:gd name="connsiteY466" fmla="*/ 9941 h 581576"/>
                <a:gd name="connsiteX467" fmla="*/ 501563 w 804036"/>
                <a:gd name="connsiteY467" fmla="*/ 12182 h 581576"/>
                <a:gd name="connsiteX468" fmla="*/ 554961 w 804036"/>
                <a:gd name="connsiteY468" fmla="*/ 23015 h 581576"/>
                <a:gd name="connsiteX469" fmla="*/ 554961 w 804036"/>
                <a:gd name="connsiteY469" fmla="*/ 24135 h 581576"/>
                <a:gd name="connsiteX470" fmla="*/ 497955 w 804036"/>
                <a:gd name="connsiteY470" fmla="*/ 16665 h 581576"/>
                <a:gd name="connsiteX471" fmla="*/ 437702 w 804036"/>
                <a:gd name="connsiteY471" fmla="*/ 15170 h 581576"/>
                <a:gd name="connsiteX472" fmla="*/ 376367 w 804036"/>
                <a:gd name="connsiteY472" fmla="*/ 17038 h 581576"/>
                <a:gd name="connsiteX473" fmla="*/ 314671 w 804036"/>
                <a:gd name="connsiteY473" fmla="*/ 27123 h 581576"/>
                <a:gd name="connsiteX474" fmla="*/ 313227 w 804036"/>
                <a:gd name="connsiteY474" fmla="*/ 22267 h 581576"/>
                <a:gd name="connsiteX475" fmla="*/ 437702 w 804036"/>
                <a:gd name="connsiteY475" fmla="*/ 9941 h 581576"/>
                <a:gd name="connsiteX476" fmla="*/ 409095 w 804036"/>
                <a:gd name="connsiteY476" fmla="*/ 30 h 581576"/>
                <a:gd name="connsiteX477" fmla="*/ 488801 w 804036"/>
                <a:gd name="connsiteY477" fmla="*/ 3998 h 581576"/>
                <a:gd name="connsiteX478" fmla="*/ 488801 w 804036"/>
                <a:gd name="connsiteY478" fmla="*/ 6524 h 581576"/>
                <a:gd name="connsiteX479" fmla="*/ 405146 w 804036"/>
                <a:gd name="connsiteY479" fmla="*/ 5081 h 581576"/>
                <a:gd name="connsiteX480" fmla="*/ 362780 w 804036"/>
                <a:gd name="connsiteY480" fmla="*/ 9050 h 581576"/>
                <a:gd name="connsiteX481" fmla="*/ 332621 w 804036"/>
                <a:gd name="connsiteY481" fmla="*/ 15183 h 581576"/>
                <a:gd name="connsiteX482" fmla="*/ 332621 w 804036"/>
                <a:gd name="connsiteY482" fmla="*/ 9771 h 581576"/>
                <a:gd name="connsiteX483" fmla="*/ 371755 w 804036"/>
                <a:gd name="connsiteY483" fmla="*/ 2555 h 581576"/>
                <a:gd name="connsiteX484" fmla="*/ 409095 w 804036"/>
                <a:gd name="connsiteY484" fmla="*/ 30 h 58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</a:cxnLst>
              <a:rect l="l" t="t" r="r" b="b"/>
              <a:pathLst>
                <a:path w="804036" h="581576">
                  <a:moveTo>
                    <a:pt x="485652" y="560785"/>
                  </a:moveTo>
                  <a:cubicBezTo>
                    <a:pt x="486716" y="560056"/>
                    <a:pt x="487426" y="561514"/>
                    <a:pt x="486716" y="562242"/>
                  </a:cubicBezTo>
                  <a:cubicBezTo>
                    <a:pt x="478914" y="570258"/>
                    <a:pt x="469693" y="578273"/>
                    <a:pt x="458344" y="581188"/>
                  </a:cubicBezTo>
                  <a:cubicBezTo>
                    <a:pt x="455507" y="581917"/>
                    <a:pt x="454443" y="577909"/>
                    <a:pt x="457280" y="576816"/>
                  </a:cubicBezTo>
                  <a:cubicBezTo>
                    <a:pt x="467565" y="573173"/>
                    <a:pt x="476786" y="566979"/>
                    <a:pt x="485652" y="560785"/>
                  </a:cubicBezTo>
                  <a:close/>
                  <a:moveTo>
                    <a:pt x="493910" y="540146"/>
                  </a:moveTo>
                  <a:cubicBezTo>
                    <a:pt x="494272" y="539419"/>
                    <a:pt x="495357" y="540146"/>
                    <a:pt x="494995" y="540872"/>
                  </a:cubicBezTo>
                  <a:cubicBezTo>
                    <a:pt x="491017" y="551769"/>
                    <a:pt x="481616" y="559397"/>
                    <a:pt x="472214" y="564846"/>
                  </a:cubicBezTo>
                  <a:cubicBezTo>
                    <a:pt x="461366" y="571021"/>
                    <a:pt x="447264" y="579738"/>
                    <a:pt x="434969" y="581555"/>
                  </a:cubicBezTo>
                  <a:cubicBezTo>
                    <a:pt x="432077" y="581918"/>
                    <a:pt x="430630" y="577559"/>
                    <a:pt x="433523" y="576833"/>
                  </a:cubicBezTo>
                  <a:cubicBezTo>
                    <a:pt x="444733" y="573927"/>
                    <a:pt x="456665" y="567752"/>
                    <a:pt x="466790" y="562303"/>
                  </a:cubicBezTo>
                  <a:cubicBezTo>
                    <a:pt x="472576" y="559397"/>
                    <a:pt x="478723" y="555765"/>
                    <a:pt x="483424" y="551406"/>
                  </a:cubicBezTo>
                  <a:cubicBezTo>
                    <a:pt x="485955" y="548863"/>
                    <a:pt x="489571" y="543051"/>
                    <a:pt x="492102" y="541962"/>
                  </a:cubicBezTo>
                  <a:cubicBezTo>
                    <a:pt x="492464" y="541235"/>
                    <a:pt x="493187" y="540872"/>
                    <a:pt x="493910" y="540146"/>
                  </a:cubicBezTo>
                  <a:close/>
                  <a:moveTo>
                    <a:pt x="494288" y="512790"/>
                  </a:moveTo>
                  <a:cubicBezTo>
                    <a:pt x="494646" y="512431"/>
                    <a:pt x="495361" y="512790"/>
                    <a:pt x="495361" y="513507"/>
                  </a:cubicBezTo>
                  <a:cubicBezTo>
                    <a:pt x="484993" y="552221"/>
                    <a:pt x="444954" y="578748"/>
                    <a:pt x="405630" y="574088"/>
                  </a:cubicBezTo>
                  <a:cubicBezTo>
                    <a:pt x="402055" y="573729"/>
                    <a:pt x="402055" y="567635"/>
                    <a:pt x="405630" y="568352"/>
                  </a:cubicBezTo>
                  <a:cubicBezTo>
                    <a:pt x="445312" y="574088"/>
                    <a:pt x="478201" y="547202"/>
                    <a:pt x="494288" y="512790"/>
                  </a:cubicBezTo>
                  <a:close/>
                  <a:moveTo>
                    <a:pt x="407646" y="443796"/>
                  </a:moveTo>
                  <a:cubicBezTo>
                    <a:pt x="412307" y="442951"/>
                    <a:pt x="417012" y="443129"/>
                    <a:pt x="421273" y="445264"/>
                  </a:cubicBezTo>
                  <a:cubicBezTo>
                    <a:pt x="422338" y="445620"/>
                    <a:pt x="421628" y="446687"/>
                    <a:pt x="420918" y="446687"/>
                  </a:cubicBezTo>
                  <a:cubicBezTo>
                    <a:pt x="401742" y="443841"/>
                    <a:pt x="380081" y="459853"/>
                    <a:pt x="375110" y="478355"/>
                  </a:cubicBezTo>
                  <a:cubicBezTo>
                    <a:pt x="374045" y="481913"/>
                    <a:pt x="368718" y="480134"/>
                    <a:pt x="369784" y="476576"/>
                  </a:cubicBezTo>
                  <a:cubicBezTo>
                    <a:pt x="373335" y="463767"/>
                    <a:pt x="381857" y="453448"/>
                    <a:pt x="394285" y="448466"/>
                  </a:cubicBezTo>
                  <a:cubicBezTo>
                    <a:pt x="398369" y="446509"/>
                    <a:pt x="402985" y="444641"/>
                    <a:pt x="407646" y="443796"/>
                  </a:cubicBezTo>
                  <a:close/>
                  <a:moveTo>
                    <a:pt x="414316" y="433080"/>
                  </a:moveTo>
                  <a:cubicBezTo>
                    <a:pt x="423745" y="432809"/>
                    <a:pt x="432902" y="435157"/>
                    <a:pt x="439067" y="442021"/>
                  </a:cubicBezTo>
                  <a:cubicBezTo>
                    <a:pt x="439793" y="442743"/>
                    <a:pt x="438705" y="444549"/>
                    <a:pt x="437617" y="443466"/>
                  </a:cubicBezTo>
                  <a:cubicBezTo>
                    <a:pt x="423110" y="431906"/>
                    <a:pt x="398449" y="437686"/>
                    <a:pt x="384668" y="447439"/>
                  </a:cubicBezTo>
                  <a:cubicBezTo>
                    <a:pt x="370525" y="456831"/>
                    <a:pt x="364722" y="469113"/>
                    <a:pt x="361458" y="485007"/>
                  </a:cubicBezTo>
                  <a:cubicBezTo>
                    <a:pt x="360733" y="488258"/>
                    <a:pt x="356018" y="486813"/>
                    <a:pt x="356744" y="483562"/>
                  </a:cubicBezTo>
                  <a:cubicBezTo>
                    <a:pt x="360370" y="464417"/>
                    <a:pt x="369799" y="448523"/>
                    <a:pt x="387932" y="439853"/>
                  </a:cubicBezTo>
                  <a:cubicBezTo>
                    <a:pt x="395186" y="436241"/>
                    <a:pt x="404887" y="433351"/>
                    <a:pt x="414316" y="433080"/>
                  </a:cubicBezTo>
                  <a:close/>
                  <a:moveTo>
                    <a:pt x="426210" y="427847"/>
                  </a:moveTo>
                  <a:cubicBezTo>
                    <a:pt x="396470" y="422295"/>
                    <a:pt x="364906" y="441072"/>
                    <a:pt x="354632" y="469339"/>
                  </a:cubicBezTo>
                  <a:cubicBezTo>
                    <a:pt x="352469" y="479749"/>
                    <a:pt x="353190" y="491235"/>
                    <a:pt x="354992" y="501286"/>
                  </a:cubicBezTo>
                  <a:cubicBezTo>
                    <a:pt x="356074" y="508106"/>
                    <a:pt x="357876" y="514926"/>
                    <a:pt x="360399" y="521387"/>
                  </a:cubicBezTo>
                  <a:cubicBezTo>
                    <a:pt x="365086" y="529283"/>
                    <a:pt x="371214" y="536103"/>
                    <a:pt x="378423" y="541488"/>
                  </a:cubicBezTo>
                  <a:cubicBezTo>
                    <a:pt x="387796" y="546513"/>
                    <a:pt x="397889" y="549025"/>
                    <a:pt x="408343" y="549384"/>
                  </a:cubicBezTo>
                  <a:cubicBezTo>
                    <a:pt x="419879" y="550102"/>
                    <a:pt x="431775" y="549025"/>
                    <a:pt x="441868" y="544718"/>
                  </a:cubicBezTo>
                  <a:cubicBezTo>
                    <a:pt x="449799" y="540411"/>
                    <a:pt x="457729" y="534668"/>
                    <a:pt x="464218" y="528207"/>
                  </a:cubicBezTo>
                  <a:cubicBezTo>
                    <a:pt x="467462" y="523540"/>
                    <a:pt x="469985" y="518515"/>
                    <a:pt x="471788" y="512413"/>
                  </a:cubicBezTo>
                  <a:cubicBezTo>
                    <a:pt x="477916" y="488364"/>
                    <a:pt x="473951" y="459289"/>
                    <a:pt x="454485" y="442059"/>
                  </a:cubicBezTo>
                  <a:cubicBezTo>
                    <a:pt x="445833" y="434252"/>
                    <a:pt x="436123" y="429698"/>
                    <a:pt x="426210" y="427847"/>
                  </a:cubicBezTo>
                  <a:close/>
                  <a:moveTo>
                    <a:pt x="588109" y="427439"/>
                  </a:moveTo>
                  <a:cubicBezTo>
                    <a:pt x="588824" y="426706"/>
                    <a:pt x="590611" y="428538"/>
                    <a:pt x="589539" y="429271"/>
                  </a:cubicBezTo>
                  <a:cubicBezTo>
                    <a:pt x="575959" y="439895"/>
                    <a:pt x="562380" y="450885"/>
                    <a:pt x="548800" y="461509"/>
                  </a:cubicBezTo>
                  <a:cubicBezTo>
                    <a:pt x="548800" y="462608"/>
                    <a:pt x="547370" y="464440"/>
                    <a:pt x="545584" y="463707"/>
                  </a:cubicBezTo>
                  <a:cubicBezTo>
                    <a:pt x="538436" y="462242"/>
                    <a:pt x="532719" y="455647"/>
                    <a:pt x="526644" y="451618"/>
                  </a:cubicBezTo>
                  <a:cubicBezTo>
                    <a:pt x="519854" y="447222"/>
                    <a:pt x="515208" y="441360"/>
                    <a:pt x="509133" y="436231"/>
                  </a:cubicBezTo>
                  <a:cubicBezTo>
                    <a:pt x="508418" y="435865"/>
                    <a:pt x="509133" y="434399"/>
                    <a:pt x="509848" y="434766"/>
                  </a:cubicBezTo>
                  <a:cubicBezTo>
                    <a:pt x="516280" y="436964"/>
                    <a:pt x="521283" y="442825"/>
                    <a:pt x="526644" y="446122"/>
                  </a:cubicBezTo>
                  <a:cubicBezTo>
                    <a:pt x="532719" y="449786"/>
                    <a:pt x="538079" y="454915"/>
                    <a:pt x="544512" y="458212"/>
                  </a:cubicBezTo>
                  <a:cubicBezTo>
                    <a:pt x="557734" y="446855"/>
                    <a:pt x="573458" y="437330"/>
                    <a:pt x="588109" y="427439"/>
                  </a:cubicBezTo>
                  <a:close/>
                  <a:moveTo>
                    <a:pt x="408614" y="415363"/>
                  </a:moveTo>
                  <a:cubicBezTo>
                    <a:pt x="417986" y="414510"/>
                    <a:pt x="427449" y="415318"/>
                    <a:pt x="436461" y="418010"/>
                  </a:cubicBezTo>
                  <a:cubicBezTo>
                    <a:pt x="481160" y="432009"/>
                    <a:pt x="501708" y="487646"/>
                    <a:pt x="479718" y="528924"/>
                  </a:cubicBezTo>
                  <a:cubicBezTo>
                    <a:pt x="468183" y="550102"/>
                    <a:pt x="446554" y="561230"/>
                    <a:pt x="422763" y="562665"/>
                  </a:cubicBezTo>
                  <a:cubicBezTo>
                    <a:pt x="422402" y="562665"/>
                    <a:pt x="422042" y="562665"/>
                    <a:pt x="421681" y="562665"/>
                  </a:cubicBezTo>
                  <a:cubicBezTo>
                    <a:pt x="413030" y="564460"/>
                    <a:pt x="403657" y="564101"/>
                    <a:pt x="393924" y="561230"/>
                  </a:cubicBezTo>
                  <a:cubicBezTo>
                    <a:pt x="393203" y="561230"/>
                    <a:pt x="392482" y="560871"/>
                    <a:pt x="392122" y="560871"/>
                  </a:cubicBezTo>
                  <a:cubicBezTo>
                    <a:pt x="379505" y="557999"/>
                    <a:pt x="367609" y="552615"/>
                    <a:pt x="359679" y="544000"/>
                  </a:cubicBezTo>
                  <a:cubicBezTo>
                    <a:pt x="354271" y="538257"/>
                    <a:pt x="350667" y="532155"/>
                    <a:pt x="347783" y="525694"/>
                  </a:cubicBezTo>
                  <a:cubicBezTo>
                    <a:pt x="340573" y="513131"/>
                    <a:pt x="336968" y="499491"/>
                    <a:pt x="338050" y="484774"/>
                  </a:cubicBezTo>
                  <a:cubicBezTo>
                    <a:pt x="339852" y="462160"/>
                    <a:pt x="351027" y="440265"/>
                    <a:pt x="371214" y="428061"/>
                  </a:cubicBezTo>
                  <a:cubicBezTo>
                    <a:pt x="372295" y="427343"/>
                    <a:pt x="373377" y="426625"/>
                    <a:pt x="374458" y="425907"/>
                  </a:cubicBezTo>
                  <a:cubicBezTo>
                    <a:pt x="375900" y="425189"/>
                    <a:pt x="376982" y="424471"/>
                    <a:pt x="378423" y="423394"/>
                  </a:cubicBezTo>
                  <a:cubicBezTo>
                    <a:pt x="379505" y="423035"/>
                    <a:pt x="380226" y="422676"/>
                    <a:pt x="381307" y="422676"/>
                  </a:cubicBezTo>
                  <a:cubicBezTo>
                    <a:pt x="389959" y="418728"/>
                    <a:pt x="399241" y="416215"/>
                    <a:pt x="408614" y="415363"/>
                  </a:cubicBezTo>
                  <a:close/>
                  <a:moveTo>
                    <a:pt x="579028" y="393369"/>
                  </a:moveTo>
                  <a:cubicBezTo>
                    <a:pt x="579392" y="393729"/>
                    <a:pt x="579392" y="393729"/>
                    <a:pt x="579756" y="393729"/>
                  </a:cubicBezTo>
                  <a:cubicBezTo>
                    <a:pt x="582666" y="393729"/>
                    <a:pt x="582666" y="397323"/>
                    <a:pt x="580484" y="398042"/>
                  </a:cubicBezTo>
                  <a:cubicBezTo>
                    <a:pt x="571752" y="401277"/>
                    <a:pt x="562658" y="403433"/>
                    <a:pt x="553563" y="405949"/>
                  </a:cubicBezTo>
                  <a:cubicBezTo>
                    <a:pt x="546650" y="408106"/>
                    <a:pt x="540466" y="411700"/>
                    <a:pt x="533190" y="411700"/>
                  </a:cubicBezTo>
                  <a:cubicBezTo>
                    <a:pt x="530643" y="412060"/>
                    <a:pt x="531007" y="408825"/>
                    <a:pt x="533190" y="408465"/>
                  </a:cubicBezTo>
                  <a:cubicBezTo>
                    <a:pt x="541557" y="408106"/>
                    <a:pt x="551380" y="402714"/>
                    <a:pt x="559383" y="399839"/>
                  </a:cubicBezTo>
                  <a:cubicBezTo>
                    <a:pt x="565568" y="398042"/>
                    <a:pt x="571752" y="396245"/>
                    <a:pt x="577573" y="394447"/>
                  </a:cubicBezTo>
                  <a:cubicBezTo>
                    <a:pt x="577937" y="393729"/>
                    <a:pt x="578665" y="393369"/>
                    <a:pt x="579028" y="393369"/>
                  </a:cubicBezTo>
                  <a:close/>
                  <a:moveTo>
                    <a:pt x="567669" y="384930"/>
                  </a:moveTo>
                  <a:cubicBezTo>
                    <a:pt x="569793" y="383844"/>
                    <a:pt x="571564" y="387103"/>
                    <a:pt x="569439" y="388189"/>
                  </a:cubicBezTo>
                  <a:cubicBezTo>
                    <a:pt x="555628" y="394344"/>
                    <a:pt x="540400" y="396516"/>
                    <a:pt x="527297" y="403757"/>
                  </a:cubicBezTo>
                  <a:cubicBezTo>
                    <a:pt x="526589" y="404119"/>
                    <a:pt x="525880" y="403033"/>
                    <a:pt x="526589" y="402671"/>
                  </a:cubicBezTo>
                  <a:cubicBezTo>
                    <a:pt x="539338" y="394706"/>
                    <a:pt x="554565" y="392171"/>
                    <a:pt x="567669" y="384930"/>
                  </a:cubicBezTo>
                  <a:close/>
                  <a:moveTo>
                    <a:pt x="563135" y="373475"/>
                  </a:moveTo>
                  <a:cubicBezTo>
                    <a:pt x="565328" y="372731"/>
                    <a:pt x="566790" y="376452"/>
                    <a:pt x="564597" y="377940"/>
                  </a:cubicBezTo>
                  <a:cubicBezTo>
                    <a:pt x="557653" y="381661"/>
                    <a:pt x="549978" y="383893"/>
                    <a:pt x="542669" y="386870"/>
                  </a:cubicBezTo>
                  <a:cubicBezTo>
                    <a:pt x="534629" y="389847"/>
                    <a:pt x="526588" y="393940"/>
                    <a:pt x="518183" y="395800"/>
                  </a:cubicBezTo>
                  <a:cubicBezTo>
                    <a:pt x="516721" y="396172"/>
                    <a:pt x="516355" y="393568"/>
                    <a:pt x="517817" y="393195"/>
                  </a:cubicBezTo>
                  <a:cubicBezTo>
                    <a:pt x="526954" y="390219"/>
                    <a:pt x="535725" y="386126"/>
                    <a:pt x="544131" y="382405"/>
                  </a:cubicBezTo>
                  <a:cubicBezTo>
                    <a:pt x="549613" y="380173"/>
                    <a:pt x="555095" y="377940"/>
                    <a:pt x="559846" y="375336"/>
                  </a:cubicBezTo>
                  <a:cubicBezTo>
                    <a:pt x="560211" y="374592"/>
                    <a:pt x="560577" y="374219"/>
                    <a:pt x="561308" y="373847"/>
                  </a:cubicBezTo>
                  <a:cubicBezTo>
                    <a:pt x="562039" y="373847"/>
                    <a:pt x="562404" y="373847"/>
                    <a:pt x="563135" y="373475"/>
                  </a:cubicBezTo>
                  <a:close/>
                  <a:moveTo>
                    <a:pt x="548142" y="367480"/>
                  </a:moveTo>
                  <a:cubicBezTo>
                    <a:pt x="550687" y="366381"/>
                    <a:pt x="552505" y="370045"/>
                    <a:pt x="550323" y="371510"/>
                  </a:cubicBezTo>
                  <a:cubicBezTo>
                    <a:pt x="543052" y="375906"/>
                    <a:pt x="534691" y="378104"/>
                    <a:pt x="527056" y="381402"/>
                  </a:cubicBezTo>
                  <a:cubicBezTo>
                    <a:pt x="520876" y="383966"/>
                    <a:pt x="514696" y="386897"/>
                    <a:pt x="508152" y="389095"/>
                  </a:cubicBezTo>
                  <a:cubicBezTo>
                    <a:pt x="505970" y="389828"/>
                    <a:pt x="505243" y="386164"/>
                    <a:pt x="507425" y="385432"/>
                  </a:cubicBezTo>
                  <a:cubicBezTo>
                    <a:pt x="520876" y="380669"/>
                    <a:pt x="535054" y="374441"/>
                    <a:pt x="548142" y="367480"/>
                  </a:cubicBezTo>
                  <a:close/>
                  <a:moveTo>
                    <a:pt x="531880" y="361430"/>
                  </a:moveTo>
                  <a:cubicBezTo>
                    <a:pt x="533706" y="360031"/>
                    <a:pt x="536628" y="362480"/>
                    <a:pt x="534802" y="364578"/>
                  </a:cubicBezTo>
                  <a:cubicBezTo>
                    <a:pt x="530784" y="368776"/>
                    <a:pt x="522383" y="370175"/>
                    <a:pt x="517269" y="372624"/>
                  </a:cubicBezTo>
                  <a:cubicBezTo>
                    <a:pt x="511059" y="375422"/>
                    <a:pt x="505215" y="377871"/>
                    <a:pt x="499006" y="379970"/>
                  </a:cubicBezTo>
                  <a:cubicBezTo>
                    <a:pt x="496449" y="380319"/>
                    <a:pt x="495718" y="377171"/>
                    <a:pt x="497910" y="376472"/>
                  </a:cubicBezTo>
                  <a:cubicBezTo>
                    <a:pt x="504850" y="374373"/>
                    <a:pt x="510694" y="370875"/>
                    <a:pt x="517269" y="368076"/>
                  </a:cubicBezTo>
                  <a:cubicBezTo>
                    <a:pt x="522017" y="366327"/>
                    <a:pt x="527496" y="364578"/>
                    <a:pt x="531880" y="361430"/>
                  </a:cubicBezTo>
                  <a:close/>
                  <a:moveTo>
                    <a:pt x="523607" y="352347"/>
                  </a:moveTo>
                  <a:cubicBezTo>
                    <a:pt x="525786" y="350506"/>
                    <a:pt x="528692" y="353451"/>
                    <a:pt x="526876" y="356028"/>
                  </a:cubicBezTo>
                  <a:cubicBezTo>
                    <a:pt x="522517" y="360445"/>
                    <a:pt x="516342" y="362654"/>
                    <a:pt x="510893" y="365231"/>
                  </a:cubicBezTo>
                  <a:cubicBezTo>
                    <a:pt x="503992" y="368176"/>
                    <a:pt x="497090" y="371489"/>
                    <a:pt x="489826" y="374434"/>
                  </a:cubicBezTo>
                  <a:cubicBezTo>
                    <a:pt x="488009" y="375538"/>
                    <a:pt x="486193" y="372225"/>
                    <a:pt x="488009" y="371489"/>
                  </a:cubicBezTo>
                  <a:cubicBezTo>
                    <a:pt x="499996" y="366335"/>
                    <a:pt x="513799" y="360813"/>
                    <a:pt x="523607" y="352347"/>
                  </a:cubicBezTo>
                  <a:close/>
                  <a:moveTo>
                    <a:pt x="512870" y="343214"/>
                  </a:moveTo>
                  <a:cubicBezTo>
                    <a:pt x="514682" y="340981"/>
                    <a:pt x="517581" y="344702"/>
                    <a:pt x="515407" y="346562"/>
                  </a:cubicBezTo>
                  <a:cubicBezTo>
                    <a:pt x="506710" y="353632"/>
                    <a:pt x="495114" y="357353"/>
                    <a:pt x="485692" y="363678"/>
                  </a:cubicBezTo>
                  <a:cubicBezTo>
                    <a:pt x="484968" y="364422"/>
                    <a:pt x="484605" y="363306"/>
                    <a:pt x="484968" y="362934"/>
                  </a:cubicBezTo>
                  <a:cubicBezTo>
                    <a:pt x="493664" y="356236"/>
                    <a:pt x="505260" y="351399"/>
                    <a:pt x="512870" y="343214"/>
                  </a:cubicBezTo>
                  <a:close/>
                  <a:moveTo>
                    <a:pt x="500942" y="336936"/>
                  </a:moveTo>
                  <a:cubicBezTo>
                    <a:pt x="503092" y="336219"/>
                    <a:pt x="504885" y="339445"/>
                    <a:pt x="503092" y="340879"/>
                  </a:cubicBezTo>
                  <a:cubicBezTo>
                    <a:pt x="498791" y="344105"/>
                    <a:pt x="493414" y="346256"/>
                    <a:pt x="488753" y="349124"/>
                  </a:cubicBezTo>
                  <a:cubicBezTo>
                    <a:pt x="483735" y="351992"/>
                    <a:pt x="478716" y="355218"/>
                    <a:pt x="473339" y="357369"/>
                  </a:cubicBezTo>
                  <a:cubicBezTo>
                    <a:pt x="472622" y="358086"/>
                    <a:pt x="471905" y="356652"/>
                    <a:pt x="472622" y="355935"/>
                  </a:cubicBezTo>
                  <a:cubicBezTo>
                    <a:pt x="477999" y="353426"/>
                    <a:pt x="482659" y="349841"/>
                    <a:pt x="487320" y="346615"/>
                  </a:cubicBezTo>
                  <a:cubicBezTo>
                    <a:pt x="491263" y="343747"/>
                    <a:pt x="495923" y="341238"/>
                    <a:pt x="499866" y="338011"/>
                  </a:cubicBezTo>
                  <a:cubicBezTo>
                    <a:pt x="500225" y="337653"/>
                    <a:pt x="500583" y="337295"/>
                    <a:pt x="500942" y="336936"/>
                  </a:cubicBezTo>
                  <a:close/>
                  <a:moveTo>
                    <a:pt x="486369" y="332092"/>
                  </a:moveTo>
                  <a:cubicBezTo>
                    <a:pt x="487780" y="329869"/>
                    <a:pt x="490602" y="332462"/>
                    <a:pt x="489544" y="334685"/>
                  </a:cubicBezTo>
                  <a:cubicBezTo>
                    <a:pt x="487427" y="338389"/>
                    <a:pt x="483194" y="339870"/>
                    <a:pt x="480019" y="342093"/>
                  </a:cubicBezTo>
                  <a:cubicBezTo>
                    <a:pt x="474727" y="345056"/>
                    <a:pt x="469436" y="348020"/>
                    <a:pt x="464497" y="350983"/>
                  </a:cubicBezTo>
                  <a:cubicBezTo>
                    <a:pt x="463439" y="351724"/>
                    <a:pt x="462380" y="350242"/>
                    <a:pt x="463439" y="349501"/>
                  </a:cubicBezTo>
                  <a:cubicBezTo>
                    <a:pt x="470494" y="342834"/>
                    <a:pt x="480372" y="339500"/>
                    <a:pt x="486369" y="332092"/>
                  </a:cubicBezTo>
                  <a:close/>
                  <a:moveTo>
                    <a:pt x="474470" y="324238"/>
                  </a:moveTo>
                  <a:cubicBezTo>
                    <a:pt x="474470" y="324238"/>
                    <a:pt x="474470" y="324238"/>
                    <a:pt x="474836" y="324238"/>
                  </a:cubicBezTo>
                  <a:cubicBezTo>
                    <a:pt x="476302" y="325316"/>
                    <a:pt x="476302" y="327113"/>
                    <a:pt x="475203" y="328192"/>
                  </a:cubicBezTo>
                  <a:cubicBezTo>
                    <a:pt x="469708" y="333583"/>
                    <a:pt x="462747" y="337178"/>
                    <a:pt x="456519" y="341131"/>
                  </a:cubicBezTo>
                  <a:cubicBezTo>
                    <a:pt x="454687" y="342210"/>
                    <a:pt x="452855" y="339694"/>
                    <a:pt x="454321" y="338615"/>
                  </a:cubicBezTo>
                  <a:cubicBezTo>
                    <a:pt x="459816" y="334302"/>
                    <a:pt x="467143" y="330348"/>
                    <a:pt x="471539" y="324957"/>
                  </a:cubicBezTo>
                  <a:cubicBezTo>
                    <a:pt x="471906" y="323879"/>
                    <a:pt x="473371" y="323519"/>
                    <a:pt x="474470" y="324238"/>
                  </a:cubicBezTo>
                  <a:close/>
                  <a:moveTo>
                    <a:pt x="456637" y="319871"/>
                  </a:moveTo>
                  <a:cubicBezTo>
                    <a:pt x="457330" y="318756"/>
                    <a:pt x="459754" y="319128"/>
                    <a:pt x="459754" y="320985"/>
                  </a:cubicBezTo>
                  <a:cubicBezTo>
                    <a:pt x="460447" y="323958"/>
                    <a:pt x="457676" y="325816"/>
                    <a:pt x="455251" y="327673"/>
                  </a:cubicBezTo>
                  <a:cubicBezTo>
                    <a:pt x="452134" y="330274"/>
                    <a:pt x="448671" y="332504"/>
                    <a:pt x="445207" y="334733"/>
                  </a:cubicBezTo>
                  <a:cubicBezTo>
                    <a:pt x="443129" y="335848"/>
                    <a:pt x="441743" y="332875"/>
                    <a:pt x="443475" y="331389"/>
                  </a:cubicBezTo>
                  <a:cubicBezTo>
                    <a:pt x="446246" y="329531"/>
                    <a:pt x="449363" y="327302"/>
                    <a:pt x="452134" y="325073"/>
                  </a:cubicBezTo>
                  <a:cubicBezTo>
                    <a:pt x="452827" y="323958"/>
                    <a:pt x="453866" y="323586"/>
                    <a:pt x="454559" y="322472"/>
                  </a:cubicBezTo>
                  <a:cubicBezTo>
                    <a:pt x="455251" y="321729"/>
                    <a:pt x="455598" y="320614"/>
                    <a:pt x="456637" y="319871"/>
                  </a:cubicBezTo>
                  <a:close/>
                  <a:moveTo>
                    <a:pt x="427858" y="317512"/>
                  </a:moveTo>
                  <a:cubicBezTo>
                    <a:pt x="428750" y="318155"/>
                    <a:pt x="429126" y="319357"/>
                    <a:pt x="427998" y="320387"/>
                  </a:cubicBezTo>
                  <a:cubicBezTo>
                    <a:pt x="425743" y="322446"/>
                    <a:pt x="423111" y="324505"/>
                    <a:pt x="420855" y="326565"/>
                  </a:cubicBezTo>
                  <a:cubicBezTo>
                    <a:pt x="418975" y="327938"/>
                    <a:pt x="416343" y="325535"/>
                    <a:pt x="418223" y="324162"/>
                  </a:cubicBezTo>
                  <a:cubicBezTo>
                    <a:pt x="420479" y="322103"/>
                    <a:pt x="422735" y="320043"/>
                    <a:pt x="424615" y="317984"/>
                  </a:cubicBezTo>
                  <a:cubicBezTo>
                    <a:pt x="425555" y="316782"/>
                    <a:pt x="426965" y="316868"/>
                    <a:pt x="427858" y="317512"/>
                  </a:cubicBezTo>
                  <a:close/>
                  <a:moveTo>
                    <a:pt x="442551" y="317024"/>
                  </a:moveTo>
                  <a:cubicBezTo>
                    <a:pt x="444708" y="315581"/>
                    <a:pt x="446146" y="318107"/>
                    <a:pt x="445427" y="319911"/>
                  </a:cubicBezTo>
                  <a:cubicBezTo>
                    <a:pt x="444349" y="322436"/>
                    <a:pt x="441114" y="323879"/>
                    <a:pt x="438957" y="325323"/>
                  </a:cubicBezTo>
                  <a:cubicBezTo>
                    <a:pt x="436441" y="326766"/>
                    <a:pt x="434284" y="328931"/>
                    <a:pt x="431409" y="330013"/>
                  </a:cubicBezTo>
                  <a:cubicBezTo>
                    <a:pt x="429252" y="331095"/>
                    <a:pt x="427455" y="327848"/>
                    <a:pt x="429971" y="326766"/>
                  </a:cubicBezTo>
                  <a:cubicBezTo>
                    <a:pt x="432487" y="325323"/>
                    <a:pt x="434284" y="323519"/>
                    <a:pt x="437160" y="321715"/>
                  </a:cubicBezTo>
                  <a:cubicBezTo>
                    <a:pt x="438957" y="320271"/>
                    <a:pt x="440754" y="318107"/>
                    <a:pt x="442551" y="317024"/>
                  </a:cubicBezTo>
                  <a:close/>
                  <a:moveTo>
                    <a:pt x="398040" y="308287"/>
                  </a:moveTo>
                  <a:cubicBezTo>
                    <a:pt x="388641" y="308556"/>
                    <a:pt x="379287" y="309453"/>
                    <a:pt x="370112" y="311607"/>
                  </a:cubicBezTo>
                  <a:cubicBezTo>
                    <a:pt x="352843" y="315914"/>
                    <a:pt x="334855" y="322734"/>
                    <a:pt x="319384" y="331708"/>
                  </a:cubicBezTo>
                  <a:cubicBezTo>
                    <a:pt x="303195" y="340323"/>
                    <a:pt x="288804" y="351809"/>
                    <a:pt x="274772" y="363654"/>
                  </a:cubicBezTo>
                  <a:cubicBezTo>
                    <a:pt x="261461" y="375140"/>
                    <a:pt x="250668" y="387704"/>
                    <a:pt x="239155" y="400985"/>
                  </a:cubicBezTo>
                  <a:cubicBezTo>
                    <a:pt x="244911" y="409240"/>
                    <a:pt x="257144" y="415342"/>
                    <a:pt x="264339" y="421086"/>
                  </a:cubicBezTo>
                  <a:cubicBezTo>
                    <a:pt x="269736" y="425393"/>
                    <a:pt x="274413" y="431136"/>
                    <a:pt x="279449" y="435802"/>
                  </a:cubicBezTo>
                  <a:cubicBezTo>
                    <a:pt x="300316" y="420009"/>
                    <a:pt x="319025" y="400985"/>
                    <a:pt x="344209" y="392011"/>
                  </a:cubicBezTo>
                  <a:cubicBezTo>
                    <a:pt x="358600" y="386986"/>
                    <a:pt x="372991" y="383755"/>
                    <a:pt x="387741" y="380525"/>
                  </a:cubicBezTo>
                  <a:cubicBezTo>
                    <a:pt x="400333" y="378012"/>
                    <a:pt x="412925" y="375499"/>
                    <a:pt x="426237" y="376576"/>
                  </a:cubicBezTo>
                  <a:cubicBezTo>
                    <a:pt x="453580" y="378730"/>
                    <a:pt x="477685" y="386268"/>
                    <a:pt x="500350" y="402061"/>
                  </a:cubicBezTo>
                  <a:cubicBezTo>
                    <a:pt x="511863" y="409958"/>
                    <a:pt x="521937" y="420009"/>
                    <a:pt x="532730" y="428623"/>
                  </a:cubicBezTo>
                  <a:cubicBezTo>
                    <a:pt x="537047" y="432213"/>
                    <a:pt x="541364" y="435443"/>
                    <a:pt x="543523" y="440469"/>
                  </a:cubicBezTo>
                  <a:cubicBezTo>
                    <a:pt x="543523" y="440110"/>
                    <a:pt x="543523" y="440110"/>
                    <a:pt x="543883" y="439751"/>
                  </a:cubicBezTo>
                  <a:cubicBezTo>
                    <a:pt x="553957" y="432572"/>
                    <a:pt x="563311" y="424316"/>
                    <a:pt x="573025" y="416778"/>
                  </a:cubicBezTo>
                  <a:cubicBezTo>
                    <a:pt x="581299" y="410676"/>
                    <a:pt x="587415" y="402420"/>
                    <a:pt x="595690" y="396318"/>
                  </a:cubicBezTo>
                  <a:cubicBezTo>
                    <a:pt x="592452" y="393806"/>
                    <a:pt x="589574" y="390934"/>
                    <a:pt x="586336" y="388780"/>
                  </a:cubicBezTo>
                  <a:cubicBezTo>
                    <a:pt x="580580" y="384832"/>
                    <a:pt x="575183" y="380166"/>
                    <a:pt x="570146" y="375499"/>
                  </a:cubicBezTo>
                  <a:cubicBezTo>
                    <a:pt x="557195" y="362577"/>
                    <a:pt x="543163" y="350732"/>
                    <a:pt x="528053" y="341040"/>
                  </a:cubicBezTo>
                  <a:cubicBezTo>
                    <a:pt x="496753" y="321298"/>
                    <a:pt x="463294" y="310530"/>
                    <a:pt x="426237" y="308735"/>
                  </a:cubicBezTo>
                  <a:cubicBezTo>
                    <a:pt x="416883" y="308376"/>
                    <a:pt x="407439" y="308017"/>
                    <a:pt x="398040" y="308287"/>
                  </a:cubicBezTo>
                  <a:close/>
                  <a:moveTo>
                    <a:pt x="112994" y="301133"/>
                  </a:moveTo>
                  <a:cubicBezTo>
                    <a:pt x="134343" y="312188"/>
                    <a:pt x="149643" y="331445"/>
                    <a:pt x="168501" y="345710"/>
                  </a:cubicBezTo>
                  <a:cubicBezTo>
                    <a:pt x="169924" y="346423"/>
                    <a:pt x="168857" y="348563"/>
                    <a:pt x="167434" y="347493"/>
                  </a:cubicBezTo>
                  <a:cubicBezTo>
                    <a:pt x="147508" y="334654"/>
                    <a:pt x="131852" y="316110"/>
                    <a:pt x="110859" y="305055"/>
                  </a:cubicBezTo>
                  <a:cubicBezTo>
                    <a:pt x="108368" y="303629"/>
                    <a:pt x="110859" y="299706"/>
                    <a:pt x="112994" y="301133"/>
                  </a:cubicBezTo>
                  <a:close/>
                  <a:moveTo>
                    <a:pt x="422639" y="297608"/>
                  </a:moveTo>
                  <a:cubicBezTo>
                    <a:pt x="460415" y="299762"/>
                    <a:pt x="495673" y="308376"/>
                    <a:pt x="527693" y="328477"/>
                  </a:cubicBezTo>
                  <a:cubicBezTo>
                    <a:pt x="542804" y="337810"/>
                    <a:pt x="557195" y="348578"/>
                    <a:pt x="569427" y="361141"/>
                  </a:cubicBezTo>
                  <a:cubicBezTo>
                    <a:pt x="575903" y="367961"/>
                    <a:pt x="582379" y="374422"/>
                    <a:pt x="589214" y="380166"/>
                  </a:cubicBezTo>
                  <a:cubicBezTo>
                    <a:pt x="592452" y="382678"/>
                    <a:pt x="596050" y="385191"/>
                    <a:pt x="598568" y="388421"/>
                  </a:cubicBezTo>
                  <a:cubicBezTo>
                    <a:pt x="600367" y="390934"/>
                    <a:pt x="602166" y="394882"/>
                    <a:pt x="604325" y="396318"/>
                  </a:cubicBezTo>
                  <a:cubicBezTo>
                    <a:pt x="606483" y="398113"/>
                    <a:pt x="605044" y="401343"/>
                    <a:pt x="602526" y="400626"/>
                  </a:cubicBezTo>
                  <a:cubicBezTo>
                    <a:pt x="602166" y="400267"/>
                    <a:pt x="601806" y="399908"/>
                    <a:pt x="601447" y="399908"/>
                  </a:cubicBezTo>
                  <a:cubicBezTo>
                    <a:pt x="587415" y="419291"/>
                    <a:pt x="567988" y="434725"/>
                    <a:pt x="548560" y="448724"/>
                  </a:cubicBezTo>
                  <a:cubicBezTo>
                    <a:pt x="546401" y="450160"/>
                    <a:pt x="544243" y="449442"/>
                    <a:pt x="543163" y="448007"/>
                  </a:cubicBezTo>
                  <a:cubicBezTo>
                    <a:pt x="541724" y="448724"/>
                    <a:pt x="540285" y="448007"/>
                    <a:pt x="539566" y="446212"/>
                  </a:cubicBezTo>
                  <a:cubicBezTo>
                    <a:pt x="537767" y="441187"/>
                    <a:pt x="530571" y="438315"/>
                    <a:pt x="526254" y="435084"/>
                  </a:cubicBezTo>
                  <a:cubicBezTo>
                    <a:pt x="523016" y="432572"/>
                    <a:pt x="520138" y="430059"/>
                    <a:pt x="516900" y="427188"/>
                  </a:cubicBezTo>
                  <a:cubicBezTo>
                    <a:pt x="507186" y="418932"/>
                    <a:pt x="496753" y="411753"/>
                    <a:pt x="485959" y="404574"/>
                  </a:cubicBezTo>
                  <a:cubicBezTo>
                    <a:pt x="465452" y="392011"/>
                    <a:pt x="439549" y="385909"/>
                    <a:pt x="415444" y="387345"/>
                  </a:cubicBezTo>
                  <a:cubicBezTo>
                    <a:pt x="402492" y="387704"/>
                    <a:pt x="389900" y="391293"/>
                    <a:pt x="376948" y="394523"/>
                  </a:cubicBezTo>
                  <a:cubicBezTo>
                    <a:pt x="365435" y="397395"/>
                    <a:pt x="352843" y="399908"/>
                    <a:pt x="342050" y="405292"/>
                  </a:cubicBezTo>
                  <a:cubicBezTo>
                    <a:pt x="320823" y="415701"/>
                    <a:pt x="304274" y="432213"/>
                    <a:pt x="285206" y="445853"/>
                  </a:cubicBezTo>
                  <a:cubicBezTo>
                    <a:pt x="283047" y="447648"/>
                    <a:pt x="280169" y="446930"/>
                    <a:pt x="278370" y="445135"/>
                  </a:cubicBezTo>
                  <a:cubicBezTo>
                    <a:pt x="276212" y="444058"/>
                    <a:pt x="274053" y="441904"/>
                    <a:pt x="272254" y="439751"/>
                  </a:cubicBezTo>
                  <a:cubicBezTo>
                    <a:pt x="265778" y="434367"/>
                    <a:pt x="259662" y="429700"/>
                    <a:pt x="252826" y="425034"/>
                  </a:cubicBezTo>
                  <a:cubicBezTo>
                    <a:pt x="243472" y="418932"/>
                    <a:pt x="230880" y="410317"/>
                    <a:pt x="226923" y="399190"/>
                  </a:cubicBezTo>
                  <a:cubicBezTo>
                    <a:pt x="225843" y="396318"/>
                    <a:pt x="227642" y="394165"/>
                    <a:pt x="229441" y="393447"/>
                  </a:cubicBezTo>
                  <a:cubicBezTo>
                    <a:pt x="229801" y="392729"/>
                    <a:pt x="230161" y="392370"/>
                    <a:pt x="230520" y="392011"/>
                  </a:cubicBezTo>
                  <a:cubicBezTo>
                    <a:pt x="243832" y="376935"/>
                    <a:pt x="256064" y="362936"/>
                    <a:pt x="272254" y="350373"/>
                  </a:cubicBezTo>
                  <a:cubicBezTo>
                    <a:pt x="286285" y="339246"/>
                    <a:pt x="299957" y="327401"/>
                    <a:pt x="316506" y="319863"/>
                  </a:cubicBezTo>
                  <a:cubicBezTo>
                    <a:pt x="332696" y="312325"/>
                    <a:pt x="349605" y="304428"/>
                    <a:pt x="367234" y="300838"/>
                  </a:cubicBezTo>
                  <a:cubicBezTo>
                    <a:pt x="385583" y="296531"/>
                    <a:pt x="404291" y="296531"/>
                    <a:pt x="422639" y="297608"/>
                  </a:cubicBezTo>
                  <a:close/>
                  <a:moveTo>
                    <a:pt x="319821" y="296376"/>
                  </a:moveTo>
                  <a:cubicBezTo>
                    <a:pt x="321250" y="294944"/>
                    <a:pt x="322323" y="297451"/>
                    <a:pt x="320893" y="298525"/>
                  </a:cubicBezTo>
                  <a:cubicBezTo>
                    <a:pt x="284433" y="323233"/>
                    <a:pt x="245828" y="350447"/>
                    <a:pt x="220092" y="387329"/>
                  </a:cubicBezTo>
                  <a:cubicBezTo>
                    <a:pt x="218662" y="389836"/>
                    <a:pt x="214730" y="387329"/>
                    <a:pt x="216518" y="385181"/>
                  </a:cubicBezTo>
                  <a:cubicBezTo>
                    <a:pt x="242611" y="347582"/>
                    <a:pt x="281216" y="319652"/>
                    <a:pt x="319821" y="296376"/>
                  </a:cubicBezTo>
                  <a:close/>
                  <a:moveTo>
                    <a:pt x="363746" y="292127"/>
                  </a:moveTo>
                  <a:cubicBezTo>
                    <a:pt x="365184" y="291769"/>
                    <a:pt x="365184" y="293919"/>
                    <a:pt x="364106" y="293919"/>
                  </a:cubicBezTo>
                  <a:cubicBezTo>
                    <a:pt x="336076" y="298577"/>
                    <a:pt x="309842" y="316491"/>
                    <a:pt x="286843" y="332614"/>
                  </a:cubicBezTo>
                  <a:cubicBezTo>
                    <a:pt x="263485" y="349095"/>
                    <a:pt x="243001" y="369518"/>
                    <a:pt x="225752" y="392448"/>
                  </a:cubicBezTo>
                  <a:cubicBezTo>
                    <a:pt x="224674" y="394598"/>
                    <a:pt x="221080" y="392448"/>
                    <a:pt x="222158" y="390298"/>
                  </a:cubicBezTo>
                  <a:cubicBezTo>
                    <a:pt x="240126" y="367010"/>
                    <a:pt x="260969" y="345871"/>
                    <a:pt x="285046" y="329389"/>
                  </a:cubicBezTo>
                  <a:cubicBezTo>
                    <a:pt x="308405" y="313266"/>
                    <a:pt x="334998" y="294994"/>
                    <a:pt x="363746" y="292127"/>
                  </a:cubicBezTo>
                  <a:close/>
                  <a:moveTo>
                    <a:pt x="683267" y="269045"/>
                  </a:moveTo>
                  <a:cubicBezTo>
                    <a:pt x="687253" y="274492"/>
                    <a:pt x="693413" y="278849"/>
                    <a:pt x="698487" y="283933"/>
                  </a:cubicBezTo>
                  <a:cubicBezTo>
                    <a:pt x="703922" y="289016"/>
                    <a:pt x="707908" y="295915"/>
                    <a:pt x="713344" y="301361"/>
                  </a:cubicBezTo>
                  <a:cubicBezTo>
                    <a:pt x="714431" y="302451"/>
                    <a:pt x="713344" y="303903"/>
                    <a:pt x="712619" y="303903"/>
                  </a:cubicBezTo>
                  <a:cubicBezTo>
                    <a:pt x="703560" y="314433"/>
                    <a:pt x="695225" y="325326"/>
                    <a:pt x="685441" y="334404"/>
                  </a:cubicBezTo>
                  <a:cubicBezTo>
                    <a:pt x="683992" y="335856"/>
                    <a:pt x="682180" y="333677"/>
                    <a:pt x="683629" y="332588"/>
                  </a:cubicBezTo>
                  <a:cubicBezTo>
                    <a:pt x="692689" y="323147"/>
                    <a:pt x="700661" y="312254"/>
                    <a:pt x="709358" y="302088"/>
                  </a:cubicBezTo>
                  <a:cubicBezTo>
                    <a:pt x="703560" y="296641"/>
                    <a:pt x="699936" y="290105"/>
                    <a:pt x="694501" y="285022"/>
                  </a:cubicBezTo>
                  <a:cubicBezTo>
                    <a:pt x="690152" y="280665"/>
                    <a:pt x="684354" y="275581"/>
                    <a:pt x="681818" y="270135"/>
                  </a:cubicBezTo>
                  <a:cubicBezTo>
                    <a:pt x="681455" y="269045"/>
                    <a:pt x="682542" y="267956"/>
                    <a:pt x="683267" y="269045"/>
                  </a:cubicBezTo>
                  <a:close/>
                  <a:moveTo>
                    <a:pt x="684814" y="263921"/>
                  </a:moveTo>
                  <a:cubicBezTo>
                    <a:pt x="699692" y="275553"/>
                    <a:pt x="711736" y="290092"/>
                    <a:pt x="724488" y="304269"/>
                  </a:cubicBezTo>
                  <a:cubicBezTo>
                    <a:pt x="725197" y="304996"/>
                    <a:pt x="725197" y="306086"/>
                    <a:pt x="724488" y="306813"/>
                  </a:cubicBezTo>
                  <a:cubicBezTo>
                    <a:pt x="725197" y="307176"/>
                    <a:pt x="725551" y="307903"/>
                    <a:pt x="724843" y="308267"/>
                  </a:cubicBezTo>
                  <a:cubicBezTo>
                    <a:pt x="715987" y="321353"/>
                    <a:pt x="700755" y="326078"/>
                    <a:pt x="692253" y="339891"/>
                  </a:cubicBezTo>
                  <a:cubicBezTo>
                    <a:pt x="691545" y="340618"/>
                    <a:pt x="690482" y="339891"/>
                    <a:pt x="690836" y="339164"/>
                  </a:cubicBezTo>
                  <a:cubicBezTo>
                    <a:pt x="695441" y="324261"/>
                    <a:pt x="713507" y="319172"/>
                    <a:pt x="722363" y="307540"/>
                  </a:cubicBezTo>
                  <a:cubicBezTo>
                    <a:pt x="722009" y="307540"/>
                    <a:pt x="722009" y="307540"/>
                    <a:pt x="721654" y="307176"/>
                  </a:cubicBezTo>
                  <a:cubicBezTo>
                    <a:pt x="708548" y="293727"/>
                    <a:pt x="697567" y="278097"/>
                    <a:pt x="683752" y="265012"/>
                  </a:cubicBezTo>
                  <a:cubicBezTo>
                    <a:pt x="683043" y="264285"/>
                    <a:pt x="684106" y="263194"/>
                    <a:pt x="684814" y="263921"/>
                  </a:cubicBezTo>
                  <a:close/>
                  <a:moveTo>
                    <a:pt x="609946" y="252285"/>
                  </a:moveTo>
                  <a:cubicBezTo>
                    <a:pt x="622213" y="258015"/>
                    <a:pt x="631954" y="266253"/>
                    <a:pt x="642057" y="275207"/>
                  </a:cubicBezTo>
                  <a:cubicBezTo>
                    <a:pt x="653241" y="285593"/>
                    <a:pt x="665148" y="294905"/>
                    <a:pt x="675250" y="306366"/>
                  </a:cubicBezTo>
                  <a:cubicBezTo>
                    <a:pt x="676332" y="307440"/>
                    <a:pt x="674528" y="308873"/>
                    <a:pt x="673446" y="307799"/>
                  </a:cubicBezTo>
                  <a:cubicBezTo>
                    <a:pt x="664065" y="297412"/>
                    <a:pt x="652881" y="289175"/>
                    <a:pt x="642417" y="279863"/>
                  </a:cubicBezTo>
                  <a:cubicBezTo>
                    <a:pt x="631954" y="270193"/>
                    <a:pt x="621491" y="261239"/>
                    <a:pt x="608142" y="256225"/>
                  </a:cubicBezTo>
                  <a:cubicBezTo>
                    <a:pt x="605255" y="254792"/>
                    <a:pt x="607059" y="250494"/>
                    <a:pt x="609946" y="252285"/>
                  </a:cubicBezTo>
                  <a:close/>
                  <a:moveTo>
                    <a:pt x="608488" y="243285"/>
                  </a:moveTo>
                  <a:cubicBezTo>
                    <a:pt x="624650" y="247291"/>
                    <a:pt x="636862" y="260037"/>
                    <a:pt x="649073" y="270235"/>
                  </a:cubicBezTo>
                  <a:cubicBezTo>
                    <a:pt x="658052" y="277155"/>
                    <a:pt x="666313" y="284438"/>
                    <a:pt x="675292" y="291358"/>
                  </a:cubicBezTo>
                  <a:cubicBezTo>
                    <a:pt x="679243" y="294636"/>
                    <a:pt x="682834" y="297914"/>
                    <a:pt x="684271" y="303012"/>
                  </a:cubicBezTo>
                  <a:cubicBezTo>
                    <a:pt x="684271" y="303741"/>
                    <a:pt x="683194" y="304105"/>
                    <a:pt x="682834" y="303377"/>
                  </a:cubicBezTo>
                  <a:cubicBezTo>
                    <a:pt x="673855" y="291358"/>
                    <a:pt x="658411" y="282253"/>
                    <a:pt x="647277" y="272420"/>
                  </a:cubicBezTo>
                  <a:cubicBezTo>
                    <a:pt x="635425" y="261494"/>
                    <a:pt x="622854" y="251297"/>
                    <a:pt x="607769" y="246562"/>
                  </a:cubicBezTo>
                  <a:cubicBezTo>
                    <a:pt x="605255" y="245834"/>
                    <a:pt x="606333" y="242556"/>
                    <a:pt x="608488" y="243285"/>
                  </a:cubicBezTo>
                  <a:close/>
                  <a:moveTo>
                    <a:pt x="1395" y="200201"/>
                  </a:moveTo>
                  <a:cubicBezTo>
                    <a:pt x="2494" y="199564"/>
                    <a:pt x="3959" y="199746"/>
                    <a:pt x="4692" y="201385"/>
                  </a:cubicBezTo>
                  <a:cubicBezTo>
                    <a:pt x="8722" y="209036"/>
                    <a:pt x="18613" y="215230"/>
                    <a:pt x="24841" y="221060"/>
                  </a:cubicBezTo>
                  <a:cubicBezTo>
                    <a:pt x="30703" y="226525"/>
                    <a:pt x="37297" y="232354"/>
                    <a:pt x="40961" y="239641"/>
                  </a:cubicBezTo>
                  <a:cubicBezTo>
                    <a:pt x="41327" y="241099"/>
                    <a:pt x="39495" y="242192"/>
                    <a:pt x="38762" y="240734"/>
                  </a:cubicBezTo>
                  <a:cubicBezTo>
                    <a:pt x="32901" y="232354"/>
                    <a:pt x="24475" y="226525"/>
                    <a:pt x="16781" y="219602"/>
                  </a:cubicBezTo>
                  <a:cubicBezTo>
                    <a:pt x="11286" y="214866"/>
                    <a:pt x="3226" y="210858"/>
                    <a:pt x="296" y="203936"/>
                  </a:cubicBezTo>
                  <a:cubicBezTo>
                    <a:pt x="-437" y="202296"/>
                    <a:pt x="296" y="200839"/>
                    <a:pt x="1395" y="200201"/>
                  </a:cubicBezTo>
                  <a:close/>
                  <a:moveTo>
                    <a:pt x="12516" y="194806"/>
                  </a:moveTo>
                  <a:cubicBezTo>
                    <a:pt x="20778" y="199557"/>
                    <a:pt x="26884" y="209790"/>
                    <a:pt x="33709" y="216734"/>
                  </a:cubicBezTo>
                  <a:cubicBezTo>
                    <a:pt x="41253" y="225140"/>
                    <a:pt x="48078" y="233180"/>
                    <a:pt x="54903" y="241951"/>
                  </a:cubicBezTo>
                  <a:cubicBezTo>
                    <a:pt x="55621" y="242682"/>
                    <a:pt x="54543" y="243779"/>
                    <a:pt x="53825" y="243048"/>
                  </a:cubicBezTo>
                  <a:cubicBezTo>
                    <a:pt x="45922" y="235373"/>
                    <a:pt x="38379" y="227698"/>
                    <a:pt x="30476" y="220023"/>
                  </a:cubicBezTo>
                  <a:cubicBezTo>
                    <a:pt x="26525" y="216003"/>
                    <a:pt x="23292" y="211983"/>
                    <a:pt x="18981" y="208328"/>
                  </a:cubicBezTo>
                  <a:cubicBezTo>
                    <a:pt x="15749" y="205405"/>
                    <a:pt x="13593" y="201750"/>
                    <a:pt x="9642" y="199192"/>
                  </a:cubicBezTo>
                  <a:cubicBezTo>
                    <a:pt x="6768" y="197729"/>
                    <a:pt x="9283" y="193344"/>
                    <a:pt x="12516" y="194806"/>
                  </a:cubicBezTo>
                  <a:close/>
                  <a:moveTo>
                    <a:pt x="421365" y="177031"/>
                  </a:moveTo>
                  <a:cubicBezTo>
                    <a:pt x="368139" y="174507"/>
                    <a:pt x="311676" y="186048"/>
                    <a:pt x="264923" y="212016"/>
                  </a:cubicBezTo>
                  <a:cubicBezTo>
                    <a:pt x="240827" y="225000"/>
                    <a:pt x="217091" y="237623"/>
                    <a:pt x="193715" y="252410"/>
                  </a:cubicBezTo>
                  <a:cubicBezTo>
                    <a:pt x="182207" y="259623"/>
                    <a:pt x="170698" y="267558"/>
                    <a:pt x="159909" y="276574"/>
                  </a:cubicBezTo>
                  <a:cubicBezTo>
                    <a:pt x="152357" y="282705"/>
                    <a:pt x="145883" y="290279"/>
                    <a:pt x="138331" y="296410"/>
                  </a:cubicBezTo>
                  <a:cubicBezTo>
                    <a:pt x="147322" y="306509"/>
                    <a:pt x="155953" y="315165"/>
                    <a:pt x="166023" y="323821"/>
                  </a:cubicBezTo>
                  <a:cubicBezTo>
                    <a:pt x="172137" y="329231"/>
                    <a:pt x="180049" y="334280"/>
                    <a:pt x="186522" y="341132"/>
                  </a:cubicBezTo>
                  <a:cubicBezTo>
                    <a:pt x="191197" y="335001"/>
                    <a:pt x="197311" y="330313"/>
                    <a:pt x="203425" y="325624"/>
                  </a:cubicBezTo>
                  <a:cubicBezTo>
                    <a:pt x="210978" y="319132"/>
                    <a:pt x="219249" y="313001"/>
                    <a:pt x="227521" y="307591"/>
                  </a:cubicBezTo>
                  <a:cubicBezTo>
                    <a:pt x="245862" y="295689"/>
                    <a:pt x="264923" y="283787"/>
                    <a:pt x="284703" y="274410"/>
                  </a:cubicBezTo>
                  <a:cubicBezTo>
                    <a:pt x="322465" y="256738"/>
                    <a:pt x="363104" y="245557"/>
                    <a:pt x="405181" y="246279"/>
                  </a:cubicBezTo>
                  <a:cubicBezTo>
                    <a:pt x="450855" y="247361"/>
                    <a:pt x="497968" y="255656"/>
                    <a:pt x="538966" y="275853"/>
                  </a:cubicBezTo>
                  <a:cubicBezTo>
                    <a:pt x="560545" y="286673"/>
                    <a:pt x="580684" y="299296"/>
                    <a:pt x="600464" y="312640"/>
                  </a:cubicBezTo>
                  <a:cubicBezTo>
                    <a:pt x="614131" y="322378"/>
                    <a:pt x="630674" y="332837"/>
                    <a:pt x="640024" y="347624"/>
                  </a:cubicBezTo>
                  <a:cubicBezTo>
                    <a:pt x="640384" y="347264"/>
                    <a:pt x="640744" y="346903"/>
                    <a:pt x="641103" y="346903"/>
                  </a:cubicBezTo>
                  <a:cubicBezTo>
                    <a:pt x="660164" y="333559"/>
                    <a:pt x="676348" y="317689"/>
                    <a:pt x="694330" y="303263"/>
                  </a:cubicBezTo>
                  <a:cubicBezTo>
                    <a:pt x="687497" y="297853"/>
                    <a:pt x="681742" y="290279"/>
                    <a:pt x="675629" y="284869"/>
                  </a:cubicBezTo>
                  <a:cubicBezTo>
                    <a:pt x="665559" y="275492"/>
                    <a:pt x="655848" y="266476"/>
                    <a:pt x="644700" y="258902"/>
                  </a:cubicBezTo>
                  <a:cubicBezTo>
                    <a:pt x="622762" y="244115"/>
                    <a:pt x="599026" y="232934"/>
                    <a:pt x="575649" y="220311"/>
                  </a:cubicBezTo>
                  <a:cubicBezTo>
                    <a:pt x="551554" y="207688"/>
                    <a:pt x="527458" y="195425"/>
                    <a:pt x="500845" y="188212"/>
                  </a:cubicBezTo>
                  <a:cubicBezTo>
                    <a:pt x="475311" y="180999"/>
                    <a:pt x="447619" y="178474"/>
                    <a:pt x="421365" y="177031"/>
                  </a:cubicBezTo>
                  <a:close/>
                  <a:moveTo>
                    <a:pt x="736408" y="168719"/>
                  </a:moveTo>
                  <a:cubicBezTo>
                    <a:pt x="737415" y="167901"/>
                    <a:pt x="738972" y="167810"/>
                    <a:pt x="740071" y="169264"/>
                  </a:cubicBezTo>
                  <a:cubicBezTo>
                    <a:pt x="749596" y="182352"/>
                    <a:pt x="769379" y="195440"/>
                    <a:pt x="771577" y="212527"/>
                  </a:cubicBezTo>
                  <a:cubicBezTo>
                    <a:pt x="771577" y="213618"/>
                    <a:pt x="769379" y="213618"/>
                    <a:pt x="769379" y="212890"/>
                  </a:cubicBezTo>
                  <a:cubicBezTo>
                    <a:pt x="767181" y="204529"/>
                    <a:pt x="759854" y="198348"/>
                    <a:pt x="754359" y="192531"/>
                  </a:cubicBezTo>
                  <a:cubicBezTo>
                    <a:pt x="748131" y="185624"/>
                    <a:pt x="741537" y="179807"/>
                    <a:pt x="736041" y="172536"/>
                  </a:cubicBezTo>
                  <a:cubicBezTo>
                    <a:pt x="734942" y="171082"/>
                    <a:pt x="735400" y="169537"/>
                    <a:pt x="736408" y="168719"/>
                  </a:cubicBezTo>
                  <a:close/>
                  <a:moveTo>
                    <a:pt x="421725" y="166572"/>
                  </a:moveTo>
                  <a:cubicBezTo>
                    <a:pt x="448698" y="168015"/>
                    <a:pt x="477828" y="170179"/>
                    <a:pt x="503722" y="178113"/>
                  </a:cubicBezTo>
                  <a:cubicBezTo>
                    <a:pt x="529976" y="186048"/>
                    <a:pt x="554071" y="197589"/>
                    <a:pt x="578167" y="210212"/>
                  </a:cubicBezTo>
                  <a:cubicBezTo>
                    <a:pt x="602263" y="222836"/>
                    <a:pt x="627078" y="234737"/>
                    <a:pt x="649735" y="250246"/>
                  </a:cubicBezTo>
                  <a:cubicBezTo>
                    <a:pt x="660524" y="257820"/>
                    <a:pt x="669874" y="266836"/>
                    <a:pt x="679225" y="276574"/>
                  </a:cubicBezTo>
                  <a:cubicBezTo>
                    <a:pt x="683900" y="281263"/>
                    <a:pt x="689295" y="285951"/>
                    <a:pt x="693251" y="291361"/>
                  </a:cubicBezTo>
                  <a:cubicBezTo>
                    <a:pt x="695049" y="293886"/>
                    <a:pt x="696847" y="296771"/>
                    <a:pt x="698645" y="299656"/>
                  </a:cubicBezTo>
                  <a:cubicBezTo>
                    <a:pt x="700803" y="298935"/>
                    <a:pt x="703321" y="301099"/>
                    <a:pt x="701882" y="303263"/>
                  </a:cubicBezTo>
                  <a:cubicBezTo>
                    <a:pt x="701522" y="303263"/>
                    <a:pt x="701522" y="303263"/>
                    <a:pt x="701522" y="303624"/>
                  </a:cubicBezTo>
                  <a:cubicBezTo>
                    <a:pt x="701522" y="304706"/>
                    <a:pt x="700803" y="305788"/>
                    <a:pt x="699365" y="306148"/>
                  </a:cubicBezTo>
                  <a:cubicBezTo>
                    <a:pt x="684979" y="325263"/>
                    <a:pt x="665559" y="341493"/>
                    <a:pt x="646138" y="355198"/>
                  </a:cubicBezTo>
                  <a:cubicBezTo>
                    <a:pt x="643621" y="356641"/>
                    <a:pt x="641463" y="355920"/>
                    <a:pt x="640384" y="354477"/>
                  </a:cubicBezTo>
                  <a:cubicBezTo>
                    <a:pt x="623481" y="343296"/>
                    <a:pt x="608736" y="329952"/>
                    <a:pt x="592193" y="319132"/>
                  </a:cubicBezTo>
                  <a:cubicBezTo>
                    <a:pt x="574571" y="307230"/>
                    <a:pt x="556229" y="296050"/>
                    <a:pt x="537168" y="286673"/>
                  </a:cubicBezTo>
                  <a:cubicBezTo>
                    <a:pt x="497249" y="267197"/>
                    <a:pt x="452654" y="258180"/>
                    <a:pt x="408778" y="257459"/>
                  </a:cubicBezTo>
                  <a:cubicBezTo>
                    <a:pt x="367779" y="256738"/>
                    <a:pt x="327140" y="266836"/>
                    <a:pt x="290457" y="284869"/>
                  </a:cubicBezTo>
                  <a:cubicBezTo>
                    <a:pt x="272835" y="293525"/>
                    <a:pt x="255932" y="303624"/>
                    <a:pt x="239389" y="314443"/>
                  </a:cubicBezTo>
                  <a:cubicBezTo>
                    <a:pt x="230038" y="320575"/>
                    <a:pt x="220688" y="327067"/>
                    <a:pt x="212056" y="334280"/>
                  </a:cubicBezTo>
                  <a:cubicBezTo>
                    <a:pt x="205943" y="339690"/>
                    <a:pt x="198390" y="344739"/>
                    <a:pt x="194075" y="351592"/>
                  </a:cubicBezTo>
                  <a:cubicBezTo>
                    <a:pt x="190478" y="358083"/>
                    <a:pt x="181487" y="353395"/>
                    <a:pt x="182926" y="347264"/>
                  </a:cubicBezTo>
                  <a:cubicBezTo>
                    <a:pt x="174295" y="340772"/>
                    <a:pt x="164944" y="334641"/>
                    <a:pt x="156672" y="327788"/>
                  </a:cubicBezTo>
                  <a:cubicBezTo>
                    <a:pt x="146602" y="319132"/>
                    <a:pt x="137612" y="310476"/>
                    <a:pt x="128621" y="300378"/>
                  </a:cubicBezTo>
                  <a:cubicBezTo>
                    <a:pt x="123945" y="299296"/>
                    <a:pt x="121068" y="293525"/>
                    <a:pt x="125744" y="289919"/>
                  </a:cubicBezTo>
                  <a:cubicBezTo>
                    <a:pt x="136892" y="281623"/>
                    <a:pt x="145524" y="270803"/>
                    <a:pt x="156313" y="262508"/>
                  </a:cubicBezTo>
                  <a:cubicBezTo>
                    <a:pt x="166383" y="254574"/>
                    <a:pt x="176812" y="247721"/>
                    <a:pt x="187601" y="240869"/>
                  </a:cubicBezTo>
                  <a:cubicBezTo>
                    <a:pt x="211697" y="226082"/>
                    <a:pt x="236871" y="213098"/>
                    <a:pt x="261686" y="200114"/>
                  </a:cubicBezTo>
                  <a:cubicBezTo>
                    <a:pt x="285782" y="187130"/>
                    <a:pt x="312036" y="179195"/>
                    <a:pt x="338289" y="173785"/>
                  </a:cubicBezTo>
                  <a:cubicBezTo>
                    <a:pt x="365981" y="168375"/>
                    <a:pt x="393313" y="164769"/>
                    <a:pt x="421725" y="166572"/>
                  </a:cubicBezTo>
                  <a:close/>
                  <a:moveTo>
                    <a:pt x="90806" y="161929"/>
                  </a:moveTo>
                  <a:cubicBezTo>
                    <a:pt x="91988" y="162600"/>
                    <a:pt x="92625" y="163941"/>
                    <a:pt x="91534" y="165372"/>
                  </a:cubicBezTo>
                  <a:cubicBezTo>
                    <a:pt x="84985" y="175031"/>
                    <a:pt x="77345" y="184333"/>
                    <a:pt x="70433" y="194350"/>
                  </a:cubicBezTo>
                  <a:cubicBezTo>
                    <a:pt x="70433" y="194350"/>
                    <a:pt x="70433" y="194707"/>
                    <a:pt x="70433" y="195065"/>
                  </a:cubicBezTo>
                  <a:cubicBezTo>
                    <a:pt x="69342" y="196138"/>
                    <a:pt x="68614" y="197212"/>
                    <a:pt x="67886" y="197927"/>
                  </a:cubicBezTo>
                  <a:cubicBezTo>
                    <a:pt x="65340" y="201862"/>
                    <a:pt x="63157" y="205440"/>
                    <a:pt x="61338" y="209733"/>
                  </a:cubicBezTo>
                  <a:lnTo>
                    <a:pt x="60974" y="209733"/>
                  </a:lnTo>
                  <a:cubicBezTo>
                    <a:pt x="60610" y="210448"/>
                    <a:pt x="59155" y="210448"/>
                    <a:pt x="59155" y="209017"/>
                  </a:cubicBezTo>
                  <a:cubicBezTo>
                    <a:pt x="59519" y="201505"/>
                    <a:pt x="64612" y="194707"/>
                    <a:pt x="68614" y="188626"/>
                  </a:cubicBezTo>
                  <a:cubicBezTo>
                    <a:pt x="75163" y="180040"/>
                    <a:pt x="81347" y="171454"/>
                    <a:pt x="86804" y="162510"/>
                  </a:cubicBezTo>
                  <a:cubicBezTo>
                    <a:pt x="87896" y="161258"/>
                    <a:pt x="89624" y="161258"/>
                    <a:pt x="90806" y="161929"/>
                  </a:cubicBezTo>
                  <a:close/>
                  <a:moveTo>
                    <a:pt x="105816" y="157744"/>
                  </a:moveTo>
                  <a:cubicBezTo>
                    <a:pt x="107606" y="155244"/>
                    <a:pt x="111185" y="157387"/>
                    <a:pt x="109753" y="159887"/>
                  </a:cubicBezTo>
                  <a:cubicBezTo>
                    <a:pt x="100446" y="177389"/>
                    <a:pt x="87559" y="192749"/>
                    <a:pt x="77894" y="210251"/>
                  </a:cubicBezTo>
                  <a:cubicBezTo>
                    <a:pt x="76820" y="212037"/>
                    <a:pt x="75030" y="210251"/>
                    <a:pt x="75388" y="209179"/>
                  </a:cubicBezTo>
                  <a:cubicBezTo>
                    <a:pt x="84695" y="191320"/>
                    <a:pt x="96508" y="174889"/>
                    <a:pt x="105816" y="157744"/>
                  </a:cubicBezTo>
                  <a:close/>
                  <a:moveTo>
                    <a:pt x="731456" y="153153"/>
                  </a:moveTo>
                  <a:cubicBezTo>
                    <a:pt x="751632" y="161824"/>
                    <a:pt x="768926" y="182778"/>
                    <a:pt x="777573" y="202288"/>
                  </a:cubicBezTo>
                  <a:cubicBezTo>
                    <a:pt x="777933" y="203372"/>
                    <a:pt x="776852" y="204095"/>
                    <a:pt x="776492" y="203372"/>
                  </a:cubicBezTo>
                  <a:cubicBezTo>
                    <a:pt x="766404" y="186030"/>
                    <a:pt x="748750" y="165075"/>
                    <a:pt x="730376" y="157488"/>
                  </a:cubicBezTo>
                  <a:cubicBezTo>
                    <a:pt x="727493" y="156404"/>
                    <a:pt x="728574" y="152069"/>
                    <a:pt x="731456" y="153153"/>
                  </a:cubicBezTo>
                  <a:close/>
                  <a:moveTo>
                    <a:pt x="128047" y="143505"/>
                  </a:moveTo>
                  <a:cubicBezTo>
                    <a:pt x="129120" y="140956"/>
                    <a:pt x="133411" y="142048"/>
                    <a:pt x="132338" y="144598"/>
                  </a:cubicBezTo>
                  <a:cubicBezTo>
                    <a:pt x="128405" y="154795"/>
                    <a:pt x="120896" y="162079"/>
                    <a:pt x="114818" y="170456"/>
                  </a:cubicBezTo>
                  <a:cubicBezTo>
                    <a:pt x="107667" y="180289"/>
                    <a:pt x="102304" y="190486"/>
                    <a:pt x="96583" y="200684"/>
                  </a:cubicBezTo>
                  <a:cubicBezTo>
                    <a:pt x="96226" y="202505"/>
                    <a:pt x="94080" y="201048"/>
                    <a:pt x="94438" y="199591"/>
                  </a:cubicBezTo>
                  <a:cubicBezTo>
                    <a:pt x="99443" y="190122"/>
                    <a:pt x="103734" y="180289"/>
                    <a:pt x="109812" y="171548"/>
                  </a:cubicBezTo>
                  <a:cubicBezTo>
                    <a:pt x="115891" y="162079"/>
                    <a:pt x="123399" y="154067"/>
                    <a:pt x="128047" y="143505"/>
                  </a:cubicBezTo>
                  <a:close/>
                  <a:moveTo>
                    <a:pt x="716640" y="132876"/>
                  </a:moveTo>
                  <a:cubicBezTo>
                    <a:pt x="732782" y="142266"/>
                    <a:pt x="748566" y="149129"/>
                    <a:pt x="760403" y="164298"/>
                  </a:cubicBezTo>
                  <a:cubicBezTo>
                    <a:pt x="765784" y="171161"/>
                    <a:pt x="770806" y="177301"/>
                    <a:pt x="776904" y="183441"/>
                  </a:cubicBezTo>
                  <a:cubicBezTo>
                    <a:pt x="781208" y="187414"/>
                    <a:pt x="784437" y="191748"/>
                    <a:pt x="785513" y="197527"/>
                  </a:cubicBezTo>
                  <a:cubicBezTo>
                    <a:pt x="785872" y="198972"/>
                    <a:pt x="784078" y="199333"/>
                    <a:pt x="783719" y="198249"/>
                  </a:cubicBezTo>
                  <a:cubicBezTo>
                    <a:pt x="781567" y="189220"/>
                    <a:pt x="774034" y="185969"/>
                    <a:pt x="768295" y="179829"/>
                  </a:cubicBezTo>
                  <a:cubicBezTo>
                    <a:pt x="762914" y="174050"/>
                    <a:pt x="758609" y="167549"/>
                    <a:pt x="752870" y="161770"/>
                  </a:cubicBezTo>
                  <a:cubicBezTo>
                    <a:pt x="741750" y="150212"/>
                    <a:pt x="727760" y="144795"/>
                    <a:pt x="714129" y="136849"/>
                  </a:cubicBezTo>
                  <a:cubicBezTo>
                    <a:pt x="711618" y="135404"/>
                    <a:pt x="714129" y="131431"/>
                    <a:pt x="716640" y="132876"/>
                  </a:cubicBezTo>
                  <a:close/>
                  <a:moveTo>
                    <a:pt x="416248" y="116272"/>
                  </a:moveTo>
                  <a:cubicBezTo>
                    <a:pt x="434559" y="119135"/>
                    <a:pt x="453948" y="116630"/>
                    <a:pt x="472618" y="119493"/>
                  </a:cubicBezTo>
                  <a:cubicBezTo>
                    <a:pt x="492366" y="123071"/>
                    <a:pt x="511754" y="127724"/>
                    <a:pt x="530784" y="133450"/>
                  </a:cubicBezTo>
                  <a:cubicBezTo>
                    <a:pt x="549813" y="139176"/>
                    <a:pt x="568484" y="145260"/>
                    <a:pt x="587154" y="151702"/>
                  </a:cubicBezTo>
                  <a:cubicBezTo>
                    <a:pt x="603670" y="157786"/>
                    <a:pt x="617673" y="167448"/>
                    <a:pt x="632753" y="176037"/>
                  </a:cubicBezTo>
                  <a:cubicBezTo>
                    <a:pt x="633471" y="176037"/>
                    <a:pt x="632753" y="177111"/>
                    <a:pt x="632394" y="176753"/>
                  </a:cubicBezTo>
                  <a:cubicBezTo>
                    <a:pt x="615878" y="169596"/>
                    <a:pt x="600080" y="159575"/>
                    <a:pt x="582846" y="154207"/>
                  </a:cubicBezTo>
                  <a:cubicBezTo>
                    <a:pt x="573869" y="151344"/>
                    <a:pt x="564893" y="146691"/>
                    <a:pt x="555558" y="144544"/>
                  </a:cubicBezTo>
                  <a:cubicBezTo>
                    <a:pt x="546582" y="142397"/>
                    <a:pt x="538324" y="139892"/>
                    <a:pt x="529707" y="137386"/>
                  </a:cubicBezTo>
                  <a:cubicBezTo>
                    <a:pt x="509600" y="131660"/>
                    <a:pt x="488775" y="125577"/>
                    <a:pt x="467951" y="123787"/>
                  </a:cubicBezTo>
                  <a:cubicBezTo>
                    <a:pt x="450716" y="121640"/>
                    <a:pt x="432764" y="123787"/>
                    <a:pt x="415530" y="121282"/>
                  </a:cubicBezTo>
                  <a:cubicBezTo>
                    <a:pt x="411580" y="120566"/>
                    <a:pt x="412657" y="115556"/>
                    <a:pt x="416248" y="116272"/>
                  </a:cubicBezTo>
                  <a:close/>
                  <a:moveTo>
                    <a:pt x="162039" y="112600"/>
                  </a:moveTo>
                  <a:cubicBezTo>
                    <a:pt x="163487" y="110794"/>
                    <a:pt x="166743" y="112961"/>
                    <a:pt x="165658" y="115128"/>
                  </a:cubicBezTo>
                  <a:cubicBezTo>
                    <a:pt x="150460" y="138601"/>
                    <a:pt x="134177" y="160992"/>
                    <a:pt x="120426" y="185549"/>
                  </a:cubicBezTo>
                  <a:cubicBezTo>
                    <a:pt x="119703" y="186633"/>
                    <a:pt x="117893" y="185910"/>
                    <a:pt x="118617" y="184466"/>
                  </a:cubicBezTo>
                  <a:cubicBezTo>
                    <a:pt x="130920" y="159909"/>
                    <a:pt x="146480" y="135712"/>
                    <a:pt x="162039" y="112600"/>
                  </a:cubicBezTo>
                  <a:close/>
                  <a:moveTo>
                    <a:pt x="191196" y="91092"/>
                  </a:moveTo>
                  <a:cubicBezTo>
                    <a:pt x="192625" y="88569"/>
                    <a:pt x="196911" y="90731"/>
                    <a:pt x="195125" y="93254"/>
                  </a:cubicBezTo>
                  <a:cubicBezTo>
                    <a:pt x="181909" y="113077"/>
                    <a:pt x="167979" y="132538"/>
                    <a:pt x="156906" y="153442"/>
                  </a:cubicBezTo>
                  <a:cubicBezTo>
                    <a:pt x="156191" y="154883"/>
                    <a:pt x="154405" y="153442"/>
                    <a:pt x="155120" y="152361"/>
                  </a:cubicBezTo>
                  <a:cubicBezTo>
                    <a:pt x="160835" y="141188"/>
                    <a:pt x="167264" y="130376"/>
                    <a:pt x="173694" y="119564"/>
                  </a:cubicBezTo>
                  <a:cubicBezTo>
                    <a:pt x="179766" y="110193"/>
                    <a:pt x="184409" y="99742"/>
                    <a:pt x="191196" y="91092"/>
                  </a:cubicBezTo>
                  <a:close/>
                  <a:moveTo>
                    <a:pt x="220156" y="85920"/>
                  </a:moveTo>
                  <a:cubicBezTo>
                    <a:pt x="220933" y="86685"/>
                    <a:pt x="221207" y="87944"/>
                    <a:pt x="220111" y="88844"/>
                  </a:cubicBezTo>
                  <a:cubicBezTo>
                    <a:pt x="204399" y="103237"/>
                    <a:pt x="191976" y="119070"/>
                    <a:pt x="179553" y="135982"/>
                  </a:cubicBezTo>
                  <a:cubicBezTo>
                    <a:pt x="178823" y="137421"/>
                    <a:pt x="176630" y="135982"/>
                    <a:pt x="177361" y="134902"/>
                  </a:cubicBezTo>
                  <a:cubicBezTo>
                    <a:pt x="189053" y="117630"/>
                    <a:pt x="200745" y="99279"/>
                    <a:pt x="217188" y="85965"/>
                  </a:cubicBezTo>
                  <a:cubicBezTo>
                    <a:pt x="218101" y="84885"/>
                    <a:pt x="219380" y="85155"/>
                    <a:pt x="220156" y="85920"/>
                  </a:cubicBezTo>
                  <a:close/>
                  <a:moveTo>
                    <a:pt x="241149" y="78022"/>
                  </a:moveTo>
                  <a:cubicBezTo>
                    <a:pt x="242926" y="75869"/>
                    <a:pt x="246125" y="79098"/>
                    <a:pt x="244348" y="81251"/>
                  </a:cubicBezTo>
                  <a:cubicBezTo>
                    <a:pt x="230131" y="96680"/>
                    <a:pt x="215560" y="111750"/>
                    <a:pt x="201343" y="126821"/>
                  </a:cubicBezTo>
                  <a:cubicBezTo>
                    <a:pt x="200277" y="127897"/>
                    <a:pt x="198855" y="126821"/>
                    <a:pt x="199566" y="125744"/>
                  </a:cubicBezTo>
                  <a:cubicBezTo>
                    <a:pt x="212005" y="108880"/>
                    <a:pt x="227288" y="93451"/>
                    <a:pt x="241149" y="78022"/>
                  </a:cubicBezTo>
                  <a:close/>
                  <a:moveTo>
                    <a:pt x="270499" y="60706"/>
                  </a:moveTo>
                  <a:cubicBezTo>
                    <a:pt x="271458" y="61473"/>
                    <a:pt x="271824" y="62916"/>
                    <a:pt x="270545" y="64179"/>
                  </a:cubicBezTo>
                  <a:cubicBezTo>
                    <a:pt x="262504" y="73920"/>
                    <a:pt x="255195" y="84022"/>
                    <a:pt x="247155" y="93764"/>
                  </a:cubicBezTo>
                  <a:cubicBezTo>
                    <a:pt x="239845" y="102423"/>
                    <a:pt x="233267" y="112886"/>
                    <a:pt x="224861" y="120824"/>
                  </a:cubicBezTo>
                  <a:cubicBezTo>
                    <a:pt x="224130" y="121545"/>
                    <a:pt x="222668" y="120102"/>
                    <a:pt x="223399" y="119380"/>
                  </a:cubicBezTo>
                  <a:cubicBezTo>
                    <a:pt x="232170" y="110721"/>
                    <a:pt x="239114" y="98454"/>
                    <a:pt x="246789" y="88713"/>
                  </a:cubicBezTo>
                  <a:cubicBezTo>
                    <a:pt x="253733" y="79693"/>
                    <a:pt x="259946" y="70312"/>
                    <a:pt x="266890" y="61292"/>
                  </a:cubicBezTo>
                  <a:cubicBezTo>
                    <a:pt x="267986" y="59849"/>
                    <a:pt x="269540" y="59939"/>
                    <a:pt x="270499" y="60706"/>
                  </a:cubicBezTo>
                  <a:close/>
                  <a:moveTo>
                    <a:pt x="456170" y="34101"/>
                  </a:moveTo>
                  <a:cubicBezTo>
                    <a:pt x="423615" y="33427"/>
                    <a:pt x="391014" y="35404"/>
                    <a:pt x="358953" y="39358"/>
                  </a:cubicBezTo>
                  <a:cubicBezTo>
                    <a:pt x="328333" y="43313"/>
                    <a:pt x="297353" y="47986"/>
                    <a:pt x="267454" y="56613"/>
                  </a:cubicBezTo>
                  <a:cubicBezTo>
                    <a:pt x="237555" y="65241"/>
                    <a:pt x="208736" y="77823"/>
                    <a:pt x="180998" y="92561"/>
                  </a:cubicBezTo>
                  <a:cubicBezTo>
                    <a:pt x="153621" y="106941"/>
                    <a:pt x="129485" y="123836"/>
                    <a:pt x="104989" y="141810"/>
                  </a:cubicBezTo>
                  <a:cubicBezTo>
                    <a:pt x="81574" y="159065"/>
                    <a:pt x="54197" y="173085"/>
                    <a:pt x="34384" y="194294"/>
                  </a:cubicBezTo>
                  <a:cubicBezTo>
                    <a:pt x="44110" y="201484"/>
                    <a:pt x="50955" y="211909"/>
                    <a:pt x="60321" y="220177"/>
                  </a:cubicBezTo>
                  <a:cubicBezTo>
                    <a:pt x="66805" y="225929"/>
                    <a:pt x="73649" y="231321"/>
                    <a:pt x="80494" y="236713"/>
                  </a:cubicBezTo>
                  <a:cubicBezTo>
                    <a:pt x="81214" y="237073"/>
                    <a:pt x="81574" y="237432"/>
                    <a:pt x="81934" y="237792"/>
                  </a:cubicBezTo>
                  <a:cubicBezTo>
                    <a:pt x="93102" y="225929"/>
                    <a:pt x="104269" y="214785"/>
                    <a:pt x="116517" y="204360"/>
                  </a:cubicBezTo>
                  <a:cubicBezTo>
                    <a:pt x="137410" y="186745"/>
                    <a:pt x="161185" y="173444"/>
                    <a:pt x="184601" y="159784"/>
                  </a:cubicBezTo>
                  <a:cubicBezTo>
                    <a:pt x="210177" y="144686"/>
                    <a:pt x="236834" y="132104"/>
                    <a:pt x="264572" y="121679"/>
                  </a:cubicBezTo>
                  <a:cubicBezTo>
                    <a:pt x="293030" y="111614"/>
                    <a:pt x="321849" y="101908"/>
                    <a:pt x="351748" y="98673"/>
                  </a:cubicBezTo>
                  <a:cubicBezTo>
                    <a:pt x="383088" y="95078"/>
                    <a:pt x="415149" y="97235"/>
                    <a:pt x="446129" y="100830"/>
                  </a:cubicBezTo>
                  <a:cubicBezTo>
                    <a:pt x="507008" y="107660"/>
                    <a:pt x="563925" y="125993"/>
                    <a:pt x="619401" y="151157"/>
                  </a:cubicBezTo>
                  <a:cubicBezTo>
                    <a:pt x="646778" y="163738"/>
                    <a:pt x="673796" y="177399"/>
                    <a:pt x="697931" y="195013"/>
                  </a:cubicBezTo>
                  <a:cubicBezTo>
                    <a:pt x="709819" y="203282"/>
                    <a:pt x="721346" y="212628"/>
                    <a:pt x="731433" y="223053"/>
                  </a:cubicBezTo>
                  <a:cubicBezTo>
                    <a:pt x="735755" y="227726"/>
                    <a:pt x="740438" y="232399"/>
                    <a:pt x="744041" y="237432"/>
                  </a:cubicBezTo>
                  <a:cubicBezTo>
                    <a:pt x="745121" y="238870"/>
                    <a:pt x="746562" y="241746"/>
                    <a:pt x="747643" y="243543"/>
                  </a:cubicBezTo>
                  <a:cubicBezTo>
                    <a:pt x="757369" y="236354"/>
                    <a:pt x="766735" y="228086"/>
                    <a:pt x="775381" y="220177"/>
                  </a:cubicBezTo>
                  <a:cubicBezTo>
                    <a:pt x="781865" y="213347"/>
                    <a:pt x="788349" y="203641"/>
                    <a:pt x="796635" y="198608"/>
                  </a:cubicBezTo>
                  <a:cubicBezTo>
                    <a:pt x="790150" y="182072"/>
                    <a:pt x="775021" y="167693"/>
                    <a:pt x="762413" y="156189"/>
                  </a:cubicBezTo>
                  <a:cubicBezTo>
                    <a:pt x="748364" y="143248"/>
                    <a:pt x="732513" y="131745"/>
                    <a:pt x="717384" y="120241"/>
                  </a:cubicBezTo>
                  <a:cubicBezTo>
                    <a:pt x="693248" y="102267"/>
                    <a:pt x="668032" y="83934"/>
                    <a:pt x="639934" y="72431"/>
                  </a:cubicBezTo>
                  <a:cubicBezTo>
                    <a:pt x="611836" y="60927"/>
                    <a:pt x="583017" y="50862"/>
                    <a:pt x="553118" y="44751"/>
                  </a:cubicBezTo>
                  <a:cubicBezTo>
                    <a:pt x="521237" y="38100"/>
                    <a:pt x="488726" y="34775"/>
                    <a:pt x="456170" y="34101"/>
                  </a:cubicBezTo>
                  <a:close/>
                  <a:moveTo>
                    <a:pt x="427937" y="23496"/>
                  </a:moveTo>
                  <a:cubicBezTo>
                    <a:pt x="459277" y="22912"/>
                    <a:pt x="490618" y="24440"/>
                    <a:pt x="522138" y="28574"/>
                  </a:cubicBezTo>
                  <a:cubicBezTo>
                    <a:pt x="579775" y="36123"/>
                    <a:pt x="638853" y="54457"/>
                    <a:pt x="687484" y="86450"/>
                  </a:cubicBezTo>
                  <a:cubicBezTo>
                    <a:pt x="711620" y="102267"/>
                    <a:pt x="734315" y="120241"/>
                    <a:pt x="756289" y="138215"/>
                  </a:cubicBezTo>
                  <a:cubicBezTo>
                    <a:pt x="767456" y="147921"/>
                    <a:pt x="777542" y="158706"/>
                    <a:pt x="786548" y="170209"/>
                  </a:cubicBezTo>
                  <a:cubicBezTo>
                    <a:pt x="793753" y="179556"/>
                    <a:pt x="800597" y="188543"/>
                    <a:pt x="803839" y="199687"/>
                  </a:cubicBezTo>
                  <a:cubicBezTo>
                    <a:pt x="804920" y="202563"/>
                    <a:pt x="801318" y="204360"/>
                    <a:pt x="799156" y="202922"/>
                  </a:cubicBezTo>
                  <a:cubicBezTo>
                    <a:pt x="791952" y="210831"/>
                    <a:pt x="785828" y="220177"/>
                    <a:pt x="778263" y="228086"/>
                  </a:cubicBezTo>
                  <a:cubicBezTo>
                    <a:pt x="769617" y="236713"/>
                    <a:pt x="760972" y="245341"/>
                    <a:pt x="750885" y="252890"/>
                  </a:cubicBezTo>
                  <a:cubicBezTo>
                    <a:pt x="746923" y="256485"/>
                    <a:pt x="741159" y="251092"/>
                    <a:pt x="742960" y="247498"/>
                  </a:cubicBezTo>
                  <a:cubicBezTo>
                    <a:pt x="740438" y="244981"/>
                    <a:pt x="737917" y="241386"/>
                    <a:pt x="735755" y="239230"/>
                  </a:cubicBezTo>
                  <a:cubicBezTo>
                    <a:pt x="692167" y="194654"/>
                    <a:pt x="635251" y="166974"/>
                    <a:pt x="578334" y="144686"/>
                  </a:cubicBezTo>
                  <a:cubicBezTo>
                    <a:pt x="518896" y="121320"/>
                    <a:pt x="456936" y="109098"/>
                    <a:pt x="393175" y="108019"/>
                  </a:cubicBezTo>
                  <a:cubicBezTo>
                    <a:pt x="329774" y="106941"/>
                    <a:pt x="268174" y="128509"/>
                    <a:pt x="212699" y="157987"/>
                  </a:cubicBezTo>
                  <a:cubicBezTo>
                    <a:pt x="187843" y="171288"/>
                    <a:pt x="162626" y="185667"/>
                    <a:pt x="139572" y="202203"/>
                  </a:cubicBezTo>
                  <a:cubicBezTo>
                    <a:pt x="121920" y="214785"/>
                    <a:pt x="106070" y="230243"/>
                    <a:pt x="91661" y="246060"/>
                  </a:cubicBezTo>
                  <a:cubicBezTo>
                    <a:pt x="92381" y="246779"/>
                    <a:pt x="93102" y="247138"/>
                    <a:pt x="93822" y="247498"/>
                  </a:cubicBezTo>
                  <a:cubicBezTo>
                    <a:pt x="95263" y="248576"/>
                    <a:pt x="94903" y="251811"/>
                    <a:pt x="92741" y="251452"/>
                  </a:cubicBezTo>
                  <a:cubicBezTo>
                    <a:pt x="90940" y="251092"/>
                    <a:pt x="89139" y="250373"/>
                    <a:pt x="87698" y="249655"/>
                  </a:cubicBezTo>
                  <a:cubicBezTo>
                    <a:pt x="84096" y="251092"/>
                    <a:pt x="80133" y="248576"/>
                    <a:pt x="79413" y="244622"/>
                  </a:cubicBezTo>
                  <a:cubicBezTo>
                    <a:pt x="72568" y="240668"/>
                    <a:pt x="66084" y="236354"/>
                    <a:pt x="59600" y="231681"/>
                  </a:cubicBezTo>
                  <a:cubicBezTo>
                    <a:pt x="47712" y="222334"/>
                    <a:pt x="39067" y="209393"/>
                    <a:pt x="26098" y="201484"/>
                  </a:cubicBezTo>
                  <a:cubicBezTo>
                    <a:pt x="24297" y="200046"/>
                    <a:pt x="23577" y="197889"/>
                    <a:pt x="23937" y="195732"/>
                  </a:cubicBezTo>
                  <a:cubicBezTo>
                    <a:pt x="22136" y="193575"/>
                    <a:pt x="21055" y="189621"/>
                    <a:pt x="23577" y="186745"/>
                  </a:cubicBezTo>
                  <a:cubicBezTo>
                    <a:pt x="40868" y="165895"/>
                    <a:pt x="67525" y="152235"/>
                    <a:pt x="89499" y="136777"/>
                  </a:cubicBezTo>
                  <a:cubicBezTo>
                    <a:pt x="113275" y="119882"/>
                    <a:pt x="136329" y="102267"/>
                    <a:pt x="161906" y="88248"/>
                  </a:cubicBezTo>
                  <a:cubicBezTo>
                    <a:pt x="187843" y="74228"/>
                    <a:pt x="214860" y="60927"/>
                    <a:pt x="242958" y="51581"/>
                  </a:cubicBezTo>
                  <a:cubicBezTo>
                    <a:pt x="272857" y="41875"/>
                    <a:pt x="303117" y="35764"/>
                    <a:pt x="333737" y="31090"/>
                  </a:cubicBezTo>
                  <a:cubicBezTo>
                    <a:pt x="365257" y="26777"/>
                    <a:pt x="396597" y="24080"/>
                    <a:pt x="427937" y="23496"/>
                  </a:cubicBezTo>
                  <a:close/>
                  <a:moveTo>
                    <a:pt x="437702" y="9941"/>
                  </a:moveTo>
                  <a:cubicBezTo>
                    <a:pt x="458628" y="10315"/>
                    <a:pt x="480276" y="10688"/>
                    <a:pt x="501563" y="12182"/>
                  </a:cubicBezTo>
                  <a:cubicBezTo>
                    <a:pt x="519964" y="14050"/>
                    <a:pt x="536921" y="18906"/>
                    <a:pt x="554961" y="23015"/>
                  </a:cubicBezTo>
                  <a:cubicBezTo>
                    <a:pt x="555682" y="23015"/>
                    <a:pt x="555682" y="24135"/>
                    <a:pt x="554961" y="24135"/>
                  </a:cubicBezTo>
                  <a:cubicBezTo>
                    <a:pt x="535839" y="23015"/>
                    <a:pt x="517438" y="17038"/>
                    <a:pt x="497955" y="16665"/>
                  </a:cubicBezTo>
                  <a:cubicBezTo>
                    <a:pt x="477750" y="15917"/>
                    <a:pt x="457907" y="15170"/>
                    <a:pt x="437702" y="15170"/>
                  </a:cubicBezTo>
                  <a:cubicBezTo>
                    <a:pt x="417137" y="14797"/>
                    <a:pt x="396571" y="14423"/>
                    <a:pt x="376367" y="17038"/>
                  </a:cubicBezTo>
                  <a:cubicBezTo>
                    <a:pt x="355801" y="19279"/>
                    <a:pt x="335236" y="23388"/>
                    <a:pt x="314671" y="27123"/>
                  </a:cubicBezTo>
                  <a:cubicBezTo>
                    <a:pt x="311423" y="27870"/>
                    <a:pt x="309980" y="23015"/>
                    <a:pt x="313227" y="22267"/>
                  </a:cubicBezTo>
                  <a:cubicBezTo>
                    <a:pt x="354719" y="13676"/>
                    <a:pt x="395489" y="9194"/>
                    <a:pt x="437702" y="9941"/>
                  </a:cubicBezTo>
                  <a:close/>
                  <a:moveTo>
                    <a:pt x="409095" y="30"/>
                  </a:moveTo>
                  <a:cubicBezTo>
                    <a:pt x="435664" y="-331"/>
                    <a:pt x="462232" y="2555"/>
                    <a:pt x="488801" y="3998"/>
                  </a:cubicBezTo>
                  <a:cubicBezTo>
                    <a:pt x="490596" y="3998"/>
                    <a:pt x="490596" y="6524"/>
                    <a:pt x="488801" y="6524"/>
                  </a:cubicBezTo>
                  <a:cubicBezTo>
                    <a:pt x="460796" y="7606"/>
                    <a:pt x="433151" y="3998"/>
                    <a:pt x="405146" y="5081"/>
                  </a:cubicBezTo>
                  <a:cubicBezTo>
                    <a:pt x="391143" y="5802"/>
                    <a:pt x="376782" y="6885"/>
                    <a:pt x="362780" y="9050"/>
                  </a:cubicBezTo>
                  <a:cubicBezTo>
                    <a:pt x="352368" y="10854"/>
                    <a:pt x="342674" y="14822"/>
                    <a:pt x="332621" y="15183"/>
                  </a:cubicBezTo>
                  <a:cubicBezTo>
                    <a:pt x="329030" y="15183"/>
                    <a:pt x="329030" y="9771"/>
                    <a:pt x="332621" y="9771"/>
                  </a:cubicBezTo>
                  <a:cubicBezTo>
                    <a:pt x="345905" y="9050"/>
                    <a:pt x="358471" y="3998"/>
                    <a:pt x="371755" y="2555"/>
                  </a:cubicBezTo>
                  <a:cubicBezTo>
                    <a:pt x="384322" y="1112"/>
                    <a:pt x="396888" y="391"/>
                    <a:pt x="409095" y="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043D365-9CD2-3F46-B91A-F1DE3A5414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7235" y="783083"/>
              <a:ext cx="801892" cy="802170"/>
            </a:xfrm>
            <a:custGeom>
              <a:avLst/>
              <a:gdLst>
                <a:gd name="connsiteX0" fmla="*/ 575140 w 883937"/>
                <a:gd name="connsiteY0" fmla="*/ 801055 h 884244"/>
                <a:gd name="connsiteX1" fmla="*/ 577288 w 883937"/>
                <a:gd name="connsiteY1" fmla="*/ 803606 h 884244"/>
                <a:gd name="connsiteX2" fmla="*/ 535393 w 883937"/>
                <a:gd name="connsiteY2" fmla="*/ 846986 h 884244"/>
                <a:gd name="connsiteX3" fmla="*/ 533244 w 883937"/>
                <a:gd name="connsiteY3" fmla="*/ 844799 h 884244"/>
                <a:gd name="connsiteX4" fmla="*/ 575140 w 883937"/>
                <a:gd name="connsiteY4" fmla="*/ 801055 h 884244"/>
                <a:gd name="connsiteX5" fmla="*/ 596123 w 883937"/>
                <a:gd name="connsiteY5" fmla="*/ 790648 h 884244"/>
                <a:gd name="connsiteX6" fmla="*/ 598638 w 883937"/>
                <a:gd name="connsiteY6" fmla="*/ 792448 h 884244"/>
                <a:gd name="connsiteX7" fmla="*/ 579958 w 883937"/>
                <a:gd name="connsiteY7" fmla="*/ 821244 h 884244"/>
                <a:gd name="connsiteX8" fmla="*/ 555532 w 883937"/>
                <a:gd name="connsiteY8" fmla="*/ 848601 h 884244"/>
                <a:gd name="connsiteX9" fmla="*/ 552299 w 883937"/>
                <a:gd name="connsiteY9" fmla="*/ 846442 h 884244"/>
                <a:gd name="connsiteX10" fmla="*/ 574929 w 883937"/>
                <a:gd name="connsiteY10" fmla="*/ 821604 h 884244"/>
                <a:gd name="connsiteX11" fmla="*/ 596123 w 883937"/>
                <a:gd name="connsiteY11" fmla="*/ 790648 h 884244"/>
                <a:gd name="connsiteX12" fmla="*/ 613957 w 883937"/>
                <a:gd name="connsiteY12" fmla="*/ 785887 h 884244"/>
                <a:gd name="connsiteX13" fmla="*/ 616821 w 883937"/>
                <a:gd name="connsiteY13" fmla="*/ 786608 h 884244"/>
                <a:gd name="connsiteX14" fmla="*/ 603934 w 883937"/>
                <a:gd name="connsiteY14" fmla="*/ 807865 h 884244"/>
                <a:gd name="connsiteX15" fmla="*/ 585320 w 883937"/>
                <a:gd name="connsiteY15" fmla="*/ 832364 h 884244"/>
                <a:gd name="connsiteX16" fmla="*/ 582099 w 883937"/>
                <a:gd name="connsiteY16" fmla="*/ 830202 h 884244"/>
                <a:gd name="connsiteX17" fmla="*/ 613957 w 883937"/>
                <a:gd name="connsiteY17" fmla="*/ 785887 h 884244"/>
                <a:gd name="connsiteX18" fmla="*/ 630645 w 883937"/>
                <a:gd name="connsiteY18" fmla="*/ 781130 h 884244"/>
                <a:gd name="connsiteX19" fmla="*/ 633548 w 883937"/>
                <a:gd name="connsiteY19" fmla="*/ 782936 h 884244"/>
                <a:gd name="connsiteX20" fmla="*/ 600528 w 883937"/>
                <a:gd name="connsiteY20" fmla="*/ 829905 h 884244"/>
                <a:gd name="connsiteX21" fmla="*/ 597625 w 883937"/>
                <a:gd name="connsiteY21" fmla="*/ 828459 h 884244"/>
                <a:gd name="connsiteX22" fmla="*/ 630645 w 883937"/>
                <a:gd name="connsiteY22" fmla="*/ 781130 h 884244"/>
                <a:gd name="connsiteX23" fmla="*/ 642548 w 883937"/>
                <a:gd name="connsiteY23" fmla="*/ 777568 h 884244"/>
                <a:gd name="connsiteX24" fmla="*/ 645043 w 883937"/>
                <a:gd name="connsiteY24" fmla="*/ 778634 h 884244"/>
                <a:gd name="connsiteX25" fmla="*/ 615107 w 883937"/>
                <a:gd name="connsiteY25" fmla="*/ 827992 h 884244"/>
                <a:gd name="connsiteX26" fmla="*/ 612256 w 883937"/>
                <a:gd name="connsiteY26" fmla="*/ 826217 h 884244"/>
                <a:gd name="connsiteX27" fmla="*/ 642548 w 883937"/>
                <a:gd name="connsiteY27" fmla="*/ 777568 h 884244"/>
                <a:gd name="connsiteX28" fmla="*/ 660047 w 883937"/>
                <a:gd name="connsiteY28" fmla="*/ 773197 h 884244"/>
                <a:gd name="connsiteX29" fmla="*/ 662869 w 883937"/>
                <a:gd name="connsiteY29" fmla="*/ 773922 h 884244"/>
                <a:gd name="connsiteX30" fmla="*/ 639233 w 883937"/>
                <a:gd name="connsiteY30" fmla="*/ 823188 h 884244"/>
                <a:gd name="connsiteX31" fmla="*/ 636058 w 883937"/>
                <a:gd name="connsiteY31" fmla="*/ 821376 h 884244"/>
                <a:gd name="connsiteX32" fmla="*/ 660047 w 883937"/>
                <a:gd name="connsiteY32" fmla="*/ 773197 h 884244"/>
                <a:gd name="connsiteX33" fmla="*/ 678130 w 883937"/>
                <a:gd name="connsiteY33" fmla="*/ 764542 h 884244"/>
                <a:gd name="connsiteX34" fmla="*/ 680310 w 883937"/>
                <a:gd name="connsiteY34" fmla="*/ 765272 h 884244"/>
                <a:gd name="connsiteX35" fmla="*/ 655236 w 883937"/>
                <a:gd name="connsiteY35" fmla="*/ 815235 h 884244"/>
                <a:gd name="connsiteX36" fmla="*/ 652328 w 883937"/>
                <a:gd name="connsiteY36" fmla="*/ 813047 h 884244"/>
                <a:gd name="connsiteX37" fmla="*/ 678130 w 883937"/>
                <a:gd name="connsiteY37" fmla="*/ 764542 h 884244"/>
                <a:gd name="connsiteX38" fmla="*/ 688294 w 883937"/>
                <a:gd name="connsiteY38" fmla="*/ 758914 h 884244"/>
                <a:gd name="connsiteX39" fmla="*/ 691098 w 883937"/>
                <a:gd name="connsiteY39" fmla="*/ 760003 h 884244"/>
                <a:gd name="connsiteX40" fmla="*/ 669368 w 883937"/>
                <a:gd name="connsiteY40" fmla="*/ 809756 h 884244"/>
                <a:gd name="connsiteX41" fmla="*/ 666213 w 883937"/>
                <a:gd name="connsiteY41" fmla="*/ 807940 h 884244"/>
                <a:gd name="connsiteX42" fmla="*/ 688294 w 883937"/>
                <a:gd name="connsiteY42" fmla="*/ 758914 h 884244"/>
                <a:gd name="connsiteX43" fmla="*/ 703594 w 883937"/>
                <a:gd name="connsiteY43" fmla="*/ 755012 h 884244"/>
                <a:gd name="connsiteX44" fmla="*/ 705726 w 883937"/>
                <a:gd name="connsiteY44" fmla="*/ 755737 h 884244"/>
                <a:gd name="connsiteX45" fmla="*/ 686534 w 883937"/>
                <a:gd name="connsiteY45" fmla="*/ 801094 h 884244"/>
                <a:gd name="connsiteX46" fmla="*/ 686179 w 883937"/>
                <a:gd name="connsiteY46" fmla="*/ 801820 h 884244"/>
                <a:gd name="connsiteX47" fmla="*/ 686179 w 883937"/>
                <a:gd name="connsiteY47" fmla="*/ 802183 h 884244"/>
                <a:gd name="connsiteX48" fmla="*/ 685823 w 883937"/>
                <a:gd name="connsiteY48" fmla="*/ 802546 h 884244"/>
                <a:gd name="connsiteX49" fmla="*/ 682625 w 883937"/>
                <a:gd name="connsiteY49" fmla="*/ 801820 h 884244"/>
                <a:gd name="connsiteX50" fmla="*/ 688311 w 883937"/>
                <a:gd name="connsiteY50" fmla="*/ 788757 h 884244"/>
                <a:gd name="connsiteX51" fmla="*/ 703594 w 883937"/>
                <a:gd name="connsiteY51" fmla="*/ 755012 h 884244"/>
                <a:gd name="connsiteX52" fmla="*/ 718608 w 883937"/>
                <a:gd name="connsiteY52" fmla="*/ 746586 h 884244"/>
                <a:gd name="connsiteX53" fmla="*/ 721571 w 883937"/>
                <a:gd name="connsiteY53" fmla="*/ 747316 h 884244"/>
                <a:gd name="connsiteX54" fmla="*/ 704532 w 883937"/>
                <a:gd name="connsiteY54" fmla="*/ 795820 h 884244"/>
                <a:gd name="connsiteX55" fmla="*/ 700828 w 883937"/>
                <a:gd name="connsiteY55" fmla="*/ 794726 h 884244"/>
                <a:gd name="connsiteX56" fmla="*/ 718608 w 883937"/>
                <a:gd name="connsiteY56" fmla="*/ 746586 h 884244"/>
                <a:gd name="connsiteX57" fmla="*/ 733858 w 883937"/>
                <a:gd name="connsiteY57" fmla="*/ 738963 h 884244"/>
                <a:gd name="connsiteX58" fmla="*/ 737105 w 883937"/>
                <a:gd name="connsiteY58" fmla="*/ 739678 h 884244"/>
                <a:gd name="connsiteX59" fmla="*/ 717983 w 883937"/>
                <a:gd name="connsiteY59" fmla="*/ 787934 h 884244"/>
                <a:gd name="connsiteX60" fmla="*/ 714736 w 883937"/>
                <a:gd name="connsiteY60" fmla="*/ 786862 h 884244"/>
                <a:gd name="connsiteX61" fmla="*/ 733858 w 883937"/>
                <a:gd name="connsiteY61" fmla="*/ 738963 h 884244"/>
                <a:gd name="connsiteX62" fmla="*/ 153847 w 883937"/>
                <a:gd name="connsiteY62" fmla="*/ 738768 h 884244"/>
                <a:gd name="connsiteX63" fmla="*/ 175920 w 883937"/>
                <a:gd name="connsiteY63" fmla="*/ 752806 h 884244"/>
                <a:gd name="connsiteX64" fmla="*/ 200165 w 883937"/>
                <a:gd name="connsiteY64" fmla="*/ 768645 h 884244"/>
                <a:gd name="connsiteX65" fmla="*/ 247568 w 883937"/>
                <a:gd name="connsiteY65" fmla="*/ 794202 h 884244"/>
                <a:gd name="connsiteX66" fmla="*/ 245035 w 883937"/>
                <a:gd name="connsiteY66" fmla="*/ 798521 h 884244"/>
                <a:gd name="connsiteX67" fmla="*/ 190033 w 883937"/>
                <a:gd name="connsiteY67" fmla="*/ 766845 h 884244"/>
                <a:gd name="connsiteX68" fmla="*/ 152762 w 883937"/>
                <a:gd name="connsiteY68" fmla="*/ 739488 h 884244"/>
                <a:gd name="connsiteX69" fmla="*/ 153847 w 883937"/>
                <a:gd name="connsiteY69" fmla="*/ 738768 h 884244"/>
                <a:gd name="connsiteX70" fmla="*/ 749011 w 883937"/>
                <a:gd name="connsiteY70" fmla="*/ 723950 h 884244"/>
                <a:gd name="connsiteX71" fmla="*/ 751436 w 883937"/>
                <a:gd name="connsiteY71" fmla="*/ 724306 h 884244"/>
                <a:gd name="connsiteX72" fmla="*/ 742777 w 883937"/>
                <a:gd name="connsiteY72" fmla="*/ 753449 h 884244"/>
                <a:gd name="connsiteX73" fmla="*/ 736196 w 883937"/>
                <a:gd name="connsiteY73" fmla="*/ 768376 h 884244"/>
                <a:gd name="connsiteX74" fmla="*/ 734118 w 883937"/>
                <a:gd name="connsiteY74" fmla="*/ 766244 h 884244"/>
                <a:gd name="connsiteX75" fmla="*/ 741738 w 883937"/>
                <a:gd name="connsiteY75" fmla="*/ 746696 h 884244"/>
                <a:gd name="connsiteX76" fmla="*/ 749011 w 883937"/>
                <a:gd name="connsiteY76" fmla="*/ 723950 h 884244"/>
                <a:gd name="connsiteX77" fmla="*/ 130244 w 883937"/>
                <a:gd name="connsiteY77" fmla="*/ 722023 h 884244"/>
                <a:gd name="connsiteX78" fmla="*/ 167734 w 883937"/>
                <a:gd name="connsiteY78" fmla="*/ 760831 h 884244"/>
                <a:gd name="connsiteX79" fmla="*/ 206666 w 883937"/>
                <a:gd name="connsiteY79" fmla="*/ 784906 h 884244"/>
                <a:gd name="connsiteX80" fmla="*/ 251365 w 883937"/>
                <a:gd name="connsiteY80" fmla="*/ 808622 h 884244"/>
                <a:gd name="connsiteX81" fmla="*/ 288855 w 883937"/>
                <a:gd name="connsiteY81" fmla="*/ 820839 h 884244"/>
                <a:gd name="connsiteX82" fmla="*/ 286332 w 883937"/>
                <a:gd name="connsiteY82" fmla="*/ 825151 h 884244"/>
                <a:gd name="connsiteX83" fmla="*/ 237307 w 883937"/>
                <a:gd name="connsiteY83" fmla="*/ 808263 h 884244"/>
                <a:gd name="connsiteX84" fmla="*/ 188642 w 883937"/>
                <a:gd name="connsiteY84" fmla="*/ 779157 h 884244"/>
                <a:gd name="connsiteX85" fmla="*/ 149350 w 883937"/>
                <a:gd name="connsiteY85" fmla="*/ 750770 h 884244"/>
                <a:gd name="connsiteX86" fmla="*/ 127721 w 883937"/>
                <a:gd name="connsiteY86" fmla="*/ 723101 h 884244"/>
                <a:gd name="connsiteX87" fmla="*/ 130244 w 883937"/>
                <a:gd name="connsiteY87" fmla="*/ 722023 h 884244"/>
                <a:gd name="connsiteX88" fmla="*/ 765233 w 883937"/>
                <a:gd name="connsiteY88" fmla="*/ 717642 h 884244"/>
                <a:gd name="connsiteX89" fmla="*/ 767657 w 883937"/>
                <a:gd name="connsiteY89" fmla="*/ 718006 h 884244"/>
                <a:gd name="connsiteX90" fmla="*/ 752764 w 883937"/>
                <a:gd name="connsiteY90" fmla="*/ 766028 h 884244"/>
                <a:gd name="connsiteX91" fmla="*/ 749993 w 883937"/>
                <a:gd name="connsiteY91" fmla="*/ 764573 h 884244"/>
                <a:gd name="connsiteX92" fmla="*/ 765233 w 883937"/>
                <a:gd name="connsiteY92" fmla="*/ 717642 h 884244"/>
                <a:gd name="connsiteX93" fmla="*/ 780422 w 883937"/>
                <a:gd name="connsiteY93" fmla="*/ 705434 h 884244"/>
                <a:gd name="connsiteX94" fmla="*/ 781899 w 883937"/>
                <a:gd name="connsiteY94" fmla="*/ 705795 h 884244"/>
                <a:gd name="connsiteX95" fmla="*/ 771561 w 883937"/>
                <a:gd name="connsiteY95" fmla="*/ 754208 h 884244"/>
                <a:gd name="connsiteX96" fmla="*/ 767500 w 883937"/>
                <a:gd name="connsiteY96" fmla="*/ 753124 h 884244"/>
                <a:gd name="connsiteX97" fmla="*/ 774884 w 883937"/>
                <a:gd name="connsiteY97" fmla="*/ 731085 h 884244"/>
                <a:gd name="connsiteX98" fmla="*/ 778207 w 883937"/>
                <a:gd name="connsiteY98" fmla="*/ 718079 h 884244"/>
                <a:gd name="connsiteX99" fmla="*/ 780053 w 883937"/>
                <a:gd name="connsiteY99" fmla="*/ 707963 h 884244"/>
                <a:gd name="connsiteX100" fmla="*/ 779314 w 883937"/>
                <a:gd name="connsiteY100" fmla="*/ 707601 h 884244"/>
                <a:gd name="connsiteX101" fmla="*/ 780422 w 883937"/>
                <a:gd name="connsiteY101" fmla="*/ 705434 h 884244"/>
                <a:gd name="connsiteX102" fmla="*/ 799489 w 883937"/>
                <a:gd name="connsiteY102" fmla="*/ 695063 h 884244"/>
                <a:gd name="connsiteX103" fmla="*/ 801321 w 883937"/>
                <a:gd name="connsiteY103" fmla="*/ 695063 h 884244"/>
                <a:gd name="connsiteX104" fmla="*/ 792162 w 883937"/>
                <a:gd name="connsiteY104" fmla="*/ 733897 h 884244"/>
                <a:gd name="connsiteX105" fmla="*/ 788865 w 883937"/>
                <a:gd name="connsiteY105" fmla="*/ 734263 h 884244"/>
                <a:gd name="connsiteX106" fmla="*/ 792895 w 883937"/>
                <a:gd name="connsiteY106" fmla="*/ 716312 h 884244"/>
                <a:gd name="connsiteX107" fmla="*/ 799489 w 883937"/>
                <a:gd name="connsiteY107" fmla="*/ 695063 h 884244"/>
                <a:gd name="connsiteX108" fmla="*/ 818797 w 883937"/>
                <a:gd name="connsiteY108" fmla="*/ 681125 h 884244"/>
                <a:gd name="connsiteX109" fmla="*/ 821267 w 883937"/>
                <a:gd name="connsiteY109" fmla="*/ 681851 h 884244"/>
                <a:gd name="connsiteX110" fmla="*/ 816681 w 883937"/>
                <a:gd name="connsiteY110" fmla="*/ 700720 h 884244"/>
                <a:gd name="connsiteX111" fmla="*/ 813506 w 883937"/>
                <a:gd name="connsiteY111" fmla="*/ 715597 h 884244"/>
                <a:gd name="connsiteX112" fmla="*/ 810683 w 883937"/>
                <a:gd name="connsiteY112" fmla="*/ 715597 h 884244"/>
                <a:gd name="connsiteX113" fmla="*/ 813506 w 883937"/>
                <a:gd name="connsiteY113" fmla="*/ 699994 h 884244"/>
                <a:gd name="connsiteX114" fmla="*/ 818797 w 883937"/>
                <a:gd name="connsiteY114" fmla="*/ 681125 h 884244"/>
                <a:gd name="connsiteX115" fmla="*/ 809534 w 883937"/>
                <a:gd name="connsiteY115" fmla="*/ 680757 h 884244"/>
                <a:gd name="connsiteX116" fmla="*/ 812074 w 883937"/>
                <a:gd name="connsiteY116" fmla="*/ 681118 h 884244"/>
                <a:gd name="connsiteX117" fmla="*/ 803366 w 883937"/>
                <a:gd name="connsiteY117" fmla="*/ 721954 h 884244"/>
                <a:gd name="connsiteX118" fmla="*/ 800100 w 883937"/>
                <a:gd name="connsiteY118" fmla="*/ 721593 h 884244"/>
                <a:gd name="connsiteX119" fmla="*/ 804817 w 883937"/>
                <a:gd name="connsiteY119" fmla="*/ 701717 h 884244"/>
                <a:gd name="connsiteX120" fmla="*/ 809534 w 883937"/>
                <a:gd name="connsiteY120" fmla="*/ 680757 h 884244"/>
                <a:gd name="connsiteX121" fmla="*/ 831799 w 883937"/>
                <a:gd name="connsiteY121" fmla="*/ 673168 h 884244"/>
                <a:gd name="connsiteX122" fmla="*/ 834667 w 883937"/>
                <a:gd name="connsiteY122" fmla="*/ 673168 h 884244"/>
                <a:gd name="connsiteX123" fmla="*/ 828214 w 883937"/>
                <a:gd name="connsiteY123" fmla="*/ 699022 h 884244"/>
                <a:gd name="connsiteX124" fmla="*/ 824629 w 883937"/>
                <a:gd name="connsiteY124" fmla="*/ 697945 h 884244"/>
                <a:gd name="connsiteX125" fmla="*/ 831799 w 883937"/>
                <a:gd name="connsiteY125" fmla="*/ 673168 h 884244"/>
                <a:gd name="connsiteX126" fmla="*/ 530825 w 883937"/>
                <a:gd name="connsiteY126" fmla="*/ 632039 h 884244"/>
                <a:gd name="connsiteX127" fmla="*/ 577141 w 883937"/>
                <a:gd name="connsiteY127" fmla="*/ 634508 h 884244"/>
                <a:gd name="connsiteX128" fmla="*/ 578965 w 883937"/>
                <a:gd name="connsiteY128" fmla="*/ 638742 h 884244"/>
                <a:gd name="connsiteX129" fmla="*/ 529366 w 883937"/>
                <a:gd name="connsiteY129" fmla="*/ 633803 h 884244"/>
                <a:gd name="connsiteX130" fmla="*/ 530825 w 883937"/>
                <a:gd name="connsiteY130" fmla="*/ 632039 h 884244"/>
                <a:gd name="connsiteX131" fmla="*/ 507000 w 883937"/>
                <a:gd name="connsiteY131" fmla="*/ 631156 h 884244"/>
                <a:gd name="connsiteX132" fmla="*/ 550143 w 883937"/>
                <a:gd name="connsiteY132" fmla="*/ 648795 h 884244"/>
                <a:gd name="connsiteX133" fmla="*/ 604162 w 883937"/>
                <a:gd name="connsiteY133" fmla="*/ 638212 h 884244"/>
                <a:gd name="connsiteX134" fmla="*/ 606337 w 883937"/>
                <a:gd name="connsiteY134" fmla="*/ 642093 h 884244"/>
                <a:gd name="connsiteX135" fmla="*/ 543979 w 883937"/>
                <a:gd name="connsiteY135" fmla="*/ 651970 h 884244"/>
                <a:gd name="connsiteX136" fmla="*/ 505187 w 883937"/>
                <a:gd name="connsiteY136" fmla="*/ 632215 h 884244"/>
                <a:gd name="connsiteX137" fmla="*/ 507000 w 883937"/>
                <a:gd name="connsiteY137" fmla="*/ 631156 h 884244"/>
                <a:gd name="connsiteX138" fmla="*/ 489875 w 883937"/>
                <a:gd name="connsiteY138" fmla="*/ 627641 h 884244"/>
                <a:gd name="connsiteX139" fmla="*/ 518593 w 883937"/>
                <a:gd name="connsiteY139" fmla="*/ 652047 h 884244"/>
                <a:gd name="connsiteX140" fmla="*/ 554491 w 883937"/>
                <a:gd name="connsiteY140" fmla="*/ 660302 h 884244"/>
                <a:gd name="connsiteX141" fmla="*/ 625211 w 883937"/>
                <a:gd name="connsiteY141" fmla="*/ 640203 h 884244"/>
                <a:gd name="connsiteX142" fmla="*/ 627365 w 883937"/>
                <a:gd name="connsiteY142" fmla="*/ 644151 h 884244"/>
                <a:gd name="connsiteX143" fmla="*/ 545517 w 883937"/>
                <a:gd name="connsiteY143" fmla="*/ 663891 h 884244"/>
                <a:gd name="connsiteX144" fmla="*/ 512491 w 883937"/>
                <a:gd name="connsiteY144" fmla="*/ 653124 h 884244"/>
                <a:gd name="connsiteX145" fmla="*/ 488439 w 883937"/>
                <a:gd name="connsiteY145" fmla="*/ 629435 h 884244"/>
                <a:gd name="connsiteX146" fmla="*/ 489875 w 883937"/>
                <a:gd name="connsiteY146" fmla="*/ 627641 h 884244"/>
                <a:gd name="connsiteX147" fmla="*/ 226152 w 883937"/>
                <a:gd name="connsiteY147" fmla="*/ 586726 h 884244"/>
                <a:gd name="connsiteX148" fmla="*/ 227971 w 883937"/>
                <a:gd name="connsiteY148" fmla="*/ 586726 h 884244"/>
                <a:gd name="connsiteX149" fmla="*/ 292001 w 883937"/>
                <a:gd name="connsiteY149" fmla="*/ 637047 h 884244"/>
                <a:gd name="connsiteX150" fmla="*/ 289818 w 883937"/>
                <a:gd name="connsiteY150" fmla="*/ 641001 h 884244"/>
                <a:gd name="connsiteX151" fmla="*/ 226152 w 883937"/>
                <a:gd name="connsiteY151" fmla="*/ 586726 h 884244"/>
                <a:gd name="connsiteX152" fmla="*/ 209755 w 883937"/>
                <a:gd name="connsiteY152" fmla="*/ 564496 h 884244"/>
                <a:gd name="connsiteX153" fmla="*/ 241317 w 883937"/>
                <a:gd name="connsiteY153" fmla="*/ 618477 h 884244"/>
                <a:gd name="connsiteX154" fmla="*/ 301572 w 883937"/>
                <a:gd name="connsiteY154" fmla="*/ 651366 h 884244"/>
                <a:gd name="connsiteX155" fmla="*/ 299061 w 883937"/>
                <a:gd name="connsiteY155" fmla="*/ 655299 h 884244"/>
                <a:gd name="connsiteX156" fmla="*/ 233068 w 883937"/>
                <a:gd name="connsiteY156" fmla="*/ 615617 h 884244"/>
                <a:gd name="connsiteX157" fmla="*/ 207962 w 883937"/>
                <a:gd name="connsiteY157" fmla="*/ 564853 h 884244"/>
                <a:gd name="connsiteX158" fmla="*/ 209755 w 883937"/>
                <a:gd name="connsiteY158" fmla="*/ 564496 h 884244"/>
                <a:gd name="connsiteX159" fmla="*/ 422858 w 883937"/>
                <a:gd name="connsiteY159" fmla="*/ 543407 h 884244"/>
                <a:gd name="connsiteX160" fmla="*/ 422903 w 883937"/>
                <a:gd name="connsiteY160" fmla="*/ 546720 h 884244"/>
                <a:gd name="connsiteX161" fmla="*/ 386159 w 883937"/>
                <a:gd name="connsiteY161" fmla="*/ 565862 h 884244"/>
                <a:gd name="connsiteX162" fmla="*/ 356327 w 883937"/>
                <a:gd name="connsiteY162" fmla="*/ 555186 h 884244"/>
                <a:gd name="connsiteX163" fmla="*/ 357783 w 883937"/>
                <a:gd name="connsiteY163" fmla="*/ 553714 h 884244"/>
                <a:gd name="connsiteX164" fmla="*/ 391252 w 883937"/>
                <a:gd name="connsiteY164" fmla="*/ 560708 h 884244"/>
                <a:gd name="connsiteX165" fmla="*/ 419265 w 883937"/>
                <a:gd name="connsiteY165" fmla="*/ 543407 h 884244"/>
                <a:gd name="connsiteX166" fmla="*/ 422858 w 883937"/>
                <a:gd name="connsiteY166" fmla="*/ 543407 h 884244"/>
                <a:gd name="connsiteX167" fmla="*/ 438404 w 883937"/>
                <a:gd name="connsiteY167" fmla="*/ 536761 h 884244"/>
                <a:gd name="connsiteX168" fmla="*/ 439528 w 883937"/>
                <a:gd name="connsiteY168" fmla="*/ 539830 h 884244"/>
                <a:gd name="connsiteX169" fmla="*/ 388488 w 883937"/>
                <a:gd name="connsiteY169" fmla="*/ 575056 h 884244"/>
                <a:gd name="connsiteX170" fmla="*/ 357217 w 883937"/>
                <a:gd name="connsiteY170" fmla="*/ 570074 h 884244"/>
                <a:gd name="connsiteX171" fmla="*/ 328103 w 883937"/>
                <a:gd name="connsiteY171" fmla="*/ 550148 h 884244"/>
                <a:gd name="connsiteX172" fmla="*/ 328822 w 883937"/>
                <a:gd name="connsiteY172" fmla="*/ 548725 h 884244"/>
                <a:gd name="connsiteX173" fmla="*/ 379502 w 883937"/>
                <a:gd name="connsiteY173" fmla="*/ 570430 h 884244"/>
                <a:gd name="connsiteX174" fmla="*/ 434855 w 883937"/>
                <a:gd name="connsiteY174" fmla="*/ 537695 h 884244"/>
                <a:gd name="connsiteX175" fmla="*/ 438404 w 883937"/>
                <a:gd name="connsiteY175" fmla="*/ 536761 h 884244"/>
                <a:gd name="connsiteX176" fmla="*/ 118940 w 883937"/>
                <a:gd name="connsiteY176" fmla="*/ 451786 h 884244"/>
                <a:gd name="connsiteX177" fmla="*/ 120406 w 883937"/>
                <a:gd name="connsiteY177" fmla="*/ 451786 h 884244"/>
                <a:gd name="connsiteX178" fmla="*/ 131762 w 883937"/>
                <a:gd name="connsiteY178" fmla="*/ 539969 h 884244"/>
                <a:gd name="connsiteX179" fmla="*/ 141654 w 883937"/>
                <a:gd name="connsiteY179" fmla="*/ 581910 h 884244"/>
                <a:gd name="connsiteX180" fmla="*/ 153743 w 883937"/>
                <a:gd name="connsiteY180" fmla="*/ 612738 h 884244"/>
                <a:gd name="connsiteX181" fmla="*/ 150446 w 883937"/>
                <a:gd name="connsiteY181" fmla="*/ 615247 h 884244"/>
                <a:gd name="connsiteX182" fmla="*/ 138356 w 883937"/>
                <a:gd name="connsiteY182" fmla="*/ 586570 h 884244"/>
                <a:gd name="connsiteX183" fmla="*/ 127366 w 883937"/>
                <a:gd name="connsiteY183" fmla="*/ 541045 h 884244"/>
                <a:gd name="connsiteX184" fmla="*/ 118940 w 883937"/>
                <a:gd name="connsiteY184" fmla="*/ 451786 h 884244"/>
                <a:gd name="connsiteX185" fmla="*/ 581342 w 883937"/>
                <a:gd name="connsiteY185" fmla="*/ 408214 h 884244"/>
                <a:gd name="connsiteX186" fmla="*/ 583565 w 883937"/>
                <a:gd name="connsiteY186" fmla="*/ 408581 h 884244"/>
                <a:gd name="connsiteX187" fmla="*/ 583882 w 883937"/>
                <a:gd name="connsiteY187" fmla="*/ 410413 h 884244"/>
                <a:gd name="connsiteX188" fmla="*/ 581342 w 883937"/>
                <a:gd name="connsiteY188" fmla="*/ 411512 h 884244"/>
                <a:gd name="connsiteX189" fmla="*/ 580707 w 883937"/>
                <a:gd name="connsiteY189" fmla="*/ 408947 h 884244"/>
                <a:gd name="connsiteX190" fmla="*/ 581342 w 883937"/>
                <a:gd name="connsiteY190" fmla="*/ 408214 h 884244"/>
                <a:gd name="connsiteX191" fmla="*/ 587022 w 883937"/>
                <a:gd name="connsiteY191" fmla="*/ 392994 h 884244"/>
                <a:gd name="connsiteX192" fmla="*/ 588786 w 883937"/>
                <a:gd name="connsiteY192" fmla="*/ 395035 h 884244"/>
                <a:gd name="connsiteX193" fmla="*/ 580319 w 883937"/>
                <a:gd name="connsiteY193" fmla="*/ 400137 h 884244"/>
                <a:gd name="connsiteX194" fmla="*/ 579261 w 883937"/>
                <a:gd name="connsiteY194" fmla="*/ 398096 h 884244"/>
                <a:gd name="connsiteX195" fmla="*/ 587022 w 883937"/>
                <a:gd name="connsiteY195" fmla="*/ 392994 h 884244"/>
                <a:gd name="connsiteX196" fmla="*/ 593794 w 883937"/>
                <a:gd name="connsiteY196" fmla="*/ 376845 h 884244"/>
                <a:gd name="connsiteX197" fmla="*/ 594829 w 883937"/>
                <a:gd name="connsiteY197" fmla="*/ 379460 h 884244"/>
                <a:gd name="connsiteX198" fmla="*/ 582750 w 883937"/>
                <a:gd name="connsiteY198" fmla="*/ 387677 h 884244"/>
                <a:gd name="connsiteX199" fmla="*/ 582060 w 883937"/>
                <a:gd name="connsiteY199" fmla="*/ 385810 h 884244"/>
                <a:gd name="connsiteX200" fmla="*/ 593794 w 883937"/>
                <a:gd name="connsiteY200" fmla="*/ 376845 h 884244"/>
                <a:gd name="connsiteX201" fmla="*/ 594866 w 883937"/>
                <a:gd name="connsiteY201" fmla="*/ 363237 h 884244"/>
                <a:gd name="connsiteX202" fmla="*/ 597039 w 883937"/>
                <a:gd name="connsiteY202" fmla="*/ 365018 h 884244"/>
                <a:gd name="connsiteX203" fmla="*/ 588711 w 883937"/>
                <a:gd name="connsiteY203" fmla="*/ 371789 h 884244"/>
                <a:gd name="connsiteX204" fmla="*/ 580022 w 883937"/>
                <a:gd name="connsiteY204" fmla="*/ 378204 h 884244"/>
                <a:gd name="connsiteX205" fmla="*/ 578936 w 883937"/>
                <a:gd name="connsiteY205" fmla="*/ 376778 h 884244"/>
                <a:gd name="connsiteX206" fmla="*/ 586901 w 883937"/>
                <a:gd name="connsiteY206" fmla="*/ 370007 h 884244"/>
                <a:gd name="connsiteX207" fmla="*/ 594866 w 883937"/>
                <a:gd name="connsiteY207" fmla="*/ 363237 h 884244"/>
                <a:gd name="connsiteX208" fmla="*/ 602796 w 883937"/>
                <a:gd name="connsiteY208" fmla="*/ 343480 h 884244"/>
                <a:gd name="connsiteX209" fmla="*/ 604610 w 883937"/>
                <a:gd name="connsiteY209" fmla="*/ 346355 h 884244"/>
                <a:gd name="connsiteX210" fmla="*/ 582839 w 883937"/>
                <a:gd name="connsiteY210" fmla="*/ 360733 h 884244"/>
                <a:gd name="connsiteX211" fmla="*/ 582113 w 883937"/>
                <a:gd name="connsiteY211" fmla="*/ 358936 h 884244"/>
                <a:gd name="connsiteX212" fmla="*/ 602796 w 883937"/>
                <a:gd name="connsiteY212" fmla="*/ 343480 h 884244"/>
                <a:gd name="connsiteX213" fmla="*/ 89742 w 883937"/>
                <a:gd name="connsiteY213" fmla="*/ 339797 h 884244"/>
                <a:gd name="connsiteX214" fmla="*/ 92236 w 883937"/>
                <a:gd name="connsiteY214" fmla="*/ 339797 h 884244"/>
                <a:gd name="connsiteX215" fmla="*/ 83683 w 883937"/>
                <a:gd name="connsiteY215" fmla="*/ 397725 h 884244"/>
                <a:gd name="connsiteX216" fmla="*/ 81902 w 883937"/>
                <a:gd name="connsiteY216" fmla="*/ 455653 h 884244"/>
                <a:gd name="connsiteX217" fmla="*/ 92236 w 883937"/>
                <a:gd name="connsiteY217" fmla="*/ 568630 h 884244"/>
                <a:gd name="connsiteX218" fmla="*/ 87960 w 883937"/>
                <a:gd name="connsiteY218" fmla="*/ 569710 h 884244"/>
                <a:gd name="connsiteX219" fmla="*/ 77269 w 883937"/>
                <a:gd name="connsiteY219" fmla="*/ 455653 h 884244"/>
                <a:gd name="connsiteX220" fmla="*/ 79763 w 883937"/>
                <a:gd name="connsiteY220" fmla="*/ 392688 h 884244"/>
                <a:gd name="connsiteX221" fmla="*/ 89742 w 883937"/>
                <a:gd name="connsiteY221" fmla="*/ 339797 h 884244"/>
                <a:gd name="connsiteX222" fmla="*/ 612709 w 883937"/>
                <a:gd name="connsiteY222" fmla="*/ 319318 h 884244"/>
                <a:gd name="connsiteX223" fmla="*/ 613789 w 883937"/>
                <a:gd name="connsiteY223" fmla="*/ 322645 h 884244"/>
                <a:gd name="connsiteX224" fmla="*/ 584265 w 883937"/>
                <a:gd name="connsiteY224" fmla="*/ 344457 h 884244"/>
                <a:gd name="connsiteX225" fmla="*/ 582105 w 883937"/>
                <a:gd name="connsiteY225" fmla="*/ 342609 h 884244"/>
                <a:gd name="connsiteX226" fmla="*/ 612709 w 883937"/>
                <a:gd name="connsiteY226" fmla="*/ 319318 h 884244"/>
                <a:gd name="connsiteX227" fmla="*/ 770370 w 883937"/>
                <a:gd name="connsiteY227" fmla="*/ 312086 h 884244"/>
                <a:gd name="connsiteX228" fmla="*/ 772174 w 883937"/>
                <a:gd name="connsiteY228" fmla="*/ 312086 h 884244"/>
                <a:gd name="connsiteX229" fmla="*/ 771453 w 883937"/>
                <a:gd name="connsiteY229" fmla="*/ 382319 h 884244"/>
                <a:gd name="connsiteX230" fmla="*/ 755577 w 883937"/>
                <a:gd name="connsiteY230" fmla="*/ 444669 h 884244"/>
                <a:gd name="connsiteX231" fmla="*/ 751609 w 883937"/>
                <a:gd name="connsiteY231" fmla="*/ 443594 h 884244"/>
                <a:gd name="connsiteX232" fmla="*/ 768927 w 883937"/>
                <a:gd name="connsiteY232" fmla="*/ 373003 h 884244"/>
                <a:gd name="connsiteX233" fmla="*/ 770370 w 883937"/>
                <a:gd name="connsiteY233" fmla="*/ 312086 h 884244"/>
                <a:gd name="connsiteX234" fmla="*/ 613507 w 883937"/>
                <a:gd name="connsiteY234" fmla="*/ 302566 h 884244"/>
                <a:gd name="connsiteX235" fmla="*/ 614972 w 883937"/>
                <a:gd name="connsiteY235" fmla="*/ 305444 h 884244"/>
                <a:gd name="connsiteX236" fmla="*/ 586764 w 883937"/>
                <a:gd name="connsiteY236" fmla="*/ 327034 h 884244"/>
                <a:gd name="connsiteX237" fmla="*/ 585299 w 883937"/>
                <a:gd name="connsiteY237" fmla="*/ 325594 h 884244"/>
                <a:gd name="connsiteX238" fmla="*/ 613507 w 883937"/>
                <a:gd name="connsiteY238" fmla="*/ 302566 h 884244"/>
                <a:gd name="connsiteX239" fmla="*/ 420169 w 883937"/>
                <a:gd name="connsiteY239" fmla="*/ 287270 h 884244"/>
                <a:gd name="connsiteX240" fmla="*/ 336785 w 883937"/>
                <a:gd name="connsiteY240" fmla="*/ 343003 h 884244"/>
                <a:gd name="connsiteX241" fmla="*/ 294198 w 883937"/>
                <a:gd name="connsiteY241" fmla="*/ 472591 h 884244"/>
                <a:gd name="connsiteX242" fmla="*/ 308634 w 883937"/>
                <a:gd name="connsiteY242" fmla="*/ 539184 h 884244"/>
                <a:gd name="connsiteX243" fmla="*/ 358799 w 883937"/>
                <a:gd name="connsiteY243" fmla="*/ 576981 h 884244"/>
                <a:gd name="connsiteX244" fmla="*/ 429897 w 883937"/>
                <a:gd name="connsiteY244" fmla="*/ 563662 h 884244"/>
                <a:gd name="connsiteX245" fmla="*/ 463821 w 883937"/>
                <a:gd name="connsiteY245" fmla="*/ 513627 h 884244"/>
                <a:gd name="connsiteX246" fmla="*/ 499189 w 883937"/>
                <a:gd name="connsiteY246" fmla="*/ 394838 h 884244"/>
                <a:gd name="connsiteX247" fmla="*/ 496663 w 883937"/>
                <a:gd name="connsiteY247" fmla="*/ 333284 h 884244"/>
                <a:gd name="connsiteX248" fmla="*/ 486558 w 883937"/>
                <a:gd name="connsiteY248" fmla="*/ 315646 h 884244"/>
                <a:gd name="connsiteX249" fmla="*/ 454438 w 883937"/>
                <a:gd name="connsiteY249" fmla="*/ 289728 h 884244"/>
                <a:gd name="connsiteX250" fmla="*/ 453716 w 883937"/>
                <a:gd name="connsiteY250" fmla="*/ 289728 h 884244"/>
                <a:gd name="connsiteX251" fmla="*/ 420169 w 883937"/>
                <a:gd name="connsiteY251" fmla="*/ 287270 h 884244"/>
                <a:gd name="connsiteX252" fmla="*/ 624736 w 883937"/>
                <a:gd name="connsiteY252" fmla="*/ 278753 h 884244"/>
                <a:gd name="connsiteX253" fmla="*/ 626871 w 883937"/>
                <a:gd name="connsiteY253" fmla="*/ 281274 h 884244"/>
                <a:gd name="connsiteX254" fmla="*/ 589865 w 883937"/>
                <a:gd name="connsiteY254" fmla="*/ 311518 h 884244"/>
                <a:gd name="connsiteX255" fmla="*/ 588442 w 883937"/>
                <a:gd name="connsiteY255" fmla="*/ 309718 h 884244"/>
                <a:gd name="connsiteX256" fmla="*/ 624736 w 883937"/>
                <a:gd name="connsiteY256" fmla="*/ 278753 h 884244"/>
                <a:gd name="connsiteX257" fmla="*/ 437114 w 883937"/>
                <a:gd name="connsiteY257" fmla="*/ 266780 h 884244"/>
                <a:gd name="connsiteX258" fmla="*/ 494858 w 883937"/>
                <a:gd name="connsiteY258" fmla="*/ 287568 h 884244"/>
                <a:gd name="connsiteX259" fmla="*/ 520121 w 883937"/>
                <a:gd name="connsiteY259" fmla="*/ 361361 h 884244"/>
                <a:gd name="connsiteX260" fmla="*/ 512903 w 883937"/>
                <a:gd name="connsiteY260" fmla="*/ 437314 h 884244"/>
                <a:gd name="connsiteX261" fmla="*/ 456603 w 883937"/>
                <a:gd name="connsiteY261" fmla="*/ 558622 h 884244"/>
                <a:gd name="connsiteX262" fmla="*/ 413295 w 883937"/>
                <a:gd name="connsiteY262" fmla="*/ 596419 h 884244"/>
                <a:gd name="connsiteX263" fmla="*/ 353747 w 883937"/>
                <a:gd name="connsiteY263" fmla="*/ 594979 h 884244"/>
                <a:gd name="connsiteX264" fmla="*/ 302499 w 883937"/>
                <a:gd name="connsiteY264" fmla="*/ 563302 h 884244"/>
                <a:gd name="connsiteX265" fmla="*/ 278319 w 883937"/>
                <a:gd name="connsiteY265" fmla="*/ 510387 h 884244"/>
                <a:gd name="connsiteX266" fmla="*/ 275071 w 883937"/>
                <a:gd name="connsiteY266" fmla="*/ 440194 h 884244"/>
                <a:gd name="connsiteX267" fmla="*/ 297086 w 883937"/>
                <a:gd name="connsiteY267" fmla="*/ 376120 h 884244"/>
                <a:gd name="connsiteX268" fmla="*/ 377205 w 883937"/>
                <a:gd name="connsiteY268" fmla="*/ 281089 h 884244"/>
                <a:gd name="connsiteX269" fmla="*/ 437114 w 883937"/>
                <a:gd name="connsiteY269" fmla="*/ 266780 h 884244"/>
                <a:gd name="connsiteX270" fmla="*/ 446909 w 883937"/>
                <a:gd name="connsiteY270" fmla="*/ 257864 h 884244"/>
                <a:gd name="connsiteX271" fmla="*/ 490823 w 883937"/>
                <a:gd name="connsiteY271" fmla="*/ 273488 h 884244"/>
                <a:gd name="connsiteX272" fmla="*/ 488295 w 883937"/>
                <a:gd name="connsiteY272" fmla="*/ 277415 h 884244"/>
                <a:gd name="connsiteX273" fmla="*/ 327964 w 883937"/>
                <a:gd name="connsiteY273" fmla="*/ 312758 h 884244"/>
                <a:gd name="connsiteX274" fmla="*/ 325798 w 883937"/>
                <a:gd name="connsiteY274" fmla="*/ 311330 h 884244"/>
                <a:gd name="connsiteX275" fmla="*/ 446909 w 883937"/>
                <a:gd name="connsiteY275" fmla="*/ 257864 h 884244"/>
                <a:gd name="connsiteX276" fmla="*/ 635752 w 883937"/>
                <a:gd name="connsiteY276" fmla="*/ 250191 h 884244"/>
                <a:gd name="connsiteX277" fmla="*/ 637575 w 883937"/>
                <a:gd name="connsiteY277" fmla="*/ 253470 h 884244"/>
                <a:gd name="connsiteX278" fmla="*/ 593466 w 883937"/>
                <a:gd name="connsiteY278" fmla="*/ 292091 h 884244"/>
                <a:gd name="connsiteX279" fmla="*/ 591643 w 883937"/>
                <a:gd name="connsiteY279" fmla="*/ 290269 h 884244"/>
                <a:gd name="connsiteX280" fmla="*/ 635752 w 883937"/>
                <a:gd name="connsiteY280" fmla="*/ 250191 h 884244"/>
                <a:gd name="connsiteX281" fmla="*/ 442566 w 883937"/>
                <a:gd name="connsiteY281" fmla="*/ 246315 h 884244"/>
                <a:gd name="connsiteX282" fmla="*/ 474595 w 883937"/>
                <a:gd name="connsiteY282" fmla="*/ 256140 h 884244"/>
                <a:gd name="connsiteX283" fmla="*/ 472074 w 883937"/>
                <a:gd name="connsiteY283" fmla="*/ 259721 h 884244"/>
                <a:gd name="connsiteX284" fmla="*/ 351411 w 883937"/>
                <a:gd name="connsiteY284" fmla="*/ 279774 h 884244"/>
                <a:gd name="connsiteX285" fmla="*/ 350330 w 883937"/>
                <a:gd name="connsiteY285" fmla="*/ 278341 h 884244"/>
                <a:gd name="connsiteX286" fmla="*/ 442566 w 883937"/>
                <a:gd name="connsiteY286" fmla="*/ 246315 h 884244"/>
                <a:gd name="connsiteX287" fmla="*/ 410332 w 883937"/>
                <a:gd name="connsiteY287" fmla="*/ 240078 h 884244"/>
                <a:gd name="connsiteX288" fmla="*/ 444809 w 883937"/>
                <a:gd name="connsiteY288" fmla="*/ 240439 h 884244"/>
                <a:gd name="connsiteX289" fmla="*/ 443734 w 883937"/>
                <a:gd name="connsiteY289" fmla="*/ 244408 h 884244"/>
                <a:gd name="connsiteX290" fmla="*/ 379616 w 883937"/>
                <a:gd name="connsiteY290" fmla="*/ 256314 h 884244"/>
                <a:gd name="connsiteX291" fmla="*/ 378541 w 883937"/>
                <a:gd name="connsiteY291" fmla="*/ 254871 h 884244"/>
                <a:gd name="connsiteX292" fmla="*/ 410332 w 883937"/>
                <a:gd name="connsiteY292" fmla="*/ 240078 h 884244"/>
                <a:gd name="connsiteX293" fmla="*/ 638631 w 883937"/>
                <a:gd name="connsiteY293" fmla="*/ 232728 h 884244"/>
                <a:gd name="connsiteX294" fmla="*/ 641143 w 883937"/>
                <a:gd name="connsiteY294" fmla="*/ 235641 h 884244"/>
                <a:gd name="connsiteX295" fmla="*/ 592703 w 883937"/>
                <a:gd name="connsiteY295" fmla="*/ 270231 h 884244"/>
                <a:gd name="connsiteX296" fmla="*/ 591626 w 883937"/>
                <a:gd name="connsiteY296" fmla="*/ 268410 h 884244"/>
                <a:gd name="connsiteX297" fmla="*/ 638631 w 883937"/>
                <a:gd name="connsiteY297" fmla="*/ 232728 h 884244"/>
                <a:gd name="connsiteX298" fmla="*/ 611174 w 883937"/>
                <a:gd name="connsiteY298" fmla="*/ 189183 h 884244"/>
                <a:gd name="connsiteX299" fmla="*/ 658761 w 883937"/>
                <a:gd name="connsiteY299" fmla="*/ 193089 h 884244"/>
                <a:gd name="connsiteX300" fmla="*/ 657327 w 883937"/>
                <a:gd name="connsiteY300" fmla="*/ 197256 h 884244"/>
                <a:gd name="connsiteX301" fmla="*/ 563050 w 883937"/>
                <a:gd name="connsiteY301" fmla="*/ 193089 h 884244"/>
                <a:gd name="connsiteX302" fmla="*/ 563050 w 883937"/>
                <a:gd name="connsiteY302" fmla="*/ 191006 h 884244"/>
                <a:gd name="connsiteX303" fmla="*/ 611174 w 883937"/>
                <a:gd name="connsiteY303" fmla="*/ 189183 h 884244"/>
                <a:gd name="connsiteX304" fmla="*/ 656813 w 883937"/>
                <a:gd name="connsiteY304" fmla="*/ 183151 h 884244"/>
                <a:gd name="connsiteX305" fmla="*/ 656813 w 883937"/>
                <a:gd name="connsiteY305" fmla="*/ 188112 h 884244"/>
                <a:gd name="connsiteX306" fmla="*/ 586863 w 883937"/>
                <a:gd name="connsiteY306" fmla="*/ 185135 h 884244"/>
                <a:gd name="connsiteX307" fmla="*/ 586863 w 883937"/>
                <a:gd name="connsiteY307" fmla="*/ 183812 h 884244"/>
                <a:gd name="connsiteX308" fmla="*/ 656813 w 883937"/>
                <a:gd name="connsiteY308" fmla="*/ 183151 h 884244"/>
                <a:gd name="connsiteX309" fmla="*/ 420899 w 883937"/>
                <a:gd name="connsiteY309" fmla="*/ 164785 h 884244"/>
                <a:gd name="connsiteX310" fmla="*/ 460313 w 883937"/>
                <a:gd name="connsiteY310" fmla="*/ 176172 h 884244"/>
                <a:gd name="connsiteX311" fmla="*/ 458155 w 883937"/>
                <a:gd name="connsiteY311" fmla="*/ 180097 h 884244"/>
                <a:gd name="connsiteX312" fmla="*/ 373280 w 883937"/>
                <a:gd name="connsiteY312" fmla="*/ 170462 h 884244"/>
                <a:gd name="connsiteX313" fmla="*/ 308185 w 883937"/>
                <a:gd name="connsiteY313" fmla="*/ 197227 h 884244"/>
                <a:gd name="connsiteX314" fmla="*/ 307106 w 883937"/>
                <a:gd name="connsiteY314" fmla="*/ 195800 h 884244"/>
                <a:gd name="connsiteX315" fmla="*/ 420899 w 883937"/>
                <a:gd name="connsiteY315" fmla="*/ 164785 h 884244"/>
                <a:gd name="connsiteX316" fmla="*/ 256931 w 883937"/>
                <a:gd name="connsiteY316" fmla="*/ 85424 h 884244"/>
                <a:gd name="connsiteX317" fmla="*/ 259076 w 883937"/>
                <a:gd name="connsiteY317" fmla="*/ 88991 h 884244"/>
                <a:gd name="connsiteX318" fmla="*/ 185422 w 883937"/>
                <a:gd name="connsiteY318" fmla="*/ 131785 h 884244"/>
                <a:gd name="connsiteX319" fmla="*/ 183634 w 883937"/>
                <a:gd name="connsiteY319" fmla="*/ 130001 h 884244"/>
                <a:gd name="connsiteX320" fmla="*/ 256931 w 883937"/>
                <a:gd name="connsiteY320" fmla="*/ 85424 h 884244"/>
                <a:gd name="connsiteX321" fmla="*/ 289728 w 883937"/>
                <a:gd name="connsiteY321" fmla="*/ 59319 h 884244"/>
                <a:gd name="connsiteX322" fmla="*/ 290808 w 883937"/>
                <a:gd name="connsiteY322" fmla="*/ 63645 h 884244"/>
                <a:gd name="connsiteX323" fmla="*/ 210553 w 883937"/>
                <a:gd name="connsiteY323" fmla="*/ 101499 h 884244"/>
                <a:gd name="connsiteX324" fmla="*/ 153691 w 883937"/>
                <a:gd name="connsiteY324" fmla="*/ 146923 h 884244"/>
                <a:gd name="connsiteX325" fmla="*/ 151532 w 883937"/>
                <a:gd name="connsiteY325" fmla="*/ 145841 h 884244"/>
                <a:gd name="connsiteX326" fmla="*/ 208754 w 883937"/>
                <a:gd name="connsiteY326" fmla="*/ 98254 h 884244"/>
                <a:gd name="connsiteX327" fmla="*/ 289728 w 883937"/>
                <a:gd name="connsiteY327" fmla="*/ 59319 h 884244"/>
                <a:gd name="connsiteX328" fmla="*/ 717760 w 883937"/>
                <a:gd name="connsiteY328" fmla="*/ 55783 h 884244"/>
                <a:gd name="connsiteX329" fmla="*/ 740770 w 883937"/>
                <a:gd name="connsiteY329" fmla="*/ 73400 h 884244"/>
                <a:gd name="connsiteX330" fmla="*/ 773848 w 883937"/>
                <a:gd name="connsiteY330" fmla="*/ 101085 h 884244"/>
                <a:gd name="connsiteX331" fmla="*/ 816993 w 883937"/>
                <a:gd name="connsiteY331" fmla="*/ 153577 h 884244"/>
                <a:gd name="connsiteX332" fmla="*/ 813397 w 883937"/>
                <a:gd name="connsiteY332" fmla="*/ 155735 h 884244"/>
                <a:gd name="connsiteX333" fmla="*/ 770972 w 883937"/>
                <a:gd name="connsiteY333" fmla="*/ 103961 h 884244"/>
                <a:gd name="connsiteX334" fmla="*/ 741130 w 883937"/>
                <a:gd name="connsiteY334" fmla="*/ 78434 h 884244"/>
                <a:gd name="connsiteX335" fmla="*/ 716681 w 883937"/>
                <a:gd name="connsiteY335" fmla="*/ 57580 h 884244"/>
                <a:gd name="connsiteX336" fmla="*/ 717760 w 883937"/>
                <a:gd name="connsiteY336" fmla="*/ 55783 h 884244"/>
                <a:gd name="connsiteX337" fmla="*/ 315989 w 883937"/>
                <a:gd name="connsiteY337" fmla="*/ 43803 h 884244"/>
                <a:gd name="connsiteX338" fmla="*/ 317792 w 883937"/>
                <a:gd name="connsiteY338" fmla="*/ 47763 h 884244"/>
                <a:gd name="connsiteX339" fmla="*/ 265893 w 883937"/>
                <a:gd name="connsiteY339" fmla="*/ 64324 h 884244"/>
                <a:gd name="connsiteX340" fmla="*/ 211472 w 883937"/>
                <a:gd name="connsiteY340" fmla="*/ 89524 h 884244"/>
                <a:gd name="connsiteX341" fmla="*/ 122452 w 883937"/>
                <a:gd name="connsiteY341" fmla="*/ 173406 h 884244"/>
                <a:gd name="connsiteX342" fmla="*/ 121010 w 883937"/>
                <a:gd name="connsiteY342" fmla="*/ 172686 h 884244"/>
                <a:gd name="connsiteX343" fmla="*/ 201020 w 883937"/>
                <a:gd name="connsiteY343" fmla="*/ 90964 h 884244"/>
                <a:gd name="connsiteX344" fmla="*/ 255802 w 883937"/>
                <a:gd name="connsiteY344" fmla="*/ 63604 h 884244"/>
                <a:gd name="connsiteX345" fmla="*/ 315989 w 883937"/>
                <a:gd name="connsiteY345" fmla="*/ 43803 h 884244"/>
                <a:gd name="connsiteX346" fmla="*/ 661845 w 883937"/>
                <a:gd name="connsiteY346" fmla="*/ 38685 h 884244"/>
                <a:gd name="connsiteX347" fmla="*/ 757980 w 883937"/>
                <a:gd name="connsiteY347" fmla="*/ 100915 h 884244"/>
                <a:gd name="connsiteX348" fmla="*/ 796290 w 883937"/>
                <a:gd name="connsiteY348" fmla="*/ 146140 h 884244"/>
                <a:gd name="connsiteX349" fmla="*/ 828816 w 883937"/>
                <a:gd name="connsiteY349" fmla="*/ 188471 h 884244"/>
                <a:gd name="connsiteX350" fmla="*/ 825202 w 883937"/>
                <a:gd name="connsiteY350" fmla="*/ 190642 h 884244"/>
                <a:gd name="connsiteX351" fmla="*/ 792314 w 883937"/>
                <a:gd name="connsiteY351" fmla="*/ 148311 h 884244"/>
                <a:gd name="connsiteX352" fmla="*/ 754728 w 883937"/>
                <a:gd name="connsiteY352" fmla="*/ 104171 h 884244"/>
                <a:gd name="connsiteX353" fmla="*/ 661484 w 883937"/>
                <a:gd name="connsiteY353" fmla="*/ 39770 h 884244"/>
                <a:gd name="connsiteX354" fmla="*/ 661845 w 883937"/>
                <a:gd name="connsiteY354" fmla="*/ 38685 h 884244"/>
                <a:gd name="connsiteX355" fmla="*/ 414917 w 883937"/>
                <a:gd name="connsiteY355" fmla="*/ 21675 h 884244"/>
                <a:gd name="connsiteX356" fmla="*/ 271333 w 883937"/>
                <a:gd name="connsiteY356" fmla="*/ 52639 h 884244"/>
                <a:gd name="connsiteX357" fmla="*/ 150061 w 883937"/>
                <a:gd name="connsiteY357" fmla="*/ 122126 h 884244"/>
                <a:gd name="connsiteX358" fmla="*/ 77369 w 883937"/>
                <a:gd name="connsiteY358" fmla="*/ 241659 h 884244"/>
                <a:gd name="connsiteX359" fmla="*/ 32387 w 883937"/>
                <a:gd name="connsiteY359" fmla="*/ 373793 h 884244"/>
                <a:gd name="connsiteX360" fmla="*/ 26989 w 883937"/>
                <a:gd name="connsiteY360" fmla="*/ 521409 h 884244"/>
                <a:gd name="connsiteX361" fmla="*/ 72331 w 883937"/>
                <a:gd name="connsiteY361" fmla="*/ 646702 h 884244"/>
                <a:gd name="connsiteX362" fmla="*/ 143943 w 883937"/>
                <a:gd name="connsiteY362" fmla="*/ 751113 h 884244"/>
                <a:gd name="connsiteX363" fmla="*/ 260897 w 883937"/>
                <a:gd name="connsiteY363" fmla="*/ 822761 h 884244"/>
                <a:gd name="connsiteX364" fmla="*/ 407720 w 883937"/>
                <a:gd name="connsiteY364" fmla="*/ 858765 h 884244"/>
                <a:gd name="connsiteX365" fmla="*/ 665379 w 883937"/>
                <a:gd name="connsiteY365" fmla="*/ 825641 h 884244"/>
                <a:gd name="connsiteX366" fmla="*/ 822407 w 883937"/>
                <a:gd name="connsiteY366" fmla="*/ 722608 h 884244"/>
                <a:gd name="connsiteX367" fmla="*/ 840314 w 883937"/>
                <a:gd name="connsiteY367" fmla="*/ 695192 h 884244"/>
                <a:gd name="connsiteX368" fmla="*/ 836978 w 883937"/>
                <a:gd name="connsiteY368" fmla="*/ 693985 h 884244"/>
                <a:gd name="connsiteX369" fmla="*/ 841375 w 883937"/>
                <a:gd name="connsiteY369" fmla="*/ 673561 h 884244"/>
                <a:gd name="connsiteX370" fmla="*/ 845038 w 883937"/>
                <a:gd name="connsiteY370" fmla="*/ 673561 h 884244"/>
                <a:gd name="connsiteX371" fmla="*/ 841345 w 883937"/>
                <a:gd name="connsiteY371" fmla="*/ 693612 h 884244"/>
                <a:gd name="connsiteX372" fmla="*/ 856464 w 883937"/>
                <a:gd name="connsiteY372" fmla="*/ 670465 h 884244"/>
                <a:gd name="connsiteX373" fmla="*/ 781254 w 883937"/>
                <a:gd name="connsiteY373" fmla="*/ 666144 h 884244"/>
                <a:gd name="connsiteX374" fmla="*/ 779095 w 883937"/>
                <a:gd name="connsiteY374" fmla="*/ 669385 h 884244"/>
                <a:gd name="connsiteX375" fmla="*/ 720437 w 883937"/>
                <a:gd name="connsiteY375" fmla="*/ 716910 h 884244"/>
                <a:gd name="connsiteX376" fmla="*/ 654223 w 883937"/>
                <a:gd name="connsiteY376" fmla="*/ 752193 h 884244"/>
                <a:gd name="connsiteX377" fmla="*/ 515318 w 883937"/>
                <a:gd name="connsiteY377" fmla="*/ 797198 h 884244"/>
                <a:gd name="connsiteX378" fmla="*/ 242905 w 883937"/>
                <a:gd name="connsiteY378" fmla="*/ 744993 h 884244"/>
                <a:gd name="connsiteX379" fmla="*/ 145743 w 883937"/>
                <a:gd name="connsiteY379" fmla="*/ 659664 h 884244"/>
                <a:gd name="connsiteX380" fmla="*/ 97522 w 883937"/>
                <a:gd name="connsiteY380" fmla="*/ 541211 h 884244"/>
                <a:gd name="connsiteX381" fmla="*/ 129189 w 883937"/>
                <a:gd name="connsiteY381" fmla="*/ 275863 h 884244"/>
                <a:gd name="connsiteX382" fmla="*/ 164095 w 883937"/>
                <a:gd name="connsiteY382" fmla="*/ 214656 h 884244"/>
                <a:gd name="connsiteX383" fmla="*/ 214476 w 883937"/>
                <a:gd name="connsiteY383" fmla="*/ 166051 h 884244"/>
                <a:gd name="connsiteX384" fmla="*/ 331430 w 883937"/>
                <a:gd name="connsiteY384" fmla="*/ 94763 h 884244"/>
                <a:gd name="connsiteX385" fmla="*/ 472854 w 883937"/>
                <a:gd name="connsiteY385" fmla="*/ 85042 h 884244"/>
                <a:gd name="connsiteX386" fmla="*/ 610320 w 883937"/>
                <a:gd name="connsiteY386" fmla="*/ 110245 h 884244"/>
                <a:gd name="connsiteX387" fmla="*/ 717559 w 883937"/>
                <a:gd name="connsiteY387" fmla="*/ 184413 h 884244"/>
                <a:gd name="connsiteX388" fmla="*/ 762541 w 883937"/>
                <a:gd name="connsiteY388" fmla="*/ 294585 h 884244"/>
                <a:gd name="connsiteX389" fmla="*/ 753185 w 883937"/>
                <a:gd name="connsiteY389" fmla="*/ 425639 h 884244"/>
                <a:gd name="connsiteX390" fmla="*/ 693808 w 883937"/>
                <a:gd name="connsiteY390" fmla="*/ 544451 h 884244"/>
                <a:gd name="connsiteX391" fmla="*/ 605642 w 883937"/>
                <a:gd name="connsiteY391" fmla="*/ 590176 h 884244"/>
                <a:gd name="connsiteX392" fmla="*/ 584411 w 883937"/>
                <a:gd name="connsiteY392" fmla="*/ 513848 h 884244"/>
                <a:gd name="connsiteX393" fmla="*/ 612120 w 883937"/>
                <a:gd name="connsiteY393" fmla="*/ 360472 h 884244"/>
                <a:gd name="connsiteX394" fmla="*/ 651344 w 883937"/>
                <a:gd name="connsiteY394" fmla="*/ 220057 h 884244"/>
                <a:gd name="connsiteX395" fmla="*/ 589808 w 883937"/>
                <a:gd name="connsiteY395" fmla="*/ 217896 h 884244"/>
                <a:gd name="connsiteX396" fmla="*/ 546625 w 883937"/>
                <a:gd name="connsiteY396" fmla="*/ 211416 h 884244"/>
                <a:gd name="connsiteX397" fmla="*/ 538709 w 883937"/>
                <a:gd name="connsiteY397" fmla="*/ 256781 h 884244"/>
                <a:gd name="connsiteX398" fmla="*/ 528273 w 883937"/>
                <a:gd name="connsiteY398" fmla="*/ 257501 h 884244"/>
                <a:gd name="connsiteX399" fmla="*/ 525394 w 883937"/>
                <a:gd name="connsiteY399" fmla="*/ 255340 h 884244"/>
                <a:gd name="connsiteX400" fmla="*/ 435789 w 883937"/>
                <a:gd name="connsiteY400" fmla="*/ 197734 h 884244"/>
                <a:gd name="connsiteX401" fmla="*/ 328551 w 883937"/>
                <a:gd name="connsiteY401" fmla="*/ 215376 h 884244"/>
                <a:gd name="connsiteX402" fmla="*/ 241465 w 883937"/>
                <a:gd name="connsiteY402" fmla="*/ 288464 h 884244"/>
                <a:gd name="connsiteX403" fmla="*/ 202240 w 883937"/>
                <a:gd name="connsiteY403" fmla="*/ 402956 h 884244"/>
                <a:gd name="connsiteX404" fmla="*/ 243624 w 883937"/>
                <a:gd name="connsiteY404" fmla="*/ 635901 h 884244"/>
                <a:gd name="connsiteX405" fmla="*/ 358419 w 883937"/>
                <a:gd name="connsiteY405" fmla="*/ 674065 h 884244"/>
                <a:gd name="connsiteX406" fmla="*/ 465297 w 883937"/>
                <a:gd name="connsiteY406" fmla="*/ 611778 h 884244"/>
                <a:gd name="connsiteX407" fmla="*/ 480771 w 883937"/>
                <a:gd name="connsiteY407" fmla="*/ 627980 h 884244"/>
                <a:gd name="connsiteX408" fmla="*/ 478972 w 883937"/>
                <a:gd name="connsiteY408" fmla="*/ 629780 h 884244"/>
                <a:gd name="connsiteX409" fmla="*/ 705323 w 883937"/>
                <a:gd name="connsiteY409" fmla="*/ 605658 h 884244"/>
                <a:gd name="connsiteX410" fmla="*/ 776935 w 883937"/>
                <a:gd name="connsiteY410" fmla="*/ 538331 h 884244"/>
                <a:gd name="connsiteX411" fmla="*/ 815080 w 883937"/>
                <a:gd name="connsiteY411" fmla="*/ 427079 h 884244"/>
                <a:gd name="connsiteX412" fmla="*/ 829835 w 883937"/>
                <a:gd name="connsiteY412" fmla="*/ 311866 h 884244"/>
                <a:gd name="connsiteX413" fmla="*/ 789530 w 883937"/>
                <a:gd name="connsiteY413" fmla="*/ 200255 h 884244"/>
                <a:gd name="connsiteX414" fmla="*/ 693448 w 883937"/>
                <a:gd name="connsiteY414" fmla="*/ 91883 h 884244"/>
                <a:gd name="connsiteX415" fmla="*/ 562819 w 883937"/>
                <a:gd name="connsiteY415" fmla="*/ 34637 h 884244"/>
                <a:gd name="connsiteX416" fmla="*/ 414917 w 883937"/>
                <a:gd name="connsiteY416" fmla="*/ 21675 h 884244"/>
                <a:gd name="connsiteX417" fmla="*/ 469661 w 883937"/>
                <a:gd name="connsiteY417" fmla="*/ 253 h 884244"/>
                <a:gd name="connsiteX418" fmla="*/ 541228 w 883937"/>
                <a:gd name="connsiteY418" fmla="*/ 8354 h 884244"/>
                <a:gd name="connsiteX419" fmla="*/ 671137 w 883937"/>
                <a:gd name="connsiteY419" fmla="*/ 55519 h 884244"/>
                <a:gd name="connsiteX420" fmla="*/ 771537 w 883937"/>
                <a:gd name="connsiteY420" fmla="*/ 135808 h 884244"/>
                <a:gd name="connsiteX421" fmla="*/ 813281 w 883937"/>
                <a:gd name="connsiteY421" fmla="*/ 200615 h 884244"/>
                <a:gd name="connsiteX422" fmla="*/ 842070 w 883937"/>
                <a:gd name="connsiteY422" fmla="*/ 260381 h 884244"/>
                <a:gd name="connsiteX423" fmla="*/ 842070 w 883937"/>
                <a:gd name="connsiteY423" fmla="*/ 393955 h 884244"/>
                <a:gd name="connsiteX424" fmla="*/ 806804 w 883937"/>
                <a:gd name="connsiteY424" fmla="*/ 530410 h 884244"/>
                <a:gd name="connsiteX425" fmla="*/ 724036 w 883937"/>
                <a:gd name="connsiteY425" fmla="*/ 616099 h 884244"/>
                <a:gd name="connsiteX426" fmla="*/ 469975 w 883937"/>
                <a:gd name="connsiteY426" fmla="*/ 637701 h 884244"/>
                <a:gd name="connsiteX427" fmla="*/ 428952 w 883937"/>
                <a:gd name="connsiteY427" fmla="*/ 669025 h 884244"/>
                <a:gd name="connsiteX428" fmla="*/ 369935 w 883937"/>
                <a:gd name="connsiteY428" fmla="*/ 695667 h 884244"/>
                <a:gd name="connsiteX429" fmla="*/ 303361 w 883937"/>
                <a:gd name="connsiteY429" fmla="*/ 690987 h 884244"/>
                <a:gd name="connsiteX430" fmla="*/ 205839 w 883937"/>
                <a:gd name="connsiteY430" fmla="*/ 626900 h 884244"/>
                <a:gd name="connsiteX431" fmla="*/ 189645 w 883937"/>
                <a:gd name="connsiteY431" fmla="*/ 369833 h 884244"/>
                <a:gd name="connsiteX432" fmla="*/ 245064 w 883937"/>
                <a:gd name="connsiteY432" fmla="*/ 253180 h 884244"/>
                <a:gd name="connsiteX433" fmla="*/ 344385 w 883937"/>
                <a:gd name="connsiteY433" fmla="*/ 187653 h 884244"/>
                <a:gd name="connsiteX434" fmla="*/ 528273 w 883937"/>
                <a:gd name="connsiteY434" fmla="*/ 236618 h 884244"/>
                <a:gd name="connsiteX435" fmla="*/ 534750 w 883937"/>
                <a:gd name="connsiteY435" fmla="*/ 199895 h 884244"/>
                <a:gd name="connsiteX436" fmla="*/ 546985 w 883937"/>
                <a:gd name="connsiteY436" fmla="*/ 199174 h 884244"/>
                <a:gd name="connsiteX437" fmla="*/ 659621 w 883937"/>
                <a:gd name="connsiteY437" fmla="*/ 203855 h 884244"/>
                <a:gd name="connsiteX438" fmla="*/ 661780 w 883937"/>
                <a:gd name="connsiteY438" fmla="*/ 220057 h 884244"/>
                <a:gd name="connsiteX439" fmla="*/ 643068 w 883937"/>
                <a:gd name="connsiteY439" fmla="*/ 311866 h 884244"/>
                <a:gd name="connsiteX440" fmla="*/ 620396 w 883937"/>
                <a:gd name="connsiteY440" fmla="*/ 415197 h 884244"/>
                <a:gd name="connsiteX441" fmla="*/ 605642 w 883937"/>
                <a:gd name="connsiteY441" fmla="*/ 497646 h 884244"/>
                <a:gd name="connsiteX442" fmla="*/ 597006 w 883937"/>
                <a:gd name="connsiteY442" fmla="*/ 554172 h 884244"/>
                <a:gd name="connsiteX443" fmla="*/ 647746 w 883937"/>
                <a:gd name="connsiteY443" fmla="*/ 560653 h 884244"/>
                <a:gd name="connsiteX444" fmla="*/ 692008 w 883937"/>
                <a:gd name="connsiteY444" fmla="*/ 515648 h 884244"/>
                <a:gd name="connsiteX445" fmla="*/ 730513 w 883937"/>
                <a:gd name="connsiteY445" fmla="*/ 245979 h 884244"/>
                <a:gd name="connsiteX446" fmla="*/ 638749 w 883937"/>
                <a:gd name="connsiteY446" fmla="*/ 146969 h 884244"/>
                <a:gd name="connsiteX447" fmla="*/ 496245 w 883937"/>
                <a:gd name="connsiteY447" fmla="*/ 107725 h 884244"/>
                <a:gd name="connsiteX448" fmla="*/ 347623 w 883937"/>
                <a:gd name="connsiteY448" fmla="*/ 111325 h 884244"/>
                <a:gd name="connsiteX449" fmla="*/ 219514 w 883937"/>
                <a:gd name="connsiteY449" fmla="*/ 188373 h 884244"/>
                <a:gd name="connsiteX450" fmla="*/ 167694 w 883937"/>
                <a:gd name="connsiteY450" fmla="*/ 246339 h 884244"/>
                <a:gd name="connsiteX451" fmla="*/ 136386 w 883937"/>
                <a:gd name="connsiteY451" fmla="*/ 309346 h 884244"/>
                <a:gd name="connsiteX452" fmla="*/ 111196 w 883937"/>
                <a:gd name="connsiteY452" fmla="*/ 450481 h 884244"/>
                <a:gd name="connsiteX453" fmla="*/ 212316 w 883937"/>
                <a:gd name="connsiteY453" fmla="*/ 698188 h 884244"/>
                <a:gd name="connsiteX454" fmla="*/ 338627 w 883937"/>
                <a:gd name="connsiteY454" fmla="*/ 763355 h 884244"/>
                <a:gd name="connsiteX455" fmla="*/ 484730 w 883937"/>
                <a:gd name="connsiteY455" fmla="*/ 777756 h 884244"/>
                <a:gd name="connsiteX456" fmla="*/ 566418 w 883937"/>
                <a:gd name="connsiteY456" fmla="*/ 764075 h 884244"/>
                <a:gd name="connsiteX457" fmla="*/ 632272 w 883937"/>
                <a:gd name="connsiteY457" fmla="*/ 736712 h 884244"/>
                <a:gd name="connsiteX458" fmla="*/ 704244 w 883937"/>
                <a:gd name="connsiteY458" fmla="*/ 701068 h 884244"/>
                <a:gd name="connsiteX459" fmla="*/ 763621 w 883937"/>
                <a:gd name="connsiteY459" fmla="*/ 653183 h 884244"/>
                <a:gd name="connsiteX460" fmla="*/ 778375 w 883937"/>
                <a:gd name="connsiteY460" fmla="*/ 653183 h 884244"/>
                <a:gd name="connsiteX461" fmla="*/ 863661 w 883937"/>
                <a:gd name="connsiteY461" fmla="*/ 651383 h 884244"/>
                <a:gd name="connsiteX462" fmla="*/ 867980 w 883937"/>
                <a:gd name="connsiteY462" fmla="*/ 654263 h 884244"/>
                <a:gd name="connsiteX463" fmla="*/ 883094 w 883937"/>
                <a:gd name="connsiteY463" fmla="*/ 667944 h 884244"/>
                <a:gd name="connsiteX464" fmla="*/ 785932 w 883937"/>
                <a:gd name="connsiteY464" fmla="*/ 786037 h 884244"/>
                <a:gd name="connsiteX465" fmla="*/ 558861 w 883937"/>
                <a:gd name="connsiteY465" fmla="*/ 876767 h 884244"/>
                <a:gd name="connsiteX466" fmla="*/ 286447 w 883937"/>
                <a:gd name="connsiteY466" fmla="*/ 856965 h 884244"/>
                <a:gd name="connsiteX467" fmla="*/ 163736 w 883937"/>
                <a:gd name="connsiteY467" fmla="*/ 797558 h 884244"/>
                <a:gd name="connsiteX468" fmla="*/ 82407 w 883937"/>
                <a:gd name="connsiteY468" fmla="*/ 710069 h 884244"/>
                <a:gd name="connsiteX469" fmla="*/ 0 w 883937"/>
                <a:gd name="connsiteY469" fmla="*/ 467403 h 884244"/>
                <a:gd name="connsiteX470" fmla="*/ 21591 w 883937"/>
                <a:gd name="connsiteY470" fmla="*/ 328788 h 884244"/>
                <a:gd name="connsiteX471" fmla="*/ 70892 w 883937"/>
                <a:gd name="connsiteY471" fmla="*/ 200255 h 884244"/>
                <a:gd name="connsiteX472" fmla="*/ 148262 w 883937"/>
                <a:gd name="connsiteY472" fmla="*/ 96564 h 884244"/>
                <a:gd name="connsiteX473" fmla="*/ 261257 w 883937"/>
                <a:gd name="connsiteY473" fmla="*/ 34637 h 884244"/>
                <a:gd name="connsiteX474" fmla="*/ 397284 w 883937"/>
                <a:gd name="connsiteY474" fmla="*/ 1873 h 884244"/>
                <a:gd name="connsiteX475" fmla="*/ 469661 w 883937"/>
                <a:gd name="connsiteY475" fmla="*/ 253 h 88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883937" h="884244">
                  <a:moveTo>
                    <a:pt x="575140" y="801055"/>
                  </a:moveTo>
                  <a:cubicBezTo>
                    <a:pt x="576572" y="799961"/>
                    <a:pt x="579079" y="802148"/>
                    <a:pt x="577288" y="803606"/>
                  </a:cubicBezTo>
                  <a:cubicBezTo>
                    <a:pt x="562249" y="817094"/>
                    <a:pt x="550074" y="833134"/>
                    <a:pt x="535393" y="846986"/>
                  </a:cubicBezTo>
                  <a:cubicBezTo>
                    <a:pt x="533602" y="848809"/>
                    <a:pt x="531812" y="846257"/>
                    <a:pt x="533244" y="844799"/>
                  </a:cubicBezTo>
                  <a:cubicBezTo>
                    <a:pt x="546493" y="829853"/>
                    <a:pt x="560458" y="814542"/>
                    <a:pt x="575140" y="801055"/>
                  </a:cubicBezTo>
                  <a:close/>
                  <a:moveTo>
                    <a:pt x="596123" y="790648"/>
                  </a:moveTo>
                  <a:cubicBezTo>
                    <a:pt x="597201" y="788848"/>
                    <a:pt x="599716" y="790648"/>
                    <a:pt x="598638" y="792448"/>
                  </a:cubicBezTo>
                  <a:cubicBezTo>
                    <a:pt x="593250" y="802167"/>
                    <a:pt x="587502" y="812245"/>
                    <a:pt x="579958" y="821244"/>
                  </a:cubicBezTo>
                  <a:cubicBezTo>
                    <a:pt x="572056" y="830603"/>
                    <a:pt x="562357" y="838162"/>
                    <a:pt x="555532" y="848601"/>
                  </a:cubicBezTo>
                  <a:cubicBezTo>
                    <a:pt x="554454" y="850401"/>
                    <a:pt x="550862" y="848601"/>
                    <a:pt x="552299" y="846442"/>
                  </a:cubicBezTo>
                  <a:cubicBezTo>
                    <a:pt x="558765" y="837083"/>
                    <a:pt x="567386" y="830243"/>
                    <a:pt x="574929" y="821604"/>
                  </a:cubicBezTo>
                  <a:cubicBezTo>
                    <a:pt x="583191" y="812245"/>
                    <a:pt x="590017" y="801807"/>
                    <a:pt x="596123" y="790648"/>
                  </a:cubicBezTo>
                  <a:close/>
                  <a:moveTo>
                    <a:pt x="613957" y="785887"/>
                  </a:moveTo>
                  <a:cubicBezTo>
                    <a:pt x="614673" y="784086"/>
                    <a:pt x="617179" y="784807"/>
                    <a:pt x="616821" y="786608"/>
                  </a:cubicBezTo>
                  <a:cubicBezTo>
                    <a:pt x="615031" y="794895"/>
                    <a:pt x="609304" y="801740"/>
                    <a:pt x="603934" y="807865"/>
                  </a:cubicBezTo>
                  <a:cubicBezTo>
                    <a:pt x="597133" y="815431"/>
                    <a:pt x="590332" y="822997"/>
                    <a:pt x="585320" y="832364"/>
                  </a:cubicBezTo>
                  <a:cubicBezTo>
                    <a:pt x="583888" y="834526"/>
                    <a:pt x="581025" y="832364"/>
                    <a:pt x="582099" y="830202"/>
                  </a:cubicBezTo>
                  <a:cubicBezTo>
                    <a:pt x="589616" y="813269"/>
                    <a:pt x="607514" y="803902"/>
                    <a:pt x="613957" y="785887"/>
                  </a:cubicBezTo>
                  <a:close/>
                  <a:moveTo>
                    <a:pt x="630645" y="781130"/>
                  </a:moveTo>
                  <a:cubicBezTo>
                    <a:pt x="631734" y="779323"/>
                    <a:pt x="634637" y="780768"/>
                    <a:pt x="633548" y="782936"/>
                  </a:cubicBezTo>
                  <a:cubicBezTo>
                    <a:pt x="624477" y="799194"/>
                    <a:pt x="611414" y="814008"/>
                    <a:pt x="600528" y="829905"/>
                  </a:cubicBezTo>
                  <a:cubicBezTo>
                    <a:pt x="599440" y="831350"/>
                    <a:pt x="596900" y="830627"/>
                    <a:pt x="597625" y="828459"/>
                  </a:cubicBezTo>
                  <a:cubicBezTo>
                    <a:pt x="605245" y="811117"/>
                    <a:pt x="621211" y="797749"/>
                    <a:pt x="630645" y="781130"/>
                  </a:cubicBezTo>
                  <a:close/>
                  <a:moveTo>
                    <a:pt x="642548" y="777568"/>
                  </a:moveTo>
                  <a:cubicBezTo>
                    <a:pt x="643261" y="776148"/>
                    <a:pt x="645755" y="776858"/>
                    <a:pt x="645043" y="778634"/>
                  </a:cubicBezTo>
                  <a:cubicBezTo>
                    <a:pt x="639697" y="797099"/>
                    <a:pt x="625798" y="812013"/>
                    <a:pt x="615107" y="827992"/>
                  </a:cubicBezTo>
                  <a:cubicBezTo>
                    <a:pt x="614038" y="829768"/>
                    <a:pt x="611187" y="828348"/>
                    <a:pt x="612256" y="826217"/>
                  </a:cubicBezTo>
                  <a:cubicBezTo>
                    <a:pt x="621522" y="809527"/>
                    <a:pt x="636846" y="796389"/>
                    <a:pt x="642548" y="777568"/>
                  </a:cubicBezTo>
                  <a:close/>
                  <a:moveTo>
                    <a:pt x="660047" y="773197"/>
                  </a:moveTo>
                  <a:cubicBezTo>
                    <a:pt x="660753" y="771386"/>
                    <a:pt x="663222" y="772111"/>
                    <a:pt x="662869" y="773922"/>
                  </a:cubicBezTo>
                  <a:cubicBezTo>
                    <a:pt x="658636" y="791672"/>
                    <a:pt x="648758" y="807973"/>
                    <a:pt x="639233" y="823188"/>
                  </a:cubicBezTo>
                  <a:cubicBezTo>
                    <a:pt x="637822" y="824999"/>
                    <a:pt x="635000" y="823188"/>
                    <a:pt x="636058" y="821376"/>
                  </a:cubicBezTo>
                  <a:cubicBezTo>
                    <a:pt x="644878" y="805075"/>
                    <a:pt x="655814" y="791310"/>
                    <a:pt x="660047" y="773197"/>
                  </a:cubicBezTo>
                  <a:close/>
                  <a:moveTo>
                    <a:pt x="678130" y="764542"/>
                  </a:moveTo>
                  <a:cubicBezTo>
                    <a:pt x="678493" y="763448"/>
                    <a:pt x="680673" y="764177"/>
                    <a:pt x="680310" y="765272"/>
                  </a:cubicBezTo>
                  <a:cubicBezTo>
                    <a:pt x="675222" y="783142"/>
                    <a:pt x="665411" y="799553"/>
                    <a:pt x="655236" y="815235"/>
                  </a:cubicBezTo>
                  <a:cubicBezTo>
                    <a:pt x="653782" y="817058"/>
                    <a:pt x="650875" y="815235"/>
                    <a:pt x="652328" y="813047"/>
                  </a:cubicBezTo>
                  <a:cubicBezTo>
                    <a:pt x="661777" y="797365"/>
                    <a:pt x="672679" y="782412"/>
                    <a:pt x="678130" y="764542"/>
                  </a:cubicBezTo>
                  <a:close/>
                  <a:moveTo>
                    <a:pt x="688294" y="758914"/>
                  </a:moveTo>
                  <a:cubicBezTo>
                    <a:pt x="688645" y="757098"/>
                    <a:pt x="691799" y="757824"/>
                    <a:pt x="691098" y="760003"/>
                  </a:cubicBezTo>
                  <a:cubicBezTo>
                    <a:pt x="685140" y="777072"/>
                    <a:pt x="677079" y="793414"/>
                    <a:pt x="669368" y="809756"/>
                  </a:cubicBezTo>
                  <a:cubicBezTo>
                    <a:pt x="668316" y="812298"/>
                    <a:pt x="665162" y="810119"/>
                    <a:pt x="666213" y="807940"/>
                  </a:cubicBezTo>
                  <a:cubicBezTo>
                    <a:pt x="673223" y="791598"/>
                    <a:pt x="681985" y="775982"/>
                    <a:pt x="688294" y="758914"/>
                  </a:cubicBezTo>
                  <a:close/>
                  <a:moveTo>
                    <a:pt x="703594" y="755012"/>
                  </a:moveTo>
                  <a:cubicBezTo>
                    <a:pt x="703949" y="753923"/>
                    <a:pt x="706081" y="754286"/>
                    <a:pt x="705726" y="755737"/>
                  </a:cubicBezTo>
                  <a:cubicBezTo>
                    <a:pt x="701106" y="771703"/>
                    <a:pt x="692221" y="785854"/>
                    <a:pt x="686534" y="801094"/>
                  </a:cubicBezTo>
                  <a:cubicBezTo>
                    <a:pt x="686534" y="801457"/>
                    <a:pt x="686179" y="801820"/>
                    <a:pt x="686179" y="801820"/>
                  </a:cubicBezTo>
                  <a:lnTo>
                    <a:pt x="686179" y="802183"/>
                  </a:lnTo>
                  <a:cubicBezTo>
                    <a:pt x="686179" y="802183"/>
                    <a:pt x="686179" y="802546"/>
                    <a:pt x="685823" y="802546"/>
                  </a:cubicBezTo>
                  <a:cubicBezTo>
                    <a:pt x="685113" y="804360"/>
                    <a:pt x="682625" y="803272"/>
                    <a:pt x="682625" y="801820"/>
                  </a:cubicBezTo>
                  <a:cubicBezTo>
                    <a:pt x="682625" y="797466"/>
                    <a:pt x="686534" y="792386"/>
                    <a:pt x="688311" y="788757"/>
                  </a:cubicBezTo>
                  <a:cubicBezTo>
                    <a:pt x="693287" y="777146"/>
                    <a:pt x="699329" y="766986"/>
                    <a:pt x="703594" y="755012"/>
                  </a:cubicBezTo>
                  <a:close/>
                  <a:moveTo>
                    <a:pt x="718608" y="746586"/>
                  </a:moveTo>
                  <a:cubicBezTo>
                    <a:pt x="719349" y="744398"/>
                    <a:pt x="721942" y="745492"/>
                    <a:pt x="721571" y="747316"/>
                  </a:cubicBezTo>
                  <a:cubicBezTo>
                    <a:pt x="717126" y="763727"/>
                    <a:pt x="709347" y="779409"/>
                    <a:pt x="704532" y="795820"/>
                  </a:cubicBezTo>
                  <a:cubicBezTo>
                    <a:pt x="703791" y="798008"/>
                    <a:pt x="700087" y="796914"/>
                    <a:pt x="700828" y="794726"/>
                  </a:cubicBezTo>
                  <a:cubicBezTo>
                    <a:pt x="704902" y="777950"/>
                    <a:pt x="714163" y="762998"/>
                    <a:pt x="718608" y="746586"/>
                  </a:cubicBezTo>
                  <a:close/>
                  <a:moveTo>
                    <a:pt x="733858" y="738963"/>
                  </a:moveTo>
                  <a:cubicBezTo>
                    <a:pt x="734579" y="736461"/>
                    <a:pt x="737826" y="737891"/>
                    <a:pt x="737105" y="739678"/>
                  </a:cubicBezTo>
                  <a:cubicBezTo>
                    <a:pt x="732414" y="756121"/>
                    <a:pt x="725559" y="772921"/>
                    <a:pt x="717983" y="787934"/>
                  </a:cubicBezTo>
                  <a:cubicBezTo>
                    <a:pt x="716901" y="790079"/>
                    <a:pt x="714375" y="788649"/>
                    <a:pt x="714736" y="786862"/>
                  </a:cubicBezTo>
                  <a:cubicBezTo>
                    <a:pt x="719426" y="770419"/>
                    <a:pt x="728807" y="755048"/>
                    <a:pt x="733858" y="738963"/>
                  </a:cubicBezTo>
                  <a:close/>
                  <a:moveTo>
                    <a:pt x="153847" y="738768"/>
                  </a:moveTo>
                  <a:cubicBezTo>
                    <a:pt x="159999" y="745967"/>
                    <a:pt x="167960" y="748127"/>
                    <a:pt x="175920" y="752806"/>
                  </a:cubicBezTo>
                  <a:cubicBezTo>
                    <a:pt x="183881" y="757846"/>
                    <a:pt x="191842" y="763605"/>
                    <a:pt x="200165" y="768645"/>
                  </a:cubicBezTo>
                  <a:cubicBezTo>
                    <a:pt x="215363" y="778004"/>
                    <a:pt x="231284" y="786643"/>
                    <a:pt x="247568" y="794202"/>
                  </a:cubicBezTo>
                  <a:cubicBezTo>
                    <a:pt x="250463" y="795282"/>
                    <a:pt x="247930" y="799601"/>
                    <a:pt x="245035" y="798521"/>
                  </a:cubicBezTo>
                  <a:cubicBezTo>
                    <a:pt x="225857" y="789522"/>
                    <a:pt x="207402" y="779083"/>
                    <a:pt x="190033" y="766845"/>
                  </a:cubicBezTo>
                  <a:cubicBezTo>
                    <a:pt x="178453" y="757846"/>
                    <a:pt x="161808" y="751367"/>
                    <a:pt x="152762" y="739488"/>
                  </a:cubicBezTo>
                  <a:cubicBezTo>
                    <a:pt x="152400" y="739128"/>
                    <a:pt x="153123" y="738048"/>
                    <a:pt x="153847" y="738768"/>
                  </a:cubicBezTo>
                  <a:close/>
                  <a:moveTo>
                    <a:pt x="749011" y="723950"/>
                  </a:moveTo>
                  <a:cubicBezTo>
                    <a:pt x="749704" y="722173"/>
                    <a:pt x="752129" y="722528"/>
                    <a:pt x="751436" y="724306"/>
                  </a:cubicBezTo>
                  <a:cubicBezTo>
                    <a:pt x="749011" y="734257"/>
                    <a:pt x="745894" y="743498"/>
                    <a:pt x="742777" y="753449"/>
                  </a:cubicBezTo>
                  <a:cubicBezTo>
                    <a:pt x="741045" y="757714"/>
                    <a:pt x="740006" y="765178"/>
                    <a:pt x="736196" y="768376"/>
                  </a:cubicBezTo>
                  <a:cubicBezTo>
                    <a:pt x="734810" y="769443"/>
                    <a:pt x="733425" y="767310"/>
                    <a:pt x="734118" y="766244"/>
                  </a:cubicBezTo>
                  <a:cubicBezTo>
                    <a:pt x="737928" y="761268"/>
                    <a:pt x="739660" y="752738"/>
                    <a:pt x="741738" y="746696"/>
                  </a:cubicBezTo>
                  <a:cubicBezTo>
                    <a:pt x="744509" y="739233"/>
                    <a:pt x="746933" y="731414"/>
                    <a:pt x="749011" y="723950"/>
                  </a:cubicBezTo>
                  <a:close/>
                  <a:moveTo>
                    <a:pt x="130244" y="722023"/>
                  </a:moveTo>
                  <a:cubicBezTo>
                    <a:pt x="135651" y="737834"/>
                    <a:pt x="154396" y="751489"/>
                    <a:pt x="167734" y="760831"/>
                  </a:cubicBezTo>
                  <a:cubicBezTo>
                    <a:pt x="180351" y="769455"/>
                    <a:pt x="194049" y="776642"/>
                    <a:pt x="206666" y="784906"/>
                  </a:cubicBezTo>
                  <a:cubicBezTo>
                    <a:pt x="220364" y="794249"/>
                    <a:pt x="235504" y="803951"/>
                    <a:pt x="251365" y="808622"/>
                  </a:cubicBezTo>
                  <a:cubicBezTo>
                    <a:pt x="263982" y="812575"/>
                    <a:pt x="276960" y="815449"/>
                    <a:pt x="288855" y="820839"/>
                  </a:cubicBezTo>
                  <a:cubicBezTo>
                    <a:pt x="291739" y="822636"/>
                    <a:pt x="289216" y="826589"/>
                    <a:pt x="286332" y="825151"/>
                  </a:cubicBezTo>
                  <a:cubicBezTo>
                    <a:pt x="270471" y="817965"/>
                    <a:pt x="252447" y="815809"/>
                    <a:pt x="237307" y="808263"/>
                  </a:cubicBezTo>
                  <a:cubicBezTo>
                    <a:pt x="220364" y="799280"/>
                    <a:pt x="204864" y="788859"/>
                    <a:pt x="188642" y="779157"/>
                  </a:cubicBezTo>
                  <a:cubicBezTo>
                    <a:pt x="174944" y="770892"/>
                    <a:pt x="161606" y="761550"/>
                    <a:pt x="149350" y="750770"/>
                  </a:cubicBezTo>
                  <a:cubicBezTo>
                    <a:pt x="140338" y="742865"/>
                    <a:pt x="131326" y="734600"/>
                    <a:pt x="127721" y="723101"/>
                  </a:cubicBezTo>
                  <a:cubicBezTo>
                    <a:pt x="127000" y="721305"/>
                    <a:pt x="129523" y="720586"/>
                    <a:pt x="130244" y="722023"/>
                  </a:cubicBezTo>
                  <a:close/>
                  <a:moveTo>
                    <a:pt x="765233" y="717642"/>
                  </a:moveTo>
                  <a:cubicBezTo>
                    <a:pt x="765579" y="715823"/>
                    <a:pt x="768004" y="716551"/>
                    <a:pt x="767657" y="718006"/>
                  </a:cubicBezTo>
                  <a:cubicBezTo>
                    <a:pt x="764540" y="734377"/>
                    <a:pt x="759345" y="751112"/>
                    <a:pt x="752764" y="766028"/>
                  </a:cubicBezTo>
                  <a:cubicBezTo>
                    <a:pt x="752071" y="767847"/>
                    <a:pt x="749300" y="766392"/>
                    <a:pt x="749993" y="764573"/>
                  </a:cubicBezTo>
                  <a:cubicBezTo>
                    <a:pt x="754495" y="748566"/>
                    <a:pt x="761769" y="734013"/>
                    <a:pt x="765233" y="717642"/>
                  </a:cubicBezTo>
                  <a:close/>
                  <a:moveTo>
                    <a:pt x="780422" y="705434"/>
                  </a:moveTo>
                  <a:cubicBezTo>
                    <a:pt x="780422" y="704711"/>
                    <a:pt x="781899" y="705072"/>
                    <a:pt x="781899" y="705795"/>
                  </a:cubicBezTo>
                  <a:cubicBezTo>
                    <a:pt x="782268" y="722053"/>
                    <a:pt x="776361" y="739034"/>
                    <a:pt x="771561" y="754208"/>
                  </a:cubicBezTo>
                  <a:cubicBezTo>
                    <a:pt x="770454" y="756737"/>
                    <a:pt x="766762" y="755653"/>
                    <a:pt x="767500" y="753124"/>
                  </a:cubicBezTo>
                  <a:cubicBezTo>
                    <a:pt x="769715" y="745537"/>
                    <a:pt x="772669" y="738672"/>
                    <a:pt x="774884" y="731085"/>
                  </a:cubicBezTo>
                  <a:cubicBezTo>
                    <a:pt x="776361" y="726388"/>
                    <a:pt x="777099" y="722414"/>
                    <a:pt x="778207" y="718079"/>
                  </a:cubicBezTo>
                  <a:cubicBezTo>
                    <a:pt x="778945" y="715188"/>
                    <a:pt x="778576" y="710130"/>
                    <a:pt x="780053" y="707963"/>
                  </a:cubicBezTo>
                  <a:cubicBezTo>
                    <a:pt x="780053" y="708685"/>
                    <a:pt x="779314" y="707963"/>
                    <a:pt x="779314" y="707601"/>
                  </a:cubicBezTo>
                  <a:cubicBezTo>
                    <a:pt x="780053" y="707240"/>
                    <a:pt x="780053" y="706518"/>
                    <a:pt x="780422" y="705434"/>
                  </a:cubicBezTo>
                  <a:close/>
                  <a:moveTo>
                    <a:pt x="799489" y="695063"/>
                  </a:moveTo>
                  <a:cubicBezTo>
                    <a:pt x="799489" y="693598"/>
                    <a:pt x="801321" y="694331"/>
                    <a:pt x="801321" y="695063"/>
                  </a:cubicBezTo>
                  <a:cubicBezTo>
                    <a:pt x="801321" y="708252"/>
                    <a:pt x="793628" y="720708"/>
                    <a:pt x="792162" y="733897"/>
                  </a:cubicBezTo>
                  <a:cubicBezTo>
                    <a:pt x="792162" y="735728"/>
                    <a:pt x="789598" y="736095"/>
                    <a:pt x="788865" y="734263"/>
                  </a:cubicBezTo>
                  <a:cubicBezTo>
                    <a:pt x="787400" y="728768"/>
                    <a:pt x="791063" y="721441"/>
                    <a:pt x="792895" y="716312"/>
                  </a:cubicBezTo>
                  <a:cubicBezTo>
                    <a:pt x="795459" y="709351"/>
                    <a:pt x="798024" y="702390"/>
                    <a:pt x="799489" y="695063"/>
                  </a:cubicBezTo>
                  <a:close/>
                  <a:moveTo>
                    <a:pt x="818797" y="681125"/>
                  </a:moveTo>
                  <a:cubicBezTo>
                    <a:pt x="819150" y="679311"/>
                    <a:pt x="821972" y="680037"/>
                    <a:pt x="821267" y="681851"/>
                  </a:cubicBezTo>
                  <a:cubicBezTo>
                    <a:pt x="820208" y="688382"/>
                    <a:pt x="818092" y="694551"/>
                    <a:pt x="816681" y="700720"/>
                  </a:cubicBezTo>
                  <a:cubicBezTo>
                    <a:pt x="815622" y="705437"/>
                    <a:pt x="814917" y="710880"/>
                    <a:pt x="813506" y="715597"/>
                  </a:cubicBezTo>
                  <a:cubicBezTo>
                    <a:pt x="813153" y="717048"/>
                    <a:pt x="811036" y="717048"/>
                    <a:pt x="810683" y="715597"/>
                  </a:cubicBezTo>
                  <a:cubicBezTo>
                    <a:pt x="809625" y="710517"/>
                    <a:pt x="812094" y="704348"/>
                    <a:pt x="813506" y="699994"/>
                  </a:cubicBezTo>
                  <a:cubicBezTo>
                    <a:pt x="815622" y="693462"/>
                    <a:pt x="817386" y="687294"/>
                    <a:pt x="818797" y="681125"/>
                  </a:cubicBezTo>
                  <a:close/>
                  <a:moveTo>
                    <a:pt x="809534" y="680757"/>
                  </a:moveTo>
                  <a:cubicBezTo>
                    <a:pt x="809897" y="679311"/>
                    <a:pt x="812437" y="679672"/>
                    <a:pt x="812074" y="681118"/>
                  </a:cubicBezTo>
                  <a:cubicBezTo>
                    <a:pt x="810260" y="694128"/>
                    <a:pt x="808809" y="710029"/>
                    <a:pt x="803366" y="721954"/>
                  </a:cubicBezTo>
                  <a:cubicBezTo>
                    <a:pt x="802640" y="723400"/>
                    <a:pt x="800100" y="723400"/>
                    <a:pt x="800100" y="721593"/>
                  </a:cubicBezTo>
                  <a:cubicBezTo>
                    <a:pt x="800826" y="714727"/>
                    <a:pt x="803366" y="708222"/>
                    <a:pt x="804817" y="701717"/>
                  </a:cubicBezTo>
                  <a:cubicBezTo>
                    <a:pt x="806631" y="694489"/>
                    <a:pt x="808083" y="687984"/>
                    <a:pt x="809534" y="680757"/>
                  </a:cubicBezTo>
                  <a:close/>
                  <a:moveTo>
                    <a:pt x="831799" y="673168"/>
                  </a:moveTo>
                  <a:cubicBezTo>
                    <a:pt x="831799" y="671373"/>
                    <a:pt x="834667" y="671373"/>
                    <a:pt x="834667" y="673168"/>
                  </a:cubicBezTo>
                  <a:cubicBezTo>
                    <a:pt x="834667" y="682146"/>
                    <a:pt x="830723" y="690404"/>
                    <a:pt x="828214" y="699022"/>
                  </a:cubicBezTo>
                  <a:cubicBezTo>
                    <a:pt x="827497" y="701177"/>
                    <a:pt x="823912" y="700100"/>
                    <a:pt x="824629" y="697945"/>
                  </a:cubicBezTo>
                  <a:cubicBezTo>
                    <a:pt x="826780" y="689327"/>
                    <a:pt x="831440" y="682146"/>
                    <a:pt x="831799" y="673168"/>
                  </a:cubicBezTo>
                  <a:close/>
                  <a:moveTo>
                    <a:pt x="530825" y="632039"/>
                  </a:moveTo>
                  <a:cubicBezTo>
                    <a:pt x="544319" y="639800"/>
                    <a:pt x="562918" y="640153"/>
                    <a:pt x="577141" y="634508"/>
                  </a:cubicBezTo>
                  <a:cubicBezTo>
                    <a:pt x="580424" y="633097"/>
                    <a:pt x="582247" y="637331"/>
                    <a:pt x="578965" y="638742"/>
                  </a:cubicBezTo>
                  <a:cubicBezTo>
                    <a:pt x="563648" y="644033"/>
                    <a:pt x="542495" y="644033"/>
                    <a:pt x="529366" y="633803"/>
                  </a:cubicBezTo>
                  <a:cubicBezTo>
                    <a:pt x="528637" y="633097"/>
                    <a:pt x="529731" y="631686"/>
                    <a:pt x="530825" y="632039"/>
                  </a:cubicBezTo>
                  <a:close/>
                  <a:moveTo>
                    <a:pt x="507000" y="631156"/>
                  </a:moveTo>
                  <a:cubicBezTo>
                    <a:pt x="514251" y="644915"/>
                    <a:pt x="535641" y="647737"/>
                    <a:pt x="550143" y="648795"/>
                  </a:cubicBezTo>
                  <a:cubicBezTo>
                    <a:pt x="568995" y="649854"/>
                    <a:pt x="587485" y="646326"/>
                    <a:pt x="604162" y="638212"/>
                  </a:cubicBezTo>
                  <a:cubicBezTo>
                    <a:pt x="606699" y="637154"/>
                    <a:pt x="609237" y="641034"/>
                    <a:pt x="606337" y="642093"/>
                  </a:cubicBezTo>
                  <a:cubicBezTo>
                    <a:pt x="586760" y="651265"/>
                    <a:pt x="565369" y="655145"/>
                    <a:pt x="543979" y="651970"/>
                  </a:cubicBezTo>
                  <a:cubicBezTo>
                    <a:pt x="529840" y="649854"/>
                    <a:pt x="510988" y="646326"/>
                    <a:pt x="505187" y="632215"/>
                  </a:cubicBezTo>
                  <a:cubicBezTo>
                    <a:pt x="504825" y="630804"/>
                    <a:pt x="506275" y="630098"/>
                    <a:pt x="507000" y="631156"/>
                  </a:cubicBezTo>
                  <a:close/>
                  <a:moveTo>
                    <a:pt x="489875" y="627641"/>
                  </a:moveTo>
                  <a:cubicBezTo>
                    <a:pt x="499567" y="635896"/>
                    <a:pt x="507106" y="646663"/>
                    <a:pt x="518593" y="652047"/>
                  </a:cubicBezTo>
                  <a:cubicBezTo>
                    <a:pt x="529722" y="657431"/>
                    <a:pt x="542286" y="660302"/>
                    <a:pt x="554491" y="660302"/>
                  </a:cubicBezTo>
                  <a:cubicBezTo>
                    <a:pt x="579979" y="660302"/>
                    <a:pt x="602595" y="651329"/>
                    <a:pt x="625211" y="640203"/>
                  </a:cubicBezTo>
                  <a:cubicBezTo>
                    <a:pt x="627724" y="639126"/>
                    <a:pt x="629878" y="642715"/>
                    <a:pt x="627365" y="644151"/>
                  </a:cubicBezTo>
                  <a:cubicBezTo>
                    <a:pt x="601877" y="656354"/>
                    <a:pt x="574235" y="667839"/>
                    <a:pt x="545517" y="663891"/>
                  </a:cubicBezTo>
                  <a:cubicBezTo>
                    <a:pt x="534388" y="662455"/>
                    <a:pt x="522183" y="659584"/>
                    <a:pt x="512491" y="653124"/>
                  </a:cubicBezTo>
                  <a:cubicBezTo>
                    <a:pt x="502798" y="647022"/>
                    <a:pt x="496695" y="637690"/>
                    <a:pt x="488439" y="629435"/>
                  </a:cubicBezTo>
                  <a:cubicBezTo>
                    <a:pt x="487362" y="628359"/>
                    <a:pt x="489157" y="626923"/>
                    <a:pt x="489875" y="627641"/>
                  </a:cubicBezTo>
                  <a:close/>
                  <a:moveTo>
                    <a:pt x="226152" y="586726"/>
                  </a:moveTo>
                  <a:cubicBezTo>
                    <a:pt x="226152" y="586007"/>
                    <a:pt x="227608" y="585648"/>
                    <a:pt x="227971" y="586726"/>
                  </a:cubicBezTo>
                  <a:cubicBezTo>
                    <a:pt x="231973" y="615841"/>
                    <a:pt x="270900" y="624107"/>
                    <a:pt x="292001" y="637047"/>
                  </a:cubicBezTo>
                  <a:cubicBezTo>
                    <a:pt x="294911" y="638844"/>
                    <a:pt x="292364" y="642439"/>
                    <a:pt x="289818" y="641001"/>
                  </a:cubicBezTo>
                  <a:cubicBezTo>
                    <a:pt x="268717" y="630937"/>
                    <a:pt x="225425" y="615481"/>
                    <a:pt x="226152" y="586726"/>
                  </a:cubicBezTo>
                  <a:close/>
                  <a:moveTo>
                    <a:pt x="209755" y="564496"/>
                  </a:moveTo>
                  <a:cubicBezTo>
                    <a:pt x="212266" y="585230"/>
                    <a:pt x="225895" y="604892"/>
                    <a:pt x="241317" y="618477"/>
                  </a:cubicBezTo>
                  <a:cubicBezTo>
                    <a:pt x="258891" y="633849"/>
                    <a:pt x="281128" y="640641"/>
                    <a:pt x="301572" y="651366"/>
                  </a:cubicBezTo>
                  <a:cubicBezTo>
                    <a:pt x="304441" y="652796"/>
                    <a:pt x="301930" y="656729"/>
                    <a:pt x="299061" y="655299"/>
                  </a:cubicBezTo>
                  <a:cubicBezTo>
                    <a:pt x="276107" y="644216"/>
                    <a:pt x="250284" y="635637"/>
                    <a:pt x="233068" y="615617"/>
                  </a:cubicBezTo>
                  <a:cubicBezTo>
                    <a:pt x="220156" y="601317"/>
                    <a:pt x="209038" y="584158"/>
                    <a:pt x="207962" y="564853"/>
                  </a:cubicBezTo>
                  <a:cubicBezTo>
                    <a:pt x="207962" y="563781"/>
                    <a:pt x="209755" y="563423"/>
                    <a:pt x="209755" y="564496"/>
                  </a:cubicBezTo>
                  <a:close/>
                  <a:moveTo>
                    <a:pt x="422858" y="543407"/>
                  </a:moveTo>
                  <a:cubicBezTo>
                    <a:pt x="423722" y="544235"/>
                    <a:pt x="423995" y="545615"/>
                    <a:pt x="422903" y="546720"/>
                  </a:cubicBezTo>
                  <a:cubicBezTo>
                    <a:pt x="411625" y="555923"/>
                    <a:pt x="401075" y="565126"/>
                    <a:pt x="386159" y="565862"/>
                  </a:cubicBezTo>
                  <a:cubicBezTo>
                    <a:pt x="375245" y="566230"/>
                    <a:pt x="362876" y="564757"/>
                    <a:pt x="356327" y="555186"/>
                  </a:cubicBezTo>
                  <a:cubicBezTo>
                    <a:pt x="355600" y="554082"/>
                    <a:pt x="357055" y="553346"/>
                    <a:pt x="357783" y="553714"/>
                  </a:cubicBezTo>
                  <a:cubicBezTo>
                    <a:pt x="365786" y="562181"/>
                    <a:pt x="380338" y="563285"/>
                    <a:pt x="391252" y="560708"/>
                  </a:cubicBezTo>
                  <a:cubicBezTo>
                    <a:pt x="402894" y="557763"/>
                    <a:pt x="410170" y="550033"/>
                    <a:pt x="419265" y="543407"/>
                  </a:cubicBezTo>
                  <a:cubicBezTo>
                    <a:pt x="420539" y="542302"/>
                    <a:pt x="421994" y="542579"/>
                    <a:pt x="422858" y="543407"/>
                  </a:cubicBezTo>
                  <a:close/>
                  <a:moveTo>
                    <a:pt x="438404" y="536761"/>
                  </a:moveTo>
                  <a:cubicBezTo>
                    <a:pt x="439528" y="537339"/>
                    <a:pt x="440247" y="538584"/>
                    <a:pt x="439528" y="539830"/>
                  </a:cubicBezTo>
                  <a:cubicBezTo>
                    <a:pt x="428385" y="557620"/>
                    <a:pt x="410413" y="573632"/>
                    <a:pt x="388488" y="575056"/>
                  </a:cubicBezTo>
                  <a:cubicBezTo>
                    <a:pt x="378064" y="575767"/>
                    <a:pt x="366203" y="575411"/>
                    <a:pt x="357217" y="570074"/>
                  </a:cubicBezTo>
                  <a:cubicBezTo>
                    <a:pt x="346794" y="564025"/>
                    <a:pt x="338527" y="555841"/>
                    <a:pt x="328103" y="550148"/>
                  </a:cubicBezTo>
                  <a:cubicBezTo>
                    <a:pt x="327025" y="549792"/>
                    <a:pt x="327744" y="548369"/>
                    <a:pt x="328822" y="548725"/>
                  </a:cubicBezTo>
                  <a:cubicBezTo>
                    <a:pt x="346434" y="555841"/>
                    <a:pt x="358655" y="570786"/>
                    <a:pt x="379502" y="570430"/>
                  </a:cubicBezTo>
                  <a:cubicBezTo>
                    <a:pt x="403944" y="570430"/>
                    <a:pt x="422275" y="557620"/>
                    <a:pt x="434855" y="537695"/>
                  </a:cubicBezTo>
                  <a:cubicBezTo>
                    <a:pt x="435754" y="536271"/>
                    <a:pt x="437281" y="536182"/>
                    <a:pt x="438404" y="536761"/>
                  </a:cubicBezTo>
                  <a:close/>
                  <a:moveTo>
                    <a:pt x="118940" y="451786"/>
                  </a:moveTo>
                  <a:cubicBezTo>
                    <a:pt x="118940" y="450711"/>
                    <a:pt x="120406" y="450711"/>
                    <a:pt x="120406" y="451786"/>
                  </a:cubicBezTo>
                  <a:cubicBezTo>
                    <a:pt x="121138" y="481898"/>
                    <a:pt x="125534" y="510575"/>
                    <a:pt x="131762" y="539969"/>
                  </a:cubicBezTo>
                  <a:cubicBezTo>
                    <a:pt x="134693" y="553949"/>
                    <a:pt x="137257" y="568288"/>
                    <a:pt x="141654" y="581910"/>
                  </a:cubicBezTo>
                  <a:cubicBezTo>
                    <a:pt x="145317" y="592664"/>
                    <a:pt x="147515" y="603418"/>
                    <a:pt x="153743" y="612738"/>
                  </a:cubicBezTo>
                  <a:cubicBezTo>
                    <a:pt x="155208" y="614889"/>
                    <a:pt x="151911" y="617040"/>
                    <a:pt x="150446" y="615247"/>
                  </a:cubicBezTo>
                  <a:cubicBezTo>
                    <a:pt x="143852" y="606644"/>
                    <a:pt x="141654" y="596607"/>
                    <a:pt x="138356" y="586570"/>
                  </a:cubicBezTo>
                  <a:cubicBezTo>
                    <a:pt x="133594" y="571514"/>
                    <a:pt x="130663" y="556459"/>
                    <a:pt x="127366" y="541045"/>
                  </a:cubicBezTo>
                  <a:cubicBezTo>
                    <a:pt x="120772" y="511292"/>
                    <a:pt x="117475" y="482256"/>
                    <a:pt x="118940" y="451786"/>
                  </a:cubicBezTo>
                  <a:close/>
                  <a:moveTo>
                    <a:pt x="581342" y="408214"/>
                  </a:moveTo>
                  <a:cubicBezTo>
                    <a:pt x="581977" y="408214"/>
                    <a:pt x="582930" y="407848"/>
                    <a:pt x="583565" y="408581"/>
                  </a:cubicBezTo>
                  <a:cubicBezTo>
                    <a:pt x="583882" y="408947"/>
                    <a:pt x="583882" y="409680"/>
                    <a:pt x="583882" y="410413"/>
                  </a:cubicBezTo>
                  <a:cubicBezTo>
                    <a:pt x="583247" y="411145"/>
                    <a:pt x="582295" y="411512"/>
                    <a:pt x="581342" y="411512"/>
                  </a:cubicBezTo>
                  <a:cubicBezTo>
                    <a:pt x="580072" y="412245"/>
                    <a:pt x="579437" y="409680"/>
                    <a:pt x="580707" y="408947"/>
                  </a:cubicBezTo>
                  <a:cubicBezTo>
                    <a:pt x="580707" y="408581"/>
                    <a:pt x="581024" y="408214"/>
                    <a:pt x="581342" y="408214"/>
                  </a:cubicBezTo>
                  <a:close/>
                  <a:moveTo>
                    <a:pt x="587022" y="392994"/>
                  </a:moveTo>
                  <a:cubicBezTo>
                    <a:pt x="588433" y="391973"/>
                    <a:pt x="590197" y="394014"/>
                    <a:pt x="588786" y="395035"/>
                  </a:cubicBezTo>
                  <a:cubicBezTo>
                    <a:pt x="586316" y="397076"/>
                    <a:pt x="583494" y="398777"/>
                    <a:pt x="580319" y="400137"/>
                  </a:cubicBezTo>
                  <a:cubicBezTo>
                    <a:pt x="578908" y="401158"/>
                    <a:pt x="577850" y="399117"/>
                    <a:pt x="579261" y="398096"/>
                  </a:cubicBezTo>
                  <a:cubicBezTo>
                    <a:pt x="582083" y="396736"/>
                    <a:pt x="584200" y="394694"/>
                    <a:pt x="587022" y="392994"/>
                  </a:cubicBezTo>
                  <a:close/>
                  <a:moveTo>
                    <a:pt x="593794" y="376845"/>
                  </a:moveTo>
                  <a:cubicBezTo>
                    <a:pt x="595174" y="376098"/>
                    <a:pt x="596555" y="378713"/>
                    <a:pt x="594829" y="379460"/>
                  </a:cubicBezTo>
                  <a:cubicBezTo>
                    <a:pt x="590688" y="381701"/>
                    <a:pt x="586892" y="385063"/>
                    <a:pt x="582750" y="387677"/>
                  </a:cubicBezTo>
                  <a:cubicBezTo>
                    <a:pt x="581715" y="388425"/>
                    <a:pt x="581025" y="386557"/>
                    <a:pt x="582060" y="385810"/>
                  </a:cubicBezTo>
                  <a:cubicBezTo>
                    <a:pt x="585856" y="382822"/>
                    <a:pt x="589307" y="379086"/>
                    <a:pt x="593794" y="376845"/>
                  </a:cubicBezTo>
                  <a:close/>
                  <a:moveTo>
                    <a:pt x="594866" y="363237"/>
                  </a:moveTo>
                  <a:cubicBezTo>
                    <a:pt x="596314" y="361811"/>
                    <a:pt x="598125" y="363593"/>
                    <a:pt x="597039" y="365018"/>
                  </a:cubicBezTo>
                  <a:cubicBezTo>
                    <a:pt x="594504" y="367869"/>
                    <a:pt x="591608" y="369651"/>
                    <a:pt x="588711" y="371789"/>
                  </a:cubicBezTo>
                  <a:cubicBezTo>
                    <a:pt x="585815" y="373928"/>
                    <a:pt x="582918" y="375709"/>
                    <a:pt x="580022" y="378204"/>
                  </a:cubicBezTo>
                  <a:cubicBezTo>
                    <a:pt x="579298" y="378917"/>
                    <a:pt x="577850" y="377848"/>
                    <a:pt x="578936" y="376778"/>
                  </a:cubicBezTo>
                  <a:cubicBezTo>
                    <a:pt x="581470" y="374284"/>
                    <a:pt x="584367" y="372146"/>
                    <a:pt x="586901" y="370007"/>
                  </a:cubicBezTo>
                  <a:cubicBezTo>
                    <a:pt x="589797" y="367869"/>
                    <a:pt x="592332" y="365018"/>
                    <a:pt x="594866" y="363237"/>
                  </a:cubicBezTo>
                  <a:close/>
                  <a:moveTo>
                    <a:pt x="602796" y="343480"/>
                  </a:moveTo>
                  <a:cubicBezTo>
                    <a:pt x="604973" y="342761"/>
                    <a:pt x="606062" y="345277"/>
                    <a:pt x="604610" y="346355"/>
                  </a:cubicBezTo>
                  <a:cubicBezTo>
                    <a:pt x="597716" y="351387"/>
                    <a:pt x="590822" y="356779"/>
                    <a:pt x="582839" y="360733"/>
                  </a:cubicBezTo>
                  <a:cubicBezTo>
                    <a:pt x="581750" y="361452"/>
                    <a:pt x="581025" y="359654"/>
                    <a:pt x="582113" y="358936"/>
                  </a:cubicBezTo>
                  <a:cubicBezTo>
                    <a:pt x="589733" y="354622"/>
                    <a:pt x="595176" y="347793"/>
                    <a:pt x="602796" y="343480"/>
                  </a:cubicBezTo>
                  <a:close/>
                  <a:moveTo>
                    <a:pt x="89742" y="339797"/>
                  </a:moveTo>
                  <a:cubicBezTo>
                    <a:pt x="89742" y="337998"/>
                    <a:pt x="92236" y="337998"/>
                    <a:pt x="92236" y="339797"/>
                  </a:cubicBezTo>
                  <a:cubicBezTo>
                    <a:pt x="90454" y="359226"/>
                    <a:pt x="84396" y="378296"/>
                    <a:pt x="83683" y="397725"/>
                  </a:cubicBezTo>
                  <a:cubicBezTo>
                    <a:pt x="83327" y="417154"/>
                    <a:pt x="82614" y="436583"/>
                    <a:pt x="81902" y="455653"/>
                  </a:cubicBezTo>
                  <a:cubicBezTo>
                    <a:pt x="80833" y="493432"/>
                    <a:pt x="81545" y="531931"/>
                    <a:pt x="92236" y="568630"/>
                  </a:cubicBezTo>
                  <a:cubicBezTo>
                    <a:pt x="93305" y="571149"/>
                    <a:pt x="88673" y="572588"/>
                    <a:pt x="87960" y="569710"/>
                  </a:cubicBezTo>
                  <a:cubicBezTo>
                    <a:pt x="76912" y="532650"/>
                    <a:pt x="76200" y="493792"/>
                    <a:pt x="77269" y="455653"/>
                  </a:cubicBezTo>
                  <a:cubicBezTo>
                    <a:pt x="77982" y="434784"/>
                    <a:pt x="77269" y="413196"/>
                    <a:pt x="79763" y="392688"/>
                  </a:cubicBezTo>
                  <a:cubicBezTo>
                    <a:pt x="81902" y="375058"/>
                    <a:pt x="87247" y="357427"/>
                    <a:pt x="89742" y="339797"/>
                  </a:cubicBezTo>
                  <a:close/>
                  <a:moveTo>
                    <a:pt x="612709" y="319318"/>
                  </a:moveTo>
                  <a:cubicBezTo>
                    <a:pt x="614510" y="318948"/>
                    <a:pt x="615590" y="321906"/>
                    <a:pt x="613789" y="322645"/>
                  </a:cubicBezTo>
                  <a:cubicBezTo>
                    <a:pt x="602988" y="328930"/>
                    <a:pt x="593627" y="336324"/>
                    <a:pt x="584265" y="344457"/>
                  </a:cubicBezTo>
                  <a:cubicBezTo>
                    <a:pt x="582825" y="345566"/>
                    <a:pt x="581025" y="343718"/>
                    <a:pt x="582105" y="342609"/>
                  </a:cubicBezTo>
                  <a:cubicBezTo>
                    <a:pt x="591466" y="334475"/>
                    <a:pt x="601188" y="323754"/>
                    <a:pt x="612709" y="319318"/>
                  </a:cubicBezTo>
                  <a:close/>
                  <a:moveTo>
                    <a:pt x="770370" y="312086"/>
                  </a:moveTo>
                  <a:cubicBezTo>
                    <a:pt x="770370" y="311011"/>
                    <a:pt x="772174" y="311011"/>
                    <a:pt x="772174" y="312086"/>
                  </a:cubicBezTo>
                  <a:cubicBezTo>
                    <a:pt x="772896" y="335378"/>
                    <a:pt x="774339" y="359028"/>
                    <a:pt x="771453" y="382319"/>
                  </a:cubicBezTo>
                  <a:cubicBezTo>
                    <a:pt x="768927" y="403461"/>
                    <a:pt x="760268" y="423528"/>
                    <a:pt x="755577" y="444669"/>
                  </a:cubicBezTo>
                  <a:cubicBezTo>
                    <a:pt x="755217" y="447178"/>
                    <a:pt x="750887" y="446103"/>
                    <a:pt x="751609" y="443594"/>
                  </a:cubicBezTo>
                  <a:cubicBezTo>
                    <a:pt x="755938" y="419586"/>
                    <a:pt x="766402" y="397011"/>
                    <a:pt x="768927" y="373003"/>
                  </a:cubicBezTo>
                  <a:cubicBezTo>
                    <a:pt x="770370" y="352578"/>
                    <a:pt x="770010" y="332153"/>
                    <a:pt x="770370" y="312086"/>
                  </a:cubicBezTo>
                  <a:close/>
                  <a:moveTo>
                    <a:pt x="613507" y="302566"/>
                  </a:moveTo>
                  <a:cubicBezTo>
                    <a:pt x="615339" y="301486"/>
                    <a:pt x="617170" y="304365"/>
                    <a:pt x="614972" y="305444"/>
                  </a:cubicBezTo>
                  <a:cubicBezTo>
                    <a:pt x="604715" y="311921"/>
                    <a:pt x="595923" y="319477"/>
                    <a:pt x="586764" y="327034"/>
                  </a:cubicBezTo>
                  <a:cubicBezTo>
                    <a:pt x="585665" y="328113"/>
                    <a:pt x="584200" y="326674"/>
                    <a:pt x="585299" y="325594"/>
                  </a:cubicBezTo>
                  <a:cubicBezTo>
                    <a:pt x="594457" y="317678"/>
                    <a:pt x="602883" y="308323"/>
                    <a:pt x="613507" y="302566"/>
                  </a:cubicBezTo>
                  <a:close/>
                  <a:moveTo>
                    <a:pt x="420169" y="287270"/>
                  </a:moveTo>
                  <a:cubicBezTo>
                    <a:pt x="386386" y="291776"/>
                    <a:pt x="353566" y="315466"/>
                    <a:pt x="336785" y="343003"/>
                  </a:cubicBezTo>
                  <a:cubicBezTo>
                    <a:pt x="312604" y="380799"/>
                    <a:pt x="291672" y="426875"/>
                    <a:pt x="294198" y="472591"/>
                  </a:cubicBezTo>
                  <a:cubicBezTo>
                    <a:pt x="295281" y="493109"/>
                    <a:pt x="296725" y="521546"/>
                    <a:pt x="308634" y="539184"/>
                  </a:cubicBezTo>
                  <a:cubicBezTo>
                    <a:pt x="319822" y="556103"/>
                    <a:pt x="340033" y="569421"/>
                    <a:pt x="358799" y="576981"/>
                  </a:cubicBezTo>
                  <a:cubicBezTo>
                    <a:pt x="385506" y="587420"/>
                    <a:pt x="410047" y="586700"/>
                    <a:pt x="429897" y="563662"/>
                  </a:cubicBezTo>
                  <a:cubicBezTo>
                    <a:pt x="442889" y="548543"/>
                    <a:pt x="454077" y="530905"/>
                    <a:pt x="463821" y="513627"/>
                  </a:cubicBezTo>
                  <a:cubicBezTo>
                    <a:pt x="483671" y="477270"/>
                    <a:pt x="495580" y="436234"/>
                    <a:pt x="499189" y="394838"/>
                  </a:cubicBezTo>
                  <a:cubicBezTo>
                    <a:pt x="498828" y="374320"/>
                    <a:pt x="498467" y="353802"/>
                    <a:pt x="496663" y="333284"/>
                  </a:cubicBezTo>
                  <a:cubicBezTo>
                    <a:pt x="494498" y="326805"/>
                    <a:pt x="491249" y="321045"/>
                    <a:pt x="486558" y="315646"/>
                  </a:cubicBezTo>
                  <a:cubicBezTo>
                    <a:pt x="477896" y="305567"/>
                    <a:pt x="466708" y="295848"/>
                    <a:pt x="454438" y="289728"/>
                  </a:cubicBezTo>
                  <a:cubicBezTo>
                    <a:pt x="454077" y="289728"/>
                    <a:pt x="454077" y="289728"/>
                    <a:pt x="453716" y="289728"/>
                  </a:cubicBezTo>
                  <a:cubicBezTo>
                    <a:pt x="442799" y="286399"/>
                    <a:pt x="431430" y="285769"/>
                    <a:pt x="420169" y="287270"/>
                  </a:cubicBezTo>
                  <a:close/>
                  <a:moveTo>
                    <a:pt x="624736" y="278753"/>
                  </a:moveTo>
                  <a:cubicBezTo>
                    <a:pt x="626515" y="277673"/>
                    <a:pt x="628294" y="280193"/>
                    <a:pt x="626871" y="281274"/>
                  </a:cubicBezTo>
                  <a:cubicBezTo>
                    <a:pt x="614061" y="290995"/>
                    <a:pt x="601963" y="301076"/>
                    <a:pt x="589865" y="311518"/>
                  </a:cubicBezTo>
                  <a:cubicBezTo>
                    <a:pt x="588798" y="312238"/>
                    <a:pt x="587375" y="310798"/>
                    <a:pt x="588442" y="309718"/>
                  </a:cubicBezTo>
                  <a:cubicBezTo>
                    <a:pt x="599473" y="299636"/>
                    <a:pt x="610859" y="285234"/>
                    <a:pt x="624736" y="278753"/>
                  </a:cubicBezTo>
                  <a:close/>
                  <a:moveTo>
                    <a:pt x="437114" y="266780"/>
                  </a:moveTo>
                  <a:cubicBezTo>
                    <a:pt x="456783" y="267410"/>
                    <a:pt x="476092" y="273890"/>
                    <a:pt x="494858" y="287568"/>
                  </a:cubicBezTo>
                  <a:cubicBezTo>
                    <a:pt x="517595" y="304127"/>
                    <a:pt x="520843" y="332924"/>
                    <a:pt x="520121" y="361361"/>
                  </a:cubicBezTo>
                  <a:cubicBezTo>
                    <a:pt x="521926" y="386919"/>
                    <a:pt x="517595" y="414276"/>
                    <a:pt x="512903" y="437314"/>
                  </a:cubicBezTo>
                  <a:cubicBezTo>
                    <a:pt x="503881" y="481590"/>
                    <a:pt x="484392" y="522266"/>
                    <a:pt x="456603" y="558622"/>
                  </a:cubicBezTo>
                  <a:cubicBezTo>
                    <a:pt x="445054" y="573381"/>
                    <a:pt x="431701" y="589580"/>
                    <a:pt x="413295" y="596419"/>
                  </a:cubicBezTo>
                  <a:cubicBezTo>
                    <a:pt x="393807" y="604338"/>
                    <a:pt x="373235" y="602178"/>
                    <a:pt x="353747" y="594979"/>
                  </a:cubicBezTo>
                  <a:cubicBezTo>
                    <a:pt x="334980" y="587780"/>
                    <a:pt x="316574" y="578061"/>
                    <a:pt x="302499" y="563302"/>
                  </a:cubicBezTo>
                  <a:cubicBezTo>
                    <a:pt x="288424" y="548183"/>
                    <a:pt x="281928" y="530545"/>
                    <a:pt x="278319" y="510387"/>
                  </a:cubicBezTo>
                  <a:cubicBezTo>
                    <a:pt x="274349" y="487709"/>
                    <a:pt x="271462" y="462872"/>
                    <a:pt x="275071" y="440194"/>
                  </a:cubicBezTo>
                  <a:cubicBezTo>
                    <a:pt x="279041" y="417516"/>
                    <a:pt x="287702" y="396638"/>
                    <a:pt x="297086" y="376120"/>
                  </a:cubicBezTo>
                  <a:cubicBezTo>
                    <a:pt x="315131" y="336164"/>
                    <a:pt x="336424" y="300167"/>
                    <a:pt x="377205" y="281089"/>
                  </a:cubicBezTo>
                  <a:cubicBezTo>
                    <a:pt x="397416" y="271370"/>
                    <a:pt x="417445" y="266150"/>
                    <a:pt x="437114" y="266780"/>
                  </a:cubicBezTo>
                  <a:close/>
                  <a:moveTo>
                    <a:pt x="446909" y="257864"/>
                  </a:moveTo>
                  <a:cubicBezTo>
                    <a:pt x="462092" y="259922"/>
                    <a:pt x="477011" y="265009"/>
                    <a:pt x="490823" y="273488"/>
                  </a:cubicBezTo>
                  <a:cubicBezTo>
                    <a:pt x="493351" y="274916"/>
                    <a:pt x="490823" y="279200"/>
                    <a:pt x="488295" y="277415"/>
                  </a:cubicBezTo>
                  <a:cubicBezTo>
                    <a:pt x="433046" y="243143"/>
                    <a:pt x="366964" y="266348"/>
                    <a:pt x="327964" y="312758"/>
                  </a:cubicBezTo>
                  <a:cubicBezTo>
                    <a:pt x="326881" y="313829"/>
                    <a:pt x="325437" y="312401"/>
                    <a:pt x="325798" y="311330"/>
                  </a:cubicBezTo>
                  <a:cubicBezTo>
                    <a:pt x="353423" y="272774"/>
                    <a:pt x="401359" y="251689"/>
                    <a:pt x="446909" y="257864"/>
                  </a:cubicBezTo>
                  <a:close/>
                  <a:moveTo>
                    <a:pt x="635752" y="250191"/>
                  </a:moveTo>
                  <a:cubicBezTo>
                    <a:pt x="637939" y="249098"/>
                    <a:pt x="639397" y="252377"/>
                    <a:pt x="637575" y="253470"/>
                  </a:cubicBezTo>
                  <a:cubicBezTo>
                    <a:pt x="621171" y="264765"/>
                    <a:pt x="606954" y="277881"/>
                    <a:pt x="593466" y="292091"/>
                  </a:cubicBezTo>
                  <a:cubicBezTo>
                    <a:pt x="592372" y="293184"/>
                    <a:pt x="590550" y="291362"/>
                    <a:pt x="591643" y="290269"/>
                  </a:cubicBezTo>
                  <a:cubicBezTo>
                    <a:pt x="605131" y="276060"/>
                    <a:pt x="619348" y="261121"/>
                    <a:pt x="635752" y="250191"/>
                  </a:cubicBezTo>
                  <a:close/>
                  <a:moveTo>
                    <a:pt x="442566" y="246315"/>
                  </a:moveTo>
                  <a:cubicBezTo>
                    <a:pt x="453457" y="247323"/>
                    <a:pt x="464240" y="250411"/>
                    <a:pt x="474595" y="256140"/>
                  </a:cubicBezTo>
                  <a:cubicBezTo>
                    <a:pt x="477477" y="257573"/>
                    <a:pt x="474955" y="261512"/>
                    <a:pt x="472074" y="259721"/>
                  </a:cubicBezTo>
                  <a:cubicBezTo>
                    <a:pt x="432093" y="238594"/>
                    <a:pt x="385989" y="256140"/>
                    <a:pt x="351411" y="279774"/>
                  </a:cubicBezTo>
                  <a:cubicBezTo>
                    <a:pt x="350330" y="280490"/>
                    <a:pt x="349250" y="279058"/>
                    <a:pt x="350330" y="278341"/>
                  </a:cubicBezTo>
                  <a:cubicBezTo>
                    <a:pt x="376264" y="259005"/>
                    <a:pt x="409896" y="243294"/>
                    <a:pt x="442566" y="246315"/>
                  </a:cubicBezTo>
                  <a:close/>
                  <a:moveTo>
                    <a:pt x="410332" y="240078"/>
                  </a:moveTo>
                  <a:cubicBezTo>
                    <a:pt x="422153" y="237192"/>
                    <a:pt x="434421" y="236831"/>
                    <a:pt x="444809" y="240439"/>
                  </a:cubicBezTo>
                  <a:cubicBezTo>
                    <a:pt x="447317" y="241522"/>
                    <a:pt x="446242" y="245490"/>
                    <a:pt x="443734" y="244408"/>
                  </a:cubicBezTo>
                  <a:cubicBezTo>
                    <a:pt x="423317" y="238274"/>
                    <a:pt x="397168" y="244408"/>
                    <a:pt x="379616" y="256314"/>
                  </a:cubicBezTo>
                  <a:cubicBezTo>
                    <a:pt x="378899" y="256675"/>
                    <a:pt x="377825" y="255232"/>
                    <a:pt x="378541" y="254871"/>
                  </a:cubicBezTo>
                  <a:cubicBezTo>
                    <a:pt x="387138" y="248377"/>
                    <a:pt x="398511" y="242965"/>
                    <a:pt x="410332" y="240078"/>
                  </a:cubicBezTo>
                  <a:close/>
                  <a:moveTo>
                    <a:pt x="638631" y="232728"/>
                  </a:moveTo>
                  <a:cubicBezTo>
                    <a:pt x="640066" y="231636"/>
                    <a:pt x="642578" y="233821"/>
                    <a:pt x="641143" y="235641"/>
                  </a:cubicBezTo>
                  <a:cubicBezTo>
                    <a:pt x="626790" y="249477"/>
                    <a:pt x="608491" y="258580"/>
                    <a:pt x="592703" y="270231"/>
                  </a:cubicBezTo>
                  <a:cubicBezTo>
                    <a:pt x="591626" y="270959"/>
                    <a:pt x="590550" y="269138"/>
                    <a:pt x="591626" y="268410"/>
                  </a:cubicBezTo>
                  <a:cubicBezTo>
                    <a:pt x="607414" y="256759"/>
                    <a:pt x="623561" y="245836"/>
                    <a:pt x="638631" y="232728"/>
                  </a:cubicBezTo>
                  <a:close/>
                  <a:moveTo>
                    <a:pt x="611174" y="189183"/>
                  </a:moveTo>
                  <a:cubicBezTo>
                    <a:pt x="627216" y="189183"/>
                    <a:pt x="643167" y="190138"/>
                    <a:pt x="658761" y="193089"/>
                  </a:cubicBezTo>
                  <a:cubicBezTo>
                    <a:pt x="661628" y="193437"/>
                    <a:pt x="660194" y="197951"/>
                    <a:pt x="657327" y="197256"/>
                  </a:cubicBezTo>
                  <a:cubicBezTo>
                    <a:pt x="626140" y="192048"/>
                    <a:pt x="594954" y="194478"/>
                    <a:pt x="563050" y="193089"/>
                  </a:cubicBezTo>
                  <a:cubicBezTo>
                    <a:pt x="561975" y="193089"/>
                    <a:pt x="561975" y="191006"/>
                    <a:pt x="563050" y="191006"/>
                  </a:cubicBezTo>
                  <a:cubicBezTo>
                    <a:pt x="579002" y="190138"/>
                    <a:pt x="595133" y="189183"/>
                    <a:pt x="611174" y="189183"/>
                  </a:cubicBezTo>
                  <a:close/>
                  <a:moveTo>
                    <a:pt x="656813" y="183151"/>
                  </a:moveTo>
                  <a:cubicBezTo>
                    <a:pt x="660041" y="183812"/>
                    <a:pt x="660041" y="188442"/>
                    <a:pt x="656813" y="188112"/>
                  </a:cubicBezTo>
                  <a:cubicBezTo>
                    <a:pt x="633496" y="185135"/>
                    <a:pt x="610179" y="186458"/>
                    <a:pt x="586863" y="185135"/>
                  </a:cubicBezTo>
                  <a:cubicBezTo>
                    <a:pt x="585787" y="185135"/>
                    <a:pt x="585787" y="183812"/>
                    <a:pt x="586863" y="183812"/>
                  </a:cubicBezTo>
                  <a:cubicBezTo>
                    <a:pt x="610179" y="182159"/>
                    <a:pt x="633855" y="180836"/>
                    <a:pt x="656813" y="183151"/>
                  </a:cubicBezTo>
                  <a:close/>
                  <a:moveTo>
                    <a:pt x="420899" y="164785"/>
                  </a:moveTo>
                  <a:cubicBezTo>
                    <a:pt x="434082" y="166491"/>
                    <a:pt x="447276" y="170194"/>
                    <a:pt x="460313" y="176172"/>
                  </a:cubicBezTo>
                  <a:cubicBezTo>
                    <a:pt x="463190" y="177599"/>
                    <a:pt x="460673" y="181525"/>
                    <a:pt x="458155" y="180097"/>
                  </a:cubicBezTo>
                  <a:cubicBezTo>
                    <a:pt x="431182" y="167964"/>
                    <a:pt x="402051" y="163681"/>
                    <a:pt x="373280" y="170462"/>
                  </a:cubicBezTo>
                  <a:cubicBezTo>
                    <a:pt x="349903" y="176172"/>
                    <a:pt x="329404" y="186521"/>
                    <a:pt x="308185" y="197227"/>
                  </a:cubicBezTo>
                  <a:cubicBezTo>
                    <a:pt x="307106" y="197941"/>
                    <a:pt x="306387" y="196157"/>
                    <a:pt x="307106" y="195800"/>
                  </a:cubicBezTo>
                  <a:cubicBezTo>
                    <a:pt x="341901" y="172514"/>
                    <a:pt x="381350" y="159666"/>
                    <a:pt x="420899" y="164785"/>
                  </a:cubicBezTo>
                  <a:close/>
                  <a:moveTo>
                    <a:pt x="256931" y="85424"/>
                  </a:moveTo>
                  <a:cubicBezTo>
                    <a:pt x="259434" y="83998"/>
                    <a:pt x="261579" y="87564"/>
                    <a:pt x="259076" y="88991"/>
                  </a:cubicBezTo>
                  <a:cubicBezTo>
                    <a:pt x="233333" y="101829"/>
                    <a:pt x="206875" y="112171"/>
                    <a:pt x="185422" y="131785"/>
                  </a:cubicBezTo>
                  <a:cubicBezTo>
                    <a:pt x="183992" y="132854"/>
                    <a:pt x="182562" y="131071"/>
                    <a:pt x="183634" y="130001"/>
                  </a:cubicBezTo>
                  <a:cubicBezTo>
                    <a:pt x="204372" y="109318"/>
                    <a:pt x="231188" y="97906"/>
                    <a:pt x="256931" y="85424"/>
                  </a:cubicBezTo>
                  <a:close/>
                  <a:moveTo>
                    <a:pt x="289728" y="59319"/>
                  </a:moveTo>
                  <a:cubicBezTo>
                    <a:pt x="292247" y="58598"/>
                    <a:pt x="293327" y="62924"/>
                    <a:pt x="290808" y="63645"/>
                  </a:cubicBezTo>
                  <a:cubicBezTo>
                    <a:pt x="261297" y="69413"/>
                    <a:pt x="236465" y="87439"/>
                    <a:pt x="210553" y="101499"/>
                  </a:cubicBezTo>
                  <a:cubicBezTo>
                    <a:pt x="189320" y="113035"/>
                    <a:pt x="165927" y="125292"/>
                    <a:pt x="153691" y="146923"/>
                  </a:cubicBezTo>
                  <a:cubicBezTo>
                    <a:pt x="152971" y="148726"/>
                    <a:pt x="150812" y="147283"/>
                    <a:pt x="151532" y="145841"/>
                  </a:cubicBezTo>
                  <a:cubicBezTo>
                    <a:pt x="163048" y="123129"/>
                    <a:pt x="187160" y="110151"/>
                    <a:pt x="208754" y="98254"/>
                  </a:cubicBezTo>
                  <a:cubicBezTo>
                    <a:pt x="235025" y="83834"/>
                    <a:pt x="259857" y="65448"/>
                    <a:pt x="289728" y="59319"/>
                  </a:cubicBezTo>
                  <a:close/>
                  <a:moveTo>
                    <a:pt x="717760" y="55783"/>
                  </a:moveTo>
                  <a:cubicBezTo>
                    <a:pt x="727108" y="59738"/>
                    <a:pt x="733220" y="66569"/>
                    <a:pt x="740770" y="73400"/>
                  </a:cubicBezTo>
                  <a:cubicBezTo>
                    <a:pt x="751197" y="83108"/>
                    <a:pt x="762702" y="91737"/>
                    <a:pt x="773848" y="101085"/>
                  </a:cubicBezTo>
                  <a:cubicBezTo>
                    <a:pt x="792184" y="115826"/>
                    <a:pt x="803690" y="134522"/>
                    <a:pt x="816993" y="153577"/>
                  </a:cubicBezTo>
                  <a:cubicBezTo>
                    <a:pt x="818790" y="156094"/>
                    <a:pt x="814836" y="158251"/>
                    <a:pt x="813397" y="155735"/>
                  </a:cubicBezTo>
                  <a:cubicBezTo>
                    <a:pt x="800094" y="137039"/>
                    <a:pt x="788949" y="118343"/>
                    <a:pt x="770972" y="103961"/>
                  </a:cubicBezTo>
                  <a:cubicBezTo>
                    <a:pt x="760905" y="95692"/>
                    <a:pt x="750478" y="87782"/>
                    <a:pt x="741130" y="78434"/>
                  </a:cubicBezTo>
                  <a:cubicBezTo>
                    <a:pt x="733579" y="70524"/>
                    <a:pt x="726748" y="61895"/>
                    <a:pt x="716681" y="57580"/>
                  </a:cubicBezTo>
                  <a:cubicBezTo>
                    <a:pt x="715962" y="57221"/>
                    <a:pt x="716322" y="55423"/>
                    <a:pt x="717760" y="55783"/>
                  </a:cubicBezTo>
                  <a:close/>
                  <a:moveTo>
                    <a:pt x="315989" y="43803"/>
                  </a:moveTo>
                  <a:cubicBezTo>
                    <a:pt x="318512" y="42723"/>
                    <a:pt x="320314" y="46683"/>
                    <a:pt x="317792" y="47763"/>
                  </a:cubicBezTo>
                  <a:cubicBezTo>
                    <a:pt x="301213" y="55323"/>
                    <a:pt x="282832" y="58203"/>
                    <a:pt x="265893" y="64324"/>
                  </a:cubicBezTo>
                  <a:cubicBezTo>
                    <a:pt x="246792" y="71164"/>
                    <a:pt x="228411" y="79084"/>
                    <a:pt x="211472" y="89524"/>
                  </a:cubicBezTo>
                  <a:cubicBezTo>
                    <a:pt x="177233" y="109325"/>
                    <a:pt x="137949" y="134885"/>
                    <a:pt x="122452" y="173406"/>
                  </a:cubicBezTo>
                  <a:cubicBezTo>
                    <a:pt x="122091" y="174126"/>
                    <a:pt x="120650" y="173766"/>
                    <a:pt x="121010" y="172686"/>
                  </a:cubicBezTo>
                  <a:cubicBezTo>
                    <a:pt x="133985" y="136325"/>
                    <a:pt x="169304" y="110405"/>
                    <a:pt x="201020" y="90964"/>
                  </a:cubicBezTo>
                  <a:cubicBezTo>
                    <a:pt x="218680" y="80164"/>
                    <a:pt x="236700" y="70804"/>
                    <a:pt x="255802" y="63604"/>
                  </a:cubicBezTo>
                  <a:cubicBezTo>
                    <a:pt x="275624" y="55683"/>
                    <a:pt x="296528" y="51363"/>
                    <a:pt x="315989" y="43803"/>
                  </a:cubicBezTo>
                  <a:close/>
                  <a:moveTo>
                    <a:pt x="661845" y="38685"/>
                  </a:moveTo>
                  <a:cubicBezTo>
                    <a:pt x="699793" y="48815"/>
                    <a:pt x="729790" y="74865"/>
                    <a:pt x="757980" y="100915"/>
                  </a:cubicBezTo>
                  <a:cubicBezTo>
                    <a:pt x="772798" y="114663"/>
                    <a:pt x="784725" y="129497"/>
                    <a:pt x="796290" y="146140"/>
                  </a:cubicBezTo>
                  <a:cubicBezTo>
                    <a:pt x="806409" y="160612"/>
                    <a:pt x="820865" y="172552"/>
                    <a:pt x="828816" y="188471"/>
                  </a:cubicBezTo>
                  <a:cubicBezTo>
                    <a:pt x="829901" y="191003"/>
                    <a:pt x="826287" y="193174"/>
                    <a:pt x="825202" y="190642"/>
                  </a:cubicBezTo>
                  <a:cubicBezTo>
                    <a:pt x="816528" y="175084"/>
                    <a:pt x="802795" y="163145"/>
                    <a:pt x="792314" y="148311"/>
                  </a:cubicBezTo>
                  <a:cubicBezTo>
                    <a:pt x="781110" y="132030"/>
                    <a:pt x="769184" y="117558"/>
                    <a:pt x="754728" y="104171"/>
                  </a:cubicBezTo>
                  <a:cubicBezTo>
                    <a:pt x="726899" y="77759"/>
                    <a:pt x="698348" y="52795"/>
                    <a:pt x="661484" y="39770"/>
                  </a:cubicBezTo>
                  <a:cubicBezTo>
                    <a:pt x="660400" y="39770"/>
                    <a:pt x="660761" y="37961"/>
                    <a:pt x="661845" y="38685"/>
                  </a:cubicBezTo>
                  <a:close/>
                  <a:moveTo>
                    <a:pt x="414917" y="21675"/>
                  </a:moveTo>
                  <a:cubicBezTo>
                    <a:pt x="364537" y="23836"/>
                    <a:pt x="318475" y="34637"/>
                    <a:pt x="271333" y="52639"/>
                  </a:cubicBezTo>
                  <a:cubicBezTo>
                    <a:pt x="228150" y="69561"/>
                    <a:pt x="184607" y="90083"/>
                    <a:pt x="150061" y="122126"/>
                  </a:cubicBezTo>
                  <a:cubicBezTo>
                    <a:pt x="114075" y="155610"/>
                    <a:pt x="94283" y="195934"/>
                    <a:pt x="77369" y="241659"/>
                  </a:cubicBezTo>
                  <a:cubicBezTo>
                    <a:pt x="61536" y="285224"/>
                    <a:pt x="42463" y="328068"/>
                    <a:pt x="32387" y="373793"/>
                  </a:cubicBezTo>
                  <a:cubicBezTo>
                    <a:pt x="22311" y="422038"/>
                    <a:pt x="17993" y="472804"/>
                    <a:pt x="26989" y="521409"/>
                  </a:cubicBezTo>
                  <a:cubicBezTo>
                    <a:pt x="34906" y="564973"/>
                    <a:pt x="52179" y="607098"/>
                    <a:pt x="72331" y="646702"/>
                  </a:cubicBezTo>
                  <a:cubicBezTo>
                    <a:pt x="91404" y="684506"/>
                    <a:pt x="113715" y="721230"/>
                    <a:pt x="143943" y="751113"/>
                  </a:cubicBezTo>
                  <a:cubicBezTo>
                    <a:pt x="176690" y="783157"/>
                    <a:pt x="218434" y="804759"/>
                    <a:pt x="260897" y="822761"/>
                  </a:cubicBezTo>
                  <a:cubicBezTo>
                    <a:pt x="307319" y="842203"/>
                    <a:pt x="357340" y="854084"/>
                    <a:pt x="407720" y="858765"/>
                  </a:cubicBezTo>
                  <a:cubicBezTo>
                    <a:pt x="494446" y="866326"/>
                    <a:pt x="583691" y="856965"/>
                    <a:pt x="665379" y="825641"/>
                  </a:cubicBezTo>
                  <a:cubicBezTo>
                    <a:pt x="721517" y="804309"/>
                    <a:pt x="781299" y="770218"/>
                    <a:pt x="822407" y="722608"/>
                  </a:cubicBezTo>
                  <a:lnTo>
                    <a:pt x="840314" y="695192"/>
                  </a:lnTo>
                  <a:lnTo>
                    <a:pt x="836978" y="693985"/>
                  </a:lnTo>
                  <a:cubicBezTo>
                    <a:pt x="838444" y="687055"/>
                    <a:pt x="841741" y="680855"/>
                    <a:pt x="841375" y="673561"/>
                  </a:cubicBezTo>
                  <a:cubicBezTo>
                    <a:pt x="841375" y="671373"/>
                    <a:pt x="844672" y="671373"/>
                    <a:pt x="845038" y="673561"/>
                  </a:cubicBezTo>
                  <a:lnTo>
                    <a:pt x="841345" y="693612"/>
                  </a:lnTo>
                  <a:lnTo>
                    <a:pt x="856464" y="670465"/>
                  </a:lnTo>
                  <a:cubicBezTo>
                    <a:pt x="832713" y="661464"/>
                    <a:pt x="806444" y="665424"/>
                    <a:pt x="781254" y="666144"/>
                  </a:cubicBezTo>
                  <a:cubicBezTo>
                    <a:pt x="780534" y="667224"/>
                    <a:pt x="780174" y="668304"/>
                    <a:pt x="779095" y="669385"/>
                  </a:cubicBezTo>
                  <a:cubicBezTo>
                    <a:pt x="763980" y="688467"/>
                    <a:pt x="739870" y="702868"/>
                    <a:pt x="720437" y="716910"/>
                  </a:cubicBezTo>
                  <a:cubicBezTo>
                    <a:pt x="699206" y="732031"/>
                    <a:pt x="678334" y="743552"/>
                    <a:pt x="654223" y="752193"/>
                  </a:cubicBezTo>
                  <a:cubicBezTo>
                    <a:pt x="607442" y="769115"/>
                    <a:pt x="565698" y="791438"/>
                    <a:pt x="515318" y="797198"/>
                  </a:cubicBezTo>
                  <a:cubicBezTo>
                    <a:pt x="420675" y="807279"/>
                    <a:pt x="325312" y="794678"/>
                    <a:pt x="242905" y="744993"/>
                  </a:cubicBezTo>
                  <a:cubicBezTo>
                    <a:pt x="205479" y="722670"/>
                    <a:pt x="170933" y="695667"/>
                    <a:pt x="145743" y="659664"/>
                  </a:cubicBezTo>
                  <a:cubicBezTo>
                    <a:pt x="120912" y="624740"/>
                    <a:pt x="103999" y="583695"/>
                    <a:pt x="97522" y="541211"/>
                  </a:cubicBezTo>
                  <a:cubicBezTo>
                    <a:pt x="83487" y="454082"/>
                    <a:pt x="86366" y="355431"/>
                    <a:pt x="129189" y="275863"/>
                  </a:cubicBezTo>
                  <a:cubicBezTo>
                    <a:pt x="140345" y="255340"/>
                    <a:pt x="148621" y="232658"/>
                    <a:pt x="164095" y="214656"/>
                  </a:cubicBezTo>
                  <a:cubicBezTo>
                    <a:pt x="178850" y="196654"/>
                    <a:pt x="196123" y="180812"/>
                    <a:pt x="214476" y="166051"/>
                  </a:cubicBezTo>
                  <a:cubicBezTo>
                    <a:pt x="250102" y="137608"/>
                    <a:pt x="287887" y="109525"/>
                    <a:pt x="331430" y="94763"/>
                  </a:cubicBezTo>
                  <a:cubicBezTo>
                    <a:pt x="376412" y="79642"/>
                    <a:pt x="426433" y="81802"/>
                    <a:pt x="472854" y="85042"/>
                  </a:cubicBezTo>
                  <a:cubicBezTo>
                    <a:pt x="518556" y="87923"/>
                    <a:pt x="567857" y="91883"/>
                    <a:pt x="610320" y="110245"/>
                  </a:cubicBezTo>
                  <a:cubicBezTo>
                    <a:pt x="649185" y="127167"/>
                    <a:pt x="690929" y="150569"/>
                    <a:pt x="717559" y="184413"/>
                  </a:cubicBezTo>
                  <a:cubicBezTo>
                    <a:pt x="742389" y="216456"/>
                    <a:pt x="757503" y="254620"/>
                    <a:pt x="762541" y="294585"/>
                  </a:cubicBezTo>
                  <a:cubicBezTo>
                    <a:pt x="767939" y="338149"/>
                    <a:pt x="765420" y="383154"/>
                    <a:pt x="753185" y="425639"/>
                  </a:cubicBezTo>
                  <a:cubicBezTo>
                    <a:pt x="740590" y="467043"/>
                    <a:pt x="722237" y="510968"/>
                    <a:pt x="693808" y="544451"/>
                  </a:cubicBezTo>
                  <a:cubicBezTo>
                    <a:pt x="674735" y="567134"/>
                    <a:pt x="638389" y="597737"/>
                    <a:pt x="605642" y="590176"/>
                  </a:cubicBezTo>
                  <a:cubicBezTo>
                    <a:pt x="568577" y="581895"/>
                    <a:pt x="580452" y="540491"/>
                    <a:pt x="584411" y="513848"/>
                  </a:cubicBezTo>
                  <a:cubicBezTo>
                    <a:pt x="592327" y="462723"/>
                    <a:pt x="601324" y="411237"/>
                    <a:pt x="612120" y="360472"/>
                  </a:cubicBezTo>
                  <a:cubicBezTo>
                    <a:pt x="622556" y="312947"/>
                    <a:pt x="640908" y="267582"/>
                    <a:pt x="651344" y="220057"/>
                  </a:cubicBezTo>
                  <a:cubicBezTo>
                    <a:pt x="630473" y="217536"/>
                    <a:pt x="610680" y="218256"/>
                    <a:pt x="589808" y="217896"/>
                  </a:cubicBezTo>
                  <a:cubicBezTo>
                    <a:pt x="575054" y="217536"/>
                    <a:pt x="559940" y="216816"/>
                    <a:pt x="546625" y="211416"/>
                  </a:cubicBezTo>
                  <a:cubicBezTo>
                    <a:pt x="543387" y="226537"/>
                    <a:pt x="539428" y="241299"/>
                    <a:pt x="538709" y="256781"/>
                  </a:cubicBezTo>
                  <a:cubicBezTo>
                    <a:pt x="538349" y="263261"/>
                    <a:pt x="529352" y="263261"/>
                    <a:pt x="528273" y="257501"/>
                  </a:cubicBezTo>
                  <a:cubicBezTo>
                    <a:pt x="527193" y="257141"/>
                    <a:pt x="526473" y="256421"/>
                    <a:pt x="525394" y="255340"/>
                  </a:cubicBezTo>
                  <a:cubicBezTo>
                    <a:pt x="504162" y="225817"/>
                    <a:pt x="471775" y="204215"/>
                    <a:pt x="435789" y="197734"/>
                  </a:cubicBezTo>
                  <a:cubicBezTo>
                    <a:pt x="397644" y="190534"/>
                    <a:pt x="362738" y="198454"/>
                    <a:pt x="328551" y="215376"/>
                  </a:cubicBezTo>
                  <a:cubicBezTo>
                    <a:pt x="294724" y="232298"/>
                    <a:pt x="261257" y="254980"/>
                    <a:pt x="241465" y="288464"/>
                  </a:cubicBezTo>
                  <a:cubicBezTo>
                    <a:pt x="221313" y="322668"/>
                    <a:pt x="209438" y="363712"/>
                    <a:pt x="202240" y="402956"/>
                  </a:cubicBezTo>
                  <a:cubicBezTo>
                    <a:pt x="188206" y="476764"/>
                    <a:pt x="178490" y="582255"/>
                    <a:pt x="243624" y="635901"/>
                  </a:cubicBezTo>
                  <a:cubicBezTo>
                    <a:pt x="275652" y="661824"/>
                    <a:pt x="317035" y="676945"/>
                    <a:pt x="358419" y="674065"/>
                  </a:cubicBezTo>
                  <a:cubicBezTo>
                    <a:pt x="400163" y="671545"/>
                    <a:pt x="435429" y="638421"/>
                    <a:pt x="465297" y="611778"/>
                  </a:cubicBezTo>
                  <a:cubicBezTo>
                    <a:pt x="476093" y="602417"/>
                    <a:pt x="491927" y="618259"/>
                    <a:pt x="480771" y="627980"/>
                  </a:cubicBezTo>
                  <a:cubicBezTo>
                    <a:pt x="480052" y="628700"/>
                    <a:pt x="479692" y="629060"/>
                    <a:pt x="478972" y="629780"/>
                  </a:cubicBezTo>
                  <a:cubicBezTo>
                    <a:pt x="519996" y="718350"/>
                    <a:pt x="649545" y="645982"/>
                    <a:pt x="705323" y="605658"/>
                  </a:cubicBezTo>
                  <a:cubicBezTo>
                    <a:pt x="731593" y="586576"/>
                    <a:pt x="758223" y="564613"/>
                    <a:pt x="776935" y="538331"/>
                  </a:cubicBezTo>
                  <a:cubicBezTo>
                    <a:pt x="801766" y="504487"/>
                    <a:pt x="807523" y="467403"/>
                    <a:pt x="815080" y="427079"/>
                  </a:cubicBezTo>
                  <a:cubicBezTo>
                    <a:pt x="822278" y="389275"/>
                    <a:pt x="831274" y="350751"/>
                    <a:pt x="829835" y="311866"/>
                  </a:cubicBezTo>
                  <a:cubicBezTo>
                    <a:pt x="828035" y="269382"/>
                    <a:pt x="810762" y="235898"/>
                    <a:pt x="789530" y="200255"/>
                  </a:cubicBezTo>
                  <a:cubicBezTo>
                    <a:pt x="763980" y="157050"/>
                    <a:pt x="736631" y="118886"/>
                    <a:pt x="693448" y="91883"/>
                  </a:cubicBezTo>
                  <a:cubicBezTo>
                    <a:pt x="653504" y="66680"/>
                    <a:pt x="608521" y="47598"/>
                    <a:pt x="562819" y="34637"/>
                  </a:cubicBezTo>
                  <a:cubicBezTo>
                    <a:pt x="514598" y="21315"/>
                    <a:pt x="464578" y="19875"/>
                    <a:pt x="414917" y="21675"/>
                  </a:cubicBezTo>
                  <a:close/>
                  <a:moveTo>
                    <a:pt x="469661" y="253"/>
                  </a:moveTo>
                  <a:cubicBezTo>
                    <a:pt x="493906" y="973"/>
                    <a:pt x="518017" y="3314"/>
                    <a:pt x="541228" y="8354"/>
                  </a:cubicBezTo>
                  <a:cubicBezTo>
                    <a:pt x="586210" y="17715"/>
                    <a:pt x="630473" y="34637"/>
                    <a:pt x="671137" y="55519"/>
                  </a:cubicBezTo>
                  <a:cubicBezTo>
                    <a:pt x="709641" y="75321"/>
                    <a:pt x="745987" y="100524"/>
                    <a:pt x="771537" y="135808"/>
                  </a:cubicBezTo>
                  <a:cubicBezTo>
                    <a:pt x="786651" y="156330"/>
                    <a:pt x="800686" y="177932"/>
                    <a:pt x="813281" y="200615"/>
                  </a:cubicBezTo>
                  <a:cubicBezTo>
                    <a:pt x="824077" y="219697"/>
                    <a:pt x="836312" y="239139"/>
                    <a:pt x="842070" y="260381"/>
                  </a:cubicBezTo>
                  <a:cubicBezTo>
                    <a:pt x="854665" y="304306"/>
                    <a:pt x="849987" y="349670"/>
                    <a:pt x="842070" y="393955"/>
                  </a:cubicBezTo>
                  <a:cubicBezTo>
                    <a:pt x="833793" y="438600"/>
                    <a:pt x="830554" y="490445"/>
                    <a:pt x="806804" y="530410"/>
                  </a:cubicBezTo>
                  <a:cubicBezTo>
                    <a:pt x="785932" y="564973"/>
                    <a:pt x="756063" y="592336"/>
                    <a:pt x="724036" y="616099"/>
                  </a:cubicBezTo>
                  <a:cubicBezTo>
                    <a:pt x="667898" y="658943"/>
                    <a:pt x="496965" y="747513"/>
                    <a:pt x="469975" y="637701"/>
                  </a:cubicBezTo>
                  <a:cubicBezTo>
                    <a:pt x="456661" y="648862"/>
                    <a:pt x="443346" y="659664"/>
                    <a:pt x="428952" y="669025"/>
                  </a:cubicBezTo>
                  <a:cubicBezTo>
                    <a:pt x="409519" y="681266"/>
                    <a:pt x="392966" y="693147"/>
                    <a:pt x="369935" y="695667"/>
                  </a:cubicBezTo>
                  <a:cubicBezTo>
                    <a:pt x="347983" y="697828"/>
                    <a:pt x="324592" y="697468"/>
                    <a:pt x="303361" y="690987"/>
                  </a:cubicBezTo>
                  <a:cubicBezTo>
                    <a:pt x="265935" y="679826"/>
                    <a:pt x="229230" y="659303"/>
                    <a:pt x="205839" y="626900"/>
                  </a:cubicBezTo>
                  <a:cubicBezTo>
                    <a:pt x="154739" y="556333"/>
                    <a:pt x="168054" y="448681"/>
                    <a:pt x="189645" y="369833"/>
                  </a:cubicBezTo>
                  <a:cubicBezTo>
                    <a:pt x="200801" y="328788"/>
                    <a:pt x="215555" y="284864"/>
                    <a:pt x="245064" y="253180"/>
                  </a:cubicBezTo>
                  <a:cubicBezTo>
                    <a:pt x="272053" y="224017"/>
                    <a:pt x="307679" y="202055"/>
                    <a:pt x="344385" y="187653"/>
                  </a:cubicBezTo>
                  <a:cubicBezTo>
                    <a:pt x="410959" y="161730"/>
                    <a:pt x="486169" y="180092"/>
                    <a:pt x="528273" y="236618"/>
                  </a:cubicBezTo>
                  <a:cubicBezTo>
                    <a:pt x="528992" y="224017"/>
                    <a:pt x="530792" y="211416"/>
                    <a:pt x="534750" y="199895"/>
                  </a:cubicBezTo>
                  <a:cubicBezTo>
                    <a:pt x="536909" y="193054"/>
                    <a:pt x="544826" y="194134"/>
                    <a:pt x="546985" y="199174"/>
                  </a:cubicBezTo>
                  <a:cubicBezTo>
                    <a:pt x="584411" y="206015"/>
                    <a:pt x="623275" y="193054"/>
                    <a:pt x="659621" y="203855"/>
                  </a:cubicBezTo>
                  <a:cubicBezTo>
                    <a:pt x="667538" y="206015"/>
                    <a:pt x="667538" y="216816"/>
                    <a:pt x="661780" y="220057"/>
                  </a:cubicBezTo>
                  <a:cubicBezTo>
                    <a:pt x="659261" y="251380"/>
                    <a:pt x="651344" y="281623"/>
                    <a:pt x="643068" y="311866"/>
                  </a:cubicBezTo>
                  <a:cubicBezTo>
                    <a:pt x="633711" y="345710"/>
                    <a:pt x="626514" y="380634"/>
                    <a:pt x="620396" y="415197"/>
                  </a:cubicBezTo>
                  <a:cubicBezTo>
                    <a:pt x="615358" y="442560"/>
                    <a:pt x="610680" y="469923"/>
                    <a:pt x="605642" y="497646"/>
                  </a:cubicBezTo>
                  <a:cubicBezTo>
                    <a:pt x="602404" y="515288"/>
                    <a:pt x="595566" y="536170"/>
                    <a:pt x="597006" y="554172"/>
                  </a:cubicBezTo>
                  <a:cubicBezTo>
                    <a:pt x="599165" y="583335"/>
                    <a:pt x="631552" y="570374"/>
                    <a:pt x="647746" y="560653"/>
                  </a:cubicBezTo>
                  <a:cubicBezTo>
                    <a:pt x="665739" y="549132"/>
                    <a:pt x="680493" y="533290"/>
                    <a:pt x="692008" y="515648"/>
                  </a:cubicBezTo>
                  <a:cubicBezTo>
                    <a:pt x="741669" y="438600"/>
                    <a:pt x="764700" y="333469"/>
                    <a:pt x="730513" y="245979"/>
                  </a:cubicBezTo>
                  <a:cubicBezTo>
                    <a:pt x="712520" y="200975"/>
                    <a:pt x="680133" y="170011"/>
                    <a:pt x="638749" y="146969"/>
                  </a:cubicBezTo>
                  <a:cubicBezTo>
                    <a:pt x="593767" y="121766"/>
                    <a:pt x="547345" y="112405"/>
                    <a:pt x="496245" y="107725"/>
                  </a:cubicBezTo>
                  <a:cubicBezTo>
                    <a:pt x="449104" y="103044"/>
                    <a:pt x="394045" y="97284"/>
                    <a:pt x="347623" y="111325"/>
                  </a:cubicBezTo>
                  <a:cubicBezTo>
                    <a:pt x="299762" y="125727"/>
                    <a:pt x="257299" y="155970"/>
                    <a:pt x="219514" y="188373"/>
                  </a:cubicBezTo>
                  <a:cubicBezTo>
                    <a:pt x="200081" y="205295"/>
                    <a:pt x="179929" y="223297"/>
                    <a:pt x="167694" y="246339"/>
                  </a:cubicBezTo>
                  <a:cubicBezTo>
                    <a:pt x="156538" y="266502"/>
                    <a:pt x="145023" y="287744"/>
                    <a:pt x="136386" y="309346"/>
                  </a:cubicBezTo>
                  <a:cubicBezTo>
                    <a:pt x="119113" y="354351"/>
                    <a:pt x="111196" y="402236"/>
                    <a:pt x="111196" y="450481"/>
                  </a:cubicBezTo>
                  <a:cubicBezTo>
                    <a:pt x="111556" y="543371"/>
                    <a:pt x="134947" y="639501"/>
                    <a:pt x="212316" y="698188"/>
                  </a:cubicBezTo>
                  <a:cubicBezTo>
                    <a:pt x="250462" y="726991"/>
                    <a:pt x="292925" y="750033"/>
                    <a:pt x="338627" y="763355"/>
                  </a:cubicBezTo>
                  <a:cubicBezTo>
                    <a:pt x="386488" y="777036"/>
                    <a:pt x="435069" y="780276"/>
                    <a:pt x="484730" y="777756"/>
                  </a:cubicBezTo>
                  <a:cubicBezTo>
                    <a:pt x="512439" y="775956"/>
                    <a:pt x="540508" y="773436"/>
                    <a:pt x="566418" y="764075"/>
                  </a:cubicBezTo>
                  <a:cubicBezTo>
                    <a:pt x="589089" y="756514"/>
                    <a:pt x="609961" y="744993"/>
                    <a:pt x="632272" y="736712"/>
                  </a:cubicBezTo>
                  <a:cubicBezTo>
                    <a:pt x="658182" y="727351"/>
                    <a:pt x="681573" y="717270"/>
                    <a:pt x="704244" y="701068"/>
                  </a:cubicBezTo>
                  <a:cubicBezTo>
                    <a:pt x="724036" y="687026"/>
                    <a:pt x="748147" y="672265"/>
                    <a:pt x="763621" y="653183"/>
                  </a:cubicBezTo>
                  <a:cubicBezTo>
                    <a:pt x="768299" y="647422"/>
                    <a:pt x="774416" y="648862"/>
                    <a:pt x="778375" y="653183"/>
                  </a:cubicBezTo>
                  <a:cubicBezTo>
                    <a:pt x="806444" y="649582"/>
                    <a:pt x="836672" y="641302"/>
                    <a:pt x="863661" y="651383"/>
                  </a:cubicBezTo>
                  <a:cubicBezTo>
                    <a:pt x="865461" y="652103"/>
                    <a:pt x="866900" y="653183"/>
                    <a:pt x="867980" y="654263"/>
                  </a:cubicBezTo>
                  <a:cubicBezTo>
                    <a:pt x="876256" y="651743"/>
                    <a:pt x="887052" y="657863"/>
                    <a:pt x="883094" y="667944"/>
                  </a:cubicBezTo>
                  <a:cubicBezTo>
                    <a:pt x="863661" y="716190"/>
                    <a:pt x="827316" y="755074"/>
                    <a:pt x="785932" y="786037"/>
                  </a:cubicBezTo>
                  <a:cubicBezTo>
                    <a:pt x="720437" y="835722"/>
                    <a:pt x="639469" y="864885"/>
                    <a:pt x="558861" y="876767"/>
                  </a:cubicBezTo>
                  <a:cubicBezTo>
                    <a:pt x="469256" y="890088"/>
                    <a:pt x="372454" y="886848"/>
                    <a:pt x="286447" y="856965"/>
                  </a:cubicBezTo>
                  <a:cubicBezTo>
                    <a:pt x="244344" y="842563"/>
                    <a:pt x="199721" y="823481"/>
                    <a:pt x="163736" y="797558"/>
                  </a:cubicBezTo>
                  <a:cubicBezTo>
                    <a:pt x="130988" y="773796"/>
                    <a:pt x="103999" y="743912"/>
                    <a:pt x="82407" y="710069"/>
                  </a:cubicBezTo>
                  <a:cubicBezTo>
                    <a:pt x="36705" y="638781"/>
                    <a:pt x="0" y="553092"/>
                    <a:pt x="0" y="467403"/>
                  </a:cubicBezTo>
                  <a:cubicBezTo>
                    <a:pt x="0" y="420598"/>
                    <a:pt x="7557" y="373433"/>
                    <a:pt x="21591" y="328788"/>
                  </a:cubicBezTo>
                  <a:cubicBezTo>
                    <a:pt x="35626" y="285944"/>
                    <a:pt x="52539" y="241659"/>
                    <a:pt x="70892" y="200255"/>
                  </a:cubicBezTo>
                  <a:cubicBezTo>
                    <a:pt x="88885" y="159570"/>
                    <a:pt x="112995" y="124286"/>
                    <a:pt x="148262" y="96564"/>
                  </a:cubicBezTo>
                  <a:cubicBezTo>
                    <a:pt x="182448" y="69561"/>
                    <a:pt x="220953" y="50118"/>
                    <a:pt x="261257" y="34637"/>
                  </a:cubicBezTo>
                  <a:cubicBezTo>
                    <a:pt x="305520" y="17355"/>
                    <a:pt x="349423" y="5114"/>
                    <a:pt x="397284" y="1873"/>
                  </a:cubicBezTo>
                  <a:cubicBezTo>
                    <a:pt x="421035" y="433"/>
                    <a:pt x="445415" y="-467"/>
                    <a:pt x="469661" y="2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92A5974-9F1D-EC49-A703-25A2FDF40C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05411" y="799240"/>
              <a:ext cx="924057" cy="458115"/>
            </a:xfrm>
            <a:custGeom>
              <a:avLst/>
              <a:gdLst>
                <a:gd name="connsiteX0" fmla="*/ 685687 w 1018602"/>
                <a:gd name="connsiteY0" fmla="*/ 500767 h 504987"/>
                <a:gd name="connsiteX1" fmla="*/ 723310 w 1018602"/>
                <a:gd name="connsiteY1" fmla="*/ 500767 h 504987"/>
                <a:gd name="connsiteX2" fmla="*/ 723310 w 1018602"/>
                <a:gd name="connsiteY2" fmla="*/ 504735 h 504987"/>
                <a:gd name="connsiteX3" fmla="*/ 685687 w 1018602"/>
                <a:gd name="connsiteY3" fmla="*/ 502751 h 504987"/>
                <a:gd name="connsiteX4" fmla="*/ 685687 w 1018602"/>
                <a:gd name="connsiteY4" fmla="*/ 500767 h 504987"/>
                <a:gd name="connsiteX5" fmla="*/ 697561 w 1018602"/>
                <a:gd name="connsiteY5" fmla="*/ 493150 h 504987"/>
                <a:gd name="connsiteX6" fmla="*/ 726916 w 1018602"/>
                <a:gd name="connsiteY6" fmla="*/ 493906 h 504987"/>
                <a:gd name="connsiteX7" fmla="*/ 726560 w 1018602"/>
                <a:gd name="connsiteY7" fmla="*/ 497686 h 504987"/>
                <a:gd name="connsiteX8" fmla="*/ 668562 w 1018602"/>
                <a:gd name="connsiteY8" fmla="*/ 495796 h 504987"/>
                <a:gd name="connsiteX9" fmla="*/ 668206 w 1018602"/>
                <a:gd name="connsiteY9" fmla="*/ 494662 h 504987"/>
                <a:gd name="connsiteX10" fmla="*/ 697561 w 1018602"/>
                <a:gd name="connsiteY10" fmla="*/ 493150 h 504987"/>
                <a:gd name="connsiteX11" fmla="*/ 378482 w 1018602"/>
                <a:gd name="connsiteY11" fmla="*/ 490051 h 504987"/>
                <a:gd name="connsiteX12" fmla="*/ 379207 w 1018602"/>
                <a:gd name="connsiteY12" fmla="*/ 494062 h 504987"/>
                <a:gd name="connsiteX13" fmla="*/ 353469 w 1018602"/>
                <a:gd name="connsiteY13" fmla="*/ 495398 h 504987"/>
                <a:gd name="connsiteX14" fmla="*/ 336432 w 1018602"/>
                <a:gd name="connsiteY14" fmla="*/ 493393 h 504987"/>
                <a:gd name="connsiteX15" fmla="*/ 337157 w 1018602"/>
                <a:gd name="connsiteY15" fmla="*/ 491722 h 504987"/>
                <a:gd name="connsiteX16" fmla="*/ 355644 w 1018602"/>
                <a:gd name="connsiteY16" fmla="*/ 491722 h 504987"/>
                <a:gd name="connsiteX17" fmla="*/ 378482 w 1018602"/>
                <a:gd name="connsiteY17" fmla="*/ 490051 h 504987"/>
                <a:gd name="connsiteX18" fmla="*/ 728098 w 1018602"/>
                <a:gd name="connsiteY18" fmla="*/ 486876 h 504987"/>
                <a:gd name="connsiteX19" fmla="*/ 728098 w 1018602"/>
                <a:gd name="connsiteY19" fmla="*/ 491638 h 504987"/>
                <a:gd name="connsiteX20" fmla="*/ 649169 w 1018602"/>
                <a:gd name="connsiteY20" fmla="*/ 489654 h 504987"/>
                <a:gd name="connsiteX21" fmla="*/ 649169 w 1018602"/>
                <a:gd name="connsiteY21" fmla="*/ 488463 h 504987"/>
                <a:gd name="connsiteX22" fmla="*/ 694064 w 1018602"/>
                <a:gd name="connsiteY22" fmla="*/ 490051 h 504987"/>
                <a:gd name="connsiteX23" fmla="*/ 728098 w 1018602"/>
                <a:gd name="connsiteY23" fmla="*/ 486876 h 504987"/>
                <a:gd name="connsiteX24" fmla="*/ 10301 w 1018602"/>
                <a:gd name="connsiteY24" fmla="*/ 484822 h 504987"/>
                <a:gd name="connsiteX25" fmla="*/ 47348 w 1018602"/>
                <a:gd name="connsiteY25" fmla="*/ 485569 h 504987"/>
                <a:gd name="connsiteX26" fmla="*/ 78695 w 1018602"/>
                <a:gd name="connsiteY26" fmla="*/ 485942 h 504987"/>
                <a:gd name="connsiteX27" fmla="*/ 77982 w 1018602"/>
                <a:gd name="connsiteY27" fmla="*/ 488183 h 504987"/>
                <a:gd name="connsiteX28" fmla="*/ 42360 w 1018602"/>
                <a:gd name="connsiteY28" fmla="*/ 489304 h 504987"/>
                <a:gd name="connsiteX29" fmla="*/ 10301 w 1018602"/>
                <a:gd name="connsiteY29" fmla="*/ 489304 h 504987"/>
                <a:gd name="connsiteX30" fmla="*/ 10301 w 1018602"/>
                <a:gd name="connsiteY30" fmla="*/ 484822 h 504987"/>
                <a:gd name="connsiteX31" fmla="*/ 442670 w 1018602"/>
                <a:gd name="connsiteY31" fmla="*/ 462304 h 504987"/>
                <a:gd name="connsiteX32" fmla="*/ 493363 w 1018602"/>
                <a:gd name="connsiteY32" fmla="*/ 462994 h 504987"/>
                <a:gd name="connsiteX33" fmla="*/ 493363 w 1018602"/>
                <a:gd name="connsiteY33" fmla="*/ 464030 h 504987"/>
                <a:gd name="connsiteX34" fmla="*/ 443035 w 1018602"/>
                <a:gd name="connsiteY34" fmla="*/ 465410 h 504987"/>
                <a:gd name="connsiteX35" fmla="*/ 442670 w 1018602"/>
                <a:gd name="connsiteY35" fmla="*/ 462304 h 504987"/>
                <a:gd name="connsiteX36" fmla="*/ 361752 w 1018602"/>
                <a:gd name="connsiteY36" fmla="*/ 458352 h 504987"/>
                <a:gd name="connsiteX37" fmla="*/ 337699 w 1018602"/>
                <a:gd name="connsiteY37" fmla="*/ 469513 h 504987"/>
                <a:gd name="connsiteX38" fmla="*/ 361752 w 1018602"/>
                <a:gd name="connsiteY38" fmla="*/ 469513 h 504987"/>
                <a:gd name="connsiteX39" fmla="*/ 361752 w 1018602"/>
                <a:gd name="connsiteY39" fmla="*/ 458352 h 504987"/>
                <a:gd name="connsiteX40" fmla="*/ 996044 w 1018602"/>
                <a:gd name="connsiteY40" fmla="*/ 456184 h 504987"/>
                <a:gd name="connsiteX41" fmla="*/ 996044 w 1018602"/>
                <a:gd name="connsiteY41" fmla="*/ 460065 h 504987"/>
                <a:gd name="connsiteX42" fmla="*/ 800696 w 1018602"/>
                <a:gd name="connsiteY42" fmla="*/ 460771 h 504987"/>
                <a:gd name="connsiteX43" fmla="*/ 801056 w 1018602"/>
                <a:gd name="connsiteY43" fmla="*/ 458301 h 504987"/>
                <a:gd name="connsiteX44" fmla="*/ 996044 w 1018602"/>
                <a:gd name="connsiteY44" fmla="*/ 456184 h 504987"/>
                <a:gd name="connsiteX45" fmla="*/ 473996 w 1018602"/>
                <a:gd name="connsiteY45" fmla="*/ 455543 h 504987"/>
                <a:gd name="connsiteX46" fmla="*/ 473996 w 1018602"/>
                <a:gd name="connsiteY46" fmla="*/ 456880 h 504987"/>
                <a:gd name="connsiteX47" fmla="*/ 442598 w 1018602"/>
                <a:gd name="connsiteY47" fmla="*/ 458885 h 504987"/>
                <a:gd name="connsiteX48" fmla="*/ 442246 w 1018602"/>
                <a:gd name="connsiteY48" fmla="*/ 455878 h 504987"/>
                <a:gd name="connsiteX49" fmla="*/ 473996 w 1018602"/>
                <a:gd name="connsiteY49" fmla="*/ 455543 h 504987"/>
                <a:gd name="connsiteX50" fmla="*/ 996755 w 1018602"/>
                <a:gd name="connsiteY50" fmla="*/ 448776 h 504987"/>
                <a:gd name="connsiteX51" fmla="*/ 996755 w 1018602"/>
                <a:gd name="connsiteY51" fmla="*/ 452384 h 504987"/>
                <a:gd name="connsiteX52" fmla="*/ 899267 w 1018602"/>
                <a:gd name="connsiteY52" fmla="*/ 454188 h 504987"/>
                <a:gd name="connsiteX53" fmla="*/ 807556 w 1018602"/>
                <a:gd name="connsiteY53" fmla="*/ 454188 h 504987"/>
                <a:gd name="connsiteX54" fmla="*/ 807556 w 1018602"/>
                <a:gd name="connsiteY54" fmla="*/ 453105 h 504987"/>
                <a:gd name="connsiteX55" fmla="*/ 996755 w 1018602"/>
                <a:gd name="connsiteY55" fmla="*/ 448776 h 504987"/>
                <a:gd name="connsiteX56" fmla="*/ 446142 w 1018602"/>
                <a:gd name="connsiteY56" fmla="*/ 447188 h 504987"/>
                <a:gd name="connsiteX57" fmla="*/ 469224 w 1018602"/>
                <a:gd name="connsiteY57" fmla="*/ 447921 h 504987"/>
                <a:gd name="connsiteX58" fmla="*/ 469224 w 1018602"/>
                <a:gd name="connsiteY58" fmla="*/ 449753 h 504987"/>
                <a:gd name="connsiteX59" fmla="*/ 446142 w 1018602"/>
                <a:gd name="connsiteY59" fmla="*/ 451585 h 504987"/>
                <a:gd name="connsiteX60" fmla="*/ 446142 w 1018602"/>
                <a:gd name="connsiteY60" fmla="*/ 447188 h 504987"/>
                <a:gd name="connsiteX61" fmla="*/ 993238 w 1018602"/>
                <a:gd name="connsiteY61" fmla="*/ 442426 h 504987"/>
                <a:gd name="connsiteX62" fmla="*/ 993238 w 1018602"/>
                <a:gd name="connsiteY62" fmla="*/ 446307 h 504987"/>
                <a:gd name="connsiteX63" fmla="*/ 814621 w 1018602"/>
                <a:gd name="connsiteY63" fmla="*/ 445954 h 504987"/>
                <a:gd name="connsiteX64" fmla="*/ 814621 w 1018602"/>
                <a:gd name="connsiteY64" fmla="*/ 444190 h 504987"/>
                <a:gd name="connsiteX65" fmla="*/ 993238 w 1018602"/>
                <a:gd name="connsiteY65" fmla="*/ 442426 h 504987"/>
                <a:gd name="connsiteX66" fmla="*/ 994804 w 1018602"/>
                <a:gd name="connsiteY66" fmla="*/ 435869 h 504987"/>
                <a:gd name="connsiteX67" fmla="*/ 994443 w 1018602"/>
                <a:gd name="connsiteY67" fmla="*/ 439320 h 504987"/>
                <a:gd name="connsiteX68" fmla="*/ 813041 w 1018602"/>
                <a:gd name="connsiteY68" fmla="*/ 439320 h 504987"/>
                <a:gd name="connsiteX69" fmla="*/ 813041 w 1018602"/>
                <a:gd name="connsiteY69" fmla="*/ 437594 h 504987"/>
                <a:gd name="connsiteX70" fmla="*/ 994804 w 1018602"/>
                <a:gd name="connsiteY70" fmla="*/ 435869 h 504987"/>
                <a:gd name="connsiteX71" fmla="*/ 217703 w 1018602"/>
                <a:gd name="connsiteY71" fmla="*/ 432901 h 504987"/>
                <a:gd name="connsiteX72" fmla="*/ 217350 w 1018602"/>
                <a:gd name="connsiteY72" fmla="*/ 435499 h 504987"/>
                <a:gd name="connsiteX73" fmla="*/ 185953 w 1018602"/>
                <a:gd name="connsiteY73" fmla="*/ 435210 h 504987"/>
                <a:gd name="connsiteX74" fmla="*/ 185953 w 1018602"/>
                <a:gd name="connsiteY74" fmla="*/ 433767 h 504987"/>
                <a:gd name="connsiteX75" fmla="*/ 217703 w 1018602"/>
                <a:gd name="connsiteY75" fmla="*/ 432901 h 504987"/>
                <a:gd name="connsiteX76" fmla="*/ 221306 w 1018602"/>
                <a:gd name="connsiteY76" fmla="*/ 425360 h 504987"/>
                <a:gd name="connsiteX77" fmla="*/ 221306 w 1018602"/>
                <a:gd name="connsiteY77" fmla="*/ 429726 h 504987"/>
                <a:gd name="connsiteX78" fmla="*/ 168160 w 1018602"/>
                <a:gd name="connsiteY78" fmla="*/ 429329 h 504987"/>
                <a:gd name="connsiteX79" fmla="*/ 168160 w 1018602"/>
                <a:gd name="connsiteY79" fmla="*/ 428138 h 504987"/>
                <a:gd name="connsiteX80" fmla="*/ 221306 w 1018602"/>
                <a:gd name="connsiteY80" fmla="*/ 425360 h 504987"/>
                <a:gd name="connsiteX81" fmla="*/ 220141 w 1018602"/>
                <a:gd name="connsiteY81" fmla="*/ 418147 h 504987"/>
                <a:gd name="connsiteX82" fmla="*/ 220141 w 1018602"/>
                <a:gd name="connsiteY82" fmla="*/ 422255 h 504987"/>
                <a:gd name="connsiteX83" fmla="*/ 143102 w 1018602"/>
                <a:gd name="connsiteY83" fmla="*/ 421135 h 504987"/>
                <a:gd name="connsiteX84" fmla="*/ 143102 w 1018602"/>
                <a:gd name="connsiteY84" fmla="*/ 419267 h 504987"/>
                <a:gd name="connsiteX85" fmla="*/ 220141 w 1018602"/>
                <a:gd name="connsiteY85" fmla="*/ 418147 h 504987"/>
                <a:gd name="connsiteX86" fmla="*/ 377385 w 1018602"/>
                <a:gd name="connsiteY86" fmla="*/ 385482 h 504987"/>
                <a:gd name="connsiteX87" fmla="*/ 379565 w 1018602"/>
                <a:gd name="connsiteY87" fmla="*/ 429258 h 504987"/>
                <a:gd name="connsiteX88" fmla="*/ 380292 w 1018602"/>
                <a:gd name="connsiteY88" fmla="*/ 483798 h 504987"/>
                <a:gd name="connsiteX89" fmla="*/ 378112 w 1018602"/>
                <a:gd name="connsiteY89" fmla="*/ 485951 h 504987"/>
                <a:gd name="connsiteX90" fmla="*/ 377748 w 1018602"/>
                <a:gd name="connsiteY90" fmla="*/ 486310 h 504987"/>
                <a:gd name="connsiteX91" fmla="*/ 336331 w 1018602"/>
                <a:gd name="connsiteY91" fmla="*/ 487387 h 504987"/>
                <a:gd name="connsiteX92" fmla="*/ 310173 w 1018602"/>
                <a:gd name="connsiteY92" fmla="*/ 483798 h 504987"/>
                <a:gd name="connsiteX93" fmla="*/ 310900 w 1018602"/>
                <a:gd name="connsiteY93" fmla="*/ 481646 h 504987"/>
                <a:gd name="connsiteX94" fmla="*/ 375932 w 1018602"/>
                <a:gd name="connsiteY94" fmla="*/ 481646 h 504987"/>
                <a:gd name="connsiteX95" fmla="*/ 375569 w 1018602"/>
                <a:gd name="connsiteY95" fmla="*/ 434640 h 504987"/>
                <a:gd name="connsiteX96" fmla="*/ 374842 w 1018602"/>
                <a:gd name="connsiteY96" fmla="*/ 385841 h 504987"/>
                <a:gd name="connsiteX97" fmla="*/ 377385 w 1018602"/>
                <a:gd name="connsiteY97" fmla="*/ 385482 h 504987"/>
                <a:gd name="connsiteX98" fmla="*/ 110160 w 1018602"/>
                <a:gd name="connsiteY98" fmla="*/ 349847 h 504987"/>
                <a:gd name="connsiteX99" fmla="*/ 111625 w 1018602"/>
                <a:gd name="connsiteY99" fmla="*/ 349847 h 504987"/>
                <a:gd name="connsiteX100" fmla="*/ 112724 w 1018602"/>
                <a:gd name="connsiteY100" fmla="*/ 398261 h 504987"/>
                <a:gd name="connsiteX101" fmla="*/ 108695 w 1018602"/>
                <a:gd name="connsiteY101" fmla="*/ 398261 h 504987"/>
                <a:gd name="connsiteX102" fmla="*/ 110160 w 1018602"/>
                <a:gd name="connsiteY102" fmla="*/ 349847 h 504987"/>
                <a:gd name="connsiteX103" fmla="*/ 769462 w 1018602"/>
                <a:gd name="connsiteY103" fmla="*/ 346341 h 504987"/>
                <a:gd name="connsiteX104" fmla="*/ 773125 w 1018602"/>
                <a:gd name="connsiteY104" fmla="*/ 346341 h 504987"/>
                <a:gd name="connsiteX105" fmla="*/ 773125 w 1018602"/>
                <a:gd name="connsiteY105" fmla="*/ 348012 h 504987"/>
                <a:gd name="connsiteX106" fmla="*/ 773125 w 1018602"/>
                <a:gd name="connsiteY106" fmla="*/ 348346 h 504987"/>
                <a:gd name="connsiteX107" fmla="*/ 771293 w 1018602"/>
                <a:gd name="connsiteY107" fmla="*/ 350017 h 504987"/>
                <a:gd name="connsiteX108" fmla="*/ 769462 w 1018602"/>
                <a:gd name="connsiteY108" fmla="*/ 348346 h 504987"/>
                <a:gd name="connsiteX109" fmla="*/ 769462 w 1018602"/>
                <a:gd name="connsiteY109" fmla="*/ 348012 h 504987"/>
                <a:gd name="connsiteX110" fmla="*/ 106130 w 1018602"/>
                <a:gd name="connsiteY110" fmla="*/ 335198 h 504987"/>
                <a:gd name="connsiteX111" fmla="*/ 107596 w 1018602"/>
                <a:gd name="connsiteY111" fmla="*/ 335198 h 504987"/>
                <a:gd name="connsiteX112" fmla="*/ 107962 w 1018602"/>
                <a:gd name="connsiteY112" fmla="*/ 400210 h 504987"/>
                <a:gd name="connsiteX113" fmla="*/ 104298 w 1018602"/>
                <a:gd name="connsiteY113" fmla="*/ 400210 h 504987"/>
                <a:gd name="connsiteX114" fmla="*/ 106130 w 1018602"/>
                <a:gd name="connsiteY114" fmla="*/ 335198 h 504987"/>
                <a:gd name="connsiteX115" fmla="*/ 876361 w 1018602"/>
                <a:gd name="connsiteY115" fmla="*/ 298683 h 504987"/>
                <a:gd name="connsiteX116" fmla="*/ 891305 w 1018602"/>
                <a:gd name="connsiteY116" fmla="*/ 299043 h 504987"/>
                <a:gd name="connsiteX117" fmla="*/ 914078 w 1018602"/>
                <a:gd name="connsiteY117" fmla="*/ 299403 h 504987"/>
                <a:gd name="connsiteX118" fmla="*/ 914078 w 1018602"/>
                <a:gd name="connsiteY118" fmla="*/ 300483 h 504987"/>
                <a:gd name="connsiteX119" fmla="*/ 894152 w 1018602"/>
                <a:gd name="connsiteY119" fmla="*/ 302284 h 504987"/>
                <a:gd name="connsiteX120" fmla="*/ 878140 w 1018602"/>
                <a:gd name="connsiteY120" fmla="*/ 301924 h 504987"/>
                <a:gd name="connsiteX121" fmla="*/ 878140 w 1018602"/>
                <a:gd name="connsiteY121" fmla="*/ 331088 h 504987"/>
                <a:gd name="connsiteX122" fmla="*/ 875649 w 1018602"/>
                <a:gd name="connsiteY122" fmla="*/ 331448 h 504987"/>
                <a:gd name="connsiteX123" fmla="*/ 874938 w 1018602"/>
                <a:gd name="connsiteY123" fmla="*/ 301924 h 504987"/>
                <a:gd name="connsiteX124" fmla="*/ 875294 w 1018602"/>
                <a:gd name="connsiteY124" fmla="*/ 299043 h 504987"/>
                <a:gd name="connsiteX125" fmla="*/ 875649 w 1018602"/>
                <a:gd name="connsiteY125" fmla="*/ 299043 h 504987"/>
                <a:gd name="connsiteX126" fmla="*/ 876361 w 1018602"/>
                <a:gd name="connsiteY126" fmla="*/ 298683 h 504987"/>
                <a:gd name="connsiteX127" fmla="*/ 926039 w 1018602"/>
                <a:gd name="connsiteY127" fmla="*/ 291452 h 504987"/>
                <a:gd name="connsiteX128" fmla="*/ 926039 w 1018602"/>
                <a:gd name="connsiteY128" fmla="*/ 293235 h 504987"/>
                <a:gd name="connsiteX129" fmla="*/ 871133 w 1018602"/>
                <a:gd name="connsiteY129" fmla="*/ 295375 h 504987"/>
                <a:gd name="connsiteX130" fmla="*/ 872939 w 1018602"/>
                <a:gd name="connsiteY130" fmla="*/ 310353 h 504987"/>
                <a:gd name="connsiteX131" fmla="*/ 872939 w 1018602"/>
                <a:gd name="connsiteY131" fmla="*/ 338168 h 504987"/>
                <a:gd name="connsiteX132" fmla="*/ 871494 w 1018602"/>
                <a:gd name="connsiteY132" fmla="*/ 338168 h 504987"/>
                <a:gd name="connsiteX133" fmla="*/ 870410 w 1018602"/>
                <a:gd name="connsiteY133" fmla="*/ 315345 h 504987"/>
                <a:gd name="connsiteX134" fmla="*/ 867881 w 1018602"/>
                <a:gd name="connsiteY134" fmla="*/ 296445 h 504987"/>
                <a:gd name="connsiteX135" fmla="*/ 868604 w 1018602"/>
                <a:gd name="connsiteY135" fmla="*/ 294305 h 504987"/>
                <a:gd name="connsiteX136" fmla="*/ 870049 w 1018602"/>
                <a:gd name="connsiteY136" fmla="*/ 292166 h 504987"/>
                <a:gd name="connsiteX137" fmla="*/ 926039 w 1018602"/>
                <a:gd name="connsiteY137" fmla="*/ 291452 h 504987"/>
                <a:gd name="connsiteX138" fmla="*/ 535476 w 1018602"/>
                <a:gd name="connsiteY138" fmla="*/ 279491 h 504987"/>
                <a:gd name="connsiteX139" fmla="*/ 539061 w 1018602"/>
                <a:gd name="connsiteY139" fmla="*/ 281656 h 504987"/>
                <a:gd name="connsiteX140" fmla="*/ 509666 w 1018602"/>
                <a:gd name="connsiteY140" fmla="*/ 323147 h 504987"/>
                <a:gd name="connsiteX141" fmla="*/ 507874 w 1018602"/>
                <a:gd name="connsiteY141" fmla="*/ 322065 h 504987"/>
                <a:gd name="connsiteX142" fmla="*/ 535476 w 1018602"/>
                <a:gd name="connsiteY142" fmla="*/ 279491 h 504987"/>
                <a:gd name="connsiteX143" fmla="*/ 534196 w 1018602"/>
                <a:gd name="connsiteY143" fmla="*/ 274395 h 504987"/>
                <a:gd name="connsiteX144" fmla="*/ 536733 w 1018602"/>
                <a:gd name="connsiteY144" fmla="*/ 276959 h 504987"/>
                <a:gd name="connsiteX145" fmla="*/ 507744 w 1018602"/>
                <a:gd name="connsiteY145" fmla="*/ 313961 h 504987"/>
                <a:gd name="connsiteX146" fmla="*/ 506294 w 1018602"/>
                <a:gd name="connsiteY146" fmla="*/ 312862 h 504987"/>
                <a:gd name="connsiteX147" fmla="*/ 534196 w 1018602"/>
                <a:gd name="connsiteY147" fmla="*/ 274395 h 504987"/>
                <a:gd name="connsiteX148" fmla="*/ 529501 w 1018602"/>
                <a:gd name="connsiteY148" fmla="*/ 268051 h 504987"/>
                <a:gd name="connsiteX149" fmla="*/ 532716 w 1018602"/>
                <a:gd name="connsiteY149" fmla="*/ 269889 h 504987"/>
                <a:gd name="connsiteX150" fmla="*/ 507713 w 1018602"/>
                <a:gd name="connsiteY150" fmla="*/ 299667 h 504987"/>
                <a:gd name="connsiteX151" fmla="*/ 506284 w 1018602"/>
                <a:gd name="connsiteY151" fmla="*/ 298565 h 504987"/>
                <a:gd name="connsiteX152" fmla="*/ 529501 w 1018602"/>
                <a:gd name="connsiteY152" fmla="*/ 268051 h 504987"/>
                <a:gd name="connsiteX153" fmla="*/ 580028 w 1018602"/>
                <a:gd name="connsiteY153" fmla="*/ 217589 h 504987"/>
                <a:gd name="connsiteX154" fmla="*/ 611577 w 1018602"/>
                <a:gd name="connsiteY154" fmla="*/ 286126 h 504987"/>
                <a:gd name="connsiteX155" fmla="*/ 611223 w 1018602"/>
                <a:gd name="connsiteY155" fmla="*/ 286488 h 504987"/>
                <a:gd name="connsiteX156" fmla="*/ 576483 w 1018602"/>
                <a:gd name="connsiteY156" fmla="*/ 219402 h 504987"/>
                <a:gd name="connsiteX157" fmla="*/ 580028 w 1018602"/>
                <a:gd name="connsiteY157" fmla="*/ 217589 h 504987"/>
                <a:gd name="connsiteX158" fmla="*/ 296813 w 1018602"/>
                <a:gd name="connsiteY158" fmla="*/ 198668 h 504987"/>
                <a:gd name="connsiteX159" fmla="*/ 298401 w 1018602"/>
                <a:gd name="connsiteY159" fmla="*/ 198668 h 504987"/>
                <a:gd name="connsiteX160" fmla="*/ 299194 w 1018602"/>
                <a:gd name="connsiteY160" fmla="*/ 295095 h 504987"/>
                <a:gd name="connsiteX161" fmla="*/ 294432 w 1018602"/>
                <a:gd name="connsiteY161" fmla="*/ 295095 h 504987"/>
                <a:gd name="connsiteX162" fmla="*/ 296813 w 1018602"/>
                <a:gd name="connsiteY162" fmla="*/ 198668 h 504987"/>
                <a:gd name="connsiteX163" fmla="*/ 420480 w 1018602"/>
                <a:gd name="connsiteY163" fmla="*/ 182799 h 504987"/>
                <a:gd name="connsiteX164" fmla="*/ 422004 w 1018602"/>
                <a:gd name="connsiteY164" fmla="*/ 182799 h 504987"/>
                <a:gd name="connsiteX165" fmla="*/ 422766 w 1018602"/>
                <a:gd name="connsiteY165" fmla="*/ 325234 h 504987"/>
                <a:gd name="connsiteX166" fmla="*/ 418575 w 1018602"/>
                <a:gd name="connsiteY166" fmla="*/ 325234 h 504987"/>
                <a:gd name="connsiteX167" fmla="*/ 420480 w 1018602"/>
                <a:gd name="connsiteY167" fmla="*/ 182799 h 504987"/>
                <a:gd name="connsiteX168" fmla="*/ 769528 w 1018602"/>
                <a:gd name="connsiteY168" fmla="*/ 182794 h 504987"/>
                <a:gd name="connsiteX169" fmla="*/ 770971 w 1018602"/>
                <a:gd name="connsiteY169" fmla="*/ 182794 h 504987"/>
                <a:gd name="connsiteX170" fmla="*/ 772414 w 1018602"/>
                <a:gd name="connsiteY170" fmla="*/ 260733 h 504987"/>
                <a:gd name="connsiteX171" fmla="*/ 770250 w 1018602"/>
                <a:gd name="connsiteY171" fmla="*/ 339748 h 504987"/>
                <a:gd name="connsiteX172" fmla="*/ 769167 w 1018602"/>
                <a:gd name="connsiteY172" fmla="*/ 339748 h 504987"/>
                <a:gd name="connsiteX173" fmla="*/ 769528 w 1018602"/>
                <a:gd name="connsiteY173" fmla="*/ 182794 h 504987"/>
                <a:gd name="connsiteX174" fmla="*/ 7345 w 1018602"/>
                <a:gd name="connsiteY174" fmla="*/ 166923 h 504987"/>
                <a:gd name="connsiteX175" fmla="*/ 8348 w 1018602"/>
                <a:gd name="connsiteY175" fmla="*/ 167284 h 504987"/>
                <a:gd name="connsiteX176" fmla="*/ 7679 w 1018602"/>
                <a:gd name="connsiteY176" fmla="*/ 234459 h 504987"/>
                <a:gd name="connsiteX177" fmla="*/ 7345 w 1018602"/>
                <a:gd name="connsiteY177" fmla="*/ 307774 h 504987"/>
                <a:gd name="connsiteX178" fmla="*/ 4003 w 1018602"/>
                <a:gd name="connsiteY178" fmla="*/ 307774 h 504987"/>
                <a:gd name="connsiteX179" fmla="*/ 4337 w 1018602"/>
                <a:gd name="connsiteY179" fmla="*/ 228320 h 504987"/>
                <a:gd name="connsiteX180" fmla="*/ 7345 w 1018602"/>
                <a:gd name="connsiteY180" fmla="*/ 166923 h 504987"/>
                <a:gd name="connsiteX181" fmla="*/ 852982 w 1018602"/>
                <a:gd name="connsiteY181" fmla="*/ 144692 h 504987"/>
                <a:gd name="connsiteX182" fmla="*/ 854418 w 1018602"/>
                <a:gd name="connsiteY182" fmla="*/ 145051 h 504987"/>
                <a:gd name="connsiteX183" fmla="*/ 852982 w 1018602"/>
                <a:gd name="connsiteY183" fmla="*/ 219564 h 504987"/>
                <a:gd name="connsiteX184" fmla="*/ 872000 w 1018602"/>
                <a:gd name="connsiteY184" fmla="*/ 219923 h 504987"/>
                <a:gd name="connsiteX185" fmla="*/ 897476 w 1018602"/>
                <a:gd name="connsiteY185" fmla="*/ 221714 h 504987"/>
                <a:gd name="connsiteX186" fmla="*/ 897117 w 1018602"/>
                <a:gd name="connsiteY186" fmla="*/ 223863 h 504987"/>
                <a:gd name="connsiteX187" fmla="*/ 872000 w 1018602"/>
                <a:gd name="connsiteY187" fmla="*/ 224221 h 504987"/>
                <a:gd name="connsiteX188" fmla="*/ 853700 w 1018602"/>
                <a:gd name="connsiteY188" fmla="*/ 223505 h 504987"/>
                <a:gd name="connsiteX189" fmla="*/ 851188 w 1018602"/>
                <a:gd name="connsiteY189" fmla="*/ 222430 h 504987"/>
                <a:gd name="connsiteX190" fmla="*/ 850112 w 1018602"/>
                <a:gd name="connsiteY190" fmla="*/ 221356 h 504987"/>
                <a:gd name="connsiteX191" fmla="*/ 852982 w 1018602"/>
                <a:gd name="connsiteY191" fmla="*/ 144692 h 504987"/>
                <a:gd name="connsiteX192" fmla="*/ 547089 w 1018602"/>
                <a:gd name="connsiteY192" fmla="*/ 87912 h 504987"/>
                <a:gd name="connsiteX193" fmla="*/ 548921 w 1018602"/>
                <a:gd name="connsiteY193" fmla="*/ 88636 h 504987"/>
                <a:gd name="connsiteX194" fmla="*/ 525841 w 1018602"/>
                <a:gd name="connsiteY194" fmla="*/ 125204 h 504987"/>
                <a:gd name="connsiteX195" fmla="*/ 522177 w 1018602"/>
                <a:gd name="connsiteY195" fmla="*/ 123394 h 504987"/>
                <a:gd name="connsiteX196" fmla="*/ 547089 w 1018602"/>
                <a:gd name="connsiteY196" fmla="*/ 87912 h 504987"/>
                <a:gd name="connsiteX197" fmla="*/ 557556 w 1018602"/>
                <a:gd name="connsiteY197" fmla="*/ 87018 h 504987"/>
                <a:gd name="connsiteX198" fmla="*/ 559702 w 1018602"/>
                <a:gd name="connsiteY198" fmla="*/ 88086 h 504987"/>
                <a:gd name="connsiteX199" fmla="*/ 526093 w 1018602"/>
                <a:gd name="connsiteY199" fmla="*/ 141128 h 504987"/>
                <a:gd name="connsiteX200" fmla="*/ 522517 w 1018602"/>
                <a:gd name="connsiteY200" fmla="*/ 138992 h 504987"/>
                <a:gd name="connsiteX201" fmla="*/ 557556 w 1018602"/>
                <a:gd name="connsiteY201" fmla="*/ 87018 h 504987"/>
                <a:gd name="connsiteX202" fmla="*/ 570949 w 1018602"/>
                <a:gd name="connsiteY202" fmla="*/ 78374 h 504987"/>
                <a:gd name="connsiteX203" fmla="*/ 573111 w 1018602"/>
                <a:gd name="connsiteY203" fmla="*/ 79089 h 504987"/>
                <a:gd name="connsiteX204" fmla="*/ 551134 w 1018602"/>
                <a:gd name="connsiteY204" fmla="*/ 112698 h 504987"/>
                <a:gd name="connsiteX205" fmla="*/ 527715 w 1018602"/>
                <a:gd name="connsiteY205" fmla="*/ 153816 h 504987"/>
                <a:gd name="connsiteX206" fmla="*/ 524113 w 1018602"/>
                <a:gd name="connsiteY206" fmla="*/ 151670 h 504987"/>
                <a:gd name="connsiteX207" fmla="*/ 547891 w 1018602"/>
                <a:gd name="connsiteY207" fmla="*/ 110910 h 504987"/>
                <a:gd name="connsiteX208" fmla="*/ 570949 w 1018602"/>
                <a:gd name="connsiteY208" fmla="*/ 78374 h 504987"/>
                <a:gd name="connsiteX209" fmla="*/ 439764 w 1018602"/>
                <a:gd name="connsiteY209" fmla="*/ 27782 h 504987"/>
                <a:gd name="connsiteX210" fmla="*/ 440846 w 1018602"/>
                <a:gd name="connsiteY210" fmla="*/ 65241 h 504987"/>
                <a:gd name="connsiteX211" fmla="*/ 465747 w 1018602"/>
                <a:gd name="connsiteY211" fmla="*/ 43630 h 504987"/>
                <a:gd name="connsiteX212" fmla="*/ 467552 w 1018602"/>
                <a:gd name="connsiteY212" fmla="*/ 45431 h 504987"/>
                <a:gd name="connsiteX213" fmla="*/ 440846 w 1018602"/>
                <a:gd name="connsiteY213" fmla="*/ 71364 h 504987"/>
                <a:gd name="connsiteX214" fmla="*/ 440486 w 1018602"/>
                <a:gd name="connsiteY214" fmla="*/ 73886 h 504987"/>
                <a:gd name="connsiteX215" fmla="*/ 440125 w 1018602"/>
                <a:gd name="connsiteY215" fmla="*/ 83251 h 504987"/>
                <a:gd name="connsiteX216" fmla="*/ 470439 w 1018602"/>
                <a:gd name="connsiteY216" fmla="*/ 55156 h 504987"/>
                <a:gd name="connsiteX217" fmla="*/ 471882 w 1018602"/>
                <a:gd name="connsiteY217" fmla="*/ 56957 h 504987"/>
                <a:gd name="connsiteX218" fmla="*/ 454199 w 1018602"/>
                <a:gd name="connsiteY218" fmla="*/ 73886 h 504987"/>
                <a:gd name="connsiteX219" fmla="*/ 440125 w 1018602"/>
                <a:gd name="connsiteY219" fmla="*/ 90454 h 504987"/>
                <a:gd name="connsiteX220" fmla="*/ 439403 w 1018602"/>
                <a:gd name="connsiteY220" fmla="*/ 103061 h 504987"/>
                <a:gd name="connsiteX221" fmla="*/ 472965 w 1018602"/>
                <a:gd name="connsiteY221" fmla="*/ 65241 h 504987"/>
                <a:gd name="connsiteX222" fmla="*/ 474769 w 1018602"/>
                <a:gd name="connsiteY222" fmla="*/ 66682 h 504987"/>
                <a:gd name="connsiteX223" fmla="*/ 439403 w 1018602"/>
                <a:gd name="connsiteY223" fmla="*/ 109544 h 504987"/>
                <a:gd name="connsiteX224" fmla="*/ 439042 w 1018602"/>
                <a:gd name="connsiteY224" fmla="*/ 109905 h 504987"/>
                <a:gd name="connsiteX225" fmla="*/ 438681 w 1018602"/>
                <a:gd name="connsiteY225" fmla="*/ 121431 h 504987"/>
                <a:gd name="connsiteX226" fmla="*/ 470078 w 1018602"/>
                <a:gd name="connsiteY226" fmla="*/ 83251 h 504987"/>
                <a:gd name="connsiteX227" fmla="*/ 472965 w 1018602"/>
                <a:gd name="connsiteY227" fmla="*/ 84691 h 504987"/>
                <a:gd name="connsiteX228" fmla="*/ 441207 w 1018602"/>
                <a:gd name="connsiteY228" fmla="*/ 126473 h 504987"/>
                <a:gd name="connsiteX229" fmla="*/ 438681 w 1018602"/>
                <a:gd name="connsiteY229" fmla="*/ 127554 h 504987"/>
                <a:gd name="connsiteX230" fmla="*/ 438681 w 1018602"/>
                <a:gd name="connsiteY230" fmla="*/ 132236 h 504987"/>
                <a:gd name="connsiteX231" fmla="*/ 438681 w 1018602"/>
                <a:gd name="connsiteY231" fmla="*/ 141601 h 504987"/>
                <a:gd name="connsiteX232" fmla="*/ 468273 w 1018602"/>
                <a:gd name="connsiteY232" fmla="*/ 101980 h 504987"/>
                <a:gd name="connsiteX233" fmla="*/ 471160 w 1018602"/>
                <a:gd name="connsiteY233" fmla="*/ 103781 h 504987"/>
                <a:gd name="connsiteX234" fmla="*/ 441207 w 1018602"/>
                <a:gd name="connsiteY234" fmla="*/ 146284 h 504987"/>
                <a:gd name="connsiteX235" fmla="*/ 438320 w 1018602"/>
                <a:gd name="connsiteY235" fmla="*/ 147364 h 504987"/>
                <a:gd name="connsiteX236" fmla="*/ 438320 w 1018602"/>
                <a:gd name="connsiteY236" fmla="*/ 161772 h 504987"/>
                <a:gd name="connsiteX237" fmla="*/ 468273 w 1018602"/>
                <a:gd name="connsiteY237" fmla="*/ 119630 h 504987"/>
                <a:gd name="connsiteX238" fmla="*/ 470439 w 1018602"/>
                <a:gd name="connsiteY238" fmla="*/ 120710 h 504987"/>
                <a:gd name="connsiteX239" fmla="*/ 439403 w 1018602"/>
                <a:gd name="connsiteY239" fmla="*/ 167895 h 504987"/>
                <a:gd name="connsiteX240" fmla="*/ 438320 w 1018602"/>
                <a:gd name="connsiteY240" fmla="*/ 168255 h 504987"/>
                <a:gd name="connsiteX241" fmla="*/ 438320 w 1018602"/>
                <a:gd name="connsiteY241" fmla="*/ 181942 h 504987"/>
                <a:gd name="connsiteX242" fmla="*/ 467552 w 1018602"/>
                <a:gd name="connsiteY242" fmla="*/ 135478 h 504987"/>
                <a:gd name="connsiteX243" fmla="*/ 470439 w 1018602"/>
                <a:gd name="connsiteY243" fmla="*/ 136919 h 504987"/>
                <a:gd name="connsiteX244" fmla="*/ 438320 w 1018602"/>
                <a:gd name="connsiteY244" fmla="*/ 189867 h 504987"/>
                <a:gd name="connsiteX245" fmla="*/ 437959 w 1018602"/>
                <a:gd name="connsiteY245" fmla="*/ 196350 h 504987"/>
                <a:gd name="connsiteX246" fmla="*/ 468995 w 1018602"/>
                <a:gd name="connsiteY246" fmla="*/ 151687 h 504987"/>
                <a:gd name="connsiteX247" fmla="*/ 471521 w 1018602"/>
                <a:gd name="connsiteY247" fmla="*/ 153127 h 504987"/>
                <a:gd name="connsiteX248" fmla="*/ 452755 w 1018602"/>
                <a:gd name="connsiteY248" fmla="*/ 181222 h 504987"/>
                <a:gd name="connsiteX249" fmla="*/ 437959 w 1018602"/>
                <a:gd name="connsiteY249" fmla="*/ 207156 h 504987"/>
                <a:gd name="connsiteX250" fmla="*/ 437959 w 1018602"/>
                <a:gd name="connsiteY250" fmla="*/ 219042 h 504987"/>
                <a:gd name="connsiteX251" fmla="*/ 466469 w 1018602"/>
                <a:gd name="connsiteY251" fmla="*/ 171497 h 504987"/>
                <a:gd name="connsiteX252" fmla="*/ 469356 w 1018602"/>
                <a:gd name="connsiteY252" fmla="*/ 172938 h 504987"/>
                <a:gd name="connsiteX253" fmla="*/ 438320 w 1018602"/>
                <a:gd name="connsiteY253" fmla="*/ 229847 h 504987"/>
                <a:gd name="connsiteX254" fmla="*/ 437959 w 1018602"/>
                <a:gd name="connsiteY254" fmla="*/ 230568 h 504987"/>
                <a:gd name="connsiteX255" fmla="*/ 437598 w 1018602"/>
                <a:gd name="connsiteY255" fmla="*/ 259743 h 504987"/>
                <a:gd name="connsiteX256" fmla="*/ 439764 w 1018602"/>
                <a:gd name="connsiteY256" fmla="*/ 378966 h 504987"/>
                <a:gd name="connsiteX257" fmla="*/ 440125 w 1018602"/>
                <a:gd name="connsiteY257" fmla="*/ 435515 h 504987"/>
                <a:gd name="connsiteX258" fmla="*/ 439764 w 1018602"/>
                <a:gd name="connsiteY258" fmla="*/ 472255 h 504987"/>
                <a:gd name="connsiteX259" fmla="*/ 474408 w 1018602"/>
                <a:gd name="connsiteY259" fmla="*/ 471174 h 504987"/>
                <a:gd name="connsiteX260" fmla="*/ 516631 w 1018602"/>
                <a:gd name="connsiteY260" fmla="*/ 470814 h 504987"/>
                <a:gd name="connsiteX261" fmla="*/ 512301 w 1018602"/>
                <a:gd name="connsiteY261" fmla="*/ 391932 h 504987"/>
                <a:gd name="connsiteX262" fmla="*/ 514466 w 1018602"/>
                <a:gd name="connsiteY262" fmla="*/ 331060 h 504987"/>
                <a:gd name="connsiteX263" fmla="*/ 514466 w 1018602"/>
                <a:gd name="connsiteY263" fmla="*/ 329980 h 504987"/>
                <a:gd name="connsiteX264" fmla="*/ 522766 w 1018602"/>
                <a:gd name="connsiteY264" fmla="*/ 313771 h 504987"/>
                <a:gd name="connsiteX265" fmla="*/ 537923 w 1018602"/>
                <a:gd name="connsiteY265" fmla="*/ 290719 h 504987"/>
                <a:gd name="connsiteX266" fmla="*/ 546585 w 1018602"/>
                <a:gd name="connsiteY266" fmla="*/ 295402 h 504987"/>
                <a:gd name="connsiteX267" fmla="*/ 588447 w 1018602"/>
                <a:gd name="connsiteY267" fmla="*/ 381487 h 504987"/>
                <a:gd name="connsiteX268" fmla="*/ 590612 w 1018602"/>
                <a:gd name="connsiteY268" fmla="*/ 380046 h 504987"/>
                <a:gd name="connsiteX269" fmla="*/ 593138 w 1018602"/>
                <a:gd name="connsiteY269" fmla="*/ 383288 h 504987"/>
                <a:gd name="connsiteX270" fmla="*/ 590612 w 1018602"/>
                <a:gd name="connsiteY270" fmla="*/ 385809 h 504987"/>
                <a:gd name="connsiteX271" fmla="*/ 590973 w 1018602"/>
                <a:gd name="connsiteY271" fmla="*/ 387250 h 504987"/>
                <a:gd name="connsiteX272" fmla="*/ 591695 w 1018602"/>
                <a:gd name="connsiteY272" fmla="*/ 388691 h 504987"/>
                <a:gd name="connsiteX273" fmla="*/ 596747 w 1018602"/>
                <a:gd name="connsiteY273" fmla="*/ 385449 h 504987"/>
                <a:gd name="connsiteX274" fmla="*/ 598912 w 1018602"/>
                <a:gd name="connsiteY274" fmla="*/ 389411 h 504987"/>
                <a:gd name="connsiteX275" fmla="*/ 593499 w 1018602"/>
                <a:gd name="connsiteY275" fmla="*/ 392653 h 504987"/>
                <a:gd name="connsiteX276" fmla="*/ 595303 w 1018602"/>
                <a:gd name="connsiteY276" fmla="*/ 396615 h 504987"/>
                <a:gd name="connsiteX277" fmla="*/ 601799 w 1018602"/>
                <a:gd name="connsiteY277" fmla="*/ 392293 h 504987"/>
                <a:gd name="connsiteX278" fmla="*/ 604686 w 1018602"/>
                <a:gd name="connsiteY278" fmla="*/ 395895 h 504987"/>
                <a:gd name="connsiteX279" fmla="*/ 597469 w 1018602"/>
                <a:gd name="connsiteY279" fmla="*/ 400937 h 504987"/>
                <a:gd name="connsiteX280" fmla="*/ 628505 w 1018602"/>
                <a:gd name="connsiteY280" fmla="*/ 472255 h 504987"/>
                <a:gd name="connsiteX281" fmla="*/ 712590 w 1018602"/>
                <a:gd name="connsiteY281" fmla="*/ 472975 h 504987"/>
                <a:gd name="connsiteX282" fmla="*/ 693102 w 1018602"/>
                <a:gd name="connsiteY282" fmla="*/ 431553 h 504987"/>
                <a:gd name="connsiteX283" fmla="*/ 646909 w 1018602"/>
                <a:gd name="connsiteY283" fmla="*/ 338624 h 504987"/>
                <a:gd name="connsiteX284" fmla="*/ 594221 w 1018602"/>
                <a:gd name="connsiteY284" fmla="*/ 232369 h 504987"/>
                <a:gd name="connsiteX285" fmla="*/ 591695 w 1018602"/>
                <a:gd name="connsiteY285" fmla="*/ 228767 h 504987"/>
                <a:gd name="connsiteX286" fmla="*/ 587003 w 1018602"/>
                <a:gd name="connsiteY286" fmla="*/ 220122 h 504987"/>
                <a:gd name="connsiteX287" fmla="*/ 586642 w 1018602"/>
                <a:gd name="connsiteY287" fmla="*/ 207156 h 504987"/>
                <a:gd name="connsiteX288" fmla="*/ 587364 w 1018602"/>
                <a:gd name="connsiteY288" fmla="*/ 206795 h 504987"/>
                <a:gd name="connsiteX289" fmla="*/ 608295 w 1018602"/>
                <a:gd name="connsiteY289" fmla="*/ 169336 h 504987"/>
                <a:gd name="connsiteX290" fmla="*/ 640774 w 1018602"/>
                <a:gd name="connsiteY290" fmla="*/ 116748 h 504987"/>
                <a:gd name="connsiteX291" fmla="*/ 693102 w 1018602"/>
                <a:gd name="connsiteY291" fmla="*/ 29583 h 504987"/>
                <a:gd name="connsiteX292" fmla="*/ 619483 w 1018602"/>
                <a:gd name="connsiteY292" fmla="*/ 30303 h 504987"/>
                <a:gd name="connsiteX293" fmla="*/ 619122 w 1018602"/>
                <a:gd name="connsiteY293" fmla="*/ 30663 h 504987"/>
                <a:gd name="connsiteX294" fmla="*/ 563907 w 1018602"/>
                <a:gd name="connsiteY294" fmla="*/ 123232 h 504987"/>
                <a:gd name="connsiteX295" fmla="*/ 520240 w 1018602"/>
                <a:gd name="connsiteY295" fmla="*/ 192028 h 504987"/>
                <a:gd name="connsiteX296" fmla="*/ 520240 w 1018602"/>
                <a:gd name="connsiteY296" fmla="*/ 193829 h 504987"/>
                <a:gd name="connsiteX297" fmla="*/ 512662 w 1018602"/>
                <a:gd name="connsiteY297" fmla="*/ 193829 h 504987"/>
                <a:gd name="connsiteX298" fmla="*/ 513744 w 1018602"/>
                <a:gd name="connsiteY298" fmla="*/ 31384 h 504987"/>
                <a:gd name="connsiteX299" fmla="*/ 467552 w 1018602"/>
                <a:gd name="connsiteY299" fmla="*/ 29943 h 504987"/>
                <a:gd name="connsiteX300" fmla="*/ 439764 w 1018602"/>
                <a:gd name="connsiteY300" fmla="*/ 27782 h 504987"/>
                <a:gd name="connsiteX301" fmla="*/ 21466 w 1018602"/>
                <a:gd name="connsiteY301" fmla="*/ 27488 h 504987"/>
                <a:gd name="connsiteX302" fmla="*/ 22186 w 1018602"/>
                <a:gd name="connsiteY302" fmla="*/ 30009 h 504987"/>
                <a:gd name="connsiteX303" fmla="*/ 22546 w 1018602"/>
                <a:gd name="connsiteY303" fmla="*/ 41535 h 504987"/>
                <a:gd name="connsiteX304" fmla="*/ 25065 w 1018602"/>
                <a:gd name="connsiteY304" fmla="*/ 39374 h 504987"/>
                <a:gd name="connsiteX305" fmla="*/ 34780 w 1018602"/>
                <a:gd name="connsiteY305" fmla="*/ 30370 h 504987"/>
                <a:gd name="connsiteX306" fmla="*/ 37299 w 1018602"/>
                <a:gd name="connsiteY306" fmla="*/ 32531 h 504987"/>
                <a:gd name="connsiteX307" fmla="*/ 28663 w 1018602"/>
                <a:gd name="connsiteY307" fmla="*/ 41535 h 504987"/>
                <a:gd name="connsiteX308" fmla="*/ 22546 w 1018602"/>
                <a:gd name="connsiteY308" fmla="*/ 46938 h 504987"/>
                <a:gd name="connsiteX309" fmla="*/ 22546 w 1018602"/>
                <a:gd name="connsiteY309" fmla="*/ 54142 h 504987"/>
                <a:gd name="connsiteX310" fmla="*/ 47015 w 1018602"/>
                <a:gd name="connsiteY310" fmla="*/ 35052 h 504987"/>
                <a:gd name="connsiteX311" fmla="*/ 48094 w 1018602"/>
                <a:gd name="connsiteY311" fmla="*/ 37213 h 504987"/>
                <a:gd name="connsiteX312" fmla="*/ 22546 w 1018602"/>
                <a:gd name="connsiteY312" fmla="*/ 59545 h 504987"/>
                <a:gd name="connsiteX313" fmla="*/ 22546 w 1018602"/>
                <a:gd name="connsiteY313" fmla="*/ 68189 h 504987"/>
                <a:gd name="connsiteX314" fmla="*/ 50613 w 1018602"/>
                <a:gd name="connsiteY314" fmla="*/ 41175 h 504987"/>
                <a:gd name="connsiteX315" fmla="*/ 52412 w 1018602"/>
                <a:gd name="connsiteY315" fmla="*/ 42976 h 504987"/>
                <a:gd name="connsiteX316" fmla="*/ 22546 w 1018602"/>
                <a:gd name="connsiteY316" fmla="*/ 73952 h 504987"/>
                <a:gd name="connsiteX317" fmla="*/ 22546 w 1018602"/>
                <a:gd name="connsiteY317" fmla="*/ 81877 h 504987"/>
                <a:gd name="connsiteX318" fmla="*/ 54571 w 1018602"/>
                <a:gd name="connsiteY318" fmla="*/ 52341 h 504987"/>
                <a:gd name="connsiteX319" fmla="*/ 56011 w 1018602"/>
                <a:gd name="connsiteY319" fmla="*/ 53782 h 504987"/>
                <a:gd name="connsiteX320" fmla="*/ 22546 w 1018602"/>
                <a:gd name="connsiteY320" fmla="*/ 87640 h 504987"/>
                <a:gd name="connsiteX321" fmla="*/ 22546 w 1018602"/>
                <a:gd name="connsiteY321" fmla="*/ 97725 h 504987"/>
                <a:gd name="connsiteX322" fmla="*/ 55291 w 1018602"/>
                <a:gd name="connsiteY322" fmla="*/ 62787 h 504987"/>
                <a:gd name="connsiteX323" fmla="*/ 57450 w 1018602"/>
                <a:gd name="connsiteY323" fmla="*/ 64227 h 504987"/>
                <a:gd name="connsiteX324" fmla="*/ 22546 w 1018602"/>
                <a:gd name="connsiteY324" fmla="*/ 103848 h 504987"/>
                <a:gd name="connsiteX325" fmla="*/ 22546 w 1018602"/>
                <a:gd name="connsiteY325" fmla="*/ 112853 h 504987"/>
                <a:gd name="connsiteX326" fmla="*/ 54211 w 1018602"/>
                <a:gd name="connsiteY326" fmla="*/ 77915 h 504987"/>
                <a:gd name="connsiteX327" fmla="*/ 56370 w 1018602"/>
                <a:gd name="connsiteY327" fmla="*/ 79355 h 504987"/>
                <a:gd name="connsiteX328" fmla="*/ 23985 w 1018602"/>
                <a:gd name="connsiteY328" fmla="*/ 117895 h 504987"/>
                <a:gd name="connsiteX329" fmla="*/ 22546 w 1018602"/>
                <a:gd name="connsiteY329" fmla="*/ 118976 h 504987"/>
                <a:gd name="connsiteX330" fmla="*/ 22546 w 1018602"/>
                <a:gd name="connsiteY330" fmla="*/ 127981 h 504987"/>
                <a:gd name="connsiteX331" fmla="*/ 53852 w 1018602"/>
                <a:gd name="connsiteY331" fmla="*/ 95204 h 504987"/>
                <a:gd name="connsiteX332" fmla="*/ 55651 w 1018602"/>
                <a:gd name="connsiteY332" fmla="*/ 97005 h 504987"/>
                <a:gd name="connsiteX333" fmla="*/ 22546 w 1018602"/>
                <a:gd name="connsiteY333" fmla="*/ 134824 h 504987"/>
                <a:gd name="connsiteX334" fmla="*/ 22546 w 1018602"/>
                <a:gd name="connsiteY334" fmla="*/ 144189 h 504987"/>
                <a:gd name="connsiteX335" fmla="*/ 51693 w 1018602"/>
                <a:gd name="connsiteY335" fmla="*/ 112493 h 504987"/>
                <a:gd name="connsiteX336" fmla="*/ 52412 w 1018602"/>
                <a:gd name="connsiteY336" fmla="*/ 112853 h 504987"/>
                <a:gd name="connsiteX337" fmla="*/ 38019 w 1018602"/>
                <a:gd name="connsiteY337" fmla="*/ 131943 h 504987"/>
                <a:gd name="connsiteX338" fmla="*/ 22546 w 1018602"/>
                <a:gd name="connsiteY338" fmla="*/ 150312 h 504987"/>
                <a:gd name="connsiteX339" fmla="*/ 22546 w 1018602"/>
                <a:gd name="connsiteY339" fmla="*/ 157876 h 504987"/>
                <a:gd name="connsiteX340" fmla="*/ 49174 w 1018602"/>
                <a:gd name="connsiteY340" fmla="*/ 129422 h 504987"/>
                <a:gd name="connsiteX341" fmla="*/ 50613 w 1018602"/>
                <a:gd name="connsiteY341" fmla="*/ 131222 h 504987"/>
                <a:gd name="connsiteX342" fmla="*/ 22546 w 1018602"/>
                <a:gd name="connsiteY342" fmla="*/ 164360 h 504987"/>
                <a:gd name="connsiteX343" fmla="*/ 22546 w 1018602"/>
                <a:gd name="connsiteY343" fmla="*/ 173365 h 504987"/>
                <a:gd name="connsiteX344" fmla="*/ 48094 w 1018602"/>
                <a:gd name="connsiteY344" fmla="*/ 145270 h 504987"/>
                <a:gd name="connsiteX345" fmla="*/ 49174 w 1018602"/>
                <a:gd name="connsiteY345" fmla="*/ 146350 h 504987"/>
                <a:gd name="connsiteX346" fmla="*/ 22546 w 1018602"/>
                <a:gd name="connsiteY346" fmla="*/ 179128 h 504987"/>
                <a:gd name="connsiteX347" fmla="*/ 22546 w 1018602"/>
                <a:gd name="connsiteY347" fmla="*/ 185971 h 504987"/>
                <a:gd name="connsiteX348" fmla="*/ 31902 w 1018602"/>
                <a:gd name="connsiteY348" fmla="*/ 176606 h 504987"/>
                <a:gd name="connsiteX349" fmla="*/ 45935 w 1018602"/>
                <a:gd name="connsiteY349" fmla="*/ 161839 h 504987"/>
                <a:gd name="connsiteX350" fmla="*/ 47734 w 1018602"/>
                <a:gd name="connsiteY350" fmla="*/ 163279 h 504987"/>
                <a:gd name="connsiteX351" fmla="*/ 34061 w 1018602"/>
                <a:gd name="connsiteY351" fmla="*/ 178767 h 504987"/>
                <a:gd name="connsiteX352" fmla="*/ 22546 w 1018602"/>
                <a:gd name="connsiteY352" fmla="*/ 192094 h 504987"/>
                <a:gd name="connsiteX353" fmla="*/ 22546 w 1018602"/>
                <a:gd name="connsiteY353" fmla="*/ 200739 h 504987"/>
                <a:gd name="connsiteX354" fmla="*/ 44856 w 1018602"/>
                <a:gd name="connsiteY354" fmla="*/ 176606 h 504987"/>
                <a:gd name="connsiteX355" fmla="*/ 45935 w 1018602"/>
                <a:gd name="connsiteY355" fmla="*/ 177687 h 504987"/>
                <a:gd name="connsiteX356" fmla="*/ 22546 w 1018602"/>
                <a:gd name="connsiteY356" fmla="*/ 206142 h 504987"/>
                <a:gd name="connsiteX357" fmla="*/ 22186 w 1018602"/>
                <a:gd name="connsiteY357" fmla="*/ 212985 h 504987"/>
                <a:gd name="connsiteX358" fmla="*/ 38019 w 1018602"/>
                <a:gd name="connsiteY358" fmla="*/ 193535 h 504987"/>
                <a:gd name="connsiteX359" fmla="*/ 39458 w 1018602"/>
                <a:gd name="connsiteY359" fmla="*/ 194616 h 504987"/>
                <a:gd name="connsiteX360" fmla="*/ 22186 w 1018602"/>
                <a:gd name="connsiteY360" fmla="*/ 218388 h 504987"/>
                <a:gd name="connsiteX361" fmla="*/ 22186 w 1018602"/>
                <a:gd name="connsiteY361" fmla="*/ 228473 h 504987"/>
                <a:gd name="connsiteX362" fmla="*/ 25065 w 1018602"/>
                <a:gd name="connsiteY362" fmla="*/ 225592 h 504987"/>
                <a:gd name="connsiteX363" fmla="*/ 33341 w 1018602"/>
                <a:gd name="connsiteY363" fmla="*/ 214066 h 504987"/>
                <a:gd name="connsiteX364" fmla="*/ 35500 w 1018602"/>
                <a:gd name="connsiteY364" fmla="*/ 215146 h 504987"/>
                <a:gd name="connsiteX365" fmla="*/ 29023 w 1018602"/>
                <a:gd name="connsiteY365" fmla="*/ 225952 h 504987"/>
                <a:gd name="connsiteX366" fmla="*/ 22186 w 1018602"/>
                <a:gd name="connsiteY366" fmla="*/ 233876 h 504987"/>
                <a:gd name="connsiteX367" fmla="*/ 22186 w 1018602"/>
                <a:gd name="connsiteY367" fmla="*/ 240360 h 504987"/>
                <a:gd name="connsiteX368" fmla="*/ 28663 w 1018602"/>
                <a:gd name="connsiteY368" fmla="*/ 231355 h 504987"/>
                <a:gd name="connsiteX369" fmla="*/ 31182 w 1018602"/>
                <a:gd name="connsiteY369" fmla="*/ 233156 h 504987"/>
                <a:gd name="connsiteX370" fmla="*/ 23985 w 1018602"/>
                <a:gd name="connsiteY370" fmla="*/ 243241 h 504987"/>
                <a:gd name="connsiteX371" fmla="*/ 22186 w 1018602"/>
                <a:gd name="connsiteY371" fmla="*/ 246123 h 504987"/>
                <a:gd name="connsiteX372" fmla="*/ 20387 w 1018602"/>
                <a:gd name="connsiteY372" fmla="*/ 402805 h 504987"/>
                <a:gd name="connsiteX373" fmla="*/ 24705 w 1018602"/>
                <a:gd name="connsiteY373" fmla="*/ 402084 h 504987"/>
                <a:gd name="connsiteX374" fmla="*/ 26144 w 1018602"/>
                <a:gd name="connsiteY374" fmla="*/ 405326 h 504987"/>
                <a:gd name="connsiteX375" fmla="*/ 20387 w 1018602"/>
                <a:gd name="connsiteY375" fmla="*/ 408568 h 504987"/>
                <a:gd name="connsiteX376" fmla="*/ 20387 w 1018602"/>
                <a:gd name="connsiteY376" fmla="*/ 412890 h 504987"/>
                <a:gd name="connsiteX377" fmla="*/ 25065 w 1018602"/>
                <a:gd name="connsiteY377" fmla="*/ 409648 h 504987"/>
                <a:gd name="connsiteX378" fmla="*/ 27584 w 1018602"/>
                <a:gd name="connsiteY378" fmla="*/ 414331 h 504987"/>
                <a:gd name="connsiteX379" fmla="*/ 20387 w 1018602"/>
                <a:gd name="connsiteY379" fmla="*/ 418653 h 504987"/>
                <a:gd name="connsiteX380" fmla="*/ 20027 w 1018602"/>
                <a:gd name="connsiteY380" fmla="*/ 470520 h 504987"/>
                <a:gd name="connsiteX381" fmla="*/ 19307 w 1018602"/>
                <a:gd name="connsiteY381" fmla="*/ 473042 h 504987"/>
                <a:gd name="connsiteX382" fmla="*/ 228371 w 1018602"/>
                <a:gd name="connsiteY382" fmla="*/ 466918 h 504987"/>
                <a:gd name="connsiteX383" fmla="*/ 227292 w 1018602"/>
                <a:gd name="connsiteY383" fmla="*/ 442065 h 504987"/>
                <a:gd name="connsiteX384" fmla="*/ 226932 w 1018602"/>
                <a:gd name="connsiteY384" fmla="*/ 416492 h 504987"/>
                <a:gd name="connsiteX385" fmla="*/ 150647 w 1018602"/>
                <a:gd name="connsiteY385" fmla="*/ 415772 h 504987"/>
                <a:gd name="connsiteX386" fmla="*/ 100270 w 1018602"/>
                <a:gd name="connsiteY386" fmla="*/ 413250 h 504987"/>
                <a:gd name="connsiteX387" fmla="*/ 94153 w 1018602"/>
                <a:gd name="connsiteY387" fmla="*/ 412170 h 504987"/>
                <a:gd name="connsiteX388" fmla="*/ 92714 w 1018602"/>
                <a:gd name="connsiteY388" fmla="*/ 412170 h 504987"/>
                <a:gd name="connsiteX389" fmla="*/ 93073 w 1018602"/>
                <a:gd name="connsiteY389" fmla="*/ 406767 h 504987"/>
                <a:gd name="connsiteX390" fmla="*/ 89835 w 1018602"/>
                <a:gd name="connsiteY390" fmla="*/ 31090 h 504987"/>
                <a:gd name="connsiteX391" fmla="*/ 90195 w 1018602"/>
                <a:gd name="connsiteY391" fmla="*/ 29289 h 504987"/>
                <a:gd name="connsiteX392" fmla="*/ 53132 w 1018602"/>
                <a:gd name="connsiteY392" fmla="*/ 29289 h 504987"/>
                <a:gd name="connsiteX393" fmla="*/ 21466 w 1018602"/>
                <a:gd name="connsiteY393" fmla="*/ 27488 h 504987"/>
                <a:gd name="connsiteX394" fmla="*/ 291027 w 1018602"/>
                <a:gd name="connsiteY394" fmla="*/ 27416 h 504987"/>
                <a:gd name="connsiteX395" fmla="*/ 290668 w 1018602"/>
                <a:gd name="connsiteY395" fmla="*/ 27776 h 504987"/>
                <a:gd name="connsiteX396" fmla="*/ 292463 w 1018602"/>
                <a:gd name="connsiteY396" fmla="*/ 69178 h 504987"/>
                <a:gd name="connsiteX397" fmla="*/ 295694 w 1018602"/>
                <a:gd name="connsiteY397" fmla="*/ 123540 h 504987"/>
                <a:gd name="connsiteX398" fmla="*/ 293181 w 1018602"/>
                <a:gd name="connsiteY398" fmla="*/ 243424 h 504987"/>
                <a:gd name="connsiteX399" fmla="*/ 292104 w 1018602"/>
                <a:gd name="connsiteY399" fmla="*/ 367629 h 504987"/>
                <a:gd name="connsiteX400" fmla="*/ 293540 w 1018602"/>
                <a:gd name="connsiteY400" fmla="*/ 471673 h 504987"/>
                <a:gd name="connsiteX401" fmla="*/ 332672 w 1018602"/>
                <a:gd name="connsiteY401" fmla="*/ 469513 h 504987"/>
                <a:gd name="connsiteX402" fmla="*/ 361393 w 1018602"/>
                <a:gd name="connsiteY402" fmla="*/ 452952 h 504987"/>
                <a:gd name="connsiteX403" fmla="*/ 361393 w 1018602"/>
                <a:gd name="connsiteY403" fmla="*/ 446832 h 504987"/>
                <a:gd name="connsiteX404" fmla="*/ 332313 w 1018602"/>
                <a:gd name="connsiteY404" fmla="*/ 460872 h 504987"/>
                <a:gd name="connsiteX405" fmla="*/ 330877 w 1018602"/>
                <a:gd name="connsiteY405" fmla="*/ 458712 h 504987"/>
                <a:gd name="connsiteX406" fmla="*/ 361393 w 1018602"/>
                <a:gd name="connsiteY406" fmla="*/ 442872 h 504987"/>
                <a:gd name="connsiteX407" fmla="*/ 361034 w 1018602"/>
                <a:gd name="connsiteY407" fmla="*/ 432431 h 504987"/>
                <a:gd name="connsiteX408" fmla="*/ 347033 w 1018602"/>
                <a:gd name="connsiteY408" fmla="*/ 439271 h 504987"/>
                <a:gd name="connsiteX409" fmla="*/ 333391 w 1018602"/>
                <a:gd name="connsiteY409" fmla="*/ 446472 h 504987"/>
                <a:gd name="connsiteX410" fmla="*/ 332672 w 1018602"/>
                <a:gd name="connsiteY410" fmla="*/ 444672 h 504987"/>
                <a:gd name="connsiteX411" fmla="*/ 360316 w 1018602"/>
                <a:gd name="connsiteY411" fmla="*/ 429911 h 504987"/>
                <a:gd name="connsiteX412" fmla="*/ 361034 w 1018602"/>
                <a:gd name="connsiteY412" fmla="*/ 430271 h 504987"/>
                <a:gd name="connsiteX413" fmla="*/ 360675 w 1018602"/>
                <a:gd name="connsiteY413" fmla="*/ 418391 h 504987"/>
                <a:gd name="connsiteX414" fmla="*/ 330877 w 1018602"/>
                <a:gd name="connsiteY414" fmla="*/ 434231 h 504987"/>
                <a:gd name="connsiteX415" fmla="*/ 330159 w 1018602"/>
                <a:gd name="connsiteY415" fmla="*/ 433151 h 504987"/>
                <a:gd name="connsiteX416" fmla="*/ 360675 w 1018602"/>
                <a:gd name="connsiteY416" fmla="*/ 414791 h 504987"/>
                <a:gd name="connsiteX417" fmla="*/ 360675 w 1018602"/>
                <a:gd name="connsiteY417" fmla="*/ 405790 h 504987"/>
                <a:gd name="connsiteX418" fmla="*/ 330518 w 1018602"/>
                <a:gd name="connsiteY418" fmla="*/ 424871 h 504987"/>
                <a:gd name="connsiteX419" fmla="*/ 328723 w 1018602"/>
                <a:gd name="connsiteY419" fmla="*/ 422351 h 504987"/>
                <a:gd name="connsiteX420" fmla="*/ 360675 w 1018602"/>
                <a:gd name="connsiteY420" fmla="*/ 401830 h 504987"/>
                <a:gd name="connsiteX421" fmla="*/ 360675 w 1018602"/>
                <a:gd name="connsiteY421" fmla="*/ 392830 h 504987"/>
                <a:gd name="connsiteX422" fmla="*/ 331595 w 1018602"/>
                <a:gd name="connsiteY422" fmla="*/ 411190 h 504987"/>
                <a:gd name="connsiteX423" fmla="*/ 329441 w 1018602"/>
                <a:gd name="connsiteY423" fmla="*/ 408670 h 504987"/>
                <a:gd name="connsiteX424" fmla="*/ 360675 w 1018602"/>
                <a:gd name="connsiteY424" fmla="*/ 387790 h 504987"/>
                <a:gd name="connsiteX425" fmla="*/ 360675 w 1018602"/>
                <a:gd name="connsiteY425" fmla="*/ 380949 h 504987"/>
                <a:gd name="connsiteX426" fmla="*/ 347751 w 1018602"/>
                <a:gd name="connsiteY426" fmla="*/ 388150 h 504987"/>
                <a:gd name="connsiteX427" fmla="*/ 334109 w 1018602"/>
                <a:gd name="connsiteY427" fmla="*/ 397150 h 504987"/>
                <a:gd name="connsiteX428" fmla="*/ 332672 w 1018602"/>
                <a:gd name="connsiteY428" fmla="*/ 394990 h 504987"/>
                <a:gd name="connsiteX429" fmla="*/ 360675 w 1018602"/>
                <a:gd name="connsiteY429" fmla="*/ 377349 h 504987"/>
                <a:gd name="connsiteX430" fmla="*/ 360675 w 1018602"/>
                <a:gd name="connsiteY430" fmla="*/ 370509 h 504987"/>
                <a:gd name="connsiteX431" fmla="*/ 338058 w 1018602"/>
                <a:gd name="connsiteY431" fmla="*/ 382749 h 504987"/>
                <a:gd name="connsiteX432" fmla="*/ 337340 w 1018602"/>
                <a:gd name="connsiteY432" fmla="*/ 381309 h 504987"/>
                <a:gd name="connsiteX433" fmla="*/ 359598 w 1018602"/>
                <a:gd name="connsiteY433" fmla="*/ 367989 h 504987"/>
                <a:gd name="connsiteX434" fmla="*/ 360675 w 1018602"/>
                <a:gd name="connsiteY434" fmla="*/ 367989 h 504987"/>
                <a:gd name="connsiteX435" fmla="*/ 360675 w 1018602"/>
                <a:gd name="connsiteY435" fmla="*/ 360069 h 504987"/>
                <a:gd name="connsiteX436" fmla="*/ 337340 w 1018602"/>
                <a:gd name="connsiteY436" fmla="*/ 371949 h 504987"/>
                <a:gd name="connsiteX437" fmla="*/ 336622 w 1018602"/>
                <a:gd name="connsiteY437" fmla="*/ 371229 h 504987"/>
                <a:gd name="connsiteX438" fmla="*/ 359598 w 1018602"/>
                <a:gd name="connsiteY438" fmla="*/ 357548 h 504987"/>
                <a:gd name="connsiteX439" fmla="*/ 360675 w 1018602"/>
                <a:gd name="connsiteY439" fmla="*/ 357548 h 504987"/>
                <a:gd name="connsiteX440" fmla="*/ 360675 w 1018602"/>
                <a:gd name="connsiteY440" fmla="*/ 350348 h 504987"/>
                <a:gd name="connsiteX441" fmla="*/ 333032 w 1018602"/>
                <a:gd name="connsiteY441" fmla="*/ 364389 h 504987"/>
                <a:gd name="connsiteX442" fmla="*/ 332672 w 1018602"/>
                <a:gd name="connsiteY442" fmla="*/ 363669 h 504987"/>
                <a:gd name="connsiteX443" fmla="*/ 359598 w 1018602"/>
                <a:gd name="connsiteY443" fmla="*/ 347108 h 504987"/>
                <a:gd name="connsiteX444" fmla="*/ 360675 w 1018602"/>
                <a:gd name="connsiteY444" fmla="*/ 347108 h 504987"/>
                <a:gd name="connsiteX445" fmla="*/ 360675 w 1018602"/>
                <a:gd name="connsiteY445" fmla="*/ 336308 h 504987"/>
                <a:gd name="connsiteX446" fmla="*/ 329082 w 1018602"/>
                <a:gd name="connsiteY446" fmla="*/ 352508 h 504987"/>
                <a:gd name="connsiteX447" fmla="*/ 328723 w 1018602"/>
                <a:gd name="connsiteY447" fmla="*/ 351788 h 504987"/>
                <a:gd name="connsiteX448" fmla="*/ 360316 w 1018602"/>
                <a:gd name="connsiteY448" fmla="*/ 333068 h 504987"/>
                <a:gd name="connsiteX449" fmla="*/ 360675 w 1018602"/>
                <a:gd name="connsiteY449" fmla="*/ 333068 h 504987"/>
                <a:gd name="connsiteX450" fmla="*/ 360675 w 1018602"/>
                <a:gd name="connsiteY450" fmla="*/ 322627 h 504987"/>
                <a:gd name="connsiteX451" fmla="*/ 329800 w 1018602"/>
                <a:gd name="connsiteY451" fmla="*/ 338828 h 504987"/>
                <a:gd name="connsiteX452" fmla="*/ 328723 w 1018602"/>
                <a:gd name="connsiteY452" fmla="*/ 337028 h 504987"/>
                <a:gd name="connsiteX453" fmla="*/ 360675 w 1018602"/>
                <a:gd name="connsiteY453" fmla="*/ 317947 h 504987"/>
                <a:gd name="connsiteX454" fmla="*/ 360675 w 1018602"/>
                <a:gd name="connsiteY454" fmla="*/ 311107 h 504987"/>
                <a:gd name="connsiteX455" fmla="*/ 331954 w 1018602"/>
                <a:gd name="connsiteY455" fmla="*/ 328027 h 504987"/>
                <a:gd name="connsiteX456" fmla="*/ 330518 w 1018602"/>
                <a:gd name="connsiteY456" fmla="*/ 325867 h 504987"/>
                <a:gd name="connsiteX457" fmla="*/ 360675 w 1018602"/>
                <a:gd name="connsiteY457" fmla="*/ 306787 h 504987"/>
                <a:gd name="connsiteX458" fmla="*/ 360675 w 1018602"/>
                <a:gd name="connsiteY458" fmla="*/ 300666 h 504987"/>
                <a:gd name="connsiteX459" fmla="*/ 333750 w 1018602"/>
                <a:gd name="connsiteY459" fmla="*/ 315787 h 504987"/>
                <a:gd name="connsiteX460" fmla="*/ 332313 w 1018602"/>
                <a:gd name="connsiteY460" fmla="*/ 313267 h 504987"/>
                <a:gd name="connsiteX461" fmla="*/ 360675 w 1018602"/>
                <a:gd name="connsiteY461" fmla="*/ 296346 h 504987"/>
                <a:gd name="connsiteX462" fmla="*/ 360316 w 1018602"/>
                <a:gd name="connsiteY462" fmla="*/ 236944 h 504987"/>
                <a:gd name="connsiteX463" fmla="*/ 365342 w 1018602"/>
                <a:gd name="connsiteY463" fmla="*/ 31016 h 504987"/>
                <a:gd name="connsiteX464" fmla="*/ 307901 w 1018602"/>
                <a:gd name="connsiteY464" fmla="*/ 27776 h 504987"/>
                <a:gd name="connsiteX465" fmla="*/ 291027 w 1018602"/>
                <a:gd name="connsiteY465" fmla="*/ 27416 h 504987"/>
                <a:gd name="connsiteX466" fmla="*/ 787410 w 1018602"/>
                <a:gd name="connsiteY466" fmla="*/ 26328 h 504987"/>
                <a:gd name="connsiteX467" fmla="*/ 788852 w 1018602"/>
                <a:gd name="connsiteY467" fmla="*/ 258296 h 504987"/>
                <a:gd name="connsiteX468" fmla="*/ 790655 w 1018602"/>
                <a:gd name="connsiteY468" fmla="*/ 383285 h 504987"/>
                <a:gd name="connsiteX469" fmla="*/ 790294 w 1018602"/>
                <a:gd name="connsiteY469" fmla="*/ 472254 h 504987"/>
                <a:gd name="connsiteX470" fmla="*/ 1005141 w 1018602"/>
                <a:gd name="connsiteY470" fmla="*/ 468652 h 504987"/>
                <a:gd name="connsiteX471" fmla="*/ 1005862 w 1018602"/>
                <a:gd name="connsiteY471" fmla="*/ 412461 h 504987"/>
                <a:gd name="connsiteX472" fmla="*/ 860227 w 1018602"/>
                <a:gd name="connsiteY472" fmla="*/ 408139 h 504987"/>
                <a:gd name="connsiteX473" fmla="*/ 858065 w 1018602"/>
                <a:gd name="connsiteY473" fmla="*/ 404897 h 504987"/>
                <a:gd name="connsiteX474" fmla="*/ 856983 w 1018602"/>
                <a:gd name="connsiteY474" fmla="*/ 401295 h 504987"/>
                <a:gd name="connsiteX475" fmla="*/ 859506 w 1018602"/>
                <a:gd name="connsiteY475" fmla="*/ 284950 h 504987"/>
                <a:gd name="connsiteX476" fmla="*/ 858786 w 1018602"/>
                <a:gd name="connsiteY476" fmla="*/ 284950 h 504987"/>
                <a:gd name="connsiteX477" fmla="*/ 859506 w 1018602"/>
                <a:gd name="connsiteY477" fmla="*/ 280628 h 504987"/>
                <a:gd name="connsiteX478" fmla="*/ 968372 w 1018602"/>
                <a:gd name="connsiteY478" fmla="*/ 277746 h 504987"/>
                <a:gd name="connsiteX479" fmla="*/ 966209 w 1018602"/>
                <a:gd name="connsiteY479" fmla="*/ 249651 h 504987"/>
                <a:gd name="connsiteX480" fmla="*/ 969093 w 1018602"/>
                <a:gd name="connsiteY480" fmla="*/ 220475 h 504987"/>
                <a:gd name="connsiteX481" fmla="*/ 859867 w 1018602"/>
                <a:gd name="connsiteY481" fmla="*/ 216873 h 504987"/>
                <a:gd name="connsiteX482" fmla="*/ 858425 w 1018602"/>
                <a:gd name="connsiteY482" fmla="*/ 214712 h 504987"/>
                <a:gd name="connsiteX483" fmla="*/ 857344 w 1018602"/>
                <a:gd name="connsiteY483" fmla="*/ 212550 h 504987"/>
                <a:gd name="connsiteX484" fmla="*/ 859146 w 1018602"/>
                <a:gd name="connsiteY484" fmla="*/ 142312 h 504987"/>
                <a:gd name="connsiteX485" fmla="*/ 860227 w 1018602"/>
                <a:gd name="connsiteY485" fmla="*/ 94405 h 504987"/>
                <a:gd name="connsiteX486" fmla="*/ 858425 w 1018602"/>
                <a:gd name="connsiteY486" fmla="*/ 89362 h 504987"/>
                <a:gd name="connsiteX487" fmla="*/ 873565 w 1018602"/>
                <a:gd name="connsiteY487" fmla="*/ 84680 h 504987"/>
                <a:gd name="connsiteX488" fmla="*/ 890147 w 1018602"/>
                <a:gd name="connsiteY488" fmla="*/ 64509 h 504987"/>
                <a:gd name="connsiteX489" fmla="*/ 892310 w 1018602"/>
                <a:gd name="connsiteY489" fmla="*/ 65589 h 504987"/>
                <a:gd name="connsiteX490" fmla="*/ 878612 w 1018602"/>
                <a:gd name="connsiteY490" fmla="*/ 84320 h 504987"/>
                <a:gd name="connsiteX491" fmla="*/ 887263 w 1018602"/>
                <a:gd name="connsiteY491" fmla="*/ 85040 h 504987"/>
                <a:gd name="connsiteX492" fmla="*/ 887624 w 1018602"/>
                <a:gd name="connsiteY492" fmla="*/ 84680 h 504987"/>
                <a:gd name="connsiteX493" fmla="*/ 900962 w 1018602"/>
                <a:gd name="connsiteY493" fmla="*/ 66310 h 504987"/>
                <a:gd name="connsiteX494" fmla="*/ 903485 w 1018602"/>
                <a:gd name="connsiteY494" fmla="*/ 68111 h 504987"/>
                <a:gd name="connsiteX495" fmla="*/ 892310 w 1018602"/>
                <a:gd name="connsiteY495" fmla="*/ 85760 h 504987"/>
                <a:gd name="connsiteX496" fmla="*/ 898799 w 1018602"/>
                <a:gd name="connsiteY496" fmla="*/ 86121 h 504987"/>
                <a:gd name="connsiteX497" fmla="*/ 899159 w 1018602"/>
                <a:gd name="connsiteY497" fmla="*/ 84680 h 504987"/>
                <a:gd name="connsiteX498" fmla="*/ 912858 w 1018602"/>
                <a:gd name="connsiteY498" fmla="*/ 65949 h 504987"/>
                <a:gd name="connsiteX499" fmla="*/ 915020 w 1018602"/>
                <a:gd name="connsiteY499" fmla="*/ 67030 h 504987"/>
                <a:gd name="connsiteX500" fmla="*/ 903125 w 1018602"/>
                <a:gd name="connsiteY500" fmla="*/ 86121 h 504987"/>
                <a:gd name="connsiteX501" fmla="*/ 908532 w 1018602"/>
                <a:gd name="connsiteY501" fmla="*/ 86121 h 504987"/>
                <a:gd name="connsiteX502" fmla="*/ 908892 w 1018602"/>
                <a:gd name="connsiteY502" fmla="*/ 84320 h 504987"/>
                <a:gd name="connsiteX503" fmla="*/ 921509 w 1018602"/>
                <a:gd name="connsiteY503" fmla="*/ 65589 h 504987"/>
                <a:gd name="connsiteX504" fmla="*/ 924753 w 1018602"/>
                <a:gd name="connsiteY504" fmla="*/ 67750 h 504987"/>
                <a:gd name="connsiteX505" fmla="*/ 912858 w 1018602"/>
                <a:gd name="connsiteY505" fmla="*/ 86121 h 504987"/>
                <a:gd name="connsiteX506" fmla="*/ 916823 w 1018602"/>
                <a:gd name="connsiteY506" fmla="*/ 85760 h 504987"/>
                <a:gd name="connsiteX507" fmla="*/ 917183 w 1018602"/>
                <a:gd name="connsiteY507" fmla="*/ 84320 h 504987"/>
                <a:gd name="connsiteX508" fmla="*/ 930161 w 1018602"/>
                <a:gd name="connsiteY508" fmla="*/ 67750 h 504987"/>
                <a:gd name="connsiteX509" fmla="*/ 932324 w 1018602"/>
                <a:gd name="connsiteY509" fmla="*/ 69191 h 504987"/>
                <a:gd name="connsiteX510" fmla="*/ 921509 w 1018602"/>
                <a:gd name="connsiteY510" fmla="*/ 85760 h 504987"/>
                <a:gd name="connsiteX511" fmla="*/ 929440 w 1018602"/>
                <a:gd name="connsiteY511" fmla="*/ 85760 h 504987"/>
                <a:gd name="connsiteX512" fmla="*/ 929800 w 1018602"/>
                <a:gd name="connsiteY512" fmla="*/ 83959 h 504987"/>
                <a:gd name="connsiteX513" fmla="*/ 941696 w 1018602"/>
                <a:gd name="connsiteY513" fmla="*/ 66670 h 504987"/>
                <a:gd name="connsiteX514" fmla="*/ 943859 w 1018602"/>
                <a:gd name="connsiteY514" fmla="*/ 68111 h 504987"/>
                <a:gd name="connsiteX515" fmla="*/ 933765 w 1018602"/>
                <a:gd name="connsiteY515" fmla="*/ 85400 h 504987"/>
                <a:gd name="connsiteX516" fmla="*/ 942056 w 1018602"/>
                <a:gd name="connsiteY516" fmla="*/ 85040 h 504987"/>
                <a:gd name="connsiteX517" fmla="*/ 954313 w 1018602"/>
                <a:gd name="connsiteY517" fmla="*/ 67750 h 504987"/>
                <a:gd name="connsiteX518" fmla="*/ 956115 w 1018602"/>
                <a:gd name="connsiteY518" fmla="*/ 68831 h 504987"/>
                <a:gd name="connsiteX519" fmla="*/ 947103 w 1018602"/>
                <a:gd name="connsiteY519" fmla="*/ 85040 h 504987"/>
                <a:gd name="connsiteX520" fmla="*/ 952150 w 1018602"/>
                <a:gd name="connsiteY520" fmla="*/ 85040 h 504987"/>
                <a:gd name="connsiteX521" fmla="*/ 962604 w 1018602"/>
                <a:gd name="connsiteY521" fmla="*/ 68831 h 504987"/>
                <a:gd name="connsiteX522" fmla="*/ 965127 w 1018602"/>
                <a:gd name="connsiteY522" fmla="*/ 69551 h 504987"/>
                <a:gd name="connsiteX523" fmla="*/ 957197 w 1018602"/>
                <a:gd name="connsiteY523" fmla="*/ 85040 h 504987"/>
                <a:gd name="connsiteX524" fmla="*/ 963325 w 1018602"/>
                <a:gd name="connsiteY524" fmla="*/ 85040 h 504987"/>
                <a:gd name="connsiteX525" fmla="*/ 973779 w 1018602"/>
                <a:gd name="connsiteY525" fmla="*/ 67030 h 504987"/>
                <a:gd name="connsiteX526" fmla="*/ 975581 w 1018602"/>
                <a:gd name="connsiteY526" fmla="*/ 67750 h 504987"/>
                <a:gd name="connsiteX527" fmla="*/ 968372 w 1018602"/>
                <a:gd name="connsiteY527" fmla="*/ 85040 h 504987"/>
                <a:gd name="connsiteX528" fmla="*/ 975221 w 1018602"/>
                <a:gd name="connsiteY528" fmla="*/ 85040 h 504987"/>
                <a:gd name="connsiteX529" fmla="*/ 975581 w 1018602"/>
                <a:gd name="connsiteY529" fmla="*/ 83959 h 504987"/>
                <a:gd name="connsiteX530" fmla="*/ 985314 w 1018602"/>
                <a:gd name="connsiteY530" fmla="*/ 66310 h 504987"/>
                <a:gd name="connsiteX531" fmla="*/ 987837 w 1018602"/>
                <a:gd name="connsiteY531" fmla="*/ 67030 h 504987"/>
                <a:gd name="connsiteX532" fmla="*/ 980628 w 1018602"/>
                <a:gd name="connsiteY532" fmla="*/ 85040 h 504987"/>
                <a:gd name="connsiteX533" fmla="*/ 988198 w 1018602"/>
                <a:gd name="connsiteY533" fmla="*/ 85400 h 504987"/>
                <a:gd name="connsiteX534" fmla="*/ 988198 w 1018602"/>
                <a:gd name="connsiteY534" fmla="*/ 85040 h 504987"/>
                <a:gd name="connsiteX535" fmla="*/ 995408 w 1018602"/>
                <a:gd name="connsiteY535" fmla="*/ 68831 h 504987"/>
                <a:gd name="connsiteX536" fmla="*/ 997931 w 1018602"/>
                <a:gd name="connsiteY536" fmla="*/ 69551 h 504987"/>
                <a:gd name="connsiteX537" fmla="*/ 992884 w 1018602"/>
                <a:gd name="connsiteY537" fmla="*/ 85760 h 504987"/>
                <a:gd name="connsiteX538" fmla="*/ 1004420 w 1018602"/>
                <a:gd name="connsiteY538" fmla="*/ 86841 h 504987"/>
                <a:gd name="connsiteX539" fmla="*/ 1005862 w 1018602"/>
                <a:gd name="connsiteY539" fmla="*/ 29930 h 504987"/>
                <a:gd name="connsiteX540" fmla="*/ 881135 w 1018602"/>
                <a:gd name="connsiteY540" fmla="*/ 27408 h 504987"/>
                <a:gd name="connsiteX541" fmla="*/ 787410 w 1018602"/>
                <a:gd name="connsiteY541" fmla="*/ 26328 h 504987"/>
                <a:gd name="connsiteX542" fmla="*/ 467552 w 1018602"/>
                <a:gd name="connsiteY542" fmla="*/ 19137 h 504987"/>
                <a:gd name="connsiteX543" fmla="*/ 514466 w 1018602"/>
                <a:gd name="connsiteY543" fmla="*/ 19857 h 504987"/>
                <a:gd name="connsiteX544" fmla="*/ 515549 w 1018602"/>
                <a:gd name="connsiteY544" fmla="*/ 20218 h 504987"/>
                <a:gd name="connsiteX545" fmla="*/ 521323 w 1018602"/>
                <a:gd name="connsiteY545" fmla="*/ 22379 h 504987"/>
                <a:gd name="connsiteX546" fmla="*/ 520240 w 1018602"/>
                <a:gd name="connsiteY546" fmla="*/ 179421 h 504987"/>
                <a:gd name="connsiteX547" fmla="*/ 560298 w 1018602"/>
                <a:gd name="connsiteY547" fmla="*/ 109905 h 504987"/>
                <a:gd name="connsiteX548" fmla="*/ 607213 w 1018602"/>
                <a:gd name="connsiteY548" fmla="*/ 28502 h 504987"/>
                <a:gd name="connsiteX549" fmla="*/ 610460 w 1018602"/>
                <a:gd name="connsiteY549" fmla="*/ 20218 h 504987"/>
                <a:gd name="connsiteX550" fmla="*/ 648714 w 1018602"/>
                <a:gd name="connsiteY550" fmla="*/ 19497 h 504987"/>
                <a:gd name="connsiteX551" fmla="*/ 703929 w 1018602"/>
                <a:gd name="connsiteY551" fmla="*/ 20578 h 504987"/>
                <a:gd name="connsiteX552" fmla="*/ 707177 w 1018602"/>
                <a:gd name="connsiteY552" fmla="*/ 25260 h 504987"/>
                <a:gd name="connsiteX553" fmla="*/ 706455 w 1018602"/>
                <a:gd name="connsiteY553" fmla="*/ 29583 h 504987"/>
                <a:gd name="connsiteX554" fmla="*/ 650157 w 1018602"/>
                <a:gd name="connsiteY554" fmla="*/ 122871 h 504987"/>
                <a:gd name="connsiteX555" fmla="*/ 622370 w 1018602"/>
                <a:gd name="connsiteY555" fmla="*/ 169336 h 504987"/>
                <a:gd name="connsiteX556" fmla="*/ 593138 w 1018602"/>
                <a:gd name="connsiteY556" fmla="*/ 207876 h 504987"/>
                <a:gd name="connsiteX557" fmla="*/ 593138 w 1018602"/>
                <a:gd name="connsiteY557" fmla="*/ 208236 h 504987"/>
                <a:gd name="connsiteX558" fmla="*/ 662427 w 1018602"/>
                <a:gd name="connsiteY558" fmla="*/ 344388 h 504987"/>
                <a:gd name="connsiteX559" fmla="*/ 699959 w 1018602"/>
                <a:gd name="connsiteY559" fmla="*/ 419667 h 504987"/>
                <a:gd name="connsiteX560" fmla="*/ 728108 w 1018602"/>
                <a:gd name="connsiteY560" fmla="*/ 475856 h 504987"/>
                <a:gd name="connsiteX561" fmla="*/ 721973 w 1018602"/>
                <a:gd name="connsiteY561" fmla="*/ 484141 h 504987"/>
                <a:gd name="connsiteX562" fmla="*/ 720168 w 1018602"/>
                <a:gd name="connsiteY562" fmla="*/ 484861 h 504987"/>
                <a:gd name="connsiteX563" fmla="*/ 667480 w 1018602"/>
                <a:gd name="connsiteY563" fmla="*/ 485221 h 504987"/>
                <a:gd name="connsiteX564" fmla="*/ 627422 w 1018602"/>
                <a:gd name="connsiteY564" fmla="*/ 481619 h 504987"/>
                <a:gd name="connsiteX565" fmla="*/ 619843 w 1018602"/>
                <a:gd name="connsiteY565" fmla="*/ 479458 h 504987"/>
                <a:gd name="connsiteX566" fmla="*/ 587003 w 1018602"/>
                <a:gd name="connsiteY566" fmla="*/ 408501 h 504987"/>
                <a:gd name="connsiteX567" fmla="*/ 581229 w 1018602"/>
                <a:gd name="connsiteY567" fmla="*/ 413544 h 504987"/>
                <a:gd name="connsiteX568" fmla="*/ 578703 w 1018602"/>
                <a:gd name="connsiteY568" fmla="*/ 411743 h 504987"/>
                <a:gd name="connsiteX569" fmla="*/ 585199 w 1018602"/>
                <a:gd name="connsiteY569" fmla="*/ 404899 h 504987"/>
                <a:gd name="connsiteX570" fmla="*/ 583755 w 1018602"/>
                <a:gd name="connsiteY570" fmla="*/ 400937 h 504987"/>
                <a:gd name="connsiteX571" fmla="*/ 576177 w 1018602"/>
                <a:gd name="connsiteY571" fmla="*/ 408501 h 504987"/>
                <a:gd name="connsiteX572" fmla="*/ 574012 w 1018602"/>
                <a:gd name="connsiteY572" fmla="*/ 405980 h 504987"/>
                <a:gd name="connsiteX573" fmla="*/ 582312 w 1018602"/>
                <a:gd name="connsiteY573" fmla="*/ 396975 h 504987"/>
                <a:gd name="connsiteX574" fmla="*/ 580507 w 1018602"/>
                <a:gd name="connsiteY574" fmla="*/ 393373 h 504987"/>
                <a:gd name="connsiteX575" fmla="*/ 569320 w 1018602"/>
                <a:gd name="connsiteY575" fmla="*/ 401658 h 504987"/>
                <a:gd name="connsiteX576" fmla="*/ 567155 w 1018602"/>
                <a:gd name="connsiteY576" fmla="*/ 399496 h 504987"/>
                <a:gd name="connsiteX577" fmla="*/ 578703 w 1018602"/>
                <a:gd name="connsiteY577" fmla="*/ 389051 h 504987"/>
                <a:gd name="connsiteX578" fmla="*/ 576177 w 1018602"/>
                <a:gd name="connsiteY578" fmla="*/ 383648 h 504987"/>
                <a:gd name="connsiteX579" fmla="*/ 543337 w 1018602"/>
                <a:gd name="connsiteY579" fmla="*/ 301525 h 504987"/>
                <a:gd name="connsiteX580" fmla="*/ 531428 w 1018602"/>
                <a:gd name="connsiteY580" fmla="*/ 318814 h 504987"/>
                <a:gd name="connsiteX581" fmla="*/ 518436 w 1018602"/>
                <a:gd name="connsiteY581" fmla="*/ 333222 h 504987"/>
                <a:gd name="connsiteX582" fmla="*/ 523488 w 1018602"/>
                <a:gd name="connsiteY582" fmla="*/ 392293 h 504987"/>
                <a:gd name="connsiteX583" fmla="*/ 527097 w 1018602"/>
                <a:gd name="connsiteY583" fmla="*/ 477657 h 504987"/>
                <a:gd name="connsiteX584" fmla="*/ 518436 w 1018602"/>
                <a:gd name="connsiteY584" fmla="*/ 481259 h 504987"/>
                <a:gd name="connsiteX585" fmla="*/ 514827 w 1018602"/>
                <a:gd name="connsiteY585" fmla="*/ 481980 h 504987"/>
                <a:gd name="connsiteX586" fmla="*/ 469356 w 1018602"/>
                <a:gd name="connsiteY586" fmla="*/ 481259 h 504987"/>
                <a:gd name="connsiteX587" fmla="*/ 434351 w 1018602"/>
                <a:gd name="connsiteY587" fmla="*/ 479819 h 504987"/>
                <a:gd name="connsiteX588" fmla="*/ 431824 w 1018602"/>
                <a:gd name="connsiteY588" fmla="*/ 477657 h 504987"/>
                <a:gd name="connsiteX589" fmla="*/ 430381 w 1018602"/>
                <a:gd name="connsiteY589" fmla="*/ 475496 h 504987"/>
                <a:gd name="connsiteX590" fmla="*/ 430381 w 1018602"/>
                <a:gd name="connsiteY590" fmla="*/ 435155 h 504987"/>
                <a:gd name="connsiteX591" fmla="*/ 429298 w 1018602"/>
                <a:gd name="connsiteY591" fmla="*/ 378966 h 504987"/>
                <a:gd name="connsiteX592" fmla="*/ 426050 w 1018602"/>
                <a:gd name="connsiteY592" fmla="*/ 246776 h 504987"/>
                <a:gd name="connsiteX593" fmla="*/ 427133 w 1018602"/>
                <a:gd name="connsiteY593" fmla="*/ 108824 h 504987"/>
                <a:gd name="connsiteX594" fmla="*/ 434351 w 1018602"/>
                <a:gd name="connsiteY594" fmla="*/ 20218 h 504987"/>
                <a:gd name="connsiteX595" fmla="*/ 440486 w 1018602"/>
                <a:gd name="connsiteY595" fmla="*/ 20578 h 504987"/>
                <a:gd name="connsiteX596" fmla="*/ 467552 w 1018602"/>
                <a:gd name="connsiteY596" fmla="*/ 19137 h 504987"/>
                <a:gd name="connsiteX597" fmla="*/ 327287 w 1018602"/>
                <a:gd name="connsiteY597" fmla="*/ 17696 h 504987"/>
                <a:gd name="connsiteX598" fmla="*/ 370010 w 1018602"/>
                <a:gd name="connsiteY598" fmla="*/ 19496 h 504987"/>
                <a:gd name="connsiteX599" fmla="*/ 372164 w 1018602"/>
                <a:gd name="connsiteY599" fmla="*/ 29936 h 504987"/>
                <a:gd name="connsiteX600" fmla="*/ 371446 w 1018602"/>
                <a:gd name="connsiteY600" fmla="*/ 117060 h 504987"/>
                <a:gd name="connsiteX601" fmla="*/ 371805 w 1018602"/>
                <a:gd name="connsiteY601" fmla="*/ 237304 h 504987"/>
                <a:gd name="connsiteX602" fmla="*/ 372164 w 1018602"/>
                <a:gd name="connsiteY602" fmla="*/ 470953 h 504987"/>
                <a:gd name="connsiteX603" fmla="*/ 368574 w 1018602"/>
                <a:gd name="connsiteY603" fmla="*/ 480673 h 504987"/>
                <a:gd name="connsiteX604" fmla="*/ 291745 w 1018602"/>
                <a:gd name="connsiteY604" fmla="*/ 479593 h 504987"/>
                <a:gd name="connsiteX605" fmla="*/ 285642 w 1018602"/>
                <a:gd name="connsiteY605" fmla="*/ 478873 h 504987"/>
                <a:gd name="connsiteX606" fmla="*/ 281693 w 1018602"/>
                <a:gd name="connsiteY606" fmla="*/ 478513 h 504987"/>
                <a:gd name="connsiteX607" fmla="*/ 280975 w 1018602"/>
                <a:gd name="connsiteY607" fmla="*/ 473113 h 504987"/>
                <a:gd name="connsiteX608" fmla="*/ 283129 w 1018602"/>
                <a:gd name="connsiteY608" fmla="*/ 472753 h 504987"/>
                <a:gd name="connsiteX609" fmla="*/ 280616 w 1018602"/>
                <a:gd name="connsiteY609" fmla="*/ 367629 h 504987"/>
                <a:gd name="connsiteX610" fmla="*/ 281693 w 1018602"/>
                <a:gd name="connsiteY610" fmla="*/ 231184 h 504987"/>
                <a:gd name="connsiteX611" fmla="*/ 283488 w 1018602"/>
                <a:gd name="connsiteY611" fmla="*/ 99779 h 504987"/>
                <a:gd name="connsiteX612" fmla="*/ 283129 w 1018602"/>
                <a:gd name="connsiteY612" fmla="*/ 24176 h 504987"/>
                <a:gd name="connsiteX613" fmla="*/ 281334 w 1018602"/>
                <a:gd name="connsiteY613" fmla="*/ 22736 h 504987"/>
                <a:gd name="connsiteX614" fmla="*/ 284206 w 1018602"/>
                <a:gd name="connsiteY614" fmla="*/ 18056 h 504987"/>
                <a:gd name="connsiteX615" fmla="*/ 327287 w 1018602"/>
                <a:gd name="connsiteY615" fmla="*/ 17696 h 504987"/>
                <a:gd name="connsiteX616" fmla="*/ 80794 w 1018602"/>
                <a:gd name="connsiteY616" fmla="*/ 15647 h 504987"/>
                <a:gd name="connsiteX617" fmla="*/ 102069 w 1018602"/>
                <a:gd name="connsiteY617" fmla="*/ 17763 h 504987"/>
                <a:gd name="connsiteX618" fmla="*/ 100270 w 1018602"/>
                <a:gd name="connsiteY618" fmla="*/ 30370 h 504987"/>
                <a:gd name="connsiteX619" fmla="*/ 100270 w 1018602"/>
                <a:gd name="connsiteY619" fmla="*/ 31450 h 504987"/>
                <a:gd name="connsiteX620" fmla="*/ 102069 w 1018602"/>
                <a:gd name="connsiteY620" fmla="*/ 406407 h 504987"/>
                <a:gd name="connsiteX621" fmla="*/ 233769 w 1018602"/>
                <a:gd name="connsiteY621" fmla="*/ 404606 h 504987"/>
                <a:gd name="connsiteX622" fmla="*/ 238087 w 1018602"/>
                <a:gd name="connsiteY622" fmla="*/ 413971 h 504987"/>
                <a:gd name="connsiteX623" fmla="*/ 237007 w 1018602"/>
                <a:gd name="connsiteY623" fmla="*/ 467279 h 504987"/>
                <a:gd name="connsiteX624" fmla="*/ 234128 w 1018602"/>
                <a:gd name="connsiteY624" fmla="*/ 478805 h 504987"/>
                <a:gd name="connsiteX625" fmla="*/ 12471 w 1018602"/>
                <a:gd name="connsiteY625" fmla="*/ 479885 h 504987"/>
                <a:gd name="connsiteX626" fmla="*/ 9952 w 1018602"/>
                <a:gd name="connsiteY626" fmla="*/ 474843 h 504987"/>
                <a:gd name="connsiteX627" fmla="*/ 8512 w 1018602"/>
                <a:gd name="connsiteY627" fmla="*/ 471241 h 504987"/>
                <a:gd name="connsiteX628" fmla="*/ 9232 w 1018602"/>
                <a:gd name="connsiteY628" fmla="*/ 426217 h 504987"/>
                <a:gd name="connsiteX629" fmla="*/ 2035 w 1018602"/>
                <a:gd name="connsiteY629" fmla="*/ 430900 h 504987"/>
                <a:gd name="connsiteX630" fmla="*/ 596 w 1018602"/>
                <a:gd name="connsiteY630" fmla="*/ 428738 h 504987"/>
                <a:gd name="connsiteX631" fmla="*/ 9232 w 1018602"/>
                <a:gd name="connsiteY631" fmla="*/ 421174 h 504987"/>
                <a:gd name="connsiteX632" fmla="*/ 9232 w 1018602"/>
                <a:gd name="connsiteY632" fmla="*/ 415772 h 504987"/>
                <a:gd name="connsiteX633" fmla="*/ 4194 w 1018602"/>
                <a:gd name="connsiteY633" fmla="*/ 419734 h 504987"/>
                <a:gd name="connsiteX634" fmla="*/ 1676 w 1018602"/>
                <a:gd name="connsiteY634" fmla="*/ 417212 h 504987"/>
                <a:gd name="connsiteX635" fmla="*/ 9232 w 1018602"/>
                <a:gd name="connsiteY635" fmla="*/ 410729 h 504987"/>
                <a:gd name="connsiteX636" fmla="*/ 11391 w 1018602"/>
                <a:gd name="connsiteY636" fmla="*/ 31090 h 504987"/>
                <a:gd name="connsiteX637" fmla="*/ 12471 w 1018602"/>
                <a:gd name="connsiteY637" fmla="*/ 27848 h 504987"/>
                <a:gd name="connsiteX638" fmla="*/ 10312 w 1018602"/>
                <a:gd name="connsiteY638" fmla="*/ 27848 h 504987"/>
                <a:gd name="connsiteX639" fmla="*/ 9232 w 1018602"/>
                <a:gd name="connsiteY639" fmla="*/ 19564 h 504987"/>
                <a:gd name="connsiteX640" fmla="*/ 59249 w 1018602"/>
                <a:gd name="connsiteY640" fmla="*/ 15962 h 504987"/>
                <a:gd name="connsiteX641" fmla="*/ 80794 w 1018602"/>
                <a:gd name="connsiteY641" fmla="*/ 15647 h 504987"/>
                <a:gd name="connsiteX642" fmla="*/ 954837 w 1018602"/>
                <a:gd name="connsiteY642" fmla="*/ 14970 h 504987"/>
                <a:gd name="connsiteX643" fmla="*/ 1012711 w 1018602"/>
                <a:gd name="connsiteY643" fmla="*/ 19484 h 504987"/>
                <a:gd name="connsiteX644" fmla="*/ 1012711 w 1018602"/>
                <a:gd name="connsiteY644" fmla="*/ 30650 h 504987"/>
                <a:gd name="connsiteX645" fmla="*/ 1016676 w 1018602"/>
                <a:gd name="connsiteY645" fmla="*/ 92604 h 504987"/>
                <a:gd name="connsiteX646" fmla="*/ 1006943 w 1018602"/>
                <a:gd name="connsiteY646" fmla="*/ 96206 h 504987"/>
                <a:gd name="connsiteX647" fmla="*/ 922230 w 1018602"/>
                <a:gd name="connsiteY647" fmla="*/ 97287 h 504987"/>
                <a:gd name="connsiteX648" fmla="*/ 867437 w 1018602"/>
                <a:gd name="connsiteY648" fmla="*/ 94045 h 504987"/>
                <a:gd name="connsiteX649" fmla="*/ 867437 w 1018602"/>
                <a:gd name="connsiteY649" fmla="*/ 118899 h 504987"/>
                <a:gd name="connsiteX650" fmla="*/ 866716 w 1018602"/>
                <a:gd name="connsiteY650" fmla="*/ 210389 h 504987"/>
                <a:gd name="connsiteX651" fmla="*/ 909613 w 1018602"/>
                <a:gd name="connsiteY651" fmla="*/ 208588 h 504987"/>
                <a:gd name="connsiteX652" fmla="*/ 971976 w 1018602"/>
                <a:gd name="connsiteY652" fmla="*/ 210749 h 504987"/>
                <a:gd name="connsiteX653" fmla="*/ 973058 w 1018602"/>
                <a:gd name="connsiteY653" fmla="*/ 211110 h 504987"/>
                <a:gd name="connsiteX654" fmla="*/ 978825 w 1018602"/>
                <a:gd name="connsiteY654" fmla="*/ 214712 h 504987"/>
                <a:gd name="connsiteX655" fmla="*/ 976663 w 1018602"/>
                <a:gd name="connsiteY655" fmla="*/ 250011 h 504987"/>
                <a:gd name="connsiteX656" fmla="*/ 975581 w 1018602"/>
                <a:gd name="connsiteY656" fmla="*/ 280268 h 504987"/>
                <a:gd name="connsiteX657" fmla="*/ 970895 w 1018602"/>
                <a:gd name="connsiteY657" fmla="*/ 288913 h 504987"/>
                <a:gd name="connsiteX658" fmla="*/ 904206 w 1018602"/>
                <a:gd name="connsiteY658" fmla="*/ 288192 h 504987"/>
                <a:gd name="connsiteX659" fmla="*/ 864914 w 1018602"/>
                <a:gd name="connsiteY659" fmla="*/ 286751 h 504987"/>
                <a:gd name="connsiteX660" fmla="*/ 866716 w 1018602"/>
                <a:gd name="connsiteY660" fmla="*/ 350147 h 504987"/>
                <a:gd name="connsiteX661" fmla="*/ 867437 w 1018602"/>
                <a:gd name="connsiteY661" fmla="*/ 401655 h 504987"/>
                <a:gd name="connsiteX662" fmla="*/ 947103 w 1018602"/>
                <a:gd name="connsiteY662" fmla="*/ 399494 h 504987"/>
                <a:gd name="connsiteX663" fmla="*/ 1010908 w 1018602"/>
                <a:gd name="connsiteY663" fmla="*/ 401655 h 504987"/>
                <a:gd name="connsiteX664" fmla="*/ 1014153 w 1018602"/>
                <a:gd name="connsiteY664" fmla="*/ 409940 h 504987"/>
                <a:gd name="connsiteX665" fmla="*/ 1015234 w 1018602"/>
                <a:gd name="connsiteY665" fmla="*/ 435514 h 504987"/>
                <a:gd name="connsiteX666" fmla="*/ 1018478 w 1018602"/>
                <a:gd name="connsiteY666" fmla="*/ 472614 h 504987"/>
                <a:gd name="connsiteX667" fmla="*/ 1013792 w 1018602"/>
                <a:gd name="connsiteY667" fmla="*/ 479818 h 504987"/>
                <a:gd name="connsiteX668" fmla="*/ 1010548 w 1018602"/>
                <a:gd name="connsiteY668" fmla="*/ 480899 h 504987"/>
                <a:gd name="connsiteX669" fmla="*/ 789934 w 1018602"/>
                <a:gd name="connsiteY669" fmla="*/ 481259 h 504987"/>
                <a:gd name="connsiteX670" fmla="*/ 780561 w 1018602"/>
                <a:gd name="connsiteY670" fmla="*/ 480539 h 504987"/>
                <a:gd name="connsiteX671" fmla="*/ 776956 w 1018602"/>
                <a:gd name="connsiteY671" fmla="*/ 480178 h 504987"/>
                <a:gd name="connsiteX672" fmla="*/ 776236 w 1018602"/>
                <a:gd name="connsiteY672" fmla="*/ 473695 h 504987"/>
                <a:gd name="connsiteX673" fmla="*/ 779119 w 1018602"/>
                <a:gd name="connsiteY673" fmla="*/ 473335 h 504987"/>
                <a:gd name="connsiteX674" fmla="*/ 779119 w 1018602"/>
                <a:gd name="connsiteY674" fmla="*/ 382925 h 504987"/>
                <a:gd name="connsiteX675" fmla="*/ 776236 w 1018602"/>
                <a:gd name="connsiteY675" fmla="*/ 257936 h 504987"/>
                <a:gd name="connsiteX676" fmla="*/ 779840 w 1018602"/>
                <a:gd name="connsiteY676" fmla="*/ 138349 h 504987"/>
                <a:gd name="connsiteX677" fmla="*/ 780561 w 1018602"/>
                <a:gd name="connsiteY677" fmla="*/ 24527 h 504987"/>
                <a:gd name="connsiteX678" fmla="*/ 779480 w 1018602"/>
                <a:gd name="connsiteY678" fmla="*/ 24166 h 504987"/>
                <a:gd name="connsiteX679" fmla="*/ 780201 w 1018602"/>
                <a:gd name="connsiteY679" fmla="*/ 19124 h 504987"/>
                <a:gd name="connsiteX680" fmla="*/ 954837 w 1018602"/>
                <a:gd name="connsiteY680" fmla="*/ 14970 h 504987"/>
                <a:gd name="connsiteX681" fmla="*/ 337010 w 1018602"/>
                <a:gd name="connsiteY681" fmla="*/ 12362 h 504987"/>
                <a:gd name="connsiteX682" fmla="*/ 368986 w 1018602"/>
                <a:gd name="connsiteY682" fmla="*/ 13404 h 504987"/>
                <a:gd name="connsiteX683" fmla="*/ 368986 w 1018602"/>
                <a:gd name="connsiteY683" fmla="*/ 17769 h 504987"/>
                <a:gd name="connsiteX684" fmla="*/ 305035 w 1018602"/>
                <a:gd name="connsiteY684" fmla="*/ 16579 h 504987"/>
                <a:gd name="connsiteX685" fmla="*/ 305035 w 1018602"/>
                <a:gd name="connsiteY685" fmla="*/ 14594 h 504987"/>
                <a:gd name="connsiteX686" fmla="*/ 337010 w 1018602"/>
                <a:gd name="connsiteY686" fmla="*/ 12362 h 504987"/>
                <a:gd name="connsiteX687" fmla="*/ 496209 w 1018602"/>
                <a:gd name="connsiteY687" fmla="*/ 10550 h 504987"/>
                <a:gd name="connsiteX688" fmla="*/ 496565 w 1018602"/>
                <a:gd name="connsiteY688" fmla="*/ 12440 h 504987"/>
                <a:gd name="connsiteX689" fmla="*/ 465266 w 1018602"/>
                <a:gd name="connsiteY689" fmla="*/ 15842 h 504987"/>
                <a:gd name="connsiteX690" fmla="*/ 435746 w 1018602"/>
                <a:gd name="connsiteY690" fmla="*/ 15842 h 504987"/>
                <a:gd name="connsiteX691" fmla="*/ 435034 w 1018602"/>
                <a:gd name="connsiteY691" fmla="*/ 12062 h 504987"/>
                <a:gd name="connsiteX692" fmla="*/ 460642 w 1018602"/>
                <a:gd name="connsiteY692" fmla="*/ 11684 h 504987"/>
                <a:gd name="connsiteX693" fmla="*/ 496209 w 1018602"/>
                <a:gd name="connsiteY693" fmla="*/ 10550 h 504987"/>
                <a:gd name="connsiteX694" fmla="*/ 70721 w 1018602"/>
                <a:gd name="connsiteY694" fmla="*/ 10375 h 504987"/>
                <a:gd name="connsiteX695" fmla="*/ 99800 w 1018602"/>
                <a:gd name="connsiteY695" fmla="*/ 11377 h 504987"/>
                <a:gd name="connsiteX696" fmla="*/ 99073 w 1018602"/>
                <a:gd name="connsiteY696" fmla="*/ 14385 h 504987"/>
                <a:gd name="connsiteX697" fmla="*/ 24920 w 1018602"/>
                <a:gd name="connsiteY697" fmla="*/ 13048 h 504987"/>
                <a:gd name="connsiteX698" fmla="*/ 24920 w 1018602"/>
                <a:gd name="connsiteY698" fmla="*/ 12714 h 504987"/>
                <a:gd name="connsiteX699" fmla="*/ 70721 w 1018602"/>
                <a:gd name="connsiteY699" fmla="*/ 10375 h 504987"/>
                <a:gd name="connsiteX700" fmla="*/ 891488 w 1018602"/>
                <a:gd name="connsiteY700" fmla="*/ 8509 h 504987"/>
                <a:gd name="connsiteX701" fmla="*/ 891488 w 1018602"/>
                <a:gd name="connsiteY701" fmla="*/ 9920 h 504987"/>
                <a:gd name="connsiteX702" fmla="*/ 834899 w 1018602"/>
                <a:gd name="connsiteY702" fmla="*/ 12743 h 504987"/>
                <a:gd name="connsiteX703" fmla="*/ 778669 w 1018602"/>
                <a:gd name="connsiteY703" fmla="*/ 15918 h 504987"/>
                <a:gd name="connsiteX704" fmla="*/ 777952 w 1018602"/>
                <a:gd name="connsiteY704" fmla="*/ 12390 h 504987"/>
                <a:gd name="connsiteX705" fmla="*/ 828452 w 1018602"/>
                <a:gd name="connsiteY705" fmla="*/ 9920 h 504987"/>
                <a:gd name="connsiteX706" fmla="*/ 891488 w 1018602"/>
                <a:gd name="connsiteY706" fmla="*/ 8509 h 504987"/>
                <a:gd name="connsiteX707" fmla="*/ 368981 w 1018602"/>
                <a:gd name="connsiteY707" fmla="*/ 5687 h 504987"/>
                <a:gd name="connsiteX708" fmla="*/ 367902 w 1018602"/>
                <a:gd name="connsiteY708" fmla="*/ 9920 h 504987"/>
                <a:gd name="connsiteX709" fmla="*/ 341994 w 1018602"/>
                <a:gd name="connsiteY709" fmla="*/ 9920 h 504987"/>
                <a:gd name="connsiteX710" fmla="*/ 319324 w 1018602"/>
                <a:gd name="connsiteY710" fmla="*/ 9920 h 504987"/>
                <a:gd name="connsiteX711" fmla="*/ 318964 w 1018602"/>
                <a:gd name="connsiteY711" fmla="*/ 8157 h 504987"/>
                <a:gd name="connsiteX712" fmla="*/ 345952 w 1018602"/>
                <a:gd name="connsiteY712" fmla="*/ 6040 h 504987"/>
                <a:gd name="connsiteX713" fmla="*/ 368981 w 1018602"/>
                <a:gd name="connsiteY713" fmla="*/ 5687 h 504987"/>
                <a:gd name="connsiteX714" fmla="*/ 96999 w 1018602"/>
                <a:gd name="connsiteY714" fmla="*/ 5296 h 504987"/>
                <a:gd name="connsiteX715" fmla="*/ 96638 w 1018602"/>
                <a:gd name="connsiteY715" fmla="*/ 8358 h 504987"/>
                <a:gd name="connsiteX716" fmla="*/ 66616 w 1018602"/>
                <a:gd name="connsiteY716" fmla="*/ 8358 h 504987"/>
                <a:gd name="connsiteX717" fmla="*/ 43105 w 1018602"/>
                <a:gd name="connsiteY717" fmla="*/ 8358 h 504987"/>
                <a:gd name="connsiteX718" fmla="*/ 42743 w 1018602"/>
                <a:gd name="connsiteY718" fmla="*/ 7337 h 504987"/>
                <a:gd name="connsiteX719" fmla="*/ 62637 w 1018602"/>
                <a:gd name="connsiteY719" fmla="*/ 5637 h 504987"/>
                <a:gd name="connsiteX720" fmla="*/ 96999 w 1018602"/>
                <a:gd name="connsiteY720" fmla="*/ 5296 h 504987"/>
                <a:gd name="connsiteX721" fmla="*/ 866433 w 1018602"/>
                <a:gd name="connsiteY721" fmla="*/ 3680 h 504987"/>
                <a:gd name="connsiteX722" fmla="*/ 866433 w 1018602"/>
                <a:gd name="connsiteY722" fmla="*/ 4672 h 504987"/>
                <a:gd name="connsiteX723" fmla="*/ 777983 w 1018602"/>
                <a:gd name="connsiteY723" fmla="*/ 10295 h 504987"/>
                <a:gd name="connsiteX724" fmla="*/ 777620 w 1018602"/>
                <a:gd name="connsiteY724" fmla="*/ 6657 h 504987"/>
                <a:gd name="connsiteX725" fmla="*/ 866433 w 1018602"/>
                <a:gd name="connsiteY725" fmla="*/ 3680 h 504987"/>
                <a:gd name="connsiteX726" fmla="*/ 93847 w 1018602"/>
                <a:gd name="connsiteY726" fmla="*/ 783 h 504987"/>
                <a:gd name="connsiteX727" fmla="*/ 93847 w 1018602"/>
                <a:gd name="connsiteY727" fmla="*/ 3641 h 504987"/>
                <a:gd name="connsiteX728" fmla="*/ 59840 w 1018602"/>
                <a:gd name="connsiteY728" fmla="*/ 2371 h 504987"/>
                <a:gd name="connsiteX729" fmla="*/ 60198 w 1018602"/>
                <a:gd name="connsiteY729" fmla="*/ 1418 h 504987"/>
                <a:gd name="connsiteX730" fmla="*/ 93847 w 1018602"/>
                <a:gd name="connsiteY730" fmla="*/ 783 h 5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1018602" h="504987">
                  <a:moveTo>
                    <a:pt x="685687" y="500767"/>
                  </a:moveTo>
                  <a:cubicBezTo>
                    <a:pt x="698472" y="499576"/>
                    <a:pt x="710891" y="501560"/>
                    <a:pt x="723310" y="500767"/>
                  </a:cubicBezTo>
                  <a:cubicBezTo>
                    <a:pt x="725866" y="500767"/>
                    <a:pt x="725866" y="504735"/>
                    <a:pt x="723310" y="504735"/>
                  </a:cubicBezTo>
                  <a:cubicBezTo>
                    <a:pt x="710525" y="505529"/>
                    <a:pt x="698837" y="504339"/>
                    <a:pt x="685687" y="502751"/>
                  </a:cubicBezTo>
                  <a:cubicBezTo>
                    <a:pt x="684957" y="502354"/>
                    <a:pt x="684957" y="501164"/>
                    <a:pt x="685687" y="500767"/>
                  </a:cubicBezTo>
                  <a:close/>
                  <a:moveTo>
                    <a:pt x="697561" y="493150"/>
                  </a:moveTo>
                  <a:cubicBezTo>
                    <a:pt x="707435" y="493339"/>
                    <a:pt x="717309" y="493906"/>
                    <a:pt x="726916" y="493906"/>
                  </a:cubicBezTo>
                  <a:cubicBezTo>
                    <a:pt x="729051" y="493906"/>
                    <a:pt x="729051" y="497686"/>
                    <a:pt x="726560" y="497686"/>
                  </a:cubicBezTo>
                  <a:cubicBezTo>
                    <a:pt x="707346" y="498442"/>
                    <a:pt x="687776" y="499198"/>
                    <a:pt x="668562" y="495796"/>
                  </a:cubicBezTo>
                  <a:cubicBezTo>
                    <a:pt x="667851" y="495796"/>
                    <a:pt x="667495" y="494662"/>
                    <a:pt x="668206" y="494662"/>
                  </a:cubicBezTo>
                  <a:cubicBezTo>
                    <a:pt x="677813" y="493150"/>
                    <a:pt x="687687" y="492961"/>
                    <a:pt x="697561" y="493150"/>
                  </a:cubicBezTo>
                  <a:close/>
                  <a:moveTo>
                    <a:pt x="378482" y="490051"/>
                  </a:moveTo>
                  <a:cubicBezTo>
                    <a:pt x="381020" y="490051"/>
                    <a:pt x="381382" y="493727"/>
                    <a:pt x="379207" y="494062"/>
                  </a:cubicBezTo>
                  <a:cubicBezTo>
                    <a:pt x="370870" y="495733"/>
                    <a:pt x="361807" y="495398"/>
                    <a:pt x="353469" y="495398"/>
                  </a:cubicBezTo>
                  <a:cubicBezTo>
                    <a:pt x="348032" y="495398"/>
                    <a:pt x="341144" y="496067"/>
                    <a:pt x="336432" y="493393"/>
                  </a:cubicBezTo>
                  <a:cubicBezTo>
                    <a:pt x="335707" y="492725"/>
                    <a:pt x="336069" y="491722"/>
                    <a:pt x="337157" y="491722"/>
                  </a:cubicBezTo>
                  <a:cubicBezTo>
                    <a:pt x="342957" y="492725"/>
                    <a:pt x="349482" y="491722"/>
                    <a:pt x="355644" y="491722"/>
                  </a:cubicBezTo>
                  <a:cubicBezTo>
                    <a:pt x="363257" y="491388"/>
                    <a:pt x="370870" y="491054"/>
                    <a:pt x="378482" y="490051"/>
                  </a:cubicBezTo>
                  <a:close/>
                  <a:moveTo>
                    <a:pt x="728098" y="486876"/>
                  </a:moveTo>
                  <a:cubicBezTo>
                    <a:pt x="730633" y="486876"/>
                    <a:pt x="730633" y="491638"/>
                    <a:pt x="728098" y="491638"/>
                  </a:cubicBezTo>
                  <a:cubicBezTo>
                    <a:pt x="701668" y="493623"/>
                    <a:pt x="675237" y="494416"/>
                    <a:pt x="649169" y="489654"/>
                  </a:cubicBezTo>
                  <a:cubicBezTo>
                    <a:pt x="648445" y="489654"/>
                    <a:pt x="648445" y="488463"/>
                    <a:pt x="649169" y="488463"/>
                  </a:cubicBezTo>
                  <a:cubicBezTo>
                    <a:pt x="664013" y="487670"/>
                    <a:pt x="679220" y="489654"/>
                    <a:pt x="694064" y="490051"/>
                  </a:cubicBezTo>
                  <a:cubicBezTo>
                    <a:pt x="705288" y="490448"/>
                    <a:pt x="716512" y="488463"/>
                    <a:pt x="728098" y="486876"/>
                  </a:cubicBezTo>
                  <a:close/>
                  <a:moveTo>
                    <a:pt x="10301" y="484822"/>
                  </a:moveTo>
                  <a:cubicBezTo>
                    <a:pt x="22768" y="484822"/>
                    <a:pt x="34880" y="485195"/>
                    <a:pt x="47348" y="485569"/>
                  </a:cubicBezTo>
                  <a:cubicBezTo>
                    <a:pt x="57678" y="485569"/>
                    <a:pt x="68721" y="483701"/>
                    <a:pt x="78695" y="485942"/>
                  </a:cubicBezTo>
                  <a:cubicBezTo>
                    <a:pt x="79764" y="486316"/>
                    <a:pt x="79407" y="488183"/>
                    <a:pt x="77982" y="488183"/>
                  </a:cubicBezTo>
                  <a:cubicBezTo>
                    <a:pt x="66940" y="486316"/>
                    <a:pt x="53760" y="489304"/>
                    <a:pt x="42360" y="489304"/>
                  </a:cubicBezTo>
                  <a:cubicBezTo>
                    <a:pt x="31674" y="489678"/>
                    <a:pt x="20987" y="489304"/>
                    <a:pt x="10301" y="489304"/>
                  </a:cubicBezTo>
                  <a:cubicBezTo>
                    <a:pt x="7095" y="489304"/>
                    <a:pt x="7095" y="484448"/>
                    <a:pt x="10301" y="484822"/>
                  </a:cubicBezTo>
                  <a:close/>
                  <a:moveTo>
                    <a:pt x="442670" y="462304"/>
                  </a:moveTo>
                  <a:cubicBezTo>
                    <a:pt x="458717" y="459888"/>
                    <a:pt x="477316" y="460578"/>
                    <a:pt x="493363" y="462994"/>
                  </a:cubicBezTo>
                  <a:cubicBezTo>
                    <a:pt x="494092" y="462994"/>
                    <a:pt x="494092" y="464030"/>
                    <a:pt x="493363" y="464030"/>
                  </a:cubicBezTo>
                  <a:cubicBezTo>
                    <a:pt x="476951" y="464375"/>
                    <a:pt x="459081" y="467481"/>
                    <a:pt x="443035" y="465410"/>
                  </a:cubicBezTo>
                  <a:cubicBezTo>
                    <a:pt x="441211" y="465410"/>
                    <a:pt x="440482" y="462649"/>
                    <a:pt x="442670" y="462304"/>
                  </a:cubicBezTo>
                  <a:close/>
                  <a:moveTo>
                    <a:pt x="361752" y="458352"/>
                  </a:moveTo>
                  <a:cubicBezTo>
                    <a:pt x="354213" y="462672"/>
                    <a:pt x="345956" y="466272"/>
                    <a:pt x="337699" y="469513"/>
                  </a:cubicBezTo>
                  <a:cubicBezTo>
                    <a:pt x="345956" y="469513"/>
                    <a:pt x="353854" y="469513"/>
                    <a:pt x="361752" y="469513"/>
                  </a:cubicBezTo>
                  <a:cubicBezTo>
                    <a:pt x="361752" y="465912"/>
                    <a:pt x="361752" y="461952"/>
                    <a:pt x="361752" y="458352"/>
                  </a:cubicBezTo>
                  <a:close/>
                  <a:moveTo>
                    <a:pt x="996044" y="456184"/>
                  </a:moveTo>
                  <a:cubicBezTo>
                    <a:pt x="998922" y="456184"/>
                    <a:pt x="998922" y="460418"/>
                    <a:pt x="996044" y="460065"/>
                  </a:cubicBezTo>
                  <a:cubicBezTo>
                    <a:pt x="930928" y="458654"/>
                    <a:pt x="865453" y="464298"/>
                    <a:pt x="800696" y="460771"/>
                  </a:cubicBezTo>
                  <a:cubicBezTo>
                    <a:pt x="799257" y="460771"/>
                    <a:pt x="799257" y="458301"/>
                    <a:pt x="801056" y="458301"/>
                  </a:cubicBezTo>
                  <a:cubicBezTo>
                    <a:pt x="865812" y="457596"/>
                    <a:pt x="930928" y="455126"/>
                    <a:pt x="996044" y="456184"/>
                  </a:cubicBezTo>
                  <a:close/>
                  <a:moveTo>
                    <a:pt x="473996" y="455543"/>
                  </a:moveTo>
                  <a:cubicBezTo>
                    <a:pt x="475054" y="455543"/>
                    <a:pt x="475054" y="456880"/>
                    <a:pt x="473996" y="456880"/>
                  </a:cubicBezTo>
                  <a:cubicBezTo>
                    <a:pt x="463765" y="457549"/>
                    <a:pt x="452829" y="459554"/>
                    <a:pt x="442598" y="458885"/>
                  </a:cubicBezTo>
                  <a:cubicBezTo>
                    <a:pt x="440835" y="458885"/>
                    <a:pt x="440482" y="456212"/>
                    <a:pt x="442246" y="455878"/>
                  </a:cubicBezTo>
                  <a:cubicBezTo>
                    <a:pt x="452476" y="453538"/>
                    <a:pt x="463765" y="455209"/>
                    <a:pt x="473996" y="455543"/>
                  </a:cubicBezTo>
                  <a:close/>
                  <a:moveTo>
                    <a:pt x="996755" y="448776"/>
                  </a:moveTo>
                  <a:cubicBezTo>
                    <a:pt x="998921" y="448776"/>
                    <a:pt x="998921" y="452023"/>
                    <a:pt x="996755" y="452384"/>
                  </a:cubicBezTo>
                  <a:cubicBezTo>
                    <a:pt x="964259" y="454548"/>
                    <a:pt x="931763" y="453827"/>
                    <a:pt x="899267" y="454188"/>
                  </a:cubicBezTo>
                  <a:cubicBezTo>
                    <a:pt x="869299" y="454548"/>
                    <a:pt x="837886" y="456352"/>
                    <a:pt x="807556" y="454188"/>
                  </a:cubicBezTo>
                  <a:cubicBezTo>
                    <a:pt x="807195" y="453827"/>
                    <a:pt x="807195" y="453105"/>
                    <a:pt x="807556" y="453105"/>
                  </a:cubicBezTo>
                  <a:cubicBezTo>
                    <a:pt x="870743" y="449137"/>
                    <a:pt x="933929" y="452384"/>
                    <a:pt x="996755" y="448776"/>
                  </a:cubicBezTo>
                  <a:close/>
                  <a:moveTo>
                    <a:pt x="446142" y="447188"/>
                  </a:moveTo>
                  <a:cubicBezTo>
                    <a:pt x="453955" y="447554"/>
                    <a:pt x="461412" y="448287"/>
                    <a:pt x="469224" y="447921"/>
                  </a:cubicBezTo>
                  <a:cubicBezTo>
                    <a:pt x="470290" y="447921"/>
                    <a:pt x="470290" y="449753"/>
                    <a:pt x="469224" y="449753"/>
                  </a:cubicBezTo>
                  <a:cubicBezTo>
                    <a:pt x="461767" y="451585"/>
                    <a:pt x="453955" y="451585"/>
                    <a:pt x="446142" y="451585"/>
                  </a:cubicBezTo>
                  <a:cubicBezTo>
                    <a:pt x="443657" y="451585"/>
                    <a:pt x="443657" y="447188"/>
                    <a:pt x="446142" y="447188"/>
                  </a:cubicBezTo>
                  <a:close/>
                  <a:moveTo>
                    <a:pt x="993238" y="442426"/>
                  </a:moveTo>
                  <a:cubicBezTo>
                    <a:pt x="995749" y="442426"/>
                    <a:pt x="995749" y="446307"/>
                    <a:pt x="993238" y="446307"/>
                  </a:cubicBezTo>
                  <a:cubicBezTo>
                    <a:pt x="933699" y="448423"/>
                    <a:pt x="874519" y="448070"/>
                    <a:pt x="814621" y="445954"/>
                  </a:cubicBezTo>
                  <a:cubicBezTo>
                    <a:pt x="813545" y="445954"/>
                    <a:pt x="813904" y="444543"/>
                    <a:pt x="814621" y="444190"/>
                  </a:cubicBezTo>
                  <a:cubicBezTo>
                    <a:pt x="874519" y="442426"/>
                    <a:pt x="933699" y="445248"/>
                    <a:pt x="993238" y="442426"/>
                  </a:cubicBezTo>
                  <a:close/>
                  <a:moveTo>
                    <a:pt x="994804" y="435869"/>
                  </a:moveTo>
                  <a:cubicBezTo>
                    <a:pt x="997334" y="435869"/>
                    <a:pt x="996973" y="439665"/>
                    <a:pt x="994443" y="439320"/>
                  </a:cubicBezTo>
                  <a:cubicBezTo>
                    <a:pt x="934096" y="437939"/>
                    <a:pt x="873749" y="442081"/>
                    <a:pt x="813041" y="439320"/>
                  </a:cubicBezTo>
                  <a:cubicBezTo>
                    <a:pt x="811957" y="439320"/>
                    <a:pt x="812319" y="437594"/>
                    <a:pt x="813041" y="437594"/>
                  </a:cubicBezTo>
                  <a:cubicBezTo>
                    <a:pt x="873749" y="436559"/>
                    <a:pt x="934096" y="434488"/>
                    <a:pt x="994804" y="435869"/>
                  </a:cubicBezTo>
                  <a:close/>
                  <a:moveTo>
                    <a:pt x="217703" y="432901"/>
                  </a:moveTo>
                  <a:cubicBezTo>
                    <a:pt x="219467" y="432901"/>
                    <a:pt x="219467" y="435499"/>
                    <a:pt x="217350" y="435499"/>
                  </a:cubicBezTo>
                  <a:cubicBezTo>
                    <a:pt x="207120" y="435787"/>
                    <a:pt x="196536" y="435787"/>
                    <a:pt x="185953" y="435210"/>
                  </a:cubicBezTo>
                  <a:cubicBezTo>
                    <a:pt x="184895" y="434921"/>
                    <a:pt x="184895" y="434056"/>
                    <a:pt x="185953" y="433767"/>
                  </a:cubicBezTo>
                  <a:cubicBezTo>
                    <a:pt x="196536" y="433478"/>
                    <a:pt x="207120" y="432901"/>
                    <a:pt x="217703" y="432901"/>
                  </a:cubicBezTo>
                  <a:close/>
                  <a:moveTo>
                    <a:pt x="221306" y="425360"/>
                  </a:moveTo>
                  <a:cubicBezTo>
                    <a:pt x="224218" y="425360"/>
                    <a:pt x="224218" y="429726"/>
                    <a:pt x="221306" y="429726"/>
                  </a:cubicBezTo>
                  <a:cubicBezTo>
                    <a:pt x="203833" y="430123"/>
                    <a:pt x="185268" y="432504"/>
                    <a:pt x="168160" y="429329"/>
                  </a:cubicBezTo>
                  <a:cubicBezTo>
                    <a:pt x="167432" y="429329"/>
                    <a:pt x="167432" y="428138"/>
                    <a:pt x="168160" y="428138"/>
                  </a:cubicBezTo>
                  <a:cubicBezTo>
                    <a:pt x="185268" y="424963"/>
                    <a:pt x="204197" y="424963"/>
                    <a:pt x="221306" y="425360"/>
                  </a:cubicBezTo>
                  <a:close/>
                  <a:moveTo>
                    <a:pt x="220141" y="418147"/>
                  </a:moveTo>
                  <a:cubicBezTo>
                    <a:pt x="222638" y="418147"/>
                    <a:pt x="222281" y="422255"/>
                    <a:pt x="220141" y="422255"/>
                  </a:cubicBezTo>
                  <a:cubicBezTo>
                    <a:pt x="194462" y="422255"/>
                    <a:pt x="168425" y="423003"/>
                    <a:pt x="143102" y="421135"/>
                  </a:cubicBezTo>
                  <a:cubicBezTo>
                    <a:pt x="142032" y="421135"/>
                    <a:pt x="142032" y="419267"/>
                    <a:pt x="143102" y="419267"/>
                  </a:cubicBezTo>
                  <a:cubicBezTo>
                    <a:pt x="168425" y="417026"/>
                    <a:pt x="194462" y="418147"/>
                    <a:pt x="220141" y="418147"/>
                  </a:cubicBezTo>
                  <a:close/>
                  <a:moveTo>
                    <a:pt x="377385" y="385482"/>
                  </a:moveTo>
                  <a:cubicBezTo>
                    <a:pt x="381381" y="399117"/>
                    <a:pt x="378838" y="414905"/>
                    <a:pt x="379565" y="429258"/>
                  </a:cubicBezTo>
                  <a:cubicBezTo>
                    <a:pt x="379928" y="447558"/>
                    <a:pt x="380292" y="465858"/>
                    <a:pt x="380292" y="483798"/>
                  </a:cubicBezTo>
                  <a:cubicBezTo>
                    <a:pt x="380292" y="485234"/>
                    <a:pt x="379202" y="486310"/>
                    <a:pt x="378112" y="485951"/>
                  </a:cubicBezTo>
                  <a:cubicBezTo>
                    <a:pt x="377748" y="485951"/>
                    <a:pt x="377748" y="486310"/>
                    <a:pt x="377748" y="486310"/>
                  </a:cubicBezTo>
                  <a:cubicBezTo>
                    <a:pt x="363943" y="486310"/>
                    <a:pt x="350137" y="487028"/>
                    <a:pt x="336331" y="487387"/>
                  </a:cubicBezTo>
                  <a:cubicBezTo>
                    <a:pt x="327248" y="487745"/>
                    <a:pt x="318166" y="488104"/>
                    <a:pt x="310173" y="483798"/>
                  </a:cubicBezTo>
                  <a:cubicBezTo>
                    <a:pt x="308720" y="483081"/>
                    <a:pt x="309810" y="481287"/>
                    <a:pt x="310900" y="481646"/>
                  </a:cubicBezTo>
                  <a:cubicBezTo>
                    <a:pt x="330518" y="487387"/>
                    <a:pt x="355223" y="482722"/>
                    <a:pt x="375932" y="481646"/>
                  </a:cubicBezTo>
                  <a:cubicBezTo>
                    <a:pt x="375932" y="465858"/>
                    <a:pt x="375932" y="450428"/>
                    <a:pt x="375569" y="434640"/>
                  </a:cubicBezTo>
                  <a:cubicBezTo>
                    <a:pt x="374842" y="418852"/>
                    <a:pt x="377748" y="401270"/>
                    <a:pt x="374842" y="385841"/>
                  </a:cubicBezTo>
                  <a:cubicBezTo>
                    <a:pt x="374479" y="384406"/>
                    <a:pt x="376658" y="383688"/>
                    <a:pt x="377385" y="385482"/>
                  </a:cubicBezTo>
                  <a:close/>
                  <a:moveTo>
                    <a:pt x="110160" y="349847"/>
                  </a:moveTo>
                  <a:cubicBezTo>
                    <a:pt x="110526" y="348763"/>
                    <a:pt x="111625" y="349124"/>
                    <a:pt x="111625" y="349847"/>
                  </a:cubicBezTo>
                  <a:cubicBezTo>
                    <a:pt x="113090" y="366105"/>
                    <a:pt x="112724" y="382364"/>
                    <a:pt x="112724" y="398261"/>
                  </a:cubicBezTo>
                  <a:cubicBezTo>
                    <a:pt x="112724" y="400790"/>
                    <a:pt x="108695" y="400790"/>
                    <a:pt x="108695" y="398261"/>
                  </a:cubicBezTo>
                  <a:cubicBezTo>
                    <a:pt x="108695" y="382002"/>
                    <a:pt x="109061" y="366105"/>
                    <a:pt x="110160" y="349847"/>
                  </a:cubicBezTo>
                  <a:close/>
                  <a:moveTo>
                    <a:pt x="769462" y="346341"/>
                  </a:moveTo>
                  <a:cubicBezTo>
                    <a:pt x="769828" y="344001"/>
                    <a:pt x="772758" y="344335"/>
                    <a:pt x="773125" y="346341"/>
                  </a:cubicBezTo>
                  <a:cubicBezTo>
                    <a:pt x="773125" y="347009"/>
                    <a:pt x="773125" y="347343"/>
                    <a:pt x="773125" y="348012"/>
                  </a:cubicBezTo>
                  <a:cubicBezTo>
                    <a:pt x="773125" y="348346"/>
                    <a:pt x="773125" y="348346"/>
                    <a:pt x="773125" y="348346"/>
                  </a:cubicBezTo>
                  <a:cubicBezTo>
                    <a:pt x="773491" y="349683"/>
                    <a:pt x="772392" y="350017"/>
                    <a:pt x="771293" y="350017"/>
                  </a:cubicBezTo>
                  <a:cubicBezTo>
                    <a:pt x="770194" y="350017"/>
                    <a:pt x="769095" y="349683"/>
                    <a:pt x="769462" y="348346"/>
                  </a:cubicBezTo>
                  <a:lnTo>
                    <a:pt x="769462" y="348012"/>
                  </a:lnTo>
                  <a:close/>
                  <a:moveTo>
                    <a:pt x="106130" y="335198"/>
                  </a:moveTo>
                  <a:cubicBezTo>
                    <a:pt x="106130" y="334476"/>
                    <a:pt x="107596" y="334476"/>
                    <a:pt x="107596" y="335198"/>
                  </a:cubicBezTo>
                  <a:cubicBezTo>
                    <a:pt x="108328" y="356869"/>
                    <a:pt x="107962" y="378539"/>
                    <a:pt x="107962" y="400210"/>
                  </a:cubicBezTo>
                  <a:cubicBezTo>
                    <a:pt x="107596" y="402377"/>
                    <a:pt x="104298" y="402377"/>
                    <a:pt x="104298" y="400210"/>
                  </a:cubicBezTo>
                  <a:cubicBezTo>
                    <a:pt x="103932" y="378539"/>
                    <a:pt x="105764" y="356869"/>
                    <a:pt x="106130" y="335198"/>
                  </a:cubicBezTo>
                  <a:close/>
                  <a:moveTo>
                    <a:pt x="876361" y="298683"/>
                  </a:moveTo>
                  <a:cubicBezTo>
                    <a:pt x="880987" y="297963"/>
                    <a:pt x="886324" y="299043"/>
                    <a:pt x="891305" y="299043"/>
                  </a:cubicBezTo>
                  <a:cubicBezTo>
                    <a:pt x="898778" y="298683"/>
                    <a:pt x="906606" y="298683"/>
                    <a:pt x="914078" y="299403"/>
                  </a:cubicBezTo>
                  <a:cubicBezTo>
                    <a:pt x="914789" y="299403"/>
                    <a:pt x="914789" y="300483"/>
                    <a:pt x="914078" y="300483"/>
                  </a:cubicBezTo>
                  <a:cubicBezTo>
                    <a:pt x="907317" y="301203"/>
                    <a:pt x="900557" y="301924"/>
                    <a:pt x="894152" y="302284"/>
                  </a:cubicBezTo>
                  <a:cubicBezTo>
                    <a:pt x="889170" y="302284"/>
                    <a:pt x="883122" y="301203"/>
                    <a:pt x="878140" y="301924"/>
                  </a:cubicBezTo>
                  <a:cubicBezTo>
                    <a:pt x="879208" y="311645"/>
                    <a:pt x="879208" y="321726"/>
                    <a:pt x="878140" y="331088"/>
                  </a:cubicBezTo>
                  <a:cubicBezTo>
                    <a:pt x="877784" y="332168"/>
                    <a:pt x="876005" y="332528"/>
                    <a:pt x="875649" y="331448"/>
                  </a:cubicBezTo>
                  <a:cubicBezTo>
                    <a:pt x="874226" y="321726"/>
                    <a:pt x="875294" y="311645"/>
                    <a:pt x="874938" y="301924"/>
                  </a:cubicBezTo>
                  <a:cubicBezTo>
                    <a:pt x="873870" y="301203"/>
                    <a:pt x="873870" y="299403"/>
                    <a:pt x="875294" y="299043"/>
                  </a:cubicBezTo>
                  <a:lnTo>
                    <a:pt x="875649" y="299043"/>
                  </a:lnTo>
                  <a:cubicBezTo>
                    <a:pt x="876005" y="298683"/>
                    <a:pt x="876005" y="298683"/>
                    <a:pt x="876361" y="298683"/>
                  </a:cubicBezTo>
                  <a:close/>
                  <a:moveTo>
                    <a:pt x="926039" y="291452"/>
                  </a:moveTo>
                  <a:cubicBezTo>
                    <a:pt x="927484" y="291452"/>
                    <a:pt x="927484" y="293235"/>
                    <a:pt x="926039" y="293235"/>
                  </a:cubicBezTo>
                  <a:cubicBezTo>
                    <a:pt x="907978" y="293949"/>
                    <a:pt x="889555" y="293592"/>
                    <a:pt x="871133" y="295375"/>
                  </a:cubicBezTo>
                  <a:cubicBezTo>
                    <a:pt x="872939" y="300368"/>
                    <a:pt x="872939" y="305360"/>
                    <a:pt x="872939" y="310353"/>
                  </a:cubicBezTo>
                  <a:cubicBezTo>
                    <a:pt x="872939" y="319624"/>
                    <a:pt x="873300" y="328896"/>
                    <a:pt x="872939" y="338168"/>
                  </a:cubicBezTo>
                  <a:cubicBezTo>
                    <a:pt x="872939" y="338881"/>
                    <a:pt x="871494" y="338881"/>
                    <a:pt x="871494" y="338168"/>
                  </a:cubicBezTo>
                  <a:cubicBezTo>
                    <a:pt x="871133" y="330323"/>
                    <a:pt x="870771" y="322834"/>
                    <a:pt x="870410" y="315345"/>
                  </a:cubicBezTo>
                  <a:cubicBezTo>
                    <a:pt x="869688" y="309283"/>
                    <a:pt x="870410" y="302151"/>
                    <a:pt x="867881" y="296445"/>
                  </a:cubicBezTo>
                  <a:cubicBezTo>
                    <a:pt x="867520" y="295732"/>
                    <a:pt x="867881" y="295018"/>
                    <a:pt x="868604" y="294305"/>
                  </a:cubicBezTo>
                  <a:cubicBezTo>
                    <a:pt x="868604" y="293592"/>
                    <a:pt x="868965" y="292166"/>
                    <a:pt x="870049" y="292166"/>
                  </a:cubicBezTo>
                  <a:cubicBezTo>
                    <a:pt x="888471" y="290026"/>
                    <a:pt x="907617" y="290739"/>
                    <a:pt x="926039" y="291452"/>
                  </a:cubicBezTo>
                  <a:close/>
                  <a:moveTo>
                    <a:pt x="535476" y="279491"/>
                  </a:moveTo>
                  <a:cubicBezTo>
                    <a:pt x="536910" y="277326"/>
                    <a:pt x="540136" y="279491"/>
                    <a:pt x="539061" y="281656"/>
                  </a:cubicBezTo>
                  <a:cubicBezTo>
                    <a:pt x="530458" y="296448"/>
                    <a:pt x="518628" y="308715"/>
                    <a:pt x="509666" y="323147"/>
                  </a:cubicBezTo>
                  <a:cubicBezTo>
                    <a:pt x="508949" y="324590"/>
                    <a:pt x="507157" y="323147"/>
                    <a:pt x="507874" y="322065"/>
                  </a:cubicBezTo>
                  <a:cubicBezTo>
                    <a:pt x="516119" y="307272"/>
                    <a:pt x="527231" y="294283"/>
                    <a:pt x="535476" y="279491"/>
                  </a:cubicBezTo>
                  <a:close/>
                  <a:moveTo>
                    <a:pt x="534196" y="274395"/>
                  </a:moveTo>
                  <a:cubicBezTo>
                    <a:pt x="536008" y="272563"/>
                    <a:pt x="538544" y="275494"/>
                    <a:pt x="536733" y="276959"/>
                  </a:cubicBezTo>
                  <a:cubicBezTo>
                    <a:pt x="526224" y="289049"/>
                    <a:pt x="515716" y="300039"/>
                    <a:pt x="507744" y="313961"/>
                  </a:cubicBezTo>
                  <a:cubicBezTo>
                    <a:pt x="507019" y="315060"/>
                    <a:pt x="505570" y="313961"/>
                    <a:pt x="506294" y="312862"/>
                  </a:cubicBezTo>
                  <a:cubicBezTo>
                    <a:pt x="513179" y="298940"/>
                    <a:pt x="522601" y="284653"/>
                    <a:pt x="534196" y="274395"/>
                  </a:cubicBezTo>
                  <a:close/>
                  <a:moveTo>
                    <a:pt x="529501" y="268051"/>
                  </a:moveTo>
                  <a:cubicBezTo>
                    <a:pt x="530573" y="266213"/>
                    <a:pt x="533788" y="268051"/>
                    <a:pt x="532716" y="269889"/>
                  </a:cubicBezTo>
                  <a:cubicBezTo>
                    <a:pt x="525215" y="280551"/>
                    <a:pt x="514142" y="287903"/>
                    <a:pt x="507713" y="299667"/>
                  </a:cubicBezTo>
                  <a:cubicBezTo>
                    <a:pt x="506999" y="300770"/>
                    <a:pt x="505570" y="299667"/>
                    <a:pt x="506284" y="298565"/>
                  </a:cubicBezTo>
                  <a:cubicBezTo>
                    <a:pt x="511285" y="286433"/>
                    <a:pt x="521643" y="277977"/>
                    <a:pt x="529501" y="268051"/>
                  </a:cubicBezTo>
                  <a:close/>
                  <a:moveTo>
                    <a:pt x="580028" y="217589"/>
                  </a:moveTo>
                  <a:cubicBezTo>
                    <a:pt x="593144" y="238621"/>
                    <a:pt x="600234" y="264005"/>
                    <a:pt x="611577" y="286126"/>
                  </a:cubicBezTo>
                  <a:cubicBezTo>
                    <a:pt x="611577" y="286488"/>
                    <a:pt x="611223" y="286488"/>
                    <a:pt x="611223" y="286488"/>
                  </a:cubicBezTo>
                  <a:cubicBezTo>
                    <a:pt x="597752" y="265093"/>
                    <a:pt x="591017" y="239709"/>
                    <a:pt x="576483" y="219402"/>
                  </a:cubicBezTo>
                  <a:cubicBezTo>
                    <a:pt x="575420" y="217589"/>
                    <a:pt x="578965" y="215413"/>
                    <a:pt x="580028" y="217589"/>
                  </a:cubicBezTo>
                  <a:close/>
                  <a:moveTo>
                    <a:pt x="296813" y="198668"/>
                  </a:moveTo>
                  <a:cubicBezTo>
                    <a:pt x="296813" y="197951"/>
                    <a:pt x="298004" y="197951"/>
                    <a:pt x="298401" y="198668"/>
                  </a:cubicBezTo>
                  <a:cubicBezTo>
                    <a:pt x="300385" y="230930"/>
                    <a:pt x="299591" y="262833"/>
                    <a:pt x="299194" y="295095"/>
                  </a:cubicBezTo>
                  <a:cubicBezTo>
                    <a:pt x="299194" y="297604"/>
                    <a:pt x="294432" y="297604"/>
                    <a:pt x="294432" y="295095"/>
                  </a:cubicBezTo>
                  <a:cubicBezTo>
                    <a:pt x="294432" y="262833"/>
                    <a:pt x="295226" y="230930"/>
                    <a:pt x="296813" y="198668"/>
                  </a:cubicBezTo>
                  <a:close/>
                  <a:moveTo>
                    <a:pt x="420480" y="182799"/>
                  </a:moveTo>
                  <a:cubicBezTo>
                    <a:pt x="420480" y="182076"/>
                    <a:pt x="422004" y="182076"/>
                    <a:pt x="422004" y="182799"/>
                  </a:cubicBezTo>
                  <a:cubicBezTo>
                    <a:pt x="425814" y="230157"/>
                    <a:pt x="423528" y="278238"/>
                    <a:pt x="422766" y="325234"/>
                  </a:cubicBezTo>
                  <a:cubicBezTo>
                    <a:pt x="422766" y="327764"/>
                    <a:pt x="418956" y="327764"/>
                    <a:pt x="418575" y="325234"/>
                  </a:cubicBezTo>
                  <a:cubicBezTo>
                    <a:pt x="418194" y="277876"/>
                    <a:pt x="416670" y="230157"/>
                    <a:pt x="420480" y="182799"/>
                  </a:cubicBezTo>
                  <a:close/>
                  <a:moveTo>
                    <a:pt x="769528" y="182794"/>
                  </a:moveTo>
                  <a:cubicBezTo>
                    <a:pt x="769528" y="182076"/>
                    <a:pt x="770971" y="182076"/>
                    <a:pt x="770971" y="182794"/>
                  </a:cubicBezTo>
                  <a:cubicBezTo>
                    <a:pt x="771332" y="208654"/>
                    <a:pt x="773496" y="234514"/>
                    <a:pt x="772414" y="260733"/>
                  </a:cubicBezTo>
                  <a:cubicBezTo>
                    <a:pt x="771332" y="286952"/>
                    <a:pt x="770250" y="313530"/>
                    <a:pt x="770250" y="339748"/>
                  </a:cubicBezTo>
                  <a:cubicBezTo>
                    <a:pt x="770250" y="340467"/>
                    <a:pt x="769167" y="340467"/>
                    <a:pt x="769167" y="339748"/>
                  </a:cubicBezTo>
                  <a:cubicBezTo>
                    <a:pt x="768806" y="287670"/>
                    <a:pt x="765920" y="235232"/>
                    <a:pt x="769528" y="182794"/>
                  </a:cubicBezTo>
                  <a:close/>
                  <a:moveTo>
                    <a:pt x="7345" y="166923"/>
                  </a:moveTo>
                  <a:cubicBezTo>
                    <a:pt x="7345" y="166201"/>
                    <a:pt x="8348" y="166562"/>
                    <a:pt x="8348" y="167284"/>
                  </a:cubicBezTo>
                  <a:cubicBezTo>
                    <a:pt x="5340" y="188954"/>
                    <a:pt x="8013" y="212068"/>
                    <a:pt x="7679" y="234459"/>
                  </a:cubicBezTo>
                  <a:cubicBezTo>
                    <a:pt x="7345" y="258657"/>
                    <a:pt x="7345" y="283215"/>
                    <a:pt x="7345" y="307774"/>
                  </a:cubicBezTo>
                  <a:cubicBezTo>
                    <a:pt x="7345" y="310302"/>
                    <a:pt x="4003" y="309941"/>
                    <a:pt x="4003" y="307774"/>
                  </a:cubicBezTo>
                  <a:cubicBezTo>
                    <a:pt x="3669" y="281048"/>
                    <a:pt x="4003" y="254684"/>
                    <a:pt x="4337" y="228320"/>
                  </a:cubicBezTo>
                  <a:cubicBezTo>
                    <a:pt x="5005" y="208095"/>
                    <a:pt x="2332" y="186064"/>
                    <a:pt x="7345" y="166923"/>
                  </a:cubicBezTo>
                  <a:close/>
                  <a:moveTo>
                    <a:pt x="852982" y="144692"/>
                  </a:moveTo>
                  <a:cubicBezTo>
                    <a:pt x="852982" y="143976"/>
                    <a:pt x="854418" y="143976"/>
                    <a:pt x="854418" y="145051"/>
                  </a:cubicBezTo>
                  <a:cubicBezTo>
                    <a:pt x="853700" y="169411"/>
                    <a:pt x="851188" y="194846"/>
                    <a:pt x="852982" y="219564"/>
                  </a:cubicBezTo>
                  <a:cubicBezTo>
                    <a:pt x="859441" y="217773"/>
                    <a:pt x="865541" y="219564"/>
                    <a:pt x="872000" y="219923"/>
                  </a:cubicBezTo>
                  <a:cubicBezTo>
                    <a:pt x="880970" y="220281"/>
                    <a:pt x="889223" y="220281"/>
                    <a:pt x="897476" y="221714"/>
                  </a:cubicBezTo>
                  <a:cubicBezTo>
                    <a:pt x="898911" y="222072"/>
                    <a:pt x="898194" y="223863"/>
                    <a:pt x="897117" y="223863"/>
                  </a:cubicBezTo>
                  <a:cubicBezTo>
                    <a:pt x="888864" y="223147"/>
                    <a:pt x="880612" y="224580"/>
                    <a:pt x="872000" y="224221"/>
                  </a:cubicBezTo>
                  <a:cubicBezTo>
                    <a:pt x="866259" y="223505"/>
                    <a:pt x="859800" y="222072"/>
                    <a:pt x="853700" y="223505"/>
                  </a:cubicBezTo>
                  <a:cubicBezTo>
                    <a:pt x="852623" y="223505"/>
                    <a:pt x="851906" y="223147"/>
                    <a:pt x="851188" y="222430"/>
                  </a:cubicBezTo>
                  <a:cubicBezTo>
                    <a:pt x="850829" y="222430"/>
                    <a:pt x="850112" y="222072"/>
                    <a:pt x="850112" y="221356"/>
                  </a:cubicBezTo>
                  <a:cubicBezTo>
                    <a:pt x="846882" y="196637"/>
                    <a:pt x="849394" y="169411"/>
                    <a:pt x="852982" y="144692"/>
                  </a:cubicBezTo>
                  <a:close/>
                  <a:moveTo>
                    <a:pt x="547089" y="87912"/>
                  </a:moveTo>
                  <a:cubicBezTo>
                    <a:pt x="547455" y="86826"/>
                    <a:pt x="549653" y="87550"/>
                    <a:pt x="548921" y="88636"/>
                  </a:cubicBezTo>
                  <a:cubicBezTo>
                    <a:pt x="544158" y="102757"/>
                    <a:pt x="532435" y="112532"/>
                    <a:pt x="525841" y="125204"/>
                  </a:cubicBezTo>
                  <a:cubicBezTo>
                    <a:pt x="524742" y="127739"/>
                    <a:pt x="521445" y="125567"/>
                    <a:pt x="522177" y="123394"/>
                  </a:cubicBezTo>
                  <a:cubicBezTo>
                    <a:pt x="529138" y="110360"/>
                    <a:pt x="541594" y="101670"/>
                    <a:pt x="547089" y="87912"/>
                  </a:cubicBezTo>
                  <a:close/>
                  <a:moveTo>
                    <a:pt x="557556" y="87018"/>
                  </a:moveTo>
                  <a:cubicBezTo>
                    <a:pt x="558629" y="85238"/>
                    <a:pt x="560774" y="86662"/>
                    <a:pt x="559702" y="88086"/>
                  </a:cubicBezTo>
                  <a:cubicBezTo>
                    <a:pt x="548975" y="105885"/>
                    <a:pt x="536461" y="122973"/>
                    <a:pt x="526093" y="141128"/>
                  </a:cubicBezTo>
                  <a:cubicBezTo>
                    <a:pt x="524663" y="143620"/>
                    <a:pt x="521445" y="141484"/>
                    <a:pt x="522517" y="138992"/>
                  </a:cubicBezTo>
                  <a:cubicBezTo>
                    <a:pt x="532529" y="120481"/>
                    <a:pt x="546115" y="104461"/>
                    <a:pt x="557556" y="87018"/>
                  </a:cubicBezTo>
                  <a:close/>
                  <a:moveTo>
                    <a:pt x="570949" y="78374"/>
                  </a:moveTo>
                  <a:cubicBezTo>
                    <a:pt x="571670" y="77301"/>
                    <a:pt x="573471" y="77659"/>
                    <a:pt x="573111" y="79089"/>
                  </a:cubicBezTo>
                  <a:cubicBezTo>
                    <a:pt x="569508" y="91960"/>
                    <a:pt x="557979" y="101614"/>
                    <a:pt x="551134" y="112698"/>
                  </a:cubicBezTo>
                  <a:cubicBezTo>
                    <a:pt x="542487" y="126285"/>
                    <a:pt x="534561" y="139514"/>
                    <a:pt x="527715" y="153816"/>
                  </a:cubicBezTo>
                  <a:cubicBezTo>
                    <a:pt x="526635" y="156318"/>
                    <a:pt x="523032" y="154173"/>
                    <a:pt x="524113" y="151670"/>
                  </a:cubicBezTo>
                  <a:cubicBezTo>
                    <a:pt x="530958" y="137726"/>
                    <a:pt x="538884" y="123782"/>
                    <a:pt x="547891" y="110910"/>
                  </a:cubicBezTo>
                  <a:cubicBezTo>
                    <a:pt x="555097" y="100184"/>
                    <a:pt x="565906" y="90173"/>
                    <a:pt x="570949" y="78374"/>
                  </a:cubicBezTo>
                  <a:close/>
                  <a:moveTo>
                    <a:pt x="439764" y="27782"/>
                  </a:moveTo>
                  <a:cubicBezTo>
                    <a:pt x="438320" y="40388"/>
                    <a:pt x="440486" y="52995"/>
                    <a:pt x="440846" y="65241"/>
                  </a:cubicBezTo>
                  <a:cubicBezTo>
                    <a:pt x="448425" y="57677"/>
                    <a:pt x="457447" y="50834"/>
                    <a:pt x="465747" y="43630"/>
                  </a:cubicBezTo>
                  <a:cubicBezTo>
                    <a:pt x="466830" y="42549"/>
                    <a:pt x="468634" y="44350"/>
                    <a:pt x="467552" y="45431"/>
                  </a:cubicBezTo>
                  <a:cubicBezTo>
                    <a:pt x="458169" y="53715"/>
                    <a:pt x="449147" y="62360"/>
                    <a:pt x="440846" y="71364"/>
                  </a:cubicBezTo>
                  <a:cubicBezTo>
                    <a:pt x="440846" y="72085"/>
                    <a:pt x="440846" y="73165"/>
                    <a:pt x="440486" y="73886"/>
                  </a:cubicBezTo>
                  <a:cubicBezTo>
                    <a:pt x="440486" y="77127"/>
                    <a:pt x="440486" y="80369"/>
                    <a:pt x="440125" y="83251"/>
                  </a:cubicBezTo>
                  <a:cubicBezTo>
                    <a:pt x="448786" y="72805"/>
                    <a:pt x="460334" y="63800"/>
                    <a:pt x="470439" y="55156"/>
                  </a:cubicBezTo>
                  <a:cubicBezTo>
                    <a:pt x="471160" y="54436"/>
                    <a:pt x="472965" y="55876"/>
                    <a:pt x="471882" y="56957"/>
                  </a:cubicBezTo>
                  <a:cubicBezTo>
                    <a:pt x="465747" y="62720"/>
                    <a:pt x="459612" y="68123"/>
                    <a:pt x="454199" y="73886"/>
                  </a:cubicBezTo>
                  <a:cubicBezTo>
                    <a:pt x="449147" y="79289"/>
                    <a:pt x="444455" y="84691"/>
                    <a:pt x="440125" y="90454"/>
                  </a:cubicBezTo>
                  <a:cubicBezTo>
                    <a:pt x="439764" y="94777"/>
                    <a:pt x="439403" y="98739"/>
                    <a:pt x="439403" y="103061"/>
                  </a:cubicBezTo>
                  <a:cubicBezTo>
                    <a:pt x="449868" y="90094"/>
                    <a:pt x="463943" y="80369"/>
                    <a:pt x="472965" y="65241"/>
                  </a:cubicBezTo>
                  <a:cubicBezTo>
                    <a:pt x="473687" y="63800"/>
                    <a:pt x="475852" y="64881"/>
                    <a:pt x="474769" y="66682"/>
                  </a:cubicBezTo>
                  <a:cubicBezTo>
                    <a:pt x="466469" y="82530"/>
                    <a:pt x="451673" y="96578"/>
                    <a:pt x="439403" y="109544"/>
                  </a:cubicBezTo>
                  <a:cubicBezTo>
                    <a:pt x="439403" y="109544"/>
                    <a:pt x="439042" y="109544"/>
                    <a:pt x="439042" y="109905"/>
                  </a:cubicBezTo>
                  <a:cubicBezTo>
                    <a:pt x="438681" y="113507"/>
                    <a:pt x="438681" y="117469"/>
                    <a:pt x="438681" y="121431"/>
                  </a:cubicBezTo>
                  <a:cubicBezTo>
                    <a:pt x="448064" y="107744"/>
                    <a:pt x="459612" y="95857"/>
                    <a:pt x="470078" y="83251"/>
                  </a:cubicBezTo>
                  <a:cubicBezTo>
                    <a:pt x="471160" y="81450"/>
                    <a:pt x="474408" y="83251"/>
                    <a:pt x="472965" y="84691"/>
                  </a:cubicBezTo>
                  <a:cubicBezTo>
                    <a:pt x="462499" y="98739"/>
                    <a:pt x="450229" y="111345"/>
                    <a:pt x="441207" y="126473"/>
                  </a:cubicBezTo>
                  <a:cubicBezTo>
                    <a:pt x="440486" y="127554"/>
                    <a:pt x="439403" y="127554"/>
                    <a:pt x="438681" y="127554"/>
                  </a:cubicBezTo>
                  <a:cubicBezTo>
                    <a:pt x="438681" y="128995"/>
                    <a:pt x="438681" y="130796"/>
                    <a:pt x="438681" y="132236"/>
                  </a:cubicBezTo>
                  <a:cubicBezTo>
                    <a:pt x="438681" y="135478"/>
                    <a:pt x="438681" y="138720"/>
                    <a:pt x="438681" y="141601"/>
                  </a:cubicBezTo>
                  <a:cubicBezTo>
                    <a:pt x="446981" y="127554"/>
                    <a:pt x="458530" y="114947"/>
                    <a:pt x="468273" y="101980"/>
                  </a:cubicBezTo>
                  <a:cubicBezTo>
                    <a:pt x="469717" y="100180"/>
                    <a:pt x="472604" y="101980"/>
                    <a:pt x="471160" y="103781"/>
                  </a:cubicBezTo>
                  <a:cubicBezTo>
                    <a:pt x="461056" y="117829"/>
                    <a:pt x="450229" y="131516"/>
                    <a:pt x="441207" y="146284"/>
                  </a:cubicBezTo>
                  <a:cubicBezTo>
                    <a:pt x="440486" y="147364"/>
                    <a:pt x="439403" y="147724"/>
                    <a:pt x="438320" y="147364"/>
                  </a:cubicBezTo>
                  <a:cubicBezTo>
                    <a:pt x="438320" y="152407"/>
                    <a:pt x="438320" y="157089"/>
                    <a:pt x="438320" y="161772"/>
                  </a:cubicBezTo>
                  <a:cubicBezTo>
                    <a:pt x="449147" y="148085"/>
                    <a:pt x="458890" y="134397"/>
                    <a:pt x="468273" y="119630"/>
                  </a:cubicBezTo>
                  <a:cubicBezTo>
                    <a:pt x="469356" y="118549"/>
                    <a:pt x="471160" y="119270"/>
                    <a:pt x="470439" y="120710"/>
                  </a:cubicBezTo>
                  <a:cubicBezTo>
                    <a:pt x="463221" y="137639"/>
                    <a:pt x="451312" y="153487"/>
                    <a:pt x="439403" y="167895"/>
                  </a:cubicBezTo>
                  <a:cubicBezTo>
                    <a:pt x="439042" y="168255"/>
                    <a:pt x="438681" y="168255"/>
                    <a:pt x="438320" y="168255"/>
                  </a:cubicBezTo>
                  <a:cubicBezTo>
                    <a:pt x="438320" y="172938"/>
                    <a:pt x="438320" y="177260"/>
                    <a:pt x="438320" y="181942"/>
                  </a:cubicBezTo>
                  <a:cubicBezTo>
                    <a:pt x="448425" y="166454"/>
                    <a:pt x="458169" y="151326"/>
                    <a:pt x="467552" y="135478"/>
                  </a:cubicBezTo>
                  <a:cubicBezTo>
                    <a:pt x="468634" y="134037"/>
                    <a:pt x="471160" y="135478"/>
                    <a:pt x="470439" y="136919"/>
                  </a:cubicBezTo>
                  <a:cubicBezTo>
                    <a:pt x="460695" y="155288"/>
                    <a:pt x="449147" y="172577"/>
                    <a:pt x="438320" y="189867"/>
                  </a:cubicBezTo>
                  <a:cubicBezTo>
                    <a:pt x="438320" y="192028"/>
                    <a:pt x="438320" y="194189"/>
                    <a:pt x="437959" y="196350"/>
                  </a:cubicBezTo>
                  <a:cubicBezTo>
                    <a:pt x="446981" y="180502"/>
                    <a:pt x="461056" y="167895"/>
                    <a:pt x="468995" y="151687"/>
                  </a:cubicBezTo>
                  <a:cubicBezTo>
                    <a:pt x="469717" y="150246"/>
                    <a:pt x="472243" y="151687"/>
                    <a:pt x="471521" y="153127"/>
                  </a:cubicBezTo>
                  <a:cubicBezTo>
                    <a:pt x="466830" y="163933"/>
                    <a:pt x="459612" y="172217"/>
                    <a:pt x="452755" y="181222"/>
                  </a:cubicBezTo>
                  <a:cubicBezTo>
                    <a:pt x="446620" y="189506"/>
                    <a:pt x="442290" y="198151"/>
                    <a:pt x="437959" y="207156"/>
                  </a:cubicBezTo>
                  <a:cubicBezTo>
                    <a:pt x="437959" y="211118"/>
                    <a:pt x="437959" y="215080"/>
                    <a:pt x="437959" y="219042"/>
                  </a:cubicBezTo>
                  <a:cubicBezTo>
                    <a:pt x="445538" y="202113"/>
                    <a:pt x="456364" y="186985"/>
                    <a:pt x="466469" y="171497"/>
                  </a:cubicBezTo>
                  <a:cubicBezTo>
                    <a:pt x="467552" y="169696"/>
                    <a:pt x="470078" y="171497"/>
                    <a:pt x="469356" y="172938"/>
                  </a:cubicBezTo>
                  <a:cubicBezTo>
                    <a:pt x="457808" y="191307"/>
                    <a:pt x="445899" y="209317"/>
                    <a:pt x="438320" y="229847"/>
                  </a:cubicBezTo>
                  <a:cubicBezTo>
                    <a:pt x="438320" y="230208"/>
                    <a:pt x="437959" y="230208"/>
                    <a:pt x="437959" y="230568"/>
                  </a:cubicBezTo>
                  <a:cubicBezTo>
                    <a:pt x="437959" y="240293"/>
                    <a:pt x="437598" y="250018"/>
                    <a:pt x="437598" y="259743"/>
                  </a:cubicBezTo>
                  <a:cubicBezTo>
                    <a:pt x="437238" y="299724"/>
                    <a:pt x="437959" y="339345"/>
                    <a:pt x="439764" y="378966"/>
                  </a:cubicBezTo>
                  <a:cubicBezTo>
                    <a:pt x="440486" y="398056"/>
                    <a:pt x="440486" y="416785"/>
                    <a:pt x="440125" y="435515"/>
                  </a:cubicBezTo>
                  <a:cubicBezTo>
                    <a:pt x="440125" y="447402"/>
                    <a:pt x="436516" y="460368"/>
                    <a:pt x="439764" y="472255"/>
                  </a:cubicBezTo>
                  <a:cubicBezTo>
                    <a:pt x="450951" y="469013"/>
                    <a:pt x="463221" y="470814"/>
                    <a:pt x="474408" y="471174"/>
                  </a:cubicBezTo>
                  <a:cubicBezTo>
                    <a:pt x="488844" y="471894"/>
                    <a:pt x="502557" y="468653"/>
                    <a:pt x="516631" y="470814"/>
                  </a:cubicBezTo>
                  <a:cubicBezTo>
                    <a:pt x="515549" y="444520"/>
                    <a:pt x="513744" y="418226"/>
                    <a:pt x="512301" y="391932"/>
                  </a:cubicBezTo>
                  <a:cubicBezTo>
                    <a:pt x="510857" y="371402"/>
                    <a:pt x="515549" y="351231"/>
                    <a:pt x="514466" y="331060"/>
                  </a:cubicBezTo>
                  <a:cubicBezTo>
                    <a:pt x="514105" y="330340"/>
                    <a:pt x="514466" y="330340"/>
                    <a:pt x="514466" y="329980"/>
                  </a:cubicBezTo>
                  <a:cubicBezTo>
                    <a:pt x="514827" y="324217"/>
                    <a:pt x="519879" y="318454"/>
                    <a:pt x="522766" y="313771"/>
                  </a:cubicBezTo>
                  <a:cubicBezTo>
                    <a:pt x="527819" y="306207"/>
                    <a:pt x="532510" y="297923"/>
                    <a:pt x="537923" y="290719"/>
                  </a:cubicBezTo>
                  <a:cubicBezTo>
                    <a:pt x="541532" y="285677"/>
                    <a:pt x="548750" y="289639"/>
                    <a:pt x="546585" y="295402"/>
                  </a:cubicBezTo>
                  <a:cubicBezTo>
                    <a:pt x="561020" y="323857"/>
                    <a:pt x="573651" y="353032"/>
                    <a:pt x="588447" y="381487"/>
                  </a:cubicBezTo>
                  <a:cubicBezTo>
                    <a:pt x="588808" y="381127"/>
                    <a:pt x="589890" y="380406"/>
                    <a:pt x="590612" y="380046"/>
                  </a:cubicBezTo>
                  <a:cubicBezTo>
                    <a:pt x="592777" y="378605"/>
                    <a:pt x="594943" y="381487"/>
                    <a:pt x="593138" y="383288"/>
                  </a:cubicBezTo>
                  <a:cubicBezTo>
                    <a:pt x="592416" y="384008"/>
                    <a:pt x="591334" y="385089"/>
                    <a:pt x="590612" y="385809"/>
                  </a:cubicBezTo>
                  <a:cubicBezTo>
                    <a:pt x="590612" y="386169"/>
                    <a:pt x="590973" y="386890"/>
                    <a:pt x="590973" y="387250"/>
                  </a:cubicBezTo>
                  <a:cubicBezTo>
                    <a:pt x="591334" y="387610"/>
                    <a:pt x="591334" y="387970"/>
                    <a:pt x="591695" y="388691"/>
                  </a:cubicBezTo>
                  <a:cubicBezTo>
                    <a:pt x="593499" y="387610"/>
                    <a:pt x="594943" y="386530"/>
                    <a:pt x="596747" y="385449"/>
                  </a:cubicBezTo>
                  <a:cubicBezTo>
                    <a:pt x="598912" y="384008"/>
                    <a:pt x="601438" y="387610"/>
                    <a:pt x="598912" y="389411"/>
                  </a:cubicBezTo>
                  <a:cubicBezTo>
                    <a:pt x="597108" y="390492"/>
                    <a:pt x="595303" y="391572"/>
                    <a:pt x="593499" y="392653"/>
                  </a:cubicBezTo>
                  <a:cubicBezTo>
                    <a:pt x="594221" y="394094"/>
                    <a:pt x="594943" y="395174"/>
                    <a:pt x="595303" y="396615"/>
                  </a:cubicBezTo>
                  <a:cubicBezTo>
                    <a:pt x="597830" y="394814"/>
                    <a:pt x="599634" y="393733"/>
                    <a:pt x="601799" y="392293"/>
                  </a:cubicBezTo>
                  <a:cubicBezTo>
                    <a:pt x="603965" y="390852"/>
                    <a:pt x="606852" y="394454"/>
                    <a:pt x="604686" y="395895"/>
                  </a:cubicBezTo>
                  <a:cubicBezTo>
                    <a:pt x="602160" y="397695"/>
                    <a:pt x="599995" y="399136"/>
                    <a:pt x="597469" y="400937"/>
                  </a:cubicBezTo>
                  <a:cubicBezTo>
                    <a:pt x="607934" y="424710"/>
                    <a:pt x="615152" y="449923"/>
                    <a:pt x="628505" y="472255"/>
                  </a:cubicBezTo>
                  <a:cubicBezTo>
                    <a:pt x="655210" y="466852"/>
                    <a:pt x="685524" y="475856"/>
                    <a:pt x="712590" y="472975"/>
                  </a:cubicBezTo>
                  <a:cubicBezTo>
                    <a:pt x="704290" y="460008"/>
                    <a:pt x="698876" y="445961"/>
                    <a:pt x="693102" y="431553"/>
                  </a:cubicBezTo>
                  <a:cubicBezTo>
                    <a:pt x="680111" y="399496"/>
                    <a:pt x="662427" y="369601"/>
                    <a:pt x="646909" y="338624"/>
                  </a:cubicBezTo>
                  <a:cubicBezTo>
                    <a:pt x="630309" y="305487"/>
                    <a:pt x="606130" y="269468"/>
                    <a:pt x="594221" y="232369"/>
                  </a:cubicBezTo>
                  <a:cubicBezTo>
                    <a:pt x="593138" y="231288"/>
                    <a:pt x="592416" y="229847"/>
                    <a:pt x="591695" y="228767"/>
                  </a:cubicBezTo>
                  <a:cubicBezTo>
                    <a:pt x="589890" y="226246"/>
                    <a:pt x="588447" y="223004"/>
                    <a:pt x="587003" y="220122"/>
                  </a:cubicBezTo>
                  <a:cubicBezTo>
                    <a:pt x="584838" y="215800"/>
                    <a:pt x="583394" y="210757"/>
                    <a:pt x="586642" y="207156"/>
                  </a:cubicBezTo>
                  <a:cubicBezTo>
                    <a:pt x="587003" y="206795"/>
                    <a:pt x="587003" y="206795"/>
                    <a:pt x="587364" y="206795"/>
                  </a:cubicBezTo>
                  <a:cubicBezTo>
                    <a:pt x="590973" y="192028"/>
                    <a:pt x="598912" y="181222"/>
                    <a:pt x="608295" y="169336"/>
                  </a:cubicBezTo>
                  <a:cubicBezTo>
                    <a:pt x="621648" y="152407"/>
                    <a:pt x="629948" y="135118"/>
                    <a:pt x="640774" y="116748"/>
                  </a:cubicBezTo>
                  <a:cubicBezTo>
                    <a:pt x="657736" y="87213"/>
                    <a:pt x="675058" y="58398"/>
                    <a:pt x="693102" y="29583"/>
                  </a:cubicBezTo>
                  <a:cubicBezTo>
                    <a:pt x="668562" y="32824"/>
                    <a:pt x="643662" y="27421"/>
                    <a:pt x="619483" y="30303"/>
                  </a:cubicBezTo>
                  <a:cubicBezTo>
                    <a:pt x="619483" y="30303"/>
                    <a:pt x="619483" y="30663"/>
                    <a:pt x="619122" y="30663"/>
                  </a:cubicBezTo>
                  <a:cubicBezTo>
                    <a:pt x="598551" y="60199"/>
                    <a:pt x="585560" y="94056"/>
                    <a:pt x="563907" y="123232"/>
                  </a:cubicBezTo>
                  <a:cubicBezTo>
                    <a:pt x="547667" y="144843"/>
                    <a:pt x="537923" y="171857"/>
                    <a:pt x="520240" y="192028"/>
                  </a:cubicBezTo>
                  <a:cubicBezTo>
                    <a:pt x="520240" y="192388"/>
                    <a:pt x="520240" y="193108"/>
                    <a:pt x="520240" y="193829"/>
                  </a:cubicBezTo>
                  <a:cubicBezTo>
                    <a:pt x="520601" y="198871"/>
                    <a:pt x="513023" y="198511"/>
                    <a:pt x="512662" y="193829"/>
                  </a:cubicBezTo>
                  <a:cubicBezTo>
                    <a:pt x="507970" y="139080"/>
                    <a:pt x="508692" y="86132"/>
                    <a:pt x="513744" y="31384"/>
                  </a:cubicBezTo>
                  <a:cubicBezTo>
                    <a:pt x="498226" y="31744"/>
                    <a:pt x="483069" y="30303"/>
                    <a:pt x="467552" y="29943"/>
                  </a:cubicBezTo>
                  <a:cubicBezTo>
                    <a:pt x="458890" y="29583"/>
                    <a:pt x="448064" y="30663"/>
                    <a:pt x="439764" y="27782"/>
                  </a:cubicBezTo>
                  <a:close/>
                  <a:moveTo>
                    <a:pt x="21466" y="27488"/>
                  </a:moveTo>
                  <a:cubicBezTo>
                    <a:pt x="22186" y="28569"/>
                    <a:pt x="22186" y="28929"/>
                    <a:pt x="22186" y="30009"/>
                  </a:cubicBezTo>
                  <a:cubicBezTo>
                    <a:pt x="22546" y="33972"/>
                    <a:pt x="22186" y="37573"/>
                    <a:pt x="22546" y="41535"/>
                  </a:cubicBezTo>
                  <a:cubicBezTo>
                    <a:pt x="23266" y="40815"/>
                    <a:pt x="23985" y="40095"/>
                    <a:pt x="25065" y="39374"/>
                  </a:cubicBezTo>
                  <a:cubicBezTo>
                    <a:pt x="28663" y="36853"/>
                    <a:pt x="31902" y="33972"/>
                    <a:pt x="34780" y="30370"/>
                  </a:cubicBezTo>
                  <a:cubicBezTo>
                    <a:pt x="35860" y="29289"/>
                    <a:pt x="38019" y="31090"/>
                    <a:pt x="37299" y="32531"/>
                  </a:cubicBezTo>
                  <a:cubicBezTo>
                    <a:pt x="35140" y="36133"/>
                    <a:pt x="31542" y="38654"/>
                    <a:pt x="28663" y="41535"/>
                  </a:cubicBezTo>
                  <a:cubicBezTo>
                    <a:pt x="26504" y="43336"/>
                    <a:pt x="24345" y="45137"/>
                    <a:pt x="22546" y="46938"/>
                  </a:cubicBezTo>
                  <a:cubicBezTo>
                    <a:pt x="22546" y="49460"/>
                    <a:pt x="22546" y="51981"/>
                    <a:pt x="22546" y="54142"/>
                  </a:cubicBezTo>
                  <a:cubicBezTo>
                    <a:pt x="30102" y="47299"/>
                    <a:pt x="38379" y="40815"/>
                    <a:pt x="47015" y="35052"/>
                  </a:cubicBezTo>
                  <a:cubicBezTo>
                    <a:pt x="48454" y="33972"/>
                    <a:pt x="49534" y="36133"/>
                    <a:pt x="48094" y="37213"/>
                  </a:cubicBezTo>
                  <a:cubicBezTo>
                    <a:pt x="38739" y="43697"/>
                    <a:pt x="31182" y="51981"/>
                    <a:pt x="22546" y="59545"/>
                  </a:cubicBezTo>
                  <a:cubicBezTo>
                    <a:pt x="22546" y="62426"/>
                    <a:pt x="22546" y="65308"/>
                    <a:pt x="22546" y="68189"/>
                  </a:cubicBezTo>
                  <a:cubicBezTo>
                    <a:pt x="31542" y="58825"/>
                    <a:pt x="41617" y="50540"/>
                    <a:pt x="50613" y="41175"/>
                  </a:cubicBezTo>
                  <a:cubicBezTo>
                    <a:pt x="51693" y="39735"/>
                    <a:pt x="53492" y="41535"/>
                    <a:pt x="52412" y="42976"/>
                  </a:cubicBezTo>
                  <a:cubicBezTo>
                    <a:pt x="43057" y="53422"/>
                    <a:pt x="33341" y="64588"/>
                    <a:pt x="22546" y="73952"/>
                  </a:cubicBezTo>
                  <a:cubicBezTo>
                    <a:pt x="22546" y="76474"/>
                    <a:pt x="22546" y="79355"/>
                    <a:pt x="22546" y="81877"/>
                  </a:cubicBezTo>
                  <a:cubicBezTo>
                    <a:pt x="32621" y="71431"/>
                    <a:pt x="43776" y="61706"/>
                    <a:pt x="54571" y="52341"/>
                  </a:cubicBezTo>
                  <a:cubicBezTo>
                    <a:pt x="55651" y="51261"/>
                    <a:pt x="57090" y="52701"/>
                    <a:pt x="56011" y="53782"/>
                  </a:cubicBezTo>
                  <a:cubicBezTo>
                    <a:pt x="44496" y="64588"/>
                    <a:pt x="34420" y="77194"/>
                    <a:pt x="22546" y="87640"/>
                  </a:cubicBezTo>
                  <a:cubicBezTo>
                    <a:pt x="22546" y="90881"/>
                    <a:pt x="22546" y="94123"/>
                    <a:pt x="22546" y="97725"/>
                  </a:cubicBezTo>
                  <a:cubicBezTo>
                    <a:pt x="32981" y="85839"/>
                    <a:pt x="47015" y="76834"/>
                    <a:pt x="55291" y="62787"/>
                  </a:cubicBezTo>
                  <a:cubicBezTo>
                    <a:pt x="56370" y="61706"/>
                    <a:pt x="58170" y="62787"/>
                    <a:pt x="57450" y="64227"/>
                  </a:cubicBezTo>
                  <a:cubicBezTo>
                    <a:pt x="48814" y="79355"/>
                    <a:pt x="34420" y="91242"/>
                    <a:pt x="22546" y="103848"/>
                  </a:cubicBezTo>
                  <a:cubicBezTo>
                    <a:pt x="22546" y="106730"/>
                    <a:pt x="22546" y="109971"/>
                    <a:pt x="22546" y="112853"/>
                  </a:cubicBezTo>
                  <a:cubicBezTo>
                    <a:pt x="31182" y="99526"/>
                    <a:pt x="45935" y="91602"/>
                    <a:pt x="54211" y="77915"/>
                  </a:cubicBezTo>
                  <a:cubicBezTo>
                    <a:pt x="54931" y="76834"/>
                    <a:pt x="56730" y="77915"/>
                    <a:pt x="56370" y="79355"/>
                  </a:cubicBezTo>
                  <a:cubicBezTo>
                    <a:pt x="48814" y="94843"/>
                    <a:pt x="33341" y="104208"/>
                    <a:pt x="23985" y="117895"/>
                  </a:cubicBezTo>
                  <a:cubicBezTo>
                    <a:pt x="23625" y="118616"/>
                    <a:pt x="22906" y="118976"/>
                    <a:pt x="22546" y="118976"/>
                  </a:cubicBezTo>
                  <a:cubicBezTo>
                    <a:pt x="22546" y="121858"/>
                    <a:pt x="22546" y="124739"/>
                    <a:pt x="22546" y="127981"/>
                  </a:cubicBezTo>
                  <a:cubicBezTo>
                    <a:pt x="32621" y="116815"/>
                    <a:pt x="43776" y="106369"/>
                    <a:pt x="53852" y="95204"/>
                  </a:cubicBezTo>
                  <a:cubicBezTo>
                    <a:pt x="54931" y="94123"/>
                    <a:pt x="56730" y="95924"/>
                    <a:pt x="55651" y="97005"/>
                  </a:cubicBezTo>
                  <a:cubicBezTo>
                    <a:pt x="44856" y="109971"/>
                    <a:pt x="33341" y="121497"/>
                    <a:pt x="22546" y="134824"/>
                  </a:cubicBezTo>
                  <a:cubicBezTo>
                    <a:pt x="22546" y="137706"/>
                    <a:pt x="22546" y="140948"/>
                    <a:pt x="22546" y="144189"/>
                  </a:cubicBezTo>
                  <a:cubicBezTo>
                    <a:pt x="32621" y="133384"/>
                    <a:pt x="43416" y="124379"/>
                    <a:pt x="51693" y="112493"/>
                  </a:cubicBezTo>
                  <a:cubicBezTo>
                    <a:pt x="51693" y="112132"/>
                    <a:pt x="52772" y="112132"/>
                    <a:pt x="52412" y="112853"/>
                  </a:cubicBezTo>
                  <a:cubicBezTo>
                    <a:pt x="49174" y="120417"/>
                    <a:pt x="43416" y="126180"/>
                    <a:pt x="38019" y="131943"/>
                  </a:cubicBezTo>
                  <a:cubicBezTo>
                    <a:pt x="32621" y="138066"/>
                    <a:pt x="27943" y="144189"/>
                    <a:pt x="22546" y="150312"/>
                  </a:cubicBezTo>
                  <a:cubicBezTo>
                    <a:pt x="22546" y="152834"/>
                    <a:pt x="22546" y="155355"/>
                    <a:pt x="22546" y="157876"/>
                  </a:cubicBezTo>
                  <a:cubicBezTo>
                    <a:pt x="30822" y="147791"/>
                    <a:pt x="39818" y="138426"/>
                    <a:pt x="49174" y="129422"/>
                  </a:cubicBezTo>
                  <a:cubicBezTo>
                    <a:pt x="50253" y="128341"/>
                    <a:pt x="51693" y="130142"/>
                    <a:pt x="50613" y="131222"/>
                  </a:cubicBezTo>
                  <a:cubicBezTo>
                    <a:pt x="40178" y="141308"/>
                    <a:pt x="31542" y="153194"/>
                    <a:pt x="22546" y="164360"/>
                  </a:cubicBezTo>
                  <a:cubicBezTo>
                    <a:pt x="22546" y="167602"/>
                    <a:pt x="22546" y="170483"/>
                    <a:pt x="22546" y="173365"/>
                  </a:cubicBezTo>
                  <a:cubicBezTo>
                    <a:pt x="30822" y="164000"/>
                    <a:pt x="39818" y="154635"/>
                    <a:pt x="48094" y="145270"/>
                  </a:cubicBezTo>
                  <a:cubicBezTo>
                    <a:pt x="48814" y="144189"/>
                    <a:pt x="49893" y="145630"/>
                    <a:pt x="49174" y="146350"/>
                  </a:cubicBezTo>
                  <a:cubicBezTo>
                    <a:pt x="40178" y="157156"/>
                    <a:pt x="30822" y="167602"/>
                    <a:pt x="22546" y="179128"/>
                  </a:cubicBezTo>
                  <a:cubicBezTo>
                    <a:pt x="22546" y="181289"/>
                    <a:pt x="22546" y="183810"/>
                    <a:pt x="22546" y="185971"/>
                  </a:cubicBezTo>
                  <a:cubicBezTo>
                    <a:pt x="25425" y="182729"/>
                    <a:pt x="28663" y="179488"/>
                    <a:pt x="31902" y="176606"/>
                  </a:cubicBezTo>
                  <a:cubicBezTo>
                    <a:pt x="36579" y="171564"/>
                    <a:pt x="41257" y="166881"/>
                    <a:pt x="45935" y="161839"/>
                  </a:cubicBezTo>
                  <a:cubicBezTo>
                    <a:pt x="47015" y="161118"/>
                    <a:pt x="48094" y="162199"/>
                    <a:pt x="47734" y="163279"/>
                  </a:cubicBezTo>
                  <a:cubicBezTo>
                    <a:pt x="43776" y="168682"/>
                    <a:pt x="38739" y="173725"/>
                    <a:pt x="34061" y="178767"/>
                  </a:cubicBezTo>
                  <a:cubicBezTo>
                    <a:pt x="30102" y="183090"/>
                    <a:pt x="26144" y="187412"/>
                    <a:pt x="22546" y="192094"/>
                  </a:cubicBezTo>
                  <a:cubicBezTo>
                    <a:pt x="22546" y="194976"/>
                    <a:pt x="22546" y="197857"/>
                    <a:pt x="22546" y="200739"/>
                  </a:cubicBezTo>
                  <a:cubicBezTo>
                    <a:pt x="29743" y="192455"/>
                    <a:pt x="37299" y="184170"/>
                    <a:pt x="44856" y="176606"/>
                  </a:cubicBezTo>
                  <a:cubicBezTo>
                    <a:pt x="45575" y="175526"/>
                    <a:pt x="47015" y="176966"/>
                    <a:pt x="45935" y="177687"/>
                  </a:cubicBezTo>
                  <a:cubicBezTo>
                    <a:pt x="37659" y="186692"/>
                    <a:pt x="30822" y="197137"/>
                    <a:pt x="22546" y="206142"/>
                  </a:cubicBezTo>
                  <a:cubicBezTo>
                    <a:pt x="22546" y="208303"/>
                    <a:pt x="22186" y="210824"/>
                    <a:pt x="22186" y="212985"/>
                  </a:cubicBezTo>
                  <a:cubicBezTo>
                    <a:pt x="27943" y="206862"/>
                    <a:pt x="34061" y="201099"/>
                    <a:pt x="38019" y="193535"/>
                  </a:cubicBezTo>
                  <a:cubicBezTo>
                    <a:pt x="38379" y="192455"/>
                    <a:pt x="39818" y="193535"/>
                    <a:pt x="39458" y="194616"/>
                  </a:cubicBezTo>
                  <a:cubicBezTo>
                    <a:pt x="35140" y="203260"/>
                    <a:pt x="28663" y="211184"/>
                    <a:pt x="22186" y="218388"/>
                  </a:cubicBezTo>
                  <a:cubicBezTo>
                    <a:pt x="22186" y="221630"/>
                    <a:pt x="22186" y="225232"/>
                    <a:pt x="22186" y="228473"/>
                  </a:cubicBezTo>
                  <a:cubicBezTo>
                    <a:pt x="23266" y="227753"/>
                    <a:pt x="24345" y="226672"/>
                    <a:pt x="25065" y="225592"/>
                  </a:cubicBezTo>
                  <a:cubicBezTo>
                    <a:pt x="28303" y="221990"/>
                    <a:pt x="31182" y="218388"/>
                    <a:pt x="33341" y="214066"/>
                  </a:cubicBezTo>
                  <a:cubicBezTo>
                    <a:pt x="33701" y="212265"/>
                    <a:pt x="36220" y="213345"/>
                    <a:pt x="35500" y="215146"/>
                  </a:cubicBezTo>
                  <a:cubicBezTo>
                    <a:pt x="34061" y="219109"/>
                    <a:pt x="31542" y="222350"/>
                    <a:pt x="29023" y="225952"/>
                  </a:cubicBezTo>
                  <a:cubicBezTo>
                    <a:pt x="26864" y="228473"/>
                    <a:pt x="24705" y="231355"/>
                    <a:pt x="22186" y="233876"/>
                  </a:cubicBezTo>
                  <a:cubicBezTo>
                    <a:pt x="22186" y="236037"/>
                    <a:pt x="22186" y="238199"/>
                    <a:pt x="22186" y="240360"/>
                  </a:cubicBezTo>
                  <a:cubicBezTo>
                    <a:pt x="24345" y="237118"/>
                    <a:pt x="26504" y="234597"/>
                    <a:pt x="28663" y="231355"/>
                  </a:cubicBezTo>
                  <a:cubicBezTo>
                    <a:pt x="29743" y="229914"/>
                    <a:pt x="32261" y="231355"/>
                    <a:pt x="31182" y="233156"/>
                  </a:cubicBezTo>
                  <a:cubicBezTo>
                    <a:pt x="28663" y="236758"/>
                    <a:pt x="26144" y="239999"/>
                    <a:pt x="23985" y="243241"/>
                  </a:cubicBezTo>
                  <a:cubicBezTo>
                    <a:pt x="23266" y="244322"/>
                    <a:pt x="22546" y="245402"/>
                    <a:pt x="22186" y="246123"/>
                  </a:cubicBezTo>
                  <a:cubicBezTo>
                    <a:pt x="21826" y="298710"/>
                    <a:pt x="21107" y="350938"/>
                    <a:pt x="20387" y="402805"/>
                  </a:cubicBezTo>
                  <a:cubicBezTo>
                    <a:pt x="22186" y="402084"/>
                    <a:pt x="23266" y="401724"/>
                    <a:pt x="24705" y="402084"/>
                  </a:cubicBezTo>
                  <a:cubicBezTo>
                    <a:pt x="26144" y="402084"/>
                    <a:pt x="27584" y="404246"/>
                    <a:pt x="26144" y="405326"/>
                  </a:cubicBezTo>
                  <a:cubicBezTo>
                    <a:pt x="24345" y="406767"/>
                    <a:pt x="22546" y="407847"/>
                    <a:pt x="20387" y="408568"/>
                  </a:cubicBezTo>
                  <a:cubicBezTo>
                    <a:pt x="20387" y="410009"/>
                    <a:pt x="20387" y="411449"/>
                    <a:pt x="20387" y="412890"/>
                  </a:cubicBezTo>
                  <a:cubicBezTo>
                    <a:pt x="22186" y="411810"/>
                    <a:pt x="23625" y="410729"/>
                    <a:pt x="25065" y="409648"/>
                  </a:cubicBezTo>
                  <a:cubicBezTo>
                    <a:pt x="27943" y="408568"/>
                    <a:pt x="30102" y="412530"/>
                    <a:pt x="27584" y="414331"/>
                  </a:cubicBezTo>
                  <a:cubicBezTo>
                    <a:pt x="25065" y="415772"/>
                    <a:pt x="22546" y="417212"/>
                    <a:pt x="20387" y="418653"/>
                  </a:cubicBezTo>
                  <a:cubicBezTo>
                    <a:pt x="20027" y="435942"/>
                    <a:pt x="20027" y="453231"/>
                    <a:pt x="20027" y="470520"/>
                  </a:cubicBezTo>
                  <a:cubicBezTo>
                    <a:pt x="20027" y="471241"/>
                    <a:pt x="19667" y="471961"/>
                    <a:pt x="19307" y="473042"/>
                  </a:cubicBezTo>
                  <a:cubicBezTo>
                    <a:pt x="88755" y="467639"/>
                    <a:pt x="158923" y="466198"/>
                    <a:pt x="228371" y="466918"/>
                  </a:cubicBezTo>
                  <a:cubicBezTo>
                    <a:pt x="227651" y="458634"/>
                    <a:pt x="227292" y="450350"/>
                    <a:pt x="227292" y="442065"/>
                  </a:cubicBezTo>
                  <a:cubicBezTo>
                    <a:pt x="227292" y="433421"/>
                    <a:pt x="228011" y="425137"/>
                    <a:pt x="226932" y="416492"/>
                  </a:cubicBezTo>
                  <a:cubicBezTo>
                    <a:pt x="201384" y="417573"/>
                    <a:pt x="175835" y="416852"/>
                    <a:pt x="150647" y="415772"/>
                  </a:cubicBezTo>
                  <a:cubicBezTo>
                    <a:pt x="133735" y="414691"/>
                    <a:pt x="116822" y="415772"/>
                    <a:pt x="100270" y="413250"/>
                  </a:cubicBezTo>
                  <a:cubicBezTo>
                    <a:pt x="98471" y="414691"/>
                    <a:pt x="95592" y="414331"/>
                    <a:pt x="94153" y="412170"/>
                  </a:cubicBezTo>
                  <a:cubicBezTo>
                    <a:pt x="93433" y="412170"/>
                    <a:pt x="93073" y="412170"/>
                    <a:pt x="92714" y="412170"/>
                  </a:cubicBezTo>
                  <a:cubicBezTo>
                    <a:pt x="89835" y="411449"/>
                    <a:pt x="90914" y="407487"/>
                    <a:pt x="93073" y="406767"/>
                  </a:cubicBezTo>
                  <a:cubicBezTo>
                    <a:pt x="94153" y="281781"/>
                    <a:pt x="83358" y="156075"/>
                    <a:pt x="89835" y="31090"/>
                  </a:cubicBezTo>
                  <a:cubicBezTo>
                    <a:pt x="89835" y="30370"/>
                    <a:pt x="89835" y="30009"/>
                    <a:pt x="90195" y="29289"/>
                  </a:cubicBezTo>
                  <a:cubicBezTo>
                    <a:pt x="77960" y="28209"/>
                    <a:pt x="65366" y="30009"/>
                    <a:pt x="53132" y="29289"/>
                  </a:cubicBezTo>
                  <a:cubicBezTo>
                    <a:pt x="42337" y="28569"/>
                    <a:pt x="32261" y="27848"/>
                    <a:pt x="21466" y="27488"/>
                  </a:cubicBezTo>
                  <a:close/>
                  <a:moveTo>
                    <a:pt x="291027" y="27416"/>
                  </a:moveTo>
                  <a:cubicBezTo>
                    <a:pt x="291027" y="27416"/>
                    <a:pt x="291027" y="27776"/>
                    <a:pt x="290668" y="27776"/>
                  </a:cubicBezTo>
                  <a:cubicBezTo>
                    <a:pt x="286719" y="38217"/>
                    <a:pt x="291745" y="59098"/>
                    <a:pt x="292463" y="69178"/>
                  </a:cubicBezTo>
                  <a:cubicBezTo>
                    <a:pt x="293181" y="87539"/>
                    <a:pt x="295694" y="105539"/>
                    <a:pt x="295694" y="123540"/>
                  </a:cubicBezTo>
                  <a:cubicBezTo>
                    <a:pt x="296053" y="163501"/>
                    <a:pt x="293181" y="203463"/>
                    <a:pt x="293181" y="243424"/>
                  </a:cubicBezTo>
                  <a:cubicBezTo>
                    <a:pt x="293540" y="284826"/>
                    <a:pt x="291027" y="326227"/>
                    <a:pt x="292104" y="367629"/>
                  </a:cubicBezTo>
                  <a:cubicBezTo>
                    <a:pt x="292822" y="400030"/>
                    <a:pt x="286360" y="439992"/>
                    <a:pt x="293540" y="471673"/>
                  </a:cubicBezTo>
                  <a:cubicBezTo>
                    <a:pt x="306824" y="470593"/>
                    <a:pt x="319748" y="469873"/>
                    <a:pt x="332672" y="469513"/>
                  </a:cubicBezTo>
                  <a:cubicBezTo>
                    <a:pt x="342366" y="464112"/>
                    <a:pt x="352059" y="458712"/>
                    <a:pt x="361393" y="452952"/>
                  </a:cubicBezTo>
                  <a:cubicBezTo>
                    <a:pt x="361393" y="451152"/>
                    <a:pt x="361393" y="448992"/>
                    <a:pt x="361393" y="446832"/>
                  </a:cubicBezTo>
                  <a:cubicBezTo>
                    <a:pt x="351700" y="451872"/>
                    <a:pt x="341648" y="455472"/>
                    <a:pt x="332313" y="460872"/>
                  </a:cubicBezTo>
                  <a:cubicBezTo>
                    <a:pt x="330877" y="461952"/>
                    <a:pt x="329441" y="459432"/>
                    <a:pt x="330877" y="458712"/>
                  </a:cubicBezTo>
                  <a:cubicBezTo>
                    <a:pt x="340571" y="452952"/>
                    <a:pt x="350623" y="447192"/>
                    <a:pt x="361393" y="442872"/>
                  </a:cubicBezTo>
                  <a:cubicBezTo>
                    <a:pt x="361393" y="439631"/>
                    <a:pt x="361034" y="436031"/>
                    <a:pt x="361034" y="432431"/>
                  </a:cubicBezTo>
                  <a:cubicBezTo>
                    <a:pt x="356726" y="434951"/>
                    <a:pt x="351341" y="436751"/>
                    <a:pt x="347033" y="439271"/>
                  </a:cubicBezTo>
                  <a:cubicBezTo>
                    <a:pt x="342366" y="441432"/>
                    <a:pt x="337699" y="443952"/>
                    <a:pt x="333391" y="446472"/>
                  </a:cubicBezTo>
                  <a:cubicBezTo>
                    <a:pt x="332313" y="447192"/>
                    <a:pt x="331595" y="445392"/>
                    <a:pt x="332672" y="444672"/>
                  </a:cubicBezTo>
                  <a:cubicBezTo>
                    <a:pt x="340930" y="439631"/>
                    <a:pt x="350264" y="432071"/>
                    <a:pt x="360316" y="429911"/>
                  </a:cubicBezTo>
                  <a:cubicBezTo>
                    <a:pt x="360675" y="429911"/>
                    <a:pt x="360675" y="429911"/>
                    <a:pt x="361034" y="430271"/>
                  </a:cubicBezTo>
                  <a:cubicBezTo>
                    <a:pt x="361034" y="426311"/>
                    <a:pt x="360675" y="422351"/>
                    <a:pt x="360675" y="418391"/>
                  </a:cubicBezTo>
                  <a:cubicBezTo>
                    <a:pt x="351341" y="424151"/>
                    <a:pt x="341289" y="429911"/>
                    <a:pt x="330877" y="434231"/>
                  </a:cubicBezTo>
                  <a:cubicBezTo>
                    <a:pt x="330159" y="434591"/>
                    <a:pt x="329441" y="433511"/>
                    <a:pt x="330159" y="433151"/>
                  </a:cubicBezTo>
                  <a:cubicBezTo>
                    <a:pt x="340930" y="428111"/>
                    <a:pt x="349905" y="419831"/>
                    <a:pt x="360675" y="414791"/>
                  </a:cubicBezTo>
                  <a:cubicBezTo>
                    <a:pt x="360675" y="411550"/>
                    <a:pt x="360675" y="408670"/>
                    <a:pt x="360675" y="405790"/>
                  </a:cubicBezTo>
                  <a:cubicBezTo>
                    <a:pt x="350982" y="412991"/>
                    <a:pt x="340212" y="418031"/>
                    <a:pt x="330518" y="424871"/>
                  </a:cubicBezTo>
                  <a:cubicBezTo>
                    <a:pt x="329082" y="425951"/>
                    <a:pt x="326928" y="423431"/>
                    <a:pt x="328723" y="422351"/>
                  </a:cubicBezTo>
                  <a:cubicBezTo>
                    <a:pt x="338417" y="414791"/>
                    <a:pt x="349546" y="407230"/>
                    <a:pt x="360675" y="401830"/>
                  </a:cubicBezTo>
                  <a:cubicBezTo>
                    <a:pt x="360675" y="398950"/>
                    <a:pt x="360675" y="395710"/>
                    <a:pt x="360675" y="392830"/>
                  </a:cubicBezTo>
                  <a:cubicBezTo>
                    <a:pt x="350264" y="397510"/>
                    <a:pt x="340212" y="403630"/>
                    <a:pt x="331595" y="411190"/>
                  </a:cubicBezTo>
                  <a:cubicBezTo>
                    <a:pt x="330159" y="412270"/>
                    <a:pt x="328005" y="410110"/>
                    <a:pt x="329441" y="408670"/>
                  </a:cubicBezTo>
                  <a:cubicBezTo>
                    <a:pt x="338776" y="400390"/>
                    <a:pt x="349546" y="393550"/>
                    <a:pt x="360675" y="387790"/>
                  </a:cubicBezTo>
                  <a:cubicBezTo>
                    <a:pt x="360675" y="385630"/>
                    <a:pt x="360675" y="383109"/>
                    <a:pt x="360675" y="380949"/>
                  </a:cubicBezTo>
                  <a:cubicBezTo>
                    <a:pt x="356726" y="383469"/>
                    <a:pt x="352059" y="385630"/>
                    <a:pt x="347751" y="388150"/>
                  </a:cubicBezTo>
                  <a:cubicBezTo>
                    <a:pt x="343084" y="391030"/>
                    <a:pt x="338417" y="393910"/>
                    <a:pt x="334109" y="397150"/>
                  </a:cubicBezTo>
                  <a:cubicBezTo>
                    <a:pt x="332672" y="398230"/>
                    <a:pt x="331236" y="396070"/>
                    <a:pt x="332672" y="394990"/>
                  </a:cubicBezTo>
                  <a:cubicBezTo>
                    <a:pt x="341289" y="388870"/>
                    <a:pt x="350623" y="381309"/>
                    <a:pt x="360675" y="377349"/>
                  </a:cubicBezTo>
                  <a:cubicBezTo>
                    <a:pt x="360675" y="375189"/>
                    <a:pt x="360675" y="372669"/>
                    <a:pt x="360675" y="370509"/>
                  </a:cubicBezTo>
                  <a:cubicBezTo>
                    <a:pt x="353495" y="375189"/>
                    <a:pt x="345238" y="378429"/>
                    <a:pt x="338058" y="382749"/>
                  </a:cubicBezTo>
                  <a:cubicBezTo>
                    <a:pt x="337340" y="383469"/>
                    <a:pt x="336622" y="382029"/>
                    <a:pt x="337340" y="381309"/>
                  </a:cubicBezTo>
                  <a:cubicBezTo>
                    <a:pt x="344161" y="376269"/>
                    <a:pt x="351700" y="371229"/>
                    <a:pt x="359598" y="367989"/>
                  </a:cubicBezTo>
                  <a:cubicBezTo>
                    <a:pt x="360316" y="367629"/>
                    <a:pt x="360316" y="367989"/>
                    <a:pt x="360675" y="367989"/>
                  </a:cubicBezTo>
                  <a:cubicBezTo>
                    <a:pt x="360675" y="365469"/>
                    <a:pt x="360675" y="362949"/>
                    <a:pt x="360675" y="360069"/>
                  </a:cubicBezTo>
                  <a:cubicBezTo>
                    <a:pt x="352418" y="364029"/>
                    <a:pt x="344879" y="367989"/>
                    <a:pt x="337340" y="371949"/>
                  </a:cubicBezTo>
                  <a:cubicBezTo>
                    <a:pt x="336622" y="372309"/>
                    <a:pt x="336263" y="371589"/>
                    <a:pt x="336622" y="371229"/>
                  </a:cubicBezTo>
                  <a:cubicBezTo>
                    <a:pt x="344161" y="366549"/>
                    <a:pt x="351341" y="361149"/>
                    <a:pt x="359598" y="357548"/>
                  </a:cubicBezTo>
                  <a:cubicBezTo>
                    <a:pt x="359957" y="357188"/>
                    <a:pt x="360316" y="357188"/>
                    <a:pt x="360675" y="357548"/>
                  </a:cubicBezTo>
                  <a:cubicBezTo>
                    <a:pt x="360675" y="355028"/>
                    <a:pt x="360675" y="352868"/>
                    <a:pt x="360675" y="350348"/>
                  </a:cubicBezTo>
                  <a:cubicBezTo>
                    <a:pt x="352059" y="355388"/>
                    <a:pt x="342366" y="360429"/>
                    <a:pt x="333032" y="364389"/>
                  </a:cubicBezTo>
                  <a:cubicBezTo>
                    <a:pt x="332672" y="364749"/>
                    <a:pt x="331954" y="364029"/>
                    <a:pt x="332672" y="363669"/>
                  </a:cubicBezTo>
                  <a:cubicBezTo>
                    <a:pt x="341648" y="358269"/>
                    <a:pt x="349905" y="351068"/>
                    <a:pt x="359598" y="347108"/>
                  </a:cubicBezTo>
                  <a:cubicBezTo>
                    <a:pt x="360316" y="347108"/>
                    <a:pt x="360316" y="347108"/>
                    <a:pt x="360675" y="347108"/>
                  </a:cubicBezTo>
                  <a:cubicBezTo>
                    <a:pt x="360675" y="343508"/>
                    <a:pt x="360675" y="339908"/>
                    <a:pt x="360675" y="336308"/>
                  </a:cubicBezTo>
                  <a:cubicBezTo>
                    <a:pt x="349905" y="341348"/>
                    <a:pt x="339494" y="346748"/>
                    <a:pt x="329082" y="352508"/>
                  </a:cubicBezTo>
                  <a:cubicBezTo>
                    <a:pt x="328723" y="352868"/>
                    <a:pt x="328005" y="351788"/>
                    <a:pt x="328723" y="351788"/>
                  </a:cubicBezTo>
                  <a:cubicBezTo>
                    <a:pt x="338058" y="344228"/>
                    <a:pt x="348828" y="337028"/>
                    <a:pt x="360316" y="333068"/>
                  </a:cubicBezTo>
                  <a:cubicBezTo>
                    <a:pt x="360316" y="332707"/>
                    <a:pt x="360316" y="333068"/>
                    <a:pt x="360675" y="333068"/>
                  </a:cubicBezTo>
                  <a:cubicBezTo>
                    <a:pt x="360675" y="329467"/>
                    <a:pt x="360675" y="326227"/>
                    <a:pt x="360675" y="322627"/>
                  </a:cubicBezTo>
                  <a:cubicBezTo>
                    <a:pt x="350264" y="327667"/>
                    <a:pt x="340212" y="333068"/>
                    <a:pt x="329800" y="338828"/>
                  </a:cubicBezTo>
                  <a:cubicBezTo>
                    <a:pt x="328723" y="339188"/>
                    <a:pt x="327646" y="337748"/>
                    <a:pt x="328723" y="337028"/>
                  </a:cubicBezTo>
                  <a:cubicBezTo>
                    <a:pt x="338058" y="329827"/>
                    <a:pt x="349546" y="322987"/>
                    <a:pt x="360675" y="317947"/>
                  </a:cubicBezTo>
                  <a:cubicBezTo>
                    <a:pt x="360675" y="315787"/>
                    <a:pt x="360675" y="313267"/>
                    <a:pt x="360675" y="311107"/>
                  </a:cubicBezTo>
                  <a:cubicBezTo>
                    <a:pt x="351341" y="317227"/>
                    <a:pt x="341289" y="321907"/>
                    <a:pt x="331954" y="328027"/>
                  </a:cubicBezTo>
                  <a:cubicBezTo>
                    <a:pt x="330518" y="328747"/>
                    <a:pt x="329441" y="326587"/>
                    <a:pt x="330518" y="325867"/>
                  </a:cubicBezTo>
                  <a:cubicBezTo>
                    <a:pt x="340571" y="319027"/>
                    <a:pt x="350982" y="313627"/>
                    <a:pt x="360675" y="306787"/>
                  </a:cubicBezTo>
                  <a:cubicBezTo>
                    <a:pt x="360675" y="304626"/>
                    <a:pt x="360675" y="302826"/>
                    <a:pt x="360675" y="300666"/>
                  </a:cubicBezTo>
                  <a:cubicBezTo>
                    <a:pt x="351700" y="305707"/>
                    <a:pt x="342366" y="310387"/>
                    <a:pt x="333750" y="315787"/>
                  </a:cubicBezTo>
                  <a:cubicBezTo>
                    <a:pt x="332313" y="316867"/>
                    <a:pt x="330518" y="313987"/>
                    <a:pt x="332313" y="313267"/>
                  </a:cubicBezTo>
                  <a:cubicBezTo>
                    <a:pt x="341648" y="307507"/>
                    <a:pt x="350982" y="302106"/>
                    <a:pt x="360675" y="296346"/>
                  </a:cubicBezTo>
                  <a:cubicBezTo>
                    <a:pt x="360675" y="276545"/>
                    <a:pt x="360675" y="256745"/>
                    <a:pt x="360316" y="236944"/>
                  </a:cubicBezTo>
                  <a:cubicBezTo>
                    <a:pt x="359239" y="168181"/>
                    <a:pt x="359239" y="99419"/>
                    <a:pt x="365342" y="31016"/>
                  </a:cubicBezTo>
                  <a:cubicBezTo>
                    <a:pt x="346315" y="28496"/>
                    <a:pt x="326928" y="29216"/>
                    <a:pt x="307901" y="27776"/>
                  </a:cubicBezTo>
                  <a:cubicBezTo>
                    <a:pt x="303593" y="27416"/>
                    <a:pt x="296771" y="28136"/>
                    <a:pt x="291027" y="27416"/>
                  </a:cubicBezTo>
                  <a:close/>
                  <a:moveTo>
                    <a:pt x="787410" y="26328"/>
                  </a:moveTo>
                  <a:cubicBezTo>
                    <a:pt x="793178" y="104131"/>
                    <a:pt x="789213" y="180493"/>
                    <a:pt x="788852" y="258296"/>
                  </a:cubicBezTo>
                  <a:cubicBezTo>
                    <a:pt x="788131" y="299719"/>
                    <a:pt x="790655" y="341502"/>
                    <a:pt x="790655" y="383285"/>
                  </a:cubicBezTo>
                  <a:cubicBezTo>
                    <a:pt x="790294" y="410660"/>
                    <a:pt x="784887" y="444519"/>
                    <a:pt x="790294" y="472254"/>
                  </a:cubicBezTo>
                  <a:cubicBezTo>
                    <a:pt x="860948" y="465410"/>
                    <a:pt x="934126" y="468292"/>
                    <a:pt x="1005141" y="468652"/>
                  </a:cubicBezTo>
                  <a:cubicBezTo>
                    <a:pt x="1001536" y="451363"/>
                    <a:pt x="1001536" y="430111"/>
                    <a:pt x="1005862" y="412461"/>
                  </a:cubicBezTo>
                  <a:cubicBezTo>
                    <a:pt x="958639" y="402375"/>
                    <a:pt x="907811" y="418945"/>
                    <a:pt x="860227" y="408139"/>
                  </a:cubicBezTo>
                  <a:cubicBezTo>
                    <a:pt x="858425" y="408139"/>
                    <a:pt x="857704" y="406338"/>
                    <a:pt x="858065" y="404897"/>
                  </a:cubicBezTo>
                  <a:cubicBezTo>
                    <a:pt x="857344" y="404176"/>
                    <a:pt x="856983" y="402736"/>
                    <a:pt x="856983" y="401295"/>
                  </a:cubicBezTo>
                  <a:cubicBezTo>
                    <a:pt x="863472" y="363474"/>
                    <a:pt x="855902" y="323492"/>
                    <a:pt x="859506" y="284950"/>
                  </a:cubicBezTo>
                  <a:cubicBezTo>
                    <a:pt x="859146" y="284950"/>
                    <a:pt x="859146" y="284950"/>
                    <a:pt x="858786" y="284950"/>
                  </a:cubicBezTo>
                  <a:cubicBezTo>
                    <a:pt x="856262" y="284230"/>
                    <a:pt x="856983" y="280988"/>
                    <a:pt x="859506" y="280628"/>
                  </a:cubicBezTo>
                  <a:cubicBezTo>
                    <a:pt x="895555" y="278107"/>
                    <a:pt x="931603" y="278107"/>
                    <a:pt x="968372" y="277746"/>
                  </a:cubicBezTo>
                  <a:cubicBezTo>
                    <a:pt x="966209" y="269102"/>
                    <a:pt x="965127" y="258296"/>
                    <a:pt x="966209" y="249651"/>
                  </a:cubicBezTo>
                  <a:cubicBezTo>
                    <a:pt x="967290" y="239926"/>
                    <a:pt x="970174" y="230200"/>
                    <a:pt x="969093" y="220475"/>
                  </a:cubicBezTo>
                  <a:cubicBezTo>
                    <a:pt x="933044" y="215792"/>
                    <a:pt x="895915" y="220475"/>
                    <a:pt x="859867" y="216873"/>
                  </a:cubicBezTo>
                  <a:cubicBezTo>
                    <a:pt x="858786" y="216873"/>
                    <a:pt x="858065" y="215792"/>
                    <a:pt x="858425" y="214712"/>
                  </a:cubicBezTo>
                  <a:cubicBezTo>
                    <a:pt x="858065" y="214351"/>
                    <a:pt x="857704" y="213631"/>
                    <a:pt x="857344" y="212550"/>
                  </a:cubicBezTo>
                  <a:cubicBezTo>
                    <a:pt x="853739" y="189138"/>
                    <a:pt x="859506" y="166085"/>
                    <a:pt x="859146" y="142312"/>
                  </a:cubicBezTo>
                  <a:cubicBezTo>
                    <a:pt x="859146" y="126103"/>
                    <a:pt x="858425" y="110254"/>
                    <a:pt x="860227" y="94405"/>
                  </a:cubicBezTo>
                  <a:cubicBezTo>
                    <a:pt x="857704" y="94045"/>
                    <a:pt x="855902" y="91163"/>
                    <a:pt x="858425" y="89362"/>
                  </a:cubicBezTo>
                  <a:cubicBezTo>
                    <a:pt x="862030" y="86121"/>
                    <a:pt x="867798" y="85040"/>
                    <a:pt x="873565" y="84680"/>
                  </a:cubicBezTo>
                  <a:cubicBezTo>
                    <a:pt x="879333" y="78196"/>
                    <a:pt x="885101" y="71352"/>
                    <a:pt x="890147" y="64509"/>
                  </a:cubicBezTo>
                  <a:cubicBezTo>
                    <a:pt x="891229" y="63068"/>
                    <a:pt x="893392" y="64509"/>
                    <a:pt x="892310" y="65589"/>
                  </a:cubicBezTo>
                  <a:cubicBezTo>
                    <a:pt x="887624" y="72073"/>
                    <a:pt x="883298" y="78556"/>
                    <a:pt x="878612" y="84320"/>
                  </a:cubicBezTo>
                  <a:cubicBezTo>
                    <a:pt x="881496" y="84680"/>
                    <a:pt x="884380" y="85040"/>
                    <a:pt x="887263" y="85040"/>
                  </a:cubicBezTo>
                  <a:cubicBezTo>
                    <a:pt x="887624" y="85040"/>
                    <a:pt x="887624" y="85040"/>
                    <a:pt x="887624" y="84680"/>
                  </a:cubicBezTo>
                  <a:cubicBezTo>
                    <a:pt x="892310" y="78917"/>
                    <a:pt x="896636" y="72793"/>
                    <a:pt x="900962" y="66310"/>
                  </a:cubicBezTo>
                  <a:cubicBezTo>
                    <a:pt x="902043" y="64509"/>
                    <a:pt x="904567" y="65949"/>
                    <a:pt x="903485" y="68111"/>
                  </a:cubicBezTo>
                  <a:cubicBezTo>
                    <a:pt x="900241" y="73874"/>
                    <a:pt x="896275" y="79997"/>
                    <a:pt x="892310" y="85760"/>
                  </a:cubicBezTo>
                  <a:cubicBezTo>
                    <a:pt x="894473" y="85760"/>
                    <a:pt x="896636" y="85760"/>
                    <a:pt x="898799" y="86121"/>
                  </a:cubicBezTo>
                  <a:cubicBezTo>
                    <a:pt x="898438" y="85760"/>
                    <a:pt x="898799" y="85040"/>
                    <a:pt x="899159" y="84680"/>
                  </a:cubicBezTo>
                  <a:cubicBezTo>
                    <a:pt x="903846" y="78556"/>
                    <a:pt x="908892" y="72793"/>
                    <a:pt x="912858" y="65949"/>
                  </a:cubicBezTo>
                  <a:cubicBezTo>
                    <a:pt x="913579" y="64509"/>
                    <a:pt x="915741" y="65589"/>
                    <a:pt x="915020" y="67030"/>
                  </a:cubicBezTo>
                  <a:cubicBezTo>
                    <a:pt x="911776" y="73514"/>
                    <a:pt x="908171" y="80357"/>
                    <a:pt x="903125" y="86121"/>
                  </a:cubicBezTo>
                  <a:cubicBezTo>
                    <a:pt x="904927" y="86121"/>
                    <a:pt x="906729" y="86121"/>
                    <a:pt x="908532" y="86121"/>
                  </a:cubicBezTo>
                  <a:cubicBezTo>
                    <a:pt x="908532" y="85760"/>
                    <a:pt x="908532" y="85040"/>
                    <a:pt x="908892" y="84320"/>
                  </a:cubicBezTo>
                  <a:cubicBezTo>
                    <a:pt x="912497" y="77836"/>
                    <a:pt x="917544" y="72073"/>
                    <a:pt x="921509" y="65589"/>
                  </a:cubicBezTo>
                  <a:cubicBezTo>
                    <a:pt x="922591" y="63428"/>
                    <a:pt x="925835" y="65589"/>
                    <a:pt x="924753" y="67750"/>
                  </a:cubicBezTo>
                  <a:cubicBezTo>
                    <a:pt x="921149" y="73514"/>
                    <a:pt x="917544" y="80718"/>
                    <a:pt x="912858" y="86121"/>
                  </a:cubicBezTo>
                  <a:cubicBezTo>
                    <a:pt x="914299" y="86121"/>
                    <a:pt x="915741" y="86121"/>
                    <a:pt x="916823" y="85760"/>
                  </a:cubicBezTo>
                  <a:cubicBezTo>
                    <a:pt x="916823" y="85400"/>
                    <a:pt x="916823" y="85040"/>
                    <a:pt x="917183" y="84320"/>
                  </a:cubicBezTo>
                  <a:cubicBezTo>
                    <a:pt x="920788" y="78556"/>
                    <a:pt x="926195" y="73514"/>
                    <a:pt x="930161" y="67750"/>
                  </a:cubicBezTo>
                  <a:cubicBezTo>
                    <a:pt x="931242" y="66670"/>
                    <a:pt x="933405" y="67750"/>
                    <a:pt x="932324" y="69191"/>
                  </a:cubicBezTo>
                  <a:cubicBezTo>
                    <a:pt x="928719" y="74954"/>
                    <a:pt x="925114" y="80357"/>
                    <a:pt x="921509" y="85760"/>
                  </a:cubicBezTo>
                  <a:cubicBezTo>
                    <a:pt x="924032" y="85760"/>
                    <a:pt x="926916" y="85760"/>
                    <a:pt x="929440" y="85760"/>
                  </a:cubicBezTo>
                  <a:cubicBezTo>
                    <a:pt x="929440" y="85040"/>
                    <a:pt x="929440" y="84680"/>
                    <a:pt x="929800" y="83959"/>
                  </a:cubicBezTo>
                  <a:cubicBezTo>
                    <a:pt x="933405" y="78196"/>
                    <a:pt x="938091" y="72793"/>
                    <a:pt x="941696" y="66670"/>
                  </a:cubicBezTo>
                  <a:cubicBezTo>
                    <a:pt x="942417" y="65229"/>
                    <a:pt x="944940" y="66670"/>
                    <a:pt x="943859" y="68111"/>
                  </a:cubicBezTo>
                  <a:cubicBezTo>
                    <a:pt x="941336" y="74234"/>
                    <a:pt x="937731" y="79997"/>
                    <a:pt x="933765" y="85400"/>
                  </a:cubicBezTo>
                  <a:cubicBezTo>
                    <a:pt x="936649" y="85400"/>
                    <a:pt x="939533" y="85040"/>
                    <a:pt x="942056" y="85040"/>
                  </a:cubicBezTo>
                  <a:cubicBezTo>
                    <a:pt x="946022" y="79277"/>
                    <a:pt x="950708" y="73514"/>
                    <a:pt x="954313" y="67750"/>
                  </a:cubicBezTo>
                  <a:cubicBezTo>
                    <a:pt x="955034" y="66670"/>
                    <a:pt x="956476" y="67750"/>
                    <a:pt x="956115" y="68831"/>
                  </a:cubicBezTo>
                  <a:cubicBezTo>
                    <a:pt x="953231" y="74234"/>
                    <a:pt x="950348" y="79637"/>
                    <a:pt x="947103" y="85040"/>
                  </a:cubicBezTo>
                  <a:cubicBezTo>
                    <a:pt x="948906" y="85040"/>
                    <a:pt x="950348" y="85040"/>
                    <a:pt x="952150" y="85040"/>
                  </a:cubicBezTo>
                  <a:cubicBezTo>
                    <a:pt x="956115" y="79637"/>
                    <a:pt x="959720" y="74234"/>
                    <a:pt x="962604" y="68831"/>
                  </a:cubicBezTo>
                  <a:cubicBezTo>
                    <a:pt x="963325" y="67030"/>
                    <a:pt x="965848" y="68111"/>
                    <a:pt x="965127" y="69551"/>
                  </a:cubicBezTo>
                  <a:cubicBezTo>
                    <a:pt x="962964" y="74954"/>
                    <a:pt x="960081" y="79997"/>
                    <a:pt x="957197" y="85040"/>
                  </a:cubicBezTo>
                  <a:cubicBezTo>
                    <a:pt x="959360" y="85040"/>
                    <a:pt x="961162" y="85040"/>
                    <a:pt x="963325" y="85040"/>
                  </a:cubicBezTo>
                  <a:cubicBezTo>
                    <a:pt x="967651" y="79277"/>
                    <a:pt x="970895" y="73514"/>
                    <a:pt x="973779" y="67030"/>
                  </a:cubicBezTo>
                  <a:cubicBezTo>
                    <a:pt x="974139" y="65949"/>
                    <a:pt x="975581" y="66670"/>
                    <a:pt x="975581" y="67750"/>
                  </a:cubicBezTo>
                  <a:cubicBezTo>
                    <a:pt x="974500" y="73514"/>
                    <a:pt x="971976" y="79997"/>
                    <a:pt x="968372" y="85040"/>
                  </a:cubicBezTo>
                  <a:cubicBezTo>
                    <a:pt x="970895" y="85040"/>
                    <a:pt x="973058" y="85040"/>
                    <a:pt x="975221" y="85040"/>
                  </a:cubicBezTo>
                  <a:cubicBezTo>
                    <a:pt x="975221" y="84680"/>
                    <a:pt x="975581" y="84320"/>
                    <a:pt x="975581" y="83959"/>
                  </a:cubicBezTo>
                  <a:cubicBezTo>
                    <a:pt x="979546" y="78556"/>
                    <a:pt x="983151" y="72793"/>
                    <a:pt x="985314" y="66310"/>
                  </a:cubicBezTo>
                  <a:cubicBezTo>
                    <a:pt x="986035" y="64869"/>
                    <a:pt x="988198" y="65589"/>
                    <a:pt x="987837" y="67030"/>
                  </a:cubicBezTo>
                  <a:cubicBezTo>
                    <a:pt x="986756" y="73514"/>
                    <a:pt x="983872" y="79637"/>
                    <a:pt x="980628" y="85040"/>
                  </a:cubicBezTo>
                  <a:cubicBezTo>
                    <a:pt x="983151" y="85040"/>
                    <a:pt x="985675" y="85400"/>
                    <a:pt x="988198" y="85400"/>
                  </a:cubicBezTo>
                  <a:cubicBezTo>
                    <a:pt x="988198" y="85400"/>
                    <a:pt x="988198" y="85400"/>
                    <a:pt x="988198" y="85040"/>
                  </a:cubicBezTo>
                  <a:cubicBezTo>
                    <a:pt x="990361" y="79997"/>
                    <a:pt x="993966" y="74954"/>
                    <a:pt x="995408" y="68831"/>
                  </a:cubicBezTo>
                  <a:cubicBezTo>
                    <a:pt x="995768" y="67390"/>
                    <a:pt x="998291" y="68111"/>
                    <a:pt x="997931" y="69551"/>
                  </a:cubicBezTo>
                  <a:cubicBezTo>
                    <a:pt x="996489" y="75315"/>
                    <a:pt x="994326" y="80357"/>
                    <a:pt x="992884" y="85760"/>
                  </a:cubicBezTo>
                  <a:cubicBezTo>
                    <a:pt x="996489" y="86121"/>
                    <a:pt x="1000454" y="86121"/>
                    <a:pt x="1004420" y="86841"/>
                  </a:cubicBezTo>
                  <a:cubicBezTo>
                    <a:pt x="1002257" y="68111"/>
                    <a:pt x="1004059" y="48660"/>
                    <a:pt x="1005862" y="29930"/>
                  </a:cubicBezTo>
                  <a:cubicBezTo>
                    <a:pt x="964767" y="25247"/>
                    <a:pt x="922951" y="27408"/>
                    <a:pt x="881135" y="27408"/>
                  </a:cubicBezTo>
                  <a:cubicBezTo>
                    <a:pt x="851936" y="27408"/>
                    <a:pt x="816970" y="32811"/>
                    <a:pt x="787410" y="26328"/>
                  </a:cubicBezTo>
                  <a:close/>
                  <a:moveTo>
                    <a:pt x="467552" y="19137"/>
                  </a:moveTo>
                  <a:cubicBezTo>
                    <a:pt x="483069" y="19137"/>
                    <a:pt x="498948" y="19497"/>
                    <a:pt x="514466" y="19857"/>
                  </a:cubicBezTo>
                  <a:cubicBezTo>
                    <a:pt x="514827" y="19857"/>
                    <a:pt x="515188" y="20218"/>
                    <a:pt x="515549" y="20218"/>
                  </a:cubicBezTo>
                  <a:cubicBezTo>
                    <a:pt x="517714" y="18417"/>
                    <a:pt x="521323" y="19137"/>
                    <a:pt x="521323" y="22379"/>
                  </a:cubicBezTo>
                  <a:cubicBezTo>
                    <a:pt x="525653" y="74606"/>
                    <a:pt x="519518" y="127194"/>
                    <a:pt x="520240" y="179421"/>
                  </a:cubicBezTo>
                  <a:cubicBezTo>
                    <a:pt x="532871" y="155649"/>
                    <a:pt x="544780" y="132957"/>
                    <a:pt x="560298" y="109905"/>
                  </a:cubicBezTo>
                  <a:cubicBezTo>
                    <a:pt x="577620" y="83971"/>
                    <a:pt x="589890" y="54436"/>
                    <a:pt x="607213" y="28502"/>
                  </a:cubicBezTo>
                  <a:cubicBezTo>
                    <a:pt x="605408" y="25620"/>
                    <a:pt x="605769" y="20938"/>
                    <a:pt x="610460" y="20218"/>
                  </a:cubicBezTo>
                  <a:cubicBezTo>
                    <a:pt x="622730" y="17696"/>
                    <a:pt x="635722" y="19137"/>
                    <a:pt x="648714" y="19497"/>
                  </a:cubicBezTo>
                  <a:cubicBezTo>
                    <a:pt x="667119" y="20218"/>
                    <a:pt x="685524" y="20218"/>
                    <a:pt x="703929" y="20578"/>
                  </a:cubicBezTo>
                  <a:cubicBezTo>
                    <a:pt x="706455" y="20578"/>
                    <a:pt x="707537" y="23099"/>
                    <a:pt x="707177" y="25260"/>
                  </a:cubicBezTo>
                  <a:cubicBezTo>
                    <a:pt x="707537" y="26701"/>
                    <a:pt x="707537" y="28142"/>
                    <a:pt x="706455" y="29583"/>
                  </a:cubicBezTo>
                  <a:cubicBezTo>
                    <a:pt x="686967" y="60199"/>
                    <a:pt x="667119" y="90454"/>
                    <a:pt x="650157" y="122871"/>
                  </a:cubicBezTo>
                  <a:cubicBezTo>
                    <a:pt x="641857" y="138720"/>
                    <a:pt x="634279" y="155649"/>
                    <a:pt x="622370" y="169336"/>
                  </a:cubicBezTo>
                  <a:cubicBezTo>
                    <a:pt x="611543" y="181942"/>
                    <a:pt x="600356" y="193468"/>
                    <a:pt x="593138" y="207876"/>
                  </a:cubicBezTo>
                  <a:cubicBezTo>
                    <a:pt x="593138" y="208236"/>
                    <a:pt x="593138" y="208236"/>
                    <a:pt x="593138" y="208236"/>
                  </a:cubicBezTo>
                  <a:cubicBezTo>
                    <a:pt x="611543" y="254700"/>
                    <a:pt x="638970" y="300084"/>
                    <a:pt x="662427" y="344388"/>
                  </a:cubicBezTo>
                  <a:cubicBezTo>
                    <a:pt x="675058" y="368880"/>
                    <a:pt x="689493" y="393373"/>
                    <a:pt x="699959" y="419667"/>
                  </a:cubicBezTo>
                  <a:cubicBezTo>
                    <a:pt x="707898" y="439117"/>
                    <a:pt x="715477" y="458567"/>
                    <a:pt x="728108" y="475856"/>
                  </a:cubicBezTo>
                  <a:cubicBezTo>
                    <a:pt x="730634" y="480179"/>
                    <a:pt x="725942" y="484861"/>
                    <a:pt x="721973" y="484141"/>
                  </a:cubicBezTo>
                  <a:cubicBezTo>
                    <a:pt x="721612" y="484501"/>
                    <a:pt x="720890" y="484861"/>
                    <a:pt x="720168" y="484861"/>
                  </a:cubicBezTo>
                  <a:cubicBezTo>
                    <a:pt x="703207" y="488103"/>
                    <a:pt x="684802" y="486662"/>
                    <a:pt x="667480" y="485221"/>
                  </a:cubicBezTo>
                  <a:cubicBezTo>
                    <a:pt x="654488" y="484501"/>
                    <a:pt x="640414" y="484861"/>
                    <a:pt x="627422" y="481619"/>
                  </a:cubicBezTo>
                  <a:cubicBezTo>
                    <a:pt x="624896" y="482700"/>
                    <a:pt x="621648" y="482700"/>
                    <a:pt x="619843" y="479458"/>
                  </a:cubicBezTo>
                  <a:cubicBezTo>
                    <a:pt x="605408" y="458567"/>
                    <a:pt x="596386" y="432994"/>
                    <a:pt x="587003" y="408501"/>
                  </a:cubicBezTo>
                  <a:cubicBezTo>
                    <a:pt x="584838" y="410302"/>
                    <a:pt x="583034" y="411743"/>
                    <a:pt x="581229" y="413544"/>
                  </a:cubicBezTo>
                  <a:cubicBezTo>
                    <a:pt x="579786" y="414624"/>
                    <a:pt x="577620" y="412823"/>
                    <a:pt x="578703" y="411743"/>
                  </a:cubicBezTo>
                  <a:cubicBezTo>
                    <a:pt x="580507" y="409222"/>
                    <a:pt x="582673" y="406700"/>
                    <a:pt x="585199" y="404899"/>
                  </a:cubicBezTo>
                  <a:cubicBezTo>
                    <a:pt x="584838" y="403459"/>
                    <a:pt x="584116" y="402018"/>
                    <a:pt x="583755" y="400937"/>
                  </a:cubicBezTo>
                  <a:cubicBezTo>
                    <a:pt x="581229" y="403098"/>
                    <a:pt x="578703" y="405620"/>
                    <a:pt x="576177" y="408501"/>
                  </a:cubicBezTo>
                  <a:cubicBezTo>
                    <a:pt x="575094" y="409582"/>
                    <a:pt x="572929" y="407781"/>
                    <a:pt x="574012" y="405980"/>
                  </a:cubicBezTo>
                  <a:cubicBezTo>
                    <a:pt x="576538" y="403098"/>
                    <a:pt x="579425" y="400217"/>
                    <a:pt x="582312" y="396975"/>
                  </a:cubicBezTo>
                  <a:cubicBezTo>
                    <a:pt x="581590" y="395895"/>
                    <a:pt x="581229" y="394814"/>
                    <a:pt x="580507" y="393373"/>
                  </a:cubicBezTo>
                  <a:cubicBezTo>
                    <a:pt x="576899" y="396255"/>
                    <a:pt x="572929" y="398776"/>
                    <a:pt x="569320" y="401658"/>
                  </a:cubicBezTo>
                  <a:cubicBezTo>
                    <a:pt x="567877" y="403098"/>
                    <a:pt x="565711" y="401297"/>
                    <a:pt x="567155" y="399496"/>
                  </a:cubicBezTo>
                  <a:cubicBezTo>
                    <a:pt x="570764" y="396255"/>
                    <a:pt x="574733" y="392293"/>
                    <a:pt x="578703" y="389051"/>
                  </a:cubicBezTo>
                  <a:cubicBezTo>
                    <a:pt x="577981" y="387250"/>
                    <a:pt x="576899" y="385449"/>
                    <a:pt x="576177" y="383648"/>
                  </a:cubicBezTo>
                  <a:cubicBezTo>
                    <a:pt x="564268" y="357715"/>
                    <a:pt x="549832" y="329620"/>
                    <a:pt x="543337" y="301525"/>
                  </a:cubicBezTo>
                  <a:cubicBezTo>
                    <a:pt x="539728" y="307288"/>
                    <a:pt x="535397" y="313051"/>
                    <a:pt x="531428" y="318814"/>
                  </a:cubicBezTo>
                  <a:cubicBezTo>
                    <a:pt x="527819" y="323857"/>
                    <a:pt x="524210" y="331421"/>
                    <a:pt x="518436" y="333222"/>
                  </a:cubicBezTo>
                  <a:cubicBezTo>
                    <a:pt x="524210" y="352312"/>
                    <a:pt x="521684" y="372482"/>
                    <a:pt x="523488" y="392293"/>
                  </a:cubicBezTo>
                  <a:cubicBezTo>
                    <a:pt x="526014" y="420748"/>
                    <a:pt x="527458" y="449202"/>
                    <a:pt x="527097" y="477657"/>
                  </a:cubicBezTo>
                  <a:cubicBezTo>
                    <a:pt x="526736" y="482700"/>
                    <a:pt x="521684" y="483420"/>
                    <a:pt x="518436" y="481259"/>
                  </a:cubicBezTo>
                  <a:cubicBezTo>
                    <a:pt x="517353" y="481980"/>
                    <a:pt x="516271" y="482340"/>
                    <a:pt x="514827" y="481980"/>
                  </a:cubicBezTo>
                  <a:cubicBezTo>
                    <a:pt x="500031" y="479458"/>
                    <a:pt x="484513" y="483060"/>
                    <a:pt x="469356" y="481259"/>
                  </a:cubicBezTo>
                  <a:cubicBezTo>
                    <a:pt x="457447" y="480179"/>
                    <a:pt x="446260" y="479819"/>
                    <a:pt x="434351" y="479819"/>
                  </a:cubicBezTo>
                  <a:cubicBezTo>
                    <a:pt x="433268" y="479819"/>
                    <a:pt x="432185" y="478738"/>
                    <a:pt x="431824" y="477657"/>
                  </a:cubicBezTo>
                  <a:cubicBezTo>
                    <a:pt x="431103" y="476937"/>
                    <a:pt x="430742" y="476217"/>
                    <a:pt x="430381" y="475496"/>
                  </a:cubicBezTo>
                  <a:cubicBezTo>
                    <a:pt x="426411" y="462169"/>
                    <a:pt x="430020" y="448842"/>
                    <a:pt x="430381" y="435155"/>
                  </a:cubicBezTo>
                  <a:cubicBezTo>
                    <a:pt x="430381" y="416425"/>
                    <a:pt x="430381" y="397695"/>
                    <a:pt x="429298" y="378966"/>
                  </a:cubicBezTo>
                  <a:cubicBezTo>
                    <a:pt x="427133" y="335023"/>
                    <a:pt x="426050" y="291080"/>
                    <a:pt x="426050" y="246776"/>
                  </a:cubicBezTo>
                  <a:cubicBezTo>
                    <a:pt x="426050" y="201032"/>
                    <a:pt x="424968" y="154568"/>
                    <a:pt x="427133" y="108824"/>
                  </a:cubicBezTo>
                  <a:cubicBezTo>
                    <a:pt x="428576" y="81450"/>
                    <a:pt x="424607" y="45791"/>
                    <a:pt x="434351" y="20218"/>
                  </a:cubicBezTo>
                  <a:cubicBezTo>
                    <a:pt x="435794" y="16976"/>
                    <a:pt x="439764" y="17696"/>
                    <a:pt x="440486" y="20578"/>
                  </a:cubicBezTo>
                  <a:cubicBezTo>
                    <a:pt x="448786" y="17696"/>
                    <a:pt x="459251" y="18777"/>
                    <a:pt x="467552" y="19137"/>
                  </a:cubicBezTo>
                  <a:close/>
                  <a:moveTo>
                    <a:pt x="327287" y="17696"/>
                  </a:moveTo>
                  <a:cubicBezTo>
                    <a:pt x="341648" y="17696"/>
                    <a:pt x="355649" y="16976"/>
                    <a:pt x="370010" y="19496"/>
                  </a:cubicBezTo>
                  <a:cubicBezTo>
                    <a:pt x="374677" y="20216"/>
                    <a:pt x="375036" y="26696"/>
                    <a:pt x="372164" y="29936"/>
                  </a:cubicBezTo>
                  <a:cubicBezTo>
                    <a:pt x="374677" y="59098"/>
                    <a:pt x="372523" y="88259"/>
                    <a:pt x="371446" y="117060"/>
                  </a:cubicBezTo>
                  <a:cubicBezTo>
                    <a:pt x="370369" y="157381"/>
                    <a:pt x="371446" y="197343"/>
                    <a:pt x="371805" y="237304"/>
                  </a:cubicBezTo>
                  <a:cubicBezTo>
                    <a:pt x="372164" y="315427"/>
                    <a:pt x="370010" y="393190"/>
                    <a:pt x="372164" y="470953"/>
                  </a:cubicBezTo>
                  <a:cubicBezTo>
                    <a:pt x="375036" y="473833"/>
                    <a:pt x="373959" y="480673"/>
                    <a:pt x="368574" y="480673"/>
                  </a:cubicBezTo>
                  <a:cubicBezTo>
                    <a:pt x="342725" y="480673"/>
                    <a:pt x="317235" y="481753"/>
                    <a:pt x="291745" y="479593"/>
                  </a:cubicBezTo>
                  <a:cubicBezTo>
                    <a:pt x="289591" y="480673"/>
                    <a:pt x="287078" y="480313"/>
                    <a:pt x="285642" y="478873"/>
                  </a:cubicBezTo>
                  <a:cubicBezTo>
                    <a:pt x="284206" y="478873"/>
                    <a:pt x="283129" y="478873"/>
                    <a:pt x="281693" y="478513"/>
                  </a:cubicBezTo>
                  <a:cubicBezTo>
                    <a:pt x="278821" y="478153"/>
                    <a:pt x="277744" y="473473"/>
                    <a:pt x="280975" y="473113"/>
                  </a:cubicBezTo>
                  <a:cubicBezTo>
                    <a:pt x="281693" y="472753"/>
                    <a:pt x="282411" y="472753"/>
                    <a:pt x="283129" y="472753"/>
                  </a:cubicBezTo>
                  <a:cubicBezTo>
                    <a:pt x="275231" y="440712"/>
                    <a:pt x="280975" y="400030"/>
                    <a:pt x="280616" y="367629"/>
                  </a:cubicBezTo>
                  <a:cubicBezTo>
                    <a:pt x="279898" y="321907"/>
                    <a:pt x="280975" y="276545"/>
                    <a:pt x="281693" y="231184"/>
                  </a:cubicBezTo>
                  <a:cubicBezTo>
                    <a:pt x="282052" y="187622"/>
                    <a:pt x="287796" y="142981"/>
                    <a:pt x="283488" y="99779"/>
                  </a:cubicBezTo>
                  <a:cubicBezTo>
                    <a:pt x="281693" y="81778"/>
                    <a:pt x="273795" y="42177"/>
                    <a:pt x="283129" y="24176"/>
                  </a:cubicBezTo>
                  <a:cubicBezTo>
                    <a:pt x="282411" y="23816"/>
                    <a:pt x="282052" y="23456"/>
                    <a:pt x="281334" y="22736"/>
                  </a:cubicBezTo>
                  <a:cubicBezTo>
                    <a:pt x="279539" y="20576"/>
                    <a:pt x="281334" y="17336"/>
                    <a:pt x="284206" y="18056"/>
                  </a:cubicBezTo>
                  <a:cubicBezTo>
                    <a:pt x="297489" y="20576"/>
                    <a:pt x="314004" y="17336"/>
                    <a:pt x="327287" y="17696"/>
                  </a:cubicBezTo>
                  <a:close/>
                  <a:moveTo>
                    <a:pt x="80794" y="15647"/>
                  </a:moveTo>
                  <a:cubicBezTo>
                    <a:pt x="87946" y="15512"/>
                    <a:pt x="95053" y="15782"/>
                    <a:pt x="102069" y="17763"/>
                  </a:cubicBezTo>
                  <a:cubicBezTo>
                    <a:pt x="109626" y="19924"/>
                    <a:pt x="107107" y="30009"/>
                    <a:pt x="100270" y="30370"/>
                  </a:cubicBezTo>
                  <a:cubicBezTo>
                    <a:pt x="100270" y="31090"/>
                    <a:pt x="100270" y="31090"/>
                    <a:pt x="100270" y="31450"/>
                  </a:cubicBezTo>
                  <a:cubicBezTo>
                    <a:pt x="98831" y="156436"/>
                    <a:pt x="103868" y="281421"/>
                    <a:pt x="102069" y="406407"/>
                  </a:cubicBezTo>
                  <a:cubicBezTo>
                    <a:pt x="145969" y="404246"/>
                    <a:pt x="189869" y="407127"/>
                    <a:pt x="233769" y="404606"/>
                  </a:cubicBezTo>
                  <a:cubicBezTo>
                    <a:pt x="239166" y="404246"/>
                    <a:pt x="240605" y="410369"/>
                    <a:pt x="238087" y="413971"/>
                  </a:cubicBezTo>
                  <a:cubicBezTo>
                    <a:pt x="240605" y="430900"/>
                    <a:pt x="238806" y="449990"/>
                    <a:pt x="237007" y="467279"/>
                  </a:cubicBezTo>
                  <a:cubicBezTo>
                    <a:pt x="241685" y="469800"/>
                    <a:pt x="240965" y="478805"/>
                    <a:pt x="234128" y="478805"/>
                  </a:cubicBezTo>
                  <a:cubicBezTo>
                    <a:pt x="160362" y="478084"/>
                    <a:pt x="86237" y="484928"/>
                    <a:pt x="12471" y="479885"/>
                  </a:cubicBezTo>
                  <a:cubicBezTo>
                    <a:pt x="9592" y="479525"/>
                    <a:pt x="8512" y="476644"/>
                    <a:pt x="9952" y="474843"/>
                  </a:cubicBezTo>
                  <a:cubicBezTo>
                    <a:pt x="9232" y="474122"/>
                    <a:pt x="8512" y="472681"/>
                    <a:pt x="8512" y="471241"/>
                  </a:cubicBezTo>
                  <a:cubicBezTo>
                    <a:pt x="8512" y="456113"/>
                    <a:pt x="8872" y="441345"/>
                    <a:pt x="9232" y="426217"/>
                  </a:cubicBezTo>
                  <a:cubicBezTo>
                    <a:pt x="6713" y="427658"/>
                    <a:pt x="4194" y="429459"/>
                    <a:pt x="2035" y="430900"/>
                  </a:cubicBezTo>
                  <a:cubicBezTo>
                    <a:pt x="596" y="431620"/>
                    <a:pt x="-843" y="429819"/>
                    <a:pt x="596" y="428738"/>
                  </a:cubicBezTo>
                  <a:cubicBezTo>
                    <a:pt x="3115" y="426217"/>
                    <a:pt x="5994" y="423696"/>
                    <a:pt x="9232" y="421174"/>
                  </a:cubicBezTo>
                  <a:lnTo>
                    <a:pt x="9232" y="415772"/>
                  </a:lnTo>
                  <a:cubicBezTo>
                    <a:pt x="7433" y="416852"/>
                    <a:pt x="5634" y="418293"/>
                    <a:pt x="4194" y="419734"/>
                  </a:cubicBezTo>
                  <a:cubicBezTo>
                    <a:pt x="2395" y="421174"/>
                    <a:pt x="-124" y="419013"/>
                    <a:pt x="1676" y="417212"/>
                  </a:cubicBezTo>
                  <a:cubicBezTo>
                    <a:pt x="4194" y="415051"/>
                    <a:pt x="6713" y="412890"/>
                    <a:pt x="9232" y="410729"/>
                  </a:cubicBezTo>
                  <a:cubicBezTo>
                    <a:pt x="10671" y="284303"/>
                    <a:pt x="10671" y="157516"/>
                    <a:pt x="11391" y="31090"/>
                  </a:cubicBezTo>
                  <a:cubicBezTo>
                    <a:pt x="11391" y="29649"/>
                    <a:pt x="11751" y="28569"/>
                    <a:pt x="12471" y="27848"/>
                  </a:cubicBezTo>
                  <a:cubicBezTo>
                    <a:pt x="11751" y="27848"/>
                    <a:pt x="11031" y="27848"/>
                    <a:pt x="10312" y="27848"/>
                  </a:cubicBezTo>
                  <a:cubicBezTo>
                    <a:pt x="5634" y="28209"/>
                    <a:pt x="4554" y="20284"/>
                    <a:pt x="9232" y="19564"/>
                  </a:cubicBezTo>
                  <a:cubicBezTo>
                    <a:pt x="26144" y="17043"/>
                    <a:pt x="42337" y="15602"/>
                    <a:pt x="59249" y="15962"/>
                  </a:cubicBezTo>
                  <a:cubicBezTo>
                    <a:pt x="66446" y="16322"/>
                    <a:pt x="73642" y="15782"/>
                    <a:pt x="80794" y="15647"/>
                  </a:cubicBezTo>
                  <a:close/>
                  <a:moveTo>
                    <a:pt x="954837" y="14970"/>
                  </a:moveTo>
                  <a:cubicBezTo>
                    <a:pt x="974207" y="15522"/>
                    <a:pt x="993515" y="16872"/>
                    <a:pt x="1012711" y="19484"/>
                  </a:cubicBezTo>
                  <a:cubicBezTo>
                    <a:pt x="1019560" y="20204"/>
                    <a:pt x="1019560" y="31370"/>
                    <a:pt x="1012711" y="30650"/>
                  </a:cubicBezTo>
                  <a:cubicBezTo>
                    <a:pt x="1014513" y="51181"/>
                    <a:pt x="1015955" y="72433"/>
                    <a:pt x="1016676" y="92604"/>
                  </a:cubicBezTo>
                  <a:cubicBezTo>
                    <a:pt x="1016676" y="98007"/>
                    <a:pt x="1009466" y="99448"/>
                    <a:pt x="1006943" y="96206"/>
                  </a:cubicBezTo>
                  <a:cubicBezTo>
                    <a:pt x="978825" y="99448"/>
                    <a:pt x="949987" y="97287"/>
                    <a:pt x="922230" y="97287"/>
                  </a:cubicBezTo>
                  <a:cubicBezTo>
                    <a:pt x="904927" y="97287"/>
                    <a:pt x="884740" y="92964"/>
                    <a:pt x="867437" y="94045"/>
                  </a:cubicBezTo>
                  <a:cubicBezTo>
                    <a:pt x="869600" y="101249"/>
                    <a:pt x="867437" y="112775"/>
                    <a:pt x="867437" y="118899"/>
                  </a:cubicBezTo>
                  <a:cubicBezTo>
                    <a:pt x="867798" y="149155"/>
                    <a:pt x="862390" y="180493"/>
                    <a:pt x="866716" y="210389"/>
                  </a:cubicBezTo>
                  <a:cubicBezTo>
                    <a:pt x="879693" y="206427"/>
                    <a:pt x="896996" y="208948"/>
                    <a:pt x="909613" y="208588"/>
                  </a:cubicBezTo>
                  <a:cubicBezTo>
                    <a:pt x="930521" y="207868"/>
                    <a:pt x="951789" y="206787"/>
                    <a:pt x="971976" y="210749"/>
                  </a:cubicBezTo>
                  <a:cubicBezTo>
                    <a:pt x="972337" y="211110"/>
                    <a:pt x="972337" y="211110"/>
                    <a:pt x="973058" y="211110"/>
                  </a:cubicBezTo>
                  <a:cubicBezTo>
                    <a:pt x="975221" y="210749"/>
                    <a:pt x="978105" y="211470"/>
                    <a:pt x="978825" y="214712"/>
                  </a:cubicBezTo>
                  <a:cubicBezTo>
                    <a:pt x="982070" y="226958"/>
                    <a:pt x="977023" y="237764"/>
                    <a:pt x="976663" y="250011"/>
                  </a:cubicBezTo>
                  <a:cubicBezTo>
                    <a:pt x="975942" y="259737"/>
                    <a:pt x="977744" y="270543"/>
                    <a:pt x="975581" y="280268"/>
                  </a:cubicBezTo>
                  <a:cubicBezTo>
                    <a:pt x="977744" y="283510"/>
                    <a:pt x="975942" y="288913"/>
                    <a:pt x="970895" y="288913"/>
                  </a:cubicBezTo>
                  <a:cubicBezTo>
                    <a:pt x="948906" y="288913"/>
                    <a:pt x="926556" y="288913"/>
                    <a:pt x="904206" y="288192"/>
                  </a:cubicBezTo>
                  <a:cubicBezTo>
                    <a:pt x="891229" y="287472"/>
                    <a:pt x="877531" y="289273"/>
                    <a:pt x="864914" y="286751"/>
                  </a:cubicBezTo>
                  <a:cubicBezTo>
                    <a:pt x="866716" y="307643"/>
                    <a:pt x="865635" y="328895"/>
                    <a:pt x="866716" y="350147"/>
                  </a:cubicBezTo>
                  <a:cubicBezTo>
                    <a:pt x="867437" y="367436"/>
                    <a:pt x="869600" y="384366"/>
                    <a:pt x="867437" y="401655"/>
                  </a:cubicBezTo>
                  <a:cubicBezTo>
                    <a:pt x="893752" y="400214"/>
                    <a:pt x="920428" y="399494"/>
                    <a:pt x="947103" y="399494"/>
                  </a:cubicBezTo>
                  <a:cubicBezTo>
                    <a:pt x="967651" y="399494"/>
                    <a:pt x="990721" y="396972"/>
                    <a:pt x="1010908" y="401655"/>
                  </a:cubicBezTo>
                  <a:cubicBezTo>
                    <a:pt x="1015234" y="403096"/>
                    <a:pt x="1015594" y="407058"/>
                    <a:pt x="1014153" y="409940"/>
                  </a:cubicBezTo>
                  <a:cubicBezTo>
                    <a:pt x="1015594" y="418224"/>
                    <a:pt x="1014874" y="426869"/>
                    <a:pt x="1015234" y="435514"/>
                  </a:cubicBezTo>
                  <a:cubicBezTo>
                    <a:pt x="1015594" y="448121"/>
                    <a:pt x="1015955" y="460368"/>
                    <a:pt x="1018478" y="472614"/>
                  </a:cubicBezTo>
                  <a:cubicBezTo>
                    <a:pt x="1019199" y="476577"/>
                    <a:pt x="1016676" y="479098"/>
                    <a:pt x="1013792" y="479818"/>
                  </a:cubicBezTo>
                  <a:cubicBezTo>
                    <a:pt x="1012711" y="480539"/>
                    <a:pt x="1011629" y="480899"/>
                    <a:pt x="1010548" y="480899"/>
                  </a:cubicBezTo>
                  <a:cubicBezTo>
                    <a:pt x="937731" y="480899"/>
                    <a:pt x="862390" y="488103"/>
                    <a:pt x="789934" y="481259"/>
                  </a:cubicBezTo>
                  <a:cubicBezTo>
                    <a:pt x="787771" y="484141"/>
                    <a:pt x="782364" y="484501"/>
                    <a:pt x="780561" y="480539"/>
                  </a:cubicBezTo>
                  <a:cubicBezTo>
                    <a:pt x="779480" y="480539"/>
                    <a:pt x="778038" y="480178"/>
                    <a:pt x="776956" y="480178"/>
                  </a:cubicBezTo>
                  <a:cubicBezTo>
                    <a:pt x="773712" y="479818"/>
                    <a:pt x="772270" y="474055"/>
                    <a:pt x="776236" y="473695"/>
                  </a:cubicBezTo>
                  <a:cubicBezTo>
                    <a:pt x="777317" y="473695"/>
                    <a:pt x="778038" y="473695"/>
                    <a:pt x="779119" y="473335"/>
                  </a:cubicBezTo>
                  <a:cubicBezTo>
                    <a:pt x="774073" y="444879"/>
                    <a:pt x="779480" y="411741"/>
                    <a:pt x="779119" y="382925"/>
                  </a:cubicBezTo>
                  <a:cubicBezTo>
                    <a:pt x="778759" y="341502"/>
                    <a:pt x="776236" y="299719"/>
                    <a:pt x="776236" y="257936"/>
                  </a:cubicBezTo>
                  <a:cubicBezTo>
                    <a:pt x="776596" y="218314"/>
                    <a:pt x="779119" y="178332"/>
                    <a:pt x="779840" y="138349"/>
                  </a:cubicBezTo>
                  <a:cubicBezTo>
                    <a:pt x="780561" y="100529"/>
                    <a:pt x="778398" y="62347"/>
                    <a:pt x="780561" y="24527"/>
                  </a:cubicBezTo>
                  <a:cubicBezTo>
                    <a:pt x="780201" y="24527"/>
                    <a:pt x="779840" y="24527"/>
                    <a:pt x="779480" y="24166"/>
                  </a:cubicBezTo>
                  <a:cubicBezTo>
                    <a:pt x="776596" y="23446"/>
                    <a:pt x="777317" y="19124"/>
                    <a:pt x="780201" y="19124"/>
                  </a:cubicBezTo>
                  <a:cubicBezTo>
                    <a:pt x="838058" y="18853"/>
                    <a:pt x="896726" y="13315"/>
                    <a:pt x="954837" y="14970"/>
                  </a:cubicBezTo>
                  <a:close/>
                  <a:moveTo>
                    <a:pt x="337010" y="12362"/>
                  </a:moveTo>
                  <a:cubicBezTo>
                    <a:pt x="347879" y="11916"/>
                    <a:pt x="358747" y="12015"/>
                    <a:pt x="368986" y="13404"/>
                  </a:cubicBezTo>
                  <a:cubicBezTo>
                    <a:pt x="371860" y="13801"/>
                    <a:pt x="371860" y="18166"/>
                    <a:pt x="368986" y="17769"/>
                  </a:cubicBezTo>
                  <a:cubicBezTo>
                    <a:pt x="348507" y="14594"/>
                    <a:pt x="326232" y="18166"/>
                    <a:pt x="305035" y="16579"/>
                  </a:cubicBezTo>
                  <a:cubicBezTo>
                    <a:pt x="303957" y="16579"/>
                    <a:pt x="303957" y="14594"/>
                    <a:pt x="305035" y="14594"/>
                  </a:cubicBezTo>
                  <a:cubicBezTo>
                    <a:pt x="315274" y="13801"/>
                    <a:pt x="326142" y="12809"/>
                    <a:pt x="337010" y="12362"/>
                  </a:cubicBezTo>
                  <a:close/>
                  <a:moveTo>
                    <a:pt x="496209" y="10550"/>
                  </a:moveTo>
                  <a:cubicBezTo>
                    <a:pt x="496920" y="10928"/>
                    <a:pt x="497276" y="12062"/>
                    <a:pt x="496565" y="12440"/>
                  </a:cubicBezTo>
                  <a:cubicBezTo>
                    <a:pt x="485895" y="13952"/>
                    <a:pt x="475580" y="15464"/>
                    <a:pt x="465266" y="15842"/>
                  </a:cubicBezTo>
                  <a:cubicBezTo>
                    <a:pt x="455307" y="15842"/>
                    <a:pt x="445704" y="14330"/>
                    <a:pt x="435746" y="15842"/>
                  </a:cubicBezTo>
                  <a:cubicBezTo>
                    <a:pt x="433612" y="16598"/>
                    <a:pt x="432545" y="13196"/>
                    <a:pt x="435034" y="12062"/>
                  </a:cubicBezTo>
                  <a:cubicBezTo>
                    <a:pt x="443570" y="9038"/>
                    <a:pt x="452106" y="11684"/>
                    <a:pt x="460642" y="11684"/>
                  </a:cubicBezTo>
                  <a:cubicBezTo>
                    <a:pt x="472735" y="11306"/>
                    <a:pt x="484472" y="9038"/>
                    <a:pt x="496209" y="10550"/>
                  </a:cubicBezTo>
                  <a:close/>
                  <a:moveTo>
                    <a:pt x="70721" y="10375"/>
                  </a:moveTo>
                  <a:cubicBezTo>
                    <a:pt x="80535" y="9706"/>
                    <a:pt x="89986" y="9038"/>
                    <a:pt x="99800" y="11377"/>
                  </a:cubicBezTo>
                  <a:cubicBezTo>
                    <a:pt x="101981" y="12046"/>
                    <a:pt x="100891" y="14720"/>
                    <a:pt x="99073" y="14385"/>
                  </a:cubicBezTo>
                  <a:cubicBezTo>
                    <a:pt x="75083" y="9706"/>
                    <a:pt x="49274" y="15054"/>
                    <a:pt x="24920" y="13048"/>
                  </a:cubicBezTo>
                  <a:cubicBezTo>
                    <a:pt x="24557" y="13048"/>
                    <a:pt x="24557" y="12714"/>
                    <a:pt x="24920" y="12714"/>
                  </a:cubicBezTo>
                  <a:cubicBezTo>
                    <a:pt x="40187" y="11043"/>
                    <a:pt x="55454" y="11043"/>
                    <a:pt x="70721" y="10375"/>
                  </a:cubicBezTo>
                  <a:close/>
                  <a:moveTo>
                    <a:pt x="891488" y="8509"/>
                  </a:moveTo>
                  <a:cubicBezTo>
                    <a:pt x="892562" y="8509"/>
                    <a:pt x="892562" y="9920"/>
                    <a:pt x="891488" y="9920"/>
                  </a:cubicBezTo>
                  <a:cubicBezTo>
                    <a:pt x="872505" y="10979"/>
                    <a:pt x="853523" y="11684"/>
                    <a:pt x="834899" y="12743"/>
                  </a:cubicBezTo>
                  <a:cubicBezTo>
                    <a:pt x="816991" y="14154"/>
                    <a:pt x="796218" y="12037"/>
                    <a:pt x="778669" y="15918"/>
                  </a:cubicBezTo>
                  <a:cubicBezTo>
                    <a:pt x="776162" y="16623"/>
                    <a:pt x="775445" y="12743"/>
                    <a:pt x="777952" y="12390"/>
                  </a:cubicBezTo>
                  <a:cubicBezTo>
                    <a:pt x="794069" y="9215"/>
                    <a:pt x="811977" y="10626"/>
                    <a:pt x="828452" y="9920"/>
                  </a:cubicBezTo>
                  <a:cubicBezTo>
                    <a:pt x="849583" y="8509"/>
                    <a:pt x="870715" y="7451"/>
                    <a:pt x="891488" y="8509"/>
                  </a:cubicBezTo>
                  <a:close/>
                  <a:moveTo>
                    <a:pt x="368981" y="5687"/>
                  </a:moveTo>
                  <a:cubicBezTo>
                    <a:pt x="371860" y="6040"/>
                    <a:pt x="370421" y="10273"/>
                    <a:pt x="367902" y="9920"/>
                  </a:cubicBezTo>
                  <a:cubicBezTo>
                    <a:pt x="359266" y="8157"/>
                    <a:pt x="350270" y="9920"/>
                    <a:pt x="341994" y="9920"/>
                  </a:cubicBezTo>
                  <a:cubicBezTo>
                    <a:pt x="334437" y="9920"/>
                    <a:pt x="326881" y="9920"/>
                    <a:pt x="319324" y="9920"/>
                  </a:cubicBezTo>
                  <a:cubicBezTo>
                    <a:pt x="318245" y="9920"/>
                    <a:pt x="318245" y="8157"/>
                    <a:pt x="318964" y="8157"/>
                  </a:cubicBezTo>
                  <a:cubicBezTo>
                    <a:pt x="327960" y="6040"/>
                    <a:pt x="336596" y="6040"/>
                    <a:pt x="345952" y="6040"/>
                  </a:cubicBezTo>
                  <a:cubicBezTo>
                    <a:pt x="353508" y="6040"/>
                    <a:pt x="361065" y="4276"/>
                    <a:pt x="368981" y="5687"/>
                  </a:cubicBezTo>
                  <a:close/>
                  <a:moveTo>
                    <a:pt x="96999" y="5296"/>
                  </a:moveTo>
                  <a:cubicBezTo>
                    <a:pt x="98808" y="5637"/>
                    <a:pt x="98808" y="8698"/>
                    <a:pt x="96638" y="8358"/>
                  </a:cubicBezTo>
                  <a:cubicBezTo>
                    <a:pt x="86872" y="7337"/>
                    <a:pt x="76744" y="8018"/>
                    <a:pt x="66616" y="8358"/>
                  </a:cubicBezTo>
                  <a:cubicBezTo>
                    <a:pt x="59020" y="8358"/>
                    <a:pt x="50701" y="7337"/>
                    <a:pt x="43105" y="8358"/>
                  </a:cubicBezTo>
                  <a:cubicBezTo>
                    <a:pt x="42381" y="8698"/>
                    <a:pt x="42020" y="7677"/>
                    <a:pt x="42743" y="7337"/>
                  </a:cubicBezTo>
                  <a:cubicBezTo>
                    <a:pt x="48892" y="4276"/>
                    <a:pt x="56126" y="5637"/>
                    <a:pt x="62637" y="5637"/>
                  </a:cubicBezTo>
                  <a:cubicBezTo>
                    <a:pt x="74212" y="5296"/>
                    <a:pt x="85425" y="4276"/>
                    <a:pt x="96999" y="5296"/>
                  </a:cubicBezTo>
                  <a:close/>
                  <a:moveTo>
                    <a:pt x="866433" y="3680"/>
                  </a:moveTo>
                  <a:cubicBezTo>
                    <a:pt x="867158" y="3680"/>
                    <a:pt x="867158" y="4672"/>
                    <a:pt x="866433" y="4672"/>
                  </a:cubicBezTo>
                  <a:cubicBezTo>
                    <a:pt x="837070" y="6326"/>
                    <a:pt x="806983" y="7318"/>
                    <a:pt x="777983" y="10295"/>
                  </a:cubicBezTo>
                  <a:cubicBezTo>
                    <a:pt x="775808" y="10295"/>
                    <a:pt x="775445" y="6988"/>
                    <a:pt x="777620" y="6657"/>
                  </a:cubicBezTo>
                  <a:cubicBezTo>
                    <a:pt x="805895" y="2688"/>
                    <a:pt x="837433" y="2688"/>
                    <a:pt x="866433" y="3680"/>
                  </a:cubicBezTo>
                  <a:close/>
                  <a:moveTo>
                    <a:pt x="93847" y="783"/>
                  </a:moveTo>
                  <a:cubicBezTo>
                    <a:pt x="95637" y="1101"/>
                    <a:pt x="95637" y="3958"/>
                    <a:pt x="93847" y="3641"/>
                  </a:cubicBezTo>
                  <a:cubicBezTo>
                    <a:pt x="82392" y="2371"/>
                    <a:pt x="71295" y="3958"/>
                    <a:pt x="59840" y="2371"/>
                  </a:cubicBezTo>
                  <a:cubicBezTo>
                    <a:pt x="59482" y="2371"/>
                    <a:pt x="59482" y="1418"/>
                    <a:pt x="60198" y="1418"/>
                  </a:cubicBezTo>
                  <a:cubicBezTo>
                    <a:pt x="70937" y="-169"/>
                    <a:pt x="83108" y="-487"/>
                    <a:pt x="93847" y="7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5533EFFE-2F4B-0E49-9B54-7C98FBCA89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306" y="579805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8C47C411-6739-D345-9AB0-644269A3CD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12001" y="1809096"/>
              <a:ext cx="622268" cy="1223325"/>
            </a:xfrm>
            <a:custGeom>
              <a:avLst/>
              <a:gdLst>
                <a:gd name="connsiteX0" fmla="*/ 218657 w 685935"/>
                <a:gd name="connsiteY0" fmla="*/ 1247229 h 1348489"/>
                <a:gd name="connsiteX1" fmla="*/ 220906 w 685935"/>
                <a:gd name="connsiteY1" fmla="*/ 1251058 h 1348489"/>
                <a:gd name="connsiteX2" fmla="*/ 204354 w 685935"/>
                <a:gd name="connsiteY2" fmla="*/ 1296292 h 1348489"/>
                <a:gd name="connsiteX3" fmla="*/ 196437 w 685935"/>
                <a:gd name="connsiteY3" fmla="*/ 1293799 h 1348489"/>
                <a:gd name="connsiteX4" fmla="*/ 214789 w 685935"/>
                <a:gd name="connsiteY4" fmla="*/ 1249277 h 1348489"/>
                <a:gd name="connsiteX5" fmla="*/ 218657 w 685935"/>
                <a:gd name="connsiteY5" fmla="*/ 1247229 h 1348489"/>
                <a:gd name="connsiteX6" fmla="*/ 221738 w 685935"/>
                <a:gd name="connsiteY6" fmla="*/ 1196097 h 1348489"/>
                <a:gd name="connsiteX7" fmla="*/ 223359 w 685935"/>
                <a:gd name="connsiteY7" fmla="*/ 1199262 h 1348489"/>
                <a:gd name="connsiteX8" fmla="*/ 183728 w 685935"/>
                <a:gd name="connsiteY8" fmla="*/ 1295134 h 1348489"/>
                <a:gd name="connsiteX9" fmla="*/ 175081 w 685935"/>
                <a:gd name="connsiteY9" fmla="*/ 1294772 h 1348489"/>
                <a:gd name="connsiteX10" fmla="*/ 217955 w 685935"/>
                <a:gd name="connsiteY10" fmla="*/ 1197815 h 1348489"/>
                <a:gd name="connsiteX11" fmla="*/ 221738 w 685935"/>
                <a:gd name="connsiteY11" fmla="*/ 1196097 h 1348489"/>
                <a:gd name="connsiteX12" fmla="*/ 630798 w 685935"/>
                <a:gd name="connsiteY12" fmla="*/ 1177669 h 1348489"/>
                <a:gd name="connsiteX13" fmla="*/ 516848 w 685935"/>
                <a:gd name="connsiteY13" fmla="*/ 1348334 h 1348489"/>
                <a:gd name="connsiteX14" fmla="*/ 515057 w 685935"/>
                <a:gd name="connsiteY14" fmla="*/ 1339693 h 1348489"/>
                <a:gd name="connsiteX15" fmla="*/ 627215 w 685935"/>
                <a:gd name="connsiteY15" fmla="*/ 1178029 h 1348489"/>
                <a:gd name="connsiteX16" fmla="*/ 630798 w 685935"/>
                <a:gd name="connsiteY16" fmla="*/ 1177669 h 1348489"/>
                <a:gd name="connsiteX17" fmla="*/ 223292 w 685935"/>
                <a:gd name="connsiteY17" fmla="*/ 1137401 h 1348489"/>
                <a:gd name="connsiteX18" fmla="*/ 224929 w 685935"/>
                <a:gd name="connsiteY18" fmla="*/ 1140873 h 1348489"/>
                <a:gd name="connsiteX19" fmla="*/ 165629 w 685935"/>
                <a:gd name="connsiteY19" fmla="*/ 1273285 h 1348489"/>
                <a:gd name="connsiteX20" fmla="*/ 157989 w 685935"/>
                <a:gd name="connsiteY20" fmla="*/ 1271481 h 1348489"/>
                <a:gd name="connsiteX21" fmla="*/ 219472 w 685935"/>
                <a:gd name="connsiteY21" fmla="*/ 1139069 h 1348489"/>
                <a:gd name="connsiteX22" fmla="*/ 223292 w 685935"/>
                <a:gd name="connsiteY22" fmla="*/ 1137401 h 1348489"/>
                <a:gd name="connsiteX23" fmla="*/ 216068 w 685935"/>
                <a:gd name="connsiteY23" fmla="*/ 1090363 h 1348489"/>
                <a:gd name="connsiteX24" fmla="*/ 219676 w 685935"/>
                <a:gd name="connsiteY24" fmla="*/ 1090724 h 1348489"/>
                <a:gd name="connsiteX25" fmla="*/ 191173 w 685935"/>
                <a:gd name="connsiteY25" fmla="*/ 1151728 h 1348489"/>
                <a:gd name="connsiteX26" fmla="*/ 150043 w 685935"/>
                <a:gd name="connsiteY26" fmla="*/ 1231502 h 1348489"/>
                <a:gd name="connsiteX27" fmla="*/ 142466 w 685935"/>
                <a:gd name="connsiteY27" fmla="*/ 1228254 h 1348489"/>
                <a:gd name="connsiteX28" fmla="*/ 175659 w 685935"/>
                <a:gd name="connsiteY28" fmla="*/ 1161835 h 1348489"/>
                <a:gd name="connsiteX29" fmla="*/ 216068 w 685935"/>
                <a:gd name="connsiteY29" fmla="*/ 1090363 h 1348489"/>
                <a:gd name="connsiteX30" fmla="*/ 574757 w 685935"/>
                <a:gd name="connsiteY30" fmla="*/ 1054202 h 1348489"/>
                <a:gd name="connsiteX31" fmla="*/ 577985 w 685935"/>
                <a:gd name="connsiteY31" fmla="*/ 1054202 h 1348489"/>
                <a:gd name="connsiteX32" fmla="*/ 555389 w 685935"/>
                <a:gd name="connsiteY32" fmla="*/ 1262460 h 1348489"/>
                <a:gd name="connsiteX33" fmla="*/ 420171 w 685935"/>
                <a:gd name="connsiteY33" fmla="*/ 1308140 h 1348489"/>
                <a:gd name="connsiteX34" fmla="*/ 420171 w 685935"/>
                <a:gd name="connsiteY34" fmla="*/ 1298788 h 1348489"/>
                <a:gd name="connsiteX35" fmla="*/ 557183 w 685935"/>
                <a:gd name="connsiteY35" fmla="*/ 1242317 h 1348489"/>
                <a:gd name="connsiteX36" fmla="*/ 574757 w 685935"/>
                <a:gd name="connsiteY36" fmla="*/ 1054202 h 1348489"/>
                <a:gd name="connsiteX37" fmla="*/ 217134 w 685935"/>
                <a:gd name="connsiteY37" fmla="*/ 1045459 h 1348489"/>
                <a:gd name="connsiteX38" fmla="*/ 218584 w 685935"/>
                <a:gd name="connsiteY38" fmla="*/ 1048791 h 1348489"/>
                <a:gd name="connsiteX39" fmla="*/ 146778 w 685935"/>
                <a:gd name="connsiteY39" fmla="*/ 1190743 h 1348489"/>
                <a:gd name="connsiteX40" fmla="*/ 138074 w 685935"/>
                <a:gd name="connsiteY40" fmla="*/ 1188221 h 1348489"/>
                <a:gd name="connsiteX41" fmla="*/ 213507 w 685935"/>
                <a:gd name="connsiteY41" fmla="*/ 1046990 h 1348489"/>
                <a:gd name="connsiteX42" fmla="*/ 217134 w 685935"/>
                <a:gd name="connsiteY42" fmla="*/ 1045459 h 1348489"/>
                <a:gd name="connsiteX43" fmla="*/ 204442 w 685935"/>
                <a:gd name="connsiteY43" fmla="*/ 1007456 h 1348489"/>
                <a:gd name="connsiteX44" fmla="*/ 207336 w 685935"/>
                <a:gd name="connsiteY44" fmla="*/ 1008180 h 1348489"/>
                <a:gd name="connsiteX45" fmla="*/ 180925 w 685935"/>
                <a:gd name="connsiteY45" fmla="*/ 1068972 h 1348489"/>
                <a:gd name="connsiteX46" fmla="*/ 140403 w 685935"/>
                <a:gd name="connsiteY46" fmla="*/ 1147133 h 1348489"/>
                <a:gd name="connsiteX47" fmla="*/ 132443 w 685935"/>
                <a:gd name="connsiteY47" fmla="*/ 1143876 h 1348489"/>
                <a:gd name="connsiteX48" fmla="*/ 171880 w 685935"/>
                <a:gd name="connsiteY48" fmla="*/ 1072952 h 1348489"/>
                <a:gd name="connsiteX49" fmla="*/ 204442 w 685935"/>
                <a:gd name="connsiteY49" fmla="*/ 1007456 h 1348489"/>
                <a:gd name="connsiteX50" fmla="*/ 199730 w 685935"/>
                <a:gd name="connsiteY50" fmla="*/ 970941 h 1348489"/>
                <a:gd name="connsiteX51" fmla="*/ 202223 w 685935"/>
                <a:gd name="connsiteY51" fmla="*/ 970941 h 1348489"/>
                <a:gd name="connsiteX52" fmla="*/ 177644 w 685935"/>
                <a:gd name="connsiteY52" fmla="*/ 1030202 h 1348489"/>
                <a:gd name="connsiteX53" fmla="*/ 138460 w 685935"/>
                <a:gd name="connsiteY53" fmla="*/ 1105363 h 1348489"/>
                <a:gd name="connsiteX54" fmla="*/ 131336 w 685935"/>
                <a:gd name="connsiteY54" fmla="*/ 1103195 h 1348489"/>
                <a:gd name="connsiteX55" fmla="*/ 199730 w 685935"/>
                <a:gd name="connsiteY55" fmla="*/ 970941 h 1348489"/>
                <a:gd name="connsiteX56" fmla="*/ 198814 w 685935"/>
                <a:gd name="connsiteY56" fmla="*/ 934060 h 1348489"/>
                <a:gd name="connsiteX57" fmla="*/ 200624 w 685935"/>
                <a:gd name="connsiteY57" fmla="*/ 934419 h 1348489"/>
                <a:gd name="connsiteX58" fmla="*/ 171671 w 685935"/>
                <a:gd name="connsiteY58" fmla="*/ 992633 h 1348489"/>
                <a:gd name="connsiteX59" fmla="*/ 139460 w 685935"/>
                <a:gd name="connsiteY59" fmla="*/ 1054441 h 1348489"/>
                <a:gd name="connsiteX60" fmla="*/ 132945 w 685935"/>
                <a:gd name="connsiteY60" fmla="*/ 1051566 h 1348489"/>
                <a:gd name="connsiteX61" fmla="*/ 198814 w 685935"/>
                <a:gd name="connsiteY61" fmla="*/ 934060 h 1348489"/>
                <a:gd name="connsiteX62" fmla="*/ 188312 w 685935"/>
                <a:gd name="connsiteY62" fmla="*/ 900224 h 1348489"/>
                <a:gd name="connsiteX63" fmla="*/ 192318 w 685935"/>
                <a:gd name="connsiteY63" fmla="*/ 901307 h 1348489"/>
                <a:gd name="connsiteX64" fmla="*/ 138782 w 685935"/>
                <a:gd name="connsiteY64" fmla="*/ 1009974 h 1348489"/>
                <a:gd name="connsiteX65" fmla="*/ 133319 w 685935"/>
                <a:gd name="connsiteY65" fmla="*/ 1006725 h 1348489"/>
                <a:gd name="connsiteX66" fmla="*/ 188312 w 685935"/>
                <a:gd name="connsiteY66" fmla="*/ 900224 h 1348489"/>
                <a:gd name="connsiteX67" fmla="*/ 269824 w 685935"/>
                <a:gd name="connsiteY67" fmla="*/ 892971 h 1348489"/>
                <a:gd name="connsiteX68" fmla="*/ 283169 w 685935"/>
                <a:gd name="connsiteY68" fmla="*/ 896890 h 1348489"/>
                <a:gd name="connsiteX69" fmla="*/ 333665 w 685935"/>
                <a:gd name="connsiteY69" fmla="*/ 961399 h 1348489"/>
                <a:gd name="connsiteX70" fmla="*/ 368651 w 685935"/>
                <a:gd name="connsiteY70" fmla="*/ 991671 h 1348489"/>
                <a:gd name="connsiteX71" fmla="*/ 378750 w 685935"/>
                <a:gd name="connsiteY71" fmla="*/ 998879 h 1348489"/>
                <a:gd name="connsiteX72" fmla="*/ 404358 w 685935"/>
                <a:gd name="connsiteY72" fmla="*/ 967165 h 1348489"/>
                <a:gd name="connsiteX73" fmla="*/ 459182 w 685935"/>
                <a:gd name="connsiteY73" fmla="*/ 909143 h 1348489"/>
                <a:gd name="connsiteX74" fmla="*/ 475773 w 685935"/>
                <a:gd name="connsiteY74" fmla="*/ 926081 h 1348489"/>
                <a:gd name="connsiteX75" fmla="*/ 431049 w 685935"/>
                <a:gd name="connsiteY75" fmla="*/ 976175 h 1348489"/>
                <a:gd name="connsiteX76" fmla="*/ 396423 w 685935"/>
                <a:gd name="connsiteY76" fmla="*/ 1033476 h 1348489"/>
                <a:gd name="connsiteX77" fmla="*/ 389210 w 685935"/>
                <a:gd name="connsiteY77" fmla="*/ 1039603 h 1348489"/>
                <a:gd name="connsiteX78" fmla="*/ 391734 w 685935"/>
                <a:gd name="connsiteY78" fmla="*/ 1107355 h 1348489"/>
                <a:gd name="connsiteX79" fmla="*/ 385242 w 685935"/>
                <a:gd name="connsiteY79" fmla="*/ 1185919 h 1348489"/>
                <a:gd name="connsiteX80" fmla="*/ 353142 w 685935"/>
                <a:gd name="connsiteY80" fmla="*/ 1180514 h 1348489"/>
                <a:gd name="connsiteX81" fmla="*/ 361437 w 685935"/>
                <a:gd name="connsiteY81" fmla="*/ 1091498 h 1348489"/>
                <a:gd name="connsiteX82" fmla="*/ 362880 w 685935"/>
                <a:gd name="connsiteY82" fmla="*/ 1026989 h 1348489"/>
                <a:gd name="connsiteX83" fmla="*/ 309499 w 685935"/>
                <a:gd name="connsiteY83" fmla="*/ 974373 h 1348489"/>
                <a:gd name="connsiteX84" fmla="*/ 265135 w 685935"/>
                <a:gd name="connsiteY84" fmla="*/ 906620 h 1348489"/>
                <a:gd name="connsiteX85" fmla="*/ 269824 w 685935"/>
                <a:gd name="connsiteY85" fmla="*/ 892971 h 1348489"/>
                <a:gd name="connsiteX86" fmla="*/ 169901 w 685935"/>
                <a:gd name="connsiteY86" fmla="*/ 891194 h 1348489"/>
                <a:gd name="connsiteX87" fmla="*/ 172055 w 685935"/>
                <a:gd name="connsiteY87" fmla="*/ 891553 h 1348489"/>
                <a:gd name="connsiteX88" fmla="*/ 135805 w 685935"/>
                <a:gd name="connsiteY88" fmla="*/ 962220 h 1348489"/>
                <a:gd name="connsiteX89" fmla="*/ 132216 w 685935"/>
                <a:gd name="connsiteY89" fmla="*/ 960785 h 1348489"/>
                <a:gd name="connsiteX90" fmla="*/ 169901 w 685935"/>
                <a:gd name="connsiteY90" fmla="*/ 891194 h 1348489"/>
                <a:gd name="connsiteX91" fmla="*/ 155407 w 685935"/>
                <a:gd name="connsiteY91" fmla="*/ 884861 h 1348489"/>
                <a:gd name="connsiteX92" fmla="*/ 157919 w 685935"/>
                <a:gd name="connsiteY92" fmla="*/ 887763 h 1348489"/>
                <a:gd name="connsiteX93" fmla="*/ 124899 w 685935"/>
                <a:gd name="connsiteY93" fmla="*/ 931306 h 1348489"/>
                <a:gd name="connsiteX94" fmla="*/ 120951 w 685935"/>
                <a:gd name="connsiteY94" fmla="*/ 929129 h 1348489"/>
                <a:gd name="connsiteX95" fmla="*/ 155407 w 685935"/>
                <a:gd name="connsiteY95" fmla="*/ 884861 h 1348489"/>
                <a:gd name="connsiteX96" fmla="*/ 150161 w 685935"/>
                <a:gd name="connsiteY96" fmla="*/ 864202 h 1348489"/>
                <a:gd name="connsiteX97" fmla="*/ 153472 w 685935"/>
                <a:gd name="connsiteY97" fmla="*/ 866705 h 1348489"/>
                <a:gd name="connsiteX98" fmla="*/ 140965 w 685935"/>
                <a:gd name="connsiteY98" fmla="*/ 884225 h 1348489"/>
                <a:gd name="connsiteX99" fmla="*/ 130298 w 685935"/>
                <a:gd name="connsiteY99" fmla="*/ 900314 h 1348489"/>
                <a:gd name="connsiteX100" fmla="*/ 126251 w 685935"/>
                <a:gd name="connsiteY100" fmla="*/ 897811 h 1348489"/>
                <a:gd name="connsiteX101" fmla="*/ 137654 w 685935"/>
                <a:gd name="connsiteY101" fmla="*/ 879934 h 1348489"/>
                <a:gd name="connsiteX102" fmla="*/ 150161 w 685935"/>
                <a:gd name="connsiteY102" fmla="*/ 864202 h 1348489"/>
                <a:gd name="connsiteX103" fmla="*/ 142081 w 685935"/>
                <a:gd name="connsiteY103" fmla="*/ 851039 h 1348489"/>
                <a:gd name="connsiteX104" fmla="*/ 145962 w 685935"/>
                <a:gd name="connsiteY104" fmla="*/ 853228 h 1348489"/>
                <a:gd name="connsiteX105" fmla="*/ 130439 w 685935"/>
                <a:gd name="connsiteY105" fmla="*/ 878044 h 1348489"/>
                <a:gd name="connsiteX106" fmla="*/ 126912 w 685935"/>
                <a:gd name="connsiteY106" fmla="*/ 874760 h 1348489"/>
                <a:gd name="connsiteX107" fmla="*/ 135731 w 685935"/>
                <a:gd name="connsiteY107" fmla="*/ 862352 h 1348489"/>
                <a:gd name="connsiteX108" fmla="*/ 142081 w 685935"/>
                <a:gd name="connsiteY108" fmla="*/ 851039 h 1348489"/>
                <a:gd name="connsiteX109" fmla="*/ 395357 w 685935"/>
                <a:gd name="connsiteY109" fmla="*/ 540364 h 1348489"/>
                <a:gd name="connsiteX110" fmla="*/ 465443 w 685935"/>
                <a:gd name="connsiteY110" fmla="*/ 553701 h 1348489"/>
                <a:gd name="connsiteX111" fmla="*/ 459301 w 685935"/>
                <a:gd name="connsiteY111" fmla="*/ 567760 h 1348489"/>
                <a:gd name="connsiteX112" fmla="*/ 404388 w 685935"/>
                <a:gd name="connsiteY112" fmla="*/ 565237 h 1348489"/>
                <a:gd name="connsiteX113" fmla="*/ 355978 w 685935"/>
                <a:gd name="connsiteY113" fmla="*/ 572806 h 1348489"/>
                <a:gd name="connsiteX114" fmla="*/ 354172 w 685935"/>
                <a:gd name="connsiteY114" fmla="*/ 572806 h 1348489"/>
                <a:gd name="connsiteX115" fmla="*/ 350559 w 685935"/>
                <a:gd name="connsiteY115" fmla="*/ 665448 h 1348489"/>
                <a:gd name="connsiteX116" fmla="*/ 430039 w 685935"/>
                <a:gd name="connsiteY116" fmla="*/ 667611 h 1348489"/>
                <a:gd name="connsiteX117" fmla="*/ 430039 w 685935"/>
                <a:gd name="connsiteY117" fmla="*/ 681309 h 1348489"/>
                <a:gd name="connsiteX118" fmla="*/ 350198 w 685935"/>
                <a:gd name="connsiteY118" fmla="*/ 691762 h 1348489"/>
                <a:gd name="connsiteX119" fmla="*/ 349837 w 685935"/>
                <a:gd name="connsiteY119" fmla="*/ 710867 h 1348489"/>
                <a:gd name="connsiteX120" fmla="*/ 350559 w 685935"/>
                <a:gd name="connsiteY120" fmla="*/ 799904 h 1348489"/>
                <a:gd name="connsiteX121" fmla="*/ 351282 w 685935"/>
                <a:gd name="connsiteY121" fmla="*/ 817927 h 1348489"/>
                <a:gd name="connsiteX122" fmla="*/ 444851 w 685935"/>
                <a:gd name="connsiteY122" fmla="*/ 822614 h 1348489"/>
                <a:gd name="connsiteX123" fmla="*/ 441238 w 685935"/>
                <a:gd name="connsiteY123" fmla="*/ 834509 h 1348489"/>
                <a:gd name="connsiteX124" fmla="*/ 353450 w 685935"/>
                <a:gd name="connsiteY124" fmla="*/ 845684 h 1348489"/>
                <a:gd name="connsiteX125" fmla="*/ 335386 w 685935"/>
                <a:gd name="connsiteY125" fmla="*/ 857940 h 1348489"/>
                <a:gd name="connsiteX126" fmla="*/ 325993 w 685935"/>
                <a:gd name="connsiteY126" fmla="*/ 851451 h 1348489"/>
                <a:gd name="connsiteX127" fmla="*/ 319129 w 685935"/>
                <a:gd name="connsiteY127" fmla="*/ 823695 h 1348489"/>
                <a:gd name="connsiteX128" fmla="*/ 319129 w 685935"/>
                <a:gd name="connsiteY128" fmla="*/ 812881 h 1348489"/>
                <a:gd name="connsiteX129" fmla="*/ 321658 w 685935"/>
                <a:gd name="connsiteY129" fmla="*/ 725286 h 1348489"/>
                <a:gd name="connsiteX130" fmla="*/ 333580 w 685935"/>
                <a:gd name="connsiteY130" fmla="*/ 563795 h 1348489"/>
                <a:gd name="connsiteX131" fmla="*/ 343695 w 685935"/>
                <a:gd name="connsiteY131" fmla="*/ 553701 h 1348489"/>
                <a:gd name="connsiteX132" fmla="*/ 395357 w 685935"/>
                <a:gd name="connsiteY132" fmla="*/ 540364 h 1348489"/>
                <a:gd name="connsiteX133" fmla="*/ 71282 w 685935"/>
                <a:gd name="connsiteY133" fmla="*/ 477370 h 1348489"/>
                <a:gd name="connsiteX134" fmla="*/ 72049 w 685935"/>
                <a:gd name="connsiteY134" fmla="*/ 477730 h 1348489"/>
                <a:gd name="connsiteX135" fmla="*/ 73581 w 685935"/>
                <a:gd name="connsiteY135" fmla="*/ 567569 h 1348489"/>
                <a:gd name="connsiteX136" fmla="*/ 73581 w 685935"/>
                <a:gd name="connsiteY136" fmla="*/ 663180 h 1348489"/>
                <a:gd name="connsiteX137" fmla="*/ 68600 w 685935"/>
                <a:gd name="connsiteY137" fmla="*/ 664262 h 1348489"/>
                <a:gd name="connsiteX138" fmla="*/ 68600 w 685935"/>
                <a:gd name="connsiteY138" fmla="*/ 572620 h 1348489"/>
                <a:gd name="connsiteX139" fmla="*/ 71282 w 685935"/>
                <a:gd name="connsiteY139" fmla="*/ 477370 h 1348489"/>
                <a:gd name="connsiteX140" fmla="*/ 82557 w 685935"/>
                <a:gd name="connsiteY140" fmla="*/ 422525 h 1348489"/>
                <a:gd name="connsiteX141" fmla="*/ 80814 w 685935"/>
                <a:gd name="connsiteY141" fmla="*/ 547981 h 1348489"/>
                <a:gd name="connsiteX142" fmla="*/ 83950 w 685935"/>
                <a:gd name="connsiteY142" fmla="*/ 692489 h 1348489"/>
                <a:gd name="connsiteX143" fmla="*/ 79420 w 685935"/>
                <a:gd name="connsiteY143" fmla="*/ 692489 h 1348489"/>
                <a:gd name="connsiteX144" fmla="*/ 75936 w 685935"/>
                <a:gd name="connsiteY144" fmla="*/ 553733 h 1348489"/>
                <a:gd name="connsiteX145" fmla="*/ 79072 w 685935"/>
                <a:gd name="connsiteY145" fmla="*/ 486511 h 1348489"/>
                <a:gd name="connsiteX146" fmla="*/ 80814 w 685935"/>
                <a:gd name="connsiteY146" fmla="*/ 422885 h 1348489"/>
                <a:gd name="connsiteX147" fmla="*/ 82557 w 685935"/>
                <a:gd name="connsiteY147" fmla="*/ 422525 h 1348489"/>
                <a:gd name="connsiteX148" fmla="*/ 359165 w 685935"/>
                <a:gd name="connsiteY148" fmla="*/ 158295 h 1348489"/>
                <a:gd name="connsiteX149" fmla="*/ 369218 w 685935"/>
                <a:gd name="connsiteY149" fmla="*/ 169120 h 1348489"/>
                <a:gd name="connsiteX150" fmla="*/ 355933 w 685935"/>
                <a:gd name="connsiteY150" fmla="*/ 310340 h 1348489"/>
                <a:gd name="connsiteX151" fmla="*/ 435642 w 685935"/>
                <a:gd name="connsiteY151" fmla="*/ 299201 h 1348489"/>
                <a:gd name="connsiteX152" fmla="*/ 449285 w 685935"/>
                <a:gd name="connsiteY152" fmla="*/ 184572 h 1348489"/>
                <a:gd name="connsiteX153" fmla="*/ 464365 w 685935"/>
                <a:gd name="connsiteY153" fmla="*/ 182775 h 1348489"/>
                <a:gd name="connsiteX154" fmla="*/ 458980 w 685935"/>
                <a:gd name="connsiteY154" fmla="*/ 299919 h 1348489"/>
                <a:gd name="connsiteX155" fmla="*/ 472624 w 685935"/>
                <a:gd name="connsiteY155" fmla="*/ 302075 h 1348489"/>
                <a:gd name="connsiteX156" fmla="*/ 463647 w 685935"/>
                <a:gd name="connsiteY156" fmla="*/ 332979 h 1348489"/>
                <a:gd name="connsiteX157" fmla="*/ 453594 w 685935"/>
                <a:gd name="connsiteY157" fmla="*/ 330823 h 1348489"/>
                <a:gd name="connsiteX158" fmla="*/ 435642 w 685935"/>
                <a:gd name="connsiteY158" fmla="*/ 425328 h 1348489"/>
                <a:gd name="connsiteX159" fmla="*/ 405841 w 685935"/>
                <a:gd name="connsiteY159" fmla="*/ 421016 h 1348489"/>
                <a:gd name="connsiteX160" fmla="*/ 428102 w 685935"/>
                <a:gd name="connsiteY160" fmla="*/ 328307 h 1348489"/>
                <a:gd name="connsiteX161" fmla="*/ 353779 w 685935"/>
                <a:gd name="connsiteY161" fmla="*/ 336213 h 1348489"/>
                <a:gd name="connsiteX162" fmla="*/ 337981 w 685935"/>
                <a:gd name="connsiteY162" fmla="*/ 476714 h 1348489"/>
                <a:gd name="connsiteX163" fmla="*/ 309975 w 685935"/>
                <a:gd name="connsiteY163" fmla="*/ 472402 h 1348489"/>
                <a:gd name="connsiteX164" fmla="*/ 326491 w 685935"/>
                <a:gd name="connsiteY164" fmla="*/ 338728 h 1348489"/>
                <a:gd name="connsiteX165" fmla="*/ 283046 w 685935"/>
                <a:gd name="connsiteY165" fmla="*/ 334775 h 1348489"/>
                <a:gd name="connsiteX166" fmla="*/ 286278 w 685935"/>
                <a:gd name="connsiteY166" fmla="*/ 313215 h 1348489"/>
                <a:gd name="connsiteX167" fmla="*/ 329723 w 685935"/>
                <a:gd name="connsiteY167" fmla="*/ 313934 h 1348489"/>
                <a:gd name="connsiteX168" fmla="*/ 346957 w 685935"/>
                <a:gd name="connsiteY168" fmla="*/ 168761 h 1348489"/>
                <a:gd name="connsiteX169" fmla="*/ 359165 w 685935"/>
                <a:gd name="connsiteY169" fmla="*/ 158295 h 1348489"/>
                <a:gd name="connsiteX170" fmla="*/ 299317 w 685935"/>
                <a:gd name="connsiteY170" fmla="*/ 61441 h 1348489"/>
                <a:gd name="connsiteX171" fmla="*/ 298958 w 685935"/>
                <a:gd name="connsiteY171" fmla="*/ 71450 h 1348489"/>
                <a:gd name="connsiteX172" fmla="*/ 161042 w 685935"/>
                <a:gd name="connsiteY172" fmla="*/ 165817 h 1348489"/>
                <a:gd name="connsiteX173" fmla="*/ 155669 w 685935"/>
                <a:gd name="connsiteY173" fmla="*/ 165102 h 1348489"/>
                <a:gd name="connsiteX174" fmla="*/ 299317 w 685935"/>
                <a:gd name="connsiteY174" fmla="*/ 61441 h 1348489"/>
                <a:gd name="connsiteX175" fmla="*/ 327865 w 685935"/>
                <a:gd name="connsiteY175" fmla="*/ 37272 h 1348489"/>
                <a:gd name="connsiteX176" fmla="*/ 327505 w 685935"/>
                <a:gd name="connsiteY176" fmla="*/ 47353 h 1348489"/>
                <a:gd name="connsiteX177" fmla="*/ 188681 w 685935"/>
                <a:gd name="connsiteY177" fmla="*/ 85159 h 1348489"/>
                <a:gd name="connsiteX178" fmla="*/ 136173 w 685935"/>
                <a:gd name="connsiteY178" fmla="*/ 208656 h 1348489"/>
                <a:gd name="connsiteX179" fmla="*/ 131857 w 685935"/>
                <a:gd name="connsiteY179" fmla="*/ 208656 h 1348489"/>
                <a:gd name="connsiteX180" fmla="*/ 175734 w 685935"/>
                <a:gd name="connsiteY180" fmla="*/ 82638 h 1348489"/>
                <a:gd name="connsiteX181" fmla="*/ 327865 w 685935"/>
                <a:gd name="connsiteY181" fmla="*/ 37272 h 1348489"/>
                <a:gd name="connsiteX182" fmla="*/ 455570 w 685935"/>
                <a:gd name="connsiteY182" fmla="*/ 19582 h 1348489"/>
                <a:gd name="connsiteX183" fmla="*/ 353326 w 685935"/>
                <a:gd name="connsiteY183" fmla="*/ 24219 h 1348489"/>
                <a:gd name="connsiteX184" fmla="*/ 157564 w 685935"/>
                <a:gd name="connsiteY184" fmla="*/ 80759 h 1348489"/>
                <a:gd name="connsiteX185" fmla="*/ 119059 w 685935"/>
                <a:gd name="connsiteY185" fmla="*/ 274146 h 1348489"/>
                <a:gd name="connsiteX186" fmla="*/ 107184 w 685935"/>
                <a:gd name="connsiteY186" fmla="*/ 556124 h 1348489"/>
                <a:gd name="connsiteX187" fmla="*/ 116180 w 685935"/>
                <a:gd name="connsiteY187" fmla="*/ 1163655 h 1348489"/>
                <a:gd name="connsiteX188" fmla="*/ 116180 w 685935"/>
                <a:gd name="connsiteY188" fmla="*/ 1168337 h 1348489"/>
                <a:gd name="connsiteX189" fmla="*/ 115821 w 685935"/>
                <a:gd name="connsiteY189" fmla="*/ 1168697 h 1348489"/>
                <a:gd name="connsiteX190" fmla="*/ 112222 w 685935"/>
                <a:gd name="connsiteY190" fmla="*/ 1172298 h 1348489"/>
                <a:gd name="connsiteX191" fmla="*/ 28016 w 685935"/>
                <a:gd name="connsiteY191" fmla="*/ 1187064 h 1348489"/>
                <a:gd name="connsiteX192" fmla="*/ 126976 w 685935"/>
                <a:gd name="connsiteY192" fmla="*/ 1253687 h 1348489"/>
                <a:gd name="connsiteX193" fmla="*/ 159003 w 685935"/>
                <a:gd name="connsiteY193" fmla="*/ 1308426 h 1348489"/>
                <a:gd name="connsiteX194" fmla="*/ 254725 w 685935"/>
                <a:gd name="connsiteY194" fmla="*/ 1318869 h 1348489"/>
                <a:gd name="connsiteX195" fmla="*/ 434293 w 685935"/>
                <a:gd name="connsiteY195" fmla="*/ 1319590 h 1348489"/>
                <a:gd name="connsiteX196" fmla="*/ 581114 w 685935"/>
                <a:gd name="connsiteY196" fmla="*/ 1258368 h 1348489"/>
                <a:gd name="connsiteX197" fmla="*/ 594789 w 685935"/>
                <a:gd name="connsiteY197" fmla="*/ 1117559 h 1348489"/>
                <a:gd name="connsiteX198" fmla="*/ 598387 w 685935"/>
                <a:gd name="connsiteY198" fmla="*/ 935696 h 1348489"/>
                <a:gd name="connsiteX199" fmla="*/ 629335 w 685935"/>
                <a:gd name="connsiteY199" fmla="*/ 485899 h 1348489"/>
                <a:gd name="connsiteX200" fmla="*/ 643369 w 685935"/>
                <a:gd name="connsiteY200" fmla="*/ 265863 h 1348489"/>
                <a:gd name="connsiteX201" fmla="*/ 625736 w 685935"/>
                <a:gd name="connsiteY201" fmla="*/ 284589 h 1348489"/>
                <a:gd name="connsiteX202" fmla="*/ 620339 w 685935"/>
                <a:gd name="connsiteY202" fmla="*/ 280988 h 1348489"/>
                <a:gd name="connsiteX203" fmla="*/ 643729 w 685935"/>
                <a:gd name="connsiteY203" fmla="*/ 254339 h 1348489"/>
                <a:gd name="connsiteX204" fmla="*/ 644809 w 685935"/>
                <a:gd name="connsiteY204" fmla="*/ 241374 h 1348489"/>
                <a:gd name="connsiteX205" fmla="*/ 628975 w 685935"/>
                <a:gd name="connsiteY205" fmla="*/ 255059 h 1348489"/>
                <a:gd name="connsiteX206" fmla="*/ 625377 w 685935"/>
                <a:gd name="connsiteY206" fmla="*/ 250738 h 1348489"/>
                <a:gd name="connsiteX207" fmla="*/ 645169 w 685935"/>
                <a:gd name="connsiteY207" fmla="*/ 231291 h 1348489"/>
                <a:gd name="connsiteX208" fmla="*/ 646248 w 685935"/>
                <a:gd name="connsiteY208" fmla="*/ 210404 h 1348489"/>
                <a:gd name="connsiteX209" fmla="*/ 557004 w 685935"/>
                <a:gd name="connsiteY209" fmla="*/ 26020 h 1348489"/>
                <a:gd name="connsiteX210" fmla="*/ 455570 w 685935"/>
                <a:gd name="connsiteY210" fmla="*/ 19582 h 1348489"/>
                <a:gd name="connsiteX211" fmla="*/ 505050 w 685935"/>
                <a:gd name="connsiteY211" fmla="*/ 1 h 1348489"/>
                <a:gd name="connsiteX212" fmla="*/ 597308 w 685935"/>
                <a:gd name="connsiteY212" fmla="*/ 17737 h 1348489"/>
                <a:gd name="connsiteX213" fmla="*/ 667480 w 685935"/>
                <a:gd name="connsiteY213" fmla="*/ 161067 h 1348489"/>
                <a:gd name="connsiteX214" fmla="*/ 667480 w 685935"/>
                <a:gd name="connsiteY214" fmla="*/ 211124 h 1348489"/>
                <a:gd name="connsiteX215" fmla="*/ 671078 w 685935"/>
                <a:gd name="connsiteY215" fmla="*/ 208243 h 1348489"/>
                <a:gd name="connsiteX216" fmla="*/ 674677 w 685935"/>
                <a:gd name="connsiteY216" fmla="*/ 212564 h 1348489"/>
                <a:gd name="connsiteX217" fmla="*/ 667120 w 685935"/>
                <a:gd name="connsiteY217" fmla="*/ 220847 h 1348489"/>
                <a:gd name="connsiteX218" fmla="*/ 666760 w 685935"/>
                <a:gd name="connsiteY218" fmla="*/ 234532 h 1348489"/>
                <a:gd name="connsiteX219" fmla="*/ 678995 w 685935"/>
                <a:gd name="connsiteY219" fmla="*/ 224449 h 1348489"/>
                <a:gd name="connsiteX220" fmla="*/ 684753 w 685935"/>
                <a:gd name="connsiteY220" fmla="*/ 230211 h 1348489"/>
                <a:gd name="connsiteX221" fmla="*/ 666400 w 685935"/>
                <a:gd name="connsiteY221" fmla="*/ 246416 h 1348489"/>
                <a:gd name="connsiteX222" fmla="*/ 654885 w 685935"/>
                <a:gd name="connsiteY222" fmla="*/ 413514 h 1348489"/>
                <a:gd name="connsiteX223" fmla="*/ 632574 w 685935"/>
                <a:gd name="connsiteY223" fmla="*/ 717460 h 1348489"/>
                <a:gd name="connsiteX224" fmla="*/ 616020 w 685935"/>
                <a:gd name="connsiteY224" fmla="*/ 1021046 h 1348489"/>
                <a:gd name="connsiteX225" fmla="*/ 610982 w 685935"/>
                <a:gd name="connsiteY225" fmla="*/ 1220915 h 1348489"/>
                <a:gd name="connsiteX226" fmla="*/ 519939 w 685935"/>
                <a:gd name="connsiteY226" fmla="*/ 1326792 h 1348489"/>
                <a:gd name="connsiteX227" fmla="*/ 289991 w 685935"/>
                <a:gd name="connsiteY227" fmla="*/ 1340837 h 1348489"/>
                <a:gd name="connsiteX228" fmla="*/ 171598 w 685935"/>
                <a:gd name="connsiteY228" fmla="*/ 1332914 h 1348489"/>
                <a:gd name="connsiteX229" fmla="*/ 120499 w 685935"/>
                <a:gd name="connsiteY229" fmla="*/ 1301223 h 1348489"/>
                <a:gd name="connsiteX230" fmla="*/ 106464 w 685935"/>
                <a:gd name="connsiteY230" fmla="*/ 1256568 h 1348489"/>
                <a:gd name="connsiteX231" fmla="*/ 61842 w 685935"/>
                <a:gd name="connsiteY231" fmla="*/ 1227758 h 1348489"/>
                <a:gd name="connsiteX232" fmla="*/ 1746 w 685935"/>
                <a:gd name="connsiteY232" fmla="*/ 1185983 h 1348489"/>
                <a:gd name="connsiteX233" fmla="*/ 4265 w 685935"/>
                <a:gd name="connsiteY233" fmla="*/ 1173379 h 1348489"/>
                <a:gd name="connsiteX234" fmla="*/ 8224 w 685935"/>
                <a:gd name="connsiteY234" fmla="*/ 1168337 h 1348489"/>
                <a:gd name="connsiteX235" fmla="*/ 107184 w 685935"/>
                <a:gd name="connsiteY235" fmla="*/ 1160054 h 1348489"/>
                <a:gd name="connsiteX236" fmla="*/ 108264 w 685935"/>
                <a:gd name="connsiteY236" fmla="*/ 1159334 h 1348489"/>
                <a:gd name="connsiteX237" fmla="*/ 90991 w 685935"/>
                <a:gd name="connsiteY237" fmla="*/ 568008 h 1348489"/>
                <a:gd name="connsiteX238" fmla="*/ 101066 w 685935"/>
                <a:gd name="connsiteY238" fmla="*/ 286750 h 1348489"/>
                <a:gd name="connsiteX239" fmla="*/ 118340 w 685935"/>
                <a:gd name="connsiteY239" fmla="*/ 109569 h 1348489"/>
                <a:gd name="connsiteX240" fmla="*/ 409823 w 685935"/>
                <a:gd name="connsiteY240" fmla="*/ 3332 h 1348489"/>
                <a:gd name="connsiteX241" fmla="*/ 505050 w 685935"/>
                <a:gd name="connsiteY241" fmla="*/ 1 h 134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685935" h="1348489">
                  <a:moveTo>
                    <a:pt x="218657" y="1247229"/>
                  </a:moveTo>
                  <a:cubicBezTo>
                    <a:pt x="220097" y="1247674"/>
                    <a:pt x="221266" y="1249099"/>
                    <a:pt x="220906" y="1251058"/>
                  </a:cubicBezTo>
                  <a:cubicBezTo>
                    <a:pt x="217668" y="1266373"/>
                    <a:pt x="210471" y="1281689"/>
                    <a:pt x="204354" y="1296292"/>
                  </a:cubicBezTo>
                  <a:cubicBezTo>
                    <a:pt x="202195" y="1300566"/>
                    <a:pt x="194998" y="1299141"/>
                    <a:pt x="196437" y="1293799"/>
                  </a:cubicBezTo>
                  <a:cubicBezTo>
                    <a:pt x="201835" y="1278483"/>
                    <a:pt x="210831" y="1264949"/>
                    <a:pt x="214789" y="1249277"/>
                  </a:cubicBezTo>
                  <a:cubicBezTo>
                    <a:pt x="215509" y="1247318"/>
                    <a:pt x="217218" y="1246784"/>
                    <a:pt x="218657" y="1247229"/>
                  </a:cubicBezTo>
                  <a:close/>
                  <a:moveTo>
                    <a:pt x="221738" y="1196097"/>
                  </a:moveTo>
                  <a:cubicBezTo>
                    <a:pt x="223089" y="1196458"/>
                    <a:pt x="224080" y="1197634"/>
                    <a:pt x="223359" y="1199262"/>
                  </a:cubicBezTo>
                  <a:cubicBezTo>
                    <a:pt x="211110" y="1231822"/>
                    <a:pt x="187691" y="1260041"/>
                    <a:pt x="183728" y="1295134"/>
                  </a:cubicBezTo>
                  <a:cubicBezTo>
                    <a:pt x="183008" y="1300560"/>
                    <a:pt x="174361" y="1300560"/>
                    <a:pt x="175081" y="1294772"/>
                  </a:cubicBezTo>
                  <a:cubicBezTo>
                    <a:pt x="178684" y="1258956"/>
                    <a:pt x="204625" y="1230737"/>
                    <a:pt x="217955" y="1197815"/>
                  </a:cubicBezTo>
                  <a:cubicBezTo>
                    <a:pt x="218676" y="1196187"/>
                    <a:pt x="220387" y="1195735"/>
                    <a:pt x="221738" y="1196097"/>
                  </a:cubicBezTo>
                  <a:close/>
                  <a:moveTo>
                    <a:pt x="630798" y="1177669"/>
                  </a:moveTo>
                  <a:cubicBezTo>
                    <a:pt x="645490" y="1259401"/>
                    <a:pt x="595682" y="1328891"/>
                    <a:pt x="516848" y="1348334"/>
                  </a:cubicBezTo>
                  <a:cubicBezTo>
                    <a:pt x="511473" y="1349774"/>
                    <a:pt x="509323" y="1340773"/>
                    <a:pt x="515057" y="1339693"/>
                  </a:cubicBezTo>
                  <a:cubicBezTo>
                    <a:pt x="589948" y="1322050"/>
                    <a:pt x="634740" y="1255081"/>
                    <a:pt x="627215" y="1178029"/>
                  </a:cubicBezTo>
                  <a:cubicBezTo>
                    <a:pt x="626857" y="1175869"/>
                    <a:pt x="630440" y="1175509"/>
                    <a:pt x="630798" y="1177669"/>
                  </a:cubicBezTo>
                  <a:close/>
                  <a:moveTo>
                    <a:pt x="223292" y="1137401"/>
                  </a:moveTo>
                  <a:cubicBezTo>
                    <a:pt x="224656" y="1137807"/>
                    <a:pt x="225656" y="1139069"/>
                    <a:pt x="224929" y="1140873"/>
                  </a:cubicBezTo>
                  <a:cubicBezTo>
                    <a:pt x="206739" y="1185612"/>
                    <a:pt x="182728" y="1227825"/>
                    <a:pt x="165629" y="1273285"/>
                  </a:cubicBezTo>
                  <a:cubicBezTo>
                    <a:pt x="163446" y="1278336"/>
                    <a:pt x="156898" y="1276532"/>
                    <a:pt x="157989" y="1271481"/>
                  </a:cubicBezTo>
                  <a:cubicBezTo>
                    <a:pt x="167812" y="1224217"/>
                    <a:pt x="200190" y="1183086"/>
                    <a:pt x="219472" y="1139069"/>
                  </a:cubicBezTo>
                  <a:cubicBezTo>
                    <a:pt x="220199" y="1137446"/>
                    <a:pt x="221927" y="1136995"/>
                    <a:pt x="223292" y="1137401"/>
                  </a:cubicBezTo>
                  <a:close/>
                  <a:moveTo>
                    <a:pt x="216068" y="1090363"/>
                  </a:moveTo>
                  <a:cubicBezTo>
                    <a:pt x="216429" y="1088197"/>
                    <a:pt x="220037" y="1088919"/>
                    <a:pt x="219676" y="1090724"/>
                  </a:cubicBezTo>
                  <a:cubicBezTo>
                    <a:pt x="217151" y="1114187"/>
                    <a:pt x="204162" y="1132957"/>
                    <a:pt x="191173" y="1151728"/>
                  </a:cubicBezTo>
                  <a:cubicBezTo>
                    <a:pt x="173855" y="1176635"/>
                    <a:pt x="162670" y="1204069"/>
                    <a:pt x="150043" y="1231502"/>
                  </a:cubicBezTo>
                  <a:cubicBezTo>
                    <a:pt x="147878" y="1235473"/>
                    <a:pt x="141023" y="1232585"/>
                    <a:pt x="142466" y="1228254"/>
                  </a:cubicBezTo>
                  <a:cubicBezTo>
                    <a:pt x="151125" y="1205513"/>
                    <a:pt x="161588" y="1181689"/>
                    <a:pt x="175659" y="1161835"/>
                  </a:cubicBezTo>
                  <a:cubicBezTo>
                    <a:pt x="191534" y="1139455"/>
                    <a:pt x="210295" y="1118158"/>
                    <a:pt x="216068" y="1090363"/>
                  </a:cubicBezTo>
                  <a:close/>
                  <a:moveTo>
                    <a:pt x="574757" y="1054202"/>
                  </a:moveTo>
                  <a:cubicBezTo>
                    <a:pt x="574757" y="1051684"/>
                    <a:pt x="577985" y="1052044"/>
                    <a:pt x="577985" y="1054202"/>
                  </a:cubicBezTo>
                  <a:cubicBezTo>
                    <a:pt x="581931" y="1122542"/>
                    <a:pt x="596278" y="1201673"/>
                    <a:pt x="555389" y="1262460"/>
                  </a:cubicBezTo>
                  <a:cubicBezTo>
                    <a:pt x="528489" y="1303104"/>
                    <a:pt x="463570" y="1307780"/>
                    <a:pt x="420171" y="1308140"/>
                  </a:cubicBezTo>
                  <a:cubicBezTo>
                    <a:pt x="414073" y="1308499"/>
                    <a:pt x="414073" y="1298788"/>
                    <a:pt x="420171" y="1298788"/>
                  </a:cubicBezTo>
                  <a:cubicBezTo>
                    <a:pt x="467874" y="1298428"/>
                    <a:pt x="534228" y="1292314"/>
                    <a:pt x="557183" y="1242317"/>
                  </a:cubicBezTo>
                  <a:cubicBezTo>
                    <a:pt x="584441" y="1182610"/>
                    <a:pt x="570453" y="1117507"/>
                    <a:pt x="574757" y="1054202"/>
                  </a:cubicBezTo>
                  <a:close/>
                  <a:moveTo>
                    <a:pt x="217134" y="1045459"/>
                  </a:moveTo>
                  <a:cubicBezTo>
                    <a:pt x="218403" y="1045909"/>
                    <a:pt x="219310" y="1047170"/>
                    <a:pt x="218584" y="1048791"/>
                  </a:cubicBezTo>
                  <a:cubicBezTo>
                    <a:pt x="198638" y="1098150"/>
                    <a:pt x="165636" y="1140663"/>
                    <a:pt x="146778" y="1190743"/>
                  </a:cubicBezTo>
                  <a:cubicBezTo>
                    <a:pt x="144239" y="1195787"/>
                    <a:pt x="136261" y="1193625"/>
                    <a:pt x="138074" y="1188221"/>
                  </a:cubicBezTo>
                  <a:cubicBezTo>
                    <a:pt x="156932" y="1138141"/>
                    <a:pt x="192110" y="1096349"/>
                    <a:pt x="213507" y="1046990"/>
                  </a:cubicBezTo>
                  <a:cubicBezTo>
                    <a:pt x="214233" y="1045368"/>
                    <a:pt x="215865" y="1045008"/>
                    <a:pt x="217134" y="1045459"/>
                  </a:cubicBezTo>
                  <a:close/>
                  <a:moveTo>
                    <a:pt x="204442" y="1007456"/>
                  </a:moveTo>
                  <a:cubicBezTo>
                    <a:pt x="204442" y="1005647"/>
                    <a:pt x="207336" y="1006371"/>
                    <a:pt x="207336" y="1008180"/>
                  </a:cubicBezTo>
                  <a:cubicBezTo>
                    <a:pt x="205527" y="1030977"/>
                    <a:pt x="192140" y="1049432"/>
                    <a:pt x="180925" y="1068972"/>
                  </a:cubicBezTo>
                  <a:cubicBezTo>
                    <a:pt x="165729" y="1093940"/>
                    <a:pt x="151981" y="1119993"/>
                    <a:pt x="140403" y="1147133"/>
                  </a:cubicBezTo>
                  <a:cubicBezTo>
                    <a:pt x="137870" y="1152922"/>
                    <a:pt x="129911" y="1149304"/>
                    <a:pt x="132443" y="1143876"/>
                  </a:cubicBezTo>
                  <a:cubicBezTo>
                    <a:pt x="143659" y="1119270"/>
                    <a:pt x="157046" y="1095387"/>
                    <a:pt x="171880" y="1072952"/>
                  </a:cubicBezTo>
                  <a:cubicBezTo>
                    <a:pt x="185266" y="1052326"/>
                    <a:pt x="199738" y="1032063"/>
                    <a:pt x="204442" y="1007456"/>
                  </a:cubicBezTo>
                  <a:close/>
                  <a:moveTo>
                    <a:pt x="199730" y="970941"/>
                  </a:moveTo>
                  <a:cubicBezTo>
                    <a:pt x="200086" y="969134"/>
                    <a:pt x="202580" y="969134"/>
                    <a:pt x="202223" y="970941"/>
                  </a:cubicBezTo>
                  <a:cubicBezTo>
                    <a:pt x="200442" y="992983"/>
                    <a:pt x="189043" y="1011412"/>
                    <a:pt x="177644" y="1030202"/>
                  </a:cubicBezTo>
                  <a:cubicBezTo>
                    <a:pt x="162327" y="1053690"/>
                    <a:pt x="147722" y="1078623"/>
                    <a:pt x="138460" y="1105363"/>
                  </a:cubicBezTo>
                  <a:cubicBezTo>
                    <a:pt x="136679" y="1110061"/>
                    <a:pt x="129911" y="1107893"/>
                    <a:pt x="131336" y="1103195"/>
                  </a:cubicBezTo>
                  <a:cubicBezTo>
                    <a:pt x="144872" y="1055136"/>
                    <a:pt x="192605" y="1020446"/>
                    <a:pt x="199730" y="970941"/>
                  </a:cubicBezTo>
                  <a:close/>
                  <a:moveTo>
                    <a:pt x="198814" y="934060"/>
                  </a:moveTo>
                  <a:cubicBezTo>
                    <a:pt x="199176" y="932622"/>
                    <a:pt x="200986" y="932981"/>
                    <a:pt x="200624" y="934419"/>
                  </a:cubicBezTo>
                  <a:cubicBezTo>
                    <a:pt x="194471" y="955620"/>
                    <a:pt x="182166" y="973228"/>
                    <a:pt x="171671" y="992633"/>
                  </a:cubicBezTo>
                  <a:cubicBezTo>
                    <a:pt x="160451" y="1013116"/>
                    <a:pt x="149956" y="1033599"/>
                    <a:pt x="139460" y="1054441"/>
                  </a:cubicBezTo>
                  <a:cubicBezTo>
                    <a:pt x="137288" y="1057675"/>
                    <a:pt x="131498" y="1055159"/>
                    <a:pt x="132945" y="1051566"/>
                  </a:cubicBezTo>
                  <a:cubicBezTo>
                    <a:pt x="150317" y="1009882"/>
                    <a:pt x="183614" y="976103"/>
                    <a:pt x="198814" y="934060"/>
                  </a:cubicBezTo>
                  <a:close/>
                  <a:moveTo>
                    <a:pt x="188312" y="900224"/>
                  </a:moveTo>
                  <a:cubicBezTo>
                    <a:pt x="189040" y="897697"/>
                    <a:pt x="193047" y="898780"/>
                    <a:pt x="192318" y="901307"/>
                  </a:cubicBezTo>
                  <a:cubicBezTo>
                    <a:pt x="179207" y="939575"/>
                    <a:pt x="158084" y="974594"/>
                    <a:pt x="138782" y="1009974"/>
                  </a:cubicBezTo>
                  <a:cubicBezTo>
                    <a:pt x="136596" y="1013223"/>
                    <a:pt x="131498" y="1010335"/>
                    <a:pt x="133319" y="1006725"/>
                  </a:cubicBezTo>
                  <a:cubicBezTo>
                    <a:pt x="151164" y="970623"/>
                    <a:pt x="174837" y="938492"/>
                    <a:pt x="188312" y="900224"/>
                  </a:cubicBezTo>
                  <a:close/>
                  <a:moveTo>
                    <a:pt x="269824" y="892971"/>
                  </a:moveTo>
                  <a:cubicBezTo>
                    <a:pt x="274152" y="890493"/>
                    <a:pt x="279923" y="890944"/>
                    <a:pt x="283169" y="896890"/>
                  </a:cubicBezTo>
                  <a:cubicBezTo>
                    <a:pt x="296154" y="921036"/>
                    <a:pt x="313828" y="942298"/>
                    <a:pt x="333665" y="961399"/>
                  </a:cubicBezTo>
                  <a:cubicBezTo>
                    <a:pt x="344846" y="971850"/>
                    <a:pt x="356027" y="982662"/>
                    <a:pt x="368651" y="991671"/>
                  </a:cubicBezTo>
                  <a:cubicBezTo>
                    <a:pt x="372618" y="994554"/>
                    <a:pt x="375504" y="996717"/>
                    <a:pt x="378750" y="998879"/>
                  </a:cubicBezTo>
                  <a:cubicBezTo>
                    <a:pt x="385964" y="987347"/>
                    <a:pt x="396063" y="976535"/>
                    <a:pt x="404358" y="967165"/>
                  </a:cubicBezTo>
                  <a:cubicBezTo>
                    <a:pt x="422032" y="947344"/>
                    <a:pt x="441508" y="928964"/>
                    <a:pt x="459182" y="909143"/>
                  </a:cubicBezTo>
                  <a:cubicBezTo>
                    <a:pt x="469641" y="897611"/>
                    <a:pt x="485151" y="914549"/>
                    <a:pt x="475773" y="926081"/>
                  </a:cubicBezTo>
                  <a:cubicBezTo>
                    <a:pt x="461346" y="943019"/>
                    <a:pt x="445476" y="958876"/>
                    <a:pt x="431049" y="976175"/>
                  </a:cubicBezTo>
                  <a:cubicBezTo>
                    <a:pt x="415179" y="994554"/>
                    <a:pt x="407965" y="1013295"/>
                    <a:pt x="396423" y="1033476"/>
                  </a:cubicBezTo>
                  <a:cubicBezTo>
                    <a:pt x="394620" y="1036720"/>
                    <a:pt x="392095" y="1038522"/>
                    <a:pt x="389210" y="1039603"/>
                  </a:cubicBezTo>
                  <a:cubicBezTo>
                    <a:pt x="389931" y="1062307"/>
                    <a:pt x="390652" y="1085011"/>
                    <a:pt x="391734" y="1107355"/>
                  </a:cubicBezTo>
                  <a:cubicBezTo>
                    <a:pt x="392456" y="1132582"/>
                    <a:pt x="394259" y="1161774"/>
                    <a:pt x="385242" y="1185919"/>
                  </a:cubicBezTo>
                  <a:cubicBezTo>
                    <a:pt x="379111" y="1202137"/>
                    <a:pt x="350617" y="1200335"/>
                    <a:pt x="353142" y="1180514"/>
                  </a:cubicBezTo>
                  <a:cubicBezTo>
                    <a:pt x="356748" y="1150602"/>
                    <a:pt x="361437" y="1122131"/>
                    <a:pt x="361437" y="1091498"/>
                  </a:cubicBezTo>
                  <a:cubicBezTo>
                    <a:pt x="361437" y="1069875"/>
                    <a:pt x="360716" y="1048252"/>
                    <a:pt x="362880" y="1026989"/>
                  </a:cubicBezTo>
                  <a:cubicBezTo>
                    <a:pt x="342321" y="1016178"/>
                    <a:pt x="322845" y="990230"/>
                    <a:pt x="309499" y="974373"/>
                  </a:cubicBezTo>
                  <a:cubicBezTo>
                    <a:pt x="292186" y="953470"/>
                    <a:pt x="276677" y="931487"/>
                    <a:pt x="265135" y="906620"/>
                  </a:cubicBezTo>
                  <a:cubicBezTo>
                    <a:pt x="262611" y="900854"/>
                    <a:pt x="265496" y="895448"/>
                    <a:pt x="269824" y="892971"/>
                  </a:cubicBezTo>
                  <a:close/>
                  <a:moveTo>
                    <a:pt x="169901" y="891194"/>
                  </a:moveTo>
                  <a:cubicBezTo>
                    <a:pt x="170260" y="889759"/>
                    <a:pt x="172414" y="890477"/>
                    <a:pt x="172055" y="891553"/>
                  </a:cubicBezTo>
                  <a:cubicBezTo>
                    <a:pt x="166312" y="916663"/>
                    <a:pt x="149443" y="941056"/>
                    <a:pt x="135805" y="962220"/>
                  </a:cubicBezTo>
                  <a:cubicBezTo>
                    <a:pt x="134369" y="964013"/>
                    <a:pt x="131498" y="962937"/>
                    <a:pt x="132216" y="960785"/>
                  </a:cubicBezTo>
                  <a:cubicBezTo>
                    <a:pt x="142265" y="936034"/>
                    <a:pt x="161288" y="916663"/>
                    <a:pt x="169901" y="891194"/>
                  </a:cubicBezTo>
                  <a:close/>
                  <a:moveTo>
                    <a:pt x="155407" y="884861"/>
                  </a:moveTo>
                  <a:cubicBezTo>
                    <a:pt x="157201" y="883409"/>
                    <a:pt x="159714" y="885949"/>
                    <a:pt x="157919" y="887763"/>
                  </a:cubicBezTo>
                  <a:cubicBezTo>
                    <a:pt x="146075" y="901552"/>
                    <a:pt x="134949" y="916066"/>
                    <a:pt x="124899" y="931306"/>
                  </a:cubicBezTo>
                  <a:cubicBezTo>
                    <a:pt x="123105" y="933846"/>
                    <a:pt x="118798" y="931306"/>
                    <a:pt x="120951" y="929129"/>
                  </a:cubicBezTo>
                  <a:cubicBezTo>
                    <a:pt x="131719" y="913889"/>
                    <a:pt x="143204" y="899012"/>
                    <a:pt x="155407" y="884861"/>
                  </a:cubicBezTo>
                  <a:close/>
                  <a:moveTo>
                    <a:pt x="150161" y="864202"/>
                  </a:moveTo>
                  <a:cubicBezTo>
                    <a:pt x="152000" y="862772"/>
                    <a:pt x="154943" y="864917"/>
                    <a:pt x="153472" y="866705"/>
                  </a:cubicBezTo>
                  <a:cubicBezTo>
                    <a:pt x="149425" y="872783"/>
                    <a:pt x="145011" y="878146"/>
                    <a:pt x="140965" y="884225"/>
                  </a:cubicBezTo>
                  <a:cubicBezTo>
                    <a:pt x="137654" y="889588"/>
                    <a:pt x="134712" y="895666"/>
                    <a:pt x="130298" y="900314"/>
                  </a:cubicBezTo>
                  <a:cubicBezTo>
                    <a:pt x="128826" y="902102"/>
                    <a:pt x="125148" y="899956"/>
                    <a:pt x="126251" y="897811"/>
                  </a:cubicBezTo>
                  <a:cubicBezTo>
                    <a:pt x="128458" y="891375"/>
                    <a:pt x="133608" y="885297"/>
                    <a:pt x="137654" y="879934"/>
                  </a:cubicBezTo>
                  <a:cubicBezTo>
                    <a:pt x="141333" y="874571"/>
                    <a:pt x="145379" y="868850"/>
                    <a:pt x="150161" y="864202"/>
                  </a:cubicBezTo>
                  <a:close/>
                  <a:moveTo>
                    <a:pt x="142081" y="851039"/>
                  </a:moveTo>
                  <a:cubicBezTo>
                    <a:pt x="143492" y="848484"/>
                    <a:pt x="147020" y="850674"/>
                    <a:pt x="145962" y="853228"/>
                  </a:cubicBezTo>
                  <a:cubicBezTo>
                    <a:pt x="142081" y="861622"/>
                    <a:pt x="137142" y="871840"/>
                    <a:pt x="130439" y="878044"/>
                  </a:cubicBezTo>
                  <a:cubicBezTo>
                    <a:pt x="128676" y="879869"/>
                    <a:pt x="125148" y="877315"/>
                    <a:pt x="126912" y="874760"/>
                  </a:cubicBezTo>
                  <a:cubicBezTo>
                    <a:pt x="129381" y="870746"/>
                    <a:pt x="132909" y="866731"/>
                    <a:pt x="135731" y="862352"/>
                  </a:cubicBezTo>
                  <a:cubicBezTo>
                    <a:pt x="137848" y="858703"/>
                    <a:pt x="139964" y="855053"/>
                    <a:pt x="142081" y="851039"/>
                  </a:cubicBezTo>
                  <a:close/>
                  <a:moveTo>
                    <a:pt x="395357" y="540364"/>
                  </a:moveTo>
                  <a:cubicBezTo>
                    <a:pt x="416672" y="540364"/>
                    <a:pt x="448102" y="538922"/>
                    <a:pt x="465443" y="553701"/>
                  </a:cubicBezTo>
                  <a:cubicBezTo>
                    <a:pt x="470862" y="558027"/>
                    <a:pt x="466165" y="568120"/>
                    <a:pt x="459301" y="567760"/>
                  </a:cubicBezTo>
                  <a:cubicBezTo>
                    <a:pt x="441238" y="565597"/>
                    <a:pt x="422813" y="564516"/>
                    <a:pt x="404388" y="565237"/>
                  </a:cubicBezTo>
                  <a:cubicBezTo>
                    <a:pt x="387770" y="565597"/>
                    <a:pt x="369345" y="570644"/>
                    <a:pt x="355978" y="572806"/>
                  </a:cubicBezTo>
                  <a:cubicBezTo>
                    <a:pt x="355617" y="572806"/>
                    <a:pt x="354895" y="572806"/>
                    <a:pt x="354172" y="572806"/>
                  </a:cubicBezTo>
                  <a:cubicBezTo>
                    <a:pt x="351643" y="603807"/>
                    <a:pt x="350921" y="634447"/>
                    <a:pt x="350559" y="665448"/>
                  </a:cubicBezTo>
                  <a:cubicBezTo>
                    <a:pt x="376932" y="661843"/>
                    <a:pt x="404027" y="664727"/>
                    <a:pt x="430039" y="667611"/>
                  </a:cubicBezTo>
                  <a:cubicBezTo>
                    <a:pt x="439070" y="668692"/>
                    <a:pt x="438709" y="680227"/>
                    <a:pt x="430039" y="681309"/>
                  </a:cubicBezTo>
                  <a:cubicBezTo>
                    <a:pt x="403305" y="684192"/>
                    <a:pt x="376932" y="688158"/>
                    <a:pt x="350198" y="691762"/>
                  </a:cubicBezTo>
                  <a:cubicBezTo>
                    <a:pt x="349837" y="698251"/>
                    <a:pt x="349837" y="704739"/>
                    <a:pt x="349837" y="710867"/>
                  </a:cubicBezTo>
                  <a:cubicBezTo>
                    <a:pt x="349476" y="740426"/>
                    <a:pt x="349476" y="770345"/>
                    <a:pt x="350559" y="799904"/>
                  </a:cubicBezTo>
                  <a:cubicBezTo>
                    <a:pt x="350559" y="805671"/>
                    <a:pt x="350921" y="812160"/>
                    <a:pt x="351282" y="817927"/>
                  </a:cubicBezTo>
                  <a:cubicBezTo>
                    <a:pt x="382712" y="812520"/>
                    <a:pt x="418478" y="808195"/>
                    <a:pt x="444851" y="822614"/>
                  </a:cubicBezTo>
                  <a:cubicBezTo>
                    <a:pt x="450631" y="825858"/>
                    <a:pt x="447379" y="834149"/>
                    <a:pt x="441238" y="834509"/>
                  </a:cubicBezTo>
                  <a:cubicBezTo>
                    <a:pt x="411253" y="835230"/>
                    <a:pt x="382712" y="839556"/>
                    <a:pt x="353450" y="845684"/>
                  </a:cubicBezTo>
                  <a:cubicBezTo>
                    <a:pt x="352727" y="853975"/>
                    <a:pt x="345863" y="860824"/>
                    <a:pt x="335386" y="857940"/>
                  </a:cubicBezTo>
                  <a:cubicBezTo>
                    <a:pt x="331412" y="856858"/>
                    <a:pt x="328161" y="854696"/>
                    <a:pt x="325993" y="851451"/>
                  </a:cubicBezTo>
                  <a:cubicBezTo>
                    <a:pt x="311542" y="851451"/>
                    <a:pt x="306123" y="829102"/>
                    <a:pt x="319129" y="823695"/>
                  </a:cubicBezTo>
                  <a:cubicBezTo>
                    <a:pt x="319129" y="820090"/>
                    <a:pt x="319129" y="816125"/>
                    <a:pt x="319129" y="812881"/>
                  </a:cubicBezTo>
                  <a:cubicBezTo>
                    <a:pt x="319129" y="783683"/>
                    <a:pt x="320213" y="754484"/>
                    <a:pt x="321658" y="725286"/>
                  </a:cubicBezTo>
                  <a:cubicBezTo>
                    <a:pt x="324187" y="671576"/>
                    <a:pt x="325993" y="617145"/>
                    <a:pt x="333580" y="563795"/>
                  </a:cubicBezTo>
                  <a:cubicBezTo>
                    <a:pt x="333941" y="557667"/>
                    <a:pt x="338637" y="554422"/>
                    <a:pt x="343695" y="553701"/>
                  </a:cubicBezTo>
                  <a:cubicBezTo>
                    <a:pt x="351643" y="538922"/>
                    <a:pt x="381990" y="540724"/>
                    <a:pt x="395357" y="540364"/>
                  </a:cubicBezTo>
                  <a:close/>
                  <a:moveTo>
                    <a:pt x="71282" y="477370"/>
                  </a:moveTo>
                  <a:cubicBezTo>
                    <a:pt x="71666" y="477009"/>
                    <a:pt x="72049" y="477009"/>
                    <a:pt x="72049" y="477730"/>
                  </a:cubicBezTo>
                  <a:cubicBezTo>
                    <a:pt x="73965" y="507316"/>
                    <a:pt x="73198" y="537623"/>
                    <a:pt x="73581" y="567569"/>
                  </a:cubicBezTo>
                  <a:cubicBezTo>
                    <a:pt x="73581" y="598958"/>
                    <a:pt x="68600" y="631430"/>
                    <a:pt x="73581" y="663180"/>
                  </a:cubicBezTo>
                  <a:cubicBezTo>
                    <a:pt x="73965" y="666066"/>
                    <a:pt x="68983" y="667148"/>
                    <a:pt x="68600" y="664262"/>
                  </a:cubicBezTo>
                  <a:cubicBezTo>
                    <a:pt x="63236" y="633955"/>
                    <a:pt x="68600" y="603288"/>
                    <a:pt x="68600" y="572620"/>
                  </a:cubicBezTo>
                  <a:cubicBezTo>
                    <a:pt x="68600" y="541231"/>
                    <a:pt x="66684" y="508759"/>
                    <a:pt x="71282" y="477370"/>
                  </a:cubicBezTo>
                  <a:close/>
                  <a:moveTo>
                    <a:pt x="82557" y="422525"/>
                  </a:moveTo>
                  <a:cubicBezTo>
                    <a:pt x="89874" y="463505"/>
                    <a:pt x="80117" y="506642"/>
                    <a:pt x="80814" y="547981"/>
                  </a:cubicBezTo>
                  <a:cubicBezTo>
                    <a:pt x="81511" y="596151"/>
                    <a:pt x="84996" y="644320"/>
                    <a:pt x="83950" y="692489"/>
                  </a:cubicBezTo>
                  <a:cubicBezTo>
                    <a:pt x="83950" y="695725"/>
                    <a:pt x="79420" y="695725"/>
                    <a:pt x="79420" y="692489"/>
                  </a:cubicBezTo>
                  <a:cubicBezTo>
                    <a:pt x="79769" y="646477"/>
                    <a:pt x="76284" y="600105"/>
                    <a:pt x="75936" y="553733"/>
                  </a:cubicBezTo>
                  <a:cubicBezTo>
                    <a:pt x="75936" y="531086"/>
                    <a:pt x="76284" y="508799"/>
                    <a:pt x="79072" y="486511"/>
                  </a:cubicBezTo>
                  <a:cubicBezTo>
                    <a:pt x="81511" y="465303"/>
                    <a:pt x="83950" y="444453"/>
                    <a:pt x="80814" y="422885"/>
                  </a:cubicBezTo>
                  <a:cubicBezTo>
                    <a:pt x="80814" y="421806"/>
                    <a:pt x="82208" y="421447"/>
                    <a:pt x="82557" y="422525"/>
                  </a:cubicBezTo>
                  <a:close/>
                  <a:moveTo>
                    <a:pt x="359165" y="158295"/>
                  </a:moveTo>
                  <a:cubicBezTo>
                    <a:pt x="364640" y="158340"/>
                    <a:pt x="369757" y="161934"/>
                    <a:pt x="369218" y="169120"/>
                  </a:cubicBezTo>
                  <a:cubicBezTo>
                    <a:pt x="364550" y="216194"/>
                    <a:pt x="360242" y="263267"/>
                    <a:pt x="355933" y="310340"/>
                  </a:cubicBezTo>
                  <a:cubicBezTo>
                    <a:pt x="382503" y="306388"/>
                    <a:pt x="408713" y="300279"/>
                    <a:pt x="435642" y="299201"/>
                  </a:cubicBezTo>
                  <a:cubicBezTo>
                    <a:pt x="444259" y="261111"/>
                    <a:pt x="448926" y="223740"/>
                    <a:pt x="449285" y="184572"/>
                  </a:cubicBezTo>
                  <a:cubicBezTo>
                    <a:pt x="449645" y="176307"/>
                    <a:pt x="462929" y="174151"/>
                    <a:pt x="464365" y="182775"/>
                  </a:cubicBezTo>
                  <a:cubicBezTo>
                    <a:pt x="470110" y="221584"/>
                    <a:pt x="465443" y="261470"/>
                    <a:pt x="458980" y="299919"/>
                  </a:cubicBezTo>
                  <a:cubicBezTo>
                    <a:pt x="463647" y="300638"/>
                    <a:pt x="467956" y="300997"/>
                    <a:pt x="472624" y="302075"/>
                  </a:cubicBezTo>
                  <a:cubicBezTo>
                    <a:pt x="493089" y="306028"/>
                    <a:pt x="483754" y="338369"/>
                    <a:pt x="463647" y="332979"/>
                  </a:cubicBezTo>
                  <a:cubicBezTo>
                    <a:pt x="460416" y="331901"/>
                    <a:pt x="456825" y="331182"/>
                    <a:pt x="453594" y="330823"/>
                  </a:cubicBezTo>
                  <a:cubicBezTo>
                    <a:pt x="448208" y="362444"/>
                    <a:pt x="442464" y="394425"/>
                    <a:pt x="435642" y="425328"/>
                  </a:cubicBezTo>
                  <a:cubicBezTo>
                    <a:pt x="431692" y="441858"/>
                    <a:pt x="403327" y="437905"/>
                    <a:pt x="405841" y="421016"/>
                  </a:cubicBezTo>
                  <a:cubicBezTo>
                    <a:pt x="410149" y="389395"/>
                    <a:pt x="419844" y="358851"/>
                    <a:pt x="428102" y="328307"/>
                  </a:cubicBezTo>
                  <a:cubicBezTo>
                    <a:pt x="403327" y="328307"/>
                    <a:pt x="378553" y="332979"/>
                    <a:pt x="353779" y="336213"/>
                  </a:cubicBezTo>
                  <a:cubicBezTo>
                    <a:pt x="349830" y="382927"/>
                    <a:pt x="348034" y="431078"/>
                    <a:pt x="337981" y="476714"/>
                  </a:cubicBezTo>
                  <a:cubicBezTo>
                    <a:pt x="334390" y="492525"/>
                    <a:pt x="309257" y="488212"/>
                    <a:pt x="309975" y="472402"/>
                  </a:cubicBezTo>
                  <a:cubicBezTo>
                    <a:pt x="312130" y="428203"/>
                    <a:pt x="320388" y="382927"/>
                    <a:pt x="326491" y="338728"/>
                  </a:cubicBezTo>
                  <a:cubicBezTo>
                    <a:pt x="312130" y="339087"/>
                    <a:pt x="297408" y="338369"/>
                    <a:pt x="283046" y="334775"/>
                  </a:cubicBezTo>
                  <a:cubicBezTo>
                    <a:pt x="271198" y="331901"/>
                    <a:pt x="273711" y="311418"/>
                    <a:pt x="286278" y="313215"/>
                  </a:cubicBezTo>
                  <a:cubicBezTo>
                    <a:pt x="300999" y="315371"/>
                    <a:pt x="315361" y="315371"/>
                    <a:pt x="329723" y="313934"/>
                  </a:cubicBezTo>
                  <a:cubicBezTo>
                    <a:pt x="335468" y="265423"/>
                    <a:pt x="340853" y="217272"/>
                    <a:pt x="346957" y="168761"/>
                  </a:cubicBezTo>
                  <a:cubicBezTo>
                    <a:pt x="347855" y="161754"/>
                    <a:pt x="353689" y="158250"/>
                    <a:pt x="359165" y="158295"/>
                  </a:cubicBezTo>
                  <a:close/>
                  <a:moveTo>
                    <a:pt x="299317" y="61441"/>
                  </a:moveTo>
                  <a:cubicBezTo>
                    <a:pt x="305765" y="61084"/>
                    <a:pt x="305048" y="70735"/>
                    <a:pt x="298958" y="71450"/>
                  </a:cubicBezTo>
                  <a:cubicBezTo>
                    <a:pt x="240568" y="77169"/>
                    <a:pt x="173938" y="100046"/>
                    <a:pt x="161042" y="165817"/>
                  </a:cubicBezTo>
                  <a:cubicBezTo>
                    <a:pt x="160326" y="168676"/>
                    <a:pt x="155311" y="167962"/>
                    <a:pt x="155669" y="165102"/>
                  </a:cubicBezTo>
                  <a:cubicBezTo>
                    <a:pt x="164983" y="94684"/>
                    <a:pt x="237344" y="65731"/>
                    <a:pt x="299317" y="61441"/>
                  </a:cubicBezTo>
                  <a:close/>
                  <a:moveTo>
                    <a:pt x="327865" y="37272"/>
                  </a:moveTo>
                  <a:cubicBezTo>
                    <a:pt x="334339" y="37272"/>
                    <a:pt x="333979" y="46993"/>
                    <a:pt x="327505" y="47353"/>
                  </a:cubicBezTo>
                  <a:cubicBezTo>
                    <a:pt x="281111" y="49874"/>
                    <a:pt x="228243" y="57435"/>
                    <a:pt x="188681" y="85159"/>
                  </a:cubicBezTo>
                  <a:cubicBezTo>
                    <a:pt x="148041" y="113603"/>
                    <a:pt x="137612" y="161490"/>
                    <a:pt x="136173" y="208656"/>
                  </a:cubicBezTo>
                  <a:cubicBezTo>
                    <a:pt x="136173" y="211537"/>
                    <a:pt x="131857" y="211537"/>
                    <a:pt x="131857" y="208656"/>
                  </a:cubicBezTo>
                  <a:cubicBezTo>
                    <a:pt x="131498" y="160770"/>
                    <a:pt x="137612" y="115403"/>
                    <a:pt x="175734" y="82638"/>
                  </a:cubicBezTo>
                  <a:cubicBezTo>
                    <a:pt x="214936" y="48794"/>
                    <a:pt x="277874" y="38712"/>
                    <a:pt x="327865" y="37272"/>
                  </a:cubicBezTo>
                  <a:close/>
                  <a:moveTo>
                    <a:pt x="455570" y="19582"/>
                  </a:moveTo>
                  <a:cubicBezTo>
                    <a:pt x="420979" y="20348"/>
                    <a:pt x="386253" y="22959"/>
                    <a:pt x="353326" y="24219"/>
                  </a:cubicBezTo>
                  <a:cubicBezTo>
                    <a:pt x="291790" y="27100"/>
                    <a:pt x="201826" y="29981"/>
                    <a:pt x="157564" y="80759"/>
                  </a:cubicBezTo>
                  <a:cubicBezTo>
                    <a:pt x="114741" y="130096"/>
                    <a:pt x="120859" y="212925"/>
                    <a:pt x="119059" y="274146"/>
                  </a:cubicBezTo>
                  <a:cubicBezTo>
                    <a:pt x="116180" y="368139"/>
                    <a:pt x="107184" y="461771"/>
                    <a:pt x="107184" y="556124"/>
                  </a:cubicBezTo>
                  <a:cubicBezTo>
                    <a:pt x="106464" y="758875"/>
                    <a:pt x="120499" y="960905"/>
                    <a:pt x="116180" y="1163655"/>
                  </a:cubicBezTo>
                  <a:cubicBezTo>
                    <a:pt x="116540" y="1165096"/>
                    <a:pt x="116900" y="1166897"/>
                    <a:pt x="116180" y="1168337"/>
                  </a:cubicBezTo>
                  <a:cubicBezTo>
                    <a:pt x="115821" y="1168337"/>
                    <a:pt x="115821" y="1168337"/>
                    <a:pt x="115821" y="1168697"/>
                  </a:cubicBezTo>
                  <a:cubicBezTo>
                    <a:pt x="115821" y="1170858"/>
                    <a:pt x="114381" y="1172298"/>
                    <a:pt x="112222" y="1172298"/>
                  </a:cubicBezTo>
                  <a:cubicBezTo>
                    <a:pt x="90631" y="1191385"/>
                    <a:pt x="56085" y="1196067"/>
                    <a:pt x="28016" y="1187064"/>
                  </a:cubicBezTo>
                  <a:cubicBezTo>
                    <a:pt x="57884" y="1214073"/>
                    <a:pt x="109703" y="1211912"/>
                    <a:pt x="126976" y="1253687"/>
                  </a:cubicBezTo>
                  <a:cubicBezTo>
                    <a:pt x="135253" y="1273494"/>
                    <a:pt x="133813" y="1302664"/>
                    <a:pt x="159003" y="1308426"/>
                  </a:cubicBezTo>
                  <a:cubicBezTo>
                    <a:pt x="191030" y="1315988"/>
                    <a:pt x="221618" y="1318869"/>
                    <a:pt x="254725" y="1318869"/>
                  </a:cubicBezTo>
                  <a:cubicBezTo>
                    <a:pt x="314461" y="1319230"/>
                    <a:pt x="374557" y="1323551"/>
                    <a:pt x="434293" y="1319590"/>
                  </a:cubicBezTo>
                  <a:cubicBezTo>
                    <a:pt x="482514" y="1315988"/>
                    <a:pt x="561322" y="1312387"/>
                    <a:pt x="581114" y="1258368"/>
                  </a:cubicBezTo>
                  <a:cubicBezTo>
                    <a:pt x="597308" y="1213353"/>
                    <a:pt x="596228" y="1164376"/>
                    <a:pt x="594789" y="1117559"/>
                  </a:cubicBezTo>
                  <a:cubicBezTo>
                    <a:pt x="593349" y="1057058"/>
                    <a:pt x="595509" y="996197"/>
                    <a:pt x="598387" y="935696"/>
                  </a:cubicBezTo>
                  <a:cubicBezTo>
                    <a:pt x="604865" y="785524"/>
                    <a:pt x="618180" y="636072"/>
                    <a:pt x="629335" y="485899"/>
                  </a:cubicBezTo>
                  <a:cubicBezTo>
                    <a:pt x="634733" y="412434"/>
                    <a:pt x="639411" y="338968"/>
                    <a:pt x="643369" y="265863"/>
                  </a:cubicBezTo>
                  <a:cubicBezTo>
                    <a:pt x="637252" y="271625"/>
                    <a:pt x="631134" y="277387"/>
                    <a:pt x="625736" y="284589"/>
                  </a:cubicBezTo>
                  <a:cubicBezTo>
                    <a:pt x="623217" y="287831"/>
                    <a:pt x="617820" y="284589"/>
                    <a:pt x="620339" y="280988"/>
                  </a:cubicBezTo>
                  <a:cubicBezTo>
                    <a:pt x="627176" y="271625"/>
                    <a:pt x="635093" y="262982"/>
                    <a:pt x="643729" y="254339"/>
                  </a:cubicBezTo>
                  <a:cubicBezTo>
                    <a:pt x="644089" y="250378"/>
                    <a:pt x="644449" y="246056"/>
                    <a:pt x="644809" y="241374"/>
                  </a:cubicBezTo>
                  <a:cubicBezTo>
                    <a:pt x="639411" y="246056"/>
                    <a:pt x="634013" y="250378"/>
                    <a:pt x="628975" y="255059"/>
                  </a:cubicBezTo>
                  <a:cubicBezTo>
                    <a:pt x="626456" y="257580"/>
                    <a:pt x="622498" y="253619"/>
                    <a:pt x="625377" y="250738"/>
                  </a:cubicBezTo>
                  <a:cubicBezTo>
                    <a:pt x="631854" y="244616"/>
                    <a:pt x="638331" y="237773"/>
                    <a:pt x="645169" y="231291"/>
                  </a:cubicBezTo>
                  <a:cubicBezTo>
                    <a:pt x="645529" y="224449"/>
                    <a:pt x="645888" y="217246"/>
                    <a:pt x="646248" y="210404"/>
                  </a:cubicBezTo>
                  <a:cubicBezTo>
                    <a:pt x="649847" y="135498"/>
                    <a:pt x="648048" y="43306"/>
                    <a:pt x="557004" y="26020"/>
                  </a:cubicBezTo>
                  <a:cubicBezTo>
                    <a:pt x="524617" y="19897"/>
                    <a:pt x="490161" y="18817"/>
                    <a:pt x="455570" y="19582"/>
                  </a:cubicBezTo>
                  <a:close/>
                  <a:moveTo>
                    <a:pt x="505050" y="1"/>
                  </a:moveTo>
                  <a:cubicBezTo>
                    <a:pt x="537212" y="91"/>
                    <a:pt x="568879" y="3692"/>
                    <a:pt x="597308" y="17737"/>
                  </a:cubicBezTo>
                  <a:cubicBezTo>
                    <a:pt x="652366" y="45466"/>
                    <a:pt x="666760" y="103447"/>
                    <a:pt x="667480" y="161067"/>
                  </a:cubicBezTo>
                  <a:cubicBezTo>
                    <a:pt x="667840" y="177632"/>
                    <a:pt x="667840" y="194558"/>
                    <a:pt x="667480" y="211124"/>
                  </a:cubicBezTo>
                  <a:cubicBezTo>
                    <a:pt x="668559" y="210044"/>
                    <a:pt x="669999" y="209323"/>
                    <a:pt x="671078" y="208243"/>
                  </a:cubicBezTo>
                  <a:cubicBezTo>
                    <a:pt x="673957" y="206442"/>
                    <a:pt x="676116" y="210404"/>
                    <a:pt x="674677" y="212564"/>
                  </a:cubicBezTo>
                  <a:cubicBezTo>
                    <a:pt x="672158" y="215445"/>
                    <a:pt x="669639" y="217966"/>
                    <a:pt x="667120" y="220847"/>
                  </a:cubicBezTo>
                  <a:cubicBezTo>
                    <a:pt x="667120" y="225169"/>
                    <a:pt x="666760" y="229850"/>
                    <a:pt x="666760" y="234532"/>
                  </a:cubicBezTo>
                  <a:cubicBezTo>
                    <a:pt x="670718" y="230931"/>
                    <a:pt x="675037" y="227690"/>
                    <a:pt x="678995" y="224449"/>
                  </a:cubicBezTo>
                  <a:cubicBezTo>
                    <a:pt x="682954" y="220847"/>
                    <a:pt x="688351" y="226249"/>
                    <a:pt x="684753" y="230211"/>
                  </a:cubicBezTo>
                  <a:cubicBezTo>
                    <a:pt x="678635" y="235612"/>
                    <a:pt x="672518" y="241014"/>
                    <a:pt x="666400" y="246416"/>
                  </a:cubicBezTo>
                  <a:cubicBezTo>
                    <a:pt x="663881" y="302236"/>
                    <a:pt x="658843" y="358055"/>
                    <a:pt x="654885" y="413514"/>
                  </a:cubicBezTo>
                  <a:cubicBezTo>
                    <a:pt x="648407" y="514709"/>
                    <a:pt x="639771" y="615905"/>
                    <a:pt x="632574" y="717460"/>
                  </a:cubicBezTo>
                  <a:cubicBezTo>
                    <a:pt x="625377" y="818295"/>
                    <a:pt x="618539" y="919851"/>
                    <a:pt x="616020" y="1021046"/>
                  </a:cubicBezTo>
                  <a:cubicBezTo>
                    <a:pt x="614221" y="1087309"/>
                    <a:pt x="620339" y="1155373"/>
                    <a:pt x="610982" y="1220915"/>
                  </a:cubicBezTo>
                  <a:cubicBezTo>
                    <a:pt x="602706" y="1278535"/>
                    <a:pt x="576796" y="1312027"/>
                    <a:pt x="519939" y="1326792"/>
                  </a:cubicBezTo>
                  <a:cubicBezTo>
                    <a:pt x="444729" y="1346599"/>
                    <a:pt x="366640" y="1341557"/>
                    <a:pt x="289991" y="1340837"/>
                  </a:cubicBezTo>
                  <a:cubicBezTo>
                    <a:pt x="251126" y="1340117"/>
                    <a:pt x="209743" y="1343358"/>
                    <a:pt x="171598" y="1332914"/>
                  </a:cubicBezTo>
                  <a:cubicBezTo>
                    <a:pt x="151806" y="1327512"/>
                    <a:pt x="127336" y="1323551"/>
                    <a:pt x="120499" y="1301223"/>
                  </a:cubicBezTo>
                  <a:cubicBezTo>
                    <a:pt x="115821" y="1286818"/>
                    <a:pt x="115461" y="1269532"/>
                    <a:pt x="106464" y="1256568"/>
                  </a:cubicBezTo>
                  <a:cubicBezTo>
                    <a:pt x="96028" y="1240002"/>
                    <a:pt x="79475" y="1234240"/>
                    <a:pt x="61842" y="1227758"/>
                  </a:cubicBezTo>
                  <a:cubicBezTo>
                    <a:pt x="37012" y="1218755"/>
                    <a:pt x="16860" y="1207951"/>
                    <a:pt x="1746" y="1185983"/>
                  </a:cubicBezTo>
                  <a:cubicBezTo>
                    <a:pt x="-1852" y="1180581"/>
                    <a:pt x="667" y="1176260"/>
                    <a:pt x="4265" y="1173379"/>
                  </a:cubicBezTo>
                  <a:cubicBezTo>
                    <a:pt x="3186" y="1170858"/>
                    <a:pt x="4625" y="1167257"/>
                    <a:pt x="8224" y="1168337"/>
                  </a:cubicBezTo>
                  <a:cubicBezTo>
                    <a:pt x="40251" y="1179141"/>
                    <a:pt x="78396" y="1180221"/>
                    <a:pt x="107184" y="1160054"/>
                  </a:cubicBezTo>
                  <a:cubicBezTo>
                    <a:pt x="107544" y="1159694"/>
                    <a:pt x="107904" y="1159694"/>
                    <a:pt x="108264" y="1159334"/>
                  </a:cubicBezTo>
                  <a:cubicBezTo>
                    <a:pt x="103226" y="962345"/>
                    <a:pt x="90991" y="765357"/>
                    <a:pt x="90991" y="568008"/>
                  </a:cubicBezTo>
                  <a:cubicBezTo>
                    <a:pt x="90991" y="474015"/>
                    <a:pt x="98547" y="380743"/>
                    <a:pt x="101066" y="286750"/>
                  </a:cubicBezTo>
                  <a:cubicBezTo>
                    <a:pt x="102146" y="229130"/>
                    <a:pt x="97468" y="164668"/>
                    <a:pt x="118340" y="109569"/>
                  </a:cubicBezTo>
                  <a:cubicBezTo>
                    <a:pt x="159723" y="91"/>
                    <a:pt x="313022" y="3332"/>
                    <a:pt x="409823" y="3332"/>
                  </a:cubicBezTo>
                  <a:cubicBezTo>
                    <a:pt x="440231" y="3332"/>
                    <a:pt x="472888" y="-89"/>
                    <a:pt x="505050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5007681A-47E1-AC40-9907-C63AD166F2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518" y="2186647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07892B61-5428-E943-A67D-3791E3F313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01697" y="2230049"/>
              <a:ext cx="531474" cy="1392738"/>
            </a:xfrm>
            <a:custGeom>
              <a:avLst/>
              <a:gdLst>
                <a:gd name="connsiteX0" fmla="*/ 119277 w 585852"/>
                <a:gd name="connsiteY0" fmla="*/ 1459905 h 1535236"/>
                <a:gd name="connsiteX1" fmla="*/ 122099 w 585852"/>
                <a:gd name="connsiteY1" fmla="*/ 1461316 h 1535236"/>
                <a:gd name="connsiteX2" fmla="*/ 121041 w 585852"/>
                <a:gd name="connsiteY2" fmla="*/ 1470135 h 1535236"/>
                <a:gd name="connsiteX3" fmla="*/ 117160 w 585852"/>
                <a:gd name="connsiteY3" fmla="*/ 1468371 h 1535236"/>
                <a:gd name="connsiteX4" fmla="*/ 117866 w 585852"/>
                <a:gd name="connsiteY4" fmla="*/ 1465196 h 1535236"/>
                <a:gd name="connsiteX5" fmla="*/ 117866 w 585852"/>
                <a:gd name="connsiteY5" fmla="*/ 1462374 h 1535236"/>
                <a:gd name="connsiteX6" fmla="*/ 119277 w 585852"/>
                <a:gd name="connsiteY6" fmla="*/ 1459905 h 1535236"/>
                <a:gd name="connsiteX7" fmla="*/ 108164 w 585852"/>
                <a:gd name="connsiteY7" fmla="*/ 1456496 h 1535236"/>
                <a:gd name="connsiteX8" fmla="*/ 111692 w 585852"/>
                <a:gd name="connsiteY8" fmla="*/ 1456839 h 1535236"/>
                <a:gd name="connsiteX9" fmla="*/ 109928 w 585852"/>
                <a:gd name="connsiteY9" fmla="*/ 1465763 h 1535236"/>
                <a:gd name="connsiteX10" fmla="*/ 107106 w 585852"/>
                <a:gd name="connsiteY10" fmla="*/ 1466450 h 1535236"/>
                <a:gd name="connsiteX11" fmla="*/ 106047 w 585852"/>
                <a:gd name="connsiteY11" fmla="*/ 1463704 h 1535236"/>
                <a:gd name="connsiteX12" fmla="*/ 107106 w 585852"/>
                <a:gd name="connsiteY12" fmla="*/ 1460271 h 1535236"/>
                <a:gd name="connsiteX13" fmla="*/ 108164 w 585852"/>
                <a:gd name="connsiteY13" fmla="*/ 1456496 h 1535236"/>
                <a:gd name="connsiteX14" fmla="*/ 101890 w 585852"/>
                <a:gd name="connsiteY14" fmla="*/ 1448595 h 1535236"/>
                <a:gd name="connsiteX15" fmla="*/ 105669 w 585852"/>
                <a:gd name="connsiteY15" fmla="*/ 1448944 h 1535236"/>
                <a:gd name="connsiteX16" fmla="*/ 104535 w 585852"/>
                <a:gd name="connsiteY16" fmla="*/ 1455579 h 1535236"/>
                <a:gd name="connsiteX17" fmla="*/ 103024 w 585852"/>
                <a:gd name="connsiteY17" fmla="*/ 1461167 h 1535236"/>
                <a:gd name="connsiteX18" fmla="*/ 98488 w 585852"/>
                <a:gd name="connsiteY18" fmla="*/ 1460469 h 1535236"/>
                <a:gd name="connsiteX19" fmla="*/ 101890 w 585852"/>
                <a:gd name="connsiteY19" fmla="*/ 1448595 h 1535236"/>
                <a:gd name="connsiteX20" fmla="*/ 96470 w 585852"/>
                <a:gd name="connsiteY20" fmla="*/ 1436017 h 1535236"/>
                <a:gd name="connsiteX21" fmla="*/ 100174 w 585852"/>
                <a:gd name="connsiteY21" fmla="*/ 1436757 h 1535236"/>
                <a:gd name="connsiteX22" fmla="*/ 94617 w 585852"/>
                <a:gd name="connsiteY22" fmla="*/ 1458198 h 1535236"/>
                <a:gd name="connsiteX23" fmla="*/ 90172 w 585852"/>
                <a:gd name="connsiteY23" fmla="*/ 1457459 h 1535236"/>
                <a:gd name="connsiteX24" fmla="*/ 96470 w 585852"/>
                <a:gd name="connsiteY24" fmla="*/ 1436017 h 1535236"/>
                <a:gd name="connsiteX25" fmla="*/ 89985 w 585852"/>
                <a:gd name="connsiteY25" fmla="*/ 1424152 h 1535236"/>
                <a:gd name="connsiteX26" fmla="*/ 92600 w 585852"/>
                <a:gd name="connsiteY26" fmla="*/ 1424884 h 1535236"/>
                <a:gd name="connsiteX27" fmla="*/ 89612 w 585852"/>
                <a:gd name="connsiteY27" fmla="*/ 1436241 h 1535236"/>
                <a:gd name="connsiteX28" fmla="*/ 85503 w 585852"/>
                <a:gd name="connsiteY28" fmla="*/ 1448697 h 1535236"/>
                <a:gd name="connsiteX29" fmla="*/ 81021 w 585852"/>
                <a:gd name="connsiteY29" fmla="*/ 1447964 h 1535236"/>
                <a:gd name="connsiteX30" fmla="*/ 89985 w 585852"/>
                <a:gd name="connsiteY30" fmla="*/ 1424152 h 1535236"/>
                <a:gd name="connsiteX31" fmla="*/ 212639 w 585852"/>
                <a:gd name="connsiteY31" fmla="*/ 1419687 h 1535236"/>
                <a:gd name="connsiteX32" fmla="*/ 216721 w 585852"/>
                <a:gd name="connsiteY32" fmla="*/ 1420147 h 1535236"/>
                <a:gd name="connsiteX33" fmla="*/ 210987 w 585852"/>
                <a:gd name="connsiteY33" fmla="*/ 1419870 h 1535236"/>
                <a:gd name="connsiteX34" fmla="*/ 219439 w 585852"/>
                <a:gd name="connsiteY34" fmla="*/ 1418935 h 1535236"/>
                <a:gd name="connsiteX35" fmla="*/ 219219 w 585852"/>
                <a:gd name="connsiteY35" fmla="*/ 1419063 h 1535236"/>
                <a:gd name="connsiteX36" fmla="*/ 218975 w 585852"/>
                <a:gd name="connsiteY36" fmla="*/ 1418987 h 1535236"/>
                <a:gd name="connsiteX37" fmla="*/ 81044 w 585852"/>
                <a:gd name="connsiteY37" fmla="*/ 1410869 h 1535236"/>
                <a:gd name="connsiteX38" fmla="*/ 84683 w 585852"/>
                <a:gd name="connsiteY38" fmla="*/ 1411927 h 1535236"/>
                <a:gd name="connsiteX39" fmla="*/ 73768 w 585852"/>
                <a:gd name="connsiteY39" fmla="*/ 1440149 h 1535236"/>
                <a:gd name="connsiteX40" fmla="*/ 69039 w 585852"/>
                <a:gd name="connsiteY40" fmla="*/ 1438385 h 1535236"/>
                <a:gd name="connsiteX41" fmla="*/ 81044 w 585852"/>
                <a:gd name="connsiteY41" fmla="*/ 1410869 h 1535236"/>
                <a:gd name="connsiteX42" fmla="*/ 221141 w 585852"/>
                <a:gd name="connsiteY42" fmla="*/ 1409986 h 1535236"/>
                <a:gd name="connsiteX43" fmla="*/ 223523 w 585852"/>
                <a:gd name="connsiteY43" fmla="*/ 1409986 h 1535236"/>
                <a:gd name="connsiteX44" fmla="*/ 223126 w 585852"/>
                <a:gd name="connsiteY44" fmla="*/ 1411309 h 1535236"/>
                <a:gd name="connsiteX45" fmla="*/ 221141 w 585852"/>
                <a:gd name="connsiteY45" fmla="*/ 1410780 h 1535236"/>
                <a:gd name="connsiteX46" fmla="*/ 221141 w 585852"/>
                <a:gd name="connsiteY46" fmla="*/ 1409986 h 1535236"/>
                <a:gd name="connsiteX47" fmla="*/ 211219 w 585852"/>
                <a:gd name="connsiteY47" fmla="*/ 1408976 h 1535236"/>
                <a:gd name="connsiteX48" fmla="*/ 212410 w 585852"/>
                <a:gd name="connsiteY48" fmla="*/ 1410131 h 1535236"/>
                <a:gd name="connsiteX49" fmla="*/ 211616 w 585852"/>
                <a:gd name="connsiteY49" fmla="*/ 1410708 h 1535236"/>
                <a:gd name="connsiteX50" fmla="*/ 210426 w 585852"/>
                <a:gd name="connsiteY50" fmla="*/ 1409554 h 1535236"/>
                <a:gd name="connsiteX51" fmla="*/ 211219 w 585852"/>
                <a:gd name="connsiteY51" fmla="*/ 1408976 h 1535236"/>
                <a:gd name="connsiteX52" fmla="*/ 226842 w 585852"/>
                <a:gd name="connsiteY52" fmla="*/ 1407446 h 1535236"/>
                <a:gd name="connsiteX53" fmla="*/ 227419 w 585852"/>
                <a:gd name="connsiteY53" fmla="*/ 1408399 h 1535236"/>
                <a:gd name="connsiteX54" fmla="*/ 226265 w 585852"/>
                <a:gd name="connsiteY54" fmla="*/ 1409351 h 1535236"/>
                <a:gd name="connsiteX55" fmla="*/ 225688 w 585852"/>
                <a:gd name="connsiteY55" fmla="*/ 1408399 h 1535236"/>
                <a:gd name="connsiteX56" fmla="*/ 226842 w 585852"/>
                <a:gd name="connsiteY56" fmla="*/ 1407446 h 1535236"/>
                <a:gd name="connsiteX57" fmla="*/ 205153 w 585852"/>
                <a:gd name="connsiteY57" fmla="*/ 1404317 h 1535236"/>
                <a:gd name="connsiteX58" fmla="*/ 205607 w 585852"/>
                <a:gd name="connsiteY58" fmla="*/ 1407038 h 1535236"/>
                <a:gd name="connsiteX59" fmla="*/ 203792 w 585852"/>
                <a:gd name="connsiteY59" fmla="*/ 1407038 h 1535236"/>
                <a:gd name="connsiteX60" fmla="*/ 202885 w 585852"/>
                <a:gd name="connsiteY60" fmla="*/ 1404657 h 1535236"/>
                <a:gd name="connsiteX61" fmla="*/ 205153 w 585852"/>
                <a:gd name="connsiteY61" fmla="*/ 1404317 h 1535236"/>
                <a:gd name="connsiteX62" fmla="*/ 215188 w 585852"/>
                <a:gd name="connsiteY62" fmla="*/ 1403901 h 1535236"/>
                <a:gd name="connsiteX63" fmla="*/ 219157 w 585852"/>
                <a:gd name="connsiteY63" fmla="*/ 1404165 h 1535236"/>
                <a:gd name="connsiteX64" fmla="*/ 218760 w 585852"/>
                <a:gd name="connsiteY64" fmla="*/ 1404959 h 1535236"/>
                <a:gd name="connsiteX65" fmla="*/ 215188 w 585852"/>
                <a:gd name="connsiteY65" fmla="*/ 1404430 h 1535236"/>
                <a:gd name="connsiteX66" fmla="*/ 215188 w 585852"/>
                <a:gd name="connsiteY66" fmla="*/ 1403901 h 1535236"/>
                <a:gd name="connsiteX67" fmla="*/ 209235 w 585852"/>
                <a:gd name="connsiteY67" fmla="*/ 1399509 h 1535236"/>
                <a:gd name="connsiteX68" fmla="*/ 209870 w 585852"/>
                <a:gd name="connsiteY68" fmla="*/ 1400462 h 1535236"/>
                <a:gd name="connsiteX69" fmla="*/ 208917 w 585852"/>
                <a:gd name="connsiteY69" fmla="*/ 1401414 h 1535236"/>
                <a:gd name="connsiteX70" fmla="*/ 207965 w 585852"/>
                <a:gd name="connsiteY70" fmla="*/ 1400462 h 1535236"/>
                <a:gd name="connsiteX71" fmla="*/ 209235 w 585852"/>
                <a:gd name="connsiteY71" fmla="*/ 1399509 h 1535236"/>
                <a:gd name="connsiteX72" fmla="*/ 79009 w 585852"/>
                <a:gd name="connsiteY72" fmla="*/ 1395169 h 1535236"/>
                <a:gd name="connsiteX73" fmla="*/ 81160 w 585852"/>
                <a:gd name="connsiteY73" fmla="*/ 1396933 h 1535236"/>
                <a:gd name="connsiteX74" fmla="*/ 65746 w 585852"/>
                <a:gd name="connsiteY74" fmla="*/ 1425861 h 1535236"/>
                <a:gd name="connsiteX75" fmla="*/ 61086 w 585852"/>
                <a:gd name="connsiteY75" fmla="*/ 1423744 h 1535236"/>
                <a:gd name="connsiteX76" fmla="*/ 79009 w 585852"/>
                <a:gd name="connsiteY76" fmla="*/ 1395169 h 1535236"/>
                <a:gd name="connsiteX77" fmla="*/ 191092 w 585852"/>
                <a:gd name="connsiteY77" fmla="*/ 1394792 h 1535236"/>
                <a:gd name="connsiteX78" fmla="*/ 192453 w 585852"/>
                <a:gd name="connsiteY78" fmla="*/ 1395472 h 1535236"/>
                <a:gd name="connsiteX79" fmla="*/ 192453 w 585852"/>
                <a:gd name="connsiteY79" fmla="*/ 1397853 h 1535236"/>
                <a:gd name="connsiteX80" fmla="*/ 191092 w 585852"/>
                <a:gd name="connsiteY80" fmla="*/ 1398194 h 1535236"/>
                <a:gd name="connsiteX81" fmla="*/ 191092 w 585852"/>
                <a:gd name="connsiteY81" fmla="*/ 1394792 h 1535236"/>
                <a:gd name="connsiteX82" fmla="*/ 219025 w 585852"/>
                <a:gd name="connsiteY82" fmla="*/ 1394746 h 1535236"/>
                <a:gd name="connsiteX83" fmla="*/ 220083 w 585852"/>
                <a:gd name="connsiteY83" fmla="*/ 1394746 h 1535236"/>
                <a:gd name="connsiteX84" fmla="*/ 220083 w 585852"/>
                <a:gd name="connsiteY84" fmla="*/ 1397604 h 1535236"/>
                <a:gd name="connsiteX85" fmla="*/ 219025 w 585852"/>
                <a:gd name="connsiteY85" fmla="*/ 1397604 h 1535236"/>
                <a:gd name="connsiteX86" fmla="*/ 219025 w 585852"/>
                <a:gd name="connsiteY86" fmla="*/ 1394746 h 1535236"/>
                <a:gd name="connsiteX87" fmla="*/ 184364 w 585852"/>
                <a:gd name="connsiteY87" fmla="*/ 1393582 h 1535236"/>
                <a:gd name="connsiteX88" fmla="*/ 183306 w 585852"/>
                <a:gd name="connsiteY88" fmla="*/ 1394994 h 1535236"/>
                <a:gd name="connsiteX89" fmla="*/ 182953 w 585852"/>
                <a:gd name="connsiteY89" fmla="*/ 1394994 h 1535236"/>
                <a:gd name="connsiteX90" fmla="*/ 184364 w 585852"/>
                <a:gd name="connsiteY90" fmla="*/ 1393582 h 1535236"/>
                <a:gd name="connsiteX91" fmla="*/ 223522 w 585852"/>
                <a:gd name="connsiteY91" fmla="*/ 1388952 h 1535236"/>
                <a:gd name="connsiteX92" fmla="*/ 225110 w 585852"/>
                <a:gd name="connsiteY92" fmla="*/ 1388952 h 1535236"/>
                <a:gd name="connsiteX93" fmla="*/ 225507 w 585852"/>
                <a:gd name="connsiteY93" fmla="*/ 1390540 h 1535236"/>
                <a:gd name="connsiteX94" fmla="*/ 223919 w 585852"/>
                <a:gd name="connsiteY94" fmla="*/ 1390936 h 1535236"/>
                <a:gd name="connsiteX95" fmla="*/ 223522 w 585852"/>
                <a:gd name="connsiteY95" fmla="*/ 1388952 h 1535236"/>
                <a:gd name="connsiteX96" fmla="*/ 2520 w 585852"/>
                <a:gd name="connsiteY96" fmla="*/ 1387617 h 1535236"/>
                <a:gd name="connsiteX97" fmla="*/ 18820 w 585852"/>
                <a:gd name="connsiteY97" fmla="*/ 1433799 h 1535236"/>
                <a:gd name="connsiteX98" fmla="*/ 32285 w 585852"/>
                <a:gd name="connsiteY98" fmla="*/ 1453282 h 1535236"/>
                <a:gd name="connsiteX99" fmla="*/ 37246 w 585852"/>
                <a:gd name="connsiteY99" fmla="*/ 1459416 h 1535236"/>
                <a:gd name="connsiteX100" fmla="*/ 32994 w 585852"/>
                <a:gd name="connsiteY100" fmla="*/ 1462663 h 1535236"/>
                <a:gd name="connsiteX101" fmla="*/ 13859 w 585852"/>
                <a:gd name="connsiteY101" fmla="*/ 1435964 h 1535236"/>
                <a:gd name="connsiteX102" fmla="*/ 39 w 585852"/>
                <a:gd name="connsiteY102" fmla="*/ 1388339 h 1535236"/>
                <a:gd name="connsiteX103" fmla="*/ 2520 w 585852"/>
                <a:gd name="connsiteY103" fmla="*/ 1387617 h 1535236"/>
                <a:gd name="connsiteX104" fmla="*/ 182645 w 585852"/>
                <a:gd name="connsiteY104" fmla="*/ 1384939 h 1535236"/>
                <a:gd name="connsiteX105" fmla="*/ 185820 w 585852"/>
                <a:gd name="connsiteY105" fmla="*/ 1385644 h 1535236"/>
                <a:gd name="connsiteX106" fmla="*/ 185026 w 585852"/>
                <a:gd name="connsiteY106" fmla="*/ 1387056 h 1535236"/>
                <a:gd name="connsiteX107" fmla="*/ 181851 w 585852"/>
                <a:gd name="connsiteY107" fmla="*/ 1385997 h 1535236"/>
                <a:gd name="connsiteX108" fmla="*/ 182645 w 585852"/>
                <a:gd name="connsiteY108" fmla="*/ 1384939 h 1535236"/>
                <a:gd name="connsiteX109" fmla="*/ 415736 w 585852"/>
                <a:gd name="connsiteY109" fmla="*/ 1377401 h 1535236"/>
                <a:gd name="connsiteX110" fmla="*/ 418572 w 585852"/>
                <a:gd name="connsiteY110" fmla="*/ 1382262 h 1535236"/>
                <a:gd name="connsiteX111" fmla="*/ 405249 w 585852"/>
                <a:gd name="connsiteY111" fmla="*/ 1411786 h 1535236"/>
                <a:gd name="connsiteX112" fmla="*/ 382564 w 585852"/>
                <a:gd name="connsiteY112" fmla="*/ 1445271 h 1535236"/>
                <a:gd name="connsiteX113" fmla="*/ 336834 w 585852"/>
                <a:gd name="connsiteY113" fmla="*/ 1491718 h 1535236"/>
                <a:gd name="connsiteX114" fmla="*/ 275261 w 585852"/>
                <a:gd name="connsiteY114" fmla="*/ 1514401 h 1535236"/>
                <a:gd name="connsiteX115" fmla="*/ 203965 w 585852"/>
                <a:gd name="connsiteY115" fmla="*/ 1501439 h 1535236"/>
                <a:gd name="connsiteX116" fmla="*/ 205406 w 585852"/>
                <a:gd name="connsiteY116" fmla="*/ 1498919 h 1535236"/>
                <a:gd name="connsiteX117" fmla="*/ 275261 w 585852"/>
                <a:gd name="connsiteY117" fmla="*/ 1508280 h 1535236"/>
                <a:gd name="connsiteX118" fmla="*/ 320982 w 585852"/>
                <a:gd name="connsiteY118" fmla="*/ 1490310 h 1535236"/>
                <a:gd name="connsiteX119" fmla="*/ 279206 w 585852"/>
                <a:gd name="connsiteY119" fmla="*/ 1502216 h 1535236"/>
                <a:gd name="connsiteX120" fmla="*/ 227274 w 585852"/>
                <a:gd name="connsiteY120" fmla="*/ 1496484 h 1535236"/>
                <a:gd name="connsiteX121" fmla="*/ 227274 w 585852"/>
                <a:gd name="connsiteY121" fmla="*/ 1493259 h 1535236"/>
                <a:gd name="connsiteX122" fmla="*/ 274879 w 585852"/>
                <a:gd name="connsiteY122" fmla="*/ 1497200 h 1535236"/>
                <a:gd name="connsiteX123" fmla="*/ 324647 w 585852"/>
                <a:gd name="connsiteY123" fmla="*/ 1482870 h 1535236"/>
                <a:gd name="connsiteX124" fmla="*/ 388120 w 585852"/>
                <a:gd name="connsiteY124" fmla="*/ 1414440 h 1535236"/>
                <a:gd name="connsiteX125" fmla="*/ 392448 w 585852"/>
                <a:gd name="connsiteY125" fmla="*/ 1416948 h 1535236"/>
                <a:gd name="connsiteX126" fmla="*/ 361748 w 585852"/>
                <a:gd name="connsiteY126" fmla="*/ 1457343 h 1535236"/>
                <a:gd name="connsiteX127" fmla="*/ 323743 w 585852"/>
                <a:gd name="connsiteY127" fmla="*/ 1489225 h 1535236"/>
                <a:gd name="connsiteX128" fmla="*/ 337554 w 585852"/>
                <a:gd name="connsiteY128" fmla="*/ 1483797 h 1535236"/>
                <a:gd name="connsiteX129" fmla="*/ 382564 w 585852"/>
                <a:gd name="connsiteY129" fmla="*/ 1434830 h 1535236"/>
                <a:gd name="connsiteX130" fmla="*/ 400568 w 585852"/>
                <a:gd name="connsiteY130" fmla="*/ 1404945 h 1535236"/>
                <a:gd name="connsiteX131" fmla="*/ 411010 w 585852"/>
                <a:gd name="connsiteY131" fmla="*/ 1380102 h 1535236"/>
                <a:gd name="connsiteX132" fmla="*/ 415736 w 585852"/>
                <a:gd name="connsiteY132" fmla="*/ 1377401 h 1535236"/>
                <a:gd name="connsiteX133" fmla="*/ 71099 w 585852"/>
                <a:gd name="connsiteY133" fmla="*/ 1376509 h 1535236"/>
                <a:gd name="connsiteX134" fmla="*/ 73586 w 585852"/>
                <a:gd name="connsiteY134" fmla="*/ 1377233 h 1535236"/>
                <a:gd name="connsiteX135" fmla="*/ 56883 w 585852"/>
                <a:gd name="connsiteY135" fmla="*/ 1412716 h 1535236"/>
                <a:gd name="connsiteX136" fmla="*/ 51551 w 585852"/>
                <a:gd name="connsiteY136" fmla="*/ 1411267 h 1535236"/>
                <a:gd name="connsiteX137" fmla="*/ 71099 w 585852"/>
                <a:gd name="connsiteY137" fmla="*/ 1376509 h 1535236"/>
                <a:gd name="connsiteX138" fmla="*/ 181127 w 585852"/>
                <a:gd name="connsiteY138" fmla="*/ 1373871 h 1535236"/>
                <a:gd name="connsiteX139" fmla="*/ 181874 w 585852"/>
                <a:gd name="connsiteY139" fmla="*/ 1374268 h 1535236"/>
                <a:gd name="connsiteX140" fmla="*/ 178138 w 585852"/>
                <a:gd name="connsiteY140" fmla="*/ 1378634 h 1535236"/>
                <a:gd name="connsiteX141" fmla="*/ 177018 w 585852"/>
                <a:gd name="connsiteY141" fmla="*/ 1377443 h 1535236"/>
                <a:gd name="connsiteX142" fmla="*/ 181127 w 585852"/>
                <a:gd name="connsiteY142" fmla="*/ 1373871 h 1535236"/>
                <a:gd name="connsiteX143" fmla="*/ 212768 w 585852"/>
                <a:gd name="connsiteY143" fmla="*/ 1369350 h 1535236"/>
                <a:gd name="connsiteX144" fmla="*/ 199505 w 585852"/>
                <a:gd name="connsiteY144" fmla="*/ 1372590 h 1535236"/>
                <a:gd name="connsiteX145" fmla="*/ 201298 w 585852"/>
                <a:gd name="connsiteY145" fmla="*/ 1388793 h 1535236"/>
                <a:gd name="connsiteX146" fmla="*/ 216353 w 585852"/>
                <a:gd name="connsiteY146" fmla="*/ 1385192 h 1535236"/>
                <a:gd name="connsiteX147" fmla="*/ 212768 w 585852"/>
                <a:gd name="connsiteY147" fmla="*/ 1369710 h 1535236"/>
                <a:gd name="connsiteX148" fmla="*/ 213485 w 585852"/>
                <a:gd name="connsiteY148" fmla="*/ 1367190 h 1535236"/>
                <a:gd name="connsiteX149" fmla="*/ 214919 w 585852"/>
                <a:gd name="connsiteY149" fmla="*/ 1367190 h 1535236"/>
                <a:gd name="connsiteX150" fmla="*/ 218145 w 585852"/>
                <a:gd name="connsiteY150" fmla="*/ 1389513 h 1535236"/>
                <a:gd name="connsiteX151" fmla="*/ 198071 w 585852"/>
                <a:gd name="connsiteY151" fmla="*/ 1391673 h 1535236"/>
                <a:gd name="connsiteX152" fmla="*/ 196638 w 585852"/>
                <a:gd name="connsiteY152" fmla="*/ 1370070 h 1535236"/>
                <a:gd name="connsiteX153" fmla="*/ 213485 w 585852"/>
                <a:gd name="connsiteY153" fmla="*/ 1367190 h 1535236"/>
                <a:gd name="connsiteX154" fmla="*/ 186169 w 585852"/>
                <a:gd name="connsiteY154" fmla="*/ 1365889 h 1535236"/>
                <a:gd name="connsiteX155" fmla="*/ 190652 w 585852"/>
                <a:gd name="connsiteY155" fmla="*/ 1366947 h 1535236"/>
                <a:gd name="connsiteX156" fmla="*/ 189905 w 585852"/>
                <a:gd name="connsiteY156" fmla="*/ 1368358 h 1535236"/>
                <a:gd name="connsiteX157" fmla="*/ 186169 w 585852"/>
                <a:gd name="connsiteY157" fmla="*/ 1366594 h 1535236"/>
                <a:gd name="connsiteX158" fmla="*/ 186169 w 585852"/>
                <a:gd name="connsiteY158" fmla="*/ 1365889 h 1535236"/>
                <a:gd name="connsiteX159" fmla="*/ 65159 w 585852"/>
                <a:gd name="connsiteY159" fmla="*/ 1362928 h 1535236"/>
                <a:gd name="connsiteX160" fmla="*/ 68441 w 585852"/>
                <a:gd name="connsiteY160" fmla="*/ 1363645 h 1535236"/>
                <a:gd name="connsiteX161" fmla="*/ 49112 w 585852"/>
                <a:gd name="connsiteY161" fmla="*/ 1398460 h 1535236"/>
                <a:gd name="connsiteX162" fmla="*/ 44371 w 585852"/>
                <a:gd name="connsiteY162" fmla="*/ 1395589 h 1535236"/>
                <a:gd name="connsiteX163" fmla="*/ 65159 w 585852"/>
                <a:gd name="connsiteY163" fmla="*/ 1362928 h 1535236"/>
                <a:gd name="connsiteX164" fmla="*/ 215463 w 585852"/>
                <a:gd name="connsiteY164" fmla="*/ 1362758 h 1535236"/>
                <a:gd name="connsiteX165" fmla="*/ 217295 w 585852"/>
                <a:gd name="connsiteY165" fmla="*/ 1364346 h 1535236"/>
                <a:gd name="connsiteX166" fmla="*/ 216562 w 585852"/>
                <a:gd name="connsiteY166" fmla="*/ 1365933 h 1535236"/>
                <a:gd name="connsiteX167" fmla="*/ 214730 w 585852"/>
                <a:gd name="connsiteY167" fmla="*/ 1363949 h 1535236"/>
                <a:gd name="connsiteX168" fmla="*/ 215463 w 585852"/>
                <a:gd name="connsiteY168" fmla="*/ 1362758 h 1535236"/>
                <a:gd name="connsiteX169" fmla="*/ 199313 w 585852"/>
                <a:gd name="connsiteY169" fmla="*/ 1356646 h 1535236"/>
                <a:gd name="connsiteX170" fmla="*/ 200503 w 585852"/>
                <a:gd name="connsiteY170" fmla="*/ 1357281 h 1535236"/>
                <a:gd name="connsiteX171" fmla="*/ 199710 w 585852"/>
                <a:gd name="connsiteY171" fmla="*/ 1359186 h 1535236"/>
                <a:gd name="connsiteX172" fmla="*/ 198122 w 585852"/>
                <a:gd name="connsiteY172" fmla="*/ 1359186 h 1535236"/>
                <a:gd name="connsiteX173" fmla="*/ 199313 w 585852"/>
                <a:gd name="connsiteY173" fmla="*/ 1356646 h 1535236"/>
                <a:gd name="connsiteX174" fmla="*/ 189867 w 585852"/>
                <a:gd name="connsiteY174" fmla="*/ 1356588 h 1535236"/>
                <a:gd name="connsiteX175" fmla="*/ 192725 w 585852"/>
                <a:gd name="connsiteY175" fmla="*/ 1357743 h 1535236"/>
                <a:gd name="connsiteX176" fmla="*/ 191773 w 585852"/>
                <a:gd name="connsiteY176" fmla="*/ 1358609 h 1535236"/>
                <a:gd name="connsiteX177" fmla="*/ 189550 w 585852"/>
                <a:gd name="connsiteY177" fmla="*/ 1357454 h 1535236"/>
                <a:gd name="connsiteX178" fmla="*/ 189867 w 585852"/>
                <a:gd name="connsiteY178" fmla="*/ 1356588 h 1535236"/>
                <a:gd name="connsiteX179" fmla="*/ 213771 w 585852"/>
                <a:gd name="connsiteY179" fmla="*/ 1353517 h 1535236"/>
                <a:gd name="connsiteX180" fmla="*/ 214678 w 585852"/>
                <a:gd name="connsiteY180" fmla="*/ 1353857 h 1535236"/>
                <a:gd name="connsiteX181" fmla="*/ 213771 w 585852"/>
                <a:gd name="connsiteY181" fmla="*/ 1356238 h 1535236"/>
                <a:gd name="connsiteX182" fmla="*/ 212864 w 585852"/>
                <a:gd name="connsiteY182" fmla="*/ 1356238 h 1535236"/>
                <a:gd name="connsiteX183" fmla="*/ 213771 w 585852"/>
                <a:gd name="connsiteY183" fmla="*/ 1353517 h 1535236"/>
                <a:gd name="connsiteX184" fmla="*/ 208698 w 585852"/>
                <a:gd name="connsiteY184" fmla="*/ 1341390 h 1535236"/>
                <a:gd name="connsiteX185" fmla="*/ 229924 w 585852"/>
                <a:gd name="connsiteY185" fmla="*/ 1350778 h 1535236"/>
                <a:gd name="connsiteX186" fmla="*/ 229924 w 585852"/>
                <a:gd name="connsiteY186" fmla="*/ 1352946 h 1535236"/>
                <a:gd name="connsiteX187" fmla="*/ 230994 w 585852"/>
                <a:gd name="connsiteY187" fmla="*/ 1353307 h 1535236"/>
                <a:gd name="connsiteX188" fmla="*/ 230280 w 585852"/>
                <a:gd name="connsiteY188" fmla="*/ 1355836 h 1535236"/>
                <a:gd name="connsiteX189" fmla="*/ 224928 w 585852"/>
                <a:gd name="connsiteY189" fmla="*/ 1362340 h 1535236"/>
                <a:gd name="connsiteX190" fmla="*/ 230994 w 585852"/>
                <a:gd name="connsiteY190" fmla="*/ 1369204 h 1535236"/>
                <a:gd name="connsiteX191" fmla="*/ 231351 w 585852"/>
                <a:gd name="connsiteY191" fmla="*/ 1373179 h 1535236"/>
                <a:gd name="connsiteX192" fmla="*/ 227069 w 585852"/>
                <a:gd name="connsiteY192" fmla="*/ 1380766 h 1535236"/>
                <a:gd name="connsiteX193" fmla="*/ 234919 w 585852"/>
                <a:gd name="connsiteY193" fmla="*/ 1385101 h 1535236"/>
                <a:gd name="connsiteX194" fmla="*/ 235633 w 585852"/>
                <a:gd name="connsiteY194" fmla="*/ 1388714 h 1535236"/>
                <a:gd name="connsiteX195" fmla="*/ 234919 w 585852"/>
                <a:gd name="connsiteY195" fmla="*/ 1388714 h 1535236"/>
                <a:gd name="connsiteX196" fmla="*/ 230280 w 585852"/>
                <a:gd name="connsiteY196" fmla="*/ 1396663 h 1535236"/>
                <a:gd name="connsiteX197" fmla="*/ 238487 w 585852"/>
                <a:gd name="connsiteY197" fmla="*/ 1406056 h 1535236"/>
                <a:gd name="connsiteX198" fmla="*/ 239558 w 585852"/>
                <a:gd name="connsiteY198" fmla="*/ 1409308 h 1535236"/>
                <a:gd name="connsiteX199" fmla="*/ 231351 w 585852"/>
                <a:gd name="connsiteY199" fmla="*/ 1417618 h 1535236"/>
                <a:gd name="connsiteX200" fmla="*/ 219439 w 585852"/>
                <a:gd name="connsiteY200" fmla="*/ 1418935 h 1535236"/>
                <a:gd name="connsiteX201" fmla="*/ 229210 w 585852"/>
                <a:gd name="connsiteY201" fmla="*/ 1413282 h 1535236"/>
                <a:gd name="connsiteX202" fmla="*/ 231351 w 585852"/>
                <a:gd name="connsiteY202" fmla="*/ 1412921 h 1535236"/>
                <a:gd name="connsiteX203" fmla="*/ 234562 w 585852"/>
                <a:gd name="connsiteY203" fmla="*/ 1408947 h 1535236"/>
                <a:gd name="connsiteX204" fmla="*/ 225999 w 585852"/>
                <a:gd name="connsiteY204" fmla="*/ 1397385 h 1535236"/>
                <a:gd name="connsiteX205" fmla="*/ 231708 w 585852"/>
                <a:gd name="connsiteY205" fmla="*/ 1388714 h 1535236"/>
                <a:gd name="connsiteX206" fmla="*/ 223144 w 585852"/>
                <a:gd name="connsiteY206" fmla="*/ 1381127 h 1535236"/>
                <a:gd name="connsiteX207" fmla="*/ 225285 w 585852"/>
                <a:gd name="connsiteY207" fmla="*/ 1372456 h 1535236"/>
                <a:gd name="connsiteX208" fmla="*/ 227069 w 585852"/>
                <a:gd name="connsiteY208" fmla="*/ 1352946 h 1535236"/>
                <a:gd name="connsiteX209" fmla="*/ 199829 w 585852"/>
                <a:gd name="connsiteY209" fmla="*/ 1350777 h 1535236"/>
                <a:gd name="connsiteX210" fmla="*/ 191342 w 585852"/>
                <a:gd name="connsiteY210" fmla="*/ 1350101 h 1535236"/>
                <a:gd name="connsiteX211" fmla="*/ 170334 w 585852"/>
                <a:gd name="connsiteY211" fmla="*/ 1381127 h 1535236"/>
                <a:gd name="connsiteX212" fmla="*/ 170334 w 585852"/>
                <a:gd name="connsiteY212" fmla="*/ 1381488 h 1535236"/>
                <a:gd name="connsiteX213" fmla="*/ 169977 w 585852"/>
                <a:gd name="connsiteY213" fmla="*/ 1382211 h 1535236"/>
                <a:gd name="connsiteX214" fmla="*/ 169977 w 585852"/>
                <a:gd name="connsiteY214" fmla="*/ 1385101 h 1535236"/>
                <a:gd name="connsiteX215" fmla="*/ 175329 w 585852"/>
                <a:gd name="connsiteY215" fmla="*/ 1389437 h 1535236"/>
                <a:gd name="connsiteX216" fmla="*/ 179611 w 585852"/>
                <a:gd name="connsiteY216" fmla="*/ 1398469 h 1535236"/>
                <a:gd name="connsiteX217" fmla="*/ 184250 w 585852"/>
                <a:gd name="connsiteY217" fmla="*/ 1401359 h 1535236"/>
                <a:gd name="connsiteX218" fmla="*/ 185320 w 585852"/>
                <a:gd name="connsiteY218" fmla="*/ 1404611 h 1535236"/>
                <a:gd name="connsiteX219" fmla="*/ 195312 w 585852"/>
                <a:gd name="connsiteY219" fmla="*/ 1410030 h 1535236"/>
                <a:gd name="connsiteX220" fmla="*/ 200307 w 585852"/>
                <a:gd name="connsiteY220" fmla="*/ 1412559 h 1535236"/>
                <a:gd name="connsiteX221" fmla="*/ 202091 w 585852"/>
                <a:gd name="connsiteY221" fmla="*/ 1415089 h 1535236"/>
                <a:gd name="connsiteX222" fmla="*/ 209941 w 585852"/>
                <a:gd name="connsiteY222" fmla="*/ 1416172 h 1535236"/>
                <a:gd name="connsiteX223" fmla="*/ 218975 w 585852"/>
                <a:gd name="connsiteY223" fmla="*/ 1418987 h 1535236"/>
                <a:gd name="connsiteX224" fmla="*/ 212639 w 585852"/>
                <a:gd name="connsiteY224" fmla="*/ 1419687 h 1535236"/>
                <a:gd name="connsiteX225" fmla="*/ 207087 w 585852"/>
                <a:gd name="connsiteY225" fmla="*/ 1419063 h 1535236"/>
                <a:gd name="connsiteX226" fmla="*/ 201734 w 585852"/>
                <a:gd name="connsiteY226" fmla="*/ 1417618 h 1535236"/>
                <a:gd name="connsiteX227" fmla="*/ 192457 w 585852"/>
                <a:gd name="connsiteY227" fmla="*/ 1412559 h 1535236"/>
                <a:gd name="connsiteX228" fmla="*/ 189246 w 585852"/>
                <a:gd name="connsiteY228" fmla="*/ 1411837 h 1535236"/>
                <a:gd name="connsiteX229" fmla="*/ 184607 w 585852"/>
                <a:gd name="connsiteY229" fmla="*/ 1408585 h 1535236"/>
                <a:gd name="connsiteX230" fmla="*/ 180325 w 585852"/>
                <a:gd name="connsiteY230" fmla="*/ 1400637 h 1535236"/>
                <a:gd name="connsiteX231" fmla="*/ 176043 w 585852"/>
                <a:gd name="connsiteY231" fmla="*/ 1398469 h 1535236"/>
                <a:gd name="connsiteX232" fmla="*/ 173902 w 585852"/>
                <a:gd name="connsiteY232" fmla="*/ 1393411 h 1535236"/>
                <a:gd name="connsiteX233" fmla="*/ 169977 w 585852"/>
                <a:gd name="connsiteY233" fmla="*/ 1386546 h 1535236"/>
                <a:gd name="connsiteX234" fmla="*/ 172118 w 585852"/>
                <a:gd name="connsiteY234" fmla="*/ 1395940 h 1535236"/>
                <a:gd name="connsiteX235" fmla="*/ 194241 w 585852"/>
                <a:gd name="connsiteY235" fmla="*/ 1419063 h 1535236"/>
                <a:gd name="connsiteX236" fmla="*/ 210987 w 585852"/>
                <a:gd name="connsiteY236" fmla="*/ 1419870 h 1535236"/>
                <a:gd name="connsiteX237" fmla="*/ 188889 w 585852"/>
                <a:gd name="connsiteY237" fmla="*/ 1422314 h 1535236"/>
                <a:gd name="connsiteX238" fmla="*/ 165695 w 585852"/>
                <a:gd name="connsiteY238" fmla="*/ 1387269 h 1535236"/>
                <a:gd name="connsiteX239" fmla="*/ 187238 w 585852"/>
                <a:gd name="connsiteY239" fmla="*/ 1347482 h 1535236"/>
                <a:gd name="connsiteX240" fmla="*/ 208698 w 585852"/>
                <a:gd name="connsiteY240" fmla="*/ 1341390 h 1535236"/>
                <a:gd name="connsiteX241" fmla="*/ 6251 w 585852"/>
                <a:gd name="connsiteY241" fmla="*/ 1326928 h 1535236"/>
                <a:gd name="connsiteX242" fmla="*/ 10580 w 585852"/>
                <a:gd name="connsiteY242" fmla="*/ 1363963 h 1535236"/>
                <a:gd name="connsiteX243" fmla="*/ 26456 w 585852"/>
                <a:gd name="connsiteY243" fmla="*/ 1414301 h 1535236"/>
                <a:gd name="connsiteX244" fmla="*/ 79853 w 585852"/>
                <a:gd name="connsiteY244" fmla="*/ 1486214 h 1535236"/>
                <a:gd name="connsiteX245" fmla="*/ 76246 w 585852"/>
                <a:gd name="connsiteY245" fmla="*/ 1491967 h 1535236"/>
                <a:gd name="connsiteX246" fmla="*/ 22848 w 585852"/>
                <a:gd name="connsiteY246" fmla="*/ 1420773 h 1535236"/>
                <a:gd name="connsiteX247" fmla="*/ 7333 w 585852"/>
                <a:gd name="connsiteY247" fmla="*/ 1377266 h 1535236"/>
                <a:gd name="connsiteX248" fmla="*/ 4447 w 585852"/>
                <a:gd name="connsiteY248" fmla="*/ 1327647 h 1535236"/>
                <a:gd name="connsiteX249" fmla="*/ 6251 w 585852"/>
                <a:gd name="connsiteY249" fmla="*/ 1326928 h 1535236"/>
                <a:gd name="connsiteX250" fmla="*/ 60541 w 585852"/>
                <a:gd name="connsiteY250" fmla="*/ 1324526 h 1535236"/>
                <a:gd name="connsiteX251" fmla="*/ 60997 w 585852"/>
                <a:gd name="connsiteY251" fmla="*/ 1327613 h 1535236"/>
                <a:gd name="connsiteX252" fmla="*/ 41668 w 585852"/>
                <a:gd name="connsiteY252" fmla="*/ 1357599 h 1535236"/>
                <a:gd name="connsiteX253" fmla="*/ 37656 w 585852"/>
                <a:gd name="connsiteY253" fmla="*/ 1355130 h 1535236"/>
                <a:gd name="connsiteX254" fmla="*/ 57350 w 585852"/>
                <a:gd name="connsiteY254" fmla="*/ 1325144 h 1535236"/>
                <a:gd name="connsiteX255" fmla="*/ 60541 w 585852"/>
                <a:gd name="connsiteY255" fmla="*/ 1324526 h 1535236"/>
                <a:gd name="connsiteX256" fmla="*/ 54026 w 585852"/>
                <a:gd name="connsiteY256" fmla="*/ 1311760 h 1535236"/>
                <a:gd name="connsiteX257" fmla="*/ 56957 w 585852"/>
                <a:gd name="connsiteY257" fmla="*/ 1313546 h 1535236"/>
                <a:gd name="connsiteX258" fmla="*/ 39006 w 585852"/>
                <a:gd name="connsiteY258" fmla="*/ 1336406 h 1535236"/>
                <a:gd name="connsiteX259" fmla="*/ 35709 w 585852"/>
                <a:gd name="connsiteY259" fmla="*/ 1333906 h 1535236"/>
                <a:gd name="connsiteX260" fmla="*/ 54026 w 585852"/>
                <a:gd name="connsiteY260" fmla="*/ 1311760 h 1535236"/>
                <a:gd name="connsiteX261" fmla="*/ 81044 w 585852"/>
                <a:gd name="connsiteY261" fmla="*/ 1160685 h 1535236"/>
                <a:gd name="connsiteX262" fmla="*/ 82411 w 585852"/>
                <a:gd name="connsiteY262" fmla="*/ 1163463 h 1535236"/>
                <a:gd name="connsiteX263" fmla="*/ 76767 w 585852"/>
                <a:gd name="connsiteY263" fmla="*/ 1182103 h 1535236"/>
                <a:gd name="connsiteX264" fmla="*/ 71122 w 585852"/>
                <a:gd name="connsiteY264" fmla="*/ 1201460 h 1535236"/>
                <a:gd name="connsiteX265" fmla="*/ 68653 w 585852"/>
                <a:gd name="connsiteY265" fmla="*/ 1201460 h 1535236"/>
                <a:gd name="connsiteX266" fmla="*/ 72181 w 585852"/>
                <a:gd name="connsiteY266" fmla="*/ 1180669 h 1535236"/>
                <a:gd name="connsiteX267" fmla="*/ 77825 w 585852"/>
                <a:gd name="connsiteY267" fmla="*/ 1161670 h 1535236"/>
                <a:gd name="connsiteX268" fmla="*/ 81044 w 585852"/>
                <a:gd name="connsiteY268" fmla="*/ 1160685 h 1535236"/>
                <a:gd name="connsiteX269" fmla="*/ 93139 w 585852"/>
                <a:gd name="connsiteY269" fmla="*/ 1130989 h 1535236"/>
                <a:gd name="connsiteX270" fmla="*/ 94642 w 585852"/>
                <a:gd name="connsiteY270" fmla="*/ 1134786 h 1535236"/>
                <a:gd name="connsiteX271" fmla="*/ 84491 w 585852"/>
                <a:gd name="connsiteY271" fmla="*/ 1156127 h 1535236"/>
                <a:gd name="connsiteX272" fmla="*/ 82235 w 585852"/>
                <a:gd name="connsiteY272" fmla="*/ 1155404 h 1535236"/>
                <a:gd name="connsiteX273" fmla="*/ 89379 w 585852"/>
                <a:gd name="connsiteY273" fmla="*/ 1132616 h 1535236"/>
                <a:gd name="connsiteX274" fmla="*/ 93139 w 585852"/>
                <a:gd name="connsiteY274" fmla="*/ 1130989 h 1535236"/>
                <a:gd name="connsiteX275" fmla="*/ 103269 w 585852"/>
                <a:gd name="connsiteY275" fmla="*/ 1107107 h 1535236"/>
                <a:gd name="connsiteX276" fmla="*/ 104027 w 585852"/>
                <a:gd name="connsiteY276" fmla="*/ 1110425 h 1535236"/>
                <a:gd name="connsiteX277" fmla="*/ 99986 w 585852"/>
                <a:gd name="connsiteY277" fmla="*/ 1117759 h 1535236"/>
                <a:gd name="connsiteX278" fmla="*/ 97292 w 585852"/>
                <a:gd name="connsiteY278" fmla="*/ 1122300 h 1535236"/>
                <a:gd name="connsiteX279" fmla="*/ 96282 w 585852"/>
                <a:gd name="connsiteY279" fmla="*/ 1121601 h 1535236"/>
                <a:gd name="connsiteX280" fmla="*/ 96619 w 585852"/>
                <a:gd name="connsiteY280" fmla="*/ 1115664 h 1535236"/>
                <a:gd name="connsiteX281" fmla="*/ 99986 w 585852"/>
                <a:gd name="connsiteY281" fmla="*/ 1107980 h 1535236"/>
                <a:gd name="connsiteX282" fmla="*/ 103269 w 585852"/>
                <a:gd name="connsiteY282" fmla="*/ 1107107 h 1535236"/>
                <a:gd name="connsiteX283" fmla="*/ 110387 w 585852"/>
                <a:gd name="connsiteY283" fmla="*/ 1092333 h 1535236"/>
                <a:gd name="connsiteX284" fmla="*/ 112979 w 585852"/>
                <a:gd name="connsiteY284" fmla="*/ 1095917 h 1535236"/>
                <a:gd name="connsiteX285" fmla="*/ 110757 w 585852"/>
                <a:gd name="connsiteY285" fmla="*/ 1097710 h 1535236"/>
                <a:gd name="connsiteX286" fmla="*/ 108535 w 585852"/>
                <a:gd name="connsiteY286" fmla="*/ 1100219 h 1535236"/>
                <a:gd name="connsiteX287" fmla="*/ 105571 w 585852"/>
                <a:gd name="connsiteY287" fmla="*/ 1100936 h 1535236"/>
                <a:gd name="connsiteX288" fmla="*/ 105201 w 585852"/>
                <a:gd name="connsiteY288" fmla="*/ 1098427 h 1535236"/>
                <a:gd name="connsiteX289" fmla="*/ 107794 w 585852"/>
                <a:gd name="connsiteY289" fmla="*/ 1095201 h 1535236"/>
                <a:gd name="connsiteX290" fmla="*/ 110387 w 585852"/>
                <a:gd name="connsiteY290" fmla="*/ 1092333 h 1535236"/>
                <a:gd name="connsiteX291" fmla="*/ 497185 w 585852"/>
                <a:gd name="connsiteY291" fmla="*/ 1005387 h 1535236"/>
                <a:gd name="connsiteX292" fmla="*/ 504789 w 585852"/>
                <a:gd name="connsiteY292" fmla="*/ 1064084 h 1535236"/>
                <a:gd name="connsiteX293" fmla="*/ 494289 w 585852"/>
                <a:gd name="connsiteY293" fmla="*/ 1112338 h 1535236"/>
                <a:gd name="connsiteX294" fmla="*/ 488496 w 585852"/>
                <a:gd name="connsiteY294" fmla="*/ 1110537 h 1535236"/>
                <a:gd name="connsiteX295" fmla="*/ 498996 w 585852"/>
                <a:gd name="connsiteY295" fmla="*/ 1059042 h 1535236"/>
                <a:gd name="connsiteX296" fmla="*/ 493565 w 585852"/>
                <a:gd name="connsiteY296" fmla="*/ 1005747 h 1535236"/>
                <a:gd name="connsiteX297" fmla="*/ 497185 w 585852"/>
                <a:gd name="connsiteY297" fmla="*/ 1005387 h 1535236"/>
                <a:gd name="connsiteX298" fmla="*/ 492420 w 585852"/>
                <a:gd name="connsiteY298" fmla="*/ 967791 h 1535236"/>
                <a:gd name="connsiteX299" fmla="*/ 519530 w 585852"/>
                <a:gd name="connsiteY299" fmla="*/ 1030480 h 1535236"/>
                <a:gd name="connsiteX300" fmla="*/ 512570 w 585852"/>
                <a:gd name="connsiteY300" fmla="*/ 1113587 h 1535236"/>
                <a:gd name="connsiteX301" fmla="*/ 505975 w 585852"/>
                <a:gd name="connsiteY301" fmla="*/ 1113587 h 1535236"/>
                <a:gd name="connsiteX302" fmla="*/ 513302 w 585852"/>
                <a:gd name="connsiteY302" fmla="*/ 1036211 h 1535236"/>
                <a:gd name="connsiteX303" fmla="*/ 490955 w 585852"/>
                <a:gd name="connsiteY303" fmla="*/ 969223 h 1535236"/>
                <a:gd name="connsiteX304" fmla="*/ 492420 w 585852"/>
                <a:gd name="connsiteY304" fmla="*/ 967791 h 1535236"/>
                <a:gd name="connsiteX305" fmla="*/ 301277 w 585852"/>
                <a:gd name="connsiteY305" fmla="*/ 878372 h 1535236"/>
                <a:gd name="connsiteX306" fmla="*/ 222390 w 585852"/>
                <a:gd name="connsiteY306" fmla="*/ 911145 h 1535236"/>
                <a:gd name="connsiteX307" fmla="*/ 156831 w 585852"/>
                <a:gd name="connsiteY307" fmla="*/ 984974 h 1535236"/>
                <a:gd name="connsiteX308" fmla="*/ 58493 w 585852"/>
                <a:gd name="connsiteY308" fmla="*/ 1201417 h 1535236"/>
                <a:gd name="connsiteX309" fmla="*/ 31949 w 585852"/>
                <a:gd name="connsiteY309" fmla="*/ 1350110 h 1535236"/>
                <a:gd name="connsiteX310" fmla="*/ 37722 w 585852"/>
                <a:gd name="connsiteY310" fmla="*/ 1377158 h 1535236"/>
                <a:gd name="connsiteX311" fmla="*/ 61578 w 585852"/>
                <a:gd name="connsiteY311" fmla="*/ 1342297 h 1535236"/>
                <a:gd name="connsiteX312" fmla="*/ 64889 w 585852"/>
                <a:gd name="connsiteY312" fmla="*/ 1344098 h 1535236"/>
                <a:gd name="connsiteX313" fmla="*/ 42083 w 585852"/>
                <a:gd name="connsiteY313" fmla="*/ 1380118 h 1535236"/>
                <a:gd name="connsiteX314" fmla="*/ 38634 w 585852"/>
                <a:gd name="connsiteY314" fmla="*/ 1380703 h 1535236"/>
                <a:gd name="connsiteX315" fmla="*/ 37969 w 585852"/>
                <a:gd name="connsiteY315" fmla="*/ 1378315 h 1535236"/>
                <a:gd name="connsiteX316" fmla="*/ 42643 w 585852"/>
                <a:gd name="connsiteY316" fmla="*/ 1400214 h 1535236"/>
                <a:gd name="connsiteX317" fmla="*/ 101358 w 585852"/>
                <a:gd name="connsiteY317" fmla="*/ 1472963 h 1535236"/>
                <a:gd name="connsiteX318" fmla="*/ 152869 w 585852"/>
                <a:gd name="connsiteY318" fmla="*/ 1497812 h 1535236"/>
                <a:gd name="connsiteX319" fmla="*/ 159353 w 585852"/>
                <a:gd name="connsiteY319" fmla="*/ 1500333 h 1535236"/>
                <a:gd name="connsiteX320" fmla="*/ 174842 w 585852"/>
                <a:gd name="connsiteY320" fmla="*/ 1507176 h 1535236"/>
                <a:gd name="connsiteX321" fmla="*/ 198256 w 585852"/>
                <a:gd name="connsiteY321" fmla="*/ 1516539 h 1535236"/>
                <a:gd name="connsiteX322" fmla="*/ 204379 w 585852"/>
                <a:gd name="connsiteY322" fmla="*/ 1518340 h 1535236"/>
                <a:gd name="connsiteX323" fmla="*/ 330814 w 585852"/>
                <a:gd name="connsiteY323" fmla="*/ 1506095 h 1535236"/>
                <a:gd name="connsiteX324" fmla="*/ 443201 w 585852"/>
                <a:gd name="connsiteY324" fmla="*/ 1341872 h 1535236"/>
                <a:gd name="connsiteX325" fmla="*/ 485346 w 585852"/>
                <a:gd name="connsiteY325" fmla="*/ 1217984 h 1535236"/>
                <a:gd name="connsiteX326" fmla="*/ 519566 w 585852"/>
                <a:gd name="connsiteY326" fmla="*/ 1099498 h 1535236"/>
                <a:gd name="connsiteX327" fmla="*/ 520287 w 585852"/>
                <a:gd name="connsiteY327" fmla="*/ 1004781 h 1535236"/>
                <a:gd name="connsiteX328" fmla="*/ 467696 w 585852"/>
                <a:gd name="connsiteY328" fmla="*/ 922669 h 1535236"/>
                <a:gd name="connsiteX329" fmla="*/ 301277 w 585852"/>
                <a:gd name="connsiteY329" fmla="*/ 878372 h 1535236"/>
                <a:gd name="connsiteX330" fmla="*/ 313342 w 585852"/>
                <a:gd name="connsiteY330" fmla="*/ 849794 h 1535236"/>
                <a:gd name="connsiteX331" fmla="*/ 384806 w 585852"/>
                <a:gd name="connsiteY331" fmla="*/ 856481 h 1535236"/>
                <a:gd name="connsiteX332" fmla="*/ 382285 w 585852"/>
                <a:gd name="connsiteY332" fmla="*/ 864433 h 1535236"/>
                <a:gd name="connsiteX333" fmla="*/ 248992 w 585852"/>
                <a:gd name="connsiteY333" fmla="*/ 872385 h 1535236"/>
                <a:gd name="connsiteX334" fmla="*/ 155327 w 585852"/>
                <a:gd name="connsiteY334" fmla="*/ 956967 h 1535236"/>
                <a:gd name="connsiteX335" fmla="*/ 152445 w 585852"/>
                <a:gd name="connsiteY335" fmla="*/ 955883 h 1535236"/>
                <a:gd name="connsiteX336" fmla="*/ 168296 w 585852"/>
                <a:gd name="connsiteY336" fmla="*/ 926966 h 1535236"/>
                <a:gd name="connsiteX337" fmla="*/ 189191 w 585852"/>
                <a:gd name="connsiteY337" fmla="*/ 901664 h 1535236"/>
                <a:gd name="connsiteX338" fmla="*/ 243228 w 585852"/>
                <a:gd name="connsiteY338" fmla="*/ 866963 h 1535236"/>
                <a:gd name="connsiteX339" fmla="*/ 313342 w 585852"/>
                <a:gd name="connsiteY339" fmla="*/ 849794 h 1535236"/>
                <a:gd name="connsiteX340" fmla="*/ 297607 w 585852"/>
                <a:gd name="connsiteY340" fmla="*/ 843995 h 1535236"/>
                <a:gd name="connsiteX341" fmla="*/ 246025 w 585852"/>
                <a:gd name="connsiteY341" fmla="*/ 857480 h 1535236"/>
                <a:gd name="connsiteX342" fmla="*/ 200892 w 585852"/>
                <a:gd name="connsiteY342" fmla="*/ 884997 h 1535236"/>
                <a:gd name="connsiteX343" fmla="*/ 169479 w 585852"/>
                <a:gd name="connsiteY343" fmla="*/ 912514 h 1535236"/>
                <a:gd name="connsiteX344" fmla="*/ 165868 w 585852"/>
                <a:gd name="connsiteY344" fmla="*/ 911066 h 1535236"/>
                <a:gd name="connsiteX345" fmla="*/ 196198 w 585852"/>
                <a:gd name="connsiteY345" fmla="*/ 880290 h 1535236"/>
                <a:gd name="connsiteX346" fmla="*/ 242414 w 585852"/>
                <a:gd name="connsiteY346" fmla="*/ 851325 h 1535236"/>
                <a:gd name="connsiteX347" fmla="*/ 297612 w 585852"/>
                <a:gd name="connsiteY347" fmla="*/ 843994 h 1535236"/>
                <a:gd name="connsiteX348" fmla="*/ 297616 w 585852"/>
                <a:gd name="connsiteY348" fmla="*/ 843994 h 1535236"/>
                <a:gd name="connsiteX349" fmla="*/ 297607 w 585852"/>
                <a:gd name="connsiteY349" fmla="*/ 843995 h 1535236"/>
                <a:gd name="connsiteX350" fmla="*/ 351456 w 585852"/>
                <a:gd name="connsiteY350" fmla="*/ 836843 h 1535236"/>
                <a:gd name="connsiteX351" fmla="*/ 351095 w 585852"/>
                <a:gd name="connsiteY351" fmla="*/ 845170 h 1535236"/>
                <a:gd name="connsiteX352" fmla="*/ 297616 w 585852"/>
                <a:gd name="connsiteY352" fmla="*/ 843994 h 1535236"/>
                <a:gd name="connsiteX353" fmla="*/ 308996 w 585852"/>
                <a:gd name="connsiteY353" fmla="*/ 821379 h 1535236"/>
                <a:gd name="connsiteX354" fmla="*/ 308637 w 585852"/>
                <a:gd name="connsiteY354" fmla="*/ 828481 h 1535236"/>
                <a:gd name="connsiteX355" fmla="*/ 237717 w 585852"/>
                <a:gd name="connsiteY355" fmla="*/ 846236 h 1535236"/>
                <a:gd name="connsiteX356" fmla="*/ 208704 w 585852"/>
                <a:gd name="connsiteY356" fmla="*/ 860795 h 1535236"/>
                <a:gd name="connsiteX357" fmla="*/ 188646 w 585852"/>
                <a:gd name="connsiteY357" fmla="*/ 873934 h 1535236"/>
                <a:gd name="connsiteX358" fmla="*/ 186855 w 585852"/>
                <a:gd name="connsiteY358" fmla="*/ 871448 h 1535236"/>
                <a:gd name="connsiteX359" fmla="*/ 308996 w 585852"/>
                <a:gd name="connsiteY359" fmla="*/ 821379 h 1535236"/>
                <a:gd name="connsiteX360" fmla="*/ 277142 w 585852"/>
                <a:gd name="connsiteY360" fmla="*/ 469614 h 1535236"/>
                <a:gd name="connsiteX361" fmla="*/ 190691 w 585852"/>
                <a:gd name="connsiteY361" fmla="*/ 593502 h 1535236"/>
                <a:gd name="connsiteX362" fmla="*/ 289750 w 585852"/>
                <a:gd name="connsiteY362" fmla="*/ 691460 h 1535236"/>
                <a:gd name="connsiteX363" fmla="*/ 465534 w 585852"/>
                <a:gd name="connsiteY363" fmla="*/ 608268 h 1535236"/>
                <a:gd name="connsiteX364" fmla="*/ 482464 w 585852"/>
                <a:gd name="connsiteY364" fmla="*/ 591341 h 1535236"/>
                <a:gd name="connsiteX365" fmla="*/ 432755 w 585852"/>
                <a:gd name="connsiteY365" fmla="*/ 509950 h 1535236"/>
                <a:gd name="connsiteX366" fmla="*/ 277142 w 585852"/>
                <a:gd name="connsiteY366" fmla="*/ 469614 h 1535236"/>
                <a:gd name="connsiteX367" fmla="*/ 392051 w 585852"/>
                <a:gd name="connsiteY367" fmla="*/ 352 h 1535236"/>
                <a:gd name="connsiteX368" fmla="*/ 397814 w 585852"/>
                <a:gd name="connsiteY368" fmla="*/ 20880 h 1535236"/>
                <a:gd name="connsiteX369" fmla="*/ 354228 w 585852"/>
                <a:gd name="connsiteY369" fmla="*/ 79583 h 1535236"/>
                <a:gd name="connsiteX370" fmla="*/ 371518 w 585852"/>
                <a:gd name="connsiteY370" fmla="*/ 150891 h 1535236"/>
                <a:gd name="connsiteX371" fmla="*/ 476701 w 585852"/>
                <a:gd name="connsiteY371" fmla="*/ 253170 h 1535236"/>
                <a:gd name="connsiteX372" fmla="*/ 571077 w 585852"/>
                <a:gd name="connsiteY372" fmla="*/ 347887 h 1535236"/>
                <a:gd name="connsiteX373" fmla="*/ 571077 w 585852"/>
                <a:gd name="connsiteY373" fmla="*/ 486541 h 1535236"/>
                <a:gd name="connsiteX374" fmla="*/ 500475 w 585852"/>
                <a:gd name="connsiteY374" fmla="*/ 599264 h 1535236"/>
                <a:gd name="connsiteX375" fmla="*/ 489669 w 585852"/>
                <a:gd name="connsiteY375" fmla="*/ 721712 h 1535236"/>
                <a:gd name="connsiteX376" fmla="*/ 429873 w 585852"/>
                <a:gd name="connsiteY376" fmla="*/ 879813 h 1535236"/>
                <a:gd name="connsiteX377" fmla="*/ 426991 w 585852"/>
                <a:gd name="connsiteY377" fmla="*/ 882694 h 1535236"/>
                <a:gd name="connsiteX378" fmla="*/ 509841 w 585852"/>
                <a:gd name="connsiteY378" fmla="*/ 952921 h 1535236"/>
                <a:gd name="connsiteX379" fmla="*/ 525330 w 585852"/>
                <a:gd name="connsiteY379" fmla="*/ 1124708 h 1535236"/>
                <a:gd name="connsiteX380" fmla="*/ 445362 w 585852"/>
                <a:gd name="connsiteY380" fmla="*/ 1366001 h 1535236"/>
                <a:gd name="connsiteX381" fmla="*/ 336218 w 585852"/>
                <a:gd name="connsiteY381" fmla="*/ 1514739 h 1535236"/>
                <a:gd name="connsiteX382" fmla="*/ 200417 w 585852"/>
                <a:gd name="connsiteY382" fmla="*/ 1526983 h 1535236"/>
                <a:gd name="connsiteX383" fmla="*/ 184567 w 585852"/>
                <a:gd name="connsiteY383" fmla="*/ 1521581 h 1535236"/>
                <a:gd name="connsiteX384" fmla="*/ 46606 w 585852"/>
                <a:gd name="connsiteY384" fmla="*/ 1438029 h 1535236"/>
                <a:gd name="connsiteX385" fmla="*/ 22471 w 585852"/>
                <a:gd name="connsiteY385" fmla="*/ 1286050 h 1535236"/>
                <a:gd name="connsiteX386" fmla="*/ 97036 w 585852"/>
                <a:gd name="connsiteY386" fmla="*/ 1069606 h 1535236"/>
                <a:gd name="connsiteX387" fmla="*/ 153949 w 585852"/>
                <a:gd name="connsiteY387" fmla="*/ 968047 h 1535236"/>
                <a:gd name="connsiteX388" fmla="*/ 213385 w 585852"/>
                <a:gd name="connsiteY388" fmla="*/ 903222 h 1535236"/>
                <a:gd name="connsiteX389" fmla="*/ 418706 w 585852"/>
                <a:gd name="connsiteY389" fmla="*/ 879093 h 1535236"/>
                <a:gd name="connsiteX390" fmla="*/ 419067 w 585852"/>
                <a:gd name="connsiteY390" fmla="*/ 876572 h 1535236"/>
                <a:gd name="connsiteX391" fmla="*/ 486066 w 585852"/>
                <a:gd name="connsiteY391" fmla="*/ 614390 h 1535236"/>
                <a:gd name="connsiteX392" fmla="*/ 441760 w 585852"/>
                <a:gd name="connsiteY392" fmla="*/ 652565 h 1535236"/>
                <a:gd name="connsiteX393" fmla="*/ 273540 w 585852"/>
                <a:gd name="connsiteY393" fmla="*/ 708026 h 1535236"/>
                <a:gd name="connsiteX394" fmla="*/ 175202 w 585852"/>
                <a:gd name="connsiteY394" fmla="*/ 615471 h 1535236"/>
                <a:gd name="connsiteX395" fmla="*/ 228153 w 585852"/>
                <a:gd name="connsiteY395" fmla="*/ 473215 h 1535236"/>
                <a:gd name="connsiteX396" fmla="*/ 491109 w 585852"/>
                <a:gd name="connsiteY396" fmla="*/ 563971 h 1535236"/>
                <a:gd name="connsiteX397" fmla="*/ 495072 w 585852"/>
                <a:gd name="connsiteY397" fmla="*/ 576575 h 1535236"/>
                <a:gd name="connsiteX398" fmla="*/ 566754 w 585852"/>
                <a:gd name="connsiteY398" fmla="*/ 419555 h 1535236"/>
                <a:gd name="connsiteX399" fmla="*/ 475260 w 585852"/>
                <a:gd name="connsiteY399" fmla="*/ 277300 h 1535236"/>
                <a:gd name="connsiteX400" fmla="*/ 346304 w 585852"/>
                <a:gd name="connsiteY400" fmla="*/ 148010 h 1535236"/>
                <a:gd name="connsiteX401" fmla="*/ 336578 w 585852"/>
                <a:gd name="connsiteY401" fmla="*/ 61576 h 1535236"/>
                <a:gd name="connsiteX402" fmla="*/ 392051 w 585852"/>
                <a:gd name="connsiteY402" fmla="*/ 352 h 15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</a:cxnLst>
              <a:rect l="l" t="t" r="r" b="b"/>
              <a:pathLst>
                <a:path w="585852" h="1535236">
                  <a:moveTo>
                    <a:pt x="119277" y="1459905"/>
                  </a:moveTo>
                  <a:cubicBezTo>
                    <a:pt x="120335" y="1459199"/>
                    <a:pt x="121746" y="1460257"/>
                    <a:pt x="122099" y="1461316"/>
                  </a:cubicBezTo>
                  <a:cubicBezTo>
                    <a:pt x="122452" y="1464138"/>
                    <a:pt x="123157" y="1467666"/>
                    <a:pt x="121041" y="1470135"/>
                  </a:cubicBezTo>
                  <a:cubicBezTo>
                    <a:pt x="119630" y="1471546"/>
                    <a:pt x="117160" y="1470488"/>
                    <a:pt x="117160" y="1468371"/>
                  </a:cubicBezTo>
                  <a:cubicBezTo>
                    <a:pt x="117160" y="1467313"/>
                    <a:pt x="117866" y="1466255"/>
                    <a:pt x="117866" y="1465196"/>
                  </a:cubicBezTo>
                  <a:cubicBezTo>
                    <a:pt x="117866" y="1464138"/>
                    <a:pt x="117866" y="1463432"/>
                    <a:pt x="117866" y="1462374"/>
                  </a:cubicBezTo>
                  <a:cubicBezTo>
                    <a:pt x="117513" y="1461316"/>
                    <a:pt x="117866" y="1459905"/>
                    <a:pt x="119277" y="1459905"/>
                  </a:cubicBezTo>
                  <a:close/>
                  <a:moveTo>
                    <a:pt x="108164" y="1456496"/>
                  </a:moveTo>
                  <a:cubicBezTo>
                    <a:pt x="108517" y="1454436"/>
                    <a:pt x="112044" y="1454779"/>
                    <a:pt x="111692" y="1456839"/>
                  </a:cubicBezTo>
                  <a:cubicBezTo>
                    <a:pt x="111339" y="1459928"/>
                    <a:pt x="111339" y="1463017"/>
                    <a:pt x="109928" y="1465763"/>
                  </a:cubicBezTo>
                  <a:cubicBezTo>
                    <a:pt x="109575" y="1466793"/>
                    <a:pt x="107811" y="1466793"/>
                    <a:pt x="107106" y="1466450"/>
                  </a:cubicBezTo>
                  <a:cubicBezTo>
                    <a:pt x="106047" y="1465763"/>
                    <a:pt x="106047" y="1465077"/>
                    <a:pt x="106047" y="1463704"/>
                  </a:cubicBezTo>
                  <a:cubicBezTo>
                    <a:pt x="106400" y="1462674"/>
                    <a:pt x="107106" y="1461644"/>
                    <a:pt x="107106" y="1460271"/>
                  </a:cubicBezTo>
                  <a:cubicBezTo>
                    <a:pt x="107458" y="1458898"/>
                    <a:pt x="107811" y="1457525"/>
                    <a:pt x="108164" y="1456496"/>
                  </a:cubicBezTo>
                  <a:close/>
                  <a:moveTo>
                    <a:pt x="101890" y="1448595"/>
                  </a:moveTo>
                  <a:cubicBezTo>
                    <a:pt x="102268" y="1446499"/>
                    <a:pt x="105669" y="1446848"/>
                    <a:pt x="105669" y="1448944"/>
                  </a:cubicBezTo>
                  <a:cubicBezTo>
                    <a:pt x="105291" y="1451039"/>
                    <a:pt x="104913" y="1453135"/>
                    <a:pt x="104535" y="1455579"/>
                  </a:cubicBezTo>
                  <a:cubicBezTo>
                    <a:pt x="103780" y="1457326"/>
                    <a:pt x="103780" y="1459421"/>
                    <a:pt x="103024" y="1461167"/>
                  </a:cubicBezTo>
                  <a:cubicBezTo>
                    <a:pt x="102268" y="1463612"/>
                    <a:pt x="98866" y="1462913"/>
                    <a:pt x="98488" y="1460469"/>
                  </a:cubicBezTo>
                  <a:cubicBezTo>
                    <a:pt x="98110" y="1456627"/>
                    <a:pt x="100756" y="1452436"/>
                    <a:pt x="101890" y="1448595"/>
                  </a:cubicBezTo>
                  <a:close/>
                  <a:moveTo>
                    <a:pt x="96470" y="1436017"/>
                  </a:moveTo>
                  <a:cubicBezTo>
                    <a:pt x="97581" y="1433799"/>
                    <a:pt x="100915" y="1434538"/>
                    <a:pt x="100174" y="1436757"/>
                  </a:cubicBezTo>
                  <a:cubicBezTo>
                    <a:pt x="97210" y="1443781"/>
                    <a:pt x="96099" y="1450805"/>
                    <a:pt x="94617" y="1458198"/>
                  </a:cubicBezTo>
                  <a:cubicBezTo>
                    <a:pt x="93877" y="1460416"/>
                    <a:pt x="90172" y="1460047"/>
                    <a:pt x="90172" y="1457459"/>
                  </a:cubicBezTo>
                  <a:cubicBezTo>
                    <a:pt x="90913" y="1450065"/>
                    <a:pt x="93877" y="1442302"/>
                    <a:pt x="96470" y="1436017"/>
                  </a:cubicBezTo>
                  <a:close/>
                  <a:moveTo>
                    <a:pt x="89985" y="1424152"/>
                  </a:moveTo>
                  <a:cubicBezTo>
                    <a:pt x="90359" y="1422686"/>
                    <a:pt x="92974" y="1423052"/>
                    <a:pt x="92600" y="1424884"/>
                  </a:cubicBezTo>
                  <a:cubicBezTo>
                    <a:pt x="92227" y="1428548"/>
                    <a:pt x="91106" y="1432211"/>
                    <a:pt x="89612" y="1436241"/>
                  </a:cubicBezTo>
                  <a:cubicBezTo>
                    <a:pt x="88118" y="1440271"/>
                    <a:pt x="87371" y="1444667"/>
                    <a:pt x="85503" y="1448697"/>
                  </a:cubicBezTo>
                  <a:cubicBezTo>
                    <a:pt x="84756" y="1450895"/>
                    <a:pt x="80647" y="1450528"/>
                    <a:pt x="81021" y="1447964"/>
                  </a:cubicBezTo>
                  <a:cubicBezTo>
                    <a:pt x="81768" y="1439904"/>
                    <a:pt x="86997" y="1431845"/>
                    <a:pt x="89985" y="1424152"/>
                  </a:cubicBezTo>
                  <a:close/>
                  <a:moveTo>
                    <a:pt x="212639" y="1419687"/>
                  </a:moveTo>
                  <a:lnTo>
                    <a:pt x="216721" y="1420147"/>
                  </a:lnTo>
                  <a:lnTo>
                    <a:pt x="210987" y="1419870"/>
                  </a:lnTo>
                  <a:close/>
                  <a:moveTo>
                    <a:pt x="219439" y="1418935"/>
                  </a:moveTo>
                  <a:lnTo>
                    <a:pt x="219219" y="1419063"/>
                  </a:lnTo>
                  <a:lnTo>
                    <a:pt x="218975" y="1418987"/>
                  </a:lnTo>
                  <a:close/>
                  <a:moveTo>
                    <a:pt x="81044" y="1410869"/>
                  </a:moveTo>
                  <a:cubicBezTo>
                    <a:pt x="81408" y="1408399"/>
                    <a:pt x="85046" y="1409457"/>
                    <a:pt x="84683" y="1411927"/>
                  </a:cubicBezTo>
                  <a:cubicBezTo>
                    <a:pt x="82864" y="1421805"/>
                    <a:pt x="77406" y="1430624"/>
                    <a:pt x="73768" y="1440149"/>
                  </a:cubicBezTo>
                  <a:cubicBezTo>
                    <a:pt x="72677" y="1442971"/>
                    <a:pt x="67947" y="1441560"/>
                    <a:pt x="69039" y="1438385"/>
                  </a:cubicBezTo>
                  <a:cubicBezTo>
                    <a:pt x="71949" y="1429213"/>
                    <a:pt x="78498" y="1420746"/>
                    <a:pt x="81044" y="1410869"/>
                  </a:cubicBezTo>
                  <a:close/>
                  <a:moveTo>
                    <a:pt x="221141" y="1409986"/>
                  </a:moveTo>
                  <a:cubicBezTo>
                    <a:pt x="221935" y="1409986"/>
                    <a:pt x="222729" y="1409986"/>
                    <a:pt x="223523" y="1409986"/>
                  </a:cubicBezTo>
                  <a:cubicBezTo>
                    <a:pt x="224713" y="1409986"/>
                    <a:pt x="224316" y="1411309"/>
                    <a:pt x="223126" y="1411309"/>
                  </a:cubicBezTo>
                  <a:cubicBezTo>
                    <a:pt x="222729" y="1411045"/>
                    <a:pt x="221935" y="1411045"/>
                    <a:pt x="221141" y="1410780"/>
                  </a:cubicBezTo>
                  <a:cubicBezTo>
                    <a:pt x="220347" y="1410780"/>
                    <a:pt x="220347" y="1409986"/>
                    <a:pt x="221141" y="1409986"/>
                  </a:cubicBezTo>
                  <a:close/>
                  <a:moveTo>
                    <a:pt x="211219" y="1408976"/>
                  </a:moveTo>
                  <a:cubicBezTo>
                    <a:pt x="212410" y="1408399"/>
                    <a:pt x="213600" y="1409554"/>
                    <a:pt x="212410" y="1410131"/>
                  </a:cubicBezTo>
                  <a:cubicBezTo>
                    <a:pt x="212410" y="1410420"/>
                    <a:pt x="212013" y="1410708"/>
                    <a:pt x="211616" y="1410708"/>
                  </a:cubicBezTo>
                  <a:cubicBezTo>
                    <a:pt x="210426" y="1411285"/>
                    <a:pt x="209235" y="1410131"/>
                    <a:pt x="210426" y="1409554"/>
                  </a:cubicBezTo>
                  <a:cubicBezTo>
                    <a:pt x="210426" y="1409265"/>
                    <a:pt x="211219" y="1408976"/>
                    <a:pt x="211219" y="1408976"/>
                  </a:cubicBezTo>
                  <a:close/>
                  <a:moveTo>
                    <a:pt x="226842" y="1407446"/>
                  </a:moveTo>
                  <a:cubicBezTo>
                    <a:pt x="227419" y="1406811"/>
                    <a:pt x="227997" y="1408081"/>
                    <a:pt x="227419" y="1408399"/>
                  </a:cubicBezTo>
                  <a:cubicBezTo>
                    <a:pt x="227131" y="1408716"/>
                    <a:pt x="226842" y="1409351"/>
                    <a:pt x="226265" y="1409351"/>
                  </a:cubicBezTo>
                  <a:cubicBezTo>
                    <a:pt x="225688" y="1409669"/>
                    <a:pt x="225110" y="1408716"/>
                    <a:pt x="225688" y="1408399"/>
                  </a:cubicBezTo>
                  <a:cubicBezTo>
                    <a:pt x="225976" y="1408081"/>
                    <a:pt x="226265" y="1407764"/>
                    <a:pt x="226842" y="1407446"/>
                  </a:cubicBezTo>
                  <a:close/>
                  <a:moveTo>
                    <a:pt x="205153" y="1404317"/>
                  </a:moveTo>
                  <a:cubicBezTo>
                    <a:pt x="205153" y="1404997"/>
                    <a:pt x="205607" y="1406018"/>
                    <a:pt x="205607" y="1407038"/>
                  </a:cubicBezTo>
                  <a:cubicBezTo>
                    <a:pt x="205607" y="1407719"/>
                    <a:pt x="204246" y="1408059"/>
                    <a:pt x="203792" y="1407038"/>
                  </a:cubicBezTo>
                  <a:cubicBezTo>
                    <a:pt x="203339" y="1406358"/>
                    <a:pt x="203339" y="1405337"/>
                    <a:pt x="202885" y="1404657"/>
                  </a:cubicBezTo>
                  <a:cubicBezTo>
                    <a:pt x="202885" y="1403636"/>
                    <a:pt x="205153" y="1403636"/>
                    <a:pt x="205153" y="1404317"/>
                  </a:cubicBezTo>
                  <a:close/>
                  <a:moveTo>
                    <a:pt x="215188" y="1403901"/>
                  </a:moveTo>
                  <a:cubicBezTo>
                    <a:pt x="216378" y="1403636"/>
                    <a:pt x="217569" y="1403901"/>
                    <a:pt x="219157" y="1404165"/>
                  </a:cubicBezTo>
                  <a:cubicBezTo>
                    <a:pt x="219950" y="1404165"/>
                    <a:pt x="219553" y="1404959"/>
                    <a:pt x="218760" y="1404959"/>
                  </a:cubicBezTo>
                  <a:cubicBezTo>
                    <a:pt x="217569" y="1404959"/>
                    <a:pt x="216378" y="1404430"/>
                    <a:pt x="215188" y="1404430"/>
                  </a:cubicBezTo>
                  <a:cubicBezTo>
                    <a:pt x="214394" y="1404430"/>
                    <a:pt x="213997" y="1403901"/>
                    <a:pt x="215188" y="1403901"/>
                  </a:cubicBezTo>
                  <a:close/>
                  <a:moveTo>
                    <a:pt x="209235" y="1399509"/>
                  </a:moveTo>
                  <a:cubicBezTo>
                    <a:pt x="209870" y="1398874"/>
                    <a:pt x="210505" y="1399827"/>
                    <a:pt x="209870" y="1400462"/>
                  </a:cubicBezTo>
                  <a:cubicBezTo>
                    <a:pt x="209870" y="1400462"/>
                    <a:pt x="209235" y="1401097"/>
                    <a:pt x="208917" y="1401414"/>
                  </a:cubicBezTo>
                  <a:cubicBezTo>
                    <a:pt x="208282" y="1401732"/>
                    <a:pt x="207647" y="1401414"/>
                    <a:pt x="207965" y="1400462"/>
                  </a:cubicBezTo>
                  <a:cubicBezTo>
                    <a:pt x="208282" y="1400144"/>
                    <a:pt x="208917" y="1399827"/>
                    <a:pt x="209235" y="1399509"/>
                  </a:cubicBezTo>
                  <a:close/>
                  <a:moveTo>
                    <a:pt x="79009" y="1395169"/>
                  </a:moveTo>
                  <a:cubicBezTo>
                    <a:pt x="80084" y="1394111"/>
                    <a:pt x="81877" y="1395522"/>
                    <a:pt x="81160" y="1396933"/>
                  </a:cubicBezTo>
                  <a:cubicBezTo>
                    <a:pt x="73990" y="1405753"/>
                    <a:pt x="70764" y="1415983"/>
                    <a:pt x="65746" y="1425861"/>
                  </a:cubicBezTo>
                  <a:cubicBezTo>
                    <a:pt x="64670" y="1428683"/>
                    <a:pt x="60010" y="1426567"/>
                    <a:pt x="61086" y="1423744"/>
                  </a:cubicBezTo>
                  <a:cubicBezTo>
                    <a:pt x="65387" y="1413867"/>
                    <a:pt x="70406" y="1402225"/>
                    <a:pt x="79009" y="1395169"/>
                  </a:cubicBezTo>
                  <a:close/>
                  <a:moveTo>
                    <a:pt x="191092" y="1394792"/>
                  </a:moveTo>
                  <a:cubicBezTo>
                    <a:pt x="191546" y="1394111"/>
                    <a:pt x="192907" y="1394792"/>
                    <a:pt x="192453" y="1395472"/>
                  </a:cubicBezTo>
                  <a:cubicBezTo>
                    <a:pt x="192453" y="1396493"/>
                    <a:pt x="192453" y="1397173"/>
                    <a:pt x="192453" y="1397853"/>
                  </a:cubicBezTo>
                  <a:cubicBezTo>
                    <a:pt x="192000" y="1398534"/>
                    <a:pt x="191546" y="1398534"/>
                    <a:pt x="191092" y="1398194"/>
                  </a:cubicBezTo>
                  <a:cubicBezTo>
                    <a:pt x="190185" y="1397173"/>
                    <a:pt x="190639" y="1395812"/>
                    <a:pt x="191092" y="1394792"/>
                  </a:cubicBezTo>
                  <a:close/>
                  <a:moveTo>
                    <a:pt x="219025" y="1394746"/>
                  </a:moveTo>
                  <a:cubicBezTo>
                    <a:pt x="219025" y="1394111"/>
                    <a:pt x="220083" y="1394111"/>
                    <a:pt x="220083" y="1394746"/>
                  </a:cubicBezTo>
                  <a:cubicBezTo>
                    <a:pt x="219818" y="1396016"/>
                    <a:pt x="220083" y="1396651"/>
                    <a:pt x="220083" y="1397604"/>
                  </a:cubicBezTo>
                  <a:cubicBezTo>
                    <a:pt x="219818" y="1398557"/>
                    <a:pt x="219025" y="1398557"/>
                    <a:pt x="219025" y="1397604"/>
                  </a:cubicBezTo>
                  <a:cubicBezTo>
                    <a:pt x="219025" y="1396651"/>
                    <a:pt x="218760" y="1395699"/>
                    <a:pt x="219025" y="1394746"/>
                  </a:cubicBezTo>
                  <a:close/>
                  <a:moveTo>
                    <a:pt x="184364" y="1393582"/>
                  </a:moveTo>
                  <a:cubicBezTo>
                    <a:pt x="185069" y="1394288"/>
                    <a:pt x="184011" y="1395346"/>
                    <a:pt x="183306" y="1394994"/>
                  </a:cubicBezTo>
                  <a:lnTo>
                    <a:pt x="182953" y="1394994"/>
                  </a:lnTo>
                  <a:cubicBezTo>
                    <a:pt x="182247" y="1394288"/>
                    <a:pt x="183658" y="1392524"/>
                    <a:pt x="184364" y="1393582"/>
                  </a:cubicBezTo>
                  <a:close/>
                  <a:moveTo>
                    <a:pt x="223522" y="1388952"/>
                  </a:moveTo>
                  <a:cubicBezTo>
                    <a:pt x="223522" y="1388158"/>
                    <a:pt x="225110" y="1387761"/>
                    <a:pt x="225110" y="1388952"/>
                  </a:cubicBezTo>
                  <a:cubicBezTo>
                    <a:pt x="225110" y="1389349"/>
                    <a:pt x="225507" y="1390143"/>
                    <a:pt x="225507" y="1390540"/>
                  </a:cubicBezTo>
                  <a:cubicBezTo>
                    <a:pt x="226300" y="1391730"/>
                    <a:pt x="224316" y="1392127"/>
                    <a:pt x="223919" y="1390936"/>
                  </a:cubicBezTo>
                  <a:cubicBezTo>
                    <a:pt x="223919" y="1390540"/>
                    <a:pt x="223919" y="1389746"/>
                    <a:pt x="223522" y="1388952"/>
                  </a:cubicBezTo>
                  <a:close/>
                  <a:moveTo>
                    <a:pt x="2520" y="1387617"/>
                  </a:moveTo>
                  <a:cubicBezTo>
                    <a:pt x="6772" y="1403132"/>
                    <a:pt x="12087" y="1419007"/>
                    <a:pt x="18820" y="1433799"/>
                  </a:cubicBezTo>
                  <a:cubicBezTo>
                    <a:pt x="22364" y="1441376"/>
                    <a:pt x="25907" y="1448231"/>
                    <a:pt x="32285" y="1453282"/>
                  </a:cubicBezTo>
                  <a:cubicBezTo>
                    <a:pt x="34766" y="1455447"/>
                    <a:pt x="35829" y="1456890"/>
                    <a:pt x="37246" y="1459416"/>
                  </a:cubicBezTo>
                  <a:cubicBezTo>
                    <a:pt x="39018" y="1461941"/>
                    <a:pt x="34766" y="1465188"/>
                    <a:pt x="32994" y="1462663"/>
                  </a:cubicBezTo>
                  <a:cubicBezTo>
                    <a:pt x="25907" y="1453282"/>
                    <a:pt x="18111" y="1447870"/>
                    <a:pt x="13859" y="1435964"/>
                  </a:cubicBezTo>
                  <a:cubicBezTo>
                    <a:pt x="8189" y="1420089"/>
                    <a:pt x="2520" y="1404575"/>
                    <a:pt x="39" y="1388339"/>
                  </a:cubicBezTo>
                  <a:cubicBezTo>
                    <a:pt x="-315" y="1386535"/>
                    <a:pt x="1811" y="1386174"/>
                    <a:pt x="2520" y="1387617"/>
                  </a:cubicBezTo>
                  <a:close/>
                  <a:moveTo>
                    <a:pt x="182645" y="1384939"/>
                  </a:moveTo>
                  <a:cubicBezTo>
                    <a:pt x="183835" y="1384939"/>
                    <a:pt x="184629" y="1385292"/>
                    <a:pt x="185820" y="1385644"/>
                  </a:cubicBezTo>
                  <a:cubicBezTo>
                    <a:pt x="186613" y="1385997"/>
                    <a:pt x="186216" y="1387408"/>
                    <a:pt x="185026" y="1387056"/>
                  </a:cubicBezTo>
                  <a:cubicBezTo>
                    <a:pt x="183835" y="1386703"/>
                    <a:pt x="183041" y="1386350"/>
                    <a:pt x="181851" y="1385997"/>
                  </a:cubicBezTo>
                  <a:cubicBezTo>
                    <a:pt x="180660" y="1385644"/>
                    <a:pt x="181454" y="1384586"/>
                    <a:pt x="182645" y="1384939"/>
                  </a:cubicBezTo>
                  <a:close/>
                  <a:moveTo>
                    <a:pt x="415736" y="1377401"/>
                  </a:moveTo>
                  <a:cubicBezTo>
                    <a:pt x="417672" y="1377941"/>
                    <a:pt x="419292" y="1379742"/>
                    <a:pt x="418572" y="1382262"/>
                  </a:cubicBezTo>
                  <a:cubicBezTo>
                    <a:pt x="415691" y="1392704"/>
                    <a:pt x="409930" y="1402065"/>
                    <a:pt x="405249" y="1411786"/>
                  </a:cubicBezTo>
                  <a:cubicBezTo>
                    <a:pt x="399128" y="1424028"/>
                    <a:pt x="390846" y="1434470"/>
                    <a:pt x="382564" y="1445271"/>
                  </a:cubicBezTo>
                  <a:cubicBezTo>
                    <a:pt x="369241" y="1462194"/>
                    <a:pt x="355558" y="1480196"/>
                    <a:pt x="336834" y="1491718"/>
                  </a:cubicBezTo>
                  <a:cubicBezTo>
                    <a:pt x="317750" y="1503239"/>
                    <a:pt x="297946" y="1514401"/>
                    <a:pt x="275261" y="1514401"/>
                  </a:cubicBezTo>
                  <a:cubicBezTo>
                    <a:pt x="251136" y="1514041"/>
                    <a:pt x="225210" y="1513681"/>
                    <a:pt x="203965" y="1501439"/>
                  </a:cubicBezTo>
                  <a:cubicBezTo>
                    <a:pt x="202885" y="1500359"/>
                    <a:pt x="203965" y="1498199"/>
                    <a:pt x="205406" y="1498919"/>
                  </a:cubicBezTo>
                  <a:cubicBezTo>
                    <a:pt x="228091" y="1505760"/>
                    <a:pt x="251136" y="1509360"/>
                    <a:pt x="275261" y="1508280"/>
                  </a:cubicBezTo>
                  <a:lnTo>
                    <a:pt x="320982" y="1490310"/>
                  </a:lnTo>
                  <a:lnTo>
                    <a:pt x="279206" y="1502216"/>
                  </a:lnTo>
                  <a:cubicBezTo>
                    <a:pt x="261174" y="1503291"/>
                    <a:pt x="244946" y="1499350"/>
                    <a:pt x="227274" y="1496484"/>
                  </a:cubicBezTo>
                  <a:cubicBezTo>
                    <a:pt x="225110" y="1496484"/>
                    <a:pt x="225110" y="1493259"/>
                    <a:pt x="227274" y="1493259"/>
                  </a:cubicBezTo>
                  <a:cubicBezTo>
                    <a:pt x="243142" y="1493618"/>
                    <a:pt x="259011" y="1498275"/>
                    <a:pt x="274879" y="1497200"/>
                  </a:cubicBezTo>
                  <a:cubicBezTo>
                    <a:pt x="291829" y="1495767"/>
                    <a:pt x="310222" y="1492543"/>
                    <a:pt x="324647" y="1482870"/>
                  </a:cubicBezTo>
                  <a:cubicBezTo>
                    <a:pt x="352056" y="1464956"/>
                    <a:pt x="369367" y="1440236"/>
                    <a:pt x="388120" y="1414440"/>
                  </a:cubicBezTo>
                  <a:cubicBezTo>
                    <a:pt x="389923" y="1411574"/>
                    <a:pt x="394612" y="1414440"/>
                    <a:pt x="392448" y="1416948"/>
                  </a:cubicBezTo>
                  <a:cubicBezTo>
                    <a:pt x="382710" y="1430383"/>
                    <a:pt x="372883" y="1444535"/>
                    <a:pt x="361748" y="1457343"/>
                  </a:cubicBezTo>
                  <a:lnTo>
                    <a:pt x="323743" y="1489225"/>
                  </a:lnTo>
                  <a:lnTo>
                    <a:pt x="337554" y="1483797"/>
                  </a:lnTo>
                  <a:cubicBezTo>
                    <a:pt x="355918" y="1470475"/>
                    <a:pt x="368881" y="1452832"/>
                    <a:pt x="382564" y="1434830"/>
                  </a:cubicBezTo>
                  <a:cubicBezTo>
                    <a:pt x="389766" y="1425468"/>
                    <a:pt x="396607" y="1416107"/>
                    <a:pt x="400568" y="1404945"/>
                  </a:cubicBezTo>
                  <a:cubicBezTo>
                    <a:pt x="403809" y="1396304"/>
                    <a:pt x="408850" y="1389103"/>
                    <a:pt x="411010" y="1380102"/>
                  </a:cubicBezTo>
                  <a:cubicBezTo>
                    <a:pt x="411550" y="1377581"/>
                    <a:pt x="413801" y="1376861"/>
                    <a:pt x="415736" y="1377401"/>
                  </a:cubicBezTo>
                  <a:close/>
                  <a:moveTo>
                    <a:pt x="71099" y="1376509"/>
                  </a:moveTo>
                  <a:cubicBezTo>
                    <a:pt x="71809" y="1375061"/>
                    <a:pt x="73942" y="1375785"/>
                    <a:pt x="73586" y="1377233"/>
                  </a:cubicBezTo>
                  <a:cubicBezTo>
                    <a:pt x="70388" y="1389906"/>
                    <a:pt x="61503" y="1400405"/>
                    <a:pt x="56883" y="1412716"/>
                  </a:cubicBezTo>
                  <a:cubicBezTo>
                    <a:pt x="55816" y="1415974"/>
                    <a:pt x="50485" y="1414164"/>
                    <a:pt x="51551" y="1411267"/>
                  </a:cubicBezTo>
                  <a:cubicBezTo>
                    <a:pt x="56527" y="1398595"/>
                    <a:pt x="66478" y="1389182"/>
                    <a:pt x="71099" y="1376509"/>
                  </a:cubicBezTo>
                  <a:close/>
                  <a:moveTo>
                    <a:pt x="181127" y="1373871"/>
                  </a:moveTo>
                  <a:cubicBezTo>
                    <a:pt x="181127" y="1373474"/>
                    <a:pt x="181874" y="1373871"/>
                    <a:pt x="181874" y="1374268"/>
                  </a:cubicBezTo>
                  <a:cubicBezTo>
                    <a:pt x="180753" y="1376252"/>
                    <a:pt x="179259" y="1377443"/>
                    <a:pt x="178138" y="1378634"/>
                  </a:cubicBezTo>
                  <a:cubicBezTo>
                    <a:pt x="177391" y="1379427"/>
                    <a:pt x="175897" y="1378237"/>
                    <a:pt x="177018" y="1377443"/>
                  </a:cubicBezTo>
                  <a:cubicBezTo>
                    <a:pt x="178512" y="1376252"/>
                    <a:pt x="179633" y="1375459"/>
                    <a:pt x="181127" y="1373871"/>
                  </a:cubicBezTo>
                  <a:close/>
                  <a:moveTo>
                    <a:pt x="212768" y="1369350"/>
                  </a:moveTo>
                  <a:cubicBezTo>
                    <a:pt x="208467" y="1367550"/>
                    <a:pt x="203090" y="1367910"/>
                    <a:pt x="199505" y="1372590"/>
                  </a:cubicBezTo>
                  <a:cubicBezTo>
                    <a:pt x="195204" y="1377271"/>
                    <a:pt x="196996" y="1384472"/>
                    <a:pt x="201298" y="1388793"/>
                  </a:cubicBezTo>
                  <a:cubicBezTo>
                    <a:pt x="206675" y="1393473"/>
                    <a:pt x="213485" y="1392033"/>
                    <a:pt x="216353" y="1385192"/>
                  </a:cubicBezTo>
                  <a:cubicBezTo>
                    <a:pt x="218504" y="1378711"/>
                    <a:pt x="217787" y="1374031"/>
                    <a:pt x="212768" y="1369710"/>
                  </a:cubicBezTo>
                  <a:close/>
                  <a:moveTo>
                    <a:pt x="213485" y="1367190"/>
                  </a:moveTo>
                  <a:cubicBezTo>
                    <a:pt x="213844" y="1366469"/>
                    <a:pt x="214202" y="1366469"/>
                    <a:pt x="214919" y="1367190"/>
                  </a:cubicBezTo>
                  <a:cubicBezTo>
                    <a:pt x="222088" y="1372590"/>
                    <a:pt x="223164" y="1381952"/>
                    <a:pt x="218145" y="1389513"/>
                  </a:cubicBezTo>
                  <a:cubicBezTo>
                    <a:pt x="213485" y="1396714"/>
                    <a:pt x="204524" y="1398514"/>
                    <a:pt x="198071" y="1391673"/>
                  </a:cubicBezTo>
                  <a:cubicBezTo>
                    <a:pt x="193053" y="1385912"/>
                    <a:pt x="190185" y="1375831"/>
                    <a:pt x="196638" y="1370070"/>
                  </a:cubicBezTo>
                  <a:cubicBezTo>
                    <a:pt x="202015" y="1365029"/>
                    <a:pt x="208108" y="1363949"/>
                    <a:pt x="213485" y="1367190"/>
                  </a:cubicBezTo>
                  <a:close/>
                  <a:moveTo>
                    <a:pt x="186169" y="1365889"/>
                  </a:moveTo>
                  <a:cubicBezTo>
                    <a:pt x="187663" y="1365889"/>
                    <a:pt x="189531" y="1366242"/>
                    <a:pt x="190652" y="1366947"/>
                  </a:cubicBezTo>
                  <a:cubicBezTo>
                    <a:pt x="191399" y="1367300"/>
                    <a:pt x="190652" y="1368358"/>
                    <a:pt x="189905" y="1368358"/>
                  </a:cubicBezTo>
                  <a:cubicBezTo>
                    <a:pt x="188410" y="1368006"/>
                    <a:pt x="187663" y="1367300"/>
                    <a:pt x="186169" y="1366594"/>
                  </a:cubicBezTo>
                  <a:cubicBezTo>
                    <a:pt x="185422" y="1366594"/>
                    <a:pt x="185422" y="1365536"/>
                    <a:pt x="186169" y="1365889"/>
                  </a:cubicBezTo>
                  <a:close/>
                  <a:moveTo>
                    <a:pt x="65159" y="1362928"/>
                  </a:moveTo>
                  <a:cubicBezTo>
                    <a:pt x="66253" y="1360774"/>
                    <a:pt x="69171" y="1361492"/>
                    <a:pt x="68441" y="1363645"/>
                  </a:cubicBezTo>
                  <a:cubicBezTo>
                    <a:pt x="64429" y="1376566"/>
                    <a:pt x="55677" y="1386975"/>
                    <a:pt x="49112" y="1398460"/>
                  </a:cubicBezTo>
                  <a:cubicBezTo>
                    <a:pt x="47288" y="1401690"/>
                    <a:pt x="42547" y="1398819"/>
                    <a:pt x="44371" y="1395589"/>
                  </a:cubicBezTo>
                  <a:cubicBezTo>
                    <a:pt x="51300" y="1384462"/>
                    <a:pt x="60782" y="1375131"/>
                    <a:pt x="65159" y="1362928"/>
                  </a:cubicBezTo>
                  <a:close/>
                  <a:moveTo>
                    <a:pt x="215463" y="1362758"/>
                  </a:moveTo>
                  <a:cubicBezTo>
                    <a:pt x="215829" y="1363552"/>
                    <a:pt x="216928" y="1363949"/>
                    <a:pt x="217295" y="1364346"/>
                  </a:cubicBezTo>
                  <a:cubicBezTo>
                    <a:pt x="218394" y="1365140"/>
                    <a:pt x="217295" y="1366727"/>
                    <a:pt x="216562" y="1365933"/>
                  </a:cubicBezTo>
                  <a:cubicBezTo>
                    <a:pt x="215829" y="1365536"/>
                    <a:pt x="215096" y="1364743"/>
                    <a:pt x="214730" y="1363949"/>
                  </a:cubicBezTo>
                  <a:cubicBezTo>
                    <a:pt x="213997" y="1363552"/>
                    <a:pt x="214730" y="1362361"/>
                    <a:pt x="215463" y="1362758"/>
                  </a:cubicBezTo>
                  <a:close/>
                  <a:moveTo>
                    <a:pt x="199313" y="1356646"/>
                  </a:moveTo>
                  <a:cubicBezTo>
                    <a:pt x="199710" y="1356011"/>
                    <a:pt x="200900" y="1356646"/>
                    <a:pt x="200503" y="1357281"/>
                  </a:cubicBezTo>
                  <a:cubicBezTo>
                    <a:pt x="200107" y="1357916"/>
                    <a:pt x="199710" y="1358551"/>
                    <a:pt x="199710" y="1359186"/>
                  </a:cubicBezTo>
                  <a:cubicBezTo>
                    <a:pt x="199313" y="1360457"/>
                    <a:pt x="198122" y="1360139"/>
                    <a:pt x="198122" y="1359186"/>
                  </a:cubicBezTo>
                  <a:cubicBezTo>
                    <a:pt x="198122" y="1358234"/>
                    <a:pt x="198916" y="1357281"/>
                    <a:pt x="199313" y="1356646"/>
                  </a:cubicBezTo>
                  <a:close/>
                  <a:moveTo>
                    <a:pt x="189867" y="1356588"/>
                  </a:moveTo>
                  <a:cubicBezTo>
                    <a:pt x="190820" y="1356877"/>
                    <a:pt x="191773" y="1357166"/>
                    <a:pt x="192725" y="1357743"/>
                  </a:cubicBezTo>
                  <a:cubicBezTo>
                    <a:pt x="193043" y="1358320"/>
                    <a:pt x="192725" y="1358897"/>
                    <a:pt x="191773" y="1358609"/>
                  </a:cubicBezTo>
                  <a:cubicBezTo>
                    <a:pt x="190820" y="1358609"/>
                    <a:pt x="190185" y="1358032"/>
                    <a:pt x="189550" y="1357454"/>
                  </a:cubicBezTo>
                  <a:cubicBezTo>
                    <a:pt x="188597" y="1357166"/>
                    <a:pt x="189232" y="1356011"/>
                    <a:pt x="189867" y="1356588"/>
                  </a:cubicBezTo>
                  <a:close/>
                  <a:moveTo>
                    <a:pt x="213771" y="1353517"/>
                  </a:moveTo>
                  <a:cubicBezTo>
                    <a:pt x="213771" y="1352836"/>
                    <a:pt x="215132" y="1353517"/>
                    <a:pt x="214678" y="1353857"/>
                  </a:cubicBezTo>
                  <a:cubicBezTo>
                    <a:pt x="214678" y="1354877"/>
                    <a:pt x="214225" y="1355558"/>
                    <a:pt x="213771" y="1356238"/>
                  </a:cubicBezTo>
                  <a:cubicBezTo>
                    <a:pt x="213771" y="1357259"/>
                    <a:pt x="212410" y="1356919"/>
                    <a:pt x="212864" y="1356238"/>
                  </a:cubicBezTo>
                  <a:cubicBezTo>
                    <a:pt x="212864" y="1355218"/>
                    <a:pt x="213317" y="1354197"/>
                    <a:pt x="213771" y="1353517"/>
                  </a:cubicBezTo>
                  <a:close/>
                  <a:moveTo>
                    <a:pt x="208698" y="1341390"/>
                  </a:moveTo>
                  <a:cubicBezTo>
                    <a:pt x="216119" y="1341678"/>
                    <a:pt x="223501" y="1344546"/>
                    <a:pt x="229924" y="1350778"/>
                  </a:cubicBezTo>
                  <a:cubicBezTo>
                    <a:pt x="230280" y="1351501"/>
                    <a:pt x="230280" y="1352224"/>
                    <a:pt x="229924" y="1352946"/>
                  </a:cubicBezTo>
                  <a:cubicBezTo>
                    <a:pt x="230280" y="1352946"/>
                    <a:pt x="230637" y="1352946"/>
                    <a:pt x="230994" y="1353307"/>
                  </a:cubicBezTo>
                  <a:cubicBezTo>
                    <a:pt x="232421" y="1353669"/>
                    <a:pt x="231708" y="1355836"/>
                    <a:pt x="230280" y="1355836"/>
                  </a:cubicBezTo>
                  <a:cubicBezTo>
                    <a:pt x="226712" y="1355475"/>
                    <a:pt x="225285" y="1359449"/>
                    <a:pt x="224928" y="1362340"/>
                  </a:cubicBezTo>
                  <a:cubicBezTo>
                    <a:pt x="224928" y="1366675"/>
                    <a:pt x="227069" y="1368482"/>
                    <a:pt x="230994" y="1369204"/>
                  </a:cubicBezTo>
                  <a:cubicBezTo>
                    <a:pt x="232778" y="1369566"/>
                    <a:pt x="233492" y="1372456"/>
                    <a:pt x="231351" y="1373179"/>
                  </a:cubicBezTo>
                  <a:cubicBezTo>
                    <a:pt x="227783" y="1374262"/>
                    <a:pt x="225285" y="1376430"/>
                    <a:pt x="227069" y="1380766"/>
                  </a:cubicBezTo>
                  <a:cubicBezTo>
                    <a:pt x="228853" y="1384017"/>
                    <a:pt x="231351" y="1385824"/>
                    <a:pt x="234919" y="1385101"/>
                  </a:cubicBezTo>
                  <a:cubicBezTo>
                    <a:pt x="237060" y="1384740"/>
                    <a:pt x="237774" y="1388353"/>
                    <a:pt x="235633" y="1388714"/>
                  </a:cubicBezTo>
                  <a:cubicBezTo>
                    <a:pt x="235276" y="1388714"/>
                    <a:pt x="234919" y="1388714"/>
                    <a:pt x="234919" y="1388714"/>
                  </a:cubicBezTo>
                  <a:cubicBezTo>
                    <a:pt x="232778" y="1390882"/>
                    <a:pt x="230280" y="1393772"/>
                    <a:pt x="230280" y="1396663"/>
                  </a:cubicBezTo>
                  <a:cubicBezTo>
                    <a:pt x="229924" y="1402082"/>
                    <a:pt x="234919" y="1403888"/>
                    <a:pt x="238487" y="1406056"/>
                  </a:cubicBezTo>
                  <a:cubicBezTo>
                    <a:pt x="239915" y="1406779"/>
                    <a:pt x="240628" y="1408224"/>
                    <a:pt x="239558" y="1409308"/>
                  </a:cubicBezTo>
                  <a:cubicBezTo>
                    <a:pt x="237060" y="1411837"/>
                    <a:pt x="234919" y="1416172"/>
                    <a:pt x="231351" y="1417618"/>
                  </a:cubicBezTo>
                  <a:lnTo>
                    <a:pt x="219439" y="1418935"/>
                  </a:lnTo>
                  <a:lnTo>
                    <a:pt x="229210" y="1413282"/>
                  </a:lnTo>
                  <a:cubicBezTo>
                    <a:pt x="229924" y="1412921"/>
                    <a:pt x="230637" y="1412921"/>
                    <a:pt x="231351" y="1412921"/>
                  </a:cubicBezTo>
                  <a:cubicBezTo>
                    <a:pt x="232421" y="1411837"/>
                    <a:pt x="233492" y="1410392"/>
                    <a:pt x="234562" y="1408947"/>
                  </a:cubicBezTo>
                  <a:cubicBezTo>
                    <a:pt x="229924" y="1406779"/>
                    <a:pt x="226355" y="1403166"/>
                    <a:pt x="225999" y="1397385"/>
                  </a:cubicBezTo>
                  <a:cubicBezTo>
                    <a:pt x="225999" y="1393772"/>
                    <a:pt x="228853" y="1390882"/>
                    <a:pt x="231708" y="1388714"/>
                  </a:cubicBezTo>
                  <a:cubicBezTo>
                    <a:pt x="227783" y="1388353"/>
                    <a:pt x="224571" y="1385101"/>
                    <a:pt x="223144" y="1381127"/>
                  </a:cubicBezTo>
                  <a:cubicBezTo>
                    <a:pt x="222073" y="1377514"/>
                    <a:pt x="223144" y="1374262"/>
                    <a:pt x="225285" y="1372456"/>
                  </a:cubicBezTo>
                  <a:cubicBezTo>
                    <a:pt x="217792" y="1368120"/>
                    <a:pt x="221360" y="1354753"/>
                    <a:pt x="227069" y="1352946"/>
                  </a:cubicBezTo>
                  <a:lnTo>
                    <a:pt x="199829" y="1350777"/>
                  </a:lnTo>
                  <a:lnTo>
                    <a:pt x="191342" y="1350101"/>
                  </a:lnTo>
                  <a:cubicBezTo>
                    <a:pt x="180236" y="1356288"/>
                    <a:pt x="171583" y="1368120"/>
                    <a:pt x="170334" y="1381127"/>
                  </a:cubicBezTo>
                  <a:cubicBezTo>
                    <a:pt x="170334" y="1381127"/>
                    <a:pt x="170334" y="1381127"/>
                    <a:pt x="170334" y="1381488"/>
                  </a:cubicBezTo>
                  <a:cubicBezTo>
                    <a:pt x="170334" y="1381488"/>
                    <a:pt x="170334" y="1381850"/>
                    <a:pt x="169977" y="1382211"/>
                  </a:cubicBezTo>
                  <a:cubicBezTo>
                    <a:pt x="169977" y="1382933"/>
                    <a:pt x="169977" y="1384017"/>
                    <a:pt x="169977" y="1385101"/>
                  </a:cubicBezTo>
                  <a:cubicBezTo>
                    <a:pt x="171047" y="1386908"/>
                    <a:pt x="174616" y="1387269"/>
                    <a:pt x="175329" y="1389437"/>
                  </a:cubicBezTo>
                  <a:cubicBezTo>
                    <a:pt x="176757" y="1392688"/>
                    <a:pt x="176043" y="1397024"/>
                    <a:pt x="179611" y="1398469"/>
                  </a:cubicBezTo>
                  <a:cubicBezTo>
                    <a:pt x="181039" y="1398830"/>
                    <a:pt x="183536" y="1399914"/>
                    <a:pt x="184250" y="1401359"/>
                  </a:cubicBezTo>
                  <a:cubicBezTo>
                    <a:pt x="185320" y="1403527"/>
                    <a:pt x="184607" y="1402443"/>
                    <a:pt x="185320" y="1404611"/>
                  </a:cubicBezTo>
                  <a:cubicBezTo>
                    <a:pt x="186391" y="1412559"/>
                    <a:pt x="191743" y="1410753"/>
                    <a:pt x="195312" y="1410030"/>
                  </a:cubicBezTo>
                  <a:cubicBezTo>
                    <a:pt x="197453" y="1409669"/>
                    <a:pt x="198880" y="1411114"/>
                    <a:pt x="200307" y="1412559"/>
                  </a:cubicBezTo>
                  <a:cubicBezTo>
                    <a:pt x="201021" y="1413282"/>
                    <a:pt x="201378" y="1414366"/>
                    <a:pt x="202091" y="1415089"/>
                  </a:cubicBezTo>
                  <a:cubicBezTo>
                    <a:pt x="205303" y="1419424"/>
                    <a:pt x="207087" y="1416895"/>
                    <a:pt x="209941" y="1416172"/>
                  </a:cubicBezTo>
                  <a:lnTo>
                    <a:pt x="218975" y="1418987"/>
                  </a:lnTo>
                  <a:lnTo>
                    <a:pt x="212639" y="1419687"/>
                  </a:lnTo>
                  <a:lnTo>
                    <a:pt x="207087" y="1419063"/>
                  </a:lnTo>
                  <a:cubicBezTo>
                    <a:pt x="205303" y="1419785"/>
                    <a:pt x="202805" y="1419063"/>
                    <a:pt x="201734" y="1417618"/>
                  </a:cubicBezTo>
                  <a:cubicBezTo>
                    <a:pt x="198880" y="1414005"/>
                    <a:pt x="198880" y="1410753"/>
                    <a:pt x="192457" y="1412559"/>
                  </a:cubicBezTo>
                  <a:cubicBezTo>
                    <a:pt x="191386" y="1412559"/>
                    <a:pt x="190316" y="1412198"/>
                    <a:pt x="189246" y="1411837"/>
                  </a:cubicBezTo>
                  <a:cubicBezTo>
                    <a:pt x="187461" y="1411476"/>
                    <a:pt x="185320" y="1410030"/>
                    <a:pt x="184607" y="1408585"/>
                  </a:cubicBezTo>
                  <a:cubicBezTo>
                    <a:pt x="183536" y="1406056"/>
                    <a:pt x="183536" y="1401721"/>
                    <a:pt x="180325" y="1400637"/>
                  </a:cubicBezTo>
                  <a:cubicBezTo>
                    <a:pt x="178898" y="1400276"/>
                    <a:pt x="177113" y="1399553"/>
                    <a:pt x="176043" y="1398469"/>
                  </a:cubicBezTo>
                  <a:cubicBezTo>
                    <a:pt x="174259" y="1397385"/>
                    <a:pt x="173545" y="1395217"/>
                    <a:pt x="173902" y="1393411"/>
                  </a:cubicBezTo>
                  <a:cubicBezTo>
                    <a:pt x="174259" y="1390521"/>
                    <a:pt x="171761" y="1388714"/>
                    <a:pt x="169977" y="1386546"/>
                  </a:cubicBezTo>
                  <a:cubicBezTo>
                    <a:pt x="170334" y="1389798"/>
                    <a:pt x="171047" y="1393050"/>
                    <a:pt x="172118" y="1395940"/>
                  </a:cubicBezTo>
                  <a:cubicBezTo>
                    <a:pt x="176043" y="1405695"/>
                    <a:pt x="183893" y="1415450"/>
                    <a:pt x="194241" y="1419063"/>
                  </a:cubicBezTo>
                  <a:lnTo>
                    <a:pt x="210987" y="1419870"/>
                  </a:lnTo>
                  <a:lnTo>
                    <a:pt x="188889" y="1422314"/>
                  </a:lnTo>
                  <a:cubicBezTo>
                    <a:pt x="175329" y="1415811"/>
                    <a:pt x="166766" y="1401721"/>
                    <a:pt x="165695" y="1387269"/>
                  </a:cubicBezTo>
                  <a:cubicBezTo>
                    <a:pt x="164446" y="1371011"/>
                    <a:pt x="174081" y="1355656"/>
                    <a:pt x="187238" y="1347482"/>
                  </a:cubicBezTo>
                  <a:cubicBezTo>
                    <a:pt x="193817" y="1343395"/>
                    <a:pt x="201277" y="1341103"/>
                    <a:pt x="208698" y="1341390"/>
                  </a:cubicBezTo>
                  <a:close/>
                  <a:moveTo>
                    <a:pt x="6251" y="1326928"/>
                  </a:moveTo>
                  <a:cubicBezTo>
                    <a:pt x="10941" y="1338793"/>
                    <a:pt x="9498" y="1351738"/>
                    <a:pt x="10580" y="1363963"/>
                  </a:cubicBezTo>
                  <a:cubicBezTo>
                    <a:pt x="12384" y="1381941"/>
                    <a:pt x="18157" y="1398121"/>
                    <a:pt x="26456" y="1414301"/>
                  </a:cubicBezTo>
                  <a:cubicBezTo>
                    <a:pt x="39805" y="1441269"/>
                    <a:pt x="53155" y="1470033"/>
                    <a:pt x="79853" y="1486214"/>
                  </a:cubicBezTo>
                  <a:cubicBezTo>
                    <a:pt x="83461" y="1488371"/>
                    <a:pt x="79853" y="1493765"/>
                    <a:pt x="76246" y="1491967"/>
                  </a:cubicBezTo>
                  <a:cubicBezTo>
                    <a:pt x="49547" y="1476506"/>
                    <a:pt x="35476" y="1447022"/>
                    <a:pt x="22848" y="1420773"/>
                  </a:cubicBezTo>
                  <a:cubicBezTo>
                    <a:pt x="15993" y="1407110"/>
                    <a:pt x="9498" y="1392368"/>
                    <a:pt x="7333" y="1377266"/>
                  </a:cubicBezTo>
                  <a:cubicBezTo>
                    <a:pt x="5168" y="1360727"/>
                    <a:pt x="7333" y="1343827"/>
                    <a:pt x="4447" y="1327647"/>
                  </a:cubicBezTo>
                  <a:cubicBezTo>
                    <a:pt x="4447" y="1326568"/>
                    <a:pt x="5890" y="1325849"/>
                    <a:pt x="6251" y="1326928"/>
                  </a:cubicBezTo>
                  <a:close/>
                  <a:moveTo>
                    <a:pt x="60541" y="1324526"/>
                  </a:moveTo>
                  <a:cubicBezTo>
                    <a:pt x="61453" y="1325144"/>
                    <a:pt x="61909" y="1326378"/>
                    <a:pt x="60997" y="1327613"/>
                  </a:cubicBezTo>
                  <a:cubicBezTo>
                    <a:pt x="54068" y="1337138"/>
                    <a:pt x="47503" y="1347016"/>
                    <a:pt x="41668" y="1357599"/>
                  </a:cubicBezTo>
                  <a:cubicBezTo>
                    <a:pt x="40574" y="1360421"/>
                    <a:pt x="36197" y="1357952"/>
                    <a:pt x="37656" y="1355130"/>
                  </a:cubicBezTo>
                  <a:cubicBezTo>
                    <a:pt x="42762" y="1344546"/>
                    <a:pt x="50056" y="1334669"/>
                    <a:pt x="57350" y="1325144"/>
                  </a:cubicBezTo>
                  <a:cubicBezTo>
                    <a:pt x="58262" y="1323909"/>
                    <a:pt x="59630" y="1323909"/>
                    <a:pt x="60541" y="1324526"/>
                  </a:cubicBezTo>
                  <a:close/>
                  <a:moveTo>
                    <a:pt x="54026" y="1311760"/>
                  </a:moveTo>
                  <a:cubicBezTo>
                    <a:pt x="55492" y="1309974"/>
                    <a:pt x="58056" y="1312117"/>
                    <a:pt x="56957" y="1313546"/>
                  </a:cubicBezTo>
                  <a:cubicBezTo>
                    <a:pt x="50729" y="1321404"/>
                    <a:pt x="45600" y="1329262"/>
                    <a:pt x="39006" y="1336406"/>
                  </a:cubicBezTo>
                  <a:cubicBezTo>
                    <a:pt x="37541" y="1338192"/>
                    <a:pt x="34610" y="1336049"/>
                    <a:pt x="35709" y="1333906"/>
                  </a:cubicBezTo>
                  <a:cubicBezTo>
                    <a:pt x="41204" y="1326048"/>
                    <a:pt x="47798" y="1318547"/>
                    <a:pt x="54026" y="1311760"/>
                  </a:cubicBezTo>
                  <a:close/>
                  <a:moveTo>
                    <a:pt x="81044" y="1160685"/>
                  </a:moveTo>
                  <a:cubicBezTo>
                    <a:pt x="82147" y="1161133"/>
                    <a:pt x="82940" y="1162208"/>
                    <a:pt x="82411" y="1163463"/>
                  </a:cubicBezTo>
                  <a:cubicBezTo>
                    <a:pt x="79942" y="1169557"/>
                    <a:pt x="78531" y="1176009"/>
                    <a:pt x="76767" y="1182103"/>
                  </a:cubicBezTo>
                  <a:cubicBezTo>
                    <a:pt x="74650" y="1188555"/>
                    <a:pt x="71828" y="1194649"/>
                    <a:pt x="71122" y="1201460"/>
                  </a:cubicBezTo>
                  <a:cubicBezTo>
                    <a:pt x="71122" y="1203253"/>
                    <a:pt x="68653" y="1203253"/>
                    <a:pt x="68653" y="1201460"/>
                  </a:cubicBezTo>
                  <a:cubicBezTo>
                    <a:pt x="67947" y="1194291"/>
                    <a:pt x="70417" y="1187480"/>
                    <a:pt x="72181" y="1180669"/>
                  </a:cubicBezTo>
                  <a:cubicBezTo>
                    <a:pt x="73944" y="1174217"/>
                    <a:pt x="74650" y="1167406"/>
                    <a:pt x="77825" y="1161670"/>
                  </a:cubicBezTo>
                  <a:cubicBezTo>
                    <a:pt x="78531" y="1160416"/>
                    <a:pt x="79942" y="1160236"/>
                    <a:pt x="81044" y="1160685"/>
                  </a:cubicBezTo>
                  <a:close/>
                  <a:moveTo>
                    <a:pt x="93139" y="1130989"/>
                  </a:moveTo>
                  <a:cubicBezTo>
                    <a:pt x="94454" y="1131531"/>
                    <a:pt x="95394" y="1132978"/>
                    <a:pt x="94642" y="1134786"/>
                  </a:cubicBezTo>
                  <a:cubicBezTo>
                    <a:pt x="91259" y="1142021"/>
                    <a:pt x="88251" y="1149255"/>
                    <a:pt x="84491" y="1156127"/>
                  </a:cubicBezTo>
                  <a:cubicBezTo>
                    <a:pt x="84115" y="1157212"/>
                    <a:pt x="82235" y="1156489"/>
                    <a:pt x="82235" y="1155404"/>
                  </a:cubicBezTo>
                  <a:cubicBezTo>
                    <a:pt x="83363" y="1147808"/>
                    <a:pt x="85995" y="1139850"/>
                    <a:pt x="89379" y="1132616"/>
                  </a:cubicBezTo>
                  <a:cubicBezTo>
                    <a:pt x="90131" y="1130808"/>
                    <a:pt x="91823" y="1130446"/>
                    <a:pt x="93139" y="1130989"/>
                  </a:cubicBezTo>
                  <a:close/>
                  <a:moveTo>
                    <a:pt x="103269" y="1107107"/>
                  </a:moveTo>
                  <a:cubicBezTo>
                    <a:pt x="104280" y="1107718"/>
                    <a:pt x="104869" y="1109028"/>
                    <a:pt x="104027" y="1110425"/>
                  </a:cubicBezTo>
                  <a:cubicBezTo>
                    <a:pt x="102680" y="1112870"/>
                    <a:pt x="101333" y="1115315"/>
                    <a:pt x="99986" y="1117759"/>
                  </a:cubicBezTo>
                  <a:cubicBezTo>
                    <a:pt x="99649" y="1119157"/>
                    <a:pt x="98639" y="1121601"/>
                    <a:pt x="97292" y="1122300"/>
                  </a:cubicBezTo>
                  <a:cubicBezTo>
                    <a:pt x="96619" y="1122300"/>
                    <a:pt x="96282" y="1122300"/>
                    <a:pt x="96282" y="1121601"/>
                  </a:cubicBezTo>
                  <a:cubicBezTo>
                    <a:pt x="94935" y="1120204"/>
                    <a:pt x="96282" y="1117061"/>
                    <a:pt x="96619" y="1115664"/>
                  </a:cubicBezTo>
                  <a:cubicBezTo>
                    <a:pt x="97629" y="1112870"/>
                    <a:pt x="98639" y="1110076"/>
                    <a:pt x="99986" y="1107980"/>
                  </a:cubicBezTo>
                  <a:cubicBezTo>
                    <a:pt x="100828" y="1106583"/>
                    <a:pt x="102259" y="1106496"/>
                    <a:pt x="103269" y="1107107"/>
                  </a:cubicBezTo>
                  <a:close/>
                  <a:moveTo>
                    <a:pt x="110387" y="1092333"/>
                  </a:moveTo>
                  <a:cubicBezTo>
                    <a:pt x="112609" y="1090899"/>
                    <a:pt x="115202" y="1094125"/>
                    <a:pt x="112979" y="1095917"/>
                  </a:cubicBezTo>
                  <a:cubicBezTo>
                    <a:pt x="112239" y="1096634"/>
                    <a:pt x="111498" y="1097351"/>
                    <a:pt x="110757" y="1097710"/>
                  </a:cubicBezTo>
                  <a:cubicBezTo>
                    <a:pt x="110016" y="1098785"/>
                    <a:pt x="109275" y="1099502"/>
                    <a:pt x="108535" y="1100219"/>
                  </a:cubicBezTo>
                  <a:cubicBezTo>
                    <a:pt x="107794" y="1101294"/>
                    <a:pt x="107053" y="1101653"/>
                    <a:pt x="105571" y="1100936"/>
                  </a:cubicBezTo>
                  <a:cubicBezTo>
                    <a:pt x="104831" y="1100219"/>
                    <a:pt x="104460" y="1099144"/>
                    <a:pt x="105201" y="1098427"/>
                  </a:cubicBezTo>
                  <a:cubicBezTo>
                    <a:pt x="105942" y="1097351"/>
                    <a:pt x="107053" y="1095917"/>
                    <a:pt x="107794" y="1095201"/>
                  </a:cubicBezTo>
                  <a:cubicBezTo>
                    <a:pt x="108535" y="1094125"/>
                    <a:pt x="109275" y="1093050"/>
                    <a:pt x="110387" y="1092333"/>
                  </a:cubicBezTo>
                  <a:close/>
                  <a:moveTo>
                    <a:pt x="497185" y="1005387"/>
                  </a:moveTo>
                  <a:cubicBezTo>
                    <a:pt x="500082" y="1024472"/>
                    <a:pt x="507323" y="1044638"/>
                    <a:pt x="504789" y="1064084"/>
                  </a:cubicBezTo>
                  <a:cubicBezTo>
                    <a:pt x="502254" y="1080649"/>
                    <a:pt x="499720" y="1096493"/>
                    <a:pt x="494289" y="1112338"/>
                  </a:cubicBezTo>
                  <a:cubicBezTo>
                    <a:pt x="493202" y="1115939"/>
                    <a:pt x="487047" y="1114138"/>
                    <a:pt x="488496" y="1110537"/>
                  </a:cubicBezTo>
                  <a:cubicBezTo>
                    <a:pt x="493927" y="1094333"/>
                    <a:pt x="498271" y="1075967"/>
                    <a:pt x="498996" y="1059042"/>
                  </a:cubicBezTo>
                  <a:cubicBezTo>
                    <a:pt x="499720" y="1041037"/>
                    <a:pt x="495013" y="1023752"/>
                    <a:pt x="493565" y="1005747"/>
                  </a:cubicBezTo>
                  <a:cubicBezTo>
                    <a:pt x="493565" y="1003946"/>
                    <a:pt x="496823" y="1003586"/>
                    <a:pt x="497185" y="1005387"/>
                  </a:cubicBezTo>
                  <a:close/>
                  <a:moveTo>
                    <a:pt x="492420" y="967791"/>
                  </a:moveTo>
                  <a:cubicBezTo>
                    <a:pt x="508906" y="984985"/>
                    <a:pt x="516600" y="1007553"/>
                    <a:pt x="519530" y="1030480"/>
                  </a:cubicBezTo>
                  <a:cubicBezTo>
                    <a:pt x="523194" y="1059496"/>
                    <a:pt x="514768" y="1085288"/>
                    <a:pt x="512570" y="1113587"/>
                  </a:cubicBezTo>
                  <a:cubicBezTo>
                    <a:pt x="512203" y="1117528"/>
                    <a:pt x="505975" y="1117528"/>
                    <a:pt x="505975" y="1113587"/>
                  </a:cubicBezTo>
                  <a:cubicBezTo>
                    <a:pt x="508173" y="1087079"/>
                    <a:pt x="515501" y="1062720"/>
                    <a:pt x="513302" y="1036211"/>
                  </a:cubicBezTo>
                  <a:cubicBezTo>
                    <a:pt x="511471" y="1011494"/>
                    <a:pt x="501946" y="990717"/>
                    <a:pt x="490955" y="969223"/>
                  </a:cubicBezTo>
                  <a:cubicBezTo>
                    <a:pt x="490222" y="968149"/>
                    <a:pt x="491321" y="967074"/>
                    <a:pt x="492420" y="967791"/>
                  </a:cubicBezTo>
                  <a:close/>
                  <a:moveTo>
                    <a:pt x="301277" y="878372"/>
                  </a:moveTo>
                  <a:cubicBezTo>
                    <a:pt x="273180" y="883774"/>
                    <a:pt x="246164" y="894579"/>
                    <a:pt x="222390" y="911145"/>
                  </a:cubicBezTo>
                  <a:cubicBezTo>
                    <a:pt x="194653" y="930953"/>
                    <a:pt x="174842" y="956523"/>
                    <a:pt x="156831" y="984974"/>
                  </a:cubicBezTo>
                  <a:cubicBezTo>
                    <a:pt x="114326" y="1051960"/>
                    <a:pt x="82267" y="1125788"/>
                    <a:pt x="58493" y="1201417"/>
                  </a:cubicBezTo>
                  <a:cubicBezTo>
                    <a:pt x="43364" y="1249766"/>
                    <a:pt x="28235" y="1299938"/>
                    <a:pt x="31949" y="1350110"/>
                  </a:cubicBezTo>
                  <a:lnTo>
                    <a:pt x="37722" y="1377158"/>
                  </a:lnTo>
                  <a:lnTo>
                    <a:pt x="61578" y="1342297"/>
                  </a:lnTo>
                  <a:cubicBezTo>
                    <a:pt x="63050" y="1340136"/>
                    <a:pt x="65992" y="1341937"/>
                    <a:pt x="64889" y="1344098"/>
                  </a:cubicBezTo>
                  <a:cubicBezTo>
                    <a:pt x="57532" y="1356345"/>
                    <a:pt x="49807" y="1368231"/>
                    <a:pt x="42083" y="1380118"/>
                  </a:cubicBezTo>
                  <a:cubicBezTo>
                    <a:pt x="41163" y="1381378"/>
                    <a:pt x="39692" y="1381378"/>
                    <a:pt x="38634" y="1380703"/>
                  </a:cubicBezTo>
                  <a:lnTo>
                    <a:pt x="37969" y="1378315"/>
                  </a:lnTo>
                  <a:lnTo>
                    <a:pt x="42643" y="1400214"/>
                  </a:lnTo>
                  <a:cubicBezTo>
                    <a:pt x="53810" y="1430106"/>
                    <a:pt x="72541" y="1457837"/>
                    <a:pt x="101358" y="1472963"/>
                  </a:cubicBezTo>
                  <a:cubicBezTo>
                    <a:pt x="118648" y="1481966"/>
                    <a:pt x="134858" y="1490249"/>
                    <a:pt x="152869" y="1497812"/>
                  </a:cubicBezTo>
                  <a:cubicBezTo>
                    <a:pt x="157191" y="1499613"/>
                    <a:pt x="157551" y="1499613"/>
                    <a:pt x="159353" y="1500333"/>
                  </a:cubicBezTo>
                  <a:cubicBezTo>
                    <a:pt x="164756" y="1503574"/>
                    <a:pt x="170519" y="1504655"/>
                    <a:pt x="174842" y="1507176"/>
                  </a:cubicBezTo>
                  <a:cubicBezTo>
                    <a:pt x="184928" y="1511137"/>
                    <a:pt x="186008" y="1512218"/>
                    <a:pt x="198256" y="1516539"/>
                  </a:cubicBezTo>
                  <a:cubicBezTo>
                    <a:pt x="200057" y="1517260"/>
                    <a:pt x="201858" y="1517260"/>
                    <a:pt x="204379" y="1518340"/>
                  </a:cubicBezTo>
                  <a:cubicBezTo>
                    <a:pt x="246164" y="1530945"/>
                    <a:pt x="293712" y="1527704"/>
                    <a:pt x="330814" y="1506095"/>
                  </a:cubicBezTo>
                  <a:cubicBezTo>
                    <a:pt x="390970" y="1471882"/>
                    <a:pt x="421228" y="1404536"/>
                    <a:pt x="443201" y="1341872"/>
                  </a:cubicBezTo>
                  <a:cubicBezTo>
                    <a:pt x="457970" y="1300816"/>
                    <a:pt x="472018" y="1259760"/>
                    <a:pt x="485346" y="1217984"/>
                  </a:cubicBezTo>
                  <a:cubicBezTo>
                    <a:pt x="497593" y="1179089"/>
                    <a:pt x="511642" y="1139473"/>
                    <a:pt x="519566" y="1099498"/>
                  </a:cubicBezTo>
                  <a:cubicBezTo>
                    <a:pt x="526050" y="1068526"/>
                    <a:pt x="528572" y="1035393"/>
                    <a:pt x="520287" y="1004781"/>
                  </a:cubicBezTo>
                  <a:cubicBezTo>
                    <a:pt x="511642" y="972369"/>
                    <a:pt x="492911" y="944278"/>
                    <a:pt x="467696" y="922669"/>
                  </a:cubicBezTo>
                  <a:cubicBezTo>
                    <a:pt x="422309" y="884495"/>
                    <a:pt x="360352" y="867208"/>
                    <a:pt x="301277" y="878372"/>
                  </a:cubicBezTo>
                  <a:close/>
                  <a:moveTo>
                    <a:pt x="313342" y="849794"/>
                  </a:moveTo>
                  <a:cubicBezTo>
                    <a:pt x="337884" y="847444"/>
                    <a:pt x="362651" y="849071"/>
                    <a:pt x="384806" y="856481"/>
                  </a:cubicBezTo>
                  <a:cubicBezTo>
                    <a:pt x="389850" y="858288"/>
                    <a:pt x="387688" y="866241"/>
                    <a:pt x="382285" y="864433"/>
                  </a:cubicBezTo>
                  <a:cubicBezTo>
                    <a:pt x="341216" y="849975"/>
                    <a:pt x="288980" y="856481"/>
                    <a:pt x="248992" y="872385"/>
                  </a:cubicBezTo>
                  <a:cubicBezTo>
                    <a:pt x="209725" y="887928"/>
                    <a:pt x="174781" y="919014"/>
                    <a:pt x="155327" y="956967"/>
                  </a:cubicBezTo>
                  <a:cubicBezTo>
                    <a:pt x="154247" y="958775"/>
                    <a:pt x="152085" y="957329"/>
                    <a:pt x="152445" y="955883"/>
                  </a:cubicBezTo>
                  <a:cubicBezTo>
                    <a:pt x="154607" y="945039"/>
                    <a:pt x="161812" y="935641"/>
                    <a:pt x="168296" y="926966"/>
                  </a:cubicBezTo>
                  <a:cubicBezTo>
                    <a:pt x="174781" y="918291"/>
                    <a:pt x="181265" y="909254"/>
                    <a:pt x="189191" y="901664"/>
                  </a:cubicBezTo>
                  <a:cubicBezTo>
                    <a:pt x="204682" y="886844"/>
                    <a:pt x="223054" y="875277"/>
                    <a:pt x="243228" y="866963"/>
                  </a:cubicBezTo>
                  <a:cubicBezTo>
                    <a:pt x="264483" y="858469"/>
                    <a:pt x="288800" y="852143"/>
                    <a:pt x="313342" y="849794"/>
                  </a:cubicBezTo>
                  <a:close/>
                  <a:moveTo>
                    <a:pt x="297607" y="843995"/>
                  </a:moveTo>
                  <a:lnTo>
                    <a:pt x="246025" y="857480"/>
                  </a:lnTo>
                  <a:cubicBezTo>
                    <a:pt x="229777" y="864722"/>
                    <a:pt x="214973" y="873773"/>
                    <a:pt x="200892" y="884997"/>
                  </a:cubicBezTo>
                  <a:cubicBezTo>
                    <a:pt x="190060" y="894049"/>
                    <a:pt x="177061" y="900204"/>
                    <a:pt x="169479" y="912514"/>
                  </a:cubicBezTo>
                  <a:cubicBezTo>
                    <a:pt x="168396" y="914324"/>
                    <a:pt x="164785" y="913238"/>
                    <a:pt x="165868" y="911066"/>
                  </a:cubicBezTo>
                  <a:cubicBezTo>
                    <a:pt x="171645" y="896583"/>
                    <a:pt x="185366" y="889704"/>
                    <a:pt x="196198" y="880290"/>
                  </a:cubicBezTo>
                  <a:cubicBezTo>
                    <a:pt x="210280" y="868704"/>
                    <a:pt x="225805" y="858567"/>
                    <a:pt x="242414" y="851325"/>
                  </a:cubicBezTo>
                  <a:close/>
                  <a:moveTo>
                    <a:pt x="297612" y="843994"/>
                  </a:moveTo>
                  <a:lnTo>
                    <a:pt x="297616" y="843994"/>
                  </a:lnTo>
                  <a:lnTo>
                    <a:pt x="297607" y="843995"/>
                  </a:lnTo>
                  <a:close/>
                  <a:moveTo>
                    <a:pt x="351456" y="836843"/>
                  </a:moveTo>
                  <a:cubicBezTo>
                    <a:pt x="356511" y="837567"/>
                    <a:pt x="356511" y="845894"/>
                    <a:pt x="351095" y="845170"/>
                  </a:cubicBezTo>
                  <a:lnTo>
                    <a:pt x="297616" y="843994"/>
                  </a:lnTo>
                  <a:close/>
                  <a:moveTo>
                    <a:pt x="308996" y="821379"/>
                  </a:moveTo>
                  <a:cubicBezTo>
                    <a:pt x="313652" y="821024"/>
                    <a:pt x="313294" y="828481"/>
                    <a:pt x="308637" y="828481"/>
                  </a:cubicBezTo>
                  <a:cubicBezTo>
                    <a:pt x="283923" y="829546"/>
                    <a:pt x="260641" y="836293"/>
                    <a:pt x="237717" y="846236"/>
                  </a:cubicBezTo>
                  <a:cubicBezTo>
                    <a:pt x="228046" y="850852"/>
                    <a:pt x="218017" y="855114"/>
                    <a:pt x="208704" y="860795"/>
                  </a:cubicBezTo>
                  <a:cubicBezTo>
                    <a:pt x="201899" y="865056"/>
                    <a:pt x="196168" y="870383"/>
                    <a:pt x="188646" y="873934"/>
                  </a:cubicBezTo>
                  <a:cubicBezTo>
                    <a:pt x="186855" y="874644"/>
                    <a:pt x="185422" y="872869"/>
                    <a:pt x="186855" y="871448"/>
                  </a:cubicBezTo>
                  <a:cubicBezTo>
                    <a:pt x="216584" y="840199"/>
                    <a:pt x="266730" y="824575"/>
                    <a:pt x="308996" y="821379"/>
                  </a:cubicBezTo>
                  <a:close/>
                  <a:moveTo>
                    <a:pt x="277142" y="469614"/>
                  </a:moveTo>
                  <a:cubicBezTo>
                    <a:pt x="220949" y="485460"/>
                    <a:pt x="188530" y="535520"/>
                    <a:pt x="190691" y="593502"/>
                  </a:cubicBezTo>
                  <a:cubicBezTo>
                    <a:pt x="193213" y="648964"/>
                    <a:pt x="233917" y="689299"/>
                    <a:pt x="289750" y="691460"/>
                  </a:cubicBezTo>
                  <a:cubicBezTo>
                    <a:pt x="356029" y="693621"/>
                    <a:pt x="419787" y="652925"/>
                    <a:pt x="465534" y="608268"/>
                  </a:cubicBezTo>
                  <a:cubicBezTo>
                    <a:pt x="471298" y="602866"/>
                    <a:pt x="476701" y="597103"/>
                    <a:pt x="482464" y="591341"/>
                  </a:cubicBezTo>
                  <a:cubicBezTo>
                    <a:pt x="475260" y="561089"/>
                    <a:pt x="459771" y="533359"/>
                    <a:pt x="432755" y="509950"/>
                  </a:cubicBezTo>
                  <a:cubicBezTo>
                    <a:pt x="391330" y="473936"/>
                    <a:pt x="331535" y="454848"/>
                    <a:pt x="277142" y="469614"/>
                  </a:cubicBezTo>
                  <a:close/>
                  <a:moveTo>
                    <a:pt x="392051" y="352"/>
                  </a:moveTo>
                  <a:cubicBezTo>
                    <a:pt x="405379" y="-2889"/>
                    <a:pt x="410782" y="17279"/>
                    <a:pt x="397814" y="20880"/>
                  </a:cubicBezTo>
                  <a:cubicBezTo>
                    <a:pt x="372599" y="27723"/>
                    <a:pt x="356750" y="55094"/>
                    <a:pt x="354228" y="79583"/>
                  </a:cubicBezTo>
                  <a:cubicBezTo>
                    <a:pt x="351707" y="105153"/>
                    <a:pt x="358191" y="129282"/>
                    <a:pt x="371518" y="150891"/>
                  </a:cubicBezTo>
                  <a:cubicBezTo>
                    <a:pt x="397094" y="193747"/>
                    <a:pt x="437077" y="223999"/>
                    <a:pt x="476701" y="253170"/>
                  </a:cubicBezTo>
                  <a:cubicBezTo>
                    <a:pt x="512002" y="279460"/>
                    <a:pt x="550905" y="307551"/>
                    <a:pt x="571077" y="347887"/>
                  </a:cubicBezTo>
                  <a:cubicBezTo>
                    <a:pt x="593050" y="391824"/>
                    <a:pt x="588367" y="441523"/>
                    <a:pt x="571077" y="486541"/>
                  </a:cubicBezTo>
                  <a:cubicBezTo>
                    <a:pt x="554507" y="527957"/>
                    <a:pt x="530373" y="566131"/>
                    <a:pt x="500475" y="599264"/>
                  </a:cubicBezTo>
                  <a:cubicBezTo>
                    <a:pt x="506599" y="639960"/>
                    <a:pt x="500475" y="682456"/>
                    <a:pt x="489669" y="721712"/>
                  </a:cubicBezTo>
                  <a:cubicBezTo>
                    <a:pt x="474540" y="776093"/>
                    <a:pt x="451486" y="827593"/>
                    <a:pt x="429873" y="879813"/>
                  </a:cubicBezTo>
                  <a:cubicBezTo>
                    <a:pt x="429153" y="881253"/>
                    <a:pt x="428072" y="881974"/>
                    <a:pt x="426991" y="882694"/>
                  </a:cubicBezTo>
                  <a:cubicBezTo>
                    <a:pt x="459771" y="897460"/>
                    <a:pt x="488948" y="920869"/>
                    <a:pt x="509841" y="952921"/>
                  </a:cubicBezTo>
                  <a:cubicBezTo>
                    <a:pt x="543340" y="1004781"/>
                    <a:pt x="541899" y="1067085"/>
                    <a:pt x="525330" y="1124708"/>
                  </a:cubicBezTo>
                  <a:cubicBezTo>
                    <a:pt x="501916" y="1206099"/>
                    <a:pt x="476701" y="1287491"/>
                    <a:pt x="445362" y="1366001"/>
                  </a:cubicBezTo>
                  <a:cubicBezTo>
                    <a:pt x="423029" y="1422903"/>
                    <a:pt x="392051" y="1484487"/>
                    <a:pt x="336218" y="1514739"/>
                  </a:cubicBezTo>
                  <a:cubicBezTo>
                    <a:pt x="295874" y="1536707"/>
                    <a:pt x="244723" y="1541389"/>
                    <a:pt x="200417" y="1526983"/>
                  </a:cubicBezTo>
                  <a:cubicBezTo>
                    <a:pt x="197535" y="1526623"/>
                    <a:pt x="186008" y="1522662"/>
                    <a:pt x="184567" y="1521581"/>
                  </a:cubicBezTo>
                  <a:cubicBezTo>
                    <a:pt x="131256" y="1501414"/>
                    <a:pt x="77944" y="1489529"/>
                    <a:pt x="46606" y="1438029"/>
                  </a:cubicBezTo>
                  <a:cubicBezTo>
                    <a:pt x="19590" y="1393372"/>
                    <a:pt x="12385" y="1336830"/>
                    <a:pt x="22471" y="1286050"/>
                  </a:cubicBezTo>
                  <a:cubicBezTo>
                    <a:pt x="37960" y="1211861"/>
                    <a:pt x="64616" y="1138033"/>
                    <a:pt x="97036" y="1069606"/>
                  </a:cubicBezTo>
                  <a:cubicBezTo>
                    <a:pt x="113966" y="1034313"/>
                    <a:pt x="132697" y="1000099"/>
                    <a:pt x="153949" y="968047"/>
                  </a:cubicBezTo>
                  <a:cubicBezTo>
                    <a:pt x="170519" y="943197"/>
                    <a:pt x="188890" y="920509"/>
                    <a:pt x="213385" y="903222"/>
                  </a:cubicBezTo>
                  <a:cubicBezTo>
                    <a:pt x="272820" y="861086"/>
                    <a:pt x="352787" y="853163"/>
                    <a:pt x="418706" y="879093"/>
                  </a:cubicBezTo>
                  <a:cubicBezTo>
                    <a:pt x="418706" y="878372"/>
                    <a:pt x="418706" y="877652"/>
                    <a:pt x="419067" y="876572"/>
                  </a:cubicBezTo>
                  <a:cubicBezTo>
                    <a:pt x="446803" y="801663"/>
                    <a:pt x="495072" y="700824"/>
                    <a:pt x="486066" y="614390"/>
                  </a:cubicBezTo>
                  <a:cubicBezTo>
                    <a:pt x="472378" y="628075"/>
                    <a:pt x="457610" y="640680"/>
                    <a:pt x="441760" y="652565"/>
                  </a:cubicBezTo>
                  <a:cubicBezTo>
                    <a:pt x="394572" y="688219"/>
                    <a:pt x="334416" y="717030"/>
                    <a:pt x="273540" y="708026"/>
                  </a:cubicBezTo>
                  <a:cubicBezTo>
                    <a:pt x="224911" y="700463"/>
                    <a:pt x="183487" y="665530"/>
                    <a:pt x="175202" y="615471"/>
                  </a:cubicBezTo>
                  <a:cubicBezTo>
                    <a:pt x="166557" y="563250"/>
                    <a:pt x="183487" y="504548"/>
                    <a:pt x="228153" y="473215"/>
                  </a:cubicBezTo>
                  <a:cubicBezTo>
                    <a:pt x="317486" y="411271"/>
                    <a:pt x="454007" y="466373"/>
                    <a:pt x="491109" y="563971"/>
                  </a:cubicBezTo>
                  <a:cubicBezTo>
                    <a:pt x="492550" y="567932"/>
                    <a:pt x="493991" y="572254"/>
                    <a:pt x="495072" y="576575"/>
                  </a:cubicBezTo>
                  <a:cubicBezTo>
                    <a:pt x="533254" y="532278"/>
                    <a:pt x="564233" y="477177"/>
                    <a:pt x="566754" y="419555"/>
                  </a:cubicBezTo>
                  <a:cubicBezTo>
                    <a:pt x="569636" y="354730"/>
                    <a:pt x="523889" y="312953"/>
                    <a:pt x="475260" y="277300"/>
                  </a:cubicBezTo>
                  <a:cubicBezTo>
                    <a:pt x="426991" y="241646"/>
                    <a:pt x="372599" y="204551"/>
                    <a:pt x="346304" y="148010"/>
                  </a:cubicBezTo>
                  <a:cubicBezTo>
                    <a:pt x="333696" y="120999"/>
                    <a:pt x="328653" y="90747"/>
                    <a:pt x="336578" y="61576"/>
                  </a:cubicBezTo>
                  <a:cubicBezTo>
                    <a:pt x="344142" y="34205"/>
                    <a:pt x="363954" y="7915"/>
                    <a:pt x="392051" y="3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77736D9F-6B0A-C94A-B351-A3C4E74C42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64149" y="1670977"/>
              <a:ext cx="426741" cy="334879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87B514C6-9A0B-1346-893D-C8EE6BA70A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03520" y="-88115"/>
              <a:ext cx="1396855" cy="82750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0" name="Freeform 1042">
              <a:extLst>
                <a:ext uri="{FF2B5EF4-FFF2-40B4-BE49-F238E27FC236}">
                  <a16:creationId xmlns:a16="http://schemas.microsoft.com/office/drawing/2014/main" id="{8F04312F-C19E-2742-8746-15BB112CAD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5386" y="-56599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B701CF5-B967-9E4C-A4F7-642CE12173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51175" y="3824556"/>
              <a:ext cx="479587" cy="9570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CC813CCC-940A-1C42-B0EF-9F31C5F105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3635" y="1322015"/>
              <a:ext cx="785657" cy="414820"/>
            </a:xfrm>
            <a:custGeom>
              <a:avLst/>
              <a:gdLst>
                <a:gd name="connsiteX0" fmla="*/ 679516 w 866041"/>
                <a:gd name="connsiteY0" fmla="*/ 408811 h 457262"/>
                <a:gd name="connsiteX1" fmla="*/ 683856 w 866041"/>
                <a:gd name="connsiteY1" fmla="*/ 413520 h 457262"/>
                <a:gd name="connsiteX2" fmla="*/ 622375 w 866041"/>
                <a:gd name="connsiteY2" fmla="*/ 451919 h 457262"/>
                <a:gd name="connsiteX3" fmla="*/ 566319 w 866041"/>
                <a:gd name="connsiteY3" fmla="*/ 453368 h 457262"/>
                <a:gd name="connsiteX4" fmla="*/ 566681 w 866041"/>
                <a:gd name="connsiteY4" fmla="*/ 451194 h 457262"/>
                <a:gd name="connsiteX5" fmla="*/ 627800 w 866041"/>
                <a:gd name="connsiteY5" fmla="*/ 443587 h 457262"/>
                <a:gd name="connsiteX6" fmla="*/ 679516 w 866041"/>
                <a:gd name="connsiteY6" fmla="*/ 408811 h 457262"/>
                <a:gd name="connsiteX7" fmla="*/ 624571 w 866041"/>
                <a:gd name="connsiteY7" fmla="*/ 387610 h 457262"/>
                <a:gd name="connsiteX8" fmla="*/ 601882 w 866041"/>
                <a:gd name="connsiteY8" fmla="*/ 389049 h 457262"/>
                <a:gd name="connsiteX9" fmla="*/ 603248 w 866041"/>
                <a:gd name="connsiteY9" fmla="*/ 404225 h 457262"/>
                <a:gd name="connsiteX10" fmla="*/ 604763 w 866041"/>
                <a:gd name="connsiteY10" fmla="*/ 421057 h 457262"/>
                <a:gd name="connsiteX11" fmla="*/ 626371 w 866041"/>
                <a:gd name="connsiteY11" fmla="*/ 409908 h 457262"/>
                <a:gd name="connsiteX12" fmla="*/ 624211 w 866041"/>
                <a:gd name="connsiteY12" fmla="*/ 398400 h 457262"/>
                <a:gd name="connsiteX13" fmla="*/ 624485 w 866041"/>
                <a:gd name="connsiteY13" fmla="*/ 390183 h 457262"/>
                <a:gd name="connsiteX14" fmla="*/ 698730 w 866041"/>
                <a:gd name="connsiteY14" fmla="*/ 381758 h 457262"/>
                <a:gd name="connsiteX15" fmla="*/ 698866 w 866041"/>
                <a:gd name="connsiteY15" fmla="*/ 385760 h 457262"/>
                <a:gd name="connsiteX16" fmla="*/ 659083 w 866041"/>
                <a:gd name="connsiteY16" fmla="*/ 416337 h 457262"/>
                <a:gd name="connsiteX17" fmla="*/ 619663 w 866041"/>
                <a:gd name="connsiteY17" fmla="*/ 440798 h 457262"/>
                <a:gd name="connsiteX18" fmla="*/ 551671 w 866041"/>
                <a:gd name="connsiteY18" fmla="*/ 433604 h 457262"/>
                <a:gd name="connsiteX19" fmla="*/ 552394 w 866041"/>
                <a:gd name="connsiteY19" fmla="*/ 432165 h 457262"/>
                <a:gd name="connsiteX20" fmla="*/ 628704 w 866041"/>
                <a:gd name="connsiteY20" fmla="*/ 430007 h 457262"/>
                <a:gd name="connsiteX21" fmla="*/ 662700 w 866041"/>
                <a:gd name="connsiteY21" fmla="*/ 406984 h 457262"/>
                <a:gd name="connsiteX22" fmla="*/ 694526 w 866041"/>
                <a:gd name="connsiteY22" fmla="*/ 381803 h 457262"/>
                <a:gd name="connsiteX23" fmla="*/ 698730 w 866041"/>
                <a:gd name="connsiteY23" fmla="*/ 381758 h 457262"/>
                <a:gd name="connsiteX24" fmla="*/ 646179 w 866041"/>
                <a:gd name="connsiteY24" fmla="*/ 376461 h 457262"/>
                <a:gd name="connsiteX25" fmla="*/ 639068 w 866041"/>
                <a:gd name="connsiteY25" fmla="*/ 380540 h 457262"/>
                <a:gd name="connsiteX26" fmla="*/ 629252 w 866041"/>
                <a:gd name="connsiteY26" fmla="*/ 386171 h 457262"/>
                <a:gd name="connsiteX27" fmla="*/ 629352 w 866041"/>
                <a:gd name="connsiteY27" fmla="*/ 386965 h 457262"/>
                <a:gd name="connsiteX28" fmla="*/ 630693 w 866041"/>
                <a:gd name="connsiteY28" fmla="*/ 397680 h 457262"/>
                <a:gd name="connsiteX29" fmla="*/ 632494 w 866041"/>
                <a:gd name="connsiteY29" fmla="*/ 406312 h 457262"/>
                <a:gd name="connsiteX30" fmla="*/ 646539 w 866041"/>
                <a:gd name="connsiteY30" fmla="*/ 397321 h 457262"/>
                <a:gd name="connsiteX31" fmla="*/ 645819 w 866041"/>
                <a:gd name="connsiteY31" fmla="*/ 395522 h 457262"/>
                <a:gd name="connsiteX32" fmla="*/ 645963 w 866041"/>
                <a:gd name="connsiteY32" fmla="*/ 387877 h 457262"/>
                <a:gd name="connsiteX33" fmla="*/ 579554 w 866041"/>
                <a:gd name="connsiteY33" fmla="*/ 371786 h 457262"/>
                <a:gd name="connsiteX34" fmla="*/ 580505 w 866041"/>
                <a:gd name="connsiteY34" fmla="*/ 419263 h 457262"/>
                <a:gd name="connsiteX35" fmla="*/ 580634 w 866041"/>
                <a:gd name="connsiteY35" fmla="*/ 425733 h 457262"/>
                <a:gd name="connsiteX36" fmla="*/ 597561 w 866041"/>
                <a:gd name="connsiteY36" fmla="*/ 423575 h 457262"/>
                <a:gd name="connsiteX37" fmla="*/ 597106 w 866041"/>
                <a:gd name="connsiteY37" fmla="*/ 408286 h 457262"/>
                <a:gd name="connsiteX38" fmla="*/ 596480 w 866041"/>
                <a:gd name="connsiteY38" fmla="*/ 387250 h 457262"/>
                <a:gd name="connsiteX39" fmla="*/ 586397 w 866041"/>
                <a:gd name="connsiteY39" fmla="*/ 380057 h 457262"/>
                <a:gd name="connsiteX40" fmla="*/ 579554 w 866041"/>
                <a:gd name="connsiteY40" fmla="*/ 371786 h 457262"/>
                <a:gd name="connsiteX41" fmla="*/ 666706 w 866041"/>
                <a:gd name="connsiteY41" fmla="*/ 358479 h 457262"/>
                <a:gd name="connsiteX42" fmla="*/ 651221 w 866041"/>
                <a:gd name="connsiteY42" fmla="*/ 372505 h 457262"/>
                <a:gd name="connsiteX43" fmla="*/ 652445 w 866041"/>
                <a:gd name="connsiteY43" fmla="*/ 383716 h 457262"/>
                <a:gd name="connsiteX44" fmla="*/ 653381 w 866041"/>
                <a:gd name="connsiteY44" fmla="*/ 392286 h 457262"/>
                <a:gd name="connsiteX45" fmla="*/ 666346 w 866041"/>
                <a:gd name="connsiteY45" fmla="*/ 382215 h 457262"/>
                <a:gd name="connsiteX46" fmla="*/ 666460 w 866041"/>
                <a:gd name="connsiteY46" fmla="*/ 374718 h 457262"/>
                <a:gd name="connsiteX47" fmla="*/ 686153 w 866041"/>
                <a:gd name="connsiteY47" fmla="*/ 340856 h 457262"/>
                <a:gd name="connsiteX48" fmla="*/ 671748 w 866041"/>
                <a:gd name="connsiteY48" fmla="*/ 353803 h 457262"/>
                <a:gd name="connsiteX49" fmla="*/ 673549 w 866041"/>
                <a:gd name="connsiteY49" fmla="*/ 365672 h 457262"/>
                <a:gd name="connsiteX50" fmla="*/ 673706 w 866041"/>
                <a:gd name="connsiteY50" fmla="*/ 370066 h 457262"/>
                <a:gd name="connsiteX51" fmla="*/ 673909 w 866041"/>
                <a:gd name="connsiteY51" fmla="*/ 375742 h 457262"/>
                <a:gd name="connsiteX52" fmla="*/ 687594 w 866041"/>
                <a:gd name="connsiteY52" fmla="*/ 363873 h 457262"/>
                <a:gd name="connsiteX53" fmla="*/ 686153 w 866041"/>
                <a:gd name="connsiteY53" fmla="*/ 362075 h 457262"/>
                <a:gd name="connsiteX54" fmla="*/ 685793 w 866041"/>
                <a:gd name="connsiteY54" fmla="*/ 348049 h 457262"/>
                <a:gd name="connsiteX55" fmla="*/ 686153 w 866041"/>
                <a:gd name="connsiteY55" fmla="*/ 340856 h 457262"/>
                <a:gd name="connsiteX56" fmla="*/ 464990 w 866041"/>
                <a:gd name="connsiteY56" fmla="*/ 328815 h 457262"/>
                <a:gd name="connsiteX57" fmla="*/ 489267 w 866041"/>
                <a:gd name="connsiteY57" fmla="*/ 337098 h 457262"/>
                <a:gd name="connsiteX58" fmla="*/ 485956 w 866041"/>
                <a:gd name="connsiteY58" fmla="*/ 341584 h 457262"/>
                <a:gd name="connsiteX59" fmla="*/ 476025 w 866041"/>
                <a:gd name="connsiteY59" fmla="*/ 335372 h 457262"/>
                <a:gd name="connsiteX60" fmla="*/ 464254 w 866041"/>
                <a:gd name="connsiteY60" fmla="*/ 332266 h 457262"/>
                <a:gd name="connsiteX61" fmla="*/ 464990 w 866041"/>
                <a:gd name="connsiteY61" fmla="*/ 328815 h 457262"/>
                <a:gd name="connsiteX62" fmla="*/ 708842 w 866041"/>
                <a:gd name="connsiteY62" fmla="*/ 323952 h 457262"/>
                <a:gd name="connsiteX63" fmla="*/ 704160 w 866041"/>
                <a:gd name="connsiteY63" fmla="*/ 326829 h 457262"/>
                <a:gd name="connsiteX64" fmla="*/ 690835 w 866041"/>
                <a:gd name="connsiteY64" fmla="*/ 336540 h 457262"/>
                <a:gd name="connsiteX65" fmla="*/ 691555 w 866041"/>
                <a:gd name="connsiteY65" fmla="*/ 346610 h 457262"/>
                <a:gd name="connsiteX66" fmla="*/ 693356 w 866041"/>
                <a:gd name="connsiteY66" fmla="*/ 358838 h 457262"/>
                <a:gd name="connsiteX67" fmla="*/ 711003 w 866041"/>
                <a:gd name="connsiteY67" fmla="*/ 343733 h 457262"/>
                <a:gd name="connsiteX68" fmla="*/ 709202 w 866041"/>
                <a:gd name="connsiteY68" fmla="*/ 332584 h 457262"/>
                <a:gd name="connsiteX69" fmla="*/ 708842 w 866041"/>
                <a:gd name="connsiteY69" fmla="*/ 323952 h 457262"/>
                <a:gd name="connsiteX70" fmla="*/ 456613 w 866041"/>
                <a:gd name="connsiteY70" fmla="*/ 318630 h 457262"/>
                <a:gd name="connsiteX71" fmla="*/ 483018 w 866041"/>
                <a:gd name="connsiteY71" fmla="*/ 322190 h 457262"/>
                <a:gd name="connsiteX72" fmla="*/ 513351 w 866041"/>
                <a:gd name="connsiteY72" fmla="*/ 347472 h 457262"/>
                <a:gd name="connsiteX73" fmla="*/ 507212 w 866041"/>
                <a:gd name="connsiteY73" fmla="*/ 348896 h 457262"/>
                <a:gd name="connsiteX74" fmla="*/ 474713 w 866041"/>
                <a:gd name="connsiteY74" fmla="*/ 326819 h 457262"/>
                <a:gd name="connsiteX75" fmla="*/ 431742 w 866041"/>
                <a:gd name="connsiteY75" fmla="*/ 325039 h 457262"/>
                <a:gd name="connsiteX76" fmla="*/ 431019 w 866041"/>
                <a:gd name="connsiteY76" fmla="*/ 323615 h 457262"/>
                <a:gd name="connsiteX77" fmla="*/ 456613 w 866041"/>
                <a:gd name="connsiteY77" fmla="*/ 318630 h 457262"/>
                <a:gd name="connsiteX78" fmla="*/ 732971 w 866041"/>
                <a:gd name="connsiteY78" fmla="*/ 309207 h 457262"/>
                <a:gd name="connsiteX79" fmla="*/ 714244 w 866041"/>
                <a:gd name="connsiteY79" fmla="*/ 320715 h 457262"/>
                <a:gd name="connsiteX80" fmla="*/ 715324 w 866041"/>
                <a:gd name="connsiteY80" fmla="*/ 331865 h 457262"/>
                <a:gd name="connsiteX81" fmla="*/ 717485 w 866041"/>
                <a:gd name="connsiteY81" fmla="*/ 338698 h 457262"/>
                <a:gd name="connsiteX82" fmla="*/ 722167 w 866041"/>
                <a:gd name="connsiteY82" fmla="*/ 334742 h 457262"/>
                <a:gd name="connsiteX83" fmla="*/ 732611 w 866041"/>
                <a:gd name="connsiteY83" fmla="*/ 326829 h 457262"/>
                <a:gd name="connsiteX84" fmla="*/ 731890 w 866041"/>
                <a:gd name="connsiteY84" fmla="*/ 316759 h 457262"/>
                <a:gd name="connsiteX85" fmla="*/ 732971 w 866041"/>
                <a:gd name="connsiteY85" fmla="*/ 309207 h 457262"/>
                <a:gd name="connsiteX86" fmla="*/ 436452 w 866041"/>
                <a:gd name="connsiteY86" fmla="*/ 308137 h 457262"/>
                <a:gd name="connsiteX87" fmla="*/ 495136 w 866041"/>
                <a:gd name="connsiteY87" fmla="*/ 311597 h 457262"/>
                <a:gd name="connsiteX88" fmla="*/ 521138 w 866041"/>
                <a:gd name="connsiteY88" fmla="*/ 329078 h 457262"/>
                <a:gd name="connsiteX89" fmla="*/ 527278 w 866041"/>
                <a:gd name="connsiteY89" fmla="*/ 360398 h 457262"/>
                <a:gd name="connsiteX90" fmla="*/ 521138 w 866041"/>
                <a:gd name="connsiteY90" fmla="*/ 361855 h 457262"/>
                <a:gd name="connsiteX91" fmla="*/ 514277 w 866041"/>
                <a:gd name="connsiteY91" fmla="*/ 330170 h 457262"/>
                <a:gd name="connsiteX92" fmla="*/ 472746 w 866041"/>
                <a:gd name="connsiteY92" fmla="*/ 315603 h 457262"/>
                <a:gd name="connsiteX93" fmla="*/ 377767 w 866041"/>
                <a:gd name="connsiteY93" fmla="*/ 315603 h 457262"/>
                <a:gd name="connsiteX94" fmla="*/ 377767 w 866041"/>
                <a:gd name="connsiteY94" fmla="*/ 313418 h 457262"/>
                <a:gd name="connsiteX95" fmla="*/ 436452 w 866041"/>
                <a:gd name="connsiteY95" fmla="*/ 308137 h 457262"/>
                <a:gd name="connsiteX96" fmla="*/ 753498 w 866041"/>
                <a:gd name="connsiteY96" fmla="*/ 296619 h 457262"/>
                <a:gd name="connsiteX97" fmla="*/ 738373 w 866041"/>
                <a:gd name="connsiteY97" fmla="*/ 305970 h 457262"/>
                <a:gd name="connsiteX98" fmla="*/ 738013 w 866041"/>
                <a:gd name="connsiteY98" fmla="*/ 317479 h 457262"/>
                <a:gd name="connsiteX99" fmla="*/ 738373 w 866041"/>
                <a:gd name="connsiteY99" fmla="*/ 322514 h 457262"/>
                <a:gd name="connsiteX100" fmla="*/ 758180 w 866041"/>
                <a:gd name="connsiteY100" fmla="*/ 308128 h 457262"/>
                <a:gd name="connsiteX101" fmla="*/ 756740 w 866041"/>
                <a:gd name="connsiteY101" fmla="*/ 308128 h 457262"/>
                <a:gd name="connsiteX102" fmla="*/ 756019 w 866041"/>
                <a:gd name="connsiteY102" fmla="*/ 308128 h 457262"/>
                <a:gd name="connsiteX103" fmla="*/ 754219 w 866041"/>
                <a:gd name="connsiteY103" fmla="*/ 305970 h 457262"/>
                <a:gd name="connsiteX104" fmla="*/ 753498 w 866041"/>
                <a:gd name="connsiteY104" fmla="*/ 297338 h 457262"/>
                <a:gd name="connsiteX105" fmla="*/ 753498 w 866041"/>
                <a:gd name="connsiteY105" fmla="*/ 296619 h 457262"/>
                <a:gd name="connsiteX106" fmla="*/ 617898 w 866041"/>
                <a:gd name="connsiteY106" fmla="*/ 283526 h 457262"/>
                <a:gd name="connsiteX107" fmla="*/ 620659 w 866041"/>
                <a:gd name="connsiteY107" fmla="*/ 283885 h 457262"/>
                <a:gd name="connsiteX108" fmla="*/ 625146 w 866041"/>
                <a:gd name="connsiteY108" fmla="*/ 353975 h 457262"/>
                <a:gd name="connsiteX109" fmla="*/ 619624 w 866041"/>
                <a:gd name="connsiteY109" fmla="*/ 352178 h 457262"/>
                <a:gd name="connsiteX110" fmla="*/ 617898 w 866041"/>
                <a:gd name="connsiteY110" fmla="*/ 283526 h 457262"/>
                <a:gd name="connsiteX111" fmla="*/ 781949 w 866041"/>
                <a:gd name="connsiteY111" fmla="*/ 278277 h 457262"/>
                <a:gd name="connsiteX112" fmla="*/ 757460 w 866041"/>
                <a:gd name="connsiteY112" fmla="*/ 294101 h 457262"/>
                <a:gd name="connsiteX113" fmla="*/ 757460 w 866041"/>
                <a:gd name="connsiteY113" fmla="*/ 298058 h 457262"/>
                <a:gd name="connsiteX114" fmla="*/ 759621 w 866041"/>
                <a:gd name="connsiteY114" fmla="*/ 306329 h 457262"/>
                <a:gd name="connsiteX115" fmla="*/ 758900 w 866041"/>
                <a:gd name="connsiteY115" fmla="*/ 307408 h 457262"/>
                <a:gd name="connsiteX116" fmla="*/ 781949 w 866041"/>
                <a:gd name="connsiteY116" fmla="*/ 290505 h 457262"/>
                <a:gd name="connsiteX117" fmla="*/ 780869 w 866041"/>
                <a:gd name="connsiteY117" fmla="*/ 287987 h 457262"/>
                <a:gd name="connsiteX118" fmla="*/ 781949 w 866041"/>
                <a:gd name="connsiteY118" fmla="*/ 279715 h 457262"/>
                <a:gd name="connsiteX119" fmla="*/ 781949 w 866041"/>
                <a:gd name="connsiteY119" fmla="*/ 278277 h 457262"/>
                <a:gd name="connsiteX120" fmla="*/ 148114 w 866041"/>
                <a:gd name="connsiteY120" fmla="*/ 272163 h 457262"/>
                <a:gd name="connsiteX121" fmla="*/ 149915 w 866041"/>
                <a:gd name="connsiteY121" fmla="*/ 301294 h 457262"/>
                <a:gd name="connsiteX122" fmla="*/ 149915 w 866041"/>
                <a:gd name="connsiteY122" fmla="*/ 301654 h 457262"/>
                <a:gd name="connsiteX123" fmla="*/ 162159 w 866041"/>
                <a:gd name="connsiteY123" fmla="*/ 301654 h 457262"/>
                <a:gd name="connsiteX124" fmla="*/ 161439 w 866041"/>
                <a:gd name="connsiteY124" fmla="*/ 272163 h 457262"/>
                <a:gd name="connsiteX125" fmla="*/ 148114 w 866041"/>
                <a:gd name="connsiteY125" fmla="*/ 272163 h 457262"/>
                <a:gd name="connsiteX126" fmla="*/ 127947 w 866041"/>
                <a:gd name="connsiteY126" fmla="*/ 271803 h 457262"/>
                <a:gd name="connsiteX127" fmla="*/ 126866 w 866041"/>
                <a:gd name="connsiteY127" fmla="*/ 300935 h 457262"/>
                <a:gd name="connsiteX128" fmla="*/ 141272 w 866041"/>
                <a:gd name="connsiteY128" fmla="*/ 301654 h 457262"/>
                <a:gd name="connsiteX129" fmla="*/ 142352 w 866041"/>
                <a:gd name="connsiteY129" fmla="*/ 272163 h 457262"/>
                <a:gd name="connsiteX130" fmla="*/ 127947 w 866041"/>
                <a:gd name="connsiteY130" fmla="*/ 271803 h 457262"/>
                <a:gd name="connsiteX131" fmla="*/ 192771 w 866041"/>
                <a:gd name="connsiteY131" fmla="*/ 271444 h 457262"/>
                <a:gd name="connsiteX132" fmla="*/ 178725 w 866041"/>
                <a:gd name="connsiteY132" fmla="*/ 271803 h 457262"/>
                <a:gd name="connsiteX133" fmla="*/ 167561 w 866041"/>
                <a:gd name="connsiteY133" fmla="*/ 272163 h 457262"/>
                <a:gd name="connsiteX134" fmla="*/ 169722 w 866041"/>
                <a:gd name="connsiteY134" fmla="*/ 301654 h 457262"/>
                <a:gd name="connsiteX135" fmla="*/ 192050 w 866041"/>
                <a:gd name="connsiteY135" fmla="*/ 301294 h 457262"/>
                <a:gd name="connsiteX136" fmla="*/ 192771 w 866041"/>
                <a:gd name="connsiteY136" fmla="*/ 271444 h 457262"/>
                <a:gd name="connsiteX137" fmla="*/ 553264 w 866041"/>
                <a:gd name="connsiteY137" fmla="*/ 270365 h 457262"/>
                <a:gd name="connsiteX138" fmla="*/ 558306 w 866041"/>
                <a:gd name="connsiteY138" fmla="*/ 411707 h 457262"/>
                <a:gd name="connsiteX139" fmla="*/ 556505 w 866041"/>
                <a:gd name="connsiteY139" fmla="*/ 415303 h 457262"/>
                <a:gd name="connsiteX140" fmla="*/ 572351 w 866041"/>
                <a:gd name="connsiteY140" fmla="*/ 424654 h 457262"/>
                <a:gd name="connsiteX141" fmla="*/ 573072 w 866041"/>
                <a:gd name="connsiteY141" fmla="*/ 353803 h 457262"/>
                <a:gd name="connsiteX142" fmla="*/ 570551 w 866041"/>
                <a:gd name="connsiteY142" fmla="*/ 315680 h 457262"/>
                <a:gd name="connsiteX143" fmla="*/ 554345 w 866041"/>
                <a:gd name="connsiteY143" fmla="*/ 270724 h 457262"/>
                <a:gd name="connsiteX144" fmla="*/ 553264 w 866041"/>
                <a:gd name="connsiteY144" fmla="*/ 270365 h 457262"/>
                <a:gd name="connsiteX145" fmla="*/ 223742 w 866041"/>
                <a:gd name="connsiteY145" fmla="*/ 270365 h 457262"/>
                <a:gd name="connsiteX146" fmla="*/ 197452 w 866041"/>
                <a:gd name="connsiteY146" fmla="*/ 271084 h 457262"/>
                <a:gd name="connsiteX147" fmla="*/ 198533 w 866041"/>
                <a:gd name="connsiteY147" fmla="*/ 286549 h 457262"/>
                <a:gd name="connsiteX148" fmla="*/ 198893 w 866041"/>
                <a:gd name="connsiteY148" fmla="*/ 301294 h 457262"/>
                <a:gd name="connsiteX149" fmla="*/ 211498 w 866041"/>
                <a:gd name="connsiteY149" fmla="*/ 300935 h 457262"/>
                <a:gd name="connsiteX150" fmla="*/ 225183 w 866041"/>
                <a:gd name="connsiteY150" fmla="*/ 300575 h 457262"/>
                <a:gd name="connsiteX151" fmla="*/ 223742 w 866041"/>
                <a:gd name="connsiteY151" fmla="*/ 270365 h 457262"/>
                <a:gd name="connsiteX152" fmla="*/ 292888 w 866041"/>
                <a:gd name="connsiteY152" fmla="*/ 270005 h 457262"/>
                <a:gd name="connsiteX153" fmla="*/ 292888 w 866041"/>
                <a:gd name="connsiteY153" fmla="*/ 282952 h 457262"/>
                <a:gd name="connsiteX154" fmla="*/ 294688 w 866041"/>
                <a:gd name="connsiteY154" fmla="*/ 294101 h 457262"/>
                <a:gd name="connsiteX155" fmla="*/ 295769 w 866041"/>
                <a:gd name="connsiteY155" fmla="*/ 297338 h 457262"/>
                <a:gd name="connsiteX156" fmla="*/ 315576 w 866041"/>
                <a:gd name="connsiteY156" fmla="*/ 295900 h 457262"/>
                <a:gd name="connsiteX157" fmla="*/ 317737 w 866041"/>
                <a:gd name="connsiteY157" fmla="*/ 270005 h 457262"/>
                <a:gd name="connsiteX158" fmla="*/ 292888 w 866041"/>
                <a:gd name="connsiteY158" fmla="*/ 270005 h 457262"/>
                <a:gd name="connsiteX159" fmla="*/ 258315 w 866041"/>
                <a:gd name="connsiteY159" fmla="*/ 270005 h 457262"/>
                <a:gd name="connsiteX160" fmla="*/ 259395 w 866041"/>
                <a:gd name="connsiteY160" fmla="*/ 299137 h 457262"/>
                <a:gd name="connsiteX161" fmla="*/ 287126 w 866041"/>
                <a:gd name="connsiteY161" fmla="*/ 297698 h 457262"/>
                <a:gd name="connsiteX162" fmla="*/ 286405 w 866041"/>
                <a:gd name="connsiteY162" fmla="*/ 282952 h 457262"/>
                <a:gd name="connsiteX163" fmla="*/ 287846 w 866041"/>
                <a:gd name="connsiteY163" fmla="*/ 270005 h 457262"/>
                <a:gd name="connsiteX164" fmla="*/ 258315 w 866041"/>
                <a:gd name="connsiteY164" fmla="*/ 270005 h 457262"/>
                <a:gd name="connsiteX165" fmla="*/ 254714 w 866041"/>
                <a:gd name="connsiteY165" fmla="*/ 270005 h 457262"/>
                <a:gd name="connsiteX166" fmla="*/ 228064 w 866041"/>
                <a:gd name="connsiteY166" fmla="*/ 270365 h 457262"/>
                <a:gd name="connsiteX167" fmla="*/ 228064 w 866041"/>
                <a:gd name="connsiteY167" fmla="*/ 271084 h 457262"/>
                <a:gd name="connsiteX168" fmla="*/ 227704 w 866041"/>
                <a:gd name="connsiteY168" fmla="*/ 271803 h 457262"/>
                <a:gd name="connsiteX169" fmla="*/ 228064 w 866041"/>
                <a:gd name="connsiteY169" fmla="*/ 283312 h 457262"/>
                <a:gd name="connsiteX170" fmla="*/ 230945 w 866041"/>
                <a:gd name="connsiteY170" fmla="*/ 298058 h 457262"/>
                <a:gd name="connsiteX171" fmla="*/ 230585 w 866041"/>
                <a:gd name="connsiteY171" fmla="*/ 300215 h 457262"/>
                <a:gd name="connsiteX172" fmla="*/ 251833 w 866041"/>
                <a:gd name="connsiteY172" fmla="*/ 299496 h 457262"/>
                <a:gd name="connsiteX173" fmla="*/ 254714 w 866041"/>
                <a:gd name="connsiteY173" fmla="*/ 270005 h 457262"/>
                <a:gd name="connsiteX174" fmla="*/ 530936 w 866041"/>
                <a:gd name="connsiteY174" fmla="*/ 269645 h 457262"/>
                <a:gd name="connsiteX175" fmla="*/ 534537 w 866041"/>
                <a:gd name="connsiteY175" fmla="*/ 310645 h 457262"/>
                <a:gd name="connsiteX176" fmla="*/ 534177 w 866041"/>
                <a:gd name="connsiteY176" fmla="*/ 314961 h 457262"/>
                <a:gd name="connsiteX177" fmla="*/ 545341 w 866041"/>
                <a:gd name="connsiteY177" fmla="*/ 391566 h 457262"/>
                <a:gd name="connsiteX178" fmla="*/ 548943 w 866041"/>
                <a:gd name="connsiteY178" fmla="*/ 402715 h 457262"/>
                <a:gd name="connsiteX179" fmla="*/ 548222 w 866041"/>
                <a:gd name="connsiteY179" fmla="*/ 270005 h 457262"/>
                <a:gd name="connsiteX180" fmla="*/ 530936 w 866041"/>
                <a:gd name="connsiteY180" fmla="*/ 269645 h 457262"/>
                <a:gd name="connsiteX181" fmla="*/ 506447 w 866041"/>
                <a:gd name="connsiteY181" fmla="*/ 269645 h 457262"/>
                <a:gd name="connsiteX182" fmla="*/ 506087 w 866041"/>
                <a:gd name="connsiteY182" fmla="*/ 296259 h 457262"/>
                <a:gd name="connsiteX183" fmla="*/ 525174 w 866041"/>
                <a:gd name="connsiteY183" fmla="*/ 305251 h 457262"/>
                <a:gd name="connsiteX184" fmla="*/ 527335 w 866041"/>
                <a:gd name="connsiteY184" fmla="*/ 269645 h 457262"/>
                <a:gd name="connsiteX185" fmla="*/ 526614 w 866041"/>
                <a:gd name="connsiteY185" fmla="*/ 269645 h 457262"/>
                <a:gd name="connsiteX186" fmla="*/ 506447 w 866041"/>
                <a:gd name="connsiteY186" fmla="*/ 269645 h 457262"/>
                <a:gd name="connsiteX187" fmla="*/ 481958 w 866041"/>
                <a:gd name="connsiteY187" fmla="*/ 269645 h 457262"/>
                <a:gd name="connsiteX188" fmla="*/ 483038 w 866041"/>
                <a:gd name="connsiteY188" fmla="*/ 276838 h 457262"/>
                <a:gd name="connsiteX189" fmla="*/ 483398 w 866041"/>
                <a:gd name="connsiteY189" fmla="*/ 292663 h 457262"/>
                <a:gd name="connsiteX190" fmla="*/ 498884 w 866041"/>
                <a:gd name="connsiteY190" fmla="*/ 294461 h 457262"/>
                <a:gd name="connsiteX191" fmla="*/ 501405 w 866041"/>
                <a:gd name="connsiteY191" fmla="*/ 269645 h 457262"/>
                <a:gd name="connsiteX192" fmla="*/ 481958 w 866041"/>
                <a:gd name="connsiteY192" fmla="*/ 269645 h 457262"/>
                <a:gd name="connsiteX193" fmla="*/ 459269 w 866041"/>
                <a:gd name="connsiteY193" fmla="*/ 269645 h 457262"/>
                <a:gd name="connsiteX194" fmla="*/ 460710 w 866041"/>
                <a:gd name="connsiteY194" fmla="*/ 291584 h 457262"/>
                <a:gd name="connsiteX195" fmla="*/ 475836 w 866041"/>
                <a:gd name="connsiteY195" fmla="*/ 291944 h 457262"/>
                <a:gd name="connsiteX196" fmla="*/ 477276 w 866041"/>
                <a:gd name="connsiteY196" fmla="*/ 269645 h 457262"/>
                <a:gd name="connsiteX197" fmla="*/ 432620 w 866041"/>
                <a:gd name="connsiteY197" fmla="*/ 269645 h 457262"/>
                <a:gd name="connsiteX198" fmla="*/ 433700 w 866041"/>
                <a:gd name="connsiteY198" fmla="*/ 291584 h 457262"/>
                <a:gd name="connsiteX199" fmla="*/ 453147 w 866041"/>
                <a:gd name="connsiteY199" fmla="*/ 291584 h 457262"/>
                <a:gd name="connsiteX200" fmla="*/ 454588 w 866041"/>
                <a:gd name="connsiteY200" fmla="*/ 269645 h 457262"/>
                <a:gd name="connsiteX201" fmla="*/ 411732 w 866041"/>
                <a:gd name="connsiteY201" fmla="*/ 269645 h 457262"/>
                <a:gd name="connsiteX202" fmla="*/ 411732 w 866041"/>
                <a:gd name="connsiteY202" fmla="*/ 280794 h 457262"/>
                <a:gd name="connsiteX203" fmla="*/ 411012 w 866041"/>
                <a:gd name="connsiteY203" fmla="*/ 291584 h 457262"/>
                <a:gd name="connsiteX204" fmla="*/ 425057 w 866041"/>
                <a:gd name="connsiteY204" fmla="*/ 291584 h 457262"/>
                <a:gd name="connsiteX205" fmla="*/ 426497 w 866041"/>
                <a:gd name="connsiteY205" fmla="*/ 269645 h 457262"/>
                <a:gd name="connsiteX206" fmla="*/ 382561 w 866041"/>
                <a:gd name="connsiteY206" fmla="*/ 269645 h 457262"/>
                <a:gd name="connsiteX207" fmla="*/ 382921 w 866041"/>
                <a:gd name="connsiteY207" fmla="*/ 279356 h 457262"/>
                <a:gd name="connsiteX208" fmla="*/ 382921 w 866041"/>
                <a:gd name="connsiteY208" fmla="*/ 291584 h 457262"/>
                <a:gd name="connsiteX209" fmla="*/ 382561 w 866041"/>
                <a:gd name="connsiteY209" fmla="*/ 292663 h 457262"/>
                <a:gd name="connsiteX210" fmla="*/ 404529 w 866041"/>
                <a:gd name="connsiteY210" fmla="*/ 291944 h 457262"/>
                <a:gd name="connsiteX211" fmla="*/ 405249 w 866041"/>
                <a:gd name="connsiteY211" fmla="*/ 280794 h 457262"/>
                <a:gd name="connsiteX212" fmla="*/ 406330 w 866041"/>
                <a:gd name="connsiteY212" fmla="*/ 269645 h 457262"/>
                <a:gd name="connsiteX213" fmla="*/ 353030 w 866041"/>
                <a:gd name="connsiteY213" fmla="*/ 269645 h 457262"/>
                <a:gd name="connsiteX214" fmla="*/ 353750 w 866041"/>
                <a:gd name="connsiteY214" fmla="*/ 294101 h 457262"/>
                <a:gd name="connsiteX215" fmla="*/ 376799 w 866041"/>
                <a:gd name="connsiteY215" fmla="*/ 293022 h 457262"/>
                <a:gd name="connsiteX216" fmla="*/ 376079 w 866041"/>
                <a:gd name="connsiteY216" fmla="*/ 291584 h 457262"/>
                <a:gd name="connsiteX217" fmla="*/ 376799 w 866041"/>
                <a:gd name="connsiteY217" fmla="*/ 277558 h 457262"/>
                <a:gd name="connsiteX218" fmla="*/ 377879 w 866041"/>
                <a:gd name="connsiteY218" fmla="*/ 269645 h 457262"/>
                <a:gd name="connsiteX219" fmla="*/ 354110 w 866041"/>
                <a:gd name="connsiteY219" fmla="*/ 269645 h 457262"/>
                <a:gd name="connsiteX220" fmla="*/ 347268 w 866041"/>
                <a:gd name="connsiteY220" fmla="*/ 269645 h 457262"/>
                <a:gd name="connsiteX221" fmla="*/ 322779 w 866041"/>
                <a:gd name="connsiteY221" fmla="*/ 270005 h 457262"/>
                <a:gd name="connsiteX222" fmla="*/ 323859 w 866041"/>
                <a:gd name="connsiteY222" fmla="*/ 295540 h 457262"/>
                <a:gd name="connsiteX223" fmla="*/ 345467 w 866041"/>
                <a:gd name="connsiteY223" fmla="*/ 294461 h 457262"/>
                <a:gd name="connsiteX224" fmla="*/ 347268 w 866041"/>
                <a:gd name="connsiteY224" fmla="*/ 269645 h 457262"/>
                <a:gd name="connsiteX225" fmla="*/ 103818 w 866041"/>
                <a:gd name="connsiteY225" fmla="*/ 269286 h 457262"/>
                <a:gd name="connsiteX226" fmla="*/ 103458 w 866041"/>
                <a:gd name="connsiteY226" fmla="*/ 278637 h 457262"/>
                <a:gd name="connsiteX227" fmla="*/ 102017 w 866041"/>
                <a:gd name="connsiteY227" fmla="*/ 298058 h 457262"/>
                <a:gd name="connsiteX228" fmla="*/ 119303 w 866041"/>
                <a:gd name="connsiteY228" fmla="*/ 300215 h 457262"/>
                <a:gd name="connsiteX229" fmla="*/ 122545 w 866041"/>
                <a:gd name="connsiteY229" fmla="*/ 271444 h 457262"/>
                <a:gd name="connsiteX230" fmla="*/ 103818 w 866041"/>
                <a:gd name="connsiteY230" fmla="*/ 269286 h 457262"/>
                <a:gd name="connsiteX231" fmla="*/ 799956 w 866041"/>
                <a:gd name="connsiteY231" fmla="*/ 264970 h 457262"/>
                <a:gd name="connsiteX232" fmla="*/ 786631 w 866041"/>
                <a:gd name="connsiteY232" fmla="*/ 274680 h 457262"/>
                <a:gd name="connsiteX233" fmla="*/ 786631 w 866041"/>
                <a:gd name="connsiteY233" fmla="*/ 281154 h 457262"/>
                <a:gd name="connsiteX234" fmla="*/ 786991 w 866041"/>
                <a:gd name="connsiteY234" fmla="*/ 286549 h 457262"/>
                <a:gd name="connsiteX235" fmla="*/ 800676 w 866041"/>
                <a:gd name="connsiteY235" fmla="*/ 275759 h 457262"/>
                <a:gd name="connsiteX236" fmla="*/ 799956 w 866041"/>
                <a:gd name="connsiteY236" fmla="*/ 266768 h 457262"/>
                <a:gd name="connsiteX237" fmla="*/ 799956 w 866041"/>
                <a:gd name="connsiteY237" fmla="*/ 264970 h 457262"/>
                <a:gd name="connsiteX238" fmla="*/ 82570 w 866041"/>
                <a:gd name="connsiteY238" fmla="*/ 264970 h 457262"/>
                <a:gd name="connsiteX239" fmla="*/ 80409 w 866041"/>
                <a:gd name="connsiteY239" fmla="*/ 277198 h 457262"/>
                <a:gd name="connsiteX240" fmla="*/ 80049 w 866041"/>
                <a:gd name="connsiteY240" fmla="*/ 287987 h 457262"/>
                <a:gd name="connsiteX241" fmla="*/ 80769 w 866041"/>
                <a:gd name="connsiteY241" fmla="*/ 294461 h 457262"/>
                <a:gd name="connsiteX242" fmla="*/ 93374 w 866041"/>
                <a:gd name="connsiteY242" fmla="*/ 296979 h 457262"/>
                <a:gd name="connsiteX243" fmla="*/ 97335 w 866041"/>
                <a:gd name="connsiteY243" fmla="*/ 281154 h 457262"/>
                <a:gd name="connsiteX244" fmla="*/ 99496 w 866041"/>
                <a:gd name="connsiteY244" fmla="*/ 269286 h 457262"/>
                <a:gd name="connsiteX245" fmla="*/ 99496 w 866041"/>
                <a:gd name="connsiteY245" fmla="*/ 268566 h 457262"/>
                <a:gd name="connsiteX246" fmla="*/ 82570 w 866041"/>
                <a:gd name="connsiteY246" fmla="*/ 264970 h 457262"/>
                <a:gd name="connsiteX247" fmla="*/ 601895 w 866041"/>
                <a:gd name="connsiteY247" fmla="*/ 263236 h 457262"/>
                <a:gd name="connsiteX248" fmla="*/ 613709 w 866041"/>
                <a:gd name="connsiteY248" fmla="*/ 357534 h 457262"/>
                <a:gd name="connsiteX249" fmla="*/ 608171 w 866041"/>
                <a:gd name="connsiteY249" fmla="*/ 357534 h 457262"/>
                <a:gd name="connsiteX250" fmla="*/ 598941 w 866041"/>
                <a:gd name="connsiteY250" fmla="*/ 263950 h 457262"/>
                <a:gd name="connsiteX251" fmla="*/ 601895 w 866041"/>
                <a:gd name="connsiteY251" fmla="*/ 263236 h 457262"/>
                <a:gd name="connsiteX252" fmla="*/ 62402 w 866041"/>
                <a:gd name="connsiteY252" fmla="*/ 257777 h 457262"/>
                <a:gd name="connsiteX253" fmla="*/ 59881 w 866041"/>
                <a:gd name="connsiteY253" fmla="*/ 268566 h 457262"/>
                <a:gd name="connsiteX254" fmla="*/ 58441 w 866041"/>
                <a:gd name="connsiteY254" fmla="*/ 286908 h 457262"/>
                <a:gd name="connsiteX255" fmla="*/ 58441 w 866041"/>
                <a:gd name="connsiteY255" fmla="*/ 287268 h 457262"/>
                <a:gd name="connsiteX256" fmla="*/ 71766 w 866041"/>
                <a:gd name="connsiteY256" fmla="*/ 292303 h 457262"/>
                <a:gd name="connsiteX257" fmla="*/ 72126 w 866041"/>
                <a:gd name="connsiteY257" fmla="*/ 292303 h 457262"/>
                <a:gd name="connsiteX258" fmla="*/ 73567 w 866041"/>
                <a:gd name="connsiteY258" fmla="*/ 277917 h 457262"/>
                <a:gd name="connsiteX259" fmla="*/ 76448 w 866041"/>
                <a:gd name="connsiteY259" fmla="*/ 263172 h 457262"/>
                <a:gd name="connsiteX260" fmla="*/ 62402 w 866041"/>
                <a:gd name="connsiteY260" fmla="*/ 257777 h 457262"/>
                <a:gd name="connsiteX261" fmla="*/ 581190 w 866041"/>
                <a:gd name="connsiteY261" fmla="*/ 247015 h 457262"/>
                <a:gd name="connsiteX262" fmla="*/ 601445 w 866041"/>
                <a:gd name="connsiteY262" fmla="*/ 290228 h 457262"/>
                <a:gd name="connsiteX263" fmla="*/ 605786 w 866041"/>
                <a:gd name="connsiteY263" fmla="*/ 354327 h 457262"/>
                <a:gd name="connsiteX264" fmla="*/ 600360 w 866041"/>
                <a:gd name="connsiteY264" fmla="*/ 354327 h 457262"/>
                <a:gd name="connsiteX265" fmla="*/ 596743 w 866041"/>
                <a:gd name="connsiteY265" fmla="*/ 299591 h 457262"/>
                <a:gd name="connsiteX266" fmla="*/ 590956 w 866041"/>
                <a:gd name="connsiteY266" fmla="*/ 266821 h 457262"/>
                <a:gd name="connsiteX267" fmla="*/ 579019 w 866041"/>
                <a:gd name="connsiteY267" fmla="*/ 248456 h 457262"/>
                <a:gd name="connsiteX268" fmla="*/ 581190 w 866041"/>
                <a:gd name="connsiteY268" fmla="*/ 247015 h 457262"/>
                <a:gd name="connsiteX269" fmla="*/ 43675 w 866041"/>
                <a:gd name="connsiteY269" fmla="*/ 246987 h 457262"/>
                <a:gd name="connsiteX270" fmla="*/ 42595 w 866041"/>
                <a:gd name="connsiteY270" fmla="*/ 261014 h 457262"/>
                <a:gd name="connsiteX271" fmla="*/ 38994 w 866041"/>
                <a:gd name="connsiteY271" fmla="*/ 274321 h 457262"/>
                <a:gd name="connsiteX272" fmla="*/ 51238 w 866041"/>
                <a:gd name="connsiteY272" fmla="*/ 283312 h 457262"/>
                <a:gd name="connsiteX273" fmla="*/ 54119 w 866041"/>
                <a:gd name="connsiteY273" fmla="*/ 266768 h 457262"/>
                <a:gd name="connsiteX274" fmla="*/ 57361 w 866041"/>
                <a:gd name="connsiteY274" fmla="*/ 255259 h 457262"/>
                <a:gd name="connsiteX275" fmla="*/ 56280 w 866041"/>
                <a:gd name="connsiteY275" fmla="*/ 254900 h 457262"/>
                <a:gd name="connsiteX276" fmla="*/ 43675 w 866041"/>
                <a:gd name="connsiteY276" fmla="*/ 246987 h 457262"/>
                <a:gd name="connsiteX277" fmla="*/ 824085 w 866041"/>
                <a:gd name="connsiteY277" fmla="*/ 243391 h 457262"/>
                <a:gd name="connsiteX278" fmla="*/ 805358 w 866041"/>
                <a:gd name="connsiteY278" fmla="*/ 260294 h 457262"/>
                <a:gd name="connsiteX279" fmla="*/ 805718 w 866041"/>
                <a:gd name="connsiteY279" fmla="*/ 268207 h 457262"/>
                <a:gd name="connsiteX280" fmla="*/ 806078 w 866041"/>
                <a:gd name="connsiteY280" fmla="*/ 271444 h 457262"/>
                <a:gd name="connsiteX281" fmla="*/ 812200 w 866041"/>
                <a:gd name="connsiteY281" fmla="*/ 266408 h 457262"/>
                <a:gd name="connsiteX282" fmla="*/ 823004 w 866041"/>
                <a:gd name="connsiteY282" fmla="*/ 257417 h 457262"/>
                <a:gd name="connsiteX283" fmla="*/ 821924 w 866041"/>
                <a:gd name="connsiteY283" fmla="*/ 253821 h 457262"/>
                <a:gd name="connsiteX284" fmla="*/ 824085 w 866041"/>
                <a:gd name="connsiteY284" fmla="*/ 243391 h 457262"/>
                <a:gd name="connsiteX285" fmla="*/ 29270 w 866041"/>
                <a:gd name="connsiteY285" fmla="*/ 231163 h 457262"/>
                <a:gd name="connsiteX286" fmla="*/ 28910 w 866041"/>
                <a:gd name="connsiteY286" fmla="*/ 240873 h 457262"/>
                <a:gd name="connsiteX287" fmla="*/ 28190 w 866041"/>
                <a:gd name="connsiteY287" fmla="*/ 259575 h 457262"/>
                <a:gd name="connsiteX288" fmla="*/ 27469 w 866041"/>
                <a:gd name="connsiteY288" fmla="*/ 260294 h 457262"/>
                <a:gd name="connsiteX289" fmla="*/ 32871 w 866041"/>
                <a:gd name="connsiteY289" fmla="*/ 267847 h 457262"/>
                <a:gd name="connsiteX290" fmla="*/ 35753 w 866041"/>
                <a:gd name="connsiteY290" fmla="*/ 257417 h 457262"/>
                <a:gd name="connsiteX291" fmla="*/ 37553 w 866041"/>
                <a:gd name="connsiteY291" fmla="*/ 241233 h 457262"/>
                <a:gd name="connsiteX292" fmla="*/ 29270 w 866041"/>
                <a:gd name="connsiteY292" fmla="*/ 231163 h 457262"/>
                <a:gd name="connsiteX293" fmla="*/ 839570 w 866041"/>
                <a:gd name="connsiteY293" fmla="*/ 224689 h 457262"/>
                <a:gd name="connsiteX294" fmla="*/ 827686 w 866041"/>
                <a:gd name="connsiteY294" fmla="*/ 239435 h 457262"/>
                <a:gd name="connsiteX295" fmla="*/ 828766 w 866041"/>
                <a:gd name="connsiteY295" fmla="*/ 252742 h 457262"/>
                <a:gd name="connsiteX296" fmla="*/ 830927 w 866041"/>
                <a:gd name="connsiteY296" fmla="*/ 250944 h 457262"/>
                <a:gd name="connsiteX297" fmla="*/ 839570 w 866041"/>
                <a:gd name="connsiteY297" fmla="*/ 244830 h 457262"/>
                <a:gd name="connsiteX298" fmla="*/ 836689 w 866041"/>
                <a:gd name="connsiteY298" fmla="*/ 239794 h 457262"/>
                <a:gd name="connsiteX299" fmla="*/ 839570 w 866041"/>
                <a:gd name="connsiteY299" fmla="*/ 224689 h 457262"/>
                <a:gd name="connsiteX300" fmla="*/ 487 w 866041"/>
                <a:gd name="connsiteY300" fmla="*/ 221252 h 457262"/>
                <a:gd name="connsiteX301" fmla="*/ 2275 w 866041"/>
                <a:gd name="connsiteY301" fmla="*/ 221252 h 457262"/>
                <a:gd name="connsiteX302" fmla="*/ 43774 w 866041"/>
                <a:gd name="connsiteY302" fmla="*/ 294470 h 457262"/>
                <a:gd name="connsiteX303" fmla="*/ 40197 w 866041"/>
                <a:gd name="connsiteY303" fmla="*/ 299854 h 457262"/>
                <a:gd name="connsiteX304" fmla="*/ 487 w 866041"/>
                <a:gd name="connsiteY304" fmla="*/ 221252 h 457262"/>
                <a:gd name="connsiteX305" fmla="*/ 18826 w 866041"/>
                <a:gd name="connsiteY305" fmla="*/ 207786 h 457262"/>
                <a:gd name="connsiteX306" fmla="*/ 20987 w 866041"/>
                <a:gd name="connsiteY306" fmla="*/ 247347 h 457262"/>
                <a:gd name="connsiteX307" fmla="*/ 22067 w 866041"/>
                <a:gd name="connsiteY307" fmla="*/ 249505 h 457262"/>
                <a:gd name="connsiteX308" fmla="*/ 23148 w 866041"/>
                <a:gd name="connsiteY308" fmla="*/ 240873 h 457262"/>
                <a:gd name="connsiteX309" fmla="*/ 24588 w 866041"/>
                <a:gd name="connsiteY309" fmla="*/ 223970 h 457262"/>
                <a:gd name="connsiteX310" fmla="*/ 18826 w 866041"/>
                <a:gd name="connsiteY310" fmla="*/ 207786 h 457262"/>
                <a:gd name="connsiteX311" fmla="*/ 852895 w 866041"/>
                <a:gd name="connsiteY311" fmla="*/ 193040 h 457262"/>
                <a:gd name="connsiteX312" fmla="*/ 845332 w 866041"/>
                <a:gd name="connsiteY312" fmla="*/ 215338 h 457262"/>
                <a:gd name="connsiteX313" fmla="*/ 844972 w 866041"/>
                <a:gd name="connsiteY313" fmla="*/ 239794 h 457262"/>
                <a:gd name="connsiteX314" fmla="*/ 849294 w 866041"/>
                <a:gd name="connsiteY314" fmla="*/ 234759 h 457262"/>
                <a:gd name="connsiteX315" fmla="*/ 852895 w 866041"/>
                <a:gd name="connsiteY315" fmla="*/ 193040 h 457262"/>
                <a:gd name="connsiteX316" fmla="*/ 58336 w 866041"/>
                <a:gd name="connsiteY316" fmla="*/ 187054 h 457262"/>
                <a:gd name="connsiteX317" fmla="*/ 102527 w 866041"/>
                <a:gd name="connsiteY317" fmla="*/ 217361 h 457262"/>
                <a:gd name="connsiteX318" fmla="*/ 100032 w 866041"/>
                <a:gd name="connsiteY318" fmla="*/ 223495 h 457262"/>
                <a:gd name="connsiteX319" fmla="*/ 54772 w 866041"/>
                <a:gd name="connsiteY319" fmla="*/ 187776 h 457262"/>
                <a:gd name="connsiteX320" fmla="*/ 58336 w 866041"/>
                <a:gd name="connsiteY320" fmla="*/ 187054 h 457262"/>
                <a:gd name="connsiteX321" fmla="*/ 44794 w 866041"/>
                <a:gd name="connsiteY321" fmla="*/ 174354 h 457262"/>
                <a:gd name="connsiteX322" fmla="*/ 48022 w 866041"/>
                <a:gd name="connsiteY322" fmla="*/ 174715 h 457262"/>
                <a:gd name="connsiteX323" fmla="*/ 53761 w 866041"/>
                <a:gd name="connsiteY323" fmla="*/ 208991 h 457262"/>
                <a:gd name="connsiteX324" fmla="*/ 74206 w 866041"/>
                <a:gd name="connsiteY324" fmla="*/ 224866 h 457262"/>
                <a:gd name="connsiteX325" fmla="*/ 103259 w 866041"/>
                <a:gd name="connsiteY325" fmla="*/ 232803 h 457262"/>
                <a:gd name="connsiteX326" fmla="*/ 120834 w 866041"/>
                <a:gd name="connsiteY326" fmla="*/ 235690 h 457262"/>
                <a:gd name="connsiteX327" fmla="*/ 118682 w 866041"/>
                <a:gd name="connsiteY327" fmla="*/ 242184 h 457262"/>
                <a:gd name="connsiteX328" fmla="*/ 82814 w 866041"/>
                <a:gd name="connsiteY328" fmla="*/ 235329 h 457262"/>
                <a:gd name="connsiteX329" fmla="*/ 58424 w 866041"/>
                <a:gd name="connsiteY329" fmla="*/ 221979 h 457262"/>
                <a:gd name="connsiteX330" fmla="*/ 43359 w 866041"/>
                <a:gd name="connsiteY330" fmla="*/ 203218 h 457262"/>
                <a:gd name="connsiteX331" fmla="*/ 44794 w 866041"/>
                <a:gd name="connsiteY331" fmla="*/ 174354 h 457262"/>
                <a:gd name="connsiteX332" fmla="*/ 792173 w 866041"/>
                <a:gd name="connsiteY332" fmla="*/ 170433 h 457262"/>
                <a:gd name="connsiteX333" fmla="*/ 792912 w 866041"/>
                <a:gd name="connsiteY333" fmla="*/ 201125 h 457262"/>
                <a:gd name="connsiteX334" fmla="*/ 788482 w 866041"/>
                <a:gd name="connsiteY334" fmla="*/ 196892 h 457262"/>
                <a:gd name="connsiteX335" fmla="*/ 790327 w 866041"/>
                <a:gd name="connsiteY335" fmla="*/ 171844 h 457262"/>
                <a:gd name="connsiteX336" fmla="*/ 792173 w 866041"/>
                <a:gd name="connsiteY336" fmla="*/ 170433 h 457262"/>
                <a:gd name="connsiteX337" fmla="*/ 788204 w 866041"/>
                <a:gd name="connsiteY337" fmla="*/ 157037 h 457262"/>
                <a:gd name="connsiteX338" fmla="*/ 812313 w 866041"/>
                <a:gd name="connsiteY338" fmla="*/ 180571 h 457262"/>
                <a:gd name="connsiteX339" fmla="*/ 798279 w 866041"/>
                <a:gd name="connsiteY339" fmla="*/ 214967 h 457262"/>
                <a:gd name="connsiteX340" fmla="*/ 793602 w 866041"/>
                <a:gd name="connsiteY340" fmla="*/ 211709 h 457262"/>
                <a:gd name="connsiteX341" fmla="*/ 807275 w 866041"/>
                <a:gd name="connsiteY341" fmla="*/ 184192 h 457262"/>
                <a:gd name="connsiteX342" fmla="*/ 787844 w 866041"/>
                <a:gd name="connsiteY342" fmla="*/ 158123 h 457262"/>
                <a:gd name="connsiteX343" fmla="*/ 788204 w 866041"/>
                <a:gd name="connsiteY343" fmla="*/ 157037 h 457262"/>
                <a:gd name="connsiteX344" fmla="*/ 784397 w 866041"/>
                <a:gd name="connsiteY344" fmla="*/ 139934 h 457262"/>
                <a:gd name="connsiteX345" fmla="*/ 813397 w 866041"/>
                <a:gd name="connsiteY345" fmla="*/ 161926 h 457262"/>
                <a:gd name="connsiteX346" fmla="*/ 826085 w 866041"/>
                <a:gd name="connsiteY346" fmla="*/ 184279 h 457262"/>
                <a:gd name="connsiteX347" fmla="*/ 794547 w 866041"/>
                <a:gd name="connsiteY347" fmla="*/ 234754 h 457262"/>
                <a:gd name="connsiteX348" fmla="*/ 790559 w 866041"/>
                <a:gd name="connsiteY348" fmla="*/ 230427 h 457262"/>
                <a:gd name="connsiteX349" fmla="*/ 819560 w 866041"/>
                <a:gd name="connsiteY349" fmla="*/ 190048 h 457262"/>
                <a:gd name="connsiteX350" fmla="*/ 803972 w 866041"/>
                <a:gd name="connsiteY350" fmla="*/ 160845 h 457262"/>
                <a:gd name="connsiteX351" fmla="*/ 782947 w 866041"/>
                <a:gd name="connsiteY351" fmla="*/ 142458 h 457262"/>
                <a:gd name="connsiteX352" fmla="*/ 784397 w 866041"/>
                <a:gd name="connsiteY352" fmla="*/ 139934 h 457262"/>
                <a:gd name="connsiteX353" fmla="*/ 156068 w 866041"/>
                <a:gd name="connsiteY353" fmla="*/ 84368 h 457262"/>
                <a:gd name="connsiteX354" fmla="*/ 318028 w 866041"/>
                <a:gd name="connsiteY354" fmla="*/ 85445 h 457262"/>
                <a:gd name="connsiteX355" fmla="*/ 318028 w 866041"/>
                <a:gd name="connsiteY355" fmla="*/ 91546 h 457262"/>
                <a:gd name="connsiteX356" fmla="*/ 170105 w 866041"/>
                <a:gd name="connsiteY356" fmla="*/ 91187 h 457262"/>
                <a:gd name="connsiteX357" fmla="*/ 92364 w 866041"/>
                <a:gd name="connsiteY357" fmla="*/ 92623 h 457262"/>
                <a:gd name="connsiteX358" fmla="*/ 32258 w 866041"/>
                <a:gd name="connsiteY358" fmla="*/ 123489 h 457262"/>
                <a:gd name="connsiteX359" fmla="*/ 30099 w 866041"/>
                <a:gd name="connsiteY359" fmla="*/ 121336 h 457262"/>
                <a:gd name="connsiteX360" fmla="*/ 81926 w 866041"/>
                <a:gd name="connsiteY360" fmla="*/ 89034 h 457262"/>
                <a:gd name="connsiteX361" fmla="*/ 156068 w 866041"/>
                <a:gd name="connsiteY361" fmla="*/ 84368 h 457262"/>
                <a:gd name="connsiteX362" fmla="*/ 208429 w 866041"/>
                <a:gd name="connsiteY362" fmla="*/ 72891 h 457262"/>
                <a:gd name="connsiteX363" fmla="*/ 273713 w 866041"/>
                <a:gd name="connsiteY363" fmla="*/ 73243 h 457262"/>
                <a:gd name="connsiteX364" fmla="*/ 275156 w 866041"/>
                <a:gd name="connsiteY364" fmla="*/ 78888 h 457262"/>
                <a:gd name="connsiteX365" fmla="*/ 217807 w 866041"/>
                <a:gd name="connsiteY365" fmla="*/ 78888 h 457262"/>
                <a:gd name="connsiteX366" fmla="*/ 156490 w 866041"/>
                <a:gd name="connsiteY366" fmla="*/ 78888 h 457262"/>
                <a:gd name="connsiteX367" fmla="*/ 93369 w 866041"/>
                <a:gd name="connsiteY367" fmla="*/ 80299 h 457262"/>
                <a:gd name="connsiteX368" fmla="*/ 41070 w 866041"/>
                <a:gd name="connsiteY368" fmla="*/ 100055 h 457262"/>
                <a:gd name="connsiteX369" fmla="*/ 39988 w 866041"/>
                <a:gd name="connsiteY369" fmla="*/ 97585 h 457262"/>
                <a:gd name="connsiteX370" fmla="*/ 87959 w 866041"/>
                <a:gd name="connsiteY370" fmla="*/ 76066 h 457262"/>
                <a:gd name="connsiteX371" fmla="*/ 142784 w 866041"/>
                <a:gd name="connsiteY371" fmla="*/ 73243 h 457262"/>
                <a:gd name="connsiteX372" fmla="*/ 208429 w 866041"/>
                <a:gd name="connsiteY372" fmla="*/ 72891 h 457262"/>
                <a:gd name="connsiteX373" fmla="*/ 512494 w 866041"/>
                <a:gd name="connsiteY373" fmla="*/ 56875 h 457262"/>
                <a:gd name="connsiteX374" fmla="*/ 515317 w 866041"/>
                <a:gd name="connsiteY374" fmla="*/ 56875 h 457262"/>
                <a:gd name="connsiteX375" fmla="*/ 515317 w 866041"/>
                <a:gd name="connsiteY375" fmla="*/ 86039 h 457262"/>
                <a:gd name="connsiteX376" fmla="*/ 509672 w 866041"/>
                <a:gd name="connsiteY376" fmla="*/ 86039 h 457262"/>
                <a:gd name="connsiteX377" fmla="*/ 512494 w 866041"/>
                <a:gd name="connsiteY377" fmla="*/ 56875 h 457262"/>
                <a:gd name="connsiteX378" fmla="*/ 524984 w 866041"/>
                <a:gd name="connsiteY378" fmla="*/ 41864 h 457262"/>
                <a:gd name="connsiteX379" fmla="*/ 526417 w 866041"/>
                <a:gd name="connsiteY379" fmla="*/ 42223 h 457262"/>
                <a:gd name="connsiteX380" fmla="*/ 525342 w 866041"/>
                <a:gd name="connsiteY380" fmla="*/ 87793 h 457262"/>
                <a:gd name="connsiteX381" fmla="*/ 519965 w 866041"/>
                <a:gd name="connsiteY381" fmla="*/ 89228 h 457262"/>
                <a:gd name="connsiteX382" fmla="*/ 524984 w 866041"/>
                <a:gd name="connsiteY382" fmla="*/ 41864 h 457262"/>
                <a:gd name="connsiteX383" fmla="*/ 540717 w 866041"/>
                <a:gd name="connsiteY383" fmla="*/ 26705 h 457262"/>
                <a:gd name="connsiteX384" fmla="*/ 543539 w 866041"/>
                <a:gd name="connsiteY384" fmla="*/ 27422 h 457262"/>
                <a:gd name="connsiteX385" fmla="*/ 537542 w 866041"/>
                <a:gd name="connsiteY385" fmla="*/ 86569 h 457262"/>
                <a:gd name="connsiteX386" fmla="*/ 532250 w 866041"/>
                <a:gd name="connsiteY386" fmla="*/ 88003 h 457262"/>
                <a:gd name="connsiteX387" fmla="*/ 540717 w 866041"/>
                <a:gd name="connsiteY387" fmla="*/ 26705 h 457262"/>
                <a:gd name="connsiteX388" fmla="*/ 612822 w 866041"/>
                <a:gd name="connsiteY388" fmla="*/ 22836 h 457262"/>
                <a:gd name="connsiteX389" fmla="*/ 594680 w 866041"/>
                <a:gd name="connsiteY389" fmla="*/ 24724 h 457262"/>
                <a:gd name="connsiteX390" fmla="*/ 582075 w 866041"/>
                <a:gd name="connsiteY390" fmla="*/ 90540 h 457262"/>
                <a:gd name="connsiteX391" fmla="*/ 583155 w 866041"/>
                <a:gd name="connsiteY391" fmla="*/ 103488 h 457262"/>
                <a:gd name="connsiteX392" fmla="*/ 571631 w 866041"/>
                <a:gd name="connsiteY392" fmla="*/ 106365 h 457262"/>
                <a:gd name="connsiteX393" fmla="*/ 409931 w 866041"/>
                <a:gd name="connsiteY393" fmla="*/ 114996 h 457262"/>
                <a:gd name="connsiteX394" fmla="*/ 395166 w 866041"/>
                <a:gd name="connsiteY394" fmla="*/ 131540 h 457262"/>
                <a:gd name="connsiteX395" fmla="*/ 389404 w 866041"/>
                <a:gd name="connsiteY395" fmla="*/ 129023 h 457262"/>
                <a:gd name="connsiteX396" fmla="*/ 398767 w 866041"/>
                <a:gd name="connsiteY396" fmla="*/ 114996 h 457262"/>
                <a:gd name="connsiteX397" fmla="*/ 386522 w 866041"/>
                <a:gd name="connsiteY397" fmla="*/ 114637 h 457262"/>
                <a:gd name="connsiteX398" fmla="*/ 382561 w 866041"/>
                <a:gd name="connsiteY398" fmla="*/ 118593 h 457262"/>
                <a:gd name="connsiteX399" fmla="*/ 381481 w 866041"/>
                <a:gd name="connsiteY399" fmla="*/ 120031 h 457262"/>
                <a:gd name="connsiteX400" fmla="*/ 377879 w 866041"/>
                <a:gd name="connsiteY400" fmla="*/ 122549 h 457262"/>
                <a:gd name="connsiteX401" fmla="*/ 374278 w 866041"/>
                <a:gd name="connsiteY401" fmla="*/ 117154 h 457262"/>
                <a:gd name="connsiteX402" fmla="*/ 376799 w 866041"/>
                <a:gd name="connsiteY402" fmla="*/ 114637 h 457262"/>
                <a:gd name="connsiteX403" fmla="*/ 354110 w 866041"/>
                <a:gd name="connsiteY403" fmla="*/ 114637 h 457262"/>
                <a:gd name="connsiteX404" fmla="*/ 231665 w 866041"/>
                <a:gd name="connsiteY404" fmla="*/ 115356 h 457262"/>
                <a:gd name="connsiteX405" fmla="*/ 134069 w 866041"/>
                <a:gd name="connsiteY405" fmla="*/ 113917 h 457262"/>
                <a:gd name="connsiteX406" fmla="*/ 68165 w 866041"/>
                <a:gd name="connsiteY406" fmla="*/ 127944 h 457262"/>
                <a:gd name="connsiteX407" fmla="*/ 37913 w 866041"/>
                <a:gd name="connsiteY407" fmla="*/ 190522 h 457262"/>
                <a:gd name="connsiteX408" fmla="*/ 115342 w 866041"/>
                <a:gd name="connsiteY408" fmla="*/ 246987 h 457262"/>
                <a:gd name="connsiteX409" fmla="*/ 231665 w 866041"/>
                <a:gd name="connsiteY409" fmla="*/ 246268 h 457262"/>
                <a:gd name="connsiteX410" fmla="*/ 478717 w 866041"/>
                <a:gd name="connsiteY410" fmla="*/ 246268 h 457262"/>
                <a:gd name="connsiteX411" fmla="*/ 557586 w 866041"/>
                <a:gd name="connsiteY411" fmla="*/ 247347 h 457262"/>
                <a:gd name="connsiteX412" fmla="*/ 589278 w 866041"/>
                <a:gd name="connsiteY412" fmla="*/ 281154 h 457262"/>
                <a:gd name="connsiteX413" fmla="*/ 593599 w 866041"/>
                <a:gd name="connsiteY413" fmla="*/ 318917 h 457262"/>
                <a:gd name="connsiteX414" fmla="*/ 596120 w 866041"/>
                <a:gd name="connsiteY414" fmla="*/ 352365 h 457262"/>
                <a:gd name="connsiteX415" fmla="*/ 647979 w 866041"/>
                <a:gd name="connsiteY415" fmla="*/ 346250 h 457262"/>
                <a:gd name="connsiteX416" fmla="*/ 701999 w 866041"/>
                <a:gd name="connsiteY416" fmla="*/ 303093 h 457262"/>
                <a:gd name="connsiteX417" fmla="*/ 766103 w 866041"/>
                <a:gd name="connsiteY417" fmla="*/ 262812 h 457262"/>
                <a:gd name="connsiteX418" fmla="*/ 823004 w 866041"/>
                <a:gd name="connsiteY418" fmla="*/ 211022 h 457262"/>
                <a:gd name="connsiteX419" fmla="*/ 833448 w 866041"/>
                <a:gd name="connsiteY419" fmla="*/ 182251 h 457262"/>
                <a:gd name="connsiteX420" fmla="*/ 817242 w 866041"/>
                <a:gd name="connsiteY420" fmla="*/ 153838 h 457262"/>
                <a:gd name="connsiteX421" fmla="*/ 754219 w 866041"/>
                <a:gd name="connsiteY421" fmla="*/ 109242 h 457262"/>
                <a:gd name="connsiteX422" fmla="*/ 669227 w 866041"/>
                <a:gd name="connsiteY422" fmla="*/ 45224 h 457262"/>
                <a:gd name="connsiteX423" fmla="*/ 630693 w 866041"/>
                <a:gd name="connsiteY423" fmla="*/ 27961 h 457262"/>
                <a:gd name="connsiteX424" fmla="*/ 612822 w 866041"/>
                <a:gd name="connsiteY424" fmla="*/ 22836 h 457262"/>
                <a:gd name="connsiteX425" fmla="*/ 554215 w 866041"/>
                <a:gd name="connsiteY425" fmla="*/ 20508 h 457262"/>
                <a:gd name="connsiteX426" fmla="*/ 555336 w 866041"/>
                <a:gd name="connsiteY426" fmla="*/ 20866 h 457262"/>
                <a:gd name="connsiteX427" fmla="*/ 552721 w 866041"/>
                <a:gd name="connsiteY427" fmla="*/ 85343 h 457262"/>
                <a:gd name="connsiteX428" fmla="*/ 547865 w 866041"/>
                <a:gd name="connsiteY428" fmla="*/ 86418 h 457262"/>
                <a:gd name="connsiteX429" fmla="*/ 554215 w 866041"/>
                <a:gd name="connsiteY429" fmla="*/ 20508 h 457262"/>
                <a:gd name="connsiteX430" fmla="*/ 598410 w 866041"/>
                <a:gd name="connsiteY430" fmla="*/ 471 h 457262"/>
                <a:gd name="connsiteX431" fmla="*/ 668147 w 866041"/>
                <a:gd name="connsiteY431" fmla="*/ 19689 h 457262"/>
                <a:gd name="connsiteX432" fmla="*/ 747376 w 866041"/>
                <a:gd name="connsiteY432" fmla="*/ 73996 h 457262"/>
                <a:gd name="connsiteX433" fmla="*/ 784110 w 866041"/>
                <a:gd name="connsiteY433" fmla="*/ 104207 h 457262"/>
                <a:gd name="connsiteX434" fmla="*/ 815441 w 866041"/>
                <a:gd name="connsiteY434" fmla="*/ 125426 h 457262"/>
                <a:gd name="connsiteX435" fmla="*/ 853255 w 866041"/>
                <a:gd name="connsiteY435" fmla="*/ 174338 h 457262"/>
                <a:gd name="connsiteX436" fmla="*/ 856497 w 866041"/>
                <a:gd name="connsiteY436" fmla="*/ 176856 h 457262"/>
                <a:gd name="connsiteX437" fmla="*/ 852895 w 866041"/>
                <a:gd name="connsiteY437" fmla="*/ 245909 h 457262"/>
                <a:gd name="connsiteX438" fmla="*/ 819043 w 866041"/>
                <a:gd name="connsiteY438" fmla="*/ 273242 h 457262"/>
                <a:gd name="connsiteX439" fmla="*/ 777988 w 866041"/>
                <a:gd name="connsiteY439" fmla="*/ 304891 h 457262"/>
                <a:gd name="connsiteX440" fmla="*/ 698038 w 866041"/>
                <a:gd name="connsiteY440" fmla="*/ 367829 h 457262"/>
                <a:gd name="connsiteX441" fmla="*/ 615927 w 866041"/>
                <a:gd name="connsiteY441" fmla="*/ 426452 h 457262"/>
                <a:gd name="connsiteX442" fmla="*/ 545701 w 866041"/>
                <a:gd name="connsiteY442" fmla="*/ 417101 h 457262"/>
                <a:gd name="connsiteX443" fmla="*/ 532377 w 866041"/>
                <a:gd name="connsiteY443" fmla="*/ 344452 h 457262"/>
                <a:gd name="connsiteX444" fmla="*/ 501765 w 866041"/>
                <a:gd name="connsiteY444" fmla="*/ 305610 h 457262"/>
                <a:gd name="connsiteX445" fmla="*/ 450986 w 866041"/>
                <a:gd name="connsiteY445" fmla="*/ 300935 h 457262"/>
                <a:gd name="connsiteX446" fmla="*/ 327461 w 866041"/>
                <a:gd name="connsiteY446" fmla="*/ 305251 h 457262"/>
                <a:gd name="connsiteX447" fmla="*/ 206456 w 866041"/>
                <a:gd name="connsiteY447" fmla="*/ 310286 h 457262"/>
                <a:gd name="connsiteX448" fmla="*/ 94454 w 866041"/>
                <a:gd name="connsiteY448" fmla="*/ 305970 h 457262"/>
                <a:gd name="connsiteX449" fmla="*/ 21707 w 866041"/>
                <a:gd name="connsiteY449" fmla="*/ 266768 h 457262"/>
                <a:gd name="connsiteX450" fmla="*/ 9103 w 866041"/>
                <a:gd name="connsiteY450" fmla="*/ 225409 h 457262"/>
                <a:gd name="connsiteX451" fmla="*/ 16305 w 866041"/>
                <a:gd name="connsiteY451" fmla="*/ 185487 h 457262"/>
                <a:gd name="connsiteX452" fmla="*/ 24588 w 866041"/>
                <a:gd name="connsiteY452" fmla="*/ 149163 h 457262"/>
                <a:gd name="connsiteX453" fmla="*/ 137310 w 866041"/>
                <a:gd name="connsiteY453" fmla="*/ 93417 h 457262"/>
                <a:gd name="connsiteX454" fmla="*/ 236707 w 866041"/>
                <a:gd name="connsiteY454" fmla="*/ 95575 h 457262"/>
                <a:gd name="connsiteX455" fmla="*/ 359152 w 866041"/>
                <a:gd name="connsiteY455" fmla="*/ 94856 h 457262"/>
                <a:gd name="connsiteX456" fmla="*/ 398407 w 866041"/>
                <a:gd name="connsiteY456" fmla="*/ 94856 h 457262"/>
                <a:gd name="connsiteX457" fmla="*/ 421095 w 866041"/>
                <a:gd name="connsiteY457" fmla="*/ 75075 h 457262"/>
                <a:gd name="connsiteX458" fmla="*/ 424697 w 866041"/>
                <a:gd name="connsiteY458" fmla="*/ 78672 h 457262"/>
                <a:gd name="connsiteX459" fmla="*/ 406690 w 866041"/>
                <a:gd name="connsiteY459" fmla="*/ 95216 h 457262"/>
                <a:gd name="connsiteX460" fmla="*/ 421095 w 866041"/>
                <a:gd name="connsiteY460" fmla="*/ 95216 h 457262"/>
                <a:gd name="connsiteX461" fmla="*/ 442343 w 866041"/>
                <a:gd name="connsiteY461" fmla="*/ 77952 h 457262"/>
                <a:gd name="connsiteX462" fmla="*/ 445224 w 866041"/>
                <a:gd name="connsiteY462" fmla="*/ 80830 h 457262"/>
                <a:gd name="connsiteX463" fmla="*/ 429378 w 866041"/>
                <a:gd name="connsiteY463" fmla="*/ 95216 h 457262"/>
                <a:gd name="connsiteX464" fmla="*/ 470434 w 866041"/>
                <a:gd name="connsiteY464" fmla="*/ 95935 h 457262"/>
                <a:gd name="connsiteX465" fmla="*/ 560107 w 866041"/>
                <a:gd name="connsiteY465" fmla="*/ 93417 h 457262"/>
                <a:gd name="connsiteX466" fmla="*/ 576673 w 866041"/>
                <a:gd name="connsiteY466" fmla="*/ 9619 h 457262"/>
                <a:gd name="connsiteX467" fmla="*/ 598410 w 866041"/>
                <a:gd name="connsiteY467" fmla="*/ 471 h 4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</a:cxnLst>
              <a:rect l="l" t="t" r="r" b="b"/>
              <a:pathLst>
                <a:path w="866041" h="457262">
                  <a:moveTo>
                    <a:pt x="679516" y="408811"/>
                  </a:moveTo>
                  <a:cubicBezTo>
                    <a:pt x="682771" y="405913"/>
                    <a:pt x="687111" y="410622"/>
                    <a:pt x="683856" y="413520"/>
                  </a:cubicBezTo>
                  <a:cubicBezTo>
                    <a:pt x="665773" y="429097"/>
                    <a:pt x="644797" y="442862"/>
                    <a:pt x="622375" y="451919"/>
                  </a:cubicBezTo>
                  <a:cubicBezTo>
                    <a:pt x="604293" y="459526"/>
                    <a:pt x="585125" y="458077"/>
                    <a:pt x="566319" y="453368"/>
                  </a:cubicBezTo>
                  <a:cubicBezTo>
                    <a:pt x="565234" y="453368"/>
                    <a:pt x="565234" y="451194"/>
                    <a:pt x="566681" y="451194"/>
                  </a:cubicBezTo>
                  <a:cubicBezTo>
                    <a:pt x="588018" y="451556"/>
                    <a:pt x="608271" y="453730"/>
                    <a:pt x="627800" y="443587"/>
                  </a:cubicBezTo>
                  <a:cubicBezTo>
                    <a:pt x="646606" y="433444"/>
                    <a:pt x="663965" y="422576"/>
                    <a:pt x="679516" y="408811"/>
                  </a:cubicBezTo>
                  <a:close/>
                  <a:moveTo>
                    <a:pt x="624571" y="387610"/>
                  </a:moveTo>
                  <a:cubicBezTo>
                    <a:pt x="617008" y="390128"/>
                    <a:pt x="609445" y="390847"/>
                    <a:pt x="601882" y="389049"/>
                  </a:cubicBezTo>
                  <a:lnTo>
                    <a:pt x="603248" y="404225"/>
                  </a:lnTo>
                  <a:lnTo>
                    <a:pt x="604763" y="421057"/>
                  </a:lnTo>
                  <a:cubicBezTo>
                    <a:pt x="612326" y="418180"/>
                    <a:pt x="619169" y="413864"/>
                    <a:pt x="626371" y="409908"/>
                  </a:cubicBezTo>
                  <a:cubicBezTo>
                    <a:pt x="624211" y="406671"/>
                    <a:pt x="624211" y="401996"/>
                    <a:pt x="624211" y="398400"/>
                  </a:cubicBezTo>
                  <a:lnTo>
                    <a:pt x="624485" y="390183"/>
                  </a:lnTo>
                  <a:close/>
                  <a:moveTo>
                    <a:pt x="698730" y="381758"/>
                  </a:moveTo>
                  <a:cubicBezTo>
                    <a:pt x="699770" y="382792"/>
                    <a:pt x="700132" y="384501"/>
                    <a:pt x="698866" y="385760"/>
                  </a:cubicBezTo>
                  <a:cubicBezTo>
                    <a:pt x="687293" y="398350"/>
                    <a:pt x="672465" y="406264"/>
                    <a:pt x="659083" y="416337"/>
                  </a:cubicBezTo>
                  <a:cubicBezTo>
                    <a:pt x="646787" y="425330"/>
                    <a:pt x="633767" y="435403"/>
                    <a:pt x="619663" y="440798"/>
                  </a:cubicBezTo>
                  <a:cubicBezTo>
                    <a:pt x="597240" y="449432"/>
                    <a:pt x="569392" y="451590"/>
                    <a:pt x="551671" y="433604"/>
                  </a:cubicBezTo>
                  <a:cubicBezTo>
                    <a:pt x="550947" y="432884"/>
                    <a:pt x="551671" y="431805"/>
                    <a:pt x="552394" y="432165"/>
                  </a:cubicBezTo>
                  <a:cubicBezTo>
                    <a:pt x="577348" y="445835"/>
                    <a:pt x="604473" y="444396"/>
                    <a:pt x="628704" y="430007"/>
                  </a:cubicBezTo>
                  <a:cubicBezTo>
                    <a:pt x="640639" y="422812"/>
                    <a:pt x="651127" y="414179"/>
                    <a:pt x="662700" y="406984"/>
                  </a:cubicBezTo>
                  <a:cubicBezTo>
                    <a:pt x="673911" y="399070"/>
                    <a:pt x="685123" y="391516"/>
                    <a:pt x="694526" y="381803"/>
                  </a:cubicBezTo>
                  <a:cubicBezTo>
                    <a:pt x="695973" y="380364"/>
                    <a:pt x="697691" y="380724"/>
                    <a:pt x="698730" y="381758"/>
                  </a:cubicBezTo>
                  <a:close/>
                  <a:moveTo>
                    <a:pt x="646179" y="376461"/>
                  </a:moveTo>
                  <a:lnTo>
                    <a:pt x="639068" y="380540"/>
                  </a:lnTo>
                  <a:lnTo>
                    <a:pt x="629252" y="386171"/>
                  </a:lnTo>
                  <a:lnTo>
                    <a:pt x="629352" y="386965"/>
                  </a:lnTo>
                  <a:lnTo>
                    <a:pt x="630693" y="397680"/>
                  </a:lnTo>
                  <a:cubicBezTo>
                    <a:pt x="631053" y="400557"/>
                    <a:pt x="632133" y="403435"/>
                    <a:pt x="632494" y="406312"/>
                  </a:cubicBezTo>
                  <a:cubicBezTo>
                    <a:pt x="637535" y="403435"/>
                    <a:pt x="642217" y="400557"/>
                    <a:pt x="646539" y="397321"/>
                  </a:cubicBezTo>
                  <a:cubicBezTo>
                    <a:pt x="646179" y="396961"/>
                    <a:pt x="645819" y="396242"/>
                    <a:pt x="645819" y="395522"/>
                  </a:cubicBezTo>
                  <a:lnTo>
                    <a:pt x="645963" y="387877"/>
                  </a:lnTo>
                  <a:close/>
                  <a:moveTo>
                    <a:pt x="579554" y="371786"/>
                  </a:moveTo>
                  <a:lnTo>
                    <a:pt x="580505" y="419263"/>
                  </a:lnTo>
                  <a:lnTo>
                    <a:pt x="580634" y="425733"/>
                  </a:lnTo>
                  <a:cubicBezTo>
                    <a:pt x="586757" y="426092"/>
                    <a:pt x="592159" y="425373"/>
                    <a:pt x="597561" y="423575"/>
                  </a:cubicBezTo>
                  <a:lnTo>
                    <a:pt x="597106" y="408286"/>
                  </a:lnTo>
                  <a:lnTo>
                    <a:pt x="596480" y="387250"/>
                  </a:lnTo>
                  <a:cubicBezTo>
                    <a:pt x="592879" y="385452"/>
                    <a:pt x="589638" y="383294"/>
                    <a:pt x="586397" y="380057"/>
                  </a:cubicBezTo>
                  <a:cubicBezTo>
                    <a:pt x="583876" y="377540"/>
                    <a:pt x="581715" y="374663"/>
                    <a:pt x="579554" y="371786"/>
                  </a:cubicBezTo>
                  <a:close/>
                  <a:moveTo>
                    <a:pt x="666706" y="358479"/>
                  </a:moveTo>
                  <a:cubicBezTo>
                    <a:pt x="661664" y="363514"/>
                    <a:pt x="656623" y="368189"/>
                    <a:pt x="651221" y="372505"/>
                  </a:cubicBezTo>
                  <a:lnTo>
                    <a:pt x="652445" y="383716"/>
                  </a:lnTo>
                  <a:lnTo>
                    <a:pt x="653381" y="392286"/>
                  </a:lnTo>
                  <a:cubicBezTo>
                    <a:pt x="657703" y="389049"/>
                    <a:pt x="662025" y="385812"/>
                    <a:pt x="666346" y="382215"/>
                  </a:cubicBezTo>
                  <a:lnTo>
                    <a:pt x="666460" y="374718"/>
                  </a:lnTo>
                  <a:close/>
                  <a:moveTo>
                    <a:pt x="686153" y="340856"/>
                  </a:moveTo>
                  <a:cubicBezTo>
                    <a:pt x="681112" y="344812"/>
                    <a:pt x="676430" y="349487"/>
                    <a:pt x="671748" y="353803"/>
                  </a:cubicBezTo>
                  <a:cubicBezTo>
                    <a:pt x="673189" y="357400"/>
                    <a:pt x="673549" y="361715"/>
                    <a:pt x="673549" y="365672"/>
                  </a:cubicBezTo>
                  <a:lnTo>
                    <a:pt x="673706" y="370066"/>
                  </a:lnTo>
                  <a:lnTo>
                    <a:pt x="673909" y="375742"/>
                  </a:lnTo>
                  <a:cubicBezTo>
                    <a:pt x="678591" y="371786"/>
                    <a:pt x="682912" y="367829"/>
                    <a:pt x="687594" y="363873"/>
                  </a:cubicBezTo>
                  <a:cubicBezTo>
                    <a:pt x="686874" y="363514"/>
                    <a:pt x="686514" y="363154"/>
                    <a:pt x="686153" y="362075"/>
                  </a:cubicBezTo>
                  <a:cubicBezTo>
                    <a:pt x="685073" y="357759"/>
                    <a:pt x="685433" y="352724"/>
                    <a:pt x="685793" y="348049"/>
                  </a:cubicBezTo>
                  <a:cubicBezTo>
                    <a:pt x="685793" y="345891"/>
                    <a:pt x="685793" y="343014"/>
                    <a:pt x="686153" y="340856"/>
                  </a:cubicBezTo>
                  <a:close/>
                  <a:moveTo>
                    <a:pt x="464990" y="328815"/>
                  </a:moveTo>
                  <a:cubicBezTo>
                    <a:pt x="473450" y="328125"/>
                    <a:pt x="483014" y="331921"/>
                    <a:pt x="489267" y="337098"/>
                  </a:cubicBezTo>
                  <a:cubicBezTo>
                    <a:pt x="491841" y="339169"/>
                    <a:pt x="488531" y="343655"/>
                    <a:pt x="485956" y="341584"/>
                  </a:cubicBezTo>
                  <a:cubicBezTo>
                    <a:pt x="482646" y="339514"/>
                    <a:pt x="479703" y="337098"/>
                    <a:pt x="476025" y="335372"/>
                  </a:cubicBezTo>
                  <a:cubicBezTo>
                    <a:pt x="472346" y="333647"/>
                    <a:pt x="468300" y="333302"/>
                    <a:pt x="464254" y="332266"/>
                  </a:cubicBezTo>
                  <a:cubicBezTo>
                    <a:pt x="462047" y="331921"/>
                    <a:pt x="463151" y="329160"/>
                    <a:pt x="464990" y="328815"/>
                  </a:cubicBezTo>
                  <a:close/>
                  <a:moveTo>
                    <a:pt x="708842" y="323952"/>
                  </a:moveTo>
                  <a:cubicBezTo>
                    <a:pt x="707401" y="324672"/>
                    <a:pt x="705601" y="325751"/>
                    <a:pt x="704160" y="326829"/>
                  </a:cubicBezTo>
                  <a:cubicBezTo>
                    <a:pt x="699478" y="330066"/>
                    <a:pt x="694797" y="333303"/>
                    <a:pt x="690835" y="336540"/>
                  </a:cubicBezTo>
                  <a:cubicBezTo>
                    <a:pt x="691195" y="340136"/>
                    <a:pt x="691195" y="343373"/>
                    <a:pt x="691555" y="346610"/>
                  </a:cubicBezTo>
                  <a:cubicBezTo>
                    <a:pt x="691916" y="350926"/>
                    <a:pt x="692636" y="354882"/>
                    <a:pt x="693356" y="358838"/>
                  </a:cubicBezTo>
                  <a:cubicBezTo>
                    <a:pt x="699118" y="353803"/>
                    <a:pt x="705241" y="348408"/>
                    <a:pt x="711003" y="343733"/>
                  </a:cubicBezTo>
                  <a:cubicBezTo>
                    <a:pt x="709202" y="340856"/>
                    <a:pt x="709202" y="335461"/>
                    <a:pt x="709202" y="332584"/>
                  </a:cubicBezTo>
                  <a:cubicBezTo>
                    <a:pt x="709202" y="329707"/>
                    <a:pt x="709202" y="326829"/>
                    <a:pt x="708842" y="323952"/>
                  </a:cubicBezTo>
                  <a:close/>
                  <a:moveTo>
                    <a:pt x="456613" y="318630"/>
                  </a:moveTo>
                  <a:cubicBezTo>
                    <a:pt x="465595" y="318897"/>
                    <a:pt x="474713" y="320588"/>
                    <a:pt x="483018" y="322190"/>
                  </a:cubicBezTo>
                  <a:cubicBezTo>
                    <a:pt x="499268" y="325039"/>
                    <a:pt x="510462" y="329668"/>
                    <a:pt x="513351" y="347472"/>
                  </a:cubicBezTo>
                  <a:cubicBezTo>
                    <a:pt x="514073" y="351389"/>
                    <a:pt x="507934" y="353169"/>
                    <a:pt x="507212" y="348896"/>
                  </a:cubicBezTo>
                  <a:cubicBezTo>
                    <a:pt x="504323" y="331448"/>
                    <a:pt x="489879" y="329312"/>
                    <a:pt x="474713" y="326819"/>
                  </a:cubicBezTo>
                  <a:cubicBezTo>
                    <a:pt x="460630" y="323971"/>
                    <a:pt x="445464" y="321122"/>
                    <a:pt x="431742" y="325039"/>
                  </a:cubicBezTo>
                  <a:cubicBezTo>
                    <a:pt x="430658" y="325395"/>
                    <a:pt x="430297" y="324327"/>
                    <a:pt x="431019" y="323615"/>
                  </a:cubicBezTo>
                  <a:cubicBezTo>
                    <a:pt x="438783" y="319520"/>
                    <a:pt x="447630" y="318363"/>
                    <a:pt x="456613" y="318630"/>
                  </a:cubicBezTo>
                  <a:close/>
                  <a:moveTo>
                    <a:pt x="732971" y="309207"/>
                  </a:moveTo>
                  <a:cubicBezTo>
                    <a:pt x="726488" y="313163"/>
                    <a:pt x="720726" y="316759"/>
                    <a:pt x="714244" y="320715"/>
                  </a:cubicBezTo>
                  <a:cubicBezTo>
                    <a:pt x="714604" y="324312"/>
                    <a:pt x="714604" y="328268"/>
                    <a:pt x="715324" y="331865"/>
                  </a:cubicBezTo>
                  <a:cubicBezTo>
                    <a:pt x="716045" y="334022"/>
                    <a:pt x="716765" y="336180"/>
                    <a:pt x="717485" y="338698"/>
                  </a:cubicBezTo>
                  <a:cubicBezTo>
                    <a:pt x="718926" y="337259"/>
                    <a:pt x="720366" y="335821"/>
                    <a:pt x="722167" y="334742"/>
                  </a:cubicBezTo>
                  <a:cubicBezTo>
                    <a:pt x="725408" y="332224"/>
                    <a:pt x="729009" y="329707"/>
                    <a:pt x="732611" y="326829"/>
                  </a:cubicBezTo>
                  <a:cubicBezTo>
                    <a:pt x="729730" y="323952"/>
                    <a:pt x="731530" y="320356"/>
                    <a:pt x="731890" y="316759"/>
                  </a:cubicBezTo>
                  <a:cubicBezTo>
                    <a:pt x="732611" y="314242"/>
                    <a:pt x="732971" y="311724"/>
                    <a:pt x="732971" y="309207"/>
                  </a:cubicBezTo>
                  <a:close/>
                  <a:moveTo>
                    <a:pt x="436452" y="308137"/>
                  </a:moveTo>
                  <a:cubicBezTo>
                    <a:pt x="456134" y="307318"/>
                    <a:pt x="475816" y="307955"/>
                    <a:pt x="495136" y="311597"/>
                  </a:cubicBezTo>
                  <a:cubicBezTo>
                    <a:pt x="507054" y="313782"/>
                    <a:pt x="516082" y="317788"/>
                    <a:pt x="521138" y="329078"/>
                  </a:cubicBezTo>
                  <a:cubicBezTo>
                    <a:pt x="525833" y="338547"/>
                    <a:pt x="525472" y="349837"/>
                    <a:pt x="527278" y="360398"/>
                  </a:cubicBezTo>
                  <a:cubicBezTo>
                    <a:pt x="528361" y="364404"/>
                    <a:pt x="522222" y="365861"/>
                    <a:pt x="521138" y="361855"/>
                  </a:cubicBezTo>
                  <a:cubicBezTo>
                    <a:pt x="518972" y="352022"/>
                    <a:pt x="519333" y="339275"/>
                    <a:pt x="514277" y="330170"/>
                  </a:cubicBezTo>
                  <a:cubicBezTo>
                    <a:pt x="506332" y="316331"/>
                    <a:pt x="486830" y="316695"/>
                    <a:pt x="472746" y="315603"/>
                  </a:cubicBezTo>
                  <a:cubicBezTo>
                    <a:pt x="440605" y="313418"/>
                    <a:pt x="409908" y="314510"/>
                    <a:pt x="377767" y="315603"/>
                  </a:cubicBezTo>
                  <a:cubicBezTo>
                    <a:pt x="376322" y="315603"/>
                    <a:pt x="376322" y="313782"/>
                    <a:pt x="377767" y="313418"/>
                  </a:cubicBezTo>
                  <a:cubicBezTo>
                    <a:pt x="397088" y="311233"/>
                    <a:pt x="416770" y="308956"/>
                    <a:pt x="436452" y="308137"/>
                  </a:cubicBezTo>
                  <a:close/>
                  <a:moveTo>
                    <a:pt x="753498" y="296619"/>
                  </a:moveTo>
                  <a:cubicBezTo>
                    <a:pt x="748457" y="299496"/>
                    <a:pt x="743415" y="302733"/>
                    <a:pt x="738373" y="305970"/>
                  </a:cubicBezTo>
                  <a:cubicBezTo>
                    <a:pt x="738373" y="309926"/>
                    <a:pt x="738013" y="313882"/>
                    <a:pt x="738013" y="317479"/>
                  </a:cubicBezTo>
                  <a:cubicBezTo>
                    <a:pt x="738013" y="319277"/>
                    <a:pt x="738373" y="321075"/>
                    <a:pt x="738373" y="322514"/>
                  </a:cubicBezTo>
                  <a:cubicBezTo>
                    <a:pt x="745215" y="317479"/>
                    <a:pt x="751698" y="312803"/>
                    <a:pt x="758180" y="308128"/>
                  </a:cubicBezTo>
                  <a:cubicBezTo>
                    <a:pt x="757820" y="308128"/>
                    <a:pt x="757100" y="308128"/>
                    <a:pt x="756740" y="308128"/>
                  </a:cubicBezTo>
                  <a:cubicBezTo>
                    <a:pt x="756380" y="308128"/>
                    <a:pt x="756380" y="308128"/>
                    <a:pt x="756019" y="308128"/>
                  </a:cubicBezTo>
                  <a:cubicBezTo>
                    <a:pt x="754939" y="308128"/>
                    <a:pt x="754579" y="306689"/>
                    <a:pt x="754219" y="305970"/>
                  </a:cubicBezTo>
                  <a:cubicBezTo>
                    <a:pt x="753138" y="303093"/>
                    <a:pt x="753498" y="299856"/>
                    <a:pt x="753498" y="297338"/>
                  </a:cubicBezTo>
                  <a:cubicBezTo>
                    <a:pt x="753498" y="296979"/>
                    <a:pt x="753498" y="296619"/>
                    <a:pt x="753498" y="296619"/>
                  </a:cubicBezTo>
                  <a:close/>
                  <a:moveTo>
                    <a:pt x="617898" y="283526"/>
                  </a:moveTo>
                  <a:cubicBezTo>
                    <a:pt x="618243" y="282088"/>
                    <a:pt x="620659" y="282447"/>
                    <a:pt x="620659" y="283885"/>
                  </a:cubicBezTo>
                  <a:cubicBezTo>
                    <a:pt x="619624" y="307608"/>
                    <a:pt x="629977" y="330252"/>
                    <a:pt x="625146" y="353975"/>
                  </a:cubicBezTo>
                  <a:cubicBezTo>
                    <a:pt x="624455" y="357929"/>
                    <a:pt x="618589" y="356131"/>
                    <a:pt x="619624" y="352178"/>
                  </a:cubicBezTo>
                  <a:cubicBezTo>
                    <a:pt x="623765" y="329174"/>
                    <a:pt x="614447" y="306530"/>
                    <a:pt x="617898" y="283526"/>
                  </a:cubicBezTo>
                  <a:close/>
                  <a:moveTo>
                    <a:pt x="781949" y="278277"/>
                  </a:moveTo>
                  <a:cubicBezTo>
                    <a:pt x="773666" y="283672"/>
                    <a:pt x="765743" y="289066"/>
                    <a:pt x="757460" y="294101"/>
                  </a:cubicBezTo>
                  <a:cubicBezTo>
                    <a:pt x="757460" y="295540"/>
                    <a:pt x="757460" y="296979"/>
                    <a:pt x="757460" y="298058"/>
                  </a:cubicBezTo>
                  <a:cubicBezTo>
                    <a:pt x="757820" y="300935"/>
                    <a:pt x="760701" y="303812"/>
                    <a:pt x="759621" y="306329"/>
                  </a:cubicBezTo>
                  <a:cubicBezTo>
                    <a:pt x="759621" y="306689"/>
                    <a:pt x="758900" y="307408"/>
                    <a:pt x="758900" y="307408"/>
                  </a:cubicBezTo>
                  <a:cubicBezTo>
                    <a:pt x="766463" y="301654"/>
                    <a:pt x="774386" y="295900"/>
                    <a:pt x="781949" y="290505"/>
                  </a:cubicBezTo>
                  <a:cubicBezTo>
                    <a:pt x="781229" y="289786"/>
                    <a:pt x="780869" y="289066"/>
                    <a:pt x="780869" y="287987"/>
                  </a:cubicBezTo>
                  <a:cubicBezTo>
                    <a:pt x="780508" y="285470"/>
                    <a:pt x="781589" y="282593"/>
                    <a:pt x="781949" y="279715"/>
                  </a:cubicBezTo>
                  <a:cubicBezTo>
                    <a:pt x="781949" y="279356"/>
                    <a:pt x="781949" y="278637"/>
                    <a:pt x="781949" y="278277"/>
                  </a:cubicBezTo>
                  <a:close/>
                  <a:moveTo>
                    <a:pt x="148114" y="272163"/>
                  </a:moveTo>
                  <a:cubicBezTo>
                    <a:pt x="147034" y="282233"/>
                    <a:pt x="145593" y="291944"/>
                    <a:pt x="149915" y="301294"/>
                  </a:cubicBezTo>
                  <a:cubicBezTo>
                    <a:pt x="149915" y="301654"/>
                    <a:pt x="149915" y="301654"/>
                    <a:pt x="149915" y="301654"/>
                  </a:cubicBezTo>
                  <a:cubicBezTo>
                    <a:pt x="153876" y="301654"/>
                    <a:pt x="158198" y="301654"/>
                    <a:pt x="162159" y="301654"/>
                  </a:cubicBezTo>
                  <a:cubicBezTo>
                    <a:pt x="161439" y="291944"/>
                    <a:pt x="161799" y="281873"/>
                    <a:pt x="161439" y="272163"/>
                  </a:cubicBezTo>
                  <a:cubicBezTo>
                    <a:pt x="156757" y="272163"/>
                    <a:pt x="152436" y="272163"/>
                    <a:pt x="148114" y="272163"/>
                  </a:cubicBezTo>
                  <a:close/>
                  <a:moveTo>
                    <a:pt x="127947" y="271803"/>
                  </a:moveTo>
                  <a:cubicBezTo>
                    <a:pt x="128307" y="281154"/>
                    <a:pt x="127226" y="291224"/>
                    <a:pt x="126866" y="300935"/>
                  </a:cubicBezTo>
                  <a:cubicBezTo>
                    <a:pt x="131548" y="301294"/>
                    <a:pt x="136230" y="301294"/>
                    <a:pt x="141272" y="301654"/>
                  </a:cubicBezTo>
                  <a:cubicBezTo>
                    <a:pt x="138030" y="293022"/>
                    <a:pt x="140911" y="281514"/>
                    <a:pt x="142352" y="272163"/>
                  </a:cubicBezTo>
                  <a:cubicBezTo>
                    <a:pt x="138030" y="272163"/>
                    <a:pt x="132989" y="272163"/>
                    <a:pt x="127947" y="271803"/>
                  </a:cubicBezTo>
                  <a:close/>
                  <a:moveTo>
                    <a:pt x="192771" y="271444"/>
                  </a:moveTo>
                  <a:cubicBezTo>
                    <a:pt x="188089" y="271444"/>
                    <a:pt x="183407" y="271803"/>
                    <a:pt x="178725" y="271803"/>
                  </a:cubicBezTo>
                  <a:cubicBezTo>
                    <a:pt x="175124" y="271803"/>
                    <a:pt x="171163" y="271803"/>
                    <a:pt x="167561" y="272163"/>
                  </a:cubicBezTo>
                  <a:cubicBezTo>
                    <a:pt x="168642" y="281873"/>
                    <a:pt x="169002" y="291944"/>
                    <a:pt x="169722" y="301654"/>
                  </a:cubicBezTo>
                  <a:cubicBezTo>
                    <a:pt x="177285" y="301654"/>
                    <a:pt x="184848" y="301654"/>
                    <a:pt x="192050" y="301294"/>
                  </a:cubicBezTo>
                  <a:cubicBezTo>
                    <a:pt x="193131" y="291584"/>
                    <a:pt x="192050" y="281154"/>
                    <a:pt x="192771" y="271444"/>
                  </a:cubicBezTo>
                  <a:close/>
                  <a:moveTo>
                    <a:pt x="553264" y="270365"/>
                  </a:moveTo>
                  <a:cubicBezTo>
                    <a:pt x="558306" y="317119"/>
                    <a:pt x="557226" y="364952"/>
                    <a:pt x="558306" y="411707"/>
                  </a:cubicBezTo>
                  <a:cubicBezTo>
                    <a:pt x="558306" y="413505"/>
                    <a:pt x="557586" y="414584"/>
                    <a:pt x="556505" y="415303"/>
                  </a:cubicBezTo>
                  <a:cubicBezTo>
                    <a:pt x="560827" y="419619"/>
                    <a:pt x="565869" y="422856"/>
                    <a:pt x="572351" y="424654"/>
                  </a:cubicBezTo>
                  <a:cubicBezTo>
                    <a:pt x="570551" y="401277"/>
                    <a:pt x="571631" y="377540"/>
                    <a:pt x="573072" y="353803"/>
                  </a:cubicBezTo>
                  <a:cubicBezTo>
                    <a:pt x="570551" y="341575"/>
                    <a:pt x="571271" y="327908"/>
                    <a:pt x="570551" y="315680"/>
                  </a:cubicBezTo>
                  <a:cubicBezTo>
                    <a:pt x="569830" y="303093"/>
                    <a:pt x="570551" y="274680"/>
                    <a:pt x="554345" y="270724"/>
                  </a:cubicBezTo>
                  <a:cubicBezTo>
                    <a:pt x="553985" y="270724"/>
                    <a:pt x="553624" y="270724"/>
                    <a:pt x="553264" y="270365"/>
                  </a:cubicBezTo>
                  <a:close/>
                  <a:moveTo>
                    <a:pt x="223742" y="270365"/>
                  </a:moveTo>
                  <a:cubicBezTo>
                    <a:pt x="214739" y="270724"/>
                    <a:pt x="206096" y="271084"/>
                    <a:pt x="197452" y="271084"/>
                  </a:cubicBezTo>
                  <a:cubicBezTo>
                    <a:pt x="197813" y="276479"/>
                    <a:pt x="198173" y="281514"/>
                    <a:pt x="198533" y="286549"/>
                  </a:cubicBezTo>
                  <a:cubicBezTo>
                    <a:pt x="198893" y="291584"/>
                    <a:pt x="198893" y="296259"/>
                    <a:pt x="198893" y="301294"/>
                  </a:cubicBezTo>
                  <a:cubicBezTo>
                    <a:pt x="203215" y="301294"/>
                    <a:pt x="207536" y="301294"/>
                    <a:pt x="211498" y="300935"/>
                  </a:cubicBezTo>
                  <a:cubicBezTo>
                    <a:pt x="215819" y="300935"/>
                    <a:pt x="220501" y="300935"/>
                    <a:pt x="225183" y="300575"/>
                  </a:cubicBezTo>
                  <a:cubicBezTo>
                    <a:pt x="219781" y="293022"/>
                    <a:pt x="221942" y="279715"/>
                    <a:pt x="223742" y="270365"/>
                  </a:cubicBezTo>
                  <a:close/>
                  <a:moveTo>
                    <a:pt x="292888" y="270005"/>
                  </a:moveTo>
                  <a:cubicBezTo>
                    <a:pt x="293248" y="273961"/>
                    <a:pt x="292528" y="278637"/>
                    <a:pt x="292888" y="282952"/>
                  </a:cubicBezTo>
                  <a:cubicBezTo>
                    <a:pt x="292888" y="286549"/>
                    <a:pt x="293608" y="290505"/>
                    <a:pt x="294688" y="294101"/>
                  </a:cubicBezTo>
                  <a:cubicBezTo>
                    <a:pt x="295049" y="295180"/>
                    <a:pt x="295769" y="295900"/>
                    <a:pt x="295769" y="297338"/>
                  </a:cubicBezTo>
                  <a:cubicBezTo>
                    <a:pt x="302611" y="296979"/>
                    <a:pt x="309094" y="296619"/>
                    <a:pt x="315576" y="295900"/>
                  </a:cubicBezTo>
                  <a:cubicBezTo>
                    <a:pt x="315576" y="287268"/>
                    <a:pt x="316296" y="278637"/>
                    <a:pt x="317737" y="270005"/>
                  </a:cubicBezTo>
                  <a:cubicBezTo>
                    <a:pt x="309454" y="270005"/>
                    <a:pt x="301531" y="270005"/>
                    <a:pt x="292888" y="270005"/>
                  </a:cubicBezTo>
                  <a:close/>
                  <a:moveTo>
                    <a:pt x="258315" y="270005"/>
                  </a:moveTo>
                  <a:cubicBezTo>
                    <a:pt x="259035" y="279715"/>
                    <a:pt x="259395" y="289426"/>
                    <a:pt x="259395" y="299137"/>
                  </a:cubicBezTo>
                  <a:cubicBezTo>
                    <a:pt x="268399" y="298777"/>
                    <a:pt x="277762" y="298058"/>
                    <a:pt x="287126" y="297698"/>
                  </a:cubicBezTo>
                  <a:cubicBezTo>
                    <a:pt x="285685" y="293022"/>
                    <a:pt x="286045" y="286549"/>
                    <a:pt x="286405" y="282952"/>
                  </a:cubicBezTo>
                  <a:cubicBezTo>
                    <a:pt x="286405" y="279715"/>
                    <a:pt x="286405" y="273961"/>
                    <a:pt x="287846" y="270005"/>
                  </a:cubicBezTo>
                  <a:cubicBezTo>
                    <a:pt x="277762" y="270005"/>
                    <a:pt x="268039" y="270005"/>
                    <a:pt x="258315" y="270005"/>
                  </a:cubicBezTo>
                  <a:close/>
                  <a:moveTo>
                    <a:pt x="254714" y="270005"/>
                  </a:moveTo>
                  <a:cubicBezTo>
                    <a:pt x="246070" y="270365"/>
                    <a:pt x="236707" y="270365"/>
                    <a:pt x="228064" y="270365"/>
                  </a:cubicBezTo>
                  <a:cubicBezTo>
                    <a:pt x="228064" y="270724"/>
                    <a:pt x="228064" y="270724"/>
                    <a:pt x="228064" y="271084"/>
                  </a:cubicBezTo>
                  <a:cubicBezTo>
                    <a:pt x="228064" y="271444"/>
                    <a:pt x="228064" y="271803"/>
                    <a:pt x="227704" y="271803"/>
                  </a:cubicBezTo>
                  <a:cubicBezTo>
                    <a:pt x="228064" y="275759"/>
                    <a:pt x="227704" y="279356"/>
                    <a:pt x="228064" y="283312"/>
                  </a:cubicBezTo>
                  <a:cubicBezTo>
                    <a:pt x="228424" y="288347"/>
                    <a:pt x="230225" y="293022"/>
                    <a:pt x="230945" y="298058"/>
                  </a:cubicBezTo>
                  <a:cubicBezTo>
                    <a:pt x="230945" y="299137"/>
                    <a:pt x="230945" y="299496"/>
                    <a:pt x="230585" y="300215"/>
                  </a:cubicBezTo>
                  <a:cubicBezTo>
                    <a:pt x="237427" y="300215"/>
                    <a:pt x="244630" y="299856"/>
                    <a:pt x="251833" y="299496"/>
                  </a:cubicBezTo>
                  <a:cubicBezTo>
                    <a:pt x="252913" y="289786"/>
                    <a:pt x="253993" y="280075"/>
                    <a:pt x="254714" y="270005"/>
                  </a:cubicBezTo>
                  <a:close/>
                  <a:moveTo>
                    <a:pt x="530936" y="269645"/>
                  </a:moveTo>
                  <a:cubicBezTo>
                    <a:pt x="533097" y="283312"/>
                    <a:pt x="528775" y="297338"/>
                    <a:pt x="534537" y="310645"/>
                  </a:cubicBezTo>
                  <a:cubicBezTo>
                    <a:pt x="535618" y="312444"/>
                    <a:pt x="535258" y="313882"/>
                    <a:pt x="534177" y="314961"/>
                  </a:cubicBezTo>
                  <a:cubicBezTo>
                    <a:pt x="547142" y="338338"/>
                    <a:pt x="540299" y="366391"/>
                    <a:pt x="545341" y="391566"/>
                  </a:cubicBezTo>
                  <a:cubicBezTo>
                    <a:pt x="546422" y="395522"/>
                    <a:pt x="547502" y="399119"/>
                    <a:pt x="548943" y="402715"/>
                  </a:cubicBezTo>
                  <a:cubicBezTo>
                    <a:pt x="547502" y="358479"/>
                    <a:pt x="546422" y="313882"/>
                    <a:pt x="548222" y="270005"/>
                  </a:cubicBezTo>
                  <a:cubicBezTo>
                    <a:pt x="542820" y="269286"/>
                    <a:pt x="536698" y="269286"/>
                    <a:pt x="530936" y="269645"/>
                  </a:cubicBezTo>
                  <a:close/>
                  <a:moveTo>
                    <a:pt x="506447" y="269645"/>
                  </a:moveTo>
                  <a:cubicBezTo>
                    <a:pt x="506087" y="278637"/>
                    <a:pt x="506807" y="287268"/>
                    <a:pt x="506087" y="296259"/>
                  </a:cubicBezTo>
                  <a:cubicBezTo>
                    <a:pt x="513289" y="298058"/>
                    <a:pt x="520132" y="300935"/>
                    <a:pt x="525174" y="305251"/>
                  </a:cubicBezTo>
                  <a:cubicBezTo>
                    <a:pt x="523373" y="293742"/>
                    <a:pt x="524814" y="280794"/>
                    <a:pt x="527335" y="269645"/>
                  </a:cubicBezTo>
                  <a:cubicBezTo>
                    <a:pt x="527335" y="269645"/>
                    <a:pt x="526975" y="269645"/>
                    <a:pt x="526614" y="269645"/>
                  </a:cubicBezTo>
                  <a:cubicBezTo>
                    <a:pt x="520132" y="269645"/>
                    <a:pt x="512929" y="269645"/>
                    <a:pt x="506447" y="269645"/>
                  </a:cubicBezTo>
                  <a:close/>
                  <a:moveTo>
                    <a:pt x="481958" y="269645"/>
                  </a:moveTo>
                  <a:cubicBezTo>
                    <a:pt x="482678" y="272163"/>
                    <a:pt x="482678" y="274680"/>
                    <a:pt x="483038" y="276838"/>
                  </a:cubicBezTo>
                  <a:cubicBezTo>
                    <a:pt x="483398" y="281873"/>
                    <a:pt x="483398" y="287268"/>
                    <a:pt x="483398" y="292663"/>
                  </a:cubicBezTo>
                  <a:cubicBezTo>
                    <a:pt x="488440" y="293022"/>
                    <a:pt x="493482" y="293742"/>
                    <a:pt x="498884" y="294461"/>
                  </a:cubicBezTo>
                  <a:cubicBezTo>
                    <a:pt x="498884" y="286189"/>
                    <a:pt x="500325" y="277917"/>
                    <a:pt x="501405" y="269645"/>
                  </a:cubicBezTo>
                  <a:cubicBezTo>
                    <a:pt x="495283" y="269645"/>
                    <a:pt x="488440" y="269645"/>
                    <a:pt x="481958" y="269645"/>
                  </a:cubicBezTo>
                  <a:close/>
                  <a:moveTo>
                    <a:pt x="459269" y="269645"/>
                  </a:moveTo>
                  <a:cubicBezTo>
                    <a:pt x="461070" y="276479"/>
                    <a:pt x="461070" y="284751"/>
                    <a:pt x="460710" y="291584"/>
                  </a:cubicBezTo>
                  <a:cubicBezTo>
                    <a:pt x="465392" y="291584"/>
                    <a:pt x="470434" y="291944"/>
                    <a:pt x="475836" y="291944"/>
                  </a:cubicBezTo>
                  <a:cubicBezTo>
                    <a:pt x="476196" y="284391"/>
                    <a:pt x="477636" y="277198"/>
                    <a:pt x="477276" y="269645"/>
                  </a:cubicBezTo>
                  <a:close/>
                  <a:moveTo>
                    <a:pt x="432620" y="269645"/>
                  </a:moveTo>
                  <a:cubicBezTo>
                    <a:pt x="433700" y="276838"/>
                    <a:pt x="433700" y="284391"/>
                    <a:pt x="433700" y="291584"/>
                  </a:cubicBezTo>
                  <a:cubicBezTo>
                    <a:pt x="440182" y="291584"/>
                    <a:pt x="446665" y="291584"/>
                    <a:pt x="453147" y="291584"/>
                  </a:cubicBezTo>
                  <a:cubicBezTo>
                    <a:pt x="453147" y="284391"/>
                    <a:pt x="454588" y="277198"/>
                    <a:pt x="454588" y="269645"/>
                  </a:cubicBezTo>
                  <a:close/>
                  <a:moveTo>
                    <a:pt x="411732" y="269645"/>
                  </a:moveTo>
                  <a:cubicBezTo>
                    <a:pt x="411732" y="273601"/>
                    <a:pt x="412092" y="277198"/>
                    <a:pt x="411732" y="280794"/>
                  </a:cubicBezTo>
                  <a:cubicBezTo>
                    <a:pt x="411732" y="284391"/>
                    <a:pt x="412092" y="288347"/>
                    <a:pt x="411012" y="291584"/>
                  </a:cubicBezTo>
                  <a:cubicBezTo>
                    <a:pt x="415693" y="291584"/>
                    <a:pt x="420375" y="291584"/>
                    <a:pt x="425057" y="291584"/>
                  </a:cubicBezTo>
                  <a:cubicBezTo>
                    <a:pt x="425057" y="284391"/>
                    <a:pt x="426497" y="277198"/>
                    <a:pt x="426497" y="269645"/>
                  </a:cubicBezTo>
                  <a:close/>
                  <a:moveTo>
                    <a:pt x="382561" y="269645"/>
                  </a:moveTo>
                  <a:cubicBezTo>
                    <a:pt x="382921" y="273242"/>
                    <a:pt x="382921" y="276119"/>
                    <a:pt x="382921" y="279356"/>
                  </a:cubicBezTo>
                  <a:cubicBezTo>
                    <a:pt x="383281" y="283672"/>
                    <a:pt x="383641" y="287628"/>
                    <a:pt x="382921" y="291584"/>
                  </a:cubicBezTo>
                  <a:cubicBezTo>
                    <a:pt x="382921" y="291944"/>
                    <a:pt x="382921" y="292303"/>
                    <a:pt x="382561" y="292663"/>
                  </a:cubicBezTo>
                  <a:cubicBezTo>
                    <a:pt x="390124" y="292303"/>
                    <a:pt x="397326" y="291944"/>
                    <a:pt x="404529" y="291944"/>
                  </a:cubicBezTo>
                  <a:cubicBezTo>
                    <a:pt x="404529" y="288347"/>
                    <a:pt x="405249" y="284391"/>
                    <a:pt x="405249" y="280794"/>
                  </a:cubicBezTo>
                  <a:cubicBezTo>
                    <a:pt x="405970" y="277198"/>
                    <a:pt x="405970" y="273601"/>
                    <a:pt x="406330" y="269645"/>
                  </a:cubicBezTo>
                  <a:close/>
                  <a:moveTo>
                    <a:pt x="353030" y="269645"/>
                  </a:moveTo>
                  <a:cubicBezTo>
                    <a:pt x="354110" y="277558"/>
                    <a:pt x="355191" y="286189"/>
                    <a:pt x="353750" y="294101"/>
                  </a:cubicBezTo>
                  <a:cubicBezTo>
                    <a:pt x="361313" y="293742"/>
                    <a:pt x="368876" y="293022"/>
                    <a:pt x="376799" y="293022"/>
                  </a:cubicBezTo>
                  <a:cubicBezTo>
                    <a:pt x="376439" y="292663"/>
                    <a:pt x="376079" y="291944"/>
                    <a:pt x="376079" y="291584"/>
                  </a:cubicBezTo>
                  <a:cubicBezTo>
                    <a:pt x="375358" y="286908"/>
                    <a:pt x="376079" y="282233"/>
                    <a:pt x="376799" y="277558"/>
                  </a:cubicBezTo>
                  <a:cubicBezTo>
                    <a:pt x="377159" y="275040"/>
                    <a:pt x="377519" y="272163"/>
                    <a:pt x="377879" y="269645"/>
                  </a:cubicBezTo>
                  <a:lnTo>
                    <a:pt x="354110" y="269645"/>
                  </a:lnTo>
                  <a:close/>
                  <a:moveTo>
                    <a:pt x="347268" y="269645"/>
                  </a:moveTo>
                  <a:cubicBezTo>
                    <a:pt x="339345" y="269645"/>
                    <a:pt x="331062" y="269645"/>
                    <a:pt x="322779" y="270005"/>
                  </a:cubicBezTo>
                  <a:cubicBezTo>
                    <a:pt x="323859" y="278277"/>
                    <a:pt x="323859" y="287268"/>
                    <a:pt x="323859" y="295540"/>
                  </a:cubicBezTo>
                  <a:cubicBezTo>
                    <a:pt x="331062" y="295180"/>
                    <a:pt x="338265" y="294821"/>
                    <a:pt x="345467" y="294461"/>
                  </a:cubicBezTo>
                  <a:cubicBezTo>
                    <a:pt x="346908" y="286189"/>
                    <a:pt x="346908" y="277917"/>
                    <a:pt x="347268" y="269645"/>
                  </a:cubicBezTo>
                  <a:close/>
                  <a:moveTo>
                    <a:pt x="103818" y="269286"/>
                  </a:moveTo>
                  <a:cubicBezTo>
                    <a:pt x="104178" y="272882"/>
                    <a:pt x="103818" y="277198"/>
                    <a:pt x="103458" y="278637"/>
                  </a:cubicBezTo>
                  <a:cubicBezTo>
                    <a:pt x="103097" y="284751"/>
                    <a:pt x="103097" y="291944"/>
                    <a:pt x="102017" y="298058"/>
                  </a:cubicBezTo>
                  <a:cubicBezTo>
                    <a:pt x="107779" y="299137"/>
                    <a:pt x="113541" y="299496"/>
                    <a:pt x="119303" y="300215"/>
                  </a:cubicBezTo>
                  <a:cubicBezTo>
                    <a:pt x="119664" y="290865"/>
                    <a:pt x="120744" y="280794"/>
                    <a:pt x="122545" y="271444"/>
                  </a:cubicBezTo>
                  <a:cubicBezTo>
                    <a:pt x="116422" y="271084"/>
                    <a:pt x="110300" y="270365"/>
                    <a:pt x="103818" y="269286"/>
                  </a:cubicBezTo>
                  <a:close/>
                  <a:moveTo>
                    <a:pt x="799956" y="264970"/>
                  </a:moveTo>
                  <a:cubicBezTo>
                    <a:pt x="795634" y="268207"/>
                    <a:pt x="791312" y="271803"/>
                    <a:pt x="786631" y="274680"/>
                  </a:cubicBezTo>
                  <a:cubicBezTo>
                    <a:pt x="786631" y="276838"/>
                    <a:pt x="786631" y="278996"/>
                    <a:pt x="786631" y="281154"/>
                  </a:cubicBezTo>
                  <a:cubicBezTo>
                    <a:pt x="786991" y="282952"/>
                    <a:pt x="787351" y="284751"/>
                    <a:pt x="786991" y="286549"/>
                  </a:cubicBezTo>
                  <a:cubicBezTo>
                    <a:pt x="791673" y="282952"/>
                    <a:pt x="795994" y="279356"/>
                    <a:pt x="800676" y="275759"/>
                  </a:cubicBezTo>
                  <a:cubicBezTo>
                    <a:pt x="798515" y="273242"/>
                    <a:pt x="799596" y="270005"/>
                    <a:pt x="799956" y="266768"/>
                  </a:cubicBezTo>
                  <a:cubicBezTo>
                    <a:pt x="799956" y="266408"/>
                    <a:pt x="799956" y="265330"/>
                    <a:pt x="799956" y="264970"/>
                  </a:cubicBezTo>
                  <a:close/>
                  <a:moveTo>
                    <a:pt x="82570" y="264970"/>
                  </a:moveTo>
                  <a:cubicBezTo>
                    <a:pt x="81850" y="268926"/>
                    <a:pt x="80409" y="273242"/>
                    <a:pt x="80409" y="277198"/>
                  </a:cubicBezTo>
                  <a:cubicBezTo>
                    <a:pt x="80049" y="280794"/>
                    <a:pt x="79689" y="284391"/>
                    <a:pt x="80049" y="287987"/>
                  </a:cubicBezTo>
                  <a:cubicBezTo>
                    <a:pt x="80049" y="290145"/>
                    <a:pt x="80769" y="292303"/>
                    <a:pt x="80769" y="294461"/>
                  </a:cubicBezTo>
                  <a:cubicBezTo>
                    <a:pt x="85091" y="295180"/>
                    <a:pt x="89052" y="296259"/>
                    <a:pt x="93374" y="296979"/>
                  </a:cubicBezTo>
                  <a:cubicBezTo>
                    <a:pt x="93734" y="291584"/>
                    <a:pt x="96255" y="285830"/>
                    <a:pt x="97335" y="281154"/>
                  </a:cubicBezTo>
                  <a:cubicBezTo>
                    <a:pt x="98416" y="277198"/>
                    <a:pt x="99496" y="273242"/>
                    <a:pt x="99496" y="269286"/>
                  </a:cubicBezTo>
                  <a:cubicBezTo>
                    <a:pt x="99496" y="268926"/>
                    <a:pt x="99496" y="268926"/>
                    <a:pt x="99496" y="268566"/>
                  </a:cubicBezTo>
                  <a:cubicBezTo>
                    <a:pt x="93734" y="267487"/>
                    <a:pt x="87972" y="266408"/>
                    <a:pt x="82570" y="264970"/>
                  </a:cubicBezTo>
                  <a:close/>
                  <a:moveTo>
                    <a:pt x="601895" y="263236"/>
                  </a:moveTo>
                  <a:cubicBezTo>
                    <a:pt x="609648" y="294311"/>
                    <a:pt x="614078" y="325387"/>
                    <a:pt x="613709" y="357534"/>
                  </a:cubicBezTo>
                  <a:cubicBezTo>
                    <a:pt x="613709" y="361106"/>
                    <a:pt x="608171" y="361106"/>
                    <a:pt x="608171" y="357534"/>
                  </a:cubicBezTo>
                  <a:cubicBezTo>
                    <a:pt x="607433" y="326101"/>
                    <a:pt x="604848" y="295026"/>
                    <a:pt x="598941" y="263950"/>
                  </a:cubicBezTo>
                  <a:cubicBezTo>
                    <a:pt x="598572" y="262164"/>
                    <a:pt x="601526" y="261450"/>
                    <a:pt x="601895" y="263236"/>
                  </a:cubicBezTo>
                  <a:close/>
                  <a:moveTo>
                    <a:pt x="62402" y="257777"/>
                  </a:moveTo>
                  <a:cubicBezTo>
                    <a:pt x="61682" y="261373"/>
                    <a:pt x="60602" y="264970"/>
                    <a:pt x="59881" y="268566"/>
                  </a:cubicBezTo>
                  <a:cubicBezTo>
                    <a:pt x="58801" y="274680"/>
                    <a:pt x="58801" y="280794"/>
                    <a:pt x="58441" y="286908"/>
                  </a:cubicBezTo>
                  <a:lnTo>
                    <a:pt x="58441" y="287268"/>
                  </a:lnTo>
                  <a:cubicBezTo>
                    <a:pt x="62402" y="289066"/>
                    <a:pt x="67084" y="290865"/>
                    <a:pt x="71766" y="292303"/>
                  </a:cubicBezTo>
                  <a:cubicBezTo>
                    <a:pt x="71766" y="292303"/>
                    <a:pt x="71766" y="292303"/>
                    <a:pt x="72126" y="292303"/>
                  </a:cubicBezTo>
                  <a:cubicBezTo>
                    <a:pt x="71406" y="287268"/>
                    <a:pt x="73206" y="281154"/>
                    <a:pt x="73567" y="277917"/>
                  </a:cubicBezTo>
                  <a:cubicBezTo>
                    <a:pt x="74287" y="273961"/>
                    <a:pt x="74647" y="268207"/>
                    <a:pt x="76448" y="263172"/>
                  </a:cubicBezTo>
                  <a:cubicBezTo>
                    <a:pt x="71766" y="261733"/>
                    <a:pt x="67084" y="259935"/>
                    <a:pt x="62402" y="257777"/>
                  </a:cubicBezTo>
                  <a:close/>
                  <a:moveTo>
                    <a:pt x="581190" y="247015"/>
                  </a:moveTo>
                  <a:cubicBezTo>
                    <a:pt x="593126" y="261060"/>
                    <a:pt x="600360" y="271503"/>
                    <a:pt x="601445" y="290228"/>
                  </a:cubicBezTo>
                  <a:cubicBezTo>
                    <a:pt x="603254" y="311834"/>
                    <a:pt x="606148" y="332721"/>
                    <a:pt x="605786" y="354327"/>
                  </a:cubicBezTo>
                  <a:cubicBezTo>
                    <a:pt x="605786" y="357928"/>
                    <a:pt x="600360" y="357568"/>
                    <a:pt x="600360" y="354327"/>
                  </a:cubicBezTo>
                  <a:cubicBezTo>
                    <a:pt x="600360" y="335962"/>
                    <a:pt x="597828" y="317956"/>
                    <a:pt x="596743" y="299591"/>
                  </a:cubicBezTo>
                  <a:cubicBezTo>
                    <a:pt x="595658" y="289148"/>
                    <a:pt x="596020" y="276544"/>
                    <a:pt x="590956" y="266821"/>
                  </a:cubicBezTo>
                  <a:cubicBezTo>
                    <a:pt x="587700" y="260339"/>
                    <a:pt x="583360" y="254578"/>
                    <a:pt x="579019" y="248456"/>
                  </a:cubicBezTo>
                  <a:cubicBezTo>
                    <a:pt x="577934" y="247376"/>
                    <a:pt x="580105" y="245575"/>
                    <a:pt x="581190" y="247015"/>
                  </a:cubicBezTo>
                  <a:close/>
                  <a:moveTo>
                    <a:pt x="43675" y="246987"/>
                  </a:moveTo>
                  <a:cubicBezTo>
                    <a:pt x="43675" y="251663"/>
                    <a:pt x="43315" y="255979"/>
                    <a:pt x="42595" y="261014"/>
                  </a:cubicBezTo>
                  <a:cubicBezTo>
                    <a:pt x="41875" y="265330"/>
                    <a:pt x="41155" y="270365"/>
                    <a:pt x="38994" y="274321"/>
                  </a:cubicBezTo>
                  <a:cubicBezTo>
                    <a:pt x="42955" y="277558"/>
                    <a:pt x="46557" y="280794"/>
                    <a:pt x="51238" y="283312"/>
                  </a:cubicBezTo>
                  <a:cubicBezTo>
                    <a:pt x="51598" y="277558"/>
                    <a:pt x="52679" y="272163"/>
                    <a:pt x="54119" y="266768"/>
                  </a:cubicBezTo>
                  <a:cubicBezTo>
                    <a:pt x="54840" y="263172"/>
                    <a:pt x="55920" y="259216"/>
                    <a:pt x="57361" y="255259"/>
                  </a:cubicBezTo>
                  <a:cubicBezTo>
                    <a:pt x="57000" y="255259"/>
                    <a:pt x="56640" y="255259"/>
                    <a:pt x="56280" y="254900"/>
                  </a:cubicBezTo>
                  <a:cubicBezTo>
                    <a:pt x="51598" y="252742"/>
                    <a:pt x="47637" y="249865"/>
                    <a:pt x="43675" y="246987"/>
                  </a:cubicBezTo>
                  <a:close/>
                  <a:moveTo>
                    <a:pt x="824085" y="243391"/>
                  </a:moveTo>
                  <a:cubicBezTo>
                    <a:pt x="817962" y="249505"/>
                    <a:pt x="811840" y="255259"/>
                    <a:pt x="805358" y="260294"/>
                  </a:cubicBezTo>
                  <a:cubicBezTo>
                    <a:pt x="805358" y="262812"/>
                    <a:pt x="805358" y="265330"/>
                    <a:pt x="805718" y="268207"/>
                  </a:cubicBezTo>
                  <a:cubicBezTo>
                    <a:pt x="805718" y="269286"/>
                    <a:pt x="805718" y="270365"/>
                    <a:pt x="806078" y="271444"/>
                  </a:cubicBezTo>
                  <a:cubicBezTo>
                    <a:pt x="807879" y="269645"/>
                    <a:pt x="810039" y="268207"/>
                    <a:pt x="812200" y="266408"/>
                  </a:cubicBezTo>
                  <a:cubicBezTo>
                    <a:pt x="815802" y="263172"/>
                    <a:pt x="819403" y="260294"/>
                    <a:pt x="823004" y="257417"/>
                  </a:cubicBezTo>
                  <a:cubicBezTo>
                    <a:pt x="821924" y="256698"/>
                    <a:pt x="821204" y="255619"/>
                    <a:pt x="821924" y="253821"/>
                  </a:cubicBezTo>
                  <a:cubicBezTo>
                    <a:pt x="823004" y="250584"/>
                    <a:pt x="823364" y="246987"/>
                    <a:pt x="824085" y="243391"/>
                  </a:cubicBezTo>
                  <a:close/>
                  <a:moveTo>
                    <a:pt x="29270" y="231163"/>
                  </a:moveTo>
                  <a:cubicBezTo>
                    <a:pt x="29270" y="234759"/>
                    <a:pt x="29270" y="237637"/>
                    <a:pt x="28910" y="240873"/>
                  </a:cubicBezTo>
                  <a:cubicBezTo>
                    <a:pt x="28910" y="246987"/>
                    <a:pt x="29990" y="253821"/>
                    <a:pt x="28190" y="259575"/>
                  </a:cubicBezTo>
                  <a:cubicBezTo>
                    <a:pt x="27830" y="259575"/>
                    <a:pt x="27469" y="259935"/>
                    <a:pt x="27469" y="260294"/>
                  </a:cubicBezTo>
                  <a:cubicBezTo>
                    <a:pt x="29270" y="262812"/>
                    <a:pt x="31071" y="265330"/>
                    <a:pt x="32871" y="267847"/>
                  </a:cubicBezTo>
                  <a:cubicBezTo>
                    <a:pt x="33952" y="264610"/>
                    <a:pt x="35032" y="261014"/>
                    <a:pt x="35753" y="257417"/>
                  </a:cubicBezTo>
                  <a:cubicBezTo>
                    <a:pt x="36833" y="252023"/>
                    <a:pt x="37193" y="246987"/>
                    <a:pt x="37553" y="241233"/>
                  </a:cubicBezTo>
                  <a:cubicBezTo>
                    <a:pt x="34312" y="238356"/>
                    <a:pt x="31791" y="234759"/>
                    <a:pt x="29270" y="231163"/>
                  </a:cubicBezTo>
                  <a:close/>
                  <a:moveTo>
                    <a:pt x="839570" y="224689"/>
                  </a:moveTo>
                  <a:cubicBezTo>
                    <a:pt x="835969" y="229724"/>
                    <a:pt x="832008" y="234759"/>
                    <a:pt x="827686" y="239435"/>
                  </a:cubicBezTo>
                  <a:cubicBezTo>
                    <a:pt x="827686" y="243751"/>
                    <a:pt x="827686" y="248426"/>
                    <a:pt x="828766" y="252742"/>
                  </a:cubicBezTo>
                  <a:cubicBezTo>
                    <a:pt x="829487" y="252023"/>
                    <a:pt x="830207" y="251663"/>
                    <a:pt x="830927" y="250944"/>
                  </a:cubicBezTo>
                  <a:cubicBezTo>
                    <a:pt x="833808" y="249145"/>
                    <a:pt x="836689" y="246987"/>
                    <a:pt x="839570" y="244830"/>
                  </a:cubicBezTo>
                  <a:cubicBezTo>
                    <a:pt x="837410" y="244470"/>
                    <a:pt x="835609" y="242672"/>
                    <a:pt x="836689" y="239794"/>
                  </a:cubicBezTo>
                  <a:cubicBezTo>
                    <a:pt x="838490" y="234759"/>
                    <a:pt x="839210" y="229724"/>
                    <a:pt x="839570" y="224689"/>
                  </a:cubicBezTo>
                  <a:close/>
                  <a:moveTo>
                    <a:pt x="487" y="221252"/>
                  </a:moveTo>
                  <a:cubicBezTo>
                    <a:pt x="844" y="220175"/>
                    <a:pt x="1918" y="220175"/>
                    <a:pt x="2275" y="221252"/>
                  </a:cubicBezTo>
                  <a:cubicBezTo>
                    <a:pt x="5495" y="252477"/>
                    <a:pt x="16585" y="276883"/>
                    <a:pt x="43774" y="294470"/>
                  </a:cubicBezTo>
                  <a:cubicBezTo>
                    <a:pt x="47352" y="296624"/>
                    <a:pt x="43774" y="302366"/>
                    <a:pt x="40197" y="299854"/>
                  </a:cubicBezTo>
                  <a:cubicBezTo>
                    <a:pt x="13366" y="282267"/>
                    <a:pt x="-3091" y="253913"/>
                    <a:pt x="487" y="221252"/>
                  </a:cubicBezTo>
                  <a:close/>
                  <a:moveTo>
                    <a:pt x="18826" y="207786"/>
                  </a:moveTo>
                  <a:cubicBezTo>
                    <a:pt x="17026" y="221452"/>
                    <a:pt x="15945" y="234759"/>
                    <a:pt x="20987" y="247347"/>
                  </a:cubicBezTo>
                  <a:cubicBezTo>
                    <a:pt x="21347" y="248066"/>
                    <a:pt x="21707" y="248786"/>
                    <a:pt x="22067" y="249505"/>
                  </a:cubicBezTo>
                  <a:cubicBezTo>
                    <a:pt x="22428" y="246628"/>
                    <a:pt x="22788" y="243751"/>
                    <a:pt x="23148" y="240873"/>
                  </a:cubicBezTo>
                  <a:cubicBezTo>
                    <a:pt x="23508" y="235479"/>
                    <a:pt x="24228" y="229365"/>
                    <a:pt x="24588" y="223970"/>
                  </a:cubicBezTo>
                  <a:cubicBezTo>
                    <a:pt x="22067" y="218935"/>
                    <a:pt x="19907" y="213180"/>
                    <a:pt x="18826" y="207786"/>
                  </a:cubicBezTo>
                  <a:close/>
                  <a:moveTo>
                    <a:pt x="852895" y="193040"/>
                  </a:moveTo>
                  <a:cubicBezTo>
                    <a:pt x="851455" y="200952"/>
                    <a:pt x="848934" y="208505"/>
                    <a:pt x="845332" y="215338"/>
                  </a:cubicBezTo>
                  <a:cubicBezTo>
                    <a:pt x="846053" y="223251"/>
                    <a:pt x="847133" y="232602"/>
                    <a:pt x="844972" y="239794"/>
                  </a:cubicBezTo>
                  <a:cubicBezTo>
                    <a:pt x="846773" y="238356"/>
                    <a:pt x="848214" y="236558"/>
                    <a:pt x="849294" y="234759"/>
                  </a:cubicBezTo>
                  <a:cubicBezTo>
                    <a:pt x="857577" y="221093"/>
                    <a:pt x="857577" y="206707"/>
                    <a:pt x="852895" y="193040"/>
                  </a:cubicBezTo>
                  <a:close/>
                  <a:moveTo>
                    <a:pt x="58336" y="187054"/>
                  </a:moveTo>
                  <a:cubicBezTo>
                    <a:pt x="60830" y="209063"/>
                    <a:pt x="86846" y="210506"/>
                    <a:pt x="102527" y="217361"/>
                  </a:cubicBezTo>
                  <a:cubicBezTo>
                    <a:pt x="106091" y="219165"/>
                    <a:pt x="103596" y="224577"/>
                    <a:pt x="100032" y="223495"/>
                  </a:cubicBezTo>
                  <a:cubicBezTo>
                    <a:pt x="81857" y="218804"/>
                    <a:pt x="54059" y="210867"/>
                    <a:pt x="54772" y="187776"/>
                  </a:cubicBezTo>
                  <a:cubicBezTo>
                    <a:pt x="55128" y="185611"/>
                    <a:pt x="57979" y="185250"/>
                    <a:pt x="58336" y="187054"/>
                  </a:cubicBezTo>
                  <a:close/>
                  <a:moveTo>
                    <a:pt x="44794" y="174354"/>
                  </a:moveTo>
                  <a:cubicBezTo>
                    <a:pt x="45152" y="172550"/>
                    <a:pt x="48022" y="172550"/>
                    <a:pt x="48022" y="174715"/>
                  </a:cubicBezTo>
                  <a:cubicBezTo>
                    <a:pt x="48022" y="186260"/>
                    <a:pt x="44794" y="199610"/>
                    <a:pt x="53761" y="208991"/>
                  </a:cubicBezTo>
                  <a:cubicBezTo>
                    <a:pt x="59500" y="215485"/>
                    <a:pt x="66315" y="221258"/>
                    <a:pt x="74206" y="224866"/>
                  </a:cubicBezTo>
                  <a:cubicBezTo>
                    <a:pt x="83531" y="228835"/>
                    <a:pt x="92857" y="232082"/>
                    <a:pt x="103259" y="232803"/>
                  </a:cubicBezTo>
                  <a:cubicBezTo>
                    <a:pt x="109357" y="233525"/>
                    <a:pt x="115095" y="233886"/>
                    <a:pt x="120834" y="235690"/>
                  </a:cubicBezTo>
                  <a:cubicBezTo>
                    <a:pt x="125139" y="236772"/>
                    <a:pt x="123345" y="243627"/>
                    <a:pt x="118682" y="242184"/>
                  </a:cubicBezTo>
                  <a:cubicBezTo>
                    <a:pt x="106846" y="238937"/>
                    <a:pt x="94651" y="239658"/>
                    <a:pt x="82814" y="235329"/>
                  </a:cubicBezTo>
                  <a:cubicBezTo>
                    <a:pt x="73847" y="231721"/>
                    <a:pt x="65956" y="227752"/>
                    <a:pt x="58424" y="221979"/>
                  </a:cubicBezTo>
                  <a:cubicBezTo>
                    <a:pt x="51609" y="217289"/>
                    <a:pt x="46229" y="210795"/>
                    <a:pt x="43359" y="203218"/>
                  </a:cubicBezTo>
                  <a:cubicBezTo>
                    <a:pt x="39772" y="194559"/>
                    <a:pt x="43718" y="183013"/>
                    <a:pt x="44794" y="174354"/>
                  </a:cubicBezTo>
                  <a:close/>
                  <a:moveTo>
                    <a:pt x="792173" y="170433"/>
                  </a:moveTo>
                  <a:cubicBezTo>
                    <a:pt x="801403" y="177489"/>
                    <a:pt x="800665" y="193717"/>
                    <a:pt x="792912" y="201125"/>
                  </a:cubicBezTo>
                  <a:cubicBezTo>
                    <a:pt x="789958" y="203947"/>
                    <a:pt x="785897" y="199714"/>
                    <a:pt x="788482" y="196892"/>
                  </a:cubicBezTo>
                  <a:cubicBezTo>
                    <a:pt x="794758" y="189483"/>
                    <a:pt x="794758" y="179958"/>
                    <a:pt x="790327" y="171844"/>
                  </a:cubicBezTo>
                  <a:cubicBezTo>
                    <a:pt x="789220" y="170433"/>
                    <a:pt x="791066" y="169375"/>
                    <a:pt x="792173" y="170433"/>
                  </a:cubicBezTo>
                  <a:close/>
                  <a:moveTo>
                    <a:pt x="788204" y="157037"/>
                  </a:moveTo>
                  <a:cubicBezTo>
                    <a:pt x="798279" y="157399"/>
                    <a:pt x="811234" y="170795"/>
                    <a:pt x="812313" y="180571"/>
                  </a:cubicBezTo>
                  <a:cubicBezTo>
                    <a:pt x="814112" y="195054"/>
                    <a:pt x="804397" y="202657"/>
                    <a:pt x="798279" y="214967"/>
                  </a:cubicBezTo>
                  <a:cubicBezTo>
                    <a:pt x="796480" y="218226"/>
                    <a:pt x="791802" y="214967"/>
                    <a:pt x="793602" y="211709"/>
                  </a:cubicBezTo>
                  <a:cubicBezTo>
                    <a:pt x="797920" y="203381"/>
                    <a:pt x="808355" y="194692"/>
                    <a:pt x="807275" y="184192"/>
                  </a:cubicBezTo>
                  <a:cubicBezTo>
                    <a:pt x="806196" y="173330"/>
                    <a:pt x="796480" y="163916"/>
                    <a:pt x="787844" y="158123"/>
                  </a:cubicBezTo>
                  <a:cubicBezTo>
                    <a:pt x="787484" y="157761"/>
                    <a:pt x="787484" y="156675"/>
                    <a:pt x="788204" y="157037"/>
                  </a:cubicBezTo>
                  <a:close/>
                  <a:moveTo>
                    <a:pt x="784397" y="139934"/>
                  </a:moveTo>
                  <a:cubicBezTo>
                    <a:pt x="795634" y="144981"/>
                    <a:pt x="803972" y="153995"/>
                    <a:pt x="813397" y="161926"/>
                  </a:cubicBezTo>
                  <a:cubicBezTo>
                    <a:pt x="819922" y="167695"/>
                    <a:pt x="826810" y="174906"/>
                    <a:pt x="826085" y="184279"/>
                  </a:cubicBezTo>
                  <a:cubicBezTo>
                    <a:pt x="824997" y="205551"/>
                    <a:pt x="807597" y="219972"/>
                    <a:pt x="794547" y="234754"/>
                  </a:cubicBezTo>
                  <a:cubicBezTo>
                    <a:pt x="792009" y="237278"/>
                    <a:pt x="788384" y="233312"/>
                    <a:pt x="790559" y="230427"/>
                  </a:cubicBezTo>
                  <a:cubicBezTo>
                    <a:pt x="801072" y="218890"/>
                    <a:pt x="816660" y="206272"/>
                    <a:pt x="819560" y="190048"/>
                  </a:cubicBezTo>
                  <a:cubicBezTo>
                    <a:pt x="822097" y="175266"/>
                    <a:pt x="812672" y="169498"/>
                    <a:pt x="803972" y="160845"/>
                  </a:cubicBezTo>
                  <a:cubicBezTo>
                    <a:pt x="797447" y="153995"/>
                    <a:pt x="790922" y="147145"/>
                    <a:pt x="782947" y="142458"/>
                  </a:cubicBezTo>
                  <a:cubicBezTo>
                    <a:pt x="781134" y="141376"/>
                    <a:pt x="782947" y="139213"/>
                    <a:pt x="784397" y="139934"/>
                  </a:cubicBezTo>
                  <a:close/>
                  <a:moveTo>
                    <a:pt x="156068" y="84368"/>
                  </a:moveTo>
                  <a:cubicBezTo>
                    <a:pt x="210055" y="86880"/>
                    <a:pt x="264042" y="86162"/>
                    <a:pt x="318028" y="85445"/>
                  </a:cubicBezTo>
                  <a:cubicBezTo>
                    <a:pt x="321987" y="85445"/>
                    <a:pt x="321987" y="91546"/>
                    <a:pt x="318028" y="91546"/>
                  </a:cubicBezTo>
                  <a:cubicBezTo>
                    <a:pt x="268720" y="91905"/>
                    <a:pt x="219412" y="92623"/>
                    <a:pt x="170105" y="91187"/>
                  </a:cubicBezTo>
                  <a:cubicBezTo>
                    <a:pt x="144191" y="90469"/>
                    <a:pt x="118277" y="87957"/>
                    <a:pt x="92364" y="92623"/>
                  </a:cubicBezTo>
                  <a:cubicBezTo>
                    <a:pt x="69329" y="96571"/>
                    <a:pt x="50254" y="108415"/>
                    <a:pt x="32258" y="123489"/>
                  </a:cubicBezTo>
                  <a:cubicBezTo>
                    <a:pt x="30459" y="124566"/>
                    <a:pt x="28659" y="122771"/>
                    <a:pt x="30099" y="121336"/>
                  </a:cubicBezTo>
                  <a:cubicBezTo>
                    <a:pt x="45215" y="107697"/>
                    <a:pt x="61051" y="93341"/>
                    <a:pt x="81926" y="89034"/>
                  </a:cubicBezTo>
                  <a:cubicBezTo>
                    <a:pt x="106400" y="84009"/>
                    <a:pt x="131234" y="83650"/>
                    <a:pt x="156068" y="84368"/>
                  </a:cubicBezTo>
                  <a:close/>
                  <a:moveTo>
                    <a:pt x="208429" y="72891"/>
                  </a:moveTo>
                  <a:cubicBezTo>
                    <a:pt x="229709" y="72891"/>
                    <a:pt x="252433" y="76418"/>
                    <a:pt x="273713" y="73243"/>
                  </a:cubicBezTo>
                  <a:cubicBezTo>
                    <a:pt x="277681" y="72538"/>
                    <a:pt x="279124" y="78535"/>
                    <a:pt x="275156" y="78888"/>
                  </a:cubicBezTo>
                  <a:cubicBezTo>
                    <a:pt x="256040" y="81357"/>
                    <a:pt x="236923" y="78888"/>
                    <a:pt x="217807" y="78888"/>
                  </a:cubicBezTo>
                  <a:cubicBezTo>
                    <a:pt x="197247" y="78535"/>
                    <a:pt x="176688" y="79241"/>
                    <a:pt x="156490" y="78888"/>
                  </a:cubicBezTo>
                  <a:cubicBezTo>
                    <a:pt x="135570" y="78888"/>
                    <a:pt x="113929" y="76771"/>
                    <a:pt x="93369" y="80299"/>
                  </a:cubicBezTo>
                  <a:cubicBezTo>
                    <a:pt x="74974" y="83827"/>
                    <a:pt x="58383" y="92646"/>
                    <a:pt x="41070" y="100055"/>
                  </a:cubicBezTo>
                  <a:cubicBezTo>
                    <a:pt x="39266" y="100760"/>
                    <a:pt x="38184" y="98643"/>
                    <a:pt x="39988" y="97585"/>
                  </a:cubicBezTo>
                  <a:cubicBezTo>
                    <a:pt x="55497" y="89824"/>
                    <a:pt x="70646" y="79593"/>
                    <a:pt x="87959" y="76066"/>
                  </a:cubicBezTo>
                  <a:cubicBezTo>
                    <a:pt x="105994" y="72538"/>
                    <a:pt x="124389" y="72891"/>
                    <a:pt x="142784" y="73243"/>
                  </a:cubicBezTo>
                  <a:cubicBezTo>
                    <a:pt x="164786" y="73243"/>
                    <a:pt x="186427" y="72891"/>
                    <a:pt x="208429" y="72891"/>
                  </a:cubicBezTo>
                  <a:close/>
                  <a:moveTo>
                    <a:pt x="512494" y="56875"/>
                  </a:moveTo>
                  <a:cubicBezTo>
                    <a:pt x="512847" y="55075"/>
                    <a:pt x="515317" y="55075"/>
                    <a:pt x="515317" y="56875"/>
                  </a:cubicBezTo>
                  <a:cubicBezTo>
                    <a:pt x="515317" y="66597"/>
                    <a:pt x="514964" y="76318"/>
                    <a:pt x="515317" y="86039"/>
                  </a:cubicBezTo>
                  <a:cubicBezTo>
                    <a:pt x="515669" y="89640"/>
                    <a:pt x="509672" y="89640"/>
                    <a:pt x="509672" y="86039"/>
                  </a:cubicBezTo>
                  <a:cubicBezTo>
                    <a:pt x="510378" y="76318"/>
                    <a:pt x="511436" y="66237"/>
                    <a:pt x="512494" y="56875"/>
                  </a:cubicBezTo>
                  <a:close/>
                  <a:moveTo>
                    <a:pt x="524984" y="41864"/>
                  </a:moveTo>
                  <a:cubicBezTo>
                    <a:pt x="525342" y="40788"/>
                    <a:pt x="526776" y="41506"/>
                    <a:pt x="526417" y="42223"/>
                  </a:cubicBezTo>
                  <a:cubicBezTo>
                    <a:pt x="522833" y="56576"/>
                    <a:pt x="521757" y="73799"/>
                    <a:pt x="525342" y="87793"/>
                  </a:cubicBezTo>
                  <a:cubicBezTo>
                    <a:pt x="526417" y="91381"/>
                    <a:pt x="520682" y="92816"/>
                    <a:pt x="519965" y="89228"/>
                  </a:cubicBezTo>
                  <a:cubicBezTo>
                    <a:pt x="516022" y="73081"/>
                    <a:pt x="520324" y="57652"/>
                    <a:pt x="524984" y="41864"/>
                  </a:cubicBezTo>
                  <a:close/>
                  <a:moveTo>
                    <a:pt x="540717" y="26705"/>
                  </a:moveTo>
                  <a:cubicBezTo>
                    <a:pt x="541422" y="24913"/>
                    <a:pt x="544244" y="25630"/>
                    <a:pt x="543539" y="27422"/>
                  </a:cubicBezTo>
                  <a:cubicBezTo>
                    <a:pt x="537894" y="46421"/>
                    <a:pt x="534014" y="66854"/>
                    <a:pt x="537542" y="86569"/>
                  </a:cubicBezTo>
                  <a:cubicBezTo>
                    <a:pt x="538247" y="90154"/>
                    <a:pt x="532956" y="91229"/>
                    <a:pt x="532250" y="88003"/>
                  </a:cubicBezTo>
                  <a:cubicBezTo>
                    <a:pt x="528722" y="66854"/>
                    <a:pt x="533308" y="46063"/>
                    <a:pt x="540717" y="26705"/>
                  </a:cubicBezTo>
                  <a:close/>
                  <a:moveTo>
                    <a:pt x="612822" y="22836"/>
                  </a:moveTo>
                  <a:cubicBezTo>
                    <a:pt x="606474" y="21757"/>
                    <a:pt x="600082" y="21847"/>
                    <a:pt x="594680" y="24724"/>
                  </a:cubicBezTo>
                  <a:cubicBezTo>
                    <a:pt x="573432" y="36233"/>
                    <a:pt x="578834" y="70759"/>
                    <a:pt x="582075" y="90540"/>
                  </a:cubicBezTo>
                  <a:cubicBezTo>
                    <a:pt x="588917" y="91259"/>
                    <a:pt x="591078" y="101689"/>
                    <a:pt x="583155" y="103488"/>
                  </a:cubicBezTo>
                  <a:cubicBezTo>
                    <a:pt x="579194" y="104566"/>
                    <a:pt x="575593" y="105645"/>
                    <a:pt x="571631" y="106365"/>
                  </a:cubicBezTo>
                  <a:cubicBezTo>
                    <a:pt x="518691" y="117514"/>
                    <a:pt x="463951" y="116075"/>
                    <a:pt x="409931" y="114996"/>
                  </a:cubicBezTo>
                  <a:cubicBezTo>
                    <a:pt x="404889" y="120391"/>
                    <a:pt x="399847" y="125786"/>
                    <a:pt x="395166" y="131540"/>
                  </a:cubicBezTo>
                  <a:cubicBezTo>
                    <a:pt x="393005" y="134058"/>
                    <a:pt x="389764" y="131540"/>
                    <a:pt x="389404" y="129023"/>
                  </a:cubicBezTo>
                  <a:cubicBezTo>
                    <a:pt x="389043" y="124707"/>
                    <a:pt x="393725" y="119312"/>
                    <a:pt x="398767" y="114996"/>
                  </a:cubicBezTo>
                  <a:cubicBezTo>
                    <a:pt x="394445" y="114996"/>
                    <a:pt x="390484" y="114637"/>
                    <a:pt x="386522" y="114637"/>
                  </a:cubicBezTo>
                  <a:cubicBezTo>
                    <a:pt x="385082" y="116075"/>
                    <a:pt x="383641" y="117154"/>
                    <a:pt x="382561" y="118593"/>
                  </a:cubicBezTo>
                  <a:cubicBezTo>
                    <a:pt x="382561" y="118952"/>
                    <a:pt x="382201" y="119672"/>
                    <a:pt x="381481" y="120031"/>
                  </a:cubicBezTo>
                  <a:cubicBezTo>
                    <a:pt x="380400" y="121110"/>
                    <a:pt x="379320" y="121470"/>
                    <a:pt x="377879" y="122549"/>
                  </a:cubicBezTo>
                  <a:cubicBezTo>
                    <a:pt x="374638" y="124707"/>
                    <a:pt x="371037" y="119672"/>
                    <a:pt x="374278" y="117154"/>
                  </a:cubicBezTo>
                  <a:cubicBezTo>
                    <a:pt x="374998" y="116435"/>
                    <a:pt x="376079" y="115356"/>
                    <a:pt x="376799" y="114637"/>
                  </a:cubicBezTo>
                  <a:cubicBezTo>
                    <a:pt x="369236" y="114277"/>
                    <a:pt x="361673" y="114277"/>
                    <a:pt x="354110" y="114637"/>
                  </a:cubicBezTo>
                  <a:cubicBezTo>
                    <a:pt x="313415" y="114996"/>
                    <a:pt x="272720" y="115716"/>
                    <a:pt x="231665" y="115356"/>
                  </a:cubicBezTo>
                  <a:cubicBezTo>
                    <a:pt x="199253" y="115356"/>
                    <a:pt x="166481" y="112838"/>
                    <a:pt x="134069" y="113917"/>
                  </a:cubicBezTo>
                  <a:cubicBezTo>
                    <a:pt x="112101" y="114277"/>
                    <a:pt x="87612" y="116075"/>
                    <a:pt x="68165" y="127944"/>
                  </a:cubicBezTo>
                  <a:cubicBezTo>
                    <a:pt x="47637" y="141251"/>
                    <a:pt x="38273" y="166426"/>
                    <a:pt x="37913" y="190522"/>
                  </a:cubicBezTo>
                  <a:cubicBezTo>
                    <a:pt x="37913" y="232242"/>
                    <a:pt x="80409" y="243751"/>
                    <a:pt x="115342" y="246987"/>
                  </a:cubicBezTo>
                  <a:cubicBezTo>
                    <a:pt x="154236" y="250584"/>
                    <a:pt x="192771" y="246268"/>
                    <a:pt x="231665" y="246268"/>
                  </a:cubicBezTo>
                  <a:lnTo>
                    <a:pt x="478717" y="246268"/>
                  </a:lnTo>
                  <a:cubicBezTo>
                    <a:pt x="504286" y="246268"/>
                    <a:pt x="532377" y="242312"/>
                    <a:pt x="557586" y="247347"/>
                  </a:cubicBezTo>
                  <a:cubicBezTo>
                    <a:pt x="575232" y="250944"/>
                    <a:pt x="585676" y="264251"/>
                    <a:pt x="589278" y="281154"/>
                  </a:cubicBezTo>
                  <a:cubicBezTo>
                    <a:pt x="592159" y="293742"/>
                    <a:pt x="593599" y="306329"/>
                    <a:pt x="593599" y="318917"/>
                  </a:cubicBezTo>
                  <a:cubicBezTo>
                    <a:pt x="593959" y="330066"/>
                    <a:pt x="592879" y="341575"/>
                    <a:pt x="596120" y="352365"/>
                  </a:cubicBezTo>
                  <a:cubicBezTo>
                    <a:pt x="604403" y="382935"/>
                    <a:pt x="634294" y="358838"/>
                    <a:pt x="647979" y="346250"/>
                  </a:cubicBezTo>
                  <a:cubicBezTo>
                    <a:pt x="665626" y="330426"/>
                    <a:pt x="681832" y="315321"/>
                    <a:pt x="701999" y="303093"/>
                  </a:cubicBezTo>
                  <a:cubicBezTo>
                    <a:pt x="723607" y="290145"/>
                    <a:pt x="745576" y="277198"/>
                    <a:pt x="766103" y="262812"/>
                  </a:cubicBezTo>
                  <a:cubicBezTo>
                    <a:pt x="786991" y="248426"/>
                    <a:pt x="808959" y="232242"/>
                    <a:pt x="823004" y="211022"/>
                  </a:cubicBezTo>
                  <a:cubicBezTo>
                    <a:pt x="828406" y="202751"/>
                    <a:pt x="833808" y="192680"/>
                    <a:pt x="833448" y="182251"/>
                  </a:cubicBezTo>
                  <a:cubicBezTo>
                    <a:pt x="833088" y="170742"/>
                    <a:pt x="825165" y="161391"/>
                    <a:pt x="817242" y="153838"/>
                  </a:cubicBezTo>
                  <a:cubicBezTo>
                    <a:pt x="798155" y="135856"/>
                    <a:pt x="774026" y="125786"/>
                    <a:pt x="754219" y="109242"/>
                  </a:cubicBezTo>
                  <a:cubicBezTo>
                    <a:pt x="726849" y="86224"/>
                    <a:pt x="701639" y="61409"/>
                    <a:pt x="669227" y="45224"/>
                  </a:cubicBezTo>
                  <a:cubicBezTo>
                    <a:pt x="656623" y="38751"/>
                    <a:pt x="644018" y="32637"/>
                    <a:pt x="630693" y="27961"/>
                  </a:cubicBezTo>
                  <a:cubicBezTo>
                    <a:pt x="625471" y="26163"/>
                    <a:pt x="619169" y="23915"/>
                    <a:pt x="612822" y="22836"/>
                  </a:cubicBezTo>
                  <a:close/>
                  <a:moveTo>
                    <a:pt x="554215" y="20508"/>
                  </a:moveTo>
                  <a:cubicBezTo>
                    <a:pt x="554589" y="20150"/>
                    <a:pt x="555336" y="20150"/>
                    <a:pt x="555336" y="20866"/>
                  </a:cubicBezTo>
                  <a:cubicBezTo>
                    <a:pt x="550106" y="42359"/>
                    <a:pt x="548239" y="63493"/>
                    <a:pt x="552721" y="85343"/>
                  </a:cubicBezTo>
                  <a:cubicBezTo>
                    <a:pt x="553468" y="88209"/>
                    <a:pt x="548239" y="89642"/>
                    <a:pt x="547865" y="86418"/>
                  </a:cubicBezTo>
                  <a:cubicBezTo>
                    <a:pt x="543009" y="63493"/>
                    <a:pt x="544503" y="42000"/>
                    <a:pt x="554215" y="20508"/>
                  </a:cubicBezTo>
                  <a:close/>
                  <a:moveTo>
                    <a:pt x="598410" y="471"/>
                  </a:moveTo>
                  <a:cubicBezTo>
                    <a:pt x="621757" y="-2631"/>
                    <a:pt x="648700" y="10249"/>
                    <a:pt x="668147" y="19689"/>
                  </a:cubicBezTo>
                  <a:cubicBezTo>
                    <a:pt x="697678" y="34075"/>
                    <a:pt x="722887" y="52058"/>
                    <a:pt x="747376" y="73996"/>
                  </a:cubicBezTo>
                  <a:cubicBezTo>
                    <a:pt x="758900" y="84786"/>
                    <a:pt x="770785" y="95216"/>
                    <a:pt x="784110" y="104207"/>
                  </a:cubicBezTo>
                  <a:cubicBezTo>
                    <a:pt x="794914" y="110680"/>
                    <a:pt x="805358" y="117514"/>
                    <a:pt x="815441" y="125426"/>
                  </a:cubicBezTo>
                  <a:cubicBezTo>
                    <a:pt x="830927" y="137654"/>
                    <a:pt x="849654" y="153838"/>
                    <a:pt x="853255" y="174338"/>
                  </a:cubicBezTo>
                  <a:cubicBezTo>
                    <a:pt x="854336" y="174698"/>
                    <a:pt x="855416" y="175417"/>
                    <a:pt x="856497" y="176856"/>
                  </a:cubicBezTo>
                  <a:cubicBezTo>
                    <a:pt x="868381" y="197356"/>
                    <a:pt x="871262" y="227566"/>
                    <a:pt x="852895" y="245909"/>
                  </a:cubicBezTo>
                  <a:cubicBezTo>
                    <a:pt x="842451" y="255979"/>
                    <a:pt x="830207" y="264610"/>
                    <a:pt x="819043" y="273242"/>
                  </a:cubicBezTo>
                  <a:cubicBezTo>
                    <a:pt x="805718" y="284391"/>
                    <a:pt x="791312" y="294101"/>
                    <a:pt x="777988" y="304891"/>
                  </a:cubicBezTo>
                  <a:cubicBezTo>
                    <a:pt x="751698" y="326470"/>
                    <a:pt x="723247" y="344812"/>
                    <a:pt x="698038" y="367829"/>
                  </a:cubicBezTo>
                  <a:cubicBezTo>
                    <a:pt x="672468" y="391207"/>
                    <a:pt x="646179" y="409908"/>
                    <a:pt x="615927" y="426452"/>
                  </a:cubicBezTo>
                  <a:cubicBezTo>
                    <a:pt x="593959" y="437961"/>
                    <a:pt x="561187" y="440478"/>
                    <a:pt x="545701" y="417101"/>
                  </a:cubicBezTo>
                  <a:cubicBezTo>
                    <a:pt x="531656" y="395882"/>
                    <a:pt x="534537" y="368549"/>
                    <a:pt x="532377" y="344452"/>
                  </a:cubicBezTo>
                  <a:cubicBezTo>
                    <a:pt x="530576" y="324312"/>
                    <a:pt x="522653" y="310645"/>
                    <a:pt x="501765" y="305610"/>
                  </a:cubicBezTo>
                  <a:cubicBezTo>
                    <a:pt x="485199" y="301654"/>
                    <a:pt x="468273" y="300935"/>
                    <a:pt x="450986" y="300935"/>
                  </a:cubicBezTo>
                  <a:cubicBezTo>
                    <a:pt x="409931" y="300215"/>
                    <a:pt x="368876" y="302733"/>
                    <a:pt x="327461" y="305251"/>
                  </a:cubicBezTo>
                  <a:cubicBezTo>
                    <a:pt x="287486" y="307408"/>
                    <a:pt x="247151" y="309566"/>
                    <a:pt x="206456" y="310286"/>
                  </a:cubicBezTo>
                  <a:cubicBezTo>
                    <a:pt x="169002" y="310645"/>
                    <a:pt x="131188" y="311365"/>
                    <a:pt x="94454" y="305970"/>
                  </a:cubicBezTo>
                  <a:cubicBezTo>
                    <a:pt x="66004" y="302014"/>
                    <a:pt x="37193" y="291944"/>
                    <a:pt x="21707" y="266768"/>
                  </a:cubicBezTo>
                  <a:cubicBezTo>
                    <a:pt x="13784" y="254540"/>
                    <a:pt x="8022" y="240154"/>
                    <a:pt x="9103" y="225409"/>
                  </a:cubicBezTo>
                  <a:cubicBezTo>
                    <a:pt x="10183" y="212101"/>
                    <a:pt x="13784" y="199154"/>
                    <a:pt x="16305" y="185487"/>
                  </a:cubicBezTo>
                  <a:cubicBezTo>
                    <a:pt x="16665" y="173619"/>
                    <a:pt x="19547" y="161031"/>
                    <a:pt x="24588" y="149163"/>
                  </a:cubicBezTo>
                  <a:cubicBezTo>
                    <a:pt x="44396" y="102409"/>
                    <a:pt x="90853" y="93417"/>
                    <a:pt x="137310" y="93417"/>
                  </a:cubicBezTo>
                  <a:cubicBezTo>
                    <a:pt x="170803" y="93417"/>
                    <a:pt x="203575" y="95216"/>
                    <a:pt x="236707" y="95575"/>
                  </a:cubicBezTo>
                  <a:cubicBezTo>
                    <a:pt x="277762" y="95935"/>
                    <a:pt x="318457" y="95216"/>
                    <a:pt x="359152" y="94856"/>
                  </a:cubicBezTo>
                  <a:cubicBezTo>
                    <a:pt x="372477" y="94856"/>
                    <a:pt x="385442" y="94856"/>
                    <a:pt x="398407" y="94856"/>
                  </a:cubicBezTo>
                  <a:cubicBezTo>
                    <a:pt x="405970" y="88382"/>
                    <a:pt x="413532" y="81549"/>
                    <a:pt x="421095" y="75075"/>
                  </a:cubicBezTo>
                  <a:cubicBezTo>
                    <a:pt x="423616" y="73277"/>
                    <a:pt x="426857" y="76514"/>
                    <a:pt x="424697" y="78672"/>
                  </a:cubicBezTo>
                  <a:cubicBezTo>
                    <a:pt x="418574" y="84066"/>
                    <a:pt x="412452" y="89461"/>
                    <a:pt x="406690" y="95216"/>
                  </a:cubicBezTo>
                  <a:cubicBezTo>
                    <a:pt x="411732" y="95216"/>
                    <a:pt x="416414" y="95216"/>
                    <a:pt x="421095" y="95216"/>
                  </a:cubicBezTo>
                  <a:cubicBezTo>
                    <a:pt x="428298" y="89461"/>
                    <a:pt x="435140" y="83707"/>
                    <a:pt x="442343" y="77952"/>
                  </a:cubicBezTo>
                  <a:cubicBezTo>
                    <a:pt x="444504" y="76514"/>
                    <a:pt x="447025" y="79031"/>
                    <a:pt x="445224" y="80830"/>
                  </a:cubicBezTo>
                  <a:cubicBezTo>
                    <a:pt x="439822" y="85865"/>
                    <a:pt x="434420" y="90540"/>
                    <a:pt x="429378" y="95216"/>
                  </a:cubicBezTo>
                  <a:cubicBezTo>
                    <a:pt x="443063" y="95575"/>
                    <a:pt x="456749" y="95935"/>
                    <a:pt x="470434" y="95935"/>
                  </a:cubicBezTo>
                  <a:cubicBezTo>
                    <a:pt x="500325" y="96654"/>
                    <a:pt x="530216" y="97014"/>
                    <a:pt x="560107" y="93417"/>
                  </a:cubicBezTo>
                  <a:cubicBezTo>
                    <a:pt x="555425" y="65724"/>
                    <a:pt x="552544" y="28681"/>
                    <a:pt x="576673" y="9619"/>
                  </a:cubicBezTo>
                  <a:cubicBezTo>
                    <a:pt x="583245" y="4314"/>
                    <a:pt x="590628" y="1505"/>
                    <a:pt x="598410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C82A7241-956F-7248-87D3-37870ABDB9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88604" y="1703213"/>
              <a:ext cx="513905" cy="398467"/>
            </a:xfrm>
            <a:custGeom>
              <a:avLst/>
              <a:gdLst>
                <a:gd name="connsiteX0" fmla="*/ 86543 w 566485"/>
                <a:gd name="connsiteY0" fmla="*/ 407430 h 439236"/>
                <a:gd name="connsiteX1" fmla="*/ 87337 w 566485"/>
                <a:gd name="connsiteY1" fmla="*/ 417384 h 439236"/>
                <a:gd name="connsiteX2" fmla="*/ 84956 w 566485"/>
                <a:gd name="connsiteY2" fmla="*/ 417384 h 439236"/>
                <a:gd name="connsiteX3" fmla="*/ 84559 w 566485"/>
                <a:gd name="connsiteY3" fmla="*/ 408116 h 439236"/>
                <a:gd name="connsiteX4" fmla="*/ 86543 w 566485"/>
                <a:gd name="connsiteY4" fmla="*/ 407430 h 439236"/>
                <a:gd name="connsiteX5" fmla="*/ 352257 w 566485"/>
                <a:gd name="connsiteY5" fmla="*/ 402353 h 439236"/>
                <a:gd name="connsiteX6" fmla="*/ 353709 w 566485"/>
                <a:gd name="connsiteY6" fmla="*/ 402353 h 439236"/>
                <a:gd name="connsiteX7" fmla="*/ 353709 w 566485"/>
                <a:gd name="connsiteY7" fmla="*/ 423448 h 439236"/>
                <a:gd name="connsiteX8" fmla="*/ 353346 w 566485"/>
                <a:gd name="connsiteY8" fmla="*/ 435247 h 439236"/>
                <a:gd name="connsiteX9" fmla="*/ 352620 w 566485"/>
                <a:gd name="connsiteY9" fmla="*/ 437035 h 439236"/>
                <a:gd name="connsiteX10" fmla="*/ 352257 w 566485"/>
                <a:gd name="connsiteY10" fmla="*/ 437392 h 439236"/>
                <a:gd name="connsiteX11" fmla="*/ 317422 w 566485"/>
                <a:gd name="connsiteY11" fmla="*/ 439180 h 439236"/>
                <a:gd name="connsiteX12" fmla="*/ 317059 w 566485"/>
                <a:gd name="connsiteY12" fmla="*/ 437750 h 439236"/>
                <a:gd name="connsiteX13" fmla="*/ 350443 w 566485"/>
                <a:gd name="connsiteY13" fmla="*/ 434889 h 439236"/>
                <a:gd name="connsiteX14" fmla="*/ 350806 w 566485"/>
                <a:gd name="connsiteY14" fmla="*/ 429169 h 439236"/>
                <a:gd name="connsiteX15" fmla="*/ 352257 w 566485"/>
                <a:gd name="connsiteY15" fmla="*/ 402353 h 439236"/>
                <a:gd name="connsiteX16" fmla="*/ 346068 w 566485"/>
                <a:gd name="connsiteY16" fmla="*/ 394061 h 439236"/>
                <a:gd name="connsiteX17" fmla="*/ 349311 w 566485"/>
                <a:gd name="connsiteY17" fmla="*/ 427976 h 439236"/>
                <a:gd name="connsiteX18" fmla="*/ 348951 w 566485"/>
                <a:gd name="connsiteY18" fmla="*/ 429058 h 439236"/>
                <a:gd name="connsiteX19" fmla="*/ 347869 w 566485"/>
                <a:gd name="connsiteY19" fmla="*/ 430502 h 439236"/>
                <a:gd name="connsiteX20" fmla="*/ 299591 w 566485"/>
                <a:gd name="connsiteY20" fmla="*/ 432666 h 439236"/>
                <a:gd name="connsiteX21" fmla="*/ 299591 w 566485"/>
                <a:gd name="connsiteY21" fmla="*/ 431945 h 439236"/>
                <a:gd name="connsiteX22" fmla="*/ 346428 w 566485"/>
                <a:gd name="connsiteY22" fmla="*/ 427976 h 439236"/>
                <a:gd name="connsiteX23" fmla="*/ 345347 w 566485"/>
                <a:gd name="connsiteY23" fmla="*/ 394422 h 439236"/>
                <a:gd name="connsiteX24" fmla="*/ 346068 w 566485"/>
                <a:gd name="connsiteY24" fmla="*/ 394061 h 439236"/>
                <a:gd name="connsiteX25" fmla="*/ 317011 w 566485"/>
                <a:gd name="connsiteY25" fmla="*/ 384175 h 439236"/>
                <a:gd name="connsiteX26" fmla="*/ 317011 w 566485"/>
                <a:gd name="connsiteY26" fmla="*/ 386997 h 439236"/>
                <a:gd name="connsiteX27" fmla="*/ 274185 w 566485"/>
                <a:gd name="connsiteY27" fmla="*/ 385939 h 439236"/>
                <a:gd name="connsiteX28" fmla="*/ 274185 w 566485"/>
                <a:gd name="connsiteY28" fmla="*/ 384528 h 439236"/>
                <a:gd name="connsiteX29" fmla="*/ 317011 w 566485"/>
                <a:gd name="connsiteY29" fmla="*/ 384175 h 439236"/>
                <a:gd name="connsiteX30" fmla="*/ 798 w 566485"/>
                <a:gd name="connsiteY30" fmla="*/ 380140 h 439236"/>
                <a:gd name="connsiteX31" fmla="*/ 1509 w 566485"/>
                <a:gd name="connsiteY31" fmla="*/ 380140 h 439236"/>
                <a:gd name="connsiteX32" fmla="*/ 3285 w 566485"/>
                <a:gd name="connsiteY32" fmla="*/ 407759 h 439236"/>
                <a:gd name="connsiteX33" fmla="*/ 4351 w 566485"/>
                <a:gd name="connsiteY33" fmla="*/ 434650 h 439236"/>
                <a:gd name="connsiteX34" fmla="*/ 46980 w 566485"/>
                <a:gd name="connsiteY34" fmla="*/ 435377 h 439236"/>
                <a:gd name="connsiteX35" fmla="*/ 46625 w 566485"/>
                <a:gd name="connsiteY35" fmla="*/ 436831 h 439236"/>
                <a:gd name="connsiteX36" fmla="*/ 3285 w 566485"/>
                <a:gd name="connsiteY36" fmla="*/ 437558 h 439236"/>
                <a:gd name="connsiteX37" fmla="*/ 1864 w 566485"/>
                <a:gd name="connsiteY37" fmla="*/ 436104 h 439236"/>
                <a:gd name="connsiteX38" fmla="*/ 798 w 566485"/>
                <a:gd name="connsiteY38" fmla="*/ 380140 h 439236"/>
                <a:gd name="connsiteX39" fmla="*/ 263430 w 566485"/>
                <a:gd name="connsiteY39" fmla="*/ 379810 h 439236"/>
                <a:gd name="connsiteX40" fmla="*/ 292363 w 566485"/>
                <a:gd name="connsiteY40" fmla="*/ 379810 h 439236"/>
                <a:gd name="connsiteX41" fmla="*/ 317723 w 566485"/>
                <a:gd name="connsiteY41" fmla="*/ 380207 h 439236"/>
                <a:gd name="connsiteX42" fmla="*/ 317723 w 566485"/>
                <a:gd name="connsiteY42" fmla="*/ 382588 h 439236"/>
                <a:gd name="connsiteX43" fmla="*/ 289505 w 566485"/>
                <a:gd name="connsiteY43" fmla="*/ 382191 h 439236"/>
                <a:gd name="connsiteX44" fmla="*/ 263430 w 566485"/>
                <a:gd name="connsiteY44" fmla="*/ 381000 h 439236"/>
                <a:gd name="connsiteX45" fmla="*/ 263430 w 566485"/>
                <a:gd name="connsiteY45" fmla="*/ 379810 h 439236"/>
                <a:gd name="connsiteX46" fmla="*/ 253558 w 566485"/>
                <a:gd name="connsiteY46" fmla="*/ 372496 h 439236"/>
                <a:gd name="connsiteX47" fmla="*/ 290473 w 566485"/>
                <a:gd name="connsiteY47" fmla="*/ 372836 h 439236"/>
                <a:gd name="connsiteX48" fmla="*/ 320512 w 566485"/>
                <a:gd name="connsiteY48" fmla="*/ 373176 h 439236"/>
                <a:gd name="connsiteX49" fmla="*/ 319788 w 566485"/>
                <a:gd name="connsiteY49" fmla="*/ 375898 h 439236"/>
                <a:gd name="connsiteX50" fmla="*/ 287578 w 566485"/>
                <a:gd name="connsiteY50" fmla="*/ 374877 h 439236"/>
                <a:gd name="connsiteX51" fmla="*/ 253558 w 566485"/>
                <a:gd name="connsiteY51" fmla="*/ 373516 h 439236"/>
                <a:gd name="connsiteX52" fmla="*/ 253558 w 566485"/>
                <a:gd name="connsiteY52" fmla="*/ 372496 h 439236"/>
                <a:gd name="connsiteX53" fmla="*/ 354796 w 566485"/>
                <a:gd name="connsiteY53" fmla="*/ 370249 h 439236"/>
                <a:gd name="connsiteX54" fmla="*/ 387360 w 566485"/>
                <a:gd name="connsiteY54" fmla="*/ 374218 h 439236"/>
                <a:gd name="connsiteX55" fmla="*/ 418115 w 566485"/>
                <a:gd name="connsiteY55" fmla="*/ 379629 h 439236"/>
                <a:gd name="connsiteX56" fmla="*/ 449956 w 566485"/>
                <a:gd name="connsiteY56" fmla="*/ 385402 h 439236"/>
                <a:gd name="connsiteX57" fmla="*/ 479625 w 566485"/>
                <a:gd name="connsiteY57" fmla="*/ 390453 h 439236"/>
                <a:gd name="connsiteX58" fmla="*/ 478540 w 566485"/>
                <a:gd name="connsiteY58" fmla="*/ 392618 h 439236"/>
                <a:gd name="connsiteX59" fmla="*/ 449232 w 566485"/>
                <a:gd name="connsiteY59" fmla="*/ 387927 h 439236"/>
                <a:gd name="connsiteX60" fmla="*/ 417753 w 566485"/>
                <a:gd name="connsiteY60" fmla="*/ 381794 h 439236"/>
                <a:gd name="connsiteX61" fmla="*/ 354796 w 566485"/>
                <a:gd name="connsiteY61" fmla="*/ 371692 h 439236"/>
                <a:gd name="connsiteX62" fmla="*/ 354796 w 566485"/>
                <a:gd name="connsiteY62" fmla="*/ 370249 h 439236"/>
                <a:gd name="connsiteX63" fmla="*/ 288322 w 566485"/>
                <a:gd name="connsiteY63" fmla="*/ 369570 h 439236"/>
                <a:gd name="connsiteX64" fmla="*/ 310547 w 566485"/>
                <a:gd name="connsiteY64" fmla="*/ 369570 h 439236"/>
                <a:gd name="connsiteX65" fmla="*/ 318433 w 566485"/>
                <a:gd name="connsiteY65" fmla="*/ 369888 h 439236"/>
                <a:gd name="connsiteX66" fmla="*/ 318075 w 566485"/>
                <a:gd name="connsiteY66" fmla="*/ 371158 h 439236"/>
                <a:gd name="connsiteX67" fmla="*/ 288322 w 566485"/>
                <a:gd name="connsiteY67" fmla="*/ 371475 h 439236"/>
                <a:gd name="connsiteX68" fmla="*/ 242438 w 566485"/>
                <a:gd name="connsiteY68" fmla="*/ 370840 h 439236"/>
                <a:gd name="connsiteX69" fmla="*/ 242438 w 566485"/>
                <a:gd name="connsiteY69" fmla="*/ 369888 h 439236"/>
                <a:gd name="connsiteX70" fmla="*/ 288322 w 566485"/>
                <a:gd name="connsiteY70" fmla="*/ 369570 h 439236"/>
                <a:gd name="connsiteX71" fmla="*/ 369079 w 566485"/>
                <a:gd name="connsiteY71" fmla="*/ 366218 h 439236"/>
                <a:gd name="connsiteX72" fmla="*/ 386983 w 566485"/>
                <a:gd name="connsiteY72" fmla="*/ 368404 h 439236"/>
                <a:gd name="connsiteX73" fmla="*/ 410259 w 566485"/>
                <a:gd name="connsiteY73" fmla="*/ 373869 h 439236"/>
                <a:gd name="connsiteX74" fmla="*/ 438189 w 566485"/>
                <a:gd name="connsiteY74" fmla="*/ 379334 h 439236"/>
                <a:gd name="connsiteX75" fmla="*/ 462181 w 566485"/>
                <a:gd name="connsiteY75" fmla="*/ 384071 h 439236"/>
                <a:gd name="connsiteX76" fmla="*/ 461465 w 566485"/>
                <a:gd name="connsiteY76" fmla="*/ 386621 h 439236"/>
                <a:gd name="connsiteX77" fmla="*/ 437473 w 566485"/>
                <a:gd name="connsiteY77" fmla="*/ 381885 h 439236"/>
                <a:gd name="connsiteX78" fmla="*/ 412407 w 566485"/>
                <a:gd name="connsiteY78" fmla="*/ 376420 h 439236"/>
                <a:gd name="connsiteX79" fmla="*/ 388774 w 566485"/>
                <a:gd name="connsiteY79" fmla="*/ 370590 h 439236"/>
                <a:gd name="connsiteX80" fmla="*/ 369437 w 566485"/>
                <a:gd name="connsiteY80" fmla="*/ 367311 h 439236"/>
                <a:gd name="connsiteX81" fmla="*/ 369079 w 566485"/>
                <a:gd name="connsiteY81" fmla="*/ 366218 h 439236"/>
                <a:gd name="connsiteX82" fmla="*/ 6984 w 566485"/>
                <a:gd name="connsiteY82" fmla="*/ 364266 h 439236"/>
                <a:gd name="connsiteX83" fmla="*/ 8065 w 566485"/>
                <a:gd name="connsiteY83" fmla="*/ 364266 h 439236"/>
                <a:gd name="connsiteX84" fmla="*/ 8425 w 566485"/>
                <a:gd name="connsiteY84" fmla="*/ 397372 h 439236"/>
                <a:gd name="connsiteX85" fmla="*/ 9505 w 566485"/>
                <a:gd name="connsiteY85" fmla="*/ 427931 h 439236"/>
                <a:gd name="connsiteX86" fmla="*/ 9865 w 566485"/>
                <a:gd name="connsiteY86" fmla="*/ 427931 h 439236"/>
                <a:gd name="connsiteX87" fmla="*/ 45518 w 566485"/>
                <a:gd name="connsiteY87" fmla="*/ 429386 h 439236"/>
                <a:gd name="connsiteX88" fmla="*/ 81530 w 566485"/>
                <a:gd name="connsiteY88" fmla="*/ 430478 h 439236"/>
                <a:gd name="connsiteX89" fmla="*/ 81530 w 566485"/>
                <a:gd name="connsiteY89" fmla="*/ 432297 h 439236"/>
                <a:gd name="connsiteX90" fmla="*/ 40116 w 566485"/>
                <a:gd name="connsiteY90" fmla="*/ 432297 h 439236"/>
                <a:gd name="connsiteX91" fmla="*/ 9145 w 566485"/>
                <a:gd name="connsiteY91" fmla="*/ 430478 h 439236"/>
                <a:gd name="connsiteX92" fmla="*/ 8425 w 566485"/>
                <a:gd name="connsiteY92" fmla="*/ 430114 h 439236"/>
                <a:gd name="connsiteX93" fmla="*/ 6984 w 566485"/>
                <a:gd name="connsiteY93" fmla="*/ 429022 h 439236"/>
                <a:gd name="connsiteX94" fmla="*/ 5904 w 566485"/>
                <a:gd name="connsiteY94" fmla="*/ 397372 h 439236"/>
                <a:gd name="connsiteX95" fmla="*/ 6984 w 566485"/>
                <a:gd name="connsiteY95" fmla="*/ 364266 h 439236"/>
                <a:gd name="connsiteX96" fmla="*/ 393606 w 566485"/>
                <a:gd name="connsiteY96" fmla="*/ 362316 h 439236"/>
                <a:gd name="connsiteX97" fmla="*/ 425038 w 566485"/>
                <a:gd name="connsiteY97" fmla="*/ 368178 h 439236"/>
                <a:gd name="connsiteX98" fmla="*/ 447541 w 566485"/>
                <a:gd name="connsiteY98" fmla="*/ 372941 h 439236"/>
                <a:gd name="connsiteX99" fmla="*/ 446470 w 566485"/>
                <a:gd name="connsiteY99" fmla="*/ 375139 h 439236"/>
                <a:gd name="connsiteX100" fmla="*/ 421466 w 566485"/>
                <a:gd name="connsiteY100" fmla="*/ 370010 h 439236"/>
                <a:gd name="connsiteX101" fmla="*/ 393606 w 566485"/>
                <a:gd name="connsiteY101" fmla="*/ 363049 h 439236"/>
                <a:gd name="connsiteX102" fmla="*/ 393606 w 566485"/>
                <a:gd name="connsiteY102" fmla="*/ 362316 h 439236"/>
                <a:gd name="connsiteX103" fmla="*/ 407560 w 566485"/>
                <a:gd name="connsiteY103" fmla="*/ 360363 h 439236"/>
                <a:gd name="connsiteX104" fmla="*/ 421958 w 566485"/>
                <a:gd name="connsiteY104" fmla="*/ 362678 h 439236"/>
                <a:gd name="connsiteX105" fmla="*/ 436725 w 566485"/>
                <a:gd name="connsiteY105" fmla="*/ 365324 h 439236"/>
                <a:gd name="connsiteX106" fmla="*/ 436356 w 566485"/>
                <a:gd name="connsiteY106" fmla="*/ 367639 h 439236"/>
                <a:gd name="connsiteX107" fmla="*/ 423065 w 566485"/>
                <a:gd name="connsiteY107" fmla="*/ 364662 h 439236"/>
                <a:gd name="connsiteX108" fmla="*/ 407560 w 566485"/>
                <a:gd name="connsiteY108" fmla="*/ 362017 h 439236"/>
                <a:gd name="connsiteX109" fmla="*/ 407560 w 566485"/>
                <a:gd name="connsiteY109" fmla="*/ 360363 h 439236"/>
                <a:gd name="connsiteX110" fmla="*/ 347078 w 566485"/>
                <a:gd name="connsiteY110" fmla="*/ 301978 h 439236"/>
                <a:gd name="connsiteX111" fmla="*/ 408911 w 566485"/>
                <a:gd name="connsiteY111" fmla="*/ 316089 h 439236"/>
                <a:gd name="connsiteX112" fmla="*/ 408550 w 566485"/>
                <a:gd name="connsiteY112" fmla="*/ 316795 h 439236"/>
                <a:gd name="connsiteX113" fmla="*/ 346355 w 566485"/>
                <a:gd name="connsiteY113" fmla="*/ 304095 h 439236"/>
                <a:gd name="connsiteX114" fmla="*/ 347078 w 566485"/>
                <a:gd name="connsiteY114" fmla="*/ 301978 h 439236"/>
                <a:gd name="connsiteX115" fmla="*/ 349532 w 566485"/>
                <a:gd name="connsiteY115" fmla="*/ 298450 h 439236"/>
                <a:gd name="connsiteX116" fmla="*/ 373414 w 566485"/>
                <a:gd name="connsiteY116" fmla="*/ 303679 h 439236"/>
                <a:gd name="connsiteX117" fmla="*/ 396573 w 566485"/>
                <a:gd name="connsiteY117" fmla="*/ 309282 h 439236"/>
                <a:gd name="connsiteX118" fmla="*/ 396211 w 566485"/>
                <a:gd name="connsiteY118" fmla="*/ 310403 h 439236"/>
                <a:gd name="connsiteX119" fmla="*/ 372690 w 566485"/>
                <a:gd name="connsiteY119" fmla="*/ 305921 h 439236"/>
                <a:gd name="connsiteX120" fmla="*/ 349532 w 566485"/>
                <a:gd name="connsiteY120" fmla="*/ 301065 h 439236"/>
                <a:gd name="connsiteX121" fmla="*/ 349532 w 566485"/>
                <a:gd name="connsiteY121" fmla="*/ 298450 h 439236"/>
                <a:gd name="connsiteX122" fmla="*/ 44080 w 566485"/>
                <a:gd name="connsiteY122" fmla="*/ 118678 h 439236"/>
                <a:gd name="connsiteX123" fmla="*/ 45884 w 566485"/>
                <a:gd name="connsiteY123" fmla="*/ 241080 h 439236"/>
                <a:gd name="connsiteX124" fmla="*/ 43719 w 566485"/>
                <a:gd name="connsiteY124" fmla="*/ 303538 h 439236"/>
                <a:gd name="connsiteX125" fmla="*/ 43358 w 566485"/>
                <a:gd name="connsiteY125" fmla="*/ 357739 h 439236"/>
                <a:gd name="connsiteX126" fmla="*/ 186989 w 566485"/>
                <a:gd name="connsiteY126" fmla="*/ 355945 h 439236"/>
                <a:gd name="connsiteX127" fmla="*/ 261692 w 566485"/>
                <a:gd name="connsiteY127" fmla="*/ 355586 h 439236"/>
                <a:gd name="connsiteX128" fmla="*/ 312216 w 566485"/>
                <a:gd name="connsiteY128" fmla="*/ 355945 h 439236"/>
                <a:gd name="connsiteX129" fmla="*/ 311494 w 566485"/>
                <a:gd name="connsiteY129" fmla="*/ 299230 h 439236"/>
                <a:gd name="connsiteX130" fmla="*/ 309690 w 566485"/>
                <a:gd name="connsiteY130" fmla="*/ 238568 h 439236"/>
                <a:gd name="connsiteX131" fmla="*/ 303194 w 566485"/>
                <a:gd name="connsiteY131" fmla="*/ 241439 h 439236"/>
                <a:gd name="connsiteX132" fmla="*/ 301750 w 566485"/>
                <a:gd name="connsiteY132" fmla="*/ 240004 h 439236"/>
                <a:gd name="connsiteX133" fmla="*/ 309690 w 566485"/>
                <a:gd name="connsiteY133" fmla="*/ 233542 h 439236"/>
                <a:gd name="connsiteX134" fmla="*/ 309690 w 566485"/>
                <a:gd name="connsiteY134" fmla="*/ 229953 h 439236"/>
                <a:gd name="connsiteX135" fmla="*/ 309690 w 566485"/>
                <a:gd name="connsiteY135" fmla="*/ 228876 h 439236"/>
                <a:gd name="connsiteX136" fmla="*/ 303555 w 566485"/>
                <a:gd name="connsiteY136" fmla="*/ 232107 h 439236"/>
                <a:gd name="connsiteX137" fmla="*/ 302111 w 566485"/>
                <a:gd name="connsiteY137" fmla="*/ 230312 h 439236"/>
                <a:gd name="connsiteX138" fmla="*/ 309690 w 566485"/>
                <a:gd name="connsiteY138" fmla="*/ 223133 h 439236"/>
                <a:gd name="connsiteX139" fmla="*/ 310772 w 566485"/>
                <a:gd name="connsiteY139" fmla="*/ 166060 h 439236"/>
                <a:gd name="connsiteX140" fmla="*/ 313298 w 566485"/>
                <a:gd name="connsiteY140" fmla="*/ 122986 h 439236"/>
                <a:gd name="connsiteX141" fmla="*/ 44080 w 566485"/>
                <a:gd name="connsiteY141" fmla="*/ 118678 h 439236"/>
                <a:gd name="connsiteX142" fmla="*/ 38375 w 566485"/>
                <a:gd name="connsiteY142" fmla="*/ 108527 h 439236"/>
                <a:gd name="connsiteX143" fmla="*/ 94229 w 566485"/>
                <a:gd name="connsiteY143" fmla="*/ 108527 h 439236"/>
                <a:gd name="connsiteX144" fmla="*/ 94229 w 566485"/>
                <a:gd name="connsiteY144" fmla="*/ 109682 h 439236"/>
                <a:gd name="connsiteX145" fmla="*/ 38375 w 566485"/>
                <a:gd name="connsiteY145" fmla="*/ 110836 h 439236"/>
                <a:gd name="connsiteX146" fmla="*/ 38375 w 566485"/>
                <a:gd name="connsiteY146" fmla="*/ 108527 h 439236"/>
                <a:gd name="connsiteX147" fmla="*/ 36773 w 566485"/>
                <a:gd name="connsiteY147" fmla="*/ 103505 h 439236"/>
                <a:gd name="connsiteX148" fmla="*/ 79956 w 566485"/>
                <a:gd name="connsiteY148" fmla="*/ 103823 h 439236"/>
                <a:gd name="connsiteX149" fmla="*/ 79956 w 566485"/>
                <a:gd name="connsiteY149" fmla="*/ 104775 h 439236"/>
                <a:gd name="connsiteX150" fmla="*/ 36773 w 566485"/>
                <a:gd name="connsiteY150" fmla="*/ 106045 h 439236"/>
                <a:gd name="connsiteX151" fmla="*/ 36773 w 566485"/>
                <a:gd name="connsiteY151" fmla="*/ 103505 h 439236"/>
                <a:gd name="connsiteX152" fmla="*/ 203951 w 566485"/>
                <a:gd name="connsiteY152" fmla="*/ 100731 h 439236"/>
                <a:gd name="connsiteX153" fmla="*/ 205034 w 566485"/>
                <a:gd name="connsiteY153" fmla="*/ 101808 h 439236"/>
                <a:gd name="connsiteX154" fmla="*/ 194568 w 566485"/>
                <a:gd name="connsiteY154" fmla="*/ 110422 h 439236"/>
                <a:gd name="connsiteX155" fmla="*/ 189155 w 566485"/>
                <a:gd name="connsiteY155" fmla="*/ 114730 h 439236"/>
                <a:gd name="connsiteX156" fmla="*/ 195651 w 566485"/>
                <a:gd name="connsiteY156" fmla="*/ 114730 h 439236"/>
                <a:gd name="connsiteX157" fmla="*/ 212973 w 566485"/>
                <a:gd name="connsiteY157" fmla="*/ 102167 h 439236"/>
                <a:gd name="connsiteX158" fmla="*/ 214056 w 566485"/>
                <a:gd name="connsiteY158" fmla="*/ 103243 h 439236"/>
                <a:gd name="connsiteX159" fmla="*/ 198899 w 566485"/>
                <a:gd name="connsiteY159" fmla="*/ 114730 h 439236"/>
                <a:gd name="connsiteX160" fmla="*/ 207921 w 566485"/>
                <a:gd name="connsiteY160" fmla="*/ 114730 h 439236"/>
                <a:gd name="connsiteX161" fmla="*/ 208282 w 566485"/>
                <a:gd name="connsiteY161" fmla="*/ 114371 h 439236"/>
                <a:gd name="connsiteX162" fmla="*/ 221634 w 566485"/>
                <a:gd name="connsiteY162" fmla="*/ 102526 h 439236"/>
                <a:gd name="connsiteX163" fmla="*/ 222356 w 566485"/>
                <a:gd name="connsiteY163" fmla="*/ 103602 h 439236"/>
                <a:gd name="connsiteX164" fmla="*/ 210086 w 566485"/>
                <a:gd name="connsiteY164" fmla="*/ 114730 h 439236"/>
                <a:gd name="connsiteX165" fmla="*/ 216221 w 566485"/>
                <a:gd name="connsiteY165" fmla="*/ 114730 h 439236"/>
                <a:gd name="connsiteX166" fmla="*/ 227408 w 566485"/>
                <a:gd name="connsiteY166" fmla="*/ 105756 h 439236"/>
                <a:gd name="connsiteX167" fmla="*/ 228491 w 566485"/>
                <a:gd name="connsiteY167" fmla="*/ 106833 h 439236"/>
                <a:gd name="connsiteX168" fmla="*/ 219108 w 566485"/>
                <a:gd name="connsiteY168" fmla="*/ 114730 h 439236"/>
                <a:gd name="connsiteX169" fmla="*/ 225604 w 566485"/>
                <a:gd name="connsiteY169" fmla="*/ 114730 h 439236"/>
                <a:gd name="connsiteX170" fmla="*/ 236791 w 566485"/>
                <a:gd name="connsiteY170" fmla="*/ 105397 h 439236"/>
                <a:gd name="connsiteX171" fmla="*/ 237874 w 566485"/>
                <a:gd name="connsiteY171" fmla="*/ 106474 h 439236"/>
                <a:gd name="connsiteX172" fmla="*/ 228130 w 566485"/>
                <a:gd name="connsiteY172" fmla="*/ 114730 h 439236"/>
                <a:gd name="connsiteX173" fmla="*/ 234265 w 566485"/>
                <a:gd name="connsiteY173" fmla="*/ 114730 h 439236"/>
                <a:gd name="connsiteX174" fmla="*/ 245813 w 566485"/>
                <a:gd name="connsiteY174" fmla="*/ 105397 h 439236"/>
                <a:gd name="connsiteX175" fmla="*/ 247257 w 566485"/>
                <a:gd name="connsiteY175" fmla="*/ 106474 h 439236"/>
                <a:gd name="connsiteX176" fmla="*/ 237152 w 566485"/>
                <a:gd name="connsiteY176" fmla="*/ 114730 h 439236"/>
                <a:gd name="connsiteX177" fmla="*/ 244731 w 566485"/>
                <a:gd name="connsiteY177" fmla="*/ 114730 h 439236"/>
                <a:gd name="connsiteX178" fmla="*/ 255918 w 566485"/>
                <a:gd name="connsiteY178" fmla="*/ 102526 h 439236"/>
                <a:gd name="connsiteX179" fmla="*/ 256640 w 566485"/>
                <a:gd name="connsiteY179" fmla="*/ 103243 h 439236"/>
                <a:gd name="connsiteX180" fmla="*/ 247257 w 566485"/>
                <a:gd name="connsiteY180" fmla="*/ 114730 h 439236"/>
                <a:gd name="connsiteX181" fmla="*/ 257362 w 566485"/>
                <a:gd name="connsiteY181" fmla="*/ 114730 h 439236"/>
                <a:gd name="connsiteX182" fmla="*/ 267105 w 566485"/>
                <a:gd name="connsiteY182" fmla="*/ 103602 h 439236"/>
                <a:gd name="connsiteX183" fmla="*/ 268188 w 566485"/>
                <a:gd name="connsiteY183" fmla="*/ 104320 h 439236"/>
                <a:gd name="connsiteX184" fmla="*/ 260249 w 566485"/>
                <a:gd name="connsiteY184" fmla="*/ 114730 h 439236"/>
                <a:gd name="connsiteX185" fmla="*/ 264940 w 566485"/>
                <a:gd name="connsiteY185" fmla="*/ 114730 h 439236"/>
                <a:gd name="connsiteX186" fmla="*/ 268910 w 566485"/>
                <a:gd name="connsiteY186" fmla="*/ 110781 h 439236"/>
                <a:gd name="connsiteX187" fmla="*/ 273962 w 566485"/>
                <a:gd name="connsiteY187" fmla="*/ 105038 h 439236"/>
                <a:gd name="connsiteX188" fmla="*/ 275045 w 566485"/>
                <a:gd name="connsiteY188" fmla="*/ 105756 h 439236"/>
                <a:gd name="connsiteX189" fmla="*/ 270714 w 566485"/>
                <a:gd name="connsiteY189" fmla="*/ 111858 h 439236"/>
                <a:gd name="connsiteX190" fmla="*/ 268188 w 566485"/>
                <a:gd name="connsiteY190" fmla="*/ 114730 h 439236"/>
                <a:gd name="connsiteX191" fmla="*/ 273240 w 566485"/>
                <a:gd name="connsiteY191" fmla="*/ 114730 h 439236"/>
                <a:gd name="connsiteX192" fmla="*/ 280097 w 566485"/>
                <a:gd name="connsiteY192" fmla="*/ 105397 h 439236"/>
                <a:gd name="connsiteX193" fmla="*/ 281541 w 566485"/>
                <a:gd name="connsiteY193" fmla="*/ 106115 h 439236"/>
                <a:gd name="connsiteX194" fmla="*/ 275767 w 566485"/>
                <a:gd name="connsiteY194" fmla="*/ 114730 h 439236"/>
                <a:gd name="connsiteX195" fmla="*/ 282984 w 566485"/>
                <a:gd name="connsiteY195" fmla="*/ 114730 h 439236"/>
                <a:gd name="connsiteX196" fmla="*/ 291285 w 566485"/>
                <a:gd name="connsiteY196" fmla="*/ 105397 h 439236"/>
                <a:gd name="connsiteX197" fmla="*/ 292367 w 566485"/>
                <a:gd name="connsiteY197" fmla="*/ 106115 h 439236"/>
                <a:gd name="connsiteX198" fmla="*/ 285510 w 566485"/>
                <a:gd name="connsiteY198" fmla="*/ 114730 h 439236"/>
                <a:gd name="connsiteX199" fmla="*/ 290563 w 566485"/>
                <a:gd name="connsiteY199" fmla="*/ 114730 h 439236"/>
                <a:gd name="connsiteX200" fmla="*/ 297420 w 566485"/>
                <a:gd name="connsiteY200" fmla="*/ 106115 h 439236"/>
                <a:gd name="connsiteX201" fmla="*/ 298863 w 566485"/>
                <a:gd name="connsiteY201" fmla="*/ 107192 h 439236"/>
                <a:gd name="connsiteX202" fmla="*/ 293450 w 566485"/>
                <a:gd name="connsiteY202" fmla="*/ 114730 h 439236"/>
                <a:gd name="connsiteX203" fmla="*/ 297780 w 566485"/>
                <a:gd name="connsiteY203" fmla="*/ 114730 h 439236"/>
                <a:gd name="connsiteX204" fmla="*/ 298141 w 566485"/>
                <a:gd name="connsiteY204" fmla="*/ 113294 h 439236"/>
                <a:gd name="connsiteX205" fmla="*/ 299585 w 566485"/>
                <a:gd name="connsiteY205" fmla="*/ 111499 h 439236"/>
                <a:gd name="connsiteX206" fmla="*/ 302833 w 566485"/>
                <a:gd name="connsiteY206" fmla="*/ 107192 h 439236"/>
                <a:gd name="connsiteX207" fmla="*/ 304637 w 566485"/>
                <a:gd name="connsiteY207" fmla="*/ 108269 h 439236"/>
                <a:gd name="connsiteX208" fmla="*/ 301389 w 566485"/>
                <a:gd name="connsiteY208" fmla="*/ 112935 h 439236"/>
                <a:gd name="connsiteX209" fmla="*/ 299946 w 566485"/>
                <a:gd name="connsiteY209" fmla="*/ 114730 h 439236"/>
                <a:gd name="connsiteX210" fmla="*/ 303915 w 566485"/>
                <a:gd name="connsiteY210" fmla="*/ 114730 h 439236"/>
                <a:gd name="connsiteX211" fmla="*/ 306081 w 566485"/>
                <a:gd name="connsiteY211" fmla="*/ 111140 h 439236"/>
                <a:gd name="connsiteX212" fmla="*/ 310411 w 566485"/>
                <a:gd name="connsiteY212" fmla="*/ 106474 h 439236"/>
                <a:gd name="connsiteX213" fmla="*/ 311494 w 566485"/>
                <a:gd name="connsiteY213" fmla="*/ 107192 h 439236"/>
                <a:gd name="connsiteX214" fmla="*/ 308246 w 566485"/>
                <a:gd name="connsiteY214" fmla="*/ 111858 h 439236"/>
                <a:gd name="connsiteX215" fmla="*/ 306803 w 566485"/>
                <a:gd name="connsiteY215" fmla="*/ 114371 h 439236"/>
                <a:gd name="connsiteX216" fmla="*/ 306442 w 566485"/>
                <a:gd name="connsiteY216" fmla="*/ 114730 h 439236"/>
                <a:gd name="connsiteX217" fmla="*/ 310411 w 566485"/>
                <a:gd name="connsiteY217" fmla="*/ 114730 h 439236"/>
                <a:gd name="connsiteX218" fmla="*/ 310411 w 566485"/>
                <a:gd name="connsiteY218" fmla="*/ 114371 h 439236"/>
                <a:gd name="connsiteX219" fmla="*/ 313659 w 566485"/>
                <a:gd name="connsiteY219" fmla="*/ 111140 h 439236"/>
                <a:gd name="connsiteX220" fmla="*/ 316185 w 566485"/>
                <a:gd name="connsiteY220" fmla="*/ 107192 h 439236"/>
                <a:gd name="connsiteX221" fmla="*/ 317990 w 566485"/>
                <a:gd name="connsiteY221" fmla="*/ 107551 h 439236"/>
                <a:gd name="connsiteX222" fmla="*/ 315103 w 566485"/>
                <a:gd name="connsiteY222" fmla="*/ 112217 h 439236"/>
                <a:gd name="connsiteX223" fmla="*/ 312938 w 566485"/>
                <a:gd name="connsiteY223" fmla="*/ 114730 h 439236"/>
                <a:gd name="connsiteX224" fmla="*/ 314742 w 566485"/>
                <a:gd name="connsiteY224" fmla="*/ 114730 h 439236"/>
                <a:gd name="connsiteX225" fmla="*/ 315103 w 566485"/>
                <a:gd name="connsiteY225" fmla="*/ 115089 h 439236"/>
                <a:gd name="connsiteX226" fmla="*/ 319073 w 566485"/>
                <a:gd name="connsiteY226" fmla="*/ 116884 h 439236"/>
                <a:gd name="connsiteX227" fmla="*/ 318351 w 566485"/>
                <a:gd name="connsiteY227" fmla="*/ 216672 h 439236"/>
                <a:gd name="connsiteX228" fmla="*/ 322320 w 566485"/>
                <a:gd name="connsiteY228" fmla="*/ 214159 h 439236"/>
                <a:gd name="connsiteX229" fmla="*/ 324847 w 566485"/>
                <a:gd name="connsiteY229" fmla="*/ 218467 h 439236"/>
                <a:gd name="connsiteX230" fmla="*/ 318351 w 566485"/>
                <a:gd name="connsiteY230" fmla="*/ 223133 h 439236"/>
                <a:gd name="connsiteX231" fmla="*/ 318351 w 566485"/>
                <a:gd name="connsiteY231" fmla="*/ 227440 h 439236"/>
                <a:gd name="connsiteX232" fmla="*/ 324847 w 566485"/>
                <a:gd name="connsiteY232" fmla="*/ 223133 h 439236"/>
                <a:gd name="connsiteX233" fmla="*/ 327734 w 566485"/>
                <a:gd name="connsiteY233" fmla="*/ 227799 h 439236"/>
                <a:gd name="connsiteX234" fmla="*/ 318351 w 566485"/>
                <a:gd name="connsiteY234" fmla="*/ 233542 h 439236"/>
                <a:gd name="connsiteX235" fmla="*/ 319794 w 566485"/>
                <a:gd name="connsiteY235" fmla="*/ 299589 h 439236"/>
                <a:gd name="connsiteX236" fmla="*/ 320155 w 566485"/>
                <a:gd name="connsiteY236" fmla="*/ 358816 h 439236"/>
                <a:gd name="connsiteX237" fmla="*/ 317990 w 566485"/>
                <a:gd name="connsiteY237" fmla="*/ 362047 h 439236"/>
                <a:gd name="connsiteX238" fmla="*/ 312938 w 566485"/>
                <a:gd name="connsiteY238" fmla="*/ 364918 h 439236"/>
                <a:gd name="connsiteX239" fmla="*/ 244370 w 566485"/>
                <a:gd name="connsiteY239" fmla="*/ 364559 h 439236"/>
                <a:gd name="connsiteX240" fmla="*/ 175080 w 566485"/>
                <a:gd name="connsiteY240" fmla="*/ 364918 h 439236"/>
                <a:gd name="connsiteX241" fmla="*/ 98573 w 566485"/>
                <a:gd name="connsiteY241" fmla="*/ 364918 h 439236"/>
                <a:gd name="connsiteX242" fmla="*/ 42997 w 566485"/>
                <a:gd name="connsiteY242" fmla="*/ 362765 h 439236"/>
                <a:gd name="connsiteX243" fmla="*/ 36140 w 566485"/>
                <a:gd name="connsiteY243" fmla="*/ 362047 h 439236"/>
                <a:gd name="connsiteX244" fmla="*/ 35419 w 566485"/>
                <a:gd name="connsiteY244" fmla="*/ 308922 h 439236"/>
                <a:gd name="connsiteX245" fmla="*/ 37223 w 566485"/>
                <a:gd name="connsiteY245" fmla="*/ 246824 h 439236"/>
                <a:gd name="connsiteX246" fmla="*/ 39749 w 566485"/>
                <a:gd name="connsiteY246" fmla="*/ 118319 h 439236"/>
                <a:gd name="connsiteX247" fmla="*/ 39749 w 566485"/>
                <a:gd name="connsiteY247" fmla="*/ 113653 h 439236"/>
                <a:gd name="connsiteX248" fmla="*/ 177967 w 566485"/>
                <a:gd name="connsiteY248" fmla="*/ 114730 h 439236"/>
                <a:gd name="connsiteX249" fmla="*/ 186629 w 566485"/>
                <a:gd name="connsiteY249" fmla="*/ 114730 h 439236"/>
                <a:gd name="connsiteX250" fmla="*/ 191320 w 566485"/>
                <a:gd name="connsiteY250" fmla="*/ 110422 h 439236"/>
                <a:gd name="connsiteX251" fmla="*/ 203951 w 566485"/>
                <a:gd name="connsiteY251" fmla="*/ 100731 h 439236"/>
                <a:gd name="connsiteX252" fmla="*/ 178984 w 566485"/>
                <a:gd name="connsiteY252" fmla="*/ 98599 h 439236"/>
                <a:gd name="connsiteX253" fmla="*/ 95726 w 566485"/>
                <a:gd name="connsiteY253" fmla="*/ 99681 h 439236"/>
                <a:gd name="connsiteX254" fmla="*/ 18956 w 566485"/>
                <a:gd name="connsiteY254" fmla="*/ 99321 h 439236"/>
                <a:gd name="connsiteX255" fmla="*/ 18956 w 566485"/>
                <a:gd name="connsiteY255" fmla="*/ 177212 h 439236"/>
                <a:gd name="connsiteX256" fmla="*/ 19677 w 566485"/>
                <a:gd name="connsiteY256" fmla="*/ 258709 h 439236"/>
                <a:gd name="connsiteX257" fmla="*/ 20758 w 566485"/>
                <a:gd name="connsiteY257" fmla="*/ 342370 h 439236"/>
                <a:gd name="connsiteX258" fmla="*/ 20758 w 566485"/>
                <a:gd name="connsiteY258" fmla="*/ 420621 h 439236"/>
                <a:gd name="connsiteX259" fmla="*/ 26525 w 566485"/>
                <a:gd name="connsiteY259" fmla="*/ 420982 h 439236"/>
                <a:gd name="connsiteX260" fmla="*/ 26886 w 566485"/>
                <a:gd name="connsiteY260" fmla="*/ 402230 h 439236"/>
                <a:gd name="connsiteX261" fmla="*/ 26886 w 566485"/>
                <a:gd name="connsiteY261" fmla="*/ 382758 h 439236"/>
                <a:gd name="connsiteX262" fmla="*/ 27246 w 566485"/>
                <a:gd name="connsiteY262" fmla="*/ 382758 h 439236"/>
                <a:gd name="connsiteX263" fmla="*/ 28688 w 566485"/>
                <a:gd name="connsiteY263" fmla="*/ 402230 h 439236"/>
                <a:gd name="connsiteX264" fmla="*/ 28688 w 566485"/>
                <a:gd name="connsiteY264" fmla="*/ 420621 h 439236"/>
                <a:gd name="connsiteX265" fmla="*/ 31932 w 566485"/>
                <a:gd name="connsiteY265" fmla="*/ 420621 h 439236"/>
                <a:gd name="connsiteX266" fmla="*/ 31932 w 566485"/>
                <a:gd name="connsiteY266" fmla="*/ 408000 h 439236"/>
                <a:gd name="connsiteX267" fmla="*/ 32652 w 566485"/>
                <a:gd name="connsiteY267" fmla="*/ 391052 h 439236"/>
                <a:gd name="connsiteX268" fmla="*/ 33734 w 566485"/>
                <a:gd name="connsiteY268" fmla="*/ 391052 h 439236"/>
                <a:gd name="connsiteX269" fmla="*/ 34094 w 566485"/>
                <a:gd name="connsiteY269" fmla="*/ 405836 h 439236"/>
                <a:gd name="connsiteX270" fmla="*/ 34094 w 566485"/>
                <a:gd name="connsiteY270" fmla="*/ 420261 h 439236"/>
                <a:gd name="connsiteX271" fmla="*/ 36977 w 566485"/>
                <a:gd name="connsiteY271" fmla="*/ 420261 h 439236"/>
                <a:gd name="connsiteX272" fmla="*/ 37698 w 566485"/>
                <a:gd name="connsiteY272" fmla="*/ 396821 h 439236"/>
                <a:gd name="connsiteX273" fmla="*/ 38780 w 566485"/>
                <a:gd name="connsiteY273" fmla="*/ 396821 h 439236"/>
                <a:gd name="connsiteX274" fmla="*/ 39140 w 566485"/>
                <a:gd name="connsiteY274" fmla="*/ 419900 h 439236"/>
                <a:gd name="connsiteX275" fmla="*/ 43465 w 566485"/>
                <a:gd name="connsiteY275" fmla="*/ 419539 h 439236"/>
                <a:gd name="connsiteX276" fmla="*/ 43105 w 566485"/>
                <a:gd name="connsiteY276" fmla="*/ 401509 h 439236"/>
                <a:gd name="connsiteX277" fmla="*/ 44546 w 566485"/>
                <a:gd name="connsiteY277" fmla="*/ 401149 h 439236"/>
                <a:gd name="connsiteX278" fmla="*/ 45628 w 566485"/>
                <a:gd name="connsiteY278" fmla="*/ 419179 h 439236"/>
                <a:gd name="connsiteX279" fmla="*/ 49592 w 566485"/>
                <a:gd name="connsiteY279" fmla="*/ 419179 h 439236"/>
                <a:gd name="connsiteX280" fmla="*/ 49232 w 566485"/>
                <a:gd name="connsiteY280" fmla="*/ 418818 h 439236"/>
                <a:gd name="connsiteX281" fmla="*/ 48871 w 566485"/>
                <a:gd name="connsiteY281" fmla="*/ 399345 h 439236"/>
                <a:gd name="connsiteX282" fmla="*/ 50673 w 566485"/>
                <a:gd name="connsiteY282" fmla="*/ 399345 h 439236"/>
                <a:gd name="connsiteX283" fmla="*/ 51755 w 566485"/>
                <a:gd name="connsiteY283" fmla="*/ 418818 h 439236"/>
                <a:gd name="connsiteX284" fmla="*/ 51755 w 566485"/>
                <a:gd name="connsiteY284" fmla="*/ 419179 h 439236"/>
                <a:gd name="connsiteX285" fmla="*/ 56080 w 566485"/>
                <a:gd name="connsiteY285" fmla="*/ 419179 h 439236"/>
                <a:gd name="connsiteX286" fmla="*/ 54999 w 566485"/>
                <a:gd name="connsiteY286" fmla="*/ 399345 h 439236"/>
                <a:gd name="connsiteX287" fmla="*/ 56440 w 566485"/>
                <a:gd name="connsiteY287" fmla="*/ 398624 h 439236"/>
                <a:gd name="connsiteX288" fmla="*/ 58603 w 566485"/>
                <a:gd name="connsiteY288" fmla="*/ 419179 h 439236"/>
                <a:gd name="connsiteX289" fmla="*/ 62207 w 566485"/>
                <a:gd name="connsiteY289" fmla="*/ 419179 h 439236"/>
                <a:gd name="connsiteX290" fmla="*/ 61486 w 566485"/>
                <a:gd name="connsiteY290" fmla="*/ 418458 h 439236"/>
                <a:gd name="connsiteX291" fmla="*/ 61847 w 566485"/>
                <a:gd name="connsiteY291" fmla="*/ 400427 h 439236"/>
                <a:gd name="connsiteX292" fmla="*/ 63649 w 566485"/>
                <a:gd name="connsiteY292" fmla="*/ 400427 h 439236"/>
                <a:gd name="connsiteX293" fmla="*/ 64009 w 566485"/>
                <a:gd name="connsiteY293" fmla="*/ 418458 h 439236"/>
                <a:gd name="connsiteX294" fmla="*/ 63288 w 566485"/>
                <a:gd name="connsiteY294" fmla="*/ 419179 h 439236"/>
                <a:gd name="connsiteX295" fmla="*/ 66892 w 566485"/>
                <a:gd name="connsiteY295" fmla="*/ 419179 h 439236"/>
                <a:gd name="connsiteX296" fmla="*/ 66892 w 566485"/>
                <a:gd name="connsiteY296" fmla="*/ 402591 h 439236"/>
                <a:gd name="connsiteX297" fmla="*/ 69055 w 566485"/>
                <a:gd name="connsiteY297" fmla="*/ 402591 h 439236"/>
                <a:gd name="connsiteX298" fmla="*/ 69415 w 566485"/>
                <a:gd name="connsiteY298" fmla="*/ 419179 h 439236"/>
                <a:gd name="connsiteX299" fmla="*/ 69055 w 566485"/>
                <a:gd name="connsiteY299" fmla="*/ 419539 h 439236"/>
                <a:gd name="connsiteX300" fmla="*/ 73380 w 566485"/>
                <a:gd name="connsiteY300" fmla="*/ 419539 h 439236"/>
                <a:gd name="connsiteX301" fmla="*/ 73020 w 566485"/>
                <a:gd name="connsiteY301" fmla="*/ 419179 h 439236"/>
                <a:gd name="connsiteX302" fmla="*/ 72659 w 566485"/>
                <a:gd name="connsiteY302" fmla="*/ 404755 h 439236"/>
                <a:gd name="connsiteX303" fmla="*/ 74461 w 566485"/>
                <a:gd name="connsiteY303" fmla="*/ 404755 h 439236"/>
                <a:gd name="connsiteX304" fmla="*/ 75543 w 566485"/>
                <a:gd name="connsiteY304" fmla="*/ 418818 h 439236"/>
                <a:gd name="connsiteX305" fmla="*/ 75182 w 566485"/>
                <a:gd name="connsiteY305" fmla="*/ 419900 h 439236"/>
                <a:gd name="connsiteX306" fmla="*/ 78066 w 566485"/>
                <a:gd name="connsiteY306" fmla="*/ 419900 h 439236"/>
                <a:gd name="connsiteX307" fmla="*/ 76984 w 566485"/>
                <a:gd name="connsiteY307" fmla="*/ 404755 h 439236"/>
                <a:gd name="connsiteX308" fmla="*/ 78786 w 566485"/>
                <a:gd name="connsiteY308" fmla="*/ 404033 h 439236"/>
                <a:gd name="connsiteX309" fmla="*/ 80589 w 566485"/>
                <a:gd name="connsiteY309" fmla="*/ 419900 h 439236"/>
                <a:gd name="connsiteX310" fmla="*/ 88518 w 566485"/>
                <a:gd name="connsiteY310" fmla="*/ 420261 h 439236"/>
                <a:gd name="connsiteX311" fmla="*/ 92843 w 566485"/>
                <a:gd name="connsiteY311" fmla="*/ 420261 h 439236"/>
                <a:gd name="connsiteX312" fmla="*/ 92122 w 566485"/>
                <a:gd name="connsiteY312" fmla="*/ 410524 h 439236"/>
                <a:gd name="connsiteX313" fmla="*/ 93924 w 566485"/>
                <a:gd name="connsiteY313" fmla="*/ 410164 h 439236"/>
                <a:gd name="connsiteX314" fmla="*/ 95005 w 566485"/>
                <a:gd name="connsiteY314" fmla="*/ 420621 h 439236"/>
                <a:gd name="connsiteX315" fmla="*/ 168892 w 566485"/>
                <a:gd name="connsiteY315" fmla="*/ 422064 h 439236"/>
                <a:gd name="connsiteX316" fmla="*/ 337209 w 566485"/>
                <a:gd name="connsiteY316" fmla="*/ 417376 h 439236"/>
                <a:gd name="connsiteX317" fmla="*/ 337209 w 566485"/>
                <a:gd name="connsiteY317" fmla="*/ 397542 h 439236"/>
                <a:gd name="connsiteX318" fmla="*/ 336488 w 566485"/>
                <a:gd name="connsiteY318" fmla="*/ 360039 h 439236"/>
                <a:gd name="connsiteX319" fmla="*/ 336128 w 566485"/>
                <a:gd name="connsiteY319" fmla="*/ 273494 h 439236"/>
                <a:gd name="connsiteX320" fmla="*/ 336128 w 566485"/>
                <a:gd name="connsiteY320" fmla="*/ 101484 h 439236"/>
                <a:gd name="connsiteX321" fmla="*/ 178984 w 566485"/>
                <a:gd name="connsiteY321" fmla="*/ 98599 h 439236"/>
                <a:gd name="connsiteX322" fmla="*/ 50566 w 566485"/>
                <a:gd name="connsiteY322" fmla="*/ 86091 h 439236"/>
                <a:gd name="connsiteX323" fmla="*/ 88234 w 566485"/>
                <a:gd name="connsiteY323" fmla="*/ 86458 h 439236"/>
                <a:gd name="connsiteX324" fmla="*/ 88234 w 566485"/>
                <a:gd name="connsiteY324" fmla="*/ 87923 h 439236"/>
                <a:gd name="connsiteX325" fmla="*/ 50566 w 566485"/>
                <a:gd name="connsiteY325" fmla="*/ 88290 h 439236"/>
                <a:gd name="connsiteX326" fmla="*/ 33181 w 566485"/>
                <a:gd name="connsiteY326" fmla="*/ 89389 h 439236"/>
                <a:gd name="connsiteX327" fmla="*/ 16882 w 566485"/>
                <a:gd name="connsiteY327" fmla="*/ 90122 h 439236"/>
                <a:gd name="connsiteX328" fmla="*/ 16158 w 566485"/>
                <a:gd name="connsiteY328" fmla="*/ 87190 h 439236"/>
                <a:gd name="connsiteX329" fmla="*/ 30645 w 566485"/>
                <a:gd name="connsiteY329" fmla="*/ 86824 h 439236"/>
                <a:gd name="connsiteX330" fmla="*/ 50566 w 566485"/>
                <a:gd name="connsiteY330" fmla="*/ 86091 h 439236"/>
                <a:gd name="connsiteX331" fmla="*/ 41422 w 566485"/>
                <a:gd name="connsiteY331" fmla="*/ 80010 h 439236"/>
                <a:gd name="connsiteX332" fmla="*/ 72378 w 566485"/>
                <a:gd name="connsiteY332" fmla="*/ 80963 h 439236"/>
                <a:gd name="connsiteX333" fmla="*/ 72022 w 566485"/>
                <a:gd name="connsiteY333" fmla="*/ 81915 h 439236"/>
                <a:gd name="connsiteX334" fmla="*/ 41422 w 566485"/>
                <a:gd name="connsiteY334" fmla="*/ 81915 h 439236"/>
                <a:gd name="connsiteX335" fmla="*/ 14024 w 566485"/>
                <a:gd name="connsiteY335" fmla="*/ 83185 h 439236"/>
                <a:gd name="connsiteX336" fmla="*/ 13313 w 566485"/>
                <a:gd name="connsiteY336" fmla="*/ 81280 h 439236"/>
                <a:gd name="connsiteX337" fmla="*/ 41422 w 566485"/>
                <a:gd name="connsiteY337" fmla="*/ 80010 h 439236"/>
                <a:gd name="connsiteX338" fmla="*/ 283053 w 566485"/>
                <a:gd name="connsiteY338" fmla="*/ 70216 h 439236"/>
                <a:gd name="connsiteX339" fmla="*/ 295620 w 566485"/>
                <a:gd name="connsiteY339" fmla="*/ 73513 h 439236"/>
                <a:gd name="connsiteX340" fmla="*/ 309625 w 566485"/>
                <a:gd name="connsiteY340" fmla="*/ 76811 h 439236"/>
                <a:gd name="connsiteX341" fmla="*/ 309266 w 566485"/>
                <a:gd name="connsiteY341" fmla="*/ 76811 h 439236"/>
                <a:gd name="connsiteX342" fmla="*/ 283053 w 566485"/>
                <a:gd name="connsiteY342" fmla="*/ 72414 h 439236"/>
                <a:gd name="connsiteX343" fmla="*/ 280539 w 566485"/>
                <a:gd name="connsiteY343" fmla="*/ 78642 h 439236"/>
                <a:gd name="connsiteX344" fmla="*/ 279821 w 566485"/>
                <a:gd name="connsiteY344" fmla="*/ 78642 h 439236"/>
                <a:gd name="connsiteX345" fmla="*/ 281257 w 566485"/>
                <a:gd name="connsiteY345" fmla="*/ 71682 h 439236"/>
                <a:gd name="connsiteX346" fmla="*/ 281975 w 566485"/>
                <a:gd name="connsiteY346" fmla="*/ 70949 h 439236"/>
                <a:gd name="connsiteX347" fmla="*/ 283053 w 566485"/>
                <a:gd name="connsiteY347" fmla="*/ 70216 h 439236"/>
                <a:gd name="connsiteX348" fmla="*/ 276145 w 566485"/>
                <a:gd name="connsiteY348" fmla="*/ 62259 h 439236"/>
                <a:gd name="connsiteX349" fmla="*/ 324793 w 566485"/>
                <a:gd name="connsiteY349" fmla="*/ 72997 h 439236"/>
                <a:gd name="connsiteX350" fmla="*/ 324438 w 566485"/>
                <a:gd name="connsiteY350" fmla="*/ 74036 h 439236"/>
                <a:gd name="connsiteX351" fmla="*/ 277920 w 566485"/>
                <a:gd name="connsiteY351" fmla="*/ 65030 h 439236"/>
                <a:gd name="connsiteX352" fmla="*/ 276145 w 566485"/>
                <a:gd name="connsiteY352" fmla="*/ 70918 h 439236"/>
                <a:gd name="connsiteX353" fmla="*/ 273304 w 566485"/>
                <a:gd name="connsiteY353" fmla="*/ 79577 h 439236"/>
                <a:gd name="connsiteX354" fmla="*/ 271884 w 566485"/>
                <a:gd name="connsiteY354" fmla="*/ 79577 h 439236"/>
                <a:gd name="connsiteX355" fmla="*/ 274369 w 566485"/>
                <a:gd name="connsiteY355" fmla="*/ 70572 h 439236"/>
                <a:gd name="connsiteX356" fmla="*/ 275790 w 566485"/>
                <a:gd name="connsiteY356" fmla="*/ 64337 h 439236"/>
                <a:gd name="connsiteX357" fmla="*/ 276145 w 566485"/>
                <a:gd name="connsiteY357" fmla="*/ 62259 h 439236"/>
                <a:gd name="connsiteX358" fmla="*/ 272041 w 566485"/>
                <a:gd name="connsiteY358" fmla="*/ 54344 h 439236"/>
                <a:gd name="connsiteX359" fmla="*/ 337474 w 566485"/>
                <a:gd name="connsiteY359" fmla="*/ 70588 h 439236"/>
                <a:gd name="connsiteX360" fmla="*/ 337113 w 566485"/>
                <a:gd name="connsiteY360" fmla="*/ 71696 h 439236"/>
                <a:gd name="connsiteX361" fmla="*/ 302046 w 566485"/>
                <a:gd name="connsiteY361" fmla="*/ 64681 h 439236"/>
                <a:gd name="connsiteX362" fmla="*/ 273125 w 566485"/>
                <a:gd name="connsiteY362" fmla="*/ 57298 h 439236"/>
                <a:gd name="connsiteX363" fmla="*/ 266980 w 566485"/>
                <a:gd name="connsiteY363" fmla="*/ 84617 h 439236"/>
                <a:gd name="connsiteX364" fmla="*/ 265895 w 566485"/>
                <a:gd name="connsiteY364" fmla="*/ 84248 h 439236"/>
                <a:gd name="connsiteX365" fmla="*/ 270956 w 566485"/>
                <a:gd name="connsiteY365" fmla="*/ 56559 h 439236"/>
                <a:gd name="connsiteX366" fmla="*/ 272041 w 566485"/>
                <a:gd name="connsiteY366" fmla="*/ 54344 h 439236"/>
                <a:gd name="connsiteX367" fmla="*/ 269089 w 566485"/>
                <a:gd name="connsiteY367" fmla="*/ 49918 h 439236"/>
                <a:gd name="connsiteX368" fmla="*/ 263683 w 566485"/>
                <a:gd name="connsiteY368" fmla="*/ 78045 h 439236"/>
                <a:gd name="connsiteX369" fmla="*/ 260800 w 566485"/>
                <a:gd name="connsiteY369" fmla="*/ 92109 h 439236"/>
                <a:gd name="connsiteX370" fmla="*/ 337930 w 566485"/>
                <a:gd name="connsiteY370" fmla="*/ 93190 h 439236"/>
                <a:gd name="connsiteX371" fmla="*/ 341895 w 566485"/>
                <a:gd name="connsiteY371" fmla="*/ 98960 h 439236"/>
                <a:gd name="connsiteX372" fmla="*/ 345859 w 566485"/>
                <a:gd name="connsiteY372" fmla="*/ 267724 h 439236"/>
                <a:gd name="connsiteX373" fmla="*/ 344778 w 566485"/>
                <a:gd name="connsiteY373" fmla="*/ 308473 h 439236"/>
                <a:gd name="connsiteX374" fmla="*/ 380821 w 566485"/>
                <a:gd name="connsiteY374" fmla="*/ 315324 h 439236"/>
                <a:gd name="connsiteX375" fmla="*/ 419746 w 566485"/>
                <a:gd name="connsiteY375" fmla="*/ 323257 h 439236"/>
                <a:gd name="connsiteX376" fmla="*/ 484983 w 566485"/>
                <a:gd name="connsiteY376" fmla="*/ 335158 h 439236"/>
                <a:gd name="connsiteX377" fmla="*/ 493633 w 566485"/>
                <a:gd name="connsiteY377" fmla="*/ 282148 h 439236"/>
                <a:gd name="connsiteX378" fmla="*/ 505527 w 566485"/>
                <a:gd name="connsiteY378" fmla="*/ 219403 h 439236"/>
                <a:gd name="connsiteX379" fmla="*/ 518142 w 566485"/>
                <a:gd name="connsiteY379" fmla="*/ 156657 h 439236"/>
                <a:gd name="connsiteX380" fmla="*/ 532198 w 566485"/>
                <a:gd name="connsiteY380" fmla="*/ 108696 h 439236"/>
                <a:gd name="connsiteX381" fmla="*/ 398482 w 566485"/>
                <a:gd name="connsiteY381" fmla="*/ 79487 h 439236"/>
                <a:gd name="connsiteX382" fmla="*/ 269089 w 566485"/>
                <a:gd name="connsiteY382" fmla="*/ 49918 h 439236"/>
                <a:gd name="connsiteX383" fmla="*/ 249266 w 566485"/>
                <a:gd name="connsiteY383" fmla="*/ 23233 h 439236"/>
                <a:gd name="connsiteX384" fmla="*/ 231966 w 566485"/>
                <a:gd name="connsiteY384" fmla="*/ 91387 h 439236"/>
                <a:gd name="connsiteX385" fmla="*/ 251789 w 566485"/>
                <a:gd name="connsiteY385" fmla="*/ 91748 h 439236"/>
                <a:gd name="connsiteX386" fmla="*/ 256475 w 566485"/>
                <a:gd name="connsiteY386" fmla="*/ 74439 h 439236"/>
                <a:gd name="connsiteX387" fmla="*/ 265846 w 566485"/>
                <a:gd name="connsiteY387" fmla="*/ 48836 h 439236"/>
                <a:gd name="connsiteX388" fmla="*/ 265125 w 566485"/>
                <a:gd name="connsiteY388" fmla="*/ 48836 h 439236"/>
                <a:gd name="connsiteX389" fmla="*/ 265846 w 566485"/>
                <a:gd name="connsiteY389" fmla="*/ 44508 h 439236"/>
                <a:gd name="connsiteX390" fmla="*/ 330361 w 566485"/>
                <a:gd name="connsiteY390" fmla="*/ 56048 h 439236"/>
                <a:gd name="connsiteX391" fmla="*/ 401005 w 566485"/>
                <a:gd name="connsiteY391" fmla="*/ 70833 h 439236"/>
                <a:gd name="connsiteX392" fmla="*/ 537244 w 566485"/>
                <a:gd name="connsiteY392" fmla="*/ 100763 h 439236"/>
                <a:gd name="connsiteX393" fmla="*/ 537244 w 566485"/>
                <a:gd name="connsiteY393" fmla="*/ 108696 h 439236"/>
                <a:gd name="connsiteX394" fmla="*/ 525350 w 566485"/>
                <a:gd name="connsiteY394" fmla="*/ 164590 h 439236"/>
                <a:gd name="connsiteX395" fmla="*/ 522827 w 566485"/>
                <a:gd name="connsiteY395" fmla="*/ 176130 h 439236"/>
                <a:gd name="connsiteX396" fmla="*/ 523548 w 566485"/>
                <a:gd name="connsiteY396" fmla="*/ 175409 h 439236"/>
                <a:gd name="connsiteX397" fmla="*/ 535442 w 566485"/>
                <a:gd name="connsiteY397" fmla="*/ 163509 h 439236"/>
                <a:gd name="connsiteX398" fmla="*/ 536523 w 566485"/>
                <a:gd name="connsiteY398" fmla="*/ 164590 h 439236"/>
                <a:gd name="connsiteX399" fmla="*/ 526071 w 566485"/>
                <a:gd name="connsiteY399" fmla="*/ 176130 h 439236"/>
                <a:gd name="connsiteX400" fmla="*/ 522106 w 566485"/>
                <a:gd name="connsiteY400" fmla="*/ 180457 h 439236"/>
                <a:gd name="connsiteX401" fmla="*/ 520304 w 566485"/>
                <a:gd name="connsiteY401" fmla="*/ 188030 h 439236"/>
                <a:gd name="connsiteX402" fmla="*/ 524629 w 566485"/>
                <a:gd name="connsiteY402" fmla="*/ 184424 h 439236"/>
                <a:gd name="connsiteX403" fmla="*/ 535802 w 566485"/>
                <a:gd name="connsiteY403" fmla="*/ 171442 h 439236"/>
                <a:gd name="connsiteX404" fmla="*/ 536884 w 566485"/>
                <a:gd name="connsiteY404" fmla="*/ 172524 h 439236"/>
                <a:gd name="connsiteX405" fmla="*/ 527873 w 566485"/>
                <a:gd name="connsiteY405" fmla="*/ 183703 h 439236"/>
                <a:gd name="connsiteX406" fmla="*/ 519583 w 566485"/>
                <a:gd name="connsiteY406" fmla="*/ 191997 h 439236"/>
                <a:gd name="connsiteX407" fmla="*/ 518142 w 566485"/>
                <a:gd name="connsiteY407" fmla="*/ 199569 h 439236"/>
                <a:gd name="connsiteX408" fmla="*/ 523909 w 566485"/>
                <a:gd name="connsiteY408" fmla="*/ 194521 h 439236"/>
                <a:gd name="connsiteX409" fmla="*/ 534000 w 566485"/>
                <a:gd name="connsiteY409" fmla="*/ 182981 h 439236"/>
                <a:gd name="connsiteX410" fmla="*/ 534721 w 566485"/>
                <a:gd name="connsiteY410" fmla="*/ 183703 h 439236"/>
                <a:gd name="connsiteX411" fmla="*/ 526071 w 566485"/>
                <a:gd name="connsiteY411" fmla="*/ 194521 h 439236"/>
                <a:gd name="connsiteX412" fmla="*/ 517421 w 566485"/>
                <a:gd name="connsiteY412" fmla="*/ 203536 h 439236"/>
                <a:gd name="connsiteX413" fmla="*/ 515258 w 566485"/>
                <a:gd name="connsiteY413" fmla="*/ 211830 h 439236"/>
                <a:gd name="connsiteX414" fmla="*/ 530036 w 566485"/>
                <a:gd name="connsiteY414" fmla="*/ 195963 h 439236"/>
                <a:gd name="connsiteX415" fmla="*/ 531477 w 566485"/>
                <a:gd name="connsiteY415" fmla="*/ 196684 h 439236"/>
                <a:gd name="connsiteX416" fmla="*/ 514538 w 566485"/>
                <a:gd name="connsiteY416" fmla="*/ 216518 h 439236"/>
                <a:gd name="connsiteX417" fmla="*/ 513456 w 566485"/>
                <a:gd name="connsiteY417" fmla="*/ 221927 h 439236"/>
                <a:gd name="connsiteX418" fmla="*/ 512735 w 566485"/>
                <a:gd name="connsiteY418" fmla="*/ 224451 h 439236"/>
                <a:gd name="connsiteX419" fmla="*/ 530757 w 566485"/>
                <a:gd name="connsiteY419" fmla="*/ 206060 h 439236"/>
                <a:gd name="connsiteX420" fmla="*/ 531117 w 566485"/>
                <a:gd name="connsiteY420" fmla="*/ 206421 h 439236"/>
                <a:gd name="connsiteX421" fmla="*/ 512015 w 566485"/>
                <a:gd name="connsiteY421" fmla="*/ 228418 h 439236"/>
                <a:gd name="connsiteX422" fmla="*/ 510573 w 566485"/>
                <a:gd name="connsiteY422" fmla="*/ 235991 h 439236"/>
                <a:gd name="connsiteX423" fmla="*/ 528234 w 566485"/>
                <a:gd name="connsiteY423" fmla="*/ 215797 h 439236"/>
                <a:gd name="connsiteX424" fmla="*/ 528954 w 566485"/>
                <a:gd name="connsiteY424" fmla="*/ 216157 h 439236"/>
                <a:gd name="connsiteX425" fmla="*/ 509492 w 566485"/>
                <a:gd name="connsiteY425" fmla="*/ 239597 h 439236"/>
                <a:gd name="connsiteX426" fmla="*/ 508050 w 566485"/>
                <a:gd name="connsiteY426" fmla="*/ 246809 h 439236"/>
                <a:gd name="connsiteX427" fmla="*/ 513817 w 566485"/>
                <a:gd name="connsiteY427" fmla="*/ 241039 h 439236"/>
                <a:gd name="connsiteX428" fmla="*/ 524629 w 566485"/>
                <a:gd name="connsiteY428" fmla="*/ 229139 h 439236"/>
                <a:gd name="connsiteX429" fmla="*/ 524990 w 566485"/>
                <a:gd name="connsiteY429" fmla="*/ 229500 h 439236"/>
                <a:gd name="connsiteX430" fmla="*/ 517421 w 566485"/>
                <a:gd name="connsiteY430" fmla="*/ 240318 h 439236"/>
                <a:gd name="connsiteX431" fmla="*/ 507329 w 566485"/>
                <a:gd name="connsiteY431" fmla="*/ 251857 h 439236"/>
                <a:gd name="connsiteX432" fmla="*/ 504806 w 566485"/>
                <a:gd name="connsiteY432" fmla="*/ 265200 h 439236"/>
                <a:gd name="connsiteX433" fmla="*/ 512375 w 566485"/>
                <a:gd name="connsiteY433" fmla="*/ 254742 h 439236"/>
                <a:gd name="connsiteX434" fmla="*/ 520304 w 566485"/>
                <a:gd name="connsiteY434" fmla="*/ 243924 h 439236"/>
                <a:gd name="connsiteX435" fmla="*/ 521025 w 566485"/>
                <a:gd name="connsiteY435" fmla="*/ 244284 h 439236"/>
                <a:gd name="connsiteX436" fmla="*/ 514538 w 566485"/>
                <a:gd name="connsiteY436" fmla="*/ 254021 h 439236"/>
                <a:gd name="connsiteX437" fmla="*/ 505527 w 566485"/>
                <a:gd name="connsiteY437" fmla="*/ 268445 h 439236"/>
                <a:gd name="connsiteX438" fmla="*/ 503725 w 566485"/>
                <a:gd name="connsiteY438" fmla="*/ 268806 h 439236"/>
                <a:gd name="connsiteX439" fmla="*/ 503004 w 566485"/>
                <a:gd name="connsiteY439" fmla="*/ 274936 h 439236"/>
                <a:gd name="connsiteX440" fmla="*/ 504806 w 566485"/>
                <a:gd name="connsiteY440" fmla="*/ 272772 h 439236"/>
                <a:gd name="connsiteX441" fmla="*/ 517781 w 566485"/>
                <a:gd name="connsiteY441" fmla="*/ 256185 h 439236"/>
                <a:gd name="connsiteX442" fmla="*/ 519223 w 566485"/>
                <a:gd name="connsiteY442" fmla="*/ 256906 h 439236"/>
                <a:gd name="connsiteX443" fmla="*/ 507690 w 566485"/>
                <a:gd name="connsiteY443" fmla="*/ 272772 h 439236"/>
                <a:gd name="connsiteX444" fmla="*/ 501923 w 566485"/>
                <a:gd name="connsiteY444" fmla="*/ 279624 h 439236"/>
                <a:gd name="connsiteX445" fmla="*/ 500121 w 566485"/>
                <a:gd name="connsiteY445" fmla="*/ 288278 h 439236"/>
                <a:gd name="connsiteX446" fmla="*/ 515979 w 566485"/>
                <a:gd name="connsiteY446" fmla="*/ 267724 h 439236"/>
                <a:gd name="connsiteX447" fmla="*/ 517061 w 566485"/>
                <a:gd name="connsiteY447" fmla="*/ 268445 h 439236"/>
                <a:gd name="connsiteX448" fmla="*/ 499039 w 566485"/>
                <a:gd name="connsiteY448" fmla="*/ 294409 h 439236"/>
                <a:gd name="connsiteX449" fmla="*/ 497237 w 566485"/>
                <a:gd name="connsiteY449" fmla="*/ 302703 h 439236"/>
                <a:gd name="connsiteX450" fmla="*/ 512375 w 566485"/>
                <a:gd name="connsiteY450" fmla="*/ 282869 h 439236"/>
                <a:gd name="connsiteX451" fmla="*/ 513817 w 566485"/>
                <a:gd name="connsiteY451" fmla="*/ 283591 h 439236"/>
                <a:gd name="connsiteX452" fmla="*/ 496156 w 566485"/>
                <a:gd name="connsiteY452" fmla="*/ 307751 h 439236"/>
                <a:gd name="connsiteX453" fmla="*/ 493993 w 566485"/>
                <a:gd name="connsiteY453" fmla="*/ 319651 h 439236"/>
                <a:gd name="connsiteX454" fmla="*/ 498319 w 566485"/>
                <a:gd name="connsiteY454" fmla="*/ 313521 h 439236"/>
                <a:gd name="connsiteX455" fmla="*/ 509131 w 566485"/>
                <a:gd name="connsiteY455" fmla="*/ 299097 h 439236"/>
                <a:gd name="connsiteX456" fmla="*/ 510573 w 566485"/>
                <a:gd name="connsiteY456" fmla="*/ 300179 h 439236"/>
                <a:gd name="connsiteX457" fmla="*/ 499039 w 566485"/>
                <a:gd name="connsiteY457" fmla="*/ 316406 h 439236"/>
                <a:gd name="connsiteX458" fmla="*/ 492912 w 566485"/>
                <a:gd name="connsiteY458" fmla="*/ 324700 h 439236"/>
                <a:gd name="connsiteX459" fmla="*/ 492191 w 566485"/>
                <a:gd name="connsiteY459" fmla="*/ 331912 h 439236"/>
                <a:gd name="connsiteX460" fmla="*/ 495435 w 566485"/>
                <a:gd name="connsiteY460" fmla="*/ 327945 h 439236"/>
                <a:gd name="connsiteX461" fmla="*/ 504806 w 566485"/>
                <a:gd name="connsiteY461" fmla="*/ 313882 h 439236"/>
                <a:gd name="connsiteX462" fmla="*/ 506608 w 566485"/>
                <a:gd name="connsiteY462" fmla="*/ 314964 h 439236"/>
                <a:gd name="connsiteX463" fmla="*/ 496877 w 566485"/>
                <a:gd name="connsiteY463" fmla="*/ 329027 h 439236"/>
                <a:gd name="connsiteX464" fmla="*/ 491831 w 566485"/>
                <a:gd name="connsiteY464" fmla="*/ 337321 h 439236"/>
                <a:gd name="connsiteX465" fmla="*/ 491831 w 566485"/>
                <a:gd name="connsiteY465" fmla="*/ 338403 h 439236"/>
                <a:gd name="connsiteX466" fmla="*/ 486425 w 566485"/>
                <a:gd name="connsiteY466" fmla="*/ 344894 h 439236"/>
                <a:gd name="connsiteX467" fmla="*/ 417224 w 566485"/>
                <a:gd name="connsiteY467" fmla="*/ 331551 h 439236"/>
                <a:gd name="connsiteX468" fmla="*/ 344418 w 566485"/>
                <a:gd name="connsiteY468" fmla="*/ 314964 h 439236"/>
                <a:gd name="connsiteX469" fmla="*/ 344778 w 566485"/>
                <a:gd name="connsiteY469" fmla="*/ 354630 h 439236"/>
                <a:gd name="connsiteX470" fmla="*/ 345139 w 566485"/>
                <a:gd name="connsiteY470" fmla="*/ 374824 h 439236"/>
                <a:gd name="connsiteX471" fmla="*/ 418305 w 566485"/>
                <a:gd name="connsiteY471" fmla="*/ 384561 h 439236"/>
                <a:gd name="connsiteX472" fmla="*/ 498679 w 566485"/>
                <a:gd name="connsiteY472" fmla="*/ 401509 h 439236"/>
                <a:gd name="connsiteX473" fmla="*/ 527513 w 566485"/>
                <a:gd name="connsiteY473" fmla="*/ 245006 h 439236"/>
                <a:gd name="connsiteX474" fmla="*/ 545894 w 566485"/>
                <a:gd name="connsiteY474" fmla="*/ 162427 h 439236"/>
                <a:gd name="connsiteX475" fmla="*/ 553103 w 566485"/>
                <a:gd name="connsiteY475" fmla="*/ 121318 h 439236"/>
                <a:gd name="connsiteX476" fmla="*/ 561392 w 566485"/>
                <a:gd name="connsiteY476" fmla="*/ 90666 h 439236"/>
                <a:gd name="connsiteX477" fmla="*/ 558509 w 566485"/>
                <a:gd name="connsiteY477" fmla="*/ 91027 h 439236"/>
                <a:gd name="connsiteX478" fmla="*/ 394877 w 566485"/>
                <a:gd name="connsiteY478" fmla="*/ 55687 h 439236"/>
                <a:gd name="connsiteX479" fmla="*/ 322792 w 566485"/>
                <a:gd name="connsiteY479" fmla="*/ 40181 h 439236"/>
                <a:gd name="connsiteX480" fmla="*/ 284227 w 566485"/>
                <a:gd name="connsiteY480" fmla="*/ 31887 h 439236"/>
                <a:gd name="connsiteX481" fmla="*/ 249266 w 566485"/>
                <a:gd name="connsiteY481" fmla="*/ 23233 h 439236"/>
                <a:gd name="connsiteX482" fmla="*/ 247104 w 566485"/>
                <a:gd name="connsiteY482" fmla="*/ 18184 h 439236"/>
                <a:gd name="connsiteX483" fmla="*/ 247464 w 566485"/>
                <a:gd name="connsiteY483" fmla="*/ 18184 h 439236"/>
                <a:gd name="connsiteX484" fmla="*/ 280983 w 566485"/>
                <a:gd name="connsiteY484" fmla="*/ 23593 h 439236"/>
                <a:gd name="connsiteX485" fmla="*/ 319909 w 566485"/>
                <a:gd name="connsiteY485" fmla="*/ 31166 h 439236"/>
                <a:gd name="connsiteX486" fmla="*/ 401005 w 566485"/>
                <a:gd name="connsiteY486" fmla="*/ 48114 h 439236"/>
                <a:gd name="connsiteX487" fmla="*/ 561032 w 566485"/>
                <a:gd name="connsiteY487" fmla="*/ 82733 h 439236"/>
                <a:gd name="connsiteX488" fmla="*/ 563915 w 566485"/>
                <a:gd name="connsiteY488" fmla="*/ 84536 h 439236"/>
                <a:gd name="connsiteX489" fmla="*/ 566438 w 566485"/>
                <a:gd name="connsiteY489" fmla="*/ 86699 h 439236"/>
                <a:gd name="connsiteX490" fmla="*/ 537244 w 566485"/>
                <a:gd name="connsiteY490" fmla="*/ 242121 h 439236"/>
                <a:gd name="connsiteX491" fmla="*/ 506608 w 566485"/>
                <a:gd name="connsiteY491" fmla="*/ 406918 h 439236"/>
                <a:gd name="connsiteX492" fmla="*/ 500121 w 566485"/>
                <a:gd name="connsiteY492" fmla="*/ 410524 h 439236"/>
                <a:gd name="connsiteX493" fmla="*/ 498319 w 566485"/>
                <a:gd name="connsiteY493" fmla="*/ 410524 h 439236"/>
                <a:gd name="connsiteX494" fmla="*/ 415782 w 566485"/>
                <a:gd name="connsiteY494" fmla="*/ 392855 h 439236"/>
                <a:gd name="connsiteX495" fmla="*/ 370008 w 566485"/>
                <a:gd name="connsiteY495" fmla="*/ 384561 h 439236"/>
                <a:gd name="connsiteX496" fmla="*/ 345139 w 566485"/>
                <a:gd name="connsiteY496" fmla="*/ 380233 h 439236"/>
                <a:gd name="connsiteX497" fmla="*/ 345139 w 566485"/>
                <a:gd name="connsiteY497" fmla="*/ 392494 h 439236"/>
                <a:gd name="connsiteX498" fmla="*/ 344778 w 566485"/>
                <a:gd name="connsiteY498" fmla="*/ 418458 h 439236"/>
                <a:gd name="connsiteX499" fmla="*/ 338291 w 566485"/>
                <a:gd name="connsiteY499" fmla="*/ 427112 h 439236"/>
                <a:gd name="connsiteX500" fmla="*/ 157359 w 566485"/>
                <a:gd name="connsiteY500" fmla="*/ 431439 h 439236"/>
                <a:gd name="connsiteX501" fmla="*/ 71578 w 566485"/>
                <a:gd name="connsiteY501" fmla="*/ 428555 h 439236"/>
                <a:gd name="connsiteX502" fmla="*/ 32292 w 566485"/>
                <a:gd name="connsiteY502" fmla="*/ 427473 h 439236"/>
                <a:gd name="connsiteX503" fmla="*/ 17154 w 566485"/>
                <a:gd name="connsiteY503" fmla="*/ 425670 h 439236"/>
                <a:gd name="connsiteX504" fmla="*/ 12108 w 566485"/>
                <a:gd name="connsiteY504" fmla="*/ 421342 h 439236"/>
                <a:gd name="connsiteX505" fmla="*/ 11748 w 566485"/>
                <a:gd name="connsiteY505" fmla="*/ 342009 h 439236"/>
                <a:gd name="connsiteX506" fmla="*/ 10667 w 566485"/>
                <a:gd name="connsiteY506" fmla="*/ 258348 h 439236"/>
                <a:gd name="connsiteX507" fmla="*/ 10667 w 566485"/>
                <a:gd name="connsiteY507" fmla="*/ 176851 h 439236"/>
                <a:gd name="connsiteX508" fmla="*/ 14271 w 566485"/>
                <a:gd name="connsiteY508" fmla="*/ 95715 h 439236"/>
                <a:gd name="connsiteX509" fmla="*/ 17875 w 566485"/>
                <a:gd name="connsiteY509" fmla="*/ 93912 h 439236"/>
                <a:gd name="connsiteX510" fmla="*/ 96087 w 566485"/>
                <a:gd name="connsiteY510" fmla="*/ 91387 h 439236"/>
                <a:gd name="connsiteX511" fmla="*/ 178984 w 566485"/>
                <a:gd name="connsiteY511" fmla="*/ 90305 h 439236"/>
                <a:gd name="connsiteX512" fmla="*/ 226920 w 566485"/>
                <a:gd name="connsiteY512" fmla="*/ 91387 h 439236"/>
                <a:gd name="connsiteX513" fmla="*/ 242058 w 566485"/>
                <a:gd name="connsiteY513" fmla="*/ 21430 h 439236"/>
                <a:gd name="connsiteX514" fmla="*/ 247104 w 566485"/>
                <a:gd name="connsiteY514" fmla="*/ 18184 h 439236"/>
                <a:gd name="connsiteX515" fmla="*/ 241545 w 566485"/>
                <a:gd name="connsiteY515" fmla="*/ 9525 h 439236"/>
                <a:gd name="connsiteX516" fmla="*/ 300965 w 566485"/>
                <a:gd name="connsiteY516" fmla="*/ 22654 h 439236"/>
                <a:gd name="connsiteX517" fmla="*/ 300605 w 566485"/>
                <a:gd name="connsiteY517" fmla="*/ 23748 h 439236"/>
                <a:gd name="connsiteX518" fmla="*/ 242265 w 566485"/>
                <a:gd name="connsiteY518" fmla="*/ 12443 h 439236"/>
                <a:gd name="connsiteX519" fmla="*/ 225339 w 566485"/>
                <a:gd name="connsiteY519" fmla="*/ 62771 h 439236"/>
                <a:gd name="connsiteX520" fmla="*/ 224259 w 566485"/>
                <a:gd name="connsiteY520" fmla="*/ 62771 h 439236"/>
                <a:gd name="connsiteX521" fmla="*/ 240104 w 566485"/>
                <a:gd name="connsiteY521" fmla="*/ 11348 h 439236"/>
                <a:gd name="connsiteX522" fmla="*/ 241545 w 566485"/>
                <a:gd name="connsiteY522" fmla="*/ 9525 h 439236"/>
                <a:gd name="connsiteX523" fmla="*/ 240161 w 566485"/>
                <a:gd name="connsiteY523" fmla="*/ 0 h 439236"/>
                <a:gd name="connsiteX524" fmla="*/ 261936 w 566485"/>
                <a:gd name="connsiteY524" fmla="*/ 4698 h 439236"/>
                <a:gd name="connsiteX525" fmla="*/ 281925 w 566485"/>
                <a:gd name="connsiteY525" fmla="*/ 10119 h 439236"/>
                <a:gd name="connsiteX526" fmla="*/ 281925 w 566485"/>
                <a:gd name="connsiteY526" fmla="*/ 11564 h 439236"/>
                <a:gd name="connsiteX527" fmla="*/ 261222 w 566485"/>
                <a:gd name="connsiteY527" fmla="*/ 7228 h 439236"/>
                <a:gd name="connsiteX528" fmla="*/ 239804 w 566485"/>
                <a:gd name="connsiteY528" fmla="*/ 2891 h 439236"/>
                <a:gd name="connsiteX529" fmla="*/ 239448 w 566485"/>
                <a:gd name="connsiteY529" fmla="*/ 3614 h 439236"/>
                <a:gd name="connsiteX530" fmla="*/ 231238 w 566485"/>
                <a:gd name="connsiteY530" fmla="*/ 23128 h 439236"/>
                <a:gd name="connsiteX531" fmla="*/ 223742 w 566485"/>
                <a:gd name="connsiteY531" fmla="*/ 43727 h 439236"/>
                <a:gd name="connsiteX532" fmla="*/ 223028 w 566485"/>
                <a:gd name="connsiteY532" fmla="*/ 43727 h 439236"/>
                <a:gd name="connsiteX533" fmla="*/ 231238 w 566485"/>
                <a:gd name="connsiteY533" fmla="*/ 17346 h 439236"/>
                <a:gd name="connsiteX534" fmla="*/ 237306 w 566485"/>
                <a:gd name="connsiteY534" fmla="*/ 2168 h 439236"/>
                <a:gd name="connsiteX535" fmla="*/ 238020 w 566485"/>
                <a:gd name="connsiteY535" fmla="*/ 1445 h 439236"/>
                <a:gd name="connsiteX536" fmla="*/ 240161 w 566485"/>
                <a:gd name="connsiteY536" fmla="*/ 0 h 43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66485" h="439236">
                  <a:moveTo>
                    <a:pt x="86543" y="407430"/>
                  </a:moveTo>
                  <a:cubicBezTo>
                    <a:pt x="87337" y="410862"/>
                    <a:pt x="87337" y="414295"/>
                    <a:pt x="87337" y="417384"/>
                  </a:cubicBezTo>
                  <a:cubicBezTo>
                    <a:pt x="87337" y="418757"/>
                    <a:pt x="84956" y="418757"/>
                    <a:pt x="84956" y="417384"/>
                  </a:cubicBezTo>
                  <a:cubicBezTo>
                    <a:pt x="84559" y="414295"/>
                    <a:pt x="84956" y="411205"/>
                    <a:pt x="84559" y="408116"/>
                  </a:cubicBezTo>
                  <a:cubicBezTo>
                    <a:pt x="84559" y="407087"/>
                    <a:pt x="86146" y="406400"/>
                    <a:pt x="86543" y="407430"/>
                  </a:cubicBezTo>
                  <a:close/>
                  <a:moveTo>
                    <a:pt x="352257" y="402353"/>
                  </a:moveTo>
                  <a:cubicBezTo>
                    <a:pt x="352620" y="401638"/>
                    <a:pt x="353709" y="401638"/>
                    <a:pt x="353709" y="402353"/>
                  </a:cubicBezTo>
                  <a:cubicBezTo>
                    <a:pt x="353346" y="409504"/>
                    <a:pt x="354071" y="416655"/>
                    <a:pt x="353709" y="423448"/>
                  </a:cubicBezTo>
                  <a:cubicBezTo>
                    <a:pt x="353709" y="425951"/>
                    <a:pt x="351894" y="432744"/>
                    <a:pt x="353346" y="435247"/>
                  </a:cubicBezTo>
                  <a:cubicBezTo>
                    <a:pt x="353709" y="436319"/>
                    <a:pt x="353346" y="437035"/>
                    <a:pt x="352620" y="437035"/>
                  </a:cubicBezTo>
                  <a:cubicBezTo>
                    <a:pt x="352257" y="437392"/>
                    <a:pt x="352257" y="437392"/>
                    <a:pt x="352257" y="437392"/>
                  </a:cubicBezTo>
                  <a:cubicBezTo>
                    <a:pt x="341371" y="440968"/>
                    <a:pt x="328671" y="437035"/>
                    <a:pt x="317422" y="439180"/>
                  </a:cubicBezTo>
                  <a:cubicBezTo>
                    <a:pt x="316697" y="439537"/>
                    <a:pt x="316334" y="438107"/>
                    <a:pt x="317059" y="437750"/>
                  </a:cubicBezTo>
                  <a:cubicBezTo>
                    <a:pt x="327945" y="435247"/>
                    <a:pt x="339557" y="437392"/>
                    <a:pt x="350443" y="434889"/>
                  </a:cubicBezTo>
                  <a:cubicBezTo>
                    <a:pt x="350080" y="433102"/>
                    <a:pt x="350443" y="430956"/>
                    <a:pt x="350806" y="429169"/>
                  </a:cubicBezTo>
                  <a:cubicBezTo>
                    <a:pt x="352620" y="420588"/>
                    <a:pt x="351531" y="411292"/>
                    <a:pt x="352257" y="402353"/>
                  </a:cubicBezTo>
                  <a:close/>
                  <a:moveTo>
                    <a:pt x="346068" y="394061"/>
                  </a:moveTo>
                  <a:cubicBezTo>
                    <a:pt x="349311" y="404885"/>
                    <a:pt x="348951" y="417152"/>
                    <a:pt x="349311" y="427976"/>
                  </a:cubicBezTo>
                  <a:cubicBezTo>
                    <a:pt x="349311" y="428337"/>
                    <a:pt x="348951" y="429058"/>
                    <a:pt x="348951" y="429058"/>
                  </a:cubicBezTo>
                  <a:cubicBezTo>
                    <a:pt x="348951" y="429780"/>
                    <a:pt x="348590" y="430141"/>
                    <a:pt x="347869" y="430502"/>
                  </a:cubicBezTo>
                  <a:cubicBezTo>
                    <a:pt x="332017" y="432666"/>
                    <a:pt x="315444" y="433027"/>
                    <a:pt x="299591" y="432666"/>
                  </a:cubicBezTo>
                  <a:cubicBezTo>
                    <a:pt x="298871" y="432666"/>
                    <a:pt x="298871" y="431945"/>
                    <a:pt x="299591" y="431945"/>
                  </a:cubicBezTo>
                  <a:cubicBezTo>
                    <a:pt x="315084" y="430862"/>
                    <a:pt x="330936" y="430502"/>
                    <a:pt x="346428" y="427976"/>
                  </a:cubicBezTo>
                  <a:cubicBezTo>
                    <a:pt x="346428" y="416791"/>
                    <a:pt x="345708" y="405606"/>
                    <a:pt x="345347" y="394422"/>
                  </a:cubicBezTo>
                  <a:cubicBezTo>
                    <a:pt x="345347" y="393700"/>
                    <a:pt x="346068" y="393700"/>
                    <a:pt x="346068" y="394061"/>
                  </a:cubicBezTo>
                  <a:close/>
                  <a:moveTo>
                    <a:pt x="317011" y="384175"/>
                  </a:moveTo>
                  <a:cubicBezTo>
                    <a:pt x="319152" y="384175"/>
                    <a:pt x="318795" y="386997"/>
                    <a:pt x="317011" y="386997"/>
                  </a:cubicBezTo>
                  <a:cubicBezTo>
                    <a:pt x="302735" y="386645"/>
                    <a:pt x="288460" y="385939"/>
                    <a:pt x="274185" y="385939"/>
                  </a:cubicBezTo>
                  <a:cubicBezTo>
                    <a:pt x="273471" y="385939"/>
                    <a:pt x="273471" y="384528"/>
                    <a:pt x="274185" y="384528"/>
                  </a:cubicBezTo>
                  <a:cubicBezTo>
                    <a:pt x="288460" y="384175"/>
                    <a:pt x="302735" y="384528"/>
                    <a:pt x="317011" y="384175"/>
                  </a:cubicBezTo>
                  <a:close/>
                  <a:moveTo>
                    <a:pt x="798" y="380140"/>
                  </a:moveTo>
                  <a:cubicBezTo>
                    <a:pt x="443" y="379776"/>
                    <a:pt x="1509" y="379413"/>
                    <a:pt x="1509" y="380140"/>
                  </a:cubicBezTo>
                  <a:cubicBezTo>
                    <a:pt x="3285" y="389225"/>
                    <a:pt x="3285" y="398310"/>
                    <a:pt x="3285" y="407759"/>
                  </a:cubicBezTo>
                  <a:cubicBezTo>
                    <a:pt x="3285" y="416117"/>
                    <a:pt x="2219" y="426292"/>
                    <a:pt x="4351" y="434650"/>
                  </a:cubicBezTo>
                  <a:cubicBezTo>
                    <a:pt x="18560" y="435741"/>
                    <a:pt x="32770" y="431743"/>
                    <a:pt x="46980" y="435377"/>
                  </a:cubicBezTo>
                  <a:cubicBezTo>
                    <a:pt x="47691" y="435377"/>
                    <a:pt x="47335" y="436831"/>
                    <a:pt x="46625" y="436831"/>
                  </a:cubicBezTo>
                  <a:cubicBezTo>
                    <a:pt x="32060" y="435377"/>
                    <a:pt x="17850" y="439375"/>
                    <a:pt x="3285" y="437558"/>
                  </a:cubicBezTo>
                  <a:cubicBezTo>
                    <a:pt x="2219" y="437558"/>
                    <a:pt x="1864" y="436831"/>
                    <a:pt x="1864" y="436104"/>
                  </a:cubicBezTo>
                  <a:cubicBezTo>
                    <a:pt x="-2754" y="418297"/>
                    <a:pt x="2930" y="398310"/>
                    <a:pt x="798" y="380140"/>
                  </a:cubicBezTo>
                  <a:close/>
                  <a:moveTo>
                    <a:pt x="263430" y="379810"/>
                  </a:moveTo>
                  <a:cubicBezTo>
                    <a:pt x="272717" y="379413"/>
                    <a:pt x="282718" y="379413"/>
                    <a:pt x="292363" y="379810"/>
                  </a:cubicBezTo>
                  <a:cubicBezTo>
                    <a:pt x="300578" y="379810"/>
                    <a:pt x="309150" y="379413"/>
                    <a:pt x="317723" y="380207"/>
                  </a:cubicBezTo>
                  <a:cubicBezTo>
                    <a:pt x="319152" y="380604"/>
                    <a:pt x="318794" y="382588"/>
                    <a:pt x="317723" y="382588"/>
                  </a:cubicBezTo>
                  <a:cubicBezTo>
                    <a:pt x="308436" y="383778"/>
                    <a:pt x="298792" y="382588"/>
                    <a:pt x="289505" y="382191"/>
                  </a:cubicBezTo>
                  <a:cubicBezTo>
                    <a:pt x="280575" y="382191"/>
                    <a:pt x="272003" y="382191"/>
                    <a:pt x="263430" y="381000"/>
                  </a:cubicBezTo>
                  <a:cubicBezTo>
                    <a:pt x="262359" y="381000"/>
                    <a:pt x="262359" y="379810"/>
                    <a:pt x="263430" y="379810"/>
                  </a:cubicBezTo>
                  <a:close/>
                  <a:moveTo>
                    <a:pt x="253558" y="372496"/>
                  </a:moveTo>
                  <a:cubicBezTo>
                    <a:pt x="265863" y="371475"/>
                    <a:pt x="278168" y="372496"/>
                    <a:pt x="290473" y="372836"/>
                  </a:cubicBezTo>
                  <a:cubicBezTo>
                    <a:pt x="300245" y="373176"/>
                    <a:pt x="310740" y="371475"/>
                    <a:pt x="320512" y="373176"/>
                  </a:cubicBezTo>
                  <a:cubicBezTo>
                    <a:pt x="322322" y="373516"/>
                    <a:pt x="321236" y="375898"/>
                    <a:pt x="319788" y="375898"/>
                  </a:cubicBezTo>
                  <a:cubicBezTo>
                    <a:pt x="309655" y="373857"/>
                    <a:pt x="298073" y="375217"/>
                    <a:pt x="287578" y="374877"/>
                  </a:cubicBezTo>
                  <a:cubicBezTo>
                    <a:pt x="275996" y="374537"/>
                    <a:pt x="264777" y="374197"/>
                    <a:pt x="253558" y="373516"/>
                  </a:cubicBezTo>
                  <a:cubicBezTo>
                    <a:pt x="252834" y="373176"/>
                    <a:pt x="252834" y="372496"/>
                    <a:pt x="253558" y="372496"/>
                  </a:cubicBezTo>
                  <a:close/>
                  <a:moveTo>
                    <a:pt x="354796" y="370249"/>
                  </a:moveTo>
                  <a:cubicBezTo>
                    <a:pt x="366013" y="369888"/>
                    <a:pt x="376505" y="372053"/>
                    <a:pt x="387360" y="374218"/>
                  </a:cubicBezTo>
                  <a:cubicBezTo>
                    <a:pt x="397491" y="376382"/>
                    <a:pt x="407984" y="377825"/>
                    <a:pt x="418115" y="379629"/>
                  </a:cubicBezTo>
                  <a:cubicBezTo>
                    <a:pt x="428970" y="381433"/>
                    <a:pt x="439463" y="383598"/>
                    <a:pt x="449956" y="385402"/>
                  </a:cubicBezTo>
                  <a:cubicBezTo>
                    <a:pt x="459725" y="387567"/>
                    <a:pt x="469856" y="387927"/>
                    <a:pt x="479625" y="390453"/>
                  </a:cubicBezTo>
                  <a:cubicBezTo>
                    <a:pt x="481072" y="390814"/>
                    <a:pt x="480349" y="393339"/>
                    <a:pt x="478540" y="392618"/>
                  </a:cubicBezTo>
                  <a:cubicBezTo>
                    <a:pt x="469132" y="390092"/>
                    <a:pt x="458639" y="389731"/>
                    <a:pt x="449232" y="387927"/>
                  </a:cubicBezTo>
                  <a:cubicBezTo>
                    <a:pt x="438739" y="385763"/>
                    <a:pt x="428246" y="383598"/>
                    <a:pt x="417753" y="381794"/>
                  </a:cubicBezTo>
                  <a:cubicBezTo>
                    <a:pt x="396768" y="378547"/>
                    <a:pt x="375782" y="372414"/>
                    <a:pt x="354796" y="371692"/>
                  </a:cubicBezTo>
                  <a:cubicBezTo>
                    <a:pt x="354434" y="371331"/>
                    <a:pt x="354434" y="370249"/>
                    <a:pt x="354796" y="370249"/>
                  </a:cubicBezTo>
                  <a:close/>
                  <a:moveTo>
                    <a:pt x="288322" y="369570"/>
                  </a:moveTo>
                  <a:cubicBezTo>
                    <a:pt x="295850" y="369888"/>
                    <a:pt x="303019" y="370205"/>
                    <a:pt x="310547" y="369570"/>
                  </a:cubicBezTo>
                  <a:cubicBezTo>
                    <a:pt x="313056" y="369570"/>
                    <a:pt x="316283" y="368935"/>
                    <a:pt x="318433" y="369888"/>
                  </a:cubicBezTo>
                  <a:cubicBezTo>
                    <a:pt x="319150" y="370205"/>
                    <a:pt x="318792" y="371158"/>
                    <a:pt x="318075" y="371158"/>
                  </a:cubicBezTo>
                  <a:cubicBezTo>
                    <a:pt x="308396" y="372746"/>
                    <a:pt x="298001" y="371793"/>
                    <a:pt x="288322" y="371475"/>
                  </a:cubicBezTo>
                  <a:cubicBezTo>
                    <a:pt x="272908" y="370840"/>
                    <a:pt x="257852" y="370523"/>
                    <a:pt x="242438" y="370840"/>
                  </a:cubicBezTo>
                  <a:cubicBezTo>
                    <a:pt x="241721" y="370840"/>
                    <a:pt x="241721" y="370205"/>
                    <a:pt x="242438" y="369888"/>
                  </a:cubicBezTo>
                  <a:cubicBezTo>
                    <a:pt x="257493" y="368300"/>
                    <a:pt x="272908" y="368935"/>
                    <a:pt x="288322" y="369570"/>
                  </a:cubicBezTo>
                  <a:close/>
                  <a:moveTo>
                    <a:pt x="369079" y="366218"/>
                  </a:moveTo>
                  <a:cubicBezTo>
                    <a:pt x="375167" y="365125"/>
                    <a:pt x="381254" y="366947"/>
                    <a:pt x="386983" y="368404"/>
                  </a:cubicBezTo>
                  <a:cubicBezTo>
                    <a:pt x="394861" y="370226"/>
                    <a:pt x="402381" y="371683"/>
                    <a:pt x="410259" y="373869"/>
                  </a:cubicBezTo>
                  <a:cubicBezTo>
                    <a:pt x="419569" y="375691"/>
                    <a:pt x="428879" y="377877"/>
                    <a:pt x="438189" y="379334"/>
                  </a:cubicBezTo>
                  <a:cubicBezTo>
                    <a:pt x="446067" y="381156"/>
                    <a:pt x="454661" y="381521"/>
                    <a:pt x="462181" y="384071"/>
                  </a:cubicBezTo>
                  <a:cubicBezTo>
                    <a:pt x="463613" y="384435"/>
                    <a:pt x="462897" y="386986"/>
                    <a:pt x="461465" y="386621"/>
                  </a:cubicBezTo>
                  <a:cubicBezTo>
                    <a:pt x="453945" y="384071"/>
                    <a:pt x="445351" y="383342"/>
                    <a:pt x="437473" y="381885"/>
                  </a:cubicBezTo>
                  <a:cubicBezTo>
                    <a:pt x="429237" y="380063"/>
                    <a:pt x="420643" y="378241"/>
                    <a:pt x="412407" y="376420"/>
                  </a:cubicBezTo>
                  <a:cubicBezTo>
                    <a:pt x="404530" y="374598"/>
                    <a:pt x="396652" y="372776"/>
                    <a:pt x="388774" y="370590"/>
                  </a:cubicBezTo>
                  <a:cubicBezTo>
                    <a:pt x="382328" y="368769"/>
                    <a:pt x="375883" y="366947"/>
                    <a:pt x="369437" y="367311"/>
                  </a:cubicBezTo>
                  <a:cubicBezTo>
                    <a:pt x="368721" y="367311"/>
                    <a:pt x="368721" y="366582"/>
                    <a:pt x="369079" y="366218"/>
                  </a:cubicBezTo>
                  <a:close/>
                  <a:moveTo>
                    <a:pt x="6984" y="364266"/>
                  </a:moveTo>
                  <a:cubicBezTo>
                    <a:pt x="6984" y="363538"/>
                    <a:pt x="8065" y="363538"/>
                    <a:pt x="8065" y="364266"/>
                  </a:cubicBezTo>
                  <a:cubicBezTo>
                    <a:pt x="8425" y="375544"/>
                    <a:pt x="8065" y="386458"/>
                    <a:pt x="8425" y="397372"/>
                  </a:cubicBezTo>
                  <a:cubicBezTo>
                    <a:pt x="8425" y="407558"/>
                    <a:pt x="7705" y="418108"/>
                    <a:pt x="9505" y="427931"/>
                  </a:cubicBezTo>
                  <a:lnTo>
                    <a:pt x="9865" y="427931"/>
                  </a:lnTo>
                  <a:cubicBezTo>
                    <a:pt x="21750" y="430478"/>
                    <a:pt x="33634" y="429022"/>
                    <a:pt x="45518" y="429386"/>
                  </a:cubicBezTo>
                  <a:cubicBezTo>
                    <a:pt x="57402" y="429386"/>
                    <a:pt x="69286" y="430114"/>
                    <a:pt x="81530" y="430478"/>
                  </a:cubicBezTo>
                  <a:cubicBezTo>
                    <a:pt x="82611" y="430478"/>
                    <a:pt x="82611" y="432297"/>
                    <a:pt x="81530" y="432297"/>
                  </a:cubicBezTo>
                  <a:cubicBezTo>
                    <a:pt x="67485" y="433024"/>
                    <a:pt x="53801" y="431569"/>
                    <a:pt x="40116" y="432297"/>
                  </a:cubicBezTo>
                  <a:cubicBezTo>
                    <a:pt x="29672" y="432297"/>
                    <a:pt x="19229" y="433024"/>
                    <a:pt x="9145" y="430478"/>
                  </a:cubicBezTo>
                  <a:cubicBezTo>
                    <a:pt x="8785" y="430478"/>
                    <a:pt x="8425" y="430478"/>
                    <a:pt x="8425" y="430114"/>
                  </a:cubicBezTo>
                  <a:cubicBezTo>
                    <a:pt x="7705" y="430114"/>
                    <a:pt x="6984" y="430114"/>
                    <a:pt x="6984" y="429022"/>
                  </a:cubicBezTo>
                  <a:cubicBezTo>
                    <a:pt x="5184" y="418836"/>
                    <a:pt x="5904" y="407922"/>
                    <a:pt x="5904" y="397372"/>
                  </a:cubicBezTo>
                  <a:cubicBezTo>
                    <a:pt x="5904" y="386458"/>
                    <a:pt x="6624" y="375544"/>
                    <a:pt x="6984" y="364266"/>
                  </a:cubicBezTo>
                  <a:close/>
                  <a:moveTo>
                    <a:pt x="393606" y="362316"/>
                  </a:moveTo>
                  <a:cubicBezTo>
                    <a:pt x="404321" y="364515"/>
                    <a:pt x="414680" y="366346"/>
                    <a:pt x="425038" y="368178"/>
                  </a:cubicBezTo>
                  <a:cubicBezTo>
                    <a:pt x="432539" y="369644"/>
                    <a:pt x="440755" y="369644"/>
                    <a:pt x="447541" y="372941"/>
                  </a:cubicBezTo>
                  <a:cubicBezTo>
                    <a:pt x="449327" y="373674"/>
                    <a:pt x="448255" y="375872"/>
                    <a:pt x="446470" y="375139"/>
                  </a:cubicBezTo>
                  <a:cubicBezTo>
                    <a:pt x="438969" y="371842"/>
                    <a:pt x="429682" y="371475"/>
                    <a:pt x="421466" y="370010"/>
                  </a:cubicBezTo>
                  <a:cubicBezTo>
                    <a:pt x="412180" y="368178"/>
                    <a:pt x="402535" y="365980"/>
                    <a:pt x="393606" y="363049"/>
                  </a:cubicBezTo>
                  <a:cubicBezTo>
                    <a:pt x="392534" y="363049"/>
                    <a:pt x="393249" y="361950"/>
                    <a:pt x="393606" y="362316"/>
                  </a:cubicBezTo>
                  <a:close/>
                  <a:moveTo>
                    <a:pt x="407560" y="360363"/>
                  </a:moveTo>
                  <a:cubicBezTo>
                    <a:pt x="412359" y="361024"/>
                    <a:pt x="417158" y="361686"/>
                    <a:pt x="421958" y="362678"/>
                  </a:cubicBezTo>
                  <a:cubicBezTo>
                    <a:pt x="426757" y="363670"/>
                    <a:pt x="431926" y="364332"/>
                    <a:pt x="436725" y="365324"/>
                  </a:cubicBezTo>
                  <a:cubicBezTo>
                    <a:pt x="438202" y="365985"/>
                    <a:pt x="437833" y="367969"/>
                    <a:pt x="436356" y="367639"/>
                  </a:cubicBezTo>
                  <a:cubicBezTo>
                    <a:pt x="431926" y="366316"/>
                    <a:pt x="427496" y="365985"/>
                    <a:pt x="423065" y="364662"/>
                  </a:cubicBezTo>
                  <a:cubicBezTo>
                    <a:pt x="417897" y="363339"/>
                    <a:pt x="413097" y="362347"/>
                    <a:pt x="407560" y="362017"/>
                  </a:cubicBezTo>
                  <a:cubicBezTo>
                    <a:pt x="406821" y="361686"/>
                    <a:pt x="406821" y="360363"/>
                    <a:pt x="407560" y="360363"/>
                  </a:cubicBezTo>
                  <a:close/>
                  <a:moveTo>
                    <a:pt x="347078" y="301978"/>
                  </a:moveTo>
                  <a:cubicBezTo>
                    <a:pt x="367690" y="307270"/>
                    <a:pt x="388662" y="310092"/>
                    <a:pt x="408911" y="316089"/>
                  </a:cubicBezTo>
                  <a:cubicBezTo>
                    <a:pt x="409635" y="316089"/>
                    <a:pt x="409273" y="317147"/>
                    <a:pt x="408550" y="316795"/>
                  </a:cubicBezTo>
                  <a:cubicBezTo>
                    <a:pt x="387577" y="313620"/>
                    <a:pt x="366967" y="309386"/>
                    <a:pt x="346355" y="304095"/>
                  </a:cubicBezTo>
                  <a:cubicBezTo>
                    <a:pt x="344909" y="304095"/>
                    <a:pt x="345632" y="301625"/>
                    <a:pt x="347078" y="301978"/>
                  </a:cubicBezTo>
                  <a:close/>
                  <a:moveTo>
                    <a:pt x="349532" y="298450"/>
                  </a:moveTo>
                  <a:cubicBezTo>
                    <a:pt x="357854" y="299571"/>
                    <a:pt x="365453" y="302185"/>
                    <a:pt x="373414" y="303679"/>
                  </a:cubicBezTo>
                  <a:cubicBezTo>
                    <a:pt x="381013" y="305174"/>
                    <a:pt x="388974" y="306668"/>
                    <a:pt x="396573" y="309282"/>
                  </a:cubicBezTo>
                  <a:cubicBezTo>
                    <a:pt x="396934" y="309656"/>
                    <a:pt x="396573" y="310777"/>
                    <a:pt x="396211" y="310403"/>
                  </a:cubicBezTo>
                  <a:cubicBezTo>
                    <a:pt x="388250" y="308162"/>
                    <a:pt x="380651" y="307415"/>
                    <a:pt x="372690" y="305921"/>
                  </a:cubicBezTo>
                  <a:cubicBezTo>
                    <a:pt x="365091" y="304800"/>
                    <a:pt x="357492" y="301812"/>
                    <a:pt x="349532" y="301065"/>
                  </a:cubicBezTo>
                  <a:cubicBezTo>
                    <a:pt x="348084" y="300691"/>
                    <a:pt x="348084" y="298450"/>
                    <a:pt x="349532" y="298450"/>
                  </a:cubicBezTo>
                  <a:close/>
                  <a:moveTo>
                    <a:pt x="44080" y="118678"/>
                  </a:moveTo>
                  <a:cubicBezTo>
                    <a:pt x="46606" y="159240"/>
                    <a:pt x="45884" y="200878"/>
                    <a:pt x="45884" y="241080"/>
                  </a:cubicBezTo>
                  <a:cubicBezTo>
                    <a:pt x="45523" y="261899"/>
                    <a:pt x="44441" y="282719"/>
                    <a:pt x="43719" y="303538"/>
                  </a:cubicBezTo>
                  <a:cubicBezTo>
                    <a:pt x="43358" y="321126"/>
                    <a:pt x="40110" y="340151"/>
                    <a:pt x="43358" y="357739"/>
                  </a:cubicBezTo>
                  <a:cubicBezTo>
                    <a:pt x="90995" y="358457"/>
                    <a:pt x="138992" y="356304"/>
                    <a:pt x="186989" y="355945"/>
                  </a:cubicBezTo>
                  <a:cubicBezTo>
                    <a:pt x="211890" y="355945"/>
                    <a:pt x="236791" y="355586"/>
                    <a:pt x="261692" y="355586"/>
                  </a:cubicBezTo>
                  <a:cubicBezTo>
                    <a:pt x="278654" y="355586"/>
                    <a:pt x="295254" y="353432"/>
                    <a:pt x="312216" y="355945"/>
                  </a:cubicBezTo>
                  <a:cubicBezTo>
                    <a:pt x="310050" y="336920"/>
                    <a:pt x="311855" y="318255"/>
                    <a:pt x="311494" y="299230"/>
                  </a:cubicBezTo>
                  <a:cubicBezTo>
                    <a:pt x="311133" y="279129"/>
                    <a:pt x="310050" y="258669"/>
                    <a:pt x="309690" y="238568"/>
                  </a:cubicBezTo>
                  <a:cubicBezTo>
                    <a:pt x="307524" y="239286"/>
                    <a:pt x="304998" y="240721"/>
                    <a:pt x="303194" y="241439"/>
                  </a:cubicBezTo>
                  <a:cubicBezTo>
                    <a:pt x="302111" y="242157"/>
                    <a:pt x="301028" y="241080"/>
                    <a:pt x="301750" y="240004"/>
                  </a:cubicBezTo>
                  <a:cubicBezTo>
                    <a:pt x="304276" y="237850"/>
                    <a:pt x="306803" y="235696"/>
                    <a:pt x="309690" y="233542"/>
                  </a:cubicBezTo>
                  <a:cubicBezTo>
                    <a:pt x="309690" y="232107"/>
                    <a:pt x="309690" y="231389"/>
                    <a:pt x="309690" y="229953"/>
                  </a:cubicBezTo>
                  <a:cubicBezTo>
                    <a:pt x="309690" y="229953"/>
                    <a:pt x="309690" y="229235"/>
                    <a:pt x="309690" y="228876"/>
                  </a:cubicBezTo>
                  <a:cubicBezTo>
                    <a:pt x="307524" y="230312"/>
                    <a:pt x="305720" y="231389"/>
                    <a:pt x="303555" y="232107"/>
                  </a:cubicBezTo>
                  <a:cubicBezTo>
                    <a:pt x="302472" y="232825"/>
                    <a:pt x="301028" y="231389"/>
                    <a:pt x="302111" y="230312"/>
                  </a:cubicBezTo>
                  <a:cubicBezTo>
                    <a:pt x="304637" y="228158"/>
                    <a:pt x="307163" y="225646"/>
                    <a:pt x="309690" y="223133"/>
                  </a:cubicBezTo>
                  <a:cubicBezTo>
                    <a:pt x="309690" y="204467"/>
                    <a:pt x="310772" y="185084"/>
                    <a:pt x="310772" y="166060"/>
                  </a:cubicBezTo>
                  <a:cubicBezTo>
                    <a:pt x="311133" y="151702"/>
                    <a:pt x="311133" y="137344"/>
                    <a:pt x="313298" y="122986"/>
                  </a:cubicBezTo>
                  <a:cubicBezTo>
                    <a:pt x="223799" y="121191"/>
                    <a:pt x="133579" y="124781"/>
                    <a:pt x="44080" y="118678"/>
                  </a:cubicBezTo>
                  <a:close/>
                  <a:moveTo>
                    <a:pt x="38375" y="108527"/>
                  </a:moveTo>
                  <a:cubicBezTo>
                    <a:pt x="57113" y="108239"/>
                    <a:pt x="75852" y="107950"/>
                    <a:pt x="94229" y="108527"/>
                  </a:cubicBezTo>
                  <a:cubicBezTo>
                    <a:pt x="95310" y="108527"/>
                    <a:pt x="95310" y="109682"/>
                    <a:pt x="94229" y="109682"/>
                  </a:cubicBezTo>
                  <a:cubicBezTo>
                    <a:pt x="75852" y="110259"/>
                    <a:pt x="57113" y="110548"/>
                    <a:pt x="38375" y="110836"/>
                  </a:cubicBezTo>
                  <a:cubicBezTo>
                    <a:pt x="36934" y="110836"/>
                    <a:pt x="36934" y="108527"/>
                    <a:pt x="38375" y="108527"/>
                  </a:cubicBezTo>
                  <a:close/>
                  <a:moveTo>
                    <a:pt x="36773" y="103505"/>
                  </a:moveTo>
                  <a:cubicBezTo>
                    <a:pt x="51406" y="103188"/>
                    <a:pt x="65681" y="103505"/>
                    <a:pt x="79956" y="103823"/>
                  </a:cubicBezTo>
                  <a:cubicBezTo>
                    <a:pt x="81027" y="103823"/>
                    <a:pt x="80670" y="104775"/>
                    <a:pt x="79956" y="104775"/>
                  </a:cubicBezTo>
                  <a:cubicBezTo>
                    <a:pt x="65681" y="105728"/>
                    <a:pt x="51049" y="105728"/>
                    <a:pt x="36773" y="106045"/>
                  </a:cubicBezTo>
                  <a:cubicBezTo>
                    <a:pt x="35346" y="106045"/>
                    <a:pt x="35346" y="103505"/>
                    <a:pt x="36773" y="103505"/>
                  </a:cubicBezTo>
                  <a:close/>
                  <a:moveTo>
                    <a:pt x="203951" y="100731"/>
                  </a:moveTo>
                  <a:cubicBezTo>
                    <a:pt x="204673" y="100013"/>
                    <a:pt x="205755" y="101090"/>
                    <a:pt x="205034" y="101808"/>
                  </a:cubicBezTo>
                  <a:cubicBezTo>
                    <a:pt x="201425" y="104679"/>
                    <a:pt x="198177" y="107551"/>
                    <a:pt x="194568" y="110422"/>
                  </a:cubicBezTo>
                  <a:cubicBezTo>
                    <a:pt x="192764" y="111858"/>
                    <a:pt x="190598" y="112935"/>
                    <a:pt x="189155" y="114730"/>
                  </a:cubicBezTo>
                  <a:cubicBezTo>
                    <a:pt x="191320" y="114730"/>
                    <a:pt x="193485" y="114730"/>
                    <a:pt x="195651" y="114730"/>
                  </a:cubicBezTo>
                  <a:cubicBezTo>
                    <a:pt x="201064" y="110064"/>
                    <a:pt x="207921" y="107551"/>
                    <a:pt x="212973" y="102167"/>
                  </a:cubicBezTo>
                  <a:cubicBezTo>
                    <a:pt x="213695" y="101090"/>
                    <a:pt x="214777" y="102167"/>
                    <a:pt x="214056" y="103243"/>
                  </a:cubicBezTo>
                  <a:cubicBezTo>
                    <a:pt x="210086" y="107910"/>
                    <a:pt x="204312" y="111140"/>
                    <a:pt x="198899" y="114730"/>
                  </a:cubicBezTo>
                  <a:cubicBezTo>
                    <a:pt x="201786" y="114730"/>
                    <a:pt x="205034" y="114730"/>
                    <a:pt x="207921" y="114730"/>
                  </a:cubicBezTo>
                  <a:cubicBezTo>
                    <a:pt x="207921" y="114730"/>
                    <a:pt x="207921" y="114371"/>
                    <a:pt x="208282" y="114371"/>
                  </a:cubicBezTo>
                  <a:cubicBezTo>
                    <a:pt x="211890" y="109705"/>
                    <a:pt x="216582" y="106115"/>
                    <a:pt x="221634" y="102526"/>
                  </a:cubicBezTo>
                  <a:cubicBezTo>
                    <a:pt x="222356" y="102167"/>
                    <a:pt x="223078" y="103243"/>
                    <a:pt x="222356" y="103602"/>
                  </a:cubicBezTo>
                  <a:cubicBezTo>
                    <a:pt x="218025" y="107192"/>
                    <a:pt x="213695" y="110781"/>
                    <a:pt x="210086" y="114730"/>
                  </a:cubicBezTo>
                  <a:cubicBezTo>
                    <a:pt x="212251" y="114730"/>
                    <a:pt x="214417" y="114730"/>
                    <a:pt x="216221" y="114730"/>
                  </a:cubicBezTo>
                  <a:cubicBezTo>
                    <a:pt x="219830" y="111858"/>
                    <a:pt x="223439" y="108628"/>
                    <a:pt x="227408" y="105756"/>
                  </a:cubicBezTo>
                  <a:cubicBezTo>
                    <a:pt x="228130" y="105038"/>
                    <a:pt x="229213" y="106115"/>
                    <a:pt x="228491" y="106833"/>
                  </a:cubicBezTo>
                  <a:cubicBezTo>
                    <a:pt x="225243" y="109705"/>
                    <a:pt x="222356" y="112217"/>
                    <a:pt x="219108" y="114730"/>
                  </a:cubicBezTo>
                  <a:cubicBezTo>
                    <a:pt x="221273" y="114730"/>
                    <a:pt x="223439" y="114730"/>
                    <a:pt x="225604" y="114730"/>
                  </a:cubicBezTo>
                  <a:cubicBezTo>
                    <a:pt x="229213" y="111140"/>
                    <a:pt x="233182" y="108628"/>
                    <a:pt x="236791" y="105397"/>
                  </a:cubicBezTo>
                  <a:cubicBezTo>
                    <a:pt x="237513" y="104679"/>
                    <a:pt x="238596" y="105756"/>
                    <a:pt x="237874" y="106474"/>
                  </a:cubicBezTo>
                  <a:cubicBezTo>
                    <a:pt x="234626" y="109346"/>
                    <a:pt x="231017" y="111858"/>
                    <a:pt x="228130" y="114730"/>
                  </a:cubicBezTo>
                  <a:cubicBezTo>
                    <a:pt x="230295" y="114730"/>
                    <a:pt x="232461" y="114730"/>
                    <a:pt x="234265" y="114730"/>
                  </a:cubicBezTo>
                  <a:cubicBezTo>
                    <a:pt x="238235" y="111858"/>
                    <a:pt x="242204" y="108628"/>
                    <a:pt x="245813" y="105397"/>
                  </a:cubicBezTo>
                  <a:cubicBezTo>
                    <a:pt x="246535" y="104679"/>
                    <a:pt x="247618" y="105756"/>
                    <a:pt x="247257" y="106474"/>
                  </a:cubicBezTo>
                  <a:cubicBezTo>
                    <a:pt x="244009" y="109346"/>
                    <a:pt x="240761" y="112217"/>
                    <a:pt x="237152" y="114730"/>
                  </a:cubicBezTo>
                  <a:cubicBezTo>
                    <a:pt x="240039" y="114730"/>
                    <a:pt x="242204" y="114730"/>
                    <a:pt x="244731" y="114730"/>
                  </a:cubicBezTo>
                  <a:cubicBezTo>
                    <a:pt x="247618" y="110422"/>
                    <a:pt x="253031" y="107192"/>
                    <a:pt x="255918" y="102526"/>
                  </a:cubicBezTo>
                  <a:cubicBezTo>
                    <a:pt x="256279" y="101808"/>
                    <a:pt x="257362" y="102526"/>
                    <a:pt x="256640" y="103243"/>
                  </a:cubicBezTo>
                  <a:cubicBezTo>
                    <a:pt x="254835" y="107551"/>
                    <a:pt x="250505" y="111140"/>
                    <a:pt x="247257" y="114730"/>
                  </a:cubicBezTo>
                  <a:cubicBezTo>
                    <a:pt x="250866" y="114730"/>
                    <a:pt x="254114" y="114730"/>
                    <a:pt x="257362" y="114730"/>
                  </a:cubicBezTo>
                  <a:cubicBezTo>
                    <a:pt x="260610" y="111140"/>
                    <a:pt x="264218" y="107551"/>
                    <a:pt x="267105" y="103602"/>
                  </a:cubicBezTo>
                  <a:cubicBezTo>
                    <a:pt x="267466" y="102526"/>
                    <a:pt x="268910" y="103602"/>
                    <a:pt x="268188" y="104320"/>
                  </a:cubicBezTo>
                  <a:cubicBezTo>
                    <a:pt x="266384" y="108269"/>
                    <a:pt x="263497" y="111858"/>
                    <a:pt x="260249" y="114730"/>
                  </a:cubicBezTo>
                  <a:cubicBezTo>
                    <a:pt x="262053" y="114730"/>
                    <a:pt x="263497" y="114730"/>
                    <a:pt x="264940" y="114730"/>
                  </a:cubicBezTo>
                  <a:cubicBezTo>
                    <a:pt x="266023" y="113294"/>
                    <a:pt x="267466" y="112217"/>
                    <a:pt x="268910" y="110781"/>
                  </a:cubicBezTo>
                  <a:cubicBezTo>
                    <a:pt x="270714" y="108987"/>
                    <a:pt x="272519" y="107192"/>
                    <a:pt x="273962" y="105038"/>
                  </a:cubicBezTo>
                  <a:cubicBezTo>
                    <a:pt x="274323" y="103961"/>
                    <a:pt x="275767" y="104679"/>
                    <a:pt x="275045" y="105756"/>
                  </a:cubicBezTo>
                  <a:cubicBezTo>
                    <a:pt x="274323" y="108269"/>
                    <a:pt x="272519" y="110064"/>
                    <a:pt x="270714" y="111858"/>
                  </a:cubicBezTo>
                  <a:cubicBezTo>
                    <a:pt x="269632" y="112935"/>
                    <a:pt x="268910" y="114012"/>
                    <a:pt x="268188" y="114730"/>
                  </a:cubicBezTo>
                  <a:cubicBezTo>
                    <a:pt x="269632" y="114730"/>
                    <a:pt x="271436" y="114730"/>
                    <a:pt x="273240" y="114730"/>
                  </a:cubicBezTo>
                  <a:cubicBezTo>
                    <a:pt x="275406" y="111858"/>
                    <a:pt x="278293" y="108628"/>
                    <a:pt x="280097" y="105397"/>
                  </a:cubicBezTo>
                  <a:cubicBezTo>
                    <a:pt x="280458" y="104679"/>
                    <a:pt x="281541" y="105038"/>
                    <a:pt x="281541" y="106115"/>
                  </a:cubicBezTo>
                  <a:cubicBezTo>
                    <a:pt x="280097" y="109346"/>
                    <a:pt x="277571" y="111858"/>
                    <a:pt x="275767" y="114730"/>
                  </a:cubicBezTo>
                  <a:lnTo>
                    <a:pt x="282984" y="114730"/>
                  </a:lnTo>
                  <a:cubicBezTo>
                    <a:pt x="285510" y="111499"/>
                    <a:pt x="288758" y="108628"/>
                    <a:pt x="291285" y="105397"/>
                  </a:cubicBezTo>
                  <a:cubicBezTo>
                    <a:pt x="291645" y="104679"/>
                    <a:pt x="292728" y="105756"/>
                    <a:pt x="292367" y="106115"/>
                  </a:cubicBezTo>
                  <a:cubicBezTo>
                    <a:pt x="290924" y="109346"/>
                    <a:pt x="288037" y="112217"/>
                    <a:pt x="285510" y="114730"/>
                  </a:cubicBezTo>
                  <a:cubicBezTo>
                    <a:pt x="287315" y="114730"/>
                    <a:pt x="289119" y="114730"/>
                    <a:pt x="290563" y="114730"/>
                  </a:cubicBezTo>
                  <a:cubicBezTo>
                    <a:pt x="292367" y="111858"/>
                    <a:pt x="295615" y="109346"/>
                    <a:pt x="297420" y="106115"/>
                  </a:cubicBezTo>
                  <a:cubicBezTo>
                    <a:pt x="298141" y="105038"/>
                    <a:pt x="299585" y="106115"/>
                    <a:pt x="298863" y="107192"/>
                  </a:cubicBezTo>
                  <a:cubicBezTo>
                    <a:pt x="297420" y="109705"/>
                    <a:pt x="295254" y="112217"/>
                    <a:pt x="293450" y="114730"/>
                  </a:cubicBezTo>
                  <a:cubicBezTo>
                    <a:pt x="294893" y="114730"/>
                    <a:pt x="296337" y="114730"/>
                    <a:pt x="297780" y="114730"/>
                  </a:cubicBezTo>
                  <a:cubicBezTo>
                    <a:pt x="297780" y="114371"/>
                    <a:pt x="297780" y="114012"/>
                    <a:pt x="298141" y="113294"/>
                  </a:cubicBezTo>
                  <a:cubicBezTo>
                    <a:pt x="298502" y="112935"/>
                    <a:pt x="298863" y="112217"/>
                    <a:pt x="299585" y="111499"/>
                  </a:cubicBezTo>
                  <a:cubicBezTo>
                    <a:pt x="300307" y="110064"/>
                    <a:pt x="301750" y="108628"/>
                    <a:pt x="302833" y="107192"/>
                  </a:cubicBezTo>
                  <a:cubicBezTo>
                    <a:pt x="303555" y="106115"/>
                    <a:pt x="305359" y="107192"/>
                    <a:pt x="304637" y="108269"/>
                  </a:cubicBezTo>
                  <a:cubicBezTo>
                    <a:pt x="303555" y="109705"/>
                    <a:pt x="302472" y="111140"/>
                    <a:pt x="301389" y="112935"/>
                  </a:cubicBezTo>
                  <a:cubicBezTo>
                    <a:pt x="301028" y="113653"/>
                    <a:pt x="300307" y="114371"/>
                    <a:pt x="299946" y="114730"/>
                  </a:cubicBezTo>
                  <a:cubicBezTo>
                    <a:pt x="301028" y="114730"/>
                    <a:pt x="302472" y="114730"/>
                    <a:pt x="303915" y="114730"/>
                  </a:cubicBezTo>
                  <a:cubicBezTo>
                    <a:pt x="304276" y="113653"/>
                    <a:pt x="305359" y="112217"/>
                    <a:pt x="306081" y="111140"/>
                  </a:cubicBezTo>
                  <a:cubicBezTo>
                    <a:pt x="307524" y="109705"/>
                    <a:pt x="309329" y="108269"/>
                    <a:pt x="310411" y="106474"/>
                  </a:cubicBezTo>
                  <a:cubicBezTo>
                    <a:pt x="311133" y="105756"/>
                    <a:pt x="312216" y="106474"/>
                    <a:pt x="311494" y="107192"/>
                  </a:cubicBezTo>
                  <a:cubicBezTo>
                    <a:pt x="310772" y="108628"/>
                    <a:pt x="309329" y="110422"/>
                    <a:pt x="308246" y="111858"/>
                  </a:cubicBezTo>
                  <a:cubicBezTo>
                    <a:pt x="307524" y="112935"/>
                    <a:pt x="307163" y="113653"/>
                    <a:pt x="306803" y="114371"/>
                  </a:cubicBezTo>
                  <a:cubicBezTo>
                    <a:pt x="306803" y="114730"/>
                    <a:pt x="306803" y="114730"/>
                    <a:pt x="306442" y="114730"/>
                  </a:cubicBezTo>
                  <a:cubicBezTo>
                    <a:pt x="307885" y="114730"/>
                    <a:pt x="309329" y="114730"/>
                    <a:pt x="310411" y="114730"/>
                  </a:cubicBezTo>
                  <a:cubicBezTo>
                    <a:pt x="310411" y="114730"/>
                    <a:pt x="310411" y="114730"/>
                    <a:pt x="310411" y="114371"/>
                  </a:cubicBezTo>
                  <a:cubicBezTo>
                    <a:pt x="311133" y="113294"/>
                    <a:pt x="312938" y="112217"/>
                    <a:pt x="313659" y="111140"/>
                  </a:cubicBezTo>
                  <a:cubicBezTo>
                    <a:pt x="314742" y="109705"/>
                    <a:pt x="315825" y="108628"/>
                    <a:pt x="316185" y="107192"/>
                  </a:cubicBezTo>
                  <a:cubicBezTo>
                    <a:pt x="316546" y="106115"/>
                    <a:pt x="317990" y="106474"/>
                    <a:pt x="317990" y="107551"/>
                  </a:cubicBezTo>
                  <a:cubicBezTo>
                    <a:pt x="317268" y="109346"/>
                    <a:pt x="316546" y="110781"/>
                    <a:pt x="315103" y="112217"/>
                  </a:cubicBezTo>
                  <a:cubicBezTo>
                    <a:pt x="314381" y="113294"/>
                    <a:pt x="314020" y="114371"/>
                    <a:pt x="312938" y="114730"/>
                  </a:cubicBezTo>
                  <a:cubicBezTo>
                    <a:pt x="313659" y="114730"/>
                    <a:pt x="314381" y="114730"/>
                    <a:pt x="314742" y="114730"/>
                  </a:cubicBezTo>
                  <a:lnTo>
                    <a:pt x="315103" y="115089"/>
                  </a:lnTo>
                  <a:cubicBezTo>
                    <a:pt x="316546" y="114371"/>
                    <a:pt x="318712" y="115089"/>
                    <a:pt x="319073" y="116884"/>
                  </a:cubicBezTo>
                  <a:cubicBezTo>
                    <a:pt x="321238" y="150266"/>
                    <a:pt x="318351" y="183289"/>
                    <a:pt x="318351" y="216672"/>
                  </a:cubicBezTo>
                  <a:cubicBezTo>
                    <a:pt x="319433" y="215595"/>
                    <a:pt x="321238" y="214877"/>
                    <a:pt x="322320" y="214159"/>
                  </a:cubicBezTo>
                  <a:cubicBezTo>
                    <a:pt x="325568" y="212364"/>
                    <a:pt x="327734" y="217031"/>
                    <a:pt x="324847" y="218467"/>
                  </a:cubicBezTo>
                  <a:cubicBezTo>
                    <a:pt x="322320" y="219902"/>
                    <a:pt x="320516" y="221697"/>
                    <a:pt x="318351" y="223133"/>
                  </a:cubicBezTo>
                  <a:cubicBezTo>
                    <a:pt x="318351" y="224569"/>
                    <a:pt x="318351" y="226004"/>
                    <a:pt x="318351" y="227440"/>
                  </a:cubicBezTo>
                  <a:cubicBezTo>
                    <a:pt x="320516" y="225646"/>
                    <a:pt x="322681" y="224210"/>
                    <a:pt x="324847" y="223133"/>
                  </a:cubicBezTo>
                  <a:cubicBezTo>
                    <a:pt x="327734" y="220979"/>
                    <a:pt x="330260" y="225646"/>
                    <a:pt x="327734" y="227799"/>
                  </a:cubicBezTo>
                  <a:cubicBezTo>
                    <a:pt x="324486" y="229594"/>
                    <a:pt x="321599" y="231389"/>
                    <a:pt x="318351" y="233542"/>
                  </a:cubicBezTo>
                  <a:cubicBezTo>
                    <a:pt x="318712" y="255438"/>
                    <a:pt x="319433" y="277334"/>
                    <a:pt x="319794" y="299589"/>
                  </a:cubicBezTo>
                  <a:cubicBezTo>
                    <a:pt x="319794" y="319332"/>
                    <a:pt x="317629" y="339433"/>
                    <a:pt x="320155" y="358816"/>
                  </a:cubicBezTo>
                  <a:cubicBezTo>
                    <a:pt x="320155" y="360611"/>
                    <a:pt x="319073" y="361688"/>
                    <a:pt x="317990" y="362047"/>
                  </a:cubicBezTo>
                  <a:cubicBezTo>
                    <a:pt x="316907" y="363841"/>
                    <a:pt x="315103" y="365277"/>
                    <a:pt x="312938" y="364918"/>
                  </a:cubicBezTo>
                  <a:cubicBezTo>
                    <a:pt x="290924" y="360970"/>
                    <a:pt x="266745" y="364200"/>
                    <a:pt x="244370" y="364559"/>
                  </a:cubicBezTo>
                  <a:cubicBezTo>
                    <a:pt x="221273" y="364918"/>
                    <a:pt x="198177" y="364918"/>
                    <a:pt x="175080" y="364918"/>
                  </a:cubicBezTo>
                  <a:cubicBezTo>
                    <a:pt x="149819" y="364918"/>
                    <a:pt x="124196" y="364559"/>
                    <a:pt x="98573" y="364918"/>
                  </a:cubicBezTo>
                  <a:cubicBezTo>
                    <a:pt x="80168" y="364918"/>
                    <a:pt x="61402" y="366354"/>
                    <a:pt x="42997" y="362765"/>
                  </a:cubicBezTo>
                  <a:cubicBezTo>
                    <a:pt x="41554" y="365277"/>
                    <a:pt x="36862" y="365636"/>
                    <a:pt x="36140" y="362047"/>
                  </a:cubicBezTo>
                  <a:cubicBezTo>
                    <a:pt x="32171" y="344817"/>
                    <a:pt x="35058" y="326152"/>
                    <a:pt x="35419" y="308922"/>
                  </a:cubicBezTo>
                  <a:cubicBezTo>
                    <a:pt x="35780" y="288462"/>
                    <a:pt x="36862" y="267643"/>
                    <a:pt x="37223" y="246824"/>
                  </a:cubicBezTo>
                  <a:cubicBezTo>
                    <a:pt x="37584" y="203750"/>
                    <a:pt x="36501" y="161393"/>
                    <a:pt x="39749" y="118319"/>
                  </a:cubicBezTo>
                  <a:cubicBezTo>
                    <a:pt x="36501" y="117960"/>
                    <a:pt x="36862" y="114012"/>
                    <a:pt x="39749" y="113653"/>
                  </a:cubicBezTo>
                  <a:cubicBezTo>
                    <a:pt x="85581" y="110422"/>
                    <a:pt x="132135" y="114371"/>
                    <a:pt x="177967" y="114730"/>
                  </a:cubicBezTo>
                  <a:cubicBezTo>
                    <a:pt x="180854" y="114730"/>
                    <a:pt x="183741" y="114730"/>
                    <a:pt x="186629" y="114730"/>
                  </a:cubicBezTo>
                  <a:cubicBezTo>
                    <a:pt x="187711" y="112935"/>
                    <a:pt x="189877" y="111499"/>
                    <a:pt x="191320" y="110422"/>
                  </a:cubicBezTo>
                  <a:cubicBezTo>
                    <a:pt x="195651" y="107192"/>
                    <a:pt x="199981" y="103961"/>
                    <a:pt x="203951" y="100731"/>
                  </a:cubicBezTo>
                  <a:close/>
                  <a:moveTo>
                    <a:pt x="178984" y="98599"/>
                  </a:moveTo>
                  <a:cubicBezTo>
                    <a:pt x="151231" y="98599"/>
                    <a:pt x="123479" y="98960"/>
                    <a:pt x="95726" y="99681"/>
                  </a:cubicBezTo>
                  <a:cubicBezTo>
                    <a:pt x="69415" y="100042"/>
                    <a:pt x="45267" y="102205"/>
                    <a:pt x="18956" y="99321"/>
                  </a:cubicBezTo>
                  <a:cubicBezTo>
                    <a:pt x="21119" y="125284"/>
                    <a:pt x="19317" y="150887"/>
                    <a:pt x="18956" y="177212"/>
                  </a:cubicBezTo>
                  <a:cubicBezTo>
                    <a:pt x="18956" y="204257"/>
                    <a:pt x="20038" y="231303"/>
                    <a:pt x="19677" y="258709"/>
                  </a:cubicBezTo>
                  <a:cubicBezTo>
                    <a:pt x="18956" y="286475"/>
                    <a:pt x="19677" y="314242"/>
                    <a:pt x="20758" y="342370"/>
                  </a:cubicBezTo>
                  <a:cubicBezTo>
                    <a:pt x="21479" y="368333"/>
                    <a:pt x="20398" y="394297"/>
                    <a:pt x="20758" y="420621"/>
                  </a:cubicBezTo>
                  <a:cubicBezTo>
                    <a:pt x="22561" y="420982"/>
                    <a:pt x="24363" y="420982"/>
                    <a:pt x="26525" y="420982"/>
                  </a:cubicBezTo>
                  <a:cubicBezTo>
                    <a:pt x="25804" y="414852"/>
                    <a:pt x="26886" y="408361"/>
                    <a:pt x="26886" y="402230"/>
                  </a:cubicBezTo>
                  <a:cubicBezTo>
                    <a:pt x="26886" y="395739"/>
                    <a:pt x="26525" y="389609"/>
                    <a:pt x="26886" y="382758"/>
                  </a:cubicBezTo>
                  <a:cubicBezTo>
                    <a:pt x="26886" y="382397"/>
                    <a:pt x="27246" y="382397"/>
                    <a:pt x="27246" y="382758"/>
                  </a:cubicBezTo>
                  <a:cubicBezTo>
                    <a:pt x="27967" y="389609"/>
                    <a:pt x="28688" y="396100"/>
                    <a:pt x="28688" y="402230"/>
                  </a:cubicBezTo>
                  <a:cubicBezTo>
                    <a:pt x="28688" y="408361"/>
                    <a:pt x="27967" y="414491"/>
                    <a:pt x="28688" y="420621"/>
                  </a:cubicBezTo>
                  <a:cubicBezTo>
                    <a:pt x="29769" y="420621"/>
                    <a:pt x="30850" y="420621"/>
                    <a:pt x="31932" y="420621"/>
                  </a:cubicBezTo>
                  <a:cubicBezTo>
                    <a:pt x="30490" y="416294"/>
                    <a:pt x="31932" y="411967"/>
                    <a:pt x="31932" y="408000"/>
                  </a:cubicBezTo>
                  <a:cubicBezTo>
                    <a:pt x="32292" y="402230"/>
                    <a:pt x="32652" y="396461"/>
                    <a:pt x="32652" y="391052"/>
                  </a:cubicBezTo>
                  <a:cubicBezTo>
                    <a:pt x="32652" y="390330"/>
                    <a:pt x="33373" y="390330"/>
                    <a:pt x="33734" y="391052"/>
                  </a:cubicBezTo>
                  <a:cubicBezTo>
                    <a:pt x="34094" y="395739"/>
                    <a:pt x="34094" y="400788"/>
                    <a:pt x="34094" y="405836"/>
                  </a:cubicBezTo>
                  <a:cubicBezTo>
                    <a:pt x="34094" y="410885"/>
                    <a:pt x="33013" y="415573"/>
                    <a:pt x="34094" y="420261"/>
                  </a:cubicBezTo>
                  <a:cubicBezTo>
                    <a:pt x="35175" y="420261"/>
                    <a:pt x="36257" y="420261"/>
                    <a:pt x="36977" y="420261"/>
                  </a:cubicBezTo>
                  <a:cubicBezTo>
                    <a:pt x="36977" y="412327"/>
                    <a:pt x="38419" y="404755"/>
                    <a:pt x="37698" y="396821"/>
                  </a:cubicBezTo>
                  <a:cubicBezTo>
                    <a:pt x="37698" y="396100"/>
                    <a:pt x="38780" y="396461"/>
                    <a:pt x="38780" y="396821"/>
                  </a:cubicBezTo>
                  <a:cubicBezTo>
                    <a:pt x="39861" y="404394"/>
                    <a:pt x="40582" y="412688"/>
                    <a:pt x="39140" y="419900"/>
                  </a:cubicBezTo>
                  <a:cubicBezTo>
                    <a:pt x="40582" y="419900"/>
                    <a:pt x="42023" y="419900"/>
                    <a:pt x="43465" y="419539"/>
                  </a:cubicBezTo>
                  <a:cubicBezTo>
                    <a:pt x="43465" y="413770"/>
                    <a:pt x="44186" y="407639"/>
                    <a:pt x="43105" y="401509"/>
                  </a:cubicBezTo>
                  <a:cubicBezTo>
                    <a:pt x="43105" y="400427"/>
                    <a:pt x="44186" y="400427"/>
                    <a:pt x="44546" y="401149"/>
                  </a:cubicBezTo>
                  <a:cubicBezTo>
                    <a:pt x="46348" y="406918"/>
                    <a:pt x="45988" y="413770"/>
                    <a:pt x="45628" y="419179"/>
                  </a:cubicBezTo>
                  <a:cubicBezTo>
                    <a:pt x="47069" y="419179"/>
                    <a:pt x="48151" y="419179"/>
                    <a:pt x="49592" y="419179"/>
                  </a:cubicBezTo>
                  <a:cubicBezTo>
                    <a:pt x="49592" y="419179"/>
                    <a:pt x="49592" y="419179"/>
                    <a:pt x="49232" y="418818"/>
                  </a:cubicBezTo>
                  <a:cubicBezTo>
                    <a:pt x="48871" y="412327"/>
                    <a:pt x="48871" y="405836"/>
                    <a:pt x="48871" y="399345"/>
                  </a:cubicBezTo>
                  <a:cubicBezTo>
                    <a:pt x="48871" y="398264"/>
                    <a:pt x="50673" y="398264"/>
                    <a:pt x="50673" y="399345"/>
                  </a:cubicBezTo>
                  <a:cubicBezTo>
                    <a:pt x="51034" y="405836"/>
                    <a:pt x="51394" y="412327"/>
                    <a:pt x="51755" y="418818"/>
                  </a:cubicBezTo>
                  <a:cubicBezTo>
                    <a:pt x="51755" y="419179"/>
                    <a:pt x="51755" y="419179"/>
                    <a:pt x="51755" y="419179"/>
                  </a:cubicBezTo>
                  <a:lnTo>
                    <a:pt x="56080" y="419179"/>
                  </a:lnTo>
                  <a:cubicBezTo>
                    <a:pt x="56080" y="412688"/>
                    <a:pt x="56080" y="405836"/>
                    <a:pt x="54999" y="399345"/>
                  </a:cubicBezTo>
                  <a:cubicBezTo>
                    <a:pt x="54999" y="398264"/>
                    <a:pt x="56440" y="397903"/>
                    <a:pt x="56440" y="398624"/>
                  </a:cubicBezTo>
                  <a:cubicBezTo>
                    <a:pt x="57882" y="405476"/>
                    <a:pt x="58242" y="412327"/>
                    <a:pt x="58603" y="419179"/>
                  </a:cubicBezTo>
                  <a:cubicBezTo>
                    <a:pt x="59684" y="419179"/>
                    <a:pt x="61126" y="419179"/>
                    <a:pt x="62207" y="419179"/>
                  </a:cubicBezTo>
                  <a:cubicBezTo>
                    <a:pt x="61847" y="419179"/>
                    <a:pt x="61486" y="418818"/>
                    <a:pt x="61486" y="418458"/>
                  </a:cubicBezTo>
                  <a:cubicBezTo>
                    <a:pt x="61486" y="412327"/>
                    <a:pt x="61847" y="406197"/>
                    <a:pt x="61847" y="400427"/>
                  </a:cubicBezTo>
                  <a:cubicBezTo>
                    <a:pt x="61847" y="398985"/>
                    <a:pt x="63649" y="398985"/>
                    <a:pt x="63649" y="400427"/>
                  </a:cubicBezTo>
                  <a:cubicBezTo>
                    <a:pt x="63649" y="406558"/>
                    <a:pt x="64370" y="412327"/>
                    <a:pt x="64009" y="418458"/>
                  </a:cubicBezTo>
                  <a:cubicBezTo>
                    <a:pt x="64009" y="418818"/>
                    <a:pt x="63649" y="419179"/>
                    <a:pt x="63288" y="419179"/>
                  </a:cubicBezTo>
                  <a:lnTo>
                    <a:pt x="66892" y="419179"/>
                  </a:lnTo>
                  <a:cubicBezTo>
                    <a:pt x="66172" y="413770"/>
                    <a:pt x="66892" y="408000"/>
                    <a:pt x="66892" y="402591"/>
                  </a:cubicBezTo>
                  <a:cubicBezTo>
                    <a:pt x="66892" y="401509"/>
                    <a:pt x="69055" y="401509"/>
                    <a:pt x="69055" y="402591"/>
                  </a:cubicBezTo>
                  <a:cubicBezTo>
                    <a:pt x="69055" y="408000"/>
                    <a:pt x="69776" y="413770"/>
                    <a:pt x="69415" y="419179"/>
                  </a:cubicBezTo>
                  <a:cubicBezTo>
                    <a:pt x="69415" y="419179"/>
                    <a:pt x="69055" y="419179"/>
                    <a:pt x="69055" y="419539"/>
                  </a:cubicBezTo>
                  <a:cubicBezTo>
                    <a:pt x="70497" y="419539"/>
                    <a:pt x="71938" y="419539"/>
                    <a:pt x="73380" y="419539"/>
                  </a:cubicBezTo>
                  <a:cubicBezTo>
                    <a:pt x="73020" y="419539"/>
                    <a:pt x="73020" y="419179"/>
                    <a:pt x="73020" y="419179"/>
                  </a:cubicBezTo>
                  <a:cubicBezTo>
                    <a:pt x="72659" y="414491"/>
                    <a:pt x="72659" y="409442"/>
                    <a:pt x="72659" y="404755"/>
                  </a:cubicBezTo>
                  <a:cubicBezTo>
                    <a:pt x="72659" y="403312"/>
                    <a:pt x="74461" y="403312"/>
                    <a:pt x="74461" y="404755"/>
                  </a:cubicBezTo>
                  <a:cubicBezTo>
                    <a:pt x="74461" y="409442"/>
                    <a:pt x="75182" y="414130"/>
                    <a:pt x="75543" y="418818"/>
                  </a:cubicBezTo>
                  <a:cubicBezTo>
                    <a:pt x="75543" y="419179"/>
                    <a:pt x="75543" y="419539"/>
                    <a:pt x="75182" y="419900"/>
                  </a:cubicBezTo>
                  <a:cubicBezTo>
                    <a:pt x="76263" y="419900"/>
                    <a:pt x="77345" y="419900"/>
                    <a:pt x="78066" y="419900"/>
                  </a:cubicBezTo>
                  <a:cubicBezTo>
                    <a:pt x="77705" y="414852"/>
                    <a:pt x="77705" y="409442"/>
                    <a:pt x="76984" y="404755"/>
                  </a:cubicBezTo>
                  <a:cubicBezTo>
                    <a:pt x="76624" y="403673"/>
                    <a:pt x="78786" y="402952"/>
                    <a:pt x="78786" y="404033"/>
                  </a:cubicBezTo>
                  <a:cubicBezTo>
                    <a:pt x="79868" y="409442"/>
                    <a:pt x="80228" y="414852"/>
                    <a:pt x="80589" y="419900"/>
                  </a:cubicBezTo>
                  <a:cubicBezTo>
                    <a:pt x="83472" y="419900"/>
                    <a:pt x="85995" y="420261"/>
                    <a:pt x="88518" y="420261"/>
                  </a:cubicBezTo>
                  <a:cubicBezTo>
                    <a:pt x="89960" y="420261"/>
                    <a:pt x="91401" y="420261"/>
                    <a:pt x="92843" y="420261"/>
                  </a:cubicBezTo>
                  <a:cubicBezTo>
                    <a:pt x="92482" y="417015"/>
                    <a:pt x="93203" y="413770"/>
                    <a:pt x="92122" y="410524"/>
                  </a:cubicBezTo>
                  <a:cubicBezTo>
                    <a:pt x="91762" y="409442"/>
                    <a:pt x="93564" y="409082"/>
                    <a:pt x="93924" y="410164"/>
                  </a:cubicBezTo>
                  <a:cubicBezTo>
                    <a:pt x="95005" y="413049"/>
                    <a:pt x="95366" y="417376"/>
                    <a:pt x="95005" y="420621"/>
                  </a:cubicBezTo>
                  <a:cubicBezTo>
                    <a:pt x="119875" y="421703"/>
                    <a:pt x="144383" y="422064"/>
                    <a:pt x="168892" y="422064"/>
                  </a:cubicBezTo>
                  <a:cubicBezTo>
                    <a:pt x="224037" y="420982"/>
                    <a:pt x="282065" y="417376"/>
                    <a:pt x="337209" y="417376"/>
                  </a:cubicBezTo>
                  <a:cubicBezTo>
                    <a:pt x="336128" y="410885"/>
                    <a:pt x="337209" y="403673"/>
                    <a:pt x="337209" y="397542"/>
                  </a:cubicBezTo>
                  <a:cubicBezTo>
                    <a:pt x="337209" y="384921"/>
                    <a:pt x="337209" y="372661"/>
                    <a:pt x="336488" y="360039"/>
                  </a:cubicBezTo>
                  <a:cubicBezTo>
                    <a:pt x="335047" y="331191"/>
                    <a:pt x="336128" y="302342"/>
                    <a:pt x="336128" y="273494"/>
                  </a:cubicBezTo>
                  <a:cubicBezTo>
                    <a:pt x="336488" y="216157"/>
                    <a:pt x="331443" y="158460"/>
                    <a:pt x="336128" y="101484"/>
                  </a:cubicBezTo>
                  <a:cubicBezTo>
                    <a:pt x="282425" y="101484"/>
                    <a:pt x="232326" y="99321"/>
                    <a:pt x="178984" y="98599"/>
                  </a:cubicBezTo>
                  <a:close/>
                  <a:moveTo>
                    <a:pt x="50566" y="86091"/>
                  </a:moveTo>
                  <a:cubicBezTo>
                    <a:pt x="63243" y="85725"/>
                    <a:pt x="75557" y="86458"/>
                    <a:pt x="88234" y="86458"/>
                  </a:cubicBezTo>
                  <a:cubicBezTo>
                    <a:pt x="88959" y="86458"/>
                    <a:pt x="88959" y="87923"/>
                    <a:pt x="88234" y="87923"/>
                  </a:cubicBezTo>
                  <a:cubicBezTo>
                    <a:pt x="75557" y="89022"/>
                    <a:pt x="62881" y="87923"/>
                    <a:pt x="50566" y="88290"/>
                  </a:cubicBezTo>
                  <a:cubicBezTo>
                    <a:pt x="44409" y="88656"/>
                    <a:pt x="38976" y="89022"/>
                    <a:pt x="33181" y="89389"/>
                  </a:cubicBezTo>
                  <a:cubicBezTo>
                    <a:pt x="27748" y="89755"/>
                    <a:pt x="22315" y="89022"/>
                    <a:pt x="16882" y="90122"/>
                  </a:cubicBezTo>
                  <a:cubicBezTo>
                    <a:pt x="15071" y="90122"/>
                    <a:pt x="14709" y="87923"/>
                    <a:pt x="16158" y="87190"/>
                  </a:cubicBezTo>
                  <a:cubicBezTo>
                    <a:pt x="21228" y="86458"/>
                    <a:pt x="25575" y="87190"/>
                    <a:pt x="30645" y="86824"/>
                  </a:cubicBezTo>
                  <a:cubicBezTo>
                    <a:pt x="37165" y="86458"/>
                    <a:pt x="43684" y="86091"/>
                    <a:pt x="50566" y="86091"/>
                  </a:cubicBezTo>
                  <a:close/>
                  <a:moveTo>
                    <a:pt x="41422" y="80010"/>
                  </a:moveTo>
                  <a:cubicBezTo>
                    <a:pt x="51741" y="80010"/>
                    <a:pt x="61704" y="80645"/>
                    <a:pt x="72378" y="80963"/>
                  </a:cubicBezTo>
                  <a:cubicBezTo>
                    <a:pt x="73090" y="80963"/>
                    <a:pt x="73090" y="81915"/>
                    <a:pt x="72022" y="81915"/>
                  </a:cubicBezTo>
                  <a:cubicBezTo>
                    <a:pt x="61704" y="81915"/>
                    <a:pt x="51741" y="81915"/>
                    <a:pt x="41422" y="81915"/>
                  </a:cubicBezTo>
                  <a:cubicBezTo>
                    <a:pt x="32527" y="82233"/>
                    <a:pt x="22920" y="81598"/>
                    <a:pt x="14024" y="83185"/>
                  </a:cubicBezTo>
                  <a:cubicBezTo>
                    <a:pt x="12245" y="83820"/>
                    <a:pt x="11534" y="81280"/>
                    <a:pt x="13313" y="81280"/>
                  </a:cubicBezTo>
                  <a:cubicBezTo>
                    <a:pt x="22208" y="79375"/>
                    <a:pt x="32171" y="80010"/>
                    <a:pt x="41422" y="80010"/>
                  </a:cubicBezTo>
                  <a:close/>
                  <a:moveTo>
                    <a:pt x="283053" y="70216"/>
                  </a:moveTo>
                  <a:cubicBezTo>
                    <a:pt x="287362" y="70583"/>
                    <a:pt x="291311" y="72414"/>
                    <a:pt x="295620" y="73513"/>
                  </a:cubicBezTo>
                  <a:cubicBezTo>
                    <a:pt x="300289" y="74612"/>
                    <a:pt x="304957" y="75345"/>
                    <a:pt x="309625" y="76811"/>
                  </a:cubicBezTo>
                  <a:cubicBezTo>
                    <a:pt x="309625" y="76811"/>
                    <a:pt x="309625" y="76811"/>
                    <a:pt x="309266" y="76811"/>
                  </a:cubicBezTo>
                  <a:cubicBezTo>
                    <a:pt x="300289" y="77177"/>
                    <a:pt x="292030" y="73513"/>
                    <a:pt x="283053" y="72414"/>
                  </a:cubicBezTo>
                  <a:cubicBezTo>
                    <a:pt x="282693" y="74612"/>
                    <a:pt x="281257" y="76811"/>
                    <a:pt x="280539" y="78642"/>
                  </a:cubicBezTo>
                  <a:cubicBezTo>
                    <a:pt x="280539" y="79009"/>
                    <a:pt x="279821" y="79009"/>
                    <a:pt x="279821" y="78642"/>
                  </a:cubicBezTo>
                  <a:cubicBezTo>
                    <a:pt x="279821" y="76078"/>
                    <a:pt x="280539" y="73513"/>
                    <a:pt x="281257" y="71682"/>
                  </a:cubicBezTo>
                  <a:cubicBezTo>
                    <a:pt x="281616" y="71315"/>
                    <a:pt x="281975" y="70949"/>
                    <a:pt x="281975" y="70949"/>
                  </a:cubicBezTo>
                  <a:cubicBezTo>
                    <a:pt x="281975" y="70583"/>
                    <a:pt x="282334" y="69850"/>
                    <a:pt x="283053" y="70216"/>
                  </a:cubicBezTo>
                  <a:close/>
                  <a:moveTo>
                    <a:pt x="276145" y="62259"/>
                  </a:moveTo>
                  <a:cubicBezTo>
                    <a:pt x="292124" y="65030"/>
                    <a:pt x="309169" y="68147"/>
                    <a:pt x="324793" y="72997"/>
                  </a:cubicBezTo>
                  <a:cubicBezTo>
                    <a:pt x="325504" y="72997"/>
                    <a:pt x="325149" y="74036"/>
                    <a:pt x="324438" y="74036"/>
                  </a:cubicBezTo>
                  <a:cubicBezTo>
                    <a:pt x="309169" y="70572"/>
                    <a:pt x="293545" y="67455"/>
                    <a:pt x="277920" y="65030"/>
                  </a:cubicBezTo>
                  <a:cubicBezTo>
                    <a:pt x="277210" y="67108"/>
                    <a:pt x="276855" y="68840"/>
                    <a:pt x="276145" y="70918"/>
                  </a:cubicBezTo>
                  <a:cubicBezTo>
                    <a:pt x="275080" y="74036"/>
                    <a:pt x="273659" y="76807"/>
                    <a:pt x="273304" y="79577"/>
                  </a:cubicBezTo>
                  <a:cubicBezTo>
                    <a:pt x="272949" y="80617"/>
                    <a:pt x="271884" y="80617"/>
                    <a:pt x="271884" y="79577"/>
                  </a:cubicBezTo>
                  <a:cubicBezTo>
                    <a:pt x="271884" y="76460"/>
                    <a:pt x="273304" y="73689"/>
                    <a:pt x="274369" y="70572"/>
                  </a:cubicBezTo>
                  <a:cubicBezTo>
                    <a:pt x="275080" y="68494"/>
                    <a:pt x="275080" y="66416"/>
                    <a:pt x="275790" y="64337"/>
                  </a:cubicBezTo>
                  <a:cubicBezTo>
                    <a:pt x="274014" y="64337"/>
                    <a:pt x="274725" y="61913"/>
                    <a:pt x="276145" y="62259"/>
                  </a:cubicBezTo>
                  <a:close/>
                  <a:moveTo>
                    <a:pt x="272041" y="54344"/>
                  </a:moveTo>
                  <a:cubicBezTo>
                    <a:pt x="294093" y="58774"/>
                    <a:pt x="315784" y="65420"/>
                    <a:pt x="337474" y="70588"/>
                  </a:cubicBezTo>
                  <a:cubicBezTo>
                    <a:pt x="338197" y="70957"/>
                    <a:pt x="337836" y="72065"/>
                    <a:pt x="337113" y="71696"/>
                  </a:cubicBezTo>
                  <a:cubicBezTo>
                    <a:pt x="325183" y="69481"/>
                    <a:pt x="313615" y="67266"/>
                    <a:pt x="302046" y="64681"/>
                  </a:cubicBezTo>
                  <a:cubicBezTo>
                    <a:pt x="292285" y="62466"/>
                    <a:pt x="282886" y="59144"/>
                    <a:pt x="273125" y="57298"/>
                  </a:cubicBezTo>
                  <a:cubicBezTo>
                    <a:pt x="272402" y="66527"/>
                    <a:pt x="269510" y="75757"/>
                    <a:pt x="266980" y="84617"/>
                  </a:cubicBezTo>
                  <a:cubicBezTo>
                    <a:pt x="266618" y="85356"/>
                    <a:pt x="265534" y="84987"/>
                    <a:pt x="265895" y="84248"/>
                  </a:cubicBezTo>
                  <a:cubicBezTo>
                    <a:pt x="267341" y="75019"/>
                    <a:pt x="270233" y="66158"/>
                    <a:pt x="270956" y="56559"/>
                  </a:cubicBezTo>
                  <a:cubicBezTo>
                    <a:pt x="269872" y="56190"/>
                    <a:pt x="270595" y="53975"/>
                    <a:pt x="272041" y="54344"/>
                  </a:cubicBezTo>
                  <a:close/>
                  <a:moveTo>
                    <a:pt x="269089" y="49918"/>
                  </a:moveTo>
                  <a:cubicBezTo>
                    <a:pt x="268369" y="59654"/>
                    <a:pt x="265485" y="68669"/>
                    <a:pt x="263683" y="78045"/>
                  </a:cubicBezTo>
                  <a:cubicBezTo>
                    <a:pt x="262962" y="82733"/>
                    <a:pt x="262602" y="87781"/>
                    <a:pt x="260800" y="92109"/>
                  </a:cubicBezTo>
                  <a:cubicBezTo>
                    <a:pt x="286390" y="92469"/>
                    <a:pt x="311619" y="93190"/>
                    <a:pt x="337930" y="93190"/>
                  </a:cubicBezTo>
                  <a:cubicBezTo>
                    <a:pt x="341534" y="93190"/>
                    <a:pt x="342976" y="96436"/>
                    <a:pt x="341895" y="98960"/>
                  </a:cubicBezTo>
                  <a:cubicBezTo>
                    <a:pt x="345859" y="154854"/>
                    <a:pt x="346580" y="211469"/>
                    <a:pt x="345859" y="267724"/>
                  </a:cubicBezTo>
                  <a:cubicBezTo>
                    <a:pt x="345499" y="281066"/>
                    <a:pt x="345139" y="295130"/>
                    <a:pt x="344778" y="308473"/>
                  </a:cubicBezTo>
                  <a:cubicBezTo>
                    <a:pt x="357033" y="308473"/>
                    <a:pt x="368927" y="312800"/>
                    <a:pt x="380821" y="315324"/>
                  </a:cubicBezTo>
                  <a:cubicBezTo>
                    <a:pt x="393796" y="317848"/>
                    <a:pt x="406771" y="320733"/>
                    <a:pt x="419746" y="323257"/>
                  </a:cubicBezTo>
                  <a:cubicBezTo>
                    <a:pt x="441011" y="327224"/>
                    <a:pt x="464078" y="329027"/>
                    <a:pt x="484983" y="335158"/>
                  </a:cubicBezTo>
                  <a:cubicBezTo>
                    <a:pt x="486785" y="317488"/>
                    <a:pt x="490389" y="299457"/>
                    <a:pt x="493633" y="282148"/>
                  </a:cubicBezTo>
                  <a:cubicBezTo>
                    <a:pt x="497237" y="261233"/>
                    <a:pt x="500842" y="240318"/>
                    <a:pt x="505527" y="219403"/>
                  </a:cubicBezTo>
                  <a:cubicBezTo>
                    <a:pt x="509492" y="198848"/>
                    <a:pt x="513096" y="177572"/>
                    <a:pt x="518142" y="156657"/>
                  </a:cubicBezTo>
                  <a:cubicBezTo>
                    <a:pt x="522467" y="141151"/>
                    <a:pt x="524990" y="123481"/>
                    <a:pt x="532198" y="108696"/>
                  </a:cubicBezTo>
                  <a:cubicBezTo>
                    <a:pt x="487506" y="100763"/>
                    <a:pt x="442814" y="89224"/>
                    <a:pt x="398482" y="79487"/>
                  </a:cubicBezTo>
                  <a:cubicBezTo>
                    <a:pt x="354870" y="70112"/>
                    <a:pt x="311980" y="60736"/>
                    <a:pt x="269089" y="49918"/>
                  </a:cubicBezTo>
                  <a:close/>
                  <a:moveTo>
                    <a:pt x="249266" y="23233"/>
                  </a:moveTo>
                  <a:cubicBezTo>
                    <a:pt x="246022" y="46672"/>
                    <a:pt x="236651" y="68308"/>
                    <a:pt x="231966" y="91387"/>
                  </a:cubicBezTo>
                  <a:cubicBezTo>
                    <a:pt x="238454" y="91387"/>
                    <a:pt x="245302" y="91748"/>
                    <a:pt x="251789" y="91748"/>
                  </a:cubicBezTo>
                  <a:cubicBezTo>
                    <a:pt x="255754" y="86699"/>
                    <a:pt x="255033" y="79848"/>
                    <a:pt x="256475" y="74439"/>
                  </a:cubicBezTo>
                  <a:cubicBezTo>
                    <a:pt x="259358" y="65784"/>
                    <a:pt x="262962" y="57490"/>
                    <a:pt x="265846" y="48836"/>
                  </a:cubicBezTo>
                  <a:cubicBezTo>
                    <a:pt x="265485" y="48836"/>
                    <a:pt x="265485" y="48836"/>
                    <a:pt x="265125" y="48836"/>
                  </a:cubicBezTo>
                  <a:cubicBezTo>
                    <a:pt x="262962" y="48114"/>
                    <a:pt x="263323" y="44508"/>
                    <a:pt x="265846" y="44508"/>
                  </a:cubicBezTo>
                  <a:cubicBezTo>
                    <a:pt x="287111" y="44508"/>
                    <a:pt x="309457" y="51721"/>
                    <a:pt x="330361" y="56048"/>
                  </a:cubicBezTo>
                  <a:cubicBezTo>
                    <a:pt x="354150" y="61096"/>
                    <a:pt x="377577" y="65784"/>
                    <a:pt x="401005" y="70833"/>
                  </a:cubicBezTo>
                  <a:cubicBezTo>
                    <a:pt x="446057" y="80930"/>
                    <a:pt x="491831" y="92830"/>
                    <a:pt x="537244" y="100763"/>
                  </a:cubicBezTo>
                  <a:cubicBezTo>
                    <a:pt x="541930" y="101484"/>
                    <a:pt x="540848" y="107254"/>
                    <a:pt x="537244" y="108696"/>
                  </a:cubicBezTo>
                  <a:cubicBezTo>
                    <a:pt x="532919" y="127087"/>
                    <a:pt x="529315" y="146199"/>
                    <a:pt x="525350" y="164590"/>
                  </a:cubicBezTo>
                  <a:cubicBezTo>
                    <a:pt x="524629" y="168557"/>
                    <a:pt x="523909" y="172524"/>
                    <a:pt x="522827" y="176130"/>
                  </a:cubicBezTo>
                  <a:cubicBezTo>
                    <a:pt x="523188" y="175769"/>
                    <a:pt x="523188" y="175409"/>
                    <a:pt x="523548" y="175409"/>
                  </a:cubicBezTo>
                  <a:cubicBezTo>
                    <a:pt x="527873" y="171442"/>
                    <a:pt x="531477" y="167475"/>
                    <a:pt x="535442" y="163509"/>
                  </a:cubicBezTo>
                  <a:cubicBezTo>
                    <a:pt x="536163" y="162787"/>
                    <a:pt x="537605" y="163869"/>
                    <a:pt x="536523" y="164590"/>
                  </a:cubicBezTo>
                  <a:cubicBezTo>
                    <a:pt x="532919" y="168557"/>
                    <a:pt x="529675" y="172524"/>
                    <a:pt x="526071" y="176130"/>
                  </a:cubicBezTo>
                  <a:cubicBezTo>
                    <a:pt x="524629" y="177572"/>
                    <a:pt x="523188" y="179015"/>
                    <a:pt x="522106" y="180457"/>
                  </a:cubicBezTo>
                  <a:cubicBezTo>
                    <a:pt x="521386" y="182981"/>
                    <a:pt x="521025" y="185506"/>
                    <a:pt x="520304" y="188030"/>
                  </a:cubicBezTo>
                  <a:cubicBezTo>
                    <a:pt x="521746" y="186948"/>
                    <a:pt x="523188" y="185506"/>
                    <a:pt x="524629" y="184424"/>
                  </a:cubicBezTo>
                  <a:cubicBezTo>
                    <a:pt x="528594" y="180097"/>
                    <a:pt x="532198" y="176130"/>
                    <a:pt x="535802" y="171442"/>
                  </a:cubicBezTo>
                  <a:cubicBezTo>
                    <a:pt x="536163" y="170721"/>
                    <a:pt x="537605" y="171442"/>
                    <a:pt x="536884" y="172524"/>
                  </a:cubicBezTo>
                  <a:cubicBezTo>
                    <a:pt x="534000" y="176490"/>
                    <a:pt x="531117" y="180097"/>
                    <a:pt x="527873" y="183703"/>
                  </a:cubicBezTo>
                  <a:cubicBezTo>
                    <a:pt x="524990" y="186227"/>
                    <a:pt x="522106" y="189112"/>
                    <a:pt x="519583" y="191997"/>
                  </a:cubicBezTo>
                  <a:cubicBezTo>
                    <a:pt x="519223" y="194521"/>
                    <a:pt x="518502" y="197045"/>
                    <a:pt x="518142" y="199569"/>
                  </a:cubicBezTo>
                  <a:cubicBezTo>
                    <a:pt x="519944" y="197766"/>
                    <a:pt x="521746" y="195963"/>
                    <a:pt x="523909" y="194521"/>
                  </a:cubicBezTo>
                  <a:cubicBezTo>
                    <a:pt x="527513" y="190915"/>
                    <a:pt x="531117" y="187309"/>
                    <a:pt x="534000" y="182981"/>
                  </a:cubicBezTo>
                  <a:cubicBezTo>
                    <a:pt x="534361" y="182621"/>
                    <a:pt x="535082" y="182981"/>
                    <a:pt x="534721" y="183703"/>
                  </a:cubicBezTo>
                  <a:cubicBezTo>
                    <a:pt x="532559" y="187669"/>
                    <a:pt x="529315" y="191636"/>
                    <a:pt x="526071" y="194521"/>
                  </a:cubicBezTo>
                  <a:cubicBezTo>
                    <a:pt x="523188" y="197406"/>
                    <a:pt x="520304" y="200651"/>
                    <a:pt x="517421" y="203536"/>
                  </a:cubicBezTo>
                  <a:cubicBezTo>
                    <a:pt x="516700" y="206421"/>
                    <a:pt x="515979" y="209306"/>
                    <a:pt x="515258" y="211830"/>
                  </a:cubicBezTo>
                  <a:cubicBezTo>
                    <a:pt x="520304" y="206781"/>
                    <a:pt x="526071" y="202094"/>
                    <a:pt x="530036" y="195963"/>
                  </a:cubicBezTo>
                  <a:cubicBezTo>
                    <a:pt x="530396" y="194881"/>
                    <a:pt x="532198" y="195963"/>
                    <a:pt x="531477" y="196684"/>
                  </a:cubicBezTo>
                  <a:cubicBezTo>
                    <a:pt x="526792" y="204257"/>
                    <a:pt x="520304" y="210027"/>
                    <a:pt x="514538" y="216518"/>
                  </a:cubicBezTo>
                  <a:cubicBezTo>
                    <a:pt x="514177" y="218321"/>
                    <a:pt x="513817" y="220124"/>
                    <a:pt x="513456" y="221927"/>
                  </a:cubicBezTo>
                  <a:cubicBezTo>
                    <a:pt x="513096" y="222648"/>
                    <a:pt x="513096" y="223369"/>
                    <a:pt x="512735" y="224451"/>
                  </a:cubicBezTo>
                  <a:cubicBezTo>
                    <a:pt x="518863" y="218321"/>
                    <a:pt x="524990" y="212551"/>
                    <a:pt x="530757" y="206060"/>
                  </a:cubicBezTo>
                  <a:cubicBezTo>
                    <a:pt x="531117" y="206060"/>
                    <a:pt x="531477" y="206060"/>
                    <a:pt x="531117" y="206421"/>
                  </a:cubicBezTo>
                  <a:cubicBezTo>
                    <a:pt x="525350" y="213994"/>
                    <a:pt x="518502" y="221206"/>
                    <a:pt x="512015" y="228418"/>
                  </a:cubicBezTo>
                  <a:cubicBezTo>
                    <a:pt x="511654" y="230942"/>
                    <a:pt x="510933" y="233466"/>
                    <a:pt x="510573" y="235991"/>
                  </a:cubicBezTo>
                  <a:cubicBezTo>
                    <a:pt x="517061" y="229860"/>
                    <a:pt x="523548" y="223730"/>
                    <a:pt x="528234" y="215797"/>
                  </a:cubicBezTo>
                  <a:cubicBezTo>
                    <a:pt x="528594" y="215075"/>
                    <a:pt x="529315" y="215436"/>
                    <a:pt x="528954" y="216157"/>
                  </a:cubicBezTo>
                  <a:cubicBezTo>
                    <a:pt x="523909" y="225172"/>
                    <a:pt x="516700" y="232745"/>
                    <a:pt x="509492" y="239597"/>
                  </a:cubicBezTo>
                  <a:cubicBezTo>
                    <a:pt x="509131" y="242481"/>
                    <a:pt x="508410" y="244645"/>
                    <a:pt x="508050" y="246809"/>
                  </a:cubicBezTo>
                  <a:cubicBezTo>
                    <a:pt x="509852" y="245006"/>
                    <a:pt x="511654" y="243203"/>
                    <a:pt x="513817" y="241039"/>
                  </a:cubicBezTo>
                  <a:cubicBezTo>
                    <a:pt x="517421" y="237433"/>
                    <a:pt x="521746" y="233827"/>
                    <a:pt x="524629" y="229139"/>
                  </a:cubicBezTo>
                  <a:cubicBezTo>
                    <a:pt x="524629" y="228778"/>
                    <a:pt x="525350" y="229139"/>
                    <a:pt x="524990" y="229500"/>
                  </a:cubicBezTo>
                  <a:cubicBezTo>
                    <a:pt x="523909" y="233827"/>
                    <a:pt x="520304" y="236712"/>
                    <a:pt x="517421" y="240318"/>
                  </a:cubicBezTo>
                  <a:cubicBezTo>
                    <a:pt x="513817" y="243924"/>
                    <a:pt x="510573" y="247891"/>
                    <a:pt x="507329" y="251857"/>
                  </a:cubicBezTo>
                  <a:cubicBezTo>
                    <a:pt x="506608" y="256185"/>
                    <a:pt x="505527" y="260872"/>
                    <a:pt x="504806" y="265200"/>
                  </a:cubicBezTo>
                  <a:cubicBezTo>
                    <a:pt x="506969" y="261594"/>
                    <a:pt x="509492" y="257988"/>
                    <a:pt x="512375" y="254742"/>
                  </a:cubicBezTo>
                  <a:cubicBezTo>
                    <a:pt x="515258" y="251497"/>
                    <a:pt x="518502" y="247891"/>
                    <a:pt x="520304" y="243924"/>
                  </a:cubicBezTo>
                  <a:cubicBezTo>
                    <a:pt x="520304" y="243563"/>
                    <a:pt x="521025" y="243924"/>
                    <a:pt x="521025" y="244284"/>
                  </a:cubicBezTo>
                  <a:cubicBezTo>
                    <a:pt x="519944" y="247891"/>
                    <a:pt x="516700" y="251136"/>
                    <a:pt x="514538" y="254021"/>
                  </a:cubicBezTo>
                  <a:cubicBezTo>
                    <a:pt x="511294" y="258709"/>
                    <a:pt x="508410" y="263397"/>
                    <a:pt x="505527" y="268445"/>
                  </a:cubicBezTo>
                  <a:cubicBezTo>
                    <a:pt x="504806" y="269166"/>
                    <a:pt x="504446" y="269166"/>
                    <a:pt x="503725" y="268806"/>
                  </a:cubicBezTo>
                  <a:cubicBezTo>
                    <a:pt x="503725" y="270969"/>
                    <a:pt x="503364" y="272772"/>
                    <a:pt x="503004" y="274936"/>
                  </a:cubicBezTo>
                  <a:cubicBezTo>
                    <a:pt x="503364" y="273854"/>
                    <a:pt x="504085" y="273494"/>
                    <a:pt x="504806" y="272772"/>
                  </a:cubicBezTo>
                  <a:cubicBezTo>
                    <a:pt x="509492" y="267363"/>
                    <a:pt x="513817" y="262315"/>
                    <a:pt x="517781" y="256185"/>
                  </a:cubicBezTo>
                  <a:cubicBezTo>
                    <a:pt x="518142" y="255103"/>
                    <a:pt x="519583" y="256185"/>
                    <a:pt x="519223" y="256906"/>
                  </a:cubicBezTo>
                  <a:cubicBezTo>
                    <a:pt x="515979" y="262675"/>
                    <a:pt x="511654" y="268085"/>
                    <a:pt x="507690" y="272772"/>
                  </a:cubicBezTo>
                  <a:cubicBezTo>
                    <a:pt x="505887" y="275297"/>
                    <a:pt x="503725" y="277100"/>
                    <a:pt x="501923" y="279624"/>
                  </a:cubicBezTo>
                  <a:cubicBezTo>
                    <a:pt x="501202" y="282148"/>
                    <a:pt x="500842" y="285394"/>
                    <a:pt x="500121" y="288278"/>
                  </a:cubicBezTo>
                  <a:cubicBezTo>
                    <a:pt x="505527" y="281066"/>
                    <a:pt x="510933" y="274575"/>
                    <a:pt x="515979" y="267724"/>
                  </a:cubicBezTo>
                  <a:cubicBezTo>
                    <a:pt x="516700" y="267363"/>
                    <a:pt x="517421" y="267724"/>
                    <a:pt x="517061" y="268445"/>
                  </a:cubicBezTo>
                  <a:cubicBezTo>
                    <a:pt x="512735" y="277821"/>
                    <a:pt x="504806" y="285394"/>
                    <a:pt x="499039" y="294409"/>
                  </a:cubicBezTo>
                  <a:cubicBezTo>
                    <a:pt x="498319" y="297294"/>
                    <a:pt x="497598" y="299818"/>
                    <a:pt x="497237" y="302703"/>
                  </a:cubicBezTo>
                  <a:cubicBezTo>
                    <a:pt x="503004" y="296572"/>
                    <a:pt x="508410" y="290442"/>
                    <a:pt x="512375" y="282869"/>
                  </a:cubicBezTo>
                  <a:cubicBezTo>
                    <a:pt x="512735" y="282148"/>
                    <a:pt x="514177" y="282869"/>
                    <a:pt x="513817" y="283591"/>
                  </a:cubicBezTo>
                  <a:cubicBezTo>
                    <a:pt x="510212" y="292606"/>
                    <a:pt x="503004" y="300539"/>
                    <a:pt x="496156" y="307751"/>
                  </a:cubicBezTo>
                  <a:cubicBezTo>
                    <a:pt x="495435" y="311718"/>
                    <a:pt x="494714" y="315685"/>
                    <a:pt x="493993" y="319651"/>
                  </a:cubicBezTo>
                  <a:cubicBezTo>
                    <a:pt x="495435" y="317488"/>
                    <a:pt x="496516" y="315324"/>
                    <a:pt x="498319" y="313521"/>
                  </a:cubicBezTo>
                  <a:cubicBezTo>
                    <a:pt x="501923" y="308833"/>
                    <a:pt x="505887" y="304506"/>
                    <a:pt x="509131" y="299097"/>
                  </a:cubicBezTo>
                  <a:cubicBezTo>
                    <a:pt x="509492" y="298375"/>
                    <a:pt x="510933" y="299097"/>
                    <a:pt x="510573" y="300179"/>
                  </a:cubicBezTo>
                  <a:cubicBezTo>
                    <a:pt x="506969" y="305948"/>
                    <a:pt x="502283" y="310636"/>
                    <a:pt x="499039" y="316406"/>
                  </a:cubicBezTo>
                  <a:cubicBezTo>
                    <a:pt x="497237" y="319291"/>
                    <a:pt x="495796" y="322897"/>
                    <a:pt x="492912" y="324700"/>
                  </a:cubicBezTo>
                  <a:cubicBezTo>
                    <a:pt x="492912" y="327585"/>
                    <a:pt x="492552" y="329748"/>
                    <a:pt x="492191" y="331912"/>
                  </a:cubicBezTo>
                  <a:cubicBezTo>
                    <a:pt x="493273" y="330830"/>
                    <a:pt x="493993" y="329027"/>
                    <a:pt x="495435" y="327945"/>
                  </a:cubicBezTo>
                  <a:cubicBezTo>
                    <a:pt x="498679" y="323618"/>
                    <a:pt x="502283" y="319291"/>
                    <a:pt x="504806" y="313882"/>
                  </a:cubicBezTo>
                  <a:cubicBezTo>
                    <a:pt x="505527" y="313161"/>
                    <a:pt x="506969" y="313882"/>
                    <a:pt x="506608" y="314964"/>
                  </a:cubicBezTo>
                  <a:cubicBezTo>
                    <a:pt x="503725" y="320012"/>
                    <a:pt x="500121" y="324339"/>
                    <a:pt x="496877" y="329027"/>
                  </a:cubicBezTo>
                  <a:cubicBezTo>
                    <a:pt x="495075" y="331551"/>
                    <a:pt x="493633" y="334797"/>
                    <a:pt x="491831" y="337321"/>
                  </a:cubicBezTo>
                  <a:cubicBezTo>
                    <a:pt x="491831" y="337682"/>
                    <a:pt x="491831" y="338042"/>
                    <a:pt x="491831" y="338403"/>
                  </a:cubicBezTo>
                  <a:cubicBezTo>
                    <a:pt x="492912" y="341288"/>
                    <a:pt x="490389" y="345976"/>
                    <a:pt x="486425" y="344894"/>
                  </a:cubicBezTo>
                  <a:cubicBezTo>
                    <a:pt x="464799" y="337682"/>
                    <a:pt x="439930" y="335879"/>
                    <a:pt x="417224" y="331551"/>
                  </a:cubicBezTo>
                  <a:cubicBezTo>
                    <a:pt x="392715" y="327224"/>
                    <a:pt x="368567" y="321094"/>
                    <a:pt x="344418" y="314964"/>
                  </a:cubicBezTo>
                  <a:cubicBezTo>
                    <a:pt x="344418" y="327945"/>
                    <a:pt x="344057" y="341288"/>
                    <a:pt x="344778" y="354630"/>
                  </a:cubicBezTo>
                  <a:cubicBezTo>
                    <a:pt x="344778" y="361121"/>
                    <a:pt x="345139" y="367973"/>
                    <a:pt x="345139" y="374824"/>
                  </a:cubicBezTo>
                  <a:cubicBezTo>
                    <a:pt x="370008" y="376627"/>
                    <a:pt x="393796" y="379152"/>
                    <a:pt x="418305" y="384561"/>
                  </a:cubicBezTo>
                  <a:cubicBezTo>
                    <a:pt x="444976" y="389970"/>
                    <a:pt x="471647" y="397182"/>
                    <a:pt x="498679" y="401509"/>
                  </a:cubicBezTo>
                  <a:cubicBezTo>
                    <a:pt x="503725" y="348861"/>
                    <a:pt x="517421" y="296572"/>
                    <a:pt x="527513" y="245006"/>
                  </a:cubicBezTo>
                  <a:cubicBezTo>
                    <a:pt x="532919" y="217239"/>
                    <a:pt x="541569" y="190193"/>
                    <a:pt x="545894" y="162427"/>
                  </a:cubicBezTo>
                  <a:cubicBezTo>
                    <a:pt x="548057" y="148724"/>
                    <a:pt x="550580" y="135021"/>
                    <a:pt x="553103" y="121318"/>
                  </a:cubicBezTo>
                  <a:cubicBezTo>
                    <a:pt x="555265" y="110860"/>
                    <a:pt x="558870" y="101124"/>
                    <a:pt x="561392" y="90666"/>
                  </a:cubicBezTo>
                  <a:cubicBezTo>
                    <a:pt x="560672" y="91027"/>
                    <a:pt x="559590" y="91387"/>
                    <a:pt x="558509" y="91027"/>
                  </a:cubicBezTo>
                  <a:cubicBezTo>
                    <a:pt x="503725" y="79127"/>
                    <a:pt x="450743" y="63260"/>
                    <a:pt x="394877" y="55687"/>
                  </a:cubicBezTo>
                  <a:cubicBezTo>
                    <a:pt x="370369" y="52442"/>
                    <a:pt x="347301" y="45230"/>
                    <a:pt x="322792" y="40181"/>
                  </a:cubicBezTo>
                  <a:cubicBezTo>
                    <a:pt x="310178" y="37657"/>
                    <a:pt x="297202" y="35133"/>
                    <a:pt x="284227" y="31887"/>
                  </a:cubicBezTo>
                  <a:cubicBezTo>
                    <a:pt x="273054" y="29363"/>
                    <a:pt x="260800" y="24675"/>
                    <a:pt x="249266" y="23233"/>
                  </a:cubicBezTo>
                  <a:close/>
                  <a:moveTo>
                    <a:pt x="247104" y="18184"/>
                  </a:moveTo>
                  <a:lnTo>
                    <a:pt x="247464" y="18184"/>
                  </a:lnTo>
                  <a:cubicBezTo>
                    <a:pt x="258277" y="17463"/>
                    <a:pt x="270531" y="21069"/>
                    <a:pt x="280983" y="23593"/>
                  </a:cubicBezTo>
                  <a:cubicBezTo>
                    <a:pt x="293959" y="26117"/>
                    <a:pt x="306934" y="28281"/>
                    <a:pt x="319909" y="31166"/>
                  </a:cubicBezTo>
                  <a:cubicBezTo>
                    <a:pt x="346941" y="36936"/>
                    <a:pt x="373612" y="44508"/>
                    <a:pt x="401005" y="48114"/>
                  </a:cubicBezTo>
                  <a:cubicBezTo>
                    <a:pt x="455428" y="54966"/>
                    <a:pt x="507329" y="71915"/>
                    <a:pt x="561032" y="82733"/>
                  </a:cubicBezTo>
                  <a:cubicBezTo>
                    <a:pt x="562474" y="83093"/>
                    <a:pt x="563195" y="83815"/>
                    <a:pt x="563915" y="84536"/>
                  </a:cubicBezTo>
                  <a:cubicBezTo>
                    <a:pt x="564997" y="84175"/>
                    <a:pt x="566799" y="84896"/>
                    <a:pt x="566438" y="86699"/>
                  </a:cubicBezTo>
                  <a:cubicBezTo>
                    <a:pt x="562474" y="138987"/>
                    <a:pt x="547696" y="190554"/>
                    <a:pt x="537244" y="242121"/>
                  </a:cubicBezTo>
                  <a:cubicBezTo>
                    <a:pt x="526432" y="296572"/>
                    <a:pt x="512735" y="351385"/>
                    <a:pt x="506608" y="406918"/>
                  </a:cubicBezTo>
                  <a:cubicBezTo>
                    <a:pt x="506248" y="410164"/>
                    <a:pt x="502283" y="411606"/>
                    <a:pt x="500121" y="410524"/>
                  </a:cubicBezTo>
                  <a:cubicBezTo>
                    <a:pt x="499400" y="410524"/>
                    <a:pt x="499039" y="410524"/>
                    <a:pt x="498319" y="410524"/>
                  </a:cubicBezTo>
                  <a:cubicBezTo>
                    <a:pt x="470566" y="405836"/>
                    <a:pt x="443174" y="398624"/>
                    <a:pt x="415782" y="392855"/>
                  </a:cubicBezTo>
                  <a:cubicBezTo>
                    <a:pt x="400284" y="389609"/>
                    <a:pt x="385146" y="387085"/>
                    <a:pt x="370008" y="384561"/>
                  </a:cubicBezTo>
                  <a:cubicBezTo>
                    <a:pt x="362439" y="383118"/>
                    <a:pt x="352708" y="383118"/>
                    <a:pt x="345139" y="380233"/>
                  </a:cubicBezTo>
                  <a:cubicBezTo>
                    <a:pt x="345139" y="384561"/>
                    <a:pt x="345499" y="388527"/>
                    <a:pt x="345139" y="392494"/>
                  </a:cubicBezTo>
                  <a:cubicBezTo>
                    <a:pt x="344778" y="400427"/>
                    <a:pt x="343336" y="410164"/>
                    <a:pt x="344778" y="418458"/>
                  </a:cubicBezTo>
                  <a:cubicBezTo>
                    <a:pt x="347301" y="420982"/>
                    <a:pt x="343336" y="427112"/>
                    <a:pt x="338291" y="427112"/>
                  </a:cubicBezTo>
                  <a:cubicBezTo>
                    <a:pt x="278100" y="427473"/>
                    <a:pt x="217549" y="431439"/>
                    <a:pt x="157359" y="431439"/>
                  </a:cubicBezTo>
                  <a:cubicBezTo>
                    <a:pt x="128885" y="431439"/>
                    <a:pt x="100051" y="429636"/>
                    <a:pt x="71578" y="428555"/>
                  </a:cubicBezTo>
                  <a:cubicBezTo>
                    <a:pt x="58603" y="428194"/>
                    <a:pt x="45267" y="427473"/>
                    <a:pt x="32292" y="427473"/>
                  </a:cubicBezTo>
                  <a:cubicBezTo>
                    <a:pt x="27246" y="427473"/>
                    <a:pt x="21840" y="427473"/>
                    <a:pt x="17154" y="425670"/>
                  </a:cubicBezTo>
                  <a:cubicBezTo>
                    <a:pt x="14631" y="426030"/>
                    <a:pt x="12108" y="424588"/>
                    <a:pt x="12108" y="421342"/>
                  </a:cubicBezTo>
                  <a:cubicBezTo>
                    <a:pt x="11748" y="395018"/>
                    <a:pt x="12829" y="368694"/>
                    <a:pt x="11748" y="342009"/>
                  </a:cubicBezTo>
                  <a:cubicBezTo>
                    <a:pt x="11027" y="314242"/>
                    <a:pt x="9946" y="286475"/>
                    <a:pt x="10667" y="258348"/>
                  </a:cubicBezTo>
                  <a:cubicBezTo>
                    <a:pt x="11387" y="231303"/>
                    <a:pt x="10667" y="203897"/>
                    <a:pt x="10667" y="176851"/>
                  </a:cubicBezTo>
                  <a:cubicBezTo>
                    <a:pt x="10306" y="149806"/>
                    <a:pt x="12469" y="122760"/>
                    <a:pt x="14271" y="95715"/>
                  </a:cubicBezTo>
                  <a:cubicBezTo>
                    <a:pt x="14271" y="93551"/>
                    <a:pt x="16433" y="93190"/>
                    <a:pt x="17875" y="93912"/>
                  </a:cubicBezTo>
                  <a:cubicBezTo>
                    <a:pt x="44546" y="91027"/>
                    <a:pt x="69055" y="91748"/>
                    <a:pt x="96087" y="91387"/>
                  </a:cubicBezTo>
                  <a:cubicBezTo>
                    <a:pt x="123839" y="90666"/>
                    <a:pt x="151592" y="89945"/>
                    <a:pt x="178984" y="90305"/>
                  </a:cubicBezTo>
                  <a:cubicBezTo>
                    <a:pt x="195203" y="90666"/>
                    <a:pt x="211061" y="90666"/>
                    <a:pt x="226920" y="91387"/>
                  </a:cubicBezTo>
                  <a:cubicBezTo>
                    <a:pt x="226920" y="67227"/>
                    <a:pt x="238454" y="45230"/>
                    <a:pt x="242058" y="21430"/>
                  </a:cubicBezTo>
                  <a:cubicBezTo>
                    <a:pt x="242418" y="18905"/>
                    <a:pt x="244941" y="17824"/>
                    <a:pt x="247104" y="18184"/>
                  </a:cubicBezTo>
                  <a:close/>
                  <a:moveTo>
                    <a:pt x="241545" y="9525"/>
                  </a:moveTo>
                  <a:cubicBezTo>
                    <a:pt x="261712" y="12443"/>
                    <a:pt x="281159" y="17548"/>
                    <a:pt x="300965" y="22654"/>
                  </a:cubicBezTo>
                  <a:cubicBezTo>
                    <a:pt x="301686" y="22654"/>
                    <a:pt x="301326" y="23748"/>
                    <a:pt x="300605" y="23748"/>
                  </a:cubicBezTo>
                  <a:cubicBezTo>
                    <a:pt x="281159" y="21195"/>
                    <a:pt x="261712" y="16454"/>
                    <a:pt x="242265" y="12443"/>
                  </a:cubicBezTo>
                  <a:cubicBezTo>
                    <a:pt x="237944" y="29583"/>
                    <a:pt x="229301" y="45630"/>
                    <a:pt x="225339" y="62771"/>
                  </a:cubicBezTo>
                  <a:cubicBezTo>
                    <a:pt x="225339" y="63135"/>
                    <a:pt x="224259" y="63135"/>
                    <a:pt x="224259" y="62771"/>
                  </a:cubicBezTo>
                  <a:cubicBezTo>
                    <a:pt x="225699" y="44900"/>
                    <a:pt x="235783" y="28489"/>
                    <a:pt x="240104" y="11348"/>
                  </a:cubicBezTo>
                  <a:cubicBezTo>
                    <a:pt x="240104" y="10619"/>
                    <a:pt x="240464" y="9525"/>
                    <a:pt x="241545" y="9525"/>
                  </a:cubicBezTo>
                  <a:close/>
                  <a:moveTo>
                    <a:pt x="240161" y="0"/>
                  </a:moveTo>
                  <a:cubicBezTo>
                    <a:pt x="247300" y="1807"/>
                    <a:pt x="254796" y="2891"/>
                    <a:pt x="261936" y="4698"/>
                  </a:cubicBezTo>
                  <a:cubicBezTo>
                    <a:pt x="268718" y="6505"/>
                    <a:pt x="275143" y="9034"/>
                    <a:pt x="281925" y="10119"/>
                  </a:cubicBezTo>
                  <a:cubicBezTo>
                    <a:pt x="282639" y="10480"/>
                    <a:pt x="282282" y="11564"/>
                    <a:pt x="281925" y="11564"/>
                  </a:cubicBezTo>
                  <a:cubicBezTo>
                    <a:pt x="274786" y="10841"/>
                    <a:pt x="268004" y="9034"/>
                    <a:pt x="261222" y="7228"/>
                  </a:cubicBezTo>
                  <a:cubicBezTo>
                    <a:pt x="254083" y="5782"/>
                    <a:pt x="246944" y="4698"/>
                    <a:pt x="239804" y="2891"/>
                  </a:cubicBezTo>
                  <a:cubicBezTo>
                    <a:pt x="239804" y="2891"/>
                    <a:pt x="239804" y="3252"/>
                    <a:pt x="239448" y="3614"/>
                  </a:cubicBezTo>
                  <a:cubicBezTo>
                    <a:pt x="235878" y="8673"/>
                    <a:pt x="233736" y="16985"/>
                    <a:pt x="231238" y="23128"/>
                  </a:cubicBezTo>
                  <a:cubicBezTo>
                    <a:pt x="228382" y="29995"/>
                    <a:pt x="225883" y="36500"/>
                    <a:pt x="223742" y="43727"/>
                  </a:cubicBezTo>
                  <a:cubicBezTo>
                    <a:pt x="223742" y="44089"/>
                    <a:pt x="222671" y="44089"/>
                    <a:pt x="223028" y="43727"/>
                  </a:cubicBezTo>
                  <a:cubicBezTo>
                    <a:pt x="224812" y="34693"/>
                    <a:pt x="227668" y="25658"/>
                    <a:pt x="231238" y="17346"/>
                  </a:cubicBezTo>
                  <a:cubicBezTo>
                    <a:pt x="233379" y="12648"/>
                    <a:pt x="234450" y="6505"/>
                    <a:pt x="237306" y="2168"/>
                  </a:cubicBezTo>
                  <a:cubicBezTo>
                    <a:pt x="237306" y="1807"/>
                    <a:pt x="238020" y="1807"/>
                    <a:pt x="238020" y="1445"/>
                  </a:cubicBezTo>
                  <a:cubicBezTo>
                    <a:pt x="238020" y="723"/>
                    <a:pt x="239091" y="0"/>
                    <a:pt x="24016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A9A3AFF7-ED0C-D846-96AB-2144BFBF9F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2320" y="2770675"/>
              <a:ext cx="374856" cy="284538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B05AB91C-3BD1-1544-9581-7591F75422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8360" y="1697018"/>
              <a:ext cx="483015" cy="408229"/>
            </a:xfrm>
            <a:custGeom>
              <a:avLst/>
              <a:gdLst>
                <a:gd name="connsiteX0" fmla="*/ 214282 w 532435"/>
                <a:gd name="connsiteY0" fmla="*/ 370735 h 449997"/>
                <a:gd name="connsiteX1" fmla="*/ 216070 w 532435"/>
                <a:gd name="connsiteY1" fmla="*/ 372160 h 449997"/>
                <a:gd name="connsiteX2" fmla="*/ 200693 w 532435"/>
                <a:gd name="connsiteY2" fmla="*/ 387827 h 449997"/>
                <a:gd name="connsiteX3" fmla="*/ 182096 w 532435"/>
                <a:gd name="connsiteY3" fmla="*/ 407055 h 449997"/>
                <a:gd name="connsiteX4" fmla="*/ 179950 w 532435"/>
                <a:gd name="connsiteY4" fmla="*/ 407767 h 449997"/>
                <a:gd name="connsiteX5" fmla="*/ 178877 w 532435"/>
                <a:gd name="connsiteY5" fmla="*/ 407411 h 449997"/>
                <a:gd name="connsiteX6" fmla="*/ 162784 w 532435"/>
                <a:gd name="connsiteY6" fmla="*/ 395660 h 449997"/>
                <a:gd name="connsiteX7" fmla="*/ 152055 w 532435"/>
                <a:gd name="connsiteY7" fmla="*/ 386046 h 449997"/>
                <a:gd name="connsiteX8" fmla="*/ 152771 w 532435"/>
                <a:gd name="connsiteY8" fmla="*/ 385690 h 449997"/>
                <a:gd name="connsiteX9" fmla="*/ 167433 w 532435"/>
                <a:gd name="connsiteY9" fmla="*/ 394236 h 449997"/>
                <a:gd name="connsiteX10" fmla="*/ 180308 w 532435"/>
                <a:gd name="connsiteY10" fmla="*/ 403138 h 449997"/>
                <a:gd name="connsiteX11" fmla="*/ 196401 w 532435"/>
                <a:gd name="connsiteY11" fmla="*/ 386759 h 449997"/>
                <a:gd name="connsiteX12" fmla="*/ 214282 w 532435"/>
                <a:gd name="connsiteY12" fmla="*/ 370735 h 449997"/>
                <a:gd name="connsiteX13" fmla="*/ 234526 w 532435"/>
                <a:gd name="connsiteY13" fmla="*/ 364398 h 449997"/>
                <a:gd name="connsiteX14" fmla="*/ 236337 w 532435"/>
                <a:gd name="connsiteY14" fmla="*/ 365849 h 449997"/>
                <a:gd name="connsiteX15" fmla="*/ 183476 w 532435"/>
                <a:gd name="connsiteY15" fmla="*/ 421323 h 449997"/>
                <a:gd name="connsiteX16" fmla="*/ 181666 w 532435"/>
                <a:gd name="connsiteY16" fmla="*/ 422048 h 449997"/>
                <a:gd name="connsiteX17" fmla="*/ 179493 w 532435"/>
                <a:gd name="connsiteY17" fmla="*/ 421323 h 449997"/>
                <a:gd name="connsiteX18" fmla="*/ 154149 w 532435"/>
                <a:gd name="connsiteY18" fmla="*/ 400656 h 449997"/>
                <a:gd name="connsiteX19" fmla="*/ 134960 w 532435"/>
                <a:gd name="connsiteY19" fmla="*/ 382527 h 449997"/>
                <a:gd name="connsiteX20" fmla="*/ 136408 w 532435"/>
                <a:gd name="connsiteY20" fmla="*/ 381802 h 449997"/>
                <a:gd name="connsiteX21" fmla="*/ 162114 w 532435"/>
                <a:gd name="connsiteY21" fmla="*/ 401019 h 449997"/>
                <a:gd name="connsiteX22" fmla="*/ 181666 w 532435"/>
                <a:gd name="connsiteY22" fmla="*/ 417335 h 449997"/>
                <a:gd name="connsiteX23" fmla="*/ 234526 w 532435"/>
                <a:gd name="connsiteY23" fmla="*/ 364398 h 449997"/>
                <a:gd name="connsiteX24" fmla="*/ 242128 w 532435"/>
                <a:gd name="connsiteY24" fmla="*/ 363162 h 449997"/>
                <a:gd name="connsiteX25" fmla="*/ 244283 w 532435"/>
                <a:gd name="connsiteY25" fmla="*/ 364956 h 449997"/>
                <a:gd name="connsiteX26" fmla="*/ 217704 w 532435"/>
                <a:gd name="connsiteY26" fmla="*/ 398316 h 449997"/>
                <a:gd name="connsiteX27" fmla="*/ 199744 w 532435"/>
                <a:gd name="connsiteY27" fmla="*/ 418045 h 449997"/>
                <a:gd name="connsiteX28" fmla="*/ 186455 w 532435"/>
                <a:gd name="connsiteY28" fmla="*/ 433470 h 449997"/>
                <a:gd name="connsiteX29" fmla="*/ 185018 w 532435"/>
                <a:gd name="connsiteY29" fmla="*/ 434905 h 449997"/>
                <a:gd name="connsiteX30" fmla="*/ 181785 w 532435"/>
                <a:gd name="connsiteY30" fmla="*/ 435263 h 449997"/>
                <a:gd name="connsiteX31" fmla="*/ 144789 w 532435"/>
                <a:gd name="connsiteY31" fmla="*/ 404414 h 449997"/>
                <a:gd name="connsiteX32" fmla="*/ 116773 w 532435"/>
                <a:gd name="connsiteY32" fmla="*/ 379663 h 449997"/>
                <a:gd name="connsiteX33" fmla="*/ 117491 w 532435"/>
                <a:gd name="connsiteY33" fmla="*/ 379304 h 449997"/>
                <a:gd name="connsiteX34" fmla="*/ 154128 w 532435"/>
                <a:gd name="connsiteY34" fmla="*/ 407284 h 449997"/>
                <a:gd name="connsiteX35" fmla="*/ 182863 w 532435"/>
                <a:gd name="connsiteY35" fmla="*/ 430959 h 449997"/>
                <a:gd name="connsiteX36" fmla="*/ 191124 w 532435"/>
                <a:gd name="connsiteY36" fmla="*/ 420915 h 449997"/>
                <a:gd name="connsiteX37" fmla="*/ 208365 w 532435"/>
                <a:gd name="connsiteY37" fmla="*/ 401903 h 449997"/>
                <a:gd name="connsiteX38" fmla="*/ 242128 w 532435"/>
                <a:gd name="connsiteY38" fmla="*/ 363162 h 449997"/>
                <a:gd name="connsiteX39" fmla="*/ 282905 w 532435"/>
                <a:gd name="connsiteY39" fmla="*/ 285886 h 449997"/>
                <a:gd name="connsiteX40" fmla="*/ 283619 w 532435"/>
                <a:gd name="connsiteY40" fmla="*/ 288267 h 449997"/>
                <a:gd name="connsiteX41" fmla="*/ 277190 w 532435"/>
                <a:gd name="connsiteY41" fmla="*/ 291839 h 449997"/>
                <a:gd name="connsiteX42" fmla="*/ 271118 w 532435"/>
                <a:gd name="connsiteY42" fmla="*/ 292236 h 449997"/>
                <a:gd name="connsiteX43" fmla="*/ 271475 w 532435"/>
                <a:gd name="connsiteY43" fmla="*/ 291045 h 449997"/>
                <a:gd name="connsiteX44" fmla="*/ 277190 w 532435"/>
                <a:gd name="connsiteY44" fmla="*/ 288267 h 449997"/>
                <a:gd name="connsiteX45" fmla="*/ 282905 w 532435"/>
                <a:gd name="connsiteY45" fmla="*/ 285886 h 449997"/>
                <a:gd name="connsiteX46" fmla="*/ 191539 w 532435"/>
                <a:gd name="connsiteY46" fmla="*/ 284298 h 449997"/>
                <a:gd name="connsiteX47" fmla="*/ 191897 w 532435"/>
                <a:gd name="connsiteY47" fmla="*/ 284298 h 449997"/>
                <a:gd name="connsiteX48" fmla="*/ 186520 w 532435"/>
                <a:gd name="connsiteY48" fmla="*/ 292644 h 449997"/>
                <a:gd name="connsiteX49" fmla="*/ 175408 w 532435"/>
                <a:gd name="connsiteY49" fmla="*/ 307884 h 449997"/>
                <a:gd name="connsiteX50" fmla="*/ 173257 w 532435"/>
                <a:gd name="connsiteY50" fmla="*/ 304618 h 449997"/>
                <a:gd name="connsiteX51" fmla="*/ 186162 w 532435"/>
                <a:gd name="connsiteY51" fmla="*/ 290104 h 449997"/>
                <a:gd name="connsiteX52" fmla="*/ 191539 w 532435"/>
                <a:gd name="connsiteY52" fmla="*/ 284298 h 449997"/>
                <a:gd name="connsiteX53" fmla="*/ 199657 w 532435"/>
                <a:gd name="connsiteY53" fmla="*/ 281848 h 449997"/>
                <a:gd name="connsiteX54" fmla="*/ 201432 w 532435"/>
                <a:gd name="connsiteY54" fmla="*/ 283297 h 449997"/>
                <a:gd name="connsiteX55" fmla="*/ 180127 w 532435"/>
                <a:gd name="connsiteY55" fmla="*/ 311924 h 449997"/>
                <a:gd name="connsiteX56" fmla="*/ 176931 w 532435"/>
                <a:gd name="connsiteY56" fmla="*/ 310113 h 449997"/>
                <a:gd name="connsiteX57" fmla="*/ 199657 w 532435"/>
                <a:gd name="connsiteY57" fmla="*/ 281848 h 449997"/>
                <a:gd name="connsiteX58" fmla="*/ 206731 w 532435"/>
                <a:gd name="connsiteY58" fmla="*/ 280245 h 449997"/>
                <a:gd name="connsiteX59" fmla="*/ 208142 w 532435"/>
                <a:gd name="connsiteY59" fmla="*/ 281308 h 449997"/>
                <a:gd name="connsiteX60" fmla="*/ 195795 w 532435"/>
                <a:gd name="connsiteY60" fmla="*/ 301506 h 449997"/>
                <a:gd name="connsiteX61" fmla="*/ 184506 w 532435"/>
                <a:gd name="connsiteY61" fmla="*/ 317097 h 449997"/>
                <a:gd name="connsiteX62" fmla="*/ 182037 w 532435"/>
                <a:gd name="connsiteY62" fmla="*/ 314617 h 449997"/>
                <a:gd name="connsiteX63" fmla="*/ 195795 w 532435"/>
                <a:gd name="connsiteY63" fmla="*/ 295482 h 449997"/>
                <a:gd name="connsiteX64" fmla="*/ 206731 w 532435"/>
                <a:gd name="connsiteY64" fmla="*/ 280245 h 449997"/>
                <a:gd name="connsiteX65" fmla="*/ 294784 w 532435"/>
                <a:gd name="connsiteY65" fmla="*/ 275923 h 449997"/>
                <a:gd name="connsiteX66" fmla="*/ 295525 w 532435"/>
                <a:gd name="connsiteY66" fmla="*/ 279372 h 449997"/>
                <a:gd name="connsiteX67" fmla="*/ 277745 w 532435"/>
                <a:gd name="connsiteY67" fmla="*/ 284736 h 449997"/>
                <a:gd name="connsiteX68" fmla="*/ 277375 w 532435"/>
                <a:gd name="connsiteY68" fmla="*/ 282054 h 449997"/>
                <a:gd name="connsiteX69" fmla="*/ 294784 w 532435"/>
                <a:gd name="connsiteY69" fmla="*/ 275923 h 449997"/>
                <a:gd name="connsiteX70" fmla="*/ 308861 w 532435"/>
                <a:gd name="connsiteY70" fmla="*/ 261192 h 449997"/>
                <a:gd name="connsiteX71" fmla="*/ 309919 w 532435"/>
                <a:gd name="connsiteY71" fmla="*/ 264014 h 449997"/>
                <a:gd name="connsiteX72" fmla="*/ 285577 w 532435"/>
                <a:gd name="connsiteY72" fmla="*/ 272481 h 449997"/>
                <a:gd name="connsiteX73" fmla="*/ 284872 w 532435"/>
                <a:gd name="connsiteY73" fmla="*/ 270011 h 449997"/>
                <a:gd name="connsiteX74" fmla="*/ 308861 w 532435"/>
                <a:gd name="connsiteY74" fmla="*/ 261192 h 449997"/>
                <a:gd name="connsiteX75" fmla="*/ 329471 w 532435"/>
                <a:gd name="connsiteY75" fmla="*/ 243713 h 449997"/>
                <a:gd name="connsiteX76" fmla="*/ 330183 w 532435"/>
                <a:gd name="connsiteY76" fmla="*/ 246819 h 449997"/>
                <a:gd name="connsiteX77" fmla="*/ 293533 w 532435"/>
                <a:gd name="connsiteY77" fmla="*/ 258208 h 449997"/>
                <a:gd name="connsiteX78" fmla="*/ 292821 w 532435"/>
                <a:gd name="connsiteY78" fmla="*/ 256137 h 449997"/>
                <a:gd name="connsiteX79" fmla="*/ 329471 w 532435"/>
                <a:gd name="connsiteY79" fmla="*/ 243713 h 449997"/>
                <a:gd name="connsiteX80" fmla="*/ 338972 w 532435"/>
                <a:gd name="connsiteY80" fmla="*/ 232639 h 449997"/>
                <a:gd name="connsiteX81" fmla="*/ 339689 w 532435"/>
                <a:gd name="connsiteY81" fmla="*/ 235913 h 449997"/>
                <a:gd name="connsiteX82" fmla="*/ 299899 w 532435"/>
                <a:gd name="connsiteY82" fmla="*/ 248645 h 449997"/>
                <a:gd name="connsiteX83" fmla="*/ 299182 w 532435"/>
                <a:gd name="connsiteY83" fmla="*/ 246463 h 449997"/>
                <a:gd name="connsiteX84" fmla="*/ 338972 w 532435"/>
                <a:gd name="connsiteY84" fmla="*/ 232639 h 449997"/>
                <a:gd name="connsiteX85" fmla="*/ 400290 w 532435"/>
                <a:gd name="connsiteY85" fmla="*/ 226091 h 449997"/>
                <a:gd name="connsiteX86" fmla="*/ 400379 w 532435"/>
                <a:gd name="connsiteY86" fmla="*/ 229020 h 449997"/>
                <a:gd name="connsiteX87" fmla="*/ 358211 w 532435"/>
                <a:gd name="connsiteY87" fmla="*/ 275526 h 449997"/>
                <a:gd name="connsiteX88" fmla="*/ 321760 w 532435"/>
                <a:gd name="connsiteY88" fmla="*/ 313740 h 449997"/>
                <a:gd name="connsiteX89" fmla="*/ 320331 w 532435"/>
                <a:gd name="connsiteY89" fmla="*/ 313019 h 449997"/>
                <a:gd name="connsiteX90" fmla="*/ 355709 w 532435"/>
                <a:gd name="connsiteY90" fmla="*/ 272642 h 449997"/>
                <a:gd name="connsiteX91" fmla="*/ 397520 w 532435"/>
                <a:gd name="connsiteY91" fmla="*/ 226136 h 449997"/>
                <a:gd name="connsiteX92" fmla="*/ 400290 w 532435"/>
                <a:gd name="connsiteY92" fmla="*/ 226091 h 449997"/>
                <a:gd name="connsiteX93" fmla="*/ 351975 w 532435"/>
                <a:gd name="connsiteY93" fmla="*/ 219584 h 449997"/>
                <a:gd name="connsiteX94" fmla="*/ 353437 w 532435"/>
                <a:gd name="connsiteY94" fmla="*/ 222573 h 449997"/>
                <a:gd name="connsiteX95" fmla="*/ 310688 w 532435"/>
                <a:gd name="connsiteY95" fmla="*/ 237514 h 449997"/>
                <a:gd name="connsiteX96" fmla="*/ 309957 w 532435"/>
                <a:gd name="connsiteY96" fmla="*/ 235273 h 449997"/>
                <a:gd name="connsiteX97" fmla="*/ 351975 w 532435"/>
                <a:gd name="connsiteY97" fmla="*/ 219584 h 449997"/>
                <a:gd name="connsiteX98" fmla="*/ 403500 w 532435"/>
                <a:gd name="connsiteY98" fmla="*/ 214832 h 449997"/>
                <a:gd name="connsiteX99" fmla="*/ 403904 w 532435"/>
                <a:gd name="connsiteY99" fmla="*/ 217877 h 449997"/>
                <a:gd name="connsiteX100" fmla="*/ 354028 w 532435"/>
                <a:gd name="connsiteY100" fmla="*/ 271982 h 449997"/>
                <a:gd name="connsiteX101" fmla="*/ 301999 w 532435"/>
                <a:gd name="connsiteY101" fmla="*/ 326444 h 449997"/>
                <a:gd name="connsiteX102" fmla="*/ 301282 w 532435"/>
                <a:gd name="connsiteY102" fmla="*/ 325370 h 449997"/>
                <a:gd name="connsiteX103" fmla="*/ 351158 w 532435"/>
                <a:gd name="connsiteY103" fmla="*/ 269115 h 449997"/>
                <a:gd name="connsiteX104" fmla="*/ 400675 w 532435"/>
                <a:gd name="connsiteY104" fmla="*/ 215011 h 449997"/>
                <a:gd name="connsiteX105" fmla="*/ 403500 w 532435"/>
                <a:gd name="connsiteY105" fmla="*/ 214832 h 449997"/>
                <a:gd name="connsiteX106" fmla="*/ 82444 w 532435"/>
                <a:gd name="connsiteY106" fmla="*/ 208325 h 449997"/>
                <a:gd name="connsiteX107" fmla="*/ 85681 w 532435"/>
                <a:gd name="connsiteY107" fmla="*/ 211591 h 449997"/>
                <a:gd name="connsiteX108" fmla="*/ 59790 w 532435"/>
                <a:gd name="connsiteY108" fmla="*/ 229008 h 449997"/>
                <a:gd name="connsiteX109" fmla="*/ 25268 w 532435"/>
                <a:gd name="connsiteY109" fmla="*/ 256222 h 449997"/>
                <a:gd name="connsiteX110" fmla="*/ 23830 w 532435"/>
                <a:gd name="connsiteY110" fmla="*/ 254408 h 449997"/>
                <a:gd name="connsiteX111" fmla="*/ 53676 w 532435"/>
                <a:gd name="connsiteY111" fmla="*/ 228282 h 449997"/>
                <a:gd name="connsiteX112" fmla="*/ 82444 w 532435"/>
                <a:gd name="connsiteY112" fmla="*/ 208325 h 449997"/>
                <a:gd name="connsiteX113" fmla="*/ 74918 w 532435"/>
                <a:gd name="connsiteY113" fmla="*/ 205148 h 449997"/>
                <a:gd name="connsiteX114" fmla="*/ 78124 w 532435"/>
                <a:gd name="connsiteY114" fmla="*/ 208411 h 449997"/>
                <a:gd name="connsiteX115" fmla="*/ 54972 w 532435"/>
                <a:gd name="connsiteY115" fmla="*/ 225086 h 449997"/>
                <a:gd name="connsiteX116" fmla="*/ 27903 w 532435"/>
                <a:gd name="connsiteY116" fmla="*/ 247923 h 449997"/>
                <a:gd name="connsiteX117" fmla="*/ 25766 w 532435"/>
                <a:gd name="connsiteY117" fmla="*/ 246473 h 449997"/>
                <a:gd name="connsiteX118" fmla="*/ 49274 w 532435"/>
                <a:gd name="connsiteY118" fmla="*/ 224723 h 449997"/>
                <a:gd name="connsiteX119" fmla="*/ 74918 w 532435"/>
                <a:gd name="connsiteY119" fmla="*/ 205148 h 449997"/>
                <a:gd name="connsiteX120" fmla="*/ 66506 w 532435"/>
                <a:gd name="connsiteY120" fmla="*/ 203562 h 449997"/>
                <a:gd name="connsiteX121" fmla="*/ 69414 w 532435"/>
                <a:gd name="connsiteY121" fmla="*/ 206465 h 449997"/>
                <a:gd name="connsiteX122" fmla="*/ 26515 w 532435"/>
                <a:gd name="connsiteY122" fmla="*/ 238397 h 449997"/>
                <a:gd name="connsiteX123" fmla="*/ 25425 w 532435"/>
                <a:gd name="connsiteY123" fmla="*/ 237308 h 449997"/>
                <a:gd name="connsiteX124" fmla="*/ 66506 w 532435"/>
                <a:gd name="connsiteY124" fmla="*/ 203562 h 449997"/>
                <a:gd name="connsiteX125" fmla="*/ 368585 w 532435"/>
                <a:gd name="connsiteY125" fmla="*/ 203336 h 449997"/>
                <a:gd name="connsiteX126" fmla="*/ 368585 w 532435"/>
                <a:gd name="connsiteY126" fmla="*/ 206479 h 449997"/>
                <a:gd name="connsiteX127" fmla="*/ 368950 w 532435"/>
                <a:gd name="connsiteY127" fmla="*/ 206479 h 449997"/>
                <a:gd name="connsiteX128" fmla="*/ 318986 w 532435"/>
                <a:gd name="connsiteY128" fmla="*/ 220099 h 449997"/>
                <a:gd name="connsiteX129" fmla="*/ 318257 w 532435"/>
                <a:gd name="connsiteY129" fmla="*/ 217655 h 449997"/>
                <a:gd name="connsiteX130" fmla="*/ 368585 w 532435"/>
                <a:gd name="connsiteY130" fmla="*/ 203336 h 449997"/>
                <a:gd name="connsiteX131" fmla="*/ 383441 w 532435"/>
                <a:gd name="connsiteY131" fmla="*/ 186219 h 449997"/>
                <a:gd name="connsiteX132" fmla="*/ 384510 w 532435"/>
                <a:gd name="connsiteY132" fmla="*/ 189337 h 449997"/>
                <a:gd name="connsiteX133" fmla="*/ 336756 w 532435"/>
                <a:gd name="connsiteY133" fmla="*/ 203884 h 449997"/>
                <a:gd name="connsiteX134" fmla="*/ 336043 w 532435"/>
                <a:gd name="connsiteY134" fmla="*/ 201113 h 449997"/>
                <a:gd name="connsiteX135" fmla="*/ 383441 w 532435"/>
                <a:gd name="connsiteY135" fmla="*/ 186219 h 449997"/>
                <a:gd name="connsiteX136" fmla="*/ 398529 w 532435"/>
                <a:gd name="connsiteY136" fmla="*/ 172697 h 449997"/>
                <a:gd name="connsiteX137" fmla="*/ 399982 w 532435"/>
                <a:gd name="connsiteY137" fmla="*/ 176401 h 449997"/>
                <a:gd name="connsiteX138" fmla="*/ 373112 w 532435"/>
                <a:gd name="connsiteY138" fmla="*/ 184180 h 449997"/>
                <a:gd name="connsiteX139" fmla="*/ 336440 w 532435"/>
                <a:gd name="connsiteY139" fmla="*/ 193441 h 449997"/>
                <a:gd name="connsiteX140" fmla="*/ 335714 w 532435"/>
                <a:gd name="connsiteY140" fmla="*/ 190848 h 449997"/>
                <a:gd name="connsiteX141" fmla="*/ 398529 w 532435"/>
                <a:gd name="connsiteY141" fmla="*/ 172697 h 449997"/>
                <a:gd name="connsiteX142" fmla="*/ 407217 w 532435"/>
                <a:gd name="connsiteY142" fmla="*/ 160473 h 449997"/>
                <a:gd name="connsiteX143" fmla="*/ 408299 w 532435"/>
                <a:gd name="connsiteY143" fmla="*/ 163648 h 449997"/>
                <a:gd name="connsiteX144" fmla="*/ 338011 w 532435"/>
                <a:gd name="connsiteY144" fmla="*/ 184815 h 449997"/>
                <a:gd name="connsiteX145" fmla="*/ 337650 w 532435"/>
                <a:gd name="connsiteY145" fmla="*/ 182345 h 449997"/>
                <a:gd name="connsiteX146" fmla="*/ 407217 w 532435"/>
                <a:gd name="connsiteY146" fmla="*/ 160473 h 449997"/>
                <a:gd name="connsiteX147" fmla="*/ 417103 w 532435"/>
                <a:gd name="connsiteY147" fmla="*/ 148128 h 449997"/>
                <a:gd name="connsiteX148" fmla="*/ 417824 w 532435"/>
                <a:gd name="connsiteY148" fmla="*/ 151327 h 449997"/>
                <a:gd name="connsiteX149" fmla="*/ 364131 w 532435"/>
                <a:gd name="connsiteY149" fmla="*/ 170520 h 449997"/>
                <a:gd name="connsiteX150" fmla="*/ 362690 w 532435"/>
                <a:gd name="connsiteY150" fmla="*/ 168387 h 449997"/>
                <a:gd name="connsiteX151" fmla="*/ 417103 w 532435"/>
                <a:gd name="connsiteY151" fmla="*/ 148128 h 449997"/>
                <a:gd name="connsiteX152" fmla="*/ 432971 w 532435"/>
                <a:gd name="connsiteY152" fmla="*/ 134230 h 449997"/>
                <a:gd name="connsiteX153" fmla="*/ 433694 w 532435"/>
                <a:gd name="connsiteY153" fmla="*/ 136834 h 449997"/>
                <a:gd name="connsiteX154" fmla="*/ 377342 w 532435"/>
                <a:gd name="connsiteY154" fmla="*/ 156554 h 449997"/>
                <a:gd name="connsiteX155" fmla="*/ 376620 w 532435"/>
                <a:gd name="connsiteY155" fmla="*/ 154693 h 449997"/>
                <a:gd name="connsiteX156" fmla="*/ 432971 w 532435"/>
                <a:gd name="connsiteY156" fmla="*/ 134230 h 449997"/>
                <a:gd name="connsiteX157" fmla="*/ 442172 w 532435"/>
                <a:gd name="connsiteY157" fmla="*/ 119937 h 449997"/>
                <a:gd name="connsiteX158" fmla="*/ 443243 w 532435"/>
                <a:gd name="connsiteY158" fmla="*/ 123265 h 449997"/>
                <a:gd name="connsiteX159" fmla="*/ 376449 w 532435"/>
                <a:gd name="connsiteY159" fmla="*/ 145077 h 449997"/>
                <a:gd name="connsiteX160" fmla="*/ 375377 w 532435"/>
                <a:gd name="connsiteY160" fmla="*/ 142859 h 449997"/>
                <a:gd name="connsiteX161" fmla="*/ 442172 w 532435"/>
                <a:gd name="connsiteY161" fmla="*/ 119937 h 449997"/>
                <a:gd name="connsiteX162" fmla="*/ 445001 w 532435"/>
                <a:gd name="connsiteY162" fmla="*/ 105652 h 449997"/>
                <a:gd name="connsiteX163" fmla="*/ 446069 w 532435"/>
                <a:gd name="connsiteY163" fmla="*/ 109356 h 449997"/>
                <a:gd name="connsiteX164" fmla="*/ 392671 w 532435"/>
                <a:gd name="connsiteY164" fmla="*/ 126025 h 449997"/>
                <a:gd name="connsiteX165" fmla="*/ 391603 w 532435"/>
                <a:gd name="connsiteY165" fmla="*/ 123061 h 449997"/>
                <a:gd name="connsiteX166" fmla="*/ 445001 w 532435"/>
                <a:gd name="connsiteY166" fmla="*/ 105652 h 449997"/>
                <a:gd name="connsiteX167" fmla="*/ 450036 w 532435"/>
                <a:gd name="connsiteY167" fmla="*/ 91356 h 449997"/>
                <a:gd name="connsiteX168" fmla="*/ 451132 w 532435"/>
                <a:gd name="connsiteY168" fmla="*/ 94653 h 449997"/>
                <a:gd name="connsiteX169" fmla="*/ 414240 w 532435"/>
                <a:gd name="connsiteY169" fmla="*/ 104545 h 449997"/>
                <a:gd name="connsiteX170" fmla="*/ 413509 w 532435"/>
                <a:gd name="connsiteY170" fmla="*/ 101980 h 449997"/>
                <a:gd name="connsiteX171" fmla="*/ 450036 w 532435"/>
                <a:gd name="connsiteY171" fmla="*/ 91356 h 449997"/>
                <a:gd name="connsiteX172" fmla="*/ 448869 w 532435"/>
                <a:gd name="connsiteY172" fmla="*/ 83442 h 449997"/>
                <a:gd name="connsiteX173" fmla="*/ 449585 w 532435"/>
                <a:gd name="connsiteY173" fmla="*/ 86088 h 449997"/>
                <a:gd name="connsiteX174" fmla="*/ 431304 w 532435"/>
                <a:gd name="connsiteY174" fmla="*/ 89867 h 449997"/>
                <a:gd name="connsiteX175" fmla="*/ 430945 w 532435"/>
                <a:gd name="connsiteY175" fmla="*/ 87599 h 449997"/>
                <a:gd name="connsiteX176" fmla="*/ 448869 w 532435"/>
                <a:gd name="connsiteY176" fmla="*/ 83442 h 449997"/>
                <a:gd name="connsiteX177" fmla="*/ 486026 w 532435"/>
                <a:gd name="connsiteY177" fmla="*/ 32250 h 449997"/>
                <a:gd name="connsiteX178" fmla="*/ 531383 w 532435"/>
                <a:gd name="connsiteY178" fmla="*/ 70142 h 449997"/>
                <a:gd name="connsiteX179" fmla="*/ 528843 w 532435"/>
                <a:gd name="connsiteY179" fmla="*/ 74150 h 449997"/>
                <a:gd name="connsiteX180" fmla="*/ 516869 w 532435"/>
                <a:gd name="connsiteY180" fmla="*/ 63220 h 449997"/>
                <a:gd name="connsiteX181" fmla="*/ 507072 w 532435"/>
                <a:gd name="connsiteY181" fmla="*/ 55568 h 449997"/>
                <a:gd name="connsiteX182" fmla="*/ 484575 w 532435"/>
                <a:gd name="connsiteY182" fmla="*/ 34072 h 449997"/>
                <a:gd name="connsiteX183" fmla="*/ 486026 w 532435"/>
                <a:gd name="connsiteY183" fmla="*/ 32250 h 449997"/>
                <a:gd name="connsiteX184" fmla="*/ 467807 w 532435"/>
                <a:gd name="connsiteY184" fmla="*/ 29431 h 449997"/>
                <a:gd name="connsiteX185" fmla="*/ 496703 w 532435"/>
                <a:gd name="connsiteY185" fmla="*/ 51740 h 449997"/>
                <a:gd name="connsiteX186" fmla="*/ 527383 w 532435"/>
                <a:gd name="connsiteY186" fmla="*/ 77648 h 449997"/>
                <a:gd name="connsiteX187" fmla="*/ 524529 w 532435"/>
                <a:gd name="connsiteY187" fmla="*/ 80527 h 449997"/>
                <a:gd name="connsiteX188" fmla="*/ 497060 w 532435"/>
                <a:gd name="connsiteY188" fmla="*/ 57138 h 449997"/>
                <a:gd name="connsiteX189" fmla="*/ 467093 w 532435"/>
                <a:gd name="connsiteY189" fmla="*/ 31230 h 449997"/>
                <a:gd name="connsiteX190" fmla="*/ 467807 w 532435"/>
                <a:gd name="connsiteY190" fmla="*/ 29431 h 449997"/>
                <a:gd name="connsiteX191" fmla="*/ 429616 w 532435"/>
                <a:gd name="connsiteY191" fmla="*/ 20384 h 449997"/>
                <a:gd name="connsiteX192" fmla="*/ 428537 w 532435"/>
                <a:gd name="connsiteY192" fmla="*/ 22181 h 449997"/>
                <a:gd name="connsiteX193" fmla="*/ 366344 w 532435"/>
                <a:gd name="connsiteY193" fmla="*/ 99100 h 449997"/>
                <a:gd name="connsiteX194" fmla="*/ 304870 w 532435"/>
                <a:gd name="connsiteY194" fmla="*/ 173143 h 449997"/>
                <a:gd name="connsiteX195" fmla="*/ 244834 w 532435"/>
                <a:gd name="connsiteY195" fmla="*/ 248984 h 449997"/>
                <a:gd name="connsiteX196" fmla="*/ 189831 w 532435"/>
                <a:gd name="connsiteY196" fmla="*/ 327700 h 449997"/>
                <a:gd name="connsiteX197" fmla="*/ 180844 w 532435"/>
                <a:gd name="connsiteY197" fmla="*/ 331654 h 449997"/>
                <a:gd name="connsiteX198" fmla="*/ 129795 w 532435"/>
                <a:gd name="connsiteY198" fmla="*/ 275582 h 449997"/>
                <a:gd name="connsiteX199" fmla="*/ 88453 w 532435"/>
                <a:gd name="connsiteY199" fmla="*/ 224183 h 449997"/>
                <a:gd name="connsiteX200" fmla="*/ 46751 w 532435"/>
                <a:gd name="connsiteY200" fmla="*/ 255454 h 449997"/>
                <a:gd name="connsiteX201" fmla="*/ 7207 w 532435"/>
                <a:gd name="connsiteY201" fmla="*/ 288522 h 449997"/>
                <a:gd name="connsiteX202" fmla="*/ 183360 w 532435"/>
                <a:gd name="connsiteY202" fmla="*/ 440203 h 449997"/>
                <a:gd name="connsiteX203" fmla="*/ 184798 w 532435"/>
                <a:gd name="connsiteY203" fmla="*/ 442000 h 449997"/>
                <a:gd name="connsiteX204" fmla="*/ 204930 w 532435"/>
                <a:gd name="connsiteY204" fmla="*/ 418278 h 449997"/>
                <a:gd name="connsiteX205" fmla="*/ 229016 w 532435"/>
                <a:gd name="connsiteY205" fmla="*/ 388085 h 449997"/>
                <a:gd name="connsiteX206" fmla="*/ 266404 w 532435"/>
                <a:gd name="connsiteY206" fmla="*/ 346031 h 449997"/>
                <a:gd name="connsiteX207" fmla="*/ 311341 w 532435"/>
                <a:gd name="connsiteY207" fmla="*/ 291757 h 449997"/>
                <a:gd name="connsiteX208" fmla="*/ 502953 w 532435"/>
                <a:gd name="connsiteY208" fmla="*/ 81128 h 449997"/>
                <a:gd name="connsiteX209" fmla="*/ 429616 w 532435"/>
                <a:gd name="connsiteY209" fmla="*/ 20384 h 449997"/>
                <a:gd name="connsiteX210" fmla="*/ 425661 w 532435"/>
                <a:gd name="connsiteY210" fmla="*/ 13195 h 449997"/>
                <a:gd name="connsiteX211" fmla="*/ 427459 w 532435"/>
                <a:gd name="connsiteY211" fmla="*/ 13195 h 449997"/>
                <a:gd name="connsiteX212" fmla="*/ 514816 w 532435"/>
                <a:gd name="connsiteY212" fmla="*/ 77893 h 449997"/>
                <a:gd name="connsiteX213" fmla="*/ 513738 w 532435"/>
                <a:gd name="connsiteY213" fmla="*/ 85801 h 449997"/>
                <a:gd name="connsiteX214" fmla="*/ 315655 w 532435"/>
                <a:gd name="connsiteY214" fmla="*/ 302540 h 449997"/>
                <a:gd name="connsiteX215" fmla="*/ 266404 w 532435"/>
                <a:gd name="connsiteY215" fmla="*/ 360049 h 449997"/>
                <a:gd name="connsiteX216" fmla="*/ 230814 w 532435"/>
                <a:gd name="connsiteY216" fmla="*/ 398868 h 449997"/>
                <a:gd name="connsiteX217" fmla="*/ 202773 w 532435"/>
                <a:gd name="connsiteY217" fmla="*/ 431936 h 449997"/>
                <a:gd name="connsiteX218" fmla="*/ 183360 w 532435"/>
                <a:gd name="connsiteY218" fmla="*/ 448829 h 449997"/>
                <a:gd name="connsiteX219" fmla="*/ 183000 w 532435"/>
                <a:gd name="connsiteY219" fmla="*/ 448829 h 449997"/>
                <a:gd name="connsiteX220" fmla="*/ 176170 w 532435"/>
                <a:gd name="connsiteY220" fmla="*/ 448470 h 449997"/>
                <a:gd name="connsiteX221" fmla="*/ 79106 w 532435"/>
                <a:gd name="connsiteY221" fmla="*/ 367957 h 449997"/>
                <a:gd name="connsiteX222" fmla="*/ 376 w 532435"/>
                <a:gd name="connsiteY222" fmla="*/ 288522 h 449997"/>
                <a:gd name="connsiteX223" fmla="*/ 2174 w 532435"/>
                <a:gd name="connsiteY223" fmla="*/ 284568 h 449997"/>
                <a:gd name="connsiteX224" fmla="*/ 44235 w 532435"/>
                <a:gd name="connsiteY224" fmla="*/ 246109 h 449997"/>
                <a:gd name="connsiteX225" fmla="*/ 84858 w 532435"/>
                <a:gd name="connsiteY225" fmla="*/ 215916 h 449997"/>
                <a:gd name="connsiteX226" fmla="*/ 91688 w 532435"/>
                <a:gd name="connsiteY226" fmla="*/ 220948 h 449997"/>
                <a:gd name="connsiteX227" fmla="*/ 135187 w 532435"/>
                <a:gd name="connsiteY227" fmla="*/ 267675 h 449997"/>
                <a:gd name="connsiteX228" fmla="*/ 186236 w 532435"/>
                <a:gd name="connsiteY228" fmla="*/ 322668 h 449997"/>
                <a:gd name="connsiteX229" fmla="*/ 207087 w 532435"/>
                <a:gd name="connsiteY229" fmla="*/ 289960 h 449997"/>
                <a:gd name="connsiteX230" fmla="*/ 233690 w 532435"/>
                <a:gd name="connsiteY230" fmla="*/ 251500 h 449997"/>
                <a:gd name="connsiteX231" fmla="*/ 295523 w 532435"/>
                <a:gd name="connsiteY231" fmla="*/ 170627 h 449997"/>
                <a:gd name="connsiteX232" fmla="*/ 359514 w 532435"/>
                <a:gd name="connsiteY232" fmla="*/ 92630 h 449997"/>
                <a:gd name="connsiteX233" fmla="*/ 420988 w 532435"/>
                <a:gd name="connsiteY233" fmla="*/ 14993 h 449997"/>
                <a:gd name="connsiteX234" fmla="*/ 425661 w 532435"/>
                <a:gd name="connsiteY234" fmla="*/ 13195 h 449997"/>
                <a:gd name="connsiteX235" fmla="*/ 419355 w 532435"/>
                <a:gd name="connsiteY235" fmla="*/ 3894 h 449997"/>
                <a:gd name="connsiteX236" fmla="*/ 422591 w 532435"/>
                <a:gd name="connsiteY236" fmla="*/ 7150 h 449997"/>
                <a:gd name="connsiteX237" fmla="*/ 380882 w 532435"/>
                <a:gd name="connsiteY237" fmla="*/ 61055 h 449997"/>
                <a:gd name="connsiteX238" fmla="*/ 363623 w 532435"/>
                <a:gd name="connsiteY238" fmla="*/ 83123 h 449997"/>
                <a:gd name="connsiteX239" fmla="*/ 342769 w 532435"/>
                <a:gd name="connsiteY239" fmla="*/ 106639 h 449997"/>
                <a:gd name="connsiteX240" fmla="*/ 341330 w 532435"/>
                <a:gd name="connsiteY240" fmla="*/ 105915 h 449997"/>
                <a:gd name="connsiteX241" fmla="*/ 357511 w 532435"/>
                <a:gd name="connsiteY241" fmla="*/ 83847 h 449997"/>
                <a:gd name="connsiteX242" fmla="*/ 382680 w 532435"/>
                <a:gd name="connsiteY242" fmla="*/ 51287 h 449997"/>
                <a:gd name="connsiteX243" fmla="*/ 419355 w 532435"/>
                <a:gd name="connsiteY243" fmla="*/ 3894 h 449997"/>
                <a:gd name="connsiteX244" fmla="*/ 413018 w 532435"/>
                <a:gd name="connsiteY244" fmla="*/ 714 h 449997"/>
                <a:gd name="connsiteX245" fmla="*/ 415977 w 532435"/>
                <a:gd name="connsiteY245" fmla="*/ 714 h 449997"/>
                <a:gd name="connsiteX246" fmla="*/ 416246 w 532435"/>
                <a:gd name="connsiteY246" fmla="*/ 3964 h 449997"/>
                <a:gd name="connsiteX247" fmla="*/ 399387 w 532435"/>
                <a:gd name="connsiteY247" fmla="*/ 24546 h 449997"/>
                <a:gd name="connsiteX248" fmla="*/ 379299 w 532435"/>
                <a:gd name="connsiteY248" fmla="*/ 47294 h 449997"/>
                <a:gd name="connsiteX249" fmla="*/ 345939 w 532435"/>
                <a:gd name="connsiteY249" fmla="*/ 89901 h 449997"/>
                <a:gd name="connsiteX250" fmla="*/ 344504 w 532435"/>
                <a:gd name="connsiteY250" fmla="*/ 88456 h 449997"/>
                <a:gd name="connsiteX251" fmla="*/ 381451 w 532435"/>
                <a:gd name="connsiteY251" fmla="*/ 38267 h 449997"/>
                <a:gd name="connsiteX252" fmla="*/ 399028 w 532435"/>
                <a:gd name="connsiteY252" fmla="*/ 18046 h 449997"/>
                <a:gd name="connsiteX253" fmla="*/ 413018 w 532435"/>
                <a:gd name="connsiteY253" fmla="*/ 714 h 44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32435" h="449997">
                  <a:moveTo>
                    <a:pt x="214282" y="370735"/>
                  </a:moveTo>
                  <a:cubicBezTo>
                    <a:pt x="214998" y="370023"/>
                    <a:pt x="216428" y="371447"/>
                    <a:pt x="216070" y="372160"/>
                  </a:cubicBezTo>
                  <a:cubicBezTo>
                    <a:pt x="211779" y="377857"/>
                    <a:pt x="205699" y="382486"/>
                    <a:pt x="200693" y="387827"/>
                  </a:cubicBezTo>
                  <a:cubicBezTo>
                    <a:pt x="194613" y="393880"/>
                    <a:pt x="187460" y="399933"/>
                    <a:pt x="182096" y="407055"/>
                  </a:cubicBezTo>
                  <a:cubicBezTo>
                    <a:pt x="181738" y="407767"/>
                    <a:pt x="180665" y="407767"/>
                    <a:pt x="179950" y="407767"/>
                  </a:cubicBezTo>
                  <a:cubicBezTo>
                    <a:pt x="179593" y="407767"/>
                    <a:pt x="179235" y="407767"/>
                    <a:pt x="178877" y="407411"/>
                  </a:cubicBezTo>
                  <a:cubicBezTo>
                    <a:pt x="173871" y="403494"/>
                    <a:pt x="168506" y="399221"/>
                    <a:pt x="162784" y="395660"/>
                  </a:cubicBezTo>
                  <a:cubicBezTo>
                    <a:pt x="158493" y="393168"/>
                    <a:pt x="154201" y="390319"/>
                    <a:pt x="152055" y="386046"/>
                  </a:cubicBezTo>
                  <a:cubicBezTo>
                    <a:pt x="151698" y="385690"/>
                    <a:pt x="152413" y="384978"/>
                    <a:pt x="152771" y="385690"/>
                  </a:cubicBezTo>
                  <a:cubicBezTo>
                    <a:pt x="157420" y="389251"/>
                    <a:pt x="162427" y="391388"/>
                    <a:pt x="167433" y="394236"/>
                  </a:cubicBezTo>
                  <a:cubicBezTo>
                    <a:pt x="171725" y="397085"/>
                    <a:pt x="176016" y="400289"/>
                    <a:pt x="180308" y="403138"/>
                  </a:cubicBezTo>
                  <a:cubicBezTo>
                    <a:pt x="185315" y="397085"/>
                    <a:pt x="191037" y="392100"/>
                    <a:pt x="196401" y="386759"/>
                  </a:cubicBezTo>
                  <a:cubicBezTo>
                    <a:pt x="202123" y="381417"/>
                    <a:pt x="209276" y="376788"/>
                    <a:pt x="214282" y="370735"/>
                  </a:cubicBezTo>
                  <a:close/>
                  <a:moveTo>
                    <a:pt x="234526" y="364398"/>
                  </a:moveTo>
                  <a:cubicBezTo>
                    <a:pt x="235612" y="363673"/>
                    <a:pt x="237061" y="364761"/>
                    <a:pt x="236337" y="365849"/>
                  </a:cubicBezTo>
                  <a:cubicBezTo>
                    <a:pt x="222578" y="387241"/>
                    <a:pt x="200493" y="402832"/>
                    <a:pt x="183476" y="421323"/>
                  </a:cubicBezTo>
                  <a:cubicBezTo>
                    <a:pt x="183114" y="422048"/>
                    <a:pt x="182390" y="422048"/>
                    <a:pt x="181666" y="422048"/>
                  </a:cubicBezTo>
                  <a:cubicBezTo>
                    <a:pt x="180941" y="422048"/>
                    <a:pt x="179855" y="422048"/>
                    <a:pt x="179493" y="421323"/>
                  </a:cubicBezTo>
                  <a:cubicBezTo>
                    <a:pt x="170804" y="414797"/>
                    <a:pt x="162838" y="407545"/>
                    <a:pt x="154149" y="400656"/>
                  </a:cubicBezTo>
                  <a:cubicBezTo>
                    <a:pt x="147994" y="395580"/>
                    <a:pt x="138580" y="390141"/>
                    <a:pt x="134960" y="382527"/>
                  </a:cubicBezTo>
                  <a:cubicBezTo>
                    <a:pt x="134236" y="381802"/>
                    <a:pt x="135684" y="380714"/>
                    <a:pt x="136408" y="381802"/>
                  </a:cubicBezTo>
                  <a:cubicBezTo>
                    <a:pt x="142925" y="389054"/>
                    <a:pt x="154149" y="395218"/>
                    <a:pt x="162114" y="401019"/>
                  </a:cubicBezTo>
                  <a:cubicBezTo>
                    <a:pt x="168631" y="406458"/>
                    <a:pt x="175148" y="411896"/>
                    <a:pt x="181666" y="417335"/>
                  </a:cubicBezTo>
                  <a:cubicBezTo>
                    <a:pt x="197958" y="398843"/>
                    <a:pt x="216785" y="381802"/>
                    <a:pt x="234526" y="364398"/>
                  </a:cubicBezTo>
                  <a:close/>
                  <a:moveTo>
                    <a:pt x="242128" y="363162"/>
                  </a:moveTo>
                  <a:cubicBezTo>
                    <a:pt x="243206" y="362086"/>
                    <a:pt x="245002" y="363880"/>
                    <a:pt x="244283" y="364956"/>
                  </a:cubicBezTo>
                  <a:cubicBezTo>
                    <a:pt x="235304" y="376076"/>
                    <a:pt x="226683" y="387555"/>
                    <a:pt x="217704" y="398316"/>
                  </a:cubicBezTo>
                  <a:cubicBezTo>
                    <a:pt x="211957" y="405131"/>
                    <a:pt x="205491" y="411230"/>
                    <a:pt x="199744" y="418045"/>
                  </a:cubicBezTo>
                  <a:cubicBezTo>
                    <a:pt x="196152" y="421632"/>
                    <a:pt x="187532" y="428448"/>
                    <a:pt x="186455" y="433470"/>
                  </a:cubicBezTo>
                  <a:cubicBezTo>
                    <a:pt x="186455" y="434187"/>
                    <a:pt x="185736" y="434546"/>
                    <a:pt x="185018" y="434905"/>
                  </a:cubicBezTo>
                  <a:cubicBezTo>
                    <a:pt x="184299" y="435981"/>
                    <a:pt x="182863" y="436339"/>
                    <a:pt x="181785" y="435263"/>
                  </a:cubicBezTo>
                  <a:cubicBezTo>
                    <a:pt x="169932" y="424861"/>
                    <a:pt x="157361" y="414099"/>
                    <a:pt x="144789" y="404414"/>
                  </a:cubicBezTo>
                  <a:cubicBezTo>
                    <a:pt x="135091" y="397240"/>
                    <a:pt x="124316" y="389348"/>
                    <a:pt x="116773" y="379663"/>
                  </a:cubicBezTo>
                  <a:cubicBezTo>
                    <a:pt x="116773" y="379663"/>
                    <a:pt x="117132" y="378946"/>
                    <a:pt x="117491" y="379304"/>
                  </a:cubicBezTo>
                  <a:cubicBezTo>
                    <a:pt x="128626" y="389348"/>
                    <a:pt x="142634" y="396881"/>
                    <a:pt x="154128" y="407284"/>
                  </a:cubicBezTo>
                  <a:cubicBezTo>
                    <a:pt x="163108" y="415534"/>
                    <a:pt x="173165" y="422708"/>
                    <a:pt x="182863" y="430959"/>
                  </a:cubicBezTo>
                  <a:cubicBezTo>
                    <a:pt x="183940" y="427013"/>
                    <a:pt x="188250" y="424143"/>
                    <a:pt x="191124" y="420915"/>
                  </a:cubicBezTo>
                  <a:cubicBezTo>
                    <a:pt x="196512" y="414458"/>
                    <a:pt x="202977" y="408360"/>
                    <a:pt x="208365" y="401903"/>
                  </a:cubicBezTo>
                  <a:cubicBezTo>
                    <a:pt x="220218" y="389348"/>
                    <a:pt x="230993" y="376076"/>
                    <a:pt x="242128" y="363162"/>
                  </a:cubicBezTo>
                  <a:close/>
                  <a:moveTo>
                    <a:pt x="282905" y="285886"/>
                  </a:moveTo>
                  <a:cubicBezTo>
                    <a:pt x="283619" y="285886"/>
                    <a:pt x="284691" y="287870"/>
                    <a:pt x="283619" y="288267"/>
                  </a:cubicBezTo>
                  <a:cubicBezTo>
                    <a:pt x="281833" y="289855"/>
                    <a:pt x="279333" y="290648"/>
                    <a:pt x="277190" y="291839"/>
                  </a:cubicBezTo>
                  <a:cubicBezTo>
                    <a:pt x="275404" y="292236"/>
                    <a:pt x="272904" y="293426"/>
                    <a:pt x="271118" y="292236"/>
                  </a:cubicBezTo>
                  <a:cubicBezTo>
                    <a:pt x="270761" y="292236"/>
                    <a:pt x="271118" y="291442"/>
                    <a:pt x="271475" y="291045"/>
                  </a:cubicBezTo>
                  <a:cubicBezTo>
                    <a:pt x="273618" y="290648"/>
                    <a:pt x="275404" y="289855"/>
                    <a:pt x="277190" y="288267"/>
                  </a:cubicBezTo>
                  <a:cubicBezTo>
                    <a:pt x="278976" y="287473"/>
                    <a:pt x="280762" y="285886"/>
                    <a:pt x="282905" y="285886"/>
                  </a:cubicBezTo>
                  <a:close/>
                  <a:moveTo>
                    <a:pt x="191539" y="284298"/>
                  </a:moveTo>
                  <a:lnTo>
                    <a:pt x="191897" y="284298"/>
                  </a:lnTo>
                  <a:cubicBezTo>
                    <a:pt x="192614" y="286112"/>
                    <a:pt x="187596" y="291192"/>
                    <a:pt x="186520" y="292644"/>
                  </a:cubicBezTo>
                  <a:cubicBezTo>
                    <a:pt x="183294" y="297724"/>
                    <a:pt x="180068" y="303892"/>
                    <a:pt x="175408" y="307884"/>
                  </a:cubicBezTo>
                  <a:cubicBezTo>
                    <a:pt x="173257" y="309335"/>
                    <a:pt x="170748" y="306069"/>
                    <a:pt x="173257" y="304618"/>
                  </a:cubicBezTo>
                  <a:cubicBezTo>
                    <a:pt x="178276" y="300989"/>
                    <a:pt x="181860" y="294458"/>
                    <a:pt x="186162" y="290104"/>
                  </a:cubicBezTo>
                  <a:cubicBezTo>
                    <a:pt x="186879" y="288652"/>
                    <a:pt x="190105" y="284298"/>
                    <a:pt x="191539" y="284298"/>
                  </a:cubicBezTo>
                  <a:close/>
                  <a:moveTo>
                    <a:pt x="199657" y="281848"/>
                  </a:moveTo>
                  <a:cubicBezTo>
                    <a:pt x="200722" y="281123"/>
                    <a:pt x="202143" y="281848"/>
                    <a:pt x="201432" y="283297"/>
                  </a:cubicBezTo>
                  <a:cubicBezTo>
                    <a:pt x="195041" y="293444"/>
                    <a:pt x="186874" y="302140"/>
                    <a:pt x="180127" y="311924"/>
                  </a:cubicBezTo>
                  <a:cubicBezTo>
                    <a:pt x="179062" y="314099"/>
                    <a:pt x="175511" y="312287"/>
                    <a:pt x="176931" y="310113"/>
                  </a:cubicBezTo>
                  <a:cubicBezTo>
                    <a:pt x="183678" y="299966"/>
                    <a:pt x="192555" y="291994"/>
                    <a:pt x="199657" y="281848"/>
                  </a:cubicBezTo>
                  <a:close/>
                  <a:moveTo>
                    <a:pt x="206731" y="280245"/>
                  </a:moveTo>
                  <a:cubicBezTo>
                    <a:pt x="207437" y="279536"/>
                    <a:pt x="208495" y="280245"/>
                    <a:pt x="208142" y="281308"/>
                  </a:cubicBezTo>
                  <a:cubicBezTo>
                    <a:pt x="204262" y="288040"/>
                    <a:pt x="199676" y="294773"/>
                    <a:pt x="195795" y="301506"/>
                  </a:cubicBezTo>
                  <a:cubicBezTo>
                    <a:pt x="192620" y="306821"/>
                    <a:pt x="189092" y="313199"/>
                    <a:pt x="184506" y="317097"/>
                  </a:cubicBezTo>
                  <a:cubicBezTo>
                    <a:pt x="182742" y="318869"/>
                    <a:pt x="180273" y="316034"/>
                    <a:pt x="182037" y="314617"/>
                  </a:cubicBezTo>
                  <a:cubicBezTo>
                    <a:pt x="187681" y="310010"/>
                    <a:pt x="191562" y="301506"/>
                    <a:pt x="195795" y="295482"/>
                  </a:cubicBezTo>
                  <a:cubicBezTo>
                    <a:pt x="198970" y="290521"/>
                    <a:pt x="203203" y="285560"/>
                    <a:pt x="206731" y="280245"/>
                  </a:cubicBezTo>
                  <a:close/>
                  <a:moveTo>
                    <a:pt x="294784" y="275923"/>
                  </a:moveTo>
                  <a:cubicBezTo>
                    <a:pt x="297007" y="274773"/>
                    <a:pt x="297377" y="278605"/>
                    <a:pt x="295525" y="279372"/>
                  </a:cubicBezTo>
                  <a:cubicBezTo>
                    <a:pt x="289599" y="281671"/>
                    <a:pt x="283672" y="283204"/>
                    <a:pt x="277745" y="284736"/>
                  </a:cubicBezTo>
                  <a:cubicBezTo>
                    <a:pt x="276264" y="285503"/>
                    <a:pt x="275523" y="282437"/>
                    <a:pt x="277375" y="282054"/>
                  </a:cubicBezTo>
                  <a:cubicBezTo>
                    <a:pt x="283302" y="280138"/>
                    <a:pt x="288858" y="277839"/>
                    <a:pt x="294784" y="275923"/>
                  </a:cubicBezTo>
                  <a:close/>
                  <a:moveTo>
                    <a:pt x="308861" y="261192"/>
                  </a:moveTo>
                  <a:cubicBezTo>
                    <a:pt x="310625" y="260486"/>
                    <a:pt x="311683" y="263308"/>
                    <a:pt x="309919" y="264014"/>
                  </a:cubicBezTo>
                  <a:cubicBezTo>
                    <a:pt x="302158" y="267189"/>
                    <a:pt x="294044" y="270011"/>
                    <a:pt x="285577" y="272481"/>
                  </a:cubicBezTo>
                  <a:cubicBezTo>
                    <a:pt x="283814" y="272833"/>
                    <a:pt x="283461" y="270364"/>
                    <a:pt x="284872" y="270011"/>
                  </a:cubicBezTo>
                  <a:cubicBezTo>
                    <a:pt x="292986" y="267189"/>
                    <a:pt x="300747" y="263308"/>
                    <a:pt x="308861" y="261192"/>
                  </a:cubicBezTo>
                  <a:close/>
                  <a:moveTo>
                    <a:pt x="329471" y="243713"/>
                  </a:moveTo>
                  <a:cubicBezTo>
                    <a:pt x="331606" y="243023"/>
                    <a:pt x="332317" y="246129"/>
                    <a:pt x="330183" y="246819"/>
                  </a:cubicBezTo>
                  <a:cubicBezTo>
                    <a:pt x="318084" y="250961"/>
                    <a:pt x="305631" y="254757"/>
                    <a:pt x="293533" y="258208"/>
                  </a:cubicBezTo>
                  <a:cubicBezTo>
                    <a:pt x="292109" y="258553"/>
                    <a:pt x="291398" y="256827"/>
                    <a:pt x="292821" y="256137"/>
                  </a:cubicBezTo>
                  <a:cubicBezTo>
                    <a:pt x="304919" y="251996"/>
                    <a:pt x="317017" y="247164"/>
                    <a:pt x="329471" y="243713"/>
                  </a:cubicBezTo>
                  <a:close/>
                  <a:moveTo>
                    <a:pt x="338972" y="232639"/>
                  </a:moveTo>
                  <a:cubicBezTo>
                    <a:pt x="341123" y="231911"/>
                    <a:pt x="341840" y="235185"/>
                    <a:pt x="339689" y="235913"/>
                  </a:cubicBezTo>
                  <a:cubicBezTo>
                    <a:pt x="326426" y="239914"/>
                    <a:pt x="313162" y="243552"/>
                    <a:pt x="299899" y="248645"/>
                  </a:cubicBezTo>
                  <a:cubicBezTo>
                    <a:pt x="298465" y="249009"/>
                    <a:pt x="297748" y="246827"/>
                    <a:pt x="299182" y="246463"/>
                  </a:cubicBezTo>
                  <a:cubicBezTo>
                    <a:pt x="312086" y="241006"/>
                    <a:pt x="325350" y="236277"/>
                    <a:pt x="338972" y="232639"/>
                  </a:cubicBezTo>
                  <a:close/>
                  <a:moveTo>
                    <a:pt x="400290" y="226091"/>
                  </a:moveTo>
                  <a:cubicBezTo>
                    <a:pt x="401004" y="226857"/>
                    <a:pt x="401272" y="228119"/>
                    <a:pt x="400379" y="229020"/>
                  </a:cubicBezTo>
                  <a:cubicBezTo>
                    <a:pt x="386085" y="244162"/>
                    <a:pt x="373220" y="260385"/>
                    <a:pt x="358211" y="275526"/>
                  </a:cubicBezTo>
                  <a:cubicBezTo>
                    <a:pt x="345703" y="287783"/>
                    <a:pt x="332481" y="299320"/>
                    <a:pt x="321760" y="313740"/>
                  </a:cubicBezTo>
                  <a:cubicBezTo>
                    <a:pt x="321045" y="314101"/>
                    <a:pt x="319973" y="313380"/>
                    <a:pt x="320331" y="313019"/>
                  </a:cubicBezTo>
                  <a:cubicBezTo>
                    <a:pt x="329622" y="297157"/>
                    <a:pt x="343559" y="285620"/>
                    <a:pt x="355709" y="272642"/>
                  </a:cubicBezTo>
                  <a:cubicBezTo>
                    <a:pt x="370004" y="257500"/>
                    <a:pt x="383226" y="241278"/>
                    <a:pt x="397520" y="226136"/>
                  </a:cubicBezTo>
                  <a:cubicBezTo>
                    <a:pt x="398414" y="225055"/>
                    <a:pt x="399575" y="225325"/>
                    <a:pt x="400290" y="226091"/>
                  </a:cubicBezTo>
                  <a:close/>
                  <a:moveTo>
                    <a:pt x="351975" y="219584"/>
                  </a:moveTo>
                  <a:cubicBezTo>
                    <a:pt x="353802" y="219211"/>
                    <a:pt x="354533" y="221826"/>
                    <a:pt x="353437" y="222573"/>
                  </a:cubicBezTo>
                  <a:cubicBezTo>
                    <a:pt x="339553" y="228923"/>
                    <a:pt x="324572" y="231911"/>
                    <a:pt x="310688" y="237514"/>
                  </a:cubicBezTo>
                  <a:cubicBezTo>
                    <a:pt x="309591" y="237888"/>
                    <a:pt x="308861" y="235646"/>
                    <a:pt x="309957" y="235273"/>
                  </a:cubicBezTo>
                  <a:cubicBezTo>
                    <a:pt x="323476" y="229670"/>
                    <a:pt x="338091" y="224067"/>
                    <a:pt x="351975" y="219584"/>
                  </a:cubicBezTo>
                  <a:close/>
                  <a:moveTo>
                    <a:pt x="403500" y="214832"/>
                  </a:moveTo>
                  <a:cubicBezTo>
                    <a:pt x="404263" y="215548"/>
                    <a:pt x="404622" y="216802"/>
                    <a:pt x="403904" y="217877"/>
                  </a:cubicBezTo>
                  <a:cubicBezTo>
                    <a:pt x="387757" y="236509"/>
                    <a:pt x="370175" y="253350"/>
                    <a:pt x="354028" y="271982"/>
                  </a:cubicBezTo>
                  <a:cubicBezTo>
                    <a:pt x="337882" y="290972"/>
                    <a:pt x="317787" y="306738"/>
                    <a:pt x="301999" y="326444"/>
                  </a:cubicBezTo>
                  <a:cubicBezTo>
                    <a:pt x="301640" y="326803"/>
                    <a:pt x="300923" y="326086"/>
                    <a:pt x="301282" y="325370"/>
                  </a:cubicBezTo>
                  <a:cubicBezTo>
                    <a:pt x="314199" y="303871"/>
                    <a:pt x="335370" y="288464"/>
                    <a:pt x="351158" y="269115"/>
                  </a:cubicBezTo>
                  <a:cubicBezTo>
                    <a:pt x="366946" y="250125"/>
                    <a:pt x="384887" y="233643"/>
                    <a:pt x="400675" y="215011"/>
                  </a:cubicBezTo>
                  <a:cubicBezTo>
                    <a:pt x="401572" y="213936"/>
                    <a:pt x="402738" y="214115"/>
                    <a:pt x="403500" y="214832"/>
                  </a:cubicBezTo>
                  <a:close/>
                  <a:moveTo>
                    <a:pt x="82444" y="208325"/>
                  </a:moveTo>
                  <a:cubicBezTo>
                    <a:pt x="84602" y="206511"/>
                    <a:pt x="87838" y="209777"/>
                    <a:pt x="85681" y="211591"/>
                  </a:cubicBezTo>
                  <a:cubicBezTo>
                    <a:pt x="78129" y="218485"/>
                    <a:pt x="68060" y="222840"/>
                    <a:pt x="59790" y="229008"/>
                  </a:cubicBezTo>
                  <a:cubicBezTo>
                    <a:pt x="47923" y="237717"/>
                    <a:pt x="36416" y="246788"/>
                    <a:pt x="25268" y="256222"/>
                  </a:cubicBezTo>
                  <a:cubicBezTo>
                    <a:pt x="24190" y="256948"/>
                    <a:pt x="23111" y="255497"/>
                    <a:pt x="23830" y="254408"/>
                  </a:cubicBezTo>
                  <a:cubicBezTo>
                    <a:pt x="33179" y="244974"/>
                    <a:pt x="43248" y="236265"/>
                    <a:pt x="53676" y="228282"/>
                  </a:cubicBezTo>
                  <a:cubicBezTo>
                    <a:pt x="62666" y="221388"/>
                    <a:pt x="73814" y="215582"/>
                    <a:pt x="82444" y="208325"/>
                  </a:cubicBezTo>
                  <a:close/>
                  <a:moveTo>
                    <a:pt x="74918" y="205148"/>
                  </a:moveTo>
                  <a:cubicBezTo>
                    <a:pt x="76699" y="203336"/>
                    <a:pt x="79905" y="206236"/>
                    <a:pt x="78124" y="208411"/>
                  </a:cubicBezTo>
                  <a:cubicBezTo>
                    <a:pt x="71713" y="214573"/>
                    <a:pt x="62096" y="219648"/>
                    <a:pt x="54972" y="225086"/>
                  </a:cubicBezTo>
                  <a:cubicBezTo>
                    <a:pt x="46068" y="231973"/>
                    <a:pt x="34671" y="238861"/>
                    <a:pt x="27903" y="247923"/>
                  </a:cubicBezTo>
                  <a:cubicBezTo>
                    <a:pt x="26479" y="249011"/>
                    <a:pt x="24698" y="247923"/>
                    <a:pt x="25766" y="246473"/>
                  </a:cubicBezTo>
                  <a:cubicBezTo>
                    <a:pt x="31465" y="237773"/>
                    <a:pt x="41438" y="231611"/>
                    <a:pt x="49274" y="224723"/>
                  </a:cubicBezTo>
                  <a:cubicBezTo>
                    <a:pt x="57110" y="217836"/>
                    <a:pt x="67439" y="212398"/>
                    <a:pt x="74918" y="205148"/>
                  </a:cubicBezTo>
                  <a:close/>
                  <a:moveTo>
                    <a:pt x="66506" y="203562"/>
                  </a:moveTo>
                  <a:cubicBezTo>
                    <a:pt x="68687" y="201748"/>
                    <a:pt x="71959" y="205014"/>
                    <a:pt x="69414" y="206465"/>
                  </a:cubicBezTo>
                  <a:cubicBezTo>
                    <a:pt x="55236" y="217351"/>
                    <a:pt x="38876" y="226059"/>
                    <a:pt x="26515" y="238397"/>
                  </a:cubicBezTo>
                  <a:cubicBezTo>
                    <a:pt x="25788" y="239485"/>
                    <a:pt x="24698" y="238397"/>
                    <a:pt x="25425" y="237308"/>
                  </a:cubicBezTo>
                  <a:cubicBezTo>
                    <a:pt x="37786" y="224608"/>
                    <a:pt x="52691" y="214811"/>
                    <a:pt x="66506" y="203562"/>
                  </a:cubicBezTo>
                  <a:close/>
                  <a:moveTo>
                    <a:pt x="368585" y="203336"/>
                  </a:moveTo>
                  <a:cubicBezTo>
                    <a:pt x="370409" y="203336"/>
                    <a:pt x="370409" y="205781"/>
                    <a:pt x="368585" y="206479"/>
                  </a:cubicBezTo>
                  <a:cubicBezTo>
                    <a:pt x="368585" y="206479"/>
                    <a:pt x="368585" y="206479"/>
                    <a:pt x="368950" y="206479"/>
                  </a:cubicBezTo>
                  <a:cubicBezTo>
                    <a:pt x="351444" y="209971"/>
                    <a:pt x="335398" y="214861"/>
                    <a:pt x="318986" y="220099"/>
                  </a:cubicBezTo>
                  <a:cubicBezTo>
                    <a:pt x="317162" y="220449"/>
                    <a:pt x="316798" y="218004"/>
                    <a:pt x="318257" y="217655"/>
                  </a:cubicBezTo>
                  <a:cubicBezTo>
                    <a:pt x="334668" y="212067"/>
                    <a:pt x="351080" y="205082"/>
                    <a:pt x="368585" y="203336"/>
                  </a:cubicBezTo>
                  <a:close/>
                  <a:moveTo>
                    <a:pt x="383441" y="186219"/>
                  </a:moveTo>
                  <a:cubicBezTo>
                    <a:pt x="385223" y="185873"/>
                    <a:pt x="386292" y="188644"/>
                    <a:pt x="384510" y="189337"/>
                  </a:cubicBezTo>
                  <a:cubicBezTo>
                    <a:pt x="369186" y="195571"/>
                    <a:pt x="352793" y="198688"/>
                    <a:pt x="336756" y="203884"/>
                  </a:cubicBezTo>
                  <a:cubicBezTo>
                    <a:pt x="334974" y="204577"/>
                    <a:pt x="334261" y="201806"/>
                    <a:pt x="336043" y="201113"/>
                  </a:cubicBezTo>
                  <a:cubicBezTo>
                    <a:pt x="351724" y="195571"/>
                    <a:pt x="367760" y="191415"/>
                    <a:pt x="383441" y="186219"/>
                  </a:cubicBezTo>
                  <a:close/>
                  <a:moveTo>
                    <a:pt x="398529" y="172697"/>
                  </a:moveTo>
                  <a:cubicBezTo>
                    <a:pt x="400708" y="171586"/>
                    <a:pt x="402160" y="175290"/>
                    <a:pt x="399982" y="176401"/>
                  </a:cubicBezTo>
                  <a:cubicBezTo>
                    <a:pt x="391630" y="180106"/>
                    <a:pt x="382190" y="181587"/>
                    <a:pt x="373112" y="184180"/>
                  </a:cubicBezTo>
                  <a:cubicBezTo>
                    <a:pt x="361130" y="187514"/>
                    <a:pt x="349148" y="191218"/>
                    <a:pt x="336440" y="193441"/>
                  </a:cubicBezTo>
                  <a:cubicBezTo>
                    <a:pt x="334987" y="193441"/>
                    <a:pt x="334261" y="191218"/>
                    <a:pt x="335714" y="190848"/>
                  </a:cubicBezTo>
                  <a:cubicBezTo>
                    <a:pt x="356773" y="186403"/>
                    <a:pt x="378922" y="180106"/>
                    <a:pt x="398529" y="172697"/>
                  </a:cubicBezTo>
                  <a:close/>
                  <a:moveTo>
                    <a:pt x="407217" y="160473"/>
                  </a:moveTo>
                  <a:cubicBezTo>
                    <a:pt x="409380" y="160473"/>
                    <a:pt x="410101" y="162942"/>
                    <a:pt x="408299" y="163648"/>
                  </a:cubicBezTo>
                  <a:cubicBezTo>
                    <a:pt x="384509" y="170351"/>
                    <a:pt x="361080" y="176348"/>
                    <a:pt x="338011" y="184815"/>
                  </a:cubicBezTo>
                  <a:cubicBezTo>
                    <a:pt x="336569" y="185520"/>
                    <a:pt x="335848" y="183051"/>
                    <a:pt x="337650" y="182345"/>
                  </a:cubicBezTo>
                  <a:cubicBezTo>
                    <a:pt x="359998" y="173878"/>
                    <a:pt x="383428" y="164353"/>
                    <a:pt x="407217" y="160473"/>
                  </a:cubicBezTo>
                  <a:close/>
                  <a:moveTo>
                    <a:pt x="417103" y="148128"/>
                  </a:moveTo>
                  <a:cubicBezTo>
                    <a:pt x="418905" y="147773"/>
                    <a:pt x="419626" y="150616"/>
                    <a:pt x="417824" y="151327"/>
                  </a:cubicBezTo>
                  <a:cubicBezTo>
                    <a:pt x="399806" y="157725"/>
                    <a:pt x="381428" y="161990"/>
                    <a:pt x="364131" y="170520"/>
                  </a:cubicBezTo>
                  <a:cubicBezTo>
                    <a:pt x="362329" y="171231"/>
                    <a:pt x="361248" y="169098"/>
                    <a:pt x="362690" y="168387"/>
                  </a:cubicBezTo>
                  <a:cubicBezTo>
                    <a:pt x="379626" y="159502"/>
                    <a:pt x="398365" y="153104"/>
                    <a:pt x="417103" y="148128"/>
                  </a:cubicBezTo>
                  <a:close/>
                  <a:moveTo>
                    <a:pt x="432971" y="134230"/>
                  </a:moveTo>
                  <a:cubicBezTo>
                    <a:pt x="434778" y="133486"/>
                    <a:pt x="435500" y="136090"/>
                    <a:pt x="433694" y="136834"/>
                  </a:cubicBezTo>
                  <a:cubicBezTo>
                    <a:pt x="415271" y="143904"/>
                    <a:pt x="396126" y="149857"/>
                    <a:pt x="377342" y="156554"/>
                  </a:cubicBezTo>
                  <a:cubicBezTo>
                    <a:pt x="376259" y="156926"/>
                    <a:pt x="375536" y="155066"/>
                    <a:pt x="376620" y="154693"/>
                  </a:cubicBezTo>
                  <a:cubicBezTo>
                    <a:pt x="394681" y="146880"/>
                    <a:pt x="413826" y="139439"/>
                    <a:pt x="432971" y="134230"/>
                  </a:cubicBezTo>
                  <a:close/>
                  <a:moveTo>
                    <a:pt x="442172" y="119937"/>
                  </a:moveTo>
                  <a:cubicBezTo>
                    <a:pt x="443957" y="119198"/>
                    <a:pt x="445029" y="122895"/>
                    <a:pt x="443243" y="123265"/>
                  </a:cubicBezTo>
                  <a:cubicBezTo>
                    <a:pt x="421812" y="132507"/>
                    <a:pt x="397880" y="135465"/>
                    <a:pt x="376449" y="145077"/>
                  </a:cubicBezTo>
                  <a:cubicBezTo>
                    <a:pt x="375020" y="145816"/>
                    <a:pt x="373948" y="143598"/>
                    <a:pt x="375377" y="142859"/>
                  </a:cubicBezTo>
                  <a:cubicBezTo>
                    <a:pt x="397166" y="133616"/>
                    <a:pt x="420026" y="128810"/>
                    <a:pt x="442172" y="119937"/>
                  </a:cubicBezTo>
                  <a:close/>
                  <a:moveTo>
                    <a:pt x="445001" y="105652"/>
                  </a:moveTo>
                  <a:cubicBezTo>
                    <a:pt x="447493" y="104911"/>
                    <a:pt x="448205" y="108615"/>
                    <a:pt x="446069" y="109356"/>
                  </a:cubicBezTo>
                  <a:cubicBezTo>
                    <a:pt x="427914" y="114912"/>
                    <a:pt x="410115" y="120468"/>
                    <a:pt x="392671" y="126025"/>
                  </a:cubicBezTo>
                  <a:cubicBezTo>
                    <a:pt x="390535" y="126766"/>
                    <a:pt x="389823" y="123802"/>
                    <a:pt x="391603" y="123061"/>
                  </a:cubicBezTo>
                  <a:cubicBezTo>
                    <a:pt x="409403" y="116764"/>
                    <a:pt x="426846" y="110097"/>
                    <a:pt x="445001" y="105652"/>
                  </a:cubicBezTo>
                  <a:close/>
                  <a:moveTo>
                    <a:pt x="450036" y="91356"/>
                  </a:moveTo>
                  <a:cubicBezTo>
                    <a:pt x="452227" y="90623"/>
                    <a:pt x="452958" y="93920"/>
                    <a:pt x="451132" y="94653"/>
                  </a:cubicBezTo>
                  <a:cubicBezTo>
                    <a:pt x="439078" y="98683"/>
                    <a:pt x="426659" y="101614"/>
                    <a:pt x="414240" y="104545"/>
                  </a:cubicBezTo>
                  <a:cubicBezTo>
                    <a:pt x="412414" y="104545"/>
                    <a:pt x="412048" y="102346"/>
                    <a:pt x="413509" y="101980"/>
                  </a:cubicBezTo>
                  <a:cubicBezTo>
                    <a:pt x="425563" y="98316"/>
                    <a:pt x="437982" y="94653"/>
                    <a:pt x="450036" y="91356"/>
                  </a:cubicBezTo>
                  <a:close/>
                  <a:moveTo>
                    <a:pt x="448869" y="83442"/>
                  </a:moveTo>
                  <a:cubicBezTo>
                    <a:pt x="450661" y="82686"/>
                    <a:pt x="451378" y="85710"/>
                    <a:pt x="449585" y="86088"/>
                  </a:cubicBezTo>
                  <a:cubicBezTo>
                    <a:pt x="443491" y="87221"/>
                    <a:pt x="437398" y="88355"/>
                    <a:pt x="431304" y="89867"/>
                  </a:cubicBezTo>
                  <a:cubicBezTo>
                    <a:pt x="430228" y="90245"/>
                    <a:pt x="429511" y="87977"/>
                    <a:pt x="430945" y="87599"/>
                  </a:cubicBezTo>
                  <a:cubicBezTo>
                    <a:pt x="437039" y="86088"/>
                    <a:pt x="442775" y="84576"/>
                    <a:pt x="448869" y="83442"/>
                  </a:cubicBezTo>
                  <a:close/>
                  <a:moveTo>
                    <a:pt x="486026" y="32250"/>
                  </a:moveTo>
                  <a:cubicBezTo>
                    <a:pt x="502355" y="43181"/>
                    <a:pt x="515781" y="58119"/>
                    <a:pt x="531383" y="70142"/>
                  </a:cubicBezTo>
                  <a:cubicBezTo>
                    <a:pt x="533923" y="71599"/>
                    <a:pt x="531383" y="75972"/>
                    <a:pt x="528843" y="74150"/>
                  </a:cubicBezTo>
                  <a:cubicBezTo>
                    <a:pt x="524852" y="70871"/>
                    <a:pt x="521586" y="66499"/>
                    <a:pt x="516869" y="63220"/>
                  </a:cubicBezTo>
                  <a:cubicBezTo>
                    <a:pt x="513966" y="60669"/>
                    <a:pt x="510338" y="58483"/>
                    <a:pt x="507072" y="55568"/>
                  </a:cubicBezTo>
                  <a:cubicBezTo>
                    <a:pt x="499452" y="48646"/>
                    <a:pt x="492195" y="41359"/>
                    <a:pt x="484575" y="34072"/>
                  </a:cubicBezTo>
                  <a:cubicBezTo>
                    <a:pt x="483486" y="33343"/>
                    <a:pt x="484938" y="31886"/>
                    <a:pt x="486026" y="32250"/>
                  </a:cubicBezTo>
                  <a:close/>
                  <a:moveTo>
                    <a:pt x="467807" y="29431"/>
                  </a:moveTo>
                  <a:cubicBezTo>
                    <a:pt x="479579" y="32669"/>
                    <a:pt x="487784" y="44184"/>
                    <a:pt x="496703" y="51740"/>
                  </a:cubicBezTo>
                  <a:cubicBezTo>
                    <a:pt x="507049" y="60376"/>
                    <a:pt x="517394" y="69012"/>
                    <a:pt x="527383" y="77648"/>
                  </a:cubicBezTo>
                  <a:cubicBezTo>
                    <a:pt x="529167" y="79447"/>
                    <a:pt x="526313" y="82326"/>
                    <a:pt x="524529" y="80527"/>
                  </a:cubicBezTo>
                  <a:cubicBezTo>
                    <a:pt x="515610" y="72611"/>
                    <a:pt x="506335" y="65054"/>
                    <a:pt x="497060" y="57138"/>
                  </a:cubicBezTo>
                  <a:cubicBezTo>
                    <a:pt x="487428" y="48862"/>
                    <a:pt x="478152" y="37347"/>
                    <a:pt x="467093" y="31230"/>
                  </a:cubicBezTo>
                  <a:cubicBezTo>
                    <a:pt x="466023" y="30510"/>
                    <a:pt x="466737" y="28711"/>
                    <a:pt x="467807" y="29431"/>
                  </a:cubicBezTo>
                  <a:close/>
                  <a:moveTo>
                    <a:pt x="429616" y="20384"/>
                  </a:moveTo>
                  <a:cubicBezTo>
                    <a:pt x="429256" y="20743"/>
                    <a:pt x="428897" y="21462"/>
                    <a:pt x="428537" y="22181"/>
                  </a:cubicBezTo>
                  <a:cubicBezTo>
                    <a:pt x="405529" y="45904"/>
                    <a:pt x="387554" y="73940"/>
                    <a:pt x="366344" y="99100"/>
                  </a:cubicBezTo>
                  <a:cubicBezTo>
                    <a:pt x="345853" y="123901"/>
                    <a:pt x="325362" y="148343"/>
                    <a:pt x="304870" y="173143"/>
                  </a:cubicBezTo>
                  <a:cubicBezTo>
                    <a:pt x="284379" y="197944"/>
                    <a:pt x="264247" y="223464"/>
                    <a:pt x="244834" y="248984"/>
                  </a:cubicBezTo>
                  <a:cubicBezTo>
                    <a:pt x="225781" y="274145"/>
                    <a:pt x="204570" y="300024"/>
                    <a:pt x="189831" y="327700"/>
                  </a:cubicBezTo>
                  <a:cubicBezTo>
                    <a:pt x="189831" y="331295"/>
                    <a:pt x="184798" y="334529"/>
                    <a:pt x="180844" y="331654"/>
                  </a:cubicBezTo>
                  <a:cubicBezTo>
                    <a:pt x="160712" y="316198"/>
                    <a:pt x="144894" y="295711"/>
                    <a:pt x="129795" y="275582"/>
                  </a:cubicBezTo>
                  <a:cubicBezTo>
                    <a:pt x="117213" y="257970"/>
                    <a:pt x="101754" y="241436"/>
                    <a:pt x="88453" y="224183"/>
                  </a:cubicBezTo>
                  <a:cubicBezTo>
                    <a:pt x="73714" y="231731"/>
                    <a:pt x="59693" y="245030"/>
                    <a:pt x="46751" y="255454"/>
                  </a:cubicBezTo>
                  <a:cubicBezTo>
                    <a:pt x="33090" y="265878"/>
                    <a:pt x="20868" y="277739"/>
                    <a:pt x="7207" y="288522"/>
                  </a:cubicBezTo>
                  <a:cubicBezTo>
                    <a:pt x="56817" y="348188"/>
                    <a:pt x="126919" y="387726"/>
                    <a:pt x="183360" y="440203"/>
                  </a:cubicBezTo>
                  <a:cubicBezTo>
                    <a:pt x="184079" y="440922"/>
                    <a:pt x="184438" y="441281"/>
                    <a:pt x="184798" y="442000"/>
                  </a:cubicBezTo>
                  <a:cubicBezTo>
                    <a:pt x="192347" y="436968"/>
                    <a:pt x="200616" y="423669"/>
                    <a:pt x="204930" y="418278"/>
                  </a:cubicBezTo>
                  <a:cubicBezTo>
                    <a:pt x="213198" y="408213"/>
                    <a:pt x="221107" y="397790"/>
                    <a:pt x="229016" y="388085"/>
                  </a:cubicBezTo>
                  <a:cubicBezTo>
                    <a:pt x="240879" y="373708"/>
                    <a:pt x="254181" y="360409"/>
                    <a:pt x="266404" y="346031"/>
                  </a:cubicBezTo>
                  <a:cubicBezTo>
                    <a:pt x="281862" y="328060"/>
                    <a:pt x="296242" y="309729"/>
                    <a:pt x="311341" y="291757"/>
                  </a:cubicBezTo>
                  <a:cubicBezTo>
                    <a:pt x="372456" y="219151"/>
                    <a:pt x="447590" y="158407"/>
                    <a:pt x="502953" y="81128"/>
                  </a:cubicBezTo>
                  <a:cubicBezTo>
                    <a:pt x="478867" y="60281"/>
                    <a:pt x="458016" y="35840"/>
                    <a:pt x="429616" y="20384"/>
                  </a:cubicBezTo>
                  <a:close/>
                  <a:moveTo>
                    <a:pt x="425661" y="13195"/>
                  </a:moveTo>
                  <a:cubicBezTo>
                    <a:pt x="426021" y="13195"/>
                    <a:pt x="426740" y="12836"/>
                    <a:pt x="427459" y="13195"/>
                  </a:cubicBezTo>
                  <a:cubicBezTo>
                    <a:pt x="462689" y="24338"/>
                    <a:pt x="487495" y="55249"/>
                    <a:pt x="514816" y="77893"/>
                  </a:cubicBezTo>
                  <a:cubicBezTo>
                    <a:pt x="518052" y="80410"/>
                    <a:pt x="516254" y="84363"/>
                    <a:pt x="513738" y="85801"/>
                  </a:cubicBezTo>
                  <a:cubicBezTo>
                    <a:pt x="456218" y="165595"/>
                    <a:pt x="378927" y="227778"/>
                    <a:pt x="315655" y="302540"/>
                  </a:cubicBezTo>
                  <a:cubicBezTo>
                    <a:pt x="299477" y="321590"/>
                    <a:pt x="283300" y="341359"/>
                    <a:pt x="266404" y="360049"/>
                  </a:cubicBezTo>
                  <a:cubicBezTo>
                    <a:pt x="254900" y="372989"/>
                    <a:pt x="241958" y="385210"/>
                    <a:pt x="230814" y="398868"/>
                  </a:cubicBezTo>
                  <a:cubicBezTo>
                    <a:pt x="221826" y="410011"/>
                    <a:pt x="212479" y="421153"/>
                    <a:pt x="202773" y="431936"/>
                  </a:cubicBezTo>
                  <a:cubicBezTo>
                    <a:pt x="198099" y="437328"/>
                    <a:pt x="190909" y="447751"/>
                    <a:pt x="183360" y="448829"/>
                  </a:cubicBezTo>
                  <a:cubicBezTo>
                    <a:pt x="183000" y="448829"/>
                    <a:pt x="183000" y="448829"/>
                    <a:pt x="183000" y="448829"/>
                  </a:cubicBezTo>
                  <a:cubicBezTo>
                    <a:pt x="181203" y="450267"/>
                    <a:pt x="178327" y="450627"/>
                    <a:pt x="176170" y="448470"/>
                  </a:cubicBezTo>
                  <a:cubicBezTo>
                    <a:pt x="145253" y="420075"/>
                    <a:pt x="111461" y="394555"/>
                    <a:pt x="79106" y="367957"/>
                  </a:cubicBezTo>
                  <a:cubicBezTo>
                    <a:pt x="50346" y="343875"/>
                    <a:pt x="21587" y="319793"/>
                    <a:pt x="376" y="288522"/>
                  </a:cubicBezTo>
                  <a:cubicBezTo>
                    <a:pt x="-702" y="286725"/>
                    <a:pt x="736" y="284928"/>
                    <a:pt x="2174" y="284568"/>
                  </a:cubicBezTo>
                  <a:cubicBezTo>
                    <a:pt x="14397" y="270191"/>
                    <a:pt x="29495" y="258329"/>
                    <a:pt x="44235" y="246109"/>
                  </a:cubicBezTo>
                  <a:cubicBezTo>
                    <a:pt x="56817" y="236045"/>
                    <a:pt x="70478" y="223105"/>
                    <a:pt x="84858" y="215916"/>
                  </a:cubicBezTo>
                  <a:cubicBezTo>
                    <a:pt x="88453" y="214119"/>
                    <a:pt x="92048" y="217713"/>
                    <a:pt x="91688" y="220948"/>
                  </a:cubicBezTo>
                  <a:cubicBezTo>
                    <a:pt x="109304" y="231731"/>
                    <a:pt x="122605" y="252219"/>
                    <a:pt x="135187" y="267675"/>
                  </a:cubicBezTo>
                  <a:cubicBezTo>
                    <a:pt x="150646" y="287444"/>
                    <a:pt x="166464" y="306494"/>
                    <a:pt x="186236" y="322668"/>
                  </a:cubicBezTo>
                  <a:cubicBezTo>
                    <a:pt x="190909" y="311166"/>
                    <a:pt x="200256" y="300024"/>
                    <a:pt x="207087" y="289960"/>
                  </a:cubicBezTo>
                  <a:cubicBezTo>
                    <a:pt x="215355" y="276661"/>
                    <a:pt x="224702" y="264080"/>
                    <a:pt x="233690" y="251500"/>
                  </a:cubicBezTo>
                  <a:cubicBezTo>
                    <a:pt x="253462" y="223824"/>
                    <a:pt x="274313" y="196866"/>
                    <a:pt x="295523" y="170627"/>
                  </a:cubicBezTo>
                  <a:cubicBezTo>
                    <a:pt x="316733" y="144389"/>
                    <a:pt x="338303" y="118869"/>
                    <a:pt x="359514" y="92630"/>
                  </a:cubicBezTo>
                  <a:cubicBezTo>
                    <a:pt x="380365" y="67110"/>
                    <a:pt x="398339" y="39075"/>
                    <a:pt x="420988" y="14993"/>
                  </a:cubicBezTo>
                  <a:cubicBezTo>
                    <a:pt x="422426" y="13195"/>
                    <a:pt x="423864" y="12836"/>
                    <a:pt x="425661" y="13195"/>
                  </a:cubicBezTo>
                  <a:close/>
                  <a:moveTo>
                    <a:pt x="419355" y="3894"/>
                  </a:moveTo>
                  <a:cubicBezTo>
                    <a:pt x="421153" y="1723"/>
                    <a:pt x="424389" y="4979"/>
                    <a:pt x="422591" y="7150"/>
                  </a:cubicBezTo>
                  <a:cubicBezTo>
                    <a:pt x="407489" y="23430"/>
                    <a:pt x="394186" y="42966"/>
                    <a:pt x="380882" y="61055"/>
                  </a:cubicBezTo>
                  <a:cubicBezTo>
                    <a:pt x="375489" y="68652"/>
                    <a:pt x="369736" y="75888"/>
                    <a:pt x="363623" y="83123"/>
                  </a:cubicBezTo>
                  <a:cubicBezTo>
                    <a:pt x="356791" y="90721"/>
                    <a:pt x="348162" y="97956"/>
                    <a:pt x="342769" y="106639"/>
                  </a:cubicBezTo>
                  <a:cubicBezTo>
                    <a:pt x="342049" y="107724"/>
                    <a:pt x="340611" y="106639"/>
                    <a:pt x="341330" y="105915"/>
                  </a:cubicBezTo>
                  <a:cubicBezTo>
                    <a:pt x="344926" y="97594"/>
                    <a:pt x="352117" y="90359"/>
                    <a:pt x="357511" y="83847"/>
                  </a:cubicBezTo>
                  <a:cubicBezTo>
                    <a:pt x="366859" y="73355"/>
                    <a:pt x="374769" y="62140"/>
                    <a:pt x="382680" y="51287"/>
                  </a:cubicBezTo>
                  <a:cubicBezTo>
                    <a:pt x="394905" y="35730"/>
                    <a:pt x="405692" y="18727"/>
                    <a:pt x="419355" y="3894"/>
                  </a:cubicBezTo>
                  <a:close/>
                  <a:moveTo>
                    <a:pt x="413018" y="714"/>
                  </a:moveTo>
                  <a:cubicBezTo>
                    <a:pt x="413914" y="-369"/>
                    <a:pt x="415170" y="-98"/>
                    <a:pt x="415977" y="714"/>
                  </a:cubicBezTo>
                  <a:cubicBezTo>
                    <a:pt x="416784" y="1527"/>
                    <a:pt x="417143" y="2881"/>
                    <a:pt x="416246" y="3964"/>
                  </a:cubicBezTo>
                  <a:cubicBezTo>
                    <a:pt x="409789" y="10464"/>
                    <a:pt x="405485" y="18046"/>
                    <a:pt x="399387" y="24546"/>
                  </a:cubicBezTo>
                  <a:cubicBezTo>
                    <a:pt x="392212" y="32128"/>
                    <a:pt x="385755" y="39350"/>
                    <a:pt x="379299" y="47294"/>
                  </a:cubicBezTo>
                  <a:cubicBezTo>
                    <a:pt x="368537" y="61737"/>
                    <a:pt x="357776" y="76180"/>
                    <a:pt x="345939" y="89901"/>
                  </a:cubicBezTo>
                  <a:cubicBezTo>
                    <a:pt x="345221" y="90262"/>
                    <a:pt x="343786" y="89540"/>
                    <a:pt x="344504" y="88456"/>
                  </a:cubicBezTo>
                  <a:cubicBezTo>
                    <a:pt x="357059" y="72208"/>
                    <a:pt x="368537" y="54515"/>
                    <a:pt x="381451" y="38267"/>
                  </a:cubicBezTo>
                  <a:cubicBezTo>
                    <a:pt x="386832" y="31045"/>
                    <a:pt x="393288" y="24907"/>
                    <a:pt x="399028" y="18046"/>
                  </a:cubicBezTo>
                  <a:cubicBezTo>
                    <a:pt x="404050" y="12630"/>
                    <a:pt x="407637" y="6131"/>
                    <a:pt x="413018" y="71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FB66278-F9AC-3142-8D22-91633E3061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73371" y="4617698"/>
              <a:ext cx="240030" cy="776344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93FF935A-B135-A345-8862-557F98E6EE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7510" y="4896815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D16546E-2FE4-1C4E-8E68-14F4AD1BC1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9821" y="5655352"/>
              <a:ext cx="466283" cy="857667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87E5DFD1-B0F2-9C4F-A52F-6A46903C9A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9810" y="5186912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55DE6634-3CA2-614D-BA02-974D4A94F1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24904" y="3654916"/>
              <a:ext cx="842615" cy="1244215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1A44D32E-00CC-5B44-957D-F8FDC282AB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75" y="7975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62B0B023-0A82-0E40-80E5-2831671B07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8236" y="6633381"/>
              <a:ext cx="447782" cy="279085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1F52DDBC-B11F-F942-9085-465BA22323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5232" y="198847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E4A5A7AC-EF9D-1E43-A0CC-1FD45711E4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98531" y="5599206"/>
              <a:ext cx="270037" cy="181667"/>
            </a:xfrm>
            <a:custGeom>
              <a:avLst/>
              <a:gdLst>
                <a:gd name="connsiteX0" fmla="*/ 261284 w 297666"/>
                <a:gd name="connsiteY0" fmla="*/ 159319 h 200254"/>
                <a:gd name="connsiteX1" fmla="*/ 262778 w 297666"/>
                <a:gd name="connsiteY1" fmla="*/ 159981 h 200254"/>
                <a:gd name="connsiteX2" fmla="*/ 259043 w 297666"/>
                <a:gd name="connsiteY2" fmla="*/ 165272 h 200254"/>
                <a:gd name="connsiteX3" fmla="*/ 257549 w 297666"/>
                <a:gd name="connsiteY3" fmla="*/ 164280 h 200254"/>
                <a:gd name="connsiteX4" fmla="*/ 261284 w 297666"/>
                <a:gd name="connsiteY4" fmla="*/ 159319 h 200254"/>
                <a:gd name="connsiteX5" fmla="*/ 261541 w 297666"/>
                <a:gd name="connsiteY5" fmla="*/ 153931 h 200254"/>
                <a:gd name="connsiteX6" fmla="*/ 262335 w 297666"/>
                <a:gd name="connsiteY6" fmla="*/ 155030 h 200254"/>
                <a:gd name="connsiteX7" fmla="*/ 257572 w 297666"/>
                <a:gd name="connsiteY7" fmla="*/ 161990 h 200254"/>
                <a:gd name="connsiteX8" fmla="*/ 255984 w 297666"/>
                <a:gd name="connsiteY8" fmla="*/ 160891 h 200254"/>
                <a:gd name="connsiteX9" fmla="*/ 261541 w 297666"/>
                <a:gd name="connsiteY9" fmla="*/ 153931 h 200254"/>
                <a:gd name="connsiteX10" fmla="*/ 75332 w 297666"/>
                <a:gd name="connsiteY10" fmla="*/ 150760 h 200254"/>
                <a:gd name="connsiteX11" fmla="*/ 121729 w 297666"/>
                <a:gd name="connsiteY11" fmla="*/ 160390 h 200254"/>
                <a:gd name="connsiteX12" fmla="*/ 165249 w 297666"/>
                <a:gd name="connsiteY12" fmla="*/ 170392 h 200254"/>
                <a:gd name="connsiteX13" fmla="*/ 164889 w 297666"/>
                <a:gd name="connsiteY13" fmla="*/ 171873 h 200254"/>
                <a:gd name="connsiteX14" fmla="*/ 75332 w 297666"/>
                <a:gd name="connsiteY14" fmla="*/ 151871 h 200254"/>
                <a:gd name="connsiteX15" fmla="*/ 75332 w 297666"/>
                <a:gd name="connsiteY15" fmla="*/ 150760 h 200254"/>
                <a:gd name="connsiteX16" fmla="*/ 258152 w 297666"/>
                <a:gd name="connsiteY16" fmla="*/ 149476 h 200254"/>
                <a:gd name="connsiteX17" fmla="*/ 259251 w 297666"/>
                <a:gd name="connsiteY17" fmla="*/ 150486 h 200254"/>
                <a:gd name="connsiteX18" fmla="*/ 255588 w 297666"/>
                <a:gd name="connsiteY18" fmla="*/ 155200 h 200254"/>
                <a:gd name="connsiteX19" fmla="*/ 252291 w 297666"/>
                <a:gd name="connsiteY19" fmla="*/ 159241 h 200254"/>
                <a:gd name="connsiteX20" fmla="*/ 250825 w 297666"/>
                <a:gd name="connsiteY20" fmla="*/ 158904 h 200254"/>
                <a:gd name="connsiteX21" fmla="*/ 254122 w 297666"/>
                <a:gd name="connsiteY21" fmla="*/ 154190 h 200254"/>
                <a:gd name="connsiteX22" fmla="*/ 258152 w 297666"/>
                <a:gd name="connsiteY22" fmla="*/ 149476 h 200254"/>
                <a:gd name="connsiteX23" fmla="*/ 95977 w 297666"/>
                <a:gd name="connsiteY23" fmla="*/ 148802 h 200254"/>
                <a:gd name="connsiteX24" fmla="*/ 127957 w 297666"/>
                <a:gd name="connsiteY24" fmla="*/ 154874 h 200254"/>
                <a:gd name="connsiteX25" fmla="*/ 143220 w 297666"/>
                <a:gd name="connsiteY25" fmla="*/ 158089 h 200254"/>
                <a:gd name="connsiteX26" fmla="*/ 154122 w 297666"/>
                <a:gd name="connsiteY26" fmla="*/ 160589 h 200254"/>
                <a:gd name="connsiteX27" fmla="*/ 153395 w 297666"/>
                <a:gd name="connsiteY27" fmla="*/ 162375 h 200254"/>
                <a:gd name="connsiteX28" fmla="*/ 139222 w 297666"/>
                <a:gd name="connsiteY28" fmla="*/ 159160 h 200254"/>
                <a:gd name="connsiteX29" fmla="*/ 123959 w 297666"/>
                <a:gd name="connsiteY29" fmla="*/ 155589 h 200254"/>
                <a:gd name="connsiteX30" fmla="*/ 95977 w 297666"/>
                <a:gd name="connsiteY30" fmla="*/ 149874 h 200254"/>
                <a:gd name="connsiteX31" fmla="*/ 95977 w 297666"/>
                <a:gd name="connsiteY31" fmla="*/ 148802 h 200254"/>
                <a:gd name="connsiteX32" fmla="*/ 111847 w 297666"/>
                <a:gd name="connsiteY32" fmla="*/ 147575 h 200254"/>
                <a:gd name="connsiteX33" fmla="*/ 149369 w 297666"/>
                <a:gd name="connsiteY33" fmla="*/ 152987 h 200254"/>
                <a:gd name="connsiteX34" fmla="*/ 149008 w 297666"/>
                <a:gd name="connsiteY34" fmla="*/ 154431 h 200254"/>
                <a:gd name="connsiteX35" fmla="*/ 111847 w 297666"/>
                <a:gd name="connsiteY35" fmla="*/ 148297 h 200254"/>
                <a:gd name="connsiteX36" fmla="*/ 111847 w 297666"/>
                <a:gd name="connsiteY36" fmla="*/ 147575 h 200254"/>
                <a:gd name="connsiteX37" fmla="*/ 256910 w 297666"/>
                <a:gd name="connsiteY37" fmla="*/ 144791 h 200254"/>
                <a:gd name="connsiteX38" fmla="*/ 258021 w 297666"/>
                <a:gd name="connsiteY38" fmla="*/ 145919 h 200254"/>
                <a:gd name="connsiteX39" fmla="*/ 249873 w 297666"/>
                <a:gd name="connsiteY39" fmla="*/ 157199 h 200254"/>
                <a:gd name="connsiteX40" fmla="*/ 248021 w 297666"/>
                <a:gd name="connsiteY40" fmla="*/ 156071 h 200254"/>
                <a:gd name="connsiteX41" fmla="*/ 256910 w 297666"/>
                <a:gd name="connsiteY41" fmla="*/ 144791 h 200254"/>
                <a:gd name="connsiteX42" fmla="*/ 253437 w 297666"/>
                <a:gd name="connsiteY42" fmla="*/ 139974 h 200254"/>
                <a:gd name="connsiteX43" fmla="*/ 254512 w 297666"/>
                <a:gd name="connsiteY43" fmla="*/ 141020 h 200254"/>
                <a:gd name="connsiteX44" fmla="*/ 245909 w 297666"/>
                <a:gd name="connsiteY44" fmla="*/ 152519 h 200254"/>
                <a:gd name="connsiteX45" fmla="*/ 244475 w 297666"/>
                <a:gd name="connsiteY45" fmla="*/ 151822 h 200254"/>
                <a:gd name="connsiteX46" fmla="*/ 253437 w 297666"/>
                <a:gd name="connsiteY46" fmla="*/ 139974 h 200254"/>
                <a:gd name="connsiteX47" fmla="*/ 251744 w 297666"/>
                <a:gd name="connsiteY47" fmla="*/ 135257 h 200254"/>
                <a:gd name="connsiteX48" fmla="*/ 253248 w 297666"/>
                <a:gd name="connsiteY48" fmla="*/ 136372 h 200254"/>
                <a:gd name="connsiteX49" fmla="*/ 241592 w 297666"/>
                <a:gd name="connsiteY49" fmla="*/ 150863 h 200254"/>
                <a:gd name="connsiteX50" fmla="*/ 240088 w 297666"/>
                <a:gd name="connsiteY50" fmla="*/ 150119 h 200254"/>
                <a:gd name="connsiteX51" fmla="*/ 251744 w 297666"/>
                <a:gd name="connsiteY51" fmla="*/ 135257 h 200254"/>
                <a:gd name="connsiteX52" fmla="*/ 250144 w 297666"/>
                <a:gd name="connsiteY52" fmla="*/ 128911 h 200254"/>
                <a:gd name="connsiteX53" fmla="*/ 251278 w 297666"/>
                <a:gd name="connsiteY53" fmla="*/ 130032 h 200254"/>
                <a:gd name="connsiteX54" fmla="*/ 238427 w 297666"/>
                <a:gd name="connsiteY54" fmla="*/ 146094 h 200254"/>
                <a:gd name="connsiteX55" fmla="*/ 236915 w 297666"/>
                <a:gd name="connsiteY55" fmla="*/ 145347 h 200254"/>
                <a:gd name="connsiteX56" fmla="*/ 250144 w 297666"/>
                <a:gd name="connsiteY56" fmla="*/ 128911 h 200254"/>
                <a:gd name="connsiteX57" fmla="*/ 249339 w 297666"/>
                <a:gd name="connsiteY57" fmla="*/ 122514 h 200254"/>
                <a:gd name="connsiteX58" fmla="*/ 250082 w 297666"/>
                <a:gd name="connsiteY58" fmla="*/ 123563 h 200254"/>
                <a:gd name="connsiteX59" fmla="*/ 234848 w 297666"/>
                <a:gd name="connsiteY59" fmla="*/ 141403 h 200254"/>
                <a:gd name="connsiteX60" fmla="*/ 233734 w 297666"/>
                <a:gd name="connsiteY60" fmla="*/ 140353 h 200254"/>
                <a:gd name="connsiteX61" fmla="*/ 249339 w 297666"/>
                <a:gd name="connsiteY61" fmla="*/ 122514 h 200254"/>
                <a:gd name="connsiteX62" fmla="*/ 243946 w 297666"/>
                <a:gd name="connsiteY62" fmla="*/ 119358 h 200254"/>
                <a:gd name="connsiteX63" fmla="*/ 245004 w 297666"/>
                <a:gd name="connsiteY63" fmla="*/ 120436 h 200254"/>
                <a:gd name="connsiteX64" fmla="*/ 231598 w 297666"/>
                <a:gd name="connsiteY64" fmla="*/ 136611 h 200254"/>
                <a:gd name="connsiteX65" fmla="*/ 230540 w 297666"/>
                <a:gd name="connsiteY65" fmla="*/ 135533 h 200254"/>
                <a:gd name="connsiteX66" fmla="*/ 243946 w 297666"/>
                <a:gd name="connsiteY66" fmla="*/ 119358 h 200254"/>
                <a:gd name="connsiteX67" fmla="*/ 6425 w 297666"/>
                <a:gd name="connsiteY67" fmla="*/ 111414 h 200254"/>
                <a:gd name="connsiteX68" fmla="*/ 7559 w 297666"/>
                <a:gd name="connsiteY68" fmla="*/ 111770 h 200254"/>
                <a:gd name="connsiteX69" fmla="*/ 1890 w 297666"/>
                <a:gd name="connsiteY69" fmla="*/ 150198 h 200254"/>
                <a:gd name="connsiteX70" fmla="*/ 0 w 297666"/>
                <a:gd name="connsiteY70" fmla="*/ 150198 h 200254"/>
                <a:gd name="connsiteX71" fmla="*/ 6425 w 297666"/>
                <a:gd name="connsiteY71" fmla="*/ 111414 h 200254"/>
                <a:gd name="connsiteX72" fmla="*/ 11557 w 297666"/>
                <a:gd name="connsiteY72" fmla="*/ 96776 h 200254"/>
                <a:gd name="connsiteX73" fmla="*/ 12319 w 297666"/>
                <a:gd name="connsiteY73" fmla="*/ 96776 h 200254"/>
                <a:gd name="connsiteX74" fmla="*/ 8128 w 297666"/>
                <a:gd name="connsiteY74" fmla="*/ 124989 h 200254"/>
                <a:gd name="connsiteX75" fmla="*/ 5080 w 297666"/>
                <a:gd name="connsiteY75" fmla="*/ 151756 h 200254"/>
                <a:gd name="connsiteX76" fmla="*/ 3556 w 297666"/>
                <a:gd name="connsiteY76" fmla="*/ 152117 h 200254"/>
                <a:gd name="connsiteX77" fmla="*/ 6223 w 297666"/>
                <a:gd name="connsiteY77" fmla="*/ 126798 h 200254"/>
                <a:gd name="connsiteX78" fmla="*/ 11557 w 297666"/>
                <a:gd name="connsiteY78" fmla="*/ 96776 h 200254"/>
                <a:gd name="connsiteX79" fmla="*/ 135521 w 297666"/>
                <a:gd name="connsiteY79" fmla="*/ 87015 h 200254"/>
                <a:gd name="connsiteX80" fmla="*/ 104218 w 297666"/>
                <a:gd name="connsiteY80" fmla="*/ 98215 h 200254"/>
                <a:gd name="connsiteX81" fmla="*/ 71475 w 297666"/>
                <a:gd name="connsiteY81" fmla="*/ 115197 h 200254"/>
                <a:gd name="connsiteX82" fmla="*/ 15345 w 297666"/>
                <a:gd name="connsiteY82" fmla="*/ 141573 h 200254"/>
                <a:gd name="connsiteX83" fmla="*/ 14985 w 297666"/>
                <a:gd name="connsiteY83" fmla="*/ 143379 h 200254"/>
                <a:gd name="connsiteX84" fmla="*/ 44130 w 297666"/>
                <a:gd name="connsiteY84" fmla="*/ 148076 h 200254"/>
                <a:gd name="connsiteX85" fmla="*/ 72915 w 297666"/>
                <a:gd name="connsiteY85" fmla="*/ 153496 h 200254"/>
                <a:gd name="connsiteX86" fmla="*/ 134082 w 297666"/>
                <a:gd name="connsiteY86" fmla="*/ 166142 h 200254"/>
                <a:gd name="connsiteX87" fmla="*/ 242024 w 297666"/>
                <a:gd name="connsiteY87" fmla="*/ 190350 h 200254"/>
                <a:gd name="connsiteX88" fmla="*/ 245262 w 297666"/>
                <a:gd name="connsiteY88" fmla="*/ 189627 h 200254"/>
                <a:gd name="connsiteX89" fmla="*/ 258215 w 297666"/>
                <a:gd name="connsiteY89" fmla="*/ 191073 h 200254"/>
                <a:gd name="connsiteX90" fmla="*/ 217557 w 297666"/>
                <a:gd name="connsiteY90" fmla="*/ 145909 h 200254"/>
                <a:gd name="connsiteX91" fmla="*/ 187333 w 297666"/>
                <a:gd name="connsiteY91" fmla="*/ 97493 h 200254"/>
                <a:gd name="connsiteX92" fmla="*/ 165745 w 297666"/>
                <a:gd name="connsiteY92" fmla="*/ 106164 h 200254"/>
                <a:gd name="connsiteX93" fmla="*/ 163946 w 297666"/>
                <a:gd name="connsiteY93" fmla="*/ 106526 h 200254"/>
                <a:gd name="connsiteX94" fmla="*/ 158549 w 297666"/>
                <a:gd name="connsiteY94" fmla="*/ 105803 h 200254"/>
                <a:gd name="connsiteX95" fmla="*/ 135521 w 297666"/>
                <a:gd name="connsiteY95" fmla="*/ 87015 h 200254"/>
                <a:gd name="connsiteX96" fmla="*/ 181131 w 297666"/>
                <a:gd name="connsiteY96" fmla="*/ 79335 h 200254"/>
                <a:gd name="connsiteX97" fmla="*/ 181489 w 297666"/>
                <a:gd name="connsiteY97" fmla="*/ 80485 h 200254"/>
                <a:gd name="connsiteX98" fmla="*/ 158951 w 297666"/>
                <a:gd name="connsiteY98" fmla="*/ 89298 h 200254"/>
                <a:gd name="connsiteX99" fmla="*/ 158235 w 297666"/>
                <a:gd name="connsiteY99" fmla="*/ 87765 h 200254"/>
                <a:gd name="connsiteX100" fmla="*/ 181131 w 297666"/>
                <a:gd name="connsiteY100" fmla="*/ 79335 h 200254"/>
                <a:gd name="connsiteX101" fmla="*/ 191017 w 297666"/>
                <a:gd name="connsiteY101" fmla="*/ 78952 h 200254"/>
                <a:gd name="connsiteX102" fmla="*/ 191017 w 297666"/>
                <a:gd name="connsiteY102" fmla="*/ 80051 h 200254"/>
                <a:gd name="connsiteX103" fmla="*/ 176034 w 297666"/>
                <a:gd name="connsiteY103" fmla="*/ 85913 h 200254"/>
                <a:gd name="connsiteX104" fmla="*/ 161764 w 297666"/>
                <a:gd name="connsiteY104" fmla="*/ 92507 h 200254"/>
                <a:gd name="connsiteX105" fmla="*/ 161407 w 297666"/>
                <a:gd name="connsiteY105" fmla="*/ 90675 h 200254"/>
                <a:gd name="connsiteX106" fmla="*/ 177104 w 297666"/>
                <a:gd name="connsiteY106" fmla="*/ 83715 h 200254"/>
                <a:gd name="connsiteX107" fmla="*/ 191017 w 297666"/>
                <a:gd name="connsiteY107" fmla="*/ 78952 h 200254"/>
                <a:gd name="connsiteX108" fmla="*/ 39159 w 297666"/>
                <a:gd name="connsiteY108" fmla="*/ 78070 h 200254"/>
                <a:gd name="connsiteX109" fmla="*/ 40570 w 297666"/>
                <a:gd name="connsiteY109" fmla="*/ 78775 h 200254"/>
                <a:gd name="connsiteX110" fmla="*/ 37042 w 297666"/>
                <a:gd name="connsiteY110" fmla="*/ 84067 h 200254"/>
                <a:gd name="connsiteX111" fmla="*/ 33161 w 297666"/>
                <a:gd name="connsiteY111" fmla="*/ 89006 h 200254"/>
                <a:gd name="connsiteX112" fmla="*/ 32103 w 297666"/>
                <a:gd name="connsiteY112" fmla="*/ 88300 h 200254"/>
                <a:gd name="connsiteX113" fmla="*/ 35278 w 297666"/>
                <a:gd name="connsiteY113" fmla="*/ 83714 h 200254"/>
                <a:gd name="connsiteX114" fmla="*/ 39159 w 297666"/>
                <a:gd name="connsiteY114" fmla="*/ 78070 h 200254"/>
                <a:gd name="connsiteX115" fmla="*/ 201782 w 297666"/>
                <a:gd name="connsiteY115" fmla="*/ 77731 h 200254"/>
                <a:gd name="connsiteX116" fmla="*/ 202137 w 297666"/>
                <a:gd name="connsiteY116" fmla="*/ 78830 h 200254"/>
                <a:gd name="connsiteX117" fmla="*/ 185830 w 297666"/>
                <a:gd name="connsiteY117" fmla="*/ 87256 h 200254"/>
                <a:gd name="connsiteX118" fmla="*/ 168460 w 297666"/>
                <a:gd name="connsiteY118" fmla="*/ 95682 h 200254"/>
                <a:gd name="connsiteX119" fmla="*/ 167751 w 297666"/>
                <a:gd name="connsiteY119" fmla="*/ 94583 h 200254"/>
                <a:gd name="connsiteX120" fmla="*/ 183703 w 297666"/>
                <a:gd name="connsiteY120" fmla="*/ 86523 h 200254"/>
                <a:gd name="connsiteX121" fmla="*/ 201782 w 297666"/>
                <a:gd name="connsiteY121" fmla="*/ 77731 h 200254"/>
                <a:gd name="connsiteX122" fmla="*/ 173532 w 297666"/>
                <a:gd name="connsiteY122" fmla="*/ 77364 h 200254"/>
                <a:gd name="connsiteX123" fmla="*/ 173897 w 297666"/>
                <a:gd name="connsiteY123" fmla="*/ 78447 h 200254"/>
                <a:gd name="connsiteX124" fmla="*/ 161873 w 297666"/>
                <a:gd name="connsiteY124" fmla="*/ 82055 h 200254"/>
                <a:gd name="connsiteX125" fmla="*/ 153858 w 297666"/>
                <a:gd name="connsiteY125" fmla="*/ 84941 h 200254"/>
                <a:gd name="connsiteX126" fmla="*/ 153858 w 297666"/>
                <a:gd name="connsiteY126" fmla="*/ 83498 h 200254"/>
                <a:gd name="connsiteX127" fmla="*/ 164059 w 297666"/>
                <a:gd name="connsiteY127" fmla="*/ 79890 h 200254"/>
                <a:gd name="connsiteX128" fmla="*/ 173532 w 297666"/>
                <a:gd name="connsiteY128" fmla="*/ 77364 h 200254"/>
                <a:gd name="connsiteX129" fmla="*/ 162413 w 297666"/>
                <a:gd name="connsiteY129" fmla="*/ 75777 h 200254"/>
                <a:gd name="connsiteX130" fmla="*/ 162780 w 297666"/>
                <a:gd name="connsiteY130" fmla="*/ 76571 h 200254"/>
                <a:gd name="connsiteX131" fmla="*/ 150691 w 297666"/>
                <a:gd name="connsiteY131" fmla="*/ 81333 h 200254"/>
                <a:gd name="connsiteX132" fmla="*/ 149958 w 297666"/>
                <a:gd name="connsiteY132" fmla="*/ 80143 h 200254"/>
                <a:gd name="connsiteX133" fmla="*/ 162413 w 297666"/>
                <a:gd name="connsiteY133" fmla="*/ 75777 h 200254"/>
                <a:gd name="connsiteX134" fmla="*/ 154215 w 297666"/>
                <a:gd name="connsiteY134" fmla="*/ 75777 h 200254"/>
                <a:gd name="connsiteX135" fmla="*/ 154555 w 297666"/>
                <a:gd name="connsiteY135" fmla="*/ 76967 h 200254"/>
                <a:gd name="connsiteX136" fmla="*/ 147071 w 297666"/>
                <a:gd name="connsiteY136" fmla="*/ 79746 h 200254"/>
                <a:gd name="connsiteX137" fmla="*/ 147071 w 297666"/>
                <a:gd name="connsiteY137" fmla="*/ 78158 h 200254"/>
                <a:gd name="connsiteX138" fmla="*/ 154215 w 297666"/>
                <a:gd name="connsiteY138" fmla="*/ 75777 h 200254"/>
                <a:gd name="connsiteX139" fmla="*/ 41179 w 297666"/>
                <a:gd name="connsiteY139" fmla="*/ 68577 h 200254"/>
                <a:gd name="connsiteX140" fmla="*/ 42189 w 297666"/>
                <a:gd name="connsiteY140" fmla="*/ 69685 h 200254"/>
                <a:gd name="connsiteX141" fmla="*/ 33434 w 297666"/>
                <a:gd name="connsiteY141" fmla="*/ 82607 h 200254"/>
                <a:gd name="connsiteX142" fmla="*/ 32424 w 297666"/>
                <a:gd name="connsiteY142" fmla="*/ 81868 h 200254"/>
                <a:gd name="connsiteX143" fmla="*/ 41179 w 297666"/>
                <a:gd name="connsiteY143" fmla="*/ 68577 h 200254"/>
                <a:gd name="connsiteX144" fmla="*/ 42209 w 297666"/>
                <a:gd name="connsiteY144" fmla="*/ 62210 h 200254"/>
                <a:gd name="connsiteX145" fmla="*/ 43330 w 297666"/>
                <a:gd name="connsiteY145" fmla="*/ 62932 h 200254"/>
                <a:gd name="connsiteX146" fmla="*/ 33618 w 297666"/>
                <a:gd name="connsiteY146" fmla="*/ 76281 h 200254"/>
                <a:gd name="connsiteX147" fmla="*/ 32497 w 297666"/>
                <a:gd name="connsiteY147" fmla="*/ 75560 h 200254"/>
                <a:gd name="connsiteX148" fmla="*/ 42209 w 297666"/>
                <a:gd name="connsiteY148" fmla="*/ 62210 h 200254"/>
                <a:gd name="connsiteX149" fmla="*/ 288799 w 297666"/>
                <a:gd name="connsiteY149" fmla="*/ 54496 h 200254"/>
                <a:gd name="connsiteX150" fmla="*/ 264692 w 297666"/>
                <a:gd name="connsiteY150" fmla="*/ 64252 h 200254"/>
                <a:gd name="connsiteX151" fmla="*/ 234108 w 297666"/>
                <a:gd name="connsiteY151" fmla="*/ 76536 h 200254"/>
                <a:gd name="connsiteX152" fmla="*/ 190571 w 297666"/>
                <a:gd name="connsiteY152" fmla="*/ 96048 h 200254"/>
                <a:gd name="connsiteX153" fmla="*/ 225832 w 297666"/>
                <a:gd name="connsiteY153" fmla="*/ 144825 h 200254"/>
                <a:gd name="connsiteX154" fmla="*/ 265411 w 297666"/>
                <a:gd name="connsiteY154" fmla="*/ 187459 h 200254"/>
                <a:gd name="connsiteX155" fmla="*/ 266131 w 297666"/>
                <a:gd name="connsiteY155" fmla="*/ 180956 h 200254"/>
                <a:gd name="connsiteX156" fmla="*/ 272607 w 297666"/>
                <a:gd name="connsiteY156" fmla="*/ 137960 h 200254"/>
                <a:gd name="connsiteX157" fmla="*/ 279444 w 297666"/>
                <a:gd name="connsiteY157" fmla="*/ 92073 h 200254"/>
                <a:gd name="connsiteX158" fmla="*/ 288799 w 297666"/>
                <a:gd name="connsiteY158" fmla="*/ 54496 h 200254"/>
                <a:gd name="connsiteX159" fmla="*/ 44223 w 297666"/>
                <a:gd name="connsiteY159" fmla="*/ 52707 h 200254"/>
                <a:gd name="connsiteX160" fmla="*/ 44949 w 297666"/>
                <a:gd name="connsiteY160" fmla="*/ 53078 h 200254"/>
                <a:gd name="connsiteX161" fmla="*/ 34789 w 297666"/>
                <a:gd name="connsiteY161" fmla="*/ 68684 h 200254"/>
                <a:gd name="connsiteX162" fmla="*/ 33700 w 297666"/>
                <a:gd name="connsiteY162" fmla="*/ 67941 h 200254"/>
                <a:gd name="connsiteX163" fmla="*/ 44223 w 297666"/>
                <a:gd name="connsiteY163" fmla="*/ 52707 h 200254"/>
                <a:gd name="connsiteX164" fmla="*/ 46971 w 297666"/>
                <a:gd name="connsiteY164" fmla="*/ 43129 h 200254"/>
                <a:gd name="connsiteX165" fmla="*/ 48465 w 297666"/>
                <a:gd name="connsiteY165" fmla="*/ 43819 h 200254"/>
                <a:gd name="connsiteX166" fmla="*/ 38006 w 297666"/>
                <a:gd name="connsiteY166" fmla="*/ 57278 h 200254"/>
                <a:gd name="connsiteX167" fmla="*/ 36886 w 297666"/>
                <a:gd name="connsiteY167" fmla="*/ 56588 h 200254"/>
                <a:gd name="connsiteX168" fmla="*/ 46971 w 297666"/>
                <a:gd name="connsiteY168" fmla="*/ 43129 h 200254"/>
                <a:gd name="connsiteX169" fmla="*/ 44354 w 297666"/>
                <a:gd name="connsiteY169" fmla="*/ 36460 h 200254"/>
                <a:gd name="connsiteX170" fmla="*/ 45364 w 297666"/>
                <a:gd name="connsiteY170" fmla="*/ 37203 h 200254"/>
                <a:gd name="connsiteX171" fmla="*/ 36609 w 297666"/>
                <a:gd name="connsiteY171" fmla="*/ 52066 h 200254"/>
                <a:gd name="connsiteX172" fmla="*/ 35262 w 297666"/>
                <a:gd name="connsiteY172" fmla="*/ 51322 h 200254"/>
                <a:gd name="connsiteX173" fmla="*/ 44354 w 297666"/>
                <a:gd name="connsiteY173" fmla="*/ 36460 h 200254"/>
                <a:gd name="connsiteX174" fmla="*/ 240429 w 297666"/>
                <a:gd name="connsiteY174" fmla="*/ 31680 h 200254"/>
                <a:gd name="connsiteX175" fmla="*/ 255829 w 297666"/>
                <a:gd name="connsiteY175" fmla="*/ 33443 h 200254"/>
                <a:gd name="connsiteX176" fmla="*/ 269081 w 297666"/>
                <a:gd name="connsiteY176" fmla="*/ 35913 h 200254"/>
                <a:gd name="connsiteX177" fmla="*/ 297018 w 297666"/>
                <a:gd name="connsiteY177" fmla="*/ 41557 h 200254"/>
                <a:gd name="connsiteX178" fmla="*/ 296659 w 297666"/>
                <a:gd name="connsiteY178" fmla="*/ 43674 h 200254"/>
                <a:gd name="connsiteX179" fmla="*/ 266932 w 297666"/>
                <a:gd name="connsiteY179" fmla="*/ 37324 h 200254"/>
                <a:gd name="connsiteX180" fmla="*/ 240070 w 297666"/>
                <a:gd name="connsiteY180" fmla="*/ 32385 h 200254"/>
                <a:gd name="connsiteX181" fmla="*/ 240429 w 297666"/>
                <a:gd name="connsiteY181" fmla="*/ 31680 h 200254"/>
                <a:gd name="connsiteX182" fmla="*/ 249599 w 297666"/>
                <a:gd name="connsiteY182" fmla="*/ 31327 h 200254"/>
                <a:gd name="connsiteX183" fmla="*/ 296641 w 297666"/>
                <a:gd name="connsiteY183" fmla="*/ 38471 h 200254"/>
                <a:gd name="connsiteX184" fmla="*/ 296279 w 297666"/>
                <a:gd name="connsiteY184" fmla="*/ 40171 h 200254"/>
                <a:gd name="connsiteX185" fmla="*/ 249599 w 297666"/>
                <a:gd name="connsiteY185" fmla="*/ 32007 h 200254"/>
                <a:gd name="connsiteX186" fmla="*/ 249599 w 297666"/>
                <a:gd name="connsiteY186" fmla="*/ 31327 h 200254"/>
                <a:gd name="connsiteX187" fmla="*/ 33696 w 297666"/>
                <a:gd name="connsiteY187" fmla="*/ 10777 h 200254"/>
                <a:gd name="connsiteX188" fmla="*/ 16065 w 297666"/>
                <a:gd name="connsiteY188" fmla="*/ 136876 h 200254"/>
                <a:gd name="connsiteX189" fmla="*/ 71475 w 297666"/>
                <a:gd name="connsiteY189" fmla="*/ 108332 h 200254"/>
                <a:gd name="connsiteX190" fmla="*/ 129044 w 297666"/>
                <a:gd name="connsiteY190" fmla="*/ 82318 h 200254"/>
                <a:gd name="connsiteX191" fmla="*/ 92344 w 297666"/>
                <a:gd name="connsiteY191" fmla="*/ 57025 h 200254"/>
                <a:gd name="connsiteX192" fmla="*/ 52765 w 297666"/>
                <a:gd name="connsiteY192" fmla="*/ 25953 h 200254"/>
                <a:gd name="connsiteX193" fmla="*/ 33696 w 297666"/>
                <a:gd name="connsiteY193" fmla="*/ 10777 h 200254"/>
                <a:gd name="connsiteX194" fmla="*/ 35135 w 297666"/>
                <a:gd name="connsiteY194" fmla="*/ 4996 h 200254"/>
                <a:gd name="connsiteX195" fmla="*/ 63919 w 297666"/>
                <a:gd name="connsiteY195" fmla="*/ 25591 h 200254"/>
                <a:gd name="connsiteX196" fmla="*/ 100979 w 297666"/>
                <a:gd name="connsiteY196" fmla="*/ 53412 h 200254"/>
                <a:gd name="connsiteX197" fmla="*/ 164306 w 297666"/>
                <a:gd name="connsiteY197" fmla="*/ 98577 h 200254"/>
                <a:gd name="connsiteX198" fmla="*/ 227991 w 297666"/>
                <a:gd name="connsiteY198" fmla="*/ 71478 h 200254"/>
                <a:gd name="connsiteX199" fmla="*/ 259295 w 297666"/>
                <a:gd name="connsiteY199" fmla="*/ 59555 h 200254"/>
                <a:gd name="connsiteX200" fmla="*/ 281603 w 297666"/>
                <a:gd name="connsiteY200" fmla="*/ 52328 h 200254"/>
                <a:gd name="connsiteX201" fmla="*/ 147395 w 297666"/>
                <a:gd name="connsiteY201" fmla="*/ 28120 h 200254"/>
                <a:gd name="connsiteX202" fmla="*/ 78671 w 297666"/>
                <a:gd name="connsiteY202" fmla="*/ 15113 h 200254"/>
                <a:gd name="connsiteX203" fmla="*/ 47728 w 297666"/>
                <a:gd name="connsiteY203" fmla="*/ 8610 h 200254"/>
                <a:gd name="connsiteX204" fmla="*/ 35135 w 297666"/>
                <a:gd name="connsiteY204" fmla="*/ 4996 h 200254"/>
                <a:gd name="connsiteX205" fmla="*/ 35854 w 297666"/>
                <a:gd name="connsiteY205" fmla="*/ 299 h 200254"/>
                <a:gd name="connsiteX206" fmla="*/ 60321 w 297666"/>
                <a:gd name="connsiteY206" fmla="*/ 4635 h 200254"/>
                <a:gd name="connsiteX207" fmla="*/ 91984 w 297666"/>
                <a:gd name="connsiteY207" fmla="*/ 10777 h 200254"/>
                <a:gd name="connsiteX208" fmla="*/ 157109 w 297666"/>
                <a:gd name="connsiteY208" fmla="*/ 21978 h 200254"/>
                <a:gd name="connsiteX209" fmla="*/ 289159 w 297666"/>
                <a:gd name="connsiteY209" fmla="*/ 45102 h 200254"/>
                <a:gd name="connsiteX210" fmla="*/ 290958 w 297666"/>
                <a:gd name="connsiteY210" fmla="*/ 45825 h 200254"/>
                <a:gd name="connsiteX211" fmla="*/ 294915 w 297666"/>
                <a:gd name="connsiteY211" fmla="*/ 47270 h 200254"/>
                <a:gd name="connsiteX212" fmla="*/ 290238 w 297666"/>
                <a:gd name="connsiteY212" fmla="*/ 74730 h 200254"/>
                <a:gd name="connsiteX213" fmla="*/ 286280 w 297666"/>
                <a:gd name="connsiteY213" fmla="*/ 101106 h 200254"/>
                <a:gd name="connsiteX214" fmla="*/ 278724 w 297666"/>
                <a:gd name="connsiteY214" fmla="*/ 158554 h 200254"/>
                <a:gd name="connsiteX215" fmla="*/ 274766 w 297666"/>
                <a:gd name="connsiteY215" fmla="*/ 185653 h 200254"/>
                <a:gd name="connsiteX216" fmla="*/ 270089 w 297666"/>
                <a:gd name="connsiteY216" fmla="*/ 197215 h 200254"/>
                <a:gd name="connsiteX217" fmla="*/ 251739 w 297666"/>
                <a:gd name="connsiteY217" fmla="*/ 199744 h 200254"/>
                <a:gd name="connsiteX218" fmla="*/ 249220 w 297666"/>
                <a:gd name="connsiteY218" fmla="*/ 200105 h 200254"/>
                <a:gd name="connsiteX219" fmla="*/ 132283 w 297666"/>
                <a:gd name="connsiteY219" fmla="*/ 174813 h 200254"/>
                <a:gd name="connsiteX220" fmla="*/ 71116 w 297666"/>
                <a:gd name="connsiteY220" fmla="*/ 161445 h 200254"/>
                <a:gd name="connsiteX221" fmla="*/ 9588 w 297666"/>
                <a:gd name="connsiteY221" fmla="*/ 149883 h 200254"/>
                <a:gd name="connsiteX222" fmla="*/ 6710 w 297666"/>
                <a:gd name="connsiteY222" fmla="*/ 145547 h 200254"/>
                <a:gd name="connsiteX223" fmla="*/ 7069 w 297666"/>
                <a:gd name="connsiteY223" fmla="*/ 143379 h 200254"/>
                <a:gd name="connsiteX224" fmla="*/ 7429 w 297666"/>
                <a:gd name="connsiteY224" fmla="*/ 141934 h 200254"/>
                <a:gd name="connsiteX225" fmla="*/ 30097 w 297666"/>
                <a:gd name="connsiteY225" fmla="*/ 2829 h 200254"/>
                <a:gd name="connsiteX226" fmla="*/ 32976 w 297666"/>
                <a:gd name="connsiteY226" fmla="*/ 1022 h 200254"/>
                <a:gd name="connsiteX227" fmla="*/ 35854 w 297666"/>
                <a:gd name="connsiteY227" fmla="*/ 299 h 2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297666" h="200254">
                  <a:moveTo>
                    <a:pt x="261284" y="159319"/>
                  </a:moveTo>
                  <a:cubicBezTo>
                    <a:pt x="261658" y="158327"/>
                    <a:pt x="263152" y="159319"/>
                    <a:pt x="262778" y="159981"/>
                  </a:cubicBezTo>
                  <a:cubicBezTo>
                    <a:pt x="261658" y="161634"/>
                    <a:pt x="260537" y="163619"/>
                    <a:pt x="259043" y="165272"/>
                  </a:cubicBezTo>
                  <a:cubicBezTo>
                    <a:pt x="258669" y="165934"/>
                    <a:pt x="257175" y="164941"/>
                    <a:pt x="257549" y="164280"/>
                  </a:cubicBezTo>
                  <a:cubicBezTo>
                    <a:pt x="258669" y="162626"/>
                    <a:pt x="260163" y="160973"/>
                    <a:pt x="261284" y="159319"/>
                  </a:cubicBezTo>
                  <a:close/>
                  <a:moveTo>
                    <a:pt x="261541" y="153931"/>
                  </a:moveTo>
                  <a:cubicBezTo>
                    <a:pt x="261938" y="153564"/>
                    <a:pt x="263128" y="154297"/>
                    <a:pt x="262335" y="155030"/>
                  </a:cubicBezTo>
                  <a:cubicBezTo>
                    <a:pt x="260747" y="157228"/>
                    <a:pt x="259159" y="159792"/>
                    <a:pt x="257572" y="161990"/>
                  </a:cubicBezTo>
                  <a:cubicBezTo>
                    <a:pt x="257175" y="162723"/>
                    <a:pt x="255587" y="161990"/>
                    <a:pt x="255984" y="160891"/>
                  </a:cubicBezTo>
                  <a:cubicBezTo>
                    <a:pt x="257572" y="158693"/>
                    <a:pt x="259556" y="156129"/>
                    <a:pt x="261541" y="153931"/>
                  </a:cubicBezTo>
                  <a:close/>
                  <a:moveTo>
                    <a:pt x="75332" y="150760"/>
                  </a:moveTo>
                  <a:cubicBezTo>
                    <a:pt x="91157" y="152241"/>
                    <a:pt x="106623" y="156686"/>
                    <a:pt x="121729" y="160390"/>
                  </a:cubicBezTo>
                  <a:cubicBezTo>
                    <a:pt x="136115" y="163354"/>
                    <a:pt x="150862" y="166317"/>
                    <a:pt x="165249" y="170392"/>
                  </a:cubicBezTo>
                  <a:cubicBezTo>
                    <a:pt x="166328" y="170392"/>
                    <a:pt x="166328" y="172244"/>
                    <a:pt x="164889" y="171873"/>
                  </a:cubicBezTo>
                  <a:cubicBezTo>
                    <a:pt x="135396" y="164465"/>
                    <a:pt x="105184" y="158538"/>
                    <a:pt x="75332" y="151871"/>
                  </a:cubicBezTo>
                  <a:cubicBezTo>
                    <a:pt x="74612" y="151500"/>
                    <a:pt x="74612" y="150389"/>
                    <a:pt x="75332" y="150760"/>
                  </a:cubicBezTo>
                  <a:close/>
                  <a:moveTo>
                    <a:pt x="258152" y="149476"/>
                  </a:moveTo>
                  <a:cubicBezTo>
                    <a:pt x="258519" y="148802"/>
                    <a:pt x="259984" y="149476"/>
                    <a:pt x="259251" y="150486"/>
                  </a:cubicBezTo>
                  <a:cubicBezTo>
                    <a:pt x="258152" y="152170"/>
                    <a:pt x="256687" y="153516"/>
                    <a:pt x="255588" y="155200"/>
                  </a:cubicBezTo>
                  <a:cubicBezTo>
                    <a:pt x="254122" y="156547"/>
                    <a:pt x="253390" y="158231"/>
                    <a:pt x="252291" y="159241"/>
                  </a:cubicBezTo>
                  <a:cubicBezTo>
                    <a:pt x="251558" y="159578"/>
                    <a:pt x="250825" y="159578"/>
                    <a:pt x="250825" y="158904"/>
                  </a:cubicBezTo>
                  <a:cubicBezTo>
                    <a:pt x="251192" y="156884"/>
                    <a:pt x="253023" y="155537"/>
                    <a:pt x="254122" y="154190"/>
                  </a:cubicBezTo>
                  <a:cubicBezTo>
                    <a:pt x="255588" y="152506"/>
                    <a:pt x="257053" y="151159"/>
                    <a:pt x="258152" y="149476"/>
                  </a:cubicBezTo>
                  <a:close/>
                  <a:moveTo>
                    <a:pt x="95977" y="148802"/>
                  </a:moveTo>
                  <a:cubicBezTo>
                    <a:pt x="106516" y="151660"/>
                    <a:pt x="117418" y="152731"/>
                    <a:pt x="127957" y="154874"/>
                  </a:cubicBezTo>
                  <a:cubicBezTo>
                    <a:pt x="133044" y="155946"/>
                    <a:pt x="138132" y="157017"/>
                    <a:pt x="143220" y="158089"/>
                  </a:cubicBezTo>
                  <a:cubicBezTo>
                    <a:pt x="146854" y="158803"/>
                    <a:pt x="150851" y="159160"/>
                    <a:pt x="154122" y="160589"/>
                  </a:cubicBezTo>
                  <a:cubicBezTo>
                    <a:pt x="155212" y="160946"/>
                    <a:pt x="154485" y="162732"/>
                    <a:pt x="153395" y="162375"/>
                  </a:cubicBezTo>
                  <a:cubicBezTo>
                    <a:pt x="149034" y="160232"/>
                    <a:pt x="143583" y="159875"/>
                    <a:pt x="139222" y="159160"/>
                  </a:cubicBezTo>
                  <a:cubicBezTo>
                    <a:pt x="134134" y="158089"/>
                    <a:pt x="129047" y="157017"/>
                    <a:pt x="123959" y="155589"/>
                  </a:cubicBezTo>
                  <a:cubicBezTo>
                    <a:pt x="114511" y="153803"/>
                    <a:pt x="104699" y="153088"/>
                    <a:pt x="95977" y="149874"/>
                  </a:cubicBezTo>
                  <a:cubicBezTo>
                    <a:pt x="95250" y="149874"/>
                    <a:pt x="95614" y="148802"/>
                    <a:pt x="95977" y="148802"/>
                  </a:cubicBezTo>
                  <a:close/>
                  <a:moveTo>
                    <a:pt x="111847" y="147575"/>
                  </a:moveTo>
                  <a:cubicBezTo>
                    <a:pt x="124475" y="149740"/>
                    <a:pt x="137102" y="150462"/>
                    <a:pt x="149369" y="152987"/>
                  </a:cubicBezTo>
                  <a:cubicBezTo>
                    <a:pt x="150451" y="153348"/>
                    <a:pt x="150091" y="154791"/>
                    <a:pt x="149008" y="154431"/>
                  </a:cubicBezTo>
                  <a:cubicBezTo>
                    <a:pt x="136741" y="153709"/>
                    <a:pt x="123753" y="151183"/>
                    <a:pt x="111847" y="148297"/>
                  </a:cubicBezTo>
                  <a:cubicBezTo>
                    <a:pt x="111125" y="148297"/>
                    <a:pt x="111486" y="147214"/>
                    <a:pt x="111847" y="147575"/>
                  </a:cubicBezTo>
                  <a:close/>
                  <a:moveTo>
                    <a:pt x="256910" y="144791"/>
                  </a:moveTo>
                  <a:cubicBezTo>
                    <a:pt x="257651" y="144039"/>
                    <a:pt x="258392" y="145167"/>
                    <a:pt x="258021" y="145919"/>
                  </a:cubicBezTo>
                  <a:cubicBezTo>
                    <a:pt x="255058" y="149303"/>
                    <a:pt x="252095" y="153063"/>
                    <a:pt x="249873" y="157199"/>
                  </a:cubicBezTo>
                  <a:cubicBezTo>
                    <a:pt x="249132" y="157951"/>
                    <a:pt x="247650" y="157199"/>
                    <a:pt x="248021" y="156071"/>
                  </a:cubicBezTo>
                  <a:cubicBezTo>
                    <a:pt x="250243" y="151935"/>
                    <a:pt x="253947" y="148551"/>
                    <a:pt x="256910" y="144791"/>
                  </a:cubicBezTo>
                  <a:close/>
                  <a:moveTo>
                    <a:pt x="253437" y="139974"/>
                  </a:moveTo>
                  <a:cubicBezTo>
                    <a:pt x="253795" y="139277"/>
                    <a:pt x="255229" y="139974"/>
                    <a:pt x="254512" y="141020"/>
                  </a:cubicBezTo>
                  <a:cubicBezTo>
                    <a:pt x="251644" y="144853"/>
                    <a:pt x="248777" y="148686"/>
                    <a:pt x="245909" y="152519"/>
                  </a:cubicBezTo>
                  <a:cubicBezTo>
                    <a:pt x="245192" y="153216"/>
                    <a:pt x="244475" y="152519"/>
                    <a:pt x="244475" y="151822"/>
                  </a:cubicBezTo>
                  <a:cubicBezTo>
                    <a:pt x="246268" y="147292"/>
                    <a:pt x="250569" y="143807"/>
                    <a:pt x="253437" y="139974"/>
                  </a:cubicBezTo>
                  <a:close/>
                  <a:moveTo>
                    <a:pt x="251744" y="135257"/>
                  </a:moveTo>
                  <a:cubicBezTo>
                    <a:pt x="252496" y="134514"/>
                    <a:pt x="253624" y="135629"/>
                    <a:pt x="253248" y="136372"/>
                  </a:cubicBezTo>
                  <a:cubicBezTo>
                    <a:pt x="249112" y="141202"/>
                    <a:pt x="245352" y="146032"/>
                    <a:pt x="241592" y="150863"/>
                  </a:cubicBezTo>
                  <a:cubicBezTo>
                    <a:pt x="240840" y="151606"/>
                    <a:pt x="239712" y="150491"/>
                    <a:pt x="240088" y="150119"/>
                  </a:cubicBezTo>
                  <a:cubicBezTo>
                    <a:pt x="243096" y="144546"/>
                    <a:pt x="247984" y="140088"/>
                    <a:pt x="251744" y="135257"/>
                  </a:cubicBezTo>
                  <a:close/>
                  <a:moveTo>
                    <a:pt x="250144" y="128911"/>
                  </a:moveTo>
                  <a:cubicBezTo>
                    <a:pt x="250900" y="128164"/>
                    <a:pt x="252034" y="129285"/>
                    <a:pt x="251278" y="130032"/>
                  </a:cubicBezTo>
                  <a:cubicBezTo>
                    <a:pt x="246743" y="134888"/>
                    <a:pt x="242963" y="140864"/>
                    <a:pt x="238427" y="146094"/>
                  </a:cubicBezTo>
                  <a:cubicBezTo>
                    <a:pt x="237671" y="146841"/>
                    <a:pt x="236537" y="146094"/>
                    <a:pt x="236915" y="145347"/>
                  </a:cubicBezTo>
                  <a:cubicBezTo>
                    <a:pt x="240695" y="139370"/>
                    <a:pt x="245609" y="134141"/>
                    <a:pt x="250144" y="128911"/>
                  </a:cubicBezTo>
                  <a:close/>
                  <a:moveTo>
                    <a:pt x="249339" y="122514"/>
                  </a:moveTo>
                  <a:cubicBezTo>
                    <a:pt x="249711" y="121814"/>
                    <a:pt x="250454" y="122864"/>
                    <a:pt x="250082" y="123563"/>
                  </a:cubicBezTo>
                  <a:cubicBezTo>
                    <a:pt x="245252" y="129510"/>
                    <a:pt x="240050" y="135107"/>
                    <a:pt x="234848" y="141403"/>
                  </a:cubicBezTo>
                  <a:cubicBezTo>
                    <a:pt x="234105" y="142102"/>
                    <a:pt x="233362" y="141403"/>
                    <a:pt x="233734" y="140353"/>
                  </a:cubicBezTo>
                  <a:cubicBezTo>
                    <a:pt x="238564" y="134407"/>
                    <a:pt x="244137" y="128810"/>
                    <a:pt x="249339" y="122514"/>
                  </a:cubicBezTo>
                  <a:close/>
                  <a:moveTo>
                    <a:pt x="243946" y="119358"/>
                  </a:moveTo>
                  <a:cubicBezTo>
                    <a:pt x="244651" y="118639"/>
                    <a:pt x="245709" y="119358"/>
                    <a:pt x="245004" y="120436"/>
                  </a:cubicBezTo>
                  <a:cubicBezTo>
                    <a:pt x="240418" y="125468"/>
                    <a:pt x="236184" y="131219"/>
                    <a:pt x="231598" y="136611"/>
                  </a:cubicBezTo>
                  <a:cubicBezTo>
                    <a:pt x="231246" y="137330"/>
                    <a:pt x="230187" y="136252"/>
                    <a:pt x="230540" y="135533"/>
                  </a:cubicBezTo>
                  <a:cubicBezTo>
                    <a:pt x="234773" y="130141"/>
                    <a:pt x="239359" y="124750"/>
                    <a:pt x="243946" y="119358"/>
                  </a:cubicBezTo>
                  <a:close/>
                  <a:moveTo>
                    <a:pt x="6425" y="111414"/>
                  </a:moveTo>
                  <a:cubicBezTo>
                    <a:pt x="6425" y="110702"/>
                    <a:pt x="7559" y="111058"/>
                    <a:pt x="7559" y="111770"/>
                  </a:cubicBezTo>
                  <a:cubicBezTo>
                    <a:pt x="6425" y="124579"/>
                    <a:pt x="1890" y="137389"/>
                    <a:pt x="1890" y="150198"/>
                  </a:cubicBezTo>
                  <a:cubicBezTo>
                    <a:pt x="1890" y="151266"/>
                    <a:pt x="0" y="151621"/>
                    <a:pt x="0" y="150198"/>
                  </a:cubicBezTo>
                  <a:cubicBezTo>
                    <a:pt x="0" y="137389"/>
                    <a:pt x="4157" y="124223"/>
                    <a:pt x="6425" y="111414"/>
                  </a:cubicBezTo>
                  <a:close/>
                  <a:moveTo>
                    <a:pt x="11557" y="96776"/>
                  </a:moveTo>
                  <a:cubicBezTo>
                    <a:pt x="11557" y="96414"/>
                    <a:pt x="12319" y="96414"/>
                    <a:pt x="12319" y="96776"/>
                  </a:cubicBezTo>
                  <a:cubicBezTo>
                    <a:pt x="11557" y="106542"/>
                    <a:pt x="9652" y="115585"/>
                    <a:pt x="8128" y="124989"/>
                  </a:cubicBezTo>
                  <a:cubicBezTo>
                    <a:pt x="6985" y="133670"/>
                    <a:pt x="5080" y="143075"/>
                    <a:pt x="5080" y="151756"/>
                  </a:cubicBezTo>
                  <a:cubicBezTo>
                    <a:pt x="5080" y="152841"/>
                    <a:pt x="3556" y="153203"/>
                    <a:pt x="3556" y="152117"/>
                  </a:cubicBezTo>
                  <a:cubicBezTo>
                    <a:pt x="3175" y="143798"/>
                    <a:pt x="5080" y="134755"/>
                    <a:pt x="6223" y="126798"/>
                  </a:cubicBezTo>
                  <a:cubicBezTo>
                    <a:pt x="7747" y="116670"/>
                    <a:pt x="10033" y="106904"/>
                    <a:pt x="11557" y="96776"/>
                  </a:cubicBezTo>
                  <a:close/>
                  <a:moveTo>
                    <a:pt x="135521" y="87015"/>
                  </a:moveTo>
                  <a:cubicBezTo>
                    <a:pt x="125087" y="90628"/>
                    <a:pt x="114652" y="93880"/>
                    <a:pt x="104218" y="98215"/>
                  </a:cubicBezTo>
                  <a:cubicBezTo>
                    <a:pt x="93064" y="102912"/>
                    <a:pt x="82270" y="109416"/>
                    <a:pt x="71475" y="115197"/>
                  </a:cubicBezTo>
                  <a:cubicBezTo>
                    <a:pt x="53125" y="124952"/>
                    <a:pt x="33696" y="132179"/>
                    <a:pt x="15345" y="141573"/>
                  </a:cubicBezTo>
                  <a:cubicBezTo>
                    <a:pt x="14985" y="142295"/>
                    <a:pt x="14985" y="142657"/>
                    <a:pt x="14985" y="143379"/>
                  </a:cubicBezTo>
                  <a:cubicBezTo>
                    <a:pt x="24340" y="145547"/>
                    <a:pt x="34415" y="146270"/>
                    <a:pt x="44130" y="148076"/>
                  </a:cubicBezTo>
                  <a:cubicBezTo>
                    <a:pt x="53485" y="149883"/>
                    <a:pt x="63200" y="151690"/>
                    <a:pt x="72915" y="153496"/>
                  </a:cubicBezTo>
                  <a:cubicBezTo>
                    <a:pt x="93064" y="157471"/>
                    <a:pt x="113573" y="161806"/>
                    <a:pt x="134082" y="166142"/>
                  </a:cubicBezTo>
                  <a:cubicBezTo>
                    <a:pt x="169703" y="174452"/>
                    <a:pt x="205683" y="186014"/>
                    <a:pt x="242024" y="190350"/>
                  </a:cubicBezTo>
                  <a:cubicBezTo>
                    <a:pt x="243103" y="189989"/>
                    <a:pt x="244183" y="189627"/>
                    <a:pt x="245262" y="189627"/>
                  </a:cubicBezTo>
                  <a:cubicBezTo>
                    <a:pt x="249220" y="190350"/>
                    <a:pt x="253897" y="191073"/>
                    <a:pt x="258215" y="191073"/>
                  </a:cubicBezTo>
                  <a:cubicBezTo>
                    <a:pt x="245622" y="175175"/>
                    <a:pt x="230150" y="161806"/>
                    <a:pt x="217557" y="145909"/>
                  </a:cubicBezTo>
                  <a:cubicBezTo>
                    <a:pt x="205683" y="131095"/>
                    <a:pt x="194529" y="115197"/>
                    <a:pt x="187333" y="97493"/>
                  </a:cubicBezTo>
                  <a:cubicBezTo>
                    <a:pt x="180137" y="100383"/>
                    <a:pt x="172941" y="103274"/>
                    <a:pt x="165745" y="106164"/>
                  </a:cubicBezTo>
                  <a:cubicBezTo>
                    <a:pt x="165025" y="106526"/>
                    <a:pt x="164306" y="106887"/>
                    <a:pt x="163946" y="106526"/>
                  </a:cubicBezTo>
                  <a:cubicBezTo>
                    <a:pt x="162147" y="107248"/>
                    <a:pt x="160348" y="107609"/>
                    <a:pt x="158549" y="105803"/>
                  </a:cubicBezTo>
                  <a:cubicBezTo>
                    <a:pt x="151352" y="98577"/>
                    <a:pt x="143797" y="92434"/>
                    <a:pt x="135521" y="87015"/>
                  </a:cubicBezTo>
                  <a:close/>
                  <a:moveTo>
                    <a:pt x="181131" y="79335"/>
                  </a:moveTo>
                  <a:cubicBezTo>
                    <a:pt x="181847" y="78952"/>
                    <a:pt x="182205" y="80102"/>
                    <a:pt x="181489" y="80485"/>
                  </a:cubicBezTo>
                  <a:cubicBezTo>
                    <a:pt x="173976" y="82784"/>
                    <a:pt x="166464" y="86999"/>
                    <a:pt x="158951" y="89298"/>
                  </a:cubicBezTo>
                  <a:cubicBezTo>
                    <a:pt x="157520" y="89681"/>
                    <a:pt x="157162" y="88148"/>
                    <a:pt x="158235" y="87765"/>
                  </a:cubicBezTo>
                  <a:cubicBezTo>
                    <a:pt x="165748" y="85083"/>
                    <a:pt x="173619" y="81634"/>
                    <a:pt x="181131" y="79335"/>
                  </a:cubicBezTo>
                  <a:close/>
                  <a:moveTo>
                    <a:pt x="191017" y="78952"/>
                  </a:moveTo>
                  <a:cubicBezTo>
                    <a:pt x="191731" y="78952"/>
                    <a:pt x="191731" y="79685"/>
                    <a:pt x="191017" y="80051"/>
                  </a:cubicBezTo>
                  <a:cubicBezTo>
                    <a:pt x="186023" y="80784"/>
                    <a:pt x="180672" y="83715"/>
                    <a:pt x="176034" y="85913"/>
                  </a:cubicBezTo>
                  <a:cubicBezTo>
                    <a:pt x="171396" y="88111"/>
                    <a:pt x="166402" y="90309"/>
                    <a:pt x="161764" y="92507"/>
                  </a:cubicBezTo>
                  <a:cubicBezTo>
                    <a:pt x="160694" y="92873"/>
                    <a:pt x="160337" y="91041"/>
                    <a:pt x="161407" y="90675"/>
                  </a:cubicBezTo>
                  <a:cubicBezTo>
                    <a:pt x="166402" y="88477"/>
                    <a:pt x="171753" y="85913"/>
                    <a:pt x="177104" y="83715"/>
                  </a:cubicBezTo>
                  <a:cubicBezTo>
                    <a:pt x="181742" y="81883"/>
                    <a:pt x="186023" y="79685"/>
                    <a:pt x="191017" y="78952"/>
                  </a:cubicBezTo>
                  <a:close/>
                  <a:moveTo>
                    <a:pt x="39159" y="78070"/>
                  </a:moveTo>
                  <a:cubicBezTo>
                    <a:pt x="39864" y="77364"/>
                    <a:pt x="40922" y="77717"/>
                    <a:pt x="40570" y="78775"/>
                  </a:cubicBezTo>
                  <a:cubicBezTo>
                    <a:pt x="39864" y="80892"/>
                    <a:pt x="38453" y="82303"/>
                    <a:pt x="37042" y="84067"/>
                  </a:cubicBezTo>
                  <a:cubicBezTo>
                    <a:pt x="35984" y="85831"/>
                    <a:pt x="34572" y="87595"/>
                    <a:pt x="33161" y="89006"/>
                  </a:cubicBezTo>
                  <a:cubicBezTo>
                    <a:pt x="32809" y="89711"/>
                    <a:pt x="31750" y="89006"/>
                    <a:pt x="32103" y="88300"/>
                  </a:cubicBezTo>
                  <a:cubicBezTo>
                    <a:pt x="32809" y="86536"/>
                    <a:pt x="33867" y="85125"/>
                    <a:pt x="35278" y="83714"/>
                  </a:cubicBezTo>
                  <a:cubicBezTo>
                    <a:pt x="36689" y="81950"/>
                    <a:pt x="38100" y="80186"/>
                    <a:pt x="39159" y="78070"/>
                  </a:cubicBezTo>
                  <a:close/>
                  <a:moveTo>
                    <a:pt x="201782" y="77731"/>
                  </a:moveTo>
                  <a:cubicBezTo>
                    <a:pt x="202137" y="77364"/>
                    <a:pt x="202846" y="78463"/>
                    <a:pt x="202137" y="78830"/>
                  </a:cubicBezTo>
                  <a:cubicBezTo>
                    <a:pt x="197528" y="82493"/>
                    <a:pt x="191502" y="84325"/>
                    <a:pt x="185830" y="87256"/>
                  </a:cubicBezTo>
                  <a:cubicBezTo>
                    <a:pt x="180158" y="90186"/>
                    <a:pt x="174132" y="92751"/>
                    <a:pt x="168460" y="95682"/>
                  </a:cubicBezTo>
                  <a:cubicBezTo>
                    <a:pt x="167751" y="96048"/>
                    <a:pt x="166687" y="94949"/>
                    <a:pt x="167751" y="94583"/>
                  </a:cubicBezTo>
                  <a:cubicBezTo>
                    <a:pt x="172714" y="91285"/>
                    <a:pt x="178386" y="89087"/>
                    <a:pt x="183703" y="86523"/>
                  </a:cubicBezTo>
                  <a:cubicBezTo>
                    <a:pt x="189729" y="83592"/>
                    <a:pt x="196465" y="81394"/>
                    <a:pt x="201782" y="77731"/>
                  </a:cubicBezTo>
                  <a:close/>
                  <a:moveTo>
                    <a:pt x="173532" y="77364"/>
                  </a:moveTo>
                  <a:cubicBezTo>
                    <a:pt x="173897" y="77364"/>
                    <a:pt x="174261" y="78086"/>
                    <a:pt x="173897" y="78447"/>
                  </a:cubicBezTo>
                  <a:cubicBezTo>
                    <a:pt x="169524" y="79529"/>
                    <a:pt x="165881" y="80612"/>
                    <a:pt x="161873" y="82055"/>
                  </a:cubicBezTo>
                  <a:cubicBezTo>
                    <a:pt x="159323" y="83137"/>
                    <a:pt x="156772" y="84581"/>
                    <a:pt x="153858" y="84941"/>
                  </a:cubicBezTo>
                  <a:cubicBezTo>
                    <a:pt x="152765" y="84941"/>
                    <a:pt x="152400" y="83498"/>
                    <a:pt x="153858" y="83498"/>
                  </a:cubicBezTo>
                  <a:cubicBezTo>
                    <a:pt x="157501" y="82416"/>
                    <a:pt x="160416" y="80972"/>
                    <a:pt x="164059" y="79890"/>
                  </a:cubicBezTo>
                  <a:cubicBezTo>
                    <a:pt x="166974" y="78808"/>
                    <a:pt x="170253" y="78086"/>
                    <a:pt x="173532" y="77364"/>
                  </a:cubicBezTo>
                  <a:close/>
                  <a:moveTo>
                    <a:pt x="162413" y="75777"/>
                  </a:moveTo>
                  <a:cubicBezTo>
                    <a:pt x="163146" y="75777"/>
                    <a:pt x="163146" y="76174"/>
                    <a:pt x="162780" y="76571"/>
                  </a:cubicBezTo>
                  <a:cubicBezTo>
                    <a:pt x="158384" y="77762"/>
                    <a:pt x="154720" y="80540"/>
                    <a:pt x="150691" y="81333"/>
                  </a:cubicBezTo>
                  <a:cubicBezTo>
                    <a:pt x="149592" y="81730"/>
                    <a:pt x="149225" y="80143"/>
                    <a:pt x="149958" y="80143"/>
                  </a:cubicBezTo>
                  <a:cubicBezTo>
                    <a:pt x="154354" y="78952"/>
                    <a:pt x="158384" y="75777"/>
                    <a:pt x="162413" y="75777"/>
                  </a:cubicBezTo>
                  <a:close/>
                  <a:moveTo>
                    <a:pt x="154215" y="75777"/>
                  </a:moveTo>
                  <a:cubicBezTo>
                    <a:pt x="154895" y="75777"/>
                    <a:pt x="155235" y="76967"/>
                    <a:pt x="154555" y="76967"/>
                  </a:cubicBezTo>
                  <a:cubicBezTo>
                    <a:pt x="152173" y="77761"/>
                    <a:pt x="149792" y="79349"/>
                    <a:pt x="147071" y="79746"/>
                  </a:cubicBezTo>
                  <a:cubicBezTo>
                    <a:pt x="146050" y="80142"/>
                    <a:pt x="146050" y="78555"/>
                    <a:pt x="147071" y="78158"/>
                  </a:cubicBezTo>
                  <a:cubicBezTo>
                    <a:pt x="149452" y="77761"/>
                    <a:pt x="151833" y="76570"/>
                    <a:pt x="154215" y="75777"/>
                  </a:cubicBezTo>
                  <a:close/>
                  <a:moveTo>
                    <a:pt x="41179" y="68577"/>
                  </a:moveTo>
                  <a:cubicBezTo>
                    <a:pt x="41515" y="67839"/>
                    <a:pt x="42526" y="68946"/>
                    <a:pt x="42189" y="69685"/>
                  </a:cubicBezTo>
                  <a:cubicBezTo>
                    <a:pt x="39495" y="73746"/>
                    <a:pt x="36801" y="78546"/>
                    <a:pt x="33434" y="82607"/>
                  </a:cubicBezTo>
                  <a:cubicBezTo>
                    <a:pt x="33097" y="83345"/>
                    <a:pt x="31750" y="82607"/>
                    <a:pt x="32424" y="81868"/>
                  </a:cubicBezTo>
                  <a:cubicBezTo>
                    <a:pt x="34781" y="77068"/>
                    <a:pt x="38148" y="72638"/>
                    <a:pt x="41179" y="68577"/>
                  </a:cubicBezTo>
                  <a:close/>
                  <a:moveTo>
                    <a:pt x="42209" y="62210"/>
                  </a:moveTo>
                  <a:cubicBezTo>
                    <a:pt x="42583" y="61489"/>
                    <a:pt x="44077" y="62210"/>
                    <a:pt x="43330" y="62932"/>
                  </a:cubicBezTo>
                  <a:cubicBezTo>
                    <a:pt x="40341" y="67622"/>
                    <a:pt x="37353" y="72313"/>
                    <a:pt x="33618" y="76281"/>
                  </a:cubicBezTo>
                  <a:cubicBezTo>
                    <a:pt x="33244" y="77003"/>
                    <a:pt x="31750" y="76281"/>
                    <a:pt x="32497" y="75560"/>
                  </a:cubicBezTo>
                  <a:cubicBezTo>
                    <a:pt x="35112" y="70869"/>
                    <a:pt x="38847" y="66540"/>
                    <a:pt x="42209" y="62210"/>
                  </a:cubicBezTo>
                  <a:close/>
                  <a:moveTo>
                    <a:pt x="288799" y="54496"/>
                  </a:moveTo>
                  <a:cubicBezTo>
                    <a:pt x="281243" y="58832"/>
                    <a:pt x="272967" y="61722"/>
                    <a:pt x="264692" y="64252"/>
                  </a:cubicBezTo>
                  <a:cubicBezTo>
                    <a:pt x="253897" y="67503"/>
                    <a:pt x="244183" y="71839"/>
                    <a:pt x="234108" y="76536"/>
                  </a:cubicBezTo>
                  <a:cubicBezTo>
                    <a:pt x="219716" y="83040"/>
                    <a:pt x="205323" y="89544"/>
                    <a:pt x="190571" y="96048"/>
                  </a:cubicBezTo>
                  <a:cubicBezTo>
                    <a:pt x="201366" y="113029"/>
                    <a:pt x="212879" y="129650"/>
                    <a:pt x="225832" y="144825"/>
                  </a:cubicBezTo>
                  <a:cubicBezTo>
                    <a:pt x="238426" y="159638"/>
                    <a:pt x="253538" y="171923"/>
                    <a:pt x="265411" y="187459"/>
                  </a:cubicBezTo>
                  <a:cubicBezTo>
                    <a:pt x="266131" y="185653"/>
                    <a:pt x="266131" y="183485"/>
                    <a:pt x="266131" y="180956"/>
                  </a:cubicBezTo>
                  <a:cubicBezTo>
                    <a:pt x="267570" y="166503"/>
                    <a:pt x="270808" y="152051"/>
                    <a:pt x="272607" y="137960"/>
                  </a:cubicBezTo>
                  <a:cubicBezTo>
                    <a:pt x="274766" y="122423"/>
                    <a:pt x="276925" y="107248"/>
                    <a:pt x="279444" y="92073"/>
                  </a:cubicBezTo>
                  <a:cubicBezTo>
                    <a:pt x="281603" y="79427"/>
                    <a:pt x="286280" y="67142"/>
                    <a:pt x="288799" y="54496"/>
                  </a:cubicBezTo>
                  <a:close/>
                  <a:moveTo>
                    <a:pt x="44223" y="52707"/>
                  </a:moveTo>
                  <a:cubicBezTo>
                    <a:pt x="44586" y="51964"/>
                    <a:pt x="45674" y="52707"/>
                    <a:pt x="44949" y="53078"/>
                  </a:cubicBezTo>
                  <a:cubicBezTo>
                    <a:pt x="42046" y="58280"/>
                    <a:pt x="38417" y="63853"/>
                    <a:pt x="34789" y="68684"/>
                  </a:cubicBezTo>
                  <a:cubicBezTo>
                    <a:pt x="34063" y="69055"/>
                    <a:pt x="33337" y="68312"/>
                    <a:pt x="33700" y="67941"/>
                  </a:cubicBezTo>
                  <a:cubicBezTo>
                    <a:pt x="36966" y="62367"/>
                    <a:pt x="40594" y="57537"/>
                    <a:pt x="44223" y="52707"/>
                  </a:cubicBezTo>
                  <a:close/>
                  <a:moveTo>
                    <a:pt x="46971" y="43129"/>
                  </a:moveTo>
                  <a:cubicBezTo>
                    <a:pt x="47718" y="42439"/>
                    <a:pt x="48839" y="43129"/>
                    <a:pt x="48465" y="43819"/>
                  </a:cubicBezTo>
                  <a:cubicBezTo>
                    <a:pt x="45103" y="48306"/>
                    <a:pt x="41742" y="53137"/>
                    <a:pt x="38006" y="57278"/>
                  </a:cubicBezTo>
                  <a:cubicBezTo>
                    <a:pt x="37633" y="57969"/>
                    <a:pt x="36512" y="57278"/>
                    <a:pt x="36886" y="56588"/>
                  </a:cubicBezTo>
                  <a:cubicBezTo>
                    <a:pt x="40248" y="52102"/>
                    <a:pt x="43983" y="47615"/>
                    <a:pt x="46971" y="43129"/>
                  </a:cubicBezTo>
                  <a:close/>
                  <a:moveTo>
                    <a:pt x="44354" y="36460"/>
                  </a:moveTo>
                  <a:cubicBezTo>
                    <a:pt x="44690" y="36089"/>
                    <a:pt x="45701" y="36460"/>
                    <a:pt x="45364" y="37203"/>
                  </a:cubicBezTo>
                  <a:cubicBezTo>
                    <a:pt x="42333" y="42034"/>
                    <a:pt x="39303" y="46864"/>
                    <a:pt x="36609" y="52066"/>
                  </a:cubicBezTo>
                  <a:cubicBezTo>
                    <a:pt x="36272" y="53180"/>
                    <a:pt x="34925" y="52437"/>
                    <a:pt x="35262" y="51322"/>
                  </a:cubicBezTo>
                  <a:cubicBezTo>
                    <a:pt x="38293" y="46492"/>
                    <a:pt x="41323" y="41662"/>
                    <a:pt x="44354" y="36460"/>
                  </a:cubicBezTo>
                  <a:close/>
                  <a:moveTo>
                    <a:pt x="240429" y="31680"/>
                  </a:moveTo>
                  <a:cubicBezTo>
                    <a:pt x="245443" y="33091"/>
                    <a:pt x="250815" y="32738"/>
                    <a:pt x="255829" y="33443"/>
                  </a:cubicBezTo>
                  <a:cubicBezTo>
                    <a:pt x="260127" y="34502"/>
                    <a:pt x="264425" y="35207"/>
                    <a:pt x="269081" y="35913"/>
                  </a:cubicBezTo>
                  <a:cubicBezTo>
                    <a:pt x="278393" y="38030"/>
                    <a:pt x="287347" y="40146"/>
                    <a:pt x="297018" y="41557"/>
                  </a:cubicBezTo>
                  <a:cubicBezTo>
                    <a:pt x="298092" y="41910"/>
                    <a:pt x="297734" y="43674"/>
                    <a:pt x="296659" y="43674"/>
                  </a:cubicBezTo>
                  <a:cubicBezTo>
                    <a:pt x="286631" y="41557"/>
                    <a:pt x="276603" y="39441"/>
                    <a:pt x="266932" y="37324"/>
                  </a:cubicBezTo>
                  <a:cubicBezTo>
                    <a:pt x="258336" y="35560"/>
                    <a:pt x="248666" y="35560"/>
                    <a:pt x="240070" y="32385"/>
                  </a:cubicBezTo>
                  <a:cubicBezTo>
                    <a:pt x="239712" y="32385"/>
                    <a:pt x="240070" y="31327"/>
                    <a:pt x="240429" y="31680"/>
                  </a:cubicBezTo>
                  <a:close/>
                  <a:moveTo>
                    <a:pt x="249599" y="31327"/>
                  </a:moveTo>
                  <a:cubicBezTo>
                    <a:pt x="265521" y="32007"/>
                    <a:pt x="281081" y="35749"/>
                    <a:pt x="296641" y="38471"/>
                  </a:cubicBezTo>
                  <a:cubicBezTo>
                    <a:pt x="298088" y="38811"/>
                    <a:pt x="297727" y="40512"/>
                    <a:pt x="296279" y="40171"/>
                  </a:cubicBezTo>
                  <a:cubicBezTo>
                    <a:pt x="280719" y="37450"/>
                    <a:pt x="265521" y="34048"/>
                    <a:pt x="249599" y="32007"/>
                  </a:cubicBezTo>
                  <a:cubicBezTo>
                    <a:pt x="249237" y="32007"/>
                    <a:pt x="249237" y="31327"/>
                    <a:pt x="249599" y="31327"/>
                  </a:cubicBezTo>
                  <a:close/>
                  <a:moveTo>
                    <a:pt x="33696" y="10777"/>
                  </a:moveTo>
                  <a:cubicBezTo>
                    <a:pt x="29737" y="53051"/>
                    <a:pt x="23980" y="95325"/>
                    <a:pt x="16065" y="136876"/>
                  </a:cubicBezTo>
                  <a:cubicBezTo>
                    <a:pt x="34415" y="127120"/>
                    <a:pt x="53485" y="118810"/>
                    <a:pt x="71475" y="108332"/>
                  </a:cubicBezTo>
                  <a:cubicBezTo>
                    <a:pt x="90185" y="97854"/>
                    <a:pt x="108895" y="88821"/>
                    <a:pt x="129044" y="82318"/>
                  </a:cubicBezTo>
                  <a:cubicBezTo>
                    <a:pt x="116811" y="74007"/>
                    <a:pt x="104218" y="66058"/>
                    <a:pt x="92344" y="57025"/>
                  </a:cubicBezTo>
                  <a:cubicBezTo>
                    <a:pt x="79031" y="46909"/>
                    <a:pt x="66438" y="35708"/>
                    <a:pt x="52765" y="25953"/>
                  </a:cubicBezTo>
                  <a:cubicBezTo>
                    <a:pt x="45929" y="21255"/>
                    <a:pt x="38733" y="17281"/>
                    <a:pt x="33696" y="10777"/>
                  </a:cubicBezTo>
                  <a:close/>
                  <a:moveTo>
                    <a:pt x="35135" y="4996"/>
                  </a:moveTo>
                  <a:cubicBezTo>
                    <a:pt x="42331" y="14391"/>
                    <a:pt x="54924" y="18726"/>
                    <a:pt x="63919" y="25591"/>
                  </a:cubicBezTo>
                  <a:cubicBezTo>
                    <a:pt x="76513" y="34985"/>
                    <a:pt x="88746" y="44018"/>
                    <a:pt x="100979" y="53412"/>
                  </a:cubicBezTo>
                  <a:cubicBezTo>
                    <a:pt x="121848" y="68587"/>
                    <a:pt x="146315" y="79788"/>
                    <a:pt x="164306" y="98577"/>
                  </a:cubicBezTo>
                  <a:cubicBezTo>
                    <a:pt x="185534" y="89905"/>
                    <a:pt x="206763" y="80872"/>
                    <a:pt x="227991" y="71478"/>
                  </a:cubicBezTo>
                  <a:cubicBezTo>
                    <a:pt x="238426" y="66781"/>
                    <a:pt x="248500" y="62445"/>
                    <a:pt x="259295" y="59555"/>
                  </a:cubicBezTo>
                  <a:cubicBezTo>
                    <a:pt x="266850" y="57387"/>
                    <a:pt x="274406" y="55219"/>
                    <a:pt x="281603" y="52328"/>
                  </a:cubicBezTo>
                  <a:cubicBezTo>
                    <a:pt x="236627" y="44018"/>
                    <a:pt x="192370" y="35347"/>
                    <a:pt x="147395" y="28120"/>
                  </a:cubicBezTo>
                  <a:cubicBezTo>
                    <a:pt x="124367" y="24146"/>
                    <a:pt x="101339" y="20172"/>
                    <a:pt x="78671" y="15113"/>
                  </a:cubicBezTo>
                  <a:cubicBezTo>
                    <a:pt x="68597" y="12945"/>
                    <a:pt x="57803" y="10777"/>
                    <a:pt x="47728" y="8610"/>
                  </a:cubicBezTo>
                  <a:cubicBezTo>
                    <a:pt x="43770" y="7887"/>
                    <a:pt x="39093" y="7164"/>
                    <a:pt x="35135" y="4996"/>
                  </a:cubicBezTo>
                  <a:close/>
                  <a:moveTo>
                    <a:pt x="35854" y="299"/>
                  </a:moveTo>
                  <a:cubicBezTo>
                    <a:pt x="43410" y="3551"/>
                    <a:pt x="52046" y="3551"/>
                    <a:pt x="60321" y="4635"/>
                  </a:cubicBezTo>
                  <a:cubicBezTo>
                    <a:pt x="70756" y="6442"/>
                    <a:pt x="81190" y="8610"/>
                    <a:pt x="91984" y="10777"/>
                  </a:cubicBezTo>
                  <a:cubicBezTo>
                    <a:pt x="113573" y="15113"/>
                    <a:pt x="135161" y="18365"/>
                    <a:pt x="157109" y="21978"/>
                  </a:cubicBezTo>
                  <a:cubicBezTo>
                    <a:pt x="201366" y="28843"/>
                    <a:pt x="245262" y="37514"/>
                    <a:pt x="289159" y="45102"/>
                  </a:cubicBezTo>
                  <a:cubicBezTo>
                    <a:pt x="289878" y="45102"/>
                    <a:pt x="290598" y="45102"/>
                    <a:pt x="290958" y="45825"/>
                  </a:cubicBezTo>
                  <a:cubicBezTo>
                    <a:pt x="292397" y="44741"/>
                    <a:pt x="294915" y="45102"/>
                    <a:pt x="294915" y="47270"/>
                  </a:cubicBezTo>
                  <a:cubicBezTo>
                    <a:pt x="294915" y="57025"/>
                    <a:pt x="292397" y="65697"/>
                    <a:pt x="290238" y="74730"/>
                  </a:cubicBezTo>
                  <a:cubicBezTo>
                    <a:pt x="288439" y="83402"/>
                    <a:pt x="287359" y="92434"/>
                    <a:pt x="286280" y="101106"/>
                  </a:cubicBezTo>
                  <a:cubicBezTo>
                    <a:pt x="283761" y="120255"/>
                    <a:pt x="281603" y="139405"/>
                    <a:pt x="278724" y="158554"/>
                  </a:cubicBezTo>
                  <a:cubicBezTo>
                    <a:pt x="277285" y="167587"/>
                    <a:pt x="275846" y="176620"/>
                    <a:pt x="274766" y="185653"/>
                  </a:cubicBezTo>
                  <a:cubicBezTo>
                    <a:pt x="274406" y="189989"/>
                    <a:pt x="273327" y="193963"/>
                    <a:pt x="270089" y="197215"/>
                  </a:cubicBezTo>
                  <a:cubicBezTo>
                    <a:pt x="266850" y="200828"/>
                    <a:pt x="258575" y="200467"/>
                    <a:pt x="251739" y="199744"/>
                  </a:cubicBezTo>
                  <a:cubicBezTo>
                    <a:pt x="251019" y="200105"/>
                    <a:pt x="250299" y="200467"/>
                    <a:pt x="249220" y="200105"/>
                  </a:cubicBezTo>
                  <a:cubicBezTo>
                    <a:pt x="209641" y="196492"/>
                    <a:pt x="171142" y="183485"/>
                    <a:pt x="132283" y="174813"/>
                  </a:cubicBezTo>
                  <a:cubicBezTo>
                    <a:pt x="112133" y="170116"/>
                    <a:pt x="91624" y="165419"/>
                    <a:pt x="71116" y="161445"/>
                  </a:cubicBezTo>
                  <a:cubicBezTo>
                    <a:pt x="51326" y="157471"/>
                    <a:pt x="30097" y="150967"/>
                    <a:pt x="9588" y="149883"/>
                  </a:cubicBezTo>
                  <a:cubicBezTo>
                    <a:pt x="7789" y="149522"/>
                    <a:pt x="6350" y="147354"/>
                    <a:pt x="6710" y="145547"/>
                  </a:cubicBezTo>
                  <a:cubicBezTo>
                    <a:pt x="6710" y="144463"/>
                    <a:pt x="7069" y="144102"/>
                    <a:pt x="7069" y="143379"/>
                  </a:cubicBezTo>
                  <a:cubicBezTo>
                    <a:pt x="7069" y="142657"/>
                    <a:pt x="7069" y="142295"/>
                    <a:pt x="7429" y="141934"/>
                  </a:cubicBezTo>
                  <a:cubicBezTo>
                    <a:pt x="16065" y="95686"/>
                    <a:pt x="23261" y="49438"/>
                    <a:pt x="30097" y="2829"/>
                  </a:cubicBezTo>
                  <a:cubicBezTo>
                    <a:pt x="30457" y="1383"/>
                    <a:pt x="31897" y="1022"/>
                    <a:pt x="32976" y="1022"/>
                  </a:cubicBezTo>
                  <a:cubicBezTo>
                    <a:pt x="33336" y="299"/>
                    <a:pt x="34775" y="-423"/>
                    <a:pt x="35854" y="2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5" name="Freeform 1577">
              <a:extLst>
                <a:ext uri="{FF2B5EF4-FFF2-40B4-BE49-F238E27FC236}">
                  <a16:creationId xmlns:a16="http://schemas.microsoft.com/office/drawing/2014/main" id="{987E2B8A-6343-224C-BD5F-7F2619CF70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09510" y="5669389"/>
              <a:ext cx="550138" cy="110892"/>
            </a:xfrm>
            <a:custGeom>
              <a:avLst/>
              <a:gdLst>
                <a:gd name="T0" fmla="*/ 508 w 1685"/>
                <a:gd name="T1" fmla="*/ 228 h 340"/>
                <a:gd name="T2" fmla="*/ 508 w 1685"/>
                <a:gd name="T3" fmla="*/ 228 h 340"/>
                <a:gd name="T4" fmla="*/ 481 w 1685"/>
                <a:gd name="T5" fmla="*/ 77 h 340"/>
                <a:gd name="T6" fmla="*/ 481 w 1685"/>
                <a:gd name="T7" fmla="*/ 77 h 340"/>
                <a:gd name="T8" fmla="*/ 641 w 1685"/>
                <a:gd name="T9" fmla="*/ 57 h 340"/>
                <a:gd name="T10" fmla="*/ 641 w 1685"/>
                <a:gd name="T11" fmla="*/ 57 h 340"/>
                <a:gd name="T12" fmla="*/ 649 w 1685"/>
                <a:gd name="T13" fmla="*/ 198 h 340"/>
                <a:gd name="T14" fmla="*/ 649 w 1685"/>
                <a:gd name="T15" fmla="*/ 198 h 340"/>
                <a:gd name="T16" fmla="*/ 558 w 1685"/>
                <a:gd name="T17" fmla="*/ 268 h 340"/>
                <a:gd name="T18" fmla="*/ 558 w 1685"/>
                <a:gd name="T19" fmla="*/ 268 h 340"/>
                <a:gd name="T20" fmla="*/ 508 w 1685"/>
                <a:gd name="T21" fmla="*/ 228 h 340"/>
                <a:gd name="T22" fmla="*/ 1646 w 1685"/>
                <a:gd name="T23" fmla="*/ 209 h 340"/>
                <a:gd name="T24" fmla="*/ 1646 w 1685"/>
                <a:gd name="T25" fmla="*/ 209 h 340"/>
                <a:gd name="T26" fmla="*/ 1445 w 1685"/>
                <a:gd name="T27" fmla="*/ 241 h 340"/>
                <a:gd name="T28" fmla="*/ 1445 w 1685"/>
                <a:gd name="T29" fmla="*/ 241 h 340"/>
                <a:gd name="T30" fmla="*/ 1254 w 1685"/>
                <a:gd name="T31" fmla="*/ 191 h 340"/>
                <a:gd name="T32" fmla="*/ 1254 w 1685"/>
                <a:gd name="T33" fmla="*/ 191 h 340"/>
                <a:gd name="T34" fmla="*/ 925 w 1685"/>
                <a:gd name="T35" fmla="*/ 257 h 340"/>
                <a:gd name="T36" fmla="*/ 925 w 1685"/>
                <a:gd name="T37" fmla="*/ 257 h 340"/>
                <a:gd name="T38" fmla="*/ 588 w 1685"/>
                <a:gd name="T39" fmla="*/ 284 h 340"/>
                <a:gd name="T40" fmla="*/ 588 w 1685"/>
                <a:gd name="T41" fmla="*/ 284 h 340"/>
                <a:gd name="T42" fmla="*/ 697 w 1685"/>
                <a:gd name="T43" fmla="*/ 141 h 340"/>
                <a:gd name="T44" fmla="*/ 697 w 1685"/>
                <a:gd name="T45" fmla="*/ 141 h 340"/>
                <a:gd name="T46" fmla="*/ 588 w 1685"/>
                <a:gd name="T47" fmla="*/ 5 h 340"/>
                <a:gd name="T48" fmla="*/ 588 w 1685"/>
                <a:gd name="T49" fmla="*/ 5 h 340"/>
                <a:gd name="T50" fmla="*/ 456 w 1685"/>
                <a:gd name="T51" fmla="*/ 63 h 340"/>
                <a:gd name="T52" fmla="*/ 456 w 1685"/>
                <a:gd name="T53" fmla="*/ 63 h 340"/>
                <a:gd name="T54" fmla="*/ 457 w 1685"/>
                <a:gd name="T55" fmla="*/ 204 h 340"/>
                <a:gd name="T56" fmla="*/ 457 w 1685"/>
                <a:gd name="T57" fmla="*/ 204 h 340"/>
                <a:gd name="T58" fmla="*/ 520 w 1685"/>
                <a:gd name="T59" fmla="*/ 279 h 340"/>
                <a:gd name="T60" fmla="*/ 520 w 1685"/>
                <a:gd name="T61" fmla="*/ 279 h 340"/>
                <a:gd name="T62" fmla="*/ 461 w 1685"/>
                <a:gd name="T63" fmla="*/ 288 h 340"/>
                <a:gd name="T64" fmla="*/ 461 w 1685"/>
                <a:gd name="T65" fmla="*/ 288 h 340"/>
                <a:gd name="T66" fmla="*/ 22 w 1685"/>
                <a:gd name="T67" fmla="*/ 75 h 340"/>
                <a:gd name="T68" fmla="*/ 22 w 1685"/>
                <a:gd name="T69" fmla="*/ 75 h 340"/>
                <a:gd name="T70" fmla="*/ 3 w 1685"/>
                <a:gd name="T71" fmla="*/ 76 h 340"/>
                <a:gd name="T72" fmla="*/ 3 w 1685"/>
                <a:gd name="T73" fmla="*/ 76 h 340"/>
                <a:gd name="T74" fmla="*/ 208 w 1685"/>
                <a:gd name="T75" fmla="*/ 287 h 340"/>
                <a:gd name="T76" fmla="*/ 208 w 1685"/>
                <a:gd name="T77" fmla="*/ 287 h 340"/>
                <a:gd name="T78" fmla="*/ 548 w 1685"/>
                <a:gd name="T79" fmla="*/ 299 h 340"/>
                <a:gd name="T80" fmla="*/ 548 w 1685"/>
                <a:gd name="T81" fmla="*/ 299 h 340"/>
                <a:gd name="T82" fmla="*/ 550 w 1685"/>
                <a:gd name="T83" fmla="*/ 298 h 340"/>
                <a:gd name="T84" fmla="*/ 550 w 1685"/>
                <a:gd name="T85" fmla="*/ 298 h 340"/>
                <a:gd name="T86" fmla="*/ 782 w 1685"/>
                <a:gd name="T87" fmla="*/ 325 h 340"/>
                <a:gd name="T88" fmla="*/ 782 w 1685"/>
                <a:gd name="T89" fmla="*/ 325 h 340"/>
                <a:gd name="T90" fmla="*/ 988 w 1685"/>
                <a:gd name="T91" fmla="*/ 267 h 340"/>
                <a:gd name="T92" fmla="*/ 988 w 1685"/>
                <a:gd name="T93" fmla="*/ 267 h 340"/>
                <a:gd name="T94" fmla="*/ 1218 w 1685"/>
                <a:gd name="T95" fmla="*/ 219 h 340"/>
                <a:gd name="T96" fmla="*/ 1218 w 1685"/>
                <a:gd name="T97" fmla="*/ 219 h 340"/>
                <a:gd name="T98" fmla="*/ 1474 w 1685"/>
                <a:gd name="T99" fmla="*/ 281 h 340"/>
                <a:gd name="T100" fmla="*/ 1474 w 1685"/>
                <a:gd name="T101" fmla="*/ 281 h 340"/>
                <a:gd name="T102" fmla="*/ 1672 w 1685"/>
                <a:gd name="T103" fmla="*/ 226 h 340"/>
                <a:gd name="T104" fmla="*/ 1672 w 1685"/>
                <a:gd name="T105" fmla="*/ 226 h 340"/>
                <a:gd name="T106" fmla="*/ 1646 w 1685"/>
                <a:gd name="T107" fmla="*/ 20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5" h="340">
                  <a:moveTo>
                    <a:pt x="508" y="228"/>
                  </a:moveTo>
                  <a:lnTo>
                    <a:pt x="508" y="228"/>
                  </a:lnTo>
                  <a:cubicBezTo>
                    <a:pt x="474" y="190"/>
                    <a:pt x="457" y="126"/>
                    <a:pt x="481" y="77"/>
                  </a:cubicBezTo>
                  <a:lnTo>
                    <a:pt x="481" y="77"/>
                  </a:lnTo>
                  <a:cubicBezTo>
                    <a:pt x="508" y="25"/>
                    <a:pt x="599" y="13"/>
                    <a:pt x="641" y="57"/>
                  </a:cubicBezTo>
                  <a:lnTo>
                    <a:pt x="641" y="57"/>
                  </a:lnTo>
                  <a:cubicBezTo>
                    <a:pt x="677" y="95"/>
                    <a:pt x="675" y="154"/>
                    <a:pt x="649" y="198"/>
                  </a:cubicBezTo>
                  <a:lnTo>
                    <a:pt x="649" y="198"/>
                  </a:lnTo>
                  <a:cubicBezTo>
                    <a:pt x="630" y="233"/>
                    <a:pt x="596" y="255"/>
                    <a:pt x="558" y="268"/>
                  </a:cubicBezTo>
                  <a:lnTo>
                    <a:pt x="558" y="268"/>
                  </a:lnTo>
                  <a:cubicBezTo>
                    <a:pt x="541" y="258"/>
                    <a:pt x="524" y="245"/>
                    <a:pt x="508" y="228"/>
                  </a:cubicBezTo>
                  <a:close/>
                  <a:moveTo>
                    <a:pt x="1646" y="209"/>
                  </a:moveTo>
                  <a:lnTo>
                    <a:pt x="1646" y="209"/>
                  </a:lnTo>
                  <a:cubicBezTo>
                    <a:pt x="1594" y="268"/>
                    <a:pt x="1515" y="262"/>
                    <a:pt x="1445" y="241"/>
                  </a:cubicBezTo>
                  <a:lnTo>
                    <a:pt x="1445" y="241"/>
                  </a:lnTo>
                  <a:cubicBezTo>
                    <a:pt x="1382" y="222"/>
                    <a:pt x="1319" y="199"/>
                    <a:pt x="1254" y="191"/>
                  </a:cubicBezTo>
                  <a:lnTo>
                    <a:pt x="1254" y="191"/>
                  </a:lnTo>
                  <a:cubicBezTo>
                    <a:pt x="1139" y="177"/>
                    <a:pt x="1032" y="221"/>
                    <a:pt x="925" y="257"/>
                  </a:cubicBezTo>
                  <a:lnTo>
                    <a:pt x="925" y="257"/>
                  </a:lnTo>
                  <a:cubicBezTo>
                    <a:pt x="818" y="291"/>
                    <a:pt x="691" y="325"/>
                    <a:pt x="588" y="284"/>
                  </a:cubicBezTo>
                  <a:lnTo>
                    <a:pt x="588" y="284"/>
                  </a:lnTo>
                  <a:cubicBezTo>
                    <a:pt x="649" y="256"/>
                    <a:pt x="692" y="208"/>
                    <a:pt x="697" y="141"/>
                  </a:cubicBezTo>
                  <a:lnTo>
                    <a:pt x="697" y="141"/>
                  </a:lnTo>
                  <a:cubicBezTo>
                    <a:pt x="701" y="77"/>
                    <a:pt x="664" y="12"/>
                    <a:pt x="588" y="5"/>
                  </a:cubicBezTo>
                  <a:lnTo>
                    <a:pt x="588" y="5"/>
                  </a:lnTo>
                  <a:cubicBezTo>
                    <a:pt x="535" y="0"/>
                    <a:pt x="481" y="16"/>
                    <a:pt x="456" y="63"/>
                  </a:cubicBezTo>
                  <a:lnTo>
                    <a:pt x="456" y="63"/>
                  </a:lnTo>
                  <a:cubicBezTo>
                    <a:pt x="433" y="107"/>
                    <a:pt x="436" y="161"/>
                    <a:pt x="457" y="204"/>
                  </a:cubicBezTo>
                  <a:lnTo>
                    <a:pt x="457" y="204"/>
                  </a:lnTo>
                  <a:cubicBezTo>
                    <a:pt x="471" y="235"/>
                    <a:pt x="493" y="260"/>
                    <a:pt x="520" y="279"/>
                  </a:cubicBezTo>
                  <a:lnTo>
                    <a:pt x="520" y="279"/>
                  </a:lnTo>
                  <a:cubicBezTo>
                    <a:pt x="500" y="284"/>
                    <a:pt x="481" y="287"/>
                    <a:pt x="461" y="288"/>
                  </a:cubicBezTo>
                  <a:lnTo>
                    <a:pt x="461" y="288"/>
                  </a:lnTo>
                  <a:cubicBezTo>
                    <a:pt x="304" y="304"/>
                    <a:pt x="37" y="253"/>
                    <a:pt x="22" y="75"/>
                  </a:cubicBezTo>
                  <a:lnTo>
                    <a:pt x="22" y="75"/>
                  </a:lnTo>
                  <a:cubicBezTo>
                    <a:pt x="21" y="66"/>
                    <a:pt x="4" y="66"/>
                    <a:pt x="3" y="76"/>
                  </a:cubicBezTo>
                  <a:lnTo>
                    <a:pt x="3" y="76"/>
                  </a:lnTo>
                  <a:cubicBezTo>
                    <a:pt x="0" y="181"/>
                    <a:pt x="110" y="255"/>
                    <a:pt x="208" y="287"/>
                  </a:cubicBezTo>
                  <a:lnTo>
                    <a:pt x="208" y="287"/>
                  </a:lnTo>
                  <a:cubicBezTo>
                    <a:pt x="314" y="321"/>
                    <a:pt x="437" y="331"/>
                    <a:pt x="548" y="299"/>
                  </a:cubicBezTo>
                  <a:lnTo>
                    <a:pt x="548" y="299"/>
                  </a:lnTo>
                  <a:cubicBezTo>
                    <a:pt x="548" y="299"/>
                    <a:pt x="549" y="298"/>
                    <a:pt x="550" y="298"/>
                  </a:cubicBezTo>
                  <a:lnTo>
                    <a:pt x="550" y="298"/>
                  </a:lnTo>
                  <a:cubicBezTo>
                    <a:pt x="617" y="333"/>
                    <a:pt x="704" y="339"/>
                    <a:pt x="782" y="325"/>
                  </a:cubicBezTo>
                  <a:lnTo>
                    <a:pt x="782" y="325"/>
                  </a:lnTo>
                  <a:cubicBezTo>
                    <a:pt x="853" y="312"/>
                    <a:pt x="921" y="289"/>
                    <a:pt x="988" y="267"/>
                  </a:cubicBezTo>
                  <a:lnTo>
                    <a:pt x="988" y="267"/>
                  </a:lnTo>
                  <a:cubicBezTo>
                    <a:pt x="1062" y="243"/>
                    <a:pt x="1140" y="214"/>
                    <a:pt x="1218" y="219"/>
                  </a:cubicBezTo>
                  <a:lnTo>
                    <a:pt x="1218" y="219"/>
                  </a:lnTo>
                  <a:cubicBezTo>
                    <a:pt x="1308" y="226"/>
                    <a:pt x="1388" y="264"/>
                    <a:pt x="1474" y="281"/>
                  </a:cubicBezTo>
                  <a:lnTo>
                    <a:pt x="1474" y="281"/>
                  </a:lnTo>
                  <a:cubicBezTo>
                    <a:pt x="1549" y="296"/>
                    <a:pt x="1624" y="288"/>
                    <a:pt x="1672" y="226"/>
                  </a:cubicBezTo>
                  <a:lnTo>
                    <a:pt x="1672" y="226"/>
                  </a:lnTo>
                  <a:cubicBezTo>
                    <a:pt x="1684" y="210"/>
                    <a:pt x="1659" y="194"/>
                    <a:pt x="1646" y="2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1731211C-2FCB-6C4F-B4FC-7B5E2EEBFE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637" y="1284169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75A0A8A6-FEEF-5D4D-9E22-7D0883FBA8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8347" y="0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6BA0A8C-634D-774F-8DF0-C72EA6DA8A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622" y="935001"/>
              <a:ext cx="870367" cy="1110020"/>
            </a:xfrm>
            <a:custGeom>
              <a:avLst/>
              <a:gdLst>
                <a:gd name="connsiteX0" fmla="*/ 500952 w 959418"/>
                <a:gd name="connsiteY0" fmla="*/ 941778 h 1223592"/>
                <a:gd name="connsiteX1" fmla="*/ 513774 w 959418"/>
                <a:gd name="connsiteY1" fmla="*/ 954138 h 1223592"/>
                <a:gd name="connsiteX2" fmla="*/ 450568 w 959418"/>
                <a:gd name="connsiteY2" fmla="*/ 1209648 h 1223592"/>
                <a:gd name="connsiteX3" fmla="*/ 447678 w 959418"/>
                <a:gd name="connsiteY3" fmla="*/ 1206400 h 1223592"/>
                <a:gd name="connsiteX4" fmla="*/ 488130 w 959418"/>
                <a:gd name="connsiteY4" fmla="*/ 953777 h 1223592"/>
                <a:gd name="connsiteX5" fmla="*/ 500952 w 959418"/>
                <a:gd name="connsiteY5" fmla="*/ 941778 h 1223592"/>
                <a:gd name="connsiteX6" fmla="*/ 469277 w 959418"/>
                <a:gd name="connsiteY6" fmla="*/ 941540 h 1223592"/>
                <a:gd name="connsiteX7" fmla="*/ 479863 w 959418"/>
                <a:gd name="connsiteY7" fmla="*/ 953369 h 1223592"/>
                <a:gd name="connsiteX8" fmla="*/ 309767 w 959418"/>
                <a:gd name="connsiteY8" fmla="*/ 1222504 h 1223592"/>
                <a:gd name="connsiteX9" fmla="*/ 302920 w 959418"/>
                <a:gd name="connsiteY9" fmla="*/ 1215668 h 1223592"/>
                <a:gd name="connsiteX10" fmla="*/ 455718 w 959418"/>
                <a:gd name="connsiteY10" fmla="*/ 952649 h 1223592"/>
                <a:gd name="connsiteX11" fmla="*/ 469277 w 959418"/>
                <a:gd name="connsiteY11" fmla="*/ 941540 h 1223592"/>
                <a:gd name="connsiteX12" fmla="*/ 434693 w 959418"/>
                <a:gd name="connsiteY12" fmla="*/ 940932 h 1223592"/>
                <a:gd name="connsiteX13" fmla="*/ 442639 w 959418"/>
                <a:gd name="connsiteY13" fmla="*/ 953802 h 1223592"/>
                <a:gd name="connsiteX14" fmla="*/ 265220 w 959418"/>
                <a:gd name="connsiteY14" fmla="*/ 1160442 h 1223592"/>
                <a:gd name="connsiteX15" fmla="*/ 261270 w 959418"/>
                <a:gd name="connsiteY15" fmla="*/ 1153602 h 1223592"/>
                <a:gd name="connsiteX16" fmla="*/ 422168 w 959418"/>
                <a:gd name="connsiteY16" fmla="*/ 948042 h 1223592"/>
                <a:gd name="connsiteX17" fmla="*/ 434693 w 959418"/>
                <a:gd name="connsiteY17" fmla="*/ 940932 h 1223592"/>
                <a:gd name="connsiteX18" fmla="*/ 481689 w 959418"/>
                <a:gd name="connsiteY18" fmla="*/ 876363 h 1223592"/>
                <a:gd name="connsiteX19" fmla="*/ 484599 w 959418"/>
                <a:gd name="connsiteY19" fmla="*/ 878582 h 1223592"/>
                <a:gd name="connsiteX20" fmla="*/ 502790 w 959418"/>
                <a:gd name="connsiteY20" fmla="*/ 894109 h 1223592"/>
                <a:gd name="connsiteX21" fmla="*/ 501698 w 959418"/>
                <a:gd name="connsiteY21" fmla="*/ 896697 h 1223592"/>
                <a:gd name="connsiteX22" fmla="*/ 491876 w 959418"/>
                <a:gd name="connsiteY22" fmla="*/ 890782 h 1223592"/>
                <a:gd name="connsiteX23" fmla="*/ 480961 w 959418"/>
                <a:gd name="connsiteY23" fmla="*/ 881909 h 1223592"/>
                <a:gd name="connsiteX24" fmla="*/ 454404 w 959418"/>
                <a:gd name="connsiteY24" fmla="*/ 901873 h 1223592"/>
                <a:gd name="connsiteX25" fmla="*/ 453312 w 959418"/>
                <a:gd name="connsiteY25" fmla="*/ 899654 h 1223592"/>
                <a:gd name="connsiteX26" fmla="*/ 481689 w 959418"/>
                <a:gd name="connsiteY26" fmla="*/ 876363 h 1223592"/>
                <a:gd name="connsiteX27" fmla="*/ 301056 w 959418"/>
                <a:gd name="connsiteY27" fmla="*/ 865633 h 1223592"/>
                <a:gd name="connsiteX28" fmla="*/ 303173 w 959418"/>
                <a:gd name="connsiteY28" fmla="*/ 867500 h 1223592"/>
                <a:gd name="connsiteX29" fmla="*/ 296823 w 959418"/>
                <a:gd name="connsiteY29" fmla="*/ 880200 h 1223592"/>
                <a:gd name="connsiteX30" fmla="*/ 293295 w 959418"/>
                <a:gd name="connsiteY30" fmla="*/ 878706 h 1223592"/>
                <a:gd name="connsiteX31" fmla="*/ 301056 w 959418"/>
                <a:gd name="connsiteY31" fmla="*/ 865633 h 1223592"/>
                <a:gd name="connsiteX32" fmla="*/ 480404 w 959418"/>
                <a:gd name="connsiteY32" fmla="*/ 860117 h 1223592"/>
                <a:gd name="connsiteX33" fmla="*/ 482573 w 959418"/>
                <a:gd name="connsiteY33" fmla="*/ 860852 h 1223592"/>
                <a:gd name="connsiteX34" fmla="*/ 482573 w 959418"/>
                <a:gd name="connsiteY34" fmla="*/ 861220 h 1223592"/>
                <a:gd name="connsiteX35" fmla="*/ 524161 w 959418"/>
                <a:gd name="connsiteY35" fmla="*/ 889527 h 1223592"/>
                <a:gd name="connsiteX36" fmla="*/ 522714 w 959418"/>
                <a:gd name="connsiteY36" fmla="*/ 890998 h 1223592"/>
                <a:gd name="connsiteX37" fmla="*/ 480042 w 959418"/>
                <a:gd name="connsiteY37" fmla="*/ 865264 h 1223592"/>
                <a:gd name="connsiteX38" fmla="*/ 435200 w 959418"/>
                <a:gd name="connsiteY38" fmla="*/ 893571 h 1223592"/>
                <a:gd name="connsiteX39" fmla="*/ 433754 w 959418"/>
                <a:gd name="connsiteY39" fmla="*/ 890630 h 1223592"/>
                <a:gd name="connsiteX40" fmla="*/ 480404 w 959418"/>
                <a:gd name="connsiteY40" fmla="*/ 860117 h 1223592"/>
                <a:gd name="connsiteX41" fmla="*/ 724645 w 959418"/>
                <a:gd name="connsiteY41" fmla="*/ 847958 h 1223592"/>
                <a:gd name="connsiteX42" fmla="*/ 733292 w 959418"/>
                <a:gd name="connsiteY42" fmla="*/ 890395 h 1223592"/>
                <a:gd name="connsiteX43" fmla="*/ 728781 w 959418"/>
                <a:gd name="connsiteY43" fmla="*/ 891465 h 1223592"/>
                <a:gd name="connsiteX44" fmla="*/ 724645 w 959418"/>
                <a:gd name="connsiteY44" fmla="*/ 871494 h 1223592"/>
                <a:gd name="connsiteX45" fmla="*/ 720509 w 959418"/>
                <a:gd name="connsiteY45" fmla="*/ 849028 h 1223592"/>
                <a:gd name="connsiteX46" fmla="*/ 724645 w 959418"/>
                <a:gd name="connsiteY46" fmla="*/ 847958 h 1223592"/>
                <a:gd name="connsiteX47" fmla="*/ 281829 w 959418"/>
                <a:gd name="connsiteY47" fmla="*/ 847602 h 1223592"/>
                <a:gd name="connsiteX48" fmla="*/ 285357 w 959418"/>
                <a:gd name="connsiteY48" fmla="*/ 849385 h 1223592"/>
                <a:gd name="connsiteX49" fmla="*/ 268776 w 959418"/>
                <a:gd name="connsiteY49" fmla="*/ 873278 h 1223592"/>
                <a:gd name="connsiteX50" fmla="*/ 256429 w 959418"/>
                <a:gd name="connsiteY50" fmla="*/ 892534 h 1223592"/>
                <a:gd name="connsiteX51" fmla="*/ 253254 w 959418"/>
                <a:gd name="connsiteY51" fmla="*/ 890038 h 1223592"/>
                <a:gd name="connsiteX52" fmla="*/ 281829 w 959418"/>
                <a:gd name="connsiteY52" fmla="*/ 847602 h 1223592"/>
                <a:gd name="connsiteX53" fmla="*/ 482384 w 959418"/>
                <a:gd name="connsiteY53" fmla="*/ 843003 h 1223592"/>
                <a:gd name="connsiteX54" fmla="*/ 484893 w 959418"/>
                <a:gd name="connsiteY54" fmla="*/ 844434 h 1223592"/>
                <a:gd name="connsiteX55" fmla="*/ 485610 w 959418"/>
                <a:gd name="connsiteY55" fmla="*/ 844791 h 1223592"/>
                <a:gd name="connsiteX56" fmla="*/ 521457 w 959418"/>
                <a:gd name="connsiteY56" fmla="*/ 863752 h 1223592"/>
                <a:gd name="connsiteX57" fmla="*/ 547266 w 959418"/>
                <a:gd name="connsiteY57" fmla="*/ 879493 h 1223592"/>
                <a:gd name="connsiteX58" fmla="*/ 544757 w 959418"/>
                <a:gd name="connsiteY58" fmla="*/ 881997 h 1223592"/>
                <a:gd name="connsiteX59" fmla="*/ 511420 w 959418"/>
                <a:gd name="connsiteY59" fmla="*/ 864110 h 1223592"/>
                <a:gd name="connsiteX60" fmla="*/ 483100 w 959418"/>
                <a:gd name="connsiteY60" fmla="*/ 848726 h 1223592"/>
                <a:gd name="connsiteX61" fmla="*/ 482384 w 959418"/>
                <a:gd name="connsiteY61" fmla="*/ 848369 h 1223592"/>
                <a:gd name="connsiteX62" fmla="*/ 448687 w 959418"/>
                <a:gd name="connsiteY62" fmla="*/ 867329 h 1223592"/>
                <a:gd name="connsiteX63" fmla="*/ 406388 w 959418"/>
                <a:gd name="connsiteY63" fmla="*/ 892014 h 1223592"/>
                <a:gd name="connsiteX64" fmla="*/ 405313 w 959418"/>
                <a:gd name="connsiteY64" fmla="*/ 890225 h 1223592"/>
                <a:gd name="connsiteX65" fmla="*/ 451197 w 959418"/>
                <a:gd name="connsiteY65" fmla="*/ 860890 h 1223592"/>
                <a:gd name="connsiteX66" fmla="*/ 482384 w 959418"/>
                <a:gd name="connsiteY66" fmla="*/ 843003 h 1223592"/>
                <a:gd name="connsiteX67" fmla="*/ 834750 w 959418"/>
                <a:gd name="connsiteY67" fmla="*/ 827861 h 1223592"/>
                <a:gd name="connsiteX68" fmla="*/ 836886 w 959418"/>
                <a:gd name="connsiteY68" fmla="*/ 827861 h 1223592"/>
                <a:gd name="connsiteX69" fmla="*/ 809469 w 959418"/>
                <a:gd name="connsiteY69" fmla="*/ 939402 h 1223592"/>
                <a:gd name="connsiteX70" fmla="*/ 805552 w 959418"/>
                <a:gd name="connsiteY70" fmla="*/ 935418 h 1223592"/>
                <a:gd name="connsiteX71" fmla="*/ 834750 w 959418"/>
                <a:gd name="connsiteY71" fmla="*/ 827861 h 1223592"/>
                <a:gd name="connsiteX72" fmla="*/ 735139 w 959418"/>
                <a:gd name="connsiteY72" fmla="*/ 825395 h 1223592"/>
                <a:gd name="connsiteX73" fmla="*/ 738229 w 959418"/>
                <a:gd name="connsiteY73" fmla="*/ 825395 h 1223592"/>
                <a:gd name="connsiteX74" fmla="*/ 743721 w 959418"/>
                <a:gd name="connsiteY74" fmla="*/ 862807 h 1223592"/>
                <a:gd name="connsiteX75" fmla="*/ 746810 w 959418"/>
                <a:gd name="connsiteY75" fmla="*/ 891586 h 1223592"/>
                <a:gd name="connsiteX76" fmla="*/ 742691 w 959418"/>
                <a:gd name="connsiteY76" fmla="*/ 893025 h 1223592"/>
                <a:gd name="connsiteX77" fmla="*/ 737885 w 959418"/>
                <a:gd name="connsiteY77" fmla="*/ 854174 h 1223592"/>
                <a:gd name="connsiteX78" fmla="*/ 735139 w 959418"/>
                <a:gd name="connsiteY78" fmla="*/ 825395 h 1223592"/>
                <a:gd name="connsiteX79" fmla="*/ 286025 w 959418"/>
                <a:gd name="connsiteY79" fmla="*/ 799786 h 1223592"/>
                <a:gd name="connsiteX80" fmla="*/ 286919 w 959418"/>
                <a:gd name="connsiteY80" fmla="*/ 802914 h 1223592"/>
                <a:gd name="connsiteX81" fmla="*/ 262226 w 959418"/>
                <a:gd name="connsiteY81" fmla="*/ 838455 h 1223592"/>
                <a:gd name="connsiteX82" fmla="*/ 233238 w 959418"/>
                <a:gd name="connsiteY82" fmla="*/ 879073 h 1223592"/>
                <a:gd name="connsiteX83" fmla="*/ 228585 w 959418"/>
                <a:gd name="connsiteY83" fmla="*/ 876534 h 1223592"/>
                <a:gd name="connsiteX84" fmla="*/ 282983 w 959418"/>
                <a:gd name="connsiteY84" fmla="*/ 800738 h 1223592"/>
                <a:gd name="connsiteX85" fmla="*/ 286025 w 959418"/>
                <a:gd name="connsiteY85" fmla="*/ 799786 h 1223592"/>
                <a:gd name="connsiteX86" fmla="*/ 751160 w 959418"/>
                <a:gd name="connsiteY86" fmla="*/ 785696 h 1223592"/>
                <a:gd name="connsiteX87" fmla="*/ 758487 w 959418"/>
                <a:gd name="connsiteY87" fmla="*/ 835422 h 1223592"/>
                <a:gd name="connsiteX88" fmla="*/ 765447 w 959418"/>
                <a:gd name="connsiteY88" fmla="*/ 881572 h 1223592"/>
                <a:gd name="connsiteX89" fmla="*/ 762150 w 959418"/>
                <a:gd name="connsiteY89" fmla="*/ 883360 h 1223592"/>
                <a:gd name="connsiteX90" fmla="*/ 755922 w 959418"/>
                <a:gd name="connsiteY90" fmla="*/ 856887 h 1223592"/>
                <a:gd name="connsiteX91" fmla="*/ 747863 w 959418"/>
                <a:gd name="connsiteY91" fmla="*/ 786769 h 1223592"/>
                <a:gd name="connsiteX92" fmla="*/ 751160 w 959418"/>
                <a:gd name="connsiteY92" fmla="*/ 785696 h 1223592"/>
                <a:gd name="connsiteX93" fmla="*/ 811117 w 959418"/>
                <a:gd name="connsiteY93" fmla="*/ 775103 h 1223592"/>
                <a:gd name="connsiteX94" fmla="*/ 812561 w 959418"/>
                <a:gd name="connsiteY94" fmla="*/ 775103 h 1223592"/>
                <a:gd name="connsiteX95" fmla="*/ 819784 w 959418"/>
                <a:gd name="connsiteY95" fmla="*/ 888423 h 1223592"/>
                <a:gd name="connsiteX96" fmla="*/ 764530 w 959418"/>
                <a:gd name="connsiteY96" fmla="*/ 945983 h 1223592"/>
                <a:gd name="connsiteX97" fmla="*/ 763446 w 959418"/>
                <a:gd name="connsiteY97" fmla="*/ 941306 h 1223592"/>
                <a:gd name="connsiteX98" fmla="*/ 819784 w 959418"/>
                <a:gd name="connsiteY98" fmla="*/ 856046 h 1223592"/>
                <a:gd name="connsiteX99" fmla="*/ 811117 w 959418"/>
                <a:gd name="connsiteY99" fmla="*/ 775103 h 1223592"/>
                <a:gd name="connsiteX100" fmla="*/ 286016 w 959418"/>
                <a:gd name="connsiteY100" fmla="*/ 767991 h 1223592"/>
                <a:gd name="connsiteX101" fmla="*/ 286914 w 959418"/>
                <a:gd name="connsiteY101" fmla="*/ 771165 h 1223592"/>
                <a:gd name="connsiteX102" fmla="*/ 223373 w 959418"/>
                <a:gd name="connsiteY102" fmla="*/ 859660 h 1223592"/>
                <a:gd name="connsiteX103" fmla="*/ 219066 w 959418"/>
                <a:gd name="connsiteY103" fmla="*/ 857121 h 1223592"/>
                <a:gd name="connsiteX104" fmla="*/ 282965 w 959418"/>
                <a:gd name="connsiteY104" fmla="*/ 768626 h 1223592"/>
                <a:gd name="connsiteX105" fmla="*/ 286016 w 959418"/>
                <a:gd name="connsiteY105" fmla="*/ 767991 h 1223592"/>
                <a:gd name="connsiteX106" fmla="*/ 282054 w 959418"/>
                <a:gd name="connsiteY106" fmla="*/ 742842 h 1223592"/>
                <a:gd name="connsiteX107" fmla="*/ 285673 w 959418"/>
                <a:gd name="connsiteY107" fmla="*/ 744637 h 1223592"/>
                <a:gd name="connsiteX108" fmla="*/ 223785 w 959418"/>
                <a:gd name="connsiteY108" fmla="*/ 828301 h 1223592"/>
                <a:gd name="connsiteX109" fmla="*/ 219442 w 959418"/>
                <a:gd name="connsiteY109" fmla="*/ 825429 h 1223592"/>
                <a:gd name="connsiteX110" fmla="*/ 282054 w 959418"/>
                <a:gd name="connsiteY110" fmla="*/ 742842 h 1223592"/>
                <a:gd name="connsiteX111" fmla="*/ 754418 w 959418"/>
                <a:gd name="connsiteY111" fmla="*/ 719905 h 1223592"/>
                <a:gd name="connsiteX112" fmla="*/ 768811 w 959418"/>
                <a:gd name="connsiteY112" fmla="*/ 795672 h 1223592"/>
                <a:gd name="connsiteX113" fmla="*/ 778167 w 959418"/>
                <a:gd name="connsiteY113" fmla="*/ 856647 h 1223592"/>
                <a:gd name="connsiteX114" fmla="*/ 773849 w 959418"/>
                <a:gd name="connsiteY114" fmla="*/ 858451 h 1223592"/>
                <a:gd name="connsiteX115" fmla="*/ 764493 w 959418"/>
                <a:gd name="connsiteY115" fmla="*/ 802888 h 1223592"/>
                <a:gd name="connsiteX116" fmla="*/ 752259 w 959418"/>
                <a:gd name="connsiteY116" fmla="*/ 720266 h 1223592"/>
                <a:gd name="connsiteX117" fmla="*/ 754418 w 959418"/>
                <a:gd name="connsiteY117" fmla="*/ 719905 h 1223592"/>
                <a:gd name="connsiteX118" fmla="*/ 298646 w 959418"/>
                <a:gd name="connsiteY118" fmla="*/ 707369 h 1223592"/>
                <a:gd name="connsiteX119" fmla="*/ 299235 w 959418"/>
                <a:gd name="connsiteY119" fmla="*/ 710048 h 1223592"/>
                <a:gd name="connsiteX120" fmla="*/ 220255 w 959418"/>
                <a:gd name="connsiteY120" fmla="*/ 802917 h 1223592"/>
                <a:gd name="connsiteX121" fmla="*/ 216270 w 959418"/>
                <a:gd name="connsiteY121" fmla="*/ 798988 h 1223592"/>
                <a:gd name="connsiteX122" fmla="*/ 295612 w 959418"/>
                <a:gd name="connsiteY122" fmla="*/ 707905 h 1223592"/>
                <a:gd name="connsiteX123" fmla="*/ 298646 w 959418"/>
                <a:gd name="connsiteY123" fmla="*/ 707369 h 1223592"/>
                <a:gd name="connsiteX124" fmla="*/ 306787 w 959418"/>
                <a:gd name="connsiteY124" fmla="*/ 669516 h 1223592"/>
                <a:gd name="connsiteX125" fmla="*/ 307550 w 959418"/>
                <a:gd name="connsiteY125" fmla="*/ 672365 h 1223592"/>
                <a:gd name="connsiteX126" fmla="*/ 224963 w 959418"/>
                <a:gd name="connsiteY126" fmla="*/ 771492 h 1223592"/>
                <a:gd name="connsiteX127" fmla="*/ 221013 w 959418"/>
                <a:gd name="connsiteY127" fmla="*/ 768236 h 1223592"/>
                <a:gd name="connsiteX128" fmla="*/ 303601 w 959418"/>
                <a:gd name="connsiteY128" fmla="*/ 670194 h 1223592"/>
                <a:gd name="connsiteX129" fmla="*/ 306787 w 959418"/>
                <a:gd name="connsiteY129" fmla="*/ 669516 h 1223592"/>
                <a:gd name="connsiteX130" fmla="*/ 312105 w 959418"/>
                <a:gd name="connsiteY130" fmla="*/ 640162 h 1223592"/>
                <a:gd name="connsiteX131" fmla="*/ 314619 w 959418"/>
                <a:gd name="connsiteY131" fmla="*/ 641596 h 1223592"/>
                <a:gd name="connsiteX132" fmla="*/ 275479 w 959418"/>
                <a:gd name="connsiteY132" fmla="*/ 686046 h 1223592"/>
                <a:gd name="connsiteX133" fmla="*/ 230954 w 959418"/>
                <a:gd name="connsiteY133" fmla="*/ 736231 h 1223592"/>
                <a:gd name="connsiteX134" fmla="*/ 227363 w 959418"/>
                <a:gd name="connsiteY134" fmla="*/ 732288 h 1223592"/>
                <a:gd name="connsiteX135" fmla="*/ 267939 w 959418"/>
                <a:gd name="connsiteY135" fmla="*/ 687480 h 1223592"/>
                <a:gd name="connsiteX136" fmla="*/ 312105 w 959418"/>
                <a:gd name="connsiteY136" fmla="*/ 640162 h 1223592"/>
                <a:gd name="connsiteX137" fmla="*/ 121381 w 959418"/>
                <a:gd name="connsiteY137" fmla="*/ 627118 h 1223592"/>
                <a:gd name="connsiteX138" fmla="*/ 146014 w 959418"/>
                <a:gd name="connsiteY138" fmla="*/ 645746 h 1223592"/>
                <a:gd name="connsiteX139" fmla="*/ 168836 w 959418"/>
                <a:gd name="connsiteY139" fmla="*/ 659991 h 1223592"/>
                <a:gd name="connsiteX140" fmla="*/ 165938 w 959418"/>
                <a:gd name="connsiteY140" fmla="*/ 665105 h 1223592"/>
                <a:gd name="connsiteX141" fmla="*/ 143116 w 959418"/>
                <a:gd name="connsiteY141" fmla="*/ 649399 h 1223592"/>
                <a:gd name="connsiteX142" fmla="*/ 120295 w 959418"/>
                <a:gd name="connsiteY142" fmla="*/ 629309 h 1223592"/>
                <a:gd name="connsiteX143" fmla="*/ 121381 w 959418"/>
                <a:gd name="connsiteY143" fmla="*/ 627118 h 1223592"/>
                <a:gd name="connsiteX144" fmla="*/ 319513 w 959418"/>
                <a:gd name="connsiteY144" fmla="*/ 606834 h 1223592"/>
                <a:gd name="connsiteX145" fmla="*/ 321322 w 959418"/>
                <a:gd name="connsiteY145" fmla="*/ 607920 h 1223592"/>
                <a:gd name="connsiteX146" fmla="*/ 281518 w 959418"/>
                <a:gd name="connsiteY146" fmla="*/ 655313 h 1223592"/>
                <a:gd name="connsiteX147" fmla="*/ 229772 w 959418"/>
                <a:gd name="connsiteY147" fmla="*/ 708856 h 1223592"/>
                <a:gd name="connsiteX148" fmla="*/ 225792 w 959418"/>
                <a:gd name="connsiteY148" fmla="*/ 704876 h 1223592"/>
                <a:gd name="connsiteX149" fmla="*/ 319513 w 959418"/>
                <a:gd name="connsiteY149" fmla="*/ 606834 h 1223592"/>
                <a:gd name="connsiteX150" fmla="*/ 106221 w 959418"/>
                <a:gd name="connsiteY150" fmla="*/ 592900 h 1223592"/>
                <a:gd name="connsiteX151" fmla="*/ 139084 w 959418"/>
                <a:gd name="connsiteY151" fmla="*/ 624545 h 1223592"/>
                <a:gd name="connsiteX152" fmla="*/ 175559 w 959418"/>
                <a:gd name="connsiteY152" fmla="*/ 649357 h 1223592"/>
                <a:gd name="connsiteX153" fmla="*/ 172309 w 959418"/>
                <a:gd name="connsiteY153" fmla="*/ 654032 h 1223592"/>
                <a:gd name="connsiteX154" fmla="*/ 131501 w 959418"/>
                <a:gd name="connsiteY154" fmla="*/ 624545 h 1223592"/>
                <a:gd name="connsiteX155" fmla="*/ 103693 w 959418"/>
                <a:gd name="connsiteY155" fmla="*/ 594339 h 1223592"/>
                <a:gd name="connsiteX156" fmla="*/ 106221 w 959418"/>
                <a:gd name="connsiteY156" fmla="*/ 592900 h 1223592"/>
                <a:gd name="connsiteX157" fmla="*/ 305417 w 959418"/>
                <a:gd name="connsiteY157" fmla="*/ 589726 h 1223592"/>
                <a:gd name="connsiteX158" fmla="*/ 307917 w 959418"/>
                <a:gd name="connsiteY158" fmla="*/ 592243 h 1223592"/>
                <a:gd name="connsiteX159" fmla="*/ 229336 w 959418"/>
                <a:gd name="connsiteY159" fmla="*/ 677485 h 1223592"/>
                <a:gd name="connsiteX160" fmla="*/ 225050 w 959418"/>
                <a:gd name="connsiteY160" fmla="*/ 674967 h 1223592"/>
                <a:gd name="connsiteX161" fmla="*/ 305417 w 959418"/>
                <a:gd name="connsiteY161" fmla="*/ 589726 h 1223592"/>
                <a:gd name="connsiteX162" fmla="*/ 298719 w 959418"/>
                <a:gd name="connsiteY162" fmla="*/ 570665 h 1223592"/>
                <a:gd name="connsiteX163" fmla="*/ 301570 w 959418"/>
                <a:gd name="connsiteY163" fmla="*/ 572450 h 1223592"/>
                <a:gd name="connsiteX164" fmla="*/ 238135 w 959418"/>
                <a:gd name="connsiteY164" fmla="*/ 641350 h 1223592"/>
                <a:gd name="connsiteX165" fmla="*/ 235284 w 959418"/>
                <a:gd name="connsiteY165" fmla="*/ 638137 h 1223592"/>
                <a:gd name="connsiteX166" fmla="*/ 298719 w 959418"/>
                <a:gd name="connsiteY166" fmla="*/ 570665 h 1223592"/>
                <a:gd name="connsiteX167" fmla="*/ 79202 w 959418"/>
                <a:gd name="connsiteY167" fmla="*/ 550400 h 1223592"/>
                <a:gd name="connsiteX168" fmla="*/ 123901 w 959418"/>
                <a:gd name="connsiteY168" fmla="*/ 592549 h 1223592"/>
                <a:gd name="connsiteX169" fmla="*/ 176825 w 959418"/>
                <a:gd name="connsiteY169" fmla="*/ 634337 h 1223592"/>
                <a:gd name="connsiteX170" fmla="*/ 173607 w 959418"/>
                <a:gd name="connsiteY170" fmla="*/ 639740 h 1223592"/>
                <a:gd name="connsiteX171" fmla="*/ 119968 w 959418"/>
                <a:gd name="connsiteY171" fmla="*/ 596151 h 1223592"/>
                <a:gd name="connsiteX172" fmla="*/ 76699 w 959418"/>
                <a:gd name="connsiteY172" fmla="*/ 551841 h 1223592"/>
                <a:gd name="connsiteX173" fmla="*/ 79202 w 959418"/>
                <a:gd name="connsiteY173" fmla="*/ 550400 h 1223592"/>
                <a:gd name="connsiteX174" fmla="*/ 300143 w 959418"/>
                <a:gd name="connsiteY174" fmla="*/ 546496 h 1223592"/>
                <a:gd name="connsiteX175" fmla="*/ 301926 w 959418"/>
                <a:gd name="connsiteY175" fmla="*/ 547568 h 1223592"/>
                <a:gd name="connsiteX176" fmla="*/ 277681 w 959418"/>
                <a:gd name="connsiteY176" fmla="*/ 574731 h 1223592"/>
                <a:gd name="connsiteX177" fmla="*/ 240956 w 959418"/>
                <a:gd name="connsiteY177" fmla="*/ 611543 h 1223592"/>
                <a:gd name="connsiteX178" fmla="*/ 238104 w 959418"/>
                <a:gd name="connsiteY178" fmla="*/ 608683 h 1223592"/>
                <a:gd name="connsiteX179" fmla="*/ 300143 w 959418"/>
                <a:gd name="connsiteY179" fmla="*/ 546496 h 1223592"/>
                <a:gd name="connsiteX180" fmla="*/ 296320 w 959418"/>
                <a:gd name="connsiteY180" fmla="*/ 524996 h 1223592"/>
                <a:gd name="connsiteX181" fmla="*/ 298864 w 959418"/>
                <a:gd name="connsiteY181" fmla="*/ 528231 h 1223592"/>
                <a:gd name="connsiteX182" fmla="*/ 229073 w 959418"/>
                <a:gd name="connsiteY182" fmla="*/ 596883 h 1223592"/>
                <a:gd name="connsiteX183" fmla="*/ 225802 w 959418"/>
                <a:gd name="connsiteY183" fmla="*/ 593289 h 1223592"/>
                <a:gd name="connsiteX184" fmla="*/ 296320 w 959418"/>
                <a:gd name="connsiteY184" fmla="*/ 524996 h 1223592"/>
                <a:gd name="connsiteX185" fmla="*/ 301205 w 959418"/>
                <a:gd name="connsiteY185" fmla="*/ 498527 h 1223592"/>
                <a:gd name="connsiteX186" fmla="*/ 302279 w 959418"/>
                <a:gd name="connsiteY186" fmla="*/ 499254 h 1223592"/>
                <a:gd name="connsiteX187" fmla="*/ 273265 w 959418"/>
                <a:gd name="connsiteY187" fmla="*/ 530541 h 1223592"/>
                <a:gd name="connsiteX188" fmla="*/ 237444 w 959418"/>
                <a:gd name="connsiteY188" fmla="*/ 565466 h 1223592"/>
                <a:gd name="connsiteX189" fmla="*/ 234937 w 959418"/>
                <a:gd name="connsiteY189" fmla="*/ 562920 h 1223592"/>
                <a:gd name="connsiteX190" fmla="*/ 268608 w 959418"/>
                <a:gd name="connsiteY190" fmla="*/ 531269 h 1223592"/>
                <a:gd name="connsiteX191" fmla="*/ 301205 w 959418"/>
                <a:gd name="connsiteY191" fmla="*/ 498527 h 1223592"/>
                <a:gd name="connsiteX192" fmla="*/ 285339 w 959418"/>
                <a:gd name="connsiteY192" fmla="*/ 490591 h 1223592"/>
                <a:gd name="connsiteX193" fmla="*/ 286408 w 959418"/>
                <a:gd name="connsiteY193" fmla="*/ 491686 h 1223592"/>
                <a:gd name="connsiteX194" fmla="*/ 238654 w 959418"/>
                <a:gd name="connsiteY194" fmla="*/ 542014 h 1223592"/>
                <a:gd name="connsiteX195" fmla="*/ 236159 w 959418"/>
                <a:gd name="connsiteY195" fmla="*/ 539461 h 1223592"/>
                <a:gd name="connsiteX196" fmla="*/ 285339 w 959418"/>
                <a:gd name="connsiteY196" fmla="*/ 490591 h 1223592"/>
                <a:gd name="connsiteX197" fmla="*/ 43923 w 959418"/>
                <a:gd name="connsiteY197" fmla="*/ 477375 h 1223592"/>
                <a:gd name="connsiteX198" fmla="*/ 75793 w 959418"/>
                <a:gd name="connsiteY198" fmla="*/ 518808 h 1223592"/>
                <a:gd name="connsiteX199" fmla="*/ 106230 w 959418"/>
                <a:gd name="connsiteY199" fmla="*/ 555917 h 1223592"/>
                <a:gd name="connsiteX200" fmla="*/ 139531 w 959418"/>
                <a:gd name="connsiteY200" fmla="*/ 590505 h 1223592"/>
                <a:gd name="connsiteX201" fmla="*/ 179995 w 959418"/>
                <a:gd name="connsiteY201" fmla="*/ 619327 h 1223592"/>
                <a:gd name="connsiteX202" fmla="*/ 176056 w 959418"/>
                <a:gd name="connsiteY202" fmla="*/ 624371 h 1223592"/>
                <a:gd name="connsiteX203" fmla="*/ 135235 w 959418"/>
                <a:gd name="connsiteY203" fmla="*/ 594468 h 1223592"/>
                <a:gd name="connsiteX204" fmla="*/ 97994 w 959418"/>
                <a:gd name="connsiteY204" fmla="*/ 554476 h 1223592"/>
                <a:gd name="connsiteX205" fmla="*/ 41417 w 959418"/>
                <a:gd name="connsiteY205" fmla="*/ 478817 h 1223592"/>
                <a:gd name="connsiteX206" fmla="*/ 43923 w 959418"/>
                <a:gd name="connsiteY206" fmla="*/ 477375 h 1223592"/>
                <a:gd name="connsiteX207" fmla="*/ 288637 w 959418"/>
                <a:gd name="connsiteY207" fmla="*/ 475072 h 1223592"/>
                <a:gd name="connsiteX208" fmla="*/ 290441 w 959418"/>
                <a:gd name="connsiteY208" fmla="*/ 476879 h 1223592"/>
                <a:gd name="connsiteX209" fmla="*/ 256165 w 959418"/>
                <a:gd name="connsiteY209" fmla="*/ 508330 h 1223592"/>
                <a:gd name="connsiteX210" fmla="*/ 254000 w 959418"/>
                <a:gd name="connsiteY210" fmla="*/ 505799 h 1223592"/>
                <a:gd name="connsiteX211" fmla="*/ 288637 w 959418"/>
                <a:gd name="connsiteY211" fmla="*/ 475072 h 1223592"/>
                <a:gd name="connsiteX212" fmla="*/ 280771 w 959418"/>
                <a:gd name="connsiteY212" fmla="*/ 468710 h 1223592"/>
                <a:gd name="connsiteX213" fmla="*/ 283336 w 959418"/>
                <a:gd name="connsiteY213" fmla="*/ 471215 h 1223592"/>
                <a:gd name="connsiteX214" fmla="*/ 255127 w 959418"/>
                <a:gd name="connsiteY214" fmla="*/ 491606 h 1223592"/>
                <a:gd name="connsiteX215" fmla="*/ 253295 w 959418"/>
                <a:gd name="connsiteY215" fmla="*/ 489102 h 1223592"/>
                <a:gd name="connsiteX216" fmla="*/ 280771 w 959418"/>
                <a:gd name="connsiteY216" fmla="*/ 468710 h 1223592"/>
                <a:gd name="connsiteX217" fmla="*/ 876152 w 959418"/>
                <a:gd name="connsiteY217" fmla="*/ 383928 h 1223592"/>
                <a:gd name="connsiteX218" fmla="*/ 879744 w 959418"/>
                <a:gd name="connsiteY218" fmla="*/ 384063 h 1223592"/>
                <a:gd name="connsiteX219" fmla="*/ 881874 w 959418"/>
                <a:gd name="connsiteY219" fmla="*/ 412740 h 1223592"/>
                <a:gd name="connsiteX220" fmla="*/ 872648 w 959418"/>
                <a:gd name="connsiteY220" fmla="*/ 430664 h 1223592"/>
                <a:gd name="connsiteX221" fmla="*/ 860938 w 959418"/>
                <a:gd name="connsiteY221" fmla="*/ 446078 h 1223592"/>
                <a:gd name="connsiteX222" fmla="*/ 857744 w 959418"/>
                <a:gd name="connsiteY222" fmla="*/ 445002 h 1223592"/>
                <a:gd name="connsiteX223" fmla="*/ 871228 w 959418"/>
                <a:gd name="connsiteY223" fmla="*/ 425287 h 1223592"/>
                <a:gd name="connsiteX224" fmla="*/ 875486 w 959418"/>
                <a:gd name="connsiteY224" fmla="*/ 387289 h 1223592"/>
                <a:gd name="connsiteX225" fmla="*/ 876152 w 959418"/>
                <a:gd name="connsiteY225" fmla="*/ 383928 h 1223592"/>
                <a:gd name="connsiteX226" fmla="*/ 887895 w 959418"/>
                <a:gd name="connsiteY226" fmla="*/ 361482 h 1223592"/>
                <a:gd name="connsiteX227" fmla="*/ 894017 w 959418"/>
                <a:gd name="connsiteY227" fmla="*/ 421420 h 1223592"/>
                <a:gd name="connsiteX228" fmla="*/ 839277 w 959418"/>
                <a:gd name="connsiteY228" fmla="*/ 482076 h 1223592"/>
                <a:gd name="connsiteX229" fmla="*/ 837837 w 959418"/>
                <a:gd name="connsiteY229" fmla="*/ 479923 h 1223592"/>
                <a:gd name="connsiteX230" fmla="*/ 873850 w 959418"/>
                <a:gd name="connsiteY230" fmla="*/ 439725 h 1223592"/>
                <a:gd name="connsiteX231" fmla="*/ 884654 w 959418"/>
                <a:gd name="connsiteY231" fmla="*/ 366865 h 1223592"/>
                <a:gd name="connsiteX232" fmla="*/ 887895 w 959418"/>
                <a:gd name="connsiteY232" fmla="*/ 361482 h 1223592"/>
                <a:gd name="connsiteX233" fmla="*/ 893286 w 959418"/>
                <a:gd name="connsiteY233" fmla="*/ 346841 h 1223592"/>
                <a:gd name="connsiteX234" fmla="*/ 918165 w 959418"/>
                <a:gd name="connsiteY234" fmla="*/ 416059 h 1223592"/>
                <a:gd name="connsiteX235" fmla="*/ 878863 w 959418"/>
                <a:gd name="connsiteY235" fmla="*/ 467972 h 1223592"/>
                <a:gd name="connsiteX236" fmla="*/ 827662 w 959418"/>
                <a:gd name="connsiteY236" fmla="*/ 523851 h 1223592"/>
                <a:gd name="connsiteX237" fmla="*/ 824778 w 959418"/>
                <a:gd name="connsiteY237" fmla="*/ 522048 h 1223592"/>
                <a:gd name="connsiteX238" fmla="*/ 890762 w 959418"/>
                <a:gd name="connsiteY238" fmla="*/ 444899 h 1223592"/>
                <a:gd name="connsiteX239" fmla="*/ 920328 w 959418"/>
                <a:gd name="connsiteY239" fmla="*/ 398394 h 1223592"/>
                <a:gd name="connsiteX240" fmla="*/ 891483 w 959418"/>
                <a:gd name="connsiteY240" fmla="*/ 352249 h 1223592"/>
                <a:gd name="connsiteX241" fmla="*/ 893286 w 959418"/>
                <a:gd name="connsiteY241" fmla="*/ 346841 h 1223592"/>
                <a:gd name="connsiteX242" fmla="*/ 614345 w 959418"/>
                <a:gd name="connsiteY242" fmla="*/ 280019 h 1223592"/>
                <a:gd name="connsiteX243" fmla="*/ 615961 w 959418"/>
                <a:gd name="connsiteY243" fmla="*/ 283010 h 1223592"/>
                <a:gd name="connsiteX244" fmla="*/ 613579 w 959418"/>
                <a:gd name="connsiteY244" fmla="*/ 289797 h 1223592"/>
                <a:gd name="connsiteX245" fmla="*/ 608477 w 959418"/>
                <a:gd name="connsiteY245" fmla="*/ 288368 h 1223592"/>
                <a:gd name="connsiteX246" fmla="*/ 611198 w 959418"/>
                <a:gd name="connsiteY246" fmla="*/ 281582 h 1223592"/>
                <a:gd name="connsiteX247" fmla="*/ 614345 w 959418"/>
                <a:gd name="connsiteY247" fmla="*/ 280019 h 1223592"/>
                <a:gd name="connsiteX248" fmla="*/ 606785 w 959418"/>
                <a:gd name="connsiteY248" fmla="*/ 270277 h 1223592"/>
                <a:gd name="connsiteX249" fmla="*/ 607950 w 959418"/>
                <a:gd name="connsiteY249" fmla="*/ 272650 h 1223592"/>
                <a:gd name="connsiteX250" fmla="*/ 603290 w 959418"/>
                <a:gd name="connsiteY250" fmla="*/ 282313 h 1223592"/>
                <a:gd name="connsiteX251" fmla="*/ 599705 w 959418"/>
                <a:gd name="connsiteY251" fmla="*/ 280588 h 1223592"/>
                <a:gd name="connsiteX252" fmla="*/ 604006 w 959418"/>
                <a:gd name="connsiteY252" fmla="*/ 271270 h 1223592"/>
                <a:gd name="connsiteX253" fmla="*/ 606785 w 959418"/>
                <a:gd name="connsiteY253" fmla="*/ 270277 h 1223592"/>
                <a:gd name="connsiteX254" fmla="*/ 354071 w 959418"/>
                <a:gd name="connsiteY254" fmla="*/ 261120 h 1223592"/>
                <a:gd name="connsiteX255" fmla="*/ 356246 w 959418"/>
                <a:gd name="connsiteY255" fmla="*/ 261843 h 1223592"/>
                <a:gd name="connsiteX256" fmla="*/ 344649 w 959418"/>
                <a:gd name="connsiteY256" fmla="*/ 286787 h 1223592"/>
                <a:gd name="connsiteX257" fmla="*/ 330514 w 959418"/>
                <a:gd name="connsiteY257" fmla="*/ 316070 h 1223592"/>
                <a:gd name="connsiteX258" fmla="*/ 328340 w 959418"/>
                <a:gd name="connsiteY258" fmla="*/ 317154 h 1223592"/>
                <a:gd name="connsiteX259" fmla="*/ 325440 w 959418"/>
                <a:gd name="connsiteY259" fmla="*/ 319685 h 1223592"/>
                <a:gd name="connsiteX260" fmla="*/ 248245 w 959418"/>
                <a:gd name="connsiteY260" fmla="*/ 331615 h 1223592"/>
                <a:gd name="connsiteX261" fmla="*/ 246796 w 959418"/>
                <a:gd name="connsiteY261" fmla="*/ 327276 h 1223592"/>
                <a:gd name="connsiteX262" fmla="*/ 323266 w 959418"/>
                <a:gd name="connsiteY262" fmla="*/ 311370 h 1223592"/>
                <a:gd name="connsiteX263" fmla="*/ 326890 w 959418"/>
                <a:gd name="connsiteY263" fmla="*/ 311731 h 1223592"/>
                <a:gd name="connsiteX264" fmla="*/ 338850 w 959418"/>
                <a:gd name="connsiteY264" fmla="*/ 287510 h 1223592"/>
                <a:gd name="connsiteX265" fmla="*/ 354071 w 959418"/>
                <a:gd name="connsiteY265" fmla="*/ 261120 h 1223592"/>
                <a:gd name="connsiteX266" fmla="*/ 599419 w 959418"/>
                <a:gd name="connsiteY266" fmla="*/ 255871 h 1223592"/>
                <a:gd name="connsiteX267" fmla="*/ 603506 w 959418"/>
                <a:gd name="connsiteY267" fmla="*/ 257326 h 1223592"/>
                <a:gd name="connsiteX268" fmla="*/ 592360 w 959418"/>
                <a:gd name="connsiteY268" fmla="*/ 285339 h 1223592"/>
                <a:gd name="connsiteX269" fmla="*/ 588273 w 959418"/>
                <a:gd name="connsiteY269" fmla="*/ 283520 h 1223592"/>
                <a:gd name="connsiteX270" fmla="*/ 599419 w 959418"/>
                <a:gd name="connsiteY270" fmla="*/ 255871 h 1223592"/>
                <a:gd name="connsiteX271" fmla="*/ 588300 w 959418"/>
                <a:gd name="connsiteY271" fmla="*/ 249524 h 1223592"/>
                <a:gd name="connsiteX272" fmla="*/ 592467 w 959418"/>
                <a:gd name="connsiteY272" fmla="*/ 250617 h 1223592"/>
                <a:gd name="connsiteX273" fmla="*/ 587258 w 959418"/>
                <a:gd name="connsiteY273" fmla="*/ 266284 h 1223592"/>
                <a:gd name="connsiteX274" fmla="*/ 583090 w 959418"/>
                <a:gd name="connsiteY274" fmla="*/ 264827 h 1223592"/>
                <a:gd name="connsiteX275" fmla="*/ 588300 w 959418"/>
                <a:gd name="connsiteY275" fmla="*/ 249524 h 1223592"/>
                <a:gd name="connsiteX276" fmla="*/ 348230 w 959418"/>
                <a:gd name="connsiteY276" fmla="*/ 248770 h 1223592"/>
                <a:gd name="connsiteX277" fmla="*/ 351124 w 959418"/>
                <a:gd name="connsiteY277" fmla="*/ 249847 h 1223592"/>
                <a:gd name="connsiteX278" fmla="*/ 339911 w 959418"/>
                <a:gd name="connsiteY278" fmla="*/ 277503 h 1223592"/>
                <a:gd name="connsiteX279" fmla="*/ 326889 w 959418"/>
                <a:gd name="connsiteY279" fmla="*/ 302644 h 1223592"/>
                <a:gd name="connsiteX280" fmla="*/ 325804 w 959418"/>
                <a:gd name="connsiteY280" fmla="*/ 303722 h 1223592"/>
                <a:gd name="connsiteX281" fmla="*/ 322187 w 959418"/>
                <a:gd name="connsiteY281" fmla="*/ 306954 h 1223592"/>
                <a:gd name="connsiteX282" fmla="*/ 213313 w 959418"/>
                <a:gd name="connsiteY282" fmla="*/ 325631 h 1223592"/>
                <a:gd name="connsiteX283" fmla="*/ 212227 w 959418"/>
                <a:gd name="connsiteY283" fmla="*/ 321321 h 1223592"/>
                <a:gd name="connsiteX284" fmla="*/ 322187 w 959418"/>
                <a:gd name="connsiteY284" fmla="*/ 298334 h 1223592"/>
                <a:gd name="connsiteX285" fmla="*/ 322910 w 959418"/>
                <a:gd name="connsiteY285" fmla="*/ 298693 h 1223592"/>
                <a:gd name="connsiteX286" fmla="*/ 333762 w 959418"/>
                <a:gd name="connsiteY286" fmla="*/ 277862 h 1223592"/>
                <a:gd name="connsiteX287" fmla="*/ 348230 w 959418"/>
                <a:gd name="connsiteY287" fmla="*/ 248770 h 1223592"/>
                <a:gd name="connsiteX288" fmla="*/ 587566 w 959418"/>
                <a:gd name="connsiteY288" fmla="*/ 223729 h 1223592"/>
                <a:gd name="connsiteX289" fmla="*/ 590832 w 959418"/>
                <a:gd name="connsiteY289" fmla="*/ 224448 h 1223592"/>
                <a:gd name="connsiteX290" fmla="*/ 571601 w 959418"/>
                <a:gd name="connsiteY290" fmla="*/ 267913 h 1223592"/>
                <a:gd name="connsiteX291" fmla="*/ 567972 w 959418"/>
                <a:gd name="connsiteY291" fmla="*/ 265758 h 1223592"/>
                <a:gd name="connsiteX292" fmla="*/ 587566 w 959418"/>
                <a:gd name="connsiteY292" fmla="*/ 223729 h 1223592"/>
                <a:gd name="connsiteX293" fmla="*/ 586304 w 959418"/>
                <a:gd name="connsiteY293" fmla="*/ 197601 h 1223592"/>
                <a:gd name="connsiteX294" fmla="*/ 589235 w 959418"/>
                <a:gd name="connsiteY294" fmla="*/ 198314 h 1223592"/>
                <a:gd name="connsiteX295" fmla="*/ 562491 w 959418"/>
                <a:gd name="connsiteY295" fmla="*/ 256820 h 1223592"/>
                <a:gd name="connsiteX296" fmla="*/ 558461 w 959418"/>
                <a:gd name="connsiteY296" fmla="*/ 254323 h 1223592"/>
                <a:gd name="connsiteX297" fmla="*/ 586304 w 959418"/>
                <a:gd name="connsiteY297" fmla="*/ 197601 h 1223592"/>
                <a:gd name="connsiteX298" fmla="*/ 584567 w 959418"/>
                <a:gd name="connsiteY298" fmla="*/ 176661 h 1223592"/>
                <a:gd name="connsiteX299" fmla="*/ 585704 w 959418"/>
                <a:gd name="connsiteY299" fmla="*/ 179133 h 1223592"/>
                <a:gd name="connsiteX300" fmla="*/ 557327 w 959418"/>
                <a:gd name="connsiteY300" fmla="*/ 237747 h 1223592"/>
                <a:gd name="connsiteX301" fmla="*/ 553325 w 959418"/>
                <a:gd name="connsiteY301" fmla="*/ 235590 h 1223592"/>
                <a:gd name="connsiteX302" fmla="*/ 582066 w 959418"/>
                <a:gd name="connsiteY302" fmla="*/ 177695 h 1223592"/>
                <a:gd name="connsiteX303" fmla="*/ 584567 w 959418"/>
                <a:gd name="connsiteY303" fmla="*/ 176661 h 1223592"/>
                <a:gd name="connsiteX304" fmla="*/ 575340 w 959418"/>
                <a:gd name="connsiteY304" fmla="*/ 149133 h 1223592"/>
                <a:gd name="connsiteX305" fmla="*/ 578868 w 959418"/>
                <a:gd name="connsiteY305" fmla="*/ 149133 h 1223592"/>
                <a:gd name="connsiteX306" fmla="*/ 569696 w 959418"/>
                <a:gd name="connsiteY306" fmla="*/ 174821 h 1223592"/>
                <a:gd name="connsiteX307" fmla="*/ 545707 w 959418"/>
                <a:gd name="connsiteY307" fmla="*/ 222216 h 1223592"/>
                <a:gd name="connsiteX308" fmla="*/ 542179 w 959418"/>
                <a:gd name="connsiteY308" fmla="*/ 219684 h 1223592"/>
                <a:gd name="connsiteX309" fmla="*/ 561935 w 959418"/>
                <a:gd name="connsiteY309" fmla="*/ 182057 h 1223592"/>
                <a:gd name="connsiteX310" fmla="*/ 575340 w 959418"/>
                <a:gd name="connsiteY310" fmla="*/ 149133 h 1223592"/>
                <a:gd name="connsiteX311" fmla="*/ 492566 w 959418"/>
                <a:gd name="connsiteY311" fmla="*/ 54185 h 1223592"/>
                <a:gd name="connsiteX312" fmla="*/ 442509 w 959418"/>
                <a:gd name="connsiteY312" fmla="*/ 75070 h 1223592"/>
                <a:gd name="connsiteX313" fmla="*/ 415140 w 959418"/>
                <a:gd name="connsiteY313" fmla="*/ 117560 h 1223592"/>
                <a:gd name="connsiteX314" fmla="*/ 402535 w 959418"/>
                <a:gd name="connsiteY314" fmla="*/ 139885 h 1223592"/>
                <a:gd name="connsiteX315" fmla="*/ 389211 w 959418"/>
                <a:gd name="connsiteY315" fmla="*/ 159690 h 1223592"/>
                <a:gd name="connsiteX316" fmla="*/ 375526 w 959418"/>
                <a:gd name="connsiteY316" fmla="*/ 180215 h 1223592"/>
                <a:gd name="connsiteX317" fmla="*/ 365803 w 959418"/>
                <a:gd name="connsiteY317" fmla="*/ 197499 h 1223592"/>
                <a:gd name="connsiteX318" fmla="*/ 357160 w 959418"/>
                <a:gd name="connsiteY318" fmla="*/ 214422 h 1223592"/>
                <a:gd name="connsiteX319" fmla="*/ 345996 w 959418"/>
                <a:gd name="connsiteY319" fmla="*/ 231707 h 1223592"/>
                <a:gd name="connsiteX320" fmla="*/ 320067 w 959418"/>
                <a:gd name="connsiteY320" fmla="*/ 286799 h 1223592"/>
                <a:gd name="connsiteX321" fmla="*/ 308903 w 959418"/>
                <a:gd name="connsiteY321" fmla="*/ 296522 h 1223592"/>
                <a:gd name="connsiteX322" fmla="*/ 302061 w 959418"/>
                <a:gd name="connsiteY322" fmla="*/ 294001 h 1223592"/>
                <a:gd name="connsiteX323" fmla="*/ 300620 w 959418"/>
                <a:gd name="connsiteY323" fmla="*/ 294001 h 1223592"/>
                <a:gd name="connsiteX324" fmla="*/ 257405 w 959418"/>
                <a:gd name="connsiteY324" fmla="*/ 299402 h 1223592"/>
                <a:gd name="connsiteX325" fmla="*/ 225714 w 959418"/>
                <a:gd name="connsiteY325" fmla="*/ 304083 h 1223592"/>
                <a:gd name="connsiteX326" fmla="*/ 143966 w 959418"/>
                <a:gd name="connsiteY326" fmla="*/ 319927 h 1223592"/>
                <a:gd name="connsiteX327" fmla="*/ 129201 w 959418"/>
                <a:gd name="connsiteY327" fmla="*/ 323528 h 1223592"/>
                <a:gd name="connsiteX328" fmla="*/ 28366 w 959418"/>
                <a:gd name="connsiteY328" fmla="*/ 379341 h 1223592"/>
                <a:gd name="connsiteX329" fmla="*/ 56816 w 959418"/>
                <a:gd name="connsiteY329" fmla="*/ 438395 h 1223592"/>
                <a:gd name="connsiteX330" fmla="*/ 67259 w 959418"/>
                <a:gd name="connsiteY330" fmla="*/ 451358 h 1223592"/>
                <a:gd name="connsiteX331" fmla="*/ 84545 w 959418"/>
                <a:gd name="connsiteY331" fmla="*/ 476924 h 1223592"/>
                <a:gd name="connsiteX332" fmla="*/ 107233 w 959418"/>
                <a:gd name="connsiteY332" fmla="*/ 508611 h 1223592"/>
                <a:gd name="connsiteX333" fmla="*/ 136763 w 959418"/>
                <a:gd name="connsiteY333" fmla="*/ 539218 h 1223592"/>
                <a:gd name="connsiteX334" fmla="*/ 157290 w 959418"/>
                <a:gd name="connsiteY334" fmla="*/ 560463 h 1223592"/>
                <a:gd name="connsiteX335" fmla="*/ 165933 w 959418"/>
                <a:gd name="connsiteY335" fmla="*/ 569826 h 1223592"/>
                <a:gd name="connsiteX336" fmla="*/ 208788 w 959418"/>
                <a:gd name="connsiteY336" fmla="*/ 610155 h 1223592"/>
                <a:gd name="connsiteX337" fmla="*/ 212390 w 959418"/>
                <a:gd name="connsiteY337" fmla="*/ 621318 h 1223592"/>
                <a:gd name="connsiteX338" fmla="*/ 206628 w 959418"/>
                <a:gd name="connsiteY338" fmla="*/ 627439 h 1223592"/>
                <a:gd name="connsiteX339" fmla="*/ 203386 w 959418"/>
                <a:gd name="connsiteY339" fmla="*/ 680371 h 1223592"/>
                <a:gd name="connsiteX340" fmla="*/ 201946 w 959418"/>
                <a:gd name="connsiteY340" fmla="*/ 695855 h 1223592"/>
                <a:gd name="connsiteX341" fmla="*/ 194383 w 959418"/>
                <a:gd name="connsiteY341" fmla="*/ 759950 h 1223592"/>
                <a:gd name="connsiteX342" fmla="*/ 191862 w 959418"/>
                <a:gd name="connsiteY342" fmla="*/ 780115 h 1223592"/>
                <a:gd name="connsiteX343" fmla="*/ 190062 w 959418"/>
                <a:gd name="connsiteY343" fmla="*/ 794158 h 1223592"/>
                <a:gd name="connsiteX344" fmla="*/ 224634 w 959418"/>
                <a:gd name="connsiteY344" fmla="*/ 909385 h 1223592"/>
                <a:gd name="connsiteX345" fmla="*/ 250923 w 959418"/>
                <a:gd name="connsiteY345" fmla="*/ 912986 h 1223592"/>
                <a:gd name="connsiteX346" fmla="*/ 369764 w 959418"/>
                <a:gd name="connsiteY346" fmla="*/ 866535 h 1223592"/>
                <a:gd name="connsiteX347" fmla="*/ 376966 w 959418"/>
                <a:gd name="connsiteY347" fmla="*/ 862214 h 1223592"/>
                <a:gd name="connsiteX348" fmla="*/ 397494 w 959418"/>
                <a:gd name="connsiteY348" fmla="*/ 849611 h 1223592"/>
                <a:gd name="connsiteX349" fmla="*/ 446110 w 959418"/>
                <a:gd name="connsiteY349" fmla="*/ 821164 h 1223592"/>
                <a:gd name="connsiteX350" fmla="*/ 452593 w 959418"/>
                <a:gd name="connsiteY350" fmla="*/ 817923 h 1223592"/>
                <a:gd name="connsiteX351" fmla="*/ 480682 w 959418"/>
                <a:gd name="connsiteY351" fmla="*/ 807841 h 1223592"/>
                <a:gd name="connsiteX352" fmla="*/ 489325 w 959418"/>
                <a:gd name="connsiteY352" fmla="*/ 809281 h 1223592"/>
                <a:gd name="connsiteX353" fmla="*/ 521737 w 959418"/>
                <a:gd name="connsiteY353" fmla="*/ 827646 h 1223592"/>
                <a:gd name="connsiteX354" fmla="*/ 549106 w 959418"/>
                <a:gd name="connsiteY354" fmla="*/ 843129 h 1223592"/>
                <a:gd name="connsiteX355" fmla="*/ 574315 w 959418"/>
                <a:gd name="connsiteY355" fmla="*/ 856092 h 1223592"/>
                <a:gd name="connsiteX356" fmla="*/ 617530 w 959418"/>
                <a:gd name="connsiteY356" fmla="*/ 875897 h 1223592"/>
                <a:gd name="connsiteX357" fmla="*/ 649221 w 959418"/>
                <a:gd name="connsiteY357" fmla="*/ 889940 h 1223592"/>
                <a:gd name="connsiteX358" fmla="*/ 728448 w 959418"/>
                <a:gd name="connsiteY358" fmla="*/ 914066 h 1223592"/>
                <a:gd name="connsiteX359" fmla="*/ 745734 w 959418"/>
                <a:gd name="connsiteY359" fmla="*/ 911905 h 1223592"/>
                <a:gd name="connsiteX360" fmla="*/ 779226 w 959418"/>
                <a:gd name="connsiteY360" fmla="*/ 803880 h 1223592"/>
                <a:gd name="connsiteX361" fmla="*/ 775625 w 959418"/>
                <a:gd name="connsiteY361" fmla="*/ 779394 h 1223592"/>
                <a:gd name="connsiteX362" fmla="*/ 772744 w 959418"/>
                <a:gd name="connsiteY362" fmla="*/ 750228 h 1223592"/>
                <a:gd name="connsiteX363" fmla="*/ 766262 w 959418"/>
                <a:gd name="connsiteY363" fmla="*/ 695135 h 1223592"/>
                <a:gd name="connsiteX364" fmla="*/ 763020 w 959418"/>
                <a:gd name="connsiteY364" fmla="*/ 660567 h 1223592"/>
                <a:gd name="connsiteX365" fmla="*/ 759419 w 959418"/>
                <a:gd name="connsiteY365" fmla="*/ 625999 h 1223592"/>
                <a:gd name="connsiteX366" fmla="*/ 759419 w 959418"/>
                <a:gd name="connsiteY366" fmla="*/ 623838 h 1223592"/>
                <a:gd name="connsiteX367" fmla="*/ 761940 w 959418"/>
                <a:gd name="connsiteY367" fmla="*/ 615196 h 1223592"/>
                <a:gd name="connsiteX368" fmla="*/ 817759 w 959418"/>
                <a:gd name="connsiteY368" fmla="*/ 550021 h 1223592"/>
                <a:gd name="connsiteX369" fmla="*/ 867457 w 959418"/>
                <a:gd name="connsiteY369" fmla="*/ 491327 h 1223592"/>
                <a:gd name="connsiteX370" fmla="*/ 880421 w 959418"/>
                <a:gd name="connsiteY370" fmla="*/ 476204 h 1223592"/>
                <a:gd name="connsiteX371" fmla="*/ 893025 w 959418"/>
                <a:gd name="connsiteY371" fmla="*/ 461080 h 1223592"/>
                <a:gd name="connsiteX372" fmla="*/ 899148 w 959418"/>
                <a:gd name="connsiteY372" fmla="*/ 454959 h 1223592"/>
                <a:gd name="connsiteX373" fmla="*/ 918234 w 959418"/>
                <a:gd name="connsiteY373" fmla="*/ 433714 h 1223592"/>
                <a:gd name="connsiteX374" fmla="*/ 932639 w 959418"/>
                <a:gd name="connsiteY374" fmla="*/ 367098 h 1223592"/>
                <a:gd name="connsiteX375" fmla="*/ 882942 w 959418"/>
                <a:gd name="connsiteY375" fmla="*/ 337211 h 1223592"/>
                <a:gd name="connsiteX376" fmla="*/ 876820 w 959418"/>
                <a:gd name="connsiteY376" fmla="*/ 335771 h 1223592"/>
                <a:gd name="connsiteX377" fmla="*/ 840807 w 959418"/>
                <a:gd name="connsiteY377" fmla="*/ 324608 h 1223592"/>
                <a:gd name="connsiteX378" fmla="*/ 804075 w 959418"/>
                <a:gd name="connsiteY378" fmla="*/ 313806 h 1223592"/>
                <a:gd name="connsiteX379" fmla="*/ 724847 w 959418"/>
                <a:gd name="connsiteY379" fmla="*/ 297602 h 1223592"/>
                <a:gd name="connsiteX380" fmla="*/ 685954 w 959418"/>
                <a:gd name="connsiteY380" fmla="*/ 294001 h 1223592"/>
                <a:gd name="connsiteX381" fmla="*/ 679832 w 959418"/>
                <a:gd name="connsiteY381" fmla="*/ 294361 h 1223592"/>
                <a:gd name="connsiteX382" fmla="*/ 665787 w 959418"/>
                <a:gd name="connsiteY382" fmla="*/ 291841 h 1223592"/>
                <a:gd name="connsiteX383" fmla="*/ 661825 w 959418"/>
                <a:gd name="connsiteY383" fmla="*/ 289680 h 1223592"/>
                <a:gd name="connsiteX384" fmla="*/ 654263 w 959418"/>
                <a:gd name="connsiteY384" fmla="*/ 284999 h 1223592"/>
                <a:gd name="connsiteX385" fmla="*/ 617530 w 959418"/>
                <a:gd name="connsiteY385" fmla="*/ 222344 h 1223592"/>
                <a:gd name="connsiteX386" fmla="*/ 599163 w 959418"/>
                <a:gd name="connsiteY386" fmla="*/ 186336 h 1223592"/>
                <a:gd name="connsiteX387" fmla="*/ 582598 w 959418"/>
                <a:gd name="connsiteY387" fmla="*/ 153208 h 1223592"/>
                <a:gd name="connsiteX388" fmla="*/ 576475 w 959418"/>
                <a:gd name="connsiteY388" fmla="*/ 139165 h 1223592"/>
                <a:gd name="connsiteX389" fmla="*/ 514534 w 959418"/>
                <a:gd name="connsiteY389" fmla="*/ 57786 h 1223592"/>
                <a:gd name="connsiteX390" fmla="*/ 492566 w 959418"/>
                <a:gd name="connsiteY390" fmla="*/ 54185 h 1223592"/>
                <a:gd name="connsiteX391" fmla="*/ 498689 w 959418"/>
                <a:gd name="connsiteY391" fmla="*/ 27899 h 1223592"/>
                <a:gd name="connsiteX392" fmla="*/ 505171 w 959418"/>
                <a:gd name="connsiteY392" fmla="*/ 27899 h 1223592"/>
                <a:gd name="connsiteX393" fmla="*/ 600244 w 959418"/>
                <a:gd name="connsiteY393" fmla="*/ 117560 h 1223592"/>
                <a:gd name="connsiteX394" fmla="*/ 621131 w 959418"/>
                <a:gd name="connsiteY394" fmla="*/ 158609 h 1223592"/>
                <a:gd name="connsiteX395" fmla="*/ 638057 w 959418"/>
                <a:gd name="connsiteY395" fmla="*/ 190297 h 1223592"/>
                <a:gd name="connsiteX396" fmla="*/ 648141 w 959418"/>
                <a:gd name="connsiteY396" fmla="*/ 212262 h 1223592"/>
                <a:gd name="connsiteX397" fmla="*/ 676951 w 959418"/>
                <a:gd name="connsiteY397" fmla="*/ 263754 h 1223592"/>
                <a:gd name="connsiteX398" fmla="*/ 678031 w 959418"/>
                <a:gd name="connsiteY398" fmla="*/ 265554 h 1223592"/>
                <a:gd name="connsiteX399" fmla="*/ 686314 w 959418"/>
                <a:gd name="connsiteY399" fmla="*/ 266275 h 1223592"/>
                <a:gd name="connsiteX400" fmla="*/ 693877 w 959418"/>
                <a:gd name="connsiteY400" fmla="*/ 265915 h 1223592"/>
                <a:gd name="connsiteX401" fmla="*/ 708282 w 959418"/>
                <a:gd name="connsiteY401" fmla="*/ 266275 h 1223592"/>
                <a:gd name="connsiteX402" fmla="*/ 741773 w 959418"/>
                <a:gd name="connsiteY402" fmla="*/ 271316 h 1223592"/>
                <a:gd name="connsiteX403" fmla="*/ 753297 w 959418"/>
                <a:gd name="connsiteY403" fmla="*/ 273116 h 1223592"/>
                <a:gd name="connsiteX404" fmla="*/ 848370 w 959418"/>
                <a:gd name="connsiteY404" fmla="*/ 297242 h 1223592"/>
                <a:gd name="connsiteX405" fmla="*/ 868537 w 959418"/>
                <a:gd name="connsiteY405" fmla="*/ 303003 h 1223592"/>
                <a:gd name="connsiteX406" fmla="*/ 957848 w 959418"/>
                <a:gd name="connsiteY406" fmla="*/ 366018 h 1223592"/>
                <a:gd name="connsiteX407" fmla="*/ 949565 w 959418"/>
                <a:gd name="connsiteY407" fmla="*/ 429393 h 1223592"/>
                <a:gd name="connsiteX408" fmla="*/ 913913 w 959418"/>
                <a:gd name="connsiteY408" fmla="*/ 474403 h 1223592"/>
                <a:gd name="connsiteX409" fmla="*/ 897347 w 959418"/>
                <a:gd name="connsiteY409" fmla="*/ 492768 h 1223592"/>
                <a:gd name="connsiteX410" fmla="*/ 869257 w 959418"/>
                <a:gd name="connsiteY410" fmla="*/ 525535 h 1223592"/>
                <a:gd name="connsiteX411" fmla="*/ 838286 w 959418"/>
                <a:gd name="connsiteY411" fmla="*/ 561184 h 1223592"/>
                <a:gd name="connsiteX412" fmla="*/ 784988 w 959418"/>
                <a:gd name="connsiteY412" fmla="*/ 618437 h 1223592"/>
                <a:gd name="connsiteX413" fmla="*/ 785348 w 959418"/>
                <a:gd name="connsiteY413" fmla="*/ 620597 h 1223592"/>
                <a:gd name="connsiteX414" fmla="*/ 786429 w 959418"/>
                <a:gd name="connsiteY414" fmla="*/ 644003 h 1223592"/>
                <a:gd name="connsiteX415" fmla="*/ 787509 w 959418"/>
                <a:gd name="connsiteY415" fmla="*/ 662007 h 1223592"/>
                <a:gd name="connsiteX416" fmla="*/ 791110 w 959418"/>
                <a:gd name="connsiteY416" fmla="*/ 691894 h 1223592"/>
                <a:gd name="connsiteX417" fmla="*/ 793631 w 959418"/>
                <a:gd name="connsiteY417" fmla="*/ 712059 h 1223592"/>
                <a:gd name="connsiteX418" fmla="*/ 796152 w 959418"/>
                <a:gd name="connsiteY418" fmla="*/ 733664 h 1223592"/>
                <a:gd name="connsiteX419" fmla="*/ 804795 w 959418"/>
                <a:gd name="connsiteY419" fmla="*/ 796678 h 1223592"/>
                <a:gd name="connsiteX420" fmla="*/ 804795 w 959418"/>
                <a:gd name="connsiteY420" fmla="*/ 797039 h 1223592"/>
                <a:gd name="connsiteX421" fmla="*/ 775265 w 959418"/>
                <a:gd name="connsiteY421" fmla="*/ 928469 h 1223592"/>
                <a:gd name="connsiteX422" fmla="*/ 733130 w 959418"/>
                <a:gd name="connsiteY422" fmla="*/ 940352 h 1223592"/>
                <a:gd name="connsiteX423" fmla="*/ 654263 w 959418"/>
                <a:gd name="connsiteY423" fmla="*/ 918747 h 1223592"/>
                <a:gd name="connsiteX424" fmla="*/ 639858 w 959418"/>
                <a:gd name="connsiteY424" fmla="*/ 912986 h 1223592"/>
                <a:gd name="connsiteX425" fmla="*/ 495447 w 959418"/>
                <a:gd name="connsiteY425" fmla="*/ 843489 h 1223592"/>
                <a:gd name="connsiteX426" fmla="*/ 480322 w 959418"/>
                <a:gd name="connsiteY426" fmla="*/ 837728 h 1223592"/>
                <a:gd name="connsiteX427" fmla="*/ 460155 w 959418"/>
                <a:gd name="connsiteY427" fmla="*/ 845290 h 1223592"/>
                <a:gd name="connsiteX428" fmla="*/ 459435 w 959418"/>
                <a:gd name="connsiteY428" fmla="*/ 846010 h 1223592"/>
                <a:gd name="connsiteX429" fmla="*/ 424143 w 959418"/>
                <a:gd name="connsiteY429" fmla="*/ 865815 h 1223592"/>
                <a:gd name="connsiteX430" fmla="*/ 422702 w 959418"/>
                <a:gd name="connsiteY430" fmla="*/ 866895 h 1223592"/>
                <a:gd name="connsiteX431" fmla="*/ 409018 w 959418"/>
                <a:gd name="connsiteY431" fmla="*/ 875177 h 1223592"/>
                <a:gd name="connsiteX432" fmla="*/ 344915 w 959418"/>
                <a:gd name="connsiteY432" fmla="*/ 911545 h 1223592"/>
                <a:gd name="connsiteX433" fmla="*/ 248402 w 959418"/>
                <a:gd name="connsiteY433" fmla="*/ 940352 h 1223592"/>
                <a:gd name="connsiteX434" fmla="*/ 197264 w 959418"/>
                <a:gd name="connsiteY434" fmla="*/ 925589 h 1223592"/>
                <a:gd name="connsiteX435" fmla="*/ 162692 w 959418"/>
                <a:gd name="connsiteY435" fmla="*/ 798119 h 1223592"/>
                <a:gd name="connsiteX436" fmla="*/ 163413 w 959418"/>
                <a:gd name="connsiteY436" fmla="*/ 793798 h 1223592"/>
                <a:gd name="connsiteX437" fmla="*/ 175297 w 959418"/>
                <a:gd name="connsiteY437" fmla="*/ 704137 h 1223592"/>
                <a:gd name="connsiteX438" fmla="*/ 186461 w 959418"/>
                <a:gd name="connsiteY438" fmla="*/ 619517 h 1223592"/>
                <a:gd name="connsiteX439" fmla="*/ 135323 w 959418"/>
                <a:gd name="connsiteY439" fmla="*/ 575947 h 1223592"/>
                <a:gd name="connsiteX440" fmla="*/ 129201 w 959418"/>
                <a:gd name="connsiteY440" fmla="*/ 569826 h 1223592"/>
                <a:gd name="connsiteX441" fmla="*/ 119117 w 959418"/>
                <a:gd name="connsiteY441" fmla="*/ 560463 h 1223592"/>
                <a:gd name="connsiteX442" fmla="*/ 73381 w 959418"/>
                <a:gd name="connsiteY442" fmla="*/ 509331 h 1223592"/>
                <a:gd name="connsiteX443" fmla="*/ 44571 w 959418"/>
                <a:gd name="connsiteY443" fmla="*/ 470082 h 1223592"/>
                <a:gd name="connsiteX444" fmla="*/ 18282 w 959418"/>
                <a:gd name="connsiteY444" fmla="*/ 434074 h 1223592"/>
                <a:gd name="connsiteX445" fmla="*/ 3517 w 959418"/>
                <a:gd name="connsiteY445" fmla="*/ 366738 h 1223592"/>
                <a:gd name="connsiteX446" fmla="*/ 116596 w 959418"/>
                <a:gd name="connsiteY446" fmla="*/ 298682 h 1223592"/>
                <a:gd name="connsiteX447" fmla="*/ 131722 w 959418"/>
                <a:gd name="connsiteY447" fmla="*/ 294721 h 1223592"/>
                <a:gd name="connsiteX448" fmla="*/ 210949 w 959418"/>
                <a:gd name="connsiteY448" fmla="*/ 278157 h 1223592"/>
                <a:gd name="connsiteX449" fmla="*/ 245881 w 959418"/>
                <a:gd name="connsiteY449" fmla="*/ 273116 h 1223592"/>
                <a:gd name="connsiteX450" fmla="*/ 300260 w 959418"/>
                <a:gd name="connsiteY450" fmla="*/ 266635 h 1223592"/>
                <a:gd name="connsiteX451" fmla="*/ 300980 w 959418"/>
                <a:gd name="connsiteY451" fmla="*/ 266635 h 1223592"/>
                <a:gd name="connsiteX452" fmla="*/ 302061 w 959418"/>
                <a:gd name="connsiteY452" fmla="*/ 266635 h 1223592"/>
                <a:gd name="connsiteX453" fmla="*/ 324028 w 959418"/>
                <a:gd name="connsiteY453" fmla="*/ 220904 h 1223592"/>
                <a:gd name="connsiteX454" fmla="*/ 331951 w 959418"/>
                <a:gd name="connsiteY454" fmla="*/ 207221 h 1223592"/>
                <a:gd name="connsiteX455" fmla="*/ 339874 w 959418"/>
                <a:gd name="connsiteY455" fmla="*/ 192097 h 1223592"/>
                <a:gd name="connsiteX456" fmla="*/ 357160 w 959418"/>
                <a:gd name="connsiteY456" fmla="*/ 160770 h 1223592"/>
                <a:gd name="connsiteX457" fmla="*/ 358960 w 959418"/>
                <a:gd name="connsiteY457" fmla="*/ 157889 h 1223592"/>
                <a:gd name="connsiteX458" fmla="*/ 384169 w 959418"/>
                <a:gd name="connsiteY458" fmla="*/ 120441 h 1223592"/>
                <a:gd name="connsiteX459" fmla="*/ 389211 w 959418"/>
                <a:gd name="connsiteY459" fmla="*/ 110718 h 1223592"/>
                <a:gd name="connsiteX460" fmla="*/ 432426 w 959418"/>
                <a:gd name="connsiteY460" fmla="*/ 48784 h 1223592"/>
                <a:gd name="connsiteX461" fmla="*/ 498689 w 959418"/>
                <a:gd name="connsiteY461" fmla="*/ 27899 h 1223592"/>
                <a:gd name="connsiteX462" fmla="*/ 473526 w 959418"/>
                <a:gd name="connsiteY462" fmla="*/ 11715 h 1223592"/>
                <a:gd name="connsiteX463" fmla="*/ 526408 w 959418"/>
                <a:gd name="connsiteY463" fmla="*/ 17668 h 1223592"/>
                <a:gd name="connsiteX464" fmla="*/ 524608 w 959418"/>
                <a:gd name="connsiteY464" fmla="*/ 22607 h 1223592"/>
                <a:gd name="connsiteX465" fmla="*/ 515248 w 959418"/>
                <a:gd name="connsiteY465" fmla="*/ 21454 h 1223592"/>
                <a:gd name="connsiteX466" fmla="*/ 551446 w 959418"/>
                <a:gd name="connsiteY466" fmla="*/ 32294 h 1223592"/>
                <a:gd name="connsiteX467" fmla="*/ 548203 w 959418"/>
                <a:gd name="connsiteY467" fmla="*/ 37330 h 1223592"/>
                <a:gd name="connsiteX468" fmla="*/ 404810 w 959418"/>
                <a:gd name="connsiteY468" fmla="*/ 77620 h 1223592"/>
                <a:gd name="connsiteX469" fmla="*/ 403729 w 959418"/>
                <a:gd name="connsiteY469" fmla="*/ 77260 h 1223592"/>
                <a:gd name="connsiteX470" fmla="*/ 476851 w 959418"/>
                <a:gd name="connsiteY470" fmla="*/ 20241 h 1223592"/>
                <a:gd name="connsiteX471" fmla="*/ 501967 w 959418"/>
                <a:gd name="connsiteY471" fmla="*/ 19817 h 1223592"/>
                <a:gd name="connsiteX472" fmla="*/ 474156 w 959418"/>
                <a:gd name="connsiteY472" fmla="*/ 16390 h 1223592"/>
                <a:gd name="connsiteX473" fmla="*/ 427754 w 959418"/>
                <a:gd name="connsiteY473" fmla="*/ 36366 h 1223592"/>
                <a:gd name="connsiteX474" fmla="*/ 426314 w 959418"/>
                <a:gd name="connsiteY474" fmla="*/ 34602 h 1223592"/>
                <a:gd name="connsiteX475" fmla="*/ 473526 w 959418"/>
                <a:gd name="connsiteY475" fmla="*/ 11715 h 1223592"/>
                <a:gd name="connsiteX476" fmla="*/ 473404 w 959418"/>
                <a:gd name="connsiteY476" fmla="*/ 775 h 1223592"/>
                <a:gd name="connsiteX477" fmla="*/ 502232 w 959418"/>
                <a:gd name="connsiteY477" fmla="*/ 1138 h 1223592"/>
                <a:gd name="connsiteX478" fmla="*/ 500791 w 959418"/>
                <a:gd name="connsiteY478" fmla="*/ 6581 h 1223592"/>
                <a:gd name="connsiteX479" fmla="*/ 473404 w 959418"/>
                <a:gd name="connsiteY479" fmla="*/ 5493 h 1223592"/>
                <a:gd name="connsiteX480" fmla="*/ 449260 w 959418"/>
                <a:gd name="connsiteY480" fmla="*/ 11298 h 1223592"/>
                <a:gd name="connsiteX481" fmla="*/ 448540 w 959418"/>
                <a:gd name="connsiteY481" fmla="*/ 9847 h 1223592"/>
                <a:gd name="connsiteX482" fmla="*/ 473404 w 959418"/>
                <a:gd name="connsiteY482" fmla="*/ 775 h 122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59418" h="1223592">
                  <a:moveTo>
                    <a:pt x="500952" y="941778"/>
                  </a:moveTo>
                  <a:cubicBezTo>
                    <a:pt x="507363" y="941868"/>
                    <a:pt x="513774" y="946018"/>
                    <a:pt x="513774" y="954138"/>
                  </a:cubicBezTo>
                  <a:cubicBezTo>
                    <a:pt x="513774" y="1044000"/>
                    <a:pt x="512329" y="1138913"/>
                    <a:pt x="450568" y="1209648"/>
                  </a:cubicBezTo>
                  <a:cubicBezTo>
                    <a:pt x="448762" y="1211813"/>
                    <a:pt x="445872" y="1208565"/>
                    <a:pt x="447678" y="1206400"/>
                  </a:cubicBezTo>
                  <a:cubicBezTo>
                    <a:pt x="499688" y="1141440"/>
                    <a:pt x="488130" y="1031729"/>
                    <a:pt x="488130" y="953777"/>
                  </a:cubicBezTo>
                  <a:cubicBezTo>
                    <a:pt x="488130" y="945657"/>
                    <a:pt x="494541" y="941687"/>
                    <a:pt x="500952" y="941778"/>
                  </a:cubicBezTo>
                  <a:close/>
                  <a:moveTo>
                    <a:pt x="469277" y="941540"/>
                  </a:moveTo>
                  <a:cubicBezTo>
                    <a:pt x="475358" y="941675"/>
                    <a:pt x="480944" y="945633"/>
                    <a:pt x="479863" y="953369"/>
                  </a:cubicBezTo>
                  <a:cubicBezTo>
                    <a:pt x="464727" y="1068507"/>
                    <a:pt x="400580" y="1153421"/>
                    <a:pt x="309767" y="1222504"/>
                  </a:cubicBezTo>
                  <a:cubicBezTo>
                    <a:pt x="305082" y="1226102"/>
                    <a:pt x="298235" y="1219986"/>
                    <a:pt x="302920" y="1215668"/>
                  </a:cubicBezTo>
                  <a:cubicBezTo>
                    <a:pt x="382922" y="1146225"/>
                    <a:pt x="442744" y="1059871"/>
                    <a:pt x="455718" y="952649"/>
                  </a:cubicBezTo>
                  <a:cubicBezTo>
                    <a:pt x="456619" y="945093"/>
                    <a:pt x="463196" y="941405"/>
                    <a:pt x="469277" y="941540"/>
                  </a:cubicBezTo>
                  <a:close/>
                  <a:moveTo>
                    <a:pt x="434693" y="940932"/>
                  </a:moveTo>
                  <a:cubicBezTo>
                    <a:pt x="439766" y="942462"/>
                    <a:pt x="444076" y="947322"/>
                    <a:pt x="442639" y="953802"/>
                  </a:cubicBezTo>
                  <a:cubicBezTo>
                    <a:pt x="425041" y="1052082"/>
                    <a:pt x="352493" y="1120122"/>
                    <a:pt x="265220" y="1160442"/>
                  </a:cubicBezTo>
                  <a:cubicBezTo>
                    <a:pt x="260910" y="1162602"/>
                    <a:pt x="256960" y="1156482"/>
                    <a:pt x="261270" y="1153602"/>
                  </a:cubicBezTo>
                  <a:cubicBezTo>
                    <a:pt x="340641" y="1104642"/>
                    <a:pt x="402774" y="1041642"/>
                    <a:pt x="422168" y="948042"/>
                  </a:cubicBezTo>
                  <a:cubicBezTo>
                    <a:pt x="423784" y="941202"/>
                    <a:pt x="429620" y="939402"/>
                    <a:pt x="434693" y="940932"/>
                  </a:cubicBezTo>
                  <a:close/>
                  <a:moveTo>
                    <a:pt x="481689" y="876363"/>
                  </a:moveTo>
                  <a:cubicBezTo>
                    <a:pt x="483508" y="875624"/>
                    <a:pt x="484963" y="877103"/>
                    <a:pt x="484599" y="878582"/>
                  </a:cubicBezTo>
                  <a:cubicBezTo>
                    <a:pt x="491148" y="883018"/>
                    <a:pt x="495514" y="890782"/>
                    <a:pt x="502790" y="894109"/>
                  </a:cubicBezTo>
                  <a:cubicBezTo>
                    <a:pt x="504245" y="894848"/>
                    <a:pt x="503154" y="897067"/>
                    <a:pt x="501698" y="896697"/>
                  </a:cubicBezTo>
                  <a:cubicBezTo>
                    <a:pt x="497696" y="895957"/>
                    <a:pt x="494422" y="893370"/>
                    <a:pt x="491876" y="890782"/>
                  </a:cubicBezTo>
                  <a:cubicBezTo>
                    <a:pt x="488238" y="887824"/>
                    <a:pt x="484599" y="884867"/>
                    <a:pt x="480961" y="881909"/>
                  </a:cubicBezTo>
                  <a:cubicBezTo>
                    <a:pt x="471866" y="887824"/>
                    <a:pt x="463135" y="895218"/>
                    <a:pt x="454404" y="901873"/>
                  </a:cubicBezTo>
                  <a:cubicBezTo>
                    <a:pt x="453676" y="902242"/>
                    <a:pt x="452221" y="900764"/>
                    <a:pt x="453312" y="899654"/>
                  </a:cubicBezTo>
                  <a:cubicBezTo>
                    <a:pt x="462407" y="891521"/>
                    <a:pt x="471139" y="883388"/>
                    <a:pt x="481689" y="876363"/>
                  </a:cubicBezTo>
                  <a:close/>
                  <a:moveTo>
                    <a:pt x="301056" y="865633"/>
                  </a:moveTo>
                  <a:cubicBezTo>
                    <a:pt x="302114" y="864512"/>
                    <a:pt x="304231" y="866006"/>
                    <a:pt x="303173" y="867500"/>
                  </a:cubicBezTo>
                  <a:cubicBezTo>
                    <a:pt x="300350" y="871236"/>
                    <a:pt x="298234" y="875718"/>
                    <a:pt x="296823" y="880200"/>
                  </a:cubicBezTo>
                  <a:cubicBezTo>
                    <a:pt x="295764" y="883189"/>
                    <a:pt x="291884" y="881321"/>
                    <a:pt x="293295" y="878706"/>
                  </a:cubicBezTo>
                  <a:cubicBezTo>
                    <a:pt x="295059" y="873850"/>
                    <a:pt x="297528" y="869741"/>
                    <a:pt x="301056" y="865633"/>
                  </a:cubicBezTo>
                  <a:close/>
                  <a:moveTo>
                    <a:pt x="480404" y="860117"/>
                  </a:moveTo>
                  <a:cubicBezTo>
                    <a:pt x="481127" y="859749"/>
                    <a:pt x="481850" y="860117"/>
                    <a:pt x="482573" y="860852"/>
                  </a:cubicBezTo>
                  <a:cubicBezTo>
                    <a:pt x="482573" y="860852"/>
                    <a:pt x="482573" y="860852"/>
                    <a:pt x="482573" y="861220"/>
                  </a:cubicBezTo>
                  <a:cubicBezTo>
                    <a:pt x="495954" y="871513"/>
                    <a:pt x="511865" y="877395"/>
                    <a:pt x="524161" y="889527"/>
                  </a:cubicBezTo>
                  <a:cubicBezTo>
                    <a:pt x="524884" y="890262"/>
                    <a:pt x="523799" y="891733"/>
                    <a:pt x="522714" y="890998"/>
                  </a:cubicBezTo>
                  <a:cubicBezTo>
                    <a:pt x="509334" y="880704"/>
                    <a:pt x="493422" y="875557"/>
                    <a:pt x="480042" y="865264"/>
                  </a:cubicBezTo>
                  <a:cubicBezTo>
                    <a:pt x="463407" y="871881"/>
                    <a:pt x="451835" y="886219"/>
                    <a:pt x="435200" y="893571"/>
                  </a:cubicBezTo>
                  <a:cubicBezTo>
                    <a:pt x="433392" y="894306"/>
                    <a:pt x="431584" y="891365"/>
                    <a:pt x="433754" y="890630"/>
                  </a:cubicBezTo>
                  <a:cubicBezTo>
                    <a:pt x="450750" y="882910"/>
                    <a:pt x="462684" y="867469"/>
                    <a:pt x="480404" y="860117"/>
                  </a:cubicBezTo>
                  <a:close/>
                  <a:moveTo>
                    <a:pt x="724645" y="847958"/>
                  </a:moveTo>
                  <a:cubicBezTo>
                    <a:pt x="727277" y="861866"/>
                    <a:pt x="729157" y="876844"/>
                    <a:pt x="733292" y="890395"/>
                  </a:cubicBezTo>
                  <a:cubicBezTo>
                    <a:pt x="734420" y="893604"/>
                    <a:pt x="729533" y="894317"/>
                    <a:pt x="728781" y="891465"/>
                  </a:cubicBezTo>
                  <a:cubicBezTo>
                    <a:pt x="725773" y="885046"/>
                    <a:pt x="725773" y="878270"/>
                    <a:pt x="724645" y="871494"/>
                  </a:cubicBezTo>
                  <a:cubicBezTo>
                    <a:pt x="723141" y="864006"/>
                    <a:pt x="721637" y="856517"/>
                    <a:pt x="720509" y="849028"/>
                  </a:cubicBezTo>
                  <a:cubicBezTo>
                    <a:pt x="720509" y="846532"/>
                    <a:pt x="724269" y="845462"/>
                    <a:pt x="724645" y="847958"/>
                  </a:cubicBezTo>
                  <a:close/>
                  <a:moveTo>
                    <a:pt x="281829" y="847602"/>
                  </a:moveTo>
                  <a:cubicBezTo>
                    <a:pt x="283240" y="845462"/>
                    <a:pt x="286768" y="847602"/>
                    <a:pt x="285357" y="849385"/>
                  </a:cubicBezTo>
                  <a:cubicBezTo>
                    <a:pt x="279712" y="857587"/>
                    <a:pt x="274068" y="865432"/>
                    <a:pt x="268776" y="873278"/>
                  </a:cubicBezTo>
                  <a:cubicBezTo>
                    <a:pt x="264190" y="879340"/>
                    <a:pt x="261368" y="886829"/>
                    <a:pt x="256429" y="892534"/>
                  </a:cubicBezTo>
                  <a:cubicBezTo>
                    <a:pt x="255018" y="894317"/>
                    <a:pt x="252196" y="892178"/>
                    <a:pt x="253254" y="890038"/>
                  </a:cubicBezTo>
                  <a:cubicBezTo>
                    <a:pt x="262074" y="875417"/>
                    <a:pt x="271599" y="861153"/>
                    <a:pt x="281829" y="847602"/>
                  </a:cubicBezTo>
                  <a:close/>
                  <a:moveTo>
                    <a:pt x="482384" y="843003"/>
                  </a:moveTo>
                  <a:cubicBezTo>
                    <a:pt x="483459" y="842287"/>
                    <a:pt x="484534" y="843360"/>
                    <a:pt x="484893" y="844434"/>
                  </a:cubicBezTo>
                  <a:cubicBezTo>
                    <a:pt x="485251" y="844434"/>
                    <a:pt x="485251" y="844434"/>
                    <a:pt x="485610" y="844791"/>
                  </a:cubicBezTo>
                  <a:cubicBezTo>
                    <a:pt x="496364" y="853019"/>
                    <a:pt x="509269" y="857312"/>
                    <a:pt x="521457" y="863752"/>
                  </a:cubicBezTo>
                  <a:cubicBezTo>
                    <a:pt x="530060" y="868403"/>
                    <a:pt x="540097" y="872696"/>
                    <a:pt x="547266" y="879493"/>
                  </a:cubicBezTo>
                  <a:cubicBezTo>
                    <a:pt x="548700" y="880924"/>
                    <a:pt x="546549" y="883428"/>
                    <a:pt x="544757" y="881997"/>
                  </a:cubicBezTo>
                  <a:cubicBezTo>
                    <a:pt x="536512" y="874127"/>
                    <a:pt x="522174" y="868760"/>
                    <a:pt x="511420" y="864110"/>
                  </a:cubicBezTo>
                  <a:cubicBezTo>
                    <a:pt x="501382" y="859101"/>
                    <a:pt x="491704" y="855524"/>
                    <a:pt x="483100" y="848726"/>
                  </a:cubicBezTo>
                  <a:cubicBezTo>
                    <a:pt x="482742" y="848369"/>
                    <a:pt x="482742" y="848369"/>
                    <a:pt x="482384" y="848369"/>
                  </a:cubicBezTo>
                  <a:cubicBezTo>
                    <a:pt x="471271" y="853735"/>
                    <a:pt x="460158" y="861248"/>
                    <a:pt x="448687" y="867329"/>
                  </a:cubicBezTo>
                  <a:cubicBezTo>
                    <a:pt x="433990" y="875200"/>
                    <a:pt x="420368" y="883070"/>
                    <a:pt x="406388" y="892014"/>
                  </a:cubicBezTo>
                  <a:cubicBezTo>
                    <a:pt x="405313" y="892729"/>
                    <a:pt x="404596" y="890941"/>
                    <a:pt x="405313" y="890225"/>
                  </a:cubicBezTo>
                  <a:cubicBezTo>
                    <a:pt x="420368" y="880208"/>
                    <a:pt x="435424" y="869834"/>
                    <a:pt x="451197" y="860890"/>
                  </a:cubicBezTo>
                  <a:cubicBezTo>
                    <a:pt x="461592" y="855524"/>
                    <a:pt x="471271" y="847296"/>
                    <a:pt x="482384" y="843003"/>
                  </a:cubicBezTo>
                  <a:close/>
                  <a:moveTo>
                    <a:pt x="834750" y="827861"/>
                  </a:moveTo>
                  <a:cubicBezTo>
                    <a:pt x="834750" y="826412"/>
                    <a:pt x="836530" y="826412"/>
                    <a:pt x="836886" y="827861"/>
                  </a:cubicBezTo>
                  <a:cubicBezTo>
                    <a:pt x="839735" y="864437"/>
                    <a:pt x="840803" y="913689"/>
                    <a:pt x="809469" y="939402"/>
                  </a:cubicBezTo>
                  <a:cubicBezTo>
                    <a:pt x="806620" y="941937"/>
                    <a:pt x="803059" y="937591"/>
                    <a:pt x="805552" y="935418"/>
                  </a:cubicBezTo>
                  <a:cubicBezTo>
                    <a:pt x="836530" y="910068"/>
                    <a:pt x="832613" y="863713"/>
                    <a:pt x="834750" y="827861"/>
                  </a:cubicBezTo>
                  <a:close/>
                  <a:moveTo>
                    <a:pt x="735139" y="825395"/>
                  </a:moveTo>
                  <a:cubicBezTo>
                    <a:pt x="735139" y="823237"/>
                    <a:pt x="738229" y="823237"/>
                    <a:pt x="738229" y="825395"/>
                  </a:cubicBezTo>
                  <a:cubicBezTo>
                    <a:pt x="738572" y="838346"/>
                    <a:pt x="741318" y="850217"/>
                    <a:pt x="743721" y="862807"/>
                  </a:cubicBezTo>
                  <a:cubicBezTo>
                    <a:pt x="745094" y="872160"/>
                    <a:pt x="745780" y="881873"/>
                    <a:pt x="746810" y="891586"/>
                  </a:cubicBezTo>
                  <a:cubicBezTo>
                    <a:pt x="747153" y="894463"/>
                    <a:pt x="743034" y="895902"/>
                    <a:pt x="742691" y="893025"/>
                  </a:cubicBezTo>
                  <a:cubicBezTo>
                    <a:pt x="740631" y="880074"/>
                    <a:pt x="740288" y="867124"/>
                    <a:pt x="737885" y="854174"/>
                  </a:cubicBezTo>
                  <a:cubicBezTo>
                    <a:pt x="736169" y="844821"/>
                    <a:pt x="734796" y="835468"/>
                    <a:pt x="735139" y="825395"/>
                  </a:cubicBezTo>
                  <a:close/>
                  <a:moveTo>
                    <a:pt x="286025" y="799786"/>
                  </a:moveTo>
                  <a:cubicBezTo>
                    <a:pt x="287009" y="800376"/>
                    <a:pt x="287635" y="801645"/>
                    <a:pt x="286919" y="802914"/>
                  </a:cubicBezTo>
                  <a:cubicBezTo>
                    <a:pt x="279762" y="815607"/>
                    <a:pt x="271531" y="827212"/>
                    <a:pt x="262226" y="838455"/>
                  </a:cubicBezTo>
                  <a:cubicBezTo>
                    <a:pt x="251847" y="851511"/>
                    <a:pt x="243616" y="866017"/>
                    <a:pt x="233238" y="879073"/>
                  </a:cubicBezTo>
                  <a:cubicBezTo>
                    <a:pt x="231448" y="881611"/>
                    <a:pt x="226796" y="879435"/>
                    <a:pt x="228585" y="876534"/>
                  </a:cubicBezTo>
                  <a:cubicBezTo>
                    <a:pt x="246479" y="851148"/>
                    <a:pt x="267236" y="827212"/>
                    <a:pt x="282983" y="800738"/>
                  </a:cubicBezTo>
                  <a:cubicBezTo>
                    <a:pt x="283699" y="799288"/>
                    <a:pt x="285041" y="799197"/>
                    <a:pt x="286025" y="799786"/>
                  </a:cubicBezTo>
                  <a:close/>
                  <a:moveTo>
                    <a:pt x="751160" y="785696"/>
                  </a:moveTo>
                  <a:cubicBezTo>
                    <a:pt x="753724" y="802152"/>
                    <a:pt x="756655" y="818608"/>
                    <a:pt x="758487" y="835422"/>
                  </a:cubicBezTo>
                  <a:cubicBezTo>
                    <a:pt x="760318" y="850805"/>
                    <a:pt x="759952" y="866904"/>
                    <a:pt x="765447" y="881572"/>
                  </a:cubicBezTo>
                  <a:cubicBezTo>
                    <a:pt x="766180" y="883360"/>
                    <a:pt x="763249" y="884791"/>
                    <a:pt x="762150" y="883360"/>
                  </a:cubicBezTo>
                  <a:cubicBezTo>
                    <a:pt x="756289" y="876205"/>
                    <a:pt x="756655" y="865831"/>
                    <a:pt x="755922" y="856887"/>
                  </a:cubicBezTo>
                  <a:cubicBezTo>
                    <a:pt x="753724" y="833634"/>
                    <a:pt x="751526" y="810022"/>
                    <a:pt x="747863" y="786769"/>
                  </a:cubicBezTo>
                  <a:cubicBezTo>
                    <a:pt x="747496" y="784622"/>
                    <a:pt x="750793" y="783549"/>
                    <a:pt x="751160" y="785696"/>
                  </a:cubicBezTo>
                  <a:close/>
                  <a:moveTo>
                    <a:pt x="811117" y="775103"/>
                  </a:moveTo>
                  <a:cubicBezTo>
                    <a:pt x="811117" y="774024"/>
                    <a:pt x="812200" y="774024"/>
                    <a:pt x="812561" y="775103"/>
                  </a:cubicBezTo>
                  <a:cubicBezTo>
                    <a:pt x="815811" y="812157"/>
                    <a:pt x="836035" y="851370"/>
                    <a:pt x="819784" y="888423"/>
                  </a:cubicBezTo>
                  <a:cubicBezTo>
                    <a:pt x="809672" y="911447"/>
                    <a:pt x="790532" y="939507"/>
                    <a:pt x="764530" y="945983"/>
                  </a:cubicBezTo>
                  <a:cubicBezTo>
                    <a:pt x="761280" y="946702"/>
                    <a:pt x="760196" y="942026"/>
                    <a:pt x="763446" y="941306"/>
                  </a:cubicBezTo>
                  <a:cubicBezTo>
                    <a:pt x="796671" y="931953"/>
                    <a:pt x="819784" y="888064"/>
                    <a:pt x="819784" y="856046"/>
                  </a:cubicBezTo>
                  <a:cubicBezTo>
                    <a:pt x="819784" y="828346"/>
                    <a:pt x="809311" y="802444"/>
                    <a:pt x="811117" y="775103"/>
                  </a:cubicBezTo>
                  <a:close/>
                  <a:moveTo>
                    <a:pt x="286016" y="767991"/>
                  </a:moveTo>
                  <a:cubicBezTo>
                    <a:pt x="287004" y="768626"/>
                    <a:pt x="287632" y="769895"/>
                    <a:pt x="286914" y="771165"/>
                  </a:cubicBezTo>
                  <a:cubicBezTo>
                    <a:pt x="270042" y="803081"/>
                    <a:pt x="244195" y="830282"/>
                    <a:pt x="223373" y="859660"/>
                  </a:cubicBezTo>
                  <a:cubicBezTo>
                    <a:pt x="221220" y="862561"/>
                    <a:pt x="217271" y="859660"/>
                    <a:pt x="219066" y="857121"/>
                  </a:cubicBezTo>
                  <a:cubicBezTo>
                    <a:pt x="238810" y="826656"/>
                    <a:pt x="266093" y="800542"/>
                    <a:pt x="282965" y="768626"/>
                  </a:cubicBezTo>
                  <a:cubicBezTo>
                    <a:pt x="283683" y="767356"/>
                    <a:pt x="285029" y="767356"/>
                    <a:pt x="286016" y="767991"/>
                  </a:cubicBezTo>
                  <a:close/>
                  <a:moveTo>
                    <a:pt x="282054" y="742842"/>
                  </a:moveTo>
                  <a:cubicBezTo>
                    <a:pt x="283502" y="740687"/>
                    <a:pt x="286759" y="742482"/>
                    <a:pt x="285673" y="744637"/>
                  </a:cubicBezTo>
                  <a:cubicBezTo>
                    <a:pt x="267577" y="774081"/>
                    <a:pt x="244053" y="800294"/>
                    <a:pt x="223785" y="828301"/>
                  </a:cubicBezTo>
                  <a:cubicBezTo>
                    <a:pt x="221614" y="830815"/>
                    <a:pt x="217271" y="828301"/>
                    <a:pt x="219442" y="825429"/>
                  </a:cubicBezTo>
                  <a:cubicBezTo>
                    <a:pt x="238262" y="796703"/>
                    <a:pt x="263596" y="772286"/>
                    <a:pt x="282054" y="742842"/>
                  </a:cubicBezTo>
                  <a:close/>
                  <a:moveTo>
                    <a:pt x="754418" y="719905"/>
                  </a:moveTo>
                  <a:cubicBezTo>
                    <a:pt x="759816" y="745161"/>
                    <a:pt x="765213" y="770056"/>
                    <a:pt x="768811" y="795672"/>
                  </a:cubicBezTo>
                  <a:cubicBezTo>
                    <a:pt x="772050" y="815877"/>
                    <a:pt x="771330" y="837164"/>
                    <a:pt x="778167" y="856647"/>
                  </a:cubicBezTo>
                  <a:cubicBezTo>
                    <a:pt x="778886" y="859172"/>
                    <a:pt x="774928" y="860976"/>
                    <a:pt x="773849" y="858451"/>
                  </a:cubicBezTo>
                  <a:cubicBezTo>
                    <a:pt x="766652" y="841133"/>
                    <a:pt x="765933" y="821289"/>
                    <a:pt x="764493" y="802888"/>
                  </a:cubicBezTo>
                  <a:cubicBezTo>
                    <a:pt x="762334" y="775107"/>
                    <a:pt x="756577" y="748047"/>
                    <a:pt x="752259" y="720266"/>
                  </a:cubicBezTo>
                  <a:cubicBezTo>
                    <a:pt x="752259" y="719184"/>
                    <a:pt x="754058" y="718462"/>
                    <a:pt x="754418" y="719905"/>
                  </a:cubicBezTo>
                  <a:close/>
                  <a:moveTo>
                    <a:pt x="298646" y="707369"/>
                  </a:moveTo>
                  <a:cubicBezTo>
                    <a:pt x="299597" y="707905"/>
                    <a:pt x="300141" y="708977"/>
                    <a:pt x="299235" y="710048"/>
                  </a:cubicBezTo>
                  <a:cubicBezTo>
                    <a:pt x="275686" y="743267"/>
                    <a:pt x="246702" y="772199"/>
                    <a:pt x="220255" y="802917"/>
                  </a:cubicBezTo>
                  <a:cubicBezTo>
                    <a:pt x="217719" y="805417"/>
                    <a:pt x="214096" y="801488"/>
                    <a:pt x="216270" y="798988"/>
                  </a:cubicBezTo>
                  <a:cubicBezTo>
                    <a:pt x="241992" y="767912"/>
                    <a:pt x="271701" y="740409"/>
                    <a:pt x="295612" y="707905"/>
                  </a:cubicBezTo>
                  <a:cubicBezTo>
                    <a:pt x="296337" y="706834"/>
                    <a:pt x="297695" y="706834"/>
                    <a:pt x="298646" y="707369"/>
                  </a:cubicBezTo>
                  <a:close/>
                  <a:moveTo>
                    <a:pt x="306787" y="669516"/>
                  </a:moveTo>
                  <a:cubicBezTo>
                    <a:pt x="307730" y="670104"/>
                    <a:pt x="308269" y="671280"/>
                    <a:pt x="307550" y="672365"/>
                  </a:cubicBezTo>
                  <a:cubicBezTo>
                    <a:pt x="281697" y="706734"/>
                    <a:pt x="251894" y="737847"/>
                    <a:pt x="224963" y="771492"/>
                  </a:cubicBezTo>
                  <a:cubicBezTo>
                    <a:pt x="223168" y="773662"/>
                    <a:pt x="218859" y="770406"/>
                    <a:pt x="221013" y="768236"/>
                  </a:cubicBezTo>
                  <a:cubicBezTo>
                    <a:pt x="246867" y="734229"/>
                    <a:pt x="277747" y="704201"/>
                    <a:pt x="303601" y="670194"/>
                  </a:cubicBezTo>
                  <a:cubicBezTo>
                    <a:pt x="304498" y="668928"/>
                    <a:pt x="305845" y="668928"/>
                    <a:pt x="306787" y="669516"/>
                  </a:cubicBezTo>
                  <a:close/>
                  <a:moveTo>
                    <a:pt x="312105" y="640162"/>
                  </a:moveTo>
                  <a:cubicBezTo>
                    <a:pt x="313182" y="639087"/>
                    <a:pt x="315337" y="640162"/>
                    <a:pt x="314619" y="641596"/>
                  </a:cubicBezTo>
                  <a:cubicBezTo>
                    <a:pt x="303128" y="658086"/>
                    <a:pt x="289124" y="671707"/>
                    <a:pt x="275479" y="686046"/>
                  </a:cubicBezTo>
                  <a:cubicBezTo>
                    <a:pt x="259680" y="701819"/>
                    <a:pt x="246394" y="720100"/>
                    <a:pt x="230954" y="736231"/>
                  </a:cubicBezTo>
                  <a:cubicBezTo>
                    <a:pt x="228440" y="738741"/>
                    <a:pt x="225209" y="735156"/>
                    <a:pt x="227363" y="732288"/>
                  </a:cubicBezTo>
                  <a:cubicBezTo>
                    <a:pt x="240649" y="717591"/>
                    <a:pt x="253576" y="701460"/>
                    <a:pt x="267939" y="687480"/>
                  </a:cubicBezTo>
                  <a:cubicBezTo>
                    <a:pt x="283379" y="672066"/>
                    <a:pt x="298819" y="657369"/>
                    <a:pt x="312105" y="640162"/>
                  </a:cubicBezTo>
                  <a:close/>
                  <a:moveTo>
                    <a:pt x="121381" y="627118"/>
                  </a:moveTo>
                  <a:cubicBezTo>
                    <a:pt x="130438" y="632962"/>
                    <a:pt x="138045" y="639537"/>
                    <a:pt x="146014" y="645746"/>
                  </a:cubicBezTo>
                  <a:cubicBezTo>
                    <a:pt x="153259" y="651225"/>
                    <a:pt x="161229" y="655243"/>
                    <a:pt x="168836" y="659991"/>
                  </a:cubicBezTo>
                  <a:cubicBezTo>
                    <a:pt x="172459" y="661818"/>
                    <a:pt x="169198" y="667297"/>
                    <a:pt x="165938" y="665105"/>
                  </a:cubicBezTo>
                  <a:cubicBezTo>
                    <a:pt x="157969" y="659991"/>
                    <a:pt x="150361" y="655243"/>
                    <a:pt x="143116" y="649399"/>
                  </a:cubicBezTo>
                  <a:cubicBezTo>
                    <a:pt x="135147" y="642824"/>
                    <a:pt x="128264" y="635884"/>
                    <a:pt x="120295" y="629309"/>
                  </a:cubicBezTo>
                  <a:cubicBezTo>
                    <a:pt x="118846" y="628213"/>
                    <a:pt x="119932" y="626387"/>
                    <a:pt x="121381" y="627118"/>
                  </a:cubicBezTo>
                  <a:close/>
                  <a:moveTo>
                    <a:pt x="319513" y="606834"/>
                  </a:moveTo>
                  <a:cubicBezTo>
                    <a:pt x="320236" y="605749"/>
                    <a:pt x="321684" y="606834"/>
                    <a:pt x="321322" y="607920"/>
                  </a:cubicBezTo>
                  <a:cubicBezTo>
                    <a:pt x="311190" y="626370"/>
                    <a:pt x="295992" y="640480"/>
                    <a:pt x="281518" y="655313"/>
                  </a:cubicBezTo>
                  <a:cubicBezTo>
                    <a:pt x="264149" y="673040"/>
                    <a:pt x="246780" y="690405"/>
                    <a:pt x="229772" y="708856"/>
                  </a:cubicBezTo>
                  <a:cubicBezTo>
                    <a:pt x="227601" y="711750"/>
                    <a:pt x="223621" y="707771"/>
                    <a:pt x="225792" y="704876"/>
                  </a:cubicBezTo>
                  <a:cubicBezTo>
                    <a:pt x="255826" y="671593"/>
                    <a:pt x="294545" y="644098"/>
                    <a:pt x="319513" y="606834"/>
                  </a:cubicBezTo>
                  <a:close/>
                  <a:moveTo>
                    <a:pt x="106221" y="592900"/>
                  </a:moveTo>
                  <a:cubicBezTo>
                    <a:pt x="114166" y="604767"/>
                    <a:pt x="128612" y="615195"/>
                    <a:pt x="139084" y="624545"/>
                  </a:cubicBezTo>
                  <a:cubicBezTo>
                    <a:pt x="150641" y="634254"/>
                    <a:pt x="162920" y="641446"/>
                    <a:pt x="175559" y="649357"/>
                  </a:cubicBezTo>
                  <a:cubicBezTo>
                    <a:pt x="178810" y="651155"/>
                    <a:pt x="175921" y="656189"/>
                    <a:pt x="172309" y="654032"/>
                  </a:cubicBezTo>
                  <a:cubicBezTo>
                    <a:pt x="157141" y="646121"/>
                    <a:pt x="143779" y="636412"/>
                    <a:pt x="131501" y="624545"/>
                  </a:cubicBezTo>
                  <a:cubicBezTo>
                    <a:pt x="122472" y="615555"/>
                    <a:pt x="110555" y="605486"/>
                    <a:pt x="103693" y="594339"/>
                  </a:cubicBezTo>
                  <a:cubicBezTo>
                    <a:pt x="102971" y="592900"/>
                    <a:pt x="105138" y="591462"/>
                    <a:pt x="106221" y="592900"/>
                  </a:cubicBezTo>
                  <a:close/>
                  <a:moveTo>
                    <a:pt x="305417" y="589726"/>
                  </a:moveTo>
                  <a:cubicBezTo>
                    <a:pt x="306845" y="588287"/>
                    <a:pt x="308989" y="590805"/>
                    <a:pt x="307917" y="592243"/>
                  </a:cubicBezTo>
                  <a:cubicBezTo>
                    <a:pt x="282914" y="621377"/>
                    <a:pt x="250767" y="645834"/>
                    <a:pt x="229336" y="677485"/>
                  </a:cubicBezTo>
                  <a:cubicBezTo>
                    <a:pt x="227550" y="680002"/>
                    <a:pt x="223621" y="677485"/>
                    <a:pt x="225050" y="674967"/>
                  </a:cubicBezTo>
                  <a:cubicBezTo>
                    <a:pt x="246481" y="642957"/>
                    <a:pt x="280056" y="618859"/>
                    <a:pt x="305417" y="589726"/>
                  </a:cubicBezTo>
                  <a:close/>
                  <a:moveTo>
                    <a:pt x="298719" y="570665"/>
                  </a:moveTo>
                  <a:cubicBezTo>
                    <a:pt x="300145" y="569237"/>
                    <a:pt x="302639" y="570665"/>
                    <a:pt x="301570" y="572450"/>
                  </a:cubicBezTo>
                  <a:cubicBezTo>
                    <a:pt x="282682" y="597083"/>
                    <a:pt x="259518" y="618859"/>
                    <a:pt x="238135" y="641350"/>
                  </a:cubicBezTo>
                  <a:cubicBezTo>
                    <a:pt x="235997" y="643492"/>
                    <a:pt x="233146" y="640279"/>
                    <a:pt x="235284" y="638137"/>
                  </a:cubicBezTo>
                  <a:cubicBezTo>
                    <a:pt x="255954" y="616003"/>
                    <a:pt x="279831" y="594941"/>
                    <a:pt x="298719" y="570665"/>
                  </a:cubicBezTo>
                  <a:close/>
                  <a:moveTo>
                    <a:pt x="79202" y="550400"/>
                  </a:moveTo>
                  <a:cubicBezTo>
                    <a:pt x="89215" y="566971"/>
                    <a:pt x="109598" y="580300"/>
                    <a:pt x="123901" y="592549"/>
                  </a:cubicBezTo>
                  <a:cubicBezTo>
                    <a:pt x="141066" y="606958"/>
                    <a:pt x="158230" y="621368"/>
                    <a:pt x="176825" y="634337"/>
                  </a:cubicBezTo>
                  <a:cubicBezTo>
                    <a:pt x="180401" y="636498"/>
                    <a:pt x="176825" y="641902"/>
                    <a:pt x="173607" y="639740"/>
                  </a:cubicBezTo>
                  <a:cubicBezTo>
                    <a:pt x="154297" y="626772"/>
                    <a:pt x="137132" y="611641"/>
                    <a:pt x="119968" y="596151"/>
                  </a:cubicBezTo>
                  <a:cubicBezTo>
                    <a:pt x="105664" y="583543"/>
                    <a:pt x="85996" y="569133"/>
                    <a:pt x="76699" y="551841"/>
                  </a:cubicBezTo>
                  <a:cubicBezTo>
                    <a:pt x="75984" y="550040"/>
                    <a:pt x="78487" y="548599"/>
                    <a:pt x="79202" y="550400"/>
                  </a:cubicBezTo>
                  <a:close/>
                  <a:moveTo>
                    <a:pt x="300143" y="546496"/>
                  </a:moveTo>
                  <a:cubicBezTo>
                    <a:pt x="300856" y="545424"/>
                    <a:pt x="302639" y="546496"/>
                    <a:pt x="301926" y="547568"/>
                  </a:cubicBezTo>
                  <a:cubicBezTo>
                    <a:pt x="297291" y="557933"/>
                    <a:pt x="285881" y="566868"/>
                    <a:pt x="277681" y="574731"/>
                  </a:cubicBezTo>
                  <a:cubicBezTo>
                    <a:pt x="265201" y="586882"/>
                    <a:pt x="253435" y="599391"/>
                    <a:pt x="240956" y="611543"/>
                  </a:cubicBezTo>
                  <a:cubicBezTo>
                    <a:pt x="239173" y="613330"/>
                    <a:pt x="236321" y="610470"/>
                    <a:pt x="238104" y="608683"/>
                  </a:cubicBezTo>
                  <a:cubicBezTo>
                    <a:pt x="257357" y="586882"/>
                    <a:pt x="282672" y="569727"/>
                    <a:pt x="300143" y="546496"/>
                  </a:cubicBezTo>
                  <a:close/>
                  <a:moveTo>
                    <a:pt x="296320" y="524996"/>
                  </a:moveTo>
                  <a:cubicBezTo>
                    <a:pt x="298137" y="523199"/>
                    <a:pt x="301045" y="526434"/>
                    <a:pt x="298864" y="528231"/>
                  </a:cubicBezTo>
                  <a:cubicBezTo>
                    <a:pt x="275964" y="550875"/>
                    <a:pt x="253427" y="574958"/>
                    <a:pt x="229073" y="596883"/>
                  </a:cubicBezTo>
                  <a:cubicBezTo>
                    <a:pt x="227256" y="599040"/>
                    <a:pt x="223621" y="595805"/>
                    <a:pt x="225802" y="593289"/>
                  </a:cubicBezTo>
                  <a:cubicBezTo>
                    <a:pt x="249065" y="570285"/>
                    <a:pt x="272693" y="547641"/>
                    <a:pt x="296320" y="524996"/>
                  </a:cubicBezTo>
                  <a:close/>
                  <a:moveTo>
                    <a:pt x="301205" y="498527"/>
                  </a:moveTo>
                  <a:cubicBezTo>
                    <a:pt x="301563" y="497799"/>
                    <a:pt x="302638" y="498527"/>
                    <a:pt x="302279" y="499254"/>
                  </a:cubicBezTo>
                  <a:cubicBezTo>
                    <a:pt x="294757" y="511624"/>
                    <a:pt x="283653" y="520355"/>
                    <a:pt x="273265" y="530541"/>
                  </a:cubicBezTo>
                  <a:cubicBezTo>
                    <a:pt x="261444" y="541819"/>
                    <a:pt x="249623" y="553825"/>
                    <a:pt x="237444" y="565466"/>
                  </a:cubicBezTo>
                  <a:cubicBezTo>
                    <a:pt x="235653" y="567285"/>
                    <a:pt x="233146" y="564739"/>
                    <a:pt x="234937" y="562920"/>
                  </a:cubicBezTo>
                  <a:cubicBezTo>
                    <a:pt x="245325" y="551642"/>
                    <a:pt x="257504" y="541455"/>
                    <a:pt x="268608" y="531269"/>
                  </a:cubicBezTo>
                  <a:cubicBezTo>
                    <a:pt x="280071" y="520719"/>
                    <a:pt x="292608" y="511624"/>
                    <a:pt x="301205" y="498527"/>
                  </a:cubicBezTo>
                  <a:close/>
                  <a:moveTo>
                    <a:pt x="285339" y="490591"/>
                  </a:moveTo>
                  <a:cubicBezTo>
                    <a:pt x="285695" y="489862"/>
                    <a:pt x="286764" y="490591"/>
                    <a:pt x="286408" y="491686"/>
                  </a:cubicBezTo>
                  <a:cubicBezTo>
                    <a:pt x="272153" y="509920"/>
                    <a:pt x="254334" y="524873"/>
                    <a:pt x="238654" y="542014"/>
                  </a:cubicBezTo>
                  <a:cubicBezTo>
                    <a:pt x="237228" y="543472"/>
                    <a:pt x="234734" y="540919"/>
                    <a:pt x="236159" y="539461"/>
                  </a:cubicBezTo>
                  <a:cubicBezTo>
                    <a:pt x="252552" y="522685"/>
                    <a:pt x="270728" y="508826"/>
                    <a:pt x="285339" y="490591"/>
                  </a:cubicBezTo>
                  <a:close/>
                  <a:moveTo>
                    <a:pt x="43923" y="477375"/>
                  </a:moveTo>
                  <a:cubicBezTo>
                    <a:pt x="52159" y="492147"/>
                    <a:pt x="65050" y="505117"/>
                    <a:pt x="75793" y="518808"/>
                  </a:cubicBezTo>
                  <a:cubicBezTo>
                    <a:pt x="85461" y="531418"/>
                    <a:pt x="95845" y="543668"/>
                    <a:pt x="106230" y="555917"/>
                  </a:cubicBezTo>
                  <a:cubicBezTo>
                    <a:pt x="116614" y="567807"/>
                    <a:pt x="126999" y="580056"/>
                    <a:pt x="139531" y="590505"/>
                  </a:cubicBezTo>
                  <a:cubicBezTo>
                    <a:pt x="152422" y="600953"/>
                    <a:pt x="166746" y="609239"/>
                    <a:pt x="179995" y="619327"/>
                  </a:cubicBezTo>
                  <a:cubicBezTo>
                    <a:pt x="183576" y="622210"/>
                    <a:pt x="179637" y="627614"/>
                    <a:pt x="176056" y="624371"/>
                  </a:cubicBezTo>
                  <a:cubicBezTo>
                    <a:pt x="162807" y="613923"/>
                    <a:pt x="147767" y="605636"/>
                    <a:pt x="135235" y="594468"/>
                  </a:cubicBezTo>
                  <a:cubicBezTo>
                    <a:pt x="121627" y="582218"/>
                    <a:pt x="109811" y="568527"/>
                    <a:pt x="97994" y="554476"/>
                  </a:cubicBezTo>
                  <a:cubicBezTo>
                    <a:pt x="78657" y="531418"/>
                    <a:pt x="54666" y="506198"/>
                    <a:pt x="41417" y="478817"/>
                  </a:cubicBezTo>
                  <a:cubicBezTo>
                    <a:pt x="41059" y="477375"/>
                    <a:pt x="43207" y="475574"/>
                    <a:pt x="43923" y="477375"/>
                  </a:cubicBezTo>
                  <a:close/>
                  <a:moveTo>
                    <a:pt x="288637" y="475072"/>
                  </a:moveTo>
                  <a:cubicBezTo>
                    <a:pt x="289719" y="473987"/>
                    <a:pt x="291523" y="475433"/>
                    <a:pt x="290441" y="476879"/>
                  </a:cubicBezTo>
                  <a:cubicBezTo>
                    <a:pt x="280338" y="488809"/>
                    <a:pt x="267710" y="497846"/>
                    <a:pt x="256165" y="508330"/>
                  </a:cubicBezTo>
                  <a:cubicBezTo>
                    <a:pt x="254721" y="510138"/>
                    <a:pt x="252196" y="507246"/>
                    <a:pt x="254000" y="505799"/>
                  </a:cubicBezTo>
                  <a:cubicBezTo>
                    <a:pt x="265185" y="495316"/>
                    <a:pt x="278534" y="486640"/>
                    <a:pt x="288637" y="475072"/>
                  </a:cubicBezTo>
                  <a:close/>
                  <a:moveTo>
                    <a:pt x="280771" y="468710"/>
                  </a:moveTo>
                  <a:cubicBezTo>
                    <a:pt x="282603" y="467637"/>
                    <a:pt x="285167" y="469784"/>
                    <a:pt x="283336" y="471215"/>
                  </a:cubicBezTo>
                  <a:cubicBezTo>
                    <a:pt x="274543" y="478369"/>
                    <a:pt x="265018" y="485524"/>
                    <a:pt x="255127" y="491606"/>
                  </a:cubicBezTo>
                  <a:cubicBezTo>
                    <a:pt x="254028" y="492679"/>
                    <a:pt x="252196" y="490533"/>
                    <a:pt x="253295" y="489102"/>
                  </a:cubicBezTo>
                  <a:cubicBezTo>
                    <a:pt x="262454" y="482305"/>
                    <a:pt x="272345" y="476223"/>
                    <a:pt x="280771" y="468710"/>
                  </a:cubicBezTo>
                  <a:close/>
                  <a:moveTo>
                    <a:pt x="876152" y="383928"/>
                  </a:moveTo>
                  <a:cubicBezTo>
                    <a:pt x="877172" y="383167"/>
                    <a:pt x="878680" y="382987"/>
                    <a:pt x="879744" y="384063"/>
                  </a:cubicBezTo>
                  <a:cubicBezTo>
                    <a:pt x="886841" y="393741"/>
                    <a:pt x="886487" y="401986"/>
                    <a:pt x="881874" y="412740"/>
                  </a:cubicBezTo>
                  <a:cubicBezTo>
                    <a:pt x="879390" y="419193"/>
                    <a:pt x="876551" y="425287"/>
                    <a:pt x="872648" y="430664"/>
                  </a:cubicBezTo>
                  <a:cubicBezTo>
                    <a:pt x="868744" y="435682"/>
                    <a:pt x="863421" y="440701"/>
                    <a:pt x="860938" y="446078"/>
                  </a:cubicBezTo>
                  <a:cubicBezTo>
                    <a:pt x="859873" y="448229"/>
                    <a:pt x="857034" y="446436"/>
                    <a:pt x="857744" y="445002"/>
                  </a:cubicBezTo>
                  <a:cubicBezTo>
                    <a:pt x="860938" y="437475"/>
                    <a:pt x="866970" y="432098"/>
                    <a:pt x="871228" y="425287"/>
                  </a:cubicBezTo>
                  <a:cubicBezTo>
                    <a:pt x="877615" y="413099"/>
                    <a:pt x="884003" y="400194"/>
                    <a:pt x="875486" y="387289"/>
                  </a:cubicBezTo>
                  <a:cubicBezTo>
                    <a:pt x="874599" y="386034"/>
                    <a:pt x="875131" y="384690"/>
                    <a:pt x="876152" y="383928"/>
                  </a:cubicBezTo>
                  <a:close/>
                  <a:moveTo>
                    <a:pt x="887895" y="361482"/>
                  </a:moveTo>
                  <a:cubicBezTo>
                    <a:pt x="908422" y="375120"/>
                    <a:pt x="906261" y="402757"/>
                    <a:pt x="894017" y="421420"/>
                  </a:cubicBezTo>
                  <a:cubicBezTo>
                    <a:pt x="879612" y="442596"/>
                    <a:pt x="860525" y="467361"/>
                    <a:pt x="839277" y="482076"/>
                  </a:cubicBezTo>
                  <a:cubicBezTo>
                    <a:pt x="837477" y="483153"/>
                    <a:pt x="836396" y="480641"/>
                    <a:pt x="837837" y="479923"/>
                  </a:cubicBezTo>
                  <a:cubicBezTo>
                    <a:pt x="851882" y="469156"/>
                    <a:pt x="862686" y="453004"/>
                    <a:pt x="873850" y="439725"/>
                  </a:cubicBezTo>
                  <a:cubicBezTo>
                    <a:pt x="889335" y="421061"/>
                    <a:pt x="913824" y="386247"/>
                    <a:pt x="884654" y="366865"/>
                  </a:cubicBezTo>
                  <a:cubicBezTo>
                    <a:pt x="881052" y="364712"/>
                    <a:pt x="884293" y="359687"/>
                    <a:pt x="887895" y="361482"/>
                  </a:cubicBezTo>
                  <a:close/>
                  <a:moveTo>
                    <a:pt x="893286" y="346841"/>
                  </a:moveTo>
                  <a:cubicBezTo>
                    <a:pt x="922492" y="357296"/>
                    <a:pt x="937636" y="389381"/>
                    <a:pt x="918165" y="416059"/>
                  </a:cubicBezTo>
                  <a:cubicBezTo>
                    <a:pt x="905185" y="433724"/>
                    <a:pt x="894007" y="452470"/>
                    <a:pt x="878863" y="467972"/>
                  </a:cubicBezTo>
                  <a:cubicBezTo>
                    <a:pt x="861195" y="486358"/>
                    <a:pt x="841725" y="502581"/>
                    <a:pt x="827662" y="523851"/>
                  </a:cubicBezTo>
                  <a:cubicBezTo>
                    <a:pt x="826220" y="526014"/>
                    <a:pt x="823696" y="523851"/>
                    <a:pt x="824778" y="522048"/>
                  </a:cubicBezTo>
                  <a:cubicBezTo>
                    <a:pt x="842446" y="492486"/>
                    <a:pt x="870931" y="472658"/>
                    <a:pt x="890762" y="444899"/>
                  </a:cubicBezTo>
                  <a:cubicBezTo>
                    <a:pt x="899776" y="431921"/>
                    <a:pt x="917083" y="414256"/>
                    <a:pt x="920328" y="398394"/>
                  </a:cubicBezTo>
                  <a:cubicBezTo>
                    <a:pt x="924295" y="377484"/>
                    <a:pt x="910233" y="360180"/>
                    <a:pt x="891483" y="352249"/>
                  </a:cubicBezTo>
                  <a:cubicBezTo>
                    <a:pt x="887877" y="350807"/>
                    <a:pt x="889680" y="345399"/>
                    <a:pt x="893286" y="346841"/>
                  </a:cubicBezTo>
                  <a:close/>
                  <a:moveTo>
                    <a:pt x="614345" y="280019"/>
                  </a:moveTo>
                  <a:cubicBezTo>
                    <a:pt x="615535" y="280331"/>
                    <a:pt x="616471" y="281403"/>
                    <a:pt x="615961" y="283010"/>
                  </a:cubicBezTo>
                  <a:cubicBezTo>
                    <a:pt x="615280" y="285511"/>
                    <a:pt x="614260" y="287654"/>
                    <a:pt x="613579" y="289797"/>
                  </a:cubicBezTo>
                  <a:cubicBezTo>
                    <a:pt x="612559" y="292655"/>
                    <a:pt x="607796" y="291583"/>
                    <a:pt x="608477" y="288368"/>
                  </a:cubicBezTo>
                  <a:cubicBezTo>
                    <a:pt x="609497" y="285868"/>
                    <a:pt x="610518" y="284082"/>
                    <a:pt x="611198" y="281582"/>
                  </a:cubicBezTo>
                  <a:cubicBezTo>
                    <a:pt x="611709" y="280153"/>
                    <a:pt x="613154" y="279706"/>
                    <a:pt x="614345" y="280019"/>
                  </a:cubicBezTo>
                  <a:close/>
                  <a:moveTo>
                    <a:pt x="606785" y="270277"/>
                  </a:moveTo>
                  <a:cubicBezTo>
                    <a:pt x="607771" y="270579"/>
                    <a:pt x="608488" y="271442"/>
                    <a:pt x="607950" y="272650"/>
                  </a:cubicBezTo>
                  <a:cubicBezTo>
                    <a:pt x="606516" y="276101"/>
                    <a:pt x="605082" y="279207"/>
                    <a:pt x="603290" y="282313"/>
                  </a:cubicBezTo>
                  <a:cubicBezTo>
                    <a:pt x="601856" y="284729"/>
                    <a:pt x="598271" y="282658"/>
                    <a:pt x="599705" y="280588"/>
                  </a:cubicBezTo>
                  <a:cubicBezTo>
                    <a:pt x="601497" y="277482"/>
                    <a:pt x="602931" y="274376"/>
                    <a:pt x="604006" y="271270"/>
                  </a:cubicBezTo>
                  <a:cubicBezTo>
                    <a:pt x="604544" y="270234"/>
                    <a:pt x="605799" y="269975"/>
                    <a:pt x="606785" y="270277"/>
                  </a:cubicBezTo>
                  <a:close/>
                  <a:moveTo>
                    <a:pt x="354071" y="261120"/>
                  </a:moveTo>
                  <a:cubicBezTo>
                    <a:pt x="354434" y="259674"/>
                    <a:pt x="356608" y="260397"/>
                    <a:pt x="356246" y="261843"/>
                  </a:cubicBezTo>
                  <a:cubicBezTo>
                    <a:pt x="354071" y="270881"/>
                    <a:pt x="348635" y="278472"/>
                    <a:pt x="344649" y="286787"/>
                  </a:cubicBezTo>
                  <a:cubicBezTo>
                    <a:pt x="340300" y="296548"/>
                    <a:pt x="335951" y="306670"/>
                    <a:pt x="330514" y="316070"/>
                  </a:cubicBezTo>
                  <a:cubicBezTo>
                    <a:pt x="329789" y="316793"/>
                    <a:pt x="329065" y="317154"/>
                    <a:pt x="328340" y="317154"/>
                  </a:cubicBezTo>
                  <a:cubicBezTo>
                    <a:pt x="327977" y="318239"/>
                    <a:pt x="326890" y="319323"/>
                    <a:pt x="325440" y="319685"/>
                  </a:cubicBezTo>
                  <a:cubicBezTo>
                    <a:pt x="300796" y="328361"/>
                    <a:pt x="273615" y="327638"/>
                    <a:pt x="248245" y="331615"/>
                  </a:cubicBezTo>
                  <a:cubicBezTo>
                    <a:pt x="245346" y="332338"/>
                    <a:pt x="244259" y="327999"/>
                    <a:pt x="246796" y="327276"/>
                  </a:cubicBezTo>
                  <a:cubicBezTo>
                    <a:pt x="272527" y="321854"/>
                    <a:pt x="298259" y="320046"/>
                    <a:pt x="323266" y="311370"/>
                  </a:cubicBezTo>
                  <a:cubicBezTo>
                    <a:pt x="324716" y="311008"/>
                    <a:pt x="325803" y="311008"/>
                    <a:pt x="326890" y="311731"/>
                  </a:cubicBezTo>
                  <a:cubicBezTo>
                    <a:pt x="330877" y="303778"/>
                    <a:pt x="334501" y="295825"/>
                    <a:pt x="338850" y="287510"/>
                  </a:cubicBezTo>
                  <a:cubicBezTo>
                    <a:pt x="343199" y="278834"/>
                    <a:pt x="350810" y="270519"/>
                    <a:pt x="354071" y="261120"/>
                  </a:cubicBezTo>
                  <a:close/>
                  <a:moveTo>
                    <a:pt x="599419" y="255871"/>
                  </a:moveTo>
                  <a:cubicBezTo>
                    <a:pt x="600162" y="253324"/>
                    <a:pt x="604249" y="255143"/>
                    <a:pt x="603506" y="257326"/>
                  </a:cubicBezTo>
                  <a:cubicBezTo>
                    <a:pt x="599419" y="266785"/>
                    <a:pt x="596819" y="276607"/>
                    <a:pt x="592360" y="285339"/>
                  </a:cubicBezTo>
                  <a:cubicBezTo>
                    <a:pt x="591246" y="287885"/>
                    <a:pt x="587159" y="286066"/>
                    <a:pt x="588273" y="283520"/>
                  </a:cubicBezTo>
                  <a:cubicBezTo>
                    <a:pt x="591246" y="274061"/>
                    <a:pt x="594961" y="264602"/>
                    <a:pt x="599419" y="255871"/>
                  </a:cubicBezTo>
                  <a:close/>
                  <a:moveTo>
                    <a:pt x="588300" y="249524"/>
                  </a:moveTo>
                  <a:cubicBezTo>
                    <a:pt x="589341" y="246974"/>
                    <a:pt x="593161" y="248067"/>
                    <a:pt x="592467" y="250617"/>
                  </a:cubicBezTo>
                  <a:cubicBezTo>
                    <a:pt x="590383" y="255718"/>
                    <a:pt x="588647" y="260819"/>
                    <a:pt x="587258" y="266284"/>
                  </a:cubicBezTo>
                  <a:cubicBezTo>
                    <a:pt x="586563" y="268835"/>
                    <a:pt x="582396" y="267742"/>
                    <a:pt x="583090" y="264827"/>
                  </a:cubicBezTo>
                  <a:cubicBezTo>
                    <a:pt x="584479" y="259726"/>
                    <a:pt x="586216" y="254625"/>
                    <a:pt x="588300" y="249524"/>
                  </a:cubicBezTo>
                  <a:close/>
                  <a:moveTo>
                    <a:pt x="348230" y="248770"/>
                  </a:moveTo>
                  <a:cubicBezTo>
                    <a:pt x="349315" y="246974"/>
                    <a:pt x="351847" y="248411"/>
                    <a:pt x="351124" y="249847"/>
                  </a:cubicBezTo>
                  <a:cubicBezTo>
                    <a:pt x="347868" y="259545"/>
                    <a:pt x="345336" y="268883"/>
                    <a:pt x="339911" y="277503"/>
                  </a:cubicBezTo>
                  <a:cubicBezTo>
                    <a:pt x="335208" y="285764"/>
                    <a:pt x="330506" y="293665"/>
                    <a:pt x="326889" y="302644"/>
                  </a:cubicBezTo>
                  <a:cubicBezTo>
                    <a:pt x="326527" y="303363"/>
                    <a:pt x="326166" y="303722"/>
                    <a:pt x="325804" y="303722"/>
                  </a:cubicBezTo>
                  <a:cubicBezTo>
                    <a:pt x="325442" y="305518"/>
                    <a:pt x="323995" y="306595"/>
                    <a:pt x="322187" y="306954"/>
                  </a:cubicBezTo>
                  <a:cubicBezTo>
                    <a:pt x="285293" y="310187"/>
                    <a:pt x="249845" y="320602"/>
                    <a:pt x="213313" y="325631"/>
                  </a:cubicBezTo>
                  <a:cubicBezTo>
                    <a:pt x="210419" y="325990"/>
                    <a:pt x="209334" y="321680"/>
                    <a:pt x="212227" y="321321"/>
                  </a:cubicBezTo>
                  <a:cubicBezTo>
                    <a:pt x="248760" y="313419"/>
                    <a:pt x="284931" y="301926"/>
                    <a:pt x="322187" y="298334"/>
                  </a:cubicBezTo>
                  <a:cubicBezTo>
                    <a:pt x="322549" y="298334"/>
                    <a:pt x="322910" y="298693"/>
                    <a:pt x="322910" y="298693"/>
                  </a:cubicBezTo>
                  <a:cubicBezTo>
                    <a:pt x="325804" y="291151"/>
                    <a:pt x="329421" y="284327"/>
                    <a:pt x="333762" y="277862"/>
                  </a:cubicBezTo>
                  <a:cubicBezTo>
                    <a:pt x="339549" y="268524"/>
                    <a:pt x="343528" y="258467"/>
                    <a:pt x="348230" y="248770"/>
                  </a:cubicBezTo>
                  <a:close/>
                  <a:moveTo>
                    <a:pt x="587566" y="223729"/>
                  </a:moveTo>
                  <a:cubicBezTo>
                    <a:pt x="588292" y="221574"/>
                    <a:pt x="591558" y="222292"/>
                    <a:pt x="590832" y="224448"/>
                  </a:cubicBezTo>
                  <a:cubicBezTo>
                    <a:pt x="585389" y="239176"/>
                    <a:pt x="580309" y="254622"/>
                    <a:pt x="571601" y="267913"/>
                  </a:cubicBezTo>
                  <a:cubicBezTo>
                    <a:pt x="570149" y="270428"/>
                    <a:pt x="566521" y="268272"/>
                    <a:pt x="567972" y="265758"/>
                  </a:cubicBezTo>
                  <a:cubicBezTo>
                    <a:pt x="575955" y="252467"/>
                    <a:pt x="582124" y="238098"/>
                    <a:pt x="587566" y="223729"/>
                  </a:cubicBezTo>
                  <a:close/>
                  <a:moveTo>
                    <a:pt x="586304" y="197601"/>
                  </a:moveTo>
                  <a:cubicBezTo>
                    <a:pt x="587037" y="196174"/>
                    <a:pt x="589967" y="196887"/>
                    <a:pt x="589235" y="198314"/>
                  </a:cubicBezTo>
                  <a:cubicBezTo>
                    <a:pt x="582274" y="218649"/>
                    <a:pt x="572749" y="237913"/>
                    <a:pt x="562491" y="256820"/>
                  </a:cubicBezTo>
                  <a:cubicBezTo>
                    <a:pt x="560659" y="259317"/>
                    <a:pt x="556996" y="257177"/>
                    <a:pt x="558461" y="254323"/>
                  </a:cubicBezTo>
                  <a:cubicBezTo>
                    <a:pt x="568353" y="235772"/>
                    <a:pt x="578610" y="217222"/>
                    <a:pt x="586304" y="197601"/>
                  </a:cubicBezTo>
                  <a:close/>
                  <a:moveTo>
                    <a:pt x="584567" y="176661"/>
                  </a:moveTo>
                  <a:cubicBezTo>
                    <a:pt x="585522" y="176975"/>
                    <a:pt x="586249" y="177874"/>
                    <a:pt x="585704" y="179133"/>
                  </a:cubicBezTo>
                  <a:cubicBezTo>
                    <a:pt x="578064" y="199270"/>
                    <a:pt x="567513" y="218689"/>
                    <a:pt x="557327" y="237747"/>
                  </a:cubicBezTo>
                  <a:cubicBezTo>
                    <a:pt x="555872" y="240264"/>
                    <a:pt x="552234" y="238107"/>
                    <a:pt x="553325" y="235590"/>
                  </a:cubicBezTo>
                  <a:cubicBezTo>
                    <a:pt x="563148" y="216171"/>
                    <a:pt x="574062" y="197832"/>
                    <a:pt x="582066" y="177695"/>
                  </a:cubicBezTo>
                  <a:cubicBezTo>
                    <a:pt x="582430" y="176616"/>
                    <a:pt x="583612" y="176346"/>
                    <a:pt x="584567" y="176661"/>
                  </a:cubicBezTo>
                  <a:close/>
                  <a:moveTo>
                    <a:pt x="575340" y="149133"/>
                  </a:moveTo>
                  <a:cubicBezTo>
                    <a:pt x="575340" y="146962"/>
                    <a:pt x="578868" y="146962"/>
                    <a:pt x="578868" y="149133"/>
                  </a:cubicBezTo>
                  <a:cubicBezTo>
                    <a:pt x="578515" y="158901"/>
                    <a:pt x="573576" y="166499"/>
                    <a:pt x="569696" y="174821"/>
                  </a:cubicBezTo>
                  <a:cubicBezTo>
                    <a:pt x="562287" y="190740"/>
                    <a:pt x="553821" y="206297"/>
                    <a:pt x="545707" y="222216"/>
                  </a:cubicBezTo>
                  <a:cubicBezTo>
                    <a:pt x="544649" y="224387"/>
                    <a:pt x="541121" y="222216"/>
                    <a:pt x="542179" y="219684"/>
                  </a:cubicBezTo>
                  <a:cubicBezTo>
                    <a:pt x="548529" y="207383"/>
                    <a:pt x="555937" y="195081"/>
                    <a:pt x="561935" y="182057"/>
                  </a:cubicBezTo>
                  <a:cubicBezTo>
                    <a:pt x="566874" y="172288"/>
                    <a:pt x="574635" y="160710"/>
                    <a:pt x="575340" y="149133"/>
                  </a:cubicBezTo>
                  <a:close/>
                  <a:moveTo>
                    <a:pt x="492566" y="54185"/>
                  </a:moveTo>
                  <a:cubicBezTo>
                    <a:pt x="472399" y="54185"/>
                    <a:pt x="453673" y="62107"/>
                    <a:pt x="442509" y="75070"/>
                  </a:cubicBezTo>
                  <a:cubicBezTo>
                    <a:pt x="431345" y="87673"/>
                    <a:pt x="423423" y="102436"/>
                    <a:pt x="415140" y="117560"/>
                  </a:cubicBezTo>
                  <a:cubicBezTo>
                    <a:pt x="411178" y="125122"/>
                    <a:pt x="407217" y="132323"/>
                    <a:pt x="402535" y="139885"/>
                  </a:cubicBezTo>
                  <a:cubicBezTo>
                    <a:pt x="398574" y="146727"/>
                    <a:pt x="393892" y="153208"/>
                    <a:pt x="389211" y="159690"/>
                  </a:cubicBezTo>
                  <a:cubicBezTo>
                    <a:pt x="384529" y="166171"/>
                    <a:pt x="379487" y="173013"/>
                    <a:pt x="375526" y="180215"/>
                  </a:cubicBezTo>
                  <a:cubicBezTo>
                    <a:pt x="371925" y="185616"/>
                    <a:pt x="369044" y="191737"/>
                    <a:pt x="365803" y="197499"/>
                  </a:cubicBezTo>
                  <a:cubicBezTo>
                    <a:pt x="363282" y="203260"/>
                    <a:pt x="360041" y="208661"/>
                    <a:pt x="357160" y="214422"/>
                  </a:cubicBezTo>
                  <a:cubicBezTo>
                    <a:pt x="353558" y="220184"/>
                    <a:pt x="349957" y="225585"/>
                    <a:pt x="345996" y="231707"/>
                  </a:cubicBezTo>
                  <a:cubicBezTo>
                    <a:pt x="334832" y="248991"/>
                    <a:pt x="322228" y="268435"/>
                    <a:pt x="320067" y="286799"/>
                  </a:cubicBezTo>
                  <a:cubicBezTo>
                    <a:pt x="319347" y="292561"/>
                    <a:pt x="314665" y="296522"/>
                    <a:pt x="308903" y="296522"/>
                  </a:cubicBezTo>
                  <a:cubicBezTo>
                    <a:pt x="306382" y="296522"/>
                    <a:pt x="303861" y="295441"/>
                    <a:pt x="302061" y="294001"/>
                  </a:cubicBezTo>
                  <a:cubicBezTo>
                    <a:pt x="301700" y="294001"/>
                    <a:pt x="300980" y="294001"/>
                    <a:pt x="300620" y="294001"/>
                  </a:cubicBezTo>
                  <a:cubicBezTo>
                    <a:pt x="286215" y="294721"/>
                    <a:pt x="271450" y="296882"/>
                    <a:pt x="257405" y="299402"/>
                  </a:cubicBezTo>
                  <a:cubicBezTo>
                    <a:pt x="246961" y="301203"/>
                    <a:pt x="236158" y="303003"/>
                    <a:pt x="225714" y="304083"/>
                  </a:cubicBezTo>
                  <a:cubicBezTo>
                    <a:pt x="199065" y="306964"/>
                    <a:pt x="173856" y="312365"/>
                    <a:pt x="143966" y="319927"/>
                  </a:cubicBezTo>
                  <a:cubicBezTo>
                    <a:pt x="139284" y="321007"/>
                    <a:pt x="134242" y="322088"/>
                    <a:pt x="129201" y="323528"/>
                  </a:cubicBezTo>
                  <a:cubicBezTo>
                    <a:pt x="92468" y="331810"/>
                    <a:pt x="37369" y="344053"/>
                    <a:pt x="28366" y="379341"/>
                  </a:cubicBezTo>
                  <a:cubicBezTo>
                    <a:pt x="23684" y="400226"/>
                    <a:pt x="41330" y="420391"/>
                    <a:pt x="56816" y="438395"/>
                  </a:cubicBezTo>
                  <a:cubicBezTo>
                    <a:pt x="60417" y="443076"/>
                    <a:pt x="64018" y="447037"/>
                    <a:pt x="67259" y="451358"/>
                  </a:cubicBezTo>
                  <a:cubicBezTo>
                    <a:pt x="73742" y="459280"/>
                    <a:pt x="79143" y="468282"/>
                    <a:pt x="84545" y="476924"/>
                  </a:cubicBezTo>
                  <a:cubicBezTo>
                    <a:pt x="91748" y="487726"/>
                    <a:pt x="98950" y="498889"/>
                    <a:pt x="107233" y="508611"/>
                  </a:cubicBezTo>
                  <a:cubicBezTo>
                    <a:pt x="116236" y="519414"/>
                    <a:pt x="126680" y="529496"/>
                    <a:pt x="136763" y="539218"/>
                  </a:cubicBezTo>
                  <a:cubicBezTo>
                    <a:pt x="143246" y="546060"/>
                    <a:pt x="150448" y="553262"/>
                    <a:pt x="157290" y="560463"/>
                  </a:cubicBezTo>
                  <a:cubicBezTo>
                    <a:pt x="160171" y="563344"/>
                    <a:pt x="163052" y="566585"/>
                    <a:pt x="165933" y="569826"/>
                  </a:cubicBezTo>
                  <a:cubicBezTo>
                    <a:pt x="179258" y="584229"/>
                    <a:pt x="192943" y="598992"/>
                    <a:pt x="208788" y="610155"/>
                  </a:cubicBezTo>
                  <a:cubicBezTo>
                    <a:pt x="212029" y="612676"/>
                    <a:pt x="213470" y="616997"/>
                    <a:pt x="212390" y="621318"/>
                  </a:cubicBezTo>
                  <a:cubicBezTo>
                    <a:pt x="211669" y="624198"/>
                    <a:pt x="209509" y="626359"/>
                    <a:pt x="206628" y="627439"/>
                  </a:cubicBezTo>
                  <a:cubicBezTo>
                    <a:pt x="206988" y="645083"/>
                    <a:pt x="205187" y="663087"/>
                    <a:pt x="203386" y="680371"/>
                  </a:cubicBezTo>
                  <a:cubicBezTo>
                    <a:pt x="202666" y="685413"/>
                    <a:pt x="202306" y="690814"/>
                    <a:pt x="201946" y="695855"/>
                  </a:cubicBezTo>
                  <a:cubicBezTo>
                    <a:pt x="200145" y="717460"/>
                    <a:pt x="197264" y="739065"/>
                    <a:pt x="194383" y="759950"/>
                  </a:cubicBezTo>
                  <a:cubicBezTo>
                    <a:pt x="193663" y="766792"/>
                    <a:pt x="192583" y="773633"/>
                    <a:pt x="191862" y="780115"/>
                  </a:cubicBezTo>
                  <a:cubicBezTo>
                    <a:pt x="191142" y="784796"/>
                    <a:pt x="190422" y="789477"/>
                    <a:pt x="190062" y="794158"/>
                  </a:cubicBezTo>
                  <a:cubicBezTo>
                    <a:pt x="183580" y="839168"/>
                    <a:pt x="175657" y="894981"/>
                    <a:pt x="224634" y="909385"/>
                  </a:cubicBezTo>
                  <a:cubicBezTo>
                    <a:pt x="232917" y="911905"/>
                    <a:pt x="241920" y="912986"/>
                    <a:pt x="250923" y="912986"/>
                  </a:cubicBezTo>
                  <a:cubicBezTo>
                    <a:pt x="292337" y="912986"/>
                    <a:pt x="333391" y="888500"/>
                    <a:pt x="369764" y="866535"/>
                  </a:cubicBezTo>
                  <a:lnTo>
                    <a:pt x="376966" y="862214"/>
                  </a:lnTo>
                  <a:cubicBezTo>
                    <a:pt x="383809" y="857893"/>
                    <a:pt x="391011" y="853572"/>
                    <a:pt x="397494" y="849611"/>
                  </a:cubicBezTo>
                  <a:cubicBezTo>
                    <a:pt x="413339" y="839528"/>
                    <a:pt x="429185" y="829446"/>
                    <a:pt x="446110" y="821164"/>
                  </a:cubicBezTo>
                  <a:cubicBezTo>
                    <a:pt x="448271" y="820084"/>
                    <a:pt x="450432" y="819364"/>
                    <a:pt x="452593" y="817923"/>
                  </a:cubicBezTo>
                  <a:cubicBezTo>
                    <a:pt x="460875" y="813242"/>
                    <a:pt x="470959" y="807841"/>
                    <a:pt x="480682" y="807841"/>
                  </a:cubicBezTo>
                  <a:cubicBezTo>
                    <a:pt x="483563" y="807841"/>
                    <a:pt x="486804" y="808561"/>
                    <a:pt x="489325" y="809281"/>
                  </a:cubicBezTo>
                  <a:cubicBezTo>
                    <a:pt x="501209" y="814323"/>
                    <a:pt x="511653" y="821164"/>
                    <a:pt x="521737" y="827646"/>
                  </a:cubicBezTo>
                  <a:cubicBezTo>
                    <a:pt x="530740" y="833047"/>
                    <a:pt x="539743" y="838808"/>
                    <a:pt x="549106" y="843129"/>
                  </a:cubicBezTo>
                  <a:cubicBezTo>
                    <a:pt x="557389" y="847450"/>
                    <a:pt x="566032" y="851411"/>
                    <a:pt x="574315" y="856092"/>
                  </a:cubicBezTo>
                  <a:cubicBezTo>
                    <a:pt x="588360" y="863294"/>
                    <a:pt x="602765" y="870856"/>
                    <a:pt x="617530" y="875897"/>
                  </a:cubicBezTo>
                  <a:cubicBezTo>
                    <a:pt x="627614" y="879858"/>
                    <a:pt x="638057" y="884899"/>
                    <a:pt x="649221" y="889940"/>
                  </a:cubicBezTo>
                  <a:cubicBezTo>
                    <a:pt x="675510" y="901463"/>
                    <a:pt x="702159" y="914066"/>
                    <a:pt x="728448" y="914066"/>
                  </a:cubicBezTo>
                  <a:cubicBezTo>
                    <a:pt x="734210" y="914066"/>
                    <a:pt x="740333" y="912986"/>
                    <a:pt x="745734" y="911905"/>
                  </a:cubicBezTo>
                  <a:cubicBezTo>
                    <a:pt x="795432" y="900023"/>
                    <a:pt x="786789" y="848891"/>
                    <a:pt x="779226" y="803880"/>
                  </a:cubicBezTo>
                  <a:cubicBezTo>
                    <a:pt x="777786" y="795238"/>
                    <a:pt x="776345" y="786956"/>
                    <a:pt x="775625" y="779394"/>
                  </a:cubicBezTo>
                  <a:cubicBezTo>
                    <a:pt x="774544" y="769672"/>
                    <a:pt x="773464" y="759590"/>
                    <a:pt x="772744" y="750228"/>
                  </a:cubicBezTo>
                  <a:cubicBezTo>
                    <a:pt x="770943" y="732223"/>
                    <a:pt x="769143" y="713499"/>
                    <a:pt x="766262" y="695135"/>
                  </a:cubicBezTo>
                  <a:cubicBezTo>
                    <a:pt x="764461" y="683612"/>
                    <a:pt x="763741" y="672089"/>
                    <a:pt x="763020" y="660567"/>
                  </a:cubicBezTo>
                  <a:cubicBezTo>
                    <a:pt x="762300" y="649044"/>
                    <a:pt x="761580" y="637161"/>
                    <a:pt x="759419" y="625999"/>
                  </a:cubicBezTo>
                  <a:cubicBezTo>
                    <a:pt x="759419" y="625639"/>
                    <a:pt x="759419" y="624558"/>
                    <a:pt x="759419" y="623838"/>
                  </a:cubicBezTo>
                  <a:cubicBezTo>
                    <a:pt x="758339" y="620597"/>
                    <a:pt x="759419" y="617357"/>
                    <a:pt x="761940" y="615196"/>
                  </a:cubicBezTo>
                  <a:cubicBezTo>
                    <a:pt x="782467" y="595752"/>
                    <a:pt x="800473" y="572706"/>
                    <a:pt x="817759" y="550021"/>
                  </a:cubicBezTo>
                  <a:cubicBezTo>
                    <a:pt x="833245" y="530216"/>
                    <a:pt x="849450" y="509331"/>
                    <a:pt x="867457" y="491327"/>
                  </a:cubicBezTo>
                  <a:cubicBezTo>
                    <a:pt x="872138" y="486646"/>
                    <a:pt x="876100" y="481245"/>
                    <a:pt x="880421" y="476204"/>
                  </a:cubicBezTo>
                  <a:cubicBezTo>
                    <a:pt x="884382" y="471163"/>
                    <a:pt x="888344" y="466121"/>
                    <a:pt x="893025" y="461080"/>
                  </a:cubicBezTo>
                  <a:cubicBezTo>
                    <a:pt x="895186" y="458920"/>
                    <a:pt x="897347" y="456759"/>
                    <a:pt x="899148" y="454959"/>
                  </a:cubicBezTo>
                  <a:cubicBezTo>
                    <a:pt x="905990" y="448117"/>
                    <a:pt x="912832" y="441276"/>
                    <a:pt x="918234" y="433714"/>
                  </a:cubicBezTo>
                  <a:cubicBezTo>
                    <a:pt x="929398" y="417150"/>
                    <a:pt x="941642" y="391584"/>
                    <a:pt x="932639" y="367098"/>
                  </a:cubicBezTo>
                  <a:cubicBezTo>
                    <a:pt x="926157" y="348374"/>
                    <a:pt x="903109" y="342612"/>
                    <a:pt x="882942" y="337211"/>
                  </a:cubicBezTo>
                  <a:cubicBezTo>
                    <a:pt x="880781" y="336851"/>
                    <a:pt x="878981" y="336131"/>
                    <a:pt x="876820" y="335771"/>
                  </a:cubicBezTo>
                  <a:cubicBezTo>
                    <a:pt x="864576" y="332530"/>
                    <a:pt x="852691" y="328569"/>
                    <a:pt x="840807" y="324608"/>
                  </a:cubicBezTo>
                  <a:cubicBezTo>
                    <a:pt x="828563" y="321007"/>
                    <a:pt x="816319" y="317047"/>
                    <a:pt x="804075" y="313806"/>
                  </a:cubicBezTo>
                  <a:cubicBezTo>
                    <a:pt x="777425" y="306604"/>
                    <a:pt x="750056" y="301923"/>
                    <a:pt x="724847" y="297602"/>
                  </a:cubicBezTo>
                  <a:cubicBezTo>
                    <a:pt x="712963" y="295802"/>
                    <a:pt x="699278" y="293281"/>
                    <a:pt x="685954" y="294001"/>
                  </a:cubicBezTo>
                  <a:cubicBezTo>
                    <a:pt x="684153" y="294001"/>
                    <a:pt x="681992" y="294361"/>
                    <a:pt x="679832" y="294361"/>
                  </a:cubicBezTo>
                  <a:cubicBezTo>
                    <a:pt x="675870" y="294361"/>
                    <a:pt x="670829" y="294001"/>
                    <a:pt x="665787" y="291841"/>
                  </a:cubicBezTo>
                  <a:cubicBezTo>
                    <a:pt x="664346" y="291481"/>
                    <a:pt x="663266" y="290400"/>
                    <a:pt x="661825" y="289680"/>
                  </a:cubicBezTo>
                  <a:cubicBezTo>
                    <a:pt x="658944" y="288960"/>
                    <a:pt x="656424" y="287520"/>
                    <a:pt x="654263" y="284999"/>
                  </a:cubicBezTo>
                  <a:cubicBezTo>
                    <a:pt x="638417" y="268435"/>
                    <a:pt x="627253" y="245030"/>
                    <a:pt x="617530" y="222344"/>
                  </a:cubicBezTo>
                  <a:cubicBezTo>
                    <a:pt x="612128" y="209741"/>
                    <a:pt x="605646" y="197859"/>
                    <a:pt x="599163" y="186336"/>
                  </a:cubicBezTo>
                  <a:cubicBezTo>
                    <a:pt x="593401" y="175533"/>
                    <a:pt x="587639" y="164731"/>
                    <a:pt x="582598" y="153208"/>
                  </a:cubicBezTo>
                  <a:cubicBezTo>
                    <a:pt x="580797" y="148887"/>
                    <a:pt x="578276" y="144206"/>
                    <a:pt x="576475" y="139165"/>
                  </a:cubicBezTo>
                  <a:cubicBezTo>
                    <a:pt x="562791" y="107478"/>
                    <a:pt x="546225" y="68588"/>
                    <a:pt x="514534" y="57786"/>
                  </a:cubicBezTo>
                  <a:cubicBezTo>
                    <a:pt x="507692" y="55265"/>
                    <a:pt x="500489" y="54185"/>
                    <a:pt x="492566" y="54185"/>
                  </a:cubicBezTo>
                  <a:close/>
                  <a:moveTo>
                    <a:pt x="498689" y="27899"/>
                  </a:moveTo>
                  <a:cubicBezTo>
                    <a:pt x="500849" y="27899"/>
                    <a:pt x="503010" y="27899"/>
                    <a:pt x="505171" y="27899"/>
                  </a:cubicBezTo>
                  <a:cubicBezTo>
                    <a:pt x="551987" y="30059"/>
                    <a:pt x="580797" y="76870"/>
                    <a:pt x="600244" y="117560"/>
                  </a:cubicBezTo>
                  <a:cubicBezTo>
                    <a:pt x="606726" y="131243"/>
                    <a:pt x="614289" y="145286"/>
                    <a:pt x="621131" y="158609"/>
                  </a:cubicBezTo>
                  <a:cubicBezTo>
                    <a:pt x="626533" y="168692"/>
                    <a:pt x="632295" y="179494"/>
                    <a:pt x="638057" y="190297"/>
                  </a:cubicBezTo>
                  <a:cubicBezTo>
                    <a:pt x="641658" y="197499"/>
                    <a:pt x="644900" y="205060"/>
                    <a:pt x="648141" y="212262"/>
                  </a:cubicBezTo>
                  <a:cubicBezTo>
                    <a:pt x="656063" y="230266"/>
                    <a:pt x="664706" y="248991"/>
                    <a:pt x="676951" y="263754"/>
                  </a:cubicBezTo>
                  <a:cubicBezTo>
                    <a:pt x="677311" y="264114"/>
                    <a:pt x="677671" y="264834"/>
                    <a:pt x="678031" y="265554"/>
                  </a:cubicBezTo>
                  <a:cubicBezTo>
                    <a:pt x="680192" y="265915"/>
                    <a:pt x="683073" y="266275"/>
                    <a:pt x="686314" y="266275"/>
                  </a:cubicBezTo>
                  <a:cubicBezTo>
                    <a:pt x="688475" y="266275"/>
                    <a:pt x="690996" y="266275"/>
                    <a:pt x="693877" y="265915"/>
                  </a:cubicBezTo>
                  <a:cubicBezTo>
                    <a:pt x="698918" y="265554"/>
                    <a:pt x="704320" y="265554"/>
                    <a:pt x="708282" y="266275"/>
                  </a:cubicBezTo>
                  <a:cubicBezTo>
                    <a:pt x="719445" y="267715"/>
                    <a:pt x="730609" y="269515"/>
                    <a:pt x="741773" y="271316"/>
                  </a:cubicBezTo>
                  <a:cubicBezTo>
                    <a:pt x="745374" y="272036"/>
                    <a:pt x="749336" y="272396"/>
                    <a:pt x="753297" y="273116"/>
                  </a:cubicBezTo>
                  <a:cubicBezTo>
                    <a:pt x="782467" y="277797"/>
                    <a:pt x="813798" y="285719"/>
                    <a:pt x="848370" y="297242"/>
                  </a:cubicBezTo>
                  <a:cubicBezTo>
                    <a:pt x="854492" y="299042"/>
                    <a:pt x="861334" y="301203"/>
                    <a:pt x="868537" y="303003"/>
                  </a:cubicBezTo>
                  <a:cubicBezTo>
                    <a:pt x="903829" y="312726"/>
                    <a:pt x="952086" y="325689"/>
                    <a:pt x="957848" y="366018"/>
                  </a:cubicBezTo>
                  <a:cubicBezTo>
                    <a:pt x="961449" y="391944"/>
                    <a:pt x="958928" y="412109"/>
                    <a:pt x="949565" y="429393"/>
                  </a:cubicBezTo>
                  <a:cubicBezTo>
                    <a:pt x="939842" y="446677"/>
                    <a:pt x="926517" y="461080"/>
                    <a:pt x="913913" y="474403"/>
                  </a:cubicBezTo>
                  <a:cubicBezTo>
                    <a:pt x="908511" y="480525"/>
                    <a:pt x="902749" y="486646"/>
                    <a:pt x="897347" y="492768"/>
                  </a:cubicBezTo>
                  <a:cubicBezTo>
                    <a:pt x="887984" y="503930"/>
                    <a:pt x="878620" y="514733"/>
                    <a:pt x="869257" y="525535"/>
                  </a:cubicBezTo>
                  <a:cubicBezTo>
                    <a:pt x="858814" y="537058"/>
                    <a:pt x="848370" y="549301"/>
                    <a:pt x="838286" y="561184"/>
                  </a:cubicBezTo>
                  <a:cubicBezTo>
                    <a:pt x="822441" y="579908"/>
                    <a:pt x="804795" y="600793"/>
                    <a:pt x="784988" y="618437"/>
                  </a:cubicBezTo>
                  <a:cubicBezTo>
                    <a:pt x="784988" y="618797"/>
                    <a:pt x="785348" y="619877"/>
                    <a:pt x="785348" y="620597"/>
                  </a:cubicBezTo>
                  <a:cubicBezTo>
                    <a:pt x="786429" y="628519"/>
                    <a:pt x="786429" y="636081"/>
                    <a:pt x="786429" y="644003"/>
                  </a:cubicBezTo>
                  <a:cubicBezTo>
                    <a:pt x="786789" y="649764"/>
                    <a:pt x="786789" y="656246"/>
                    <a:pt x="787509" y="662007"/>
                  </a:cubicBezTo>
                  <a:cubicBezTo>
                    <a:pt x="788229" y="672089"/>
                    <a:pt x="789670" y="682172"/>
                    <a:pt x="791110" y="691894"/>
                  </a:cubicBezTo>
                  <a:cubicBezTo>
                    <a:pt x="792191" y="698736"/>
                    <a:pt x="792911" y="705217"/>
                    <a:pt x="793631" y="712059"/>
                  </a:cubicBezTo>
                  <a:cubicBezTo>
                    <a:pt x="794711" y="719260"/>
                    <a:pt x="795432" y="726462"/>
                    <a:pt x="796152" y="733664"/>
                  </a:cubicBezTo>
                  <a:cubicBezTo>
                    <a:pt x="798673" y="754549"/>
                    <a:pt x="800834" y="776154"/>
                    <a:pt x="804795" y="796678"/>
                  </a:cubicBezTo>
                  <a:lnTo>
                    <a:pt x="804795" y="797039"/>
                  </a:lnTo>
                  <a:cubicBezTo>
                    <a:pt x="814158" y="843849"/>
                    <a:pt x="824602" y="897142"/>
                    <a:pt x="775265" y="928469"/>
                  </a:cubicBezTo>
                  <a:cubicBezTo>
                    <a:pt x="763020" y="936751"/>
                    <a:pt x="748976" y="940352"/>
                    <a:pt x="733130" y="940352"/>
                  </a:cubicBezTo>
                  <a:cubicBezTo>
                    <a:pt x="706121" y="940352"/>
                    <a:pt x="678391" y="928829"/>
                    <a:pt x="654263" y="918747"/>
                  </a:cubicBezTo>
                  <a:cubicBezTo>
                    <a:pt x="649221" y="916947"/>
                    <a:pt x="644539" y="914786"/>
                    <a:pt x="639858" y="912986"/>
                  </a:cubicBezTo>
                  <a:cubicBezTo>
                    <a:pt x="582598" y="890300"/>
                    <a:pt x="536862" y="868335"/>
                    <a:pt x="495447" y="843489"/>
                  </a:cubicBezTo>
                  <a:cubicBezTo>
                    <a:pt x="488965" y="839528"/>
                    <a:pt x="484644" y="837728"/>
                    <a:pt x="480322" y="837728"/>
                  </a:cubicBezTo>
                  <a:cubicBezTo>
                    <a:pt x="474920" y="837728"/>
                    <a:pt x="469158" y="840609"/>
                    <a:pt x="460155" y="845290"/>
                  </a:cubicBezTo>
                  <a:lnTo>
                    <a:pt x="459435" y="846010"/>
                  </a:lnTo>
                  <a:cubicBezTo>
                    <a:pt x="447551" y="852131"/>
                    <a:pt x="435667" y="859333"/>
                    <a:pt x="424143" y="865815"/>
                  </a:cubicBezTo>
                  <a:lnTo>
                    <a:pt x="422702" y="866895"/>
                  </a:lnTo>
                  <a:cubicBezTo>
                    <a:pt x="418021" y="869776"/>
                    <a:pt x="413699" y="872296"/>
                    <a:pt x="409018" y="875177"/>
                  </a:cubicBezTo>
                  <a:cubicBezTo>
                    <a:pt x="388490" y="887420"/>
                    <a:pt x="366883" y="900383"/>
                    <a:pt x="344915" y="911545"/>
                  </a:cubicBezTo>
                  <a:cubicBezTo>
                    <a:pt x="317906" y="924868"/>
                    <a:pt x="282614" y="940352"/>
                    <a:pt x="248402" y="940352"/>
                  </a:cubicBezTo>
                  <a:cubicBezTo>
                    <a:pt x="229315" y="940352"/>
                    <a:pt x="212029" y="935311"/>
                    <a:pt x="197264" y="925589"/>
                  </a:cubicBezTo>
                  <a:cubicBezTo>
                    <a:pt x="151168" y="895702"/>
                    <a:pt x="157290" y="843849"/>
                    <a:pt x="162692" y="798119"/>
                  </a:cubicBezTo>
                  <a:lnTo>
                    <a:pt x="163413" y="793798"/>
                  </a:lnTo>
                  <a:cubicBezTo>
                    <a:pt x="166654" y="763911"/>
                    <a:pt x="170975" y="733664"/>
                    <a:pt x="175297" y="704137"/>
                  </a:cubicBezTo>
                  <a:cubicBezTo>
                    <a:pt x="178898" y="676410"/>
                    <a:pt x="182859" y="647964"/>
                    <a:pt x="186461" y="619517"/>
                  </a:cubicBezTo>
                  <a:cubicBezTo>
                    <a:pt x="167374" y="607274"/>
                    <a:pt x="151168" y="591431"/>
                    <a:pt x="135323" y="575947"/>
                  </a:cubicBezTo>
                  <a:lnTo>
                    <a:pt x="129201" y="569826"/>
                  </a:lnTo>
                  <a:cubicBezTo>
                    <a:pt x="125960" y="566585"/>
                    <a:pt x="122718" y="563704"/>
                    <a:pt x="119117" y="560463"/>
                  </a:cubicBezTo>
                  <a:cubicBezTo>
                    <a:pt x="102912" y="544980"/>
                    <a:pt x="85986" y="528776"/>
                    <a:pt x="73381" y="509331"/>
                  </a:cubicBezTo>
                  <a:cubicBezTo>
                    <a:pt x="64378" y="495648"/>
                    <a:pt x="54295" y="482325"/>
                    <a:pt x="44571" y="470082"/>
                  </a:cubicBezTo>
                  <a:cubicBezTo>
                    <a:pt x="35568" y="458560"/>
                    <a:pt x="26565" y="446677"/>
                    <a:pt x="18282" y="434074"/>
                  </a:cubicBezTo>
                  <a:cubicBezTo>
                    <a:pt x="7118" y="417870"/>
                    <a:pt x="-6566" y="393024"/>
                    <a:pt x="3517" y="366738"/>
                  </a:cubicBezTo>
                  <a:cubicBezTo>
                    <a:pt x="20443" y="322808"/>
                    <a:pt x="75902" y="308765"/>
                    <a:pt x="116596" y="298682"/>
                  </a:cubicBezTo>
                  <a:lnTo>
                    <a:pt x="131722" y="294721"/>
                  </a:lnTo>
                  <a:cubicBezTo>
                    <a:pt x="157290" y="287880"/>
                    <a:pt x="183940" y="281038"/>
                    <a:pt x="210949" y="278157"/>
                  </a:cubicBezTo>
                  <a:cubicBezTo>
                    <a:pt x="222473" y="277077"/>
                    <a:pt x="234357" y="274917"/>
                    <a:pt x="245881" y="273116"/>
                  </a:cubicBezTo>
                  <a:cubicBezTo>
                    <a:pt x="263887" y="270236"/>
                    <a:pt x="282254" y="267355"/>
                    <a:pt x="300260" y="266635"/>
                  </a:cubicBezTo>
                  <a:lnTo>
                    <a:pt x="300980" y="266635"/>
                  </a:lnTo>
                  <a:cubicBezTo>
                    <a:pt x="301700" y="266635"/>
                    <a:pt x="302061" y="266635"/>
                    <a:pt x="302061" y="266635"/>
                  </a:cubicBezTo>
                  <a:cubicBezTo>
                    <a:pt x="307102" y="250431"/>
                    <a:pt x="315745" y="235667"/>
                    <a:pt x="324028" y="220904"/>
                  </a:cubicBezTo>
                  <a:cubicBezTo>
                    <a:pt x="326909" y="216223"/>
                    <a:pt x="329430" y="211902"/>
                    <a:pt x="331951" y="207221"/>
                  </a:cubicBezTo>
                  <a:cubicBezTo>
                    <a:pt x="334472" y="202180"/>
                    <a:pt x="336993" y="197138"/>
                    <a:pt x="339874" y="192097"/>
                  </a:cubicBezTo>
                  <a:cubicBezTo>
                    <a:pt x="344555" y="181295"/>
                    <a:pt x="349957" y="170492"/>
                    <a:pt x="357160" y="160770"/>
                  </a:cubicBezTo>
                  <a:lnTo>
                    <a:pt x="358960" y="157889"/>
                  </a:lnTo>
                  <a:cubicBezTo>
                    <a:pt x="367963" y="146007"/>
                    <a:pt x="376966" y="133404"/>
                    <a:pt x="384169" y="120441"/>
                  </a:cubicBezTo>
                  <a:cubicBezTo>
                    <a:pt x="385609" y="117200"/>
                    <a:pt x="387410" y="113959"/>
                    <a:pt x="389211" y="110718"/>
                  </a:cubicBezTo>
                  <a:cubicBezTo>
                    <a:pt x="401095" y="88753"/>
                    <a:pt x="413339" y="66068"/>
                    <a:pt x="432426" y="48784"/>
                  </a:cubicBezTo>
                  <a:cubicBezTo>
                    <a:pt x="452593" y="30420"/>
                    <a:pt x="482483" y="27899"/>
                    <a:pt x="498689" y="27899"/>
                  </a:cubicBezTo>
                  <a:close/>
                  <a:moveTo>
                    <a:pt x="473526" y="11715"/>
                  </a:moveTo>
                  <a:cubicBezTo>
                    <a:pt x="491033" y="9290"/>
                    <a:pt x="509486" y="11671"/>
                    <a:pt x="526408" y="17668"/>
                  </a:cubicBezTo>
                  <a:cubicBezTo>
                    <a:pt x="529649" y="18727"/>
                    <a:pt x="528208" y="23313"/>
                    <a:pt x="524608" y="22607"/>
                  </a:cubicBezTo>
                  <a:lnTo>
                    <a:pt x="515248" y="21454"/>
                  </a:lnTo>
                  <a:lnTo>
                    <a:pt x="551446" y="32294"/>
                  </a:lnTo>
                  <a:cubicBezTo>
                    <a:pt x="555048" y="33733"/>
                    <a:pt x="551806" y="39129"/>
                    <a:pt x="548203" y="37330"/>
                  </a:cubicBezTo>
                  <a:cubicBezTo>
                    <a:pt x="500646" y="12869"/>
                    <a:pt x="427508" y="21502"/>
                    <a:pt x="404810" y="77620"/>
                  </a:cubicBezTo>
                  <a:cubicBezTo>
                    <a:pt x="404450" y="78339"/>
                    <a:pt x="403009" y="78339"/>
                    <a:pt x="403729" y="77260"/>
                  </a:cubicBezTo>
                  <a:cubicBezTo>
                    <a:pt x="416497" y="43670"/>
                    <a:pt x="444996" y="25219"/>
                    <a:pt x="476851" y="20241"/>
                  </a:cubicBezTo>
                  <a:lnTo>
                    <a:pt x="501967" y="19817"/>
                  </a:lnTo>
                  <a:lnTo>
                    <a:pt x="474156" y="16390"/>
                  </a:lnTo>
                  <a:cubicBezTo>
                    <a:pt x="457549" y="18198"/>
                    <a:pt x="441616" y="24371"/>
                    <a:pt x="427754" y="36366"/>
                  </a:cubicBezTo>
                  <a:cubicBezTo>
                    <a:pt x="427034" y="37071"/>
                    <a:pt x="425234" y="35660"/>
                    <a:pt x="426314" y="34602"/>
                  </a:cubicBezTo>
                  <a:cubicBezTo>
                    <a:pt x="439456" y="21373"/>
                    <a:pt x="456018" y="14141"/>
                    <a:pt x="473526" y="11715"/>
                  </a:cubicBezTo>
                  <a:close/>
                  <a:moveTo>
                    <a:pt x="473404" y="775"/>
                  </a:moveTo>
                  <a:cubicBezTo>
                    <a:pt x="483133" y="50"/>
                    <a:pt x="492502" y="-676"/>
                    <a:pt x="502232" y="1138"/>
                  </a:cubicBezTo>
                  <a:cubicBezTo>
                    <a:pt x="505835" y="1864"/>
                    <a:pt x="504034" y="7307"/>
                    <a:pt x="500791" y="6581"/>
                  </a:cubicBezTo>
                  <a:cubicBezTo>
                    <a:pt x="491782" y="4404"/>
                    <a:pt x="482413" y="4404"/>
                    <a:pt x="473404" y="5493"/>
                  </a:cubicBezTo>
                  <a:cubicBezTo>
                    <a:pt x="464756" y="6218"/>
                    <a:pt x="457549" y="9484"/>
                    <a:pt x="449260" y="11298"/>
                  </a:cubicBezTo>
                  <a:cubicBezTo>
                    <a:pt x="448179" y="11661"/>
                    <a:pt x="447459" y="10210"/>
                    <a:pt x="448540" y="9847"/>
                  </a:cubicBezTo>
                  <a:cubicBezTo>
                    <a:pt x="457188" y="5855"/>
                    <a:pt x="463674" y="1864"/>
                    <a:pt x="473404" y="7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CD24E673-D294-7D4F-9CD5-61143FAD5A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4637" y="783168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CE0724DA-E376-654C-9F68-AF7E2E0B03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3071" y="1404167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630E58E-CC6D-3C47-90C8-8E35B32123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86450" y="4268414"/>
              <a:ext cx="245932" cy="254690"/>
            </a:xfrm>
            <a:custGeom>
              <a:avLst/>
              <a:gdLst>
                <a:gd name="connsiteX0" fmla="*/ 222395 w 271095"/>
                <a:gd name="connsiteY0" fmla="*/ 139230 h 280749"/>
                <a:gd name="connsiteX1" fmla="*/ 234583 w 271095"/>
                <a:gd name="connsiteY1" fmla="*/ 151448 h 280749"/>
                <a:gd name="connsiteX2" fmla="*/ 233867 w 271095"/>
                <a:gd name="connsiteY2" fmla="*/ 199243 h 280749"/>
                <a:gd name="connsiteX3" fmla="*/ 232791 w 271095"/>
                <a:gd name="connsiteY3" fmla="*/ 212180 h 280749"/>
                <a:gd name="connsiteX4" fmla="*/ 232074 w 271095"/>
                <a:gd name="connsiteY4" fmla="*/ 224398 h 280749"/>
                <a:gd name="connsiteX5" fmla="*/ 223112 w 271095"/>
                <a:gd name="connsiteY5" fmla="*/ 270037 h 280749"/>
                <a:gd name="connsiteX6" fmla="*/ 200529 w 271095"/>
                <a:gd name="connsiteY6" fmla="*/ 280458 h 280749"/>
                <a:gd name="connsiteX7" fmla="*/ 183680 w 271095"/>
                <a:gd name="connsiteY7" fmla="*/ 261412 h 280749"/>
                <a:gd name="connsiteX8" fmla="*/ 188340 w 271095"/>
                <a:gd name="connsiteY8" fmla="*/ 221523 h 280749"/>
                <a:gd name="connsiteX9" fmla="*/ 191925 w 271095"/>
                <a:gd name="connsiteY9" fmla="*/ 204993 h 280749"/>
                <a:gd name="connsiteX10" fmla="*/ 193359 w 271095"/>
                <a:gd name="connsiteY10" fmla="*/ 196009 h 280749"/>
                <a:gd name="connsiteX11" fmla="*/ 206981 w 271095"/>
                <a:gd name="connsiteY11" fmla="*/ 146417 h 280749"/>
                <a:gd name="connsiteX12" fmla="*/ 222395 w 271095"/>
                <a:gd name="connsiteY12" fmla="*/ 139230 h 280749"/>
                <a:gd name="connsiteX13" fmla="*/ 233193 w 271095"/>
                <a:gd name="connsiteY13" fmla="*/ 52067 h 280749"/>
                <a:gd name="connsiteX14" fmla="*/ 270716 w 271095"/>
                <a:gd name="connsiteY14" fmla="*/ 85589 h 280749"/>
                <a:gd name="connsiteX15" fmla="*/ 245100 w 271095"/>
                <a:gd name="connsiteY15" fmla="*/ 123436 h 280749"/>
                <a:gd name="connsiteX16" fmla="*/ 227060 w 271095"/>
                <a:gd name="connsiteY16" fmla="*/ 125238 h 280749"/>
                <a:gd name="connsiteX17" fmla="*/ 212267 w 271095"/>
                <a:gd name="connsiteY17" fmla="*/ 118750 h 280749"/>
                <a:gd name="connsiteX18" fmla="*/ 201443 w 271095"/>
                <a:gd name="connsiteY18" fmla="*/ 69729 h 280749"/>
                <a:gd name="connsiteX19" fmla="*/ 224895 w 271095"/>
                <a:gd name="connsiteY19" fmla="*/ 52788 h 280749"/>
                <a:gd name="connsiteX20" fmla="*/ 233193 w 271095"/>
                <a:gd name="connsiteY20" fmla="*/ 52067 h 280749"/>
                <a:gd name="connsiteX21" fmla="*/ 60114 w 271095"/>
                <a:gd name="connsiteY21" fmla="*/ 207 h 280749"/>
                <a:gd name="connsiteX22" fmla="*/ 68541 w 271095"/>
                <a:gd name="connsiteY22" fmla="*/ 5294 h 280749"/>
                <a:gd name="connsiteX23" fmla="*/ 66378 w 271095"/>
                <a:gd name="connsiteY23" fmla="*/ 81635 h 280749"/>
                <a:gd name="connsiteX24" fmla="*/ 62773 w 271095"/>
                <a:gd name="connsiteY24" fmla="*/ 97119 h 280749"/>
                <a:gd name="connsiteX25" fmla="*/ 61691 w 271095"/>
                <a:gd name="connsiteY25" fmla="*/ 103601 h 280749"/>
                <a:gd name="connsiteX26" fmla="*/ 62412 w 271095"/>
                <a:gd name="connsiteY26" fmla="*/ 103961 h 280749"/>
                <a:gd name="connsiteX27" fmla="*/ 90531 w 271095"/>
                <a:gd name="connsiteY27" fmla="*/ 107922 h 280749"/>
                <a:gd name="connsiteX28" fmla="*/ 113963 w 271095"/>
                <a:gd name="connsiteY28" fmla="*/ 110803 h 280749"/>
                <a:gd name="connsiteX29" fmla="*/ 118649 w 271095"/>
                <a:gd name="connsiteY29" fmla="*/ 96399 h 280749"/>
                <a:gd name="connsiteX30" fmla="*/ 140279 w 271095"/>
                <a:gd name="connsiteY30" fmla="*/ 27980 h 280749"/>
                <a:gd name="connsiteX31" fmla="*/ 157943 w 271095"/>
                <a:gd name="connsiteY31" fmla="*/ 16457 h 280749"/>
                <a:gd name="connsiteX32" fmla="*/ 170921 w 271095"/>
                <a:gd name="connsiteY32" fmla="*/ 34101 h 280749"/>
                <a:gd name="connsiteX33" fmla="*/ 153617 w 271095"/>
                <a:gd name="connsiteY33" fmla="*/ 135649 h 280749"/>
                <a:gd name="connsiteX34" fmla="*/ 152536 w 271095"/>
                <a:gd name="connsiteY34" fmla="*/ 141771 h 280749"/>
                <a:gd name="connsiteX35" fmla="*/ 149291 w 271095"/>
                <a:gd name="connsiteY35" fmla="*/ 155094 h 280749"/>
                <a:gd name="connsiteX36" fmla="*/ 141360 w 271095"/>
                <a:gd name="connsiteY36" fmla="*/ 180301 h 280749"/>
                <a:gd name="connsiteX37" fmla="*/ 129464 w 271095"/>
                <a:gd name="connsiteY37" fmla="*/ 233956 h 280749"/>
                <a:gd name="connsiteX38" fmla="*/ 121173 w 271095"/>
                <a:gd name="connsiteY38" fmla="*/ 251960 h 280749"/>
                <a:gd name="connsiteX39" fmla="*/ 101345 w 271095"/>
                <a:gd name="connsiteY39" fmla="*/ 257002 h 280749"/>
                <a:gd name="connsiteX40" fmla="*/ 83681 w 271095"/>
                <a:gd name="connsiteY40" fmla="*/ 236476 h 280749"/>
                <a:gd name="connsiteX41" fmla="*/ 98462 w 271095"/>
                <a:gd name="connsiteY41" fmla="*/ 159416 h 280749"/>
                <a:gd name="connsiteX42" fmla="*/ 99183 w 271095"/>
                <a:gd name="connsiteY42" fmla="*/ 157255 h 280749"/>
                <a:gd name="connsiteX43" fmla="*/ 83321 w 271095"/>
                <a:gd name="connsiteY43" fmla="*/ 153654 h 280749"/>
                <a:gd name="connsiteX44" fmla="*/ 68901 w 271095"/>
                <a:gd name="connsiteY44" fmla="*/ 150413 h 280749"/>
                <a:gd name="connsiteX45" fmla="*/ 51958 w 271095"/>
                <a:gd name="connsiteY45" fmla="*/ 145732 h 280749"/>
                <a:gd name="connsiteX46" fmla="*/ 41143 w 271095"/>
                <a:gd name="connsiteY46" fmla="*/ 216311 h 280749"/>
                <a:gd name="connsiteX47" fmla="*/ 33933 w 271095"/>
                <a:gd name="connsiteY47" fmla="*/ 232515 h 280749"/>
                <a:gd name="connsiteX48" fmla="*/ 15548 w 271095"/>
                <a:gd name="connsiteY48" fmla="*/ 237197 h 280749"/>
                <a:gd name="connsiteX49" fmla="*/ 47 w 271095"/>
                <a:gd name="connsiteY49" fmla="*/ 218111 h 280749"/>
                <a:gd name="connsiteX50" fmla="*/ 14466 w 271095"/>
                <a:gd name="connsiteY50" fmla="*/ 124846 h 280749"/>
                <a:gd name="connsiteX51" fmla="*/ 23118 w 271095"/>
                <a:gd name="connsiteY51" fmla="*/ 89197 h 280749"/>
                <a:gd name="connsiteX52" fmla="*/ 25642 w 271095"/>
                <a:gd name="connsiteY52" fmla="*/ 74433 h 280749"/>
                <a:gd name="connsiteX53" fmla="*/ 50876 w 271095"/>
                <a:gd name="connsiteY53" fmla="*/ 2413 h 280749"/>
                <a:gd name="connsiteX54" fmla="*/ 60114 w 271095"/>
                <a:gd name="connsiteY54" fmla="*/ 207 h 28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095" h="280749">
                  <a:moveTo>
                    <a:pt x="222395" y="139230"/>
                  </a:moveTo>
                  <a:cubicBezTo>
                    <a:pt x="228489" y="139948"/>
                    <a:pt x="233150" y="145339"/>
                    <a:pt x="234583" y="151448"/>
                  </a:cubicBezTo>
                  <a:cubicBezTo>
                    <a:pt x="237093" y="166900"/>
                    <a:pt x="235659" y="183431"/>
                    <a:pt x="233867" y="199243"/>
                  </a:cubicBezTo>
                  <a:cubicBezTo>
                    <a:pt x="233508" y="203555"/>
                    <a:pt x="233150" y="208227"/>
                    <a:pt x="232791" y="212180"/>
                  </a:cubicBezTo>
                  <a:cubicBezTo>
                    <a:pt x="232433" y="215774"/>
                    <a:pt x="232433" y="220086"/>
                    <a:pt x="232074" y="224398"/>
                  </a:cubicBezTo>
                  <a:cubicBezTo>
                    <a:pt x="231716" y="239491"/>
                    <a:pt x="230999" y="257100"/>
                    <a:pt x="223112" y="270037"/>
                  </a:cubicBezTo>
                  <a:cubicBezTo>
                    <a:pt x="218452" y="277943"/>
                    <a:pt x="209132" y="281896"/>
                    <a:pt x="200529" y="280458"/>
                  </a:cubicBezTo>
                  <a:cubicBezTo>
                    <a:pt x="191208" y="278662"/>
                    <a:pt x="184756" y="271115"/>
                    <a:pt x="183680" y="261412"/>
                  </a:cubicBezTo>
                  <a:cubicBezTo>
                    <a:pt x="181888" y="248475"/>
                    <a:pt x="185114" y="234820"/>
                    <a:pt x="188340" y="221523"/>
                  </a:cubicBezTo>
                  <a:cubicBezTo>
                    <a:pt x="189774" y="215414"/>
                    <a:pt x="190850" y="210024"/>
                    <a:pt x="191925" y="204993"/>
                  </a:cubicBezTo>
                  <a:cubicBezTo>
                    <a:pt x="192283" y="202118"/>
                    <a:pt x="193000" y="198884"/>
                    <a:pt x="193359" y="196009"/>
                  </a:cubicBezTo>
                  <a:cubicBezTo>
                    <a:pt x="195510" y="179478"/>
                    <a:pt x="198378" y="160791"/>
                    <a:pt x="206981" y="146417"/>
                  </a:cubicBezTo>
                  <a:cubicBezTo>
                    <a:pt x="210207" y="140667"/>
                    <a:pt x="216301" y="137792"/>
                    <a:pt x="222395" y="139230"/>
                  </a:cubicBezTo>
                  <a:close/>
                  <a:moveTo>
                    <a:pt x="233193" y="52067"/>
                  </a:moveTo>
                  <a:cubicBezTo>
                    <a:pt x="253037" y="53869"/>
                    <a:pt x="267830" y="66846"/>
                    <a:pt x="270716" y="85589"/>
                  </a:cubicBezTo>
                  <a:cubicBezTo>
                    <a:pt x="273602" y="103972"/>
                    <a:pt x="259531" y="118390"/>
                    <a:pt x="245100" y="123436"/>
                  </a:cubicBezTo>
                  <a:cubicBezTo>
                    <a:pt x="239327" y="125959"/>
                    <a:pt x="233193" y="126320"/>
                    <a:pt x="227060" y="125238"/>
                  </a:cubicBezTo>
                  <a:cubicBezTo>
                    <a:pt x="222009" y="124157"/>
                    <a:pt x="216958" y="121994"/>
                    <a:pt x="212267" y="118750"/>
                  </a:cubicBezTo>
                  <a:cubicBezTo>
                    <a:pt x="197475" y="107576"/>
                    <a:pt x="194588" y="84508"/>
                    <a:pt x="201443" y="69729"/>
                  </a:cubicBezTo>
                  <a:cubicBezTo>
                    <a:pt x="205412" y="61078"/>
                    <a:pt x="214432" y="52428"/>
                    <a:pt x="224895" y="52788"/>
                  </a:cubicBezTo>
                  <a:cubicBezTo>
                    <a:pt x="227781" y="52067"/>
                    <a:pt x="230668" y="52067"/>
                    <a:pt x="233193" y="52067"/>
                  </a:cubicBezTo>
                  <a:close/>
                  <a:moveTo>
                    <a:pt x="60114" y="207"/>
                  </a:moveTo>
                  <a:cubicBezTo>
                    <a:pt x="63404" y="793"/>
                    <a:pt x="66558" y="2593"/>
                    <a:pt x="68541" y="5294"/>
                  </a:cubicBezTo>
                  <a:cubicBezTo>
                    <a:pt x="80437" y="22938"/>
                    <a:pt x="72145" y="56788"/>
                    <a:pt x="66378" y="81635"/>
                  </a:cubicBezTo>
                  <a:cubicBezTo>
                    <a:pt x="64936" y="87756"/>
                    <a:pt x="63494" y="93158"/>
                    <a:pt x="62773" y="97119"/>
                  </a:cubicBezTo>
                  <a:cubicBezTo>
                    <a:pt x="62412" y="99279"/>
                    <a:pt x="62052" y="101440"/>
                    <a:pt x="61691" y="103601"/>
                  </a:cubicBezTo>
                  <a:lnTo>
                    <a:pt x="62412" y="103961"/>
                  </a:lnTo>
                  <a:cubicBezTo>
                    <a:pt x="71785" y="105401"/>
                    <a:pt x="81158" y="107202"/>
                    <a:pt x="90531" y="107922"/>
                  </a:cubicBezTo>
                  <a:cubicBezTo>
                    <a:pt x="98101" y="108642"/>
                    <a:pt x="106032" y="109362"/>
                    <a:pt x="113963" y="110803"/>
                  </a:cubicBezTo>
                  <a:lnTo>
                    <a:pt x="118649" y="96399"/>
                  </a:lnTo>
                  <a:cubicBezTo>
                    <a:pt x="125859" y="74073"/>
                    <a:pt x="133429" y="51026"/>
                    <a:pt x="140279" y="27980"/>
                  </a:cubicBezTo>
                  <a:cubicBezTo>
                    <a:pt x="142442" y="19698"/>
                    <a:pt x="150012" y="15016"/>
                    <a:pt x="157943" y="16457"/>
                  </a:cubicBezTo>
                  <a:cubicBezTo>
                    <a:pt x="166595" y="18257"/>
                    <a:pt x="172002" y="25459"/>
                    <a:pt x="170921" y="34101"/>
                  </a:cubicBezTo>
                  <a:cubicBezTo>
                    <a:pt x="166955" y="69031"/>
                    <a:pt x="161187" y="101800"/>
                    <a:pt x="153617" y="135649"/>
                  </a:cubicBezTo>
                  <a:cubicBezTo>
                    <a:pt x="153257" y="138170"/>
                    <a:pt x="152536" y="139970"/>
                    <a:pt x="152536" y="141771"/>
                  </a:cubicBezTo>
                  <a:cubicBezTo>
                    <a:pt x="152175" y="144652"/>
                    <a:pt x="151454" y="147893"/>
                    <a:pt x="149291" y="155094"/>
                  </a:cubicBezTo>
                  <a:cubicBezTo>
                    <a:pt x="147128" y="163017"/>
                    <a:pt x="144244" y="172019"/>
                    <a:pt x="141360" y="180301"/>
                  </a:cubicBezTo>
                  <a:cubicBezTo>
                    <a:pt x="135592" y="197946"/>
                    <a:pt x="129464" y="216671"/>
                    <a:pt x="129464" y="233956"/>
                  </a:cubicBezTo>
                  <a:cubicBezTo>
                    <a:pt x="129464" y="241158"/>
                    <a:pt x="126580" y="247639"/>
                    <a:pt x="121173" y="251960"/>
                  </a:cubicBezTo>
                  <a:cubicBezTo>
                    <a:pt x="115765" y="256282"/>
                    <a:pt x="108555" y="258082"/>
                    <a:pt x="101345" y="257002"/>
                  </a:cubicBezTo>
                  <a:cubicBezTo>
                    <a:pt x="90891" y="255201"/>
                    <a:pt x="84402" y="247279"/>
                    <a:pt x="83681" y="236476"/>
                  </a:cubicBezTo>
                  <a:cubicBezTo>
                    <a:pt x="81879" y="209829"/>
                    <a:pt x="90531" y="184262"/>
                    <a:pt x="98462" y="159416"/>
                  </a:cubicBezTo>
                  <a:cubicBezTo>
                    <a:pt x="98822" y="158695"/>
                    <a:pt x="99183" y="157975"/>
                    <a:pt x="99183" y="157255"/>
                  </a:cubicBezTo>
                  <a:cubicBezTo>
                    <a:pt x="94136" y="155815"/>
                    <a:pt x="88368" y="154734"/>
                    <a:pt x="83321" y="153654"/>
                  </a:cubicBezTo>
                  <a:cubicBezTo>
                    <a:pt x="78634" y="152574"/>
                    <a:pt x="73948" y="151493"/>
                    <a:pt x="68901" y="150413"/>
                  </a:cubicBezTo>
                  <a:cubicBezTo>
                    <a:pt x="63494" y="148973"/>
                    <a:pt x="57726" y="147532"/>
                    <a:pt x="51958" y="145732"/>
                  </a:cubicBezTo>
                  <a:cubicBezTo>
                    <a:pt x="45829" y="169498"/>
                    <a:pt x="40783" y="193625"/>
                    <a:pt x="41143" y="216311"/>
                  </a:cubicBezTo>
                  <a:cubicBezTo>
                    <a:pt x="41143" y="222793"/>
                    <a:pt x="38620" y="228194"/>
                    <a:pt x="33933" y="232515"/>
                  </a:cubicBezTo>
                  <a:cubicBezTo>
                    <a:pt x="28886" y="236836"/>
                    <a:pt x="22397" y="238277"/>
                    <a:pt x="15548" y="237197"/>
                  </a:cubicBezTo>
                  <a:cubicBezTo>
                    <a:pt x="6536" y="235396"/>
                    <a:pt x="47" y="227834"/>
                    <a:pt x="47" y="218111"/>
                  </a:cubicBezTo>
                  <a:cubicBezTo>
                    <a:pt x="-674" y="186783"/>
                    <a:pt x="6896" y="155455"/>
                    <a:pt x="14466" y="124846"/>
                  </a:cubicBezTo>
                  <a:cubicBezTo>
                    <a:pt x="17711" y="112963"/>
                    <a:pt x="20595" y="100720"/>
                    <a:pt x="23118" y="89197"/>
                  </a:cubicBezTo>
                  <a:cubicBezTo>
                    <a:pt x="23839" y="85236"/>
                    <a:pt x="24921" y="80194"/>
                    <a:pt x="25642" y="74433"/>
                  </a:cubicBezTo>
                  <a:cubicBezTo>
                    <a:pt x="29607" y="49586"/>
                    <a:pt x="35015" y="15016"/>
                    <a:pt x="50876" y="2413"/>
                  </a:cubicBezTo>
                  <a:cubicBezTo>
                    <a:pt x="53400" y="252"/>
                    <a:pt x="56825" y="-378"/>
                    <a:pt x="60114" y="2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56E0BBC-2826-C14B-9D1F-A828904B96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75031" y="6200703"/>
              <a:ext cx="396508" cy="379369"/>
            </a:xfrm>
            <a:custGeom>
              <a:avLst/>
              <a:gdLst>
                <a:gd name="connsiteX0" fmla="*/ 4734 w 437077"/>
                <a:gd name="connsiteY0" fmla="*/ 374254 h 418184"/>
                <a:gd name="connsiteX1" fmla="*/ 73779 w 437077"/>
                <a:gd name="connsiteY1" fmla="*/ 411300 h 418184"/>
                <a:gd name="connsiteX2" fmla="*/ 73779 w 437077"/>
                <a:gd name="connsiteY2" fmla="*/ 418134 h 418184"/>
                <a:gd name="connsiteX3" fmla="*/ 3303 w 437077"/>
                <a:gd name="connsiteY3" fmla="*/ 375333 h 418184"/>
                <a:gd name="connsiteX4" fmla="*/ 4734 w 437077"/>
                <a:gd name="connsiteY4" fmla="*/ 374254 h 418184"/>
                <a:gd name="connsiteX5" fmla="*/ 2274 w 437077"/>
                <a:gd name="connsiteY5" fmla="*/ 336500 h 418184"/>
                <a:gd name="connsiteX6" fmla="*/ 43773 w 437077"/>
                <a:gd name="connsiteY6" fmla="*/ 389577 h 418184"/>
                <a:gd name="connsiteX7" fmla="*/ 96719 w 437077"/>
                <a:gd name="connsiteY7" fmla="*/ 397770 h 418184"/>
                <a:gd name="connsiteX8" fmla="*/ 96362 w 437077"/>
                <a:gd name="connsiteY8" fmla="*/ 404538 h 418184"/>
                <a:gd name="connsiteX9" fmla="*/ 127 w 437077"/>
                <a:gd name="connsiteY9" fmla="*/ 337212 h 418184"/>
                <a:gd name="connsiteX10" fmla="*/ 2274 w 437077"/>
                <a:gd name="connsiteY10" fmla="*/ 336500 h 418184"/>
                <a:gd name="connsiteX11" fmla="*/ 78447 w 437077"/>
                <a:gd name="connsiteY11" fmla="*/ 276304 h 418184"/>
                <a:gd name="connsiteX12" fmla="*/ 58329 w 437077"/>
                <a:gd name="connsiteY12" fmla="*/ 278040 h 418184"/>
                <a:gd name="connsiteX13" fmla="*/ 42825 w 437077"/>
                <a:gd name="connsiteY13" fmla="*/ 288107 h 418184"/>
                <a:gd name="connsiteX14" fmla="*/ 35614 w 437077"/>
                <a:gd name="connsiteY14" fmla="*/ 335926 h 418184"/>
                <a:gd name="connsiteX15" fmla="*/ 103399 w 437077"/>
                <a:gd name="connsiteY15" fmla="*/ 355701 h 418184"/>
                <a:gd name="connsiteX16" fmla="*/ 116019 w 437077"/>
                <a:gd name="connsiteY16" fmla="*/ 319028 h 418184"/>
                <a:gd name="connsiteX17" fmla="*/ 78447 w 437077"/>
                <a:gd name="connsiteY17" fmla="*/ 276304 h 418184"/>
                <a:gd name="connsiteX18" fmla="*/ 346163 w 437077"/>
                <a:gd name="connsiteY18" fmla="*/ 274276 h 418184"/>
                <a:gd name="connsiteX19" fmla="*/ 332715 w 437077"/>
                <a:gd name="connsiteY19" fmla="*/ 285231 h 418184"/>
                <a:gd name="connsiteX20" fmla="*/ 390405 w 437077"/>
                <a:gd name="connsiteY20" fmla="*/ 321185 h 418184"/>
                <a:gd name="connsiteX21" fmla="*/ 395813 w 437077"/>
                <a:gd name="connsiteY21" fmla="*/ 306803 h 418184"/>
                <a:gd name="connsiteX22" fmla="*/ 388602 w 437077"/>
                <a:gd name="connsiteY22" fmla="*/ 296017 h 418184"/>
                <a:gd name="connsiteX23" fmla="*/ 346163 w 437077"/>
                <a:gd name="connsiteY23" fmla="*/ 274276 h 418184"/>
                <a:gd name="connsiteX24" fmla="*/ 364308 w 437077"/>
                <a:gd name="connsiteY24" fmla="*/ 225268 h 418184"/>
                <a:gd name="connsiteX25" fmla="*/ 392307 w 437077"/>
                <a:gd name="connsiteY25" fmla="*/ 232374 h 418184"/>
                <a:gd name="connsiteX26" fmla="*/ 388688 w 437077"/>
                <a:gd name="connsiteY26" fmla="*/ 238452 h 418184"/>
                <a:gd name="connsiteX27" fmla="*/ 301481 w 437077"/>
                <a:gd name="connsiteY27" fmla="*/ 259905 h 418184"/>
                <a:gd name="connsiteX28" fmla="*/ 298224 w 437077"/>
                <a:gd name="connsiteY28" fmla="*/ 258832 h 418184"/>
                <a:gd name="connsiteX29" fmla="*/ 335495 w 437077"/>
                <a:gd name="connsiteY29" fmla="*/ 229156 h 418184"/>
                <a:gd name="connsiteX30" fmla="*/ 364308 w 437077"/>
                <a:gd name="connsiteY30" fmla="*/ 225268 h 418184"/>
                <a:gd name="connsiteX31" fmla="*/ 370104 w 437077"/>
                <a:gd name="connsiteY31" fmla="*/ 209326 h 418184"/>
                <a:gd name="connsiteX32" fmla="*/ 390388 w 437077"/>
                <a:gd name="connsiteY32" fmla="*/ 214425 h 418184"/>
                <a:gd name="connsiteX33" fmla="*/ 386795 w 437077"/>
                <a:gd name="connsiteY33" fmla="*/ 220422 h 418184"/>
                <a:gd name="connsiteX34" fmla="*/ 309184 w 437077"/>
                <a:gd name="connsiteY34" fmla="*/ 232416 h 418184"/>
                <a:gd name="connsiteX35" fmla="*/ 308106 w 437077"/>
                <a:gd name="connsiteY35" fmla="*/ 231005 h 418184"/>
                <a:gd name="connsiteX36" fmla="*/ 370104 w 437077"/>
                <a:gd name="connsiteY36" fmla="*/ 209326 h 418184"/>
                <a:gd name="connsiteX37" fmla="*/ 348886 w 437077"/>
                <a:gd name="connsiteY37" fmla="*/ 199416 h 418184"/>
                <a:gd name="connsiteX38" fmla="*/ 379991 w 437077"/>
                <a:gd name="connsiteY38" fmla="*/ 202302 h 418184"/>
                <a:gd name="connsiteX39" fmla="*/ 376755 w 437077"/>
                <a:gd name="connsiteY39" fmla="*/ 207714 h 418184"/>
                <a:gd name="connsiteX40" fmla="*/ 321017 w 437077"/>
                <a:gd name="connsiteY40" fmla="*/ 214930 h 418184"/>
                <a:gd name="connsiteX41" fmla="*/ 319939 w 437077"/>
                <a:gd name="connsiteY41" fmla="*/ 212766 h 418184"/>
                <a:gd name="connsiteX42" fmla="*/ 348886 w 437077"/>
                <a:gd name="connsiteY42" fmla="*/ 199416 h 418184"/>
                <a:gd name="connsiteX43" fmla="*/ 390405 w 437077"/>
                <a:gd name="connsiteY43" fmla="*/ 47932 h 418184"/>
                <a:gd name="connsiteX44" fmla="*/ 311442 w 437077"/>
                <a:gd name="connsiteY44" fmla="*/ 57640 h 418184"/>
                <a:gd name="connsiteX45" fmla="*/ 140176 w 437077"/>
                <a:gd name="connsiteY45" fmla="*/ 69864 h 418184"/>
                <a:gd name="connsiteX46" fmla="*/ 143421 w 437077"/>
                <a:gd name="connsiteY46" fmla="*/ 158312 h 418184"/>
                <a:gd name="connsiteX47" fmla="*/ 397976 w 437077"/>
                <a:gd name="connsiteY47" fmla="*/ 126312 h 418184"/>
                <a:gd name="connsiteX48" fmla="*/ 398337 w 437077"/>
                <a:gd name="connsiteY48" fmla="*/ 126312 h 418184"/>
                <a:gd name="connsiteX49" fmla="*/ 390405 w 437077"/>
                <a:gd name="connsiteY49" fmla="*/ 47932 h 418184"/>
                <a:gd name="connsiteX50" fmla="*/ 209624 w 437077"/>
                <a:gd name="connsiteY50" fmla="*/ 20750 h 418184"/>
                <a:gd name="connsiteX51" fmla="*/ 210342 w 437077"/>
                <a:gd name="connsiteY51" fmla="*/ 23219 h 418184"/>
                <a:gd name="connsiteX52" fmla="*/ 114127 w 437077"/>
                <a:gd name="connsiteY52" fmla="*/ 32744 h 418184"/>
                <a:gd name="connsiteX53" fmla="*/ 113409 w 437077"/>
                <a:gd name="connsiteY53" fmla="*/ 27805 h 418184"/>
                <a:gd name="connsiteX54" fmla="*/ 162235 w 437077"/>
                <a:gd name="connsiteY54" fmla="*/ 23219 h 418184"/>
                <a:gd name="connsiteX55" fmla="*/ 209624 w 437077"/>
                <a:gd name="connsiteY55" fmla="*/ 20750 h 418184"/>
                <a:gd name="connsiteX56" fmla="*/ 368771 w 437077"/>
                <a:gd name="connsiteY56" fmla="*/ 13686 h 418184"/>
                <a:gd name="connsiteX57" fmla="*/ 416725 w 437077"/>
                <a:gd name="connsiteY57" fmla="*/ 26359 h 418184"/>
                <a:gd name="connsiteX58" fmla="*/ 428263 w 437077"/>
                <a:gd name="connsiteY58" fmla="*/ 73100 h 418184"/>
                <a:gd name="connsiteX59" fmla="*/ 434753 w 437077"/>
                <a:gd name="connsiteY59" fmla="*/ 174491 h 418184"/>
                <a:gd name="connsiteX60" fmla="*/ 425739 w 437077"/>
                <a:gd name="connsiteY60" fmla="*/ 326219 h 418184"/>
                <a:gd name="connsiteX61" fmla="*/ 338845 w 437077"/>
                <a:gd name="connsiteY61" fmla="*/ 375477 h 418184"/>
                <a:gd name="connsiteX62" fmla="*/ 294856 w 437077"/>
                <a:gd name="connsiteY62" fmla="*/ 290264 h 418184"/>
                <a:gd name="connsiteX63" fmla="*/ 404466 w 437077"/>
                <a:gd name="connsiteY63" fmla="*/ 255748 h 418184"/>
                <a:gd name="connsiteX64" fmla="*/ 401221 w 437077"/>
                <a:gd name="connsiteY64" fmla="*/ 161548 h 418184"/>
                <a:gd name="connsiteX65" fmla="*/ 144864 w 437077"/>
                <a:gd name="connsiteY65" fmla="*/ 178087 h 418184"/>
                <a:gd name="connsiteX66" fmla="*/ 145945 w 437077"/>
                <a:gd name="connsiteY66" fmla="*/ 302129 h 418184"/>
                <a:gd name="connsiteX67" fmla="*/ 85371 w 437077"/>
                <a:gd name="connsiteY67" fmla="*/ 390937 h 418184"/>
                <a:gd name="connsiteX68" fmla="*/ 37417 w 437077"/>
                <a:gd name="connsiteY68" fmla="*/ 375836 h 418184"/>
                <a:gd name="connsiteX69" fmla="*/ 17586 w 437077"/>
                <a:gd name="connsiteY69" fmla="*/ 347072 h 418184"/>
                <a:gd name="connsiteX70" fmla="*/ 65180 w 437077"/>
                <a:gd name="connsiteY70" fmla="*/ 255029 h 418184"/>
                <a:gd name="connsiteX71" fmla="*/ 119985 w 437077"/>
                <a:gd name="connsiteY71" fmla="*/ 279838 h 418184"/>
                <a:gd name="connsiteX72" fmla="*/ 119624 w 437077"/>
                <a:gd name="connsiteY72" fmla="*/ 228423 h 418184"/>
                <a:gd name="connsiteX73" fmla="*/ 107005 w 437077"/>
                <a:gd name="connsiteY73" fmla="*/ 55123 h 418184"/>
                <a:gd name="connsiteX74" fmla="*/ 119624 w 437077"/>
                <a:gd name="connsiteY74" fmla="*/ 38943 h 418184"/>
                <a:gd name="connsiteX75" fmla="*/ 316490 w 437077"/>
                <a:gd name="connsiteY75" fmla="*/ 23124 h 418184"/>
                <a:gd name="connsiteX76" fmla="*/ 368771 w 437077"/>
                <a:gd name="connsiteY76" fmla="*/ 13686 h 418184"/>
                <a:gd name="connsiteX77" fmla="*/ 202770 w 437077"/>
                <a:gd name="connsiteY77" fmla="*/ 11598 h 418184"/>
                <a:gd name="connsiteX78" fmla="*/ 202770 w 437077"/>
                <a:gd name="connsiteY78" fmla="*/ 13466 h 418184"/>
                <a:gd name="connsiteX79" fmla="*/ 116931 w 437077"/>
                <a:gd name="connsiteY79" fmla="*/ 23551 h 418184"/>
                <a:gd name="connsiteX80" fmla="*/ 116574 w 437077"/>
                <a:gd name="connsiteY80" fmla="*/ 17948 h 418184"/>
                <a:gd name="connsiteX81" fmla="*/ 202770 w 437077"/>
                <a:gd name="connsiteY81" fmla="*/ 11598 h 418184"/>
                <a:gd name="connsiteX82" fmla="*/ 180317 w 437077"/>
                <a:gd name="connsiteY82" fmla="*/ 398 h 418184"/>
                <a:gd name="connsiteX83" fmla="*/ 206804 w 437077"/>
                <a:gd name="connsiteY83" fmla="*/ 964 h 418184"/>
                <a:gd name="connsiteX84" fmla="*/ 206804 w 437077"/>
                <a:gd name="connsiteY84" fmla="*/ 4101 h 418184"/>
                <a:gd name="connsiteX85" fmla="*/ 154279 w 437077"/>
                <a:gd name="connsiteY85" fmla="*/ 7934 h 418184"/>
                <a:gd name="connsiteX86" fmla="*/ 113627 w 437077"/>
                <a:gd name="connsiteY86" fmla="*/ 11767 h 418184"/>
                <a:gd name="connsiteX87" fmla="*/ 112188 w 437077"/>
                <a:gd name="connsiteY87" fmla="*/ 6540 h 418184"/>
                <a:gd name="connsiteX88" fmla="*/ 153560 w 437077"/>
                <a:gd name="connsiteY88" fmla="*/ 2707 h 418184"/>
                <a:gd name="connsiteX89" fmla="*/ 180317 w 437077"/>
                <a:gd name="connsiteY89" fmla="*/ 398 h 4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37077" h="418184">
                  <a:moveTo>
                    <a:pt x="4734" y="374254"/>
                  </a:moveTo>
                  <a:cubicBezTo>
                    <a:pt x="21190" y="395475"/>
                    <a:pt x="47663" y="408423"/>
                    <a:pt x="73779" y="411300"/>
                  </a:cubicBezTo>
                  <a:cubicBezTo>
                    <a:pt x="78429" y="411660"/>
                    <a:pt x="78072" y="418854"/>
                    <a:pt x="73779" y="418134"/>
                  </a:cubicBezTo>
                  <a:cubicBezTo>
                    <a:pt x="45159" y="414178"/>
                    <a:pt x="19044" y="399791"/>
                    <a:pt x="3303" y="375333"/>
                  </a:cubicBezTo>
                  <a:cubicBezTo>
                    <a:pt x="2587" y="374254"/>
                    <a:pt x="4018" y="373175"/>
                    <a:pt x="4734" y="374254"/>
                  </a:cubicBezTo>
                  <a:close/>
                  <a:moveTo>
                    <a:pt x="2274" y="336500"/>
                  </a:moveTo>
                  <a:cubicBezTo>
                    <a:pt x="9071" y="355735"/>
                    <a:pt x="24812" y="379959"/>
                    <a:pt x="43773" y="389577"/>
                  </a:cubicBezTo>
                  <a:cubicBezTo>
                    <a:pt x="60587" y="398126"/>
                    <a:pt x="78116" y="399195"/>
                    <a:pt x="96719" y="397770"/>
                  </a:cubicBezTo>
                  <a:cubicBezTo>
                    <a:pt x="100654" y="397770"/>
                    <a:pt x="100654" y="403826"/>
                    <a:pt x="96362" y="404538"/>
                  </a:cubicBezTo>
                  <a:cubicBezTo>
                    <a:pt x="50928" y="407744"/>
                    <a:pt x="10145" y="384234"/>
                    <a:pt x="127" y="337212"/>
                  </a:cubicBezTo>
                  <a:cubicBezTo>
                    <a:pt x="-588" y="335431"/>
                    <a:pt x="1916" y="335075"/>
                    <a:pt x="2274" y="336500"/>
                  </a:cubicBezTo>
                  <a:close/>
                  <a:moveTo>
                    <a:pt x="78447" y="276304"/>
                  </a:moveTo>
                  <a:cubicBezTo>
                    <a:pt x="72076" y="275029"/>
                    <a:pt x="65270" y="275433"/>
                    <a:pt x="58329" y="278040"/>
                  </a:cubicBezTo>
                  <a:cubicBezTo>
                    <a:pt x="52200" y="280197"/>
                    <a:pt x="46791" y="283792"/>
                    <a:pt x="42825" y="288107"/>
                  </a:cubicBezTo>
                  <a:cubicBezTo>
                    <a:pt x="32729" y="301051"/>
                    <a:pt x="30566" y="320106"/>
                    <a:pt x="35614" y="335926"/>
                  </a:cubicBezTo>
                  <a:cubicBezTo>
                    <a:pt x="43907" y="361094"/>
                    <a:pt x="82126" y="373679"/>
                    <a:pt x="103399" y="355701"/>
                  </a:cubicBezTo>
                  <a:cubicBezTo>
                    <a:pt x="109168" y="346353"/>
                    <a:pt x="113134" y="333409"/>
                    <a:pt x="116019" y="319028"/>
                  </a:cubicBezTo>
                  <a:cubicBezTo>
                    <a:pt x="112774" y="299073"/>
                    <a:pt x="97563" y="280130"/>
                    <a:pt x="78447" y="276304"/>
                  </a:cubicBezTo>
                  <a:close/>
                  <a:moveTo>
                    <a:pt x="346163" y="274276"/>
                  </a:moveTo>
                  <a:cubicBezTo>
                    <a:pt x="340805" y="275905"/>
                    <a:pt x="336050" y="279388"/>
                    <a:pt x="332715" y="285231"/>
                  </a:cubicBezTo>
                  <a:cubicBezTo>
                    <a:pt x="312163" y="322623"/>
                    <a:pt x="368771" y="369004"/>
                    <a:pt x="390405" y="321185"/>
                  </a:cubicBezTo>
                  <a:cubicBezTo>
                    <a:pt x="392568" y="316511"/>
                    <a:pt x="394371" y="311837"/>
                    <a:pt x="395813" y="306803"/>
                  </a:cubicBezTo>
                  <a:cubicBezTo>
                    <a:pt x="392929" y="304646"/>
                    <a:pt x="390044" y="301051"/>
                    <a:pt x="388602" y="296017"/>
                  </a:cubicBezTo>
                  <a:cubicBezTo>
                    <a:pt x="383734" y="281186"/>
                    <a:pt x="362236" y="269388"/>
                    <a:pt x="346163" y="274276"/>
                  </a:cubicBezTo>
                  <a:close/>
                  <a:moveTo>
                    <a:pt x="364308" y="225268"/>
                  </a:moveTo>
                  <a:cubicBezTo>
                    <a:pt x="374033" y="225402"/>
                    <a:pt x="383622" y="227368"/>
                    <a:pt x="392307" y="232374"/>
                  </a:cubicBezTo>
                  <a:cubicBezTo>
                    <a:pt x="395925" y="234877"/>
                    <a:pt x="392307" y="240597"/>
                    <a:pt x="388688" y="238452"/>
                  </a:cubicBezTo>
                  <a:cubicBezTo>
                    <a:pt x="364806" y="223078"/>
                    <a:pt x="313422" y="232374"/>
                    <a:pt x="301481" y="259905"/>
                  </a:cubicBezTo>
                  <a:cubicBezTo>
                    <a:pt x="300395" y="261692"/>
                    <a:pt x="297862" y="260977"/>
                    <a:pt x="298224" y="258832"/>
                  </a:cubicBezTo>
                  <a:cubicBezTo>
                    <a:pt x="300757" y="243815"/>
                    <a:pt x="321745" y="232731"/>
                    <a:pt x="335495" y="229156"/>
                  </a:cubicBezTo>
                  <a:cubicBezTo>
                    <a:pt x="344723" y="226832"/>
                    <a:pt x="354583" y="225134"/>
                    <a:pt x="364308" y="225268"/>
                  </a:cubicBezTo>
                  <a:close/>
                  <a:moveTo>
                    <a:pt x="370104" y="209326"/>
                  </a:moveTo>
                  <a:cubicBezTo>
                    <a:pt x="377431" y="209662"/>
                    <a:pt x="384370" y="211250"/>
                    <a:pt x="390388" y="214425"/>
                  </a:cubicBezTo>
                  <a:cubicBezTo>
                    <a:pt x="394341" y="216541"/>
                    <a:pt x="390748" y="222539"/>
                    <a:pt x="386795" y="220422"/>
                  </a:cubicBezTo>
                  <a:cubicBezTo>
                    <a:pt x="364877" y="208780"/>
                    <a:pt x="328587" y="220069"/>
                    <a:pt x="309184" y="232416"/>
                  </a:cubicBezTo>
                  <a:cubicBezTo>
                    <a:pt x="308106" y="233122"/>
                    <a:pt x="307387" y="231711"/>
                    <a:pt x="308106" y="231005"/>
                  </a:cubicBezTo>
                  <a:cubicBezTo>
                    <a:pt x="322658" y="218570"/>
                    <a:pt x="348124" y="208317"/>
                    <a:pt x="370104" y="209326"/>
                  </a:cubicBezTo>
                  <a:close/>
                  <a:moveTo>
                    <a:pt x="348886" y="199416"/>
                  </a:moveTo>
                  <a:cubicBezTo>
                    <a:pt x="359674" y="196980"/>
                    <a:pt x="370822" y="197251"/>
                    <a:pt x="379991" y="202302"/>
                  </a:cubicBezTo>
                  <a:cubicBezTo>
                    <a:pt x="383228" y="204106"/>
                    <a:pt x="379991" y="209518"/>
                    <a:pt x="376755" y="207714"/>
                  </a:cubicBezTo>
                  <a:cubicBezTo>
                    <a:pt x="358056" y="199055"/>
                    <a:pt x="338278" y="207353"/>
                    <a:pt x="321017" y="214930"/>
                  </a:cubicBezTo>
                  <a:cubicBezTo>
                    <a:pt x="319219" y="215652"/>
                    <a:pt x="318500" y="213487"/>
                    <a:pt x="319939" y="212766"/>
                  </a:cubicBezTo>
                  <a:cubicBezTo>
                    <a:pt x="327670" y="206993"/>
                    <a:pt x="338098" y="201851"/>
                    <a:pt x="348886" y="199416"/>
                  </a:cubicBezTo>
                  <a:close/>
                  <a:moveTo>
                    <a:pt x="390405" y="47932"/>
                  </a:moveTo>
                  <a:cubicBezTo>
                    <a:pt x="364084" y="48292"/>
                    <a:pt x="337763" y="54763"/>
                    <a:pt x="311442" y="57640"/>
                  </a:cubicBezTo>
                  <a:cubicBezTo>
                    <a:pt x="254834" y="64471"/>
                    <a:pt x="196784" y="62673"/>
                    <a:pt x="140176" y="69864"/>
                  </a:cubicBezTo>
                  <a:cubicBezTo>
                    <a:pt x="139455" y="99347"/>
                    <a:pt x="141619" y="128829"/>
                    <a:pt x="143421" y="158312"/>
                  </a:cubicBezTo>
                  <a:cubicBezTo>
                    <a:pt x="226711" y="141054"/>
                    <a:pt x="313605" y="134942"/>
                    <a:pt x="397976" y="126312"/>
                  </a:cubicBezTo>
                  <a:lnTo>
                    <a:pt x="398337" y="126312"/>
                  </a:lnTo>
                  <a:cubicBezTo>
                    <a:pt x="397255" y="107616"/>
                    <a:pt x="393289" y="47932"/>
                    <a:pt x="390405" y="47932"/>
                  </a:cubicBezTo>
                  <a:close/>
                  <a:moveTo>
                    <a:pt x="209624" y="20750"/>
                  </a:moveTo>
                  <a:cubicBezTo>
                    <a:pt x="211419" y="20750"/>
                    <a:pt x="211778" y="22866"/>
                    <a:pt x="210342" y="23219"/>
                  </a:cubicBezTo>
                  <a:cubicBezTo>
                    <a:pt x="178390" y="29216"/>
                    <a:pt x="145720" y="29216"/>
                    <a:pt x="114127" y="32744"/>
                  </a:cubicBezTo>
                  <a:cubicBezTo>
                    <a:pt x="110896" y="33097"/>
                    <a:pt x="110537" y="28158"/>
                    <a:pt x="113409" y="27805"/>
                  </a:cubicBezTo>
                  <a:cubicBezTo>
                    <a:pt x="129565" y="23925"/>
                    <a:pt x="146079" y="24630"/>
                    <a:pt x="162235" y="23219"/>
                  </a:cubicBezTo>
                  <a:cubicBezTo>
                    <a:pt x="178031" y="22161"/>
                    <a:pt x="193828" y="21103"/>
                    <a:pt x="209624" y="20750"/>
                  </a:cubicBezTo>
                  <a:close/>
                  <a:moveTo>
                    <a:pt x="368771" y="13686"/>
                  </a:moveTo>
                  <a:cubicBezTo>
                    <a:pt x="388241" y="11618"/>
                    <a:pt x="406990" y="13236"/>
                    <a:pt x="416725" y="26359"/>
                  </a:cubicBezTo>
                  <a:cubicBezTo>
                    <a:pt x="426100" y="39303"/>
                    <a:pt x="426821" y="57999"/>
                    <a:pt x="428263" y="73100"/>
                  </a:cubicBezTo>
                  <a:cubicBezTo>
                    <a:pt x="431508" y="106538"/>
                    <a:pt x="434032" y="140694"/>
                    <a:pt x="434753" y="174491"/>
                  </a:cubicBezTo>
                  <a:cubicBezTo>
                    <a:pt x="436556" y="224468"/>
                    <a:pt x="441965" y="278399"/>
                    <a:pt x="425739" y="326219"/>
                  </a:cubicBezTo>
                  <a:cubicBezTo>
                    <a:pt x="413480" y="362532"/>
                    <a:pt x="376703" y="390218"/>
                    <a:pt x="338845" y="375477"/>
                  </a:cubicBezTo>
                  <a:cubicBezTo>
                    <a:pt x="308558" y="363611"/>
                    <a:pt x="289087" y="320825"/>
                    <a:pt x="294856" y="290264"/>
                  </a:cubicBezTo>
                  <a:cubicBezTo>
                    <a:pt x="304591" y="237771"/>
                    <a:pt x="368411" y="226985"/>
                    <a:pt x="404466" y="255748"/>
                  </a:cubicBezTo>
                  <a:cubicBezTo>
                    <a:pt x="406269" y="224468"/>
                    <a:pt x="403745" y="191749"/>
                    <a:pt x="401221" y="161548"/>
                  </a:cubicBezTo>
                  <a:cubicBezTo>
                    <a:pt x="317572" y="174851"/>
                    <a:pt x="229595" y="180963"/>
                    <a:pt x="144864" y="178087"/>
                  </a:cubicBezTo>
                  <a:cubicBezTo>
                    <a:pt x="147387" y="219434"/>
                    <a:pt x="149911" y="260782"/>
                    <a:pt x="145945" y="302129"/>
                  </a:cubicBezTo>
                  <a:cubicBezTo>
                    <a:pt x="141979" y="340600"/>
                    <a:pt x="130802" y="385544"/>
                    <a:pt x="85371" y="390937"/>
                  </a:cubicBezTo>
                  <a:cubicBezTo>
                    <a:pt x="65901" y="393454"/>
                    <a:pt x="49676" y="386982"/>
                    <a:pt x="37417" y="375836"/>
                  </a:cubicBezTo>
                  <a:cubicBezTo>
                    <a:pt x="28042" y="368645"/>
                    <a:pt x="21552" y="358578"/>
                    <a:pt x="17586" y="347072"/>
                  </a:cubicBezTo>
                  <a:cubicBezTo>
                    <a:pt x="1000" y="306803"/>
                    <a:pt x="13259" y="254669"/>
                    <a:pt x="65180" y="255029"/>
                  </a:cubicBezTo>
                  <a:cubicBezTo>
                    <a:pt x="88977" y="255748"/>
                    <a:pt x="107726" y="265456"/>
                    <a:pt x="119985" y="279838"/>
                  </a:cubicBezTo>
                  <a:cubicBezTo>
                    <a:pt x="121067" y="257905"/>
                    <a:pt x="120345" y="238130"/>
                    <a:pt x="119624" y="228423"/>
                  </a:cubicBezTo>
                  <a:cubicBezTo>
                    <a:pt x="114937" y="170536"/>
                    <a:pt x="106644" y="113009"/>
                    <a:pt x="107005" y="55123"/>
                  </a:cubicBezTo>
                  <a:cubicBezTo>
                    <a:pt x="107005" y="47932"/>
                    <a:pt x="112413" y="40022"/>
                    <a:pt x="119624" y="38943"/>
                  </a:cubicBezTo>
                  <a:cubicBezTo>
                    <a:pt x="184525" y="28876"/>
                    <a:pt x="251229" y="32112"/>
                    <a:pt x="316490" y="23124"/>
                  </a:cubicBezTo>
                  <a:cubicBezTo>
                    <a:pt x="329109" y="21506"/>
                    <a:pt x="349301" y="15753"/>
                    <a:pt x="368771" y="13686"/>
                  </a:cubicBezTo>
                  <a:close/>
                  <a:moveTo>
                    <a:pt x="202770" y="11598"/>
                  </a:moveTo>
                  <a:cubicBezTo>
                    <a:pt x="203843" y="11598"/>
                    <a:pt x="203843" y="13466"/>
                    <a:pt x="202770" y="13466"/>
                  </a:cubicBezTo>
                  <a:cubicBezTo>
                    <a:pt x="174514" y="14213"/>
                    <a:pt x="145544" y="20189"/>
                    <a:pt x="116931" y="23551"/>
                  </a:cubicBezTo>
                  <a:cubicBezTo>
                    <a:pt x="114070" y="23551"/>
                    <a:pt x="113712" y="18695"/>
                    <a:pt x="116574" y="17948"/>
                  </a:cubicBezTo>
                  <a:cubicBezTo>
                    <a:pt x="143398" y="11225"/>
                    <a:pt x="175230" y="11972"/>
                    <a:pt x="202770" y="11598"/>
                  </a:cubicBezTo>
                  <a:close/>
                  <a:moveTo>
                    <a:pt x="180317" y="398"/>
                  </a:moveTo>
                  <a:cubicBezTo>
                    <a:pt x="189266" y="-168"/>
                    <a:pt x="198170" y="-255"/>
                    <a:pt x="206804" y="964"/>
                  </a:cubicBezTo>
                  <a:cubicBezTo>
                    <a:pt x="208602" y="1313"/>
                    <a:pt x="208602" y="4101"/>
                    <a:pt x="206804" y="4101"/>
                  </a:cubicBezTo>
                  <a:cubicBezTo>
                    <a:pt x="189895" y="3055"/>
                    <a:pt x="171188" y="5843"/>
                    <a:pt x="154279" y="7934"/>
                  </a:cubicBezTo>
                  <a:cubicBezTo>
                    <a:pt x="140609" y="9676"/>
                    <a:pt x="127298" y="9676"/>
                    <a:pt x="113627" y="11767"/>
                  </a:cubicBezTo>
                  <a:cubicBezTo>
                    <a:pt x="110030" y="12464"/>
                    <a:pt x="108950" y="7585"/>
                    <a:pt x="112188" y="6540"/>
                  </a:cubicBezTo>
                  <a:cubicBezTo>
                    <a:pt x="125499" y="3055"/>
                    <a:pt x="139889" y="4101"/>
                    <a:pt x="153560" y="2707"/>
                  </a:cubicBezTo>
                  <a:cubicBezTo>
                    <a:pt x="162374" y="2010"/>
                    <a:pt x="171368" y="964"/>
                    <a:pt x="180317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341FB59D-A7BD-E044-A7A6-BC871F6E98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754" y="4674823"/>
              <a:ext cx="667940" cy="446675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4" name="Freeform 1967">
              <a:extLst>
                <a:ext uri="{FF2B5EF4-FFF2-40B4-BE49-F238E27FC236}">
                  <a16:creationId xmlns:a16="http://schemas.microsoft.com/office/drawing/2014/main" id="{E57E8BAE-0DB0-2442-8571-7C0E9207E1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6491" y="4341570"/>
              <a:ext cx="368679" cy="473810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3E6441AB-8852-D343-AAA1-24BB3F5793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6323" y="3801973"/>
              <a:ext cx="902083" cy="609886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6" name="Freeform 1973">
              <a:extLst>
                <a:ext uri="{FF2B5EF4-FFF2-40B4-BE49-F238E27FC236}">
                  <a16:creationId xmlns:a16="http://schemas.microsoft.com/office/drawing/2014/main" id="{7C3490EF-53B4-5D47-8C48-A63CFC1914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97360" y="4514388"/>
              <a:ext cx="168497" cy="364359"/>
            </a:xfrm>
            <a:custGeom>
              <a:avLst/>
              <a:gdLst>
                <a:gd name="T0" fmla="*/ 428 w 517"/>
                <a:gd name="T1" fmla="*/ 410 h 1114"/>
                <a:gd name="T2" fmla="*/ 428 w 517"/>
                <a:gd name="T3" fmla="*/ 410 h 1114"/>
                <a:gd name="T4" fmla="*/ 279 w 517"/>
                <a:gd name="T5" fmla="*/ 307 h 1114"/>
                <a:gd name="T6" fmla="*/ 279 w 517"/>
                <a:gd name="T7" fmla="*/ 307 h 1114"/>
                <a:gd name="T8" fmla="*/ 246 w 517"/>
                <a:gd name="T9" fmla="*/ 33 h 1114"/>
                <a:gd name="T10" fmla="*/ 246 w 517"/>
                <a:gd name="T11" fmla="*/ 33 h 1114"/>
                <a:gd name="T12" fmla="*/ 194 w 517"/>
                <a:gd name="T13" fmla="*/ 32 h 1114"/>
                <a:gd name="T14" fmla="*/ 194 w 517"/>
                <a:gd name="T15" fmla="*/ 32 h 1114"/>
                <a:gd name="T16" fmla="*/ 186 w 517"/>
                <a:gd name="T17" fmla="*/ 272 h 1114"/>
                <a:gd name="T18" fmla="*/ 186 w 517"/>
                <a:gd name="T19" fmla="*/ 272 h 1114"/>
                <a:gd name="T20" fmla="*/ 296 w 517"/>
                <a:gd name="T21" fmla="*/ 376 h 1114"/>
                <a:gd name="T22" fmla="*/ 296 w 517"/>
                <a:gd name="T23" fmla="*/ 376 h 1114"/>
                <a:gd name="T24" fmla="*/ 441 w 517"/>
                <a:gd name="T25" fmla="*/ 527 h 1114"/>
                <a:gd name="T26" fmla="*/ 441 w 517"/>
                <a:gd name="T27" fmla="*/ 527 h 1114"/>
                <a:gd name="T28" fmla="*/ 268 w 517"/>
                <a:gd name="T29" fmla="*/ 621 h 1114"/>
                <a:gd name="T30" fmla="*/ 268 w 517"/>
                <a:gd name="T31" fmla="*/ 621 h 1114"/>
                <a:gd name="T32" fmla="*/ 69 w 517"/>
                <a:gd name="T33" fmla="*/ 779 h 1114"/>
                <a:gd name="T34" fmla="*/ 69 w 517"/>
                <a:gd name="T35" fmla="*/ 779 h 1114"/>
                <a:gd name="T36" fmla="*/ 367 w 517"/>
                <a:gd name="T37" fmla="*/ 1102 h 1114"/>
                <a:gd name="T38" fmla="*/ 367 w 517"/>
                <a:gd name="T39" fmla="*/ 1102 h 1114"/>
                <a:gd name="T40" fmla="*/ 385 w 517"/>
                <a:gd name="T41" fmla="*/ 1084 h 1114"/>
                <a:gd name="T42" fmla="*/ 385 w 517"/>
                <a:gd name="T43" fmla="*/ 1084 h 1114"/>
                <a:gd name="T44" fmla="*/ 137 w 517"/>
                <a:gd name="T45" fmla="*/ 719 h 1114"/>
                <a:gd name="T46" fmla="*/ 137 w 517"/>
                <a:gd name="T47" fmla="*/ 719 h 1114"/>
                <a:gd name="T48" fmla="*/ 434 w 517"/>
                <a:gd name="T49" fmla="*/ 602 h 1114"/>
                <a:gd name="T50" fmla="*/ 434 w 517"/>
                <a:gd name="T51" fmla="*/ 602 h 1114"/>
                <a:gd name="T52" fmla="*/ 428 w 517"/>
                <a:gd name="T53" fmla="*/ 41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7" h="1114">
                  <a:moveTo>
                    <a:pt x="428" y="410"/>
                  </a:moveTo>
                  <a:lnTo>
                    <a:pt x="428" y="410"/>
                  </a:lnTo>
                  <a:cubicBezTo>
                    <a:pt x="383" y="370"/>
                    <a:pt x="329" y="342"/>
                    <a:pt x="279" y="307"/>
                  </a:cubicBezTo>
                  <a:lnTo>
                    <a:pt x="279" y="307"/>
                  </a:lnTo>
                  <a:cubicBezTo>
                    <a:pt x="189" y="243"/>
                    <a:pt x="232" y="124"/>
                    <a:pt x="246" y="33"/>
                  </a:cubicBezTo>
                  <a:lnTo>
                    <a:pt x="246" y="33"/>
                  </a:lnTo>
                  <a:cubicBezTo>
                    <a:pt x="250" y="0"/>
                    <a:pt x="199" y="0"/>
                    <a:pt x="194" y="32"/>
                  </a:cubicBezTo>
                  <a:lnTo>
                    <a:pt x="194" y="32"/>
                  </a:lnTo>
                  <a:cubicBezTo>
                    <a:pt x="183" y="107"/>
                    <a:pt x="151" y="199"/>
                    <a:pt x="186" y="272"/>
                  </a:cubicBezTo>
                  <a:lnTo>
                    <a:pt x="186" y="272"/>
                  </a:lnTo>
                  <a:cubicBezTo>
                    <a:pt x="210" y="322"/>
                    <a:pt x="250" y="347"/>
                    <a:pt x="296" y="376"/>
                  </a:cubicBezTo>
                  <a:lnTo>
                    <a:pt x="296" y="376"/>
                  </a:lnTo>
                  <a:cubicBezTo>
                    <a:pt x="344" y="406"/>
                    <a:pt x="457" y="457"/>
                    <a:pt x="441" y="527"/>
                  </a:cubicBezTo>
                  <a:lnTo>
                    <a:pt x="441" y="527"/>
                  </a:lnTo>
                  <a:cubicBezTo>
                    <a:pt x="428" y="589"/>
                    <a:pt x="317" y="606"/>
                    <a:pt x="268" y="621"/>
                  </a:cubicBezTo>
                  <a:lnTo>
                    <a:pt x="268" y="621"/>
                  </a:lnTo>
                  <a:cubicBezTo>
                    <a:pt x="185" y="645"/>
                    <a:pt x="74" y="676"/>
                    <a:pt x="69" y="779"/>
                  </a:cubicBezTo>
                  <a:lnTo>
                    <a:pt x="69" y="779"/>
                  </a:lnTo>
                  <a:cubicBezTo>
                    <a:pt x="64" y="935"/>
                    <a:pt x="279" y="1011"/>
                    <a:pt x="367" y="1102"/>
                  </a:cubicBezTo>
                  <a:lnTo>
                    <a:pt x="367" y="1102"/>
                  </a:lnTo>
                  <a:cubicBezTo>
                    <a:pt x="378" y="1113"/>
                    <a:pt x="395" y="1096"/>
                    <a:pt x="385" y="1084"/>
                  </a:cubicBezTo>
                  <a:lnTo>
                    <a:pt x="385" y="1084"/>
                  </a:lnTo>
                  <a:cubicBezTo>
                    <a:pt x="316" y="1005"/>
                    <a:pt x="0" y="844"/>
                    <a:pt x="137" y="719"/>
                  </a:cubicBezTo>
                  <a:lnTo>
                    <a:pt x="137" y="719"/>
                  </a:lnTo>
                  <a:cubicBezTo>
                    <a:pt x="214" y="648"/>
                    <a:pt x="346" y="658"/>
                    <a:pt x="434" y="602"/>
                  </a:cubicBezTo>
                  <a:lnTo>
                    <a:pt x="434" y="602"/>
                  </a:lnTo>
                  <a:cubicBezTo>
                    <a:pt x="516" y="551"/>
                    <a:pt x="488" y="465"/>
                    <a:pt x="428" y="41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974">
              <a:extLst>
                <a:ext uri="{FF2B5EF4-FFF2-40B4-BE49-F238E27FC236}">
                  <a16:creationId xmlns:a16="http://schemas.microsoft.com/office/drawing/2014/main" id="{33F00AA4-42B8-1745-A37B-CACED02D83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8332" y="6687577"/>
              <a:ext cx="504053" cy="158417"/>
            </a:xfrm>
            <a:custGeom>
              <a:avLst/>
              <a:gdLst>
                <a:gd name="T0" fmla="*/ 1244 w 1545"/>
                <a:gd name="T1" fmla="*/ 63 h 486"/>
                <a:gd name="T2" fmla="*/ 1258 w 1545"/>
                <a:gd name="T3" fmla="*/ 112 h 486"/>
                <a:gd name="T4" fmla="*/ 1168 w 1545"/>
                <a:gd name="T5" fmla="*/ 275 h 486"/>
                <a:gd name="T6" fmla="*/ 852 w 1545"/>
                <a:gd name="T7" fmla="*/ 169 h 486"/>
                <a:gd name="T8" fmla="*/ 907 w 1545"/>
                <a:gd name="T9" fmla="*/ 68 h 486"/>
                <a:gd name="T10" fmla="*/ 964 w 1545"/>
                <a:gd name="T11" fmla="*/ 70 h 486"/>
                <a:gd name="T12" fmla="*/ 939 w 1545"/>
                <a:gd name="T13" fmla="*/ 163 h 486"/>
                <a:gd name="T14" fmla="*/ 851 w 1545"/>
                <a:gd name="T15" fmla="*/ 280 h 486"/>
                <a:gd name="T16" fmla="*/ 587 w 1545"/>
                <a:gd name="T17" fmla="*/ 105 h 486"/>
                <a:gd name="T18" fmla="*/ 658 w 1545"/>
                <a:gd name="T19" fmla="*/ 60 h 486"/>
                <a:gd name="T20" fmla="*/ 629 w 1545"/>
                <a:gd name="T21" fmla="*/ 193 h 486"/>
                <a:gd name="T22" fmla="*/ 556 w 1545"/>
                <a:gd name="T23" fmla="*/ 280 h 486"/>
                <a:gd name="T24" fmla="*/ 212 w 1545"/>
                <a:gd name="T25" fmla="*/ 234 h 486"/>
                <a:gd name="T26" fmla="*/ 362 w 1545"/>
                <a:gd name="T27" fmla="*/ 80 h 486"/>
                <a:gd name="T28" fmla="*/ 307 w 1545"/>
                <a:gd name="T29" fmla="*/ 240 h 486"/>
                <a:gd name="T30" fmla="*/ 212 w 1545"/>
                <a:gd name="T31" fmla="*/ 234 h 486"/>
                <a:gd name="T32" fmla="*/ 1359 w 1545"/>
                <a:gd name="T33" fmla="*/ 308 h 486"/>
                <a:gd name="T34" fmla="*/ 1229 w 1545"/>
                <a:gd name="T35" fmla="*/ 334 h 486"/>
                <a:gd name="T36" fmla="*/ 1288 w 1545"/>
                <a:gd name="T37" fmla="*/ 192 h 486"/>
                <a:gd name="T38" fmla="*/ 1249 w 1545"/>
                <a:gd name="T39" fmla="*/ 10 h 486"/>
                <a:gd name="T40" fmla="*/ 1108 w 1545"/>
                <a:gd name="T41" fmla="*/ 207 h 486"/>
                <a:gd name="T42" fmla="*/ 1129 w 1545"/>
                <a:gd name="T43" fmla="*/ 308 h 486"/>
                <a:gd name="T44" fmla="*/ 904 w 1545"/>
                <a:gd name="T45" fmla="*/ 357 h 486"/>
                <a:gd name="T46" fmla="*/ 873 w 1545"/>
                <a:gd name="T47" fmla="*/ 328 h 486"/>
                <a:gd name="T48" fmla="*/ 995 w 1545"/>
                <a:gd name="T49" fmla="*/ 159 h 486"/>
                <a:gd name="T50" fmla="*/ 1011 w 1545"/>
                <a:gd name="T51" fmla="*/ 59 h 486"/>
                <a:gd name="T52" fmla="*/ 845 w 1545"/>
                <a:gd name="T53" fmla="*/ 67 h 486"/>
                <a:gd name="T54" fmla="*/ 806 w 1545"/>
                <a:gd name="T55" fmla="*/ 297 h 486"/>
                <a:gd name="T56" fmla="*/ 626 w 1545"/>
                <a:gd name="T57" fmla="*/ 351 h 486"/>
                <a:gd name="T58" fmla="*/ 581 w 1545"/>
                <a:gd name="T59" fmla="*/ 322 h 486"/>
                <a:gd name="T60" fmla="*/ 705 w 1545"/>
                <a:gd name="T61" fmla="*/ 48 h 486"/>
                <a:gd name="T62" fmla="*/ 620 w 1545"/>
                <a:gd name="T63" fmla="*/ 12 h 486"/>
                <a:gd name="T64" fmla="*/ 503 w 1545"/>
                <a:gd name="T65" fmla="*/ 250 h 486"/>
                <a:gd name="T66" fmla="*/ 518 w 1545"/>
                <a:gd name="T67" fmla="*/ 311 h 486"/>
                <a:gd name="T68" fmla="*/ 382 w 1545"/>
                <a:gd name="T69" fmla="*/ 378 h 486"/>
                <a:gd name="T70" fmla="*/ 254 w 1545"/>
                <a:gd name="T71" fmla="*/ 343 h 486"/>
                <a:gd name="T72" fmla="*/ 423 w 1545"/>
                <a:gd name="T73" fmla="*/ 79 h 486"/>
                <a:gd name="T74" fmla="*/ 328 w 1545"/>
                <a:gd name="T75" fmla="*/ 32 h 486"/>
                <a:gd name="T76" fmla="*/ 191 w 1545"/>
                <a:gd name="T77" fmla="*/ 340 h 486"/>
                <a:gd name="T78" fmla="*/ 15 w 1545"/>
                <a:gd name="T79" fmla="*/ 451 h 486"/>
                <a:gd name="T80" fmla="*/ 215 w 1545"/>
                <a:gd name="T81" fmla="*/ 372 h 486"/>
                <a:gd name="T82" fmla="*/ 453 w 1545"/>
                <a:gd name="T83" fmla="*/ 404 h 486"/>
                <a:gd name="T84" fmla="*/ 715 w 1545"/>
                <a:gd name="T85" fmla="*/ 403 h 486"/>
                <a:gd name="T86" fmla="*/ 835 w 1545"/>
                <a:gd name="T87" fmla="*/ 355 h 486"/>
                <a:gd name="T88" fmla="*/ 1146 w 1545"/>
                <a:gd name="T89" fmla="*/ 358 h 486"/>
                <a:gd name="T90" fmla="*/ 1158 w 1545"/>
                <a:gd name="T91" fmla="*/ 348 h 486"/>
                <a:gd name="T92" fmla="*/ 1513 w 1545"/>
                <a:gd name="T93" fmla="*/ 273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5" h="486">
                  <a:moveTo>
                    <a:pt x="1210" y="76"/>
                  </a:moveTo>
                  <a:lnTo>
                    <a:pt x="1210" y="76"/>
                  </a:lnTo>
                  <a:cubicBezTo>
                    <a:pt x="1218" y="67"/>
                    <a:pt x="1231" y="57"/>
                    <a:pt x="1244" y="63"/>
                  </a:cubicBezTo>
                  <a:lnTo>
                    <a:pt x="1244" y="63"/>
                  </a:lnTo>
                  <a:cubicBezTo>
                    <a:pt x="1258" y="69"/>
                    <a:pt x="1259" y="100"/>
                    <a:pt x="1258" y="112"/>
                  </a:cubicBezTo>
                  <a:lnTo>
                    <a:pt x="1258" y="112"/>
                  </a:lnTo>
                  <a:cubicBezTo>
                    <a:pt x="1255" y="143"/>
                    <a:pt x="1242" y="173"/>
                    <a:pt x="1227" y="199"/>
                  </a:cubicBezTo>
                  <a:lnTo>
                    <a:pt x="1227" y="199"/>
                  </a:lnTo>
                  <a:cubicBezTo>
                    <a:pt x="1211" y="227"/>
                    <a:pt x="1191" y="252"/>
                    <a:pt x="1168" y="275"/>
                  </a:cubicBezTo>
                  <a:lnTo>
                    <a:pt x="1168" y="275"/>
                  </a:lnTo>
                  <a:cubicBezTo>
                    <a:pt x="1144" y="212"/>
                    <a:pt x="1169" y="120"/>
                    <a:pt x="1210" y="76"/>
                  </a:cubicBezTo>
                  <a:close/>
                  <a:moveTo>
                    <a:pt x="852" y="169"/>
                  </a:moveTo>
                  <a:lnTo>
                    <a:pt x="852" y="169"/>
                  </a:lnTo>
                  <a:cubicBezTo>
                    <a:pt x="860" y="133"/>
                    <a:pt x="877" y="92"/>
                    <a:pt x="907" y="68"/>
                  </a:cubicBezTo>
                  <a:lnTo>
                    <a:pt x="907" y="68"/>
                  </a:lnTo>
                  <a:cubicBezTo>
                    <a:pt x="918" y="59"/>
                    <a:pt x="933" y="55"/>
                    <a:pt x="948" y="56"/>
                  </a:cubicBezTo>
                  <a:lnTo>
                    <a:pt x="948" y="56"/>
                  </a:lnTo>
                  <a:cubicBezTo>
                    <a:pt x="959" y="58"/>
                    <a:pt x="963" y="62"/>
                    <a:pt x="964" y="70"/>
                  </a:cubicBezTo>
                  <a:lnTo>
                    <a:pt x="964" y="70"/>
                  </a:lnTo>
                  <a:cubicBezTo>
                    <a:pt x="970" y="101"/>
                    <a:pt x="952" y="136"/>
                    <a:pt x="939" y="163"/>
                  </a:cubicBezTo>
                  <a:lnTo>
                    <a:pt x="939" y="163"/>
                  </a:lnTo>
                  <a:cubicBezTo>
                    <a:pt x="927" y="188"/>
                    <a:pt x="914" y="214"/>
                    <a:pt x="896" y="235"/>
                  </a:cubicBezTo>
                  <a:lnTo>
                    <a:pt x="896" y="235"/>
                  </a:lnTo>
                  <a:cubicBezTo>
                    <a:pt x="883" y="250"/>
                    <a:pt x="867" y="265"/>
                    <a:pt x="851" y="280"/>
                  </a:cubicBezTo>
                  <a:lnTo>
                    <a:pt x="851" y="280"/>
                  </a:lnTo>
                  <a:cubicBezTo>
                    <a:pt x="842" y="244"/>
                    <a:pt x="844" y="204"/>
                    <a:pt x="852" y="169"/>
                  </a:cubicBezTo>
                  <a:close/>
                  <a:moveTo>
                    <a:pt x="587" y="105"/>
                  </a:moveTo>
                  <a:lnTo>
                    <a:pt x="587" y="105"/>
                  </a:lnTo>
                  <a:cubicBezTo>
                    <a:pt x="595" y="92"/>
                    <a:pt x="639" y="34"/>
                    <a:pt x="658" y="60"/>
                  </a:cubicBezTo>
                  <a:lnTo>
                    <a:pt x="658" y="60"/>
                  </a:lnTo>
                  <a:cubicBezTo>
                    <a:pt x="669" y="75"/>
                    <a:pt x="662" y="103"/>
                    <a:pt x="659" y="120"/>
                  </a:cubicBezTo>
                  <a:lnTo>
                    <a:pt x="659" y="120"/>
                  </a:lnTo>
                  <a:cubicBezTo>
                    <a:pt x="654" y="146"/>
                    <a:pt x="642" y="170"/>
                    <a:pt x="629" y="193"/>
                  </a:cubicBezTo>
                  <a:lnTo>
                    <a:pt x="629" y="193"/>
                  </a:lnTo>
                  <a:cubicBezTo>
                    <a:pt x="610" y="226"/>
                    <a:pt x="584" y="254"/>
                    <a:pt x="556" y="280"/>
                  </a:cubicBezTo>
                  <a:lnTo>
                    <a:pt x="556" y="280"/>
                  </a:lnTo>
                  <a:cubicBezTo>
                    <a:pt x="539" y="224"/>
                    <a:pt x="556" y="152"/>
                    <a:pt x="587" y="105"/>
                  </a:cubicBezTo>
                  <a:close/>
                  <a:moveTo>
                    <a:pt x="212" y="234"/>
                  </a:moveTo>
                  <a:lnTo>
                    <a:pt x="212" y="234"/>
                  </a:lnTo>
                  <a:cubicBezTo>
                    <a:pt x="216" y="195"/>
                    <a:pt x="239" y="156"/>
                    <a:pt x="263" y="127"/>
                  </a:cubicBezTo>
                  <a:lnTo>
                    <a:pt x="263" y="127"/>
                  </a:lnTo>
                  <a:cubicBezTo>
                    <a:pt x="286" y="99"/>
                    <a:pt x="324" y="65"/>
                    <a:pt x="362" y="80"/>
                  </a:cubicBezTo>
                  <a:lnTo>
                    <a:pt x="362" y="80"/>
                  </a:lnTo>
                  <a:cubicBezTo>
                    <a:pt x="425" y="105"/>
                    <a:pt x="329" y="216"/>
                    <a:pt x="307" y="240"/>
                  </a:cubicBezTo>
                  <a:lnTo>
                    <a:pt x="307" y="240"/>
                  </a:lnTo>
                  <a:cubicBezTo>
                    <a:pt x="282" y="266"/>
                    <a:pt x="257" y="290"/>
                    <a:pt x="228" y="312"/>
                  </a:cubicBezTo>
                  <a:lnTo>
                    <a:pt x="228" y="312"/>
                  </a:lnTo>
                  <a:cubicBezTo>
                    <a:pt x="216" y="290"/>
                    <a:pt x="210" y="263"/>
                    <a:pt x="212" y="234"/>
                  </a:cubicBezTo>
                  <a:close/>
                  <a:moveTo>
                    <a:pt x="1481" y="227"/>
                  </a:moveTo>
                  <a:lnTo>
                    <a:pt x="1481" y="227"/>
                  </a:lnTo>
                  <a:cubicBezTo>
                    <a:pt x="1441" y="255"/>
                    <a:pt x="1402" y="284"/>
                    <a:pt x="1359" y="308"/>
                  </a:cubicBezTo>
                  <a:lnTo>
                    <a:pt x="1359" y="308"/>
                  </a:lnTo>
                  <a:cubicBezTo>
                    <a:pt x="1321" y="330"/>
                    <a:pt x="1272" y="350"/>
                    <a:pt x="1229" y="334"/>
                  </a:cubicBezTo>
                  <a:lnTo>
                    <a:pt x="1229" y="334"/>
                  </a:lnTo>
                  <a:cubicBezTo>
                    <a:pt x="1216" y="330"/>
                    <a:pt x="1205" y="323"/>
                    <a:pt x="1196" y="317"/>
                  </a:cubicBezTo>
                  <a:lnTo>
                    <a:pt x="1196" y="317"/>
                  </a:lnTo>
                  <a:cubicBezTo>
                    <a:pt x="1235" y="281"/>
                    <a:pt x="1267" y="238"/>
                    <a:pt x="1288" y="192"/>
                  </a:cubicBezTo>
                  <a:lnTo>
                    <a:pt x="1288" y="192"/>
                  </a:lnTo>
                  <a:cubicBezTo>
                    <a:pt x="1314" y="136"/>
                    <a:pt x="1328" y="29"/>
                    <a:pt x="1249" y="10"/>
                  </a:cubicBezTo>
                  <a:lnTo>
                    <a:pt x="1249" y="10"/>
                  </a:lnTo>
                  <a:cubicBezTo>
                    <a:pt x="1209" y="1"/>
                    <a:pt x="1172" y="36"/>
                    <a:pt x="1152" y="67"/>
                  </a:cubicBezTo>
                  <a:lnTo>
                    <a:pt x="1152" y="67"/>
                  </a:lnTo>
                  <a:cubicBezTo>
                    <a:pt x="1125" y="109"/>
                    <a:pt x="1110" y="157"/>
                    <a:pt x="1108" y="207"/>
                  </a:cubicBezTo>
                  <a:lnTo>
                    <a:pt x="1108" y="207"/>
                  </a:lnTo>
                  <a:cubicBezTo>
                    <a:pt x="1107" y="244"/>
                    <a:pt x="1114" y="278"/>
                    <a:pt x="1129" y="308"/>
                  </a:cubicBezTo>
                  <a:lnTo>
                    <a:pt x="1129" y="308"/>
                  </a:lnTo>
                  <a:cubicBezTo>
                    <a:pt x="1111" y="322"/>
                    <a:pt x="1092" y="333"/>
                    <a:pt x="1074" y="343"/>
                  </a:cubicBezTo>
                  <a:lnTo>
                    <a:pt x="1074" y="343"/>
                  </a:lnTo>
                  <a:cubicBezTo>
                    <a:pt x="1024" y="369"/>
                    <a:pt x="955" y="391"/>
                    <a:pt x="904" y="357"/>
                  </a:cubicBezTo>
                  <a:lnTo>
                    <a:pt x="904" y="357"/>
                  </a:lnTo>
                  <a:cubicBezTo>
                    <a:pt x="892" y="349"/>
                    <a:pt x="882" y="339"/>
                    <a:pt x="873" y="328"/>
                  </a:cubicBezTo>
                  <a:lnTo>
                    <a:pt x="873" y="328"/>
                  </a:lnTo>
                  <a:cubicBezTo>
                    <a:pt x="902" y="305"/>
                    <a:pt x="927" y="278"/>
                    <a:pt x="946" y="251"/>
                  </a:cubicBezTo>
                  <a:lnTo>
                    <a:pt x="946" y="251"/>
                  </a:lnTo>
                  <a:cubicBezTo>
                    <a:pt x="966" y="222"/>
                    <a:pt x="982" y="191"/>
                    <a:pt x="995" y="159"/>
                  </a:cubicBezTo>
                  <a:lnTo>
                    <a:pt x="995" y="159"/>
                  </a:lnTo>
                  <a:cubicBezTo>
                    <a:pt x="1007" y="129"/>
                    <a:pt x="1019" y="92"/>
                    <a:pt x="1011" y="59"/>
                  </a:cubicBezTo>
                  <a:lnTo>
                    <a:pt x="1011" y="59"/>
                  </a:lnTo>
                  <a:cubicBezTo>
                    <a:pt x="1003" y="23"/>
                    <a:pt x="973" y="8"/>
                    <a:pt x="937" y="8"/>
                  </a:cubicBezTo>
                  <a:lnTo>
                    <a:pt x="937" y="8"/>
                  </a:lnTo>
                  <a:cubicBezTo>
                    <a:pt x="898" y="8"/>
                    <a:pt x="865" y="36"/>
                    <a:pt x="845" y="67"/>
                  </a:cubicBezTo>
                  <a:lnTo>
                    <a:pt x="845" y="67"/>
                  </a:lnTo>
                  <a:cubicBezTo>
                    <a:pt x="802" y="130"/>
                    <a:pt x="782" y="224"/>
                    <a:pt x="806" y="297"/>
                  </a:cubicBezTo>
                  <a:lnTo>
                    <a:pt x="806" y="297"/>
                  </a:lnTo>
                  <a:cubicBezTo>
                    <a:pt x="807" y="302"/>
                    <a:pt x="809" y="307"/>
                    <a:pt x="811" y="311"/>
                  </a:cubicBezTo>
                  <a:lnTo>
                    <a:pt x="811" y="311"/>
                  </a:lnTo>
                  <a:cubicBezTo>
                    <a:pt x="755" y="350"/>
                    <a:pt x="689" y="373"/>
                    <a:pt x="626" y="351"/>
                  </a:cubicBezTo>
                  <a:lnTo>
                    <a:pt x="626" y="351"/>
                  </a:lnTo>
                  <a:cubicBezTo>
                    <a:pt x="607" y="344"/>
                    <a:pt x="593" y="334"/>
                    <a:pt x="581" y="322"/>
                  </a:cubicBezTo>
                  <a:lnTo>
                    <a:pt x="581" y="322"/>
                  </a:lnTo>
                  <a:cubicBezTo>
                    <a:pt x="624" y="285"/>
                    <a:pt x="660" y="241"/>
                    <a:pt x="684" y="191"/>
                  </a:cubicBezTo>
                  <a:lnTo>
                    <a:pt x="684" y="191"/>
                  </a:lnTo>
                  <a:cubicBezTo>
                    <a:pt x="705" y="149"/>
                    <a:pt x="720" y="94"/>
                    <a:pt x="705" y="48"/>
                  </a:cubicBezTo>
                  <a:lnTo>
                    <a:pt x="705" y="48"/>
                  </a:lnTo>
                  <a:cubicBezTo>
                    <a:pt x="692" y="10"/>
                    <a:pt x="653" y="0"/>
                    <a:pt x="620" y="12"/>
                  </a:cubicBezTo>
                  <a:lnTo>
                    <a:pt x="620" y="12"/>
                  </a:lnTo>
                  <a:cubicBezTo>
                    <a:pt x="579" y="28"/>
                    <a:pt x="550" y="70"/>
                    <a:pt x="531" y="108"/>
                  </a:cubicBezTo>
                  <a:lnTo>
                    <a:pt x="531" y="108"/>
                  </a:lnTo>
                  <a:cubicBezTo>
                    <a:pt x="509" y="151"/>
                    <a:pt x="500" y="202"/>
                    <a:pt x="503" y="250"/>
                  </a:cubicBezTo>
                  <a:lnTo>
                    <a:pt x="503" y="250"/>
                  </a:lnTo>
                  <a:cubicBezTo>
                    <a:pt x="504" y="272"/>
                    <a:pt x="509" y="293"/>
                    <a:pt x="518" y="311"/>
                  </a:cubicBezTo>
                  <a:lnTo>
                    <a:pt x="518" y="311"/>
                  </a:lnTo>
                  <a:cubicBezTo>
                    <a:pt x="518" y="311"/>
                    <a:pt x="518" y="311"/>
                    <a:pt x="517" y="311"/>
                  </a:cubicBezTo>
                  <a:lnTo>
                    <a:pt x="517" y="311"/>
                  </a:lnTo>
                  <a:cubicBezTo>
                    <a:pt x="478" y="341"/>
                    <a:pt x="430" y="369"/>
                    <a:pt x="382" y="378"/>
                  </a:cubicBezTo>
                  <a:lnTo>
                    <a:pt x="382" y="378"/>
                  </a:lnTo>
                  <a:cubicBezTo>
                    <a:pt x="334" y="388"/>
                    <a:pt x="286" y="373"/>
                    <a:pt x="254" y="343"/>
                  </a:cubicBezTo>
                  <a:lnTo>
                    <a:pt x="254" y="343"/>
                  </a:lnTo>
                  <a:cubicBezTo>
                    <a:pt x="282" y="321"/>
                    <a:pt x="309" y="297"/>
                    <a:pt x="335" y="272"/>
                  </a:cubicBezTo>
                  <a:lnTo>
                    <a:pt x="335" y="272"/>
                  </a:lnTo>
                  <a:cubicBezTo>
                    <a:pt x="379" y="227"/>
                    <a:pt x="445" y="148"/>
                    <a:pt x="423" y="79"/>
                  </a:cubicBezTo>
                  <a:lnTo>
                    <a:pt x="423" y="79"/>
                  </a:lnTo>
                  <a:cubicBezTo>
                    <a:pt x="410" y="42"/>
                    <a:pt x="364" y="27"/>
                    <a:pt x="328" y="32"/>
                  </a:cubicBezTo>
                  <a:lnTo>
                    <a:pt x="328" y="32"/>
                  </a:lnTo>
                  <a:cubicBezTo>
                    <a:pt x="284" y="39"/>
                    <a:pt x="247" y="73"/>
                    <a:pt x="221" y="107"/>
                  </a:cubicBezTo>
                  <a:lnTo>
                    <a:pt x="221" y="107"/>
                  </a:lnTo>
                  <a:cubicBezTo>
                    <a:pt x="169" y="174"/>
                    <a:pt x="147" y="264"/>
                    <a:pt x="191" y="340"/>
                  </a:cubicBezTo>
                  <a:lnTo>
                    <a:pt x="191" y="340"/>
                  </a:lnTo>
                  <a:cubicBezTo>
                    <a:pt x="135" y="381"/>
                    <a:pt x="74" y="416"/>
                    <a:pt x="15" y="451"/>
                  </a:cubicBezTo>
                  <a:lnTo>
                    <a:pt x="15" y="451"/>
                  </a:lnTo>
                  <a:cubicBezTo>
                    <a:pt x="0" y="460"/>
                    <a:pt x="14" y="485"/>
                    <a:pt x="29" y="477"/>
                  </a:cubicBezTo>
                  <a:lnTo>
                    <a:pt x="29" y="477"/>
                  </a:lnTo>
                  <a:cubicBezTo>
                    <a:pt x="93" y="448"/>
                    <a:pt x="156" y="412"/>
                    <a:pt x="215" y="372"/>
                  </a:cubicBezTo>
                  <a:lnTo>
                    <a:pt x="215" y="372"/>
                  </a:lnTo>
                  <a:cubicBezTo>
                    <a:pt x="276" y="437"/>
                    <a:pt x="375" y="439"/>
                    <a:pt x="453" y="404"/>
                  </a:cubicBezTo>
                  <a:lnTo>
                    <a:pt x="453" y="404"/>
                  </a:lnTo>
                  <a:cubicBezTo>
                    <a:pt x="485" y="390"/>
                    <a:pt x="516" y="372"/>
                    <a:pt x="544" y="351"/>
                  </a:cubicBezTo>
                  <a:lnTo>
                    <a:pt x="544" y="351"/>
                  </a:lnTo>
                  <a:cubicBezTo>
                    <a:pt x="585" y="395"/>
                    <a:pt x="650" y="415"/>
                    <a:pt x="715" y="403"/>
                  </a:cubicBezTo>
                  <a:lnTo>
                    <a:pt x="715" y="403"/>
                  </a:lnTo>
                  <a:cubicBezTo>
                    <a:pt x="755" y="396"/>
                    <a:pt x="797" y="379"/>
                    <a:pt x="835" y="355"/>
                  </a:cubicBezTo>
                  <a:lnTo>
                    <a:pt x="835" y="355"/>
                  </a:lnTo>
                  <a:cubicBezTo>
                    <a:pt x="862" y="392"/>
                    <a:pt x="901" y="418"/>
                    <a:pt x="950" y="422"/>
                  </a:cubicBezTo>
                  <a:lnTo>
                    <a:pt x="950" y="422"/>
                  </a:lnTo>
                  <a:cubicBezTo>
                    <a:pt x="1020" y="429"/>
                    <a:pt x="1089" y="397"/>
                    <a:pt x="1146" y="358"/>
                  </a:cubicBezTo>
                  <a:lnTo>
                    <a:pt x="1146" y="358"/>
                  </a:lnTo>
                  <a:cubicBezTo>
                    <a:pt x="1150" y="355"/>
                    <a:pt x="1154" y="352"/>
                    <a:pt x="1158" y="348"/>
                  </a:cubicBezTo>
                  <a:lnTo>
                    <a:pt x="1158" y="348"/>
                  </a:lnTo>
                  <a:cubicBezTo>
                    <a:pt x="1185" y="376"/>
                    <a:pt x="1222" y="393"/>
                    <a:pt x="1268" y="392"/>
                  </a:cubicBezTo>
                  <a:lnTo>
                    <a:pt x="1268" y="392"/>
                  </a:lnTo>
                  <a:cubicBezTo>
                    <a:pt x="1360" y="392"/>
                    <a:pt x="1441" y="321"/>
                    <a:pt x="1513" y="273"/>
                  </a:cubicBezTo>
                  <a:lnTo>
                    <a:pt x="1513" y="273"/>
                  </a:lnTo>
                  <a:cubicBezTo>
                    <a:pt x="1544" y="253"/>
                    <a:pt x="1511" y="207"/>
                    <a:pt x="148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CE5598C1-7AAD-8C47-88C9-6D613EB162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49115" y="5636047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3FA53AB8-8172-E542-A726-EBA6FBF8B7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5" y="6611384"/>
              <a:ext cx="626147" cy="336790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3102C7F0-AE58-6943-95F1-368B8AD2F9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6016" y="5823263"/>
              <a:ext cx="1565930" cy="1167059"/>
            </a:xfrm>
            <a:custGeom>
              <a:avLst/>
              <a:gdLst>
                <a:gd name="connsiteX0" fmla="*/ 423736 w 1726148"/>
                <a:gd name="connsiteY0" fmla="*/ 1271683 h 1286466"/>
                <a:gd name="connsiteX1" fmla="*/ 425546 w 1726148"/>
                <a:gd name="connsiteY1" fmla="*/ 1277434 h 1286466"/>
                <a:gd name="connsiteX2" fmla="*/ 340125 w 1726148"/>
                <a:gd name="connsiteY2" fmla="*/ 1282825 h 1286466"/>
                <a:gd name="connsiteX3" fmla="*/ 340487 w 1726148"/>
                <a:gd name="connsiteY3" fmla="*/ 1281028 h 1286466"/>
                <a:gd name="connsiteX4" fmla="*/ 423736 w 1726148"/>
                <a:gd name="connsiteY4" fmla="*/ 1271683 h 1286466"/>
                <a:gd name="connsiteX5" fmla="*/ 463802 w 1726148"/>
                <a:gd name="connsiteY5" fmla="*/ 1237966 h 1286466"/>
                <a:gd name="connsiteX6" fmla="*/ 466689 w 1726148"/>
                <a:gd name="connsiteY6" fmla="*/ 1241846 h 1286466"/>
                <a:gd name="connsiteX7" fmla="*/ 372161 w 1726148"/>
                <a:gd name="connsiteY7" fmla="*/ 1273243 h 1286466"/>
                <a:gd name="connsiteX8" fmla="*/ 288095 w 1726148"/>
                <a:gd name="connsiteY8" fmla="*/ 1260543 h 1286466"/>
                <a:gd name="connsiteX9" fmla="*/ 289539 w 1726148"/>
                <a:gd name="connsiteY9" fmla="*/ 1258074 h 1286466"/>
                <a:gd name="connsiteX10" fmla="*/ 372521 w 1726148"/>
                <a:gd name="connsiteY10" fmla="*/ 1267599 h 1286466"/>
                <a:gd name="connsiteX11" fmla="*/ 425197 w 1726148"/>
                <a:gd name="connsiteY11" fmla="*/ 1258074 h 1286466"/>
                <a:gd name="connsiteX12" fmla="*/ 463802 w 1726148"/>
                <a:gd name="connsiteY12" fmla="*/ 1237966 h 1286466"/>
                <a:gd name="connsiteX13" fmla="*/ 494360 w 1726148"/>
                <a:gd name="connsiteY13" fmla="*/ 1198731 h 1286466"/>
                <a:gd name="connsiteX14" fmla="*/ 494540 w 1726148"/>
                <a:gd name="connsiteY14" fmla="*/ 1203178 h 1286466"/>
                <a:gd name="connsiteX15" fmla="*/ 362054 w 1726148"/>
                <a:gd name="connsiteY15" fmla="*/ 1261746 h 1286466"/>
                <a:gd name="connsiteX16" fmla="*/ 242924 w 1726148"/>
                <a:gd name="connsiteY16" fmla="*/ 1214676 h 1286466"/>
                <a:gd name="connsiteX17" fmla="*/ 245451 w 1726148"/>
                <a:gd name="connsiteY17" fmla="*/ 1213239 h 1286466"/>
                <a:gd name="connsiteX18" fmla="*/ 489847 w 1726148"/>
                <a:gd name="connsiteY18" fmla="*/ 1198866 h 1286466"/>
                <a:gd name="connsiteX19" fmla="*/ 494360 w 1726148"/>
                <a:gd name="connsiteY19" fmla="*/ 1198731 h 1286466"/>
                <a:gd name="connsiteX20" fmla="*/ 327393 w 1726148"/>
                <a:gd name="connsiteY20" fmla="*/ 1196713 h 1286466"/>
                <a:gd name="connsiteX21" fmla="*/ 330370 w 1726148"/>
                <a:gd name="connsiteY21" fmla="*/ 1200144 h 1286466"/>
                <a:gd name="connsiteX22" fmla="*/ 328904 w 1726148"/>
                <a:gd name="connsiteY22" fmla="*/ 1206160 h 1286466"/>
                <a:gd name="connsiteX23" fmla="*/ 323043 w 1726148"/>
                <a:gd name="connsiteY23" fmla="*/ 1203528 h 1286466"/>
                <a:gd name="connsiteX24" fmla="*/ 324142 w 1726148"/>
                <a:gd name="connsiteY24" fmla="*/ 1199768 h 1286466"/>
                <a:gd name="connsiteX25" fmla="*/ 327393 w 1726148"/>
                <a:gd name="connsiteY25" fmla="*/ 1196713 h 1286466"/>
                <a:gd name="connsiteX26" fmla="*/ 1379457 w 1726148"/>
                <a:gd name="connsiteY26" fmla="*/ 1186107 h 1286466"/>
                <a:gd name="connsiteX27" fmla="*/ 1379457 w 1726148"/>
                <a:gd name="connsiteY27" fmla="*/ 1192084 h 1286466"/>
                <a:gd name="connsiteX28" fmla="*/ 1379457 w 1726148"/>
                <a:gd name="connsiteY28" fmla="*/ 1186107 h 1286466"/>
                <a:gd name="connsiteX29" fmla="*/ 324005 w 1726148"/>
                <a:gd name="connsiteY29" fmla="*/ 1183001 h 1286466"/>
                <a:gd name="connsiteX30" fmla="*/ 325712 w 1726148"/>
                <a:gd name="connsiteY30" fmla="*/ 1186495 h 1286466"/>
                <a:gd name="connsiteX31" fmla="*/ 321651 w 1726148"/>
                <a:gd name="connsiteY31" fmla="*/ 1197530 h 1286466"/>
                <a:gd name="connsiteX32" fmla="*/ 317959 w 1726148"/>
                <a:gd name="connsiteY32" fmla="*/ 1208565 h 1286466"/>
                <a:gd name="connsiteX33" fmla="*/ 312421 w 1726148"/>
                <a:gd name="connsiteY33" fmla="*/ 1206725 h 1286466"/>
                <a:gd name="connsiteX34" fmla="*/ 315375 w 1726148"/>
                <a:gd name="connsiteY34" fmla="*/ 1196058 h 1286466"/>
                <a:gd name="connsiteX35" fmla="*/ 319805 w 1726148"/>
                <a:gd name="connsiteY35" fmla="*/ 1185024 h 1286466"/>
                <a:gd name="connsiteX36" fmla="*/ 324005 w 1726148"/>
                <a:gd name="connsiteY36" fmla="*/ 1183001 h 1286466"/>
                <a:gd name="connsiteX37" fmla="*/ 318059 w 1726148"/>
                <a:gd name="connsiteY37" fmla="*/ 1166633 h 1286466"/>
                <a:gd name="connsiteX38" fmla="*/ 319412 w 1726148"/>
                <a:gd name="connsiteY38" fmla="*/ 1171098 h 1286466"/>
                <a:gd name="connsiteX39" fmla="*/ 304620 w 1726148"/>
                <a:gd name="connsiteY39" fmla="*/ 1207178 h 1286466"/>
                <a:gd name="connsiteX40" fmla="*/ 298486 w 1726148"/>
                <a:gd name="connsiteY40" fmla="*/ 1205374 h 1286466"/>
                <a:gd name="connsiteX41" fmla="*/ 314000 w 1726148"/>
                <a:gd name="connsiteY41" fmla="*/ 1167851 h 1286466"/>
                <a:gd name="connsiteX42" fmla="*/ 318059 w 1726148"/>
                <a:gd name="connsiteY42" fmla="*/ 1166633 h 1286466"/>
                <a:gd name="connsiteX43" fmla="*/ 308720 w 1726148"/>
                <a:gd name="connsiteY43" fmla="*/ 1146626 h 1286466"/>
                <a:gd name="connsiteX44" fmla="*/ 310631 w 1726148"/>
                <a:gd name="connsiteY44" fmla="*/ 1150215 h 1286466"/>
                <a:gd name="connsiteX45" fmla="*/ 294992 w 1726148"/>
                <a:gd name="connsiteY45" fmla="*/ 1193273 h 1286466"/>
                <a:gd name="connsiteX46" fmla="*/ 288595 w 1726148"/>
                <a:gd name="connsiteY46" fmla="*/ 1192556 h 1286466"/>
                <a:gd name="connsiteX47" fmla="*/ 304944 w 1726148"/>
                <a:gd name="connsiteY47" fmla="*/ 1148420 h 1286466"/>
                <a:gd name="connsiteX48" fmla="*/ 308720 w 1726148"/>
                <a:gd name="connsiteY48" fmla="*/ 1146626 h 1286466"/>
                <a:gd name="connsiteX49" fmla="*/ 297838 w 1726148"/>
                <a:gd name="connsiteY49" fmla="*/ 1125136 h 1286466"/>
                <a:gd name="connsiteX50" fmla="*/ 302638 w 1726148"/>
                <a:gd name="connsiteY50" fmla="*/ 1126942 h 1286466"/>
                <a:gd name="connsiteX51" fmla="*/ 279010 w 1726148"/>
                <a:gd name="connsiteY51" fmla="*/ 1179681 h 1286466"/>
                <a:gd name="connsiteX52" fmla="*/ 272733 w 1726148"/>
                <a:gd name="connsiteY52" fmla="*/ 1178598 h 1286466"/>
                <a:gd name="connsiteX53" fmla="*/ 297838 w 1726148"/>
                <a:gd name="connsiteY53" fmla="*/ 1125136 h 1286466"/>
                <a:gd name="connsiteX54" fmla="*/ 291283 w 1726148"/>
                <a:gd name="connsiteY54" fmla="*/ 1095711 h 1286466"/>
                <a:gd name="connsiteX55" fmla="*/ 296684 w 1726148"/>
                <a:gd name="connsiteY55" fmla="*/ 1097162 h 1286466"/>
                <a:gd name="connsiteX56" fmla="*/ 268240 w 1726148"/>
                <a:gd name="connsiteY56" fmla="*/ 1165742 h 1286466"/>
                <a:gd name="connsiteX57" fmla="*/ 262839 w 1726148"/>
                <a:gd name="connsiteY57" fmla="*/ 1164654 h 1286466"/>
                <a:gd name="connsiteX58" fmla="*/ 275441 w 1726148"/>
                <a:gd name="connsiteY58" fmla="*/ 1133811 h 1286466"/>
                <a:gd name="connsiteX59" fmla="*/ 291283 w 1726148"/>
                <a:gd name="connsiteY59" fmla="*/ 1095711 h 1286466"/>
                <a:gd name="connsiteX60" fmla="*/ 291992 w 1726148"/>
                <a:gd name="connsiteY60" fmla="*/ 1065177 h 1286466"/>
                <a:gd name="connsiteX61" fmla="*/ 296321 w 1726148"/>
                <a:gd name="connsiteY61" fmla="*/ 1066262 h 1286466"/>
                <a:gd name="connsiteX62" fmla="*/ 264571 w 1726148"/>
                <a:gd name="connsiteY62" fmla="*/ 1136814 h 1286466"/>
                <a:gd name="connsiteX63" fmla="*/ 259160 w 1726148"/>
                <a:gd name="connsiteY63" fmla="*/ 1134281 h 1286466"/>
                <a:gd name="connsiteX64" fmla="*/ 291992 w 1726148"/>
                <a:gd name="connsiteY64" fmla="*/ 1065177 h 1286466"/>
                <a:gd name="connsiteX65" fmla="*/ 289907 w 1726148"/>
                <a:gd name="connsiteY65" fmla="*/ 1039057 h 1286466"/>
                <a:gd name="connsiteX66" fmla="*/ 293509 w 1726148"/>
                <a:gd name="connsiteY66" fmla="*/ 1040144 h 1286466"/>
                <a:gd name="connsiteX67" fmla="*/ 258571 w 1726148"/>
                <a:gd name="connsiteY67" fmla="*/ 1112633 h 1286466"/>
                <a:gd name="connsiteX68" fmla="*/ 253528 w 1726148"/>
                <a:gd name="connsiteY68" fmla="*/ 1109008 h 1286466"/>
                <a:gd name="connsiteX69" fmla="*/ 289907 w 1726148"/>
                <a:gd name="connsiteY69" fmla="*/ 1039057 h 1286466"/>
                <a:gd name="connsiteX70" fmla="*/ 1501507 w 1726148"/>
                <a:gd name="connsiteY70" fmla="*/ 1020357 h 1286466"/>
                <a:gd name="connsiteX71" fmla="*/ 1505490 w 1726148"/>
                <a:gd name="connsiteY71" fmla="*/ 1020357 h 1286466"/>
                <a:gd name="connsiteX72" fmla="*/ 1408457 w 1726148"/>
                <a:gd name="connsiteY72" fmla="*/ 1170020 h 1286466"/>
                <a:gd name="connsiteX73" fmla="*/ 1408819 w 1726148"/>
                <a:gd name="connsiteY73" fmla="*/ 1161004 h 1286466"/>
                <a:gd name="connsiteX74" fmla="*/ 1501507 w 1726148"/>
                <a:gd name="connsiteY74" fmla="*/ 1020357 h 1286466"/>
                <a:gd name="connsiteX75" fmla="*/ 169591 w 1726148"/>
                <a:gd name="connsiteY75" fmla="*/ 1016829 h 1286466"/>
                <a:gd name="connsiteX76" fmla="*/ 202252 w 1726148"/>
                <a:gd name="connsiteY76" fmla="*/ 1075097 h 1286466"/>
                <a:gd name="connsiteX77" fmla="*/ 200099 w 1726148"/>
                <a:gd name="connsiteY77" fmla="*/ 1082698 h 1286466"/>
                <a:gd name="connsiteX78" fmla="*/ 166002 w 1726148"/>
                <a:gd name="connsiteY78" fmla="*/ 1017191 h 1286466"/>
                <a:gd name="connsiteX79" fmla="*/ 169591 w 1726148"/>
                <a:gd name="connsiteY79" fmla="*/ 1016829 h 1286466"/>
                <a:gd name="connsiteX80" fmla="*/ 281593 w 1726148"/>
                <a:gd name="connsiteY80" fmla="*/ 1012042 h 1286466"/>
                <a:gd name="connsiteX81" fmla="*/ 285207 w 1726148"/>
                <a:gd name="connsiteY81" fmla="*/ 1013831 h 1286466"/>
                <a:gd name="connsiteX82" fmla="*/ 249430 w 1726148"/>
                <a:gd name="connsiteY82" fmla="*/ 1093271 h 1286466"/>
                <a:gd name="connsiteX83" fmla="*/ 243648 w 1726148"/>
                <a:gd name="connsiteY83" fmla="*/ 1091124 h 1286466"/>
                <a:gd name="connsiteX84" fmla="*/ 281593 w 1726148"/>
                <a:gd name="connsiteY84" fmla="*/ 1012042 h 1286466"/>
                <a:gd name="connsiteX85" fmla="*/ 272498 w 1726148"/>
                <a:gd name="connsiteY85" fmla="*/ 1008541 h 1286466"/>
                <a:gd name="connsiteX86" fmla="*/ 275703 w 1726148"/>
                <a:gd name="connsiteY86" fmla="*/ 1010362 h 1286466"/>
                <a:gd name="connsiteX87" fmla="*/ 244368 w 1726148"/>
                <a:gd name="connsiteY87" fmla="*/ 1066083 h 1286466"/>
                <a:gd name="connsiteX88" fmla="*/ 239739 w 1726148"/>
                <a:gd name="connsiteY88" fmla="*/ 1063898 h 1286466"/>
                <a:gd name="connsiteX89" fmla="*/ 272498 w 1726148"/>
                <a:gd name="connsiteY89" fmla="*/ 1008541 h 1286466"/>
                <a:gd name="connsiteX90" fmla="*/ 1514592 w 1726148"/>
                <a:gd name="connsiteY90" fmla="*/ 997774 h 1286466"/>
                <a:gd name="connsiteX91" fmla="*/ 1517472 w 1726148"/>
                <a:gd name="connsiteY91" fmla="*/ 997774 h 1286466"/>
                <a:gd name="connsiteX92" fmla="*/ 1495152 w 1726148"/>
                <a:gd name="connsiteY92" fmla="*/ 1141113 h 1286466"/>
                <a:gd name="connsiteX93" fmla="*/ 1392909 w 1726148"/>
                <a:gd name="connsiteY93" fmla="*/ 1195271 h 1286466"/>
                <a:gd name="connsiteX94" fmla="*/ 1393269 w 1726148"/>
                <a:gd name="connsiteY94" fmla="*/ 1185884 h 1286466"/>
                <a:gd name="connsiteX95" fmla="*/ 1455911 w 1726148"/>
                <a:gd name="connsiteY95" fmla="*/ 1172886 h 1286466"/>
                <a:gd name="connsiteX96" fmla="*/ 1497672 w 1726148"/>
                <a:gd name="connsiteY96" fmla="*/ 1114034 h 1286466"/>
                <a:gd name="connsiteX97" fmla="*/ 1514592 w 1726148"/>
                <a:gd name="connsiteY97" fmla="*/ 997774 h 1286466"/>
                <a:gd name="connsiteX98" fmla="*/ 155126 w 1726148"/>
                <a:gd name="connsiteY98" fmla="*/ 981533 h 1286466"/>
                <a:gd name="connsiteX99" fmla="*/ 157679 w 1726148"/>
                <a:gd name="connsiteY99" fmla="*/ 981533 h 1286466"/>
                <a:gd name="connsiteX100" fmla="*/ 201807 w 1726148"/>
                <a:gd name="connsiteY100" fmla="*/ 1091379 h 1286466"/>
                <a:gd name="connsiteX101" fmla="*/ 201807 w 1726148"/>
                <a:gd name="connsiteY101" fmla="*/ 1099302 h 1286466"/>
                <a:gd name="connsiteX102" fmla="*/ 155126 w 1726148"/>
                <a:gd name="connsiteY102" fmla="*/ 981533 h 1286466"/>
                <a:gd name="connsiteX103" fmla="*/ 279857 w 1726148"/>
                <a:gd name="connsiteY103" fmla="*/ 979213 h 1286466"/>
                <a:gd name="connsiteX104" fmla="*/ 282753 w 1726148"/>
                <a:gd name="connsiteY104" fmla="*/ 980280 h 1286466"/>
                <a:gd name="connsiteX105" fmla="*/ 266460 w 1726148"/>
                <a:gd name="connsiteY105" fmla="*/ 1007678 h 1286466"/>
                <a:gd name="connsiteX106" fmla="*/ 248719 w 1726148"/>
                <a:gd name="connsiteY106" fmla="*/ 1036499 h 1286466"/>
                <a:gd name="connsiteX107" fmla="*/ 242926 w 1726148"/>
                <a:gd name="connsiteY107" fmla="*/ 1034008 h 1286466"/>
                <a:gd name="connsiteX108" fmla="*/ 258857 w 1726148"/>
                <a:gd name="connsiteY108" fmla="*/ 1007678 h 1286466"/>
                <a:gd name="connsiteX109" fmla="*/ 279857 w 1726148"/>
                <a:gd name="connsiteY109" fmla="*/ 979213 h 1286466"/>
                <a:gd name="connsiteX110" fmla="*/ 277297 w 1726148"/>
                <a:gd name="connsiteY110" fmla="*/ 956837 h 1286466"/>
                <a:gd name="connsiteX111" fmla="*/ 281296 w 1726148"/>
                <a:gd name="connsiteY111" fmla="*/ 959343 h 1286466"/>
                <a:gd name="connsiteX112" fmla="*/ 242760 w 1726148"/>
                <a:gd name="connsiteY112" fmla="*/ 1013382 h 1286466"/>
                <a:gd name="connsiteX113" fmla="*/ 237670 w 1726148"/>
                <a:gd name="connsiteY113" fmla="*/ 1009446 h 1286466"/>
                <a:gd name="connsiteX114" fmla="*/ 259483 w 1726148"/>
                <a:gd name="connsiteY114" fmla="*/ 981889 h 1286466"/>
                <a:gd name="connsiteX115" fmla="*/ 277297 w 1726148"/>
                <a:gd name="connsiteY115" fmla="*/ 956837 h 1286466"/>
                <a:gd name="connsiteX116" fmla="*/ 1532560 w 1726148"/>
                <a:gd name="connsiteY116" fmla="*/ 946969 h 1286466"/>
                <a:gd name="connsiteX117" fmla="*/ 1535801 w 1726148"/>
                <a:gd name="connsiteY117" fmla="*/ 946969 h 1286466"/>
                <a:gd name="connsiteX118" fmla="*/ 1505188 w 1726148"/>
                <a:gd name="connsiteY118" fmla="*/ 1162093 h 1286466"/>
                <a:gd name="connsiteX119" fmla="*/ 1379492 w 1726148"/>
                <a:gd name="connsiteY119" fmla="*/ 1216864 h 1286466"/>
                <a:gd name="connsiteX120" fmla="*/ 1381653 w 1726148"/>
                <a:gd name="connsiteY120" fmla="*/ 1208576 h 1286466"/>
                <a:gd name="connsiteX121" fmla="*/ 1470612 w 1726148"/>
                <a:gd name="connsiteY121" fmla="*/ 1195965 h 1286466"/>
                <a:gd name="connsiteX122" fmla="*/ 1510230 w 1726148"/>
                <a:gd name="connsiteY122" fmla="*/ 1123536 h 1286466"/>
                <a:gd name="connsiteX123" fmla="*/ 1532560 w 1726148"/>
                <a:gd name="connsiteY123" fmla="*/ 946969 h 1286466"/>
                <a:gd name="connsiteX124" fmla="*/ 1219550 w 1726148"/>
                <a:gd name="connsiteY124" fmla="*/ 922796 h 1286466"/>
                <a:gd name="connsiteX125" fmla="*/ 1223001 w 1726148"/>
                <a:gd name="connsiteY125" fmla="*/ 923517 h 1286466"/>
                <a:gd name="connsiteX126" fmla="*/ 1219205 w 1726148"/>
                <a:gd name="connsiteY126" fmla="*/ 1027618 h 1286466"/>
                <a:gd name="connsiteX127" fmla="*/ 1220585 w 1726148"/>
                <a:gd name="connsiteY127" fmla="*/ 1085251 h 1286466"/>
                <a:gd name="connsiteX128" fmla="*/ 1224727 w 1726148"/>
                <a:gd name="connsiteY128" fmla="*/ 1136401 h 1286466"/>
                <a:gd name="connsiteX129" fmla="*/ 1217825 w 1726148"/>
                <a:gd name="connsiteY129" fmla="*/ 1138202 h 1286466"/>
                <a:gd name="connsiteX130" fmla="*/ 1212648 w 1726148"/>
                <a:gd name="connsiteY130" fmla="*/ 1085251 h 1286466"/>
                <a:gd name="connsiteX131" fmla="*/ 1211613 w 1726148"/>
                <a:gd name="connsiteY131" fmla="*/ 1027257 h 1286466"/>
                <a:gd name="connsiteX132" fmla="*/ 1219550 w 1726148"/>
                <a:gd name="connsiteY132" fmla="*/ 922796 h 1286466"/>
                <a:gd name="connsiteX133" fmla="*/ 1715890 w 1726148"/>
                <a:gd name="connsiteY133" fmla="*/ 911677 h 1286466"/>
                <a:gd name="connsiteX134" fmla="*/ 1718821 w 1726148"/>
                <a:gd name="connsiteY134" fmla="*/ 911677 h 1286466"/>
                <a:gd name="connsiteX135" fmla="*/ 1726148 w 1726148"/>
                <a:gd name="connsiteY135" fmla="*/ 963375 h 1286466"/>
                <a:gd name="connsiteX136" fmla="*/ 1720653 w 1726148"/>
                <a:gd name="connsiteY136" fmla="*/ 1006097 h 1286466"/>
                <a:gd name="connsiteX137" fmla="*/ 1712960 w 1726148"/>
                <a:gd name="connsiteY137" fmla="*/ 1003943 h 1286466"/>
                <a:gd name="connsiteX138" fmla="*/ 1718821 w 1726148"/>
                <a:gd name="connsiteY138" fmla="*/ 950450 h 1286466"/>
                <a:gd name="connsiteX139" fmla="*/ 1715890 w 1726148"/>
                <a:gd name="connsiteY139" fmla="*/ 911677 h 1286466"/>
                <a:gd name="connsiteX140" fmla="*/ 1411484 w 1726148"/>
                <a:gd name="connsiteY140" fmla="*/ 901768 h 1286466"/>
                <a:gd name="connsiteX141" fmla="*/ 1415011 w 1726148"/>
                <a:gd name="connsiteY141" fmla="*/ 902827 h 1286466"/>
                <a:gd name="connsiteX142" fmla="*/ 1415011 w 1726148"/>
                <a:gd name="connsiteY142" fmla="*/ 908824 h 1286466"/>
                <a:gd name="connsiteX143" fmla="*/ 1409014 w 1726148"/>
                <a:gd name="connsiteY143" fmla="*/ 907766 h 1286466"/>
                <a:gd name="connsiteX144" fmla="*/ 1411484 w 1726148"/>
                <a:gd name="connsiteY144" fmla="*/ 901768 h 1286466"/>
                <a:gd name="connsiteX145" fmla="*/ 1634293 w 1726148"/>
                <a:gd name="connsiteY145" fmla="*/ 891376 h 1286466"/>
                <a:gd name="connsiteX146" fmla="*/ 1639690 w 1726148"/>
                <a:gd name="connsiteY146" fmla="*/ 966283 h 1286466"/>
                <a:gd name="connsiteX147" fmla="*/ 1638611 w 1726148"/>
                <a:gd name="connsiteY147" fmla="*/ 1030745 h 1286466"/>
                <a:gd name="connsiteX148" fmla="*/ 1639330 w 1726148"/>
                <a:gd name="connsiteY148" fmla="*/ 1030745 h 1286466"/>
                <a:gd name="connsiteX149" fmla="*/ 1663439 w 1726148"/>
                <a:gd name="connsiteY149" fmla="*/ 960160 h 1286466"/>
                <a:gd name="connsiteX150" fmla="*/ 1637531 w 1726148"/>
                <a:gd name="connsiteY150" fmla="*/ 891736 h 1286466"/>
                <a:gd name="connsiteX151" fmla="*/ 1634293 w 1726148"/>
                <a:gd name="connsiteY151" fmla="*/ 891376 h 1286466"/>
                <a:gd name="connsiteX152" fmla="*/ 135626 w 1726148"/>
                <a:gd name="connsiteY152" fmla="*/ 891376 h 1286466"/>
                <a:gd name="connsiteX153" fmla="*/ 132388 w 1726148"/>
                <a:gd name="connsiteY153" fmla="*/ 891736 h 1286466"/>
                <a:gd name="connsiteX154" fmla="*/ 106480 w 1726148"/>
                <a:gd name="connsiteY154" fmla="*/ 960160 h 1286466"/>
                <a:gd name="connsiteX155" fmla="*/ 130589 w 1726148"/>
                <a:gd name="connsiteY155" fmla="*/ 1030745 h 1286466"/>
                <a:gd name="connsiteX156" fmla="*/ 131308 w 1726148"/>
                <a:gd name="connsiteY156" fmla="*/ 1030745 h 1286466"/>
                <a:gd name="connsiteX157" fmla="*/ 130229 w 1726148"/>
                <a:gd name="connsiteY157" fmla="*/ 966283 h 1286466"/>
                <a:gd name="connsiteX158" fmla="*/ 135626 w 1726148"/>
                <a:gd name="connsiteY158" fmla="*/ 891376 h 1286466"/>
                <a:gd name="connsiteX159" fmla="*/ 1408961 w 1726148"/>
                <a:gd name="connsiteY159" fmla="*/ 888800 h 1286466"/>
                <a:gd name="connsiteX160" fmla="*/ 1422667 w 1726148"/>
                <a:gd name="connsiteY160" fmla="*/ 889943 h 1286466"/>
                <a:gd name="connsiteX161" fmla="*/ 1422296 w 1726148"/>
                <a:gd name="connsiteY161" fmla="*/ 895277 h 1286466"/>
                <a:gd name="connsiteX162" fmla="*/ 1414147 w 1726148"/>
                <a:gd name="connsiteY162" fmla="*/ 896420 h 1286466"/>
                <a:gd name="connsiteX163" fmla="*/ 1407109 w 1726148"/>
                <a:gd name="connsiteY163" fmla="*/ 895277 h 1286466"/>
                <a:gd name="connsiteX164" fmla="*/ 1408961 w 1726148"/>
                <a:gd name="connsiteY164" fmla="*/ 888800 h 1286466"/>
                <a:gd name="connsiteX165" fmla="*/ 1698428 w 1726148"/>
                <a:gd name="connsiteY165" fmla="*/ 887869 h 1286466"/>
                <a:gd name="connsiteX166" fmla="*/ 1696963 w 1726148"/>
                <a:gd name="connsiteY166" fmla="*/ 1036100 h 1286466"/>
                <a:gd name="connsiteX167" fmla="*/ 1691101 w 1726148"/>
                <a:gd name="connsiteY167" fmla="*/ 1034301 h 1286466"/>
                <a:gd name="connsiteX168" fmla="*/ 1705022 w 1726148"/>
                <a:gd name="connsiteY168" fmla="*/ 958746 h 1286466"/>
                <a:gd name="connsiteX169" fmla="*/ 1695864 w 1726148"/>
                <a:gd name="connsiteY169" fmla="*/ 888589 h 1286466"/>
                <a:gd name="connsiteX170" fmla="*/ 1698428 w 1726148"/>
                <a:gd name="connsiteY170" fmla="*/ 887869 h 1286466"/>
                <a:gd name="connsiteX171" fmla="*/ 1670859 w 1726148"/>
                <a:gd name="connsiteY171" fmla="*/ 876038 h 1286466"/>
                <a:gd name="connsiteX172" fmla="*/ 1672296 w 1726148"/>
                <a:gd name="connsiteY172" fmla="*/ 1054279 h 1286466"/>
                <a:gd name="connsiteX173" fmla="*/ 1667267 w 1726148"/>
                <a:gd name="connsiteY173" fmla="*/ 1052119 h 1286466"/>
                <a:gd name="connsiteX174" fmla="*/ 1668704 w 1726148"/>
                <a:gd name="connsiteY174" fmla="*/ 877838 h 1286466"/>
                <a:gd name="connsiteX175" fmla="*/ 1670859 w 1726148"/>
                <a:gd name="connsiteY175" fmla="*/ 876038 h 1286466"/>
                <a:gd name="connsiteX176" fmla="*/ 1403869 w 1726148"/>
                <a:gd name="connsiteY176" fmla="*/ 874731 h 1286466"/>
                <a:gd name="connsiteX177" fmla="*/ 1428685 w 1726148"/>
                <a:gd name="connsiteY177" fmla="*/ 876772 h 1286466"/>
                <a:gd name="connsiteX178" fmla="*/ 1427955 w 1726148"/>
                <a:gd name="connsiteY178" fmla="*/ 881875 h 1286466"/>
                <a:gd name="connsiteX179" fmla="*/ 1415547 w 1726148"/>
                <a:gd name="connsiteY179" fmla="*/ 881194 h 1286466"/>
                <a:gd name="connsiteX180" fmla="*/ 1403869 w 1726148"/>
                <a:gd name="connsiteY180" fmla="*/ 880854 h 1286466"/>
                <a:gd name="connsiteX181" fmla="*/ 1403869 w 1726148"/>
                <a:gd name="connsiteY181" fmla="*/ 874731 h 1286466"/>
                <a:gd name="connsiteX182" fmla="*/ 131693 w 1726148"/>
                <a:gd name="connsiteY182" fmla="*/ 871384 h 1286466"/>
                <a:gd name="connsiteX183" fmla="*/ 130597 w 1726148"/>
                <a:gd name="connsiteY183" fmla="*/ 874615 h 1286466"/>
                <a:gd name="connsiteX184" fmla="*/ 84914 w 1726148"/>
                <a:gd name="connsiteY184" fmla="*/ 934205 h 1286466"/>
                <a:gd name="connsiteX185" fmla="*/ 83452 w 1726148"/>
                <a:gd name="connsiteY185" fmla="*/ 934205 h 1286466"/>
                <a:gd name="connsiteX186" fmla="*/ 131693 w 1726148"/>
                <a:gd name="connsiteY186" fmla="*/ 871384 h 1286466"/>
                <a:gd name="connsiteX187" fmla="*/ 1234107 w 1726148"/>
                <a:gd name="connsiteY187" fmla="*/ 868607 h 1286466"/>
                <a:gd name="connsiteX188" fmla="*/ 1236695 w 1726148"/>
                <a:gd name="connsiteY188" fmla="*/ 892677 h 1286466"/>
                <a:gd name="connsiteX189" fmla="*/ 1234476 w 1726148"/>
                <a:gd name="connsiteY189" fmla="*/ 936505 h 1286466"/>
                <a:gd name="connsiteX190" fmla="*/ 1250373 w 1726148"/>
                <a:gd name="connsiteY190" fmla="*/ 1145945 h 1286466"/>
                <a:gd name="connsiteX191" fmla="*/ 1242979 w 1726148"/>
                <a:gd name="connsiteY191" fmla="*/ 1147741 h 1286466"/>
                <a:gd name="connsiteX192" fmla="*/ 1226343 w 1726148"/>
                <a:gd name="connsiteY192" fmla="*/ 968837 h 1286466"/>
                <a:gd name="connsiteX193" fmla="*/ 1230410 w 1726148"/>
                <a:gd name="connsiteY193" fmla="*/ 910639 h 1286466"/>
                <a:gd name="connsiteX194" fmla="*/ 1233367 w 1726148"/>
                <a:gd name="connsiteY194" fmla="*/ 869326 h 1286466"/>
                <a:gd name="connsiteX195" fmla="*/ 1234107 w 1726148"/>
                <a:gd name="connsiteY195" fmla="*/ 868607 h 1286466"/>
                <a:gd name="connsiteX196" fmla="*/ 128900 w 1726148"/>
                <a:gd name="connsiteY196" fmla="*/ 864816 h 1286466"/>
                <a:gd name="connsiteX197" fmla="*/ 127811 w 1726148"/>
                <a:gd name="connsiteY197" fmla="*/ 867739 h 1286466"/>
                <a:gd name="connsiteX198" fmla="*/ 96242 w 1726148"/>
                <a:gd name="connsiteY198" fmla="*/ 881262 h 1286466"/>
                <a:gd name="connsiteX199" fmla="*/ 82091 w 1726148"/>
                <a:gd name="connsiteY199" fmla="*/ 911595 h 1286466"/>
                <a:gd name="connsiteX200" fmla="*/ 80277 w 1726148"/>
                <a:gd name="connsiteY200" fmla="*/ 911595 h 1286466"/>
                <a:gd name="connsiteX201" fmla="*/ 97694 w 1726148"/>
                <a:gd name="connsiteY201" fmla="*/ 875780 h 1286466"/>
                <a:gd name="connsiteX202" fmla="*/ 128900 w 1726148"/>
                <a:gd name="connsiteY202" fmla="*/ 864816 h 1286466"/>
                <a:gd name="connsiteX203" fmla="*/ 122217 w 1726148"/>
                <a:gd name="connsiteY203" fmla="*/ 858213 h 1286466"/>
                <a:gd name="connsiteX204" fmla="*/ 122217 w 1726148"/>
                <a:gd name="connsiteY204" fmla="*/ 861445 h 1286466"/>
                <a:gd name="connsiteX205" fmla="*/ 82069 w 1726148"/>
                <a:gd name="connsiteY205" fmla="*/ 886221 h 1286466"/>
                <a:gd name="connsiteX206" fmla="*/ 80277 w 1726148"/>
                <a:gd name="connsiteY206" fmla="*/ 885503 h 1286466"/>
                <a:gd name="connsiteX207" fmla="*/ 122217 w 1726148"/>
                <a:gd name="connsiteY207" fmla="*/ 858213 h 1286466"/>
                <a:gd name="connsiteX208" fmla="*/ 1399110 w 1726148"/>
                <a:gd name="connsiteY208" fmla="*/ 858157 h 1286466"/>
                <a:gd name="connsiteX209" fmla="*/ 1417008 w 1726148"/>
                <a:gd name="connsiteY209" fmla="*/ 858157 h 1286466"/>
                <a:gd name="connsiteX210" fmla="*/ 1433080 w 1726148"/>
                <a:gd name="connsiteY210" fmla="*/ 858818 h 1286466"/>
                <a:gd name="connsiteX211" fmla="*/ 1433080 w 1726148"/>
                <a:gd name="connsiteY211" fmla="*/ 863779 h 1286466"/>
                <a:gd name="connsiteX212" fmla="*/ 1416643 w 1726148"/>
                <a:gd name="connsiteY212" fmla="*/ 864109 h 1286466"/>
                <a:gd name="connsiteX213" fmla="*/ 1399110 w 1726148"/>
                <a:gd name="connsiteY213" fmla="*/ 864440 h 1286466"/>
                <a:gd name="connsiteX214" fmla="*/ 1399110 w 1726148"/>
                <a:gd name="connsiteY214" fmla="*/ 858157 h 1286466"/>
                <a:gd name="connsiteX215" fmla="*/ 1422642 w 1726148"/>
                <a:gd name="connsiteY215" fmla="*/ 836827 h 1286466"/>
                <a:gd name="connsiteX216" fmla="*/ 1439134 w 1726148"/>
                <a:gd name="connsiteY216" fmla="*/ 838567 h 1286466"/>
                <a:gd name="connsiteX217" fmla="*/ 1438062 w 1726148"/>
                <a:gd name="connsiteY217" fmla="*/ 843696 h 1286466"/>
                <a:gd name="connsiteX218" fmla="*/ 1405882 w 1726148"/>
                <a:gd name="connsiteY218" fmla="*/ 842597 h 1286466"/>
                <a:gd name="connsiteX219" fmla="*/ 1405882 w 1726148"/>
                <a:gd name="connsiteY219" fmla="*/ 837835 h 1286466"/>
                <a:gd name="connsiteX220" fmla="*/ 1422642 w 1726148"/>
                <a:gd name="connsiteY220" fmla="*/ 836827 h 1286466"/>
                <a:gd name="connsiteX221" fmla="*/ 1586301 w 1726148"/>
                <a:gd name="connsiteY221" fmla="*/ 821016 h 1286466"/>
                <a:gd name="connsiteX222" fmla="*/ 1567725 w 1726148"/>
                <a:gd name="connsiteY222" fmla="*/ 822232 h 1286466"/>
                <a:gd name="connsiteX223" fmla="*/ 1568805 w 1726148"/>
                <a:gd name="connsiteY223" fmla="*/ 839518 h 1286466"/>
                <a:gd name="connsiteX224" fmla="*/ 1564487 w 1726148"/>
                <a:gd name="connsiteY224" fmla="*/ 1031826 h 1286466"/>
                <a:gd name="connsiteX225" fmla="*/ 1556931 w 1726148"/>
                <a:gd name="connsiteY225" fmla="*/ 1105652 h 1286466"/>
                <a:gd name="connsiteX226" fmla="*/ 1617381 w 1726148"/>
                <a:gd name="connsiteY226" fmla="*/ 1052353 h 1286466"/>
                <a:gd name="connsiteX227" fmla="*/ 1622419 w 1726148"/>
                <a:gd name="connsiteY227" fmla="*/ 966283 h 1286466"/>
                <a:gd name="connsiteX228" fmla="*/ 1617021 w 1726148"/>
                <a:gd name="connsiteY228" fmla="*/ 877691 h 1286466"/>
                <a:gd name="connsiteX229" fmla="*/ 1602988 w 1726148"/>
                <a:gd name="connsiteY229" fmla="*/ 828714 h 1286466"/>
                <a:gd name="connsiteX230" fmla="*/ 1586301 w 1726148"/>
                <a:gd name="connsiteY230" fmla="*/ 821016 h 1286466"/>
                <a:gd name="connsiteX231" fmla="*/ 183348 w 1726148"/>
                <a:gd name="connsiteY231" fmla="*/ 821016 h 1286466"/>
                <a:gd name="connsiteX232" fmla="*/ 166931 w 1726148"/>
                <a:gd name="connsiteY232" fmla="*/ 828714 h 1286466"/>
                <a:gd name="connsiteX233" fmla="*/ 152898 w 1726148"/>
                <a:gd name="connsiteY233" fmla="*/ 877691 h 1286466"/>
                <a:gd name="connsiteX234" fmla="*/ 147500 w 1726148"/>
                <a:gd name="connsiteY234" fmla="*/ 966283 h 1286466"/>
                <a:gd name="connsiteX235" fmla="*/ 152538 w 1726148"/>
                <a:gd name="connsiteY235" fmla="*/ 1052353 h 1286466"/>
                <a:gd name="connsiteX236" fmla="*/ 213349 w 1726148"/>
                <a:gd name="connsiteY236" fmla="*/ 1105652 h 1286466"/>
                <a:gd name="connsiteX237" fmla="*/ 205433 w 1726148"/>
                <a:gd name="connsiteY237" fmla="*/ 1031826 h 1286466"/>
                <a:gd name="connsiteX238" fmla="*/ 202824 w 1726148"/>
                <a:gd name="connsiteY238" fmla="*/ 996969 h 1286466"/>
                <a:gd name="connsiteX239" fmla="*/ 198236 w 1726148"/>
                <a:gd name="connsiteY239" fmla="*/ 935672 h 1286466"/>
                <a:gd name="connsiteX240" fmla="*/ 200755 w 1726148"/>
                <a:gd name="connsiteY240" fmla="*/ 839518 h 1286466"/>
                <a:gd name="connsiteX241" fmla="*/ 202194 w 1726148"/>
                <a:gd name="connsiteY241" fmla="*/ 822232 h 1286466"/>
                <a:gd name="connsiteX242" fmla="*/ 183348 w 1726148"/>
                <a:gd name="connsiteY242" fmla="*/ 821016 h 1286466"/>
                <a:gd name="connsiteX243" fmla="*/ 1425326 w 1726148"/>
                <a:gd name="connsiteY243" fmla="*/ 819771 h 1286466"/>
                <a:gd name="connsiteX244" fmla="*/ 1453220 w 1726148"/>
                <a:gd name="connsiteY244" fmla="*/ 820106 h 1286466"/>
                <a:gd name="connsiteX245" fmla="*/ 1453220 w 1726148"/>
                <a:gd name="connsiteY245" fmla="*/ 827387 h 1286466"/>
                <a:gd name="connsiteX246" fmla="*/ 1397431 w 1726148"/>
                <a:gd name="connsiteY246" fmla="*/ 828537 h 1286466"/>
                <a:gd name="connsiteX247" fmla="*/ 1397431 w 1726148"/>
                <a:gd name="connsiteY247" fmla="*/ 822023 h 1286466"/>
                <a:gd name="connsiteX248" fmla="*/ 1425326 w 1726148"/>
                <a:gd name="connsiteY248" fmla="*/ 819771 h 1286466"/>
                <a:gd name="connsiteX249" fmla="*/ 1424051 w 1726148"/>
                <a:gd name="connsiteY249" fmla="*/ 802467 h 1286466"/>
                <a:gd name="connsiteX250" fmla="*/ 1450782 w 1726148"/>
                <a:gd name="connsiteY250" fmla="*/ 805352 h 1286466"/>
                <a:gd name="connsiteX251" fmla="*/ 1448647 w 1726148"/>
                <a:gd name="connsiteY251" fmla="*/ 811580 h 1286466"/>
                <a:gd name="connsiteX252" fmla="*/ 1397053 w 1726148"/>
                <a:gd name="connsiteY252" fmla="*/ 811213 h 1286466"/>
                <a:gd name="connsiteX253" fmla="*/ 1397053 w 1726148"/>
                <a:gd name="connsiteY253" fmla="*/ 805352 h 1286466"/>
                <a:gd name="connsiteX254" fmla="*/ 1424051 w 1726148"/>
                <a:gd name="connsiteY254" fmla="*/ 802467 h 1286466"/>
                <a:gd name="connsiteX255" fmla="*/ 1424410 w 1726148"/>
                <a:gd name="connsiteY255" fmla="*/ 781342 h 1286466"/>
                <a:gd name="connsiteX256" fmla="*/ 1456224 w 1726148"/>
                <a:gd name="connsiteY256" fmla="*/ 783350 h 1286466"/>
                <a:gd name="connsiteX257" fmla="*/ 1455148 w 1726148"/>
                <a:gd name="connsiteY257" fmla="*/ 789700 h 1286466"/>
                <a:gd name="connsiteX258" fmla="*/ 1392326 w 1726148"/>
                <a:gd name="connsiteY258" fmla="*/ 790447 h 1286466"/>
                <a:gd name="connsiteX259" fmla="*/ 1392326 w 1726148"/>
                <a:gd name="connsiteY259" fmla="*/ 784097 h 1286466"/>
                <a:gd name="connsiteX260" fmla="*/ 1424410 w 1726148"/>
                <a:gd name="connsiteY260" fmla="*/ 781342 h 1286466"/>
                <a:gd name="connsiteX261" fmla="*/ 1424366 w 1726148"/>
                <a:gd name="connsiteY261" fmla="*/ 763318 h 1286466"/>
                <a:gd name="connsiteX262" fmla="*/ 1460259 w 1726148"/>
                <a:gd name="connsiteY262" fmla="*/ 767105 h 1286466"/>
                <a:gd name="connsiteX263" fmla="*/ 1458100 w 1726148"/>
                <a:gd name="connsiteY263" fmla="*/ 773876 h 1286466"/>
                <a:gd name="connsiteX264" fmla="*/ 1387932 w 1726148"/>
                <a:gd name="connsiteY264" fmla="*/ 774232 h 1286466"/>
                <a:gd name="connsiteX265" fmla="*/ 1387932 w 1726148"/>
                <a:gd name="connsiteY265" fmla="*/ 767817 h 1286466"/>
                <a:gd name="connsiteX266" fmla="*/ 1424366 w 1726148"/>
                <a:gd name="connsiteY266" fmla="*/ 763318 h 1286466"/>
                <a:gd name="connsiteX267" fmla="*/ 1437457 w 1726148"/>
                <a:gd name="connsiteY267" fmla="*/ 748516 h 1286466"/>
                <a:gd name="connsiteX268" fmla="*/ 1455017 w 1726148"/>
                <a:gd name="connsiteY268" fmla="*/ 753697 h 1286466"/>
                <a:gd name="connsiteX269" fmla="*/ 1452877 w 1726148"/>
                <a:gd name="connsiteY269" fmla="*/ 758826 h 1286466"/>
                <a:gd name="connsiteX270" fmla="*/ 1380831 w 1726148"/>
                <a:gd name="connsiteY270" fmla="*/ 757726 h 1286466"/>
                <a:gd name="connsiteX271" fmla="*/ 1380831 w 1726148"/>
                <a:gd name="connsiteY271" fmla="*/ 751865 h 1286466"/>
                <a:gd name="connsiteX272" fmla="*/ 1437457 w 1726148"/>
                <a:gd name="connsiteY272" fmla="*/ 748516 h 1286466"/>
                <a:gd name="connsiteX273" fmla="*/ 1410809 w 1726148"/>
                <a:gd name="connsiteY273" fmla="*/ 730006 h 1286466"/>
                <a:gd name="connsiteX274" fmla="*/ 1449131 w 1726148"/>
                <a:gd name="connsiteY274" fmla="*/ 730654 h 1286466"/>
                <a:gd name="connsiteX275" fmla="*/ 1449131 w 1726148"/>
                <a:gd name="connsiteY275" fmla="*/ 736951 h 1286466"/>
                <a:gd name="connsiteX276" fmla="*/ 1372216 w 1726148"/>
                <a:gd name="connsiteY276" fmla="*/ 736951 h 1286466"/>
                <a:gd name="connsiteX277" fmla="*/ 1372216 w 1726148"/>
                <a:gd name="connsiteY277" fmla="*/ 732135 h 1286466"/>
                <a:gd name="connsiteX278" fmla="*/ 1410809 w 1726148"/>
                <a:gd name="connsiteY278" fmla="*/ 730006 h 1286466"/>
                <a:gd name="connsiteX279" fmla="*/ 1451932 w 1726148"/>
                <a:gd name="connsiteY279" fmla="*/ 714620 h 1286466"/>
                <a:gd name="connsiteX280" fmla="*/ 1452657 w 1726148"/>
                <a:gd name="connsiteY280" fmla="*/ 720523 h 1286466"/>
                <a:gd name="connsiteX281" fmla="*/ 1378072 w 1726148"/>
                <a:gd name="connsiteY281" fmla="*/ 725038 h 1286466"/>
                <a:gd name="connsiteX282" fmla="*/ 1378072 w 1726148"/>
                <a:gd name="connsiteY282" fmla="*/ 718787 h 1286466"/>
                <a:gd name="connsiteX283" fmla="*/ 1451932 w 1726148"/>
                <a:gd name="connsiteY283" fmla="*/ 714620 h 1286466"/>
                <a:gd name="connsiteX284" fmla="*/ 1315849 w 1726148"/>
                <a:gd name="connsiteY284" fmla="*/ 694026 h 1286466"/>
                <a:gd name="connsiteX285" fmla="*/ 1302176 w 1726148"/>
                <a:gd name="connsiteY285" fmla="*/ 705190 h 1286466"/>
                <a:gd name="connsiteX286" fmla="*/ 1267273 w 1726148"/>
                <a:gd name="connsiteY286" fmla="*/ 865807 h 1286466"/>
                <a:gd name="connsiteX287" fmla="*/ 1273749 w 1726148"/>
                <a:gd name="connsiteY287" fmla="*/ 1048752 h 1286466"/>
                <a:gd name="connsiteX288" fmla="*/ 1310811 w 1726148"/>
                <a:gd name="connsiteY288" fmla="*/ 1191362 h 1286466"/>
                <a:gd name="connsiteX289" fmla="*/ 1313330 w 1726148"/>
                <a:gd name="connsiteY289" fmla="*/ 1160391 h 1286466"/>
                <a:gd name="connsiteX290" fmla="*/ 1320527 w 1726148"/>
                <a:gd name="connsiteY290" fmla="*/ 1099890 h 1286466"/>
                <a:gd name="connsiteX291" fmla="*/ 1322401 w 1726148"/>
                <a:gd name="connsiteY291" fmla="*/ 1039530 h 1286466"/>
                <a:gd name="connsiteX292" fmla="*/ 1324844 w 1726148"/>
                <a:gd name="connsiteY292" fmla="*/ 960881 h 1286466"/>
                <a:gd name="connsiteX293" fmla="*/ 1315849 w 1726148"/>
                <a:gd name="connsiteY293" fmla="*/ 694026 h 1286466"/>
                <a:gd name="connsiteX294" fmla="*/ 441837 w 1726148"/>
                <a:gd name="connsiteY294" fmla="*/ 687184 h 1286466"/>
                <a:gd name="connsiteX295" fmla="*/ 439052 w 1726148"/>
                <a:gd name="connsiteY295" fmla="*/ 736791 h 1286466"/>
                <a:gd name="connsiteX296" fmla="*/ 434640 w 1726148"/>
                <a:gd name="connsiteY296" fmla="*/ 815389 h 1286466"/>
                <a:gd name="connsiteX297" fmla="*/ 432481 w 1726148"/>
                <a:gd name="connsiteY297" fmla="*/ 952238 h 1286466"/>
                <a:gd name="connsiteX298" fmla="*/ 436799 w 1726148"/>
                <a:gd name="connsiteY298" fmla="*/ 1090887 h 1286466"/>
                <a:gd name="connsiteX299" fmla="*/ 441837 w 1726148"/>
                <a:gd name="connsiteY299" fmla="*/ 1152468 h 1286466"/>
                <a:gd name="connsiteX300" fmla="*/ 447234 w 1726148"/>
                <a:gd name="connsiteY300" fmla="*/ 1201086 h 1286466"/>
                <a:gd name="connsiteX301" fmla="*/ 456590 w 1726148"/>
                <a:gd name="connsiteY301" fmla="*/ 1193883 h 1286466"/>
                <a:gd name="connsiteX302" fmla="*/ 495810 w 1726148"/>
                <a:gd name="connsiteY302" fmla="*/ 1048752 h 1286466"/>
                <a:gd name="connsiteX303" fmla="*/ 502647 w 1726148"/>
                <a:gd name="connsiteY303" fmla="*/ 865807 h 1286466"/>
                <a:gd name="connsiteX304" fmla="*/ 467744 w 1726148"/>
                <a:gd name="connsiteY304" fmla="*/ 705190 h 1286466"/>
                <a:gd name="connsiteX305" fmla="*/ 441837 w 1726148"/>
                <a:gd name="connsiteY305" fmla="*/ 687184 h 1286466"/>
                <a:gd name="connsiteX306" fmla="*/ 1338158 w 1726148"/>
                <a:gd name="connsiteY306" fmla="*/ 683222 h 1286466"/>
                <a:gd name="connsiteX307" fmla="*/ 1320886 w 1726148"/>
                <a:gd name="connsiteY307" fmla="*/ 690785 h 1286466"/>
                <a:gd name="connsiteX308" fmla="*/ 1331186 w 1726148"/>
                <a:gd name="connsiteY308" fmla="*/ 825698 h 1286466"/>
                <a:gd name="connsiteX309" fmla="*/ 1332376 w 1726148"/>
                <a:gd name="connsiteY309" fmla="*/ 908863 h 1286466"/>
                <a:gd name="connsiteX310" fmla="*/ 1333120 w 1726148"/>
                <a:gd name="connsiteY310" fmla="*/ 960881 h 1286466"/>
                <a:gd name="connsiteX311" fmla="*/ 1328802 w 1726148"/>
                <a:gd name="connsiteY311" fmla="*/ 1099890 h 1286466"/>
                <a:gd name="connsiteX312" fmla="*/ 1324125 w 1726148"/>
                <a:gd name="connsiteY312" fmla="*/ 1149587 h 1286466"/>
                <a:gd name="connsiteX313" fmla="*/ 1320527 w 1726148"/>
                <a:gd name="connsiteY313" fmla="*/ 1199285 h 1286466"/>
                <a:gd name="connsiteX314" fmla="*/ 1329162 w 1726148"/>
                <a:gd name="connsiteY314" fmla="*/ 1205407 h 1286466"/>
                <a:gd name="connsiteX315" fmla="*/ 1347873 w 1726148"/>
                <a:gd name="connsiteY315" fmla="*/ 946115 h 1286466"/>
                <a:gd name="connsiteX316" fmla="*/ 1350392 w 1726148"/>
                <a:gd name="connsiteY316" fmla="*/ 809987 h 1286466"/>
                <a:gd name="connsiteX317" fmla="*/ 1344547 w 1726148"/>
                <a:gd name="connsiteY317" fmla="*/ 749422 h 1286466"/>
                <a:gd name="connsiteX318" fmla="*/ 418808 w 1726148"/>
                <a:gd name="connsiteY318" fmla="*/ 679621 h 1286466"/>
                <a:gd name="connsiteX319" fmla="*/ 416811 w 1726148"/>
                <a:gd name="connsiteY319" fmla="*/ 761288 h 1286466"/>
                <a:gd name="connsiteX320" fmla="*/ 415480 w 1726148"/>
                <a:gd name="connsiteY320" fmla="*/ 815704 h 1286466"/>
                <a:gd name="connsiteX321" fmla="*/ 410532 w 1726148"/>
                <a:gd name="connsiteY321" fmla="*/ 951517 h 1286466"/>
                <a:gd name="connsiteX322" fmla="*/ 415570 w 1726148"/>
                <a:gd name="connsiteY322" fmla="*/ 1099530 h 1286466"/>
                <a:gd name="connsiteX323" fmla="*/ 418448 w 1726148"/>
                <a:gd name="connsiteY323" fmla="*/ 1165433 h 1286466"/>
                <a:gd name="connsiteX324" fmla="*/ 425645 w 1726148"/>
                <a:gd name="connsiteY324" fmla="*/ 1213330 h 1286466"/>
                <a:gd name="connsiteX325" fmla="*/ 441477 w 1726148"/>
                <a:gd name="connsiteY325" fmla="*/ 1205047 h 1286466"/>
                <a:gd name="connsiteX326" fmla="*/ 435000 w 1726148"/>
                <a:gd name="connsiteY326" fmla="*/ 1165073 h 1286466"/>
                <a:gd name="connsiteX327" fmla="*/ 430682 w 1726148"/>
                <a:gd name="connsiteY327" fmla="*/ 1107813 h 1286466"/>
                <a:gd name="connsiteX328" fmla="*/ 424205 w 1726148"/>
                <a:gd name="connsiteY328" fmla="*/ 960881 h 1286466"/>
                <a:gd name="connsiteX329" fmla="*/ 426364 w 1726148"/>
                <a:gd name="connsiteY329" fmla="*/ 815389 h 1286466"/>
                <a:gd name="connsiteX330" fmla="*/ 429243 w 1726148"/>
                <a:gd name="connsiteY330" fmla="*/ 748045 h 1286466"/>
                <a:gd name="connsiteX331" fmla="*/ 429305 w 1726148"/>
                <a:gd name="connsiteY331" fmla="*/ 747527 h 1286466"/>
                <a:gd name="connsiteX332" fmla="*/ 433201 w 1726148"/>
                <a:gd name="connsiteY332" fmla="*/ 714914 h 1286466"/>
                <a:gd name="connsiteX333" fmla="*/ 436439 w 1726148"/>
                <a:gd name="connsiteY333" fmla="*/ 685023 h 1286466"/>
                <a:gd name="connsiteX334" fmla="*/ 418808 w 1726148"/>
                <a:gd name="connsiteY334" fmla="*/ 679621 h 1286466"/>
                <a:gd name="connsiteX335" fmla="*/ 1389613 w 1726148"/>
                <a:gd name="connsiteY335" fmla="*/ 674579 h 1286466"/>
                <a:gd name="connsiteX336" fmla="*/ 1382416 w 1726148"/>
                <a:gd name="connsiteY336" fmla="*/ 674940 h 1286466"/>
                <a:gd name="connsiteX337" fmla="*/ 1373061 w 1726148"/>
                <a:gd name="connsiteY337" fmla="*/ 675660 h 1286466"/>
                <a:gd name="connsiteX338" fmla="*/ 1349814 w 1726148"/>
                <a:gd name="connsiteY338" fmla="*/ 680419 h 1286466"/>
                <a:gd name="connsiteX339" fmla="*/ 1341396 w 1726148"/>
                <a:gd name="connsiteY339" fmla="*/ 682142 h 1286466"/>
                <a:gd name="connsiteX340" fmla="*/ 1346743 w 1726148"/>
                <a:gd name="connsiteY340" fmla="*/ 720650 h 1286466"/>
                <a:gd name="connsiteX341" fmla="*/ 1357948 w 1726148"/>
                <a:gd name="connsiteY341" fmla="*/ 801344 h 1286466"/>
                <a:gd name="connsiteX342" fmla="*/ 1356869 w 1726148"/>
                <a:gd name="connsiteY342" fmla="*/ 937472 h 1286466"/>
                <a:gd name="connsiteX343" fmla="*/ 1336719 w 1726148"/>
                <a:gd name="connsiteY343" fmla="*/ 1209729 h 1286466"/>
                <a:gd name="connsiteX344" fmla="*/ 1479928 w 1726148"/>
                <a:gd name="connsiteY344" fmla="*/ 1219452 h 1286466"/>
                <a:gd name="connsiteX345" fmla="*/ 1537860 w 1726148"/>
                <a:gd name="connsiteY345" fmla="*/ 1096288 h 1286466"/>
                <a:gd name="connsiteX346" fmla="*/ 1547216 w 1726148"/>
                <a:gd name="connsiteY346" fmla="*/ 830875 h 1286466"/>
                <a:gd name="connsiteX347" fmla="*/ 1536781 w 1726148"/>
                <a:gd name="connsiteY347" fmla="*/ 729679 h 1286466"/>
                <a:gd name="connsiteX348" fmla="*/ 1465176 w 1726148"/>
                <a:gd name="connsiteY348" fmla="*/ 679261 h 1286466"/>
                <a:gd name="connsiteX349" fmla="*/ 1437469 w 1726148"/>
                <a:gd name="connsiteY349" fmla="*/ 676020 h 1286466"/>
                <a:gd name="connsiteX350" fmla="*/ 1389613 w 1726148"/>
                <a:gd name="connsiteY350" fmla="*/ 674579 h 1286466"/>
                <a:gd name="connsiteX351" fmla="*/ 380307 w 1726148"/>
                <a:gd name="connsiteY351" fmla="*/ 674579 h 1286466"/>
                <a:gd name="connsiteX352" fmla="*/ 332450 w 1726148"/>
                <a:gd name="connsiteY352" fmla="*/ 676020 h 1286466"/>
                <a:gd name="connsiteX353" fmla="*/ 304744 w 1726148"/>
                <a:gd name="connsiteY353" fmla="*/ 679261 h 1286466"/>
                <a:gd name="connsiteX354" fmla="*/ 233139 w 1726148"/>
                <a:gd name="connsiteY354" fmla="*/ 729679 h 1286466"/>
                <a:gd name="connsiteX355" fmla="*/ 223064 w 1726148"/>
                <a:gd name="connsiteY355" fmla="*/ 830875 h 1286466"/>
                <a:gd name="connsiteX356" fmla="*/ 220410 w 1726148"/>
                <a:gd name="connsiteY356" fmla="*/ 963717 h 1286466"/>
                <a:gd name="connsiteX357" fmla="*/ 221522 w 1726148"/>
                <a:gd name="connsiteY357" fmla="*/ 976375 h 1286466"/>
                <a:gd name="connsiteX358" fmla="*/ 232059 w 1726148"/>
                <a:gd name="connsiteY358" fmla="*/ 1096288 h 1286466"/>
                <a:gd name="connsiteX359" fmla="*/ 289991 w 1726148"/>
                <a:gd name="connsiteY359" fmla="*/ 1219452 h 1286466"/>
                <a:gd name="connsiteX360" fmla="*/ 418808 w 1726148"/>
                <a:gd name="connsiteY360" fmla="*/ 1216211 h 1286466"/>
                <a:gd name="connsiteX361" fmla="*/ 409812 w 1726148"/>
                <a:gd name="connsiteY361" fmla="*/ 1134822 h 1286466"/>
                <a:gd name="connsiteX362" fmla="*/ 403336 w 1726148"/>
                <a:gd name="connsiteY362" fmla="*/ 977086 h 1286466"/>
                <a:gd name="connsiteX363" fmla="*/ 406214 w 1726148"/>
                <a:gd name="connsiteY363" fmla="*/ 823312 h 1286466"/>
                <a:gd name="connsiteX364" fmla="*/ 409429 w 1726148"/>
                <a:gd name="connsiteY364" fmla="*/ 769418 h 1286466"/>
                <a:gd name="connsiteX365" fmla="*/ 414850 w 1726148"/>
                <a:gd name="connsiteY365" fmla="*/ 678541 h 1286466"/>
                <a:gd name="connsiteX366" fmla="*/ 380307 w 1726148"/>
                <a:gd name="connsiteY366" fmla="*/ 674579 h 1286466"/>
                <a:gd name="connsiteX367" fmla="*/ 293264 w 1726148"/>
                <a:gd name="connsiteY367" fmla="*/ 653065 h 1286466"/>
                <a:gd name="connsiteX368" fmla="*/ 295055 w 1726148"/>
                <a:gd name="connsiteY368" fmla="*/ 659503 h 1286466"/>
                <a:gd name="connsiteX369" fmla="*/ 214835 w 1726148"/>
                <a:gd name="connsiteY369" fmla="*/ 698848 h 1286466"/>
                <a:gd name="connsiteX370" fmla="*/ 196212 w 1726148"/>
                <a:gd name="connsiteY370" fmla="*/ 766091 h 1286466"/>
                <a:gd name="connsiteX371" fmla="*/ 192989 w 1726148"/>
                <a:gd name="connsiteY371" fmla="*/ 766091 h 1286466"/>
                <a:gd name="connsiteX372" fmla="*/ 214119 w 1726148"/>
                <a:gd name="connsiteY372" fmla="*/ 691337 h 1286466"/>
                <a:gd name="connsiteX373" fmla="*/ 293264 w 1726148"/>
                <a:gd name="connsiteY373" fmla="*/ 653065 h 1286466"/>
                <a:gd name="connsiteX374" fmla="*/ 1359378 w 1726148"/>
                <a:gd name="connsiteY374" fmla="*/ 644770 h 1286466"/>
                <a:gd name="connsiteX375" fmla="*/ 1360098 w 1726148"/>
                <a:gd name="connsiteY375" fmla="*/ 650178 h 1286466"/>
                <a:gd name="connsiteX376" fmla="*/ 1289558 w 1726148"/>
                <a:gd name="connsiteY376" fmla="*/ 677576 h 1286466"/>
                <a:gd name="connsiteX377" fmla="*/ 1251408 w 1726148"/>
                <a:gd name="connsiteY377" fmla="*/ 733094 h 1286466"/>
                <a:gd name="connsiteX378" fmla="*/ 1247449 w 1726148"/>
                <a:gd name="connsiteY378" fmla="*/ 732373 h 1286466"/>
                <a:gd name="connsiteX379" fmla="*/ 1359378 w 1726148"/>
                <a:gd name="connsiteY379" fmla="*/ 644770 h 1286466"/>
                <a:gd name="connsiteX380" fmla="*/ 292903 w 1726148"/>
                <a:gd name="connsiteY380" fmla="*/ 639142 h 1286466"/>
                <a:gd name="connsiteX381" fmla="*/ 294694 w 1726148"/>
                <a:gd name="connsiteY381" fmla="*/ 645275 h 1286466"/>
                <a:gd name="connsiteX382" fmla="*/ 199031 w 1726148"/>
                <a:gd name="connsiteY382" fmla="*/ 700477 h 1286466"/>
                <a:gd name="connsiteX383" fmla="*/ 196523 w 1726148"/>
                <a:gd name="connsiteY383" fmla="*/ 699395 h 1286466"/>
                <a:gd name="connsiteX384" fmla="*/ 292903 w 1726148"/>
                <a:gd name="connsiteY384" fmla="*/ 639142 h 1286466"/>
                <a:gd name="connsiteX385" fmla="*/ 1350182 w 1726148"/>
                <a:gd name="connsiteY385" fmla="*/ 632784 h 1286466"/>
                <a:gd name="connsiteX386" fmla="*/ 1351972 w 1726148"/>
                <a:gd name="connsiteY386" fmla="*/ 639208 h 1286466"/>
                <a:gd name="connsiteX387" fmla="*/ 1302199 w 1726148"/>
                <a:gd name="connsiteY387" fmla="*/ 651698 h 1286466"/>
                <a:gd name="connsiteX388" fmla="*/ 1264958 w 1726148"/>
                <a:gd name="connsiteY388" fmla="*/ 677037 h 1286466"/>
                <a:gd name="connsiteX389" fmla="*/ 1262810 w 1726148"/>
                <a:gd name="connsiteY389" fmla="*/ 674538 h 1286466"/>
                <a:gd name="connsiteX390" fmla="*/ 1304347 w 1726148"/>
                <a:gd name="connsiteY390" fmla="*/ 644204 h 1286466"/>
                <a:gd name="connsiteX391" fmla="*/ 1350182 w 1726148"/>
                <a:gd name="connsiteY391" fmla="*/ 632784 h 1286466"/>
                <a:gd name="connsiteX392" fmla="*/ 288695 w 1726148"/>
                <a:gd name="connsiteY392" fmla="*/ 627307 h 1286466"/>
                <a:gd name="connsiteX393" fmla="*/ 288336 w 1726148"/>
                <a:gd name="connsiteY393" fmla="*/ 634225 h 1286466"/>
                <a:gd name="connsiteX394" fmla="*/ 212606 w 1726148"/>
                <a:gd name="connsiteY394" fmla="*/ 665539 h 1286466"/>
                <a:gd name="connsiteX395" fmla="*/ 211170 w 1726148"/>
                <a:gd name="connsiteY395" fmla="*/ 664082 h 1286466"/>
                <a:gd name="connsiteX396" fmla="*/ 288695 w 1726148"/>
                <a:gd name="connsiteY396" fmla="*/ 627307 h 1286466"/>
                <a:gd name="connsiteX397" fmla="*/ 1342477 w 1726148"/>
                <a:gd name="connsiteY397" fmla="*/ 620957 h 1286466"/>
                <a:gd name="connsiteX398" fmla="*/ 1342477 w 1726148"/>
                <a:gd name="connsiteY398" fmla="*/ 627307 h 1286466"/>
                <a:gd name="connsiteX399" fmla="*/ 1289103 w 1726148"/>
                <a:gd name="connsiteY399" fmla="*/ 641771 h 1286466"/>
                <a:gd name="connsiteX400" fmla="*/ 1287324 w 1726148"/>
                <a:gd name="connsiteY400" fmla="*/ 638596 h 1286466"/>
                <a:gd name="connsiteX401" fmla="*/ 1342477 w 1726148"/>
                <a:gd name="connsiteY401" fmla="*/ 620957 h 1286466"/>
                <a:gd name="connsiteX402" fmla="*/ 340967 w 1726148"/>
                <a:gd name="connsiteY402" fmla="*/ 586961 h 1286466"/>
                <a:gd name="connsiteX403" fmla="*/ 345049 w 1726148"/>
                <a:gd name="connsiteY403" fmla="*/ 587321 h 1286466"/>
                <a:gd name="connsiteX404" fmla="*/ 342668 w 1726148"/>
                <a:gd name="connsiteY404" fmla="*/ 636923 h 1286466"/>
                <a:gd name="connsiteX405" fmla="*/ 336204 w 1726148"/>
                <a:gd name="connsiteY405" fmla="*/ 636923 h 1286466"/>
                <a:gd name="connsiteX406" fmla="*/ 340967 w 1726148"/>
                <a:gd name="connsiteY406" fmla="*/ 586961 h 1286466"/>
                <a:gd name="connsiteX407" fmla="*/ 363169 w 1726148"/>
                <a:gd name="connsiteY407" fmla="*/ 550078 h 1286466"/>
                <a:gd name="connsiteX408" fmla="*/ 366873 w 1726148"/>
                <a:gd name="connsiteY408" fmla="*/ 551151 h 1286466"/>
                <a:gd name="connsiteX409" fmla="*/ 352057 w 1726148"/>
                <a:gd name="connsiteY409" fmla="*/ 648059 h 1286466"/>
                <a:gd name="connsiteX410" fmla="*/ 345389 w 1726148"/>
                <a:gd name="connsiteY410" fmla="*/ 648059 h 1286466"/>
                <a:gd name="connsiteX411" fmla="*/ 363169 w 1726148"/>
                <a:gd name="connsiteY411" fmla="*/ 550078 h 1286466"/>
                <a:gd name="connsiteX412" fmla="*/ 2776 w 1726148"/>
                <a:gd name="connsiteY412" fmla="*/ 508294 h 1286466"/>
                <a:gd name="connsiteX413" fmla="*/ 11431 w 1726148"/>
                <a:gd name="connsiteY413" fmla="*/ 508878 h 1286466"/>
                <a:gd name="connsiteX414" fmla="*/ 79591 w 1726148"/>
                <a:gd name="connsiteY414" fmla="*/ 559600 h 1286466"/>
                <a:gd name="connsiteX415" fmla="*/ 153521 w 1726148"/>
                <a:gd name="connsiteY415" fmla="*/ 623272 h 1286466"/>
                <a:gd name="connsiteX416" fmla="*/ 135850 w 1726148"/>
                <a:gd name="connsiteY416" fmla="*/ 640899 h 1286466"/>
                <a:gd name="connsiteX417" fmla="*/ 55789 w 1726148"/>
                <a:gd name="connsiteY417" fmla="*/ 572190 h 1286466"/>
                <a:gd name="connsiteX418" fmla="*/ 612 w 1726148"/>
                <a:gd name="connsiteY418" fmla="*/ 517152 h 1286466"/>
                <a:gd name="connsiteX419" fmla="*/ 2776 w 1726148"/>
                <a:gd name="connsiteY419" fmla="*/ 508294 h 1286466"/>
                <a:gd name="connsiteX420" fmla="*/ 399252 w 1726148"/>
                <a:gd name="connsiteY420" fmla="*/ 444596 h 1286466"/>
                <a:gd name="connsiteX421" fmla="*/ 401809 w 1726148"/>
                <a:gd name="connsiteY421" fmla="*/ 444955 h 1286466"/>
                <a:gd name="connsiteX422" fmla="*/ 367474 w 1726148"/>
                <a:gd name="connsiteY422" fmla="*/ 642401 h 1286466"/>
                <a:gd name="connsiteX423" fmla="*/ 361264 w 1726148"/>
                <a:gd name="connsiteY423" fmla="*/ 642041 h 1286466"/>
                <a:gd name="connsiteX424" fmla="*/ 399252 w 1726148"/>
                <a:gd name="connsiteY424" fmla="*/ 444596 h 1286466"/>
                <a:gd name="connsiteX425" fmla="*/ 71274 w 1726148"/>
                <a:gd name="connsiteY425" fmla="*/ 417238 h 1286466"/>
                <a:gd name="connsiteX426" fmla="*/ 78275 w 1726148"/>
                <a:gd name="connsiteY426" fmla="*/ 419133 h 1286466"/>
                <a:gd name="connsiteX427" fmla="*/ 139343 w 1726148"/>
                <a:gd name="connsiteY427" fmla="*/ 510483 h 1286466"/>
                <a:gd name="connsiteX428" fmla="*/ 198966 w 1726148"/>
                <a:gd name="connsiteY428" fmla="*/ 579086 h 1286466"/>
                <a:gd name="connsiteX429" fmla="*/ 179453 w 1726148"/>
                <a:gd name="connsiteY429" fmla="*/ 593889 h 1286466"/>
                <a:gd name="connsiteX430" fmla="*/ 68880 w 1726148"/>
                <a:gd name="connsiteY430" fmla="*/ 424549 h 1286466"/>
                <a:gd name="connsiteX431" fmla="*/ 71274 w 1726148"/>
                <a:gd name="connsiteY431" fmla="*/ 417238 h 1286466"/>
                <a:gd name="connsiteX432" fmla="*/ 156667 w 1726148"/>
                <a:gd name="connsiteY432" fmla="*/ 347115 h 1286466"/>
                <a:gd name="connsiteX433" fmla="*/ 164559 w 1726148"/>
                <a:gd name="connsiteY433" fmla="*/ 351807 h 1286466"/>
                <a:gd name="connsiteX434" fmla="*/ 211102 w 1726148"/>
                <a:gd name="connsiteY434" fmla="*/ 452142 h 1286466"/>
                <a:gd name="connsiteX435" fmla="*/ 250068 w 1726148"/>
                <a:gd name="connsiteY435" fmla="*/ 523965 h 1286466"/>
                <a:gd name="connsiteX436" fmla="*/ 224090 w 1726148"/>
                <a:gd name="connsiteY436" fmla="*/ 538763 h 1286466"/>
                <a:gd name="connsiteX437" fmla="*/ 179352 w 1726148"/>
                <a:gd name="connsiteY437" fmla="*/ 443841 h 1286466"/>
                <a:gd name="connsiteX438" fmla="*/ 151210 w 1726148"/>
                <a:gd name="connsiteY438" fmla="*/ 355416 h 1286466"/>
                <a:gd name="connsiteX439" fmla="*/ 156667 w 1726148"/>
                <a:gd name="connsiteY439" fmla="*/ 347115 h 1286466"/>
                <a:gd name="connsiteX440" fmla="*/ 834719 w 1726148"/>
                <a:gd name="connsiteY440" fmla="*/ 156065 h 1286466"/>
                <a:gd name="connsiteX441" fmla="*/ 1004425 w 1726148"/>
                <a:gd name="connsiteY441" fmla="*/ 178370 h 1286466"/>
                <a:gd name="connsiteX442" fmla="*/ 1001903 w 1726148"/>
                <a:gd name="connsiteY442" fmla="*/ 187022 h 1286466"/>
                <a:gd name="connsiteX443" fmla="*/ 680060 w 1726148"/>
                <a:gd name="connsiteY443" fmla="*/ 219465 h 1286466"/>
                <a:gd name="connsiteX444" fmla="*/ 678258 w 1726148"/>
                <a:gd name="connsiteY444" fmla="*/ 217302 h 1286466"/>
                <a:gd name="connsiteX445" fmla="*/ 834719 w 1726148"/>
                <a:gd name="connsiteY445" fmla="*/ 156065 h 1286466"/>
                <a:gd name="connsiteX446" fmla="*/ 890545 w 1726148"/>
                <a:gd name="connsiteY446" fmla="*/ 137204 h 1286466"/>
                <a:gd name="connsiteX447" fmla="*/ 1114336 w 1726148"/>
                <a:gd name="connsiteY447" fmla="*/ 191305 h 1286466"/>
                <a:gd name="connsiteX448" fmla="*/ 1112179 w 1726148"/>
                <a:gd name="connsiteY448" fmla="*/ 199536 h 1286466"/>
                <a:gd name="connsiteX449" fmla="*/ 836758 w 1726148"/>
                <a:gd name="connsiteY449" fmla="*/ 143707 h 1286466"/>
                <a:gd name="connsiteX450" fmla="*/ 693295 w 1726148"/>
                <a:gd name="connsiteY450" fmla="*/ 183431 h 1286466"/>
                <a:gd name="connsiteX451" fmla="*/ 642957 w 1726148"/>
                <a:gd name="connsiteY451" fmla="*/ 214924 h 1286466"/>
                <a:gd name="connsiteX452" fmla="*/ 601608 w 1726148"/>
                <a:gd name="connsiteY452" fmla="*/ 247849 h 1286466"/>
                <a:gd name="connsiteX453" fmla="*/ 597652 w 1726148"/>
                <a:gd name="connsiteY453" fmla="*/ 245702 h 1286466"/>
                <a:gd name="connsiteX454" fmla="*/ 630372 w 1726148"/>
                <a:gd name="connsiteY454" fmla="*/ 215282 h 1286466"/>
                <a:gd name="connsiteX455" fmla="*/ 682868 w 1726148"/>
                <a:gd name="connsiteY455" fmla="*/ 181642 h 1286466"/>
                <a:gd name="connsiteX456" fmla="*/ 813027 w 1726148"/>
                <a:gd name="connsiteY456" fmla="*/ 138697 h 1286466"/>
                <a:gd name="connsiteX457" fmla="*/ 890545 w 1726148"/>
                <a:gd name="connsiteY457" fmla="*/ 137204 h 1286466"/>
                <a:gd name="connsiteX458" fmla="*/ 851271 w 1726148"/>
                <a:gd name="connsiteY458" fmla="*/ 41700 h 1286466"/>
                <a:gd name="connsiteX459" fmla="*/ 757402 w 1726148"/>
                <a:gd name="connsiteY459" fmla="*/ 54440 h 1286466"/>
                <a:gd name="connsiteX460" fmla="*/ 447594 w 1726148"/>
                <a:gd name="connsiteY460" fmla="*/ 274478 h 1286466"/>
                <a:gd name="connsiteX461" fmla="*/ 350801 w 1726148"/>
                <a:gd name="connsiteY461" fmla="*/ 455262 h 1286466"/>
                <a:gd name="connsiteX462" fmla="*/ 318777 w 1726148"/>
                <a:gd name="connsiteY462" fmla="*/ 659454 h 1286466"/>
                <a:gd name="connsiteX463" fmla="*/ 382466 w 1726148"/>
                <a:gd name="connsiteY463" fmla="*/ 654772 h 1286466"/>
                <a:gd name="connsiteX464" fmla="*/ 395779 w 1726148"/>
                <a:gd name="connsiteY464" fmla="*/ 531609 h 1286466"/>
                <a:gd name="connsiteX465" fmla="*/ 426724 w 1726148"/>
                <a:gd name="connsiteY465" fmla="*/ 424651 h 1286466"/>
                <a:gd name="connsiteX466" fmla="*/ 531073 w 1726148"/>
                <a:gd name="connsiteY466" fmla="*/ 273397 h 1286466"/>
                <a:gd name="connsiteX467" fmla="*/ 657731 w 1726148"/>
                <a:gd name="connsiteY467" fmla="*/ 158156 h 1286466"/>
                <a:gd name="connsiteX468" fmla="*/ 1006400 w 1726148"/>
                <a:gd name="connsiteY468" fmla="*/ 115661 h 1286466"/>
                <a:gd name="connsiteX469" fmla="*/ 1166162 w 1726148"/>
                <a:gd name="connsiteY469" fmla="*/ 191648 h 1286466"/>
                <a:gd name="connsiteX470" fmla="*/ 1232370 w 1726148"/>
                <a:gd name="connsiteY470" fmla="*/ 263674 h 1286466"/>
                <a:gd name="connsiteX471" fmla="*/ 1283824 w 1726148"/>
                <a:gd name="connsiteY471" fmla="*/ 318773 h 1286466"/>
                <a:gd name="connsiteX472" fmla="*/ 1312251 w 1726148"/>
                <a:gd name="connsiteY472" fmla="*/ 371352 h 1286466"/>
                <a:gd name="connsiteX473" fmla="*/ 1313690 w 1726148"/>
                <a:gd name="connsiteY473" fmla="*/ 366310 h 1286466"/>
                <a:gd name="connsiteX474" fmla="*/ 1319807 w 1726148"/>
                <a:gd name="connsiteY474" fmla="*/ 344703 h 1286466"/>
                <a:gd name="connsiteX475" fmla="*/ 1323765 w 1726148"/>
                <a:gd name="connsiteY475" fmla="*/ 346143 h 1286466"/>
                <a:gd name="connsiteX476" fmla="*/ 1317288 w 1726148"/>
                <a:gd name="connsiteY476" fmla="*/ 370632 h 1286466"/>
                <a:gd name="connsiteX477" fmla="*/ 1315129 w 1726148"/>
                <a:gd name="connsiteY477" fmla="*/ 378915 h 1286466"/>
                <a:gd name="connsiteX478" fmla="*/ 1319447 w 1726148"/>
                <a:gd name="connsiteY478" fmla="*/ 390079 h 1286466"/>
                <a:gd name="connsiteX479" fmla="*/ 1320886 w 1726148"/>
                <a:gd name="connsiteY479" fmla="*/ 393680 h 1286466"/>
                <a:gd name="connsiteX480" fmla="*/ 1334200 w 1726148"/>
                <a:gd name="connsiteY480" fmla="*/ 358748 h 1286466"/>
                <a:gd name="connsiteX481" fmla="*/ 1338878 w 1726148"/>
                <a:gd name="connsiteY481" fmla="*/ 360188 h 1286466"/>
                <a:gd name="connsiteX482" fmla="*/ 1324125 w 1726148"/>
                <a:gd name="connsiteY482" fmla="*/ 401243 h 1286466"/>
                <a:gd name="connsiteX483" fmla="*/ 1328802 w 1726148"/>
                <a:gd name="connsiteY483" fmla="*/ 413127 h 1286466"/>
                <a:gd name="connsiteX484" fmla="*/ 1341756 w 1726148"/>
                <a:gd name="connsiteY484" fmla="*/ 381796 h 1286466"/>
                <a:gd name="connsiteX485" fmla="*/ 1346074 w 1726148"/>
                <a:gd name="connsiteY485" fmla="*/ 382876 h 1286466"/>
                <a:gd name="connsiteX486" fmla="*/ 1332041 w 1726148"/>
                <a:gd name="connsiteY486" fmla="*/ 421050 h 1286466"/>
                <a:gd name="connsiteX487" fmla="*/ 1335999 w 1726148"/>
                <a:gd name="connsiteY487" fmla="*/ 430773 h 1286466"/>
                <a:gd name="connsiteX488" fmla="*/ 1347873 w 1726148"/>
                <a:gd name="connsiteY488" fmla="*/ 399442 h 1286466"/>
                <a:gd name="connsiteX489" fmla="*/ 1352191 w 1726148"/>
                <a:gd name="connsiteY489" fmla="*/ 400883 h 1286466"/>
                <a:gd name="connsiteX490" fmla="*/ 1339597 w 1726148"/>
                <a:gd name="connsiteY490" fmla="*/ 439056 h 1286466"/>
                <a:gd name="connsiteX491" fmla="*/ 1341756 w 1726148"/>
                <a:gd name="connsiteY491" fmla="*/ 444818 h 1286466"/>
                <a:gd name="connsiteX492" fmla="*/ 1349312 w 1726148"/>
                <a:gd name="connsiteY492" fmla="*/ 422490 h 1286466"/>
                <a:gd name="connsiteX493" fmla="*/ 1353630 w 1726148"/>
                <a:gd name="connsiteY493" fmla="*/ 423931 h 1286466"/>
                <a:gd name="connsiteX494" fmla="*/ 1344995 w 1726148"/>
                <a:gd name="connsiteY494" fmla="*/ 452741 h 1286466"/>
                <a:gd name="connsiteX495" fmla="*/ 1348593 w 1726148"/>
                <a:gd name="connsiteY495" fmla="*/ 461024 h 1286466"/>
                <a:gd name="connsiteX496" fmla="*/ 1357229 w 1726148"/>
                <a:gd name="connsiteY496" fmla="*/ 438696 h 1286466"/>
                <a:gd name="connsiteX497" fmla="*/ 1361906 w 1726148"/>
                <a:gd name="connsiteY497" fmla="*/ 440497 h 1286466"/>
                <a:gd name="connsiteX498" fmla="*/ 1351471 w 1726148"/>
                <a:gd name="connsiteY498" fmla="*/ 468947 h 1286466"/>
                <a:gd name="connsiteX499" fmla="*/ 1355070 w 1726148"/>
                <a:gd name="connsiteY499" fmla="*/ 477950 h 1286466"/>
                <a:gd name="connsiteX500" fmla="*/ 1363705 w 1726148"/>
                <a:gd name="connsiteY500" fmla="*/ 453461 h 1286466"/>
                <a:gd name="connsiteX501" fmla="*/ 1368743 w 1726148"/>
                <a:gd name="connsiteY501" fmla="*/ 455262 h 1286466"/>
                <a:gd name="connsiteX502" fmla="*/ 1358668 w 1726148"/>
                <a:gd name="connsiteY502" fmla="*/ 488754 h 1286466"/>
                <a:gd name="connsiteX503" fmla="*/ 1363346 w 1726148"/>
                <a:gd name="connsiteY503" fmla="*/ 503159 h 1286466"/>
                <a:gd name="connsiteX504" fmla="*/ 1374500 w 1726148"/>
                <a:gd name="connsiteY504" fmla="*/ 473628 h 1286466"/>
                <a:gd name="connsiteX505" fmla="*/ 1380257 w 1726148"/>
                <a:gd name="connsiteY505" fmla="*/ 475069 h 1286466"/>
                <a:gd name="connsiteX506" fmla="*/ 1366944 w 1726148"/>
                <a:gd name="connsiteY506" fmla="*/ 514683 h 1286466"/>
                <a:gd name="connsiteX507" fmla="*/ 1370182 w 1726148"/>
                <a:gd name="connsiteY507" fmla="*/ 528008 h 1286466"/>
                <a:gd name="connsiteX508" fmla="*/ 1380257 w 1726148"/>
                <a:gd name="connsiteY508" fmla="*/ 500278 h 1286466"/>
                <a:gd name="connsiteX509" fmla="*/ 1386374 w 1726148"/>
                <a:gd name="connsiteY509" fmla="*/ 502078 h 1286466"/>
                <a:gd name="connsiteX510" fmla="*/ 1373061 w 1726148"/>
                <a:gd name="connsiteY510" fmla="*/ 540252 h 1286466"/>
                <a:gd name="connsiteX511" fmla="*/ 1375580 w 1726148"/>
                <a:gd name="connsiteY511" fmla="*/ 553217 h 1286466"/>
                <a:gd name="connsiteX512" fmla="*/ 1386014 w 1726148"/>
                <a:gd name="connsiteY512" fmla="*/ 516123 h 1286466"/>
                <a:gd name="connsiteX513" fmla="*/ 1389613 w 1726148"/>
                <a:gd name="connsiteY513" fmla="*/ 516844 h 1286466"/>
                <a:gd name="connsiteX514" fmla="*/ 1378098 w 1726148"/>
                <a:gd name="connsiteY514" fmla="*/ 565821 h 1286466"/>
                <a:gd name="connsiteX515" fmla="*/ 1380617 w 1726148"/>
                <a:gd name="connsiteY515" fmla="*/ 584908 h 1286466"/>
                <a:gd name="connsiteX516" fmla="*/ 1393931 w 1726148"/>
                <a:gd name="connsiteY516" fmla="*/ 553217 h 1286466"/>
                <a:gd name="connsiteX517" fmla="*/ 1399328 w 1726148"/>
                <a:gd name="connsiteY517" fmla="*/ 554657 h 1286466"/>
                <a:gd name="connsiteX518" fmla="*/ 1382416 w 1726148"/>
                <a:gd name="connsiteY518" fmla="*/ 597152 h 1286466"/>
                <a:gd name="connsiteX519" fmla="*/ 1383856 w 1726148"/>
                <a:gd name="connsiteY519" fmla="*/ 610477 h 1286466"/>
                <a:gd name="connsiteX520" fmla="*/ 1401127 w 1726148"/>
                <a:gd name="connsiteY520" fmla="*/ 571223 h 1286466"/>
                <a:gd name="connsiteX521" fmla="*/ 1404365 w 1726148"/>
                <a:gd name="connsiteY521" fmla="*/ 571943 h 1286466"/>
                <a:gd name="connsiteX522" fmla="*/ 1384935 w 1726148"/>
                <a:gd name="connsiteY522" fmla="*/ 622721 h 1286466"/>
                <a:gd name="connsiteX523" fmla="*/ 1384575 w 1726148"/>
                <a:gd name="connsiteY523" fmla="*/ 623441 h 1286466"/>
                <a:gd name="connsiteX524" fmla="*/ 1385655 w 1726148"/>
                <a:gd name="connsiteY524" fmla="*/ 642168 h 1286466"/>
                <a:gd name="connsiteX525" fmla="*/ 1403286 w 1726148"/>
                <a:gd name="connsiteY525" fmla="*/ 606155 h 1286466"/>
                <a:gd name="connsiteX526" fmla="*/ 1406165 w 1726148"/>
                <a:gd name="connsiteY526" fmla="*/ 606876 h 1286466"/>
                <a:gd name="connsiteX527" fmla="*/ 1386374 w 1726148"/>
                <a:gd name="connsiteY527" fmla="*/ 655133 h 1286466"/>
                <a:gd name="connsiteX528" fmla="*/ 1397889 w 1726148"/>
                <a:gd name="connsiteY528" fmla="*/ 654412 h 1286466"/>
                <a:gd name="connsiteX529" fmla="*/ 1410842 w 1726148"/>
                <a:gd name="connsiteY529" fmla="*/ 629203 h 1286466"/>
                <a:gd name="connsiteX530" fmla="*/ 1415520 w 1726148"/>
                <a:gd name="connsiteY530" fmla="*/ 631004 h 1286466"/>
                <a:gd name="connsiteX531" fmla="*/ 1405445 w 1726148"/>
                <a:gd name="connsiteY531" fmla="*/ 654412 h 1286466"/>
                <a:gd name="connsiteX532" fmla="*/ 1434951 w 1726148"/>
                <a:gd name="connsiteY532" fmla="*/ 656933 h 1286466"/>
                <a:gd name="connsiteX533" fmla="*/ 1413721 w 1726148"/>
                <a:gd name="connsiteY533" fmla="*/ 515763 h 1286466"/>
                <a:gd name="connsiteX534" fmla="*/ 1372341 w 1726148"/>
                <a:gd name="connsiteY534" fmla="*/ 381796 h 1286466"/>
                <a:gd name="connsiteX535" fmla="*/ 1278787 w 1726148"/>
                <a:gd name="connsiteY535" fmla="*/ 223700 h 1286466"/>
                <a:gd name="connsiteX536" fmla="*/ 1123703 w 1726148"/>
                <a:gd name="connsiteY536" fmla="*/ 105218 h 1286466"/>
                <a:gd name="connsiteX537" fmla="*/ 945950 w 1726148"/>
                <a:gd name="connsiteY537" fmla="*/ 46517 h 1286466"/>
                <a:gd name="connsiteX538" fmla="*/ 851271 w 1726148"/>
                <a:gd name="connsiteY538" fmla="*/ 41700 h 1286466"/>
                <a:gd name="connsiteX539" fmla="*/ 834405 w 1726148"/>
                <a:gd name="connsiteY539" fmla="*/ 22028 h 1286466"/>
                <a:gd name="connsiteX540" fmla="*/ 924361 w 1726148"/>
                <a:gd name="connsiteY540" fmla="*/ 22749 h 1286466"/>
                <a:gd name="connsiteX541" fmla="*/ 1094917 w 1726148"/>
                <a:gd name="connsiteY541" fmla="*/ 60562 h 1286466"/>
                <a:gd name="connsiteX542" fmla="*/ 1173718 w 1726148"/>
                <a:gd name="connsiteY542" fmla="*/ 109899 h 1286466"/>
                <a:gd name="connsiteX543" fmla="*/ 1253599 w 1726148"/>
                <a:gd name="connsiteY543" fmla="*/ 159957 h 1286466"/>
                <a:gd name="connsiteX544" fmla="*/ 1353990 w 1726148"/>
                <a:gd name="connsiteY544" fmla="*/ 295365 h 1286466"/>
                <a:gd name="connsiteX545" fmla="*/ 1430273 w 1726148"/>
                <a:gd name="connsiteY545" fmla="*/ 467146 h 1286466"/>
                <a:gd name="connsiteX546" fmla="*/ 1443586 w 1726148"/>
                <a:gd name="connsiteY546" fmla="*/ 570863 h 1286466"/>
                <a:gd name="connsiteX547" fmla="*/ 1451862 w 1726148"/>
                <a:gd name="connsiteY547" fmla="*/ 659454 h 1286466"/>
                <a:gd name="connsiteX548" fmla="*/ 1510154 w 1726148"/>
                <a:gd name="connsiteY548" fmla="*/ 678541 h 1286466"/>
                <a:gd name="connsiteX549" fmla="*/ 1554052 w 1726148"/>
                <a:gd name="connsiteY549" fmla="*/ 712033 h 1286466"/>
                <a:gd name="connsiteX550" fmla="*/ 1567365 w 1726148"/>
                <a:gd name="connsiteY550" fmla="*/ 809987 h 1286466"/>
                <a:gd name="connsiteX551" fmla="*/ 1624937 w 1726148"/>
                <a:gd name="connsiteY551" fmla="*/ 831955 h 1286466"/>
                <a:gd name="connsiteX552" fmla="*/ 1633573 w 1726148"/>
                <a:gd name="connsiteY552" fmla="*/ 881293 h 1286466"/>
                <a:gd name="connsiteX553" fmla="*/ 1680710 w 1726148"/>
                <a:gd name="connsiteY553" fmla="*/ 952238 h 1286466"/>
                <a:gd name="connsiteX554" fmla="*/ 1640050 w 1726148"/>
                <a:gd name="connsiteY554" fmla="*/ 1049832 h 1286466"/>
                <a:gd name="connsiteX555" fmla="*/ 1636092 w 1726148"/>
                <a:gd name="connsiteY555" fmla="*/ 1049112 h 1286466"/>
                <a:gd name="connsiteX556" fmla="*/ 1626017 w 1726148"/>
                <a:gd name="connsiteY556" fmla="*/ 1082964 h 1286466"/>
                <a:gd name="connsiteX557" fmla="*/ 1553692 w 1726148"/>
                <a:gd name="connsiteY557" fmla="*/ 1125819 h 1286466"/>
                <a:gd name="connsiteX558" fmla="*/ 1540019 w 1726148"/>
                <a:gd name="connsiteY558" fmla="*/ 1178758 h 1286466"/>
                <a:gd name="connsiteX559" fmla="*/ 1303975 w 1726148"/>
                <a:gd name="connsiteY559" fmla="*/ 1211529 h 1286466"/>
                <a:gd name="connsiteX560" fmla="*/ 1253959 w 1726148"/>
                <a:gd name="connsiteY560" fmla="*/ 1116816 h 1286466"/>
                <a:gd name="connsiteX561" fmla="*/ 1246043 w 1726148"/>
                <a:gd name="connsiteY561" fmla="*/ 909743 h 1286466"/>
                <a:gd name="connsiteX562" fmla="*/ 1276988 w 1726148"/>
                <a:gd name="connsiteY562" fmla="*/ 704830 h 1286466"/>
                <a:gd name="connsiteX563" fmla="*/ 1315894 w 1726148"/>
                <a:gd name="connsiteY563" fmla="*/ 670888 h 1286466"/>
                <a:gd name="connsiteX564" fmla="*/ 1351280 w 1726148"/>
                <a:gd name="connsiteY564" fmla="*/ 661215 h 1286466"/>
                <a:gd name="connsiteX565" fmla="*/ 1366944 w 1726148"/>
                <a:gd name="connsiteY565" fmla="*/ 656933 h 1286466"/>
                <a:gd name="connsiteX566" fmla="*/ 1360827 w 1726148"/>
                <a:gd name="connsiteY566" fmla="*/ 598232 h 1286466"/>
                <a:gd name="connsiteX567" fmla="*/ 1357507 w 1726148"/>
                <a:gd name="connsiteY567" fmla="*/ 579650 h 1286466"/>
                <a:gd name="connsiteX568" fmla="*/ 1351786 w 1726148"/>
                <a:gd name="connsiteY568" fmla="*/ 547635 h 1286466"/>
                <a:gd name="connsiteX569" fmla="*/ 1338158 w 1726148"/>
                <a:gd name="connsiteY569" fmla="*/ 498117 h 1286466"/>
                <a:gd name="connsiteX570" fmla="*/ 1302535 w 1726148"/>
                <a:gd name="connsiteY570" fmla="*/ 410606 h 1286466"/>
                <a:gd name="connsiteX571" fmla="*/ 1259716 w 1726148"/>
                <a:gd name="connsiteY571" fmla="*/ 325255 h 1286466"/>
                <a:gd name="connsiteX572" fmla="*/ 1205743 w 1726148"/>
                <a:gd name="connsiteY572" fmla="*/ 270516 h 1286466"/>
                <a:gd name="connsiteX573" fmla="*/ 1138815 w 1726148"/>
                <a:gd name="connsiteY573" fmla="*/ 197050 h 1286466"/>
                <a:gd name="connsiteX574" fmla="*/ 1053897 w 1726148"/>
                <a:gd name="connsiteY574" fmla="*/ 152755 h 1286466"/>
                <a:gd name="connsiteX575" fmla="*/ 858513 w 1726148"/>
                <a:gd name="connsiteY575" fmla="*/ 125025 h 1286466"/>
                <a:gd name="connsiteX576" fmla="*/ 673563 w 1726148"/>
                <a:gd name="connsiteY576" fmla="*/ 171121 h 1286466"/>
                <a:gd name="connsiteX577" fmla="*/ 539709 w 1726148"/>
                <a:gd name="connsiteY577" fmla="*/ 292844 h 1286466"/>
                <a:gd name="connsiteX578" fmla="*/ 431762 w 1726148"/>
                <a:gd name="connsiteY578" fmla="*/ 458863 h 1286466"/>
                <a:gd name="connsiteX579" fmla="*/ 410172 w 1726148"/>
                <a:gd name="connsiteY579" fmla="*/ 557898 h 1286466"/>
                <a:gd name="connsiteX580" fmla="*/ 394700 w 1726148"/>
                <a:gd name="connsiteY580" fmla="*/ 655853 h 1286466"/>
                <a:gd name="connsiteX581" fmla="*/ 492932 w 1726148"/>
                <a:gd name="connsiteY581" fmla="*/ 704830 h 1286466"/>
                <a:gd name="connsiteX582" fmla="*/ 523877 w 1726148"/>
                <a:gd name="connsiteY582" fmla="*/ 909743 h 1286466"/>
                <a:gd name="connsiteX583" fmla="*/ 515960 w 1726148"/>
                <a:gd name="connsiteY583" fmla="*/ 1116816 h 1286466"/>
                <a:gd name="connsiteX584" fmla="*/ 465945 w 1726148"/>
                <a:gd name="connsiteY584" fmla="*/ 1211529 h 1286466"/>
                <a:gd name="connsiteX585" fmla="*/ 229901 w 1726148"/>
                <a:gd name="connsiteY585" fmla="*/ 1178758 h 1286466"/>
                <a:gd name="connsiteX586" fmla="*/ 216227 w 1726148"/>
                <a:gd name="connsiteY586" fmla="*/ 1125819 h 1286466"/>
                <a:gd name="connsiteX587" fmla="*/ 143902 w 1726148"/>
                <a:gd name="connsiteY587" fmla="*/ 1082964 h 1286466"/>
                <a:gd name="connsiteX588" fmla="*/ 133827 w 1726148"/>
                <a:gd name="connsiteY588" fmla="*/ 1049112 h 1286466"/>
                <a:gd name="connsiteX589" fmla="*/ 130229 w 1726148"/>
                <a:gd name="connsiteY589" fmla="*/ 1049832 h 1286466"/>
                <a:gd name="connsiteX590" fmla="*/ 89209 w 1726148"/>
                <a:gd name="connsiteY590" fmla="*/ 952238 h 1286466"/>
                <a:gd name="connsiteX591" fmla="*/ 136346 w 1726148"/>
                <a:gd name="connsiteY591" fmla="*/ 881293 h 1286466"/>
                <a:gd name="connsiteX592" fmla="*/ 144982 w 1726148"/>
                <a:gd name="connsiteY592" fmla="*/ 831955 h 1286466"/>
                <a:gd name="connsiteX593" fmla="*/ 202554 w 1726148"/>
                <a:gd name="connsiteY593" fmla="*/ 809987 h 1286466"/>
                <a:gd name="connsiteX594" fmla="*/ 215867 w 1726148"/>
                <a:gd name="connsiteY594" fmla="*/ 712033 h 1286466"/>
                <a:gd name="connsiteX595" fmla="*/ 259766 w 1726148"/>
                <a:gd name="connsiteY595" fmla="*/ 678541 h 1286466"/>
                <a:gd name="connsiteX596" fmla="*/ 305823 w 1726148"/>
                <a:gd name="connsiteY596" fmla="*/ 662335 h 1286466"/>
                <a:gd name="connsiteX597" fmla="*/ 342525 w 1726148"/>
                <a:gd name="connsiteY597" fmla="*/ 427892 h 1286466"/>
                <a:gd name="connsiteX598" fmla="*/ 385704 w 1726148"/>
                <a:gd name="connsiteY598" fmla="*/ 326336 h 1286466"/>
                <a:gd name="connsiteX599" fmla="*/ 450832 w 1726148"/>
                <a:gd name="connsiteY599" fmla="*/ 243867 h 1286466"/>
                <a:gd name="connsiteX600" fmla="*/ 745528 w 1726148"/>
                <a:gd name="connsiteY600" fmla="*/ 36433 h 1286466"/>
                <a:gd name="connsiteX601" fmla="*/ 834405 w 1726148"/>
                <a:gd name="connsiteY601" fmla="*/ 22028 h 1286466"/>
                <a:gd name="connsiteX602" fmla="*/ 859640 w 1726148"/>
                <a:gd name="connsiteY602" fmla="*/ 39 h 1286466"/>
                <a:gd name="connsiteX603" fmla="*/ 924541 w 1726148"/>
                <a:gd name="connsiteY603" fmla="*/ 4627 h 1286466"/>
                <a:gd name="connsiteX604" fmla="*/ 922378 w 1726148"/>
                <a:gd name="connsiteY604" fmla="*/ 11465 h 1286466"/>
                <a:gd name="connsiteX605" fmla="*/ 794739 w 1726148"/>
                <a:gd name="connsiteY605" fmla="*/ 10745 h 1286466"/>
                <a:gd name="connsiteX606" fmla="*/ 670705 w 1726148"/>
                <a:gd name="connsiteY606" fmla="*/ 49611 h 1286466"/>
                <a:gd name="connsiteX607" fmla="*/ 569026 w 1726148"/>
                <a:gd name="connsiteY607" fmla="*/ 116187 h 1286466"/>
                <a:gd name="connsiteX608" fmla="*/ 483933 w 1726148"/>
                <a:gd name="connsiteY608" fmla="*/ 192480 h 1286466"/>
                <a:gd name="connsiteX609" fmla="*/ 481048 w 1726148"/>
                <a:gd name="connsiteY609" fmla="*/ 190681 h 1286466"/>
                <a:gd name="connsiteX610" fmla="*/ 564339 w 1726148"/>
                <a:gd name="connsiteY610" fmla="*/ 111509 h 1286466"/>
                <a:gd name="connsiteX611" fmla="*/ 674310 w 1726148"/>
                <a:gd name="connsiteY611" fmla="*/ 39895 h 1286466"/>
                <a:gd name="connsiteX612" fmla="*/ 794739 w 1726148"/>
                <a:gd name="connsiteY612" fmla="*/ 3547 h 1286466"/>
                <a:gd name="connsiteX613" fmla="*/ 859640 w 1726148"/>
                <a:gd name="connsiteY613" fmla="*/ 39 h 128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</a:cxnLst>
              <a:rect l="l" t="t" r="r" b="b"/>
              <a:pathLst>
                <a:path w="1726148" h="1286466">
                  <a:moveTo>
                    <a:pt x="423736" y="1271683"/>
                  </a:moveTo>
                  <a:cubicBezTo>
                    <a:pt x="427717" y="1270245"/>
                    <a:pt x="429165" y="1276356"/>
                    <a:pt x="425546" y="1277434"/>
                  </a:cubicBezTo>
                  <a:cubicBezTo>
                    <a:pt x="398399" y="1287498"/>
                    <a:pt x="367995" y="1288936"/>
                    <a:pt x="340125" y="1282825"/>
                  </a:cubicBezTo>
                  <a:cubicBezTo>
                    <a:pt x="339039" y="1282466"/>
                    <a:pt x="339401" y="1281028"/>
                    <a:pt x="340487" y="1281028"/>
                  </a:cubicBezTo>
                  <a:cubicBezTo>
                    <a:pt x="369081" y="1280669"/>
                    <a:pt x="396228" y="1281388"/>
                    <a:pt x="423736" y="1271683"/>
                  </a:cubicBezTo>
                  <a:close/>
                  <a:moveTo>
                    <a:pt x="463802" y="1237966"/>
                  </a:moveTo>
                  <a:cubicBezTo>
                    <a:pt x="465967" y="1236907"/>
                    <a:pt x="468853" y="1240082"/>
                    <a:pt x="466689" y="1241846"/>
                  </a:cubicBezTo>
                  <a:cubicBezTo>
                    <a:pt x="438547" y="1262307"/>
                    <a:pt x="407518" y="1272538"/>
                    <a:pt x="372161" y="1273243"/>
                  </a:cubicBezTo>
                  <a:cubicBezTo>
                    <a:pt x="345823" y="1273596"/>
                    <a:pt x="311547" y="1274654"/>
                    <a:pt x="288095" y="1260543"/>
                  </a:cubicBezTo>
                  <a:cubicBezTo>
                    <a:pt x="286652" y="1259485"/>
                    <a:pt x="288095" y="1257368"/>
                    <a:pt x="289539" y="1258074"/>
                  </a:cubicBezTo>
                  <a:cubicBezTo>
                    <a:pt x="312269" y="1269010"/>
                    <a:pt x="347627" y="1269010"/>
                    <a:pt x="372521" y="1267599"/>
                  </a:cubicBezTo>
                  <a:cubicBezTo>
                    <a:pt x="390200" y="1266188"/>
                    <a:pt x="408601" y="1264071"/>
                    <a:pt x="425197" y="1258074"/>
                  </a:cubicBezTo>
                  <a:cubicBezTo>
                    <a:pt x="439629" y="1253135"/>
                    <a:pt x="450092" y="1245021"/>
                    <a:pt x="463802" y="1237966"/>
                  </a:cubicBezTo>
                  <a:close/>
                  <a:moveTo>
                    <a:pt x="494360" y="1198731"/>
                  </a:moveTo>
                  <a:cubicBezTo>
                    <a:pt x="495533" y="1199854"/>
                    <a:pt x="495984" y="1201741"/>
                    <a:pt x="494540" y="1203178"/>
                  </a:cubicBezTo>
                  <a:cubicBezTo>
                    <a:pt x="460967" y="1238031"/>
                    <a:pt x="411150" y="1262464"/>
                    <a:pt x="362054" y="1261746"/>
                  </a:cubicBezTo>
                  <a:cubicBezTo>
                    <a:pt x="320178" y="1261027"/>
                    <a:pt x="266750" y="1253122"/>
                    <a:pt x="242924" y="1214676"/>
                  </a:cubicBezTo>
                  <a:cubicBezTo>
                    <a:pt x="242202" y="1213239"/>
                    <a:pt x="244368" y="1211801"/>
                    <a:pt x="245451" y="1213239"/>
                  </a:cubicBezTo>
                  <a:cubicBezTo>
                    <a:pt x="308626" y="1282586"/>
                    <a:pt x="429922" y="1261027"/>
                    <a:pt x="489847" y="1198866"/>
                  </a:cubicBezTo>
                  <a:cubicBezTo>
                    <a:pt x="491291" y="1197249"/>
                    <a:pt x="493187" y="1197609"/>
                    <a:pt x="494360" y="1198731"/>
                  </a:cubicBezTo>
                  <a:close/>
                  <a:moveTo>
                    <a:pt x="327393" y="1196713"/>
                  </a:moveTo>
                  <a:cubicBezTo>
                    <a:pt x="328996" y="1196760"/>
                    <a:pt x="330553" y="1197888"/>
                    <a:pt x="330370" y="1200144"/>
                  </a:cubicBezTo>
                  <a:cubicBezTo>
                    <a:pt x="330370" y="1202400"/>
                    <a:pt x="329637" y="1204280"/>
                    <a:pt x="328904" y="1206160"/>
                  </a:cubicBezTo>
                  <a:cubicBezTo>
                    <a:pt x="327072" y="1209544"/>
                    <a:pt x="321577" y="1206912"/>
                    <a:pt x="323043" y="1203528"/>
                  </a:cubicBezTo>
                  <a:cubicBezTo>
                    <a:pt x="323409" y="1202400"/>
                    <a:pt x="324142" y="1201272"/>
                    <a:pt x="324142" y="1199768"/>
                  </a:cubicBezTo>
                  <a:cubicBezTo>
                    <a:pt x="324142" y="1197700"/>
                    <a:pt x="325790" y="1196666"/>
                    <a:pt x="327393" y="1196713"/>
                  </a:cubicBezTo>
                  <a:close/>
                  <a:moveTo>
                    <a:pt x="1379457" y="1186107"/>
                  </a:moveTo>
                  <a:cubicBezTo>
                    <a:pt x="1383236" y="1186107"/>
                    <a:pt x="1383236" y="1192084"/>
                    <a:pt x="1379457" y="1192084"/>
                  </a:cubicBezTo>
                  <a:cubicBezTo>
                    <a:pt x="1375677" y="1192084"/>
                    <a:pt x="1375677" y="1186107"/>
                    <a:pt x="1379457" y="1186107"/>
                  </a:cubicBezTo>
                  <a:close/>
                  <a:moveTo>
                    <a:pt x="324005" y="1183001"/>
                  </a:moveTo>
                  <a:cubicBezTo>
                    <a:pt x="325528" y="1183368"/>
                    <a:pt x="326635" y="1184656"/>
                    <a:pt x="325712" y="1186495"/>
                  </a:cubicBezTo>
                  <a:cubicBezTo>
                    <a:pt x="324235" y="1190173"/>
                    <a:pt x="323128" y="1193851"/>
                    <a:pt x="321651" y="1197530"/>
                  </a:cubicBezTo>
                  <a:cubicBezTo>
                    <a:pt x="320544" y="1201208"/>
                    <a:pt x="319805" y="1205254"/>
                    <a:pt x="317959" y="1208565"/>
                  </a:cubicBezTo>
                  <a:cubicBezTo>
                    <a:pt x="316113" y="1211139"/>
                    <a:pt x="312421" y="1209668"/>
                    <a:pt x="312421" y="1206725"/>
                  </a:cubicBezTo>
                  <a:cubicBezTo>
                    <a:pt x="312052" y="1203047"/>
                    <a:pt x="313898" y="1199369"/>
                    <a:pt x="315375" y="1196058"/>
                  </a:cubicBezTo>
                  <a:cubicBezTo>
                    <a:pt x="316482" y="1192380"/>
                    <a:pt x="317959" y="1188702"/>
                    <a:pt x="319805" y="1185024"/>
                  </a:cubicBezTo>
                  <a:cubicBezTo>
                    <a:pt x="320544" y="1183185"/>
                    <a:pt x="322482" y="1182633"/>
                    <a:pt x="324005" y="1183001"/>
                  </a:cubicBezTo>
                  <a:close/>
                  <a:moveTo>
                    <a:pt x="318059" y="1166633"/>
                  </a:moveTo>
                  <a:cubicBezTo>
                    <a:pt x="319412" y="1167490"/>
                    <a:pt x="320314" y="1169294"/>
                    <a:pt x="319412" y="1171098"/>
                  </a:cubicBezTo>
                  <a:cubicBezTo>
                    <a:pt x="314000" y="1183004"/>
                    <a:pt x="309310" y="1194911"/>
                    <a:pt x="304620" y="1207178"/>
                  </a:cubicBezTo>
                  <a:cubicBezTo>
                    <a:pt x="303176" y="1211146"/>
                    <a:pt x="297764" y="1209342"/>
                    <a:pt x="298486" y="1205374"/>
                  </a:cubicBezTo>
                  <a:cubicBezTo>
                    <a:pt x="301011" y="1192024"/>
                    <a:pt x="308588" y="1179757"/>
                    <a:pt x="314000" y="1167851"/>
                  </a:cubicBezTo>
                  <a:cubicBezTo>
                    <a:pt x="314902" y="1165867"/>
                    <a:pt x="316706" y="1165777"/>
                    <a:pt x="318059" y="1166633"/>
                  </a:cubicBezTo>
                  <a:close/>
                  <a:moveTo>
                    <a:pt x="308720" y="1146626"/>
                  </a:moveTo>
                  <a:cubicBezTo>
                    <a:pt x="310098" y="1147075"/>
                    <a:pt x="311164" y="1148420"/>
                    <a:pt x="310631" y="1150215"/>
                  </a:cubicBezTo>
                  <a:cubicBezTo>
                    <a:pt x="305299" y="1164567"/>
                    <a:pt x="298546" y="1178203"/>
                    <a:pt x="294992" y="1193273"/>
                  </a:cubicBezTo>
                  <a:cubicBezTo>
                    <a:pt x="293926" y="1196861"/>
                    <a:pt x="288239" y="1196144"/>
                    <a:pt x="288595" y="1192556"/>
                  </a:cubicBezTo>
                  <a:cubicBezTo>
                    <a:pt x="290372" y="1177126"/>
                    <a:pt x="299257" y="1162773"/>
                    <a:pt x="304944" y="1148420"/>
                  </a:cubicBezTo>
                  <a:cubicBezTo>
                    <a:pt x="305655" y="1146626"/>
                    <a:pt x="307343" y="1146178"/>
                    <a:pt x="308720" y="1146626"/>
                  </a:cubicBezTo>
                  <a:close/>
                  <a:moveTo>
                    <a:pt x="297838" y="1125136"/>
                  </a:moveTo>
                  <a:cubicBezTo>
                    <a:pt x="299315" y="1122607"/>
                    <a:pt x="303745" y="1124413"/>
                    <a:pt x="302638" y="1126942"/>
                  </a:cubicBezTo>
                  <a:cubicBezTo>
                    <a:pt x="294885" y="1144642"/>
                    <a:pt x="286024" y="1161620"/>
                    <a:pt x="279010" y="1179681"/>
                  </a:cubicBezTo>
                  <a:cubicBezTo>
                    <a:pt x="278271" y="1182571"/>
                    <a:pt x="272364" y="1182571"/>
                    <a:pt x="272733" y="1178598"/>
                  </a:cubicBezTo>
                  <a:cubicBezTo>
                    <a:pt x="275318" y="1159452"/>
                    <a:pt x="290085" y="1142475"/>
                    <a:pt x="297838" y="1125136"/>
                  </a:cubicBezTo>
                  <a:close/>
                  <a:moveTo>
                    <a:pt x="291283" y="1095711"/>
                  </a:moveTo>
                  <a:cubicBezTo>
                    <a:pt x="292363" y="1092445"/>
                    <a:pt x="297404" y="1093897"/>
                    <a:pt x="296684" y="1097162"/>
                  </a:cubicBezTo>
                  <a:cubicBezTo>
                    <a:pt x="289483" y="1120748"/>
                    <a:pt x="277961" y="1143245"/>
                    <a:pt x="268240" y="1165742"/>
                  </a:cubicBezTo>
                  <a:cubicBezTo>
                    <a:pt x="266800" y="1168282"/>
                    <a:pt x="262839" y="1168282"/>
                    <a:pt x="262839" y="1164654"/>
                  </a:cubicBezTo>
                  <a:cubicBezTo>
                    <a:pt x="262839" y="1153405"/>
                    <a:pt x="270400" y="1143608"/>
                    <a:pt x="275441" y="1133811"/>
                  </a:cubicBezTo>
                  <a:cubicBezTo>
                    <a:pt x="281562" y="1121474"/>
                    <a:pt x="287323" y="1109137"/>
                    <a:pt x="291283" y="1095711"/>
                  </a:cubicBezTo>
                  <a:close/>
                  <a:moveTo>
                    <a:pt x="291992" y="1065177"/>
                  </a:moveTo>
                  <a:cubicBezTo>
                    <a:pt x="292713" y="1062282"/>
                    <a:pt x="297403" y="1063729"/>
                    <a:pt x="296321" y="1066262"/>
                  </a:cubicBezTo>
                  <a:cubicBezTo>
                    <a:pt x="289827" y="1090865"/>
                    <a:pt x="276478" y="1114744"/>
                    <a:pt x="264571" y="1136814"/>
                  </a:cubicBezTo>
                  <a:cubicBezTo>
                    <a:pt x="262768" y="1139708"/>
                    <a:pt x="258077" y="1137538"/>
                    <a:pt x="259160" y="1134281"/>
                  </a:cubicBezTo>
                  <a:cubicBezTo>
                    <a:pt x="267097" y="1110040"/>
                    <a:pt x="285137" y="1090141"/>
                    <a:pt x="291992" y="1065177"/>
                  </a:cubicBezTo>
                  <a:close/>
                  <a:moveTo>
                    <a:pt x="289907" y="1039057"/>
                  </a:moveTo>
                  <a:cubicBezTo>
                    <a:pt x="290987" y="1036882"/>
                    <a:pt x="294229" y="1037970"/>
                    <a:pt x="293509" y="1040144"/>
                  </a:cubicBezTo>
                  <a:cubicBezTo>
                    <a:pt x="283784" y="1065153"/>
                    <a:pt x="271537" y="1089074"/>
                    <a:pt x="258571" y="1112633"/>
                  </a:cubicBezTo>
                  <a:cubicBezTo>
                    <a:pt x="256770" y="1115895"/>
                    <a:pt x="251727" y="1112633"/>
                    <a:pt x="253528" y="1109008"/>
                  </a:cubicBezTo>
                  <a:cubicBezTo>
                    <a:pt x="265414" y="1085450"/>
                    <a:pt x="280182" y="1063703"/>
                    <a:pt x="289907" y="1039057"/>
                  </a:cubicBezTo>
                  <a:close/>
                  <a:moveTo>
                    <a:pt x="1501507" y="1020357"/>
                  </a:moveTo>
                  <a:cubicBezTo>
                    <a:pt x="1501870" y="1017832"/>
                    <a:pt x="1505490" y="1017832"/>
                    <a:pt x="1505490" y="1020357"/>
                  </a:cubicBezTo>
                  <a:cubicBezTo>
                    <a:pt x="1504042" y="1078058"/>
                    <a:pt x="1487387" y="1179397"/>
                    <a:pt x="1408457" y="1170020"/>
                  </a:cubicBezTo>
                  <a:cubicBezTo>
                    <a:pt x="1403026" y="1168938"/>
                    <a:pt x="1402664" y="1160283"/>
                    <a:pt x="1408819" y="1161004"/>
                  </a:cubicBezTo>
                  <a:cubicBezTo>
                    <a:pt x="1481232" y="1166053"/>
                    <a:pt x="1497163" y="1075534"/>
                    <a:pt x="1501507" y="1020357"/>
                  </a:cubicBezTo>
                  <a:close/>
                  <a:moveTo>
                    <a:pt x="169591" y="1016829"/>
                  </a:moveTo>
                  <a:cubicBezTo>
                    <a:pt x="172822" y="1039268"/>
                    <a:pt x="176770" y="1068221"/>
                    <a:pt x="202252" y="1075097"/>
                  </a:cubicBezTo>
                  <a:cubicBezTo>
                    <a:pt x="206918" y="1076545"/>
                    <a:pt x="204765" y="1084145"/>
                    <a:pt x="200099" y="1082698"/>
                  </a:cubicBezTo>
                  <a:cubicBezTo>
                    <a:pt x="171027" y="1074012"/>
                    <a:pt x="166720" y="1043611"/>
                    <a:pt x="166002" y="1017191"/>
                  </a:cubicBezTo>
                  <a:cubicBezTo>
                    <a:pt x="166002" y="1015019"/>
                    <a:pt x="169232" y="1014657"/>
                    <a:pt x="169591" y="1016829"/>
                  </a:cubicBezTo>
                  <a:close/>
                  <a:moveTo>
                    <a:pt x="281593" y="1012042"/>
                  </a:moveTo>
                  <a:cubicBezTo>
                    <a:pt x="282677" y="1009895"/>
                    <a:pt x="286291" y="1011684"/>
                    <a:pt x="285207" y="1013831"/>
                  </a:cubicBezTo>
                  <a:cubicBezTo>
                    <a:pt x="274004" y="1040311"/>
                    <a:pt x="260271" y="1066076"/>
                    <a:pt x="249430" y="1093271"/>
                  </a:cubicBezTo>
                  <a:cubicBezTo>
                    <a:pt x="247984" y="1096849"/>
                    <a:pt x="242202" y="1095060"/>
                    <a:pt x="243648" y="1091124"/>
                  </a:cubicBezTo>
                  <a:cubicBezTo>
                    <a:pt x="253405" y="1063571"/>
                    <a:pt x="268583" y="1038522"/>
                    <a:pt x="281593" y="1012042"/>
                  </a:cubicBezTo>
                  <a:close/>
                  <a:moveTo>
                    <a:pt x="272498" y="1008541"/>
                  </a:moveTo>
                  <a:cubicBezTo>
                    <a:pt x="273923" y="1006720"/>
                    <a:pt x="276771" y="1008177"/>
                    <a:pt x="275703" y="1010362"/>
                  </a:cubicBezTo>
                  <a:cubicBezTo>
                    <a:pt x="263952" y="1028207"/>
                    <a:pt x="255051" y="1047145"/>
                    <a:pt x="244368" y="1066083"/>
                  </a:cubicBezTo>
                  <a:cubicBezTo>
                    <a:pt x="242944" y="1068268"/>
                    <a:pt x="239027" y="1066447"/>
                    <a:pt x="239739" y="1063898"/>
                  </a:cubicBezTo>
                  <a:cubicBezTo>
                    <a:pt x="245793" y="1043867"/>
                    <a:pt x="260748" y="1025294"/>
                    <a:pt x="272498" y="1008541"/>
                  </a:cubicBezTo>
                  <a:close/>
                  <a:moveTo>
                    <a:pt x="1514592" y="997774"/>
                  </a:moveTo>
                  <a:cubicBezTo>
                    <a:pt x="1514952" y="995607"/>
                    <a:pt x="1517832" y="995607"/>
                    <a:pt x="1517472" y="997774"/>
                  </a:cubicBezTo>
                  <a:cubicBezTo>
                    <a:pt x="1517472" y="1045072"/>
                    <a:pt x="1518192" y="1098508"/>
                    <a:pt x="1495152" y="1141113"/>
                  </a:cubicBezTo>
                  <a:cubicBezTo>
                    <a:pt x="1472471" y="1182273"/>
                    <a:pt x="1437550" y="1193466"/>
                    <a:pt x="1392909" y="1195271"/>
                  </a:cubicBezTo>
                  <a:cubicBezTo>
                    <a:pt x="1386789" y="1195271"/>
                    <a:pt x="1387149" y="1185884"/>
                    <a:pt x="1393269" y="1185884"/>
                  </a:cubicBezTo>
                  <a:cubicBezTo>
                    <a:pt x="1414150" y="1185523"/>
                    <a:pt x="1437910" y="1184801"/>
                    <a:pt x="1455911" y="1172886"/>
                  </a:cubicBezTo>
                  <a:cubicBezTo>
                    <a:pt x="1477151" y="1159527"/>
                    <a:pt x="1490112" y="1137502"/>
                    <a:pt x="1497672" y="1114034"/>
                  </a:cubicBezTo>
                  <a:cubicBezTo>
                    <a:pt x="1509912" y="1076484"/>
                    <a:pt x="1512432" y="1036768"/>
                    <a:pt x="1514592" y="997774"/>
                  </a:cubicBezTo>
                  <a:close/>
                  <a:moveTo>
                    <a:pt x="155126" y="981533"/>
                  </a:moveTo>
                  <a:cubicBezTo>
                    <a:pt x="155126" y="979732"/>
                    <a:pt x="157679" y="980092"/>
                    <a:pt x="157679" y="981533"/>
                  </a:cubicBezTo>
                  <a:cubicBezTo>
                    <a:pt x="160231" y="1010705"/>
                    <a:pt x="159502" y="1086336"/>
                    <a:pt x="201807" y="1091379"/>
                  </a:cubicBezTo>
                  <a:cubicBezTo>
                    <a:pt x="206913" y="1092099"/>
                    <a:pt x="206913" y="1100022"/>
                    <a:pt x="201807" y="1099302"/>
                  </a:cubicBezTo>
                  <a:cubicBezTo>
                    <a:pt x="153302" y="1092459"/>
                    <a:pt x="153302" y="1016107"/>
                    <a:pt x="155126" y="981533"/>
                  </a:cubicBezTo>
                  <a:close/>
                  <a:moveTo>
                    <a:pt x="279857" y="979213"/>
                  </a:moveTo>
                  <a:cubicBezTo>
                    <a:pt x="280943" y="978145"/>
                    <a:pt x="283115" y="978857"/>
                    <a:pt x="282753" y="980280"/>
                  </a:cubicBezTo>
                  <a:cubicBezTo>
                    <a:pt x="278770" y="990243"/>
                    <a:pt x="272253" y="998783"/>
                    <a:pt x="266460" y="1007678"/>
                  </a:cubicBezTo>
                  <a:cubicBezTo>
                    <a:pt x="260305" y="1016929"/>
                    <a:pt x="255236" y="1027604"/>
                    <a:pt x="248719" y="1036499"/>
                  </a:cubicBezTo>
                  <a:cubicBezTo>
                    <a:pt x="246547" y="1039701"/>
                    <a:pt x="242202" y="1037567"/>
                    <a:pt x="242926" y="1034008"/>
                  </a:cubicBezTo>
                  <a:cubicBezTo>
                    <a:pt x="245461" y="1024401"/>
                    <a:pt x="253064" y="1015506"/>
                    <a:pt x="258857" y="1007678"/>
                  </a:cubicBezTo>
                  <a:cubicBezTo>
                    <a:pt x="265736" y="998071"/>
                    <a:pt x="272615" y="988464"/>
                    <a:pt x="279857" y="979213"/>
                  </a:cubicBezTo>
                  <a:close/>
                  <a:moveTo>
                    <a:pt x="277297" y="956837"/>
                  </a:moveTo>
                  <a:cubicBezTo>
                    <a:pt x="279115" y="954332"/>
                    <a:pt x="283114" y="956480"/>
                    <a:pt x="281296" y="959343"/>
                  </a:cubicBezTo>
                  <a:cubicBezTo>
                    <a:pt x="270753" y="977594"/>
                    <a:pt x="258029" y="998709"/>
                    <a:pt x="242760" y="1013382"/>
                  </a:cubicBezTo>
                  <a:cubicBezTo>
                    <a:pt x="240215" y="1015887"/>
                    <a:pt x="235852" y="1012666"/>
                    <a:pt x="237670" y="1009446"/>
                  </a:cubicBezTo>
                  <a:cubicBezTo>
                    <a:pt x="243487" y="999425"/>
                    <a:pt x="252212" y="990836"/>
                    <a:pt x="259483" y="981889"/>
                  </a:cubicBezTo>
                  <a:cubicBezTo>
                    <a:pt x="265300" y="973658"/>
                    <a:pt x="271844" y="965426"/>
                    <a:pt x="277297" y="956837"/>
                  </a:cubicBezTo>
                  <a:close/>
                  <a:moveTo>
                    <a:pt x="1532560" y="946969"/>
                  </a:moveTo>
                  <a:cubicBezTo>
                    <a:pt x="1532560" y="944807"/>
                    <a:pt x="1535801" y="944807"/>
                    <a:pt x="1535801" y="946969"/>
                  </a:cubicBezTo>
                  <a:cubicBezTo>
                    <a:pt x="1537242" y="1018317"/>
                    <a:pt x="1534001" y="1095430"/>
                    <a:pt x="1505188" y="1162093"/>
                  </a:cubicBezTo>
                  <a:cubicBezTo>
                    <a:pt x="1484298" y="1210018"/>
                    <a:pt x="1429194" y="1230197"/>
                    <a:pt x="1379492" y="1216864"/>
                  </a:cubicBezTo>
                  <a:cubicBezTo>
                    <a:pt x="1374089" y="1215423"/>
                    <a:pt x="1376610" y="1207135"/>
                    <a:pt x="1381653" y="1208576"/>
                  </a:cubicBezTo>
                  <a:cubicBezTo>
                    <a:pt x="1409385" y="1216864"/>
                    <a:pt x="1446121" y="1213261"/>
                    <a:pt x="1470612" y="1195965"/>
                  </a:cubicBezTo>
                  <a:cubicBezTo>
                    <a:pt x="1494383" y="1179389"/>
                    <a:pt x="1503027" y="1150201"/>
                    <a:pt x="1510230" y="1123536"/>
                  </a:cubicBezTo>
                  <a:cubicBezTo>
                    <a:pt x="1526077" y="1065882"/>
                    <a:pt x="1532200" y="1006065"/>
                    <a:pt x="1532560" y="946969"/>
                  </a:cubicBezTo>
                  <a:close/>
                  <a:moveTo>
                    <a:pt x="1219550" y="922796"/>
                  </a:moveTo>
                  <a:cubicBezTo>
                    <a:pt x="1219895" y="920995"/>
                    <a:pt x="1223001" y="921355"/>
                    <a:pt x="1223001" y="923517"/>
                  </a:cubicBezTo>
                  <a:cubicBezTo>
                    <a:pt x="1220931" y="958097"/>
                    <a:pt x="1220585" y="992677"/>
                    <a:pt x="1219205" y="1027618"/>
                  </a:cubicBezTo>
                  <a:cubicBezTo>
                    <a:pt x="1218515" y="1047069"/>
                    <a:pt x="1219205" y="1066160"/>
                    <a:pt x="1220585" y="1085251"/>
                  </a:cubicBezTo>
                  <a:cubicBezTo>
                    <a:pt x="1221621" y="1102181"/>
                    <a:pt x="1219895" y="1120192"/>
                    <a:pt x="1224727" y="1136401"/>
                  </a:cubicBezTo>
                  <a:cubicBezTo>
                    <a:pt x="1226107" y="1141084"/>
                    <a:pt x="1219205" y="1142885"/>
                    <a:pt x="1217825" y="1138202"/>
                  </a:cubicBezTo>
                  <a:cubicBezTo>
                    <a:pt x="1211958" y="1121272"/>
                    <a:pt x="1214028" y="1102902"/>
                    <a:pt x="1212648" y="1085251"/>
                  </a:cubicBezTo>
                  <a:cubicBezTo>
                    <a:pt x="1211267" y="1065800"/>
                    <a:pt x="1210577" y="1046709"/>
                    <a:pt x="1211613" y="1027257"/>
                  </a:cubicBezTo>
                  <a:cubicBezTo>
                    <a:pt x="1213338" y="993037"/>
                    <a:pt x="1212303" y="956296"/>
                    <a:pt x="1219550" y="922796"/>
                  </a:cubicBezTo>
                  <a:close/>
                  <a:moveTo>
                    <a:pt x="1715890" y="911677"/>
                  </a:moveTo>
                  <a:cubicBezTo>
                    <a:pt x="1715890" y="909882"/>
                    <a:pt x="1718455" y="909882"/>
                    <a:pt x="1718821" y="911677"/>
                  </a:cubicBezTo>
                  <a:cubicBezTo>
                    <a:pt x="1720653" y="928910"/>
                    <a:pt x="1725781" y="946142"/>
                    <a:pt x="1726148" y="963375"/>
                  </a:cubicBezTo>
                  <a:cubicBezTo>
                    <a:pt x="1726148" y="978094"/>
                    <a:pt x="1722484" y="991737"/>
                    <a:pt x="1720653" y="1006097"/>
                  </a:cubicBezTo>
                  <a:cubicBezTo>
                    <a:pt x="1719554" y="1011123"/>
                    <a:pt x="1712227" y="1008610"/>
                    <a:pt x="1712960" y="1003943"/>
                  </a:cubicBezTo>
                  <a:cubicBezTo>
                    <a:pt x="1715890" y="985633"/>
                    <a:pt x="1720653" y="968760"/>
                    <a:pt x="1718821" y="950450"/>
                  </a:cubicBezTo>
                  <a:cubicBezTo>
                    <a:pt x="1717722" y="937526"/>
                    <a:pt x="1716257" y="924602"/>
                    <a:pt x="1715890" y="911677"/>
                  </a:cubicBezTo>
                  <a:close/>
                  <a:moveTo>
                    <a:pt x="1411484" y="901768"/>
                  </a:moveTo>
                  <a:cubicBezTo>
                    <a:pt x="1412542" y="902474"/>
                    <a:pt x="1413953" y="902474"/>
                    <a:pt x="1415011" y="902827"/>
                  </a:cubicBezTo>
                  <a:cubicBezTo>
                    <a:pt x="1418186" y="903885"/>
                    <a:pt x="1417834" y="907766"/>
                    <a:pt x="1415011" y="908824"/>
                  </a:cubicBezTo>
                  <a:cubicBezTo>
                    <a:pt x="1412895" y="909529"/>
                    <a:pt x="1410778" y="908824"/>
                    <a:pt x="1409014" y="907766"/>
                  </a:cubicBezTo>
                  <a:cubicBezTo>
                    <a:pt x="1405839" y="906354"/>
                    <a:pt x="1408309" y="900357"/>
                    <a:pt x="1411484" y="901768"/>
                  </a:cubicBezTo>
                  <a:close/>
                  <a:moveTo>
                    <a:pt x="1634293" y="891376"/>
                  </a:moveTo>
                  <a:cubicBezTo>
                    <a:pt x="1635732" y="916585"/>
                    <a:pt x="1638611" y="941074"/>
                    <a:pt x="1639690" y="966283"/>
                  </a:cubicBezTo>
                  <a:cubicBezTo>
                    <a:pt x="1640410" y="987530"/>
                    <a:pt x="1641129" y="1009498"/>
                    <a:pt x="1638611" y="1030745"/>
                  </a:cubicBezTo>
                  <a:cubicBezTo>
                    <a:pt x="1638970" y="1030745"/>
                    <a:pt x="1639330" y="1030745"/>
                    <a:pt x="1639330" y="1030745"/>
                  </a:cubicBezTo>
                  <a:cubicBezTo>
                    <a:pt x="1667756" y="1029665"/>
                    <a:pt x="1663439" y="979967"/>
                    <a:pt x="1663439" y="960160"/>
                  </a:cubicBezTo>
                  <a:cubicBezTo>
                    <a:pt x="1663798" y="942154"/>
                    <a:pt x="1665957" y="887055"/>
                    <a:pt x="1637531" y="891736"/>
                  </a:cubicBezTo>
                  <a:cubicBezTo>
                    <a:pt x="1636452" y="892096"/>
                    <a:pt x="1635012" y="891736"/>
                    <a:pt x="1634293" y="891376"/>
                  </a:cubicBezTo>
                  <a:close/>
                  <a:moveTo>
                    <a:pt x="135626" y="891376"/>
                  </a:moveTo>
                  <a:cubicBezTo>
                    <a:pt x="134547" y="891736"/>
                    <a:pt x="133467" y="892096"/>
                    <a:pt x="132388" y="891736"/>
                  </a:cubicBezTo>
                  <a:cubicBezTo>
                    <a:pt x="103962" y="887055"/>
                    <a:pt x="106121" y="942154"/>
                    <a:pt x="106480" y="960160"/>
                  </a:cubicBezTo>
                  <a:cubicBezTo>
                    <a:pt x="106480" y="979967"/>
                    <a:pt x="102163" y="1029665"/>
                    <a:pt x="130589" y="1030745"/>
                  </a:cubicBezTo>
                  <a:cubicBezTo>
                    <a:pt x="130589" y="1030745"/>
                    <a:pt x="130948" y="1030745"/>
                    <a:pt x="131308" y="1030745"/>
                  </a:cubicBezTo>
                  <a:cubicBezTo>
                    <a:pt x="128790" y="1009498"/>
                    <a:pt x="129149" y="987530"/>
                    <a:pt x="130229" y="966283"/>
                  </a:cubicBezTo>
                  <a:cubicBezTo>
                    <a:pt x="131308" y="941074"/>
                    <a:pt x="134187" y="916585"/>
                    <a:pt x="135626" y="891376"/>
                  </a:cubicBezTo>
                  <a:close/>
                  <a:moveTo>
                    <a:pt x="1408961" y="888800"/>
                  </a:moveTo>
                  <a:cubicBezTo>
                    <a:pt x="1413406" y="889181"/>
                    <a:pt x="1418592" y="888038"/>
                    <a:pt x="1422667" y="889943"/>
                  </a:cubicBezTo>
                  <a:cubicBezTo>
                    <a:pt x="1424519" y="891086"/>
                    <a:pt x="1424519" y="894515"/>
                    <a:pt x="1422296" y="895277"/>
                  </a:cubicBezTo>
                  <a:cubicBezTo>
                    <a:pt x="1419703" y="896801"/>
                    <a:pt x="1417110" y="896420"/>
                    <a:pt x="1414147" y="896420"/>
                  </a:cubicBezTo>
                  <a:cubicBezTo>
                    <a:pt x="1411925" y="896039"/>
                    <a:pt x="1409332" y="895658"/>
                    <a:pt x="1407109" y="895277"/>
                  </a:cubicBezTo>
                  <a:cubicBezTo>
                    <a:pt x="1402664" y="894515"/>
                    <a:pt x="1404516" y="887657"/>
                    <a:pt x="1408961" y="888800"/>
                  </a:cubicBezTo>
                  <a:close/>
                  <a:moveTo>
                    <a:pt x="1698428" y="887869"/>
                  </a:moveTo>
                  <a:cubicBezTo>
                    <a:pt x="1711250" y="940038"/>
                    <a:pt x="1718211" y="985010"/>
                    <a:pt x="1696963" y="1036100"/>
                  </a:cubicBezTo>
                  <a:cubicBezTo>
                    <a:pt x="1695864" y="1039697"/>
                    <a:pt x="1690002" y="1038258"/>
                    <a:pt x="1691101" y="1034301"/>
                  </a:cubicBezTo>
                  <a:cubicBezTo>
                    <a:pt x="1698794" y="1009476"/>
                    <a:pt x="1706854" y="985010"/>
                    <a:pt x="1705022" y="958746"/>
                  </a:cubicBezTo>
                  <a:cubicBezTo>
                    <a:pt x="1703557" y="935001"/>
                    <a:pt x="1698794" y="911975"/>
                    <a:pt x="1695864" y="888589"/>
                  </a:cubicBezTo>
                  <a:cubicBezTo>
                    <a:pt x="1695864" y="887150"/>
                    <a:pt x="1698062" y="886070"/>
                    <a:pt x="1698428" y="887869"/>
                  </a:cubicBezTo>
                  <a:close/>
                  <a:moveTo>
                    <a:pt x="1670859" y="876038"/>
                  </a:moveTo>
                  <a:cubicBezTo>
                    <a:pt x="1715043" y="926809"/>
                    <a:pt x="1699237" y="999187"/>
                    <a:pt x="1672296" y="1054279"/>
                  </a:cubicBezTo>
                  <a:cubicBezTo>
                    <a:pt x="1670859" y="1057160"/>
                    <a:pt x="1666189" y="1055000"/>
                    <a:pt x="1667267" y="1052119"/>
                  </a:cubicBezTo>
                  <a:cubicBezTo>
                    <a:pt x="1691334" y="993785"/>
                    <a:pt x="1705344" y="934371"/>
                    <a:pt x="1668704" y="877838"/>
                  </a:cubicBezTo>
                  <a:cubicBezTo>
                    <a:pt x="1667626" y="876398"/>
                    <a:pt x="1669781" y="874957"/>
                    <a:pt x="1670859" y="876038"/>
                  </a:cubicBezTo>
                  <a:close/>
                  <a:moveTo>
                    <a:pt x="1403869" y="874731"/>
                  </a:moveTo>
                  <a:cubicBezTo>
                    <a:pt x="1411532" y="874731"/>
                    <a:pt x="1422116" y="873370"/>
                    <a:pt x="1428685" y="876772"/>
                  </a:cubicBezTo>
                  <a:cubicBezTo>
                    <a:pt x="1430874" y="878133"/>
                    <a:pt x="1430509" y="881535"/>
                    <a:pt x="1427955" y="881875"/>
                  </a:cubicBezTo>
                  <a:cubicBezTo>
                    <a:pt x="1423940" y="882555"/>
                    <a:pt x="1419561" y="881535"/>
                    <a:pt x="1415547" y="881194"/>
                  </a:cubicBezTo>
                  <a:cubicBezTo>
                    <a:pt x="1411532" y="881194"/>
                    <a:pt x="1407883" y="880854"/>
                    <a:pt x="1403869" y="880854"/>
                  </a:cubicBezTo>
                  <a:cubicBezTo>
                    <a:pt x="1399489" y="880854"/>
                    <a:pt x="1399489" y="874731"/>
                    <a:pt x="1403869" y="874731"/>
                  </a:cubicBezTo>
                  <a:close/>
                  <a:moveTo>
                    <a:pt x="131693" y="871384"/>
                  </a:moveTo>
                  <a:cubicBezTo>
                    <a:pt x="133886" y="872102"/>
                    <a:pt x="132790" y="874974"/>
                    <a:pt x="130597" y="874615"/>
                  </a:cubicBezTo>
                  <a:cubicBezTo>
                    <a:pt x="94781" y="867076"/>
                    <a:pt x="90396" y="910872"/>
                    <a:pt x="84914" y="934205"/>
                  </a:cubicBezTo>
                  <a:cubicBezTo>
                    <a:pt x="84914" y="934923"/>
                    <a:pt x="83452" y="934923"/>
                    <a:pt x="83452" y="934205"/>
                  </a:cubicBezTo>
                  <a:cubicBezTo>
                    <a:pt x="84914" y="907282"/>
                    <a:pt x="94416" y="863845"/>
                    <a:pt x="131693" y="871384"/>
                  </a:cubicBezTo>
                  <a:close/>
                  <a:moveTo>
                    <a:pt x="1234107" y="868607"/>
                  </a:moveTo>
                  <a:cubicBezTo>
                    <a:pt x="1238543" y="871481"/>
                    <a:pt x="1236695" y="888366"/>
                    <a:pt x="1236695" y="892677"/>
                  </a:cubicBezTo>
                  <a:cubicBezTo>
                    <a:pt x="1236325" y="907046"/>
                    <a:pt x="1235586" y="921776"/>
                    <a:pt x="1234476" y="936505"/>
                  </a:cubicBezTo>
                  <a:cubicBezTo>
                    <a:pt x="1230779" y="1005480"/>
                    <a:pt x="1236695" y="1078406"/>
                    <a:pt x="1250373" y="1145945"/>
                  </a:cubicBezTo>
                  <a:cubicBezTo>
                    <a:pt x="1251483" y="1150615"/>
                    <a:pt x="1244089" y="1152411"/>
                    <a:pt x="1242979" y="1147741"/>
                  </a:cubicBezTo>
                  <a:cubicBezTo>
                    <a:pt x="1231149" y="1089902"/>
                    <a:pt x="1224864" y="1027753"/>
                    <a:pt x="1226343" y="968837"/>
                  </a:cubicBezTo>
                  <a:cubicBezTo>
                    <a:pt x="1227082" y="949437"/>
                    <a:pt x="1228931" y="930038"/>
                    <a:pt x="1230410" y="910639"/>
                  </a:cubicBezTo>
                  <a:cubicBezTo>
                    <a:pt x="1231149" y="904532"/>
                    <a:pt x="1237804" y="873637"/>
                    <a:pt x="1233367" y="869326"/>
                  </a:cubicBezTo>
                  <a:cubicBezTo>
                    <a:pt x="1233367" y="868966"/>
                    <a:pt x="1233367" y="868607"/>
                    <a:pt x="1234107" y="868607"/>
                  </a:cubicBezTo>
                  <a:close/>
                  <a:moveTo>
                    <a:pt x="128900" y="864816"/>
                  </a:moveTo>
                  <a:cubicBezTo>
                    <a:pt x="130714" y="865181"/>
                    <a:pt x="129988" y="868105"/>
                    <a:pt x="127811" y="867739"/>
                  </a:cubicBezTo>
                  <a:cubicBezTo>
                    <a:pt x="117651" y="866277"/>
                    <a:pt x="103137" y="873587"/>
                    <a:pt x="96242" y="881262"/>
                  </a:cubicBezTo>
                  <a:cubicBezTo>
                    <a:pt x="88622" y="890033"/>
                    <a:pt x="82817" y="900266"/>
                    <a:pt x="82091" y="911595"/>
                  </a:cubicBezTo>
                  <a:cubicBezTo>
                    <a:pt x="82091" y="912692"/>
                    <a:pt x="80277" y="912692"/>
                    <a:pt x="80277" y="911595"/>
                  </a:cubicBezTo>
                  <a:cubicBezTo>
                    <a:pt x="80640" y="898439"/>
                    <a:pt x="87534" y="883820"/>
                    <a:pt x="97694" y="875780"/>
                  </a:cubicBezTo>
                  <a:cubicBezTo>
                    <a:pt x="105677" y="869567"/>
                    <a:pt x="118377" y="862257"/>
                    <a:pt x="128900" y="864816"/>
                  </a:cubicBezTo>
                  <a:close/>
                  <a:moveTo>
                    <a:pt x="122217" y="858213"/>
                  </a:moveTo>
                  <a:cubicBezTo>
                    <a:pt x="124368" y="858213"/>
                    <a:pt x="124010" y="861086"/>
                    <a:pt x="122217" y="861445"/>
                  </a:cubicBezTo>
                  <a:cubicBezTo>
                    <a:pt x="106803" y="862881"/>
                    <a:pt x="86371" y="868986"/>
                    <a:pt x="82069" y="886221"/>
                  </a:cubicBezTo>
                  <a:cubicBezTo>
                    <a:pt x="81711" y="887298"/>
                    <a:pt x="80277" y="886939"/>
                    <a:pt x="80277" y="885503"/>
                  </a:cubicBezTo>
                  <a:cubicBezTo>
                    <a:pt x="83861" y="868626"/>
                    <a:pt x="106086" y="857495"/>
                    <a:pt x="122217" y="858213"/>
                  </a:cubicBezTo>
                  <a:close/>
                  <a:moveTo>
                    <a:pt x="1399110" y="858157"/>
                  </a:moveTo>
                  <a:cubicBezTo>
                    <a:pt x="1404955" y="857826"/>
                    <a:pt x="1411164" y="857826"/>
                    <a:pt x="1417008" y="858157"/>
                  </a:cubicBezTo>
                  <a:cubicBezTo>
                    <a:pt x="1422122" y="858157"/>
                    <a:pt x="1427601" y="857495"/>
                    <a:pt x="1433080" y="858818"/>
                  </a:cubicBezTo>
                  <a:cubicBezTo>
                    <a:pt x="1435637" y="859479"/>
                    <a:pt x="1435637" y="863117"/>
                    <a:pt x="1433080" y="863779"/>
                  </a:cubicBezTo>
                  <a:cubicBezTo>
                    <a:pt x="1427601" y="865102"/>
                    <a:pt x="1422122" y="864109"/>
                    <a:pt x="1416643" y="864109"/>
                  </a:cubicBezTo>
                  <a:cubicBezTo>
                    <a:pt x="1410799" y="864109"/>
                    <a:pt x="1404955" y="864109"/>
                    <a:pt x="1399110" y="864440"/>
                  </a:cubicBezTo>
                  <a:cubicBezTo>
                    <a:pt x="1394727" y="864440"/>
                    <a:pt x="1395093" y="858487"/>
                    <a:pt x="1399110" y="858157"/>
                  </a:cubicBezTo>
                  <a:close/>
                  <a:moveTo>
                    <a:pt x="1422642" y="836827"/>
                  </a:moveTo>
                  <a:cubicBezTo>
                    <a:pt x="1428318" y="836644"/>
                    <a:pt x="1433950" y="836919"/>
                    <a:pt x="1439134" y="838567"/>
                  </a:cubicBezTo>
                  <a:cubicBezTo>
                    <a:pt x="1441995" y="839666"/>
                    <a:pt x="1441280" y="843696"/>
                    <a:pt x="1438062" y="843696"/>
                  </a:cubicBezTo>
                  <a:cubicBezTo>
                    <a:pt x="1427693" y="844429"/>
                    <a:pt x="1416609" y="842964"/>
                    <a:pt x="1405882" y="842597"/>
                  </a:cubicBezTo>
                  <a:cubicBezTo>
                    <a:pt x="1402664" y="842597"/>
                    <a:pt x="1402664" y="837835"/>
                    <a:pt x="1405882" y="837835"/>
                  </a:cubicBezTo>
                  <a:cubicBezTo>
                    <a:pt x="1411246" y="837651"/>
                    <a:pt x="1416966" y="837010"/>
                    <a:pt x="1422642" y="836827"/>
                  </a:cubicBezTo>
                  <a:close/>
                  <a:moveTo>
                    <a:pt x="1586301" y="821016"/>
                  </a:moveTo>
                  <a:cubicBezTo>
                    <a:pt x="1580229" y="820431"/>
                    <a:pt x="1573842" y="821331"/>
                    <a:pt x="1567725" y="822232"/>
                  </a:cubicBezTo>
                  <a:cubicBezTo>
                    <a:pt x="1568085" y="827994"/>
                    <a:pt x="1568445" y="833756"/>
                    <a:pt x="1568805" y="839518"/>
                  </a:cubicBezTo>
                  <a:cubicBezTo>
                    <a:pt x="1575282" y="903981"/>
                    <a:pt x="1571323" y="967363"/>
                    <a:pt x="1564487" y="1031826"/>
                  </a:cubicBezTo>
                  <a:cubicBezTo>
                    <a:pt x="1561608" y="1055954"/>
                    <a:pt x="1560169" y="1080803"/>
                    <a:pt x="1556931" y="1105652"/>
                  </a:cubicBezTo>
                  <a:cubicBezTo>
                    <a:pt x="1588955" y="1122218"/>
                    <a:pt x="1611264" y="1076842"/>
                    <a:pt x="1617381" y="1052353"/>
                  </a:cubicBezTo>
                  <a:cubicBezTo>
                    <a:pt x="1624577" y="1024983"/>
                    <a:pt x="1623138" y="994372"/>
                    <a:pt x="1622419" y="966283"/>
                  </a:cubicBezTo>
                  <a:cubicBezTo>
                    <a:pt x="1621699" y="936752"/>
                    <a:pt x="1618101" y="907222"/>
                    <a:pt x="1617021" y="877691"/>
                  </a:cubicBezTo>
                  <a:cubicBezTo>
                    <a:pt x="1616301" y="860765"/>
                    <a:pt x="1615582" y="841679"/>
                    <a:pt x="1602988" y="828714"/>
                  </a:cubicBezTo>
                  <a:cubicBezTo>
                    <a:pt x="1598130" y="823672"/>
                    <a:pt x="1592373" y="821601"/>
                    <a:pt x="1586301" y="821016"/>
                  </a:cubicBezTo>
                  <a:close/>
                  <a:moveTo>
                    <a:pt x="183348" y="821016"/>
                  </a:moveTo>
                  <a:cubicBezTo>
                    <a:pt x="177276" y="821601"/>
                    <a:pt x="171609" y="823672"/>
                    <a:pt x="166931" y="828714"/>
                  </a:cubicBezTo>
                  <a:cubicBezTo>
                    <a:pt x="154338" y="841679"/>
                    <a:pt x="153258" y="860765"/>
                    <a:pt x="152898" y="877691"/>
                  </a:cubicBezTo>
                  <a:cubicBezTo>
                    <a:pt x="151819" y="907222"/>
                    <a:pt x="148220" y="936752"/>
                    <a:pt x="147500" y="966283"/>
                  </a:cubicBezTo>
                  <a:cubicBezTo>
                    <a:pt x="146781" y="994372"/>
                    <a:pt x="145341" y="1024983"/>
                    <a:pt x="152538" y="1052353"/>
                  </a:cubicBezTo>
                  <a:cubicBezTo>
                    <a:pt x="159015" y="1076842"/>
                    <a:pt x="180965" y="1122218"/>
                    <a:pt x="213349" y="1105652"/>
                  </a:cubicBezTo>
                  <a:cubicBezTo>
                    <a:pt x="210110" y="1080803"/>
                    <a:pt x="207951" y="1055954"/>
                    <a:pt x="205433" y="1031826"/>
                  </a:cubicBezTo>
                  <a:lnTo>
                    <a:pt x="202824" y="996969"/>
                  </a:lnTo>
                  <a:lnTo>
                    <a:pt x="198236" y="935672"/>
                  </a:lnTo>
                  <a:cubicBezTo>
                    <a:pt x="197157" y="903711"/>
                    <a:pt x="197696" y="871749"/>
                    <a:pt x="200755" y="839518"/>
                  </a:cubicBezTo>
                  <a:cubicBezTo>
                    <a:pt x="201474" y="833756"/>
                    <a:pt x="201834" y="827994"/>
                    <a:pt x="202194" y="822232"/>
                  </a:cubicBezTo>
                  <a:cubicBezTo>
                    <a:pt x="195897" y="821331"/>
                    <a:pt x="189420" y="820431"/>
                    <a:pt x="183348" y="821016"/>
                  </a:cubicBezTo>
                  <a:close/>
                  <a:moveTo>
                    <a:pt x="1425326" y="819771"/>
                  </a:moveTo>
                  <a:cubicBezTo>
                    <a:pt x="1434624" y="819148"/>
                    <a:pt x="1443922" y="818957"/>
                    <a:pt x="1453220" y="820106"/>
                  </a:cubicBezTo>
                  <a:cubicBezTo>
                    <a:pt x="1457512" y="820873"/>
                    <a:pt x="1457870" y="827387"/>
                    <a:pt x="1453220" y="827387"/>
                  </a:cubicBezTo>
                  <a:cubicBezTo>
                    <a:pt x="1434266" y="827004"/>
                    <a:pt x="1416027" y="827771"/>
                    <a:pt x="1397431" y="828537"/>
                  </a:cubicBezTo>
                  <a:cubicBezTo>
                    <a:pt x="1393139" y="828537"/>
                    <a:pt x="1393497" y="822406"/>
                    <a:pt x="1397431" y="822023"/>
                  </a:cubicBezTo>
                  <a:cubicBezTo>
                    <a:pt x="1406729" y="821448"/>
                    <a:pt x="1416027" y="820394"/>
                    <a:pt x="1425326" y="819771"/>
                  </a:cubicBezTo>
                  <a:close/>
                  <a:moveTo>
                    <a:pt x="1424051" y="802467"/>
                  </a:moveTo>
                  <a:cubicBezTo>
                    <a:pt x="1433080" y="801780"/>
                    <a:pt x="1442065" y="802055"/>
                    <a:pt x="1450782" y="805352"/>
                  </a:cubicBezTo>
                  <a:cubicBezTo>
                    <a:pt x="1454696" y="806451"/>
                    <a:pt x="1452917" y="812679"/>
                    <a:pt x="1448647" y="811580"/>
                  </a:cubicBezTo>
                  <a:cubicBezTo>
                    <a:pt x="1431212" y="807916"/>
                    <a:pt x="1414489" y="810481"/>
                    <a:pt x="1397053" y="811213"/>
                  </a:cubicBezTo>
                  <a:cubicBezTo>
                    <a:pt x="1393139" y="811580"/>
                    <a:pt x="1393495" y="805718"/>
                    <a:pt x="1397053" y="805352"/>
                  </a:cubicBezTo>
                  <a:cubicBezTo>
                    <a:pt x="1405949" y="804802"/>
                    <a:pt x="1415022" y="803154"/>
                    <a:pt x="1424051" y="802467"/>
                  </a:cubicBezTo>
                  <a:close/>
                  <a:moveTo>
                    <a:pt x="1424410" y="781342"/>
                  </a:moveTo>
                  <a:cubicBezTo>
                    <a:pt x="1435224" y="780642"/>
                    <a:pt x="1445993" y="780735"/>
                    <a:pt x="1456224" y="783350"/>
                  </a:cubicBezTo>
                  <a:cubicBezTo>
                    <a:pt x="1459455" y="784470"/>
                    <a:pt x="1458737" y="789700"/>
                    <a:pt x="1455148" y="789700"/>
                  </a:cubicBezTo>
                  <a:cubicBezTo>
                    <a:pt x="1433968" y="789700"/>
                    <a:pt x="1413506" y="789700"/>
                    <a:pt x="1392326" y="790447"/>
                  </a:cubicBezTo>
                  <a:cubicBezTo>
                    <a:pt x="1388377" y="790447"/>
                    <a:pt x="1388736" y="784470"/>
                    <a:pt x="1392326" y="784097"/>
                  </a:cubicBezTo>
                  <a:cubicBezTo>
                    <a:pt x="1402736" y="783536"/>
                    <a:pt x="1413596" y="782042"/>
                    <a:pt x="1424410" y="781342"/>
                  </a:cubicBezTo>
                  <a:close/>
                  <a:moveTo>
                    <a:pt x="1424366" y="763318"/>
                  </a:moveTo>
                  <a:cubicBezTo>
                    <a:pt x="1436690" y="762115"/>
                    <a:pt x="1448925" y="762293"/>
                    <a:pt x="1460259" y="767105"/>
                  </a:cubicBezTo>
                  <a:cubicBezTo>
                    <a:pt x="1464217" y="768887"/>
                    <a:pt x="1462418" y="774589"/>
                    <a:pt x="1458100" y="773876"/>
                  </a:cubicBezTo>
                  <a:cubicBezTo>
                    <a:pt x="1434351" y="767461"/>
                    <a:pt x="1411681" y="773163"/>
                    <a:pt x="1387932" y="774232"/>
                  </a:cubicBezTo>
                  <a:cubicBezTo>
                    <a:pt x="1383614" y="774232"/>
                    <a:pt x="1383974" y="768174"/>
                    <a:pt x="1387932" y="767817"/>
                  </a:cubicBezTo>
                  <a:cubicBezTo>
                    <a:pt x="1399627" y="767105"/>
                    <a:pt x="1412041" y="764521"/>
                    <a:pt x="1424366" y="763318"/>
                  </a:cubicBezTo>
                  <a:close/>
                  <a:moveTo>
                    <a:pt x="1437457" y="748516"/>
                  </a:moveTo>
                  <a:cubicBezTo>
                    <a:pt x="1443582" y="749140"/>
                    <a:pt x="1449489" y="750674"/>
                    <a:pt x="1455017" y="753697"/>
                  </a:cubicBezTo>
                  <a:cubicBezTo>
                    <a:pt x="1457871" y="755528"/>
                    <a:pt x="1455731" y="759192"/>
                    <a:pt x="1452877" y="758826"/>
                  </a:cubicBezTo>
                  <a:cubicBezTo>
                    <a:pt x="1428624" y="754796"/>
                    <a:pt x="1405084" y="760291"/>
                    <a:pt x="1380831" y="757726"/>
                  </a:cubicBezTo>
                  <a:cubicBezTo>
                    <a:pt x="1377264" y="757360"/>
                    <a:pt x="1377264" y="751499"/>
                    <a:pt x="1380831" y="751865"/>
                  </a:cubicBezTo>
                  <a:cubicBezTo>
                    <a:pt x="1398753" y="752964"/>
                    <a:pt x="1419083" y="746644"/>
                    <a:pt x="1437457" y="748516"/>
                  </a:cubicBezTo>
                  <a:close/>
                  <a:moveTo>
                    <a:pt x="1410809" y="730006"/>
                  </a:moveTo>
                  <a:cubicBezTo>
                    <a:pt x="1423673" y="729265"/>
                    <a:pt x="1436493" y="728987"/>
                    <a:pt x="1449131" y="730654"/>
                  </a:cubicBezTo>
                  <a:cubicBezTo>
                    <a:pt x="1452742" y="731024"/>
                    <a:pt x="1453103" y="736580"/>
                    <a:pt x="1449131" y="736951"/>
                  </a:cubicBezTo>
                  <a:cubicBezTo>
                    <a:pt x="1423493" y="737321"/>
                    <a:pt x="1397854" y="738062"/>
                    <a:pt x="1372216" y="736951"/>
                  </a:cubicBezTo>
                  <a:cubicBezTo>
                    <a:pt x="1369327" y="736580"/>
                    <a:pt x="1369327" y="732135"/>
                    <a:pt x="1372216" y="732135"/>
                  </a:cubicBezTo>
                  <a:cubicBezTo>
                    <a:pt x="1385035" y="731950"/>
                    <a:pt x="1397945" y="730746"/>
                    <a:pt x="1410809" y="730006"/>
                  </a:cubicBezTo>
                  <a:close/>
                  <a:moveTo>
                    <a:pt x="1451932" y="714620"/>
                  </a:moveTo>
                  <a:cubicBezTo>
                    <a:pt x="1455553" y="714620"/>
                    <a:pt x="1456277" y="720176"/>
                    <a:pt x="1452657" y="720523"/>
                  </a:cubicBezTo>
                  <a:cubicBezTo>
                    <a:pt x="1428036" y="723649"/>
                    <a:pt x="1402692" y="722607"/>
                    <a:pt x="1378072" y="725038"/>
                  </a:cubicBezTo>
                  <a:cubicBezTo>
                    <a:pt x="1374089" y="725385"/>
                    <a:pt x="1374089" y="719134"/>
                    <a:pt x="1378072" y="718787"/>
                  </a:cubicBezTo>
                  <a:cubicBezTo>
                    <a:pt x="1402692" y="717051"/>
                    <a:pt x="1427312" y="714620"/>
                    <a:pt x="1451932" y="714620"/>
                  </a:cubicBezTo>
                  <a:close/>
                  <a:moveTo>
                    <a:pt x="1315849" y="694026"/>
                  </a:moveTo>
                  <a:cubicBezTo>
                    <a:pt x="1310811" y="697267"/>
                    <a:pt x="1306134" y="700869"/>
                    <a:pt x="1302176" y="705190"/>
                  </a:cubicBezTo>
                  <a:cubicBezTo>
                    <a:pt x="1265473" y="743724"/>
                    <a:pt x="1267273" y="816470"/>
                    <a:pt x="1267273" y="865807"/>
                  </a:cubicBezTo>
                  <a:cubicBezTo>
                    <a:pt x="1267273" y="924508"/>
                    <a:pt x="1270151" y="989691"/>
                    <a:pt x="1273749" y="1048752"/>
                  </a:cubicBezTo>
                  <a:cubicBezTo>
                    <a:pt x="1277707" y="1109973"/>
                    <a:pt x="1270511" y="1151748"/>
                    <a:pt x="1310811" y="1191362"/>
                  </a:cubicBezTo>
                  <a:cubicBezTo>
                    <a:pt x="1310092" y="1180918"/>
                    <a:pt x="1311531" y="1170475"/>
                    <a:pt x="1313330" y="1160391"/>
                  </a:cubicBezTo>
                  <a:cubicBezTo>
                    <a:pt x="1317288" y="1139864"/>
                    <a:pt x="1319447" y="1120417"/>
                    <a:pt x="1320527" y="1099890"/>
                  </a:cubicBezTo>
                  <a:lnTo>
                    <a:pt x="1322401" y="1039530"/>
                  </a:lnTo>
                  <a:lnTo>
                    <a:pt x="1324844" y="960881"/>
                  </a:lnTo>
                  <a:cubicBezTo>
                    <a:pt x="1325564" y="871929"/>
                    <a:pt x="1324485" y="782618"/>
                    <a:pt x="1315849" y="694026"/>
                  </a:cubicBezTo>
                  <a:close/>
                  <a:moveTo>
                    <a:pt x="441837" y="687184"/>
                  </a:moveTo>
                  <a:lnTo>
                    <a:pt x="439052" y="736791"/>
                  </a:lnTo>
                  <a:lnTo>
                    <a:pt x="434640" y="815389"/>
                  </a:lnTo>
                  <a:cubicBezTo>
                    <a:pt x="434640" y="861125"/>
                    <a:pt x="432481" y="906862"/>
                    <a:pt x="432481" y="952238"/>
                  </a:cubicBezTo>
                  <a:cubicBezTo>
                    <a:pt x="432481" y="998694"/>
                    <a:pt x="433921" y="1044790"/>
                    <a:pt x="436799" y="1090887"/>
                  </a:cubicBezTo>
                  <a:cubicBezTo>
                    <a:pt x="438239" y="1111414"/>
                    <a:pt x="441477" y="1131581"/>
                    <a:pt x="441837" y="1152468"/>
                  </a:cubicBezTo>
                  <a:cubicBezTo>
                    <a:pt x="442197" y="1168674"/>
                    <a:pt x="441117" y="1185600"/>
                    <a:pt x="447234" y="1201086"/>
                  </a:cubicBezTo>
                  <a:cubicBezTo>
                    <a:pt x="450473" y="1198925"/>
                    <a:pt x="453351" y="1196404"/>
                    <a:pt x="456590" y="1193883"/>
                  </a:cubicBezTo>
                  <a:cubicBezTo>
                    <a:pt x="499768" y="1153189"/>
                    <a:pt x="492212" y="1111774"/>
                    <a:pt x="495810" y="1048752"/>
                  </a:cubicBezTo>
                  <a:cubicBezTo>
                    <a:pt x="499409" y="989691"/>
                    <a:pt x="502647" y="924508"/>
                    <a:pt x="502647" y="865807"/>
                  </a:cubicBezTo>
                  <a:cubicBezTo>
                    <a:pt x="502647" y="816470"/>
                    <a:pt x="504446" y="743724"/>
                    <a:pt x="467744" y="705190"/>
                  </a:cubicBezTo>
                  <a:cubicBezTo>
                    <a:pt x="460548" y="697628"/>
                    <a:pt x="451552" y="691505"/>
                    <a:pt x="441837" y="687184"/>
                  </a:cubicBezTo>
                  <a:close/>
                  <a:moveTo>
                    <a:pt x="1338158" y="683222"/>
                  </a:moveTo>
                  <a:cubicBezTo>
                    <a:pt x="1332041" y="685383"/>
                    <a:pt x="1326284" y="687904"/>
                    <a:pt x="1320886" y="690785"/>
                  </a:cubicBezTo>
                  <a:cubicBezTo>
                    <a:pt x="1325924" y="735801"/>
                    <a:pt x="1329252" y="780727"/>
                    <a:pt x="1331186" y="825698"/>
                  </a:cubicBezTo>
                  <a:lnTo>
                    <a:pt x="1332376" y="908863"/>
                  </a:lnTo>
                  <a:lnTo>
                    <a:pt x="1333120" y="960881"/>
                  </a:lnTo>
                  <a:cubicBezTo>
                    <a:pt x="1333120" y="1007337"/>
                    <a:pt x="1331321" y="1053433"/>
                    <a:pt x="1328802" y="1099890"/>
                  </a:cubicBezTo>
                  <a:cubicBezTo>
                    <a:pt x="1328083" y="1116816"/>
                    <a:pt x="1327363" y="1133021"/>
                    <a:pt x="1324125" y="1149587"/>
                  </a:cubicBezTo>
                  <a:cubicBezTo>
                    <a:pt x="1320527" y="1166153"/>
                    <a:pt x="1316209" y="1182719"/>
                    <a:pt x="1320527" y="1199285"/>
                  </a:cubicBezTo>
                  <a:cubicBezTo>
                    <a:pt x="1323045" y="1201446"/>
                    <a:pt x="1325924" y="1203606"/>
                    <a:pt x="1329162" y="1205407"/>
                  </a:cubicBezTo>
                  <a:cubicBezTo>
                    <a:pt x="1331681" y="1118977"/>
                    <a:pt x="1344275" y="1032906"/>
                    <a:pt x="1347873" y="946115"/>
                  </a:cubicBezTo>
                  <a:cubicBezTo>
                    <a:pt x="1349672" y="901100"/>
                    <a:pt x="1352551" y="855363"/>
                    <a:pt x="1350392" y="809987"/>
                  </a:cubicBezTo>
                  <a:lnTo>
                    <a:pt x="1344547" y="749422"/>
                  </a:lnTo>
                  <a:close/>
                  <a:moveTo>
                    <a:pt x="418808" y="679621"/>
                  </a:moveTo>
                  <a:lnTo>
                    <a:pt x="416811" y="761288"/>
                  </a:lnTo>
                  <a:lnTo>
                    <a:pt x="415480" y="815704"/>
                  </a:lnTo>
                  <a:cubicBezTo>
                    <a:pt x="412961" y="861035"/>
                    <a:pt x="410172" y="906321"/>
                    <a:pt x="410532" y="951517"/>
                  </a:cubicBezTo>
                  <a:cubicBezTo>
                    <a:pt x="410892" y="1000855"/>
                    <a:pt x="413051" y="1050192"/>
                    <a:pt x="415570" y="1099530"/>
                  </a:cubicBezTo>
                  <a:cubicBezTo>
                    <a:pt x="416649" y="1121497"/>
                    <a:pt x="418088" y="1143465"/>
                    <a:pt x="418448" y="1165433"/>
                  </a:cubicBezTo>
                  <a:cubicBezTo>
                    <a:pt x="418448" y="1179838"/>
                    <a:pt x="416649" y="1200725"/>
                    <a:pt x="425645" y="1213330"/>
                  </a:cubicBezTo>
                  <a:cubicBezTo>
                    <a:pt x="431042" y="1211169"/>
                    <a:pt x="436439" y="1208288"/>
                    <a:pt x="441477" y="1205047"/>
                  </a:cubicBezTo>
                  <a:cubicBezTo>
                    <a:pt x="436080" y="1192442"/>
                    <a:pt x="435000" y="1179118"/>
                    <a:pt x="435000" y="1165073"/>
                  </a:cubicBezTo>
                  <a:cubicBezTo>
                    <a:pt x="434640" y="1145986"/>
                    <a:pt x="432122" y="1127259"/>
                    <a:pt x="430682" y="1107813"/>
                  </a:cubicBezTo>
                  <a:cubicBezTo>
                    <a:pt x="426724" y="1059195"/>
                    <a:pt x="424205" y="1009858"/>
                    <a:pt x="424205" y="960881"/>
                  </a:cubicBezTo>
                  <a:cubicBezTo>
                    <a:pt x="424205" y="912263"/>
                    <a:pt x="425645" y="864006"/>
                    <a:pt x="426364" y="815389"/>
                  </a:cubicBezTo>
                  <a:cubicBezTo>
                    <a:pt x="426724" y="792701"/>
                    <a:pt x="426724" y="770373"/>
                    <a:pt x="429243" y="748045"/>
                  </a:cubicBezTo>
                  <a:lnTo>
                    <a:pt x="429305" y="747527"/>
                  </a:lnTo>
                  <a:lnTo>
                    <a:pt x="433201" y="714914"/>
                  </a:lnTo>
                  <a:lnTo>
                    <a:pt x="436439" y="685023"/>
                  </a:lnTo>
                  <a:cubicBezTo>
                    <a:pt x="431042" y="682862"/>
                    <a:pt x="424925" y="681062"/>
                    <a:pt x="418808" y="679621"/>
                  </a:cubicBezTo>
                  <a:close/>
                  <a:moveTo>
                    <a:pt x="1389613" y="674579"/>
                  </a:moveTo>
                  <a:cubicBezTo>
                    <a:pt x="1387094" y="674579"/>
                    <a:pt x="1384935" y="674579"/>
                    <a:pt x="1382416" y="674940"/>
                  </a:cubicBezTo>
                  <a:cubicBezTo>
                    <a:pt x="1379538" y="676740"/>
                    <a:pt x="1375939" y="677100"/>
                    <a:pt x="1373061" y="675660"/>
                  </a:cubicBezTo>
                  <a:lnTo>
                    <a:pt x="1349814" y="680419"/>
                  </a:lnTo>
                  <a:lnTo>
                    <a:pt x="1341396" y="682142"/>
                  </a:lnTo>
                  <a:lnTo>
                    <a:pt x="1346743" y="720650"/>
                  </a:lnTo>
                  <a:lnTo>
                    <a:pt x="1357948" y="801344"/>
                  </a:lnTo>
                  <a:cubicBezTo>
                    <a:pt x="1360467" y="846720"/>
                    <a:pt x="1358308" y="892456"/>
                    <a:pt x="1356869" y="937472"/>
                  </a:cubicBezTo>
                  <a:cubicBezTo>
                    <a:pt x="1353270" y="1028945"/>
                    <a:pt x="1340317" y="1118977"/>
                    <a:pt x="1336719" y="1209729"/>
                  </a:cubicBezTo>
                  <a:cubicBezTo>
                    <a:pt x="1379178" y="1232056"/>
                    <a:pt x="1438549" y="1232777"/>
                    <a:pt x="1479928" y="1219452"/>
                  </a:cubicBezTo>
                  <a:cubicBezTo>
                    <a:pt x="1527785" y="1203606"/>
                    <a:pt x="1532823" y="1138063"/>
                    <a:pt x="1537860" y="1096288"/>
                  </a:cubicBezTo>
                  <a:cubicBezTo>
                    <a:pt x="1548655" y="1006977"/>
                    <a:pt x="1554772" y="920546"/>
                    <a:pt x="1547216" y="830875"/>
                  </a:cubicBezTo>
                  <a:cubicBezTo>
                    <a:pt x="1543977" y="797023"/>
                    <a:pt x="1545776" y="762451"/>
                    <a:pt x="1536781" y="729679"/>
                  </a:cubicBezTo>
                  <a:cubicBezTo>
                    <a:pt x="1525626" y="689345"/>
                    <a:pt x="1495041" y="690785"/>
                    <a:pt x="1465176" y="679261"/>
                  </a:cubicBezTo>
                  <a:cubicBezTo>
                    <a:pt x="1455460" y="675660"/>
                    <a:pt x="1446825" y="676380"/>
                    <a:pt x="1437469" y="676020"/>
                  </a:cubicBezTo>
                  <a:cubicBezTo>
                    <a:pt x="1420198" y="674219"/>
                    <a:pt x="1403286" y="673859"/>
                    <a:pt x="1389613" y="674579"/>
                  </a:cubicBezTo>
                  <a:close/>
                  <a:moveTo>
                    <a:pt x="380307" y="674579"/>
                  </a:moveTo>
                  <a:cubicBezTo>
                    <a:pt x="366634" y="673859"/>
                    <a:pt x="349722" y="674219"/>
                    <a:pt x="332450" y="676020"/>
                  </a:cubicBezTo>
                  <a:cubicBezTo>
                    <a:pt x="323095" y="676380"/>
                    <a:pt x="314459" y="675660"/>
                    <a:pt x="304744" y="679261"/>
                  </a:cubicBezTo>
                  <a:cubicBezTo>
                    <a:pt x="274879" y="690785"/>
                    <a:pt x="244293" y="689345"/>
                    <a:pt x="233139" y="729679"/>
                  </a:cubicBezTo>
                  <a:cubicBezTo>
                    <a:pt x="224143" y="762451"/>
                    <a:pt x="225942" y="797023"/>
                    <a:pt x="223064" y="830875"/>
                  </a:cubicBezTo>
                  <a:cubicBezTo>
                    <a:pt x="218926" y="875711"/>
                    <a:pt x="218476" y="919736"/>
                    <a:pt x="220410" y="963717"/>
                  </a:cubicBezTo>
                  <a:lnTo>
                    <a:pt x="221522" y="976375"/>
                  </a:lnTo>
                  <a:lnTo>
                    <a:pt x="232059" y="1096288"/>
                  </a:lnTo>
                  <a:cubicBezTo>
                    <a:pt x="237097" y="1138063"/>
                    <a:pt x="241775" y="1203606"/>
                    <a:pt x="289991" y="1219452"/>
                  </a:cubicBezTo>
                  <a:cubicBezTo>
                    <a:pt x="326693" y="1231336"/>
                    <a:pt x="378508" y="1232056"/>
                    <a:pt x="418808" y="1216211"/>
                  </a:cubicBezTo>
                  <a:cubicBezTo>
                    <a:pt x="405854" y="1194963"/>
                    <a:pt x="411252" y="1157870"/>
                    <a:pt x="409812" y="1134822"/>
                  </a:cubicBezTo>
                  <a:cubicBezTo>
                    <a:pt x="407294" y="1082244"/>
                    <a:pt x="404055" y="1029665"/>
                    <a:pt x="403336" y="977086"/>
                  </a:cubicBezTo>
                  <a:cubicBezTo>
                    <a:pt x="402616" y="925948"/>
                    <a:pt x="402616" y="874450"/>
                    <a:pt x="406214" y="823312"/>
                  </a:cubicBezTo>
                  <a:lnTo>
                    <a:pt x="409429" y="769418"/>
                  </a:lnTo>
                  <a:lnTo>
                    <a:pt x="414850" y="678541"/>
                  </a:lnTo>
                  <a:cubicBezTo>
                    <a:pt x="403336" y="676020"/>
                    <a:pt x="391461" y="674940"/>
                    <a:pt x="380307" y="674579"/>
                  </a:cubicBezTo>
                  <a:close/>
                  <a:moveTo>
                    <a:pt x="293264" y="653065"/>
                  </a:moveTo>
                  <a:cubicBezTo>
                    <a:pt x="297562" y="652707"/>
                    <a:pt x="298994" y="659145"/>
                    <a:pt x="295055" y="659503"/>
                  </a:cubicBezTo>
                  <a:cubicBezTo>
                    <a:pt x="266047" y="664511"/>
                    <a:pt x="232383" y="672380"/>
                    <a:pt x="214835" y="698848"/>
                  </a:cubicBezTo>
                  <a:cubicBezTo>
                    <a:pt x="201584" y="719236"/>
                    <a:pt x="196570" y="742127"/>
                    <a:pt x="196212" y="766091"/>
                  </a:cubicBezTo>
                  <a:cubicBezTo>
                    <a:pt x="196212" y="768238"/>
                    <a:pt x="192989" y="768238"/>
                    <a:pt x="192989" y="766091"/>
                  </a:cubicBezTo>
                  <a:cubicBezTo>
                    <a:pt x="192989" y="739266"/>
                    <a:pt x="198003" y="713155"/>
                    <a:pt x="214119" y="691337"/>
                  </a:cubicBezTo>
                  <a:cubicBezTo>
                    <a:pt x="232383" y="666299"/>
                    <a:pt x="264614" y="658072"/>
                    <a:pt x="293264" y="653065"/>
                  </a:cubicBezTo>
                  <a:close/>
                  <a:moveTo>
                    <a:pt x="1359378" y="644770"/>
                  </a:moveTo>
                  <a:cubicBezTo>
                    <a:pt x="1362617" y="644770"/>
                    <a:pt x="1362617" y="649457"/>
                    <a:pt x="1360098" y="650178"/>
                  </a:cubicBezTo>
                  <a:cubicBezTo>
                    <a:pt x="1334185" y="659551"/>
                    <a:pt x="1311152" y="658109"/>
                    <a:pt x="1289558" y="677576"/>
                  </a:cubicBezTo>
                  <a:cubicBezTo>
                    <a:pt x="1273002" y="692357"/>
                    <a:pt x="1255367" y="710382"/>
                    <a:pt x="1251408" y="733094"/>
                  </a:cubicBezTo>
                  <a:cubicBezTo>
                    <a:pt x="1250688" y="734897"/>
                    <a:pt x="1247089" y="734536"/>
                    <a:pt x="1247449" y="732373"/>
                  </a:cubicBezTo>
                  <a:cubicBezTo>
                    <a:pt x="1253927" y="679018"/>
                    <a:pt x="1311511" y="648375"/>
                    <a:pt x="1359378" y="644770"/>
                  </a:cubicBezTo>
                  <a:close/>
                  <a:moveTo>
                    <a:pt x="292903" y="639142"/>
                  </a:moveTo>
                  <a:cubicBezTo>
                    <a:pt x="297202" y="638420"/>
                    <a:pt x="298994" y="644915"/>
                    <a:pt x="294694" y="645275"/>
                  </a:cubicBezTo>
                  <a:cubicBezTo>
                    <a:pt x="259940" y="649966"/>
                    <a:pt x="216587" y="666923"/>
                    <a:pt x="199031" y="700477"/>
                  </a:cubicBezTo>
                  <a:cubicBezTo>
                    <a:pt x="198314" y="701559"/>
                    <a:pt x="196164" y="700838"/>
                    <a:pt x="196523" y="699395"/>
                  </a:cubicBezTo>
                  <a:cubicBezTo>
                    <a:pt x="210496" y="661872"/>
                    <a:pt x="257432" y="643832"/>
                    <a:pt x="292903" y="639142"/>
                  </a:cubicBezTo>
                  <a:close/>
                  <a:moveTo>
                    <a:pt x="1350182" y="632784"/>
                  </a:moveTo>
                  <a:cubicBezTo>
                    <a:pt x="1354479" y="632070"/>
                    <a:pt x="1356269" y="638137"/>
                    <a:pt x="1351972" y="639208"/>
                  </a:cubicBezTo>
                  <a:cubicBezTo>
                    <a:pt x="1334426" y="642420"/>
                    <a:pt x="1318670" y="642777"/>
                    <a:pt x="1302199" y="651698"/>
                  </a:cubicBezTo>
                  <a:cubicBezTo>
                    <a:pt x="1288950" y="658836"/>
                    <a:pt x="1276775" y="667044"/>
                    <a:pt x="1264958" y="677037"/>
                  </a:cubicBezTo>
                  <a:cubicBezTo>
                    <a:pt x="1263526" y="677750"/>
                    <a:pt x="1261377" y="675966"/>
                    <a:pt x="1262810" y="674538"/>
                  </a:cubicBezTo>
                  <a:cubicBezTo>
                    <a:pt x="1275342" y="662762"/>
                    <a:pt x="1288950" y="651698"/>
                    <a:pt x="1304347" y="644204"/>
                  </a:cubicBezTo>
                  <a:cubicBezTo>
                    <a:pt x="1319745" y="636710"/>
                    <a:pt x="1333710" y="634925"/>
                    <a:pt x="1350182" y="632784"/>
                  </a:cubicBezTo>
                  <a:close/>
                  <a:moveTo>
                    <a:pt x="288695" y="627307"/>
                  </a:moveTo>
                  <a:cubicBezTo>
                    <a:pt x="292643" y="627307"/>
                    <a:pt x="292284" y="633497"/>
                    <a:pt x="288336" y="634225"/>
                  </a:cubicBezTo>
                  <a:cubicBezTo>
                    <a:pt x="261777" y="637138"/>
                    <a:pt x="231628" y="644785"/>
                    <a:pt x="212606" y="665539"/>
                  </a:cubicBezTo>
                  <a:cubicBezTo>
                    <a:pt x="211529" y="666631"/>
                    <a:pt x="210452" y="665175"/>
                    <a:pt x="211170" y="664082"/>
                  </a:cubicBezTo>
                  <a:cubicBezTo>
                    <a:pt x="230192" y="641508"/>
                    <a:pt x="259623" y="629856"/>
                    <a:pt x="288695" y="627307"/>
                  </a:cubicBezTo>
                  <a:close/>
                  <a:moveTo>
                    <a:pt x="1342477" y="620957"/>
                  </a:moveTo>
                  <a:cubicBezTo>
                    <a:pt x="1346746" y="620957"/>
                    <a:pt x="1346391" y="626602"/>
                    <a:pt x="1342477" y="627307"/>
                  </a:cubicBezTo>
                  <a:cubicBezTo>
                    <a:pt x="1323618" y="629071"/>
                    <a:pt x="1306183" y="632599"/>
                    <a:pt x="1289103" y="641771"/>
                  </a:cubicBezTo>
                  <a:cubicBezTo>
                    <a:pt x="1286968" y="642829"/>
                    <a:pt x="1285189" y="639654"/>
                    <a:pt x="1287324" y="638596"/>
                  </a:cubicBezTo>
                  <a:cubicBezTo>
                    <a:pt x="1304759" y="629424"/>
                    <a:pt x="1322551" y="620957"/>
                    <a:pt x="1342477" y="620957"/>
                  </a:cubicBezTo>
                  <a:close/>
                  <a:moveTo>
                    <a:pt x="340967" y="586961"/>
                  </a:moveTo>
                  <a:cubicBezTo>
                    <a:pt x="341307" y="584445"/>
                    <a:pt x="345049" y="584445"/>
                    <a:pt x="345049" y="587321"/>
                  </a:cubicBezTo>
                  <a:cubicBezTo>
                    <a:pt x="344709" y="603855"/>
                    <a:pt x="343688" y="620389"/>
                    <a:pt x="342668" y="636923"/>
                  </a:cubicBezTo>
                  <a:cubicBezTo>
                    <a:pt x="342328" y="641236"/>
                    <a:pt x="335864" y="640876"/>
                    <a:pt x="336204" y="636923"/>
                  </a:cubicBezTo>
                  <a:cubicBezTo>
                    <a:pt x="338245" y="620389"/>
                    <a:pt x="339946" y="603855"/>
                    <a:pt x="340967" y="586961"/>
                  </a:cubicBezTo>
                  <a:close/>
                  <a:moveTo>
                    <a:pt x="363169" y="550078"/>
                  </a:moveTo>
                  <a:cubicBezTo>
                    <a:pt x="363540" y="547932"/>
                    <a:pt x="367244" y="549005"/>
                    <a:pt x="366873" y="551151"/>
                  </a:cubicBezTo>
                  <a:cubicBezTo>
                    <a:pt x="360947" y="583334"/>
                    <a:pt x="353168" y="615160"/>
                    <a:pt x="352057" y="648059"/>
                  </a:cubicBezTo>
                  <a:cubicBezTo>
                    <a:pt x="352057" y="652350"/>
                    <a:pt x="345389" y="652350"/>
                    <a:pt x="345389" y="648059"/>
                  </a:cubicBezTo>
                  <a:cubicBezTo>
                    <a:pt x="346130" y="614445"/>
                    <a:pt x="355761" y="582619"/>
                    <a:pt x="363169" y="550078"/>
                  </a:cubicBezTo>
                  <a:close/>
                  <a:moveTo>
                    <a:pt x="2776" y="508294"/>
                  </a:moveTo>
                  <a:cubicBezTo>
                    <a:pt x="5120" y="506450"/>
                    <a:pt x="8546" y="506180"/>
                    <a:pt x="11431" y="508878"/>
                  </a:cubicBezTo>
                  <a:cubicBezTo>
                    <a:pt x="32708" y="527944"/>
                    <a:pt x="56871" y="542693"/>
                    <a:pt x="79591" y="559600"/>
                  </a:cubicBezTo>
                  <a:cubicBezTo>
                    <a:pt x="103753" y="577227"/>
                    <a:pt x="138735" y="596652"/>
                    <a:pt x="153521" y="623272"/>
                  </a:cubicBezTo>
                  <a:cubicBezTo>
                    <a:pt x="159292" y="634064"/>
                    <a:pt x="146308" y="649173"/>
                    <a:pt x="135850" y="640899"/>
                  </a:cubicBezTo>
                  <a:cubicBezTo>
                    <a:pt x="108081" y="619315"/>
                    <a:pt x="82837" y="594134"/>
                    <a:pt x="55789" y="572190"/>
                  </a:cubicBezTo>
                  <a:cubicBezTo>
                    <a:pt x="37036" y="556722"/>
                    <a:pt x="10349" y="540534"/>
                    <a:pt x="612" y="517152"/>
                  </a:cubicBezTo>
                  <a:cubicBezTo>
                    <a:pt x="-831" y="513555"/>
                    <a:pt x="432" y="510137"/>
                    <a:pt x="2776" y="508294"/>
                  </a:cubicBezTo>
                  <a:close/>
                  <a:moveTo>
                    <a:pt x="399252" y="444596"/>
                  </a:moveTo>
                  <a:cubicBezTo>
                    <a:pt x="399617" y="443157"/>
                    <a:pt x="402174" y="443517"/>
                    <a:pt x="401809" y="444955"/>
                  </a:cubicBezTo>
                  <a:cubicBezTo>
                    <a:pt x="392312" y="511130"/>
                    <a:pt x="369300" y="574428"/>
                    <a:pt x="367474" y="642401"/>
                  </a:cubicBezTo>
                  <a:cubicBezTo>
                    <a:pt x="367474" y="645998"/>
                    <a:pt x="361264" y="645998"/>
                    <a:pt x="361264" y="642041"/>
                  </a:cubicBezTo>
                  <a:cubicBezTo>
                    <a:pt x="361995" y="573349"/>
                    <a:pt x="385737" y="511130"/>
                    <a:pt x="399252" y="444596"/>
                  </a:cubicBezTo>
                  <a:close/>
                  <a:moveTo>
                    <a:pt x="71274" y="417238"/>
                  </a:moveTo>
                  <a:cubicBezTo>
                    <a:pt x="73577" y="415884"/>
                    <a:pt x="76649" y="416064"/>
                    <a:pt x="78275" y="419133"/>
                  </a:cubicBezTo>
                  <a:cubicBezTo>
                    <a:pt x="95619" y="451629"/>
                    <a:pt x="116939" y="481237"/>
                    <a:pt x="139343" y="510483"/>
                  </a:cubicBezTo>
                  <a:cubicBezTo>
                    <a:pt x="157772" y="534674"/>
                    <a:pt x="181621" y="553811"/>
                    <a:pt x="198966" y="579086"/>
                  </a:cubicBezTo>
                  <a:cubicBezTo>
                    <a:pt x="206916" y="590640"/>
                    <a:pt x="188126" y="604721"/>
                    <a:pt x="179453" y="593889"/>
                  </a:cubicBezTo>
                  <a:cubicBezTo>
                    <a:pt x="135729" y="539729"/>
                    <a:pt x="97788" y="488458"/>
                    <a:pt x="68880" y="424549"/>
                  </a:cubicBezTo>
                  <a:cubicBezTo>
                    <a:pt x="67434" y="421480"/>
                    <a:pt x="68970" y="418592"/>
                    <a:pt x="71274" y="417238"/>
                  </a:cubicBezTo>
                  <a:close/>
                  <a:moveTo>
                    <a:pt x="156667" y="347115"/>
                  </a:moveTo>
                  <a:cubicBezTo>
                    <a:pt x="159869" y="346213"/>
                    <a:pt x="163477" y="347476"/>
                    <a:pt x="164559" y="351807"/>
                  </a:cubicBezTo>
                  <a:cubicBezTo>
                    <a:pt x="172857" y="389343"/>
                    <a:pt x="193062" y="418938"/>
                    <a:pt x="211102" y="452142"/>
                  </a:cubicBezTo>
                  <a:cubicBezTo>
                    <a:pt x="224451" y="475963"/>
                    <a:pt x="235275" y="500866"/>
                    <a:pt x="250068" y="523965"/>
                  </a:cubicBezTo>
                  <a:cubicBezTo>
                    <a:pt x="260891" y="540567"/>
                    <a:pt x="234914" y="553921"/>
                    <a:pt x="224090" y="538763"/>
                  </a:cubicBezTo>
                  <a:cubicBezTo>
                    <a:pt x="204247" y="511694"/>
                    <a:pt x="191980" y="474880"/>
                    <a:pt x="179352" y="443841"/>
                  </a:cubicBezTo>
                  <a:cubicBezTo>
                    <a:pt x="167806" y="415329"/>
                    <a:pt x="156261" y="386094"/>
                    <a:pt x="151210" y="355416"/>
                  </a:cubicBezTo>
                  <a:cubicBezTo>
                    <a:pt x="150669" y="351085"/>
                    <a:pt x="153465" y="348018"/>
                    <a:pt x="156667" y="347115"/>
                  </a:cubicBezTo>
                  <a:close/>
                  <a:moveTo>
                    <a:pt x="834719" y="156065"/>
                  </a:moveTo>
                  <a:cubicBezTo>
                    <a:pt x="891799" y="152145"/>
                    <a:pt x="951085" y="162149"/>
                    <a:pt x="1004425" y="178370"/>
                  </a:cubicBezTo>
                  <a:cubicBezTo>
                    <a:pt x="1010192" y="179812"/>
                    <a:pt x="1007669" y="188824"/>
                    <a:pt x="1001903" y="187022"/>
                  </a:cubicBezTo>
                  <a:cubicBezTo>
                    <a:pt x="893060" y="153136"/>
                    <a:pt x="775568" y="150974"/>
                    <a:pt x="680060" y="219465"/>
                  </a:cubicBezTo>
                  <a:cubicBezTo>
                    <a:pt x="678619" y="220546"/>
                    <a:pt x="677177" y="218744"/>
                    <a:pt x="678258" y="217302"/>
                  </a:cubicBezTo>
                  <a:cubicBezTo>
                    <a:pt x="722769" y="177829"/>
                    <a:pt x="777640" y="159986"/>
                    <a:pt x="834719" y="156065"/>
                  </a:cubicBezTo>
                  <a:close/>
                  <a:moveTo>
                    <a:pt x="890545" y="137204"/>
                  </a:moveTo>
                  <a:cubicBezTo>
                    <a:pt x="967367" y="142253"/>
                    <a:pt x="1042065" y="165269"/>
                    <a:pt x="1114336" y="191305"/>
                  </a:cubicBezTo>
                  <a:cubicBezTo>
                    <a:pt x="1119730" y="193094"/>
                    <a:pt x="1117213" y="201325"/>
                    <a:pt x="1112179" y="199536"/>
                  </a:cubicBezTo>
                  <a:cubicBezTo>
                    <a:pt x="1024087" y="167685"/>
                    <a:pt x="932041" y="138339"/>
                    <a:pt x="836758" y="143707"/>
                  </a:cubicBezTo>
                  <a:cubicBezTo>
                    <a:pt x="786780" y="146570"/>
                    <a:pt x="737520" y="159096"/>
                    <a:pt x="693295" y="183431"/>
                  </a:cubicBezTo>
                  <a:cubicBezTo>
                    <a:pt x="676036" y="193094"/>
                    <a:pt x="659856" y="204546"/>
                    <a:pt x="642957" y="214924"/>
                  </a:cubicBezTo>
                  <a:cubicBezTo>
                    <a:pt x="628215" y="224229"/>
                    <a:pt x="610597" y="232460"/>
                    <a:pt x="601608" y="247849"/>
                  </a:cubicBezTo>
                  <a:cubicBezTo>
                    <a:pt x="599810" y="250712"/>
                    <a:pt x="596214" y="248565"/>
                    <a:pt x="597652" y="245702"/>
                  </a:cubicBezTo>
                  <a:cubicBezTo>
                    <a:pt x="604125" y="231744"/>
                    <a:pt x="617428" y="223513"/>
                    <a:pt x="630372" y="215282"/>
                  </a:cubicBezTo>
                  <a:cubicBezTo>
                    <a:pt x="647991" y="204546"/>
                    <a:pt x="664530" y="191662"/>
                    <a:pt x="682868" y="181642"/>
                  </a:cubicBezTo>
                  <a:cubicBezTo>
                    <a:pt x="723138" y="159096"/>
                    <a:pt x="767004" y="143349"/>
                    <a:pt x="813027" y="138697"/>
                  </a:cubicBezTo>
                  <a:cubicBezTo>
                    <a:pt x="839095" y="135834"/>
                    <a:pt x="864938" y="135521"/>
                    <a:pt x="890545" y="137204"/>
                  </a:cubicBezTo>
                  <a:close/>
                  <a:moveTo>
                    <a:pt x="851271" y="41700"/>
                  </a:moveTo>
                  <a:cubicBezTo>
                    <a:pt x="819472" y="42646"/>
                    <a:pt x="787807" y="46517"/>
                    <a:pt x="757402" y="54440"/>
                  </a:cubicBezTo>
                  <a:cubicBezTo>
                    <a:pt x="630384" y="87571"/>
                    <a:pt x="531793" y="177963"/>
                    <a:pt x="447594" y="274478"/>
                  </a:cubicBezTo>
                  <a:cubicBezTo>
                    <a:pt x="400457" y="328497"/>
                    <a:pt x="369872" y="386117"/>
                    <a:pt x="350801" y="455262"/>
                  </a:cubicBezTo>
                  <a:cubicBezTo>
                    <a:pt x="332091" y="522606"/>
                    <a:pt x="327413" y="589950"/>
                    <a:pt x="318777" y="659454"/>
                  </a:cubicBezTo>
                  <a:cubicBezTo>
                    <a:pt x="341446" y="655133"/>
                    <a:pt x="364115" y="654052"/>
                    <a:pt x="382466" y="654772"/>
                  </a:cubicBezTo>
                  <a:cubicBezTo>
                    <a:pt x="380667" y="612638"/>
                    <a:pt x="389662" y="573024"/>
                    <a:pt x="395779" y="531609"/>
                  </a:cubicBezTo>
                  <a:cubicBezTo>
                    <a:pt x="401177" y="494156"/>
                    <a:pt x="409812" y="458503"/>
                    <a:pt x="426724" y="424651"/>
                  </a:cubicBezTo>
                  <a:cubicBezTo>
                    <a:pt x="454431" y="369552"/>
                    <a:pt x="492572" y="320934"/>
                    <a:pt x="531073" y="273397"/>
                  </a:cubicBezTo>
                  <a:cubicBezTo>
                    <a:pt x="567775" y="227661"/>
                    <a:pt x="605916" y="186967"/>
                    <a:pt x="657731" y="158156"/>
                  </a:cubicBezTo>
                  <a:cubicBezTo>
                    <a:pt x="759921" y="100896"/>
                    <a:pt x="893416" y="88652"/>
                    <a:pt x="1006400" y="115661"/>
                  </a:cubicBezTo>
                  <a:cubicBezTo>
                    <a:pt x="1060734" y="128266"/>
                    <a:pt x="1128021" y="148073"/>
                    <a:pt x="1166162" y="191648"/>
                  </a:cubicBezTo>
                  <a:cubicBezTo>
                    <a:pt x="1187752" y="216137"/>
                    <a:pt x="1208261" y="240986"/>
                    <a:pt x="1232370" y="263674"/>
                  </a:cubicBezTo>
                  <a:cubicBezTo>
                    <a:pt x="1250721" y="280960"/>
                    <a:pt x="1268712" y="298606"/>
                    <a:pt x="1283824" y="318773"/>
                  </a:cubicBezTo>
                  <a:cubicBezTo>
                    <a:pt x="1296059" y="335339"/>
                    <a:pt x="1304694" y="352986"/>
                    <a:pt x="1312251" y="371352"/>
                  </a:cubicBezTo>
                  <a:cubicBezTo>
                    <a:pt x="1312610" y="369552"/>
                    <a:pt x="1313330" y="368111"/>
                    <a:pt x="1313690" y="366310"/>
                  </a:cubicBezTo>
                  <a:cubicBezTo>
                    <a:pt x="1315849" y="359108"/>
                    <a:pt x="1317648" y="351905"/>
                    <a:pt x="1319807" y="344703"/>
                  </a:cubicBezTo>
                  <a:cubicBezTo>
                    <a:pt x="1320527" y="342181"/>
                    <a:pt x="1324485" y="343262"/>
                    <a:pt x="1323765" y="346143"/>
                  </a:cubicBezTo>
                  <a:cubicBezTo>
                    <a:pt x="1321606" y="354066"/>
                    <a:pt x="1319447" y="362349"/>
                    <a:pt x="1317288" y="370632"/>
                  </a:cubicBezTo>
                  <a:cubicBezTo>
                    <a:pt x="1316568" y="373153"/>
                    <a:pt x="1315849" y="376034"/>
                    <a:pt x="1315129" y="378915"/>
                  </a:cubicBezTo>
                  <a:cubicBezTo>
                    <a:pt x="1316568" y="382516"/>
                    <a:pt x="1318008" y="386117"/>
                    <a:pt x="1319447" y="390079"/>
                  </a:cubicBezTo>
                  <a:cubicBezTo>
                    <a:pt x="1319807" y="391159"/>
                    <a:pt x="1320527" y="392600"/>
                    <a:pt x="1320886" y="393680"/>
                  </a:cubicBezTo>
                  <a:cubicBezTo>
                    <a:pt x="1325204" y="381796"/>
                    <a:pt x="1331321" y="370992"/>
                    <a:pt x="1334200" y="358748"/>
                  </a:cubicBezTo>
                  <a:cubicBezTo>
                    <a:pt x="1334919" y="355507"/>
                    <a:pt x="1339597" y="356947"/>
                    <a:pt x="1338878" y="360188"/>
                  </a:cubicBezTo>
                  <a:cubicBezTo>
                    <a:pt x="1335999" y="374233"/>
                    <a:pt x="1329882" y="388278"/>
                    <a:pt x="1324125" y="401243"/>
                  </a:cubicBezTo>
                  <a:cubicBezTo>
                    <a:pt x="1325564" y="405564"/>
                    <a:pt x="1327003" y="409166"/>
                    <a:pt x="1328802" y="413127"/>
                  </a:cubicBezTo>
                  <a:cubicBezTo>
                    <a:pt x="1332761" y="402683"/>
                    <a:pt x="1337798" y="392240"/>
                    <a:pt x="1341756" y="381796"/>
                  </a:cubicBezTo>
                  <a:cubicBezTo>
                    <a:pt x="1342836" y="378915"/>
                    <a:pt x="1347153" y="380355"/>
                    <a:pt x="1346074" y="382876"/>
                  </a:cubicBezTo>
                  <a:cubicBezTo>
                    <a:pt x="1341756" y="395481"/>
                    <a:pt x="1338158" y="409166"/>
                    <a:pt x="1332041" y="421050"/>
                  </a:cubicBezTo>
                  <a:cubicBezTo>
                    <a:pt x="1333480" y="424291"/>
                    <a:pt x="1334560" y="427532"/>
                    <a:pt x="1335999" y="430773"/>
                  </a:cubicBezTo>
                  <a:cubicBezTo>
                    <a:pt x="1339237" y="420330"/>
                    <a:pt x="1344275" y="409886"/>
                    <a:pt x="1347873" y="399442"/>
                  </a:cubicBezTo>
                  <a:cubicBezTo>
                    <a:pt x="1348593" y="396921"/>
                    <a:pt x="1352911" y="398002"/>
                    <a:pt x="1352191" y="400883"/>
                  </a:cubicBezTo>
                  <a:cubicBezTo>
                    <a:pt x="1348233" y="413487"/>
                    <a:pt x="1344275" y="426452"/>
                    <a:pt x="1339597" y="439056"/>
                  </a:cubicBezTo>
                  <a:cubicBezTo>
                    <a:pt x="1340317" y="440857"/>
                    <a:pt x="1341036" y="442657"/>
                    <a:pt x="1341756" y="444818"/>
                  </a:cubicBezTo>
                  <a:cubicBezTo>
                    <a:pt x="1344275" y="437256"/>
                    <a:pt x="1347153" y="430053"/>
                    <a:pt x="1349312" y="422490"/>
                  </a:cubicBezTo>
                  <a:cubicBezTo>
                    <a:pt x="1350032" y="419969"/>
                    <a:pt x="1353990" y="421050"/>
                    <a:pt x="1353630" y="423931"/>
                  </a:cubicBezTo>
                  <a:cubicBezTo>
                    <a:pt x="1351112" y="433294"/>
                    <a:pt x="1348593" y="443378"/>
                    <a:pt x="1344995" y="452741"/>
                  </a:cubicBezTo>
                  <a:cubicBezTo>
                    <a:pt x="1346434" y="455262"/>
                    <a:pt x="1347153" y="458143"/>
                    <a:pt x="1348593" y="461024"/>
                  </a:cubicBezTo>
                  <a:cubicBezTo>
                    <a:pt x="1351471" y="453461"/>
                    <a:pt x="1355070" y="446259"/>
                    <a:pt x="1357229" y="438696"/>
                  </a:cubicBezTo>
                  <a:cubicBezTo>
                    <a:pt x="1357948" y="435815"/>
                    <a:pt x="1362986" y="437256"/>
                    <a:pt x="1361906" y="440497"/>
                  </a:cubicBezTo>
                  <a:cubicBezTo>
                    <a:pt x="1359387" y="449860"/>
                    <a:pt x="1356149" y="459944"/>
                    <a:pt x="1351471" y="468947"/>
                  </a:cubicBezTo>
                  <a:cubicBezTo>
                    <a:pt x="1352551" y="472188"/>
                    <a:pt x="1353990" y="474709"/>
                    <a:pt x="1355070" y="477950"/>
                  </a:cubicBezTo>
                  <a:cubicBezTo>
                    <a:pt x="1357588" y="469667"/>
                    <a:pt x="1361187" y="461744"/>
                    <a:pt x="1363705" y="453461"/>
                  </a:cubicBezTo>
                  <a:cubicBezTo>
                    <a:pt x="1364785" y="450580"/>
                    <a:pt x="1369463" y="452021"/>
                    <a:pt x="1368743" y="455262"/>
                  </a:cubicBezTo>
                  <a:cubicBezTo>
                    <a:pt x="1365864" y="466066"/>
                    <a:pt x="1362626" y="477590"/>
                    <a:pt x="1358668" y="488754"/>
                  </a:cubicBezTo>
                  <a:cubicBezTo>
                    <a:pt x="1360467" y="493435"/>
                    <a:pt x="1361906" y="498117"/>
                    <a:pt x="1363346" y="503159"/>
                  </a:cubicBezTo>
                  <a:cubicBezTo>
                    <a:pt x="1366584" y="493075"/>
                    <a:pt x="1371622" y="483352"/>
                    <a:pt x="1374500" y="473628"/>
                  </a:cubicBezTo>
                  <a:cubicBezTo>
                    <a:pt x="1375580" y="470387"/>
                    <a:pt x="1381337" y="471828"/>
                    <a:pt x="1380257" y="475069"/>
                  </a:cubicBezTo>
                  <a:cubicBezTo>
                    <a:pt x="1375939" y="488394"/>
                    <a:pt x="1371981" y="502078"/>
                    <a:pt x="1366944" y="514683"/>
                  </a:cubicBezTo>
                  <a:cubicBezTo>
                    <a:pt x="1368023" y="519004"/>
                    <a:pt x="1369103" y="523686"/>
                    <a:pt x="1370182" y="528008"/>
                  </a:cubicBezTo>
                  <a:cubicBezTo>
                    <a:pt x="1373421" y="518644"/>
                    <a:pt x="1377379" y="509641"/>
                    <a:pt x="1380257" y="500278"/>
                  </a:cubicBezTo>
                  <a:cubicBezTo>
                    <a:pt x="1381337" y="496316"/>
                    <a:pt x="1387454" y="498117"/>
                    <a:pt x="1386374" y="502078"/>
                  </a:cubicBezTo>
                  <a:cubicBezTo>
                    <a:pt x="1382776" y="514323"/>
                    <a:pt x="1379538" y="529088"/>
                    <a:pt x="1373061" y="540252"/>
                  </a:cubicBezTo>
                  <a:cubicBezTo>
                    <a:pt x="1374140" y="544213"/>
                    <a:pt x="1374860" y="548895"/>
                    <a:pt x="1375580" y="553217"/>
                  </a:cubicBezTo>
                  <a:cubicBezTo>
                    <a:pt x="1379538" y="541332"/>
                    <a:pt x="1384215" y="529088"/>
                    <a:pt x="1386014" y="516123"/>
                  </a:cubicBezTo>
                  <a:cubicBezTo>
                    <a:pt x="1386374" y="514323"/>
                    <a:pt x="1389613" y="515043"/>
                    <a:pt x="1389613" y="516844"/>
                  </a:cubicBezTo>
                  <a:cubicBezTo>
                    <a:pt x="1387814" y="533410"/>
                    <a:pt x="1382416" y="549615"/>
                    <a:pt x="1378098" y="565821"/>
                  </a:cubicBezTo>
                  <a:cubicBezTo>
                    <a:pt x="1379178" y="572303"/>
                    <a:pt x="1379897" y="578425"/>
                    <a:pt x="1380617" y="584908"/>
                  </a:cubicBezTo>
                  <a:cubicBezTo>
                    <a:pt x="1386374" y="574824"/>
                    <a:pt x="1391052" y="564380"/>
                    <a:pt x="1393931" y="553217"/>
                  </a:cubicBezTo>
                  <a:cubicBezTo>
                    <a:pt x="1395010" y="549615"/>
                    <a:pt x="1400048" y="551416"/>
                    <a:pt x="1399328" y="554657"/>
                  </a:cubicBezTo>
                  <a:cubicBezTo>
                    <a:pt x="1396090" y="569422"/>
                    <a:pt x="1389613" y="583467"/>
                    <a:pt x="1382416" y="597152"/>
                  </a:cubicBezTo>
                  <a:cubicBezTo>
                    <a:pt x="1382776" y="601474"/>
                    <a:pt x="1383136" y="605795"/>
                    <a:pt x="1383856" y="610477"/>
                  </a:cubicBezTo>
                  <a:cubicBezTo>
                    <a:pt x="1389613" y="597512"/>
                    <a:pt x="1397889" y="585628"/>
                    <a:pt x="1401127" y="571223"/>
                  </a:cubicBezTo>
                  <a:cubicBezTo>
                    <a:pt x="1401127" y="569422"/>
                    <a:pt x="1404365" y="569782"/>
                    <a:pt x="1404365" y="571943"/>
                  </a:cubicBezTo>
                  <a:cubicBezTo>
                    <a:pt x="1401847" y="589229"/>
                    <a:pt x="1393211" y="607236"/>
                    <a:pt x="1384935" y="622721"/>
                  </a:cubicBezTo>
                  <a:cubicBezTo>
                    <a:pt x="1384935" y="623081"/>
                    <a:pt x="1384935" y="623441"/>
                    <a:pt x="1384575" y="623441"/>
                  </a:cubicBezTo>
                  <a:cubicBezTo>
                    <a:pt x="1384935" y="629564"/>
                    <a:pt x="1385295" y="636046"/>
                    <a:pt x="1385655" y="642168"/>
                  </a:cubicBezTo>
                  <a:cubicBezTo>
                    <a:pt x="1392491" y="631004"/>
                    <a:pt x="1399328" y="619480"/>
                    <a:pt x="1403286" y="606155"/>
                  </a:cubicBezTo>
                  <a:cubicBezTo>
                    <a:pt x="1404006" y="604355"/>
                    <a:pt x="1406524" y="605075"/>
                    <a:pt x="1406165" y="606876"/>
                  </a:cubicBezTo>
                  <a:cubicBezTo>
                    <a:pt x="1405805" y="623081"/>
                    <a:pt x="1395730" y="640727"/>
                    <a:pt x="1386374" y="655133"/>
                  </a:cubicBezTo>
                  <a:cubicBezTo>
                    <a:pt x="1390332" y="654772"/>
                    <a:pt x="1393931" y="654412"/>
                    <a:pt x="1397889" y="654412"/>
                  </a:cubicBezTo>
                  <a:cubicBezTo>
                    <a:pt x="1401127" y="645769"/>
                    <a:pt x="1406524" y="637486"/>
                    <a:pt x="1410842" y="629203"/>
                  </a:cubicBezTo>
                  <a:cubicBezTo>
                    <a:pt x="1411922" y="626683"/>
                    <a:pt x="1416240" y="628483"/>
                    <a:pt x="1415520" y="631004"/>
                  </a:cubicBezTo>
                  <a:cubicBezTo>
                    <a:pt x="1412282" y="639287"/>
                    <a:pt x="1408683" y="646850"/>
                    <a:pt x="1405445" y="654412"/>
                  </a:cubicBezTo>
                  <a:cubicBezTo>
                    <a:pt x="1414800" y="655133"/>
                    <a:pt x="1424875" y="655853"/>
                    <a:pt x="1434951" y="656933"/>
                  </a:cubicBezTo>
                  <a:cubicBezTo>
                    <a:pt x="1433151" y="609396"/>
                    <a:pt x="1419118" y="562940"/>
                    <a:pt x="1413721" y="515763"/>
                  </a:cubicBezTo>
                  <a:cubicBezTo>
                    <a:pt x="1408324" y="469307"/>
                    <a:pt x="1393211" y="423931"/>
                    <a:pt x="1372341" y="381796"/>
                  </a:cubicBezTo>
                  <a:cubicBezTo>
                    <a:pt x="1346074" y="328137"/>
                    <a:pt x="1313690" y="273037"/>
                    <a:pt x="1278787" y="223700"/>
                  </a:cubicBezTo>
                  <a:cubicBezTo>
                    <a:pt x="1240286" y="168960"/>
                    <a:pt x="1175877" y="144472"/>
                    <a:pt x="1123703" y="105218"/>
                  </a:cubicBezTo>
                  <a:cubicBezTo>
                    <a:pt x="1074047" y="68125"/>
                    <a:pt x="1006400" y="54080"/>
                    <a:pt x="945950" y="46517"/>
                  </a:cubicBezTo>
                  <a:cubicBezTo>
                    <a:pt x="915005" y="42736"/>
                    <a:pt x="883071" y="40755"/>
                    <a:pt x="851271" y="41700"/>
                  </a:cubicBezTo>
                  <a:close/>
                  <a:moveTo>
                    <a:pt x="834405" y="22028"/>
                  </a:moveTo>
                  <a:cubicBezTo>
                    <a:pt x="864450" y="19868"/>
                    <a:pt x="894675" y="20228"/>
                    <a:pt x="924361" y="22749"/>
                  </a:cubicBezTo>
                  <a:cubicBezTo>
                    <a:pt x="981573" y="27790"/>
                    <a:pt x="1042383" y="37154"/>
                    <a:pt x="1094917" y="60562"/>
                  </a:cubicBezTo>
                  <a:cubicBezTo>
                    <a:pt x="1124063" y="73166"/>
                    <a:pt x="1146732" y="94054"/>
                    <a:pt x="1173718" y="109899"/>
                  </a:cubicBezTo>
                  <a:cubicBezTo>
                    <a:pt x="1200705" y="125385"/>
                    <a:pt x="1228771" y="140510"/>
                    <a:pt x="1253599" y="159957"/>
                  </a:cubicBezTo>
                  <a:cubicBezTo>
                    <a:pt x="1298577" y="194889"/>
                    <a:pt x="1324485" y="248188"/>
                    <a:pt x="1353990" y="295365"/>
                  </a:cubicBezTo>
                  <a:cubicBezTo>
                    <a:pt x="1386734" y="348304"/>
                    <a:pt x="1417679" y="405924"/>
                    <a:pt x="1430273" y="467146"/>
                  </a:cubicBezTo>
                  <a:cubicBezTo>
                    <a:pt x="1437469" y="501358"/>
                    <a:pt x="1438549" y="536291"/>
                    <a:pt x="1443586" y="570863"/>
                  </a:cubicBezTo>
                  <a:cubicBezTo>
                    <a:pt x="1447904" y="600393"/>
                    <a:pt x="1452222" y="629564"/>
                    <a:pt x="1451862" y="659454"/>
                  </a:cubicBezTo>
                  <a:cubicBezTo>
                    <a:pt x="1472372" y="663415"/>
                    <a:pt x="1492882" y="669538"/>
                    <a:pt x="1510154" y="678541"/>
                  </a:cubicBezTo>
                  <a:cubicBezTo>
                    <a:pt x="1528865" y="682862"/>
                    <a:pt x="1545057" y="692226"/>
                    <a:pt x="1554052" y="712033"/>
                  </a:cubicBezTo>
                  <a:cubicBezTo>
                    <a:pt x="1567725" y="741563"/>
                    <a:pt x="1566646" y="776856"/>
                    <a:pt x="1567365" y="809987"/>
                  </a:cubicBezTo>
                  <a:cubicBezTo>
                    <a:pt x="1587516" y="797743"/>
                    <a:pt x="1614502" y="811788"/>
                    <a:pt x="1624937" y="831955"/>
                  </a:cubicBezTo>
                  <a:cubicBezTo>
                    <a:pt x="1632853" y="846720"/>
                    <a:pt x="1633213" y="865087"/>
                    <a:pt x="1633573" y="881293"/>
                  </a:cubicBezTo>
                  <a:cubicBezTo>
                    <a:pt x="1673154" y="860405"/>
                    <a:pt x="1679631" y="928829"/>
                    <a:pt x="1680710" y="952238"/>
                  </a:cubicBezTo>
                  <a:cubicBezTo>
                    <a:pt x="1682149" y="985369"/>
                    <a:pt x="1686467" y="1048752"/>
                    <a:pt x="1640050" y="1049832"/>
                  </a:cubicBezTo>
                  <a:cubicBezTo>
                    <a:pt x="1638251" y="1049832"/>
                    <a:pt x="1637171" y="1049472"/>
                    <a:pt x="1636092" y="1049112"/>
                  </a:cubicBezTo>
                  <a:cubicBezTo>
                    <a:pt x="1633573" y="1060636"/>
                    <a:pt x="1630695" y="1071800"/>
                    <a:pt x="1626017" y="1082964"/>
                  </a:cubicBezTo>
                  <a:cubicBezTo>
                    <a:pt x="1613783" y="1111414"/>
                    <a:pt x="1584277" y="1135902"/>
                    <a:pt x="1553692" y="1125819"/>
                  </a:cubicBezTo>
                  <a:cubicBezTo>
                    <a:pt x="1550814" y="1144185"/>
                    <a:pt x="1546136" y="1161832"/>
                    <a:pt x="1540019" y="1178758"/>
                  </a:cubicBezTo>
                  <a:cubicBezTo>
                    <a:pt x="1508714" y="1261947"/>
                    <a:pt x="1365145" y="1259786"/>
                    <a:pt x="1303975" y="1211529"/>
                  </a:cubicBezTo>
                  <a:cubicBezTo>
                    <a:pt x="1264394" y="1180198"/>
                    <a:pt x="1262595" y="1165073"/>
                    <a:pt x="1253959" y="1116816"/>
                  </a:cubicBezTo>
                  <a:cubicBezTo>
                    <a:pt x="1243164" y="1057395"/>
                    <a:pt x="1246043" y="969884"/>
                    <a:pt x="1246043" y="909743"/>
                  </a:cubicBezTo>
                  <a:cubicBezTo>
                    <a:pt x="1246043" y="841318"/>
                    <a:pt x="1240646" y="766412"/>
                    <a:pt x="1276988" y="704830"/>
                  </a:cubicBezTo>
                  <a:cubicBezTo>
                    <a:pt x="1286343" y="689165"/>
                    <a:pt x="1300107" y="678361"/>
                    <a:pt x="1315894" y="670888"/>
                  </a:cubicBezTo>
                  <a:lnTo>
                    <a:pt x="1351280" y="661215"/>
                  </a:lnTo>
                  <a:lnTo>
                    <a:pt x="1366944" y="656933"/>
                  </a:lnTo>
                  <a:cubicBezTo>
                    <a:pt x="1365864" y="637126"/>
                    <a:pt x="1364065" y="617679"/>
                    <a:pt x="1360827" y="598232"/>
                  </a:cubicBezTo>
                  <a:lnTo>
                    <a:pt x="1357507" y="579650"/>
                  </a:lnTo>
                  <a:lnTo>
                    <a:pt x="1351786" y="547635"/>
                  </a:lnTo>
                  <a:cubicBezTo>
                    <a:pt x="1348323" y="530889"/>
                    <a:pt x="1344095" y="514323"/>
                    <a:pt x="1338158" y="498117"/>
                  </a:cubicBezTo>
                  <a:cubicBezTo>
                    <a:pt x="1327363" y="468587"/>
                    <a:pt x="1314050" y="439776"/>
                    <a:pt x="1302535" y="410606"/>
                  </a:cubicBezTo>
                  <a:cubicBezTo>
                    <a:pt x="1290661" y="380355"/>
                    <a:pt x="1280586" y="350465"/>
                    <a:pt x="1259716" y="325255"/>
                  </a:cubicBezTo>
                  <a:cubicBezTo>
                    <a:pt x="1243164" y="305448"/>
                    <a:pt x="1224454" y="288162"/>
                    <a:pt x="1205743" y="270516"/>
                  </a:cubicBezTo>
                  <a:cubicBezTo>
                    <a:pt x="1181635" y="248188"/>
                    <a:pt x="1164003" y="217938"/>
                    <a:pt x="1138815" y="197050"/>
                  </a:cubicBezTo>
                  <a:cubicBezTo>
                    <a:pt x="1114707" y="176163"/>
                    <a:pt x="1083762" y="163198"/>
                    <a:pt x="1053897" y="152755"/>
                  </a:cubicBezTo>
                  <a:cubicBezTo>
                    <a:pt x="990928" y="130427"/>
                    <a:pt x="925080" y="121423"/>
                    <a:pt x="858513" y="125025"/>
                  </a:cubicBezTo>
                  <a:cubicBezTo>
                    <a:pt x="793385" y="128626"/>
                    <a:pt x="730775" y="139070"/>
                    <a:pt x="673563" y="171121"/>
                  </a:cubicBezTo>
                  <a:cubicBezTo>
                    <a:pt x="618150" y="202092"/>
                    <a:pt x="578570" y="244227"/>
                    <a:pt x="539709" y="292844"/>
                  </a:cubicBezTo>
                  <a:cubicBezTo>
                    <a:pt x="498689" y="343622"/>
                    <a:pt x="455150" y="397281"/>
                    <a:pt x="431762" y="458863"/>
                  </a:cubicBezTo>
                  <a:cubicBezTo>
                    <a:pt x="419888" y="490915"/>
                    <a:pt x="415570" y="524046"/>
                    <a:pt x="410172" y="557898"/>
                  </a:cubicBezTo>
                  <a:cubicBezTo>
                    <a:pt x="404775" y="590670"/>
                    <a:pt x="397578" y="622721"/>
                    <a:pt x="394700" y="655853"/>
                  </a:cubicBezTo>
                  <a:cubicBezTo>
                    <a:pt x="431762" y="659814"/>
                    <a:pt x="472782" y="670618"/>
                    <a:pt x="492932" y="704830"/>
                  </a:cubicBezTo>
                  <a:cubicBezTo>
                    <a:pt x="529274" y="766412"/>
                    <a:pt x="523877" y="841318"/>
                    <a:pt x="523877" y="909743"/>
                  </a:cubicBezTo>
                  <a:cubicBezTo>
                    <a:pt x="523517" y="969884"/>
                    <a:pt x="526755" y="1057395"/>
                    <a:pt x="515960" y="1116816"/>
                  </a:cubicBezTo>
                  <a:cubicBezTo>
                    <a:pt x="507325" y="1165073"/>
                    <a:pt x="505526" y="1180198"/>
                    <a:pt x="465945" y="1211529"/>
                  </a:cubicBezTo>
                  <a:cubicBezTo>
                    <a:pt x="404775" y="1259786"/>
                    <a:pt x="261205" y="1261947"/>
                    <a:pt x="229901" y="1178758"/>
                  </a:cubicBezTo>
                  <a:cubicBezTo>
                    <a:pt x="223424" y="1161832"/>
                    <a:pt x="219466" y="1144185"/>
                    <a:pt x="216227" y="1125819"/>
                  </a:cubicBezTo>
                  <a:cubicBezTo>
                    <a:pt x="185642" y="1135902"/>
                    <a:pt x="156137" y="1111414"/>
                    <a:pt x="143902" y="1082964"/>
                  </a:cubicBezTo>
                  <a:cubicBezTo>
                    <a:pt x="139584" y="1071800"/>
                    <a:pt x="135986" y="1060636"/>
                    <a:pt x="133827" y="1049112"/>
                  </a:cubicBezTo>
                  <a:cubicBezTo>
                    <a:pt x="132748" y="1049472"/>
                    <a:pt x="131668" y="1049832"/>
                    <a:pt x="130229" y="1049832"/>
                  </a:cubicBezTo>
                  <a:cubicBezTo>
                    <a:pt x="83452" y="1048752"/>
                    <a:pt x="87410" y="985369"/>
                    <a:pt x="89209" y="952238"/>
                  </a:cubicBezTo>
                  <a:cubicBezTo>
                    <a:pt x="90288" y="928829"/>
                    <a:pt x="96405" y="860405"/>
                    <a:pt x="136346" y="881293"/>
                  </a:cubicBezTo>
                  <a:cubicBezTo>
                    <a:pt x="137066" y="865087"/>
                    <a:pt x="137425" y="846720"/>
                    <a:pt x="144982" y="831955"/>
                  </a:cubicBezTo>
                  <a:cubicBezTo>
                    <a:pt x="155417" y="811788"/>
                    <a:pt x="182404" y="797743"/>
                    <a:pt x="202554" y="809987"/>
                  </a:cubicBezTo>
                  <a:cubicBezTo>
                    <a:pt x="203274" y="776856"/>
                    <a:pt x="202554" y="741563"/>
                    <a:pt x="215867" y="712033"/>
                  </a:cubicBezTo>
                  <a:cubicBezTo>
                    <a:pt x="224863" y="692226"/>
                    <a:pt x="241055" y="682862"/>
                    <a:pt x="259766" y="678541"/>
                  </a:cubicBezTo>
                  <a:cubicBezTo>
                    <a:pt x="273439" y="671338"/>
                    <a:pt x="289631" y="665936"/>
                    <a:pt x="305823" y="662335"/>
                  </a:cubicBezTo>
                  <a:cubicBezTo>
                    <a:pt x="297907" y="584548"/>
                    <a:pt x="319137" y="501358"/>
                    <a:pt x="342525" y="427892"/>
                  </a:cubicBezTo>
                  <a:cubicBezTo>
                    <a:pt x="353320" y="393320"/>
                    <a:pt x="365194" y="356947"/>
                    <a:pt x="385704" y="326336"/>
                  </a:cubicBezTo>
                  <a:cubicBezTo>
                    <a:pt x="405135" y="296805"/>
                    <a:pt x="426724" y="269796"/>
                    <a:pt x="450832" y="243867"/>
                  </a:cubicBezTo>
                  <a:cubicBezTo>
                    <a:pt x="533232" y="154915"/>
                    <a:pt x="624987" y="68845"/>
                    <a:pt x="745528" y="36433"/>
                  </a:cubicBezTo>
                  <a:cubicBezTo>
                    <a:pt x="774494" y="28871"/>
                    <a:pt x="804359" y="24189"/>
                    <a:pt x="834405" y="22028"/>
                  </a:cubicBezTo>
                  <a:close/>
                  <a:moveTo>
                    <a:pt x="859640" y="39"/>
                  </a:moveTo>
                  <a:cubicBezTo>
                    <a:pt x="881544" y="-231"/>
                    <a:pt x="903448" y="849"/>
                    <a:pt x="924541" y="4627"/>
                  </a:cubicBezTo>
                  <a:cubicBezTo>
                    <a:pt x="929229" y="5347"/>
                    <a:pt x="927065" y="12544"/>
                    <a:pt x="922378" y="11465"/>
                  </a:cubicBezTo>
                  <a:cubicBezTo>
                    <a:pt x="881634" y="4267"/>
                    <a:pt x="835482" y="6426"/>
                    <a:pt x="794739" y="10745"/>
                  </a:cubicBezTo>
                  <a:cubicBezTo>
                    <a:pt x="750750" y="15423"/>
                    <a:pt x="709646" y="29098"/>
                    <a:pt x="670705" y="49611"/>
                  </a:cubicBezTo>
                  <a:cubicBezTo>
                    <a:pt x="634648" y="68324"/>
                    <a:pt x="600395" y="90277"/>
                    <a:pt x="569026" y="116187"/>
                  </a:cubicBezTo>
                  <a:cubicBezTo>
                    <a:pt x="540902" y="138859"/>
                    <a:pt x="502322" y="160092"/>
                    <a:pt x="483933" y="192480"/>
                  </a:cubicBezTo>
                  <a:cubicBezTo>
                    <a:pt x="483212" y="193560"/>
                    <a:pt x="480327" y="192840"/>
                    <a:pt x="481048" y="190681"/>
                  </a:cubicBezTo>
                  <a:cubicBezTo>
                    <a:pt x="494750" y="156493"/>
                    <a:pt x="536936" y="133461"/>
                    <a:pt x="564339" y="111509"/>
                  </a:cubicBezTo>
                  <a:cubicBezTo>
                    <a:pt x="598592" y="83799"/>
                    <a:pt x="635009" y="59687"/>
                    <a:pt x="674310" y="39895"/>
                  </a:cubicBezTo>
                  <a:cubicBezTo>
                    <a:pt x="712170" y="21181"/>
                    <a:pt x="752553" y="7146"/>
                    <a:pt x="794739" y="3547"/>
                  </a:cubicBezTo>
                  <a:cubicBezTo>
                    <a:pt x="815832" y="1928"/>
                    <a:pt x="837736" y="309"/>
                    <a:pt x="859640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E073F7FA-0AB8-9B4B-A8B1-36C2F16EE7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22150" y="5635162"/>
              <a:ext cx="229120" cy="351451"/>
            </a:xfrm>
            <a:custGeom>
              <a:avLst/>
              <a:gdLst>
                <a:gd name="connsiteX0" fmla="*/ 120776 w 252562"/>
                <a:gd name="connsiteY0" fmla="*/ 372174 h 387410"/>
                <a:gd name="connsiteX1" fmla="*/ 122959 w 252562"/>
                <a:gd name="connsiteY1" fmla="*/ 376451 h 387410"/>
                <a:gd name="connsiteX2" fmla="*/ 92400 w 252562"/>
                <a:gd name="connsiteY2" fmla="*/ 387143 h 387410"/>
                <a:gd name="connsiteX3" fmla="*/ 74573 w 252562"/>
                <a:gd name="connsiteY3" fmla="*/ 386074 h 387410"/>
                <a:gd name="connsiteX4" fmla="*/ 74937 w 252562"/>
                <a:gd name="connsiteY4" fmla="*/ 384292 h 387410"/>
                <a:gd name="connsiteX5" fmla="*/ 120776 w 252562"/>
                <a:gd name="connsiteY5" fmla="*/ 372174 h 387410"/>
                <a:gd name="connsiteX6" fmla="*/ 124656 w 252562"/>
                <a:gd name="connsiteY6" fmla="*/ 357170 h 387410"/>
                <a:gd name="connsiteX7" fmla="*/ 124967 w 252562"/>
                <a:gd name="connsiteY7" fmla="*/ 360169 h 387410"/>
                <a:gd name="connsiteX8" fmla="*/ 62725 w 252562"/>
                <a:gd name="connsiteY8" fmla="*/ 373575 h 387410"/>
                <a:gd name="connsiteX9" fmla="*/ 63437 w 252562"/>
                <a:gd name="connsiteY9" fmla="*/ 372164 h 387410"/>
                <a:gd name="connsiteX10" fmla="*/ 121410 w 252562"/>
                <a:gd name="connsiteY10" fmla="*/ 357347 h 387410"/>
                <a:gd name="connsiteX11" fmla="*/ 124656 w 252562"/>
                <a:gd name="connsiteY11" fmla="*/ 357170 h 387410"/>
                <a:gd name="connsiteX12" fmla="*/ 84073 w 252562"/>
                <a:gd name="connsiteY12" fmla="*/ 306717 h 387410"/>
                <a:gd name="connsiteX13" fmla="*/ 84073 w 252562"/>
                <a:gd name="connsiteY13" fmla="*/ 311606 h 387410"/>
                <a:gd name="connsiteX14" fmla="*/ 71133 w 252562"/>
                <a:gd name="connsiteY14" fmla="*/ 314400 h 387410"/>
                <a:gd name="connsiteX15" fmla="*/ 64109 w 252562"/>
                <a:gd name="connsiteY15" fmla="*/ 322433 h 387410"/>
                <a:gd name="connsiteX16" fmla="*/ 63000 w 252562"/>
                <a:gd name="connsiteY16" fmla="*/ 322433 h 387410"/>
                <a:gd name="connsiteX17" fmla="*/ 67436 w 252562"/>
                <a:gd name="connsiteY17" fmla="*/ 311606 h 387410"/>
                <a:gd name="connsiteX18" fmla="*/ 84073 w 252562"/>
                <a:gd name="connsiteY18" fmla="*/ 306717 h 387410"/>
                <a:gd name="connsiteX19" fmla="*/ 80354 w 252562"/>
                <a:gd name="connsiteY19" fmla="*/ 295991 h 387410"/>
                <a:gd name="connsiteX20" fmla="*/ 96917 w 252562"/>
                <a:gd name="connsiteY20" fmla="*/ 299116 h 387410"/>
                <a:gd name="connsiteX21" fmla="*/ 94786 w 252562"/>
                <a:gd name="connsiteY21" fmla="*/ 304189 h 387410"/>
                <a:gd name="connsiteX22" fmla="*/ 67432 w 252562"/>
                <a:gd name="connsiteY22" fmla="*/ 306001 h 387410"/>
                <a:gd name="connsiteX23" fmla="*/ 56775 w 252562"/>
                <a:gd name="connsiteY23" fmla="*/ 325206 h 387410"/>
                <a:gd name="connsiteX24" fmla="*/ 54998 w 252562"/>
                <a:gd name="connsiteY24" fmla="*/ 325568 h 387410"/>
                <a:gd name="connsiteX25" fmla="*/ 64590 w 252562"/>
                <a:gd name="connsiteY25" fmla="*/ 302377 h 387410"/>
                <a:gd name="connsiteX26" fmla="*/ 80354 w 252562"/>
                <a:gd name="connsiteY26" fmla="*/ 295991 h 387410"/>
                <a:gd name="connsiteX27" fmla="*/ 93784 w 252562"/>
                <a:gd name="connsiteY27" fmla="*/ 294208 h 387410"/>
                <a:gd name="connsiteX28" fmla="*/ 68347 w 252562"/>
                <a:gd name="connsiteY28" fmla="*/ 295780 h 387410"/>
                <a:gd name="connsiteX29" fmla="*/ 63314 w 252562"/>
                <a:gd name="connsiteY29" fmla="*/ 296859 h 387410"/>
                <a:gd name="connsiteX30" fmla="*/ 49292 w 252562"/>
                <a:gd name="connsiteY30" fmla="*/ 313751 h 387410"/>
                <a:gd name="connsiteX31" fmla="*/ 77335 w 252562"/>
                <a:gd name="connsiteY31" fmla="*/ 345378 h 387410"/>
                <a:gd name="connsiteX32" fmla="*/ 110052 w 252562"/>
                <a:gd name="connsiteY32" fmla="*/ 312313 h 387410"/>
                <a:gd name="connsiteX33" fmla="*/ 93784 w 252562"/>
                <a:gd name="connsiteY33" fmla="*/ 294208 h 387410"/>
                <a:gd name="connsiteX34" fmla="*/ 214409 w 252562"/>
                <a:gd name="connsiteY34" fmla="*/ 33684 h 387410"/>
                <a:gd name="connsiteX35" fmla="*/ 215130 w 252562"/>
                <a:gd name="connsiteY35" fmla="*/ 33684 h 387410"/>
                <a:gd name="connsiteX36" fmla="*/ 237139 w 252562"/>
                <a:gd name="connsiteY36" fmla="*/ 65185 h 387410"/>
                <a:gd name="connsiteX37" fmla="*/ 235335 w 252562"/>
                <a:gd name="connsiteY37" fmla="*/ 68049 h 387410"/>
                <a:gd name="connsiteX38" fmla="*/ 234613 w 252562"/>
                <a:gd name="connsiteY38" fmla="*/ 69839 h 387410"/>
                <a:gd name="connsiteX39" fmla="*/ 176886 w 252562"/>
                <a:gd name="connsiteY39" fmla="*/ 104919 h 387410"/>
                <a:gd name="connsiteX40" fmla="*/ 175443 w 252562"/>
                <a:gd name="connsiteY40" fmla="*/ 103845 h 387410"/>
                <a:gd name="connsiteX41" fmla="*/ 203585 w 252562"/>
                <a:gd name="connsiteY41" fmla="*/ 85231 h 387410"/>
                <a:gd name="connsiteX42" fmla="*/ 231727 w 252562"/>
                <a:gd name="connsiteY42" fmla="*/ 66259 h 387410"/>
                <a:gd name="connsiteX43" fmla="*/ 232088 w 252562"/>
                <a:gd name="connsiteY43" fmla="*/ 66259 h 387410"/>
                <a:gd name="connsiteX44" fmla="*/ 222346 w 252562"/>
                <a:gd name="connsiteY44" fmla="*/ 49435 h 387410"/>
                <a:gd name="connsiteX45" fmla="*/ 214409 w 252562"/>
                <a:gd name="connsiteY45" fmla="*/ 33684 h 387410"/>
                <a:gd name="connsiteX46" fmla="*/ 79247 w 252562"/>
                <a:gd name="connsiteY46" fmla="*/ 30154 h 387410"/>
                <a:gd name="connsiteX47" fmla="*/ 79972 w 252562"/>
                <a:gd name="connsiteY47" fmla="*/ 31597 h 387410"/>
                <a:gd name="connsiteX48" fmla="*/ 2852 w 252562"/>
                <a:gd name="connsiteY48" fmla="*/ 83551 h 387410"/>
                <a:gd name="connsiteX49" fmla="*/ 680 w 252562"/>
                <a:gd name="connsiteY49" fmla="*/ 80304 h 387410"/>
                <a:gd name="connsiteX50" fmla="*/ 38334 w 252562"/>
                <a:gd name="connsiteY50" fmla="*/ 53966 h 387410"/>
                <a:gd name="connsiteX51" fmla="*/ 79247 w 252562"/>
                <a:gd name="connsiteY51" fmla="*/ 30154 h 387410"/>
                <a:gd name="connsiteX52" fmla="*/ 101135 w 252562"/>
                <a:gd name="connsiteY52" fmla="*/ 27330 h 387410"/>
                <a:gd name="connsiteX53" fmla="*/ 102211 w 252562"/>
                <a:gd name="connsiteY53" fmla="*/ 29108 h 387410"/>
                <a:gd name="connsiteX54" fmla="*/ 8292 w 252562"/>
                <a:gd name="connsiteY54" fmla="*/ 89571 h 387410"/>
                <a:gd name="connsiteX55" fmla="*/ 5783 w 252562"/>
                <a:gd name="connsiteY55" fmla="*/ 86370 h 387410"/>
                <a:gd name="connsiteX56" fmla="*/ 54893 w 252562"/>
                <a:gd name="connsiteY56" fmla="*/ 54360 h 387410"/>
                <a:gd name="connsiteX57" fmla="*/ 101135 w 252562"/>
                <a:gd name="connsiteY57" fmla="*/ 27330 h 387410"/>
                <a:gd name="connsiteX58" fmla="*/ 228909 w 252562"/>
                <a:gd name="connsiteY58" fmla="*/ 25383 h 387410"/>
                <a:gd name="connsiteX59" fmla="*/ 251938 w 252562"/>
                <a:gd name="connsiteY59" fmla="*/ 57486 h 387410"/>
                <a:gd name="connsiteX60" fmla="*/ 247980 w 252562"/>
                <a:gd name="connsiteY60" fmla="*/ 60661 h 387410"/>
                <a:gd name="connsiteX61" fmla="*/ 227470 w 252562"/>
                <a:gd name="connsiteY61" fmla="*/ 26441 h 387410"/>
                <a:gd name="connsiteX62" fmla="*/ 228909 w 252562"/>
                <a:gd name="connsiteY62" fmla="*/ 25383 h 387410"/>
                <a:gd name="connsiteX63" fmla="*/ 180161 w 252562"/>
                <a:gd name="connsiteY63" fmla="*/ 24429 h 387410"/>
                <a:gd name="connsiteX64" fmla="*/ 89559 w 252562"/>
                <a:gd name="connsiteY64" fmla="*/ 73668 h 387410"/>
                <a:gd name="connsiteX65" fmla="*/ 38506 w 252562"/>
                <a:gd name="connsiteY65" fmla="*/ 102061 h 387410"/>
                <a:gd name="connsiteX66" fmla="*/ 60078 w 252562"/>
                <a:gd name="connsiteY66" fmla="*/ 144471 h 387410"/>
                <a:gd name="connsiteX67" fmla="*/ 195980 w 252562"/>
                <a:gd name="connsiteY67" fmla="*/ 61448 h 387410"/>
                <a:gd name="connsiteX68" fmla="*/ 180161 w 252562"/>
                <a:gd name="connsiteY68" fmla="*/ 24429 h 387410"/>
                <a:gd name="connsiteX69" fmla="*/ 217254 w 252562"/>
                <a:gd name="connsiteY69" fmla="*/ 20101 h 387410"/>
                <a:gd name="connsiteX70" fmla="*/ 232867 w 252562"/>
                <a:gd name="connsiteY70" fmla="*/ 45336 h 387410"/>
                <a:gd name="connsiteX71" fmla="*/ 239254 w 252562"/>
                <a:gd name="connsiteY71" fmla="*/ 58842 h 387410"/>
                <a:gd name="connsiteX72" fmla="*/ 241029 w 252562"/>
                <a:gd name="connsiteY72" fmla="*/ 58842 h 387410"/>
                <a:gd name="connsiteX73" fmla="*/ 238190 w 252562"/>
                <a:gd name="connsiteY73" fmla="*/ 63107 h 387410"/>
                <a:gd name="connsiteX74" fmla="*/ 226125 w 252562"/>
                <a:gd name="connsiteY74" fmla="*/ 42493 h 387410"/>
                <a:gd name="connsiteX75" fmla="*/ 215125 w 252562"/>
                <a:gd name="connsiteY75" fmla="*/ 20812 h 387410"/>
                <a:gd name="connsiteX76" fmla="*/ 217254 w 252562"/>
                <a:gd name="connsiteY76" fmla="*/ 20101 h 387410"/>
                <a:gd name="connsiteX77" fmla="*/ 184835 w 252562"/>
                <a:gd name="connsiteY77" fmla="*/ 708 h 387410"/>
                <a:gd name="connsiteX78" fmla="*/ 188790 w 252562"/>
                <a:gd name="connsiteY78" fmla="*/ 3224 h 387410"/>
                <a:gd name="connsiteX79" fmla="*/ 220428 w 252562"/>
                <a:gd name="connsiteY79" fmla="*/ 53900 h 387410"/>
                <a:gd name="connsiteX80" fmla="*/ 215754 w 252562"/>
                <a:gd name="connsiteY80" fmla="*/ 75465 h 387410"/>
                <a:gd name="connsiteX81" fmla="*/ 65111 w 252562"/>
                <a:gd name="connsiteY81" fmla="*/ 154534 h 387410"/>
                <a:gd name="connsiteX82" fmla="*/ 125872 w 252562"/>
                <a:gd name="connsiteY82" fmla="*/ 285717 h 387410"/>
                <a:gd name="connsiteX83" fmla="*/ 135579 w 252562"/>
                <a:gd name="connsiteY83" fmla="*/ 305484 h 387410"/>
                <a:gd name="connsiteX84" fmla="*/ 83807 w 252562"/>
                <a:gd name="connsiteY84" fmla="*/ 371974 h 387410"/>
                <a:gd name="connsiteX85" fmla="*/ 38866 w 252562"/>
                <a:gd name="connsiteY85" fmla="*/ 355801 h 387410"/>
                <a:gd name="connsiteX86" fmla="*/ 24125 w 252562"/>
                <a:gd name="connsiteY86" fmla="*/ 315188 h 387410"/>
                <a:gd name="connsiteX87" fmla="*/ 51809 w 252562"/>
                <a:gd name="connsiteY87" fmla="*/ 281404 h 387410"/>
                <a:gd name="connsiteX88" fmla="*/ 58640 w 252562"/>
                <a:gd name="connsiteY88" fmla="*/ 273138 h 387410"/>
                <a:gd name="connsiteX89" fmla="*/ 97109 w 252562"/>
                <a:gd name="connsiteY89" fmla="*/ 269544 h 387410"/>
                <a:gd name="connsiteX90" fmla="*/ 72661 w 252562"/>
                <a:gd name="connsiteY90" fmla="*/ 219946 h 387410"/>
                <a:gd name="connsiteX91" fmla="*/ 9025 w 252562"/>
                <a:gd name="connsiteY91" fmla="*/ 108530 h 387410"/>
                <a:gd name="connsiteX92" fmla="*/ 24125 w 252562"/>
                <a:gd name="connsiteY92" fmla="*/ 88763 h 387410"/>
                <a:gd name="connsiteX93" fmla="*/ 172970 w 252562"/>
                <a:gd name="connsiteY93" fmla="*/ 1786 h 387410"/>
                <a:gd name="connsiteX94" fmla="*/ 184835 w 252562"/>
                <a:gd name="connsiteY94" fmla="*/ 708 h 3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52562" h="387410">
                  <a:moveTo>
                    <a:pt x="120776" y="372174"/>
                  </a:moveTo>
                  <a:cubicBezTo>
                    <a:pt x="123687" y="371105"/>
                    <a:pt x="125506" y="375382"/>
                    <a:pt x="122959" y="376451"/>
                  </a:cubicBezTo>
                  <a:cubicBezTo>
                    <a:pt x="113500" y="381440"/>
                    <a:pt x="103314" y="387143"/>
                    <a:pt x="92400" y="387143"/>
                  </a:cubicBezTo>
                  <a:cubicBezTo>
                    <a:pt x="86579" y="387143"/>
                    <a:pt x="80030" y="388212"/>
                    <a:pt x="74573" y="386074"/>
                  </a:cubicBezTo>
                  <a:cubicBezTo>
                    <a:pt x="73482" y="385717"/>
                    <a:pt x="73846" y="384292"/>
                    <a:pt x="74937" y="384292"/>
                  </a:cubicBezTo>
                  <a:cubicBezTo>
                    <a:pt x="91308" y="387499"/>
                    <a:pt x="106952" y="379302"/>
                    <a:pt x="120776" y="372174"/>
                  </a:cubicBezTo>
                  <a:close/>
                  <a:moveTo>
                    <a:pt x="124656" y="357170"/>
                  </a:moveTo>
                  <a:cubicBezTo>
                    <a:pt x="125590" y="357876"/>
                    <a:pt x="126034" y="359111"/>
                    <a:pt x="124967" y="360169"/>
                  </a:cubicBezTo>
                  <a:cubicBezTo>
                    <a:pt x="111807" y="376044"/>
                    <a:pt x="81220" y="386627"/>
                    <a:pt x="62725" y="373575"/>
                  </a:cubicBezTo>
                  <a:cubicBezTo>
                    <a:pt x="62370" y="373222"/>
                    <a:pt x="62725" y="371811"/>
                    <a:pt x="63437" y="372164"/>
                  </a:cubicBezTo>
                  <a:cubicBezTo>
                    <a:pt x="81576" y="381689"/>
                    <a:pt x="108606" y="371105"/>
                    <a:pt x="121410" y="357347"/>
                  </a:cubicBezTo>
                  <a:cubicBezTo>
                    <a:pt x="122300" y="356288"/>
                    <a:pt x="123722" y="356465"/>
                    <a:pt x="124656" y="357170"/>
                  </a:cubicBezTo>
                  <a:close/>
                  <a:moveTo>
                    <a:pt x="84073" y="306717"/>
                  </a:moveTo>
                  <a:cubicBezTo>
                    <a:pt x="87400" y="306717"/>
                    <a:pt x="87400" y="311257"/>
                    <a:pt x="84073" y="311606"/>
                  </a:cubicBezTo>
                  <a:cubicBezTo>
                    <a:pt x="79636" y="311955"/>
                    <a:pt x="75200" y="311606"/>
                    <a:pt x="71133" y="314400"/>
                  </a:cubicBezTo>
                  <a:cubicBezTo>
                    <a:pt x="67806" y="316495"/>
                    <a:pt x="65588" y="318940"/>
                    <a:pt x="64109" y="322433"/>
                  </a:cubicBezTo>
                  <a:cubicBezTo>
                    <a:pt x="64109" y="323131"/>
                    <a:pt x="63000" y="323131"/>
                    <a:pt x="63000" y="322433"/>
                  </a:cubicBezTo>
                  <a:cubicBezTo>
                    <a:pt x="60782" y="318591"/>
                    <a:pt x="64479" y="314051"/>
                    <a:pt x="67436" y="311606"/>
                  </a:cubicBezTo>
                  <a:cubicBezTo>
                    <a:pt x="72242" y="307764"/>
                    <a:pt x="77788" y="306018"/>
                    <a:pt x="84073" y="306717"/>
                  </a:cubicBezTo>
                  <a:close/>
                  <a:moveTo>
                    <a:pt x="80354" y="295991"/>
                  </a:moveTo>
                  <a:cubicBezTo>
                    <a:pt x="85727" y="295311"/>
                    <a:pt x="91233" y="296217"/>
                    <a:pt x="96917" y="299116"/>
                  </a:cubicBezTo>
                  <a:cubicBezTo>
                    <a:pt x="100115" y="300565"/>
                    <a:pt x="97983" y="305638"/>
                    <a:pt x="94786" y="304189"/>
                  </a:cubicBezTo>
                  <a:cubicBezTo>
                    <a:pt x="85549" y="299841"/>
                    <a:pt x="75958" y="299841"/>
                    <a:pt x="67432" y="306001"/>
                  </a:cubicBezTo>
                  <a:cubicBezTo>
                    <a:pt x="61038" y="310349"/>
                    <a:pt x="54998" y="316509"/>
                    <a:pt x="56775" y="325206"/>
                  </a:cubicBezTo>
                  <a:cubicBezTo>
                    <a:pt x="57130" y="326293"/>
                    <a:pt x="55354" y="326293"/>
                    <a:pt x="54998" y="325568"/>
                  </a:cubicBezTo>
                  <a:cubicBezTo>
                    <a:pt x="49670" y="316509"/>
                    <a:pt x="57485" y="307450"/>
                    <a:pt x="64590" y="302377"/>
                  </a:cubicBezTo>
                  <a:cubicBezTo>
                    <a:pt x="69741" y="298935"/>
                    <a:pt x="74981" y="296670"/>
                    <a:pt x="80354" y="295991"/>
                  </a:cubicBezTo>
                  <a:close/>
                  <a:moveTo>
                    <a:pt x="93784" y="294208"/>
                  </a:moveTo>
                  <a:cubicBezTo>
                    <a:pt x="85784" y="291737"/>
                    <a:pt x="76257" y="292546"/>
                    <a:pt x="68347" y="295780"/>
                  </a:cubicBezTo>
                  <a:cubicBezTo>
                    <a:pt x="66549" y="296499"/>
                    <a:pt x="64752" y="296859"/>
                    <a:pt x="63314" y="296859"/>
                  </a:cubicBezTo>
                  <a:cubicBezTo>
                    <a:pt x="56842" y="301531"/>
                    <a:pt x="51449" y="306922"/>
                    <a:pt x="49292" y="313751"/>
                  </a:cubicBezTo>
                  <a:cubicBezTo>
                    <a:pt x="43899" y="331002"/>
                    <a:pt x="61516" y="345019"/>
                    <a:pt x="77335" y="345378"/>
                  </a:cubicBezTo>
                  <a:cubicBezTo>
                    <a:pt x="94952" y="346097"/>
                    <a:pt x="113648" y="332080"/>
                    <a:pt x="110052" y="312313"/>
                  </a:cubicBezTo>
                  <a:cubicBezTo>
                    <a:pt x="108255" y="302430"/>
                    <a:pt x="101783" y="296679"/>
                    <a:pt x="93784" y="294208"/>
                  </a:cubicBezTo>
                  <a:close/>
                  <a:moveTo>
                    <a:pt x="214409" y="33684"/>
                  </a:moveTo>
                  <a:cubicBezTo>
                    <a:pt x="214048" y="33326"/>
                    <a:pt x="214769" y="32968"/>
                    <a:pt x="215130" y="33684"/>
                  </a:cubicBezTo>
                  <a:cubicBezTo>
                    <a:pt x="224150" y="42991"/>
                    <a:pt x="230645" y="54088"/>
                    <a:pt x="237139" y="65185"/>
                  </a:cubicBezTo>
                  <a:cubicBezTo>
                    <a:pt x="238221" y="66617"/>
                    <a:pt x="236778" y="67691"/>
                    <a:pt x="235335" y="68049"/>
                  </a:cubicBezTo>
                  <a:cubicBezTo>
                    <a:pt x="235335" y="68765"/>
                    <a:pt x="235335" y="69481"/>
                    <a:pt x="234613" y="69839"/>
                  </a:cubicBezTo>
                  <a:cubicBezTo>
                    <a:pt x="217656" y="84873"/>
                    <a:pt x="194926" y="91675"/>
                    <a:pt x="176886" y="104919"/>
                  </a:cubicBezTo>
                  <a:cubicBezTo>
                    <a:pt x="176164" y="105635"/>
                    <a:pt x="175082" y="104561"/>
                    <a:pt x="175443" y="103845"/>
                  </a:cubicBezTo>
                  <a:cubicBezTo>
                    <a:pt x="183019" y="95970"/>
                    <a:pt x="194565" y="90959"/>
                    <a:pt x="203585" y="85231"/>
                  </a:cubicBezTo>
                  <a:cubicBezTo>
                    <a:pt x="212966" y="79504"/>
                    <a:pt x="223789" y="74134"/>
                    <a:pt x="231727" y="66259"/>
                  </a:cubicBezTo>
                  <a:cubicBezTo>
                    <a:pt x="231727" y="66259"/>
                    <a:pt x="231727" y="66259"/>
                    <a:pt x="232088" y="66259"/>
                  </a:cubicBezTo>
                  <a:cubicBezTo>
                    <a:pt x="228119" y="61248"/>
                    <a:pt x="225593" y="54804"/>
                    <a:pt x="222346" y="49435"/>
                  </a:cubicBezTo>
                  <a:cubicBezTo>
                    <a:pt x="219099" y="44423"/>
                    <a:pt x="215852" y="39770"/>
                    <a:pt x="214409" y="33684"/>
                  </a:cubicBezTo>
                  <a:close/>
                  <a:moveTo>
                    <a:pt x="79247" y="30154"/>
                  </a:moveTo>
                  <a:cubicBezTo>
                    <a:pt x="80334" y="29793"/>
                    <a:pt x="81058" y="31236"/>
                    <a:pt x="79972" y="31597"/>
                  </a:cubicBezTo>
                  <a:cubicBezTo>
                    <a:pt x="53541" y="46750"/>
                    <a:pt x="26748" y="64790"/>
                    <a:pt x="2852" y="83551"/>
                  </a:cubicBezTo>
                  <a:cubicBezTo>
                    <a:pt x="1042" y="84994"/>
                    <a:pt x="-1130" y="82108"/>
                    <a:pt x="680" y="80304"/>
                  </a:cubicBezTo>
                  <a:cubicBezTo>
                    <a:pt x="10818" y="69841"/>
                    <a:pt x="26386" y="62265"/>
                    <a:pt x="38334" y="53966"/>
                  </a:cubicBezTo>
                  <a:cubicBezTo>
                    <a:pt x="51731" y="44947"/>
                    <a:pt x="64403" y="36288"/>
                    <a:pt x="79247" y="30154"/>
                  </a:cubicBezTo>
                  <a:close/>
                  <a:moveTo>
                    <a:pt x="101135" y="27330"/>
                  </a:moveTo>
                  <a:cubicBezTo>
                    <a:pt x="102211" y="26618"/>
                    <a:pt x="103286" y="28397"/>
                    <a:pt x="102211" y="29108"/>
                  </a:cubicBezTo>
                  <a:cubicBezTo>
                    <a:pt x="71382" y="49025"/>
                    <a:pt x="36969" y="66453"/>
                    <a:pt x="8292" y="89571"/>
                  </a:cubicBezTo>
                  <a:cubicBezTo>
                    <a:pt x="6141" y="91350"/>
                    <a:pt x="3632" y="88149"/>
                    <a:pt x="5783" y="86370"/>
                  </a:cubicBezTo>
                  <a:cubicBezTo>
                    <a:pt x="20838" y="74278"/>
                    <a:pt x="38403" y="64675"/>
                    <a:pt x="54893" y="54360"/>
                  </a:cubicBezTo>
                  <a:cubicBezTo>
                    <a:pt x="69949" y="45469"/>
                    <a:pt x="85004" y="34799"/>
                    <a:pt x="101135" y="27330"/>
                  </a:cubicBezTo>
                  <a:close/>
                  <a:moveTo>
                    <a:pt x="228909" y="25383"/>
                  </a:moveTo>
                  <a:cubicBezTo>
                    <a:pt x="235746" y="36319"/>
                    <a:pt x="242943" y="48314"/>
                    <a:pt x="251938" y="57486"/>
                  </a:cubicBezTo>
                  <a:cubicBezTo>
                    <a:pt x="254097" y="59955"/>
                    <a:pt x="250139" y="62777"/>
                    <a:pt x="247980" y="60661"/>
                  </a:cubicBezTo>
                  <a:cubicBezTo>
                    <a:pt x="238984" y="51489"/>
                    <a:pt x="232867" y="37377"/>
                    <a:pt x="227470" y="26441"/>
                  </a:cubicBezTo>
                  <a:cubicBezTo>
                    <a:pt x="227470" y="25383"/>
                    <a:pt x="228549" y="25030"/>
                    <a:pt x="228909" y="25383"/>
                  </a:cubicBezTo>
                  <a:close/>
                  <a:moveTo>
                    <a:pt x="180161" y="24429"/>
                  </a:moveTo>
                  <a:cubicBezTo>
                    <a:pt x="152117" y="39165"/>
                    <a:pt x="117243" y="59292"/>
                    <a:pt x="89559" y="73668"/>
                  </a:cubicBezTo>
                  <a:cubicBezTo>
                    <a:pt x="72661" y="83012"/>
                    <a:pt x="56123" y="94513"/>
                    <a:pt x="38506" y="102061"/>
                  </a:cubicBezTo>
                  <a:cubicBezTo>
                    <a:pt x="45697" y="116437"/>
                    <a:pt x="52887" y="130813"/>
                    <a:pt x="60078" y="144471"/>
                  </a:cubicBezTo>
                  <a:cubicBezTo>
                    <a:pt x="97828" y="115359"/>
                    <a:pt x="149960" y="83731"/>
                    <a:pt x="195980" y="61448"/>
                  </a:cubicBezTo>
                  <a:cubicBezTo>
                    <a:pt x="189509" y="50306"/>
                    <a:pt x="183756" y="37368"/>
                    <a:pt x="180161" y="24429"/>
                  </a:cubicBezTo>
                  <a:close/>
                  <a:moveTo>
                    <a:pt x="217254" y="20101"/>
                  </a:moveTo>
                  <a:cubicBezTo>
                    <a:pt x="221867" y="28632"/>
                    <a:pt x="227899" y="37162"/>
                    <a:pt x="232867" y="45336"/>
                  </a:cubicBezTo>
                  <a:cubicBezTo>
                    <a:pt x="233932" y="47468"/>
                    <a:pt x="241029" y="58486"/>
                    <a:pt x="239254" y="58842"/>
                  </a:cubicBezTo>
                  <a:cubicBezTo>
                    <a:pt x="239964" y="58842"/>
                    <a:pt x="240319" y="58842"/>
                    <a:pt x="241029" y="58842"/>
                  </a:cubicBezTo>
                  <a:cubicBezTo>
                    <a:pt x="244577" y="60619"/>
                    <a:pt x="240674" y="65950"/>
                    <a:pt x="238190" y="63107"/>
                  </a:cubicBezTo>
                  <a:cubicBezTo>
                    <a:pt x="232867" y="57065"/>
                    <a:pt x="229674" y="49601"/>
                    <a:pt x="226125" y="42493"/>
                  </a:cubicBezTo>
                  <a:cubicBezTo>
                    <a:pt x="222577" y="35385"/>
                    <a:pt x="218318" y="28276"/>
                    <a:pt x="215125" y="20812"/>
                  </a:cubicBezTo>
                  <a:cubicBezTo>
                    <a:pt x="214770" y="19391"/>
                    <a:pt x="216544" y="18680"/>
                    <a:pt x="217254" y="20101"/>
                  </a:cubicBezTo>
                  <a:close/>
                  <a:moveTo>
                    <a:pt x="184835" y="708"/>
                  </a:moveTo>
                  <a:cubicBezTo>
                    <a:pt x="186273" y="708"/>
                    <a:pt x="187711" y="1786"/>
                    <a:pt x="188790" y="3224"/>
                  </a:cubicBezTo>
                  <a:cubicBezTo>
                    <a:pt x="199576" y="20475"/>
                    <a:pt x="207126" y="38087"/>
                    <a:pt x="220428" y="53900"/>
                  </a:cubicBezTo>
                  <a:cubicBezTo>
                    <a:pt x="228697" y="56057"/>
                    <a:pt x="228338" y="68277"/>
                    <a:pt x="215754" y="75465"/>
                  </a:cubicBezTo>
                  <a:cubicBezTo>
                    <a:pt x="173689" y="98107"/>
                    <a:pt x="113648" y="138720"/>
                    <a:pt x="65111" y="154534"/>
                  </a:cubicBezTo>
                  <a:cubicBezTo>
                    <a:pt x="87402" y="197663"/>
                    <a:pt x="109693" y="239713"/>
                    <a:pt x="125872" y="285717"/>
                  </a:cubicBezTo>
                  <a:cubicBezTo>
                    <a:pt x="130546" y="291108"/>
                    <a:pt x="134141" y="297937"/>
                    <a:pt x="135579" y="305484"/>
                  </a:cubicBezTo>
                  <a:cubicBezTo>
                    <a:pt x="142770" y="338190"/>
                    <a:pt x="117243" y="371256"/>
                    <a:pt x="83807" y="371974"/>
                  </a:cubicBezTo>
                  <a:cubicBezTo>
                    <a:pt x="67268" y="372334"/>
                    <a:pt x="50730" y="368380"/>
                    <a:pt x="38866" y="355801"/>
                  </a:cubicBezTo>
                  <a:cubicBezTo>
                    <a:pt x="29518" y="346097"/>
                    <a:pt x="20889" y="329565"/>
                    <a:pt x="24125" y="315188"/>
                  </a:cubicBezTo>
                  <a:cubicBezTo>
                    <a:pt x="27720" y="299374"/>
                    <a:pt x="38506" y="288233"/>
                    <a:pt x="51809" y="281404"/>
                  </a:cubicBezTo>
                  <a:cubicBezTo>
                    <a:pt x="52168" y="277810"/>
                    <a:pt x="54325" y="274935"/>
                    <a:pt x="58640" y="273138"/>
                  </a:cubicBezTo>
                  <a:cubicBezTo>
                    <a:pt x="70864" y="268466"/>
                    <a:pt x="84526" y="267028"/>
                    <a:pt x="97109" y="269544"/>
                  </a:cubicBezTo>
                  <a:cubicBezTo>
                    <a:pt x="89200" y="252652"/>
                    <a:pt x="81650" y="236119"/>
                    <a:pt x="72661" y="219946"/>
                  </a:cubicBezTo>
                  <a:cubicBezTo>
                    <a:pt x="52168" y="182208"/>
                    <a:pt x="26642" y="148065"/>
                    <a:pt x="9025" y="108530"/>
                  </a:cubicBezTo>
                  <a:cubicBezTo>
                    <a:pt x="3632" y="97029"/>
                    <a:pt x="14058" y="88044"/>
                    <a:pt x="24125" y="88763"/>
                  </a:cubicBezTo>
                  <a:cubicBezTo>
                    <a:pt x="82369" y="54619"/>
                    <a:pt x="121198" y="22991"/>
                    <a:pt x="172970" y="1786"/>
                  </a:cubicBezTo>
                  <a:cubicBezTo>
                    <a:pt x="177644" y="-370"/>
                    <a:pt x="181599" y="-370"/>
                    <a:pt x="184835" y="7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2" name="Freeform 2232">
              <a:extLst>
                <a:ext uri="{FF2B5EF4-FFF2-40B4-BE49-F238E27FC236}">
                  <a16:creationId xmlns:a16="http://schemas.microsoft.com/office/drawing/2014/main" id="{E123DE23-BCDA-8445-A0C2-01B1A90166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26257" y="5961741"/>
              <a:ext cx="135374" cy="417644"/>
            </a:xfrm>
            <a:custGeom>
              <a:avLst/>
              <a:gdLst>
                <a:gd name="T0" fmla="*/ 366 w 415"/>
                <a:gd name="T1" fmla="*/ 767 h 1279"/>
                <a:gd name="T2" fmla="*/ 366 w 415"/>
                <a:gd name="T3" fmla="*/ 767 h 1279"/>
                <a:gd name="T4" fmla="*/ 168 w 415"/>
                <a:gd name="T5" fmla="*/ 685 h 1279"/>
                <a:gd name="T6" fmla="*/ 168 w 415"/>
                <a:gd name="T7" fmla="*/ 685 h 1279"/>
                <a:gd name="T8" fmla="*/ 173 w 415"/>
                <a:gd name="T9" fmla="*/ 546 h 1279"/>
                <a:gd name="T10" fmla="*/ 173 w 415"/>
                <a:gd name="T11" fmla="*/ 546 h 1279"/>
                <a:gd name="T12" fmla="*/ 393 w 415"/>
                <a:gd name="T13" fmla="*/ 270 h 1279"/>
                <a:gd name="T14" fmla="*/ 393 w 415"/>
                <a:gd name="T15" fmla="*/ 270 h 1279"/>
                <a:gd name="T16" fmla="*/ 111 w 415"/>
                <a:gd name="T17" fmla="*/ 40 h 1279"/>
                <a:gd name="T18" fmla="*/ 111 w 415"/>
                <a:gd name="T19" fmla="*/ 40 h 1279"/>
                <a:gd name="T20" fmla="*/ 127 w 415"/>
                <a:gd name="T21" fmla="*/ 98 h 1279"/>
                <a:gd name="T22" fmla="*/ 127 w 415"/>
                <a:gd name="T23" fmla="*/ 98 h 1279"/>
                <a:gd name="T24" fmla="*/ 306 w 415"/>
                <a:gd name="T25" fmla="*/ 276 h 1279"/>
                <a:gd name="T26" fmla="*/ 306 w 415"/>
                <a:gd name="T27" fmla="*/ 276 h 1279"/>
                <a:gd name="T28" fmla="*/ 193 w 415"/>
                <a:gd name="T29" fmla="*/ 401 h 1279"/>
                <a:gd name="T30" fmla="*/ 193 w 415"/>
                <a:gd name="T31" fmla="*/ 401 h 1279"/>
                <a:gd name="T32" fmla="*/ 5 w 415"/>
                <a:gd name="T33" fmla="*/ 666 h 1279"/>
                <a:gd name="T34" fmla="*/ 5 w 415"/>
                <a:gd name="T35" fmla="*/ 666 h 1279"/>
                <a:gd name="T36" fmla="*/ 316 w 415"/>
                <a:gd name="T37" fmla="*/ 872 h 1279"/>
                <a:gd name="T38" fmla="*/ 316 w 415"/>
                <a:gd name="T39" fmla="*/ 872 h 1279"/>
                <a:gd name="T40" fmla="*/ 200 w 415"/>
                <a:gd name="T41" fmla="*/ 1062 h 1279"/>
                <a:gd name="T42" fmla="*/ 200 w 415"/>
                <a:gd name="T43" fmla="*/ 1062 h 1279"/>
                <a:gd name="T44" fmla="*/ 207 w 415"/>
                <a:gd name="T45" fmla="*/ 1235 h 1279"/>
                <a:gd name="T46" fmla="*/ 207 w 415"/>
                <a:gd name="T47" fmla="*/ 1235 h 1279"/>
                <a:gd name="T48" fmla="*/ 281 w 415"/>
                <a:gd name="T49" fmla="*/ 1194 h 1279"/>
                <a:gd name="T50" fmla="*/ 281 w 415"/>
                <a:gd name="T51" fmla="*/ 1194 h 1279"/>
                <a:gd name="T52" fmla="*/ 371 w 415"/>
                <a:gd name="T53" fmla="*/ 969 h 1279"/>
                <a:gd name="T54" fmla="*/ 371 w 415"/>
                <a:gd name="T55" fmla="*/ 969 h 1279"/>
                <a:gd name="T56" fmla="*/ 366 w 415"/>
                <a:gd name="T57" fmla="*/ 767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5" h="1279">
                  <a:moveTo>
                    <a:pt x="366" y="767"/>
                  </a:moveTo>
                  <a:lnTo>
                    <a:pt x="366" y="767"/>
                  </a:lnTo>
                  <a:cubicBezTo>
                    <a:pt x="317" y="699"/>
                    <a:pt x="245" y="686"/>
                    <a:pt x="168" y="685"/>
                  </a:cubicBezTo>
                  <a:lnTo>
                    <a:pt x="168" y="685"/>
                  </a:lnTo>
                  <a:cubicBezTo>
                    <a:pt x="45" y="684"/>
                    <a:pt x="125" y="597"/>
                    <a:pt x="173" y="546"/>
                  </a:cubicBezTo>
                  <a:lnTo>
                    <a:pt x="173" y="546"/>
                  </a:lnTo>
                  <a:cubicBezTo>
                    <a:pt x="239" y="475"/>
                    <a:pt x="394" y="381"/>
                    <a:pt x="393" y="270"/>
                  </a:cubicBezTo>
                  <a:lnTo>
                    <a:pt x="393" y="270"/>
                  </a:lnTo>
                  <a:cubicBezTo>
                    <a:pt x="392" y="134"/>
                    <a:pt x="250" y="0"/>
                    <a:pt x="111" y="40"/>
                  </a:cubicBezTo>
                  <a:lnTo>
                    <a:pt x="111" y="40"/>
                  </a:lnTo>
                  <a:cubicBezTo>
                    <a:pt x="74" y="51"/>
                    <a:pt x="89" y="105"/>
                    <a:pt x="127" y="98"/>
                  </a:cubicBezTo>
                  <a:lnTo>
                    <a:pt x="127" y="98"/>
                  </a:lnTo>
                  <a:cubicBezTo>
                    <a:pt x="216" y="81"/>
                    <a:pt x="326" y="184"/>
                    <a:pt x="306" y="276"/>
                  </a:cubicBezTo>
                  <a:lnTo>
                    <a:pt x="306" y="276"/>
                  </a:lnTo>
                  <a:cubicBezTo>
                    <a:pt x="296" y="323"/>
                    <a:pt x="226" y="371"/>
                    <a:pt x="193" y="401"/>
                  </a:cubicBezTo>
                  <a:lnTo>
                    <a:pt x="193" y="401"/>
                  </a:lnTo>
                  <a:cubicBezTo>
                    <a:pt x="120" y="469"/>
                    <a:pt x="8" y="556"/>
                    <a:pt x="5" y="666"/>
                  </a:cubicBezTo>
                  <a:lnTo>
                    <a:pt x="5" y="666"/>
                  </a:lnTo>
                  <a:cubicBezTo>
                    <a:pt x="0" y="853"/>
                    <a:pt x="301" y="698"/>
                    <a:pt x="316" y="872"/>
                  </a:cubicBezTo>
                  <a:lnTo>
                    <a:pt x="316" y="872"/>
                  </a:lnTo>
                  <a:cubicBezTo>
                    <a:pt x="321" y="933"/>
                    <a:pt x="228" y="1012"/>
                    <a:pt x="200" y="1062"/>
                  </a:cubicBezTo>
                  <a:lnTo>
                    <a:pt x="200" y="1062"/>
                  </a:lnTo>
                  <a:cubicBezTo>
                    <a:pt x="167" y="1118"/>
                    <a:pt x="169" y="1183"/>
                    <a:pt x="207" y="1235"/>
                  </a:cubicBezTo>
                  <a:lnTo>
                    <a:pt x="207" y="1235"/>
                  </a:lnTo>
                  <a:cubicBezTo>
                    <a:pt x="239" y="1278"/>
                    <a:pt x="309" y="1242"/>
                    <a:pt x="281" y="1194"/>
                  </a:cubicBezTo>
                  <a:lnTo>
                    <a:pt x="281" y="1194"/>
                  </a:lnTo>
                  <a:cubicBezTo>
                    <a:pt x="233" y="1110"/>
                    <a:pt x="327" y="1034"/>
                    <a:pt x="371" y="969"/>
                  </a:cubicBezTo>
                  <a:lnTo>
                    <a:pt x="371" y="969"/>
                  </a:lnTo>
                  <a:cubicBezTo>
                    <a:pt x="414" y="904"/>
                    <a:pt x="410" y="829"/>
                    <a:pt x="366" y="76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E7AA72F6-9615-CD42-8CDF-0F5E25128E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9477" y="3059858"/>
              <a:ext cx="1443150" cy="862532"/>
            </a:xfrm>
            <a:custGeom>
              <a:avLst/>
              <a:gdLst>
                <a:gd name="connsiteX0" fmla="*/ 1317606 w 1590806"/>
                <a:gd name="connsiteY0" fmla="*/ 831912 h 950782"/>
                <a:gd name="connsiteX1" fmla="*/ 1321679 w 1590806"/>
                <a:gd name="connsiteY1" fmla="*/ 836028 h 950782"/>
                <a:gd name="connsiteX2" fmla="*/ 1312472 w 1590806"/>
                <a:gd name="connsiteY2" fmla="*/ 904064 h 950782"/>
                <a:gd name="connsiteX3" fmla="*/ 1279206 w 1590806"/>
                <a:gd name="connsiteY3" fmla="*/ 947461 h 950782"/>
                <a:gd name="connsiteX4" fmla="*/ 1306161 w 1590806"/>
                <a:gd name="connsiteY4" fmla="*/ 942445 h 950782"/>
                <a:gd name="connsiteX5" fmla="*/ 1332228 w 1590806"/>
                <a:gd name="connsiteY5" fmla="*/ 933065 h 950782"/>
                <a:gd name="connsiteX6" fmla="*/ 1372496 w 1590806"/>
                <a:gd name="connsiteY6" fmla="*/ 904201 h 950782"/>
                <a:gd name="connsiteX7" fmla="*/ 1377530 w 1590806"/>
                <a:gd name="connsiteY7" fmla="*/ 909613 h 950782"/>
                <a:gd name="connsiteX8" fmla="*/ 1279016 w 1590806"/>
                <a:gd name="connsiteY8" fmla="*/ 949301 h 950782"/>
                <a:gd name="connsiteX9" fmla="*/ 1279016 w 1590806"/>
                <a:gd name="connsiteY9" fmla="*/ 947497 h 950782"/>
                <a:gd name="connsiteX10" fmla="*/ 1279154 w 1590806"/>
                <a:gd name="connsiteY10" fmla="*/ 947471 h 950782"/>
                <a:gd name="connsiteX11" fmla="*/ 1277059 w 1590806"/>
                <a:gd name="connsiteY11" fmla="*/ 946043 h 950782"/>
                <a:gd name="connsiteX12" fmla="*/ 1307868 w 1590806"/>
                <a:gd name="connsiteY12" fmla="*/ 895378 h 950782"/>
                <a:gd name="connsiteX13" fmla="*/ 1313534 w 1590806"/>
                <a:gd name="connsiteY13" fmla="*/ 835666 h 950782"/>
                <a:gd name="connsiteX14" fmla="*/ 1317606 w 1590806"/>
                <a:gd name="connsiteY14" fmla="*/ 831912 h 950782"/>
                <a:gd name="connsiteX15" fmla="*/ 1547747 w 1590806"/>
                <a:gd name="connsiteY15" fmla="*/ 728128 h 950782"/>
                <a:gd name="connsiteX16" fmla="*/ 1549547 w 1590806"/>
                <a:gd name="connsiteY16" fmla="*/ 730642 h 950782"/>
                <a:gd name="connsiteX17" fmla="*/ 1503100 w 1590806"/>
                <a:gd name="connsiteY17" fmla="*/ 764768 h 950782"/>
                <a:gd name="connsiteX18" fmla="*/ 1452333 w 1590806"/>
                <a:gd name="connsiteY18" fmla="*/ 774826 h 950782"/>
                <a:gd name="connsiteX19" fmla="*/ 1450893 w 1590806"/>
                <a:gd name="connsiteY19" fmla="*/ 767642 h 950782"/>
                <a:gd name="connsiteX20" fmla="*/ 1505981 w 1590806"/>
                <a:gd name="connsiteY20" fmla="*/ 756147 h 950782"/>
                <a:gd name="connsiteX21" fmla="*/ 1547747 w 1590806"/>
                <a:gd name="connsiteY21" fmla="*/ 728128 h 950782"/>
                <a:gd name="connsiteX22" fmla="*/ 1090384 w 1590806"/>
                <a:gd name="connsiteY22" fmla="*/ 712278 h 950782"/>
                <a:gd name="connsiteX23" fmla="*/ 1294043 w 1590806"/>
                <a:gd name="connsiteY23" fmla="*/ 718864 h 950782"/>
                <a:gd name="connsiteX24" fmla="*/ 1293323 w 1590806"/>
                <a:gd name="connsiteY24" fmla="*/ 727949 h 950782"/>
                <a:gd name="connsiteX25" fmla="*/ 889065 w 1590806"/>
                <a:gd name="connsiteY25" fmla="*/ 732673 h 950782"/>
                <a:gd name="connsiteX26" fmla="*/ 888345 w 1590806"/>
                <a:gd name="connsiteY26" fmla="*/ 729403 h 950782"/>
                <a:gd name="connsiteX27" fmla="*/ 1090384 w 1590806"/>
                <a:gd name="connsiteY27" fmla="*/ 712278 h 950782"/>
                <a:gd name="connsiteX28" fmla="*/ 1558979 w 1590806"/>
                <a:gd name="connsiteY28" fmla="*/ 676839 h 950782"/>
                <a:gd name="connsiteX29" fmla="*/ 1562963 w 1590806"/>
                <a:gd name="connsiteY29" fmla="*/ 677564 h 950782"/>
                <a:gd name="connsiteX30" fmla="*/ 1453595 w 1590806"/>
                <a:gd name="connsiteY30" fmla="*/ 758075 h 950782"/>
                <a:gd name="connsiteX31" fmla="*/ 1454319 w 1590806"/>
                <a:gd name="connsiteY31" fmla="*/ 749371 h 950782"/>
                <a:gd name="connsiteX32" fmla="*/ 1558979 w 1590806"/>
                <a:gd name="connsiteY32" fmla="*/ 676839 h 950782"/>
                <a:gd name="connsiteX33" fmla="*/ 90059 w 1590806"/>
                <a:gd name="connsiteY33" fmla="*/ 643467 h 950782"/>
                <a:gd name="connsiteX34" fmla="*/ 224048 w 1590806"/>
                <a:gd name="connsiteY34" fmla="*/ 705585 h 950782"/>
                <a:gd name="connsiteX35" fmla="*/ 221158 w 1590806"/>
                <a:gd name="connsiteY35" fmla="*/ 714510 h 950782"/>
                <a:gd name="connsiteX36" fmla="*/ 86809 w 1590806"/>
                <a:gd name="connsiteY36" fmla="*/ 645609 h 950782"/>
                <a:gd name="connsiteX37" fmla="*/ 90059 w 1590806"/>
                <a:gd name="connsiteY37" fmla="*/ 643467 h 950782"/>
                <a:gd name="connsiteX38" fmla="*/ 55878 w 1590806"/>
                <a:gd name="connsiteY38" fmla="*/ 609786 h 950782"/>
                <a:gd name="connsiteX39" fmla="*/ 58749 w 1590806"/>
                <a:gd name="connsiteY39" fmla="*/ 609786 h 950782"/>
                <a:gd name="connsiteX40" fmla="*/ 251434 w 1590806"/>
                <a:gd name="connsiteY40" fmla="*/ 734950 h 950782"/>
                <a:gd name="connsiteX41" fmla="*/ 248205 w 1590806"/>
                <a:gd name="connsiteY41" fmla="*/ 743942 h 950782"/>
                <a:gd name="connsiteX42" fmla="*/ 55878 w 1590806"/>
                <a:gd name="connsiteY42" fmla="*/ 609786 h 950782"/>
                <a:gd name="connsiteX43" fmla="*/ 1081455 w 1590806"/>
                <a:gd name="connsiteY43" fmla="*/ 480587 h 950782"/>
                <a:gd name="connsiteX44" fmla="*/ 1079656 w 1590806"/>
                <a:gd name="connsiteY44" fmla="*/ 482749 h 950782"/>
                <a:gd name="connsiteX45" fmla="*/ 1072458 w 1590806"/>
                <a:gd name="connsiteY45" fmla="*/ 499323 h 950782"/>
                <a:gd name="connsiteX46" fmla="*/ 1081455 w 1590806"/>
                <a:gd name="connsiteY46" fmla="*/ 480587 h 950782"/>
                <a:gd name="connsiteX47" fmla="*/ 747416 w 1590806"/>
                <a:gd name="connsiteY47" fmla="*/ 402299 h 950782"/>
                <a:gd name="connsiteX48" fmla="*/ 736990 w 1590806"/>
                <a:gd name="connsiteY48" fmla="*/ 419520 h 950782"/>
                <a:gd name="connsiteX49" fmla="*/ 714701 w 1590806"/>
                <a:gd name="connsiteY49" fmla="*/ 447504 h 950782"/>
                <a:gd name="connsiteX50" fmla="*/ 733035 w 1590806"/>
                <a:gd name="connsiteY50" fmla="*/ 453603 h 950782"/>
                <a:gd name="connsiteX51" fmla="*/ 747775 w 1590806"/>
                <a:gd name="connsiteY51" fmla="*/ 426337 h 950782"/>
                <a:gd name="connsiteX52" fmla="*/ 747416 w 1590806"/>
                <a:gd name="connsiteY52" fmla="*/ 402299 h 950782"/>
                <a:gd name="connsiteX53" fmla="*/ 661629 w 1590806"/>
                <a:gd name="connsiteY53" fmla="*/ 370771 h 950782"/>
                <a:gd name="connsiteX54" fmla="*/ 644238 w 1590806"/>
                <a:gd name="connsiteY54" fmla="*/ 377185 h 950782"/>
                <a:gd name="connsiteX55" fmla="*/ 622667 w 1590806"/>
                <a:gd name="connsiteY55" fmla="*/ 407680 h 950782"/>
                <a:gd name="connsiteX56" fmla="*/ 621229 w 1590806"/>
                <a:gd name="connsiteY56" fmla="*/ 411268 h 950782"/>
                <a:gd name="connsiteX57" fmla="*/ 662572 w 1590806"/>
                <a:gd name="connsiteY57" fmla="*/ 382925 h 950782"/>
                <a:gd name="connsiteX58" fmla="*/ 661629 w 1590806"/>
                <a:gd name="connsiteY58" fmla="*/ 370771 h 950782"/>
                <a:gd name="connsiteX59" fmla="*/ 1099618 w 1590806"/>
                <a:gd name="connsiteY59" fmla="*/ 365883 h 950782"/>
                <a:gd name="connsiteX60" fmla="*/ 1058422 w 1590806"/>
                <a:gd name="connsiteY60" fmla="*/ 396994 h 950782"/>
                <a:gd name="connsiteX61" fmla="*/ 1053384 w 1590806"/>
                <a:gd name="connsiteY61" fmla="*/ 405281 h 950782"/>
                <a:gd name="connsiteX62" fmla="*/ 1072818 w 1590806"/>
                <a:gd name="connsiteY62" fmla="*/ 424738 h 950782"/>
                <a:gd name="connsiteX63" fmla="*/ 1105927 w 1590806"/>
                <a:gd name="connsiteY63" fmla="*/ 380060 h 950782"/>
                <a:gd name="connsiteX64" fmla="*/ 1111686 w 1590806"/>
                <a:gd name="connsiteY64" fmla="*/ 371412 h 950782"/>
                <a:gd name="connsiteX65" fmla="*/ 1099618 w 1590806"/>
                <a:gd name="connsiteY65" fmla="*/ 365883 h 950782"/>
                <a:gd name="connsiteX66" fmla="*/ 1243269 w 1590806"/>
                <a:gd name="connsiteY66" fmla="*/ 354072 h 950782"/>
                <a:gd name="connsiteX67" fmla="*/ 1225050 w 1590806"/>
                <a:gd name="connsiteY67" fmla="*/ 357720 h 950782"/>
                <a:gd name="connsiteX68" fmla="*/ 1198058 w 1590806"/>
                <a:gd name="connsiteY68" fmla="*/ 377898 h 950782"/>
                <a:gd name="connsiteX69" fmla="*/ 1186542 w 1590806"/>
                <a:gd name="connsiteY69" fmla="*/ 406723 h 950782"/>
                <a:gd name="connsiteX70" fmla="*/ 1243404 w 1590806"/>
                <a:gd name="connsiteY70" fmla="*/ 369610 h 950782"/>
                <a:gd name="connsiteX71" fmla="*/ 1243269 w 1590806"/>
                <a:gd name="connsiteY71" fmla="*/ 354072 h 950782"/>
                <a:gd name="connsiteX72" fmla="*/ 1226130 w 1590806"/>
                <a:gd name="connsiteY72" fmla="*/ 323490 h 950782"/>
                <a:gd name="connsiteX73" fmla="*/ 1280113 w 1590806"/>
                <a:gd name="connsiteY73" fmla="*/ 359522 h 950782"/>
                <a:gd name="connsiteX74" fmla="*/ 1210654 w 1590806"/>
                <a:gd name="connsiteY74" fmla="*/ 434107 h 950782"/>
                <a:gd name="connsiteX75" fmla="*/ 1190141 w 1590806"/>
                <a:gd name="connsiteY75" fmla="*/ 438791 h 950782"/>
                <a:gd name="connsiteX76" fmla="*/ 1199498 w 1590806"/>
                <a:gd name="connsiteY76" fmla="*/ 440953 h 950782"/>
                <a:gd name="connsiteX77" fmla="*/ 1275434 w 1590806"/>
                <a:gd name="connsiteY77" fmla="*/ 399516 h 950782"/>
                <a:gd name="connsiteX78" fmla="*/ 1308544 w 1590806"/>
                <a:gd name="connsiteY78" fmla="*/ 408164 h 950782"/>
                <a:gd name="connsiteX79" fmla="*/ 1158111 w 1590806"/>
                <a:gd name="connsiteY79" fmla="*/ 451041 h 950782"/>
                <a:gd name="connsiteX80" fmla="*/ 1155952 w 1590806"/>
                <a:gd name="connsiteY80" fmla="*/ 444556 h 950782"/>
                <a:gd name="connsiteX81" fmla="*/ 1126801 w 1590806"/>
                <a:gd name="connsiteY81" fmla="*/ 452122 h 950782"/>
                <a:gd name="connsiteX82" fmla="*/ 1104488 w 1590806"/>
                <a:gd name="connsiteY82" fmla="*/ 510493 h 950782"/>
                <a:gd name="connsiteX83" fmla="*/ 1050145 w 1590806"/>
                <a:gd name="connsiteY83" fmla="*/ 534274 h 950782"/>
                <a:gd name="connsiteX84" fmla="*/ 1059142 w 1590806"/>
                <a:gd name="connsiteY84" fmla="*/ 457527 h 950782"/>
                <a:gd name="connsiteX85" fmla="*/ 1058782 w 1590806"/>
                <a:gd name="connsiteY85" fmla="*/ 457167 h 950782"/>
                <a:gd name="connsiteX86" fmla="*/ 1031431 w 1590806"/>
                <a:gd name="connsiteY86" fmla="*/ 442033 h 950782"/>
                <a:gd name="connsiteX87" fmla="*/ 990044 w 1590806"/>
                <a:gd name="connsiteY87" fmla="*/ 476624 h 950782"/>
                <a:gd name="connsiteX88" fmla="*/ 966291 w 1590806"/>
                <a:gd name="connsiteY88" fmla="*/ 466174 h 950782"/>
                <a:gd name="connsiteX89" fmla="*/ 953695 w 1590806"/>
                <a:gd name="connsiteY89" fmla="*/ 473381 h 950782"/>
                <a:gd name="connsiteX90" fmla="*/ 891075 w 1590806"/>
                <a:gd name="connsiteY90" fmla="*/ 446718 h 950782"/>
                <a:gd name="connsiteX91" fmla="*/ 932102 w 1590806"/>
                <a:gd name="connsiteY91" fmla="*/ 353396 h 950782"/>
                <a:gd name="connsiteX92" fmla="*/ 990764 w 1590806"/>
                <a:gd name="connsiteY92" fmla="*/ 375736 h 950782"/>
                <a:gd name="connsiteX93" fmla="*/ 969170 w 1590806"/>
                <a:gd name="connsiteY93" fmla="*/ 375736 h 950782"/>
                <a:gd name="connsiteX94" fmla="*/ 945418 w 1590806"/>
                <a:gd name="connsiteY94" fmla="*/ 375375 h 950782"/>
                <a:gd name="connsiteX95" fmla="*/ 927784 w 1590806"/>
                <a:gd name="connsiteY95" fmla="*/ 396994 h 950782"/>
                <a:gd name="connsiteX96" fmla="*/ 927424 w 1590806"/>
                <a:gd name="connsiteY96" fmla="*/ 447798 h 950782"/>
                <a:gd name="connsiteX97" fmla="*/ 957654 w 1590806"/>
                <a:gd name="connsiteY97" fmla="*/ 435188 h 950782"/>
                <a:gd name="connsiteX98" fmla="*/ 987165 w 1590806"/>
                <a:gd name="connsiteY98" fmla="*/ 387986 h 950782"/>
                <a:gd name="connsiteX99" fmla="*/ 1010198 w 1590806"/>
                <a:gd name="connsiteY99" fmla="*/ 400958 h 950782"/>
                <a:gd name="connsiteX100" fmla="*/ 994363 w 1590806"/>
                <a:gd name="connsiteY100" fmla="*/ 440592 h 950782"/>
                <a:gd name="connsiteX101" fmla="*/ 1000481 w 1590806"/>
                <a:gd name="connsiteY101" fmla="*/ 432665 h 950782"/>
                <a:gd name="connsiteX102" fmla="*/ 1014516 w 1590806"/>
                <a:gd name="connsiteY102" fmla="*/ 408885 h 950782"/>
                <a:gd name="connsiteX103" fmla="*/ 1023513 w 1590806"/>
                <a:gd name="connsiteY103" fmla="*/ 392670 h 950782"/>
                <a:gd name="connsiteX104" fmla="*/ 1024593 w 1590806"/>
                <a:gd name="connsiteY104" fmla="*/ 390509 h 950782"/>
                <a:gd name="connsiteX105" fmla="*/ 1142276 w 1590806"/>
                <a:gd name="connsiteY105" fmla="*/ 358080 h 950782"/>
                <a:gd name="connsiteX106" fmla="*/ 1136878 w 1590806"/>
                <a:gd name="connsiteY106" fmla="*/ 375015 h 950782"/>
                <a:gd name="connsiteX107" fmla="*/ 1139037 w 1590806"/>
                <a:gd name="connsiteY107" fmla="*/ 384383 h 950782"/>
                <a:gd name="connsiteX108" fmla="*/ 1135078 w 1590806"/>
                <a:gd name="connsiteY108" fmla="*/ 415370 h 950782"/>
                <a:gd name="connsiteX109" fmla="*/ 1152353 w 1590806"/>
                <a:gd name="connsiteY109" fmla="*/ 412488 h 950782"/>
                <a:gd name="connsiteX110" fmla="*/ 1226130 w 1590806"/>
                <a:gd name="connsiteY110" fmla="*/ 323490 h 950782"/>
                <a:gd name="connsiteX111" fmla="*/ 735192 w 1590806"/>
                <a:gd name="connsiteY111" fmla="*/ 323368 h 950782"/>
                <a:gd name="connsiteX112" fmla="*/ 760717 w 1590806"/>
                <a:gd name="connsiteY112" fmla="*/ 335926 h 950782"/>
                <a:gd name="connsiteX113" fmla="*/ 760717 w 1590806"/>
                <a:gd name="connsiteY113" fmla="*/ 369650 h 950782"/>
                <a:gd name="connsiteX114" fmla="*/ 765031 w 1590806"/>
                <a:gd name="connsiteY114" fmla="*/ 372879 h 950782"/>
                <a:gd name="connsiteX115" fmla="*/ 778333 w 1590806"/>
                <a:gd name="connsiteY115" fmla="*/ 428489 h 950782"/>
                <a:gd name="connsiteX116" fmla="*/ 817519 w 1590806"/>
                <a:gd name="connsiteY116" fmla="*/ 383284 h 950782"/>
                <a:gd name="connsiteX117" fmla="*/ 822912 w 1590806"/>
                <a:gd name="connsiteY117" fmla="*/ 378978 h 950782"/>
                <a:gd name="connsiteX118" fmla="*/ 836573 w 1590806"/>
                <a:gd name="connsiteY118" fmla="*/ 324086 h 950782"/>
                <a:gd name="connsiteX119" fmla="*/ 869647 w 1590806"/>
                <a:gd name="connsiteY119" fmla="*/ 366780 h 950782"/>
                <a:gd name="connsiteX120" fmla="*/ 859941 w 1590806"/>
                <a:gd name="connsiteY120" fmla="*/ 380055 h 950782"/>
                <a:gd name="connsiteX121" fmla="*/ 867490 w 1590806"/>
                <a:gd name="connsiteY121" fmla="*/ 391177 h 950782"/>
                <a:gd name="connsiteX122" fmla="*/ 878995 w 1590806"/>
                <a:gd name="connsiteY122" fmla="*/ 422390 h 950782"/>
                <a:gd name="connsiteX123" fmla="*/ 866771 w 1590806"/>
                <a:gd name="connsiteY123" fmla="*/ 483023 h 950782"/>
                <a:gd name="connsiteX124" fmla="*/ 809610 w 1590806"/>
                <a:gd name="connsiteY124" fmla="*/ 473336 h 950782"/>
                <a:gd name="connsiteX125" fmla="*/ 834416 w 1590806"/>
                <a:gd name="connsiteY125" fmla="*/ 458985 h 950782"/>
                <a:gd name="connsiteX126" fmla="*/ 852032 w 1590806"/>
                <a:gd name="connsiteY126" fmla="*/ 447504 h 950782"/>
                <a:gd name="connsiteX127" fmla="*/ 849156 w 1590806"/>
                <a:gd name="connsiteY127" fmla="*/ 424901 h 950782"/>
                <a:gd name="connsiteX128" fmla="*/ 837292 w 1590806"/>
                <a:gd name="connsiteY128" fmla="*/ 398711 h 950782"/>
                <a:gd name="connsiteX129" fmla="*/ 790556 w 1590806"/>
                <a:gd name="connsiteY129" fmla="*/ 441764 h 950782"/>
                <a:gd name="connsiteX130" fmla="*/ 776895 w 1590806"/>
                <a:gd name="connsiteY130" fmla="*/ 440329 h 950782"/>
                <a:gd name="connsiteX131" fmla="*/ 748854 w 1590806"/>
                <a:gd name="connsiteY131" fmla="*/ 488763 h 950782"/>
                <a:gd name="connsiteX132" fmla="*/ 706073 w 1590806"/>
                <a:gd name="connsiteY132" fmla="*/ 465084 h 950782"/>
                <a:gd name="connsiteX133" fmla="*/ 706073 w 1590806"/>
                <a:gd name="connsiteY133" fmla="*/ 456474 h 950782"/>
                <a:gd name="connsiteX134" fmla="*/ 629857 w 1590806"/>
                <a:gd name="connsiteY134" fmla="*/ 480870 h 950782"/>
                <a:gd name="connsiteX135" fmla="*/ 591750 w 1590806"/>
                <a:gd name="connsiteY135" fmla="*/ 438176 h 950782"/>
                <a:gd name="connsiteX136" fmla="*/ 591031 w 1590806"/>
                <a:gd name="connsiteY136" fmla="*/ 417367 h 950782"/>
                <a:gd name="connsiteX137" fmla="*/ 596423 w 1590806"/>
                <a:gd name="connsiteY137" fmla="*/ 399070 h 950782"/>
                <a:gd name="connsiteX138" fmla="*/ 664370 w 1590806"/>
                <a:gd name="connsiteY138" fmla="*/ 341666 h 950782"/>
                <a:gd name="connsiteX139" fmla="*/ 681626 w 1590806"/>
                <a:gd name="connsiteY139" fmla="*/ 401581 h 950782"/>
                <a:gd name="connsiteX140" fmla="*/ 619072 w 1590806"/>
                <a:gd name="connsiteY140" fmla="*/ 437100 h 950782"/>
                <a:gd name="connsiteX141" fmla="*/ 629857 w 1590806"/>
                <a:gd name="connsiteY141" fmla="*/ 449657 h 950782"/>
                <a:gd name="connsiteX142" fmla="*/ 684143 w 1590806"/>
                <a:gd name="connsiteY142" fmla="*/ 436382 h 950782"/>
                <a:gd name="connsiteX143" fmla="*/ 724048 w 1590806"/>
                <a:gd name="connsiteY143" fmla="*/ 381490 h 950782"/>
                <a:gd name="connsiteX144" fmla="*/ 715060 w 1590806"/>
                <a:gd name="connsiteY144" fmla="*/ 357811 h 950782"/>
                <a:gd name="connsiteX145" fmla="*/ 735192 w 1590806"/>
                <a:gd name="connsiteY145" fmla="*/ 323368 h 950782"/>
                <a:gd name="connsiteX146" fmla="*/ 587716 w 1590806"/>
                <a:gd name="connsiteY146" fmla="*/ 217415 h 950782"/>
                <a:gd name="connsiteX147" fmla="*/ 598278 w 1590806"/>
                <a:gd name="connsiteY147" fmla="*/ 230559 h 950782"/>
                <a:gd name="connsiteX148" fmla="*/ 575267 w 1590806"/>
                <a:gd name="connsiteY148" fmla="*/ 357317 h 950782"/>
                <a:gd name="connsiteX149" fmla="*/ 577424 w 1590806"/>
                <a:gd name="connsiteY149" fmla="*/ 464630 h 950782"/>
                <a:gd name="connsiteX150" fmla="*/ 577784 w 1590806"/>
                <a:gd name="connsiteY150" fmla="*/ 496680 h 950782"/>
                <a:gd name="connsiteX151" fmla="*/ 535718 w 1590806"/>
                <a:gd name="connsiteY151" fmla="*/ 416375 h 950782"/>
                <a:gd name="connsiteX152" fmla="*/ 555492 w 1590806"/>
                <a:gd name="connsiteY152" fmla="*/ 311584 h 950782"/>
                <a:gd name="connsiteX153" fmla="*/ 538235 w 1590806"/>
                <a:gd name="connsiteY153" fmla="*/ 343993 h 950782"/>
                <a:gd name="connsiteX154" fmla="*/ 486101 w 1590806"/>
                <a:gd name="connsiteY154" fmla="*/ 464990 h 950782"/>
                <a:gd name="connsiteX155" fmla="*/ 463091 w 1590806"/>
                <a:gd name="connsiteY155" fmla="*/ 471112 h 950782"/>
                <a:gd name="connsiteX156" fmla="*/ 441878 w 1590806"/>
                <a:gd name="connsiteY156" fmla="*/ 386486 h 950782"/>
                <a:gd name="connsiteX157" fmla="*/ 447631 w 1590806"/>
                <a:gd name="connsiteY157" fmla="*/ 313024 h 950782"/>
                <a:gd name="connsiteX158" fmla="*/ 376802 w 1590806"/>
                <a:gd name="connsiteY158" fmla="*/ 473273 h 950782"/>
                <a:gd name="connsiteX159" fmla="*/ 316759 w 1590806"/>
                <a:gd name="connsiteY159" fmla="*/ 504242 h 950782"/>
                <a:gd name="connsiteX160" fmla="*/ 293748 w 1590806"/>
                <a:gd name="connsiteY160" fmla="*/ 455627 h 950782"/>
                <a:gd name="connsiteX161" fmla="*/ 307770 w 1590806"/>
                <a:gd name="connsiteY161" fmla="*/ 457788 h 950782"/>
                <a:gd name="connsiteX162" fmla="*/ 348398 w 1590806"/>
                <a:gd name="connsiteY162" fmla="*/ 470032 h 950782"/>
                <a:gd name="connsiteX163" fmla="*/ 368532 w 1590806"/>
                <a:gd name="connsiteY163" fmla="*/ 442303 h 950782"/>
                <a:gd name="connsiteX164" fmla="*/ 398733 w 1590806"/>
                <a:gd name="connsiteY164" fmla="*/ 381085 h 950782"/>
                <a:gd name="connsiteX165" fmla="*/ 445114 w 1590806"/>
                <a:gd name="connsiteY165" fmla="*/ 246044 h 950782"/>
                <a:gd name="connsiteX166" fmla="*/ 468844 w 1590806"/>
                <a:gd name="connsiteY166" fmla="*/ 246044 h 950782"/>
                <a:gd name="connsiteX167" fmla="*/ 469203 w 1590806"/>
                <a:gd name="connsiteY167" fmla="*/ 355157 h 950782"/>
                <a:gd name="connsiteX168" fmla="*/ 470282 w 1590806"/>
                <a:gd name="connsiteY168" fmla="*/ 428259 h 950782"/>
                <a:gd name="connsiteX169" fmla="*/ 509471 w 1590806"/>
                <a:gd name="connsiteY169" fmla="*/ 339312 h 950782"/>
                <a:gd name="connsiteX170" fmla="*/ 572031 w 1590806"/>
                <a:gd name="connsiteY170" fmla="*/ 223717 h 950782"/>
                <a:gd name="connsiteX171" fmla="*/ 587716 w 1590806"/>
                <a:gd name="connsiteY171" fmla="*/ 217415 h 950782"/>
                <a:gd name="connsiteX172" fmla="*/ 290700 w 1590806"/>
                <a:gd name="connsiteY172" fmla="*/ 75665 h 950782"/>
                <a:gd name="connsiteX173" fmla="*/ 293214 w 1590806"/>
                <a:gd name="connsiteY173" fmla="*/ 85719 h 950782"/>
                <a:gd name="connsiteX174" fmla="*/ 151008 w 1590806"/>
                <a:gd name="connsiteY174" fmla="*/ 120191 h 950782"/>
                <a:gd name="connsiteX175" fmla="*/ 73082 w 1590806"/>
                <a:gd name="connsiteY175" fmla="*/ 223605 h 950782"/>
                <a:gd name="connsiteX176" fmla="*/ 70209 w 1590806"/>
                <a:gd name="connsiteY176" fmla="*/ 222528 h 950782"/>
                <a:gd name="connsiteX177" fmla="*/ 138799 w 1590806"/>
                <a:gd name="connsiteY177" fmla="*/ 116241 h 950782"/>
                <a:gd name="connsiteX178" fmla="*/ 290700 w 1590806"/>
                <a:gd name="connsiteY178" fmla="*/ 75665 h 950782"/>
                <a:gd name="connsiteX179" fmla="*/ 822027 w 1590806"/>
                <a:gd name="connsiteY179" fmla="*/ 59218 h 950782"/>
                <a:gd name="connsiteX180" fmla="*/ 215081 w 1590806"/>
                <a:gd name="connsiteY180" fmla="*/ 81189 h 950782"/>
                <a:gd name="connsiteX181" fmla="*/ 36885 w 1590806"/>
                <a:gd name="connsiteY181" fmla="*/ 352399 h 950782"/>
                <a:gd name="connsiteX182" fmla="*/ 34005 w 1590806"/>
                <a:gd name="connsiteY182" fmla="*/ 518439 h 950782"/>
                <a:gd name="connsiteX183" fmla="*/ 103123 w 1590806"/>
                <a:gd name="connsiteY183" fmla="*/ 707890 h 950782"/>
                <a:gd name="connsiteX184" fmla="*/ 234880 w 1590806"/>
                <a:gd name="connsiteY184" fmla="*/ 745348 h 950782"/>
                <a:gd name="connsiteX185" fmla="*/ 367717 w 1590806"/>
                <a:gd name="connsiteY185" fmla="*/ 757234 h 950782"/>
                <a:gd name="connsiteX186" fmla="*/ 671551 w 1590806"/>
                <a:gd name="connsiteY186" fmla="*/ 752912 h 950782"/>
                <a:gd name="connsiteX187" fmla="*/ 979704 w 1590806"/>
                <a:gd name="connsiteY187" fmla="*/ 739585 h 950782"/>
                <a:gd name="connsiteX188" fmla="*/ 1141700 w 1590806"/>
                <a:gd name="connsiteY188" fmla="*/ 733462 h 950782"/>
                <a:gd name="connsiteX189" fmla="*/ 1307657 w 1590806"/>
                <a:gd name="connsiteY189" fmla="*/ 736704 h 950782"/>
                <a:gd name="connsiteX190" fmla="*/ 1308376 w 1590806"/>
                <a:gd name="connsiteY190" fmla="*/ 736704 h 950782"/>
                <a:gd name="connsiteX191" fmla="*/ 1313776 w 1590806"/>
                <a:gd name="connsiteY191" fmla="*/ 739225 h 950782"/>
                <a:gd name="connsiteX192" fmla="*/ 1326736 w 1590806"/>
                <a:gd name="connsiteY192" fmla="*/ 918591 h 950782"/>
                <a:gd name="connsiteX193" fmla="*/ 1429334 w 1590806"/>
                <a:gd name="connsiteY193" fmla="*/ 738505 h 950782"/>
                <a:gd name="connsiteX194" fmla="*/ 1431134 w 1590806"/>
                <a:gd name="connsiteY194" fmla="*/ 733462 h 950782"/>
                <a:gd name="connsiteX195" fmla="*/ 1443014 w 1590806"/>
                <a:gd name="connsiteY195" fmla="*/ 716174 h 950782"/>
                <a:gd name="connsiteX196" fmla="*/ 1546331 w 1590806"/>
                <a:gd name="connsiteY196" fmla="*/ 594796 h 950782"/>
                <a:gd name="connsiteX197" fmla="*/ 1553891 w 1590806"/>
                <a:gd name="connsiteY197" fmla="*/ 415430 h 950782"/>
                <a:gd name="connsiteX198" fmla="*/ 1543091 w 1590806"/>
                <a:gd name="connsiteY198" fmla="*/ 254792 h 950782"/>
                <a:gd name="connsiteX199" fmla="*/ 1510332 w 1590806"/>
                <a:gd name="connsiteY199" fmla="*/ 278204 h 950782"/>
                <a:gd name="connsiteX200" fmla="*/ 1507092 w 1590806"/>
                <a:gd name="connsiteY200" fmla="*/ 274242 h 950782"/>
                <a:gd name="connsiteX201" fmla="*/ 1541291 w 1590806"/>
                <a:gd name="connsiteY201" fmla="*/ 246148 h 950782"/>
                <a:gd name="connsiteX202" fmla="*/ 1537691 w 1590806"/>
                <a:gd name="connsiteY202" fmla="*/ 233542 h 950782"/>
                <a:gd name="connsiteX203" fmla="*/ 1500612 w 1590806"/>
                <a:gd name="connsiteY203" fmla="*/ 253712 h 950782"/>
                <a:gd name="connsiteX204" fmla="*/ 1497372 w 1590806"/>
                <a:gd name="connsiteY204" fmla="*/ 248669 h 950782"/>
                <a:gd name="connsiteX205" fmla="*/ 1534811 w 1590806"/>
                <a:gd name="connsiteY205" fmla="*/ 222737 h 950782"/>
                <a:gd name="connsiteX206" fmla="*/ 1408094 w 1590806"/>
                <a:gd name="connsiteY206" fmla="*/ 89113 h 950782"/>
                <a:gd name="connsiteX207" fmla="*/ 1121181 w 1590806"/>
                <a:gd name="connsiteY207" fmla="*/ 64621 h 950782"/>
                <a:gd name="connsiteX208" fmla="*/ 822027 w 1590806"/>
                <a:gd name="connsiteY208" fmla="*/ 59218 h 950782"/>
                <a:gd name="connsiteX209" fmla="*/ 808483 w 1590806"/>
                <a:gd name="connsiteY209" fmla="*/ 36032 h 950782"/>
                <a:gd name="connsiteX210" fmla="*/ 1111461 w 1590806"/>
                <a:gd name="connsiteY210" fmla="*/ 40129 h 950782"/>
                <a:gd name="connsiteX211" fmla="*/ 1531572 w 1590806"/>
                <a:gd name="connsiteY211" fmla="*/ 153944 h 950782"/>
                <a:gd name="connsiteX212" fmla="*/ 1557851 w 1590806"/>
                <a:gd name="connsiteY212" fmla="*/ 209050 h 950782"/>
                <a:gd name="connsiteX213" fmla="*/ 1582330 w 1590806"/>
                <a:gd name="connsiteY213" fmla="*/ 196084 h 950782"/>
                <a:gd name="connsiteX214" fmla="*/ 1586650 w 1590806"/>
                <a:gd name="connsiteY214" fmla="*/ 204368 h 950782"/>
                <a:gd name="connsiteX215" fmla="*/ 1561451 w 1590806"/>
                <a:gd name="connsiteY215" fmla="*/ 219855 h 950782"/>
                <a:gd name="connsiteX216" fmla="*/ 1564691 w 1590806"/>
                <a:gd name="connsiteY216" fmla="*/ 230300 h 950782"/>
                <a:gd name="connsiteX217" fmla="*/ 1583410 w 1590806"/>
                <a:gd name="connsiteY217" fmla="*/ 219135 h 950782"/>
                <a:gd name="connsiteX218" fmla="*/ 1589170 w 1590806"/>
                <a:gd name="connsiteY218" fmla="*/ 227059 h 950782"/>
                <a:gd name="connsiteX219" fmla="*/ 1567571 w 1590806"/>
                <a:gd name="connsiteY219" fmla="*/ 240746 h 950782"/>
                <a:gd name="connsiteX220" fmla="*/ 1575491 w 1590806"/>
                <a:gd name="connsiteY220" fmla="*/ 506193 h 950782"/>
                <a:gd name="connsiteX221" fmla="*/ 1445533 w 1590806"/>
                <a:gd name="connsiteY221" fmla="*/ 740666 h 950782"/>
                <a:gd name="connsiteX222" fmla="*/ 1319536 w 1590806"/>
                <a:gd name="connsiteY222" fmla="*/ 935159 h 950782"/>
                <a:gd name="connsiteX223" fmla="*/ 1313776 w 1590806"/>
                <a:gd name="connsiteY223" fmla="*/ 931918 h 950782"/>
                <a:gd name="connsiteX224" fmla="*/ 1308736 w 1590806"/>
                <a:gd name="connsiteY224" fmla="*/ 926155 h 950782"/>
                <a:gd name="connsiteX225" fmla="*/ 1301537 w 1590806"/>
                <a:gd name="connsiteY225" fmla="*/ 747869 h 950782"/>
                <a:gd name="connsiteX226" fmla="*/ 1152860 w 1590806"/>
                <a:gd name="connsiteY226" fmla="*/ 751111 h 950782"/>
                <a:gd name="connsiteX227" fmla="*/ 1003463 w 1590806"/>
                <a:gd name="connsiteY227" fmla="*/ 757594 h 950782"/>
                <a:gd name="connsiteX228" fmla="*/ 706110 w 1590806"/>
                <a:gd name="connsiteY228" fmla="*/ 773802 h 950782"/>
                <a:gd name="connsiteX229" fmla="*/ 140562 w 1590806"/>
                <a:gd name="connsiteY229" fmla="*/ 747509 h 950782"/>
                <a:gd name="connsiteX230" fmla="*/ 23205 w 1590806"/>
                <a:gd name="connsiteY230" fmla="*/ 625411 h 950782"/>
                <a:gd name="connsiteX231" fmla="*/ 10605 w 1590806"/>
                <a:gd name="connsiteY231" fmla="*/ 456489 h 950782"/>
                <a:gd name="connsiteX232" fmla="*/ 79724 w 1590806"/>
                <a:gd name="connsiteY232" fmla="*/ 129452 h 950782"/>
                <a:gd name="connsiteX233" fmla="*/ 210041 w 1590806"/>
                <a:gd name="connsiteY233" fmla="*/ 58498 h 950782"/>
                <a:gd name="connsiteX234" fmla="*/ 505234 w 1590806"/>
                <a:gd name="connsiteY234" fmla="*/ 39769 h 950782"/>
                <a:gd name="connsiteX235" fmla="*/ 808483 w 1590806"/>
                <a:gd name="connsiteY235" fmla="*/ 36032 h 950782"/>
                <a:gd name="connsiteX236" fmla="*/ 296355 w 1590806"/>
                <a:gd name="connsiteY236" fmla="*/ 30350 h 950782"/>
                <a:gd name="connsiteX237" fmla="*/ 295634 w 1590806"/>
                <a:gd name="connsiteY237" fmla="*/ 41150 h 950782"/>
                <a:gd name="connsiteX238" fmla="*/ 102201 w 1590806"/>
                <a:gd name="connsiteY238" fmla="*/ 87947 h 950782"/>
                <a:gd name="connsiteX239" fmla="*/ 35076 w 1590806"/>
                <a:gd name="connsiteY239" fmla="*/ 180103 h 950782"/>
                <a:gd name="connsiteX240" fmla="*/ 9092 w 1590806"/>
                <a:gd name="connsiteY240" fmla="*/ 281618 h 950782"/>
                <a:gd name="connsiteX241" fmla="*/ 5484 w 1590806"/>
                <a:gd name="connsiteY241" fmla="*/ 280538 h 950782"/>
                <a:gd name="connsiteX242" fmla="*/ 102922 w 1590806"/>
                <a:gd name="connsiteY242" fmla="*/ 75348 h 950782"/>
                <a:gd name="connsiteX243" fmla="*/ 296355 w 1590806"/>
                <a:gd name="connsiteY243" fmla="*/ 30350 h 950782"/>
                <a:gd name="connsiteX244" fmla="*/ 880186 w 1590806"/>
                <a:gd name="connsiteY244" fmla="*/ 15877 h 950782"/>
                <a:gd name="connsiteX245" fmla="*/ 1244471 w 1590806"/>
                <a:gd name="connsiteY245" fmla="*/ 22282 h 950782"/>
                <a:gd name="connsiteX246" fmla="*/ 1243751 w 1590806"/>
                <a:gd name="connsiteY246" fmla="*/ 31534 h 950782"/>
                <a:gd name="connsiteX247" fmla="*/ 867227 w 1590806"/>
                <a:gd name="connsiteY247" fmla="*/ 24417 h 950782"/>
                <a:gd name="connsiteX248" fmla="*/ 502582 w 1590806"/>
                <a:gd name="connsiteY248" fmla="*/ 24773 h 950782"/>
                <a:gd name="connsiteX249" fmla="*/ 502942 w 1590806"/>
                <a:gd name="connsiteY249" fmla="*/ 20503 h 950782"/>
                <a:gd name="connsiteX250" fmla="*/ 880186 w 1590806"/>
                <a:gd name="connsiteY250" fmla="*/ 15877 h 950782"/>
                <a:gd name="connsiteX251" fmla="*/ 215671 w 1590806"/>
                <a:gd name="connsiteY251" fmla="*/ 14118 h 950782"/>
                <a:gd name="connsiteX252" fmla="*/ 217839 w 1590806"/>
                <a:gd name="connsiteY252" fmla="*/ 24938 h 950782"/>
                <a:gd name="connsiteX253" fmla="*/ 83090 w 1590806"/>
                <a:gd name="connsiteY253" fmla="*/ 74349 h 950782"/>
                <a:gd name="connsiteX254" fmla="*/ 3612 w 1590806"/>
                <a:gd name="connsiteY254" fmla="*/ 211763 h 950782"/>
                <a:gd name="connsiteX255" fmla="*/ 0 w 1590806"/>
                <a:gd name="connsiteY255" fmla="*/ 211403 h 950782"/>
                <a:gd name="connsiteX256" fmla="*/ 69001 w 1590806"/>
                <a:gd name="connsiteY256" fmla="*/ 73989 h 950782"/>
                <a:gd name="connsiteX257" fmla="*/ 215671 w 1590806"/>
                <a:gd name="connsiteY257" fmla="*/ 14118 h 950782"/>
                <a:gd name="connsiteX258" fmla="*/ 969599 w 1590806"/>
                <a:gd name="connsiteY258" fmla="*/ 152 h 950782"/>
                <a:gd name="connsiteX259" fmla="*/ 1081170 w 1590806"/>
                <a:gd name="connsiteY259" fmla="*/ 1563 h 950782"/>
                <a:gd name="connsiteX260" fmla="*/ 1080449 w 1590806"/>
                <a:gd name="connsiteY260" fmla="*/ 8618 h 950782"/>
                <a:gd name="connsiteX261" fmla="*/ 857578 w 1590806"/>
                <a:gd name="connsiteY261" fmla="*/ 8971 h 950782"/>
                <a:gd name="connsiteX262" fmla="*/ 633986 w 1590806"/>
                <a:gd name="connsiteY262" fmla="*/ 6502 h 950782"/>
                <a:gd name="connsiteX263" fmla="*/ 634346 w 1590806"/>
                <a:gd name="connsiteY263" fmla="*/ 3327 h 950782"/>
                <a:gd name="connsiteX264" fmla="*/ 858298 w 1590806"/>
                <a:gd name="connsiteY264" fmla="*/ 1916 h 950782"/>
                <a:gd name="connsiteX265" fmla="*/ 969599 w 1590806"/>
                <a:gd name="connsiteY265" fmla="*/ 152 h 95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590806" h="950782">
                  <a:moveTo>
                    <a:pt x="1317606" y="831912"/>
                  </a:moveTo>
                  <a:cubicBezTo>
                    <a:pt x="1319642" y="832048"/>
                    <a:pt x="1321679" y="833495"/>
                    <a:pt x="1321679" y="836028"/>
                  </a:cubicBezTo>
                  <a:cubicBezTo>
                    <a:pt x="1321679" y="859913"/>
                    <a:pt x="1322033" y="881988"/>
                    <a:pt x="1312472" y="904064"/>
                  </a:cubicBezTo>
                  <a:lnTo>
                    <a:pt x="1279206" y="947461"/>
                  </a:lnTo>
                  <a:lnTo>
                    <a:pt x="1306161" y="942445"/>
                  </a:lnTo>
                  <a:cubicBezTo>
                    <a:pt x="1315060" y="940371"/>
                    <a:pt x="1323778" y="937575"/>
                    <a:pt x="1332228" y="933065"/>
                  </a:cubicBezTo>
                  <a:cubicBezTo>
                    <a:pt x="1346969" y="925127"/>
                    <a:pt x="1359193" y="914664"/>
                    <a:pt x="1372496" y="904201"/>
                  </a:cubicBezTo>
                  <a:cubicBezTo>
                    <a:pt x="1376092" y="901675"/>
                    <a:pt x="1380766" y="906366"/>
                    <a:pt x="1377530" y="909613"/>
                  </a:cubicBezTo>
                  <a:cubicBezTo>
                    <a:pt x="1353081" y="934147"/>
                    <a:pt x="1314251" y="956877"/>
                    <a:pt x="1279016" y="949301"/>
                  </a:cubicBezTo>
                  <a:cubicBezTo>
                    <a:pt x="1277937" y="948940"/>
                    <a:pt x="1277937" y="947857"/>
                    <a:pt x="1279016" y="947497"/>
                  </a:cubicBezTo>
                  <a:lnTo>
                    <a:pt x="1279154" y="947471"/>
                  </a:lnTo>
                  <a:lnTo>
                    <a:pt x="1277059" y="946043"/>
                  </a:lnTo>
                  <a:cubicBezTo>
                    <a:pt x="1287682" y="930120"/>
                    <a:pt x="1302202" y="913835"/>
                    <a:pt x="1307868" y="895378"/>
                  </a:cubicBezTo>
                  <a:cubicBezTo>
                    <a:pt x="1314242" y="875474"/>
                    <a:pt x="1313888" y="855932"/>
                    <a:pt x="1313534" y="835666"/>
                  </a:cubicBezTo>
                  <a:cubicBezTo>
                    <a:pt x="1313534" y="832952"/>
                    <a:pt x="1315570" y="831776"/>
                    <a:pt x="1317606" y="831912"/>
                  </a:cubicBezTo>
                  <a:close/>
                  <a:moveTo>
                    <a:pt x="1547747" y="728128"/>
                  </a:moveTo>
                  <a:cubicBezTo>
                    <a:pt x="1549547" y="727050"/>
                    <a:pt x="1550627" y="729565"/>
                    <a:pt x="1549547" y="730642"/>
                  </a:cubicBezTo>
                  <a:cubicBezTo>
                    <a:pt x="1535505" y="742856"/>
                    <a:pt x="1520743" y="757584"/>
                    <a:pt x="1503100" y="764768"/>
                  </a:cubicBezTo>
                  <a:cubicBezTo>
                    <a:pt x="1486898" y="771234"/>
                    <a:pt x="1469616" y="772312"/>
                    <a:pt x="1452333" y="774826"/>
                  </a:cubicBezTo>
                  <a:cubicBezTo>
                    <a:pt x="1447652" y="775904"/>
                    <a:pt x="1446212" y="768360"/>
                    <a:pt x="1450893" y="767642"/>
                  </a:cubicBezTo>
                  <a:cubicBezTo>
                    <a:pt x="1469616" y="764768"/>
                    <a:pt x="1488698" y="765846"/>
                    <a:pt x="1505981" y="756147"/>
                  </a:cubicBezTo>
                  <a:cubicBezTo>
                    <a:pt x="1520743" y="747885"/>
                    <a:pt x="1533705" y="737108"/>
                    <a:pt x="1547747" y="728128"/>
                  </a:cubicBezTo>
                  <a:close/>
                  <a:moveTo>
                    <a:pt x="1090384" y="712278"/>
                  </a:moveTo>
                  <a:cubicBezTo>
                    <a:pt x="1158330" y="712232"/>
                    <a:pt x="1226546" y="716139"/>
                    <a:pt x="1294043" y="718864"/>
                  </a:cubicBezTo>
                  <a:cubicBezTo>
                    <a:pt x="1299802" y="718864"/>
                    <a:pt x="1299082" y="728313"/>
                    <a:pt x="1293323" y="727949"/>
                  </a:cubicBezTo>
                  <a:cubicBezTo>
                    <a:pt x="1158330" y="721771"/>
                    <a:pt x="1023338" y="714867"/>
                    <a:pt x="889065" y="732673"/>
                  </a:cubicBezTo>
                  <a:cubicBezTo>
                    <a:pt x="886545" y="733037"/>
                    <a:pt x="885825" y="729766"/>
                    <a:pt x="888345" y="729403"/>
                  </a:cubicBezTo>
                  <a:cubicBezTo>
                    <a:pt x="954762" y="716321"/>
                    <a:pt x="1022438" y="712323"/>
                    <a:pt x="1090384" y="712278"/>
                  </a:cubicBezTo>
                  <a:close/>
                  <a:moveTo>
                    <a:pt x="1558979" y="676839"/>
                  </a:moveTo>
                  <a:cubicBezTo>
                    <a:pt x="1559704" y="674663"/>
                    <a:pt x="1563325" y="675388"/>
                    <a:pt x="1562963" y="677564"/>
                  </a:cubicBezTo>
                  <a:cubicBezTo>
                    <a:pt x="1554271" y="729062"/>
                    <a:pt x="1502847" y="758437"/>
                    <a:pt x="1453595" y="758075"/>
                  </a:cubicBezTo>
                  <a:cubicBezTo>
                    <a:pt x="1447800" y="758075"/>
                    <a:pt x="1448525" y="749008"/>
                    <a:pt x="1454319" y="749371"/>
                  </a:cubicBezTo>
                  <a:cubicBezTo>
                    <a:pt x="1501036" y="751547"/>
                    <a:pt x="1545580" y="722172"/>
                    <a:pt x="1558979" y="676839"/>
                  </a:cubicBezTo>
                  <a:close/>
                  <a:moveTo>
                    <a:pt x="90059" y="643467"/>
                  </a:moveTo>
                  <a:cubicBezTo>
                    <a:pt x="115701" y="689520"/>
                    <a:pt x="178542" y="695232"/>
                    <a:pt x="224048" y="705585"/>
                  </a:cubicBezTo>
                  <a:cubicBezTo>
                    <a:pt x="229826" y="706656"/>
                    <a:pt x="226937" y="715581"/>
                    <a:pt x="221158" y="714510"/>
                  </a:cubicBezTo>
                  <a:cubicBezTo>
                    <a:pt x="174569" y="703800"/>
                    <a:pt x="107756" y="696660"/>
                    <a:pt x="86809" y="645609"/>
                  </a:cubicBezTo>
                  <a:cubicBezTo>
                    <a:pt x="85725" y="643110"/>
                    <a:pt x="88976" y="641325"/>
                    <a:pt x="90059" y="643467"/>
                  </a:cubicBezTo>
                  <a:close/>
                  <a:moveTo>
                    <a:pt x="55878" y="609786"/>
                  </a:moveTo>
                  <a:cubicBezTo>
                    <a:pt x="56237" y="608348"/>
                    <a:pt x="58390" y="607988"/>
                    <a:pt x="58749" y="609786"/>
                  </a:cubicBezTo>
                  <a:cubicBezTo>
                    <a:pt x="82072" y="705098"/>
                    <a:pt x="173571" y="707616"/>
                    <a:pt x="251434" y="734950"/>
                  </a:cubicBezTo>
                  <a:cubicBezTo>
                    <a:pt x="256816" y="737108"/>
                    <a:pt x="253946" y="745740"/>
                    <a:pt x="248205" y="743942"/>
                  </a:cubicBezTo>
                  <a:cubicBezTo>
                    <a:pt x="185770" y="722362"/>
                    <a:pt x="47625" y="706537"/>
                    <a:pt x="55878" y="609786"/>
                  </a:cubicBezTo>
                  <a:close/>
                  <a:moveTo>
                    <a:pt x="1081455" y="480587"/>
                  </a:moveTo>
                  <a:cubicBezTo>
                    <a:pt x="1080735" y="480947"/>
                    <a:pt x="1080016" y="481668"/>
                    <a:pt x="1079656" y="482749"/>
                  </a:cubicBezTo>
                  <a:cubicBezTo>
                    <a:pt x="1076057" y="486712"/>
                    <a:pt x="1065260" y="513736"/>
                    <a:pt x="1072458" y="499323"/>
                  </a:cubicBezTo>
                  <a:cubicBezTo>
                    <a:pt x="1075337" y="493198"/>
                    <a:pt x="1078576" y="486712"/>
                    <a:pt x="1081455" y="480587"/>
                  </a:cubicBezTo>
                  <a:close/>
                  <a:moveTo>
                    <a:pt x="747416" y="402299"/>
                  </a:moveTo>
                  <a:cubicBezTo>
                    <a:pt x="744180" y="409115"/>
                    <a:pt x="740585" y="414856"/>
                    <a:pt x="736990" y="419520"/>
                  </a:cubicBezTo>
                  <a:cubicBezTo>
                    <a:pt x="731238" y="428130"/>
                    <a:pt x="723329" y="438176"/>
                    <a:pt x="714701" y="447504"/>
                  </a:cubicBezTo>
                  <a:cubicBezTo>
                    <a:pt x="720812" y="445710"/>
                    <a:pt x="728362" y="447145"/>
                    <a:pt x="733035" y="453603"/>
                  </a:cubicBezTo>
                  <a:cubicBezTo>
                    <a:pt x="743461" y="467596"/>
                    <a:pt x="747775" y="428489"/>
                    <a:pt x="747775" y="426337"/>
                  </a:cubicBezTo>
                  <a:cubicBezTo>
                    <a:pt x="748135" y="420237"/>
                    <a:pt x="749573" y="409833"/>
                    <a:pt x="747416" y="402299"/>
                  </a:cubicBezTo>
                  <a:close/>
                  <a:moveTo>
                    <a:pt x="661629" y="370771"/>
                  </a:moveTo>
                  <a:cubicBezTo>
                    <a:pt x="656551" y="370188"/>
                    <a:pt x="648732" y="372700"/>
                    <a:pt x="644238" y="377185"/>
                  </a:cubicBezTo>
                  <a:cubicBezTo>
                    <a:pt x="635250" y="386154"/>
                    <a:pt x="627700" y="396200"/>
                    <a:pt x="622667" y="407680"/>
                  </a:cubicBezTo>
                  <a:cubicBezTo>
                    <a:pt x="621948" y="409115"/>
                    <a:pt x="621589" y="409833"/>
                    <a:pt x="621229" y="411268"/>
                  </a:cubicBezTo>
                  <a:cubicBezTo>
                    <a:pt x="637407" y="405169"/>
                    <a:pt x="653585" y="394047"/>
                    <a:pt x="662572" y="382925"/>
                  </a:cubicBezTo>
                  <a:cubicBezTo>
                    <a:pt x="669044" y="375032"/>
                    <a:pt x="666707" y="371354"/>
                    <a:pt x="661629" y="370771"/>
                  </a:cubicBezTo>
                  <a:close/>
                  <a:moveTo>
                    <a:pt x="1099618" y="365883"/>
                  </a:moveTo>
                  <a:cubicBezTo>
                    <a:pt x="1084469" y="368349"/>
                    <a:pt x="1062741" y="390779"/>
                    <a:pt x="1058422" y="396994"/>
                  </a:cubicBezTo>
                  <a:cubicBezTo>
                    <a:pt x="1056623" y="399516"/>
                    <a:pt x="1054824" y="402399"/>
                    <a:pt x="1053384" y="405281"/>
                  </a:cubicBezTo>
                  <a:cubicBezTo>
                    <a:pt x="1050865" y="417892"/>
                    <a:pt x="1053744" y="431584"/>
                    <a:pt x="1072818" y="424738"/>
                  </a:cubicBezTo>
                  <a:cubicBezTo>
                    <a:pt x="1093331" y="417532"/>
                    <a:pt x="1100529" y="399516"/>
                    <a:pt x="1105927" y="380060"/>
                  </a:cubicBezTo>
                  <a:cubicBezTo>
                    <a:pt x="1107007" y="376096"/>
                    <a:pt x="1109166" y="373574"/>
                    <a:pt x="1111686" y="371412"/>
                  </a:cubicBezTo>
                  <a:cubicBezTo>
                    <a:pt x="1108987" y="366458"/>
                    <a:pt x="1104668" y="365061"/>
                    <a:pt x="1099618" y="365883"/>
                  </a:cubicBezTo>
                  <a:close/>
                  <a:moveTo>
                    <a:pt x="1243269" y="354072"/>
                  </a:moveTo>
                  <a:cubicBezTo>
                    <a:pt x="1239355" y="352856"/>
                    <a:pt x="1232427" y="354838"/>
                    <a:pt x="1225050" y="357720"/>
                  </a:cubicBezTo>
                  <a:cubicBezTo>
                    <a:pt x="1214253" y="361684"/>
                    <a:pt x="1204176" y="367449"/>
                    <a:pt x="1198058" y="377898"/>
                  </a:cubicBezTo>
                  <a:cubicBezTo>
                    <a:pt x="1195179" y="382582"/>
                    <a:pt x="1189781" y="394472"/>
                    <a:pt x="1186542" y="406723"/>
                  </a:cubicBezTo>
                  <a:cubicBezTo>
                    <a:pt x="1210654" y="401678"/>
                    <a:pt x="1232608" y="392310"/>
                    <a:pt x="1243404" y="369610"/>
                  </a:cubicBezTo>
                  <a:cubicBezTo>
                    <a:pt x="1248083" y="359702"/>
                    <a:pt x="1247183" y="355288"/>
                    <a:pt x="1243269" y="354072"/>
                  </a:cubicBezTo>
                  <a:close/>
                  <a:moveTo>
                    <a:pt x="1226130" y="323490"/>
                  </a:moveTo>
                  <a:cubicBezTo>
                    <a:pt x="1253841" y="318086"/>
                    <a:pt x="1280472" y="327093"/>
                    <a:pt x="1280113" y="359522"/>
                  </a:cubicBezTo>
                  <a:cubicBezTo>
                    <a:pt x="1279393" y="393391"/>
                    <a:pt x="1241605" y="425819"/>
                    <a:pt x="1210654" y="434107"/>
                  </a:cubicBezTo>
                  <a:cubicBezTo>
                    <a:pt x="1203817" y="435908"/>
                    <a:pt x="1196979" y="437710"/>
                    <a:pt x="1190141" y="438791"/>
                  </a:cubicBezTo>
                  <a:cubicBezTo>
                    <a:pt x="1192300" y="440232"/>
                    <a:pt x="1195179" y="440953"/>
                    <a:pt x="1199498" y="440953"/>
                  </a:cubicBezTo>
                  <a:cubicBezTo>
                    <a:pt x="1224330" y="439511"/>
                    <a:pt x="1268956" y="427261"/>
                    <a:pt x="1275434" y="399516"/>
                  </a:cubicBezTo>
                  <a:cubicBezTo>
                    <a:pt x="1280472" y="377537"/>
                    <a:pt x="1312502" y="386905"/>
                    <a:pt x="1308544" y="408164"/>
                  </a:cubicBezTo>
                  <a:cubicBezTo>
                    <a:pt x="1299546" y="455005"/>
                    <a:pt x="1183303" y="509412"/>
                    <a:pt x="1158111" y="451041"/>
                  </a:cubicBezTo>
                  <a:cubicBezTo>
                    <a:pt x="1157391" y="449240"/>
                    <a:pt x="1156671" y="446718"/>
                    <a:pt x="1155952" y="444556"/>
                  </a:cubicBezTo>
                  <a:cubicBezTo>
                    <a:pt x="1145875" y="446718"/>
                    <a:pt x="1136158" y="448879"/>
                    <a:pt x="1126801" y="452122"/>
                  </a:cubicBezTo>
                  <a:cubicBezTo>
                    <a:pt x="1121043" y="471940"/>
                    <a:pt x="1113485" y="491396"/>
                    <a:pt x="1104488" y="510493"/>
                  </a:cubicBezTo>
                  <a:cubicBezTo>
                    <a:pt x="1096210" y="527428"/>
                    <a:pt x="1070659" y="558415"/>
                    <a:pt x="1050145" y="534274"/>
                  </a:cubicBezTo>
                  <a:cubicBezTo>
                    <a:pt x="1027832" y="507611"/>
                    <a:pt x="1038269" y="479506"/>
                    <a:pt x="1059142" y="457527"/>
                  </a:cubicBezTo>
                  <a:cubicBezTo>
                    <a:pt x="1059142" y="457167"/>
                    <a:pt x="1058782" y="457167"/>
                    <a:pt x="1058782" y="457167"/>
                  </a:cubicBezTo>
                  <a:cubicBezTo>
                    <a:pt x="1047266" y="455005"/>
                    <a:pt x="1037909" y="449600"/>
                    <a:pt x="1031431" y="442033"/>
                  </a:cubicBezTo>
                  <a:cubicBezTo>
                    <a:pt x="1022794" y="456086"/>
                    <a:pt x="1008398" y="478065"/>
                    <a:pt x="990044" y="476624"/>
                  </a:cubicBezTo>
                  <a:cubicBezTo>
                    <a:pt x="979607" y="475543"/>
                    <a:pt x="971690" y="471579"/>
                    <a:pt x="966291" y="466174"/>
                  </a:cubicBezTo>
                  <a:cubicBezTo>
                    <a:pt x="962333" y="468697"/>
                    <a:pt x="958014" y="471219"/>
                    <a:pt x="953695" y="473381"/>
                  </a:cubicBezTo>
                  <a:cubicBezTo>
                    <a:pt x="928503" y="484911"/>
                    <a:pt x="897193" y="476624"/>
                    <a:pt x="891075" y="446718"/>
                  </a:cubicBezTo>
                  <a:cubicBezTo>
                    <a:pt x="884237" y="416091"/>
                    <a:pt x="901152" y="366728"/>
                    <a:pt x="932102" y="353396"/>
                  </a:cubicBezTo>
                  <a:cubicBezTo>
                    <a:pt x="951536" y="345109"/>
                    <a:pt x="994363" y="344749"/>
                    <a:pt x="990764" y="375736"/>
                  </a:cubicBezTo>
                  <a:cubicBezTo>
                    <a:pt x="989324" y="389428"/>
                    <a:pt x="969890" y="390148"/>
                    <a:pt x="969170" y="375736"/>
                  </a:cubicBezTo>
                  <a:cubicBezTo>
                    <a:pt x="968811" y="369971"/>
                    <a:pt x="947217" y="373934"/>
                    <a:pt x="945418" y="375375"/>
                  </a:cubicBezTo>
                  <a:cubicBezTo>
                    <a:pt x="937500" y="381140"/>
                    <a:pt x="931742" y="388707"/>
                    <a:pt x="927784" y="396994"/>
                  </a:cubicBezTo>
                  <a:cubicBezTo>
                    <a:pt x="923465" y="406002"/>
                    <a:pt x="907630" y="444556"/>
                    <a:pt x="927424" y="447798"/>
                  </a:cubicBezTo>
                  <a:cubicBezTo>
                    <a:pt x="937860" y="449600"/>
                    <a:pt x="948657" y="443835"/>
                    <a:pt x="957654" y="435188"/>
                  </a:cubicBezTo>
                  <a:cubicBezTo>
                    <a:pt x="959813" y="416812"/>
                    <a:pt x="971330" y="396994"/>
                    <a:pt x="987165" y="387986"/>
                  </a:cubicBezTo>
                  <a:cubicBezTo>
                    <a:pt x="996522" y="382582"/>
                    <a:pt x="1011637" y="389067"/>
                    <a:pt x="1010198" y="400958"/>
                  </a:cubicBezTo>
                  <a:cubicBezTo>
                    <a:pt x="1008758" y="415370"/>
                    <a:pt x="1003000" y="428702"/>
                    <a:pt x="994363" y="440592"/>
                  </a:cubicBezTo>
                  <a:cubicBezTo>
                    <a:pt x="996522" y="440592"/>
                    <a:pt x="998681" y="438070"/>
                    <a:pt x="1000481" y="432665"/>
                  </a:cubicBezTo>
                  <a:cubicBezTo>
                    <a:pt x="1005159" y="424738"/>
                    <a:pt x="1009838" y="417172"/>
                    <a:pt x="1014516" y="408885"/>
                  </a:cubicBezTo>
                  <a:cubicBezTo>
                    <a:pt x="1017395" y="403480"/>
                    <a:pt x="1020634" y="398075"/>
                    <a:pt x="1023513" y="392670"/>
                  </a:cubicBezTo>
                  <a:cubicBezTo>
                    <a:pt x="1023873" y="391950"/>
                    <a:pt x="1024233" y="391229"/>
                    <a:pt x="1024593" y="390509"/>
                  </a:cubicBezTo>
                  <a:cubicBezTo>
                    <a:pt x="1040068" y="354477"/>
                    <a:pt x="1126081" y="288900"/>
                    <a:pt x="1142276" y="358080"/>
                  </a:cubicBezTo>
                  <a:cubicBezTo>
                    <a:pt x="1144075" y="364926"/>
                    <a:pt x="1141196" y="371052"/>
                    <a:pt x="1136878" y="375015"/>
                  </a:cubicBezTo>
                  <a:cubicBezTo>
                    <a:pt x="1138317" y="377537"/>
                    <a:pt x="1139397" y="380420"/>
                    <a:pt x="1139037" y="384383"/>
                  </a:cubicBezTo>
                  <a:cubicBezTo>
                    <a:pt x="1138317" y="394832"/>
                    <a:pt x="1136878" y="405281"/>
                    <a:pt x="1135078" y="415370"/>
                  </a:cubicBezTo>
                  <a:cubicBezTo>
                    <a:pt x="1140477" y="414650"/>
                    <a:pt x="1146595" y="413569"/>
                    <a:pt x="1152353" y="412488"/>
                  </a:cubicBezTo>
                  <a:cubicBezTo>
                    <a:pt x="1155592" y="371772"/>
                    <a:pt x="1185822" y="331777"/>
                    <a:pt x="1226130" y="323490"/>
                  </a:cubicBezTo>
                  <a:close/>
                  <a:moveTo>
                    <a:pt x="735192" y="323368"/>
                  </a:moveTo>
                  <a:cubicBezTo>
                    <a:pt x="745618" y="319422"/>
                    <a:pt x="756763" y="326239"/>
                    <a:pt x="760717" y="335926"/>
                  </a:cubicBezTo>
                  <a:cubicBezTo>
                    <a:pt x="764672" y="345612"/>
                    <a:pt x="763953" y="357452"/>
                    <a:pt x="760717" y="369650"/>
                  </a:cubicBezTo>
                  <a:cubicBezTo>
                    <a:pt x="762155" y="370368"/>
                    <a:pt x="763593" y="371444"/>
                    <a:pt x="765031" y="372879"/>
                  </a:cubicBezTo>
                  <a:cubicBezTo>
                    <a:pt x="778693" y="386154"/>
                    <a:pt x="779771" y="409115"/>
                    <a:pt x="778333" y="428489"/>
                  </a:cubicBezTo>
                  <a:cubicBezTo>
                    <a:pt x="792354" y="414497"/>
                    <a:pt x="803139" y="396200"/>
                    <a:pt x="817519" y="383284"/>
                  </a:cubicBezTo>
                  <a:cubicBezTo>
                    <a:pt x="819317" y="381849"/>
                    <a:pt x="820755" y="380413"/>
                    <a:pt x="822912" y="378978"/>
                  </a:cubicBezTo>
                  <a:cubicBezTo>
                    <a:pt x="811767" y="359963"/>
                    <a:pt x="808891" y="329826"/>
                    <a:pt x="836573" y="324086"/>
                  </a:cubicBezTo>
                  <a:cubicBezTo>
                    <a:pt x="861379" y="319063"/>
                    <a:pt x="882230" y="342742"/>
                    <a:pt x="869647" y="366780"/>
                  </a:cubicBezTo>
                  <a:cubicBezTo>
                    <a:pt x="867131" y="372162"/>
                    <a:pt x="863895" y="376467"/>
                    <a:pt x="859941" y="380055"/>
                  </a:cubicBezTo>
                  <a:cubicBezTo>
                    <a:pt x="863176" y="383284"/>
                    <a:pt x="865693" y="386871"/>
                    <a:pt x="867490" y="391177"/>
                  </a:cubicBezTo>
                  <a:cubicBezTo>
                    <a:pt x="872164" y="400864"/>
                    <a:pt x="876838" y="411268"/>
                    <a:pt x="878995" y="422390"/>
                  </a:cubicBezTo>
                  <a:cubicBezTo>
                    <a:pt x="883309" y="443199"/>
                    <a:pt x="885466" y="468313"/>
                    <a:pt x="866771" y="483023"/>
                  </a:cubicBezTo>
                  <a:cubicBezTo>
                    <a:pt x="846999" y="498091"/>
                    <a:pt x="823271" y="492710"/>
                    <a:pt x="809610" y="473336"/>
                  </a:cubicBezTo>
                  <a:cubicBezTo>
                    <a:pt x="798465" y="457909"/>
                    <a:pt x="823631" y="444275"/>
                    <a:pt x="834416" y="458985"/>
                  </a:cubicBezTo>
                  <a:cubicBezTo>
                    <a:pt x="842685" y="469031"/>
                    <a:pt x="852032" y="454321"/>
                    <a:pt x="852032" y="447504"/>
                  </a:cubicBezTo>
                  <a:cubicBezTo>
                    <a:pt x="852032" y="439970"/>
                    <a:pt x="851313" y="432436"/>
                    <a:pt x="849156" y="424901"/>
                  </a:cubicBezTo>
                  <a:cubicBezTo>
                    <a:pt x="846280" y="414497"/>
                    <a:pt x="842685" y="406604"/>
                    <a:pt x="837292" y="398711"/>
                  </a:cubicBezTo>
                  <a:cubicBezTo>
                    <a:pt x="820395" y="411627"/>
                    <a:pt x="807094" y="428489"/>
                    <a:pt x="790556" y="441764"/>
                  </a:cubicBezTo>
                  <a:cubicBezTo>
                    <a:pt x="785883" y="445710"/>
                    <a:pt x="780131" y="443916"/>
                    <a:pt x="776895" y="440329"/>
                  </a:cubicBezTo>
                  <a:cubicBezTo>
                    <a:pt x="774738" y="459703"/>
                    <a:pt x="768267" y="480870"/>
                    <a:pt x="748854" y="488763"/>
                  </a:cubicBezTo>
                  <a:cubicBezTo>
                    <a:pt x="728721" y="497374"/>
                    <a:pt x="711106" y="484817"/>
                    <a:pt x="706073" y="465084"/>
                  </a:cubicBezTo>
                  <a:cubicBezTo>
                    <a:pt x="704994" y="461855"/>
                    <a:pt x="704994" y="458985"/>
                    <a:pt x="706073" y="456474"/>
                  </a:cubicBezTo>
                  <a:cubicBezTo>
                    <a:pt x="684502" y="476206"/>
                    <a:pt x="657180" y="491275"/>
                    <a:pt x="629857" y="480870"/>
                  </a:cubicBezTo>
                  <a:cubicBezTo>
                    <a:pt x="609006" y="472618"/>
                    <a:pt x="595704" y="456832"/>
                    <a:pt x="591750" y="438176"/>
                  </a:cubicBezTo>
                  <a:cubicBezTo>
                    <a:pt x="584560" y="433512"/>
                    <a:pt x="584200" y="422031"/>
                    <a:pt x="591031" y="417367"/>
                  </a:cubicBezTo>
                  <a:cubicBezTo>
                    <a:pt x="591750" y="411268"/>
                    <a:pt x="593547" y="405169"/>
                    <a:pt x="596423" y="399070"/>
                  </a:cubicBezTo>
                  <a:cubicBezTo>
                    <a:pt x="607568" y="373597"/>
                    <a:pt x="632014" y="337361"/>
                    <a:pt x="664370" y="341666"/>
                  </a:cubicBezTo>
                  <a:cubicBezTo>
                    <a:pt x="696006" y="345612"/>
                    <a:pt x="702837" y="381490"/>
                    <a:pt x="681626" y="401581"/>
                  </a:cubicBezTo>
                  <a:cubicBezTo>
                    <a:pt x="665808" y="416291"/>
                    <a:pt x="642440" y="431001"/>
                    <a:pt x="619072" y="437100"/>
                  </a:cubicBezTo>
                  <a:cubicBezTo>
                    <a:pt x="620870" y="442123"/>
                    <a:pt x="624105" y="446787"/>
                    <a:pt x="629857" y="449657"/>
                  </a:cubicBezTo>
                  <a:cubicBezTo>
                    <a:pt x="648911" y="460061"/>
                    <a:pt x="669763" y="450374"/>
                    <a:pt x="684143" y="436382"/>
                  </a:cubicBezTo>
                  <a:cubicBezTo>
                    <a:pt x="700680" y="420237"/>
                    <a:pt x="715420" y="401940"/>
                    <a:pt x="724048" y="381490"/>
                  </a:cubicBezTo>
                  <a:cubicBezTo>
                    <a:pt x="718655" y="375391"/>
                    <a:pt x="715420" y="367498"/>
                    <a:pt x="715060" y="357811"/>
                  </a:cubicBezTo>
                  <a:cubicBezTo>
                    <a:pt x="714341" y="340948"/>
                    <a:pt x="719015" y="329826"/>
                    <a:pt x="735192" y="323368"/>
                  </a:cubicBezTo>
                  <a:close/>
                  <a:moveTo>
                    <a:pt x="587716" y="217415"/>
                  </a:moveTo>
                  <a:cubicBezTo>
                    <a:pt x="593783" y="219036"/>
                    <a:pt x="598997" y="223897"/>
                    <a:pt x="598278" y="230559"/>
                  </a:cubicBezTo>
                  <a:cubicBezTo>
                    <a:pt x="593963" y="273772"/>
                    <a:pt x="583536" y="315185"/>
                    <a:pt x="575267" y="357317"/>
                  </a:cubicBezTo>
                  <a:cubicBezTo>
                    <a:pt x="571672" y="374603"/>
                    <a:pt x="546863" y="463190"/>
                    <a:pt x="577424" y="464630"/>
                  </a:cubicBezTo>
                  <a:cubicBezTo>
                    <a:pt x="598637" y="465350"/>
                    <a:pt x="598637" y="498120"/>
                    <a:pt x="577784" y="496680"/>
                  </a:cubicBezTo>
                  <a:cubicBezTo>
                    <a:pt x="529965" y="493439"/>
                    <a:pt x="531044" y="454547"/>
                    <a:pt x="535718" y="416375"/>
                  </a:cubicBezTo>
                  <a:cubicBezTo>
                    <a:pt x="539673" y="380725"/>
                    <a:pt x="547942" y="346514"/>
                    <a:pt x="555492" y="311584"/>
                  </a:cubicBezTo>
                  <a:cubicBezTo>
                    <a:pt x="549380" y="322387"/>
                    <a:pt x="543628" y="332830"/>
                    <a:pt x="538235" y="343993"/>
                  </a:cubicBezTo>
                  <a:cubicBezTo>
                    <a:pt x="518819" y="383245"/>
                    <a:pt x="500843" y="423217"/>
                    <a:pt x="486101" y="464990"/>
                  </a:cubicBezTo>
                  <a:cubicBezTo>
                    <a:pt x="482866" y="474713"/>
                    <a:pt x="470641" y="479034"/>
                    <a:pt x="463091" y="471112"/>
                  </a:cubicBezTo>
                  <a:cubicBezTo>
                    <a:pt x="441159" y="448425"/>
                    <a:pt x="441519" y="416375"/>
                    <a:pt x="441878" y="386486"/>
                  </a:cubicBezTo>
                  <a:cubicBezTo>
                    <a:pt x="442597" y="362359"/>
                    <a:pt x="446193" y="337511"/>
                    <a:pt x="447631" y="313024"/>
                  </a:cubicBezTo>
                  <a:cubicBezTo>
                    <a:pt x="429654" y="369201"/>
                    <a:pt x="412036" y="425378"/>
                    <a:pt x="376802" y="473273"/>
                  </a:cubicBezTo>
                  <a:cubicBezTo>
                    <a:pt x="364937" y="489838"/>
                    <a:pt x="339769" y="513965"/>
                    <a:pt x="316759" y="504242"/>
                  </a:cubicBezTo>
                  <a:cubicBezTo>
                    <a:pt x="294827" y="495239"/>
                    <a:pt x="290512" y="478314"/>
                    <a:pt x="293748" y="455627"/>
                  </a:cubicBezTo>
                  <a:cubicBezTo>
                    <a:pt x="295186" y="447345"/>
                    <a:pt x="307770" y="449866"/>
                    <a:pt x="307770" y="457788"/>
                  </a:cubicBezTo>
                  <a:cubicBezTo>
                    <a:pt x="308489" y="483716"/>
                    <a:pt x="332938" y="486957"/>
                    <a:pt x="348398" y="470032"/>
                  </a:cubicBezTo>
                  <a:cubicBezTo>
                    <a:pt x="355948" y="461749"/>
                    <a:pt x="362780" y="452746"/>
                    <a:pt x="368532" y="442303"/>
                  </a:cubicBezTo>
                  <a:cubicBezTo>
                    <a:pt x="380037" y="422857"/>
                    <a:pt x="390824" y="402691"/>
                    <a:pt x="398733" y="381085"/>
                  </a:cubicBezTo>
                  <a:cubicBezTo>
                    <a:pt x="415272" y="336431"/>
                    <a:pt x="426777" y="289977"/>
                    <a:pt x="445114" y="246044"/>
                  </a:cubicBezTo>
                  <a:cubicBezTo>
                    <a:pt x="449069" y="235961"/>
                    <a:pt x="466327" y="232360"/>
                    <a:pt x="468844" y="246044"/>
                  </a:cubicBezTo>
                  <a:cubicBezTo>
                    <a:pt x="476034" y="282415"/>
                    <a:pt x="471001" y="318426"/>
                    <a:pt x="469203" y="355157"/>
                  </a:cubicBezTo>
                  <a:cubicBezTo>
                    <a:pt x="468124" y="375323"/>
                    <a:pt x="464529" y="404852"/>
                    <a:pt x="470282" y="428259"/>
                  </a:cubicBezTo>
                  <a:cubicBezTo>
                    <a:pt x="481787" y="398010"/>
                    <a:pt x="495449" y="368481"/>
                    <a:pt x="509471" y="339312"/>
                  </a:cubicBezTo>
                  <a:cubicBezTo>
                    <a:pt x="528527" y="299700"/>
                    <a:pt x="554414" y="264049"/>
                    <a:pt x="572031" y="223717"/>
                  </a:cubicBezTo>
                  <a:cubicBezTo>
                    <a:pt x="574728" y="217415"/>
                    <a:pt x="581649" y="215795"/>
                    <a:pt x="587716" y="217415"/>
                  </a:cubicBezTo>
                  <a:close/>
                  <a:moveTo>
                    <a:pt x="290700" y="75665"/>
                  </a:moveTo>
                  <a:cubicBezTo>
                    <a:pt x="297523" y="74588"/>
                    <a:pt x="299678" y="85001"/>
                    <a:pt x="293214" y="85719"/>
                  </a:cubicBezTo>
                  <a:cubicBezTo>
                    <a:pt x="246171" y="91106"/>
                    <a:pt x="192305" y="95774"/>
                    <a:pt x="151008" y="120191"/>
                  </a:cubicBezTo>
                  <a:cubicBezTo>
                    <a:pt x="111147" y="143172"/>
                    <a:pt x="87446" y="180516"/>
                    <a:pt x="73082" y="223605"/>
                  </a:cubicBezTo>
                  <a:cubicBezTo>
                    <a:pt x="72364" y="225041"/>
                    <a:pt x="69850" y="224323"/>
                    <a:pt x="70209" y="222528"/>
                  </a:cubicBezTo>
                  <a:cubicBezTo>
                    <a:pt x="79905" y="180875"/>
                    <a:pt x="100374" y="139222"/>
                    <a:pt x="138799" y="116241"/>
                  </a:cubicBezTo>
                  <a:cubicBezTo>
                    <a:pt x="184405" y="88951"/>
                    <a:pt x="238989" y="81770"/>
                    <a:pt x="290700" y="75665"/>
                  </a:cubicBezTo>
                  <a:close/>
                  <a:moveTo>
                    <a:pt x="822027" y="59218"/>
                  </a:moveTo>
                  <a:cubicBezTo>
                    <a:pt x="619352" y="66422"/>
                    <a:pt x="417036" y="58498"/>
                    <a:pt x="215081" y="81189"/>
                  </a:cubicBezTo>
                  <a:cubicBezTo>
                    <a:pt x="78644" y="96316"/>
                    <a:pt x="45524" y="235703"/>
                    <a:pt x="36885" y="352399"/>
                  </a:cubicBezTo>
                  <a:cubicBezTo>
                    <a:pt x="32565" y="407866"/>
                    <a:pt x="32565" y="462972"/>
                    <a:pt x="34005" y="518439"/>
                  </a:cubicBezTo>
                  <a:cubicBezTo>
                    <a:pt x="35085" y="581830"/>
                    <a:pt x="40845" y="671873"/>
                    <a:pt x="103123" y="707890"/>
                  </a:cubicBezTo>
                  <a:cubicBezTo>
                    <a:pt x="141642" y="729861"/>
                    <a:pt x="191681" y="737785"/>
                    <a:pt x="234880" y="745348"/>
                  </a:cubicBezTo>
                  <a:cubicBezTo>
                    <a:pt x="278799" y="753272"/>
                    <a:pt x="322718" y="756153"/>
                    <a:pt x="367717" y="757234"/>
                  </a:cubicBezTo>
                  <a:cubicBezTo>
                    <a:pt x="468875" y="759395"/>
                    <a:pt x="570033" y="753272"/>
                    <a:pt x="671551" y="752912"/>
                  </a:cubicBezTo>
                  <a:cubicBezTo>
                    <a:pt x="774868" y="752191"/>
                    <a:pt x="876746" y="746789"/>
                    <a:pt x="979704" y="739585"/>
                  </a:cubicBezTo>
                  <a:cubicBezTo>
                    <a:pt x="1033703" y="735984"/>
                    <a:pt x="1087701" y="732382"/>
                    <a:pt x="1141700" y="733462"/>
                  </a:cubicBezTo>
                  <a:cubicBezTo>
                    <a:pt x="1192459" y="734543"/>
                    <a:pt x="1256538" y="741026"/>
                    <a:pt x="1307657" y="736704"/>
                  </a:cubicBezTo>
                  <a:cubicBezTo>
                    <a:pt x="1307657" y="736704"/>
                    <a:pt x="1308017" y="736704"/>
                    <a:pt x="1308376" y="736704"/>
                  </a:cubicBezTo>
                  <a:cubicBezTo>
                    <a:pt x="1310176" y="736704"/>
                    <a:pt x="1312336" y="737424"/>
                    <a:pt x="1313776" y="739225"/>
                  </a:cubicBezTo>
                  <a:cubicBezTo>
                    <a:pt x="1346896" y="786408"/>
                    <a:pt x="1364895" y="869248"/>
                    <a:pt x="1326736" y="918591"/>
                  </a:cubicBezTo>
                  <a:cubicBezTo>
                    <a:pt x="1382535" y="869968"/>
                    <a:pt x="1423934" y="815942"/>
                    <a:pt x="1429334" y="738505"/>
                  </a:cubicBezTo>
                  <a:cubicBezTo>
                    <a:pt x="1429334" y="736344"/>
                    <a:pt x="1430054" y="734543"/>
                    <a:pt x="1431134" y="733462"/>
                  </a:cubicBezTo>
                  <a:cubicBezTo>
                    <a:pt x="1428254" y="725899"/>
                    <a:pt x="1432574" y="715454"/>
                    <a:pt x="1443014" y="716174"/>
                  </a:cubicBezTo>
                  <a:cubicBezTo>
                    <a:pt x="1517892" y="719776"/>
                    <a:pt x="1540931" y="659267"/>
                    <a:pt x="1546331" y="594796"/>
                  </a:cubicBezTo>
                  <a:cubicBezTo>
                    <a:pt x="1551371" y="535367"/>
                    <a:pt x="1552451" y="474858"/>
                    <a:pt x="1553891" y="415430"/>
                  </a:cubicBezTo>
                  <a:cubicBezTo>
                    <a:pt x="1554971" y="364645"/>
                    <a:pt x="1554251" y="307378"/>
                    <a:pt x="1543091" y="254792"/>
                  </a:cubicBezTo>
                  <a:cubicBezTo>
                    <a:pt x="1531572" y="261636"/>
                    <a:pt x="1520412" y="268839"/>
                    <a:pt x="1510332" y="278204"/>
                  </a:cubicBezTo>
                  <a:cubicBezTo>
                    <a:pt x="1508172" y="280365"/>
                    <a:pt x="1504932" y="276403"/>
                    <a:pt x="1507092" y="274242"/>
                  </a:cubicBezTo>
                  <a:cubicBezTo>
                    <a:pt x="1517532" y="264157"/>
                    <a:pt x="1529052" y="254792"/>
                    <a:pt x="1541291" y="246148"/>
                  </a:cubicBezTo>
                  <a:cubicBezTo>
                    <a:pt x="1540211" y="241826"/>
                    <a:pt x="1539131" y="237504"/>
                    <a:pt x="1537691" y="233542"/>
                  </a:cubicBezTo>
                  <a:cubicBezTo>
                    <a:pt x="1525452" y="240385"/>
                    <a:pt x="1512852" y="247229"/>
                    <a:pt x="1500612" y="253712"/>
                  </a:cubicBezTo>
                  <a:cubicBezTo>
                    <a:pt x="1497372" y="255513"/>
                    <a:pt x="1494132" y="250830"/>
                    <a:pt x="1497372" y="248669"/>
                  </a:cubicBezTo>
                  <a:cubicBezTo>
                    <a:pt x="1508892" y="239665"/>
                    <a:pt x="1521492" y="231021"/>
                    <a:pt x="1534811" y="222737"/>
                  </a:cubicBezTo>
                  <a:cubicBezTo>
                    <a:pt x="1515372" y="161868"/>
                    <a:pt x="1478293" y="111083"/>
                    <a:pt x="1408094" y="89113"/>
                  </a:cubicBezTo>
                  <a:cubicBezTo>
                    <a:pt x="1315576" y="59939"/>
                    <a:pt x="1216939" y="67502"/>
                    <a:pt x="1121181" y="64621"/>
                  </a:cubicBezTo>
                  <a:cubicBezTo>
                    <a:pt x="1021463" y="62100"/>
                    <a:pt x="922105" y="55616"/>
                    <a:pt x="822027" y="59218"/>
                  </a:cubicBezTo>
                  <a:close/>
                  <a:moveTo>
                    <a:pt x="808483" y="36032"/>
                  </a:moveTo>
                  <a:cubicBezTo>
                    <a:pt x="909505" y="36167"/>
                    <a:pt x="1010483" y="37608"/>
                    <a:pt x="1111461" y="40129"/>
                  </a:cubicBezTo>
                  <a:cubicBezTo>
                    <a:pt x="1247898" y="43731"/>
                    <a:pt x="1446973" y="17438"/>
                    <a:pt x="1531572" y="153944"/>
                  </a:cubicBezTo>
                  <a:cubicBezTo>
                    <a:pt x="1542371" y="171232"/>
                    <a:pt x="1551011" y="189961"/>
                    <a:pt x="1557851" y="209050"/>
                  </a:cubicBezTo>
                  <a:cubicBezTo>
                    <a:pt x="1566131" y="204728"/>
                    <a:pt x="1574051" y="200046"/>
                    <a:pt x="1582330" y="196084"/>
                  </a:cubicBezTo>
                  <a:cubicBezTo>
                    <a:pt x="1587730" y="192842"/>
                    <a:pt x="1591690" y="201126"/>
                    <a:pt x="1586650" y="204368"/>
                  </a:cubicBezTo>
                  <a:cubicBezTo>
                    <a:pt x="1578371" y="209771"/>
                    <a:pt x="1570091" y="214813"/>
                    <a:pt x="1561451" y="219855"/>
                  </a:cubicBezTo>
                  <a:cubicBezTo>
                    <a:pt x="1562531" y="223097"/>
                    <a:pt x="1563611" y="226699"/>
                    <a:pt x="1564691" y="230300"/>
                  </a:cubicBezTo>
                  <a:cubicBezTo>
                    <a:pt x="1570811" y="226339"/>
                    <a:pt x="1577291" y="222737"/>
                    <a:pt x="1583410" y="219135"/>
                  </a:cubicBezTo>
                  <a:cubicBezTo>
                    <a:pt x="1588450" y="215894"/>
                    <a:pt x="1593490" y="223817"/>
                    <a:pt x="1589170" y="227059"/>
                  </a:cubicBezTo>
                  <a:cubicBezTo>
                    <a:pt x="1581970" y="232101"/>
                    <a:pt x="1574771" y="236423"/>
                    <a:pt x="1567571" y="240746"/>
                  </a:cubicBezTo>
                  <a:cubicBezTo>
                    <a:pt x="1588450" y="326107"/>
                    <a:pt x="1579091" y="420832"/>
                    <a:pt x="1575491" y="506193"/>
                  </a:cubicBezTo>
                  <a:cubicBezTo>
                    <a:pt x="1571891" y="600919"/>
                    <a:pt x="1574051" y="743907"/>
                    <a:pt x="1445533" y="740666"/>
                  </a:cubicBezTo>
                  <a:cubicBezTo>
                    <a:pt x="1444093" y="822065"/>
                    <a:pt x="1391175" y="898062"/>
                    <a:pt x="1319536" y="935159"/>
                  </a:cubicBezTo>
                  <a:cubicBezTo>
                    <a:pt x="1317016" y="936240"/>
                    <a:pt x="1314136" y="934439"/>
                    <a:pt x="1313776" y="931918"/>
                  </a:cubicBezTo>
                  <a:cubicBezTo>
                    <a:pt x="1310176" y="935159"/>
                    <a:pt x="1305497" y="929757"/>
                    <a:pt x="1308736" y="926155"/>
                  </a:cubicBezTo>
                  <a:cubicBezTo>
                    <a:pt x="1351216" y="878612"/>
                    <a:pt x="1333936" y="795772"/>
                    <a:pt x="1301537" y="747869"/>
                  </a:cubicBezTo>
                  <a:cubicBezTo>
                    <a:pt x="1254738" y="753632"/>
                    <a:pt x="1198579" y="750751"/>
                    <a:pt x="1152860" y="751111"/>
                  </a:cubicBezTo>
                  <a:cubicBezTo>
                    <a:pt x="1103181" y="751831"/>
                    <a:pt x="1053142" y="753992"/>
                    <a:pt x="1003463" y="757594"/>
                  </a:cubicBezTo>
                  <a:cubicBezTo>
                    <a:pt x="904105" y="765158"/>
                    <a:pt x="805828" y="774162"/>
                    <a:pt x="706110" y="773802"/>
                  </a:cubicBezTo>
                  <a:cubicBezTo>
                    <a:pt x="519634" y="773802"/>
                    <a:pt x="321998" y="802976"/>
                    <a:pt x="140562" y="747509"/>
                  </a:cubicBezTo>
                  <a:cubicBezTo>
                    <a:pt x="78284" y="728420"/>
                    <a:pt x="39405" y="689521"/>
                    <a:pt x="23205" y="625411"/>
                  </a:cubicBezTo>
                  <a:cubicBezTo>
                    <a:pt x="9525" y="570304"/>
                    <a:pt x="10605" y="512676"/>
                    <a:pt x="10605" y="456489"/>
                  </a:cubicBezTo>
                  <a:cubicBezTo>
                    <a:pt x="10605" y="350598"/>
                    <a:pt x="12045" y="217694"/>
                    <a:pt x="79724" y="129452"/>
                  </a:cubicBezTo>
                  <a:cubicBezTo>
                    <a:pt x="113203" y="86591"/>
                    <a:pt x="156402" y="64621"/>
                    <a:pt x="210041" y="58498"/>
                  </a:cubicBezTo>
                  <a:cubicBezTo>
                    <a:pt x="307959" y="48053"/>
                    <a:pt x="406596" y="42650"/>
                    <a:pt x="505234" y="39769"/>
                  </a:cubicBezTo>
                  <a:cubicBezTo>
                    <a:pt x="606392" y="37068"/>
                    <a:pt x="707460" y="35897"/>
                    <a:pt x="808483" y="36032"/>
                  </a:cubicBezTo>
                  <a:close/>
                  <a:moveTo>
                    <a:pt x="296355" y="30350"/>
                  </a:moveTo>
                  <a:cubicBezTo>
                    <a:pt x="302851" y="30710"/>
                    <a:pt x="302130" y="41150"/>
                    <a:pt x="295634" y="41150"/>
                  </a:cubicBezTo>
                  <a:cubicBezTo>
                    <a:pt x="231397" y="38630"/>
                    <a:pt x="153446" y="44389"/>
                    <a:pt x="102201" y="87947"/>
                  </a:cubicBezTo>
                  <a:cubicBezTo>
                    <a:pt x="74052" y="112066"/>
                    <a:pt x="46625" y="144105"/>
                    <a:pt x="35076" y="180103"/>
                  </a:cubicBezTo>
                  <a:cubicBezTo>
                    <a:pt x="24611" y="213221"/>
                    <a:pt x="17754" y="247780"/>
                    <a:pt x="9092" y="281618"/>
                  </a:cubicBezTo>
                  <a:cubicBezTo>
                    <a:pt x="8371" y="283778"/>
                    <a:pt x="4762" y="283058"/>
                    <a:pt x="5484" y="280538"/>
                  </a:cubicBezTo>
                  <a:cubicBezTo>
                    <a:pt x="13063" y="200982"/>
                    <a:pt x="37242" y="125746"/>
                    <a:pt x="102922" y="75348"/>
                  </a:cubicBezTo>
                  <a:cubicBezTo>
                    <a:pt x="156333" y="34310"/>
                    <a:pt x="231757" y="28550"/>
                    <a:pt x="296355" y="30350"/>
                  </a:cubicBezTo>
                  <a:close/>
                  <a:moveTo>
                    <a:pt x="880186" y="15877"/>
                  </a:moveTo>
                  <a:cubicBezTo>
                    <a:pt x="1001494" y="19080"/>
                    <a:pt x="1123162" y="18724"/>
                    <a:pt x="1244471" y="22282"/>
                  </a:cubicBezTo>
                  <a:cubicBezTo>
                    <a:pt x="1250590" y="22638"/>
                    <a:pt x="1249870" y="31890"/>
                    <a:pt x="1243751" y="31534"/>
                  </a:cubicBezTo>
                  <a:cubicBezTo>
                    <a:pt x="1118483" y="28687"/>
                    <a:pt x="992855" y="26908"/>
                    <a:pt x="867227" y="24417"/>
                  </a:cubicBezTo>
                  <a:cubicBezTo>
                    <a:pt x="745919" y="22282"/>
                    <a:pt x="623890" y="32957"/>
                    <a:pt x="502582" y="24773"/>
                  </a:cubicBezTo>
                  <a:cubicBezTo>
                    <a:pt x="500062" y="24417"/>
                    <a:pt x="500062" y="20503"/>
                    <a:pt x="502942" y="20503"/>
                  </a:cubicBezTo>
                  <a:cubicBezTo>
                    <a:pt x="628570" y="21215"/>
                    <a:pt x="754558" y="12675"/>
                    <a:pt x="880186" y="15877"/>
                  </a:cubicBezTo>
                  <a:close/>
                  <a:moveTo>
                    <a:pt x="215671" y="14118"/>
                  </a:moveTo>
                  <a:cubicBezTo>
                    <a:pt x="222896" y="12675"/>
                    <a:pt x="225064" y="23856"/>
                    <a:pt x="217839" y="24938"/>
                  </a:cubicBezTo>
                  <a:cubicBezTo>
                    <a:pt x="171237" y="32872"/>
                    <a:pt x="118854" y="40447"/>
                    <a:pt x="83090" y="74349"/>
                  </a:cubicBezTo>
                  <a:cubicBezTo>
                    <a:pt x="44796" y="110416"/>
                    <a:pt x="12283" y="158745"/>
                    <a:pt x="3612" y="211763"/>
                  </a:cubicBezTo>
                  <a:cubicBezTo>
                    <a:pt x="3251" y="213927"/>
                    <a:pt x="0" y="213927"/>
                    <a:pt x="0" y="211403"/>
                  </a:cubicBezTo>
                  <a:cubicBezTo>
                    <a:pt x="361" y="160188"/>
                    <a:pt x="32875" y="108252"/>
                    <a:pt x="69001" y="73989"/>
                  </a:cubicBezTo>
                  <a:cubicBezTo>
                    <a:pt x="110184" y="34676"/>
                    <a:pt x="161483" y="24216"/>
                    <a:pt x="215671" y="14118"/>
                  </a:cubicBezTo>
                  <a:close/>
                  <a:moveTo>
                    <a:pt x="969599" y="152"/>
                  </a:moveTo>
                  <a:cubicBezTo>
                    <a:pt x="1006729" y="-201"/>
                    <a:pt x="1043904" y="-25"/>
                    <a:pt x="1081170" y="1563"/>
                  </a:cubicBezTo>
                  <a:cubicBezTo>
                    <a:pt x="1085490" y="1916"/>
                    <a:pt x="1085130" y="8618"/>
                    <a:pt x="1080449" y="8618"/>
                  </a:cubicBezTo>
                  <a:cubicBezTo>
                    <a:pt x="1006279" y="7913"/>
                    <a:pt x="932108" y="8266"/>
                    <a:pt x="857578" y="8971"/>
                  </a:cubicBezTo>
                  <a:cubicBezTo>
                    <a:pt x="783407" y="10382"/>
                    <a:pt x="708156" y="13910"/>
                    <a:pt x="633986" y="6502"/>
                  </a:cubicBezTo>
                  <a:cubicBezTo>
                    <a:pt x="631825" y="6149"/>
                    <a:pt x="632185" y="3327"/>
                    <a:pt x="634346" y="3327"/>
                  </a:cubicBezTo>
                  <a:cubicBezTo>
                    <a:pt x="708516" y="1210"/>
                    <a:pt x="783407" y="3327"/>
                    <a:pt x="858298" y="1916"/>
                  </a:cubicBezTo>
                  <a:cubicBezTo>
                    <a:pt x="895383" y="1387"/>
                    <a:pt x="932468" y="505"/>
                    <a:pt x="969599" y="1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C17A96BD-A0DE-E74D-A1D4-1F15C88754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2051" y="4433944"/>
              <a:ext cx="777976" cy="312420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C7174D26-4CAC-FE44-96CE-ED68DEE733FE}"/>
                </a:ext>
              </a:extLst>
            </p:cNvPr>
            <p:cNvSpPr/>
            <p:nvPr/>
          </p:nvSpPr>
          <p:spPr>
            <a:xfrm>
              <a:off x="-1" y="259123"/>
              <a:ext cx="154220" cy="467473"/>
            </a:xfrm>
            <a:custGeom>
              <a:avLst/>
              <a:gdLst>
                <a:gd name="connsiteX0" fmla="*/ 65237 w 154220"/>
                <a:gd name="connsiteY0" fmla="*/ 375591 h 467473"/>
                <a:gd name="connsiteX1" fmla="*/ 67089 w 154220"/>
                <a:gd name="connsiteY1" fmla="*/ 376588 h 467473"/>
                <a:gd name="connsiteX2" fmla="*/ 66471 w 154220"/>
                <a:gd name="connsiteY2" fmla="*/ 379579 h 467473"/>
                <a:gd name="connsiteX3" fmla="*/ 64311 w 154220"/>
                <a:gd name="connsiteY3" fmla="*/ 382237 h 467473"/>
                <a:gd name="connsiteX4" fmla="*/ 61533 w 154220"/>
                <a:gd name="connsiteY4" fmla="*/ 377917 h 467473"/>
                <a:gd name="connsiteX5" fmla="*/ 65237 w 154220"/>
                <a:gd name="connsiteY5" fmla="*/ 375591 h 467473"/>
                <a:gd name="connsiteX6" fmla="*/ 106495 w 154220"/>
                <a:gd name="connsiteY6" fmla="*/ 283628 h 467473"/>
                <a:gd name="connsiteX7" fmla="*/ 109449 w 154220"/>
                <a:gd name="connsiteY7" fmla="*/ 283958 h 467473"/>
                <a:gd name="connsiteX8" fmla="*/ 95334 w 154220"/>
                <a:gd name="connsiteY8" fmla="*/ 321853 h 467473"/>
                <a:gd name="connsiteX9" fmla="*/ 72355 w 154220"/>
                <a:gd name="connsiteY9" fmla="*/ 356454 h 467473"/>
                <a:gd name="connsiteX10" fmla="*/ 68088 w 154220"/>
                <a:gd name="connsiteY10" fmla="*/ 351840 h 467473"/>
                <a:gd name="connsiteX11" fmla="*/ 90410 w 154220"/>
                <a:gd name="connsiteY11" fmla="*/ 318887 h 467473"/>
                <a:gd name="connsiteX12" fmla="*/ 106495 w 154220"/>
                <a:gd name="connsiteY12" fmla="*/ 283628 h 467473"/>
                <a:gd name="connsiteX13" fmla="*/ 117715 w 154220"/>
                <a:gd name="connsiteY13" fmla="*/ 262329 h 467473"/>
                <a:gd name="connsiteX14" fmla="*/ 120973 w 154220"/>
                <a:gd name="connsiteY14" fmla="*/ 262654 h 467473"/>
                <a:gd name="connsiteX15" fmla="*/ 103057 w 154220"/>
                <a:gd name="connsiteY15" fmla="*/ 329942 h 467473"/>
                <a:gd name="connsiteX16" fmla="*/ 84163 w 154220"/>
                <a:gd name="connsiteY16" fmla="*/ 359198 h 467473"/>
                <a:gd name="connsiteX17" fmla="*/ 73088 w 154220"/>
                <a:gd name="connsiteY17" fmla="*/ 372199 h 467473"/>
                <a:gd name="connsiteX18" fmla="*/ 70156 w 154220"/>
                <a:gd name="connsiteY18" fmla="*/ 366674 h 467473"/>
                <a:gd name="connsiteX19" fmla="*/ 84163 w 154220"/>
                <a:gd name="connsiteY19" fmla="*/ 346845 h 467473"/>
                <a:gd name="connsiteX20" fmla="*/ 100776 w 154220"/>
                <a:gd name="connsiteY20" fmla="*/ 322791 h 467473"/>
                <a:gd name="connsiteX21" fmla="*/ 117715 w 154220"/>
                <a:gd name="connsiteY21" fmla="*/ 262329 h 467473"/>
                <a:gd name="connsiteX22" fmla="*/ 0 w 154220"/>
                <a:gd name="connsiteY22" fmla="*/ 23432 h 467473"/>
                <a:gd name="connsiteX23" fmla="*/ 40820 w 154220"/>
                <a:gd name="connsiteY23" fmla="*/ 43469 h 467473"/>
                <a:gd name="connsiteX24" fmla="*/ 112742 w 154220"/>
                <a:gd name="connsiteY24" fmla="*/ 107404 h 467473"/>
                <a:gd name="connsiteX25" fmla="*/ 152922 w 154220"/>
                <a:gd name="connsiteY25" fmla="*/ 248312 h 467473"/>
                <a:gd name="connsiteX26" fmla="*/ 113722 w 154220"/>
                <a:gd name="connsiteY26" fmla="*/ 374868 h 467473"/>
                <a:gd name="connsiteX27" fmla="*/ 100981 w 154220"/>
                <a:gd name="connsiteY27" fmla="*/ 391503 h 467473"/>
                <a:gd name="connsiteX28" fmla="*/ 67008 w 154220"/>
                <a:gd name="connsiteY28" fmla="*/ 424773 h 467473"/>
                <a:gd name="connsiteX29" fmla="*/ 785 w 154220"/>
                <a:gd name="connsiteY29" fmla="*/ 467294 h 467473"/>
                <a:gd name="connsiteX30" fmla="*/ 0 w 154220"/>
                <a:gd name="connsiteY30" fmla="*/ 467473 h 467473"/>
                <a:gd name="connsiteX31" fmla="*/ 0 w 154220"/>
                <a:gd name="connsiteY31" fmla="*/ 440612 h 467473"/>
                <a:gd name="connsiteX32" fmla="*/ 12780 w 154220"/>
                <a:gd name="connsiteY32" fmla="*/ 435211 h 467473"/>
                <a:gd name="connsiteX33" fmla="*/ 102615 w 154220"/>
                <a:gd name="connsiteY33" fmla="*/ 346165 h 467473"/>
                <a:gd name="connsiteX34" fmla="*/ 129729 w 154220"/>
                <a:gd name="connsiteY34" fmla="*/ 235917 h 467473"/>
                <a:gd name="connsiteX35" fmla="*/ 127442 w 154220"/>
                <a:gd name="connsiteY35" fmla="*/ 209823 h 467473"/>
                <a:gd name="connsiteX36" fmla="*/ 102288 w 154220"/>
                <a:gd name="connsiteY36" fmla="*/ 133498 h 467473"/>
                <a:gd name="connsiteX37" fmla="*/ 101308 w 154220"/>
                <a:gd name="connsiteY37" fmla="*/ 131867 h 467473"/>
                <a:gd name="connsiteX38" fmla="*/ 100981 w 154220"/>
                <a:gd name="connsiteY38" fmla="*/ 131540 h 467473"/>
                <a:gd name="connsiteX39" fmla="*/ 47407 w 154220"/>
                <a:gd name="connsiteY39" fmla="*/ 76743 h 467473"/>
                <a:gd name="connsiteX40" fmla="*/ 0 w 154220"/>
                <a:gd name="connsiteY40" fmla="*/ 50192 h 467473"/>
                <a:gd name="connsiteX41" fmla="*/ 7388 w 154220"/>
                <a:gd name="connsiteY41" fmla="*/ 2591 h 467473"/>
                <a:gd name="connsiteX42" fmla="*/ 90990 w 154220"/>
                <a:gd name="connsiteY42" fmla="*/ 47959 h 467473"/>
                <a:gd name="connsiteX43" fmla="*/ 152472 w 154220"/>
                <a:gd name="connsiteY43" fmla="*/ 136085 h 467473"/>
                <a:gd name="connsiteX44" fmla="*/ 147592 w 154220"/>
                <a:gd name="connsiteY44" fmla="*/ 138695 h 467473"/>
                <a:gd name="connsiteX45" fmla="*/ 122533 w 154220"/>
                <a:gd name="connsiteY45" fmla="*/ 101916 h 467473"/>
                <a:gd name="connsiteX46" fmla="*/ 153910 w 154220"/>
                <a:gd name="connsiteY46" fmla="*/ 159135 h 467473"/>
                <a:gd name="connsiteX47" fmla="*/ 148700 w 154220"/>
                <a:gd name="connsiteY47" fmla="*/ 161742 h 467473"/>
                <a:gd name="connsiteX48" fmla="*/ 119393 w 154220"/>
                <a:gd name="connsiteY48" fmla="*/ 106330 h 467473"/>
                <a:gd name="connsiteX49" fmla="*/ 79668 w 154220"/>
                <a:gd name="connsiteY49" fmla="*/ 61021 h 467473"/>
                <a:gd name="connsiteX50" fmla="*/ 33348 w 154220"/>
                <a:gd name="connsiteY50" fmla="*/ 28303 h 467473"/>
                <a:gd name="connsiteX51" fmla="*/ 1 w 154220"/>
                <a:gd name="connsiteY51" fmla="*/ 16019 h 467473"/>
                <a:gd name="connsiteX52" fmla="*/ 1 w 154220"/>
                <a:gd name="connsiteY52" fmla="*/ 11495 h 467473"/>
                <a:gd name="connsiteX53" fmla="*/ 10229 w 154220"/>
                <a:gd name="connsiteY53" fmla="*/ 13675 h 467473"/>
                <a:gd name="connsiteX54" fmla="*/ 38964 w 154220"/>
                <a:gd name="connsiteY54" fmla="*/ 25491 h 467473"/>
                <a:gd name="connsiteX55" fmla="*/ 79993 w 154220"/>
                <a:gd name="connsiteY55" fmla="*/ 54176 h 467473"/>
                <a:gd name="connsiteX56" fmla="*/ 119573 w 154220"/>
                <a:gd name="connsiteY56" fmla="*/ 97570 h 467473"/>
                <a:gd name="connsiteX57" fmla="*/ 90665 w 154220"/>
                <a:gd name="connsiteY57" fmla="*/ 55139 h 467473"/>
                <a:gd name="connsiteX58" fmla="*/ 7063 w 154220"/>
                <a:gd name="connsiteY58" fmla="*/ 4549 h 467473"/>
                <a:gd name="connsiteX59" fmla="*/ 7388 w 154220"/>
                <a:gd name="connsiteY59" fmla="*/ 2591 h 467473"/>
                <a:gd name="connsiteX60" fmla="*/ 42942 w 154220"/>
                <a:gd name="connsiteY60" fmla="*/ 36 h 467473"/>
                <a:gd name="connsiteX61" fmla="*/ 111389 w 154220"/>
                <a:gd name="connsiteY61" fmla="*/ 48204 h 467473"/>
                <a:gd name="connsiteX62" fmla="*/ 151672 w 154220"/>
                <a:gd name="connsiteY62" fmla="*/ 109715 h 467473"/>
                <a:gd name="connsiteX63" fmla="*/ 146104 w 154220"/>
                <a:gd name="connsiteY63" fmla="*/ 111017 h 467473"/>
                <a:gd name="connsiteX64" fmla="*/ 104512 w 154220"/>
                <a:gd name="connsiteY64" fmla="*/ 48204 h 467473"/>
                <a:gd name="connsiteX65" fmla="*/ 41960 w 154220"/>
                <a:gd name="connsiteY65" fmla="*/ 2314 h 467473"/>
                <a:gd name="connsiteX66" fmla="*/ 42942 w 154220"/>
                <a:gd name="connsiteY66" fmla="*/ 36 h 46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220" h="467473">
                  <a:moveTo>
                    <a:pt x="65237" y="375591"/>
                  </a:moveTo>
                  <a:cubicBezTo>
                    <a:pt x="66163" y="375591"/>
                    <a:pt x="67089" y="375923"/>
                    <a:pt x="67089" y="376588"/>
                  </a:cubicBezTo>
                  <a:cubicBezTo>
                    <a:pt x="67706" y="377585"/>
                    <a:pt x="67089" y="378582"/>
                    <a:pt x="66471" y="379579"/>
                  </a:cubicBezTo>
                  <a:cubicBezTo>
                    <a:pt x="66163" y="380576"/>
                    <a:pt x="65546" y="381572"/>
                    <a:pt x="64311" y="382237"/>
                  </a:cubicBezTo>
                  <a:cubicBezTo>
                    <a:pt x="62150" y="383899"/>
                    <a:pt x="59373" y="379911"/>
                    <a:pt x="61533" y="377917"/>
                  </a:cubicBezTo>
                  <a:cubicBezTo>
                    <a:pt x="62459" y="376920"/>
                    <a:pt x="64003" y="376256"/>
                    <a:pt x="65237" y="375591"/>
                  </a:cubicBezTo>
                  <a:close/>
                  <a:moveTo>
                    <a:pt x="106495" y="283628"/>
                  </a:moveTo>
                  <a:cubicBezTo>
                    <a:pt x="106822" y="281980"/>
                    <a:pt x="109449" y="282310"/>
                    <a:pt x="109449" y="283958"/>
                  </a:cubicBezTo>
                  <a:cubicBezTo>
                    <a:pt x="108793" y="297798"/>
                    <a:pt x="102228" y="309990"/>
                    <a:pt x="95334" y="321853"/>
                  </a:cubicBezTo>
                  <a:cubicBezTo>
                    <a:pt x="88769" y="334045"/>
                    <a:pt x="82202" y="346238"/>
                    <a:pt x="72355" y="356454"/>
                  </a:cubicBezTo>
                  <a:cubicBezTo>
                    <a:pt x="69729" y="359419"/>
                    <a:pt x="65133" y="354806"/>
                    <a:pt x="68088" y="351840"/>
                  </a:cubicBezTo>
                  <a:cubicBezTo>
                    <a:pt x="77935" y="341954"/>
                    <a:pt x="83516" y="330750"/>
                    <a:pt x="90410" y="318887"/>
                  </a:cubicBezTo>
                  <a:cubicBezTo>
                    <a:pt x="97303" y="307683"/>
                    <a:pt x="103869" y="296480"/>
                    <a:pt x="106495" y="283628"/>
                  </a:cubicBezTo>
                  <a:close/>
                  <a:moveTo>
                    <a:pt x="117715" y="262329"/>
                  </a:moveTo>
                  <a:cubicBezTo>
                    <a:pt x="117715" y="260378"/>
                    <a:pt x="120973" y="260703"/>
                    <a:pt x="120973" y="262654"/>
                  </a:cubicBezTo>
                  <a:cubicBezTo>
                    <a:pt x="119996" y="285733"/>
                    <a:pt x="116087" y="310113"/>
                    <a:pt x="103057" y="329942"/>
                  </a:cubicBezTo>
                  <a:cubicBezTo>
                    <a:pt x="96867" y="340019"/>
                    <a:pt x="89701" y="348795"/>
                    <a:pt x="84163" y="359198"/>
                  </a:cubicBezTo>
                  <a:cubicBezTo>
                    <a:pt x="81232" y="364399"/>
                    <a:pt x="78625" y="369600"/>
                    <a:pt x="73088" y="372199"/>
                  </a:cubicBezTo>
                  <a:cubicBezTo>
                    <a:pt x="69505" y="373825"/>
                    <a:pt x="66573" y="368624"/>
                    <a:pt x="70156" y="366674"/>
                  </a:cubicBezTo>
                  <a:cubicBezTo>
                    <a:pt x="76997" y="363098"/>
                    <a:pt x="79602" y="353021"/>
                    <a:pt x="84163" y="346845"/>
                  </a:cubicBezTo>
                  <a:cubicBezTo>
                    <a:pt x="89701" y="339044"/>
                    <a:pt x="96216" y="331567"/>
                    <a:pt x="100776" y="322791"/>
                  </a:cubicBezTo>
                  <a:cubicBezTo>
                    <a:pt x="111200" y="303286"/>
                    <a:pt x="113806" y="283458"/>
                    <a:pt x="117715" y="262329"/>
                  </a:cubicBezTo>
                  <a:close/>
                  <a:moveTo>
                    <a:pt x="0" y="23432"/>
                  </a:moveTo>
                  <a:lnTo>
                    <a:pt x="40820" y="43469"/>
                  </a:lnTo>
                  <a:cubicBezTo>
                    <a:pt x="68090" y="60205"/>
                    <a:pt x="92529" y="82085"/>
                    <a:pt x="112742" y="107404"/>
                  </a:cubicBezTo>
                  <a:cubicBezTo>
                    <a:pt x="143122" y="146219"/>
                    <a:pt x="155535" y="200038"/>
                    <a:pt x="152922" y="248312"/>
                  </a:cubicBezTo>
                  <a:cubicBezTo>
                    <a:pt x="150309" y="303763"/>
                    <a:pt x="139856" y="326595"/>
                    <a:pt x="113722" y="374868"/>
                  </a:cubicBezTo>
                  <a:cubicBezTo>
                    <a:pt x="112089" y="377804"/>
                    <a:pt x="104902" y="387916"/>
                    <a:pt x="100981" y="391503"/>
                  </a:cubicBezTo>
                  <a:cubicBezTo>
                    <a:pt x="93468" y="400963"/>
                    <a:pt x="75828" y="416620"/>
                    <a:pt x="67008" y="424773"/>
                  </a:cubicBezTo>
                  <a:cubicBezTo>
                    <a:pt x="47489" y="443039"/>
                    <a:pt x="24949" y="457269"/>
                    <a:pt x="785" y="467294"/>
                  </a:cubicBezTo>
                  <a:lnTo>
                    <a:pt x="0" y="467473"/>
                  </a:lnTo>
                  <a:lnTo>
                    <a:pt x="0" y="440612"/>
                  </a:lnTo>
                  <a:lnTo>
                    <a:pt x="12780" y="435211"/>
                  </a:lnTo>
                  <a:cubicBezTo>
                    <a:pt x="45120" y="418576"/>
                    <a:pt x="84648" y="375522"/>
                    <a:pt x="102615" y="346165"/>
                  </a:cubicBezTo>
                  <a:cubicBezTo>
                    <a:pt x="124175" y="303110"/>
                    <a:pt x="129075" y="284192"/>
                    <a:pt x="129729" y="235917"/>
                  </a:cubicBezTo>
                  <a:cubicBezTo>
                    <a:pt x="129402" y="229720"/>
                    <a:pt x="128095" y="216021"/>
                    <a:pt x="127442" y="209823"/>
                  </a:cubicBezTo>
                  <a:cubicBezTo>
                    <a:pt x="123848" y="183729"/>
                    <a:pt x="117641" y="155678"/>
                    <a:pt x="102288" y="133498"/>
                  </a:cubicBezTo>
                  <a:cubicBezTo>
                    <a:pt x="101635" y="133172"/>
                    <a:pt x="101308" y="132519"/>
                    <a:pt x="101308" y="131867"/>
                  </a:cubicBezTo>
                  <a:lnTo>
                    <a:pt x="100981" y="131540"/>
                  </a:lnTo>
                  <a:cubicBezTo>
                    <a:pt x="85954" y="110992"/>
                    <a:pt x="67661" y="92400"/>
                    <a:pt x="47407" y="76743"/>
                  </a:cubicBezTo>
                  <a:lnTo>
                    <a:pt x="0" y="50192"/>
                  </a:lnTo>
                  <a:close/>
                  <a:moveTo>
                    <a:pt x="7388" y="2591"/>
                  </a:moveTo>
                  <a:cubicBezTo>
                    <a:pt x="36990" y="4549"/>
                    <a:pt x="70171" y="28049"/>
                    <a:pt x="90990" y="47959"/>
                  </a:cubicBezTo>
                  <a:cubicBezTo>
                    <a:pt x="117990" y="73744"/>
                    <a:pt x="135881" y="102793"/>
                    <a:pt x="152472" y="136085"/>
                  </a:cubicBezTo>
                  <a:cubicBezTo>
                    <a:pt x="154098" y="139349"/>
                    <a:pt x="149219" y="141959"/>
                    <a:pt x="147592" y="138695"/>
                  </a:cubicBezTo>
                  <a:lnTo>
                    <a:pt x="122533" y="101916"/>
                  </a:lnTo>
                  <a:lnTo>
                    <a:pt x="153910" y="159135"/>
                  </a:lnTo>
                  <a:cubicBezTo>
                    <a:pt x="155537" y="162395"/>
                    <a:pt x="150327" y="165002"/>
                    <a:pt x="148700" y="161742"/>
                  </a:cubicBezTo>
                  <a:cubicBezTo>
                    <a:pt x="139582" y="142837"/>
                    <a:pt x="131767" y="123280"/>
                    <a:pt x="119393" y="106330"/>
                  </a:cubicBezTo>
                  <a:cubicBezTo>
                    <a:pt x="107671" y="89706"/>
                    <a:pt x="94321" y="75363"/>
                    <a:pt x="79668" y="61021"/>
                  </a:cubicBezTo>
                  <a:cubicBezTo>
                    <a:pt x="65992" y="47657"/>
                    <a:pt x="50280" y="36900"/>
                    <a:pt x="33348" y="28303"/>
                  </a:cubicBezTo>
                  <a:lnTo>
                    <a:pt x="1" y="16019"/>
                  </a:lnTo>
                  <a:lnTo>
                    <a:pt x="1" y="11495"/>
                  </a:lnTo>
                  <a:lnTo>
                    <a:pt x="10229" y="13675"/>
                  </a:lnTo>
                  <a:cubicBezTo>
                    <a:pt x="20079" y="17179"/>
                    <a:pt x="29684" y="21580"/>
                    <a:pt x="38964" y="25491"/>
                  </a:cubicBezTo>
                  <a:cubicBezTo>
                    <a:pt x="54269" y="32011"/>
                    <a:pt x="68271" y="42767"/>
                    <a:pt x="79993" y="54176"/>
                  </a:cubicBezTo>
                  <a:lnTo>
                    <a:pt x="119573" y="97570"/>
                  </a:lnTo>
                  <a:lnTo>
                    <a:pt x="90665" y="55139"/>
                  </a:lnTo>
                  <a:cubicBezTo>
                    <a:pt x="68870" y="33924"/>
                    <a:pt x="37316" y="10424"/>
                    <a:pt x="7063" y="4549"/>
                  </a:cubicBezTo>
                  <a:cubicBezTo>
                    <a:pt x="6087" y="4223"/>
                    <a:pt x="6087" y="2591"/>
                    <a:pt x="7388" y="2591"/>
                  </a:cubicBezTo>
                  <a:close/>
                  <a:moveTo>
                    <a:pt x="42942" y="36"/>
                  </a:moveTo>
                  <a:cubicBezTo>
                    <a:pt x="69143" y="9474"/>
                    <a:pt x="94687" y="26072"/>
                    <a:pt x="111389" y="48204"/>
                  </a:cubicBezTo>
                  <a:cubicBezTo>
                    <a:pt x="126455" y="67731"/>
                    <a:pt x="143812" y="85956"/>
                    <a:pt x="151672" y="109715"/>
                  </a:cubicBezTo>
                  <a:cubicBezTo>
                    <a:pt x="152654" y="112970"/>
                    <a:pt x="147087" y="114597"/>
                    <a:pt x="146104" y="111017"/>
                  </a:cubicBezTo>
                  <a:cubicBezTo>
                    <a:pt x="138572" y="87584"/>
                    <a:pt x="120560" y="66429"/>
                    <a:pt x="104512" y="48204"/>
                  </a:cubicBezTo>
                  <a:cubicBezTo>
                    <a:pt x="87155" y="28026"/>
                    <a:pt x="65540" y="14356"/>
                    <a:pt x="41960" y="2314"/>
                  </a:cubicBezTo>
                  <a:cubicBezTo>
                    <a:pt x="40650" y="1663"/>
                    <a:pt x="41632" y="-289"/>
                    <a:pt x="42942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9F575467-4ACE-694E-8D7D-FF2A42DFE833}"/>
                </a:ext>
              </a:extLst>
            </p:cNvPr>
            <p:cNvSpPr/>
            <p:nvPr/>
          </p:nvSpPr>
          <p:spPr>
            <a:xfrm>
              <a:off x="-1" y="807676"/>
              <a:ext cx="156262" cy="433052"/>
            </a:xfrm>
            <a:custGeom>
              <a:avLst/>
              <a:gdLst>
                <a:gd name="connsiteX0" fmla="*/ 110404 w 156262"/>
                <a:gd name="connsiteY0" fmla="*/ 313897 h 433052"/>
                <a:gd name="connsiteX1" fmla="*/ 112995 w 156262"/>
                <a:gd name="connsiteY1" fmla="*/ 314869 h 433052"/>
                <a:gd name="connsiteX2" fmla="*/ 96801 w 156262"/>
                <a:gd name="connsiteY2" fmla="*/ 382619 h 433052"/>
                <a:gd name="connsiteX3" fmla="*/ 37205 w 156262"/>
                <a:gd name="connsiteY3" fmla="*/ 398179 h 433052"/>
                <a:gd name="connsiteX4" fmla="*/ 37205 w 156262"/>
                <a:gd name="connsiteY4" fmla="*/ 391696 h 433052"/>
                <a:gd name="connsiteX5" fmla="*/ 72185 w 156262"/>
                <a:gd name="connsiteY5" fmla="*/ 389103 h 433052"/>
                <a:gd name="connsiteX6" fmla="*/ 96801 w 156262"/>
                <a:gd name="connsiteY6" fmla="*/ 370949 h 433052"/>
                <a:gd name="connsiteX7" fmla="*/ 110404 w 156262"/>
                <a:gd name="connsiteY7" fmla="*/ 313897 h 433052"/>
                <a:gd name="connsiteX8" fmla="*/ 125739 w 156262"/>
                <a:gd name="connsiteY8" fmla="*/ 302884 h 433052"/>
                <a:gd name="connsiteX9" fmla="*/ 127855 w 156262"/>
                <a:gd name="connsiteY9" fmla="*/ 306649 h 433052"/>
                <a:gd name="connsiteX10" fmla="*/ 124274 w 156262"/>
                <a:gd name="connsiteY10" fmla="*/ 328265 h 433052"/>
                <a:gd name="connsiteX11" fmla="*/ 118739 w 156262"/>
                <a:gd name="connsiteY11" fmla="*/ 361014 h 433052"/>
                <a:gd name="connsiteX12" fmla="*/ 114833 w 156262"/>
                <a:gd name="connsiteY12" fmla="*/ 387869 h 433052"/>
                <a:gd name="connsiteX13" fmla="*/ 107019 w 156262"/>
                <a:gd name="connsiteY13" fmla="*/ 403261 h 433052"/>
                <a:gd name="connsiteX14" fmla="*/ 86834 w 156262"/>
                <a:gd name="connsiteY14" fmla="*/ 409156 h 433052"/>
                <a:gd name="connsiteX15" fmla="*/ 63068 w 156262"/>
                <a:gd name="connsiteY15" fmla="*/ 412104 h 433052"/>
                <a:gd name="connsiteX16" fmla="*/ 8373 w 156262"/>
                <a:gd name="connsiteY16" fmla="*/ 408829 h 433052"/>
                <a:gd name="connsiteX17" fmla="*/ 8699 w 156262"/>
                <a:gd name="connsiteY17" fmla="*/ 406209 h 433052"/>
                <a:gd name="connsiteX18" fmla="*/ 60138 w 156262"/>
                <a:gd name="connsiteY18" fmla="*/ 407191 h 433052"/>
                <a:gd name="connsiteX19" fmla="*/ 85532 w 156262"/>
                <a:gd name="connsiteY19" fmla="*/ 404244 h 433052"/>
                <a:gd name="connsiteX20" fmla="*/ 107995 w 156262"/>
                <a:gd name="connsiteY20" fmla="*/ 393109 h 433052"/>
                <a:gd name="connsiteX21" fmla="*/ 115809 w 156262"/>
                <a:gd name="connsiteY21" fmla="*/ 344639 h 433052"/>
                <a:gd name="connsiteX22" fmla="*/ 119716 w 156262"/>
                <a:gd name="connsiteY22" fmla="*/ 321059 h 433052"/>
                <a:gd name="connsiteX23" fmla="*/ 121669 w 156262"/>
                <a:gd name="connsiteY23" fmla="*/ 305012 h 433052"/>
                <a:gd name="connsiteX24" fmla="*/ 125739 w 156262"/>
                <a:gd name="connsiteY24" fmla="*/ 302884 h 433052"/>
                <a:gd name="connsiteX25" fmla="*/ 0 w 156262"/>
                <a:gd name="connsiteY25" fmla="*/ 39301 h 433052"/>
                <a:gd name="connsiteX26" fmla="*/ 38259 w 156262"/>
                <a:gd name="connsiteY26" fmla="*/ 40406 h 433052"/>
                <a:gd name="connsiteX27" fmla="*/ 114377 w 156262"/>
                <a:gd name="connsiteY27" fmla="*/ 40079 h 433052"/>
                <a:gd name="connsiteX28" fmla="*/ 150313 w 156262"/>
                <a:gd name="connsiteY28" fmla="*/ 70160 h 433052"/>
                <a:gd name="connsiteX29" fmla="*/ 156193 w 156262"/>
                <a:gd name="connsiteY29" fmla="*/ 127704 h 433052"/>
                <a:gd name="connsiteX30" fmla="*/ 154887 w 156262"/>
                <a:gd name="connsiteY30" fmla="*/ 182960 h 433052"/>
                <a:gd name="connsiteX31" fmla="*/ 145086 w 156262"/>
                <a:gd name="connsiteY31" fmla="*/ 338265 h 433052"/>
                <a:gd name="connsiteX32" fmla="*/ 137899 w 156262"/>
                <a:gd name="connsiteY32" fmla="*/ 374230 h 433052"/>
                <a:gd name="connsiteX33" fmla="*/ 131692 w 156262"/>
                <a:gd name="connsiteY33" fmla="*/ 405291 h 433052"/>
                <a:gd name="connsiteX34" fmla="*/ 87589 w 156262"/>
                <a:gd name="connsiteY34" fmla="*/ 428831 h 433052"/>
                <a:gd name="connsiteX35" fmla="*/ 14861 w 156262"/>
                <a:gd name="connsiteY35" fmla="*/ 432960 h 433052"/>
                <a:gd name="connsiteX36" fmla="*/ 0 w 156262"/>
                <a:gd name="connsiteY36" fmla="*/ 433052 h 433052"/>
                <a:gd name="connsiteX37" fmla="*/ 0 w 156262"/>
                <a:gd name="connsiteY37" fmla="*/ 421638 h 433052"/>
                <a:gd name="connsiteX38" fmla="*/ 8205 w 156262"/>
                <a:gd name="connsiteY38" fmla="*/ 421638 h 433052"/>
                <a:gd name="connsiteX39" fmla="*/ 84323 w 156262"/>
                <a:gd name="connsiteY39" fmla="*/ 417388 h 433052"/>
                <a:gd name="connsiteX40" fmla="*/ 113397 w 156262"/>
                <a:gd name="connsiteY40" fmla="*/ 410195 h 433052"/>
                <a:gd name="connsiteX41" fmla="*/ 123851 w 156262"/>
                <a:gd name="connsiteY41" fmla="*/ 382077 h 433052"/>
                <a:gd name="connsiteX42" fmla="*/ 132345 w 156262"/>
                <a:gd name="connsiteY42" fmla="*/ 344804 h 433052"/>
                <a:gd name="connsiteX43" fmla="*/ 136265 w 156262"/>
                <a:gd name="connsiteY43" fmla="*/ 306876 h 433052"/>
                <a:gd name="connsiteX44" fmla="*/ 141492 w 156262"/>
                <a:gd name="connsiteY44" fmla="*/ 228733 h 433052"/>
                <a:gd name="connsiteX45" fmla="*/ 143126 w 156262"/>
                <a:gd name="connsiteY45" fmla="*/ 158765 h 433052"/>
                <a:gd name="connsiteX46" fmla="*/ 144432 w 156262"/>
                <a:gd name="connsiteY46" fmla="*/ 105471 h 433052"/>
                <a:gd name="connsiteX47" fmla="*/ 142978 w 156262"/>
                <a:gd name="connsiteY47" fmla="*/ 91213 h 433052"/>
                <a:gd name="connsiteX48" fmla="*/ 140819 w 156262"/>
                <a:gd name="connsiteY48" fmla="*/ 80376 h 433052"/>
                <a:gd name="connsiteX49" fmla="*/ 139655 w 156262"/>
                <a:gd name="connsiteY49" fmla="*/ 74532 h 433052"/>
                <a:gd name="connsiteX50" fmla="*/ 121891 w 156262"/>
                <a:gd name="connsiteY50" fmla="*/ 52177 h 433052"/>
                <a:gd name="connsiteX51" fmla="*/ 85629 w 156262"/>
                <a:gd name="connsiteY51" fmla="*/ 51196 h 433052"/>
                <a:gd name="connsiteX52" fmla="*/ 47407 w 156262"/>
                <a:gd name="connsiteY52" fmla="*/ 51196 h 433052"/>
                <a:gd name="connsiteX53" fmla="*/ 0 w 156262"/>
                <a:gd name="connsiteY53" fmla="*/ 49823 h 433052"/>
                <a:gd name="connsiteX54" fmla="*/ 21957 w 156262"/>
                <a:gd name="connsiteY54" fmla="*/ 25846 h 433052"/>
                <a:gd name="connsiteX55" fmla="*/ 115941 w 156262"/>
                <a:gd name="connsiteY55" fmla="*/ 30966 h 433052"/>
                <a:gd name="connsiteX56" fmla="*/ 115614 w 156262"/>
                <a:gd name="connsiteY56" fmla="*/ 38006 h 433052"/>
                <a:gd name="connsiteX57" fmla="*/ 21794 w 156262"/>
                <a:gd name="connsiteY57" fmla="*/ 31766 h 433052"/>
                <a:gd name="connsiteX58" fmla="*/ 0 w 156262"/>
                <a:gd name="connsiteY58" fmla="*/ 31210 h 433052"/>
                <a:gd name="connsiteX59" fmla="*/ 0 w 156262"/>
                <a:gd name="connsiteY59" fmla="*/ 26219 h 433052"/>
                <a:gd name="connsiteX60" fmla="*/ 685 w 156262"/>
                <a:gd name="connsiteY60" fmla="*/ 12094 h 433052"/>
                <a:gd name="connsiteX61" fmla="*/ 39026 w 156262"/>
                <a:gd name="connsiteY61" fmla="*/ 12256 h 433052"/>
                <a:gd name="connsiteX62" fmla="*/ 115627 w 156262"/>
                <a:gd name="connsiteY62" fmla="*/ 16144 h 433052"/>
                <a:gd name="connsiteX63" fmla="*/ 115627 w 156262"/>
                <a:gd name="connsiteY63" fmla="*/ 23598 h 433052"/>
                <a:gd name="connsiteX64" fmla="*/ 0 w 156262"/>
                <a:gd name="connsiteY64" fmla="*/ 18439 h 433052"/>
                <a:gd name="connsiteX65" fmla="*/ 0 w 156262"/>
                <a:gd name="connsiteY65" fmla="*/ 12162 h 433052"/>
                <a:gd name="connsiteX66" fmla="*/ 58750 w 156262"/>
                <a:gd name="connsiteY66" fmla="*/ 92 h 433052"/>
                <a:gd name="connsiteX67" fmla="*/ 87537 w 156262"/>
                <a:gd name="connsiteY67" fmla="*/ 421 h 433052"/>
                <a:gd name="connsiteX68" fmla="*/ 106183 w 156262"/>
                <a:gd name="connsiteY68" fmla="*/ 2725 h 433052"/>
                <a:gd name="connsiteX69" fmla="*/ 103893 w 156262"/>
                <a:gd name="connsiteY69" fmla="*/ 9309 h 433052"/>
                <a:gd name="connsiteX70" fmla="*/ 79031 w 156262"/>
                <a:gd name="connsiteY70" fmla="*/ 6675 h 433052"/>
                <a:gd name="connsiteX71" fmla="*/ 52207 w 156262"/>
                <a:gd name="connsiteY71" fmla="*/ 6346 h 433052"/>
                <a:gd name="connsiteX72" fmla="*/ 1 w 156262"/>
                <a:gd name="connsiteY72" fmla="*/ 5742 h 433052"/>
                <a:gd name="connsiteX73" fmla="*/ 1 w 156262"/>
                <a:gd name="connsiteY73" fmla="*/ 1310 h 43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56262" h="433052">
                  <a:moveTo>
                    <a:pt x="110404" y="313897"/>
                  </a:moveTo>
                  <a:cubicBezTo>
                    <a:pt x="110728" y="312276"/>
                    <a:pt x="113319" y="313248"/>
                    <a:pt x="112995" y="314869"/>
                  </a:cubicBezTo>
                  <a:cubicBezTo>
                    <a:pt x="109109" y="338209"/>
                    <a:pt x="112023" y="362522"/>
                    <a:pt x="96801" y="382619"/>
                  </a:cubicBezTo>
                  <a:cubicBezTo>
                    <a:pt x="83845" y="399801"/>
                    <a:pt x="56638" y="398179"/>
                    <a:pt x="37205" y="398179"/>
                  </a:cubicBezTo>
                  <a:cubicBezTo>
                    <a:pt x="32994" y="398179"/>
                    <a:pt x="33318" y="391696"/>
                    <a:pt x="37205" y="391696"/>
                  </a:cubicBezTo>
                  <a:cubicBezTo>
                    <a:pt x="48865" y="391696"/>
                    <a:pt x="60525" y="391048"/>
                    <a:pt x="72185" y="389103"/>
                  </a:cubicBezTo>
                  <a:cubicBezTo>
                    <a:pt x="83522" y="387158"/>
                    <a:pt x="91618" y="381323"/>
                    <a:pt x="96801" y="370949"/>
                  </a:cubicBezTo>
                  <a:cubicBezTo>
                    <a:pt x="105870" y="353445"/>
                    <a:pt x="105870" y="332698"/>
                    <a:pt x="110404" y="313897"/>
                  </a:cubicBezTo>
                  <a:close/>
                  <a:moveTo>
                    <a:pt x="125739" y="302884"/>
                  </a:moveTo>
                  <a:cubicBezTo>
                    <a:pt x="127286" y="303374"/>
                    <a:pt x="128507" y="304849"/>
                    <a:pt x="127855" y="306649"/>
                  </a:cubicBezTo>
                  <a:cubicBezTo>
                    <a:pt x="125251" y="312872"/>
                    <a:pt x="125577" y="321714"/>
                    <a:pt x="124274" y="328265"/>
                  </a:cubicBezTo>
                  <a:cubicBezTo>
                    <a:pt x="121995" y="339072"/>
                    <a:pt x="120042" y="349879"/>
                    <a:pt x="118739" y="361014"/>
                  </a:cubicBezTo>
                  <a:cubicBezTo>
                    <a:pt x="117437" y="369856"/>
                    <a:pt x="116135" y="378699"/>
                    <a:pt x="114833" y="387869"/>
                  </a:cubicBezTo>
                  <a:cubicBezTo>
                    <a:pt x="113856" y="394092"/>
                    <a:pt x="112228" y="399004"/>
                    <a:pt x="107019" y="403261"/>
                  </a:cubicBezTo>
                  <a:cubicBezTo>
                    <a:pt x="102136" y="407519"/>
                    <a:pt x="92694" y="407846"/>
                    <a:pt x="86834" y="409156"/>
                  </a:cubicBezTo>
                  <a:cubicBezTo>
                    <a:pt x="79021" y="410466"/>
                    <a:pt x="71207" y="411449"/>
                    <a:pt x="63068" y="412104"/>
                  </a:cubicBezTo>
                  <a:cubicBezTo>
                    <a:pt x="45162" y="412759"/>
                    <a:pt x="25954" y="412759"/>
                    <a:pt x="8373" y="408829"/>
                  </a:cubicBezTo>
                  <a:cubicBezTo>
                    <a:pt x="7071" y="408174"/>
                    <a:pt x="7396" y="405881"/>
                    <a:pt x="8699" y="406209"/>
                  </a:cubicBezTo>
                  <a:cubicBezTo>
                    <a:pt x="25954" y="407519"/>
                    <a:pt x="43208" y="408174"/>
                    <a:pt x="60138" y="407191"/>
                  </a:cubicBezTo>
                  <a:cubicBezTo>
                    <a:pt x="68603" y="406864"/>
                    <a:pt x="77067" y="405554"/>
                    <a:pt x="85532" y="404244"/>
                  </a:cubicBezTo>
                  <a:cubicBezTo>
                    <a:pt x="93020" y="402607"/>
                    <a:pt x="105066" y="402279"/>
                    <a:pt x="107995" y="393109"/>
                  </a:cubicBezTo>
                  <a:cubicBezTo>
                    <a:pt x="112554" y="377716"/>
                    <a:pt x="112880" y="360359"/>
                    <a:pt x="115809" y="344639"/>
                  </a:cubicBezTo>
                  <a:cubicBezTo>
                    <a:pt x="117112" y="336780"/>
                    <a:pt x="118413" y="328920"/>
                    <a:pt x="119716" y="321059"/>
                  </a:cubicBezTo>
                  <a:cubicBezTo>
                    <a:pt x="120368" y="315819"/>
                    <a:pt x="120042" y="309924"/>
                    <a:pt x="121669" y="305012"/>
                  </a:cubicBezTo>
                  <a:cubicBezTo>
                    <a:pt x="122321" y="302884"/>
                    <a:pt x="124193" y="302392"/>
                    <a:pt x="125739" y="302884"/>
                  </a:cubicBezTo>
                  <a:close/>
                  <a:moveTo>
                    <a:pt x="0" y="39301"/>
                  </a:moveTo>
                  <a:lnTo>
                    <a:pt x="38259" y="40406"/>
                  </a:lnTo>
                  <a:cubicBezTo>
                    <a:pt x="63415" y="40406"/>
                    <a:pt x="88896" y="38771"/>
                    <a:pt x="114377" y="40079"/>
                  </a:cubicBezTo>
                  <a:cubicBezTo>
                    <a:pt x="132998" y="40733"/>
                    <a:pt x="144759" y="52831"/>
                    <a:pt x="150313" y="70160"/>
                  </a:cubicBezTo>
                  <a:cubicBezTo>
                    <a:pt x="155866" y="87161"/>
                    <a:pt x="156520" y="110375"/>
                    <a:pt x="156193" y="127704"/>
                  </a:cubicBezTo>
                  <a:cubicBezTo>
                    <a:pt x="155866" y="146340"/>
                    <a:pt x="155213" y="164650"/>
                    <a:pt x="154887" y="182960"/>
                  </a:cubicBezTo>
                  <a:cubicBezTo>
                    <a:pt x="153906" y="234946"/>
                    <a:pt x="151292" y="286932"/>
                    <a:pt x="145086" y="338265"/>
                  </a:cubicBezTo>
                  <a:cubicBezTo>
                    <a:pt x="143453" y="350362"/>
                    <a:pt x="140512" y="362459"/>
                    <a:pt x="137899" y="374230"/>
                  </a:cubicBezTo>
                  <a:cubicBezTo>
                    <a:pt x="135285" y="384365"/>
                    <a:pt x="135285" y="395809"/>
                    <a:pt x="131692" y="405291"/>
                  </a:cubicBezTo>
                  <a:cubicBezTo>
                    <a:pt x="124504" y="423927"/>
                    <a:pt x="104904" y="426543"/>
                    <a:pt x="87589" y="428831"/>
                  </a:cubicBezTo>
                  <a:cubicBezTo>
                    <a:pt x="63251" y="432265"/>
                    <a:pt x="39076" y="432919"/>
                    <a:pt x="14861" y="432960"/>
                  </a:cubicBezTo>
                  <a:lnTo>
                    <a:pt x="0" y="433052"/>
                  </a:lnTo>
                  <a:lnTo>
                    <a:pt x="0" y="421638"/>
                  </a:lnTo>
                  <a:lnTo>
                    <a:pt x="8205" y="421638"/>
                  </a:lnTo>
                  <a:cubicBezTo>
                    <a:pt x="33686" y="421966"/>
                    <a:pt x="59167" y="420984"/>
                    <a:pt x="84323" y="417388"/>
                  </a:cubicBezTo>
                  <a:cubicBezTo>
                    <a:pt x="93796" y="415753"/>
                    <a:pt x="105230" y="415426"/>
                    <a:pt x="113397" y="410195"/>
                  </a:cubicBezTo>
                  <a:cubicBezTo>
                    <a:pt x="123198" y="403656"/>
                    <a:pt x="121564" y="392212"/>
                    <a:pt x="123851" y="382077"/>
                  </a:cubicBezTo>
                  <a:cubicBezTo>
                    <a:pt x="126465" y="369652"/>
                    <a:pt x="130058" y="357555"/>
                    <a:pt x="132345" y="344804"/>
                  </a:cubicBezTo>
                  <a:cubicBezTo>
                    <a:pt x="134306" y="332379"/>
                    <a:pt x="135285" y="319627"/>
                    <a:pt x="136265" y="306876"/>
                  </a:cubicBezTo>
                  <a:cubicBezTo>
                    <a:pt x="138879" y="280720"/>
                    <a:pt x="140512" y="254890"/>
                    <a:pt x="141492" y="228733"/>
                  </a:cubicBezTo>
                  <a:cubicBezTo>
                    <a:pt x="142472" y="205519"/>
                    <a:pt x="142472" y="182306"/>
                    <a:pt x="143126" y="158765"/>
                  </a:cubicBezTo>
                  <a:cubicBezTo>
                    <a:pt x="143779" y="141109"/>
                    <a:pt x="145412" y="123454"/>
                    <a:pt x="144432" y="105471"/>
                  </a:cubicBezTo>
                  <a:cubicBezTo>
                    <a:pt x="144106" y="101629"/>
                    <a:pt x="143698" y="96622"/>
                    <a:pt x="142978" y="91213"/>
                  </a:cubicBezTo>
                  <a:lnTo>
                    <a:pt x="140819" y="80376"/>
                  </a:lnTo>
                  <a:lnTo>
                    <a:pt x="139655" y="74532"/>
                  </a:lnTo>
                  <a:cubicBezTo>
                    <a:pt x="136510" y="63620"/>
                    <a:pt x="131202" y="54139"/>
                    <a:pt x="121891" y="52177"/>
                  </a:cubicBezTo>
                  <a:cubicBezTo>
                    <a:pt x="110130" y="49561"/>
                    <a:pt x="97390" y="51196"/>
                    <a:pt x="85629" y="51196"/>
                  </a:cubicBezTo>
                  <a:cubicBezTo>
                    <a:pt x="73215" y="51196"/>
                    <a:pt x="60147" y="51196"/>
                    <a:pt x="47407" y="51196"/>
                  </a:cubicBezTo>
                  <a:lnTo>
                    <a:pt x="0" y="49823"/>
                  </a:lnTo>
                  <a:close/>
                  <a:moveTo>
                    <a:pt x="21957" y="25846"/>
                  </a:moveTo>
                  <a:cubicBezTo>
                    <a:pt x="53367" y="26166"/>
                    <a:pt x="84735" y="27606"/>
                    <a:pt x="115941" y="30966"/>
                  </a:cubicBezTo>
                  <a:cubicBezTo>
                    <a:pt x="120515" y="31286"/>
                    <a:pt x="120189" y="38327"/>
                    <a:pt x="115614" y="38006"/>
                  </a:cubicBezTo>
                  <a:cubicBezTo>
                    <a:pt x="84409" y="34166"/>
                    <a:pt x="53122" y="32646"/>
                    <a:pt x="21794" y="31766"/>
                  </a:cubicBezTo>
                  <a:lnTo>
                    <a:pt x="0" y="31210"/>
                  </a:lnTo>
                  <a:lnTo>
                    <a:pt x="0" y="26219"/>
                  </a:lnTo>
                  <a:close/>
                  <a:moveTo>
                    <a:pt x="685" y="12094"/>
                  </a:moveTo>
                  <a:cubicBezTo>
                    <a:pt x="13438" y="11688"/>
                    <a:pt x="26314" y="11931"/>
                    <a:pt x="39026" y="12256"/>
                  </a:cubicBezTo>
                  <a:cubicBezTo>
                    <a:pt x="64451" y="12580"/>
                    <a:pt x="90202" y="14524"/>
                    <a:pt x="115627" y="16144"/>
                  </a:cubicBezTo>
                  <a:cubicBezTo>
                    <a:pt x="120516" y="16468"/>
                    <a:pt x="120191" y="23922"/>
                    <a:pt x="115627" y="23598"/>
                  </a:cubicBezTo>
                  <a:lnTo>
                    <a:pt x="0" y="18439"/>
                  </a:lnTo>
                  <a:lnTo>
                    <a:pt x="0" y="12162"/>
                  </a:lnTo>
                  <a:close/>
                  <a:moveTo>
                    <a:pt x="58750" y="92"/>
                  </a:moveTo>
                  <a:cubicBezTo>
                    <a:pt x="68236" y="-238"/>
                    <a:pt x="78050" y="421"/>
                    <a:pt x="87537" y="421"/>
                  </a:cubicBezTo>
                  <a:cubicBezTo>
                    <a:pt x="93425" y="750"/>
                    <a:pt x="100622" y="421"/>
                    <a:pt x="106183" y="2725"/>
                  </a:cubicBezTo>
                  <a:cubicBezTo>
                    <a:pt x="110436" y="4042"/>
                    <a:pt x="108473" y="10954"/>
                    <a:pt x="103893" y="9309"/>
                  </a:cubicBezTo>
                  <a:cubicBezTo>
                    <a:pt x="96697" y="6675"/>
                    <a:pt x="86555" y="7004"/>
                    <a:pt x="79031" y="6675"/>
                  </a:cubicBezTo>
                  <a:cubicBezTo>
                    <a:pt x="69872" y="6346"/>
                    <a:pt x="61040" y="6346"/>
                    <a:pt x="52207" y="6346"/>
                  </a:cubicBezTo>
                  <a:lnTo>
                    <a:pt x="1" y="5742"/>
                  </a:lnTo>
                  <a:lnTo>
                    <a:pt x="1" y="1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44BA837A-835C-3149-B63C-5E7CBF16EB36}"/>
                </a:ext>
              </a:extLst>
            </p:cNvPr>
            <p:cNvSpPr/>
            <p:nvPr/>
          </p:nvSpPr>
          <p:spPr>
            <a:xfrm>
              <a:off x="0" y="1521856"/>
              <a:ext cx="410482" cy="571404"/>
            </a:xfrm>
            <a:custGeom>
              <a:avLst/>
              <a:gdLst>
                <a:gd name="connsiteX0" fmla="*/ 20784 w 410482"/>
                <a:gd name="connsiteY0" fmla="*/ 502046 h 571404"/>
                <a:gd name="connsiteX1" fmla="*/ 23069 w 410482"/>
                <a:gd name="connsiteY1" fmla="*/ 506617 h 571404"/>
                <a:gd name="connsiteX2" fmla="*/ 0 w 410482"/>
                <a:gd name="connsiteY2" fmla="*/ 534823 h 571404"/>
                <a:gd name="connsiteX3" fmla="*/ 0 w 410482"/>
                <a:gd name="connsiteY3" fmla="*/ 523877 h 571404"/>
                <a:gd name="connsiteX4" fmla="*/ 220 w 410482"/>
                <a:gd name="connsiteY4" fmla="*/ 523597 h 571404"/>
                <a:gd name="connsiteX5" fmla="*/ 20784 w 410482"/>
                <a:gd name="connsiteY5" fmla="*/ 502046 h 571404"/>
                <a:gd name="connsiteX6" fmla="*/ 284983 w 410482"/>
                <a:gd name="connsiteY6" fmla="*/ 489407 h 571404"/>
                <a:gd name="connsiteX7" fmla="*/ 287251 w 410482"/>
                <a:gd name="connsiteY7" fmla="*/ 490380 h 571404"/>
                <a:gd name="connsiteX8" fmla="*/ 272345 w 410482"/>
                <a:gd name="connsiteY8" fmla="*/ 519559 h 571404"/>
                <a:gd name="connsiteX9" fmla="*/ 255496 w 410482"/>
                <a:gd name="connsiteY9" fmla="*/ 547119 h 571404"/>
                <a:gd name="connsiteX10" fmla="*/ 249988 w 410482"/>
                <a:gd name="connsiteY10" fmla="*/ 544524 h 571404"/>
                <a:gd name="connsiteX11" fmla="*/ 267486 w 410482"/>
                <a:gd name="connsiteY11" fmla="*/ 516642 h 571404"/>
                <a:gd name="connsiteX12" fmla="*/ 284983 w 410482"/>
                <a:gd name="connsiteY12" fmla="*/ 489407 h 571404"/>
                <a:gd name="connsiteX13" fmla="*/ 253191 w 410482"/>
                <a:gd name="connsiteY13" fmla="*/ 482538 h 571404"/>
                <a:gd name="connsiteX14" fmla="*/ 255223 w 410482"/>
                <a:gd name="connsiteY14" fmla="*/ 485797 h 571404"/>
                <a:gd name="connsiteX15" fmla="*/ 233672 w 410482"/>
                <a:gd name="connsiteY15" fmla="*/ 525873 h 571404"/>
                <a:gd name="connsiteX16" fmla="*/ 216763 w 410482"/>
                <a:gd name="connsiteY16" fmla="*/ 550961 h 571404"/>
                <a:gd name="connsiteX17" fmla="*/ 211458 w 410482"/>
                <a:gd name="connsiteY17" fmla="*/ 546726 h 571404"/>
                <a:gd name="connsiteX18" fmla="*/ 249917 w 410482"/>
                <a:gd name="connsiteY18" fmla="*/ 484167 h 571404"/>
                <a:gd name="connsiteX19" fmla="*/ 253191 w 410482"/>
                <a:gd name="connsiteY19" fmla="*/ 482538 h 571404"/>
                <a:gd name="connsiteX20" fmla="*/ 232170 w 410482"/>
                <a:gd name="connsiteY20" fmla="*/ 481176 h 571404"/>
                <a:gd name="connsiteX21" fmla="*/ 233289 w 410482"/>
                <a:gd name="connsiteY21" fmla="*/ 484019 h 571404"/>
                <a:gd name="connsiteX22" fmla="*/ 208092 w 410482"/>
                <a:gd name="connsiteY22" fmla="*/ 527893 h 571404"/>
                <a:gd name="connsiteX23" fmla="*/ 195493 w 410482"/>
                <a:gd name="connsiteY23" fmla="*/ 549341 h 571404"/>
                <a:gd name="connsiteX24" fmla="*/ 192177 w 410482"/>
                <a:gd name="connsiteY24" fmla="*/ 552592 h 571404"/>
                <a:gd name="connsiteX25" fmla="*/ 191846 w 410482"/>
                <a:gd name="connsiteY25" fmla="*/ 552592 h 571404"/>
                <a:gd name="connsiteX26" fmla="*/ 188530 w 410482"/>
                <a:gd name="connsiteY26" fmla="*/ 549341 h 571404"/>
                <a:gd name="connsiteX27" fmla="*/ 200798 w 410482"/>
                <a:gd name="connsiteY27" fmla="*/ 528542 h 571404"/>
                <a:gd name="connsiteX28" fmla="*/ 229311 w 410482"/>
                <a:gd name="connsiteY28" fmla="*/ 481744 h 571404"/>
                <a:gd name="connsiteX29" fmla="*/ 232170 w 410482"/>
                <a:gd name="connsiteY29" fmla="*/ 481176 h 571404"/>
                <a:gd name="connsiteX30" fmla="*/ 211184 w 410482"/>
                <a:gd name="connsiteY30" fmla="*/ 476768 h 571404"/>
                <a:gd name="connsiteX31" fmla="*/ 213472 w 410482"/>
                <a:gd name="connsiteY31" fmla="*/ 478065 h 571404"/>
                <a:gd name="connsiteX32" fmla="*/ 185038 w 410482"/>
                <a:gd name="connsiteY32" fmla="*/ 531854 h 571404"/>
                <a:gd name="connsiteX33" fmla="*/ 171309 w 410482"/>
                <a:gd name="connsiteY33" fmla="*/ 552592 h 571404"/>
                <a:gd name="connsiteX34" fmla="*/ 168695 w 410482"/>
                <a:gd name="connsiteY34" fmla="*/ 548704 h 571404"/>
                <a:gd name="connsiteX35" fmla="*/ 182096 w 410482"/>
                <a:gd name="connsiteY35" fmla="*/ 525050 h 571404"/>
                <a:gd name="connsiteX36" fmla="*/ 211184 w 410482"/>
                <a:gd name="connsiteY36" fmla="*/ 476768 h 571404"/>
                <a:gd name="connsiteX37" fmla="*/ 234895 w 410482"/>
                <a:gd name="connsiteY37" fmla="*/ 207280 h 571404"/>
                <a:gd name="connsiteX38" fmla="*/ 281448 w 410482"/>
                <a:gd name="connsiteY38" fmla="*/ 212834 h 571404"/>
                <a:gd name="connsiteX39" fmla="*/ 341771 w 410482"/>
                <a:gd name="connsiteY39" fmla="*/ 268047 h 571404"/>
                <a:gd name="connsiteX40" fmla="*/ 333902 w 410482"/>
                <a:gd name="connsiteY40" fmla="*/ 272294 h 571404"/>
                <a:gd name="connsiteX41" fmla="*/ 271285 w 410482"/>
                <a:gd name="connsiteY41" fmla="*/ 218061 h 571404"/>
                <a:gd name="connsiteX42" fmla="*/ 222765 w 410482"/>
                <a:gd name="connsiteY42" fmla="*/ 215774 h 571404"/>
                <a:gd name="connsiteX43" fmla="*/ 185064 w 410482"/>
                <a:gd name="connsiteY43" fmla="*/ 221329 h 571404"/>
                <a:gd name="connsiteX44" fmla="*/ 184736 w 410482"/>
                <a:gd name="connsiteY44" fmla="*/ 218061 h 571404"/>
                <a:gd name="connsiteX45" fmla="*/ 234895 w 410482"/>
                <a:gd name="connsiteY45" fmla="*/ 207280 h 571404"/>
                <a:gd name="connsiteX46" fmla="*/ 237137 w 410482"/>
                <a:gd name="connsiteY46" fmla="*/ 186789 h 571404"/>
                <a:gd name="connsiteX47" fmla="*/ 367699 w 410482"/>
                <a:gd name="connsiteY47" fmla="*/ 270087 h 571404"/>
                <a:gd name="connsiteX48" fmla="*/ 357883 w 410482"/>
                <a:gd name="connsiteY48" fmla="*/ 272716 h 571404"/>
                <a:gd name="connsiteX49" fmla="*/ 146830 w 410482"/>
                <a:gd name="connsiteY49" fmla="*/ 224741 h 571404"/>
                <a:gd name="connsiteX50" fmla="*/ 145194 w 410482"/>
                <a:gd name="connsiteY50" fmla="*/ 223098 h 571404"/>
                <a:gd name="connsiteX51" fmla="*/ 237137 w 410482"/>
                <a:gd name="connsiteY51" fmla="*/ 186789 h 571404"/>
                <a:gd name="connsiteX52" fmla="*/ 0 w 410482"/>
                <a:gd name="connsiteY52" fmla="*/ 12980 h 571404"/>
                <a:gd name="connsiteX53" fmla="*/ 32830 w 410482"/>
                <a:gd name="connsiteY53" fmla="*/ 21953 h 571404"/>
                <a:gd name="connsiteX54" fmla="*/ 71052 w 410482"/>
                <a:gd name="connsiteY54" fmla="*/ 40983 h 571404"/>
                <a:gd name="connsiteX55" fmla="*/ 129481 w 410482"/>
                <a:gd name="connsiteY55" fmla="*/ 102371 h 571404"/>
                <a:gd name="connsiteX56" fmla="*/ 148739 w 410482"/>
                <a:gd name="connsiteY56" fmla="*/ 141228 h 571404"/>
                <a:gd name="connsiteX57" fmla="*/ 157878 w 410482"/>
                <a:gd name="connsiteY57" fmla="*/ 177800 h 571404"/>
                <a:gd name="connsiteX58" fmla="*/ 277347 w 410482"/>
                <a:gd name="connsiteY58" fmla="*/ 165065 h 571404"/>
                <a:gd name="connsiteX59" fmla="*/ 382779 w 410482"/>
                <a:gd name="connsiteY59" fmla="*/ 245065 h 571404"/>
                <a:gd name="connsiteX60" fmla="*/ 403996 w 410482"/>
                <a:gd name="connsiteY60" fmla="*/ 414861 h 571404"/>
                <a:gd name="connsiteX61" fmla="*/ 367437 w 410482"/>
                <a:gd name="connsiteY61" fmla="*/ 497801 h 571404"/>
                <a:gd name="connsiteX62" fmla="*/ 290730 w 410482"/>
                <a:gd name="connsiteY62" fmla="*/ 553964 h 571404"/>
                <a:gd name="connsiteX63" fmla="*/ 186603 w 410482"/>
                <a:gd name="connsiteY63" fmla="*/ 571270 h 571404"/>
                <a:gd name="connsiteX64" fmla="*/ 67461 w 410482"/>
                <a:gd name="connsiteY64" fmla="*/ 568332 h 571404"/>
                <a:gd name="connsiteX65" fmla="*/ 0 w 410482"/>
                <a:gd name="connsiteY65" fmla="*/ 568263 h 571404"/>
                <a:gd name="connsiteX66" fmla="*/ 0 w 410482"/>
                <a:gd name="connsiteY66" fmla="*/ 551352 h 571404"/>
                <a:gd name="connsiteX67" fmla="*/ 4137 w 410482"/>
                <a:gd name="connsiteY67" fmla="*/ 551352 h 571404"/>
                <a:gd name="connsiteX68" fmla="*/ 23721 w 410482"/>
                <a:gd name="connsiteY68" fmla="*/ 527189 h 571404"/>
                <a:gd name="connsiteX69" fmla="*/ 46897 w 410482"/>
                <a:gd name="connsiteY69" fmla="*/ 496821 h 571404"/>
                <a:gd name="connsiteX70" fmla="*/ 51141 w 410482"/>
                <a:gd name="connsiteY70" fmla="*/ 499433 h 571404"/>
                <a:gd name="connsiteX71" fmla="*/ 28618 w 410482"/>
                <a:gd name="connsiteY71" fmla="*/ 530780 h 571404"/>
                <a:gd name="connsiteX72" fmla="*/ 13603 w 410482"/>
                <a:gd name="connsiteY72" fmla="*/ 551352 h 571404"/>
                <a:gd name="connsiteX73" fmla="*/ 29924 w 410482"/>
                <a:gd name="connsiteY73" fmla="*/ 551352 h 571404"/>
                <a:gd name="connsiteX74" fmla="*/ 30577 w 410482"/>
                <a:gd name="connsiteY74" fmla="*/ 547433 h 571404"/>
                <a:gd name="connsiteX75" fmla="*/ 52120 w 410482"/>
                <a:gd name="connsiteY75" fmla="*/ 520331 h 571404"/>
                <a:gd name="connsiteX76" fmla="*/ 72358 w 410482"/>
                <a:gd name="connsiteY76" fmla="*/ 486372 h 571404"/>
                <a:gd name="connsiteX77" fmla="*/ 77580 w 410482"/>
                <a:gd name="connsiteY77" fmla="*/ 487678 h 571404"/>
                <a:gd name="connsiteX78" fmla="*/ 57669 w 410482"/>
                <a:gd name="connsiteY78" fmla="*/ 523597 h 571404"/>
                <a:gd name="connsiteX79" fmla="*/ 36779 w 410482"/>
                <a:gd name="connsiteY79" fmla="*/ 551352 h 571404"/>
                <a:gd name="connsiteX80" fmla="*/ 57343 w 410482"/>
                <a:gd name="connsiteY80" fmla="*/ 551679 h 571404"/>
                <a:gd name="connsiteX81" fmla="*/ 82150 w 410482"/>
                <a:gd name="connsiteY81" fmla="*/ 517720 h 571404"/>
                <a:gd name="connsiteX82" fmla="*/ 109569 w 410482"/>
                <a:gd name="connsiteY82" fmla="*/ 477882 h 571404"/>
                <a:gd name="connsiteX83" fmla="*/ 114792 w 410482"/>
                <a:gd name="connsiteY83" fmla="*/ 481147 h 571404"/>
                <a:gd name="connsiteX84" fmla="*/ 86393 w 410482"/>
                <a:gd name="connsiteY84" fmla="*/ 525229 h 571404"/>
                <a:gd name="connsiteX85" fmla="*/ 72032 w 410482"/>
                <a:gd name="connsiteY85" fmla="*/ 546780 h 571404"/>
                <a:gd name="connsiteX86" fmla="*/ 68441 w 410482"/>
                <a:gd name="connsiteY86" fmla="*/ 552005 h 571404"/>
                <a:gd name="connsiteX87" fmla="*/ 87046 w 410482"/>
                <a:gd name="connsiteY87" fmla="*/ 552331 h 571404"/>
                <a:gd name="connsiteX88" fmla="*/ 90310 w 410482"/>
                <a:gd name="connsiteY88" fmla="*/ 552658 h 571404"/>
                <a:gd name="connsiteX89" fmla="*/ 141558 w 410482"/>
                <a:gd name="connsiteY89" fmla="*/ 466780 h 571404"/>
                <a:gd name="connsiteX90" fmla="*/ 146454 w 410482"/>
                <a:gd name="connsiteY90" fmla="*/ 470045 h 571404"/>
                <a:gd name="connsiteX91" fmla="*/ 99450 w 410482"/>
                <a:gd name="connsiteY91" fmla="*/ 552984 h 571404"/>
                <a:gd name="connsiteX92" fmla="*/ 115771 w 410482"/>
                <a:gd name="connsiteY92" fmla="*/ 553311 h 571404"/>
                <a:gd name="connsiteX93" fmla="*/ 126869 w 410482"/>
                <a:gd name="connsiteY93" fmla="*/ 532087 h 571404"/>
                <a:gd name="connsiteX94" fmla="*/ 145149 w 410482"/>
                <a:gd name="connsiteY94" fmla="*/ 503025 h 571404"/>
                <a:gd name="connsiteX95" fmla="*/ 183992 w 410482"/>
                <a:gd name="connsiteY95" fmla="*/ 439678 h 571404"/>
                <a:gd name="connsiteX96" fmla="*/ 188562 w 410482"/>
                <a:gd name="connsiteY96" fmla="*/ 442617 h 571404"/>
                <a:gd name="connsiteX97" fmla="*/ 150697 w 410482"/>
                <a:gd name="connsiteY97" fmla="*/ 506291 h 571404"/>
                <a:gd name="connsiteX98" fmla="*/ 133071 w 410482"/>
                <a:gd name="connsiteY98" fmla="*/ 535678 h 571404"/>
                <a:gd name="connsiteX99" fmla="*/ 124258 w 410482"/>
                <a:gd name="connsiteY99" fmla="*/ 553638 h 571404"/>
                <a:gd name="connsiteX100" fmla="*/ 139599 w 410482"/>
                <a:gd name="connsiteY100" fmla="*/ 553964 h 571404"/>
                <a:gd name="connsiteX101" fmla="*/ 167018 w 410482"/>
                <a:gd name="connsiteY101" fmla="*/ 510209 h 571404"/>
                <a:gd name="connsiteX102" fmla="*/ 182359 w 410482"/>
                <a:gd name="connsiteY102" fmla="*/ 483760 h 571404"/>
                <a:gd name="connsiteX103" fmla="*/ 192479 w 410482"/>
                <a:gd name="connsiteY103" fmla="*/ 461556 h 571404"/>
                <a:gd name="connsiteX104" fmla="*/ 197375 w 410482"/>
                <a:gd name="connsiteY104" fmla="*/ 462209 h 571404"/>
                <a:gd name="connsiteX105" fmla="*/ 189215 w 410482"/>
                <a:gd name="connsiteY105" fmla="*/ 482454 h 571404"/>
                <a:gd name="connsiteX106" fmla="*/ 175178 w 410482"/>
                <a:gd name="connsiteY106" fmla="*/ 509556 h 571404"/>
                <a:gd name="connsiteX107" fmla="*/ 148739 w 410482"/>
                <a:gd name="connsiteY107" fmla="*/ 554291 h 571404"/>
                <a:gd name="connsiteX108" fmla="*/ 205210 w 410482"/>
                <a:gd name="connsiteY108" fmla="*/ 555270 h 571404"/>
                <a:gd name="connsiteX109" fmla="*/ 228711 w 410482"/>
                <a:gd name="connsiteY109" fmla="*/ 553964 h 571404"/>
                <a:gd name="connsiteX110" fmla="*/ 229364 w 410482"/>
                <a:gd name="connsiteY110" fmla="*/ 552005 h 571404"/>
                <a:gd name="connsiteX111" fmla="*/ 272451 w 410482"/>
                <a:gd name="connsiteY111" fmla="*/ 485393 h 571404"/>
                <a:gd name="connsiteX112" fmla="*/ 275388 w 410482"/>
                <a:gd name="connsiteY112" fmla="*/ 486372 h 571404"/>
                <a:gd name="connsiteX113" fmla="*/ 257435 w 410482"/>
                <a:gd name="connsiteY113" fmla="*/ 519678 h 571404"/>
                <a:gd name="connsiteX114" fmla="*/ 236219 w 410482"/>
                <a:gd name="connsiteY114" fmla="*/ 552984 h 571404"/>
                <a:gd name="connsiteX115" fmla="*/ 277673 w 410482"/>
                <a:gd name="connsiteY115" fmla="*/ 542209 h 571404"/>
                <a:gd name="connsiteX116" fmla="*/ 276368 w 410482"/>
                <a:gd name="connsiteY116" fmla="*/ 536331 h 571404"/>
                <a:gd name="connsiteX117" fmla="*/ 305092 w 410482"/>
                <a:gd name="connsiteY117" fmla="*/ 496821 h 571404"/>
                <a:gd name="connsiteX118" fmla="*/ 309661 w 410482"/>
                <a:gd name="connsiteY118" fmla="*/ 499433 h 571404"/>
                <a:gd name="connsiteX119" fmla="*/ 282243 w 410482"/>
                <a:gd name="connsiteY119" fmla="*/ 540577 h 571404"/>
                <a:gd name="connsiteX120" fmla="*/ 313579 w 410482"/>
                <a:gd name="connsiteY120" fmla="*/ 524250 h 571404"/>
                <a:gd name="connsiteX121" fmla="*/ 376250 w 410482"/>
                <a:gd name="connsiteY121" fmla="*/ 454372 h 571404"/>
                <a:gd name="connsiteX122" fmla="*/ 394530 w 410482"/>
                <a:gd name="connsiteY122" fmla="*/ 347270 h 571404"/>
                <a:gd name="connsiteX123" fmla="*/ 322065 w 410482"/>
                <a:gd name="connsiteY123" fmla="*/ 201637 h 571404"/>
                <a:gd name="connsiteX124" fmla="*/ 242747 w 410482"/>
                <a:gd name="connsiteY124" fmla="*/ 177473 h 571404"/>
                <a:gd name="connsiteX125" fmla="*/ 160163 w 410482"/>
                <a:gd name="connsiteY125" fmla="*/ 196739 h 571404"/>
                <a:gd name="connsiteX126" fmla="*/ 150371 w 410482"/>
                <a:gd name="connsiteY126" fmla="*/ 197719 h 571404"/>
                <a:gd name="connsiteX127" fmla="*/ 144822 w 410482"/>
                <a:gd name="connsiteY127" fmla="*/ 192494 h 571404"/>
                <a:gd name="connsiteX128" fmla="*/ 134050 w 410482"/>
                <a:gd name="connsiteY128" fmla="*/ 149718 h 571404"/>
                <a:gd name="connsiteX129" fmla="*/ 115118 w 410482"/>
                <a:gd name="connsiteY129" fmla="*/ 110534 h 571404"/>
                <a:gd name="connsiteX130" fmla="*/ 59301 w 410482"/>
                <a:gd name="connsiteY130" fmla="*/ 52738 h 571404"/>
                <a:gd name="connsiteX131" fmla="*/ 0 w 410482"/>
                <a:gd name="connsiteY131" fmla="*/ 30405 h 571404"/>
                <a:gd name="connsiteX132" fmla="*/ 1 w 410482"/>
                <a:gd name="connsiteY132" fmla="*/ 0 h 571404"/>
                <a:gd name="connsiteX133" fmla="*/ 20761 w 410482"/>
                <a:gd name="connsiteY133" fmla="*/ 5106 h 571404"/>
                <a:gd name="connsiteX134" fmla="*/ 19456 w 410482"/>
                <a:gd name="connsiteY134" fmla="*/ 9758 h 571404"/>
                <a:gd name="connsiteX135" fmla="*/ 1 w 410482"/>
                <a:gd name="connsiteY135" fmla="*/ 4917 h 57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410482" h="571404">
                  <a:moveTo>
                    <a:pt x="20784" y="502046"/>
                  </a:moveTo>
                  <a:cubicBezTo>
                    <a:pt x="23396" y="500413"/>
                    <a:pt x="25680" y="504658"/>
                    <a:pt x="23069" y="506617"/>
                  </a:cubicBezTo>
                  <a:lnTo>
                    <a:pt x="0" y="534823"/>
                  </a:lnTo>
                  <a:lnTo>
                    <a:pt x="0" y="523877"/>
                  </a:lnTo>
                  <a:lnTo>
                    <a:pt x="220" y="523597"/>
                  </a:lnTo>
                  <a:cubicBezTo>
                    <a:pt x="6096" y="515433"/>
                    <a:pt x="12297" y="507597"/>
                    <a:pt x="20784" y="502046"/>
                  </a:cubicBezTo>
                  <a:close/>
                  <a:moveTo>
                    <a:pt x="284983" y="489407"/>
                  </a:moveTo>
                  <a:cubicBezTo>
                    <a:pt x="285631" y="488110"/>
                    <a:pt x="287575" y="489082"/>
                    <a:pt x="287251" y="490380"/>
                  </a:cubicBezTo>
                  <a:cubicBezTo>
                    <a:pt x="284335" y="501079"/>
                    <a:pt x="278179" y="510481"/>
                    <a:pt x="272345" y="519559"/>
                  </a:cubicBezTo>
                  <a:cubicBezTo>
                    <a:pt x="266513" y="528637"/>
                    <a:pt x="261653" y="538364"/>
                    <a:pt x="255496" y="547119"/>
                  </a:cubicBezTo>
                  <a:cubicBezTo>
                    <a:pt x="253552" y="549712"/>
                    <a:pt x="249016" y="548091"/>
                    <a:pt x="249988" y="544524"/>
                  </a:cubicBezTo>
                  <a:cubicBezTo>
                    <a:pt x="253228" y="534149"/>
                    <a:pt x="261329" y="525395"/>
                    <a:pt x="267486" y="516642"/>
                  </a:cubicBezTo>
                  <a:cubicBezTo>
                    <a:pt x="273966" y="507887"/>
                    <a:pt x="279799" y="499133"/>
                    <a:pt x="284983" y="489407"/>
                  </a:cubicBezTo>
                  <a:close/>
                  <a:moveTo>
                    <a:pt x="253191" y="482538"/>
                  </a:moveTo>
                  <a:cubicBezTo>
                    <a:pt x="254477" y="482945"/>
                    <a:pt x="255554" y="484167"/>
                    <a:pt x="255223" y="485797"/>
                  </a:cubicBezTo>
                  <a:cubicBezTo>
                    <a:pt x="252239" y="501110"/>
                    <a:pt x="241960" y="512514"/>
                    <a:pt x="233672" y="525873"/>
                  </a:cubicBezTo>
                  <a:cubicBezTo>
                    <a:pt x="229362" y="533367"/>
                    <a:pt x="224388" y="546400"/>
                    <a:pt x="216763" y="550961"/>
                  </a:cubicBezTo>
                  <a:cubicBezTo>
                    <a:pt x="214111" y="552591"/>
                    <a:pt x="210132" y="549984"/>
                    <a:pt x="211458" y="546726"/>
                  </a:cubicBezTo>
                  <a:cubicBezTo>
                    <a:pt x="220741" y="524244"/>
                    <a:pt x="244281" y="508278"/>
                    <a:pt x="249917" y="484167"/>
                  </a:cubicBezTo>
                  <a:cubicBezTo>
                    <a:pt x="250415" y="482538"/>
                    <a:pt x="251907" y="482131"/>
                    <a:pt x="253191" y="482538"/>
                  </a:cubicBezTo>
                  <a:close/>
                  <a:moveTo>
                    <a:pt x="232170" y="481176"/>
                  </a:moveTo>
                  <a:cubicBezTo>
                    <a:pt x="233124" y="481744"/>
                    <a:pt x="233787" y="482882"/>
                    <a:pt x="233289" y="484019"/>
                  </a:cubicBezTo>
                  <a:cubicBezTo>
                    <a:pt x="225664" y="499294"/>
                    <a:pt x="216712" y="513593"/>
                    <a:pt x="208092" y="527893"/>
                  </a:cubicBezTo>
                  <a:cubicBezTo>
                    <a:pt x="204113" y="534717"/>
                    <a:pt x="198477" y="541867"/>
                    <a:pt x="195493" y="549341"/>
                  </a:cubicBezTo>
                  <a:cubicBezTo>
                    <a:pt x="195493" y="550967"/>
                    <a:pt x="194166" y="552592"/>
                    <a:pt x="192177" y="552592"/>
                  </a:cubicBezTo>
                  <a:cubicBezTo>
                    <a:pt x="192177" y="552592"/>
                    <a:pt x="192177" y="552592"/>
                    <a:pt x="191846" y="552592"/>
                  </a:cubicBezTo>
                  <a:cubicBezTo>
                    <a:pt x="190188" y="552592"/>
                    <a:pt x="188530" y="550967"/>
                    <a:pt x="188530" y="549341"/>
                  </a:cubicBezTo>
                  <a:cubicBezTo>
                    <a:pt x="188862" y="542192"/>
                    <a:pt x="196819" y="534067"/>
                    <a:pt x="200798" y="528542"/>
                  </a:cubicBezTo>
                  <a:cubicBezTo>
                    <a:pt x="211075" y="513268"/>
                    <a:pt x="221354" y="498319"/>
                    <a:pt x="229311" y="481744"/>
                  </a:cubicBezTo>
                  <a:cubicBezTo>
                    <a:pt x="229974" y="480607"/>
                    <a:pt x="231217" y="480607"/>
                    <a:pt x="232170" y="481176"/>
                  </a:cubicBezTo>
                  <a:close/>
                  <a:moveTo>
                    <a:pt x="211184" y="476768"/>
                  </a:moveTo>
                  <a:cubicBezTo>
                    <a:pt x="212165" y="475148"/>
                    <a:pt x="214126" y="476445"/>
                    <a:pt x="213472" y="478065"/>
                  </a:cubicBezTo>
                  <a:cubicBezTo>
                    <a:pt x="203994" y="496210"/>
                    <a:pt x="193209" y="513384"/>
                    <a:pt x="185038" y="531854"/>
                  </a:cubicBezTo>
                  <a:cubicBezTo>
                    <a:pt x="182422" y="537039"/>
                    <a:pt x="178500" y="551945"/>
                    <a:pt x="171309" y="552592"/>
                  </a:cubicBezTo>
                  <a:cubicBezTo>
                    <a:pt x="169349" y="552592"/>
                    <a:pt x="168368" y="550325"/>
                    <a:pt x="168695" y="548704"/>
                  </a:cubicBezTo>
                  <a:cubicBezTo>
                    <a:pt x="170328" y="541251"/>
                    <a:pt x="178173" y="532178"/>
                    <a:pt x="182096" y="525050"/>
                  </a:cubicBezTo>
                  <a:cubicBezTo>
                    <a:pt x="190921" y="508523"/>
                    <a:pt x="200072" y="491674"/>
                    <a:pt x="211184" y="476768"/>
                  </a:cubicBezTo>
                  <a:close/>
                  <a:moveTo>
                    <a:pt x="234895" y="207280"/>
                  </a:moveTo>
                  <a:cubicBezTo>
                    <a:pt x="250304" y="207280"/>
                    <a:pt x="266696" y="207607"/>
                    <a:pt x="281448" y="212834"/>
                  </a:cubicBezTo>
                  <a:cubicBezTo>
                    <a:pt x="308987" y="222635"/>
                    <a:pt x="329969" y="240930"/>
                    <a:pt x="341771" y="268047"/>
                  </a:cubicBezTo>
                  <a:cubicBezTo>
                    <a:pt x="343738" y="273274"/>
                    <a:pt x="336525" y="277521"/>
                    <a:pt x="333902" y="272294"/>
                  </a:cubicBezTo>
                  <a:cubicBezTo>
                    <a:pt x="320133" y="245831"/>
                    <a:pt x="302102" y="224596"/>
                    <a:pt x="271285" y="218061"/>
                  </a:cubicBezTo>
                  <a:cubicBezTo>
                    <a:pt x="255877" y="214794"/>
                    <a:pt x="238501" y="212834"/>
                    <a:pt x="222765" y="215774"/>
                  </a:cubicBezTo>
                  <a:cubicBezTo>
                    <a:pt x="210307" y="218061"/>
                    <a:pt x="198177" y="221002"/>
                    <a:pt x="185064" y="221329"/>
                  </a:cubicBezTo>
                  <a:cubicBezTo>
                    <a:pt x="183097" y="221329"/>
                    <a:pt x="182769" y="218061"/>
                    <a:pt x="184736" y="218061"/>
                  </a:cubicBezTo>
                  <a:cubicBezTo>
                    <a:pt x="201128" y="215121"/>
                    <a:pt x="218176" y="207607"/>
                    <a:pt x="234895" y="207280"/>
                  </a:cubicBezTo>
                  <a:close/>
                  <a:moveTo>
                    <a:pt x="237137" y="186789"/>
                  </a:moveTo>
                  <a:cubicBezTo>
                    <a:pt x="293258" y="184369"/>
                    <a:pt x="349907" y="211762"/>
                    <a:pt x="367699" y="270087"/>
                  </a:cubicBezTo>
                  <a:cubicBezTo>
                    <a:pt x="369663" y="276330"/>
                    <a:pt x="359846" y="278959"/>
                    <a:pt x="357883" y="272716"/>
                  </a:cubicBezTo>
                  <a:cubicBezTo>
                    <a:pt x="331705" y="185638"/>
                    <a:pt x="210964" y="172493"/>
                    <a:pt x="146830" y="224741"/>
                  </a:cubicBezTo>
                  <a:cubicBezTo>
                    <a:pt x="145848" y="226055"/>
                    <a:pt x="143885" y="224412"/>
                    <a:pt x="145194" y="223098"/>
                  </a:cubicBezTo>
                  <a:cubicBezTo>
                    <a:pt x="169980" y="200425"/>
                    <a:pt x="203463" y="188241"/>
                    <a:pt x="237137" y="186789"/>
                  </a:cubicBezTo>
                  <a:close/>
                  <a:moveTo>
                    <a:pt x="0" y="12980"/>
                  </a:moveTo>
                  <a:lnTo>
                    <a:pt x="32830" y="21953"/>
                  </a:lnTo>
                  <a:cubicBezTo>
                    <a:pt x="46346" y="26963"/>
                    <a:pt x="59219" y="33228"/>
                    <a:pt x="71052" y="40983"/>
                  </a:cubicBezTo>
                  <a:cubicBezTo>
                    <a:pt x="95206" y="56656"/>
                    <a:pt x="114792" y="77554"/>
                    <a:pt x="129481" y="102371"/>
                  </a:cubicBezTo>
                  <a:cubicBezTo>
                    <a:pt x="136335" y="114779"/>
                    <a:pt x="143842" y="127840"/>
                    <a:pt x="148739" y="141228"/>
                  </a:cubicBezTo>
                  <a:cubicBezTo>
                    <a:pt x="152656" y="153310"/>
                    <a:pt x="154614" y="165718"/>
                    <a:pt x="157878" y="177800"/>
                  </a:cubicBezTo>
                  <a:cubicBezTo>
                    <a:pt x="191174" y="155269"/>
                    <a:pt x="239483" y="157881"/>
                    <a:pt x="277347" y="165065"/>
                  </a:cubicBezTo>
                  <a:cubicBezTo>
                    <a:pt x="322392" y="173555"/>
                    <a:pt x="359930" y="205881"/>
                    <a:pt x="382779" y="245065"/>
                  </a:cubicBezTo>
                  <a:cubicBezTo>
                    <a:pt x="413136" y="298943"/>
                    <a:pt x="415746" y="354780"/>
                    <a:pt x="403996" y="414861"/>
                  </a:cubicBezTo>
                  <a:cubicBezTo>
                    <a:pt x="398121" y="444576"/>
                    <a:pt x="387022" y="474291"/>
                    <a:pt x="367437" y="497801"/>
                  </a:cubicBezTo>
                  <a:cubicBezTo>
                    <a:pt x="347526" y="522617"/>
                    <a:pt x="320107" y="541556"/>
                    <a:pt x="290730" y="553964"/>
                  </a:cubicBezTo>
                  <a:cubicBezTo>
                    <a:pt x="256456" y="568005"/>
                    <a:pt x="223488" y="572250"/>
                    <a:pt x="186603" y="571270"/>
                  </a:cubicBezTo>
                  <a:cubicBezTo>
                    <a:pt x="147107" y="569637"/>
                    <a:pt x="106958" y="569637"/>
                    <a:pt x="67461" y="568332"/>
                  </a:cubicBezTo>
                  <a:lnTo>
                    <a:pt x="0" y="568263"/>
                  </a:lnTo>
                  <a:lnTo>
                    <a:pt x="0" y="551352"/>
                  </a:lnTo>
                  <a:lnTo>
                    <a:pt x="4137" y="551352"/>
                  </a:lnTo>
                  <a:cubicBezTo>
                    <a:pt x="9686" y="542535"/>
                    <a:pt x="17520" y="535026"/>
                    <a:pt x="23721" y="527189"/>
                  </a:cubicBezTo>
                  <a:cubicBezTo>
                    <a:pt x="31882" y="517066"/>
                    <a:pt x="39389" y="507271"/>
                    <a:pt x="46897" y="496821"/>
                  </a:cubicBezTo>
                  <a:cubicBezTo>
                    <a:pt x="48856" y="494209"/>
                    <a:pt x="52773" y="496821"/>
                    <a:pt x="51141" y="499433"/>
                  </a:cubicBezTo>
                  <a:cubicBezTo>
                    <a:pt x="43960" y="510209"/>
                    <a:pt x="36452" y="520658"/>
                    <a:pt x="28618" y="530780"/>
                  </a:cubicBezTo>
                  <a:cubicBezTo>
                    <a:pt x="23721" y="537311"/>
                    <a:pt x="18825" y="544822"/>
                    <a:pt x="13603" y="551352"/>
                  </a:cubicBezTo>
                  <a:cubicBezTo>
                    <a:pt x="18825" y="551352"/>
                    <a:pt x="24375" y="551352"/>
                    <a:pt x="29924" y="551352"/>
                  </a:cubicBezTo>
                  <a:cubicBezTo>
                    <a:pt x="29597" y="550046"/>
                    <a:pt x="29597" y="548740"/>
                    <a:pt x="30577" y="547433"/>
                  </a:cubicBezTo>
                  <a:cubicBezTo>
                    <a:pt x="38411" y="538944"/>
                    <a:pt x="45592" y="530127"/>
                    <a:pt x="52120" y="520331"/>
                  </a:cubicBezTo>
                  <a:cubicBezTo>
                    <a:pt x="59628" y="509229"/>
                    <a:pt x="68114" y="499107"/>
                    <a:pt x="72358" y="486372"/>
                  </a:cubicBezTo>
                  <a:cubicBezTo>
                    <a:pt x="73664" y="483107"/>
                    <a:pt x="78560" y="484413"/>
                    <a:pt x="77580" y="487678"/>
                  </a:cubicBezTo>
                  <a:cubicBezTo>
                    <a:pt x="73337" y="501066"/>
                    <a:pt x="64850" y="511842"/>
                    <a:pt x="57669" y="523597"/>
                  </a:cubicBezTo>
                  <a:cubicBezTo>
                    <a:pt x="51793" y="532740"/>
                    <a:pt x="45265" y="544168"/>
                    <a:pt x="36779" y="551352"/>
                  </a:cubicBezTo>
                  <a:cubicBezTo>
                    <a:pt x="43633" y="551352"/>
                    <a:pt x="50488" y="551352"/>
                    <a:pt x="57343" y="551679"/>
                  </a:cubicBezTo>
                  <a:cubicBezTo>
                    <a:pt x="65503" y="540250"/>
                    <a:pt x="74316" y="529475"/>
                    <a:pt x="82150" y="517720"/>
                  </a:cubicBezTo>
                  <a:cubicBezTo>
                    <a:pt x="90964" y="504331"/>
                    <a:pt x="99777" y="490944"/>
                    <a:pt x="109569" y="477882"/>
                  </a:cubicBezTo>
                  <a:cubicBezTo>
                    <a:pt x="111854" y="474943"/>
                    <a:pt x="116750" y="477882"/>
                    <a:pt x="114792" y="481147"/>
                  </a:cubicBezTo>
                  <a:cubicBezTo>
                    <a:pt x="104346" y="495515"/>
                    <a:pt x="95533" y="510536"/>
                    <a:pt x="86393" y="525229"/>
                  </a:cubicBezTo>
                  <a:cubicBezTo>
                    <a:pt x="81824" y="532413"/>
                    <a:pt x="76928" y="539924"/>
                    <a:pt x="72032" y="546780"/>
                  </a:cubicBezTo>
                  <a:cubicBezTo>
                    <a:pt x="70725" y="548413"/>
                    <a:pt x="69746" y="550046"/>
                    <a:pt x="68441" y="552005"/>
                  </a:cubicBezTo>
                  <a:cubicBezTo>
                    <a:pt x="74642" y="552331"/>
                    <a:pt x="80845" y="552331"/>
                    <a:pt x="87046" y="552331"/>
                  </a:cubicBezTo>
                  <a:cubicBezTo>
                    <a:pt x="88025" y="552658"/>
                    <a:pt x="89332" y="552658"/>
                    <a:pt x="90310" y="552658"/>
                  </a:cubicBezTo>
                  <a:cubicBezTo>
                    <a:pt x="103693" y="521964"/>
                    <a:pt x="122626" y="493882"/>
                    <a:pt x="141558" y="466780"/>
                  </a:cubicBezTo>
                  <a:cubicBezTo>
                    <a:pt x="143842" y="463841"/>
                    <a:pt x="149065" y="466780"/>
                    <a:pt x="146454" y="470045"/>
                  </a:cubicBezTo>
                  <a:cubicBezTo>
                    <a:pt x="128828" y="496495"/>
                    <a:pt x="113160" y="523924"/>
                    <a:pt x="99450" y="552984"/>
                  </a:cubicBezTo>
                  <a:cubicBezTo>
                    <a:pt x="105000" y="553311"/>
                    <a:pt x="110222" y="553311"/>
                    <a:pt x="115771" y="553311"/>
                  </a:cubicBezTo>
                  <a:cubicBezTo>
                    <a:pt x="119688" y="546454"/>
                    <a:pt x="122952" y="539271"/>
                    <a:pt x="126869" y="532087"/>
                  </a:cubicBezTo>
                  <a:cubicBezTo>
                    <a:pt x="132418" y="521964"/>
                    <a:pt x="138946" y="512495"/>
                    <a:pt x="145149" y="503025"/>
                  </a:cubicBezTo>
                  <a:cubicBezTo>
                    <a:pt x="158531" y="482127"/>
                    <a:pt x="171588" y="461229"/>
                    <a:pt x="183992" y="439678"/>
                  </a:cubicBezTo>
                  <a:cubicBezTo>
                    <a:pt x="185624" y="437066"/>
                    <a:pt x="190194" y="439678"/>
                    <a:pt x="188562" y="442617"/>
                  </a:cubicBezTo>
                  <a:cubicBezTo>
                    <a:pt x="176485" y="464168"/>
                    <a:pt x="163754" y="485393"/>
                    <a:pt x="150697" y="506291"/>
                  </a:cubicBezTo>
                  <a:cubicBezTo>
                    <a:pt x="144822" y="516087"/>
                    <a:pt x="137967" y="525556"/>
                    <a:pt x="133071" y="535678"/>
                  </a:cubicBezTo>
                  <a:cubicBezTo>
                    <a:pt x="129806" y="541882"/>
                    <a:pt x="127196" y="547760"/>
                    <a:pt x="124258" y="553638"/>
                  </a:cubicBezTo>
                  <a:cubicBezTo>
                    <a:pt x="129154" y="553964"/>
                    <a:pt x="134377" y="553964"/>
                    <a:pt x="139599" y="553964"/>
                  </a:cubicBezTo>
                  <a:cubicBezTo>
                    <a:pt x="145474" y="538291"/>
                    <a:pt x="158205" y="523924"/>
                    <a:pt x="167018" y="510209"/>
                  </a:cubicBezTo>
                  <a:cubicBezTo>
                    <a:pt x="172567" y="501393"/>
                    <a:pt x="177790" y="492576"/>
                    <a:pt x="182359" y="483760"/>
                  </a:cubicBezTo>
                  <a:cubicBezTo>
                    <a:pt x="185951" y="476576"/>
                    <a:pt x="191174" y="469392"/>
                    <a:pt x="192479" y="461556"/>
                  </a:cubicBezTo>
                  <a:cubicBezTo>
                    <a:pt x="193131" y="458943"/>
                    <a:pt x="197375" y="459596"/>
                    <a:pt x="197375" y="462209"/>
                  </a:cubicBezTo>
                  <a:cubicBezTo>
                    <a:pt x="196396" y="470045"/>
                    <a:pt x="192479" y="475596"/>
                    <a:pt x="189215" y="482454"/>
                  </a:cubicBezTo>
                  <a:cubicBezTo>
                    <a:pt x="184971" y="491923"/>
                    <a:pt x="180075" y="501066"/>
                    <a:pt x="175178" y="509556"/>
                  </a:cubicBezTo>
                  <a:cubicBezTo>
                    <a:pt x="166039" y="524576"/>
                    <a:pt x="157226" y="539597"/>
                    <a:pt x="148739" y="554291"/>
                  </a:cubicBezTo>
                  <a:cubicBezTo>
                    <a:pt x="167671" y="554944"/>
                    <a:pt x="186277" y="555270"/>
                    <a:pt x="205210" y="555270"/>
                  </a:cubicBezTo>
                  <a:cubicBezTo>
                    <a:pt x="213043" y="555270"/>
                    <a:pt x="221203" y="554944"/>
                    <a:pt x="228711" y="553964"/>
                  </a:cubicBezTo>
                  <a:cubicBezTo>
                    <a:pt x="228711" y="553311"/>
                    <a:pt x="228711" y="552984"/>
                    <a:pt x="229364" y="552005"/>
                  </a:cubicBezTo>
                  <a:cubicBezTo>
                    <a:pt x="241441" y="528495"/>
                    <a:pt x="262332" y="510209"/>
                    <a:pt x="272451" y="485393"/>
                  </a:cubicBezTo>
                  <a:cubicBezTo>
                    <a:pt x="273103" y="483760"/>
                    <a:pt x="276041" y="484413"/>
                    <a:pt x="275388" y="486372"/>
                  </a:cubicBezTo>
                  <a:cubicBezTo>
                    <a:pt x="270819" y="498127"/>
                    <a:pt x="264291" y="508903"/>
                    <a:pt x="257435" y="519678"/>
                  </a:cubicBezTo>
                  <a:cubicBezTo>
                    <a:pt x="250255" y="530454"/>
                    <a:pt x="243726" y="542535"/>
                    <a:pt x="236219" y="552984"/>
                  </a:cubicBezTo>
                  <a:cubicBezTo>
                    <a:pt x="250255" y="550699"/>
                    <a:pt x="264291" y="547107"/>
                    <a:pt x="277673" y="542209"/>
                  </a:cubicBezTo>
                  <a:cubicBezTo>
                    <a:pt x="275715" y="541229"/>
                    <a:pt x="274736" y="538617"/>
                    <a:pt x="276368" y="536331"/>
                  </a:cubicBezTo>
                  <a:cubicBezTo>
                    <a:pt x="286813" y="523597"/>
                    <a:pt x="295952" y="510536"/>
                    <a:pt x="305092" y="496821"/>
                  </a:cubicBezTo>
                  <a:cubicBezTo>
                    <a:pt x="307051" y="493882"/>
                    <a:pt x="311294" y="496495"/>
                    <a:pt x="309661" y="499433"/>
                  </a:cubicBezTo>
                  <a:cubicBezTo>
                    <a:pt x="301175" y="513474"/>
                    <a:pt x="293015" y="528495"/>
                    <a:pt x="282243" y="540577"/>
                  </a:cubicBezTo>
                  <a:cubicBezTo>
                    <a:pt x="293015" y="536005"/>
                    <a:pt x="303787" y="530780"/>
                    <a:pt x="313579" y="524250"/>
                  </a:cubicBezTo>
                  <a:cubicBezTo>
                    <a:pt x="340997" y="507271"/>
                    <a:pt x="363520" y="484740"/>
                    <a:pt x="376250" y="454372"/>
                  </a:cubicBezTo>
                  <a:cubicBezTo>
                    <a:pt x="390286" y="420412"/>
                    <a:pt x="394204" y="383841"/>
                    <a:pt x="394530" y="347270"/>
                  </a:cubicBezTo>
                  <a:cubicBezTo>
                    <a:pt x="395182" y="288820"/>
                    <a:pt x="372333" y="235596"/>
                    <a:pt x="322065" y="201637"/>
                  </a:cubicBezTo>
                  <a:cubicBezTo>
                    <a:pt x="297911" y="184984"/>
                    <a:pt x="271798" y="179432"/>
                    <a:pt x="242747" y="177473"/>
                  </a:cubicBezTo>
                  <a:cubicBezTo>
                    <a:pt x="215002" y="176167"/>
                    <a:pt x="182033" y="176820"/>
                    <a:pt x="160163" y="196739"/>
                  </a:cubicBezTo>
                  <a:cubicBezTo>
                    <a:pt x="156899" y="199677"/>
                    <a:pt x="152982" y="199677"/>
                    <a:pt x="150371" y="197719"/>
                  </a:cubicBezTo>
                  <a:cubicBezTo>
                    <a:pt x="148086" y="197065"/>
                    <a:pt x="145801" y="195432"/>
                    <a:pt x="144822" y="192494"/>
                  </a:cubicBezTo>
                  <a:cubicBezTo>
                    <a:pt x="139599" y="178779"/>
                    <a:pt x="138946" y="163759"/>
                    <a:pt x="134050" y="149718"/>
                  </a:cubicBezTo>
                  <a:cubicBezTo>
                    <a:pt x="129154" y="136330"/>
                    <a:pt x="122299" y="122942"/>
                    <a:pt x="115118" y="110534"/>
                  </a:cubicBezTo>
                  <a:cubicBezTo>
                    <a:pt x="101082" y="87351"/>
                    <a:pt x="82803" y="66779"/>
                    <a:pt x="59301" y="52738"/>
                  </a:cubicBezTo>
                  <a:lnTo>
                    <a:pt x="0" y="30405"/>
                  </a:lnTo>
                  <a:close/>
                  <a:moveTo>
                    <a:pt x="1" y="0"/>
                  </a:moveTo>
                  <a:lnTo>
                    <a:pt x="20761" y="5106"/>
                  </a:lnTo>
                  <a:cubicBezTo>
                    <a:pt x="24026" y="5770"/>
                    <a:pt x="22720" y="10755"/>
                    <a:pt x="19456" y="9758"/>
                  </a:cubicBezTo>
                  <a:lnTo>
                    <a:pt x="1" y="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02D002B3-E247-8845-BB6F-292F25553558}"/>
                </a:ext>
              </a:extLst>
            </p:cNvPr>
            <p:cNvSpPr/>
            <p:nvPr/>
          </p:nvSpPr>
          <p:spPr>
            <a:xfrm>
              <a:off x="0" y="2190540"/>
              <a:ext cx="371046" cy="700671"/>
            </a:xfrm>
            <a:custGeom>
              <a:avLst/>
              <a:gdLst>
                <a:gd name="connsiteX0" fmla="*/ 58401 w 371046"/>
                <a:gd name="connsiteY0" fmla="*/ 646299 h 700671"/>
                <a:gd name="connsiteX1" fmla="*/ 60160 w 371046"/>
                <a:gd name="connsiteY1" fmla="*/ 649836 h 700671"/>
                <a:gd name="connsiteX2" fmla="*/ 22193 w 371046"/>
                <a:gd name="connsiteY2" fmla="*/ 692761 h 700671"/>
                <a:gd name="connsiteX3" fmla="*/ 0 w 371046"/>
                <a:gd name="connsiteY3" fmla="*/ 700671 h 700671"/>
                <a:gd name="connsiteX4" fmla="*/ 0 w 371046"/>
                <a:gd name="connsiteY4" fmla="*/ 695000 h 700671"/>
                <a:gd name="connsiteX5" fmla="*/ 15319 w 371046"/>
                <a:gd name="connsiteY5" fmla="*/ 690811 h 700671"/>
                <a:gd name="connsiteX6" fmla="*/ 54924 w 371046"/>
                <a:gd name="connsiteY6" fmla="*/ 647885 h 700671"/>
                <a:gd name="connsiteX7" fmla="*/ 58401 w 371046"/>
                <a:gd name="connsiteY7" fmla="*/ 646299 h 700671"/>
                <a:gd name="connsiteX8" fmla="*/ 35513 w 371046"/>
                <a:gd name="connsiteY8" fmla="*/ 626084 h 700671"/>
                <a:gd name="connsiteX9" fmla="*/ 37113 w 371046"/>
                <a:gd name="connsiteY9" fmla="*/ 629312 h 700671"/>
                <a:gd name="connsiteX10" fmla="*/ 1619 w 371046"/>
                <a:gd name="connsiteY10" fmla="*/ 666353 h 700671"/>
                <a:gd name="connsiteX11" fmla="*/ 0 w 371046"/>
                <a:gd name="connsiteY11" fmla="*/ 666745 h 700671"/>
                <a:gd name="connsiteX12" fmla="*/ 0 w 371046"/>
                <a:gd name="connsiteY12" fmla="*/ 661097 h 700671"/>
                <a:gd name="connsiteX13" fmla="*/ 18484 w 371046"/>
                <a:gd name="connsiteY13" fmla="*/ 648115 h 700671"/>
                <a:gd name="connsiteX14" fmla="*/ 32189 w 371046"/>
                <a:gd name="connsiteY14" fmla="*/ 627698 h 700671"/>
                <a:gd name="connsiteX15" fmla="*/ 35513 w 371046"/>
                <a:gd name="connsiteY15" fmla="*/ 626084 h 700671"/>
                <a:gd name="connsiteX16" fmla="*/ 277985 w 371046"/>
                <a:gd name="connsiteY16" fmla="*/ 527467 h 700671"/>
                <a:gd name="connsiteX17" fmla="*/ 276353 w 371046"/>
                <a:gd name="connsiteY17" fmla="*/ 527794 h 700671"/>
                <a:gd name="connsiteX18" fmla="*/ 212065 w 371046"/>
                <a:gd name="connsiteY18" fmla="*/ 563048 h 700671"/>
                <a:gd name="connsiteX19" fmla="*/ 199013 w 371046"/>
                <a:gd name="connsiteY19" fmla="*/ 597322 h 700671"/>
                <a:gd name="connsiteX20" fmla="*/ 199665 w 371046"/>
                <a:gd name="connsiteY20" fmla="*/ 616255 h 700671"/>
                <a:gd name="connsiteX21" fmla="*/ 202928 w 371046"/>
                <a:gd name="connsiteY21" fmla="*/ 635840 h 700671"/>
                <a:gd name="connsiteX22" fmla="*/ 204560 w 371046"/>
                <a:gd name="connsiteY22" fmla="*/ 638452 h 700671"/>
                <a:gd name="connsiteX23" fmla="*/ 250247 w 371046"/>
                <a:gd name="connsiteY23" fmla="*/ 676970 h 700671"/>
                <a:gd name="connsiteX24" fmla="*/ 279617 w 371046"/>
                <a:gd name="connsiteY24" fmla="*/ 681214 h 700671"/>
                <a:gd name="connsiteX25" fmla="*/ 347820 w 371046"/>
                <a:gd name="connsiteY25" fmla="*/ 636167 h 700671"/>
                <a:gd name="connsiteX26" fmla="*/ 344884 w 371046"/>
                <a:gd name="connsiteY26" fmla="*/ 561742 h 700671"/>
                <a:gd name="connsiteX27" fmla="*/ 277985 w 371046"/>
                <a:gd name="connsiteY27" fmla="*/ 527467 h 700671"/>
                <a:gd name="connsiteX28" fmla="*/ 1 w 371046"/>
                <a:gd name="connsiteY28" fmla="*/ 519128 h 700671"/>
                <a:gd name="connsiteX29" fmla="*/ 2477 w 371046"/>
                <a:gd name="connsiteY29" fmla="*/ 519674 h 700671"/>
                <a:gd name="connsiteX30" fmla="*/ 27360 w 371046"/>
                <a:gd name="connsiteY30" fmla="*/ 534975 h 700671"/>
                <a:gd name="connsiteX31" fmla="*/ 10391 w 371046"/>
                <a:gd name="connsiteY31" fmla="*/ 685783 h 700671"/>
                <a:gd name="connsiteX32" fmla="*/ 1 w 371046"/>
                <a:gd name="connsiteY32" fmla="*/ 689293 h 700671"/>
                <a:gd name="connsiteX33" fmla="*/ 1 w 371046"/>
                <a:gd name="connsiteY33" fmla="*/ 673451 h 700671"/>
                <a:gd name="connsiteX34" fmla="*/ 3212 w 371046"/>
                <a:gd name="connsiteY34" fmla="*/ 672726 h 700671"/>
                <a:gd name="connsiteX35" fmla="*/ 41392 w 371046"/>
                <a:gd name="connsiteY35" fmla="*/ 623436 h 700671"/>
                <a:gd name="connsiteX36" fmla="*/ 38456 w 371046"/>
                <a:gd name="connsiteY36" fmla="*/ 581001 h 700671"/>
                <a:gd name="connsiteX37" fmla="*/ 19855 w 371046"/>
                <a:gd name="connsiteY37" fmla="*/ 548359 h 700671"/>
                <a:gd name="connsiteX38" fmla="*/ 1 w 371046"/>
                <a:gd name="connsiteY38" fmla="*/ 537969 h 700671"/>
                <a:gd name="connsiteX39" fmla="*/ 223903 w 371046"/>
                <a:gd name="connsiteY39" fmla="*/ 409148 h 700671"/>
                <a:gd name="connsiteX40" fmla="*/ 251957 w 371046"/>
                <a:gd name="connsiteY40" fmla="*/ 410300 h 700671"/>
                <a:gd name="connsiteX41" fmla="*/ 253923 w 371046"/>
                <a:gd name="connsiteY41" fmla="*/ 413591 h 700671"/>
                <a:gd name="connsiteX42" fmla="*/ 254251 w 371046"/>
                <a:gd name="connsiteY42" fmla="*/ 436963 h 700671"/>
                <a:gd name="connsiteX43" fmla="*/ 253923 w 371046"/>
                <a:gd name="connsiteY43" fmla="*/ 474490 h 700671"/>
                <a:gd name="connsiteX44" fmla="*/ 251957 w 371046"/>
                <a:gd name="connsiteY44" fmla="*/ 474490 h 700671"/>
                <a:gd name="connsiteX45" fmla="*/ 250319 w 371046"/>
                <a:gd name="connsiteY45" fmla="*/ 441572 h 700671"/>
                <a:gd name="connsiteX46" fmla="*/ 248681 w 371046"/>
                <a:gd name="connsiteY46" fmla="*/ 415238 h 700671"/>
                <a:gd name="connsiteX47" fmla="*/ 195929 w 371046"/>
                <a:gd name="connsiteY47" fmla="*/ 414579 h 700671"/>
                <a:gd name="connsiteX48" fmla="*/ 195601 w 371046"/>
                <a:gd name="connsiteY48" fmla="*/ 411946 h 700671"/>
                <a:gd name="connsiteX49" fmla="*/ 223903 w 371046"/>
                <a:gd name="connsiteY49" fmla="*/ 409148 h 700671"/>
                <a:gd name="connsiteX50" fmla="*/ 177195 w 371046"/>
                <a:gd name="connsiteY50" fmla="*/ 396926 h 700671"/>
                <a:gd name="connsiteX51" fmla="*/ 263372 w 371046"/>
                <a:gd name="connsiteY51" fmla="*/ 398888 h 700671"/>
                <a:gd name="connsiteX52" fmla="*/ 265648 w 371046"/>
                <a:gd name="connsiteY52" fmla="*/ 402484 h 700671"/>
                <a:gd name="connsiteX53" fmla="*/ 265648 w 371046"/>
                <a:gd name="connsiteY53" fmla="*/ 403465 h 700671"/>
                <a:gd name="connsiteX54" fmla="*/ 264347 w 371046"/>
                <a:gd name="connsiteY54" fmla="*/ 494664 h 700671"/>
                <a:gd name="connsiteX55" fmla="*/ 262396 w 371046"/>
                <a:gd name="connsiteY55" fmla="*/ 494664 h 700671"/>
                <a:gd name="connsiteX56" fmla="*/ 260119 w 371046"/>
                <a:gd name="connsiteY56" fmla="*/ 404445 h 700671"/>
                <a:gd name="connsiteX57" fmla="*/ 177195 w 371046"/>
                <a:gd name="connsiteY57" fmla="*/ 399542 h 700671"/>
                <a:gd name="connsiteX58" fmla="*/ 177195 w 371046"/>
                <a:gd name="connsiteY58" fmla="*/ 396926 h 700671"/>
                <a:gd name="connsiteX59" fmla="*/ 1 w 371046"/>
                <a:gd name="connsiteY59" fmla="*/ 377223 h 700671"/>
                <a:gd name="connsiteX60" fmla="*/ 119060 w 371046"/>
                <a:gd name="connsiteY60" fmla="*/ 378291 h 700671"/>
                <a:gd name="connsiteX61" fmla="*/ 226424 w 371046"/>
                <a:gd name="connsiteY61" fmla="*/ 379270 h 700671"/>
                <a:gd name="connsiteX62" fmla="*/ 259384 w 371046"/>
                <a:gd name="connsiteY62" fmla="*/ 379923 h 700671"/>
                <a:gd name="connsiteX63" fmla="*/ 273416 w 371046"/>
                <a:gd name="connsiteY63" fmla="*/ 380575 h 700671"/>
                <a:gd name="connsiteX64" fmla="*/ 274396 w 371046"/>
                <a:gd name="connsiteY64" fmla="*/ 380902 h 700671"/>
                <a:gd name="connsiteX65" fmla="*/ 281901 w 371046"/>
                <a:gd name="connsiteY65" fmla="*/ 384166 h 700671"/>
                <a:gd name="connsiteX66" fmla="*/ 281574 w 371046"/>
                <a:gd name="connsiteY66" fmla="*/ 405711 h 700671"/>
                <a:gd name="connsiteX67" fmla="*/ 280922 w 371046"/>
                <a:gd name="connsiteY67" fmla="*/ 447493 h 700671"/>
                <a:gd name="connsiteX68" fmla="*/ 281901 w 371046"/>
                <a:gd name="connsiteY68" fmla="*/ 512778 h 700671"/>
                <a:gd name="connsiteX69" fmla="*/ 360222 w 371046"/>
                <a:gd name="connsiteY69" fmla="*/ 558478 h 700671"/>
                <a:gd name="connsiteX70" fmla="*/ 358590 w 371046"/>
                <a:gd name="connsiteY70" fmla="*/ 647918 h 700671"/>
                <a:gd name="connsiteX71" fmla="*/ 279290 w 371046"/>
                <a:gd name="connsiteY71" fmla="*/ 696555 h 700671"/>
                <a:gd name="connsiteX72" fmla="*/ 233277 w 371046"/>
                <a:gd name="connsiteY72" fmla="*/ 685457 h 700671"/>
                <a:gd name="connsiteX73" fmla="*/ 230667 w 371046"/>
                <a:gd name="connsiteY73" fmla="*/ 684151 h 700671"/>
                <a:gd name="connsiteX74" fmla="*/ 229035 w 371046"/>
                <a:gd name="connsiteY74" fmla="*/ 683499 h 700671"/>
                <a:gd name="connsiteX75" fmla="*/ 186611 w 371046"/>
                <a:gd name="connsiteY75" fmla="*/ 636167 h 700671"/>
                <a:gd name="connsiteX76" fmla="*/ 205539 w 371046"/>
                <a:gd name="connsiteY76" fmla="*/ 547379 h 700671"/>
                <a:gd name="connsiteX77" fmla="*/ 270806 w 371046"/>
                <a:gd name="connsiteY77" fmla="*/ 513430 h 700671"/>
                <a:gd name="connsiteX78" fmla="*/ 270479 w 371046"/>
                <a:gd name="connsiteY78" fmla="*/ 447493 h 700671"/>
                <a:gd name="connsiteX79" fmla="*/ 272764 w 371046"/>
                <a:gd name="connsiteY79" fmla="*/ 392654 h 700671"/>
                <a:gd name="connsiteX80" fmla="*/ 118734 w 371046"/>
                <a:gd name="connsiteY80" fmla="*/ 391022 h 700671"/>
                <a:gd name="connsiteX81" fmla="*/ 104702 w 371046"/>
                <a:gd name="connsiteY81" fmla="*/ 390695 h 700671"/>
                <a:gd name="connsiteX82" fmla="*/ 1 w 371046"/>
                <a:gd name="connsiteY82" fmla="*/ 393307 h 700671"/>
                <a:gd name="connsiteX83" fmla="*/ 82279 w 371046"/>
                <a:gd name="connsiteY83" fmla="*/ 191386 h 700671"/>
                <a:gd name="connsiteX84" fmla="*/ 84320 w 371046"/>
                <a:gd name="connsiteY84" fmla="*/ 195436 h 700671"/>
                <a:gd name="connsiteX85" fmla="*/ 30437 w 371046"/>
                <a:gd name="connsiteY85" fmla="*/ 265480 h 700671"/>
                <a:gd name="connsiteX86" fmla="*/ 1 w 371046"/>
                <a:gd name="connsiteY86" fmla="*/ 274664 h 700671"/>
                <a:gd name="connsiteX87" fmla="*/ 1 w 371046"/>
                <a:gd name="connsiteY87" fmla="*/ 268638 h 700671"/>
                <a:gd name="connsiteX88" fmla="*/ 27171 w 371046"/>
                <a:gd name="connsiteY88" fmla="*/ 259917 h 700671"/>
                <a:gd name="connsiteX89" fmla="*/ 77789 w 371046"/>
                <a:gd name="connsiteY89" fmla="*/ 193473 h 700671"/>
                <a:gd name="connsiteX90" fmla="*/ 82279 w 371046"/>
                <a:gd name="connsiteY90" fmla="*/ 191386 h 700671"/>
                <a:gd name="connsiteX91" fmla="*/ 101991 w 371046"/>
                <a:gd name="connsiteY91" fmla="*/ 174862 h 700671"/>
                <a:gd name="connsiteX92" fmla="*/ 103049 w 371046"/>
                <a:gd name="connsiteY92" fmla="*/ 179409 h 700671"/>
                <a:gd name="connsiteX93" fmla="*/ 91657 w 371046"/>
                <a:gd name="connsiteY93" fmla="*/ 212865 h 700671"/>
                <a:gd name="connsiteX94" fmla="*/ 75381 w 371046"/>
                <a:gd name="connsiteY94" fmla="*/ 242423 h 700671"/>
                <a:gd name="connsiteX95" fmla="*/ 28507 w 371046"/>
                <a:gd name="connsiteY95" fmla="*/ 279128 h 700671"/>
                <a:gd name="connsiteX96" fmla="*/ 1 w 371046"/>
                <a:gd name="connsiteY96" fmla="*/ 286915 h 700671"/>
                <a:gd name="connsiteX97" fmla="*/ 1 w 371046"/>
                <a:gd name="connsiteY97" fmla="*/ 280900 h 700671"/>
                <a:gd name="connsiteX98" fmla="*/ 10095 w 371046"/>
                <a:gd name="connsiteY98" fmla="*/ 279219 h 700671"/>
                <a:gd name="connsiteX99" fmla="*/ 37947 w 371046"/>
                <a:gd name="connsiteY99" fmla="*/ 266135 h 700671"/>
                <a:gd name="connsiteX100" fmla="*/ 78962 w 371046"/>
                <a:gd name="connsiteY100" fmla="*/ 223259 h 700671"/>
                <a:gd name="connsiteX101" fmla="*/ 91331 w 371046"/>
                <a:gd name="connsiteY101" fmla="*/ 192076 h 700671"/>
                <a:gd name="connsiteX102" fmla="*/ 96213 w 371046"/>
                <a:gd name="connsiteY102" fmla="*/ 177785 h 700671"/>
                <a:gd name="connsiteX103" fmla="*/ 96865 w 371046"/>
                <a:gd name="connsiteY103" fmla="*/ 175511 h 700671"/>
                <a:gd name="connsiteX104" fmla="*/ 97515 w 371046"/>
                <a:gd name="connsiteY104" fmla="*/ 175187 h 700671"/>
                <a:gd name="connsiteX105" fmla="*/ 101991 w 371046"/>
                <a:gd name="connsiteY105" fmla="*/ 174862 h 700671"/>
                <a:gd name="connsiteX106" fmla="*/ 1 w 371046"/>
                <a:gd name="connsiteY106" fmla="*/ 0 h 700671"/>
                <a:gd name="connsiteX107" fmla="*/ 6965 w 371046"/>
                <a:gd name="connsiteY107" fmla="*/ 739 h 700671"/>
                <a:gd name="connsiteX108" fmla="*/ 28666 w 371046"/>
                <a:gd name="connsiteY108" fmla="*/ 7798 h 700671"/>
                <a:gd name="connsiteX109" fmla="*/ 41719 w 371046"/>
                <a:gd name="connsiteY109" fmla="*/ 13347 h 700671"/>
                <a:gd name="connsiteX110" fmla="*/ 46614 w 371046"/>
                <a:gd name="connsiteY110" fmla="*/ 15631 h 700671"/>
                <a:gd name="connsiteX111" fmla="*/ 105354 w 371046"/>
                <a:gd name="connsiteY111" fmla="*/ 77326 h 700671"/>
                <a:gd name="connsiteX112" fmla="*/ 125587 w 371046"/>
                <a:gd name="connsiteY112" fmla="*/ 186352 h 700671"/>
                <a:gd name="connsiteX113" fmla="*/ 67499 w 371046"/>
                <a:gd name="connsiteY113" fmla="*/ 280689 h 700671"/>
                <a:gd name="connsiteX114" fmla="*/ 23608 w 371046"/>
                <a:gd name="connsiteY114" fmla="*/ 303825 h 700671"/>
                <a:gd name="connsiteX115" fmla="*/ 1 w 371046"/>
                <a:gd name="connsiteY115" fmla="*/ 308741 h 700671"/>
                <a:gd name="connsiteX116" fmla="*/ 1 w 371046"/>
                <a:gd name="connsiteY116" fmla="*/ 293848 h 700671"/>
                <a:gd name="connsiteX117" fmla="*/ 14633 w 371046"/>
                <a:gd name="connsiteY117" fmla="*/ 290809 h 700671"/>
                <a:gd name="connsiteX118" fmla="*/ 64236 w 371046"/>
                <a:gd name="connsiteY118" fmla="*/ 265021 h 700671"/>
                <a:gd name="connsiteX119" fmla="*/ 111881 w 371046"/>
                <a:gd name="connsiteY119" fmla="*/ 150119 h 700671"/>
                <a:gd name="connsiteX120" fmla="*/ 56404 w 371046"/>
                <a:gd name="connsiteY120" fmla="*/ 38155 h 700671"/>
                <a:gd name="connsiteX121" fmla="*/ 21283 w 371046"/>
                <a:gd name="connsiteY121" fmla="*/ 20732 h 700671"/>
                <a:gd name="connsiteX122" fmla="*/ 1 w 371046"/>
                <a:gd name="connsiteY122" fmla="*/ 15963 h 70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71046" h="700671">
                  <a:moveTo>
                    <a:pt x="58401" y="646299"/>
                  </a:moveTo>
                  <a:cubicBezTo>
                    <a:pt x="59751" y="646746"/>
                    <a:pt x="60815" y="648047"/>
                    <a:pt x="60160" y="649836"/>
                  </a:cubicBezTo>
                  <a:cubicBezTo>
                    <a:pt x="54596" y="668697"/>
                    <a:pt x="38885" y="682681"/>
                    <a:pt x="22193" y="692761"/>
                  </a:cubicBezTo>
                  <a:lnTo>
                    <a:pt x="0" y="700671"/>
                  </a:lnTo>
                  <a:lnTo>
                    <a:pt x="0" y="695000"/>
                  </a:lnTo>
                  <a:lnTo>
                    <a:pt x="15319" y="690811"/>
                  </a:lnTo>
                  <a:cubicBezTo>
                    <a:pt x="32012" y="680405"/>
                    <a:pt x="49032" y="667721"/>
                    <a:pt x="54924" y="647885"/>
                  </a:cubicBezTo>
                  <a:cubicBezTo>
                    <a:pt x="55415" y="646259"/>
                    <a:pt x="57051" y="645852"/>
                    <a:pt x="58401" y="646299"/>
                  </a:cubicBezTo>
                  <a:close/>
                  <a:moveTo>
                    <a:pt x="35513" y="626084"/>
                  </a:moveTo>
                  <a:cubicBezTo>
                    <a:pt x="36785" y="626488"/>
                    <a:pt x="37770" y="627698"/>
                    <a:pt x="37113" y="629312"/>
                  </a:cubicBezTo>
                  <a:cubicBezTo>
                    <a:pt x="30384" y="646582"/>
                    <a:pt x="17335" y="659332"/>
                    <a:pt x="1619" y="666353"/>
                  </a:cubicBezTo>
                  <a:lnTo>
                    <a:pt x="0" y="666745"/>
                  </a:lnTo>
                  <a:lnTo>
                    <a:pt x="0" y="661097"/>
                  </a:lnTo>
                  <a:lnTo>
                    <a:pt x="18484" y="648115"/>
                  </a:lnTo>
                  <a:cubicBezTo>
                    <a:pt x="24311" y="642305"/>
                    <a:pt x="29071" y="635446"/>
                    <a:pt x="32189" y="627698"/>
                  </a:cubicBezTo>
                  <a:cubicBezTo>
                    <a:pt x="32682" y="626084"/>
                    <a:pt x="34241" y="625681"/>
                    <a:pt x="35513" y="626084"/>
                  </a:cubicBezTo>
                  <a:close/>
                  <a:moveTo>
                    <a:pt x="277985" y="527467"/>
                  </a:moveTo>
                  <a:cubicBezTo>
                    <a:pt x="277659" y="527794"/>
                    <a:pt x="277006" y="527794"/>
                    <a:pt x="276353" y="527794"/>
                  </a:cubicBezTo>
                  <a:cubicBezTo>
                    <a:pt x="250247" y="528120"/>
                    <a:pt x="224466" y="539871"/>
                    <a:pt x="212065" y="563048"/>
                  </a:cubicBezTo>
                  <a:cubicBezTo>
                    <a:pt x="207171" y="572840"/>
                    <a:pt x="201623" y="584918"/>
                    <a:pt x="199013" y="597322"/>
                  </a:cubicBezTo>
                  <a:cubicBezTo>
                    <a:pt x="199013" y="603851"/>
                    <a:pt x="199665" y="610379"/>
                    <a:pt x="199665" y="616255"/>
                  </a:cubicBezTo>
                  <a:cubicBezTo>
                    <a:pt x="199665" y="623110"/>
                    <a:pt x="200644" y="629639"/>
                    <a:pt x="202928" y="635840"/>
                  </a:cubicBezTo>
                  <a:cubicBezTo>
                    <a:pt x="203581" y="636493"/>
                    <a:pt x="203907" y="637472"/>
                    <a:pt x="204560" y="638452"/>
                  </a:cubicBezTo>
                  <a:cubicBezTo>
                    <a:pt x="216308" y="655753"/>
                    <a:pt x="231646" y="669136"/>
                    <a:pt x="250247" y="676970"/>
                  </a:cubicBezTo>
                  <a:cubicBezTo>
                    <a:pt x="259710" y="680561"/>
                    <a:pt x="269826" y="682193"/>
                    <a:pt x="279617" y="681214"/>
                  </a:cubicBezTo>
                  <a:cubicBezTo>
                    <a:pt x="307029" y="678929"/>
                    <a:pt x="334441" y="659669"/>
                    <a:pt x="347820" y="636167"/>
                  </a:cubicBezTo>
                  <a:cubicBezTo>
                    <a:pt x="360222" y="613317"/>
                    <a:pt x="357284" y="584265"/>
                    <a:pt x="344884" y="561742"/>
                  </a:cubicBezTo>
                  <a:cubicBezTo>
                    <a:pt x="332156" y="538892"/>
                    <a:pt x="305070" y="527467"/>
                    <a:pt x="277985" y="527467"/>
                  </a:cubicBezTo>
                  <a:close/>
                  <a:moveTo>
                    <a:pt x="1" y="519128"/>
                  </a:moveTo>
                  <a:lnTo>
                    <a:pt x="2477" y="519674"/>
                  </a:lnTo>
                  <a:cubicBezTo>
                    <a:pt x="11452" y="523224"/>
                    <a:pt x="19855" y="528283"/>
                    <a:pt x="27360" y="534975"/>
                  </a:cubicBezTo>
                  <a:cubicBezTo>
                    <a:pt x="72068" y="575778"/>
                    <a:pt x="67499" y="658364"/>
                    <a:pt x="10391" y="685783"/>
                  </a:cubicBezTo>
                  <a:lnTo>
                    <a:pt x="1" y="689293"/>
                  </a:lnTo>
                  <a:lnTo>
                    <a:pt x="1" y="673451"/>
                  </a:lnTo>
                  <a:lnTo>
                    <a:pt x="3212" y="672726"/>
                  </a:lnTo>
                  <a:cubicBezTo>
                    <a:pt x="22792" y="662281"/>
                    <a:pt x="36172" y="645307"/>
                    <a:pt x="41392" y="623436"/>
                  </a:cubicBezTo>
                  <a:cubicBezTo>
                    <a:pt x="44982" y="609726"/>
                    <a:pt x="41392" y="594711"/>
                    <a:pt x="38456" y="581001"/>
                  </a:cubicBezTo>
                  <a:cubicBezTo>
                    <a:pt x="35518" y="569249"/>
                    <a:pt x="28992" y="556846"/>
                    <a:pt x="19855" y="548359"/>
                  </a:cubicBezTo>
                  <a:lnTo>
                    <a:pt x="1" y="537969"/>
                  </a:lnTo>
                  <a:close/>
                  <a:moveTo>
                    <a:pt x="223903" y="409148"/>
                  </a:moveTo>
                  <a:cubicBezTo>
                    <a:pt x="233527" y="408572"/>
                    <a:pt x="243111" y="408654"/>
                    <a:pt x="251957" y="410300"/>
                  </a:cubicBezTo>
                  <a:cubicBezTo>
                    <a:pt x="254251" y="410300"/>
                    <a:pt x="254251" y="411946"/>
                    <a:pt x="253923" y="413591"/>
                  </a:cubicBezTo>
                  <a:cubicBezTo>
                    <a:pt x="255889" y="421163"/>
                    <a:pt x="254578" y="429392"/>
                    <a:pt x="254251" y="436963"/>
                  </a:cubicBezTo>
                  <a:cubicBezTo>
                    <a:pt x="254251" y="449802"/>
                    <a:pt x="254578" y="461981"/>
                    <a:pt x="253923" y="474490"/>
                  </a:cubicBezTo>
                  <a:cubicBezTo>
                    <a:pt x="253923" y="475806"/>
                    <a:pt x="251957" y="475806"/>
                    <a:pt x="251957" y="474490"/>
                  </a:cubicBezTo>
                  <a:cubicBezTo>
                    <a:pt x="250974" y="463627"/>
                    <a:pt x="250647" y="452434"/>
                    <a:pt x="250319" y="441572"/>
                  </a:cubicBezTo>
                  <a:cubicBezTo>
                    <a:pt x="249992" y="432684"/>
                    <a:pt x="250974" y="423796"/>
                    <a:pt x="248681" y="415238"/>
                  </a:cubicBezTo>
                  <a:cubicBezTo>
                    <a:pt x="231315" y="412934"/>
                    <a:pt x="213294" y="414909"/>
                    <a:pt x="195929" y="414579"/>
                  </a:cubicBezTo>
                  <a:cubicBezTo>
                    <a:pt x="194618" y="414579"/>
                    <a:pt x="194291" y="412275"/>
                    <a:pt x="195601" y="411946"/>
                  </a:cubicBezTo>
                  <a:cubicBezTo>
                    <a:pt x="204612" y="410958"/>
                    <a:pt x="214278" y="409724"/>
                    <a:pt x="223903" y="409148"/>
                  </a:cubicBezTo>
                  <a:close/>
                  <a:moveTo>
                    <a:pt x="177195" y="396926"/>
                  </a:moveTo>
                  <a:cubicBezTo>
                    <a:pt x="205812" y="397907"/>
                    <a:pt x="234429" y="399542"/>
                    <a:pt x="263372" y="398888"/>
                  </a:cubicBezTo>
                  <a:cubicBezTo>
                    <a:pt x="265323" y="398561"/>
                    <a:pt x="265973" y="400849"/>
                    <a:pt x="265648" y="402484"/>
                  </a:cubicBezTo>
                  <a:cubicBezTo>
                    <a:pt x="265648" y="402810"/>
                    <a:pt x="265973" y="403137"/>
                    <a:pt x="265648" y="403465"/>
                  </a:cubicBezTo>
                  <a:cubicBezTo>
                    <a:pt x="264347" y="433864"/>
                    <a:pt x="265648" y="464264"/>
                    <a:pt x="264347" y="494664"/>
                  </a:cubicBezTo>
                  <a:cubicBezTo>
                    <a:pt x="264347" y="495971"/>
                    <a:pt x="262721" y="495971"/>
                    <a:pt x="262396" y="494664"/>
                  </a:cubicBezTo>
                  <a:cubicBezTo>
                    <a:pt x="261095" y="464590"/>
                    <a:pt x="261746" y="434517"/>
                    <a:pt x="260119" y="404445"/>
                  </a:cubicBezTo>
                  <a:cubicBezTo>
                    <a:pt x="232153" y="404118"/>
                    <a:pt x="205161" y="401830"/>
                    <a:pt x="177195" y="399542"/>
                  </a:cubicBezTo>
                  <a:cubicBezTo>
                    <a:pt x="175568" y="399214"/>
                    <a:pt x="175568" y="396926"/>
                    <a:pt x="177195" y="396926"/>
                  </a:cubicBezTo>
                  <a:close/>
                  <a:moveTo>
                    <a:pt x="1" y="377223"/>
                  </a:moveTo>
                  <a:lnTo>
                    <a:pt x="119060" y="378291"/>
                  </a:lnTo>
                  <a:cubicBezTo>
                    <a:pt x="154631" y="378943"/>
                    <a:pt x="190528" y="378617"/>
                    <a:pt x="226424" y="379270"/>
                  </a:cubicBezTo>
                  <a:cubicBezTo>
                    <a:pt x="237193" y="378943"/>
                    <a:pt x="248289" y="378943"/>
                    <a:pt x="259384" y="379923"/>
                  </a:cubicBezTo>
                  <a:cubicBezTo>
                    <a:pt x="264279" y="380249"/>
                    <a:pt x="268847" y="380575"/>
                    <a:pt x="273416" y="380575"/>
                  </a:cubicBezTo>
                  <a:cubicBezTo>
                    <a:pt x="273743" y="380575"/>
                    <a:pt x="274396" y="380902"/>
                    <a:pt x="274396" y="380902"/>
                  </a:cubicBezTo>
                  <a:cubicBezTo>
                    <a:pt x="277006" y="379597"/>
                    <a:pt x="280595" y="380575"/>
                    <a:pt x="281901" y="384166"/>
                  </a:cubicBezTo>
                  <a:cubicBezTo>
                    <a:pt x="284512" y="391022"/>
                    <a:pt x="282880" y="398529"/>
                    <a:pt x="281574" y="405711"/>
                  </a:cubicBezTo>
                  <a:cubicBezTo>
                    <a:pt x="281901" y="419747"/>
                    <a:pt x="280922" y="434109"/>
                    <a:pt x="280922" y="447493"/>
                  </a:cubicBezTo>
                  <a:cubicBezTo>
                    <a:pt x="280922" y="469363"/>
                    <a:pt x="281249" y="491234"/>
                    <a:pt x="281901" y="512778"/>
                  </a:cubicBezTo>
                  <a:cubicBezTo>
                    <a:pt x="314534" y="512125"/>
                    <a:pt x="346515" y="526488"/>
                    <a:pt x="360222" y="558478"/>
                  </a:cubicBezTo>
                  <a:cubicBezTo>
                    <a:pt x="372948" y="588182"/>
                    <a:pt x="376864" y="619846"/>
                    <a:pt x="358590" y="647918"/>
                  </a:cubicBezTo>
                  <a:cubicBezTo>
                    <a:pt x="341620" y="673053"/>
                    <a:pt x="310619" y="695576"/>
                    <a:pt x="279290" y="696555"/>
                  </a:cubicBezTo>
                  <a:cubicBezTo>
                    <a:pt x="262973" y="697208"/>
                    <a:pt x="246983" y="692965"/>
                    <a:pt x="233277" y="685457"/>
                  </a:cubicBezTo>
                  <a:cubicBezTo>
                    <a:pt x="231972" y="685131"/>
                    <a:pt x="231319" y="684478"/>
                    <a:pt x="230667" y="684151"/>
                  </a:cubicBezTo>
                  <a:cubicBezTo>
                    <a:pt x="230014" y="683825"/>
                    <a:pt x="229688" y="683499"/>
                    <a:pt x="229035" y="683499"/>
                  </a:cubicBezTo>
                  <a:cubicBezTo>
                    <a:pt x="210434" y="672401"/>
                    <a:pt x="194117" y="655426"/>
                    <a:pt x="186611" y="636167"/>
                  </a:cubicBezTo>
                  <a:cubicBezTo>
                    <a:pt x="175517" y="608094"/>
                    <a:pt x="187917" y="570229"/>
                    <a:pt x="205539" y="547379"/>
                  </a:cubicBezTo>
                  <a:cubicBezTo>
                    <a:pt x="220877" y="528120"/>
                    <a:pt x="245678" y="516369"/>
                    <a:pt x="270806" y="513430"/>
                  </a:cubicBezTo>
                  <a:cubicBezTo>
                    <a:pt x="270153" y="491560"/>
                    <a:pt x="269826" y="469690"/>
                    <a:pt x="270479" y="447493"/>
                  </a:cubicBezTo>
                  <a:cubicBezTo>
                    <a:pt x="271458" y="430192"/>
                    <a:pt x="269501" y="410280"/>
                    <a:pt x="272764" y="392654"/>
                  </a:cubicBezTo>
                  <a:cubicBezTo>
                    <a:pt x="221529" y="395918"/>
                    <a:pt x="169968" y="392327"/>
                    <a:pt x="118734" y="391022"/>
                  </a:cubicBezTo>
                  <a:cubicBezTo>
                    <a:pt x="114166" y="391022"/>
                    <a:pt x="109270" y="390695"/>
                    <a:pt x="104702" y="390695"/>
                  </a:cubicBezTo>
                  <a:lnTo>
                    <a:pt x="1" y="393307"/>
                  </a:lnTo>
                  <a:close/>
                  <a:moveTo>
                    <a:pt x="82279" y="191386"/>
                  </a:moveTo>
                  <a:cubicBezTo>
                    <a:pt x="83912" y="191836"/>
                    <a:pt x="85137" y="193308"/>
                    <a:pt x="84320" y="195436"/>
                  </a:cubicBezTo>
                  <a:cubicBezTo>
                    <a:pt x="73544" y="223257"/>
                    <a:pt x="58848" y="251406"/>
                    <a:pt x="30437" y="265480"/>
                  </a:cubicBezTo>
                  <a:lnTo>
                    <a:pt x="1" y="274664"/>
                  </a:lnTo>
                  <a:lnTo>
                    <a:pt x="1" y="268638"/>
                  </a:lnTo>
                  <a:lnTo>
                    <a:pt x="27171" y="259917"/>
                  </a:lnTo>
                  <a:cubicBezTo>
                    <a:pt x="53624" y="244532"/>
                    <a:pt x="67666" y="220967"/>
                    <a:pt x="77789" y="193473"/>
                  </a:cubicBezTo>
                  <a:cubicBezTo>
                    <a:pt x="78606" y="191509"/>
                    <a:pt x="80647" y="190936"/>
                    <a:pt x="82279" y="191386"/>
                  </a:cubicBezTo>
                  <a:close/>
                  <a:moveTo>
                    <a:pt x="101991" y="174862"/>
                  </a:moveTo>
                  <a:cubicBezTo>
                    <a:pt x="103212" y="175836"/>
                    <a:pt x="103863" y="177622"/>
                    <a:pt x="103049" y="179409"/>
                  </a:cubicBezTo>
                  <a:cubicBezTo>
                    <a:pt x="97515" y="189803"/>
                    <a:pt x="96865" y="202146"/>
                    <a:pt x="91657" y="212865"/>
                  </a:cubicBezTo>
                  <a:cubicBezTo>
                    <a:pt x="86773" y="222934"/>
                    <a:pt x="81891" y="233004"/>
                    <a:pt x="75381" y="242423"/>
                  </a:cubicBezTo>
                  <a:cubicBezTo>
                    <a:pt x="64639" y="257690"/>
                    <a:pt x="45433" y="271982"/>
                    <a:pt x="28507" y="279128"/>
                  </a:cubicBezTo>
                  <a:lnTo>
                    <a:pt x="1" y="286915"/>
                  </a:lnTo>
                  <a:lnTo>
                    <a:pt x="1" y="280900"/>
                  </a:lnTo>
                  <a:lnTo>
                    <a:pt x="10095" y="279219"/>
                  </a:lnTo>
                  <a:cubicBezTo>
                    <a:pt x="20308" y="276124"/>
                    <a:pt x="29809" y="271738"/>
                    <a:pt x="37947" y="266135"/>
                  </a:cubicBezTo>
                  <a:cubicBezTo>
                    <a:pt x="54873" y="254766"/>
                    <a:pt x="69847" y="241774"/>
                    <a:pt x="78962" y="223259"/>
                  </a:cubicBezTo>
                  <a:cubicBezTo>
                    <a:pt x="83844" y="213190"/>
                    <a:pt x="89052" y="203121"/>
                    <a:pt x="91331" y="192076"/>
                  </a:cubicBezTo>
                  <a:cubicBezTo>
                    <a:pt x="92633" y="186879"/>
                    <a:pt x="93935" y="182332"/>
                    <a:pt x="96213" y="177785"/>
                  </a:cubicBezTo>
                  <a:cubicBezTo>
                    <a:pt x="96213" y="177135"/>
                    <a:pt x="96213" y="176161"/>
                    <a:pt x="96865" y="175511"/>
                  </a:cubicBezTo>
                  <a:lnTo>
                    <a:pt x="97515" y="175187"/>
                  </a:lnTo>
                  <a:cubicBezTo>
                    <a:pt x="98980" y="173724"/>
                    <a:pt x="100770" y="173887"/>
                    <a:pt x="101991" y="174862"/>
                  </a:cubicBezTo>
                  <a:close/>
                  <a:moveTo>
                    <a:pt x="1" y="0"/>
                  </a:moveTo>
                  <a:lnTo>
                    <a:pt x="6965" y="739"/>
                  </a:lnTo>
                  <a:cubicBezTo>
                    <a:pt x="13247" y="2412"/>
                    <a:pt x="19366" y="4860"/>
                    <a:pt x="28666" y="7798"/>
                  </a:cubicBezTo>
                  <a:cubicBezTo>
                    <a:pt x="31930" y="8777"/>
                    <a:pt x="36498" y="10082"/>
                    <a:pt x="41719" y="13347"/>
                  </a:cubicBezTo>
                  <a:cubicBezTo>
                    <a:pt x="43351" y="13999"/>
                    <a:pt x="45309" y="14979"/>
                    <a:pt x="46614" y="15631"/>
                  </a:cubicBezTo>
                  <a:cubicBezTo>
                    <a:pt x="75005" y="29995"/>
                    <a:pt x="91322" y="49253"/>
                    <a:pt x="105354" y="77326"/>
                  </a:cubicBezTo>
                  <a:cubicBezTo>
                    <a:pt x="121997" y="110295"/>
                    <a:pt x="132767" y="149140"/>
                    <a:pt x="125587" y="186352"/>
                  </a:cubicBezTo>
                  <a:cubicBezTo>
                    <a:pt x="118734" y="221606"/>
                    <a:pt x="96544" y="258492"/>
                    <a:pt x="67499" y="280689"/>
                  </a:cubicBezTo>
                  <a:cubicBezTo>
                    <a:pt x="54773" y="290156"/>
                    <a:pt x="39598" y="298072"/>
                    <a:pt x="23608" y="303825"/>
                  </a:cubicBezTo>
                  <a:lnTo>
                    <a:pt x="1" y="308741"/>
                  </a:lnTo>
                  <a:lnTo>
                    <a:pt x="1" y="293848"/>
                  </a:lnTo>
                  <a:lnTo>
                    <a:pt x="14633" y="290809"/>
                  </a:lnTo>
                  <a:cubicBezTo>
                    <a:pt x="32908" y="285912"/>
                    <a:pt x="50204" y="277752"/>
                    <a:pt x="64236" y="265021"/>
                  </a:cubicBezTo>
                  <a:cubicBezTo>
                    <a:pt x="95564" y="235969"/>
                    <a:pt x="117102" y="193533"/>
                    <a:pt x="111881" y="150119"/>
                  </a:cubicBezTo>
                  <a:cubicBezTo>
                    <a:pt x="107312" y="111275"/>
                    <a:pt x="91322" y="61005"/>
                    <a:pt x="56404" y="38155"/>
                  </a:cubicBezTo>
                  <a:cubicBezTo>
                    <a:pt x="45309" y="30811"/>
                    <a:pt x="33480" y="25017"/>
                    <a:pt x="21283" y="20732"/>
                  </a:cubicBezTo>
                  <a:lnTo>
                    <a:pt x="1" y="15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9AF27E83-884A-3E45-BEB8-6BA20D95B9FE}"/>
                </a:ext>
              </a:extLst>
            </p:cNvPr>
            <p:cNvSpPr/>
            <p:nvPr/>
          </p:nvSpPr>
          <p:spPr>
            <a:xfrm>
              <a:off x="0" y="3022393"/>
              <a:ext cx="641211" cy="1109353"/>
            </a:xfrm>
            <a:custGeom>
              <a:avLst/>
              <a:gdLst>
                <a:gd name="connsiteX0" fmla="*/ 191519 w 641211"/>
                <a:gd name="connsiteY0" fmla="*/ 1086703 h 1109353"/>
                <a:gd name="connsiteX1" fmla="*/ 194780 w 641211"/>
                <a:gd name="connsiteY1" fmla="*/ 1098691 h 1109353"/>
                <a:gd name="connsiteX2" fmla="*/ 79363 w 641211"/>
                <a:gd name="connsiteY2" fmla="*/ 1109060 h 1109353"/>
                <a:gd name="connsiteX3" fmla="*/ 24589 w 641211"/>
                <a:gd name="connsiteY3" fmla="*/ 1105821 h 1109353"/>
                <a:gd name="connsiteX4" fmla="*/ 0 w 641211"/>
                <a:gd name="connsiteY4" fmla="*/ 1102107 h 1109353"/>
                <a:gd name="connsiteX5" fmla="*/ 0 w 641211"/>
                <a:gd name="connsiteY5" fmla="*/ 1095070 h 1109353"/>
                <a:gd name="connsiteX6" fmla="*/ 21329 w 641211"/>
                <a:gd name="connsiteY6" fmla="*/ 1097719 h 1109353"/>
                <a:gd name="connsiteX7" fmla="*/ 74473 w 641211"/>
                <a:gd name="connsiteY7" fmla="*/ 1099663 h 1109353"/>
                <a:gd name="connsiteX8" fmla="*/ 191519 w 641211"/>
                <a:gd name="connsiteY8" fmla="*/ 1086703 h 1109353"/>
                <a:gd name="connsiteX9" fmla="*/ 269346 w 641211"/>
                <a:gd name="connsiteY9" fmla="*/ 1031448 h 1109353"/>
                <a:gd name="connsiteX10" fmla="*/ 276204 w 641211"/>
                <a:gd name="connsiteY10" fmla="*/ 1044320 h 1109353"/>
                <a:gd name="connsiteX11" fmla="*/ 73422 w 641211"/>
                <a:gd name="connsiteY11" fmla="*/ 1088544 h 1109353"/>
                <a:gd name="connsiteX12" fmla="*/ 1 w 641211"/>
                <a:gd name="connsiteY12" fmla="*/ 1078991 h 1109353"/>
                <a:gd name="connsiteX13" fmla="*/ 1 w 641211"/>
                <a:gd name="connsiteY13" fmla="*/ 1065550 h 1109353"/>
                <a:gd name="connsiteX14" fmla="*/ 77668 w 641211"/>
                <a:gd name="connsiteY14" fmla="*/ 1074353 h 1109353"/>
                <a:gd name="connsiteX15" fmla="*/ 269346 w 641211"/>
                <a:gd name="connsiteY15" fmla="*/ 1031448 h 1109353"/>
                <a:gd name="connsiteX16" fmla="*/ 119185 w 641211"/>
                <a:gd name="connsiteY16" fmla="*/ 1012617 h 1109353"/>
                <a:gd name="connsiteX17" fmla="*/ 95334 w 641211"/>
                <a:gd name="connsiteY17" fmla="*/ 1029592 h 1109353"/>
                <a:gd name="connsiteX18" fmla="*/ 128987 w 641211"/>
                <a:gd name="connsiteY18" fmla="*/ 1026001 h 1109353"/>
                <a:gd name="connsiteX19" fmla="*/ 123759 w 641211"/>
                <a:gd name="connsiteY19" fmla="*/ 1019472 h 1109353"/>
                <a:gd name="connsiteX20" fmla="*/ 119185 w 641211"/>
                <a:gd name="connsiteY20" fmla="*/ 1012617 h 1109353"/>
                <a:gd name="connsiteX21" fmla="*/ 141403 w 641211"/>
                <a:gd name="connsiteY21" fmla="*/ 998580 h 1109353"/>
                <a:gd name="connsiteX22" fmla="*/ 125393 w 641211"/>
                <a:gd name="connsiteY22" fmla="*/ 1008699 h 1109353"/>
                <a:gd name="connsiteX23" fmla="*/ 130293 w 641211"/>
                <a:gd name="connsiteY23" fmla="*/ 1014575 h 1109353"/>
                <a:gd name="connsiteX24" fmla="*/ 142709 w 641211"/>
                <a:gd name="connsiteY24" fmla="*/ 1024695 h 1109353"/>
                <a:gd name="connsiteX25" fmla="*/ 144343 w 641211"/>
                <a:gd name="connsiteY25" fmla="*/ 1024369 h 1109353"/>
                <a:gd name="connsiteX26" fmla="*/ 161659 w 641211"/>
                <a:gd name="connsiteY26" fmla="*/ 1022411 h 1109353"/>
                <a:gd name="connsiteX27" fmla="*/ 141403 w 641211"/>
                <a:gd name="connsiteY27" fmla="*/ 998580 h 1109353"/>
                <a:gd name="connsiteX28" fmla="*/ 166560 w 641211"/>
                <a:gd name="connsiteY28" fmla="*/ 982584 h 1109353"/>
                <a:gd name="connsiteX29" fmla="*/ 146303 w 641211"/>
                <a:gd name="connsiteY29" fmla="*/ 995316 h 1109353"/>
                <a:gd name="connsiteX30" fmla="*/ 159372 w 641211"/>
                <a:gd name="connsiteY30" fmla="*/ 1008699 h 1109353"/>
                <a:gd name="connsiteX31" fmla="*/ 175382 w 641211"/>
                <a:gd name="connsiteY31" fmla="*/ 1020452 h 1109353"/>
                <a:gd name="connsiteX32" fmla="*/ 195312 w 641211"/>
                <a:gd name="connsiteY32" fmla="*/ 1016534 h 1109353"/>
                <a:gd name="connsiteX33" fmla="*/ 166560 w 641211"/>
                <a:gd name="connsiteY33" fmla="*/ 982584 h 1109353"/>
                <a:gd name="connsiteX34" fmla="*/ 194985 w 641211"/>
                <a:gd name="connsiteY34" fmla="*/ 963651 h 1109353"/>
                <a:gd name="connsiteX35" fmla="*/ 172441 w 641211"/>
                <a:gd name="connsiteY35" fmla="*/ 978667 h 1109353"/>
                <a:gd name="connsiteX36" fmla="*/ 210341 w 641211"/>
                <a:gd name="connsiteY36" fmla="*/ 1012291 h 1109353"/>
                <a:gd name="connsiteX37" fmla="*/ 210668 w 641211"/>
                <a:gd name="connsiteY37" fmla="*/ 1012617 h 1109353"/>
                <a:gd name="connsiteX38" fmla="*/ 219489 w 641211"/>
                <a:gd name="connsiteY38" fmla="*/ 1010658 h 1109353"/>
                <a:gd name="connsiteX39" fmla="*/ 231578 w 641211"/>
                <a:gd name="connsiteY39" fmla="*/ 1006414 h 1109353"/>
                <a:gd name="connsiteX40" fmla="*/ 194985 w 641211"/>
                <a:gd name="connsiteY40" fmla="*/ 963651 h 1109353"/>
                <a:gd name="connsiteX41" fmla="*/ 221123 w 641211"/>
                <a:gd name="connsiteY41" fmla="*/ 943411 h 1109353"/>
                <a:gd name="connsiteX42" fmla="*/ 198580 w 641211"/>
                <a:gd name="connsiteY42" fmla="*/ 960713 h 1109353"/>
                <a:gd name="connsiteX43" fmla="*/ 245628 w 641211"/>
                <a:gd name="connsiteY43" fmla="*/ 1000865 h 1109353"/>
                <a:gd name="connsiteX44" fmla="*/ 270785 w 641211"/>
                <a:gd name="connsiteY44" fmla="*/ 990745 h 1109353"/>
                <a:gd name="connsiteX45" fmla="*/ 221123 w 641211"/>
                <a:gd name="connsiteY45" fmla="*/ 943411 h 1109353"/>
                <a:gd name="connsiteX46" fmla="*/ 247915 w 641211"/>
                <a:gd name="connsiteY46" fmla="*/ 920235 h 1109353"/>
                <a:gd name="connsiteX47" fmla="*/ 227331 w 641211"/>
                <a:gd name="connsiteY47" fmla="*/ 938515 h 1109353"/>
                <a:gd name="connsiteX48" fmla="*/ 253142 w 641211"/>
                <a:gd name="connsiteY48" fmla="*/ 962345 h 1109353"/>
                <a:gd name="connsiteX49" fmla="*/ 282221 w 641211"/>
                <a:gd name="connsiteY49" fmla="*/ 982584 h 1109353"/>
                <a:gd name="connsiteX50" fmla="*/ 284508 w 641211"/>
                <a:gd name="connsiteY50" fmla="*/ 984870 h 1109353"/>
                <a:gd name="connsiteX51" fmla="*/ 312280 w 641211"/>
                <a:gd name="connsiteY51" fmla="*/ 972465 h 1109353"/>
                <a:gd name="connsiteX52" fmla="*/ 299864 w 641211"/>
                <a:gd name="connsiteY52" fmla="*/ 964630 h 1109353"/>
                <a:gd name="connsiteX53" fmla="*/ 276340 w 641211"/>
                <a:gd name="connsiteY53" fmla="*/ 949287 h 1109353"/>
                <a:gd name="connsiteX54" fmla="*/ 247915 w 641211"/>
                <a:gd name="connsiteY54" fmla="*/ 920235 h 1109353"/>
                <a:gd name="connsiteX55" fmla="*/ 270132 w 641211"/>
                <a:gd name="connsiteY55" fmla="*/ 898363 h 1109353"/>
                <a:gd name="connsiteX56" fmla="*/ 256082 w 641211"/>
                <a:gd name="connsiteY56" fmla="*/ 912726 h 1109353"/>
                <a:gd name="connsiteX57" fmla="*/ 252162 w 641211"/>
                <a:gd name="connsiteY57" fmla="*/ 916318 h 1109353"/>
                <a:gd name="connsiteX58" fmla="*/ 292022 w 641211"/>
                <a:gd name="connsiteY58" fmla="*/ 946676 h 1109353"/>
                <a:gd name="connsiteX59" fmla="*/ 324695 w 641211"/>
                <a:gd name="connsiteY59" fmla="*/ 965609 h 1109353"/>
                <a:gd name="connsiteX60" fmla="*/ 329269 w 641211"/>
                <a:gd name="connsiteY60" fmla="*/ 962672 h 1109353"/>
                <a:gd name="connsiteX61" fmla="*/ 345606 w 641211"/>
                <a:gd name="connsiteY61" fmla="*/ 951899 h 1109353"/>
                <a:gd name="connsiteX62" fmla="*/ 303458 w 641211"/>
                <a:gd name="connsiteY62" fmla="*/ 925457 h 1109353"/>
                <a:gd name="connsiteX63" fmla="*/ 270132 w 641211"/>
                <a:gd name="connsiteY63" fmla="*/ 898363 h 1109353"/>
                <a:gd name="connsiteX64" fmla="*/ 290389 w 641211"/>
                <a:gd name="connsiteY64" fmla="*/ 875512 h 1109353"/>
                <a:gd name="connsiteX65" fmla="*/ 274379 w 641211"/>
                <a:gd name="connsiteY65" fmla="*/ 893793 h 1109353"/>
                <a:gd name="connsiteX66" fmla="*/ 316527 w 641211"/>
                <a:gd name="connsiteY66" fmla="*/ 920887 h 1109353"/>
                <a:gd name="connsiteX67" fmla="*/ 358021 w 641211"/>
                <a:gd name="connsiteY67" fmla="*/ 943411 h 1109353"/>
                <a:gd name="connsiteX68" fmla="*/ 375664 w 641211"/>
                <a:gd name="connsiteY68" fmla="*/ 930028 h 1109353"/>
                <a:gd name="connsiteX69" fmla="*/ 375339 w 641211"/>
                <a:gd name="connsiteY69" fmla="*/ 929871 h 1109353"/>
                <a:gd name="connsiteX70" fmla="*/ 349281 w 641211"/>
                <a:gd name="connsiteY70" fmla="*/ 917296 h 1109353"/>
                <a:gd name="connsiteX71" fmla="*/ 325348 w 641211"/>
                <a:gd name="connsiteY71" fmla="*/ 900648 h 1109353"/>
                <a:gd name="connsiteX72" fmla="*/ 290389 w 641211"/>
                <a:gd name="connsiteY72" fmla="*/ 875512 h 1109353"/>
                <a:gd name="connsiteX73" fmla="*/ 309338 w 641211"/>
                <a:gd name="connsiteY73" fmla="*/ 851029 h 1109353"/>
                <a:gd name="connsiteX74" fmla="*/ 294963 w 641211"/>
                <a:gd name="connsiteY74" fmla="*/ 869962 h 1109353"/>
                <a:gd name="connsiteX75" fmla="*/ 335151 w 641211"/>
                <a:gd name="connsiteY75" fmla="*/ 893467 h 1109353"/>
                <a:gd name="connsiteX76" fmla="*/ 387426 w 641211"/>
                <a:gd name="connsiteY76" fmla="*/ 919255 h 1109353"/>
                <a:gd name="connsiteX77" fmla="*/ 388079 w 641211"/>
                <a:gd name="connsiteY77" fmla="*/ 919908 h 1109353"/>
                <a:gd name="connsiteX78" fmla="*/ 407029 w 641211"/>
                <a:gd name="connsiteY78" fmla="*/ 903260 h 1109353"/>
                <a:gd name="connsiteX79" fmla="*/ 328616 w 641211"/>
                <a:gd name="connsiteY79" fmla="*/ 860169 h 1109353"/>
                <a:gd name="connsiteX80" fmla="*/ 309338 w 641211"/>
                <a:gd name="connsiteY80" fmla="*/ 851029 h 1109353"/>
                <a:gd name="connsiteX81" fmla="*/ 139950 w 641211"/>
                <a:gd name="connsiteY81" fmla="*/ 816566 h 1109353"/>
                <a:gd name="connsiteX82" fmla="*/ 252569 w 641211"/>
                <a:gd name="connsiteY82" fmla="*/ 850815 h 1109353"/>
                <a:gd name="connsiteX83" fmla="*/ 243755 w 641211"/>
                <a:gd name="connsiteY83" fmla="*/ 861800 h 1109353"/>
                <a:gd name="connsiteX84" fmla="*/ 139296 w 641211"/>
                <a:gd name="connsiteY84" fmla="*/ 821413 h 1109353"/>
                <a:gd name="connsiteX85" fmla="*/ 139950 w 641211"/>
                <a:gd name="connsiteY85" fmla="*/ 816566 h 1109353"/>
                <a:gd name="connsiteX86" fmla="*/ 62989 w 641211"/>
                <a:gd name="connsiteY86" fmla="*/ 790637 h 1109353"/>
                <a:gd name="connsiteX87" fmla="*/ 68870 w 641211"/>
                <a:gd name="connsiteY87" fmla="*/ 1013923 h 1109353"/>
                <a:gd name="connsiteX88" fmla="*/ 207401 w 641211"/>
                <a:gd name="connsiteY88" fmla="*/ 917950 h 1109353"/>
                <a:gd name="connsiteX89" fmla="*/ 281567 w 641211"/>
                <a:gd name="connsiteY89" fmla="*/ 839277 h 1109353"/>
                <a:gd name="connsiteX90" fmla="*/ 223737 w 641211"/>
                <a:gd name="connsiteY90" fmla="*/ 820344 h 1109353"/>
                <a:gd name="connsiteX91" fmla="*/ 62989 w 641211"/>
                <a:gd name="connsiteY91" fmla="*/ 790637 h 1109353"/>
                <a:gd name="connsiteX92" fmla="*/ 104586 w 641211"/>
                <a:gd name="connsiteY92" fmla="*/ 643147 h 1109353"/>
                <a:gd name="connsiteX93" fmla="*/ 111566 w 641211"/>
                <a:gd name="connsiteY93" fmla="*/ 751931 h 1109353"/>
                <a:gd name="connsiteX94" fmla="*/ 99508 w 641211"/>
                <a:gd name="connsiteY94" fmla="*/ 753234 h 1109353"/>
                <a:gd name="connsiteX95" fmla="*/ 100460 w 641211"/>
                <a:gd name="connsiteY95" fmla="*/ 643798 h 1109353"/>
                <a:gd name="connsiteX96" fmla="*/ 104586 w 641211"/>
                <a:gd name="connsiteY96" fmla="*/ 643147 h 1109353"/>
                <a:gd name="connsiteX97" fmla="*/ 453021 w 641211"/>
                <a:gd name="connsiteY97" fmla="*/ 641184 h 1109353"/>
                <a:gd name="connsiteX98" fmla="*/ 455096 w 641211"/>
                <a:gd name="connsiteY98" fmla="*/ 644984 h 1109353"/>
                <a:gd name="connsiteX99" fmla="*/ 377298 w 641211"/>
                <a:gd name="connsiteY99" fmla="*/ 838831 h 1109353"/>
                <a:gd name="connsiteX100" fmla="*/ 366556 w 641211"/>
                <a:gd name="connsiteY100" fmla="*/ 830005 h 1109353"/>
                <a:gd name="connsiteX101" fmla="*/ 449237 w 641211"/>
                <a:gd name="connsiteY101" fmla="*/ 643023 h 1109353"/>
                <a:gd name="connsiteX102" fmla="*/ 453021 w 641211"/>
                <a:gd name="connsiteY102" fmla="*/ 641184 h 1109353"/>
                <a:gd name="connsiteX103" fmla="*/ 83302 w 641211"/>
                <a:gd name="connsiteY103" fmla="*/ 611804 h 1109353"/>
                <a:gd name="connsiteX104" fmla="*/ 87335 w 641211"/>
                <a:gd name="connsiteY104" fmla="*/ 611804 h 1109353"/>
                <a:gd name="connsiteX105" fmla="*/ 88007 w 641211"/>
                <a:gd name="connsiteY105" fmla="*/ 678603 h 1109353"/>
                <a:gd name="connsiteX106" fmla="*/ 89687 w 641211"/>
                <a:gd name="connsiteY106" fmla="*/ 746386 h 1109353"/>
                <a:gd name="connsiteX107" fmla="*/ 77254 w 641211"/>
                <a:gd name="connsiteY107" fmla="*/ 749333 h 1109353"/>
                <a:gd name="connsiteX108" fmla="*/ 76582 w 641211"/>
                <a:gd name="connsiteY108" fmla="*/ 683516 h 1109353"/>
                <a:gd name="connsiteX109" fmla="*/ 83302 w 641211"/>
                <a:gd name="connsiteY109" fmla="*/ 611804 h 1109353"/>
                <a:gd name="connsiteX110" fmla="*/ 436495 w 641211"/>
                <a:gd name="connsiteY110" fmla="*/ 571851 h 1109353"/>
                <a:gd name="connsiteX111" fmla="*/ 439581 w 641211"/>
                <a:gd name="connsiteY111" fmla="*/ 575523 h 1109353"/>
                <a:gd name="connsiteX112" fmla="*/ 415215 w 641211"/>
                <a:gd name="connsiteY112" fmla="*/ 710361 h 1109353"/>
                <a:gd name="connsiteX113" fmla="*/ 391174 w 641211"/>
                <a:gd name="connsiteY113" fmla="*/ 768148 h 1109353"/>
                <a:gd name="connsiteX114" fmla="*/ 374280 w 641211"/>
                <a:gd name="connsiteY114" fmla="*/ 796226 h 1109353"/>
                <a:gd name="connsiteX115" fmla="*/ 358686 w 641211"/>
                <a:gd name="connsiteY115" fmla="*/ 821691 h 1109353"/>
                <a:gd name="connsiteX116" fmla="*/ 346664 w 641211"/>
                <a:gd name="connsiteY116" fmla="*/ 818426 h 1109353"/>
                <a:gd name="connsiteX117" fmla="*/ 375904 w 641211"/>
                <a:gd name="connsiteY117" fmla="*/ 769780 h 1109353"/>
                <a:gd name="connsiteX118" fmla="*/ 402869 w 641211"/>
                <a:gd name="connsiteY118" fmla="*/ 706443 h 1109353"/>
                <a:gd name="connsiteX119" fmla="*/ 432433 w 641211"/>
                <a:gd name="connsiteY119" fmla="*/ 574544 h 1109353"/>
                <a:gd name="connsiteX120" fmla="*/ 436495 w 641211"/>
                <a:gd name="connsiteY120" fmla="*/ 571851 h 1109353"/>
                <a:gd name="connsiteX121" fmla="*/ 72137 w 641211"/>
                <a:gd name="connsiteY121" fmla="*/ 555927 h 1109353"/>
                <a:gd name="connsiteX122" fmla="*/ 63315 w 641211"/>
                <a:gd name="connsiteY122" fmla="*/ 762237 h 1109353"/>
                <a:gd name="connsiteX123" fmla="*/ 237133 w 641211"/>
                <a:gd name="connsiteY123" fmla="*/ 792596 h 1109353"/>
                <a:gd name="connsiteX124" fmla="*/ 298884 w 641211"/>
                <a:gd name="connsiteY124" fmla="*/ 814794 h 1109353"/>
                <a:gd name="connsiteX125" fmla="*/ 318814 w 641211"/>
                <a:gd name="connsiteY125" fmla="*/ 781498 h 1109353"/>
                <a:gd name="connsiteX126" fmla="*/ 389060 w 641211"/>
                <a:gd name="connsiteY126" fmla="*/ 557233 h 1109353"/>
                <a:gd name="connsiteX127" fmla="*/ 330249 w 641211"/>
                <a:gd name="connsiteY127" fmla="*/ 558865 h 1109353"/>
                <a:gd name="connsiteX128" fmla="*/ 72137 w 641211"/>
                <a:gd name="connsiteY128" fmla="*/ 555927 h 1109353"/>
                <a:gd name="connsiteX129" fmla="*/ 587055 w 641211"/>
                <a:gd name="connsiteY129" fmla="*/ 551357 h 1109353"/>
                <a:gd name="connsiteX130" fmla="*/ 418465 w 641211"/>
                <a:gd name="connsiteY130" fmla="*/ 556253 h 1109353"/>
                <a:gd name="connsiteX131" fmla="*/ 374031 w 641211"/>
                <a:gd name="connsiteY131" fmla="*/ 734817 h 1109353"/>
                <a:gd name="connsiteX132" fmla="*/ 326328 w 641211"/>
                <a:gd name="connsiteY132" fmla="*/ 825893 h 1109353"/>
                <a:gd name="connsiteX133" fmla="*/ 345606 w 641211"/>
                <a:gd name="connsiteY133" fmla="*/ 834054 h 1109353"/>
                <a:gd name="connsiteX134" fmla="*/ 429900 w 641211"/>
                <a:gd name="connsiteY134" fmla="*/ 880409 h 1109353"/>
                <a:gd name="connsiteX135" fmla="*/ 561244 w 641211"/>
                <a:gd name="connsiteY135" fmla="*/ 665937 h 1109353"/>
                <a:gd name="connsiteX136" fmla="*/ 585095 w 641211"/>
                <a:gd name="connsiteY136" fmla="*/ 578778 h 1109353"/>
                <a:gd name="connsiteX137" fmla="*/ 587055 w 641211"/>
                <a:gd name="connsiteY137" fmla="*/ 551357 h 1109353"/>
                <a:gd name="connsiteX138" fmla="*/ 7361 w 641211"/>
                <a:gd name="connsiteY138" fmla="*/ 386818 h 1109353"/>
                <a:gd name="connsiteX139" fmla="*/ 11309 w 641211"/>
                <a:gd name="connsiteY139" fmla="*/ 386818 h 1109353"/>
                <a:gd name="connsiteX140" fmla="*/ 8678 w 641211"/>
                <a:gd name="connsiteY140" fmla="*/ 485965 h 1109353"/>
                <a:gd name="connsiteX141" fmla="*/ 1110 w 641211"/>
                <a:gd name="connsiteY141" fmla="*/ 491218 h 1109353"/>
                <a:gd name="connsiteX142" fmla="*/ 0 w 641211"/>
                <a:gd name="connsiteY142" fmla="*/ 491156 h 1109353"/>
                <a:gd name="connsiteX143" fmla="*/ 0 w 641211"/>
                <a:gd name="connsiteY143" fmla="*/ 455496 h 1109353"/>
                <a:gd name="connsiteX144" fmla="*/ 2302 w 641211"/>
                <a:gd name="connsiteY144" fmla="*/ 433273 h 1109353"/>
                <a:gd name="connsiteX145" fmla="*/ 7361 w 641211"/>
                <a:gd name="connsiteY145" fmla="*/ 386818 h 1109353"/>
                <a:gd name="connsiteX146" fmla="*/ 604278 w 641211"/>
                <a:gd name="connsiteY146" fmla="*/ 356563 h 1109353"/>
                <a:gd name="connsiteX147" fmla="*/ 640357 w 641211"/>
                <a:gd name="connsiteY147" fmla="*/ 518856 h 1109353"/>
                <a:gd name="connsiteX148" fmla="*/ 621674 w 641211"/>
                <a:gd name="connsiteY148" fmla="*/ 682455 h 1109353"/>
                <a:gd name="connsiteX149" fmla="*/ 609110 w 641211"/>
                <a:gd name="connsiteY149" fmla="*/ 678210 h 1109353"/>
                <a:gd name="connsiteX150" fmla="*/ 601056 w 641211"/>
                <a:gd name="connsiteY150" fmla="*/ 357542 h 1109353"/>
                <a:gd name="connsiteX151" fmla="*/ 604278 w 641211"/>
                <a:gd name="connsiteY151" fmla="*/ 356563 h 1109353"/>
                <a:gd name="connsiteX152" fmla="*/ 32093 w 641211"/>
                <a:gd name="connsiteY152" fmla="*/ 346946 h 1109353"/>
                <a:gd name="connsiteX153" fmla="*/ 36016 w 641211"/>
                <a:gd name="connsiteY153" fmla="*/ 430441 h 1109353"/>
                <a:gd name="connsiteX154" fmla="*/ 34054 w 641211"/>
                <a:gd name="connsiteY154" fmla="*/ 471698 h 1109353"/>
                <a:gd name="connsiteX155" fmla="*/ 34054 w 641211"/>
                <a:gd name="connsiteY155" fmla="*/ 502477 h 1109353"/>
                <a:gd name="connsiteX156" fmla="*/ 36342 w 641211"/>
                <a:gd name="connsiteY156" fmla="*/ 502804 h 1109353"/>
                <a:gd name="connsiteX157" fmla="*/ 36016 w 641211"/>
                <a:gd name="connsiteY157" fmla="*/ 514591 h 1109353"/>
                <a:gd name="connsiteX158" fmla="*/ 32419 w 641211"/>
                <a:gd name="connsiteY158" fmla="*/ 514591 h 1109353"/>
                <a:gd name="connsiteX159" fmla="*/ 27843 w 641211"/>
                <a:gd name="connsiteY159" fmla="*/ 514591 h 1109353"/>
                <a:gd name="connsiteX160" fmla="*/ 1 w 641211"/>
                <a:gd name="connsiteY160" fmla="*/ 512618 h 1109353"/>
                <a:gd name="connsiteX161" fmla="*/ 1 w 641211"/>
                <a:gd name="connsiteY161" fmla="*/ 501253 h 1109353"/>
                <a:gd name="connsiteX162" fmla="*/ 22939 w 641211"/>
                <a:gd name="connsiteY162" fmla="*/ 502149 h 1109353"/>
                <a:gd name="connsiteX163" fmla="*/ 24574 w 641211"/>
                <a:gd name="connsiteY163" fmla="*/ 440591 h 1109353"/>
                <a:gd name="connsiteX164" fmla="*/ 29477 w 641211"/>
                <a:gd name="connsiteY164" fmla="*/ 347273 h 1109353"/>
                <a:gd name="connsiteX165" fmla="*/ 32093 w 641211"/>
                <a:gd name="connsiteY165" fmla="*/ 346946 h 1109353"/>
                <a:gd name="connsiteX166" fmla="*/ 328943 w 641211"/>
                <a:gd name="connsiteY166" fmla="*/ 269313 h 1109353"/>
                <a:gd name="connsiteX167" fmla="*/ 258043 w 641211"/>
                <a:gd name="connsiteY167" fmla="*/ 291837 h 1109353"/>
                <a:gd name="connsiteX168" fmla="*/ 77691 w 641211"/>
                <a:gd name="connsiteY168" fmla="*/ 319584 h 1109353"/>
                <a:gd name="connsiteX169" fmla="*/ 73444 w 641211"/>
                <a:gd name="connsiteY169" fmla="*/ 441020 h 1109353"/>
                <a:gd name="connsiteX170" fmla="*/ 73117 w 641211"/>
                <a:gd name="connsiteY170" fmla="*/ 515775 h 1109353"/>
                <a:gd name="connsiteX171" fmla="*/ 72790 w 641211"/>
                <a:gd name="connsiteY171" fmla="*/ 529160 h 1109353"/>
                <a:gd name="connsiteX172" fmla="*/ 330576 w 641211"/>
                <a:gd name="connsiteY172" fmla="*/ 530792 h 1109353"/>
                <a:gd name="connsiteX173" fmla="*/ 391020 w 641211"/>
                <a:gd name="connsiteY173" fmla="*/ 528506 h 1109353"/>
                <a:gd name="connsiteX174" fmla="*/ 380892 w 641211"/>
                <a:gd name="connsiteY174" fmla="*/ 397930 h 1109353"/>
                <a:gd name="connsiteX175" fmla="*/ 363575 w 641211"/>
                <a:gd name="connsiteY175" fmla="*/ 421760 h 1109353"/>
                <a:gd name="connsiteX176" fmla="*/ 352140 w 641211"/>
                <a:gd name="connsiteY176" fmla="*/ 414905 h 1109353"/>
                <a:gd name="connsiteX177" fmla="*/ 377625 w 641211"/>
                <a:gd name="connsiteY177" fmla="*/ 383567 h 1109353"/>
                <a:gd name="connsiteX178" fmla="*/ 371417 w 641211"/>
                <a:gd name="connsiteY178" fmla="*/ 362348 h 1109353"/>
                <a:gd name="connsiteX179" fmla="*/ 336457 w 641211"/>
                <a:gd name="connsiteY179" fmla="*/ 400868 h 1109353"/>
                <a:gd name="connsiteX180" fmla="*/ 327309 w 641211"/>
                <a:gd name="connsiteY180" fmla="*/ 393360 h 1109353"/>
                <a:gd name="connsiteX181" fmla="*/ 366515 w 641211"/>
                <a:gd name="connsiteY181" fmla="*/ 347658 h 1109353"/>
                <a:gd name="connsiteX182" fmla="*/ 328943 w 641211"/>
                <a:gd name="connsiteY182" fmla="*/ 269313 h 1109353"/>
                <a:gd name="connsiteX183" fmla="*/ 468454 w 641211"/>
                <a:gd name="connsiteY183" fmla="*/ 207615 h 1109353"/>
                <a:gd name="connsiteX184" fmla="*/ 355080 w 641211"/>
                <a:gd name="connsiteY184" fmla="*/ 259193 h 1109353"/>
                <a:gd name="connsiteX185" fmla="*/ 380892 w 641211"/>
                <a:gd name="connsiteY185" fmla="*/ 308159 h 1109353"/>
                <a:gd name="connsiteX186" fmla="*/ 387753 w 641211"/>
                <a:gd name="connsiteY186" fmla="*/ 325460 h 1109353"/>
                <a:gd name="connsiteX187" fmla="*/ 425979 w 641211"/>
                <a:gd name="connsiteY187" fmla="*/ 285308 h 1109353"/>
                <a:gd name="connsiteX188" fmla="*/ 433494 w 641211"/>
                <a:gd name="connsiteY188" fmla="*/ 293143 h 1109353"/>
                <a:gd name="connsiteX189" fmla="*/ 392654 w 641211"/>
                <a:gd name="connsiteY189" fmla="*/ 338518 h 1109353"/>
                <a:gd name="connsiteX190" fmla="*/ 399842 w 641211"/>
                <a:gd name="connsiteY190" fmla="*/ 360716 h 1109353"/>
                <a:gd name="connsiteX191" fmla="*/ 438722 w 641211"/>
                <a:gd name="connsiteY191" fmla="*/ 308159 h 1109353"/>
                <a:gd name="connsiteX192" fmla="*/ 446237 w 641211"/>
                <a:gd name="connsiteY192" fmla="*/ 310118 h 1109353"/>
                <a:gd name="connsiteX193" fmla="*/ 413564 w 641211"/>
                <a:gd name="connsiteY193" fmla="*/ 362348 h 1109353"/>
                <a:gd name="connsiteX194" fmla="*/ 403763 w 641211"/>
                <a:gd name="connsiteY194" fmla="*/ 373447 h 1109353"/>
                <a:gd name="connsiteX195" fmla="*/ 420426 w 641211"/>
                <a:gd name="connsiteY195" fmla="*/ 527201 h 1109353"/>
                <a:gd name="connsiteX196" fmla="*/ 587382 w 641211"/>
                <a:gd name="connsiteY196" fmla="*/ 521651 h 1109353"/>
                <a:gd name="connsiteX197" fmla="*/ 584768 w 641211"/>
                <a:gd name="connsiteY197" fmla="*/ 488028 h 1109353"/>
                <a:gd name="connsiteX198" fmla="*/ 527918 w 641211"/>
                <a:gd name="connsiteY198" fmla="*/ 302609 h 1109353"/>
                <a:gd name="connsiteX199" fmla="*/ 468454 w 641211"/>
                <a:gd name="connsiteY199" fmla="*/ 207615 h 1109353"/>
                <a:gd name="connsiteX200" fmla="*/ 31623 w 641211"/>
                <a:gd name="connsiteY200" fmla="*/ 49944 h 1109353"/>
                <a:gd name="connsiteX201" fmla="*/ 21822 w 641211"/>
                <a:gd name="connsiteY201" fmla="*/ 57453 h 1109353"/>
                <a:gd name="connsiteX202" fmla="*/ 7446 w 641211"/>
                <a:gd name="connsiteY202" fmla="*/ 67246 h 1109353"/>
                <a:gd name="connsiteX203" fmla="*/ 54820 w 641211"/>
                <a:gd name="connsiteY203" fmla="*/ 70510 h 1109353"/>
                <a:gd name="connsiteX204" fmla="*/ 56781 w 641211"/>
                <a:gd name="connsiteY204" fmla="*/ 56473 h 1109353"/>
                <a:gd name="connsiteX205" fmla="*/ 38811 w 641211"/>
                <a:gd name="connsiteY205" fmla="*/ 52230 h 1109353"/>
                <a:gd name="connsiteX206" fmla="*/ 31623 w 641211"/>
                <a:gd name="connsiteY206" fmla="*/ 49944 h 1109353"/>
                <a:gd name="connsiteX207" fmla="*/ 87493 w 641211"/>
                <a:gd name="connsiteY207" fmla="*/ 44395 h 1109353"/>
                <a:gd name="connsiteX208" fmla="*/ 84552 w 641211"/>
                <a:gd name="connsiteY208" fmla="*/ 62676 h 1109353"/>
                <a:gd name="connsiteX209" fmla="*/ 78998 w 641211"/>
                <a:gd name="connsiteY209" fmla="*/ 276494 h 1109353"/>
                <a:gd name="connsiteX210" fmla="*/ 78671 w 641211"/>
                <a:gd name="connsiteY210" fmla="*/ 293143 h 1109353"/>
                <a:gd name="connsiteX211" fmla="*/ 256082 w 641211"/>
                <a:gd name="connsiteY211" fmla="*/ 264089 h 1109353"/>
                <a:gd name="connsiteX212" fmla="*/ 313259 w 641211"/>
                <a:gd name="connsiteY212" fmla="*/ 245156 h 1109353"/>
                <a:gd name="connsiteX213" fmla="*/ 242687 w 641211"/>
                <a:gd name="connsiteY213" fmla="*/ 163872 h 1109353"/>
                <a:gd name="connsiteX214" fmla="*/ 150224 w 641211"/>
                <a:gd name="connsiteY214" fmla="*/ 89771 h 1109353"/>
                <a:gd name="connsiteX215" fmla="*/ 87493 w 641211"/>
                <a:gd name="connsiteY215" fmla="*/ 44395 h 1109353"/>
                <a:gd name="connsiteX216" fmla="*/ 61681 w 641211"/>
                <a:gd name="connsiteY216" fmla="*/ 29053 h 1109353"/>
                <a:gd name="connsiteX217" fmla="*/ 59068 w 641211"/>
                <a:gd name="connsiteY217" fmla="*/ 29379 h 1109353"/>
                <a:gd name="connsiteX218" fmla="*/ 39791 w 641211"/>
                <a:gd name="connsiteY218" fmla="*/ 43416 h 1109353"/>
                <a:gd name="connsiteX219" fmla="*/ 58741 w 641211"/>
                <a:gd name="connsiteY219" fmla="*/ 45048 h 1109353"/>
                <a:gd name="connsiteX220" fmla="*/ 61681 w 641211"/>
                <a:gd name="connsiteY220" fmla="*/ 29053 h 1109353"/>
                <a:gd name="connsiteX221" fmla="*/ 94355 w 641211"/>
                <a:gd name="connsiteY221" fmla="*/ 27420 h 1109353"/>
                <a:gd name="connsiteX222" fmla="*/ 167540 w 641211"/>
                <a:gd name="connsiteY222" fmla="*/ 76713 h 1109353"/>
                <a:gd name="connsiteX223" fmla="*/ 252489 w 641211"/>
                <a:gd name="connsiteY223" fmla="*/ 141022 h 1109353"/>
                <a:gd name="connsiteX224" fmla="*/ 339070 w 641211"/>
                <a:gd name="connsiteY224" fmla="*/ 235362 h 1109353"/>
                <a:gd name="connsiteX225" fmla="*/ 449830 w 641211"/>
                <a:gd name="connsiteY225" fmla="*/ 184764 h 1109353"/>
                <a:gd name="connsiteX226" fmla="*/ 419445 w 641211"/>
                <a:gd name="connsiteY226" fmla="*/ 153427 h 1109353"/>
                <a:gd name="connsiteX227" fmla="*/ 241053 w 641211"/>
                <a:gd name="connsiteY227" fmla="*/ 50271 h 1109353"/>
                <a:gd name="connsiteX228" fmla="*/ 162966 w 641211"/>
                <a:gd name="connsiteY228" fmla="*/ 30032 h 1109353"/>
                <a:gd name="connsiteX229" fmla="*/ 94355 w 641211"/>
                <a:gd name="connsiteY229" fmla="*/ 27420 h 1109353"/>
                <a:gd name="connsiteX230" fmla="*/ 84879 w 641211"/>
                <a:gd name="connsiteY230" fmla="*/ 0 h 1109353"/>
                <a:gd name="connsiteX231" fmla="*/ 114284 w 641211"/>
                <a:gd name="connsiteY231" fmla="*/ 653 h 1109353"/>
                <a:gd name="connsiteX232" fmla="*/ 177343 w 641211"/>
                <a:gd name="connsiteY232" fmla="*/ 8814 h 1109353"/>
                <a:gd name="connsiteX233" fmla="*/ 424346 w 641211"/>
                <a:gd name="connsiteY233" fmla="*/ 120783 h 1109353"/>
                <a:gd name="connsiteX234" fmla="*/ 477929 w 641211"/>
                <a:gd name="connsiteY234" fmla="*/ 173013 h 1109353"/>
                <a:gd name="connsiteX235" fmla="*/ 490671 w 641211"/>
                <a:gd name="connsiteY235" fmla="*/ 188682 h 1109353"/>
                <a:gd name="connsiteX236" fmla="*/ 538699 w 641211"/>
                <a:gd name="connsiteY236" fmla="*/ 260825 h 1109353"/>
                <a:gd name="connsiteX237" fmla="*/ 606985 w 641211"/>
                <a:gd name="connsiteY237" fmla="*/ 442979 h 1109353"/>
                <a:gd name="connsiteX238" fmla="*/ 605679 w 641211"/>
                <a:gd name="connsiteY238" fmla="*/ 623827 h 1109353"/>
                <a:gd name="connsiteX239" fmla="*/ 528244 w 641211"/>
                <a:gd name="connsiteY239" fmla="*/ 799125 h 1109353"/>
                <a:gd name="connsiteX240" fmla="*/ 483483 w 641211"/>
                <a:gd name="connsiteY240" fmla="*/ 861801 h 1109353"/>
                <a:gd name="connsiteX241" fmla="*/ 482177 w 641211"/>
                <a:gd name="connsiteY241" fmla="*/ 863434 h 1109353"/>
                <a:gd name="connsiteX242" fmla="*/ 476622 w 641211"/>
                <a:gd name="connsiteY242" fmla="*/ 869962 h 1109353"/>
                <a:gd name="connsiteX243" fmla="*/ 474335 w 641211"/>
                <a:gd name="connsiteY243" fmla="*/ 872901 h 1109353"/>
                <a:gd name="connsiteX244" fmla="*/ 239094 w 641211"/>
                <a:gd name="connsiteY244" fmla="*/ 1034815 h 1109353"/>
                <a:gd name="connsiteX245" fmla="*/ 139116 w 641211"/>
                <a:gd name="connsiteY245" fmla="*/ 1054075 h 1109353"/>
                <a:gd name="connsiteX246" fmla="*/ 128987 w 641211"/>
                <a:gd name="connsiteY246" fmla="*/ 1055055 h 1109353"/>
                <a:gd name="connsiteX247" fmla="*/ 116245 w 641211"/>
                <a:gd name="connsiteY247" fmla="*/ 1056687 h 1109353"/>
                <a:gd name="connsiteX248" fmla="*/ 57107 w 641211"/>
                <a:gd name="connsiteY248" fmla="*/ 1059624 h 1109353"/>
                <a:gd name="connsiteX249" fmla="*/ 27375 w 641211"/>
                <a:gd name="connsiteY249" fmla="*/ 1058972 h 1109353"/>
                <a:gd name="connsiteX250" fmla="*/ 0 w 641211"/>
                <a:gd name="connsiteY250" fmla="*/ 1055411 h 1109353"/>
                <a:gd name="connsiteX251" fmla="*/ 0 w 641211"/>
                <a:gd name="connsiteY251" fmla="*/ 1032221 h 1109353"/>
                <a:gd name="connsiteX252" fmla="*/ 10386 w 641211"/>
                <a:gd name="connsiteY252" fmla="*/ 1032856 h 1109353"/>
                <a:gd name="connsiteX253" fmla="*/ 0 w 641211"/>
                <a:gd name="connsiteY253" fmla="*/ 1023233 h 1109353"/>
                <a:gd name="connsiteX254" fmla="*/ 0 w 641211"/>
                <a:gd name="connsiteY254" fmla="*/ 984711 h 1109353"/>
                <a:gd name="connsiteX255" fmla="*/ 2478 w 641211"/>
                <a:gd name="connsiteY255" fmla="*/ 987486 h 1109353"/>
                <a:gd name="connsiteX256" fmla="*/ 42731 w 641211"/>
                <a:gd name="connsiteY256" fmla="*/ 1021104 h 1109353"/>
                <a:gd name="connsiteX257" fmla="*/ 36851 w 641211"/>
                <a:gd name="connsiteY257" fmla="*/ 789005 h 1109353"/>
                <a:gd name="connsiteX258" fmla="*/ 28356 w 641211"/>
                <a:gd name="connsiteY258" fmla="*/ 788679 h 1109353"/>
                <a:gd name="connsiteX259" fmla="*/ 0 w 641211"/>
                <a:gd name="connsiteY259" fmla="*/ 789322 h 1109353"/>
                <a:gd name="connsiteX260" fmla="*/ 0 w 641211"/>
                <a:gd name="connsiteY260" fmla="*/ 762078 h 1109353"/>
                <a:gd name="connsiteX261" fmla="*/ 28683 w 641211"/>
                <a:gd name="connsiteY261" fmla="*/ 760932 h 1109353"/>
                <a:gd name="connsiteX262" fmla="*/ 37178 w 641211"/>
                <a:gd name="connsiteY262" fmla="*/ 760932 h 1109353"/>
                <a:gd name="connsiteX263" fmla="*/ 43712 w 641211"/>
                <a:gd name="connsiteY263" fmla="*/ 610770 h 1109353"/>
                <a:gd name="connsiteX264" fmla="*/ 45672 w 641211"/>
                <a:gd name="connsiteY264" fmla="*/ 555275 h 1109353"/>
                <a:gd name="connsiteX265" fmla="*/ 0 w 641211"/>
                <a:gd name="connsiteY265" fmla="*/ 552981 h 1109353"/>
                <a:gd name="connsiteX266" fmla="*/ 0 w 641211"/>
                <a:gd name="connsiteY266" fmla="*/ 526661 h 1109353"/>
                <a:gd name="connsiteX267" fmla="*/ 46652 w 641211"/>
                <a:gd name="connsiteY267" fmla="*/ 528506 h 1109353"/>
                <a:gd name="connsiteX268" fmla="*/ 46979 w 641211"/>
                <a:gd name="connsiteY268" fmla="*/ 519366 h 1109353"/>
                <a:gd name="connsiteX269" fmla="*/ 47959 w 641211"/>
                <a:gd name="connsiteY269" fmla="*/ 491619 h 1109353"/>
                <a:gd name="connsiteX270" fmla="*/ 46979 w 641211"/>
                <a:gd name="connsiteY270" fmla="*/ 320564 h 1109353"/>
                <a:gd name="connsiteX271" fmla="*/ 44692 w 641211"/>
                <a:gd name="connsiteY271" fmla="*/ 320564 h 1109353"/>
                <a:gd name="connsiteX272" fmla="*/ 0 w 641211"/>
                <a:gd name="connsiteY272" fmla="*/ 318356 h 1109353"/>
                <a:gd name="connsiteX273" fmla="*/ 0 w 641211"/>
                <a:gd name="connsiteY273" fmla="*/ 293208 h 1109353"/>
                <a:gd name="connsiteX274" fmla="*/ 46979 w 641211"/>
                <a:gd name="connsiteY274" fmla="*/ 294448 h 1109353"/>
                <a:gd name="connsiteX275" fmla="*/ 46979 w 641211"/>
                <a:gd name="connsiteY275" fmla="*/ 269639 h 1109353"/>
                <a:gd name="connsiteX276" fmla="*/ 42731 w 641211"/>
                <a:gd name="connsiteY276" fmla="*/ 270945 h 1109353"/>
                <a:gd name="connsiteX277" fmla="*/ 0 w 641211"/>
                <a:gd name="connsiteY277" fmla="*/ 267956 h 1109353"/>
                <a:gd name="connsiteX278" fmla="*/ 0 w 641211"/>
                <a:gd name="connsiteY278" fmla="*/ 256373 h 1109353"/>
                <a:gd name="connsiteX279" fmla="*/ 43385 w 641211"/>
                <a:gd name="connsiteY279" fmla="*/ 256581 h 1109353"/>
                <a:gd name="connsiteX280" fmla="*/ 46979 w 641211"/>
                <a:gd name="connsiteY280" fmla="*/ 257887 h 1109353"/>
                <a:gd name="connsiteX281" fmla="*/ 47306 w 641211"/>
                <a:gd name="connsiteY281" fmla="*/ 241239 h 1109353"/>
                <a:gd name="connsiteX282" fmla="*/ 0 w 641211"/>
                <a:gd name="connsiteY282" fmla="*/ 241089 h 1109353"/>
                <a:gd name="connsiteX283" fmla="*/ 0 w 641211"/>
                <a:gd name="connsiteY283" fmla="*/ 226194 h 1109353"/>
                <a:gd name="connsiteX284" fmla="*/ 47306 w 641211"/>
                <a:gd name="connsiteY284" fmla="*/ 225243 h 1109353"/>
                <a:gd name="connsiteX285" fmla="*/ 47633 w 641211"/>
                <a:gd name="connsiteY285" fmla="*/ 217735 h 1109353"/>
                <a:gd name="connsiteX286" fmla="*/ 3851 w 641211"/>
                <a:gd name="connsiteY286" fmla="*/ 214471 h 1109353"/>
                <a:gd name="connsiteX287" fmla="*/ 0 w 641211"/>
                <a:gd name="connsiteY287" fmla="*/ 214109 h 1109353"/>
                <a:gd name="connsiteX288" fmla="*/ 0 w 641211"/>
                <a:gd name="connsiteY288" fmla="*/ 199775 h 1109353"/>
                <a:gd name="connsiteX289" fmla="*/ 12999 w 641211"/>
                <a:gd name="connsiteY289" fmla="*/ 200434 h 1109353"/>
                <a:gd name="connsiteX290" fmla="*/ 47959 w 641211"/>
                <a:gd name="connsiteY290" fmla="*/ 201740 h 1109353"/>
                <a:gd name="connsiteX291" fmla="*/ 48286 w 641211"/>
                <a:gd name="connsiteY291" fmla="*/ 195864 h 1109353"/>
                <a:gd name="connsiteX292" fmla="*/ 0 w 641211"/>
                <a:gd name="connsiteY292" fmla="*/ 188111 h 1109353"/>
                <a:gd name="connsiteX293" fmla="*/ 0 w 641211"/>
                <a:gd name="connsiteY293" fmla="*/ 174641 h 1109353"/>
                <a:gd name="connsiteX294" fmla="*/ 48939 w 641211"/>
                <a:gd name="connsiteY294" fmla="*/ 181174 h 1109353"/>
                <a:gd name="connsiteX295" fmla="*/ 49266 w 641211"/>
                <a:gd name="connsiteY295" fmla="*/ 174318 h 1109353"/>
                <a:gd name="connsiteX296" fmla="*/ 7772 w 641211"/>
                <a:gd name="connsiteY296" fmla="*/ 166484 h 1109353"/>
                <a:gd name="connsiteX297" fmla="*/ 0 w 641211"/>
                <a:gd name="connsiteY297" fmla="*/ 164945 h 1109353"/>
                <a:gd name="connsiteX298" fmla="*/ 0 w 641211"/>
                <a:gd name="connsiteY298" fmla="*/ 151062 h 1109353"/>
                <a:gd name="connsiteX299" fmla="*/ 11693 w 641211"/>
                <a:gd name="connsiteY299" fmla="*/ 153100 h 1109353"/>
                <a:gd name="connsiteX300" fmla="*/ 49920 w 641211"/>
                <a:gd name="connsiteY300" fmla="*/ 160281 h 1109353"/>
                <a:gd name="connsiteX301" fmla="*/ 50573 w 641211"/>
                <a:gd name="connsiteY301" fmla="*/ 143307 h 1109353"/>
                <a:gd name="connsiteX302" fmla="*/ 0 w 641211"/>
                <a:gd name="connsiteY302" fmla="*/ 134570 h 1109353"/>
                <a:gd name="connsiteX303" fmla="*/ 0 w 641211"/>
                <a:gd name="connsiteY303" fmla="*/ 122790 h 1109353"/>
                <a:gd name="connsiteX304" fmla="*/ 51226 w 641211"/>
                <a:gd name="connsiteY304" fmla="*/ 128617 h 1109353"/>
                <a:gd name="connsiteX305" fmla="*/ 51880 w 641211"/>
                <a:gd name="connsiteY305" fmla="*/ 110010 h 1109353"/>
                <a:gd name="connsiteX306" fmla="*/ 51226 w 641211"/>
                <a:gd name="connsiteY306" fmla="*/ 110010 h 1109353"/>
                <a:gd name="connsiteX307" fmla="*/ 23455 w 641211"/>
                <a:gd name="connsiteY307" fmla="*/ 107071 h 1109353"/>
                <a:gd name="connsiteX308" fmla="*/ 0 w 641211"/>
                <a:gd name="connsiteY308" fmla="*/ 105838 h 1109353"/>
                <a:gd name="connsiteX309" fmla="*/ 0 w 641211"/>
                <a:gd name="connsiteY309" fmla="*/ 93634 h 1109353"/>
                <a:gd name="connsiteX310" fmla="*/ 11040 w 641211"/>
                <a:gd name="connsiteY310" fmla="*/ 94014 h 1109353"/>
                <a:gd name="connsiteX311" fmla="*/ 52533 w 641211"/>
                <a:gd name="connsiteY311" fmla="*/ 97278 h 1109353"/>
                <a:gd name="connsiteX312" fmla="*/ 53513 w 641211"/>
                <a:gd name="connsiteY312" fmla="*/ 83895 h 1109353"/>
                <a:gd name="connsiteX313" fmla="*/ 0 w 641211"/>
                <a:gd name="connsiteY313" fmla="*/ 73650 h 1109353"/>
                <a:gd name="connsiteX314" fmla="*/ 0 w 641211"/>
                <a:gd name="connsiteY314" fmla="*/ 48187 h 1109353"/>
                <a:gd name="connsiteX315" fmla="*/ 23781 w 641211"/>
                <a:gd name="connsiteY315" fmla="*/ 32644 h 1109353"/>
                <a:gd name="connsiteX316" fmla="*/ 0 w 641211"/>
                <a:gd name="connsiteY316" fmla="*/ 35020 h 1109353"/>
                <a:gd name="connsiteX317" fmla="*/ 0 w 641211"/>
                <a:gd name="connsiteY317" fmla="*/ 6041 h 1109353"/>
                <a:gd name="connsiteX318" fmla="*/ 2545 w 641211"/>
                <a:gd name="connsiteY318" fmla="*/ 5549 h 1109353"/>
                <a:gd name="connsiteX319" fmla="*/ 12999 w 641211"/>
                <a:gd name="connsiteY319" fmla="*/ 4243 h 1109353"/>
                <a:gd name="connsiteX320" fmla="*/ 25415 w 641211"/>
                <a:gd name="connsiteY320" fmla="*/ 2937 h 1109353"/>
                <a:gd name="connsiteX321" fmla="*/ 84879 w 641211"/>
                <a:gd name="connsiteY321" fmla="*/ 0 h 110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641211" h="1109353">
                  <a:moveTo>
                    <a:pt x="191519" y="1086703"/>
                  </a:moveTo>
                  <a:cubicBezTo>
                    <a:pt x="199344" y="1084434"/>
                    <a:pt x="202605" y="1096747"/>
                    <a:pt x="194780" y="1098691"/>
                  </a:cubicBezTo>
                  <a:cubicBezTo>
                    <a:pt x="156633" y="1109060"/>
                    <a:pt x="118487" y="1110033"/>
                    <a:pt x="79363" y="1109060"/>
                  </a:cubicBezTo>
                  <a:cubicBezTo>
                    <a:pt x="61105" y="1108736"/>
                    <a:pt x="42522" y="1108412"/>
                    <a:pt x="24589" y="1105821"/>
                  </a:cubicBezTo>
                  <a:lnTo>
                    <a:pt x="0" y="1102107"/>
                  </a:lnTo>
                  <a:lnTo>
                    <a:pt x="0" y="1095070"/>
                  </a:lnTo>
                  <a:lnTo>
                    <a:pt x="21329" y="1097719"/>
                  </a:lnTo>
                  <a:cubicBezTo>
                    <a:pt x="38936" y="1099663"/>
                    <a:pt x="56541" y="1099987"/>
                    <a:pt x="74473" y="1099663"/>
                  </a:cubicBezTo>
                  <a:cubicBezTo>
                    <a:pt x="114249" y="1099340"/>
                    <a:pt x="153047" y="1097719"/>
                    <a:pt x="191519" y="1086703"/>
                  </a:cubicBezTo>
                  <a:close/>
                  <a:moveTo>
                    <a:pt x="269346" y="1031448"/>
                  </a:moveTo>
                  <a:cubicBezTo>
                    <a:pt x="277509" y="1026828"/>
                    <a:pt x="284693" y="1039699"/>
                    <a:pt x="276204" y="1044320"/>
                  </a:cubicBezTo>
                  <a:cubicBezTo>
                    <a:pt x="214814" y="1077984"/>
                    <a:pt x="142648" y="1089864"/>
                    <a:pt x="73422" y="1088544"/>
                  </a:cubicBezTo>
                  <a:lnTo>
                    <a:pt x="1" y="1078991"/>
                  </a:lnTo>
                  <a:lnTo>
                    <a:pt x="1" y="1065550"/>
                  </a:lnTo>
                  <a:lnTo>
                    <a:pt x="77668" y="1074353"/>
                  </a:lnTo>
                  <a:cubicBezTo>
                    <a:pt x="143628" y="1074353"/>
                    <a:pt x="210896" y="1063461"/>
                    <a:pt x="269346" y="1031448"/>
                  </a:cubicBezTo>
                  <a:close/>
                  <a:moveTo>
                    <a:pt x="119185" y="1012617"/>
                  </a:moveTo>
                  <a:cubicBezTo>
                    <a:pt x="111017" y="1017840"/>
                    <a:pt x="102849" y="1023716"/>
                    <a:pt x="95334" y="1029592"/>
                  </a:cubicBezTo>
                  <a:cubicBezTo>
                    <a:pt x="106443" y="1028286"/>
                    <a:pt x="117879" y="1027307"/>
                    <a:pt x="128987" y="1026001"/>
                  </a:cubicBezTo>
                  <a:cubicBezTo>
                    <a:pt x="127027" y="1024043"/>
                    <a:pt x="125393" y="1021757"/>
                    <a:pt x="123759" y="1019472"/>
                  </a:cubicBezTo>
                  <a:cubicBezTo>
                    <a:pt x="122453" y="1017187"/>
                    <a:pt x="120819" y="1014902"/>
                    <a:pt x="119185" y="1012617"/>
                  </a:cubicBezTo>
                  <a:close/>
                  <a:moveTo>
                    <a:pt x="141403" y="998580"/>
                  </a:moveTo>
                  <a:cubicBezTo>
                    <a:pt x="135848" y="1001845"/>
                    <a:pt x="130621" y="1005109"/>
                    <a:pt x="125393" y="1008699"/>
                  </a:cubicBezTo>
                  <a:cubicBezTo>
                    <a:pt x="127027" y="1010658"/>
                    <a:pt x="128660" y="1012617"/>
                    <a:pt x="130293" y="1014575"/>
                  </a:cubicBezTo>
                  <a:cubicBezTo>
                    <a:pt x="134214" y="1018493"/>
                    <a:pt x="138788" y="1021104"/>
                    <a:pt x="142709" y="1024695"/>
                  </a:cubicBezTo>
                  <a:cubicBezTo>
                    <a:pt x="143036" y="1024369"/>
                    <a:pt x="143690" y="1024369"/>
                    <a:pt x="144343" y="1024369"/>
                  </a:cubicBezTo>
                  <a:cubicBezTo>
                    <a:pt x="150224" y="1024043"/>
                    <a:pt x="155778" y="1023063"/>
                    <a:pt x="161659" y="1022411"/>
                  </a:cubicBezTo>
                  <a:cubicBezTo>
                    <a:pt x="153818" y="1015555"/>
                    <a:pt x="146630" y="1007067"/>
                    <a:pt x="141403" y="998580"/>
                  </a:cubicBezTo>
                  <a:close/>
                  <a:moveTo>
                    <a:pt x="166560" y="982584"/>
                  </a:moveTo>
                  <a:cubicBezTo>
                    <a:pt x="159699" y="986828"/>
                    <a:pt x="153164" y="991072"/>
                    <a:pt x="146303" y="995316"/>
                  </a:cubicBezTo>
                  <a:cubicBezTo>
                    <a:pt x="150224" y="1000212"/>
                    <a:pt x="154472" y="1004782"/>
                    <a:pt x="159372" y="1008699"/>
                  </a:cubicBezTo>
                  <a:cubicBezTo>
                    <a:pt x="164273" y="1012943"/>
                    <a:pt x="170154" y="1016208"/>
                    <a:pt x="175382" y="1020452"/>
                  </a:cubicBezTo>
                  <a:cubicBezTo>
                    <a:pt x="181917" y="1019146"/>
                    <a:pt x="188778" y="1017840"/>
                    <a:pt x="195312" y="1016534"/>
                  </a:cubicBezTo>
                  <a:cubicBezTo>
                    <a:pt x="183877" y="1007394"/>
                    <a:pt x="174728" y="994663"/>
                    <a:pt x="166560" y="982584"/>
                  </a:cubicBezTo>
                  <a:close/>
                  <a:moveTo>
                    <a:pt x="194985" y="963651"/>
                  </a:moveTo>
                  <a:cubicBezTo>
                    <a:pt x="187470" y="968874"/>
                    <a:pt x="179956" y="973770"/>
                    <a:pt x="172441" y="978667"/>
                  </a:cubicBezTo>
                  <a:cubicBezTo>
                    <a:pt x="183877" y="991399"/>
                    <a:pt x="195639" y="1002824"/>
                    <a:pt x="210341" y="1012291"/>
                  </a:cubicBezTo>
                  <a:cubicBezTo>
                    <a:pt x="210341" y="1012617"/>
                    <a:pt x="210668" y="1012617"/>
                    <a:pt x="210668" y="1012617"/>
                  </a:cubicBezTo>
                  <a:cubicBezTo>
                    <a:pt x="213609" y="1011964"/>
                    <a:pt x="216876" y="1011311"/>
                    <a:pt x="219489" y="1010658"/>
                  </a:cubicBezTo>
                  <a:cubicBezTo>
                    <a:pt x="223737" y="1009026"/>
                    <a:pt x="227658" y="1007721"/>
                    <a:pt x="231578" y="1006414"/>
                  </a:cubicBezTo>
                  <a:cubicBezTo>
                    <a:pt x="216876" y="994989"/>
                    <a:pt x="204460" y="979320"/>
                    <a:pt x="194985" y="963651"/>
                  </a:cubicBezTo>
                  <a:close/>
                  <a:moveTo>
                    <a:pt x="221123" y="943411"/>
                  </a:moveTo>
                  <a:cubicBezTo>
                    <a:pt x="213936" y="949614"/>
                    <a:pt x="206094" y="955164"/>
                    <a:pt x="198580" y="960713"/>
                  </a:cubicBezTo>
                  <a:cubicBezTo>
                    <a:pt x="211649" y="977362"/>
                    <a:pt x="227658" y="990419"/>
                    <a:pt x="245628" y="1000865"/>
                  </a:cubicBezTo>
                  <a:cubicBezTo>
                    <a:pt x="254123" y="997601"/>
                    <a:pt x="262618" y="994336"/>
                    <a:pt x="270785" y="990745"/>
                  </a:cubicBezTo>
                  <a:cubicBezTo>
                    <a:pt x="252162" y="978994"/>
                    <a:pt x="233212" y="962345"/>
                    <a:pt x="221123" y="943411"/>
                  </a:cubicBezTo>
                  <a:close/>
                  <a:moveTo>
                    <a:pt x="247915" y="920235"/>
                  </a:moveTo>
                  <a:cubicBezTo>
                    <a:pt x="241381" y="926763"/>
                    <a:pt x="234519" y="932640"/>
                    <a:pt x="227331" y="938515"/>
                  </a:cubicBezTo>
                  <a:cubicBezTo>
                    <a:pt x="235173" y="947003"/>
                    <a:pt x="243668" y="955164"/>
                    <a:pt x="253142" y="962345"/>
                  </a:cubicBezTo>
                  <a:cubicBezTo>
                    <a:pt x="262290" y="969527"/>
                    <a:pt x="272419" y="975730"/>
                    <a:pt x="282221" y="982584"/>
                  </a:cubicBezTo>
                  <a:cubicBezTo>
                    <a:pt x="283201" y="983238"/>
                    <a:pt x="283855" y="984216"/>
                    <a:pt x="284508" y="984870"/>
                  </a:cubicBezTo>
                  <a:cubicBezTo>
                    <a:pt x="293656" y="980952"/>
                    <a:pt x="303132" y="976709"/>
                    <a:pt x="312280" y="972465"/>
                  </a:cubicBezTo>
                  <a:cubicBezTo>
                    <a:pt x="308032" y="970180"/>
                    <a:pt x="303785" y="966916"/>
                    <a:pt x="299864" y="964630"/>
                  </a:cubicBezTo>
                  <a:cubicBezTo>
                    <a:pt x="292022" y="959733"/>
                    <a:pt x="283855" y="954837"/>
                    <a:pt x="276340" y="949287"/>
                  </a:cubicBezTo>
                  <a:cubicBezTo>
                    <a:pt x="265558" y="941126"/>
                    <a:pt x="255429" y="931986"/>
                    <a:pt x="247915" y="920235"/>
                  </a:cubicBezTo>
                  <a:close/>
                  <a:moveTo>
                    <a:pt x="270132" y="898363"/>
                  </a:moveTo>
                  <a:cubicBezTo>
                    <a:pt x="265558" y="903260"/>
                    <a:pt x="260984" y="908156"/>
                    <a:pt x="256082" y="912726"/>
                  </a:cubicBezTo>
                  <a:cubicBezTo>
                    <a:pt x="254776" y="914032"/>
                    <a:pt x="253469" y="915338"/>
                    <a:pt x="252162" y="916318"/>
                  </a:cubicBezTo>
                  <a:cubicBezTo>
                    <a:pt x="262290" y="930028"/>
                    <a:pt x="276993" y="938842"/>
                    <a:pt x="292022" y="946676"/>
                  </a:cubicBezTo>
                  <a:cubicBezTo>
                    <a:pt x="302151" y="952552"/>
                    <a:pt x="316200" y="957123"/>
                    <a:pt x="324695" y="965609"/>
                  </a:cubicBezTo>
                  <a:cubicBezTo>
                    <a:pt x="326002" y="964630"/>
                    <a:pt x="327635" y="963651"/>
                    <a:pt x="329269" y="962672"/>
                  </a:cubicBezTo>
                  <a:cubicBezTo>
                    <a:pt x="334823" y="959408"/>
                    <a:pt x="340378" y="955490"/>
                    <a:pt x="345606" y="951899"/>
                  </a:cubicBezTo>
                  <a:cubicBezTo>
                    <a:pt x="331230" y="944391"/>
                    <a:pt x="316854" y="934598"/>
                    <a:pt x="303458" y="925457"/>
                  </a:cubicBezTo>
                  <a:cubicBezTo>
                    <a:pt x="291696" y="917296"/>
                    <a:pt x="280261" y="908482"/>
                    <a:pt x="270132" y="898363"/>
                  </a:cubicBezTo>
                  <a:close/>
                  <a:moveTo>
                    <a:pt x="290389" y="875512"/>
                  </a:moveTo>
                  <a:cubicBezTo>
                    <a:pt x="285161" y="881715"/>
                    <a:pt x="279934" y="887917"/>
                    <a:pt x="274379" y="893793"/>
                  </a:cubicBezTo>
                  <a:cubicBezTo>
                    <a:pt x="287448" y="904565"/>
                    <a:pt x="301824" y="912726"/>
                    <a:pt x="316527" y="920887"/>
                  </a:cubicBezTo>
                  <a:cubicBezTo>
                    <a:pt x="330249" y="927743"/>
                    <a:pt x="345606" y="933945"/>
                    <a:pt x="358021" y="943411"/>
                  </a:cubicBezTo>
                  <a:cubicBezTo>
                    <a:pt x="364228" y="939168"/>
                    <a:pt x="370110" y="934598"/>
                    <a:pt x="375664" y="930028"/>
                  </a:cubicBezTo>
                  <a:lnTo>
                    <a:pt x="375339" y="929871"/>
                  </a:lnTo>
                  <a:lnTo>
                    <a:pt x="349281" y="917296"/>
                  </a:lnTo>
                  <a:cubicBezTo>
                    <a:pt x="340868" y="912237"/>
                    <a:pt x="332864" y="906524"/>
                    <a:pt x="325348" y="900648"/>
                  </a:cubicBezTo>
                  <a:cubicBezTo>
                    <a:pt x="314240" y="892160"/>
                    <a:pt x="301498" y="884652"/>
                    <a:pt x="290389" y="875512"/>
                  </a:cubicBezTo>
                  <a:close/>
                  <a:moveTo>
                    <a:pt x="309338" y="851029"/>
                  </a:moveTo>
                  <a:cubicBezTo>
                    <a:pt x="304764" y="857558"/>
                    <a:pt x="299864" y="863760"/>
                    <a:pt x="294963" y="869962"/>
                  </a:cubicBezTo>
                  <a:cubicBezTo>
                    <a:pt x="307706" y="878777"/>
                    <a:pt x="322081" y="885305"/>
                    <a:pt x="335151" y="893467"/>
                  </a:cubicBezTo>
                  <a:cubicBezTo>
                    <a:pt x="351813" y="903913"/>
                    <a:pt x="371089" y="909135"/>
                    <a:pt x="387426" y="919255"/>
                  </a:cubicBezTo>
                  <a:cubicBezTo>
                    <a:pt x="387753" y="919582"/>
                    <a:pt x="387753" y="919908"/>
                    <a:pt x="388079" y="919908"/>
                  </a:cubicBezTo>
                  <a:cubicBezTo>
                    <a:pt x="394614" y="914359"/>
                    <a:pt x="400821" y="909135"/>
                    <a:pt x="407029" y="903260"/>
                  </a:cubicBezTo>
                  <a:cubicBezTo>
                    <a:pt x="380565" y="889876"/>
                    <a:pt x="355407" y="873227"/>
                    <a:pt x="328616" y="860169"/>
                  </a:cubicBezTo>
                  <a:cubicBezTo>
                    <a:pt x="322408" y="857232"/>
                    <a:pt x="315874" y="853967"/>
                    <a:pt x="309338" y="851029"/>
                  </a:cubicBezTo>
                  <a:close/>
                  <a:moveTo>
                    <a:pt x="139950" y="816566"/>
                  </a:moveTo>
                  <a:cubicBezTo>
                    <a:pt x="178795" y="819797"/>
                    <a:pt x="221231" y="825936"/>
                    <a:pt x="252569" y="850815"/>
                  </a:cubicBezTo>
                  <a:cubicBezTo>
                    <a:pt x="258770" y="855984"/>
                    <a:pt x="250284" y="866647"/>
                    <a:pt x="243755" y="861800"/>
                  </a:cubicBezTo>
                  <a:cubicBezTo>
                    <a:pt x="212090" y="839829"/>
                    <a:pt x="176510" y="829490"/>
                    <a:pt x="139296" y="821413"/>
                  </a:cubicBezTo>
                  <a:cubicBezTo>
                    <a:pt x="136685" y="820766"/>
                    <a:pt x="137011" y="816566"/>
                    <a:pt x="139950" y="816566"/>
                  </a:cubicBezTo>
                  <a:close/>
                  <a:moveTo>
                    <a:pt x="62989" y="790637"/>
                  </a:moveTo>
                  <a:cubicBezTo>
                    <a:pt x="62336" y="864740"/>
                    <a:pt x="63642" y="939494"/>
                    <a:pt x="68870" y="1013923"/>
                  </a:cubicBezTo>
                  <a:cubicBezTo>
                    <a:pt x="112977" y="978994"/>
                    <a:pt x="164273" y="954184"/>
                    <a:pt x="207401" y="917950"/>
                  </a:cubicBezTo>
                  <a:cubicBezTo>
                    <a:pt x="235173" y="894772"/>
                    <a:pt x="260003" y="868330"/>
                    <a:pt x="281567" y="839277"/>
                  </a:cubicBezTo>
                  <a:cubicBezTo>
                    <a:pt x="262618" y="831769"/>
                    <a:pt x="243341" y="825567"/>
                    <a:pt x="223737" y="820344"/>
                  </a:cubicBezTo>
                  <a:cubicBezTo>
                    <a:pt x="171461" y="805327"/>
                    <a:pt x="117225" y="794555"/>
                    <a:pt x="62989" y="790637"/>
                  </a:cubicBezTo>
                  <a:close/>
                  <a:moveTo>
                    <a:pt x="104586" y="643147"/>
                  </a:moveTo>
                  <a:cubicBezTo>
                    <a:pt x="110297" y="678974"/>
                    <a:pt x="107758" y="715779"/>
                    <a:pt x="111566" y="751931"/>
                  </a:cubicBezTo>
                  <a:cubicBezTo>
                    <a:pt x="111883" y="758771"/>
                    <a:pt x="100460" y="760074"/>
                    <a:pt x="99508" y="753234"/>
                  </a:cubicBezTo>
                  <a:cubicBezTo>
                    <a:pt x="93479" y="716756"/>
                    <a:pt x="104586" y="680277"/>
                    <a:pt x="100460" y="643798"/>
                  </a:cubicBezTo>
                  <a:cubicBezTo>
                    <a:pt x="100143" y="641193"/>
                    <a:pt x="104268" y="640867"/>
                    <a:pt x="104586" y="643147"/>
                  </a:cubicBezTo>
                  <a:close/>
                  <a:moveTo>
                    <a:pt x="453021" y="641184"/>
                  </a:moveTo>
                  <a:cubicBezTo>
                    <a:pt x="454445" y="641633"/>
                    <a:pt x="455584" y="643023"/>
                    <a:pt x="455096" y="644984"/>
                  </a:cubicBezTo>
                  <a:cubicBezTo>
                    <a:pt x="438169" y="713631"/>
                    <a:pt x="423522" y="783259"/>
                    <a:pt x="377298" y="838831"/>
                  </a:cubicBezTo>
                  <a:cubicBezTo>
                    <a:pt x="372090" y="845042"/>
                    <a:pt x="361348" y="836216"/>
                    <a:pt x="366556" y="830005"/>
                  </a:cubicBezTo>
                  <a:cubicBezTo>
                    <a:pt x="409199" y="776721"/>
                    <a:pt x="427103" y="707093"/>
                    <a:pt x="449237" y="643023"/>
                  </a:cubicBezTo>
                  <a:cubicBezTo>
                    <a:pt x="449888" y="641225"/>
                    <a:pt x="451597" y="640735"/>
                    <a:pt x="453021" y="641184"/>
                  </a:cubicBezTo>
                  <a:close/>
                  <a:moveTo>
                    <a:pt x="83302" y="611804"/>
                  </a:moveTo>
                  <a:cubicBezTo>
                    <a:pt x="83302" y="609184"/>
                    <a:pt x="87335" y="609511"/>
                    <a:pt x="87335" y="611804"/>
                  </a:cubicBezTo>
                  <a:cubicBezTo>
                    <a:pt x="89351" y="634071"/>
                    <a:pt x="89015" y="656336"/>
                    <a:pt x="88007" y="678603"/>
                  </a:cubicBezTo>
                  <a:cubicBezTo>
                    <a:pt x="87335" y="700215"/>
                    <a:pt x="84311" y="725102"/>
                    <a:pt x="89687" y="746386"/>
                  </a:cubicBezTo>
                  <a:cubicBezTo>
                    <a:pt x="91704" y="753917"/>
                    <a:pt x="79270" y="757191"/>
                    <a:pt x="77254" y="749333"/>
                  </a:cubicBezTo>
                  <a:cubicBezTo>
                    <a:pt x="71877" y="728703"/>
                    <a:pt x="74902" y="704472"/>
                    <a:pt x="76582" y="683516"/>
                  </a:cubicBezTo>
                  <a:cubicBezTo>
                    <a:pt x="78934" y="659939"/>
                    <a:pt x="81959" y="636035"/>
                    <a:pt x="83302" y="611804"/>
                  </a:cubicBezTo>
                  <a:close/>
                  <a:moveTo>
                    <a:pt x="436495" y="571851"/>
                  </a:moveTo>
                  <a:cubicBezTo>
                    <a:pt x="438281" y="572096"/>
                    <a:pt x="439906" y="573401"/>
                    <a:pt x="439581" y="575523"/>
                  </a:cubicBezTo>
                  <a:cubicBezTo>
                    <a:pt x="434707" y="621230"/>
                    <a:pt x="430159" y="666939"/>
                    <a:pt x="415215" y="710361"/>
                  </a:cubicBezTo>
                  <a:cubicBezTo>
                    <a:pt x="408392" y="729950"/>
                    <a:pt x="400595" y="749865"/>
                    <a:pt x="391174" y="768148"/>
                  </a:cubicBezTo>
                  <a:cubicBezTo>
                    <a:pt x="386300" y="777942"/>
                    <a:pt x="380128" y="787084"/>
                    <a:pt x="374280" y="796226"/>
                  </a:cubicBezTo>
                  <a:cubicBezTo>
                    <a:pt x="369082" y="804388"/>
                    <a:pt x="361934" y="812223"/>
                    <a:pt x="358686" y="821691"/>
                  </a:cubicBezTo>
                  <a:cubicBezTo>
                    <a:pt x="356086" y="829200"/>
                    <a:pt x="344065" y="825609"/>
                    <a:pt x="346664" y="818426"/>
                  </a:cubicBezTo>
                  <a:cubicBezTo>
                    <a:pt x="352838" y="800469"/>
                    <a:pt x="367132" y="786431"/>
                    <a:pt x="375904" y="769780"/>
                  </a:cubicBezTo>
                  <a:cubicBezTo>
                    <a:pt x="386625" y="749865"/>
                    <a:pt x="395722" y="728317"/>
                    <a:pt x="402869" y="706443"/>
                  </a:cubicBezTo>
                  <a:cubicBezTo>
                    <a:pt x="416514" y="663674"/>
                    <a:pt x="423986" y="618945"/>
                    <a:pt x="432433" y="574544"/>
                  </a:cubicBezTo>
                  <a:cubicBezTo>
                    <a:pt x="432758" y="572421"/>
                    <a:pt x="434707" y="571606"/>
                    <a:pt x="436495" y="571851"/>
                  </a:cubicBezTo>
                  <a:close/>
                  <a:moveTo>
                    <a:pt x="72137" y="555927"/>
                  </a:moveTo>
                  <a:cubicBezTo>
                    <a:pt x="69523" y="624806"/>
                    <a:pt x="64295" y="693685"/>
                    <a:pt x="63315" y="762237"/>
                  </a:cubicBezTo>
                  <a:cubicBezTo>
                    <a:pt x="122126" y="766154"/>
                    <a:pt x="180936" y="776274"/>
                    <a:pt x="237133" y="792596"/>
                  </a:cubicBezTo>
                  <a:cubicBezTo>
                    <a:pt x="258370" y="798798"/>
                    <a:pt x="278627" y="806307"/>
                    <a:pt x="298884" y="814794"/>
                  </a:cubicBezTo>
                  <a:cubicBezTo>
                    <a:pt x="306072" y="804022"/>
                    <a:pt x="312606" y="792923"/>
                    <a:pt x="318814" y="781498"/>
                  </a:cubicBezTo>
                  <a:cubicBezTo>
                    <a:pt x="355734" y="714251"/>
                    <a:pt x="380892" y="636232"/>
                    <a:pt x="389060" y="557233"/>
                  </a:cubicBezTo>
                  <a:cubicBezTo>
                    <a:pt x="369457" y="557885"/>
                    <a:pt x="349853" y="558539"/>
                    <a:pt x="330249" y="558865"/>
                  </a:cubicBezTo>
                  <a:cubicBezTo>
                    <a:pt x="244321" y="560497"/>
                    <a:pt x="158066" y="558865"/>
                    <a:pt x="72137" y="555927"/>
                  </a:cubicBezTo>
                  <a:close/>
                  <a:moveTo>
                    <a:pt x="587055" y="551357"/>
                  </a:moveTo>
                  <a:cubicBezTo>
                    <a:pt x="530858" y="551684"/>
                    <a:pt x="474661" y="553968"/>
                    <a:pt x="418465" y="556253"/>
                  </a:cubicBezTo>
                  <a:cubicBezTo>
                    <a:pt x="412911" y="617624"/>
                    <a:pt x="397555" y="678342"/>
                    <a:pt x="374031" y="734817"/>
                  </a:cubicBezTo>
                  <a:cubicBezTo>
                    <a:pt x="360962" y="766481"/>
                    <a:pt x="344952" y="797166"/>
                    <a:pt x="326328" y="825893"/>
                  </a:cubicBezTo>
                  <a:cubicBezTo>
                    <a:pt x="332864" y="828505"/>
                    <a:pt x="339070" y="831116"/>
                    <a:pt x="345606" y="834054"/>
                  </a:cubicBezTo>
                  <a:cubicBezTo>
                    <a:pt x="375337" y="846786"/>
                    <a:pt x="401149" y="866045"/>
                    <a:pt x="429900" y="880409"/>
                  </a:cubicBezTo>
                  <a:cubicBezTo>
                    <a:pt x="488057" y="819691"/>
                    <a:pt x="532492" y="744610"/>
                    <a:pt x="561244" y="665937"/>
                  </a:cubicBezTo>
                  <a:cubicBezTo>
                    <a:pt x="571699" y="637537"/>
                    <a:pt x="581500" y="608484"/>
                    <a:pt x="585095" y="578778"/>
                  </a:cubicBezTo>
                  <a:cubicBezTo>
                    <a:pt x="585748" y="569311"/>
                    <a:pt x="586728" y="560497"/>
                    <a:pt x="587055" y="551357"/>
                  </a:cubicBezTo>
                  <a:close/>
                  <a:moveTo>
                    <a:pt x="7361" y="386818"/>
                  </a:moveTo>
                  <a:cubicBezTo>
                    <a:pt x="7690" y="384520"/>
                    <a:pt x="10980" y="384520"/>
                    <a:pt x="11309" y="386818"/>
                  </a:cubicBezTo>
                  <a:cubicBezTo>
                    <a:pt x="13942" y="419977"/>
                    <a:pt x="9993" y="452807"/>
                    <a:pt x="8678" y="485965"/>
                  </a:cubicBezTo>
                  <a:cubicBezTo>
                    <a:pt x="8678" y="490562"/>
                    <a:pt x="4400" y="492203"/>
                    <a:pt x="1110" y="491218"/>
                  </a:cubicBezTo>
                  <a:lnTo>
                    <a:pt x="0" y="491156"/>
                  </a:lnTo>
                  <a:lnTo>
                    <a:pt x="0" y="455496"/>
                  </a:lnTo>
                  <a:lnTo>
                    <a:pt x="2302" y="433273"/>
                  </a:lnTo>
                  <a:cubicBezTo>
                    <a:pt x="4482" y="417843"/>
                    <a:pt x="6703" y="402413"/>
                    <a:pt x="7361" y="386818"/>
                  </a:cubicBezTo>
                  <a:close/>
                  <a:moveTo>
                    <a:pt x="604278" y="356563"/>
                  </a:moveTo>
                  <a:cubicBezTo>
                    <a:pt x="623928" y="408157"/>
                    <a:pt x="636814" y="463669"/>
                    <a:pt x="640357" y="518856"/>
                  </a:cubicBezTo>
                  <a:cubicBezTo>
                    <a:pt x="643902" y="575022"/>
                    <a:pt x="636170" y="628249"/>
                    <a:pt x="621674" y="682455"/>
                  </a:cubicBezTo>
                  <a:cubicBezTo>
                    <a:pt x="619097" y="690945"/>
                    <a:pt x="605889" y="686374"/>
                    <a:pt x="609110" y="678210"/>
                  </a:cubicBezTo>
                  <a:cubicBezTo>
                    <a:pt x="649055" y="575022"/>
                    <a:pt x="623284" y="461384"/>
                    <a:pt x="601056" y="357542"/>
                  </a:cubicBezTo>
                  <a:cubicBezTo>
                    <a:pt x="600412" y="355910"/>
                    <a:pt x="603634" y="354277"/>
                    <a:pt x="604278" y="356563"/>
                  </a:cubicBezTo>
                  <a:close/>
                  <a:moveTo>
                    <a:pt x="32093" y="346946"/>
                  </a:moveTo>
                  <a:cubicBezTo>
                    <a:pt x="36670" y="374450"/>
                    <a:pt x="37650" y="402609"/>
                    <a:pt x="36016" y="430441"/>
                  </a:cubicBezTo>
                  <a:cubicBezTo>
                    <a:pt x="35361" y="444193"/>
                    <a:pt x="35361" y="457945"/>
                    <a:pt x="34054" y="471698"/>
                  </a:cubicBezTo>
                  <a:cubicBezTo>
                    <a:pt x="33074" y="481521"/>
                    <a:pt x="31439" y="492654"/>
                    <a:pt x="34054" y="502477"/>
                  </a:cubicBezTo>
                  <a:cubicBezTo>
                    <a:pt x="35035" y="502477"/>
                    <a:pt x="36016" y="502804"/>
                    <a:pt x="36342" y="502804"/>
                  </a:cubicBezTo>
                  <a:cubicBezTo>
                    <a:pt x="44188" y="502477"/>
                    <a:pt x="43862" y="514591"/>
                    <a:pt x="36016" y="514591"/>
                  </a:cubicBezTo>
                  <a:cubicBezTo>
                    <a:pt x="34708" y="514591"/>
                    <a:pt x="33728" y="514591"/>
                    <a:pt x="32419" y="514591"/>
                  </a:cubicBezTo>
                  <a:cubicBezTo>
                    <a:pt x="30785" y="515246"/>
                    <a:pt x="29151" y="515246"/>
                    <a:pt x="27843" y="514591"/>
                  </a:cubicBezTo>
                  <a:lnTo>
                    <a:pt x="1" y="512618"/>
                  </a:lnTo>
                  <a:lnTo>
                    <a:pt x="1" y="501253"/>
                  </a:lnTo>
                  <a:lnTo>
                    <a:pt x="22939" y="502149"/>
                  </a:lnTo>
                  <a:cubicBezTo>
                    <a:pt x="18689" y="482831"/>
                    <a:pt x="23266" y="459582"/>
                    <a:pt x="24574" y="440591"/>
                  </a:cubicBezTo>
                  <a:cubicBezTo>
                    <a:pt x="27189" y="409485"/>
                    <a:pt x="31112" y="378706"/>
                    <a:pt x="29477" y="347273"/>
                  </a:cubicBezTo>
                  <a:cubicBezTo>
                    <a:pt x="29477" y="345963"/>
                    <a:pt x="31765" y="345636"/>
                    <a:pt x="32093" y="346946"/>
                  </a:cubicBezTo>
                  <a:close/>
                  <a:moveTo>
                    <a:pt x="328943" y="269313"/>
                  </a:moveTo>
                  <a:cubicBezTo>
                    <a:pt x="305745" y="277800"/>
                    <a:pt x="282221" y="285635"/>
                    <a:pt x="258043" y="291837"/>
                  </a:cubicBezTo>
                  <a:cubicBezTo>
                    <a:pt x="199559" y="307833"/>
                    <a:pt x="138788" y="316320"/>
                    <a:pt x="77691" y="319584"/>
                  </a:cubicBezTo>
                  <a:cubicBezTo>
                    <a:pt x="76711" y="360063"/>
                    <a:pt x="75078" y="400541"/>
                    <a:pt x="73444" y="441020"/>
                  </a:cubicBezTo>
                  <a:cubicBezTo>
                    <a:pt x="73444" y="466156"/>
                    <a:pt x="73444" y="490965"/>
                    <a:pt x="73117" y="515775"/>
                  </a:cubicBezTo>
                  <a:cubicBezTo>
                    <a:pt x="73117" y="520019"/>
                    <a:pt x="73117" y="524589"/>
                    <a:pt x="72790" y="529160"/>
                  </a:cubicBezTo>
                  <a:cubicBezTo>
                    <a:pt x="158719" y="531444"/>
                    <a:pt x="244647" y="533077"/>
                    <a:pt x="330576" y="530792"/>
                  </a:cubicBezTo>
                  <a:cubicBezTo>
                    <a:pt x="350833" y="530138"/>
                    <a:pt x="371089" y="529485"/>
                    <a:pt x="391020" y="528506"/>
                  </a:cubicBezTo>
                  <a:cubicBezTo>
                    <a:pt x="393634" y="484436"/>
                    <a:pt x="390367" y="440367"/>
                    <a:pt x="380892" y="397930"/>
                  </a:cubicBezTo>
                  <a:cubicBezTo>
                    <a:pt x="374357" y="405438"/>
                    <a:pt x="368476" y="412946"/>
                    <a:pt x="363575" y="421760"/>
                  </a:cubicBezTo>
                  <a:cubicBezTo>
                    <a:pt x="359328" y="429268"/>
                    <a:pt x="347565" y="422087"/>
                    <a:pt x="352140" y="414905"/>
                  </a:cubicBezTo>
                  <a:cubicBezTo>
                    <a:pt x="359328" y="403153"/>
                    <a:pt x="368149" y="393360"/>
                    <a:pt x="377625" y="383567"/>
                  </a:cubicBezTo>
                  <a:cubicBezTo>
                    <a:pt x="375664" y="376385"/>
                    <a:pt x="373377" y="369203"/>
                    <a:pt x="371417" y="362348"/>
                  </a:cubicBezTo>
                  <a:cubicBezTo>
                    <a:pt x="359654" y="375079"/>
                    <a:pt x="348219" y="387811"/>
                    <a:pt x="336457" y="400868"/>
                  </a:cubicBezTo>
                  <a:cubicBezTo>
                    <a:pt x="331883" y="406091"/>
                    <a:pt x="323061" y="398909"/>
                    <a:pt x="327309" y="393360"/>
                  </a:cubicBezTo>
                  <a:cubicBezTo>
                    <a:pt x="339398" y="377364"/>
                    <a:pt x="352793" y="362674"/>
                    <a:pt x="366515" y="347658"/>
                  </a:cubicBezTo>
                  <a:cubicBezTo>
                    <a:pt x="356714" y="320237"/>
                    <a:pt x="343972" y="294122"/>
                    <a:pt x="328943" y="269313"/>
                  </a:cubicBezTo>
                  <a:close/>
                  <a:moveTo>
                    <a:pt x="468454" y="207615"/>
                  </a:moveTo>
                  <a:cubicBezTo>
                    <a:pt x="431534" y="225896"/>
                    <a:pt x="393634" y="243850"/>
                    <a:pt x="355080" y="259193"/>
                  </a:cubicBezTo>
                  <a:cubicBezTo>
                    <a:pt x="364883" y="274862"/>
                    <a:pt x="373377" y="291184"/>
                    <a:pt x="380892" y="308159"/>
                  </a:cubicBezTo>
                  <a:cubicBezTo>
                    <a:pt x="383179" y="314035"/>
                    <a:pt x="385466" y="319584"/>
                    <a:pt x="387753" y="325460"/>
                  </a:cubicBezTo>
                  <a:cubicBezTo>
                    <a:pt x="400821" y="312076"/>
                    <a:pt x="413564" y="299018"/>
                    <a:pt x="425979" y="285308"/>
                  </a:cubicBezTo>
                  <a:cubicBezTo>
                    <a:pt x="430553" y="280085"/>
                    <a:pt x="438069" y="287920"/>
                    <a:pt x="433494" y="293143"/>
                  </a:cubicBezTo>
                  <a:cubicBezTo>
                    <a:pt x="420098" y="308159"/>
                    <a:pt x="406376" y="323175"/>
                    <a:pt x="392654" y="338518"/>
                  </a:cubicBezTo>
                  <a:cubicBezTo>
                    <a:pt x="395268" y="346026"/>
                    <a:pt x="397881" y="353208"/>
                    <a:pt x="399842" y="360716"/>
                  </a:cubicBezTo>
                  <a:cubicBezTo>
                    <a:pt x="414871" y="345373"/>
                    <a:pt x="431534" y="328072"/>
                    <a:pt x="438722" y="308159"/>
                  </a:cubicBezTo>
                  <a:cubicBezTo>
                    <a:pt x="440356" y="303262"/>
                    <a:pt x="447217" y="305547"/>
                    <a:pt x="446237" y="310118"/>
                  </a:cubicBezTo>
                  <a:cubicBezTo>
                    <a:pt x="442643" y="330357"/>
                    <a:pt x="425979" y="347331"/>
                    <a:pt x="413564" y="362348"/>
                  </a:cubicBezTo>
                  <a:cubicBezTo>
                    <a:pt x="410297" y="365939"/>
                    <a:pt x="407029" y="369856"/>
                    <a:pt x="403763" y="373447"/>
                  </a:cubicBezTo>
                  <a:cubicBezTo>
                    <a:pt x="417158" y="423392"/>
                    <a:pt x="422386" y="475297"/>
                    <a:pt x="420426" y="527201"/>
                  </a:cubicBezTo>
                  <a:cubicBezTo>
                    <a:pt x="475969" y="524916"/>
                    <a:pt x="531512" y="521977"/>
                    <a:pt x="587382" y="521651"/>
                  </a:cubicBezTo>
                  <a:cubicBezTo>
                    <a:pt x="586728" y="510226"/>
                    <a:pt x="586074" y="499126"/>
                    <a:pt x="584768" y="488028"/>
                  </a:cubicBezTo>
                  <a:cubicBezTo>
                    <a:pt x="577253" y="423719"/>
                    <a:pt x="556670" y="360389"/>
                    <a:pt x="527918" y="302609"/>
                  </a:cubicBezTo>
                  <a:cubicBezTo>
                    <a:pt x="510928" y="269313"/>
                    <a:pt x="491325" y="237321"/>
                    <a:pt x="468454" y="207615"/>
                  </a:cubicBezTo>
                  <a:close/>
                  <a:moveTo>
                    <a:pt x="31623" y="49944"/>
                  </a:moveTo>
                  <a:cubicBezTo>
                    <a:pt x="28356" y="52556"/>
                    <a:pt x="25088" y="55168"/>
                    <a:pt x="21822" y="57453"/>
                  </a:cubicBezTo>
                  <a:cubicBezTo>
                    <a:pt x="17247" y="60717"/>
                    <a:pt x="12346" y="63981"/>
                    <a:pt x="7446" y="67246"/>
                  </a:cubicBezTo>
                  <a:cubicBezTo>
                    <a:pt x="23455" y="69205"/>
                    <a:pt x="39138" y="68552"/>
                    <a:pt x="54820" y="70510"/>
                  </a:cubicBezTo>
                  <a:cubicBezTo>
                    <a:pt x="55474" y="65941"/>
                    <a:pt x="55801" y="61044"/>
                    <a:pt x="56781" y="56473"/>
                  </a:cubicBezTo>
                  <a:cubicBezTo>
                    <a:pt x="50573" y="55168"/>
                    <a:pt x="44692" y="53536"/>
                    <a:pt x="38811" y="52230"/>
                  </a:cubicBezTo>
                  <a:cubicBezTo>
                    <a:pt x="36197" y="51577"/>
                    <a:pt x="33910" y="50924"/>
                    <a:pt x="31623" y="49944"/>
                  </a:cubicBezTo>
                  <a:close/>
                  <a:moveTo>
                    <a:pt x="87493" y="44395"/>
                  </a:moveTo>
                  <a:cubicBezTo>
                    <a:pt x="86513" y="50271"/>
                    <a:pt x="85532" y="56473"/>
                    <a:pt x="84552" y="62676"/>
                  </a:cubicBezTo>
                  <a:cubicBezTo>
                    <a:pt x="75078" y="133513"/>
                    <a:pt x="80305" y="205004"/>
                    <a:pt x="78998" y="276494"/>
                  </a:cubicBezTo>
                  <a:cubicBezTo>
                    <a:pt x="78671" y="282043"/>
                    <a:pt x="78671" y="287593"/>
                    <a:pt x="78671" y="293143"/>
                  </a:cubicBezTo>
                  <a:cubicBezTo>
                    <a:pt x="138462" y="289552"/>
                    <a:pt x="198580" y="281064"/>
                    <a:pt x="256082" y="264089"/>
                  </a:cubicBezTo>
                  <a:cubicBezTo>
                    <a:pt x="275360" y="258540"/>
                    <a:pt x="294309" y="252011"/>
                    <a:pt x="313259" y="245156"/>
                  </a:cubicBezTo>
                  <a:cubicBezTo>
                    <a:pt x="293003" y="215776"/>
                    <a:pt x="269152" y="188682"/>
                    <a:pt x="242687" y="163872"/>
                  </a:cubicBezTo>
                  <a:cubicBezTo>
                    <a:pt x="214262" y="136451"/>
                    <a:pt x="183550" y="111315"/>
                    <a:pt x="150224" y="89771"/>
                  </a:cubicBezTo>
                  <a:cubicBezTo>
                    <a:pt x="128660" y="76060"/>
                    <a:pt x="105463" y="63002"/>
                    <a:pt x="87493" y="44395"/>
                  </a:cubicBezTo>
                  <a:close/>
                  <a:moveTo>
                    <a:pt x="61681" y="29053"/>
                  </a:moveTo>
                  <a:cubicBezTo>
                    <a:pt x="61028" y="29379"/>
                    <a:pt x="60049" y="29379"/>
                    <a:pt x="59068" y="29379"/>
                  </a:cubicBezTo>
                  <a:cubicBezTo>
                    <a:pt x="52533" y="33622"/>
                    <a:pt x="45999" y="38519"/>
                    <a:pt x="39791" y="43416"/>
                  </a:cubicBezTo>
                  <a:cubicBezTo>
                    <a:pt x="45999" y="44395"/>
                    <a:pt x="52207" y="44069"/>
                    <a:pt x="58741" y="45048"/>
                  </a:cubicBezTo>
                  <a:cubicBezTo>
                    <a:pt x="59721" y="39825"/>
                    <a:pt x="60375" y="34602"/>
                    <a:pt x="61681" y="29053"/>
                  </a:cubicBezTo>
                  <a:close/>
                  <a:moveTo>
                    <a:pt x="94355" y="27420"/>
                  </a:moveTo>
                  <a:cubicBezTo>
                    <a:pt x="115918" y="47659"/>
                    <a:pt x="142709" y="60717"/>
                    <a:pt x="167540" y="76713"/>
                  </a:cubicBezTo>
                  <a:cubicBezTo>
                    <a:pt x="197599" y="95973"/>
                    <a:pt x="226024" y="117191"/>
                    <a:pt x="252489" y="141022"/>
                  </a:cubicBezTo>
                  <a:cubicBezTo>
                    <a:pt x="284508" y="169422"/>
                    <a:pt x="314240" y="200760"/>
                    <a:pt x="339070" y="235362"/>
                  </a:cubicBezTo>
                  <a:cubicBezTo>
                    <a:pt x="376644" y="220347"/>
                    <a:pt x="413564" y="202718"/>
                    <a:pt x="449830" y="184764"/>
                  </a:cubicBezTo>
                  <a:cubicBezTo>
                    <a:pt x="440029" y="173666"/>
                    <a:pt x="429900" y="163220"/>
                    <a:pt x="419445" y="153427"/>
                  </a:cubicBezTo>
                  <a:cubicBezTo>
                    <a:pt x="368802" y="107071"/>
                    <a:pt x="305745" y="72142"/>
                    <a:pt x="241053" y="50271"/>
                  </a:cubicBezTo>
                  <a:cubicBezTo>
                    <a:pt x="215569" y="41783"/>
                    <a:pt x="189431" y="34929"/>
                    <a:pt x="162966" y="30032"/>
                  </a:cubicBezTo>
                  <a:cubicBezTo>
                    <a:pt x="140422" y="27094"/>
                    <a:pt x="117225" y="26768"/>
                    <a:pt x="94355" y="27420"/>
                  </a:cubicBezTo>
                  <a:close/>
                  <a:moveTo>
                    <a:pt x="84879" y="0"/>
                  </a:moveTo>
                  <a:cubicBezTo>
                    <a:pt x="94355" y="0"/>
                    <a:pt x="104482" y="0"/>
                    <a:pt x="114284" y="653"/>
                  </a:cubicBezTo>
                  <a:cubicBezTo>
                    <a:pt x="135522" y="1632"/>
                    <a:pt x="156759" y="4243"/>
                    <a:pt x="177343" y="8814"/>
                  </a:cubicBezTo>
                  <a:cubicBezTo>
                    <a:pt x="267518" y="25136"/>
                    <a:pt x="353773" y="63981"/>
                    <a:pt x="424346" y="120783"/>
                  </a:cubicBezTo>
                  <a:cubicBezTo>
                    <a:pt x="443950" y="136451"/>
                    <a:pt x="461593" y="154079"/>
                    <a:pt x="477929" y="173013"/>
                  </a:cubicBezTo>
                  <a:cubicBezTo>
                    <a:pt x="485443" y="174318"/>
                    <a:pt x="490671" y="181500"/>
                    <a:pt x="490671" y="188682"/>
                  </a:cubicBezTo>
                  <a:cubicBezTo>
                    <a:pt x="508641" y="211533"/>
                    <a:pt x="524650" y="235689"/>
                    <a:pt x="538699" y="260825"/>
                  </a:cubicBezTo>
                  <a:cubicBezTo>
                    <a:pt x="570392" y="317626"/>
                    <a:pt x="594896" y="379650"/>
                    <a:pt x="606985" y="442979"/>
                  </a:cubicBezTo>
                  <a:cubicBezTo>
                    <a:pt x="618421" y="502391"/>
                    <a:pt x="621688" y="565068"/>
                    <a:pt x="605679" y="623827"/>
                  </a:cubicBezTo>
                  <a:cubicBezTo>
                    <a:pt x="588689" y="685198"/>
                    <a:pt x="561897" y="744936"/>
                    <a:pt x="528244" y="799125"/>
                  </a:cubicBezTo>
                  <a:cubicBezTo>
                    <a:pt x="514849" y="820996"/>
                    <a:pt x="499819" y="841889"/>
                    <a:pt x="483483" y="861801"/>
                  </a:cubicBezTo>
                  <a:cubicBezTo>
                    <a:pt x="483156" y="862454"/>
                    <a:pt x="482503" y="863108"/>
                    <a:pt x="482177" y="863434"/>
                  </a:cubicBezTo>
                  <a:cubicBezTo>
                    <a:pt x="480216" y="866045"/>
                    <a:pt x="478582" y="868004"/>
                    <a:pt x="476622" y="869962"/>
                  </a:cubicBezTo>
                  <a:cubicBezTo>
                    <a:pt x="475969" y="871269"/>
                    <a:pt x="475315" y="872248"/>
                    <a:pt x="474335" y="872901"/>
                  </a:cubicBezTo>
                  <a:cubicBezTo>
                    <a:pt x="411931" y="946676"/>
                    <a:pt x="332209" y="1005762"/>
                    <a:pt x="239094" y="1034815"/>
                  </a:cubicBezTo>
                  <a:cubicBezTo>
                    <a:pt x="206421" y="1044935"/>
                    <a:pt x="173095" y="1050484"/>
                    <a:pt x="139116" y="1054075"/>
                  </a:cubicBezTo>
                  <a:cubicBezTo>
                    <a:pt x="135848" y="1054401"/>
                    <a:pt x="132254" y="1054728"/>
                    <a:pt x="128987" y="1055055"/>
                  </a:cubicBezTo>
                  <a:cubicBezTo>
                    <a:pt x="124740" y="1055707"/>
                    <a:pt x="120492" y="1056033"/>
                    <a:pt x="116245" y="1056687"/>
                  </a:cubicBezTo>
                  <a:cubicBezTo>
                    <a:pt x="96642" y="1058645"/>
                    <a:pt x="76711" y="1059624"/>
                    <a:pt x="57107" y="1059624"/>
                  </a:cubicBezTo>
                  <a:cubicBezTo>
                    <a:pt x="47306" y="1059624"/>
                    <a:pt x="37178" y="1059624"/>
                    <a:pt x="27375" y="1058972"/>
                  </a:cubicBezTo>
                  <a:lnTo>
                    <a:pt x="0" y="1055411"/>
                  </a:lnTo>
                  <a:lnTo>
                    <a:pt x="0" y="1032221"/>
                  </a:lnTo>
                  <a:lnTo>
                    <a:pt x="10386" y="1032856"/>
                  </a:lnTo>
                  <a:lnTo>
                    <a:pt x="0" y="1023233"/>
                  </a:lnTo>
                  <a:lnTo>
                    <a:pt x="0" y="984711"/>
                  </a:lnTo>
                  <a:lnTo>
                    <a:pt x="2478" y="987486"/>
                  </a:lnTo>
                  <a:cubicBezTo>
                    <a:pt x="14939" y="999743"/>
                    <a:pt x="28274" y="1011066"/>
                    <a:pt x="42731" y="1021104"/>
                  </a:cubicBezTo>
                  <a:cubicBezTo>
                    <a:pt x="38811" y="943411"/>
                    <a:pt x="36197" y="866045"/>
                    <a:pt x="36851" y="789005"/>
                  </a:cubicBezTo>
                  <a:cubicBezTo>
                    <a:pt x="33910" y="788679"/>
                    <a:pt x="31296" y="788679"/>
                    <a:pt x="28356" y="788679"/>
                  </a:cubicBezTo>
                  <a:lnTo>
                    <a:pt x="0" y="789322"/>
                  </a:lnTo>
                  <a:lnTo>
                    <a:pt x="0" y="762078"/>
                  </a:lnTo>
                  <a:lnTo>
                    <a:pt x="28683" y="760932"/>
                  </a:lnTo>
                  <a:cubicBezTo>
                    <a:pt x="31623" y="760932"/>
                    <a:pt x="34236" y="760932"/>
                    <a:pt x="37178" y="760932"/>
                  </a:cubicBezTo>
                  <a:cubicBezTo>
                    <a:pt x="38157" y="710660"/>
                    <a:pt x="41098" y="660715"/>
                    <a:pt x="43712" y="610770"/>
                  </a:cubicBezTo>
                  <a:cubicBezTo>
                    <a:pt x="44365" y="592162"/>
                    <a:pt x="45018" y="573555"/>
                    <a:pt x="45672" y="555275"/>
                  </a:cubicBezTo>
                  <a:lnTo>
                    <a:pt x="0" y="552981"/>
                  </a:lnTo>
                  <a:lnTo>
                    <a:pt x="0" y="526661"/>
                  </a:lnTo>
                  <a:lnTo>
                    <a:pt x="46652" y="528506"/>
                  </a:lnTo>
                  <a:cubicBezTo>
                    <a:pt x="46652" y="525241"/>
                    <a:pt x="46979" y="522304"/>
                    <a:pt x="46979" y="519366"/>
                  </a:cubicBezTo>
                  <a:cubicBezTo>
                    <a:pt x="47306" y="509899"/>
                    <a:pt x="47633" y="500758"/>
                    <a:pt x="47959" y="491619"/>
                  </a:cubicBezTo>
                  <a:cubicBezTo>
                    <a:pt x="48613" y="434492"/>
                    <a:pt x="47306" y="377364"/>
                    <a:pt x="46979" y="320564"/>
                  </a:cubicBezTo>
                  <a:cubicBezTo>
                    <a:pt x="46326" y="320564"/>
                    <a:pt x="45346" y="320564"/>
                    <a:pt x="44692" y="320564"/>
                  </a:cubicBezTo>
                  <a:lnTo>
                    <a:pt x="0" y="318356"/>
                  </a:lnTo>
                  <a:lnTo>
                    <a:pt x="0" y="293208"/>
                  </a:lnTo>
                  <a:lnTo>
                    <a:pt x="46979" y="294448"/>
                  </a:lnTo>
                  <a:cubicBezTo>
                    <a:pt x="46979" y="286287"/>
                    <a:pt x="46979" y="278126"/>
                    <a:pt x="46979" y="269639"/>
                  </a:cubicBezTo>
                  <a:cubicBezTo>
                    <a:pt x="45999" y="270292"/>
                    <a:pt x="44692" y="270945"/>
                    <a:pt x="42731" y="270945"/>
                  </a:cubicBezTo>
                  <a:lnTo>
                    <a:pt x="0" y="267956"/>
                  </a:lnTo>
                  <a:lnTo>
                    <a:pt x="0" y="256373"/>
                  </a:lnTo>
                  <a:lnTo>
                    <a:pt x="43385" y="256581"/>
                  </a:lnTo>
                  <a:cubicBezTo>
                    <a:pt x="44692" y="256581"/>
                    <a:pt x="45999" y="257235"/>
                    <a:pt x="46979" y="257887"/>
                  </a:cubicBezTo>
                  <a:cubicBezTo>
                    <a:pt x="46979" y="252338"/>
                    <a:pt x="47306" y="246788"/>
                    <a:pt x="47306" y="241239"/>
                  </a:cubicBezTo>
                  <a:lnTo>
                    <a:pt x="0" y="241089"/>
                  </a:lnTo>
                  <a:lnTo>
                    <a:pt x="0" y="226194"/>
                  </a:lnTo>
                  <a:lnTo>
                    <a:pt x="47306" y="225243"/>
                  </a:lnTo>
                  <a:cubicBezTo>
                    <a:pt x="47633" y="222632"/>
                    <a:pt x="47633" y="220020"/>
                    <a:pt x="47633" y="217735"/>
                  </a:cubicBezTo>
                  <a:cubicBezTo>
                    <a:pt x="33257" y="218388"/>
                    <a:pt x="17901" y="215450"/>
                    <a:pt x="3851" y="214471"/>
                  </a:cubicBezTo>
                  <a:lnTo>
                    <a:pt x="0" y="214109"/>
                  </a:lnTo>
                  <a:lnTo>
                    <a:pt x="0" y="199775"/>
                  </a:lnTo>
                  <a:lnTo>
                    <a:pt x="12999" y="200434"/>
                  </a:lnTo>
                  <a:cubicBezTo>
                    <a:pt x="24435" y="200434"/>
                    <a:pt x="36851" y="200108"/>
                    <a:pt x="47959" y="201740"/>
                  </a:cubicBezTo>
                  <a:cubicBezTo>
                    <a:pt x="48286" y="199781"/>
                    <a:pt x="48286" y="197822"/>
                    <a:pt x="48286" y="195864"/>
                  </a:cubicBezTo>
                  <a:lnTo>
                    <a:pt x="0" y="188111"/>
                  </a:lnTo>
                  <a:lnTo>
                    <a:pt x="0" y="174641"/>
                  </a:lnTo>
                  <a:lnTo>
                    <a:pt x="48939" y="181174"/>
                  </a:lnTo>
                  <a:cubicBezTo>
                    <a:pt x="48939" y="178889"/>
                    <a:pt x="48939" y="176603"/>
                    <a:pt x="49266" y="174318"/>
                  </a:cubicBezTo>
                  <a:cubicBezTo>
                    <a:pt x="35544" y="174318"/>
                    <a:pt x="20841" y="170728"/>
                    <a:pt x="7772" y="166484"/>
                  </a:cubicBezTo>
                  <a:lnTo>
                    <a:pt x="0" y="164945"/>
                  </a:lnTo>
                  <a:lnTo>
                    <a:pt x="0" y="151062"/>
                  </a:lnTo>
                  <a:lnTo>
                    <a:pt x="11693" y="153100"/>
                  </a:lnTo>
                  <a:cubicBezTo>
                    <a:pt x="24109" y="156364"/>
                    <a:pt x="37178" y="157344"/>
                    <a:pt x="49920" y="160281"/>
                  </a:cubicBezTo>
                  <a:cubicBezTo>
                    <a:pt x="50246" y="154732"/>
                    <a:pt x="50246" y="148856"/>
                    <a:pt x="50573" y="143307"/>
                  </a:cubicBezTo>
                  <a:lnTo>
                    <a:pt x="0" y="134570"/>
                  </a:lnTo>
                  <a:lnTo>
                    <a:pt x="0" y="122790"/>
                  </a:lnTo>
                  <a:lnTo>
                    <a:pt x="51226" y="128617"/>
                  </a:lnTo>
                  <a:cubicBezTo>
                    <a:pt x="51554" y="122415"/>
                    <a:pt x="51554" y="116212"/>
                    <a:pt x="51880" y="110010"/>
                  </a:cubicBezTo>
                  <a:cubicBezTo>
                    <a:pt x="51554" y="110010"/>
                    <a:pt x="51226" y="110010"/>
                    <a:pt x="51226" y="110010"/>
                  </a:cubicBezTo>
                  <a:cubicBezTo>
                    <a:pt x="42078" y="110010"/>
                    <a:pt x="32604" y="107725"/>
                    <a:pt x="23455" y="107071"/>
                  </a:cubicBezTo>
                  <a:lnTo>
                    <a:pt x="0" y="105838"/>
                  </a:lnTo>
                  <a:lnTo>
                    <a:pt x="0" y="93634"/>
                  </a:lnTo>
                  <a:lnTo>
                    <a:pt x="11040" y="94014"/>
                  </a:lnTo>
                  <a:cubicBezTo>
                    <a:pt x="24435" y="93361"/>
                    <a:pt x="40118" y="91729"/>
                    <a:pt x="52533" y="97278"/>
                  </a:cubicBezTo>
                  <a:cubicBezTo>
                    <a:pt x="52860" y="92708"/>
                    <a:pt x="53187" y="88464"/>
                    <a:pt x="53513" y="83895"/>
                  </a:cubicBezTo>
                  <a:lnTo>
                    <a:pt x="0" y="73650"/>
                  </a:lnTo>
                  <a:lnTo>
                    <a:pt x="0" y="48187"/>
                  </a:lnTo>
                  <a:lnTo>
                    <a:pt x="23781" y="32644"/>
                  </a:lnTo>
                  <a:lnTo>
                    <a:pt x="0" y="35020"/>
                  </a:lnTo>
                  <a:lnTo>
                    <a:pt x="0" y="6041"/>
                  </a:lnTo>
                  <a:lnTo>
                    <a:pt x="2545" y="5549"/>
                  </a:lnTo>
                  <a:cubicBezTo>
                    <a:pt x="6138" y="5222"/>
                    <a:pt x="9406" y="4896"/>
                    <a:pt x="12999" y="4243"/>
                  </a:cubicBezTo>
                  <a:cubicBezTo>
                    <a:pt x="17247" y="3917"/>
                    <a:pt x="21168" y="3590"/>
                    <a:pt x="25415" y="2937"/>
                  </a:cubicBezTo>
                  <a:cubicBezTo>
                    <a:pt x="45346" y="653"/>
                    <a:pt x="64949" y="0"/>
                    <a:pt x="848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8F329105-8802-E846-B2A6-A38E04C2F383}"/>
                </a:ext>
              </a:extLst>
            </p:cNvPr>
            <p:cNvSpPr/>
            <p:nvPr/>
          </p:nvSpPr>
          <p:spPr>
            <a:xfrm>
              <a:off x="0" y="4313842"/>
              <a:ext cx="566592" cy="205408"/>
            </a:xfrm>
            <a:custGeom>
              <a:avLst/>
              <a:gdLst>
                <a:gd name="connsiteX0" fmla="*/ 443794 w 566592"/>
                <a:gd name="connsiteY0" fmla="*/ 65 h 205408"/>
                <a:gd name="connsiteX1" fmla="*/ 562336 w 566592"/>
                <a:gd name="connsiteY1" fmla="*/ 12428 h 205408"/>
                <a:gd name="connsiteX2" fmla="*/ 559071 w 566592"/>
                <a:gd name="connsiteY2" fmla="*/ 23235 h 205408"/>
                <a:gd name="connsiteX3" fmla="*/ 347860 w 566592"/>
                <a:gd name="connsiteY3" fmla="*/ 23563 h 205408"/>
                <a:gd name="connsiteX4" fmla="*/ 256127 w 566592"/>
                <a:gd name="connsiteY4" fmla="*/ 67119 h 205408"/>
                <a:gd name="connsiteX5" fmla="*/ 253516 w 566592"/>
                <a:gd name="connsiteY5" fmla="*/ 69739 h 205408"/>
                <a:gd name="connsiteX6" fmla="*/ 306400 w 566592"/>
                <a:gd name="connsiteY6" fmla="*/ 95284 h 205408"/>
                <a:gd name="connsiteX7" fmla="*/ 311950 w 566592"/>
                <a:gd name="connsiteY7" fmla="*/ 190584 h 205408"/>
                <a:gd name="connsiteX8" fmla="*/ 218260 w 566592"/>
                <a:gd name="connsiteY8" fmla="*/ 174537 h 205408"/>
                <a:gd name="connsiteX9" fmla="*/ 231317 w 566592"/>
                <a:gd name="connsiteY9" fmla="*/ 78909 h 205408"/>
                <a:gd name="connsiteX10" fmla="*/ 163417 w 566592"/>
                <a:gd name="connsiteY10" fmla="*/ 86769 h 205408"/>
                <a:gd name="connsiteX11" fmla="*/ 65808 w 566592"/>
                <a:gd name="connsiteY11" fmla="*/ 130325 h 205408"/>
                <a:gd name="connsiteX12" fmla="*/ 2641 w 566592"/>
                <a:gd name="connsiteY12" fmla="*/ 158817 h 205408"/>
                <a:gd name="connsiteX13" fmla="*/ 0 w 566592"/>
                <a:gd name="connsiteY13" fmla="*/ 159436 h 205408"/>
                <a:gd name="connsiteX14" fmla="*/ 0 w 566592"/>
                <a:gd name="connsiteY14" fmla="*/ 145989 h 205408"/>
                <a:gd name="connsiteX15" fmla="*/ 7048 w 566592"/>
                <a:gd name="connsiteY15" fmla="*/ 144080 h 205408"/>
                <a:gd name="connsiteX16" fmla="*/ 72011 w 566592"/>
                <a:gd name="connsiteY16" fmla="*/ 113623 h 205408"/>
                <a:gd name="connsiteX17" fmla="*/ 120978 w 566592"/>
                <a:gd name="connsiteY17" fmla="*/ 88079 h 205408"/>
                <a:gd name="connsiteX18" fmla="*/ 218260 w 566592"/>
                <a:gd name="connsiteY18" fmla="*/ 67119 h 205408"/>
                <a:gd name="connsiteX19" fmla="*/ 240132 w 566592"/>
                <a:gd name="connsiteY19" fmla="*/ 67774 h 205408"/>
                <a:gd name="connsiteX20" fmla="*/ 325987 w 566592"/>
                <a:gd name="connsiteY20" fmla="*/ 17668 h 205408"/>
                <a:gd name="connsiteX21" fmla="*/ 443794 w 566592"/>
                <a:gd name="connsiteY21" fmla="*/ 65 h 205408"/>
                <a:gd name="connsiteX22" fmla="*/ 244049 w 566592"/>
                <a:gd name="connsiteY22" fmla="*/ 80219 h 205408"/>
                <a:gd name="connsiteX23" fmla="*/ 224135 w 566592"/>
                <a:gd name="connsiteY23" fmla="*/ 156197 h 205408"/>
                <a:gd name="connsiteX24" fmla="*/ 259392 w 566592"/>
                <a:gd name="connsiteY24" fmla="*/ 193531 h 205408"/>
                <a:gd name="connsiteX25" fmla="*/ 315215 w 566592"/>
                <a:gd name="connsiteY25" fmla="*/ 165695 h 205408"/>
                <a:gd name="connsiteX26" fmla="*/ 265921 w 566592"/>
                <a:gd name="connsiteY26" fmla="*/ 84804 h 205408"/>
                <a:gd name="connsiteX27" fmla="*/ 244049 w 566592"/>
                <a:gd name="connsiteY27" fmla="*/ 80219 h 20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592" h="205408">
                  <a:moveTo>
                    <a:pt x="443794" y="65"/>
                  </a:moveTo>
                  <a:cubicBezTo>
                    <a:pt x="483988" y="-590"/>
                    <a:pt x="524305" y="3750"/>
                    <a:pt x="562336" y="12428"/>
                  </a:cubicBezTo>
                  <a:cubicBezTo>
                    <a:pt x="569843" y="13738"/>
                    <a:pt x="566579" y="24873"/>
                    <a:pt x="559071" y="23235"/>
                  </a:cubicBezTo>
                  <a:cubicBezTo>
                    <a:pt x="491170" y="7843"/>
                    <a:pt x="415434" y="6861"/>
                    <a:pt x="347860" y="23563"/>
                  </a:cubicBezTo>
                  <a:cubicBezTo>
                    <a:pt x="315215" y="31422"/>
                    <a:pt x="281264" y="43867"/>
                    <a:pt x="256127" y="67119"/>
                  </a:cubicBezTo>
                  <a:cubicBezTo>
                    <a:pt x="255475" y="67774"/>
                    <a:pt x="254495" y="68757"/>
                    <a:pt x="253516" y="69739"/>
                  </a:cubicBezTo>
                  <a:cubicBezTo>
                    <a:pt x="273429" y="73014"/>
                    <a:pt x="292364" y="80874"/>
                    <a:pt x="306400" y="95284"/>
                  </a:cubicBezTo>
                  <a:cubicBezTo>
                    <a:pt x="328273" y="118863"/>
                    <a:pt x="341331" y="167332"/>
                    <a:pt x="311950" y="190584"/>
                  </a:cubicBezTo>
                  <a:cubicBezTo>
                    <a:pt x="283223" y="213181"/>
                    <a:pt x="234256" y="211543"/>
                    <a:pt x="218260" y="174537"/>
                  </a:cubicBezTo>
                  <a:cubicBezTo>
                    <a:pt x="204549" y="142770"/>
                    <a:pt x="212057" y="106418"/>
                    <a:pt x="231317" y="78909"/>
                  </a:cubicBezTo>
                  <a:cubicBezTo>
                    <a:pt x="208466" y="77599"/>
                    <a:pt x="185288" y="80874"/>
                    <a:pt x="163417" y="86769"/>
                  </a:cubicBezTo>
                  <a:cubicBezTo>
                    <a:pt x="127833" y="95611"/>
                    <a:pt x="98127" y="113623"/>
                    <a:pt x="65808" y="130325"/>
                  </a:cubicBezTo>
                  <a:cubicBezTo>
                    <a:pt x="45405" y="140641"/>
                    <a:pt x="24349" y="150793"/>
                    <a:pt x="2641" y="158817"/>
                  </a:cubicBezTo>
                  <a:lnTo>
                    <a:pt x="0" y="159436"/>
                  </a:lnTo>
                  <a:lnTo>
                    <a:pt x="0" y="145989"/>
                  </a:lnTo>
                  <a:lnTo>
                    <a:pt x="7048" y="144080"/>
                  </a:lnTo>
                  <a:cubicBezTo>
                    <a:pt x="29246" y="135238"/>
                    <a:pt x="50792" y="124758"/>
                    <a:pt x="72011" y="113623"/>
                  </a:cubicBezTo>
                  <a:cubicBezTo>
                    <a:pt x="88334" y="105108"/>
                    <a:pt x="104003" y="95284"/>
                    <a:pt x="120978" y="88079"/>
                  </a:cubicBezTo>
                  <a:cubicBezTo>
                    <a:pt x="151664" y="75307"/>
                    <a:pt x="184962" y="67447"/>
                    <a:pt x="218260" y="67119"/>
                  </a:cubicBezTo>
                  <a:cubicBezTo>
                    <a:pt x="225442" y="67119"/>
                    <a:pt x="232623" y="67119"/>
                    <a:pt x="240132" y="67774"/>
                  </a:cubicBezTo>
                  <a:cubicBezTo>
                    <a:pt x="262330" y="42885"/>
                    <a:pt x="294322" y="27493"/>
                    <a:pt x="325987" y="17668"/>
                  </a:cubicBezTo>
                  <a:cubicBezTo>
                    <a:pt x="363529" y="6370"/>
                    <a:pt x="403600" y="720"/>
                    <a:pt x="443794" y="65"/>
                  </a:cubicBezTo>
                  <a:close/>
                  <a:moveTo>
                    <a:pt x="244049" y="80219"/>
                  </a:moveTo>
                  <a:cubicBezTo>
                    <a:pt x="227400" y="101506"/>
                    <a:pt x="217606" y="129015"/>
                    <a:pt x="224135" y="156197"/>
                  </a:cubicBezTo>
                  <a:cubicBezTo>
                    <a:pt x="228053" y="174209"/>
                    <a:pt x="239479" y="191239"/>
                    <a:pt x="259392" y="193531"/>
                  </a:cubicBezTo>
                  <a:cubicBezTo>
                    <a:pt x="279958" y="195824"/>
                    <a:pt x="308686" y="187964"/>
                    <a:pt x="315215" y="165695"/>
                  </a:cubicBezTo>
                  <a:cubicBezTo>
                    <a:pt x="325334" y="129998"/>
                    <a:pt x="298893" y="94956"/>
                    <a:pt x="265921" y="84804"/>
                  </a:cubicBezTo>
                  <a:cubicBezTo>
                    <a:pt x="259065" y="82511"/>
                    <a:pt x="251558" y="80874"/>
                    <a:pt x="244049" y="80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00E97C71-5D7D-B746-B4CC-09B10A959544}"/>
                </a:ext>
              </a:extLst>
            </p:cNvPr>
            <p:cNvSpPr/>
            <p:nvPr/>
          </p:nvSpPr>
          <p:spPr>
            <a:xfrm>
              <a:off x="1" y="4725088"/>
              <a:ext cx="400765" cy="488875"/>
            </a:xfrm>
            <a:custGeom>
              <a:avLst/>
              <a:gdLst>
                <a:gd name="connsiteX0" fmla="*/ 376630 w 400765"/>
                <a:gd name="connsiteY0" fmla="*/ 477692 h 488875"/>
                <a:gd name="connsiteX1" fmla="*/ 376956 w 400765"/>
                <a:gd name="connsiteY1" fmla="*/ 484470 h 488875"/>
                <a:gd name="connsiteX2" fmla="*/ 263137 w 400765"/>
                <a:gd name="connsiteY2" fmla="*/ 488875 h 488875"/>
                <a:gd name="connsiteX3" fmla="*/ 262812 w 400765"/>
                <a:gd name="connsiteY3" fmla="*/ 485486 h 488875"/>
                <a:gd name="connsiteX4" fmla="*/ 376630 w 400765"/>
                <a:gd name="connsiteY4" fmla="*/ 477692 h 488875"/>
                <a:gd name="connsiteX5" fmla="*/ 375974 w 400765"/>
                <a:gd name="connsiteY5" fmla="*/ 462821 h 488875"/>
                <a:gd name="connsiteX6" fmla="*/ 376951 w 400765"/>
                <a:gd name="connsiteY6" fmla="*/ 469287 h 488875"/>
                <a:gd name="connsiteX7" fmla="*/ 244419 w 400765"/>
                <a:gd name="connsiteY7" fmla="*/ 477046 h 488875"/>
                <a:gd name="connsiteX8" fmla="*/ 244094 w 400765"/>
                <a:gd name="connsiteY8" fmla="*/ 474136 h 488875"/>
                <a:gd name="connsiteX9" fmla="*/ 375974 w 400765"/>
                <a:gd name="connsiteY9" fmla="*/ 462821 h 488875"/>
                <a:gd name="connsiteX10" fmla="*/ 379151 w 400765"/>
                <a:gd name="connsiteY10" fmla="*/ 155295 h 488875"/>
                <a:gd name="connsiteX11" fmla="*/ 384061 w 400765"/>
                <a:gd name="connsiteY11" fmla="*/ 163151 h 488875"/>
                <a:gd name="connsiteX12" fmla="*/ 378170 w 400765"/>
                <a:gd name="connsiteY12" fmla="*/ 163806 h 488875"/>
                <a:gd name="connsiteX13" fmla="*/ 378170 w 400765"/>
                <a:gd name="connsiteY13" fmla="*/ 161188 h 488875"/>
                <a:gd name="connsiteX14" fmla="*/ 378170 w 400765"/>
                <a:gd name="connsiteY14" fmla="*/ 159224 h 488875"/>
                <a:gd name="connsiteX15" fmla="*/ 377842 w 400765"/>
                <a:gd name="connsiteY15" fmla="*/ 158569 h 488875"/>
                <a:gd name="connsiteX16" fmla="*/ 379151 w 400765"/>
                <a:gd name="connsiteY16" fmla="*/ 155295 h 488875"/>
                <a:gd name="connsiteX17" fmla="*/ 32018 w 400765"/>
                <a:gd name="connsiteY17" fmla="*/ 85693 h 488875"/>
                <a:gd name="connsiteX18" fmla="*/ 33585 w 400765"/>
                <a:gd name="connsiteY18" fmla="*/ 89920 h 488875"/>
                <a:gd name="connsiteX19" fmla="*/ 33585 w 400765"/>
                <a:gd name="connsiteY19" fmla="*/ 112034 h 488875"/>
                <a:gd name="connsiteX20" fmla="*/ 34602 w 400765"/>
                <a:gd name="connsiteY20" fmla="*/ 140000 h 488875"/>
                <a:gd name="connsiteX21" fmla="*/ 36974 w 400765"/>
                <a:gd name="connsiteY21" fmla="*/ 220974 h 488875"/>
                <a:gd name="connsiteX22" fmla="*/ 32569 w 400765"/>
                <a:gd name="connsiteY22" fmla="*/ 221299 h 488875"/>
                <a:gd name="connsiteX23" fmla="*/ 26808 w 400765"/>
                <a:gd name="connsiteY23" fmla="*/ 127318 h 488875"/>
                <a:gd name="connsiteX24" fmla="*/ 27147 w 400765"/>
                <a:gd name="connsiteY24" fmla="*/ 86343 h 488875"/>
                <a:gd name="connsiteX25" fmla="*/ 32018 w 400765"/>
                <a:gd name="connsiteY25" fmla="*/ 85693 h 488875"/>
                <a:gd name="connsiteX26" fmla="*/ 7630 w 400765"/>
                <a:gd name="connsiteY26" fmla="*/ 84846 h 488875"/>
                <a:gd name="connsiteX27" fmla="*/ 10591 w 400765"/>
                <a:gd name="connsiteY27" fmla="*/ 88638 h 488875"/>
                <a:gd name="connsiteX28" fmla="*/ 10911 w 400765"/>
                <a:gd name="connsiteY28" fmla="*/ 128124 h 488875"/>
                <a:gd name="connsiteX29" fmla="*/ 12510 w 400765"/>
                <a:gd name="connsiteY29" fmla="*/ 167936 h 488875"/>
                <a:gd name="connsiteX30" fmla="*/ 15071 w 400765"/>
                <a:gd name="connsiteY30" fmla="*/ 254740 h 488875"/>
                <a:gd name="connsiteX31" fmla="*/ 12191 w 400765"/>
                <a:gd name="connsiteY31" fmla="*/ 255065 h 488875"/>
                <a:gd name="connsiteX32" fmla="*/ 5790 w 400765"/>
                <a:gd name="connsiteY32" fmla="*/ 168589 h 488875"/>
                <a:gd name="connsiteX33" fmla="*/ 3550 w 400765"/>
                <a:gd name="connsiteY33" fmla="*/ 122250 h 488875"/>
                <a:gd name="connsiteX34" fmla="*/ 3230 w 400765"/>
                <a:gd name="connsiteY34" fmla="*/ 87660 h 488875"/>
                <a:gd name="connsiteX35" fmla="*/ 7630 w 400765"/>
                <a:gd name="connsiteY35" fmla="*/ 84846 h 488875"/>
                <a:gd name="connsiteX36" fmla="*/ 327338 w 400765"/>
                <a:gd name="connsiteY36" fmla="*/ 31164 h 488875"/>
                <a:gd name="connsiteX37" fmla="*/ 337127 w 400765"/>
                <a:gd name="connsiteY37" fmla="*/ 38343 h 488875"/>
                <a:gd name="connsiteX38" fmla="*/ 342349 w 400765"/>
                <a:gd name="connsiteY38" fmla="*/ 42259 h 488875"/>
                <a:gd name="connsiteX39" fmla="*/ 364866 w 400765"/>
                <a:gd name="connsiteY39" fmla="*/ 231841 h 488875"/>
                <a:gd name="connsiteX40" fmla="*/ 379551 w 400765"/>
                <a:gd name="connsiteY40" fmla="*/ 439695 h 488875"/>
                <a:gd name="connsiteX41" fmla="*/ 357687 w 400765"/>
                <a:gd name="connsiteY41" fmla="*/ 455358 h 488875"/>
                <a:gd name="connsiteX42" fmla="*/ 26454 w 400765"/>
                <a:gd name="connsiteY42" fmla="*/ 483419 h 488875"/>
                <a:gd name="connsiteX43" fmla="*/ 17317 w 400765"/>
                <a:gd name="connsiteY43" fmla="*/ 480809 h 488875"/>
                <a:gd name="connsiteX44" fmla="*/ 2525 w 400765"/>
                <a:gd name="connsiteY44" fmla="*/ 482991 h 488875"/>
                <a:gd name="connsiteX45" fmla="*/ 0 w 400765"/>
                <a:gd name="connsiteY45" fmla="*/ 482105 h 488875"/>
                <a:gd name="connsiteX46" fmla="*/ 0 w 400765"/>
                <a:gd name="connsiteY46" fmla="*/ 445299 h 488875"/>
                <a:gd name="connsiteX47" fmla="*/ 713 w 400765"/>
                <a:gd name="connsiteY47" fmla="*/ 446570 h 488875"/>
                <a:gd name="connsiteX48" fmla="*/ 9158 w 400765"/>
                <a:gd name="connsiteY48" fmla="*/ 450789 h 488875"/>
                <a:gd name="connsiteX49" fmla="*/ 27107 w 400765"/>
                <a:gd name="connsiteY49" fmla="*/ 455358 h 488875"/>
                <a:gd name="connsiteX50" fmla="*/ 35918 w 400765"/>
                <a:gd name="connsiteY50" fmla="*/ 455683 h 488875"/>
                <a:gd name="connsiteX51" fmla="*/ 143283 w 400765"/>
                <a:gd name="connsiteY51" fmla="*/ 454704 h 488875"/>
                <a:gd name="connsiteX52" fmla="*/ 133166 w 400765"/>
                <a:gd name="connsiteY52" fmla="*/ 438390 h 488875"/>
                <a:gd name="connsiteX53" fmla="*/ 134469 w 400765"/>
                <a:gd name="connsiteY53" fmla="*/ 435286 h 488875"/>
                <a:gd name="connsiteX54" fmla="*/ 134553 w 400765"/>
                <a:gd name="connsiteY54" fmla="*/ 435086 h 488875"/>
                <a:gd name="connsiteX55" fmla="*/ 135160 w 400765"/>
                <a:gd name="connsiteY55" fmla="*/ 435299 h 488875"/>
                <a:gd name="connsiteX56" fmla="*/ 138388 w 400765"/>
                <a:gd name="connsiteY56" fmla="*/ 436432 h 488875"/>
                <a:gd name="connsiteX57" fmla="*/ 149157 w 400765"/>
                <a:gd name="connsiteY57" fmla="*/ 451768 h 488875"/>
                <a:gd name="connsiteX58" fmla="*/ 149809 w 400765"/>
                <a:gd name="connsiteY58" fmla="*/ 454379 h 488875"/>
                <a:gd name="connsiteX59" fmla="*/ 178527 w 400765"/>
                <a:gd name="connsiteY59" fmla="*/ 451442 h 488875"/>
                <a:gd name="connsiteX60" fmla="*/ 168234 w 400765"/>
                <a:gd name="connsiteY60" fmla="*/ 435894 h 488875"/>
                <a:gd name="connsiteX61" fmla="*/ 163189 w 400765"/>
                <a:gd name="connsiteY61" fmla="*/ 428275 h 488875"/>
                <a:gd name="connsiteX62" fmla="*/ 166779 w 400765"/>
                <a:gd name="connsiteY62" fmla="*/ 426969 h 488875"/>
                <a:gd name="connsiteX63" fmla="*/ 173702 w 400765"/>
                <a:gd name="connsiteY63" fmla="*/ 435992 h 488875"/>
                <a:gd name="connsiteX64" fmla="*/ 185054 w 400765"/>
                <a:gd name="connsiteY64" fmla="*/ 450789 h 488875"/>
                <a:gd name="connsiteX65" fmla="*/ 205940 w 400765"/>
                <a:gd name="connsiteY65" fmla="*/ 448505 h 488875"/>
                <a:gd name="connsiteX66" fmla="*/ 196663 w 400765"/>
                <a:gd name="connsiteY66" fmla="*/ 436405 h 488875"/>
                <a:gd name="connsiteX67" fmla="*/ 175917 w 400765"/>
                <a:gd name="connsiteY67" fmla="*/ 409349 h 488875"/>
                <a:gd name="connsiteX68" fmla="*/ 180486 w 400765"/>
                <a:gd name="connsiteY68" fmla="*/ 406086 h 488875"/>
                <a:gd name="connsiteX69" fmla="*/ 205893 w 400765"/>
                <a:gd name="connsiteY69" fmla="*/ 436571 h 488875"/>
                <a:gd name="connsiteX70" fmla="*/ 214751 w 400765"/>
                <a:gd name="connsiteY70" fmla="*/ 447200 h 488875"/>
                <a:gd name="connsiteX71" fmla="*/ 248364 w 400765"/>
                <a:gd name="connsiteY71" fmla="*/ 443610 h 488875"/>
                <a:gd name="connsiteX72" fmla="*/ 242478 w 400765"/>
                <a:gd name="connsiteY72" fmla="*/ 437229 h 488875"/>
                <a:gd name="connsiteX73" fmla="*/ 221278 w 400765"/>
                <a:gd name="connsiteY73" fmla="*/ 414243 h 488875"/>
                <a:gd name="connsiteX74" fmla="*/ 189950 w 400765"/>
                <a:gd name="connsiteY74" fmla="*/ 379982 h 488875"/>
                <a:gd name="connsiteX75" fmla="*/ 194192 w 400765"/>
                <a:gd name="connsiteY75" fmla="*/ 377045 h 488875"/>
                <a:gd name="connsiteX76" fmla="*/ 229110 w 400765"/>
                <a:gd name="connsiteY76" fmla="*/ 413264 h 488875"/>
                <a:gd name="connsiteX77" fmla="*/ 252452 w 400765"/>
                <a:gd name="connsiteY77" fmla="*/ 437409 h 488875"/>
                <a:gd name="connsiteX78" fmla="*/ 257501 w 400765"/>
                <a:gd name="connsiteY78" fmla="*/ 442632 h 488875"/>
                <a:gd name="connsiteX79" fmla="*/ 294377 w 400765"/>
                <a:gd name="connsiteY79" fmla="*/ 439042 h 488875"/>
                <a:gd name="connsiteX80" fmla="*/ 293521 w 400765"/>
                <a:gd name="connsiteY80" fmla="*/ 438147 h 488875"/>
                <a:gd name="connsiteX81" fmla="*/ 206266 w 400765"/>
                <a:gd name="connsiteY81" fmla="*/ 347025 h 488875"/>
                <a:gd name="connsiteX82" fmla="*/ 210182 w 400765"/>
                <a:gd name="connsiteY82" fmla="*/ 344415 h 488875"/>
                <a:gd name="connsiteX83" fmla="*/ 302862 w 400765"/>
                <a:gd name="connsiteY83" fmla="*/ 436105 h 488875"/>
                <a:gd name="connsiteX84" fmla="*/ 303841 w 400765"/>
                <a:gd name="connsiteY84" fmla="*/ 438063 h 488875"/>
                <a:gd name="connsiteX85" fmla="*/ 338107 w 400765"/>
                <a:gd name="connsiteY85" fmla="*/ 435780 h 488875"/>
                <a:gd name="connsiteX86" fmla="*/ 323095 w 400765"/>
                <a:gd name="connsiteY86" fmla="*/ 419464 h 488875"/>
                <a:gd name="connsiteX87" fmla="*/ 283935 w 400765"/>
                <a:gd name="connsiteY87" fmla="*/ 384550 h 488875"/>
                <a:gd name="connsiteX88" fmla="*/ 212140 w 400765"/>
                <a:gd name="connsiteY88" fmla="*/ 317332 h 488875"/>
                <a:gd name="connsiteX89" fmla="*/ 215078 w 400765"/>
                <a:gd name="connsiteY89" fmla="*/ 313742 h 488875"/>
                <a:gd name="connsiteX90" fmla="*/ 282956 w 400765"/>
                <a:gd name="connsiteY90" fmla="*/ 374761 h 488875"/>
                <a:gd name="connsiteX91" fmla="*/ 320158 w 400765"/>
                <a:gd name="connsiteY91" fmla="*/ 406086 h 488875"/>
                <a:gd name="connsiteX92" fmla="*/ 349202 w 400765"/>
                <a:gd name="connsiteY92" fmla="*/ 435453 h 488875"/>
                <a:gd name="connsiteX93" fmla="*/ 351486 w 400765"/>
                <a:gd name="connsiteY93" fmla="*/ 435453 h 488875"/>
                <a:gd name="connsiteX94" fmla="*/ 348876 w 400765"/>
                <a:gd name="connsiteY94" fmla="*/ 398907 h 488875"/>
                <a:gd name="connsiteX95" fmla="*/ 345612 w 400765"/>
                <a:gd name="connsiteY95" fmla="*/ 397602 h 488875"/>
                <a:gd name="connsiteX96" fmla="*/ 220952 w 400765"/>
                <a:gd name="connsiteY96" fmla="*/ 274260 h 488875"/>
                <a:gd name="connsiteX97" fmla="*/ 224541 w 400765"/>
                <a:gd name="connsiteY97" fmla="*/ 271650 h 488875"/>
                <a:gd name="connsiteX98" fmla="*/ 347896 w 400765"/>
                <a:gd name="connsiteY98" fmla="*/ 389118 h 488875"/>
                <a:gd name="connsiteX99" fmla="*/ 345939 w 400765"/>
                <a:gd name="connsiteY99" fmla="*/ 357793 h 488875"/>
                <a:gd name="connsiteX100" fmla="*/ 294377 w 400765"/>
                <a:gd name="connsiteY100" fmla="*/ 306563 h 488875"/>
                <a:gd name="connsiteX101" fmla="*/ 224541 w 400765"/>
                <a:gd name="connsiteY101" fmla="*/ 240977 h 488875"/>
                <a:gd name="connsiteX102" fmla="*/ 227478 w 400765"/>
                <a:gd name="connsiteY102" fmla="*/ 237714 h 488875"/>
                <a:gd name="connsiteX103" fmla="*/ 293725 w 400765"/>
                <a:gd name="connsiteY103" fmla="*/ 297101 h 488875"/>
                <a:gd name="connsiteX104" fmla="*/ 345612 w 400765"/>
                <a:gd name="connsiteY104" fmla="*/ 347025 h 488875"/>
                <a:gd name="connsiteX105" fmla="*/ 343654 w 400765"/>
                <a:gd name="connsiteY105" fmla="*/ 316679 h 488875"/>
                <a:gd name="connsiteX106" fmla="*/ 297641 w 400765"/>
                <a:gd name="connsiteY106" fmla="*/ 269365 h 488875"/>
                <a:gd name="connsiteX107" fmla="*/ 237921 w 400765"/>
                <a:gd name="connsiteY107" fmla="*/ 209979 h 488875"/>
                <a:gd name="connsiteX108" fmla="*/ 240206 w 400765"/>
                <a:gd name="connsiteY108" fmla="*/ 208347 h 488875"/>
                <a:gd name="connsiteX109" fmla="*/ 302210 w 400765"/>
                <a:gd name="connsiteY109" fmla="*/ 265123 h 488875"/>
                <a:gd name="connsiteX110" fmla="*/ 343328 w 400765"/>
                <a:gd name="connsiteY110" fmla="*/ 306563 h 488875"/>
                <a:gd name="connsiteX111" fmla="*/ 341697 w 400765"/>
                <a:gd name="connsiteY111" fmla="*/ 273933 h 488875"/>
                <a:gd name="connsiteX112" fmla="*/ 249016 w 400765"/>
                <a:gd name="connsiteY112" fmla="*/ 189095 h 488875"/>
                <a:gd name="connsiteX113" fmla="*/ 251627 w 400765"/>
                <a:gd name="connsiteY113" fmla="*/ 185832 h 488875"/>
                <a:gd name="connsiteX114" fmla="*/ 341370 w 400765"/>
                <a:gd name="connsiteY114" fmla="*/ 263491 h 488875"/>
                <a:gd name="connsiteX115" fmla="*/ 340391 w 400765"/>
                <a:gd name="connsiteY115" fmla="*/ 234777 h 488875"/>
                <a:gd name="connsiteX116" fmla="*/ 340065 w 400765"/>
                <a:gd name="connsiteY116" fmla="*/ 225641 h 488875"/>
                <a:gd name="connsiteX117" fmla="*/ 251954 w 400765"/>
                <a:gd name="connsiteY117" fmla="*/ 163970 h 488875"/>
                <a:gd name="connsiteX118" fmla="*/ 255217 w 400765"/>
                <a:gd name="connsiteY118" fmla="*/ 160380 h 488875"/>
                <a:gd name="connsiteX119" fmla="*/ 339412 w 400765"/>
                <a:gd name="connsiteY119" fmla="*/ 215852 h 488875"/>
                <a:gd name="connsiteX120" fmla="*/ 337454 w 400765"/>
                <a:gd name="connsiteY120" fmla="*/ 179306 h 488875"/>
                <a:gd name="connsiteX121" fmla="*/ 316894 w 400765"/>
                <a:gd name="connsiteY121" fmla="*/ 165274 h 488875"/>
                <a:gd name="connsiteX122" fmla="*/ 270881 w 400765"/>
                <a:gd name="connsiteY122" fmla="*/ 137213 h 488875"/>
                <a:gd name="connsiteX123" fmla="*/ 273165 w 400765"/>
                <a:gd name="connsiteY123" fmla="*/ 134276 h 488875"/>
                <a:gd name="connsiteX124" fmla="*/ 314937 w 400765"/>
                <a:gd name="connsiteY124" fmla="*/ 158423 h 488875"/>
                <a:gd name="connsiteX125" fmla="*/ 337127 w 400765"/>
                <a:gd name="connsiteY125" fmla="*/ 172127 h 488875"/>
                <a:gd name="connsiteX126" fmla="*/ 334843 w 400765"/>
                <a:gd name="connsiteY126" fmla="*/ 143412 h 488875"/>
                <a:gd name="connsiteX127" fmla="*/ 319505 w 400765"/>
                <a:gd name="connsiteY127" fmla="*/ 133624 h 488875"/>
                <a:gd name="connsiteX128" fmla="*/ 289809 w 400765"/>
                <a:gd name="connsiteY128" fmla="*/ 113393 h 488875"/>
                <a:gd name="connsiteX129" fmla="*/ 293072 w 400765"/>
                <a:gd name="connsiteY129" fmla="*/ 109804 h 488875"/>
                <a:gd name="connsiteX130" fmla="*/ 334517 w 400765"/>
                <a:gd name="connsiteY130" fmla="*/ 135908 h 488875"/>
                <a:gd name="connsiteX131" fmla="*/ 332885 w 400765"/>
                <a:gd name="connsiteY131" fmla="*/ 115677 h 488875"/>
                <a:gd name="connsiteX132" fmla="*/ 305799 w 400765"/>
                <a:gd name="connsiteY132" fmla="*/ 98057 h 488875"/>
                <a:gd name="connsiteX133" fmla="*/ 309063 w 400765"/>
                <a:gd name="connsiteY133" fmla="*/ 94467 h 488875"/>
                <a:gd name="connsiteX134" fmla="*/ 332233 w 400765"/>
                <a:gd name="connsiteY134" fmla="*/ 108498 h 488875"/>
                <a:gd name="connsiteX135" fmla="*/ 331253 w 400765"/>
                <a:gd name="connsiteY135" fmla="*/ 93488 h 488875"/>
                <a:gd name="connsiteX136" fmla="*/ 320158 w 400765"/>
                <a:gd name="connsiteY136" fmla="*/ 83047 h 488875"/>
                <a:gd name="connsiteX137" fmla="*/ 323421 w 400765"/>
                <a:gd name="connsiteY137" fmla="*/ 79458 h 488875"/>
                <a:gd name="connsiteX138" fmla="*/ 330274 w 400765"/>
                <a:gd name="connsiteY138" fmla="*/ 85331 h 488875"/>
                <a:gd name="connsiteX139" fmla="*/ 327011 w 400765"/>
                <a:gd name="connsiteY139" fmla="*/ 48458 h 488875"/>
                <a:gd name="connsiteX140" fmla="*/ 52949 w 400765"/>
                <a:gd name="connsiteY140" fmla="*/ 70071 h 488875"/>
                <a:gd name="connsiteX141" fmla="*/ 0 w 400765"/>
                <a:gd name="connsiteY141" fmla="*/ 72905 h 488875"/>
                <a:gd name="connsiteX142" fmla="*/ 0 w 400765"/>
                <a:gd name="connsiteY142" fmla="*/ 51235 h 488875"/>
                <a:gd name="connsiteX143" fmla="*/ 44740 w 400765"/>
                <a:gd name="connsiteY143" fmla="*/ 48509 h 488875"/>
                <a:gd name="connsiteX144" fmla="*/ 327338 w 400765"/>
                <a:gd name="connsiteY144" fmla="*/ 31164 h 488875"/>
                <a:gd name="connsiteX145" fmla="*/ 301591 w 400765"/>
                <a:gd name="connsiteY145" fmla="*/ 15433 h 488875"/>
                <a:gd name="connsiteX146" fmla="*/ 353737 w 400765"/>
                <a:gd name="connsiteY146" fmla="*/ 32609 h 488875"/>
                <a:gd name="connsiteX147" fmla="*/ 382619 w 400765"/>
                <a:gd name="connsiteY147" fmla="*/ 141551 h 488875"/>
                <a:gd name="connsiteX148" fmla="*/ 375399 w 400765"/>
                <a:gd name="connsiteY148" fmla="*/ 141877 h 488875"/>
                <a:gd name="connsiteX149" fmla="*/ 359644 w 400765"/>
                <a:gd name="connsiteY149" fmla="*/ 52892 h 488875"/>
                <a:gd name="connsiteX150" fmla="*/ 244439 w 400765"/>
                <a:gd name="connsiteY150" fmla="*/ 22793 h 488875"/>
                <a:gd name="connsiteX151" fmla="*/ 243783 w 400765"/>
                <a:gd name="connsiteY151" fmla="*/ 19850 h 488875"/>
                <a:gd name="connsiteX152" fmla="*/ 301591 w 400765"/>
                <a:gd name="connsiteY152" fmla="*/ 15433 h 488875"/>
                <a:gd name="connsiteX153" fmla="*/ 308303 w 400765"/>
                <a:gd name="connsiteY153" fmla="*/ 0 h 488875"/>
                <a:gd name="connsiteX154" fmla="*/ 334582 w 400765"/>
                <a:gd name="connsiteY154" fmla="*/ 3673 h 488875"/>
                <a:gd name="connsiteX155" fmla="*/ 372333 w 400765"/>
                <a:gd name="connsiteY155" fmla="*/ 31097 h 488875"/>
                <a:gd name="connsiteX156" fmla="*/ 399670 w 400765"/>
                <a:gd name="connsiteY156" fmla="*/ 122839 h 488875"/>
                <a:gd name="connsiteX157" fmla="*/ 392185 w 400765"/>
                <a:gd name="connsiteY157" fmla="*/ 121859 h 488875"/>
                <a:gd name="connsiteX158" fmla="*/ 373310 w 400765"/>
                <a:gd name="connsiteY158" fmla="*/ 43178 h 488875"/>
                <a:gd name="connsiteX159" fmla="*/ 338162 w 400765"/>
                <a:gd name="connsiteY159" fmla="*/ 10528 h 488875"/>
                <a:gd name="connsiteX160" fmla="*/ 282187 w 400765"/>
                <a:gd name="connsiteY160" fmla="*/ 4978 h 488875"/>
                <a:gd name="connsiteX161" fmla="*/ 281536 w 400765"/>
                <a:gd name="connsiteY161" fmla="*/ 1714 h 488875"/>
                <a:gd name="connsiteX162" fmla="*/ 308303 w 400765"/>
                <a:gd name="connsiteY162" fmla="*/ 0 h 48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00765" h="488875">
                  <a:moveTo>
                    <a:pt x="376630" y="477692"/>
                  </a:moveTo>
                  <a:cubicBezTo>
                    <a:pt x="380858" y="477692"/>
                    <a:pt x="381183" y="484131"/>
                    <a:pt x="376956" y="484470"/>
                  </a:cubicBezTo>
                  <a:cubicBezTo>
                    <a:pt x="339233" y="487858"/>
                    <a:pt x="300860" y="487520"/>
                    <a:pt x="263137" y="488875"/>
                  </a:cubicBezTo>
                  <a:cubicBezTo>
                    <a:pt x="260861" y="488875"/>
                    <a:pt x="260535" y="485825"/>
                    <a:pt x="262812" y="485486"/>
                  </a:cubicBezTo>
                  <a:cubicBezTo>
                    <a:pt x="300535" y="481759"/>
                    <a:pt x="338583" y="479725"/>
                    <a:pt x="376630" y="477692"/>
                  </a:cubicBezTo>
                  <a:close/>
                  <a:moveTo>
                    <a:pt x="375974" y="462821"/>
                  </a:moveTo>
                  <a:cubicBezTo>
                    <a:pt x="380532" y="463145"/>
                    <a:pt x="381184" y="469287"/>
                    <a:pt x="376951" y="469287"/>
                  </a:cubicBezTo>
                  <a:cubicBezTo>
                    <a:pt x="332339" y="469610"/>
                    <a:pt x="288705" y="475106"/>
                    <a:pt x="244419" y="477046"/>
                  </a:cubicBezTo>
                  <a:cubicBezTo>
                    <a:pt x="242140" y="477369"/>
                    <a:pt x="241814" y="474460"/>
                    <a:pt x="244094" y="474136"/>
                  </a:cubicBezTo>
                  <a:cubicBezTo>
                    <a:pt x="286751" y="465407"/>
                    <a:pt x="332665" y="461851"/>
                    <a:pt x="375974" y="462821"/>
                  </a:cubicBezTo>
                  <a:close/>
                  <a:moveTo>
                    <a:pt x="379151" y="155295"/>
                  </a:moveTo>
                  <a:cubicBezTo>
                    <a:pt x="383734" y="153659"/>
                    <a:pt x="384061" y="160533"/>
                    <a:pt x="384061" y="163151"/>
                  </a:cubicBezTo>
                  <a:cubicBezTo>
                    <a:pt x="383734" y="166751"/>
                    <a:pt x="378170" y="167733"/>
                    <a:pt x="378170" y="163806"/>
                  </a:cubicBezTo>
                  <a:cubicBezTo>
                    <a:pt x="377842" y="162824"/>
                    <a:pt x="378170" y="162169"/>
                    <a:pt x="378170" y="161188"/>
                  </a:cubicBezTo>
                  <a:cubicBezTo>
                    <a:pt x="378170" y="160533"/>
                    <a:pt x="378170" y="160205"/>
                    <a:pt x="378170" y="159224"/>
                  </a:cubicBezTo>
                  <a:cubicBezTo>
                    <a:pt x="377842" y="158896"/>
                    <a:pt x="377842" y="158569"/>
                    <a:pt x="377842" y="158569"/>
                  </a:cubicBezTo>
                  <a:cubicBezTo>
                    <a:pt x="377187" y="157259"/>
                    <a:pt x="377515" y="155950"/>
                    <a:pt x="379151" y="155295"/>
                  </a:cubicBezTo>
                  <a:close/>
                  <a:moveTo>
                    <a:pt x="32018" y="85693"/>
                  </a:moveTo>
                  <a:cubicBezTo>
                    <a:pt x="33501" y="86587"/>
                    <a:pt x="34432" y="88295"/>
                    <a:pt x="33585" y="89920"/>
                  </a:cubicBezTo>
                  <a:cubicBezTo>
                    <a:pt x="30874" y="95773"/>
                    <a:pt x="33247" y="106180"/>
                    <a:pt x="33585" y="112034"/>
                  </a:cubicBezTo>
                  <a:cubicBezTo>
                    <a:pt x="34263" y="121464"/>
                    <a:pt x="34602" y="130570"/>
                    <a:pt x="34602" y="140000"/>
                  </a:cubicBezTo>
                  <a:cubicBezTo>
                    <a:pt x="34941" y="166992"/>
                    <a:pt x="35619" y="193983"/>
                    <a:pt x="36974" y="220974"/>
                  </a:cubicBezTo>
                  <a:cubicBezTo>
                    <a:pt x="36974" y="223575"/>
                    <a:pt x="32907" y="223901"/>
                    <a:pt x="32569" y="221299"/>
                  </a:cubicBezTo>
                  <a:cubicBezTo>
                    <a:pt x="29519" y="190080"/>
                    <a:pt x="27824" y="158537"/>
                    <a:pt x="26808" y="127318"/>
                  </a:cubicBezTo>
                  <a:cubicBezTo>
                    <a:pt x="26469" y="115936"/>
                    <a:pt x="20031" y="96424"/>
                    <a:pt x="27147" y="86343"/>
                  </a:cubicBezTo>
                  <a:cubicBezTo>
                    <a:pt x="28503" y="84718"/>
                    <a:pt x="30536" y="84798"/>
                    <a:pt x="32018" y="85693"/>
                  </a:cubicBezTo>
                  <a:close/>
                  <a:moveTo>
                    <a:pt x="7630" y="84846"/>
                  </a:moveTo>
                  <a:cubicBezTo>
                    <a:pt x="9470" y="85131"/>
                    <a:pt x="11070" y="86517"/>
                    <a:pt x="10591" y="88638"/>
                  </a:cubicBezTo>
                  <a:cubicBezTo>
                    <a:pt x="8350" y="101365"/>
                    <a:pt x="10911" y="115724"/>
                    <a:pt x="10911" y="128124"/>
                  </a:cubicBezTo>
                  <a:cubicBezTo>
                    <a:pt x="10911" y="141504"/>
                    <a:pt x="11871" y="154557"/>
                    <a:pt x="12510" y="167936"/>
                  </a:cubicBezTo>
                  <a:cubicBezTo>
                    <a:pt x="13791" y="196980"/>
                    <a:pt x="15390" y="226023"/>
                    <a:pt x="15071" y="254740"/>
                  </a:cubicBezTo>
                  <a:cubicBezTo>
                    <a:pt x="15071" y="256371"/>
                    <a:pt x="12830" y="257024"/>
                    <a:pt x="12191" y="255065"/>
                  </a:cubicBezTo>
                  <a:cubicBezTo>
                    <a:pt x="8031" y="226675"/>
                    <a:pt x="7070" y="197306"/>
                    <a:pt x="5790" y="168589"/>
                  </a:cubicBezTo>
                  <a:cubicBezTo>
                    <a:pt x="4830" y="153252"/>
                    <a:pt x="3869" y="137914"/>
                    <a:pt x="3550" y="122250"/>
                  </a:cubicBezTo>
                  <a:cubicBezTo>
                    <a:pt x="3230" y="111156"/>
                    <a:pt x="1309" y="98755"/>
                    <a:pt x="3230" y="87660"/>
                  </a:cubicBezTo>
                  <a:cubicBezTo>
                    <a:pt x="3710" y="85375"/>
                    <a:pt x="5790" y="84560"/>
                    <a:pt x="7630" y="84846"/>
                  </a:cubicBezTo>
                  <a:close/>
                  <a:moveTo>
                    <a:pt x="327338" y="31164"/>
                  </a:moveTo>
                  <a:cubicBezTo>
                    <a:pt x="333212" y="30838"/>
                    <a:pt x="336475" y="34428"/>
                    <a:pt x="337127" y="38343"/>
                  </a:cubicBezTo>
                  <a:cubicBezTo>
                    <a:pt x="339412" y="38670"/>
                    <a:pt x="341370" y="39975"/>
                    <a:pt x="342349" y="42259"/>
                  </a:cubicBezTo>
                  <a:cubicBezTo>
                    <a:pt x="364866" y="99688"/>
                    <a:pt x="361276" y="171148"/>
                    <a:pt x="364866" y="231841"/>
                  </a:cubicBezTo>
                  <a:cubicBezTo>
                    <a:pt x="369109" y="301343"/>
                    <a:pt x="372372" y="370519"/>
                    <a:pt x="379551" y="439695"/>
                  </a:cubicBezTo>
                  <a:cubicBezTo>
                    <a:pt x="381183" y="456336"/>
                    <a:pt x="366171" y="462536"/>
                    <a:pt x="357687" y="455358"/>
                  </a:cubicBezTo>
                  <a:cubicBezTo>
                    <a:pt x="270229" y="454379"/>
                    <a:pt x="113587" y="493209"/>
                    <a:pt x="26454" y="483419"/>
                  </a:cubicBezTo>
                  <a:cubicBezTo>
                    <a:pt x="22865" y="482767"/>
                    <a:pt x="19602" y="482114"/>
                    <a:pt x="17317" y="480809"/>
                  </a:cubicBezTo>
                  <a:cubicBezTo>
                    <a:pt x="11933" y="482767"/>
                    <a:pt x="7017" y="483420"/>
                    <a:pt x="2525" y="482991"/>
                  </a:cubicBezTo>
                  <a:lnTo>
                    <a:pt x="0" y="482105"/>
                  </a:lnTo>
                  <a:lnTo>
                    <a:pt x="0" y="445299"/>
                  </a:lnTo>
                  <a:lnTo>
                    <a:pt x="713" y="446570"/>
                  </a:lnTo>
                  <a:cubicBezTo>
                    <a:pt x="3177" y="449306"/>
                    <a:pt x="5977" y="450830"/>
                    <a:pt x="9158" y="450789"/>
                  </a:cubicBezTo>
                  <a:cubicBezTo>
                    <a:pt x="15359" y="450789"/>
                    <a:pt x="21886" y="452747"/>
                    <a:pt x="27107" y="455358"/>
                  </a:cubicBezTo>
                  <a:cubicBezTo>
                    <a:pt x="29718" y="455358"/>
                    <a:pt x="32655" y="455358"/>
                    <a:pt x="35918" y="455683"/>
                  </a:cubicBezTo>
                  <a:cubicBezTo>
                    <a:pt x="65615" y="459600"/>
                    <a:pt x="103144" y="458621"/>
                    <a:pt x="143283" y="454704"/>
                  </a:cubicBezTo>
                  <a:cubicBezTo>
                    <a:pt x="139040" y="449810"/>
                    <a:pt x="136104" y="443937"/>
                    <a:pt x="133166" y="438390"/>
                  </a:cubicBezTo>
                  <a:lnTo>
                    <a:pt x="134469" y="435286"/>
                  </a:lnTo>
                  <a:lnTo>
                    <a:pt x="134553" y="435086"/>
                  </a:lnTo>
                  <a:lnTo>
                    <a:pt x="135160" y="435299"/>
                  </a:lnTo>
                  <a:lnTo>
                    <a:pt x="138388" y="436432"/>
                  </a:lnTo>
                  <a:cubicBezTo>
                    <a:pt x="141325" y="442305"/>
                    <a:pt x="144915" y="446874"/>
                    <a:pt x="149157" y="451768"/>
                  </a:cubicBezTo>
                  <a:cubicBezTo>
                    <a:pt x="149809" y="452421"/>
                    <a:pt x="149809" y="453400"/>
                    <a:pt x="149809" y="454379"/>
                  </a:cubicBezTo>
                  <a:cubicBezTo>
                    <a:pt x="159274" y="453400"/>
                    <a:pt x="168738" y="452421"/>
                    <a:pt x="178527" y="451442"/>
                  </a:cubicBezTo>
                  <a:lnTo>
                    <a:pt x="168234" y="435894"/>
                  </a:lnTo>
                  <a:lnTo>
                    <a:pt x="163189" y="428275"/>
                  </a:lnTo>
                  <a:cubicBezTo>
                    <a:pt x="162211" y="425990"/>
                    <a:pt x="165800" y="425011"/>
                    <a:pt x="166779" y="426969"/>
                  </a:cubicBezTo>
                  <a:lnTo>
                    <a:pt x="173702" y="435992"/>
                  </a:lnTo>
                  <a:lnTo>
                    <a:pt x="185054" y="450789"/>
                  </a:lnTo>
                  <a:cubicBezTo>
                    <a:pt x="191907" y="449810"/>
                    <a:pt x="199087" y="449158"/>
                    <a:pt x="205940" y="448505"/>
                  </a:cubicBezTo>
                  <a:lnTo>
                    <a:pt x="196663" y="436405"/>
                  </a:lnTo>
                  <a:lnTo>
                    <a:pt x="175917" y="409349"/>
                  </a:lnTo>
                  <a:cubicBezTo>
                    <a:pt x="174285" y="406412"/>
                    <a:pt x="178854" y="403149"/>
                    <a:pt x="180486" y="406086"/>
                  </a:cubicBezTo>
                  <a:lnTo>
                    <a:pt x="205893" y="436571"/>
                  </a:lnTo>
                  <a:lnTo>
                    <a:pt x="214751" y="447200"/>
                  </a:lnTo>
                  <a:cubicBezTo>
                    <a:pt x="225847" y="446221"/>
                    <a:pt x="237268" y="444916"/>
                    <a:pt x="248364" y="443610"/>
                  </a:cubicBezTo>
                  <a:lnTo>
                    <a:pt x="242478" y="437229"/>
                  </a:lnTo>
                  <a:lnTo>
                    <a:pt x="221278" y="414243"/>
                  </a:lnTo>
                  <a:cubicBezTo>
                    <a:pt x="210182" y="403149"/>
                    <a:pt x="199087" y="392381"/>
                    <a:pt x="189950" y="379982"/>
                  </a:cubicBezTo>
                  <a:cubicBezTo>
                    <a:pt x="188318" y="377371"/>
                    <a:pt x="192234" y="374434"/>
                    <a:pt x="194192" y="377045"/>
                  </a:cubicBezTo>
                  <a:cubicBezTo>
                    <a:pt x="204308" y="390423"/>
                    <a:pt x="216709" y="401844"/>
                    <a:pt x="229110" y="413264"/>
                  </a:cubicBezTo>
                  <a:lnTo>
                    <a:pt x="252452" y="437409"/>
                  </a:lnTo>
                  <a:lnTo>
                    <a:pt x="257501" y="442632"/>
                  </a:lnTo>
                  <a:cubicBezTo>
                    <a:pt x="269902" y="441326"/>
                    <a:pt x="282302" y="439695"/>
                    <a:pt x="294377" y="439042"/>
                  </a:cubicBezTo>
                  <a:lnTo>
                    <a:pt x="293521" y="438147"/>
                  </a:lnTo>
                  <a:lnTo>
                    <a:pt x="206266" y="347025"/>
                  </a:lnTo>
                  <a:cubicBezTo>
                    <a:pt x="204308" y="344741"/>
                    <a:pt x="208224" y="342457"/>
                    <a:pt x="210182" y="344415"/>
                  </a:cubicBezTo>
                  <a:cubicBezTo>
                    <a:pt x="239227" y="375740"/>
                    <a:pt x="270881" y="407391"/>
                    <a:pt x="302862" y="436105"/>
                  </a:cubicBezTo>
                  <a:cubicBezTo>
                    <a:pt x="303515" y="436432"/>
                    <a:pt x="303841" y="437084"/>
                    <a:pt x="303841" y="438063"/>
                  </a:cubicBezTo>
                  <a:cubicBezTo>
                    <a:pt x="315915" y="437084"/>
                    <a:pt x="327011" y="436105"/>
                    <a:pt x="338107" y="435780"/>
                  </a:cubicBezTo>
                  <a:cubicBezTo>
                    <a:pt x="332885" y="430558"/>
                    <a:pt x="327990" y="425011"/>
                    <a:pt x="323095" y="419464"/>
                  </a:cubicBezTo>
                  <a:cubicBezTo>
                    <a:pt x="311347" y="406412"/>
                    <a:pt x="297315" y="395644"/>
                    <a:pt x="283935" y="384550"/>
                  </a:cubicBezTo>
                  <a:cubicBezTo>
                    <a:pt x="258806" y="363014"/>
                    <a:pt x="236942" y="338542"/>
                    <a:pt x="212140" y="317332"/>
                  </a:cubicBezTo>
                  <a:cubicBezTo>
                    <a:pt x="209856" y="315374"/>
                    <a:pt x="212793" y="312111"/>
                    <a:pt x="215078" y="313742"/>
                  </a:cubicBezTo>
                  <a:cubicBezTo>
                    <a:pt x="238574" y="332994"/>
                    <a:pt x="259460" y="355183"/>
                    <a:pt x="282956" y="374761"/>
                  </a:cubicBezTo>
                  <a:cubicBezTo>
                    <a:pt x="295356" y="385202"/>
                    <a:pt x="308084" y="395318"/>
                    <a:pt x="320158" y="406086"/>
                  </a:cubicBezTo>
                  <a:cubicBezTo>
                    <a:pt x="330601" y="415222"/>
                    <a:pt x="339086" y="425990"/>
                    <a:pt x="349202" y="435453"/>
                  </a:cubicBezTo>
                  <a:cubicBezTo>
                    <a:pt x="350181" y="435453"/>
                    <a:pt x="350834" y="435453"/>
                    <a:pt x="351486" y="435453"/>
                  </a:cubicBezTo>
                  <a:cubicBezTo>
                    <a:pt x="350834" y="423054"/>
                    <a:pt x="349855" y="410980"/>
                    <a:pt x="348876" y="398907"/>
                  </a:cubicBezTo>
                  <a:cubicBezTo>
                    <a:pt x="347571" y="398907"/>
                    <a:pt x="346591" y="398581"/>
                    <a:pt x="345612" y="397602"/>
                  </a:cubicBezTo>
                  <a:cubicBezTo>
                    <a:pt x="307105" y="353878"/>
                    <a:pt x="255870" y="320595"/>
                    <a:pt x="220952" y="274260"/>
                  </a:cubicBezTo>
                  <a:cubicBezTo>
                    <a:pt x="219320" y="271975"/>
                    <a:pt x="222909" y="269691"/>
                    <a:pt x="224541" y="271650"/>
                  </a:cubicBezTo>
                  <a:cubicBezTo>
                    <a:pt x="259460" y="316026"/>
                    <a:pt x="309715" y="347351"/>
                    <a:pt x="347896" y="389118"/>
                  </a:cubicBezTo>
                  <a:cubicBezTo>
                    <a:pt x="347244" y="378676"/>
                    <a:pt x="346591" y="368235"/>
                    <a:pt x="345939" y="357793"/>
                  </a:cubicBezTo>
                  <a:cubicBezTo>
                    <a:pt x="328317" y="341152"/>
                    <a:pt x="311999" y="323205"/>
                    <a:pt x="294377" y="306563"/>
                  </a:cubicBezTo>
                  <a:cubicBezTo>
                    <a:pt x="271208" y="284375"/>
                    <a:pt x="247058" y="263491"/>
                    <a:pt x="224541" y="240977"/>
                  </a:cubicBezTo>
                  <a:cubicBezTo>
                    <a:pt x="222909" y="239019"/>
                    <a:pt x="225520" y="236083"/>
                    <a:pt x="227478" y="237714"/>
                  </a:cubicBezTo>
                  <a:cubicBezTo>
                    <a:pt x="248690" y="258271"/>
                    <a:pt x="271533" y="277196"/>
                    <a:pt x="293725" y="297101"/>
                  </a:cubicBezTo>
                  <a:cubicBezTo>
                    <a:pt x="311673" y="313090"/>
                    <a:pt x="328317" y="330383"/>
                    <a:pt x="345612" y="347025"/>
                  </a:cubicBezTo>
                  <a:cubicBezTo>
                    <a:pt x="344960" y="336910"/>
                    <a:pt x="344307" y="326795"/>
                    <a:pt x="343654" y="316679"/>
                  </a:cubicBezTo>
                  <a:cubicBezTo>
                    <a:pt x="326358" y="303300"/>
                    <a:pt x="312652" y="285028"/>
                    <a:pt x="297641" y="269365"/>
                  </a:cubicBezTo>
                  <a:cubicBezTo>
                    <a:pt x="278713" y="249461"/>
                    <a:pt x="254564" y="231841"/>
                    <a:pt x="237921" y="209979"/>
                  </a:cubicBezTo>
                  <a:cubicBezTo>
                    <a:pt x="236942" y="208347"/>
                    <a:pt x="239227" y="207041"/>
                    <a:pt x="240206" y="208347"/>
                  </a:cubicBezTo>
                  <a:cubicBezTo>
                    <a:pt x="259460" y="228251"/>
                    <a:pt x="282302" y="245546"/>
                    <a:pt x="302210" y="265123"/>
                  </a:cubicBezTo>
                  <a:cubicBezTo>
                    <a:pt x="315915" y="279154"/>
                    <a:pt x="328643" y="293838"/>
                    <a:pt x="343328" y="306563"/>
                  </a:cubicBezTo>
                  <a:cubicBezTo>
                    <a:pt x="342675" y="295796"/>
                    <a:pt x="342349" y="284701"/>
                    <a:pt x="341697" y="273933"/>
                  </a:cubicBezTo>
                  <a:cubicBezTo>
                    <a:pt x="313305" y="243261"/>
                    <a:pt x="278713" y="218463"/>
                    <a:pt x="249016" y="189095"/>
                  </a:cubicBezTo>
                  <a:cubicBezTo>
                    <a:pt x="247058" y="187138"/>
                    <a:pt x="249669" y="183874"/>
                    <a:pt x="251627" y="185832"/>
                  </a:cubicBezTo>
                  <a:cubicBezTo>
                    <a:pt x="280018" y="212915"/>
                    <a:pt x="314284" y="234777"/>
                    <a:pt x="341370" y="263491"/>
                  </a:cubicBezTo>
                  <a:cubicBezTo>
                    <a:pt x="341043" y="254029"/>
                    <a:pt x="340717" y="244567"/>
                    <a:pt x="340391" y="234777"/>
                  </a:cubicBezTo>
                  <a:cubicBezTo>
                    <a:pt x="340065" y="231841"/>
                    <a:pt x="340065" y="228578"/>
                    <a:pt x="340065" y="225641"/>
                  </a:cubicBezTo>
                  <a:cubicBezTo>
                    <a:pt x="311673" y="203452"/>
                    <a:pt x="280671" y="185506"/>
                    <a:pt x="251954" y="163970"/>
                  </a:cubicBezTo>
                  <a:cubicBezTo>
                    <a:pt x="249343" y="162012"/>
                    <a:pt x="252606" y="158423"/>
                    <a:pt x="255217" y="160380"/>
                  </a:cubicBezTo>
                  <a:cubicBezTo>
                    <a:pt x="282302" y="179958"/>
                    <a:pt x="312652" y="195621"/>
                    <a:pt x="339412" y="215852"/>
                  </a:cubicBezTo>
                  <a:cubicBezTo>
                    <a:pt x="338759" y="203452"/>
                    <a:pt x="338107" y="191379"/>
                    <a:pt x="337454" y="179306"/>
                  </a:cubicBezTo>
                  <a:cubicBezTo>
                    <a:pt x="330274" y="175064"/>
                    <a:pt x="323421" y="169191"/>
                    <a:pt x="316894" y="165274"/>
                  </a:cubicBezTo>
                  <a:cubicBezTo>
                    <a:pt x="300904" y="156465"/>
                    <a:pt x="285240" y="147981"/>
                    <a:pt x="270881" y="137213"/>
                  </a:cubicBezTo>
                  <a:cubicBezTo>
                    <a:pt x="268923" y="135581"/>
                    <a:pt x="271208" y="132645"/>
                    <a:pt x="273165" y="134276"/>
                  </a:cubicBezTo>
                  <a:cubicBezTo>
                    <a:pt x="286219" y="143739"/>
                    <a:pt x="300578" y="150917"/>
                    <a:pt x="314937" y="158423"/>
                  </a:cubicBezTo>
                  <a:cubicBezTo>
                    <a:pt x="321789" y="162012"/>
                    <a:pt x="329295" y="167885"/>
                    <a:pt x="337127" y="172127"/>
                  </a:cubicBezTo>
                  <a:cubicBezTo>
                    <a:pt x="336475" y="162664"/>
                    <a:pt x="335823" y="153202"/>
                    <a:pt x="334843" y="143412"/>
                  </a:cubicBezTo>
                  <a:cubicBezTo>
                    <a:pt x="329295" y="142108"/>
                    <a:pt x="324074" y="136560"/>
                    <a:pt x="319505" y="133624"/>
                  </a:cubicBezTo>
                  <a:cubicBezTo>
                    <a:pt x="309389" y="127098"/>
                    <a:pt x="298946" y="120898"/>
                    <a:pt x="289809" y="113393"/>
                  </a:cubicBezTo>
                  <a:cubicBezTo>
                    <a:pt x="287524" y="111435"/>
                    <a:pt x="290462" y="107845"/>
                    <a:pt x="293072" y="109804"/>
                  </a:cubicBezTo>
                  <a:cubicBezTo>
                    <a:pt x="305799" y="119919"/>
                    <a:pt x="320811" y="126771"/>
                    <a:pt x="334517" y="135908"/>
                  </a:cubicBezTo>
                  <a:cubicBezTo>
                    <a:pt x="333864" y="129382"/>
                    <a:pt x="333537" y="122529"/>
                    <a:pt x="332885" y="115677"/>
                  </a:cubicBezTo>
                  <a:cubicBezTo>
                    <a:pt x="323748" y="110456"/>
                    <a:pt x="314937" y="103603"/>
                    <a:pt x="305799" y="98057"/>
                  </a:cubicBezTo>
                  <a:cubicBezTo>
                    <a:pt x="303189" y="96099"/>
                    <a:pt x="306452" y="92509"/>
                    <a:pt x="309063" y="94467"/>
                  </a:cubicBezTo>
                  <a:cubicBezTo>
                    <a:pt x="316894" y="99036"/>
                    <a:pt x="325053" y="103278"/>
                    <a:pt x="332233" y="108498"/>
                  </a:cubicBezTo>
                  <a:cubicBezTo>
                    <a:pt x="331906" y="103603"/>
                    <a:pt x="331580" y="98383"/>
                    <a:pt x="331253" y="93488"/>
                  </a:cubicBezTo>
                  <a:cubicBezTo>
                    <a:pt x="327338" y="89899"/>
                    <a:pt x="324074" y="86310"/>
                    <a:pt x="320158" y="83047"/>
                  </a:cubicBezTo>
                  <a:cubicBezTo>
                    <a:pt x="317874" y="81089"/>
                    <a:pt x="320811" y="77826"/>
                    <a:pt x="323421" y="79458"/>
                  </a:cubicBezTo>
                  <a:cubicBezTo>
                    <a:pt x="325706" y="81415"/>
                    <a:pt x="327990" y="83700"/>
                    <a:pt x="330274" y="85331"/>
                  </a:cubicBezTo>
                  <a:cubicBezTo>
                    <a:pt x="329295" y="73910"/>
                    <a:pt x="328317" y="61511"/>
                    <a:pt x="327011" y="48458"/>
                  </a:cubicBezTo>
                  <a:cubicBezTo>
                    <a:pt x="255298" y="60940"/>
                    <a:pt x="145037" y="65712"/>
                    <a:pt x="52949" y="70071"/>
                  </a:cubicBezTo>
                  <a:lnTo>
                    <a:pt x="0" y="72905"/>
                  </a:lnTo>
                  <a:lnTo>
                    <a:pt x="0" y="51235"/>
                  </a:lnTo>
                  <a:lnTo>
                    <a:pt x="44740" y="48509"/>
                  </a:lnTo>
                  <a:cubicBezTo>
                    <a:pt x="138755" y="42361"/>
                    <a:pt x="253422" y="34101"/>
                    <a:pt x="327338" y="31164"/>
                  </a:cubicBezTo>
                  <a:close/>
                  <a:moveTo>
                    <a:pt x="301591" y="15433"/>
                  </a:moveTo>
                  <a:cubicBezTo>
                    <a:pt x="322392" y="15760"/>
                    <a:pt x="342249" y="19686"/>
                    <a:pt x="353737" y="32609"/>
                  </a:cubicBezTo>
                  <a:cubicBezTo>
                    <a:pt x="378681" y="60744"/>
                    <a:pt x="379994" y="106545"/>
                    <a:pt x="382619" y="141551"/>
                  </a:cubicBezTo>
                  <a:cubicBezTo>
                    <a:pt x="382619" y="145476"/>
                    <a:pt x="375728" y="146131"/>
                    <a:pt x="375399" y="141877"/>
                  </a:cubicBezTo>
                  <a:cubicBezTo>
                    <a:pt x="373101" y="112107"/>
                    <a:pt x="371132" y="81027"/>
                    <a:pt x="359644" y="52892"/>
                  </a:cubicBezTo>
                  <a:cubicBezTo>
                    <a:pt x="343233" y="12325"/>
                    <a:pt x="281200" y="21813"/>
                    <a:pt x="244439" y="22793"/>
                  </a:cubicBezTo>
                  <a:cubicBezTo>
                    <a:pt x="242141" y="22793"/>
                    <a:pt x="241813" y="20176"/>
                    <a:pt x="243783" y="19850"/>
                  </a:cubicBezTo>
                  <a:cubicBezTo>
                    <a:pt x="259045" y="18377"/>
                    <a:pt x="280789" y="15106"/>
                    <a:pt x="301591" y="15433"/>
                  </a:cubicBezTo>
                  <a:close/>
                  <a:moveTo>
                    <a:pt x="308303" y="0"/>
                  </a:moveTo>
                  <a:cubicBezTo>
                    <a:pt x="317334" y="0"/>
                    <a:pt x="326284" y="898"/>
                    <a:pt x="334582" y="3673"/>
                  </a:cubicBezTo>
                  <a:cubicBezTo>
                    <a:pt x="350529" y="8896"/>
                    <a:pt x="361594" y="19343"/>
                    <a:pt x="372333" y="31097"/>
                  </a:cubicBezTo>
                  <a:cubicBezTo>
                    <a:pt x="394463" y="56237"/>
                    <a:pt x="404227" y="90844"/>
                    <a:pt x="399670" y="122839"/>
                  </a:cubicBezTo>
                  <a:cubicBezTo>
                    <a:pt x="399020" y="127410"/>
                    <a:pt x="391209" y="126431"/>
                    <a:pt x="392185" y="121859"/>
                  </a:cubicBezTo>
                  <a:cubicBezTo>
                    <a:pt x="396416" y="94435"/>
                    <a:pt x="388605" y="66358"/>
                    <a:pt x="373310" y="43178"/>
                  </a:cubicBezTo>
                  <a:cubicBezTo>
                    <a:pt x="364849" y="29791"/>
                    <a:pt x="352482" y="18038"/>
                    <a:pt x="338162" y="10528"/>
                  </a:cubicBezTo>
                  <a:cubicBezTo>
                    <a:pt x="321891" y="2040"/>
                    <a:pt x="299761" y="3999"/>
                    <a:pt x="282187" y="4978"/>
                  </a:cubicBezTo>
                  <a:cubicBezTo>
                    <a:pt x="279909" y="4978"/>
                    <a:pt x="279258" y="1714"/>
                    <a:pt x="281536" y="1714"/>
                  </a:cubicBezTo>
                  <a:cubicBezTo>
                    <a:pt x="290160" y="898"/>
                    <a:pt x="299272" y="0"/>
                    <a:pt x="3083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EAAFBAD8-DF25-B94B-84A4-81FFEC8F590E}"/>
                </a:ext>
              </a:extLst>
            </p:cNvPr>
            <p:cNvSpPr/>
            <p:nvPr/>
          </p:nvSpPr>
          <p:spPr>
            <a:xfrm>
              <a:off x="553859" y="4844183"/>
              <a:ext cx="387696" cy="416190"/>
            </a:xfrm>
            <a:custGeom>
              <a:avLst/>
              <a:gdLst>
                <a:gd name="connsiteX0" fmla="*/ 4325 w 387696"/>
                <a:gd name="connsiteY0" fmla="*/ 370311 h 416190"/>
                <a:gd name="connsiteX1" fmla="*/ 6931 w 387696"/>
                <a:gd name="connsiteY1" fmla="*/ 370311 h 416190"/>
                <a:gd name="connsiteX2" fmla="*/ 36886 w 387696"/>
                <a:gd name="connsiteY2" fmla="*/ 410137 h 416190"/>
                <a:gd name="connsiteX3" fmla="*/ 33630 w 387696"/>
                <a:gd name="connsiteY3" fmla="*/ 415686 h 416190"/>
                <a:gd name="connsiteX4" fmla="*/ 4325 w 387696"/>
                <a:gd name="connsiteY4" fmla="*/ 370311 h 416190"/>
                <a:gd name="connsiteX5" fmla="*/ 294344 w 387696"/>
                <a:gd name="connsiteY5" fmla="*/ 357028 h 416190"/>
                <a:gd name="connsiteX6" fmla="*/ 296626 w 387696"/>
                <a:gd name="connsiteY6" fmla="*/ 359323 h 416190"/>
                <a:gd name="connsiteX7" fmla="*/ 165300 w 387696"/>
                <a:gd name="connsiteY7" fmla="*/ 394066 h 416190"/>
                <a:gd name="connsiteX8" fmla="*/ 165625 w 387696"/>
                <a:gd name="connsiteY8" fmla="*/ 393082 h 416190"/>
                <a:gd name="connsiteX9" fmla="*/ 294344 w 387696"/>
                <a:gd name="connsiteY9" fmla="*/ 357028 h 416190"/>
                <a:gd name="connsiteX10" fmla="*/ 288920 w 387696"/>
                <a:gd name="connsiteY10" fmla="*/ 351270 h 416190"/>
                <a:gd name="connsiteX11" fmla="*/ 290545 w 387696"/>
                <a:gd name="connsiteY11" fmla="*/ 354227 h 416190"/>
                <a:gd name="connsiteX12" fmla="*/ 200186 w 387696"/>
                <a:gd name="connsiteY12" fmla="*/ 387072 h 416190"/>
                <a:gd name="connsiteX13" fmla="*/ 200186 w 387696"/>
                <a:gd name="connsiteY13" fmla="*/ 385759 h 416190"/>
                <a:gd name="connsiteX14" fmla="*/ 288920 w 387696"/>
                <a:gd name="connsiteY14" fmla="*/ 351270 h 416190"/>
                <a:gd name="connsiteX15" fmla="*/ 284896 w 387696"/>
                <a:gd name="connsiteY15" fmla="*/ 346634 h 416190"/>
                <a:gd name="connsiteX16" fmla="*/ 286206 w 387696"/>
                <a:gd name="connsiteY16" fmla="*/ 349625 h 416190"/>
                <a:gd name="connsiteX17" fmla="*/ 220355 w 387696"/>
                <a:gd name="connsiteY17" fmla="*/ 375215 h 416190"/>
                <a:gd name="connsiteX18" fmla="*/ 220028 w 387696"/>
                <a:gd name="connsiteY18" fmla="*/ 374218 h 416190"/>
                <a:gd name="connsiteX19" fmla="*/ 284896 w 387696"/>
                <a:gd name="connsiteY19" fmla="*/ 346634 h 416190"/>
                <a:gd name="connsiteX20" fmla="*/ 8040 w 387696"/>
                <a:gd name="connsiteY20" fmla="*/ 328558 h 416190"/>
                <a:gd name="connsiteX21" fmla="*/ 10621 w 387696"/>
                <a:gd name="connsiteY21" fmla="*/ 328887 h 416190"/>
                <a:gd name="connsiteX22" fmla="*/ 57085 w 387696"/>
                <a:gd name="connsiteY22" fmla="*/ 410084 h 416190"/>
                <a:gd name="connsiteX23" fmla="*/ 55472 w 387696"/>
                <a:gd name="connsiteY23" fmla="*/ 416001 h 416190"/>
                <a:gd name="connsiteX24" fmla="*/ 8040 w 387696"/>
                <a:gd name="connsiteY24" fmla="*/ 328558 h 416190"/>
                <a:gd name="connsiteX25" fmla="*/ 351353 w 387696"/>
                <a:gd name="connsiteY25" fmla="*/ 317486 h 416190"/>
                <a:gd name="connsiteX26" fmla="*/ 352004 w 387696"/>
                <a:gd name="connsiteY26" fmla="*/ 318464 h 416190"/>
                <a:gd name="connsiteX27" fmla="*/ 334421 w 387696"/>
                <a:gd name="connsiteY27" fmla="*/ 328573 h 416190"/>
                <a:gd name="connsiteX28" fmla="*/ 318467 w 387696"/>
                <a:gd name="connsiteY28" fmla="*/ 333138 h 416190"/>
                <a:gd name="connsiteX29" fmla="*/ 317816 w 387696"/>
                <a:gd name="connsiteY29" fmla="*/ 330529 h 416190"/>
                <a:gd name="connsiteX30" fmla="*/ 337352 w 387696"/>
                <a:gd name="connsiteY30" fmla="*/ 324660 h 416190"/>
                <a:gd name="connsiteX31" fmla="*/ 351353 w 387696"/>
                <a:gd name="connsiteY31" fmla="*/ 317486 h 416190"/>
                <a:gd name="connsiteX32" fmla="*/ 360289 w 387696"/>
                <a:gd name="connsiteY32" fmla="*/ 305646 h 416190"/>
                <a:gd name="connsiteX33" fmla="*/ 361283 w 387696"/>
                <a:gd name="connsiteY33" fmla="*/ 306315 h 416190"/>
                <a:gd name="connsiteX34" fmla="*/ 317520 w 387696"/>
                <a:gd name="connsiteY34" fmla="*/ 327687 h 416190"/>
                <a:gd name="connsiteX35" fmla="*/ 317188 w 387696"/>
                <a:gd name="connsiteY35" fmla="*/ 325349 h 416190"/>
                <a:gd name="connsiteX36" fmla="*/ 360289 w 387696"/>
                <a:gd name="connsiteY36" fmla="*/ 305646 h 416190"/>
                <a:gd name="connsiteX37" fmla="*/ 369606 w 387696"/>
                <a:gd name="connsiteY37" fmla="*/ 294112 h 416190"/>
                <a:gd name="connsiteX38" fmla="*/ 369934 w 387696"/>
                <a:gd name="connsiteY38" fmla="*/ 294432 h 416190"/>
                <a:gd name="connsiteX39" fmla="*/ 341424 w 387696"/>
                <a:gd name="connsiteY39" fmla="*/ 311073 h 416190"/>
                <a:gd name="connsiteX40" fmla="*/ 317501 w 387696"/>
                <a:gd name="connsiteY40" fmla="*/ 318434 h 416190"/>
                <a:gd name="connsiteX41" fmla="*/ 316846 w 387696"/>
                <a:gd name="connsiteY41" fmla="*/ 318114 h 416190"/>
                <a:gd name="connsiteX42" fmla="*/ 316519 w 387696"/>
                <a:gd name="connsiteY42" fmla="*/ 318114 h 416190"/>
                <a:gd name="connsiteX43" fmla="*/ 316519 w 387696"/>
                <a:gd name="connsiteY43" fmla="*/ 317794 h 416190"/>
                <a:gd name="connsiteX44" fmla="*/ 317174 w 387696"/>
                <a:gd name="connsiteY44" fmla="*/ 315874 h 416190"/>
                <a:gd name="connsiteX45" fmla="*/ 369606 w 387696"/>
                <a:gd name="connsiteY45" fmla="*/ 294112 h 416190"/>
                <a:gd name="connsiteX46" fmla="*/ 277453 w 387696"/>
                <a:gd name="connsiteY46" fmla="*/ 278929 h 416190"/>
                <a:gd name="connsiteX47" fmla="*/ 279766 w 387696"/>
                <a:gd name="connsiteY47" fmla="*/ 284152 h 416190"/>
                <a:gd name="connsiteX48" fmla="*/ 252350 w 387696"/>
                <a:gd name="connsiteY48" fmla="*/ 300147 h 416190"/>
                <a:gd name="connsiteX49" fmla="*/ 249047 w 387696"/>
                <a:gd name="connsiteY49" fmla="*/ 296556 h 416190"/>
                <a:gd name="connsiteX50" fmla="*/ 277453 w 387696"/>
                <a:gd name="connsiteY50" fmla="*/ 278929 h 416190"/>
                <a:gd name="connsiteX51" fmla="*/ 276734 w 387696"/>
                <a:gd name="connsiteY51" fmla="*/ 267096 h 416190"/>
                <a:gd name="connsiteX52" fmla="*/ 278364 w 387696"/>
                <a:gd name="connsiteY52" fmla="*/ 271437 h 416190"/>
                <a:gd name="connsiteX53" fmla="*/ 263365 w 387696"/>
                <a:gd name="connsiteY53" fmla="*/ 279119 h 416190"/>
                <a:gd name="connsiteX54" fmla="*/ 250975 w 387696"/>
                <a:gd name="connsiteY54" fmla="*/ 287801 h 416190"/>
                <a:gd name="connsiteX55" fmla="*/ 249018 w 387696"/>
                <a:gd name="connsiteY55" fmla="*/ 284127 h 416190"/>
                <a:gd name="connsiteX56" fmla="*/ 276734 w 387696"/>
                <a:gd name="connsiteY56" fmla="*/ 267096 h 416190"/>
                <a:gd name="connsiteX57" fmla="*/ 274070 w 387696"/>
                <a:gd name="connsiteY57" fmla="*/ 255227 h 416190"/>
                <a:gd name="connsiteX58" fmla="*/ 275040 w 387696"/>
                <a:gd name="connsiteY58" fmla="*/ 258748 h 416190"/>
                <a:gd name="connsiteX59" fmla="*/ 261138 w 387696"/>
                <a:gd name="connsiteY59" fmla="*/ 264828 h 416190"/>
                <a:gd name="connsiteX60" fmla="*/ 248206 w 387696"/>
                <a:gd name="connsiteY60" fmla="*/ 273469 h 416190"/>
                <a:gd name="connsiteX61" fmla="*/ 246589 w 387696"/>
                <a:gd name="connsiteY61" fmla="*/ 270909 h 416190"/>
                <a:gd name="connsiteX62" fmla="*/ 274070 w 387696"/>
                <a:gd name="connsiteY62" fmla="*/ 255227 h 416190"/>
                <a:gd name="connsiteX63" fmla="*/ 275003 w 387696"/>
                <a:gd name="connsiteY63" fmla="*/ 242183 h 416190"/>
                <a:gd name="connsiteX64" fmla="*/ 275662 w 387696"/>
                <a:gd name="connsiteY64" fmla="*/ 245536 h 416190"/>
                <a:gd name="connsiteX65" fmla="*/ 267432 w 387696"/>
                <a:gd name="connsiteY65" fmla="*/ 248555 h 416190"/>
                <a:gd name="connsiteX66" fmla="*/ 259861 w 387696"/>
                <a:gd name="connsiteY66" fmla="*/ 252915 h 416190"/>
                <a:gd name="connsiteX67" fmla="*/ 245048 w 387696"/>
                <a:gd name="connsiteY67" fmla="*/ 263647 h 416190"/>
                <a:gd name="connsiteX68" fmla="*/ 243402 w 387696"/>
                <a:gd name="connsiteY68" fmla="*/ 261300 h 416190"/>
                <a:gd name="connsiteX69" fmla="*/ 259203 w 387696"/>
                <a:gd name="connsiteY69" fmla="*/ 248219 h 416190"/>
                <a:gd name="connsiteX70" fmla="*/ 275003 w 387696"/>
                <a:gd name="connsiteY70" fmla="*/ 242183 h 416190"/>
                <a:gd name="connsiteX71" fmla="*/ 268462 w 387696"/>
                <a:gd name="connsiteY71" fmla="*/ 228269 h 416190"/>
                <a:gd name="connsiteX72" fmla="*/ 275992 w 387696"/>
                <a:gd name="connsiteY72" fmla="*/ 228688 h 416190"/>
                <a:gd name="connsiteX73" fmla="*/ 275333 w 387696"/>
                <a:gd name="connsiteY73" fmla="*/ 231372 h 416190"/>
                <a:gd name="connsiteX74" fmla="*/ 268091 w 387696"/>
                <a:gd name="connsiteY74" fmla="*/ 233384 h 416190"/>
                <a:gd name="connsiteX75" fmla="*/ 259533 w 387696"/>
                <a:gd name="connsiteY75" fmla="*/ 238079 h 416190"/>
                <a:gd name="connsiteX76" fmla="*/ 244390 w 387696"/>
                <a:gd name="connsiteY76" fmla="*/ 248140 h 416190"/>
                <a:gd name="connsiteX77" fmla="*/ 243403 w 387696"/>
                <a:gd name="connsiteY77" fmla="*/ 246798 h 416190"/>
                <a:gd name="connsiteX78" fmla="*/ 261179 w 387696"/>
                <a:gd name="connsiteY78" fmla="*/ 232378 h 416190"/>
                <a:gd name="connsiteX79" fmla="*/ 268462 w 387696"/>
                <a:gd name="connsiteY79" fmla="*/ 228269 h 416190"/>
                <a:gd name="connsiteX80" fmla="*/ 272355 w 387696"/>
                <a:gd name="connsiteY80" fmla="*/ 212982 h 416190"/>
                <a:gd name="connsiteX81" fmla="*/ 274336 w 387696"/>
                <a:gd name="connsiteY81" fmla="*/ 216503 h 416190"/>
                <a:gd name="connsiteX82" fmla="*/ 244278 w 387696"/>
                <a:gd name="connsiteY82" fmla="*/ 233465 h 416190"/>
                <a:gd name="connsiteX83" fmla="*/ 242627 w 387696"/>
                <a:gd name="connsiteY83" fmla="*/ 230584 h 416190"/>
                <a:gd name="connsiteX84" fmla="*/ 272355 w 387696"/>
                <a:gd name="connsiteY84" fmla="*/ 212982 h 416190"/>
                <a:gd name="connsiteX85" fmla="*/ 274898 w 387696"/>
                <a:gd name="connsiteY85" fmla="*/ 196505 h 416190"/>
                <a:gd name="connsiteX86" fmla="*/ 276178 w 387696"/>
                <a:gd name="connsiteY86" fmla="*/ 200371 h 416190"/>
                <a:gd name="connsiteX87" fmla="*/ 261776 w 387696"/>
                <a:gd name="connsiteY87" fmla="*/ 208102 h 416190"/>
                <a:gd name="connsiteX88" fmla="*/ 246414 w 387696"/>
                <a:gd name="connsiteY88" fmla="*/ 219055 h 416190"/>
                <a:gd name="connsiteX89" fmla="*/ 244815 w 387696"/>
                <a:gd name="connsiteY89" fmla="*/ 217122 h 416190"/>
                <a:gd name="connsiteX90" fmla="*/ 274898 w 387696"/>
                <a:gd name="connsiteY90" fmla="*/ 196505 h 416190"/>
                <a:gd name="connsiteX91" fmla="*/ 278343 w 387696"/>
                <a:gd name="connsiteY91" fmla="*/ 183853 h 416190"/>
                <a:gd name="connsiteX92" fmla="*/ 279656 w 387696"/>
                <a:gd name="connsiteY92" fmla="*/ 187033 h 416190"/>
                <a:gd name="connsiteX93" fmla="*/ 246811 w 387696"/>
                <a:gd name="connsiteY93" fmla="*/ 206110 h 416190"/>
                <a:gd name="connsiteX94" fmla="*/ 245168 w 387696"/>
                <a:gd name="connsiteY94" fmla="*/ 203567 h 416190"/>
                <a:gd name="connsiteX95" fmla="*/ 278343 w 387696"/>
                <a:gd name="connsiteY95" fmla="*/ 183853 h 416190"/>
                <a:gd name="connsiteX96" fmla="*/ 276630 w 387696"/>
                <a:gd name="connsiteY96" fmla="*/ 170583 h 416190"/>
                <a:gd name="connsiteX97" fmla="*/ 277922 w 387696"/>
                <a:gd name="connsiteY97" fmla="*/ 173807 h 416190"/>
                <a:gd name="connsiteX98" fmla="*/ 263062 w 387696"/>
                <a:gd name="connsiteY98" fmla="*/ 181546 h 416190"/>
                <a:gd name="connsiteX99" fmla="*/ 248203 w 387696"/>
                <a:gd name="connsiteY99" fmla="*/ 190251 h 416190"/>
                <a:gd name="connsiteX100" fmla="*/ 246911 w 387696"/>
                <a:gd name="connsiteY100" fmla="*/ 187671 h 416190"/>
                <a:gd name="connsiteX101" fmla="*/ 276630 w 387696"/>
                <a:gd name="connsiteY101" fmla="*/ 170583 h 416190"/>
                <a:gd name="connsiteX102" fmla="*/ 276555 w 387696"/>
                <a:gd name="connsiteY102" fmla="*/ 157617 h 416190"/>
                <a:gd name="connsiteX103" fmla="*/ 276885 w 387696"/>
                <a:gd name="connsiteY103" fmla="*/ 161457 h 416190"/>
                <a:gd name="connsiteX104" fmla="*/ 242510 w 387696"/>
                <a:gd name="connsiteY104" fmla="*/ 181619 h 416190"/>
                <a:gd name="connsiteX105" fmla="*/ 240527 w 387696"/>
                <a:gd name="connsiteY105" fmla="*/ 179379 h 416190"/>
                <a:gd name="connsiteX106" fmla="*/ 258045 w 387696"/>
                <a:gd name="connsiteY106" fmla="*/ 165617 h 416190"/>
                <a:gd name="connsiteX107" fmla="*/ 276555 w 387696"/>
                <a:gd name="connsiteY107" fmla="*/ 157617 h 416190"/>
                <a:gd name="connsiteX108" fmla="*/ 276001 w 387696"/>
                <a:gd name="connsiteY108" fmla="*/ 142904 h 416190"/>
                <a:gd name="connsiteX109" fmla="*/ 277287 w 387696"/>
                <a:gd name="connsiteY109" fmla="*/ 146526 h 416190"/>
                <a:gd name="connsiteX110" fmla="*/ 247390 w 387696"/>
                <a:gd name="connsiteY110" fmla="*/ 163642 h 416190"/>
                <a:gd name="connsiteX111" fmla="*/ 245462 w 387696"/>
                <a:gd name="connsiteY111" fmla="*/ 160351 h 416190"/>
                <a:gd name="connsiteX112" fmla="*/ 276001 w 387696"/>
                <a:gd name="connsiteY112" fmla="*/ 142904 h 416190"/>
                <a:gd name="connsiteX113" fmla="*/ 275960 w 387696"/>
                <a:gd name="connsiteY113" fmla="*/ 127374 h 416190"/>
                <a:gd name="connsiteX114" fmla="*/ 277585 w 387696"/>
                <a:gd name="connsiteY114" fmla="*/ 131214 h 416190"/>
                <a:gd name="connsiteX115" fmla="*/ 240552 w 387696"/>
                <a:gd name="connsiteY115" fmla="*/ 151056 h 416190"/>
                <a:gd name="connsiteX116" fmla="*/ 238603 w 387696"/>
                <a:gd name="connsiteY116" fmla="*/ 147536 h 416190"/>
                <a:gd name="connsiteX117" fmla="*/ 275960 w 387696"/>
                <a:gd name="connsiteY117" fmla="*/ 127374 h 416190"/>
                <a:gd name="connsiteX118" fmla="*/ 331797 w 387696"/>
                <a:gd name="connsiteY118" fmla="*/ 126047 h 416190"/>
                <a:gd name="connsiteX119" fmla="*/ 341128 w 387696"/>
                <a:gd name="connsiteY119" fmla="*/ 147174 h 416190"/>
                <a:gd name="connsiteX120" fmla="*/ 338500 w 387696"/>
                <a:gd name="connsiteY120" fmla="*/ 147825 h 416190"/>
                <a:gd name="connsiteX121" fmla="*/ 335544 w 387696"/>
                <a:gd name="connsiteY121" fmla="*/ 134167 h 416190"/>
                <a:gd name="connsiteX122" fmla="*/ 324048 w 387696"/>
                <a:gd name="connsiteY122" fmla="*/ 128638 h 416190"/>
                <a:gd name="connsiteX123" fmla="*/ 323720 w 387696"/>
                <a:gd name="connsiteY123" fmla="*/ 127663 h 416190"/>
                <a:gd name="connsiteX124" fmla="*/ 331797 w 387696"/>
                <a:gd name="connsiteY124" fmla="*/ 126047 h 416190"/>
                <a:gd name="connsiteX125" fmla="*/ 334480 w 387696"/>
                <a:gd name="connsiteY125" fmla="*/ 119373 h 416190"/>
                <a:gd name="connsiteX126" fmla="*/ 343711 w 387696"/>
                <a:gd name="connsiteY126" fmla="*/ 126723 h 416190"/>
                <a:gd name="connsiteX127" fmla="*/ 348326 w 387696"/>
                <a:gd name="connsiteY127" fmla="*/ 157259 h 416190"/>
                <a:gd name="connsiteX128" fmla="*/ 346019 w 387696"/>
                <a:gd name="connsiteY128" fmla="*/ 158233 h 416190"/>
                <a:gd name="connsiteX129" fmla="*/ 342722 w 387696"/>
                <a:gd name="connsiteY129" fmla="*/ 133870 h 416190"/>
                <a:gd name="connsiteX130" fmla="*/ 338436 w 387696"/>
                <a:gd name="connsiteY130" fmla="*/ 123149 h 416190"/>
                <a:gd name="connsiteX131" fmla="*/ 322611 w 387696"/>
                <a:gd name="connsiteY131" fmla="*/ 123474 h 416190"/>
                <a:gd name="connsiteX132" fmla="*/ 322282 w 387696"/>
                <a:gd name="connsiteY132" fmla="*/ 122500 h 416190"/>
                <a:gd name="connsiteX133" fmla="*/ 334480 w 387696"/>
                <a:gd name="connsiteY133" fmla="*/ 119373 h 416190"/>
                <a:gd name="connsiteX134" fmla="*/ 326436 w 387696"/>
                <a:gd name="connsiteY134" fmla="*/ 114899 h 416190"/>
                <a:gd name="connsiteX135" fmla="*/ 310452 w 387696"/>
                <a:gd name="connsiteY135" fmla="*/ 119798 h 416190"/>
                <a:gd name="connsiteX136" fmla="*/ 310452 w 387696"/>
                <a:gd name="connsiteY136" fmla="*/ 211895 h 416190"/>
                <a:gd name="connsiteX137" fmla="*/ 311757 w 387696"/>
                <a:gd name="connsiteY137" fmla="*/ 267088 h 416190"/>
                <a:gd name="connsiteX138" fmla="*/ 352857 w 387696"/>
                <a:gd name="connsiteY138" fmla="*/ 227898 h 416190"/>
                <a:gd name="connsiteX139" fmla="*/ 350248 w 387696"/>
                <a:gd name="connsiteY139" fmla="*/ 184136 h 416190"/>
                <a:gd name="connsiteX140" fmla="*/ 348942 w 387696"/>
                <a:gd name="connsiteY140" fmla="*/ 135148 h 416190"/>
                <a:gd name="connsiteX141" fmla="*/ 326436 w 387696"/>
                <a:gd name="connsiteY141" fmla="*/ 114899 h 416190"/>
                <a:gd name="connsiteX142" fmla="*/ 276249 w 387696"/>
                <a:gd name="connsiteY142" fmla="*/ 111885 h 416190"/>
                <a:gd name="connsiteX143" fmla="*/ 277562 w 387696"/>
                <a:gd name="connsiteY143" fmla="*/ 116189 h 416190"/>
                <a:gd name="connsiteX144" fmla="*/ 258522 w 387696"/>
                <a:gd name="connsiteY144" fmla="*/ 126783 h 416190"/>
                <a:gd name="connsiteX145" fmla="*/ 238826 w 387696"/>
                <a:gd name="connsiteY145" fmla="*/ 138370 h 416190"/>
                <a:gd name="connsiteX146" fmla="*/ 237184 w 387696"/>
                <a:gd name="connsiteY146" fmla="*/ 135060 h 416190"/>
                <a:gd name="connsiteX147" fmla="*/ 276249 w 387696"/>
                <a:gd name="connsiteY147" fmla="*/ 111885 h 416190"/>
                <a:gd name="connsiteX148" fmla="*/ 288802 w 387696"/>
                <a:gd name="connsiteY148" fmla="*/ 86936 h 416190"/>
                <a:gd name="connsiteX149" fmla="*/ 291758 w 387696"/>
                <a:gd name="connsiteY149" fmla="*/ 92840 h 416190"/>
                <a:gd name="connsiteX150" fmla="*/ 192541 w 387696"/>
                <a:gd name="connsiteY150" fmla="*/ 116125 h 416190"/>
                <a:gd name="connsiteX151" fmla="*/ 192541 w 387696"/>
                <a:gd name="connsiteY151" fmla="*/ 112846 h 416190"/>
                <a:gd name="connsiteX152" fmla="*/ 288802 w 387696"/>
                <a:gd name="connsiteY152" fmla="*/ 86936 h 416190"/>
                <a:gd name="connsiteX153" fmla="*/ 55555 w 387696"/>
                <a:gd name="connsiteY153" fmla="*/ 84050 h 416190"/>
                <a:gd name="connsiteX154" fmla="*/ 59155 w 387696"/>
                <a:gd name="connsiteY154" fmla="*/ 84050 h 416190"/>
                <a:gd name="connsiteX155" fmla="*/ 57715 w 387696"/>
                <a:gd name="connsiteY155" fmla="*/ 134067 h 416190"/>
                <a:gd name="connsiteX156" fmla="*/ 56275 w 387696"/>
                <a:gd name="connsiteY156" fmla="*/ 133740 h 416190"/>
                <a:gd name="connsiteX157" fmla="*/ 55555 w 387696"/>
                <a:gd name="connsiteY157" fmla="*/ 84050 h 416190"/>
                <a:gd name="connsiteX158" fmla="*/ 337479 w 387696"/>
                <a:gd name="connsiteY158" fmla="*/ 82930 h 416190"/>
                <a:gd name="connsiteX159" fmla="*/ 353537 w 387696"/>
                <a:gd name="connsiteY159" fmla="*/ 84833 h 416190"/>
                <a:gd name="connsiteX160" fmla="*/ 371369 w 387696"/>
                <a:gd name="connsiteY160" fmla="*/ 125196 h 416190"/>
                <a:gd name="connsiteX161" fmla="*/ 368397 w 387696"/>
                <a:gd name="connsiteY161" fmla="*/ 126188 h 416190"/>
                <a:gd name="connsiteX162" fmla="*/ 363113 w 387696"/>
                <a:gd name="connsiteY162" fmla="*/ 107330 h 416190"/>
                <a:gd name="connsiteX163" fmla="*/ 351885 w 387696"/>
                <a:gd name="connsiteY163" fmla="*/ 87480 h 416190"/>
                <a:gd name="connsiteX164" fmla="*/ 321505 w 387696"/>
                <a:gd name="connsiteY164" fmla="*/ 88141 h 416190"/>
                <a:gd name="connsiteX165" fmla="*/ 321174 w 387696"/>
                <a:gd name="connsiteY165" fmla="*/ 86487 h 416190"/>
                <a:gd name="connsiteX166" fmla="*/ 337479 w 387696"/>
                <a:gd name="connsiteY166" fmla="*/ 82930 h 416190"/>
                <a:gd name="connsiteX167" fmla="*/ 45473 w 387696"/>
                <a:gd name="connsiteY167" fmla="*/ 81153 h 416190"/>
                <a:gd name="connsiteX168" fmla="*/ 49074 w 387696"/>
                <a:gd name="connsiteY168" fmla="*/ 81478 h 416190"/>
                <a:gd name="connsiteX169" fmla="*/ 47273 w 387696"/>
                <a:gd name="connsiteY169" fmla="*/ 139514 h 416190"/>
                <a:gd name="connsiteX170" fmla="*/ 45473 w 387696"/>
                <a:gd name="connsiteY170" fmla="*/ 139514 h 416190"/>
                <a:gd name="connsiteX171" fmla="*/ 45473 w 387696"/>
                <a:gd name="connsiteY171" fmla="*/ 81153 h 416190"/>
                <a:gd name="connsiteX172" fmla="*/ 36473 w 387696"/>
                <a:gd name="connsiteY172" fmla="*/ 80067 h 416190"/>
                <a:gd name="connsiteX173" fmla="*/ 40074 w 387696"/>
                <a:gd name="connsiteY173" fmla="*/ 80067 h 416190"/>
                <a:gd name="connsiteX174" fmla="*/ 41154 w 387696"/>
                <a:gd name="connsiteY174" fmla="*/ 151343 h 416190"/>
                <a:gd name="connsiteX175" fmla="*/ 39354 w 387696"/>
                <a:gd name="connsiteY175" fmla="*/ 151343 h 416190"/>
                <a:gd name="connsiteX176" fmla="*/ 36473 w 387696"/>
                <a:gd name="connsiteY176" fmla="*/ 80067 h 416190"/>
                <a:gd name="connsiteX177" fmla="*/ 342378 w 387696"/>
                <a:gd name="connsiteY177" fmla="*/ 78159 h 416190"/>
                <a:gd name="connsiteX178" fmla="*/ 309800 w 387696"/>
                <a:gd name="connsiteY178" fmla="*/ 85180 h 416190"/>
                <a:gd name="connsiteX179" fmla="*/ 310452 w 387696"/>
                <a:gd name="connsiteY179" fmla="*/ 112287 h 416190"/>
                <a:gd name="connsiteX180" fmla="*/ 350900 w 387696"/>
                <a:gd name="connsiteY180" fmla="*/ 109347 h 416190"/>
                <a:gd name="connsiteX181" fmla="*/ 360359 w 387696"/>
                <a:gd name="connsiteY181" fmla="*/ 171725 h 416190"/>
                <a:gd name="connsiteX182" fmla="*/ 359054 w 387696"/>
                <a:gd name="connsiteY182" fmla="*/ 247820 h 416190"/>
                <a:gd name="connsiteX183" fmla="*/ 311757 w 387696"/>
                <a:gd name="connsiteY183" fmla="*/ 277866 h 416190"/>
                <a:gd name="connsiteX184" fmla="*/ 312083 w 387696"/>
                <a:gd name="connsiteY184" fmla="*/ 302033 h 416190"/>
                <a:gd name="connsiteX185" fmla="*/ 373733 w 387696"/>
                <a:gd name="connsiteY185" fmla="*/ 256638 h 416190"/>
                <a:gd name="connsiteX186" fmla="*/ 375364 w 387696"/>
                <a:gd name="connsiteY186" fmla="*/ 178910 h 416190"/>
                <a:gd name="connsiteX187" fmla="*/ 366883 w 387696"/>
                <a:gd name="connsiteY187" fmla="*/ 92692 h 416190"/>
                <a:gd name="connsiteX188" fmla="*/ 342378 w 387696"/>
                <a:gd name="connsiteY188" fmla="*/ 78159 h 416190"/>
                <a:gd name="connsiteX189" fmla="*/ 31084 w 387696"/>
                <a:gd name="connsiteY189" fmla="*/ 76852 h 416190"/>
                <a:gd name="connsiteX190" fmla="*/ 31734 w 387696"/>
                <a:gd name="connsiteY190" fmla="*/ 167516 h 416190"/>
                <a:gd name="connsiteX191" fmla="*/ 30433 w 387696"/>
                <a:gd name="connsiteY191" fmla="*/ 167189 h 416190"/>
                <a:gd name="connsiteX192" fmla="*/ 28156 w 387696"/>
                <a:gd name="connsiteY192" fmla="*/ 77506 h 416190"/>
                <a:gd name="connsiteX193" fmla="*/ 31084 w 387696"/>
                <a:gd name="connsiteY193" fmla="*/ 76852 h 416190"/>
                <a:gd name="connsiteX194" fmla="*/ 290631 w 387696"/>
                <a:gd name="connsiteY194" fmla="*/ 73638 h 416190"/>
                <a:gd name="connsiteX195" fmla="*/ 293560 w 387696"/>
                <a:gd name="connsiteY195" fmla="*/ 78529 h 416190"/>
                <a:gd name="connsiteX196" fmla="*/ 213819 w 387696"/>
                <a:gd name="connsiteY196" fmla="*/ 104941 h 416190"/>
                <a:gd name="connsiteX197" fmla="*/ 135054 w 387696"/>
                <a:gd name="connsiteY197" fmla="*/ 97442 h 416190"/>
                <a:gd name="connsiteX198" fmla="*/ 135380 w 387696"/>
                <a:gd name="connsiteY198" fmla="*/ 96137 h 416190"/>
                <a:gd name="connsiteX199" fmla="*/ 207961 w 387696"/>
                <a:gd name="connsiteY199" fmla="*/ 100051 h 416190"/>
                <a:gd name="connsiteX200" fmla="*/ 290631 w 387696"/>
                <a:gd name="connsiteY200" fmla="*/ 73638 h 416190"/>
                <a:gd name="connsiteX201" fmla="*/ 169437 w 387696"/>
                <a:gd name="connsiteY201" fmla="*/ 66877 h 416190"/>
                <a:gd name="connsiteX202" fmla="*/ 182814 w 387696"/>
                <a:gd name="connsiteY202" fmla="*/ 68767 h 416190"/>
                <a:gd name="connsiteX203" fmla="*/ 181817 w 387696"/>
                <a:gd name="connsiteY203" fmla="*/ 71288 h 416190"/>
                <a:gd name="connsiteX204" fmla="*/ 155562 w 387696"/>
                <a:gd name="connsiteY204" fmla="*/ 70927 h 416190"/>
                <a:gd name="connsiteX205" fmla="*/ 155562 w 387696"/>
                <a:gd name="connsiteY205" fmla="*/ 68767 h 416190"/>
                <a:gd name="connsiteX206" fmla="*/ 169437 w 387696"/>
                <a:gd name="connsiteY206" fmla="*/ 66877 h 416190"/>
                <a:gd name="connsiteX207" fmla="*/ 159640 w 387696"/>
                <a:gd name="connsiteY207" fmla="*/ 60811 h 416190"/>
                <a:gd name="connsiteX208" fmla="*/ 198238 w 387696"/>
                <a:gd name="connsiteY208" fmla="*/ 61134 h 416190"/>
                <a:gd name="connsiteX209" fmla="*/ 199873 w 387696"/>
                <a:gd name="connsiteY209" fmla="*/ 73124 h 416190"/>
                <a:gd name="connsiteX210" fmla="*/ 199873 w 387696"/>
                <a:gd name="connsiteY210" fmla="*/ 69883 h 416190"/>
                <a:gd name="connsiteX211" fmla="*/ 202490 w 387696"/>
                <a:gd name="connsiteY211" fmla="*/ 64699 h 416190"/>
                <a:gd name="connsiteX212" fmla="*/ 195949 w 387696"/>
                <a:gd name="connsiteY212" fmla="*/ 64375 h 416190"/>
                <a:gd name="connsiteX213" fmla="*/ 190388 w 387696"/>
                <a:gd name="connsiteY213" fmla="*/ 64375 h 416190"/>
                <a:gd name="connsiteX214" fmla="*/ 163565 w 387696"/>
                <a:gd name="connsiteY214" fmla="*/ 63727 h 416190"/>
                <a:gd name="connsiteX215" fmla="*/ 110902 w 387696"/>
                <a:gd name="connsiteY215" fmla="*/ 66319 h 416190"/>
                <a:gd name="connsiteX216" fmla="*/ 110902 w 387696"/>
                <a:gd name="connsiteY216" fmla="*/ 64375 h 416190"/>
                <a:gd name="connsiteX217" fmla="*/ 159640 w 387696"/>
                <a:gd name="connsiteY217" fmla="*/ 60811 h 416190"/>
                <a:gd name="connsiteX218" fmla="*/ 158448 w 387696"/>
                <a:gd name="connsiteY218" fmla="*/ 57747 h 416190"/>
                <a:gd name="connsiteX219" fmla="*/ 108216 w 387696"/>
                <a:gd name="connsiteY219" fmla="*/ 59706 h 416190"/>
                <a:gd name="connsiteX220" fmla="*/ 78859 w 387696"/>
                <a:gd name="connsiteY220" fmla="*/ 64605 h 416190"/>
                <a:gd name="connsiteX221" fmla="*/ 152251 w 387696"/>
                <a:gd name="connsiteY221" fmla="*/ 73750 h 416190"/>
                <a:gd name="connsiteX222" fmla="*/ 252065 w 387696"/>
                <a:gd name="connsiteY222" fmla="*/ 66891 h 416190"/>
                <a:gd name="connsiteX223" fmla="*/ 206072 w 387696"/>
                <a:gd name="connsiteY223" fmla="*/ 60033 h 416190"/>
                <a:gd name="connsiteX224" fmla="*/ 158448 w 387696"/>
                <a:gd name="connsiteY224" fmla="*/ 57747 h 416190"/>
                <a:gd name="connsiteX225" fmla="*/ 21449 w 387696"/>
                <a:gd name="connsiteY225" fmla="*/ 57094 h 416190"/>
                <a:gd name="connsiteX226" fmla="*/ 24712 w 387696"/>
                <a:gd name="connsiteY226" fmla="*/ 207976 h 416190"/>
                <a:gd name="connsiteX227" fmla="*/ 28625 w 387696"/>
                <a:gd name="connsiteY227" fmla="*/ 291909 h 416190"/>
                <a:gd name="connsiteX228" fmla="*/ 43304 w 387696"/>
                <a:gd name="connsiteY228" fmla="*/ 376168 h 416190"/>
                <a:gd name="connsiteX229" fmla="*/ 183891 w 387696"/>
                <a:gd name="connsiteY229" fmla="*/ 399356 h 416190"/>
                <a:gd name="connsiteX230" fmla="*/ 299035 w 387696"/>
                <a:gd name="connsiteY230" fmla="*/ 362125 h 416190"/>
                <a:gd name="connsiteX231" fmla="*/ 300014 w 387696"/>
                <a:gd name="connsiteY231" fmla="*/ 63625 h 416190"/>
                <a:gd name="connsiteX232" fmla="*/ 126156 w 387696"/>
                <a:gd name="connsiteY232" fmla="*/ 85833 h 416190"/>
                <a:gd name="connsiteX233" fmla="*/ 44609 w 387696"/>
                <a:gd name="connsiteY233" fmla="*/ 69831 h 416190"/>
                <a:gd name="connsiteX234" fmla="*/ 21449 w 387696"/>
                <a:gd name="connsiteY234" fmla="*/ 57094 h 416190"/>
                <a:gd name="connsiteX235" fmla="*/ 155513 w 387696"/>
                <a:gd name="connsiteY235" fmla="*/ 17903 h 416190"/>
                <a:gd name="connsiteX236" fmla="*/ 24712 w 387696"/>
                <a:gd name="connsiteY236" fmla="*/ 44684 h 416190"/>
                <a:gd name="connsiteX237" fmla="*/ 70378 w 387696"/>
                <a:gd name="connsiteY237" fmla="*/ 62646 h 416190"/>
                <a:gd name="connsiteX238" fmla="*/ 73966 w 387696"/>
                <a:gd name="connsiteY238" fmla="*/ 63625 h 416190"/>
                <a:gd name="connsiteX239" fmla="*/ 100387 w 387696"/>
                <a:gd name="connsiteY239" fmla="*/ 57094 h 416190"/>
                <a:gd name="connsiteX240" fmla="*/ 154535 w 387696"/>
                <a:gd name="connsiteY240" fmla="*/ 53828 h 416190"/>
                <a:gd name="connsiteX241" fmla="*/ 210313 w 387696"/>
                <a:gd name="connsiteY241" fmla="*/ 56441 h 416190"/>
                <a:gd name="connsiteX242" fmla="*/ 254348 w 387696"/>
                <a:gd name="connsiteY242" fmla="*/ 63299 h 416190"/>
                <a:gd name="connsiteX243" fmla="*/ 255653 w 387696"/>
                <a:gd name="connsiteY243" fmla="*/ 65912 h 416190"/>
                <a:gd name="connsiteX244" fmla="*/ 292838 w 387696"/>
                <a:gd name="connsiteY244" fmla="*/ 50889 h 416190"/>
                <a:gd name="connsiteX245" fmla="*/ 231189 w 387696"/>
                <a:gd name="connsiteY245" fmla="*/ 25088 h 416190"/>
                <a:gd name="connsiteX246" fmla="*/ 155513 w 387696"/>
                <a:gd name="connsiteY246" fmla="*/ 17903 h 416190"/>
                <a:gd name="connsiteX247" fmla="*/ 155513 w 387696"/>
                <a:gd name="connsiteY247" fmla="*/ 3860 h 416190"/>
                <a:gd name="connsiteX248" fmla="*/ 241627 w 387696"/>
                <a:gd name="connsiteY248" fmla="*/ 12025 h 416190"/>
                <a:gd name="connsiteX249" fmla="*/ 305885 w 387696"/>
                <a:gd name="connsiteY249" fmla="*/ 42397 h 416190"/>
                <a:gd name="connsiteX250" fmla="*/ 307843 w 387696"/>
                <a:gd name="connsiteY250" fmla="*/ 45010 h 416190"/>
                <a:gd name="connsiteX251" fmla="*/ 308821 w 387696"/>
                <a:gd name="connsiteY251" fmla="*/ 58400 h 416190"/>
                <a:gd name="connsiteX252" fmla="*/ 308495 w 387696"/>
                <a:gd name="connsiteY252" fmla="*/ 59053 h 416190"/>
                <a:gd name="connsiteX253" fmla="*/ 309473 w 387696"/>
                <a:gd name="connsiteY253" fmla="*/ 80281 h 416190"/>
                <a:gd name="connsiteX254" fmla="*/ 366230 w 387696"/>
                <a:gd name="connsiteY254" fmla="*/ 73423 h 416190"/>
                <a:gd name="connsiteX255" fmla="*/ 379604 w 387696"/>
                <a:gd name="connsiteY255" fmla="*/ 107388 h 416190"/>
                <a:gd name="connsiteX256" fmla="*/ 384823 w 387696"/>
                <a:gd name="connsiteY256" fmla="*/ 162908 h 416190"/>
                <a:gd name="connsiteX257" fmla="*/ 380583 w 387696"/>
                <a:gd name="connsiteY257" fmla="*/ 269048 h 416190"/>
                <a:gd name="connsiteX258" fmla="*/ 314367 w 387696"/>
                <a:gd name="connsiteY258" fmla="*/ 311831 h 416190"/>
                <a:gd name="connsiteX259" fmla="*/ 312409 w 387696"/>
                <a:gd name="connsiteY259" fmla="*/ 311831 h 416190"/>
                <a:gd name="connsiteX260" fmla="*/ 312736 w 387696"/>
                <a:gd name="connsiteY260" fmla="*/ 367677 h 416190"/>
                <a:gd name="connsiteX261" fmla="*/ 304581 w 387696"/>
                <a:gd name="connsiteY261" fmla="*/ 373882 h 416190"/>
                <a:gd name="connsiteX262" fmla="*/ 190089 w 387696"/>
                <a:gd name="connsiteY262" fmla="*/ 413072 h 416190"/>
                <a:gd name="connsiteX263" fmla="*/ 39390 w 387696"/>
                <a:gd name="connsiteY263" fmla="*/ 389885 h 416190"/>
                <a:gd name="connsiteX264" fmla="*/ 19493 w 387696"/>
                <a:gd name="connsiteY264" fmla="*/ 343836 h 416190"/>
                <a:gd name="connsiteX265" fmla="*/ 14599 w 387696"/>
                <a:gd name="connsiteY265" fmla="*/ 236063 h 416190"/>
                <a:gd name="connsiteX266" fmla="*/ 14926 w 387696"/>
                <a:gd name="connsiteY266" fmla="*/ 48276 h 416190"/>
                <a:gd name="connsiteX267" fmla="*/ 14599 w 387696"/>
                <a:gd name="connsiteY267" fmla="*/ 43051 h 416190"/>
                <a:gd name="connsiteX268" fmla="*/ 155513 w 387696"/>
                <a:gd name="connsiteY268" fmla="*/ 3860 h 416190"/>
                <a:gd name="connsiteX269" fmla="*/ 79815 w 387696"/>
                <a:gd name="connsiteY269" fmla="*/ 3208 h 416190"/>
                <a:gd name="connsiteX270" fmla="*/ 79815 w 387696"/>
                <a:gd name="connsiteY270" fmla="*/ 4519 h 416190"/>
                <a:gd name="connsiteX271" fmla="*/ 5169 w 387696"/>
                <a:gd name="connsiteY271" fmla="*/ 48438 h 416190"/>
                <a:gd name="connsiteX272" fmla="*/ 2888 w 387696"/>
                <a:gd name="connsiteY272" fmla="*/ 47127 h 416190"/>
                <a:gd name="connsiteX273" fmla="*/ 79815 w 387696"/>
                <a:gd name="connsiteY273" fmla="*/ 3208 h 416190"/>
                <a:gd name="connsiteX274" fmla="*/ 65421 w 387696"/>
                <a:gd name="connsiteY274" fmla="*/ 0 h 416190"/>
                <a:gd name="connsiteX275" fmla="*/ 65744 w 387696"/>
                <a:gd name="connsiteY275" fmla="*/ 1319 h 416190"/>
                <a:gd name="connsiteX276" fmla="*/ 3239 w 387696"/>
                <a:gd name="connsiteY276" fmla="*/ 40896 h 416190"/>
                <a:gd name="connsiteX277" fmla="*/ 324 w 387696"/>
                <a:gd name="connsiteY277" fmla="*/ 38917 h 416190"/>
                <a:gd name="connsiteX278" fmla="*/ 27852 w 387696"/>
                <a:gd name="connsiteY278" fmla="*/ 16490 h 416190"/>
                <a:gd name="connsiteX279" fmla="*/ 65421 w 387696"/>
                <a:gd name="connsiteY279" fmla="*/ 0 h 41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387696" h="416190">
                  <a:moveTo>
                    <a:pt x="4325" y="370311"/>
                  </a:moveTo>
                  <a:cubicBezTo>
                    <a:pt x="4325" y="368679"/>
                    <a:pt x="6605" y="368679"/>
                    <a:pt x="6931" y="370311"/>
                  </a:cubicBezTo>
                  <a:cubicBezTo>
                    <a:pt x="8233" y="385980"/>
                    <a:pt x="23210" y="403608"/>
                    <a:pt x="36886" y="410137"/>
                  </a:cubicBezTo>
                  <a:cubicBezTo>
                    <a:pt x="40468" y="411769"/>
                    <a:pt x="37212" y="417318"/>
                    <a:pt x="33630" y="415686"/>
                  </a:cubicBezTo>
                  <a:cubicBezTo>
                    <a:pt x="18653" y="407851"/>
                    <a:pt x="3349" y="387939"/>
                    <a:pt x="4325" y="370311"/>
                  </a:cubicBezTo>
                  <a:close/>
                  <a:moveTo>
                    <a:pt x="294344" y="357028"/>
                  </a:moveTo>
                  <a:cubicBezTo>
                    <a:pt x="295975" y="355717"/>
                    <a:pt x="298255" y="358012"/>
                    <a:pt x="296626" y="359323"/>
                  </a:cubicBezTo>
                  <a:cubicBezTo>
                    <a:pt x="261106" y="387838"/>
                    <a:pt x="210269" y="402915"/>
                    <a:pt x="165300" y="394066"/>
                  </a:cubicBezTo>
                  <a:cubicBezTo>
                    <a:pt x="164647" y="394066"/>
                    <a:pt x="164973" y="393082"/>
                    <a:pt x="165625" y="393082"/>
                  </a:cubicBezTo>
                  <a:cubicBezTo>
                    <a:pt x="211247" y="396688"/>
                    <a:pt x="257847" y="386527"/>
                    <a:pt x="294344" y="357028"/>
                  </a:cubicBezTo>
                  <a:close/>
                  <a:moveTo>
                    <a:pt x="288920" y="351270"/>
                  </a:moveTo>
                  <a:cubicBezTo>
                    <a:pt x="290545" y="349957"/>
                    <a:pt x="292496" y="353242"/>
                    <a:pt x="290545" y="354227"/>
                  </a:cubicBezTo>
                  <a:cubicBezTo>
                    <a:pt x="263893" y="371306"/>
                    <a:pt x="232365" y="387072"/>
                    <a:pt x="200186" y="387072"/>
                  </a:cubicBezTo>
                  <a:cubicBezTo>
                    <a:pt x="199211" y="387072"/>
                    <a:pt x="199211" y="385759"/>
                    <a:pt x="200186" y="385759"/>
                  </a:cubicBezTo>
                  <a:cubicBezTo>
                    <a:pt x="231714" y="384445"/>
                    <a:pt x="263243" y="368351"/>
                    <a:pt x="288920" y="351270"/>
                  </a:cubicBezTo>
                  <a:close/>
                  <a:moveTo>
                    <a:pt x="284896" y="346634"/>
                  </a:moveTo>
                  <a:cubicBezTo>
                    <a:pt x="286533" y="345637"/>
                    <a:pt x="288172" y="348296"/>
                    <a:pt x="286206" y="349625"/>
                  </a:cubicBezTo>
                  <a:cubicBezTo>
                    <a:pt x="266222" y="361922"/>
                    <a:pt x="243944" y="373553"/>
                    <a:pt x="220355" y="375215"/>
                  </a:cubicBezTo>
                  <a:cubicBezTo>
                    <a:pt x="219700" y="375547"/>
                    <a:pt x="219372" y="374218"/>
                    <a:pt x="220028" y="374218"/>
                  </a:cubicBezTo>
                  <a:cubicBezTo>
                    <a:pt x="243616" y="370230"/>
                    <a:pt x="264583" y="359263"/>
                    <a:pt x="284896" y="346634"/>
                  </a:cubicBezTo>
                  <a:close/>
                  <a:moveTo>
                    <a:pt x="8040" y="328558"/>
                  </a:moveTo>
                  <a:cubicBezTo>
                    <a:pt x="8040" y="326914"/>
                    <a:pt x="10621" y="327244"/>
                    <a:pt x="10621" y="328887"/>
                  </a:cubicBezTo>
                  <a:cubicBezTo>
                    <a:pt x="8685" y="363732"/>
                    <a:pt x="23528" y="397592"/>
                    <a:pt x="57085" y="410084"/>
                  </a:cubicBezTo>
                  <a:cubicBezTo>
                    <a:pt x="60634" y="411398"/>
                    <a:pt x="58698" y="417316"/>
                    <a:pt x="55472" y="416001"/>
                  </a:cubicBezTo>
                  <a:cubicBezTo>
                    <a:pt x="20301" y="402523"/>
                    <a:pt x="1910" y="365705"/>
                    <a:pt x="8040" y="328558"/>
                  </a:cubicBezTo>
                  <a:close/>
                  <a:moveTo>
                    <a:pt x="351353" y="317486"/>
                  </a:moveTo>
                  <a:cubicBezTo>
                    <a:pt x="352330" y="316834"/>
                    <a:pt x="352980" y="317813"/>
                    <a:pt x="352004" y="318464"/>
                  </a:cubicBezTo>
                  <a:cubicBezTo>
                    <a:pt x="346143" y="322051"/>
                    <a:pt x="340282" y="325638"/>
                    <a:pt x="334421" y="328573"/>
                  </a:cubicBezTo>
                  <a:cubicBezTo>
                    <a:pt x="329212" y="330855"/>
                    <a:pt x="323676" y="331507"/>
                    <a:pt x="318467" y="333138"/>
                  </a:cubicBezTo>
                  <a:cubicBezTo>
                    <a:pt x="316513" y="333790"/>
                    <a:pt x="315862" y="330855"/>
                    <a:pt x="317816" y="330529"/>
                  </a:cubicBezTo>
                  <a:cubicBezTo>
                    <a:pt x="324328" y="328573"/>
                    <a:pt x="330839" y="327595"/>
                    <a:pt x="337352" y="324660"/>
                  </a:cubicBezTo>
                  <a:cubicBezTo>
                    <a:pt x="341910" y="322377"/>
                    <a:pt x="346468" y="319768"/>
                    <a:pt x="351353" y="317486"/>
                  </a:cubicBezTo>
                  <a:close/>
                  <a:moveTo>
                    <a:pt x="360289" y="305646"/>
                  </a:moveTo>
                  <a:cubicBezTo>
                    <a:pt x="360620" y="305312"/>
                    <a:pt x="361615" y="305980"/>
                    <a:pt x="361283" y="306315"/>
                  </a:cubicBezTo>
                  <a:cubicBezTo>
                    <a:pt x="351337" y="319338"/>
                    <a:pt x="333103" y="326017"/>
                    <a:pt x="317520" y="327687"/>
                  </a:cubicBezTo>
                  <a:cubicBezTo>
                    <a:pt x="315862" y="328021"/>
                    <a:pt x="315862" y="325349"/>
                    <a:pt x="317188" y="325349"/>
                  </a:cubicBezTo>
                  <a:cubicBezTo>
                    <a:pt x="332440" y="323012"/>
                    <a:pt x="350011" y="317669"/>
                    <a:pt x="360289" y="305646"/>
                  </a:cubicBezTo>
                  <a:close/>
                  <a:moveTo>
                    <a:pt x="369606" y="294112"/>
                  </a:moveTo>
                  <a:cubicBezTo>
                    <a:pt x="370261" y="293791"/>
                    <a:pt x="370261" y="294112"/>
                    <a:pt x="369934" y="294432"/>
                  </a:cubicBezTo>
                  <a:cubicBezTo>
                    <a:pt x="360757" y="300513"/>
                    <a:pt x="351582" y="306593"/>
                    <a:pt x="341424" y="311073"/>
                  </a:cubicBezTo>
                  <a:cubicBezTo>
                    <a:pt x="335198" y="313953"/>
                    <a:pt x="324710" y="319394"/>
                    <a:pt x="317501" y="318434"/>
                  </a:cubicBezTo>
                  <a:cubicBezTo>
                    <a:pt x="317174" y="318434"/>
                    <a:pt x="316846" y="318434"/>
                    <a:pt x="316846" y="318114"/>
                  </a:cubicBezTo>
                  <a:cubicBezTo>
                    <a:pt x="316846" y="318114"/>
                    <a:pt x="316846" y="318114"/>
                    <a:pt x="316519" y="318114"/>
                  </a:cubicBezTo>
                  <a:cubicBezTo>
                    <a:pt x="316519" y="318114"/>
                    <a:pt x="316519" y="318114"/>
                    <a:pt x="316519" y="317794"/>
                  </a:cubicBezTo>
                  <a:cubicBezTo>
                    <a:pt x="315863" y="317154"/>
                    <a:pt x="316190" y="316194"/>
                    <a:pt x="317174" y="315874"/>
                  </a:cubicBezTo>
                  <a:cubicBezTo>
                    <a:pt x="336180" y="313314"/>
                    <a:pt x="353221" y="302752"/>
                    <a:pt x="369606" y="294112"/>
                  </a:cubicBezTo>
                  <a:close/>
                  <a:moveTo>
                    <a:pt x="277453" y="278929"/>
                  </a:moveTo>
                  <a:cubicBezTo>
                    <a:pt x="280757" y="277949"/>
                    <a:pt x="282409" y="282520"/>
                    <a:pt x="279766" y="284152"/>
                  </a:cubicBezTo>
                  <a:cubicBezTo>
                    <a:pt x="270517" y="289701"/>
                    <a:pt x="260608" y="293292"/>
                    <a:pt x="252350" y="300147"/>
                  </a:cubicBezTo>
                  <a:cubicBezTo>
                    <a:pt x="250038" y="302106"/>
                    <a:pt x="246734" y="298515"/>
                    <a:pt x="249047" y="296556"/>
                  </a:cubicBezTo>
                  <a:cubicBezTo>
                    <a:pt x="256975" y="289375"/>
                    <a:pt x="266884" y="282193"/>
                    <a:pt x="277453" y="278929"/>
                  </a:cubicBezTo>
                  <a:close/>
                  <a:moveTo>
                    <a:pt x="276734" y="267096"/>
                  </a:moveTo>
                  <a:cubicBezTo>
                    <a:pt x="279343" y="266428"/>
                    <a:pt x="280973" y="269767"/>
                    <a:pt x="278364" y="271437"/>
                  </a:cubicBezTo>
                  <a:cubicBezTo>
                    <a:pt x="273799" y="274443"/>
                    <a:pt x="268257" y="276113"/>
                    <a:pt x="263365" y="279119"/>
                  </a:cubicBezTo>
                  <a:cubicBezTo>
                    <a:pt x="259127" y="281790"/>
                    <a:pt x="254887" y="284796"/>
                    <a:pt x="250975" y="287801"/>
                  </a:cubicBezTo>
                  <a:cubicBezTo>
                    <a:pt x="248692" y="289137"/>
                    <a:pt x="246735" y="285797"/>
                    <a:pt x="249018" y="284127"/>
                  </a:cubicBezTo>
                  <a:cubicBezTo>
                    <a:pt x="256844" y="277782"/>
                    <a:pt x="266626" y="268766"/>
                    <a:pt x="276734" y="267096"/>
                  </a:cubicBezTo>
                  <a:close/>
                  <a:moveTo>
                    <a:pt x="274070" y="255227"/>
                  </a:moveTo>
                  <a:cubicBezTo>
                    <a:pt x="275686" y="254907"/>
                    <a:pt x="276656" y="258107"/>
                    <a:pt x="275040" y="258748"/>
                  </a:cubicBezTo>
                  <a:cubicBezTo>
                    <a:pt x="270190" y="260667"/>
                    <a:pt x="265664" y="261947"/>
                    <a:pt x="261138" y="264828"/>
                  </a:cubicBezTo>
                  <a:cubicBezTo>
                    <a:pt x="256611" y="267708"/>
                    <a:pt x="252409" y="270588"/>
                    <a:pt x="248206" y="273469"/>
                  </a:cubicBezTo>
                  <a:cubicBezTo>
                    <a:pt x="246589" y="274749"/>
                    <a:pt x="245296" y="271868"/>
                    <a:pt x="246589" y="270909"/>
                  </a:cubicBezTo>
                  <a:cubicBezTo>
                    <a:pt x="254672" y="265148"/>
                    <a:pt x="263724" y="255227"/>
                    <a:pt x="274070" y="255227"/>
                  </a:cubicBezTo>
                  <a:close/>
                  <a:moveTo>
                    <a:pt x="275003" y="242183"/>
                  </a:moveTo>
                  <a:cubicBezTo>
                    <a:pt x="276649" y="242517"/>
                    <a:pt x="276649" y="244865"/>
                    <a:pt x="275662" y="245536"/>
                  </a:cubicBezTo>
                  <a:cubicBezTo>
                    <a:pt x="273028" y="246878"/>
                    <a:pt x="270065" y="247213"/>
                    <a:pt x="267432" y="248555"/>
                  </a:cubicBezTo>
                  <a:cubicBezTo>
                    <a:pt x="264799" y="249896"/>
                    <a:pt x="262495" y="251238"/>
                    <a:pt x="259861" y="252915"/>
                  </a:cubicBezTo>
                  <a:cubicBezTo>
                    <a:pt x="254924" y="256268"/>
                    <a:pt x="249986" y="260293"/>
                    <a:pt x="245048" y="263647"/>
                  </a:cubicBezTo>
                  <a:cubicBezTo>
                    <a:pt x="244061" y="264653"/>
                    <a:pt x="242414" y="262640"/>
                    <a:pt x="243402" y="261300"/>
                  </a:cubicBezTo>
                  <a:cubicBezTo>
                    <a:pt x="248669" y="256939"/>
                    <a:pt x="253606" y="252244"/>
                    <a:pt x="259203" y="248219"/>
                  </a:cubicBezTo>
                  <a:cubicBezTo>
                    <a:pt x="263482" y="245201"/>
                    <a:pt x="269736" y="240505"/>
                    <a:pt x="275003" y="242183"/>
                  </a:cubicBezTo>
                  <a:close/>
                  <a:moveTo>
                    <a:pt x="268462" y="228269"/>
                  </a:moveTo>
                  <a:cubicBezTo>
                    <a:pt x="271301" y="227095"/>
                    <a:pt x="274181" y="226676"/>
                    <a:pt x="275992" y="228688"/>
                  </a:cubicBezTo>
                  <a:cubicBezTo>
                    <a:pt x="276650" y="229695"/>
                    <a:pt x="276321" y="231036"/>
                    <a:pt x="275333" y="231372"/>
                  </a:cubicBezTo>
                  <a:cubicBezTo>
                    <a:pt x="273029" y="232042"/>
                    <a:pt x="270396" y="232042"/>
                    <a:pt x="268091" y="233384"/>
                  </a:cubicBezTo>
                  <a:cubicBezTo>
                    <a:pt x="265129" y="234726"/>
                    <a:pt x="262167" y="236067"/>
                    <a:pt x="259533" y="238079"/>
                  </a:cubicBezTo>
                  <a:cubicBezTo>
                    <a:pt x="254266" y="241432"/>
                    <a:pt x="249328" y="244786"/>
                    <a:pt x="244390" y="248140"/>
                  </a:cubicBezTo>
                  <a:cubicBezTo>
                    <a:pt x="243403" y="248811"/>
                    <a:pt x="242415" y="247470"/>
                    <a:pt x="243403" y="246798"/>
                  </a:cubicBezTo>
                  <a:cubicBezTo>
                    <a:pt x="249328" y="242104"/>
                    <a:pt x="254925" y="236738"/>
                    <a:pt x="261179" y="232378"/>
                  </a:cubicBezTo>
                  <a:cubicBezTo>
                    <a:pt x="262824" y="231372"/>
                    <a:pt x="265623" y="229443"/>
                    <a:pt x="268462" y="228269"/>
                  </a:cubicBezTo>
                  <a:close/>
                  <a:moveTo>
                    <a:pt x="272355" y="212982"/>
                  </a:moveTo>
                  <a:cubicBezTo>
                    <a:pt x="274667" y="211702"/>
                    <a:pt x="276649" y="215223"/>
                    <a:pt x="274336" y="216503"/>
                  </a:cubicBezTo>
                  <a:cubicBezTo>
                    <a:pt x="264097" y="222264"/>
                    <a:pt x="253858" y="227384"/>
                    <a:pt x="244278" y="233465"/>
                  </a:cubicBezTo>
                  <a:cubicBezTo>
                    <a:pt x="242627" y="234424"/>
                    <a:pt x="240975" y="231864"/>
                    <a:pt x="242627" y="230584"/>
                  </a:cubicBezTo>
                  <a:cubicBezTo>
                    <a:pt x="252206" y="224503"/>
                    <a:pt x="261785" y="218103"/>
                    <a:pt x="272355" y="212982"/>
                  </a:cubicBezTo>
                  <a:close/>
                  <a:moveTo>
                    <a:pt x="274898" y="196505"/>
                  </a:moveTo>
                  <a:cubicBezTo>
                    <a:pt x="277138" y="195861"/>
                    <a:pt x="278098" y="199082"/>
                    <a:pt x="276178" y="200371"/>
                  </a:cubicBezTo>
                  <a:cubicBezTo>
                    <a:pt x="271697" y="202948"/>
                    <a:pt x="266257" y="205203"/>
                    <a:pt x="261776" y="208102"/>
                  </a:cubicBezTo>
                  <a:cubicBezTo>
                    <a:pt x="256336" y="211646"/>
                    <a:pt x="251215" y="215189"/>
                    <a:pt x="246414" y="219055"/>
                  </a:cubicBezTo>
                  <a:cubicBezTo>
                    <a:pt x="245134" y="220021"/>
                    <a:pt x="243854" y="218411"/>
                    <a:pt x="244815" y="217122"/>
                  </a:cubicBezTo>
                  <a:cubicBezTo>
                    <a:pt x="253136" y="209391"/>
                    <a:pt x="263377" y="199726"/>
                    <a:pt x="274898" y="196505"/>
                  </a:cubicBezTo>
                  <a:close/>
                  <a:moveTo>
                    <a:pt x="278343" y="183853"/>
                  </a:moveTo>
                  <a:cubicBezTo>
                    <a:pt x="280313" y="182899"/>
                    <a:pt x="280970" y="185761"/>
                    <a:pt x="279656" y="187033"/>
                  </a:cubicBezTo>
                  <a:cubicBezTo>
                    <a:pt x="269146" y="194028"/>
                    <a:pt x="257321" y="199433"/>
                    <a:pt x="246811" y="206110"/>
                  </a:cubicBezTo>
                  <a:cubicBezTo>
                    <a:pt x="245168" y="207065"/>
                    <a:pt x="243854" y="204521"/>
                    <a:pt x="245168" y="203567"/>
                  </a:cubicBezTo>
                  <a:cubicBezTo>
                    <a:pt x="255350" y="196254"/>
                    <a:pt x="266189" y="187987"/>
                    <a:pt x="278343" y="183853"/>
                  </a:cubicBezTo>
                  <a:close/>
                  <a:moveTo>
                    <a:pt x="276630" y="170583"/>
                  </a:moveTo>
                  <a:cubicBezTo>
                    <a:pt x="278568" y="169938"/>
                    <a:pt x="279536" y="172840"/>
                    <a:pt x="277922" y="173807"/>
                  </a:cubicBezTo>
                  <a:cubicBezTo>
                    <a:pt x="273076" y="177031"/>
                    <a:pt x="267907" y="178644"/>
                    <a:pt x="263062" y="181546"/>
                  </a:cubicBezTo>
                  <a:cubicBezTo>
                    <a:pt x="257894" y="184447"/>
                    <a:pt x="253372" y="187027"/>
                    <a:pt x="248203" y="190251"/>
                  </a:cubicBezTo>
                  <a:cubicBezTo>
                    <a:pt x="246911" y="191218"/>
                    <a:pt x="245296" y="188639"/>
                    <a:pt x="246911" y="187671"/>
                  </a:cubicBezTo>
                  <a:cubicBezTo>
                    <a:pt x="256279" y="181868"/>
                    <a:pt x="266293" y="173807"/>
                    <a:pt x="276630" y="170583"/>
                  </a:cubicBezTo>
                  <a:close/>
                  <a:moveTo>
                    <a:pt x="276555" y="157617"/>
                  </a:moveTo>
                  <a:cubicBezTo>
                    <a:pt x="278868" y="157937"/>
                    <a:pt x="279529" y="160817"/>
                    <a:pt x="276885" y="161457"/>
                  </a:cubicBezTo>
                  <a:cubicBezTo>
                    <a:pt x="263333" y="165297"/>
                    <a:pt x="253748" y="173619"/>
                    <a:pt x="242510" y="181619"/>
                  </a:cubicBezTo>
                  <a:cubicBezTo>
                    <a:pt x="241188" y="182579"/>
                    <a:pt x="239535" y="180339"/>
                    <a:pt x="240527" y="179379"/>
                  </a:cubicBezTo>
                  <a:cubicBezTo>
                    <a:pt x="246476" y="174899"/>
                    <a:pt x="252095" y="169778"/>
                    <a:pt x="258045" y="165617"/>
                  </a:cubicBezTo>
                  <a:cubicBezTo>
                    <a:pt x="263003" y="161777"/>
                    <a:pt x="269944" y="156976"/>
                    <a:pt x="276555" y="157617"/>
                  </a:cubicBezTo>
                  <a:close/>
                  <a:moveTo>
                    <a:pt x="276001" y="142904"/>
                  </a:moveTo>
                  <a:cubicBezTo>
                    <a:pt x="277930" y="142575"/>
                    <a:pt x="279537" y="145538"/>
                    <a:pt x="277287" y="146526"/>
                  </a:cubicBezTo>
                  <a:cubicBezTo>
                    <a:pt x="266357" y="151134"/>
                    <a:pt x="257035" y="156730"/>
                    <a:pt x="247390" y="163642"/>
                  </a:cubicBezTo>
                  <a:cubicBezTo>
                    <a:pt x="245462" y="165288"/>
                    <a:pt x="243854" y="161997"/>
                    <a:pt x="245462" y="160351"/>
                  </a:cubicBezTo>
                  <a:cubicBezTo>
                    <a:pt x="254784" y="153767"/>
                    <a:pt x="264428" y="144550"/>
                    <a:pt x="276001" y="142904"/>
                  </a:cubicBezTo>
                  <a:close/>
                  <a:moveTo>
                    <a:pt x="275960" y="127374"/>
                  </a:moveTo>
                  <a:cubicBezTo>
                    <a:pt x="278559" y="126734"/>
                    <a:pt x="279534" y="129934"/>
                    <a:pt x="277585" y="131214"/>
                  </a:cubicBezTo>
                  <a:cubicBezTo>
                    <a:pt x="265566" y="138255"/>
                    <a:pt x="252571" y="143056"/>
                    <a:pt x="240552" y="151056"/>
                  </a:cubicBezTo>
                  <a:cubicBezTo>
                    <a:pt x="238603" y="152336"/>
                    <a:pt x="236654" y="149137"/>
                    <a:pt x="238603" y="147536"/>
                  </a:cubicBezTo>
                  <a:cubicBezTo>
                    <a:pt x="249973" y="139855"/>
                    <a:pt x="262642" y="130894"/>
                    <a:pt x="275960" y="127374"/>
                  </a:cubicBezTo>
                  <a:close/>
                  <a:moveTo>
                    <a:pt x="331797" y="126047"/>
                  </a:moveTo>
                  <a:cubicBezTo>
                    <a:pt x="338233" y="128333"/>
                    <a:pt x="340142" y="140589"/>
                    <a:pt x="341128" y="147174"/>
                  </a:cubicBezTo>
                  <a:cubicBezTo>
                    <a:pt x="341456" y="149126"/>
                    <a:pt x="339157" y="149451"/>
                    <a:pt x="338500" y="147825"/>
                  </a:cubicBezTo>
                  <a:cubicBezTo>
                    <a:pt x="336858" y="143597"/>
                    <a:pt x="336858" y="138719"/>
                    <a:pt x="335544" y="134167"/>
                  </a:cubicBezTo>
                  <a:cubicBezTo>
                    <a:pt x="333245" y="128313"/>
                    <a:pt x="329960" y="126362"/>
                    <a:pt x="324048" y="128638"/>
                  </a:cubicBezTo>
                  <a:cubicBezTo>
                    <a:pt x="323391" y="128963"/>
                    <a:pt x="323063" y="127988"/>
                    <a:pt x="323720" y="127663"/>
                  </a:cubicBezTo>
                  <a:cubicBezTo>
                    <a:pt x="327005" y="125631"/>
                    <a:pt x="329653" y="125285"/>
                    <a:pt x="331797" y="126047"/>
                  </a:cubicBezTo>
                  <a:close/>
                  <a:moveTo>
                    <a:pt x="334480" y="119373"/>
                  </a:moveTo>
                  <a:cubicBezTo>
                    <a:pt x="338436" y="119658"/>
                    <a:pt x="341898" y="121688"/>
                    <a:pt x="343711" y="126723"/>
                  </a:cubicBezTo>
                  <a:cubicBezTo>
                    <a:pt x="347008" y="136468"/>
                    <a:pt x="345689" y="147188"/>
                    <a:pt x="348326" y="157259"/>
                  </a:cubicBezTo>
                  <a:cubicBezTo>
                    <a:pt x="348656" y="158558"/>
                    <a:pt x="346678" y="159532"/>
                    <a:pt x="346019" y="158233"/>
                  </a:cubicBezTo>
                  <a:cubicBezTo>
                    <a:pt x="343052" y="150761"/>
                    <a:pt x="343711" y="141991"/>
                    <a:pt x="342722" y="133870"/>
                  </a:cubicBezTo>
                  <a:cubicBezTo>
                    <a:pt x="342063" y="130296"/>
                    <a:pt x="341403" y="125748"/>
                    <a:pt x="338436" y="123149"/>
                  </a:cubicBezTo>
                  <a:cubicBezTo>
                    <a:pt x="334151" y="119576"/>
                    <a:pt x="327557" y="122175"/>
                    <a:pt x="322611" y="123474"/>
                  </a:cubicBezTo>
                  <a:cubicBezTo>
                    <a:pt x="321953" y="123799"/>
                    <a:pt x="321622" y="122825"/>
                    <a:pt x="322282" y="122500"/>
                  </a:cubicBezTo>
                  <a:cubicBezTo>
                    <a:pt x="326073" y="120550"/>
                    <a:pt x="330524" y="119089"/>
                    <a:pt x="334480" y="119373"/>
                  </a:cubicBezTo>
                  <a:close/>
                  <a:moveTo>
                    <a:pt x="326436" y="114899"/>
                  </a:moveTo>
                  <a:cubicBezTo>
                    <a:pt x="320890" y="116206"/>
                    <a:pt x="315671" y="117839"/>
                    <a:pt x="310452" y="119798"/>
                  </a:cubicBezTo>
                  <a:cubicBezTo>
                    <a:pt x="310779" y="150497"/>
                    <a:pt x="310126" y="181196"/>
                    <a:pt x="310452" y="211895"/>
                  </a:cubicBezTo>
                  <a:cubicBezTo>
                    <a:pt x="310779" y="230184"/>
                    <a:pt x="311104" y="248473"/>
                    <a:pt x="311757" y="267088"/>
                  </a:cubicBezTo>
                  <a:cubicBezTo>
                    <a:pt x="332307" y="261863"/>
                    <a:pt x="352204" y="252392"/>
                    <a:pt x="352857" y="227898"/>
                  </a:cubicBezTo>
                  <a:cubicBezTo>
                    <a:pt x="353183" y="213202"/>
                    <a:pt x="350573" y="198832"/>
                    <a:pt x="350248" y="184136"/>
                  </a:cubicBezTo>
                  <a:cubicBezTo>
                    <a:pt x="349921" y="167806"/>
                    <a:pt x="349594" y="151477"/>
                    <a:pt x="348942" y="135148"/>
                  </a:cubicBezTo>
                  <a:cubicBezTo>
                    <a:pt x="348290" y="120778"/>
                    <a:pt x="342093" y="110654"/>
                    <a:pt x="326436" y="114899"/>
                  </a:cubicBezTo>
                  <a:close/>
                  <a:moveTo>
                    <a:pt x="276249" y="111885"/>
                  </a:moveTo>
                  <a:cubicBezTo>
                    <a:pt x="278547" y="110892"/>
                    <a:pt x="279531" y="114865"/>
                    <a:pt x="277562" y="116189"/>
                  </a:cubicBezTo>
                  <a:cubicBezTo>
                    <a:pt x="271981" y="120162"/>
                    <a:pt x="264759" y="123472"/>
                    <a:pt x="258522" y="126783"/>
                  </a:cubicBezTo>
                  <a:cubicBezTo>
                    <a:pt x="251956" y="130756"/>
                    <a:pt x="245391" y="134398"/>
                    <a:pt x="238826" y="138370"/>
                  </a:cubicBezTo>
                  <a:cubicBezTo>
                    <a:pt x="236856" y="139363"/>
                    <a:pt x="235214" y="136384"/>
                    <a:pt x="237184" y="135060"/>
                  </a:cubicBezTo>
                  <a:cubicBezTo>
                    <a:pt x="248674" y="126452"/>
                    <a:pt x="262461" y="116520"/>
                    <a:pt x="276249" y="111885"/>
                  </a:cubicBezTo>
                  <a:close/>
                  <a:moveTo>
                    <a:pt x="288802" y="86936"/>
                  </a:moveTo>
                  <a:cubicBezTo>
                    <a:pt x="292087" y="84969"/>
                    <a:pt x="295372" y="90544"/>
                    <a:pt x="291758" y="92840"/>
                  </a:cubicBezTo>
                  <a:cubicBezTo>
                    <a:pt x="263833" y="109566"/>
                    <a:pt x="224738" y="117765"/>
                    <a:pt x="192541" y="116125"/>
                  </a:cubicBezTo>
                  <a:cubicBezTo>
                    <a:pt x="190570" y="115798"/>
                    <a:pt x="190570" y="113174"/>
                    <a:pt x="192541" y="112846"/>
                  </a:cubicBezTo>
                  <a:cubicBezTo>
                    <a:pt x="224409" y="109894"/>
                    <a:pt x="260877" y="104319"/>
                    <a:pt x="288802" y="86936"/>
                  </a:cubicBezTo>
                  <a:close/>
                  <a:moveTo>
                    <a:pt x="55555" y="84050"/>
                  </a:moveTo>
                  <a:cubicBezTo>
                    <a:pt x="55915" y="82088"/>
                    <a:pt x="59155" y="82088"/>
                    <a:pt x="59155" y="84050"/>
                  </a:cubicBezTo>
                  <a:cubicBezTo>
                    <a:pt x="58435" y="100723"/>
                    <a:pt x="58435" y="117395"/>
                    <a:pt x="57715" y="134067"/>
                  </a:cubicBezTo>
                  <a:cubicBezTo>
                    <a:pt x="57715" y="135048"/>
                    <a:pt x="56275" y="135048"/>
                    <a:pt x="56275" y="133740"/>
                  </a:cubicBezTo>
                  <a:cubicBezTo>
                    <a:pt x="55555" y="117395"/>
                    <a:pt x="55195" y="100723"/>
                    <a:pt x="55555" y="84050"/>
                  </a:cubicBezTo>
                  <a:close/>
                  <a:moveTo>
                    <a:pt x="337479" y="82930"/>
                  </a:moveTo>
                  <a:cubicBezTo>
                    <a:pt x="343217" y="82020"/>
                    <a:pt x="348914" y="82020"/>
                    <a:pt x="353537" y="84833"/>
                  </a:cubicBezTo>
                  <a:cubicBezTo>
                    <a:pt x="365095" y="92442"/>
                    <a:pt x="368397" y="112954"/>
                    <a:pt x="371369" y="125196"/>
                  </a:cubicBezTo>
                  <a:cubicBezTo>
                    <a:pt x="371699" y="127181"/>
                    <a:pt x="368727" y="127843"/>
                    <a:pt x="368397" y="126188"/>
                  </a:cubicBezTo>
                  <a:cubicBezTo>
                    <a:pt x="366746" y="119903"/>
                    <a:pt x="365095" y="113286"/>
                    <a:pt x="363113" y="107330"/>
                  </a:cubicBezTo>
                  <a:cubicBezTo>
                    <a:pt x="360802" y="101375"/>
                    <a:pt x="358490" y="90457"/>
                    <a:pt x="351885" y="87480"/>
                  </a:cubicBezTo>
                  <a:cubicBezTo>
                    <a:pt x="342639" y="82848"/>
                    <a:pt x="331412" y="86487"/>
                    <a:pt x="321505" y="88141"/>
                  </a:cubicBezTo>
                  <a:cubicBezTo>
                    <a:pt x="320844" y="88141"/>
                    <a:pt x="320184" y="86487"/>
                    <a:pt x="321174" y="86487"/>
                  </a:cubicBezTo>
                  <a:cubicBezTo>
                    <a:pt x="325963" y="85660"/>
                    <a:pt x="331742" y="83840"/>
                    <a:pt x="337479" y="82930"/>
                  </a:cubicBezTo>
                  <a:close/>
                  <a:moveTo>
                    <a:pt x="45473" y="81153"/>
                  </a:moveTo>
                  <a:cubicBezTo>
                    <a:pt x="45473" y="79208"/>
                    <a:pt x="49074" y="79208"/>
                    <a:pt x="49074" y="81478"/>
                  </a:cubicBezTo>
                  <a:cubicBezTo>
                    <a:pt x="49074" y="100932"/>
                    <a:pt x="48354" y="120385"/>
                    <a:pt x="47273" y="139514"/>
                  </a:cubicBezTo>
                  <a:cubicBezTo>
                    <a:pt x="47273" y="140811"/>
                    <a:pt x="45113" y="140811"/>
                    <a:pt x="45473" y="139514"/>
                  </a:cubicBezTo>
                  <a:cubicBezTo>
                    <a:pt x="46194" y="120385"/>
                    <a:pt x="45473" y="100608"/>
                    <a:pt x="45473" y="81153"/>
                  </a:cubicBezTo>
                  <a:close/>
                  <a:moveTo>
                    <a:pt x="36473" y="80067"/>
                  </a:moveTo>
                  <a:cubicBezTo>
                    <a:pt x="36473" y="77768"/>
                    <a:pt x="40074" y="77768"/>
                    <a:pt x="40074" y="80067"/>
                  </a:cubicBezTo>
                  <a:cubicBezTo>
                    <a:pt x="40074" y="103717"/>
                    <a:pt x="41874" y="127366"/>
                    <a:pt x="41154" y="151343"/>
                  </a:cubicBezTo>
                  <a:cubicBezTo>
                    <a:pt x="41154" y="152328"/>
                    <a:pt x="39354" y="152328"/>
                    <a:pt x="39354" y="151343"/>
                  </a:cubicBezTo>
                  <a:cubicBezTo>
                    <a:pt x="38273" y="127366"/>
                    <a:pt x="36834" y="103717"/>
                    <a:pt x="36473" y="80067"/>
                  </a:cubicBezTo>
                  <a:close/>
                  <a:moveTo>
                    <a:pt x="342378" y="78159"/>
                  </a:moveTo>
                  <a:cubicBezTo>
                    <a:pt x="331247" y="78159"/>
                    <a:pt x="318770" y="81751"/>
                    <a:pt x="309800" y="85180"/>
                  </a:cubicBezTo>
                  <a:cubicBezTo>
                    <a:pt x="310126" y="94325"/>
                    <a:pt x="310452" y="103142"/>
                    <a:pt x="310452" y="112287"/>
                  </a:cubicBezTo>
                  <a:cubicBezTo>
                    <a:pt x="322195" y="105755"/>
                    <a:pt x="341766" y="98244"/>
                    <a:pt x="350900" y="109347"/>
                  </a:cubicBezTo>
                  <a:cubicBezTo>
                    <a:pt x="363295" y="125024"/>
                    <a:pt x="360032" y="152783"/>
                    <a:pt x="360359" y="171725"/>
                  </a:cubicBezTo>
                  <a:cubicBezTo>
                    <a:pt x="360686" y="196546"/>
                    <a:pt x="367861" y="223979"/>
                    <a:pt x="359054" y="247820"/>
                  </a:cubicBezTo>
                  <a:cubicBezTo>
                    <a:pt x="352204" y="265782"/>
                    <a:pt x="329372" y="273620"/>
                    <a:pt x="311757" y="277866"/>
                  </a:cubicBezTo>
                  <a:cubicBezTo>
                    <a:pt x="312083" y="286030"/>
                    <a:pt x="312083" y="294195"/>
                    <a:pt x="312083" y="302033"/>
                  </a:cubicBezTo>
                  <a:cubicBezTo>
                    <a:pt x="339810" y="295175"/>
                    <a:pt x="367209" y="288970"/>
                    <a:pt x="373733" y="256638"/>
                  </a:cubicBezTo>
                  <a:cubicBezTo>
                    <a:pt x="378952" y="230837"/>
                    <a:pt x="376016" y="205037"/>
                    <a:pt x="375364" y="178910"/>
                  </a:cubicBezTo>
                  <a:cubicBezTo>
                    <a:pt x="374712" y="150497"/>
                    <a:pt x="375689" y="119798"/>
                    <a:pt x="366883" y="92692"/>
                  </a:cubicBezTo>
                  <a:cubicBezTo>
                    <a:pt x="363295" y="81751"/>
                    <a:pt x="353509" y="78159"/>
                    <a:pt x="342378" y="78159"/>
                  </a:cubicBezTo>
                  <a:close/>
                  <a:moveTo>
                    <a:pt x="31084" y="76852"/>
                  </a:moveTo>
                  <a:cubicBezTo>
                    <a:pt x="37587" y="106309"/>
                    <a:pt x="31734" y="137404"/>
                    <a:pt x="31734" y="167516"/>
                  </a:cubicBezTo>
                  <a:cubicBezTo>
                    <a:pt x="31734" y="168170"/>
                    <a:pt x="30433" y="168170"/>
                    <a:pt x="30433" y="167189"/>
                  </a:cubicBezTo>
                  <a:cubicBezTo>
                    <a:pt x="29132" y="137731"/>
                    <a:pt x="34661" y="106637"/>
                    <a:pt x="28156" y="77506"/>
                  </a:cubicBezTo>
                  <a:cubicBezTo>
                    <a:pt x="27831" y="75870"/>
                    <a:pt x="30758" y="74888"/>
                    <a:pt x="31084" y="76852"/>
                  </a:cubicBezTo>
                  <a:close/>
                  <a:moveTo>
                    <a:pt x="290631" y="73638"/>
                  </a:moveTo>
                  <a:cubicBezTo>
                    <a:pt x="293885" y="72008"/>
                    <a:pt x="296815" y="76898"/>
                    <a:pt x="293560" y="78529"/>
                  </a:cubicBezTo>
                  <a:cubicBezTo>
                    <a:pt x="268173" y="89942"/>
                    <a:pt x="242135" y="103963"/>
                    <a:pt x="213819" y="104941"/>
                  </a:cubicBezTo>
                  <a:cubicBezTo>
                    <a:pt x="188106" y="105919"/>
                    <a:pt x="159790" y="106246"/>
                    <a:pt x="135054" y="97442"/>
                  </a:cubicBezTo>
                  <a:cubicBezTo>
                    <a:pt x="134403" y="97116"/>
                    <a:pt x="134403" y="96137"/>
                    <a:pt x="135380" y="96137"/>
                  </a:cubicBezTo>
                  <a:cubicBezTo>
                    <a:pt x="159139" y="99724"/>
                    <a:pt x="183875" y="101354"/>
                    <a:pt x="207961" y="100051"/>
                  </a:cubicBezTo>
                  <a:cubicBezTo>
                    <a:pt x="238230" y="99072"/>
                    <a:pt x="263616" y="86029"/>
                    <a:pt x="290631" y="73638"/>
                  </a:cubicBezTo>
                  <a:close/>
                  <a:moveTo>
                    <a:pt x="169437" y="66877"/>
                  </a:moveTo>
                  <a:cubicBezTo>
                    <a:pt x="174174" y="66517"/>
                    <a:pt x="178826" y="66787"/>
                    <a:pt x="182814" y="68767"/>
                  </a:cubicBezTo>
                  <a:cubicBezTo>
                    <a:pt x="184476" y="69487"/>
                    <a:pt x="183479" y="71648"/>
                    <a:pt x="181817" y="71288"/>
                  </a:cubicBezTo>
                  <a:cubicBezTo>
                    <a:pt x="173177" y="69487"/>
                    <a:pt x="164868" y="70567"/>
                    <a:pt x="155562" y="70927"/>
                  </a:cubicBezTo>
                  <a:cubicBezTo>
                    <a:pt x="154565" y="70927"/>
                    <a:pt x="154565" y="68767"/>
                    <a:pt x="155562" y="68767"/>
                  </a:cubicBezTo>
                  <a:cubicBezTo>
                    <a:pt x="159883" y="68227"/>
                    <a:pt x="164702" y="67237"/>
                    <a:pt x="169437" y="66877"/>
                  </a:cubicBezTo>
                  <a:close/>
                  <a:moveTo>
                    <a:pt x="159640" y="60811"/>
                  </a:moveTo>
                  <a:cubicBezTo>
                    <a:pt x="172397" y="60487"/>
                    <a:pt x="185481" y="60487"/>
                    <a:pt x="198238" y="61134"/>
                  </a:cubicBezTo>
                  <a:cubicBezTo>
                    <a:pt x="210341" y="61458"/>
                    <a:pt x="213285" y="71180"/>
                    <a:pt x="199873" y="73124"/>
                  </a:cubicBezTo>
                  <a:cubicBezTo>
                    <a:pt x="197911" y="73124"/>
                    <a:pt x="197911" y="70207"/>
                    <a:pt x="199873" y="69883"/>
                  </a:cubicBezTo>
                  <a:cubicBezTo>
                    <a:pt x="203144" y="70207"/>
                    <a:pt x="204126" y="68587"/>
                    <a:pt x="202490" y="64699"/>
                  </a:cubicBezTo>
                  <a:cubicBezTo>
                    <a:pt x="200201" y="64375"/>
                    <a:pt x="197911" y="64051"/>
                    <a:pt x="195949" y="64375"/>
                  </a:cubicBezTo>
                  <a:cubicBezTo>
                    <a:pt x="193985" y="64375"/>
                    <a:pt x="192350" y="64375"/>
                    <a:pt x="190388" y="64375"/>
                  </a:cubicBezTo>
                  <a:cubicBezTo>
                    <a:pt x="181556" y="64051"/>
                    <a:pt x="172724" y="63402"/>
                    <a:pt x="163565" y="63727"/>
                  </a:cubicBezTo>
                  <a:cubicBezTo>
                    <a:pt x="146229" y="64375"/>
                    <a:pt x="128566" y="68263"/>
                    <a:pt x="110902" y="66319"/>
                  </a:cubicBezTo>
                  <a:cubicBezTo>
                    <a:pt x="109921" y="66319"/>
                    <a:pt x="109921" y="64375"/>
                    <a:pt x="110902" y="64375"/>
                  </a:cubicBezTo>
                  <a:cubicBezTo>
                    <a:pt x="127257" y="64699"/>
                    <a:pt x="143612" y="61458"/>
                    <a:pt x="159640" y="60811"/>
                  </a:cubicBezTo>
                  <a:close/>
                  <a:moveTo>
                    <a:pt x="158448" y="57747"/>
                  </a:moveTo>
                  <a:cubicBezTo>
                    <a:pt x="141487" y="58074"/>
                    <a:pt x="124852" y="58074"/>
                    <a:pt x="108216" y="59706"/>
                  </a:cubicBezTo>
                  <a:cubicBezTo>
                    <a:pt x="98757" y="60686"/>
                    <a:pt x="88319" y="61339"/>
                    <a:pt x="78859" y="64605"/>
                  </a:cubicBezTo>
                  <a:cubicBezTo>
                    <a:pt x="102997" y="69177"/>
                    <a:pt x="127787" y="72770"/>
                    <a:pt x="152251" y="73750"/>
                  </a:cubicBezTo>
                  <a:cubicBezTo>
                    <a:pt x="186175" y="75709"/>
                    <a:pt x="220099" y="75383"/>
                    <a:pt x="252065" y="66891"/>
                  </a:cubicBezTo>
                  <a:cubicBezTo>
                    <a:pt x="237713" y="61013"/>
                    <a:pt x="221403" y="61666"/>
                    <a:pt x="206072" y="60033"/>
                  </a:cubicBezTo>
                  <a:cubicBezTo>
                    <a:pt x="190415" y="58400"/>
                    <a:pt x="174432" y="57094"/>
                    <a:pt x="158448" y="57747"/>
                  </a:cubicBezTo>
                  <a:close/>
                  <a:moveTo>
                    <a:pt x="21449" y="57094"/>
                  </a:moveTo>
                  <a:cubicBezTo>
                    <a:pt x="22754" y="107388"/>
                    <a:pt x="23406" y="157682"/>
                    <a:pt x="24712" y="207976"/>
                  </a:cubicBezTo>
                  <a:cubicBezTo>
                    <a:pt x="25690" y="236063"/>
                    <a:pt x="27321" y="263822"/>
                    <a:pt x="28625" y="291909"/>
                  </a:cubicBezTo>
                  <a:cubicBezTo>
                    <a:pt x="29278" y="309871"/>
                    <a:pt x="25690" y="364737"/>
                    <a:pt x="43304" y="376168"/>
                  </a:cubicBezTo>
                  <a:cubicBezTo>
                    <a:pt x="83100" y="401968"/>
                    <a:pt x="137572" y="397723"/>
                    <a:pt x="183891" y="399356"/>
                  </a:cubicBezTo>
                  <a:cubicBezTo>
                    <a:pt x="225643" y="400662"/>
                    <a:pt x="269679" y="395110"/>
                    <a:pt x="299035" y="362125"/>
                  </a:cubicBezTo>
                  <a:cubicBezTo>
                    <a:pt x="299035" y="262516"/>
                    <a:pt x="294469" y="162908"/>
                    <a:pt x="300014" y="63625"/>
                  </a:cubicBezTo>
                  <a:cubicBezTo>
                    <a:pt x="247824" y="92692"/>
                    <a:pt x="184218" y="92692"/>
                    <a:pt x="126156" y="85833"/>
                  </a:cubicBezTo>
                  <a:cubicBezTo>
                    <a:pt x="98757" y="82567"/>
                    <a:pt x="71031" y="77995"/>
                    <a:pt x="44609" y="69831"/>
                  </a:cubicBezTo>
                  <a:cubicBezTo>
                    <a:pt x="36780" y="67218"/>
                    <a:pt x="26995" y="63625"/>
                    <a:pt x="21449" y="57094"/>
                  </a:cubicBezTo>
                  <a:close/>
                  <a:moveTo>
                    <a:pt x="155513" y="17903"/>
                  </a:moveTo>
                  <a:cubicBezTo>
                    <a:pt x="114740" y="16924"/>
                    <a:pt x="60593" y="19863"/>
                    <a:pt x="24712" y="44684"/>
                  </a:cubicBezTo>
                  <a:cubicBezTo>
                    <a:pt x="31561" y="58400"/>
                    <a:pt x="57330" y="59706"/>
                    <a:pt x="70378" y="62646"/>
                  </a:cubicBezTo>
                  <a:cubicBezTo>
                    <a:pt x="71356" y="62972"/>
                    <a:pt x="72987" y="62972"/>
                    <a:pt x="73966" y="63625"/>
                  </a:cubicBezTo>
                  <a:cubicBezTo>
                    <a:pt x="82121" y="59380"/>
                    <a:pt x="91907" y="58074"/>
                    <a:pt x="100387" y="57094"/>
                  </a:cubicBezTo>
                  <a:cubicBezTo>
                    <a:pt x="118327" y="54808"/>
                    <a:pt x="136594" y="54481"/>
                    <a:pt x="154535" y="53828"/>
                  </a:cubicBezTo>
                  <a:cubicBezTo>
                    <a:pt x="173128" y="53175"/>
                    <a:pt x="191720" y="54481"/>
                    <a:pt x="210313" y="56441"/>
                  </a:cubicBezTo>
                  <a:cubicBezTo>
                    <a:pt x="224665" y="57747"/>
                    <a:pt x="240322" y="57094"/>
                    <a:pt x="254348" y="63299"/>
                  </a:cubicBezTo>
                  <a:cubicBezTo>
                    <a:pt x="255326" y="63625"/>
                    <a:pt x="255979" y="64932"/>
                    <a:pt x="255653" y="65912"/>
                  </a:cubicBezTo>
                  <a:cubicBezTo>
                    <a:pt x="268374" y="62319"/>
                    <a:pt x="280769" y="57420"/>
                    <a:pt x="292838" y="50889"/>
                  </a:cubicBezTo>
                  <a:cubicBezTo>
                    <a:pt x="277181" y="36845"/>
                    <a:pt x="250760" y="28354"/>
                    <a:pt x="231189" y="25088"/>
                  </a:cubicBezTo>
                  <a:cubicBezTo>
                    <a:pt x="206398" y="20516"/>
                    <a:pt x="180630" y="18230"/>
                    <a:pt x="155513" y="17903"/>
                  </a:cubicBezTo>
                  <a:close/>
                  <a:moveTo>
                    <a:pt x="155513" y="3860"/>
                  </a:moveTo>
                  <a:cubicBezTo>
                    <a:pt x="183891" y="4513"/>
                    <a:pt x="213901" y="5167"/>
                    <a:pt x="241627" y="12025"/>
                  </a:cubicBezTo>
                  <a:cubicBezTo>
                    <a:pt x="262502" y="16924"/>
                    <a:pt x="291533" y="26068"/>
                    <a:pt x="305885" y="42397"/>
                  </a:cubicBezTo>
                  <a:cubicBezTo>
                    <a:pt x="306864" y="43051"/>
                    <a:pt x="307190" y="44030"/>
                    <a:pt x="307843" y="45010"/>
                  </a:cubicBezTo>
                  <a:cubicBezTo>
                    <a:pt x="312409" y="47296"/>
                    <a:pt x="314367" y="54808"/>
                    <a:pt x="308821" y="58400"/>
                  </a:cubicBezTo>
                  <a:cubicBezTo>
                    <a:pt x="308495" y="58727"/>
                    <a:pt x="308495" y="58727"/>
                    <a:pt x="308495" y="59053"/>
                  </a:cubicBezTo>
                  <a:cubicBezTo>
                    <a:pt x="308821" y="65912"/>
                    <a:pt x="309148" y="73096"/>
                    <a:pt x="309473" y="80281"/>
                  </a:cubicBezTo>
                  <a:cubicBezTo>
                    <a:pt x="325130" y="70157"/>
                    <a:pt x="350573" y="64932"/>
                    <a:pt x="366230" y="73423"/>
                  </a:cubicBezTo>
                  <a:cubicBezTo>
                    <a:pt x="376342" y="78975"/>
                    <a:pt x="377973" y="97590"/>
                    <a:pt x="379604" y="107388"/>
                  </a:cubicBezTo>
                  <a:cubicBezTo>
                    <a:pt x="382866" y="125677"/>
                    <a:pt x="384823" y="144292"/>
                    <a:pt x="384823" y="162908"/>
                  </a:cubicBezTo>
                  <a:cubicBezTo>
                    <a:pt x="385150" y="197199"/>
                    <a:pt x="393304" y="236716"/>
                    <a:pt x="380583" y="269048"/>
                  </a:cubicBezTo>
                  <a:cubicBezTo>
                    <a:pt x="368840" y="298114"/>
                    <a:pt x="342419" y="304646"/>
                    <a:pt x="314367" y="311831"/>
                  </a:cubicBezTo>
                  <a:cubicBezTo>
                    <a:pt x="313714" y="311831"/>
                    <a:pt x="313062" y="311831"/>
                    <a:pt x="312409" y="311831"/>
                  </a:cubicBezTo>
                  <a:cubicBezTo>
                    <a:pt x="312736" y="330446"/>
                    <a:pt x="312736" y="349061"/>
                    <a:pt x="312736" y="367677"/>
                  </a:cubicBezTo>
                  <a:cubicBezTo>
                    <a:pt x="312736" y="372902"/>
                    <a:pt x="308495" y="374862"/>
                    <a:pt x="304581" y="373882"/>
                  </a:cubicBezTo>
                  <a:cubicBezTo>
                    <a:pt x="272940" y="404908"/>
                    <a:pt x="233472" y="415032"/>
                    <a:pt x="190089" y="413072"/>
                  </a:cubicBezTo>
                  <a:cubicBezTo>
                    <a:pt x="140835" y="411439"/>
                    <a:pt x="82121" y="417318"/>
                    <a:pt x="39390" y="389885"/>
                  </a:cubicBezTo>
                  <a:cubicBezTo>
                    <a:pt x="22754" y="378781"/>
                    <a:pt x="21449" y="362451"/>
                    <a:pt x="19493" y="343836"/>
                  </a:cubicBezTo>
                  <a:cubicBezTo>
                    <a:pt x="16883" y="312810"/>
                    <a:pt x="15578" y="267088"/>
                    <a:pt x="14599" y="236063"/>
                  </a:cubicBezTo>
                  <a:cubicBezTo>
                    <a:pt x="11990" y="173358"/>
                    <a:pt x="13295" y="110980"/>
                    <a:pt x="14926" y="48276"/>
                  </a:cubicBezTo>
                  <a:cubicBezTo>
                    <a:pt x="13621" y="47296"/>
                    <a:pt x="12968" y="45010"/>
                    <a:pt x="14599" y="43051"/>
                  </a:cubicBezTo>
                  <a:cubicBezTo>
                    <a:pt x="49501" y="9739"/>
                    <a:pt x="109520" y="2881"/>
                    <a:pt x="155513" y="3860"/>
                  </a:cubicBezTo>
                  <a:close/>
                  <a:moveTo>
                    <a:pt x="79815" y="3208"/>
                  </a:moveTo>
                  <a:cubicBezTo>
                    <a:pt x="80467" y="2881"/>
                    <a:pt x="80793" y="4191"/>
                    <a:pt x="79815" y="4519"/>
                  </a:cubicBezTo>
                  <a:cubicBezTo>
                    <a:pt x="52433" y="15335"/>
                    <a:pt x="24075" y="24185"/>
                    <a:pt x="5169" y="48438"/>
                  </a:cubicBezTo>
                  <a:cubicBezTo>
                    <a:pt x="4191" y="50077"/>
                    <a:pt x="1910" y="48438"/>
                    <a:pt x="2888" y="47127"/>
                  </a:cubicBezTo>
                  <a:cubicBezTo>
                    <a:pt x="20815" y="21891"/>
                    <a:pt x="51782" y="13368"/>
                    <a:pt x="79815" y="3208"/>
                  </a:cubicBezTo>
                  <a:close/>
                  <a:moveTo>
                    <a:pt x="65421" y="0"/>
                  </a:moveTo>
                  <a:cubicBezTo>
                    <a:pt x="65744" y="0"/>
                    <a:pt x="66392" y="989"/>
                    <a:pt x="65744" y="1319"/>
                  </a:cubicBezTo>
                  <a:cubicBezTo>
                    <a:pt x="45341" y="10224"/>
                    <a:pt x="15869" y="21108"/>
                    <a:pt x="3239" y="40896"/>
                  </a:cubicBezTo>
                  <a:cubicBezTo>
                    <a:pt x="1943" y="42875"/>
                    <a:pt x="-972" y="41225"/>
                    <a:pt x="324" y="38917"/>
                  </a:cubicBezTo>
                  <a:cubicBezTo>
                    <a:pt x="5830" y="28033"/>
                    <a:pt x="17165" y="22097"/>
                    <a:pt x="27852" y="16490"/>
                  </a:cubicBezTo>
                  <a:cubicBezTo>
                    <a:pt x="39835" y="9894"/>
                    <a:pt x="52142" y="4288"/>
                    <a:pt x="654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5626DE16-73DE-5745-996A-85EA34771439}"/>
                </a:ext>
              </a:extLst>
            </p:cNvPr>
            <p:cNvSpPr/>
            <p:nvPr/>
          </p:nvSpPr>
          <p:spPr>
            <a:xfrm>
              <a:off x="-332" y="5309351"/>
              <a:ext cx="993579" cy="1575689"/>
            </a:xfrm>
            <a:custGeom>
              <a:avLst/>
              <a:gdLst>
                <a:gd name="connsiteX0" fmla="*/ 171928 w 993579"/>
                <a:gd name="connsiteY0" fmla="*/ 1562343 h 1575689"/>
                <a:gd name="connsiteX1" fmla="*/ 362686 w 993579"/>
                <a:gd name="connsiteY1" fmla="*/ 1565334 h 1575689"/>
                <a:gd name="connsiteX2" fmla="*/ 362360 w 993579"/>
                <a:gd name="connsiteY2" fmla="*/ 1575304 h 1575689"/>
                <a:gd name="connsiteX3" fmla="*/ 109380 w 993579"/>
                <a:gd name="connsiteY3" fmla="*/ 1571649 h 1575689"/>
                <a:gd name="connsiteX4" fmla="*/ 109055 w 993579"/>
                <a:gd name="connsiteY4" fmla="*/ 1567660 h 1575689"/>
                <a:gd name="connsiteX5" fmla="*/ 171928 w 993579"/>
                <a:gd name="connsiteY5" fmla="*/ 1562343 h 1575689"/>
                <a:gd name="connsiteX6" fmla="*/ 374191 w 993579"/>
                <a:gd name="connsiteY6" fmla="*/ 1543842 h 1575689"/>
                <a:gd name="connsiteX7" fmla="*/ 375171 w 993579"/>
                <a:gd name="connsiteY7" fmla="*/ 1552410 h 1575689"/>
                <a:gd name="connsiteX8" fmla="*/ 198339 w 993579"/>
                <a:gd name="connsiteY8" fmla="*/ 1560343 h 1575689"/>
                <a:gd name="connsiteX9" fmla="*/ 104856 w 993579"/>
                <a:gd name="connsiteY9" fmla="*/ 1557170 h 1575689"/>
                <a:gd name="connsiteX10" fmla="*/ 45694 w 993579"/>
                <a:gd name="connsiteY10" fmla="*/ 1555266 h 1575689"/>
                <a:gd name="connsiteX11" fmla="*/ 46674 w 993579"/>
                <a:gd name="connsiteY11" fmla="*/ 1551775 h 1575689"/>
                <a:gd name="connsiteX12" fmla="*/ 122506 w 993579"/>
                <a:gd name="connsiteY12" fmla="*/ 1549554 h 1575689"/>
                <a:gd name="connsiteX13" fmla="*/ 207818 w 993579"/>
                <a:gd name="connsiteY13" fmla="*/ 1551775 h 1575689"/>
                <a:gd name="connsiteX14" fmla="*/ 292149 w 993579"/>
                <a:gd name="connsiteY14" fmla="*/ 1552410 h 1575689"/>
                <a:gd name="connsiteX15" fmla="*/ 374191 w 993579"/>
                <a:gd name="connsiteY15" fmla="*/ 1543842 h 1575689"/>
                <a:gd name="connsiteX16" fmla="*/ 57696 w 993579"/>
                <a:gd name="connsiteY16" fmla="*/ 1157882 h 1575689"/>
                <a:gd name="connsiteX17" fmla="*/ 59690 w 993579"/>
                <a:gd name="connsiteY17" fmla="*/ 1158961 h 1575689"/>
                <a:gd name="connsiteX18" fmla="*/ 59026 w 993579"/>
                <a:gd name="connsiteY18" fmla="*/ 1160402 h 1575689"/>
                <a:gd name="connsiteX19" fmla="*/ 57364 w 993579"/>
                <a:gd name="connsiteY19" fmla="*/ 1159322 h 1575689"/>
                <a:gd name="connsiteX20" fmla="*/ 57696 w 993579"/>
                <a:gd name="connsiteY20" fmla="*/ 1157882 h 1575689"/>
                <a:gd name="connsiteX21" fmla="*/ 48281 w 993579"/>
                <a:gd name="connsiteY21" fmla="*/ 1154522 h 1575689"/>
                <a:gd name="connsiteX22" fmla="*/ 49942 w 993579"/>
                <a:gd name="connsiteY22" fmla="*/ 1157402 h 1575689"/>
                <a:gd name="connsiteX23" fmla="*/ 48613 w 993579"/>
                <a:gd name="connsiteY23" fmla="*/ 1158362 h 1575689"/>
                <a:gd name="connsiteX24" fmla="*/ 46619 w 993579"/>
                <a:gd name="connsiteY24" fmla="*/ 1155482 h 1575689"/>
                <a:gd name="connsiteX25" fmla="*/ 48281 w 993579"/>
                <a:gd name="connsiteY25" fmla="*/ 1154522 h 1575689"/>
                <a:gd name="connsiteX26" fmla="*/ 70770 w 993579"/>
                <a:gd name="connsiteY26" fmla="*/ 1152441 h 1575689"/>
                <a:gd name="connsiteX27" fmla="*/ 71058 w 993579"/>
                <a:gd name="connsiteY27" fmla="*/ 1154041 h 1575689"/>
                <a:gd name="connsiteX28" fmla="*/ 69330 w 993579"/>
                <a:gd name="connsiteY28" fmla="*/ 1154680 h 1575689"/>
                <a:gd name="connsiteX29" fmla="*/ 68754 w 993579"/>
                <a:gd name="connsiteY29" fmla="*/ 1153081 h 1575689"/>
                <a:gd name="connsiteX30" fmla="*/ 70770 w 993579"/>
                <a:gd name="connsiteY30" fmla="*/ 1152441 h 1575689"/>
                <a:gd name="connsiteX31" fmla="*/ 4131 w 993579"/>
                <a:gd name="connsiteY31" fmla="*/ 1150325 h 1575689"/>
                <a:gd name="connsiteX32" fmla="*/ 10005 w 993579"/>
                <a:gd name="connsiteY32" fmla="*/ 1159152 h 1575689"/>
                <a:gd name="connsiteX33" fmla="*/ 44595 w 993579"/>
                <a:gd name="connsiteY33" fmla="*/ 1174844 h 1575689"/>
                <a:gd name="connsiteX34" fmla="*/ 70048 w 993579"/>
                <a:gd name="connsiteY34" fmla="*/ 1165691 h 1575689"/>
                <a:gd name="connsiteX35" fmla="*/ 58953 w 993579"/>
                <a:gd name="connsiteY35" fmla="*/ 1169287 h 1575689"/>
                <a:gd name="connsiteX36" fmla="*/ 52100 w 993579"/>
                <a:gd name="connsiteY36" fmla="*/ 1169614 h 1575689"/>
                <a:gd name="connsiteX37" fmla="*/ 39700 w 993579"/>
                <a:gd name="connsiteY37" fmla="*/ 1168306 h 1575689"/>
                <a:gd name="connsiteX38" fmla="*/ 36110 w 993579"/>
                <a:gd name="connsiteY38" fmla="*/ 1169287 h 1575689"/>
                <a:gd name="connsiteX39" fmla="*/ 29584 w 993579"/>
                <a:gd name="connsiteY39" fmla="*/ 1167652 h 1575689"/>
                <a:gd name="connsiteX40" fmla="*/ 21752 w 993579"/>
                <a:gd name="connsiteY40" fmla="*/ 1160460 h 1575689"/>
                <a:gd name="connsiteX41" fmla="*/ 15553 w 993579"/>
                <a:gd name="connsiteY41" fmla="*/ 1160460 h 1575689"/>
                <a:gd name="connsiteX42" fmla="*/ 10984 w 993579"/>
                <a:gd name="connsiteY42" fmla="*/ 1155883 h 1575689"/>
                <a:gd name="connsiteX43" fmla="*/ 4131 w 993579"/>
                <a:gd name="connsiteY43" fmla="*/ 1150325 h 1575689"/>
                <a:gd name="connsiteX44" fmla="*/ 30446 w 993579"/>
                <a:gd name="connsiteY44" fmla="*/ 1150257 h 1575689"/>
                <a:gd name="connsiteX45" fmla="*/ 31726 w 993579"/>
                <a:gd name="connsiteY45" fmla="*/ 1150257 h 1575689"/>
                <a:gd name="connsiteX46" fmla="*/ 32686 w 993579"/>
                <a:gd name="connsiteY46" fmla="*/ 1153645 h 1575689"/>
                <a:gd name="connsiteX47" fmla="*/ 31726 w 993579"/>
                <a:gd name="connsiteY47" fmla="*/ 1154323 h 1575689"/>
                <a:gd name="connsiteX48" fmla="*/ 30446 w 993579"/>
                <a:gd name="connsiteY48" fmla="*/ 1150257 h 1575689"/>
                <a:gd name="connsiteX49" fmla="*/ 64649 w 993579"/>
                <a:gd name="connsiteY49" fmla="*/ 1147800 h 1575689"/>
                <a:gd name="connsiteX50" fmla="*/ 65009 w 993579"/>
                <a:gd name="connsiteY50" fmla="*/ 1149080 h 1575689"/>
                <a:gd name="connsiteX51" fmla="*/ 60689 w 993579"/>
                <a:gd name="connsiteY51" fmla="*/ 1150041 h 1575689"/>
                <a:gd name="connsiteX52" fmla="*/ 60329 w 993579"/>
                <a:gd name="connsiteY52" fmla="*/ 1148761 h 1575689"/>
                <a:gd name="connsiteX53" fmla="*/ 64649 w 993579"/>
                <a:gd name="connsiteY53" fmla="*/ 1147800 h 1575689"/>
                <a:gd name="connsiteX54" fmla="*/ 53007 w 993579"/>
                <a:gd name="connsiteY54" fmla="*/ 1147286 h 1575689"/>
                <a:gd name="connsiteX55" fmla="*/ 54287 w 993579"/>
                <a:gd name="connsiteY55" fmla="*/ 1147903 h 1575689"/>
                <a:gd name="connsiteX56" fmla="*/ 53647 w 993579"/>
                <a:gd name="connsiteY56" fmla="*/ 1149446 h 1575689"/>
                <a:gd name="connsiteX57" fmla="*/ 52047 w 993579"/>
                <a:gd name="connsiteY57" fmla="*/ 1149138 h 1575689"/>
                <a:gd name="connsiteX58" fmla="*/ 53007 w 993579"/>
                <a:gd name="connsiteY58" fmla="*/ 1147286 h 1575689"/>
                <a:gd name="connsiteX59" fmla="*/ 75450 w 993579"/>
                <a:gd name="connsiteY59" fmla="*/ 1147224 h 1575689"/>
                <a:gd name="connsiteX60" fmla="*/ 77251 w 993579"/>
                <a:gd name="connsiteY60" fmla="*/ 1148088 h 1575689"/>
                <a:gd name="connsiteX61" fmla="*/ 75810 w 993579"/>
                <a:gd name="connsiteY61" fmla="*/ 1149529 h 1575689"/>
                <a:gd name="connsiteX62" fmla="*/ 74371 w 993579"/>
                <a:gd name="connsiteY62" fmla="*/ 1148953 h 1575689"/>
                <a:gd name="connsiteX63" fmla="*/ 75450 w 993579"/>
                <a:gd name="connsiteY63" fmla="*/ 1147224 h 1575689"/>
                <a:gd name="connsiteX64" fmla="*/ 19151 w 993579"/>
                <a:gd name="connsiteY64" fmla="*/ 1142040 h 1575689"/>
                <a:gd name="connsiteX65" fmla="*/ 18848 w 993579"/>
                <a:gd name="connsiteY65" fmla="*/ 1144509 h 1575689"/>
                <a:gd name="connsiteX66" fmla="*/ 15817 w 993579"/>
                <a:gd name="connsiteY66" fmla="*/ 1144509 h 1575689"/>
                <a:gd name="connsiteX67" fmla="*/ 15817 w 993579"/>
                <a:gd name="connsiteY67" fmla="*/ 1142452 h 1575689"/>
                <a:gd name="connsiteX68" fmla="*/ 19151 w 993579"/>
                <a:gd name="connsiteY68" fmla="*/ 1142040 h 1575689"/>
                <a:gd name="connsiteX69" fmla="*/ 61998 w 993579"/>
                <a:gd name="connsiteY69" fmla="*/ 1138799 h 1575689"/>
                <a:gd name="connsiteX70" fmla="*/ 63045 w 993579"/>
                <a:gd name="connsiteY70" fmla="*/ 1142760 h 1575689"/>
                <a:gd name="connsiteX71" fmla="*/ 61736 w 993579"/>
                <a:gd name="connsiteY71" fmla="*/ 1143480 h 1575689"/>
                <a:gd name="connsiteX72" fmla="*/ 60951 w 993579"/>
                <a:gd name="connsiteY72" fmla="*/ 1139160 h 1575689"/>
                <a:gd name="connsiteX73" fmla="*/ 61998 w 993579"/>
                <a:gd name="connsiteY73" fmla="*/ 1138799 h 1575689"/>
                <a:gd name="connsiteX74" fmla="*/ 17484 w 993579"/>
                <a:gd name="connsiteY74" fmla="*/ 1131799 h 1575689"/>
                <a:gd name="connsiteX75" fmla="*/ 18925 w 993579"/>
                <a:gd name="connsiteY75" fmla="*/ 1132439 h 1575689"/>
                <a:gd name="connsiteX76" fmla="*/ 17484 w 993579"/>
                <a:gd name="connsiteY76" fmla="*/ 1132119 h 1575689"/>
                <a:gd name="connsiteX77" fmla="*/ 9131 w 993579"/>
                <a:gd name="connsiteY77" fmla="*/ 1131184 h 1575689"/>
                <a:gd name="connsiteX78" fmla="*/ 9996 w 993579"/>
                <a:gd name="connsiteY78" fmla="*/ 1131516 h 1575689"/>
                <a:gd name="connsiteX79" fmla="*/ 7979 w 993579"/>
                <a:gd name="connsiteY79" fmla="*/ 1137498 h 1575689"/>
                <a:gd name="connsiteX80" fmla="*/ 6827 w 993579"/>
                <a:gd name="connsiteY80" fmla="*/ 1136834 h 1575689"/>
                <a:gd name="connsiteX81" fmla="*/ 9131 w 993579"/>
                <a:gd name="connsiteY81" fmla="*/ 1131184 h 1575689"/>
                <a:gd name="connsiteX82" fmla="*/ 63980 w 993579"/>
                <a:gd name="connsiteY82" fmla="*/ 1128565 h 1575689"/>
                <a:gd name="connsiteX83" fmla="*/ 65214 w 993579"/>
                <a:gd name="connsiteY83" fmla="*/ 1129798 h 1575689"/>
                <a:gd name="connsiteX84" fmla="*/ 63980 w 993579"/>
                <a:gd name="connsiteY84" fmla="*/ 1130725 h 1575689"/>
                <a:gd name="connsiteX85" fmla="*/ 62437 w 993579"/>
                <a:gd name="connsiteY85" fmla="*/ 1128873 h 1575689"/>
                <a:gd name="connsiteX86" fmla="*/ 63980 w 993579"/>
                <a:gd name="connsiteY86" fmla="*/ 1128565 h 1575689"/>
                <a:gd name="connsiteX87" fmla="*/ 16231 w 993579"/>
                <a:gd name="connsiteY87" fmla="*/ 1119409 h 1575689"/>
                <a:gd name="connsiteX88" fmla="*/ 15918 w 993579"/>
                <a:gd name="connsiteY88" fmla="*/ 1121467 h 1575689"/>
                <a:gd name="connsiteX89" fmla="*/ 11222 w 993579"/>
                <a:gd name="connsiteY89" fmla="*/ 1121467 h 1575689"/>
                <a:gd name="connsiteX90" fmla="*/ 11222 w 993579"/>
                <a:gd name="connsiteY90" fmla="*/ 1119820 h 1575689"/>
                <a:gd name="connsiteX91" fmla="*/ 16231 w 993579"/>
                <a:gd name="connsiteY91" fmla="*/ 1119409 h 1575689"/>
                <a:gd name="connsiteX92" fmla="*/ 890880 w 993579"/>
                <a:gd name="connsiteY92" fmla="*/ 1117286 h 1575689"/>
                <a:gd name="connsiteX93" fmla="*/ 895456 w 993579"/>
                <a:gd name="connsiteY93" fmla="*/ 1117613 h 1575689"/>
                <a:gd name="connsiteX94" fmla="*/ 804911 w 993579"/>
                <a:gd name="connsiteY94" fmla="*/ 1214508 h 1575689"/>
                <a:gd name="connsiteX95" fmla="*/ 804911 w 993579"/>
                <a:gd name="connsiteY95" fmla="*/ 1203743 h 1575689"/>
                <a:gd name="connsiteX96" fmla="*/ 890880 w 993579"/>
                <a:gd name="connsiteY96" fmla="*/ 1117286 h 1575689"/>
                <a:gd name="connsiteX97" fmla="*/ 42443 w 993579"/>
                <a:gd name="connsiteY97" fmla="*/ 1113178 h 1575689"/>
                <a:gd name="connsiteX98" fmla="*/ 28933 w 993579"/>
                <a:gd name="connsiteY98" fmla="*/ 1122358 h 1575689"/>
                <a:gd name="connsiteX99" fmla="*/ 38159 w 993579"/>
                <a:gd name="connsiteY99" fmla="*/ 1139077 h 1575689"/>
                <a:gd name="connsiteX100" fmla="*/ 53318 w 993579"/>
                <a:gd name="connsiteY100" fmla="*/ 1128586 h 1575689"/>
                <a:gd name="connsiteX101" fmla="*/ 42773 w 993579"/>
                <a:gd name="connsiteY101" fmla="*/ 1113178 h 1575689"/>
                <a:gd name="connsiteX102" fmla="*/ 42443 w 993579"/>
                <a:gd name="connsiteY102" fmla="*/ 1113178 h 1575689"/>
                <a:gd name="connsiteX103" fmla="*/ 43761 w 993579"/>
                <a:gd name="connsiteY103" fmla="*/ 1109572 h 1575689"/>
                <a:gd name="connsiteX104" fmla="*/ 57272 w 993579"/>
                <a:gd name="connsiteY104" fmla="*/ 1132521 h 1575689"/>
                <a:gd name="connsiteX105" fmla="*/ 36182 w 993579"/>
                <a:gd name="connsiteY105" fmla="*/ 1143995 h 1575689"/>
                <a:gd name="connsiteX106" fmla="*/ 24978 w 993579"/>
                <a:gd name="connsiteY106" fmla="*/ 1120718 h 1575689"/>
                <a:gd name="connsiteX107" fmla="*/ 41784 w 993579"/>
                <a:gd name="connsiteY107" fmla="*/ 1109899 h 1575689"/>
                <a:gd name="connsiteX108" fmla="*/ 43761 w 993579"/>
                <a:gd name="connsiteY108" fmla="*/ 1109572 h 1575689"/>
                <a:gd name="connsiteX109" fmla="*/ 11723 w 993579"/>
                <a:gd name="connsiteY109" fmla="*/ 1107476 h 1575689"/>
                <a:gd name="connsiteX110" fmla="*/ 16043 w 993579"/>
                <a:gd name="connsiteY110" fmla="*/ 1108196 h 1575689"/>
                <a:gd name="connsiteX111" fmla="*/ 15683 w 993579"/>
                <a:gd name="connsiteY111" fmla="*/ 1109996 h 1575689"/>
                <a:gd name="connsiteX112" fmla="*/ 11723 w 993579"/>
                <a:gd name="connsiteY112" fmla="*/ 1109636 h 1575689"/>
                <a:gd name="connsiteX113" fmla="*/ 11723 w 993579"/>
                <a:gd name="connsiteY113" fmla="*/ 1107476 h 1575689"/>
                <a:gd name="connsiteX114" fmla="*/ 913601 w 993579"/>
                <a:gd name="connsiteY114" fmla="*/ 1104909 h 1575689"/>
                <a:gd name="connsiteX115" fmla="*/ 918041 w 993579"/>
                <a:gd name="connsiteY115" fmla="*/ 1109682 h 1575689"/>
                <a:gd name="connsiteX116" fmla="*/ 881872 w 993579"/>
                <a:gd name="connsiteY116" fmla="*/ 1211808 h 1575689"/>
                <a:gd name="connsiteX117" fmla="*/ 824199 w 993579"/>
                <a:gd name="connsiteY117" fmla="*/ 1225187 h 1575689"/>
                <a:gd name="connsiteX118" fmla="*/ 732639 w 993579"/>
                <a:gd name="connsiteY118" fmla="*/ 1225839 h 1575689"/>
                <a:gd name="connsiteX119" fmla="*/ 732639 w 993579"/>
                <a:gd name="connsiteY119" fmla="*/ 1222576 h 1575689"/>
                <a:gd name="connsiteX120" fmla="*/ 805953 w 993579"/>
                <a:gd name="connsiteY120" fmla="*/ 1217029 h 1575689"/>
                <a:gd name="connsiteX121" fmla="*/ 879917 w 993579"/>
                <a:gd name="connsiteY121" fmla="*/ 1201693 h 1575689"/>
                <a:gd name="connsiteX122" fmla="*/ 907939 w 993579"/>
                <a:gd name="connsiteY122" fmla="*/ 1109682 h 1575689"/>
                <a:gd name="connsiteX123" fmla="*/ 913601 w 993579"/>
                <a:gd name="connsiteY123" fmla="*/ 1104909 h 1575689"/>
                <a:gd name="connsiteX124" fmla="*/ 43246 w 993579"/>
                <a:gd name="connsiteY124" fmla="*/ 1104884 h 1575689"/>
                <a:gd name="connsiteX125" fmla="*/ 46126 w 993579"/>
                <a:gd name="connsiteY125" fmla="*/ 1105460 h 1575689"/>
                <a:gd name="connsiteX126" fmla="*/ 45487 w 993579"/>
                <a:gd name="connsiteY126" fmla="*/ 1106900 h 1575689"/>
                <a:gd name="connsiteX127" fmla="*/ 42927 w 993579"/>
                <a:gd name="connsiteY127" fmla="*/ 1106036 h 1575689"/>
                <a:gd name="connsiteX128" fmla="*/ 43246 w 993579"/>
                <a:gd name="connsiteY128" fmla="*/ 1104884 h 1575689"/>
                <a:gd name="connsiteX129" fmla="*/ 21805 w 993579"/>
                <a:gd name="connsiteY129" fmla="*/ 1103796 h 1575689"/>
                <a:gd name="connsiteX130" fmla="*/ 23862 w 993579"/>
                <a:gd name="connsiteY130" fmla="*/ 1103796 h 1575689"/>
                <a:gd name="connsiteX131" fmla="*/ 24274 w 993579"/>
                <a:gd name="connsiteY131" fmla="*/ 1106996 h 1575689"/>
                <a:gd name="connsiteX132" fmla="*/ 21805 w 993579"/>
                <a:gd name="connsiteY132" fmla="*/ 1107636 h 1575689"/>
                <a:gd name="connsiteX133" fmla="*/ 21805 w 993579"/>
                <a:gd name="connsiteY133" fmla="*/ 1103796 h 1575689"/>
                <a:gd name="connsiteX134" fmla="*/ 36206 w 993579"/>
                <a:gd name="connsiteY134" fmla="*/ 1095531 h 1575689"/>
                <a:gd name="connsiteX135" fmla="*/ 37166 w 993579"/>
                <a:gd name="connsiteY135" fmla="*/ 1095531 h 1575689"/>
                <a:gd name="connsiteX136" fmla="*/ 37407 w 993579"/>
                <a:gd name="connsiteY136" fmla="*/ 1098920 h 1575689"/>
                <a:gd name="connsiteX137" fmla="*/ 36447 w 993579"/>
                <a:gd name="connsiteY137" fmla="*/ 1098920 h 1575689"/>
                <a:gd name="connsiteX138" fmla="*/ 36206 w 993579"/>
                <a:gd name="connsiteY138" fmla="*/ 1095531 h 1575689"/>
                <a:gd name="connsiteX139" fmla="*/ 30446 w 993579"/>
                <a:gd name="connsiteY139" fmla="*/ 1093337 h 1575689"/>
                <a:gd name="connsiteX140" fmla="*/ 30806 w 993579"/>
                <a:gd name="connsiteY140" fmla="*/ 1094384 h 1575689"/>
                <a:gd name="connsiteX141" fmla="*/ 27926 w 993579"/>
                <a:gd name="connsiteY141" fmla="*/ 1095169 h 1575689"/>
                <a:gd name="connsiteX142" fmla="*/ 27205 w 993579"/>
                <a:gd name="connsiteY142" fmla="*/ 1094122 h 1575689"/>
                <a:gd name="connsiteX143" fmla="*/ 30446 w 993579"/>
                <a:gd name="connsiteY143" fmla="*/ 1093337 h 1575689"/>
                <a:gd name="connsiteX144" fmla="*/ 51774 w 993579"/>
                <a:gd name="connsiteY144" fmla="*/ 1087554 h 1575689"/>
                <a:gd name="connsiteX145" fmla="*/ 1521 w 993579"/>
                <a:gd name="connsiteY145" fmla="*/ 1143786 h 1575689"/>
                <a:gd name="connsiteX146" fmla="*/ 1847 w 993579"/>
                <a:gd name="connsiteY146" fmla="*/ 1144114 h 1575689"/>
                <a:gd name="connsiteX147" fmla="*/ 1847 w 993579"/>
                <a:gd name="connsiteY147" fmla="*/ 1145094 h 1575689"/>
                <a:gd name="connsiteX148" fmla="*/ 3152 w 993579"/>
                <a:gd name="connsiteY148" fmla="*/ 1148363 h 1575689"/>
                <a:gd name="connsiteX149" fmla="*/ 10984 w 993579"/>
                <a:gd name="connsiteY149" fmla="*/ 1150652 h 1575689"/>
                <a:gd name="connsiteX150" fmla="*/ 19468 w 993579"/>
                <a:gd name="connsiteY150" fmla="*/ 1158498 h 1575689"/>
                <a:gd name="connsiteX151" fmla="*/ 25995 w 993579"/>
                <a:gd name="connsiteY151" fmla="*/ 1160133 h 1575689"/>
                <a:gd name="connsiteX152" fmla="*/ 28279 w 993579"/>
                <a:gd name="connsiteY152" fmla="*/ 1163076 h 1575689"/>
                <a:gd name="connsiteX153" fmla="*/ 41984 w 993579"/>
                <a:gd name="connsiteY153" fmla="*/ 1164383 h 1575689"/>
                <a:gd name="connsiteX154" fmla="*/ 48185 w 993579"/>
                <a:gd name="connsiteY154" fmla="*/ 1164710 h 1575689"/>
                <a:gd name="connsiteX155" fmla="*/ 51774 w 993579"/>
                <a:gd name="connsiteY155" fmla="*/ 1166998 h 1575689"/>
                <a:gd name="connsiteX156" fmla="*/ 60584 w 993579"/>
                <a:gd name="connsiteY156" fmla="*/ 1164383 h 1575689"/>
                <a:gd name="connsiteX157" fmla="*/ 72332 w 993579"/>
                <a:gd name="connsiteY157" fmla="*/ 1163729 h 1575689"/>
                <a:gd name="connsiteX158" fmla="*/ 81143 w 993579"/>
                <a:gd name="connsiteY158" fmla="*/ 1152941 h 1575689"/>
                <a:gd name="connsiteX159" fmla="*/ 82775 w 993579"/>
                <a:gd name="connsiteY159" fmla="*/ 1151632 h 1575689"/>
                <a:gd name="connsiteX160" fmla="*/ 84732 w 993579"/>
                <a:gd name="connsiteY160" fmla="*/ 1145747 h 1575689"/>
                <a:gd name="connsiteX161" fmla="*/ 70374 w 993579"/>
                <a:gd name="connsiteY161" fmla="*/ 1137248 h 1575689"/>
                <a:gd name="connsiteX162" fmla="*/ 72659 w 993579"/>
                <a:gd name="connsiteY162" fmla="*/ 1125151 h 1575689"/>
                <a:gd name="connsiteX163" fmla="*/ 59932 w 993579"/>
                <a:gd name="connsiteY163" fmla="*/ 1120247 h 1575689"/>
                <a:gd name="connsiteX164" fmla="*/ 58301 w 993579"/>
                <a:gd name="connsiteY164" fmla="*/ 1109785 h 1575689"/>
                <a:gd name="connsiteX165" fmla="*/ 51774 w 993579"/>
                <a:gd name="connsiteY165" fmla="*/ 1087554 h 1575689"/>
                <a:gd name="connsiteX166" fmla="*/ 26688 w 993579"/>
                <a:gd name="connsiteY166" fmla="*/ 1083651 h 1575689"/>
                <a:gd name="connsiteX167" fmla="*/ 54058 w 993579"/>
                <a:gd name="connsiteY167" fmla="*/ 1084612 h 1575689"/>
                <a:gd name="connsiteX168" fmla="*/ 55037 w 993579"/>
                <a:gd name="connsiteY168" fmla="*/ 1086573 h 1575689"/>
                <a:gd name="connsiteX169" fmla="*/ 56342 w 993579"/>
                <a:gd name="connsiteY169" fmla="*/ 1086573 h 1575689"/>
                <a:gd name="connsiteX170" fmla="*/ 56669 w 993579"/>
                <a:gd name="connsiteY170" fmla="*/ 1089842 h 1575689"/>
                <a:gd name="connsiteX171" fmla="*/ 53732 w 993579"/>
                <a:gd name="connsiteY171" fmla="*/ 1098997 h 1575689"/>
                <a:gd name="connsiteX172" fmla="*/ 63522 w 993579"/>
                <a:gd name="connsiteY172" fmla="*/ 1103901 h 1575689"/>
                <a:gd name="connsiteX173" fmla="*/ 65479 w 993579"/>
                <a:gd name="connsiteY173" fmla="*/ 1108150 h 1575689"/>
                <a:gd name="connsiteX174" fmla="*/ 64174 w 993579"/>
                <a:gd name="connsiteY174" fmla="*/ 1118285 h 1575689"/>
                <a:gd name="connsiteX175" fmla="*/ 74616 w 993579"/>
                <a:gd name="connsiteY175" fmla="*/ 1119593 h 1575689"/>
                <a:gd name="connsiteX176" fmla="*/ 76901 w 993579"/>
                <a:gd name="connsiteY176" fmla="*/ 1123189 h 1575689"/>
                <a:gd name="connsiteX177" fmla="*/ 76248 w 993579"/>
                <a:gd name="connsiteY177" fmla="*/ 1123844 h 1575689"/>
                <a:gd name="connsiteX178" fmla="*/ 74290 w 993579"/>
                <a:gd name="connsiteY178" fmla="*/ 1133979 h 1575689"/>
                <a:gd name="connsiteX179" fmla="*/ 87669 w 993579"/>
                <a:gd name="connsiteY179" fmla="*/ 1140517 h 1575689"/>
                <a:gd name="connsiteX180" fmla="*/ 90280 w 993579"/>
                <a:gd name="connsiteY180" fmla="*/ 1143786 h 1575689"/>
                <a:gd name="connsiteX181" fmla="*/ 85059 w 993579"/>
                <a:gd name="connsiteY181" fmla="*/ 1156537 h 1575689"/>
                <a:gd name="connsiteX182" fmla="*/ 39700 w 993579"/>
                <a:gd name="connsiteY182" fmla="*/ 1180403 h 1575689"/>
                <a:gd name="connsiteX183" fmla="*/ 15879 w 993579"/>
                <a:gd name="connsiteY183" fmla="*/ 1171902 h 1575689"/>
                <a:gd name="connsiteX184" fmla="*/ 333 w 993579"/>
                <a:gd name="connsiteY184" fmla="*/ 1153149 h 1575689"/>
                <a:gd name="connsiteX185" fmla="*/ 333 w 993579"/>
                <a:gd name="connsiteY185" fmla="*/ 1110090 h 1575689"/>
                <a:gd name="connsiteX186" fmla="*/ 10283 w 993579"/>
                <a:gd name="connsiteY186" fmla="*/ 1094530 h 1575689"/>
                <a:gd name="connsiteX187" fmla="*/ 26688 w 993579"/>
                <a:gd name="connsiteY187" fmla="*/ 1083651 h 1575689"/>
                <a:gd name="connsiteX188" fmla="*/ 821504 w 993579"/>
                <a:gd name="connsiteY188" fmla="*/ 984989 h 1575689"/>
                <a:gd name="connsiteX189" fmla="*/ 824564 w 993579"/>
                <a:gd name="connsiteY189" fmla="*/ 990769 h 1575689"/>
                <a:gd name="connsiteX190" fmla="*/ 756998 w 993579"/>
                <a:gd name="connsiteY190" fmla="*/ 1030065 h 1575689"/>
                <a:gd name="connsiteX191" fmla="*/ 596408 w 993579"/>
                <a:gd name="connsiteY191" fmla="*/ 1025442 h 1575689"/>
                <a:gd name="connsiteX192" fmla="*/ 411991 w 993579"/>
                <a:gd name="connsiteY192" fmla="*/ 1024782 h 1575689"/>
                <a:gd name="connsiteX193" fmla="*/ 238671 w 993579"/>
                <a:gd name="connsiteY193" fmla="*/ 1025442 h 1575689"/>
                <a:gd name="connsiteX194" fmla="*/ 238671 w 993579"/>
                <a:gd name="connsiteY194" fmla="*/ 1022471 h 1575689"/>
                <a:gd name="connsiteX195" fmla="*/ 545163 w 993579"/>
                <a:gd name="connsiteY195" fmla="*/ 1014544 h 1575689"/>
                <a:gd name="connsiteX196" fmla="*/ 691065 w 993579"/>
                <a:gd name="connsiteY196" fmla="*/ 1020819 h 1575689"/>
                <a:gd name="connsiteX197" fmla="*/ 815751 w 993579"/>
                <a:gd name="connsiteY197" fmla="*/ 988126 h 1575689"/>
                <a:gd name="connsiteX198" fmla="*/ 821504 w 993579"/>
                <a:gd name="connsiteY198" fmla="*/ 984989 h 1575689"/>
                <a:gd name="connsiteX199" fmla="*/ 806900 w 993579"/>
                <a:gd name="connsiteY199" fmla="*/ 971992 h 1575689"/>
                <a:gd name="connsiteX200" fmla="*/ 810163 w 993579"/>
                <a:gd name="connsiteY200" fmla="*/ 977696 h 1575689"/>
                <a:gd name="connsiteX201" fmla="*/ 660735 w 993579"/>
                <a:gd name="connsiteY201" fmla="*/ 1007355 h 1575689"/>
                <a:gd name="connsiteX202" fmla="*/ 303803 w 993579"/>
                <a:gd name="connsiteY202" fmla="*/ 1006051 h 1575689"/>
                <a:gd name="connsiteX203" fmla="*/ 304130 w 993579"/>
                <a:gd name="connsiteY203" fmla="*/ 1001815 h 1575689"/>
                <a:gd name="connsiteX204" fmla="*/ 634308 w 993579"/>
                <a:gd name="connsiteY204" fmla="*/ 997577 h 1575689"/>
                <a:gd name="connsiteX205" fmla="*/ 719788 w 993579"/>
                <a:gd name="connsiteY205" fmla="*/ 1002141 h 1575689"/>
                <a:gd name="connsiteX206" fmla="*/ 800701 w 993579"/>
                <a:gd name="connsiteY206" fmla="*/ 975088 h 1575689"/>
                <a:gd name="connsiteX207" fmla="*/ 806900 w 993579"/>
                <a:gd name="connsiteY207" fmla="*/ 971992 h 1575689"/>
                <a:gd name="connsiteX208" fmla="*/ 817637 w 993579"/>
                <a:gd name="connsiteY208" fmla="*/ 196705 h 1575689"/>
                <a:gd name="connsiteX209" fmla="*/ 821131 w 993579"/>
                <a:gd name="connsiteY209" fmla="*/ 197684 h 1575689"/>
                <a:gd name="connsiteX210" fmla="*/ 821449 w 993579"/>
                <a:gd name="connsiteY210" fmla="*/ 294636 h 1575689"/>
                <a:gd name="connsiteX211" fmla="*/ 824626 w 993579"/>
                <a:gd name="connsiteY211" fmla="*/ 387996 h 1575689"/>
                <a:gd name="connsiteX212" fmla="*/ 826214 w 993579"/>
                <a:gd name="connsiteY212" fmla="*/ 579939 h 1575689"/>
                <a:gd name="connsiteX213" fmla="*/ 817637 w 993579"/>
                <a:gd name="connsiteY213" fmla="*/ 579939 h 1575689"/>
                <a:gd name="connsiteX214" fmla="*/ 815096 w 993579"/>
                <a:gd name="connsiteY214" fmla="*/ 369063 h 1575689"/>
                <a:gd name="connsiteX215" fmla="*/ 817637 w 993579"/>
                <a:gd name="connsiteY215" fmla="*/ 196705 h 1575689"/>
                <a:gd name="connsiteX216" fmla="*/ 760734 w 993579"/>
                <a:gd name="connsiteY216" fmla="*/ 129344 h 1575689"/>
                <a:gd name="connsiteX217" fmla="*/ 763021 w 993579"/>
                <a:gd name="connsiteY217" fmla="*/ 129671 h 1575689"/>
                <a:gd name="connsiteX218" fmla="*/ 833911 w 993579"/>
                <a:gd name="connsiteY218" fmla="*/ 144363 h 1575689"/>
                <a:gd name="connsiteX219" fmla="*/ 849265 w 993579"/>
                <a:gd name="connsiteY219" fmla="*/ 184521 h 1575689"/>
                <a:gd name="connsiteX220" fmla="*/ 849592 w 993579"/>
                <a:gd name="connsiteY220" fmla="*/ 244921 h 1575689"/>
                <a:gd name="connsiteX221" fmla="*/ 855798 w 993579"/>
                <a:gd name="connsiteY221" fmla="*/ 378128 h 1575689"/>
                <a:gd name="connsiteX222" fmla="*/ 863639 w 993579"/>
                <a:gd name="connsiteY222" fmla="*/ 577285 h 1575689"/>
                <a:gd name="connsiteX223" fmla="*/ 858412 w 993579"/>
                <a:gd name="connsiteY223" fmla="*/ 776444 h 1575689"/>
                <a:gd name="connsiteX224" fmla="*/ 855471 w 993579"/>
                <a:gd name="connsiteY224" fmla="*/ 868839 h 1575689"/>
                <a:gd name="connsiteX225" fmla="*/ 853839 w 993579"/>
                <a:gd name="connsiteY225" fmla="*/ 948176 h 1575689"/>
                <a:gd name="connsiteX226" fmla="*/ 844038 w 993579"/>
                <a:gd name="connsiteY226" fmla="*/ 1006291 h 1575689"/>
                <a:gd name="connsiteX227" fmla="*/ 819211 w 993579"/>
                <a:gd name="connsiteY227" fmla="*/ 1038613 h 1575689"/>
                <a:gd name="connsiteX228" fmla="*/ 738194 w 993579"/>
                <a:gd name="connsiteY228" fmla="*/ 1060161 h 1575689"/>
                <a:gd name="connsiteX229" fmla="*/ 603928 w 993579"/>
                <a:gd name="connsiteY229" fmla="*/ 1056570 h 1575689"/>
                <a:gd name="connsiteX230" fmla="*/ 415435 w 993579"/>
                <a:gd name="connsiteY230" fmla="*/ 1051999 h 1575689"/>
                <a:gd name="connsiteX231" fmla="*/ 38773 w 993579"/>
                <a:gd name="connsiteY231" fmla="*/ 1050366 h 1575689"/>
                <a:gd name="connsiteX232" fmla="*/ 332 w 993579"/>
                <a:gd name="connsiteY232" fmla="*/ 1049114 h 1575689"/>
                <a:gd name="connsiteX233" fmla="*/ 332 w 993579"/>
                <a:gd name="connsiteY233" fmla="*/ 1033479 h 1575689"/>
                <a:gd name="connsiteX234" fmla="*/ 29626 w 993579"/>
                <a:gd name="connsiteY234" fmla="*/ 1034369 h 1575689"/>
                <a:gd name="connsiteX235" fmla="*/ 406288 w 993579"/>
                <a:gd name="connsiteY235" fmla="*/ 1036001 h 1575689"/>
                <a:gd name="connsiteX236" fmla="*/ 594782 w 993579"/>
                <a:gd name="connsiteY236" fmla="*/ 1040246 h 1575689"/>
                <a:gd name="connsiteX237" fmla="*/ 732640 w 993579"/>
                <a:gd name="connsiteY237" fmla="*/ 1045469 h 1575689"/>
                <a:gd name="connsiteX238" fmla="*/ 805163 w 993579"/>
                <a:gd name="connsiteY238" fmla="*/ 1030124 h 1575689"/>
                <a:gd name="connsiteX239" fmla="*/ 837178 w 993579"/>
                <a:gd name="connsiteY239" fmla="*/ 954053 h 1575689"/>
                <a:gd name="connsiteX240" fmla="*/ 835871 w 993579"/>
                <a:gd name="connsiteY240" fmla="*/ 876022 h 1575689"/>
                <a:gd name="connsiteX241" fmla="*/ 840772 w 993579"/>
                <a:gd name="connsiteY241" fmla="*/ 784606 h 1575689"/>
                <a:gd name="connsiteX242" fmla="*/ 845345 w 993579"/>
                <a:gd name="connsiteY242" fmla="*/ 576959 h 1575689"/>
                <a:gd name="connsiteX243" fmla="*/ 837505 w 993579"/>
                <a:gd name="connsiteY243" fmla="*/ 370618 h 1575689"/>
                <a:gd name="connsiteX244" fmla="*/ 834891 w 993579"/>
                <a:gd name="connsiteY244" fmla="*/ 240350 h 1575689"/>
                <a:gd name="connsiteX245" fmla="*/ 834238 w 993579"/>
                <a:gd name="connsiteY245" fmla="*/ 202151 h 1575689"/>
                <a:gd name="connsiteX246" fmla="*/ 818557 w 993579"/>
                <a:gd name="connsiteY246" fmla="*/ 152198 h 1575689"/>
                <a:gd name="connsiteX247" fmla="*/ 737214 w 993579"/>
                <a:gd name="connsiteY247" fmla="*/ 147301 h 1575689"/>
                <a:gd name="connsiteX248" fmla="*/ 587268 w 993579"/>
                <a:gd name="connsiteY248" fmla="*/ 153831 h 1575689"/>
                <a:gd name="connsiteX249" fmla="*/ 405633 w 993579"/>
                <a:gd name="connsiteY249" fmla="*/ 149913 h 1575689"/>
                <a:gd name="connsiteX250" fmla="*/ 26032 w 993579"/>
                <a:gd name="connsiteY250" fmla="*/ 150239 h 1575689"/>
                <a:gd name="connsiteX251" fmla="*/ 332 w 993579"/>
                <a:gd name="connsiteY251" fmla="*/ 150020 h 1575689"/>
                <a:gd name="connsiteX252" fmla="*/ 332 w 993579"/>
                <a:gd name="connsiteY252" fmla="*/ 132302 h 1575689"/>
                <a:gd name="connsiteX253" fmla="*/ 35506 w 993579"/>
                <a:gd name="connsiteY253" fmla="*/ 132609 h 1575689"/>
                <a:gd name="connsiteX254" fmla="*/ 415107 w 993579"/>
                <a:gd name="connsiteY254" fmla="*/ 132609 h 1575689"/>
                <a:gd name="connsiteX255" fmla="*/ 596415 w 993579"/>
                <a:gd name="connsiteY255" fmla="*/ 136201 h 1575689"/>
                <a:gd name="connsiteX256" fmla="*/ 760734 w 993579"/>
                <a:gd name="connsiteY256" fmla="*/ 129344 h 1575689"/>
                <a:gd name="connsiteX257" fmla="*/ 58163 w 993579"/>
                <a:gd name="connsiteY257" fmla="*/ 93610 h 1575689"/>
                <a:gd name="connsiteX258" fmla="*/ 56151 w 993579"/>
                <a:gd name="connsiteY258" fmla="*/ 94569 h 1575689"/>
                <a:gd name="connsiteX259" fmla="*/ 53467 w 993579"/>
                <a:gd name="connsiteY259" fmla="*/ 97129 h 1575689"/>
                <a:gd name="connsiteX260" fmla="*/ 53467 w 993579"/>
                <a:gd name="connsiteY260" fmla="*/ 102890 h 1575689"/>
                <a:gd name="connsiteX261" fmla="*/ 56485 w 993579"/>
                <a:gd name="connsiteY261" fmla="*/ 104490 h 1575689"/>
                <a:gd name="connsiteX262" fmla="*/ 57492 w 993579"/>
                <a:gd name="connsiteY262" fmla="*/ 105451 h 1575689"/>
                <a:gd name="connsiteX263" fmla="*/ 59169 w 993579"/>
                <a:gd name="connsiteY263" fmla="*/ 104490 h 1575689"/>
                <a:gd name="connsiteX264" fmla="*/ 61517 w 993579"/>
                <a:gd name="connsiteY264" fmla="*/ 96170 h 1575689"/>
                <a:gd name="connsiteX265" fmla="*/ 60846 w 993579"/>
                <a:gd name="connsiteY265" fmla="*/ 94249 h 1575689"/>
                <a:gd name="connsiteX266" fmla="*/ 59839 w 993579"/>
                <a:gd name="connsiteY266" fmla="*/ 93610 h 1575689"/>
                <a:gd name="connsiteX267" fmla="*/ 59504 w 993579"/>
                <a:gd name="connsiteY267" fmla="*/ 93610 h 1575689"/>
                <a:gd name="connsiteX268" fmla="*/ 58163 w 993579"/>
                <a:gd name="connsiteY268" fmla="*/ 93610 h 1575689"/>
                <a:gd name="connsiteX269" fmla="*/ 56570 w 993579"/>
                <a:gd name="connsiteY269" fmla="*/ 87849 h 1575689"/>
                <a:gd name="connsiteX270" fmla="*/ 64870 w 993579"/>
                <a:gd name="connsiteY270" fmla="*/ 90089 h 1575689"/>
                <a:gd name="connsiteX271" fmla="*/ 67218 w 993579"/>
                <a:gd name="connsiteY271" fmla="*/ 100330 h 1575689"/>
                <a:gd name="connsiteX272" fmla="*/ 58498 w 993579"/>
                <a:gd name="connsiteY272" fmla="*/ 110571 h 1575689"/>
                <a:gd name="connsiteX273" fmla="*/ 55815 w 993579"/>
                <a:gd name="connsiteY273" fmla="*/ 110571 h 1575689"/>
                <a:gd name="connsiteX274" fmla="*/ 53803 w 993579"/>
                <a:gd name="connsiteY274" fmla="*/ 110571 h 1575689"/>
                <a:gd name="connsiteX275" fmla="*/ 50113 w 993579"/>
                <a:gd name="connsiteY275" fmla="*/ 108971 h 1575689"/>
                <a:gd name="connsiteX276" fmla="*/ 48772 w 993579"/>
                <a:gd name="connsiteY276" fmla="*/ 92330 h 1575689"/>
                <a:gd name="connsiteX277" fmla="*/ 56570 w 993579"/>
                <a:gd name="connsiteY277" fmla="*/ 87849 h 1575689"/>
                <a:gd name="connsiteX278" fmla="*/ 254332 w 993579"/>
                <a:gd name="connsiteY278" fmla="*/ 35776 h 1575689"/>
                <a:gd name="connsiteX279" fmla="*/ 449157 w 993579"/>
                <a:gd name="connsiteY279" fmla="*/ 37041 h 1575689"/>
                <a:gd name="connsiteX280" fmla="*/ 838807 w 993579"/>
                <a:gd name="connsiteY280" fmla="*/ 44224 h 1575689"/>
                <a:gd name="connsiteX281" fmla="*/ 843053 w 993579"/>
                <a:gd name="connsiteY281" fmla="*/ 45531 h 1575689"/>
                <a:gd name="connsiteX282" fmla="*/ 911641 w 993579"/>
                <a:gd name="connsiteY282" fmla="*/ 64469 h 1575689"/>
                <a:gd name="connsiteX283" fmla="*/ 945610 w 993579"/>
                <a:gd name="connsiteY283" fmla="*/ 149037 h 1575689"/>
                <a:gd name="connsiteX284" fmla="*/ 946263 w 993579"/>
                <a:gd name="connsiteY284" fmla="*/ 151975 h 1575689"/>
                <a:gd name="connsiteX285" fmla="*/ 950835 w 993579"/>
                <a:gd name="connsiteY285" fmla="*/ 404373 h 1575689"/>
                <a:gd name="connsiteX286" fmla="*/ 938751 w 993579"/>
                <a:gd name="connsiteY286" fmla="*/ 649588 h 1575689"/>
                <a:gd name="connsiteX287" fmla="*/ 937771 w 993579"/>
                <a:gd name="connsiteY287" fmla="*/ 906231 h 1575689"/>
                <a:gd name="connsiteX288" fmla="*/ 939731 w 993579"/>
                <a:gd name="connsiteY288" fmla="*/ 1025082 h 1575689"/>
                <a:gd name="connsiteX289" fmla="*/ 940710 w 993579"/>
                <a:gd name="connsiteY289" fmla="*/ 1084508 h 1575689"/>
                <a:gd name="connsiteX290" fmla="*/ 918174 w 993579"/>
                <a:gd name="connsiteY290" fmla="*/ 1226217 h 1575689"/>
                <a:gd name="connsiteX291" fmla="*/ 780996 w 993579"/>
                <a:gd name="connsiteY291" fmla="*/ 1251685 h 1575689"/>
                <a:gd name="connsiteX292" fmla="*/ 564451 w 993579"/>
                <a:gd name="connsiteY292" fmla="*/ 1256909 h 1575689"/>
                <a:gd name="connsiteX293" fmla="*/ 520032 w 993579"/>
                <a:gd name="connsiteY293" fmla="*/ 1289888 h 1575689"/>
                <a:gd name="connsiteX294" fmla="*/ 516113 w 993579"/>
                <a:gd name="connsiteY294" fmla="*/ 1285970 h 1575689"/>
                <a:gd name="connsiteX295" fmla="*/ 552040 w 993579"/>
                <a:gd name="connsiteY295" fmla="*/ 1256909 h 1575689"/>
                <a:gd name="connsiteX296" fmla="*/ 527871 w 993579"/>
                <a:gd name="connsiteY296" fmla="*/ 1257889 h 1575689"/>
                <a:gd name="connsiteX297" fmla="*/ 502394 w 993579"/>
                <a:gd name="connsiteY297" fmla="*/ 1276501 h 1575689"/>
                <a:gd name="connsiteX298" fmla="*/ 499129 w 993579"/>
                <a:gd name="connsiteY298" fmla="*/ 1273236 h 1575689"/>
                <a:gd name="connsiteX299" fmla="*/ 519705 w 993579"/>
                <a:gd name="connsiteY299" fmla="*/ 1257889 h 1575689"/>
                <a:gd name="connsiteX300" fmla="*/ 411270 w 993579"/>
                <a:gd name="connsiteY300" fmla="*/ 1259195 h 1575689"/>
                <a:gd name="connsiteX301" fmla="*/ 258088 w 993579"/>
                <a:gd name="connsiteY301" fmla="*/ 1258869 h 1575689"/>
                <a:gd name="connsiteX302" fmla="*/ 269192 w 993579"/>
                <a:gd name="connsiteY302" fmla="*/ 1396659 h 1575689"/>
                <a:gd name="connsiteX303" fmla="*/ 375015 w 993579"/>
                <a:gd name="connsiteY303" fmla="*/ 1490370 h 1575689"/>
                <a:gd name="connsiteX304" fmla="*/ 376322 w 993579"/>
                <a:gd name="connsiteY304" fmla="*/ 1490695 h 1575689"/>
                <a:gd name="connsiteX305" fmla="*/ 377955 w 993579"/>
                <a:gd name="connsiteY305" fmla="*/ 1491348 h 1575689"/>
                <a:gd name="connsiteX306" fmla="*/ 388734 w 993579"/>
                <a:gd name="connsiteY306" fmla="*/ 1530204 h 1575689"/>
                <a:gd name="connsiteX307" fmla="*/ 294995 w 993579"/>
                <a:gd name="connsiteY307" fmla="*/ 1543265 h 1575689"/>
                <a:gd name="connsiteX308" fmla="*/ 6595 w 993579"/>
                <a:gd name="connsiteY308" fmla="*/ 1538693 h 1575689"/>
                <a:gd name="connsiteX309" fmla="*/ 332 w 993579"/>
                <a:gd name="connsiteY309" fmla="*/ 1538790 h 1575689"/>
                <a:gd name="connsiteX310" fmla="*/ 332 w 993579"/>
                <a:gd name="connsiteY310" fmla="*/ 1524747 h 1575689"/>
                <a:gd name="connsiteX311" fmla="*/ 27172 w 993579"/>
                <a:gd name="connsiteY311" fmla="*/ 1524327 h 1575689"/>
                <a:gd name="connsiteX312" fmla="*/ 215954 w 993579"/>
                <a:gd name="connsiteY312" fmla="*/ 1528245 h 1575689"/>
                <a:gd name="connsiteX313" fmla="*/ 315245 w 993579"/>
                <a:gd name="connsiteY313" fmla="*/ 1528245 h 1575689"/>
                <a:gd name="connsiteX314" fmla="*/ 365543 w 993579"/>
                <a:gd name="connsiteY314" fmla="*/ 1524001 h 1575689"/>
                <a:gd name="connsiteX315" fmla="*/ 374689 w 993579"/>
                <a:gd name="connsiteY315" fmla="*/ 1505716 h 1575689"/>
                <a:gd name="connsiteX316" fmla="*/ 370770 w 993579"/>
                <a:gd name="connsiteY316" fmla="*/ 1505716 h 1575689"/>
                <a:gd name="connsiteX317" fmla="*/ 262334 w 993579"/>
                <a:gd name="connsiteY317" fmla="*/ 1418535 h 1575689"/>
                <a:gd name="connsiteX318" fmla="*/ 246983 w 993579"/>
                <a:gd name="connsiteY318" fmla="*/ 1292826 h 1575689"/>
                <a:gd name="connsiteX319" fmla="*/ 216934 w 993579"/>
                <a:gd name="connsiteY319" fmla="*/ 1305887 h 1575689"/>
                <a:gd name="connsiteX320" fmla="*/ 215628 w 993579"/>
                <a:gd name="connsiteY320" fmla="*/ 1300336 h 1575689"/>
                <a:gd name="connsiteX321" fmla="*/ 235225 w 993579"/>
                <a:gd name="connsiteY321" fmla="*/ 1289888 h 1575689"/>
                <a:gd name="connsiteX322" fmla="*/ 246656 w 993579"/>
                <a:gd name="connsiteY322" fmla="*/ 1281725 h 1575689"/>
                <a:gd name="connsiteX323" fmla="*/ 246003 w 993579"/>
                <a:gd name="connsiteY323" fmla="*/ 1270949 h 1575689"/>
                <a:gd name="connsiteX324" fmla="*/ 174474 w 993579"/>
                <a:gd name="connsiteY324" fmla="*/ 1310458 h 1575689"/>
                <a:gd name="connsiteX325" fmla="*/ 169902 w 993579"/>
                <a:gd name="connsiteY325" fmla="*/ 1305887 h 1575689"/>
                <a:gd name="connsiteX326" fmla="*/ 245023 w 993579"/>
                <a:gd name="connsiteY326" fmla="*/ 1259195 h 1575689"/>
                <a:gd name="connsiteX327" fmla="*/ 245350 w 993579"/>
                <a:gd name="connsiteY327" fmla="*/ 1258542 h 1575689"/>
                <a:gd name="connsiteX328" fmla="*/ 233592 w 993579"/>
                <a:gd name="connsiteY328" fmla="*/ 1257889 h 1575689"/>
                <a:gd name="connsiteX329" fmla="*/ 176761 w 993579"/>
                <a:gd name="connsiteY329" fmla="*/ 1281398 h 1575689"/>
                <a:gd name="connsiteX330" fmla="*/ 139200 w 993579"/>
                <a:gd name="connsiteY330" fmla="*/ 1297071 h 1575689"/>
                <a:gd name="connsiteX331" fmla="*/ 137894 w 993579"/>
                <a:gd name="connsiteY331" fmla="*/ 1293806 h 1575689"/>
                <a:gd name="connsiteX332" fmla="*/ 211382 w 993579"/>
                <a:gd name="connsiteY332" fmla="*/ 1256583 h 1575689"/>
                <a:gd name="connsiteX333" fmla="*/ 181334 w 993579"/>
                <a:gd name="connsiteY333" fmla="*/ 1254297 h 1575689"/>
                <a:gd name="connsiteX334" fmla="*/ 178394 w 993579"/>
                <a:gd name="connsiteY334" fmla="*/ 1257562 h 1575689"/>
                <a:gd name="connsiteX335" fmla="*/ 125810 w 993579"/>
                <a:gd name="connsiteY335" fmla="*/ 1277480 h 1575689"/>
                <a:gd name="connsiteX336" fmla="*/ 90861 w 993579"/>
                <a:gd name="connsiteY336" fmla="*/ 1291520 h 1575689"/>
                <a:gd name="connsiteX337" fmla="*/ 89881 w 993579"/>
                <a:gd name="connsiteY337" fmla="*/ 1286296 h 1575689"/>
                <a:gd name="connsiteX338" fmla="*/ 165329 w 993579"/>
                <a:gd name="connsiteY338" fmla="*/ 1252991 h 1575689"/>
                <a:gd name="connsiteX339" fmla="*/ 130708 w 993579"/>
                <a:gd name="connsiteY339" fmla="*/ 1249726 h 1575689"/>
                <a:gd name="connsiteX340" fmla="*/ 53301 w 993579"/>
                <a:gd name="connsiteY340" fmla="*/ 1284663 h 1575689"/>
                <a:gd name="connsiteX341" fmla="*/ 48728 w 993579"/>
                <a:gd name="connsiteY341" fmla="*/ 1280092 h 1575689"/>
                <a:gd name="connsiteX342" fmla="*/ 110785 w 993579"/>
                <a:gd name="connsiteY342" fmla="*/ 1248094 h 1575689"/>
                <a:gd name="connsiteX343" fmla="*/ 89228 w 993579"/>
                <a:gd name="connsiteY343" fmla="*/ 1246134 h 1575689"/>
                <a:gd name="connsiteX344" fmla="*/ 57873 w 993579"/>
                <a:gd name="connsiteY344" fmla="*/ 1261807 h 1575689"/>
                <a:gd name="connsiteX345" fmla="*/ 18679 w 993579"/>
                <a:gd name="connsiteY345" fmla="*/ 1281398 h 1575689"/>
                <a:gd name="connsiteX346" fmla="*/ 17700 w 993579"/>
                <a:gd name="connsiteY346" fmla="*/ 1279112 h 1575689"/>
                <a:gd name="connsiteX347" fmla="*/ 76491 w 993579"/>
                <a:gd name="connsiteY347" fmla="*/ 1245481 h 1575689"/>
                <a:gd name="connsiteX348" fmla="*/ 21946 w 993579"/>
                <a:gd name="connsiteY348" fmla="*/ 1243196 h 1575689"/>
                <a:gd name="connsiteX349" fmla="*/ 332 w 993579"/>
                <a:gd name="connsiteY349" fmla="*/ 1243794 h 1575689"/>
                <a:gd name="connsiteX350" fmla="*/ 332 w 993579"/>
                <a:gd name="connsiteY350" fmla="*/ 1228020 h 1575689"/>
                <a:gd name="connsiteX351" fmla="*/ 31092 w 993579"/>
                <a:gd name="connsiteY351" fmla="*/ 1227196 h 1575689"/>
                <a:gd name="connsiteX352" fmla="*/ 224447 w 993579"/>
                <a:gd name="connsiteY352" fmla="*/ 1240257 h 1575689"/>
                <a:gd name="connsiteX353" fmla="*/ 420415 w 993579"/>
                <a:gd name="connsiteY353" fmla="*/ 1242216 h 1575689"/>
                <a:gd name="connsiteX354" fmla="*/ 544528 w 993579"/>
                <a:gd name="connsiteY354" fmla="*/ 1239604 h 1575689"/>
                <a:gd name="connsiteX355" fmla="*/ 565757 w 993579"/>
                <a:gd name="connsiteY355" fmla="*/ 1223278 h 1575689"/>
                <a:gd name="connsiteX356" fmla="*/ 589928 w 993579"/>
                <a:gd name="connsiteY356" fmla="*/ 1207932 h 1575689"/>
                <a:gd name="connsiteX357" fmla="*/ 590581 w 993579"/>
                <a:gd name="connsiteY357" fmla="*/ 1214135 h 1575689"/>
                <a:gd name="connsiteX358" fmla="*/ 553020 w 993579"/>
                <a:gd name="connsiteY358" fmla="*/ 1239604 h 1575689"/>
                <a:gd name="connsiteX359" fmla="*/ 579149 w 993579"/>
                <a:gd name="connsiteY359" fmla="*/ 1238951 h 1575689"/>
                <a:gd name="connsiteX360" fmla="*/ 609851 w 993579"/>
                <a:gd name="connsiteY360" fmla="*/ 1217075 h 1575689"/>
                <a:gd name="connsiteX361" fmla="*/ 616056 w 993579"/>
                <a:gd name="connsiteY361" fmla="*/ 1225237 h 1575689"/>
                <a:gd name="connsiteX362" fmla="*/ 594826 w 993579"/>
                <a:gd name="connsiteY362" fmla="*/ 1238298 h 1575689"/>
                <a:gd name="connsiteX363" fmla="*/ 800267 w 993579"/>
                <a:gd name="connsiteY363" fmla="*/ 1232421 h 1575689"/>
                <a:gd name="connsiteX364" fmla="*/ 805166 w 993579"/>
                <a:gd name="connsiteY364" fmla="*/ 1232094 h 1575689"/>
                <a:gd name="connsiteX365" fmla="*/ 805819 w 993579"/>
                <a:gd name="connsiteY365" fmla="*/ 1232094 h 1575689"/>
                <a:gd name="connsiteX366" fmla="*/ 809085 w 993579"/>
                <a:gd name="connsiteY366" fmla="*/ 1232747 h 1575689"/>
                <a:gd name="connsiteX367" fmla="*/ 912948 w 993579"/>
                <a:gd name="connsiteY367" fmla="*/ 1206952 h 1575689"/>
                <a:gd name="connsiteX368" fmla="*/ 926666 w 993579"/>
                <a:gd name="connsiteY368" fmla="*/ 1122385 h 1575689"/>
                <a:gd name="connsiteX369" fmla="*/ 926013 w 993579"/>
                <a:gd name="connsiteY369" fmla="*/ 1012675 h 1575689"/>
                <a:gd name="connsiteX370" fmla="*/ 923399 w 993579"/>
                <a:gd name="connsiteY370" fmla="*/ 891864 h 1575689"/>
                <a:gd name="connsiteX371" fmla="*/ 921767 w 993579"/>
                <a:gd name="connsiteY371" fmla="*/ 642730 h 1575689"/>
                <a:gd name="connsiteX372" fmla="*/ 931892 w 993579"/>
                <a:gd name="connsiteY372" fmla="*/ 397516 h 1575689"/>
                <a:gd name="connsiteX373" fmla="*/ 926666 w 993579"/>
                <a:gd name="connsiteY373" fmla="*/ 152302 h 1575689"/>
                <a:gd name="connsiteX374" fmla="*/ 927646 w 993579"/>
                <a:gd name="connsiteY374" fmla="*/ 149037 h 1575689"/>
                <a:gd name="connsiteX375" fmla="*/ 892372 w 993579"/>
                <a:gd name="connsiteY375" fmla="*/ 71326 h 1575689"/>
                <a:gd name="connsiteX376" fmla="*/ 813658 w 993579"/>
                <a:gd name="connsiteY376" fmla="*/ 62510 h 1575689"/>
                <a:gd name="connsiteX377" fmla="*/ 813331 w 993579"/>
                <a:gd name="connsiteY377" fmla="*/ 62510 h 1575689"/>
                <a:gd name="connsiteX378" fmla="*/ 440011 w 993579"/>
                <a:gd name="connsiteY378" fmla="*/ 54020 h 1575689"/>
                <a:gd name="connsiteX379" fmla="*/ 244901 w 993579"/>
                <a:gd name="connsiteY379" fmla="*/ 52877 h 1575689"/>
                <a:gd name="connsiteX380" fmla="*/ 50034 w 993579"/>
                <a:gd name="connsiteY380" fmla="*/ 59571 h 1575689"/>
                <a:gd name="connsiteX381" fmla="*/ 332 w 993579"/>
                <a:gd name="connsiteY381" fmla="*/ 60398 h 1575689"/>
                <a:gd name="connsiteX382" fmla="*/ 332 w 993579"/>
                <a:gd name="connsiteY382" fmla="*/ 43724 h 1575689"/>
                <a:gd name="connsiteX383" fmla="*/ 59506 w 993579"/>
                <a:gd name="connsiteY383" fmla="*/ 42592 h 1575689"/>
                <a:gd name="connsiteX384" fmla="*/ 254332 w 993579"/>
                <a:gd name="connsiteY384" fmla="*/ 35776 h 1575689"/>
                <a:gd name="connsiteX385" fmla="*/ 795479 w 993579"/>
                <a:gd name="connsiteY385" fmla="*/ 17076 h 1575689"/>
                <a:gd name="connsiteX386" fmla="*/ 882676 w 993579"/>
                <a:gd name="connsiteY386" fmla="*/ 24838 h 1575689"/>
                <a:gd name="connsiteX387" fmla="*/ 960076 w 993579"/>
                <a:gd name="connsiteY387" fmla="*/ 87261 h 1575689"/>
                <a:gd name="connsiteX388" fmla="*/ 963995 w 993579"/>
                <a:gd name="connsiteY388" fmla="*/ 437286 h 1575689"/>
                <a:gd name="connsiteX389" fmla="*/ 961382 w 993579"/>
                <a:gd name="connsiteY389" fmla="*/ 436959 h 1575689"/>
                <a:gd name="connsiteX390" fmla="*/ 954198 w 993579"/>
                <a:gd name="connsiteY390" fmla="*/ 106543 h 1575689"/>
                <a:gd name="connsiteX391" fmla="*/ 706974 w 993579"/>
                <a:gd name="connsiteY391" fmla="*/ 33009 h 1575689"/>
                <a:gd name="connsiteX392" fmla="*/ 707301 w 993579"/>
                <a:gd name="connsiteY392" fmla="*/ 22551 h 1575689"/>
                <a:gd name="connsiteX393" fmla="*/ 795479 w 993579"/>
                <a:gd name="connsiteY393" fmla="*/ 17076 h 1575689"/>
                <a:gd name="connsiteX394" fmla="*/ 782974 w 993579"/>
                <a:gd name="connsiteY394" fmla="*/ 0 h 1575689"/>
                <a:gd name="connsiteX395" fmla="*/ 889419 w 993579"/>
                <a:gd name="connsiteY395" fmla="*/ 9482 h 1575689"/>
                <a:gd name="connsiteX396" fmla="*/ 957335 w 993579"/>
                <a:gd name="connsiteY396" fmla="*/ 32698 h 1575689"/>
                <a:gd name="connsiteX397" fmla="*/ 983783 w 993579"/>
                <a:gd name="connsiteY397" fmla="*/ 94824 h 1575689"/>
                <a:gd name="connsiteX398" fmla="*/ 993579 w 993579"/>
                <a:gd name="connsiteY398" fmla="*/ 192918 h 1575689"/>
                <a:gd name="connsiteX399" fmla="*/ 989334 w 993579"/>
                <a:gd name="connsiteY399" fmla="*/ 192918 h 1575689"/>
                <a:gd name="connsiteX400" fmla="*/ 976927 w 993579"/>
                <a:gd name="connsiteY400" fmla="*/ 110192 h 1575689"/>
                <a:gd name="connsiteX401" fmla="*/ 934152 w 993579"/>
                <a:gd name="connsiteY401" fmla="*/ 31063 h 1575689"/>
                <a:gd name="connsiteX402" fmla="*/ 782974 w 993579"/>
                <a:gd name="connsiteY402" fmla="*/ 10464 h 1575689"/>
                <a:gd name="connsiteX403" fmla="*/ 782974 w 993579"/>
                <a:gd name="connsiteY403" fmla="*/ 0 h 15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993579" h="1575689">
                  <a:moveTo>
                    <a:pt x="171928" y="1562343"/>
                  </a:moveTo>
                  <a:cubicBezTo>
                    <a:pt x="235238" y="1560349"/>
                    <a:pt x="299604" y="1566580"/>
                    <a:pt x="362686" y="1565334"/>
                  </a:cubicBezTo>
                  <a:cubicBezTo>
                    <a:pt x="368554" y="1565334"/>
                    <a:pt x="368554" y="1575304"/>
                    <a:pt x="362360" y="1575304"/>
                  </a:cubicBezTo>
                  <a:cubicBezTo>
                    <a:pt x="278251" y="1576634"/>
                    <a:pt x="193164" y="1574307"/>
                    <a:pt x="109380" y="1571649"/>
                  </a:cubicBezTo>
                  <a:cubicBezTo>
                    <a:pt x="107099" y="1571649"/>
                    <a:pt x="106772" y="1567993"/>
                    <a:pt x="109055" y="1567660"/>
                  </a:cubicBezTo>
                  <a:cubicBezTo>
                    <a:pt x="129837" y="1564586"/>
                    <a:pt x="150824" y="1563007"/>
                    <a:pt x="171928" y="1562343"/>
                  </a:cubicBezTo>
                  <a:close/>
                  <a:moveTo>
                    <a:pt x="374191" y="1543842"/>
                  </a:moveTo>
                  <a:cubicBezTo>
                    <a:pt x="379094" y="1543842"/>
                    <a:pt x="380075" y="1552092"/>
                    <a:pt x="375171" y="1552410"/>
                  </a:cubicBezTo>
                  <a:cubicBezTo>
                    <a:pt x="315683" y="1560660"/>
                    <a:pt x="258481" y="1562247"/>
                    <a:pt x="198339" y="1560343"/>
                  </a:cubicBezTo>
                  <a:cubicBezTo>
                    <a:pt x="166960" y="1559073"/>
                    <a:pt x="135908" y="1557487"/>
                    <a:pt x="104856" y="1557170"/>
                  </a:cubicBezTo>
                  <a:cubicBezTo>
                    <a:pt x="86879" y="1557170"/>
                    <a:pt x="62364" y="1561930"/>
                    <a:pt x="45694" y="1555266"/>
                  </a:cubicBezTo>
                  <a:cubicBezTo>
                    <a:pt x="43406" y="1554314"/>
                    <a:pt x="44060" y="1551141"/>
                    <a:pt x="46674" y="1551775"/>
                  </a:cubicBezTo>
                  <a:cubicBezTo>
                    <a:pt x="69555" y="1557170"/>
                    <a:pt x="99299" y="1549237"/>
                    <a:pt x="122506" y="1549554"/>
                  </a:cubicBezTo>
                  <a:cubicBezTo>
                    <a:pt x="150944" y="1549871"/>
                    <a:pt x="179380" y="1550823"/>
                    <a:pt x="207818" y="1551775"/>
                  </a:cubicBezTo>
                  <a:cubicBezTo>
                    <a:pt x="235928" y="1552410"/>
                    <a:pt x="264038" y="1553044"/>
                    <a:pt x="292149" y="1552410"/>
                  </a:cubicBezTo>
                  <a:cubicBezTo>
                    <a:pt x="319932" y="1551775"/>
                    <a:pt x="346735" y="1545746"/>
                    <a:pt x="374191" y="1543842"/>
                  </a:cubicBezTo>
                  <a:close/>
                  <a:moveTo>
                    <a:pt x="57696" y="1157882"/>
                  </a:moveTo>
                  <a:cubicBezTo>
                    <a:pt x="58361" y="1156441"/>
                    <a:pt x="60355" y="1157882"/>
                    <a:pt x="59690" y="1158961"/>
                  </a:cubicBezTo>
                  <a:cubicBezTo>
                    <a:pt x="59358" y="1159682"/>
                    <a:pt x="59358" y="1160042"/>
                    <a:pt x="59026" y="1160402"/>
                  </a:cubicBezTo>
                  <a:cubicBezTo>
                    <a:pt x="58361" y="1161842"/>
                    <a:pt x="56367" y="1160402"/>
                    <a:pt x="57364" y="1159322"/>
                  </a:cubicBezTo>
                  <a:cubicBezTo>
                    <a:pt x="57364" y="1158601"/>
                    <a:pt x="57696" y="1158242"/>
                    <a:pt x="57696" y="1157882"/>
                  </a:cubicBezTo>
                  <a:close/>
                  <a:moveTo>
                    <a:pt x="48281" y="1154522"/>
                  </a:moveTo>
                  <a:cubicBezTo>
                    <a:pt x="48945" y="1155482"/>
                    <a:pt x="49278" y="1156441"/>
                    <a:pt x="49942" y="1157402"/>
                  </a:cubicBezTo>
                  <a:cubicBezTo>
                    <a:pt x="50275" y="1158362"/>
                    <a:pt x="49278" y="1159001"/>
                    <a:pt x="48613" y="1158362"/>
                  </a:cubicBezTo>
                  <a:cubicBezTo>
                    <a:pt x="47616" y="1157402"/>
                    <a:pt x="47283" y="1156441"/>
                    <a:pt x="46619" y="1155482"/>
                  </a:cubicBezTo>
                  <a:cubicBezTo>
                    <a:pt x="46286" y="1154522"/>
                    <a:pt x="47616" y="1153561"/>
                    <a:pt x="48281" y="1154522"/>
                  </a:cubicBezTo>
                  <a:close/>
                  <a:moveTo>
                    <a:pt x="70770" y="1152441"/>
                  </a:moveTo>
                  <a:cubicBezTo>
                    <a:pt x="71634" y="1152120"/>
                    <a:pt x="71922" y="1153721"/>
                    <a:pt x="71058" y="1154041"/>
                  </a:cubicBezTo>
                  <a:cubicBezTo>
                    <a:pt x="70481" y="1154361"/>
                    <a:pt x="69906" y="1154361"/>
                    <a:pt x="69330" y="1154680"/>
                  </a:cubicBezTo>
                  <a:cubicBezTo>
                    <a:pt x="68466" y="1154680"/>
                    <a:pt x="67890" y="1153400"/>
                    <a:pt x="68754" y="1153081"/>
                  </a:cubicBezTo>
                  <a:cubicBezTo>
                    <a:pt x="69330" y="1152761"/>
                    <a:pt x="69906" y="1152761"/>
                    <a:pt x="70770" y="1152441"/>
                  </a:cubicBezTo>
                  <a:close/>
                  <a:moveTo>
                    <a:pt x="4131" y="1150325"/>
                  </a:moveTo>
                  <a:cubicBezTo>
                    <a:pt x="5437" y="1153267"/>
                    <a:pt x="7721" y="1156210"/>
                    <a:pt x="10005" y="1159152"/>
                  </a:cubicBezTo>
                  <a:cubicBezTo>
                    <a:pt x="18816" y="1168306"/>
                    <a:pt x="31543" y="1175499"/>
                    <a:pt x="44595" y="1174844"/>
                  </a:cubicBezTo>
                  <a:cubicBezTo>
                    <a:pt x="55690" y="1174518"/>
                    <a:pt x="63522" y="1171576"/>
                    <a:pt x="70048" y="1165691"/>
                  </a:cubicBezTo>
                  <a:cubicBezTo>
                    <a:pt x="63195" y="1162748"/>
                    <a:pt x="62543" y="1166345"/>
                    <a:pt x="58953" y="1169287"/>
                  </a:cubicBezTo>
                  <a:cubicBezTo>
                    <a:pt x="56995" y="1170594"/>
                    <a:pt x="53732" y="1170922"/>
                    <a:pt x="52100" y="1169614"/>
                  </a:cubicBezTo>
                  <a:cubicBezTo>
                    <a:pt x="47858" y="1167326"/>
                    <a:pt x="45900" y="1163729"/>
                    <a:pt x="39700" y="1168306"/>
                  </a:cubicBezTo>
                  <a:cubicBezTo>
                    <a:pt x="38721" y="1168960"/>
                    <a:pt x="37090" y="1168960"/>
                    <a:pt x="36110" y="1169287"/>
                  </a:cubicBezTo>
                  <a:cubicBezTo>
                    <a:pt x="34152" y="1169614"/>
                    <a:pt x="30889" y="1168960"/>
                    <a:pt x="29584" y="1167652"/>
                  </a:cubicBezTo>
                  <a:cubicBezTo>
                    <a:pt x="27300" y="1165363"/>
                    <a:pt x="25015" y="1160460"/>
                    <a:pt x="21752" y="1160460"/>
                  </a:cubicBezTo>
                  <a:cubicBezTo>
                    <a:pt x="19795" y="1160787"/>
                    <a:pt x="17510" y="1161113"/>
                    <a:pt x="15553" y="1160460"/>
                  </a:cubicBezTo>
                  <a:cubicBezTo>
                    <a:pt x="13268" y="1160133"/>
                    <a:pt x="11311" y="1158171"/>
                    <a:pt x="10984" y="1155883"/>
                  </a:cubicBezTo>
                  <a:cubicBezTo>
                    <a:pt x="10005" y="1152613"/>
                    <a:pt x="6742" y="1151632"/>
                    <a:pt x="4131" y="1150325"/>
                  </a:cubicBezTo>
                  <a:close/>
                  <a:moveTo>
                    <a:pt x="30446" y="1150257"/>
                  </a:moveTo>
                  <a:cubicBezTo>
                    <a:pt x="30446" y="1149240"/>
                    <a:pt x="31726" y="1149240"/>
                    <a:pt x="31726" y="1150257"/>
                  </a:cubicBezTo>
                  <a:cubicBezTo>
                    <a:pt x="32046" y="1151612"/>
                    <a:pt x="32366" y="1152629"/>
                    <a:pt x="32686" y="1153645"/>
                  </a:cubicBezTo>
                  <a:cubicBezTo>
                    <a:pt x="33006" y="1153985"/>
                    <a:pt x="32366" y="1154662"/>
                    <a:pt x="31726" y="1154323"/>
                  </a:cubicBezTo>
                  <a:cubicBezTo>
                    <a:pt x="30446" y="1153645"/>
                    <a:pt x="30446" y="1151612"/>
                    <a:pt x="30446" y="1150257"/>
                  </a:cubicBezTo>
                  <a:close/>
                  <a:moveTo>
                    <a:pt x="64649" y="1147800"/>
                  </a:moveTo>
                  <a:cubicBezTo>
                    <a:pt x="65730" y="1147800"/>
                    <a:pt x="66089" y="1148761"/>
                    <a:pt x="65009" y="1149080"/>
                  </a:cubicBezTo>
                  <a:cubicBezTo>
                    <a:pt x="63929" y="1149401"/>
                    <a:pt x="62129" y="1149401"/>
                    <a:pt x="60689" y="1150041"/>
                  </a:cubicBezTo>
                  <a:cubicBezTo>
                    <a:pt x="59969" y="1150360"/>
                    <a:pt x="59249" y="1149080"/>
                    <a:pt x="60329" y="1148761"/>
                  </a:cubicBezTo>
                  <a:cubicBezTo>
                    <a:pt x="61409" y="1148121"/>
                    <a:pt x="63210" y="1147800"/>
                    <a:pt x="64649" y="1147800"/>
                  </a:cubicBezTo>
                  <a:close/>
                  <a:moveTo>
                    <a:pt x="53007" y="1147286"/>
                  </a:moveTo>
                  <a:cubicBezTo>
                    <a:pt x="53327" y="1146360"/>
                    <a:pt x="54607" y="1146978"/>
                    <a:pt x="54287" y="1147903"/>
                  </a:cubicBezTo>
                  <a:cubicBezTo>
                    <a:pt x="53967" y="1148212"/>
                    <a:pt x="53967" y="1148829"/>
                    <a:pt x="53647" y="1149446"/>
                  </a:cubicBezTo>
                  <a:cubicBezTo>
                    <a:pt x="53327" y="1150372"/>
                    <a:pt x="52047" y="1150064"/>
                    <a:pt x="52047" y="1149138"/>
                  </a:cubicBezTo>
                  <a:cubicBezTo>
                    <a:pt x="52367" y="1148212"/>
                    <a:pt x="52367" y="1147903"/>
                    <a:pt x="53007" y="1147286"/>
                  </a:cubicBezTo>
                  <a:close/>
                  <a:moveTo>
                    <a:pt x="75450" y="1147224"/>
                  </a:moveTo>
                  <a:cubicBezTo>
                    <a:pt x="76170" y="1146360"/>
                    <a:pt x="77610" y="1147224"/>
                    <a:pt x="77251" y="1148088"/>
                  </a:cubicBezTo>
                  <a:cubicBezTo>
                    <a:pt x="76531" y="1148376"/>
                    <a:pt x="76170" y="1149241"/>
                    <a:pt x="75810" y="1149529"/>
                  </a:cubicBezTo>
                  <a:cubicBezTo>
                    <a:pt x="75091" y="1150393"/>
                    <a:pt x="73650" y="1149529"/>
                    <a:pt x="74371" y="1148953"/>
                  </a:cubicBezTo>
                  <a:cubicBezTo>
                    <a:pt x="74731" y="1148376"/>
                    <a:pt x="74731" y="1147800"/>
                    <a:pt x="75450" y="1147224"/>
                  </a:cubicBezTo>
                  <a:close/>
                  <a:moveTo>
                    <a:pt x="19151" y="1142040"/>
                  </a:moveTo>
                  <a:cubicBezTo>
                    <a:pt x="20061" y="1142040"/>
                    <a:pt x="20061" y="1144097"/>
                    <a:pt x="18848" y="1144509"/>
                  </a:cubicBezTo>
                  <a:cubicBezTo>
                    <a:pt x="17939" y="1144509"/>
                    <a:pt x="16726" y="1144509"/>
                    <a:pt x="15817" y="1144509"/>
                  </a:cubicBezTo>
                  <a:cubicBezTo>
                    <a:pt x="14604" y="1144509"/>
                    <a:pt x="14907" y="1142452"/>
                    <a:pt x="15817" y="1142452"/>
                  </a:cubicBezTo>
                  <a:cubicBezTo>
                    <a:pt x="16726" y="1142452"/>
                    <a:pt x="17939" y="1142040"/>
                    <a:pt x="19151" y="1142040"/>
                  </a:cubicBezTo>
                  <a:close/>
                  <a:moveTo>
                    <a:pt x="61998" y="1138799"/>
                  </a:moveTo>
                  <a:cubicBezTo>
                    <a:pt x="62260" y="1140240"/>
                    <a:pt x="62783" y="1141320"/>
                    <a:pt x="63045" y="1142760"/>
                  </a:cubicBezTo>
                  <a:cubicBezTo>
                    <a:pt x="63307" y="1143480"/>
                    <a:pt x="62260" y="1144560"/>
                    <a:pt x="61736" y="1143480"/>
                  </a:cubicBezTo>
                  <a:cubicBezTo>
                    <a:pt x="61474" y="1142040"/>
                    <a:pt x="60951" y="1140599"/>
                    <a:pt x="60951" y="1139160"/>
                  </a:cubicBezTo>
                  <a:cubicBezTo>
                    <a:pt x="60688" y="1138079"/>
                    <a:pt x="61736" y="1137719"/>
                    <a:pt x="61998" y="1138799"/>
                  </a:cubicBezTo>
                  <a:close/>
                  <a:moveTo>
                    <a:pt x="17484" y="1131799"/>
                  </a:moveTo>
                  <a:cubicBezTo>
                    <a:pt x="17484" y="1130519"/>
                    <a:pt x="20004" y="1131159"/>
                    <a:pt x="18925" y="1132439"/>
                  </a:cubicBezTo>
                  <a:cubicBezTo>
                    <a:pt x="18564" y="1133079"/>
                    <a:pt x="17484" y="1132759"/>
                    <a:pt x="17484" y="1132119"/>
                  </a:cubicBezTo>
                  <a:close/>
                  <a:moveTo>
                    <a:pt x="9131" y="1131184"/>
                  </a:moveTo>
                  <a:cubicBezTo>
                    <a:pt x="9420" y="1130519"/>
                    <a:pt x="9996" y="1130852"/>
                    <a:pt x="9996" y="1131516"/>
                  </a:cubicBezTo>
                  <a:cubicBezTo>
                    <a:pt x="9708" y="1133510"/>
                    <a:pt x="8844" y="1135504"/>
                    <a:pt x="7979" y="1137498"/>
                  </a:cubicBezTo>
                  <a:cubicBezTo>
                    <a:pt x="7691" y="1138827"/>
                    <a:pt x="5963" y="1137830"/>
                    <a:pt x="6827" y="1136834"/>
                  </a:cubicBezTo>
                  <a:cubicBezTo>
                    <a:pt x="7691" y="1134840"/>
                    <a:pt x="8555" y="1133178"/>
                    <a:pt x="9131" y="1131184"/>
                  </a:cubicBezTo>
                  <a:close/>
                  <a:moveTo>
                    <a:pt x="63980" y="1128565"/>
                  </a:moveTo>
                  <a:cubicBezTo>
                    <a:pt x="64288" y="1128873"/>
                    <a:pt x="64597" y="1129490"/>
                    <a:pt x="65214" y="1129798"/>
                  </a:cubicBezTo>
                  <a:cubicBezTo>
                    <a:pt x="66140" y="1130725"/>
                    <a:pt x="64597" y="1131650"/>
                    <a:pt x="63980" y="1130725"/>
                  </a:cubicBezTo>
                  <a:cubicBezTo>
                    <a:pt x="63363" y="1130107"/>
                    <a:pt x="63054" y="1129798"/>
                    <a:pt x="62437" y="1128873"/>
                  </a:cubicBezTo>
                  <a:cubicBezTo>
                    <a:pt x="62128" y="1128256"/>
                    <a:pt x="63363" y="1127638"/>
                    <a:pt x="63980" y="1128565"/>
                  </a:cubicBezTo>
                  <a:close/>
                  <a:moveTo>
                    <a:pt x="16231" y="1119409"/>
                  </a:moveTo>
                  <a:cubicBezTo>
                    <a:pt x="17170" y="1119820"/>
                    <a:pt x="16857" y="1121467"/>
                    <a:pt x="15918" y="1121467"/>
                  </a:cubicBezTo>
                  <a:cubicBezTo>
                    <a:pt x="14352" y="1121467"/>
                    <a:pt x="13100" y="1121467"/>
                    <a:pt x="11222" y="1121467"/>
                  </a:cubicBezTo>
                  <a:cubicBezTo>
                    <a:pt x="10596" y="1121467"/>
                    <a:pt x="10283" y="1120232"/>
                    <a:pt x="11222" y="1119820"/>
                  </a:cubicBezTo>
                  <a:cubicBezTo>
                    <a:pt x="12787" y="1119409"/>
                    <a:pt x="14352" y="1118997"/>
                    <a:pt x="16231" y="1119409"/>
                  </a:cubicBezTo>
                  <a:close/>
                  <a:moveTo>
                    <a:pt x="890880" y="1117286"/>
                  </a:moveTo>
                  <a:cubicBezTo>
                    <a:pt x="891206" y="1114676"/>
                    <a:pt x="895456" y="1114676"/>
                    <a:pt x="895456" y="1117613"/>
                  </a:cubicBezTo>
                  <a:cubicBezTo>
                    <a:pt x="897090" y="1169812"/>
                    <a:pt x="854270" y="1208636"/>
                    <a:pt x="804911" y="1214508"/>
                  </a:cubicBezTo>
                  <a:cubicBezTo>
                    <a:pt x="798046" y="1215161"/>
                    <a:pt x="798374" y="1204722"/>
                    <a:pt x="804911" y="1203743"/>
                  </a:cubicBezTo>
                  <a:cubicBezTo>
                    <a:pt x="851981" y="1198848"/>
                    <a:pt x="885322" y="1163614"/>
                    <a:pt x="890880" y="1117286"/>
                  </a:cubicBezTo>
                  <a:close/>
                  <a:moveTo>
                    <a:pt x="42443" y="1113178"/>
                  </a:moveTo>
                  <a:cubicBezTo>
                    <a:pt x="36511" y="1112850"/>
                    <a:pt x="31239" y="1115800"/>
                    <a:pt x="28933" y="1122358"/>
                  </a:cubicBezTo>
                  <a:cubicBezTo>
                    <a:pt x="26626" y="1129570"/>
                    <a:pt x="31569" y="1136454"/>
                    <a:pt x="38159" y="1139077"/>
                  </a:cubicBezTo>
                  <a:cubicBezTo>
                    <a:pt x="46398" y="1142356"/>
                    <a:pt x="53318" y="1137766"/>
                    <a:pt x="53318" y="1128586"/>
                  </a:cubicBezTo>
                  <a:cubicBezTo>
                    <a:pt x="52988" y="1120391"/>
                    <a:pt x="50352" y="1116129"/>
                    <a:pt x="42773" y="1113178"/>
                  </a:cubicBezTo>
                  <a:cubicBezTo>
                    <a:pt x="42773" y="1113178"/>
                    <a:pt x="42773" y="1113178"/>
                    <a:pt x="42443" y="1113178"/>
                  </a:cubicBezTo>
                  <a:close/>
                  <a:moveTo>
                    <a:pt x="43761" y="1109572"/>
                  </a:moveTo>
                  <a:cubicBezTo>
                    <a:pt x="54306" y="1112194"/>
                    <a:pt x="58919" y="1122030"/>
                    <a:pt x="57272" y="1132521"/>
                  </a:cubicBezTo>
                  <a:cubicBezTo>
                    <a:pt x="55625" y="1142684"/>
                    <a:pt x="46067" y="1148913"/>
                    <a:pt x="36182" y="1143995"/>
                  </a:cubicBezTo>
                  <a:cubicBezTo>
                    <a:pt x="27614" y="1139733"/>
                    <a:pt x="20364" y="1129898"/>
                    <a:pt x="24978" y="1120718"/>
                  </a:cubicBezTo>
                  <a:cubicBezTo>
                    <a:pt x="28602" y="1112850"/>
                    <a:pt x="34864" y="1108916"/>
                    <a:pt x="41784" y="1109899"/>
                  </a:cubicBezTo>
                  <a:cubicBezTo>
                    <a:pt x="42443" y="1109572"/>
                    <a:pt x="43102" y="1109244"/>
                    <a:pt x="43761" y="1109572"/>
                  </a:cubicBezTo>
                  <a:close/>
                  <a:moveTo>
                    <a:pt x="11723" y="1107476"/>
                  </a:moveTo>
                  <a:cubicBezTo>
                    <a:pt x="13163" y="1107836"/>
                    <a:pt x="14603" y="1107836"/>
                    <a:pt x="16043" y="1108196"/>
                  </a:cubicBezTo>
                  <a:cubicBezTo>
                    <a:pt x="17123" y="1108557"/>
                    <a:pt x="16764" y="1109996"/>
                    <a:pt x="15683" y="1109996"/>
                  </a:cubicBezTo>
                  <a:cubicBezTo>
                    <a:pt x="14243" y="1109996"/>
                    <a:pt x="12803" y="1109636"/>
                    <a:pt x="11723" y="1109636"/>
                  </a:cubicBezTo>
                  <a:cubicBezTo>
                    <a:pt x="10283" y="1109636"/>
                    <a:pt x="10283" y="1107476"/>
                    <a:pt x="11723" y="1107476"/>
                  </a:cubicBezTo>
                  <a:close/>
                  <a:moveTo>
                    <a:pt x="913601" y="1104909"/>
                  </a:moveTo>
                  <a:cubicBezTo>
                    <a:pt x="916086" y="1104950"/>
                    <a:pt x="918366" y="1106582"/>
                    <a:pt x="918041" y="1109682"/>
                  </a:cubicBezTo>
                  <a:cubicBezTo>
                    <a:pt x="914456" y="1144920"/>
                    <a:pt x="912501" y="1188316"/>
                    <a:pt x="881872" y="1211808"/>
                  </a:cubicBezTo>
                  <a:cubicBezTo>
                    <a:pt x="866558" y="1223881"/>
                    <a:pt x="842772" y="1224860"/>
                    <a:pt x="824199" y="1225187"/>
                  </a:cubicBezTo>
                  <a:cubicBezTo>
                    <a:pt x="793571" y="1225839"/>
                    <a:pt x="762943" y="1228123"/>
                    <a:pt x="732639" y="1225839"/>
                  </a:cubicBezTo>
                  <a:cubicBezTo>
                    <a:pt x="730358" y="1225512"/>
                    <a:pt x="730684" y="1222576"/>
                    <a:pt x="732639" y="1222576"/>
                  </a:cubicBezTo>
                  <a:cubicBezTo>
                    <a:pt x="756751" y="1220292"/>
                    <a:pt x="781515" y="1217355"/>
                    <a:pt x="805953" y="1217029"/>
                  </a:cubicBezTo>
                  <a:cubicBezTo>
                    <a:pt x="828761" y="1216376"/>
                    <a:pt x="862648" y="1219314"/>
                    <a:pt x="879917" y="1201693"/>
                  </a:cubicBezTo>
                  <a:cubicBezTo>
                    <a:pt x="903378" y="1177875"/>
                    <a:pt x="905007" y="1141005"/>
                    <a:pt x="907939" y="1109682"/>
                  </a:cubicBezTo>
                  <a:cubicBezTo>
                    <a:pt x="908428" y="1106418"/>
                    <a:pt x="911116" y="1104868"/>
                    <a:pt x="913601" y="1104909"/>
                  </a:cubicBezTo>
                  <a:close/>
                  <a:moveTo>
                    <a:pt x="43246" y="1104884"/>
                  </a:moveTo>
                  <a:cubicBezTo>
                    <a:pt x="44207" y="1105172"/>
                    <a:pt x="44846" y="1105172"/>
                    <a:pt x="46126" y="1105460"/>
                  </a:cubicBezTo>
                  <a:cubicBezTo>
                    <a:pt x="47406" y="1105460"/>
                    <a:pt x="46767" y="1107189"/>
                    <a:pt x="45487" y="1106900"/>
                  </a:cubicBezTo>
                  <a:cubicBezTo>
                    <a:pt x="44526" y="1106613"/>
                    <a:pt x="43566" y="1106324"/>
                    <a:pt x="42927" y="1106036"/>
                  </a:cubicBezTo>
                  <a:cubicBezTo>
                    <a:pt x="41966" y="1105748"/>
                    <a:pt x="42286" y="1104596"/>
                    <a:pt x="43246" y="1104884"/>
                  </a:cubicBezTo>
                  <a:close/>
                  <a:moveTo>
                    <a:pt x="21805" y="1103796"/>
                  </a:moveTo>
                  <a:cubicBezTo>
                    <a:pt x="22217" y="1103155"/>
                    <a:pt x="23862" y="1103155"/>
                    <a:pt x="23862" y="1103796"/>
                  </a:cubicBezTo>
                  <a:cubicBezTo>
                    <a:pt x="23862" y="1105076"/>
                    <a:pt x="23862" y="1106036"/>
                    <a:pt x="24274" y="1106996"/>
                  </a:cubicBezTo>
                  <a:cubicBezTo>
                    <a:pt x="24274" y="1108276"/>
                    <a:pt x="22217" y="1108596"/>
                    <a:pt x="21805" y="1107636"/>
                  </a:cubicBezTo>
                  <a:cubicBezTo>
                    <a:pt x="21805" y="1106356"/>
                    <a:pt x="21805" y="1105076"/>
                    <a:pt x="21805" y="1103796"/>
                  </a:cubicBezTo>
                  <a:close/>
                  <a:moveTo>
                    <a:pt x="36206" y="1095531"/>
                  </a:moveTo>
                  <a:cubicBezTo>
                    <a:pt x="36206" y="1094514"/>
                    <a:pt x="37166" y="1094854"/>
                    <a:pt x="37166" y="1095531"/>
                  </a:cubicBezTo>
                  <a:cubicBezTo>
                    <a:pt x="37166" y="1096547"/>
                    <a:pt x="37166" y="1097564"/>
                    <a:pt x="37407" y="1098920"/>
                  </a:cubicBezTo>
                  <a:cubicBezTo>
                    <a:pt x="37407" y="1099937"/>
                    <a:pt x="36686" y="1099937"/>
                    <a:pt x="36447" y="1098920"/>
                  </a:cubicBezTo>
                  <a:cubicBezTo>
                    <a:pt x="36447" y="1097904"/>
                    <a:pt x="36206" y="1096547"/>
                    <a:pt x="36206" y="1095531"/>
                  </a:cubicBezTo>
                  <a:close/>
                  <a:moveTo>
                    <a:pt x="30446" y="1093337"/>
                  </a:moveTo>
                  <a:cubicBezTo>
                    <a:pt x="31165" y="1093075"/>
                    <a:pt x="31525" y="1094122"/>
                    <a:pt x="30806" y="1094384"/>
                  </a:cubicBezTo>
                  <a:cubicBezTo>
                    <a:pt x="30086" y="1094646"/>
                    <a:pt x="29005" y="1094908"/>
                    <a:pt x="27926" y="1095169"/>
                  </a:cubicBezTo>
                  <a:cubicBezTo>
                    <a:pt x="26845" y="1095694"/>
                    <a:pt x="26125" y="1094384"/>
                    <a:pt x="27205" y="1094122"/>
                  </a:cubicBezTo>
                  <a:cubicBezTo>
                    <a:pt x="28285" y="1093599"/>
                    <a:pt x="29365" y="1093337"/>
                    <a:pt x="30446" y="1093337"/>
                  </a:cubicBezTo>
                  <a:close/>
                  <a:moveTo>
                    <a:pt x="51774" y="1087554"/>
                  </a:moveTo>
                  <a:cubicBezTo>
                    <a:pt x="19142" y="1077092"/>
                    <a:pt x="-6637" y="1114363"/>
                    <a:pt x="1521" y="1143786"/>
                  </a:cubicBezTo>
                  <a:lnTo>
                    <a:pt x="1847" y="1144114"/>
                  </a:lnTo>
                  <a:cubicBezTo>
                    <a:pt x="1847" y="1144767"/>
                    <a:pt x="1847" y="1144767"/>
                    <a:pt x="1847" y="1145094"/>
                  </a:cubicBezTo>
                  <a:cubicBezTo>
                    <a:pt x="2173" y="1146075"/>
                    <a:pt x="2826" y="1147056"/>
                    <a:pt x="3152" y="1148363"/>
                  </a:cubicBezTo>
                  <a:cubicBezTo>
                    <a:pt x="5110" y="1149998"/>
                    <a:pt x="9353" y="1148690"/>
                    <a:pt x="10984" y="1150652"/>
                  </a:cubicBezTo>
                  <a:cubicBezTo>
                    <a:pt x="13921" y="1153921"/>
                    <a:pt x="14574" y="1158498"/>
                    <a:pt x="19468" y="1158498"/>
                  </a:cubicBezTo>
                  <a:cubicBezTo>
                    <a:pt x="21427" y="1158498"/>
                    <a:pt x="24363" y="1158498"/>
                    <a:pt x="25995" y="1160133"/>
                  </a:cubicBezTo>
                  <a:cubicBezTo>
                    <a:pt x="27626" y="1161767"/>
                    <a:pt x="26974" y="1161113"/>
                    <a:pt x="28279" y="1163076"/>
                  </a:cubicBezTo>
                  <a:cubicBezTo>
                    <a:pt x="33174" y="1171248"/>
                    <a:pt x="38394" y="1166998"/>
                    <a:pt x="41984" y="1164383"/>
                  </a:cubicBezTo>
                  <a:cubicBezTo>
                    <a:pt x="43942" y="1163076"/>
                    <a:pt x="46553" y="1163729"/>
                    <a:pt x="48185" y="1164710"/>
                  </a:cubicBezTo>
                  <a:cubicBezTo>
                    <a:pt x="49489" y="1165363"/>
                    <a:pt x="50469" y="1166345"/>
                    <a:pt x="51774" y="1166998"/>
                  </a:cubicBezTo>
                  <a:cubicBezTo>
                    <a:pt x="56995" y="1170268"/>
                    <a:pt x="57974" y="1166672"/>
                    <a:pt x="60584" y="1164383"/>
                  </a:cubicBezTo>
                  <a:cubicBezTo>
                    <a:pt x="65153" y="1160460"/>
                    <a:pt x="67764" y="1163729"/>
                    <a:pt x="72332" y="1163729"/>
                  </a:cubicBezTo>
                  <a:cubicBezTo>
                    <a:pt x="75269" y="1160787"/>
                    <a:pt x="78206" y="1157191"/>
                    <a:pt x="81143" y="1152941"/>
                  </a:cubicBezTo>
                  <a:cubicBezTo>
                    <a:pt x="81469" y="1152286"/>
                    <a:pt x="82122" y="1151632"/>
                    <a:pt x="82775" y="1151632"/>
                  </a:cubicBezTo>
                  <a:cubicBezTo>
                    <a:pt x="83754" y="1149671"/>
                    <a:pt x="84406" y="1147710"/>
                    <a:pt x="84732" y="1145747"/>
                  </a:cubicBezTo>
                  <a:cubicBezTo>
                    <a:pt x="78858" y="1145421"/>
                    <a:pt x="72984" y="1143132"/>
                    <a:pt x="70374" y="1137248"/>
                  </a:cubicBezTo>
                  <a:cubicBezTo>
                    <a:pt x="68742" y="1132998"/>
                    <a:pt x="70374" y="1128748"/>
                    <a:pt x="72659" y="1125151"/>
                  </a:cubicBezTo>
                  <a:cubicBezTo>
                    <a:pt x="68090" y="1126459"/>
                    <a:pt x="63522" y="1124170"/>
                    <a:pt x="59932" y="1120247"/>
                  </a:cubicBezTo>
                  <a:cubicBezTo>
                    <a:pt x="56995" y="1116978"/>
                    <a:pt x="56995" y="1113054"/>
                    <a:pt x="58301" y="1109785"/>
                  </a:cubicBezTo>
                  <a:cubicBezTo>
                    <a:pt x="48510" y="1108804"/>
                    <a:pt x="46553" y="1092458"/>
                    <a:pt x="51774" y="1087554"/>
                  </a:cubicBezTo>
                  <a:close/>
                  <a:moveTo>
                    <a:pt x="26688" y="1083651"/>
                  </a:moveTo>
                  <a:cubicBezTo>
                    <a:pt x="34928" y="1080709"/>
                    <a:pt x="44268" y="1080606"/>
                    <a:pt x="54058" y="1084612"/>
                  </a:cubicBezTo>
                  <a:cubicBezTo>
                    <a:pt x="54711" y="1084938"/>
                    <a:pt x="55037" y="1085592"/>
                    <a:pt x="55037" y="1086573"/>
                  </a:cubicBezTo>
                  <a:cubicBezTo>
                    <a:pt x="55363" y="1086573"/>
                    <a:pt x="55690" y="1086573"/>
                    <a:pt x="56342" y="1086573"/>
                  </a:cubicBezTo>
                  <a:cubicBezTo>
                    <a:pt x="57974" y="1086900"/>
                    <a:pt x="58626" y="1089188"/>
                    <a:pt x="56669" y="1089842"/>
                  </a:cubicBezTo>
                  <a:cubicBezTo>
                    <a:pt x="52753" y="1091151"/>
                    <a:pt x="52753" y="1095727"/>
                    <a:pt x="53732" y="1098997"/>
                  </a:cubicBezTo>
                  <a:cubicBezTo>
                    <a:pt x="55363" y="1104228"/>
                    <a:pt x="58626" y="1104882"/>
                    <a:pt x="63522" y="1103901"/>
                  </a:cubicBezTo>
                  <a:cubicBezTo>
                    <a:pt x="65479" y="1103573"/>
                    <a:pt x="67764" y="1106516"/>
                    <a:pt x="65479" y="1108150"/>
                  </a:cubicBezTo>
                  <a:cubicBezTo>
                    <a:pt x="62216" y="1110767"/>
                    <a:pt x="60258" y="1114689"/>
                    <a:pt x="64174" y="1118285"/>
                  </a:cubicBezTo>
                  <a:cubicBezTo>
                    <a:pt x="67111" y="1120901"/>
                    <a:pt x="70700" y="1121882"/>
                    <a:pt x="74616" y="1119593"/>
                  </a:cubicBezTo>
                  <a:cubicBezTo>
                    <a:pt x="76574" y="1118285"/>
                    <a:pt x="79185" y="1121882"/>
                    <a:pt x="76901" y="1123189"/>
                  </a:cubicBezTo>
                  <a:cubicBezTo>
                    <a:pt x="76901" y="1123516"/>
                    <a:pt x="76574" y="1123516"/>
                    <a:pt x="76248" y="1123844"/>
                  </a:cubicBezTo>
                  <a:cubicBezTo>
                    <a:pt x="74943" y="1126786"/>
                    <a:pt x="73311" y="1131036"/>
                    <a:pt x="74290" y="1133979"/>
                  </a:cubicBezTo>
                  <a:cubicBezTo>
                    <a:pt x="76574" y="1140190"/>
                    <a:pt x="82448" y="1139863"/>
                    <a:pt x="87669" y="1140517"/>
                  </a:cubicBezTo>
                  <a:cubicBezTo>
                    <a:pt x="89301" y="1141171"/>
                    <a:pt x="90606" y="1142151"/>
                    <a:pt x="90280" y="1143786"/>
                  </a:cubicBezTo>
                  <a:cubicBezTo>
                    <a:pt x="88648" y="1148036"/>
                    <a:pt x="87996" y="1153267"/>
                    <a:pt x="85059" y="1156537"/>
                  </a:cubicBezTo>
                  <a:cubicBezTo>
                    <a:pt x="73963" y="1173537"/>
                    <a:pt x="61237" y="1182037"/>
                    <a:pt x="39700" y="1180403"/>
                  </a:cubicBezTo>
                  <a:cubicBezTo>
                    <a:pt x="31053" y="1179913"/>
                    <a:pt x="22813" y="1176807"/>
                    <a:pt x="15879" y="1171902"/>
                  </a:cubicBezTo>
                  <a:lnTo>
                    <a:pt x="333" y="1153149"/>
                  </a:lnTo>
                  <a:lnTo>
                    <a:pt x="333" y="1110090"/>
                  </a:lnTo>
                  <a:lnTo>
                    <a:pt x="10283" y="1094530"/>
                  </a:lnTo>
                  <a:cubicBezTo>
                    <a:pt x="14948" y="1089663"/>
                    <a:pt x="20508" y="1085858"/>
                    <a:pt x="26688" y="1083651"/>
                  </a:cubicBezTo>
                  <a:close/>
                  <a:moveTo>
                    <a:pt x="821504" y="984989"/>
                  </a:moveTo>
                  <a:cubicBezTo>
                    <a:pt x="823747" y="985650"/>
                    <a:pt x="825543" y="987797"/>
                    <a:pt x="824564" y="990769"/>
                  </a:cubicBezTo>
                  <a:cubicBezTo>
                    <a:pt x="815097" y="1023461"/>
                    <a:pt x="787354" y="1028084"/>
                    <a:pt x="756998" y="1030065"/>
                  </a:cubicBezTo>
                  <a:cubicBezTo>
                    <a:pt x="703794" y="1033698"/>
                    <a:pt x="649612" y="1027754"/>
                    <a:pt x="596408" y="1025442"/>
                  </a:cubicBezTo>
                  <a:cubicBezTo>
                    <a:pt x="534718" y="1022471"/>
                    <a:pt x="473355" y="1023131"/>
                    <a:pt x="411991" y="1024782"/>
                  </a:cubicBezTo>
                  <a:cubicBezTo>
                    <a:pt x="354217" y="1026433"/>
                    <a:pt x="295792" y="1030726"/>
                    <a:pt x="238671" y="1025442"/>
                  </a:cubicBezTo>
                  <a:cubicBezTo>
                    <a:pt x="236386" y="1025442"/>
                    <a:pt x="236713" y="1022471"/>
                    <a:pt x="238671" y="1022471"/>
                  </a:cubicBezTo>
                  <a:cubicBezTo>
                    <a:pt x="339203" y="1012563"/>
                    <a:pt x="443978" y="1012563"/>
                    <a:pt x="545163" y="1014544"/>
                  </a:cubicBezTo>
                  <a:cubicBezTo>
                    <a:pt x="593797" y="1015536"/>
                    <a:pt x="642431" y="1019168"/>
                    <a:pt x="691065" y="1020819"/>
                  </a:cubicBezTo>
                  <a:cubicBezTo>
                    <a:pt x="727296" y="1022140"/>
                    <a:pt x="801389" y="1033037"/>
                    <a:pt x="815751" y="988126"/>
                  </a:cubicBezTo>
                  <a:cubicBezTo>
                    <a:pt x="816567" y="985155"/>
                    <a:pt x="819259" y="984329"/>
                    <a:pt x="821504" y="984989"/>
                  </a:cubicBezTo>
                  <a:close/>
                  <a:moveTo>
                    <a:pt x="806900" y="971992"/>
                  </a:moveTo>
                  <a:cubicBezTo>
                    <a:pt x="809266" y="972644"/>
                    <a:pt x="811142" y="974763"/>
                    <a:pt x="810163" y="977696"/>
                  </a:cubicBezTo>
                  <a:cubicBezTo>
                    <a:pt x="792871" y="1030822"/>
                    <a:pt x="701192" y="1009311"/>
                    <a:pt x="660735" y="1007355"/>
                  </a:cubicBezTo>
                  <a:cubicBezTo>
                    <a:pt x="541975" y="1001815"/>
                    <a:pt x="422889" y="1005400"/>
                    <a:pt x="303803" y="1006051"/>
                  </a:cubicBezTo>
                  <a:cubicBezTo>
                    <a:pt x="301193" y="1006051"/>
                    <a:pt x="301193" y="1002141"/>
                    <a:pt x="304130" y="1001815"/>
                  </a:cubicBezTo>
                  <a:cubicBezTo>
                    <a:pt x="413428" y="990407"/>
                    <a:pt x="524683" y="996600"/>
                    <a:pt x="634308" y="997577"/>
                  </a:cubicBezTo>
                  <a:cubicBezTo>
                    <a:pt x="663018" y="997903"/>
                    <a:pt x="691403" y="1001488"/>
                    <a:pt x="719788" y="1002141"/>
                  </a:cubicBezTo>
                  <a:cubicBezTo>
                    <a:pt x="744910" y="1002792"/>
                    <a:pt x="790914" y="1005400"/>
                    <a:pt x="800701" y="975088"/>
                  </a:cubicBezTo>
                  <a:cubicBezTo>
                    <a:pt x="801680" y="972155"/>
                    <a:pt x="804535" y="971340"/>
                    <a:pt x="806900" y="971992"/>
                  </a:cubicBezTo>
                  <a:close/>
                  <a:moveTo>
                    <a:pt x="817637" y="196705"/>
                  </a:moveTo>
                  <a:cubicBezTo>
                    <a:pt x="818272" y="194420"/>
                    <a:pt x="821449" y="195726"/>
                    <a:pt x="821131" y="197684"/>
                  </a:cubicBezTo>
                  <a:cubicBezTo>
                    <a:pt x="816366" y="230002"/>
                    <a:pt x="819543" y="262318"/>
                    <a:pt x="821449" y="294636"/>
                  </a:cubicBezTo>
                  <a:cubicBezTo>
                    <a:pt x="823355" y="325647"/>
                    <a:pt x="823355" y="356658"/>
                    <a:pt x="824626" y="387996"/>
                  </a:cubicBezTo>
                  <a:cubicBezTo>
                    <a:pt x="825897" y="451976"/>
                    <a:pt x="826532" y="515958"/>
                    <a:pt x="826214" y="579939"/>
                  </a:cubicBezTo>
                  <a:cubicBezTo>
                    <a:pt x="826214" y="585815"/>
                    <a:pt x="817637" y="585488"/>
                    <a:pt x="817637" y="579939"/>
                  </a:cubicBezTo>
                  <a:cubicBezTo>
                    <a:pt x="817319" y="509429"/>
                    <a:pt x="816366" y="439246"/>
                    <a:pt x="815096" y="369063"/>
                  </a:cubicBezTo>
                  <a:cubicBezTo>
                    <a:pt x="813825" y="312589"/>
                    <a:pt x="805247" y="252199"/>
                    <a:pt x="817637" y="196705"/>
                  </a:cubicBezTo>
                  <a:close/>
                  <a:moveTo>
                    <a:pt x="760734" y="129344"/>
                  </a:moveTo>
                  <a:cubicBezTo>
                    <a:pt x="761715" y="129344"/>
                    <a:pt x="762368" y="129344"/>
                    <a:pt x="763021" y="129671"/>
                  </a:cubicBezTo>
                  <a:cubicBezTo>
                    <a:pt x="787849" y="128691"/>
                    <a:pt x="813330" y="129018"/>
                    <a:pt x="833911" y="144363"/>
                  </a:cubicBezTo>
                  <a:cubicBezTo>
                    <a:pt x="846652" y="153831"/>
                    <a:pt x="849265" y="169829"/>
                    <a:pt x="849265" y="184521"/>
                  </a:cubicBezTo>
                  <a:cubicBezTo>
                    <a:pt x="849592" y="204763"/>
                    <a:pt x="849919" y="224678"/>
                    <a:pt x="849592" y="244921"/>
                  </a:cubicBezTo>
                  <a:cubicBezTo>
                    <a:pt x="851552" y="289650"/>
                    <a:pt x="855471" y="333400"/>
                    <a:pt x="855798" y="378128"/>
                  </a:cubicBezTo>
                  <a:cubicBezTo>
                    <a:pt x="856452" y="444405"/>
                    <a:pt x="863312" y="511009"/>
                    <a:pt x="863639" y="577285"/>
                  </a:cubicBezTo>
                  <a:cubicBezTo>
                    <a:pt x="863965" y="643889"/>
                    <a:pt x="858085" y="709840"/>
                    <a:pt x="858412" y="776444"/>
                  </a:cubicBezTo>
                  <a:cubicBezTo>
                    <a:pt x="858738" y="807459"/>
                    <a:pt x="859719" y="838149"/>
                    <a:pt x="855471" y="868839"/>
                  </a:cubicBezTo>
                  <a:cubicBezTo>
                    <a:pt x="851225" y="895611"/>
                    <a:pt x="853512" y="917813"/>
                    <a:pt x="853839" y="948176"/>
                  </a:cubicBezTo>
                  <a:cubicBezTo>
                    <a:pt x="853839" y="969724"/>
                    <a:pt x="854165" y="985396"/>
                    <a:pt x="844038" y="1006291"/>
                  </a:cubicBezTo>
                  <a:cubicBezTo>
                    <a:pt x="838158" y="1018044"/>
                    <a:pt x="831298" y="1031431"/>
                    <a:pt x="819211" y="1038613"/>
                  </a:cubicBezTo>
                  <a:cubicBezTo>
                    <a:pt x="797976" y="1051999"/>
                    <a:pt x="766288" y="1058855"/>
                    <a:pt x="738194" y="1060161"/>
                  </a:cubicBezTo>
                  <a:cubicBezTo>
                    <a:pt x="693765" y="1065385"/>
                    <a:pt x="648030" y="1058855"/>
                    <a:pt x="603928" y="1056570"/>
                  </a:cubicBezTo>
                  <a:cubicBezTo>
                    <a:pt x="541205" y="1053631"/>
                    <a:pt x="478156" y="1052326"/>
                    <a:pt x="415435" y="1051999"/>
                  </a:cubicBezTo>
                  <a:cubicBezTo>
                    <a:pt x="289990" y="1051346"/>
                    <a:pt x="164218" y="1053958"/>
                    <a:pt x="38773" y="1050366"/>
                  </a:cubicBezTo>
                  <a:lnTo>
                    <a:pt x="332" y="1049114"/>
                  </a:lnTo>
                  <a:lnTo>
                    <a:pt x="332" y="1033479"/>
                  </a:lnTo>
                  <a:lnTo>
                    <a:pt x="29626" y="1034369"/>
                  </a:lnTo>
                  <a:cubicBezTo>
                    <a:pt x="155071" y="1037960"/>
                    <a:pt x="280842" y="1035348"/>
                    <a:pt x="406288" y="1036001"/>
                  </a:cubicBezTo>
                  <a:cubicBezTo>
                    <a:pt x="469337" y="1036328"/>
                    <a:pt x="532059" y="1036981"/>
                    <a:pt x="594782" y="1040246"/>
                  </a:cubicBezTo>
                  <a:cubicBezTo>
                    <a:pt x="639210" y="1042531"/>
                    <a:pt x="686579" y="1047755"/>
                    <a:pt x="732640" y="1045469"/>
                  </a:cubicBezTo>
                  <a:cubicBezTo>
                    <a:pt x="757468" y="1042858"/>
                    <a:pt x="785562" y="1042531"/>
                    <a:pt x="805163" y="1030124"/>
                  </a:cubicBezTo>
                  <a:cubicBezTo>
                    <a:pt x="834565" y="1011841"/>
                    <a:pt x="831298" y="984416"/>
                    <a:pt x="837178" y="954053"/>
                  </a:cubicBezTo>
                  <a:cubicBezTo>
                    <a:pt x="837505" y="922710"/>
                    <a:pt x="831624" y="903121"/>
                    <a:pt x="835871" y="876022"/>
                  </a:cubicBezTo>
                  <a:cubicBezTo>
                    <a:pt x="840772" y="845332"/>
                    <a:pt x="840772" y="815296"/>
                    <a:pt x="840772" y="784606"/>
                  </a:cubicBezTo>
                  <a:cubicBezTo>
                    <a:pt x="840772" y="715390"/>
                    <a:pt x="846324" y="646175"/>
                    <a:pt x="845345" y="576959"/>
                  </a:cubicBezTo>
                  <a:cubicBezTo>
                    <a:pt x="844365" y="508070"/>
                    <a:pt x="839138" y="439508"/>
                    <a:pt x="837505" y="370618"/>
                  </a:cubicBezTo>
                  <a:cubicBezTo>
                    <a:pt x="836524" y="326543"/>
                    <a:pt x="833911" y="284753"/>
                    <a:pt x="834891" y="240350"/>
                  </a:cubicBezTo>
                  <a:cubicBezTo>
                    <a:pt x="834565" y="227617"/>
                    <a:pt x="834238" y="214884"/>
                    <a:pt x="834238" y="202151"/>
                  </a:cubicBezTo>
                  <a:cubicBezTo>
                    <a:pt x="834238" y="184848"/>
                    <a:pt x="837831" y="161340"/>
                    <a:pt x="818557" y="152198"/>
                  </a:cubicBezTo>
                  <a:cubicBezTo>
                    <a:pt x="796016" y="141424"/>
                    <a:pt x="762042" y="148933"/>
                    <a:pt x="737214" y="147301"/>
                  </a:cubicBezTo>
                  <a:cubicBezTo>
                    <a:pt x="687232" y="148933"/>
                    <a:pt x="637250" y="153504"/>
                    <a:pt x="587268" y="153831"/>
                  </a:cubicBezTo>
                  <a:cubicBezTo>
                    <a:pt x="526832" y="154810"/>
                    <a:pt x="466070" y="151872"/>
                    <a:pt x="405633" y="149913"/>
                  </a:cubicBezTo>
                  <a:cubicBezTo>
                    <a:pt x="279209" y="146321"/>
                    <a:pt x="152457" y="150239"/>
                    <a:pt x="26032" y="150239"/>
                  </a:cubicBezTo>
                  <a:lnTo>
                    <a:pt x="332" y="150020"/>
                  </a:lnTo>
                  <a:lnTo>
                    <a:pt x="332" y="132302"/>
                  </a:lnTo>
                  <a:lnTo>
                    <a:pt x="35506" y="132609"/>
                  </a:lnTo>
                  <a:cubicBezTo>
                    <a:pt x="161931" y="132283"/>
                    <a:pt x="288682" y="128365"/>
                    <a:pt x="415107" y="132609"/>
                  </a:cubicBezTo>
                  <a:cubicBezTo>
                    <a:pt x="475544" y="134568"/>
                    <a:pt x="536306" y="138159"/>
                    <a:pt x="596415" y="136201"/>
                  </a:cubicBezTo>
                  <a:cubicBezTo>
                    <a:pt x="651624" y="134241"/>
                    <a:pt x="705853" y="129344"/>
                    <a:pt x="760734" y="129344"/>
                  </a:cubicBezTo>
                  <a:close/>
                  <a:moveTo>
                    <a:pt x="58163" y="93610"/>
                  </a:moveTo>
                  <a:cubicBezTo>
                    <a:pt x="57492" y="93930"/>
                    <a:pt x="57157" y="93930"/>
                    <a:pt x="56151" y="94569"/>
                  </a:cubicBezTo>
                  <a:cubicBezTo>
                    <a:pt x="55145" y="95210"/>
                    <a:pt x="54139" y="96170"/>
                    <a:pt x="53467" y="97129"/>
                  </a:cubicBezTo>
                  <a:cubicBezTo>
                    <a:pt x="52461" y="99050"/>
                    <a:pt x="52461" y="100970"/>
                    <a:pt x="53467" y="102890"/>
                  </a:cubicBezTo>
                  <a:cubicBezTo>
                    <a:pt x="54139" y="103530"/>
                    <a:pt x="55479" y="103851"/>
                    <a:pt x="56485" y="104490"/>
                  </a:cubicBezTo>
                  <a:cubicBezTo>
                    <a:pt x="57157" y="104811"/>
                    <a:pt x="57157" y="105131"/>
                    <a:pt x="57492" y="105451"/>
                  </a:cubicBezTo>
                  <a:cubicBezTo>
                    <a:pt x="58163" y="105451"/>
                    <a:pt x="58498" y="105131"/>
                    <a:pt x="59169" y="104490"/>
                  </a:cubicBezTo>
                  <a:cubicBezTo>
                    <a:pt x="61181" y="102571"/>
                    <a:pt x="62187" y="99050"/>
                    <a:pt x="61517" y="96170"/>
                  </a:cubicBezTo>
                  <a:cubicBezTo>
                    <a:pt x="61517" y="95529"/>
                    <a:pt x="61181" y="94249"/>
                    <a:pt x="60846" y="94249"/>
                  </a:cubicBezTo>
                  <a:cubicBezTo>
                    <a:pt x="60511" y="93610"/>
                    <a:pt x="60511" y="93610"/>
                    <a:pt x="59839" y="93610"/>
                  </a:cubicBezTo>
                  <a:cubicBezTo>
                    <a:pt x="60511" y="93610"/>
                    <a:pt x="58498" y="93610"/>
                    <a:pt x="59504" y="93610"/>
                  </a:cubicBezTo>
                  <a:cubicBezTo>
                    <a:pt x="59169" y="93610"/>
                    <a:pt x="58498" y="93610"/>
                    <a:pt x="58163" y="93610"/>
                  </a:cubicBezTo>
                  <a:close/>
                  <a:moveTo>
                    <a:pt x="56570" y="87849"/>
                  </a:moveTo>
                  <a:cubicBezTo>
                    <a:pt x="59588" y="87129"/>
                    <a:pt x="62691" y="87529"/>
                    <a:pt x="64870" y="90089"/>
                  </a:cubicBezTo>
                  <a:cubicBezTo>
                    <a:pt x="67554" y="92969"/>
                    <a:pt x="67554" y="96810"/>
                    <a:pt x="67218" y="100330"/>
                  </a:cubicBezTo>
                  <a:cubicBezTo>
                    <a:pt x="66547" y="104490"/>
                    <a:pt x="63529" y="109931"/>
                    <a:pt x="58498" y="110571"/>
                  </a:cubicBezTo>
                  <a:cubicBezTo>
                    <a:pt x="57492" y="110571"/>
                    <a:pt x="56821" y="110571"/>
                    <a:pt x="55815" y="110571"/>
                  </a:cubicBezTo>
                  <a:cubicBezTo>
                    <a:pt x="55145" y="110571"/>
                    <a:pt x="54473" y="110571"/>
                    <a:pt x="53803" y="110571"/>
                  </a:cubicBezTo>
                  <a:cubicBezTo>
                    <a:pt x="52461" y="110251"/>
                    <a:pt x="51455" y="109611"/>
                    <a:pt x="50113" y="108971"/>
                  </a:cubicBezTo>
                  <a:cubicBezTo>
                    <a:pt x="43741" y="104490"/>
                    <a:pt x="43406" y="97450"/>
                    <a:pt x="48772" y="92330"/>
                  </a:cubicBezTo>
                  <a:cubicBezTo>
                    <a:pt x="50617" y="90409"/>
                    <a:pt x="53552" y="88569"/>
                    <a:pt x="56570" y="87849"/>
                  </a:cubicBezTo>
                  <a:close/>
                  <a:moveTo>
                    <a:pt x="254332" y="35776"/>
                  </a:moveTo>
                  <a:cubicBezTo>
                    <a:pt x="319246" y="34755"/>
                    <a:pt x="384160" y="35082"/>
                    <a:pt x="449157" y="37041"/>
                  </a:cubicBezTo>
                  <a:cubicBezTo>
                    <a:pt x="579476" y="41286"/>
                    <a:pt x="708815" y="44878"/>
                    <a:pt x="838807" y="44224"/>
                  </a:cubicBezTo>
                  <a:cubicBezTo>
                    <a:pt x="840440" y="44224"/>
                    <a:pt x="841747" y="44878"/>
                    <a:pt x="843053" y="45531"/>
                  </a:cubicBezTo>
                  <a:cubicBezTo>
                    <a:pt x="867549" y="43571"/>
                    <a:pt x="894332" y="48469"/>
                    <a:pt x="911641" y="64469"/>
                  </a:cubicBezTo>
                  <a:cubicBezTo>
                    <a:pt x="935485" y="85693"/>
                    <a:pt x="948549" y="117691"/>
                    <a:pt x="945610" y="149037"/>
                  </a:cubicBezTo>
                  <a:cubicBezTo>
                    <a:pt x="945937" y="150016"/>
                    <a:pt x="946263" y="150996"/>
                    <a:pt x="946263" y="151975"/>
                  </a:cubicBezTo>
                  <a:cubicBezTo>
                    <a:pt x="944957" y="236217"/>
                    <a:pt x="949856" y="320131"/>
                    <a:pt x="950835" y="404373"/>
                  </a:cubicBezTo>
                  <a:cubicBezTo>
                    <a:pt x="951815" y="486002"/>
                    <a:pt x="943976" y="567958"/>
                    <a:pt x="938751" y="649588"/>
                  </a:cubicBezTo>
                  <a:cubicBezTo>
                    <a:pt x="933198" y="735135"/>
                    <a:pt x="945283" y="820682"/>
                    <a:pt x="937771" y="906231"/>
                  </a:cubicBezTo>
                  <a:cubicBezTo>
                    <a:pt x="933851" y="945738"/>
                    <a:pt x="940057" y="985247"/>
                    <a:pt x="939731" y="1025082"/>
                  </a:cubicBezTo>
                  <a:cubicBezTo>
                    <a:pt x="939404" y="1046306"/>
                    <a:pt x="941037" y="1063938"/>
                    <a:pt x="940710" y="1084508"/>
                  </a:cubicBezTo>
                  <a:cubicBezTo>
                    <a:pt x="946590" y="1116507"/>
                    <a:pt x="943650" y="1201728"/>
                    <a:pt x="918174" y="1226217"/>
                  </a:cubicBezTo>
                  <a:cubicBezTo>
                    <a:pt x="887472" y="1255604"/>
                    <a:pt x="821497" y="1256909"/>
                    <a:pt x="780996" y="1251685"/>
                  </a:cubicBezTo>
                  <a:cubicBezTo>
                    <a:pt x="708815" y="1252012"/>
                    <a:pt x="636633" y="1254624"/>
                    <a:pt x="564451" y="1256909"/>
                  </a:cubicBezTo>
                  <a:cubicBezTo>
                    <a:pt x="548774" y="1266705"/>
                    <a:pt x="533423" y="1277154"/>
                    <a:pt x="520032" y="1289888"/>
                  </a:cubicBezTo>
                  <a:cubicBezTo>
                    <a:pt x="517419" y="1292500"/>
                    <a:pt x="513499" y="1288581"/>
                    <a:pt x="516113" y="1285970"/>
                  </a:cubicBezTo>
                  <a:cubicBezTo>
                    <a:pt x="527218" y="1275194"/>
                    <a:pt x="539302" y="1265725"/>
                    <a:pt x="552040" y="1256909"/>
                  </a:cubicBezTo>
                  <a:cubicBezTo>
                    <a:pt x="543874" y="1257562"/>
                    <a:pt x="536036" y="1257562"/>
                    <a:pt x="527871" y="1257889"/>
                  </a:cubicBezTo>
                  <a:cubicBezTo>
                    <a:pt x="519379" y="1264093"/>
                    <a:pt x="510887" y="1270623"/>
                    <a:pt x="502394" y="1276501"/>
                  </a:cubicBezTo>
                  <a:cubicBezTo>
                    <a:pt x="499782" y="1278459"/>
                    <a:pt x="496516" y="1275194"/>
                    <a:pt x="499129" y="1273236"/>
                  </a:cubicBezTo>
                  <a:cubicBezTo>
                    <a:pt x="505661" y="1268011"/>
                    <a:pt x="512519" y="1263113"/>
                    <a:pt x="519705" y="1257889"/>
                  </a:cubicBezTo>
                  <a:cubicBezTo>
                    <a:pt x="483452" y="1258869"/>
                    <a:pt x="447197" y="1259522"/>
                    <a:pt x="411270" y="1259195"/>
                  </a:cubicBezTo>
                  <a:cubicBezTo>
                    <a:pt x="360318" y="1259195"/>
                    <a:pt x="309366" y="1260501"/>
                    <a:pt x="258088" y="1258869"/>
                  </a:cubicBezTo>
                  <a:cubicBezTo>
                    <a:pt x="266253" y="1303602"/>
                    <a:pt x="255475" y="1353232"/>
                    <a:pt x="269192" y="1396659"/>
                  </a:cubicBezTo>
                  <a:cubicBezTo>
                    <a:pt x="287156" y="1450861"/>
                    <a:pt x="321451" y="1478941"/>
                    <a:pt x="375015" y="1490370"/>
                  </a:cubicBezTo>
                  <a:cubicBezTo>
                    <a:pt x="375342" y="1490695"/>
                    <a:pt x="375668" y="1490695"/>
                    <a:pt x="376322" y="1490695"/>
                  </a:cubicBezTo>
                  <a:cubicBezTo>
                    <a:pt x="376648" y="1491022"/>
                    <a:pt x="377629" y="1491022"/>
                    <a:pt x="377955" y="1491348"/>
                  </a:cubicBezTo>
                  <a:cubicBezTo>
                    <a:pt x="395918" y="1500164"/>
                    <a:pt x="408656" y="1515838"/>
                    <a:pt x="388734" y="1530204"/>
                  </a:cubicBezTo>
                  <a:cubicBezTo>
                    <a:pt x="364237" y="1547836"/>
                    <a:pt x="322757" y="1542938"/>
                    <a:pt x="294995" y="1543265"/>
                  </a:cubicBezTo>
                  <a:cubicBezTo>
                    <a:pt x="198971" y="1544571"/>
                    <a:pt x="102946" y="1538041"/>
                    <a:pt x="6595" y="1538693"/>
                  </a:cubicBezTo>
                  <a:lnTo>
                    <a:pt x="332" y="1538790"/>
                  </a:lnTo>
                  <a:lnTo>
                    <a:pt x="332" y="1524747"/>
                  </a:lnTo>
                  <a:lnTo>
                    <a:pt x="27172" y="1524327"/>
                  </a:lnTo>
                  <a:cubicBezTo>
                    <a:pt x="90208" y="1524001"/>
                    <a:pt x="152918" y="1526939"/>
                    <a:pt x="215954" y="1528245"/>
                  </a:cubicBezTo>
                  <a:cubicBezTo>
                    <a:pt x="248942" y="1528899"/>
                    <a:pt x="282257" y="1529551"/>
                    <a:pt x="315245" y="1528245"/>
                  </a:cubicBezTo>
                  <a:cubicBezTo>
                    <a:pt x="331576" y="1527592"/>
                    <a:pt x="349866" y="1528899"/>
                    <a:pt x="365543" y="1524001"/>
                  </a:cubicBezTo>
                  <a:cubicBezTo>
                    <a:pt x="378282" y="1520409"/>
                    <a:pt x="386120" y="1513552"/>
                    <a:pt x="374689" y="1505716"/>
                  </a:cubicBezTo>
                  <a:cubicBezTo>
                    <a:pt x="373382" y="1506042"/>
                    <a:pt x="372076" y="1506042"/>
                    <a:pt x="370770" y="1505716"/>
                  </a:cubicBezTo>
                  <a:cubicBezTo>
                    <a:pt x="318511" y="1495593"/>
                    <a:pt x="283237" y="1468820"/>
                    <a:pt x="262334" y="1418535"/>
                  </a:cubicBezTo>
                  <a:cubicBezTo>
                    <a:pt x="245676" y="1379353"/>
                    <a:pt x="247963" y="1335273"/>
                    <a:pt x="246983" y="1292826"/>
                  </a:cubicBezTo>
                  <a:cubicBezTo>
                    <a:pt x="237511" y="1299030"/>
                    <a:pt x="227712" y="1306213"/>
                    <a:pt x="216934" y="1305887"/>
                  </a:cubicBezTo>
                  <a:cubicBezTo>
                    <a:pt x="214648" y="1305560"/>
                    <a:pt x="213015" y="1301642"/>
                    <a:pt x="215628" y="1300336"/>
                  </a:cubicBezTo>
                  <a:cubicBezTo>
                    <a:pt x="222487" y="1297397"/>
                    <a:pt x="228692" y="1294459"/>
                    <a:pt x="235225" y="1289888"/>
                  </a:cubicBezTo>
                  <a:cubicBezTo>
                    <a:pt x="239144" y="1287275"/>
                    <a:pt x="242737" y="1284337"/>
                    <a:pt x="246656" y="1281725"/>
                  </a:cubicBezTo>
                  <a:cubicBezTo>
                    <a:pt x="246656" y="1278133"/>
                    <a:pt x="246330" y="1274541"/>
                    <a:pt x="246003" y="1270949"/>
                  </a:cubicBezTo>
                  <a:cubicBezTo>
                    <a:pt x="222487" y="1284663"/>
                    <a:pt x="196031" y="1294459"/>
                    <a:pt x="174474" y="1310458"/>
                  </a:cubicBezTo>
                  <a:cubicBezTo>
                    <a:pt x="170882" y="1313070"/>
                    <a:pt x="166309" y="1308500"/>
                    <a:pt x="169902" y="1305887"/>
                  </a:cubicBezTo>
                  <a:cubicBezTo>
                    <a:pt x="193092" y="1287928"/>
                    <a:pt x="220528" y="1275194"/>
                    <a:pt x="245023" y="1259195"/>
                  </a:cubicBezTo>
                  <a:cubicBezTo>
                    <a:pt x="245023" y="1258869"/>
                    <a:pt x="245350" y="1258869"/>
                    <a:pt x="245350" y="1258542"/>
                  </a:cubicBezTo>
                  <a:cubicBezTo>
                    <a:pt x="241431" y="1258542"/>
                    <a:pt x="237511" y="1258215"/>
                    <a:pt x="233592" y="1257889"/>
                  </a:cubicBezTo>
                  <a:cubicBezTo>
                    <a:pt x="213995" y="1265073"/>
                    <a:pt x="195378" y="1272256"/>
                    <a:pt x="176761" y="1281398"/>
                  </a:cubicBezTo>
                  <a:cubicBezTo>
                    <a:pt x="164349" y="1287275"/>
                    <a:pt x="152591" y="1293153"/>
                    <a:pt x="139200" y="1297071"/>
                  </a:cubicBezTo>
                  <a:cubicBezTo>
                    <a:pt x="137241" y="1297724"/>
                    <a:pt x="136261" y="1294786"/>
                    <a:pt x="137894" y="1293806"/>
                  </a:cubicBezTo>
                  <a:cubicBezTo>
                    <a:pt x="162063" y="1280092"/>
                    <a:pt x="185906" y="1267358"/>
                    <a:pt x="211382" y="1256583"/>
                  </a:cubicBezTo>
                  <a:cubicBezTo>
                    <a:pt x="201584" y="1255930"/>
                    <a:pt x="191459" y="1255277"/>
                    <a:pt x="181334" y="1254297"/>
                  </a:cubicBezTo>
                  <a:cubicBezTo>
                    <a:pt x="181007" y="1255604"/>
                    <a:pt x="180354" y="1257236"/>
                    <a:pt x="178394" y="1257562"/>
                  </a:cubicBezTo>
                  <a:cubicBezTo>
                    <a:pt x="160430" y="1262787"/>
                    <a:pt x="142466" y="1269317"/>
                    <a:pt x="125810" y="1277480"/>
                  </a:cubicBezTo>
                  <a:cubicBezTo>
                    <a:pt x="114705" y="1283357"/>
                    <a:pt x="103599" y="1288908"/>
                    <a:pt x="90861" y="1291520"/>
                  </a:cubicBezTo>
                  <a:cubicBezTo>
                    <a:pt x="87595" y="1292173"/>
                    <a:pt x="86289" y="1287275"/>
                    <a:pt x="89881" y="1286296"/>
                  </a:cubicBezTo>
                  <a:cubicBezTo>
                    <a:pt x="116011" y="1278459"/>
                    <a:pt x="139200" y="1262460"/>
                    <a:pt x="165329" y="1252991"/>
                  </a:cubicBezTo>
                  <a:cubicBezTo>
                    <a:pt x="153571" y="1252012"/>
                    <a:pt x="142140" y="1251032"/>
                    <a:pt x="130708" y="1249726"/>
                  </a:cubicBezTo>
                  <a:cubicBezTo>
                    <a:pt x="105559" y="1262787"/>
                    <a:pt x="75511" y="1266052"/>
                    <a:pt x="53301" y="1284663"/>
                  </a:cubicBezTo>
                  <a:cubicBezTo>
                    <a:pt x="50034" y="1287275"/>
                    <a:pt x="45789" y="1283030"/>
                    <a:pt x="48728" y="1280092"/>
                  </a:cubicBezTo>
                  <a:cubicBezTo>
                    <a:pt x="64733" y="1263113"/>
                    <a:pt x="88902" y="1256583"/>
                    <a:pt x="110785" y="1248094"/>
                  </a:cubicBezTo>
                  <a:cubicBezTo>
                    <a:pt x="103599" y="1247441"/>
                    <a:pt x="96414" y="1246788"/>
                    <a:pt x="89228" y="1246134"/>
                  </a:cubicBezTo>
                  <a:cubicBezTo>
                    <a:pt x="81716" y="1253644"/>
                    <a:pt x="67672" y="1257562"/>
                    <a:pt x="57873" y="1261807"/>
                  </a:cubicBezTo>
                  <a:cubicBezTo>
                    <a:pt x="44482" y="1267685"/>
                    <a:pt x="31418" y="1273889"/>
                    <a:pt x="18679" y="1281398"/>
                  </a:cubicBezTo>
                  <a:cubicBezTo>
                    <a:pt x="17373" y="1282052"/>
                    <a:pt x="16393" y="1279765"/>
                    <a:pt x="17700" y="1279112"/>
                  </a:cubicBezTo>
                  <a:cubicBezTo>
                    <a:pt x="36970" y="1267358"/>
                    <a:pt x="56894" y="1256583"/>
                    <a:pt x="76491" y="1245481"/>
                  </a:cubicBezTo>
                  <a:cubicBezTo>
                    <a:pt x="58200" y="1244502"/>
                    <a:pt x="40236" y="1243523"/>
                    <a:pt x="21946" y="1243196"/>
                  </a:cubicBezTo>
                  <a:lnTo>
                    <a:pt x="332" y="1243794"/>
                  </a:lnTo>
                  <a:lnTo>
                    <a:pt x="332" y="1228020"/>
                  </a:lnTo>
                  <a:lnTo>
                    <a:pt x="31092" y="1227196"/>
                  </a:lnTo>
                  <a:cubicBezTo>
                    <a:pt x="95434" y="1228502"/>
                    <a:pt x="159777" y="1236992"/>
                    <a:pt x="224447" y="1240257"/>
                  </a:cubicBezTo>
                  <a:cubicBezTo>
                    <a:pt x="289443" y="1243523"/>
                    <a:pt x="355092" y="1242216"/>
                    <a:pt x="420415" y="1242216"/>
                  </a:cubicBezTo>
                  <a:cubicBezTo>
                    <a:pt x="461895" y="1242216"/>
                    <a:pt x="503375" y="1241237"/>
                    <a:pt x="544528" y="1239604"/>
                  </a:cubicBezTo>
                  <a:cubicBezTo>
                    <a:pt x="552040" y="1234380"/>
                    <a:pt x="558899" y="1229156"/>
                    <a:pt x="565757" y="1223278"/>
                  </a:cubicBezTo>
                  <a:cubicBezTo>
                    <a:pt x="571310" y="1218380"/>
                    <a:pt x="581435" y="1205973"/>
                    <a:pt x="589928" y="1207932"/>
                  </a:cubicBezTo>
                  <a:cubicBezTo>
                    <a:pt x="593193" y="1208585"/>
                    <a:pt x="592867" y="1212830"/>
                    <a:pt x="590581" y="1214135"/>
                  </a:cubicBezTo>
                  <a:cubicBezTo>
                    <a:pt x="578170" y="1222298"/>
                    <a:pt x="565431" y="1230789"/>
                    <a:pt x="553020" y="1239604"/>
                  </a:cubicBezTo>
                  <a:cubicBezTo>
                    <a:pt x="561838" y="1239278"/>
                    <a:pt x="570657" y="1238951"/>
                    <a:pt x="579149" y="1238951"/>
                  </a:cubicBezTo>
                  <a:cubicBezTo>
                    <a:pt x="589601" y="1231767"/>
                    <a:pt x="599726" y="1224911"/>
                    <a:pt x="609851" y="1217075"/>
                  </a:cubicBezTo>
                  <a:cubicBezTo>
                    <a:pt x="615730" y="1212503"/>
                    <a:pt x="622262" y="1221319"/>
                    <a:pt x="616056" y="1225237"/>
                  </a:cubicBezTo>
                  <a:cubicBezTo>
                    <a:pt x="608871" y="1229482"/>
                    <a:pt x="602012" y="1234053"/>
                    <a:pt x="594826" y="1238298"/>
                  </a:cubicBezTo>
                  <a:cubicBezTo>
                    <a:pt x="663416" y="1235686"/>
                    <a:pt x="731677" y="1233074"/>
                    <a:pt x="800267" y="1232421"/>
                  </a:cubicBezTo>
                  <a:cubicBezTo>
                    <a:pt x="801900" y="1232094"/>
                    <a:pt x="803859" y="1232094"/>
                    <a:pt x="805166" y="1232094"/>
                  </a:cubicBezTo>
                  <a:cubicBezTo>
                    <a:pt x="805166" y="1232094"/>
                    <a:pt x="805492" y="1232094"/>
                    <a:pt x="805819" y="1232094"/>
                  </a:cubicBezTo>
                  <a:cubicBezTo>
                    <a:pt x="807125" y="1232094"/>
                    <a:pt x="808105" y="1232421"/>
                    <a:pt x="809085" y="1232747"/>
                  </a:cubicBezTo>
                  <a:cubicBezTo>
                    <a:pt x="842400" y="1239278"/>
                    <a:pt x="894005" y="1239278"/>
                    <a:pt x="912948" y="1206952"/>
                  </a:cubicBezTo>
                  <a:cubicBezTo>
                    <a:pt x="927973" y="1180831"/>
                    <a:pt x="922746" y="1151118"/>
                    <a:pt x="926666" y="1122385"/>
                  </a:cubicBezTo>
                  <a:cubicBezTo>
                    <a:pt x="926013" y="1082876"/>
                    <a:pt x="925360" y="1049244"/>
                    <a:pt x="926013" y="1012675"/>
                  </a:cubicBezTo>
                  <a:cubicBezTo>
                    <a:pt x="926993" y="972186"/>
                    <a:pt x="920134" y="932025"/>
                    <a:pt x="923399" y="891864"/>
                  </a:cubicBezTo>
                  <a:cubicBezTo>
                    <a:pt x="929279" y="808928"/>
                    <a:pt x="917194" y="725993"/>
                    <a:pt x="921767" y="642730"/>
                  </a:cubicBezTo>
                  <a:cubicBezTo>
                    <a:pt x="926340" y="560775"/>
                    <a:pt x="933525" y="479146"/>
                    <a:pt x="931892" y="397516"/>
                  </a:cubicBezTo>
                  <a:cubicBezTo>
                    <a:pt x="930259" y="315886"/>
                    <a:pt x="925360" y="234257"/>
                    <a:pt x="926666" y="152302"/>
                  </a:cubicBezTo>
                  <a:cubicBezTo>
                    <a:pt x="926666" y="151322"/>
                    <a:pt x="926993" y="150016"/>
                    <a:pt x="927646" y="149037"/>
                  </a:cubicBezTo>
                  <a:cubicBezTo>
                    <a:pt x="930585" y="123568"/>
                    <a:pt x="917194" y="83733"/>
                    <a:pt x="892372" y="71326"/>
                  </a:cubicBezTo>
                  <a:cubicBezTo>
                    <a:pt x="869182" y="59898"/>
                    <a:pt x="838807" y="66428"/>
                    <a:pt x="813658" y="62510"/>
                  </a:cubicBezTo>
                  <a:cubicBezTo>
                    <a:pt x="813331" y="62510"/>
                    <a:pt x="813331" y="62510"/>
                    <a:pt x="813331" y="62510"/>
                  </a:cubicBezTo>
                  <a:cubicBezTo>
                    <a:pt x="688565" y="61856"/>
                    <a:pt x="564451" y="57938"/>
                    <a:pt x="440011" y="54020"/>
                  </a:cubicBezTo>
                  <a:cubicBezTo>
                    <a:pt x="374852" y="52061"/>
                    <a:pt x="309856" y="51816"/>
                    <a:pt x="244901" y="52877"/>
                  </a:cubicBezTo>
                  <a:cubicBezTo>
                    <a:pt x="179946" y="53938"/>
                    <a:pt x="115030" y="56306"/>
                    <a:pt x="50034" y="59571"/>
                  </a:cubicBezTo>
                  <a:lnTo>
                    <a:pt x="332" y="60398"/>
                  </a:lnTo>
                  <a:lnTo>
                    <a:pt x="332" y="43724"/>
                  </a:lnTo>
                  <a:lnTo>
                    <a:pt x="59506" y="42592"/>
                  </a:lnTo>
                  <a:cubicBezTo>
                    <a:pt x="124502" y="39164"/>
                    <a:pt x="189418" y="36796"/>
                    <a:pt x="254332" y="35776"/>
                  </a:cubicBezTo>
                  <a:close/>
                  <a:moveTo>
                    <a:pt x="795479" y="17076"/>
                  </a:moveTo>
                  <a:cubicBezTo>
                    <a:pt x="825197" y="15606"/>
                    <a:pt x="854753" y="16341"/>
                    <a:pt x="882676" y="24838"/>
                  </a:cubicBezTo>
                  <a:cubicBezTo>
                    <a:pt x="915988" y="34969"/>
                    <a:pt x="948973" y="51965"/>
                    <a:pt x="960076" y="87261"/>
                  </a:cubicBezTo>
                  <a:cubicBezTo>
                    <a:pt x="995021" y="199033"/>
                    <a:pt x="966608" y="322899"/>
                    <a:pt x="963995" y="437286"/>
                  </a:cubicBezTo>
                  <a:cubicBezTo>
                    <a:pt x="963995" y="438920"/>
                    <a:pt x="961382" y="438593"/>
                    <a:pt x="961382" y="436959"/>
                  </a:cubicBezTo>
                  <a:cubicBezTo>
                    <a:pt x="960076" y="328455"/>
                    <a:pt x="979345" y="213414"/>
                    <a:pt x="954198" y="106543"/>
                  </a:cubicBezTo>
                  <a:cubicBezTo>
                    <a:pt x="929051" y="0"/>
                    <a:pt x="786661" y="32028"/>
                    <a:pt x="706974" y="33009"/>
                  </a:cubicBezTo>
                  <a:cubicBezTo>
                    <a:pt x="700116" y="33009"/>
                    <a:pt x="700442" y="22551"/>
                    <a:pt x="707301" y="22551"/>
                  </a:cubicBezTo>
                  <a:cubicBezTo>
                    <a:pt x="735877" y="22224"/>
                    <a:pt x="765759" y="18548"/>
                    <a:pt x="795479" y="17076"/>
                  </a:cubicBezTo>
                  <a:close/>
                  <a:moveTo>
                    <a:pt x="782974" y="0"/>
                  </a:moveTo>
                  <a:cubicBezTo>
                    <a:pt x="819218" y="0"/>
                    <a:pt x="854155" y="2289"/>
                    <a:pt x="889419" y="9482"/>
                  </a:cubicBezTo>
                  <a:cubicBezTo>
                    <a:pt x="911622" y="13733"/>
                    <a:pt x="939377" y="17003"/>
                    <a:pt x="957335" y="32698"/>
                  </a:cubicBezTo>
                  <a:cubicBezTo>
                    <a:pt x="976600" y="49374"/>
                    <a:pt x="981825" y="69974"/>
                    <a:pt x="983783" y="94824"/>
                  </a:cubicBezTo>
                  <a:cubicBezTo>
                    <a:pt x="986069" y="127522"/>
                    <a:pt x="993579" y="159893"/>
                    <a:pt x="993579" y="192918"/>
                  </a:cubicBezTo>
                  <a:cubicBezTo>
                    <a:pt x="993579" y="195533"/>
                    <a:pt x="989334" y="195533"/>
                    <a:pt x="989334" y="192918"/>
                  </a:cubicBezTo>
                  <a:cubicBezTo>
                    <a:pt x="988029" y="164471"/>
                    <a:pt x="980192" y="137985"/>
                    <a:pt x="976927" y="110192"/>
                  </a:cubicBezTo>
                  <a:cubicBezTo>
                    <a:pt x="973009" y="77494"/>
                    <a:pt x="970070" y="43815"/>
                    <a:pt x="934152" y="31063"/>
                  </a:cubicBezTo>
                  <a:cubicBezTo>
                    <a:pt x="886154" y="14060"/>
                    <a:pt x="833258" y="10790"/>
                    <a:pt x="782974" y="10464"/>
                  </a:cubicBezTo>
                  <a:cubicBezTo>
                    <a:pt x="776443" y="10464"/>
                    <a:pt x="776443" y="0"/>
                    <a:pt x="7829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3701799442"/>
      </p:ext>
    </p:extLst>
  </p:cSld>
  <p:clrMapOvr>
    <a:masterClrMapping/>
  </p:clrMapOvr>
  <p:transition advClick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A1FAEB36-166B-B746-A47D-34B5A55D31AC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-1" y="0"/>
            <a:ext cx="705172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2556146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3934781"/>
      </p:ext>
    </p:extLst>
  </p:cSld>
  <p:clrMapOvr>
    <a:masterClrMapping/>
  </p:clrMapOvr>
  <p:transition advClick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2"/>
            </a:gs>
            <a:gs pos="100000">
              <a:schemeClr val="bg2">
                <a:lumMod val="90000"/>
                <a:lumOff val="10000"/>
              </a:schemeClr>
            </a:gs>
          </a:gsLst>
          <a:lin ang="108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DB2E7D9-86B9-7E40-9008-C14647F20D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s-ES_tradnl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078B1C-3E77-584C-8E2D-8A4A61BB14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s-ES_tradnl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A0BB15-CA98-5947-B0A5-DC6E9BDE025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0" i="0">
                <a:solidFill>
                  <a:schemeClr val="tx1">
                    <a:tint val="75000"/>
                  </a:schemeClr>
                </a:solidFill>
                <a:latin typeface="Poppins" pitchFamily="2" charset="77"/>
              </a:defRPr>
            </a:lvl1pPr>
          </a:lstStyle>
          <a:p>
            <a:fld id="{B50CD552-C10E-614A-B810-77E320220E26}" type="datetimeFigureOut">
              <a:rPr lang="en-US" smtClean="0"/>
              <a:pPr/>
              <a:t>1/15/19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4AADAD-490E-5C4F-9582-05858924A99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0" i="0">
                <a:solidFill>
                  <a:schemeClr val="tx1">
                    <a:tint val="75000"/>
                  </a:schemeClr>
                </a:solidFill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BD82D8C-3C61-044C-AC74-57AD38A385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0" i="0">
                <a:solidFill>
                  <a:schemeClr val="tx1">
                    <a:tint val="75000"/>
                  </a:schemeClr>
                </a:solidFill>
                <a:latin typeface="Poppins" pitchFamily="2" charset="77"/>
              </a:defRPr>
            </a:lvl1pPr>
          </a:lstStyle>
          <a:p>
            <a:fld id="{9998EADF-C030-F84C-ADA0-FD2E39B5A33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88469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6" r:id="rId2"/>
    <p:sldLayoutId id="2147483717" r:id="rId3"/>
    <p:sldLayoutId id="2147483718" r:id="rId4"/>
    <p:sldLayoutId id="2147483720" r:id="rId5"/>
    <p:sldLayoutId id="2147483719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673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0" i="0" kern="1200">
          <a:solidFill>
            <a:schemeClr val="tx1"/>
          </a:solidFill>
          <a:latin typeface="Poppins" pitchFamily="2" charset="77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Poppins" pitchFamily="2" charset="77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pexels.com/" TargetMode="Externa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FA6490-13AA-6944-96FC-2D5D74627753}"/>
              </a:ext>
            </a:extLst>
          </p:cNvPr>
          <p:cNvSpPr/>
          <p:nvPr/>
        </p:nvSpPr>
        <p:spPr>
          <a:xfrm>
            <a:off x="1882486" y="1782307"/>
            <a:ext cx="8423884" cy="328564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A90D9147-49C0-6A4B-9222-A40E04CA3632}"/>
              </a:ext>
            </a:extLst>
          </p:cNvPr>
          <p:cNvSpPr txBox="1"/>
          <p:nvPr/>
        </p:nvSpPr>
        <p:spPr>
          <a:xfrm>
            <a:off x="1702904" y="2161150"/>
            <a:ext cx="8786191" cy="193899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60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This is your Presentation Title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2516496" y="4215881"/>
            <a:ext cx="71590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dirty="0" err="1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Write</a:t>
            </a:r>
            <a:r>
              <a:rPr lang="es-ES_tradnl" sz="2000" dirty="0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 </a:t>
            </a:r>
            <a:r>
              <a:rPr lang="es-ES_tradnl" sz="2000" dirty="0" err="1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your</a:t>
            </a:r>
            <a:r>
              <a:rPr lang="es-ES_tradnl" sz="2000" dirty="0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 </a:t>
            </a:r>
            <a:r>
              <a:rPr lang="es-ES_tradnl" sz="2000" dirty="0" err="1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subtitle</a:t>
            </a:r>
            <a:r>
              <a:rPr lang="es-ES_tradnl" sz="2000" dirty="0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 </a:t>
            </a:r>
            <a:r>
              <a:rPr lang="es-ES_tradnl" sz="2000" dirty="0" err="1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here</a:t>
            </a:r>
            <a:endParaRPr lang="es-ES_tradnl" sz="2000" dirty="0">
              <a:latin typeface="Poppins Light" pitchFamily="2" charset="77"/>
              <a:ea typeface="Schoolbell" panose="02000000000000000000" pitchFamily="2" charset="0"/>
              <a:cs typeface="Poppins 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1795955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Placeholder 37">
            <a:extLst>
              <a:ext uri="{FF2B5EF4-FFF2-40B4-BE49-F238E27FC236}">
                <a16:creationId xmlns:a16="http://schemas.microsoft.com/office/drawing/2014/main" id="{E02F0970-1690-7844-B862-EC6BE66DE44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4D940F5-1563-8D4E-B9B4-039F9035D160}"/>
              </a:ext>
            </a:extLst>
          </p:cNvPr>
          <p:cNvSpPr/>
          <p:nvPr/>
        </p:nvSpPr>
        <p:spPr>
          <a:xfrm>
            <a:off x="1456841" y="5504359"/>
            <a:ext cx="10039834" cy="76944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en-US" sz="4400" dirty="0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Poppins" pitchFamily="2" charset="77"/>
                <a:cs typeface="Catamaran SemiBold" pitchFamily="2" charset="77"/>
              </a:rPr>
              <a:t>Use big images to </a:t>
            </a:r>
            <a:r>
              <a:rPr lang="en-US" sz="4400" dirty="0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Poppins" pitchFamily="2" charset="77"/>
                <a:ea typeface="Nunito Bold" charset="0"/>
                <a:cs typeface="Catamaran SemiBold" pitchFamily="2" charset="77"/>
              </a:rPr>
              <a:t>show your ideas</a:t>
            </a:r>
          </a:p>
        </p:txBody>
      </p:sp>
    </p:spTree>
    <p:extLst>
      <p:ext uri="{BB962C8B-B14F-4D97-AF65-F5344CB8AC3E}">
        <p14:creationId xmlns:p14="http://schemas.microsoft.com/office/powerpoint/2010/main" val="1516250533"/>
      </p:ext>
    </p:extLst>
  </p:cSld>
  <p:clrMapOvr>
    <a:masterClrMapping/>
  </p:clrMapOvr>
  <p:transition advClick="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7696"/>
          <p:cNvSpPr>
            <a:spLocks noChangeAspect="1"/>
          </p:cNvSpPr>
          <p:nvPr/>
        </p:nvSpPr>
        <p:spPr>
          <a:xfrm rot="4800">
            <a:off x="736598" y="1916642"/>
            <a:ext cx="2035948" cy="2034000"/>
          </a:xfrm>
          <a:prstGeom prst="donut">
            <a:avLst>
              <a:gd name="adj" fmla="val 1800"/>
            </a:avLst>
          </a:pr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700" dirty="0">
              <a:latin typeface="Poppins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6" name="Freeform: Shape 7697"/>
          <p:cNvSpPr>
            <a:spLocks noChangeAspect="1"/>
          </p:cNvSpPr>
          <p:nvPr/>
        </p:nvSpPr>
        <p:spPr>
          <a:xfrm rot="4800">
            <a:off x="2248929" y="3423999"/>
            <a:ext cx="2035948" cy="2034000"/>
          </a:xfrm>
          <a:prstGeom prst="donut">
            <a:avLst>
              <a:gd name="adj" fmla="val 1822"/>
            </a:avLst>
          </a:pr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700" dirty="0">
              <a:latin typeface="Poppins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7" name="Freeform: Shape 7698"/>
          <p:cNvSpPr>
            <a:spLocks noChangeAspect="1"/>
          </p:cNvSpPr>
          <p:nvPr/>
        </p:nvSpPr>
        <p:spPr>
          <a:xfrm rot="4800">
            <a:off x="3759910" y="1912443"/>
            <a:ext cx="2035948" cy="2034000"/>
          </a:xfrm>
          <a:prstGeom prst="donut">
            <a:avLst>
              <a:gd name="adj" fmla="val 1827"/>
            </a:avLst>
          </a:pr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700" dirty="0">
              <a:latin typeface="Poppins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8" name="Freeform: Shape 7699"/>
          <p:cNvSpPr>
            <a:spLocks noChangeAspect="1"/>
          </p:cNvSpPr>
          <p:nvPr/>
        </p:nvSpPr>
        <p:spPr>
          <a:xfrm rot="4800">
            <a:off x="5271411" y="3419763"/>
            <a:ext cx="2035948" cy="2034000"/>
          </a:xfrm>
          <a:prstGeom prst="donut">
            <a:avLst>
              <a:gd name="adj" fmla="val 1675"/>
            </a:avLst>
          </a:prstGeom>
          <a:solidFill>
            <a:schemeClr val="accent4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700" dirty="0">
              <a:latin typeface="Poppins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9" name="Freeform: Shape 7700"/>
          <p:cNvSpPr>
            <a:spLocks noChangeAspect="1"/>
          </p:cNvSpPr>
          <p:nvPr/>
        </p:nvSpPr>
        <p:spPr>
          <a:xfrm rot="4800">
            <a:off x="6782392" y="1905375"/>
            <a:ext cx="2035948" cy="2034000"/>
          </a:xfrm>
          <a:prstGeom prst="donut">
            <a:avLst>
              <a:gd name="adj" fmla="val 1816"/>
            </a:avLst>
          </a:prstGeom>
          <a:solidFill>
            <a:schemeClr val="accent5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700" dirty="0">
              <a:latin typeface="Poppins" pitchFamily="2" charset="77"/>
              <a:ea typeface="Arial Unicode MS" pitchFamily="2"/>
              <a:cs typeface="Arial Unicode MS" pitchFamily="2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029999" y="2820324"/>
            <a:ext cx="14375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latin typeface="Poppins Light" pitchFamily="2" charset="77"/>
                <a:ea typeface="Lato" panose="020F0502020204030203" pitchFamily="34" charset="0"/>
                <a:cs typeface="Poppins Light" pitchFamily="2" charset="77"/>
              </a:rPr>
              <a:t>Write your description here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935640" y="2324450"/>
            <a:ext cx="16415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Poppins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988DFA4-0D2E-2540-ADC0-4454FD9467A0}"/>
              </a:ext>
            </a:extLst>
          </p:cNvPr>
          <p:cNvSpPr txBox="1"/>
          <p:nvPr/>
        </p:nvSpPr>
        <p:spPr>
          <a:xfrm>
            <a:off x="2552785" y="4318407"/>
            <a:ext cx="14375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latin typeface="Poppins Light" pitchFamily="2" charset="77"/>
                <a:ea typeface="Lato" panose="020F0502020204030203" pitchFamily="34" charset="0"/>
                <a:cs typeface="Poppins Light" pitchFamily="2" charset="77"/>
              </a:rPr>
              <a:t>Write your description here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087615B-C6ED-3A44-9158-89E289E8ADF4}"/>
              </a:ext>
            </a:extLst>
          </p:cNvPr>
          <p:cNvSpPr txBox="1"/>
          <p:nvPr/>
        </p:nvSpPr>
        <p:spPr>
          <a:xfrm>
            <a:off x="2444778" y="3854826"/>
            <a:ext cx="16415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Poppins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1AA8462-9321-1F4C-AB30-7E6E93947384}"/>
              </a:ext>
            </a:extLst>
          </p:cNvPr>
          <p:cNvSpPr txBox="1"/>
          <p:nvPr/>
        </p:nvSpPr>
        <p:spPr>
          <a:xfrm>
            <a:off x="4047897" y="2821098"/>
            <a:ext cx="14375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latin typeface="Poppins Light" pitchFamily="2" charset="77"/>
                <a:ea typeface="Lato" panose="020F0502020204030203" pitchFamily="34" charset="0"/>
                <a:cs typeface="Poppins Light" pitchFamily="2" charset="77"/>
              </a:rPr>
              <a:t>Write your description here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58D1C06-0F3A-2D46-A2FC-699D28160C96}"/>
              </a:ext>
            </a:extLst>
          </p:cNvPr>
          <p:cNvSpPr txBox="1"/>
          <p:nvPr/>
        </p:nvSpPr>
        <p:spPr>
          <a:xfrm>
            <a:off x="3953538" y="2325224"/>
            <a:ext cx="16415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Poppins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415FFD1-B825-2B42-A325-1C4777FD4E72}"/>
              </a:ext>
            </a:extLst>
          </p:cNvPr>
          <p:cNvSpPr txBox="1"/>
          <p:nvPr/>
        </p:nvSpPr>
        <p:spPr>
          <a:xfrm>
            <a:off x="5564340" y="4301571"/>
            <a:ext cx="14375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latin typeface="Poppins Light" pitchFamily="2" charset="77"/>
                <a:ea typeface="Lato" panose="020F0502020204030203" pitchFamily="34" charset="0"/>
                <a:cs typeface="Poppins Light" pitchFamily="2" charset="77"/>
              </a:rPr>
              <a:t>Write your description here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314EF98-39E8-6C4A-9072-881E2DE3A773}"/>
              </a:ext>
            </a:extLst>
          </p:cNvPr>
          <p:cNvSpPr txBox="1"/>
          <p:nvPr/>
        </p:nvSpPr>
        <p:spPr>
          <a:xfrm>
            <a:off x="5469981" y="3851638"/>
            <a:ext cx="16415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Poppins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ADEF324-6AF5-4449-9AE2-F237C74AE258}"/>
              </a:ext>
            </a:extLst>
          </p:cNvPr>
          <p:cNvSpPr txBox="1"/>
          <p:nvPr/>
        </p:nvSpPr>
        <p:spPr>
          <a:xfrm>
            <a:off x="7087126" y="2806116"/>
            <a:ext cx="14375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latin typeface="Poppins Light" pitchFamily="2" charset="77"/>
                <a:ea typeface="Lato" panose="020F0502020204030203" pitchFamily="34" charset="0"/>
                <a:cs typeface="Poppins Light" pitchFamily="2" charset="77"/>
              </a:rPr>
              <a:t>Write your description here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D3163F3-67ED-D149-AFFD-6EA92D12A8A9}"/>
              </a:ext>
            </a:extLst>
          </p:cNvPr>
          <p:cNvSpPr txBox="1"/>
          <p:nvPr/>
        </p:nvSpPr>
        <p:spPr>
          <a:xfrm>
            <a:off x="6979119" y="2325740"/>
            <a:ext cx="16415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Poppins" pitchFamily="2" charset="77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32DDF3B-2349-7A43-9B69-8432DB412A3A}"/>
              </a:ext>
            </a:extLst>
          </p:cNvPr>
          <p:cNvSpPr>
            <a:spLocks/>
          </p:cNvSpPr>
          <p:nvPr/>
        </p:nvSpPr>
        <p:spPr bwMode="auto">
          <a:xfrm>
            <a:off x="695325" y="549275"/>
            <a:ext cx="846137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600" dirty="0">
                <a:solidFill>
                  <a:schemeClr val="tx2"/>
                </a:solidFill>
                <a:latin typeface="Poppins" pitchFamily="2" charset="77"/>
                <a:ea typeface="Roboto" charset="0"/>
                <a:cs typeface="Catamaran SemiBold" pitchFamily="2" charset="77"/>
                <a:sym typeface="Bebas Neue" charset="0"/>
              </a:rPr>
              <a:t>Shapes to explain ideas</a:t>
            </a:r>
            <a:endParaRPr lang="en-US" sz="3600" dirty="0">
              <a:solidFill>
                <a:schemeClr val="accent2"/>
              </a:solidFill>
              <a:latin typeface="Poppins" pitchFamily="2" charset="77"/>
              <a:ea typeface="Roboto" charset="0"/>
              <a:cs typeface="Catamaran SemiBold" pitchFamily="2" charset="77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9779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onut 16">
            <a:extLst>
              <a:ext uri="{FF2B5EF4-FFF2-40B4-BE49-F238E27FC236}">
                <a16:creationId xmlns:a16="http://schemas.microsoft.com/office/drawing/2014/main" id="{82952CC5-98A6-ED4E-B1A6-951A00EDB5C3}"/>
              </a:ext>
            </a:extLst>
          </p:cNvPr>
          <p:cNvSpPr>
            <a:spLocks noChangeAspect="1"/>
          </p:cNvSpPr>
          <p:nvPr/>
        </p:nvSpPr>
        <p:spPr>
          <a:xfrm>
            <a:off x="9699791" y="2362145"/>
            <a:ext cx="1620686" cy="1620000"/>
          </a:xfrm>
          <a:prstGeom prst="donut">
            <a:avLst>
              <a:gd name="adj" fmla="val 227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400" dirty="0">
              <a:latin typeface="Poppins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id="{56BBFCAD-AB82-6143-B8D3-95F19211BE93}"/>
              </a:ext>
            </a:extLst>
          </p:cNvPr>
          <p:cNvSpPr>
            <a:spLocks noChangeAspect="1"/>
          </p:cNvSpPr>
          <p:nvPr/>
        </p:nvSpPr>
        <p:spPr>
          <a:xfrm>
            <a:off x="7024971" y="2351413"/>
            <a:ext cx="1620686" cy="1620000"/>
          </a:xfrm>
          <a:prstGeom prst="donut">
            <a:avLst>
              <a:gd name="adj" fmla="val 238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400" dirty="0">
              <a:latin typeface="Poppins" pitchFamily="2" charset="77"/>
            </a:endParaRPr>
          </a:p>
        </p:txBody>
      </p:sp>
      <p:sp>
        <p:nvSpPr>
          <p:cNvPr id="3" name="Donut 2">
            <a:extLst>
              <a:ext uri="{FF2B5EF4-FFF2-40B4-BE49-F238E27FC236}">
                <a16:creationId xmlns:a16="http://schemas.microsoft.com/office/drawing/2014/main" id="{24F8D808-656D-D84A-B0AC-9B753644D750}"/>
              </a:ext>
            </a:extLst>
          </p:cNvPr>
          <p:cNvSpPr>
            <a:spLocks noChangeAspect="1"/>
          </p:cNvSpPr>
          <p:nvPr/>
        </p:nvSpPr>
        <p:spPr>
          <a:xfrm>
            <a:off x="4312829" y="2366439"/>
            <a:ext cx="1620686" cy="1620000"/>
          </a:xfrm>
          <a:prstGeom prst="donut">
            <a:avLst>
              <a:gd name="adj" fmla="val 237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sz="1400" dirty="0">
              <a:latin typeface="Poppins" pitchFamily="2" charset="77"/>
            </a:endParaRPr>
          </a:p>
        </p:txBody>
      </p:sp>
      <p:sp>
        <p:nvSpPr>
          <p:cNvPr id="10" name="Shape 2641"/>
          <p:cNvSpPr/>
          <p:nvPr/>
        </p:nvSpPr>
        <p:spPr>
          <a:xfrm>
            <a:off x="4818239" y="2960598"/>
            <a:ext cx="650065" cy="413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06"/>
                </a:moveTo>
                <a:lnTo>
                  <a:pt x="16691" y="14138"/>
                </a:lnTo>
                <a:lnTo>
                  <a:pt x="16691" y="7462"/>
                </a:lnTo>
                <a:lnTo>
                  <a:pt x="20618" y="4994"/>
                </a:lnTo>
                <a:cubicBezTo>
                  <a:pt x="20618" y="4994"/>
                  <a:pt x="20618" y="16606"/>
                  <a:pt x="20618" y="16606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4"/>
                </a:cubicBezTo>
                <a:lnTo>
                  <a:pt x="20890" y="3167"/>
                </a:lnTo>
                <a:lnTo>
                  <a:pt x="16018" y="6229"/>
                </a:lnTo>
                <a:cubicBezTo>
                  <a:pt x="16013" y="6233"/>
                  <a:pt x="16008" y="6235"/>
                  <a:pt x="16003" y="6239"/>
                </a:cubicBezTo>
                <a:lnTo>
                  <a:pt x="15980" y="6252"/>
                </a:lnTo>
                <a:lnTo>
                  <a:pt x="15983" y="6260"/>
                </a:lnTo>
                <a:cubicBezTo>
                  <a:pt x="15822" y="6387"/>
                  <a:pt x="15709" y="6641"/>
                  <a:pt x="15709" y="6943"/>
                </a:cubicBezTo>
                <a:lnTo>
                  <a:pt x="15709" y="14657"/>
                </a:lnTo>
                <a:cubicBezTo>
                  <a:pt x="15709" y="14959"/>
                  <a:pt x="15822" y="15213"/>
                  <a:pt x="15983" y="15340"/>
                </a:cubicBezTo>
                <a:lnTo>
                  <a:pt x="15980" y="15347"/>
                </a:lnTo>
                <a:lnTo>
                  <a:pt x="16002" y="15360"/>
                </a:lnTo>
                <a:cubicBezTo>
                  <a:pt x="16008" y="15365"/>
                  <a:pt x="16013" y="15368"/>
                  <a:pt x="16018" y="15371"/>
                </a:cubicBez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1"/>
                  <a:pt x="21380" y="3086"/>
                  <a:pt x="21109" y="3086"/>
                </a:cubicBezTo>
                <a:moveTo>
                  <a:pt x="13745" y="18514"/>
                </a:moveTo>
                <a:cubicBezTo>
                  <a:pt x="13745" y="19367"/>
                  <a:pt x="13306" y="20057"/>
                  <a:pt x="12764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3086"/>
                </a:lnTo>
                <a:cubicBezTo>
                  <a:pt x="982" y="2233"/>
                  <a:pt x="1422" y="1543"/>
                  <a:pt x="1964" y="1543"/>
                </a:cubicBezTo>
                <a:lnTo>
                  <a:pt x="12764" y="1543"/>
                </a:lnTo>
                <a:cubicBezTo>
                  <a:pt x="13306" y="1543"/>
                  <a:pt x="13745" y="2233"/>
                  <a:pt x="13745" y="3086"/>
                </a:cubicBezTo>
                <a:cubicBezTo>
                  <a:pt x="13745" y="3086"/>
                  <a:pt x="13745" y="18514"/>
                  <a:pt x="13745" y="18514"/>
                </a:cubicBezTo>
                <a:close/>
                <a:moveTo>
                  <a:pt x="12764" y="0"/>
                </a:move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2764" y="21600"/>
                </a:lnTo>
                <a:cubicBezTo>
                  <a:pt x="13848" y="21600"/>
                  <a:pt x="14727" y="20219"/>
                  <a:pt x="14727" y="18514"/>
                </a:cubicBezTo>
                <a:lnTo>
                  <a:pt x="14727" y="3086"/>
                </a:lnTo>
                <a:cubicBezTo>
                  <a:pt x="14727" y="1382"/>
                  <a:pt x="13848" y="0"/>
                  <a:pt x="12764" y="0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2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1" name="Shape 2688"/>
          <p:cNvSpPr/>
          <p:nvPr/>
        </p:nvSpPr>
        <p:spPr>
          <a:xfrm>
            <a:off x="7511183" y="2845447"/>
            <a:ext cx="650064" cy="650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309"/>
                </a:moveTo>
                <a:cubicBezTo>
                  <a:pt x="20618" y="10851"/>
                  <a:pt x="20178" y="11291"/>
                  <a:pt x="19636" y="11291"/>
                </a:cubicBezTo>
                <a:lnTo>
                  <a:pt x="19636" y="7364"/>
                </a:lnTo>
                <a:cubicBezTo>
                  <a:pt x="20178" y="7364"/>
                  <a:pt x="20618" y="7804"/>
                  <a:pt x="20618" y="8345"/>
                </a:cubicBezTo>
                <a:cubicBezTo>
                  <a:pt x="20618" y="8345"/>
                  <a:pt x="20618" y="10309"/>
                  <a:pt x="20618" y="10309"/>
                </a:cubicBezTo>
                <a:close/>
                <a:moveTo>
                  <a:pt x="18655" y="17182"/>
                </a:moveTo>
                <a:cubicBezTo>
                  <a:pt x="18655" y="17453"/>
                  <a:pt x="18434" y="17673"/>
                  <a:pt x="18164" y="17673"/>
                </a:cubicBezTo>
                <a:cubicBezTo>
                  <a:pt x="17893" y="17673"/>
                  <a:pt x="17673" y="17453"/>
                  <a:pt x="17673" y="17182"/>
                </a:cubicBezTo>
                <a:lnTo>
                  <a:pt x="17673" y="1473"/>
                </a:lnTo>
                <a:cubicBezTo>
                  <a:pt x="17673" y="1202"/>
                  <a:pt x="17893" y="982"/>
                  <a:pt x="18164" y="982"/>
                </a:cubicBezTo>
                <a:cubicBezTo>
                  <a:pt x="18434" y="982"/>
                  <a:pt x="18655" y="1202"/>
                  <a:pt x="18655" y="1473"/>
                </a:cubicBezTo>
                <a:cubicBezTo>
                  <a:pt x="18655" y="1473"/>
                  <a:pt x="18655" y="17182"/>
                  <a:pt x="18655" y="17182"/>
                </a:cubicBezTo>
                <a:close/>
                <a:moveTo>
                  <a:pt x="16691" y="15788"/>
                </a:moveTo>
                <a:lnTo>
                  <a:pt x="2945" y="11745"/>
                </a:lnTo>
                <a:lnTo>
                  <a:pt x="2945" y="6910"/>
                </a:lnTo>
                <a:lnTo>
                  <a:pt x="16691" y="2867"/>
                </a:lnTo>
                <a:cubicBezTo>
                  <a:pt x="16691" y="2867"/>
                  <a:pt x="16691" y="15788"/>
                  <a:pt x="16691" y="15788"/>
                </a:cubicBezTo>
                <a:close/>
                <a:moveTo>
                  <a:pt x="8251" y="18655"/>
                </a:moveTo>
                <a:lnTo>
                  <a:pt x="5357" y="18655"/>
                </a:lnTo>
                <a:lnTo>
                  <a:pt x="4126" y="13116"/>
                </a:lnTo>
                <a:lnTo>
                  <a:pt x="7167" y="14010"/>
                </a:lnTo>
                <a:cubicBezTo>
                  <a:pt x="7167" y="14010"/>
                  <a:pt x="8251" y="18655"/>
                  <a:pt x="8251" y="18655"/>
                </a:cubicBezTo>
                <a:close/>
                <a:moveTo>
                  <a:pt x="8709" y="20618"/>
                </a:moveTo>
                <a:lnTo>
                  <a:pt x="5794" y="20618"/>
                </a:lnTo>
                <a:lnTo>
                  <a:pt x="5576" y="19636"/>
                </a:lnTo>
                <a:lnTo>
                  <a:pt x="8479" y="19636"/>
                </a:lnTo>
                <a:cubicBezTo>
                  <a:pt x="8479" y="19636"/>
                  <a:pt x="8709" y="20618"/>
                  <a:pt x="8709" y="20618"/>
                </a:cubicBezTo>
                <a:close/>
                <a:moveTo>
                  <a:pt x="1964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1964" y="6873"/>
                </a:lnTo>
                <a:cubicBezTo>
                  <a:pt x="1964" y="6873"/>
                  <a:pt x="1964" y="11782"/>
                  <a:pt x="1964" y="11782"/>
                </a:cubicBezTo>
                <a:close/>
                <a:moveTo>
                  <a:pt x="19636" y="6382"/>
                </a:moveTo>
                <a:lnTo>
                  <a:pt x="19636" y="1473"/>
                </a:lnTo>
                <a:cubicBezTo>
                  <a:pt x="19636" y="659"/>
                  <a:pt x="18977" y="0"/>
                  <a:pt x="18164" y="0"/>
                </a:cubicBezTo>
                <a:cubicBezTo>
                  <a:pt x="17350" y="0"/>
                  <a:pt x="16691" y="659"/>
                  <a:pt x="16691" y="1473"/>
                </a:cubicBezTo>
                <a:lnTo>
                  <a:pt x="16691" y="1844"/>
                </a:lnTo>
                <a:lnTo>
                  <a:pt x="2459" y="6029"/>
                </a:lnTo>
                <a:cubicBezTo>
                  <a:pt x="2313" y="5944"/>
                  <a:pt x="2145" y="5891"/>
                  <a:pt x="1964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11782"/>
                </a:lnTo>
                <a:cubicBezTo>
                  <a:pt x="0" y="12324"/>
                  <a:pt x="440" y="12764"/>
                  <a:pt x="982" y="12764"/>
                </a:cubicBezTo>
                <a:lnTo>
                  <a:pt x="1964" y="12764"/>
                </a:lnTo>
                <a:cubicBezTo>
                  <a:pt x="2145" y="12764"/>
                  <a:pt x="2313" y="12711"/>
                  <a:pt x="2458" y="12626"/>
                </a:cubicBezTo>
                <a:lnTo>
                  <a:pt x="3050" y="12799"/>
                </a:lnTo>
                <a:lnTo>
                  <a:pt x="4921" y="21216"/>
                </a:lnTo>
                <a:lnTo>
                  <a:pt x="4930" y="21214"/>
                </a:lnTo>
                <a:cubicBezTo>
                  <a:pt x="4979" y="21433"/>
                  <a:pt x="5166" y="21600"/>
                  <a:pt x="5400" y="21600"/>
                </a:cubicBezTo>
                <a:lnTo>
                  <a:pt x="9327" y="21600"/>
                </a:lnTo>
                <a:cubicBezTo>
                  <a:pt x="9598" y="21600"/>
                  <a:pt x="9818" y="21381"/>
                  <a:pt x="9818" y="21109"/>
                </a:cubicBezTo>
                <a:cubicBezTo>
                  <a:pt x="9818" y="21072"/>
                  <a:pt x="9805" y="21039"/>
                  <a:pt x="9797" y="21005"/>
                </a:cubicBezTo>
                <a:lnTo>
                  <a:pt x="9806" y="21003"/>
                </a:lnTo>
                <a:lnTo>
                  <a:pt x="8249" y="14329"/>
                </a:lnTo>
                <a:lnTo>
                  <a:pt x="16691" y="16811"/>
                </a:lnTo>
                <a:lnTo>
                  <a:pt x="16691" y="17182"/>
                </a:lnTo>
                <a:cubicBezTo>
                  <a:pt x="16691" y="17995"/>
                  <a:pt x="17350" y="18655"/>
                  <a:pt x="18164" y="18655"/>
                </a:cubicBezTo>
                <a:cubicBezTo>
                  <a:pt x="18977" y="18655"/>
                  <a:pt x="19636" y="17995"/>
                  <a:pt x="19636" y="17182"/>
                </a:cubicBezTo>
                <a:lnTo>
                  <a:pt x="19636" y="12273"/>
                </a:lnTo>
                <a:cubicBezTo>
                  <a:pt x="20721" y="12273"/>
                  <a:pt x="21600" y="11394"/>
                  <a:pt x="21600" y="10309"/>
                </a:cubicBezTo>
                <a:lnTo>
                  <a:pt x="21600" y="8345"/>
                </a:lnTo>
                <a:cubicBezTo>
                  <a:pt x="21600" y="7261"/>
                  <a:pt x="20721" y="6382"/>
                  <a:pt x="19636" y="6382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2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2" name="Shape 2783"/>
          <p:cNvSpPr/>
          <p:nvPr/>
        </p:nvSpPr>
        <p:spPr>
          <a:xfrm>
            <a:off x="10186837" y="2904185"/>
            <a:ext cx="650064" cy="561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2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846551" y="4219851"/>
            <a:ext cx="13596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Poppins" pitchFamily="2" charset="77"/>
                <a:ea typeface="Nunito Bold" charset="0"/>
                <a:cs typeface="Arima Madurai Light" pitchFamily="2" charset="77"/>
              </a:rPr>
              <a:t>Service 03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475089" y="4205335"/>
            <a:ext cx="12971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Poppins" pitchFamily="2" charset="77"/>
                <a:ea typeface="Nunito Bold" charset="0"/>
                <a:cs typeface="Arima Madurai Light" pitchFamily="2" charset="77"/>
              </a:rPr>
              <a:t>Service 01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157788" y="4205336"/>
            <a:ext cx="13564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Poppins" pitchFamily="2" charset="77"/>
                <a:ea typeface="Nunito Bold" charset="0"/>
                <a:cs typeface="Arima Madurai Light" pitchFamily="2" charset="77"/>
              </a:rPr>
              <a:t>Service 02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13223EF-3C28-CD44-8631-B0D3A78B67DB}"/>
              </a:ext>
            </a:extLst>
          </p:cNvPr>
          <p:cNvSpPr txBox="1"/>
          <p:nvPr/>
        </p:nvSpPr>
        <p:spPr>
          <a:xfrm>
            <a:off x="3000375" y="549275"/>
            <a:ext cx="8496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>
                <a:solidFill>
                  <a:schemeClr val="tx2"/>
                </a:solidFill>
                <a:latin typeface="Poppins" pitchFamily="2" charset="77"/>
                <a:ea typeface="Roboto" charset="0"/>
                <a:cs typeface="Catamaran SemiBold" pitchFamily="2" charset="77"/>
              </a:rPr>
              <a:t>Features with icons</a:t>
            </a:r>
          </a:p>
        </p:txBody>
      </p:sp>
    </p:spTree>
    <p:extLst>
      <p:ext uri="{BB962C8B-B14F-4D97-AF65-F5344CB8AC3E}">
        <p14:creationId xmlns:p14="http://schemas.microsoft.com/office/powerpoint/2010/main" val="258002570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4269808"/>
              </p:ext>
            </p:extLst>
          </p:nvPr>
        </p:nvGraphicFramePr>
        <p:xfrm>
          <a:off x="1087211" y="2219887"/>
          <a:ext cx="6933775" cy="2810844"/>
        </p:xfrm>
        <a:graphic>
          <a:graphicData uri="http://schemas.openxmlformats.org/drawingml/2006/table">
            <a:tbl>
              <a:tblPr firstRow="1" firstCol="1" bandRow="1">
                <a:tableStyleId>{5DA37D80-6434-44D0-A028-1B22A696006F}</a:tableStyleId>
              </a:tblPr>
              <a:tblGrid>
                <a:gridCol w="1889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655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5146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75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02711">
                <a:tc>
                  <a:txBody>
                    <a:bodyPr/>
                    <a:lstStyle/>
                    <a:p>
                      <a:pPr algn="ctr"/>
                      <a:endParaRPr lang="en-US" sz="1800" b="0" i="0" dirty="0">
                        <a:solidFill>
                          <a:schemeClr val="tx2"/>
                        </a:solidFill>
                        <a:latin typeface="Poppins" pitchFamily="2" charset="77"/>
                        <a:ea typeface="Roboto" charset="0"/>
                        <a:cs typeface="Poppins" pitchFamily="2" charset="77"/>
                      </a:endParaRPr>
                    </a:p>
                  </a:txBody>
                  <a:tcPr marL="0" marR="0" marT="280416" marB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Poppins" pitchFamily="2" charset="77"/>
                          <a:cs typeface="Poppins" pitchFamily="2" charset="77"/>
                        </a:rPr>
                        <a:t>A</a:t>
                      </a:r>
                      <a:endParaRPr lang="en-US" sz="1800" b="0" i="0" dirty="0">
                        <a:solidFill>
                          <a:schemeClr val="bg1"/>
                        </a:solidFill>
                        <a:latin typeface="Poppins" pitchFamily="2" charset="77"/>
                        <a:ea typeface="Nunito Bold" charset="0"/>
                        <a:cs typeface="Poppins" pitchFamily="2" charset="77"/>
                      </a:endParaRPr>
                    </a:p>
                  </a:txBody>
                  <a:tcPr marL="0" marR="43235" marT="280416" marB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Poppins" pitchFamily="2" charset="77"/>
                          <a:cs typeface="Poppins" pitchFamily="2" charset="77"/>
                        </a:rPr>
                        <a:t>B</a:t>
                      </a:r>
                      <a:endParaRPr lang="en-US" sz="1800" b="0" i="0" dirty="0">
                        <a:solidFill>
                          <a:schemeClr val="bg1"/>
                        </a:solidFill>
                        <a:latin typeface="Poppins" pitchFamily="2" charset="77"/>
                        <a:ea typeface="Nunito Bold" charset="0"/>
                        <a:cs typeface="Poppins" pitchFamily="2" charset="77"/>
                      </a:endParaRPr>
                    </a:p>
                  </a:txBody>
                  <a:tcPr marL="0" marR="43235" marT="280416" marB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Poppins" pitchFamily="2" charset="77"/>
                          <a:cs typeface="Poppins" pitchFamily="2" charset="77"/>
                        </a:rPr>
                        <a:t>C</a:t>
                      </a:r>
                      <a:endParaRPr lang="en-US" sz="1800" b="0" i="0" dirty="0">
                        <a:solidFill>
                          <a:schemeClr val="bg1"/>
                        </a:solidFill>
                        <a:latin typeface="Poppins" pitchFamily="2" charset="77"/>
                        <a:ea typeface="Nunito Bold" charset="0"/>
                        <a:cs typeface="Poppins" pitchFamily="2" charset="77"/>
                      </a:endParaRPr>
                    </a:p>
                  </a:txBody>
                  <a:tcPr marL="0" marR="43235" marT="280416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2711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" pitchFamily="2" charset="77"/>
                          <a:cs typeface="Poppins" pitchFamily="2" charset="77"/>
                        </a:rPr>
                        <a:t>Content A</a:t>
                      </a:r>
                      <a:endParaRPr lang="en-US" sz="1600" b="0" i="0" dirty="0">
                        <a:solidFill>
                          <a:schemeClr val="bg1"/>
                        </a:solidFill>
                        <a:latin typeface="Poppins" pitchFamily="2" charset="77"/>
                        <a:ea typeface="Nunito Bold" charset="0"/>
                        <a:cs typeface="Poppins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 Light" pitchFamily="2" charset="77"/>
                          <a:cs typeface="Poppins Light" pitchFamily="2" charset="77"/>
                        </a:rPr>
                        <a:t>100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Poppins Light" pitchFamily="2" charset="77"/>
                        <a:ea typeface="Nunito Bold" charset="0"/>
                        <a:cs typeface="Poppins Light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 Light" pitchFamily="2" charset="77"/>
                          <a:cs typeface="Poppins Light" pitchFamily="2" charset="77"/>
                        </a:rPr>
                        <a:t>200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Poppins Light" pitchFamily="2" charset="77"/>
                        <a:ea typeface="Nunito Bold" charset="0"/>
                        <a:cs typeface="Poppins Light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 Light" pitchFamily="2" charset="77"/>
                          <a:cs typeface="Poppins Light" pitchFamily="2" charset="77"/>
                        </a:rPr>
                        <a:t>400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Poppins Light" pitchFamily="2" charset="77"/>
                        <a:ea typeface="Nunito Bold" charset="0"/>
                        <a:cs typeface="Poppins Light" pitchFamily="2" charset="77"/>
                      </a:endParaRPr>
                    </a:p>
                  </a:txBody>
                  <a:tcPr marL="110343" marR="43235" marT="200039" marB="21619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2711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" pitchFamily="2" charset="77"/>
                          <a:cs typeface="Poppins" pitchFamily="2" charset="77"/>
                        </a:rPr>
                        <a:t>Content B</a:t>
                      </a:r>
                      <a:endParaRPr lang="en-US" sz="1600" b="0" i="0" dirty="0">
                        <a:solidFill>
                          <a:schemeClr val="bg1"/>
                        </a:solidFill>
                        <a:latin typeface="Poppins" pitchFamily="2" charset="77"/>
                        <a:ea typeface="Nunito Bold" charset="0"/>
                        <a:cs typeface="Poppins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 Light" pitchFamily="2" charset="77"/>
                          <a:cs typeface="Poppins Light" pitchFamily="2" charset="77"/>
                        </a:rPr>
                        <a:t>$67,000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Poppins Light" pitchFamily="2" charset="77"/>
                        <a:ea typeface="Nunito Bold" charset="0"/>
                        <a:cs typeface="Poppins Light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 Light" pitchFamily="2" charset="77"/>
                          <a:cs typeface="Poppins Light" pitchFamily="2" charset="77"/>
                        </a:rPr>
                        <a:t>$56,000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Poppins Light" pitchFamily="2" charset="77"/>
                        <a:ea typeface="Nunito Bold" charset="0"/>
                        <a:cs typeface="Poppins Light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 Light" pitchFamily="2" charset="77"/>
                          <a:cs typeface="Poppins Light" pitchFamily="2" charset="77"/>
                        </a:rPr>
                        <a:t>$78,000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Poppins Light" pitchFamily="2" charset="77"/>
                        <a:ea typeface="Nunito Bold" charset="0"/>
                        <a:cs typeface="Poppins Light" pitchFamily="2" charset="77"/>
                      </a:endParaRPr>
                    </a:p>
                  </a:txBody>
                  <a:tcPr marL="110343" marR="43235" marT="200039" marB="21619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2711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" pitchFamily="2" charset="77"/>
                          <a:cs typeface="Poppins" pitchFamily="2" charset="77"/>
                        </a:rPr>
                        <a:t>Content C</a:t>
                      </a:r>
                      <a:endParaRPr lang="en-US" sz="1600" b="0" i="0" dirty="0">
                        <a:solidFill>
                          <a:schemeClr val="bg1"/>
                        </a:solidFill>
                        <a:latin typeface="Poppins" pitchFamily="2" charset="77"/>
                        <a:ea typeface="Nunito Bold" charset="0"/>
                        <a:cs typeface="Poppins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 Light" pitchFamily="2" charset="77"/>
                          <a:cs typeface="Poppins Light" pitchFamily="2" charset="77"/>
                        </a:rPr>
                        <a:t>4500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Poppins Light" pitchFamily="2" charset="77"/>
                        <a:ea typeface="Nunito Bold" charset="0"/>
                        <a:cs typeface="Poppins Light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 Light" pitchFamily="2" charset="77"/>
                          <a:cs typeface="Poppins Light" pitchFamily="2" charset="77"/>
                        </a:rPr>
                        <a:t>60000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Poppins Light" pitchFamily="2" charset="77"/>
                        <a:ea typeface="Nunito Bold" charset="0"/>
                        <a:cs typeface="Poppins Light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dirty="0">
                          <a:latin typeface="Poppins Light" pitchFamily="2" charset="77"/>
                          <a:cs typeface="Poppins Light" pitchFamily="2" charset="77"/>
                        </a:rPr>
                        <a:t>$8,000</a:t>
                      </a:r>
                      <a:endParaRPr lang="en-US" sz="1600" b="0" i="0" dirty="0">
                        <a:solidFill>
                          <a:schemeClr val="tx1"/>
                        </a:solidFill>
                        <a:latin typeface="Poppins Light" pitchFamily="2" charset="77"/>
                        <a:ea typeface="Nunito Bold" charset="0"/>
                        <a:cs typeface="Poppins Light" pitchFamily="2" charset="77"/>
                      </a:endParaRPr>
                    </a:p>
                  </a:txBody>
                  <a:tcPr marL="110343" marR="43235" marT="200039" marB="21619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695325" y="549275"/>
            <a:ext cx="84613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Tables to compare data</a:t>
            </a:r>
          </a:p>
        </p:txBody>
      </p:sp>
    </p:spTree>
    <p:extLst>
      <p:ext uri="{BB962C8B-B14F-4D97-AF65-F5344CB8AC3E}">
        <p14:creationId xmlns:p14="http://schemas.microsoft.com/office/powerpoint/2010/main" val="53294071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509"/>
          <p:cNvSpPr>
            <a:spLocks noChangeAspect="1" noChangeArrowheads="1"/>
          </p:cNvSpPr>
          <p:nvPr/>
        </p:nvSpPr>
        <p:spPr bwMode="auto">
          <a:xfrm>
            <a:off x="812924" y="1338705"/>
            <a:ext cx="10568473" cy="5165611"/>
          </a:xfrm>
          <a:custGeom>
            <a:avLst/>
            <a:gdLst>
              <a:gd name="T0" fmla="*/ 18255 w 19590"/>
              <a:gd name="T1" fmla="*/ 8875 h 9575"/>
              <a:gd name="T2" fmla="*/ 16624 w 19590"/>
              <a:gd name="T3" fmla="*/ 6878 h 9575"/>
              <a:gd name="T4" fmla="*/ 16002 w 19590"/>
              <a:gd name="T5" fmla="*/ 8039 h 9575"/>
              <a:gd name="T6" fmla="*/ 17093 w 19590"/>
              <a:gd name="T7" fmla="*/ 7084 h 9575"/>
              <a:gd name="T8" fmla="*/ 17081 w 19590"/>
              <a:gd name="T9" fmla="*/ 6629 h 9575"/>
              <a:gd name="T10" fmla="*/ 16245 w 19590"/>
              <a:gd name="T11" fmla="*/ 6397 h 9575"/>
              <a:gd name="T12" fmla="*/ 16031 w 19590"/>
              <a:gd name="T13" fmla="*/ 6718 h 9575"/>
              <a:gd name="T14" fmla="*/ 15148 w 19590"/>
              <a:gd name="T15" fmla="*/ 6261 h 9575"/>
              <a:gd name="T16" fmla="*/ 14531 w 19590"/>
              <a:gd name="T17" fmla="*/ 6107 h 9575"/>
              <a:gd name="T18" fmla="*/ 15913 w 19590"/>
              <a:gd name="T19" fmla="*/ 5686 h 9575"/>
              <a:gd name="T20" fmla="*/ 15753 w 19590"/>
              <a:gd name="T21" fmla="*/ 4939 h 9575"/>
              <a:gd name="T22" fmla="*/ 16624 w 19590"/>
              <a:gd name="T23" fmla="*/ 4257 h 9575"/>
              <a:gd name="T24" fmla="*/ 17140 w 19590"/>
              <a:gd name="T25" fmla="*/ 1044 h 9575"/>
              <a:gd name="T26" fmla="*/ 15017 w 19590"/>
              <a:gd name="T27" fmla="*/ 700 h 9575"/>
              <a:gd name="T28" fmla="*/ 14170 w 19590"/>
              <a:gd name="T29" fmla="*/ 415 h 9575"/>
              <a:gd name="T30" fmla="*/ 12913 w 19590"/>
              <a:gd name="T31" fmla="*/ 854 h 9575"/>
              <a:gd name="T32" fmla="*/ 12136 w 19590"/>
              <a:gd name="T33" fmla="*/ 397 h 9575"/>
              <a:gd name="T34" fmla="*/ 10179 w 19590"/>
              <a:gd name="T35" fmla="*/ 468 h 9575"/>
              <a:gd name="T36" fmla="*/ 9865 w 19590"/>
              <a:gd name="T37" fmla="*/ 694 h 9575"/>
              <a:gd name="T38" fmla="*/ 17976 w 19590"/>
              <a:gd name="T39" fmla="*/ 2810 h 9575"/>
              <a:gd name="T40" fmla="*/ 19292 w 19590"/>
              <a:gd name="T41" fmla="*/ 1868 h 9575"/>
              <a:gd name="T42" fmla="*/ 16992 w 19590"/>
              <a:gd name="T43" fmla="*/ 1310 h 9575"/>
              <a:gd name="T44" fmla="*/ 15005 w 19590"/>
              <a:gd name="T45" fmla="*/ 1215 h 9575"/>
              <a:gd name="T46" fmla="*/ 13553 w 19590"/>
              <a:gd name="T47" fmla="*/ 1364 h 9575"/>
              <a:gd name="T48" fmla="*/ 13108 w 19590"/>
              <a:gd name="T49" fmla="*/ 1589 h 9575"/>
              <a:gd name="T50" fmla="*/ 11661 w 19590"/>
              <a:gd name="T51" fmla="*/ 1862 h 9575"/>
              <a:gd name="T52" fmla="*/ 10962 w 19590"/>
              <a:gd name="T53" fmla="*/ 1619 h 9575"/>
              <a:gd name="T54" fmla="*/ 9800 w 19590"/>
              <a:gd name="T55" fmla="*/ 2010 h 9575"/>
              <a:gd name="T56" fmla="*/ 10274 w 19590"/>
              <a:gd name="T57" fmla="*/ 2129 h 9575"/>
              <a:gd name="T58" fmla="*/ 10055 w 19590"/>
              <a:gd name="T59" fmla="*/ 2893 h 9575"/>
              <a:gd name="T60" fmla="*/ 8650 w 19590"/>
              <a:gd name="T61" fmla="*/ 3682 h 9575"/>
              <a:gd name="T62" fmla="*/ 10037 w 19590"/>
              <a:gd name="T63" fmla="*/ 3783 h 9575"/>
              <a:gd name="T64" fmla="*/ 10695 w 19590"/>
              <a:gd name="T65" fmla="*/ 4115 h 9575"/>
              <a:gd name="T66" fmla="*/ 11501 w 19590"/>
              <a:gd name="T67" fmla="*/ 5461 h 9575"/>
              <a:gd name="T68" fmla="*/ 12438 w 19590"/>
              <a:gd name="T69" fmla="*/ 4791 h 9575"/>
              <a:gd name="T70" fmla="*/ 14377 w 19590"/>
              <a:gd name="T71" fmla="*/ 5318 h 9575"/>
              <a:gd name="T72" fmla="*/ 15000 w 19590"/>
              <a:gd name="T73" fmla="*/ 5034 h 9575"/>
              <a:gd name="T74" fmla="*/ 15996 w 19590"/>
              <a:gd name="T75" fmla="*/ 4038 h 9575"/>
              <a:gd name="T76" fmla="*/ 16980 w 19590"/>
              <a:gd name="T77" fmla="*/ 3042 h 9575"/>
              <a:gd name="T78" fmla="*/ 9054 w 19590"/>
              <a:gd name="T79" fmla="*/ 2822 h 9575"/>
              <a:gd name="T80" fmla="*/ 8816 w 19590"/>
              <a:gd name="T81" fmla="*/ 2976 h 9575"/>
              <a:gd name="T82" fmla="*/ 8176 w 19590"/>
              <a:gd name="T83" fmla="*/ 5099 h 9575"/>
              <a:gd name="T84" fmla="*/ 11039 w 19590"/>
              <a:gd name="T85" fmla="*/ 7321 h 9575"/>
              <a:gd name="T86" fmla="*/ 5277 w 19590"/>
              <a:gd name="T87" fmla="*/ 9509 h 9575"/>
              <a:gd name="T88" fmla="*/ 6403 w 19590"/>
              <a:gd name="T89" fmla="*/ 7926 h 9575"/>
              <a:gd name="T90" fmla="*/ 6350 w 19590"/>
              <a:gd name="T91" fmla="*/ 5976 h 9575"/>
              <a:gd name="T92" fmla="*/ 4720 w 19590"/>
              <a:gd name="T93" fmla="*/ 6522 h 9575"/>
              <a:gd name="T94" fmla="*/ 5123 w 19590"/>
              <a:gd name="T95" fmla="*/ 8887 h 9575"/>
              <a:gd name="T96" fmla="*/ 5710 w 19590"/>
              <a:gd name="T97" fmla="*/ 3279 h 9575"/>
              <a:gd name="T98" fmla="*/ 8158 w 19590"/>
              <a:gd name="T99" fmla="*/ 818 h 9575"/>
              <a:gd name="T100" fmla="*/ 7382 w 19590"/>
              <a:gd name="T101" fmla="*/ 220 h 9575"/>
              <a:gd name="T102" fmla="*/ 6368 w 19590"/>
              <a:gd name="T103" fmla="*/ 172 h 9575"/>
              <a:gd name="T104" fmla="*/ 5508 w 19590"/>
              <a:gd name="T105" fmla="*/ 415 h 9575"/>
              <a:gd name="T106" fmla="*/ 5769 w 19590"/>
              <a:gd name="T107" fmla="*/ 925 h 9575"/>
              <a:gd name="T108" fmla="*/ 6362 w 19590"/>
              <a:gd name="T109" fmla="*/ 2057 h 9575"/>
              <a:gd name="T110" fmla="*/ 5490 w 19590"/>
              <a:gd name="T111" fmla="*/ 255 h 9575"/>
              <a:gd name="T112" fmla="*/ 3937 w 19590"/>
              <a:gd name="T113" fmla="*/ 492 h 9575"/>
              <a:gd name="T114" fmla="*/ 3433 w 19590"/>
              <a:gd name="T115" fmla="*/ 1020 h 9575"/>
              <a:gd name="T116" fmla="*/ 2532 w 19590"/>
              <a:gd name="T117" fmla="*/ 966 h 9575"/>
              <a:gd name="T118" fmla="*/ 2253 w 19590"/>
              <a:gd name="T119" fmla="*/ 3261 h 9575"/>
              <a:gd name="T120" fmla="*/ 4773 w 19590"/>
              <a:gd name="T121" fmla="*/ 4346 h 9575"/>
              <a:gd name="T122" fmla="*/ 4500 w 19590"/>
              <a:gd name="T123" fmla="*/ 1927 h 9575"/>
              <a:gd name="T124" fmla="*/ 4085 w 19590"/>
              <a:gd name="T125" fmla="*/ 1447 h 9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90" h="9575">
                <a:moveTo>
                  <a:pt x="4755" y="2277"/>
                </a:moveTo>
                <a:lnTo>
                  <a:pt x="4755" y="2277"/>
                </a:lnTo>
                <a:cubicBezTo>
                  <a:pt x="4802" y="2253"/>
                  <a:pt x="4802" y="2253"/>
                  <a:pt x="4802" y="2253"/>
                </a:cubicBezTo>
                <a:cubicBezTo>
                  <a:pt x="4850" y="2259"/>
                  <a:pt x="4850" y="2259"/>
                  <a:pt x="4850" y="2259"/>
                </a:cubicBezTo>
                <a:cubicBezTo>
                  <a:pt x="4850" y="2277"/>
                  <a:pt x="4850" y="2283"/>
                  <a:pt x="4856" y="2300"/>
                </a:cubicBezTo>
                <a:cubicBezTo>
                  <a:pt x="4856" y="2324"/>
                  <a:pt x="4856" y="2324"/>
                  <a:pt x="4856" y="2324"/>
                </a:cubicBezTo>
                <a:cubicBezTo>
                  <a:pt x="4832" y="2336"/>
                  <a:pt x="4832" y="2336"/>
                  <a:pt x="4832" y="2336"/>
                </a:cubicBezTo>
                <a:cubicBezTo>
                  <a:pt x="4773" y="2336"/>
                  <a:pt x="4773" y="2336"/>
                  <a:pt x="4773" y="2336"/>
                </a:cubicBezTo>
                <a:lnTo>
                  <a:pt x="4755" y="2277"/>
                </a:lnTo>
                <a:close/>
                <a:moveTo>
                  <a:pt x="4607" y="2289"/>
                </a:moveTo>
                <a:lnTo>
                  <a:pt x="4607" y="2289"/>
                </a:lnTo>
                <a:cubicBezTo>
                  <a:pt x="4631" y="2289"/>
                  <a:pt x="4648" y="2277"/>
                  <a:pt x="4666" y="2265"/>
                </a:cubicBezTo>
                <a:cubicBezTo>
                  <a:pt x="4672" y="2259"/>
                  <a:pt x="4678" y="2247"/>
                  <a:pt x="4684" y="2241"/>
                </a:cubicBezTo>
                <a:cubicBezTo>
                  <a:pt x="4678" y="2218"/>
                  <a:pt x="4678" y="2218"/>
                  <a:pt x="4678" y="2218"/>
                </a:cubicBezTo>
                <a:cubicBezTo>
                  <a:pt x="4666" y="2223"/>
                  <a:pt x="4666" y="2229"/>
                  <a:pt x="4654" y="2235"/>
                </a:cubicBezTo>
                <a:cubicBezTo>
                  <a:pt x="4648" y="2241"/>
                  <a:pt x="4636" y="2241"/>
                  <a:pt x="4631" y="2241"/>
                </a:cubicBezTo>
                <a:cubicBezTo>
                  <a:pt x="4613" y="2253"/>
                  <a:pt x="4601" y="2259"/>
                  <a:pt x="4577" y="2271"/>
                </a:cubicBezTo>
                <a:cubicBezTo>
                  <a:pt x="4589" y="2277"/>
                  <a:pt x="4595" y="2289"/>
                  <a:pt x="4607" y="2289"/>
                </a:cubicBezTo>
                <a:close/>
                <a:moveTo>
                  <a:pt x="4903" y="1287"/>
                </a:moveTo>
                <a:lnTo>
                  <a:pt x="4903" y="1287"/>
                </a:lnTo>
                <a:cubicBezTo>
                  <a:pt x="4945" y="1263"/>
                  <a:pt x="4945" y="1263"/>
                  <a:pt x="4945" y="1263"/>
                </a:cubicBezTo>
                <a:cubicBezTo>
                  <a:pt x="5016" y="1245"/>
                  <a:pt x="5016" y="1245"/>
                  <a:pt x="5016" y="1245"/>
                </a:cubicBezTo>
                <a:cubicBezTo>
                  <a:pt x="4945" y="1198"/>
                  <a:pt x="4945" y="1198"/>
                  <a:pt x="4945" y="1198"/>
                </a:cubicBezTo>
                <a:cubicBezTo>
                  <a:pt x="4838" y="1192"/>
                  <a:pt x="4838" y="1192"/>
                  <a:pt x="4838" y="1192"/>
                </a:cubicBezTo>
                <a:cubicBezTo>
                  <a:pt x="4761" y="1192"/>
                  <a:pt x="4761" y="1192"/>
                  <a:pt x="4761" y="1192"/>
                </a:cubicBezTo>
                <a:cubicBezTo>
                  <a:pt x="4773" y="1245"/>
                  <a:pt x="4773" y="1245"/>
                  <a:pt x="4773" y="1245"/>
                </a:cubicBezTo>
                <a:cubicBezTo>
                  <a:pt x="4791" y="1281"/>
                  <a:pt x="4791" y="1281"/>
                  <a:pt x="4791" y="1281"/>
                </a:cubicBezTo>
                <a:lnTo>
                  <a:pt x="4903" y="1287"/>
                </a:lnTo>
                <a:close/>
                <a:moveTo>
                  <a:pt x="13529" y="5680"/>
                </a:moveTo>
                <a:lnTo>
                  <a:pt x="13529" y="5680"/>
                </a:lnTo>
                <a:cubicBezTo>
                  <a:pt x="13529" y="5686"/>
                  <a:pt x="13523" y="5680"/>
                  <a:pt x="13517" y="5686"/>
                </a:cubicBezTo>
                <a:cubicBezTo>
                  <a:pt x="13517" y="5692"/>
                  <a:pt x="13517" y="5698"/>
                  <a:pt x="13517" y="5698"/>
                </a:cubicBezTo>
                <a:cubicBezTo>
                  <a:pt x="13517" y="5704"/>
                  <a:pt x="13517" y="5704"/>
                  <a:pt x="13517" y="5710"/>
                </a:cubicBezTo>
                <a:cubicBezTo>
                  <a:pt x="13517" y="5716"/>
                  <a:pt x="13517" y="5716"/>
                  <a:pt x="13517" y="5722"/>
                </a:cubicBezTo>
                <a:cubicBezTo>
                  <a:pt x="13517" y="5728"/>
                  <a:pt x="13523" y="5728"/>
                  <a:pt x="13523" y="5733"/>
                </a:cubicBezTo>
                <a:cubicBezTo>
                  <a:pt x="13523" y="5739"/>
                  <a:pt x="13517" y="5739"/>
                  <a:pt x="13517" y="5745"/>
                </a:cubicBezTo>
                <a:cubicBezTo>
                  <a:pt x="13517" y="5751"/>
                  <a:pt x="13523" y="5757"/>
                  <a:pt x="13523" y="5757"/>
                </a:cubicBezTo>
                <a:cubicBezTo>
                  <a:pt x="13523" y="5763"/>
                  <a:pt x="13517" y="5763"/>
                  <a:pt x="13511" y="5769"/>
                </a:cubicBezTo>
                <a:cubicBezTo>
                  <a:pt x="13511" y="5781"/>
                  <a:pt x="13511" y="5787"/>
                  <a:pt x="13511" y="5799"/>
                </a:cubicBezTo>
                <a:cubicBezTo>
                  <a:pt x="13511" y="5817"/>
                  <a:pt x="13511" y="5828"/>
                  <a:pt x="13517" y="5840"/>
                </a:cubicBezTo>
                <a:cubicBezTo>
                  <a:pt x="13523" y="5852"/>
                  <a:pt x="13529" y="5852"/>
                  <a:pt x="13541" y="5858"/>
                </a:cubicBezTo>
                <a:cubicBezTo>
                  <a:pt x="13547" y="5864"/>
                  <a:pt x="13547" y="5864"/>
                  <a:pt x="13553" y="5870"/>
                </a:cubicBezTo>
                <a:cubicBezTo>
                  <a:pt x="13559" y="5870"/>
                  <a:pt x="13565" y="5870"/>
                  <a:pt x="13577" y="5870"/>
                </a:cubicBezTo>
                <a:cubicBezTo>
                  <a:pt x="13589" y="5870"/>
                  <a:pt x="13594" y="5870"/>
                  <a:pt x="13606" y="5870"/>
                </a:cubicBezTo>
                <a:cubicBezTo>
                  <a:pt x="13606" y="5858"/>
                  <a:pt x="13606" y="5852"/>
                  <a:pt x="13606" y="5846"/>
                </a:cubicBezTo>
                <a:cubicBezTo>
                  <a:pt x="13606" y="5840"/>
                  <a:pt x="13606" y="5834"/>
                  <a:pt x="13606" y="5828"/>
                </a:cubicBezTo>
                <a:cubicBezTo>
                  <a:pt x="13606" y="5828"/>
                  <a:pt x="13606" y="5822"/>
                  <a:pt x="13606" y="5817"/>
                </a:cubicBezTo>
                <a:cubicBezTo>
                  <a:pt x="13606" y="5810"/>
                  <a:pt x="13600" y="5805"/>
                  <a:pt x="13600" y="5799"/>
                </a:cubicBezTo>
                <a:cubicBezTo>
                  <a:pt x="13600" y="5787"/>
                  <a:pt x="13600" y="5787"/>
                  <a:pt x="13600" y="5787"/>
                </a:cubicBezTo>
                <a:cubicBezTo>
                  <a:pt x="13600" y="5775"/>
                  <a:pt x="13600" y="5775"/>
                  <a:pt x="13600" y="5775"/>
                </a:cubicBezTo>
                <a:cubicBezTo>
                  <a:pt x="13600" y="5769"/>
                  <a:pt x="13594" y="5769"/>
                  <a:pt x="13594" y="5763"/>
                </a:cubicBezTo>
                <a:cubicBezTo>
                  <a:pt x="13594" y="5757"/>
                  <a:pt x="13589" y="5757"/>
                  <a:pt x="13582" y="5751"/>
                </a:cubicBezTo>
                <a:cubicBezTo>
                  <a:pt x="13582" y="5745"/>
                  <a:pt x="13582" y="5745"/>
                  <a:pt x="13582" y="5739"/>
                </a:cubicBezTo>
                <a:cubicBezTo>
                  <a:pt x="13577" y="5733"/>
                  <a:pt x="13571" y="5733"/>
                  <a:pt x="13571" y="5728"/>
                </a:cubicBezTo>
                <a:cubicBezTo>
                  <a:pt x="13565" y="5728"/>
                  <a:pt x="13565" y="5722"/>
                  <a:pt x="13559" y="5722"/>
                </a:cubicBezTo>
                <a:cubicBezTo>
                  <a:pt x="13559" y="5716"/>
                  <a:pt x="13553" y="5710"/>
                  <a:pt x="13553" y="5710"/>
                </a:cubicBezTo>
                <a:cubicBezTo>
                  <a:pt x="13547" y="5698"/>
                  <a:pt x="13547" y="5692"/>
                  <a:pt x="13547" y="5680"/>
                </a:cubicBezTo>
                <a:lnTo>
                  <a:pt x="13529" y="5680"/>
                </a:lnTo>
                <a:close/>
                <a:moveTo>
                  <a:pt x="17045" y="8578"/>
                </a:moveTo>
                <a:lnTo>
                  <a:pt x="17045" y="8578"/>
                </a:lnTo>
                <a:cubicBezTo>
                  <a:pt x="17051" y="8590"/>
                  <a:pt x="17057" y="8590"/>
                  <a:pt x="17057" y="8602"/>
                </a:cubicBezTo>
                <a:cubicBezTo>
                  <a:pt x="17063" y="8602"/>
                  <a:pt x="17057" y="8608"/>
                  <a:pt x="17057" y="8614"/>
                </a:cubicBezTo>
                <a:cubicBezTo>
                  <a:pt x="17057" y="8626"/>
                  <a:pt x="17057" y="8626"/>
                  <a:pt x="17057" y="8626"/>
                </a:cubicBezTo>
                <a:cubicBezTo>
                  <a:pt x="17057" y="8632"/>
                  <a:pt x="17063" y="8632"/>
                  <a:pt x="17063" y="8638"/>
                </a:cubicBezTo>
                <a:cubicBezTo>
                  <a:pt x="17069" y="8644"/>
                  <a:pt x="17069" y="8644"/>
                  <a:pt x="17075" y="8650"/>
                </a:cubicBezTo>
                <a:cubicBezTo>
                  <a:pt x="17081" y="8650"/>
                  <a:pt x="17087" y="8650"/>
                  <a:pt x="17087" y="8655"/>
                </a:cubicBezTo>
                <a:cubicBezTo>
                  <a:pt x="17099" y="8655"/>
                  <a:pt x="17104" y="8661"/>
                  <a:pt x="17110" y="8673"/>
                </a:cubicBezTo>
                <a:cubicBezTo>
                  <a:pt x="17110" y="8673"/>
                  <a:pt x="17110" y="8679"/>
                  <a:pt x="17110" y="8685"/>
                </a:cubicBezTo>
                <a:cubicBezTo>
                  <a:pt x="17110" y="8691"/>
                  <a:pt x="17116" y="8691"/>
                  <a:pt x="17122" y="8697"/>
                </a:cubicBezTo>
                <a:cubicBezTo>
                  <a:pt x="17122" y="8703"/>
                  <a:pt x="17134" y="8709"/>
                  <a:pt x="17134" y="8721"/>
                </a:cubicBezTo>
                <a:cubicBezTo>
                  <a:pt x="17140" y="8727"/>
                  <a:pt x="17140" y="8733"/>
                  <a:pt x="17146" y="8739"/>
                </a:cubicBezTo>
                <a:cubicBezTo>
                  <a:pt x="17152" y="8744"/>
                  <a:pt x="17158" y="8744"/>
                  <a:pt x="17158" y="8744"/>
                </a:cubicBezTo>
                <a:cubicBezTo>
                  <a:pt x="17187" y="8744"/>
                  <a:pt x="17187" y="8744"/>
                  <a:pt x="17187" y="8744"/>
                </a:cubicBezTo>
                <a:cubicBezTo>
                  <a:pt x="17187" y="8733"/>
                  <a:pt x="17187" y="8721"/>
                  <a:pt x="17187" y="8709"/>
                </a:cubicBezTo>
                <a:cubicBezTo>
                  <a:pt x="17187" y="8709"/>
                  <a:pt x="17187" y="8709"/>
                  <a:pt x="17187" y="8703"/>
                </a:cubicBezTo>
                <a:cubicBezTo>
                  <a:pt x="17235" y="8703"/>
                  <a:pt x="17235" y="8703"/>
                  <a:pt x="17235" y="8703"/>
                </a:cubicBezTo>
                <a:cubicBezTo>
                  <a:pt x="17235" y="8673"/>
                  <a:pt x="17235" y="8673"/>
                  <a:pt x="17235" y="8673"/>
                </a:cubicBezTo>
                <a:cubicBezTo>
                  <a:pt x="17235" y="8667"/>
                  <a:pt x="17223" y="8661"/>
                  <a:pt x="17223" y="8655"/>
                </a:cubicBezTo>
                <a:cubicBezTo>
                  <a:pt x="17223" y="8650"/>
                  <a:pt x="17229" y="8644"/>
                  <a:pt x="17229" y="8644"/>
                </a:cubicBezTo>
                <a:cubicBezTo>
                  <a:pt x="17235" y="8638"/>
                  <a:pt x="17241" y="8638"/>
                  <a:pt x="17241" y="8638"/>
                </a:cubicBezTo>
                <a:cubicBezTo>
                  <a:pt x="17247" y="8632"/>
                  <a:pt x="17253" y="8632"/>
                  <a:pt x="17253" y="8626"/>
                </a:cubicBezTo>
                <a:cubicBezTo>
                  <a:pt x="17253" y="8626"/>
                  <a:pt x="17253" y="8620"/>
                  <a:pt x="17253" y="8614"/>
                </a:cubicBezTo>
                <a:cubicBezTo>
                  <a:pt x="17253" y="8614"/>
                  <a:pt x="17253" y="8608"/>
                  <a:pt x="17253" y="8602"/>
                </a:cubicBezTo>
                <a:cubicBezTo>
                  <a:pt x="17253" y="8602"/>
                  <a:pt x="17253" y="8596"/>
                  <a:pt x="17253" y="8590"/>
                </a:cubicBezTo>
                <a:cubicBezTo>
                  <a:pt x="17253" y="8590"/>
                  <a:pt x="17253" y="8584"/>
                  <a:pt x="17253" y="8578"/>
                </a:cubicBezTo>
                <a:cubicBezTo>
                  <a:pt x="17187" y="8578"/>
                  <a:pt x="17187" y="8578"/>
                  <a:pt x="17187" y="8578"/>
                </a:cubicBezTo>
                <a:cubicBezTo>
                  <a:pt x="17181" y="8578"/>
                  <a:pt x="17176" y="8584"/>
                  <a:pt x="17176" y="8584"/>
                </a:cubicBezTo>
                <a:cubicBezTo>
                  <a:pt x="17170" y="8590"/>
                  <a:pt x="17164" y="8584"/>
                  <a:pt x="17158" y="8584"/>
                </a:cubicBezTo>
                <a:cubicBezTo>
                  <a:pt x="17158" y="8590"/>
                  <a:pt x="17152" y="8590"/>
                  <a:pt x="17146" y="8590"/>
                </a:cubicBezTo>
                <a:cubicBezTo>
                  <a:pt x="17146" y="8590"/>
                  <a:pt x="17140" y="8590"/>
                  <a:pt x="17134" y="8590"/>
                </a:cubicBezTo>
                <a:cubicBezTo>
                  <a:pt x="17134" y="8590"/>
                  <a:pt x="17134" y="8578"/>
                  <a:pt x="17128" y="8578"/>
                </a:cubicBezTo>
                <a:cubicBezTo>
                  <a:pt x="17122" y="8578"/>
                  <a:pt x="17122" y="8572"/>
                  <a:pt x="17116" y="8572"/>
                </a:cubicBezTo>
                <a:cubicBezTo>
                  <a:pt x="17110" y="8567"/>
                  <a:pt x="17110" y="8561"/>
                  <a:pt x="17110" y="8561"/>
                </a:cubicBezTo>
                <a:cubicBezTo>
                  <a:pt x="17104" y="8555"/>
                  <a:pt x="17099" y="8549"/>
                  <a:pt x="17093" y="8549"/>
                </a:cubicBezTo>
                <a:cubicBezTo>
                  <a:pt x="17087" y="8549"/>
                  <a:pt x="17081" y="8549"/>
                  <a:pt x="17075" y="8549"/>
                </a:cubicBezTo>
                <a:cubicBezTo>
                  <a:pt x="17069" y="8549"/>
                  <a:pt x="17063" y="8549"/>
                  <a:pt x="17057" y="8555"/>
                </a:cubicBezTo>
                <a:cubicBezTo>
                  <a:pt x="17057" y="8555"/>
                  <a:pt x="17057" y="8561"/>
                  <a:pt x="17057" y="8567"/>
                </a:cubicBezTo>
                <a:cubicBezTo>
                  <a:pt x="17057" y="8567"/>
                  <a:pt x="17045" y="8572"/>
                  <a:pt x="17045" y="8578"/>
                </a:cubicBezTo>
                <a:close/>
                <a:moveTo>
                  <a:pt x="17223" y="8495"/>
                </a:moveTo>
                <a:lnTo>
                  <a:pt x="17223" y="8495"/>
                </a:lnTo>
                <a:cubicBezTo>
                  <a:pt x="17223" y="8501"/>
                  <a:pt x="17223" y="8501"/>
                  <a:pt x="17223" y="8507"/>
                </a:cubicBezTo>
                <a:cubicBezTo>
                  <a:pt x="17223" y="8513"/>
                  <a:pt x="17223" y="8513"/>
                  <a:pt x="17223" y="8519"/>
                </a:cubicBezTo>
                <a:cubicBezTo>
                  <a:pt x="17229" y="8525"/>
                  <a:pt x="17235" y="8525"/>
                  <a:pt x="17235" y="8525"/>
                </a:cubicBezTo>
                <a:cubicBezTo>
                  <a:pt x="17241" y="8531"/>
                  <a:pt x="17247" y="8525"/>
                  <a:pt x="17247" y="8525"/>
                </a:cubicBezTo>
                <a:cubicBezTo>
                  <a:pt x="17253" y="8531"/>
                  <a:pt x="17247" y="8537"/>
                  <a:pt x="17253" y="8537"/>
                </a:cubicBezTo>
                <a:cubicBezTo>
                  <a:pt x="17253" y="8543"/>
                  <a:pt x="17253" y="8549"/>
                  <a:pt x="17253" y="8549"/>
                </a:cubicBezTo>
                <a:cubicBezTo>
                  <a:pt x="17276" y="8549"/>
                  <a:pt x="17276" y="8549"/>
                  <a:pt x="17276" y="8549"/>
                </a:cubicBezTo>
                <a:cubicBezTo>
                  <a:pt x="17276" y="8525"/>
                  <a:pt x="17276" y="8525"/>
                  <a:pt x="17276" y="8525"/>
                </a:cubicBezTo>
                <a:cubicBezTo>
                  <a:pt x="17276" y="8525"/>
                  <a:pt x="17276" y="8519"/>
                  <a:pt x="17270" y="8513"/>
                </a:cubicBezTo>
                <a:cubicBezTo>
                  <a:pt x="17270" y="8513"/>
                  <a:pt x="17259" y="8513"/>
                  <a:pt x="17259" y="8507"/>
                </a:cubicBezTo>
                <a:lnTo>
                  <a:pt x="17253" y="8501"/>
                </a:lnTo>
                <a:cubicBezTo>
                  <a:pt x="17247" y="8495"/>
                  <a:pt x="17253" y="8489"/>
                  <a:pt x="17247" y="8489"/>
                </a:cubicBezTo>
                <a:cubicBezTo>
                  <a:pt x="17247" y="8484"/>
                  <a:pt x="17241" y="8489"/>
                  <a:pt x="17235" y="8489"/>
                </a:cubicBezTo>
                <a:cubicBezTo>
                  <a:pt x="17235" y="8484"/>
                  <a:pt x="17229" y="8495"/>
                  <a:pt x="17223" y="8495"/>
                </a:cubicBezTo>
                <a:close/>
                <a:moveTo>
                  <a:pt x="17015" y="8484"/>
                </a:moveTo>
                <a:lnTo>
                  <a:pt x="17015" y="8484"/>
                </a:lnTo>
                <a:cubicBezTo>
                  <a:pt x="17010" y="8484"/>
                  <a:pt x="17010" y="8484"/>
                  <a:pt x="17004" y="8489"/>
                </a:cubicBezTo>
                <a:cubicBezTo>
                  <a:pt x="17004" y="8489"/>
                  <a:pt x="16998" y="8495"/>
                  <a:pt x="16998" y="8501"/>
                </a:cubicBezTo>
                <a:cubicBezTo>
                  <a:pt x="16998" y="8513"/>
                  <a:pt x="17010" y="8519"/>
                  <a:pt x="17015" y="8531"/>
                </a:cubicBezTo>
                <a:cubicBezTo>
                  <a:pt x="17027" y="8531"/>
                  <a:pt x="17027" y="8531"/>
                  <a:pt x="17027" y="8531"/>
                </a:cubicBezTo>
                <a:cubicBezTo>
                  <a:pt x="17027" y="8484"/>
                  <a:pt x="17027" y="8484"/>
                  <a:pt x="17027" y="8484"/>
                </a:cubicBezTo>
                <a:cubicBezTo>
                  <a:pt x="17021" y="8484"/>
                  <a:pt x="17021" y="8478"/>
                  <a:pt x="17015" y="8484"/>
                </a:cubicBezTo>
                <a:close/>
                <a:moveTo>
                  <a:pt x="18385" y="8952"/>
                </a:moveTo>
                <a:lnTo>
                  <a:pt x="18385" y="8952"/>
                </a:lnTo>
                <a:cubicBezTo>
                  <a:pt x="18385" y="8952"/>
                  <a:pt x="18385" y="8946"/>
                  <a:pt x="18391" y="8946"/>
                </a:cubicBezTo>
                <a:cubicBezTo>
                  <a:pt x="18391" y="8940"/>
                  <a:pt x="18397" y="8940"/>
                  <a:pt x="18403" y="8940"/>
                </a:cubicBezTo>
                <a:cubicBezTo>
                  <a:pt x="18403" y="8934"/>
                  <a:pt x="18403" y="8928"/>
                  <a:pt x="18409" y="8928"/>
                </a:cubicBezTo>
                <a:cubicBezTo>
                  <a:pt x="18409" y="8922"/>
                  <a:pt x="18415" y="8922"/>
                  <a:pt x="18421" y="8922"/>
                </a:cubicBezTo>
                <a:cubicBezTo>
                  <a:pt x="18433" y="8916"/>
                  <a:pt x="18438" y="8916"/>
                  <a:pt x="18450" y="8916"/>
                </a:cubicBezTo>
                <a:cubicBezTo>
                  <a:pt x="18450" y="8905"/>
                  <a:pt x="18450" y="8899"/>
                  <a:pt x="18456" y="8887"/>
                </a:cubicBezTo>
                <a:lnTo>
                  <a:pt x="18462" y="8881"/>
                </a:lnTo>
                <a:cubicBezTo>
                  <a:pt x="18468" y="8869"/>
                  <a:pt x="18480" y="8863"/>
                  <a:pt x="18486" y="8857"/>
                </a:cubicBezTo>
                <a:cubicBezTo>
                  <a:pt x="18492" y="8857"/>
                  <a:pt x="18498" y="8851"/>
                  <a:pt x="18498" y="8845"/>
                </a:cubicBezTo>
                <a:cubicBezTo>
                  <a:pt x="18504" y="8839"/>
                  <a:pt x="18504" y="8833"/>
                  <a:pt x="18504" y="8821"/>
                </a:cubicBezTo>
                <a:cubicBezTo>
                  <a:pt x="18504" y="8816"/>
                  <a:pt x="18510" y="8810"/>
                  <a:pt x="18510" y="8804"/>
                </a:cubicBezTo>
                <a:cubicBezTo>
                  <a:pt x="18510" y="8798"/>
                  <a:pt x="18515" y="8792"/>
                  <a:pt x="18515" y="8792"/>
                </a:cubicBezTo>
                <a:cubicBezTo>
                  <a:pt x="18515" y="8786"/>
                  <a:pt x="18515" y="8780"/>
                  <a:pt x="18515" y="8780"/>
                </a:cubicBezTo>
                <a:cubicBezTo>
                  <a:pt x="18522" y="8774"/>
                  <a:pt x="18527" y="8774"/>
                  <a:pt x="18527" y="8768"/>
                </a:cubicBezTo>
                <a:cubicBezTo>
                  <a:pt x="18539" y="8762"/>
                  <a:pt x="18545" y="8762"/>
                  <a:pt x="18551" y="8756"/>
                </a:cubicBezTo>
                <a:cubicBezTo>
                  <a:pt x="18557" y="8756"/>
                  <a:pt x="18557" y="8756"/>
                  <a:pt x="18563" y="8756"/>
                </a:cubicBezTo>
                <a:cubicBezTo>
                  <a:pt x="18575" y="8756"/>
                  <a:pt x="18587" y="8756"/>
                  <a:pt x="18599" y="8756"/>
                </a:cubicBezTo>
                <a:cubicBezTo>
                  <a:pt x="18604" y="8756"/>
                  <a:pt x="18604" y="8756"/>
                  <a:pt x="18610" y="8756"/>
                </a:cubicBezTo>
                <a:cubicBezTo>
                  <a:pt x="18610" y="8750"/>
                  <a:pt x="18604" y="8750"/>
                  <a:pt x="18604" y="8744"/>
                </a:cubicBezTo>
                <a:cubicBezTo>
                  <a:pt x="18599" y="8739"/>
                  <a:pt x="18593" y="8739"/>
                  <a:pt x="18593" y="8733"/>
                </a:cubicBezTo>
                <a:cubicBezTo>
                  <a:pt x="18593" y="8715"/>
                  <a:pt x="18599" y="8709"/>
                  <a:pt x="18604" y="8703"/>
                </a:cubicBezTo>
                <a:cubicBezTo>
                  <a:pt x="18610" y="8691"/>
                  <a:pt x="18622" y="8691"/>
                  <a:pt x="18628" y="8685"/>
                </a:cubicBezTo>
                <a:cubicBezTo>
                  <a:pt x="18634" y="8685"/>
                  <a:pt x="18640" y="8685"/>
                  <a:pt x="18640" y="8679"/>
                </a:cubicBezTo>
                <a:cubicBezTo>
                  <a:pt x="18646" y="8679"/>
                  <a:pt x="18646" y="8673"/>
                  <a:pt x="18652" y="8667"/>
                </a:cubicBezTo>
                <a:cubicBezTo>
                  <a:pt x="18652" y="8667"/>
                  <a:pt x="18658" y="8661"/>
                  <a:pt x="18664" y="8655"/>
                </a:cubicBezTo>
                <a:cubicBezTo>
                  <a:pt x="18664" y="8655"/>
                  <a:pt x="18658" y="8650"/>
                  <a:pt x="18664" y="8650"/>
                </a:cubicBezTo>
                <a:cubicBezTo>
                  <a:pt x="18664" y="8644"/>
                  <a:pt x="18664" y="8638"/>
                  <a:pt x="18664" y="8638"/>
                </a:cubicBezTo>
                <a:cubicBezTo>
                  <a:pt x="18664" y="8632"/>
                  <a:pt x="18664" y="8632"/>
                  <a:pt x="18664" y="8626"/>
                </a:cubicBezTo>
                <a:cubicBezTo>
                  <a:pt x="18664" y="8590"/>
                  <a:pt x="18664" y="8590"/>
                  <a:pt x="18664" y="8590"/>
                </a:cubicBezTo>
                <a:cubicBezTo>
                  <a:pt x="18652" y="8590"/>
                  <a:pt x="18646" y="8590"/>
                  <a:pt x="18634" y="8590"/>
                </a:cubicBezTo>
                <a:cubicBezTo>
                  <a:pt x="18628" y="8590"/>
                  <a:pt x="18616" y="8590"/>
                  <a:pt x="18610" y="8584"/>
                </a:cubicBezTo>
                <a:lnTo>
                  <a:pt x="18610" y="8578"/>
                </a:lnTo>
                <a:cubicBezTo>
                  <a:pt x="18610" y="8572"/>
                  <a:pt x="18604" y="8567"/>
                  <a:pt x="18604" y="8567"/>
                </a:cubicBezTo>
                <a:cubicBezTo>
                  <a:pt x="18604" y="8561"/>
                  <a:pt x="18599" y="8561"/>
                  <a:pt x="18593" y="8555"/>
                </a:cubicBezTo>
                <a:cubicBezTo>
                  <a:pt x="18587" y="8555"/>
                  <a:pt x="18581" y="8549"/>
                  <a:pt x="18575" y="8549"/>
                </a:cubicBezTo>
                <a:cubicBezTo>
                  <a:pt x="18563" y="8549"/>
                  <a:pt x="18557" y="8555"/>
                  <a:pt x="18545" y="8555"/>
                </a:cubicBezTo>
                <a:cubicBezTo>
                  <a:pt x="18545" y="8608"/>
                  <a:pt x="18545" y="8608"/>
                  <a:pt x="18545" y="8608"/>
                </a:cubicBezTo>
                <a:cubicBezTo>
                  <a:pt x="18522" y="8620"/>
                  <a:pt x="18522" y="8620"/>
                  <a:pt x="18522" y="8620"/>
                </a:cubicBezTo>
                <a:cubicBezTo>
                  <a:pt x="18522" y="8620"/>
                  <a:pt x="18515" y="8620"/>
                  <a:pt x="18510" y="8626"/>
                </a:cubicBezTo>
                <a:cubicBezTo>
                  <a:pt x="18510" y="8626"/>
                  <a:pt x="18504" y="8626"/>
                  <a:pt x="18504" y="8632"/>
                </a:cubicBezTo>
                <a:cubicBezTo>
                  <a:pt x="18498" y="8638"/>
                  <a:pt x="18504" y="8638"/>
                  <a:pt x="18504" y="8644"/>
                </a:cubicBezTo>
                <a:cubicBezTo>
                  <a:pt x="18498" y="8655"/>
                  <a:pt x="18504" y="8667"/>
                  <a:pt x="18504" y="8679"/>
                </a:cubicBezTo>
                <a:cubicBezTo>
                  <a:pt x="18504" y="8691"/>
                  <a:pt x="18492" y="8691"/>
                  <a:pt x="18486" y="8703"/>
                </a:cubicBezTo>
                <a:cubicBezTo>
                  <a:pt x="18480" y="8709"/>
                  <a:pt x="18474" y="8715"/>
                  <a:pt x="18462" y="8721"/>
                </a:cubicBezTo>
                <a:cubicBezTo>
                  <a:pt x="18456" y="8727"/>
                  <a:pt x="18444" y="8727"/>
                  <a:pt x="18438" y="8733"/>
                </a:cubicBezTo>
                <a:cubicBezTo>
                  <a:pt x="18427" y="8739"/>
                  <a:pt x="18427" y="8744"/>
                  <a:pt x="18415" y="8750"/>
                </a:cubicBezTo>
                <a:cubicBezTo>
                  <a:pt x="18403" y="8756"/>
                  <a:pt x="18403" y="8756"/>
                  <a:pt x="18403" y="8756"/>
                </a:cubicBezTo>
                <a:cubicBezTo>
                  <a:pt x="18403" y="8756"/>
                  <a:pt x="18397" y="8756"/>
                  <a:pt x="18391" y="8756"/>
                </a:cubicBezTo>
                <a:cubicBezTo>
                  <a:pt x="18391" y="8762"/>
                  <a:pt x="18385" y="8768"/>
                  <a:pt x="18385" y="8768"/>
                </a:cubicBezTo>
                <a:cubicBezTo>
                  <a:pt x="18379" y="8774"/>
                  <a:pt x="18373" y="8774"/>
                  <a:pt x="18373" y="8780"/>
                </a:cubicBezTo>
                <a:cubicBezTo>
                  <a:pt x="18367" y="8780"/>
                  <a:pt x="18367" y="8786"/>
                  <a:pt x="18361" y="8792"/>
                </a:cubicBezTo>
                <a:lnTo>
                  <a:pt x="18356" y="8792"/>
                </a:lnTo>
                <a:cubicBezTo>
                  <a:pt x="18344" y="8798"/>
                  <a:pt x="18332" y="8798"/>
                  <a:pt x="18326" y="8804"/>
                </a:cubicBezTo>
                <a:cubicBezTo>
                  <a:pt x="18326" y="8804"/>
                  <a:pt x="18326" y="8810"/>
                  <a:pt x="18320" y="8810"/>
                </a:cubicBezTo>
                <a:cubicBezTo>
                  <a:pt x="18314" y="8821"/>
                  <a:pt x="18314" y="8827"/>
                  <a:pt x="18308" y="8833"/>
                </a:cubicBezTo>
                <a:cubicBezTo>
                  <a:pt x="18308" y="8839"/>
                  <a:pt x="18302" y="8839"/>
                  <a:pt x="18296" y="8845"/>
                </a:cubicBezTo>
                <a:cubicBezTo>
                  <a:pt x="18296" y="8845"/>
                  <a:pt x="18290" y="8845"/>
                  <a:pt x="18284" y="8851"/>
                </a:cubicBezTo>
                <a:lnTo>
                  <a:pt x="18278" y="8857"/>
                </a:lnTo>
                <a:cubicBezTo>
                  <a:pt x="18272" y="8857"/>
                  <a:pt x="18267" y="8857"/>
                  <a:pt x="18267" y="8857"/>
                </a:cubicBezTo>
                <a:cubicBezTo>
                  <a:pt x="18260" y="8857"/>
                  <a:pt x="18255" y="8863"/>
                  <a:pt x="18255" y="8863"/>
                </a:cubicBezTo>
                <a:cubicBezTo>
                  <a:pt x="18255" y="8863"/>
                  <a:pt x="18255" y="8869"/>
                  <a:pt x="18255" y="8875"/>
                </a:cubicBezTo>
                <a:cubicBezTo>
                  <a:pt x="18255" y="8875"/>
                  <a:pt x="18249" y="8881"/>
                  <a:pt x="18249" y="8887"/>
                </a:cubicBezTo>
                <a:cubicBezTo>
                  <a:pt x="18249" y="8887"/>
                  <a:pt x="18243" y="8887"/>
                  <a:pt x="18243" y="8893"/>
                </a:cubicBezTo>
                <a:cubicBezTo>
                  <a:pt x="18243" y="8905"/>
                  <a:pt x="18249" y="8910"/>
                  <a:pt x="18255" y="8916"/>
                </a:cubicBezTo>
                <a:cubicBezTo>
                  <a:pt x="18260" y="8916"/>
                  <a:pt x="18260" y="8922"/>
                  <a:pt x="18267" y="8922"/>
                </a:cubicBezTo>
                <a:cubicBezTo>
                  <a:pt x="18278" y="8922"/>
                  <a:pt x="18290" y="8922"/>
                  <a:pt x="18302" y="8922"/>
                </a:cubicBezTo>
                <a:cubicBezTo>
                  <a:pt x="18314" y="8922"/>
                  <a:pt x="18320" y="8922"/>
                  <a:pt x="18326" y="8922"/>
                </a:cubicBezTo>
                <a:cubicBezTo>
                  <a:pt x="18332" y="8928"/>
                  <a:pt x="18332" y="8928"/>
                  <a:pt x="18338" y="8934"/>
                </a:cubicBezTo>
                <a:cubicBezTo>
                  <a:pt x="18344" y="8934"/>
                  <a:pt x="18344" y="8940"/>
                  <a:pt x="18349" y="8946"/>
                </a:cubicBezTo>
                <a:cubicBezTo>
                  <a:pt x="18356" y="8946"/>
                  <a:pt x="18361" y="8952"/>
                  <a:pt x="18373" y="8952"/>
                </a:cubicBezTo>
                <a:cubicBezTo>
                  <a:pt x="18373" y="8952"/>
                  <a:pt x="18379" y="8952"/>
                  <a:pt x="18385" y="8952"/>
                </a:cubicBezTo>
                <a:close/>
                <a:moveTo>
                  <a:pt x="18314" y="8976"/>
                </a:moveTo>
                <a:lnTo>
                  <a:pt x="18314" y="8976"/>
                </a:lnTo>
                <a:cubicBezTo>
                  <a:pt x="18308" y="8982"/>
                  <a:pt x="18308" y="8987"/>
                  <a:pt x="18308" y="8987"/>
                </a:cubicBezTo>
                <a:cubicBezTo>
                  <a:pt x="18302" y="8993"/>
                  <a:pt x="18296" y="8987"/>
                  <a:pt x="18296" y="8987"/>
                </a:cubicBezTo>
                <a:cubicBezTo>
                  <a:pt x="18290" y="8993"/>
                  <a:pt x="18296" y="8999"/>
                  <a:pt x="18290" y="8999"/>
                </a:cubicBezTo>
                <a:cubicBezTo>
                  <a:pt x="18338" y="8999"/>
                  <a:pt x="18338" y="8999"/>
                  <a:pt x="18338" y="8999"/>
                </a:cubicBezTo>
                <a:cubicBezTo>
                  <a:pt x="18338" y="8987"/>
                  <a:pt x="18338" y="8987"/>
                  <a:pt x="18338" y="8987"/>
                </a:cubicBezTo>
                <a:cubicBezTo>
                  <a:pt x="18338" y="8982"/>
                  <a:pt x="18338" y="8982"/>
                  <a:pt x="18338" y="8976"/>
                </a:cubicBezTo>
                <a:cubicBezTo>
                  <a:pt x="18332" y="8982"/>
                  <a:pt x="18314" y="8976"/>
                  <a:pt x="18314" y="8976"/>
                </a:cubicBezTo>
                <a:close/>
                <a:moveTo>
                  <a:pt x="18676" y="8341"/>
                </a:moveTo>
                <a:lnTo>
                  <a:pt x="18676" y="8341"/>
                </a:lnTo>
                <a:cubicBezTo>
                  <a:pt x="18676" y="8347"/>
                  <a:pt x="18676" y="8347"/>
                  <a:pt x="18676" y="8353"/>
                </a:cubicBezTo>
                <a:cubicBezTo>
                  <a:pt x="18682" y="8359"/>
                  <a:pt x="18682" y="8359"/>
                  <a:pt x="18682" y="8365"/>
                </a:cubicBezTo>
                <a:cubicBezTo>
                  <a:pt x="18687" y="8371"/>
                  <a:pt x="18693" y="8371"/>
                  <a:pt x="18693" y="8377"/>
                </a:cubicBezTo>
                <a:cubicBezTo>
                  <a:pt x="18693" y="8448"/>
                  <a:pt x="18693" y="8448"/>
                  <a:pt x="18693" y="8448"/>
                </a:cubicBezTo>
                <a:cubicBezTo>
                  <a:pt x="18634" y="8448"/>
                  <a:pt x="18634" y="8448"/>
                  <a:pt x="18634" y="8448"/>
                </a:cubicBezTo>
                <a:cubicBezTo>
                  <a:pt x="18634" y="8460"/>
                  <a:pt x="18628" y="8466"/>
                  <a:pt x="18634" y="8478"/>
                </a:cubicBezTo>
                <a:cubicBezTo>
                  <a:pt x="18634" y="8484"/>
                  <a:pt x="18634" y="8484"/>
                  <a:pt x="18634" y="8489"/>
                </a:cubicBezTo>
                <a:cubicBezTo>
                  <a:pt x="18634" y="8501"/>
                  <a:pt x="18634" y="8501"/>
                  <a:pt x="18634" y="8501"/>
                </a:cubicBezTo>
                <a:cubicBezTo>
                  <a:pt x="18711" y="8501"/>
                  <a:pt x="18711" y="8501"/>
                  <a:pt x="18711" y="8501"/>
                </a:cubicBezTo>
                <a:cubicBezTo>
                  <a:pt x="18711" y="8596"/>
                  <a:pt x="18711" y="8596"/>
                  <a:pt x="18711" y="8596"/>
                </a:cubicBezTo>
                <a:cubicBezTo>
                  <a:pt x="18759" y="8596"/>
                  <a:pt x="18759" y="8596"/>
                  <a:pt x="18759" y="8596"/>
                </a:cubicBezTo>
                <a:cubicBezTo>
                  <a:pt x="18759" y="8584"/>
                  <a:pt x="18759" y="8578"/>
                  <a:pt x="18765" y="8567"/>
                </a:cubicBezTo>
                <a:cubicBezTo>
                  <a:pt x="18765" y="8561"/>
                  <a:pt x="18770" y="8561"/>
                  <a:pt x="18776" y="8555"/>
                </a:cubicBezTo>
                <a:cubicBezTo>
                  <a:pt x="18776" y="8555"/>
                  <a:pt x="18782" y="8549"/>
                  <a:pt x="18788" y="8549"/>
                </a:cubicBezTo>
                <a:cubicBezTo>
                  <a:pt x="18788" y="8543"/>
                  <a:pt x="18794" y="8543"/>
                  <a:pt x="18800" y="8537"/>
                </a:cubicBezTo>
                <a:cubicBezTo>
                  <a:pt x="18800" y="8537"/>
                  <a:pt x="18800" y="8531"/>
                  <a:pt x="18800" y="8525"/>
                </a:cubicBezTo>
                <a:cubicBezTo>
                  <a:pt x="18806" y="8519"/>
                  <a:pt x="18806" y="8513"/>
                  <a:pt x="18812" y="8501"/>
                </a:cubicBezTo>
                <a:lnTo>
                  <a:pt x="18818" y="8495"/>
                </a:lnTo>
                <a:cubicBezTo>
                  <a:pt x="18818" y="8484"/>
                  <a:pt x="18818" y="8478"/>
                  <a:pt x="18818" y="8472"/>
                </a:cubicBezTo>
                <a:cubicBezTo>
                  <a:pt x="18859" y="8472"/>
                  <a:pt x="18859" y="8472"/>
                  <a:pt x="18859" y="8472"/>
                </a:cubicBezTo>
                <a:cubicBezTo>
                  <a:pt x="18859" y="8466"/>
                  <a:pt x="18853" y="8460"/>
                  <a:pt x="18859" y="8454"/>
                </a:cubicBezTo>
                <a:cubicBezTo>
                  <a:pt x="18859" y="8454"/>
                  <a:pt x="18859" y="8448"/>
                  <a:pt x="18865" y="8442"/>
                </a:cubicBezTo>
                <a:cubicBezTo>
                  <a:pt x="18865" y="8442"/>
                  <a:pt x="18871" y="8436"/>
                  <a:pt x="18871" y="8430"/>
                </a:cubicBezTo>
                <a:lnTo>
                  <a:pt x="18871" y="8424"/>
                </a:lnTo>
                <a:cubicBezTo>
                  <a:pt x="18877" y="8418"/>
                  <a:pt x="18877" y="8412"/>
                  <a:pt x="18883" y="8412"/>
                </a:cubicBezTo>
                <a:cubicBezTo>
                  <a:pt x="18883" y="8406"/>
                  <a:pt x="18889" y="8412"/>
                  <a:pt x="18895" y="8412"/>
                </a:cubicBezTo>
                <a:cubicBezTo>
                  <a:pt x="18895" y="8406"/>
                  <a:pt x="18895" y="8401"/>
                  <a:pt x="18895" y="8401"/>
                </a:cubicBezTo>
                <a:cubicBezTo>
                  <a:pt x="18895" y="8395"/>
                  <a:pt x="18895" y="8389"/>
                  <a:pt x="18895" y="8389"/>
                </a:cubicBezTo>
                <a:cubicBezTo>
                  <a:pt x="18895" y="8383"/>
                  <a:pt x="18895" y="8377"/>
                  <a:pt x="18895" y="8371"/>
                </a:cubicBezTo>
                <a:cubicBezTo>
                  <a:pt x="18889" y="8365"/>
                  <a:pt x="18883" y="8359"/>
                  <a:pt x="18877" y="8359"/>
                </a:cubicBezTo>
                <a:cubicBezTo>
                  <a:pt x="18865" y="8359"/>
                  <a:pt x="18865" y="8365"/>
                  <a:pt x="18859" y="8365"/>
                </a:cubicBezTo>
                <a:cubicBezTo>
                  <a:pt x="18853" y="8371"/>
                  <a:pt x="18859" y="8377"/>
                  <a:pt x="18859" y="8377"/>
                </a:cubicBezTo>
                <a:cubicBezTo>
                  <a:pt x="18853" y="8383"/>
                  <a:pt x="18848" y="8383"/>
                  <a:pt x="18842" y="8383"/>
                </a:cubicBezTo>
                <a:cubicBezTo>
                  <a:pt x="18830" y="8383"/>
                  <a:pt x="18818" y="8377"/>
                  <a:pt x="18812" y="8377"/>
                </a:cubicBezTo>
                <a:cubicBezTo>
                  <a:pt x="18794" y="8377"/>
                  <a:pt x="18794" y="8377"/>
                  <a:pt x="18794" y="8377"/>
                </a:cubicBezTo>
                <a:cubicBezTo>
                  <a:pt x="18788" y="8377"/>
                  <a:pt x="18788" y="8377"/>
                  <a:pt x="18782" y="8377"/>
                </a:cubicBezTo>
                <a:cubicBezTo>
                  <a:pt x="18776" y="8377"/>
                  <a:pt x="18776" y="8383"/>
                  <a:pt x="18770" y="8383"/>
                </a:cubicBezTo>
                <a:cubicBezTo>
                  <a:pt x="18770" y="8353"/>
                  <a:pt x="18770" y="8353"/>
                  <a:pt x="18770" y="8353"/>
                </a:cubicBezTo>
                <a:cubicBezTo>
                  <a:pt x="18770" y="8347"/>
                  <a:pt x="18776" y="8341"/>
                  <a:pt x="18776" y="8335"/>
                </a:cubicBezTo>
                <a:cubicBezTo>
                  <a:pt x="18776" y="8323"/>
                  <a:pt x="18765" y="8317"/>
                  <a:pt x="18759" y="8312"/>
                </a:cubicBezTo>
                <a:cubicBezTo>
                  <a:pt x="18759" y="8306"/>
                  <a:pt x="18753" y="8300"/>
                  <a:pt x="18747" y="8300"/>
                </a:cubicBezTo>
                <a:cubicBezTo>
                  <a:pt x="18747" y="8294"/>
                  <a:pt x="18741" y="8300"/>
                  <a:pt x="18741" y="8300"/>
                </a:cubicBezTo>
                <a:cubicBezTo>
                  <a:pt x="18735" y="8306"/>
                  <a:pt x="18729" y="8306"/>
                  <a:pt x="18729" y="8312"/>
                </a:cubicBezTo>
                <a:cubicBezTo>
                  <a:pt x="18729" y="8312"/>
                  <a:pt x="18729" y="8317"/>
                  <a:pt x="18729" y="8323"/>
                </a:cubicBezTo>
                <a:cubicBezTo>
                  <a:pt x="18729" y="8323"/>
                  <a:pt x="18723" y="8329"/>
                  <a:pt x="18723" y="8335"/>
                </a:cubicBezTo>
                <a:cubicBezTo>
                  <a:pt x="18717" y="8329"/>
                  <a:pt x="18711" y="8329"/>
                  <a:pt x="18711" y="8329"/>
                </a:cubicBezTo>
                <a:cubicBezTo>
                  <a:pt x="18705" y="8323"/>
                  <a:pt x="18705" y="8317"/>
                  <a:pt x="18699" y="8317"/>
                </a:cubicBezTo>
                <a:cubicBezTo>
                  <a:pt x="18699" y="8312"/>
                  <a:pt x="18693" y="8306"/>
                  <a:pt x="18693" y="8300"/>
                </a:cubicBezTo>
                <a:cubicBezTo>
                  <a:pt x="18693" y="8294"/>
                  <a:pt x="18699" y="8288"/>
                  <a:pt x="18699" y="8282"/>
                </a:cubicBezTo>
                <a:cubicBezTo>
                  <a:pt x="18699" y="8276"/>
                  <a:pt x="18699" y="8276"/>
                  <a:pt x="18699" y="8270"/>
                </a:cubicBezTo>
                <a:cubicBezTo>
                  <a:pt x="18699" y="8264"/>
                  <a:pt x="18699" y="8264"/>
                  <a:pt x="18699" y="8258"/>
                </a:cubicBezTo>
                <a:lnTo>
                  <a:pt x="18687" y="8258"/>
                </a:lnTo>
                <a:cubicBezTo>
                  <a:pt x="18682" y="8258"/>
                  <a:pt x="18682" y="8252"/>
                  <a:pt x="18682" y="8246"/>
                </a:cubicBezTo>
                <a:cubicBezTo>
                  <a:pt x="18676" y="8246"/>
                  <a:pt x="18676" y="8240"/>
                  <a:pt x="18670" y="8240"/>
                </a:cubicBezTo>
                <a:cubicBezTo>
                  <a:pt x="18664" y="8235"/>
                  <a:pt x="18664" y="8229"/>
                  <a:pt x="18664" y="8229"/>
                </a:cubicBezTo>
                <a:cubicBezTo>
                  <a:pt x="18658" y="8223"/>
                  <a:pt x="18658" y="8223"/>
                  <a:pt x="18652" y="8217"/>
                </a:cubicBezTo>
                <a:cubicBezTo>
                  <a:pt x="18646" y="8211"/>
                  <a:pt x="18646" y="8205"/>
                  <a:pt x="18646" y="8199"/>
                </a:cubicBezTo>
                <a:cubicBezTo>
                  <a:pt x="18640" y="8199"/>
                  <a:pt x="18640" y="8193"/>
                  <a:pt x="18634" y="8193"/>
                </a:cubicBezTo>
                <a:cubicBezTo>
                  <a:pt x="18634" y="8187"/>
                  <a:pt x="18634" y="8181"/>
                  <a:pt x="18628" y="8181"/>
                </a:cubicBezTo>
                <a:cubicBezTo>
                  <a:pt x="18622" y="8175"/>
                  <a:pt x="18616" y="8175"/>
                  <a:pt x="18610" y="8175"/>
                </a:cubicBezTo>
                <a:cubicBezTo>
                  <a:pt x="18604" y="8175"/>
                  <a:pt x="18593" y="8181"/>
                  <a:pt x="18593" y="8187"/>
                </a:cubicBezTo>
                <a:cubicBezTo>
                  <a:pt x="18593" y="8199"/>
                  <a:pt x="18599" y="8205"/>
                  <a:pt x="18604" y="8211"/>
                </a:cubicBezTo>
                <a:cubicBezTo>
                  <a:pt x="18604" y="8217"/>
                  <a:pt x="18610" y="8217"/>
                  <a:pt x="18610" y="8223"/>
                </a:cubicBezTo>
                <a:cubicBezTo>
                  <a:pt x="18616" y="8229"/>
                  <a:pt x="18616" y="8240"/>
                  <a:pt x="18622" y="8246"/>
                </a:cubicBezTo>
                <a:cubicBezTo>
                  <a:pt x="18634" y="8258"/>
                  <a:pt x="18640" y="8264"/>
                  <a:pt x="18652" y="8270"/>
                </a:cubicBezTo>
                <a:cubicBezTo>
                  <a:pt x="18652" y="8270"/>
                  <a:pt x="18658" y="8270"/>
                  <a:pt x="18664" y="8276"/>
                </a:cubicBezTo>
                <a:cubicBezTo>
                  <a:pt x="18664" y="8282"/>
                  <a:pt x="18664" y="8282"/>
                  <a:pt x="18664" y="8288"/>
                </a:cubicBezTo>
                <a:cubicBezTo>
                  <a:pt x="18670" y="8288"/>
                  <a:pt x="18670" y="8294"/>
                  <a:pt x="18670" y="8300"/>
                </a:cubicBezTo>
                <a:cubicBezTo>
                  <a:pt x="18670" y="8306"/>
                  <a:pt x="18676" y="8306"/>
                  <a:pt x="18676" y="8312"/>
                </a:cubicBezTo>
                <a:cubicBezTo>
                  <a:pt x="18676" y="8317"/>
                  <a:pt x="18676" y="8329"/>
                  <a:pt x="18676" y="8341"/>
                </a:cubicBezTo>
                <a:close/>
                <a:moveTo>
                  <a:pt x="18112" y="7327"/>
                </a:moveTo>
                <a:lnTo>
                  <a:pt x="18112" y="7327"/>
                </a:lnTo>
                <a:cubicBezTo>
                  <a:pt x="18112" y="7333"/>
                  <a:pt x="18118" y="7333"/>
                  <a:pt x="18118" y="7339"/>
                </a:cubicBezTo>
                <a:cubicBezTo>
                  <a:pt x="18118" y="7345"/>
                  <a:pt x="18124" y="7345"/>
                  <a:pt x="18124" y="7351"/>
                </a:cubicBezTo>
                <a:cubicBezTo>
                  <a:pt x="18124" y="7357"/>
                  <a:pt x="18130" y="7351"/>
                  <a:pt x="18136" y="7357"/>
                </a:cubicBezTo>
                <a:cubicBezTo>
                  <a:pt x="18142" y="7363"/>
                  <a:pt x="18148" y="7363"/>
                  <a:pt x="18148" y="7369"/>
                </a:cubicBezTo>
                <a:cubicBezTo>
                  <a:pt x="18148" y="7375"/>
                  <a:pt x="18148" y="7381"/>
                  <a:pt x="18148" y="7393"/>
                </a:cubicBezTo>
                <a:cubicBezTo>
                  <a:pt x="18148" y="7398"/>
                  <a:pt x="18154" y="7398"/>
                  <a:pt x="18154" y="7405"/>
                </a:cubicBezTo>
                <a:cubicBezTo>
                  <a:pt x="18160" y="7405"/>
                  <a:pt x="18160" y="7410"/>
                  <a:pt x="18166" y="7416"/>
                </a:cubicBezTo>
                <a:cubicBezTo>
                  <a:pt x="18166" y="7416"/>
                  <a:pt x="18172" y="7416"/>
                  <a:pt x="18178" y="7422"/>
                </a:cubicBezTo>
                <a:cubicBezTo>
                  <a:pt x="18190" y="7428"/>
                  <a:pt x="18201" y="7428"/>
                  <a:pt x="18213" y="7434"/>
                </a:cubicBezTo>
                <a:cubicBezTo>
                  <a:pt x="18219" y="7440"/>
                  <a:pt x="18225" y="7446"/>
                  <a:pt x="18237" y="7446"/>
                </a:cubicBezTo>
                <a:cubicBezTo>
                  <a:pt x="18243" y="7452"/>
                  <a:pt x="18243" y="7452"/>
                  <a:pt x="18249" y="7452"/>
                </a:cubicBezTo>
                <a:cubicBezTo>
                  <a:pt x="18249" y="7458"/>
                  <a:pt x="18255" y="7458"/>
                  <a:pt x="18260" y="7458"/>
                </a:cubicBezTo>
                <a:cubicBezTo>
                  <a:pt x="18284" y="7458"/>
                  <a:pt x="18284" y="7458"/>
                  <a:pt x="18284" y="7458"/>
                </a:cubicBezTo>
                <a:cubicBezTo>
                  <a:pt x="18284" y="7458"/>
                  <a:pt x="18284" y="7452"/>
                  <a:pt x="18284" y="7446"/>
                </a:cubicBezTo>
                <a:cubicBezTo>
                  <a:pt x="18284" y="7440"/>
                  <a:pt x="18278" y="7440"/>
                  <a:pt x="18278" y="7434"/>
                </a:cubicBezTo>
                <a:cubicBezTo>
                  <a:pt x="18272" y="7434"/>
                  <a:pt x="18272" y="7428"/>
                  <a:pt x="18267" y="7422"/>
                </a:cubicBezTo>
                <a:cubicBezTo>
                  <a:pt x="18267" y="7422"/>
                  <a:pt x="18260" y="7422"/>
                  <a:pt x="18255" y="7422"/>
                </a:cubicBezTo>
                <a:cubicBezTo>
                  <a:pt x="18249" y="7422"/>
                  <a:pt x="18243" y="7422"/>
                  <a:pt x="18237" y="7416"/>
                </a:cubicBezTo>
                <a:cubicBezTo>
                  <a:pt x="18231" y="7410"/>
                  <a:pt x="18231" y="7405"/>
                  <a:pt x="18225" y="7405"/>
                </a:cubicBezTo>
                <a:cubicBezTo>
                  <a:pt x="18219" y="7398"/>
                  <a:pt x="18219" y="7405"/>
                  <a:pt x="18213" y="7398"/>
                </a:cubicBezTo>
                <a:cubicBezTo>
                  <a:pt x="18207" y="7398"/>
                  <a:pt x="18201" y="7393"/>
                  <a:pt x="18201" y="7387"/>
                </a:cubicBezTo>
                <a:cubicBezTo>
                  <a:pt x="18201" y="7387"/>
                  <a:pt x="18201" y="7381"/>
                  <a:pt x="18201" y="7375"/>
                </a:cubicBezTo>
                <a:cubicBezTo>
                  <a:pt x="18195" y="7363"/>
                  <a:pt x="18190" y="7363"/>
                  <a:pt x="18183" y="7351"/>
                </a:cubicBezTo>
                <a:cubicBezTo>
                  <a:pt x="18172" y="7345"/>
                  <a:pt x="18166" y="7339"/>
                  <a:pt x="18154" y="7333"/>
                </a:cubicBezTo>
                <a:cubicBezTo>
                  <a:pt x="18148" y="7333"/>
                  <a:pt x="18148" y="7327"/>
                  <a:pt x="18142" y="7327"/>
                </a:cubicBezTo>
                <a:cubicBezTo>
                  <a:pt x="18136" y="7327"/>
                  <a:pt x="18136" y="7327"/>
                  <a:pt x="18130" y="7327"/>
                </a:cubicBezTo>
                <a:lnTo>
                  <a:pt x="18112" y="7327"/>
                </a:lnTo>
                <a:close/>
                <a:moveTo>
                  <a:pt x="16269" y="6818"/>
                </a:moveTo>
                <a:lnTo>
                  <a:pt x="16269" y="6818"/>
                </a:lnTo>
                <a:cubicBezTo>
                  <a:pt x="16262" y="6824"/>
                  <a:pt x="16262" y="6824"/>
                  <a:pt x="16257" y="6824"/>
                </a:cubicBezTo>
                <a:cubicBezTo>
                  <a:pt x="16251" y="6830"/>
                  <a:pt x="16245" y="6830"/>
                  <a:pt x="16245" y="6836"/>
                </a:cubicBezTo>
                <a:cubicBezTo>
                  <a:pt x="16245" y="6848"/>
                  <a:pt x="16245" y="6854"/>
                  <a:pt x="16251" y="6854"/>
                </a:cubicBezTo>
                <a:cubicBezTo>
                  <a:pt x="16257" y="6860"/>
                  <a:pt x="16257" y="6860"/>
                  <a:pt x="16262" y="6860"/>
                </a:cubicBezTo>
                <a:cubicBezTo>
                  <a:pt x="16269" y="6860"/>
                  <a:pt x="16269" y="6854"/>
                  <a:pt x="16274" y="6854"/>
                </a:cubicBezTo>
                <a:cubicBezTo>
                  <a:pt x="16280" y="6848"/>
                  <a:pt x="16286" y="6848"/>
                  <a:pt x="16298" y="6848"/>
                </a:cubicBezTo>
                <a:cubicBezTo>
                  <a:pt x="16310" y="6848"/>
                  <a:pt x="16310" y="6848"/>
                  <a:pt x="16310" y="6848"/>
                </a:cubicBezTo>
                <a:cubicBezTo>
                  <a:pt x="16316" y="6848"/>
                  <a:pt x="16322" y="6848"/>
                  <a:pt x="16334" y="6848"/>
                </a:cubicBezTo>
                <a:cubicBezTo>
                  <a:pt x="16334" y="6824"/>
                  <a:pt x="16334" y="6824"/>
                  <a:pt x="16334" y="6824"/>
                </a:cubicBezTo>
                <a:cubicBezTo>
                  <a:pt x="16310" y="6818"/>
                  <a:pt x="16310" y="6818"/>
                  <a:pt x="16310" y="6818"/>
                </a:cubicBezTo>
                <a:cubicBezTo>
                  <a:pt x="16298" y="6818"/>
                  <a:pt x="16292" y="6824"/>
                  <a:pt x="16280" y="6824"/>
                </a:cubicBezTo>
                <a:cubicBezTo>
                  <a:pt x="16274" y="6824"/>
                  <a:pt x="16269" y="6824"/>
                  <a:pt x="16257" y="6824"/>
                </a:cubicBezTo>
                <a:lnTo>
                  <a:pt x="16269" y="6818"/>
                </a:lnTo>
                <a:close/>
                <a:moveTo>
                  <a:pt x="16915" y="6848"/>
                </a:moveTo>
                <a:lnTo>
                  <a:pt x="16915" y="6848"/>
                </a:lnTo>
                <a:cubicBezTo>
                  <a:pt x="16915" y="6860"/>
                  <a:pt x="16915" y="6860"/>
                  <a:pt x="16915" y="6860"/>
                </a:cubicBezTo>
                <a:cubicBezTo>
                  <a:pt x="16915" y="6866"/>
                  <a:pt x="16909" y="6866"/>
                  <a:pt x="16903" y="6872"/>
                </a:cubicBezTo>
                <a:cubicBezTo>
                  <a:pt x="16903" y="6878"/>
                  <a:pt x="16897" y="6878"/>
                  <a:pt x="16897" y="6884"/>
                </a:cubicBezTo>
                <a:cubicBezTo>
                  <a:pt x="16891" y="6890"/>
                  <a:pt x="16885" y="6896"/>
                  <a:pt x="16885" y="6906"/>
                </a:cubicBezTo>
                <a:cubicBezTo>
                  <a:pt x="16879" y="6912"/>
                  <a:pt x="16873" y="6912"/>
                  <a:pt x="16873" y="6918"/>
                </a:cubicBezTo>
                <a:cubicBezTo>
                  <a:pt x="16873" y="6924"/>
                  <a:pt x="16873" y="6930"/>
                  <a:pt x="16873" y="6942"/>
                </a:cubicBezTo>
                <a:cubicBezTo>
                  <a:pt x="16873" y="6942"/>
                  <a:pt x="16873" y="6948"/>
                  <a:pt x="16873" y="6954"/>
                </a:cubicBezTo>
                <a:lnTo>
                  <a:pt x="16879" y="6960"/>
                </a:lnTo>
                <a:cubicBezTo>
                  <a:pt x="16879" y="6972"/>
                  <a:pt x="16879" y="6978"/>
                  <a:pt x="16879" y="6984"/>
                </a:cubicBezTo>
                <a:cubicBezTo>
                  <a:pt x="16879" y="7007"/>
                  <a:pt x="16879" y="7007"/>
                  <a:pt x="16879" y="7007"/>
                </a:cubicBezTo>
                <a:cubicBezTo>
                  <a:pt x="16879" y="7013"/>
                  <a:pt x="16879" y="7019"/>
                  <a:pt x="16879" y="7025"/>
                </a:cubicBezTo>
                <a:cubicBezTo>
                  <a:pt x="16873" y="7031"/>
                  <a:pt x="16873" y="7037"/>
                  <a:pt x="16873" y="7037"/>
                </a:cubicBezTo>
                <a:cubicBezTo>
                  <a:pt x="16867" y="7043"/>
                  <a:pt x="16861" y="7049"/>
                  <a:pt x="16861" y="7055"/>
                </a:cubicBezTo>
                <a:cubicBezTo>
                  <a:pt x="16861" y="7150"/>
                  <a:pt x="16861" y="7150"/>
                  <a:pt x="16861" y="7150"/>
                </a:cubicBezTo>
                <a:cubicBezTo>
                  <a:pt x="16861" y="7155"/>
                  <a:pt x="16861" y="7155"/>
                  <a:pt x="16855" y="7161"/>
                </a:cubicBezTo>
                <a:cubicBezTo>
                  <a:pt x="16855" y="7167"/>
                  <a:pt x="16849" y="7167"/>
                  <a:pt x="16844" y="7167"/>
                </a:cubicBezTo>
                <a:cubicBezTo>
                  <a:pt x="16844" y="7173"/>
                  <a:pt x="16838" y="7179"/>
                  <a:pt x="16832" y="7179"/>
                </a:cubicBezTo>
                <a:cubicBezTo>
                  <a:pt x="16826" y="7185"/>
                  <a:pt x="16826" y="7185"/>
                  <a:pt x="16814" y="7185"/>
                </a:cubicBezTo>
                <a:cubicBezTo>
                  <a:pt x="16808" y="7185"/>
                  <a:pt x="16796" y="7179"/>
                  <a:pt x="16790" y="7179"/>
                </a:cubicBezTo>
                <a:cubicBezTo>
                  <a:pt x="16784" y="7173"/>
                  <a:pt x="16778" y="7179"/>
                  <a:pt x="16778" y="7179"/>
                </a:cubicBezTo>
                <a:cubicBezTo>
                  <a:pt x="16772" y="7173"/>
                  <a:pt x="16772" y="7173"/>
                  <a:pt x="16767" y="7167"/>
                </a:cubicBezTo>
                <a:cubicBezTo>
                  <a:pt x="16760" y="7167"/>
                  <a:pt x="16755" y="7167"/>
                  <a:pt x="16755" y="7161"/>
                </a:cubicBezTo>
                <a:cubicBezTo>
                  <a:pt x="16755" y="7155"/>
                  <a:pt x="16755" y="7150"/>
                  <a:pt x="16755" y="7150"/>
                </a:cubicBezTo>
                <a:cubicBezTo>
                  <a:pt x="16749" y="7144"/>
                  <a:pt x="16749" y="7144"/>
                  <a:pt x="16743" y="7138"/>
                </a:cubicBezTo>
                <a:cubicBezTo>
                  <a:pt x="16731" y="7126"/>
                  <a:pt x="16719" y="7120"/>
                  <a:pt x="16701" y="7114"/>
                </a:cubicBezTo>
                <a:cubicBezTo>
                  <a:pt x="16695" y="7108"/>
                  <a:pt x="16683" y="7102"/>
                  <a:pt x="16672" y="7102"/>
                </a:cubicBezTo>
                <a:cubicBezTo>
                  <a:pt x="16672" y="7096"/>
                  <a:pt x="16666" y="7096"/>
                  <a:pt x="16660" y="7096"/>
                </a:cubicBezTo>
                <a:cubicBezTo>
                  <a:pt x="16648" y="7084"/>
                  <a:pt x="16648" y="7078"/>
                  <a:pt x="16642" y="7066"/>
                </a:cubicBezTo>
                <a:cubicBezTo>
                  <a:pt x="16642" y="7066"/>
                  <a:pt x="16642" y="7061"/>
                  <a:pt x="16636" y="7055"/>
                </a:cubicBezTo>
                <a:cubicBezTo>
                  <a:pt x="16636" y="7055"/>
                  <a:pt x="16630" y="7055"/>
                  <a:pt x="16624" y="7055"/>
                </a:cubicBezTo>
                <a:cubicBezTo>
                  <a:pt x="16624" y="7055"/>
                  <a:pt x="16618" y="7055"/>
                  <a:pt x="16612" y="7055"/>
                </a:cubicBezTo>
                <a:cubicBezTo>
                  <a:pt x="16606" y="7055"/>
                  <a:pt x="16606" y="7055"/>
                  <a:pt x="16601" y="7055"/>
                </a:cubicBezTo>
                <a:cubicBezTo>
                  <a:pt x="16594" y="7055"/>
                  <a:pt x="16594" y="7049"/>
                  <a:pt x="16589" y="7049"/>
                </a:cubicBezTo>
                <a:cubicBezTo>
                  <a:pt x="16583" y="7043"/>
                  <a:pt x="16577" y="7043"/>
                  <a:pt x="16577" y="7037"/>
                </a:cubicBezTo>
                <a:lnTo>
                  <a:pt x="16583" y="7031"/>
                </a:lnTo>
                <a:cubicBezTo>
                  <a:pt x="16583" y="7025"/>
                  <a:pt x="16577" y="7019"/>
                  <a:pt x="16577" y="7019"/>
                </a:cubicBezTo>
                <a:cubicBezTo>
                  <a:pt x="16577" y="7007"/>
                  <a:pt x="16583" y="7001"/>
                  <a:pt x="16583" y="6989"/>
                </a:cubicBezTo>
                <a:cubicBezTo>
                  <a:pt x="16583" y="6984"/>
                  <a:pt x="16583" y="6984"/>
                  <a:pt x="16583" y="6984"/>
                </a:cubicBezTo>
                <a:cubicBezTo>
                  <a:pt x="16583" y="6978"/>
                  <a:pt x="16577" y="6978"/>
                  <a:pt x="16577" y="6972"/>
                </a:cubicBezTo>
                <a:cubicBezTo>
                  <a:pt x="16577" y="6966"/>
                  <a:pt x="16571" y="6966"/>
                  <a:pt x="16571" y="6960"/>
                </a:cubicBezTo>
                <a:cubicBezTo>
                  <a:pt x="16571" y="6954"/>
                  <a:pt x="16577" y="6954"/>
                  <a:pt x="16577" y="6948"/>
                </a:cubicBezTo>
                <a:cubicBezTo>
                  <a:pt x="16577" y="6942"/>
                  <a:pt x="16589" y="6948"/>
                  <a:pt x="16589" y="6942"/>
                </a:cubicBezTo>
                <a:cubicBezTo>
                  <a:pt x="16589" y="6942"/>
                  <a:pt x="16589" y="6936"/>
                  <a:pt x="16589" y="6930"/>
                </a:cubicBezTo>
                <a:cubicBezTo>
                  <a:pt x="16594" y="6924"/>
                  <a:pt x="16601" y="6924"/>
                  <a:pt x="16601" y="6918"/>
                </a:cubicBezTo>
                <a:cubicBezTo>
                  <a:pt x="16601" y="6912"/>
                  <a:pt x="16606" y="6912"/>
                  <a:pt x="16606" y="6906"/>
                </a:cubicBezTo>
                <a:cubicBezTo>
                  <a:pt x="16618" y="6896"/>
                  <a:pt x="16624" y="6896"/>
                  <a:pt x="16630" y="6884"/>
                </a:cubicBezTo>
                <a:cubicBezTo>
                  <a:pt x="16636" y="6884"/>
                  <a:pt x="16630" y="6878"/>
                  <a:pt x="16636" y="6878"/>
                </a:cubicBezTo>
                <a:cubicBezTo>
                  <a:pt x="16624" y="6878"/>
                  <a:pt x="16624" y="6878"/>
                  <a:pt x="16624" y="6878"/>
                </a:cubicBezTo>
                <a:cubicBezTo>
                  <a:pt x="16612" y="6872"/>
                  <a:pt x="16606" y="6872"/>
                  <a:pt x="16601" y="6872"/>
                </a:cubicBezTo>
                <a:cubicBezTo>
                  <a:pt x="16589" y="6866"/>
                  <a:pt x="16583" y="6866"/>
                  <a:pt x="16577" y="6866"/>
                </a:cubicBezTo>
                <a:cubicBezTo>
                  <a:pt x="16565" y="6866"/>
                  <a:pt x="16565" y="6866"/>
                  <a:pt x="16565" y="6866"/>
                </a:cubicBezTo>
                <a:cubicBezTo>
                  <a:pt x="16547" y="6866"/>
                  <a:pt x="16541" y="6866"/>
                  <a:pt x="16523" y="6866"/>
                </a:cubicBezTo>
                <a:cubicBezTo>
                  <a:pt x="16517" y="6866"/>
                  <a:pt x="16517" y="6860"/>
                  <a:pt x="16512" y="6860"/>
                </a:cubicBezTo>
                <a:cubicBezTo>
                  <a:pt x="16506" y="6854"/>
                  <a:pt x="16506" y="6854"/>
                  <a:pt x="16500" y="6854"/>
                </a:cubicBezTo>
                <a:cubicBezTo>
                  <a:pt x="16494" y="6854"/>
                  <a:pt x="16494" y="6854"/>
                  <a:pt x="16488" y="6854"/>
                </a:cubicBezTo>
                <a:cubicBezTo>
                  <a:pt x="16488" y="6854"/>
                  <a:pt x="16482" y="6854"/>
                  <a:pt x="16476" y="6854"/>
                </a:cubicBezTo>
                <a:cubicBezTo>
                  <a:pt x="16470" y="6848"/>
                  <a:pt x="16470" y="6842"/>
                  <a:pt x="16464" y="6842"/>
                </a:cubicBezTo>
                <a:cubicBezTo>
                  <a:pt x="16464" y="6836"/>
                  <a:pt x="16458" y="6836"/>
                  <a:pt x="16452" y="6836"/>
                </a:cubicBezTo>
                <a:cubicBezTo>
                  <a:pt x="16452" y="6836"/>
                  <a:pt x="16446" y="6836"/>
                  <a:pt x="16440" y="6836"/>
                </a:cubicBezTo>
                <a:lnTo>
                  <a:pt x="16435" y="6830"/>
                </a:lnTo>
                <a:cubicBezTo>
                  <a:pt x="16428" y="6830"/>
                  <a:pt x="16423" y="6830"/>
                  <a:pt x="16423" y="6824"/>
                </a:cubicBezTo>
                <a:cubicBezTo>
                  <a:pt x="16411" y="6824"/>
                  <a:pt x="16405" y="6813"/>
                  <a:pt x="16399" y="6813"/>
                </a:cubicBezTo>
                <a:cubicBezTo>
                  <a:pt x="16393" y="6813"/>
                  <a:pt x="16393" y="6813"/>
                  <a:pt x="16387" y="6813"/>
                </a:cubicBezTo>
                <a:cubicBezTo>
                  <a:pt x="16375" y="6813"/>
                  <a:pt x="16375" y="6813"/>
                  <a:pt x="16375" y="6813"/>
                </a:cubicBezTo>
                <a:cubicBezTo>
                  <a:pt x="16369" y="6813"/>
                  <a:pt x="16369" y="6813"/>
                  <a:pt x="16363" y="6813"/>
                </a:cubicBezTo>
                <a:cubicBezTo>
                  <a:pt x="16357" y="6813"/>
                  <a:pt x="16357" y="6813"/>
                  <a:pt x="16351" y="6813"/>
                </a:cubicBezTo>
                <a:cubicBezTo>
                  <a:pt x="16351" y="6836"/>
                  <a:pt x="16351" y="6836"/>
                  <a:pt x="16351" y="6836"/>
                </a:cubicBezTo>
                <a:cubicBezTo>
                  <a:pt x="16351" y="6836"/>
                  <a:pt x="16351" y="6848"/>
                  <a:pt x="16357" y="6848"/>
                </a:cubicBezTo>
                <a:cubicBezTo>
                  <a:pt x="16363" y="6848"/>
                  <a:pt x="16369" y="6848"/>
                  <a:pt x="16375" y="6854"/>
                </a:cubicBezTo>
                <a:cubicBezTo>
                  <a:pt x="16381" y="6854"/>
                  <a:pt x="16387" y="6854"/>
                  <a:pt x="16387" y="6860"/>
                </a:cubicBezTo>
                <a:cubicBezTo>
                  <a:pt x="16393" y="6860"/>
                  <a:pt x="16399" y="6860"/>
                  <a:pt x="16399" y="6860"/>
                </a:cubicBezTo>
                <a:cubicBezTo>
                  <a:pt x="16405" y="6866"/>
                  <a:pt x="16399" y="6866"/>
                  <a:pt x="16399" y="6872"/>
                </a:cubicBezTo>
                <a:cubicBezTo>
                  <a:pt x="16393" y="6872"/>
                  <a:pt x="16393" y="6878"/>
                  <a:pt x="16387" y="6878"/>
                </a:cubicBezTo>
                <a:cubicBezTo>
                  <a:pt x="16381" y="6878"/>
                  <a:pt x="16375" y="6878"/>
                  <a:pt x="16363" y="6878"/>
                </a:cubicBezTo>
                <a:cubicBezTo>
                  <a:pt x="16357" y="6878"/>
                  <a:pt x="16351" y="6878"/>
                  <a:pt x="16340" y="6878"/>
                </a:cubicBezTo>
                <a:cubicBezTo>
                  <a:pt x="16334" y="6878"/>
                  <a:pt x="16334" y="6884"/>
                  <a:pt x="16328" y="6884"/>
                </a:cubicBezTo>
                <a:cubicBezTo>
                  <a:pt x="16322" y="6884"/>
                  <a:pt x="16322" y="6890"/>
                  <a:pt x="16316" y="6896"/>
                </a:cubicBezTo>
                <a:cubicBezTo>
                  <a:pt x="16304" y="6901"/>
                  <a:pt x="16298" y="6906"/>
                  <a:pt x="16286" y="6912"/>
                </a:cubicBezTo>
                <a:cubicBezTo>
                  <a:pt x="16286" y="6918"/>
                  <a:pt x="16280" y="6918"/>
                  <a:pt x="16274" y="6924"/>
                </a:cubicBezTo>
                <a:cubicBezTo>
                  <a:pt x="16269" y="6924"/>
                  <a:pt x="16262" y="6930"/>
                  <a:pt x="16262" y="6930"/>
                </a:cubicBezTo>
                <a:cubicBezTo>
                  <a:pt x="16257" y="6936"/>
                  <a:pt x="16251" y="6936"/>
                  <a:pt x="16251" y="6948"/>
                </a:cubicBezTo>
                <a:cubicBezTo>
                  <a:pt x="16251" y="6954"/>
                  <a:pt x="16251" y="6954"/>
                  <a:pt x="16251" y="6954"/>
                </a:cubicBezTo>
                <a:lnTo>
                  <a:pt x="16251" y="6960"/>
                </a:lnTo>
                <a:cubicBezTo>
                  <a:pt x="16251" y="6972"/>
                  <a:pt x="16251" y="6978"/>
                  <a:pt x="16251" y="6984"/>
                </a:cubicBezTo>
                <a:cubicBezTo>
                  <a:pt x="16251" y="6989"/>
                  <a:pt x="16251" y="6995"/>
                  <a:pt x="16251" y="6995"/>
                </a:cubicBezTo>
                <a:cubicBezTo>
                  <a:pt x="16251" y="7001"/>
                  <a:pt x="16245" y="7007"/>
                  <a:pt x="16245" y="7013"/>
                </a:cubicBezTo>
                <a:cubicBezTo>
                  <a:pt x="16245" y="7019"/>
                  <a:pt x="16245" y="7019"/>
                  <a:pt x="16239" y="7025"/>
                </a:cubicBezTo>
                <a:cubicBezTo>
                  <a:pt x="16233" y="7025"/>
                  <a:pt x="16227" y="7025"/>
                  <a:pt x="16221" y="7025"/>
                </a:cubicBezTo>
                <a:cubicBezTo>
                  <a:pt x="16203" y="7025"/>
                  <a:pt x="16191" y="7025"/>
                  <a:pt x="16174" y="7013"/>
                </a:cubicBezTo>
                <a:cubicBezTo>
                  <a:pt x="16168" y="7013"/>
                  <a:pt x="16174" y="7001"/>
                  <a:pt x="16168" y="7001"/>
                </a:cubicBezTo>
                <a:cubicBezTo>
                  <a:pt x="16168" y="7001"/>
                  <a:pt x="16162" y="7001"/>
                  <a:pt x="16156" y="7001"/>
                </a:cubicBezTo>
                <a:cubicBezTo>
                  <a:pt x="16144" y="7001"/>
                  <a:pt x="16138" y="7001"/>
                  <a:pt x="16126" y="7001"/>
                </a:cubicBezTo>
                <a:cubicBezTo>
                  <a:pt x="16126" y="6995"/>
                  <a:pt x="16126" y="6984"/>
                  <a:pt x="16120" y="6978"/>
                </a:cubicBezTo>
                <a:cubicBezTo>
                  <a:pt x="16102" y="6978"/>
                  <a:pt x="16102" y="6978"/>
                  <a:pt x="16102" y="6978"/>
                </a:cubicBezTo>
                <a:cubicBezTo>
                  <a:pt x="16091" y="6978"/>
                  <a:pt x="16085" y="6984"/>
                  <a:pt x="16079" y="6984"/>
                </a:cubicBezTo>
                <a:cubicBezTo>
                  <a:pt x="16067" y="6984"/>
                  <a:pt x="16061" y="6984"/>
                  <a:pt x="16055" y="6984"/>
                </a:cubicBezTo>
                <a:cubicBezTo>
                  <a:pt x="16043" y="6984"/>
                  <a:pt x="16037" y="6989"/>
                  <a:pt x="16031" y="6995"/>
                </a:cubicBezTo>
                <a:cubicBezTo>
                  <a:pt x="16025" y="6995"/>
                  <a:pt x="16031" y="7001"/>
                  <a:pt x="16025" y="7007"/>
                </a:cubicBezTo>
                <a:cubicBezTo>
                  <a:pt x="16025" y="7013"/>
                  <a:pt x="16019" y="7013"/>
                  <a:pt x="16014" y="7019"/>
                </a:cubicBezTo>
                <a:cubicBezTo>
                  <a:pt x="16008" y="7019"/>
                  <a:pt x="16014" y="7025"/>
                  <a:pt x="16008" y="7031"/>
                </a:cubicBezTo>
                <a:cubicBezTo>
                  <a:pt x="15996" y="7031"/>
                  <a:pt x="15990" y="7025"/>
                  <a:pt x="15984" y="7031"/>
                </a:cubicBezTo>
                <a:cubicBezTo>
                  <a:pt x="15972" y="7031"/>
                  <a:pt x="15966" y="7049"/>
                  <a:pt x="15966" y="7061"/>
                </a:cubicBezTo>
                <a:cubicBezTo>
                  <a:pt x="15960" y="7061"/>
                  <a:pt x="15960" y="7066"/>
                  <a:pt x="15960" y="7072"/>
                </a:cubicBezTo>
                <a:cubicBezTo>
                  <a:pt x="15960" y="7078"/>
                  <a:pt x="15954" y="7084"/>
                  <a:pt x="15948" y="7084"/>
                </a:cubicBezTo>
                <a:cubicBezTo>
                  <a:pt x="15948" y="7084"/>
                  <a:pt x="15942" y="7084"/>
                  <a:pt x="15936" y="7084"/>
                </a:cubicBezTo>
                <a:cubicBezTo>
                  <a:pt x="15930" y="7084"/>
                  <a:pt x="15925" y="7084"/>
                  <a:pt x="15913" y="7084"/>
                </a:cubicBezTo>
                <a:cubicBezTo>
                  <a:pt x="15913" y="7108"/>
                  <a:pt x="15913" y="7108"/>
                  <a:pt x="15913" y="7108"/>
                </a:cubicBezTo>
                <a:cubicBezTo>
                  <a:pt x="15919" y="7108"/>
                  <a:pt x="15919" y="7114"/>
                  <a:pt x="15919" y="7114"/>
                </a:cubicBezTo>
                <a:cubicBezTo>
                  <a:pt x="15925" y="7120"/>
                  <a:pt x="15930" y="7120"/>
                  <a:pt x="15930" y="7126"/>
                </a:cubicBezTo>
                <a:cubicBezTo>
                  <a:pt x="15936" y="7132"/>
                  <a:pt x="15936" y="7132"/>
                  <a:pt x="15936" y="7138"/>
                </a:cubicBezTo>
                <a:cubicBezTo>
                  <a:pt x="15936" y="7161"/>
                  <a:pt x="15936" y="7161"/>
                  <a:pt x="15936" y="7161"/>
                </a:cubicBezTo>
                <a:cubicBezTo>
                  <a:pt x="15889" y="7161"/>
                  <a:pt x="15889" y="7161"/>
                  <a:pt x="15889" y="7161"/>
                </a:cubicBezTo>
                <a:cubicBezTo>
                  <a:pt x="15889" y="7155"/>
                  <a:pt x="15889" y="7155"/>
                  <a:pt x="15889" y="7155"/>
                </a:cubicBezTo>
                <a:cubicBezTo>
                  <a:pt x="15889" y="7150"/>
                  <a:pt x="15889" y="7144"/>
                  <a:pt x="15889" y="7132"/>
                </a:cubicBezTo>
                <a:cubicBezTo>
                  <a:pt x="15889" y="7132"/>
                  <a:pt x="15889" y="7126"/>
                  <a:pt x="15889" y="7120"/>
                </a:cubicBezTo>
                <a:cubicBezTo>
                  <a:pt x="15853" y="7120"/>
                  <a:pt x="15853" y="7120"/>
                  <a:pt x="15853" y="7120"/>
                </a:cubicBezTo>
                <a:cubicBezTo>
                  <a:pt x="15853" y="7120"/>
                  <a:pt x="15847" y="7126"/>
                  <a:pt x="15842" y="7126"/>
                </a:cubicBezTo>
                <a:cubicBezTo>
                  <a:pt x="15842" y="7126"/>
                  <a:pt x="15836" y="7126"/>
                  <a:pt x="15830" y="7132"/>
                </a:cubicBezTo>
                <a:cubicBezTo>
                  <a:pt x="15830" y="7132"/>
                  <a:pt x="15824" y="7138"/>
                  <a:pt x="15824" y="7144"/>
                </a:cubicBezTo>
                <a:cubicBezTo>
                  <a:pt x="15818" y="7150"/>
                  <a:pt x="15818" y="7155"/>
                  <a:pt x="15818" y="7167"/>
                </a:cubicBezTo>
                <a:cubicBezTo>
                  <a:pt x="15818" y="7179"/>
                  <a:pt x="15824" y="7191"/>
                  <a:pt x="15818" y="7203"/>
                </a:cubicBezTo>
                <a:cubicBezTo>
                  <a:pt x="15818" y="7209"/>
                  <a:pt x="15818" y="7209"/>
                  <a:pt x="15818" y="7215"/>
                </a:cubicBezTo>
                <a:cubicBezTo>
                  <a:pt x="15818" y="7221"/>
                  <a:pt x="15812" y="7221"/>
                  <a:pt x="15806" y="7227"/>
                </a:cubicBezTo>
                <a:cubicBezTo>
                  <a:pt x="15800" y="7232"/>
                  <a:pt x="15800" y="7232"/>
                  <a:pt x="15794" y="7239"/>
                </a:cubicBezTo>
                <a:cubicBezTo>
                  <a:pt x="15794" y="7244"/>
                  <a:pt x="15788" y="7244"/>
                  <a:pt x="15788" y="7250"/>
                </a:cubicBezTo>
                <a:cubicBezTo>
                  <a:pt x="15782" y="7256"/>
                  <a:pt x="15788" y="7256"/>
                  <a:pt x="15782" y="7262"/>
                </a:cubicBezTo>
                <a:cubicBezTo>
                  <a:pt x="15782" y="7268"/>
                  <a:pt x="15776" y="7268"/>
                  <a:pt x="15770" y="7268"/>
                </a:cubicBezTo>
                <a:cubicBezTo>
                  <a:pt x="15764" y="7274"/>
                  <a:pt x="15759" y="7280"/>
                  <a:pt x="15753" y="7292"/>
                </a:cubicBezTo>
                <a:cubicBezTo>
                  <a:pt x="15753" y="7292"/>
                  <a:pt x="15753" y="7298"/>
                  <a:pt x="15747" y="7304"/>
                </a:cubicBezTo>
                <a:cubicBezTo>
                  <a:pt x="15741" y="7304"/>
                  <a:pt x="15741" y="7304"/>
                  <a:pt x="15735" y="7310"/>
                </a:cubicBezTo>
                <a:cubicBezTo>
                  <a:pt x="15729" y="7310"/>
                  <a:pt x="15729" y="7310"/>
                  <a:pt x="15723" y="7316"/>
                </a:cubicBezTo>
                <a:cubicBezTo>
                  <a:pt x="15717" y="7316"/>
                  <a:pt x="15717" y="7321"/>
                  <a:pt x="15711" y="7321"/>
                </a:cubicBezTo>
                <a:cubicBezTo>
                  <a:pt x="15711" y="7321"/>
                  <a:pt x="15705" y="7321"/>
                  <a:pt x="15699" y="7321"/>
                </a:cubicBezTo>
                <a:cubicBezTo>
                  <a:pt x="15693" y="7321"/>
                  <a:pt x="15693" y="7321"/>
                  <a:pt x="15687" y="7321"/>
                </a:cubicBezTo>
                <a:cubicBezTo>
                  <a:pt x="15664" y="7321"/>
                  <a:pt x="15658" y="7321"/>
                  <a:pt x="15634" y="7321"/>
                </a:cubicBezTo>
                <a:cubicBezTo>
                  <a:pt x="15628" y="7321"/>
                  <a:pt x="15628" y="7327"/>
                  <a:pt x="15622" y="7327"/>
                </a:cubicBezTo>
                <a:cubicBezTo>
                  <a:pt x="15610" y="7327"/>
                  <a:pt x="15604" y="7333"/>
                  <a:pt x="15592" y="7339"/>
                </a:cubicBezTo>
                <a:cubicBezTo>
                  <a:pt x="15587" y="7339"/>
                  <a:pt x="15581" y="7345"/>
                  <a:pt x="15581" y="7345"/>
                </a:cubicBezTo>
                <a:cubicBezTo>
                  <a:pt x="15563" y="7345"/>
                  <a:pt x="15557" y="7345"/>
                  <a:pt x="15545" y="7345"/>
                </a:cubicBezTo>
                <a:cubicBezTo>
                  <a:pt x="15539" y="7345"/>
                  <a:pt x="15533" y="7351"/>
                  <a:pt x="15527" y="7357"/>
                </a:cubicBezTo>
                <a:cubicBezTo>
                  <a:pt x="15521" y="7363"/>
                  <a:pt x="15510" y="7369"/>
                  <a:pt x="15504" y="7369"/>
                </a:cubicBezTo>
                <a:cubicBezTo>
                  <a:pt x="15486" y="7375"/>
                  <a:pt x="15480" y="7381"/>
                  <a:pt x="15462" y="7387"/>
                </a:cubicBezTo>
                <a:cubicBezTo>
                  <a:pt x="15456" y="7393"/>
                  <a:pt x="15456" y="7393"/>
                  <a:pt x="15450" y="7393"/>
                </a:cubicBezTo>
                <a:cubicBezTo>
                  <a:pt x="15444" y="7398"/>
                  <a:pt x="15438" y="7405"/>
                  <a:pt x="15432" y="7416"/>
                </a:cubicBezTo>
                <a:cubicBezTo>
                  <a:pt x="15432" y="7422"/>
                  <a:pt x="15438" y="7428"/>
                  <a:pt x="15432" y="7440"/>
                </a:cubicBezTo>
                <a:cubicBezTo>
                  <a:pt x="15432" y="7446"/>
                  <a:pt x="15432" y="7446"/>
                  <a:pt x="15426" y="7452"/>
                </a:cubicBezTo>
                <a:lnTo>
                  <a:pt x="15421" y="7452"/>
                </a:lnTo>
                <a:cubicBezTo>
                  <a:pt x="15415" y="7452"/>
                  <a:pt x="15409" y="7446"/>
                  <a:pt x="15409" y="7446"/>
                </a:cubicBezTo>
                <a:cubicBezTo>
                  <a:pt x="15403" y="7446"/>
                  <a:pt x="15397" y="7446"/>
                  <a:pt x="15397" y="7440"/>
                </a:cubicBezTo>
                <a:cubicBezTo>
                  <a:pt x="15391" y="7440"/>
                  <a:pt x="15385" y="7440"/>
                  <a:pt x="15385" y="7440"/>
                </a:cubicBezTo>
                <a:cubicBezTo>
                  <a:pt x="15379" y="7434"/>
                  <a:pt x="15385" y="7434"/>
                  <a:pt x="15385" y="7428"/>
                </a:cubicBezTo>
                <a:cubicBezTo>
                  <a:pt x="15379" y="7422"/>
                  <a:pt x="15379" y="7422"/>
                  <a:pt x="15373" y="7416"/>
                </a:cubicBezTo>
                <a:cubicBezTo>
                  <a:pt x="15373" y="7422"/>
                  <a:pt x="15373" y="7434"/>
                  <a:pt x="15367" y="7440"/>
                </a:cubicBezTo>
                <a:cubicBezTo>
                  <a:pt x="15367" y="7440"/>
                  <a:pt x="15355" y="7440"/>
                  <a:pt x="15355" y="7446"/>
                </a:cubicBezTo>
                <a:cubicBezTo>
                  <a:pt x="15355" y="7446"/>
                  <a:pt x="15355" y="7452"/>
                  <a:pt x="15355" y="7458"/>
                </a:cubicBezTo>
                <a:cubicBezTo>
                  <a:pt x="15355" y="7470"/>
                  <a:pt x="15355" y="7470"/>
                  <a:pt x="15355" y="7470"/>
                </a:cubicBezTo>
                <a:cubicBezTo>
                  <a:pt x="15355" y="7470"/>
                  <a:pt x="15355" y="7476"/>
                  <a:pt x="15355" y="7482"/>
                </a:cubicBezTo>
                <a:cubicBezTo>
                  <a:pt x="15361" y="7487"/>
                  <a:pt x="15361" y="7493"/>
                  <a:pt x="15355" y="7505"/>
                </a:cubicBezTo>
                <a:cubicBezTo>
                  <a:pt x="15355" y="7517"/>
                  <a:pt x="15355" y="7517"/>
                  <a:pt x="15355" y="7517"/>
                </a:cubicBezTo>
                <a:cubicBezTo>
                  <a:pt x="15355" y="7523"/>
                  <a:pt x="15349" y="7523"/>
                  <a:pt x="15349" y="7529"/>
                </a:cubicBezTo>
                <a:cubicBezTo>
                  <a:pt x="15349" y="7535"/>
                  <a:pt x="15337" y="7535"/>
                  <a:pt x="15337" y="7541"/>
                </a:cubicBezTo>
                <a:cubicBezTo>
                  <a:pt x="15337" y="7541"/>
                  <a:pt x="15337" y="7547"/>
                  <a:pt x="15337" y="7553"/>
                </a:cubicBezTo>
                <a:cubicBezTo>
                  <a:pt x="15337" y="7559"/>
                  <a:pt x="15337" y="7564"/>
                  <a:pt x="15344" y="7576"/>
                </a:cubicBezTo>
                <a:lnTo>
                  <a:pt x="15349" y="7582"/>
                </a:lnTo>
                <a:cubicBezTo>
                  <a:pt x="15349" y="7588"/>
                  <a:pt x="15355" y="7588"/>
                  <a:pt x="15361" y="7594"/>
                </a:cubicBezTo>
                <a:cubicBezTo>
                  <a:pt x="15367" y="7600"/>
                  <a:pt x="15367" y="7606"/>
                  <a:pt x="15367" y="7618"/>
                </a:cubicBezTo>
                <a:cubicBezTo>
                  <a:pt x="15373" y="7630"/>
                  <a:pt x="15385" y="7636"/>
                  <a:pt x="15391" y="7653"/>
                </a:cubicBezTo>
                <a:cubicBezTo>
                  <a:pt x="15391" y="7659"/>
                  <a:pt x="15391" y="7659"/>
                  <a:pt x="15391" y="7659"/>
                </a:cubicBezTo>
                <a:cubicBezTo>
                  <a:pt x="15385" y="7659"/>
                  <a:pt x="15385" y="7653"/>
                  <a:pt x="15379" y="7653"/>
                </a:cubicBezTo>
                <a:cubicBezTo>
                  <a:pt x="15373" y="7653"/>
                  <a:pt x="15367" y="7653"/>
                  <a:pt x="15361" y="7653"/>
                </a:cubicBezTo>
                <a:cubicBezTo>
                  <a:pt x="15361" y="7653"/>
                  <a:pt x="15355" y="7648"/>
                  <a:pt x="15349" y="7648"/>
                </a:cubicBezTo>
                <a:cubicBezTo>
                  <a:pt x="15349" y="7642"/>
                  <a:pt x="15344" y="7642"/>
                  <a:pt x="15344" y="7642"/>
                </a:cubicBezTo>
                <a:cubicBezTo>
                  <a:pt x="15337" y="7642"/>
                  <a:pt x="15332" y="7648"/>
                  <a:pt x="15332" y="7648"/>
                </a:cubicBezTo>
                <a:cubicBezTo>
                  <a:pt x="15332" y="7671"/>
                  <a:pt x="15332" y="7671"/>
                  <a:pt x="15332" y="7671"/>
                </a:cubicBezTo>
                <a:cubicBezTo>
                  <a:pt x="15332" y="7677"/>
                  <a:pt x="15332" y="7677"/>
                  <a:pt x="15337" y="7683"/>
                </a:cubicBezTo>
                <a:cubicBezTo>
                  <a:pt x="15344" y="7689"/>
                  <a:pt x="15349" y="7695"/>
                  <a:pt x="15355" y="7707"/>
                </a:cubicBezTo>
                <a:cubicBezTo>
                  <a:pt x="15361" y="7707"/>
                  <a:pt x="15361" y="7713"/>
                  <a:pt x="15367" y="7719"/>
                </a:cubicBezTo>
                <a:cubicBezTo>
                  <a:pt x="15373" y="7719"/>
                  <a:pt x="15373" y="7725"/>
                  <a:pt x="15379" y="7725"/>
                </a:cubicBezTo>
                <a:cubicBezTo>
                  <a:pt x="15385" y="7730"/>
                  <a:pt x="15385" y="7730"/>
                  <a:pt x="15391" y="7737"/>
                </a:cubicBezTo>
                <a:cubicBezTo>
                  <a:pt x="15391" y="7742"/>
                  <a:pt x="15397" y="7742"/>
                  <a:pt x="15397" y="7748"/>
                </a:cubicBezTo>
                <a:cubicBezTo>
                  <a:pt x="15397" y="7760"/>
                  <a:pt x="15397" y="7766"/>
                  <a:pt x="15397" y="7772"/>
                </a:cubicBezTo>
                <a:cubicBezTo>
                  <a:pt x="15397" y="7784"/>
                  <a:pt x="15397" y="7790"/>
                  <a:pt x="15403" y="7802"/>
                </a:cubicBezTo>
                <a:cubicBezTo>
                  <a:pt x="15409" y="7802"/>
                  <a:pt x="15409" y="7808"/>
                  <a:pt x="15415" y="7814"/>
                </a:cubicBezTo>
                <a:cubicBezTo>
                  <a:pt x="15415" y="7825"/>
                  <a:pt x="15421" y="7831"/>
                  <a:pt x="15421" y="7843"/>
                </a:cubicBezTo>
                <a:cubicBezTo>
                  <a:pt x="15421" y="7849"/>
                  <a:pt x="15421" y="7849"/>
                  <a:pt x="15426" y="7855"/>
                </a:cubicBezTo>
                <a:cubicBezTo>
                  <a:pt x="15426" y="7861"/>
                  <a:pt x="15421" y="7867"/>
                  <a:pt x="15426" y="7873"/>
                </a:cubicBezTo>
                <a:cubicBezTo>
                  <a:pt x="15426" y="7879"/>
                  <a:pt x="15432" y="7885"/>
                  <a:pt x="15432" y="7896"/>
                </a:cubicBezTo>
                <a:cubicBezTo>
                  <a:pt x="15438" y="7903"/>
                  <a:pt x="15444" y="7903"/>
                  <a:pt x="15444" y="7908"/>
                </a:cubicBezTo>
                <a:cubicBezTo>
                  <a:pt x="15450" y="7920"/>
                  <a:pt x="15456" y="7926"/>
                  <a:pt x="15462" y="7938"/>
                </a:cubicBezTo>
                <a:cubicBezTo>
                  <a:pt x="15462" y="7938"/>
                  <a:pt x="15468" y="7944"/>
                  <a:pt x="15468" y="7950"/>
                </a:cubicBezTo>
                <a:cubicBezTo>
                  <a:pt x="15468" y="7950"/>
                  <a:pt x="15468" y="7956"/>
                  <a:pt x="15468" y="7962"/>
                </a:cubicBezTo>
                <a:cubicBezTo>
                  <a:pt x="15474" y="7974"/>
                  <a:pt x="15468" y="7980"/>
                  <a:pt x="15468" y="7997"/>
                </a:cubicBezTo>
                <a:cubicBezTo>
                  <a:pt x="15468" y="8003"/>
                  <a:pt x="15474" y="8015"/>
                  <a:pt x="15480" y="8021"/>
                </a:cubicBezTo>
                <a:cubicBezTo>
                  <a:pt x="15480" y="8027"/>
                  <a:pt x="15486" y="8027"/>
                  <a:pt x="15486" y="8033"/>
                </a:cubicBezTo>
                <a:cubicBezTo>
                  <a:pt x="15486" y="8039"/>
                  <a:pt x="15486" y="8045"/>
                  <a:pt x="15486" y="8051"/>
                </a:cubicBezTo>
                <a:cubicBezTo>
                  <a:pt x="15486" y="8098"/>
                  <a:pt x="15486" y="8098"/>
                  <a:pt x="15486" y="8098"/>
                </a:cubicBezTo>
                <a:cubicBezTo>
                  <a:pt x="15480" y="8098"/>
                  <a:pt x="15474" y="8092"/>
                  <a:pt x="15462" y="8098"/>
                </a:cubicBezTo>
                <a:cubicBezTo>
                  <a:pt x="15456" y="8098"/>
                  <a:pt x="15450" y="8104"/>
                  <a:pt x="15438" y="8110"/>
                </a:cubicBezTo>
                <a:cubicBezTo>
                  <a:pt x="15438" y="8110"/>
                  <a:pt x="15432" y="8116"/>
                  <a:pt x="15426" y="8116"/>
                </a:cubicBezTo>
                <a:cubicBezTo>
                  <a:pt x="15426" y="8122"/>
                  <a:pt x="15421" y="8122"/>
                  <a:pt x="15421" y="8128"/>
                </a:cubicBezTo>
                <a:cubicBezTo>
                  <a:pt x="15421" y="8140"/>
                  <a:pt x="15421" y="8140"/>
                  <a:pt x="15421" y="8140"/>
                </a:cubicBezTo>
                <a:cubicBezTo>
                  <a:pt x="15432" y="8140"/>
                  <a:pt x="15444" y="8140"/>
                  <a:pt x="15456" y="8146"/>
                </a:cubicBezTo>
                <a:cubicBezTo>
                  <a:pt x="15462" y="8151"/>
                  <a:pt x="15462" y="8163"/>
                  <a:pt x="15468" y="8169"/>
                </a:cubicBezTo>
                <a:cubicBezTo>
                  <a:pt x="15474" y="8175"/>
                  <a:pt x="15480" y="8175"/>
                  <a:pt x="15480" y="8175"/>
                </a:cubicBezTo>
                <a:cubicBezTo>
                  <a:pt x="15486" y="8175"/>
                  <a:pt x="15486" y="8181"/>
                  <a:pt x="15492" y="8181"/>
                </a:cubicBezTo>
                <a:cubicBezTo>
                  <a:pt x="15504" y="8187"/>
                  <a:pt x="15504" y="8187"/>
                  <a:pt x="15515" y="8193"/>
                </a:cubicBezTo>
                <a:cubicBezTo>
                  <a:pt x="15521" y="8193"/>
                  <a:pt x="15521" y="8193"/>
                  <a:pt x="15527" y="8193"/>
                </a:cubicBezTo>
                <a:cubicBezTo>
                  <a:pt x="15533" y="8199"/>
                  <a:pt x="15539" y="8205"/>
                  <a:pt x="15551" y="8205"/>
                </a:cubicBezTo>
                <a:cubicBezTo>
                  <a:pt x="15557" y="8211"/>
                  <a:pt x="15563" y="8205"/>
                  <a:pt x="15569" y="8205"/>
                </a:cubicBezTo>
                <a:cubicBezTo>
                  <a:pt x="15575" y="8205"/>
                  <a:pt x="15581" y="8211"/>
                  <a:pt x="15587" y="8205"/>
                </a:cubicBezTo>
                <a:cubicBezTo>
                  <a:pt x="15592" y="8205"/>
                  <a:pt x="15604" y="8205"/>
                  <a:pt x="15610" y="8199"/>
                </a:cubicBezTo>
                <a:cubicBezTo>
                  <a:pt x="15610" y="8199"/>
                  <a:pt x="15616" y="8205"/>
                  <a:pt x="15622" y="8199"/>
                </a:cubicBezTo>
                <a:cubicBezTo>
                  <a:pt x="15628" y="8199"/>
                  <a:pt x="15628" y="8193"/>
                  <a:pt x="15634" y="8193"/>
                </a:cubicBezTo>
                <a:cubicBezTo>
                  <a:pt x="15640" y="8187"/>
                  <a:pt x="15646" y="8187"/>
                  <a:pt x="15646" y="8187"/>
                </a:cubicBezTo>
                <a:cubicBezTo>
                  <a:pt x="15652" y="8181"/>
                  <a:pt x="15652" y="8175"/>
                  <a:pt x="15658" y="8175"/>
                </a:cubicBezTo>
                <a:cubicBezTo>
                  <a:pt x="15658" y="8169"/>
                  <a:pt x="15658" y="8163"/>
                  <a:pt x="15658" y="8163"/>
                </a:cubicBezTo>
                <a:cubicBezTo>
                  <a:pt x="15664" y="8157"/>
                  <a:pt x="15664" y="8157"/>
                  <a:pt x="15670" y="8151"/>
                </a:cubicBezTo>
                <a:cubicBezTo>
                  <a:pt x="15676" y="8151"/>
                  <a:pt x="15676" y="8146"/>
                  <a:pt x="15676" y="8140"/>
                </a:cubicBezTo>
                <a:cubicBezTo>
                  <a:pt x="15687" y="8140"/>
                  <a:pt x="15693" y="8140"/>
                  <a:pt x="15699" y="8140"/>
                </a:cubicBezTo>
                <a:cubicBezTo>
                  <a:pt x="15711" y="8140"/>
                  <a:pt x="15717" y="8140"/>
                  <a:pt x="15723" y="8134"/>
                </a:cubicBezTo>
                <a:cubicBezTo>
                  <a:pt x="15729" y="8134"/>
                  <a:pt x="15729" y="8128"/>
                  <a:pt x="15735" y="8122"/>
                </a:cubicBezTo>
                <a:cubicBezTo>
                  <a:pt x="15741" y="8122"/>
                  <a:pt x="15747" y="8122"/>
                  <a:pt x="15759" y="8122"/>
                </a:cubicBezTo>
                <a:cubicBezTo>
                  <a:pt x="15776" y="8122"/>
                  <a:pt x="15788" y="8128"/>
                  <a:pt x="15812" y="8128"/>
                </a:cubicBezTo>
                <a:cubicBezTo>
                  <a:pt x="15818" y="8134"/>
                  <a:pt x="15824" y="8140"/>
                  <a:pt x="15836" y="8140"/>
                </a:cubicBezTo>
                <a:cubicBezTo>
                  <a:pt x="15842" y="8146"/>
                  <a:pt x="15842" y="8146"/>
                  <a:pt x="15847" y="8146"/>
                </a:cubicBezTo>
                <a:cubicBezTo>
                  <a:pt x="15859" y="8146"/>
                  <a:pt x="15859" y="8146"/>
                  <a:pt x="15871" y="8146"/>
                </a:cubicBezTo>
                <a:cubicBezTo>
                  <a:pt x="15877" y="8146"/>
                  <a:pt x="15883" y="8146"/>
                  <a:pt x="15889" y="8146"/>
                </a:cubicBezTo>
                <a:cubicBezTo>
                  <a:pt x="15889" y="8140"/>
                  <a:pt x="15895" y="8140"/>
                  <a:pt x="15895" y="8134"/>
                </a:cubicBezTo>
                <a:cubicBezTo>
                  <a:pt x="15901" y="8128"/>
                  <a:pt x="15907" y="8128"/>
                  <a:pt x="15907" y="8122"/>
                </a:cubicBezTo>
                <a:cubicBezTo>
                  <a:pt x="15913" y="8116"/>
                  <a:pt x="15919" y="8104"/>
                  <a:pt x="15925" y="8098"/>
                </a:cubicBezTo>
                <a:cubicBezTo>
                  <a:pt x="15930" y="8092"/>
                  <a:pt x="15930" y="8092"/>
                  <a:pt x="15936" y="8086"/>
                </a:cubicBezTo>
                <a:cubicBezTo>
                  <a:pt x="15954" y="8069"/>
                  <a:pt x="15966" y="8051"/>
                  <a:pt x="15990" y="8045"/>
                </a:cubicBezTo>
                <a:cubicBezTo>
                  <a:pt x="15990" y="8045"/>
                  <a:pt x="15996" y="8045"/>
                  <a:pt x="16002" y="8039"/>
                </a:cubicBezTo>
                <a:cubicBezTo>
                  <a:pt x="16008" y="8039"/>
                  <a:pt x="16008" y="8039"/>
                  <a:pt x="16014" y="8039"/>
                </a:cubicBezTo>
                <a:cubicBezTo>
                  <a:pt x="16014" y="8033"/>
                  <a:pt x="16019" y="8033"/>
                  <a:pt x="16025" y="8033"/>
                </a:cubicBezTo>
                <a:cubicBezTo>
                  <a:pt x="16025" y="8027"/>
                  <a:pt x="16031" y="8033"/>
                  <a:pt x="16037" y="8033"/>
                </a:cubicBezTo>
                <a:cubicBezTo>
                  <a:pt x="16037" y="8033"/>
                  <a:pt x="16043" y="8027"/>
                  <a:pt x="16049" y="8033"/>
                </a:cubicBezTo>
                <a:cubicBezTo>
                  <a:pt x="16049" y="8033"/>
                  <a:pt x="16055" y="8033"/>
                  <a:pt x="16055" y="8039"/>
                </a:cubicBezTo>
                <a:cubicBezTo>
                  <a:pt x="16061" y="8039"/>
                  <a:pt x="16067" y="8045"/>
                  <a:pt x="16067" y="8045"/>
                </a:cubicBezTo>
                <a:cubicBezTo>
                  <a:pt x="16079" y="8045"/>
                  <a:pt x="16085" y="8045"/>
                  <a:pt x="16091" y="8045"/>
                </a:cubicBezTo>
                <a:cubicBezTo>
                  <a:pt x="16102" y="8045"/>
                  <a:pt x="16108" y="8045"/>
                  <a:pt x="16114" y="8045"/>
                </a:cubicBezTo>
                <a:cubicBezTo>
                  <a:pt x="16120" y="8045"/>
                  <a:pt x="16120" y="8039"/>
                  <a:pt x="16126" y="8039"/>
                </a:cubicBezTo>
                <a:cubicBezTo>
                  <a:pt x="16138" y="8027"/>
                  <a:pt x="16138" y="8021"/>
                  <a:pt x="16150" y="8015"/>
                </a:cubicBezTo>
                <a:cubicBezTo>
                  <a:pt x="16156" y="8009"/>
                  <a:pt x="16162" y="8009"/>
                  <a:pt x="16168" y="8003"/>
                </a:cubicBezTo>
                <a:cubicBezTo>
                  <a:pt x="16168" y="8003"/>
                  <a:pt x="16174" y="7997"/>
                  <a:pt x="16174" y="7991"/>
                </a:cubicBezTo>
                <a:cubicBezTo>
                  <a:pt x="16180" y="7991"/>
                  <a:pt x="16180" y="7985"/>
                  <a:pt x="16185" y="7980"/>
                </a:cubicBezTo>
                <a:cubicBezTo>
                  <a:pt x="16185" y="7980"/>
                  <a:pt x="16191" y="7980"/>
                  <a:pt x="16197" y="7980"/>
                </a:cubicBezTo>
                <a:cubicBezTo>
                  <a:pt x="16203" y="7980"/>
                  <a:pt x="16215" y="7974"/>
                  <a:pt x="16227" y="7974"/>
                </a:cubicBezTo>
                <a:cubicBezTo>
                  <a:pt x="16233" y="7974"/>
                  <a:pt x="16239" y="7980"/>
                  <a:pt x="16245" y="7980"/>
                </a:cubicBezTo>
                <a:cubicBezTo>
                  <a:pt x="16262" y="7980"/>
                  <a:pt x="16269" y="7980"/>
                  <a:pt x="16286" y="7980"/>
                </a:cubicBezTo>
                <a:cubicBezTo>
                  <a:pt x="16292" y="7980"/>
                  <a:pt x="16298" y="7985"/>
                  <a:pt x="16310" y="7985"/>
                </a:cubicBezTo>
                <a:cubicBezTo>
                  <a:pt x="16322" y="7991"/>
                  <a:pt x="16322" y="7991"/>
                  <a:pt x="16322" y="7991"/>
                </a:cubicBezTo>
                <a:cubicBezTo>
                  <a:pt x="16328" y="7997"/>
                  <a:pt x="16328" y="7997"/>
                  <a:pt x="16334" y="8003"/>
                </a:cubicBezTo>
                <a:cubicBezTo>
                  <a:pt x="16340" y="8003"/>
                  <a:pt x="16346" y="8015"/>
                  <a:pt x="16351" y="8015"/>
                </a:cubicBezTo>
                <a:cubicBezTo>
                  <a:pt x="16357" y="8015"/>
                  <a:pt x="16363" y="8009"/>
                  <a:pt x="16369" y="8009"/>
                </a:cubicBezTo>
                <a:cubicBezTo>
                  <a:pt x="16375" y="8009"/>
                  <a:pt x="16375" y="8009"/>
                  <a:pt x="16381" y="8009"/>
                </a:cubicBezTo>
                <a:cubicBezTo>
                  <a:pt x="16405" y="8009"/>
                  <a:pt x="16405" y="8009"/>
                  <a:pt x="16405" y="8009"/>
                </a:cubicBezTo>
                <a:cubicBezTo>
                  <a:pt x="16411" y="8009"/>
                  <a:pt x="16423" y="8009"/>
                  <a:pt x="16428" y="8009"/>
                </a:cubicBezTo>
                <a:cubicBezTo>
                  <a:pt x="16435" y="8009"/>
                  <a:pt x="16435" y="8009"/>
                  <a:pt x="16440" y="8009"/>
                </a:cubicBezTo>
                <a:cubicBezTo>
                  <a:pt x="16446" y="8009"/>
                  <a:pt x="16446" y="8015"/>
                  <a:pt x="16452" y="8015"/>
                </a:cubicBezTo>
                <a:cubicBezTo>
                  <a:pt x="16458" y="8015"/>
                  <a:pt x="16458" y="8021"/>
                  <a:pt x="16458" y="8027"/>
                </a:cubicBezTo>
                <a:cubicBezTo>
                  <a:pt x="16464" y="8033"/>
                  <a:pt x="16470" y="8033"/>
                  <a:pt x="16470" y="8039"/>
                </a:cubicBezTo>
                <a:cubicBezTo>
                  <a:pt x="16470" y="8045"/>
                  <a:pt x="16476" y="8051"/>
                  <a:pt x="16476" y="8051"/>
                </a:cubicBezTo>
                <a:cubicBezTo>
                  <a:pt x="16476" y="8069"/>
                  <a:pt x="16476" y="8074"/>
                  <a:pt x="16476" y="8086"/>
                </a:cubicBezTo>
                <a:cubicBezTo>
                  <a:pt x="16494" y="8086"/>
                  <a:pt x="16506" y="8086"/>
                  <a:pt x="16517" y="8098"/>
                </a:cubicBezTo>
                <a:cubicBezTo>
                  <a:pt x="16523" y="8098"/>
                  <a:pt x="16523" y="8104"/>
                  <a:pt x="16523" y="8110"/>
                </a:cubicBezTo>
                <a:cubicBezTo>
                  <a:pt x="16529" y="8116"/>
                  <a:pt x="16529" y="8122"/>
                  <a:pt x="16529" y="8128"/>
                </a:cubicBezTo>
                <a:cubicBezTo>
                  <a:pt x="16529" y="8146"/>
                  <a:pt x="16529" y="8151"/>
                  <a:pt x="16535" y="8169"/>
                </a:cubicBezTo>
                <a:cubicBezTo>
                  <a:pt x="16535" y="8169"/>
                  <a:pt x="16535" y="8175"/>
                  <a:pt x="16535" y="8181"/>
                </a:cubicBezTo>
                <a:cubicBezTo>
                  <a:pt x="16541" y="8181"/>
                  <a:pt x="16541" y="8187"/>
                  <a:pt x="16547" y="8193"/>
                </a:cubicBezTo>
                <a:cubicBezTo>
                  <a:pt x="16547" y="8193"/>
                  <a:pt x="16553" y="8193"/>
                  <a:pt x="16559" y="8193"/>
                </a:cubicBezTo>
                <a:cubicBezTo>
                  <a:pt x="16571" y="8193"/>
                  <a:pt x="16583" y="8181"/>
                  <a:pt x="16589" y="8169"/>
                </a:cubicBezTo>
                <a:cubicBezTo>
                  <a:pt x="16594" y="8169"/>
                  <a:pt x="16594" y="8163"/>
                  <a:pt x="16594" y="8157"/>
                </a:cubicBezTo>
                <a:cubicBezTo>
                  <a:pt x="16601" y="8151"/>
                  <a:pt x="16612" y="8151"/>
                  <a:pt x="16618" y="8140"/>
                </a:cubicBezTo>
                <a:cubicBezTo>
                  <a:pt x="16618" y="8140"/>
                  <a:pt x="16618" y="8134"/>
                  <a:pt x="16624" y="8128"/>
                </a:cubicBezTo>
                <a:cubicBezTo>
                  <a:pt x="16624" y="8128"/>
                  <a:pt x="16630" y="8128"/>
                  <a:pt x="16636" y="8122"/>
                </a:cubicBezTo>
                <a:cubicBezTo>
                  <a:pt x="16636" y="8116"/>
                  <a:pt x="16642" y="8116"/>
                  <a:pt x="16642" y="8110"/>
                </a:cubicBezTo>
                <a:cubicBezTo>
                  <a:pt x="16648" y="8104"/>
                  <a:pt x="16648" y="8098"/>
                  <a:pt x="16654" y="8086"/>
                </a:cubicBezTo>
                <a:cubicBezTo>
                  <a:pt x="16654" y="8080"/>
                  <a:pt x="16654" y="8080"/>
                  <a:pt x="16660" y="8074"/>
                </a:cubicBezTo>
                <a:cubicBezTo>
                  <a:pt x="16666" y="8080"/>
                  <a:pt x="16672" y="8080"/>
                  <a:pt x="16678" y="8086"/>
                </a:cubicBezTo>
                <a:cubicBezTo>
                  <a:pt x="16683" y="8086"/>
                  <a:pt x="16689" y="8092"/>
                  <a:pt x="16689" y="8098"/>
                </a:cubicBezTo>
                <a:cubicBezTo>
                  <a:pt x="16689" y="8110"/>
                  <a:pt x="16678" y="8110"/>
                  <a:pt x="16672" y="8116"/>
                </a:cubicBezTo>
                <a:cubicBezTo>
                  <a:pt x="16660" y="8128"/>
                  <a:pt x="16660" y="8140"/>
                  <a:pt x="16660" y="8157"/>
                </a:cubicBezTo>
                <a:cubicBezTo>
                  <a:pt x="16660" y="8163"/>
                  <a:pt x="16660" y="8169"/>
                  <a:pt x="16660" y="8181"/>
                </a:cubicBezTo>
                <a:cubicBezTo>
                  <a:pt x="16666" y="8175"/>
                  <a:pt x="16672" y="8181"/>
                  <a:pt x="16672" y="8175"/>
                </a:cubicBezTo>
                <a:cubicBezTo>
                  <a:pt x="16678" y="8175"/>
                  <a:pt x="16672" y="8163"/>
                  <a:pt x="16678" y="8163"/>
                </a:cubicBezTo>
                <a:cubicBezTo>
                  <a:pt x="16683" y="8163"/>
                  <a:pt x="16683" y="8157"/>
                  <a:pt x="16689" y="8157"/>
                </a:cubicBezTo>
                <a:cubicBezTo>
                  <a:pt x="16695" y="8157"/>
                  <a:pt x="16695" y="8163"/>
                  <a:pt x="16701" y="8163"/>
                </a:cubicBezTo>
                <a:cubicBezTo>
                  <a:pt x="16701" y="8163"/>
                  <a:pt x="16707" y="8163"/>
                  <a:pt x="16713" y="8163"/>
                </a:cubicBezTo>
                <a:cubicBezTo>
                  <a:pt x="16713" y="8193"/>
                  <a:pt x="16713" y="8193"/>
                  <a:pt x="16713" y="8193"/>
                </a:cubicBezTo>
                <a:cubicBezTo>
                  <a:pt x="16713" y="8199"/>
                  <a:pt x="16707" y="8205"/>
                  <a:pt x="16707" y="8211"/>
                </a:cubicBezTo>
                <a:cubicBezTo>
                  <a:pt x="16707" y="8223"/>
                  <a:pt x="16707" y="8223"/>
                  <a:pt x="16707" y="8223"/>
                </a:cubicBezTo>
                <a:cubicBezTo>
                  <a:pt x="16701" y="8235"/>
                  <a:pt x="16701" y="8240"/>
                  <a:pt x="16701" y="8258"/>
                </a:cubicBezTo>
                <a:cubicBezTo>
                  <a:pt x="16701" y="8252"/>
                  <a:pt x="16707" y="8258"/>
                  <a:pt x="16713" y="8258"/>
                </a:cubicBezTo>
                <a:cubicBezTo>
                  <a:pt x="16719" y="8252"/>
                  <a:pt x="16719" y="8246"/>
                  <a:pt x="16725" y="8246"/>
                </a:cubicBezTo>
                <a:cubicBezTo>
                  <a:pt x="16725" y="8240"/>
                  <a:pt x="16731" y="8229"/>
                  <a:pt x="16737" y="8229"/>
                </a:cubicBezTo>
                <a:cubicBezTo>
                  <a:pt x="16743" y="8229"/>
                  <a:pt x="16749" y="8229"/>
                  <a:pt x="16755" y="8235"/>
                </a:cubicBezTo>
                <a:cubicBezTo>
                  <a:pt x="16760" y="8246"/>
                  <a:pt x="16755" y="8252"/>
                  <a:pt x="16755" y="8264"/>
                </a:cubicBezTo>
                <a:cubicBezTo>
                  <a:pt x="16760" y="8270"/>
                  <a:pt x="16772" y="8276"/>
                  <a:pt x="16778" y="8282"/>
                </a:cubicBezTo>
                <a:cubicBezTo>
                  <a:pt x="16784" y="8282"/>
                  <a:pt x="16790" y="8282"/>
                  <a:pt x="16790" y="8288"/>
                </a:cubicBezTo>
                <a:cubicBezTo>
                  <a:pt x="16796" y="8294"/>
                  <a:pt x="16796" y="8300"/>
                  <a:pt x="16796" y="8306"/>
                </a:cubicBezTo>
                <a:cubicBezTo>
                  <a:pt x="16796" y="8312"/>
                  <a:pt x="16796" y="8312"/>
                  <a:pt x="16796" y="8312"/>
                </a:cubicBezTo>
                <a:cubicBezTo>
                  <a:pt x="16796" y="8312"/>
                  <a:pt x="16790" y="8317"/>
                  <a:pt x="16790" y="8323"/>
                </a:cubicBezTo>
                <a:cubicBezTo>
                  <a:pt x="16790" y="8329"/>
                  <a:pt x="16790" y="8335"/>
                  <a:pt x="16790" y="8347"/>
                </a:cubicBezTo>
                <a:lnTo>
                  <a:pt x="16790" y="8353"/>
                </a:lnTo>
                <a:cubicBezTo>
                  <a:pt x="16796" y="8365"/>
                  <a:pt x="16802" y="8371"/>
                  <a:pt x="16808" y="8377"/>
                </a:cubicBezTo>
                <a:cubicBezTo>
                  <a:pt x="16814" y="8383"/>
                  <a:pt x="16820" y="8383"/>
                  <a:pt x="16832" y="8389"/>
                </a:cubicBezTo>
                <a:cubicBezTo>
                  <a:pt x="16838" y="8395"/>
                  <a:pt x="16838" y="8395"/>
                  <a:pt x="16844" y="8401"/>
                </a:cubicBezTo>
                <a:cubicBezTo>
                  <a:pt x="16849" y="8401"/>
                  <a:pt x="16855" y="8401"/>
                  <a:pt x="16867" y="8401"/>
                </a:cubicBezTo>
                <a:cubicBezTo>
                  <a:pt x="16879" y="8401"/>
                  <a:pt x="16891" y="8401"/>
                  <a:pt x="16903" y="8406"/>
                </a:cubicBezTo>
                <a:cubicBezTo>
                  <a:pt x="16909" y="8406"/>
                  <a:pt x="16909" y="8412"/>
                  <a:pt x="16909" y="8418"/>
                </a:cubicBezTo>
                <a:cubicBezTo>
                  <a:pt x="16915" y="8418"/>
                  <a:pt x="16921" y="8418"/>
                  <a:pt x="16921" y="8418"/>
                </a:cubicBezTo>
                <a:cubicBezTo>
                  <a:pt x="16926" y="8418"/>
                  <a:pt x="16933" y="8424"/>
                  <a:pt x="16933" y="8424"/>
                </a:cubicBezTo>
                <a:cubicBezTo>
                  <a:pt x="16938" y="8430"/>
                  <a:pt x="16938" y="8436"/>
                  <a:pt x="16944" y="8436"/>
                </a:cubicBezTo>
                <a:cubicBezTo>
                  <a:pt x="16956" y="8442"/>
                  <a:pt x="16962" y="8436"/>
                  <a:pt x="16974" y="8436"/>
                </a:cubicBezTo>
                <a:cubicBezTo>
                  <a:pt x="16992" y="8436"/>
                  <a:pt x="17010" y="8436"/>
                  <a:pt x="17021" y="8424"/>
                </a:cubicBezTo>
                <a:cubicBezTo>
                  <a:pt x="17033" y="8412"/>
                  <a:pt x="17033" y="8401"/>
                  <a:pt x="17033" y="8383"/>
                </a:cubicBezTo>
                <a:cubicBezTo>
                  <a:pt x="17051" y="8383"/>
                  <a:pt x="17051" y="8383"/>
                  <a:pt x="17051" y="8383"/>
                </a:cubicBezTo>
                <a:cubicBezTo>
                  <a:pt x="17069" y="8383"/>
                  <a:pt x="17075" y="8389"/>
                  <a:pt x="17081" y="8406"/>
                </a:cubicBezTo>
                <a:cubicBezTo>
                  <a:pt x="17081" y="8406"/>
                  <a:pt x="17081" y="8412"/>
                  <a:pt x="17081" y="8418"/>
                </a:cubicBezTo>
                <a:cubicBezTo>
                  <a:pt x="17087" y="8424"/>
                  <a:pt x="17087" y="8430"/>
                  <a:pt x="17093" y="8436"/>
                </a:cubicBezTo>
                <a:cubicBezTo>
                  <a:pt x="17099" y="8442"/>
                  <a:pt x="17110" y="8448"/>
                  <a:pt x="17122" y="8448"/>
                </a:cubicBezTo>
                <a:cubicBezTo>
                  <a:pt x="17134" y="8448"/>
                  <a:pt x="17140" y="8436"/>
                  <a:pt x="17152" y="8424"/>
                </a:cubicBezTo>
                <a:cubicBezTo>
                  <a:pt x="17158" y="8418"/>
                  <a:pt x="17164" y="8418"/>
                  <a:pt x="17164" y="8418"/>
                </a:cubicBezTo>
                <a:cubicBezTo>
                  <a:pt x="17176" y="8406"/>
                  <a:pt x="17181" y="8406"/>
                  <a:pt x="17193" y="8401"/>
                </a:cubicBezTo>
                <a:cubicBezTo>
                  <a:pt x="17193" y="8395"/>
                  <a:pt x="17199" y="8395"/>
                  <a:pt x="17199" y="8389"/>
                </a:cubicBezTo>
                <a:cubicBezTo>
                  <a:pt x="17211" y="8383"/>
                  <a:pt x="17217" y="8383"/>
                  <a:pt x="17229" y="8383"/>
                </a:cubicBezTo>
                <a:cubicBezTo>
                  <a:pt x="17241" y="8383"/>
                  <a:pt x="17241" y="8383"/>
                  <a:pt x="17247" y="8383"/>
                </a:cubicBezTo>
                <a:cubicBezTo>
                  <a:pt x="17270" y="8383"/>
                  <a:pt x="17288" y="8383"/>
                  <a:pt x="17312" y="8383"/>
                </a:cubicBezTo>
                <a:cubicBezTo>
                  <a:pt x="17318" y="8383"/>
                  <a:pt x="17318" y="8377"/>
                  <a:pt x="17324" y="8377"/>
                </a:cubicBezTo>
                <a:cubicBezTo>
                  <a:pt x="17324" y="8371"/>
                  <a:pt x="17330" y="8371"/>
                  <a:pt x="17336" y="8371"/>
                </a:cubicBezTo>
                <a:cubicBezTo>
                  <a:pt x="17336" y="8365"/>
                  <a:pt x="17330" y="8365"/>
                  <a:pt x="17336" y="8359"/>
                </a:cubicBezTo>
                <a:cubicBezTo>
                  <a:pt x="17336" y="8347"/>
                  <a:pt x="17342" y="8347"/>
                  <a:pt x="17348" y="8335"/>
                </a:cubicBezTo>
                <a:cubicBezTo>
                  <a:pt x="17348" y="8323"/>
                  <a:pt x="17342" y="8312"/>
                  <a:pt x="17348" y="8300"/>
                </a:cubicBezTo>
                <a:cubicBezTo>
                  <a:pt x="17353" y="8288"/>
                  <a:pt x="17365" y="8294"/>
                  <a:pt x="17371" y="8288"/>
                </a:cubicBezTo>
                <a:cubicBezTo>
                  <a:pt x="17377" y="8282"/>
                  <a:pt x="17383" y="8276"/>
                  <a:pt x="17383" y="8270"/>
                </a:cubicBezTo>
                <a:cubicBezTo>
                  <a:pt x="17383" y="8264"/>
                  <a:pt x="17383" y="8264"/>
                  <a:pt x="17383" y="8264"/>
                </a:cubicBezTo>
                <a:cubicBezTo>
                  <a:pt x="17383" y="8258"/>
                  <a:pt x="17377" y="8258"/>
                  <a:pt x="17371" y="8252"/>
                </a:cubicBezTo>
                <a:cubicBezTo>
                  <a:pt x="17371" y="8246"/>
                  <a:pt x="17371" y="8240"/>
                  <a:pt x="17371" y="8229"/>
                </a:cubicBezTo>
                <a:cubicBezTo>
                  <a:pt x="17371" y="8217"/>
                  <a:pt x="17377" y="8205"/>
                  <a:pt x="17377" y="8187"/>
                </a:cubicBezTo>
                <a:cubicBezTo>
                  <a:pt x="17377" y="8181"/>
                  <a:pt x="17383" y="8181"/>
                  <a:pt x="17383" y="8175"/>
                </a:cubicBezTo>
                <a:cubicBezTo>
                  <a:pt x="17383" y="8169"/>
                  <a:pt x="17389" y="8169"/>
                  <a:pt x="17389" y="8163"/>
                </a:cubicBezTo>
                <a:cubicBezTo>
                  <a:pt x="17389" y="8157"/>
                  <a:pt x="17389" y="8157"/>
                  <a:pt x="17395" y="8151"/>
                </a:cubicBezTo>
                <a:cubicBezTo>
                  <a:pt x="17401" y="8146"/>
                  <a:pt x="17407" y="8140"/>
                  <a:pt x="17413" y="8128"/>
                </a:cubicBezTo>
                <a:cubicBezTo>
                  <a:pt x="17419" y="8128"/>
                  <a:pt x="17419" y="8122"/>
                  <a:pt x="17425" y="8122"/>
                </a:cubicBezTo>
                <a:cubicBezTo>
                  <a:pt x="17431" y="8116"/>
                  <a:pt x="17431" y="8116"/>
                  <a:pt x="17436" y="8116"/>
                </a:cubicBezTo>
                <a:cubicBezTo>
                  <a:pt x="17436" y="8110"/>
                  <a:pt x="17442" y="8104"/>
                  <a:pt x="17442" y="8104"/>
                </a:cubicBezTo>
                <a:cubicBezTo>
                  <a:pt x="17442" y="8098"/>
                  <a:pt x="17448" y="8092"/>
                  <a:pt x="17448" y="8092"/>
                </a:cubicBezTo>
                <a:cubicBezTo>
                  <a:pt x="17448" y="8086"/>
                  <a:pt x="17448" y="8080"/>
                  <a:pt x="17448" y="8080"/>
                </a:cubicBezTo>
                <a:cubicBezTo>
                  <a:pt x="17448" y="8074"/>
                  <a:pt x="17448" y="8069"/>
                  <a:pt x="17448" y="8069"/>
                </a:cubicBezTo>
                <a:cubicBezTo>
                  <a:pt x="17454" y="8062"/>
                  <a:pt x="17454" y="8062"/>
                  <a:pt x="17460" y="8057"/>
                </a:cubicBezTo>
                <a:cubicBezTo>
                  <a:pt x="17460" y="8051"/>
                  <a:pt x="17466" y="8045"/>
                  <a:pt x="17472" y="8045"/>
                </a:cubicBezTo>
                <a:cubicBezTo>
                  <a:pt x="17472" y="8045"/>
                  <a:pt x="17478" y="8039"/>
                  <a:pt x="17484" y="8039"/>
                </a:cubicBezTo>
                <a:cubicBezTo>
                  <a:pt x="17484" y="8039"/>
                  <a:pt x="17490" y="8039"/>
                  <a:pt x="17496" y="8039"/>
                </a:cubicBezTo>
                <a:cubicBezTo>
                  <a:pt x="17502" y="8033"/>
                  <a:pt x="17496" y="8027"/>
                  <a:pt x="17496" y="8021"/>
                </a:cubicBezTo>
                <a:cubicBezTo>
                  <a:pt x="17496" y="8015"/>
                  <a:pt x="17502" y="8015"/>
                  <a:pt x="17502" y="8009"/>
                </a:cubicBezTo>
                <a:cubicBezTo>
                  <a:pt x="17502" y="8009"/>
                  <a:pt x="17502" y="8003"/>
                  <a:pt x="17502" y="7997"/>
                </a:cubicBezTo>
                <a:cubicBezTo>
                  <a:pt x="17502" y="7991"/>
                  <a:pt x="17502" y="7985"/>
                  <a:pt x="17502" y="7974"/>
                </a:cubicBezTo>
                <a:cubicBezTo>
                  <a:pt x="17508" y="7962"/>
                  <a:pt x="17514" y="7956"/>
                  <a:pt x="17519" y="7944"/>
                </a:cubicBezTo>
                <a:cubicBezTo>
                  <a:pt x="17525" y="7938"/>
                  <a:pt x="17531" y="7932"/>
                  <a:pt x="17531" y="7920"/>
                </a:cubicBezTo>
                <a:cubicBezTo>
                  <a:pt x="17537" y="7908"/>
                  <a:pt x="17537" y="7896"/>
                  <a:pt x="17543" y="7885"/>
                </a:cubicBezTo>
                <a:cubicBezTo>
                  <a:pt x="17543" y="7879"/>
                  <a:pt x="17543" y="7879"/>
                  <a:pt x="17543" y="7873"/>
                </a:cubicBezTo>
                <a:cubicBezTo>
                  <a:pt x="17543" y="7867"/>
                  <a:pt x="17549" y="7867"/>
                  <a:pt x="17549" y="7861"/>
                </a:cubicBezTo>
                <a:cubicBezTo>
                  <a:pt x="17549" y="7802"/>
                  <a:pt x="17549" y="7802"/>
                  <a:pt x="17549" y="7802"/>
                </a:cubicBezTo>
                <a:cubicBezTo>
                  <a:pt x="17549" y="7802"/>
                  <a:pt x="17543" y="7796"/>
                  <a:pt x="17537" y="7796"/>
                </a:cubicBezTo>
                <a:cubicBezTo>
                  <a:pt x="17537" y="7790"/>
                  <a:pt x="17537" y="7784"/>
                  <a:pt x="17531" y="7784"/>
                </a:cubicBezTo>
                <a:cubicBezTo>
                  <a:pt x="17531" y="7778"/>
                  <a:pt x="17525" y="7778"/>
                  <a:pt x="17519" y="7772"/>
                </a:cubicBezTo>
                <a:cubicBezTo>
                  <a:pt x="17519" y="7766"/>
                  <a:pt x="17514" y="7766"/>
                  <a:pt x="17514" y="7760"/>
                </a:cubicBezTo>
                <a:cubicBezTo>
                  <a:pt x="17514" y="7748"/>
                  <a:pt x="17514" y="7748"/>
                  <a:pt x="17514" y="7748"/>
                </a:cubicBezTo>
                <a:cubicBezTo>
                  <a:pt x="17514" y="7742"/>
                  <a:pt x="17514" y="7742"/>
                  <a:pt x="17514" y="7737"/>
                </a:cubicBezTo>
                <a:cubicBezTo>
                  <a:pt x="17514" y="7725"/>
                  <a:pt x="17525" y="7725"/>
                  <a:pt x="17525" y="7713"/>
                </a:cubicBezTo>
                <a:cubicBezTo>
                  <a:pt x="17525" y="7707"/>
                  <a:pt x="17525" y="7701"/>
                  <a:pt x="17525" y="7689"/>
                </a:cubicBezTo>
                <a:cubicBezTo>
                  <a:pt x="17519" y="7689"/>
                  <a:pt x="17519" y="7689"/>
                  <a:pt x="17519" y="7689"/>
                </a:cubicBezTo>
                <a:cubicBezTo>
                  <a:pt x="17519" y="7653"/>
                  <a:pt x="17519" y="7653"/>
                  <a:pt x="17519" y="7653"/>
                </a:cubicBezTo>
                <a:cubicBezTo>
                  <a:pt x="17519" y="7648"/>
                  <a:pt x="17519" y="7648"/>
                  <a:pt x="17519" y="7642"/>
                </a:cubicBezTo>
                <a:cubicBezTo>
                  <a:pt x="17519" y="7636"/>
                  <a:pt x="17514" y="7636"/>
                  <a:pt x="17508" y="7630"/>
                </a:cubicBezTo>
                <a:cubicBezTo>
                  <a:pt x="17502" y="7618"/>
                  <a:pt x="17496" y="7618"/>
                  <a:pt x="17490" y="7606"/>
                </a:cubicBezTo>
                <a:cubicBezTo>
                  <a:pt x="17490" y="7600"/>
                  <a:pt x="17484" y="7600"/>
                  <a:pt x="17484" y="7594"/>
                </a:cubicBezTo>
                <a:cubicBezTo>
                  <a:pt x="17484" y="7588"/>
                  <a:pt x="17484" y="7588"/>
                  <a:pt x="17484" y="7582"/>
                </a:cubicBezTo>
                <a:cubicBezTo>
                  <a:pt x="17478" y="7576"/>
                  <a:pt x="17478" y="7576"/>
                  <a:pt x="17478" y="7571"/>
                </a:cubicBezTo>
                <a:cubicBezTo>
                  <a:pt x="17472" y="7564"/>
                  <a:pt x="17472" y="7564"/>
                  <a:pt x="17472" y="7559"/>
                </a:cubicBezTo>
                <a:cubicBezTo>
                  <a:pt x="17466" y="7553"/>
                  <a:pt x="17460" y="7553"/>
                  <a:pt x="17460" y="7553"/>
                </a:cubicBezTo>
                <a:cubicBezTo>
                  <a:pt x="17454" y="7541"/>
                  <a:pt x="17448" y="7535"/>
                  <a:pt x="17436" y="7529"/>
                </a:cubicBezTo>
                <a:lnTo>
                  <a:pt x="17431" y="7523"/>
                </a:lnTo>
                <a:cubicBezTo>
                  <a:pt x="17425" y="7517"/>
                  <a:pt x="17419" y="7517"/>
                  <a:pt x="17413" y="7517"/>
                </a:cubicBezTo>
                <a:cubicBezTo>
                  <a:pt x="17407" y="7511"/>
                  <a:pt x="17407" y="7511"/>
                  <a:pt x="17407" y="7505"/>
                </a:cubicBezTo>
                <a:cubicBezTo>
                  <a:pt x="17407" y="7446"/>
                  <a:pt x="17407" y="7446"/>
                  <a:pt x="17407" y="7446"/>
                </a:cubicBezTo>
                <a:cubicBezTo>
                  <a:pt x="17395" y="7446"/>
                  <a:pt x="17389" y="7446"/>
                  <a:pt x="17383" y="7446"/>
                </a:cubicBezTo>
                <a:cubicBezTo>
                  <a:pt x="17371" y="7446"/>
                  <a:pt x="17359" y="7446"/>
                  <a:pt x="17348" y="7446"/>
                </a:cubicBezTo>
                <a:cubicBezTo>
                  <a:pt x="17342" y="7446"/>
                  <a:pt x="17336" y="7440"/>
                  <a:pt x="17336" y="7440"/>
                </a:cubicBezTo>
                <a:cubicBezTo>
                  <a:pt x="17330" y="7440"/>
                  <a:pt x="17324" y="7434"/>
                  <a:pt x="17324" y="7434"/>
                </a:cubicBezTo>
                <a:cubicBezTo>
                  <a:pt x="17312" y="7428"/>
                  <a:pt x="17306" y="7422"/>
                  <a:pt x="17306" y="7410"/>
                </a:cubicBezTo>
                <a:cubicBezTo>
                  <a:pt x="17306" y="7398"/>
                  <a:pt x="17306" y="7398"/>
                  <a:pt x="17306" y="7398"/>
                </a:cubicBezTo>
                <a:cubicBezTo>
                  <a:pt x="17306" y="7398"/>
                  <a:pt x="17300" y="7393"/>
                  <a:pt x="17300" y="7387"/>
                </a:cubicBezTo>
                <a:cubicBezTo>
                  <a:pt x="17300" y="7381"/>
                  <a:pt x="17300" y="7375"/>
                  <a:pt x="17300" y="7363"/>
                </a:cubicBezTo>
                <a:cubicBezTo>
                  <a:pt x="17300" y="7363"/>
                  <a:pt x="17294" y="7363"/>
                  <a:pt x="17288" y="7363"/>
                </a:cubicBezTo>
                <a:cubicBezTo>
                  <a:pt x="17288" y="7363"/>
                  <a:pt x="17282" y="7363"/>
                  <a:pt x="17276" y="7357"/>
                </a:cubicBezTo>
                <a:cubicBezTo>
                  <a:pt x="17276" y="7351"/>
                  <a:pt x="17282" y="7339"/>
                  <a:pt x="17276" y="7333"/>
                </a:cubicBezTo>
                <a:lnTo>
                  <a:pt x="17270" y="7333"/>
                </a:lnTo>
                <a:cubicBezTo>
                  <a:pt x="17265" y="7327"/>
                  <a:pt x="17259" y="7327"/>
                  <a:pt x="17259" y="7327"/>
                </a:cubicBezTo>
                <a:cubicBezTo>
                  <a:pt x="17247" y="7321"/>
                  <a:pt x="17241" y="7321"/>
                  <a:pt x="17235" y="7316"/>
                </a:cubicBezTo>
                <a:cubicBezTo>
                  <a:pt x="17229" y="7310"/>
                  <a:pt x="17229" y="7304"/>
                  <a:pt x="17223" y="7304"/>
                </a:cubicBezTo>
                <a:cubicBezTo>
                  <a:pt x="17223" y="7298"/>
                  <a:pt x="17217" y="7298"/>
                  <a:pt x="17211" y="7292"/>
                </a:cubicBezTo>
                <a:cubicBezTo>
                  <a:pt x="17211" y="7292"/>
                  <a:pt x="17211" y="7286"/>
                  <a:pt x="17205" y="7280"/>
                </a:cubicBezTo>
                <a:cubicBezTo>
                  <a:pt x="17205" y="7280"/>
                  <a:pt x="17199" y="7274"/>
                  <a:pt x="17193" y="7274"/>
                </a:cubicBezTo>
                <a:cubicBezTo>
                  <a:pt x="17181" y="7268"/>
                  <a:pt x="17176" y="7268"/>
                  <a:pt x="17158" y="7262"/>
                </a:cubicBezTo>
                <a:cubicBezTo>
                  <a:pt x="17152" y="7262"/>
                  <a:pt x="17152" y="7262"/>
                  <a:pt x="17146" y="7256"/>
                </a:cubicBezTo>
                <a:cubicBezTo>
                  <a:pt x="17140" y="7256"/>
                  <a:pt x="17134" y="7250"/>
                  <a:pt x="17134" y="7244"/>
                </a:cubicBezTo>
                <a:cubicBezTo>
                  <a:pt x="17134" y="7239"/>
                  <a:pt x="17134" y="7232"/>
                  <a:pt x="17134" y="7221"/>
                </a:cubicBezTo>
                <a:cubicBezTo>
                  <a:pt x="17128" y="7215"/>
                  <a:pt x="17122" y="7209"/>
                  <a:pt x="17122" y="7197"/>
                </a:cubicBezTo>
                <a:cubicBezTo>
                  <a:pt x="17116" y="7197"/>
                  <a:pt x="17122" y="7191"/>
                  <a:pt x="17122" y="7185"/>
                </a:cubicBezTo>
                <a:cubicBezTo>
                  <a:pt x="17116" y="7179"/>
                  <a:pt x="17116" y="7179"/>
                  <a:pt x="17116" y="7173"/>
                </a:cubicBezTo>
                <a:cubicBezTo>
                  <a:pt x="17116" y="7167"/>
                  <a:pt x="17110" y="7167"/>
                  <a:pt x="17110" y="7161"/>
                </a:cubicBezTo>
                <a:cubicBezTo>
                  <a:pt x="17110" y="7161"/>
                  <a:pt x="17110" y="7155"/>
                  <a:pt x="17110" y="7150"/>
                </a:cubicBezTo>
                <a:cubicBezTo>
                  <a:pt x="17110" y="7138"/>
                  <a:pt x="17110" y="7138"/>
                  <a:pt x="17110" y="7138"/>
                </a:cubicBezTo>
                <a:cubicBezTo>
                  <a:pt x="17110" y="7132"/>
                  <a:pt x="17110" y="7126"/>
                  <a:pt x="17110" y="7114"/>
                </a:cubicBezTo>
                <a:lnTo>
                  <a:pt x="17110" y="7108"/>
                </a:lnTo>
                <a:cubicBezTo>
                  <a:pt x="17104" y="7096"/>
                  <a:pt x="17099" y="7090"/>
                  <a:pt x="17093" y="7084"/>
                </a:cubicBezTo>
                <a:cubicBezTo>
                  <a:pt x="17087" y="7078"/>
                  <a:pt x="17081" y="7078"/>
                  <a:pt x="17075" y="7072"/>
                </a:cubicBezTo>
                <a:cubicBezTo>
                  <a:pt x="17075" y="7066"/>
                  <a:pt x="17075" y="7061"/>
                  <a:pt x="17075" y="7055"/>
                </a:cubicBezTo>
                <a:cubicBezTo>
                  <a:pt x="17075" y="7049"/>
                  <a:pt x="17081" y="7043"/>
                  <a:pt x="17081" y="7037"/>
                </a:cubicBezTo>
                <a:cubicBezTo>
                  <a:pt x="17081" y="7025"/>
                  <a:pt x="17069" y="7013"/>
                  <a:pt x="17057" y="7013"/>
                </a:cubicBezTo>
                <a:cubicBezTo>
                  <a:pt x="17057" y="7013"/>
                  <a:pt x="17051" y="7013"/>
                  <a:pt x="17045" y="7013"/>
                </a:cubicBezTo>
                <a:lnTo>
                  <a:pt x="17039" y="7013"/>
                </a:lnTo>
                <a:cubicBezTo>
                  <a:pt x="17033" y="7013"/>
                  <a:pt x="17027" y="7007"/>
                  <a:pt x="17027" y="7007"/>
                </a:cubicBezTo>
                <a:cubicBezTo>
                  <a:pt x="17015" y="7001"/>
                  <a:pt x="17010" y="7001"/>
                  <a:pt x="16998" y="7001"/>
                </a:cubicBezTo>
                <a:cubicBezTo>
                  <a:pt x="16998" y="6995"/>
                  <a:pt x="16992" y="6995"/>
                  <a:pt x="16986" y="6995"/>
                </a:cubicBezTo>
                <a:cubicBezTo>
                  <a:pt x="16986" y="6989"/>
                  <a:pt x="16992" y="6984"/>
                  <a:pt x="16986" y="6984"/>
                </a:cubicBezTo>
                <a:cubicBezTo>
                  <a:pt x="16986" y="6978"/>
                  <a:pt x="16986" y="6978"/>
                  <a:pt x="16986" y="6972"/>
                </a:cubicBezTo>
                <a:cubicBezTo>
                  <a:pt x="16986" y="6966"/>
                  <a:pt x="16986" y="6966"/>
                  <a:pt x="16980" y="6960"/>
                </a:cubicBezTo>
                <a:cubicBezTo>
                  <a:pt x="16980" y="6948"/>
                  <a:pt x="16980" y="6948"/>
                  <a:pt x="16980" y="6948"/>
                </a:cubicBezTo>
                <a:cubicBezTo>
                  <a:pt x="16980" y="6936"/>
                  <a:pt x="16986" y="6924"/>
                  <a:pt x="16980" y="6912"/>
                </a:cubicBezTo>
                <a:cubicBezTo>
                  <a:pt x="16980" y="6906"/>
                  <a:pt x="16974" y="6906"/>
                  <a:pt x="16968" y="6901"/>
                </a:cubicBezTo>
                <a:cubicBezTo>
                  <a:pt x="16968" y="6901"/>
                  <a:pt x="16968" y="6896"/>
                  <a:pt x="16968" y="6890"/>
                </a:cubicBezTo>
                <a:lnTo>
                  <a:pt x="16956" y="6884"/>
                </a:lnTo>
                <a:cubicBezTo>
                  <a:pt x="16956" y="6878"/>
                  <a:pt x="16956" y="6872"/>
                  <a:pt x="16956" y="6872"/>
                </a:cubicBezTo>
                <a:cubicBezTo>
                  <a:pt x="16956" y="6860"/>
                  <a:pt x="16956" y="6854"/>
                  <a:pt x="16956" y="6848"/>
                </a:cubicBezTo>
                <a:cubicBezTo>
                  <a:pt x="16950" y="6842"/>
                  <a:pt x="16950" y="6836"/>
                  <a:pt x="16950" y="6836"/>
                </a:cubicBezTo>
                <a:cubicBezTo>
                  <a:pt x="16944" y="6824"/>
                  <a:pt x="16938" y="6818"/>
                  <a:pt x="16933" y="6813"/>
                </a:cubicBezTo>
                <a:cubicBezTo>
                  <a:pt x="16926" y="6813"/>
                  <a:pt x="16921" y="6818"/>
                  <a:pt x="16921" y="6813"/>
                </a:cubicBezTo>
                <a:cubicBezTo>
                  <a:pt x="16915" y="6824"/>
                  <a:pt x="16915" y="6824"/>
                  <a:pt x="16915" y="6824"/>
                </a:cubicBezTo>
                <a:cubicBezTo>
                  <a:pt x="16921" y="6836"/>
                  <a:pt x="16915" y="6842"/>
                  <a:pt x="16915" y="6848"/>
                </a:cubicBezTo>
                <a:close/>
                <a:moveTo>
                  <a:pt x="17875" y="6735"/>
                </a:moveTo>
                <a:lnTo>
                  <a:pt x="17875" y="6735"/>
                </a:lnTo>
                <a:cubicBezTo>
                  <a:pt x="17875" y="6741"/>
                  <a:pt x="17875" y="6747"/>
                  <a:pt x="17881" y="6747"/>
                </a:cubicBezTo>
                <a:cubicBezTo>
                  <a:pt x="17887" y="6753"/>
                  <a:pt x="17893" y="6753"/>
                  <a:pt x="17905" y="6753"/>
                </a:cubicBezTo>
                <a:cubicBezTo>
                  <a:pt x="17917" y="6753"/>
                  <a:pt x="17917" y="6753"/>
                  <a:pt x="17917" y="6753"/>
                </a:cubicBezTo>
                <a:cubicBezTo>
                  <a:pt x="17923" y="6753"/>
                  <a:pt x="17923" y="6747"/>
                  <a:pt x="17929" y="6747"/>
                </a:cubicBezTo>
                <a:cubicBezTo>
                  <a:pt x="17929" y="6741"/>
                  <a:pt x="17923" y="6741"/>
                  <a:pt x="17923" y="6735"/>
                </a:cubicBezTo>
                <a:cubicBezTo>
                  <a:pt x="17917" y="6730"/>
                  <a:pt x="17923" y="6730"/>
                  <a:pt x="17917" y="6724"/>
                </a:cubicBezTo>
                <a:cubicBezTo>
                  <a:pt x="17917" y="6718"/>
                  <a:pt x="17911" y="6724"/>
                  <a:pt x="17905" y="6724"/>
                </a:cubicBezTo>
                <a:cubicBezTo>
                  <a:pt x="17899" y="6718"/>
                  <a:pt x="17893" y="6718"/>
                  <a:pt x="17887" y="6718"/>
                </a:cubicBezTo>
                <a:cubicBezTo>
                  <a:pt x="17881" y="6718"/>
                  <a:pt x="17875" y="6718"/>
                  <a:pt x="17869" y="6718"/>
                </a:cubicBezTo>
                <a:cubicBezTo>
                  <a:pt x="17869" y="6724"/>
                  <a:pt x="17869" y="6735"/>
                  <a:pt x="17875" y="6735"/>
                </a:cubicBezTo>
                <a:close/>
                <a:moveTo>
                  <a:pt x="17591" y="6546"/>
                </a:moveTo>
                <a:lnTo>
                  <a:pt x="17591" y="6546"/>
                </a:lnTo>
                <a:cubicBezTo>
                  <a:pt x="17591" y="6552"/>
                  <a:pt x="17603" y="6552"/>
                  <a:pt x="17603" y="6558"/>
                </a:cubicBezTo>
                <a:cubicBezTo>
                  <a:pt x="17608" y="6569"/>
                  <a:pt x="17620" y="6569"/>
                  <a:pt x="17626" y="6575"/>
                </a:cubicBezTo>
                <a:cubicBezTo>
                  <a:pt x="17626" y="6581"/>
                  <a:pt x="17626" y="6581"/>
                  <a:pt x="17632" y="6587"/>
                </a:cubicBezTo>
                <a:cubicBezTo>
                  <a:pt x="17632" y="6593"/>
                  <a:pt x="17638" y="6593"/>
                  <a:pt x="17644" y="6599"/>
                </a:cubicBezTo>
                <a:cubicBezTo>
                  <a:pt x="17644" y="6599"/>
                  <a:pt x="17650" y="6605"/>
                  <a:pt x="17656" y="6605"/>
                </a:cubicBezTo>
                <a:lnTo>
                  <a:pt x="17662" y="6599"/>
                </a:lnTo>
                <a:cubicBezTo>
                  <a:pt x="17662" y="6593"/>
                  <a:pt x="17662" y="6593"/>
                  <a:pt x="17662" y="6587"/>
                </a:cubicBezTo>
                <a:cubicBezTo>
                  <a:pt x="17662" y="6581"/>
                  <a:pt x="17656" y="6581"/>
                  <a:pt x="17656" y="6575"/>
                </a:cubicBezTo>
                <a:cubicBezTo>
                  <a:pt x="17650" y="6569"/>
                  <a:pt x="17656" y="6569"/>
                  <a:pt x="17656" y="6563"/>
                </a:cubicBezTo>
                <a:cubicBezTo>
                  <a:pt x="17650" y="6558"/>
                  <a:pt x="17650" y="6558"/>
                  <a:pt x="17644" y="6552"/>
                </a:cubicBezTo>
                <a:cubicBezTo>
                  <a:pt x="17638" y="6546"/>
                  <a:pt x="17632" y="6540"/>
                  <a:pt x="17620" y="6534"/>
                </a:cubicBezTo>
                <a:cubicBezTo>
                  <a:pt x="17620" y="6534"/>
                  <a:pt x="17614" y="6534"/>
                  <a:pt x="17608" y="6528"/>
                </a:cubicBezTo>
                <a:cubicBezTo>
                  <a:pt x="17608" y="6528"/>
                  <a:pt x="17608" y="6522"/>
                  <a:pt x="17608" y="6516"/>
                </a:cubicBezTo>
                <a:cubicBezTo>
                  <a:pt x="17608" y="6516"/>
                  <a:pt x="17608" y="6510"/>
                  <a:pt x="17608" y="6504"/>
                </a:cubicBezTo>
                <a:cubicBezTo>
                  <a:pt x="17597" y="6504"/>
                  <a:pt x="17597" y="6504"/>
                  <a:pt x="17597" y="6504"/>
                </a:cubicBezTo>
                <a:cubicBezTo>
                  <a:pt x="17597" y="6504"/>
                  <a:pt x="17591" y="6510"/>
                  <a:pt x="17585" y="6510"/>
                </a:cubicBezTo>
                <a:cubicBezTo>
                  <a:pt x="17591" y="6516"/>
                  <a:pt x="17591" y="6516"/>
                  <a:pt x="17591" y="6522"/>
                </a:cubicBezTo>
                <a:cubicBezTo>
                  <a:pt x="17597" y="6528"/>
                  <a:pt x="17597" y="6534"/>
                  <a:pt x="17597" y="6534"/>
                </a:cubicBezTo>
                <a:cubicBezTo>
                  <a:pt x="17597" y="6540"/>
                  <a:pt x="17591" y="6540"/>
                  <a:pt x="17591" y="6546"/>
                </a:cubicBezTo>
                <a:close/>
                <a:moveTo>
                  <a:pt x="17265" y="6510"/>
                </a:moveTo>
                <a:lnTo>
                  <a:pt x="17265" y="6510"/>
                </a:lnTo>
                <a:cubicBezTo>
                  <a:pt x="17265" y="6522"/>
                  <a:pt x="17270" y="6528"/>
                  <a:pt x="17270" y="6534"/>
                </a:cubicBezTo>
                <a:cubicBezTo>
                  <a:pt x="17270" y="6540"/>
                  <a:pt x="17265" y="6540"/>
                  <a:pt x="17265" y="6540"/>
                </a:cubicBezTo>
                <a:cubicBezTo>
                  <a:pt x="17288" y="6540"/>
                  <a:pt x="17300" y="6540"/>
                  <a:pt x="17318" y="6540"/>
                </a:cubicBezTo>
                <a:cubicBezTo>
                  <a:pt x="17324" y="6540"/>
                  <a:pt x="17330" y="6546"/>
                  <a:pt x="17342" y="6546"/>
                </a:cubicBezTo>
                <a:cubicBezTo>
                  <a:pt x="17348" y="6546"/>
                  <a:pt x="17353" y="6546"/>
                  <a:pt x="17359" y="6546"/>
                </a:cubicBezTo>
                <a:cubicBezTo>
                  <a:pt x="17371" y="6546"/>
                  <a:pt x="17377" y="6546"/>
                  <a:pt x="17383" y="6546"/>
                </a:cubicBezTo>
                <a:cubicBezTo>
                  <a:pt x="17389" y="6546"/>
                  <a:pt x="17395" y="6546"/>
                  <a:pt x="17395" y="6540"/>
                </a:cubicBezTo>
                <a:cubicBezTo>
                  <a:pt x="17401" y="6540"/>
                  <a:pt x="17401" y="6534"/>
                  <a:pt x="17407" y="6528"/>
                </a:cubicBezTo>
                <a:cubicBezTo>
                  <a:pt x="17413" y="6528"/>
                  <a:pt x="17413" y="6534"/>
                  <a:pt x="17419" y="6528"/>
                </a:cubicBezTo>
                <a:cubicBezTo>
                  <a:pt x="17425" y="6528"/>
                  <a:pt x="17425" y="6528"/>
                  <a:pt x="17431" y="6528"/>
                </a:cubicBezTo>
                <a:cubicBezTo>
                  <a:pt x="17436" y="6522"/>
                  <a:pt x="17436" y="6522"/>
                  <a:pt x="17442" y="6516"/>
                </a:cubicBezTo>
                <a:cubicBezTo>
                  <a:pt x="17448" y="6510"/>
                  <a:pt x="17448" y="6504"/>
                  <a:pt x="17454" y="6492"/>
                </a:cubicBezTo>
                <a:cubicBezTo>
                  <a:pt x="17454" y="6486"/>
                  <a:pt x="17454" y="6480"/>
                  <a:pt x="17454" y="6469"/>
                </a:cubicBezTo>
                <a:cubicBezTo>
                  <a:pt x="17460" y="6463"/>
                  <a:pt x="17466" y="6463"/>
                  <a:pt x="17466" y="6457"/>
                </a:cubicBezTo>
                <a:cubicBezTo>
                  <a:pt x="17466" y="6457"/>
                  <a:pt x="17466" y="6451"/>
                  <a:pt x="17466" y="6445"/>
                </a:cubicBezTo>
                <a:cubicBezTo>
                  <a:pt x="17466" y="6439"/>
                  <a:pt x="17460" y="6439"/>
                  <a:pt x="17460" y="6433"/>
                </a:cubicBezTo>
                <a:cubicBezTo>
                  <a:pt x="17460" y="6439"/>
                  <a:pt x="17454" y="6439"/>
                  <a:pt x="17448" y="6439"/>
                </a:cubicBezTo>
                <a:cubicBezTo>
                  <a:pt x="17448" y="6439"/>
                  <a:pt x="17442" y="6439"/>
                  <a:pt x="17436" y="6439"/>
                </a:cubicBezTo>
                <a:cubicBezTo>
                  <a:pt x="17436" y="6439"/>
                  <a:pt x="17431" y="6439"/>
                  <a:pt x="17431" y="6445"/>
                </a:cubicBezTo>
                <a:cubicBezTo>
                  <a:pt x="17425" y="6445"/>
                  <a:pt x="17419" y="6445"/>
                  <a:pt x="17419" y="6451"/>
                </a:cubicBezTo>
                <a:cubicBezTo>
                  <a:pt x="17413" y="6457"/>
                  <a:pt x="17419" y="6463"/>
                  <a:pt x="17419" y="6475"/>
                </a:cubicBezTo>
                <a:cubicBezTo>
                  <a:pt x="17413" y="6480"/>
                  <a:pt x="17413" y="6480"/>
                  <a:pt x="17407" y="6486"/>
                </a:cubicBezTo>
                <a:cubicBezTo>
                  <a:pt x="17407" y="6486"/>
                  <a:pt x="17407" y="6492"/>
                  <a:pt x="17407" y="6498"/>
                </a:cubicBezTo>
                <a:cubicBezTo>
                  <a:pt x="17401" y="6498"/>
                  <a:pt x="17395" y="6498"/>
                  <a:pt x="17395" y="6498"/>
                </a:cubicBezTo>
                <a:cubicBezTo>
                  <a:pt x="17377" y="6498"/>
                  <a:pt x="17365" y="6498"/>
                  <a:pt x="17342" y="6498"/>
                </a:cubicBezTo>
                <a:cubicBezTo>
                  <a:pt x="17330" y="6498"/>
                  <a:pt x="17330" y="6498"/>
                  <a:pt x="17330" y="6498"/>
                </a:cubicBezTo>
                <a:cubicBezTo>
                  <a:pt x="17318" y="6498"/>
                  <a:pt x="17318" y="6498"/>
                  <a:pt x="17318" y="6498"/>
                </a:cubicBezTo>
                <a:cubicBezTo>
                  <a:pt x="17306" y="6498"/>
                  <a:pt x="17294" y="6498"/>
                  <a:pt x="17282" y="6498"/>
                </a:cubicBezTo>
                <a:cubicBezTo>
                  <a:pt x="17276" y="6498"/>
                  <a:pt x="17276" y="6492"/>
                  <a:pt x="17270" y="6492"/>
                </a:cubicBezTo>
                <a:cubicBezTo>
                  <a:pt x="17270" y="6498"/>
                  <a:pt x="17265" y="6510"/>
                  <a:pt x="17265" y="6510"/>
                </a:cubicBezTo>
                <a:close/>
                <a:moveTo>
                  <a:pt x="16310" y="6652"/>
                </a:moveTo>
                <a:lnTo>
                  <a:pt x="16310" y="6652"/>
                </a:lnTo>
                <a:cubicBezTo>
                  <a:pt x="16310" y="6658"/>
                  <a:pt x="16310" y="6664"/>
                  <a:pt x="16310" y="6664"/>
                </a:cubicBezTo>
                <a:cubicBezTo>
                  <a:pt x="16346" y="6664"/>
                  <a:pt x="16346" y="6664"/>
                  <a:pt x="16346" y="6664"/>
                </a:cubicBezTo>
                <a:cubicBezTo>
                  <a:pt x="16351" y="6664"/>
                  <a:pt x="16357" y="6664"/>
                  <a:pt x="16357" y="6658"/>
                </a:cubicBezTo>
                <a:cubicBezTo>
                  <a:pt x="16363" y="6652"/>
                  <a:pt x="16363" y="6647"/>
                  <a:pt x="16363" y="6641"/>
                </a:cubicBezTo>
                <a:cubicBezTo>
                  <a:pt x="16363" y="6629"/>
                  <a:pt x="16363" y="6623"/>
                  <a:pt x="16357" y="6611"/>
                </a:cubicBezTo>
                <a:cubicBezTo>
                  <a:pt x="16357" y="6605"/>
                  <a:pt x="16351" y="6605"/>
                  <a:pt x="16351" y="6599"/>
                </a:cubicBezTo>
                <a:cubicBezTo>
                  <a:pt x="16334" y="6605"/>
                  <a:pt x="16328" y="6611"/>
                  <a:pt x="16310" y="6623"/>
                </a:cubicBezTo>
                <a:cubicBezTo>
                  <a:pt x="16310" y="6635"/>
                  <a:pt x="16310" y="6647"/>
                  <a:pt x="16310" y="6652"/>
                </a:cubicBezTo>
                <a:close/>
                <a:moveTo>
                  <a:pt x="16014" y="6623"/>
                </a:moveTo>
                <a:lnTo>
                  <a:pt x="16014" y="6623"/>
                </a:lnTo>
                <a:cubicBezTo>
                  <a:pt x="16014" y="6623"/>
                  <a:pt x="16014" y="6629"/>
                  <a:pt x="16014" y="6635"/>
                </a:cubicBezTo>
                <a:cubicBezTo>
                  <a:pt x="16014" y="6635"/>
                  <a:pt x="16019" y="6641"/>
                  <a:pt x="16019" y="6647"/>
                </a:cubicBezTo>
                <a:cubicBezTo>
                  <a:pt x="16025" y="6641"/>
                  <a:pt x="16025" y="6647"/>
                  <a:pt x="16031" y="6647"/>
                </a:cubicBezTo>
                <a:cubicBezTo>
                  <a:pt x="16037" y="6641"/>
                  <a:pt x="16037" y="6635"/>
                  <a:pt x="16043" y="6635"/>
                </a:cubicBezTo>
                <a:cubicBezTo>
                  <a:pt x="16049" y="6635"/>
                  <a:pt x="16055" y="6641"/>
                  <a:pt x="16061" y="6641"/>
                </a:cubicBezTo>
                <a:cubicBezTo>
                  <a:pt x="16067" y="6641"/>
                  <a:pt x="16067" y="6641"/>
                  <a:pt x="16067" y="6641"/>
                </a:cubicBezTo>
                <a:cubicBezTo>
                  <a:pt x="16073" y="6641"/>
                  <a:pt x="16073" y="6635"/>
                  <a:pt x="16079" y="6635"/>
                </a:cubicBezTo>
                <a:cubicBezTo>
                  <a:pt x="16067" y="6623"/>
                  <a:pt x="16067" y="6623"/>
                  <a:pt x="16067" y="6623"/>
                </a:cubicBezTo>
                <a:lnTo>
                  <a:pt x="16014" y="6623"/>
                </a:lnTo>
                <a:close/>
                <a:moveTo>
                  <a:pt x="16500" y="6504"/>
                </a:moveTo>
                <a:lnTo>
                  <a:pt x="16500" y="6504"/>
                </a:lnTo>
                <a:cubicBezTo>
                  <a:pt x="16494" y="6510"/>
                  <a:pt x="16488" y="6510"/>
                  <a:pt x="16488" y="6516"/>
                </a:cubicBezTo>
                <a:cubicBezTo>
                  <a:pt x="16482" y="6516"/>
                  <a:pt x="16476" y="6516"/>
                  <a:pt x="16476" y="6522"/>
                </a:cubicBezTo>
                <a:cubicBezTo>
                  <a:pt x="16476" y="6528"/>
                  <a:pt x="16476" y="6534"/>
                  <a:pt x="16476" y="6534"/>
                </a:cubicBezTo>
                <a:cubicBezTo>
                  <a:pt x="16476" y="6540"/>
                  <a:pt x="16470" y="6546"/>
                  <a:pt x="16470" y="6546"/>
                </a:cubicBezTo>
                <a:cubicBezTo>
                  <a:pt x="16470" y="6552"/>
                  <a:pt x="16470" y="6552"/>
                  <a:pt x="16470" y="6558"/>
                </a:cubicBezTo>
                <a:cubicBezTo>
                  <a:pt x="16470" y="6563"/>
                  <a:pt x="16464" y="6563"/>
                  <a:pt x="16464" y="6569"/>
                </a:cubicBezTo>
                <a:cubicBezTo>
                  <a:pt x="16464" y="6575"/>
                  <a:pt x="16476" y="6575"/>
                  <a:pt x="16482" y="6575"/>
                </a:cubicBezTo>
                <a:cubicBezTo>
                  <a:pt x="16482" y="6575"/>
                  <a:pt x="16488" y="6575"/>
                  <a:pt x="16494" y="6575"/>
                </a:cubicBezTo>
                <a:cubicBezTo>
                  <a:pt x="16494" y="6569"/>
                  <a:pt x="16500" y="6569"/>
                  <a:pt x="16506" y="6563"/>
                </a:cubicBezTo>
                <a:cubicBezTo>
                  <a:pt x="16506" y="6563"/>
                  <a:pt x="16506" y="6558"/>
                  <a:pt x="16506" y="6552"/>
                </a:cubicBezTo>
                <a:cubicBezTo>
                  <a:pt x="16512" y="6540"/>
                  <a:pt x="16517" y="6528"/>
                  <a:pt x="16517" y="6510"/>
                </a:cubicBezTo>
                <a:cubicBezTo>
                  <a:pt x="16517" y="6504"/>
                  <a:pt x="16517" y="6504"/>
                  <a:pt x="16517" y="6504"/>
                </a:cubicBezTo>
                <a:cubicBezTo>
                  <a:pt x="16517" y="6504"/>
                  <a:pt x="16512" y="6504"/>
                  <a:pt x="16512" y="6498"/>
                </a:cubicBezTo>
                <a:cubicBezTo>
                  <a:pt x="16506" y="6498"/>
                  <a:pt x="16500" y="6504"/>
                  <a:pt x="16500" y="6504"/>
                </a:cubicBezTo>
                <a:close/>
                <a:moveTo>
                  <a:pt x="16417" y="6415"/>
                </a:moveTo>
                <a:lnTo>
                  <a:pt x="16417" y="6415"/>
                </a:lnTo>
                <a:cubicBezTo>
                  <a:pt x="16423" y="6415"/>
                  <a:pt x="16423" y="6415"/>
                  <a:pt x="16428" y="6415"/>
                </a:cubicBezTo>
                <a:cubicBezTo>
                  <a:pt x="16435" y="6415"/>
                  <a:pt x="16435" y="6403"/>
                  <a:pt x="16435" y="6403"/>
                </a:cubicBezTo>
                <a:cubicBezTo>
                  <a:pt x="16440" y="6403"/>
                  <a:pt x="16446" y="6409"/>
                  <a:pt x="16446" y="6409"/>
                </a:cubicBezTo>
                <a:cubicBezTo>
                  <a:pt x="16458" y="6409"/>
                  <a:pt x="16464" y="6409"/>
                  <a:pt x="16470" y="6409"/>
                </a:cubicBezTo>
                <a:cubicBezTo>
                  <a:pt x="16476" y="6409"/>
                  <a:pt x="16482" y="6409"/>
                  <a:pt x="16482" y="6409"/>
                </a:cubicBezTo>
                <a:cubicBezTo>
                  <a:pt x="16494" y="6409"/>
                  <a:pt x="16500" y="6415"/>
                  <a:pt x="16506" y="6421"/>
                </a:cubicBezTo>
                <a:cubicBezTo>
                  <a:pt x="16517" y="6427"/>
                  <a:pt x="16517" y="6433"/>
                  <a:pt x="16529" y="6439"/>
                </a:cubicBezTo>
                <a:cubicBezTo>
                  <a:pt x="16529" y="6439"/>
                  <a:pt x="16535" y="6439"/>
                  <a:pt x="16541" y="6445"/>
                </a:cubicBezTo>
                <a:cubicBezTo>
                  <a:pt x="16547" y="6445"/>
                  <a:pt x="16541" y="6451"/>
                  <a:pt x="16547" y="6457"/>
                </a:cubicBezTo>
                <a:cubicBezTo>
                  <a:pt x="16553" y="6457"/>
                  <a:pt x="16559" y="6457"/>
                  <a:pt x="16559" y="6457"/>
                </a:cubicBezTo>
                <a:cubicBezTo>
                  <a:pt x="16565" y="6457"/>
                  <a:pt x="16571" y="6457"/>
                  <a:pt x="16577" y="6457"/>
                </a:cubicBezTo>
                <a:lnTo>
                  <a:pt x="16583" y="6463"/>
                </a:lnTo>
                <a:cubicBezTo>
                  <a:pt x="16601" y="6463"/>
                  <a:pt x="16606" y="6457"/>
                  <a:pt x="16624" y="6463"/>
                </a:cubicBezTo>
                <a:cubicBezTo>
                  <a:pt x="16624" y="6463"/>
                  <a:pt x="16630" y="6463"/>
                  <a:pt x="16636" y="6469"/>
                </a:cubicBezTo>
                <a:cubicBezTo>
                  <a:pt x="16642" y="6469"/>
                  <a:pt x="16648" y="6475"/>
                  <a:pt x="16660" y="6480"/>
                </a:cubicBezTo>
                <a:lnTo>
                  <a:pt x="16666" y="6486"/>
                </a:lnTo>
                <a:cubicBezTo>
                  <a:pt x="16672" y="6492"/>
                  <a:pt x="16678" y="6492"/>
                  <a:pt x="16678" y="6498"/>
                </a:cubicBezTo>
                <a:cubicBezTo>
                  <a:pt x="16689" y="6504"/>
                  <a:pt x="16695" y="6510"/>
                  <a:pt x="16701" y="6522"/>
                </a:cubicBezTo>
                <a:cubicBezTo>
                  <a:pt x="16701" y="6528"/>
                  <a:pt x="16701" y="6528"/>
                  <a:pt x="16707" y="6534"/>
                </a:cubicBezTo>
                <a:cubicBezTo>
                  <a:pt x="16713" y="6546"/>
                  <a:pt x="16731" y="6552"/>
                  <a:pt x="16731" y="6569"/>
                </a:cubicBezTo>
                <a:lnTo>
                  <a:pt x="16725" y="6575"/>
                </a:lnTo>
                <a:cubicBezTo>
                  <a:pt x="16725" y="6581"/>
                  <a:pt x="16725" y="6587"/>
                  <a:pt x="16725" y="6593"/>
                </a:cubicBezTo>
                <a:cubicBezTo>
                  <a:pt x="16725" y="6599"/>
                  <a:pt x="16719" y="6611"/>
                  <a:pt x="16707" y="6611"/>
                </a:cubicBezTo>
                <a:cubicBezTo>
                  <a:pt x="16707" y="6611"/>
                  <a:pt x="16701" y="6611"/>
                  <a:pt x="16695" y="6611"/>
                </a:cubicBezTo>
                <a:cubicBezTo>
                  <a:pt x="16695" y="6611"/>
                  <a:pt x="16689" y="6617"/>
                  <a:pt x="16683" y="6617"/>
                </a:cubicBezTo>
                <a:cubicBezTo>
                  <a:pt x="16683" y="6617"/>
                  <a:pt x="16678" y="6623"/>
                  <a:pt x="16672" y="6623"/>
                </a:cubicBezTo>
                <a:cubicBezTo>
                  <a:pt x="16672" y="6629"/>
                  <a:pt x="16666" y="6629"/>
                  <a:pt x="16660" y="6635"/>
                </a:cubicBezTo>
                <a:cubicBezTo>
                  <a:pt x="16660" y="6641"/>
                  <a:pt x="16660" y="6641"/>
                  <a:pt x="16660" y="6647"/>
                </a:cubicBezTo>
                <a:cubicBezTo>
                  <a:pt x="16660" y="6652"/>
                  <a:pt x="16660" y="6652"/>
                  <a:pt x="16660" y="6658"/>
                </a:cubicBezTo>
                <a:cubicBezTo>
                  <a:pt x="16660" y="6670"/>
                  <a:pt x="16672" y="6676"/>
                  <a:pt x="16683" y="6676"/>
                </a:cubicBezTo>
                <a:cubicBezTo>
                  <a:pt x="16695" y="6676"/>
                  <a:pt x="16701" y="6676"/>
                  <a:pt x="16713" y="6670"/>
                </a:cubicBezTo>
                <a:cubicBezTo>
                  <a:pt x="16713" y="6664"/>
                  <a:pt x="16719" y="6664"/>
                  <a:pt x="16725" y="6658"/>
                </a:cubicBezTo>
                <a:lnTo>
                  <a:pt x="16725" y="6652"/>
                </a:lnTo>
                <a:cubicBezTo>
                  <a:pt x="16731" y="6647"/>
                  <a:pt x="16731" y="6641"/>
                  <a:pt x="16737" y="6641"/>
                </a:cubicBezTo>
                <a:cubicBezTo>
                  <a:pt x="16755" y="6641"/>
                  <a:pt x="16760" y="6641"/>
                  <a:pt x="16772" y="6647"/>
                </a:cubicBezTo>
                <a:cubicBezTo>
                  <a:pt x="16778" y="6652"/>
                  <a:pt x="16778" y="6652"/>
                  <a:pt x="16784" y="6658"/>
                </a:cubicBezTo>
                <a:cubicBezTo>
                  <a:pt x="16784" y="6664"/>
                  <a:pt x="16790" y="6664"/>
                  <a:pt x="16796" y="6664"/>
                </a:cubicBezTo>
                <a:cubicBezTo>
                  <a:pt x="16796" y="6670"/>
                  <a:pt x="16802" y="6676"/>
                  <a:pt x="16808" y="6676"/>
                </a:cubicBezTo>
                <a:cubicBezTo>
                  <a:pt x="16808" y="6682"/>
                  <a:pt x="16814" y="6682"/>
                  <a:pt x="16814" y="6682"/>
                </a:cubicBezTo>
                <a:cubicBezTo>
                  <a:pt x="16820" y="6682"/>
                  <a:pt x="16826" y="6688"/>
                  <a:pt x="16826" y="6688"/>
                </a:cubicBezTo>
                <a:cubicBezTo>
                  <a:pt x="16838" y="6688"/>
                  <a:pt x="16844" y="6688"/>
                  <a:pt x="16855" y="6694"/>
                </a:cubicBezTo>
                <a:cubicBezTo>
                  <a:pt x="16861" y="6700"/>
                  <a:pt x="16861" y="6700"/>
                  <a:pt x="16867" y="6706"/>
                </a:cubicBezTo>
                <a:cubicBezTo>
                  <a:pt x="16873" y="6706"/>
                  <a:pt x="16873" y="6706"/>
                  <a:pt x="16879" y="6706"/>
                </a:cubicBezTo>
                <a:cubicBezTo>
                  <a:pt x="16885" y="6706"/>
                  <a:pt x="16891" y="6712"/>
                  <a:pt x="16897" y="6712"/>
                </a:cubicBezTo>
                <a:cubicBezTo>
                  <a:pt x="16909" y="6712"/>
                  <a:pt x="16915" y="6712"/>
                  <a:pt x="16926" y="6712"/>
                </a:cubicBezTo>
                <a:cubicBezTo>
                  <a:pt x="16933" y="6712"/>
                  <a:pt x="16938" y="6712"/>
                  <a:pt x="16950" y="6712"/>
                </a:cubicBezTo>
                <a:cubicBezTo>
                  <a:pt x="16950" y="6712"/>
                  <a:pt x="16956" y="6706"/>
                  <a:pt x="16962" y="6706"/>
                </a:cubicBezTo>
                <a:cubicBezTo>
                  <a:pt x="16962" y="6700"/>
                  <a:pt x="16968" y="6700"/>
                  <a:pt x="16968" y="6700"/>
                </a:cubicBezTo>
                <a:cubicBezTo>
                  <a:pt x="16974" y="6694"/>
                  <a:pt x="16974" y="6688"/>
                  <a:pt x="16974" y="6688"/>
                </a:cubicBezTo>
                <a:cubicBezTo>
                  <a:pt x="16974" y="6676"/>
                  <a:pt x="16974" y="6670"/>
                  <a:pt x="16974" y="6664"/>
                </a:cubicBezTo>
                <a:cubicBezTo>
                  <a:pt x="16980" y="6664"/>
                  <a:pt x="16986" y="6664"/>
                  <a:pt x="16992" y="6664"/>
                </a:cubicBezTo>
                <a:cubicBezTo>
                  <a:pt x="16998" y="6658"/>
                  <a:pt x="17004" y="6658"/>
                  <a:pt x="17015" y="6652"/>
                </a:cubicBezTo>
                <a:cubicBezTo>
                  <a:pt x="17021" y="6652"/>
                  <a:pt x="17021" y="6647"/>
                  <a:pt x="17027" y="6641"/>
                </a:cubicBezTo>
                <a:cubicBezTo>
                  <a:pt x="17033" y="6635"/>
                  <a:pt x="17039" y="6623"/>
                  <a:pt x="17051" y="6623"/>
                </a:cubicBezTo>
                <a:cubicBezTo>
                  <a:pt x="17057" y="6623"/>
                  <a:pt x="17057" y="6623"/>
                  <a:pt x="17057" y="6623"/>
                </a:cubicBezTo>
                <a:cubicBezTo>
                  <a:pt x="17063" y="6623"/>
                  <a:pt x="17063" y="6623"/>
                  <a:pt x="17069" y="6629"/>
                </a:cubicBezTo>
                <a:cubicBezTo>
                  <a:pt x="17069" y="6629"/>
                  <a:pt x="17075" y="6629"/>
                  <a:pt x="17081" y="6629"/>
                </a:cubicBezTo>
                <a:cubicBezTo>
                  <a:pt x="17087" y="6629"/>
                  <a:pt x="17087" y="6635"/>
                  <a:pt x="17093" y="6635"/>
                </a:cubicBezTo>
                <a:cubicBezTo>
                  <a:pt x="17099" y="6641"/>
                  <a:pt x="17104" y="6641"/>
                  <a:pt x="17116" y="6647"/>
                </a:cubicBezTo>
                <a:lnTo>
                  <a:pt x="17122" y="6652"/>
                </a:lnTo>
                <a:cubicBezTo>
                  <a:pt x="17134" y="6658"/>
                  <a:pt x="17134" y="6670"/>
                  <a:pt x="17140" y="6676"/>
                </a:cubicBezTo>
                <a:cubicBezTo>
                  <a:pt x="17140" y="6676"/>
                  <a:pt x="17146" y="6682"/>
                  <a:pt x="17146" y="6688"/>
                </a:cubicBezTo>
                <a:cubicBezTo>
                  <a:pt x="17152" y="6694"/>
                  <a:pt x="17158" y="6694"/>
                  <a:pt x="17170" y="6706"/>
                </a:cubicBezTo>
                <a:cubicBezTo>
                  <a:pt x="17170" y="6706"/>
                  <a:pt x="17176" y="6712"/>
                  <a:pt x="17176" y="6718"/>
                </a:cubicBezTo>
                <a:cubicBezTo>
                  <a:pt x="17181" y="6724"/>
                  <a:pt x="17187" y="6730"/>
                  <a:pt x="17193" y="6735"/>
                </a:cubicBezTo>
                <a:cubicBezTo>
                  <a:pt x="17193" y="6741"/>
                  <a:pt x="17199" y="6747"/>
                  <a:pt x="17199" y="6753"/>
                </a:cubicBezTo>
                <a:cubicBezTo>
                  <a:pt x="17199" y="6759"/>
                  <a:pt x="17205" y="6765"/>
                  <a:pt x="17205" y="6765"/>
                </a:cubicBezTo>
                <a:cubicBezTo>
                  <a:pt x="17217" y="6765"/>
                  <a:pt x="17217" y="6765"/>
                  <a:pt x="17229" y="6765"/>
                </a:cubicBezTo>
                <a:cubicBezTo>
                  <a:pt x="17241" y="6765"/>
                  <a:pt x="17253" y="6765"/>
                  <a:pt x="17270" y="6759"/>
                </a:cubicBezTo>
                <a:cubicBezTo>
                  <a:pt x="17276" y="6759"/>
                  <a:pt x="17282" y="6759"/>
                  <a:pt x="17288" y="6759"/>
                </a:cubicBezTo>
                <a:cubicBezTo>
                  <a:pt x="17306" y="6759"/>
                  <a:pt x="17312" y="6765"/>
                  <a:pt x="17318" y="6777"/>
                </a:cubicBezTo>
                <a:cubicBezTo>
                  <a:pt x="17330" y="6789"/>
                  <a:pt x="17330" y="6789"/>
                  <a:pt x="17342" y="6795"/>
                </a:cubicBezTo>
                <a:cubicBezTo>
                  <a:pt x="17348" y="6795"/>
                  <a:pt x="17353" y="6801"/>
                  <a:pt x="17359" y="6801"/>
                </a:cubicBezTo>
                <a:cubicBezTo>
                  <a:pt x="17365" y="6801"/>
                  <a:pt x="17371" y="6801"/>
                  <a:pt x="17377" y="6801"/>
                </a:cubicBezTo>
                <a:cubicBezTo>
                  <a:pt x="17377" y="6765"/>
                  <a:pt x="17377" y="6765"/>
                  <a:pt x="17377" y="6765"/>
                </a:cubicBezTo>
                <a:cubicBezTo>
                  <a:pt x="17377" y="6753"/>
                  <a:pt x="17371" y="6747"/>
                  <a:pt x="17359" y="6747"/>
                </a:cubicBezTo>
                <a:cubicBezTo>
                  <a:pt x="17359" y="6747"/>
                  <a:pt x="17353" y="6747"/>
                  <a:pt x="17353" y="6741"/>
                </a:cubicBezTo>
                <a:cubicBezTo>
                  <a:pt x="17348" y="6741"/>
                  <a:pt x="17342" y="6741"/>
                  <a:pt x="17342" y="6741"/>
                </a:cubicBezTo>
                <a:cubicBezTo>
                  <a:pt x="17336" y="6741"/>
                  <a:pt x="17336" y="6735"/>
                  <a:pt x="17336" y="6730"/>
                </a:cubicBezTo>
                <a:cubicBezTo>
                  <a:pt x="17330" y="6724"/>
                  <a:pt x="17330" y="6724"/>
                  <a:pt x="17324" y="6718"/>
                </a:cubicBezTo>
                <a:cubicBezTo>
                  <a:pt x="17324" y="6712"/>
                  <a:pt x="17318" y="6712"/>
                  <a:pt x="17312" y="6712"/>
                </a:cubicBezTo>
                <a:cubicBezTo>
                  <a:pt x="17306" y="6712"/>
                  <a:pt x="17300" y="6712"/>
                  <a:pt x="17300" y="6712"/>
                </a:cubicBezTo>
                <a:cubicBezTo>
                  <a:pt x="17294" y="6706"/>
                  <a:pt x="17294" y="6712"/>
                  <a:pt x="17288" y="6712"/>
                </a:cubicBezTo>
                <a:cubicBezTo>
                  <a:pt x="17282" y="6706"/>
                  <a:pt x="17282" y="6700"/>
                  <a:pt x="17276" y="6700"/>
                </a:cubicBezTo>
                <a:cubicBezTo>
                  <a:pt x="17270" y="6700"/>
                  <a:pt x="17270" y="6700"/>
                  <a:pt x="17265" y="6700"/>
                </a:cubicBezTo>
                <a:cubicBezTo>
                  <a:pt x="17259" y="6700"/>
                  <a:pt x="17259" y="6694"/>
                  <a:pt x="17253" y="6694"/>
                </a:cubicBezTo>
                <a:cubicBezTo>
                  <a:pt x="17247" y="6694"/>
                  <a:pt x="17241" y="6694"/>
                  <a:pt x="17229" y="6694"/>
                </a:cubicBezTo>
                <a:cubicBezTo>
                  <a:pt x="17229" y="6623"/>
                  <a:pt x="17229" y="6623"/>
                  <a:pt x="17229" y="6623"/>
                </a:cubicBezTo>
                <a:cubicBezTo>
                  <a:pt x="17211" y="6623"/>
                  <a:pt x="17199" y="6623"/>
                  <a:pt x="17181" y="6623"/>
                </a:cubicBezTo>
                <a:cubicBezTo>
                  <a:pt x="17181" y="6569"/>
                  <a:pt x="17181" y="6569"/>
                  <a:pt x="17181" y="6569"/>
                </a:cubicBezTo>
                <a:cubicBezTo>
                  <a:pt x="17199" y="6569"/>
                  <a:pt x="17205" y="6569"/>
                  <a:pt x="17223" y="6569"/>
                </a:cubicBezTo>
                <a:cubicBezTo>
                  <a:pt x="17223" y="6552"/>
                  <a:pt x="17223" y="6552"/>
                  <a:pt x="17223" y="6552"/>
                </a:cubicBezTo>
                <a:cubicBezTo>
                  <a:pt x="17223" y="6546"/>
                  <a:pt x="17217" y="6546"/>
                  <a:pt x="17211" y="6546"/>
                </a:cubicBezTo>
                <a:cubicBezTo>
                  <a:pt x="17211" y="6540"/>
                  <a:pt x="17211" y="6534"/>
                  <a:pt x="17205" y="6534"/>
                </a:cubicBezTo>
                <a:cubicBezTo>
                  <a:pt x="17199" y="6528"/>
                  <a:pt x="17199" y="6528"/>
                  <a:pt x="17193" y="6522"/>
                </a:cubicBezTo>
                <a:cubicBezTo>
                  <a:pt x="17134" y="6522"/>
                  <a:pt x="17134" y="6522"/>
                  <a:pt x="17134" y="6522"/>
                </a:cubicBezTo>
                <a:cubicBezTo>
                  <a:pt x="17134" y="6522"/>
                  <a:pt x="17134" y="6516"/>
                  <a:pt x="17128" y="6510"/>
                </a:cubicBezTo>
                <a:cubicBezTo>
                  <a:pt x="17122" y="6510"/>
                  <a:pt x="17116" y="6510"/>
                  <a:pt x="17116" y="6504"/>
                </a:cubicBezTo>
                <a:cubicBezTo>
                  <a:pt x="17110" y="6498"/>
                  <a:pt x="17116" y="6486"/>
                  <a:pt x="17110" y="6480"/>
                </a:cubicBezTo>
                <a:cubicBezTo>
                  <a:pt x="17110" y="6480"/>
                  <a:pt x="17110" y="6475"/>
                  <a:pt x="17110" y="6469"/>
                </a:cubicBezTo>
                <a:cubicBezTo>
                  <a:pt x="17104" y="6469"/>
                  <a:pt x="17099" y="6469"/>
                  <a:pt x="17099" y="6463"/>
                </a:cubicBezTo>
                <a:cubicBezTo>
                  <a:pt x="17093" y="6463"/>
                  <a:pt x="17087" y="6457"/>
                  <a:pt x="17087" y="6457"/>
                </a:cubicBezTo>
                <a:cubicBezTo>
                  <a:pt x="17081" y="6451"/>
                  <a:pt x="17081" y="6445"/>
                  <a:pt x="17075" y="6445"/>
                </a:cubicBezTo>
                <a:cubicBezTo>
                  <a:pt x="17069" y="6439"/>
                  <a:pt x="17063" y="6439"/>
                  <a:pt x="17063" y="6433"/>
                </a:cubicBezTo>
                <a:cubicBezTo>
                  <a:pt x="17051" y="6427"/>
                  <a:pt x="17051" y="6415"/>
                  <a:pt x="17039" y="6415"/>
                </a:cubicBezTo>
                <a:cubicBezTo>
                  <a:pt x="17033" y="6409"/>
                  <a:pt x="17033" y="6409"/>
                  <a:pt x="17027" y="6409"/>
                </a:cubicBezTo>
                <a:cubicBezTo>
                  <a:pt x="17021" y="6403"/>
                  <a:pt x="17010" y="6409"/>
                  <a:pt x="17004" y="6409"/>
                </a:cubicBezTo>
                <a:cubicBezTo>
                  <a:pt x="16992" y="6409"/>
                  <a:pt x="16986" y="6403"/>
                  <a:pt x="16974" y="6397"/>
                </a:cubicBezTo>
                <a:cubicBezTo>
                  <a:pt x="16974" y="6392"/>
                  <a:pt x="16974" y="6386"/>
                  <a:pt x="16968" y="6386"/>
                </a:cubicBezTo>
                <a:cubicBezTo>
                  <a:pt x="16968" y="6380"/>
                  <a:pt x="16962" y="6386"/>
                  <a:pt x="16962" y="6386"/>
                </a:cubicBezTo>
                <a:cubicBezTo>
                  <a:pt x="16956" y="6380"/>
                  <a:pt x="16950" y="6380"/>
                  <a:pt x="16944" y="6380"/>
                </a:cubicBezTo>
                <a:cubicBezTo>
                  <a:pt x="16938" y="6380"/>
                  <a:pt x="16933" y="6374"/>
                  <a:pt x="16921" y="6374"/>
                </a:cubicBezTo>
                <a:cubicBezTo>
                  <a:pt x="16915" y="6368"/>
                  <a:pt x="16909" y="6362"/>
                  <a:pt x="16897" y="6356"/>
                </a:cubicBezTo>
                <a:cubicBezTo>
                  <a:pt x="16897" y="6356"/>
                  <a:pt x="16891" y="6356"/>
                  <a:pt x="16891" y="6350"/>
                </a:cubicBezTo>
                <a:cubicBezTo>
                  <a:pt x="16885" y="6350"/>
                  <a:pt x="16879" y="6350"/>
                  <a:pt x="16879" y="6350"/>
                </a:cubicBezTo>
                <a:cubicBezTo>
                  <a:pt x="16861" y="6350"/>
                  <a:pt x="16855" y="6356"/>
                  <a:pt x="16838" y="6350"/>
                </a:cubicBezTo>
                <a:cubicBezTo>
                  <a:pt x="16832" y="6350"/>
                  <a:pt x="16832" y="6350"/>
                  <a:pt x="16826" y="6350"/>
                </a:cubicBezTo>
                <a:cubicBezTo>
                  <a:pt x="16814" y="6350"/>
                  <a:pt x="16802" y="6350"/>
                  <a:pt x="16790" y="6344"/>
                </a:cubicBezTo>
                <a:cubicBezTo>
                  <a:pt x="16784" y="6344"/>
                  <a:pt x="16778" y="6338"/>
                  <a:pt x="16767" y="6332"/>
                </a:cubicBezTo>
                <a:cubicBezTo>
                  <a:pt x="16760" y="6326"/>
                  <a:pt x="16755" y="6320"/>
                  <a:pt x="16743" y="6320"/>
                </a:cubicBezTo>
                <a:cubicBezTo>
                  <a:pt x="16743" y="6315"/>
                  <a:pt x="16737" y="6315"/>
                  <a:pt x="16737" y="6315"/>
                </a:cubicBezTo>
                <a:cubicBezTo>
                  <a:pt x="16731" y="6315"/>
                  <a:pt x="16725" y="6315"/>
                  <a:pt x="16719" y="6309"/>
                </a:cubicBezTo>
                <a:cubicBezTo>
                  <a:pt x="16713" y="6309"/>
                  <a:pt x="16707" y="6297"/>
                  <a:pt x="16701" y="6297"/>
                </a:cubicBezTo>
                <a:cubicBezTo>
                  <a:pt x="16695" y="6297"/>
                  <a:pt x="16689" y="6297"/>
                  <a:pt x="16683" y="6303"/>
                </a:cubicBezTo>
                <a:cubicBezTo>
                  <a:pt x="16678" y="6303"/>
                  <a:pt x="16678" y="6309"/>
                  <a:pt x="16672" y="6315"/>
                </a:cubicBezTo>
                <a:cubicBezTo>
                  <a:pt x="16666" y="6320"/>
                  <a:pt x="16660" y="6326"/>
                  <a:pt x="16648" y="6326"/>
                </a:cubicBezTo>
                <a:cubicBezTo>
                  <a:pt x="16642" y="6326"/>
                  <a:pt x="16636" y="6326"/>
                  <a:pt x="16624" y="6326"/>
                </a:cubicBezTo>
                <a:cubicBezTo>
                  <a:pt x="16618" y="6326"/>
                  <a:pt x="16618" y="6326"/>
                  <a:pt x="16612" y="6332"/>
                </a:cubicBezTo>
                <a:cubicBezTo>
                  <a:pt x="16606" y="6332"/>
                  <a:pt x="16606" y="6338"/>
                  <a:pt x="16601" y="6344"/>
                </a:cubicBezTo>
                <a:cubicBezTo>
                  <a:pt x="16601" y="6350"/>
                  <a:pt x="16606" y="6356"/>
                  <a:pt x="16601" y="6362"/>
                </a:cubicBezTo>
                <a:cubicBezTo>
                  <a:pt x="16601" y="6368"/>
                  <a:pt x="16601" y="6374"/>
                  <a:pt x="16594" y="6374"/>
                </a:cubicBezTo>
                <a:cubicBezTo>
                  <a:pt x="16594" y="6380"/>
                  <a:pt x="16589" y="6380"/>
                  <a:pt x="16583" y="6380"/>
                </a:cubicBezTo>
                <a:cubicBezTo>
                  <a:pt x="16577" y="6386"/>
                  <a:pt x="16571" y="6386"/>
                  <a:pt x="16565" y="6386"/>
                </a:cubicBezTo>
                <a:cubicBezTo>
                  <a:pt x="16553" y="6386"/>
                  <a:pt x="16547" y="6380"/>
                  <a:pt x="16535" y="6380"/>
                </a:cubicBezTo>
                <a:cubicBezTo>
                  <a:pt x="16529" y="6380"/>
                  <a:pt x="16523" y="6380"/>
                  <a:pt x="16512" y="6374"/>
                </a:cubicBezTo>
                <a:cubicBezTo>
                  <a:pt x="16512" y="6374"/>
                  <a:pt x="16512" y="6368"/>
                  <a:pt x="16506" y="6362"/>
                </a:cubicBezTo>
                <a:cubicBezTo>
                  <a:pt x="16506" y="6362"/>
                  <a:pt x="16506" y="6356"/>
                  <a:pt x="16506" y="6350"/>
                </a:cubicBezTo>
                <a:cubicBezTo>
                  <a:pt x="16500" y="6344"/>
                  <a:pt x="16494" y="6344"/>
                  <a:pt x="16482" y="6344"/>
                </a:cubicBezTo>
                <a:cubicBezTo>
                  <a:pt x="16476" y="6344"/>
                  <a:pt x="16476" y="6344"/>
                  <a:pt x="16470" y="6344"/>
                </a:cubicBezTo>
                <a:cubicBezTo>
                  <a:pt x="16464" y="6344"/>
                  <a:pt x="16464" y="6350"/>
                  <a:pt x="16458" y="6350"/>
                </a:cubicBezTo>
                <a:cubicBezTo>
                  <a:pt x="16458" y="6356"/>
                  <a:pt x="16452" y="6356"/>
                  <a:pt x="16446" y="6356"/>
                </a:cubicBezTo>
                <a:cubicBezTo>
                  <a:pt x="16375" y="6356"/>
                  <a:pt x="16375" y="6356"/>
                  <a:pt x="16375" y="6356"/>
                </a:cubicBezTo>
                <a:cubicBezTo>
                  <a:pt x="16375" y="6380"/>
                  <a:pt x="16375" y="6380"/>
                  <a:pt x="16375" y="6380"/>
                </a:cubicBezTo>
                <a:cubicBezTo>
                  <a:pt x="16381" y="6380"/>
                  <a:pt x="16387" y="6380"/>
                  <a:pt x="16387" y="6386"/>
                </a:cubicBezTo>
                <a:cubicBezTo>
                  <a:pt x="16393" y="6386"/>
                  <a:pt x="16399" y="6386"/>
                  <a:pt x="16399" y="6392"/>
                </a:cubicBezTo>
                <a:cubicBezTo>
                  <a:pt x="16405" y="6397"/>
                  <a:pt x="16399" y="6397"/>
                  <a:pt x="16399" y="6403"/>
                </a:cubicBezTo>
                <a:cubicBezTo>
                  <a:pt x="16399" y="6409"/>
                  <a:pt x="16399" y="6421"/>
                  <a:pt x="16399" y="6427"/>
                </a:cubicBezTo>
                <a:cubicBezTo>
                  <a:pt x="16417" y="6427"/>
                  <a:pt x="16417" y="6427"/>
                  <a:pt x="16417" y="6427"/>
                </a:cubicBezTo>
                <a:cubicBezTo>
                  <a:pt x="16417" y="6421"/>
                  <a:pt x="16417" y="6415"/>
                  <a:pt x="16417" y="6415"/>
                </a:cubicBezTo>
                <a:close/>
                <a:moveTo>
                  <a:pt x="15966" y="6291"/>
                </a:moveTo>
                <a:lnTo>
                  <a:pt x="15966" y="6291"/>
                </a:lnTo>
                <a:cubicBezTo>
                  <a:pt x="15960" y="6291"/>
                  <a:pt x="15954" y="6291"/>
                  <a:pt x="15954" y="6291"/>
                </a:cubicBezTo>
                <a:cubicBezTo>
                  <a:pt x="15948" y="6291"/>
                  <a:pt x="15948" y="6303"/>
                  <a:pt x="15948" y="6303"/>
                </a:cubicBezTo>
                <a:cubicBezTo>
                  <a:pt x="15948" y="6309"/>
                  <a:pt x="15954" y="6315"/>
                  <a:pt x="15960" y="6315"/>
                </a:cubicBezTo>
                <a:cubicBezTo>
                  <a:pt x="15966" y="6315"/>
                  <a:pt x="15966" y="6315"/>
                  <a:pt x="15966" y="6315"/>
                </a:cubicBezTo>
                <a:cubicBezTo>
                  <a:pt x="15978" y="6315"/>
                  <a:pt x="15978" y="6315"/>
                  <a:pt x="15978" y="6315"/>
                </a:cubicBezTo>
                <a:cubicBezTo>
                  <a:pt x="15990" y="6315"/>
                  <a:pt x="15996" y="6315"/>
                  <a:pt x="16002" y="6315"/>
                </a:cubicBezTo>
                <a:cubicBezTo>
                  <a:pt x="16014" y="6315"/>
                  <a:pt x="16019" y="6315"/>
                  <a:pt x="16025" y="6315"/>
                </a:cubicBezTo>
                <a:cubicBezTo>
                  <a:pt x="16025" y="6309"/>
                  <a:pt x="16019" y="6315"/>
                  <a:pt x="16019" y="6315"/>
                </a:cubicBezTo>
                <a:cubicBezTo>
                  <a:pt x="16019" y="6303"/>
                  <a:pt x="16019" y="6297"/>
                  <a:pt x="16019" y="6291"/>
                </a:cubicBezTo>
                <a:cubicBezTo>
                  <a:pt x="16014" y="6291"/>
                  <a:pt x="16008" y="6285"/>
                  <a:pt x="16002" y="6285"/>
                </a:cubicBezTo>
                <a:cubicBezTo>
                  <a:pt x="15966" y="6285"/>
                  <a:pt x="15966" y="6285"/>
                  <a:pt x="15966" y="6285"/>
                </a:cubicBezTo>
                <a:lnTo>
                  <a:pt x="15966" y="6291"/>
                </a:lnTo>
                <a:close/>
                <a:moveTo>
                  <a:pt x="16553" y="6249"/>
                </a:moveTo>
                <a:lnTo>
                  <a:pt x="16553" y="6249"/>
                </a:lnTo>
                <a:cubicBezTo>
                  <a:pt x="16553" y="6255"/>
                  <a:pt x="16559" y="6255"/>
                  <a:pt x="16559" y="6261"/>
                </a:cubicBezTo>
                <a:cubicBezTo>
                  <a:pt x="16559" y="6267"/>
                  <a:pt x="16565" y="6273"/>
                  <a:pt x="16565" y="6279"/>
                </a:cubicBezTo>
                <a:cubicBezTo>
                  <a:pt x="16565" y="6291"/>
                  <a:pt x="16559" y="6297"/>
                  <a:pt x="16559" y="6309"/>
                </a:cubicBezTo>
                <a:cubicBezTo>
                  <a:pt x="16618" y="6309"/>
                  <a:pt x="16618" y="6309"/>
                  <a:pt x="16618" y="6309"/>
                </a:cubicBezTo>
                <a:cubicBezTo>
                  <a:pt x="16618" y="6297"/>
                  <a:pt x="16618" y="6297"/>
                  <a:pt x="16618" y="6297"/>
                </a:cubicBezTo>
                <a:cubicBezTo>
                  <a:pt x="16594" y="6297"/>
                  <a:pt x="16594" y="6297"/>
                  <a:pt x="16594" y="6297"/>
                </a:cubicBezTo>
                <a:cubicBezTo>
                  <a:pt x="16594" y="6285"/>
                  <a:pt x="16594" y="6279"/>
                  <a:pt x="16594" y="6273"/>
                </a:cubicBezTo>
                <a:cubicBezTo>
                  <a:pt x="16594" y="6267"/>
                  <a:pt x="16589" y="6267"/>
                  <a:pt x="16589" y="6261"/>
                </a:cubicBezTo>
                <a:cubicBezTo>
                  <a:pt x="16589" y="6255"/>
                  <a:pt x="16594" y="6249"/>
                  <a:pt x="16594" y="6249"/>
                </a:cubicBezTo>
                <a:cubicBezTo>
                  <a:pt x="16577" y="6249"/>
                  <a:pt x="16571" y="6249"/>
                  <a:pt x="16553" y="6249"/>
                </a:cubicBezTo>
                <a:close/>
                <a:moveTo>
                  <a:pt x="16316" y="6255"/>
                </a:moveTo>
                <a:lnTo>
                  <a:pt x="16316" y="6255"/>
                </a:lnTo>
                <a:cubicBezTo>
                  <a:pt x="16310" y="6255"/>
                  <a:pt x="16304" y="6249"/>
                  <a:pt x="16298" y="6255"/>
                </a:cubicBezTo>
                <a:cubicBezTo>
                  <a:pt x="16292" y="6255"/>
                  <a:pt x="16286" y="6261"/>
                  <a:pt x="16274" y="6267"/>
                </a:cubicBezTo>
                <a:cubicBezTo>
                  <a:pt x="16280" y="6273"/>
                  <a:pt x="16280" y="6273"/>
                  <a:pt x="16280" y="6273"/>
                </a:cubicBezTo>
                <a:cubicBezTo>
                  <a:pt x="16286" y="6279"/>
                  <a:pt x="16286" y="6279"/>
                  <a:pt x="16292" y="6279"/>
                </a:cubicBezTo>
                <a:cubicBezTo>
                  <a:pt x="16298" y="6279"/>
                  <a:pt x="16298" y="6285"/>
                  <a:pt x="16304" y="6285"/>
                </a:cubicBezTo>
                <a:cubicBezTo>
                  <a:pt x="16310" y="6285"/>
                  <a:pt x="16310" y="6291"/>
                  <a:pt x="16316" y="6291"/>
                </a:cubicBezTo>
                <a:cubicBezTo>
                  <a:pt x="16316" y="6291"/>
                  <a:pt x="16322" y="6291"/>
                  <a:pt x="16328" y="6291"/>
                </a:cubicBezTo>
                <a:cubicBezTo>
                  <a:pt x="16334" y="6291"/>
                  <a:pt x="16334" y="6285"/>
                  <a:pt x="16340" y="6291"/>
                </a:cubicBezTo>
                <a:cubicBezTo>
                  <a:pt x="16346" y="6291"/>
                  <a:pt x="16346" y="6297"/>
                  <a:pt x="16351" y="6297"/>
                </a:cubicBezTo>
                <a:cubicBezTo>
                  <a:pt x="16357" y="6303"/>
                  <a:pt x="16351" y="6309"/>
                  <a:pt x="16357" y="6309"/>
                </a:cubicBezTo>
                <a:cubicBezTo>
                  <a:pt x="16357" y="6315"/>
                  <a:pt x="16357" y="6320"/>
                  <a:pt x="16363" y="6326"/>
                </a:cubicBezTo>
                <a:cubicBezTo>
                  <a:pt x="16369" y="6326"/>
                  <a:pt x="16369" y="6326"/>
                  <a:pt x="16375" y="6326"/>
                </a:cubicBezTo>
                <a:cubicBezTo>
                  <a:pt x="16387" y="6326"/>
                  <a:pt x="16387" y="6326"/>
                  <a:pt x="16387" y="6326"/>
                </a:cubicBezTo>
                <a:cubicBezTo>
                  <a:pt x="16393" y="6326"/>
                  <a:pt x="16399" y="6320"/>
                  <a:pt x="16405" y="6320"/>
                </a:cubicBezTo>
                <a:cubicBezTo>
                  <a:pt x="16405" y="6320"/>
                  <a:pt x="16405" y="6315"/>
                  <a:pt x="16411" y="6315"/>
                </a:cubicBezTo>
                <a:cubicBezTo>
                  <a:pt x="16411" y="6315"/>
                  <a:pt x="16417" y="6320"/>
                  <a:pt x="16423" y="6320"/>
                </a:cubicBezTo>
                <a:cubicBezTo>
                  <a:pt x="16423" y="6320"/>
                  <a:pt x="16428" y="6320"/>
                  <a:pt x="16435" y="6320"/>
                </a:cubicBezTo>
                <a:cubicBezTo>
                  <a:pt x="16440" y="6320"/>
                  <a:pt x="16440" y="6320"/>
                  <a:pt x="16452" y="6320"/>
                </a:cubicBezTo>
                <a:cubicBezTo>
                  <a:pt x="16458" y="6320"/>
                  <a:pt x="16464" y="6320"/>
                  <a:pt x="16470" y="6320"/>
                </a:cubicBezTo>
                <a:cubicBezTo>
                  <a:pt x="16476" y="6320"/>
                  <a:pt x="16476" y="6315"/>
                  <a:pt x="16482" y="6315"/>
                </a:cubicBezTo>
                <a:cubicBezTo>
                  <a:pt x="16476" y="6309"/>
                  <a:pt x="16482" y="6303"/>
                  <a:pt x="16476" y="6303"/>
                </a:cubicBezTo>
                <a:cubicBezTo>
                  <a:pt x="16476" y="6297"/>
                  <a:pt x="16470" y="6303"/>
                  <a:pt x="16464" y="6297"/>
                </a:cubicBezTo>
                <a:cubicBezTo>
                  <a:pt x="16458" y="6285"/>
                  <a:pt x="16464" y="6273"/>
                  <a:pt x="16464" y="6261"/>
                </a:cubicBezTo>
                <a:cubicBezTo>
                  <a:pt x="16464" y="6255"/>
                  <a:pt x="16470" y="6249"/>
                  <a:pt x="16464" y="6249"/>
                </a:cubicBezTo>
                <a:cubicBezTo>
                  <a:pt x="16464" y="6243"/>
                  <a:pt x="16464" y="6237"/>
                  <a:pt x="16458" y="6237"/>
                </a:cubicBezTo>
                <a:cubicBezTo>
                  <a:pt x="16452" y="6231"/>
                  <a:pt x="16452" y="6231"/>
                  <a:pt x="16446" y="6231"/>
                </a:cubicBezTo>
                <a:cubicBezTo>
                  <a:pt x="16435" y="6231"/>
                  <a:pt x="16428" y="6226"/>
                  <a:pt x="16423" y="6226"/>
                </a:cubicBezTo>
                <a:cubicBezTo>
                  <a:pt x="16411" y="6226"/>
                  <a:pt x="16405" y="6231"/>
                  <a:pt x="16393" y="6231"/>
                </a:cubicBezTo>
                <a:cubicBezTo>
                  <a:pt x="16387" y="6237"/>
                  <a:pt x="16387" y="6237"/>
                  <a:pt x="16381" y="6243"/>
                </a:cubicBezTo>
                <a:cubicBezTo>
                  <a:pt x="16375" y="6243"/>
                  <a:pt x="16369" y="6243"/>
                  <a:pt x="16357" y="6243"/>
                </a:cubicBezTo>
                <a:cubicBezTo>
                  <a:pt x="16351" y="6243"/>
                  <a:pt x="16346" y="6243"/>
                  <a:pt x="16340" y="6243"/>
                </a:cubicBezTo>
                <a:cubicBezTo>
                  <a:pt x="16334" y="6243"/>
                  <a:pt x="16328" y="6249"/>
                  <a:pt x="16322" y="6249"/>
                </a:cubicBezTo>
                <a:cubicBezTo>
                  <a:pt x="16316" y="6255"/>
                  <a:pt x="16316" y="6255"/>
                  <a:pt x="16310" y="6261"/>
                </a:cubicBezTo>
                <a:cubicBezTo>
                  <a:pt x="16310" y="6261"/>
                  <a:pt x="16310" y="6267"/>
                  <a:pt x="16304" y="6267"/>
                </a:cubicBezTo>
                <a:lnTo>
                  <a:pt x="16316" y="6255"/>
                </a:lnTo>
                <a:close/>
                <a:moveTo>
                  <a:pt x="16298" y="6231"/>
                </a:moveTo>
                <a:lnTo>
                  <a:pt x="16298" y="6231"/>
                </a:lnTo>
                <a:cubicBezTo>
                  <a:pt x="16310" y="6226"/>
                  <a:pt x="16316" y="6220"/>
                  <a:pt x="16316" y="6202"/>
                </a:cubicBezTo>
                <a:cubicBezTo>
                  <a:pt x="16316" y="6196"/>
                  <a:pt x="16310" y="6190"/>
                  <a:pt x="16304" y="6190"/>
                </a:cubicBezTo>
                <a:cubicBezTo>
                  <a:pt x="16304" y="6190"/>
                  <a:pt x="16298" y="6184"/>
                  <a:pt x="16292" y="6184"/>
                </a:cubicBezTo>
                <a:cubicBezTo>
                  <a:pt x="16280" y="6184"/>
                  <a:pt x="16280" y="6184"/>
                  <a:pt x="16280" y="6184"/>
                </a:cubicBezTo>
                <a:lnTo>
                  <a:pt x="16274" y="6184"/>
                </a:lnTo>
                <a:cubicBezTo>
                  <a:pt x="16269" y="6184"/>
                  <a:pt x="16269" y="6190"/>
                  <a:pt x="16269" y="6196"/>
                </a:cubicBezTo>
                <a:cubicBezTo>
                  <a:pt x="16262" y="6202"/>
                  <a:pt x="16262" y="6208"/>
                  <a:pt x="16257" y="6220"/>
                </a:cubicBezTo>
                <a:cubicBezTo>
                  <a:pt x="16262" y="6226"/>
                  <a:pt x="16274" y="6231"/>
                  <a:pt x="16280" y="6231"/>
                </a:cubicBezTo>
                <a:cubicBezTo>
                  <a:pt x="16286" y="6231"/>
                  <a:pt x="16298" y="6231"/>
                  <a:pt x="16298" y="6231"/>
                </a:cubicBezTo>
                <a:close/>
                <a:moveTo>
                  <a:pt x="16245" y="6303"/>
                </a:moveTo>
                <a:lnTo>
                  <a:pt x="16245" y="6303"/>
                </a:lnTo>
                <a:cubicBezTo>
                  <a:pt x="16245" y="6315"/>
                  <a:pt x="16245" y="6315"/>
                  <a:pt x="16245" y="6315"/>
                </a:cubicBezTo>
                <a:cubicBezTo>
                  <a:pt x="16245" y="6320"/>
                  <a:pt x="16245" y="6326"/>
                  <a:pt x="16245" y="6332"/>
                </a:cubicBezTo>
                <a:cubicBezTo>
                  <a:pt x="16262" y="6332"/>
                  <a:pt x="16269" y="6332"/>
                  <a:pt x="16280" y="6332"/>
                </a:cubicBezTo>
                <a:cubicBezTo>
                  <a:pt x="16280" y="6297"/>
                  <a:pt x="16280" y="6297"/>
                  <a:pt x="16280" y="6297"/>
                </a:cubicBezTo>
                <a:cubicBezTo>
                  <a:pt x="16251" y="6297"/>
                  <a:pt x="16251" y="6297"/>
                  <a:pt x="16251" y="6297"/>
                </a:cubicBezTo>
                <a:cubicBezTo>
                  <a:pt x="16251" y="6315"/>
                  <a:pt x="16251" y="6315"/>
                  <a:pt x="16251" y="6315"/>
                </a:cubicBezTo>
                <a:lnTo>
                  <a:pt x="16245" y="6303"/>
                </a:lnTo>
                <a:close/>
                <a:moveTo>
                  <a:pt x="16138" y="6368"/>
                </a:moveTo>
                <a:lnTo>
                  <a:pt x="16138" y="6368"/>
                </a:lnTo>
                <a:cubicBezTo>
                  <a:pt x="16138" y="6374"/>
                  <a:pt x="16138" y="6380"/>
                  <a:pt x="16138" y="6380"/>
                </a:cubicBezTo>
                <a:cubicBezTo>
                  <a:pt x="16138" y="6386"/>
                  <a:pt x="16144" y="6386"/>
                  <a:pt x="16144" y="6392"/>
                </a:cubicBezTo>
                <a:cubicBezTo>
                  <a:pt x="16180" y="6392"/>
                  <a:pt x="16180" y="6392"/>
                  <a:pt x="16180" y="6392"/>
                </a:cubicBezTo>
                <a:cubicBezTo>
                  <a:pt x="16185" y="6392"/>
                  <a:pt x="16191" y="6392"/>
                  <a:pt x="16203" y="6392"/>
                </a:cubicBezTo>
                <a:lnTo>
                  <a:pt x="16209" y="6392"/>
                </a:lnTo>
                <a:cubicBezTo>
                  <a:pt x="16221" y="6392"/>
                  <a:pt x="16221" y="6392"/>
                  <a:pt x="16221" y="6392"/>
                </a:cubicBezTo>
                <a:cubicBezTo>
                  <a:pt x="16227" y="6392"/>
                  <a:pt x="16233" y="6397"/>
                  <a:pt x="16233" y="6397"/>
                </a:cubicBezTo>
                <a:cubicBezTo>
                  <a:pt x="16239" y="6397"/>
                  <a:pt x="16245" y="6397"/>
                  <a:pt x="16245" y="6397"/>
                </a:cubicBezTo>
                <a:cubicBezTo>
                  <a:pt x="16251" y="6397"/>
                  <a:pt x="16257" y="6397"/>
                  <a:pt x="16257" y="6403"/>
                </a:cubicBezTo>
                <a:cubicBezTo>
                  <a:pt x="16262" y="6403"/>
                  <a:pt x="16262" y="6409"/>
                  <a:pt x="16269" y="6409"/>
                </a:cubicBezTo>
                <a:cubicBezTo>
                  <a:pt x="16280" y="6409"/>
                  <a:pt x="16286" y="6409"/>
                  <a:pt x="16292" y="6409"/>
                </a:cubicBezTo>
                <a:cubicBezTo>
                  <a:pt x="16292" y="6397"/>
                  <a:pt x="16292" y="6392"/>
                  <a:pt x="16292" y="6374"/>
                </a:cubicBezTo>
                <a:cubicBezTo>
                  <a:pt x="16280" y="6374"/>
                  <a:pt x="16274" y="6374"/>
                  <a:pt x="16262" y="6374"/>
                </a:cubicBezTo>
                <a:cubicBezTo>
                  <a:pt x="16257" y="6374"/>
                  <a:pt x="16251" y="6368"/>
                  <a:pt x="16239" y="6368"/>
                </a:cubicBezTo>
                <a:cubicBezTo>
                  <a:pt x="16239" y="6368"/>
                  <a:pt x="16233" y="6368"/>
                  <a:pt x="16227" y="6368"/>
                </a:cubicBezTo>
                <a:cubicBezTo>
                  <a:pt x="16215" y="6368"/>
                  <a:pt x="16215" y="6368"/>
                  <a:pt x="16215" y="6368"/>
                </a:cubicBezTo>
                <a:cubicBezTo>
                  <a:pt x="16209" y="6368"/>
                  <a:pt x="16203" y="6362"/>
                  <a:pt x="16197" y="6362"/>
                </a:cubicBezTo>
                <a:cubicBezTo>
                  <a:pt x="16185" y="6362"/>
                  <a:pt x="16180" y="6356"/>
                  <a:pt x="16168" y="6356"/>
                </a:cubicBezTo>
                <a:cubicBezTo>
                  <a:pt x="16162" y="6356"/>
                  <a:pt x="16156" y="6356"/>
                  <a:pt x="16150" y="6356"/>
                </a:cubicBezTo>
                <a:cubicBezTo>
                  <a:pt x="16144" y="6362"/>
                  <a:pt x="16150" y="6368"/>
                  <a:pt x="16144" y="6368"/>
                </a:cubicBezTo>
                <a:cubicBezTo>
                  <a:pt x="16144" y="6374"/>
                  <a:pt x="16144" y="6380"/>
                  <a:pt x="16138" y="6380"/>
                </a:cubicBezTo>
                <a:lnTo>
                  <a:pt x="16138" y="6368"/>
                </a:lnTo>
                <a:close/>
                <a:moveTo>
                  <a:pt x="16096" y="6380"/>
                </a:moveTo>
                <a:lnTo>
                  <a:pt x="16096" y="6380"/>
                </a:lnTo>
                <a:cubicBezTo>
                  <a:pt x="16085" y="6374"/>
                  <a:pt x="16079" y="6374"/>
                  <a:pt x="16073" y="6374"/>
                </a:cubicBezTo>
                <a:cubicBezTo>
                  <a:pt x="16067" y="6374"/>
                  <a:pt x="16055" y="6368"/>
                  <a:pt x="16049" y="6368"/>
                </a:cubicBezTo>
                <a:cubicBezTo>
                  <a:pt x="16049" y="6392"/>
                  <a:pt x="16049" y="6392"/>
                  <a:pt x="16049" y="6392"/>
                </a:cubicBezTo>
                <a:cubicBezTo>
                  <a:pt x="16049" y="6392"/>
                  <a:pt x="16049" y="6397"/>
                  <a:pt x="16055" y="6403"/>
                </a:cubicBezTo>
                <a:cubicBezTo>
                  <a:pt x="16067" y="6409"/>
                  <a:pt x="16067" y="6409"/>
                  <a:pt x="16067" y="6409"/>
                </a:cubicBezTo>
                <a:cubicBezTo>
                  <a:pt x="16073" y="6409"/>
                  <a:pt x="16073" y="6409"/>
                  <a:pt x="16079" y="6409"/>
                </a:cubicBezTo>
                <a:cubicBezTo>
                  <a:pt x="16102" y="6409"/>
                  <a:pt x="16102" y="6409"/>
                  <a:pt x="16102" y="6409"/>
                </a:cubicBezTo>
                <a:cubicBezTo>
                  <a:pt x="16102" y="6392"/>
                  <a:pt x="16102" y="6392"/>
                  <a:pt x="16102" y="6392"/>
                </a:cubicBezTo>
                <a:cubicBezTo>
                  <a:pt x="16096" y="6386"/>
                  <a:pt x="16096" y="6380"/>
                  <a:pt x="16096" y="6380"/>
                </a:cubicBezTo>
                <a:close/>
                <a:moveTo>
                  <a:pt x="16168" y="6065"/>
                </a:moveTo>
                <a:lnTo>
                  <a:pt x="16168" y="6065"/>
                </a:lnTo>
                <a:cubicBezTo>
                  <a:pt x="16162" y="6077"/>
                  <a:pt x="16156" y="6083"/>
                  <a:pt x="16144" y="6089"/>
                </a:cubicBezTo>
                <a:cubicBezTo>
                  <a:pt x="16144" y="6095"/>
                  <a:pt x="16138" y="6101"/>
                  <a:pt x="16132" y="6101"/>
                </a:cubicBezTo>
                <a:cubicBezTo>
                  <a:pt x="16132" y="6101"/>
                  <a:pt x="16126" y="6107"/>
                  <a:pt x="16120" y="6113"/>
                </a:cubicBezTo>
                <a:cubicBezTo>
                  <a:pt x="16120" y="6113"/>
                  <a:pt x="16114" y="6107"/>
                  <a:pt x="16114" y="6113"/>
                </a:cubicBezTo>
                <a:cubicBezTo>
                  <a:pt x="16108" y="6113"/>
                  <a:pt x="16108" y="6119"/>
                  <a:pt x="16108" y="6119"/>
                </a:cubicBezTo>
                <a:cubicBezTo>
                  <a:pt x="16108" y="6125"/>
                  <a:pt x="16108" y="6125"/>
                  <a:pt x="16108" y="6125"/>
                </a:cubicBezTo>
                <a:cubicBezTo>
                  <a:pt x="16108" y="6137"/>
                  <a:pt x="16114" y="6142"/>
                  <a:pt x="16114" y="6154"/>
                </a:cubicBezTo>
                <a:cubicBezTo>
                  <a:pt x="16114" y="6160"/>
                  <a:pt x="16114" y="6160"/>
                  <a:pt x="16114" y="6166"/>
                </a:cubicBezTo>
                <a:cubicBezTo>
                  <a:pt x="16114" y="6178"/>
                  <a:pt x="16114" y="6184"/>
                  <a:pt x="16114" y="6190"/>
                </a:cubicBezTo>
                <a:cubicBezTo>
                  <a:pt x="16108" y="6196"/>
                  <a:pt x="16102" y="6196"/>
                  <a:pt x="16102" y="6202"/>
                </a:cubicBezTo>
                <a:cubicBezTo>
                  <a:pt x="16102" y="6208"/>
                  <a:pt x="16096" y="6214"/>
                  <a:pt x="16096" y="6226"/>
                </a:cubicBezTo>
                <a:cubicBezTo>
                  <a:pt x="16096" y="6231"/>
                  <a:pt x="16096" y="6231"/>
                  <a:pt x="16096" y="6237"/>
                </a:cubicBezTo>
                <a:cubicBezTo>
                  <a:pt x="16096" y="6243"/>
                  <a:pt x="16096" y="6249"/>
                  <a:pt x="16096" y="6261"/>
                </a:cubicBezTo>
                <a:cubicBezTo>
                  <a:pt x="16102" y="6261"/>
                  <a:pt x="16102" y="6255"/>
                  <a:pt x="16108" y="6261"/>
                </a:cubicBezTo>
                <a:cubicBezTo>
                  <a:pt x="16114" y="6261"/>
                  <a:pt x="16114" y="6267"/>
                  <a:pt x="16120" y="6267"/>
                </a:cubicBezTo>
                <a:cubicBezTo>
                  <a:pt x="16126" y="6267"/>
                  <a:pt x="16132" y="6261"/>
                  <a:pt x="16144" y="6261"/>
                </a:cubicBezTo>
                <a:cubicBezTo>
                  <a:pt x="16144" y="6249"/>
                  <a:pt x="16144" y="6243"/>
                  <a:pt x="16144" y="6231"/>
                </a:cubicBezTo>
                <a:cubicBezTo>
                  <a:pt x="16144" y="6220"/>
                  <a:pt x="16144" y="6214"/>
                  <a:pt x="16144" y="6196"/>
                </a:cubicBezTo>
                <a:cubicBezTo>
                  <a:pt x="16144" y="6196"/>
                  <a:pt x="16144" y="6196"/>
                  <a:pt x="16150" y="6196"/>
                </a:cubicBezTo>
                <a:cubicBezTo>
                  <a:pt x="16162" y="6196"/>
                  <a:pt x="16174" y="6196"/>
                  <a:pt x="16191" y="6196"/>
                </a:cubicBezTo>
                <a:cubicBezTo>
                  <a:pt x="16191" y="6196"/>
                  <a:pt x="16197" y="6196"/>
                  <a:pt x="16203" y="6196"/>
                </a:cubicBezTo>
                <a:cubicBezTo>
                  <a:pt x="16203" y="6190"/>
                  <a:pt x="16203" y="6190"/>
                  <a:pt x="16203" y="6178"/>
                </a:cubicBezTo>
                <a:cubicBezTo>
                  <a:pt x="16203" y="6172"/>
                  <a:pt x="16197" y="6166"/>
                  <a:pt x="16197" y="6160"/>
                </a:cubicBezTo>
                <a:cubicBezTo>
                  <a:pt x="16191" y="6160"/>
                  <a:pt x="16185" y="6160"/>
                  <a:pt x="16185" y="6154"/>
                </a:cubicBezTo>
                <a:cubicBezTo>
                  <a:pt x="16185" y="6149"/>
                  <a:pt x="16185" y="6149"/>
                  <a:pt x="16185" y="6142"/>
                </a:cubicBezTo>
                <a:cubicBezTo>
                  <a:pt x="16185" y="6137"/>
                  <a:pt x="16185" y="6137"/>
                  <a:pt x="16185" y="6131"/>
                </a:cubicBezTo>
                <a:cubicBezTo>
                  <a:pt x="16180" y="6131"/>
                  <a:pt x="16180" y="6125"/>
                  <a:pt x="16174" y="6125"/>
                </a:cubicBezTo>
                <a:cubicBezTo>
                  <a:pt x="16168" y="6125"/>
                  <a:pt x="16162" y="6131"/>
                  <a:pt x="16150" y="6131"/>
                </a:cubicBezTo>
                <a:cubicBezTo>
                  <a:pt x="16150" y="6113"/>
                  <a:pt x="16150" y="6113"/>
                  <a:pt x="16150" y="6113"/>
                </a:cubicBezTo>
                <a:cubicBezTo>
                  <a:pt x="16150" y="6107"/>
                  <a:pt x="16156" y="6107"/>
                  <a:pt x="16156" y="6101"/>
                </a:cubicBezTo>
                <a:cubicBezTo>
                  <a:pt x="16156" y="6095"/>
                  <a:pt x="16162" y="6095"/>
                  <a:pt x="16168" y="6095"/>
                </a:cubicBezTo>
                <a:cubicBezTo>
                  <a:pt x="16168" y="6089"/>
                  <a:pt x="16168" y="6083"/>
                  <a:pt x="16168" y="6083"/>
                </a:cubicBezTo>
                <a:cubicBezTo>
                  <a:pt x="16168" y="6077"/>
                  <a:pt x="16168" y="6071"/>
                  <a:pt x="16168" y="6065"/>
                </a:cubicBezTo>
                <a:close/>
                <a:moveTo>
                  <a:pt x="15628" y="6374"/>
                </a:moveTo>
                <a:lnTo>
                  <a:pt x="15628" y="6374"/>
                </a:lnTo>
                <a:cubicBezTo>
                  <a:pt x="15628" y="6380"/>
                  <a:pt x="15634" y="6386"/>
                  <a:pt x="15640" y="6392"/>
                </a:cubicBezTo>
                <a:cubicBezTo>
                  <a:pt x="15646" y="6392"/>
                  <a:pt x="15646" y="6397"/>
                  <a:pt x="15652" y="6397"/>
                </a:cubicBezTo>
                <a:cubicBezTo>
                  <a:pt x="15658" y="6397"/>
                  <a:pt x="15658" y="6397"/>
                  <a:pt x="15664" y="6403"/>
                </a:cubicBezTo>
                <a:cubicBezTo>
                  <a:pt x="15670" y="6403"/>
                  <a:pt x="15676" y="6403"/>
                  <a:pt x="15687" y="6403"/>
                </a:cubicBezTo>
                <a:cubicBezTo>
                  <a:pt x="15687" y="6409"/>
                  <a:pt x="15687" y="6409"/>
                  <a:pt x="15687" y="6415"/>
                </a:cubicBezTo>
                <a:cubicBezTo>
                  <a:pt x="15687" y="6427"/>
                  <a:pt x="15681" y="6427"/>
                  <a:pt x="15681" y="6439"/>
                </a:cubicBezTo>
                <a:cubicBezTo>
                  <a:pt x="15681" y="6445"/>
                  <a:pt x="15676" y="6445"/>
                  <a:pt x="15676" y="6451"/>
                </a:cubicBezTo>
                <a:cubicBezTo>
                  <a:pt x="15676" y="6457"/>
                  <a:pt x="15676" y="6457"/>
                  <a:pt x="15676" y="6463"/>
                </a:cubicBezTo>
                <a:cubicBezTo>
                  <a:pt x="15676" y="6469"/>
                  <a:pt x="15676" y="6469"/>
                  <a:pt x="15676" y="6475"/>
                </a:cubicBezTo>
                <a:cubicBezTo>
                  <a:pt x="15676" y="6480"/>
                  <a:pt x="15681" y="6480"/>
                  <a:pt x="15681" y="6486"/>
                </a:cubicBezTo>
                <a:cubicBezTo>
                  <a:pt x="15687" y="6492"/>
                  <a:pt x="15687" y="6498"/>
                  <a:pt x="15687" y="6498"/>
                </a:cubicBezTo>
                <a:cubicBezTo>
                  <a:pt x="15687" y="6504"/>
                  <a:pt x="15693" y="6510"/>
                  <a:pt x="15693" y="6510"/>
                </a:cubicBezTo>
                <a:cubicBezTo>
                  <a:pt x="15699" y="6510"/>
                  <a:pt x="15699" y="6510"/>
                  <a:pt x="15705" y="6504"/>
                </a:cubicBezTo>
                <a:cubicBezTo>
                  <a:pt x="15705" y="6498"/>
                  <a:pt x="15711" y="6498"/>
                  <a:pt x="15717" y="6498"/>
                </a:cubicBezTo>
                <a:cubicBezTo>
                  <a:pt x="15717" y="6486"/>
                  <a:pt x="15717" y="6480"/>
                  <a:pt x="15717" y="6469"/>
                </a:cubicBezTo>
                <a:cubicBezTo>
                  <a:pt x="15717" y="6463"/>
                  <a:pt x="15717" y="6457"/>
                  <a:pt x="15717" y="6445"/>
                </a:cubicBezTo>
                <a:cubicBezTo>
                  <a:pt x="15717" y="6439"/>
                  <a:pt x="15723" y="6439"/>
                  <a:pt x="15723" y="6433"/>
                </a:cubicBezTo>
                <a:cubicBezTo>
                  <a:pt x="15723" y="6356"/>
                  <a:pt x="15723" y="6356"/>
                  <a:pt x="15723" y="6356"/>
                </a:cubicBezTo>
                <a:cubicBezTo>
                  <a:pt x="15759" y="6356"/>
                  <a:pt x="15759" y="6356"/>
                  <a:pt x="15759" y="6356"/>
                </a:cubicBezTo>
                <a:cubicBezTo>
                  <a:pt x="15759" y="6386"/>
                  <a:pt x="15759" y="6386"/>
                  <a:pt x="15759" y="6386"/>
                </a:cubicBezTo>
                <a:cubicBezTo>
                  <a:pt x="15753" y="6397"/>
                  <a:pt x="15753" y="6397"/>
                  <a:pt x="15753" y="6397"/>
                </a:cubicBezTo>
                <a:cubicBezTo>
                  <a:pt x="15753" y="6409"/>
                  <a:pt x="15753" y="6409"/>
                  <a:pt x="15753" y="6409"/>
                </a:cubicBezTo>
                <a:cubicBezTo>
                  <a:pt x="15759" y="6409"/>
                  <a:pt x="15764" y="6409"/>
                  <a:pt x="15764" y="6409"/>
                </a:cubicBezTo>
                <a:cubicBezTo>
                  <a:pt x="15770" y="6409"/>
                  <a:pt x="15776" y="6409"/>
                  <a:pt x="15776" y="6409"/>
                </a:cubicBezTo>
                <a:cubicBezTo>
                  <a:pt x="15782" y="6409"/>
                  <a:pt x="15782" y="6415"/>
                  <a:pt x="15788" y="6415"/>
                </a:cubicBezTo>
                <a:cubicBezTo>
                  <a:pt x="15794" y="6415"/>
                  <a:pt x="15800" y="6415"/>
                  <a:pt x="15800" y="6421"/>
                </a:cubicBezTo>
                <a:cubicBezTo>
                  <a:pt x="15806" y="6421"/>
                  <a:pt x="15806" y="6421"/>
                  <a:pt x="15812" y="6421"/>
                </a:cubicBezTo>
                <a:cubicBezTo>
                  <a:pt x="15812" y="6439"/>
                  <a:pt x="15812" y="6439"/>
                  <a:pt x="15812" y="6439"/>
                </a:cubicBezTo>
                <a:cubicBezTo>
                  <a:pt x="15812" y="6445"/>
                  <a:pt x="15806" y="6451"/>
                  <a:pt x="15806" y="6451"/>
                </a:cubicBezTo>
                <a:cubicBezTo>
                  <a:pt x="15806" y="6457"/>
                  <a:pt x="15806" y="6463"/>
                  <a:pt x="15806" y="6463"/>
                </a:cubicBezTo>
                <a:cubicBezTo>
                  <a:pt x="15806" y="6475"/>
                  <a:pt x="15806" y="6475"/>
                  <a:pt x="15806" y="6475"/>
                </a:cubicBezTo>
                <a:cubicBezTo>
                  <a:pt x="15806" y="6480"/>
                  <a:pt x="15800" y="6486"/>
                  <a:pt x="15806" y="6492"/>
                </a:cubicBezTo>
                <a:cubicBezTo>
                  <a:pt x="15806" y="6492"/>
                  <a:pt x="15812" y="6498"/>
                  <a:pt x="15818" y="6498"/>
                </a:cubicBezTo>
                <a:cubicBezTo>
                  <a:pt x="15818" y="6504"/>
                  <a:pt x="15824" y="6504"/>
                  <a:pt x="15830" y="6504"/>
                </a:cubicBezTo>
                <a:cubicBezTo>
                  <a:pt x="15865" y="6504"/>
                  <a:pt x="15865" y="6504"/>
                  <a:pt x="15865" y="6504"/>
                </a:cubicBezTo>
                <a:cubicBezTo>
                  <a:pt x="15865" y="6498"/>
                  <a:pt x="15871" y="6498"/>
                  <a:pt x="15871" y="6492"/>
                </a:cubicBezTo>
                <a:cubicBezTo>
                  <a:pt x="15871" y="6475"/>
                  <a:pt x="15871" y="6475"/>
                  <a:pt x="15871" y="6475"/>
                </a:cubicBezTo>
                <a:cubicBezTo>
                  <a:pt x="15871" y="6463"/>
                  <a:pt x="15871" y="6457"/>
                  <a:pt x="15865" y="6445"/>
                </a:cubicBezTo>
                <a:cubicBezTo>
                  <a:pt x="15865" y="6445"/>
                  <a:pt x="15859" y="6445"/>
                  <a:pt x="15853" y="6439"/>
                </a:cubicBezTo>
                <a:cubicBezTo>
                  <a:pt x="15853" y="6439"/>
                  <a:pt x="15847" y="6433"/>
                  <a:pt x="15842" y="6427"/>
                </a:cubicBezTo>
                <a:cubicBezTo>
                  <a:pt x="15842" y="6427"/>
                  <a:pt x="15836" y="6427"/>
                  <a:pt x="15830" y="6421"/>
                </a:cubicBezTo>
                <a:cubicBezTo>
                  <a:pt x="15830" y="6415"/>
                  <a:pt x="15824" y="6409"/>
                  <a:pt x="15824" y="6403"/>
                </a:cubicBezTo>
                <a:cubicBezTo>
                  <a:pt x="15824" y="6397"/>
                  <a:pt x="15830" y="6392"/>
                  <a:pt x="15830" y="6386"/>
                </a:cubicBezTo>
                <a:cubicBezTo>
                  <a:pt x="15830" y="6374"/>
                  <a:pt x="15830" y="6374"/>
                  <a:pt x="15830" y="6374"/>
                </a:cubicBezTo>
                <a:cubicBezTo>
                  <a:pt x="15830" y="6374"/>
                  <a:pt x="15836" y="6368"/>
                  <a:pt x="15830" y="6362"/>
                </a:cubicBezTo>
                <a:cubicBezTo>
                  <a:pt x="15830" y="6362"/>
                  <a:pt x="15824" y="6362"/>
                  <a:pt x="15818" y="6356"/>
                </a:cubicBezTo>
                <a:cubicBezTo>
                  <a:pt x="15818" y="6350"/>
                  <a:pt x="15818" y="6350"/>
                  <a:pt x="15812" y="6344"/>
                </a:cubicBezTo>
                <a:cubicBezTo>
                  <a:pt x="15806" y="6338"/>
                  <a:pt x="15806" y="6338"/>
                  <a:pt x="15800" y="6338"/>
                </a:cubicBezTo>
                <a:cubicBezTo>
                  <a:pt x="15794" y="6332"/>
                  <a:pt x="15788" y="6338"/>
                  <a:pt x="15788" y="6332"/>
                </a:cubicBezTo>
                <a:cubicBezTo>
                  <a:pt x="15782" y="6332"/>
                  <a:pt x="15788" y="6326"/>
                  <a:pt x="15782" y="6320"/>
                </a:cubicBezTo>
                <a:cubicBezTo>
                  <a:pt x="15788" y="6303"/>
                  <a:pt x="15788" y="6303"/>
                  <a:pt x="15788" y="6303"/>
                </a:cubicBezTo>
                <a:cubicBezTo>
                  <a:pt x="15800" y="6303"/>
                  <a:pt x="15812" y="6303"/>
                  <a:pt x="15824" y="6303"/>
                </a:cubicBezTo>
                <a:cubicBezTo>
                  <a:pt x="15830" y="6303"/>
                  <a:pt x="15830" y="6297"/>
                  <a:pt x="15836" y="6291"/>
                </a:cubicBezTo>
                <a:cubicBezTo>
                  <a:pt x="15836" y="6291"/>
                  <a:pt x="15842" y="6291"/>
                  <a:pt x="15847" y="6291"/>
                </a:cubicBezTo>
                <a:cubicBezTo>
                  <a:pt x="15859" y="6285"/>
                  <a:pt x="15865" y="6291"/>
                  <a:pt x="15883" y="6291"/>
                </a:cubicBezTo>
                <a:lnTo>
                  <a:pt x="15889" y="6291"/>
                </a:lnTo>
                <a:cubicBezTo>
                  <a:pt x="15895" y="6291"/>
                  <a:pt x="15901" y="6285"/>
                  <a:pt x="15901" y="6273"/>
                </a:cubicBezTo>
                <a:lnTo>
                  <a:pt x="15895" y="6267"/>
                </a:lnTo>
                <a:cubicBezTo>
                  <a:pt x="15895" y="6261"/>
                  <a:pt x="15889" y="6255"/>
                  <a:pt x="15889" y="6255"/>
                </a:cubicBezTo>
                <a:cubicBezTo>
                  <a:pt x="15883" y="6249"/>
                  <a:pt x="15877" y="6249"/>
                  <a:pt x="15877" y="6249"/>
                </a:cubicBezTo>
                <a:cubicBezTo>
                  <a:pt x="15871" y="6243"/>
                  <a:pt x="15865" y="6243"/>
                  <a:pt x="15865" y="6237"/>
                </a:cubicBezTo>
                <a:cubicBezTo>
                  <a:pt x="15859" y="6237"/>
                  <a:pt x="15859" y="6231"/>
                  <a:pt x="15853" y="6231"/>
                </a:cubicBezTo>
                <a:cubicBezTo>
                  <a:pt x="15842" y="6231"/>
                  <a:pt x="15842" y="6231"/>
                  <a:pt x="15842" y="6231"/>
                </a:cubicBezTo>
                <a:cubicBezTo>
                  <a:pt x="15836" y="6231"/>
                  <a:pt x="15836" y="6231"/>
                  <a:pt x="15830" y="6231"/>
                </a:cubicBezTo>
                <a:cubicBezTo>
                  <a:pt x="15824" y="6231"/>
                  <a:pt x="15824" y="6231"/>
                  <a:pt x="15818" y="6237"/>
                </a:cubicBezTo>
                <a:cubicBezTo>
                  <a:pt x="15812" y="6237"/>
                  <a:pt x="15812" y="6243"/>
                  <a:pt x="15812" y="6249"/>
                </a:cubicBezTo>
                <a:cubicBezTo>
                  <a:pt x="15800" y="6255"/>
                  <a:pt x="15788" y="6267"/>
                  <a:pt x="15776" y="6267"/>
                </a:cubicBezTo>
                <a:cubicBezTo>
                  <a:pt x="15764" y="6273"/>
                  <a:pt x="15759" y="6267"/>
                  <a:pt x="15753" y="6267"/>
                </a:cubicBezTo>
                <a:cubicBezTo>
                  <a:pt x="15747" y="6267"/>
                  <a:pt x="15747" y="6267"/>
                  <a:pt x="15741" y="6267"/>
                </a:cubicBezTo>
                <a:cubicBezTo>
                  <a:pt x="15735" y="6261"/>
                  <a:pt x="15729" y="6261"/>
                  <a:pt x="15717" y="6255"/>
                </a:cubicBezTo>
                <a:lnTo>
                  <a:pt x="15711" y="6249"/>
                </a:lnTo>
                <a:cubicBezTo>
                  <a:pt x="15699" y="6249"/>
                  <a:pt x="15699" y="6249"/>
                  <a:pt x="15699" y="6249"/>
                </a:cubicBezTo>
                <a:cubicBezTo>
                  <a:pt x="15693" y="6249"/>
                  <a:pt x="15687" y="6255"/>
                  <a:pt x="15687" y="6261"/>
                </a:cubicBezTo>
                <a:cubicBezTo>
                  <a:pt x="15681" y="6267"/>
                  <a:pt x="15676" y="6273"/>
                  <a:pt x="15670" y="6285"/>
                </a:cubicBezTo>
                <a:cubicBezTo>
                  <a:pt x="15670" y="6291"/>
                  <a:pt x="15676" y="6297"/>
                  <a:pt x="15670" y="6303"/>
                </a:cubicBezTo>
                <a:cubicBezTo>
                  <a:pt x="15670" y="6309"/>
                  <a:pt x="15664" y="6309"/>
                  <a:pt x="15664" y="6315"/>
                </a:cubicBezTo>
                <a:cubicBezTo>
                  <a:pt x="15664" y="6315"/>
                  <a:pt x="15670" y="6320"/>
                  <a:pt x="15664" y="6326"/>
                </a:cubicBezTo>
                <a:cubicBezTo>
                  <a:pt x="15664" y="6326"/>
                  <a:pt x="15670" y="6332"/>
                  <a:pt x="15664" y="6338"/>
                </a:cubicBezTo>
                <a:lnTo>
                  <a:pt x="15658" y="6344"/>
                </a:lnTo>
                <a:cubicBezTo>
                  <a:pt x="15652" y="6344"/>
                  <a:pt x="15646" y="6344"/>
                  <a:pt x="15646" y="6344"/>
                </a:cubicBezTo>
                <a:cubicBezTo>
                  <a:pt x="15640" y="6344"/>
                  <a:pt x="15640" y="6350"/>
                  <a:pt x="15634" y="6356"/>
                </a:cubicBezTo>
                <a:cubicBezTo>
                  <a:pt x="15634" y="6362"/>
                  <a:pt x="15628" y="6368"/>
                  <a:pt x="15628" y="6374"/>
                </a:cubicBezTo>
                <a:close/>
                <a:moveTo>
                  <a:pt x="15960" y="6131"/>
                </a:moveTo>
                <a:lnTo>
                  <a:pt x="15960" y="6131"/>
                </a:lnTo>
                <a:cubicBezTo>
                  <a:pt x="15954" y="6131"/>
                  <a:pt x="15960" y="6137"/>
                  <a:pt x="15960" y="6142"/>
                </a:cubicBezTo>
                <a:cubicBezTo>
                  <a:pt x="15764" y="6142"/>
                  <a:pt x="15764" y="6142"/>
                  <a:pt x="15764" y="6142"/>
                </a:cubicBezTo>
                <a:cubicBezTo>
                  <a:pt x="15753" y="6142"/>
                  <a:pt x="15753" y="6154"/>
                  <a:pt x="15741" y="6160"/>
                </a:cubicBezTo>
                <a:cubicBezTo>
                  <a:pt x="15735" y="6166"/>
                  <a:pt x="15729" y="6166"/>
                  <a:pt x="15723" y="6166"/>
                </a:cubicBezTo>
                <a:cubicBezTo>
                  <a:pt x="15705" y="6166"/>
                  <a:pt x="15699" y="6166"/>
                  <a:pt x="15687" y="6172"/>
                </a:cubicBezTo>
                <a:cubicBezTo>
                  <a:pt x="15681" y="6172"/>
                  <a:pt x="15681" y="6178"/>
                  <a:pt x="15676" y="6184"/>
                </a:cubicBezTo>
                <a:cubicBezTo>
                  <a:pt x="15676" y="6190"/>
                  <a:pt x="15670" y="6196"/>
                  <a:pt x="15670" y="6202"/>
                </a:cubicBezTo>
                <a:cubicBezTo>
                  <a:pt x="15670" y="6208"/>
                  <a:pt x="15676" y="6214"/>
                  <a:pt x="15676" y="6220"/>
                </a:cubicBezTo>
                <a:cubicBezTo>
                  <a:pt x="15687" y="6214"/>
                  <a:pt x="15699" y="6208"/>
                  <a:pt x="15711" y="6202"/>
                </a:cubicBezTo>
                <a:cubicBezTo>
                  <a:pt x="15711" y="6202"/>
                  <a:pt x="15717" y="6202"/>
                  <a:pt x="15723" y="6196"/>
                </a:cubicBezTo>
                <a:cubicBezTo>
                  <a:pt x="15723" y="6196"/>
                  <a:pt x="15723" y="6190"/>
                  <a:pt x="15729" y="6190"/>
                </a:cubicBezTo>
                <a:cubicBezTo>
                  <a:pt x="15735" y="6184"/>
                  <a:pt x="15735" y="6184"/>
                  <a:pt x="15741" y="6184"/>
                </a:cubicBezTo>
                <a:cubicBezTo>
                  <a:pt x="15747" y="6178"/>
                  <a:pt x="15747" y="6178"/>
                  <a:pt x="15753" y="6178"/>
                </a:cubicBezTo>
                <a:cubicBezTo>
                  <a:pt x="15759" y="6172"/>
                  <a:pt x="15759" y="6178"/>
                  <a:pt x="15764" y="6178"/>
                </a:cubicBezTo>
                <a:cubicBezTo>
                  <a:pt x="15770" y="6172"/>
                  <a:pt x="15770" y="6166"/>
                  <a:pt x="15776" y="6166"/>
                </a:cubicBezTo>
                <a:cubicBezTo>
                  <a:pt x="15800" y="6172"/>
                  <a:pt x="15800" y="6172"/>
                  <a:pt x="15800" y="6172"/>
                </a:cubicBezTo>
                <a:cubicBezTo>
                  <a:pt x="15871" y="6172"/>
                  <a:pt x="15871" y="6172"/>
                  <a:pt x="15871" y="6172"/>
                </a:cubicBezTo>
                <a:cubicBezTo>
                  <a:pt x="15871" y="6172"/>
                  <a:pt x="15877" y="6172"/>
                  <a:pt x="15883" y="6172"/>
                </a:cubicBezTo>
                <a:lnTo>
                  <a:pt x="15889" y="6178"/>
                </a:lnTo>
                <a:cubicBezTo>
                  <a:pt x="15901" y="6184"/>
                  <a:pt x="15901" y="6190"/>
                  <a:pt x="15907" y="6190"/>
                </a:cubicBezTo>
                <a:cubicBezTo>
                  <a:pt x="15913" y="6190"/>
                  <a:pt x="15919" y="6190"/>
                  <a:pt x="15925" y="6190"/>
                </a:cubicBezTo>
                <a:cubicBezTo>
                  <a:pt x="15930" y="6184"/>
                  <a:pt x="15936" y="6184"/>
                  <a:pt x="15936" y="6184"/>
                </a:cubicBezTo>
                <a:cubicBezTo>
                  <a:pt x="15942" y="6178"/>
                  <a:pt x="15942" y="6172"/>
                  <a:pt x="15948" y="6172"/>
                </a:cubicBezTo>
                <a:cubicBezTo>
                  <a:pt x="15948" y="6166"/>
                  <a:pt x="15954" y="6172"/>
                  <a:pt x="15960" y="6172"/>
                </a:cubicBezTo>
                <a:cubicBezTo>
                  <a:pt x="15966" y="6166"/>
                  <a:pt x="15966" y="6166"/>
                  <a:pt x="15966" y="6166"/>
                </a:cubicBezTo>
                <a:cubicBezTo>
                  <a:pt x="15972" y="6160"/>
                  <a:pt x="15972" y="6154"/>
                  <a:pt x="15978" y="6154"/>
                </a:cubicBezTo>
                <a:cubicBezTo>
                  <a:pt x="15984" y="6142"/>
                  <a:pt x="15990" y="6137"/>
                  <a:pt x="15990" y="6125"/>
                </a:cubicBezTo>
                <a:cubicBezTo>
                  <a:pt x="15978" y="6125"/>
                  <a:pt x="15972" y="6125"/>
                  <a:pt x="15960" y="6131"/>
                </a:cubicBezTo>
                <a:close/>
                <a:moveTo>
                  <a:pt x="15901" y="6741"/>
                </a:moveTo>
                <a:lnTo>
                  <a:pt x="15901" y="6741"/>
                </a:lnTo>
                <a:cubicBezTo>
                  <a:pt x="15901" y="6747"/>
                  <a:pt x="15895" y="6753"/>
                  <a:pt x="15895" y="6753"/>
                </a:cubicBezTo>
                <a:cubicBezTo>
                  <a:pt x="15895" y="6765"/>
                  <a:pt x="15907" y="6765"/>
                  <a:pt x="15919" y="6771"/>
                </a:cubicBezTo>
                <a:cubicBezTo>
                  <a:pt x="15919" y="6771"/>
                  <a:pt x="15925" y="6771"/>
                  <a:pt x="15930" y="6771"/>
                </a:cubicBezTo>
                <a:cubicBezTo>
                  <a:pt x="15936" y="6771"/>
                  <a:pt x="15936" y="6777"/>
                  <a:pt x="15942" y="6777"/>
                </a:cubicBezTo>
                <a:cubicBezTo>
                  <a:pt x="15948" y="6777"/>
                  <a:pt x="15954" y="6765"/>
                  <a:pt x="15960" y="6753"/>
                </a:cubicBezTo>
                <a:cubicBezTo>
                  <a:pt x="15966" y="6747"/>
                  <a:pt x="15972" y="6741"/>
                  <a:pt x="15978" y="6735"/>
                </a:cubicBezTo>
                <a:cubicBezTo>
                  <a:pt x="15984" y="6730"/>
                  <a:pt x="15990" y="6724"/>
                  <a:pt x="15996" y="6724"/>
                </a:cubicBezTo>
                <a:cubicBezTo>
                  <a:pt x="15996" y="6718"/>
                  <a:pt x="16002" y="6718"/>
                  <a:pt x="16008" y="6718"/>
                </a:cubicBezTo>
                <a:cubicBezTo>
                  <a:pt x="16014" y="6718"/>
                  <a:pt x="16019" y="6718"/>
                  <a:pt x="16031" y="6718"/>
                </a:cubicBezTo>
                <a:cubicBezTo>
                  <a:pt x="16037" y="6712"/>
                  <a:pt x="16043" y="6700"/>
                  <a:pt x="16049" y="6694"/>
                </a:cubicBezTo>
                <a:cubicBezTo>
                  <a:pt x="16061" y="6694"/>
                  <a:pt x="16067" y="6688"/>
                  <a:pt x="16073" y="6688"/>
                </a:cubicBezTo>
                <a:cubicBezTo>
                  <a:pt x="16085" y="6688"/>
                  <a:pt x="16091" y="6688"/>
                  <a:pt x="16096" y="6688"/>
                </a:cubicBezTo>
                <a:cubicBezTo>
                  <a:pt x="16102" y="6688"/>
                  <a:pt x="16102" y="6688"/>
                  <a:pt x="16108" y="6688"/>
                </a:cubicBezTo>
                <a:cubicBezTo>
                  <a:pt x="16114" y="6688"/>
                  <a:pt x="16114" y="6682"/>
                  <a:pt x="16114" y="6676"/>
                </a:cubicBezTo>
                <a:cubicBezTo>
                  <a:pt x="16108" y="6676"/>
                  <a:pt x="16108" y="6676"/>
                  <a:pt x="16102" y="6670"/>
                </a:cubicBezTo>
                <a:cubicBezTo>
                  <a:pt x="16096" y="6670"/>
                  <a:pt x="16096" y="6664"/>
                  <a:pt x="16091" y="6658"/>
                </a:cubicBezTo>
                <a:cubicBezTo>
                  <a:pt x="16085" y="6658"/>
                  <a:pt x="16079" y="6658"/>
                  <a:pt x="16067" y="6658"/>
                </a:cubicBezTo>
                <a:cubicBezTo>
                  <a:pt x="16067" y="6658"/>
                  <a:pt x="16061" y="6658"/>
                  <a:pt x="16055" y="6658"/>
                </a:cubicBezTo>
                <a:lnTo>
                  <a:pt x="16049" y="6658"/>
                </a:lnTo>
                <a:cubicBezTo>
                  <a:pt x="16043" y="6664"/>
                  <a:pt x="16043" y="6670"/>
                  <a:pt x="16037" y="6670"/>
                </a:cubicBezTo>
                <a:cubicBezTo>
                  <a:pt x="16031" y="6676"/>
                  <a:pt x="16025" y="6676"/>
                  <a:pt x="16025" y="6676"/>
                </a:cubicBezTo>
                <a:cubicBezTo>
                  <a:pt x="16019" y="6676"/>
                  <a:pt x="16014" y="6676"/>
                  <a:pt x="16014" y="6676"/>
                </a:cubicBezTo>
                <a:cubicBezTo>
                  <a:pt x="16008" y="6682"/>
                  <a:pt x="16008" y="6688"/>
                  <a:pt x="16002" y="6688"/>
                </a:cubicBezTo>
                <a:cubicBezTo>
                  <a:pt x="15996" y="6688"/>
                  <a:pt x="15990" y="6688"/>
                  <a:pt x="15984" y="6688"/>
                </a:cubicBezTo>
                <a:cubicBezTo>
                  <a:pt x="15984" y="6688"/>
                  <a:pt x="15978" y="6688"/>
                  <a:pt x="15972" y="6694"/>
                </a:cubicBezTo>
                <a:cubicBezTo>
                  <a:pt x="15972" y="6694"/>
                  <a:pt x="15978" y="6700"/>
                  <a:pt x="15972" y="6706"/>
                </a:cubicBezTo>
                <a:cubicBezTo>
                  <a:pt x="15966" y="6706"/>
                  <a:pt x="15954" y="6706"/>
                  <a:pt x="15948" y="6706"/>
                </a:cubicBezTo>
                <a:cubicBezTo>
                  <a:pt x="15942" y="6706"/>
                  <a:pt x="15942" y="6706"/>
                  <a:pt x="15936" y="6706"/>
                </a:cubicBezTo>
                <a:cubicBezTo>
                  <a:pt x="15930" y="6706"/>
                  <a:pt x="15930" y="6718"/>
                  <a:pt x="15925" y="6718"/>
                </a:cubicBezTo>
                <a:cubicBezTo>
                  <a:pt x="15925" y="6724"/>
                  <a:pt x="15919" y="6724"/>
                  <a:pt x="15913" y="6730"/>
                </a:cubicBezTo>
                <a:cubicBezTo>
                  <a:pt x="15913" y="6730"/>
                  <a:pt x="15901" y="6735"/>
                  <a:pt x="15901" y="6741"/>
                </a:cubicBezTo>
                <a:cubicBezTo>
                  <a:pt x="15901" y="6747"/>
                  <a:pt x="15901" y="6747"/>
                  <a:pt x="15901" y="6747"/>
                </a:cubicBezTo>
                <a:cubicBezTo>
                  <a:pt x="15901" y="6753"/>
                  <a:pt x="15907" y="6753"/>
                  <a:pt x="15907" y="6759"/>
                </a:cubicBezTo>
                <a:lnTo>
                  <a:pt x="15901" y="6741"/>
                </a:lnTo>
                <a:close/>
                <a:moveTo>
                  <a:pt x="15877" y="6795"/>
                </a:moveTo>
                <a:lnTo>
                  <a:pt x="15877" y="6795"/>
                </a:lnTo>
                <a:cubicBezTo>
                  <a:pt x="15871" y="6795"/>
                  <a:pt x="15865" y="6801"/>
                  <a:pt x="15853" y="6807"/>
                </a:cubicBezTo>
                <a:cubicBezTo>
                  <a:pt x="15859" y="6813"/>
                  <a:pt x="15859" y="6813"/>
                  <a:pt x="15859" y="6818"/>
                </a:cubicBezTo>
                <a:cubicBezTo>
                  <a:pt x="15895" y="6818"/>
                  <a:pt x="15895" y="6818"/>
                  <a:pt x="15895" y="6818"/>
                </a:cubicBezTo>
                <a:cubicBezTo>
                  <a:pt x="15895" y="6801"/>
                  <a:pt x="15895" y="6801"/>
                  <a:pt x="15895" y="6801"/>
                </a:cubicBezTo>
                <a:cubicBezTo>
                  <a:pt x="15889" y="6789"/>
                  <a:pt x="15889" y="6789"/>
                  <a:pt x="15889" y="6789"/>
                </a:cubicBezTo>
                <a:cubicBezTo>
                  <a:pt x="15883" y="6789"/>
                  <a:pt x="15883" y="6789"/>
                  <a:pt x="15877" y="6795"/>
                </a:cubicBezTo>
                <a:close/>
                <a:moveTo>
                  <a:pt x="15699" y="6676"/>
                </a:moveTo>
                <a:lnTo>
                  <a:pt x="15699" y="6676"/>
                </a:lnTo>
                <a:cubicBezTo>
                  <a:pt x="15705" y="6682"/>
                  <a:pt x="15711" y="6688"/>
                  <a:pt x="15723" y="6694"/>
                </a:cubicBezTo>
                <a:cubicBezTo>
                  <a:pt x="15747" y="6694"/>
                  <a:pt x="15759" y="6694"/>
                  <a:pt x="15782" y="6694"/>
                </a:cubicBezTo>
                <a:cubicBezTo>
                  <a:pt x="15794" y="6694"/>
                  <a:pt x="15794" y="6694"/>
                  <a:pt x="15794" y="6694"/>
                </a:cubicBezTo>
                <a:cubicBezTo>
                  <a:pt x="15812" y="6694"/>
                  <a:pt x="15824" y="6694"/>
                  <a:pt x="15842" y="6694"/>
                </a:cubicBezTo>
                <a:cubicBezTo>
                  <a:pt x="15847" y="6694"/>
                  <a:pt x="15853" y="6688"/>
                  <a:pt x="15853" y="6688"/>
                </a:cubicBezTo>
                <a:cubicBezTo>
                  <a:pt x="15859" y="6688"/>
                  <a:pt x="15865" y="6688"/>
                  <a:pt x="15865" y="6688"/>
                </a:cubicBezTo>
                <a:cubicBezTo>
                  <a:pt x="15871" y="6688"/>
                  <a:pt x="15871" y="6688"/>
                  <a:pt x="15877" y="6688"/>
                </a:cubicBezTo>
                <a:cubicBezTo>
                  <a:pt x="15883" y="6688"/>
                  <a:pt x="15883" y="6682"/>
                  <a:pt x="15889" y="6682"/>
                </a:cubicBezTo>
                <a:cubicBezTo>
                  <a:pt x="15895" y="6676"/>
                  <a:pt x="15895" y="6670"/>
                  <a:pt x="15901" y="6670"/>
                </a:cubicBezTo>
                <a:cubicBezTo>
                  <a:pt x="15907" y="6670"/>
                  <a:pt x="15907" y="6670"/>
                  <a:pt x="15913" y="6670"/>
                </a:cubicBezTo>
                <a:cubicBezTo>
                  <a:pt x="15919" y="6670"/>
                  <a:pt x="15925" y="6670"/>
                  <a:pt x="15936" y="6670"/>
                </a:cubicBezTo>
                <a:cubicBezTo>
                  <a:pt x="15942" y="6670"/>
                  <a:pt x="15942" y="6670"/>
                  <a:pt x="15948" y="6670"/>
                </a:cubicBezTo>
                <a:cubicBezTo>
                  <a:pt x="15954" y="6670"/>
                  <a:pt x="15954" y="6664"/>
                  <a:pt x="15960" y="6658"/>
                </a:cubicBezTo>
                <a:cubicBezTo>
                  <a:pt x="15954" y="6652"/>
                  <a:pt x="15954" y="6652"/>
                  <a:pt x="15954" y="6652"/>
                </a:cubicBezTo>
                <a:cubicBezTo>
                  <a:pt x="15948" y="6652"/>
                  <a:pt x="15948" y="6647"/>
                  <a:pt x="15942" y="6652"/>
                </a:cubicBezTo>
                <a:cubicBezTo>
                  <a:pt x="15936" y="6652"/>
                  <a:pt x="15936" y="6658"/>
                  <a:pt x="15930" y="6658"/>
                </a:cubicBezTo>
                <a:cubicBezTo>
                  <a:pt x="15919" y="6658"/>
                  <a:pt x="15907" y="6658"/>
                  <a:pt x="15895" y="6658"/>
                </a:cubicBezTo>
                <a:cubicBezTo>
                  <a:pt x="15889" y="6658"/>
                  <a:pt x="15877" y="6664"/>
                  <a:pt x="15871" y="6664"/>
                </a:cubicBezTo>
                <a:cubicBezTo>
                  <a:pt x="15859" y="6664"/>
                  <a:pt x="15859" y="6664"/>
                  <a:pt x="15859" y="6664"/>
                </a:cubicBezTo>
                <a:cubicBezTo>
                  <a:pt x="15853" y="6664"/>
                  <a:pt x="15853" y="6664"/>
                  <a:pt x="15847" y="6664"/>
                </a:cubicBezTo>
                <a:cubicBezTo>
                  <a:pt x="15847" y="6664"/>
                  <a:pt x="15842" y="6664"/>
                  <a:pt x="15836" y="6664"/>
                </a:cubicBezTo>
                <a:cubicBezTo>
                  <a:pt x="15830" y="6670"/>
                  <a:pt x="15830" y="6670"/>
                  <a:pt x="15818" y="6670"/>
                </a:cubicBezTo>
                <a:cubicBezTo>
                  <a:pt x="15812" y="6670"/>
                  <a:pt x="15812" y="6670"/>
                  <a:pt x="15806" y="6670"/>
                </a:cubicBezTo>
                <a:cubicBezTo>
                  <a:pt x="15800" y="6670"/>
                  <a:pt x="15794" y="6658"/>
                  <a:pt x="15788" y="6658"/>
                </a:cubicBezTo>
                <a:cubicBezTo>
                  <a:pt x="15782" y="6658"/>
                  <a:pt x="15776" y="6658"/>
                  <a:pt x="15764" y="6652"/>
                </a:cubicBezTo>
                <a:cubicBezTo>
                  <a:pt x="15759" y="6652"/>
                  <a:pt x="15759" y="6652"/>
                  <a:pt x="15747" y="6652"/>
                </a:cubicBezTo>
                <a:cubicBezTo>
                  <a:pt x="15741" y="6652"/>
                  <a:pt x="15741" y="6652"/>
                  <a:pt x="15735" y="6652"/>
                </a:cubicBezTo>
                <a:cubicBezTo>
                  <a:pt x="15729" y="6658"/>
                  <a:pt x="15723" y="6658"/>
                  <a:pt x="15717" y="6658"/>
                </a:cubicBezTo>
                <a:cubicBezTo>
                  <a:pt x="15711" y="6664"/>
                  <a:pt x="15711" y="6670"/>
                  <a:pt x="15705" y="6670"/>
                </a:cubicBezTo>
                <a:cubicBezTo>
                  <a:pt x="15687" y="6670"/>
                  <a:pt x="15687" y="6670"/>
                  <a:pt x="15687" y="6670"/>
                </a:cubicBezTo>
                <a:lnTo>
                  <a:pt x="15699" y="6676"/>
                </a:lnTo>
                <a:close/>
                <a:moveTo>
                  <a:pt x="15676" y="6712"/>
                </a:moveTo>
                <a:lnTo>
                  <a:pt x="15676" y="6712"/>
                </a:lnTo>
                <a:cubicBezTo>
                  <a:pt x="15670" y="6718"/>
                  <a:pt x="15664" y="6718"/>
                  <a:pt x="15658" y="6724"/>
                </a:cubicBezTo>
                <a:cubicBezTo>
                  <a:pt x="15658" y="6730"/>
                  <a:pt x="15658" y="6730"/>
                  <a:pt x="15664" y="6735"/>
                </a:cubicBezTo>
                <a:cubicBezTo>
                  <a:pt x="15664" y="6741"/>
                  <a:pt x="15670" y="6741"/>
                  <a:pt x="15670" y="6741"/>
                </a:cubicBezTo>
                <a:cubicBezTo>
                  <a:pt x="15676" y="6747"/>
                  <a:pt x="15676" y="6753"/>
                  <a:pt x="15676" y="6753"/>
                </a:cubicBezTo>
                <a:cubicBezTo>
                  <a:pt x="15681" y="6759"/>
                  <a:pt x="15681" y="6765"/>
                  <a:pt x="15687" y="6765"/>
                </a:cubicBezTo>
                <a:cubicBezTo>
                  <a:pt x="15693" y="6771"/>
                  <a:pt x="15693" y="6771"/>
                  <a:pt x="15699" y="6771"/>
                </a:cubicBezTo>
                <a:cubicBezTo>
                  <a:pt x="15711" y="6771"/>
                  <a:pt x="15717" y="6771"/>
                  <a:pt x="15723" y="6771"/>
                </a:cubicBezTo>
                <a:cubicBezTo>
                  <a:pt x="15741" y="6771"/>
                  <a:pt x="15747" y="6771"/>
                  <a:pt x="15759" y="6765"/>
                </a:cubicBezTo>
                <a:cubicBezTo>
                  <a:pt x="15759" y="6753"/>
                  <a:pt x="15759" y="6753"/>
                  <a:pt x="15759" y="6753"/>
                </a:cubicBezTo>
                <a:cubicBezTo>
                  <a:pt x="15753" y="6753"/>
                  <a:pt x="15753" y="6753"/>
                  <a:pt x="15747" y="6753"/>
                </a:cubicBezTo>
                <a:cubicBezTo>
                  <a:pt x="15741" y="6753"/>
                  <a:pt x="15735" y="6747"/>
                  <a:pt x="15735" y="6747"/>
                </a:cubicBezTo>
                <a:cubicBezTo>
                  <a:pt x="15729" y="6741"/>
                  <a:pt x="15735" y="6735"/>
                  <a:pt x="15729" y="6735"/>
                </a:cubicBezTo>
                <a:cubicBezTo>
                  <a:pt x="15729" y="6735"/>
                  <a:pt x="15723" y="6735"/>
                  <a:pt x="15717" y="6730"/>
                </a:cubicBezTo>
                <a:cubicBezTo>
                  <a:pt x="15717" y="6730"/>
                  <a:pt x="15711" y="6730"/>
                  <a:pt x="15705" y="6730"/>
                </a:cubicBezTo>
                <a:cubicBezTo>
                  <a:pt x="15699" y="6730"/>
                  <a:pt x="15699" y="6724"/>
                  <a:pt x="15699" y="6718"/>
                </a:cubicBezTo>
                <a:cubicBezTo>
                  <a:pt x="15693" y="6718"/>
                  <a:pt x="15681" y="6712"/>
                  <a:pt x="15676" y="6712"/>
                </a:cubicBezTo>
                <a:close/>
                <a:moveTo>
                  <a:pt x="15533" y="6664"/>
                </a:moveTo>
                <a:lnTo>
                  <a:pt x="15533" y="6664"/>
                </a:lnTo>
                <a:cubicBezTo>
                  <a:pt x="15527" y="6664"/>
                  <a:pt x="15515" y="6670"/>
                  <a:pt x="15515" y="6676"/>
                </a:cubicBezTo>
                <a:cubicBezTo>
                  <a:pt x="15515" y="6682"/>
                  <a:pt x="15521" y="6682"/>
                  <a:pt x="15527" y="6688"/>
                </a:cubicBezTo>
                <a:cubicBezTo>
                  <a:pt x="15533" y="6700"/>
                  <a:pt x="15545" y="6694"/>
                  <a:pt x="15563" y="6694"/>
                </a:cubicBezTo>
                <a:cubicBezTo>
                  <a:pt x="15569" y="6694"/>
                  <a:pt x="15575" y="6694"/>
                  <a:pt x="15581" y="6694"/>
                </a:cubicBezTo>
                <a:cubicBezTo>
                  <a:pt x="15587" y="6688"/>
                  <a:pt x="15592" y="6688"/>
                  <a:pt x="15592" y="6688"/>
                </a:cubicBezTo>
                <a:cubicBezTo>
                  <a:pt x="15598" y="6682"/>
                  <a:pt x="15598" y="6676"/>
                  <a:pt x="15604" y="6676"/>
                </a:cubicBezTo>
                <a:cubicBezTo>
                  <a:pt x="15610" y="6670"/>
                  <a:pt x="15622" y="6676"/>
                  <a:pt x="15628" y="6676"/>
                </a:cubicBezTo>
                <a:cubicBezTo>
                  <a:pt x="15640" y="6676"/>
                  <a:pt x="15646" y="6676"/>
                  <a:pt x="15658" y="6676"/>
                </a:cubicBezTo>
                <a:lnTo>
                  <a:pt x="15664" y="6676"/>
                </a:lnTo>
                <a:lnTo>
                  <a:pt x="15664" y="6676"/>
                </a:lnTo>
                <a:cubicBezTo>
                  <a:pt x="15658" y="6670"/>
                  <a:pt x="15664" y="6664"/>
                  <a:pt x="15664" y="6658"/>
                </a:cubicBezTo>
                <a:cubicBezTo>
                  <a:pt x="15652" y="6658"/>
                  <a:pt x="15646" y="6664"/>
                  <a:pt x="15640" y="6658"/>
                </a:cubicBezTo>
                <a:cubicBezTo>
                  <a:pt x="15634" y="6658"/>
                  <a:pt x="15634" y="6658"/>
                  <a:pt x="15628" y="6652"/>
                </a:cubicBezTo>
                <a:cubicBezTo>
                  <a:pt x="15622" y="6652"/>
                  <a:pt x="15616" y="6658"/>
                  <a:pt x="15616" y="6652"/>
                </a:cubicBezTo>
                <a:cubicBezTo>
                  <a:pt x="15610" y="6652"/>
                  <a:pt x="15604" y="6652"/>
                  <a:pt x="15598" y="6652"/>
                </a:cubicBezTo>
                <a:cubicBezTo>
                  <a:pt x="15587" y="6652"/>
                  <a:pt x="15587" y="6652"/>
                  <a:pt x="15581" y="6652"/>
                </a:cubicBezTo>
                <a:cubicBezTo>
                  <a:pt x="15575" y="6652"/>
                  <a:pt x="15569" y="6658"/>
                  <a:pt x="15569" y="6658"/>
                </a:cubicBezTo>
                <a:cubicBezTo>
                  <a:pt x="15563" y="6658"/>
                  <a:pt x="15563" y="6664"/>
                  <a:pt x="15557" y="6664"/>
                </a:cubicBezTo>
                <a:cubicBezTo>
                  <a:pt x="15551" y="6664"/>
                  <a:pt x="15545" y="6664"/>
                  <a:pt x="15533" y="6664"/>
                </a:cubicBezTo>
                <a:close/>
                <a:moveTo>
                  <a:pt x="14917" y="6569"/>
                </a:moveTo>
                <a:lnTo>
                  <a:pt x="14917" y="6569"/>
                </a:lnTo>
                <a:cubicBezTo>
                  <a:pt x="14917" y="6581"/>
                  <a:pt x="14917" y="6581"/>
                  <a:pt x="14917" y="6581"/>
                </a:cubicBezTo>
                <a:cubicBezTo>
                  <a:pt x="14952" y="6581"/>
                  <a:pt x="14952" y="6581"/>
                  <a:pt x="14952" y="6581"/>
                </a:cubicBezTo>
                <a:cubicBezTo>
                  <a:pt x="14952" y="6605"/>
                  <a:pt x="14952" y="6605"/>
                  <a:pt x="14952" y="6605"/>
                </a:cubicBezTo>
                <a:cubicBezTo>
                  <a:pt x="14958" y="6605"/>
                  <a:pt x="14964" y="6605"/>
                  <a:pt x="14970" y="6605"/>
                </a:cubicBezTo>
                <a:cubicBezTo>
                  <a:pt x="14976" y="6605"/>
                  <a:pt x="14982" y="6605"/>
                  <a:pt x="14982" y="6605"/>
                </a:cubicBezTo>
                <a:cubicBezTo>
                  <a:pt x="14994" y="6611"/>
                  <a:pt x="14994" y="6611"/>
                  <a:pt x="14994" y="6611"/>
                </a:cubicBezTo>
                <a:cubicBezTo>
                  <a:pt x="15000" y="6617"/>
                  <a:pt x="15000" y="6623"/>
                  <a:pt x="15005" y="6623"/>
                </a:cubicBezTo>
                <a:cubicBezTo>
                  <a:pt x="15005" y="6629"/>
                  <a:pt x="15012" y="6635"/>
                  <a:pt x="15017" y="6635"/>
                </a:cubicBezTo>
                <a:cubicBezTo>
                  <a:pt x="15023" y="6641"/>
                  <a:pt x="15023" y="6641"/>
                  <a:pt x="15035" y="6641"/>
                </a:cubicBezTo>
                <a:cubicBezTo>
                  <a:pt x="15047" y="6641"/>
                  <a:pt x="15047" y="6629"/>
                  <a:pt x="15059" y="6629"/>
                </a:cubicBezTo>
                <a:cubicBezTo>
                  <a:pt x="15065" y="6629"/>
                  <a:pt x="15071" y="6629"/>
                  <a:pt x="15071" y="6629"/>
                </a:cubicBezTo>
                <a:cubicBezTo>
                  <a:pt x="15083" y="6629"/>
                  <a:pt x="15089" y="6629"/>
                  <a:pt x="15094" y="6629"/>
                </a:cubicBezTo>
                <a:cubicBezTo>
                  <a:pt x="15106" y="6629"/>
                  <a:pt x="15112" y="6623"/>
                  <a:pt x="15118" y="6623"/>
                </a:cubicBezTo>
                <a:cubicBezTo>
                  <a:pt x="15130" y="6623"/>
                  <a:pt x="15136" y="6623"/>
                  <a:pt x="15142" y="6629"/>
                </a:cubicBezTo>
                <a:cubicBezTo>
                  <a:pt x="15148" y="6629"/>
                  <a:pt x="15148" y="6635"/>
                  <a:pt x="15148" y="6641"/>
                </a:cubicBezTo>
                <a:cubicBezTo>
                  <a:pt x="15154" y="6641"/>
                  <a:pt x="15154" y="6647"/>
                  <a:pt x="15160" y="6647"/>
                </a:cubicBezTo>
                <a:cubicBezTo>
                  <a:pt x="15166" y="6647"/>
                  <a:pt x="15166" y="6647"/>
                  <a:pt x="15171" y="6647"/>
                </a:cubicBezTo>
                <a:cubicBezTo>
                  <a:pt x="15183" y="6647"/>
                  <a:pt x="15189" y="6647"/>
                  <a:pt x="15195" y="6647"/>
                </a:cubicBezTo>
                <a:cubicBezTo>
                  <a:pt x="15207" y="6647"/>
                  <a:pt x="15213" y="6647"/>
                  <a:pt x="15225" y="6647"/>
                </a:cubicBezTo>
                <a:cubicBezTo>
                  <a:pt x="15237" y="6652"/>
                  <a:pt x="15237" y="6658"/>
                  <a:pt x="15249" y="6664"/>
                </a:cubicBezTo>
                <a:cubicBezTo>
                  <a:pt x="15255" y="6664"/>
                  <a:pt x="15255" y="6670"/>
                  <a:pt x="15260" y="6670"/>
                </a:cubicBezTo>
                <a:cubicBezTo>
                  <a:pt x="15260" y="6670"/>
                  <a:pt x="15266" y="6670"/>
                  <a:pt x="15272" y="6670"/>
                </a:cubicBezTo>
                <a:cubicBezTo>
                  <a:pt x="15284" y="6676"/>
                  <a:pt x="15290" y="6676"/>
                  <a:pt x="15296" y="6676"/>
                </a:cubicBezTo>
                <a:cubicBezTo>
                  <a:pt x="15296" y="6670"/>
                  <a:pt x="15296" y="6670"/>
                  <a:pt x="15296" y="6664"/>
                </a:cubicBezTo>
                <a:cubicBezTo>
                  <a:pt x="15296" y="6658"/>
                  <a:pt x="15302" y="6658"/>
                  <a:pt x="15302" y="6652"/>
                </a:cubicBezTo>
                <a:cubicBezTo>
                  <a:pt x="15308" y="6652"/>
                  <a:pt x="15314" y="6652"/>
                  <a:pt x="15314" y="6652"/>
                </a:cubicBezTo>
                <a:cubicBezTo>
                  <a:pt x="15320" y="6652"/>
                  <a:pt x="15320" y="6658"/>
                  <a:pt x="15326" y="6658"/>
                </a:cubicBezTo>
                <a:cubicBezTo>
                  <a:pt x="15332" y="6664"/>
                  <a:pt x="15332" y="6658"/>
                  <a:pt x="15337" y="6658"/>
                </a:cubicBezTo>
                <a:cubicBezTo>
                  <a:pt x="15349" y="6658"/>
                  <a:pt x="15349" y="6658"/>
                  <a:pt x="15349" y="6658"/>
                </a:cubicBezTo>
                <a:cubicBezTo>
                  <a:pt x="15355" y="6658"/>
                  <a:pt x="15361" y="6652"/>
                  <a:pt x="15367" y="6652"/>
                </a:cubicBezTo>
                <a:cubicBezTo>
                  <a:pt x="15373" y="6652"/>
                  <a:pt x="15379" y="6658"/>
                  <a:pt x="15385" y="6658"/>
                </a:cubicBezTo>
                <a:cubicBezTo>
                  <a:pt x="15391" y="6664"/>
                  <a:pt x="15397" y="6664"/>
                  <a:pt x="15397" y="6664"/>
                </a:cubicBezTo>
                <a:cubicBezTo>
                  <a:pt x="15403" y="6664"/>
                  <a:pt x="15403" y="6670"/>
                  <a:pt x="15409" y="6676"/>
                </a:cubicBezTo>
                <a:cubicBezTo>
                  <a:pt x="15415" y="6682"/>
                  <a:pt x="15421" y="6688"/>
                  <a:pt x="15426" y="6688"/>
                </a:cubicBezTo>
                <a:cubicBezTo>
                  <a:pt x="15438" y="6694"/>
                  <a:pt x="15444" y="6694"/>
                  <a:pt x="15456" y="6694"/>
                </a:cubicBezTo>
                <a:cubicBezTo>
                  <a:pt x="15468" y="6694"/>
                  <a:pt x="15468" y="6694"/>
                  <a:pt x="15468" y="6694"/>
                </a:cubicBezTo>
                <a:cubicBezTo>
                  <a:pt x="15474" y="6694"/>
                  <a:pt x="15474" y="6688"/>
                  <a:pt x="15480" y="6688"/>
                </a:cubicBezTo>
                <a:cubicBezTo>
                  <a:pt x="15474" y="6676"/>
                  <a:pt x="15468" y="6670"/>
                  <a:pt x="15468" y="6664"/>
                </a:cubicBezTo>
                <a:cubicBezTo>
                  <a:pt x="15462" y="6658"/>
                  <a:pt x="15462" y="6652"/>
                  <a:pt x="15456" y="6652"/>
                </a:cubicBezTo>
                <a:cubicBezTo>
                  <a:pt x="15450" y="6652"/>
                  <a:pt x="15450" y="6652"/>
                  <a:pt x="15444" y="6652"/>
                </a:cubicBezTo>
                <a:cubicBezTo>
                  <a:pt x="15432" y="6647"/>
                  <a:pt x="15426" y="6641"/>
                  <a:pt x="15426" y="6629"/>
                </a:cubicBezTo>
                <a:cubicBezTo>
                  <a:pt x="15337" y="6629"/>
                  <a:pt x="15337" y="6629"/>
                  <a:pt x="15337" y="6629"/>
                </a:cubicBezTo>
                <a:cubicBezTo>
                  <a:pt x="15337" y="6629"/>
                  <a:pt x="15332" y="6623"/>
                  <a:pt x="15337" y="6617"/>
                </a:cubicBezTo>
                <a:cubicBezTo>
                  <a:pt x="15337" y="6611"/>
                  <a:pt x="15337" y="6611"/>
                  <a:pt x="15344" y="6605"/>
                </a:cubicBezTo>
                <a:lnTo>
                  <a:pt x="15349" y="6605"/>
                </a:lnTo>
                <a:cubicBezTo>
                  <a:pt x="15361" y="6599"/>
                  <a:pt x="15367" y="6605"/>
                  <a:pt x="15373" y="6605"/>
                </a:cubicBezTo>
                <a:cubicBezTo>
                  <a:pt x="15385" y="6605"/>
                  <a:pt x="15391" y="6599"/>
                  <a:pt x="15397" y="6593"/>
                </a:cubicBezTo>
                <a:cubicBezTo>
                  <a:pt x="15391" y="6593"/>
                  <a:pt x="15385" y="6593"/>
                  <a:pt x="15373" y="6587"/>
                </a:cubicBezTo>
                <a:cubicBezTo>
                  <a:pt x="15373" y="6587"/>
                  <a:pt x="15367" y="6587"/>
                  <a:pt x="15361" y="6581"/>
                </a:cubicBezTo>
                <a:cubicBezTo>
                  <a:pt x="15361" y="6581"/>
                  <a:pt x="15355" y="6587"/>
                  <a:pt x="15349" y="6581"/>
                </a:cubicBezTo>
                <a:cubicBezTo>
                  <a:pt x="15344" y="6581"/>
                  <a:pt x="15337" y="6575"/>
                  <a:pt x="15326" y="6575"/>
                </a:cubicBezTo>
                <a:cubicBezTo>
                  <a:pt x="15320" y="6575"/>
                  <a:pt x="15314" y="6581"/>
                  <a:pt x="15302" y="6581"/>
                </a:cubicBezTo>
                <a:cubicBezTo>
                  <a:pt x="15296" y="6581"/>
                  <a:pt x="15296" y="6575"/>
                  <a:pt x="15290" y="6575"/>
                </a:cubicBezTo>
                <a:cubicBezTo>
                  <a:pt x="15278" y="6575"/>
                  <a:pt x="15266" y="6581"/>
                  <a:pt x="15255" y="6575"/>
                </a:cubicBezTo>
                <a:cubicBezTo>
                  <a:pt x="15249" y="6575"/>
                  <a:pt x="15243" y="6569"/>
                  <a:pt x="15231" y="6563"/>
                </a:cubicBezTo>
                <a:cubicBezTo>
                  <a:pt x="15225" y="6563"/>
                  <a:pt x="15219" y="6558"/>
                  <a:pt x="15207" y="6558"/>
                </a:cubicBezTo>
                <a:lnTo>
                  <a:pt x="14917" y="6569"/>
                </a:lnTo>
                <a:close/>
                <a:moveTo>
                  <a:pt x="14739" y="6486"/>
                </a:moveTo>
                <a:lnTo>
                  <a:pt x="14739" y="6486"/>
                </a:lnTo>
                <a:cubicBezTo>
                  <a:pt x="14739" y="6486"/>
                  <a:pt x="14733" y="6492"/>
                  <a:pt x="14733" y="6498"/>
                </a:cubicBezTo>
                <a:lnTo>
                  <a:pt x="14733" y="6504"/>
                </a:lnTo>
                <a:cubicBezTo>
                  <a:pt x="14745" y="6516"/>
                  <a:pt x="14745" y="6516"/>
                  <a:pt x="14745" y="6516"/>
                </a:cubicBezTo>
                <a:cubicBezTo>
                  <a:pt x="14745" y="6504"/>
                  <a:pt x="14745" y="6504"/>
                  <a:pt x="14745" y="6504"/>
                </a:cubicBezTo>
                <a:cubicBezTo>
                  <a:pt x="14745" y="6498"/>
                  <a:pt x="14739" y="6498"/>
                  <a:pt x="14739" y="6498"/>
                </a:cubicBezTo>
                <a:lnTo>
                  <a:pt x="14739" y="6486"/>
                </a:lnTo>
                <a:close/>
                <a:moveTo>
                  <a:pt x="15148" y="6095"/>
                </a:moveTo>
                <a:lnTo>
                  <a:pt x="15148" y="6095"/>
                </a:lnTo>
                <a:cubicBezTo>
                  <a:pt x="15136" y="6095"/>
                  <a:pt x="15136" y="6095"/>
                  <a:pt x="15136" y="6095"/>
                </a:cubicBezTo>
                <a:cubicBezTo>
                  <a:pt x="15130" y="6095"/>
                  <a:pt x="15130" y="6095"/>
                  <a:pt x="15124" y="6101"/>
                </a:cubicBezTo>
                <a:cubicBezTo>
                  <a:pt x="15124" y="6119"/>
                  <a:pt x="15124" y="6131"/>
                  <a:pt x="15118" y="6142"/>
                </a:cubicBezTo>
                <a:cubicBezTo>
                  <a:pt x="15118" y="6149"/>
                  <a:pt x="15106" y="6149"/>
                  <a:pt x="15106" y="6154"/>
                </a:cubicBezTo>
                <a:cubicBezTo>
                  <a:pt x="15106" y="6154"/>
                  <a:pt x="15106" y="6160"/>
                  <a:pt x="15106" y="6166"/>
                </a:cubicBezTo>
                <a:cubicBezTo>
                  <a:pt x="15100" y="6172"/>
                  <a:pt x="15106" y="6178"/>
                  <a:pt x="15106" y="6190"/>
                </a:cubicBezTo>
                <a:cubicBezTo>
                  <a:pt x="15106" y="6202"/>
                  <a:pt x="15100" y="6208"/>
                  <a:pt x="15106" y="6214"/>
                </a:cubicBezTo>
                <a:cubicBezTo>
                  <a:pt x="15106" y="6220"/>
                  <a:pt x="15106" y="6226"/>
                  <a:pt x="15106" y="6226"/>
                </a:cubicBezTo>
                <a:cubicBezTo>
                  <a:pt x="15112" y="6231"/>
                  <a:pt x="15112" y="6231"/>
                  <a:pt x="15118" y="6237"/>
                </a:cubicBezTo>
                <a:cubicBezTo>
                  <a:pt x="15124" y="6243"/>
                  <a:pt x="15136" y="6243"/>
                  <a:pt x="15142" y="6249"/>
                </a:cubicBezTo>
                <a:cubicBezTo>
                  <a:pt x="15148" y="6249"/>
                  <a:pt x="15148" y="6255"/>
                  <a:pt x="15148" y="6261"/>
                </a:cubicBezTo>
                <a:cubicBezTo>
                  <a:pt x="15154" y="6261"/>
                  <a:pt x="15160" y="6261"/>
                  <a:pt x="15160" y="6267"/>
                </a:cubicBezTo>
                <a:cubicBezTo>
                  <a:pt x="15166" y="6273"/>
                  <a:pt x="15160" y="6279"/>
                  <a:pt x="15160" y="6285"/>
                </a:cubicBezTo>
                <a:cubicBezTo>
                  <a:pt x="15160" y="6285"/>
                  <a:pt x="15160" y="6285"/>
                  <a:pt x="15160" y="6291"/>
                </a:cubicBezTo>
                <a:cubicBezTo>
                  <a:pt x="15160" y="6303"/>
                  <a:pt x="15160" y="6303"/>
                  <a:pt x="15160" y="6303"/>
                </a:cubicBezTo>
                <a:cubicBezTo>
                  <a:pt x="15160" y="6309"/>
                  <a:pt x="15154" y="6309"/>
                  <a:pt x="15154" y="6320"/>
                </a:cubicBezTo>
                <a:cubicBezTo>
                  <a:pt x="15154" y="6326"/>
                  <a:pt x="15160" y="6332"/>
                  <a:pt x="15160" y="6338"/>
                </a:cubicBezTo>
                <a:lnTo>
                  <a:pt x="15160" y="6344"/>
                </a:lnTo>
                <a:cubicBezTo>
                  <a:pt x="15166" y="6350"/>
                  <a:pt x="15166" y="6356"/>
                  <a:pt x="15171" y="6356"/>
                </a:cubicBezTo>
                <a:cubicBezTo>
                  <a:pt x="15171" y="6362"/>
                  <a:pt x="15178" y="6362"/>
                  <a:pt x="15183" y="6362"/>
                </a:cubicBezTo>
                <a:cubicBezTo>
                  <a:pt x="15189" y="6368"/>
                  <a:pt x="15195" y="6368"/>
                  <a:pt x="15201" y="6368"/>
                </a:cubicBezTo>
                <a:cubicBezTo>
                  <a:pt x="15213" y="6368"/>
                  <a:pt x="15219" y="6368"/>
                  <a:pt x="15231" y="6368"/>
                </a:cubicBezTo>
                <a:cubicBezTo>
                  <a:pt x="15231" y="6368"/>
                  <a:pt x="15237" y="6368"/>
                  <a:pt x="15243" y="6368"/>
                </a:cubicBezTo>
                <a:cubicBezTo>
                  <a:pt x="15243" y="6374"/>
                  <a:pt x="15243" y="6380"/>
                  <a:pt x="15243" y="6380"/>
                </a:cubicBezTo>
                <a:cubicBezTo>
                  <a:pt x="15249" y="6386"/>
                  <a:pt x="15255" y="6397"/>
                  <a:pt x="15266" y="6397"/>
                </a:cubicBezTo>
                <a:cubicBezTo>
                  <a:pt x="15272" y="6397"/>
                  <a:pt x="15278" y="6397"/>
                  <a:pt x="15284" y="6397"/>
                </a:cubicBezTo>
                <a:cubicBezTo>
                  <a:pt x="15296" y="6397"/>
                  <a:pt x="15302" y="6397"/>
                  <a:pt x="15308" y="6397"/>
                </a:cubicBezTo>
                <a:cubicBezTo>
                  <a:pt x="15320" y="6397"/>
                  <a:pt x="15326" y="6386"/>
                  <a:pt x="15337" y="6386"/>
                </a:cubicBezTo>
                <a:cubicBezTo>
                  <a:pt x="15344" y="6386"/>
                  <a:pt x="15349" y="6386"/>
                  <a:pt x="15355" y="6386"/>
                </a:cubicBezTo>
                <a:cubicBezTo>
                  <a:pt x="15361" y="6392"/>
                  <a:pt x="15361" y="6392"/>
                  <a:pt x="15367" y="6397"/>
                </a:cubicBezTo>
                <a:cubicBezTo>
                  <a:pt x="15373" y="6397"/>
                  <a:pt x="15367" y="6409"/>
                  <a:pt x="15373" y="6409"/>
                </a:cubicBezTo>
                <a:cubicBezTo>
                  <a:pt x="15385" y="6409"/>
                  <a:pt x="15385" y="6397"/>
                  <a:pt x="15391" y="6397"/>
                </a:cubicBezTo>
                <a:cubicBezTo>
                  <a:pt x="15403" y="6397"/>
                  <a:pt x="15415" y="6409"/>
                  <a:pt x="15421" y="6415"/>
                </a:cubicBezTo>
                <a:cubicBezTo>
                  <a:pt x="15426" y="6421"/>
                  <a:pt x="15426" y="6427"/>
                  <a:pt x="15432" y="6427"/>
                </a:cubicBezTo>
                <a:cubicBezTo>
                  <a:pt x="15438" y="6427"/>
                  <a:pt x="15438" y="6427"/>
                  <a:pt x="15444" y="6427"/>
                </a:cubicBezTo>
                <a:cubicBezTo>
                  <a:pt x="15450" y="6433"/>
                  <a:pt x="15456" y="6427"/>
                  <a:pt x="15462" y="6427"/>
                </a:cubicBezTo>
                <a:cubicBezTo>
                  <a:pt x="15480" y="6427"/>
                  <a:pt x="15480" y="6427"/>
                  <a:pt x="15480" y="6427"/>
                </a:cubicBezTo>
                <a:cubicBezTo>
                  <a:pt x="15480" y="6427"/>
                  <a:pt x="15480" y="6427"/>
                  <a:pt x="15486" y="6427"/>
                </a:cubicBezTo>
                <a:cubicBezTo>
                  <a:pt x="15486" y="6403"/>
                  <a:pt x="15486" y="6403"/>
                  <a:pt x="15486" y="6403"/>
                </a:cubicBezTo>
                <a:cubicBezTo>
                  <a:pt x="15486" y="6397"/>
                  <a:pt x="15486" y="6397"/>
                  <a:pt x="15486" y="6392"/>
                </a:cubicBezTo>
                <a:cubicBezTo>
                  <a:pt x="15492" y="6392"/>
                  <a:pt x="15492" y="6392"/>
                  <a:pt x="15498" y="6386"/>
                </a:cubicBezTo>
                <a:cubicBezTo>
                  <a:pt x="15504" y="6386"/>
                  <a:pt x="15504" y="6386"/>
                  <a:pt x="15510" y="6380"/>
                </a:cubicBezTo>
                <a:cubicBezTo>
                  <a:pt x="15515" y="6380"/>
                  <a:pt x="15515" y="6374"/>
                  <a:pt x="15515" y="6362"/>
                </a:cubicBezTo>
                <a:cubicBezTo>
                  <a:pt x="15515" y="6356"/>
                  <a:pt x="15515" y="6350"/>
                  <a:pt x="15515" y="6344"/>
                </a:cubicBezTo>
                <a:cubicBezTo>
                  <a:pt x="15515" y="6344"/>
                  <a:pt x="15510" y="6338"/>
                  <a:pt x="15504" y="6338"/>
                </a:cubicBezTo>
                <a:cubicBezTo>
                  <a:pt x="15504" y="6332"/>
                  <a:pt x="15504" y="6326"/>
                  <a:pt x="15504" y="6320"/>
                </a:cubicBezTo>
                <a:cubicBezTo>
                  <a:pt x="15504" y="6315"/>
                  <a:pt x="15510" y="6315"/>
                  <a:pt x="15510" y="6309"/>
                </a:cubicBezTo>
                <a:cubicBezTo>
                  <a:pt x="15510" y="6309"/>
                  <a:pt x="15515" y="6303"/>
                  <a:pt x="15521" y="6303"/>
                </a:cubicBezTo>
                <a:cubicBezTo>
                  <a:pt x="15521" y="6297"/>
                  <a:pt x="15527" y="6291"/>
                  <a:pt x="15527" y="6291"/>
                </a:cubicBezTo>
                <a:cubicBezTo>
                  <a:pt x="15527" y="6285"/>
                  <a:pt x="15533" y="6279"/>
                  <a:pt x="15533" y="6273"/>
                </a:cubicBezTo>
                <a:cubicBezTo>
                  <a:pt x="15539" y="6261"/>
                  <a:pt x="15539" y="6255"/>
                  <a:pt x="15545" y="6243"/>
                </a:cubicBezTo>
                <a:cubicBezTo>
                  <a:pt x="15581" y="6243"/>
                  <a:pt x="15581" y="6243"/>
                  <a:pt x="15581" y="6243"/>
                </a:cubicBezTo>
                <a:cubicBezTo>
                  <a:pt x="15581" y="6184"/>
                  <a:pt x="15581" y="6184"/>
                  <a:pt x="15581" y="6184"/>
                </a:cubicBezTo>
                <a:cubicBezTo>
                  <a:pt x="15592" y="6184"/>
                  <a:pt x="15598" y="6184"/>
                  <a:pt x="15616" y="6184"/>
                </a:cubicBezTo>
                <a:cubicBezTo>
                  <a:pt x="15622" y="6184"/>
                  <a:pt x="15622" y="6178"/>
                  <a:pt x="15628" y="6178"/>
                </a:cubicBezTo>
                <a:cubicBezTo>
                  <a:pt x="15634" y="6178"/>
                  <a:pt x="15640" y="6172"/>
                  <a:pt x="15640" y="6166"/>
                </a:cubicBezTo>
                <a:cubicBezTo>
                  <a:pt x="15640" y="6166"/>
                  <a:pt x="15646" y="6160"/>
                  <a:pt x="15646" y="6154"/>
                </a:cubicBezTo>
                <a:cubicBezTo>
                  <a:pt x="15640" y="6154"/>
                  <a:pt x="15640" y="6142"/>
                  <a:pt x="15640" y="6142"/>
                </a:cubicBezTo>
                <a:cubicBezTo>
                  <a:pt x="15634" y="6142"/>
                  <a:pt x="15628" y="6142"/>
                  <a:pt x="15622" y="6142"/>
                </a:cubicBezTo>
                <a:cubicBezTo>
                  <a:pt x="15622" y="6142"/>
                  <a:pt x="15616" y="6142"/>
                  <a:pt x="15610" y="6142"/>
                </a:cubicBezTo>
                <a:cubicBezTo>
                  <a:pt x="15604" y="6142"/>
                  <a:pt x="15598" y="6142"/>
                  <a:pt x="15587" y="6142"/>
                </a:cubicBezTo>
                <a:cubicBezTo>
                  <a:pt x="15587" y="6137"/>
                  <a:pt x="15581" y="6131"/>
                  <a:pt x="15581" y="6125"/>
                </a:cubicBezTo>
                <a:cubicBezTo>
                  <a:pt x="15581" y="6119"/>
                  <a:pt x="15587" y="6119"/>
                  <a:pt x="15587" y="6113"/>
                </a:cubicBezTo>
                <a:cubicBezTo>
                  <a:pt x="15587" y="6095"/>
                  <a:pt x="15587" y="6095"/>
                  <a:pt x="15587" y="6095"/>
                </a:cubicBezTo>
                <a:cubicBezTo>
                  <a:pt x="15587" y="6089"/>
                  <a:pt x="15592" y="6083"/>
                  <a:pt x="15587" y="6077"/>
                </a:cubicBezTo>
                <a:cubicBezTo>
                  <a:pt x="15587" y="6071"/>
                  <a:pt x="15587" y="6071"/>
                  <a:pt x="15581" y="6065"/>
                </a:cubicBezTo>
                <a:cubicBezTo>
                  <a:pt x="15581" y="6060"/>
                  <a:pt x="15575" y="6054"/>
                  <a:pt x="15575" y="6048"/>
                </a:cubicBezTo>
                <a:cubicBezTo>
                  <a:pt x="15575" y="5988"/>
                  <a:pt x="15575" y="5988"/>
                  <a:pt x="15575" y="5988"/>
                </a:cubicBezTo>
                <a:cubicBezTo>
                  <a:pt x="15587" y="5988"/>
                  <a:pt x="15592" y="5988"/>
                  <a:pt x="15604" y="5988"/>
                </a:cubicBezTo>
                <a:cubicBezTo>
                  <a:pt x="15610" y="5988"/>
                  <a:pt x="15616" y="5988"/>
                  <a:pt x="15616" y="5988"/>
                </a:cubicBezTo>
                <a:cubicBezTo>
                  <a:pt x="15616" y="5983"/>
                  <a:pt x="15616" y="5976"/>
                  <a:pt x="15616" y="5971"/>
                </a:cubicBezTo>
                <a:cubicBezTo>
                  <a:pt x="15616" y="5971"/>
                  <a:pt x="15616" y="5965"/>
                  <a:pt x="15616" y="5959"/>
                </a:cubicBezTo>
                <a:cubicBezTo>
                  <a:pt x="15622" y="5959"/>
                  <a:pt x="15622" y="5953"/>
                  <a:pt x="15628" y="5953"/>
                </a:cubicBezTo>
                <a:cubicBezTo>
                  <a:pt x="15628" y="5947"/>
                  <a:pt x="15634" y="5953"/>
                  <a:pt x="15640" y="5953"/>
                </a:cubicBezTo>
                <a:cubicBezTo>
                  <a:pt x="15640" y="5947"/>
                  <a:pt x="15646" y="5941"/>
                  <a:pt x="15652" y="5941"/>
                </a:cubicBezTo>
                <a:cubicBezTo>
                  <a:pt x="15658" y="5935"/>
                  <a:pt x="15664" y="5935"/>
                  <a:pt x="15670" y="5929"/>
                </a:cubicBezTo>
                <a:cubicBezTo>
                  <a:pt x="15670" y="5923"/>
                  <a:pt x="15670" y="5911"/>
                  <a:pt x="15664" y="5905"/>
                </a:cubicBezTo>
                <a:cubicBezTo>
                  <a:pt x="15658" y="5899"/>
                  <a:pt x="15652" y="5899"/>
                  <a:pt x="15640" y="5899"/>
                </a:cubicBezTo>
                <a:cubicBezTo>
                  <a:pt x="15634" y="5899"/>
                  <a:pt x="15628" y="5899"/>
                  <a:pt x="15616" y="5899"/>
                </a:cubicBezTo>
                <a:cubicBezTo>
                  <a:pt x="15610" y="5899"/>
                  <a:pt x="15610" y="5905"/>
                  <a:pt x="15604" y="5899"/>
                </a:cubicBezTo>
                <a:cubicBezTo>
                  <a:pt x="15598" y="5899"/>
                  <a:pt x="15598" y="5894"/>
                  <a:pt x="15592" y="5894"/>
                </a:cubicBezTo>
                <a:cubicBezTo>
                  <a:pt x="15587" y="5894"/>
                  <a:pt x="15581" y="5894"/>
                  <a:pt x="15581" y="5888"/>
                </a:cubicBezTo>
                <a:cubicBezTo>
                  <a:pt x="15581" y="5882"/>
                  <a:pt x="15581" y="5882"/>
                  <a:pt x="15581" y="5876"/>
                </a:cubicBezTo>
                <a:cubicBezTo>
                  <a:pt x="15581" y="5870"/>
                  <a:pt x="15581" y="5870"/>
                  <a:pt x="15581" y="5864"/>
                </a:cubicBezTo>
                <a:cubicBezTo>
                  <a:pt x="15581" y="5858"/>
                  <a:pt x="15569" y="5858"/>
                  <a:pt x="15569" y="5858"/>
                </a:cubicBezTo>
                <a:cubicBezTo>
                  <a:pt x="15563" y="5846"/>
                  <a:pt x="15563" y="5840"/>
                  <a:pt x="15557" y="5834"/>
                </a:cubicBezTo>
                <a:cubicBezTo>
                  <a:pt x="15557" y="5828"/>
                  <a:pt x="15551" y="5834"/>
                  <a:pt x="15545" y="5828"/>
                </a:cubicBezTo>
                <a:cubicBezTo>
                  <a:pt x="15545" y="5828"/>
                  <a:pt x="15539" y="5828"/>
                  <a:pt x="15533" y="5828"/>
                </a:cubicBezTo>
                <a:cubicBezTo>
                  <a:pt x="15533" y="5828"/>
                  <a:pt x="15533" y="5834"/>
                  <a:pt x="15533" y="5840"/>
                </a:cubicBezTo>
                <a:cubicBezTo>
                  <a:pt x="15527" y="5846"/>
                  <a:pt x="15527" y="5846"/>
                  <a:pt x="15521" y="5852"/>
                </a:cubicBezTo>
                <a:cubicBezTo>
                  <a:pt x="15515" y="5852"/>
                  <a:pt x="15515" y="5858"/>
                  <a:pt x="15510" y="5864"/>
                </a:cubicBezTo>
                <a:cubicBezTo>
                  <a:pt x="15504" y="5864"/>
                  <a:pt x="15498" y="5864"/>
                  <a:pt x="15492" y="5870"/>
                </a:cubicBezTo>
                <a:cubicBezTo>
                  <a:pt x="15486" y="5870"/>
                  <a:pt x="15480" y="5876"/>
                  <a:pt x="15480" y="5882"/>
                </a:cubicBezTo>
                <a:cubicBezTo>
                  <a:pt x="15474" y="5882"/>
                  <a:pt x="15468" y="5888"/>
                  <a:pt x="15468" y="5888"/>
                </a:cubicBezTo>
                <a:cubicBezTo>
                  <a:pt x="15462" y="5894"/>
                  <a:pt x="15462" y="5899"/>
                  <a:pt x="15456" y="5899"/>
                </a:cubicBezTo>
                <a:cubicBezTo>
                  <a:pt x="15456" y="5905"/>
                  <a:pt x="15456" y="5911"/>
                  <a:pt x="15456" y="5911"/>
                </a:cubicBezTo>
                <a:cubicBezTo>
                  <a:pt x="15456" y="5917"/>
                  <a:pt x="15450" y="5923"/>
                  <a:pt x="15450" y="5923"/>
                </a:cubicBezTo>
                <a:cubicBezTo>
                  <a:pt x="15450" y="5929"/>
                  <a:pt x="15444" y="5929"/>
                  <a:pt x="15438" y="5935"/>
                </a:cubicBezTo>
                <a:cubicBezTo>
                  <a:pt x="15432" y="5941"/>
                  <a:pt x="15432" y="5941"/>
                  <a:pt x="15426" y="5947"/>
                </a:cubicBezTo>
                <a:cubicBezTo>
                  <a:pt x="15426" y="5953"/>
                  <a:pt x="15426" y="5959"/>
                  <a:pt x="15421" y="5959"/>
                </a:cubicBezTo>
                <a:cubicBezTo>
                  <a:pt x="15415" y="5959"/>
                  <a:pt x="15415" y="5965"/>
                  <a:pt x="15409" y="5965"/>
                </a:cubicBezTo>
                <a:cubicBezTo>
                  <a:pt x="15397" y="5971"/>
                  <a:pt x="15385" y="5965"/>
                  <a:pt x="15373" y="5971"/>
                </a:cubicBezTo>
                <a:cubicBezTo>
                  <a:pt x="15367" y="5971"/>
                  <a:pt x="15367" y="5976"/>
                  <a:pt x="15361" y="5983"/>
                </a:cubicBezTo>
                <a:cubicBezTo>
                  <a:pt x="15355" y="5983"/>
                  <a:pt x="15355" y="5988"/>
                  <a:pt x="15349" y="5988"/>
                </a:cubicBezTo>
                <a:cubicBezTo>
                  <a:pt x="15344" y="5994"/>
                  <a:pt x="15344" y="6000"/>
                  <a:pt x="15344" y="6006"/>
                </a:cubicBezTo>
                <a:cubicBezTo>
                  <a:pt x="15337" y="6006"/>
                  <a:pt x="15344" y="6012"/>
                  <a:pt x="15337" y="6018"/>
                </a:cubicBezTo>
                <a:cubicBezTo>
                  <a:pt x="15332" y="6018"/>
                  <a:pt x="15332" y="6018"/>
                  <a:pt x="15326" y="6024"/>
                </a:cubicBezTo>
                <a:cubicBezTo>
                  <a:pt x="15320" y="6024"/>
                  <a:pt x="15320" y="6030"/>
                  <a:pt x="15314" y="6030"/>
                </a:cubicBezTo>
                <a:cubicBezTo>
                  <a:pt x="15314" y="6036"/>
                  <a:pt x="15308" y="6036"/>
                  <a:pt x="15302" y="6036"/>
                </a:cubicBezTo>
                <a:cubicBezTo>
                  <a:pt x="15302" y="6042"/>
                  <a:pt x="15302" y="6048"/>
                  <a:pt x="15296" y="6048"/>
                </a:cubicBezTo>
                <a:cubicBezTo>
                  <a:pt x="15290" y="6054"/>
                  <a:pt x="15284" y="6054"/>
                  <a:pt x="15278" y="6054"/>
                </a:cubicBezTo>
                <a:cubicBezTo>
                  <a:pt x="15278" y="6060"/>
                  <a:pt x="15272" y="6060"/>
                  <a:pt x="15272" y="6060"/>
                </a:cubicBezTo>
                <a:cubicBezTo>
                  <a:pt x="15260" y="6060"/>
                  <a:pt x="15255" y="6060"/>
                  <a:pt x="15249" y="6060"/>
                </a:cubicBezTo>
                <a:cubicBezTo>
                  <a:pt x="15249" y="6119"/>
                  <a:pt x="15249" y="6119"/>
                  <a:pt x="15249" y="6119"/>
                </a:cubicBezTo>
                <a:cubicBezTo>
                  <a:pt x="15237" y="6119"/>
                  <a:pt x="15237" y="6113"/>
                  <a:pt x="15225" y="6113"/>
                </a:cubicBezTo>
                <a:cubicBezTo>
                  <a:pt x="15219" y="6119"/>
                  <a:pt x="15219" y="6119"/>
                  <a:pt x="15213" y="6119"/>
                </a:cubicBezTo>
                <a:cubicBezTo>
                  <a:pt x="15207" y="6125"/>
                  <a:pt x="15207" y="6119"/>
                  <a:pt x="15201" y="6119"/>
                </a:cubicBezTo>
                <a:cubicBezTo>
                  <a:pt x="15189" y="6119"/>
                  <a:pt x="15189" y="6125"/>
                  <a:pt x="15183" y="6119"/>
                </a:cubicBezTo>
                <a:cubicBezTo>
                  <a:pt x="15171" y="6119"/>
                  <a:pt x="15166" y="6113"/>
                  <a:pt x="15160" y="6101"/>
                </a:cubicBezTo>
                <a:lnTo>
                  <a:pt x="15148" y="6095"/>
                </a:lnTo>
                <a:close/>
                <a:moveTo>
                  <a:pt x="14543" y="6267"/>
                </a:moveTo>
                <a:lnTo>
                  <a:pt x="14543" y="6267"/>
                </a:lnTo>
                <a:cubicBezTo>
                  <a:pt x="14543" y="6273"/>
                  <a:pt x="14543" y="6279"/>
                  <a:pt x="14543" y="6285"/>
                </a:cubicBezTo>
                <a:cubicBezTo>
                  <a:pt x="14549" y="6297"/>
                  <a:pt x="14555" y="6303"/>
                  <a:pt x="14561" y="6309"/>
                </a:cubicBezTo>
                <a:cubicBezTo>
                  <a:pt x="14567" y="6320"/>
                  <a:pt x="14567" y="6326"/>
                  <a:pt x="14579" y="6332"/>
                </a:cubicBezTo>
                <a:cubicBezTo>
                  <a:pt x="14585" y="6344"/>
                  <a:pt x="14591" y="6350"/>
                  <a:pt x="14596" y="6356"/>
                </a:cubicBezTo>
                <a:cubicBezTo>
                  <a:pt x="14602" y="6362"/>
                  <a:pt x="14602" y="6362"/>
                  <a:pt x="14602" y="6368"/>
                </a:cubicBezTo>
                <a:cubicBezTo>
                  <a:pt x="14608" y="6368"/>
                  <a:pt x="14614" y="6368"/>
                  <a:pt x="14614" y="6368"/>
                </a:cubicBezTo>
                <a:cubicBezTo>
                  <a:pt x="14620" y="6374"/>
                  <a:pt x="14620" y="6380"/>
                  <a:pt x="14626" y="6380"/>
                </a:cubicBezTo>
                <a:cubicBezTo>
                  <a:pt x="14626" y="6386"/>
                  <a:pt x="14626" y="6392"/>
                  <a:pt x="14626" y="6392"/>
                </a:cubicBezTo>
                <a:cubicBezTo>
                  <a:pt x="14632" y="6397"/>
                  <a:pt x="14632" y="6397"/>
                  <a:pt x="14638" y="6403"/>
                </a:cubicBezTo>
                <a:cubicBezTo>
                  <a:pt x="14638" y="6409"/>
                  <a:pt x="14644" y="6403"/>
                  <a:pt x="14650" y="6403"/>
                </a:cubicBezTo>
                <a:cubicBezTo>
                  <a:pt x="14650" y="6356"/>
                  <a:pt x="14650" y="6356"/>
                  <a:pt x="14650" y="6356"/>
                </a:cubicBezTo>
                <a:cubicBezTo>
                  <a:pt x="14644" y="6356"/>
                  <a:pt x="14638" y="6356"/>
                  <a:pt x="14638" y="6350"/>
                </a:cubicBezTo>
                <a:cubicBezTo>
                  <a:pt x="14632" y="6350"/>
                  <a:pt x="14632" y="6344"/>
                  <a:pt x="14626" y="6344"/>
                </a:cubicBezTo>
                <a:cubicBezTo>
                  <a:pt x="14620" y="6338"/>
                  <a:pt x="14614" y="6338"/>
                  <a:pt x="14614" y="6338"/>
                </a:cubicBezTo>
                <a:cubicBezTo>
                  <a:pt x="14608" y="6338"/>
                  <a:pt x="14602" y="6338"/>
                  <a:pt x="14596" y="6338"/>
                </a:cubicBezTo>
                <a:cubicBezTo>
                  <a:pt x="14591" y="6338"/>
                  <a:pt x="14591" y="6332"/>
                  <a:pt x="14585" y="6326"/>
                </a:cubicBezTo>
                <a:cubicBezTo>
                  <a:pt x="14585" y="6320"/>
                  <a:pt x="14579" y="6320"/>
                  <a:pt x="14579" y="6315"/>
                </a:cubicBezTo>
                <a:cubicBezTo>
                  <a:pt x="14579" y="6315"/>
                  <a:pt x="14579" y="6309"/>
                  <a:pt x="14579" y="6303"/>
                </a:cubicBezTo>
                <a:cubicBezTo>
                  <a:pt x="14573" y="6297"/>
                  <a:pt x="14579" y="6291"/>
                  <a:pt x="14579" y="6279"/>
                </a:cubicBezTo>
                <a:cubicBezTo>
                  <a:pt x="14579" y="6273"/>
                  <a:pt x="14579" y="6267"/>
                  <a:pt x="14573" y="6261"/>
                </a:cubicBezTo>
                <a:cubicBezTo>
                  <a:pt x="14567" y="6249"/>
                  <a:pt x="14561" y="6249"/>
                  <a:pt x="14549" y="6249"/>
                </a:cubicBezTo>
                <a:cubicBezTo>
                  <a:pt x="14543" y="6261"/>
                  <a:pt x="14543" y="6261"/>
                  <a:pt x="14543" y="6261"/>
                </a:cubicBezTo>
                <a:cubicBezTo>
                  <a:pt x="14543" y="6261"/>
                  <a:pt x="14543" y="6261"/>
                  <a:pt x="14543" y="6267"/>
                </a:cubicBezTo>
                <a:close/>
                <a:moveTo>
                  <a:pt x="14454" y="6137"/>
                </a:moveTo>
                <a:lnTo>
                  <a:pt x="14454" y="6137"/>
                </a:lnTo>
                <a:cubicBezTo>
                  <a:pt x="14460" y="6149"/>
                  <a:pt x="14466" y="6154"/>
                  <a:pt x="14472" y="6166"/>
                </a:cubicBezTo>
                <a:cubicBezTo>
                  <a:pt x="14478" y="6166"/>
                  <a:pt x="14484" y="6172"/>
                  <a:pt x="14490" y="6178"/>
                </a:cubicBezTo>
                <a:cubicBezTo>
                  <a:pt x="14490" y="6178"/>
                  <a:pt x="14496" y="6178"/>
                  <a:pt x="14502" y="6184"/>
                </a:cubicBezTo>
                <a:cubicBezTo>
                  <a:pt x="14502" y="6190"/>
                  <a:pt x="14507" y="6196"/>
                  <a:pt x="14507" y="6202"/>
                </a:cubicBezTo>
                <a:lnTo>
                  <a:pt x="14507" y="6196"/>
                </a:lnTo>
                <a:cubicBezTo>
                  <a:pt x="14507" y="6184"/>
                  <a:pt x="14507" y="6184"/>
                  <a:pt x="14507" y="6184"/>
                </a:cubicBezTo>
                <a:cubicBezTo>
                  <a:pt x="14507" y="6178"/>
                  <a:pt x="14507" y="6166"/>
                  <a:pt x="14507" y="6160"/>
                </a:cubicBezTo>
                <a:cubicBezTo>
                  <a:pt x="14502" y="6154"/>
                  <a:pt x="14496" y="6154"/>
                  <a:pt x="14496" y="6154"/>
                </a:cubicBezTo>
                <a:cubicBezTo>
                  <a:pt x="14484" y="6142"/>
                  <a:pt x="14484" y="6137"/>
                  <a:pt x="14472" y="6131"/>
                </a:cubicBezTo>
                <a:cubicBezTo>
                  <a:pt x="14472" y="6131"/>
                  <a:pt x="14466" y="6131"/>
                  <a:pt x="14460" y="6125"/>
                </a:cubicBezTo>
                <a:cubicBezTo>
                  <a:pt x="14460" y="6131"/>
                  <a:pt x="14454" y="6131"/>
                  <a:pt x="14454" y="6137"/>
                </a:cubicBezTo>
                <a:cubicBezTo>
                  <a:pt x="14454" y="6142"/>
                  <a:pt x="14454" y="6149"/>
                  <a:pt x="14454" y="6149"/>
                </a:cubicBezTo>
                <a:lnTo>
                  <a:pt x="14454" y="6137"/>
                </a:lnTo>
                <a:close/>
                <a:moveTo>
                  <a:pt x="14413" y="6065"/>
                </a:moveTo>
                <a:lnTo>
                  <a:pt x="14413" y="6065"/>
                </a:lnTo>
                <a:cubicBezTo>
                  <a:pt x="14413" y="6060"/>
                  <a:pt x="14407" y="6060"/>
                  <a:pt x="14407" y="6054"/>
                </a:cubicBezTo>
                <a:cubicBezTo>
                  <a:pt x="14395" y="6042"/>
                  <a:pt x="14395" y="6042"/>
                  <a:pt x="14395" y="6042"/>
                </a:cubicBezTo>
                <a:cubicBezTo>
                  <a:pt x="14395" y="6048"/>
                  <a:pt x="14395" y="6054"/>
                  <a:pt x="14395" y="6060"/>
                </a:cubicBezTo>
                <a:lnTo>
                  <a:pt x="14401" y="6065"/>
                </a:lnTo>
                <a:cubicBezTo>
                  <a:pt x="14401" y="6071"/>
                  <a:pt x="14401" y="6077"/>
                  <a:pt x="14401" y="6077"/>
                </a:cubicBezTo>
                <a:cubicBezTo>
                  <a:pt x="14401" y="6083"/>
                  <a:pt x="14401" y="6089"/>
                  <a:pt x="14407" y="6089"/>
                </a:cubicBezTo>
                <a:cubicBezTo>
                  <a:pt x="14413" y="6095"/>
                  <a:pt x="14419" y="6095"/>
                  <a:pt x="14430" y="6095"/>
                </a:cubicBezTo>
                <a:cubicBezTo>
                  <a:pt x="14430" y="6083"/>
                  <a:pt x="14430" y="6083"/>
                  <a:pt x="14430" y="6083"/>
                </a:cubicBezTo>
                <a:cubicBezTo>
                  <a:pt x="14424" y="6077"/>
                  <a:pt x="14413" y="6071"/>
                  <a:pt x="14413" y="6065"/>
                </a:cubicBezTo>
                <a:close/>
                <a:moveTo>
                  <a:pt x="14430" y="5935"/>
                </a:moveTo>
                <a:lnTo>
                  <a:pt x="14430" y="5935"/>
                </a:lnTo>
                <a:cubicBezTo>
                  <a:pt x="14424" y="5935"/>
                  <a:pt x="14424" y="5935"/>
                  <a:pt x="14419" y="5935"/>
                </a:cubicBezTo>
                <a:cubicBezTo>
                  <a:pt x="14413" y="5929"/>
                  <a:pt x="14413" y="5929"/>
                  <a:pt x="14407" y="5923"/>
                </a:cubicBezTo>
                <a:cubicBezTo>
                  <a:pt x="14407" y="5923"/>
                  <a:pt x="14401" y="5923"/>
                  <a:pt x="14395" y="5923"/>
                </a:cubicBezTo>
                <a:cubicBezTo>
                  <a:pt x="14389" y="5917"/>
                  <a:pt x="14383" y="5905"/>
                  <a:pt x="14371" y="5905"/>
                </a:cubicBezTo>
                <a:cubicBezTo>
                  <a:pt x="14371" y="5905"/>
                  <a:pt x="14365" y="5899"/>
                  <a:pt x="14359" y="5899"/>
                </a:cubicBezTo>
                <a:lnTo>
                  <a:pt x="14353" y="5905"/>
                </a:lnTo>
                <a:cubicBezTo>
                  <a:pt x="14353" y="5911"/>
                  <a:pt x="14347" y="5911"/>
                  <a:pt x="14353" y="5917"/>
                </a:cubicBezTo>
                <a:cubicBezTo>
                  <a:pt x="14353" y="5923"/>
                  <a:pt x="14359" y="5929"/>
                  <a:pt x="14359" y="5941"/>
                </a:cubicBezTo>
                <a:cubicBezTo>
                  <a:pt x="14365" y="5941"/>
                  <a:pt x="14371" y="5947"/>
                  <a:pt x="14371" y="5953"/>
                </a:cubicBezTo>
                <a:cubicBezTo>
                  <a:pt x="14377" y="5953"/>
                  <a:pt x="14383" y="5959"/>
                  <a:pt x="14383" y="5965"/>
                </a:cubicBezTo>
                <a:cubicBezTo>
                  <a:pt x="14389" y="5971"/>
                  <a:pt x="14395" y="5971"/>
                  <a:pt x="14395" y="5976"/>
                </a:cubicBezTo>
                <a:cubicBezTo>
                  <a:pt x="14401" y="5983"/>
                  <a:pt x="14401" y="5983"/>
                  <a:pt x="14407" y="5988"/>
                </a:cubicBezTo>
                <a:cubicBezTo>
                  <a:pt x="14413" y="5994"/>
                  <a:pt x="14424" y="5994"/>
                  <a:pt x="14430" y="5994"/>
                </a:cubicBezTo>
                <a:cubicBezTo>
                  <a:pt x="14436" y="6000"/>
                  <a:pt x="14436" y="6000"/>
                  <a:pt x="14442" y="6006"/>
                </a:cubicBezTo>
                <a:cubicBezTo>
                  <a:pt x="14448" y="6012"/>
                  <a:pt x="14448" y="6012"/>
                  <a:pt x="14448" y="6018"/>
                </a:cubicBezTo>
                <a:cubicBezTo>
                  <a:pt x="14454" y="6024"/>
                  <a:pt x="14460" y="6024"/>
                  <a:pt x="14460" y="6030"/>
                </a:cubicBezTo>
                <a:cubicBezTo>
                  <a:pt x="14466" y="6036"/>
                  <a:pt x="14466" y="6042"/>
                  <a:pt x="14472" y="6054"/>
                </a:cubicBezTo>
                <a:cubicBezTo>
                  <a:pt x="14472" y="6060"/>
                  <a:pt x="14472" y="6065"/>
                  <a:pt x="14478" y="6065"/>
                </a:cubicBezTo>
                <a:cubicBezTo>
                  <a:pt x="14478" y="6071"/>
                  <a:pt x="14478" y="6077"/>
                  <a:pt x="14484" y="6077"/>
                </a:cubicBezTo>
                <a:cubicBezTo>
                  <a:pt x="14484" y="6077"/>
                  <a:pt x="14490" y="6083"/>
                  <a:pt x="14496" y="6083"/>
                </a:cubicBezTo>
                <a:cubicBezTo>
                  <a:pt x="14496" y="6083"/>
                  <a:pt x="14502" y="6083"/>
                  <a:pt x="14507" y="6083"/>
                </a:cubicBezTo>
                <a:lnTo>
                  <a:pt x="14513" y="6083"/>
                </a:lnTo>
                <a:cubicBezTo>
                  <a:pt x="14525" y="6089"/>
                  <a:pt x="14531" y="6095"/>
                  <a:pt x="14531" y="6107"/>
                </a:cubicBezTo>
                <a:cubicBezTo>
                  <a:pt x="14537" y="6113"/>
                  <a:pt x="14543" y="6119"/>
                  <a:pt x="14543" y="6125"/>
                </a:cubicBezTo>
                <a:cubicBezTo>
                  <a:pt x="14543" y="6137"/>
                  <a:pt x="14543" y="6142"/>
                  <a:pt x="14543" y="6149"/>
                </a:cubicBezTo>
                <a:cubicBezTo>
                  <a:pt x="14543" y="6160"/>
                  <a:pt x="14543" y="6160"/>
                  <a:pt x="14543" y="6160"/>
                </a:cubicBezTo>
                <a:cubicBezTo>
                  <a:pt x="14543" y="6166"/>
                  <a:pt x="14549" y="6166"/>
                  <a:pt x="14549" y="6172"/>
                </a:cubicBezTo>
                <a:cubicBezTo>
                  <a:pt x="14555" y="6184"/>
                  <a:pt x="14567" y="6184"/>
                  <a:pt x="14573" y="6190"/>
                </a:cubicBezTo>
                <a:cubicBezTo>
                  <a:pt x="14585" y="6202"/>
                  <a:pt x="14591" y="6208"/>
                  <a:pt x="14596" y="6214"/>
                </a:cubicBezTo>
                <a:cubicBezTo>
                  <a:pt x="14602" y="6214"/>
                  <a:pt x="14602" y="6220"/>
                  <a:pt x="14608" y="6220"/>
                </a:cubicBezTo>
                <a:cubicBezTo>
                  <a:pt x="14614" y="6231"/>
                  <a:pt x="14620" y="6237"/>
                  <a:pt x="14626" y="6243"/>
                </a:cubicBezTo>
                <a:cubicBezTo>
                  <a:pt x="14632" y="6255"/>
                  <a:pt x="14638" y="6255"/>
                  <a:pt x="14644" y="6267"/>
                </a:cubicBezTo>
                <a:cubicBezTo>
                  <a:pt x="14650" y="6273"/>
                  <a:pt x="14656" y="6279"/>
                  <a:pt x="14656" y="6291"/>
                </a:cubicBezTo>
                <a:cubicBezTo>
                  <a:pt x="14656" y="6297"/>
                  <a:pt x="14656" y="6309"/>
                  <a:pt x="14656" y="6315"/>
                </a:cubicBezTo>
                <a:cubicBezTo>
                  <a:pt x="14662" y="6320"/>
                  <a:pt x="14662" y="6320"/>
                  <a:pt x="14662" y="6326"/>
                </a:cubicBezTo>
                <a:cubicBezTo>
                  <a:pt x="14668" y="6338"/>
                  <a:pt x="14673" y="6344"/>
                  <a:pt x="14673" y="6350"/>
                </a:cubicBezTo>
                <a:cubicBezTo>
                  <a:pt x="14679" y="6356"/>
                  <a:pt x="14685" y="6356"/>
                  <a:pt x="14685" y="6362"/>
                </a:cubicBezTo>
                <a:cubicBezTo>
                  <a:pt x="14691" y="6368"/>
                  <a:pt x="14697" y="6368"/>
                  <a:pt x="14697" y="6374"/>
                </a:cubicBezTo>
                <a:cubicBezTo>
                  <a:pt x="14703" y="6380"/>
                  <a:pt x="14709" y="6380"/>
                  <a:pt x="14709" y="6386"/>
                </a:cubicBezTo>
                <a:cubicBezTo>
                  <a:pt x="14715" y="6392"/>
                  <a:pt x="14715" y="6397"/>
                  <a:pt x="14721" y="6397"/>
                </a:cubicBezTo>
                <a:cubicBezTo>
                  <a:pt x="14727" y="6409"/>
                  <a:pt x="14733" y="6409"/>
                  <a:pt x="14745" y="6421"/>
                </a:cubicBezTo>
                <a:cubicBezTo>
                  <a:pt x="14751" y="6427"/>
                  <a:pt x="14757" y="6433"/>
                  <a:pt x="14762" y="6439"/>
                </a:cubicBezTo>
                <a:cubicBezTo>
                  <a:pt x="14768" y="6445"/>
                  <a:pt x="14774" y="6445"/>
                  <a:pt x="14774" y="6451"/>
                </a:cubicBezTo>
                <a:cubicBezTo>
                  <a:pt x="14780" y="6457"/>
                  <a:pt x="14780" y="6463"/>
                  <a:pt x="14780" y="6463"/>
                </a:cubicBezTo>
                <a:cubicBezTo>
                  <a:pt x="14786" y="6475"/>
                  <a:pt x="14798" y="6480"/>
                  <a:pt x="14804" y="6486"/>
                </a:cubicBezTo>
                <a:cubicBezTo>
                  <a:pt x="14816" y="6492"/>
                  <a:pt x="14822" y="6498"/>
                  <a:pt x="14828" y="6504"/>
                </a:cubicBezTo>
                <a:cubicBezTo>
                  <a:pt x="14828" y="6510"/>
                  <a:pt x="14834" y="6510"/>
                  <a:pt x="14839" y="6510"/>
                </a:cubicBezTo>
                <a:cubicBezTo>
                  <a:pt x="14839" y="6516"/>
                  <a:pt x="14839" y="6522"/>
                  <a:pt x="14839" y="6522"/>
                </a:cubicBezTo>
                <a:cubicBezTo>
                  <a:pt x="14846" y="6522"/>
                  <a:pt x="14851" y="6516"/>
                  <a:pt x="14851" y="6516"/>
                </a:cubicBezTo>
                <a:cubicBezTo>
                  <a:pt x="14857" y="6516"/>
                  <a:pt x="14863" y="6516"/>
                  <a:pt x="14863" y="6516"/>
                </a:cubicBezTo>
                <a:cubicBezTo>
                  <a:pt x="14875" y="6516"/>
                  <a:pt x="14881" y="6516"/>
                  <a:pt x="14893" y="6516"/>
                </a:cubicBezTo>
                <a:cubicBezTo>
                  <a:pt x="14899" y="6516"/>
                  <a:pt x="14905" y="6516"/>
                  <a:pt x="14911" y="6516"/>
                </a:cubicBezTo>
                <a:cubicBezTo>
                  <a:pt x="14917" y="6516"/>
                  <a:pt x="14923" y="6510"/>
                  <a:pt x="14923" y="6504"/>
                </a:cubicBezTo>
                <a:cubicBezTo>
                  <a:pt x="14928" y="6498"/>
                  <a:pt x="14934" y="6498"/>
                  <a:pt x="14934" y="6492"/>
                </a:cubicBezTo>
                <a:cubicBezTo>
                  <a:pt x="14934" y="6480"/>
                  <a:pt x="14934" y="6480"/>
                  <a:pt x="14934" y="6480"/>
                </a:cubicBezTo>
                <a:cubicBezTo>
                  <a:pt x="14934" y="6469"/>
                  <a:pt x="14928" y="6463"/>
                  <a:pt x="14934" y="6445"/>
                </a:cubicBezTo>
                <a:cubicBezTo>
                  <a:pt x="14934" y="6445"/>
                  <a:pt x="14934" y="6439"/>
                  <a:pt x="14934" y="6433"/>
                </a:cubicBezTo>
                <a:cubicBezTo>
                  <a:pt x="14934" y="6427"/>
                  <a:pt x="14940" y="6421"/>
                  <a:pt x="14940" y="6415"/>
                </a:cubicBezTo>
                <a:cubicBezTo>
                  <a:pt x="14940" y="6403"/>
                  <a:pt x="14940" y="6403"/>
                  <a:pt x="14940" y="6403"/>
                </a:cubicBezTo>
                <a:cubicBezTo>
                  <a:pt x="14940" y="6397"/>
                  <a:pt x="14940" y="6392"/>
                  <a:pt x="14946" y="6392"/>
                </a:cubicBezTo>
                <a:cubicBezTo>
                  <a:pt x="14946" y="6386"/>
                  <a:pt x="14952" y="6380"/>
                  <a:pt x="14958" y="6380"/>
                </a:cubicBezTo>
                <a:cubicBezTo>
                  <a:pt x="14964" y="6380"/>
                  <a:pt x="14970" y="6380"/>
                  <a:pt x="14976" y="6380"/>
                </a:cubicBezTo>
                <a:cubicBezTo>
                  <a:pt x="14982" y="6380"/>
                  <a:pt x="14982" y="6386"/>
                  <a:pt x="14988" y="6386"/>
                </a:cubicBezTo>
                <a:cubicBezTo>
                  <a:pt x="14994" y="6386"/>
                  <a:pt x="14994" y="6380"/>
                  <a:pt x="15000" y="6380"/>
                </a:cubicBezTo>
                <a:cubicBezTo>
                  <a:pt x="15000" y="6374"/>
                  <a:pt x="15000" y="6368"/>
                  <a:pt x="15000" y="6368"/>
                </a:cubicBezTo>
                <a:cubicBezTo>
                  <a:pt x="15000" y="6362"/>
                  <a:pt x="14994" y="6356"/>
                  <a:pt x="14988" y="6350"/>
                </a:cubicBezTo>
                <a:cubicBezTo>
                  <a:pt x="14988" y="6350"/>
                  <a:pt x="14982" y="6344"/>
                  <a:pt x="14976" y="6344"/>
                </a:cubicBezTo>
                <a:cubicBezTo>
                  <a:pt x="14976" y="6338"/>
                  <a:pt x="14970" y="6344"/>
                  <a:pt x="14964" y="6344"/>
                </a:cubicBezTo>
                <a:cubicBezTo>
                  <a:pt x="14964" y="6338"/>
                  <a:pt x="14958" y="6338"/>
                  <a:pt x="14958" y="6338"/>
                </a:cubicBezTo>
                <a:cubicBezTo>
                  <a:pt x="14958" y="6332"/>
                  <a:pt x="14952" y="6326"/>
                  <a:pt x="14958" y="6326"/>
                </a:cubicBezTo>
                <a:cubicBezTo>
                  <a:pt x="14958" y="6320"/>
                  <a:pt x="14964" y="6315"/>
                  <a:pt x="14964" y="6315"/>
                </a:cubicBezTo>
                <a:cubicBezTo>
                  <a:pt x="14964" y="6309"/>
                  <a:pt x="14964" y="6303"/>
                  <a:pt x="14964" y="6303"/>
                </a:cubicBezTo>
                <a:cubicBezTo>
                  <a:pt x="14958" y="6297"/>
                  <a:pt x="14952" y="6297"/>
                  <a:pt x="14952" y="6297"/>
                </a:cubicBezTo>
                <a:cubicBezTo>
                  <a:pt x="14946" y="6297"/>
                  <a:pt x="14940" y="6291"/>
                  <a:pt x="14940" y="6291"/>
                </a:cubicBezTo>
                <a:cubicBezTo>
                  <a:pt x="14934" y="6291"/>
                  <a:pt x="14928" y="6291"/>
                  <a:pt x="14923" y="6291"/>
                </a:cubicBezTo>
                <a:cubicBezTo>
                  <a:pt x="14917" y="6291"/>
                  <a:pt x="14917" y="6291"/>
                  <a:pt x="14911" y="6291"/>
                </a:cubicBezTo>
                <a:cubicBezTo>
                  <a:pt x="14905" y="6291"/>
                  <a:pt x="14899" y="6291"/>
                  <a:pt x="14899" y="6297"/>
                </a:cubicBezTo>
                <a:cubicBezTo>
                  <a:pt x="14893" y="6297"/>
                  <a:pt x="14899" y="6303"/>
                  <a:pt x="14893" y="6309"/>
                </a:cubicBezTo>
                <a:cubicBezTo>
                  <a:pt x="14893" y="6309"/>
                  <a:pt x="14893" y="6315"/>
                  <a:pt x="14893" y="6320"/>
                </a:cubicBezTo>
                <a:cubicBezTo>
                  <a:pt x="14863" y="6320"/>
                  <a:pt x="14863" y="6320"/>
                  <a:pt x="14863" y="6320"/>
                </a:cubicBezTo>
                <a:cubicBezTo>
                  <a:pt x="14863" y="6309"/>
                  <a:pt x="14857" y="6303"/>
                  <a:pt x="14857" y="6297"/>
                </a:cubicBezTo>
                <a:cubicBezTo>
                  <a:pt x="14857" y="6285"/>
                  <a:pt x="14863" y="6279"/>
                  <a:pt x="14863" y="6273"/>
                </a:cubicBezTo>
                <a:cubicBezTo>
                  <a:pt x="14857" y="6273"/>
                  <a:pt x="14857" y="6267"/>
                  <a:pt x="14851" y="6267"/>
                </a:cubicBezTo>
                <a:cubicBezTo>
                  <a:pt x="14839" y="6267"/>
                  <a:pt x="14839" y="6267"/>
                  <a:pt x="14839" y="6267"/>
                </a:cubicBezTo>
                <a:cubicBezTo>
                  <a:pt x="14834" y="6261"/>
                  <a:pt x="14828" y="6267"/>
                  <a:pt x="14816" y="6267"/>
                </a:cubicBezTo>
                <a:cubicBezTo>
                  <a:pt x="14810" y="6261"/>
                  <a:pt x="14810" y="6255"/>
                  <a:pt x="14804" y="6255"/>
                </a:cubicBezTo>
                <a:cubicBezTo>
                  <a:pt x="14798" y="6255"/>
                  <a:pt x="14798" y="6249"/>
                  <a:pt x="14792" y="6249"/>
                </a:cubicBezTo>
                <a:cubicBezTo>
                  <a:pt x="14786" y="6243"/>
                  <a:pt x="14780" y="6243"/>
                  <a:pt x="14780" y="6243"/>
                </a:cubicBezTo>
                <a:cubicBezTo>
                  <a:pt x="14774" y="6237"/>
                  <a:pt x="14774" y="6231"/>
                  <a:pt x="14774" y="6226"/>
                </a:cubicBezTo>
                <a:cubicBezTo>
                  <a:pt x="14774" y="6172"/>
                  <a:pt x="14774" y="6172"/>
                  <a:pt x="14774" y="6172"/>
                </a:cubicBezTo>
                <a:cubicBezTo>
                  <a:pt x="14762" y="6172"/>
                  <a:pt x="14757" y="6172"/>
                  <a:pt x="14745" y="6172"/>
                </a:cubicBezTo>
                <a:cubicBezTo>
                  <a:pt x="14739" y="6172"/>
                  <a:pt x="14739" y="6172"/>
                  <a:pt x="14733" y="6172"/>
                </a:cubicBezTo>
                <a:cubicBezTo>
                  <a:pt x="14727" y="6166"/>
                  <a:pt x="14727" y="6160"/>
                  <a:pt x="14721" y="6160"/>
                </a:cubicBezTo>
                <a:cubicBezTo>
                  <a:pt x="14721" y="6154"/>
                  <a:pt x="14715" y="6154"/>
                  <a:pt x="14709" y="6149"/>
                </a:cubicBezTo>
                <a:cubicBezTo>
                  <a:pt x="14709" y="6149"/>
                  <a:pt x="14709" y="6142"/>
                  <a:pt x="14709" y="6137"/>
                </a:cubicBezTo>
                <a:cubicBezTo>
                  <a:pt x="14703" y="6137"/>
                  <a:pt x="14703" y="6131"/>
                  <a:pt x="14703" y="6125"/>
                </a:cubicBezTo>
                <a:cubicBezTo>
                  <a:pt x="14703" y="6125"/>
                  <a:pt x="14703" y="6119"/>
                  <a:pt x="14703" y="6113"/>
                </a:cubicBezTo>
                <a:lnTo>
                  <a:pt x="14703" y="6107"/>
                </a:lnTo>
                <a:cubicBezTo>
                  <a:pt x="14703" y="6101"/>
                  <a:pt x="14697" y="6095"/>
                  <a:pt x="14691" y="6095"/>
                </a:cubicBezTo>
                <a:cubicBezTo>
                  <a:pt x="14691" y="6095"/>
                  <a:pt x="14685" y="6101"/>
                  <a:pt x="14679" y="6101"/>
                </a:cubicBezTo>
                <a:cubicBezTo>
                  <a:pt x="14668" y="6101"/>
                  <a:pt x="14668" y="6101"/>
                  <a:pt x="14668" y="6101"/>
                </a:cubicBezTo>
                <a:cubicBezTo>
                  <a:pt x="14662" y="6101"/>
                  <a:pt x="14656" y="6095"/>
                  <a:pt x="14650" y="6095"/>
                </a:cubicBezTo>
                <a:cubicBezTo>
                  <a:pt x="14644" y="6095"/>
                  <a:pt x="14638" y="6089"/>
                  <a:pt x="14632" y="6089"/>
                </a:cubicBezTo>
                <a:cubicBezTo>
                  <a:pt x="14626" y="6083"/>
                  <a:pt x="14626" y="6083"/>
                  <a:pt x="14620" y="6077"/>
                </a:cubicBezTo>
                <a:cubicBezTo>
                  <a:pt x="14620" y="6071"/>
                  <a:pt x="14620" y="6065"/>
                  <a:pt x="14620" y="6065"/>
                </a:cubicBezTo>
                <a:cubicBezTo>
                  <a:pt x="14614" y="6060"/>
                  <a:pt x="14608" y="6065"/>
                  <a:pt x="14608" y="6060"/>
                </a:cubicBezTo>
                <a:cubicBezTo>
                  <a:pt x="14602" y="6060"/>
                  <a:pt x="14602" y="6054"/>
                  <a:pt x="14596" y="6048"/>
                </a:cubicBezTo>
                <a:cubicBezTo>
                  <a:pt x="14596" y="6048"/>
                  <a:pt x="14596" y="6042"/>
                  <a:pt x="14591" y="6036"/>
                </a:cubicBezTo>
                <a:cubicBezTo>
                  <a:pt x="14585" y="6036"/>
                  <a:pt x="14585" y="6036"/>
                  <a:pt x="14579" y="6030"/>
                </a:cubicBezTo>
                <a:cubicBezTo>
                  <a:pt x="14573" y="6024"/>
                  <a:pt x="14573" y="6024"/>
                  <a:pt x="14567" y="6018"/>
                </a:cubicBezTo>
                <a:cubicBezTo>
                  <a:pt x="14561" y="6018"/>
                  <a:pt x="14555" y="6012"/>
                  <a:pt x="14555" y="6012"/>
                </a:cubicBezTo>
                <a:cubicBezTo>
                  <a:pt x="14549" y="6006"/>
                  <a:pt x="14549" y="6000"/>
                  <a:pt x="14549" y="6000"/>
                </a:cubicBezTo>
                <a:cubicBezTo>
                  <a:pt x="14543" y="5994"/>
                  <a:pt x="14531" y="5994"/>
                  <a:pt x="14525" y="5988"/>
                </a:cubicBezTo>
                <a:cubicBezTo>
                  <a:pt x="14519" y="5988"/>
                  <a:pt x="14513" y="5988"/>
                  <a:pt x="14513" y="5988"/>
                </a:cubicBezTo>
                <a:cubicBezTo>
                  <a:pt x="14513" y="5983"/>
                  <a:pt x="14513" y="5983"/>
                  <a:pt x="14507" y="5976"/>
                </a:cubicBezTo>
                <a:cubicBezTo>
                  <a:pt x="14507" y="5971"/>
                  <a:pt x="14513" y="5971"/>
                  <a:pt x="14507" y="5965"/>
                </a:cubicBezTo>
                <a:cubicBezTo>
                  <a:pt x="14507" y="5959"/>
                  <a:pt x="14502" y="5965"/>
                  <a:pt x="14502" y="5959"/>
                </a:cubicBezTo>
                <a:cubicBezTo>
                  <a:pt x="14496" y="5959"/>
                  <a:pt x="14490" y="5953"/>
                  <a:pt x="14490" y="5947"/>
                </a:cubicBezTo>
                <a:cubicBezTo>
                  <a:pt x="14484" y="5941"/>
                  <a:pt x="14478" y="5935"/>
                  <a:pt x="14472" y="5923"/>
                </a:cubicBezTo>
                <a:cubicBezTo>
                  <a:pt x="14460" y="5923"/>
                  <a:pt x="14442" y="5935"/>
                  <a:pt x="14430" y="5935"/>
                </a:cubicBezTo>
                <a:close/>
                <a:moveTo>
                  <a:pt x="15907" y="5733"/>
                </a:moveTo>
                <a:lnTo>
                  <a:pt x="15907" y="5733"/>
                </a:lnTo>
                <a:cubicBezTo>
                  <a:pt x="15895" y="5739"/>
                  <a:pt x="15889" y="5733"/>
                  <a:pt x="15883" y="5739"/>
                </a:cubicBezTo>
                <a:cubicBezTo>
                  <a:pt x="15877" y="5739"/>
                  <a:pt x="15877" y="5739"/>
                  <a:pt x="15871" y="5739"/>
                </a:cubicBezTo>
                <a:cubicBezTo>
                  <a:pt x="15871" y="5745"/>
                  <a:pt x="15877" y="5751"/>
                  <a:pt x="15871" y="5751"/>
                </a:cubicBezTo>
                <a:cubicBezTo>
                  <a:pt x="15871" y="5757"/>
                  <a:pt x="15865" y="5757"/>
                  <a:pt x="15859" y="5757"/>
                </a:cubicBezTo>
                <a:cubicBezTo>
                  <a:pt x="15859" y="5763"/>
                  <a:pt x="15853" y="5757"/>
                  <a:pt x="15847" y="5757"/>
                </a:cubicBezTo>
                <a:cubicBezTo>
                  <a:pt x="15847" y="5757"/>
                  <a:pt x="15842" y="5757"/>
                  <a:pt x="15836" y="5757"/>
                </a:cubicBezTo>
                <a:cubicBezTo>
                  <a:pt x="15836" y="5763"/>
                  <a:pt x="15830" y="5763"/>
                  <a:pt x="15824" y="5763"/>
                </a:cubicBezTo>
                <a:cubicBezTo>
                  <a:pt x="15824" y="5769"/>
                  <a:pt x="15824" y="5769"/>
                  <a:pt x="15818" y="5775"/>
                </a:cubicBezTo>
                <a:cubicBezTo>
                  <a:pt x="15818" y="5781"/>
                  <a:pt x="15812" y="5781"/>
                  <a:pt x="15812" y="5787"/>
                </a:cubicBezTo>
                <a:cubicBezTo>
                  <a:pt x="15812" y="5846"/>
                  <a:pt x="15812" y="5846"/>
                  <a:pt x="15812" y="5846"/>
                </a:cubicBezTo>
                <a:cubicBezTo>
                  <a:pt x="15824" y="5852"/>
                  <a:pt x="15824" y="5852"/>
                  <a:pt x="15824" y="5852"/>
                </a:cubicBezTo>
                <a:cubicBezTo>
                  <a:pt x="15824" y="5846"/>
                  <a:pt x="15830" y="5846"/>
                  <a:pt x="15830" y="5840"/>
                </a:cubicBezTo>
                <a:cubicBezTo>
                  <a:pt x="15830" y="5828"/>
                  <a:pt x="15830" y="5828"/>
                  <a:pt x="15830" y="5828"/>
                </a:cubicBezTo>
                <a:cubicBezTo>
                  <a:pt x="15830" y="5817"/>
                  <a:pt x="15830" y="5817"/>
                  <a:pt x="15830" y="5817"/>
                </a:cubicBezTo>
                <a:cubicBezTo>
                  <a:pt x="15830" y="5817"/>
                  <a:pt x="15830" y="5810"/>
                  <a:pt x="15830" y="5805"/>
                </a:cubicBezTo>
                <a:cubicBezTo>
                  <a:pt x="15836" y="5805"/>
                  <a:pt x="15842" y="5805"/>
                  <a:pt x="15842" y="5805"/>
                </a:cubicBezTo>
                <a:cubicBezTo>
                  <a:pt x="15847" y="5805"/>
                  <a:pt x="15847" y="5799"/>
                  <a:pt x="15853" y="5799"/>
                </a:cubicBezTo>
                <a:cubicBezTo>
                  <a:pt x="15865" y="5793"/>
                  <a:pt x="15871" y="5793"/>
                  <a:pt x="15877" y="5793"/>
                </a:cubicBezTo>
                <a:cubicBezTo>
                  <a:pt x="15895" y="5793"/>
                  <a:pt x="15901" y="5793"/>
                  <a:pt x="15913" y="5799"/>
                </a:cubicBezTo>
                <a:cubicBezTo>
                  <a:pt x="15913" y="5817"/>
                  <a:pt x="15913" y="5817"/>
                  <a:pt x="15913" y="5817"/>
                </a:cubicBezTo>
                <a:cubicBezTo>
                  <a:pt x="15913" y="5828"/>
                  <a:pt x="15913" y="5834"/>
                  <a:pt x="15913" y="5840"/>
                </a:cubicBezTo>
                <a:cubicBezTo>
                  <a:pt x="15919" y="5846"/>
                  <a:pt x="15919" y="5852"/>
                  <a:pt x="15919" y="5852"/>
                </a:cubicBezTo>
                <a:cubicBezTo>
                  <a:pt x="15925" y="5858"/>
                  <a:pt x="15930" y="5858"/>
                  <a:pt x="15930" y="5858"/>
                </a:cubicBezTo>
                <a:cubicBezTo>
                  <a:pt x="15936" y="5858"/>
                  <a:pt x="15942" y="5858"/>
                  <a:pt x="15942" y="5858"/>
                </a:cubicBezTo>
                <a:cubicBezTo>
                  <a:pt x="15948" y="5858"/>
                  <a:pt x="15948" y="5864"/>
                  <a:pt x="15954" y="5870"/>
                </a:cubicBezTo>
                <a:cubicBezTo>
                  <a:pt x="15960" y="5870"/>
                  <a:pt x="15966" y="5876"/>
                  <a:pt x="15966" y="5876"/>
                </a:cubicBezTo>
                <a:cubicBezTo>
                  <a:pt x="15972" y="5876"/>
                  <a:pt x="15978" y="5870"/>
                  <a:pt x="15984" y="5876"/>
                </a:cubicBezTo>
                <a:cubicBezTo>
                  <a:pt x="15984" y="5882"/>
                  <a:pt x="15990" y="5882"/>
                  <a:pt x="15990" y="5888"/>
                </a:cubicBezTo>
                <a:cubicBezTo>
                  <a:pt x="15996" y="5888"/>
                  <a:pt x="15990" y="5894"/>
                  <a:pt x="15990" y="5899"/>
                </a:cubicBezTo>
                <a:cubicBezTo>
                  <a:pt x="15996" y="5899"/>
                  <a:pt x="16002" y="5899"/>
                  <a:pt x="16002" y="5899"/>
                </a:cubicBezTo>
                <a:cubicBezTo>
                  <a:pt x="16008" y="5899"/>
                  <a:pt x="16008" y="5905"/>
                  <a:pt x="16014" y="5905"/>
                </a:cubicBezTo>
                <a:cubicBezTo>
                  <a:pt x="16025" y="5905"/>
                  <a:pt x="16025" y="5905"/>
                  <a:pt x="16025" y="5905"/>
                </a:cubicBezTo>
                <a:cubicBezTo>
                  <a:pt x="16025" y="5882"/>
                  <a:pt x="16025" y="5882"/>
                  <a:pt x="16025" y="5882"/>
                </a:cubicBezTo>
                <a:cubicBezTo>
                  <a:pt x="16025" y="5876"/>
                  <a:pt x="16025" y="5876"/>
                  <a:pt x="16025" y="5870"/>
                </a:cubicBezTo>
                <a:cubicBezTo>
                  <a:pt x="16019" y="5864"/>
                  <a:pt x="16014" y="5870"/>
                  <a:pt x="16014" y="5864"/>
                </a:cubicBezTo>
                <a:cubicBezTo>
                  <a:pt x="16008" y="5864"/>
                  <a:pt x="16014" y="5858"/>
                  <a:pt x="16014" y="5852"/>
                </a:cubicBezTo>
                <a:cubicBezTo>
                  <a:pt x="16008" y="5846"/>
                  <a:pt x="16008" y="5840"/>
                  <a:pt x="16008" y="5828"/>
                </a:cubicBezTo>
                <a:cubicBezTo>
                  <a:pt x="16014" y="5828"/>
                  <a:pt x="16014" y="5822"/>
                  <a:pt x="16019" y="5822"/>
                </a:cubicBezTo>
                <a:cubicBezTo>
                  <a:pt x="16025" y="5822"/>
                  <a:pt x="16025" y="5828"/>
                  <a:pt x="16031" y="5828"/>
                </a:cubicBezTo>
                <a:cubicBezTo>
                  <a:pt x="16037" y="5828"/>
                  <a:pt x="16037" y="5828"/>
                  <a:pt x="16043" y="5828"/>
                </a:cubicBezTo>
                <a:cubicBezTo>
                  <a:pt x="16049" y="5828"/>
                  <a:pt x="16049" y="5828"/>
                  <a:pt x="16055" y="5828"/>
                </a:cubicBezTo>
                <a:cubicBezTo>
                  <a:pt x="16061" y="5817"/>
                  <a:pt x="16061" y="5817"/>
                  <a:pt x="16061" y="5817"/>
                </a:cubicBezTo>
                <a:cubicBezTo>
                  <a:pt x="16049" y="5799"/>
                  <a:pt x="16049" y="5799"/>
                  <a:pt x="16049" y="5799"/>
                </a:cubicBezTo>
                <a:cubicBezTo>
                  <a:pt x="16049" y="5710"/>
                  <a:pt x="16049" y="5710"/>
                  <a:pt x="16049" y="5710"/>
                </a:cubicBezTo>
                <a:cubicBezTo>
                  <a:pt x="16049" y="5704"/>
                  <a:pt x="16049" y="5704"/>
                  <a:pt x="16049" y="5698"/>
                </a:cubicBezTo>
                <a:cubicBezTo>
                  <a:pt x="16049" y="5692"/>
                  <a:pt x="16043" y="5692"/>
                  <a:pt x="16043" y="5686"/>
                </a:cubicBezTo>
                <a:cubicBezTo>
                  <a:pt x="16037" y="5680"/>
                  <a:pt x="16031" y="5674"/>
                  <a:pt x="16025" y="5674"/>
                </a:cubicBezTo>
                <a:cubicBezTo>
                  <a:pt x="16019" y="5674"/>
                  <a:pt x="16014" y="5680"/>
                  <a:pt x="16014" y="5686"/>
                </a:cubicBezTo>
                <a:cubicBezTo>
                  <a:pt x="16008" y="5698"/>
                  <a:pt x="16008" y="5698"/>
                  <a:pt x="16008" y="5698"/>
                </a:cubicBezTo>
                <a:cubicBezTo>
                  <a:pt x="16008" y="5698"/>
                  <a:pt x="16008" y="5704"/>
                  <a:pt x="16002" y="5710"/>
                </a:cubicBezTo>
                <a:cubicBezTo>
                  <a:pt x="15996" y="5716"/>
                  <a:pt x="15990" y="5716"/>
                  <a:pt x="15978" y="5722"/>
                </a:cubicBezTo>
                <a:cubicBezTo>
                  <a:pt x="15978" y="5722"/>
                  <a:pt x="15972" y="5716"/>
                  <a:pt x="15966" y="5716"/>
                </a:cubicBezTo>
                <a:cubicBezTo>
                  <a:pt x="15966" y="5716"/>
                  <a:pt x="15960" y="5722"/>
                  <a:pt x="15960" y="5728"/>
                </a:cubicBezTo>
                <a:cubicBezTo>
                  <a:pt x="15954" y="5728"/>
                  <a:pt x="15948" y="5733"/>
                  <a:pt x="15948" y="5733"/>
                </a:cubicBezTo>
                <a:cubicBezTo>
                  <a:pt x="15942" y="5739"/>
                  <a:pt x="15948" y="5745"/>
                  <a:pt x="15942" y="5745"/>
                </a:cubicBezTo>
                <a:cubicBezTo>
                  <a:pt x="15936" y="5751"/>
                  <a:pt x="15930" y="5751"/>
                  <a:pt x="15919" y="5751"/>
                </a:cubicBezTo>
                <a:cubicBezTo>
                  <a:pt x="15919" y="5751"/>
                  <a:pt x="15913" y="5751"/>
                  <a:pt x="15907" y="5751"/>
                </a:cubicBezTo>
                <a:cubicBezTo>
                  <a:pt x="15907" y="5751"/>
                  <a:pt x="15913" y="5739"/>
                  <a:pt x="15907" y="5733"/>
                </a:cubicBezTo>
                <a:close/>
                <a:moveTo>
                  <a:pt x="15741" y="5473"/>
                </a:moveTo>
                <a:lnTo>
                  <a:pt x="15741" y="5473"/>
                </a:lnTo>
                <a:cubicBezTo>
                  <a:pt x="15735" y="5478"/>
                  <a:pt x="15735" y="5478"/>
                  <a:pt x="15735" y="5490"/>
                </a:cubicBezTo>
                <a:cubicBezTo>
                  <a:pt x="15735" y="5496"/>
                  <a:pt x="15741" y="5502"/>
                  <a:pt x="15741" y="5508"/>
                </a:cubicBezTo>
                <a:cubicBezTo>
                  <a:pt x="15747" y="5514"/>
                  <a:pt x="15753" y="5514"/>
                  <a:pt x="15753" y="5514"/>
                </a:cubicBezTo>
                <a:cubicBezTo>
                  <a:pt x="15759" y="5520"/>
                  <a:pt x="15764" y="5514"/>
                  <a:pt x="15764" y="5514"/>
                </a:cubicBezTo>
                <a:cubicBezTo>
                  <a:pt x="15776" y="5520"/>
                  <a:pt x="15776" y="5514"/>
                  <a:pt x="15788" y="5514"/>
                </a:cubicBezTo>
                <a:cubicBezTo>
                  <a:pt x="15788" y="5532"/>
                  <a:pt x="15782" y="5538"/>
                  <a:pt x="15788" y="5550"/>
                </a:cubicBezTo>
                <a:cubicBezTo>
                  <a:pt x="15788" y="5556"/>
                  <a:pt x="15794" y="5556"/>
                  <a:pt x="15794" y="5562"/>
                </a:cubicBezTo>
                <a:cubicBezTo>
                  <a:pt x="15794" y="5573"/>
                  <a:pt x="15800" y="5579"/>
                  <a:pt x="15800" y="5591"/>
                </a:cubicBezTo>
                <a:cubicBezTo>
                  <a:pt x="15800" y="5597"/>
                  <a:pt x="15794" y="5603"/>
                  <a:pt x="15794" y="5609"/>
                </a:cubicBezTo>
                <a:cubicBezTo>
                  <a:pt x="15794" y="5615"/>
                  <a:pt x="15794" y="5615"/>
                  <a:pt x="15794" y="5621"/>
                </a:cubicBezTo>
                <a:cubicBezTo>
                  <a:pt x="15794" y="5621"/>
                  <a:pt x="15794" y="5621"/>
                  <a:pt x="15794" y="5627"/>
                </a:cubicBezTo>
                <a:cubicBezTo>
                  <a:pt x="15794" y="5627"/>
                  <a:pt x="15800" y="5633"/>
                  <a:pt x="15806" y="5633"/>
                </a:cubicBezTo>
                <a:cubicBezTo>
                  <a:pt x="15806" y="5639"/>
                  <a:pt x="15812" y="5639"/>
                  <a:pt x="15818" y="5644"/>
                </a:cubicBezTo>
                <a:cubicBezTo>
                  <a:pt x="15818" y="5644"/>
                  <a:pt x="15824" y="5644"/>
                  <a:pt x="15824" y="5651"/>
                </a:cubicBezTo>
                <a:cubicBezTo>
                  <a:pt x="15836" y="5651"/>
                  <a:pt x="15842" y="5644"/>
                  <a:pt x="15847" y="5644"/>
                </a:cubicBezTo>
                <a:cubicBezTo>
                  <a:pt x="15847" y="5651"/>
                  <a:pt x="15842" y="5651"/>
                  <a:pt x="15842" y="5656"/>
                </a:cubicBezTo>
                <a:cubicBezTo>
                  <a:pt x="15842" y="5662"/>
                  <a:pt x="15842" y="5662"/>
                  <a:pt x="15842" y="5668"/>
                </a:cubicBezTo>
                <a:cubicBezTo>
                  <a:pt x="15842" y="5674"/>
                  <a:pt x="15836" y="5674"/>
                  <a:pt x="15836" y="5680"/>
                </a:cubicBezTo>
                <a:cubicBezTo>
                  <a:pt x="15836" y="5686"/>
                  <a:pt x="15836" y="5686"/>
                  <a:pt x="15836" y="5692"/>
                </a:cubicBezTo>
                <a:cubicBezTo>
                  <a:pt x="15842" y="5692"/>
                  <a:pt x="15847" y="5692"/>
                  <a:pt x="15847" y="5698"/>
                </a:cubicBezTo>
                <a:cubicBezTo>
                  <a:pt x="15853" y="5698"/>
                  <a:pt x="15853" y="5704"/>
                  <a:pt x="15859" y="5704"/>
                </a:cubicBezTo>
                <a:cubicBezTo>
                  <a:pt x="15865" y="5704"/>
                  <a:pt x="15865" y="5704"/>
                  <a:pt x="15871" y="5704"/>
                </a:cubicBezTo>
                <a:cubicBezTo>
                  <a:pt x="15877" y="5704"/>
                  <a:pt x="15877" y="5704"/>
                  <a:pt x="15883" y="5704"/>
                </a:cubicBezTo>
                <a:cubicBezTo>
                  <a:pt x="15889" y="5698"/>
                  <a:pt x="15883" y="5692"/>
                  <a:pt x="15883" y="5692"/>
                </a:cubicBezTo>
                <a:cubicBezTo>
                  <a:pt x="15883" y="5686"/>
                  <a:pt x="15889" y="5686"/>
                  <a:pt x="15895" y="5686"/>
                </a:cubicBezTo>
                <a:cubicBezTo>
                  <a:pt x="15901" y="5686"/>
                  <a:pt x="15907" y="5686"/>
                  <a:pt x="15913" y="5686"/>
                </a:cubicBezTo>
                <a:cubicBezTo>
                  <a:pt x="15913" y="5656"/>
                  <a:pt x="15913" y="5656"/>
                  <a:pt x="15913" y="5656"/>
                </a:cubicBezTo>
                <a:cubicBezTo>
                  <a:pt x="15913" y="5644"/>
                  <a:pt x="15907" y="5639"/>
                  <a:pt x="15901" y="5633"/>
                </a:cubicBezTo>
                <a:cubicBezTo>
                  <a:pt x="15895" y="5633"/>
                  <a:pt x="15889" y="5633"/>
                  <a:pt x="15889" y="5633"/>
                </a:cubicBezTo>
                <a:cubicBezTo>
                  <a:pt x="15883" y="5627"/>
                  <a:pt x="15883" y="5627"/>
                  <a:pt x="15877" y="5621"/>
                </a:cubicBezTo>
                <a:cubicBezTo>
                  <a:pt x="15877" y="5621"/>
                  <a:pt x="15877" y="5615"/>
                  <a:pt x="15877" y="5609"/>
                </a:cubicBezTo>
                <a:cubicBezTo>
                  <a:pt x="15871" y="5609"/>
                  <a:pt x="15877" y="5603"/>
                  <a:pt x="15877" y="5597"/>
                </a:cubicBezTo>
                <a:cubicBezTo>
                  <a:pt x="15871" y="5597"/>
                  <a:pt x="15865" y="5591"/>
                  <a:pt x="15865" y="5591"/>
                </a:cubicBezTo>
                <a:cubicBezTo>
                  <a:pt x="15859" y="5591"/>
                  <a:pt x="15853" y="5585"/>
                  <a:pt x="15853" y="5585"/>
                </a:cubicBezTo>
                <a:cubicBezTo>
                  <a:pt x="15847" y="5585"/>
                  <a:pt x="15842" y="5585"/>
                  <a:pt x="15842" y="5579"/>
                </a:cubicBezTo>
                <a:cubicBezTo>
                  <a:pt x="15836" y="5579"/>
                  <a:pt x="15836" y="5573"/>
                  <a:pt x="15836" y="5573"/>
                </a:cubicBezTo>
                <a:cubicBezTo>
                  <a:pt x="15836" y="5567"/>
                  <a:pt x="15830" y="5562"/>
                  <a:pt x="15830" y="5562"/>
                </a:cubicBezTo>
                <a:cubicBezTo>
                  <a:pt x="15830" y="5550"/>
                  <a:pt x="15830" y="5544"/>
                  <a:pt x="15830" y="5538"/>
                </a:cubicBezTo>
                <a:cubicBezTo>
                  <a:pt x="15830" y="5532"/>
                  <a:pt x="15824" y="5532"/>
                  <a:pt x="15818" y="5526"/>
                </a:cubicBezTo>
                <a:cubicBezTo>
                  <a:pt x="15818" y="5514"/>
                  <a:pt x="15812" y="5508"/>
                  <a:pt x="15800" y="5502"/>
                </a:cubicBezTo>
                <a:cubicBezTo>
                  <a:pt x="15794" y="5502"/>
                  <a:pt x="15788" y="5496"/>
                  <a:pt x="15776" y="5496"/>
                </a:cubicBezTo>
                <a:cubicBezTo>
                  <a:pt x="15776" y="5490"/>
                  <a:pt x="15776" y="5485"/>
                  <a:pt x="15770" y="5485"/>
                </a:cubicBezTo>
                <a:cubicBezTo>
                  <a:pt x="15764" y="5478"/>
                  <a:pt x="15764" y="5478"/>
                  <a:pt x="15759" y="5473"/>
                </a:cubicBezTo>
                <a:cubicBezTo>
                  <a:pt x="15753" y="5473"/>
                  <a:pt x="15741" y="5473"/>
                  <a:pt x="15741" y="5473"/>
                </a:cubicBezTo>
                <a:close/>
                <a:moveTo>
                  <a:pt x="15818" y="5461"/>
                </a:moveTo>
                <a:lnTo>
                  <a:pt x="15818" y="5461"/>
                </a:lnTo>
                <a:cubicBezTo>
                  <a:pt x="15830" y="5467"/>
                  <a:pt x="15836" y="5473"/>
                  <a:pt x="15847" y="5478"/>
                </a:cubicBezTo>
                <a:cubicBezTo>
                  <a:pt x="15853" y="5478"/>
                  <a:pt x="15853" y="5485"/>
                  <a:pt x="15859" y="5490"/>
                </a:cubicBezTo>
                <a:cubicBezTo>
                  <a:pt x="15859" y="5490"/>
                  <a:pt x="15865" y="5490"/>
                  <a:pt x="15871" y="5496"/>
                </a:cubicBezTo>
                <a:cubicBezTo>
                  <a:pt x="15871" y="5496"/>
                  <a:pt x="15877" y="5490"/>
                  <a:pt x="15883" y="5496"/>
                </a:cubicBezTo>
                <a:cubicBezTo>
                  <a:pt x="15883" y="5496"/>
                  <a:pt x="15877" y="5502"/>
                  <a:pt x="15883" y="5502"/>
                </a:cubicBezTo>
                <a:cubicBezTo>
                  <a:pt x="15883" y="5508"/>
                  <a:pt x="15889" y="5508"/>
                  <a:pt x="15889" y="5508"/>
                </a:cubicBezTo>
                <a:cubicBezTo>
                  <a:pt x="15895" y="5514"/>
                  <a:pt x="15901" y="5514"/>
                  <a:pt x="15901" y="5520"/>
                </a:cubicBezTo>
                <a:cubicBezTo>
                  <a:pt x="15907" y="5526"/>
                  <a:pt x="15907" y="5532"/>
                  <a:pt x="15907" y="5532"/>
                </a:cubicBezTo>
                <a:cubicBezTo>
                  <a:pt x="15907" y="5538"/>
                  <a:pt x="15907" y="5544"/>
                  <a:pt x="15907" y="5544"/>
                </a:cubicBezTo>
                <a:cubicBezTo>
                  <a:pt x="15907" y="5550"/>
                  <a:pt x="15907" y="5556"/>
                  <a:pt x="15913" y="5556"/>
                </a:cubicBezTo>
                <a:cubicBezTo>
                  <a:pt x="15913" y="5562"/>
                  <a:pt x="15919" y="5562"/>
                  <a:pt x="15925" y="5562"/>
                </a:cubicBezTo>
                <a:cubicBezTo>
                  <a:pt x="15930" y="5567"/>
                  <a:pt x="15936" y="5573"/>
                  <a:pt x="15948" y="5579"/>
                </a:cubicBezTo>
                <a:cubicBezTo>
                  <a:pt x="15948" y="5585"/>
                  <a:pt x="15954" y="5585"/>
                  <a:pt x="15960" y="5585"/>
                </a:cubicBezTo>
                <a:cubicBezTo>
                  <a:pt x="15960" y="5591"/>
                  <a:pt x="15966" y="5597"/>
                  <a:pt x="15966" y="5597"/>
                </a:cubicBezTo>
                <a:cubicBezTo>
                  <a:pt x="15972" y="5609"/>
                  <a:pt x="15966" y="5615"/>
                  <a:pt x="15966" y="5621"/>
                </a:cubicBezTo>
                <a:cubicBezTo>
                  <a:pt x="16014" y="5621"/>
                  <a:pt x="16014" y="5621"/>
                  <a:pt x="16014" y="5621"/>
                </a:cubicBezTo>
                <a:cubicBezTo>
                  <a:pt x="16014" y="5621"/>
                  <a:pt x="16014" y="5615"/>
                  <a:pt x="16014" y="5609"/>
                </a:cubicBezTo>
                <a:cubicBezTo>
                  <a:pt x="16014" y="5603"/>
                  <a:pt x="16019" y="5597"/>
                  <a:pt x="16019" y="5585"/>
                </a:cubicBezTo>
                <a:lnTo>
                  <a:pt x="16014" y="5585"/>
                </a:lnTo>
                <a:cubicBezTo>
                  <a:pt x="16014" y="5567"/>
                  <a:pt x="16008" y="5556"/>
                  <a:pt x="15996" y="5550"/>
                </a:cubicBezTo>
                <a:cubicBezTo>
                  <a:pt x="15996" y="5544"/>
                  <a:pt x="15990" y="5544"/>
                  <a:pt x="15984" y="5544"/>
                </a:cubicBezTo>
                <a:cubicBezTo>
                  <a:pt x="15984" y="5538"/>
                  <a:pt x="15984" y="5532"/>
                  <a:pt x="15984" y="5532"/>
                </a:cubicBezTo>
                <a:cubicBezTo>
                  <a:pt x="15978" y="5526"/>
                  <a:pt x="15978" y="5520"/>
                  <a:pt x="15972" y="5514"/>
                </a:cubicBezTo>
                <a:cubicBezTo>
                  <a:pt x="15972" y="5514"/>
                  <a:pt x="15966" y="5508"/>
                  <a:pt x="15966" y="5502"/>
                </a:cubicBezTo>
                <a:cubicBezTo>
                  <a:pt x="15960" y="5502"/>
                  <a:pt x="15954" y="5496"/>
                  <a:pt x="15948" y="5496"/>
                </a:cubicBezTo>
                <a:lnTo>
                  <a:pt x="15936" y="5496"/>
                </a:lnTo>
                <a:cubicBezTo>
                  <a:pt x="15930" y="5485"/>
                  <a:pt x="15930" y="5485"/>
                  <a:pt x="15930" y="5485"/>
                </a:cubicBezTo>
                <a:cubicBezTo>
                  <a:pt x="15930" y="5478"/>
                  <a:pt x="15936" y="5473"/>
                  <a:pt x="15936" y="5473"/>
                </a:cubicBezTo>
                <a:cubicBezTo>
                  <a:pt x="15936" y="5437"/>
                  <a:pt x="15936" y="5437"/>
                  <a:pt x="15936" y="5437"/>
                </a:cubicBezTo>
                <a:cubicBezTo>
                  <a:pt x="15930" y="5437"/>
                  <a:pt x="15930" y="5437"/>
                  <a:pt x="15925" y="5437"/>
                </a:cubicBezTo>
                <a:cubicBezTo>
                  <a:pt x="15919" y="5437"/>
                  <a:pt x="15919" y="5437"/>
                  <a:pt x="15913" y="5437"/>
                </a:cubicBezTo>
                <a:cubicBezTo>
                  <a:pt x="15901" y="5437"/>
                  <a:pt x="15901" y="5437"/>
                  <a:pt x="15901" y="5437"/>
                </a:cubicBezTo>
                <a:cubicBezTo>
                  <a:pt x="15889" y="5437"/>
                  <a:pt x="15883" y="5437"/>
                  <a:pt x="15877" y="5437"/>
                </a:cubicBezTo>
                <a:cubicBezTo>
                  <a:pt x="15871" y="5443"/>
                  <a:pt x="15877" y="5449"/>
                  <a:pt x="15871" y="5449"/>
                </a:cubicBezTo>
                <a:cubicBezTo>
                  <a:pt x="15871" y="5455"/>
                  <a:pt x="15865" y="5455"/>
                  <a:pt x="15859" y="5455"/>
                </a:cubicBezTo>
                <a:cubicBezTo>
                  <a:pt x="15859" y="5455"/>
                  <a:pt x="15853" y="5455"/>
                  <a:pt x="15847" y="5455"/>
                </a:cubicBezTo>
                <a:cubicBezTo>
                  <a:pt x="15842" y="5455"/>
                  <a:pt x="15830" y="5461"/>
                  <a:pt x="15818" y="5461"/>
                </a:cubicBezTo>
                <a:close/>
                <a:moveTo>
                  <a:pt x="15711" y="5514"/>
                </a:moveTo>
                <a:lnTo>
                  <a:pt x="15711" y="5514"/>
                </a:lnTo>
                <a:cubicBezTo>
                  <a:pt x="15711" y="5520"/>
                  <a:pt x="15711" y="5520"/>
                  <a:pt x="15705" y="5526"/>
                </a:cubicBezTo>
                <a:cubicBezTo>
                  <a:pt x="15699" y="5538"/>
                  <a:pt x="15693" y="5538"/>
                  <a:pt x="15687" y="5550"/>
                </a:cubicBezTo>
                <a:cubicBezTo>
                  <a:pt x="15687" y="5556"/>
                  <a:pt x="15687" y="5556"/>
                  <a:pt x="15687" y="5562"/>
                </a:cubicBezTo>
                <a:cubicBezTo>
                  <a:pt x="15681" y="5567"/>
                  <a:pt x="15681" y="5567"/>
                  <a:pt x="15676" y="5573"/>
                </a:cubicBezTo>
                <a:cubicBezTo>
                  <a:pt x="15676" y="5579"/>
                  <a:pt x="15676" y="5579"/>
                  <a:pt x="15670" y="5585"/>
                </a:cubicBezTo>
                <a:cubicBezTo>
                  <a:pt x="15670" y="5591"/>
                  <a:pt x="15664" y="5591"/>
                  <a:pt x="15664" y="5591"/>
                </a:cubicBezTo>
                <a:cubicBezTo>
                  <a:pt x="15658" y="5597"/>
                  <a:pt x="15658" y="5603"/>
                  <a:pt x="15658" y="5603"/>
                </a:cubicBezTo>
                <a:cubicBezTo>
                  <a:pt x="15652" y="5609"/>
                  <a:pt x="15652" y="5615"/>
                  <a:pt x="15652" y="5615"/>
                </a:cubicBezTo>
                <a:cubicBezTo>
                  <a:pt x="15646" y="5621"/>
                  <a:pt x="15640" y="5621"/>
                  <a:pt x="15640" y="5627"/>
                </a:cubicBezTo>
                <a:cubicBezTo>
                  <a:pt x="15634" y="5627"/>
                  <a:pt x="15640" y="5633"/>
                  <a:pt x="15640" y="5639"/>
                </a:cubicBezTo>
                <a:cubicBezTo>
                  <a:pt x="15640" y="5639"/>
                  <a:pt x="15640" y="5644"/>
                  <a:pt x="15640" y="5651"/>
                </a:cubicBezTo>
                <a:cubicBezTo>
                  <a:pt x="15640" y="5651"/>
                  <a:pt x="15634" y="5656"/>
                  <a:pt x="15628" y="5656"/>
                </a:cubicBezTo>
                <a:cubicBezTo>
                  <a:pt x="15628" y="5662"/>
                  <a:pt x="15622" y="5668"/>
                  <a:pt x="15622" y="5668"/>
                </a:cubicBezTo>
                <a:cubicBezTo>
                  <a:pt x="15616" y="5674"/>
                  <a:pt x="15616" y="5680"/>
                  <a:pt x="15616" y="5680"/>
                </a:cubicBezTo>
                <a:cubicBezTo>
                  <a:pt x="15610" y="5686"/>
                  <a:pt x="15598" y="5680"/>
                  <a:pt x="15592" y="5686"/>
                </a:cubicBezTo>
                <a:cubicBezTo>
                  <a:pt x="15587" y="5692"/>
                  <a:pt x="15592" y="5698"/>
                  <a:pt x="15587" y="5698"/>
                </a:cubicBezTo>
                <a:cubicBezTo>
                  <a:pt x="15587" y="5704"/>
                  <a:pt x="15581" y="5704"/>
                  <a:pt x="15581" y="5710"/>
                </a:cubicBezTo>
                <a:cubicBezTo>
                  <a:pt x="15575" y="5710"/>
                  <a:pt x="15569" y="5710"/>
                  <a:pt x="15569" y="5710"/>
                </a:cubicBezTo>
                <a:cubicBezTo>
                  <a:pt x="15563" y="5710"/>
                  <a:pt x="15557" y="5710"/>
                  <a:pt x="15557" y="5710"/>
                </a:cubicBezTo>
                <a:cubicBezTo>
                  <a:pt x="15551" y="5710"/>
                  <a:pt x="15551" y="5716"/>
                  <a:pt x="15545" y="5722"/>
                </a:cubicBezTo>
                <a:cubicBezTo>
                  <a:pt x="15539" y="5728"/>
                  <a:pt x="15539" y="5733"/>
                  <a:pt x="15539" y="5745"/>
                </a:cubicBezTo>
                <a:cubicBezTo>
                  <a:pt x="15545" y="5745"/>
                  <a:pt x="15545" y="5745"/>
                  <a:pt x="15551" y="5745"/>
                </a:cubicBezTo>
                <a:cubicBezTo>
                  <a:pt x="15551" y="5745"/>
                  <a:pt x="15557" y="5745"/>
                  <a:pt x="15563" y="5745"/>
                </a:cubicBezTo>
                <a:cubicBezTo>
                  <a:pt x="15563" y="5745"/>
                  <a:pt x="15569" y="5745"/>
                  <a:pt x="15575" y="5745"/>
                </a:cubicBezTo>
                <a:cubicBezTo>
                  <a:pt x="15575" y="5745"/>
                  <a:pt x="15581" y="5739"/>
                  <a:pt x="15581" y="5733"/>
                </a:cubicBezTo>
                <a:cubicBezTo>
                  <a:pt x="15587" y="5733"/>
                  <a:pt x="15592" y="5728"/>
                  <a:pt x="15592" y="5728"/>
                </a:cubicBezTo>
                <a:cubicBezTo>
                  <a:pt x="15592" y="5722"/>
                  <a:pt x="15592" y="5716"/>
                  <a:pt x="15592" y="5716"/>
                </a:cubicBezTo>
                <a:cubicBezTo>
                  <a:pt x="15598" y="5704"/>
                  <a:pt x="15604" y="5698"/>
                  <a:pt x="15610" y="5692"/>
                </a:cubicBezTo>
                <a:cubicBezTo>
                  <a:pt x="15610" y="5692"/>
                  <a:pt x="15616" y="5692"/>
                  <a:pt x="15622" y="5692"/>
                </a:cubicBezTo>
                <a:cubicBezTo>
                  <a:pt x="15628" y="5686"/>
                  <a:pt x="15628" y="5686"/>
                  <a:pt x="15634" y="5686"/>
                </a:cubicBezTo>
                <a:cubicBezTo>
                  <a:pt x="15640" y="5680"/>
                  <a:pt x="15646" y="5686"/>
                  <a:pt x="15658" y="5686"/>
                </a:cubicBezTo>
                <a:cubicBezTo>
                  <a:pt x="15658" y="5674"/>
                  <a:pt x="15658" y="5668"/>
                  <a:pt x="15658" y="5662"/>
                </a:cubicBezTo>
                <a:cubicBezTo>
                  <a:pt x="15658" y="5651"/>
                  <a:pt x="15664" y="5644"/>
                  <a:pt x="15664" y="5639"/>
                </a:cubicBezTo>
                <a:cubicBezTo>
                  <a:pt x="15670" y="5633"/>
                  <a:pt x="15676" y="5621"/>
                  <a:pt x="15681" y="5615"/>
                </a:cubicBezTo>
                <a:cubicBezTo>
                  <a:pt x="15681" y="5615"/>
                  <a:pt x="15687" y="5615"/>
                  <a:pt x="15693" y="5609"/>
                </a:cubicBezTo>
                <a:cubicBezTo>
                  <a:pt x="15693" y="5609"/>
                  <a:pt x="15699" y="5609"/>
                  <a:pt x="15705" y="5603"/>
                </a:cubicBezTo>
                <a:cubicBezTo>
                  <a:pt x="15705" y="5603"/>
                  <a:pt x="15705" y="5597"/>
                  <a:pt x="15705" y="5591"/>
                </a:cubicBezTo>
                <a:cubicBezTo>
                  <a:pt x="15711" y="5579"/>
                  <a:pt x="15705" y="5573"/>
                  <a:pt x="15705" y="5567"/>
                </a:cubicBezTo>
                <a:cubicBezTo>
                  <a:pt x="15705" y="5562"/>
                  <a:pt x="15711" y="5556"/>
                  <a:pt x="15711" y="5556"/>
                </a:cubicBezTo>
                <a:cubicBezTo>
                  <a:pt x="15711" y="5544"/>
                  <a:pt x="15711" y="5526"/>
                  <a:pt x="15711" y="5514"/>
                </a:cubicBezTo>
                <a:close/>
                <a:moveTo>
                  <a:pt x="15759" y="5182"/>
                </a:moveTo>
                <a:lnTo>
                  <a:pt x="15759" y="5182"/>
                </a:lnTo>
                <a:cubicBezTo>
                  <a:pt x="15729" y="5182"/>
                  <a:pt x="15729" y="5182"/>
                  <a:pt x="15729" y="5182"/>
                </a:cubicBezTo>
                <a:cubicBezTo>
                  <a:pt x="15729" y="5182"/>
                  <a:pt x="15729" y="5182"/>
                  <a:pt x="15729" y="5188"/>
                </a:cubicBezTo>
                <a:lnTo>
                  <a:pt x="15729" y="5188"/>
                </a:lnTo>
                <a:cubicBezTo>
                  <a:pt x="15729" y="5194"/>
                  <a:pt x="15729" y="5194"/>
                  <a:pt x="15729" y="5200"/>
                </a:cubicBezTo>
                <a:lnTo>
                  <a:pt x="15729" y="5200"/>
                </a:lnTo>
                <a:cubicBezTo>
                  <a:pt x="15729" y="5206"/>
                  <a:pt x="15729" y="5206"/>
                  <a:pt x="15729" y="5212"/>
                </a:cubicBezTo>
                <a:cubicBezTo>
                  <a:pt x="15729" y="5212"/>
                  <a:pt x="15729" y="5212"/>
                  <a:pt x="15729" y="5218"/>
                </a:cubicBezTo>
                <a:cubicBezTo>
                  <a:pt x="15729" y="5218"/>
                  <a:pt x="15729" y="5218"/>
                  <a:pt x="15735" y="5224"/>
                </a:cubicBezTo>
                <a:lnTo>
                  <a:pt x="15735" y="5230"/>
                </a:lnTo>
                <a:cubicBezTo>
                  <a:pt x="15735" y="5235"/>
                  <a:pt x="15735" y="5235"/>
                  <a:pt x="15735" y="5235"/>
                </a:cubicBezTo>
                <a:cubicBezTo>
                  <a:pt x="15735" y="5241"/>
                  <a:pt x="15729" y="5241"/>
                  <a:pt x="15729" y="5247"/>
                </a:cubicBezTo>
                <a:cubicBezTo>
                  <a:pt x="15729" y="5247"/>
                  <a:pt x="15723" y="5247"/>
                  <a:pt x="15723" y="5253"/>
                </a:cubicBezTo>
                <a:cubicBezTo>
                  <a:pt x="15723" y="5253"/>
                  <a:pt x="15723" y="5259"/>
                  <a:pt x="15723" y="5265"/>
                </a:cubicBezTo>
                <a:cubicBezTo>
                  <a:pt x="15723" y="5271"/>
                  <a:pt x="15729" y="5277"/>
                  <a:pt x="15729" y="5289"/>
                </a:cubicBezTo>
                <a:cubicBezTo>
                  <a:pt x="15729" y="5295"/>
                  <a:pt x="15723" y="5295"/>
                  <a:pt x="15723" y="5295"/>
                </a:cubicBezTo>
                <a:cubicBezTo>
                  <a:pt x="15717" y="5295"/>
                  <a:pt x="15717" y="5301"/>
                  <a:pt x="15717" y="5301"/>
                </a:cubicBezTo>
                <a:cubicBezTo>
                  <a:pt x="15711" y="5301"/>
                  <a:pt x="15711" y="5301"/>
                  <a:pt x="15705" y="5307"/>
                </a:cubicBezTo>
                <a:cubicBezTo>
                  <a:pt x="15699" y="5307"/>
                  <a:pt x="15693" y="5307"/>
                  <a:pt x="15693" y="5312"/>
                </a:cubicBezTo>
                <a:cubicBezTo>
                  <a:pt x="15687" y="5312"/>
                  <a:pt x="15687" y="5318"/>
                  <a:pt x="15687" y="5318"/>
                </a:cubicBezTo>
                <a:cubicBezTo>
                  <a:pt x="15687" y="5324"/>
                  <a:pt x="15687" y="5324"/>
                  <a:pt x="15687" y="5324"/>
                </a:cubicBezTo>
                <a:cubicBezTo>
                  <a:pt x="15687" y="5330"/>
                  <a:pt x="15687" y="5330"/>
                  <a:pt x="15687" y="5336"/>
                </a:cubicBezTo>
                <a:cubicBezTo>
                  <a:pt x="15687" y="5336"/>
                  <a:pt x="15693" y="5336"/>
                  <a:pt x="15693" y="5342"/>
                </a:cubicBezTo>
                <a:cubicBezTo>
                  <a:pt x="15693" y="5348"/>
                  <a:pt x="15699" y="5348"/>
                  <a:pt x="15699" y="5354"/>
                </a:cubicBezTo>
                <a:cubicBezTo>
                  <a:pt x="15705" y="5354"/>
                  <a:pt x="15705" y="5354"/>
                  <a:pt x="15711" y="5360"/>
                </a:cubicBezTo>
                <a:lnTo>
                  <a:pt x="15717" y="5366"/>
                </a:lnTo>
                <a:cubicBezTo>
                  <a:pt x="15723" y="5366"/>
                  <a:pt x="15729" y="5372"/>
                  <a:pt x="15735" y="5378"/>
                </a:cubicBezTo>
                <a:cubicBezTo>
                  <a:pt x="15735" y="5378"/>
                  <a:pt x="15735" y="5378"/>
                  <a:pt x="15741" y="5378"/>
                </a:cubicBezTo>
                <a:lnTo>
                  <a:pt x="15741" y="5378"/>
                </a:lnTo>
                <a:cubicBezTo>
                  <a:pt x="15741" y="5390"/>
                  <a:pt x="15735" y="5390"/>
                  <a:pt x="15735" y="5401"/>
                </a:cubicBezTo>
                <a:cubicBezTo>
                  <a:pt x="15735" y="5407"/>
                  <a:pt x="15741" y="5407"/>
                  <a:pt x="15741" y="5413"/>
                </a:cubicBezTo>
                <a:cubicBezTo>
                  <a:pt x="15741" y="5419"/>
                  <a:pt x="15741" y="5419"/>
                  <a:pt x="15747" y="5425"/>
                </a:cubicBezTo>
                <a:cubicBezTo>
                  <a:pt x="15753" y="5425"/>
                  <a:pt x="15753" y="5425"/>
                  <a:pt x="15753" y="5425"/>
                </a:cubicBezTo>
                <a:cubicBezTo>
                  <a:pt x="15759" y="5425"/>
                  <a:pt x="15759" y="5425"/>
                  <a:pt x="15764" y="5425"/>
                </a:cubicBezTo>
                <a:cubicBezTo>
                  <a:pt x="15788" y="5425"/>
                  <a:pt x="15788" y="5425"/>
                  <a:pt x="15788" y="5425"/>
                </a:cubicBezTo>
                <a:cubicBezTo>
                  <a:pt x="15788" y="5407"/>
                  <a:pt x="15788" y="5407"/>
                  <a:pt x="15788" y="5407"/>
                </a:cubicBezTo>
                <a:cubicBezTo>
                  <a:pt x="15788" y="5401"/>
                  <a:pt x="15788" y="5401"/>
                  <a:pt x="15788" y="5396"/>
                </a:cubicBezTo>
                <a:cubicBezTo>
                  <a:pt x="15788" y="5372"/>
                  <a:pt x="15788" y="5372"/>
                  <a:pt x="15788" y="5372"/>
                </a:cubicBezTo>
                <a:cubicBezTo>
                  <a:pt x="15788" y="5366"/>
                  <a:pt x="15788" y="5360"/>
                  <a:pt x="15794" y="5354"/>
                </a:cubicBezTo>
                <a:cubicBezTo>
                  <a:pt x="15800" y="5348"/>
                  <a:pt x="15800" y="5348"/>
                  <a:pt x="15806" y="5342"/>
                </a:cubicBezTo>
                <a:lnTo>
                  <a:pt x="15812" y="5342"/>
                </a:lnTo>
                <a:cubicBezTo>
                  <a:pt x="15812" y="5342"/>
                  <a:pt x="15812" y="5336"/>
                  <a:pt x="15818" y="5336"/>
                </a:cubicBezTo>
                <a:lnTo>
                  <a:pt x="15818" y="5330"/>
                </a:lnTo>
                <a:cubicBezTo>
                  <a:pt x="15824" y="5324"/>
                  <a:pt x="15824" y="5324"/>
                  <a:pt x="15824" y="5324"/>
                </a:cubicBezTo>
                <a:cubicBezTo>
                  <a:pt x="15830" y="5318"/>
                  <a:pt x="15830" y="5318"/>
                  <a:pt x="15830" y="5312"/>
                </a:cubicBezTo>
                <a:cubicBezTo>
                  <a:pt x="15830" y="5307"/>
                  <a:pt x="15836" y="5307"/>
                  <a:pt x="15836" y="5301"/>
                </a:cubicBezTo>
                <a:cubicBezTo>
                  <a:pt x="15836" y="5295"/>
                  <a:pt x="15836" y="5295"/>
                  <a:pt x="15836" y="5289"/>
                </a:cubicBezTo>
                <a:cubicBezTo>
                  <a:pt x="15836" y="5283"/>
                  <a:pt x="15836" y="5283"/>
                  <a:pt x="15836" y="5283"/>
                </a:cubicBezTo>
                <a:cubicBezTo>
                  <a:pt x="15836" y="5277"/>
                  <a:pt x="15842" y="5277"/>
                  <a:pt x="15842" y="5271"/>
                </a:cubicBezTo>
                <a:cubicBezTo>
                  <a:pt x="15842" y="5265"/>
                  <a:pt x="15842" y="5265"/>
                  <a:pt x="15842" y="5265"/>
                </a:cubicBezTo>
                <a:cubicBezTo>
                  <a:pt x="15842" y="5265"/>
                  <a:pt x="15842" y="5259"/>
                  <a:pt x="15836" y="5253"/>
                </a:cubicBezTo>
                <a:cubicBezTo>
                  <a:pt x="15836" y="5253"/>
                  <a:pt x="15836" y="5253"/>
                  <a:pt x="15836" y="5247"/>
                </a:cubicBezTo>
                <a:cubicBezTo>
                  <a:pt x="15836" y="5247"/>
                  <a:pt x="15836" y="5247"/>
                  <a:pt x="15830" y="5241"/>
                </a:cubicBezTo>
                <a:cubicBezTo>
                  <a:pt x="15830" y="5241"/>
                  <a:pt x="15830" y="5241"/>
                  <a:pt x="15830" y="5235"/>
                </a:cubicBezTo>
                <a:cubicBezTo>
                  <a:pt x="15830" y="5235"/>
                  <a:pt x="15830" y="5235"/>
                  <a:pt x="15830" y="5230"/>
                </a:cubicBezTo>
                <a:lnTo>
                  <a:pt x="15824" y="5224"/>
                </a:lnTo>
                <a:lnTo>
                  <a:pt x="15824" y="5218"/>
                </a:lnTo>
                <a:lnTo>
                  <a:pt x="15818" y="5212"/>
                </a:lnTo>
                <a:cubicBezTo>
                  <a:pt x="15818" y="5212"/>
                  <a:pt x="15818" y="5206"/>
                  <a:pt x="15812" y="5206"/>
                </a:cubicBezTo>
                <a:cubicBezTo>
                  <a:pt x="15812" y="5206"/>
                  <a:pt x="15812" y="5200"/>
                  <a:pt x="15806" y="5200"/>
                </a:cubicBezTo>
                <a:lnTo>
                  <a:pt x="15800" y="5200"/>
                </a:lnTo>
                <a:cubicBezTo>
                  <a:pt x="15794" y="5200"/>
                  <a:pt x="15794" y="5200"/>
                  <a:pt x="15794" y="5200"/>
                </a:cubicBezTo>
                <a:cubicBezTo>
                  <a:pt x="15788" y="5200"/>
                  <a:pt x="15788" y="5200"/>
                  <a:pt x="15782" y="5194"/>
                </a:cubicBezTo>
                <a:lnTo>
                  <a:pt x="15776" y="5194"/>
                </a:lnTo>
                <a:lnTo>
                  <a:pt x="15776" y="5188"/>
                </a:lnTo>
                <a:cubicBezTo>
                  <a:pt x="15770" y="5188"/>
                  <a:pt x="15770" y="5182"/>
                  <a:pt x="15770" y="5182"/>
                </a:cubicBezTo>
                <a:cubicBezTo>
                  <a:pt x="15764" y="5182"/>
                  <a:pt x="15759" y="5182"/>
                  <a:pt x="15759" y="5182"/>
                </a:cubicBezTo>
                <a:close/>
                <a:moveTo>
                  <a:pt x="15812" y="4820"/>
                </a:moveTo>
                <a:lnTo>
                  <a:pt x="15812" y="4820"/>
                </a:lnTo>
                <a:cubicBezTo>
                  <a:pt x="15812" y="4814"/>
                  <a:pt x="15812" y="4809"/>
                  <a:pt x="15818" y="4803"/>
                </a:cubicBezTo>
                <a:cubicBezTo>
                  <a:pt x="15806" y="4803"/>
                  <a:pt x="15800" y="4803"/>
                  <a:pt x="15794" y="4803"/>
                </a:cubicBezTo>
                <a:cubicBezTo>
                  <a:pt x="15788" y="4803"/>
                  <a:pt x="15782" y="4803"/>
                  <a:pt x="15782" y="4803"/>
                </a:cubicBezTo>
                <a:cubicBezTo>
                  <a:pt x="15776" y="4803"/>
                  <a:pt x="15776" y="4809"/>
                  <a:pt x="15770" y="4814"/>
                </a:cubicBezTo>
                <a:cubicBezTo>
                  <a:pt x="15770" y="4814"/>
                  <a:pt x="15764" y="4820"/>
                  <a:pt x="15759" y="4820"/>
                </a:cubicBezTo>
                <a:cubicBezTo>
                  <a:pt x="15759" y="4826"/>
                  <a:pt x="15753" y="4826"/>
                  <a:pt x="15747" y="4832"/>
                </a:cubicBezTo>
                <a:cubicBezTo>
                  <a:pt x="15747" y="4838"/>
                  <a:pt x="15741" y="4838"/>
                  <a:pt x="15741" y="4844"/>
                </a:cubicBezTo>
                <a:cubicBezTo>
                  <a:pt x="15741" y="4844"/>
                  <a:pt x="15741" y="4850"/>
                  <a:pt x="15735" y="4856"/>
                </a:cubicBezTo>
                <a:lnTo>
                  <a:pt x="15723" y="4856"/>
                </a:lnTo>
                <a:cubicBezTo>
                  <a:pt x="15723" y="4862"/>
                  <a:pt x="15723" y="4862"/>
                  <a:pt x="15723" y="4868"/>
                </a:cubicBezTo>
                <a:cubicBezTo>
                  <a:pt x="15717" y="4874"/>
                  <a:pt x="15717" y="4880"/>
                  <a:pt x="15717" y="4892"/>
                </a:cubicBezTo>
                <a:cubicBezTo>
                  <a:pt x="15717" y="4986"/>
                  <a:pt x="15717" y="4986"/>
                  <a:pt x="15717" y="4986"/>
                </a:cubicBezTo>
                <a:cubicBezTo>
                  <a:pt x="15747" y="4986"/>
                  <a:pt x="15747" y="4986"/>
                  <a:pt x="15747" y="4986"/>
                </a:cubicBezTo>
                <a:cubicBezTo>
                  <a:pt x="15747" y="4980"/>
                  <a:pt x="15747" y="4975"/>
                  <a:pt x="15747" y="4963"/>
                </a:cubicBezTo>
                <a:cubicBezTo>
                  <a:pt x="15747" y="4957"/>
                  <a:pt x="15753" y="4957"/>
                  <a:pt x="15753" y="4951"/>
                </a:cubicBezTo>
                <a:cubicBezTo>
                  <a:pt x="15753" y="4945"/>
                  <a:pt x="15753" y="4945"/>
                  <a:pt x="15753" y="4939"/>
                </a:cubicBezTo>
                <a:cubicBezTo>
                  <a:pt x="15759" y="4933"/>
                  <a:pt x="15764" y="4933"/>
                  <a:pt x="15764" y="4933"/>
                </a:cubicBezTo>
                <a:cubicBezTo>
                  <a:pt x="15770" y="4921"/>
                  <a:pt x="15770" y="4921"/>
                  <a:pt x="15770" y="4921"/>
                </a:cubicBezTo>
                <a:cubicBezTo>
                  <a:pt x="15776" y="4915"/>
                  <a:pt x="15770" y="4909"/>
                  <a:pt x="15770" y="4909"/>
                </a:cubicBezTo>
                <a:cubicBezTo>
                  <a:pt x="15776" y="4903"/>
                  <a:pt x="15782" y="4903"/>
                  <a:pt x="15782" y="4897"/>
                </a:cubicBezTo>
                <a:cubicBezTo>
                  <a:pt x="15788" y="4892"/>
                  <a:pt x="15788" y="4892"/>
                  <a:pt x="15788" y="4886"/>
                </a:cubicBezTo>
                <a:cubicBezTo>
                  <a:pt x="15794" y="4874"/>
                  <a:pt x="15806" y="4874"/>
                  <a:pt x="15812" y="4862"/>
                </a:cubicBezTo>
                <a:cubicBezTo>
                  <a:pt x="15812" y="4856"/>
                  <a:pt x="15818" y="4856"/>
                  <a:pt x="15818" y="4850"/>
                </a:cubicBezTo>
                <a:cubicBezTo>
                  <a:pt x="15818" y="4838"/>
                  <a:pt x="15818" y="4838"/>
                  <a:pt x="15818" y="4838"/>
                </a:cubicBezTo>
                <a:cubicBezTo>
                  <a:pt x="15818" y="4826"/>
                  <a:pt x="15818" y="4826"/>
                  <a:pt x="15818" y="4826"/>
                </a:cubicBezTo>
                <a:cubicBezTo>
                  <a:pt x="15818" y="4826"/>
                  <a:pt x="15812" y="4826"/>
                  <a:pt x="15812" y="4820"/>
                </a:cubicBezTo>
                <a:close/>
                <a:moveTo>
                  <a:pt x="17270" y="3540"/>
                </a:moveTo>
                <a:lnTo>
                  <a:pt x="17270" y="3540"/>
                </a:lnTo>
                <a:cubicBezTo>
                  <a:pt x="17265" y="3540"/>
                  <a:pt x="17259" y="3540"/>
                  <a:pt x="17259" y="3540"/>
                </a:cubicBezTo>
                <a:cubicBezTo>
                  <a:pt x="17247" y="3546"/>
                  <a:pt x="17241" y="3546"/>
                  <a:pt x="17235" y="3557"/>
                </a:cubicBezTo>
                <a:cubicBezTo>
                  <a:pt x="17229" y="3557"/>
                  <a:pt x="17235" y="3563"/>
                  <a:pt x="17229" y="3569"/>
                </a:cubicBezTo>
                <a:cubicBezTo>
                  <a:pt x="17229" y="3569"/>
                  <a:pt x="17229" y="3575"/>
                  <a:pt x="17223" y="3575"/>
                </a:cubicBezTo>
                <a:cubicBezTo>
                  <a:pt x="17223" y="3581"/>
                  <a:pt x="17217" y="3581"/>
                  <a:pt x="17211" y="3581"/>
                </a:cubicBezTo>
                <a:cubicBezTo>
                  <a:pt x="17205" y="3587"/>
                  <a:pt x="17199" y="3593"/>
                  <a:pt x="17193" y="3599"/>
                </a:cubicBezTo>
                <a:cubicBezTo>
                  <a:pt x="17187" y="3599"/>
                  <a:pt x="17181" y="3599"/>
                  <a:pt x="17181" y="3599"/>
                </a:cubicBezTo>
                <a:cubicBezTo>
                  <a:pt x="17170" y="3599"/>
                  <a:pt x="17164" y="3599"/>
                  <a:pt x="17158" y="3599"/>
                </a:cubicBezTo>
                <a:cubicBezTo>
                  <a:pt x="17146" y="3599"/>
                  <a:pt x="17146" y="3599"/>
                  <a:pt x="17146" y="3599"/>
                </a:cubicBezTo>
                <a:cubicBezTo>
                  <a:pt x="17140" y="3599"/>
                  <a:pt x="17140" y="3605"/>
                  <a:pt x="17134" y="3605"/>
                </a:cubicBezTo>
                <a:cubicBezTo>
                  <a:pt x="17122" y="3605"/>
                  <a:pt x="17122" y="3605"/>
                  <a:pt x="17122" y="3605"/>
                </a:cubicBezTo>
                <a:cubicBezTo>
                  <a:pt x="17116" y="3605"/>
                  <a:pt x="17104" y="3599"/>
                  <a:pt x="17099" y="3605"/>
                </a:cubicBezTo>
                <a:cubicBezTo>
                  <a:pt x="17093" y="3605"/>
                  <a:pt x="17093" y="3611"/>
                  <a:pt x="17093" y="3617"/>
                </a:cubicBezTo>
                <a:cubicBezTo>
                  <a:pt x="17087" y="3617"/>
                  <a:pt x="17087" y="3617"/>
                  <a:pt x="17081" y="3623"/>
                </a:cubicBezTo>
                <a:cubicBezTo>
                  <a:pt x="17075" y="3623"/>
                  <a:pt x="17075" y="3623"/>
                  <a:pt x="17069" y="3629"/>
                </a:cubicBezTo>
                <a:cubicBezTo>
                  <a:pt x="17063" y="3629"/>
                  <a:pt x="17057" y="3635"/>
                  <a:pt x="17051" y="3635"/>
                </a:cubicBezTo>
                <a:cubicBezTo>
                  <a:pt x="17045" y="3635"/>
                  <a:pt x="17039" y="3629"/>
                  <a:pt x="17033" y="3629"/>
                </a:cubicBezTo>
                <a:cubicBezTo>
                  <a:pt x="17021" y="3623"/>
                  <a:pt x="17010" y="3617"/>
                  <a:pt x="16998" y="3611"/>
                </a:cubicBezTo>
                <a:cubicBezTo>
                  <a:pt x="16992" y="3605"/>
                  <a:pt x="16992" y="3605"/>
                  <a:pt x="16986" y="3599"/>
                </a:cubicBezTo>
                <a:cubicBezTo>
                  <a:pt x="16974" y="3593"/>
                  <a:pt x="16974" y="3587"/>
                  <a:pt x="16968" y="3575"/>
                </a:cubicBezTo>
                <a:cubicBezTo>
                  <a:pt x="16962" y="3575"/>
                  <a:pt x="16962" y="3575"/>
                  <a:pt x="16956" y="3569"/>
                </a:cubicBezTo>
                <a:cubicBezTo>
                  <a:pt x="16950" y="3569"/>
                  <a:pt x="16950" y="3563"/>
                  <a:pt x="16944" y="3563"/>
                </a:cubicBezTo>
                <a:cubicBezTo>
                  <a:pt x="16933" y="3557"/>
                  <a:pt x="16921" y="3557"/>
                  <a:pt x="16909" y="3557"/>
                </a:cubicBezTo>
                <a:cubicBezTo>
                  <a:pt x="16903" y="3552"/>
                  <a:pt x="16897" y="3552"/>
                  <a:pt x="16891" y="3546"/>
                </a:cubicBezTo>
                <a:cubicBezTo>
                  <a:pt x="16891" y="3552"/>
                  <a:pt x="16891" y="3552"/>
                  <a:pt x="16891" y="3557"/>
                </a:cubicBezTo>
                <a:cubicBezTo>
                  <a:pt x="16885" y="3569"/>
                  <a:pt x="16885" y="3575"/>
                  <a:pt x="16891" y="3581"/>
                </a:cubicBezTo>
                <a:cubicBezTo>
                  <a:pt x="16891" y="3587"/>
                  <a:pt x="16891" y="3593"/>
                  <a:pt x="16891" y="3593"/>
                </a:cubicBezTo>
                <a:cubicBezTo>
                  <a:pt x="16891" y="3605"/>
                  <a:pt x="16891" y="3611"/>
                  <a:pt x="16891" y="3617"/>
                </a:cubicBezTo>
                <a:cubicBezTo>
                  <a:pt x="16891" y="3623"/>
                  <a:pt x="16891" y="3629"/>
                  <a:pt x="16891" y="3629"/>
                </a:cubicBezTo>
                <a:cubicBezTo>
                  <a:pt x="16891" y="3635"/>
                  <a:pt x="16891" y="3635"/>
                  <a:pt x="16891" y="3641"/>
                </a:cubicBezTo>
                <a:cubicBezTo>
                  <a:pt x="16891" y="3646"/>
                  <a:pt x="16885" y="3646"/>
                  <a:pt x="16879" y="3652"/>
                </a:cubicBezTo>
                <a:cubicBezTo>
                  <a:pt x="16879" y="3652"/>
                  <a:pt x="16879" y="3658"/>
                  <a:pt x="16873" y="3658"/>
                </a:cubicBezTo>
                <a:cubicBezTo>
                  <a:pt x="16873" y="3664"/>
                  <a:pt x="16867" y="3664"/>
                  <a:pt x="16861" y="3664"/>
                </a:cubicBezTo>
                <a:cubicBezTo>
                  <a:pt x="16861" y="3670"/>
                  <a:pt x="16855" y="3670"/>
                  <a:pt x="16855" y="3676"/>
                </a:cubicBezTo>
                <a:cubicBezTo>
                  <a:pt x="16849" y="3688"/>
                  <a:pt x="16849" y="3700"/>
                  <a:pt x="16849" y="3712"/>
                </a:cubicBezTo>
                <a:cubicBezTo>
                  <a:pt x="16844" y="3712"/>
                  <a:pt x="16844" y="3718"/>
                  <a:pt x="16838" y="3718"/>
                </a:cubicBezTo>
                <a:cubicBezTo>
                  <a:pt x="16832" y="3718"/>
                  <a:pt x="16832" y="3712"/>
                  <a:pt x="16826" y="3706"/>
                </a:cubicBezTo>
                <a:cubicBezTo>
                  <a:pt x="16826" y="3706"/>
                  <a:pt x="16826" y="3700"/>
                  <a:pt x="16820" y="3694"/>
                </a:cubicBezTo>
                <a:cubicBezTo>
                  <a:pt x="16820" y="3700"/>
                  <a:pt x="16814" y="3706"/>
                  <a:pt x="16814" y="3712"/>
                </a:cubicBezTo>
                <a:cubicBezTo>
                  <a:pt x="16814" y="3712"/>
                  <a:pt x="16814" y="3718"/>
                  <a:pt x="16814" y="3723"/>
                </a:cubicBezTo>
                <a:cubicBezTo>
                  <a:pt x="16808" y="3723"/>
                  <a:pt x="16802" y="3718"/>
                  <a:pt x="16802" y="3723"/>
                </a:cubicBezTo>
                <a:cubicBezTo>
                  <a:pt x="16796" y="3723"/>
                  <a:pt x="16796" y="3730"/>
                  <a:pt x="16790" y="3730"/>
                </a:cubicBezTo>
                <a:cubicBezTo>
                  <a:pt x="16784" y="3741"/>
                  <a:pt x="16778" y="3747"/>
                  <a:pt x="16778" y="3759"/>
                </a:cubicBezTo>
                <a:cubicBezTo>
                  <a:pt x="16778" y="3765"/>
                  <a:pt x="16778" y="3771"/>
                  <a:pt x="16784" y="3777"/>
                </a:cubicBezTo>
                <a:cubicBezTo>
                  <a:pt x="16784" y="3783"/>
                  <a:pt x="16790" y="3783"/>
                  <a:pt x="16796" y="3783"/>
                </a:cubicBezTo>
                <a:cubicBezTo>
                  <a:pt x="16796" y="3789"/>
                  <a:pt x="16802" y="3789"/>
                  <a:pt x="16808" y="3795"/>
                </a:cubicBezTo>
                <a:cubicBezTo>
                  <a:pt x="16808" y="3801"/>
                  <a:pt x="16802" y="3807"/>
                  <a:pt x="16808" y="3807"/>
                </a:cubicBezTo>
                <a:cubicBezTo>
                  <a:pt x="16808" y="3812"/>
                  <a:pt x="16814" y="3812"/>
                  <a:pt x="16814" y="3812"/>
                </a:cubicBezTo>
                <a:cubicBezTo>
                  <a:pt x="16820" y="3812"/>
                  <a:pt x="16820" y="3812"/>
                  <a:pt x="16820" y="3812"/>
                </a:cubicBezTo>
                <a:cubicBezTo>
                  <a:pt x="16832" y="3812"/>
                  <a:pt x="16832" y="3807"/>
                  <a:pt x="16838" y="3807"/>
                </a:cubicBezTo>
                <a:cubicBezTo>
                  <a:pt x="16838" y="3836"/>
                  <a:pt x="16838" y="3836"/>
                  <a:pt x="16838" y="3836"/>
                </a:cubicBezTo>
                <a:cubicBezTo>
                  <a:pt x="16796" y="3836"/>
                  <a:pt x="16796" y="3836"/>
                  <a:pt x="16796" y="3836"/>
                </a:cubicBezTo>
                <a:cubicBezTo>
                  <a:pt x="16796" y="3842"/>
                  <a:pt x="16796" y="3848"/>
                  <a:pt x="16796" y="3860"/>
                </a:cubicBezTo>
                <a:cubicBezTo>
                  <a:pt x="16796" y="3872"/>
                  <a:pt x="16796" y="3872"/>
                  <a:pt x="16796" y="3872"/>
                </a:cubicBezTo>
                <a:cubicBezTo>
                  <a:pt x="16796" y="3878"/>
                  <a:pt x="16796" y="3884"/>
                  <a:pt x="16796" y="3884"/>
                </a:cubicBezTo>
                <a:cubicBezTo>
                  <a:pt x="16796" y="3889"/>
                  <a:pt x="16790" y="3895"/>
                  <a:pt x="16790" y="3895"/>
                </a:cubicBezTo>
                <a:cubicBezTo>
                  <a:pt x="16790" y="3901"/>
                  <a:pt x="16784" y="3901"/>
                  <a:pt x="16784" y="3907"/>
                </a:cubicBezTo>
                <a:cubicBezTo>
                  <a:pt x="16784" y="3913"/>
                  <a:pt x="16790" y="3913"/>
                  <a:pt x="16790" y="3919"/>
                </a:cubicBezTo>
                <a:cubicBezTo>
                  <a:pt x="16790" y="3961"/>
                  <a:pt x="16790" y="3961"/>
                  <a:pt x="16790" y="3961"/>
                </a:cubicBezTo>
                <a:cubicBezTo>
                  <a:pt x="16790" y="3967"/>
                  <a:pt x="16790" y="3973"/>
                  <a:pt x="16790" y="3984"/>
                </a:cubicBezTo>
                <a:cubicBezTo>
                  <a:pt x="16790" y="3984"/>
                  <a:pt x="16790" y="3990"/>
                  <a:pt x="16784" y="3996"/>
                </a:cubicBezTo>
                <a:cubicBezTo>
                  <a:pt x="16784" y="3996"/>
                  <a:pt x="16778" y="3996"/>
                  <a:pt x="16772" y="4002"/>
                </a:cubicBezTo>
                <a:cubicBezTo>
                  <a:pt x="16772" y="4002"/>
                  <a:pt x="16767" y="4002"/>
                  <a:pt x="16760" y="4002"/>
                </a:cubicBezTo>
                <a:cubicBezTo>
                  <a:pt x="16755" y="4002"/>
                  <a:pt x="16755" y="4008"/>
                  <a:pt x="16749" y="4014"/>
                </a:cubicBezTo>
                <a:cubicBezTo>
                  <a:pt x="16749" y="4020"/>
                  <a:pt x="16743" y="4026"/>
                  <a:pt x="16737" y="4038"/>
                </a:cubicBezTo>
                <a:cubicBezTo>
                  <a:pt x="16737" y="4044"/>
                  <a:pt x="16731" y="4044"/>
                  <a:pt x="16725" y="4050"/>
                </a:cubicBezTo>
                <a:cubicBezTo>
                  <a:pt x="16719" y="4055"/>
                  <a:pt x="16713" y="4062"/>
                  <a:pt x="16707" y="4067"/>
                </a:cubicBezTo>
                <a:cubicBezTo>
                  <a:pt x="16707" y="4067"/>
                  <a:pt x="16707" y="4062"/>
                  <a:pt x="16707" y="4055"/>
                </a:cubicBezTo>
                <a:cubicBezTo>
                  <a:pt x="16707" y="4055"/>
                  <a:pt x="16713" y="4050"/>
                  <a:pt x="16713" y="4044"/>
                </a:cubicBezTo>
                <a:cubicBezTo>
                  <a:pt x="16713" y="4038"/>
                  <a:pt x="16707" y="4032"/>
                  <a:pt x="16707" y="4026"/>
                </a:cubicBezTo>
                <a:lnTo>
                  <a:pt x="16701" y="4026"/>
                </a:lnTo>
                <a:cubicBezTo>
                  <a:pt x="16701" y="4032"/>
                  <a:pt x="16701" y="4038"/>
                  <a:pt x="16695" y="4038"/>
                </a:cubicBezTo>
                <a:cubicBezTo>
                  <a:pt x="16695" y="4050"/>
                  <a:pt x="16695" y="4055"/>
                  <a:pt x="16695" y="4062"/>
                </a:cubicBezTo>
                <a:cubicBezTo>
                  <a:pt x="16654" y="4062"/>
                  <a:pt x="16654" y="4062"/>
                  <a:pt x="16654" y="4062"/>
                </a:cubicBezTo>
                <a:cubicBezTo>
                  <a:pt x="16654" y="4109"/>
                  <a:pt x="16654" y="4109"/>
                  <a:pt x="16654" y="4109"/>
                </a:cubicBezTo>
                <a:cubicBezTo>
                  <a:pt x="16642" y="4109"/>
                  <a:pt x="16642" y="4109"/>
                  <a:pt x="16642" y="4109"/>
                </a:cubicBezTo>
                <a:cubicBezTo>
                  <a:pt x="16636" y="4109"/>
                  <a:pt x="16630" y="4109"/>
                  <a:pt x="16630" y="4109"/>
                </a:cubicBezTo>
                <a:cubicBezTo>
                  <a:pt x="16624" y="4103"/>
                  <a:pt x="16624" y="4097"/>
                  <a:pt x="16624" y="4097"/>
                </a:cubicBezTo>
                <a:cubicBezTo>
                  <a:pt x="16618" y="4085"/>
                  <a:pt x="16624" y="4079"/>
                  <a:pt x="16624" y="4073"/>
                </a:cubicBezTo>
                <a:cubicBezTo>
                  <a:pt x="16612" y="4067"/>
                  <a:pt x="16612" y="4067"/>
                  <a:pt x="16612" y="4067"/>
                </a:cubicBezTo>
                <a:cubicBezTo>
                  <a:pt x="16612" y="4073"/>
                  <a:pt x="16606" y="4073"/>
                  <a:pt x="16606" y="4079"/>
                </a:cubicBezTo>
                <a:cubicBezTo>
                  <a:pt x="16606" y="4085"/>
                  <a:pt x="16606" y="4091"/>
                  <a:pt x="16606" y="4097"/>
                </a:cubicBezTo>
                <a:cubicBezTo>
                  <a:pt x="16606" y="4103"/>
                  <a:pt x="16606" y="4109"/>
                  <a:pt x="16601" y="4115"/>
                </a:cubicBezTo>
                <a:cubicBezTo>
                  <a:pt x="16601" y="4121"/>
                  <a:pt x="16594" y="4121"/>
                  <a:pt x="16589" y="4121"/>
                </a:cubicBezTo>
                <a:cubicBezTo>
                  <a:pt x="16583" y="4121"/>
                  <a:pt x="16577" y="4121"/>
                  <a:pt x="16571" y="4121"/>
                </a:cubicBezTo>
                <a:cubicBezTo>
                  <a:pt x="16571" y="4192"/>
                  <a:pt x="16571" y="4192"/>
                  <a:pt x="16571" y="4192"/>
                </a:cubicBezTo>
                <a:cubicBezTo>
                  <a:pt x="16547" y="4192"/>
                  <a:pt x="16547" y="4192"/>
                  <a:pt x="16547" y="4192"/>
                </a:cubicBezTo>
                <a:cubicBezTo>
                  <a:pt x="16541" y="4186"/>
                  <a:pt x="16535" y="4186"/>
                  <a:pt x="16535" y="4186"/>
                </a:cubicBezTo>
                <a:cubicBezTo>
                  <a:pt x="16529" y="4180"/>
                  <a:pt x="16535" y="4174"/>
                  <a:pt x="16529" y="4174"/>
                </a:cubicBezTo>
                <a:cubicBezTo>
                  <a:pt x="16529" y="4168"/>
                  <a:pt x="16523" y="4168"/>
                  <a:pt x="16517" y="4162"/>
                </a:cubicBezTo>
                <a:lnTo>
                  <a:pt x="16512" y="4162"/>
                </a:lnTo>
                <a:cubicBezTo>
                  <a:pt x="16506" y="4168"/>
                  <a:pt x="16500" y="4180"/>
                  <a:pt x="16494" y="4186"/>
                </a:cubicBezTo>
                <a:cubicBezTo>
                  <a:pt x="16494" y="4186"/>
                  <a:pt x="16488" y="4186"/>
                  <a:pt x="16482" y="4186"/>
                </a:cubicBezTo>
                <a:cubicBezTo>
                  <a:pt x="16476" y="4186"/>
                  <a:pt x="16470" y="4186"/>
                  <a:pt x="16458" y="4186"/>
                </a:cubicBezTo>
                <a:cubicBezTo>
                  <a:pt x="16446" y="4180"/>
                  <a:pt x="16435" y="4180"/>
                  <a:pt x="16423" y="4186"/>
                </a:cubicBezTo>
                <a:cubicBezTo>
                  <a:pt x="16417" y="4186"/>
                  <a:pt x="16417" y="4180"/>
                  <a:pt x="16411" y="4186"/>
                </a:cubicBezTo>
                <a:cubicBezTo>
                  <a:pt x="16405" y="4186"/>
                  <a:pt x="16405" y="4186"/>
                  <a:pt x="16399" y="4192"/>
                </a:cubicBezTo>
                <a:cubicBezTo>
                  <a:pt x="16399" y="4192"/>
                  <a:pt x="16393" y="4192"/>
                  <a:pt x="16387" y="4192"/>
                </a:cubicBezTo>
                <a:cubicBezTo>
                  <a:pt x="16381" y="4192"/>
                  <a:pt x="16375" y="4192"/>
                  <a:pt x="16363" y="4192"/>
                </a:cubicBezTo>
                <a:cubicBezTo>
                  <a:pt x="16357" y="4198"/>
                  <a:pt x="16351" y="4204"/>
                  <a:pt x="16346" y="4210"/>
                </a:cubicBezTo>
                <a:cubicBezTo>
                  <a:pt x="16346" y="4216"/>
                  <a:pt x="16340" y="4221"/>
                  <a:pt x="16340" y="4221"/>
                </a:cubicBezTo>
                <a:cubicBezTo>
                  <a:pt x="16340" y="4228"/>
                  <a:pt x="16340" y="4228"/>
                  <a:pt x="16340" y="4233"/>
                </a:cubicBezTo>
                <a:cubicBezTo>
                  <a:pt x="16340" y="4245"/>
                  <a:pt x="16340" y="4251"/>
                  <a:pt x="16340" y="4257"/>
                </a:cubicBezTo>
                <a:cubicBezTo>
                  <a:pt x="16286" y="4257"/>
                  <a:pt x="16286" y="4257"/>
                  <a:pt x="16286" y="4257"/>
                </a:cubicBezTo>
                <a:cubicBezTo>
                  <a:pt x="16286" y="4263"/>
                  <a:pt x="16286" y="4269"/>
                  <a:pt x="16286" y="4269"/>
                </a:cubicBezTo>
                <a:cubicBezTo>
                  <a:pt x="16286" y="4281"/>
                  <a:pt x="16286" y="4287"/>
                  <a:pt x="16286" y="4293"/>
                </a:cubicBezTo>
                <a:cubicBezTo>
                  <a:pt x="16280" y="4293"/>
                  <a:pt x="16274" y="4293"/>
                  <a:pt x="16262" y="4299"/>
                </a:cubicBezTo>
                <a:cubicBezTo>
                  <a:pt x="16257" y="4299"/>
                  <a:pt x="16257" y="4299"/>
                  <a:pt x="16251" y="4299"/>
                </a:cubicBezTo>
                <a:cubicBezTo>
                  <a:pt x="16245" y="4305"/>
                  <a:pt x="16245" y="4305"/>
                  <a:pt x="16245" y="4310"/>
                </a:cubicBezTo>
                <a:cubicBezTo>
                  <a:pt x="16239" y="4316"/>
                  <a:pt x="16239" y="4316"/>
                  <a:pt x="16233" y="4322"/>
                </a:cubicBezTo>
                <a:cubicBezTo>
                  <a:pt x="16233" y="4328"/>
                  <a:pt x="16233" y="4328"/>
                  <a:pt x="16233" y="4334"/>
                </a:cubicBezTo>
                <a:cubicBezTo>
                  <a:pt x="16233" y="4340"/>
                  <a:pt x="16227" y="4340"/>
                  <a:pt x="16227" y="4346"/>
                </a:cubicBezTo>
                <a:cubicBezTo>
                  <a:pt x="16227" y="4352"/>
                  <a:pt x="16221" y="4352"/>
                  <a:pt x="16221" y="4358"/>
                </a:cubicBezTo>
                <a:cubicBezTo>
                  <a:pt x="16227" y="4358"/>
                  <a:pt x="16233" y="4364"/>
                  <a:pt x="16239" y="4364"/>
                </a:cubicBezTo>
                <a:cubicBezTo>
                  <a:pt x="16245" y="4364"/>
                  <a:pt x="16251" y="4364"/>
                  <a:pt x="16262" y="4364"/>
                </a:cubicBezTo>
                <a:cubicBezTo>
                  <a:pt x="16274" y="4364"/>
                  <a:pt x="16280" y="4364"/>
                  <a:pt x="16286" y="4364"/>
                </a:cubicBezTo>
                <a:cubicBezTo>
                  <a:pt x="16292" y="4364"/>
                  <a:pt x="16286" y="4358"/>
                  <a:pt x="16286" y="4358"/>
                </a:cubicBezTo>
                <a:cubicBezTo>
                  <a:pt x="16286" y="4364"/>
                  <a:pt x="16292" y="4370"/>
                  <a:pt x="16286" y="4370"/>
                </a:cubicBezTo>
                <a:cubicBezTo>
                  <a:pt x="16286" y="4376"/>
                  <a:pt x="16286" y="4382"/>
                  <a:pt x="16286" y="4382"/>
                </a:cubicBezTo>
                <a:cubicBezTo>
                  <a:pt x="16286" y="4387"/>
                  <a:pt x="16280" y="4387"/>
                  <a:pt x="16274" y="4394"/>
                </a:cubicBezTo>
                <a:cubicBezTo>
                  <a:pt x="16274" y="4405"/>
                  <a:pt x="16274" y="4405"/>
                  <a:pt x="16274" y="4405"/>
                </a:cubicBezTo>
                <a:cubicBezTo>
                  <a:pt x="16269" y="4411"/>
                  <a:pt x="16262" y="4411"/>
                  <a:pt x="16262" y="4417"/>
                </a:cubicBezTo>
                <a:cubicBezTo>
                  <a:pt x="16262" y="4423"/>
                  <a:pt x="16262" y="4429"/>
                  <a:pt x="16262" y="4435"/>
                </a:cubicBezTo>
                <a:cubicBezTo>
                  <a:pt x="16262" y="4453"/>
                  <a:pt x="16274" y="4465"/>
                  <a:pt x="16292" y="4465"/>
                </a:cubicBezTo>
                <a:cubicBezTo>
                  <a:pt x="16310" y="4465"/>
                  <a:pt x="16310" y="4465"/>
                  <a:pt x="16310" y="4465"/>
                </a:cubicBezTo>
                <a:cubicBezTo>
                  <a:pt x="16310" y="4447"/>
                  <a:pt x="16310" y="4441"/>
                  <a:pt x="16310" y="4429"/>
                </a:cubicBezTo>
                <a:cubicBezTo>
                  <a:pt x="16310" y="4423"/>
                  <a:pt x="16310" y="4411"/>
                  <a:pt x="16316" y="4405"/>
                </a:cubicBezTo>
                <a:cubicBezTo>
                  <a:pt x="16322" y="4399"/>
                  <a:pt x="16334" y="4399"/>
                  <a:pt x="16340" y="4399"/>
                </a:cubicBezTo>
                <a:cubicBezTo>
                  <a:pt x="16351" y="4394"/>
                  <a:pt x="16363" y="4387"/>
                  <a:pt x="16363" y="4376"/>
                </a:cubicBezTo>
                <a:cubicBezTo>
                  <a:pt x="16363" y="4364"/>
                  <a:pt x="16351" y="4358"/>
                  <a:pt x="16351" y="4346"/>
                </a:cubicBezTo>
                <a:cubicBezTo>
                  <a:pt x="16346" y="4340"/>
                  <a:pt x="16351" y="4340"/>
                  <a:pt x="16351" y="4334"/>
                </a:cubicBezTo>
                <a:cubicBezTo>
                  <a:pt x="16346" y="4328"/>
                  <a:pt x="16351" y="4322"/>
                  <a:pt x="16351" y="4310"/>
                </a:cubicBezTo>
                <a:cubicBezTo>
                  <a:pt x="16346" y="4310"/>
                  <a:pt x="16340" y="4316"/>
                  <a:pt x="16340" y="4316"/>
                </a:cubicBezTo>
                <a:cubicBezTo>
                  <a:pt x="16328" y="4316"/>
                  <a:pt x="16322" y="4316"/>
                  <a:pt x="16310" y="4310"/>
                </a:cubicBezTo>
                <a:cubicBezTo>
                  <a:pt x="16316" y="4310"/>
                  <a:pt x="16310" y="4305"/>
                  <a:pt x="16310" y="4299"/>
                </a:cubicBezTo>
                <a:cubicBezTo>
                  <a:pt x="16316" y="4299"/>
                  <a:pt x="16322" y="4299"/>
                  <a:pt x="16322" y="4293"/>
                </a:cubicBezTo>
                <a:cubicBezTo>
                  <a:pt x="16328" y="4293"/>
                  <a:pt x="16328" y="4287"/>
                  <a:pt x="16334" y="4287"/>
                </a:cubicBezTo>
                <a:cubicBezTo>
                  <a:pt x="16346" y="4287"/>
                  <a:pt x="16351" y="4287"/>
                  <a:pt x="16357" y="4287"/>
                </a:cubicBezTo>
                <a:cubicBezTo>
                  <a:pt x="16369" y="4287"/>
                  <a:pt x="16375" y="4281"/>
                  <a:pt x="16387" y="4275"/>
                </a:cubicBezTo>
                <a:cubicBezTo>
                  <a:pt x="16399" y="4269"/>
                  <a:pt x="16405" y="4257"/>
                  <a:pt x="16423" y="4257"/>
                </a:cubicBezTo>
                <a:cubicBezTo>
                  <a:pt x="16423" y="4251"/>
                  <a:pt x="16428" y="4257"/>
                  <a:pt x="16435" y="4257"/>
                </a:cubicBezTo>
                <a:lnTo>
                  <a:pt x="16440" y="4251"/>
                </a:lnTo>
                <a:cubicBezTo>
                  <a:pt x="16452" y="4251"/>
                  <a:pt x="16458" y="4251"/>
                  <a:pt x="16464" y="4251"/>
                </a:cubicBezTo>
                <a:cubicBezTo>
                  <a:pt x="16470" y="4251"/>
                  <a:pt x="16476" y="4251"/>
                  <a:pt x="16476" y="4251"/>
                </a:cubicBezTo>
                <a:cubicBezTo>
                  <a:pt x="16482" y="4251"/>
                  <a:pt x="16482" y="4245"/>
                  <a:pt x="16488" y="4245"/>
                </a:cubicBezTo>
                <a:cubicBezTo>
                  <a:pt x="16500" y="4245"/>
                  <a:pt x="16512" y="4245"/>
                  <a:pt x="16523" y="4245"/>
                </a:cubicBezTo>
                <a:cubicBezTo>
                  <a:pt x="16529" y="4245"/>
                  <a:pt x="16529" y="4245"/>
                  <a:pt x="16535" y="4245"/>
                </a:cubicBezTo>
                <a:cubicBezTo>
                  <a:pt x="16529" y="4245"/>
                  <a:pt x="16529" y="4251"/>
                  <a:pt x="16523" y="4257"/>
                </a:cubicBezTo>
                <a:cubicBezTo>
                  <a:pt x="16523" y="4257"/>
                  <a:pt x="16517" y="4257"/>
                  <a:pt x="16512" y="4257"/>
                </a:cubicBezTo>
                <a:cubicBezTo>
                  <a:pt x="16506" y="4257"/>
                  <a:pt x="16500" y="4251"/>
                  <a:pt x="16494" y="4257"/>
                </a:cubicBezTo>
                <a:cubicBezTo>
                  <a:pt x="16470" y="4257"/>
                  <a:pt x="16464" y="4275"/>
                  <a:pt x="16446" y="4275"/>
                </a:cubicBezTo>
                <a:cubicBezTo>
                  <a:pt x="16387" y="4275"/>
                  <a:pt x="16387" y="4275"/>
                  <a:pt x="16387" y="4275"/>
                </a:cubicBezTo>
                <a:cubicBezTo>
                  <a:pt x="16387" y="4352"/>
                  <a:pt x="16387" y="4352"/>
                  <a:pt x="16387" y="4352"/>
                </a:cubicBezTo>
                <a:cubicBezTo>
                  <a:pt x="16411" y="4352"/>
                  <a:pt x="16411" y="4352"/>
                  <a:pt x="16411" y="4352"/>
                </a:cubicBezTo>
                <a:cubicBezTo>
                  <a:pt x="16417" y="4352"/>
                  <a:pt x="16423" y="4352"/>
                  <a:pt x="16428" y="4346"/>
                </a:cubicBezTo>
                <a:cubicBezTo>
                  <a:pt x="16435" y="4346"/>
                  <a:pt x="16440" y="4340"/>
                  <a:pt x="16446" y="4340"/>
                </a:cubicBezTo>
                <a:cubicBezTo>
                  <a:pt x="16452" y="4334"/>
                  <a:pt x="16452" y="4328"/>
                  <a:pt x="16452" y="4328"/>
                </a:cubicBezTo>
                <a:cubicBezTo>
                  <a:pt x="16458" y="4322"/>
                  <a:pt x="16458" y="4316"/>
                  <a:pt x="16464" y="4316"/>
                </a:cubicBezTo>
                <a:cubicBezTo>
                  <a:pt x="16470" y="4310"/>
                  <a:pt x="16470" y="4305"/>
                  <a:pt x="16476" y="4305"/>
                </a:cubicBezTo>
                <a:cubicBezTo>
                  <a:pt x="16482" y="4305"/>
                  <a:pt x="16488" y="4305"/>
                  <a:pt x="16488" y="4305"/>
                </a:cubicBezTo>
                <a:cubicBezTo>
                  <a:pt x="16494" y="4305"/>
                  <a:pt x="16506" y="4305"/>
                  <a:pt x="16512" y="4305"/>
                </a:cubicBezTo>
                <a:cubicBezTo>
                  <a:pt x="16517" y="4299"/>
                  <a:pt x="16517" y="4293"/>
                  <a:pt x="16517" y="4293"/>
                </a:cubicBezTo>
                <a:cubicBezTo>
                  <a:pt x="16517" y="4287"/>
                  <a:pt x="16517" y="4287"/>
                  <a:pt x="16517" y="4281"/>
                </a:cubicBezTo>
                <a:cubicBezTo>
                  <a:pt x="16517" y="4275"/>
                  <a:pt x="16523" y="4275"/>
                  <a:pt x="16529" y="4275"/>
                </a:cubicBezTo>
                <a:cubicBezTo>
                  <a:pt x="16529" y="4281"/>
                  <a:pt x="16535" y="4281"/>
                  <a:pt x="16535" y="4287"/>
                </a:cubicBezTo>
                <a:cubicBezTo>
                  <a:pt x="16541" y="4287"/>
                  <a:pt x="16535" y="4293"/>
                  <a:pt x="16535" y="4299"/>
                </a:cubicBezTo>
                <a:cubicBezTo>
                  <a:pt x="16541" y="4305"/>
                  <a:pt x="16547" y="4305"/>
                  <a:pt x="16547" y="4305"/>
                </a:cubicBezTo>
                <a:cubicBezTo>
                  <a:pt x="16553" y="4310"/>
                  <a:pt x="16559" y="4310"/>
                  <a:pt x="16565" y="4310"/>
                </a:cubicBezTo>
                <a:cubicBezTo>
                  <a:pt x="16577" y="4310"/>
                  <a:pt x="16577" y="4305"/>
                  <a:pt x="16583" y="4299"/>
                </a:cubicBezTo>
                <a:cubicBezTo>
                  <a:pt x="16583" y="4293"/>
                  <a:pt x="16583" y="4287"/>
                  <a:pt x="16589" y="4287"/>
                </a:cubicBezTo>
                <a:cubicBezTo>
                  <a:pt x="16594" y="4275"/>
                  <a:pt x="16606" y="4281"/>
                  <a:pt x="16618" y="4281"/>
                </a:cubicBezTo>
                <a:cubicBezTo>
                  <a:pt x="16618" y="4275"/>
                  <a:pt x="16618" y="4275"/>
                  <a:pt x="16618" y="4269"/>
                </a:cubicBezTo>
                <a:cubicBezTo>
                  <a:pt x="16618" y="4263"/>
                  <a:pt x="16624" y="4263"/>
                  <a:pt x="16624" y="4257"/>
                </a:cubicBezTo>
                <a:cubicBezTo>
                  <a:pt x="16624" y="4251"/>
                  <a:pt x="16618" y="4251"/>
                  <a:pt x="16618" y="4245"/>
                </a:cubicBezTo>
                <a:cubicBezTo>
                  <a:pt x="16618" y="4245"/>
                  <a:pt x="16618" y="4239"/>
                  <a:pt x="16618" y="4233"/>
                </a:cubicBezTo>
                <a:cubicBezTo>
                  <a:pt x="16630" y="4228"/>
                  <a:pt x="16630" y="4228"/>
                  <a:pt x="16630" y="4228"/>
                </a:cubicBezTo>
                <a:cubicBezTo>
                  <a:pt x="16755" y="4233"/>
                  <a:pt x="16755" y="4233"/>
                  <a:pt x="16755" y="4233"/>
                </a:cubicBezTo>
                <a:cubicBezTo>
                  <a:pt x="16767" y="4228"/>
                  <a:pt x="16767" y="4216"/>
                  <a:pt x="16778" y="4216"/>
                </a:cubicBezTo>
                <a:cubicBezTo>
                  <a:pt x="16784" y="4210"/>
                  <a:pt x="16790" y="4216"/>
                  <a:pt x="16802" y="4216"/>
                </a:cubicBezTo>
                <a:cubicBezTo>
                  <a:pt x="16814" y="4216"/>
                  <a:pt x="16820" y="4210"/>
                  <a:pt x="16820" y="4204"/>
                </a:cubicBezTo>
                <a:cubicBezTo>
                  <a:pt x="16826" y="4198"/>
                  <a:pt x="16832" y="4192"/>
                  <a:pt x="16832" y="4180"/>
                </a:cubicBezTo>
                <a:cubicBezTo>
                  <a:pt x="16832" y="4127"/>
                  <a:pt x="16832" y="4127"/>
                  <a:pt x="16832" y="4127"/>
                </a:cubicBezTo>
                <a:cubicBezTo>
                  <a:pt x="16832" y="4121"/>
                  <a:pt x="16838" y="4121"/>
                  <a:pt x="16838" y="4115"/>
                </a:cubicBezTo>
                <a:cubicBezTo>
                  <a:pt x="16838" y="4109"/>
                  <a:pt x="16838" y="4109"/>
                  <a:pt x="16838" y="4103"/>
                </a:cubicBezTo>
                <a:cubicBezTo>
                  <a:pt x="16844" y="4091"/>
                  <a:pt x="16855" y="4091"/>
                  <a:pt x="16855" y="4079"/>
                </a:cubicBezTo>
                <a:cubicBezTo>
                  <a:pt x="16855" y="4067"/>
                  <a:pt x="16855" y="4067"/>
                  <a:pt x="16855" y="4067"/>
                </a:cubicBezTo>
                <a:cubicBezTo>
                  <a:pt x="16855" y="4062"/>
                  <a:pt x="16855" y="4055"/>
                  <a:pt x="16855" y="4044"/>
                </a:cubicBezTo>
                <a:cubicBezTo>
                  <a:pt x="16855" y="4026"/>
                  <a:pt x="16855" y="4026"/>
                  <a:pt x="16855" y="4026"/>
                </a:cubicBezTo>
                <a:cubicBezTo>
                  <a:pt x="16855" y="4020"/>
                  <a:pt x="16849" y="4014"/>
                  <a:pt x="16855" y="4008"/>
                </a:cubicBezTo>
                <a:cubicBezTo>
                  <a:pt x="16855" y="4002"/>
                  <a:pt x="16861" y="4002"/>
                  <a:pt x="16867" y="4002"/>
                </a:cubicBezTo>
                <a:cubicBezTo>
                  <a:pt x="16873" y="3996"/>
                  <a:pt x="16879" y="3996"/>
                  <a:pt x="16879" y="3996"/>
                </a:cubicBezTo>
                <a:cubicBezTo>
                  <a:pt x="16885" y="3984"/>
                  <a:pt x="16879" y="3973"/>
                  <a:pt x="16885" y="3961"/>
                </a:cubicBezTo>
                <a:cubicBezTo>
                  <a:pt x="16885" y="3955"/>
                  <a:pt x="16885" y="3955"/>
                  <a:pt x="16885" y="3949"/>
                </a:cubicBezTo>
                <a:cubicBezTo>
                  <a:pt x="16885" y="3943"/>
                  <a:pt x="16891" y="3937"/>
                  <a:pt x="16891" y="3925"/>
                </a:cubicBezTo>
                <a:cubicBezTo>
                  <a:pt x="16897" y="3919"/>
                  <a:pt x="16903" y="3919"/>
                  <a:pt x="16903" y="3913"/>
                </a:cubicBezTo>
                <a:cubicBezTo>
                  <a:pt x="16909" y="3907"/>
                  <a:pt x="16903" y="3901"/>
                  <a:pt x="16903" y="3889"/>
                </a:cubicBezTo>
                <a:cubicBezTo>
                  <a:pt x="16903" y="3884"/>
                  <a:pt x="16909" y="3872"/>
                  <a:pt x="16903" y="3866"/>
                </a:cubicBezTo>
                <a:cubicBezTo>
                  <a:pt x="16903" y="3860"/>
                  <a:pt x="16891" y="3860"/>
                  <a:pt x="16891" y="3860"/>
                </a:cubicBezTo>
                <a:cubicBezTo>
                  <a:pt x="16891" y="3854"/>
                  <a:pt x="16885" y="3848"/>
                  <a:pt x="16885" y="3848"/>
                </a:cubicBezTo>
                <a:cubicBezTo>
                  <a:pt x="16879" y="3836"/>
                  <a:pt x="16873" y="3830"/>
                  <a:pt x="16873" y="3824"/>
                </a:cubicBezTo>
                <a:cubicBezTo>
                  <a:pt x="16873" y="3818"/>
                  <a:pt x="16873" y="3818"/>
                  <a:pt x="16873" y="3812"/>
                </a:cubicBezTo>
                <a:cubicBezTo>
                  <a:pt x="16867" y="3801"/>
                  <a:pt x="16861" y="3801"/>
                  <a:pt x="16861" y="3789"/>
                </a:cubicBezTo>
                <a:cubicBezTo>
                  <a:pt x="16861" y="3783"/>
                  <a:pt x="16861" y="3783"/>
                  <a:pt x="16861" y="3777"/>
                </a:cubicBezTo>
                <a:cubicBezTo>
                  <a:pt x="16855" y="3771"/>
                  <a:pt x="16855" y="3771"/>
                  <a:pt x="16855" y="3765"/>
                </a:cubicBezTo>
                <a:cubicBezTo>
                  <a:pt x="16849" y="3765"/>
                  <a:pt x="16844" y="3765"/>
                  <a:pt x="16844" y="3765"/>
                </a:cubicBezTo>
                <a:cubicBezTo>
                  <a:pt x="16838" y="3759"/>
                  <a:pt x="16826" y="3759"/>
                  <a:pt x="16820" y="3759"/>
                </a:cubicBezTo>
                <a:cubicBezTo>
                  <a:pt x="16820" y="3741"/>
                  <a:pt x="16820" y="3741"/>
                  <a:pt x="16820" y="3741"/>
                </a:cubicBezTo>
                <a:cubicBezTo>
                  <a:pt x="16873" y="3741"/>
                  <a:pt x="16873" y="3741"/>
                  <a:pt x="16873" y="3741"/>
                </a:cubicBezTo>
                <a:cubicBezTo>
                  <a:pt x="16885" y="3741"/>
                  <a:pt x="16885" y="3730"/>
                  <a:pt x="16891" y="3730"/>
                </a:cubicBezTo>
                <a:cubicBezTo>
                  <a:pt x="16897" y="3730"/>
                  <a:pt x="16897" y="3730"/>
                  <a:pt x="16897" y="3730"/>
                </a:cubicBezTo>
                <a:cubicBezTo>
                  <a:pt x="16903" y="3730"/>
                  <a:pt x="16909" y="3741"/>
                  <a:pt x="16915" y="3741"/>
                </a:cubicBezTo>
                <a:cubicBezTo>
                  <a:pt x="16921" y="3741"/>
                  <a:pt x="16921" y="3747"/>
                  <a:pt x="16926" y="3747"/>
                </a:cubicBezTo>
                <a:cubicBezTo>
                  <a:pt x="16926" y="3747"/>
                  <a:pt x="16933" y="3747"/>
                  <a:pt x="16938" y="3747"/>
                </a:cubicBezTo>
                <a:cubicBezTo>
                  <a:pt x="16938" y="3747"/>
                  <a:pt x="16938" y="3759"/>
                  <a:pt x="16944" y="3759"/>
                </a:cubicBezTo>
                <a:cubicBezTo>
                  <a:pt x="16950" y="3759"/>
                  <a:pt x="16956" y="3759"/>
                  <a:pt x="16968" y="3759"/>
                </a:cubicBezTo>
                <a:cubicBezTo>
                  <a:pt x="16980" y="3759"/>
                  <a:pt x="16986" y="3765"/>
                  <a:pt x="16992" y="3765"/>
                </a:cubicBezTo>
                <a:cubicBezTo>
                  <a:pt x="16992" y="3759"/>
                  <a:pt x="16998" y="3759"/>
                  <a:pt x="16998" y="3753"/>
                </a:cubicBezTo>
                <a:cubicBezTo>
                  <a:pt x="16998" y="3741"/>
                  <a:pt x="16998" y="3730"/>
                  <a:pt x="16992" y="3718"/>
                </a:cubicBezTo>
                <a:cubicBezTo>
                  <a:pt x="17057" y="3718"/>
                  <a:pt x="17057" y="3718"/>
                  <a:pt x="17057" y="3718"/>
                </a:cubicBezTo>
                <a:cubicBezTo>
                  <a:pt x="17063" y="3718"/>
                  <a:pt x="17063" y="3712"/>
                  <a:pt x="17069" y="3712"/>
                </a:cubicBezTo>
                <a:cubicBezTo>
                  <a:pt x="17069" y="3706"/>
                  <a:pt x="17075" y="3706"/>
                  <a:pt x="17081" y="3706"/>
                </a:cubicBezTo>
                <a:cubicBezTo>
                  <a:pt x="17081" y="3706"/>
                  <a:pt x="17087" y="3706"/>
                  <a:pt x="17093" y="3706"/>
                </a:cubicBezTo>
                <a:cubicBezTo>
                  <a:pt x="17093" y="3700"/>
                  <a:pt x="17093" y="3694"/>
                  <a:pt x="17093" y="3694"/>
                </a:cubicBezTo>
                <a:cubicBezTo>
                  <a:pt x="17099" y="3682"/>
                  <a:pt x="17093" y="3676"/>
                  <a:pt x="17093" y="3670"/>
                </a:cubicBezTo>
                <a:cubicBezTo>
                  <a:pt x="17093" y="3664"/>
                  <a:pt x="17093" y="3664"/>
                  <a:pt x="17099" y="3658"/>
                </a:cubicBezTo>
                <a:cubicBezTo>
                  <a:pt x="17099" y="3652"/>
                  <a:pt x="17099" y="3652"/>
                  <a:pt x="17104" y="3646"/>
                </a:cubicBezTo>
                <a:cubicBezTo>
                  <a:pt x="17104" y="3646"/>
                  <a:pt x="17110" y="3646"/>
                  <a:pt x="17116" y="3646"/>
                </a:cubicBezTo>
                <a:cubicBezTo>
                  <a:pt x="17116" y="3641"/>
                  <a:pt x="17122" y="3641"/>
                  <a:pt x="17122" y="3641"/>
                </a:cubicBezTo>
                <a:cubicBezTo>
                  <a:pt x="17134" y="3635"/>
                  <a:pt x="17140" y="3641"/>
                  <a:pt x="17146" y="3641"/>
                </a:cubicBezTo>
                <a:cubicBezTo>
                  <a:pt x="17152" y="3635"/>
                  <a:pt x="17152" y="3629"/>
                  <a:pt x="17158" y="3629"/>
                </a:cubicBezTo>
                <a:cubicBezTo>
                  <a:pt x="17170" y="3623"/>
                  <a:pt x="17181" y="3623"/>
                  <a:pt x="17193" y="3623"/>
                </a:cubicBezTo>
                <a:cubicBezTo>
                  <a:pt x="17205" y="3623"/>
                  <a:pt x="17205" y="3623"/>
                  <a:pt x="17205" y="3623"/>
                </a:cubicBezTo>
                <a:cubicBezTo>
                  <a:pt x="17211" y="3623"/>
                  <a:pt x="17211" y="3617"/>
                  <a:pt x="17217" y="3617"/>
                </a:cubicBezTo>
                <a:cubicBezTo>
                  <a:pt x="17217" y="3617"/>
                  <a:pt x="17223" y="3617"/>
                  <a:pt x="17229" y="3617"/>
                </a:cubicBezTo>
                <a:cubicBezTo>
                  <a:pt x="17229" y="3611"/>
                  <a:pt x="17229" y="3605"/>
                  <a:pt x="17229" y="3605"/>
                </a:cubicBezTo>
                <a:cubicBezTo>
                  <a:pt x="17235" y="3599"/>
                  <a:pt x="17235" y="3593"/>
                  <a:pt x="17235" y="3593"/>
                </a:cubicBezTo>
                <a:cubicBezTo>
                  <a:pt x="17235" y="3587"/>
                  <a:pt x="17241" y="3587"/>
                  <a:pt x="17247" y="3587"/>
                </a:cubicBezTo>
                <a:cubicBezTo>
                  <a:pt x="17247" y="3581"/>
                  <a:pt x="17253" y="3581"/>
                  <a:pt x="17253" y="3575"/>
                </a:cubicBezTo>
                <a:cubicBezTo>
                  <a:pt x="17259" y="3569"/>
                  <a:pt x="17265" y="3569"/>
                  <a:pt x="17265" y="3569"/>
                </a:cubicBezTo>
                <a:cubicBezTo>
                  <a:pt x="17265" y="3563"/>
                  <a:pt x="17265" y="3557"/>
                  <a:pt x="17270" y="3557"/>
                </a:cubicBezTo>
                <a:cubicBezTo>
                  <a:pt x="17270" y="3552"/>
                  <a:pt x="17270" y="3546"/>
                  <a:pt x="17270" y="3540"/>
                </a:cubicBezTo>
                <a:close/>
                <a:moveTo>
                  <a:pt x="17371" y="3486"/>
                </a:moveTo>
                <a:lnTo>
                  <a:pt x="17371" y="3486"/>
                </a:lnTo>
                <a:cubicBezTo>
                  <a:pt x="17371" y="3486"/>
                  <a:pt x="17365" y="3486"/>
                  <a:pt x="17359" y="3486"/>
                </a:cubicBezTo>
                <a:lnTo>
                  <a:pt x="17353" y="3492"/>
                </a:lnTo>
                <a:cubicBezTo>
                  <a:pt x="17348" y="3498"/>
                  <a:pt x="17342" y="3498"/>
                  <a:pt x="17342" y="3498"/>
                </a:cubicBezTo>
                <a:cubicBezTo>
                  <a:pt x="17336" y="3504"/>
                  <a:pt x="17336" y="3510"/>
                  <a:pt x="17330" y="3510"/>
                </a:cubicBezTo>
                <a:cubicBezTo>
                  <a:pt x="17324" y="3516"/>
                  <a:pt x="17318" y="3516"/>
                  <a:pt x="17318" y="3516"/>
                </a:cubicBezTo>
                <a:cubicBezTo>
                  <a:pt x="17324" y="3522"/>
                  <a:pt x="17330" y="3528"/>
                  <a:pt x="17336" y="3528"/>
                </a:cubicBezTo>
                <a:cubicBezTo>
                  <a:pt x="17348" y="3528"/>
                  <a:pt x="17353" y="3528"/>
                  <a:pt x="17353" y="3522"/>
                </a:cubicBezTo>
                <a:cubicBezTo>
                  <a:pt x="17359" y="3522"/>
                  <a:pt x="17359" y="3516"/>
                  <a:pt x="17359" y="3510"/>
                </a:cubicBezTo>
                <a:cubicBezTo>
                  <a:pt x="17365" y="3504"/>
                  <a:pt x="17371" y="3498"/>
                  <a:pt x="17371" y="3486"/>
                </a:cubicBezTo>
                <a:close/>
                <a:moveTo>
                  <a:pt x="17656" y="3184"/>
                </a:moveTo>
                <a:lnTo>
                  <a:pt x="17656" y="3184"/>
                </a:lnTo>
                <a:cubicBezTo>
                  <a:pt x="17650" y="3184"/>
                  <a:pt x="17650" y="3190"/>
                  <a:pt x="17650" y="3196"/>
                </a:cubicBezTo>
                <a:cubicBezTo>
                  <a:pt x="17644" y="3202"/>
                  <a:pt x="17638" y="3202"/>
                  <a:pt x="17638" y="3208"/>
                </a:cubicBezTo>
                <a:cubicBezTo>
                  <a:pt x="17638" y="3208"/>
                  <a:pt x="17638" y="3214"/>
                  <a:pt x="17638" y="3220"/>
                </a:cubicBezTo>
                <a:cubicBezTo>
                  <a:pt x="17638" y="3225"/>
                  <a:pt x="17632" y="3231"/>
                  <a:pt x="17626" y="3237"/>
                </a:cubicBezTo>
                <a:cubicBezTo>
                  <a:pt x="17620" y="3249"/>
                  <a:pt x="17620" y="3249"/>
                  <a:pt x="17620" y="3249"/>
                </a:cubicBezTo>
                <a:cubicBezTo>
                  <a:pt x="17620" y="3243"/>
                  <a:pt x="17626" y="3249"/>
                  <a:pt x="17632" y="3249"/>
                </a:cubicBezTo>
                <a:cubicBezTo>
                  <a:pt x="17638" y="3243"/>
                  <a:pt x="17638" y="3237"/>
                  <a:pt x="17638" y="3231"/>
                </a:cubicBezTo>
                <a:cubicBezTo>
                  <a:pt x="17644" y="3225"/>
                  <a:pt x="17644" y="3225"/>
                  <a:pt x="17650" y="3220"/>
                </a:cubicBezTo>
                <a:cubicBezTo>
                  <a:pt x="17650" y="3220"/>
                  <a:pt x="17656" y="3220"/>
                  <a:pt x="17662" y="3214"/>
                </a:cubicBezTo>
                <a:cubicBezTo>
                  <a:pt x="17662" y="3214"/>
                  <a:pt x="17662" y="3208"/>
                  <a:pt x="17662" y="3202"/>
                </a:cubicBezTo>
                <a:cubicBezTo>
                  <a:pt x="17662" y="3202"/>
                  <a:pt x="17668" y="3196"/>
                  <a:pt x="17668" y="3190"/>
                </a:cubicBezTo>
                <a:lnTo>
                  <a:pt x="17668" y="3184"/>
                </a:lnTo>
                <a:cubicBezTo>
                  <a:pt x="17656" y="3178"/>
                  <a:pt x="17656" y="3178"/>
                  <a:pt x="17656" y="3178"/>
                </a:cubicBezTo>
                <a:lnTo>
                  <a:pt x="17656" y="3184"/>
                </a:lnTo>
                <a:close/>
                <a:moveTo>
                  <a:pt x="18338" y="2882"/>
                </a:moveTo>
                <a:lnTo>
                  <a:pt x="18338" y="2882"/>
                </a:lnTo>
                <a:cubicBezTo>
                  <a:pt x="18332" y="2870"/>
                  <a:pt x="18332" y="2870"/>
                  <a:pt x="18332" y="2870"/>
                </a:cubicBezTo>
                <a:cubicBezTo>
                  <a:pt x="18326" y="2864"/>
                  <a:pt x="18320" y="2864"/>
                  <a:pt x="18314" y="2864"/>
                </a:cubicBezTo>
                <a:cubicBezTo>
                  <a:pt x="18314" y="2864"/>
                  <a:pt x="18308" y="2864"/>
                  <a:pt x="18302" y="2864"/>
                </a:cubicBezTo>
                <a:cubicBezTo>
                  <a:pt x="18302" y="2870"/>
                  <a:pt x="18302" y="2876"/>
                  <a:pt x="18302" y="2882"/>
                </a:cubicBezTo>
                <a:cubicBezTo>
                  <a:pt x="18302" y="2887"/>
                  <a:pt x="18302" y="2887"/>
                  <a:pt x="18302" y="2899"/>
                </a:cubicBezTo>
                <a:cubicBezTo>
                  <a:pt x="18338" y="2899"/>
                  <a:pt x="18338" y="2899"/>
                  <a:pt x="18338" y="2899"/>
                </a:cubicBezTo>
                <a:cubicBezTo>
                  <a:pt x="18338" y="2893"/>
                  <a:pt x="18338" y="2887"/>
                  <a:pt x="18338" y="2882"/>
                </a:cubicBezTo>
                <a:close/>
                <a:moveTo>
                  <a:pt x="18260" y="2887"/>
                </a:moveTo>
                <a:lnTo>
                  <a:pt x="18260" y="2887"/>
                </a:lnTo>
                <a:cubicBezTo>
                  <a:pt x="18255" y="2887"/>
                  <a:pt x="18255" y="2882"/>
                  <a:pt x="18255" y="2882"/>
                </a:cubicBezTo>
                <a:cubicBezTo>
                  <a:pt x="18249" y="2870"/>
                  <a:pt x="18255" y="2864"/>
                  <a:pt x="18255" y="2852"/>
                </a:cubicBezTo>
                <a:cubicBezTo>
                  <a:pt x="18255" y="2846"/>
                  <a:pt x="18249" y="2846"/>
                  <a:pt x="18243" y="2840"/>
                </a:cubicBezTo>
                <a:cubicBezTo>
                  <a:pt x="18243" y="2834"/>
                  <a:pt x="18237" y="2834"/>
                  <a:pt x="18237" y="2828"/>
                </a:cubicBezTo>
                <a:cubicBezTo>
                  <a:pt x="18231" y="2822"/>
                  <a:pt x="18225" y="2822"/>
                  <a:pt x="18219" y="2816"/>
                </a:cubicBezTo>
                <a:cubicBezTo>
                  <a:pt x="18219" y="2828"/>
                  <a:pt x="18219" y="2834"/>
                  <a:pt x="18219" y="2846"/>
                </a:cubicBezTo>
                <a:cubicBezTo>
                  <a:pt x="18219" y="2846"/>
                  <a:pt x="18225" y="2852"/>
                  <a:pt x="18225" y="2858"/>
                </a:cubicBezTo>
                <a:cubicBezTo>
                  <a:pt x="18225" y="2864"/>
                  <a:pt x="18225" y="2870"/>
                  <a:pt x="18225" y="2882"/>
                </a:cubicBezTo>
                <a:cubicBezTo>
                  <a:pt x="18225" y="2887"/>
                  <a:pt x="18231" y="2893"/>
                  <a:pt x="18231" y="2905"/>
                </a:cubicBezTo>
                <a:cubicBezTo>
                  <a:pt x="18267" y="2905"/>
                  <a:pt x="18267" y="2905"/>
                  <a:pt x="18267" y="2905"/>
                </a:cubicBezTo>
                <a:cubicBezTo>
                  <a:pt x="18260" y="2899"/>
                  <a:pt x="18260" y="2893"/>
                  <a:pt x="18260" y="2887"/>
                </a:cubicBezTo>
                <a:close/>
                <a:moveTo>
                  <a:pt x="18106" y="2579"/>
                </a:moveTo>
                <a:lnTo>
                  <a:pt x="18106" y="2579"/>
                </a:lnTo>
                <a:cubicBezTo>
                  <a:pt x="18112" y="2579"/>
                  <a:pt x="18118" y="2573"/>
                  <a:pt x="18124" y="2573"/>
                </a:cubicBezTo>
                <a:lnTo>
                  <a:pt x="18130" y="2567"/>
                </a:lnTo>
                <a:cubicBezTo>
                  <a:pt x="18136" y="2561"/>
                  <a:pt x="18142" y="2567"/>
                  <a:pt x="18142" y="2561"/>
                </a:cubicBezTo>
                <a:cubicBezTo>
                  <a:pt x="18148" y="2555"/>
                  <a:pt x="18148" y="2550"/>
                  <a:pt x="18148" y="2538"/>
                </a:cubicBezTo>
                <a:cubicBezTo>
                  <a:pt x="18142" y="2538"/>
                  <a:pt x="18142" y="2532"/>
                  <a:pt x="18136" y="2532"/>
                </a:cubicBezTo>
                <a:cubicBezTo>
                  <a:pt x="18130" y="2532"/>
                  <a:pt x="18130" y="2532"/>
                  <a:pt x="18130" y="2532"/>
                </a:cubicBezTo>
                <a:cubicBezTo>
                  <a:pt x="18124" y="2532"/>
                  <a:pt x="18118" y="2538"/>
                  <a:pt x="18112" y="2538"/>
                </a:cubicBezTo>
                <a:cubicBezTo>
                  <a:pt x="18106" y="2538"/>
                  <a:pt x="18095" y="2538"/>
                  <a:pt x="18089" y="2538"/>
                </a:cubicBezTo>
                <a:cubicBezTo>
                  <a:pt x="18083" y="2544"/>
                  <a:pt x="18071" y="2550"/>
                  <a:pt x="18071" y="2555"/>
                </a:cubicBezTo>
                <a:cubicBezTo>
                  <a:pt x="18071" y="2579"/>
                  <a:pt x="18071" y="2579"/>
                  <a:pt x="18071" y="2579"/>
                </a:cubicBezTo>
                <a:cubicBezTo>
                  <a:pt x="18077" y="2579"/>
                  <a:pt x="18083" y="2579"/>
                  <a:pt x="18083" y="2579"/>
                </a:cubicBezTo>
                <a:cubicBezTo>
                  <a:pt x="18095" y="2579"/>
                  <a:pt x="18101" y="2579"/>
                  <a:pt x="18106" y="2579"/>
                </a:cubicBezTo>
                <a:close/>
                <a:moveTo>
                  <a:pt x="19429" y="2182"/>
                </a:moveTo>
                <a:lnTo>
                  <a:pt x="19429" y="2182"/>
                </a:lnTo>
                <a:cubicBezTo>
                  <a:pt x="19435" y="2182"/>
                  <a:pt x="19446" y="2182"/>
                  <a:pt x="19452" y="2182"/>
                </a:cubicBezTo>
                <a:cubicBezTo>
                  <a:pt x="19452" y="2182"/>
                  <a:pt x="19458" y="2182"/>
                  <a:pt x="19464" y="2182"/>
                </a:cubicBezTo>
                <a:cubicBezTo>
                  <a:pt x="19470" y="2182"/>
                  <a:pt x="19464" y="2194"/>
                  <a:pt x="19470" y="2194"/>
                </a:cubicBezTo>
                <a:cubicBezTo>
                  <a:pt x="19482" y="2200"/>
                  <a:pt x="19488" y="2194"/>
                  <a:pt x="19500" y="2194"/>
                </a:cubicBezTo>
                <a:cubicBezTo>
                  <a:pt x="19512" y="2194"/>
                  <a:pt x="19512" y="2194"/>
                  <a:pt x="19512" y="2194"/>
                </a:cubicBezTo>
                <a:cubicBezTo>
                  <a:pt x="19518" y="2194"/>
                  <a:pt x="19524" y="2188"/>
                  <a:pt x="19529" y="2188"/>
                </a:cubicBezTo>
                <a:cubicBezTo>
                  <a:pt x="19541" y="2188"/>
                  <a:pt x="19547" y="2194"/>
                  <a:pt x="19559" y="2200"/>
                </a:cubicBezTo>
                <a:cubicBezTo>
                  <a:pt x="19565" y="2200"/>
                  <a:pt x="19565" y="2206"/>
                  <a:pt x="19577" y="2206"/>
                </a:cubicBezTo>
                <a:cubicBezTo>
                  <a:pt x="19583" y="2206"/>
                  <a:pt x="19583" y="2206"/>
                  <a:pt x="19589" y="2206"/>
                </a:cubicBezTo>
                <a:cubicBezTo>
                  <a:pt x="19589" y="2182"/>
                  <a:pt x="19589" y="2182"/>
                  <a:pt x="19589" y="2182"/>
                </a:cubicBezTo>
                <a:lnTo>
                  <a:pt x="19583" y="2182"/>
                </a:lnTo>
                <a:cubicBezTo>
                  <a:pt x="19577" y="2176"/>
                  <a:pt x="19571" y="2176"/>
                  <a:pt x="19571" y="2176"/>
                </a:cubicBezTo>
                <a:cubicBezTo>
                  <a:pt x="19565" y="2170"/>
                  <a:pt x="19559" y="2170"/>
                  <a:pt x="19559" y="2170"/>
                </a:cubicBezTo>
                <a:cubicBezTo>
                  <a:pt x="19547" y="2170"/>
                  <a:pt x="19541" y="2164"/>
                  <a:pt x="19529" y="2164"/>
                </a:cubicBezTo>
                <a:cubicBezTo>
                  <a:pt x="19524" y="2164"/>
                  <a:pt x="19518" y="2164"/>
                  <a:pt x="19512" y="2164"/>
                </a:cubicBezTo>
                <a:cubicBezTo>
                  <a:pt x="19506" y="2164"/>
                  <a:pt x="19500" y="2158"/>
                  <a:pt x="19500" y="2158"/>
                </a:cubicBezTo>
                <a:cubicBezTo>
                  <a:pt x="19494" y="2158"/>
                  <a:pt x="19488" y="2158"/>
                  <a:pt x="19488" y="2158"/>
                </a:cubicBezTo>
                <a:cubicBezTo>
                  <a:pt x="19482" y="2158"/>
                  <a:pt x="19476" y="2152"/>
                  <a:pt x="19470" y="2152"/>
                </a:cubicBezTo>
                <a:cubicBezTo>
                  <a:pt x="19452" y="2152"/>
                  <a:pt x="19440" y="2158"/>
                  <a:pt x="19429" y="2164"/>
                </a:cubicBezTo>
                <a:cubicBezTo>
                  <a:pt x="19429" y="2164"/>
                  <a:pt x="19423" y="2182"/>
                  <a:pt x="19429" y="2182"/>
                </a:cubicBezTo>
                <a:close/>
                <a:moveTo>
                  <a:pt x="18925" y="1482"/>
                </a:moveTo>
                <a:lnTo>
                  <a:pt x="18925" y="1482"/>
                </a:lnTo>
                <a:cubicBezTo>
                  <a:pt x="18925" y="1482"/>
                  <a:pt x="18931" y="1482"/>
                  <a:pt x="18937" y="1482"/>
                </a:cubicBezTo>
                <a:cubicBezTo>
                  <a:pt x="18948" y="1482"/>
                  <a:pt x="18954" y="1482"/>
                  <a:pt x="18966" y="1482"/>
                </a:cubicBezTo>
                <a:cubicBezTo>
                  <a:pt x="18984" y="1482"/>
                  <a:pt x="18990" y="1482"/>
                  <a:pt x="19008" y="1482"/>
                </a:cubicBezTo>
                <a:cubicBezTo>
                  <a:pt x="19014" y="1482"/>
                  <a:pt x="19020" y="1476"/>
                  <a:pt x="19031" y="1476"/>
                </a:cubicBezTo>
                <a:cubicBezTo>
                  <a:pt x="19031" y="1470"/>
                  <a:pt x="19037" y="1470"/>
                  <a:pt x="19043" y="1470"/>
                </a:cubicBezTo>
                <a:cubicBezTo>
                  <a:pt x="19049" y="1465"/>
                  <a:pt x="19055" y="1470"/>
                  <a:pt x="19067" y="1470"/>
                </a:cubicBezTo>
                <a:cubicBezTo>
                  <a:pt x="19091" y="1470"/>
                  <a:pt x="19091" y="1470"/>
                  <a:pt x="19091" y="1470"/>
                </a:cubicBezTo>
                <a:cubicBezTo>
                  <a:pt x="19091" y="1470"/>
                  <a:pt x="19097" y="1470"/>
                  <a:pt x="19103" y="1470"/>
                </a:cubicBezTo>
                <a:cubicBezTo>
                  <a:pt x="19114" y="1470"/>
                  <a:pt x="19114" y="1470"/>
                  <a:pt x="19114" y="1470"/>
                </a:cubicBezTo>
                <a:cubicBezTo>
                  <a:pt x="19120" y="1470"/>
                  <a:pt x="19120" y="1470"/>
                  <a:pt x="19126" y="1470"/>
                </a:cubicBezTo>
                <a:cubicBezTo>
                  <a:pt x="19126" y="1453"/>
                  <a:pt x="19126" y="1453"/>
                  <a:pt x="19126" y="1453"/>
                </a:cubicBezTo>
                <a:cubicBezTo>
                  <a:pt x="19126" y="1447"/>
                  <a:pt x="19126" y="1441"/>
                  <a:pt x="19120" y="1441"/>
                </a:cubicBezTo>
                <a:cubicBezTo>
                  <a:pt x="19114" y="1435"/>
                  <a:pt x="19114" y="1435"/>
                  <a:pt x="19108" y="1429"/>
                </a:cubicBezTo>
                <a:cubicBezTo>
                  <a:pt x="19097" y="1423"/>
                  <a:pt x="19091" y="1429"/>
                  <a:pt x="19073" y="1429"/>
                </a:cubicBezTo>
                <a:cubicBezTo>
                  <a:pt x="19073" y="1429"/>
                  <a:pt x="19067" y="1423"/>
                  <a:pt x="19061" y="1423"/>
                </a:cubicBezTo>
                <a:cubicBezTo>
                  <a:pt x="19061" y="1423"/>
                  <a:pt x="19055" y="1429"/>
                  <a:pt x="19049" y="1423"/>
                </a:cubicBezTo>
                <a:cubicBezTo>
                  <a:pt x="19043" y="1423"/>
                  <a:pt x="19043" y="1423"/>
                  <a:pt x="19037" y="1417"/>
                </a:cubicBezTo>
                <a:cubicBezTo>
                  <a:pt x="19031" y="1417"/>
                  <a:pt x="19031" y="1411"/>
                  <a:pt x="19025" y="1411"/>
                </a:cubicBezTo>
                <a:cubicBezTo>
                  <a:pt x="19020" y="1405"/>
                  <a:pt x="19020" y="1411"/>
                  <a:pt x="19014" y="1411"/>
                </a:cubicBezTo>
                <a:cubicBezTo>
                  <a:pt x="19008" y="1411"/>
                  <a:pt x="19008" y="1405"/>
                  <a:pt x="19002" y="1411"/>
                </a:cubicBezTo>
                <a:cubicBezTo>
                  <a:pt x="18996" y="1411"/>
                  <a:pt x="18996" y="1417"/>
                  <a:pt x="18990" y="1417"/>
                </a:cubicBezTo>
                <a:cubicBezTo>
                  <a:pt x="18984" y="1417"/>
                  <a:pt x="18990" y="1429"/>
                  <a:pt x="18984" y="1429"/>
                </a:cubicBezTo>
                <a:cubicBezTo>
                  <a:pt x="18984" y="1429"/>
                  <a:pt x="18978" y="1429"/>
                  <a:pt x="18972" y="1429"/>
                </a:cubicBezTo>
                <a:cubicBezTo>
                  <a:pt x="18972" y="1429"/>
                  <a:pt x="18966" y="1429"/>
                  <a:pt x="18960" y="1429"/>
                </a:cubicBezTo>
                <a:cubicBezTo>
                  <a:pt x="18954" y="1429"/>
                  <a:pt x="18948" y="1429"/>
                  <a:pt x="18937" y="1429"/>
                </a:cubicBezTo>
                <a:cubicBezTo>
                  <a:pt x="18931" y="1429"/>
                  <a:pt x="18931" y="1435"/>
                  <a:pt x="18925" y="1435"/>
                </a:cubicBezTo>
                <a:cubicBezTo>
                  <a:pt x="18913" y="1441"/>
                  <a:pt x="18913" y="1453"/>
                  <a:pt x="18913" y="1470"/>
                </a:cubicBezTo>
                <a:cubicBezTo>
                  <a:pt x="18919" y="1476"/>
                  <a:pt x="18919" y="1482"/>
                  <a:pt x="18925" y="1482"/>
                </a:cubicBezTo>
                <a:close/>
                <a:moveTo>
                  <a:pt x="17140" y="1044"/>
                </a:moveTo>
                <a:lnTo>
                  <a:pt x="17140" y="1044"/>
                </a:lnTo>
                <a:cubicBezTo>
                  <a:pt x="17146" y="1050"/>
                  <a:pt x="17146" y="1050"/>
                  <a:pt x="17152" y="1050"/>
                </a:cubicBezTo>
                <a:cubicBezTo>
                  <a:pt x="17158" y="1050"/>
                  <a:pt x="17158" y="1050"/>
                  <a:pt x="17164" y="1055"/>
                </a:cubicBezTo>
                <a:cubicBezTo>
                  <a:pt x="17164" y="1055"/>
                  <a:pt x="17164" y="1061"/>
                  <a:pt x="17170" y="1067"/>
                </a:cubicBezTo>
                <a:cubicBezTo>
                  <a:pt x="17176" y="1073"/>
                  <a:pt x="17181" y="1073"/>
                  <a:pt x="17187" y="1073"/>
                </a:cubicBezTo>
                <a:cubicBezTo>
                  <a:pt x="17193" y="1073"/>
                  <a:pt x="17199" y="1073"/>
                  <a:pt x="17205" y="1067"/>
                </a:cubicBezTo>
                <a:cubicBezTo>
                  <a:pt x="17217" y="1067"/>
                  <a:pt x="17223" y="1061"/>
                  <a:pt x="17229" y="1061"/>
                </a:cubicBezTo>
                <a:cubicBezTo>
                  <a:pt x="17241" y="1061"/>
                  <a:pt x="17247" y="1067"/>
                  <a:pt x="17253" y="1073"/>
                </a:cubicBezTo>
                <a:cubicBezTo>
                  <a:pt x="17259" y="1073"/>
                  <a:pt x="17259" y="1079"/>
                  <a:pt x="17265" y="1085"/>
                </a:cubicBezTo>
                <a:cubicBezTo>
                  <a:pt x="17270" y="1085"/>
                  <a:pt x="17270" y="1085"/>
                  <a:pt x="17276" y="1085"/>
                </a:cubicBezTo>
                <a:cubicBezTo>
                  <a:pt x="17282" y="1085"/>
                  <a:pt x="17282" y="1091"/>
                  <a:pt x="17288" y="1091"/>
                </a:cubicBezTo>
                <a:cubicBezTo>
                  <a:pt x="17294" y="1091"/>
                  <a:pt x="17300" y="1091"/>
                  <a:pt x="17312" y="1091"/>
                </a:cubicBezTo>
                <a:cubicBezTo>
                  <a:pt x="17324" y="1091"/>
                  <a:pt x="17324" y="1091"/>
                  <a:pt x="17324" y="1091"/>
                </a:cubicBezTo>
                <a:cubicBezTo>
                  <a:pt x="17324" y="1091"/>
                  <a:pt x="17330" y="1091"/>
                  <a:pt x="17336" y="1091"/>
                </a:cubicBezTo>
                <a:cubicBezTo>
                  <a:pt x="17342" y="1091"/>
                  <a:pt x="17342" y="1085"/>
                  <a:pt x="17348" y="1079"/>
                </a:cubicBezTo>
                <a:cubicBezTo>
                  <a:pt x="17348" y="1079"/>
                  <a:pt x="17348" y="1067"/>
                  <a:pt x="17353" y="1067"/>
                </a:cubicBezTo>
                <a:cubicBezTo>
                  <a:pt x="17359" y="1067"/>
                  <a:pt x="17359" y="1067"/>
                  <a:pt x="17365" y="1067"/>
                </a:cubicBezTo>
                <a:cubicBezTo>
                  <a:pt x="17371" y="1067"/>
                  <a:pt x="17377" y="1067"/>
                  <a:pt x="17383" y="1067"/>
                </a:cubicBezTo>
                <a:cubicBezTo>
                  <a:pt x="17383" y="1044"/>
                  <a:pt x="17383" y="1044"/>
                  <a:pt x="17383" y="1044"/>
                </a:cubicBezTo>
                <a:cubicBezTo>
                  <a:pt x="17383" y="1044"/>
                  <a:pt x="17377" y="1038"/>
                  <a:pt x="17377" y="1032"/>
                </a:cubicBezTo>
                <a:lnTo>
                  <a:pt x="17383" y="1032"/>
                </a:lnTo>
                <a:cubicBezTo>
                  <a:pt x="17365" y="1032"/>
                  <a:pt x="17359" y="1032"/>
                  <a:pt x="17342" y="1032"/>
                </a:cubicBezTo>
                <a:cubicBezTo>
                  <a:pt x="17336" y="1032"/>
                  <a:pt x="17336" y="1032"/>
                  <a:pt x="17330" y="1032"/>
                </a:cubicBezTo>
                <a:cubicBezTo>
                  <a:pt x="17324" y="1032"/>
                  <a:pt x="17318" y="1032"/>
                  <a:pt x="17306" y="1032"/>
                </a:cubicBezTo>
                <a:cubicBezTo>
                  <a:pt x="17294" y="1032"/>
                  <a:pt x="17294" y="1032"/>
                  <a:pt x="17294" y="1032"/>
                </a:cubicBezTo>
                <a:cubicBezTo>
                  <a:pt x="17294" y="1032"/>
                  <a:pt x="17288" y="1032"/>
                  <a:pt x="17282" y="1032"/>
                </a:cubicBezTo>
                <a:cubicBezTo>
                  <a:pt x="17270" y="1032"/>
                  <a:pt x="17270" y="1032"/>
                  <a:pt x="17270" y="1032"/>
                </a:cubicBezTo>
                <a:cubicBezTo>
                  <a:pt x="17265" y="1032"/>
                  <a:pt x="17265" y="1032"/>
                  <a:pt x="17259" y="1032"/>
                </a:cubicBezTo>
                <a:cubicBezTo>
                  <a:pt x="17259" y="1002"/>
                  <a:pt x="17259" y="1002"/>
                  <a:pt x="17259" y="1002"/>
                </a:cubicBezTo>
                <a:cubicBezTo>
                  <a:pt x="17247" y="1002"/>
                  <a:pt x="17235" y="1002"/>
                  <a:pt x="17223" y="1002"/>
                </a:cubicBezTo>
                <a:cubicBezTo>
                  <a:pt x="17217" y="1002"/>
                  <a:pt x="17217" y="1002"/>
                  <a:pt x="17211" y="1002"/>
                </a:cubicBezTo>
                <a:cubicBezTo>
                  <a:pt x="17205" y="1002"/>
                  <a:pt x="17211" y="1014"/>
                  <a:pt x="17205" y="1014"/>
                </a:cubicBezTo>
                <a:cubicBezTo>
                  <a:pt x="17205" y="1020"/>
                  <a:pt x="17199" y="1014"/>
                  <a:pt x="17193" y="1014"/>
                </a:cubicBezTo>
                <a:cubicBezTo>
                  <a:pt x="17181" y="1014"/>
                  <a:pt x="17181" y="1014"/>
                  <a:pt x="17176" y="1014"/>
                </a:cubicBezTo>
                <a:cubicBezTo>
                  <a:pt x="17158" y="1008"/>
                  <a:pt x="17158" y="996"/>
                  <a:pt x="17146" y="984"/>
                </a:cubicBezTo>
                <a:cubicBezTo>
                  <a:pt x="17134" y="990"/>
                  <a:pt x="17134" y="990"/>
                  <a:pt x="17134" y="990"/>
                </a:cubicBezTo>
                <a:cubicBezTo>
                  <a:pt x="17134" y="1038"/>
                  <a:pt x="17134" y="1038"/>
                  <a:pt x="17134" y="1038"/>
                </a:cubicBezTo>
                <a:cubicBezTo>
                  <a:pt x="17140" y="1038"/>
                  <a:pt x="17134" y="1044"/>
                  <a:pt x="17140" y="1044"/>
                </a:cubicBezTo>
                <a:close/>
                <a:moveTo>
                  <a:pt x="16796" y="1227"/>
                </a:moveTo>
                <a:lnTo>
                  <a:pt x="16796" y="1227"/>
                </a:lnTo>
                <a:cubicBezTo>
                  <a:pt x="16808" y="1227"/>
                  <a:pt x="16814" y="1233"/>
                  <a:pt x="16820" y="1233"/>
                </a:cubicBezTo>
                <a:cubicBezTo>
                  <a:pt x="16826" y="1233"/>
                  <a:pt x="16832" y="1233"/>
                  <a:pt x="16844" y="1233"/>
                </a:cubicBezTo>
                <a:cubicBezTo>
                  <a:pt x="16855" y="1233"/>
                  <a:pt x="16855" y="1233"/>
                  <a:pt x="16855" y="1233"/>
                </a:cubicBezTo>
                <a:cubicBezTo>
                  <a:pt x="16861" y="1233"/>
                  <a:pt x="16861" y="1233"/>
                  <a:pt x="16867" y="1233"/>
                </a:cubicBezTo>
                <a:cubicBezTo>
                  <a:pt x="16879" y="1233"/>
                  <a:pt x="16891" y="1233"/>
                  <a:pt x="16903" y="1233"/>
                </a:cubicBezTo>
                <a:cubicBezTo>
                  <a:pt x="16909" y="1233"/>
                  <a:pt x="16915" y="1227"/>
                  <a:pt x="16921" y="1227"/>
                </a:cubicBezTo>
                <a:cubicBezTo>
                  <a:pt x="16926" y="1227"/>
                  <a:pt x="16926" y="1227"/>
                  <a:pt x="16926" y="1227"/>
                </a:cubicBezTo>
                <a:cubicBezTo>
                  <a:pt x="16933" y="1227"/>
                  <a:pt x="16933" y="1233"/>
                  <a:pt x="16938" y="1239"/>
                </a:cubicBezTo>
                <a:cubicBezTo>
                  <a:pt x="16944" y="1239"/>
                  <a:pt x="16950" y="1245"/>
                  <a:pt x="16962" y="1245"/>
                </a:cubicBezTo>
                <a:cubicBezTo>
                  <a:pt x="16962" y="1245"/>
                  <a:pt x="16968" y="1251"/>
                  <a:pt x="16974" y="1251"/>
                </a:cubicBezTo>
                <a:cubicBezTo>
                  <a:pt x="16992" y="1251"/>
                  <a:pt x="16992" y="1251"/>
                  <a:pt x="16992" y="1251"/>
                </a:cubicBezTo>
                <a:cubicBezTo>
                  <a:pt x="16998" y="1227"/>
                  <a:pt x="16998" y="1227"/>
                  <a:pt x="16998" y="1227"/>
                </a:cubicBezTo>
                <a:cubicBezTo>
                  <a:pt x="16992" y="1221"/>
                  <a:pt x="16992" y="1215"/>
                  <a:pt x="16992" y="1215"/>
                </a:cubicBezTo>
                <a:cubicBezTo>
                  <a:pt x="16986" y="1210"/>
                  <a:pt x="16986" y="1210"/>
                  <a:pt x="16980" y="1210"/>
                </a:cubicBezTo>
                <a:cubicBezTo>
                  <a:pt x="16974" y="1204"/>
                  <a:pt x="16974" y="1204"/>
                  <a:pt x="16968" y="1198"/>
                </a:cubicBezTo>
                <a:cubicBezTo>
                  <a:pt x="16962" y="1198"/>
                  <a:pt x="16962" y="1204"/>
                  <a:pt x="16956" y="1198"/>
                </a:cubicBezTo>
                <a:cubicBezTo>
                  <a:pt x="16950" y="1198"/>
                  <a:pt x="16950" y="1198"/>
                  <a:pt x="16944" y="1198"/>
                </a:cubicBezTo>
                <a:cubicBezTo>
                  <a:pt x="16938" y="1192"/>
                  <a:pt x="16938" y="1192"/>
                  <a:pt x="16933" y="1186"/>
                </a:cubicBezTo>
                <a:lnTo>
                  <a:pt x="16933" y="1180"/>
                </a:lnTo>
                <a:cubicBezTo>
                  <a:pt x="16926" y="1174"/>
                  <a:pt x="16921" y="1180"/>
                  <a:pt x="16921" y="1180"/>
                </a:cubicBezTo>
                <a:cubicBezTo>
                  <a:pt x="16909" y="1180"/>
                  <a:pt x="16909" y="1180"/>
                  <a:pt x="16909" y="1180"/>
                </a:cubicBezTo>
                <a:cubicBezTo>
                  <a:pt x="16897" y="1180"/>
                  <a:pt x="16885" y="1174"/>
                  <a:pt x="16873" y="1180"/>
                </a:cubicBezTo>
                <a:cubicBezTo>
                  <a:pt x="16867" y="1180"/>
                  <a:pt x="16867" y="1186"/>
                  <a:pt x="16861" y="1186"/>
                </a:cubicBezTo>
                <a:cubicBezTo>
                  <a:pt x="16861" y="1192"/>
                  <a:pt x="16861" y="1198"/>
                  <a:pt x="16855" y="1198"/>
                </a:cubicBezTo>
                <a:cubicBezTo>
                  <a:pt x="16855" y="1204"/>
                  <a:pt x="16849" y="1198"/>
                  <a:pt x="16844" y="1198"/>
                </a:cubicBezTo>
                <a:cubicBezTo>
                  <a:pt x="16826" y="1204"/>
                  <a:pt x="16820" y="1215"/>
                  <a:pt x="16808" y="1227"/>
                </a:cubicBezTo>
                <a:lnTo>
                  <a:pt x="16796" y="1227"/>
                </a:lnTo>
                <a:close/>
                <a:moveTo>
                  <a:pt x="16855" y="1156"/>
                </a:moveTo>
                <a:lnTo>
                  <a:pt x="16855" y="1156"/>
                </a:lnTo>
                <a:cubicBezTo>
                  <a:pt x="16861" y="1156"/>
                  <a:pt x="16861" y="1156"/>
                  <a:pt x="16867" y="1150"/>
                </a:cubicBezTo>
                <a:cubicBezTo>
                  <a:pt x="16867" y="1150"/>
                  <a:pt x="16867" y="1144"/>
                  <a:pt x="16867" y="1138"/>
                </a:cubicBezTo>
                <a:cubicBezTo>
                  <a:pt x="16861" y="1138"/>
                  <a:pt x="16861" y="1132"/>
                  <a:pt x="16855" y="1132"/>
                </a:cubicBezTo>
                <a:cubicBezTo>
                  <a:pt x="16855" y="1132"/>
                  <a:pt x="16849" y="1132"/>
                  <a:pt x="16844" y="1132"/>
                </a:cubicBezTo>
                <a:cubicBezTo>
                  <a:pt x="16838" y="1132"/>
                  <a:pt x="16832" y="1127"/>
                  <a:pt x="16820" y="1127"/>
                </a:cubicBezTo>
                <a:cubicBezTo>
                  <a:pt x="16802" y="1127"/>
                  <a:pt x="16802" y="1127"/>
                  <a:pt x="16802" y="1127"/>
                </a:cubicBezTo>
                <a:cubicBezTo>
                  <a:pt x="16802" y="1132"/>
                  <a:pt x="16796" y="1132"/>
                  <a:pt x="16796" y="1138"/>
                </a:cubicBezTo>
                <a:cubicBezTo>
                  <a:pt x="16796" y="1144"/>
                  <a:pt x="16802" y="1150"/>
                  <a:pt x="16808" y="1150"/>
                </a:cubicBezTo>
                <a:cubicBezTo>
                  <a:pt x="16808" y="1156"/>
                  <a:pt x="16814" y="1156"/>
                  <a:pt x="16814" y="1156"/>
                </a:cubicBezTo>
                <a:cubicBezTo>
                  <a:pt x="16826" y="1156"/>
                  <a:pt x="16832" y="1162"/>
                  <a:pt x="16838" y="1162"/>
                </a:cubicBezTo>
                <a:cubicBezTo>
                  <a:pt x="16844" y="1162"/>
                  <a:pt x="16849" y="1156"/>
                  <a:pt x="16855" y="1156"/>
                </a:cubicBezTo>
                <a:close/>
                <a:moveTo>
                  <a:pt x="16642" y="1032"/>
                </a:moveTo>
                <a:lnTo>
                  <a:pt x="16642" y="1032"/>
                </a:lnTo>
                <a:cubicBezTo>
                  <a:pt x="16642" y="1032"/>
                  <a:pt x="16642" y="1038"/>
                  <a:pt x="16648" y="1038"/>
                </a:cubicBezTo>
                <a:cubicBezTo>
                  <a:pt x="16654" y="1044"/>
                  <a:pt x="16648" y="1050"/>
                  <a:pt x="16654" y="1050"/>
                </a:cubicBezTo>
                <a:cubicBezTo>
                  <a:pt x="16660" y="1055"/>
                  <a:pt x="16660" y="1055"/>
                  <a:pt x="16666" y="1055"/>
                </a:cubicBezTo>
                <a:cubicBezTo>
                  <a:pt x="16672" y="1055"/>
                  <a:pt x="16672" y="1061"/>
                  <a:pt x="16678" y="1061"/>
                </a:cubicBezTo>
                <a:cubicBezTo>
                  <a:pt x="16683" y="1067"/>
                  <a:pt x="16683" y="1067"/>
                  <a:pt x="16689" y="1067"/>
                </a:cubicBezTo>
                <a:cubicBezTo>
                  <a:pt x="16695" y="1067"/>
                  <a:pt x="16701" y="1073"/>
                  <a:pt x="16701" y="1079"/>
                </a:cubicBezTo>
                <a:cubicBezTo>
                  <a:pt x="16707" y="1079"/>
                  <a:pt x="16707" y="1085"/>
                  <a:pt x="16707" y="1091"/>
                </a:cubicBezTo>
                <a:cubicBezTo>
                  <a:pt x="16713" y="1091"/>
                  <a:pt x="16713" y="1097"/>
                  <a:pt x="16713" y="1103"/>
                </a:cubicBezTo>
                <a:cubicBezTo>
                  <a:pt x="16719" y="1103"/>
                  <a:pt x="16725" y="1103"/>
                  <a:pt x="16731" y="1103"/>
                </a:cubicBezTo>
                <a:cubicBezTo>
                  <a:pt x="16743" y="1103"/>
                  <a:pt x="16749" y="1103"/>
                  <a:pt x="16760" y="1103"/>
                </a:cubicBezTo>
                <a:cubicBezTo>
                  <a:pt x="16760" y="1091"/>
                  <a:pt x="16767" y="1091"/>
                  <a:pt x="16767" y="1085"/>
                </a:cubicBezTo>
                <a:cubicBezTo>
                  <a:pt x="16767" y="1079"/>
                  <a:pt x="16767" y="1073"/>
                  <a:pt x="16767" y="1073"/>
                </a:cubicBezTo>
                <a:cubicBezTo>
                  <a:pt x="16767" y="1067"/>
                  <a:pt x="16772" y="1067"/>
                  <a:pt x="16772" y="1061"/>
                </a:cubicBezTo>
                <a:cubicBezTo>
                  <a:pt x="16784" y="1067"/>
                  <a:pt x="16796" y="1073"/>
                  <a:pt x="16808" y="1073"/>
                </a:cubicBezTo>
                <a:cubicBezTo>
                  <a:pt x="16820" y="1073"/>
                  <a:pt x="16832" y="1073"/>
                  <a:pt x="16844" y="1073"/>
                </a:cubicBezTo>
                <a:cubicBezTo>
                  <a:pt x="16855" y="1073"/>
                  <a:pt x="16861" y="1073"/>
                  <a:pt x="16867" y="1067"/>
                </a:cubicBezTo>
                <a:cubicBezTo>
                  <a:pt x="16873" y="1067"/>
                  <a:pt x="16867" y="1061"/>
                  <a:pt x="16873" y="1055"/>
                </a:cubicBezTo>
                <a:cubicBezTo>
                  <a:pt x="16873" y="1055"/>
                  <a:pt x="16879" y="1055"/>
                  <a:pt x="16885" y="1055"/>
                </a:cubicBezTo>
                <a:lnTo>
                  <a:pt x="16891" y="1055"/>
                </a:lnTo>
                <a:cubicBezTo>
                  <a:pt x="16897" y="1061"/>
                  <a:pt x="16897" y="1067"/>
                  <a:pt x="16903" y="1067"/>
                </a:cubicBezTo>
                <a:cubicBezTo>
                  <a:pt x="16909" y="1067"/>
                  <a:pt x="16909" y="1073"/>
                  <a:pt x="16915" y="1073"/>
                </a:cubicBezTo>
                <a:cubicBezTo>
                  <a:pt x="16926" y="1073"/>
                  <a:pt x="16926" y="1061"/>
                  <a:pt x="16938" y="1055"/>
                </a:cubicBezTo>
                <a:cubicBezTo>
                  <a:pt x="16938" y="1055"/>
                  <a:pt x="16938" y="1050"/>
                  <a:pt x="16944" y="1044"/>
                </a:cubicBezTo>
                <a:cubicBezTo>
                  <a:pt x="16950" y="1044"/>
                  <a:pt x="16956" y="1044"/>
                  <a:pt x="16962" y="1044"/>
                </a:cubicBezTo>
                <a:cubicBezTo>
                  <a:pt x="16968" y="1044"/>
                  <a:pt x="16968" y="1044"/>
                  <a:pt x="16968" y="1044"/>
                </a:cubicBezTo>
                <a:cubicBezTo>
                  <a:pt x="16974" y="1044"/>
                  <a:pt x="16974" y="1050"/>
                  <a:pt x="16980" y="1050"/>
                </a:cubicBezTo>
                <a:cubicBezTo>
                  <a:pt x="16986" y="1055"/>
                  <a:pt x="16986" y="1055"/>
                  <a:pt x="16992" y="1055"/>
                </a:cubicBezTo>
                <a:cubicBezTo>
                  <a:pt x="16998" y="1055"/>
                  <a:pt x="16998" y="1055"/>
                  <a:pt x="17004" y="1055"/>
                </a:cubicBezTo>
                <a:cubicBezTo>
                  <a:pt x="17045" y="1055"/>
                  <a:pt x="17045" y="1055"/>
                  <a:pt x="17045" y="1055"/>
                </a:cubicBezTo>
                <a:cubicBezTo>
                  <a:pt x="17045" y="1044"/>
                  <a:pt x="17045" y="1038"/>
                  <a:pt x="17045" y="1026"/>
                </a:cubicBezTo>
                <a:cubicBezTo>
                  <a:pt x="17051" y="1020"/>
                  <a:pt x="17051" y="1020"/>
                  <a:pt x="17051" y="1014"/>
                </a:cubicBezTo>
                <a:cubicBezTo>
                  <a:pt x="17057" y="1008"/>
                  <a:pt x="17063" y="1008"/>
                  <a:pt x="17063" y="1002"/>
                </a:cubicBezTo>
                <a:cubicBezTo>
                  <a:pt x="17069" y="996"/>
                  <a:pt x="17075" y="996"/>
                  <a:pt x="17075" y="990"/>
                </a:cubicBezTo>
                <a:cubicBezTo>
                  <a:pt x="17075" y="990"/>
                  <a:pt x="17075" y="984"/>
                  <a:pt x="17075" y="978"/>
                </a:cubicBezTo>
                <a:cubicBezTo>
                  <a:pt x="17069" y="978"/>
                  <a:pt x="17063" y="978"/>
                  <a:pt x="17063" y="978"/>
                </a:cubicBezTo>
                <a:cubicBezTo>
                  <a:pt x="17057" y="978"/>
                  <a:pt x="17057" y="978"/>
                  <a:pt x="17051" y="978"/>
                </a:cubicBezTo>
                <a:cubicBezTo>
                  <a:pt x="17045" y="978"/>
                  <a:pt x="17051" y="966"/>
                  <a:pt x="17045" y="966"/>
                </a:cubicBezTo>
                <a:cubicBezTo>
                  <a:pt x="17039" y="966"/>
                  <a:pt x="17039" y="966"/>
                  <a:pt x="17033" y="966"/>
                </a:cubicBezTo>
                <a:cubicBezTo>
                  <a:pt x="17021" y="966"/>
                  <a:pt x="17015" y="966"/>
                  <a:pt x="16998" y="966"/>
                </a:cubicBezTo>
                <a:cubicBezTo>
                  <a:pt x="16992" y="966"/>
                  <a:pt x="16992" y="961"/>
                  <a:pt x="16980" y="961"/>
                </a:cubicBezTo>
                <a:cubicBezTo>
                  <a:pt x="16974" y="961"/>
                  <a:pt x="16974" y="961"/>
                  <a:pt x="16974" y="961"/>
                </a:cubicBezTo>
                <a:cubicBezTo>
                  <a:pt x="16974" y="966"/>
                  <a:pt x="16968" y="966"/>
                  <a:pt x="16968" y="966"/>
                </a:cubicBezTo>
                <a:cubicBezTo>
                  <a:pt x="16962" y="972"/>
                  <a:pt x="16962" y="978"/>
                  <a:pt x="16962" y="978"/>
                </a:cubicBezTo>
                <a:cubicBezTo>
                  <a:pt x="16956" y="984"/>
                  <a:pt x="16950" y="984"/>
                  <a:pt x="16950" y="990"/>
                </a:cubicBezTo>
                <a:cubicBezTo>
                  <a:pt x="16950" y="996"/>
                  <a:pt x="16950" y="1002"/>
                  <a:pt x="16950" y="1002"/>
                </a:cubicBezTo>
                <a:cubicBezTo>
                  <a:pt x="16944" y="1014"/>
                  <a:pt x="16950" y="1020"/>
                  <a:pt x="16950" y="1026"/>
                </a:cubicBezTo>
                <a:cubicBezTo>
                  <a:pt x="16938" y="1026"/>
                  <a:pt x="16933" y="1026"/>
                  <a:pt x="16926" y="1026"/>
                </a:cubicBezTo>
                <a:cubicBezTo>
                  <a:pt x="16921" y="1026"/>
                  <a:pt x="16921" y="1026"/>
                  <a:pt x="16915" y="1026"/>
                </a:cubicBezTo>
                <a:cubicBezTo>
                  <a:pt x="16915" y="996"/>
                  <a:pt x="16915" y="996"/>
                  <a:pt x="16915" y="996"/>
                </a:cubicBezTo>
                <a:cubicBezTo>
                  <a:pt x="16915" y="990"/>
                  <a:pt x="16921" y="984"/>
                  <a:pt x="16921" y="984"/>
                </a:cubicBezTo>
                <a:cubicBezTo>
                  <a:pt x="16926" y="972"/>
                  <a:pt x="16933" y="972"/>
                  <a:pt x="16933" y="961"/>
                </a:cubicBezTo>
                <a:cubicBezTo>
                  <a:pt x="16933" y="955"/>
                  <a:pt x="16926" y="955"/>
                  <a:pt x="16926" y="949"/>
                </a:cubicBezTo>
                <a:cubicBezTo>
                  <a:pt x="16921" y="949"/>
                  <a:pt x="16915" y="949"/>
                  <a:pt x="16903" y="949"/>
                </a:cubicBezTo>
                <a:cubicBezTo>
                  <a:pt x="16903" y="949"/>
                  <a:pt x="16897" y="949"/>
                  <a:pt x="16891" y="949"/>
                </a:cubicBezTo>
                <a:cubicBezTo>
                  <a:pt x="16885" y="943"/>
                  <a:pt x="16879" y="949"/>
                  <a:pt x="16873" y="949"/>
                </a:cubicBezTo>
                <a:cubicBezTo>
                  <a:pt x="16867" y="949"/>
                  <a:pt x="16861" y="949"/>
                  <a:pt x="16861" y="949"/>
                </a:cubicBezTo>
                <a:cubicBezTo>
                  <a:pt x="16861" y="978"/>
                  <a:pt x="16861" y="978"/>
                  <a:pt x="16861" y="978"/>
                </a:cubicBezTo>
                <a:cubicBezTo>
                  <a:pt x="16849" y="978"/>
                  <a:pt x="16844" y="978"/>
                  <a:pt x="16838" y="978"/>
                </a:cubicBezTo>
                <a:cubicBezTo>
                  <a:pt x="16826" y="978"/>
                  <a:pt x="16820" y="978"/>
                  <a:pt x="16814" y="978"/>
                </a:cubicBezTo>
                <a:cubicBezTo>
                  <a:pt x="16808" y="978"/>
                  <a:pt x="16808" y="978"/>
                  <a:pt x="16802" y="978"/>
                </a:cubicBezTo>
                <a:cubicBezTo>
                  <a:pt x="16796" y="978"/>
                  <a:pt x="16796" y="966"/>
                  <a:pt x="16796" y="966"/>
                </a:cubicBezTo>
                <a:cubicBezTo>
                  <a:pt x="16790" y="961"/>
                  <a:pt x="16790" y="961"/>
                  <a:pt x="16784" y="955"/>
                </a:cubicBezTo>
                <a:cubicBezTo>
                  <a:pt x="16784" y="949"/>
                  <a:pt x="16778" y="955"/>
                  <a:pt x="16772" y="949"/>
                </a:cubicBezTo>
                <a:cubicBezTo>
                  <a:pt x="16772" y="949"/>
                  <a:pt x="16778" y="937"/>
                  <a:pt x="16772" y="937"/>
                </a:cubicBezTo>
                <a:cubicBezTo>
                  <a:pt x="16767" y="931"/>
                  <a:pt x="16760" y="937"/>
                  <a:pt x="16755" y="937"/>
                </a:cubicBezTo>
                <a:cubicBezTo>
                  <a:pt x="16737" y="937"/>
                  <a:pt x="16737" y="937"/>
                  <a:pt x="16737" y="937"/>
                </a:cubicBezTo>
                <a:lnTo>
                  <a:pt x="16731" y="943"/>
                </a:lnTo>
                <a:cubicBezTo>
                  <a:pt x="16707" y="943"/>
                  <a:pt x="16695" y="943"/>
                  <a:pt x="16672" y="943"/>
                </a:cubicBezTo>
                <a:cubicBezTo>
                  <a:pt x="16672" y="949"/>
                  <a:pt x="16678" y="955"/>
                  <a:pt x="16672" y="966"/>
                </a:cubicBezTo>
                <a:cubicBezTo>
                  <a:pt x="16672" y="972"/>
                  <a:pt x="16666" y="978"/>
                  <a:pt x="16660" y="990"/>
                </a:cubicBezTo>
                <a:cubicBezTo>
                  <a:pt x="16660" y="990"/>
                  <a:pt x="16660" y="996"/>
                  <a:pt x="16660" y="1002"/>
                </a:cubicBezTo>
                <a:cubicBezTo>
                  <a:pt x="16660" y="1008"/>
                  <a:pt x="16654" y="1008"/>
                  <a:pt x="16654" y="1014"/>
                </a:cubicBezTo>
                <a:cubicBezTo>
                  <a:pt x="16648" y="1020"/>
                  <a:pt x="16654" y="1020"/>
                  <a:pt x="16654" y="1026"/>
                </a:cubicBezTo>
                <a:cubicBezTo>
                  <a:pt x="16648" y="1032"/>
                  <a:pt x="16648" y="1032"/>
                  <a:pt x="16648" y="1038"/>
                </a:cubicBezTo>
                <a:lnTo>
                  <a:pt x="16642" y="1032"/>
                </a:lnTo>
                <a:close/>
                <a:moveTo>
                  <a:pt x="16583" y="1008"/>
                </a:moveTo>
                <a:lnTo>
                  <a:pt x="16583" y="1008"/>
                </a:lnTo>
                <a:cubicBezTo>
                  <a:pt x="16577" y="1002"/>
                  <a:pt x="16577" y="996"/>
                  <a:pt x="16577" y="996"/>
                </a:cubicBezTo>
                <a:cubicBezTo>
                  <a:pt x="16577" y="984"/>
                  <a:pt x="16577" y="978"/>
                  <a:pt x="16583" y="972"/>
                </a:cubicBezTo>
                <a:cubicBezTo>
                  <a:pt x="16577" y="972"/>
                  <a:pt x="16571" y="972"/>
                  <a:pt x="16565" y="972"/>
                </a:cubicBezTo>
                <a:cubicBezTo>
                  <a:pt x="16559" y="972"/>
                  <a:pt x="16559" y="966"/>
                  <a:pt x="16553" y="966"/>
                </a:cubicBezTo>
                <a:cubicBezTo>
                  <a:pt x="16547" y="966"/>
                  <a:pt x="16547" y="972"/>
                  <a:pt x="16541" y="978"/>
                </a:cubicBezTo>
                <a:cubicBezTo>
                  <a:pt x="16541" y="978"/>
                  <a:pt x="16541" y="984"/>
                  <a:pt x="16541" y="990"/>
                </a:cubicBezTo>
                <a:cubicBezTo>
                  <a:pt x="16541" y="996"/>
                  <a:pt x="16541" y="996"/>
                  <a:pt x="16541" y="1002"/>
                </a:cubicBezTo>
                <a:cubicBezTo>
                  <a:pt x="16541" y="1008"/>
                  <a:pt x="16547" y="1008"/>
                  <a:pt x="16553" y="1008"/>
                </a:cubicBezTo>
                <a:cubicBezTo>
                  <a:pt x="16559" y="1014"/>
                  <a:pt x="16559" y="1020"/>
                  <a:pt x="16565" y="1020"/>
                </a:cubicBezTo>
                <a:cubicBezTo>
                  <a:pt x="16571" y="1020"/>
                  <a:pt x="16577" y="1008"/>
                  <a:pt x="16583" y="1008"/>
                </a:cubicBezTo>
                <a:close/>
                <a:moveTo>
                  <a:pt x="16547" y="1127"/>
                </a:moveTo>
                <a:lnTo>
                  <a:pt x="16547" y="1127"/>
                </a:lnTo>
                <a:cubicBezTo>
                  <a:pt x="16547" y="1132"/>
                  <a:pt x="16547" y="1138"/>
                  <a:pt x="16553" y="1138"/>
                </a:cubicBezTo>
                <a:cubicBezTo>
                  <a:pt x="16553" y="1150"/>
                  <a:pt x="16565" y="1156"/>
                  <a:pt x="16565" y="1162"/>
                </a:cubicBezTo>
                <a:cubicBezTo>
                  <a:pt x="16565" y="1168"/>
                  <a:pt x="16571" y="1168"/>
                  <a:pt x="16571" y="1174"/>
                </a:cubicBezTo>
                <a:cubicBezTo>
                  <a:pt x="16571" y="1180"/>
                  <a:pt x="16571" y="1186"/>
                  <a:pt x="16571" y="1198"/>
                </a:cubicBezTo>
                <a:cubicBezTo>
                  <a:pt x="16624" y="1198"/>
                  <a:pt x="16624" y="1198"/>
                  <a:pt x="16624" y="1198"/>
                </a:cubicBezTo>
                <a:cubicBezTo>
                  <a:pt x="16618" y="1192"/>
                  <a:pt x="16624" y="1186"/>
                  <a:pt x="16618" y="1186"/>
                </a:cubicBezTo>
                <a:cubicBezTo>
                  <a:pt x="16612" y="1180"/>
                  <a:pt x="16606" y="1180"/>
                  <a:pt x="16601" y="1180"/>
                </a:cubicBezTo>
                <a:cubicBezTo>
                  <a:pt x="16601" y="1180"/>
                  <a:pt x="16594" y="1180"/>
                  <a:pt x="16589" y="1174"/>
                </a:cubicBezTo>
                <a:cubicBezTo>
                  <a:pt x="16583" y="1168"/>
                  <a:pt x="16583" y="1162"/>
                  <a:pt x="16577" y="1150"/>
                </a:cubicBezTo>
                <a:cubicBezTo>
                  <a:pt x="16571" y="1138"/>
                  <a:pt x="16571" y="1138"/>
                  <a:pt x="16571" y="1138"/>
                </a:cubicBezTo>
                <a:cubicBezTo>
                  <a:pt x="16571" y="1132"/>
                  <a:pt x="16565" y="1132"/>
                  <a:pt x="16565" y="1127"/>
                </a:cubicBezTo>
                <a:lnTo>
                  <a:pt x="16547" y="1127"/>
                </a:lnTo>
                <a:close/>
                <a:moveTo>
                  <a:pt x="15029" y="711"/>
                </a:moveTo>
                <a:lnTo>
                  <a:pt x="15029" y="711"/>
                </a:lnTo>
                <a:cubicBezTo>
                  <a:pt x="15029" y="706"/>
                  <a:pt x="15023" y="706"/>
                  <a:pt x="15017" y="700"/>
                </a:cubicBezTo>
                <a:cubicBezTo>
                  <a:pt x="15017" y="700"/>
                  <a:pt x="15023" y="694"/>
                  <a:pt x="15017" y="688"/>
                </a:cubicBezTo>
                <a:cubicBezTo>
                  <a:pt x="15017" y="688"/>
                  <a:pt x="15012" y="688"/>
                  <a:pt x="15005" y="688"/>
                </a:cubicBezTo>
                <a:cubicBezTo>
                  <a:pt x="15000" y="688"/>
                  <a:pt x="15000" y="682"/>
                  <a:pt x="14994" y="682"/>
                </a:cubicBezTo>
                <a:cubicBezTo>
                  <a:pt x="14982" y="682"/>
                  <a:pt x="14982" y="682"/>
                  <a:pt x="14982" y="682"/>
                </a:cubicBezTo>
                <a:cubicBezTo>
                  <a:pt x="14976" y="682"/>
                  <a:pt x="14976" y="676"/>
                  <a:pt x="14970" y="676"/>
                </a:cubicBezTo>
                <a:cubicBezTo>
                  <a:pt x="14964" y="676"/>
                  <a:pt x="14964" y="676"/>
                  <a:pt x="14958" y="676"/>
                </a:cubicBezTo>
                <a:cubicBezTo>
                  <a:pt x="14946" y="676"/>
                  <a:pt x="14946" y="676"/>
                  <a:pt x="14946" y="676"/>
                </a:cubicBezTo>
                <a:cubicBezTo>
                  <a:pt x="14940" y="676"/>
                  <a:pt x="14940" y="682"/>
                  <a:pt x="14934" y="688"/>
                </a:cubicBezTo>
                <a:cubicBezTo>
                  <a:pt x="14934" y="700"/>
                  <a:pt x="14934" y="700"/>
                  <a:pt x="14934" y="700"/>
                </a:cubicBezTo>
                <a:cubicBezTo>
                  <a:pt x="14940" y="700"/>
                  <a:pt x="14946" y="700"/>
                  <a:pt x="14946" y="700"/>
                </a:cubicBezTo>
                <a:cubicBezTo>
                  <a:pt x="14952" y="700"/>
                  <a:pt x="14952" y="700"/>
                  <a:pt x="14958" y="700"/>
                </a:cubicBezTo>
                <a:cubicBezTo>
                  <a:pt x="14964" y="706"/>
                  <a:pt x="14964" y="706"/>
                  <a:pt x="14970" y="711"/>
                </a:cubicBezTo>
                <a:cubicBezTo>
                  <a:pt x="14976" y="711"/>
                  <a:pt x="14976" y="718"/>
                  <a:pt x="14976" y="723"/>
                </a:cubicBezTo>
                <a:cubicBezTo>
                  <a:pt x="14988" y="723"/>
                  <a:pt x="14994" y="723"/>
                  <a:pt x="15005" y="723"/>
                </a:cubicBezTo>
                <a:cubicBezTo>
                  <a:pt x="15017" y="723"/>
                  <a:pt x="15017" y="723"/>
                  <a:pt x="15017" y="723"/>
                </a:cubicBezTo>
                <a:cubicBezTo>
                  <a:pt x="15023" y="723"/>
                  <a:pt x="15023" y="723"/>
                  <a:pt x="15029" y="723"/>
                </a:cubicBezTo>
                <a:cubicBezTo>
                  <a:pt x="15029" y="718"/>
                  <a:pt x="15029" y="711"/>
                  <a:pt x="15029" y="711"/>
                </a:cubicBezTo>
                <a:close/>
                <a:moveTo>
                  <a:pt x="14365" y="842"/>
                </a:moveTo>
                <a:lnTo>
                  <a:pt x="14365" y="842"/>
                </a:lnTo>
                <a:cubicBezTo>
                  <a:pt x="14371" y="842"/>
                  <a:pt x="14371" y="836"/>
                  <a:pt x="14377" y="836"/>
                </a:cubicBezTo>
                <a:cubicBezTo>
                  <a:pt x="14383" y="836"/>
                  <a:pt x="14389" y="842"/>
                  <a:pt x="14401" y="842"/>
                </a:cubicBezTo>
                <a:cubicBezTo>
                  <a:pt x="14401" y="842"/>
                  <a:pt x="14407" y="848"/>
                  <a:pt x="14413" y="848"/>
                </a:cubicBezTo>
                <a:cubicBezTo>
                  <a:pt x="14424" y="848"/>
                  <a:pt x="14424" y="848"/>
                  <a:pt x="14424" y="848"/>
                </a:cubicBezTo>
                <a:lnTo>
                  <a:pt x="14424" y="842"/>
                </a:lnTo>
                <a:cubicBezTo>
                  <a:pt x="14424" y="836"/>
                  <a:pt x="14424" y="830"/>
                  <a:pt x="14424" y="824"/>
                </a:cubicBezTo>
                <a:cubicBezTo>
                  <a:pt x="14419" y="818"/>
                  <a:pt x="14424" y="812"/>
                  <a:pt x="14424" y="812"/>
                </a:cubicBezTo>
                <a:cubicBezTo>
                  <a:pt x="14419" y="806"/>
                  <a:pt x="14413" y="806"/>
                  <a:pt x="14407" y="806"/>
                </a:cubicBezTo>
                <a:cubicBezTo>
                  <a:pt x="14401" y="806"/>
                  <a:pt x="14401" y="806"/>
                  <a:pt x="14401" y="806"/>
                </a:cubicBezTo>
                <a:cubicBezTo>
                  <a:pt x="14395" y="806"/>
                  <a:pt x="14395" y="812"/>
                  <a:pt x="14389" y="818"/>
                </a:cubicBezTo>
                <a:cubicBezTo>
                  <a:pt x="14383" y="824"/>
                  <a:pt x="14377" y="824"/>
                  <a:pt x="14365" y="830"/>
                </a:cubicBezTo>
                <a:lnTo>
                  <a:pt x="14365" y="842"/>
                </a:lnTo>
                <a:close/>
                <a:moveTo>
                  <a:pt x="14614" y="741"/>
                </a:moveTo>
                <a:lnTo>
                  <a:pt x="14614" y="741"/>
                </a:lnTo>
                <a:cubicBezTo>
                  <a:pt x="14626" y="741"/>
                  <a:pt x="14632" y="729"/>
                  <a:pt x="14644" y="723"/>
                </a:cubicBezTo>
                <a:cubicBezTo>
                  <a:pt x="14644" y="718"/>
                  <a:pt x="14650" y="718"/>
                  <a:pt x="14656" y="711"/>
                </a:cubicBezTo>
                <a:cubicBezTo>
                  <a:pt x="14656" y="706"/>
                  <a:pt x="14656" y="706"/>
                  <a:pt x="14662" y="700"/>
                </a:cubicBezTo>
                <a:cubicBezTo>
                  <a:pt x="14668" y="700"/>
                  <a:pt x="14673" y="700"/>
                  <a:pt x="14673" y="700"/>
                </a:cubicBezTo>
                <a:cubicBezTo>
                  <a:pt x="14679" y="700"/>
                  <a:pt x="14685" y="694"/>
                  <a:pt x="14691" y="694"/>
                </a:cubicBezTo>
                <a:cubicBezTo>
                  <a:pt x="14697" y="694"/>
                  <a:pt x="14697" y="700"/>
                  <a:pt x="14703" y="700"/>
                </a:cubicBezTo>
                <a:cubicBezTo>
                  <a:pt x="14762" y="700"/>
                  <a:pt x="14762" y="700"/>
                  <a:pt x="14762" y="700"/>
                </a:cubicBezTo>
                <a:cubicBezTo>
                  <a:pt x="14768" y="700"/>
                  <a:pt x="14768" y="694"/>
                  <a:pt x="14774" y="694"/>
                </a:cubicBezTo>
                <a:cubicBezTo>
                  <a:pt x="14780" y="688"/>
                  <a:pt x="14780" y="688"/>
                  <a:pt x="14786" y="688"/>
                </a:cubicBezTo>
                <a:cubicBezTo>
                  <a:pt x="14792" y="688"/>
                  <a:pt x="14792" y="688"/>
                  <a:pt x="14798" y="688"/>
                </a:cubicBezTo>
                <a:cubicBezTo>
                  <a:pt x="14810" y="688"/>
                  <a:pt x="14816" y="688"/>
                  <a:pt x="14822" y="688"/>
                </a:cubicBezTo>
                <a:cubicBezTo>
                  <a:pt x="14828" y="688"/>
                  <a:pt x="14828" y="688"/>
                  <a:pt x="14834" y="688"/>
                </a:cubicBezTo>
                <a:cubicBezTo>
                  <a:pt x="14839" y="688"/>
                  <a:pt x="14846" y="676"/>
                  <a:pt x="14851" y="676"/>
                </a:cubicBezTo>
                <a:cubicBezTo>
                  <a:pt x="14863" y="676"/>
                  <a:pt x="14869" y="682"/>
                  <a:pt x="14881" y="682"/>
                </a:cubicBezTo>
                <a:cubicBezTo>
                  <a:pt x="14887" y="682"/>
                  <a:pt x="14893" y="682"/>
                  <a:pt x="14899" y="676"/>
                </a:cubicBezTo>
                <a:cubicBezTo>
                  <a:pt x="14905" y="670"/>
                  <a:pt x="14905" y="670"/>
                  <a:pt x="14905" y="664"/>
                </a:cubicBezTo>
                <a:cubicBezTo>
                  <a:pt x="14911" y="658"/>
                  <a:pt x="14911" y="658"/>
                  <a:pt x="14911" y="652"/>
                </a:cubicBezTo>
                <a:cubicBezTo>
                  <a:pt x="14911" y="646"/>
                  <a:pt x="14905" y="646"/>
                  <a:pt x="14905" y="640"/>
                </a:cubicBezTo>
                <a:cubicBezTo>
                  <a:pt x="14905" y="629"/>
                  <a:pt x="14905" y="629"/>
                  <a:pt x="14905" y="629"/>
                </a:cubicBezTo>
                <a:cubicBezTo>
                  <a:pt x="14857" y="629"/>
                  <a:pt x="14857" y="629"/>
                  <a:pt x="14857" y="629"/>
                </a:cubicBezTo>
                <a:cubicBezTo>
                  <a:pt x="14857" y="617"/>
                  <a:pt x="14857" y="611"/>
                  <a:pt x="14857" y="599"/>
                </a:cubicBezTo>
                <a:cubicBezTo>
                  <a:pt x="14857" y="599"/>
                  <a:pt x="14857" y="593"/>
                  <a:pt x="14857" y="587"/>
                </a:cubicBezTo>
                <a:cubicBezTo>
                  <a:pt x="14857" y="587"/>
                  <a:pt x="14851" y="587"/>
                  <a:pt x="14846" y="581"/>
                </a:cubicBezTo>
                <a:cubicBezTo>
                  <a:pt x="14846" y="581"/>
                  <a:pt x="14839" y="581"/>
                  <a:pt x="14834" y="581"/>
                </a:cubicBezTo>
                <a:cubicBezTo>
                  <a:pt x="14822" y="575"/>
                  <a:pt x="14816" y="575"/>
                  <a:pt x="14798" y="575"/>
                </a:cubicBezTo>
                <a:cubicBezTo>
                  <a:pt x="14792" y="575"/>
                  <a:pt x="14792" y="575"/>
                  <a:pt x="14786" y="575"/>
                </a:cubicBezTo>
                <a:cubicBezTo>
                  <a:pt x="14780" y="575"/>
                  <a:pt x="14786" y="581"/>
                  <a:pt x="14780" y="587"/>
                </a:cubicBezTo>
                <a:cubicBezTo>
                  <a:pt x="14774" y="593"/>
                  <a:pt x="14774" y="599"/>
                  <a:pt x="14768" y="599"/>
                </a:cubicBezTo>
                <a:cubicBezTo>
                  <a:pt x="14762" y="599"/>
                  <a:pt x="14762" y="599"/>
                  <a:pt x="14762" y="599"/>
                </a:cubicBezTo>
                <a:cubicBezTo>
                  <a:pt x="14757" y="599"/>
                  <a:pt x="14757" y="593"/>
                  <a:pt x="14751" y="587"/>
                </a:cubicBezTo>
                <a:cubicBezTo>
                  <a:pt x="14757" y="587"/>
                  <a:pt x="14762" y="581"/>
                  <a:pt x="14762" y="575"/>
                </a:cubicBezTo>
                <a:cubicBezTo>
                  <a:pt x="14768" y="575"/>
                  <a:pt x="14774" y="575"/>
                  <a:pt x="14774" y="569"/>
                </a:cubicBezTo>
                <a:cubicBezTo>
                  <a:pt x="14774" y="563"/>
                  <a:pt x="14774" y="563"/>
                  <a:pt x="14774" y="557"/>
                </a:cubicBezTo>
                <a:cubicBezTo>
                  <a:pt x="14774" y="557"/>
                  <a:pt x="14768" y="557"/>
                  <a:pt x="14762" y="557"/>
                </a:cubicBezTo>
                <a:cubicBezTo>
                  <a:pt x="14762" y="552"/>
                  <a:pt x="14757" y="552"/>
                  <a:pt x="14751" y="552"/>
                </a:cubicBezTo>
                <a:cubicBezTo>
                  <a:pt x="14745" y="552"/>
                  <a:pt x="14751" y="540"/>
                  <a:pt x="14739" y="540"/>
                </a:cubicBezTo>
                <a:cubicBezTo>
                  <a:pt x="14733" y="540"/>
                  <a:pt x="14733" y="540"/>
                  <a:pt x="14733" y="540"/>
                </a:cubicBezTo>
                <a:cubicBezTo>
                  <a:pt x="14733" y="540"/>
                  <a:pt x="14727" y="545"/>
                  <a:pt x="14727" y="552"/>
                </a:cubicBezTo>
                <a:cubicBezTo>
                  <a:pt x="14721" y="552"/>
                  <a:pt x="14715" y="552"/>
                  <a:pt x="14709" y="552"/>
                </a:cubicBezTo>
                <a:cubicBezTo>
                  <a:pt x="14709" y="552"/>
                  <a:pt x="14703" y="552"/>
                  <a:pt x="14697" y="557"/>
                </a:cubicBezTo>
                <a:cubicBezTo>
                  <a:pt x="14697" y="557"/>
                  <a:pt x="14691" y="563"/>
                  <a:pt x="14691" y="569"/>
                </a:cubicBezTo>
                <a:cubicBezTo>
                  <a:pt x="14685" y="569"/>
                  <a:pt x="14679" y="569"/>
                  <a:pt x="14679" y="575"/>
                </a:cubicBezTo>
                <a:cubicBezTo>
                  <a:pt x="14679" y="581"/>
                  <a:pt x="14673" y="581"/>
                  <a:pt x="14673" y="587"/>
                </a:cubicBezTo>
                <a:cubicBezTo>
                  <a:pt x="14673" y="593"/>
                  <a:pt x="14673" y="593"/>
                  <a:pt x="14668" y="599"/>
                </a:cubicBezTo>
                <a:cubicBezTo>
                  <a:pt x="14668" y="605"/>
                  <a:pt x="14668" y="605"/>
                  <a:pt x="14662" y="611"/>
                </a:cubicBezTo>
                <a:cubicBezTo>
                  <a:pt x="14662" y="611"/>
                  <a:pt x="14656" y="605"/>
                  <a:pt x="14656" y="611"/>
                </a:cubicBezTo>
                <a:cubicBezTo>
                  <a:pt x="14650" y="611"/>
                  <a:pt x="14644" y="611"/>
                  <a:pt x="14644" y="617"/>
                </a:cubicBezTo>
                <a:cubicBezTo>
                  <a:pt x="14638" y="623"/>
                  <a:pt x="14644" y="623"/>
                  <a:pt x="14644" y="629"/>
                </a:cubicBezTo>
                <a:cubicBezTo>
                  <a:pt x="14638" y="634"/>
                  <a:pt x="14644" y="646"/>
                  <a:pt x="14644" y="652"/>
                </a:cubicBezTo>
                <a:cubicBezTo>
                  <a:pt x="14638" y="658"/>
                  <a:pt x="14638" y="658"/>
                  <a:pt x="14638" y="664"/>
                </a:cubicBezTo>
                <a:cubicBezTo>
                  <a:pt x="14632" y="670"/>
                  <a:pt x="14626" y="664"/>
                  <a:pt x="14626" y="670"/>
                </a:cubicBezTo>
                <a:cubicBezTo>
                  <a:pt x="14620" y="670"/>
                  <a:pt x="14614" y="670"/>
                  <a:pt x="14608" y="676"/>
                </a:cubicBezTo>
                <a:cubicBezTo>
                  <a:pt x="14608" y="676"/>
                  <a:pt x="14602" y="676"/>
                  <a:pt x="14596" y="682"/>
                </a:cubicBezTo>
                <a:cubicBezTo>
                  <a:pt x="14596" y="688"/>
                  <a:pt x="14591" y="688"/>
                  <a:pt x="14591" y="694"/>
                </a:cubicBezTo>
                <a:cubicBezTo>
                  <a:pt x="14591" y="700"/>
                  <a:pt x="14591" y="700"/>
                  <a:pt x="14591" y="706"/>
                </a:cubicBezTo>
                <a:cubicBezTo>
                  <a:pt x="14591" y="711"/>
                  <a:pt x="14591" y="718"/>
                  <a:pt x="14591" y="723"/>
                </a:cubicBezTo>
                <a:cubicBezTo>
                  <a:pt x="14596" y="723"/>
                  <a:pt x="14608" y="741"/>
                  <a:pt x="14614" y="741"/>
                </a:cubicBezTo>
                <a:close/>
                <a:moveTo>
                  <a:pt x="14430" y="457"/>
                </a:moveTo>
                <a:lnTo>
                  <a:pt x="14430" y="457"/>
                </a:lnTo>
                <a:cubicBezTo>
                  <a:pt x="14424" y="457"/>
                  <a:pt x="14424" y="463"/>
                  <a:pt x="14419" y="463"/>
                </a:cubicBezTo>
                <a:cubicBezTo>
                  <a:pt x="14413" y="468"/>
                  <a:pt x="14413" y="468"/>
                  <a:pt x="14407" y="468"/>
                </a:cubicBezTo>
                <a:cubicBezTo>
                  <a:pt x="14401" y="474"/>
                  <a:pt x="14407" y="480"/>
                  <a:pt x="14401" y="480"/>
                </a:cubicBezTo>
                <a:cubicBezTo>
                  <a:pt x="14395" y="480"/>
                  <a:pt x="14389" y="480"/>
                  <a:pt x="14389" y="486"/>
                </a:cubicBezTo>
                <a:cubicBezTo>
                  <a:pt x="14377" y="486"/>
                  <a:pt x="14365" y="480"/>
                  <a:pt x="14353" y="486"/>
                </a:cubicBezTo>
                <a:cubicBezTo>
                  <a:pt x="14347" y="486"/>
                  <a:pt x="14347" y="486"/>
                  <a:pt x="14341" y="486"/>
                </a:cubicBezTo>
                <a:cubicBezTo>
                  <a:pt x="14336" y="486"/>
                  <a:pt x="14336" y="486"/>
                  <a:pt x="14330" y="486"/>
                </a:cubicBezTo>
                <a:cubicBezTo>
                  <a:pt x="14324" y="486"/>
                  <a:pt x="14324" y="492"/>
                  <a:pt x="14318" y="492"/>
                </a:cubicBezTo>
                <a:cubicBezTo>
                  <a:pt x="14312" y="498"/>
                  <a:pt x="14318" y="504"/>
                  <a:pt x="14312" y="504"/>
                </a:cubicBezTo>
                <a:cubicBezTo>
                  <a:pt x="14306" y="510"/>
                  <a:pt x="14300" y="504"/>
                  <a:pt x="14300" y="504"/>
                </a:cubicBezTo>
                <a:cubicBezTo>
                  <a:pt x="14294" y="510"/>
                  <a:pt x="14294" y="510"/>
                  <a:pt x="14288" y="510"/>
                </a:cubicBezTo>
                <a:cubicBezTo>
                  <a:pt x="14282" y="510"/>
                  <a:pt x="14276" y="516"/>
                  <a:pt x="14276" y="522"/>
                </a:cubicBezTo>
                <a:cubicBezTo>
                  <a:pt x="14270" y="528"/>
                  <a:pt x="14270" y="528"/>
                  <a:pt x="14270" y="534"/>
                </a:cubicBezTo>
                <a:cubicBezTo>
                  <a:pt x="14264" y="534"/>
                  <a:pt x="14270" y="540"/>
                  <a:pt x="14270" y="540"/>
                </a:cubicBezTo>
                <a:cubicBezTo>
                  <a:pt x="14276" y="545"/>
                  <a:pt x="14282" y="545"/>
                  <a:pt x="14288" y="552"/>
                </a:cubicBezTo>
                <a:cubicBezTo>
                  <a:pt x="14294" y="552"/>
                  <a:pt x="14300" y="552"/>
                  <a:pt x="14300" y="557"/>
                </a:cubicBezTo>
                <a:cubicBezTo>
                  <a:pt x="14306" y="557"/>
                  <a:pt x="14300" y="563"/>
                  <a:pt x="14300" y="569"/>
                </a:cubicBezTo>
                <a:lnTo>
                  <a:pt x="14300" y="575"/>
                </a:lnTo>
                <a:cubicBezTo>
                  <a:pt x="14300" y="587"/>
                  <a:pt x="14306" y="587"/>
                  <a:pt x="14306" y="593"/>
                </a:cubicBezTo>
                <a:cubicBezTo>
                  <a:pt x="14407" y="593"/>
                  <a:pt x="14407" y="593"/>
                  <a:pt x="14407" y="593"/>
                </a:cubicBezTo>
                <a:cubicBezTo>
                  <a:pt x="14413" y="593"/>
                  <a:pt x="14413" y="599"/>
                  <a:pt x="14419" y="599"/>
                </a:cubicBezTo>
                <a:cubicBezTo>
                  <a:pt x="14424" y="599"/>
                  <a:pt x="14424" y="599"/>
                  <a:pt x="14430" y="599"/>
                </a:cubicBezTo>
                <a:cubicBezTo>
                  <a:pt x="14436" y="599"/>
                  <a:pt x="14436" y="605"/>
                  <a:pt x="14436" y="611"/>
                </a:cubicBezTo>
                <a:cubicBezTo>
                  <a:pt x="14442" y="611"/>
                  <a:pt x="14442" y="617"/>
                  <a:pt x="14448" y="623"/>
                </a:cubicBezTo>
                <a:cubicBezTo>
                  <a:pt x="14478" y="623"/>
                  <a:pt x="14490" y="623"/>
                  <a:pt x="14519" y="623"/>
                </a:cubicBezTo>
                <a:cubicBezTo>
                  <a:pt x="14525" y="623"/>
                  <a:pt x="14531" y="623"/>
                  <a:pt x="14531" y="623"/>
                </a:cubicBezTo>
                <a:cubicBezTo>
                  <a:pt x="14549" y="623"/>
                  <a:pt x="14549" y="623"/>
                  <a:pt x="14549" y="623"/>
                </a:cubicBezTo>
                <a:cubicBezTo>
                  <a:pt x="14561" y="623"/>
                  <a:pt x="14561" y="623"/>
                  <a:pt x="14573" y="623"/>
                </a:cubicBezTo>
                <a:cubicBezTo>
                  <a:pt x="14573" y="623"/>
                  <a:pt x="14579" y="623"/>
                  <a:pt x="14585" y="623"/>
                </a:cubicBezTo>
                <a:cubicBezTo>
                  <a:pt x="14591" y="617"/>
                  <a:pt x="14596" y="617"/>
                  <a:pt x="14602" y="611"/>
                </a:cubicBezTo>
                <a:cubicBezTo>
                  <a:pt x="14608" y="611"/>
                  <a:pt x="14608" y="605"/>
                  <a:pt x="14608" y="599"/>
                </a:cubicBezTo>
                <a:cubicBezTo>
                  <a:pt x="14608" y="575"/>
                  <a:pt x="14608" y="575"/>
                  <a:pt x="14608" y="575"/>
                </a:cubicBezTo>
                <a:cubicBezTo>
                  <a:pt x="14602" y="575"/>
                  <a:pt x="14602" y="581"/>
                  <a:pt x="14591" y="575"/>
                </a:cubicBezTo>
                <a:cubicBezTo>
                  <a:pt x="14591" y="575"/>
                  <a:pt x="14585" y="575"/>
                  <a:pt x="14585" y="569"/>
                </a:cubicBezTo>
                <a:cubicBezTo>
                  <a:pt x="14585" y="563"/>
                  <a:pt x="14585" y="557"/>
                  <a:pt x="14585" y="552"/>
                </a:cubicBezTo>
                <a:cubicBezTo>
                  <a:pt x="14585" y="545"/>
                  <a:pt x="14591" y="540"/>
                  <a:pt x="14591" y="540"/>
                </a:cubicBezTo>
                <a:cubicBezTo>
                  <a:pt x="14591" y="534"/>
                  <a:pt x="14596" y="534"/>
                  <a:pt x="14596" y="528"/>
                </a:cubicBezTo>
                <a:cubicBezTo>
                  <a:pt x="14602" y="522"/>
                  <a:pt x="14608" y="522"/>
                  <a:pt x="14608" y="510"/>
                </a:cubicBezTo>
                <a:cubicBezTo>
                  <a:pt x="14608" y="504"/>
                  <a:pt x="14602" y="498"/>
                  <a:pt x="14602" y="492"/>
                </a:cubicBezTo>
                <a:cubicBezTo>
                  <a:pt x="14602" y="486"/>
                  <a:pt x="14596" y="486"/>
                  <a:pt x="14596" y="480"/>
                </a:cubicBezTo>
                <a:cubicBezTo>
                  <a:pt x="14591" y="474"/>
                  <a:pt x="14591" y="474"/>
                  <a:pt x="14585" y="468"/>
                </a:cubicBezTo>
                <a:cubicBezTo>
                  <a:pt x="14579" y="463"/>
                  <a:pt x="14573" y="468"/>
                  <a:pt x="14561" y="468"/>
                </a:cubicBezTo>
                <a:cubicBezTo>
                  <a:pt x="14555" y="468"/>
                  <a:pt x="14549" y="463"/>
                  <a:pt x="14543" y="468"/>
                </a:cubicBezTo>
                <a:cubicBezTo>
                  <a:pt x="14537" y="468"/>
                  <a:pt x="14531" y="468"/>
                  <a:pt x="14531" y="474"/>
                </a:cubicBezTo>
                <a:cubicBezTo>
                  <a:pt x="14525" y="474"/>
                  <a:pt x="14525" y="480"/>
                  <a:pt x="14525" y="486"/>
                </a:cubicBezTo>
                <a:cubicBezTo>
                  <a:pt x="14519" y="486"/>
                  <a:pt x="14519" y="492"/>
                  <a:pt x="14513" y="492"/>
                </a:cubicBezTo>
                <a:cubicBezTo>
                  <a:pt x="14507" y="492"/>
                  <a:pt x="14507" y="492"/>
                  <a:pt x="14502" y="492"/>
                </a:cubicBezTo>
                <a:cubicBezTo>
                  <a:pt x="14496" y="492"/>
                  <a:pt x="14490" y="492"/>
                  <a:pt x="14478" y="492"/>
                </a:cubicBezTo>
                <a:cubicBezTo>
                  <a:pt x="14484" y="486"/>
                  <a:pt x="14484" y="486"/>
                  <a:pt x="14484" y="480"/>
                </a:cubicBezTo>
                <a:cubicBezTo>
                  <a:pt x="14490" y="474"/>
                  <a:pt x="14490" y="474"/>
                  <a:pt x="14496" y="474"/>
                </a:cubicBezTo>
                <a:cubicBezTo>
                  <a:pt x="14496" y="457"/>
                  <a:pt x="14496" y="457"/>
                  <a:pt x="14496" y="457"/>
                </a:cubicBezTo>
                <a:cubicBezTo>
                  <a:pt x="14478" y="457"/>
                  <a:pt x="14472" y="457"/>
                  <a:pt x="14454" y="457"/>
                </a:cubicBezTo>
                <a:cubicBezTo>
                  <a:pt x="14448" y="457"/>
                  <a:pt x="14442" y="457"/>
                  <a:pt x="14430" y="457"/>
                </a:cubicBezTo>
                <a:close/>
                <a:moveTo>
                  <a:pt x="14258" y="468"/>
                </a:moveTo>
                <a:lnTo>
                  <a:pt x="14258" y="468"/>
                </a:lnTo>
                <a:cubicBezTo>
                  <a:pt x="14264" y="474"/>
                  <a:pt x="14264" y="474"/>
                  <a:pt x="14270" y="474"/>
                </a:cubicBezTo>
                <a:cubicBezTo>
                  <a:pt x="14276" y="474"/>
                  <a:pt x="14282" y="474"/>
                  <a:pt x="14288" y="474"/>
                </a:cubicBezTo>
                <a:cubicBezTo>
                  <a:pt x="14294" y="474"/>
                  <a:pt x="14300" y="474"/>
                  <a:pt x="14306" y="474"/>
                </a:cubicBezTo>
                <a:cubicBezTo>
                  <a:pt x="14312" y="474"/>
                  <a:pt x="14312" y="468"/>
                  <a:pt x="14318" y="468"/>
                </a:cubicBezTo>
                <a:cubicBezTo>
                  <a:pt x="14324" y="463"/>
                  <a:pt x="14324" y="457"/>
                  <a:pt x="14330" y="457"/>
                </a:cubicBezTo>
                <a:cubicBezTo>
                  <a:pt x="14330" y="457"/>
                  <a:pt x="14336" y="457"/>
                  <a:pt x="14341" y="457"/>
                </a:cubicBezTo>
                <a:cubicBezTo>
                  <a:pt x="14347" y="457"/>
                  <a:pt x="14353" y="457"/>
                  <a:pt x="14359" y="457"/>
                </a:cubicBezTo>
                <a:cubicBezTo>
                  <a:pt x="14365" y="457"/>
                  <a:pt x="14371" y="457"/>
                  <a:pt x="14371" y="451"/>
                </a:cubicBezTo>
                <a:cubicBezTo>
                  <a:pt x="14377" y="451"/>
                  <a:pt x="14377" y="445"/>
                  <a:pt x="14383" y="439"/>
                </a:cubicBezTo>
                <a:cubicBezTo>
                  <a:pt x="14389" y="439"/>
                  <a:pt x="14395" y="439"/>
                  <a:pt x="14407" y="439"/>
                </a:cubicBezTo>
                <a:cubicBezTo>
                  <a:pt x="14424" y="439"/>
                  <a:pt x="14430" y="439"/>
                  <a:pt x="14448" y="439"/>
                </a:cubicBezTo>
                <a:cubicBezTo>
                  <a:pt x="14448" y="433"/>
                  <a:pt x="14454" y="427"/>
                  <a:pt x="14454" y="421"/>
                </a:cubicBezTo>
                <a:cubicBezTo>
                  <a:pt x="14454" y="415"/>
                  <a:pt x="14454" y="409"/>
                  <a:pt x="14454" y="403"/>
                </a:cubicBezTo>
                <a:cubicBezTo>
                  <a:pt x="14460" y="397"/>
                  <a:pt x="14460" y="391"/>
                  <a:pt x="14466" y="391"/>
                </a:cubicBezTo>
                <a:cubicBezTo>
                  <a:pt x="14466" y="386"/>
                  <a:pt x="14472" y="391"/>
                  <a:pt x="14478" y="391"/>
                </a:cubicBezTo>
                <a:cubicBezTo>
                  <a:pt x="14478" y="386"/>
                  <a:pt x="14478" y="379"/>
                  <a:pt x="14484" y="379"/>
                </a:cubicBezTo>
                <a:cubicBezTo>
                  <a:pt x="14490" y="374"/>
                  <a:pt x="14490" y="374"/>
                  <a:pt x="14496" y="374"/>
                </a:cubicBezTo>
                <a:cubicBezTo>
                  <a:pt x="14490" y="368"/>
                  <a:pt x="14490" y="368"/>
                  <a:pt x="14484" y="368"/>
                </a:cubicBezTo>
                <a:lnTo>
                  <a:pt x="14484" y="362"/>
                </a:lnTo>
                <a:cubicBezTo>
                  <a:pt x="14413" y="362"/>
                  <a:pt x="14413" y="362"/>
                  <a:pt x="14413" y="362"/>
                </a:cubicBezTo>
                <a:cubicBezTo>
                  <a:pt x="14413" y="350"/>
                  <a:pt x="14413" y="344"/>
                  <a:pt x="14407" y="338"/>
                </a:cubicBezTo>
                <a:cubicBezTo>
                  <a:pt x="14401" y="332"/>
                  <a:pt x="14401" y="326"/>
                  <a:pt x="14401" y="326"/>
                </a:cubicBezTo>
                <a:cubicBezTo>
                  <a:pt x="14395" y="320"/>
                  <a:pt x="14389" y="326"/>
                  <a:pt x="14389" y="326"/>
                </a:cubicBezTo>
                <a:cubicBezTo>
                  <a:pt x="14383" y="320"/>
                  <a:pt x="14383" y="320"/>
                  <a:pt x="14377" y="320"/>
                </a:cubicBezTo>
                <a:cubicBezTo>
                  <a:pt x="14365" y="320"/>
                  <a:pt x="14359" y="320"/>
                  <a:pt x="14353" y="326"/>
                </a:cubicBezTo>
                <a:cubicBezTo>
                  <a:pt x="14347" y="326"/>
                  <a:pt x="14347" y="326"/>
                  <a:pt x="14341" y="332"/>
                </a:cubicBezTo>
                <a:cubicBezTo>
                  <a:pt x="14336" y="332"/>
                  <a:pt x="14336" y="338"/>
                  <a:pt x="14336" y="338"/>
                </a:cubicBezTo>
                <a:cubicBezTo>
                  <a:pt x="14324" y="344"/>
                  <a:pt x="14318" y="344"/>
                  <a:pt x="14306" y="344"/>
                </a:cubicBezTo>
                <a:cubicBezTo>
                  <a:pt x="14306" y="344"/>
                  <a:pt x="14300" y="350"/>
                  <a:pt x="14294" y="350"/>
                </a:cubicBezTo>
                <a:cubicBezTo>
                  <a:pt x="14288" y="350"/>
                  <a:pt x="14282" y="356"/>
                  <a:pt x="14270" y="356"/>
                </a:cubicBezTo>
                <a:cubicBezTo>
                  <a:pt x="14264" y="362"/>
                  <a:pt x="14258" y="356"/>
                  <a:pt x="14247" y="356"/>
                </a:cubicBezTo>
                <a:cubicBezTo>
                  <a:pt x="14241" y="356"/>
                  <a:pt x="14241" y="362"/>
                  <a:pt x="14235" y="362"/>
                </a:cubicBezTo>
                <a:cubicBezTo>
                  <a:pt x="14235" y="368"/>
                  <a:pt x="14235" y="374"/>
                  <a:pt x="14235" y="386"/>
                </a:cubicBezTo>
                <a:cubicBezTo>
                  <a:pt x="14235" y="391"/>
                  <a:pt x="14235" y="391"/>
                  <a:pt x="14229" y="397"/>
                </a:cubicBezTo>
                <a:cubicBezTo>
                  <a:pt x="14229" y="403"/>
                  <a:pt x="14223" y="403"/>
                  <a:pt x="14217" y="409"/>
                </a:cubicBezTo>
                <a:cubicBezTo>
                  <a:pt x="14211" y="409"/>
                  <a:pt x="14205" y="403"/>
                  <a:pt x="14199" y="409"/>
                </a:cubicBezTo>
                <a:cubicBezTo>
                  <a:pt x="14193" y="409"/>
                  <a:pt x="14187" y="409"/>
                  <a:pt x="14187" y="415"/>
                </a:cubicBezTo>
                <a:cubicBezTo>
                  <a:pt x="14181" y="415"/>
                  <a:pt x="14175" y="415"/>
                  <a:pt x="14170" y="415"/>
                </a:cubicBezTo>
                <a:cubicBezTo>
                  <a:pt x="14170" y="415"/>
                  <a:pt x="14170" y="421"/>
                  <a:pt x="14170" y="427"/>
                </a:cubicBezTo>
                <a:cubicBezTo>
                  <a:pt x="14170" y="433"/>
                  <a:pt x="14170" y="433"/>
                  <a:pt x="14175" y="439"/>
                </a:cubicBezTo>
                <a:cubicBezTo>
                  <a:pt x="14181" y="445"/>
                  <a:pt x="14181" y="445"/>
                  <a:pt x="14193" y="445"/>
                </a:cubicBezTo>
                <a:cubicBezTo>
                  <a:pt x="14199" y="445"/>
                  <a:pt x="14205" y="439"/>
                  <a:pt x="14211" y="439"/>
                </a:cubicBezTo>
                <a:cubicBezTo>
                  <a:pt x="14217" y="439"/>
                  <a:pt x="14217" y="439"/>
                  <a:pt x="14217" y="439"/>
                </a:cubicBezTo>
                <a:cubicBezTo>
                  <a:pt x="14223" y="439"/>
                  <a:pt x="14229" y="445"/>
                  <a:pt x="14229" y="451"/>
                </a:cubicBezTo>
                <a:cubicBezTo>
                  <a:pt x="14235" y="451"/>
                  <a:pt x="14235" y="457"/>
                  <a:pt x="14241" y="463"/>
                </a:cubicBezTo>
                <a:cubicBezTo>
                  <a:pt x="14241" y="463"/>
                  <a:pt x="14247" y="463"/>
                  <a:pt x="14253" y="463"/>
                </a:cubicBezTo>
                <a:lnTo>
                  <a:pt x="14258" y="468"/>
                </a:lnTo>
                <a:close/>
                <a:moveTo>
                  <a:pt x="14235" y="492"/>
                </a:moveTo>
                <a:lnTo>
                  <a:pt x="14235" y="492"/>
                </a:lnTo>
                <a:cubicBezTo>
                  <a:pt x="14235" y="492"/>
                  <a:pt x="14229" y="492"/>
                  <a:pt x="14223" y="492"/>
                </a:cubicBezTo>
                <a:cubicBezTo>
                  <a:pt x="14223" y="492"/>
                  <a:pt x="14217" y="486"/>
                  <a:pt x="14211" y="486"/>
                </a:cubicBezTo>
                <a:cubicBezTo>
                  <a:pt x="14211" y="486"/>
                  <a:pt x="14205" y="486"/>
                  <a:pt x="14199" y="486"/>
                </a:cubicBezTo>
                <a:cubicBezTo>
                  <a:pt x="14193" y="480"/>
                  <a:pt x="14187" y="480"/>
                  <a:pt x="14187" y="480"/>
                </a:cubicBezTo>
                <a:cubicBezTo>
                  <a:pt x="14175" y="480"/>
                  <a:pt x="14175" y="480"/>
                  <a:pt x="14175" y="480"/>
                </a:cubicBezTo>
                <a:cubicBezTo>
                  <a:pt x="14170" y="480"/>
                  <a:pt x="14164" y="474"/>
                  <a:pt x="14164" y="474"/>
                </a:cubicBezTo>
                <a:cubicBezTo>
                  <a:pt x="14158" y="474"/>
                  <a:pt x="14158" y="480"/>
                  <a:pt x="14152" y="480"/>
                </a:cubicBezTo>
                <a:cubicBezTo>
                  <a:pt x="14140" y="480"/>
                  <a:pt x="14140" y="480"/>
                  <a:pt x="14140" y="480"/>
                </a:cubicBezTo>
                <a:cubicBezTo>
                  <a:pt x="14134" y="480"/>
                  <a:pt x="14134" y="480"/>
                  <a:pt x="14134" y="480"/>
                </a:cubicBezTo>
                <a:cubicBezTo>
                  <a:pt x="14134" y="492"/>
                  <a:pt x="14134" y="504"/>
                  <a:pt x="14134" y="516"/>
                </a:cubicBezTo>
                <a:cubicBezTo>
                  <a:pt x="14152" y="516"/>
                  <a:pt x="14158" y="516"/>
                  <a:pt x="14181" y="516"/>
                </a:cubicBezTo>
                <a:cubicBezTo>
                  <a:pt x="14193" y="516"/>
                  <a:pt x="14193" y="516"/>
                  <a:pt x="14193" y="516"/>
                </a:cubicBezTo>
                <a:cubicBezTo>
                  <a:pt x="14193" y="516"/>
                  <a:pt x="14199" y="522"/>
                  <a:pt x="14199" y="528"/>
                </a:cubicBezTo>
                <a:cubicBezTo>
                  <a:pt x="14205" y="528"/>
                  <a:pt x="14205" y="540"/>
                  <a:pt x="14205" y="540"/>
                </a:cubicBezTo>
                <a:cubicBezTo>
                  <a:pt x="14211" y="540"/>
                  <a:pt x="14217" y="540"/>
                  <a:pt x="14217" y="540"/>
                </a:cubicBezTo>
                <a:cubicBezTo>
                  <a:pt x="14223" y="540"/>
                  <a:pt x="14229" y="540"/>
                  <a:pt x="14229" y="540"/>
                </a:cubicBezTo>
                <a:cubicBezTo>
                  <a:pt x="14235" y="540"/>
                  <a:pt x="14235" y="534"/>
                  <a:pt x="14241" y="534"/>
                </a:cubicBezTo>
                <a:cubicBezTo>
                  <a:pt x="14247" y="528"/>
                  <a:pt x="14253" y="528"/>
                  <a:pt x="14253" y="528"/>
                </a:cubicBezTo>
                <a:cubicBezTo>
                  <a:pt x="14253" y="522"/>
                  <a:pt x="14253" y="522"/>
                  <a:pt x="14253" y="516"/>
                </a:cubicBezTo>
                <a:cubicBezTo>
                  <a:pt x="14253" y="504"/>
                  <a:pt x="14253" y="504"/>
                  <a:pt x="14253" y="504"/>
                </a:cubicBezTo>
                <a:cubicBezTo>
                  <a:pt x="14253" y="498"/>
                  <a:pt x="14247" y="498"/>
                  <a:pt x="14247" y="492"/>
                </a:cubicBezTo>
                <a:cubicBezTo>
                  <a:pt x="14241" y="492"/>
                  <a:pt x="14241" y="492"/>
                  <a:pt x="14235" y="492"/>
                </a:cubicBezTo>
                <a:close/>
                <a:moveTo>
                  <a:pt x="14122" y="308"/>
                </a:moveTo>
                <a:lnTo>
                  <a:pt x="14122" y="308"/>
                </a:lnTo>
                <a:cubicBezTo>
                  <a:pt x="14110" y="308"/>
                  <a:pt x="14110" y="320"/>
                  <a:pt x="14104" y="320"/>
                </a:cubicBezTo>
                <a:cubicBezTo>
                  <a:pt x="14098" y="320"/>
                  <a:pt x="14092" y="314"/>
                  <a:pt x="14087" y="314"/>
                </a:cubicBezTo>
                <a:cubicBezTo>
                  <a:pt x="14087" y="314"/>
                  <a:pt x="14081" y="308"/>
                  <a:pt x="14075" y="308"/>
                </a:cubicBezTo>
                <a:cubicBezTo>
                  <a:pt x="14069" y="320"/>
                  <a:pt x="14069" y="320"/>
                  <a:pt x="14069" y="320"/>
                </a:cubicBezTo>
                <a:cubicBezTo>
                  <a:pt x="14069" y="344"/>
                  <a:pt x="14069" y="344"/>
                  <a:pt x="14069" y="344"/>
                </a:cubicBezTo>
                <a:cubicBezTo>
                  <a:pt x="14075" y="344"/>
                  <a:pt x="14075" y="344"/>
                  <a:pt x="14081" y="344"/>
                </a:cubicBezTo>
                <a:cubicBezTo>
                  <a:pt x="14087" y="350"/>
                  <a:pt x="14087" y="356"/>
                  <a:pt x="14092" y="356"/>
                </a:cubicBezTo>
                <a:cubicBezTo>
                  <a:pt x="14098" y="356"/>
                  <a:pt x="14098" y="362"/>
                  <a:pt x="14104" y="362"/>
                </a:cubicBezTo>
                <a:cubicBezTo>
                  <a:pt x="14110" y="362"/>
                  <a:pt x="14110" y="362"/>
                  <a:pt x="14110" y="362"/>
                </a:cubicBezTo>
                <a:cubicBezTo>
                  <a:pt x="14116" y="362"/>
                  <a:pt x="14122" y="362"/>
                  <a:pt x="14128" y="356"/>
                </a:cubicBezTo>
                <a:cubicBezTo>
                  <a:pt x="14134" y="356"/>
                  <a:pt x="14140" y="356"/>
                  <a:pt x="14140" y="350"/>
                </a:cubicBezTo>
                <a:cubicBezTo>
                  <a:pt x="14140" y="350"/>
                  <a:pt x="14140" y="344"/>
                  <a:pt x="14140" y="338"/>
                </a:cubicBezTo>
                <a:cubicBezTo>
                  <a:pt x="14140" y="338"/>
                  <a:pt x="14140" y="332"/>
                  <a:pt x="14134" y="332"/>
                </a:cubicBezTo>
                <a:cubicBezTo>
                  <a:pt x="14134" y="326"/>
                  <a:pt x="14140" y="320"/>
                  <a:pt x="14134" y="320"/>
                </a:cubicBezTo>
                <a:cubicBezTo>
                  <a:pt x="14134" y="314"/>
                  <a:pt x="14128" y="308"/>
                  <a:pt x="14122" y="308"/>
                </a:cubicBezTo>
                <a:close/>
                <a:moveTo>
                  <a:pt x="11893" y="1648"/>
                </a:moveTo>
                <a:lnTo>
                  <a:pt x="11893" y="1648"/>
                </a:lnTo>
                <a:cubicBezTo>
                  <a:pt x="11887" y="1648"/>
                  <a:pt x="11887" y="1648"/>
                  <a:pt x="11881" y="1648"/>
                </a:cubicBezTo>
                <a:cubicBezTo>
                  <a:pt x="11875" y="1642"/>
                  <a:pt x="11875" y="1642"/>
                  <a:pt x="11869" y="1642"/>
                </a:cubicBezTo>
                <a:cubicBezTo>
                  <a:pt x="11863" y="1642"/>
                  <a:pt x="11863" y="1636"/>
                  <a:pt x="11863" y="1631"/>
                </a:cubicBezTo>
                <a:cubicBezTo>
                  <a:pt x="11863" y="1631"/>
                  <a:pt x="11863" y="1625"/>
                  <a:pt x="11863" y="1619"/>
                </a:cubicBezTo>
                <a:cubicBezTo>
                  <a:pt x="11792" y="1619"/>
                  <a:pt x="11792" y="1619"/>
                  <a:pt x="11792" y="1619"/>
                </a:cubicBezTo>
                <a:cubicBezTo>
                  <a:pt x="11792" y="1625"/>
                  <a:pt x="11792" y="1631"/>
                  <a:pt x="11792" y="1636"/>
                </a:cubicBezTo>
                <a:cubicBezTo>
                  <a:pt x="11792" y="1636"/>
                  <a:pt x="11792" y="1642"/>
                  <a:pt x="11798" y="1648"/>
                </a:cubicBezTo>
                <a:cubicBezTo>
                  <a:pt x="11798" y="1702"/>
                  <a:pt x="11798" y="1702"/>
                  <a:pt x="11798" y="1702"/>
                </a:cubicBezTo>
                <a:cubicBezTo>
                  <a:pt x="11827" y="1702"/>
                  <a:pt x="11827" y="1702"/>
                  <a:pt x="11827" y="1702"/>
                </a:cubicBezTo>
                <a:cubicBezTo>
                  <a:pt x="11834" y="1702"/>
                  <a:pt x="11839" y="1702"/>
                  <a:pt x="11839" y="1696"/>
                </a:cubicBezTo>
                <a:cubicBezTo>
                  <a:pt x="11845" y="1690"/>
                  <a:pt x="11845" y="1684"/>
                  <a:pt x="11851" y="1678"/>
                </a:cubicBezTo>
                <a:cubicBezTo>
                  <a:pt x="11851" y="1678"/>
                  <a:pt x="11851" y="1678"/>
                  <a:pt x="11857" y="1678"/>
                </a:cubicBezTo>
                <a:cubicBezTo>
                  <a:pt x="11863" y="1678"/>
                  <a:pt x="11863" y="1678"/>
                  <a:pt x="11875" y="1672"/>
                </a:cubicBezTo>
                <a:cubicBezTo>
                  <a:pt x="11875" y="1672"/>
                  <a:pt x="11881" y="1672"/>
                  <a:pt x="11887" y="1672"/>
                </a:cubicBezTo>
                <a:cubicBezTo>
                  <a:pt x="11887" y="1666"/>
                  <a:pt x="11887" y="1666"/>
                  <a:pt x="11893" y="1660"/>
                </a:cubicBezTo>
                <a:cubicBezTo>
                  <a:pt x="11893" y="1654"/>
                  <a:pt x="11893" y="1654"/>
                  <a:pt x="11893" y="1648"/>
                </a:cubicBezTo>
                <a:close/>
                <a:moveTo>
                  <a:pt x="12112" y="1233"/>
                </a:moveTo>
                <a:lnTo>
                  <a:pt x="12112" y="1233"/>
                </a:lnTo>
                <a:cubicBezTo>
                  <a:pt x="12106" y="1233"/>
                  <a:pt x="12100" y="1233"/>
                  <a:pt x="12088" y="1233"/>
                </a:cubicBezTo>
                <a:cubicBezTo>
                  <a:pt x="12082" y="1233"/>
                  <a:pt x="12082" y="1233"/>
                  <a:pt x="12077" y="1233"/>
                </a:cubicBezTo>
                <a:cubicBezTo>
                  <a:pt x="12077" y="1269"/>
                  <a:pt x="12077" y="1269"/>
                  <a:pt x="12077" y="1269"/>
                </a:cubicBezTo>
                <a:cubicBezTo>
                  <a:pt x="12065" y="1269"/>
                  <a:pt x="12059" y="1269"/>
                  <a:pt x="12047" y="1269"/>
                </a:cubicBezTo>
                <a:cubicBezTo>
                  <a:pt x="12041" y="1275"/>
                  <a:pt x="12035" y="1275"/>
                  <a:pt x="12023" y="1281"/>
                </a:cubicBezTo>
                <a:cubicBezTo>
                  <a:pt x="12023" y="1287"/>
                  <a:pt x="12023" y="1287"/>
                  <a:pt x="12023" y="1293"/>
                </a:cubicBezTo>
                <a:cubicBezTo>
                  <a:pt x="12023" y="1299"/>
                  <a:pt x="12029" y="1299"/>
                  <a:pt x="12029" y="1304"/>
                </a:cubicBezTo>
                <a:cubicBezTo>
                  <a:pt x="12029" y="1304"/>
                  <a:pt x="12029" y="1310"/>
                  <a:pt x="12029" y="1316"/>
                </a:cubicBezTo>
                <a:cubicBezTo>
                  <a:pt x="12023" y="1322"/>
                  <a:pt x="12017" y="1316"/>
                  <a:pt x="12017" y="1322"/>
                </a:cubicBezTo>
                <a:cubicBezTo>
                  <a:pt x="12011" y="1328"/>
                  <a:pt x="12017" y="1328"/>
                  <a:pt x="12017" y="1334"/>
                </a:cubicBezTo>
                <a:cubicBezTo>
                  <a:pt x="12017" y="1340"/>
                  <a:pt x="12011" y="1340"/>
                  <a:pt x="12011" y="1346"/>
                </a:cubicBezTo>
                <a:cubicBezTo>
                  <a:pt x="12005" y="1346"/>
                  <a:pt x="12000" y="1346"/>
                  <a:pt x="11988" y="1346"/>
                </a:cubicBezTo>
                <a:cubicBezTo>
                  <a:pt x="11988" y="1346"/>
                  <a:pt x="11982" y="1346"/>
                  <a:pt x="11976" y="1346"/>
                </a:cubicBezTo>
                <a:cubicBezTo>
                  <a:pt x="11976" y="1346"/>
                  <a:pt x="11970" y="1352"/>
                  <a:pt x="11970" y="1358"/>
                </a:cubicBezTo>
                <a:cubicBezTo>
                  <a:pt x="11970" y="1358"/>
                  <a:pt x="11970" y="1364"/>
                  <a:pt x="11970" y="1370"/>
                </a:cubicBezTo>
                <a:cubicBezTo>
                  <a:pt x="11970" y="1376"/>
                  <a:pt x="11958" y="1370"/>
                  <a:pt x="11958" y="1376"/>
                </a:cubicBezTo>
                <a:cubicBezTo>
                  <a:pt x="11952" y="1382"/>
                  <a:pt x="11958" y="1387"/>
                  <a:pt x="11958" y="1399"/>
                </a:cubicBezTo>
                <a:cubicBezTo>
                  <a:pt x="11958" y="1399"/>
                  <a:pt x="11958" y="1405"/>
                  <a:pt x="11958" y="1411"/>
                </a:cubicBezTo>
                <a:lnTo>
                  <a:pt x="11958" y="1417"/>
                </a:lnTo>
                <a:cubicBezTo>
                  <a:pt x="11958" y="1423"/>
                  <a:pt x="11958" y="1429"/>
                  <a:pt x="11958" y="1429"/>
                </a:cubicBezTo>
                <a:cubicBezTo>
                  <a:pt x="11988" y="1435"/>
                  <a:pt x="11988" y="1435"/>
                  <a:pt x="11988" y="1435"/>
                </a:cubicBezTo>
                <a:cubicBezTo>
                  <a:pt x="11988" y="1429"/>
                  <a:pt x="11988" y="1423"/>
                  <a:pt x="11988" y="1423"/>
                </a:cubicBezTo>
                <a:cubicBezTo>
                  <a:pt x="11993" y="1417"/>
                  <a:pt x="12000" y="1417"/>
                  <a:pt x="12000" y="1417"/>
                </a:cubicBezTo>
                <a:cubicBezTo>
                  <a:pt x="12005" y="1417"/>
                  <a:pt x="12011" y="1417"/>
                  <a:pt x="12011" y="1417"/>
                </a:cubicBezTo>
                <a:cubicBezTo>
                  <a:pt x="12011" y="1423"/>
                  <a:pt x="12011" y="1429"/>
                  <a:pt x="12017" y="1429"/>
                </a:cubicBezTo>
                <a:cubicBezTo>
                  <a:pt x="12017" y="1435"/>
                  <a:pt x="12023" y="1441"/>
                  <a:pt x="12023" y="1441"/>
                </a:cubicBezTo>
                <a:cubicBezTo>
                  <a:pt x="12029" y="1441"/>
                  <a:pt x="12035" y="1435"/>
                  <a:pt x="12035" y="1429"/>
                </a:cubicBezTo>
                <a:cubicBezTo>
                  <a:pt x="12035" y="1429"/>
                  <a:pt x="12035" y="1423"/>
                  <a:pt x="12035" y="1417"/>
                </a:cubicBezTo>
                <a:cubicBezTo>
                  <a:pt x="12041" y="1423"/>
                  <a:pt x="12041" y="1423"/>
                  <a:pt x="12047" y="1423"/>
                </a:cubicBezTo>
                <a:cubicBezTo>
                  <a:pt x="12053" y="1429"/>
                  <a:pt x="12053" y="1435"/>
                  <a:pt x="12059" y="1435"/>
                </a:cubicBezTo>
                <a:cubicBezTo>
                  <a:pt x="12065" y="1441"/>
                  <a:pt x="12077" y="1441"/>
                  <a:pt x="12082" y="1453"/>
                </a:cubicBezTo>
                <a:cubicBezTo>
                  <a:pt x="12088" y="1453"/>
                  <a:pt x="12088" y="1459"/>
                  <a:pt x="12088" y="1465"/>
                </a:cubicBezTo>
                <a:cubicBezTo>
                  <a:pt x="12071" y="1488"/>
                  <a:pt x="12071" y="1488"/>
                  <a:pt x="12071" y="1488"/>
                </a:cubicBezTo>
                <a:cubicBezTo>
                  <a:pt x="12071" y="1494"/>
                  <a:pt x="12071" y="1494"/>
                  <a:pt x="12071" y="1494"/>
                </a:cubicBezTo>
                <a:cubicBezTo>
                  <a:pt x="12071" y="1500"/>
                  <a:pt x="12077" y="1500"/>
                  <a:pt x="12077" y="1506"/>
                </a:cubicBezTo>
                <a:cubicBezTo>
                  <a:pt x="12136" y="1506"/>
                  <a:pt x="12136" y="1506"/>
                  <a:pt x="12136" y="1506"/>
                </a:cubicBezTo>
                <a:cubicBezTo>
                  <a:pt x="12154" y="1506"/>
                  <a:pt x="12159" y="1512"/>
                  <a:pt x="12177" y="1512"/>
                </a:cubicBezTo>
                <a:cubicBezTo>
                  <a:pt x="12183" y="1512"/>
                  <a:pt x="12189" y="1512"/>
                  <a:pt x="12195" y="1512"/>
                </a:cubicBezTo>
                <a:cubicBezTo>
                  <a:pt x="12201" y="1512"/>
                  <a:pt x="12207" y="1518"/>
                  <a:pt x="12219" y="1518"/>
                </a:cubicBezTo>
                <a:cubicBezTo>
                  <a:pt x="12225" y="1518"/>
                  <a:pt x="12231" y="1518"/>
                  <a:pt x="12237" y="1518"/>
                </a:cubicBezTo>
                <a:cubicBezTo>
                  <a:pt x="12254" y="1518"/>
                  <a:pt x="12254" y="1518"/>
                  <a:pt x="12254" y="1518"/>
                </a:cubicBezTo>
                <a:cubicBezTo>
                  <a:pt x="12260" y="1518"/>
                  <a:pt x="12260" y="1518"/>
                  <a:pt x="12266" y="1518"/>
                </a:cubicBezTo>
                <a:cubicBezTo>
                  <a:pt x="12272" y="1518"/>
                  <a:pt x="12272" y="1518"/>
                  <a:pt x="12272" y="1518"/>
                </a:cubicBezTo>
                <a:cubicBezTo>
                  <a:pt x="12272" y="1494"/>
                  <a:pt x="12272" y="1494"/>
                  <a:pt x="12272" y="1494"/>
                </a:cubicBezTo>
                <a:cubicBezTo>
                  <a:pt x="12272" y="1488"/>
                  <a:pt x="12272" y="1488"/>
                  <a:pt x="12272" y="1482"/>
                </a:cubicBezTo>
                <a:cubicBezTo>
                  <a:pt x="12272" y="1476"/>
                  <a:pt x="12260" y="1482"/>
                  <a:pt x="12260" y="1476"/>
                </a:cubicBezTo>
                <a:cubicBezTo>
                  <a:pt x="12260" y="1470"/>
                  <a:pt x="12260" y="1465"/>
                  <a:pt x="12260" y="1453"/>
                </a:cubicBezTo>
                <a:cubicBezTo>
                  <a:pt x="12254" y="1453"/>
                  <a:pt x="12254" y="1459"/>
                  <a:pt x="12248" y="1453"/>
                </a:cubicBezTo>
                <a:cubicBezTo>
                  <a:pt x="12243" y="1453"/>
                  <a:pt x="12243" y="1447"/>
                  <a:pt x="12237" y="1447"/>
                </a:cubicBezTo>
                <a:cubicBezTo>
                  <a:pt x="12237" y="1441"/>
                  <a:pt x="12237" y="1435"/>
                  <a:pt x="12237" y="1435"/>
                </a:cubicBezTo>
                <a:cubicBezTo>
                  <a:pt x="12237" y="1429"/>
                  <a:pt x="12231" y="1429"/>
                  <a:pt x="12225" y="1423"/>
                </a:cubicBezTo>
                <a:cubicBezTo>
                  <a:pt x="12225" y="1423"/>
                  <a:pt x="12219" y="1417"/>
                  <a:pt x="12213" y="1417"/>
                </a:cubicBezTo>
                <a:cubicBezTo>
                  <a:pt x="12213" y="1411"/>
                  <a:pt x="12207" y="1405"/>
                  <a:pt x="12201" y="1399"/>
                </a:cubicBezTo>
                <a:cubicBezTo>
                  <a:pt x="12201" y="1399"/>
                  <a:pt x="12201" y="1393"/>
                  <a:pt x="12195" y="1387"/>
                </a:cubicBezTo>
                <a:lnTo>
                  <a:pt x="12189" y="1387"/>
                </a:lnTo>
                <a:cubicBezTo>
                  <a:pt x="12183" y="1382"/>
                  <a:pt x="12189" y="1376"/>
                  <a:pt x="12189" y="1376"/>
                </a:cubicBezTo>
                <a:cubicBezTo>
                  <a:pt x="12183" y="1370"/>
                  <a:pt x="12189" y="1370"/>
                  <a:pt x="12189" y="1364"/>
                </a:cubicBezTo>
                <a:cubicBezTo>
                  <a:pt x="12183" y="1358"/>
                  <a:pt x="12183" y="1352"/>
                  <a:pt x="12183" y="1346"/>
                </a:cubicBezTo>
                <a:cubicBezTo>
                  <a:pt x="12183" y="1340"/>
                  <a:pt x="12183" y="1340"/>
                  <a:pt x="12183" y="1340"/>
                </a:cubicBezTo>
                <a:cubicBezTo>
                  <a:pt x="12183" y="1334"/>
                  <a:pt x="12189" y="1334"/>
                  <a:pt x="12195" y="1334"/>
                </a:cubicBezTo>
                <a:cubicBezTo>
                  <a:pt x="12195" y="1328"/>
                  <a:pt x="12195" y="1322"/>
                  <a:pt x="12195" y="1322"/>
                </a:cubicBezTo>
                <a:cubicBezTo>
                  <a:pt x="12195" y="1304"/>
                  <a:pt x="12189" y="1299"/>
                  <a:pt x="12195" y="1287"/>
                </a:cubicBezTo>
                <a:cubicBezTo>
                  <a:pt x="12195" y="1281"/>
                  <a:pt x="12201" y="1281"/>
                  <a:pt x="12207" y="1281"/>
                </a:cubicBezTo>
                <a:cubicBezTo>
                  <a:pt x="12213" y="1275"/>
                  <a:pt x="12219" y="1269"/>
                  <a:pt x="12225" y="1257"/>
                </a:cubicBezTo>
                <a:cubicBezTo>
                  <a:pt x="12231" y="1257"/>
                  <a:pt x="12225" y="1245"/>
                  <a:pt x="12231" y="1245"/>
                </a:cubicBezTo>
                <a:cubicBezTo>
                  <a:pt x="12231" y="1245"/>
                  <a:pt x="12237" y="1245"/>
                  <a:pt x="12243" y="1245"/>
                </a:cubicBezTo>
                <a:cubicBezTo>
                  <a:pt x="12243" y="1239"/>
                  <a:pt x="12248" y="1245"/>
                  <a:pt x="12254" y="1239"/>
                </a:cubicBezTo>
                <a:cubicBezTo>
                  <a:pt x="12254" y="1239"/>
                  <a:pt x="12248" y="1233"/>
                  <a:pt x="12254" y="1227"/>
                </a:cubicBezTo>
                <a:cubicBezTo>
                  <a:pt x="12254" y="1227"/>
                  <a:pt x="12260" y="1227"/>
                  <a:pt x="12266" y="1227"/>
                </a:cubicBezTo>
                <a:cubicBezTo>
                  <a:pt x="12272" y="1221"/>
                  <a:pt x="12278" y="1215"/>
                  <a:pt x="12284" y="1204"/>
                </a:cubicBezTo>
                <a:cubicBezTo>
                  <a:pt x="12284" y="1204"/>
                  <a:pt x="12284" y="1198"/>
                  <a:pt x="12284" y="1192"/>
                </a:cubicBezTo>
                <a:cubicBezTo>
                  <a:pt x="12284" y="1192"/>
                  <a:pt x="12290" y="1192"/>
                  <a:pt x="12296" y="1186"/>
                </a:cubicBezTo>
                <a:cubicBezTo>
                  <a:pt x="12296" y="1186"/>
                  <a:pt x="12296" y="1180"/>
                  <a:pt x="12302" y="1180"/>
                </a:cubicBezTo>
                <a:cubicBezTo>
                  <a:pt x="12302" y="1174"/>
                  <a:pt x="12308" y="1180"/>
                  <a:pt x="12314" y="1180"/>
                </a:cubicBezTo>
                <a:cubicBezTo>
                  <a:pt x="12320" y="1174"/>
                  <a:pt x="12325" y="1168"/>
                  <a:pt x="12332" y="1156"/>
                </a:cubicBezTo>
                <a:cubicBezTo>
                  <a:pt x="12332" y="1156"/>
                  <a:pt x="12332" y="1150"/>
                  <a:pt x="12332" y="1144"/>
                </a:cubicBezTo>
                <a:cubicBezTo>
                  <a:pt x="12332" y="1144"/>
                  <a:pt x="12337" y="1138"/>
                  <a:pt x="12337" y="1132"/>
                </a:cubicBezTo>
                <a:cubicBezTo>
                  <a:pt x="12343" y="1132"/>
                  <a:pt x="12349" y="1132"/>
                  <a:pt x="12349" y="1127"/>
                </a:cubicBezTo>
                <a:cubicBezTo>
                  <a:pt x="12349" y="1121"/>
                  <a:pt x="12355" y="1121"/>
                  <a:pt x="12355" y="1115"/>
                </a:cubicBezTo>
                <a:cubicBezTo>
                  <a:pt x="12361" y="1109"/>
                  <a:pt x="12355" y="1109"/>
                  <a:pt x="12355" y="1103"/>
                </a:cubicBezTo>
                <a:cubicBezTo>
                  <a:pt x="12367" y="1103"/>
                  <a:pt x="12373" y="1103"/>
                  <a:pt x="12385" y="1103"/>
                </a:cubicBezTo>
                <a:cubicBezTo>
                  <a:pt x="12391" y="1103"/>
                  <a:pt x="12391" y="1103"/>
                  <a:pt x="12397" y="1103"/>
                </a:cubicBezTo>
                <a:cubicBezTo>
                  <a:pt x="12403" y="1103"/>
                  <a:pt x="12403" y="1091"/>
                  <a:pt x="12409" y="1091"/>
                </a:cubicBezTo>
                <a:cubicBezTo>
                  <a:pt x="12409" y="1091"/>
                  <a:pt x="12414" y="1091"/>
                  <a:pt x="12420" y="1091"/>
                </a:cubicBezTo>
                <a:cubicBezTo>
                  <a:pt x="12426" y="1091"/>
                  <a:pt x="12432" y="1091"/>
                  <a:pt x="12432" y="1085"/>
                </a:cubicBezTo>
                <a:cubicBezTo>
                  <a:pt x="12438" y="1079"/>
                  <a:pt x="12432" y="1073"/>
                  <a:pt x="12432" y="1073"/>
                </a:cubicBezTo>
                <a:cubicBezTo>
                  <a:pt x="12438" y="1067"/>
                  <a:pt x="12444" y="1067"/>
                  <a:pt x="12444" y="1067"/>
                </a:cubicBezTo>
                <a:cubicBezTo>
                  <a:pt x="12450" y="1067"/>
                  <a:pt x="12456" y="1067"/>
                  <a:pt x="12456" y="1067"/>
                </a:cubicBezTo>
                <a:cubicBezTo>
                  <a:pt x="12462" y="1067"/>
                  <a:pt x="12468" y="1067"/>
                  <a:pt x="12468" y="1067"/>
                </a:cubicBezTo>
                <a:cubicBezTo>
                  <a:pt x="12474" y="1061"/>
                  <a:pt x="12474" y="1061"/>
                  <a:pt x="12480" y="1055"/>
                </a:cubicBezTo>
                <a:cubicBezTo>
                  <a:pt x="12486" y="1055"/>
                  <a:pt x="12486" y="1050"/>
                  <a:pt x="12486" y="1044"/>
                </a:cubicBezTo>
                <a:cubicBezTo>
                  <a:pt x="12492" y="1044"/>
                  <a:pt x="12492" y="1044"/>
                  <a:pt x="12498" y="1038"/>
                </a:cubicBezTo>
                <a:cubicBezTo>
                  <a:pt x="12503" y="1038"/>
                  <a:pt x="12509" y="1038"/>
                  <a:pt x="12509" y="1032"/>
                </a:cubicBezTo>
                <a:cubicBezTo>
                  <a:pt x="12509" y="1020"/>
                  <a:pt x="12509" y="1014"/>
                  <a:pt x="12503" y="1008"/>
                </a:cubicBezTo>
                <a:cubicBezTo>
                  <a:pt x="12515" y="1008"/>
                  <a:pt x="12521" y="1008"/>
                  <a:pt x="12527" y="1008"/>
                </a:cubicBezTo>
                <a:cubicBezTo>
                  <a:pt x="12545" y="1008"/>
                  <a:pt x="12557" y="1008"/>
                  <a:pt x="12575" y="1002"/>
                </a:cubicBezTo>
                <a:cubicBezTo>
                  <a:pt x="12580" y="1002"/>
                  <a:pt x="12580" y="996"/>
                  <a:pt x="12580" y="990"/>
                </a:cubicBezTo>
                <a:cubicBezTo>
                  <a:pt x="12586" y="990"/>
                  <a:pt x="12592" y="984"/>
                  <a:pt x="12598" y="978"/>
                </a:cubicBezTo>
                <a:cubicBezTo>
                  <a:pt x="12598" y="978"/>
                  <a:pt x="12604" y="978"/>
                  <a:pt x="12610" y="978"/>
                </a:cubicBezTo>
                <a:cubicBezTo>
                  <a:pt x="12616" y="978"/>
                  <a:pt x="12622" y="972"/>
                  <a:pt x="12634" y="972"/>
                </a:cubicBezTo>
                <a:cubicBezTo>
                  <a:pt x="12699" y="972"/>
                  <a:pt x="12699" y="972"/>
                  <a:pt x="12699" y="972"/>
                </a:cubicBezTo>
                <a:cubicBezTo>
                  <a:pt x="12705" y="972"/>
                  <a:pt x="12711" y="966"/>
                  <a:pt x="12711" y="966"/>
                </a:cubicBezTo>
                <a:cubicBezTo>
                  <a:pt x="12717" y="961"/>
                  <a:pt x="12717" y="955"/>
                  <a:pt x="12723" y="955"/>
                </a:cubicBezTo>
                <a:cubicBezTo>
                  <a:pt x="12729" y="955"/>
                  <a:pt x="12735" y="955"/>
                  <a:pt x="12747" y="955"/>
                </a:cubicBezTo>
                <a:cubicBezTo>
                  <a:pt x="12752" y="955"/>
                  <a:pt x="12758" y="955"/>
                  <a:pt x="12770" y="955"/>
                </a:cubicBezTo>
                <a:cubicBezTo>
                  <a:pt x="12782" y="949"/>
                  <a:pt x="12782" y="937"/>
                  <a:pt x="12794" y="937"/>
                </a:cubicBezTo>
                <a:cubicBezTo>
                  <a:pt x="12847" y="937"/>
                  <a:pt x="12847" y="937"/>
                  <a:pt x="12847" y="937"/>
                </a:cubicBezTo>
                <a:cubicBezTo>
                  <a:pt x="12853" y="937"/>
                  <a:pt x="12859" y="931"/>
                  <a:pt x="12859" y="931"/>
                </a:cubicBezTo>
                <a:cubicBezTo>
                  <a:pt x="12871" y="925"/>
                  <a:pt x="12871" y="913"/>
                  <a:pt x="12883" y="907"/>
                </a:cubicBezTo>
                <a:cubicBezTo>
                  <a:pt x="12883" y="901"/>
                  <a:pt x="12883" y="895"/>
                  <a:pt x="12889" y="895"/>
                </a:cubicBezTo>
                <a:cubicBezTo>
                  <a:pt x="12889" y="895"/>
                  <a:pt x="12895" y="895"/>
                  <a:pt x="12895" y="889"/>
                </a:cubicBezTo>
                <a:cubicBezTo>
                  <a:pt x="12907" y="889"/>
                  <a:pt x="12913" y="889"/>
                  <a:pt x="12918" y="889"/>
                </a:cubicBezTo>
                <a:cubicBezTo>
                  <a:pt x="12924" y="884"/>
                  <a:pt x="12924" y="884"/>
                  <a:pt x="12924" y="877"/>
                </a:cubicBezTo>
                <a:cubicBezTo>
                  <a:pt x="12924" y="872"/>
                  <a:pt x="12918" y="866"/>
                  <a:pt x="12918" y="866"/>
                </a:cubicBezTo>
                <a:cubicBezTo>
                  <a:pt x="12918" y="860"/>
                  <a:pt x="12913" y="854"/>
                  <a:pt x="12913" y="854"/>
                </a:cubicBezTo>
                <a:cubicBezTo>
                  <a:pt x="12913" y="848"/>
                  <a:pt x="12913" y="842"/>
                  <a:pt x="12907" y="842"/>
                </a:cubicBezTo>
                <a:cubicBezTo>
                  <a:pt x="12901" y="836"/>
                  <a:pt x="12895" y="842"/>
                  <a:pt x="12883" y="842"/>
                </a:cubicBezTo>
                <a:cubicBezTo>
                  <a:pt x="12877" y="842"/>
                  <a:pt x="12877" y="836"/>
                  <a:pt x="12871" y="836"/>
                </a:cubicBezTo>
                <a:cubicBezTo>
                  <a:pt x="12859" y="836"/>
                  <a:pt x="12859" y="836"/>
                  <a:pt x="12859" y="836"/>
                </a:cubicBezTo>
                <a:cubicBezTo>
                  <a:pt x="12847" y="836"/>
                  <a:pt x="12847" y="836"/>
                  <a:pt x="12847" y="836"/>
                </a:cubicBezTo>
                <a:cubicBezTo>
                  <a:pt x="12841" y="836"/>
                  <a:pt x="12841" y="836"/>
                  <a:pt x="12835" y="836"/>
                </a:cubicBezTo>
                <a:cubicBezTo>
                  <a:pt x="12824" y="836"/>
                  <a:pt x="12818" y="836"/>
                  <a:pt x="12812" y="836"/>
                </a:cubicBezTo>
                <a:cubicBezTo>
                  <a:pt x="12800" y="842"/>
                  <a:pt x="12794" y="842"/>
                  <a:pt x="12788" y="848"/>
                </a:cubicBezTo>
                <a:cubicBezTo>
                  <a:pt x="12788" y="854"/>
                  <a:pt x="12788" y="860"/>
                  <a:pt x="12788" y="860"/>
                </a:cubicBezTo>
                <a:cubicBezTo>
                  <a:pt x="12782" y="866"/>
                  <a:pt x="12782" y="866"/>
                  <a:pt x="12782" y="872"/>
                </a:cubicBezTo>
                <a:cubicBezTo>
                  <a:pt x="12776" y="877"/>
                  <a:pt x="12776" y="877"/>
                  <a:pt x="12770" y="877"/>
                </a:cubicBezTo>
                <a:cubicBezTo>
                  <a:pt x="12758" y="884"/>
                  <a:pt x="12752" y="877"/>
                  <a:pt x="12747" y="877"/>
                </a:cubicBezTo>
                <a:cubicBezTo>
                  <a:pt x="12741" y="877"/>
                  <a:pt x="12741" y="877"/>
                  <a:pt x="12735" y="877"/>
                </a:cubicBezTo>
                <a:cubicBezTo>
                  <a:pt x="12729" y="884"/>
                  <a:pt x="12729" y="884"/>
                  <a:pt x="12723" y="884"/>
                </a:cubicBezTo>
                <a:cubicBezTo>
                  <a:pt x="12717" y="889"/>
                  <a:pt x="12717" y="895"/>
                  <a:pt x="12711" y="895"/>
                </a:cubicBezTo>
                <a:cubicBezTo>
                  <a:pt x="12705" y="895"/>
                  <a:pt x="12705" y="901"/>
                  <a:pt x="12699" y="901"/>
                </a:cubicBezTo>
                <a:cubicBezTo>
                  <a:pt x="12699" y="901"/>
                  <a:pt x="12693" y="901"/>
                  <a:pt x="12687" y="901"/>
                </a:cubicBezTo>
                <a:cubicBezTo>
                  <a:pt x="12681" y="901"/>
                  <a:pt x="12675" y="901"/>
                  <a:pt x="12664" y="901"/>
                </a:cubicBezTo>
                <a:cubicBezTo>
                  <a:pt x="12658" y="901"/>
                  <a:pt x="12658" y="901"/>
                  <a:pt x="12652" y="901"/>
                </a:cubicBezTo>
                <a:cubicBezTo>
                  <a:pt x="12646" y="907"/>
                  <a:pt x="12640" y="907"/>
                  <a:pt x="12640" y="907"/>
                </a:cubicBezTo>
                <a:cubicBezTo>
                  <a:pt x="12634" y="913"/>
                  <a:pt x="12628" y="913"/>
                  <a:pt x="12628" y="913"/>
                </a:cubicBezTo>
                <a:cubicBezTo>
                  <a:pt x="12622" y="913"/>
                  <a:pt x="12622" y="919"/>
                  <a:pt x="12616" y="919"/>
                </a:cubicBezTo>
                <a:cubicBezTo>
                  <a:pt x="12610" y="919"/>
                  <a:pt x="12610" y="919"/>
                  <a:pt x="12604" y="919"/>
                </a:cubicBezTo>
                <a:cubicBezTo>
                  <a:pt x="12586" y="925"/>
                  <a:pt x="12580" y="919"/>
                  <a:pt x="12563" y="919"/>
                </a:cubicBezTo>
                <a:cubicBezTo>
                  <a:pt x="12557" y="919"/>
                  <a:pt x="12551" y="919"/>
                  <a:pt x="12539" y="919"/>
                </a:cubicBezTo>
                <a:cubicBezTo>
                  <a:pt x="12527" y="919"/>
                  <a:pt x="12527" y="919"/>
                  <a:pt x="12527" y="919"/>
                </a:cubicBezTo>
                <a:cubicBezTo>
                  <a:pt x="12521" y="919"/>
                  <a:pt x="12521" y="919"/>
                  <a:pt x="12515" y="919"/>
                </a:cubicBezTo>
                <a:cubicBezTo>
                  <a:pt x="12503" y="919"/>
                  <a:pt x="12498" y="919"/>
                  <a:pt x="12492" y="919"/>
                </a:cubicBezTo>
                <a:cubicBezTo>
                  <a:pt x="12486" y="919"/>
                  <a:pt x="12480" y="925"/>
                  <a:pt x="12480" y="925"/>
                </a:cubicBezTo>
                <a:cubicBezTo>
                  <a:pt x="12468" y="931"/>
                  <a:pt x="12462" y="931"/>
                  <a:pt x="12456" y="937"/>
                </a:cubicBezTo>
                <a:cubicBezTo>
                  <a:pt x="12450" y="937"/>
                  <a:pt x="12450" y="943"/>
                  <a:pt x="12450" y="949"/>
                </a:cubicBezTo>
                <a:cubicBezTo>
                  <a:pt x="12444" y="955"/>
                  <a:pt x="12438" y="961"/>
                  <a:pt x="12432" y="966"/>
                </a:cubicBezTo>
                <a:cubicBezTo>
                  <a:pt x="12355" y="966"/>
                  <a:pt x="12355" y="966"/>
                  <a:pt x="12355" y="966"/>
                </a:cubicBezTo>
                <a:cubicBezTo>
                  <a:pt x="12349" y="972"/>
                  <a:pt x="12349" y="972"/>
                  <a:pt x="12343" y="978"/>
                </a:cubicBezTo>
                <a:cubicBezTo>
                  <a:pt x="12337" y="978"/>
                  <a:pt x="12337" y="984"/>
                  <a:pt x="12337" y="990"/>
                </a:cubicBezTo>
                <a:cubicBezTo>
                  <a:pt x="12332" y="990"/>
                  <a:pt x="12332" y="996"/>
                  <a:pt x="12325" y="1002"/>
                </a:cubicBezTo>
                <a:cubicBezTo>
                  <a:pt x="12325" y="1002"/>
                  <a:pt x="12320" y="1002"/>
                  <a:pt x="12314" y="1002"/>
                </a:cubicBezTo>
                <a:cubicBezTo>
                  <a:pt x="12308" y="1008"/>
                  <a:pt x="12302" y="1002"/>
                  <a:pt x="12296" y="1008"/>
                </a:cubicBezTo>
                <a:cubicBezTo>
                  <a:pt x="12296" y="1008"/>
                  <a:pt x="12290" y="1008"/>
                  <a:pt x="12284" y="1008"/>
                </a:cubicBezTo>
                <a:cubicBezTo>
                  <a:pt x="12284" y="1014"/>
                  <a:pt x="12278" y="1014"/>
                  <a:pt x="12272" y="1020"/>
                </a:cubicBezTo>
                <a:cubicBezTo>
                  <a:pt x="12272" y="1020"/>
                  <a:pt x="12272" y="1026"/>
                  <a:pt x="12272" y="1032"/>
                </a:cubicBezTo>
                <a:cubicBezTo>
                  <a:pt x="12272" y="1038"/>
                  <a:pt x="12272" y="1044"/>
                  <a:pt x="12272" y="1055"/>
                </a:cubicBezTo>
                <a:cubicBezTo>
                  <a:pt x="12266" y="1055"/>
                  <a:pt x="12266" y="1050"/>
                  <a:pt x="12260" y="1050"/>
                </a:cubicBezTo>
                <a:cubicBezTo>
                  <a:pt x="12243" y="1050"/>
                  <a:pt x="12237" y="1050"/>
                  <a:pt x="12225" y="1050"/>
                </a:cubicBezTo>
                <a:cubicBezTo>
                  <a:pt x="12219" y="1050"/>
                  <a:pt x="12219" y="1055"/>
                  <a:pt x="12213" y="1055"/>
                </a:cubicBezTo>
                <a:cubicBezTo>
                  <a:pt x="12213" y="1061"/>
                  <a:pt x="12219" y="1061"/>
                  <a:pt x="12219" y="1067"/>
                </a:cubicBezTo>
                <a:cubicBezTo>
                  <a:pt x="12219" y="1079"/>
                  <a:pt x="12213" y="1085"/>
                  <a:pt x="12207" y="1091"/>
                </a:cubicBezTo>
                <a:cubicBezTo>
                  <a:pt x="12201" y="1097"/>
                  <a:pt x="12195" y="1097"/>
                  <a:pt x="12195" y="1103"/>
                </a:cubicBezTo>
                <a:lnTo>
                  <a:pt x="12195" y="1109"/>
                </a:lnTo>
                <a:cubicBezTo>
                  <a:pt x="12195" y="1121"/>
                  <a:pt x="12195" y="1121"/>
                  <a:pt x="12195" y="1121"/>
                </a:cubicBezTo>
                <a:cubicBezTo>
                  <a:pt x="12195" y="1144"/>
                  <a:pt x="12195" y="1144"/>
                  <a:pt x="12195" y="1144"/>
                </a:cubicBezTo>
                <a:cubicBezTo>
                  <a:pt x="12189" y="1144"/>
                  <a:pt x="12183" y="1150"/>
                  <a:pt x="12177" y="1150"/>
                </a:cubicBezTo>
                <a:cubicBezTo>
                  <a:pt x="12166" y="1150"/>
                  <a:pt x="12154" y="1144"/>
                  <a:pt x="12142" y="1150"/>
                </a:cubicBezTo>
                <a:cubicBezTo>
                  <a:pt x="12136" y="1150"/>
                  <a:pt x="12124" y="1150"/>
                  <a:pt x="12118" y="1156"/>
                </a:cubicBezTo>
                <a:cubicBezTo>
                  <a:pt x="12112" y="1162"/>
                  <a:pt x="12106" y="1162"/>
                  <a:pt x="12106" y="1168"/>
                </a:cubicBezTo>
                <a:cubicBezTo>
                  <a:pt x="12094" y="1174"/>
                  <a:pt x="12088" y="1180"/>
                  <a:pt x="12088" y="1186"/>
                </a:cubicBezTo>
                <a:cubicBezTo>
                  <a:pt x="12088" y="1192"/>
                  <a:pt x="12094" y="1198"/>
                  <a:pt x="12094" y="1204"/>
                </a:cubicBezTo>
                <a:cubicBezTo>
                  <a:pt x="12100" y="1204"/>
                  <a:pt x="12100" y="1204"/>
                  <a:pt x="12106" y="1198"/>
                </a:cubicBezTo>
                <a:cubicBezTo>
                  <a:pt x="12112" y="1198"/>
                  <a:pt x="12118" y="1192"/>
                  <a:pt x="12124" y="1192"/>
                </a:cubicBezTo>
                <a:cubicBezTo>
                  <a:pt x="12130" y="1192"/>
                  <a:pt x="12136" y="1192"/>
                  <a:pt x="12142" y="1192"/>
                </a:cubicBezTo>
                <a:cubicBezTo>
                  <a:pt x="12136" y="1204"/>
                  <a:pt x="12136" y="1204"/>
                  <a:pt x="12136" y="1210"/>
                </a:cubicBezTo>
                <a:cubicBezTo>
                  <a:pt x="12136" y="1215"/>
                  <a:pt x="12136" y="1215"/>
                  <a:pt x="12136" y="1215"/>
                </a:cubicBezTo>
                <a:cubicBezTo>
                  <a:pt x="12136" y="1221"/>
                  <a:pt x="12142" y="1227"/>
                  <a:pt x="12142" y="1227"/>
                </a:cubicBezTo>
                <a:cubicBezTo>
                  <a:pt x="12136" y="1227"/>
                  <a:pt x="12118" y="1233"/>
                  <a:pt x="12112" y="1233"/>
                </a:cubicBezTo>
                <a:close/>
                <a:moveTo>
                  <a:pt x="12972" y="1263"/>
                </a:moveTo>
                <a:lnTo>
                  <a:pt x="12972" y="1263"/>
                </a:lnTo>
                <a:cubicBezTo>
                  <a:pt x="12978" y="1263"/>
                  <a:pt x="12984" y="1257"/>
                  <a:pt x="12990" y="1257"/>
                </a:cubicBezTo>
                <a:cubicBezTo>
                  <a:pt x="12990" y="1257"/>
                  <a:pt x="12996" y="1257"/>
                  <a:pt x="13002" y="1257"/>
                </a:cubicBezTo>
                <a:cubicBezTo>
                  <a:pt x="13002" y="1257"/>
                  <a:pt x="13007" y="1251"/>
                  <a:pt x="13013" y="1251"/>
                </a:cubicBezTo>
                <a:cubicBezTo>
                  <a:pt x="13019" y="1251"/>
                  <a:pt x="13025" y="1251"/>
                  <a:pt x="13037" y="1251"/>
                </a:cubicBezTo>
                <a:cubicBezTo>
                  <a:pt x="13043" y="1251"/>
                  <a:pt x="13043" y="1251"/>
                  <a:pt x="13043" y="1251"/>
                </a:cubicBezTo>
                <a:cubicBezTo>
                  <a:pt x="13049" y="1251"/>
                  <a:pt x="13055" y="1245"/>
                  <a:pt x="13055" y="1245"/>
                </a:cubicBezTo>
                <a:cubicBezTo>
                  <a:pt x="13055" y="1239"/>
                  <a:pt x="13061" y="1233"/>
                  <a:pt x="13055" y="1233"/>
                </a:cubicBezTo>
                <a:cubicBezTo>
                  <a:pt x="13055" y="1227"/>
                  <a:pt x="13055" y="1221"/>
                  <a:pt x="13049" y="1221"/>
                </a:cubicBezTo>
                <a:cubicBezTo>
                  <a:pt x="13043" y="1215"/>
                  <a:pt x="13043" y="1215"/>
                  <a:pt x="13037" y="1215"/>
                </a:cubicBezTo>
                <a:cubicBezTo>
                  <a:pt x="13031" y="1215"/>
                  <a:pt x="13031" y="1210"/>
                  <a:pt x="13025" y="1210"/>
                </a:cubicBezTo>
                <a:cubicBezTo>
                  <a:pt x="13019" y="1210"/>
                  <a:pt x="13019" y="1210"/>
                  <a:pt x="13013" y="1210"/>
                </a:cubicBezTo>
                <a:cubicBezTo>
                  <a:pt x="13002" y="1210"/>
                  <a:pt x="13002" y="1215"/>
                  <a:pt x="12990" y="1221"/>
                </a:cubicBezTo>
                <a:cubicBezTo>
                  <a:pt x="12984" y="1221"/>
                  <a:pt x="12984" y="1227"/>
                  <a:pt x="12978" y="1233"/>
                </a:cubicBezTo>
                <a:cubicBezTo>
                  <a:pt x="12972" y="1239"/>
                  <a:pt x="12966" y="1245"/>
                  <a:pt x="12960" y="1251"/>
                </a:cubicBezTo>
                <a:cubicBezTo>
                  <a:pt x="12960" y="1257"/>
                  <a:pt x="12966" y="1263"/>
                  <a:pt x="12972" y="1263"/>
                </a:cubicBezTo>
                <a:close/>
                <a:moveTo>
                  <a:pt x="12563" y="356"/>
                </a:moveTo>
                <a:lnTo>
                  <a:pt x="12563" y="356"/>
                </a:lnTo>
                <a:cubicBezTo>
                  <a:pt x="12569" y="368"/>
                  <a:pt x="12569" y="368"/>
                  <a:pt x="12569" y="368"/>
                </a:cubicBezTo>
                <a:cubicBezTo>
                  <a:pt x="12575" y="374"/>
                  <a:pt x="12580" y="379"/>
                  <a:pt x="12592" y="386"/>
                </a:cubicBezTo>
                <a:cubicBezTo>
                  <a:pt x="12598" y="391"/>
                  <a:pt x="12598" y="391"/>
                  <a:pt x="12604" y="397"/>
                </a:cubicBezTo>
                <a:cubicBezTo>
                  <a:pt x="12610" y="403"/>
                  <a:pt x="12622" y="403"/>
                  <a:pt x="12634" y="403"/>
                </a:cubicBezTo>
                <a:cubicBezTo>
                  <a:pt x="12640" y="403"/>
                  <a:pt x="12646" y="403"/>
                  <a:pt x="12652" y="403"/>
                </a:cubicBezTo>
                <a:cubicBezTo>
                  <a:pt x="12652" y="397"/>
                  <a:pt x="12658" y="397"/>
                  <a:pt x="12658" y="397"/>
                </a:cubicBezTo>
                <a:cubicBezTo>
                  <a:pt x="12664" y="391"/>
                  <a:pt x="12669" y="391"/>
                  <a:pt x="12669" y="391"/>
                </a:cubicBezTo>
                <a:cubicBezTo>
                  <a:pt x="12675" y="386"/>
                  <a:pt x="12675" y="379"/>
                  <a:pt x="12675" y="379"/>
                </a:cubicBezTo>
                <a:cubicBezTo>
                  <a:pt x="12681" y="374"/>
                  <a:pt x="12681" y="368"/>
                  <a:pt x="12687" y="368"/>
                </a:cubicBezTo>
                <a:cubicBezTo>
                  <a:pt x="12687" y="362"/>
                  <a:pt x="12693" y="368"/>
                  <a:pt x="12699" y="362"/>
                </a:cubicBezTo>
                <a:cubicBezTo>
                  <a:pt x="12699" y="362"/>
                  <a:pt x="12705" y="362"/>
                  <a:pt x="12711" y="356"/>
                </a:cubicBezTo>
                <a:cubicBezTo>
                  <a:pt x="12711" y="356"/>
                  <a:pt x="12717" y="356"/>
                  <a:pt x="12723" y="350"/>
                </a:cubicBezTo>
                <a:cubicBezTo>
                  <a:pt x="12729" y="350"/>
                  <a:pt x="12735" y="350"/>
                  <a:pt x="12741" y="344"/>
                </a:cubicBezTo>
                <a:cubicBezTo>
                  <a:pt x="12741" y="338"/>
                  <a:pt x="12741" y="338"/>
                  <a:pt x="12741" y="338"/>
                </a:cubicBezTo>
                <a:cubicBezTo>
                  <a:pt x="12735" y="332"/>
                  <a:pt x="12735" y="332"/>
                  <a:pt x="12729" y="332"/>
                </a:cubicBezTo>
                <a:cubicBezTo>
                  <a:pt x="12717" y="332"/>
                  <a:pt x="12717" y="332"/>
                  <a:pt x="12717" y="332"/>
                </a:cubicBezTo>
                <a:cubicBezTo>
                  <a:pt x="12717" y="332"/>
                  <a:pt x="12711" y="326"/>
                  <a:pt x="12705" y="326"/>
                </a:cubicBezTo>
                <a:cubicBezTo>
                  <a:pt x="12699" y="326"/>
                  <a:pt x="12693" y="326"/>
                  <a:pt x="12687" y="326"/>
                </a:cubicBezTo>
                <a:cubicBezTo>
                  <a:pt x="12681" y="326"/>
                  <a:pt x="12675" y="326"/>
                  <a:pt x="12669" y="326"/>
                </a:cubicBezTo>
                <a:cubicBezTo>
                  <a:pt x="12669" y="326"/>
                  <a:pt x="12664" y="326"/>
                  <a:pt x="12658" y="332"/>
                </a:cubicBezTo>
                <a:cubicBezTo>
                  <a:pt x="12658" y="332"/>
                  <a:pt x="12664" y="338"/>
                  <a:pt x="12658" y="338"/>
                </a:cubicBezTo>
                <a:cubicBezTo>
                  <a:pt x="12652" y="344"/>
                  <a:pt x="12652" y="338"/>
                  <a:pt x="12646" y="338"/>
                </a:cubicBezTo>
                <a:cubicBezTo>
                  <a:pt x="12634" y="344"/>
                  <a:pt x="12622" y="338"/>
                  <a:pt x="12610" y="338"/>
                </a:cubicBezTo>
                <a:cubicBezTo>
                  <a:pt x="12610" y="344"/>
                  <a:pt x="12604" y="344"/>
                  <a:pt x="12598" y="344"/>
                </a:cubicBezTo>
                <a:cubicBezTo>
                  <a:pt x="12598" y="344"/>
                  <a:pt x="12592" y="350"/>
                  <a:pt x="12586" y="350"/>
                </a:cubicBezTo>
                <a:cubicBezTo>
                  <a:pt x="12586" y="356"/>
                  <a:pt x="12580" y="362"/>
                  <a:pt x="12580" y="362"/>
                </a:cubicBezTo>
                <a:cubicBezTo>
                  <a:pt x="12575" y="362"/>
                  <a:pt x="12569" y="356"/>
                  <a:pt x="12563" y="356"/>
                </a:cubicBezTo>
                <a:close/>
                <a:moveTo>
                  <a:pt x="12426" y="356"/>
                </a:moveTo>
                <a:lnTo>
                  <a:pt x="12426" y="356"/>
                </a:lnTo>
                <a:cubicBezTo>
                  <a:pt x="12426" y="362"/>
                  <a:pt x="12426" y="362"/>
                  <a:pt x="12426" y="368"/>
                </a:cubicBezTo>
                <a:cubicBezTo>
                  <a:pt x="12420" y="368"/>
                  <a:pt x="12426" y="374"/>
                  <a:pt x="12426" y="379"/>
                </a:cubicBezTo>
                <a:cubicBezTo>
                  <a:pt x="12420" y="379"/>
                  <a:pt x="12414" y="379"/>
                  <a:pt x="12414" y="379"/>
                </a:cubicBezTo>
                <a:cubicBezTo>
                  <a:pt x="12403" y="386"/>
                  <a:pt x="12397" y="391"/>
                  <a:pt x="12391" y="397"/>
                </a:cubicBezTo>
                <a:cubicBezTo>
                  <a:pt x="12385" y="397"/>
                  <a:pt x="12385" y="403"/>
                  <a:pt x="12385" y="409"/>
                </a:cubicBezTo>
                <a:cubicBezTo>
                  <a:pt x="12397" y="415"/>
                  <a:pt x="12397" y="415"/>
                  <a:pt x="12397" y="415"/>
                </a:cubicBezTo>
                <a:cubicBezTo>
                  <a:pt x="12397" y="415"/>
                  <a:pt x="12403" y="421"/>
                  <a:pt x="12409" y="421"/>
                </a:cubicBezTo>
                <a:cubicBezTo>
                  <a:pt x="12414" y="421"/>
                  <a:pt x="12414" y="421"/>
                  <a:pt x="12426" y="421"/>
                </a:cubicBezTo>
                <a:lnTo>
                  <a:pt x="12426" y="421"/>
                </a:lnTo>
                <a:cubicBezTo>
                  <a:pt x="12432" y="421"/>
                  <a:pt x="12438" y="415"/>
                  <a:pt x="12438" y="415"/>
                </a:cubicBezTo>
                <a:cubicBezTo>
                  <a:pt x="12444" y="415"/>
                  <a:pt x="12450" y="415"/>
                  <a:pt x="12456" y="415"/>
                </a:cubicBezTo>
                <a:cubicBezTo>
                  <a:pt x="12474" y="415"/>
                  <a:pt x="12474" y="415"/>
                  <a:pt x="12474" y="415"/>
                </a:cubicBezTo>
                <a:cubicBezTo>
                  <a:pt x="12480" y="415"/>
                  <a:pt x="12486" y="415"/>
                  <a:pt x="12492" y="415"/>
                </a:cubicBezTo>
                <a:cubicBezTo>
                  <a:pt x="12503" y="421"/>
                  <a:pt x="12515" y="421"/>
                  <a:pt x="12533" y="415"/>
                </a:cubicBezTo>
                <a:cubicBezTo>
                  <a:pt x="12539" y="415"/>
                  <a:pt x="12539" y="415"/>
                  <a:pt x="12545" y="415"/>
                </a:cubicBezTo>
                <a:cubicBezTo>
                  <a:pt x="12539" y="409"/>
                  <a:pt x="12533" y="403"/>
                  <a:pt x="12533" y="403"/>
                </a:cubicBezTo>
                <a:cubicBezTo>
                  <a:pt x="12527" y="397"/>
                  <a:pt x="12527" y="397"/>
                  <a:pt x="12521" y="391"/>
                </a:cubicBezTo>
                <a:cubicBezTo>
                  <a:pt x="12521" y="386"/>
                  <a:pt x="12527" y="379"/>
                  <a:pt x="12521" y="379"/>
                </a:cubicBezTo>
                <a:cubicBezTo>
                  <a:pt x="12521" y="368"/>
                  <a:pt x="12509" y="362"/>
                  <a:pt x="12509" y="356"/>
                </a:cubicBezTo>
                <a:cubicBezTo>
                  <a:pt x="12509" y="350"/>
                  <a:pt x="12509" y="338"/>
                  <a:pt x="12509" y="332"/>
                </a:cubicBezTo>
                <a:cubicBezTo>
                  <a:pt x="12492" y="332"/>
                  <a:pt x="12492" y="332"/>
                  <a:pt x="12492" y="332"/>
                </a:cubicBezTo>
                <a:cubicBezTo>
                  <a:pt x="12486" y="332"/>
                  <a:pt x="12486" y="332"/>
                  <a:pt x="12480" y="332"/>
                </a:cubicBezTo>
                <a:cubicBezTo>
                  <a:pt x="12474" y="338"/>
                  <a:pt x="12474" y="338"/>
                  <a:pt x="12474" y="344"/>
                </a:cubicBezTo>
                <a:cubicBezTo>
                  <a:pt x="12468" y="350"/>
                  <a:pt x="12468" y="350"/>
                  <a:pt x="12462" y="356"/>
                </a:cubicBezTo>
                <a:cubicBezTo>
                  <a:pt x="12456" y="356"/>
                  <a:pt x="12450" y="356"/>
                  <a:pt x="12450" y="356"/>
                </a:cubicBezTo>
                <a:cubicBezTo>
                  <a:pt x="12444" y="362"/>
                  <a:pt x="12444" y="362"/>
                  <a:pt x="12438" y="362"/>
                </a:cubicBezTo>
                <a:lnTo>
                  <a:pt x="12426" y="356"/>
                </a:lnTo>
                <a:close/>
                <a:moveTo>
                  <a:pt x="12403" y="457"/>
                </a:moveTo>
                <a:lnTo>
                  <a:pt x="12403" y="457"/>
                </a:lnTo>
                <a:cubicBezTo>
                  <a:pt x="12397" y="457"/>
                  <a:pt x="12397" y="463"/>
                  <a:pt x="12391" y="463"/>
                </a:cubicBezTo>
                <a:cubicBezTo>
                  <a:pt x="12379" y="463"/>
                  <a:pt x="12379" y="463"/>
                  <a:pt x="12379" y="463"/>
                </a:cubicBezTo>
                <a:cubicBezTo>
                  <a:pt x="12373" y="463"/>
                  <a:pt x="12373" y="468"/>
                  <a:pt x="12367" y="468"/>
                </a:cubicBezTo>
                <a:cubicBezTo>
                  <a:pt x="12355" y="468"/>
                  <a:pt x="12355" y="468"/>
                  <a:pt x="12355" y="468"/>
                </a:cubicBezTo>
                <a:cubicBezTo>
                  <a:pt x="12361" y="468"/>
                  <a:pt x="12355" y="474"/>
                  <a:pt x="12355" y="480"/>
                </a:cubicBezTo>
                <a:cubicBezTo>
                  <a:pt x="12361" y="480"/>
                  <a:pt x="12361" y="486"/>
                  <a:pt x="12361" y="492"/>
                </a:cubicBezTo>
                <a:cubicBezTo>
                  <a:pt x="12367" y="492"/>
                  <a:pt x="12373" y="492"/>
                  <a:pt x="12379" y="492"/>
                </a:cubicBezTo>
                <a:cubicBezTo>
                  <a:pt x="12379" y="492"/>
                  <a:pt x="12385" y="492"/>
                  <a:pt x="12391" y="492"/>
                </a:cubicBezTo>
                <a:cubicBezTo>
                  <a:pt x="12391" y="486"/>
                  <a:pt x="12397" y="486"/>
                  <a:pt x="12403" y="486"/>
                </a:cubicBezTo>
                <a:cubicBezTo>
                  <a:pt x="12409" y="480"/>
                  <a:pt x="12414" y="480"/>
                  <a:pt x="12426" y="480"/>
                </a:cubicBezTo>
                <a:cubicBezTo>
                  <a:pt x="12420" y="474"/>
                  <a:pt x="12426" y="468"/>
                  <a:pt x="12426" y="468"/>
                </a:cubicBezTo>
                <a:cubicBezTo>
                  <a:pt x="12420" y="463"/>
                  <a:pt x="12414" y="463"/>
                  <a:pt x="12414" y="457"/>
                </a:cubicBezTo>
                <a:cubicBezTo>
                  <a:pt x="12409" y="457"/>
                  <a:pt x="12409" y="457"/>
                  <a:pt x="12403" y="457"/>
                </a:cubicBezTo>
                <a:close/>
                <a:moveTo>
                  <a:pt x="12201" y="439"/>
                </a:moveTo>
                <a:lnTo>
                  <a:pt x="12201" y="439"/>
                </a:lnTo>
                <a:cubicBezTo>
                  <a:pt x="12201" y="474"/>
                  <a:pt x="12201" y="474"/>
                  <a:pt x="12201" y="474"/>
                </a:cubicBezTo>
                <a:cubicBezTo>
                  <a:pt x="12254" y="474"/>
                  <a:pt x="12254" y="474"/>
                  <a:pt x="12254" y="474"/>
                </a:cubicBezTo>
                <a:cubicBezTo>
                  <a:pt x="12260" y="468"/>
                  <a:pt x="12266" y="468"/>
                  <a:pt x="12266" y="463"/>
                </a:cubicBezTo>
                <a:cubicBezTo>
                  <a:pt x="12266" y="463"/>
                  <a:pt x="12266" y="457"/>
                  <a:pt x="12266" y="451"/>
                </a:cubicBezTo>
                <a:cubicBezTo>
                  <a:pt x="12266" y="451"/>
                  <a:pt x="12272" y="451"/>
                  <a:pt x="12272" y="445"/>
                </a:cubicBezTo>
                <a:cubicBezTo>
                  <a:pt x="12272" y="457"/>
                  <a:pt x="12272" y="468"/>
                  <a:pt x="12278" y="474"/>
                </a:cubicBezTo>
                <a:cubicBezTo>
                  <a:pt x="12284" y="480"/>
                  <a:pt x="12290" y="480"/>
                  <a:pt x="12296" y="480"/>
                </a:cubicBezTo>
                <a:cubicBezTo>
                  <a:pt x="12302" y="480"/>
                  <a:pt x="12302" y="474"/>
                  <a:pt x="12308" y="474"/>
                </a:cubicBezTo>
                <a:cubicBezTo>
                  <a:pt x="12314" y="474"/>
                  <a:pt x="12314" y="474"/>
                  <a:pt x="12320" y="474"/>
                </a:cubicBezTo>
                <a:cubicBezTo>
                  <a:pt x="12320" y="463"/>
                  <a:pt x="12320" y="457"/>
                  <a:pt x="12320" y="439"/>
                </a:cubicBezTo>
                <a:cubicBezTo>
                  <a:pt x="12367" y="439"/>
                  <a:pt x="12367" y="439"/>
                  <a:pt x="12367" y="439"/>
                </a:cubicBezTo>
                <a:cubicBezTo>
                  <a:pt x="12367" y="427"/>
                  <a:pt x="12367" y="427"/>
                  <a:pt x="12367" y="427"/>
                </a:cubicBezTo>
                <a:cubicBezTo>
                  <a:pt x="12367" y="427"/>
                  <a:pt x="12367" y="421"/>
                  <a:pt x="12367" y="415"/>
                </a:cubicBezTo>
                <a:cubicBezTo>
                  <a:pt x="12284" y="415"/>
                  <a:pt x="12284" y="415"/>
                  <a:pt x="12284" y="415"/>
                </a:cubicBezTo>
                <a:cubicBezTo>
                  <a:pt x="12272" y="415"/>
                  <a:pt x="12266" y="421"/>
                  <a:pt x="12260" y="427"/>
                </a:cubicBezTo>
                <a:cubicBezTo>
                  <a:pt x="12254" y="427"/>
                  <a:pt x="12248" y="433"/>
                  <a:pt x="12243" y="433"/>
                </a:cubicBezTo>
                <a:cubicBezTo>
                  <a:pt x="12237" y="433"/>
                  <a:pt x="12237" y="439"/>
                  <a:pt x="12231" y="439"/>
                </a:cubicBezTo>
                <a:cubicBezTo>
                  <a:pt x="12225" y="445"/>
                  <a:pt x="12213" y="445"/>
                  <a:pt x="12201" y="451"/>
                </a:cubicBezTo>
                <a:lnTo>
                  <a:pt x="12201" y="439"/>
                </a:lnTo>
                <a:close/>
                <a:moveTo>
                  <a:pt x="12041" y="445"/>
                </a:moveTo>
                <a:lnTo>
                  <a:pt x="12041" y="445"/>
                </a:lnTo>
                <a:cubicBezTo>
                  <a:pt x="12041" y="445"/>
                  <a:pt x="12053" y="445"/>
                  <a:pt x="12053" y="439"/>
                </a:cubicBezTo>
                <a:cubicBezTo>
                  <a:pt x="12053" y="439"/>
                  <a:pt x="12053" y="433"/>
                  <a:pt x="12053" y="427"/>
                </a:cubicBezTo>
                <a:cubicBezTo>
                  <a:pt x="12053" y="427"/>
                  <a:pt x="12053" y="421"/>
                  <a:pt x="12059" y="415"/>
                </a:cubicBezTo>
                <a:cubicBezTo>
                  <a:pt x="12065" y="415"/>
                  <a:pt x="12071" y="421"/>
                  <a:pt x="12082" y="415"/>
                </a:cubicBezTo>
                <a:cubicBezTo>
                  <a:pt x="12082" y="415"/>
                  <a:pt x="12088" y="415"/>
                  <a:pt x="12094" y="415"/>
                </a:cubicBezTo>
                <a:cubicBezTo>
                  <a:pt x="12100" y="415"/>
                  <a:pt x="12100" y="409"/>
                  <a:pt x="12106" y="409"/>
                </a:cubicBezTo>
                <a:cubicBezTo>
                  <a:pt x="12112" y="403"/>
                  <a:pt x="12118" y="409"/>
                  <a:pt x="12124" y="409"/>
                </a:cubicBezTo>
                <a:cubicBezTo>
                  <a:pt x="12130" y="403"/>
                  <a:pt x="12136" y="397"/>
                  <a:pt x="12136" y="397"/>
                </a:cubicBezTo>
                <a:cubicBezTo>
                  <a:pt x="12142" y="397"/>
                  <a:pt x="12148" y="397"/>
                  <a:pt x="12148" y="397"/>
                </a:cubicBezTo>
                <a:cubicBezTo>
                  <a:pt x="12159" y="397"/>
                  <a:pt x="12166" y="397"/>
                  <a:pt x="12171" y="397"/>
                </a:cubicBezTo>
                <a:cubicBezTo>
                  <a:pt x="12177" y="397"/>
                  <a:pt x="12177" y="391"/>
                  <a:pt x="12183" y="391"/>
                </a:cubicBezTo>
                <a:cubicBezTo>
                  <a:pt x="12189" y="391"/>
                  <a:pt x="12183" y="379"/>
                  <a:pt x="12189" y="379"/>
                </a:cubicBezTo>
                <a:cubicBezTo>
                  <a:pt x="12201" y="379"/>
                  <a:pt x="12201" y="386"/>
                  <a:pt x="12213" y="391"/>
                </a:cubicBezTo>
                <a:cubicBezTo>
                  <a:pt x="12213" y="391"/>
                  <a:pt x="12219" y="391"/>
                  <a:pt x="12225" y="391"/>
                </a:cubicBezTo>
                <a:cubicBezTo>
                  <a:pt x="12231" y="391"/>
                  <a:pt x="12231" y="397"/>
                  <a:pt x="12237" y="397"/>
                </a:cubicBezTo>
                <a:cubicBezTo>
                  <a:pt x="12260" y="397"/>
                  <a:pt x="12260" y="397"/>
                  <a:pt x="12260" y="397"/>
                </a:cubicBezTo>
                <a:cubicBezTo>
                  <a:pt x="12260" y="391"/>
                  <a:pt x="12260" y="386"/>
                  <a:pt x="12260" y="386"/>
                </a:cubicBezTo>
                <a:cubicBezTo>
                  <a:pt x="12260" y="374"/>
                  <a:pt x="12254" y="368"/>
                  <a:pt x="12254" y="362"/>
                </a:cubicBezTo>
                <a:cubicBezTo>
                  <a:pt x="12254" y="350"/>
                  <a:pt x="12266" y="344"/>
                  <a:pt x="12272" y="344"/>
                </a:cubicBezTo>
                <a:cubicBezTo>
                  <a:pt x="12284" y="344"/>
                  <a:pt x="12284" y="350"/>
                  <a:pt x="12290" y="350"/>
                </a:cubicBezTo>
                <a:cubicBezTo>
                  <a:pt x="12296" y="356"/>
                  <a:pt x="12302" y="356"/>
                  <a:pt x="12302" y="356"/>
                </a:cubicBezTo>
                <a:cubicBezTo>
                  <a:pt x="12308" y="356"/>
                  <a:pt x="12308" y="362"/>
                  <a:pt x="12308" y="368"/>
                </a:cubicBezTo>
                <a:cubicBezTo>
                  <a:pt x="12320" y="374"/>
                  <a:pt x="12325" y="379"/>
                  <a:pt x="12337" y="379"/>
                </a:cubicBezTo>
                <a:cubicBezTo>
                  <a:pt x="12349" y="379"/>
                  <a:pt x="12355" y="374"/>
                  <a:pt x="12367" y="374"/>
                </a:cubicBezTo>
                <a:cubicBezTo>
                  <a:pt x="12367" y="368"/>
                  <a:pt x="12373" y="368"/>
                  <a:pt x="12373" y="362"/>
                </a:cubicBezTo>
                <a:cubicBezTo>
                  <a:pt x="12373" y="356"/>
                  <a:pt x="12367" y="356"/>
                  <a:pt x="12367" y="350"/>
                </a:cubicBezTo>
                <a:cubicBezTo>
                  <a:pt x="12367" y="338"/>
                  <a:pt x="12367" y="338"/>
                  <a:pt x="12367" y="338"/>
                </a:cubicBezTo>
                <a:cubicBezTo>
                  <a:pt x="12361" y="338"/>
                  <a:pt x="12355" y="332"/>
                  <a:pt x="12343" y="338"/>
                </a:cubicBezTo>
                <a:cubicBezTo>
                  <a:pt x="12337" y="338"/>
                  <a:pt x="12337" y="338"/>
                  <a:pt x="12332" y="338"/>
                </a:cubicBezTo>
                <a:cubicBezTo>
                  <a:pt x="12325" y="338"/>
                  <a:pt x="12320" y="338"/>
                  <a:pt x="12308" y="338"/>
                </a:cubicBezTo>
                <a:cubicBezTo>
                  <a:pt x="12308" y="338"/>
                  <a:pt x="12302" y="338"/>
                  <a:pt x="12296" y="338"/>
                </a:cubicBezTo>
                <a:cubicBezTo>
                  <a:pt x="12302" y="326"/>
                  <a:pt x="12302" y="326"/>
                  <a:pt x="12308" y="320"/>
                </a:cubicBezTo>
                <a:cubicBezTo>
                  <a:pt x="12314" y="314"/>
                  <a:pt x="12320" y="314"/>
                  <a:pt x="12325" y="308"/>
                </a:cubicBezTo>
                <a:cubicBezTo>
                  <a:pt x="12332" y="302"/>
                  <a:pt x="12332" y="297"/>
                  <a:pt x="12337" y="291"/>
                </a:cubicBezTo>
                <a:cubicBezTo>
                  <a:pt x="12332" y="279"/>
                  <a:pt x="12332" y="279"/>
                  <a:pt x="12332" y="279"/>
                </a:cubicBezTo>
                <a:cubicBezTo>
                  <a:pt x="12325" y="279"/>
                  <a:pt x="12325" y="279"/>
                  <a:pt x="12320" y="279"/>
                </a:cubicBezTo>
                <a:cubicBezTo>
                  <a:pt x="12314" y="279"/>
                  <a:pt x="12314" y="285"/>
                  <a:pt x="12308" y="285"/>
                </a:cubicBezTo>
                <a:cubicBezTo>
                  <a:pt x="12302" y="285"/>
                  <a:pt x="12296" y="285"/>
                  <a:pt x="12296" y="285"/>
                </a:cubicBezTo>
                <a:cubicBezTo>
                  <a:pt x="12284" y="285"/>
                  <a:pt x="12284" y="285"/>
                  <a:pt x="12284" y="285"/>
                </a:cubicBezTo>
                <a:cubicBezTo>
                  <a:pt x="12278" y="285"/>
                  <a:pt x="12278" y="291"/>
                  <a:pt x="12272" y="291"/>
                </a:cubicBezTo>
                <a:cubicBezTo>
                  <a:pt x="12266" y="291"/>
                  <a:pt x="12260" y="291"/>
                  <a:pt x="12260" y="291"/>
                </a:cubicBezTo>
                <a:cubicBezTo>
                  <a:pt x="12254" y="297"/>
                  <a:pt x="12248" y="297"/>
                  <a:pt x="12248" y="302"/>
                </a:cubicBezTo>
                <a:cubicBezTo>
                  <a:pt x="12248" y="302"/>
                  <a:pt x="12248" y="308"/>
                  <a:pt x="12248" y="314"/>
                </a:cubicBezTo>
                <a:cubicBezTo>
                  <a:pt x="12248" y="314"/>
                  <a:pt x="12248" y="320"/>
                  <a:pt x="12248" y="326"/>
                </a:cubicBezTo>
                <a:cubicBezTo>
                  <a:pt x="12248" y="332"/>
                  <a:pt x="12248" y="332"/>
                  <a:pt x="12248" y="338"/>
                </a:cubicBezTo>
                <a:cubicBezTo>
                  <a:pt x="12237" y="338"/>
                  <a:pt x="12231" y="338"/>
                  <a:pt x="12219" y="338"/>
                </a:cubicBezTo>
                <a:cubicBezTo>
                  <a:pt x="12219" y="338"/>
                  <a:pt x="12213" y="338"/>
                  <a:pt x="12207" y="338"/>
                </a:cubicBezTo>
                <a:cubicBezTo>
                  <a:pt x="12195" y="338"/>
                  <a:pt x="12195" y="338"/>
                  <a:pt x="12195" y="338"/>
                </a:cubicBezTo>
                <a:cubicBezTo>
                  <a:pt x="12183" y="338"/>
                  <a:pt x="12183" y="338"/>
                  <a:pt x="12183" y="338"/>
                </a:cubicBezTo>
                <a:cubicBezTo>
                  <a:pt x="12177" y="338"/>
                  <a:pt x="12171" y="332"/>
                  <a:pt x="12171" y="338"/>
                </a:cubicBezTo>
                <a:cubicBezTo>
                  <a:pt x="12166" y="338"/>
                  <a:pt x="12159" y="338"/>
                  <a:pt x="12159" y="344"/>
                </a:cubicBezTo>
                <a:cubicBezTo>
                  <a:pt x="12159" y="350"/>
                  <a:pt x="12166" y="356"/>
                  <a:pt x="12166" y="356"/>
                </a:cubicBezTo>
                <a:cubicBezTo>
                  <a:pt x="12159" y="362"/>
                  <a:pt x="12154" y="362"/>
                  <a:pt x="12154" y="362"/>
                </a:cubicBezTo>
                <a:cubicBezTo>
                  <a:pt x="12154" y="368"/>
                  <a:pt x="12159" y="368"/>
                  <a:pt x="12159" y="374"/>
                </a:cubicBezTo>
                <a:cubicBezTo>
                  <a:pt x="12159" y="397"/>
                  <a:pt x="12159" y="397"/>
                  <a:pt x="12159" y="397"/>
                </a:cubicBezTo>
                <a:cubicBezTo>
                  <a:pt x="12142" y="397"/>
                  <a:pt x="12130" y="397"/>
                  <a:pt x="12112" y="397"/>
                </a:cubicBezTo>
                <a:cubicBezTo>
                  <a:pt x="12106" y="397"/>
                  <a:pt x="12100" y="397"/>
                  <a:pt x="12100" y="403"/>
                </a:cubicBezTo>
                <a:cubicBezTo>
                  <a:pt x="12094" y="403"/>
                  <a:pt x="12088" y="403"/>
                  <a:pt x="12088" y="403"/>
                </a:cubicBezTo>
                <a:cubicBezTo>
                  <a:pt x="12082" y="403"/>
                  <a:pt x="12082" y="409"/>
                  <a:pt x="12077" y="409"/>
                </a:cubicBezTo>
                <a:cubicBezTo>
                  <a:pt x="12071" y="409"/>
                  <a:pt x="12065" y="409"/>
                  <a:pt x="12065" y="409"/>
                </a:cubicBezTo>
                <a:cubicBezTo>
                  <a:pt x="12059" y="409"/>
                  <a:pt x="12059" y="415"/>
                  <a:pt x="12053" y="415"/>
                </a:cubicBezTo>
                <a:cubicBezTo>
                  <a:pt x="12047" y="415"/>
                  <a:pt x="12047" y="421"/>
                  <a:pt x="12041" y="427"/>
                </a:cubicBezTo>
                <a:cubicBezTo>
                  <a:pt x="12029" y="439"/>
                  <a:pt x="12029" y="439"/>
                  <a:pt x="12029" y="439"/>
                </a:cubicBezTo>
                <a:lnTo>
                  <a:pt x="12041" y="445"/>
                </a:lnTo>
                <a:close/>
                <a:moveTo>
                  <a:pt x="11810" y="368"/>
                </a:moveTo>
                <a:lnTo>
                  <a:pt x="11810" y="368"/>
                </a:lnTo>
                <a:cubicBezTo>
                  <a:pt x="11804" y="368"/>
                  <a:pt x="11798" y="368"/>
                  <a:pt x="11792" y="368"/>
                </a:cubicBezTo>
                <a:cubicBezTo>
                  <a:pt x="11786" y="368"/>
                  <a:pt x="11780" y="374"/>
                  <a:pt x="11780" y="374"/>
                </a:cubicBezTo>
                <a:cubicBezTo>
                  <a:pt x="11774" y="379"/>
                  <a:pt x="11774" y="379"/>
                  <a:pt x="11768" y="379"/>
                </a:cubicBezTo>
                <a:cubicBezTo>
                  <a:pt x="11762" y="379"/>
                  <a:pt x="11762" y="379"/>
                  <a:pt x="11762" y="379"/>
                </a:cubicBezTo>
                <a:cubicBezTo>
                  <a:pt x="11756" y="379"/>
                  <a:pt x="11750" y="379"/>
                  <a:pt x="11745" y="379"/>
                </a:cubicBezTo>
                <a:cubicBezTo>
                  <a:pt x="11739" y="379"/>
                  <a:pt x="11739" y="374"/>
                  <a:pt x="11733" y="374"/>
                </a:cubicBezTo>
                <a:cubicBezTo>
                  <a:pt x="11727" y="374"/>
                  <a:pt x="11721" y="374"/>
                  <a:pt x="11721" y="368"/>
                </a:cubicBezTo>
                <a:cubicBezTo>
                  <a:pt x="11715" y="374"/>
                  <a:pt x="11715" y="379"/>
                  <a:pt x="11709" y="386"/>
                </a:cubicBezTo>
                <a:lnTo>
                  <a:pt x="11709" y="397"/>
                </a:lnTo>
                <a:cubicBezTo>
                  <a:pt x="11703" y="397"/>
                  <a:pt x="11703" y="403"/>
                  <a:pt x="11697" y="403"/>
                </a:cubicBezTo>
                <a:cubicBezTo>
                  <a:pt x="11691" y="403"/>
                  <a:pt x="11691" y="391"/>
                  <a:pt x="11685" y="391"/>
                </a:cubicBezTo>
                <a:cubicBezTo>
                  <a:pt x="11679" y="391"/>
                  <a:pt x="11679" y="391"/>
                  <a:pt x="11673" y="391"/>
                </a:cubicBezTo>
                <a:cubicBezTo>
                  <a:pt x="11661" y="386"/>
                  <a:pt x="11656" y="386"/>
                  <a:pt x="11650" y="386"/>
                </a:cubicBezTo>
                <a:cubicBezTo>
                  <a:pt x="11626" y="386"/>
                  <a:pt x="11626" y="386"/>
                  <a:pt x="11626" y="386"/>
                </a:cubicBezTo>
                <a:cubicBezTo>
                  <a:pt x="11626" y="391"/>
                  <a:pt x="11626" y="403"/>
                  <a:pt x="11632" y="409"/>
                </a:cubicBezTo>
                <a:cubicBezTo>
                  <a:pt x="11638" y="421"/>
                  <a:pt x="11644" y="427"/>
                  <a:pt x="11656" y="427"/>
                </a:cubicBezTo>
                <a:cubicBezTo>
                  <a:pt x="11668" y="427"/>
                  <a:pt x="11668" y="421"/>
                  <a:pt x="11679" y="415"/>
                </a:cubicBezTo>
                <a:cubicBezTo>
                  <a:pt x="11679" y="415"/>
                  <a:pt x="11685" y="415"/>
                  <a:pt x="11691" y="415"/>
                </a:cubicBezTo>
                <a:cubicBezTo>
                  <a:pt x="11697" y="415"/>
                  <a:pt x="11697" y="409"/>
                  <a:pt x="11703" y="409"/>
                </a:cubicBezTo>
                <a:cubicBezTo>
                  <a:pt x="11709" y="409"/>
                  <a:pt x="11709" y="403"/>
                  <a:pt x="11715" y="403"/>
                </a:cubicBezTo>
                <a:cubicBezTo>
                  <a:pt x="11727" y="403"/>
                  <a:pt x="11733" y="403"/>
                  <a:pt x="11739" y="403"/>
                </a:cubicBezTo>
                <a:cubicBezTo>
                  <a:pt x="11750" y="403"/>
                  <a:pt x="11750" y="403"/>
                  <a:pt x="11762" y="403"/>
                </a:cubicBezTo>
                <a:cubicBezTo>
                  <a:pt x="11768" y="403"/>
                  <a:pt x="11768" y="409"/>
                  <a:pt x="11774" y="409"/>
                </a:cubicBezTo>
                <a:cubicBezTo>
                  <a:pt x="11774" y="409"/>
                  <a:pt x="11780" y="403"/>
                  <a:pt x="11786" y="403"/>
                </a:cubicBezTo>
                <a:cubicBezTo>
                  <a:pt x="11786" y="421"/>
                  <a:pt x="11786" y="421"/>
                  <a:pt x="11786" y="421"/>
                </a:cubicBezTo>
                <a:cubicBezTo>
                  <a:pt x="11780" y="427"/>
                  <a:pt x="11780" y="433"/>
                  <a:pt x="11774" y="433"/>
                </a:cubicBezTo>
                <a:cubicBezTo>
                  <a:pt x="11768" y="433"/>
                  <a:pt x="11762" y="433"/>
                  <a:pt x="11750" y="433"/>
                </a:cubicBezTo>
                <a:cubicBezTo>
                  <a:pt x="11750" y="457"/>
                  <a:pt x="11750" y="457"/>
                  <a:pt x="11750" y="457"/>
                </a:cubicBezTo>
                <a:cubicBezTo>
                  <a:pt x="11750" y="463"/>
                  <a:pt x="11750" y="463"/>
                  <a:pt x="11756" y="468"/>
                </a:cubicBezTo>
                <a:cubicBezTo>
                  <a:pt x="11762" y="474"/>
                  <a:pt x="11762" y="474"/>
                  <a:pt x="11768" y="480"/>
                </a:cubicBezTo>
                <a:cubicBezTo>
                  <a:pt x="11780" y="486"/>
                  <a:pt x="11780" y="486"/>
                  <a:pt x="11780" y="486"/>
                </a:cubicBezTo>
                <a:cubicBezTo>
                  <a:pt x="11792" y="492"/>
                  <a:pt x="11798" y="492"/>
                  <a:pt x="11816" y="492"/>
                </a:cubicBezTo>
                <a:cubicBezTo>
                  <a:pt x="11822" y="492"/>
                  <a:pt x="11827" y="492"/>
                  <a:pt x="11834" y="492"/>
                </a:cubicBezTo>
                <a:cubicBezTo>
                  <a:pt x="11839" y="486"/>
                  <a:pt x="11845" y="486"/>
                  <a:pt x="11845" y="480"/>
                </a:cubicBezTo>
                <a:cubicBezTo>
                  <a:pt x="11851" y="474"/>
                  <a:pt x="11857" y="468"/>
                  <a:pt x="11857" y="463"/>
                </a:cubicBezTo>
                <a:cubicBezTo>
                  <a:pt x="11857" y="457"/>
                  <a:pt x="11851" y="451"/>
                  <a:pt x="11851" y="439"/>
                </a:cubicBezTo>
                <a:cubicBezTo>
                  <a:pt x="11851" y="427"/>
                  <a:pt x="11851" y="427"/>
                  <a:pt x="11851" y="427"/>
                </a:cubicBezTo>
                <a:cubicBezTo>
                  <a:pt x="11863" y="427"/>
                  <a:pt x="11875" y="427"/>
                  <a:pt x="11887" y="427"/>
                </a:cubicBezTo>
                <a:cubicBezTo>
                  <a:pt x="11893" y="427"/>
                  <a:pt x="11893" y="427"/>
                  <a:pt x="11899" y="427"/>
                </a:cubicBezTo>
                <a:cubicBezTo>
                  <a:pt x="11905" y="427"/>
                  <a:pt x="11905" y="427"/>
                  <a:pt x="11905" y="427"/>
                </a:cubicBezTo>
                <a:cubicBezTo>
                  <a:pt x="11911" y="427"/>
                  <a:pt x="11916" y="427"/>
                  <a:pt x="11922" y="427"/>
                </a:cubicBezTo>
                <a:cubicBezTo>
                  <a:pt x="11928" y="427"/>
                  <a:pt x="11928" y="421"/>
                  <a:pt x="11934" y="415"/>
                </a:cubicBezTo>
                <a:cubicBezTo>
                  <a:pt x="11940" y="415"/>
                  <a:pt x="11940" y="415"/>
                  <a:pt x="11946" y="415"/>
                </a:cubicBezTo>
                <a:cubicBezTo>
                  <a:pt x="11952" y="409"/>
                  <a:pt x="11952" y="403"/>
                  <a:pt x="11952" y="397"/>
                </a:cubicBezTo>
                <a:cubicBezTo>
                  <a:pt x="11952" y="379"/>
                  <a:pt x="11952" y="379"/>
                  <a:pt x="11952" y="379"/>
                </a:cubicBezTo>
                <a:cubicBezTo>
                  <a:pt x="11940" y="374"/>
                  <a:pt x="11934" y="374"/>
                  <a:pt x="11922" y="374"/>
                </a:cubicBezTo>
                <a:cubicBezTo>
                  <a:pt x="11922" y="338"/>
                  <a:pt x="11922" y="338"/>
                  <a:pt x="11922" y="338"/>
                </a:cubicBezTo>
                <a:cubicBezTo>
                  <a:pt x="11916" y="338"/>
                  <a:pt x="11916" y="338"/>
                  <a:pt x="11911" y="338"/>
                </a:cubicBezTo>
                <a:cubicBezTo>
                  <a:pt x="11905" y="338"/>
                  <a:pt x="11905" y="338"/>
                  <a:pt x="11899" y="338"/>
                </a:cubicBezTo>
                <a:cubicBezTo>
                  <a:pt x="11887" y="338"/>
                  <a:pt x="11881" y="338"/>
                  <a:pt x="11875" y="338"/>
                </a:cubicBezTo>
                <a:cubicBezTo>
                  <a:pt x="11875" y="344"/>
                  <a:pt x="11875" y="350"/>
                  <a:pt x="11875" y="350"/>
                </a:cubicBezTo>
                <a:cubicBezTo>
                  <a:pt x="11875" y="356"/>
                  <a:pt x="11869" y="356"/>
                  <a:pt x="11863" y="362"/>
                </a:cubicBezTo>
                <a:cubicBezTo>
                  <a:pt x="11863" y="368"/>
                  <a:pt x="11857" y="368"/>
                  <a:pt x="11851" y="374"/>
                </a:cubicBezTo>
                <a:cubicBezTo>
                  <a:pt x="11839" y="379"/>
                  <a:pt x="11827" y="368"/>
                  <a:pt x="11810" y="368"/>
                </a:cubicBezTo>
                <a:close/>
                <a:moveTo>
                  <a:pt x="10179" y="468"/>
                </a:moveTo>
                <a:lnTo>
                  <a:pt x="10179" y="468"/>
                </a:lnTo>
                <a:cubicBezTo>
                  <a:pt x="10179" y="474"/>
                  <a:pt x="10185" y="468"/>
                  <a:pt x="10191" y="474"/>
                </a:cubicBezTo>
                <a:cubicBezTo>
                  <a:pt x="10197" y="474"/>
                  <a:pt x="10197" y="474"/>
                  <a:pt x="10203" y="480"/>
                </a:cubicBezTo>
                <a:cubicBezTo>
                  <a:pt x="10215" y="480"/>
                  <a:pt x="10215" y="480"/>
                  <a:pt x="10215" y="480"/>
                </a:cubicBezTo>
                <a:cubicBezTo>
                  <a:pt x="10215" y="480"/>
                  <a:pt x="10221" y="480"/>
                  <a:pt x="10227" y="480"/>
                </a:cubicBezTo>
                <a:cubicBezTo>
                  <a:pt x="10233" y="480"/>
                  <a:pt x="10233" y="486"/>
                  <a:pt x="10245" y="486"/>
                </a:cubicBezTo>
                <a:cubicBezTo>
                  <a:pt x="10250" y="486"/>
                  <a:pt x="10256" y="486"/>
                  <a:pt x="10262" y="486"/>
                </a:cubicBezTo>
                <a:cubicBezTo>
                  <a:pt x="10268" y="480"/>
                  <a:pt x="10268" y="480"/>
                  <a:pt x="10274" y="480"/>
                </a:cubicBezTo>
                <a:cubicBezTo>
                  <a:pt x="10286" y="480"/>
                  <a:pt x="10286" y="480"/>
                  <a:pt x="10292" y="480"/>
                </a:cubicBezTo>
                <a:cubicBezTo>
                  <a:pt x="10298" y="480"/>
                  <a:pt x="10304" y="480"/>
                  <a:pt x="10304" y="486"/>
                </a:cubicBezTo>
                <a:cubicBezTo>
                  <a:pt x="10310" y="486"/>
                  <a:pt x="10310" y="486"/>
                  <a:pt x="10316" y="492"/>
                </a:cubicBezTo>
                <a:cubicBezTo>
                  <a:pt x="10322" y="492"/>
                  <a:pt x="10316" y="498"/>
                  <a:pt x="10322" y="504"/>
                </a:cubicBezTo>
                <a:cubicBezTo>
                  <a:pt x="10233" y="504"/>
                  <a:pt x="10233" y="504"/>
                  <a:pt x="10233" y="504"/>
                </a:cubicBezTo>
                <a:cubicBezTo>
                  <a:pt x="10233" y="528"/>
                  <a:pt x="10233" y="528"/>
                  <a:pt x="10233" y="528"/>
                </a:cubicBezTo>
                <a:cubicBezTo>
                  <a:pt x="10245" y="534"/>
                  <a:pt x="10250" y="534"/>
                  <a:pt x="10256" y="540"/>
                </a:cubicBezTo>
                <a:cubicBezTo>
                  <a:pt x="10268" y="540"/>
                  <a:pt x="10268" y="552"/>
                  <a:pt x="10280" y="552"/>
                </a:cubicBezTo>
                <a:cubicBezTo>
                  <a:pt x="10339" y="552"/>
                  <a:pt x="10339" y="552"/>
                  <a:pt x="10339" y="552"/>
                </a:cubicBezTo>
                <a:cubicBezTo>
                  <a:pt x="10345" y="552"/>
                  <a:pt x="10351" y="545"/>
                  <a:pt x="10351" y="545"/>
                </a:cubicBezTo>
                <a:cubicBezTo>
                  <a:pt x="10363" y="545"/>
                  <a:pt x="10369" y="545"/>
                  <a:pt x="10375" y="552"/>
                </a:cubicBezTo>
                <a:cubicBezTo>
                  <a:pt x="10381" y="552"/>
                  <a:pt x="10381" y="557"/>
                  <a:pt x="10387" y="563"/>
                </a:cubicBezTo>
                <a:cubicBezTo>
                  <a:pt x="10387" y="563"/>
                  <a:pt x="10393" y="563"/>
                  <a:pt x="10399" y="569"/>
                </a:cubicBezTo>
                <a:cubicBezTo>
                  <a:pt x="10404" y="569"/>
                  <a:pt x="10404" y="569"/>
                  <a:pt x="10411" y="569"/>
                </a:cubicBezTo>
                <a:cubicBezTo>
                  <a:pt x="10416" y="569"/>
                  <a:pt x="10422" y="569"/>
                  <a:pt x="10428" y="569"/>
                </a:cubicBezTo>
                <a:cubicBezTo>
                  <a:pt x="10440" y="569"/>
                  <a:pt x="10446" y="569"/>
                  <a:pt x="10458" y="569"/>
                </a:cubicBezTo>
                <a:cubicBezTo>
                  <a:pt x="10464" y="563"/>
                  <a:pt x="10464" y="563"/>
                  <a:pt x="10470" y="563"/>
                </a:cubicBezTo>
                <a:cubicBezTo>
                  <a:pt x="10476" y="557"/>
                  <a:pt x="10476" y="557"/>
                  <a:pt x="10482" y="552"/>
                </a:cubicBezTo>
                <a:cubicBezTo>
                  <a:pt x="10488" y="552"/>
                  <a:pt x="10488" y="540"/>
                  <a:pt x="10493" y="540"/>
                </a:cubicBezTo>
                <a:cubicBezTo>
                  <a:pt x="10511" y="540"/>
                  <a:pt x="10517" y="552"/>
                  <a:pt x="10529" y="552"/>
                </a:cubicBezTo>
                <a:cubicBezTo>
                  <a:pt x="10541" y="552"/>
                  <a:pt x="10553" y="552"/>
                  <a:pt x="10559" y="545"/>
                </a:cubicBezTo>
                <a:cubicBezTo>
                  <a:pt x="10565" y="540"/>
                  <a:pt x="10570" y="540"/>
                  <a:pt x="10570" y="540"/>
                </a:cubicBezTo>
                <a:cubicBezTo>
                  <a:pt x="10577" y="534"/>
                  <a:pt x="10570" y="522"/>
                  <a:pt x="10570" y="516"/>
                </a:cubicBezTo>
                <a:cubicBezTo>
                  <a:pt x="10577" y="504"/>
                  <a:pt x="10577" y="498"/>
                  <a:pt x="10588" y="498"/>
                </a:cubicBezTo>
                <a:cubicBezTo>
                  <a:pt x="10594" y="498"/>
                  <a:pt x="10594" y="498"/>
                  <a:pt x="10600" y="498"/>
                </a:cubicBezTo>
                <a:cubicBezTo>
                  <a:pt x="10606" y="498"/>
                  <a:pt x="10606" y="498"/>
                  <a:pt x="10612" y="492"/>
                </a:cubicBezTo>
                <a:cubicBezTo>
                  <a:pt x="10618" y="492"/>
                  <a:pt x="10618" y="486"/>
                  <a:pt x="10624" y="486"/>
                </a:cubicBezTo>
                <a:cubicBezTo>
                  <a:pt x="10636" y="480"/>
                  <a:pt x="10636" y="480"/>
                  <a:pt x="10636" y="480"/>
                </a:cubicBezTo>
                <a:cubicBezTo>
                  <a:pt x="10630" y="474"/>
                  <a:pt x="10624" y="463"/>
                  <a:pt x="10618" y="463"/>
                </a:cubicBezTo>
                <a:cubicBezTo>
                  <a:pt x="10606" y="457"/>
                  <a:pt x="10600" y="457"/>
                  <a:pt x="10594" y="457"/>
                </a:cubicBezTo>
                <a:cubicBezTo>
                  <a:pt x="10588" y="457"/>
                  <a:pt x="10582" y="457"/>
                  <a:pt x="10577" y="457"/>
                </a:cubicBezTo>
                <a:cubicBezTo>
                  <a:pt x="10570" y="457"/>
                  <a:pt x="10565" y="468"/>
                  <a:pt x="10559" y="468"/>
                </a:cubicBezTo>
                <a:cubicBezTo>
                  <a:pt x="10535" y="468"/>
                  <a:pt x="10535" y="468"/>
                  <a:pt x="10535" y="468"/>
                </a:cubicBezTo>
                <a:cubicBezTo>
                  <a:pt x="10535" y="463"/>
                  <a:pt x="10535" y="457"/>
                  <a:pt x="10535" y="451"/>
                </a:cubicBezTo>
                <a:cubicBezTo>
                  <a:pt x="10535" y="445"/>
                  <a:pt x="10529" y="445"/>
                  <a:pt x="10529" y="439"/>
                </a:cubicBezTo>
                <a:cubicBezTo>
                  <a:pt x="10523" y="433"/>
                  <a:pt x="10517" y="433"/>
                  <a:pt x="10511" y="427"/>
                </a:cubicBezTo>
                <a:cubicBezTo>
                  <a:pt x="10511" y="427"/>
                  <a:pt x="10505" y="421"/>
                  <a:pt x="10505" y="415"/>
                </a:cubicBezTo>
                <a:cubicBezTo>
                  <a:pt x="10499" y="421"/>
                  <a:pt x="10499" y="421"/>
                  <a:pt x="10493" y="421"/>
                </a:cubicBezTo>
                <a:cubicBezTo>
                  <a:pt x="10488" y="421"/>
                  <a:pt x="10488" y="427"/>
                  <a:pt x="10488" y="433"/>
                </a:cubicBezTo>
                <a:cubicBezTo>
                  <a:pt x="10482" y="433"/>
                  <a:pt x="10476" y="439"/>
                  <a:pt x="10476" y="445"/>
                </a:cubicBezTo>
                <a:cubicBezTo>
                  <a:pt x="10464" y="451"/>
                  <a:pt x="10458" y="457"/>
                  <a:pt x="10446" y="457"/>
                </a:cubicBezTo>
                <a:cubicBezTo>
                  <a:pt x="10446" y="457"/>
                  <a:pt x="10440" y="463"/>
                  <a:pt x="10434" y="463"/>
                </a:cubicBezTo>
                <a:cubicBezTo>
                  <a:pt x="10428" y="463"/>
                  <a:pt x="10428" y="457"/>
                  <a:pt x="10422" y="451"/>
                </a:cubicBezTo>
                <a:cubicBezTo>
                  <a:pt x="10446" y="427"/>
                  <a:pt x="10446" y="427"/>
                  <a:pt x="10446" y="427"/>
                </a:cubicBezTo>
                <a:cubicBezTo>
                  <a:pt x="10446" y="421"/>
                  <a:pt x="10446" y="421"/>
                  <a:pt x="10446" y="421"/>
                </a:cubicBezTo>
                <a:cubicBezTo>
                  <a:pt x="10446" y="415"/>
                  <a:pt x="10446" y="415"/>
                  <a:pt x="10446" y="409"/>
                </a:cubicBezTo>
                <a:cubicBezTo>
                  <a:pt x="10440" y="409"/>
                  <a:pt x="10440" y="409"/>
                  <a:pt x="10434" y="415"/>
                </a:cubicBezTo>
                <a:cubicBezTo>
                  <a:pt x="10428" y="415"/>
                  <a:pt x="10428" y="421"/>
                  <a:pt x="10422" y="421"/>
                </a:cubicBezTo>
                <a:cubicBezTo>
                  <a:pt x="10416" y="421"/>
                  <a:pt x="10416" y="421"/>
                  <a:pt x="10416" y="421"/>
                </a:cubicBezTo>
                <a:cubicBezTo>
                  <a:pt x="10411" y="427"/>
                  <a:pt x="10411" y="415"/>
                  <a:pt x="10404" y="415"/>
                </a:cubicBezTo>
                <a:cubicBezTo>
                  <a:pt x="10369" y="415"/>
                  <a:pt x="10369" y="415"/>
                  <a:pt x="10369" y="415"/>
                </a:cubicBezTo>
                <a:cubicBezTo>
                  <a:pt x="10369" y="427"/>
                  <a:pt x="10369" y="433"/>
                  <a:pt x="10369" y="445"/>
                </a:cubicBezTo>
                <a:cubicBezTo>
                  <a:pt x="10369" y="457"/>
                  <a:pt x="10369" y="463"/>
                  <a:pt x="10363" y="468"/>
                </a:cubicBezTo>
                <a:cubicBezTo>
                  <a:pt x="10363" y="474"/>
                  <a:pt x="10357" y="474"/>
                  <a:pt x="10357" y="480"/>
                </a:cubicBezTo>
                <a:cubicBezTo>
                  <a:pt x="10345" y="480"/>
                  <a:pt x="10345" y="480"/>
                  <a:pt x="10345" y="480"/>
                </a:cubicBezTo>
                <a:cubicBezTo>
                  <a:pt x="10345" y="463"/>
                  <a:pt x="10345" y="457"/>
                  <a:pt x="10339" y="445"/>
                </a:cubicBezTo>
                <a:cubicBezTo>
                  <a:pt x="10339" y="439"/>
                  <a:pt x="10333" y="439"/>
                  <a:pt x="10327" y="433"/>
                </a:cubicBezTo>
                <a:cubicBezTo>
                  <a:pt x="10327" y="433"/>
                  <a:pt x="10322" y="433"/>
                  <a:pt x="10316" y="427"/>
                </a:cubicBezTo>
                <a:cubicBezTo>
                  <a:pt x="10310" y="427"/>
                  <a:pt x="10310" y="427"/>
                  <a:pt x="10304" y="427"/>
                </a:cubicBezTo>
                <a:cubicBezTo>
                  <a:pt x="10268" y="427"/>
                  <a:pt x="10250" y="421"/>
                  <a:pt x="10209" y="421"/>
                </a:cubicBezTo>
                <a:cubicBezTo>
                  <a:pt x="10209" y="421"/>
                  <a:pt x="10203" y="427"/>
                  <a:pt x="10197" y="427"/>
                </a:cubicBezTo>
                <a:lnTo>
                  <a:pt x="10191" y="427"/>
                </a:lnTo>
                <a:cubicBezTo>
                  <a:pt x="10179" y="433"/>
                  <a:pt x="10173" y="439"/>
                  <a:pt x="10173" y="445"/>
                </a:cubicBezTo>
                <a:cubicBezTo>
                  <a:pt x="10173" y="457"/>
                  <a:pt x="10173" y="463"/>
                  <a:pt x="10179" y="468"/>
                </a:cubicBezTo>
                <a:close/>
                <a:moveTo>
                  <a:pt x="10061" y="682"/>
                </a:moveTo>
                <a:lnTo>
                  <a:pt x="10061" y="682"/>
                </a:lnTo>
                <a:cubicBezTo>
                  <a:pt x="10061" y="688"/>
                  <a:pt x="10067" y="688"/>
                  <a:pt x="10067" y="688"/>
                </a:cubicBezTo>
                <a:cubicBezTo>
                  <a:pt x="10067" y="688"/>
                  <a:pt x="10067" y="700"/>
                  <a:pt x="10061" y="700"/>
                </a:cubicBezTo>
                <a:cubicBezTo>
                  <a:pt x="10055" y="700"/>
                  <a:pt x="10049" y="694"/>
                  <a:pt x="10037" y="694"/>
                </a:cubicBezTo>
                <a:cubicBezTo>
                  <a:pt x="10025" y="694"/>
                  <a:pt x="10025" y="694"/>
                  <a:pt x="10025" y="694"/>
                </a:cubicBezTo>
                <a:cubicBezTo>
                  <a:pt x="10019" y="694"/>
                  <a:pt x="10013" y="694"/>
                  <a:pt x="10013" y="694"/>
                </a:cubicBezTo>
                <a:cubicBezTo>
                  <a:pt x="10001" y="694"/>
                  <a:pt x="9995" y="688"/>
                  <a:pt x="9990" y="694"/>
                </a:cubicBezTo>
                <a:cubicBezTo>
                  <a:pt x="9983" y="694"/>
                  <a:pt x="9983" y="694"/>
                  <a:pt x="9978" y="700"/>
                </a:cubicBezTo>
                <a:cubicBezTo>
                  <a:pt x="9972" y="700"/>
                  <a:pt x="9972" y="706"/>
                  <a:pt x="9966" y="706"/>
                </a:cubicBezTo>
                <a:cubicBezTo>
                  <a:pt x="9954" y="706"/>
                  <a:pt x="9942" y="700"/>
                  <a:pt x="9930" y="706"/>
                </a:cubicBezTo>
                <a:cubicBezTo>
                  <a:pt x="9912" y="706"/>
                  <a:pt x="9906" y="706"/>
                  <a:pt x="9895" y="718"/>
                </a:cubicBezTo>
                <a:cubicBezTo>
                  <a:pt x="9889" y="718"/>
                  <a:pt x="9889" y="723"/>
                  <a:pt x="9889" y="729"/>
                </a:cubicBezTo>
                <a:cubicBezTo>
                  <a:pt x="9889" y="753"/>
                  <a:pt x="9889" y="753"/>
                  <a:pt x="9889" y="753"/>
                </a:cubicBezTo>
                <a:cubicBezTo>
                  <a:pt x="9906" y="747"/>
                  <a:pt x="9912" y="747"/>
                  <a:pt x="9924" y="747"/>
                </a:cubicBezTo>
                <a:cubicBezTo>
                  <a:pt x="9936" y="747"/>
                  <a:pt x="9936" y="747"/>
                  <a:pt x="9936" y="747"/>
                </a:cubicBezTo>
                <a:cubicBezTo>
                  <a:pt x="9942" y="747"/>
                  <a:pt x="9942" y="747"/>
                  <a:pt x="9948" y="747"/>
                </a:cubicBezTo>
                <a:cubicBezTo>
                  <a:pt x="9954" y="747"/>
                  <a:pt x="9960" y="753"/>
                  <a:pt x="9966" y="753"/>
                </a:cubicBezTo>
                <a:cubicBezTo>
                  <a:pt x="9978" y="753"/>
                  <a:pt x="9990" y="753"/>
                  <a:pt x="9995" y="747"/>
                </a:cubicBezTo>
                <a:cubicBezTo>
                  <a:pt x="10007" y="741"/>
                  <a:pt x="10013" y="735"/>
                  <a:pt x="10019" y="729"/>
                </a:cubicBezTo>
                <a:cubicBezTo>
                  <a:pt x="10025" y="729"/>
                  <a:pt x="10031" y="723"/>
                  <a:pt x="10037" y="723"/>
                </a:cubicBezTo>
                <a:cubicBezTo>
                  <a:pt x="10043" y="723"/>
                  <a:pt x="10043" y="723"/>
                  <a:pt x="10043" y="723"/>
                </a:cubicBezTo>
                <a:cubicBezTo>
                  <a:pt x="10049" y="723"/>
                  <a:pt x="10049" y="723"/>
                  <a:pt x="10055" y="723"/>
                </a:cubicBezTo>
                <a:cubicBezTo>
                  <a:pt x="10061" y="729"/>
                  <a:pt x="10055" y="735"/>
                  <a:pt x="10061" y="735"/>
                </a:cubicBezTo>
                <a:cubicBezTo>
                  <a:pt x="10055" y="741"/>
                  <a:pt x="10055" y="747"/>
                  <a:pt x="10049" y="747"/>
                </a:cubicBezTo>
                <a:cubicBezTo>
                  <a:pt x="10049" y="747"/>
                  <a:pt x="10043" y="747"/>
                  <a:pt x="10037" y="747"/>
                </a:cubicBezTo>
                <a:cubicBezTo>
                  <a:pt x="10037" y="753"/>
                  <a:pt x="10031" y="753"/>
                  <a:pt x="10031" y="753"/>
                </a:cubicBezTo>
                <a:cubicBezTo>
                  <a:pt x="10025" y="753"/>
                  <a:pt x="10025" y="759"/>
                  <a:pt x="10019" y="765"/>
                </a:cubicBezTo>
                <a:cubicBezTo>
                  <a:pt x="10013" y="765"/>
                  <a:pt x="10007" y="771"/>
                  <a:pt x="10001" y="771"/>
                </a:cubicBezTo>
                <a:cubicBezTo>
                  <a:pt x="9995" y="771"/>
                  <a:pt x="9990" y="771"/>
                  <a:pt x="9983" y="771"/>
                </a:cubicBezTo>
                <a:cubicBezTo>
                  <a:pt x="9972" y="771"/>
                  <a:pt x="9960" y="771"/>
                  <a:pt x="9948" y="771"/>
                </a:cubicBezTo>
                <a:cubicBezTo>
                  <a:pt x="9942" y="771"/>
                  <a:pt x="9936" y="771"/>
                  <a:pt x="9936" y="771"/>
                </a:cubicBezTo>
                <a:cubicBezTo>
                  <a:pt x="9930" y="771"/>
                  <a:pt x="9924" y="771"/>
                  <a:pt x="9924" y="777"/>
                </a:cubicBezTo>
                <a:cubicBezTo>
                  <a:pt x="9918" y="777"/>
                  <a:pt x="9912" y="777"/>
                  <a:pt x="9912" y="777"/>
                </a:cubicBezTo>
                <a:cubicBezTo>
                  <a:pt x="9906" y="783"/>
                  <a:pt x="9906" y="783"/>
                  <a:pt x="9906" y="789"/>
                </a:cubicBezTo>
                <a:cubicBezTo>
                  <a:pt x="9906" y="795"/>
                  <a:pt x="9912" y="795"/>
                  <a:pt x="9912" y="800"/>
                </a:cubicBezTo>
                <a:cubicBezTo>
                  <a:pt x="9918" y="812"/>
                  <a:pt x="9924" y="818"/>
                  <a:pt x="9930" y="818"/>
                </a:cubicBezTo>
                <a:cubicBezTo>
                  <a:pt x="9936" y="824"/>
                  <a:pt x="9936" y="818"/>
                  <a:pt x="9942" y="818"/>
                </a:cubicBezTo>
                <a:cubicBezTo>
                  <a:pt x="9954" y="824"/>
                  <a:pt x="9960" y="818"/>
                  <a:pt x="9966" y="818"/>
                </a:cubicBezTo>
                <a:cubicBezTo>
                  <a:pt x="9972" y="818"/>
                  <a:pt x="9972" y="824"/>
                  <a:pt x="9978" y="824"/>
                </a:cubicBezTo>
                <a:cubicBezTo>
                  <a:pt x="9983" y="824"/>
                  <a:pt x="9990" y="830"/>
                  <a:pt x="10001" y="836"/>
                </a:cubicBezTo>
                <a:cubicBezTo>
                  <a:pt x="10001" y="836"/>
                  <a:pt x="10007" y="842"/>
                  <a:pt x="10013" y="842"/>
                </a:cubicBezTo>
                <a:cubicBezTo>
                  <a:pt x="10013" y="848"/>
                  <a:pt x="10013" y="854"/>
                  <a:pt x="10019" y="854"/>
                </a:cubicBezTo>
                <a:cubicBezTo>
                  <a:pt x="10019" y="860"/>
                  <a:pt x="10025" y="860"/>
                  <a:pt x="10025" y="866"/>
                </a:cubicBezTo>
                <a:cubicBezTo>
                  <a:pt x="10031" y="877"/>
                  <a:pt x="10037" y="877"/>
                  <a:pt x="10043" y="889"/>
                </a:cubicBezTo>
                <a:cubicBezTo>
                  <a:pt x="10055" y="884"/>
                  <a:pt x="10055" y="884"/>
                  <a:pt x="10055" y="884"/>
                </a:cubicBezTo>
                <a:lnTo>
                  <a:pt x="10055" y="877"/>
                </a:lnTo>
                <a:cubicBezTo>
                  <a:pt x="10055" y="872"/>
                  <a:pt x="10061" y="866"/>
                  <a:pt x="10061" y="866"/>
                </a:cubicBezTo>
                <a:cubicBezTo>
                  <a:pt x="10067" y="860"/>
                  <a:pt x="10072" y="860"/>
                  <a:pt x="10072" y="860"/>
                </a:cubicBezTo>
                <a:cubicBezTo>
                  <a:pt x="10084" y="854"/>
                  <a:pt x="10090" y="854"/>
                  <a:pt x="10096" y="842"/>
                </a:cubicBezTo>
                <a:cubicBezTo>
                  <a:pt x="10096" y="842"/>
                  <a:pt x="10096" y="836"/>
                  <a:pt x="10102" y="830"/>
                </a:cubicBezTo>
                <a:cubicBezTo>
                  <a:pt x="10102" y="824"/>
                  <a:pt x="10096" y="818"/>
                  <a:pt x="10102" y="806"/>
                </a:cubicBezTo>
                <a:cubicBezTo>
                  <a:pt x="10102" y="800"/>
                  <a:pt x="10102" y="800"/>
                  <a:pt x="10108" y="795"/>
                </a:cubicBezTo>
                <a:cubicBezTo>
                  <a:pt x="10108" y="789"/>
                  <a:pt x="10114" y="789"/>
                  <a:pt x="10114" y="783"/>
                </a:cubicBezTo>
                <a:cubicBezTo>
                  <a:pt x="10120" y="783"/>
                  <a:pt x="10126" y="777"/>
                  <a:pt x="10126" y="777"/>
                </a:cubicBezTo>
                <a:cubicBezTo>
                  <a:pt x="10138" y="777"/>
                  <a:pt x="10144" y="777"/>
                  <a:pt x="10150" y="777"/>
                </a:cubicBezTo>
                <a:cubicBezTo>
                  <a:pt x="10150" y="723"/>
                  <a:pt x="10150" y="723"/>
                  <a:pt x="10150" y="723"/>
                </a:cubicBezTo>
                <a:cubicBezTo>
                  <a:pt x="10156" y="723"/>
                  <a:pt x="10161" y="723"/>
                  <a:pt x="10173" y="723"/>
                </a:cubicBezTo>
                <a:cubicBezTo>
                  <a:pt x="10179" y="718"/>
                  <a:pt x="10185" y="711"/>
                  <a:pt x="10197" y="706"/>
                </a:cubicBezTo>
                <a:cubicBezTo>
                  <a:pt x="10191" y="700"/>
                  <a:pt x="10185" y="700"/>
                  <a:pt x="10185" y="694"/>
                </a:cubicBezTo>
                <a:cubicBezTo>
                  <a:pt x="10185" y="688"/>
                  <a:pt x="10185" y="688"/>
                  <a:pt x="10185" y="682"/>
                </a:cubicBezTo>
                <a:cubicBezTo>
                  <a:pt x="10185" y="682"/>
                  <a:pt x="10185" y="676"/>
                  <a:pt x="10185" y="670"/>
                </a:cubicBezTo>
                <a:cubicBezTo>
                  <a:pt x="10185" y="670"/>
                  <a:pt x="10191" y="664"/>
                  <a:pt x="10191" y="658"/>
                </a:cubicBezTo>
                <a:cubicBezTo>
                  <a:pt x="10191" y="658"/>
                  <a:pt x="10185" y="652"/>
                  <a:pt x="10185" y="646"/>
                </a:cubicBezTo>
                <a:cubicBezTo>
                  <a:pt x="10268" y="646"/>
                  <a:pt x="10268" y="646"/>
                  <a:pt x="10268" y="646"/>
                </a:cubicBezTo>
                <a:cubicBezTo>
                  <a:pt x="10268" y="652"/>
                  <a:pt x="10268" y="658"/>
                  <a:pt x="10268" y="664"/>
                </a:cubicBezTo>
                <a:cubicBezTo>
                  <a:pt x="10268" y="670"/>
                  <a:pt x="10262" y="676"/>
                  <a:pt x="10262" y="688"/>
                </a:cubicBezTo>
                <a:cubicBezTo>
                  <a:pt x="10262" y="694"/>
                  <a:pt x="10262" y="694"/>
                  <a:pt x="10262" y="700"/>
                </a:cubicBezTo>
                <a:cubicBezTo>
                  <a:pt x="10268" y="700"/>
                  <a:pt x="10274" y="700"/>
                  <a:pt x="10286" y="700"/>
                </a:cubicBezTo>
                <a:cubicBezTo>
                  <a:pt x="10292" y="700"/>
                  <a:pt x="10298" y="700"/>
                  <a:pt x="10298" y="706"/>
                </a:cubicBezTo>
                <a:cubicBezTo>
                  <a:pt x="10304" y="706"/>
                  <a:pt x="10310" y="706"/>
                  <a:pt x="10310" y="711"/>
                </a:cubicBezTo>
                <a:cubicBezTo>
                  <a:pt x="10310" y="718"/>
                  <a:pt x="10310" y="718"/>
                  <a:pt x="10310" y="723"/>
                </a:cubicBezTo>
                <a:cubicBezTo>
                  <a:pt x="10310" y="729"/>
                  <a:pt x="10310" y="741"/>
                  <a:pt x="10310" y="747"/>
                </a:cubicBezTo>
                <a:cubicBezTo>
                  <a:pt x="10304" y="753"/>
                  <a:pt x="10298" y="747"/>
                  <a:pt x="10298" y="753"/>
                </a:cubicBezTo>
                <a:cubicBezTo>
                  <a:pt x="10286" y="759"/>
                  <a:pt x="10280" y="765"/>
                  <a:pt x="10280" y="777"/>
                </a:cubicBezTo>
                <a:cubicBezTo>
                  <a:pt x="10280" y="783"/>
                  <a:pt x="10280" y="789"/>
                  <a:pt x="10280" y="795"/>
                </a:cubicBezTo>
                <a:cubicBezTo>
                  <a:pt x="10310" y="795"/>
                  <a:pt x="10310" y="795"/>
                  <a:pt x="10310" y="795"/>
                </a:cubicBezTo>
                <a:cubicBezTo>
                  <a:pt x="10322" y="795"/>
                  <a:pt x="10327" y="783"/>
                  <a:pt x="10345" y="771"/>
                </a:cubicBezTo>
                <a:cubicBezTo>
                  <a:pt x="10351" y="765"/>
                  <a:pt x="10357" y="759"/>
                  <a:pt x="10363" y="759"/>
                </a:cubicBezTo>
                <a:cubicBezTo>
                  <a:pt x="10369" y="759"/>
                  <a:pt x="10375" y="765"/>
                  <a:pt x="10375" y="771"/>
                </a:cubicBezTo>
                <a:cubicBezTo>
                  <a:pt x="10381" y="771"/>
                  <a:pt x="10375" y="777"/>
                  <a:pt x="10375" y="783"/>
                </a:cubicBezTo>
                <a:cubicBezTo>
                  <a:pt x="10375" y="789"/>
                  <a:pt x="10375" y="795"/>
                  <a:pt x="10375" y="800"/>
                </a:cubicBezTo>
                <a:cubicBezTo>
                  <a:pt x="10411" y="800"/>
                  <a:pt x="10411" y="800"/>
                  <a:pt x="10411" y="800"/>
                </a:cubicBezTo>
                <a:cubicBezTo>
                  <a:pt x="10411" y="800"/>
                  <a:pt x="10416" y="800"/>
                  <a:pt x="10422" y="800"/>
                </a:cubicBezTo>
                <a:cubicBezTo>
                  <a:pt x="10422" y="795"/>
                  <a:pt x="10422" y="789"/>
                  <a:pt x="10422" y="789"/>
                </a:cubicBezTo>
                <a:cubicBezTo>
                  <a:pt x="10422" y="783"/>
                  <a:pt x="10428" y="777"/>
                  <a:pt x="10428" y="777"/>
                </a:cubicBezTo>
                <a:cubicBezTo>
                  <a:pt x="10493" y="777"/>
                  <a:pt x="10493" y="777"/>
                  <a:pt x="10493" y="777"/>
                </a:cubicBezTo>
                <a:cubicBezTo>
                  <a:pt x="10517" y="771"/>
                  <a:pt x="10517" y="771"/>
                  <a:pt x="10517" y="771"/>
                </a:cubicBezTo>
                <a:cubicBezTo>
                  <a:pt x="10517" y="759"/>
                  <a:pt x="10517" y="759"/>
                  <a:pt x="10517" y="759"/>
                </a:cubicBezTo>
                <a:cubicBezTo>
                  <a:pt x="10511" y="747"/>
                  <a:pt x="10505" y="735"/>
                  <a:pt x="10488" y="735"/>
                </a:cubicBezTo>
                <a:cubicBezTo>
                  <a:pt x="10482" y="735"/>
                  <a:pt x="10482" y="735"/>
                  <a:pt x="10476" y="735"/>
                </a:cubicBezTo>
                <a:cubicBezTo>
                  <a:pt x="10464" y="735"/>
                  <a:pt x="10458" y="735"/>
                  <a:pt x="10452" y="735"/>
                </a:cubicBezTo>
                <a:cubicBezTo>
                  <a:pt x="10446" y="723"/>
                  <a:pt x="10446" y="718"/>
                  <a:pt x="10446" y="711"/>
                </a:cubicBezTo>
                <a:cubicBezTo>
                  <a:pt x="10446" y="706"/>
                  <a:pt x="10452" y="700"/>
                  <a:pt x="10452" y="700"/>
                </a:cubicBezTo>
                <a:cubicBezTo>
                  <a:pt x="10375" y="700"/>
                  <a:pt x="10375" y="700"/>
                  <a:pt x="10375" y="700"/>
                </a:cubicBezTo>
                <a:cubicBezTo>
                  <a:pt x="10375" y="682"/>
                  <a:pt x="10381" y="664"/>
                  <a:pt x="10369" y="652"/>
                </a:cubicBezTo>
                <a:cubicBezTo>
                  <a:pt x="10363" y="652"/>
                  <a:pt x="10363" y="652"/>
                  <a:pt x="10357" y="652"/>
                </a:cubicBezTo>
                <a:cubicBezTo>
                  <a:pt x="10351" y="652"/>
                  <a:pt x="10351" y="646"/>
                  <a:pt x="10345" y="646"/>
                </a:cubicBezTo>
                <a:cubicBezTo>
                  <a:pt x="10345" y="646"/>
                  <a:pt x="10339" y="640"/>
                  <a:pt x="10339" y="634"/>
                </a:cubicBezTo>
                <a:lnTo>
                  <a:pt x="10339" y="623"/>
                </a:lnTo>
                <a:cubicBezTo>
                  <a:pt x="10327" y="617"/>
                  <a:pt x="10322" y="617"/>
                  <a:pt x="10310" y="617"/>
                </a:cubicBezTo>
                <a:cubicBezTo>
                  <a:pt x="10310" y="617"/>
                  <a:pt x="10304" y="617"/>
                  <a:pt x="10298" y="617"/>
                </a:cubicBezTo>
                <a:cubicBezTo>
                  <a:pt x="10292" y="617"/>
                  <a:pt x="10292" y="611"/>
                  <a:pt x="10286" y="611"/>
                </a:cubicBezTo>
                <a:cubicBezTo>
                  <a:pt x="10280" y="605"/>
                  <a:pt x="10286" y="593"/>
                  <a:pt x="10274" y="587"/>
                </a:cubicBezTo>
                <a:cubicBezTo>
                  <a:pt x="10274" y="587"/>
                  <a:pt x="10268" y="587"/>
                  <a:pt x="10268" y="581"/>
                </a:cubicBezTo>
                <a:cubicBezTo>
                  <a:pt x="10262" y="581"/>
                  <a:pt x="10256" y="581"/>
                  <a:pt x="10256" y="581"/>
                </a:cubicBezTo>
                <a:cubicBezTo>
                  <a:pt x="10250" y="581"/>
                  <a:pt x="10245" y="581"/>
                  <a:pt x="10245" y="581"/>
                </a:cubicBezTo>
                <a:cubicBezTo>
                  <a:pt x="10233" y="587"/>
                  <a:pt x="10233" y="593"/>
                  <a:pt x="10227" y="593"/>
                </a:cubicBezTo>
                <a:cubicBezTo>
                  <a:pt x="10215" y="593"/>
                  <a:pt x="10209" y="593"/>
                  <a:pt x="10203" y="587"/>
                </a:cubicBezTo>
                <a:cubicBezTo>
                  <a:pt x="10197" y="587"/>
                  <a:pt x="10197" y="593"/>
                  <a:pt x="10191" y="587"/>
                </a:cubicBezTo>
                <a:cubicBezTo>
                  <a:pt x="10185" y="587"/>
                  <a:pt x="10185" y="581"/>
                  <a:pt x="10179" y="581"/>
                </a:cubicBezTo>
                <a:cubicBezTo>
                  <a:pt x="10179" y="545"/>
                  <a:pt x="10179" y="545"/>
                  <a:pt x="10179" y="545"/>
                </a:cubicBezTo>
                <a:lnTo>
                  <a:pt x="10185" y="552"/>
                </a:lnTo>
                <a:cubicBezTo>
                  <a:pt x="10179" y="552"/>
                  <a:pt x="10173" y="552"/>
                  <a:pt x="10167" y="552"/>
                </a:cubicBezTo>
                <a:cubicBezTo>
                  <a:pt x="10161" y="552"/>
                  <a:pt x="10156" y="552"/>
                  <a:pt x="10150" y="552"/>
                </a:cubicBezTo>
                <a:cubicBezTo>
                  <a:pt x="10144" y="552"/>
                  <a:pt x="10144" y="552"/>
                  <a:pt x="10138" y="545"/>
                </a:cubicBezTo>
                <a:cubicBezTo>
                  <a:pt x="10138" y="545"/>
                  <a:pt x="10138" y="540"/>
                  <a:pt x="10138" y="534"/>
                </a:cubicBezTo>
                <a:cubicBezTo>
                  <a:pt x="10144" y="528"/>
                  <a:pt x="10156" y="522"/>
                  <a:pt x="10156" y="510"/>
                </a:cubicBezTo>
                <a:cubicBezTo>
                  <a:pt x="10156" y="510"/>
                  <a:pt x="10156" y="504"/>
                  <a:pt x="10156" y="498"/>
                </a:cubicBezTo>
                <a:cubicBezTo>
                  <a:pt x="10055" y="486"/>
                  <a:pt x="10055" y="486"/>
                  <a:pt x="10055" y="486"/>
                </a:cubicBezTo>
                <a:cubicBezTo>
                  <a:pt x="10055" y="486"/>
                  <a:pt x="10049" y="480"/>
                  <a:pt x="10043" y="486"/>
                </a:cubicBezTo>
                <a:cubicBezTo>
                  <a:pt x="10037" y="486"/>
                  <a:pt x="10037" y="492"/>
                  <a:pt x="10037" y="492"/>
                </a:cubicBezTo>
                <a:cubicBezTo>
                  <a:pt x="10031" y="504"/>
                  <a:pt x="10031" y="510"/>
                  <a:pt x="10031" y="516"/>
                </a:cubicBezTo>
                <a:cubicBezTo>
                  <a:pt x="10031" y="528"/>
                  <a:pt x="10031" y="528"/>
                  <a:pt x="10031" y="528"/>
                </a:cubicBezTo>
                <a:cubicBezTo>
                  <a:pt x="10031" y="534"/>
                  <a:pt x="10031" y="540"/>
                  <a:pt x="10031" y="540"/>
                </a:cubicBezTo>
                <a:cubicBezTo>
                  <a:pt x="10031" y="545"/>
                  <a:pt x="10037" y="552"/>
                  <a:pt x="10037" y="557"/>
                </a:cubicBezTo>
                <a:cubicBezTo>
                  <a:pt x="10037" y="569"/>
                  <a:pt x="10037" y="569"/>
                  <a:pt x="10031" y="575"/>
                </a:cubicBezTo>
                <a:cubicBezTo>
                  <a:pt x="10025" y="581"/>
                  <a:pt x="10019" y="587"/>
                  <a:pt x="10013" y="587"/>
                </a:cubicBezTo>
                <a:cubicBezTo>
                  <a:pt x="10007" y="587"/>
                  <a:pt x="10001" y="587"/>
                  <a:pt x="9995" y="581"/>
                </a:cubicBezTo>
                <a:cubicBezTo>
                  <a:pt x="9990" y="575"/>
                  <a:pt x="9990" y="563"/>
                  <a:pt x="9990" y="557"/>
                </a:cubicBezTo>
                <a:cubicBezTo>
                  <a:pt x="9990" y="545"/>
                  <a:pt x="9990" y="545"/>
                  <a:pt x="9990" y="545"/>
                </a:cubicBezTo>
                <a:cubicBezTo>
                  <a:pt x="9990" y="540"/>
                  <a:pt x="9983" y="534"/>
                  <a:pt x="9983" y="534"/>
                </a:cubicBezTo>
                <a:cubicBezTo>
                  <a:pt x="9983" y="522"/>
                  <a:pt x="9983" y="522"/>
                  <a:pt x="9983" y="522"/>
                </a:cubicBezTo>
                <a:cubicBezTo>
                  <a:pt x="9983" y="510"/>
                  <a:pt x="9983" y="510"/>
                  <a:pt x="9983" y="498"/>
                </a:cubicBezTo>
                <a:cubicBezTo>
                  <a:pt x="9960" y="498"/>
                  <a:pt x="9960" y="498"/>
                  <a:pt x="9960" y="498"/>
                </a:cubicBezTo>
                <a:cubicBezTo>
                  <a:pt x="9954" y="504"/>
                  <a:pt x="9942" y="504"/>
                  <a:pt x="9936" y="510"/>
                </a:cubicBezTo>
                <a:cubicBezTo>
                  <a:pt x="9936" y="510"/>
                  <a:pt x="9936" y="516"/>
                  <a:pt x="9930" y="522"/>
                </a:cubicBezTo>
                <a:cubicBezTo>
                  <a:pt x="9930" y="522"/>
                  <a:pt x="9924" y="528"/>
                  <a:pt x="9918" y="528"/>
                </a:cubicBezTo>
                <a:cubicBezTo>
                  <a:pt x="9918" y="534"/>
                  <a:pt x="9912" y="540"/>
                  <a:pt x="9906" y="540"/>
                </a:cubicBezTo>
                <a:cubicBezTo>
                  <a:pt x="9871" y="540"/>
                  <a:pt x="9871" y="540"/>
                  <a:pt x="9871" y="540"/>
                </a:cubicBezTo>
                <a:cubicBezTo>
                  <a:pt x="9871" y="516"/>
                  <a:pt x="9871" y="516"/>
                  <a:pt x="9871" y="516"/>
                </a:cubicBezTo>
                <a:cubicBezTo>
                  <a:pt x="9877" y="516"/>
                  <a:pt x="9871" y="510"/>
                  <a:pt x="9877" y="504"/>
                </a:cubicBezTo>
                <a:cubicBezTo>
                  <a:pt x="9883" y="504"/>
                  <a:pt x="9883" y="510"/>
                  <a:pt x="9889" y="504"/>
                </a:cubicBezTo>
                <a:cubicBezTo>
                  <a:pt x="9895" y="504"/>
                  <a:pt x="9895" y="498"/>
                  <a:pt x="9901" y="498"/>
                </a:cubicBezTo>
                <a:cubicBezTo>
                  <a:pt x="9895" y="486"/>
                  <a:pt x="9895" y="486"/>
                  <a:pt x="9895" y="486"/>
                </a:cubicBezTo>
                <a:cubicBezTo>
                  <a:pt x="9895" y="486"/>
                  <a:pt x="9889" y="486"/>
                  <a:pt x="9883" y="486"/>
                </a:cubicBezTo>
                <a:lnTo>
                  <a:pt x="9877" y="492"/>
                </a:lnTo>
                <a:cubicBezTo>
                  <a:pt x="9871" y="498"/>
                  <a:pt x="9865" y="498"/>
                  <a:pt x="9865" y="498"/>
                </a:cubicBezTo>
                <a:cubicBezTo>
                  <a:pt x="9859" y="504"/>
                  <a:pt x="9859" y="510"/>
                  <a:pt x="9859" y="510"/>
                </a:cubicBezTo>
                <a:cubicBezTo>
                  <a:pt x="9783" y="510"/>
                  <a:pt x="9783" y="510"/>
                  <a:pt x="9783" y="510"/>
                </a:cubicBezTo>
                <a:cubicBezTo>
                  <a:pt x="9777" y="510"/>
                  <a:pt x="9777" y="516"/>
                  <a:pt x="9771" y="516"/>
                </a:cubicBezTo>
                <a:cubicBezTo>
                  <a:pt x="9765" y="516"/>
                  <a:pt x="9753" y="516"/>
                  <a:pt x="9747" y="516"/>
                </a:cubicBezTo>
                <a:cubicBezTo>
                  <a:pt x="9741" y="516"/>
                  <a:pt x="9741" y="522"/>
                  <a:pt x="9736" y="522"/>
                </a:cubicBezTo>
                <a:cubicBezTo>
                  <a:pt x="9736" y="534"/>
                  <a:pt x="9736" y="540"/>
                  <a:pt x="9736" y="545"/>
                </a:cubicBezTo>
                <a:cubicBezTo>
                  <a:pt x="9741" y="552"/>
                  <a:pt x="9747" y="552"/>
                  <a:pt x="9747" y="557"/>
                </a:cubicBezTo>
                <a:cubicBezTo>
                  <a:pt x="9753" y="563"/>
                  <a:pt x="9753" y="569"/>
                  <a:pt x="9759" y="569"/>
                </a:cubicBezTo>
                <a:cubicBezTo>
                  <a:pt x="9771" y="569"/>
                  <a:pt x="9777" y="569"/>
                  <a:pt x="9795" y="569"/>
                </a:cubicBezTo>
                <a:cubicBezTo>
                  <a:pt x="9795" y="569"/>
                  <a:pt x="9800" y="569"/>
                  <a:pt x="9806" y="569"/>
                </a:cubicBezTo>
                <a:cubicBezTo>
                  <a:pt x="9806" y="575"/>
                  <a:pt x="9806" y="581"/>
                  <a:pt x="9806" y="581"/>
                </a:cubicBezTo>
                <a:cubicBezTo>
                  <a:pt x="9800" y="587"/>
                  <a:pt x="9800" y="593"/>
                  <a:pt x="9800" y="593"/>
                </a:cubicBezTo>
                <a:cubicBezTo>
                  <a:pt x="9800" y="599"/>
                  <a:pt x="9789" y="599"/>
                  <a:pt x="9789" y="605"/>
                </a:cubicBezTo>
                <a:cubicBezTo>
                  <a:pt x="9789" y="611"/>
                  <a:pt x="9789" y="617"/>
                  <a:pt x="9795" y="623"/>
                </a:cubicBezTo>
                <a:cubicBezTo>
                  <a:pt x="9795" y="623"/>
                  <a:pt x="9800" y="623"/>
                  <a:pt x="9806" y="629"/>
                </a:cubicBezTo>
                <a:cubicBezTo>
                  <a:pt x="9806" y="634"/>
                  <a:pt x="9806" y="640"/>
                  <a:pt x="9806" y="646"/>
                </a:cubicBezTo>
                <a:cubicBezTo>
                  <a:pt x="9806" y="652"/>
                  <a:pt x="9806" y="658"/>
                  <a:pt x="9800" y="664"/>
                </a:cubicBezTo>
                <a:cubicBezTo>
                  <a:pt x="9795" y="664"/>
                  <a:pt x="9795" y="664"/>
                  <a:pt x="9789" y="658"/>
                </a:cubicBezTo>
                <a:cubicBezTo>
                  <a:pt x="9789" y="658"/>
                  <a:pt x="9783" y="658"/>
                  <a:pt x="9777" y="652"/>
                </a:cubicBezTo>
                <a:lnTo>
                  <a:pt x="9777" y="646"/>
                </a:lnTo>
                <a:cubicBezTo>
                  <a:pt x="9771" y="640"/>
                  <a:pt x="9771" y="634"/>
                  <a:pt x="9771" y="629"/>
                </a:cubicBezTo>
                <a:cubicBezTo>
                  <a:pt x="9765" y="629"/>
                  <a:pt x="9765" y="623"/>
                  <a:pt x="9759" y="623"/>
                </a:cubicBezTo>
                <a:cubicBezTo>
                  <a:pt x="9753" y="617"/>
                  <a:pt x="9753" y="617"/>
                  <a:pt x="9747" y="617"/>
                </a:cubicBezTo>
                <a:cubicBezTo>
                  <a:pt x="9741" y="611"/>
                  <a:pt x="9741" y="617"/>
                  <a:pt x="9736" y="617"/>
                </a:cubicBezTo>
                <a:cubicBezTo>
                  <a:pt x="9741" y="623"/>
                  <a:pt x="9747" y="629"/>
                  <a:pt x="9747" y="640"/>
                </a:cubicBezTo>
                <a:lnTo>
                  <a:pt x="9747" y="646"/>
                </a:lnTo>
                <a:cubicBezTo>
                  <a:pt x="9747" y="652"/>
                  <a:pt x="9747" y="658"/>
                  <a:pt x="9747" y="658"/>
                </a:cubicBezTo>
                <a:cubicBezTo>
                  <a:pt x="9753" y="664"/>
                  <a:pt x="9759" y="670"/>
                  <a:pt x="9759" y="670"/>
                </a:cubicBezTo>
                <a:cubicBezTo>
                  <a:pt x="9765" y="676"/>
                  <a:pt x="9765" y="682"/>
                  <a:pt x="9771" y="682"/>
                </a:cubicBezTo>
                <a:cubicBezTo>
                  <a:pt x="9783" y="688"/>
                  <a:pt x="9789" y="694"/>
                  <a:pt x="9800" y="694"/>
                </a:cubicBezTo>
                <a:cubicBezTo>
                  <a:pt x="9806" y="694"/>
                  <a:pt x="9806" y="688"/>
                  <a:pt x="9812" y="688"/>
                </a:cubicBezTo>
                <a:cubicBezTo>
                  <a:pt x="9812" y="682"/>
                  <a:pt x="9806" y="676"/>
                  <a:pt x="9806" y="664"/>
                </a:cubicBezTo>
                <a:cubicBezTo>
                  <a:pt x="9806" y="664"/>
                  <a:pt x="9812" y="658"/>
                  <a:pt x="9812" y="652"/>
                </a:cubicBezTo>
                <a:cubicBezTo>
                  <a:pt x="9818" y="658"/>
                  <a:pt x="9829" y="652"/>
                  <a:pt x="9835" y="658"/>
                </a:cubicBezTo>
                <a:cubicBezTo>
                  <a:pt x="9841" y="664"/>
                  <a:pt x="9835" y="676"/>
                  <a:pt x="9841" y="682"/>
                </a:cubicBezTo>
                <a:cubicBezTo>
                  <a:pt x="9847" y="688"/>
                  <a:pt x="9847" y="688"/>
                  <a:pt x="9853" y="688"/>
                </a:cubicBezTo>
                <a:cubicBezTo>
                  <a:pt x="9859" y="694"/>
                  <a:pt x="9859" y="694"/>
                  <a:pt x="9865" y="694"/>
                </a:cubicBezTo>
                <a:cubicBezTo>
                  <a:pt x="9871" y="700"/>
                  <a:pt x="9883" y="694"/>
                  <a:pt x="9889" y="694"/>
                </a:cubicBezTo>
                <a:cubicBezTo>
                  <a:pt x="9901" y="694"/>
                  <a:pt x="9901" y="694"/>
                  <a:pt x="9901" y="694"/>
                </a:cubicBezTo>
                <a:cubicBezTo>
                  <a:pt x="9906" y="694"/>
                  <a:pt x="9906" y="700"/>
                  <a:pt x="9912" y="694"/>
                </a:cubicBezTo>
                <a:cubicBezTo>
                  <a:pt x="9918" y="694"/>
                  <a:pt x="9918" y="688"/>
                  <a:pt x="9918" y="682"/>
                </a:cubicBezTo>
                <a:cubicBezTo>
                  <a:pt x="9924" y="682"/>
                  <a:pt x="9918" y="676"/>
                  <a:pt x="9918" y="670"/>
                </a:cubicBezTo>
                <a:cubicBezTo>
                  <a:pt x="9924" y="670"/>
                  <a:pt x="9924" y="664"/>
                  <a:pt x="9930" y="658"/>
                </a:cubicBezTo>
                <a:cubicBezTo>
                  <a:pt x="9930" y="658"/>
                  <a:pt x="9936" y="664"/>
                  <a:pt x="9942" y="658"/>
                </a:cubicBezTo>
                <a:cubicBezTo>
                  <a:pt x="9942" y="658"/>
                  <a:pt x="9948" y="658"/>
                  <a:pt x="9954" y="652"/>
                </a:cubicBezTo>
                <a:cubicBezTo>
                  <a:pt x="9948" y="652"/>
                  <a:pt x="9948" y="646"/>
                  <a:pt x="9948" y="646"/>
                </a:cubicBezTo>
                <a:cubicBezTo>
                  <a:pt x="9948" y="629"/>
                  <a:pt x="9948" y="629"/>
                  <a:pt x="9948" y="629"/>
                </a:cubicBezTo>
                <a:cubicBezTo>
                  <a:pt x="9972" y="623"/>
                  <a:pt x="9972" y="623"/>
                  <a:pt x="9972" y="623"/>
                </a:cubicBezTo>
                <a:cubicBezTo>
                  <a:pt x="9972" y="629"/>
                  <a:pt x="9983" y="629"/>
                  <a:pt x="9983" y="634"/>
                </a:cubicBezTo>
                <a:cubicBezTo>
                  <a:pt x="9983" y="634"/>
                  <a:pt x="9983" y="640"/>
                  <a:pt x="9983" y="646"/>
                </a:cubicBezTo>
                <a:cubicBezTo>
                  <a:pt x="9983" y="652"/>
                  <a:pt x="9983" y="658"/>
                  <a:pt x="9983" y="664"/>
                </a:cubicBezTo>
                <a:cubicBezTo>
                  <a:pt x="10031" y="664"/>
                  <a:pt x="10031" y="664"/>
                  <a:pt x="10031" y="664"/>
                </a:cubicBezTo>
                <a:cubicBezTo>
                  <a:pt x="10049" y="646"/>
                  <a:pt x="10049" y="646"/>
                  <a:pt x="10049" y="646"/>
                </a:cubicBezTo>
                <a:cubicBezTo>
                  <a:pt x="10061" y="658"/>
                  <a:pt x="10061" y="658"/>
                  <a:pt x="10061" y="658"/>
                </a:cubicBezTo>
                <a:cubicBezTo>
                  <a:pt x="10061" y="670"/>
                  <a:pt x="10061" y="676"/>
                  <a:pt x="10061" y="682"/>
                </a:cubicBezTo>
                <a:close/>
                <a:moveTo>
                  <a:pt x="17122" y="2532"/>
                </a:moveTo>
                <a:lnTo>
                  <a:pt x="17122" y="2532"/>
                </a:lnTo>
                <a:cubicBezTo>
                  <a:pt x="17134" y="2532"/>
                  <a:pt x="17134" y="2532"/>
                  <a:pt x="17140" y="2526"/>
                </a:cubicBezTo>
                <a:cubicBezTo>
                  <a:pt x="17146" y="2526"/>
                  <a:pt x="17152" y="2520"/>
                  <a:pt x="17152" y="2520"/>
                </a:cubicBezTo>
                <a:cubicBezTo>
                  <a:pt x="17294" y="2520"/>
                  <a:pt x="17294" y="2520"/>
                  <a:pt x="17294" y="2520"/>
                </a:cubicBezTo>
                <a:cubicBezTo>
                  <a:pt x="17294" y="2496"/>
                  <a:pt x="17294" y="2496"/>
                  <a:pt x="17294" y="2496"/>
                </a:cubicBezTo>
                <a:cubicBezTo>
                  <a:pt x="17300" y="2490"/>
                  <a:pt x="17294" y="2478"/>
                  <a:pt x="17300" y="2473"/>
                </a:cubicBezTo>
                <a:cubicBezTo>
                  <a:pt x="17306" y="2466"/>
                  <a:pt x="17312" y="2466"/>
                  <a:pt x="17312" y="2466"/>
                </a:cubicBezTo>
                <a:cubicBezTo>
                  <a:pt x="17318" y="2466"/>
                  <a:pt x="17324" y="2473"/>
                  <a:pt x="17330" y="2478"/>
                </a:cubicBezTo>
                <a:cubicBezTo>
                  <a:pt x="17336" y="2478"/>
                  <a:pt x="17336" y="2484"/>
                  <a:pt x="17348" y="2484"/>
                </a:cubicBezTo>
                <a:cubicBezTo>
                  <a:pt x="17353" y="2484"/>
                  <a:pt x="17359" y="2478"/>
                  <a:pt x="17365" y="2478"/>
                </a:cubicBezTo>
                <a:cubicBezTo>
                  <a:pt x="17377" y="2478"/>
                  <a:pt x="17377" y="2484"/>
                  <a:pt x="17383" y="2484"/>
                </a:cubicBezTo>
                <a:cubicBezTo>
                  <a:pt x="17389" y="2490"/>
                  <a:pt x="17389" y="2496"/>
                  <a:pt x="17395" y="2496"/>
                </a:cubicBezTo>
                <a:cubicBezTo>
                  <a:pt x="17401" y="2496"/>
                  <a:pt x="17407" y="2496"/>
                  <a:pt x="17407" y="2496"/>
                </a:cubicBezTo>
                <a:cubicBezTo>
                  <a:pt x="17413" y="2502"/>
                  <a:pt x="17413" y="2508"/>
                  <a:pt x="17419" y="2508"/>
                </a:cubicBezTo>
                <a:cubicBezTo>
                  <a:pt x="17419" y="2514"/>
                  <a:pt x="17419" y="2514"/>
                  <a:pt x="17419" y="2520"/>
                </a:cubicBezTo>
                <a:cubicBezTo>
                  <a:pt x="17413" y="2526"/>
                  <a:pt x="17407" y="2526"/>
                  <a:pt x="17407" y="2532"/>
                </a:cubicBezTo>
                <a:cubicBezTo>
                  <a:pt x="17407" y="2538"/>
                  <a:pt x="17407" y="2544"/>
                  <a:pt x="17413" y="2550"/>
                </a:cubicBezTo>
                <a:cubicBezTo>
                  <a:pt x="17413" y="2555"/>
                  <a:pt x="17419" y="2555"/>
                  <a:pt x="17425" y="2555"/>
                </a:cubicBezTo>
                <a:cubicBezTo>
                  <a:pt x="17478" y="2555"/>
                  <a:pt x="17478" y="2555"/>
                  <a:pt x="17478" y="2555"/>
                </a:cubicBezTo>
                <a:cubicBezTo>
                  <a:pt x="17490" y="2555"/>
                  <a:pt x="17496" y="2544"/>
                  <a:pt x="17502" y="2538"/>
                </a:cubicBezTo>
                <a:cubicBezTo>
                  <a:pt x="17508" y="2532"/>
                  <a:pt x="17508" y="2532"/>
                  <a:pt x="17508" y="2526"/>
                </a:cubicBezTo>
                <a:cubicBezTo>
                  <a:pt x="17514" y="2520"/>
                  <a:pt x="17514" y="2514"/>
                  <a:pt x="17519" y="2514"/>
                </a:cubicBezTo>
                <a:cubicBezTo>
                  <a:pt x="17537" y="2514"/>
                  <a:pt x="17537" y="2526"/>
                  <a:pt x="17549" y="2538"/>
                </a:cubicBezTo>
                <a:cubicBezTo>
                  <a:pt x="17555" y="2544"/>
                  <a:pt x="17561" y="2544"/>
                  <a:pt x="17561" y="2550"/>
                </a:cubicBezTo>
                <a:cubicBezTo>
                  <a:pt x="17561" y="2544"/>
                  <a:pt x="17561" y="2538"/>
                  <a:pt x="17561" y="2538"/>
                </a:cubicBezTo>
                <a:cubicBezTo>
                  <a:pt x="17561" y="2532"/>
                  <a:pt x="17567" y="2532"/>
                  <a:pt x="17567" y="2526"/>
                </a:cubicBezTo>
                <a:cubicBezTo>
                  <a:pt x="17573" y="2526"/>
                  <a:pt x="17573" y="2526"/>
                  <a:pt x="17579" y="2526"/>
                </a:cubicBezTo>
                <a:cubicBezTo>
                  <a:pt x="17585" y="2532"/>
                  <a:pt x="17585" y="2538"/>
                  <a:pt x="17591" y="2538"/>
                </a:cubicBezTo>
                <a:cubicBezTo>
                  <a:pt x="17626" y="2538"/>
                  <a:pt x="17626" y="2538"/>
                  <a:pt x="17626" y="2538"/>
                </a:cubicBezTo>
                <a:cubicBezTo>
                  <a:pt x="17626" y="2532"/>
                  <a:pt x="17626" y="2526"/>
                  <a:pt x="17626" y="2526"/>
                </a:cubicBezTo>
                <a:cubicBezTo>
                  <a:pt x="17620" y="2520"/>
                  <a:pt x="17620" y="2520"/>
                  <a:pt x="17614" y="2514"/>
                </a:cubicBezTo>
                <a:cubicBezTo>
                  <a:pt x="17614" y="2508"/>
                  <a:pt x="17614" y="2508"/>
                  <a:pt x="17614" y="2502"/>
                </a:cubicBezTo>
                <a:cubicBezTo>
                  <a:pt x="17603" y="2502"/>
                  <a:pt x="17597" y="2502"/>
                  <a:pt x="17591" y="2502"/>
                </a:cubicBezTo>
                <a:cubicBezTo>
                  <a:pt x="17585" y="2502"/>
                  <a:pt x="17585" y="2502"/>
                  <a:pt x="17579" y="2502"/>
                </a:cubicBezTo>
                <a:cubicBezTo>
                  <a:pt x="17579" y="2473"/>
                  <a:pt x="17579" y="2473"/>
                  <a:pt x="17579" y="2473"/>
                </a:cubicBezTo>
                <a:cubicBezTo>
                  <a:pt x="17579" y="2461"/>
                  <a:pt x="17591" y="2461"/>
                  <a:pt x="17597" y="2455"/>
                </a:cubicBezTo>
                <a:cubicBezTo>
                  <a:pt x="17603" y="2449"/>
                  <a:pt x="17603" y="2455"/>
                  <a:pt x="17608" y="2455"/>
                </a:cubicBezTo>
                <a:cubicBezTo>
                  <a:pt x="17614" y="2449"/>
                  <a:pt x="17614" y="2449"/>
                  <a:pt x="17614" y="2443"/>
                </a:cubicBezTo>
                <a:cubicBezTo>
                  <a:pt x="17620" y="2437"/>
                  <a:pt x="17620" y="2437"/>
                  <a:pt x="17620" y="2431"/>
                </a:cubicBezTo>
                <a:cubicBezTo>
                  <a:pt x="17626" y="2425"/>
                  <a:pt x="17626" y="2425"/>
                  <a:pt x="17632" y="2419"/>
                </a:cubicBezTo>
                <a:cubicBezTo>
                  <a:pt x="17632" y="2413"/>
                  <a:pt x="17638" y="2413"/>
                  <a:pt x="17638" y="2407"/>
                </a:cubicBezTo>
                <a:cubicBezTo>
                  <a:pt x="17644" y="2401"/>
                  <a:pt x="17644" y="2395"/>
                  <a:pt x="17650" y="2395"/>
                </a:cubicBezTo>
                <a:cubicBezTo>
                  <a:pt x="17656" y="2395"/>
                  <a:pt x="17656" y="2395"/>
                  <a:pt x="17662" y="2395"/>
                </a:cubicBezTo>
                <a:cubicBezTo>
                  <a:pt x="17674" y="2389"/>
                  <a:pt x="17674" y="2389"/>
                  <a:pt x="17674" y="2389"/>
                </a:cubicBezTo>
                <a:cubicBezTo>
                  <a:pt x="17680" y="2389"/>
                  <a:pt x="17680" y="2384"/>
                  <a:pt x="17680" y="2378"/>
                </a:cubicBezTo>
                <a:cubicBezTo>
                  <a:pt x="17691" y="2366"/>
                  <a:pt x="17697" y="2360"/>
                  <a:pt x="17703" y="2348"/>
                </a:cubicBezTo>
                <a:cubicBezTo>
                  <a:pt x="17715" y="2336"/>
                  <a:pt x="17721" y="2324"/>
                  <a:pt x="17739" y="2318"/>
                </a:cubicBezTo>
                <a:cubicBezTo>
                  <a:pt x="17745" y="2307"/>
                  <a:pt x="17751" y="2307"/>
                  <a:pt x="17763" y="2307"/>
                </a:cubicBezTo>
                <a:cubicBezTo>
                  <a:pt x="17769" y="2307"/>
                  <a:pt x="17774" y="2307"/>
                  <a:pt x="17780" y="2307"/>
                </a:cubicBezTo>
                <a:cubicBezTo>
                  <a:pt x="17786" y="2307"/>
                  <a:pt x="17792" y="2312"/>
                  <a:pt x="17798" y="2312"/>
                </a:cubicBezTo>
                <a:cubicBezTo>
                  <a:pt x="17804" y="2312"/>
                  <a:pt x="17804" y="2312"/>
                  <a:pt x="17804" y="2312"/>
                </a:cubicBezTo>
                <a:cubicBezTo>
                  <a:pt x="17810" y="2312"/>
                  <a:pt x="17810" y="2312"/>
                  <a:pt x="17816" y="2307"/>
                </a:cubicBezTo>
                <a:cubicBezTo>
                  <a:pt x="17822" y="2307"/>
                  <a:pt x="17822" y="2295"/>
                  <a:pt x="17828" y="2295"/>
                </a:cubicBezTo>
                <a:cubicBezTo>
                  <a:pt x="17834" y="2295"/>
                  <a:pt x="17834" y="2295"/>
                  <a:pt x="17834" y="2295"/>
                </a:cubicBezTo>
                <a:cubicBezTo>
                  <a:pt x="17840" y="2295"/>
                  <a:pt x="17840" y="2307"/>
                  <a:pt x="17840" y="2307"/>
                </a:cubicBezTo>
                <a:cubicBezTo>
                  <a:pt x="17846" y="2312"/>
                  <a:pt x="17846" y="2318"/>
                  <a:pt x="17851" y="2318"/>
                </a:cubicBezTo>
                <a:cubicBezTo>
                  <a:pt x="17851" y="2318"/>
                  <a:pt x="17858" y="2324"/>
                  <a:pt x="17863" y="2324"/>
                </a:cubicBezTo>
                <a:cubicBezTo>
                  <a:pt x="17863" y="2324"/>
                  <a:pt x="17869" y="2324"/>
                  <a:pt x="17875" y="2324"/>
                </a:cubicBezTo>
                <a:cubicBezTo>
                  <a:pt x="17875" y="2324"/>
                  <a:pt x="17881" y="2330"/>
                  <a:pt x="17887" y="2330"/>
                </a:cubicBezTo>
                <a:cubicBezTo>
                  <a:pt x="17881" y="2336"/>
                  <a:pt x="17875" y="2342"/>
                  <a:pt x="17875" y="2348"/>
                </a:cubicBezTo>
                <a:cubicBezTo>
                  <a:pt x="17875" y="2354"/>
                  <a:pt x="17875" y="2354"/>
                  <a:pt x="17875" y="2354"/>
                </a:cubicBezTo>
                <a:cubicBezTo>
                  <a:pt x="17875" y="2360"/>
                  <a:pt x="17875" y="2360"/>
                  <a:pt x="17881" y="2366"/>
                </a:cubicBezTo>
                <a:cubicBezTo>
                  <a:pt x="17881" y="2366"/>
                  <a:pt x="17887" y="2366"/>
                  <a:pt x="17893" y="2372"/>
                </a:cubicBezTo>
                <a:cubicBezTo>
                  <a:pt x="17893" y="2372"/>
                  <a:pt x="17893" y="2378"/>
                  <a:pt x="17893" y="2384"/>
                </a:cubicBezTo>
                <a:cubicBezTo>
                  <a:pt x="17893" y="2389"/>
                  <a:pt x="17893" y="2395"/>
                  <a:pt x="17893" y="2407"/>
                </a:cubicBezTo>
                <a:cubicBezTo>
                  <a:pt x="17905" y="2407"/>
                  <a:pt x="17905" y="2407"/>
                  <a:pt x="17905" y="2407"/>
                </a:cubicBezTo>
                <a:cubicBezTo>
                  <a:pt x="17911" y="2407"/>
                  <a:pt x="17917" y="2407"/>
                  <a:pt x="17917" y="2401"/>
                </a:cubicBezTo>
                <a:cubicBezTo>
                  <a:pt x="17923" y="2395"/>
                  <a:pt x="17923" y="2395"/>
                  <a:pt x="17929" y="2389"/>
                </a:cubicBezTo>
                <a:cubicBezTo>
                  <a:pt x="17935" y="2384"/>
                  <a:pt x="17940" y="2378"/>
                  <a:pt x="17952" y="2372"/>
                </a:cubicBezTo>
                <a:cubicBezTo>
                  <a:pt x="17958" y="2372"/>
                  <a:pt x="17958" y="2372"/>
                  <a:pt x="17964" y="2372"/>
                </a:cubicBezTo>
                <a:cubicBezTo>
                  <a:pt x="17970" y="2366"/>
                  <a:pt x="17970" y="2366"/>
                  <a:pt x="17976" y="2360"/>
                </a:cubicBezTo>
                <a:cubicBezTo>
                  <a:pt x="17982" y="2360"/>
                  <a:pt x="17982" y="2354"/>
                  <a:pt x="17982" y="2348"/>
                </a:cubicBezTo>
                <a:cubicBezTo>
                  <a:pt x="17988" y="2348"/>
                  <a:pt x="17994" y="2342"/>
                  <a:pt x="17994" y="2342"/>
                </a:cubicBezTo>
                <a:cubicBezTo>
                  <a:pt x="18000" y="2336"/>
                  <a:pt x="18000" y="2330"/>
                  <a:pt x="18006" y="2330"/>
                </a:cubicBezTo>
                <a:cubicBezTo>
                  <a:pt x="18012" y="2324"/>
                  <a:pt x="18017" y="2324"/>
                  <a:pt x="18029" y="2324"/>
                </a:cubicBezTo>
                <a:cubicBezTo>
                  <a:pt x="18029" y="2324"/>
                  <a:pt x="18035" y="2324"/>
                  <a:pt x="18041" y="2324"/>
                </a:cubicBezTo>
                <a:cubicBezTo>
                  <a:pt x="18041" y="2324"/>
                  <a:pt x="18041" y="2318"/>
                  <a:pt x="18047" y="2312"/>
                </a:cubicBezTo>
                <a:cubicBezTo>
                  <a:pt x="18047" y="2312"/>
                  <a:pt x="18047" y="2307"/>
                  <a:pt x="18047" y="2300"/>
                </a:cubicBezTo>
                <a:cubicBezTo>
                  <a:pt x="18053" y="2300"/>
                  <a:pt x="18053" y="2295"/>
                  <a:pt x="18053" y="2289"/>
                </a:cubicBezTo>
                <a:cubicBezTo>
                  <a:pt x="18059" y="2283"/>
                  <a:pt x="18053" y="2277"/>
                  <a:pt x="18053" y="2265"/>
                </a:cubicBezTo>
                <a:cubicBezTo>
                  <a:pt x="18059" y="2259"/>
                  <a:pt x="18059" y="2253"/>
                  <a:pt x="18059" y="2247"/>
                </a:cubicBezTo>
                <a:cubicBezTo>
                  <a:pt x="18071" y="2247"/>
                  <a:pt x="18077" y="2247"/>
                  <a:pt x="18083" y="2247"/>
                </a:cubicBezTo>
                <a:cubicBezTo>
                  <a:pt x="18095" y="2241"/>
                  <a:pt x="18101" y="2235"/>
                  <a:pt x="18106" y="2235"/>
                </a:cubicBezTo>
                <a:cubicBezTo>
                  <a:pt x="18166" y="2235"/>
                  <a:pt x="18166" y="2235"/>
                  <a:pt x="18166" y="2235"/>
                </a:cubicBezTo>
                <a:cubicBezTo>
                  <a:pt x="18166" y="2253"/>
                  <a:pt x="18166" y="2253"/>
                  <a:pt x="18166" y="2253"/>
                </a:cubicBezTo>
                <a:cubicBezTo>
                  <a:pt x="18160" y="2259"/>
                  <a:pt x="18160" y="2259"/>
                  <a:pt x="18154" y="2265"/>
                </a:cubicBezTo>
                <a:cubicBezTo>
                  <a:pt x="18130" y="2271"/>
                  <a:pt x="18130" y="2271"/>
                  <a:pt x="18130" y="2271"/>
                </a:cubicBezTo>
                <a:cubicBezTo>
                  <a:pt x="18124" y="2277"/>
                  <a:pt x="18124" y="2277"/>
                  <a:pt x="18118" y="2277"/>
                </a:cubicBezTo>
                <a:cubicBezTo>
                  <a:pt x="18112" y="2283"/>
                  <a:pt x="18106" y="2283"/>
                  <a:pt x="18106" y="2289"/>
                </a:cubicBezTo>
                <a:cubicBezTo>
                  <a:pt x="18106" y="2295"/>
                  <a:pt x="18101" y="2300"/>
                  <a:pt x="18101" y="2300"/>
                </a:cubicBezTo>
                <a:cubicBezTo>
                  <a:pt x="18101" y="2307"/>
                  <a:pt x="18101" y="2312"/>
                  <a:pt x="18101" y="2312"/>
                </a:cubicBezTo>
                <a:cubicBezTo>
                  <a:pt x="18101" y="2318"/>
                  <a:pt x="18101" y="2324"/>
                  <a:pt x="18101" y="2324"/>
                </a:cubicBezTo>
                <a:cubicBezTo>
                  <a:pt x="18101" y="2330"/>
                  <a:pt x="18095" y="2330"/>
                  <a:pt x="18095" y="2336"/>
                </a:cubicBezTo>
                <a:cubicBezTo>
                  <a:pt x="18095" y="2348"/>
                  <a:pt x="18089" y="2354"/>
                  <a:pt x="18083" y="2360"/>
                </a:cubicBezTo>
                <a:cubicBezTo>
                  <a:pt x="18083" y="2366"/>
                  <a:pt x="18083" y="2372"/>
                  <a:pt x="18083" y="2372"/>
                </a:cubicBezTo>
                <a:cubicBezTo>
                  <a:pt x="18083" y="2378"/>
                  <a:pt x="18083" y="2384"/>
                  <a:pt x="18077" y="2384"/>
                </a:cubicBezTo>
                <a:cubicBezTo>
                  <a:pt x="18077" y="2389"/>
                  <a:pt x="18077" y="2395"/>
                  <a:pt x="18071" y="2395"/>
                </a:cubicBezTo>
                <a:cubicBezTo>
                  <a:pt x="18065" y="2395"/>
                  <a:pt x="18065" y="2395"/>
                  <a:pt x="18059" y="2401"/>
                </a:cubicBezTo>
                <a:cubicBezTo>
                  <a:pt x="18053" y="2401"/>
                  <a:pt x="18047" y="2401"/>
                  <a:pt x="18047" y="2407"/>
                </a:cubicBezTo>
                <a:cubicBezTo>
                  <a:pt x="18041" y="2407"/>
                  <a:pt x="18035" y="2407"/>
                  <a:pt x="18035" y="2407"/>
                </a:cubicBezTo>
                <a:cubicBezTo>
                  <a:pt x="18029" y="2413"/>
                  <a:pt x="18029" y="2413"/>
                  <a:pt x="18029" y="2419"/>
                </a:cubicBezTo>
                <a:cubicBezTo>
                  <a:pt x="18029" y="2425"/>
                  <a:pt x="18029" y="2425"/>
                  <a:pt x="18029" y="2431"/>
                </a:cubicBezTo>
                <a:cubicBezTo>
                  <a:pt x="18024" y="2443"/>
                  <a:pt x="18012" y="2443"/>
                  <a:pt x="18006" y="2449"/>
                </a:cubicBezTo>
                <a:cubicBezTo>
                  <a:pt x="17994" y="2455"/>
                  <a:pt x="17982" y="2466"/>
                  <a:pt x="17970" y="2473"/>
                </a:cubicBezTo>
                <a:cubicBezTo>
                  <a:pt x="17958" y="2484"/>
                  <a:pt x="17946" y="2490"/>
                  <a:pt x="17935" y="2496"/>
                </a:cubicBezTo>
                <a:cubicBezTo>
                  <a:pt x="17917" y="2502"/>
                  <a:pt x="17911" y="2514"/>
                  <a:pt x="17899" y="2520"/>
                </a:cubicBezTo>
                <a:cubicBezTo>
                  <a:pt x="17887" y="2532"/>
                  <a:pt x="17881" y="2544"/>
                  <a:pt x="17869" y="2555"/>
                </a:cubicBezTo>
                <a:cubicBezTo>
                  <a:pt x="17869" y="2561"/>
                  <a:pt x="17863" y="2567"/>
                  <a:pt x="17863" y="2567"/>
                </a:cubicBezTo>
                <a:cubicBezTo>
                  <a:pt x="17851" y="2573"/>
                  <a:pt x="17846" y="2573"/>
                  <a:pt x="17840" y="2579"/>
                </a:cubicBezTo>
                <a:cubicBezTo>
                  <a:pt x="17834" y="2585"/>
                  <a:pt x="17840" y="2591"/>
                  <a:pt x="17834" y="2591"/>
                </a:cubicBezTo>
                <a:cubicBezTo>
                  <a:pt x="17834" y="2597"/>
                  <a:pt x="17828" y="2603"/>
                  <a:pt x="17822" y="2603"/>
                </a:cubicBezTo>
                <a:lnTo>
                  <a:pt x="17816" y="2603"/>
                </a:lnTo>
                <a:cubicBezTo>
                  <a:pt x="17810" y="2603"/>
                  <a:pt x="17804" y="2603"/>
                  <a:pt x="17798" y="2603"/>
                </a:cubicBezTo>
                <a:cubicBezTo>
                  <a:pt x="17792" y="2603"/>
                  <a:pt x="17792" y="2609"/>
                  <a:pt x="17786" y="2609"/>
                </a:cubicBezTo>
                <a:cubicBezTo>
                  <a:pt x="17786" y="2609"/>
                  <a:pt x="17780" y="2615"/>
                  <a:pt x="17774" y="2615"/>
                </a:cubicBezTo>
                <a:cubicBezTo>
                  <a:pt x="17769" y="2615"/>
                  <a:pt x="17763" y="2621"/>
                  <a:pt x="17751" y="2627"/>
                </a:cubicBezTo>
                <a:cubicBezTo>
                  <a:pt x="17745" y="2627"/>
                  <a:pt x="17745" y="2627"/>
                  <a:pt x="17739" y="2632"/>
                </a:cubicBezTo>
                <a:cubicBezTo>
                  <a:pt x="17733" y="2632"/>
                  <a:pt x="17733" y="2627"/>
                  <a:pt x="17727" y="2632"/>
                </a:cubicBezTo>
                <a:cubicBezTo>
                  <a:pt x="17721" y="2632"/>
                  <a:pt x="17721" y="2632"/>
                  <a:pt x="17715" y="2639"/>
                </a:cubicBezTo>
                <a:cubicBezTo>
                  <a:pt x="17715" y="2639"/>
                  <a:pt x="17709" y="2644"/>
                  <a:pt x="17709" y="2650"/>
                </a:cubicBezTo>
                <a:cubicBezTo>
                  <a:pt x="17709" y="2656"/>
                  <a:pt x="17715" y="2656"/>
                  <a:pt x="17715" y="2662"/>
                </a:cubicBezTo>
                <a:cubicBezTo>
                  <a:pt x="17715" y="2674"/>
                  <a:pt x="17715" y="2686"/>
                  <a:pt x="17709" y="2698"/>
                </a:cubicBezTo>
                <a:cubicBezTo>
                  <a:pt x="17709" y="2704"/>
                  <a:pt x="17703" y="2704"/>
                  <a:pt x="17697" y="2710"/>
                </a:cubicBezTo>
                <a:cubicBezTo>
                  <a:pt x="17697" y="2710"/>
                  <a:pt x="17691" y="2710"/>
                  <a:pt x="17685" y="2716"/>
                </a:cubicBezTo>
                <a:cubicBezTo>
                  <a:pt x="17685" y="2721"/>
                  <a:pt x="17685" y="2721"/>
                  <a:pt x="17685" y="2727"/>
                </a:cubicBezTo>
                <a:cubicBezTo>
                  <a:pt x="17685" y="2733"/>
                  <a:pt x="17680" y="2733"/>
                  <a:pt x="17674" y="2739"/>
                </a:cubicBezTo>
                <a:cubicBezTo>
                  <a:pt x="17674" y="2745"/>
                  <a:pt x="17674" y="2751"/>
                  <a:pt x="17674" y="2757"/>
                </a:cubicBezTo>
                <a:cubicBezTo>
                  <a:pt x="17674" y="2763"/>
                  <a:pt x="17680" y="2769"/>
                  <a:pt x="17674" y="2781"/>
                </a:cubicBezTo>
                <a:cubicBezTo>
                  <a:pt x="17674" y="2787"/>
                  <a:pt x="17662" y="2793"/>
                  <a:pt x="17662" y="2805"/>
                </a:cubicBezTo>
                <a:cubicBezTo>
                  <a:pt x="17662" y="2810"/>
                  <a:pt x="17662" y="2816"/>
                  <a:pt x="17662" y="2828"/>
                </a:cubicBezTo>
                <a:cubicBezTo>
                  <a:pt x="17662" y="2834"/>
                  <a:pt x="17662" y="2840"/>
                  <a:pt x="17662" y="2852"/>
                </a:cubicBezTo>
                <a:cubicBezTo>
                  <a:pt x="17662" y="2899"/>
                  <a:pt x="17668" y="2923"/>
                  <a:pt x="17668" y="2971"/>
                </a:cubicBezTo>
                <a:cubicBezTo>
                  <a:pt x="17668" y="2976"/>
                  <a:pt x="17668" y="2982"/>
                  <a:pt x="17668" y="2988"/>
                </a:cubicBezTo>
                <a:cubicBezTo>
                  <a:pt x="17668" y="2994"/>
                  <a:pt x="17662" y="2994"/>
                  <a:pt x="17656" y="3000"/>
                </a:cubicBezTo>
                <a:cubicBezTo>
                  <a:pt x="17685" y="3048"/>
                  <a:pt x="17685" y="3048"/>
                  <a:pt x="17685" y="3048"/>
                </a:cubicBezTo>
                <a:cubicBezTo>
                  <a:pt x="17685" y="3142"/>
                  <a:pt x="17685" y="3142"/>
                  <a:pt x="17685" y="3142"/>
                </a:cubicBezTo>
                <a:cubicBezTo>
                  <a:pt x="17691" y="3142"/>
                  <a:pt x="17691" y="3148"/>
                  <a:pt x="17697" y="3148"/>
                </a:cubicBezTo>
                <a:cubicBezTo>
                  <a:pt x="17703" y="3148"/>
                  <a:pt x="17703" y="3142"/>
                  <a:pt x="17709" y="3137"/>
                </a:cubicBezTo>
                <a:cubicBezTo>
                  <a:pt x="17715" y="3137"/>
                  <a:pt x="17721" y="3137"/>
                  <a:pt x="17721" y="3137"/>
                </a:cubicBezTo>
                <a:cubicBezTo>
                  <a:pt x="17727" y="3137"/>
                  <a:pt x="17727" y="3131"/>
                  <a:pt x="17733" y="3131"/>
                </a:cubicBezTo>
                <a:cubicBezTo>
                  <a:pt x="17739" y="3131"/>
                  <a:pt x="17739" y="3125"/>
                  <a:pt x="17745" y="3125"/>
                </a:cubicBezTo>
                <a:cubicBezTo>
                  <a:pt x="17751" y="3125"/>
                  <a:pt x="17757" y="3125"/>
                  <a:pt x="17763" y="3125"/>
                </a:cubicBezTo>
                <a:cubicBezTo>
                  <a:pt x="17763" y="3113"/>
                  <a:pt x="17763" y="3107"/>
                  <a:pt x="17763" y="3095"/>
                </a:cubicBezTo>
                <a:cubicBezTo>
                  <a:pt x="17763" y="3089"/>
                  <a:pt x="17763" y="3083"/>
                  <a:pt x="17763" y="3083"/>
                </a:cubicBezTo>
                <a:cubicBezTo>
                  <a:pt x="17769" y="3077"/>
                  <a:pt x="17769" y="3071"/>
                  <a:pt x="17774" y="3071"/>
                </a:cubicBezTo>
                <a:cubicBezTo>
                  <a:pt x="17774" y="3065"/>
                  <a:pt x="17780" y="3065"/>
                  <a:pt x="17786" y="3065"/>
                </a:cubicBezTo>
                <a:cubicBezTo>
                  <a:pt x="17786" y="3059"/>
                  <a:pt x="17792" y="3059"/>
                  <a:pt x="17792" y="3054"/>
                </a:cubicBezTo>
                <a:cubicBezTo>
                  <a:pt x="17798" y="3048"/>
                  <a:pt x="17798" y="3048"/>
                  <a:pt x="17804" y="3042"/>
                </a:cubicBezTo>
                <a:cubicBezTo>
                  <a:pt x="17810" y="3030"/>
                  <a:pt x="17810" y="3030"/>
                  <a:pt x="17810" y="3030"/>
                </a:cubicBezTo>
                <a:cubicBezTo>
                  <a:pt x="17810" y="3024"/>
                  <a:pt x="17810" y="3024"/>
                  <a:pt x="17816" y="3018"/>
                </a:cubicBezTo>
                <a:cubicBezTo>
                  <a:pt x="17816" y="3012"/>
                  <a:pt x="17822" y="3006"/>
                  <a:pt x="17828" y="3006"/>
                </a:cubicBezTo>
                <a:cubicBezTo>
                  <a:pt x="17834" y="3006"/>
                  <a:pt x="17834" y="3006"/>
                  <a:pt x="17834" y="3006"/>
                </a:cubicBezTo>
                <a:cubicBezTo>
                  <a:pt x="17840" y="3006"/>
                  <a:pt x="17840" y="3012"/>
                  <a:pt x="17846" y="3012"/>
                </a:cubicBezTo>
                <a:cubicBezTo>
                  <a:pt x="17858" y="3012"/>
                  <a:pt x="17858" y="3012"/>
                  <a:pt x="17858" y="3012"/>
                </a:cubicBezTo>
                <a:cubicBezTo>
                  <a:pt x="17858" y="3012"/>
                  <a:pt x="17863" y="3012"/>
                  <a:pt x="17869" y="3012"/>
                </a:cubicBezTo>
                <a:cubicBezTo>
                  <a:pt x="17869" y="3012"/>
                  <a:pt x="17875" y="3006"/>
                  <a:pt x="17875" y="3000"/>
                </a:cubicBezTo>
                <a:cubicBezTo>
                  <a:pt x="17881" y="3000"/>
                  <a:pt x="17881" y="2994"/>
                  <a:pt x="17881" y="2988"/>
                </a:cubicBezTo>
                <a:cubicBezTo>
                  <a:pt x="17881" y="2935"/>
                  <a:pt x="17881" y="2935"/>
                  <a:pt x="17881" y="2935"/>
                </a:cubicBezTo>
                <a:cubicBezTo>
                  <a:pt x="17887" y="2923"/>
                  <a:pt x="17893" y="2917"/>
                  <a:pt x="17899" y="2911"/>
                </a:cubicBezTo>
                <a:cubicBezTo>
                  <a:pt x="17905" y="2905"/>
                  <a:pt x="17911" y="2905"/>
                  <a:pt x="17911" y="2899"/>
                </a:cubicBezTo>
                <a:cubicBezTo>
                  <a:pt x="17994" y="2899"/>
                  <a:pt x="17994" y="2899"/>
                  <a:pt x="17994" y="2899"/>
                </a:cubicBezTo>
                <a:cubicBezTo>
                  <a:pt x="17994" y="2870"/>
                  <a:pt x="17994" y="2870"/>
                  <a:pt x="17994" y="2870"/>
                </a:cubicBezTo>
                <a:cubicBezTo>
                  <a:pt x="17994" y="2858"/>
                  <a:pt x="17988" y="2858"/>
                  <a:pt x="17982" y="2846"/>
                </a:cubicBezTo>
                <a:cubicBezTo>
                  <a:pt x="17982" y="2840"/>
                  <a:pt x="17976" y="2840"/>
                  <a:pt x="17976" y="2834"/>
                </a:cubicBezTo>
                <a:cubicBezTo>
                  <a:pt x="17976" y="2822"/>
                  <a:pt x="17976" y="2822"/>
                  <a:pt x="17976" y="2822"/>
                </a:cubicBezTo>
                <a:cubicBezTo>
                  <a:pt x="17976" y="2810"/>
                  <a:pt x="17976" y="2810"/>
                  <a:pt x="17976" y="2810"/>
                </a:cubicBezTo>
                <a:lnTo>
                  <a:pt x="17982" y="2805"/>
                </a:lnTo>
                <a:cubicBezTo>
                  <a:pt x="17988" y="2799"/>
                  <a:pt x="17994" y="2793"/>
                  <a:pt x="17994" y="2787"/>
                </a:cubicBezTo>
                <a:cubicBezTo>
                  <a:pt x="18000" y="2781"/>
                  <a:pt x="18000" y="2781"/>
                  <a:pt x="18000" y="2775"/>
                </a:cubicBezTo>
                <a:cubicBezTo>
                  <a:pt x="18006" y="2769"/>
                  <a:pt x="18006" y="2763"/>
                  <a:pt x="18012" y="2763"/>
                </a:cubicBezTo>
                <a:cubicBezTo>
                  <a:pt x="18017" y="2763"/>
                  <a:pt x="18024" y="2763"/>
                  <a:pt x="18029" y="2769"/>
                </a:cubicBezTo>
                <a:cubicBezTo>
                  <a:pt x="18035" y="2769"/>
                  <a:pt x="18029" y="2775"/>
                  <a:pt x="18035" y="2781"/>
                </a:cubicBezTo>
                <a:cubicBezTo>
                  <a:pt x="18035" y="2781"/>
                  <a:pt x="18041" y="2781"/>
                  <a:pt x="18047" y="2787"/>
                </a:cubicBezTo>
                <a:cubicBezTo>
                  <a:pt x="18065" y="2787"/>
                  <a:pt x="18065" y="2787"/>
                  <a:pt x="18065" y="2787"/>
                </a:cubicBezTo>
                <a:cubicBezTo>
                  <a:pt x="18071" y="2763"/>
                  <a:pt x="18071" y="2763"/>
                  <a:pt x="18071" y="2763"/>
                </a:cubicBezTo>
                <a:cubicBezTo>
                  <a:pt x="18065" y="2763"/>
                  <a:pt x="18065" y="2757"/>
                  <a:pt x="18059" y="2751"/>
                </a:cubicBezTo>
                <a:cubicBezTo>
                  <a:pt x="18053" y="2745"/>
                  <a:pt x="18047" y="2745"/>
                  <a:pt x="18041" y="2733"/>
                </a:cubicBezTo>
                <a:cubicBezTo>
                  <a:pt x="18041" y="2727"/>
                  <a:pt x="18041" y="2727"/>
                  <a:pt x="18041" y="2721"/>
                </a:cubicBezTo>
                <a:cubicBezTo>
                  <a:pt x="18041" y="2716"/>
                  <a:pt x="18041" y="2716"/>
                  <a:pt x="18041" y="2710"/>
                </a:cubicBezTo>
                <a:cubicBezTo>
                  <a:pt x="18041" y="2704"/>
                  <a:pt x="18035" y="2704"/>
                  <a:pt x="18035" y="2698"/>
                </a:cubicBezTo>
                <a:cubicBezTo>
                  <a:pt x="18035" y="2692"/>
                  <a:pt x="18035" y="2686"/>
                  <a:pt x="18035" y="2674"/>
                </a:cubicBezTo>
                <a:cubicBezTo>
                  <a:pt x="18035" y="2668"/>
                  <a:pt x="18029" y="2668"/>
                  <a:pt x="18035" y="2662"/>
                </a:cubicBezTo>
                <a:cubicBezTo>
                  <a:pt x="18035" y="2656"/>
                  <a:pt x="18041" y="2662"/>
                  <a:pt x="18047" y="2656"/>
                </a:cubicBezTo>
                <a:cubicBezTo>
                  <a:pt x="18047" y="2656"/>
                  <a:pt x="18053" y="2656"/>
                  <a:pt x="18053" y="2650"/>
                </a:cubicBezTo>
                <a:cubicBezTo>
                  <a:pt x="18053" y="2650"/>
                  <a:pt x="18059" y="2644"/>
                  <a:pt x="18053" y="2644"/>
                </a:cubicBezTo>
                <a:cubicBezTo>
                  <a:pt x="18053" y="2639"/>
                  <a:pt x="18047" y="2632"/>
                  <a:pt x="18047" y="2632"/>
                </a:cubicBezTo>
                <a:cubicBezTo>
                  <a:pt x="18041" y="2632"/>
                  <a:pt x="18041" y="2627"/>
                  <a:pt x="18035" y="2632"/>
                </a:cubicBezTo>
                <a:cubicBezTo>
                  <a:pt x="18029" y="2632"/>
                  <a:pt x="18029" y="2644"/>
                  <a:pt x="18029" y="2644"/>
                </a:cubicBezTo>
                <a:cubicBezTo>
                  <a:pt x="18006" y="2644"/>
                  <a:pt x="18006" y="2644"/>
                  <a:pt x="18006" y="2644"/>
                </a:cubicBezTo>
                <a:cubicBezTo>
                  <a:pt x="18006" y="2632"/>
                  <a:pt x="18000" y="2627"/>
                  <a:pt x="18006" y="2615"/>
                </a:cubicBezTo>
                <a:cubicBezTo>
                  <a:pt x="18006" y="2609"/>
                  <a:pt x="18012" y="2603"/>
                  <a:pt x="18017" y="2591"/>
                </a:cubicBezTo>
                <a:cubicBezTo>
                  <a:pt x="18017" y="2591"/>
                  <a:pt x="18017" y="2585"/>
                  <a:pt x="18017" y="2579"/>
                </a:cubicBezTo>
                <a:cubicBezTo>
                  <a:pt x="18024" y="2579"/>
                  <a:pt x="18024" y="2573"/>
                  <a:pt x="18029" y="2573"/>
                </a:cubicBezTo>
                <a:cubicBezTo>
                  <a:pt x="18035" y="2561"/>
                  <a:pt x="18041" y="2567"/>
                  <a:pt x="18047" y="2561"/>
                </a:cubicBezTo>
                <a:cubicBezTo>
                  <a:pt x="18053" y="2555"/>
                  <a:pt x="18059" y="2550"/>
                  <a:pt x="18059" y="2550"/>
                </a:cubicBezTo>
                <a:cubicBezTo>
                  <a:pt x="18059" y="2544"/>
                  <a:pt x="18059" y="2538"/>
                  <a:pt x="18059" y="2538"/>
                </a:cubicBezTo>
                <a:cubicBezTo>
                  <a:pt x="18065" y="2532"/>
                  <a:pt x="18065" y="2532"/>
                  <a:pt x="18065" y="2526"/>
                </a:cubicBezTo>
                <a:cubicBezTo>
                  <a:pt x="18071" y="2520"/>
                  <a:pt x="18071" y="2520"/>
                  <a:pt x="18071" y="2514"/>
                </a:cubicBezTo>
                <a:cubicBezTo>
                  <a:pt x="18071" y="2502"/>
                  <a:pt x="18071" y="2496"/>
                  <a:pt x="18071" y="2490"/>
                </a:cubicBezTo>
                <a:cubicBezTo>
                  <a:pt x="18071" y="2484"/>
                  <a:pt x="18071" y="2478"/>
                  <a:pt x="18071" y="2478"/>
                </a:cubicBezTo>
                <a:cubicBezTo>
                  <a:pt x="18071" y="2473"/>
                  <a:pt x="18071" y="2466"/>
                  <a:pt x="18077" y="2466"/>
                </a:cubicBezTo>
                <a:cubicBezTo>
                  <a:pt x="18077" y="2461"/>
                  <a:pt x="18083" y="2455"/>
                  <a:pt x="18083" y="2455"/>
                </a:cubicBezTo>
                <a:cubicBezTo>
                  <a:pt x="18089" y="2449"/>
                  <a:pt x="18095" y="2449"/>
                  <a:pt x="18095" y="2449"/>
                </a:cubicBezTo>
                <a:cubicBezTo>
                  <a:pt x="18101" y="2449"/>
                  <a:pt x="18101" y="2449"/>
                  <a:pt x="18106" y="2449"/>
                </a:cubicBezTo>
                <a:cubicBezTo>
                  <a:pt x="18118" y="2449"/>
                  <a:pt x="18124" y="2455"/>
                  <a:pt x="18130" y="2461"/>
                </a:cubicBezTo>
                <a:cubicBezTo>
                  <a:pt x="18136" y="2461"/>
                  <a:pt x="18130" y="2466"/>
                  <a:pt x="18136" y="2473"/>
                </a:cubicBezTo>
                <a:cubicBezTo>
                  <a:pt x="18142" y="2473"/>
                  <a:pt x="18148" y="2478"/>
                  <a:pt x="18154" y="2478"/>
                </a:cubicBezTo>
                <a:cubicBezTo>
                  <a:pt x="18160" y="2478"/>
                  <a:pt x="18166" y="2478"/>
                  <a:pt x="18172" y="2473"/>
                </a:cubicBezTo>
                <a:cubicBezTo>
                  <a:pt x="18172" y="2473"/>
                  <a:pt x="18178" y="2466"/>
                  <a:pt x="18178" y="2461"/>
                </a:cubicBezTo>
                <a:cubicBezTo>
                  <a:pt x="18183" y="2461"/>
                  <a:pt x="18183" y="2455"/>
                  <a:pt x="18190" y="2449"/>
                </a:cubicBezTo>
                <a:cubicBezTo>
                  <a:pt x="18190" y="2449"/>
                  <a:pt x="18195" y="2449"/>
                  <a:pt x="18201" y="2443"/>
                </a:cubicBezTo>
                <a:cubicBezTo>
                  <a:pt x="18201" y="2449"/>
                  <a:pt x="18207" y="2449"/>
                  <a:pt x="18207" y="2455"/>
                </a:cubicBezTo>
                <a:cubicBezTo>
                  <a:pt x="18213" y="2455"/>
                  <a:pt x="18207" y="2461"/>
                  <a:pt x="18207" y="2466"/>
                </a:cubicBezTo>
                <a:cubicBezTo>
                  <a:pt x="18213" y="2473"/>
                  <a:pt x="18219" y="2473"/>
                  <a:pt x="18219" y="2478"/>
                </a:cubicBezTo>
                <a:cubicBezTo>
                  <a:pt x="18219" y="2473"/>
                  <a:pt x="18225" y="2478"/>
                  <a:pt x="18231" y="2478"/>
                </a:cubicBezTo>
                <a:cubicBezTo>
                  <a:pt x="18237" y="2473"/>
                  <a:pt x="18237" y="2473"/>
                  <a:pt x="18243" y="2466"/>
                </a:cubicBezTo>
                <a:cubicBezTo>
                  <a:pt x="18243" y="2466"/>
                  <a:pt x="18249" y="2461"/>
                  <a:pt x="18255" y="2461"/>
                </a:cubicBezTo>
                <a:cubicBezTo>
                  <a:pt x="18260" y="2449"/>
                  <a:pt x="18260" y="2443"/>
                  <a:pt x="18272" y="2437"/>
                </a:cubicBezTo>
                <a:cubicBezTo>
                  <a:pt x="18272" y="2431"/>
                  <a:pt x="18272" y="2425"/>
                  <a:pt x="18278" y="2425"/>
                </a:cubicBezTo>
                <a:cubicBezTo>
                  <a:pt x="18284" y="2425"/>
                  <a:pt x="18290" y="2425"/>
                  <a:pt x="18296" y="2425"/>
                </a:cubicBezTo>
                <a:cubicBezTo>
                  <a:pt x="18302" y="2425"/>
                  <a:pt x="18308" y="2425"/>
                  <a:pt x="18314" y="2425"/>
                </a:cubicBezTo>
                <a:cubicBezTo>
                  <a:pt x="18320" y="2425"/>
                  <a:pt x="18320" y="2425"/>
                  <a:pt x="18326" y="2425"/>
                </a:cubicBezTo>
                <a:cubicBezTo>
                  <a:pt x="18326" y="2431"/>
                  <a:pt x="18332" y="2431"/>
                  <a:pt x="18338" y="2431"/>
                </a:cubicBezTo>
                <a:cubicBezTo>
                  <a:pt x="18421" y="2431"/>
                  <a:pt x="18421" y="2431"/>
                  <a:pt x="18421" y="2431"/>
                </a:cubicBezTo>
                <a:cubicBezTo>
                  <a:pt x="18421" y="2437"/>
                  <a:pt x="18415" y="2443"/>
                  <a:pt x="18421" y="2455"/>
                </a:cubicBezTo>
                <a:cubicBezTo>
                  <a:pt x="18421" y="2461"/>
                  <a:pt x="18415" y="2461"/>
                  <a:pt x="18421" y="2466"/>
                </a:cubicBezTo>
                <a:cubicBezTo>
                  <a:pt x="18421" y="2473"/>
                  <a:pt x="18427" y="2478"/>
                  <a:pt x="18433" y="2484"/>
                </a:cubicBezTo>
                <a:cubicBezTo>
                  <a:pt x="18438" y="2484"/>
                  <a:pt x="18444" y="2484"/>
                  <a:pt x="18444" y="2484"/>
                </a:cubicBezTo>
                <a:cubicBezTo>
                  <a:pt x="18444" y="2466"/>
                  <a:pt x="18444" y="2449"/>
                  <a:pt x="18456" y="2437"/>
                </a:cubicBezTo>
                <a:cubicBezTo>
                  <a:pt x="18462" y="2437"/>
                  <a:pt x="18468" y="2437"/>
                  <a:pt x="18468" y="2431"/>
                </a:cubicBezTo>
                <a:cubicBezTo>
                  <a:pt x="18474" y="2431"/>
                  <a:pt x="18474" y="2425"/>
                  <a:pt x="18480" y="2425"/>
                </a:cubicBezTo>
                <a:cubicBezTo>
                  <a:pt x="18486" y="2419"/>
                  <a:pt x="18486" y="2419"/>
                  <a:pt x="18492" y="2413"/>
                </a:cubicBezTo>
                <a:cubicBezTo>
                  <a:pt x="18498" y="2401"/>
                  <a:pt x="18498" y="2395"/>
                  <a:pt x="18510" y="2389"/>
                </a:cubicBezTo>
                <a:cubicBezTo>
                  <a:pt x="18510" y="2384"/>
                  <a:pt x="18515" y="2378"/>
                  <a:pt x="18515" y="2372"/>
                </a:cubicBezTo>
                <a:cubicBezTo>
                  <a:pt x="18522" y="2372"/>
                  <a:pt x="18522" y="2366"/>
                  <a:pt x="18527" y="2360"/>
                </a:cubicBezTo>
                <a:cubicBezTo>
                  <a:pt x="18533" y="2360"/>
                  <a:pt x="18539" y="2360"/>
                  <a:pt x="18551" y="2354"/>
                </a:cubicBezTo>
                <a:cubicBezTo>
                  <a:pt x="18557" y="2354"/>
                  <a:pt x="18557" y="2348"/>
                  <a:pt x="18563" y="2348"/>
                </a:cubicBezTo>
                <a:cubicBezTo>
                  <a:pt x="18581" y="2348"/>
                  <a:pt x="18581" y="2348"/>
                  <a:pt x="18581" y="2348"/>
                </a:cubicBezTo>
                <a:cubicBezTo>
                  <a:pt x="18587" y="2348"/>
                  <a:pt x="18593" y="2354"/>
                  <a:pt x="18604" y="2348"/>
                </a:cubicBezTo>
                <a:cubicBezTo>
                  <a:pt x="18610" y="2348"/>
                  <a:pt x="18610" y="2348"/>
                  <a:pt x="18616" y="2342"/>
                </a:cubicBezTo>
                <a:cubicBezTo>
                  <a:pt x="18622" y="2342"/>
                  <a:pt x="18628" y="2342"/>
                  <a:pt x="18640" y="2336"/>
                </a:cubicBezTo>
                <a:cubicBezTo>
                  <a:pt x="18646" y="2336"/>
                  <a:pt x="18646" y="2336"/>
                  <a:pt x="18652" y="2330"/>
                </a:cubicBezTo>
                <a:cubicBezTo>
                  <a:pt x="18658" y="2330"/>
                  <a:pt x="18658" y="2324"/>
                  <a:pt x="18658" y="2318"/>
                </a:cubicBezTo>
                <a:cubicBezTo>
                  <a:pt x="18664" y="2312"/>
                  <a:pt x="18664" y="2312"/>
                  <a:pt x="18670" y="2307"/>
                </a:cubicBezTo>
                <a:cubicBezTo>
                  <a:pt x="18676" y="2307"/>
                  <a:pt x="18676" y="2307"/>
                  <a:pt x="18682" y="2307"/>
                </a:cubicBezTo>
                <a:cubicBezTo>
                  <a:pt x="18693" y="2300"/>
                  <a:pt x="18699" y="2283"/>
                  <a:pt x="18717" y="2283"/>
                </a:cubicBezTo>
                <a:cubicBezTo>
                  <a:pt x="18723" y="2283"/>
                  <a:pt x="18729" y="2283"/>
                  <a:pt x="18741" y="2283"/>
                </a:cubicBezTo>
                <a:cubicBezTo>
                  <a:pt x="18747" y="2283"/>
                  <a:pt x="18753" y="2277"/>
                  <a:pt x="18753" y="2277"/>
                </a:cubicBezTo>
                <a:cubicBezTo>
                  <a:pt x="18759" y="2277"/>
                  <a:pt x="18765" y="2271"/>
                  <a:pt x="18770" y="2271"/>
                </a:cubicBezTo>
                <a:cubicBezTo>
                  <a:pt x="18782" y="2265"/>
                  <a:pt x="18782" y="2253"/>
                  <a:pt x="18794" y="2247"/>
                </a:cubicBezTo>
                <a:cubicBezTo>
                  <a:pt x="18794" y="2241"/>
                  <a:pt x="18800" y="2235"/>
                  <a:pt x="18806" y="2235"/>
                </a:cubicBezTo>
                <a:cubicBezTo>
                  <a:pt x="18812" y="2235"/>
                  <a:pt x="18818" y="2235"/>
                  <a:pt x="18824" y="2235"/>
                </a:cubicBezTo>
                <a:cubicBezTo>
                  <a:pt x="18842" y="2235"/>
                  <a:pt x="18848" y="2235"/>
                  <a:pt x="18859" y="2241"/>
                </a:cubicBezTo>
                <a:cubicBezTo>
                  <a:pt x="18865" y="2241"/>
                  <a:pt x="18865" y="2247"/>
                  <a:pt x="18871" y="2247"/>
                </a:cubicBezTo>
                <a:cubicBezTo>
                  <a:pt x="18877" y="2253"/>
                  <a:pt x="18877" y="2259"/>
                  <a:pt x="18883" y="2259"/>
                </a:cubicBezTo>
                <a:cubicBezTo>
                  <a:pt x="18889" y="2259"/>
                  <a:pt x="18889" y="2259"/>
                  <a:pt x="18895" y="2265"/>
                </a:cubicBezTo>
                <a:cubicBezTo>
                  <a:pt x="18907" y="2265"/>
                  <a:pt x="18913" y="2265"/>
                  <a:pt x="18925" y="2265"/>
                </a:cubicBezTo>
                <a:cubicBezTo>
                  <a:pt x="18942" y="2265"/>
                  <a:pt x="18942" y="2265"/>
                  <a:pt x="18942" y="2265"/>
                </a:cubicBezTo>
                <a:cubicBezTo>
                  <a:pt x="18948" y="2265"/>
                  <a:pt x="18948" y="2265"/>
                  <a:pt x="18954" y="2265"/>
                </a:cubicBezTo>
                <a:cubicBezTo>
                  <a:pt x="18954" y="2229"/>
                  <a:pt x="18954" y="2229"/>
                  <a:pt x="18954" y="2229"/>
                </a:cubicBezTo>
                <a:cubicBezTo>
                  <a:pt x="18948" y="2223"/>
                  <a:pt x="18948" y="2223"/>
                  <a:pt x="18942" y="2218"/>
                </a:cubicBezTo>
                <a:cubicBezTo>
                  <a:pt x="18942" y="2218"/>
                  <a:pt x="18937" y="2218"/>
                  <a:pt x="18931" y="2212"/>
                </a:cubicBezTo>
                <a:cubicBezTo>
                  <a:pt x="18931" y="2206"/>
                  <a:pt x="18931" y="2206"/>
                  <a:pt x="18931" y="2200"/>
                </a:cubicBezTo>
                <a:cubicBezTo>
                  <a:pt x="18925" y="2188"/>
                  <a:pt x="18925" y="2188"/>
                  <a:pt x="18925" y="2188"/>
                </a:cubicBezTo>
                <a:cubicBezTo>
                  <a:pt x="18919" y="2182"/>
                  <a:pt x="18919" y="2182"/>
                  <a:pt x="18913" y="2176"/>
                </a:cubicBezTo>
                <a:cubicBezTo>
                  <a:pt x="18913" y="2170"/>
                  <a:pt x="18907" y="2170"/>
                  <a:pt x="18907" y="2164"/>
                </a:cubicBezTo>
                <a:cubicBezTo>
                  <a:pt x="18907" y="2164"/>
                  <a:pt x="18907" y="2158"/>
                  <a:pt x="18901" y="2152"/>
                </a:cubicBezTo>
                <a:cubicBezTo>
                  <a:pt x="18901" y="2117"/>
                  <a:pt x="18901" y="2117"/>
                  <a:pt x="18901" y="2117"/>
                </a:cubicBezTo>
                <a:cubicBezTo>
                  <a:pt x="18889" y="2117"/>
                  <a:pt x="18877" y="2123"/>
                  <a:pt x="18871" y="2111"/>
                </a:cubicBezTo>
                <a:cubicBezTo>
                  <a:pt x="18865" y="2111"/>
                  <a:pt x="18865" y="2105"/>
                  <a:pt x="18865" y="2105"/>
                </a:cubicBezTo>
                <a:cubicBezTo>
                  <a:pt x="18859" y="2099"/>
                  <a:pt x="18865" y="2093"/>
                  <a:pt x="18859" y="2093"/>
                </a:cubicBezTo>
                <a:cubicBezTo>
                  <a:pt x="18859" y="2087"/>
                  <a:pt x="18859" y="2081"/>
                  <a:pt x="18853" y="2081"/>
                </a:cubicBezTo>
                <a:cubicBezTo>
                  <a:pt x="18853" y="2075"/>
                  <a:pt x="18848" y="2075"/>
                  <a:pt x="18842" y="2075"/>
                </a:cubicBezTo>
                <a:cubicBezTo>
                  <a:pt x="18782" y="2075"/>
                  <a:pt x="18782" y="2075"/>
                  <a:pt x="18782" y="2075"/>
                </a:cubicBezTo>
                <a:cubicBezTo>
                  <a:pt x="18776" y="2075"/>
                  <a:pt x="18776" y="2075"/>
                  <a:pt x="18770" y="2075"/>
                </a:cubicBezTo>
                <a:cubicBezTo>
                  <a:pt x="18765" y="2069"/>
                  <a:pt x="18770" y="2063"/>
                  <a:pt x="18765" y="2063"/>
                </a:cubicBezTo>
                <a:cubicBezTo>
                  <a:pt x="18770" y="2057"/>
                  <a:pt x="18770" y="2052"/>
                  <a:pt x="18776" y="2052"/>
                </a:cubicBezTo>
                <a:cubicBezTo>
                  <a:pt x="18776" y="2052"/>
                  <a:pt x="18782" y="2052"/>
                  <a:pt x="18788" y="2046"/>
                </a:cubicBezTo>
                <a:cubicBezTo>
                  <a:pt x="18794" y="2046"/>
                  <a:pt x="18794" y="2040"/>
                  <a:pt x="18800" y="2034"/>
                </a:cubicBezTo>
                <a:cubicBezTo>
                  <a:pt x="18800" y="2034"/>
                  <a:pt x="18806" y="2034"/>
                  <a:pt x="18812" y="2034"/>
                </a:cubicBezTo>
                <a:cubicBezTo>
                  <a:pt x="18818" y="2034"/>
                  <a:pt x="18818" y="2034"/>
                  <a:pt x="18818" y="2034"/>
                </a:cubicBezTo>
                <a:cubicBezTo>
                  <a:pt x="18830" y="2040"/>
                  <a:pt x="18836" y="2052"/>
                  <a:pt x="18842" y="2052"/>
                </a:cubicBezTo>
                <a:cubicBezTo>
                  <a:pt x="18913" y="2052"/>
                  <a:pt x="18913" y="2052"/>
                  <a:pt x="18913" y="2052"/>
                </a:cubicBezTo>
                <a:cubicBezTo>
                  <a:pt x="18925" y="2052"/>
                  <a:pt x="18931" y="2052"/>
                  <a:pt x="18937" y="2052"/>
                </a:cubicBezTo>
                <a:cubicBezTo>
                  <a:pt x="18948" y="2052"/>
                  <a:pt x="18954" y="2052"/>
                  <a:pt x="18960" y="2052"/>
                </a:cubicBezTo>
                <a:cubicBezTo>
                  <a:pt x="18972" y="2046"/>
                  <a:pt x="18972" y="2040"/>
                  <a:pt x="18978" y="2034"/>
                </a:cubicBezTo>
                <a:cubicBezTo>
                  <a:pt x="18984" y="2028"/>
                  <a:pt x="18990" y="2022"/>
                  <a:pt x="18990" y="2022"/>
                </a:cubicBezTo>
                <a:cubicBezTo>
                  <a:pt x="18996" y="2016"/>
                  <a:pt x="19002" y="2016"/>
                  <a:pt x="19002" y="2016"/>
                </a:cubicBezTo>
                <a:cubicBezTo>
                  <a:pt x="19008" y="2010"/>
                  <a:pt x="19002" y="2004"/>
                  <a:pt x="19002" y="1998"/>
                </a:cubicBezTo>
                <a:cubicBezTo>
                  <a:pt x="19002" y="1992"/>
                  <a:pt x="19008" y="1986"/>
                  <a:pt x="19002" y="1980"/>
                </a:cubicBezTo>
                <a:cubicBezTo>
                  <a:pt x="19002" y="1975"/>
                  <a:pt x="18996" y="1980"/>
                  <a:pt x="18990" y="1975"/>
                </a:cubicBezTo>
                <a:lnTo>
                  <a:pt x="18990" y="1968"/>
                </a:lnTo>
                <a:cubicBezTo>
                  <a:pt x="18990" y="1933"/>
                  <a:pt x="18990" y="1933"/>
                  <a:pt x="18990" y="1933"/>
                </a:cubicBezTo>
                <a:cubicBezTo>
                  <a:pt x="19002" y="1933"/>
                  <a:pt x="19008" y="1927"/>
                  <a:pt x="19020" y="1927"/>
                </a:cubicBezTo>
                <a:cubicBezTo>
                  <a:pt x="19031" y="1927"/>
                  <a:pt x="19043" y="1939"/>
                  <a:pt x="19049" y="1951"/>
                </a:cubicBezTo>
                <a:cubicBezTo>
                  <a:pt x="19049" y="1957"/>
                  <a:pt x="19043" y="1957"/>
                  <a:pt x="19049" y="1963"/>
                </a:cubicBezTo>
                <a:cubicBezTo>
                  <a:pt x="19049" y="1968"/>
                  <a:pt x="19049" y="1968"/>
                  <a:pt x="19049" y="1975"/>
                </a:cubicBezTo>
                <a:cubicBezTo>
                  <a:pt x="19055" y="1986"/>
                  <a:pt x="19061" y="1986"/>
                  <a:pt x="19067" y="1998"/>
                </a:cubicBezTo>
                <a:cubicBezTo>
                  <a:pt x="19162" y="1998"/>
                  <a:pt x="19162" y="1998"/>
                  <a:pt x="19162" y="1998"/>
                </a:cubicBezTo>
                <a:cubicBezTo>
                  <a:pt x="19168" y="1998"/>
                  <a:pt x="19168" y="1998"/>
                  <a:pt x="19174" y="1998"/>
                </a:cubicBezTo>
                <a:cubicBezTo>
                  <a:pt x="19180" y="1998"/>
                  <a:pt x="19186" y="2004"/>
                  <a:pt x="19192" y="2004"/>
                </a:cubicBezTo>
                <a:cubicBezTo>
                  <a:pt x="19192" y="2010"/>
                  <a:pt x="19197" y="2010"/>
                  <a:pt x="19203" y="2016"/>
                </a:cubicBezTo>
                <a:cubicBezTo>
                  <a:pt x="19203" y="2028"/>
                  <a:pt x="19203" y="2034"/>
                  <a:pt x="19203" y="2046"/>
                </a:cubicBezTo>
                <a:cubicBezTo>
                  <a:pt x="19257" y="2046"/>
                  <a:pt x="19257" y="2046"/>
                  <a:pt x="19257" y="2046"/>
                </a:cubicBezTo>
                <a:cubicBezTo>
                  <a:pt x="19263" y="2046"/>
                  <a:pt x="19269" y="2052"/>
                  <a:pt x="19280" y="2057"/>
                </a:cubicBezTo>
                <a:cubicBezTo>
                  <a:pt x="19280" y="2063"/>
                  <a:pt x="19280" y="2069"/>
                  <a:pt x="19286" y="2069"/>
                </a:cubicBezTo>
                <a:cubicBezTo>
                  <a:pt x="19292" y="2075"/>
                  <a:pt x="19298" y="2081"/>
                  <a:pt x="19310" y="2087"/>
                </a:cubicBezTo>
                <a:cubicBezTo>
                  <a:pt x="19316" y="2087"/>
                  <a:pt x="19316" y="2087"/>
                  <a:pt x="19322" y="2093"/>
                </a:cubicBezTo>
                <a:cubicBezTo>
                  <a:pt x="19328" y="2093"/>
                  <a:pt x="19334" y="2099"/>
                  <a:pt x="19340" y="2099"/>
                </a:cubicBezTo>
                <a:cubicBezTo>
                  <a:pt x="19346" y="2099"/>
                  <a:pt x="19346" y="2099"/>
                  <a:pt x="19346" y="2099"/>
                </a:cubicBezTo>
                <a:cubicBezTo>
                  <a:pt x="19352" y="2099"/>
                  <a:pt x="19358" y="2093"/>
                  <a:pt x="19358" y="2093"/>
                </a:cubicBezTo>
                <a:cubicBezTo>
                  <a:pt x="19358" y="2087"/>
                  <a:pt x="19358" y="2081"/>
                  <a:pt x="19358" y="2081"/>
                </a:cubicBezTo>
                <a:cubicBezTo>
                  <a:pt x="19358" y="2069"/>
                  <a:pt x="19358" y="2063"/>
                  <a:pt x="19358" y="2057"/>
                </a:cubicBezTo>
                <a:cubicBezTo>
                  <a:pt x="19358" y="2052"/>
                  <a:pt x="19358" y="2052"/>
                  <a:pt x="19358" y="2046"/>
                </a:cubicBezTo>
                <a:cubicBezTo>
                  <a:pt x="19369" y="2046"/>
                  <a:pt x="19369" y="2046"/>
                  <a:pt x="19369" y="2046"/>
                </a:cubicBezTo>
                <a:cubicBezTo>
                  <a:pt x="19375" y="2046"/>
                  <a:pt x="19381" y="2046"/>
                  <a:pt x="19387" y="2040"/>
                </a:cubicBezTo>
                <a:cubicBezTo>
                  <a:pt x="19387" y="2028"/>
                  <a:pt x="19393" y="2022"/>
                  <a:pt x="19387" y="2010"/>
                </a:cubicBezTo>
                <a:cubicBezTo>
                  <a:pt x="19387" y="2004"/>
                  <a:pt x="19387" y="1998"/>
                  <a:pt x="19387" y="1998"/>
                </a:cubicBezTo>
                <a:cubicBezTo>
                  <a:pt x="19387" y="1992"/>
                  <a:pt x="19387" y="1986"/>
                  <a:pt x="19387" y="1986"/>
                </a:cubicBezTo>
                <a:cubicBezTo>
                  <a:pt x="19387" y="1980"/>
                  <a:pt x="19387" y="1975"/>
                  <a:pt x="19387" y="1975"/>
                </a:cubicBezTo>
                <a:cubicBezTo>
                  <a:pt x="19393" y="1968"/>
                  <a:pt x="19399" y="1968"/>
                  <a:pt x="19399" y="1968"/>
                </a:cubicBezTo>
                <a:cubicBezTo>
                  <a:pt x="19411" y="1975"/>
                  <a:pt x="19411" y="1980"/>
                  <a:pt x="19423" y="1986"/>
                </a:cubicBezTo>
                <a:cubicBezTo>
                  <a:pt x="19429" y="1986"/>
                  <a:pt x="19429" y="1992"/>
                  <a:pt x="19435" y="1992"/>
                </a:cubicBezTo>
                <a:cubicBezTo>
                  <a:pt x="19446" y="1992"/>
                  <a:pt x="19446" y="1992"/>
                  <a:pt x="19446" y="1992"/>
                </a:cubicBezTo>
                <a:cubicBezTo>
                  <a:pt x="19452" y="1992"/>
                  <a:pt x="19452" y="1992"/>
                  <a:pt x="19458" y="1992"/>
                </a:cubicBezTo>
                <a:cubicBezTo>
                  <a:pt x="19464" y="1992"/>
                  <a:pt x="19464" y="1992"/>
                  <a:pt x="19470" y="1986"/>
                </a:cubicBezTo>
                <a:cubicBezTo>
                  <a:pt x="19470" y="1986"/>
                  <a:pt x="19476" y="1980"/>
                  <a:pt x="19476" y="1975"/>
                </a:cubicBezTo>
                <a:cubicBezTo>
                  <a:pt x="19482" y="1975"/>
                  <a:pt x="19488" y="1968"/>
                  <a:pt x="19488" y="1968"/>
                </a:cubicBezTo>
                <a:cubicBezTo>
                  <a:pt x="19494" y="1963"/>
                  <a:pt x="19494" y="1957"/>
                  <a:pt x="19494" y="1957"/>
                </a:cubicBezTo>
                <a:cubicBezTo>
                  <a:pt x="19500" y="1957"/>
                  <a:pt x="19500" y="1957"/>
                  <a:pt x="19506" y="1957"/>
                </a:cubicBezTo>
                <a:cubicBezTo>
                  <a:pt x="19512" y="1957"/>
                  <a:pt x="19512" y="1951"/>
                  <a:pt x="19518" y="1951"/>
                </a:cubicBezTo>
                <a:cubicBezTo>
                  <a:pt x="19524" y="1945"/>
                  <a:pt x="19529" y="1945"/>
                  <a:pt x="19529" y="1945"/>
                </a:cubicBezTo>
                <a:cubicBezTo>
                  <a:pt x="19529" y="1939"/>
                  <a:pt x="19529" y="1933"/>
                  <a:pt x="19529" y="1933"/>
                </a:cubicBezTo>
                <a:cubicBezTo>
                  <a:pt x="19529" y="1921"/>
                  <a:pt x="19524" y="1915"/>
                  <a:pt x="19512" y="1915"/>
                </a:cubicBezTo>
                <a:cubicBezTo>
                  <a:pt x="19512" y="1909"/>
                  <a:pt x="19506" y="1909"/>
                  <a:pt x="19506" y="1909"/>
                </a:cubicBezTo>
                <a:cubicBezTo>
                  <a:pt x="19494" y="1903"/>
                  <a:pt x="19488" y="1909"/>
                  <a:pt x="19482" y="1903"/>
                </a:cubicBezTo>
                <a:cubicBezTo>
                  <a:pt x="19476" y="1903"/>
                  <a:pt x="19482" y="1897"/>
                  <a:pt x="19476" y="1891"/>
                </a:cubicBezTo>
                <a:cubicBezTo>
                  <a:pt x="19476" y="1891"/>
                  <a:pt x="19470" y="1886"/>
                  <a:pt x="19470" y="1880"/>
                </a:cubicBezTo>
                <a:cubicBezTo>
                  <a:pt x="19464" y="1880"/>
                  <a:pt x="19464" y="1880"/>
                  <a:pt x="19458" y="1874"/>
                </a:cubicBezTo>
                <a:cubicBezTo>
                  <a:pt x="19452" y="1868"/>
                  <a:pt x="19440" y="1868"/>
                  <a:pt x="19435" y="1868"/>
                </a:cubicBezTo>
                <a:cubicBezTo>
                  <a:pt x="19423" y="1868"/>
                  <a:pt x="19423" y="1868"/>
                  <a:pt x="19423" y="1868"/>
                </a:cubicBezTo>
                <a:cubicBezTo>
                  <a:pt x="19411" y="1868"/>
                  <a:pt x="19411" y="1874"/>
                  <a:pt x="19399" y="1874"/>
                </a:cubicBezTo>
                <a:cubicBezTo>
                  <a:pt x="19387" y="1874"/>
                  <a:pt x="19381" y="1868"/>
                  <a:pt x="19369" y="1868"/>
                </a:cubicBezTo>
                <a:cubicBezTo>
                  <a:pt x="19358" y="1868"/>
                  <a:pt x="19358" y="1868"/>
                  <a:pt x="19358" y="1868"/>
                </a:cubicBezTo>
                <a:cubicBezTo>
                  <a:pt x="19352" y="1868"/>
                  <a:pt x="19352" y="1868"/>
                  <a:pt x="19346" y="1868"/>
                </a:cubicBezTo>
                <a:cubicBezTo>
                  <a:pt x="19340" y="1868"/>
                  <a:pt x="19334" y="1862"/>
                  <a:pt x="19334" y="1862"/>
                </a:cubicBezTo>
                <a:cubicBezTo>
                  <a:pt x="19328" y="1856"/>
                  <a:pt x="19328" y="1850"/>
                  <a:pt x="19322" y="1850"/>
                </a:cubicBezTo>
                <a:cubicBezTo>
                  <a:pt x="19316" y="1850"/>
                  <a:pt x="19310" y="1850"/>
                  <a:pt x="19310" y="1850"/>
                </a:cubicBezTo>
                <a:cubicBezTo>
                  <a:pt x="19304" y="1850"/>
                  <a:pt x="19298" y="1850"/>
                  <a:pt x="19292" y="1850"/>
                </a:cubicBezTo>
                <a:cubicBezTo>
                  <a:pt x="19292" y="1850"/>
                  <a:pt x="19286" y="1856"/>
                  <a:pt x="19280" y="1856"/>
                </a:cubicBezTo>
                <a:cubicBezTo>
                  <a:pt x="19286" y="1862"/>
                  <a:pt x="19286" y="1868"/>
                  <a:pt x="19292" y="1868"/>
                </a:cubicBezTo>
                <a:cubicBezTo>
                  <a:pt x="19298" y="1868"/>
                  <a:pt x="19298" y="1868"/>
                  <a:pt x="19304" y="1868"/>
                </a:cubicBezTo>
                <a:cubicBezTo>
                  <a:pt x="19304" y="1868"/>
                  <a:pt x="19310" y="1874"/>
                  <a:pt x="19316" y="1874"/>
                </a:cubicBezTo>
                <a:cubicBezTo>
                  <a:pt x="19322" y="1880"/>
                  <a:pt x="19316" y="1886"/>
                  <a:pt x="19316" y="1891"/>
                </a:cubicBezTo>
                <a:cubicBezTo>
                  <a:pt x="19316" y="1897"/>
                  <a:pt x="19316" y="1897"/>
                  <a:pt x="19316" y="1897"/>
                </a:cubicBezTo>
                <a:cubicBezTo>
                  <a:pt x="19316" y="1897"/>
                  <a:pt x="19316" y="1903"/>
                  <a:pt x="19316" y="1909"/>
                </a:cubicBezTo>
                <a:cubicBezTo>
                  <a:pt x="19310" y="1915"/>
                  <a:pt x="19304" y="1915"/>
                  <a:pt x="19298" y="1915"/>
                </a:cubicBezTo>
                <a:cubicBezTo>
                  <a:pt x="19280" y="1915"/>
                  <a:pt x="19274" y="1909"/>
                  <a:pt x="19269" y="1897"/>
                </a:cubicBezTo>
                <a:cubicBezTo>
                  <a:pt x="19269" y="1891"/>
                  <a:pt x="19269" y="1891"/>
                  <a:pt x="19269" y="1886"/>
                </a:cubicBezTo>
                <a:cubicBezTo>
                  <a:pt x="19269" y="1814"/>
                  <a:pt x="19269" y="1814"/>
                  <a:pt x="19269" y="1814"/>
                </a:cubicBezTo>
                <a:cubicBezTo>
                  <a:pt x="19269" y="1809"/>
                  <a:pt x="19263" y="1809"/>
                  <a:pt x="19257" y="1802"/>
                </a:cubicBezTo>
                <a:cubicBezTo>
                  <a:pt x="19251" y="1802"/>
                  <a:pt x="19251" y="1802"/>
                  <a:pt x="19245" y="1802"/>
                </a:cubicBezTo>
                <a:cubicBezTo>
                  <a:pt x="19239" y="1797"/>
                  <a:pt x="19239" y="1797"/>
                  <a:pt x="19233" y="1797"/>
                </a:cubicBezTo>
                <a:cubicBezTo>
                  <a:pt x="19221" y="1797"/>
                  <a:pt x="19221" y="1797"/>
                  <a:pt x="19221" y="1797"/>
                </a:cubicBezTo>
                <a:cubicBezTo>
                  <a:pt x="19215" y="1797"/>
                  <a:pt x="19215" y="1791"/>
                  <a:pt x="19209" y="1791"/>
                </a:cubicBezTo>
                <a:cubicBezTo>
                  <a:pt x="19197" y="1791"/>
                  <a:pt x="19192" y="1791"/>
                  <a:pt x="19186" y="1791"/>
                </a:cubicBezTo>
                <a:cubicBezTo>
                  <a:pt x="19180" y="1785"/>
                  <a:pt x="19180" y="1779"/>
                  <a:pt x="19174" y="1779"/>
                </a:cubicBezTo>
                <a:cubicBezTo>
                  <a:pt x="19168" y="1773"/>
                  <a:pt x="19162" y="1773"/>
                  <a:pt x="19162" y="1773"/>
                </a:cubicBezTo>
                <a:cubicBezTo>
                  <a:pt x="19156" y="1773"/>
                  <a:pt x="19150" y="1767"/>
                  <a:pt x="19144" y="1767"/>
                </a:cubicBezTo>
                <a:cubicBezTo>
                  <a:pt x="19138" y="1767"/>
                  <a:pt x="19132" y="1761"/>
                  <a:pt x="19126" y="1761"/>
                </a:cubicBezTo>
                <a:cubicBezTo>
                  <a:pt x="19120" y="1755"/>
                  <a:pt x="19114" y="1755"/>
                  <a:pt x="19114" y="1749"/>
                </a:cubicBezTo>
                <a:cubicBezTo>
                  <a:pt x="19108" y="1743"/>
                  <a:pt x="19103" y="1743"/>
                  <a:pt x="19103" y="1737"/>
                </a:cubicBezTo>
                <a:cubicBezTo>
                  <a:pt x="19097" y="1731"/>
                  <a:pt x="19103" y="1725"/>
                  <a:pt x="19097" y="1725"/>
                </a:cubicBezTo>
                <a:cubicBezTo>
                  <a:pt x="19097" y="1725"/>
                  <a:pt x="19091" y="1725"/>
                  <a:pt x="19085" y="1725"/>
                </a:cubicBezTo>
                <a:cubicBezTo>
                  <a:pt x="19079" y="1720"/>
                  <a:pt x="19079" y="1720"/>
                  <a:pt x="19073" y="1720"/>
                </a:cubicBezTo>
                <a:cubicBezTo>
                  <a:pt x="19061" y="1720"/>
                  <a:pt x="19055" y="1720"/>
                  <a:pt x="19049" y="1720"/>
                </a:cubicBezTo>
                <a:cubicBezTo>
                  <a:pt x="19043" y="1720"/>
                  <a:pt x="19037" y="1714"/>
                  <a:pt x="19037" y="1714"/>
                </a:cubicBezTo>
                <a:cubicBezTo>
                  <a:pt x="19025" y="1714"/>
                  <a:pt x="19020" y="1714"/>
                  <a:pt x="19008" y="1714"/>
                </a:cubicBezTo>
                <a:cubicBezTo>
                  <a:pt x="19008" y="1702"/>
                  <a:pt x="19014" y="1690"/>
                  <a:pt x="19002" y="1684"/>
                </a:cubicBezTo>
                <a:cubicBezTo>
                  <a:pt x="18996" y="1672"/>
                  <a:pt x="18984" y="1666"/>
                  <a:pt x="18972" y="1660"/>
                </a:cubicBezTo>
                <a:cubicBezTo>
                  <a:pt x="18960" y="1654"/>
                  <a:pt x="18960" y="1648"/>
                  <a:pt x="18954" y="1648"/>
                </a:cubicBezTo>
                <a:cubicBezTo>
                  <a:pt x="18948" y="1642"/>
                  <a:pt x="18942" y="1642"/>
                  <a:pt x="18931" y="1642"/>
                </a:cubicBezTo>
                <a:cubicBezTo>
                  <a:pt x="18925" y="1636"/>
                  <a:pt x="18919" y="1642"/>
                  <a:pt x="18907" y="1642"/>
                </a:cubicBezTo>
                <a:cubicBezTo>
                  <a:pt x="18901" y="1642"/>
                  <a:pt x="18901" y="1636"/>
                  <a:pt x="18895" y="1636"/>
                </a:cubicBezTo>
                <a:cubicBezTo>
                  <a:pt x="18889" y="1631"/>
                  <a:pt x="18883" y="1631"/>
                  <a:pt x="18883" y="1631"/>
                </a:cubicBezTo>
                <a:cubicBezTo>
                  <a:pt x="18877" y="1625"/>
                  <a:pt x="18877" y="1619"/>
                  <a:pt x="18871" y="1619"/>
                </a:cubicBezTo>
                <a:cubicBezTo>
                  <a:pt x="18865" y="1619"/>
                  <a:pt x="18859" y="1619"/>
                  <a:pt x="18859" y="1619"/>
                </a:cubicBezTo>
                <a:cubicBezTo>
                  <a:pt x="18853" y="1613"/>
                  <a:pt x="18853" y="1613"/>
                  <a:pt x="18848" y="1613"/>
                </a:cubicBezTo>
                <a:cubicBezTo>
                  <a:pt x="18836" y="1613"/>
                  <a:pt x="18836" y="1613"/>
                  <a:pt x="18836" y="1613"/>
                </a:cubicBezTo>
                <a:cubicBezTo>
                  <a:pt x="18824" y="1613"/>
                  <a:pt x="18824" y="1613"/>
                  <a:pt x="18824" y="1613"/>
                </a:cubicBezTo>
                <a:cubicBezTo>
                  <a:pt x="18818" y="1613"/>
                  <a:pt x="18818" y="1607"/>
                  <a:pt x="18812" y="1607"/>
                </a:cubicBezTo>
                <a:cubicBezTo>
                  <a:pt x="18806" y="1607"/>
                  <a:pt x="18800" y="1601"/>
                  <a:pt x="18800" y="1601"/>
                </a:cubicBezTo>
                <a:cubicBezTo>
                  <a:pt x="18788" y="1595"/>
                  <a:pt x="18776" y="1595"/>
                  <a:pt x="18770" y="1589"/>
                </a:cubicBezTo>
                <a:cubicBezTo>
                  <a:pt x="18765" y="1589"/>
                  <a:pt x="18765" y="1583"/>
                  <a:pt x="18759" y="1577"/>
                </a:cubicBezTo>
                <a:cubicBezTo>
                  <a:pt x="18747" y="1577"/>
                  <a:pt x="18735" y="1577"/>
                  <a:pt x="18723" y="1577"/>
                </a:cubicBezTo>
                <a:cubicBezTo>
                  <a:pt x="18705" y="1577"/>
                  <a:pt x="18705" y="1577"/>
                  <a:pt x="18705" y="1577"/>
                </a:cubicBezTo>
                <a:cubicBezTo>
                  <a:pt x="18699" y="1577"/>
                  <a:pt x="18699" y="1583"/>
                  <a:pt x="18693" y="1583"/>
                </a:cubicBezTo>
                <a:cubicBezTo>
                  <a:pt x="18687" y="1589"/>
                  <a:pt x="18687" y="1595"/>
                  <a:pt x="18682" y="1595"/>
                </a:cubicBezTo>
                <a:cubicBezTo>
                  <a:pt x="18676" y="1601"/>
                  <a:pt x="18670" y="1601"/>
                  <a:pt x="18664" y="1601"/>
                </a:cubicBezTo>
                <a:cubicBezTo>
                  <a:pt x="18652" y="1601"/>
                  <a:pt x="18646" y="1595"/>
                  <a:pt x="18634" y="1595"/>
                </a:cubicBezTo>
                <a:cubicBezTo>
                  <a:pt x="18622" y="1595"/>
                  <a:pt x="18622" y="1595"/>
                  <a:pt x="18622" y="1595"/>
                </a:cubicBezTo>
                <a:cubicBezTo>
                  <a:pt x="18616" y="1595"/>
                  <a:pt x="18610" y="1595"/>
                  <a:pt x="18604" y="1589"/>
                </a:cubicBezTo>
                <a:cubicBezTo>
                  <a:pt x="18599" y="1589"/>
                  <a:pt x="18599" y="1583"/>
                  <a:pt x="18593" y="1577"/>
                </a:cubicBezTo>
                <a:cubicBezTo>
                  <a:pt x="18593" y="1577"/>
                  <a:pt x="18587" y="1583"/>
                  <a:pt x="18587" y="1577"/>
                </a:cubicBezTo>
                <a:cubicBezTo>
                  <a:pt x="18575" y="1577"/>
                  <a:pt x="18569" y="1577"/>
                  <a:pt x="18557" y="1571"/>
                </a:cubicBezTo>
                <a:cubicBezTo>
                  <a:pt x="18551" y="1565"/>
                  <a:pt x="18545" y="1559"/>
                  <a:pt x="18533" y="1559"/>
                </a:cubicBezTo>
                <a:cubicBezTo>
                  <a:pt x="18533" y="1554"/>
                  <a:pt x="18527" y="1554"/>
                  <a:pt x="18522" y="1554"/>
                </a:cubicBezTo>
                <a:cubicBezTo>
                  <a:pt x="18515" y="1554"/>
                  <a:pt x="18515" y="1554"/>
                  <a:pt x="18510" y="1554"/>
                </a:cubicBezTo>
                <a:cubicBezTo>
                  <a:pt x="18498" y="1554"/>
                  <a:pt x="18498" y="1554"/>
                  <a:pt x="18492" y="1554"/>
                </a:cubicBezTo>
                <a:cubicBezTo>
                  <a:pt x="18486" y="1554"/>
                  <a:pt x="18480" y="1559"/>
                  <a:pt x="18480" y="1559"/>
                </a:cubicBezTo>
                <a:cubicBezTo>
                  <a:pt x="18474" y="1565"/>
                  <a:pt x="18468" y="1565"/>
                  <a:pt x="18468" y="1571"/>
                </a:cubicBezTo>
                <a:cubicBezTo>
                  <a:pt x="18468" y="1571"/>
                  <a:pt x="18474" y="1577"/>
                  <a:pt x="18468" y="1577"/>
                </a:cubicBezTo>
                <a:cubicBezTo>
                  <a:pt x="18468" y="1583"/>
                  <a:pt x="18462" y="1589"/>
                  <a:pt x="18462" y="1589"/>
                </a:cubicBezTo>
                <a:cubicBezTo>
                  <a:pt x="18462" y="1595"/>
                  <a:pt x="18456" y="1601"/>
                  <a:pt x="18456" y="1601"/>
                </a:cubicBezTo>
                <a:cubicBezTo>
                  <a:pt x="18450" y="1607"/>
                  <a:pt x="18450" y="1607"/>
                  <a:pt x="18444" y="1613"/>
                </a:cubicBezTo>
                <a:cubicBezTo>
                  <a:pt x="18450" y="1613"/>
                  <a:pt x="18450" y="1613"/>
                  <a:pt x="18456" y="1619"/>
                </a:cubicBezTo>
                <a:cubicBezTo>
                  <a:pt x="18462" y="1619"/>
                  <a:pt x="18462" y="1625"/>
                  <a:pt x="18468" y="1625"/>
                </a:cubicBezTo>
                <a:cubicBezTo>
                  <a:pt x="18468" y="1631"/>
                  <a:pt x="18474" y="1631"/>
                  <a:pt x="18480" y="1631"/>
                </a:cubicBezTo>
                <a:cubicBezTo>
                  <a:pt x="18486" y="1636"/>
                  <a:pt x="18486" y="1648"/>
                  <a:pt x="18486" y="1654"/>
                </a:cubicBezTo>
                <a:cubicBezTo>
                  <a:pt x="18486" y="1660"/>
                  <a:pt x="18486" y="1660"/>
                  <a:pt x="18486" y="1666"/>
                </a:cubicBezTo>
                <a:cubicBezTo>
                  <a:pt x="18480" y="1672"/>
                  <a:pt x="18474" y="1672"/>
                  <a:pt x="18474" y="1678"/>
                </a:cubicBezTo>
                <a:cubicBezTo>
                  <a:pt x="18468" y="1678"/>
                  <a:pt x="18468" y="1684"/>
                  <a:pt x="18468" y="1690"/>
                </a:cubicBezTo>
                <a:cubicBezTo>
                  <a:pt x="18462" y="1690"/>
                  <a:pt x="18462" y="1696"/>
                  <a:pt x="18456" y="1696"/>
                </a:cubicBezTo>
                <a:cubicBezTo>
                  <a:pt x="18409" y="1696"/>
                  <a:pt x="18409" y="1696"/>
                  <a:pt x="18409" y="1696"/>
                </a:cubicBezTo>
                <a:cubicBezTo>
                  <a:pt x="18409" y="1654"/>
                  <a:pt x="18409" y="1654"/>
                  <a:pt x="18409" y="1654"/>
                </a:cubicBezTo>
                <a:cubicBezTo>
                  <a:pt x="18349" y="1654"/>
                  <a:pt x="18349" y="1654"/>
                  <a:pt x="18349" y="1654"/>
                </a:cubicBezTo>
                <a:cubicBezTo>
                  <a:pt x="18349" y="1613"/>
                  <a:pt x="18349" y="1613"/>
                  <a:pt x="18349" y="1613"/>
                </a:cubicBezTo>
                <a:cubicBezTo>
                  <a:pt x="18356" y="1613"/>
                  <a:pt x="18356" y="1613"/>
                  <a:pt x="18356" y="1613"/>
                </a:cubicBezTo>
                <a:cubicBezTo>
                  <a:pt x="18373" y="1613"/>
                  <a:pt x="18379" y="1613"/>
                  <a:pt x="18391" y="1613"/>
                </a:cubicBezTo>
                <a:cubicBezTo>
                  <a:pt x="18403" y="1607"/>
                  <a:pt x="18409" y="1601"/>
                  <a:pt x="18415" y="1595"/>
                </a:cubicBezTo>
                <a:cubicBezTo>
                  <a:pt x="18415" y="1583"/>
                  <a:pt x="18415" y="1583"/>
                  <a:pt x="18415" y="1583"/>
                </a:cubicBezTo>
                <a:cubicBezTo>
                  <a:pt x="18409" y="1583"/>
                  <a:pt x="18403" y="1583"/>
                  <a:pt x="18403" y="1583"/>
                </a:cubicBezTo>
                <a:cubicBezTo>
                  <a:pt x="18397" y="1583"/>
                  <a:pt x="18397" y="1577"/>
                  <a:pt x="18391" y="1577"/>
                </a:cubicBezTo>
                <a:cubicBezTo>
                  <a:pt x="18314" y="1577"/>
                  <a:pt x="18314" y="1577"/>
                  <a:pt x="18314" y="1577"/>
                </a:cubicBezTo>
                <a:cubicBezTo>
                  <a:pt x="18314" y="1589"/>
                  <a:pt x="18314" y="1595"/>
                  <a:pt x="18314" y="1601"/>
                </a:cubicBezTo>
                <a:cubicBezTo>
                  <a:pt x="18314" y="1607"/>
                  <a:pt x="18314" y="1613"/>
                  <a:pt x="18314" y="1613"/>
                </a:cubicBezTo>
                <a:cubicBezTo>
                  <a:pt x="18314" y="1619"/>
                  <a:pt x="18308" y="1625"/>
                  <a:pt x="18308" y="1625"/>
                </a:cubicBezTo>
                <a:cubicBezTo>
                  <a:pt x="18302" y="1631"/>
                  <a:pt x="18296" y="1625"/>
                  <a:pt x="18296" y="1631"/>
                </a:cubicBezTo>
                <a:cubicBezTo>
                  <a:pt x="18290" y="1631"/>
                  <a:pt x="18284" y="1636"/>
                  <a:pt x="18278" y="1636"/>
                </a:cubicBezTo>
                <a:cubicBezTo>
                  <a:pt x="18272" y="1636"/>
                  <a:pt x="18272" y="1636"/>
                  <a:pt x="18272" y="1636"/>
                </a:cubicBezTo>
                <a:cubicBezTo>
                  <a:pt x="18267" y="1631"/>
                  <a:pt x="18260" y="1631"/>
                  <a:pt x="18260" y="1625"/>
                </a:cubicBezTo>
                <a:cubicBezTo>
                  <a:pt x="18249" y="1625"/>
                  <a:pt x="18243" y="1619"/>
                  <a:pt x="18237" y="1619"/>
                </a:cubicBezTo>
                <a:cubicBezTo>
                  <a:pt x="18213" y="1613"/>
                  <a:pt x="18195" y="1619"/>
                  <a:pt x="18172" y="1619"/>
                </a:cubicBezTo>
                <a:cubicBezTo>
                  <a:pt x="18124" y="1619"/>
                  <a:pt x="18124" y="1619"/>
                  <a:pt x="18124" y="1619"/>
                </a:cubicBezTo>
                <a:cubicBezTo>
                  <a:pt x="18118" y="1619"/>
                  <a:pt x="18112" y="1619"/>
                  <a:pt x="18106" y="1619"/>
                </a:cubicBezTo>
                <a:cubicBezTo>
                  <a:pt x="18095" y="1619"/>
                  <a:pt x="18089" y="1631"/>
                  <a:pt x="18077" y="1631"/>
                </a:cubicBezTo>
                <a:cubicBezTo>
                  <a:pt x="18071" y="1631"/>
                  <a:pt x="18071" y="1631"/>
                  <a:pt x="18059" y="1631"/>
                </a:cubicBezTo>
                <a:cubicBezTo>
                  <a:pt x="18053" y="1631"/>
                  <a:pt x="18053" y="1631"/>
                  <a:pt x="18047" y="1631"/>
                </a:cubicBezTo>
                <a:cubicBezTo>
                  <a:pt x="18041" y="1631"/>
                  <a:pt x="18035" y="1631"/>
                  <a:pt x="18029" y="1625"/>
                </a:cubicBezTo>
                <a:cubicBezTo>
                  <a:pt x="18024" y="1619"/>
                  <a:pt x="18024" y="1613"/>
                  <a:pt x="18017" y="1613"/>
                </a:cubicBezTo>
                <a:cubicBezTo>
                  <a:pt x="18017" y="1607"/>
                  <a:pt x="18012" y="1607"/>
                  <a:pt x="18006" y="1607"/>
                </a:cubicBezTo>
                <a:cubicBezTo>
                  <a:pt x="17982" y="1607"/>
                  <a:pt x="17982" y="1607"/>
                  <a:pt x="17982" y="1607"/>
                </a:cubicBezTo>
                <a:cubicBezTo>
                  <a:pt x="17982" y="1613"/>
                  <a:pt x="17982" y="1619"/>
                  <a:pt x="17982" y="1625"/>
                </a:cubicBezTo>
                <a:cubicBezTo>
                  <a:pt x="17982" y="1631"/>
                  <a:pt x="17982" y="1631"/>
                  <a:pt x="17982" y="1636"/>
                </a:cubicBezTo>
                <a:cubicBezTo>
                  <a:pt x="17982" y="1672"/>
                  <a:pt x="17982" y="1672"/>
                  <a:pt x="17982" y="1672"/>
                </a:cubicBezTo>
                <a:cubicBezTo>
                  <a:pt x="17970" y="1678"/>
                  <a:pt x="17970" y="1678"/>
                  <a:pt x="17970" y="1678"/>
                </a:cubicBezTo>
                <a:cubicBezTo>
                  <a:pt x="17958" y="1672"/>
                  <a:pt x="17958" y="1672"/>
                  <a:pt x="17958" y="1672"/>
                </a:cubicBezTo>
                <a:cubicBezTo>
                  <a:pt x="17958" y="1648"/>
                  <a:pt x="17958" y="1648"/>
                  <a:pt x="17958" y="1648"/>
                </a:cubicBezTo>
                <a:cubicBezTo>
                  <a:pt x="17958" y="1642"/>
                  <a:pt x="17958" y="1631"/>
                  <a:pt x="17952" y="1625"/>
                </a:cubicBezTo>
                <a:cubicBezTo>
                  <a:pt x="17952" y="1619"/>
                  <a:pt x="17946" y="1619"/>
                  <a:pt x="17940" y="1619"/>
                </a:cubicBezTo>
                <a:cubicBezTo>
                  <a:pt x="17940" y="1613"/>
                  <a:pt x="17935" y="1613"/>
                  <a:pt x="17929" y="1613"/>
                </a:cubicBezTo>
                <a:cubicBezTo>
                  <a:pt x="17929" y="1613"/>
                  <a:pt x="17923" y="1607"/>
                  <a:pt x="17917" y="1607"/>
                </a:cubicBezTo>
                <a:cubicBezTo>
                  <a:pt x="17917" y="1607"/>
                  <a:pt x="17911" y="1607"/>
                  <a:pt x="17905" y="1601"/>
                </a:cubicBezTo>
                <a:cubicBezTo>
                  <a:pt x="17905" y="1601"/>
                  <a:pt x="17899" y="1595"/>
                  <a:pt x="17893" y="1589"/>
                </a:cubicBezTo>
                <a:cubicBezTo>
                  <a:pt x="17893" y="1583"/>
                  <a:pt x="17887" y="1577"/>
                  <a:pt x="17887" y="1571"/>
                </a:cubicBezTo>
                <a:cubicBezTo>
                  <a:pt x="17887" y="1559"/>
                  <a:pt x="17893" y="1554"/>
                  <a:pt x="17893" y="1542"/>
                </a:cubicBezTo>
                <a:cubicBezTo>
                  <a:pt x="17893" y="1542"/>
                  <a:pt x="17899" y="1536"/>
                  <a:pt x="17899" y="1530"/>
                </a:cubicBezTo>
                <a:cubicBezTo>
                  <a:pt x="17899" y="1524"/>
                  <a:pt x="17893" y="1524"/>
                  <a:pt x="17893" y="1518"/>
                </a:cubicBezTo>
                <a:cubicBezTo>
                  <a:pt x="17893" y="1512"/>
                  <a:pt x="17887" y="1512"/>
                  <a:pt x="17887" y="1506"/>
                </a:cubicBezTo>
                <a:cubicBezTo>
                  <a:pt x="17881" y="1506"/>
                  <a:pt x="17881" y="1500"/>
                  <a:pt x="17881" y="1494"/>
                </a:cubicBezTo>
                <a:cubicBezTo>
                  <a:pt x="17875" y="1494"/>
                  <a:pt x="17869" y="1494"/>
                  <a:pt x="17869" y="1494"/>
                </a:cubicBezTo>
                <a:cubicBezTo>
                  <a:pt x="17863" y="1488"/>
                  <a:pt x="17858" y="1488"/>
                  <a:pt x="17858" y="1488"/>
                </a:cubicBezTo>
                <a:cubicBezTo>
                  <a:pt x="17851" y="1482"/>
                  <a:pt x="17858" y="1476"/>
                  <a:pt x="17851" y="1476"/>
                </a:cubicBezTo>
                <a:cubicBezTo>
                  <a:pt x="17851" y="1470"/>
                  <a:pt x="17846" y="1470"/>
                  <a:pt x="17840" y="1470"/>
                </a:cubicBezTo>
                <a:cubicBezTo>
                  <a:pt x="17840" y="1470"/>
                  <a:pt x="17834" y="1470"/>
                  <a:pt x="17828" y="1470"/>
                </a:cubicBezTo>
                <a:cubicBezTo>
                  <a:pt x="17828" y="1470"/>
                  <a:pt x="17822" y="1465"/>
                  <a:pt x="17816" y="1465"/>
                </a:cubicBezTo>
                <a:cubicBezTo>
                  <a:pt x="17816" y="1465"/>
                  <a:pt x="17810" y="1465"/>
                  <a:pt x="17804" y="1465"/>
                </a:cubicBezTo>
                <a:cubicBezTo>
                  <a:pt x="17798" y="1465"/>
                  <a:pt x="17798" y="1459"/>
                  <a:pt x="17792" y="1459"/>
                </a:cubicBezTo>
                <a:cubicBezTo>
                  <a:pt x="17786" y="1459"/>
                  <a:pt x="17780" y="1459"/>
                  <a:pt x="17769" y="1459"/>
                </a:cubicBezTo>
                <a:cubicBezTo>
                  <a:pt x="17763" y="1459"/>
                  <a:pt x="17757" y="1459"/>
                  <a:pt x="17745" y="1459"/>
                </a:cubicBezTo>
                <a:cubicBezTo>
                  <a:pt x="17739" y="1459"/>
                  <a:pt x="17739" y="1459"/>
                  <a:pt x="17733" y="1459"/>
                </a:cubicBezTo>
                <a:cubicBezTo>
                  <a:pt x="17727" y="1459"/>
                  <a:pt x="17727" y="1459"/>
                  <a:pt x="17721" y="1465"/>
                </a:cubicBezTo>
                <a:cubicBezTo>
                  <a:pt x="17715" y="1465"/>
                  <a:pt x="17715" y="1465"/>
                  <a:pt x="17709" y="1470"/>
                </a:cubicBezTo>
                <a:cubicBezTo>
                  <a:pt x="17703" y="1470"/>
                  <a:pt x="17709" y="1476"/>
                  <a:pt x="17703" y="1482"/>
                </a:cubicBezTo>
                <a:cubicBezTo>
                  <a:pt x="17697" y="1482"/>
                  <a:pt x="17691" y="1482"/>
                  <a:pt x="17685" y="1482"/>
                </a:cubicBezTo>
                <a:cubicBezTo>
                  <a:pt x="17685" y="1482"/>
                  <a:pt x="17680" y="1488"/>
                  <a:pt x="17674" y="1488"/>
                </a:cubicBezTo>
                <a:cubicBezTo>
                  <a:pt x="17650" y="1488"/>
                  <a:pt x="17650" y="1488"/>
                  <a:pt x="17650" y="1488"/>
                </a:cubicBezTo>
                <a:cubicBezTo>
                  <a:pt x="17644" y="1488"/>
                  <a:pt x="17638" y="1488"/>
                  <a:pt x="17638" y="1488"/>
                </a:cubicBezTo>
                <a:cubicBezTo>
                  <a:pt x="17620" y="1488"/>
                  <a:pt x="17614" y="1488"/>
                  <a:pt x="17597" y="1488"/>
                </a:cubicBezTo>
                <a:cubicBezTo>
                  <a:pt x="17585" y="1488"/>
                  <a:pt x="17579" y="1488"/>
                  <a:pt x="17573" y="1494"/>
                </a:cubicBezTo>
                <a:cubicBezTo>
                  <a:pt x="17567" y="1494"/>
                  <a:pt x="17567" y="1500"/>
                  <a:pt x="17561" y="1500"/>
                </a:cubicBezTo>
                <a:cubicBezTo>
                  <a:pt x="17549" y="1500"/>
                  <a:pt x="17549" y="1500"/>
                  <a:pt x="17549" y="1500"/>
                </a:cubicBezTo>
                <a:cubicBezTo>
                  <a:pt x="17543" y="1500"/>
                  <a:pt x="17537" y="1500"/>
                  <a:pt x="17537" y="1500"/>
                </a:cubicBezTo>
                <a:cubicBezTo>
                  <a:pt x="17531" y="1500"/>
                  <a:pt x="17531" y="1494"/>
                  <a:pt x="17525" y="1494"/>
                </a:cubicBezTo>
                <a:cubicBezTo>
                  <a:pt x="17519" y="1494"/>
                  <a:pt x="17519" y="1494"/>
                  <a:pt x="17514" y="1494"/>
                </a:cubicBezTo>
                <a:cubicBezTo>
                  <a:pt x="17508" y="1488"/>
                  <a:pt x="17508" y="1482"/>
                  <a:pt x="17502" y="1482"/>
                </a:cubicBezTo>
                <a:cubicBezTo>
                  <a:pt x="17496" y="1476"/>
                  <a:pt x="17496" y="1470"/>
                  <a:pt x="17490" y="1470"/>
                </a:cubicBezTo>
                <a:cubicBezTo>
                  <a:pt x="17484" y="1470"/>
                  <a:pt x="17478" y="1470"/>
                  <a:pt x="17478" y="1470"/>
                </a:cubicBezTo>
                <a:cubicBezTo>
                  <a:pt x="17448" y="1470"/>
                  <a:pt x="17448" y="1470"/>
                  <a:pt x="17448" y="1470"/>
                </a:cubicBezTo>
                <a:cubicBezTo>
                  <a:pt x="17442" y="1470"/>
                  <a:pt x="17442" y="1465"/>
                  <a:pt x="17436" y="1465"/>
                </a:cubicBezTo>
                <a:cubicBezTo>
                  <a:pt x="17431" y="1465"/>
                  <a:pt x="17425" y="1465"/>
                  <a:pt x="17419" y="1465"/>
                </a:cubicBezTo>
                <a:cubicBezTo>
                  <a:pt x="17413" y="1465"/>
                  <a:pt x="17407" y="1459"/>
                  <a:pt x="17401" y="1459"/>
                </a:cubicBezTo>
                <a:cubicBezTo>
                  <a:pt x="17395" y="1459"/>
                  <a:pt x="17395" y="1453"/>
                  <a:pt x="17389" y="1453"/>
                </a:cubicBezTo>
                <a:cubicBezTo>
                  <a:pt x="17401" y="1441"/>
                  <a:pt x="17401" y="1441"/>
                  <a:pt x="17401" y="1441"/>
                </a:cubicBezTo>
                <a:cubicBezTo>
                  <a:pt x="17389" y="1435"/>
                  <a:pt x="17383" y="1435"/>
                  <a:pt x="17377" y="1429"/>
                </a:cubicBezTo>
                <a:cubicBezTo>
                  <a:pt x="17371" y="1423"/>
                  <a:pt x="17371" y="1423"/>
                  <a:pt x="17365" y="1417"/>
                </a:cubicBezTo>
                <a:cubicBezTo>
                  <a:pt x="17359" y="1417"/>
                  <a:pt x="17365" y="1411"/>
                  <a:pt x="17359" y="1411"/>
                </a:cubicBezTo>
                <a:cubicBezTo>
                  <a:pt x="17353" y="1405"/>
                  <a:pt x="17348" y="1405"/>
                  <a:pt x="17336" y="1405"/>
                </a:cubicBezTo>
                <a:cubicBezTo>
                  <a:pt x="17312" y="1405"/>
                  <a:pt x="17312" y="1405"/>
                  <a:pt x="17312" y="1405"/>
                </a:cubicBezTo>
                <a:cubicBezTo>
                  <a:pt x="17306" y="1393"/>
                  <a:pt x="17306" y="1393"/>
                  <a:pt x="17306" y="1393"/>
                </a:cubicBezTo>
                <a:cubicBezTo>
                  <a:pt x="17312" y="1393"/>
                  <a:pt x="17312" y="1387"/>
                  <a:pt x="17318" y="1382"/>
                </a:cubicBezTo>
                <a:cubicBezTo>
                  <a:pt x="17324" y="1376"/>
                  <a:pt x="17330" y="1376"/>
                  <a:pt x="17342" y="1370"/>
                </a:cubicBezTo>
                <a:cubicBezTo>
                  <a:pt x="17336" y="1358"/>
                  <a:pt x="17336" y="1358"/>
                  <a:pt x="17336" y="1358"/>
                </a:cubicBezTo>
                <a:cubicBezTo>
                  <a:pt x="17330" y="1358"/>
                  <a:pt x="17324" y="1358"/>
                  <a:pt x="17324" y="1358"/>
                </a:cubicBezTo>
                <a:cubicBezTo>
                  <a:pt x="17318" y="1358"/>
                  <a:pt x="17312" y="1352"/>
                  <a:pt x="17306" y="1352"/>
                </a:cubicBezTo>
                <a:cubicBezTo>
                  <a:pt x="17164" y="1352"/>
                  <a:pt x="17164" y="1352"/>
                  <a:pt x="17164" y="1352"/>
                </a:cubicBezTo>
                <a:cubicBezTo>
                  <a:pt x="17164" y="1364"/>
                  <a:pt x="17164" y="1364"/>
                  <a:pt x="17164" y="1376"/>
                </a:cubicBezTo>
                <a:cubicBezTo>
                  <a:pt x="17164" y="1382"/>
                  <a:pt x="17158" y="1382"/>
                  <a:pt x="17152" y="1387"/>
                </a:cubicBezTo>
                <a:cubicBezTo>
                  <a:pt x="17146" y="1393"/>
                  <a:pt x="17146" y="1399"/>
                  <a:pt x="17134" y="1405"/>
                </a:cubicBezTo>
                <a:cubicBezTo>
                  <a:pt x="17128" y="1405"/>
                  <a:pt x="17128" y="1405"/>
                  <a:pt x="17122" y="1405"/>
                </a:cubicBezTo>
                <a:cubicBezTo>
                  <a:pt x="17110" y="1405"/>
                  <a:pt x="17110" y="1405"/>
                  <a:pt x="17110" y="1405"/>
                </a:cubicBezTo>
                <a:cubicBezTo>
                  <a:pt x="17104" y="1405"/>
                  <a:pt x="17104" y="1399"/>
                  <a:pt x="17099" y="1399"/>
                </a:cubicBezTo>
                <a:cubicBezTo>
                  <a:pt x="17104" y="1393"/>
                  <a:pt x="17104" y="1387"/>
                  <a:pt x="17104" y="1387"/>
                </a:cubicBezTo>
                <a:cubicBezTo>
                  <a:pt x="17104" y="1382"/>
                  <a:pt x="17110" y="1376"/>
                  <a:pt x="17110" y="1370"/>
                </a:cubicBezTo>
                <a:cubicBezTo>
                  <a:pt x="17110" y="1370"/>
                  <a:pt x="17110" y="1364"/>
                  <a:pt x="17110" y="1358"/>
                </a:cubicBezTo>
                <a:cubicBezTo>
                  <a:pt x="17110" y="1358"/>
                  <a:pt x="17116" y="1352"/>
                  <a:pt x="17122" y="1346"/>
                </a:cubicBezTo>
                <a:lnTo>
                  <a:pt x="17128" y="1346"/>
                </a:lnTo>
                <a:cubicBezTo>
                  <a:pt x="17134" y="1346"/>
                  <a:pt x="17128" y="1340"/>
                  <a:pt x="17128" y="1334"/>
                </a:cubicBezTo>
                <a:cubicBezTo>
                  <a:pt x="17122" y="1334"/>
                  <a:pt x="17116" y="1334"/>
                  <a:pt x="17110" y="1334"/>
                </a:cubicBezTo>
                <a:cubicBezTo>
                  <a:pt x="17104" y="1334"/>
                  <a:pt x="17099" y="1328"/>
                  <a:pt x="17093" y="1328"/>
                </a:cubicBezTo>
                <a:cubicBezTo>
                  <a:pt x="17087" y="1328"/>
                  <a:pt x="17087" y="1322"/>
                  <a:pt x="17081" y="1322"/>
                </a:cubicBezTo>
                <a:cubicBezTo>
                  <a:pt x="17075" y="1322"/>
                  <a:pt x="17075" y="1322"/>
                  <a:pt x="17069" y="1322"/>
                </a:cubicBezTo>
                <a:cubicBezTo>
                  <a:pt x="17057" y="1316"/>
                  <a:pt x="17057" y="1310"/>
                  <a:pt x="17045" y="1310"/>
                </a:cubicBezTo>
                <a:cubicBezTo>
                  <a:pt x="17039" y="1310"/>
                  <a:pt x="17039" y="1310"/>
                  <a:pt x="17033" y="1310"/>
                </a:cubicBezTo>
                <a:cubicBezTo>
                  <a:pt x="17027" y="1310"/>
                  <a:pt x="17027" y="1310"/>
                  <a:pt x="17021" y="1310"/>
                </a:cubicBezTo>
                <a:cubicBezTo>
                  <a:pt x="17010" y="1310"/>
                  <a:pt x="17004" y="1310"/>
                  <a:pt x="16992" y="1310"/>
                </a:cubicBezTo>
                <a:cubicBezTo>
                  <a:pt x="16986" y="1310"/>
                  <a:pt x="16980" y="1310"/>
                  <a:pt x="16968" y="1310"/>
                </a:cubicBezTo>
                <a:cubicBezTo>
                  <a:pt x="16962" y="1304"/>
                  <a:pt x="16962" y="1299"/>
                  <a:pt x="16956" y="1299"/>
                </a:cubicBezTo>
                <a:cubicBezTo>
                  <a:pt x="16950" y="1299"/>
                  <a:pt x="16944" y="1299"/>
                  <a:pt x="16938" y="1299"/>
                </a:cubicBezTo>
                <a:cubicBezTo>
                  <a:pt x="16933" y="1299"/>
                  <a:pt x="16926" y="1293"/>
                  <a:pt x="16915" y="1293"/>
                </a:cubicBezTo>
                <a:cubicBezTo>
                  <a:pt x="16903" y="1287"/>
                  <a:pt x="16891" y="1293"/>
                  <a:pt x="16879" y="1293"/>
                </a:cubicBezTo>
                <a:cubicBezTo>
                  <a:pt x="16873" y="1293"/>
                  <a:pt x="16867" y="1287"/>
                  <a:pt x="16855" y="1287"/>
                </a:cubicBezTo>
                <a:cubicBezTo>
                  <a:pt x="16855" y="1287"/>
                  <a:pt x="16849" y="1281"/>
                  <a:pt x="16844" y="1281"/>
                </a:cubicBezTo>
                <a:cubicBezTo>
                  <a:pt x="16838" y="1281"/>
                  <a:pt x="16838" y="1287"/>
                  <a:pt x="16832" y="1293"/>
                </a:cubicBezTo>
                <a:cubicBezTo>
                  <a:pt x="16832" y="1293"/>
                  <a:pt x="16838" y="1299"/>
                  <a:pt x="16832" y="1304"/>
                </a:cubicBezTo>
                <a:cubicBezTo>
                  <a:pt x="16832" y="1310"/>
                  <a:pt x="16832" y="1316"/>
                  <a:pt x="16832" y="1328"/>
                </a:cubicBezTo>
                <a:cubicBezTo>
                  <a:pt x="16767" y="1328"/>
                  <a:pt x="16767" y="1328"/>
                  <a:pt x="16767" y="1328"/>
                </a:cubicBezTo>
                <a:cubicBezTo>
                  <a:pt x="16760" y="1328"/>
                  <a:pt x="16755" y="1334"/>
                  <a:pt x="16743" y="1334"/>
                </a:cubicBezTo>
                <a:cubicBezTo>
                  <a:pt x="16743" y="1340"/>
                  <a:pt x="16743" y="1340"/>
                  <a:pt x="16743" y="1346"/>
                </a:cubicBezTo>
                <a:cubicBezTo>
                  <a:pt x="16743" y="1352"/>
                  <a:pt x="16743" y="1358"/>
                  <a:pt x="16749" y="1358"/>
                </a:cubicBezTo>
                <a:cubicBezTo>
                  <a:pt x="16749" y="1364"/>
                  <a:pt x="16755" y="1370"/>
                  <a:pt x="16755" y="1370"/>
                </a:cubicBezTo>
                <a:cubicBezTo>
                  <a:pt x="16760" y="1376"/>
                  <a:pt x="16767" y="1376"/>
                  <a:pt x="16767" y="1376"/>
                </a:cubicBezTo>
                <a:cubicBezTo>
                  <a:pt x="16772" y="1382"/>
                  <a:pt x="16778" y="1376"/>
                  <a:pt x="16778" y="1382"/>
                </a:cubicBezTo>
                <a:cubicBezTo>
                  <a:pt x="16784" y="1382"/>
                  <a:pt x="16784" y="1387"/>
                  <a:pt x="16784" y="1393"/>
                </a:cubicBezTo>
                <a:cubicBezTo>
                  <a:pt x="16790" y="1393"/>
                  <a:pt x="16796" y="1393"/>
                  <a:pt x="16796" y="1399"/>
                </a:cubicBezTo>
                <a:cubicBezTo>
                  <a:pt x="16796" y="1405"/>
                  <a:pt x="16796" y="1405"/>
                  <a:pt x="16802" y="1411"/>
                </a:cubicBezTo>
                <a:cubicBezTo>
                  <a:pt x="16802" y="1417"/>
                  <a:pt x="16802" y="1417"/>
                  <a:pt x="16802" y="1423"/>
                </a:cubicBezTo>
                <a:cubicBezTo>
                  <a:pt x="16802" y="1429"/>
                  <a:pt x="16802" y="1429"/>
                  <a:pt x="16802" y="1435"/>
                </a:cubicBezTo>
                <a:cubicBezTo>
                  <a:pt x="16790" y="1435"/>
                  <a:pt x="16790" y="1435"/>
                  <a:pt x="16790" y="1435"/>
                </a:cubicBezTo>
                <a:cubicBezTo>
                  <a:pt x="16778" y="1435"/>
                  <a:pt x="16772" y="1429"/>
                  <a:pt x="16767" y="1429"/>
                </a:cubicBezTo>
                <a:cubicBezTo>
                  <a:pt x="16760" y="1429"/>
                  <a:pt x="16760" y="1423"/>
                  <a:pt x="16755" y="1423"/>
                </a:cubicBezTo>
                <a:cubicBezTo>
                  <a:pt x="16749" y="1423"/>
                  <a:pt x="16743" y="1429"/>
                  <a:pt x="16737" y="1423"/>
                </a:cubicBezTo>
                <a:lnTo>
                  <a:pt x="16731" y="1423"/>
                </a:lnTo>
                <a:cubicBezTo>
                  <a:pt x="16725" y="1423"/>
                  <a:pt x="16719" y="1417"/>
                  <a:pt x="16719" y="1417"/>
                </a:cubicBezTo>
                <a:cubicBezTo>
                  <a:pt x="16713" y="1411"/>
                  <a:pt x="16707" y="1411"/>
                  <a:pt x="16707" y="1411"/>
                </a:cubicBezTo>
                <a:cubicBezTo>
                  <a:pt x="16701" y="1411"/>
                  <a:pt x="16701" y="1417"/>
                  <a:pt x="16695" y="1417"/>
                </a:cubicBezTo>
                <a:cubicBezTo>
                  <a:pt x="16683" y="1417"/>
                  <a:pt x="16678" y="1411"/>
                  <a:pt x="16666" y="1411"/>
                </a:cubicBezTo>
                <a:cubicBezTo>
                  <a:pt x="16666" y="1429"/>
                  <a:pt x="16666" y="1429"/>
                  <a:pt x="16666" y="1429"/>
                </a:cubicBezTo>
                <a:cubicBezTo>
                  <a:pt x="16678" y="1435"/>
                  <a:pt x="16678" y="1435"/>
                  <a:pt x="16678" y="1435"/>
                </a:cubicBezTo>
                <a:cubicBezTo>
                  <a:pt x="16683" y="1435"/>
                  <a:pt x="16683" y="1435"/>
                  <a:pt x="16689" y="1441"/>
                </a:cubicBezTo>
                <a:cubicBezTo>
                  <a:pt x="16695" y="1441"/>
                  <a:pt x="16701" y="1447"/>
                  <a:pt x="16701" y="1453"/>
                </a:cubicBezTo>
                <a:cubicBezTo>
                  <a:pt x="16701" y="1465"/>
                  <a:pt x="16695" y="1465"/>
                  <a:pt x="16695" y="1476"/>
                </a:cubicBezTo>
                <a:cubicBezTo>
                  <a:pt x="16683" y="1470"/>
                  <a:pt x="16678" y="1470"/>
                  <a:pt x="16666" y="1465"/>
                </a:cubicBezTo>
                <a:cubicBezTo>
                  <a:pt x="16666" y="1459"/>
                  <a:pt x="16660" y="1459"/>
                  <a:pt x="16660" y="1453"/>
                </a:cubicBezTo>
                <a:cubicBezTo>
                  <a:pt x="16654" y="1453"/>
                  <a:pt x="16648" y="1447"/>
                  <a:pt x="16648" y="1441"/>
                </a:cubicBezTo>
                <a:cubicBezTo>
                  <a:pt x="16642" y="1441"/>
                  <a:pt x="16636" y="1441"/>
                  <a:pt x="16636" y="1435"/>
                </a:cubicBezTo>
                <a:cubicBezTo>
                  <a:pt x="16630" y="1435"/>
                  <a:pt x="16630" y="1429"/>
                  <a:pt x="16624" y="1423"/>
                </a:cubicBezTo>
                <a:cubicBezTo>
                  <a:pt x="16624" y="1423"/>
                  <a:pt x="16630" y="1417"/>
                  <a:pt x="16624" y="1417"/>
                </a:cubicBezTo>
                <a:cubicBezTo>
                  <a:pt x="16624" y="1411"/>
                  <a:pt x="16618" y="1411"/>
                  <a:pt x="16612" y="1411"/>
                </a:cubicBezTo>
                <a:cubicBezTo>
                  <a:pt x="16606" y="1411"/>
                  <a:pt x="16601" y="1411"/>
                  <a:pt x="16589" y="1411"/>
                </a:cubicBezTo>
                <a:cubicBezTo>
                  <a:pt x="16583" y="1411"/>
                  <a:pt x="16583" y="1411"/>
                  <a:pt x="16577" y="1411"/>
                </a:cubicBezTo>
                <a:cubicBezTo>
                  <a:pt x="16571" y="1411"/>
                  <a:pt x="16571" y="1411"/>
                  <a:pt x="16565" y="1411"/>
                </a:cubicBezTo>
                <a:cubicBezTo>
                  <a:pt x="16565" y="1411"/>
                  <a:pt x="16565" y="1417"/>
                  <a:pt x="16565" y="1423"/>
                </a:cubicBezTo>
                <a:cubicBezTo>
                  <a:pt x="16565" y="1429"/>
                  <a:pt x="16559" y="1429"/>
                  <a:pt x="16553" y="1429"/>
                </a:cubicBezTo>
                <a:cubicBezTo>
                  <a:pt x="16547" y="1441"/>
                  <a:pt x="16535" y="1441"/>
                  <a:pt x="16517" y="1441"/>
                </a:cubicBezTo>
                <a:cubicBezTo>
                  <a:pt x="16506" y="1441"/>
                  <a:pt x="16500" y="1435"/>
                  <a:pt x="16488" y="1429"/>
                </a:cubicBezTo>
                <a:cubicBezTo>
                  <a:pt x="16476" y="1429"/>
                  <a:pt x="16470" y="1429"/>
                  <a:pt x="16458" y="1423"/>
                </a:cubicBezTo>
                <a:cubicBezTo>
                  <a:pt x="16458" y="1423"/>
                  <a:pt x="16452" y="1429"/>
                  <a:pt x="16446" y="1423"/>
                </a:cubicBezTo>
                <a:cubicBezTo>
                  <a:pt x="16446" y="1423"/>
                  <a:pt x="16446" y="1417"/>
                  <a:pt x="16440" y="1417"/>
                </a:cubicBezTo>
                <a:cubicBezTo>
                  <a:pt x="16435" y="1411"/>
                  <a:pt x="16435" y="1411"/>
                  <a:pt x="16428" y="1411"/>
                </a:cubicBezTo>
                <a:cubicBezTo>
                  <a:pt x="16423" y="1411"/>
                  <a:pt x="16423" y="1411"/>
                  <a:pt x="16417" y="1417"/>
                </a:cubicBezTo>
                <a:cubicBezTo>
                  <a:pt x="16411" y="1417"/>
                  <a:pt x="16417" y="1423"/>
                  <a:pt x="16411" y="1423"/>
                </a:cubicBezTo>
                <a:cubicBezTo>
                  <a:pt x="16393" y="1423"/>
                  <a:pt x="16393" y="1417"/>
                  <a:pt x="16375" y="1417"/>
                </a:cubicBezTo>
                <a:cubicBezTo>
                  <a:pt x="16369" y="1417"/>
                  <a:pt x="16363" y="1417"/>
                  <a:pt x="16357" y="1423"/>
                </a:cubicBezTo>
                <a:cubicBezTo>
                  <a:pt x="16357" y="1429"/>
                  <a:pt x="16363" y="1441"/>
                  <a:pt x="16363" y="1447"/>
                </a:cubicBezTo>
                <a:cubicBezTo>
                  <a:pt x="16363" y="1465"/>
                  <a:pt x="16363" y="1470"/>
                  <a:pt x="16363" y="1482"/>
                </a:cubicBezTo>
                <a:cubicBezTo>
                  <a:pt x="16363" y="1494"/>
                  <a:pt x="16363" y="1494"/>
                  <a:pt x="16357" y="1506"/>
                </a:cubicBezTo>
                <a:cubicBezTo>
                  <a:pt x="16298" y="1506"/>
                  <a:pt x="16298" y="1506"/>
                  <a:pt x="16298" y="1506"/>
                </a:cubicBezTo>
                <a:cubicBezTo>
                  <a:pt x="16298" y="1494"/>
                  <a:pt x="16304" y="1482"/>
                  <a:pt x="16292" y="1470"/>
                </a:cubicBezTo>
                <a:cubicBezTo>
                  <a:pt x="16292" y="1465"/>
                  <a:pt x="16286" y="1465"/>
                  <a:pt x="16280" y="1465"/>
                </a:cubicBezTo>
                <a:cubicBezTo>
                  <a:pt x="16280" y="1459"/>
                  <a:pt x="16274" y="1453"/>
                  <a:pt x="16269" y="1453"/>
                </a:cubicBezTo>
                <a:cubicBezTo>
                  <a:pt x="16262" y="1453"/>
                  <a:pt x="16262" y="1453"/>
                  <a:pt x="16257" y="1447"/>
                </a:cubicBezTo>
                <a:cubicBezTo>
                  <a:pt x="16251" y="1447"/>
                  <a:pt x="16251" y="1441"/>
                  <a:pt x="16245" y="1441"/>
                </a:cubicBezTo>
                <a:cubicBezTo>
                  <a:pt x="16239" y="1435"/>
                  <a:pt x="16239" y="1435"/>
                  <a:pt x="16233" y="1429"/>
                </a:cubicBezTo>
                <a:cubicBezTo>
                  <a:pt x="16227" y="1429"/>
                  <a:pt x="16227" y="1423"/>
                  <a:pt x="16221" y="1417"/>
                </a:cubicBezTo>
                <a:cubicBezTo>
                  <a:pt x="16209" y="1411"/>
                  <a:pt x="16203" y="1405"/>
                  <a:pt x="16203" y="1393"/>
                </a:cubicBezTo>
                <a:cubicBezTo>
                  <a:pt x="16203" y="1387"/>
                  <a:pt x="16203" y="1387"/>
                  <a:pt x="16203" y="1387"/>
                </a:cubicBezTo>
                <a:cubicBezTo>
                  <a:pt x="16203" y="1382"/>
                  <a:pt x="16203" y="1382"/>
                  <a:pt x="16203" y="1376"/>
                </a:cubicBezTo>
                <a:cubicBezTo>
                  <a:pt x="16203" y="1376"/>
                  <a:pt x="16215" y="1376"/>
                  <a:pt x="16215" y="1370"/>
                </a:cubicBezTo>
                <a:cubicBezTo>
                  <a:pt x="16215" y="1364"/>
                  <a:pt x="16209" y="1364"/>
                  <a:pt x="16209" y="1358"/>
                </a:cubicBezTo>
                <a:cubicBezTo>
                  <a:pt x="16209" y="1346"/>
                  <a:pt x="16209" y="1340"/>
                  <a:pt x="16209" y="1334"/>
                </a:cubicBezTo>
                <a:cubicBezTo>
                  <a:pt x="16209" y="1322"/>
                  <a:pt x="16209" y="1316"/>
                  <a:pt x="16209" y="1310"/>
                </a:cubicBezTo>
                <a:cubicBezTo>
                  <a:pt x="16209" y="1299"/>
                  <a:pt x="16203" y="1293"/>
                  <a:pt x="16203" y="1281"/>
                </a:cubicBezTo>
                <a:cubicBezTo>
                  <a:pt x="16203" y="1275"/>
                  <a:pt x="16209" y="1269"/>
                  <a:pt x="16203" y="1263"/>
                </a:cubicBezTo>
                <a:cubicBezTo>
                  <a:pt x="16203" y="1257"/>
                  <a:pt x="16203" y="1251"/>
                  <a:pt x="16203" y="1251"/>
                </a:cubicBezTo>
                <a:cubicBezTo>
                  <a:pt x="16197" y="1245"/>
                  <a:pt x="16191" y="1245"/>
                  <a:pt x="16191" y="1239"/>
                </a:cubicBezTo>
                <a:cubicBezTo>
                  <a:pt x="16185" y="1233"/>
                  <a:pt x="16180" y="1233"/>
                  <a:pt x="16174" y="1227"/>
                </a:cubicBezTo>
                <a:cubicBezTo>
                  <a:pt x="16168" y="1227"/>
                  <a:pt x="16168" y="1221"/>
                  <a:pt x="16162" y="1221"/>
                </a:cubicBezTo>
                <a:cubicBezTo>
                  <a:pt x="16156" y="1221"/>
                  <a:pt x="16150" y="1221"/>
                  <a:pt x="16138" y="1221"/>
                </a:cubicBezTo>
                <a:cubicBezTo>
                  <a:pt x="16132" y="1221"/>
                  <a:pt x="16126" y="1221"/>
                  <a:pt x="16120" y="1227"/>
                </a:cubicBezTo>
                <a:cubicBezTo>
                  <a:pt x="16120" y="1227"/>
                  <a:pt x="16120" y="1233"/>
                  <a:pt x="16114" y="1239"/>
                </a:cubicBezTo>
                <a:cubicBezTo>
                  <a:pt x="16114" y="1239"/>
                  <a:pt x="16114" y="1245"/>
                  <a:pt x="16114" y="1251"/>
                </a:cubicBezTo>
                <a:cubicBezTo>
                  <a:pt x="16108" y="1251"/>
                  <a:pt x="16102" y="1251"/>
                  <a:pt x="16091" y="1251"/>
                </a:cubicBezTo>
                <a:cubicBezTo>
                  <a:pt x="16079" y="1251"/>
                  <a:pt x="16067" y="1251"/>
                  <a:pt x="16061" y="1239"/>
                </a:cubicBezTo>
                <a:cubicBezTo>
                  <a:pt x="16061" y="1233"/>
                  <a:pt x="16061" y="1227"/>
                  <a:pt x="16055" y="1227"/>
                </a:cubicBezTo>
                <a:cubicBezTo>
                  <a:pt x="16055" y="1221"/>
                  <a:pt x="16049" y="1215"/>
                  <a:pt x="16049" y="1215"/>
                </a:cubicBezTo>
                <a:cubicBezTo>
                  <a:pt x="16043" y="1210"/>
                  <a:pt x="16043" y="1204"/>
                  <a:pt x="16037" y="1204"/>
                </a:cubicBezTo>
                <a:cubicBezTo>
                  <a:pt x="16031" y="1204"/>
                  <a:pt x="16031" y="1204"/>
                  <a:pt x="16025" y="1204"/>
                </a:cubicBezTo>
                <a:cubicBezTo>
                  <a:pt x="16014" y="1204"/>
                  <a:pt x="16008" y="1204"/>
                  <a:pt x="15996" y="1198"/>
                </a:cubicBezTo>
                <a:cubicBezTo>
                  <a:pt x="15990" y="1198"/>
                  <a:pt x="15996" y="1192"/>
                  <a:pt x="15990" y="1186"/>
                </a:cubicBezTo>
                <a:cubicBezTo>
                  <a:pt x="15978" y="1180"/>
                  <a:pt x="15972" y="1180"/>
                  <a:pt x="15960" y="1180"/>
                </a:cubicBezTo>
                <a:cubicBezTo>
                  <a:pt x="15954" y="1180"/>
                  <a:pt x="15948" y="1180"/>
                  <a:pt x="15942" y="1186"/>
                </a:cubicBezTo>
                <a:cubicBezTo>
                  <a:pt x="15936" y="1186"/>
                  <a:pt x="15930" y="1186"/>
                  <a:pt x="15925" y="1186"/>
                </a:cubicBezTo>
                <a:cubicBezTo>
                  <a:pt x="15919" y="1192"/>
                  <a:pt x="15919" y="1192"/>
                  <a:pt x="15913" y="1198"/>
                </a:cubicBezTo>
                <a:cubicBezTo>
                  <a:pt x="15907" y="1198"/>
                  <a:pt x="15901" y="1204"/>
                  <a:pt x="15895" y="1204"/>
                </a:cubicBezTo>
                <a:cubicBezTo>
                  <a:pt x="15889" y="1204"/>
                  <a:pt x="15889" y="1210"/>
                  <a:pt x="15883" y="1215"/>
                </a:cubicBezTo>
                <a:cubicBezTo>
                  <a:pt x="15895" y="1239"/>
                  <a:pt x="15895" y="1239"/>
                  <a:pt x="15895" y="1239"/>
                </a:cubicBezTo>
                <a:cubicBezTo>
                  <a:pt x="15895" y="1245"/>
                  <a:pt x="15901" y="1245"/>
                  <a:pt x="15901" y="1251"/>
                </a:cubicBezTo>
                <a:cubicBezTo>
                  <a:pt x="15907" y="1251"/>
                  <a:pt x="15913" y="1257"/>
                  <a:pt x="15913" y="1263"/>
                </a:cubicBezTo>
                <a:cubicBezTo>
                  <a:pt x="15913" y="1263"/>
                  <a:pt x="15913" y="1269"/>
                  <a:pt x="15913" y="1275"/>
                </a:cubicBezTo>
                <a:cubicBezTo>
                  <a:pt x="15913" y="1281"/>
                  <a:pt x="15913" y="1281"/>
                  <a:pt x="15913" y="1287"/>
                </a:cubicBezTo>
                <a:cubicBezTo>
                  <a:pt x="15836" y="1287"/>
                  <a:pt x="15836" y="1287"/>
                  <a:pt x="15836" y="1287"/>
                </a:cubicBezTo>
                <a:cubicBezTo>
                  <a:pt x="15830" y="1287"/>
                  <a:pt x="15830" y="1293"/>
                  <a:pt x="15824" y="1293"/>
                </a:cubicBezTo>
                <a:cubicBezTo>
                  <a:pt x="15812" y="1299"/>
                  <a:pt x="15806" y="1304"/>
                  <a:pt x="15788" y="1304"/>
                </a:cubicBezTo>
                <a:cubicBezTo>
                  <a:pt x="15776" y="1304"/>
                  <a:pt x="15770" y="1299"/>
                  <a:pt x="15759" y="1293"/>
                </a:cubicBezTo>
                <a:cubicBezTo>
                  <a:pt x="15753" y="1293"/>
                  <a:pt x="15747" y="1287"/>
                  <a:pt x="15741" y="1287"/>
                </a:cubicBezTo>
                <a:cubicBezTo>
                  <a:pt x="15729" y="1281"/>
                  <a:pt x="15723" y="1281"/>
                  <a:pt x="15717" y="1281"/>
                </a:cubicBezTo>
                <a:cubicBezTo>
                  <a:pt x="15711" y="1281"/>
                  <a:pt x="15711" y="1269"/>
                  <a:pt x="15705" y="1269"/>
                </a:cubicBezTo>
                <a:cubicBezTo>
                  <a:pt x="15699" y="1263"/>
                  <a:pt x="15693" y="1263"/>
                  <a:pt x="15687" y="1263"/>
                </a:cubicBezTo>
                <a:cubicBezTo>
                  <a:pt x="15681" y="1263"/>
                  <a:pt x="15681" y="1269"/>
                  <a:pt x="15676" y="1269"/>
                </a:cubicBezTo>
                <a:cubicBezTo>
                  <a:pt x="15670" y="1269"/>
                  <a:pt x="15670" y="1281"/>
                  <a:pt x="15664" y="1281"/>
                </a:cubicBezTo>
                <a:cubicBezTo>
                  <a:pt x="15658" y="1281"/>
                  <a:pt x="15652" y="1275"/>
                  <a:pt x="15646" y="1269"/>
                </a:cubicBezTo>
                <a:cubicBezTo>
                  <a:pt x="15640" y="1263"/>
                  <a:pt x="15646" y="1257"/>
                  <a:pt x="15646" y="1251"/>
                </a:cubicBezTo>
                <a:cubicBezTo>
                  <a:pt x="15646" y="1227"/>
                  <a:pt x="15646" y="1227"/>
                  <a:pt x="15646" y="1227"/>
                </a:cubicBezTo>
                <a:cubicBezTo>
                  <a:pt x="15640" y="1221"/>
                  <a:pt x="15634" y="1215"/>
                  <a:pt x="15628" y="1215"/>
                </a:cubicBezTo>
                <a:cubicBezTo>
                  <a:pt x="15622" y="1210"/>
                  <a:pt x="15622" y="1204"/>
                  <a:pt x="15616" y="1204"/>
                </a:cubicBezTo>
                <a:cubicBezTo>
                  <a:pt x="15616" y="1204"/>
                  <a:pt x="15610" y="1204"/>
                  <a:pt x="15604" y="1204"/>
                </a:cubicBezTo>
                <a:cubicBezTo>
                  <a:pt x="15604" y="1204"/>
                  <a:pt x="15598" y="1204"/>
                  <a:pt x="15592" y="1204"/>
                </a:cubicBezTo>
                <a:cubicBezTo>
                  <a:pt x="15592" y="1204"/>
                  <a:pt x="15587" y="1204"/>
                  <a:pt x="15581" y="1210"/>
                </a:cubicBezTo>
                <a:cubicBezTo>
                  <a:pt x="15581" y="1210"/>
                  <a:pt x="15581" y="1221"/>
                  <a:pt x="15575" y="1221"/>
                </a:cubicBezTo>
                <a:cubicBezTo>
                  <a:pt x="15569" y="1221"/>
                  <a:pt x="15563" y="1215"/>
                  <a:pt x="15557" y="1215"/>
                </a:cubicBezTo>
                <a:cubicBezTo>
                  <a:pt x="15545" y="1215"/>
                  <a:pt x="15545" y="1215"/>
                  <a:pt x="15545" y="1215"/>
                </a:cubicBezTo>
                <a:cubicBezTo>
                  <a:pt x="15539" y="1215"/>
                  <a:pt x="15539" y="1210"/>
                  <a:pt x="15533" y="1210"/>
                </a:cubicBezTo>
                <a:cubicBezTo>
                  <a:pt x="15474" y="1210"/>
                  <a:pt x="15474" y="1210"/>
                  <a:pt x="15474" y="1210"/>
                </a:cubicBezTo>
                <a:cubicBezTo>
                  <a:pt x="15450" y="1215"/>
                  <a:pt x="15450" y="1215"/>
                  <a:pt x="15450" y="1215"/>
                </a:cubicBezTo>
                <a:cubicBezTo>
                  <a:pt x="15438" y="1215"/>
                  <a:pt x="15432" y="1210"/>
                  <a:pt x="15421" y="1210"/>
                </a:cubicBezTo>
                <a:cubicBezTo>
                  <a:pt x="15415" y="1210"/>
                  <a:pt x="15415" y="1210"/>
                  <a:pt x="15409" y="1210"/>
                </a:cubicBezTo>
                <a:lnTo>
                  <a:pt x="15409" y="1221"/>
                </a:lnTo>
                <a:cubicBezTo>
                  <a:pt x="15403" y="1227"/>
                  <a:pt x="15397" y="1221"/>
                  <a:pt x="15385" y="1221"/>
                </a:cubicBezTo>
                <a:cubicBezTo>
                  <a:pt x="15367" y="1221"/>
                  <a:pt x="15367" y="1221"/>
                  <a:pt x="15367" y="1221"/>
                </a:cubicBezTo>
                <a:cubicBezTo>
                  <a:pt x="15367" y="1221"/>
                  <a:pt x="15361" y="1221"/>
                  <a:pt x="15355" y="1221"/>
                </a:cubicBezTo>
                <a:cubicBezTo>
                  <a:pt x="15355" y="1221"/>
                  <a:pt x="15349" y="1221"/>
                  <a:pt x="15344" y="1221"/>
                </a:cubicBezTo>
                <a:cubicBezTo>
                  <a:pt x="15344" y="1215"/>
                  <a:pt x="15349" y="1210"/>
                  <a:pt x="15349" y="1198"/>
                </a:cubicBezTo>
                <a:cubicBezTo>
                  <a:pt x="15349" y="1198"/>
                  <a:pt x="15344" y="1192"/>
                  <a:pt x="15344" y="1186"/>
                </a:cubicBezTo>
                <a:lnTo>
                  <a:pt x="15344" y="1180"/>
                </a:lnTo>
                <a:cubicBezTo>
                  <a:pt x="15326" y="1174"/>
                  <a:pt x="15326" y="1174"/>
                  <a:pt x="15326" y="1174"/>
                </a:cubicBezTo>
                <a:cubicBezTo>
                  <a:pt x="15326" y="1174"/>
                  <a:pt x="15320" y="1174"/>
                  <a:pt x="15314" y="1180"/>
                </a:cubicBezTo>
                <a:cubicBezTo>
                  <a:pt x="15314" y="1180"/>
                  <a:pt x="15314" y="1186"/>
                  <a:pt x="15308" y="1186"/>
                </a:cubicBezTo>
                <a:cubicBezTo>
                  <a:pt x="15302" y="1198"/>
                  <a:pt x="15296" y="1204"/>
                  <a:pt x="15278" y="1204"/>
                </a:cubicBezTo>
                <a:cubicBezTo>
                  <a:pt x="15272" y="1204"/>
                  <a:pt x="15272" y="1204"/>
                  <a:pt x="15266" y="1198"/>
                </a:cubicBezTo>
                <a:cubicBezTo>
                  <a:pt x="15260" y="1198"/>
                  <a:pt x="15255" y="1192"/>
                  <a:pt x="15255" y="1186"/>
                </a:cubicBezTo>
                <a:cubicBezTo>
                  <a:pt x="15255" y="1180"/>
                  <a:pt x="15255" y="1180"/>
                  <a:pt x="15255" y="1180"/>
                </a:cubicBezTo>
                <a:cubicBezTo>
                  <a:pt x="15266" y="1180"/>
                  <a:pt x="15272" y="1180"/>
                  <a:pt x="15278" y="1180"/>
                </a:cubicBezTo>
                <a:cubicBezTo>
                  <a:pt x="15284" y="1180"/>
                  <a:pt x="15284" y="1180"/>
                  <a:pt x="15290" y="1180"/>
                </a:cubicBezTo>
                <a:cubicBezTo>
                  <a:pt x="15296" y="1174"/>
                  <a:pt x="15296" y="1174"/>
                  <a:pt x="15302" y="1168"/>
                </a:cubicBezTo>
                <a:cubicBezTo>
                  <a:pt x="15302" y="1168"/>
                  <a:pt x="15302" y="1162"/>
                  <a:pt x="15308" y="1156"/>
                </a:cubicBezTo>
                <a:cubicBezTo>
                  <a:pt x="15308" y="1156"/>
                  <a:pt x="15314" y="1156"/>
                  <a:pt x="15320" y="1156"/>
                </a:cubicBezTo>
                <a:cubicBezTo>
                  <a:pt x="15320" y="1150"/>
                  <a:pt x="15326" y="1150"/>
                  <a:pt x="15332" y="1150"/>
                </a:cubicBezTo>
                <a:cubicBezTo>
                  <a:pt x="15337" y="1144"/>
                  <a:pt x="15337" y="1138"/>
                  <a:pt x="15337" y="1132"/>
                </a:cubicBezTo>
                <a:cubicBezTo>
                  <a:pt x="15337" y="1127"/>
                  <a:pt x="15337" y="1127"/>
                  <a:pt x="15337" y="1127"/>
                </a:cubicBezTo>
                <a:cubicBezTo>
                  <a:pt x="15337" y="1121"/>
                  <a:pt x="15337" y="1121"/>
                  <a:pt x="15332" y="1115"/>
                </a:cubicBezTo>
                <a:cubicBezTo>
                  <a:pt x="15326" y="1109"/>
                  <a:pt x="15320" y="1115"/>
                  <a:pt x="15314" y="1115"/>
                </a:cubicBezTo>
                <a:cubicBezTo>
                  <a:pt x="15302" y="1115"/>
                  <a:pt x="15296" y="1115"/>
                  <a:pt x="15284" y="1115"/>
                </a:cubicBezTo>
                <a:cubicBezTo>
                  <a:pt x="15284" y="1121"/>
                  <a:pt x="15278" y="1121"/>
                  <a:pt x="15278" y="1127"/>
                </a:cubicBezTo>
                <a:cubicBezTo>
                  <a:pt x="15272" y="1127"/>
                  <a:pt x="15266" y="1127"/>
                  <a:pt x="15266" y="1132"/>
                </a:cubicBezTo>
                <a:cubicBezTo>
                  <a:pt x="15260" y="1132"/>
                  <a:pt x="15260" y="1144"/>
                  <a:pt x="15260" y="1144"/>
                </a:cubicBezTo>
                <a:cubicBezTo>
                  <a:pt x="15255" y="1150"/>
                  <a:pt x="15255" y="1156"/>
                  <a:pt x="15249" y="1156"/>
                </a:cubicBezTo>
                <a:cubicBezTo>
                  <a:pt x="15249" y="1162"/>
                  <a:pt x="15243" y="1162"/>
                  <a:pt x="15237" y="1168"/>
                </a:cubicBezTo>
                <a:cubicBezTo>
                  <a:pt x="15231" y="1168"/>
                  <a:pt x="15231" y="1180"/>
                  <a:pt x="15225" y="1180"/>
                </a:cubicBezTo>
                <a:cubicBezTo>
                  <a:pt x="15154" y="1180"/>
                  <a:pt x="15154" y="1180"/>
                  <a:pt x="15154" y="1180"/>
                </a:cubicBezTo>
                <a:cubicBezTo>
                  <a:pt x="15142" y="1186"/>
                  <a:pt x="15142" y="1186"/>
                  <a:pt x="15142" y="1186"/>
                </a:cubicBezTo>
                <a:lnTo>
                  <a:pt x="15142" y="1192"/>
                </a:lnTo>
                <a:cubicBezTo>
                  <a:pt x="15148" y="1204"/>
                  <a:pt x="15154" y="1204"/>
                  <a:pt x="15154" y="1210"/>
                </a:cubicBezTo>
                <a:cubicBezTo>
                  <a:pt x="15154" y="1215"/>
                  <a:pt x="15154" y="1215"/>
                  <a:pt x="15154" y="1215"/>
                </a:cubicBezTo>
                <a:cubicBezTo>
                  <a:pt x="15154" y="1221"/>
                  <a:pt x="15142" y="1221"/>
                  <a:pt x="15142" y="1221"/>
                </a:cubicBezTo>
                <a:cubicBezTo>
                  <a:pt x="15136" y="1227"/>
                  <a:pt x="15136" y="1233"/>
                  <a:pt x="15130" y="1233"/>
                </a:cubicBezTo>
                <a:cubicBezTo>
                  <a:pt x="15124" y="1239"/>
                  <a:pt x="15118" y="1239"/>
                  <a:pt x="15112" y="1239"/>
                </a:cubicBezTo>
                <a:cubicBezTo>
                  <a:pt x="15106" y="1239"/>
                  <a:pt x="15106" y="1239"/>
                  <a:pt x="15106" y="1239"/>
                </a:cubicBezTo>
                <a:cubicBezTo>
                  <a:pt x="15100" y="1239"/>
                  <a:pt x="15100" y="1233"/>
                  <a:pt x="15094" y="1233"/>
                </a:cubicBezTo>
                <a:cubicBezTo>
                  <a:pt x="15089" y="1233"/>
                  <a:pt x="15083" y="1233"/>
                  <a:pt x="15071" y="1233"/>
                </a:cubicBezTo>
                <a:cubicBezTo>
                  <a:pt x="15065" y="1233"/>
                  <a:pt x="15065" y="1239"/>
                  <a:pt x="15059" y="1239"/>
                </a:cubicBezTo>
                <a:cubicBezTo>
                  <a:pt x="15053" y="1245"/>
                  <a:pt x="15053" y="1245"/>
                  <a:pt x="15047" y="1251"/>
                </a:cubicBezTo>
                <a:cubicBezTo>
                  <a:pt x="15041" y="1251"/>
                  <a:pt x="15035" y="1251"/>
                  <a:pt x="15023" y="1251"/>
                </a:cubicBezTo>
                <a:cubicBezTo>
                  <a:pt x="15000" y="1251"/>
                  <a:pt x="15000" y="1251"/>
                  <a:pt x="15000" y="1251"/>
                </a:cubicBezTo>
                <a:cubicBezTo>
                  <a:pt x="14988" y="1251"/>
                  <a:pt x="14982" y="1257"/>
                  <a:pt x="14970" y="1257"/>
                </a:cubicBezTo>
                <a:cubicBezTo>
                  <a:pt x="14964" y="1257"/>
                  <a:pt x="14964" y="1257"/>
                  <a:pt x="14964" y="1257"/>
                </a:cubicBezTo>
                <a:lnTo>
                  <a:pt x="14964" y="1251"/>
                </a:lnTo>
                <a:cubicBezTo>
                  <a:pt x="14970" y="1251"/>
                  <a:pt x="14976" y="1251"/>
                  <a:pt x="14976" y="1251"/>
                </a:cubicBezTo>
                <a:cubicBezTo>
                  <a:pt x="14982" y="1245"/>
                  <a:pt x="14982" y="1239"/>
                  <a:pt x="14988" y="1239"/>
                </a:cubicBezTo>
                <a:cubicBezTo>
                  <a:pt x="14988" y="1233"/>
                  <a:pt x="14994" y="1233"/>
                  <a:pt x="15000" y="1227"/>
                </a:cubicBezTo>
                <a:cubicBezTo>
                  <a:pt x="15000" y="1227"/>
                  <a:pt x="15005" y="1221"/>
                  <a:pt x="15005" y="1215"/>
                </a:cubicBezTo>
                <a:cubicBezTo>
                  <a:pt x="15012" y="1215"/>
                  <a:pt x="15012" y="1215"/>
                  <a:pt x="15017" y="1210"/>
                </a:cubicBezTo>
                <a:cubicBezTo>
                  <a:pt x="15023" y="1210"/>
                  <a:pt x="15035" y="1215"/>
                  <a:pt x="15041" y="1210"/>
                </a:cubicBezTo>
                <a:cubicBezTo>
                  <a:pt x="15047" y="1210"/>
                  <a:pt x="15047" y="1215"/>
                  <a:pt x="15053" y="1210"/>
                </a:cubicBezTo>
                <a:cubicBezTo>
                  <a:pt x="15059" y="1210"/>
                  <a:pt x="15053" y="1204"/>
                  <a:pt x="15059" y="1198"/>
                </a:cubicBezTo>
                <a:cubicBezTo>
                  <a:pt x="15065" y="1198"/>
                  <a:pt x="15065" y="1192"/>
                  <a:pt x="15071" y="1192"/>
                </a:cubicBezTo>
                <a:cubicBezTo>
                  <a:pt x="15077" y="1186"/>
                  <a:pt x="15089" y="1186"/>
                  <a:pt x="15094" y="1174"/>
                </a:cubicBezTo>
                <a:cubicBezTo>
                  <a:pt x="15100" y="1168"/>
                  <a:pt x="15100" y="1156"/>
                  <a:pt x="15106" y="1150"/>
                </a:cubicBezTo>
                <a:cubicBezTo>
                  <a:pt x="15112" y="1144"/>
                  <a:pt x="15118" y="1144"/>
                  <a:pt x="15130" y="1144"/>
                </a:cubicBezTo>
                <a:cubicBezTo>
                  <a:pt x="15142" y="1144"/>
                  <a:pt x="15142" y="1144"/>
                  <a:pt x="15142" y="1144"/>
                </a:cubicBezTo>
                <a:cubicBezTo>
                  <a:pt x="15148" y="1144"/>
                  <a:pt x="15148" y="1144"/>
                  <a:pt x="15154" y="1144"/>
                </a:cubicBezTo>
                <a:cubicBezTo>
                  <a:pt x="15154" y="1144"/>
                  <a:pt x="15160" y="1144"/>
                  <a:pt x="15166" y="1144"/>
                </a:cubicBezTo>
                <a:cubicBezTo>
                  <a:pt x="15166" y="1144"/>
                  <a:pt x="15171" y="1138"/>
                  <a:pt x="15178" y="1138"/>
                </a:cubicBezTo>
                <a:cubicBezTo>
                  <a:pt x="15178" y="1132"/>
                  <a:pt x="15178" y="1127"/>
                  <a:pt x="15178" y="1127"/>
                </a:cubicBezTo>
                <a:cubicBezTo>
                  <a:pt x="15183" y="1121"/>
                  <a:pt x="15183" y="1121"/>
                  <a:pt x="15189" y="1115"/>
                </a:cubicBezTo>
                <a:cubicBezTo>
                  <a:pt x="15195" y="1109"/>
                  <a:pt x="15201" y="1109"/>
                  <a:pt x="15207" y="1109"/>
                </a:cubicBezTo>
                <a:cubicBezTo>
                  <a:pt x="15219" y="1109"/>
                  <a:pt x="15219" y="1109"/>
                  <a:pt x="15219" y="1109"/>
                </a:cubicBezTo>
                <a:cubicBezTo>
                  <a:pt x="15225" y="1109"/>
                  <a:pt x="15231" y="1109"/>
                  <a:pt x="15231" y="1109"/>
                </a:cubicBezTo>
                <a:cubicBezTo>
                  <a:pt x="15237" y="1109"/>
                  <a:pt x="15243" y="1109"/>
                  <a:pt x="15249" y="1109"/>
                </a:cubicBezTo>
                <a:cubicBezTo>
                  <a:pt x="15249" y="1103"/>
                  <a:pt x="15255" y="1103"/>
                  <a:pt x="15260" y="1103"/>
                </a:cubicBezTo>
                <a:cubicBezTo>
                  <a:pt x="15260" y="1103"/>
                  <a:pt x="15266" y="1097"/>
                  <a:pt x="15272" y="1097"/>
                </a:cubicBezTo>
                <a:cubicBezTo>
                  <a:pt x="15272" y="1091"/>
                  <a:pt x="15278" y="1091"/>
                  <a:pt x="15278" y="1085"/>
                </a:cubicBezTo>
                <a:cubicBezTo>
                  <a:pt x="15284" y="1085"/>
                  <a:pt x="15278" y="1079"/>
                  <a:pt x="15278" y="1073"/>
                </a:cubicBezTo>
                <a:cubicBezTo>
                  <a:pt x="15284" y="1067"/>
                  <a:pt x="15284" y="1061"/>
                  <a:pt x="15284" y="1050"/>
                </a:cubicBezTo>
                <a:cubicBezTo>
                  <a:pt x="15344" y="1050"/>
                  <a:pt x="15344" y="1050"/>
                  <a:pt x="15344" y="1050"/>
                </a:cubicBezTo>
                <a:cubicBezTo>
                  <a:pt x="15344" y="1044"/>
                  <a:pt x="15344" y="1044"/>
                  <a:pt x="15349" y="1032"/>
                </a:cubicBezTo>
                <a:cubicBezTo>
                  <a:pt x="15349" y="1032"/>
                  <a:pt x="15344" y="1026"/>
                  <a:pt x="15349" y="1026"/>
                </a:cubicBezTo>
                <a:cubicBezTo>
                  <a:pt x="15349" y="1020"/>
                  <a:pt x="15349" y="1014"/>
                  <a:pt x="15349" y="1014"/>
                </a:cubicBezTo>
                <a:cubicBezTo>
                  <a:pt x="15355" y="1008"/>
                  <a:pt x="15361" y="1014"/>
                  <a:pt x="15361" y="1014"/>
                </a:cubicBezTo>
                <a:cubicBezTo>
                  <a:pt x="15367" y="1008"/>
                  <a:pt x="15367" y="1008"/>
                  <a:pt x="15367" y="1002"/>
                </a:cubicBezTo>
                <a:cubicBezTo>
                  <a:pt x="15367" y="996"/>
                  <a:pt x="15367" y="990"/>
                  <a:pt x="15367" y="990"/>
                </a:cubicBezTo>
                <a:cubicBezTo>
                  <a:pt x="15367" y="984"/>
                  <a:pt x="15367" y="978"/>
                  <a:pt x="15361" y="978"/>
                </a:cubicBezTo>
                <a:cubicBezTo>
                  <a:pt x="15361" y="972"/>
                  <a:pt x="15355" y="978"/>
                  <a:pt x="15349" y="972"/>
                </a:cubicBezTo>
                <a:cubicBezTo>
                  <a:pt x="15349" y="972"/>
                  <a:pt x="15355" y="966"/>
                  <a:pt x="15349" y="961"/>
                </a:cubicBezTo>
                <a:lnTo>
                  <a:pt x="15349" y="955"/>
                </a:lnTo>
                <a:cubicBezTo>
                  <a:pt x="15344" y="949"/>
                  <a:pt x="15337" y="955"/>
                  <a:pt x="15337" y="955"/>
                </a:cubicBezTo>
                <a:cubicBezTo>
                  <a:pt x="15332" y="949"/>
                  <a:pt x="15337" y="943"/>
                  <a:pt x="15337" y="943"/>
                </a:cubicBezTo>
                <a:cubicBezTo>
                  <a:pt x="15332" y="937"/>
                  <a:pt x="15332" y="931"/>
                  <a:pt x="15332" y="925"/>
                </a:cubicBezTo>
                <a:cubicBezTo>
                  <a:pt x="15326" y="919"/>
                  <a:pt x="15320" y="919"/>
                  <a:pt x="15314" y="913"/>
                </a:cubicBezTo>
                <a:cubicBezTo>
                  <a:pt x="15308" y="913"/>
                  <a:pt x="15308" y="907"/>
                  <a:pt x="15302" y="907"/>
                </a:cubicBezTo>
                <a:cubicBezTo>
                  <a:pt x="15296" y="907"/>
                  <a:pt x="15296" y="907"/>
                  <a:pt x="15290" y="907"/>
                </a:cubicBezTo>
                <a:cubicBezTo>
                  <a:pt x="15284" y="907"/>
                  <a:pt x="15284" y="901"/>
                  <a:pt x="15278" y="901"/>
                </a:cubicBezTo>
                <a:cubicBezTo>
                  <a:pt x="15278" y="889"/>
                  <a:pt x="15278" y="884"/>
                  <a:pt x="15278" y="872"/>
                </a:cubicBezTo>
                <a:cubicBezTo>
                  <a:pt x="15195" y="872"/>
                  <a:pt x="15195" y="872"/>
                  <a:pt x="15195" y="872"/>
                </a:cubicBezTo>
                <a:cubicBezTo>
                  <a:pt x="15183" y="872"/>
                  <a:pt x="15178" y="866"/>
                  <a:pt x="15171" y="866"/>
                </a:cubicBezTo>
                <a:cubicBezTo>
                  <a:pt x="15160" y="860"/>
                  <a:pt x="15154" y="860"/>
                  <a:pt x="15142" y="860"/>
                </a:cubicBezTo>
                <a:cubicBezTo>
                  <a:pt x="15142" y="860"/>
                  <a:pt x="15136" y="860"/>
                  <a:pt x="15130" y="860"/>
                </a:cubicBezTo>
                <a:cubicBezTo>
                  <a:pt x="15130" y="860"/>
                  <a:pt x="15124" y="866"/>
                  <a:pt x="15118" y="866"/>
                </a:cubicBezTo>
                <a:cubicBezTo>
                  <a:pt x="15118" y="866"/>
                  <a:pt x="15118" y="877"/>
                  <a:pt x="15112" y="877"/>
                </a:cubicBezTo>
                <a:cubicBezTo>
                  <a:pt x="15112" y="877"/>
                  <a:pt x="15106" y="877"/>
                  <a:pt x="15100" y="877"/>
                </a:cubicBezTo>
                <a:cubicBezTo>
                  <a:pt x="15094" y="872"/>
                  <a:pt x="15089" y="866"/>
                  <a:pt x="15083" y="860"/>
                </a:cubicBezTo>
                <a:cubicBezTo>
                  <a:pt x="15077" y="860"/>
                  <a:pt x="15071" y="860"/>
                  <a:pt x="15071" y="860"/>
                </a:cubicBezTo>
                <a:cubicBezTo>
                  <a:pt x="15065" y="854"/>
                  <a:pt x="15059" y="854"/>
                  <a:pt x="15053" y="854"/>
                </a:cubicBezTo>
                <a:cubicBezTo>
                  <a:pt x="15047" y="854"/>
                  <a:pt x="15041" y="860"/>
                  <a:pt x="15035" y="860"/>
                </a:cubicBezTo>
                <a:cubicBezTo>
                  <a:pt x="15035" y="889"/>
                  <a:pt x="15035" y="889"/>
                  <a:pt x="15035" y="889"/>
                </a:cubicBezTo>
                <a:cubicBezTo>
                  <a:pt x="15000" y="889"/>
                  <a:pt x="15000" y="889"/>
                  <a:pt x="15000" y="889"/>
                </a:cubicBezTo>
                <a:cubicBezTo>
                  <a:pt x="14988" y="884"/>
                  <a:pt x="14988" y="884"/>
                  <a:pt x="14988" y="884"/>
                </a:cubicBezTo>
                <a:cubicBezTo>
                  <a:pt x="14994" y="877"/>
                  <a:pt x="14994" y="872"/>
                  <a:pt x="14994" y="872"/>
                </a:cubicBezTo>
                <a:cubicBezTo>
                  <a:pt x="15000" y="872"/>
                  <a:pt x="15005" y="872"/>
                  <a:pt x="15005" y="872"/>
                </a:cubicBezTo>
                <a:cubicBezTo>
                  <a:pt x="15012" y="860"/>
                  <a:pt x="15017" y="854"/>
                  <a:pt x="15017" y="848"/>
                </a:cubicBezTo>
                <a:cubicBezTo>
                  <a:pt x="15017" y="842"/>
                  <a:pt x="15017" y="842"/>
                  <a:pt x="15017" y="836"/>
                </a:cubicBezTo>
                <a:cubicBezTo>
                  <a:pt x="14952" y="836"/>
                  <a:pt x="14952" y="836"/>
                  <a:pt x="14952" y="836"/>
                </a:cubicBezTo>
                <a:cubicBezTo>
                  <a:pt x="14946" y="836"/>
                  <a:pt x="14940" y="830"/>
                  <a:pt x="14928" y="830"/>
                </a:cubicBezTo>
                <a:cubicBezTo>
                  <a:pt x="14917" y="830"/>
                  <a:pt x="14911" y="830"/>
                  <a:pt x="14899" y="830"/>
                </a:cubicBezTo>
                <a:lnTo>
                  <a:pt x="14893" y="824"/>
                </a:lnTo>
                <a:cubicBezTo>
                  <a:pt x="14893" y="824"/>
                  <a:pt x="14893" y="818"/>
                  <a:pt x="14893" y="812"/>
                </a:cubicBezTo>
                <a:cubicBezTo>
                  <a:pt x="14899" y="806"/>
                  <a:pt x="14905" y="800"/>
                  <a:pt x="14917" y="795"/>
                </a:cubicBezTo>
                <a:cubicBezTo>
                  <a:pt x="14917" y="795"/>
                  <a:pt x="14923" y="795"/>
                  <a:pt x="14928" y="795"/>
                </a:cubicBezTo>
                <a:cubicBezTo>
                  <a:pt x="14934" y="795"/>
                  <a:pt x="14934" y="789"/>
                  <a:pt x="14940" y="789"/>
                </a:cubicBezTo>
                <a:cubicBezTo>
                  <a:pt x="14940" y="765"/>
                  <a:pt x="14940" y="765"/>
                  <a:pt x="14940" y="765"/>
                </a:cubicBezTo>
                <a:cubicBezTo>
                  <a:pt x="14810" y="765"/>
                  <a:pt x="14810" y="765"/>
                  <a:pt x="14810" y="765"/>
                </a:cubicBezTo>
                <a:cubicBezTo>
                  <a:pt x="14804" y="765"/>
                  <a:pt x="14798" y="765"/>
                  <a:pt x="14798" y="771"/>
                </a:cubicBezTo>
                <a:cubicBezTo>
                  <a:pt x="14786" y="771"/>
                  <a:pt x="14780" y="777"/>
                  <a:pt x="14774" y="777"/>
                </a:cubicBezTo>
                <a:cubicBezTo>
                  <a:pt x="14768" y="777"/>
                  <a:pt x="14762" y="777"/>
                  <a:pt x="14762" y="777"/>
                </a:cubicBezTo>
                <a:cubicBezTo>
                  <a:pt x="14751" y="783"/>
                  <a:pt x="14739" y="783"/>
                  <a:pt x="14727" y="789"/>
                </a:cubicBezTo>
                <a:cubicBezTo>
                  <a:pt x="14721" y="789"/>
                  <a:pt x="14721" y="789"/>
                  <a:pt x="14715" y="795"/>
                </a:cubicBezTo>
                <a:cubicBezTo>
                  <a:pt x="14709" y="795"/>
                  <a:pt x="14709" y="800"/>
                  <a:pt x="14703" y="800"/>
                </a:cubicBezTo>
                <a:cubicBezTo>
                  <a:pt x="14697" y="806"/>
                  <a:pt x="14697" y="806"/>
                  <a:pt x="14697" y="812"/>
                </a:cubicBezTo>
                <a:cubicBezTo>
                  <a:pt x="14697" y="818"/>
                  <a:pt x="14697" y="824"/>
                  <a:pt x="14697" y="824"/>
                </a:cubicBezTo>
                <a:cubicBezTo>
                  <a:pt x="14697" y="830"/>
                  <a:pt x="14697" y="836"/>
                  <a:pt x="14697" y="836"/>
                </a:cubicBezTo>
                <a:cubicBezTo>
                  <a:pt x="14691" y="842"/>
                  <a:pt x="14691" y="848"/>
                  <a:pt x="14685" y="848"/>
                </a:cubicBezTo>
                <a:cubicBezTo>
                  <a:pt x="14679" y="854"/>
                  <a:pt x="14673" y="854"/>
                  <a:pt x="14662" y="860"/>
                </a:cubicBezTo>
                <a:cubicBezTo>
                  <a:pt x="14668" y="866"/>
                  <a:pt x="14668" y="866"/>
                  <a:pt x="14668" y="872"/>
                </a:cubicBezTo>
                <a:cubicBezTo>
                  <a:pt x="14673" y="877"/>
                  <a:pt x="14679" y="877"/>
                  <a:pt x="14679" y="877"/>
                </a:cubicBezTo>
                <a:cubicBezTo>
                  <a:pt x="14679" y="889"/>
                  <a:pt x="14679" y="889"/>
                  <a:pt x="14679" y="889"/>
                </a:cubicBezTo>
                <a:cubicBezTo>
                  <a:pt x="14567" y="889"/>
                  <a:pt x="14567" y="889"/>
                  <a:pt x="14567" y="889"/>
                </a:cubicBezTo>
                <a:cubicBezTo>
                  <a:pt x="14561" y="901"/>
                  <a:pt x="14567" y="907"/>
                  <a:pt x="14561" y="913"/>
                </a:cubicBezTo>
                <a:cubicBezTo>
                  <a:pt x="14549" y="919"/>
                  <a:pt x="14543" y="913"/>
                  <a:pt x="14531" y="919"/>
                </a:cubicBezTo>
                <a:cubicBezTo>
                  <a:pt x="14531" y="925"/>
                  <a:pt x="14537" y="931"/>
                  <a:pt x="14531" y="931"/>
                </a:cubicBezTo>
                <a:cubicBezTo>
                  <a:pt x="14531" y="937"/>
                  <a:pt x="14525" y="943"/>
                  <a:pt x="14525" y="943"/>
                </a:cubicBezTo>
                <a:cubicBezTo>
                  <a:pt x="14519" y="949"/>
                  <a:pt x="14519" y="949"/>
                  <a:pt x="14513" y="949"/>
                </a:cubicBezTo>
                <a:cubicBezTo>
                  <a:pt x="14502" y="955"/>
                  <a:pt x="14496" y="955"/>
                  <a:pt x="14484" y="955"/>
                </a:cubicBezTo>
                <a:cubicBezTo>
                  <a:pt x="14472" y="955"/>
                  <a:pt x="14466" y="955"/>
                  <a:pt x="14460" y="955"/>
                </a:cubicBezTo>
                <a:cubicBezTo>
                  <a:pt x="14460" y="949"/>
                  <a:pt x="14454" y="949"/>
                  <a:pt x="14448" y="949"/>
                </a:cubicBezTo>
                <a:cubicBezTo>
                  <a:pt x="14448" y="943"/>
                  <a:pt x="14442" y="943"/>
                  <a:pt x="14436" y="937"/>
                </a:cubicBezTo>
                <a:cubicBezTo>
                  <a:pt x="14436" y="937"/>
                  <a:pt x="14436" y="931"/>
                  <a:pt x="14430" y="925"/>
                </a:cubicBezTo>
                <a:cubicBezTo>
                  <a:pt x="14424" y="925"/>
                  <a:pt x="14424" y="925"/>
                  <a:pt x="14419" y="925"/>
                </a:cubicBezTo>
                <a:cubicBezTo>
                  <a:pt x="14413" y="925"/>
                  <a:pt x="14413" y="925"/>
                  <a:pt x="14407" y="925"/>
                </a:cubicBezTo>
                <a:cubicBezTo>
                  <a:pt x="14395" y="925"/>
                  <a:pt x="14389" y="925"/>
                  <a:pt x="14377" y="925"/>
                </a:cubicBezTo>
                <a:cubicBezTo>
                  <a:pt x="14365" y="925"/>
                  <a:pt x="14365" y="925"/>
                  <a:pt x="14365" y="925"/>
                </a:cubicBezTo>
                <a:cubicBezTo>
                  <a:pt x="14359" y="925"/>
                  <a:pt x="14353" y="913"/>
                  <a:pt x="14341" y="913"/>
                </a:cubicBezTo>
                <a:cubicBezTo>
                  <a:pt x="14336" y="913"/>
                  <a:pt x="14330" y="919"/>
                  <a:pt x="14330" y="919"/>
                </a:cubicBezTo>
                <a:cubicBezTo>
                  <a:pt x="14324" y="919"/>
                  <a:pt x="14318" y="913"/>
                  <a:pt x="14312" y="919"/>
                </a:cubicBezTo>
                <a:cubicBezTo>
                  <a:pt x="14312" y="925"/>
                  <a:pt x="14306" y="925"/>
                  <a:pt x="14306" y="931"/>
                </a:cubicBezTo>
                <a:cubicBezTo>
                  <a:pt x="14300" y="937"/>
                  <a:pt x="14312" y="943"/>
                  <a:pt x="14306" y="949"/>
                </a:cubicBezTo>
                <a:lnTo>
                  <a:pt x="14306" y="955"/>
                </a:lnTo>
                <a:cubicBezTo>
                  <a:pt x="14306" y="961"/>
                  <a:pt x="14294" y="961"/>
                  <a:pt x="14294" y="961"/>
                </a:cubicBezTo>
                <a:cubicBezTo>
                  <a:pt x="14288" y="966"/>
                  <a:pt x="14282" y="966"/>
                  <a:pt x="14276" y="966"/>
                </a:cubicBezTo>
                <a:cubicBezTo>
                  <a:pt x="14217" y="966"/>
                  <a:pt x="14217" y="966"/>
                  <a:pt x="14217" y="966"/>
                </a:cubicBezTo>
                <a:cubicBezTo>
                  <a:pt x="14205" y="966"/>
                  <a:pt x="14199" y="972"/>
                  <a:pt x="14187" y="978"/>
                </a:cubicBezTo>
                <a:cubicBezTo>
                  <a:pt x="14181" y="984"/>
                  <a:pt x="14175" y="984"/>
                  <a:pt x="14175" y="984"/>
                </a:cubicBezTo>
                <a:cubicBezTo>
                  <a:pt x="14164" y="990"/>
                  <a:pt x="14158" y="996"/>
                  <a:pt x="14152" y="996"/>
                </a:cubicBezTo>
                <a:cubicBezTo>
                  <a:pt x="14146" y="996"/>
                  <a:pt x="14140" y="996"/>
                  <a:pt x="14140" y="1002"/>
                </a:cubicBezTo>
                <a:cubicBezTo>
                  <a:pt x="14134" y="1002"/>
                  <a:pt x="14134" y="1014"/>
                  <a:pt x="14122" y="1014"/>
                </a:cubicBezTo>
                <a:lnTo>
                  <a:pt x="14116" y="1008"/>
                </a:lnTo>
                <a:cubicBezTo>
                  <a:pt x="14110" y="1008"/>
                  <a:pt x="14110" y="996"/>
                  <a:pt x="14110" y="996"/>
                </a:cubicBezTo>
                <a:cubicBezTo>
                  <a:pt x="14104" y="996"/>
                  <a:pt x="14098" y="996"/>
                  <a:pt x="14092" y="996"/>
                </a:cubicBezTo>
                <a:cubicBezTo>
                  <a:pt x="14087" y="996"/>
                  <a:pt x="14081" y="996"/>
                  <a:pt x="14069" y="1002"/>
                </a:cubicBezTo>
                <a:cubicBezTo>
                  <a:pt x="14063" y="1002"/>
                  <a:pt x="14063" y="1008"/>
                  <a:pt x="14057" y="1008"/>
                </a:cubicBezTo>
                <a:cubicBezTo>
                  <a:pt x="14051" y="1014"/>
                  <a:pt x="14045" y="1014"/>
                  <a:pt x="14039" y="1020"/>
                </a:cubicBezTo>
                <a:cubicBezTo>
                  <a:pt x="14033" y="1026"/>
                  <a:pt x="14033" y="1032"/>
                  <a:pt x="14027" y="1032"/>
                </a:cubicBezTo>
                <a:cubicBezTo>
                  <a:pt x="14021" y="1032"/>
                  <a:pt x="14015" y="1032"/>
                  <a:pt x="14015" y="1032"/>
                </a:cubicBezTo>
                <a:cubicBezTo>
                  <a:pt x="14009" y="1038"/>
                  <a:pt x="14003" y="1032"/>
                  <a:pt x="13998" y="1032"/>
                </a:cubicBezTo>
                <a:cubicBezTo>
                  <a:pt x="13986" y="1032"/>
                  <a:pt x="13980" y="1032"/>
                  <a:pt x="13968" y="1038"/>
                </a:cubicBezTo>
                <a:cubicBezTo>
                  <a:pt x="13962" y="1038"/>
                  <a:pt x="13956" y="1044"/>
                  <a:pt x="13950" y="1050"/>
                </a:cubicBezTo>
                <a:cubicBezTo>
                  <a:pt x="13944" y="1050"/>
                  <a:pt x="13944" y="1055"/>
                  <a:pt x="13938" y="1061"/>
                </a:cubicBezTo>
                <a:cubicBezTo>
                  <a:pt x="13938" y="1067"/>
                  <a:pt x="13938" y="1073"/>
                  <a:pt x="13938" y="1073"/>
                </a:cubicBezTo>
                <a:cubicBezTo>
                  <a:pt x="13932" y="1079"/>
                  <a:pt x="13932" y="1085"/>
                  <a:pt x="13932" y="1085"/>
                </a:cubicBezTo>
                <a:cubicBezTo>
                  <a:pt x="13926" y="1085"/>
                  <a:pt x="13921" y="1085"/>
                  <a:pt x="13921" y="1085"/>
                </a:cubicBezTo>
                <a:cubicBezTo>
                  <a:pt x="13915" y="1085"/>
                  <a:pt x="13909" y="1085"/>
                  <a:pt x="13903" y="1085"/>
                </a:cubicBezTo>
                <a:cubicBezTo>
                  <a:pt x="13903" y="1085"/>
                  <a:pt x="13897" y="1091"/>
                  <a:pt x="13891" y="1091"/>
                </a:cubicBezTo>
                <a:lnTo>
                  <a:pt x="13885" y="1091"/>
                </a:lnTo>
                <a:cubicBezTo>
                  <a:pt x="13879" y="1091"/>
                  <a:pt x="13873" y="1091"/>
                  <a:pt x="13873" y="1097"/>
                </a:cubicBezTo>
                <a:cubicBezTo>
                  <a:pt x="13867" y="1097"/>
                  <a:pt x="13861" y="1097"/>
                  <a:pt x="13861" y="1109"/>
                </a:cubicBezTo>
                <a:cubicBezTo>
                  <a:pt x="13861" y="1115"/>
                  <a:pt x="13867" y="1121"/>
                  <a:pt x="13873" y="1127"/>
                </a:cubicBezTo>
                <a:cubicBezTo>
                  <a:pt x="13873" y="1132"/>
                  <a:pt x="13879" y="1132"/>
                  <a:pt x="13885" y="1132"/>
                </a:cubicBezTo>
                <a:cubicBezTo>
                  <a:pt x="13891" y="1138"/>
                  <a:pt x="13897" y="1138"/>
                  <a:pt x="13909" y="1144"/>
                </a:cubicBezTo>
                <a:cubicBezTo>
                  <a:pt x="13915" y="1144"/>
                  <a:pt x="13915" y="1144"/>
                  <a:pt x="13921" y="1150"/>
                </a:cubicBezTo>
                <a:cubicBezTo>
                  <a:pt x="13921" y="1150"/>
                  <a:pt x="13921" y="1156"/>
                  <a:pt x="13921" y="1162"/>
                </a:cubicBezTo>
                <a:cubicBezTo>
                  <a:pt x="13921" y="1174"/>
                  <a:pt x="13921" y="1174"/>
                  <a:pt x="13921" y="1174"/>
                </a:cubicBezTo>
                <a:cubicBezTo>
                  <a:pt x="13921" y="1174"/>
                  <a:pt x="13915" y="1180"/>
                  <a:pt x="13909" y="1186"/>
                </a:cubicBezTo>
                <a:cubicBezTo>
                  <a:pt x="13909" y="1180"/>
                  <a:pt x="13903" y="1180"/>
                  <a:pt x="13897" y="1180"/>
                </a:cubicBezTo>
                <a:cubicBezTo>
                  <a:pt x="13885" y="1180"/>
                  <a:pt x="13879" y="1174"/>
                  <a:pt x="13861" y="1174"/>
                </a:cubicBezTo>
                <a:cubicBezTo>
                  <a:pt x="13855" y="1174"/>
                  <a:pt x="13849" y="1174"/>
                  <a:pt x="13837" y="1180"/>
                </a:cubicBezTo>
                <a:cubicBezTo>
                  <a:pt x="13837" y="1180"/>
                  <a:pt x="13832" y="1180"/>
                  <a:pt x="13826" y="1180"/>
                </a:cubicBezTo>
                <a:cubicBezTo>
                  <a:pt x="13826" y="1180"/>
                  <a:pt x="13826" y="1186"/>
                  <a:pt x="13820" y="1192"/>
                </a:cubicBezTo>
                <a:cubicBezTo>
                  <a:pt x="13814" y="1192"/>
                  <a:pt x="13814" y="1198"/>
                  <a:pt x="13808" y="1198"/>
                </a:cubicBezTo>
                <a:cubicBezTo>
                  <a:pt x="13802" y="1204"/>
                  <a:pt x="13802" y="1198"/>
                  <a:pt x="13796" y="1198"/>
                </a:cubicBezTo>
                <a:cubicBezTo>
                  <a:pt x="13790" y="1198"/>
                  <a:pt x="13790" y="1204"/>
                  <a:pt x="13784" y="1198"/>
                </a:cubicBezTo>
                <a:cubicBezTo>
                  <a:pt x="13778" y="1198"/>
                  <a:pt x="13778" y="1186"/>
                  <a:pt x="13772" y="1186"/>
                </a:cubicBezTo>
                <a:cubicBezTo>
                  <a:pt x="13760" y="1186"/>
                  <a:pt x="13755" y="1192"/>
                  <a:pt x="13737" y="1192"/>
                </a:cubicBezTo>
                <a:cubicBezTo>
                  <a:pt x="13731" y="1192"/>
                  <a:pt x="13725" y="1192"/>
                  <a:pt x="13719" y="1192"/>
                </a:cubicBezTo>
                <a:cubicBezTo>
                  <a:pt x="13713" y="1192"/>
                  <a:pt x="13707" y="1192"/>
                  <a:pt x="13707" y="1192"/>
                </a:cubicBezTo>
                <a:cubicBezTo>
                  <a:pt x="13701" y="1198"/>
                  <a:pt x="13695" y="1198"/>
                  <a:pt x="13695" y="1198"/>
                </a:cubicBezTo>
                <a:cubicBezTo>
                  <a:pt x="13642" y="1198"/>
                  <a:pt x="13642" y="1198"/>
                  <a:pt x="13642" y="1198"/>
                </a:cubicBezTo>
                <a:cubicBezTo>
                  <a:pt x="13636" y="1198"/>
                  <a:pt x="13630" y="1198"/>
                  <a:pt x="13630" y="1198"/>
                </a:cubicBezTo>
                <a:cubicBezTo>
                  <a:pt x="13624" y="1198"/>
                  <a:pt x="13618" y="1198"/>
                  <a:pt x="13618" y="1198"/>
                </a:cubicBezTo>
                <a:cubicBezTo>
                  <a:pt x="13612" y="1204"/>
                  <a:pt x="13618" y="1210"/>
                  <a:pt x="13612" y="1210"/>
                </a:cubicBezTo>
                <a:cubicBezTo>
                  <a:pt x="13612" y="1215"/>
                  <a:pt x="13606" y="1221"/>
                  <a:pt x="13606" y="1221"/>
                </a:cubicBezTo>
                <a:cubicBezTo>
                  <a:pt x="13547" y="1221"/>
                  <a:pt x="13547" y="1221"/>
                  <a:pt x="13547" y="1221"/>
                </a:cubicBezTo>
                <a:cubicBezTo>
                  <a:pt x="13535" y="1221"/>
                  <a:pt x="13535" y="1233"/>
                  <a:pt x="13523" y="1239"/>
                </a:cubicBezTo>
                <a:cubicBezTo>
                  <a:pt x="13529" y="1245"/>
                  <a:pt x="13529" y="1245"/>
                  <a:pt x="13529" y="1251"/>
                </a:cubicBezTo>
                <a:cubicBezTo>
                  <a:pt x="13535" y="1257"/>
                  <a:pt x="13541" y="1257"/>
                  <a:pt x="13541" y="1263"/>
                </a:cubicBezTo>
                <a:cubicBezTo>
                  <a:pt x="13547" y="1269"/>
                  <a:pt x="13553" y="1269"/>
                  <a:pt x="13553" y="1275"/>
                </a:cubicBezTo>
                <a:cubicBezTo>
                  <a:pt x="13559" y="1281"/>
                  <a:pt x="13565" y="1281"/>
                  <a:pt x="13565" y="1281"/>
                </a:cubicBezTo>
                <a:cubicBezTo>
                  <a:pt x="13565" y="1293"/>
                  <a:pt x="13565" y="1299"/>
                  <a:pt x="13565" y="1304"/>
                </a:cubicBezTo>
                <a:cubicBezTo>
                  <a:pt x="13565" y="1310"/>
                  <a:pt x="13565" y="1316"/>
                  <a:pt x="13565" y="1316"/>
                </a:cubicBezTo>
                <a:cubicBezTo>
                  <a:pt x="13565" y="1322"/>
                  <a:pt x="13571" y="1322"/>
                  <a:pt x="13571" y="1328"/>
                </a:cubicBezTo>
                <a:cubicBezTo>
                  <a:pt x="13571" y="1334"/>
                  <a:pt x="13571" y="1340"/>
                  <a:pt x="13577" y="1340"/>
                </a:cubicBezTo>
                <a:cubicBezTo>
                  <a:pt x="13582" y="1346"/>
                  <a:pt x="13589" y="1340"/>
                  <a:pt x="13600" y="1340"/>
                </a:cubicBezTo>
                <a:cubicBezTo>
                  <a:pt x="13618" y="1340"/>
                  <a:pt x="13618" y="1340"/>
                  <a:pt x="13618" y="1340"/>
                </a:cubicBezTo>
                <a:cubicBezTo>
                  <a:pt x="13624" y="1340"/>
                  <a:pt x="13630" y="1340"/>
                  <a:pt x="13636" y="1340"/>
                </a:cubicBezTo>
                <a:cubicBezTo>
                  <a:pt x="13636" y="1340"/>
                  <a:pt x="13642" y="1346"/>
                  <a:pt x="13648" y="1346"/>
                </a:cubicBezTo>
                <a:cubicBezTo>
                  <a:pt x="13648" y="1346"/>
                  <a:pt x="13648" y="1352"/>
                  <a:pt x="13654" y="1358"/>
                </a:cubicBezTo>
                <a:cubicBezTo>
                  <a:pt x="13660" y="1364"/>
                  <a:pt x="13666" y="1364"/>
                  <a:pt x="13666" y="1370"/>
                </a:cubicBezTo>
                <a:cubicBezTo>
                  <a:pt x="13666" y="1370"/>
                  <a:pt x="13666" y="1376"/>
                  <a:pt x="13666" y="1382"/>
                </a:cubicBezTo>
                <a:cubicBezTo>
                  <a:pt x="13666" y="1393"/>
                  <a:pt x="13666" y="1393"/>
                  <a:pt x="13666" y="1393"/>
                </a:cubicBezTo>
                <a:cubicBezTo>
                  <a:pt x="13666" y="1405"/>
                  <a:pt x="13654" y="1411"/>
                  <a:pt x="13642" y="1411"/>
                </a:cubicBezTo>
                <a:cubicBezTo>
                  <a:pt x="13630" y="1411"/>
                  <a:pt x="13630" y="1405"/>
                  <a:pt x="13624" y="1405"/>
                </a:cubicBezTo>
                <a:cubicBezTo>
                  <a:pt x="13618" y="1399"/>
                  <a:pt x="13612" y="1399"/>
                  <a:pt x="13612" y="1399"/>
                </a:cubicBezTo>
                <a:cubicBezTo>
                  <a:pt x="13606" y="1393"/>
                  <a:pt x="13612" y="1387"/>
                  <a:pt x="13606" y="1387"/>
                </a:cubicBezTo>
                <a:cubicBezTo>
                  <a:pt x="13600" y="1382"/>
                  <a:pt x="13600" y="1387"/>
                  <a:pt x="13594" y="1387"/>
                </a:cubicBezTo>
                <a:cubicBezTo>
                  <a:pt x="13589" y="1382"/>
                  <a:pt x="13582" y="1382"/>
                  <a:pt x="13582" y="1382"/>
                </a:cubicBezTo>
                <a:cubicBezTo>
                  <a:pt x="13577" y="1382"/>
                  <a:pt x="13571" y="1382"/>
                  <a:pt x="13571" y="1376"/>
                </a:cubicBezTo>
                <a:cubicBezTo>
                  <a:pt x="13565" y="1376"/>
                  <a:pt x="13559" y="1376"/>
                  <a:pt x="13559" y="1376"/>
                </a:cubicBezTo>
                <a:cubicBezTo>
                  <a:pt x="13553" y="1370"/>
                  <a:pt x="13559" y="1364"/>
                  <a:pt x="13553" y="1364"/>
                </a:cubicBezTo>
                <a:cubicBezTo>
                  <a:pt x="13553" y="1358"/>
                  <a:pt x="13553" y="1358"/>
                  <a:pt x="13553" y="1352"/>
                </a:cubicBezTo>
                <a:cubicBezTo>
                  <a:pt x="13547" y="1346"/>
                  <a:pt x="13541" y="1346"/>
                  <a:pt x="13541" y="1346"/>
                </a:cubicBezTo>
                <a:cubicBezTo>
                  <a:pt x="13470" y="1346"/>
                  <a:pt x="13470" y="1346"/>
                  <a:pt x="13470" y="1346"/>
                </a:cubicBezTo>
                <a:cubicBezTo>
                  <a:pt x="13464" y="1346"/>
                  <a:pt x="13458" y="1340"/>
                  <a:pt x="13446" y="1334"/>
                </a:cubicBezTo>
                <a:lnTo>
                  <a:pt x="13446" y="1322"/>
                </a:lnTo>
                <a:cubicBezTo>
                  <a:pt x="13440" y="1316"/>
                  <a:pt x="13428" y="1316"/>
                  <a:pt x="13423" y="1316"/>
                </a:cubicBezTo>
                <a:cubicBezTo>
                  <a:pt x="13416" y="1316"/>
                  <a:pt x="13416" y="1316"/>
                  <a:pt x="13411" y="1316"/>
                </a:cubicBezTo>
                <a:cubicBezTo>
                  <a:pt x="13405" y="1316"/>
                  <a:pt x="13405" y="1322"/>
                  <a:pt x="13399" y="1328"/>
                </a:cubicBezTo>
                <a:cubicBezTo>
                  <a:pt x="13399" y="1328"/>
                  <a:pt x="13393" y="1328"/>
                  <a:pt x="13387" y="1328"/>
                </a:cubicBezTo>
                <a:cubicBezTo>
                  <a:pt x="13375" y="1334"/>
                  <a:pt x="13369" y="1334"/>
                  <a:pt x="13351" y="1340"/>
                </a:cubicBezTo>
                <a:cubicBezTo>
                  <a:pt x="13357" y="1346"/>
                  <a:pt x="13357" y="1346"/>
                  <a:pt x="13357" y="1346"/>
                </a:cubicBezTo>
                <a:cubicBezTo>
                  <a:pt x="13363" y="1352"/>
                  <a:pt x="13363" y="1352"/>
                  <a:pt x="13369" y="1352"/>
                </a:cubicBezTo>
                <a:cubicBezTo>
                  <a:pt x="13375" y="1352"/>
                  <a:pt x="13381" y="1352"/>
                  <a:pt x="13393" y="1352"/>
                </a:cubicBezTo>
                <a:cubicBezTo>
                  <a:pt x="13393" y="1352"/>
                  <a:pt x="13399" y="1352"/>
                  <a:pt x="13405" y="1352"/>
                </a:cubicBezTo>
                <a:cubicBezTo>
                  <a:pt x="13405" y="1352"/>
                  <a:pt x="13411" y="1358"/>
                  <a:pt x="13411" y="1364"/>
                </a:cubicBezTo>
                <a:cubicBezTo>
                  <a:pt x="13416" y="1370"/>
                  <a:pt x="13423" y="1370"/>
                  <a:pt x="13423" y="1376"/>
                </a:cubicBezTo>
                <a:cubicBezTo>
                  <a:pt x="13423" y="1382"/>
                  <a:pt x="13416" y="1382"/>
                  <a:pt x="13416" y="1387"/>
                </a:cubicBezTo>
                <a:cubicBezTo>
                  <a:pt x="13405" y="1387"/>
                  <a:pt x="13399" y="1387"/>
                  <a:pt x="13387" y="1382"/>
                </a:cubicBezTo>
                <a:cubicBezTo>
                  <a:pt x="13387" y="1382"/>
                  <a:pt x="13381" y="1382"/>
                  <a:pt x="13375" y="1382"/>
                </a:cubicBezTo>
                <a:cubicBezTo>
                  <a:pt x="13369" y="1376"/>
                  <a:pt x="13375" y="1370"/>
                  <a:pt x="13369" y="1370"/>
                </a:cubicBezTo>
                <a:cubicBezTo>
                  <a:pt x="13363" y="1364"/>
                  <a:pt x="13357" y="1370"/>
                  <a:pt x="13351" y="1370"/>
                </a:cubicBezTo>
                <a:cubicBezTo>
                  <a:pt x="13345" y="1370"/>
                  <a:pt x="13345" y="1370"/>
                  <a:pt x="13345" y="1370"/>
                </a:cubicBezTo>
                <a:cubicBezTo>
                  <a:pt x="13339" y="1370"/>
                  <a:pt x="13334" y="1364"/>
                  <a:pt x="13334" y="1370"/>
                </a:cubicBezTo>
                <a:cubicBezTo>
                  <a:pt x="13328" y="1370"/>
                  <a:pt x="13328" y="1376"/>
                  <a:pt x="13328" y="1382"/>
                </a:cubicBezTo>
                <a:cubicBezTo>
                  <a:pt x="13322" y="1382"/>
                  <a:pt x="13322" y="1387"/>
                  <a:pt x="13322" y="1393"/>
                </a:cubicBezTo>
                <a:cubicBezTo>
                  <a:pt x="13322" y="1399"/>
                  <a:pt x="13310" y="1399"/>
                  <a:pt x="13310" y="1405"/>
                </a:cubicBezTo>
                <a:cubicBezTo>
                  <a:pt x="13310" y="1417"/>
                  <a:pt x="13328" y="1429"/>
                  <a:pt x="13339" y="1429"/>
                </a:cubicBezTo>
                <a:cubicBezTo>
                  <a:pt x="13345" y="1429"/>
                  <a:pt x="13351" y="1429"/>
                  <a:pt x="13363" y="1429"/>
                </a:cubicBezTo>
                <a:cubicBezTo>
                  <a:pt x="13369" y="1429"/>
                  <a:pt x="13369" y="1429"/>
                  <a:pt x="13375" y="1429"/>
                </a:cubicBezTo>
                <a:cubicBezTo>
                  <a:pt x="13387" y="1435"/>
                  <a:pt x="13399" y="1441"/>
                  <a:pt x="13411" y="1447"/>
                </a:cubicBezTo>
                <a:cubicBezTo>
                  <a:pt x="13411" y="1447"/>
                  <a:pt x="13411" y="1453"/>
                  <a:pt x="13416" y="1459"/>
                </a:cubicBezTo>
                <a:cubicBezTo>
                  <a:pt x="13423" y="1459"/>
                  <a:pt x="13423" y="1459"/>
                  <a:pt x="13428" y="1459"/>
                </a:cubicBezTo>
                <a:cubicBezTo>
                  <a:pt x="13434" y="1465"/>
                  <a:pt x="13434" y="1465"/>
                  <a:pt x="13440" y="1465"/>
                </a:cubicBezTo>
                <a:cubicBezTo>
                  <a:pt x="13440" y="1470"/>
                  <a:pt x="13446" y="1470"/>
                  <a:pt x="13446" y="1476"/>
                </a:cubicBezTo>
                <a:cubicBezTo>
                  <a:pt x="13446" y="1482"/>
                  <a:pt x="13440" y="1482"/>
                  <a:pt x="13440" y="1488"/>
                </a:cubicBezTo>
                <a:cubicBezTo>
                  <a:pt x="13434" y="1482"/>
                  <a:pt x="13434" y="1476"/>
                  <a:pt x="13428" y="1470"/>
                </a:cubicBezTo>
                <a:cubicBezTo>
                  <a:pt x="13423" y="1470"/>
                  <a:pt x="13411" y="1470"/>
                  <a:pt x="13405" y="1470"/>
                </a:cubicBezTo>
                <a:cubicBezTo>
                  <a:pt x="13399" y="1465"/>
                  <a:pt x="13399" y="1459"/>
                  <a:pt x="13393" y="1459"/>
                </a:cubicBezTo>
                <a:cubicBezTo>
                  <a:pt x="13393" y="1459"/>
                  <a:pt x="13387" y="1459"/>
                  <a:pt x="13381" y="1459"/>
                </a:cubicBezTo>
                <a:cubicBezTo>
                  <a:pt x="13381" y="1459"/>
                  <a:pt x="13375" y="1459"/>
                  <a:pt x="13369" y="1459"/>
                </a:cubicBezTo>
                <a:cubicBezTo>
                  <a:pt x="13369" y="1459"/>
                  <a:pt x="13363" y="1453"/>
                  <a:pt x="13357" y="1453"/>
                </a:cubicBezTo>
                <a:lnTo>
                  <a:pt x="13351" y="1447"/>
                </a:lnTo>
                <a:cubicBezTo>
                  <a:pt x="13334" y="1447"/>
                  <a:pt x="13328" y="1453"/>
                  <a:pt x="13316" y="1447"/>
                </a:cubicBezTo>
                <a:cubicBezTo>
                  <a:pt x="13304" y="1447"/>
                  <a:pt x="13298" y="1447"/>
                  <a:pt x="13292" y="1441"/>
                </a:cubicBezTo>
                <a:cubicBezTo>
                  <a:pt x="13286" y="1435"/>
                  <a:pt x="13280" y="1435"/>
                  <a:pt x="13280" y="1429"/>
                </a:cubicBezTo>
                <a:cubicBezTo>
                  <a:pt x="13280" y="1423"/>
                  <a:pt x="13274" y="1423"/>
                  <a:pt x="13274" y="1417"/>
                </a:cubicBezTo>
                <a:cubicBezTo>
                  <a:pt x="13274" y="1411"/>
                  <a:pt x="13274" y="1411"/>
                  <a:pt x="13274" y="1405"/>
                </a:cubicBezTo>
                <a:cubicBezTo>
                  <a:pt x="13274" y="1382"/>
                  <a:pt x="13274" y="1382"/>
                  <a:pt x="13274" y="1382"/>
                </a:cubicBezTo>
                <a:cubicBezTo>
                  <a:pt x="13274" y="1376"/>
                  <a:pt x="13274" y="1370"/>
                  <a:pt x="13274" y="1358"/>
                </a:cubicBezTo>
                <a:cubicBezTo>
                  <a:pt x="13274" y="1358"/>
                  <a:pt x="13280" y="1352"/>
                  <a:pt x="13280" y="1346"/>
                </a:cubicBezTo>
                <a:cubicBezTo>
                  <a:pt x="13286" y="1346"/>
                  <a:pt x="13280" y="1340"/>
                  <a:pt x="13280" y="1340"/>
                </a:cubicBezTo>
                <a:cubicBezTo>
                  <a:pt x="13280" y="1334"/>
                  <a:pt x="13286" y="1328"/>
                  <a:pt x="13280" y="1328"/>
                </a:cubicBezTo>
                <a:cubicBezTo>
                  <a:pt x="13280" y="1322"/>
                  <a:pt x="13280" y="1316"/>
                  <a:pt x="13280" y="1316"/>
                </a:cubicBezTo>
                <a:cubicBezTo>
                  <a:pt x="13280" y="1310"/>
                  <a:pt x="13268" y="1310"/>
                  <a:pt x="13268" y="1310"/>
                </a:cubicBezTo>
                <a:cubicBezTo>
                  <a:pt x="13268" y="1304"/>
                  <a:pt x="13268" y="1299"/>
                  <a:pt x="13268" y="1299"/>
                </a:cubicBezTo>
                <a:cubicBezTo>
                  <a:pt x="13262" y="1287"/>
                  <a:pt x="13262" y="1281"/>
                  <a:pt x="13257" y="1275"/>
                </a:cubicBezTo>
                <a:cubicBezTo>
                  <a:pt x="13250" y="1275"/>
                  <a:pt x="13250" y="1281"/>
                  <a:pt x="13245" y="1281"/>
                </a:cubicBezTo>
                <a:cubicBezTo>
                  <a:pt x="13239" y="1281"/>
                  <a:pt x="13239" y="1281"/>
                  <a:pt x="13233" y="1281"/>
                </a:cubicBezTo>
                <a:cubicBezTo>
                  <a:pt x="13233" y="1287"/>
                  <a:pt x="13233" y="1293"/>
                  <a:pt x="13233" y="1299"/>
                </a:cubicBezTo>
                <a:cubicBezTo>
                  <a:pt x="13233" y="1299"/>
                  <a:pt x="13239" y="1304"/>
                  <a:pt x="13239" y="1310"/>
                </a:cubicBezTo>
                <a:cubicBezTo>
                  <a:pt x="13239" y="1322"/>
                  <a:pt x="13239" y="1328"/>
                  <a:pt x="13239" y="1340"/>
                </a:cubicBezTo>
                <a:cubicBezTo>
                  <a:pt x="13239" y="1346"/>
                  <a:pt x="13233" y="1352"/>
                  <a:pt x="13233" y="1352"/>
                </a:cubicBezTo>
                <a:cubicBezTo>
                  <a:pt x="13233" y="1370"/>
                  <a:pt x="13233" y="1370"/>
                  <a:pt x="13233" y="1370"/>
                </a:cubicBezTo>
                <a:cubicBezTo>
                  <a:pt x="13227" y="1370"/>
                  <a:pt x="13221" y="1364"/>
                  <a:pt x="13209" y="1364"/>
                </a:cubicBezTo>
                <a:cubicBezTo>
                  <a:pt x="13203" y="1364"/>
                  <a:pt x="13203" y="1370"/>
                  <a:pt x="13197" y="1370"/>
                </a:cubicBezTo>
                <a:cubicBezTo>
                  <a:pt x="13191" y="1370"/>
                  <a:pt x="13191" y="1370"/>
                  <a:pt x="13185" y="1370"/>
                </a:cubicBezTo>
                <a:cubicBezTo>
                  <a:pt x="13185" y="1376"/>
                  <a:pt x="13185" y="1382"/>
                  <a:pt x="13185" y="1387"/>
                </a:cubicBezTo>
                <a:cubicBezTo>
                  <a:pt x="13185" y="1387"/>
                  <a:pt x="13185" y="1393"/>
                  <a:pt x="13185" y="1399"/>
                </a:cubicBezTo>
                <a:cubicBezTo>
                  <a:pt x="13179" y="1399"/>
                  <a:pt x="13173" y="1399"/>
                  <a:pt x="13173" y="1405"/>
                </a:cubicBezTo>
                <a:cubicBezTo>
                  <a:pt x="13168" y="1405"/>
                  <a:pt x="13162" y="1405"/>
                  <a:pt x="13162" y="1405"/>
                </a:cubicBezTo>
                <a:cubicBezTo>
                  <a:pt x="13150" y="1411"/>
                  <a:pt x="13144" y="1417"/>
                  <a:pt x="13144" y="1429"/>
                </a:cubicBezTo>
                <a:cubicBezTo>
                  <a:pt x="13144" y="1435"/>
                  <a:pt x="13144" y="1435"/>
                  <a:pt x="13144" y="1435"/>
                </a:cubicBezTo>
                <a:cubicBezTo>
                  <a:pt x="13150" y="1453"/>
                  <a:pt x="13162" y="1459"/>
                  <a:pt x="13173" y="1470"/>
                </a:cubicBezTo>
                <a:cubicBezTo>
                  <a:pt x="13179" y="1476"/>
                  <a:pt x="13185" y="1476"/>
                  <a:pt x="13191" y="1488"/>
                </a:cubicBezTo>
                <a:cubicBezTo>
                  <a:pt x="13191" y="1494"/>
                  <a:pt x="13191" y="1494"/>
                  <a:pt x="13191" y="1500"/>
                </a:cubicBezTo>
                <a:cubicBezTo>
                  <a:pt x="13191" y="1506"/>
                  <a:pt x="13197" y="1512"/>
                  <a:pt x="13197" y="1524"/>
                </a:cubicBezTo>
                <a:cubicBezTo>
                  <a:pt x="13197" y="1530"/>
                  <a:pt x="13197" y="1530"/>
                  <a:pt x="13197" y="1536"/>
                </a:cubicBezTo>
                <a:cubicBezTo>
                  <a:pt x="13191" y="1536"/>
                  <a:pt x="13191" y="1542"/>
                  <a:pt x="13191" y="1548"/>
                </a:cubicBezTo>
                <a:cubicBezTo>
                  <a:pt x="13185" y="1554"/>
                  <a:pt x="13173" y="1554"/>
                  <a:pt x="13173" y="1565"/>
                </a:cubicBezTo>
                <a:cubicBezTo>
                  <a:pt x="13173" y="1571"/>
                  <a:pt x="13173" y="1571"/>
                  <a:pt x="13173" y="1571"/>
                </a:cubicBezTo>
                <a:lnTo>
                  <a:pt x="13179" y="1577"/>
                </a:lnTo>
                <a:cubicBezTo>
                  <a:pt x="13179" y="1583"/>
                  <a:pt x="13179" y="1589"/>
                  <a:pt x="13185" y="1595"/>
                </a:cubicBezTo>
                <a:cubicBezTo>
                  <a:pt x="13185" y="1595"/>
                  <a:pt x="13185" y="1601"/>
                  <a:pt x="13185" y="1607"/>
                </a:cubicBezTo>
                <a:cubicBezTo>
                  <a:pt x="13185" y="1613"/>
                  <a:pt x="13179" y="1613"/>
                  <a:pt x="13179" y="1619"/>
                </a:cubicBezTo>
                <a:cubicBezTo>
                  <a:pt x="13179" y="1619"/>
                  <a:pt x="13179" y="1625"/>
                  <a:pt x="13185" y="1631"/>
                </a:cubicBezTo>
                <a:cubicBezTo>
                  <a:pt x="13185" y="1636"/>
                  <a:pt x="13191" y="1642"/>
                  <a:pt x="13197" y="1648"/>
                </a:cubicBezTo>
                <a:cubicBezTo>
                  <a:pt x="13197" y="1654"/>
                  <a:pt x="13203" y="1654"/>
                  <a:pt x="13209" y="1654"/>
                </a:cubicBezTo>
                <a:cubicBezTo>
                  <a:pt x="13262" y="1654"/>
                  <a:pt x="13262" y="1654"/>
                  <a:pt x="13262" y="1654"/>
                </a:cubicBezTo>
                <a:cubicBezTo>
                  <a:pt x="13268" y="1654"/>
                  <a:pt x="13268" y="1648"/>
                  <a:pt x="13274" y="1648"/>
                </a:cubicBezTo>
                <a:cubicBezTo>
                  <a:pt x="13274" y="1642"/>
                  <a:pt x="13280" y="1642"/>
                  <a:pt x="13280" y="1636"/>
                </a:cubicBezTo>
                <a:cubicBezTo>
                  <a:pt x="13286" y="1631"/>
                  <a:pt x="13286" y="1625"/>
                  <a:pt x="13292" y="1625"/>
                </a:cubicBezTo>
                <a:cubicBezTo>
                  <a:pt x="13298" y="1625"/>
                  <a:pt x="13298" y="1625"/>
                  <a:pt x="13298" y="1625"/>
                </a:cubicBezTo>
                <a:cubicBezTo>
                  <a:pt x="13304" y="1625"/>
                  <a:pt x="13310" y="1625"/>
                  <a:pt x="13310" y="1631"/>
                </a:cubicBezTo>
                <a:cubicBezTo>
                  <a:pt x="13316" y="1631"/>
                  <a:pt x="13316" y="1636"/>
                  <a:pt x="13322" y="1642"/>
                </a:cubicBezTo>
                <a:cubicBezTo>
                  <a:pt x="13328" y="1648"/>
                  <a:pt x="13334" y="1648"/>
                  <a:pt x="13345" y="1654"/>
                </a:cubicBezTo>
                <a:lnTo>
                  <a:pt x="13351" y="1654"/>
                </a:lnTo>
                <a:cubicBezTo>
                  <a:pt x="13357" y="1660"/>
                  <a:pt x="13363" y="1660"/>
                  <a:pt x="13363" y="1666"/>
                </a:cubicBezTo>
                <a:cubicBezTo>
                  <a:pt x="13369" y="1672"/>
                  <a:pt x="13369" y="1678"/>
                  <a:pt x="13375" y="1690"/>
                </a:cubicBezTo>
                <a:cubicBezTo>
                  <a:pt x="13381" y="1696"/>
                  <a:pt x="13387" y="1702"/>
                  <a:pt x="13399" y="1708"/>
                </a:cubicBezTo>
                <a:cubicBezTo>
                  <a:pt x="13399" y="1714"/>
                  <a:pt x="13405" y="1714"/>
                  <a:pt x="13411" y="1720"/>
                </a:cubicBezTo>
                <a:lnTo>
                  <a:pt x="13416" y="1725"/>
                </a:lnTo>
                <a:cubicBezTo>
                  <a:pt x="13416" y="1737"/>
                  <a:pt x="13411" y="1743"/>
                  <a:pt x="13411" y="1749"/>
                </a:cubicBezTo>
                <a:cubicBezTo>
                  <a:pt x="13405" y="1755"/>
                  <a:pt x="13405" y="1761"/>
                  <a:pt x="13399" y="1761"/>
                </a:cubicBezTo>
                <a:cubicBezTo>
                  <a:pt x="13399" y="1767"/>
                  <a:pt x="13387" y="1767"/>
                  <a:pt x="13387" y="1773"/>
                </a:cubicBezTo>
                <a:cubicBezTo>
                  <a:pt x="13387" y="1779"/>
                  <a:pt x="13393" y="1779"/>
                  <a:pt x="13393" y="1785"/>
                </a:cubicBezTo>
                <a:cubicBezTo>
                  <a:pt x="13399" y="1785"/>
                  <a:pt x="13405" y="1779"/>
                  <a:pt x="13405" y="1785"/>
                </a:cubicBezTo>
                <a:cubicBezTo>
                  <a:pt x="13416" y="1791"/>
                  <a:pt x="13416" y="1791"/>
                  <a:pt x="13416" y="1791"/>
                </a:cubicBezTo>
                <a:cubicBezTo>
                  <a:pt x="13423" y="1791"/>
                  <a:pt x="13423" y="1797"/>
                  <a:pt x="13428" y="1802"/>
                </a:cubicBezTo>
                <a:cubicBezTo>
                  <a:pt x="13434" y="1802"/>
                  <a:pt x="13446" y="1802"/>
                  <a:pt x="13458" y="1802"/>
                </a:cubicBezTo>
                <a:cubicBezTo>
                  <a:pt x="13464" y="1802"/>
                  <a:pt x="13464" y="1802"/>
                  <a:pt x="13470" y="1802"/>
                </a:cubicBezTo>
                <a:cubicBezTo>
                  <a:pt x="13464" y="1814"/>
                  <a:pt x="13464" y="1814"/>
                  <a:pt x="13464" y="1814"/>
                </a:cubicBezTo>
                <a:cubicBezTo>
                  <a:pt x="13458" y="1820"/>
                  <a:pt x="13458" y="1820"/>
                  <a:pt x="13452" y="1820"/>
                </a:cubicBezTo>
                <a:cubicBezTo>
                  <a:pt x="13446" y="1826"/>
                  <a:pt x="13434" y="1826"/>
                  <a:pt x="13428" y="1826"/>
                </a:cubicBezTo>
                <a:cubicBezTo>
                  <a:pt x="13416" y="1826"/>
                  <a:pt x="13416" y="1826"/>
                  <a:pt x="13416" y="1826"/>
                </a:cubicBezTo>
                <a:cubicBezTo>
                  <a:pt x="13411" y="1826"/>
                  <a:pt x="13411" y="1820"/>
                  <a:pt x="13405" y="1814"/>
                </a:cubicBezTo>
                <a:cubicBezTo>
                  <a:pt x="13399" y="1814"/>
                  <a:pt x="13399" y="1809"/>
                  <a:pt x="13393" y="1809"/>
                </a:cubicBezTo>
                <a:cubicBezTo>
                  <a:pt x="13393" y="1809"/>
                  <a:pt x="13387" y="1809"/>
                  <a:pt x="13381" y="1802"/>
                </a:cubicBezTo>
                <a:cubicBezTo>
                  <a:pt x="13375" y="1802"/>
                  <a:pt x="13375" y="1791"/>
                  <a:pt x="13375" y="1779"/>
                </a:cubicBezTo>
                <a:cubicBezTo>
                  <a:pt x="13375" y="1761"/>
                  <a:pt x="13375" y="1761"/>
                  <a:pt x="13375" y="1761"/>
                </a:cubicBezTo>
                <a:cubicBezTo>
                  <a:pt x="13375" y="1755"/>
                  <a:pt x="13381" y="1755"/>
                  <a:pt x="13381" y="1749"/>
                </a:cubicBezTo>
                <a:cubicBezTo>
                  <a:pt x="13381" y="1737"/>
                  <a:pt x="13369" y="1731"/>
                  <a:pt x="13363" y="1725"/>
                </a:cubicBezTo>
                <a:cubicBezTo>
                  <a:pt x="13357" y="1720"/>
                  <a:pt x="13351" y="1725"/>
                  <a:pt x="13351" y="1720"/>
                </a:cubicBezTo>
                <a:cubicBezTo>
                  <a:pt x="13351" y="1714"/>
                  <a:pt x="13351" y="1714"/>
                  <a:pt x="13351" y="1708"/>
                </a:cubicBezTo>
                <a:cubicBezTo>
                  <a:pt x="13351" y="1702"/>
                  <a:pt x="13345" y="1702"/>
                  <a:pt x="13345" y="1696"/>
                </a:cubicBezTo>
                <a:cubicBezTo>
                  <a:pt x="13339" y="1696"/>
                  <a:pt x="13334" y="1696"/>
                  <a:pt x="13334" y="1696"/>
                </a:cubicBezTo>
                <a:cubicBezTo>
                  <a:pt x="13328" y="1690"/>
                  <a:pt x="13322" y="1690"/>
                  <a:pt x="13316" y="1690"/>
                </a:cubicBezTo>
                <a:cubicBezTo>
                  <a:pt x="13310" y="1690"/>
                  <a:pt x="13304" y="1690"/>
                  <a:pt x="13292" y="1690"/>
                </a:cubicBezTo>
                <a:cubicBezTo>
                  <a:pt x="13280" y="1690"/>
                  <a:pt x="13274" y="1690"/>
                  <a:pt x="13262" y="1690"/>
                </a:cubicBezTo>
                <a:cubicBezTo>
                  <a:pt x="13257" y="1690"/>
                  <a:pt x="13250" y="1690"/>
                  <a:pt x="13250" y="1690"/>
                </a:cubicBezTo>
                <a:cubicBezTo>
                  <a:pt x="13245" y="1690"/>
                  <a:pt x="13239" y="1696"/>
                  <a:pt x="13239" y="1696"/>
                </a:cubicBezTo>
                <a:cubicBezTo>
                  <a:pt x="13233" y="1696"/>
                  <a:pt x="13227" y="1702"/>
                  <a:pt x="13227" y="1702"/>
                </a:cubicBezTo>
                <a:cubicBezTo>
                  <a:pt x="13221" y="1708"/>
                  <a:pt x="13215" y="1708"/>
                  <a:pt x="13215" y="1714"/>
                </a:cubicBezTo>
                <a:cubicBezTo>
                  <a:pt x="13215" y="1720"/>
                  <a:pt x="13215" y="1720"/>
                  <a:pt x="13215" y="1725"/>
                </a:cubicBezTo>
                <a:cubicBezTo>
                  <a:pt x="13215" y="1731"/>
                  <a:pt x="13221" y="1731"/>
                  <a:pt x="13221" y="1737"/>
                </a:cubicBezTo>
                <a:cubicBezTo>
                  <a:pt x="13221" y="1749"/>
                  <a:pt x="13227" y="1755"/>
                  <a:pt x="13227" y="1767"/>
                </a:cubicBezTo>
                <a:cubicBezTo>
                  <a:pt x="13227" y="1779"/>
                  <a:pt x="13227" y="1785"/>
                  <a:pt x="13221" y="1797"/>
                </a:cubicBezTo>
                <a:lnTo>
                  <a:pt x="13221" y="1802"/>
                </a:lnTo>
                <a:cubicBezTo>
                  <a:pt x="13215" y="1809"/>
                  <a:pt x="13215" y="1814"/>
                  <a:pt x="13209" y="1814"/>
                </a:cubicBezTo>
                <a:cubicBezTo>
                  <a:pt x="13203" y="1820"/>
                  <a:pt x="13203" y="1820"/>
                  <a:pt x="13197" y="1826"/>
                </a:cubicBezTo>
                <a:cubicBezTo>
                  <a:pt x="13191" y="1832"/>
                  <a:pt x="13185" y="1832"/>
                  <a:pt x="13185" y="1838"/>
                </a:cubicBezTo>
                <a:cubicBezTo>
                  <a:pt x="13179" y="1838"/>
                  <a:pt x="13173" y="1838"/>
                  <a:pt x="13173" y="1844"/>
                </a:cubicBezTo>
                <a:cubicBezTo>
                  <a:pt x="13168" y="1856"/>
                  <a:pt x="13173" y="1862"/>
                  <a:pt x="13173" y="1874"/>
                </a:cubicBezTo>
                <a:cubicBezTo>
                  <a:pt x="13162" y="1874"/>
                  <a:pt x="13156" y="1874"/>
                  <a:pt x="13150" y="1874"/>
                </a:cubicBezTo>
                <a:cubicBezTo>
                  <a:pt x="13132" y="1880"/>
                  <a:pt x="13126" y="1886"/>
                  <a:pt x="13114" y="1891"/>
                </a:cubicBezTo>
                <a:cubicBezTo>
                  <a:pt x="13108" y="1897"/>
                  <a:pt x="13096" y="1897"/>
                  <a:pt x="13090" y="1909"/>
                </a:cubicBezTo>
                <a:cubicBezTo>
                  <a:pt x="13090" y="1909"/>
                  <a:pt x="13090" y="1915"/>
                  <a:pt x="13090" y="1921"/>
                </a:cubicBezTo>
                <a:cubicBezTo>
                  <a:pt x="13090" y="1921"/>
                  <a:pt x="13084" y="1927"/>
                  <a:pt x="13084" y="1933"/>
                </a:cubicBezTo>
                <a:cubicBezTo>
                  <a:pt x="13079" y="1933"/>
                  <a:pt x="13079" y="1933"/>
                  <a:pt x="13073" y="1933"/>
                </a:cubicBezTo>
                <a:cubicBezTo>
                  <a:pt x="13061" y="1933"/>
                  <a:pt x="13055" y="1933"/>
                  <a:pt x="13049" y="1927"/>
                </a:cubicBezTo>
                <a:cubicBezTo>
                  <a:pt x="13043" y="1927"/>
                  <a:pt x="13043" y="1921"/>
                  <a:pt x="13037" y="1921"/>
                </a:cubicBezTo>
                <a:cubicBezTo>
                  <a:pt x="13031" y="1921"/>
                  <a:pt x="13031" y="1921"/>
                  <a:pt x="13025" y="1921"/>
                </a:cubicBezTo>
                <a:cubicBezTo>
                  <a:pt x="13019" y="1915"/>
                  <a:pt x="13019" y="1909"/>
                  <a:pt x="13013" y="1909"/>
                </a:cubicBezTo>
                <a:cubicBezTo>
                  <a:pt x="12948" y="1909"/>
                  <a:pt x="12948" y="1909"/>
                  <a:pt x="12948" y="1909"/>
                </a:cubicBezTo>
                <a:cubicBezTo>
                  <a:pt x="12936" y="1903"/>
                  <a:pt x="12936" y="1903"/>
                  <a:pt x="12936" y="1903"/>
                </a:cubicBezTo>
                <a:cubicBezTo>
                  <a:pt x="12936" y="1903"/>
                  <a:pt x="12942" y="1897"/>
                  <a:pt x="12942" y="1891"/>
                </a:cubicBezTo>
                <a:cubicBezTo>
                  <a:pt x="12948" y="1891"/>
                  <a:pt x="12948" y="1886"/>
                  <a:pt x="12954" y="1880"/>
                </a:cubicBezTo>
                <a:cubicBezTo>
                  <a:pt x="12960" y="1880"/>
                  <a:pt x="12960" y="1880"/>
                  <a:pt x="12966" y="1880"/>
                </a:cubicBezTo>
                <a:cubicBezTo>
                  <a:pt x="12978" y="1880"/>
                  <a:pt x="12978" y="1880"/>
                  <a:pt x="12984" y="1880"/>
                </a:cubicBezTo>
                <a:cubicBezTo>
                  <a:pt x="12990" y="1886"/>
                  <a:pt x="12996" y="1886"/>
                  <a:pt x="12996" y="1886"/>
                </a:cubicBezTo>
                <a:cubicBezTo>
                  <a:pt x="13007" y="1891"/>
                  <a:pt x="13013" y="1886"/>
                  <a:pt x="13019" y="1886"/>
                </a:cubicBezTo>
                <a:cubicBezTo>
                  <a:pt x="13031" y="1886"/>
                  <a:pt x="13037" y="1891"/>
                  <a:pt x="13043" y="1886"/>
                </a:cubicBezTo>
                <a:cubicBezTo>
                  <a:pt x="13049" y="1886"/>
                  <a:pt x="13049" y="1880"/>
                  <a:pt x="13055" y="1880"/>
                </a:cubicBezTo>
                <a:cubicBezTo>
                  <a:pt x="13061" y="1880"/>
                  <a:pt x="13061" y="1874"/>
                  <a:pt x="13067" y="1874"/>
                </a:cubicBezTo>
                <a:cubicBezTo>
                  <a:pt x="13067" y="1868"/>
                  <a:pt x="13073" y="1868"/>
                  <a:pt x="13079" y="1862"/>
                </a:cubicBezTo>
                <a:cubicBezTo>
                  <a:pt x="13084" y="1856"/>
                  <a:pt x="13084" y="1844"/>
                  <a:pt x="13090" y="1838"/>
                </a:cubicBezTo>
                <a:cubicBezTo>
                  <a:pt x="13090" y="1838"/>
                  <a:pt x="13096" y="1838"/>
                  <a:pt x="13102" y="1832"/>
                </a:cubicBezTo>
                <a:cubicBezTo>
                  <a:pt x="13108" y="1826"/>
                  <a:pt x="13114" y="1820"/>
                  <a:pt x="13120" y="1814"/>
                </a:cubicBezTo>
                <a:cubicBezTo>
                  <a:pt x="13120" y="1809"/>
                  <a:pt x="13120" y="1802"/>
                  <a:pt x="13120" y="1802"/>
                </a:cubicBezTo>
                <a:cubicBezTo>
                  <a:pt x="13126" y="1797"/>
                  <a:pt x="13132" y="1802"/>
                  <a:pt x="13132" y="1797"/>
                </a:cubicBezTo>
                <a:cubicBezTo>
                  <a:pt x="13138" y="1797"/>
                  <a:pt x="13144" y="1797"/>
                  <a:pt x="13144" y="1791"/>
                </a:cubicBezTo>
                <a:cubicBezTo>
                  <a:pt x="13150" y="1791"/>
                  <a:pt x="13144" y="1785"/>
                  <a:pt x="13144" y="1779"/>
                </a:cubicBezTo>
                <a:cubicBezTo>
                  <a:pt x="13144" y="1779"/>
                  <a:pt x="13150" y="1773"/>
                  <a:pt x="13150" y="1767"/>
                </a:cubicBezTo>
                <a:cubicBezTo>
                  <a:pt x="13150" y="1761"/>
                  <a:pt x="13156" y="1755"/>
                  <a:pt x="13156" y="1743"/>
                </a:cubicBezTo>
                <a:cubicBezTo>
                  <a:pt x="13156" y="1743"/>
                  <a:pt x="13162" y="1737"/>
                  <a:pt x="13162" y="1731"/>
                </a:cubicBezTo>
                <a:lnTo>
                  <a:pt x="13162" y="1725"/>
                </a:lnTo>
                <a:cubicBezTo>
                  <a:pt x="13162" y="1720"/>
                  <a:pt x="13168" y="1720"/>
                  <a:pt x="13168" y="1714"/>
                </a:cubicBezTo>
                <a:cubicBezTo>
                  <a:pt x="13168" y="1708"/>
                  <a:pt x="13168" y="1702"/>
                  <a:pt x="13168" y="1696"/>
                </a:cubicBezTo>
                <a:cubicBezTo>
                  <a:pt x="13156" y="1696"/>
                  <a:pt x="13150" y="1702"/>
                  <a:pt x="13144" y="1702"/>
                </a:cubicBezTo>
                <a:cubicBezTo>
                  <a:pt x="13138" y="1702"/>
                  <a:pt x="13132" y="1696"/>
                  <a:pt x="13126" y="1696"/>
                </a:cubicBezTo>
                <a:cubicBezTo>
                  <a:pt x="13126" y="1696"/>
                  <a:pt x="13120" y="1690"/>
                  <a:pt x="13114" y="1690"/>
                </a:cubicBezTo>
                <a:cubicBezTo>
                  <a:pt x="13108" y="1690"/>
                  <a:pt x="13108" y="1684"/>
                  <a:pt x="13108" y="1678"/>
                </a:cubicBezTo>
                <a:cubicBezTo>
                  <a:pt x="13102" y="1672"/>
                  <a:pt x="13102" y="1666"/>
                  <a:pt x="13102" y="1660"/>
                </a:cubicBezTo>
                <a:cubicBezTo>
                  <a:pt x="13102" y="1648"/>
                  <a:pt x="13108" y="1648"/>
                  <a:pt x="13108" y="1636"/>
                </a:cubicBezTo>
                <a:cubicBezTo>
                  <a:pt x="13108" y="1619"/>
                  <a:pt x="13108" y="1613"/>
                  <a:pt x="13108" y="1601"/>
                </a:cubicBezTo>
                <a:cubicBezTo>
                  <a:pt x="13108" y="1589"/>
                  <a:pt x="13108" y="1589"/>
                  <a:pt x="13108" y="1589"/>
                </a:cubicBezTo>
                <a:cubicBezTo>
                  <a:pt x="13108" y="1577"/>
                  <a:pt x="13114" y="1571"/>
                  <a:pt x="13114" y="1565"/>
                </a:cubicBezTo>
                <a:cubicBezTo>
                  <a:pt x="13120" y="1554"/>
                  <a:pt x="13120" y="1548"/>
                  <a:pt x="13120" y="1530"/>
                </a:cubicBezTo>
                <a:cubicBezTo>
                  <a:pt x="13120" y="1530"/>
                  <a:pt x="13120" y="1524"/>
                  <a:pt x="13120" y="1518"/>
                </a:cubicBezTo>
                <a:cubicBezTo>
                  <a:pt x="13120" y="1512"/>
                  <a:pt x="13114" y="1506"/>
                  <a:pt x="13108" y="1494"/>
                </a:cubicBezTo>
                <a:lnTo>
                  <a:pt x="13108" y="1488"/>
                </a:lnTo>
                <a:cubicBezTo>
                  <a:pt x="13102" y="1476"/>
                  <a:pt x="13102" y="1470"/>
                  <a:pt x="13096" y="1465"/>
                </a:cubicBezTo>
                <a:cubicBezTo>
                  <a:pt x="13096" y="1459"/>
                  <a:pt x="13090" y="1453"/>
                  <a:pt x="13090" y="1453"/>
                </a:cubicBezTo>
                <a:cubicBezTo>
                  <a:pt x="13084" y="1447"/>
                  <a:pt x="13084" y="1447"/>
                  <a:pt x="13084" y="1441"/>
                </a:cubicBezTo>
                <a:cubicBezTo>
                  <a:pt x="13084" y="1370"/>
                  <a:pt x="13084" y="1370"/>
                  <a:pt x="13084" y="1370"/>
                </a:cubicBezTo>
                <a:cubicBezTo>
                  <a:pt x="13090" y="1370"/>
                  <a:pt x="13096" y="1370"/>
                  <a:pt x="13108" y="1370"/>
                </a:cubicBezTo>
                <a:cubicBezTo>
                  <a:pt x="13108" y="1370"/>
                  <a:pt x="13114" y="1370"/>
                  <a:pt x="13120" y="1370"/>
                </a:cubicBezTo>
                <a:lnTo>
                  <a:pt x="13120" y="1370"/>
                </a:lnTo>
                <a:cubicBezTo>
                  <a:pt x="13120" y="1299"/>
                  <a:pt x="13120" y="1299"/>
                  <a:pt x="13120" y="1299"/>
                </a:cubicBezTo>
                <a:cubicBezTo>
                  <a:pt x="13108" y="1299"/>
                  <a:pt x="13102" y="1299"/>
                  <a:pt x="13090" y="1299"/>
                </a:cubicBezTo>
                <a:cubicBezTo>
                  <a:pt x="13084" y="1299"/>
                  <a:pt x="13084" y="1287"/>
                  <a:pt x="13079" y="1287"/>
                </a:cubicBezTo>
                <a:cubicBezTo>
                  <a:pt x="13079" y="1287"/>
                  <a:pt x="13073" y="1281"/>
                  <a:pt x="13067" y="1281"/>
                </a:cubicBezTo>
                <a:cubicBezTo>
                  <a:pt x="13061" y="1281"/>
                  <a:pt x="13055" y="1281"/>
                  <a:pt x="13043" y="1281"/>
                </a:cubicBezTo>
                <a:cubicBezTo>
                  <a:pt x="13025" y="1281"/>
                  <a:pt x="13025" y="1281"/>
                  <a:pt x="13025" y="1281"/>
                </a:cubicBezTo>
                <a:cubicBezTo>
                  <a:pt x="13019" y="1281"/>
                  <a:pt x="13013" y="1281"/>
                  <a:pt x="13007" y="1281"/>
                </a:cubicBezTo>
                <a:cubicBezTo>
                  <a:pt x="12996" y="1281"/>
                  <a:pt x="12990" y="1281"/>
                  <a:pt x="12978" y="1287"/>
                </a:cubicBezTo>
                <a:cubicBezTo>
                  <a:pt x="12972" y="1287"/>
                  <a:pt x="12972" y="1293"/>
                  <a:pt x="12966" y="1293"/>
                </a:cubicBezTo>
                <a:cubicBezTo>
                  <a:pt x="12960" y="1299"/>
                  <a:pt x="12960" y="1299"/>
                  <a:pt x="12954" y="1299"/>
                </a:cubicBezTo>
                <a:cubicBezTo>
                  <a:pt x="12948" y="1299"/>
                  <a:pt x="12948" y="1299"/>
                  <a:pt x="12942" y="1299"/>
                </a:cubicBezTo>
                <a:cubicBezTo>
                  <a:pt x="12936" y="1299"/>
                  <a:pt x="12930" y="1299"/>
                  <a:pt x="12918" y="1299"/>
                </a:cubicBezTo>
                <a:cubicBezTo>
                  <a:pt x="12918" y="1299"/>
                  <a:pt x="12913" y="1304"/>
                  <a:pt x="12907" y="1304"/>
                </a:cubicBezTo>
                <a:cubicBezTo>
                  <a:pt x="12907" y="1316"/>
                  <a:pt x="12907" y="1322"/>
                  <a:pt x="12907" y="1340"/>
                </a:cubicBezTo>
                <a:cubicBezTo>
                  <a:pt x="12907" y="1340"/>
                  <a:pt x="12907" y="1346"/>
                  <a:pt x="12907" y="1352"/>
                </a:cubicBezTo>
                <a:cubicBezTo>
                  <a:pt x="12907" y="1358"/>
                  <a:pt x="12901" y="1364"/>
                  <a:pt x="12895" y="1376"/>
                </a:cubicBezTo>
                <a:cubicBezTo>
                  <a:pt x="12889" y="1382"/>
                  <a:pt x="12889" y="1382"/>
                  <a:pt x="12889" y="1387"/>
                </a:cubicBezTo>
                <a:cubicBezTo>
                  <a:pt x="12877" y="1393"/>
                  <a:pt x="12871" y="1399"/>
                  <a:pt x="12865" y="1411"/>
                </a:cubicBezTo>
                <a:cubicBezTo>
                  <a:pt x="12865" y="1417"/>
                  <a:pt x="12865" y="1423"/>
                  <a:pt x="12859" y="1429"/>
                </a:cubicBezTo>
                <a:cubicBezTo>
                  <a:pt x="12859" y="1435"/>
                  <a:pt x="12859" y="1441"/>
                  <a:pt x="12853" y="1447"/>
                </a:cubicBezTo>
                <a:cubicBezTo>
                  <a:pt x="12853" y="1447"/>
                  <a:pt x="12847" y="1447"/>
                  <a:pt x="12841" y="1447"/>
                </a:cubicBezTo>
                <a:cubicBezTo>
                  <a:pt x="12835" y="1453"/>
                  <a:pt x="12830" y="1447"/>
                  <a:pt x="12818" y="1447"/>
                </a:cubicBezTo>
                <a:cubicBezTo>
                  <a:pt x="12812" y="1447"/>
                  <a:pt x="12812" y="1447"/>
                  <a:pt x="12812" y="1447"/>
                </a:cubicBezTo>
                <a:cubicBezTo>
                  <a:pt x="12806" y="1447"/>
                  <a:pt x="12800" y="1453"/>
                  <a:pt x="12800" y="1453"/>
                </a:cubicBezTo>
                <a:cubicBezTo>
                  <a:pt x="12794" y="1459"/>
                  <a:pt x="12794" y="1465"/>
                  <a:pt x="12794" y="1470"/>
                </a:cubicBezTo>
                <a:cubicBezTo>
                  <a:pt x="12794" y="1476"/>
                  <a:pt x="12794" y="1476"/>
                  <a:pt x="12794" y="1476"/>
                </a:cubicBezTo>
                <a:cubicBezTo>
                  <a:pt x="12794" y="1482"/>
                  <a:pt x="12794" y="1488"/>
                  <a:pt x="12794" y="1494"/>
                </a:cubicBezTo>
                <a:cubicBezTo>
                  <a:pt x="12794" y="1494"/>
                  <a:pt x="12806" y="1488"/>
                  <a:pt x="12806" y="1494"/>
                </a:cubicBezTo>
                <a:cubicBezTo>
                  <a:pt x="12812" y="1500"/>
                  <a:pt x="12824" y="1500"/>
                  <a:pt x="12824" y="1512"/>
                </a:cubicBezTo>
                <a:cubicBezTo>
                  <a:pt x="12830" y="1518"/>
                  <a:pt x="12830" y="1524"/>
                  <a:pt x="12830" y="1536"/>
                </a:cubicBezTo>
                <a:cubicBezTo>
                  <a:pt x="12830" y="1542"/>
                  <a:pt x="12830" y="1554"/>
                  <a:pt x="12824" y="1559"/>
                </a:cubicBezTo>
                <a:cubicBezTo>
                  <a:pt x="12818" y="1559"/>
                  <a:pt x="12812" y="1559"/>
                  <a:pt x="12812" y="1559"/>
                </a:cubicBezTo>
                <a:cubicBezTo>
                  <a:pt x="12806" y="1565"/>
                  <a:pt x="12806" y="1565"/>
                  <a:pt x="12800" y="1565"/>
                </a:cubicBezTo>
                <a:cubicBezTo>
                  <a:pt x="12794" y="1571"/>
                  <a:pt x="12800" y="1577"/>
                  <a:pt x="12800" y="1583"/>
                </a:cubicBezTo>
                <a:cubicBezTo>
                  <a:pt x="12800" y="1589"/>
                  <a:pt x="12800" y="1595"/>
                  <a:pt x="12800" y="1607"/>
                </a:cubicBezTo>
                <a:cubicBezTo>
                  <a:pt x="12812" y="1607"/>
                  <a:pt x="12812" y="1607"/>
                  <a:pt x="12824" y="1607"/>
                </a:cubicBezTo>
                <a:cubicBezTo>
                  <a:pt x="12830" y="1607"/>
                  <a:pt x="12830" y="1601"/>
                  <a:pt x="12835" y="1607"/>
                </a:cubicBezTo>
                <a:cubicBezTo>
                  <a:pt x="12841" y="1607"/>
                  <a:pt x="12841" y="1613"/>
                  <a:pt x="12847" y="1613"/>
                </a:cubicBezTo>
                <a:cubicBezTo>
                  <a:pt x="12847" y="1619"/>
                  <a:pt x="12853" y="1619"/>
                  <a:pt x="12853" y="1625"/>
                </a:cubicBezTo>
                <a:cubicBezTo>
                  <a:pt x="12853" y="1631"/>
                  <a:pt x="12853" y="1631"/>
                  <a:pt x="12853" y="1636"/>
                </a:cubicBezTo>
                <a:cubicBezTo>
                  <a:pt x="12859" y="1642"/>
                  <a:pt x="12859" y="1642"/>
                  <a:pt x="12859" y="1648"/>
                </a:cubicBezTo>
                <a:cubicBezTo>
                  <a:pt x="12865" y="1654"/>
                  <a:pt x="12871" y="1648"/>
                  <a:pt x="12871" y="1654"/>
                </a:cubicBezTo>
                <a:cubicBezTo>
                  <a:pt x="12877" y="1660"/>
                  <a:pt x="12877" y="1660"/>
                  <a:pt x="12883" y="1666"/>
                </a:cubicBezTo>
                <a:lnTo>
                  <a:pt x="12889" y="1666"/>
                </a:lnTo>
                <a:cubicBezTo>
                  <a:pt x="12901" y="1672"/>
                  <a:pt x="12907" y="1684"/>
                  <a:pt x="12913" y="1690"/>
                </a:cubicBezTo>
                <a:cubicBezTo>
                  <a:pt x="12913" y="1690"/>
                  <a:pt x="12918" y="1690"/>
                  <a:pt x="12924" y="1696"/>
                </a:cubicBezTo>
                <a:cubicBezTo>
                  <a:pt x="12924" y="1696"/>
                  <a:pt x="12924" y="1702"/>
                  <a:pt x="12924" y="1708"/>
                </a:cubicBezTo>
                <a:cubicBezTo>
                  <a:pt x="12924" y="1708"/>
                  <a:pt x="12924" y="1714"/>
                  <a:pt x="12924" y="1720"/>
                </a:cubicBezTo>
                <a:cubicBezTo>
                  <a:pt x="12924" y="1725"/>
                  <a:pt x="12913" y="1725"/>
                  <a:pt x="12913" y="1725"/>
                </a:cubicBezTo>
                <a:cubicBezTo>
                  <a:pt x="12907" y="1731"/>
                  <a:pt x="12913" y="1737"/>
                  <a:pt x="12907" y="1737"/>
                </a:cubicBezTo>
                <a:cubicBezTo>
                  <a:pt x="12907" y="1743"/>
                  <a:pt x="12901" y="1737"/>
                  <a:pt x="12895" y="1737"/>
                </a:cubicBezTo>
                <a:cubicBezTo>
                  <a:pt x="12889" y="1737"/>
                  <a:pt x="12889" y="1737"/>
                  <a:pt x="12889" y="1737"/>
                </a:cubicBezTo>
                <a:cubicBezTo>
                  <a:pt x="12877" y="1737"/>
                  <a:pt x="12871" y="1743"/>
                  <a:pt x="12865" y="1737"/>
                </a:cubicBezTo>
                <a:cubicBezTo>
                  <a:pt x="12853" y="1737"/>
                  <a:pt x="12847" y="1731"/>
                  <a:pt x="12841" y="1725"/>
                </a:cubicBezTo>
                <a:cubicBezTo>
                  <a:pt x="12830" y="1720"/>
                  <a:pt x="12824" y="1708"/>
                  <a:pt x="12824" y="1690"/>
                </a:cubicBezTo>
                <a:cubicBezTo>
                  <a:pt x="12818" y="1690"/>
                  <a:pt x="12812" y="1684"/>
                  <a:pt x="12806" y="1684"/>
                </a:cubicBezTo>
                <a:cubicBezTo>
                  <a:pt x="12788" y="1684"/>
                  <a:pt x="12782" y="1684"/>
                  <a:pt x="12770" y="1678"/>
                </a:cubicBezTo>
                <a:cubicBezTo>
                  <a:pt x="12764" y="1678"/>
                  <a:pt x="12764" y="1672"/>
                  <a:pt x="12758" y="1666"/>
                </a:cubicBezTo>
                <a:cubicBezTo>
                  <a:pt x="12758" y="1666"/>
                  <a:pt x="12752" y="1660"/>
                  <a:pt x="12747" y="1660"/>
                </a:cubicBezTo>
                <a:cubicBezTo>
                  <a:pt x="12741" y="1654"/>
                  <a:pt x="12735" y="1660"/>
                  <a:pt x="12729" y="1660"/>
                </a:cubicBezTo>
                <a:cubicBezTo>
                  <a:pt x="12723" y="1660"/>
                  <a:pt x="12717" y="1654"/>
                  <a:pt x="12717" y="1654"/>
                </a:cubicBezTo>
                <a:cubicBezTo>
                  <a:pt x="12705" y="1654"/>
                  <a:pt x="12699" y="1654"/>
                  <a:pt x="12693" y="1654"/>
                </a:cubicBezTo>
                <a:cubicBezTo>
                  <a:pt x="12687" y="1654"/>
                  <a:pt x="12681" y="1648"/>
                  <a:pt x="12681" y="1642"/>
                </a:cubicBezTo>
                <a:cubicBezTo>
                  <a:pt x="12675" y="1636"/>
                  <a:pt x="12681" y="1631"/>
                  <a:pt x="12675" y="1631"/>
                </a:cubicBezTo>
                <a:cubicBezTo>
                  <a:pt x="12669" y="1625"/>
                  <a:pt x="12669" y="1625"/>
                  <a:pt x="12664" y="1625"/>
                </a:cubicBezTo>
                <a:cubicBezTo>
                  <a:pt x="12658" y="1625"/>
                  <a:pt x="12658" y="1625"/>
                  <a:pt x="12652" y="1625"/>
                </a:cubicBezTo>
                <a:cubicBezTo>
                  <a:pt x="12646" y="1619"/>
                  <a:pt x="12640" y="1619"/>
                  <a:pt x="12640" y="1613"/>
                </a:cubicBezTo>
                <a:cubicBezTo>
                  <a:pt x="12634" y="1613"/>
                  <a:pt x="12628" y="1607"/>
                  <a:pt x="12628" y="1607"/>
                </a:cubicBezTo>
                <a:cubicBezTo>
                  <a:pt x="12569" y="1607"/>
                  <a:pt x="12569" y="1607"/>
                  <a:pt x="12569" y="1607"/>
                </a:cubicBezTo>
                <a:cubicBezTo>
                  <a:pt x="12563" y="1607"/>
                  <a:pt x="12563" y="1607"/>
                  <a:pt x="12557" y="1601"/>
                </a:cubicBezTo>
                <a:cubicBezTo>
                  <a:pt x="12557" y="1601"/>
                  <a:pt x="12557" y="1595"/>
                  <a:pt x="12551" y="1589"/>
                </a:cubicBezTo>
                <a:cubicBezTo>
                  <a:pt x="12551" y="1589"/>
                  <a:pt x="12545" y="1583"/>
                  <a:pt x="12539" y="1583"/>
                </a:cubicBezTo>
                <a:cubicBezTo>
                  <a:pt x="12480" y="1583"/>
                  <a:pt x="12480" y="1583"/>
                  <a:pt x="12480" y="1583"/>
                </a:cubicBezTo>
                <a:cubicBezTo>
                  <a:pt x="12468" y="1583"/>
                  <a:pt x="12468" y="1577"/>
                  <a:pt x="12456" y="1571"/>
                </a:cubicBezTo>
                <a:cubicBezTo>
                  <a:pt x="12450" y="1565"/>
                  <a:pt x="12444" y="1559"/>
                  <a:pt x="12432" y="1559"/>
                </a:cubicBezTo>
                <a:cubicBezTo>
                  <a:pt x="12432" y="1554"/>
                  <a:pt x="12426" y="1554"/>
                  <a:pt x="12426" y="1554"/>
                </a:cubicBezTo>
                <a:cubicBezTo>
                  <a:pt x="12420" y="1554"/>
                  <a:pt x="12420" y="1548"/>
                  <a:pt x="12420" y="1542"/>
                </a:cubicBezTo>
                <a:cubicBezTo>
                  <a:pt x="12414" y="1542"/>
                  <a:pt x="12409" y="1542"/>
                  <a:pt x="12409" y="1542"/>
                </a:cubicBezTo>
                <a:cubicBezTo>
                  <a:pt x="12403" y="1536"/>
                  <a:pt x="12397" y="1536"/>
                  <a:pt x="12397" y="1530"/>
                </a:cubicBezTo>
                <a:cubicBezTo>
                  <a:pt x="12391" y="1530"/>
                  <a:pt x="12397" y="1524"/>
                  <a:pt x="12391" y="1518"/>
                </a:cubicBezTo>
                <a:cubicBezTo>
                  <a:pt x="12391" y="1518"/>
                  <a:pt x="12385" y="1518"/>
                  <a:pt x="12379" y="1518"/>
                </a:cubicBezTo>
                <a:cubicBezTo>
                  <a:pt x="12373" y="1518"/>
                  <a:pt x="12367" y="1518"/>
                  <a:pt x="12361" y="1518"/>
                </a:cubicBezTo>
                <a:cubicBezTo>
                  <a:pt x="12355" y="1518"/>
                  <a:pt x="12355" y="1518"/>
                  <a:pt x="12355" y="1518"/>
                </a:cubicBezTo>
                <a:cubicBezTo>
                  <a:pt x="12355" y="1518"/>
                  <a:pt x="12349" y="1518"/>
                  <a:pt x="12349" y="1524"/>
                </a:cubicBezTo>
                <a:cubicBezTo>
                  <a:pt x="12343" y="1524"/>
                  <a:pt x="12337" y="1530"/>
                  <a:pt x="12337" y="1536"/>
                </a:cubicBezTo>
                <a:cubicBezTo>
                  <a:pt x="12337" y="1542"/>
                  <a:pt x="12337" y="1548"/>
                  <a:pt x="12337" y="1554"/>
                </a:cubicBezTo>
                <a:cubicBezTo>
                  <a:pt x="12337" y="1559"/>
                  <a:pt x="12343" y="1559"/>
                  <a:pt x="12349" y="1565"/>
                </a:cubicBezTo>
                <a:cubicBezTo>
                  <a:pt x="12355" y="1565"/>
                  <a:pt x="12361" y="1565"/>
                  <a:pt x="12361" y="1571"/>
                </a:cubicBezTo>
                <a:cubicBezTo>
                  <a:pt x="12361" y="1577"/>
                  <a:pt x="12361" y="1577"/>
                  <a:pt x="12361" y="1583"/>
                </a:cubicBezTo>
                <a:cubicBezTo>
                  <a:pt x="12361" y="1589"/>
                  <a:pt x="12361" y="1589"/>
                  <a:pt x="12361" y="1595"/>
                </a:cubicBezTo>
                <a:cubicBezTo>
                  <a:pt x="12367" y="1595"/>
                  <a:pt x="12373" y="1595"/>
                  <a:pt x="12385" y="1595"/>
                </a:cubicBezTo>
                <a:cubicBezTo>
                  <a:pt x="12391" y="1595"/>
                  <a:pt x="12391" y="1601"/>
                  <a:pt x="12397" y="1601"/>
                </a:cubicBezTo>
                <a:cubicBezTo>
                  <a:pt x="12397" y="1601"/>
                  <a:pt x="12403" y="1601"/>
                  <a:pt x="12409" y="1601"/>
                </a:cubicBezTo>
                <a:cubicBezTo>
                  <a:pt x="12409" y="1601"/>
                  <a:pt x="12414" y="1601"/>
                  <a:pt x="12420" y="1607"/>
                </a:cubicBezTo>
                <a:cubicBezTo>
                  <a:pt x="12420" y="1607"/>
                  <a:pt x="12420" y="1613"/>
                  <a:pt x="12420" y="1619"/>
                </a:cubicBezTo>
                <a:cubicBezTo>
                  <a:pt x="12420" y="1625"/>
                  <a:pt x="12426" y="1625"/>
                  <a:pt x="12426" y="1631"/>
                </a:cubicBezTo>
                <a:cubicBezTo>
                  <a:pt x="12432" y="1636"/>
                  <a:pt x="12444" y="1636"/>
                  <a:pt x="12456" y="1642"/>
                </a:cubicBezTo>
                <a:cubicBezTo>
                  <a:pt x="12462" y="1642"/>
                  <a:pt x="12462" y="1642"/>
                  <a:pt x="12468" y="1648"/>
                </a:cubicBezTo>
                <a:cubicBezTo>
                  <a:pt x="12468" y="1648"/>
                  <a:pt x="12474" y="1648"/>
                  <a:pt x="12474" y="1654"/>
                </a:cubicBezTo>
                <a:cubicBezTo>
                  <a:pt x="12474" y="1660"/>
                  <a:pt x="12474" y="1666"/>
                  <a:pt x="12474" y="1666"/>
                </a:cubicBezTo>
                <a:cubicBezTo>
                  <a:pt x="12474" y="1672"/>
                  <a:pt x="12468" y="1678"/>
                  <a:pt x="12468" y="1678"/>
                </a:cubicBezTo>
                <a:cubicBezTo>
                  <a:pt x="12462" y="1690"/>
                  <a:pt x="12456" y="1696"/>
                  <a:pt x="12450" y="1702"/>
                </a:cubicBezTo>
                <a:cubicBezTo>
                  <a:pt x="12444" y="1702"/>
                  <a:pt x="12444" y="1702"/>
                  <a:pt x="12438" y="1702"/>
                </a:cubicBezTo>
                <a:cubicBezTo>
                  <a:pt x="12426" y="1702"/>
                  <a:pt x="12426" y="1702"/>
                  <a:pt x="12426" y="1702"/>
                </a:cubicBezTo>
                <a:cubicBezTo>
                  <a:pt x="12420" y="1702"/>
                  <a:pt x="12420" y="1696"/>
                  <a:pt x="12414" y="1702"/>
                </a:cubicBezTo>
                <a:cubicBezTo>
                  <a:pt x="12409" y="1702"/>
                  <a:pt x="12409" y="1708"/>
                  <a:pt x="12409" y="1714"/>
                </a:cubicBezTo>
                <a:cubicBezTo>
                  <a:pt x="12409" y="1714"/>
                  <a:pt x="12409" y="1720"/>
                  <a:pt x="12409" y="1725"/>
                </a:cubicBezTo>
                <a:cubicBezTo>
                  <a:pt x="12403" y="1725"/>
                  <a:pt x="12403" y="1731"/>
                  <a:pt x="12403" y="1731"/>
                </a:cubicBezTo>
                <a:cubicBezTo>
                  <a:pt x="12397" y="1737"/>
                  <a:pt x="12391" y="1737"/>
                  <a:pt x="12391" y="1737"/>
                </a:cubicBezTo>
                <a:cubicBezTo>
                  <a:pt x="12379" y="1737"/>
                  <a:pt x="12379" y="1737"/>
                  <a:pt x="12379" y="1737"/>
                </a:cubicBezTo>
                <a:cubicBezTo>
                  <a:pt x="12379" y="1725"/>
                  <a:pt x="12379" y="1725"/>
                  <a:pt x="12379" y="1714"/>
                </a:cubicBezTo>
                <a:cubicBezTo>
                  <a:pt x="12379" y="1708"/>
                  <a:pt x="12379" y="1708"/>
                  <a:pt x="12379" y="1702"/>
                </a:cubicBezTo>
                <a:cubicBezTo>
                  <a:pt x="12379" y="1696"/>
                  <a:pt x="12379" y="1690"/>
                  <a:pt x="12379" y="1678"/>
                </a:cubicBezTo>
                <a:cubicBezTo>
                  <a:pt x="12379" y="1672"/>
                  <a:pt x="12379" y="1672"/>
                  <a:pt x="12379" y="1666"/>
                </a:cubicBezTo>
                <a:cubicBezTo>
                  <a:pt x="12361" y="1666"/>
                  <a:pt x="12361" y="1666"/>
                  <a:pt x="12361" y="1666"/>
                </a:cubicBezTo>
                <a:cubicBezTo>
                  <a:pt x="12355" y="1672"/>
                  <a:pt x="12349" y="1666"/>
                  <a:pt x="12349" y="1672"/>
                </a:cubicBezTo>
                <a:cubicBezTo>
                  <a:pt x="12343" y="1672"/>
                  <a:pt x="12343" y="1678"/>
                  <a:pt x="12337" y="1678"/>
                </a:cubicBezTo>
                <a:cubicBezTo>
                  <a:pt x="12337" y="1684"/>
                  <a:pt x="12337" y="1690"/>
                  <a:pt x="12332" y="1690"/>
                </a:cubicBezTo>
                <a:cubicBezTo>
                  <a:pt x="12332" y="1696"/>
                  <a:pt x="12332" y="1702"/>
                  <a:pt x="12325" y="1702"/>
                </a:cubicBezTo>
                <a:cubicBezTo>
                  <a:pt x="12320" y="1708"/>
                  <a:pt x="12314" y="1702"/>
                  <a:pt x="12302" y="1702"/>
                </a:cubicBezTo>
                <a:cubicBezTo>
                  <a:pt x="12290" y="1702"/>
                  <a:pt x="12290" y="1702"/>
                  <a:pt x="12290" y="1702"/>
                </a:cubicBezTo>
                <a:cubicBezTo>
                  <a:pt x="12284" y="1702"/>
                  <a:pt x="12278" y="1702"/>
                  <a:pt x="12272" y="1702"/>
                </a:cubicBezTo>
                <a:cubicBezTo>
                  <a:pt x="12266" y="1702"/>
                  <a:pt x="12260" y="1696"/>
                  <a:pt x="12254" y="1702"/>
                </a:cubicBezTo>
                <a:cubicBezTo>
                  <a:pt x="12248" y="1702"/>
                  <a:pt x="12254" y="1708"/>
                  <a:pt x="12248" y="1714"/>
                </a:cubicBezTo>
                <a:cubicBezTo>
                  <a:pt x="12243" y="1714"/>
                  <a:pt x="12248" y="1720"/>
                  <a:pt x="12243" y="1725"/>
                </a:cubicBezTo>
                <a:cubicBezTo>
                  <a:pt x="12237" y="1725"/>
                  <a:pt x="12231" y="1725"/>
                  <a:pt x="12225" y="1725"/>
                </a:cubicBezTo>
                <a:cubicBezTo>
                  <a:pt x="12213" y="1725"/>
                  <a:pt x="12213" y="1725"/>
                  <a:pt x="12213" y="1725"/>
                </a:cubicBezTo>
                <a:cubicBezTo>
                  <a:pt x="12213" y="1725"/>
                  <a:pt x="12207" y="1720"/>
                  <a:pt x="12201" y="1720"/>
                </a:cubicBezTo>
                <a:cubicBezTo>
                  <a:pt x="12195" y="1720"/>
                  <a:pt x="12195" y="1720"/>
                  <a:pt x="12195" y="1720"/>
                </a:cubicBezTo>
                <a:cubicBezTo>
                  <a:pt x="12166" y="1720"/>
                  <a:pt x="12166" y="1720"/>
                  <a:pt x="12166" y="1720"/>
                </a:cubicBezTo>
                <a:cubicBezTo>
                  <a:pt x="12159" y="1720"/>
                  <a:pt x="12159" y="1720"/>
                  <a:pt x="12154" y="1720"/>
                </a:cubicBezTo>
                <a:cubicBezTo>
                  <a:pt x="12154" y="1749"/>
                  <a:pt x="12154" y="1749"/>
                  <a:pt x="12154" y="1749"/>
                </a:cubicBezTo>
                <a:cubicBezTo>
                  <a:pt x="12118" y="1749"/>
                  <a:pt x="12118" y="1749"/>
                  <a:pt x="12118" y="1749"/>
                </a:cubicBezTo>
                <a:lnTo>
                  <a:pt x="12112" y="1743"/>
                </a:lnTo>
                <a:cubicBezTo>
                  <a:pt x="12106" y="1737"/>
                  <a:pt x="12106" y="1737"/>
                  <a:pt x="12106" y="1731"/>
                </a:cubicBezTo>
                <a:cubicBezTo>
                  <a:pt x="12100" y="1725"/>
                  <a:pt x="12094" y="1731"/>
                  <a:pt x="12094" y="1725"/>
                </a:cubicBezTo>
                <a:lnTo>
                  <a:pt x="12100" y="1720"/>
                </a:lnTo>
                <a:cubicBezTo>
                  <a:pt x="12100" y="1714"/>
                  <a:pt x="12100" y="1708"/>
                  <a:pt x="12100" y="1708"/>
                </a:cubicBezTo>
                <a:cubicBezTo>
                  <a:pt x="12100" y="1696"/>
                  <a:pt x="12106" y="1690"/>
                  <a:pt x="12112" y="1684"/>
                </a:cubicBezTo>
                <a:cubicBezTo>
                  <a:pt x="12106" y="1672"/>
                  <a:pt x="12106" y="1672"/>
                  <a:pt x="12106" y="1672"/>
                </a:cubicBezTo>
                <a:cubicBezTo>
                  <a:pt x="12100" y="1672"/>
                  <a:pt x="12100" y="1672"/>
                  <a:pt x="12094" y="1672"/>
                </a:cubicBezTo>
                <a:cubicBezTo>
                  <a:pt x="12094" y="1678"/>
                  <a:pt x="12094" y="1684"/>
                  <a:pt x="12088" y="1684"/>
                </a:cubicBezTo>
                <a:cubicBezTo>
                  <a:pt x="12088" y="1690"/>
                  <a:pt x="12082" y="1690"/>
                  <a:pt x="12077" y="1690"/>
                </a:cubicBezTo>
                <a:cubicBezTo>
                  <a:pt x="12077" y="1690"/>
                  <a:pt x="12071" y="1690"/>
                  <a:pt x="12065" y="1690"/>
                </a:cubicBezTo>
                <a:cubicBezTo>
                  <a:pt x="12059" y="1690"/>
                  <a:pt x="12047" y="1690"/>
                  <a:pt x="12041" y="1696"/>
                </a:cubicBezTo>
                <a:cubicBezTo>
                  <a:pt x="12035" y="1696"/>
                  <a:pt x="12035" y="1702"/>
                  <a:pt x="12035" y="1708"/>
                </a:cubicBezTo>
                <a:cubicBezTo>
                  <a:pt x="12023" y="1708"/>
                  <a:pt x="12017" y="1714"/>
                  <a:pt x="12011" y="1720"/>
                </a:cubicBezTo>
                <a:cubicBezTo>
                  <a:pt x="11993" y="1720"/>
                  <a:pt x="11993" y="1720"/>
                  <a:pt x="11993" y="1720"/>
                </a:cubicBezTo>
                <a:cubicBezTo>
                  <a:pt x="11982" y="1720"/>
                  <a:pt x="11970" y="1714"/>
                  <a:pt x="11958" y="1720"/>
                </a:cubicBezTo>
                <a:cubicBezTo>
                  <a:pt x="11952" y="1720"/>
                  <a:pt x="11952" y="1725"/>
                  <a:pt x="11946" y="1725"/>
                </a:cubicBezTo>
                <a:lnTo>
                  <a:pt x="11946" y="1737"/>
                </a:lnTo>
                <a:cubicBezTo>
                  <a:pt x="11940" y="1737"/>
                  <a:pt x="11934" y="1743"/>
                  <a:pt x="11934" y="1743"/>
                </a:cubicBezTo>
                <a:cubicBezTo>
                  <a:pt x="11928" y="1743"/>
                  <a:pt x="11928" y="1743"/>
                  <a:pt x="11922" y="1743"/>
                </a:cubicBezTo>
                <a:cubicBezTo>
                  <a:pt x="11911" y="1743"/>
                  <a:pt x="11911" y="1743"/>
                  <a:pt x="11911" y="1743"/>
                </a:cubicBezTo>
                <a:cubicBezTo>
                  <a:pt x="11905" y="1743"/>
                  <a:pt x="11905" y="1743"/>
                  <a:pt x="11899" y="1743"/>
                </a:cubicBezTo>
                <a:cubicBezTo>
                  <a:pt x="11887" y="1749"/>
                  <a:pt x="11881" y="1749"/>
                  <a:pt x="11875" y="1749"/>
                </a:cubicBezTo>
                <a:cubicBezTo>
                  <a:pt x="11869" y="1755"/>
                  <a:pt x="11863" y="1755"/>
                  <a:pt x="11863" y="1761"/>
                </a:cubicBezTo>
                <a:cubicBezTo>
                  <a:pt x="11851" y="1767"/>
                  <a:pt x="11845" y="1773"/>
                  <a:pt x="11839" y="1779"/>
                </a:cubicBezTo>
                <a:cubicBezTo>
                  <a:pt x="11834" y="1785"/>
                  <a:pt x="11827" y="1785"/>
                  <a:pt x="11822" y="1791"/>
                </a:cubicBezTo>
                <a:cubicBezTo>
                  <a:pt x="11810" y="1791"/>
                  <a:pt x="11792" y="1785"/>
                  <a:pt x="11780" y="1791"/>
                </a:cubicBezTo>
                <a:cubicBezTo>
                  <a:pt x="11774" y="1791"/>
                  <a:pt x="11774" y="1797"/>
                  <a:pt x="11768" y="1802"/>
                </a:cubicBezTo>
                <a:cubicBezTo>
                  <a:pt x="11768" y="1809"/>
                  <a:pt x="11768" y="1809"/>
                  <a:pt x="11774" y="1814"/>
                </a:cubicBezTo>
                <a:cubicBezTo>
                  <a:pt x="11774" y="1820"/>
                  <a:pt x="11786" y="1820"/>
                  <a:pt x="11786" y="1826"/>
                </a:cubicBezTo>
                <a:cubicBezTo>
                  <a:pt x="11786" y="1838"/>
                  <a:pt x="11786" y="1838"/>
                  <a:pt x="11780" y="1844"/>
                </a:cubicBezTo>
                <a:cubicBezTo>
                  <a:pt x="11774" y="1850"/>
                  <a:pt x="11762" y="1850"/>
                  <a:pt x="11756" y="1856"/>
                </a:cubicBezTo>
                <a:cubicBezTo>
                  <a:pt x="11750" y="1862"/>
                  <a:pt x="11750" y="1862"/>
                  <a:pt x="11745" y="1868"/>
                </a:cubicBezTo>
                <a:cubicBezTo>
                  <a:pt x="11739" y="1868"/>
                  <a:pt x="11739" y="1868"/>
                  <a:pt x="11733" y="1868"/>
                </a:cubicBezTo>
                <a:cubicBezTo>
                  <a:pt x="11727" y="1868"/>
                  <a:pt x="11727" y="1868"/>
                  <a:pt x="11721" y="1868"/>
                </a:cubicBezTo>
                <a:cubicBezTo>
                  <a:pt x="11715" y="1868"/>
                  <a:pt x="11715" y="1868"/>
                  <a:pt x="11709" y="1868"/>
                </a:cubicBezTo>
                <a:cubicBezTo>
                  <a:pt x="11697" y="1868"/>
                  <a:pt x="11697" y="1880"/>
                  <a:pt x="11691" y="1880"/>
                </a:cubicBezTo>
                <a:cubicBezTo>
                  <a:pt x="11685" y="1880"/>
                  <a:pt x="11685" y="1880"/>
                  <a:pt x="11685" y="1880"/>
                </a:cubicBezTo>
                <a:cubicBezTo>
                  <a:pt x="11679" y="1880"/>
                  <a:pt x="11679" y="1868"/>
                  <a:pt x="11673" y="1868"/>
                </a:cubicBezTo>
                <a:cubicBezTo>
                  <a:pt x="11673" y="1862"/>
                  <a:pt x="11668" y="1862"/>
                  <a:pt x="11661" y="1862"/>
                </a:cubicBezTo>
                <a:cubicBezTo>
                  <a:pt x="11656" y="1856"/>
                  <a:pt x="11656" y="1850"/>
                  <a:pt x="11650" y="1850"/>
                </a:cubicBezTo>
                <a:cubicBezTo>
                  <a:pt x="11650" y="1844"/>
                  <a:pt x="11650" y="1838"/>
                  <a:pt x="11650" y="1838"/>
                </a:cubicBezTo>
                <a:cubicBezTo>
                  <a:pt x="11644" y="1832"/>
                  <a:pt x="11638" y="1826"/>
                  <a:pt x="11638" y="1820"/>
                </a:cubicBezTo>
                <a:cubicBezTo>
                  <a:pt x="11638" y="1809"/>
                  <a:pt x="11638" y="1802"/>
                  <a:pt x="11638" y="1791"/>
                </a:cubicBezTo>
                <a:cubicBezTo>
                  <a:pt x="11703" y="1791"/>
                  <a:pt x="11703" y="1791"/>
                  <a:pt x="11703" y="1791"/>
                </a:cubicBezTo>
                <a:cubicBezTo>
                  <a:pt x="11703" y="1755"/>
                  <a:pt x="11703" y="1755"/>
                  <a:pt x="11703" y="1755"/>
                </a:cubicBezTo>
                <a:cubicBezTo>
                  <a:pt x="11697" y="1755"/>
                  <a:pt x="11697" y="1749"/>
                  <a:pt x="11691" y="1743"/>
                </a:cubicBezTo>
                <a:cubicBezTo>
                  <a:pt x="11685" y="1743"/>
                  <a:pt x="11679" y="1743"/>
                  <a:pt x="11679" y="1743"/>
                </a:cubicBezTo>
                <a:cubicBezTo>
                  <a:pt x="11673" y="1737"/>
                  <a:pt x="11673" y="1737"/>
                  <a:pt x="11673" y="1731"/>
                </a:cubicBezTo>
                <a:cubicBezTo>
                  <a:pt x="11668" y="1725"/>
                  <a:pt x="11668" y="1725"/>
                  <a:pt x="11661" y="1720"/>
                </a:cubicBezTo>
                <a:cubicBezTo>
                  <a:pt x="11661" y="1714"/>
                  <a:pt x="11661" y="1708"/>
                  <a:pt x="11656" y="1708"/>
                </a:cubicBezTo>
                <a:cubicBezTo>
                  <a:pt x="11644" y="1708"/>
                  <a:pt x="11638" y="1714"/>
                  <a:pt x="11632" y="1714"/>
                </a:cubicBezTo>
                <a:cubicBezTo>
                  <a:pt x="11626" y="1714"/>
                  <a:pt x="11626" y="1714"/>
                  <a:pt x="11626" y="1714"/>
                </a:cubicBezTo>
                <a:cubicBezTo>
                  <a:pt x="11620" y="1714"/>
                  <a:pt x="11620" y="1708"/>
                  <a:pt x="11614" y="1702"/>
                </a:cubicBezTo>
                <a:cubicBezTo>
                  <a:pt x="11608" y="1702"/>
                  <a:pt x="11602" y="1702"/>
                  <a:pt x="11602" y="1702"/>
                </a:cubicBezTo>
                <a:cubicBezTo>
                  <a:pt x="11590" y="1696"/>
                  <a:pt x="11584" y="1702"/>
                  <a:pt x="11579" y="1702"/>
                </a:cubicBezTo>
                <a:cubicBezTo>
                  <a:pt x="11555" y="1702"/>
                  <a:pt x="11555" y="1702"/>
                  <a:pt x="11555" y="1702"/>
                </a:cubicBezTo>
                <a:cubicBezTo>
                  <a:pt x="11549" y="1702"/>
                  <a:pt x="11543" y="1702"/>
                  <a:pt x="11543" y="1702"/>
                </a:cubicBezTo>
                <a:cubicBezTo>
                  <a:pt x="11537" y="1702"/>
                  <a:pt x="11537" y="1702"/>
                  <a:pt x="11531" y="1702"/>
                </a:cubicBezTo>
                <a:cubicBezTo>
                  <a:pt x="11531" y="1725"/>
                  <a:pt x="11531" y="1725"/>
                  <a:pt x="11531" y="1725"/>
                </a:cubicBezTo>
                <a:cubicBezTo>
                  <a:pt x="11543" y="1725"/>
                  <a:pt x="11549" y="1725"/>
                  <a:pt x="11555" y="1725"/>
                </a:cubicBezTo>
                <a:cubicBezTo>
                  <a:pt x="11561" y="1725"/>
                  <a:pt x="11561" y="1731"/>
                  <a:pt x="11567" y="1731"/>
                </a:cubicBezTo>
                <a:cubicBezTo>
                  <a:pt x="11567" y="1802"/>
                  <a:pt x="11567" y="1802"/>
                  <a:pt x="11567" y="1802"/>
                </a:cubicBezTo>
                <a:cubicBezTo>
                  <a:pt x="11567" y="1809"/>
                  <a:pt x="11561" y="1809"/>
                  <a:pt x="11561" y="1814"/>
                </a:cubicBezTo>
                <a:cubicBezTo>
                  <a:pt x="11555" y="1820"/>
                  <a:pt x="11549" y="1814"/>
                  <a:pt x="11549" y="1820"/>
                </a:cubicBezTo>
                <a:cubicBezTo>
                  <a:pt x="11549" y="1826"/>
                  <a:pt x="11549" y="1832"/>
                  <a:pt x="11549" y="1832"/>
                </a:cubicBezTo>
                <a:cubicBezTo>
                  <a:pt x="11549" y="1838"/>
                  <a:pt x="11549" y="1844"/>
                  <a:pt x="11549" y="1844"/>
                </a:cubicBezTo>
                <a:cubicBezTo>
                  <a:pt x="11555" y="1850"/>
                  <a:pt x="11561" y="1844"/>
                  <a:pt x="11561" y="1850"/>
                </a:cubicBezTo>
                <a:cubicBezTo>
                  <a:pt x="11567" y="1850"/>
                  <a:pt x="11567" y="1850"/>
                  <a:pt x="11573" y="1856"/>
                </a:cubicBezTo>
                <a:cubicBezTo>
                  <a:pt x="11579" y="1856"/>
                  <a:pt x="11579" y="1862"/>
                  <a:pt x="11579" y="1868"/>
                </a:cubicBezTo>
                <a:cubicBezTo>
                  <a:pt x="11584" y="1868"/>
                  <a:pt x="11590" y="1874"/>
                  <a:pt x="11590" y="1880"/>
                </a:cubicBezTo>
                <a:cubicBezTo>
                  <a:pt x="11590" y="1886"/>
                  <a:pt x="11590" y="1886"/>
                  <a:pt x="11590" y="1886"/>
                </a:cubicBezTo>
                <a:cubicBezTo>
                  <a:pt x="11590" y="1891"/>
                  <a:pt x="11584" y="1886"/>
                  <a:pt x="11584" y="1891"/>
                </a:cubicBezTo>
                <a:cubicBezTo>
                  <a:pt x="11584" y="1897"/>
                  <a:pt x="11584" y="1897"/>
                  <a:pt x="11584" y="1903"/>
                </a:cubicBezTo>
                <a:cubicBezTo>
                  <a:pt x="11584" y="1915"/>
                  <a:pt x="11584" y="1921"/>
                  <a:pt x="11584" y="1939"/>
                </a:cubicBezTo>
                <a:cubicBezTo>
                  <a:pt x="11584" y="1939"/>
                  <a:pt x="11584" y="1939"/>
                  <a:pt x="11584" y="1945"/>
                </a:cubicBezTo>
                <a:cubicBezTo>
                  <a:pt x="11573" y="1939"/>
                  <a:pt x="11567" y="1939"/>
                  <a:pt x="11561" y="1939"/>
                </a:cubicBezTo>
                <a:cubicBezTo>
                  <a:pt x="11555" y="1939"/>
                  <a:pt x="11549" y="1939"/>
                  <a:pt x="11549" y="1939"/>
                </a:cubicBezTo>
                <a:cubicBezTo>
                  <a:pt x="11543" y="1939"/>
                  <a:pt x="11537" y="1933"/>
                  <a:pt x="11537" y="1933"/>
                </a:cubicBezTo>
                <a:cubicBezTo>
                  <a:pt x="11531" y="1927"/>
                  <a:pt x="11537" y="1921"/>
                  <a:pt x="11537" y="1921"/>
                </a:cubicBezTo>
                <a:cubicBezTo>
                  <a:pt x="11531" y="1915"/>
                  <a:pt x="11531" y="1909"/>
                  <a:pt x="11525" y="1909"/>
                </a:cubicBezTo>
                <a:cubicBezTo>
                  <a:pt x="11525" y="1903"/>
                  <a:pt x="11519" y="1909"/>
                  <a:pt x="11513" y="1909"/>
                </a:cubicBezTo>
                <a:cubicBezTo>
                  <a:pt x="11507" y="1909"/>
                  <a:pt x="11507" y="1909"/>
                  <a:pt x="11501" y="1909"/>
                </a:cubicBezTo>
                <a:cubicBezTo>
                  <a:pt x="11495" y="1909"/>
                  <a:pt x="11495" y="1915"/>
                  <a:pt x="11490" y="1915"/>
                </a:cubicBezTo>
                <a:cubicBezTo>
                  <a:pt x="11484" y="1915"/>
                  <a:pt x="11484" y="1915"/>
                  <a:pt x="11478" y="1915"/>
                </a:cubicBezTo>
                <a:cubicBezTo>
                  <a:pt x="11466" y="1915"/>
                  <a:pt x="11460" y="1915"/>
                  <a:pt x="11454" y="1915"/>
                </a:cubicBezTo>
                <a:cubicBezTo>
                  <a:pt x="11448" y="1915"/>
                  <a:pt x="11448" y="1921"/>
                  <a:pt x="11442" y="1921"/>
                </a:cubicBezTo>
                <a:cubicBezTo>
                  <a:pt x="11442" y="1921"/>
                  <a:pt x="11442" y="1927"/>
                  <a:pt x="11442" y="1933"/>
                </a:cubicBezTo>
                <a:cubicBezTo>
                  <a:pt x="11442" y="1933"/>
                  <a:pt x="11442" y="1939"/>
                  <a:pt x="11436" y="1945"/>
                </a:cubicBezTo>
                <a:cubicBezTo>
                  <a:pt x="11436" y="1945"/>
                  <a:pt x="11430" y="1945"/>
                  <a:pt x="11424" y="1951"/>
                </a:cubicBezTo>
                <a:lnTo>
                  <a:pt x="11418" y="1951"/>
                </a:lnTo>
                <a:cubicBezTo>
                  <a:pt x="11407" y="1951"/>
                  <a:pt x="11401" y="1957"/>
                  <a:pt x="11395" y="1957"/>
                </a:cubicBezTo>
                <a:cubicBezTo>
                  <a:pt x="11389" y="1957"/>
                  <a:pt x="11383" y="1957"/>
                  <a:pt x="11377" y="1957"/>
                </a:cubicBezTo>
                <a:cubicBezTo>
                  <a:pt x="11371" y="1963"/>
                  <a:pt x="11371" y="1963"/>
                  <a:pt x="11365" y="1968"/>
                </a:cubicBezTo>
                <a:cubicBezTo>
                  <a:pt x="11365" y="1975"/>
                  <a:pt x="11365" y="1975"/>
                  <a:pt x="11359" y="1980"/>
                </a:cubicBezTo>
                <a:cubicBezTo>
                  <a:pt x="11359" y="1980"/>
                  <a:pt x="11353" y="1986"/>
                  <a:pt x="11347" y="1986"/>
                </a:cubicBezTo>
                <a:cubicBezTo>
                  <a:pt x="11341" y="1992"/>
                  <a:pt x="11335" y="1992"/>
                  <a:pt x="11329" y="1992"/>
                </a:cubicBezTo>
                <a:cubicBezTo>
                  <a:pt x="11329" y="1992"/>
                  <a:pt x="11335" y="1986"/>
                  <a:pt x="11335" y="1992"/>
                </a:cubicBezTo>
                <a:cubicBezTo>
                  <a:pt x="11335" y="1998"/>
                  <a:pt x="11329" y="2004"/>
                  <a:pt x="11335" y="2016"/>
                </a:cubicBezTo>
                <a:cubicBezTo>
                  <a:pt x="11335" y="2016"/>
                  <a:pt x="11335" y="2022"/>
                  <a:pt x="11341" y="2028"/>
                </a:cubicBezTo>
                <a:lnTo>
                  <a:pt x="11341" y="2034"/>
                </a:lnTo>
                <a:cubicBezTo>
                  <a:pt x="11347" y="2040"/>
                  <a:pt x="11347" y="2040"/>
                  <a:pt x="11353" y="2040"/>
                </a:cubicBezTo>
                <a:cubicBezTo>
                  <a:pt x="11359" y="2040"/>
                  <a:pt x="11359" y="2046"/>
                  <a:pt x="11365" y="2046"/>
                </a:cubicBezTo>
                <a:cubicBezTo>
                  <a:pt x="11371" y="2052"/>
                  <a:pt x="11371" y="2057"/>
                  <a:pt x="11371" y="2063"/>
                </a:cubicBezTo>
                <a:cubicBezTo>
                  <a:pt x="11371" y="2069"/>
                  <a:pt x="11365" y="2075"/>
                  <a:pt x="11365" y="2081"/>
                </a:cubicBezTo>
                <a:cubicBezTo>
                  <a:pt x="11365" y="2081"/>
                  <a:pt x="11371" y="2075"/>
                  <a:pt x="11365" y="2075"/>
                </a:cubicBezTo>
                <a:cubicBezTo>
                  <a:pt x="11359" y="2069"/>
                  <a:pt x="11353" y="2075"/>
                  <a:pt x="11347" y="2075"/>
                </a:cubicBezTo>
                <a:cubicBezTo>
                  <a:pt x="11335" y="2075"/>
                  <a:pt x="11329" y="2075"/>
                  <a:pt x="11324" y="2075"/>
                </a:cubicBezTo>
                <a:cubicBezTo>
                  <a:pt x="11312" y="2075"/>
                  <a:pt x="11306" y="2069"/>
                  <a:pt x="11300" y="2069"/>
                </a:cubicBezTo>
                <a:cubicBezTo>
                  <a:pt x="11288" y="2069"/>
                  <a:pt x="11288" y="2069"/>
                  <a:pt x="11288" y="2069"/>
                </a:cubicBezTo>
                <a:cubicBezTo>
                  <a:pt x="11282" y="2069"/>
                  <a:pt x="11282" y="2063"/>
                  <a:pt x="11276" y="2063"/>
                </a:cubicBezTo>
                <a:cubicBezTo>
                  <a:pt x="11264" y="2063"/>
                  <a:pt x="11258" y="2063"/>
                  <a:pt x="11252" y="2063"/>
                </a:cubicBezTo>
                <a:cubicBezTo>
                  <a:pt x="11246" y="2063"/>
                  <a:pt x="11246" y="2057"/>
                  <a:pt x="11241" y="2052"/>
                </a:cubicBezTo>
                <a:cubicBezTo>
                  <a:pt x="11235" y="2052"/>
                  <a:pt x="11229" y="2052"/>
                  <a:pt x="11229" y="2052"/>
                </a:cubicBezTo>
                <a:cubicBezTo>
                  <a:pt x="11223" y="2052"/>
                  <a:pt x="11217" y="2052"/>
                  <a:pt x="11217" y="2052"/>
                </a:cubicBezTo>
                <a:cubicBezTo>
                  <a:pt x="11211" y="2052"/>
                  <a:pt x="11211" y="2046"/>
                  <a:pt x="11205" y="2040"/>
                </a:cubicBezTo>
                <a:cubicBezTo>
                  <a:pt x="11199" y="2040"/>
                  <a:pt x="11199" y="2034"/>
                  <a:pt x="11193" y="2028"/>
                </a:cubicBezTo>
                <a:cubicBezTo>
                  <a:pt x="11193" y="2016"/>
                  <a:pt x="11193" y="2016"/>
                  <a:pt x="11193" y="2016"/>
                </a:cubicBezTo>
                <a:cubicBezTo>
                  <a:pt x="11187" y="2016"/>
                  <a:pt x="11181" y="2022"/>
                  <a:pt x="11181" y="2022"/>
                </a:cubicBezTo>
                <a:cubicBezTo>
                  <a:pt x="11175" y="2028"/>
                  <a:pt x="11175" y="2034"/>
                  <a:pt x="11169" y="2034"/>
                </a:cubicBezTo>
                <a:cubicBezTo>
                  <a:pt x="11169" y="2034"/>
                  <a:pt x="11163" y="2034"/>
                  <a:pt x="11158" y="2034"/>
                </a:cubicBezTo>
                <a:cubicBezTo>
                  <a:pt x="11152" y="2034"/>
                  <a:pt x="11146" y="2040"/>
                  <a:pt x="11146" y="2046"/>
                </a:cubicBezTo>
                <a:cubicBezTo>
                  <a:pt x="11146" y="2057"/>
                  <a:pt x="11152" y="2057"/>
                  <a:pt x="11152" y="2063"/>
                </a:cubicBezTo>
                <a:cubicBezTo>
                  <a:pt x="11158" y="2069"/>
                  <a:pt x="11158" y="2069"/>
                  <a:pt x="11163" y="2075"/>
                </a:cubicBezTo>
                <a:cubicBezTo>
                  <a:pt x="11169" y="2075"/>
                  <a:pt x="11175" y="2075"/>
                  <a:pt x="11175" y="2075"/>
                </a:cubicBezTo>
                <a:cubicBezTo>
                  <a:pt x="11175" y="2081"/>
                  <a:pt x="11175" y="2087"/>
                  <a:pt x="11175" y="2087"/>
                </a:cubicBezTo>
                <a:cubicBezTo>
                  <a:pt x="11175" y="2093"/>
                  <a:pt x="11181" y="2093"/>
                  <a:pt x="11181" y="2099"/>
                </a:cubicBezTo>
                <a:cubicBezTo>
                  <a:pt x="11193" y="2099"/>
                  <a:pt x="11193" y="2099"/>
                  <a:pt x="11193" y="2099"/>
                </a:cubicBezTo>
                <a:cubicBezTo>
                  <a:pt x="11205" y="2099"/>
                  <a:pt x="11211" y="2093"/>
                  <a:pt x="11217" y="2099"/>
                </a:cubicBezTo>
                <a:cubicBezTo>
                  <a:pt x="11229" y="2099"/>
                  <a:pt x="11235" y="2105"/>
                  <a:pt x="11241" y="2111"/>
                </a:cubicBezTo>
                <a:cubicBezTo>
                  <a:pt x="11246" y="2117"/>
                  <a:pt x="11252" y="2117"/>
                  <a:pt x="11252" y="2123"/>
                </a:cubicBezTo>
                <a:cubicBezTo>
                  <a:pt x="11252" y="2129"/>
                  <a:pt x="11241" y="2129"/>
                  <a:pt x="11241" y="2134"/>
                </a:cubicBezTo>
                <a:cubicBezTo>
                  <a:pt x="11187" y="2134"/>
                  <a:pt x="11187" y="2134"/>
                  <a:pt x="11187" y="2134"/>
                </a:cubicBezTo>
                <a:cubicBezTo>
                  <a:pt x="11181" y="2141"/>
                  <a:pt x="11181" y="2146"/>
                  <a:pt x="11181" y="2146"/>
                </a:cubicBezTo>
                <a:cubicBezTo>
                  <a:pt x="11175" y="2146"/>
                  <a:pt x="11169" y="2152"/>
                  <a:pt x="11169" y="2152"/>
                </a:cubicBezTo>
                <a:cubicBezTo>
                  <a:pt x="11163" y="2152"/>
                  <a:pt x="11158" y="2152"/>
                  <a:pt x="11158" y="2146"/>
                </a:cubicBezTo>
                <a:cubicBezTo>
                  <a:pt x="11152" y="2146"/>
                  <a:pt x="11158" y="2141"/>
                  <a:pt x="11152" y="2134"/>
                </a:cubicBezTo>
                <a:cubicBezTo>
                  <a:pt x="11152" y="2134"/>
                  <a:pt x="11146" y="2129"/>
                  <a:pt x="11140" y="2129"/>
                </a:cubicBezTo>
                <a:cubicBezTo>
                  <a:pt x="11134" y="2117"/>
                  <a:pt x="11122" y="2117"/>
                  <a:pt x="11110" y="2111"/>
                </a:cubicBezTo>
                <a:cubicBezTo>
                  <a:pt x="11104" y="2111"/>
                  <a:pt x="11098" y="2117"/>
                  <a:pt x="11098" y="2111"/>
                </a:cubicBezTo>
                <a:cubicBezTo>
                  <a:pt x="11086" y="2111"/>
                  <a:pt x="11080" y="2105"/>
                  <a:pt x="11075" y="2099"/>
                </a:cubicBezTo>
                <a:cubicBezTo>
                  <a:pt x="11075" y="2093"/>
                  <a:pt x="11069" y="2087"/>
                  <a:pt x="11069" y="2087"/>
                </a:cubicBezTo>
                <a:cubicBezTo>
                  <a:pt x="11069" y="2081"/>
                  <a:pt x="11069" y="2075"/>
                  <a:pt x="11069" y="2075"/>
                </a:cubicBezTo>
                <a:cubicBezTo>
                  <a:pt x="11069" y="2057"/>
                  <a:pt x="11069" y="2052"/>
                  <a:pt x="11069" y="2040"/>
                </a:cubicBezTo>
                <a:cubicBezTo>
                  <a:pt x="11033" y="2040"/>
                  <a:pt x="11033" y="2040"/>
                  <a:pt x="11033" y="2040"/>
                </a:cubicBezTo>
                <a:cubicBezTo>
                  <a:pt x="11033" y="2004"/>
                  <a:pt x="11033" y="2004"/>
                  <a:pt x="11033" y="2004"/>
                </a:cubicBezTo>
                <a:cubicBezTo>
                  <a:pt x="11033" y="1986"/>
                  <a:pt x="11039" y="1968"/>
                  <a:pt x="11039" y="1957"/>
                </a:cubicBezTo>
                <a:cubicBezTo>
                  <a:pt x="11039" y="1945"/>
                  <a:pt x="11039" y="1939"/>
                  <a:pt x="11033" y="1933"/>
                </a:cubicBezTo>
                <a:cubicBezTo>
                  <a:pt x="11021" y="1921"/>
                  <a:pt x="11009" y="1927"/>
                  <a:pt x="10997" y="1927"/>
                </a:cubicBezTo>
                <a:cubicBezTo>
                  <a:pt x="10991" y="1927"/>
                  <a:pt x="10991" y="1915"/>
                  <a:pt x="10991" y="1915"/>
                </a:cubicBezTo>
                <a:cubicBezTo>
                  <a:pt x="10986" y="1909"/>
                  <a:pt x="10980" y="1909"/>
                  <a:pt x="10980" y="1903"/>
                </a:cubicBezTo>
                <a:cubicBezTo>
                  <a:pt x="10974" y="1897"/>
                  <a:pt x="10980" y="1886"/>
                  <a:pt x="10968" y="1880"/>
                </a:cubicBezTo>
                <a:cubicBezTo>
                  <a:pt x="10962" y="1874"/>
                  <a:pt x="10956" y="1880"/>
                  <a:pt x="10944" y="1880"/>
                </a:cubicBezTo>
                <a:cubicBezTo>
                  <a:pt x="10938" y="1874"/>
                  <a:pt x="10938" y="1868"/>
                  <a:pt x="10932" y="1868"/>
                </a:cubicBezTo>
                <a:cubicBezTo>
                  <a:pt x="10926" y="1862"/>
                  <a:pt x="10920" y="1856"/>
                  <a:pt x="10909" y="1856"/>
                </a:cubicBezTo>
                <a:cubicBezTo>
                  <a:pt x="10914" y="1844"/>
                  <a:pt x="10914" y="1844"/>
                  <a:pt x="10914" y="1844"/>
                </a:cubicBezTo>
                <a:cubicBezTo>
                  <a:pt x="10914" y="1844"/>
                  <a:pt x="10920" y="1844"/>
                  <a:pt x="10926" y="1844"/>
                </a:cubicBezTo>
                <a:cubicBezTo>
                  <a:pt x="10926" y="1844"/>
                  <a:pt x="10932" y="1844"/>
                  <a:pt x="10938" y="1850"/>
                </a:cubicBezTo>
                <a:cubicBezTo>
                  <a:pt x="10938" y="1850"/>
                  <a:pt x="10938" y="1856"/>
                  <a:pt x="10944" y="1862"/>
                </a:cubicBezTo>
                <a:cubicBezTo>
                  <a:pt x="10950" y="1862"/>
                  <a:pt x="10956" y="1862"/>
                  <a:pt x="10962" y="1868"/>
                </a:cubicBezTo>
                <a:cubicBezTo>
                  <a:pt x="10974" y="1874"/>
                  <a:pt x="10980" y="1880"/>
                  <a:pt x="10986" y="1880"/>
                </a:cubicBezTo>
                <a:cubicBezTo>
                  <a:pt x="10991" y="1886"/>
                  <a:pt x="10997" y="1886"/>
                  <a:pt x="10997" y="1886"/>
                </a:cubicBezTo>
                <a:cubicBezTo>
                  <a:pt x="11015" y="1891"/>
                  <a:pt x="11021" y="1886"/>
                  <a:pt x="11039" y="1886"/>
                </a:cubicBezTo>
                <a:cubicBezTo>
                  <a:pt x="11045" y="1886"/>
                  <a:pt x="11045" y="1886"/>
                  <a:pt x="11051" y="1886"/>
                </a:cubicBezTo>
                <a:cubicBezTo>
                  <a:pt x="11057" y="1891"/>
                  <a:pt x="11057" y="1897"/>
                  <a:pt x="11057" y="1897"/>
                </a:cubicBezTo>
                <a:cubicBezTo>
                  <a:pt x="11069" y="1903"/>
                  <a:pt x="11075" y="1909"/>
                  <a:pt x="11080" y="1909"/>
                </a:cubicBezTo>
                <a:cubicBezTo>
                  <a:pt x="11163" y="1909"/>
                  <a:pt x="11163" y="1909"/>
                  <a:pt x="11163" y="1909"/>
                </a:cubicBezTo>
                <a:cubicBezTo>
                  <a:pt x="11163" y="1909"/>
                  <a:pt x="11169" y="1915"/>
                  <a:pt x="11175" y="1915"/>
                </a:cubicBezTo>
                <a:cubicBezTo>
                  <a:pt x="11175" y="1915"/>
                  <a:pt x="11181" y="1915"/>
                  <a:pt x="11187" y="1915"/>
                </a:cubicBezTo>
                <a:cubicBezTo>
                  <a:pt x="11187" y="1921"/>
                  <a:pt x="11187" y="1927"/>
                  <a:pt x="11193" y="1927"/>
                </a:cubicBezTo>
                <a:lnTo>
                  <a:pt x="11199" y="1933"/>
                </a:lnTo>
                <a:cubicBezTo>
                  <a:pt x="11205" y="1933"/>
                  <a:pt x="11211" y="1933"/>
                  <a:pt x="11211" y="1933"/>
                </a:cubicBezTo>
                <a:cubicBezTo>
                  <a:pt x="11217" y="1933"/>
                  <a:pt x="11223" y="1933"/>
                  <a:pt x="11223" y="1933"/>
                </a:cubicBezTo>
                <a:cubicBezTo>
                  <a:pt x="11235" y="1933"/>
                  <a:pt x="11241" y="1933"/>
                  <a:pt x="11246" y="1933"/>
                </a:cubicBezTo>
                <a:cubicBezTo>
                  <a:pt x="11258" y="1933"/>
                  <a:pt x="11258" y="1933"/>
                  <a:pt x="11258" y="1933"/>
                </a:cubicBezTo>
                <a:cubicBezTo>
                  <a:pt x="11270" y="1933"/>
                  <a:pt x="11270" y="1933"/>
                  <a:pt x="11270" y="1933"/>
                </a:cubicBezTo>
                <a:cubicBezTo>
                  <a:pt x="11276" y="1933"/>
                  <a:pt x="11276" y="1927"/>
                  <a:pt x="11282" y="1927"/>
                </a:cubicBezTo>
                <a:cubicBezTo>
                  <a:pt x="11288" y="1927"/>
                  <a:pt x="11288" y="1927"/>
                  <a:pt x="11294" y="1927"/>
                </a:cubicBezTo>
                <a:cubicBezTo>
                  <a:pt x="11294" y="1927"/>
                  <a:pt x="11300" y="1927"/>
                  <a:pt x="11306" y="1927"/>
                </a:cubicBezTo>
                <a:cubicBezTo>
                  <a:pt x="11312" y="1921"/>
                  <a:pt x="11318" y="1915"/>
                  <a:pt x="11329" y="1915"/>
                </a:cubicBezTo>
                <a:cubicBezTo>
                  <a:pt x="11329" y="1915"/>
                  <a:pt x="11335" y="1915"/>
                  <a:pt x="11341" y="1915"/>
                </a:cubicBezTo>
                <a:cubicBezTo>
                  <a:pt x="11347" y="1915"/>
                  <a:pt x="11353" y="1915"/>
                  <a:pt x="11359" y="1909"/>
                </a:cubicBezTo>
                <a:cubicBezTo>
                  <a:pt x="11365" y="1909"/>
                  <a:pt x="11371" y="1903"/>
                  <a:pt x="11371" y="1903"/>
                </a:cubicBezTo>
                <a:cubicBezTo>
                  <a:pt x="11377" y="1897"/>
                  <a:pt x="11383" y="1897"/>
                  <a:pt x="11383" y="1891"/>
                </a:cubicBezTo>
                <a:cubicBezTo>
                  <a:pt x="11389" y="1891"/>
                  <a:pt x="11395" y="1891"/>
                  <a:pt x="11395" y="1886"/>
                </a:cubicBezTo>
                <a:cubicBezTo>
                  <a:pt x="11401" y="1880"/>
                  <a:pt x="11401" y="1880"/>
                  <a:pt x="11401" y="1874"/>
                </a:cubicBezTo>
                <a:cubicBezTo>
                  <a:pt x="11407" y="1868"/>
                  <a:pt x="11407" y="1862"/>
                  <a:pt x="11407" y="1850"/>
                </a:cubicBezTo>
                <a:cubicBezTo>
                  <a:pt x="11407" y="1838"/>
                  <a:pt x="11401" y="1832"/>
                  <a:pt x="11401" y="1814"/>
                </a:cubicBezTo>
                <a:cubicBezTo>
                  <a:pt x="11401" y="1814"/>
                  <a:pt x="11401" y="1809"/>
                  <a:pt x="11401" y="1802"/>
                </a:cubicBezTo>
                <a:cubicBezTo>
                  <a:pt x="11401" y="1797"/>
                  <a:pt x="11395" y="1791"/>
                  <a:pt x="11389" y="1785"/>
                </a:cubicBezTo>
                <a:cubicBezTo>
                  <a:pt x="11389" y="1779"/>
                  <a:pt x="11383" y="1779"/>
                  <a:pt x="11377" y="1773"/>
                </a:cubicBezTo>
                <a:cubicBezTo>
                  <a:pt x="11377" y="1767"/>
                  <a:pt x="11371" y="1767"/>
                  <a:pt x="11365" y="1761"/>
                </a:cubicBezTo>
                <a:cubicBezTo>
                  <a:pt x="11365" y="1761"/>
                  <a:pt x="11359" y="1761"/>
                  <a:pt x="11353" y="1761"/>
                </a:cubicBezTo>
                <a:cubicBezTo>
                  <a:pt x="11353" y="1761"/>
                  <a:pt x="11347" y="1755"/>
                  <a:pt x="11341" y="1755"/>
                </a:cubicBezTo>
                <a:cubicBezTo>
                  <a:pt x="11335" y="1755"/>
                  <a:pt x="11329" y="1755"/>
                  <a:pt x="11318" y="1755"/>
                </a:cubicBezTo>
                <a:cubicBezTo>
                  <a:pt x="11312" y="1755"/>
                  <a:pt x="11306" y="1761"/>
                  <a:pt x="11294" y="1755"/>
                </a:cubicBezTo>
                <a:cubicBezTo>
                  <a:pt x="11288" y="1755"/>
                  <a:pt x="11282" y="1749"/>
                  <a:pt x="11270" y="1743"/>
                </a:cubicBezTo>
                <a:lnTo>
                  <a:pt x="11264" y="1737"/>
                </a:lnTo>
                <a:cubicBezTo>
                  <a:pt x="11258" y="1731"/>
                  <a:pt x="11258" y="1725"/>
                  <a:pt x="11258" y="1725"/>
                </a:cubicBezTo>
                <a:cubicBezTo>
                  <a:pt x="11252" y="1725"/>
                  <a:pt x="11246" y="1725"/>
                  <a:pt x="11246" y="1720"/>
                </a:cubicBezTo>
                <a:cubicBezTo>
                  <a:pt x="11241" y="1720"/>
                  <a:pt x="11241" y="1708"/>
                  <a:pt x="11235" y="1708"/>
                </a:cubicBezTo>
                <a:cubicBezTo>
                  <a:pt x="11235" y="1708"/>
                  <a:pt x="11229" y="1708"/>
                  <a:pt x="11223" y="1708"/>
                </a:cubicBezTo>
                <a:cubicBezTo>
                  <a:pt x="11211" y="1702"/>
                  <a:pt x="11211" y="1702"/>
                  <a:pt x="11211" y="1702"/>
                </a:cubicBezTo>
                <a:cubicBezTo>
                  <a:pt x="11211" y="1702"/>
                  <a:pt x="11211" y="1696"/>
                  <a:pt x="11205" y="1690"/>
                </a:cubicBezTo>
                <a:cubicBezTo>
                  <a:pt x="11199" y="1690"/>
                  <a:pt x="11199" y="1690"/>
                  <a:pt x="11193" y="1690"/>
                </a:cubicBezTo>
                <a:cubicBezTo>
                  <a:pt x="11181" y="1684"/>
                  <a:pt x="11181" y="1684"/>
                  <a:pt x="11181" y="1684"/>
                </a:cubicBezTo>
                <a:cubicBezTo>
                  <a:pt x="11175" y="1678"/>
                  <a:pt x="11175" y="1678"/>
                  <a:pt x="11169" y="1672"/>
                </a:cubicBezTo>
                <a:cubicBezTo>
                  <a:pt x="11169" y="1672"/>
                  <a:pt x="11163" y="1672"/>
                  <a:pt x="11158" y="1672"/>
                </a:cubicBezTo>
                <a:cubicBezTo>
                  <a:pt x="11152" y="1666"/>
                  <a:pt x="11140" y="1666"/>
                  <a:pt x="11134" y="1666"/>
                </a:cubicBezTo>
                <a:cubicBezTo>
                  <a:pt x="11122" y="1666"/>
                  <a:pt x="11116" y="1672"/>
                  <a:pt x="11104" y="1672"/>
                </a:cubicBezTo>
                <a:cubicBezTo>
                  <a:pt x="11098" y="1672"/>
                  <a:pt x="11092" y="1672"/>
                  <a:pt x="11086" y="1672"/>
                </a:cubicBezTo>
                <a:cubicBezTo>
                  <a:pt x="11080" y="1672"/>
                  <a:pt x="11080" y="1672"/>
                  <a:pt x="11080" y="1672"/>
                </a:cubicBezTo>
                <a:cubicBezTo>
                  <a:pt x="11075" y="1672"/>
                  <a:pt x="11075" y="1666"/>
                  <a:pt x="11069" y="1666"/>
                </a:cubicBezTo>
                <a:cubicBezTo>
                  <a:pt x="11063" y="1666"/>
                  <a:pt x="11063" y="1660"/>
                  <a:pt x="11057" y="1660"/>
                </a:cubicBezTo>
                <a:cubicBezTo>
                  <a:pt x="11045" y="1654"/>
                  <a:pt x="11045" y="1648"/>
                  <a:pt x="11039" y="1642"/>
                </a:cubicBezTo>
                <a:cubicBezTo>
                  <a:pt x="11003" y="1642"/>
                  <a:pt x="11003" y="1642"/>
                  <a:pt x="11003" y="1642"/>
                </a:cubicBezTo>
                <a:cubicBezTo>
                  <a:pt x="11003" y="1648"/>
                  <a:pt x="11003" y="1654"/>
                  <a:pt x="11003" y="1654"/>
                </a:cubicBezTo>
                <a:cubicBezTo>
                  <a:pt x="10997" y="1660"/>
                  <a:pt x="11003" y="1666"/>
                  <a:pt x="10997" y="1666"/>
                </a:cubicBezTo>
                <a:cubicBezTo>
                  <a:pt x="10991" y="1666"/>
                  <a:pt x="10991" y="1666"/>
                  <a:pt x="10986" y="1666"/>
                </a:cubicBezTo>
                <a:cubicBezTo>
                  <a:pt x="10974" y="1666"/>
                  <a:pt x="10974" y="1666"/>
                  <a:pt x="10974" y="1666"/>
                </a:cubicBezTo>
                <a:cubicBezTo>
                  <a:pt x="10968" y="1666"/>
                  <a:pt x="10962" y="1660"/>
                  <a:pt x="10962" y="1660"/>
                </a:cubicBezTo>
                <a:cubicBezTo>
                  <a:pt x="10962" y="1654"/>
                  <a:pt x="10962" y="1654"/>
                  <a:pt x="10962" y="1648"/>
                </a:cubicBezTo>
                <a:cubicBezTo>
                  <a:pt x="10968" y="1642"/>
                  <a:pt x="10968" y="1636"/>
                  <a:pt x="10968" y="1631"/>
                </a:cubicBezTo>
                <a:cubicBezTo>
                  <a:pt x="10968" y="1631"/>
                  <a:pt x="10974" y="1625"/>
                  <a:pt x="10968" y="1625"/>
                </a:cubicBezTo>
                <a:cubicBezTo>
                  <a:pt x="10968" y="1625"/>
                  <a:pt x="10962" y="1625"/>
                  <a:pt x="10962" y="1619"/>
                </a:cubicBezTo>
                <a:cubicBezTo>
                  <a:pt x="10956" y="1619"/>
                  <a:pt x="10950" y="1619"/>
                  <a:pt x="10950" y="1613"/>
                </a:cubicBezTo>
                <a:cubicBezTo>
                  <a:pt x="10944" y="1613"/>
                  <a:pt x="10950" y="1607"/>
                  <a:pt x="10950" y="1601"/>
                </a:cubicBezTo>
                <a:cubicBezTo>
                  <a:pt x="10944" y="1595"/>
                  <a:pt x="10944" y="1595"/>
                  <a:pt x="10944" y="1589"/>
                </a:cubicBezTo>
                <a:cubicBezTo>
                  <a:pt x="10909" y="1589"/>
                  <a:pt x="10909" y="1589"/>
                  <a:pt x="10909" y="1589"/>
                </a:cubicBezTo>
                <a:cubicBezTo>
                  <a:pt x="10909" y="1589"/>
                  <a:pt x="10903" y="1589"/>
                  <a:pt x="10897" y="1595"/>
                </a:cubicBezTo>
                <a:cubicBezTo>
                  <a:pt x="10897" y="1595"/>
                  <a:pt x="10897" y="1607"/>
                  <a:pt x="10885" y="1607"/>
                </a:cubicBezTo>
                <a:cubicBezTo>
                  <a:pt x="10879" y="1607"/>
                  <a:pt x="10879" y="1601"/>
                  <a:pt x="10873" y="1601"/>
                </a:cubicBezTo>
                <a:cubicBezTo>
                  <a:pt x="10867" y="1595"/>
                  <a:pt x="10861" y="1595"/>
                  <a:pt x="10861" y="1595"/>
                </a:cubicBezTo>
                <a:cubicBezTo>
                  <a:pt x="10855" y="1589"/>
                  <a:pt x="10861" y="1589"/>
                  <a:pt x="10855" y="1583"/>
                </a:cubicBezTo>
                <a:cubicBezTo>
                  <a:pt x="10849" y="1583"/>
                  <a:pt x="10837" y="1589"/>
                  <a:pt x="10831" y="1583"/>
                </a:cubicBezTo>
                <a:cubicBezTo>
                  <a:pt x="10820" y="1583"/>
                  <a:pt x="10814" y="1583"/>
                  <a:pt x="10808" y="1577"/>
                </a:cubicBezTo>
                <a:cubicBezTo>
                  <a:pt x="10802" y="1577"/>
                  <a:pt x="10796" y="1577"/>
                  <a:pt x="10796" y="1577"/>
                </a:cubicBezTo>
                <a:cubicBezTo>
                  <a:pt x="10796" y="1565"/>
                  <a:pt x="10796" y="1565"/>
                  <a:pt x="10796" y="1565"/>
                </a:cubicBezTo>
                <a:cubicBezTo>
                  <a:pt x="10796" y="1565"/>
                  <a:pt x="10802" y="1565"/>
                  <a:pt x="10808" y="1565"/>
                </a:cubicBezTo>
                <a:lnTo>
                  <a:pt x="10814" y="1565"/>
                </a:lnTo>
                <a:cubicBezTo>
                  <a:pt x="10820" y="1565"/>
                  <a:pt x="10825" y="1565"/>
                  <a:pt x="10831" y="1565"/>
                </a:cubicBezTo>
                <a:cubicBezTo>
                  <a:pt x="10831" y="1542"/>
                  <a:pt x="10831" y="1542"/>
                  <a:pt x="10831" y="1542"/>
                </a:cubicBezTo>
                <a:cubicBezTo>
                  <a:pt x="10831" y="1536"/>
                  <a:pt x="10825" y="1530"/>
                  <a:pt x="10825" y="1530"/>
                </a:cubicBezTo>
                <a:cubicBezTo>
                  <a:pt x="10820" y="1524"/>
                  <a:pt x="10820" y="1518"/>
                  <a:pt x="10814" y="1518"/>
                </a:cubicBezTo>
                <a:lnTo>
                  <a:pt x="10808" y="1518"/>
                </a:lnTo>
                <a:cubicBezTo>
                  <a:pt x="10796" y="1518"/>
                  <a:pt x="10790" y="1518"/>
                  <a:pt x="10778" y="1518"/>
                </a:cubicBezTo>
                <a:cubicBezTo>
                  <a:pt x="10772" y="1518"/>
                  <a:pt x="10766" y="1518"/>
                  <a:pt x="10754" y="1512"/>
                </a:cubicBezTo>
                <a:cubicBezTo>
                  <a:pt x="10748" y="1512"/>
                  <a:pt x="10748" y="1506"/>
                  <a:pt x="10748" y="1500"/>
                </a:cubicBezTo>
                <a:cubicBezTo>
                  <a:pt x="10743" y="1500"/>
                  <a:pt x="10743" y="1494"/>
                  <a:pt x="10736" y="1494"/>
                </a:cubicBezTo>
                <a:cubicBezTo>
                  <a:pt x="10736" y="1488"/>
                  <a:pt x="10731" y="1488"/>
                  <a:pt x="10731" y="1488"/>
                </a:cubicBezTo>
                <a:cubicBezTo>
                  <a:pt x="10719" y="1494"/>
                  <a:pt x="10719" y="1494"/>
                  <a:pt x="10719" y="1494"/>
                </a:cubicBezTo>
                <a:cubicBezTo>
                  <a:pt x="10719" y="1524"/>
                  <a:pt x="10719" y="1524"/>
                  <a:pt x="10719" y="1524"/>
                </a:cubicBezTo>
                <a:cubicBezTo>
                  <a:pt x="10707" y="1530"/>
                  <a:pt x="10695" y="1530"/>
                  <a:pt x="10683" y="1530"/>
                </a:cubicBezTo>
                <a:cubicBezTo>
                  <a:pt x="10683" y="1506"/>
                  <a:pt x="10683" y="1506"/>
                  <a:pt x="10683" y="1506"/>
                </a:cubicBezTo>
                <a:cubicBezTo>
                  <a:pt x="10683" y="1500"/>
                  <a:pt x="10689" y="1500"/>
                  <a:pt x="10689" y="1494"/>
                </a:cubicBezTo>
                <a:cubicBezTo>
                  <a:pt x="10695" y="1488"/>
                  <a:pt x="10701" y="1488"/>
                  <a:pt x="10701" y="1482"/>
                </a:cubicBezTo>
                <a:cubicBezTo>
                  <a:pt x="10701" y="1482"/>
                  <a:pt x="10701" y="1476"/>
                  <a:pt x="10701" y="1470"/>
                </a:cubicBezTo>
                <a:cubicBezTo>
                  <a:pt x="10624" y="1470"/>
                  <a:pt x="10624" y="1470"/>
                  <a:pt x="10624" y="1470"/>
                </a:cubicBezTo>
                <a:cubicBezTo>
                  <a:pt x="10624" y="1488"/>
                  <a:pt x="10630" y="1494"/>
                  <a:pt x="10624" y="1506"/>
                </a:cubicBezTo>
                <a:cubicBezTo>
                  <a:pt x="10624" y="1512"/>
                  <a:pt x="10618" y="1512"/>
                  <a:pt x="10618" y="1518"/>
                </a:cubicBezTo>
                <a:cubicBezTo>
                  <a:pt x="10618" y="1530"/>
                  <a:pt x="10618" y="1530"/>
                  <a:pt x="10618" y="1530"/>
                </a:cubicBezTo>
                <a:cubicBezTo>
                  <a:pt x="10618" y="1536"/>
                  <a:pt x="10624" y="1536"/>
                  <a:pt x="10624" y="1542"/>
                </a:cubicBezTo>
                <a:cubicBezTo>
                  <a:pt x="10606" y="1542"/>
                  <a:pt x="10606" y="1542"/>
                  <a:pt x="10606" y="1542"/>
                </a:cubicBezTo>
                <a:cubicBezTo>
                  <a:pt x="10606" y="1536"/>
                  <a:pt x="10612" y="1536"/>
                  <a:pt x="10612" y="1530"/>
                </a:cubicBezTo>
                <a:cubicBezTo>
                  <a:pt x="10612" y="1524"/>
                  <a:pt x="10612" y="1518"/>
                  <a:pt x="10612" y="1512"/>
                </a:cubicBezTo>
                <a:cubicBezTo>
                  <a:pt x="10612" y="1506"/>
                  <a:pt x="10606" y="1500"/>
                  <a:pt x="10606" y="1494"/>
                </a:cubicBezTo>
                <a:cubicBezTo>
                  <a:pt x="10600" y="1488"/>
                  <a:pt x="10600" y="1488"/>
                  <a:pt x="10594" y="1488"/>
                </a:cubicBezTo>
                <a:cubicBezTo>
                  <a:pt x="10570" y="1488"/>
                  <a:pt x="10570" y="1488"/>
                  <a:pt x="10570" y="1488"/>
                </a:cubicBezTo>
                <a:cubicBezTo>
                  <a:pt x="10570" y="1548"/>
                  <a:pt x="10570" y="1548"/>
                  <a:pt x="10570" y="1548"/>
                </a:cubicBezTo>
                <a:cubicBezTo>
                  <a:pt x="10529" y="1548"/>
                  <a:pt x="10529" y="1548"/>
                  <a:pt x="10529" y="1548"/>
                </a:cubicBezTo>
                <a:cubicBezTo>
                  <a:pt x="10529" y="1536"/>
                  <a:pt x="10529" y="1530"/>
                  <a:pt x="10529" y="1512"/>
                </a:cubicBezTo>
                <a:cubicBezTo>
                  <a:pt x="10529" y="1512"/>
                  <a:pt x="10529" y="1506"/>
                  <a:pt x="10529" y="1500"/>
                </a:cubicBezTo>
                <a:cubicBezTo>
                  <a:pt x="10529" y="1500"/>
                  <a:pt x="10529" y="1500"/>
                  <a:pt x="10529" y="1494"/>
                </a:cubicBezTo>
                <a:cubicBezTo>
                  <a:pt x="10553" y="1494"/>
                  <a:pt x="10553" y="1494"/>
                  <a:pt x="10553" y="1494"/>
                </a:cubicBezTo>
                <a:cubicBezTo>
                  <a:pt x="10559" y="1494"/>
                  <a:pt x="10559" y="1494"/>
                  <a:pt x="10565" y="1494"/>
                </a:cubicBezTo>
                <a:lnTo>
                  <a:pt x="10570" y="1494"/>
                </a:lnTo>
                <a:cubicBezTo>
                  <a:pt x="10570" y="1459"/>
                  <a:pt x="10570" y="1459"/>
                  <a:pt x="10570" y="1459"/>
                </a:cubicBezTo>
                <a:cubicBezTo>
                  <a:pt x="10559" y="1459"/>
                  <a:pt x="10559" y="1459"/>
                  <a:pt x="10559" y="1459"/>
                </a:cubicBezTo>
                <a:cubicBezTo>
                  <a:pt x="10547" y="1465"/>
                  <a:pt x="10541" y="1470"/>
                  <a:pt x="10529" y="1476"/>
                </a:cubicBezTo>
                <a:cubicBezTo>
                  <a:pt x="10529" y="1476"/>
                  <a:pt x="10523" y="1482"/>
                  <a:pt x="10517" y="1482"/>
                </a:cubicBezTo>
                <a:cubicBezTo>
                  <a:pt x="10517" y="1482"/>
                  <a:pt x="10511" y="1476"/>
                  <a:pt x="10505" y="1476"/>
                </a:cubicBezTo>
                <a:lnTo>
                  <a:pt x="10499" y="1476"/>
                </a:lnTo>
                <a:cubicBezTo>
                  <a:pt x="10493" y="1476"/>
                  <a:pt x="10488" y="1482"/>
                  <a:pt x="10488" y="1488"/>
                </a:cubicBezTo>
                <a:cubicBezTo>
                  <a:pt x="10488" y="1500"/>
                  <a:pt x="10482" y="1506"/>
                  <a:pt x="10476" y="1512"/>
                </a:cubicBezTo>
                <a:cubicBezTo>
                  <a:pt x="10470" y="1518"/>
                  <a:pt x="10464" y="1518"/>
                  <a:pt x="10458" y="1518"/>
                </a:cubicBezTo>
                <a:cubicBezTo>
                  <a:pt x="10452" y="1518"/>
                  <a:pt x="10452" y="1518"/>
                  <a:pt x="10452" y="1518"/>
                </a:cubicBezTo>
                <a:cubicBezTo>
                  <a:pt x="10446" y="1518"/>
                  <a:pt x="10446" y="1518"/>
                  <a:pt x="10440" y="1518"/>
                </a:cubicBezTo>
                <a:cubicBezTo>
                  <a:pt x="10434" y="1518"/>
                  <a:pt x="10434" y="1506"/>
                  <a:pt x="10428" y="1506"/>
                </a:cubicBezTo>
                <a:cubicBezTo>
                  <a:pt x="10434" y="1500"/>
                  <a:pt x="10434" y="1500"/>
                  <a:pt x="10434" y="1494"/>
                </a:cubicBezTo>
                <a:cubicBezTo>
                  <a:pt x="10440" y="1488"/>
                  <a:pt x="10446" y="1488"/>
                  <a:pt x="10446" y="1488"/>
                </a:cubicBezTo>
                <a:cubicBezTo>
                  <a:pt x="10411" y="1488"/>
                  <a:pt x="10411" y="1488"/>
                  <a:pt x="10411" y="1488"/>
                </a:cubicBezTo>
                <a:cubicBezTo>
                  <a:pt x="10393" y="1488"/>
                  <a:pt x="10387" y="1488"/>
                  <a:pt x="10375" y="1494"/>
                </a:cubicBezTo>
                <a:cubicBezTo>
                  <a:pt x="10369" y="1494"/>
                  <a:pt x="10363" y="1500"/>
                  <a:pt x="10357" y="1500"/>
                </a:cubicBezTo>
                <a:cubicBezTo>
                  <a:pt x="10351" y="1500"/>
                  <a:pt x="10345" y="1500"/>
                  <a:pt x="10345" y="1506"/>
                </a:cubicBezTo>
                <a:cubicBezTo>
                  <a:pt x="10345" y="1512"/>
                  <a:pt x="10345" y="1518"/>
                  <a:pt x="10345" y="1518"/>
                </a:cubicBezTo>
                <a:cubicBezTo>
                  <a:pt x="10345" y="1524"/>
                  <a:pt x="10345" y="1530"/>
                  <a:pt x="10351" y="1530"/>
                </a:cubicBezTo>
                <a:cubicBezTo>
                  <a:pt x="10351" y="1536"/>
                  <a:pt x="10351" y="1542"/>
                  <a:pt x="10357" y="1542"/>
                </a:cubicBezTo>
                <a:cubicBezTo>
                  <a:pt x="10369" y="1548"/>
                  <a:pt x="10375" y="1548"/>
                  <a:pt x="10381" y="1548"/>
                </a:cubicBezTo>
                <a:cubicBezTo>
                  <a:pt x="10393" y="1548"/>
                  <a:pt x="10393" y="1548"/>
                  <a:pt x="10404" y="1548"/>
                </a:cubicBezTo>
                <a:cubicBezTo>
                  <a:pt x="10404" y="1571"/>
                  <a:pt x="10404" y="1571"/>
                  <a:pt x="10404" y="1571"/>
                </a:cubicBezTo>
                <a:cubicBezTo>
                  <a:pt x="10381" y="1571"/>
                  <a:pt x="10381" y="1571"/>
                  <a:pt x="10381" y="1571"/>
                </a:cubicBezTo>
                <a:cubicBezTo>
                  <a:pt x="10375" y="1571"/>
                  <a:pt x="10375" y="1565"/>
                  <a:pt x="10369" y="1565"/>
                </a:cubicBezTo>
                <a:cubicBezTo>
                  <a:pt x="10357" y="1565"/>
                  <a:pt x="10351" y="1565"/>
                  <a:pt x="10345" y="1565"/>
                </a:cubicBezTo>
                <a:cubicBezTo>
                  <a:pt x="10333" y="1565"/>
                  <a:pt x="10327" y="1565"/>
                  <a:pt x="10322" y="1565"/>
                </a:cubicBezTo>
                <a:cubicBezTo>
                  <a:pt x="10316" y="1559"/>
                  <a:pt x="10310" y="1559"/>
                  <a:pt x="10310" y="1559"/>
                </a:cubicBezTo>
                <a:cubicBezTo>
                  <a:pt x="10286" y="1559"/>
                  <a:pt x="10286" y="1559"/>
                  <a:pt x="10286" y="1559"/>
                </a:cubicBezTo>
                <a:cubicBezTo>
                  <a:pt x="10286" y="1571"/>
                  <a:pt x="10286" y="1577"/>
                  <a:pt x="10286" y="1589"/>
                </a:cubicBezTo>
                <a:cubicBezTo>
                  <a:pt x="10286" y="1595"/>
                  <a:pt x="10286" y="1601"/>
                  <a:pt x="10286" y="1601"/>
                </a:cubicBezTo>
                <a:cubicBezTo>
                  <a:pt x="10286" y="1607"/>
                  <a:pt x="10280" y="1607"/>
                  <a:pt x="10280" y="1613"/>
                </a:cubicBezTo>
                <a:cubicBezTo>
                  <a:pt x="10280" y="1619"/>
                  <a:pt x="10274" y="1619"/>
                  <a:pt x="10268" y="1619"/>
                </a:cubicBezTo>
                <a:cubicBezTo>
                  <a:pt x="10268" y="1613"/>
                  <a:pt x="10268" y="1607"/>
                  <a:pt x="10268" y="1595"/>
                </a:cubicBezTo>
                <a:cubicBezTo>
                  <a:pt x="10268" y="1595"/>
                  <a:pt x="10268" y="1589"/>
                  <a:pt x="10268" y="1583"/>
                </a:cubicBezTo>
                <a:cubicBezTo>
                  <a:pt x="10262" y="1583"/>
                  <a:pt x="10256" y="1583"/>
                  <a:pt x="10256" y="1577"/>
                </a:cubicBezTo>
                <a:cubicBezTo>
                  <a:pt x="10250" y="1577"/>
                  <a:pt x="10245" y="1583"/>
                  <a:pt x="10245" y="1577"/>
                </a:cubicBezTo>
                <a:cubicBezTo>
                  <a:pt x="10238" y="1577"/>
                  <a:pt x="10233" y="1571"/>
                  <a:pt x="10233" y="1571"/>
                </a:cubicBezTo>
                <a:cubicBezTo>
                  <a:pt x="10227" y="1571"/>
                  <a:pt x="10227" y="1565"/>
                  <a:pt x="10221" y="1559"/>
                </a:cubicBezTo>
                <a:cubicBezTo>
                  <a:pt x="10221" y="1559"/>
                  <a:pt x="10215" y="1559"/>
                  <a:pt x="10209" y="1559"/>
                </a:cubicBezTo>
                <a:cubicBezTo>
                  <a:pt x="10203" y="1554"/>
                  <a:pt x="10197" y="1542"/>
                  <a:pt x="10185" y="1542"/>
                </a:cubicBezTo>
                <a:cubicBezTo>
                  <a:pt x="10179" y="1542"/>
                  <a:pt x="10173" y="1548"/>
                  <a:pt x="10167" y="1548"/>
                </a:cubicBezTo>
                <a:cubicBezTo>
                  <a:pt x="10167" y="1565"/>
                  <a:pt x="10167" y="1565"/>
                  <a:pt x="10167" y="1565"/>
                </a:cubicBezTo>
                <a:cubicBezTo>
                  <a:pt x="10167" y="1571"/>
                  <a:pt x="10173" y="1577"/>
                  <a:pt x="10173" y="1577"/>
                </a:cubicBezTo>
                <a:cubicBezTo>
                  <a:pt x="10173" y="1583"/>
                  <a:pt x="10179" y="1589"/>
                  <a:pt x="10179" y="1595"/>
                </a:cubicBezTo>
                <a:cubicBezTo>
                  <a:pt x="10179" y="1601"/>
                  <a:pt x="10167" y="1607"/>
                  <a:pt x="10167" y="1619"/>
                </a:cubicBezTo>
                <a:cubicBezTo>
                  <a:pt x="10167" y="1619"/>
                  <a:pt x="10173" y="1625"/>
                  <a:pt x="10173" y="1631"/>
                </a:cubicBezTo>
                <a:cubicBezTo>
                  <a:pt x="10167" y="1631"/>
                  <a:pt x="10161" y="1631"/>
                  <a:pt x="10161" y="1636"/>
                </a:cubicBezTo>
                <a:cubicBezTo>
                  <a:pt x="10156" y="1642"/>
                  <a:pt x="10150" y="1648"/>
                  <a:pt x="10144" y="1648"/>
                </a:cubicBezTo>
                <a:cubicBezTo>
                  <a:pt x="10138" y="1648"/>
                  <a:pt x="10132" y="1648"/>
                  <a:pt x="10126" y="1642"/>
                </a:cubicBezTo>
                <a:cubicBezTo>
                  <a:pt x="10126" y="1642"/>
                  <a:pt x="10126" y="1636"/>
                  <a:pt x="10126" y="1631"/>
                </a:cubicBezTo>
                <a:cubicBezTo>
                  <a:pt x="10126" y="1625"/>
                  <a:pt x="10120" y="1625"/>
                  <a:pt x="10120" y="1619"/>
                </a:cubicBezTo>
                <a:cubicBezTo>
                  <a:pt x="10120" y="1619"/>
                  <a:pt x="10120" y="1613"/>
                  <a:pt x="10120" y="1607"/>
                </a:cubicBezTo>
                <a:cubicBezTo>
                  <a:pt x="10114" y="1613"/>
                  <a:pt x="10114" y="1613"/>
                  <a:pt x="10108" y="1613"/>
                </a:cubicBezTo>
                <a:cubicBezTo>
                  <a:pt x="10102" y="1619"/>
                  <a:pt x="10108" y="1625"/>
                  <a:pt x="10108" y="1631"/>
                </a:cubicBezTo>
                <a:cubicBezTo>
                  <a:pt x="10102" y="1631"/>
                  <a:pt x="10096" y="1631"/>
                  <a:pt x="10096" y="1631"/>
                </a:cubicBezTo>
                <a:cubicBezTo>
                  <a:pt x="10084" y="1631"/>
                  <a:pt x="10079" y="1631"/>
                  <a:pt x="10072" y="1631"/>
                </a:cubicBezTo>
                <a:cubicBezTo>
                  <a:pt x="10067" y="1648"/>
                  <a:pt x="10067" y="1648"/>
                  <a:pt x="10067" y="1648"/>
                </a:cubicBezTo>
                <a:cubicBezTo>
                  <a:pt x="10072" y="1654"/>
                  <a:pt x="10072" y="1660"/>
                  <a:pt x="10072" y="1660"/>
                </a:cubicBezTo>
                <a:cubicBezTo>
                  <a:pt x="10079" y="1666"/>
                  <a:pt x="10084" y="1660"/>
                  <a:pt x="10084" y="1660"/>
                </a:cubicBezTo>
                <a:cubicBezTo>
                  <a:pt x="10090" y="1666"/>
                  <a:pt x="10096" y="1666"/>
                  <a:pt x="10096" y="1666"/>
                </a:cubicBezTo>
                <a:cubicBezTo>
                  <a:pt x="10096" y="1672"/>
                  <a:pt x="10096" y="1678"/>
                  <a:pt x="10096" y="1678"/>
                </a:cubicBezTo>
                <a:cubicBezTo>
                  <a:pt x="10096" y="1690"/>
                  <a:pt x="10096" y="1690"/>
                  <a:pt x="10096" y="1690"/>
                </a:cubicBezTo>
                <a:cubicBezTo>
                  <a:pt x="10096" y="1696"/>
                  <a:pt x="10090" y="1696"/>
                  <a:pt x="10090" y="1702"/>
                </a:cubicBezTo>
                <a:cubicBezTo>
                  <a:pt x="10090" y="1702"/>
                  <a:pt x="10084" y="1702"/>
                  <a:pt x="10079" y="1702"/>
                </a:cubicBezTo>
                <a:cubicBezTo>
                  <a:pt x="10072" y="1696"/>
                  <a:pt x="10072" y="1690"/>
                  <a:pt x="10067" y="1690"/>
                </a:cubicBezTo>
                <a:cubicBezTo>
                  <a:pt x="10061" y="1684"/>
                  <a:pt x="10055" y="1690"/>
                  <a:pt x="10043" y="1690"/>
                </a:cubicBezTo>
                <a:cubicBezTo>
                  <a:pt x="10037" y="1690"/>
                  <a:pt x="10031" y="1684"/>
                  <a:pt x="10031" y="1684"/>
                </a:cubicBezTo>
                <a:cubicBezTo>
                  <a:pt x="10031" y="1672"/>
                  <a:pt x="10037" y="1660"/>
                  <a:pt x="10037" y="1648"/>
                </a:cubicBezTo>
                <a:cubicBezTo>
                  <a:pt x="10037" y="1642"/>
                  <a:pt x="10031" y="1642"/>
                  <a:pt x="10031" y="1636"/>
                </a:cubicBezTo>
                <a:cubicBezTo>
                  <a:pt x="10019" y="1636"/>
                  <a:pt x="10019" y="1642"/>
                  <a:pt x="10013" y="1642"/>
                </a:cubicBezTo>
                <a:cubicBezTo>
                  <a:pt x="10013" y="1678"/>
                  <a:pt x="10013" y="1678"/>
                  <a:pt x="10013" y="1678"/>
                </a:cubicBezTo>
                <a:cubicBezTo>
                  <a:pt x="10007" y="1678"/>
                  <a:pt x="10007" y="1684"/>
                  <a:pt x="10001" y="1684"/>
                </a:cubicBezTo>
                <a:cubicBezTo>
                  <a:pt x="9995" y="1684"/>
                  <a:pt x="9990" y="1678"/>
                  <a:pt x="9983" y="1678"/>
                </a:cubicBezTo>
                <a:cubicBezTo>
                  <a:pt x="9972" y="1678"/>
                  <a:pt x="9966" y="1684"/>
                  <a:pt x="9954" y="1690"/>
                </a:cubicBezTo>
                <a:cubicBezTo>
                  <a:pt x="9954" y="1690"/>
                  <a:pt x="9954" y="1696"/>
                  <a:pt x="9960" y="1702"/>
                </a:cubicBezTo>
                <a:cubicBezTo>
                  <a:pt x="9960" y="1702"/>
                  <a:pt x="9966" y="1702"/>
                  <a:pt x="9966" y="1708"/>
                </a:cubicBezTo>
                <a:cubicBezTo>
                  <a:pt x="9966" y="1708"/>
                  <a:pt x="9966" y="1714"/>
                  <a:pt x="9966" y="1720"/>
                </a:cubicBezTo>
                <a:cubicBezTo>
                  <a:pt x="9954" y="1720"/>
                  <a:pt x="9948" y="1714"/>
                  <a:pt x="9936" y="1720"/>
                </a:cubicBezTo>
                <a:cubicBezTo>
                  <a:pt x="9930" y="1720"/>
                  <a:pt x="9924" y="1720"/>
                  <a:pt x="9924" y="1720"/>
                </a:cubicBezTo>
                <a:cubicBezTo>
                  <a:pt x="9918" y="1720"/>
                  <a:pt x="9912" y="1720"/>
                  <a:pt x="9912" y="1720"/>
                </a:cubicBezTo>
                <a:cubicBezTo>
                  <a:pt x="9906" y="1720"/>
                  <a:pt x="9906" y="1725"/>
                  <a:pt x="9901" y="1725"/>
                </a:cubicBezTo>
                <a:cubicBezTo>
                  <a:pt x="9895" y="1731"/>
                  <a:pt x="9901" y="1737"/>
                  <a:pt x="9895" y="1737"/>
                </a:cubicBezTo>
                <a:cubicBezTo>
                  <a:pt x="9895" y="1743"/>
                  <a:pt x="9889" y="1743"/>
                  <a:pt x="9883" y="1743"/>
                </a:cubicBezTo>
                <a:cubicBezTo>
                  <a:pt x="9883" y="1743"/>
                  <a:pt x="9877" y="1749"/>
                  <a:pt x="9877" y="1755"/>
                </a:cubicBezTo>
                <a:cubicBezTo>
                  <a:pt x="9871" y="1755"/>
                  <a:pt x="9877" y="1761"/>
                  <a:pt x="9871" y="1767"/>
                </a:cubicBezTo>
                <a:cubicBezTo>
                  <a:pt x="9871" y="1767"/>
                  <a:pt x="9865" y="1761"/>
                  <a:pt x="9859" y="1767"/>
                </a:cubicBezTo>
                <a:cubicBezTo>
                  <a:pt x="9853" y="1767"/>
                  <a:pt x="9853" y="1773"/>
                  <a:pt x="9847" y="1779"/>
                </a:cubicBezTo>
                <a:cubicBezTo>
                  <a:pt x="9871" y="1779"/>
                  <a:pt x="9871" y="1779"/>
                  <a:pt x="9871" y="1779"/>
                </a:cubicBezTo>
                <a:cubicBezTo>
                  <a:pt x="9877" y="1779"/>
                  <a:pt x="9877" y="1779"/>
                  <a:pt x="9883" y="1773"/>
                </a:cubicBezTo>
                <a:cubicBezTo>
                  <a:pt x="9889" y="1773"/>
                  <a:pt x="9889" y="1767"/>
                  <a:pt x="9889" y="1761"/>
                </a:cubicBezTo>
                <a:cubicBezTo>
                  <a:pt x="9895" y="1761"/>
                  <a:pt x="9901" y="1761"/>
                  <a:pt x="9901" y="1755"/>
                </a:cubicBezTo>
                <a:cubicBezTo>
                  <a:pt x="9906" y="1755"/>
                  <a:pt x="9912" y="1755"/>
                  <a:pt x="9912" y="1755"/>
                </a:cubicBezTo>
                <a:cubicBezTo>
                  <a:pt x="9918" y="1755"/>
                  <a:pt x="9924" y="1755"/>
                  <a:pt x="9924" y="1755"/>
                </a:cubicBezTo>
                <a:cubicBezTo>
                  <a:pt x="9930" y="1755"/>
                  <a:pt x="9936" y="1761"/>
                  <a:pt x="9936" y="1755"/>
                </a:cubicBezTo>
                <a:cubicBezTo>
                  <a:pt x="9942" y="1755"/>
                  <a:pt x="9942" y="1749"/>
                  <a:pt x="9948" y="1749"/>
                </a:cubicBezTo>
                <a:cubicBezTo>
                  <a:pt x="9954" y="1743"/>
                  <a:pt x="9948" y="1737"/>
                  <a:pt x="9954" y="1737"/>
                </a:cubicBezTo>
                <a:cubicBezTo>
                  <a:pt x="9960" y="1737"/>
                  <a:pt x="9960" y="1737"/>
                  <a:pt x="9966" y="1737"/>
                </a:cubicBezTo>
                <a:cubicBezTo>
                  <a:pt x="9972" y="1737"/>
                  <a:pt x="9972" y="1737"/>
                  <a:pt x="9978" y="1737"/>
                </a:cubicBezTo>
                <a:cubicBezTo>
                  <a:pt x="9983" y="1737"/>
                  <a:pt x="9983" y="1731"/>
                  <a:pt x="9990" y="1725"/>
                </a:cubicBezTo>
                <a:cubicBezTo>
                  <a:pt x="10001" y="1725"/>
                  <a:pt x="10007" y="1725"/>
                  <a:pt x="10019" y="1725"/>
                </a:cubicBezTo>
                <a:cubicBezTo>
                  <a:pt x="10031" y="1725"/>
                  <a:pt x="10037" y="1725"/>
                  <a:pt x="10049" y="1725"/>
                </a:cubicBezTo>
                <a:cubicBezTo>
                  <a:pt x="10055" y="1731"/>
                  <a:pt x="10055" y="1737"/>
                  <a:pt x="10061" y="1737"/>
                </a:cubicBezTo>
                <a:cubicBezTo>
                  <a:pt x="10055" y="1749"/>
                  <a:pt x="10055" y="1749"/>
                  <a:pt x="10055" y="1749"/>
                </a:cubicBezTo>
                <a:cubicBezTo>
                  <a:pt x="10043" y="1749"/>
                  <a:pt x="10037" y="1749"/>
                  <a:pt x="10031" y="1749"/>
                </a:cubicBezTo>
                <a:cubicBezTo>
                  <a:pt x="10025" y="1749"/>
                  <a:pt x="10025" y="1749"/>
                  <a:pt x="10019" y="1749"/>
                </a:cubicBezTo>
                <a:lnTo>
                  <a:pt x="10019" y="1761"/>
                </a:lnTo>
                <a:cubicBezTo>
                  <a:pt x="10013" y="1761"/>
                  <a:pt x="10007" y="1761"/>
                  <a:pt x="10007" y="1761"/>
                </a:cubicBezTo>
                <a:cubicBezTo>
                  <a:pt x="10001" y="1761"/>
                  <a:pt x="9995" y="1761"/>
                  <a:pt x="9995" y="1761"/>
                </a:cubicBezTo>
                <a:cubicBezTo>
                  <a:pt x="9990" y="1761"/>
                  <a:pt x="9983" y="1767"/>
                  <a:pt x="9983" y="1767"/>
                </a:cubicBezTo>
                <a:cubicBezTo>
                  <a:pt x="9983" y="1773"/>
                  <a:pt x="9983" y="1779"/>
                  <a:pt x="9978" y="1779"/>
                </a:cubicBezTo>
                <a:cubicBezTo>
                  <a:pt x="9978" y="1785"/>
                  <a:pt x="9978" y="1785"/>
                  <a:pt x="9972" y="1791"/>
                </a:cubicBezTo>
                <a:cubicBezTo>
                  <a:pt x="9972" y="1797"/>
                  <a:pt x="9966" y="1791"/>
                  <a:pt x="9966" y="1797"/>
                </a:cubicBezTo>
                <a:cubicBezTo>
                  <a:pt x="9960" y="1802"/>
                  <a:pt x="9960" y="1802"/>
                  <a:pt x="9960" y="1809"/>
                </a:cubicBezTo>
                <a:cubicBezTo>
                  <a:pt x="9954" y="1814"/>
                  <a:pt x="9960" y="1814"/>
                  <a:pt x="9960" y="1820"/>
                </a:cubicBezTo>
                <a:cubicBezTo>
                  <a:pt x="9960" y="1826"/>
                  <a:pt x="9960" y="1832"/>
                  <a:pt x="9960" y="1844"/>
                </a:cubicBezTo>
                <a:cubicBezTo>
                  <a:pt x="9942" y="1844"/>
                  <a:pt x="9930" y="1838"/>
                  <a:pt x="9924" y="1850"/>
                </a:cubicBezTo>
                <a:cubicBezTo>
                  <a:pt x="9918" y="1856"/>
                  <a:pt x="9918" y="1862"/>
                  <a:pt x="9912" y="1874"/>
                </a:cubicBezTo>
                <a:cubicBezTo>
                  <a:pt x="9912" y="1874"/>
                  <a:pt x="9906" y="1874"/>
                  <a:pt x="9901" y="1880"/>
                </a:cubicBezTo>
                <a:cubicBezTo>
                  <a:pt x="9901" y="1880"/>
                  <a:pt x="9895" y="1880"/>
                  <a:pt x="9889" y="1886"/>
                </a:cubicBezTo>
                <a:cubicBezTo>
                  <a:pt x="9889" y="1886"/>
                  <a:pt x="9889" y="1891"/>
                  <a:pt x="9883" y="1897"/>
                </a:cubicBezTo>
                <a:cubicBezTo>
                  <a:pt x="9883" y="1897"/>
                  <a:pt x="9877" y="1897"/>
                  <a:pt x="9877" y="1903"/>
                </a:cubicBezTo>
                <a:cubicBezTo>
                  <a:pt x="9871" y="1903"/>
                  <a:pt x="9865" y="1909"/>
                  <a:pt x="9865" y="1909"/>
                </a:cubicBezTo>
                <a:cubicBezTo>
                  <a:pt x="9859" y="1915"/>
                  <a:pt x="9865" y="1921"/>
                  <a:pt x="9865" y="1921"/>
                </a:cubicBezTo>
                <a:cubicBezTo>
                  <a:pt x="9865" y="1927"/>
                  <a:pt x="9865" y="1933"/>
                  <a:pt x="9865" y="1933"/>
                </a:cubicBezTo>
                <a:cubicBezTo>
                  <a:pt x="9859" y="1939"/>
                  <a:pt x="9853" y="1939"/>
                  <a:pt x="9853" y="1945"/>
                </a:cubicBezTo>
                <a:cubicBezTo>
                  <a:pt x="9847" y="1951"/>
                  <a:pt x="9841" y="1951"/>
                  <a:pt x="9841" y="1957"/>
                </a:cubicBezTo>
                <a:cubicBezTo>
                  <a:pt x="9841" y="1963"/>
                  <a:pt x="9841" y="1975"/>
                  <a:pt x="9841" y="1980"/>
                </a:cubicBezTo>
                <a:cubicBezTo>
                  <a:pt x="9841" y="1986"/>
                  <a:pt x="9835" y="1986"/>
                  <a:pt x="9835" y="1992"/>
                </a:cubicBezTo>
                <a:cubicBezTo>
                  <a:pt x="9835" y="1992"/>
                  <a:pt x="9835" y="1998"/>
                  <a:pt x="9835" y="2004"/>
                </a:cubicBezTo>
                <a:cubicBezTo>
                  <a:pt x="9829" y="1992"/>
                  <a:pt x="9829" y="1992"/>
                  <a:pt x="9829" y="1992"/>
                </a:cubicBezTo>
                <a:cubicBezTo>
                  <a:pt x="9829" y="1992"/>
                  <a:pt x="9824" y="1998"/>
                  <a:pt x="9818" y="1998"/>
                </a:cubicBezTo>
                <a:cubicBezTo>
                  <a:pt x="9812" y="2004"/>
                  <a:pt x="9806" y="2004"/>
                  <a:pt x="9800" y="2010"/>
                </a:cubicBezTo>
                <a:cubicBezTo>
                  <a:pt x="9795" y="2010"/>
                  <a:pt x="9795" y="2016"/>
                  <a:pt x="9789" y="2022"/>
                </a:cubicBezTo>
                <a:cubicBezTo>
                  <a:pt x="9783" y="2022"/>
                  <a:pt x="9783" y="2028"/>
                  <a:pt x="9777" y="2028"/>
                </a:cubicBezTo>
                <a:cubicBezTo>
                  <a:pt x="9777" y="2028"/>
                  <a:pt x="9771" y="2028"/>
                  <a:pt x="9765" y="2028"/>
                </a:cubicBezTo>
                <a:cubicBezTo>
                  <a:pt x="9765" y="2028"/>
                  <a:pt x="9753" y="2034"/>
                  <a:pt x="9747" y="2034"/>
                </a:cubicBezTo>
                <a:cubicBezTo>
                  <a:pt x="9747" y="2034"/>
                  <a:pt x="9741" y="2040"/>
                  <a:pt x="9736" y="2040"/>
                </a:cubicBezTo>
                <a:cubicBezTo>
                  <a:pt x="9741" y="2057"/>
                  <a:pt x="9741" y="2057"/>
                  <a:pt x="9741" y="2057"/>
                </a:cubicBezTo>
                <a:cubicBezTo>
                  <a:pt x="9747" y="2057"/>
                  <a:pt x="9747" y="2057"/>
                  <a:pt x="9753" y="2057"/>
                </a:cubicBezTo>
                <a:cubicBezTo>
                  <a:pt x="9759" y="2057"/>
                  <a:pt x="9759" y="2057"/>
                  <a:pt x="9765" y="2057"/>
                </a:cubicBezTo>
                <a:cubicBezTo>
                  <a:pt x="9789" y="2057"/>
                  <a:pt x="9789" y="2057"/>
                  <a:pt x="9789" y="2057"/>
                </a:cubicBezTo>
                <a:cubicBezTo>
                  <a:pt x="9789" y="2063"/>
                  <a:pt x="9783" y="2063"/>
                  <a:pt x="9783" y="2069"/>
                </a:cubicBezTo>
                <a:cubicBezTo>
                  <a:pt x="9783" y="2075"/>
                  <a:pt x="9783" y="2081"/>
                  <a:pt x="9783" y="2081"/>
                </a:cubicBezTo>
                <a:cubicBezTo>
                  <a:pt x="9783" y="2087"/>
                  <a:pt x="9777" y="2087"/>
                  <a:pt x="9771" y="2087"/>
                </a:cubicBezTo>
                <a:cubicBezTo>
                  <a:pt x="9771" y="2087"/>
                  <a:pt x="9765" y="2093"/>
                  <a:pt x="9759" y="2093"/>
                </a:cubicBezTo>
                <a:cubicBezTo>
                  <a:pt x="9753" y="2093"/>
                  <a:pt x="9753" y="2099"/>
                  <a:pt x="9747" y="2105"/>
                </a:cubicBezTo>
                <a:cubicBezTo>
                  <a:pt x="9747" y="2105"/>
                  <a:pt x="9736" y="2105"/>
                  <a:pt x="9730" y="2105"/>
                </a:cubicBezTo>
                <a:cubicBezTo>
                  <a:pt x="9730" y="2111"/>
                  <a:pt x="9724" y="2111"/>
                  <a:pt x="9724" y="2117"/>
                </a:cubicBezTo>
                <a:cubicBezTo>
                  <a:pt x="9718" y="2117"/>
                  <a:pt x="9712" y="2123"/>
                  <a:pt x="9712" y="2123"/>
                </a:cubicBezTo>
                <a:cubicBezTo>
                  <a:pt x="9706" y="2129"/>
                  <a:pt x="9700" y="2129"/>
                  <a:pt x="9700" y="2129"/>
                </a:cubicBezTo>
                <a:cubicBezTo>
                  <a:pt x="9694" y="2129"/>
                  <a:pt x="9688" y="2134"/>
                  <a:pt x="9688" y="2134"/>
                </a:cubicBezTo>
                <a:cubicBezTo>
                  <a:pt x="9682" y="2141"/>
                  <a:pt x="9682" y="2146"/>
                  <a:pt x="9682" y="2146"/>
                </a:cubicBezTo>
                <a:cubicBezTo>
                  <a:pt x="9676" y="2152"/>
                  <a:pt x="9682" y="2158"/>
                  <a:pt x="9676" y="2158"/>
                </a:cubicBezTo>
                <a:cubicBezTo>
                  <a:pt x="9676" y="2164"/>
                  <a:pt x="9670" y="2170"/>
                  <a:pt x="9658" y="2170"/>
                </a:cubicBezTo>
                <a:cubicBezTo>
                  <a:pt x="9647" y="2170"/>
                  <a:pt x="9647" y="2158"/>
                  <a:pt x="9635" y="2158"/>
                </a:cubicBezTo>
                <a:cubicBezTo>
                  <a:pt x="9611" y="2158"/>
                  <a:pt x="9611" y="2158"/>
                  <a:pt x="9611" y="2158"/>
                </a:cubicBezTo>
                <a:cubicBezTo>
                  <a:pt x="9605" y="2182"/>
                  <a:pt x="9605" y="2182"/>
                  <a:pt x="9605" y="2182"/>
                </a:cubicBezTo>
                <a:cubicBezTo>
                  <a:pt x="9611" y="2188"/>
                  <a:pt x="9611" y="2194"/>
                  <a:pt x="9617" y="2200"/>
                </a:cubicBezTo>
                <a:cubicBezTo>
                  <a:pt x="9605" y="2206"/>
                  <a:pt x="9593" y="2206"/>
                  <a:pt x="9581" y="2212"/>
                </a:cubicBezTo>
                <a:cubicBezTo>
                  <a:pt x="9575" y="2212"/>
                  <a:pt x="9575" y="2212"/>
                  <a:pt x="9570" y="2212"/>
                </a:cubicBezTo>
                <a:cubicBezTo>
                  <a:pt x="9558" y="2212"/>
                  <a:pt x="9558" y="2218"/>
                  <a:pt x="9546" y="2223"/>
                </a:cubicBezTo>
                <a:cubicBezTo>
                  <a:pt x="9540" y="2223"/>
                  <a:pt x="9540" y="2229"/>
                  <a:pt x="9534" y="2229"/>
                </a:cubicBezTo>
                <a:cubicBezTo>
                  <a:pt x="9534" y="2235"/>
                  <a:pt x="9528" y="2235"/>
                  <a:pt x="9522" y="2241"/>
                </a:cubicBezTo>
                <a:cubicBezTo>
                  <a:pt x="9522" y="2241"/>
                  <a:pt x="9516" y="2235"/>
                  <a:pt x="9510" y="2241"/>
                </a:cubicBezTo>
                <a:cubicBezTo>
                  <a:pt x="9510" y="2241"/>
                  <a:pt x="9504" y="2241"/>
                  <a:pt x="9498" y="2247"/>
                </a:cubicBezTo>
                <a:cubicBezTo>
                  <a:pt x="9498" y="2247"/>
                  <a:pt x="9504" y="2253"/>
                  <a:pt x="9498" y="2259"/>
                </a:cubicBezTo>
                <a:cubicBezTo>
                  <a:pt x="9498" y="2259"/>
                  <a:pt x="9504" y="2265"/>
                  <a:pt x="9498" y="2265"/>
                </a:cubicBezTo>
                <a:cubicBezTo>
                  <a:pt x="9498" y="2271"/>
                  <a:pt x="9492" y="2277"/>
                  <a:pt x="9492" y="2277"/>
                </a:cubicBezTo>
                <a:cubicBezTo>
                  <a:pt x="9487" y="2283"/>
                  <a:pt x="9481" y="2289"/>
                  <a:pt x="9481" y="2289"/>
                </a:cubicBezTo>
                <a:cubicBezTo>
                  <a:pt x="9475" y="2289"/>
                  <a:pt x="9469" y="2289"/>
                  <a:pt x="9469" y="2289"/>
                </a:cubicBezTo>
                <a:cubicBezTo>
                  <a:pt x="9463" y="2289"/>
                  <a:pt x="9457" y="2289"/>
                  <a:pt x="9457" y="2289"/>
                </a:cubicBezTo>
                <a:cubicBezTo>
                  <a:pt x="9451" y="2289"/>
                  <a:pt x="9451" y="2295"/>
                  <a:pt x="9445" y="2295"/>
                </a:cubicBezTo>
                <a:cubicBezTo>
                  <a:pt x="9439" y="2300"/>
                  <a:pt x="9433" y="2300"/>
                  <a:pt x="9433" y="2307"/>
                </a:cubicBezTo>
                <a:cubicBezTo>
                  <a:pt x="9433" y="2307"/>
                  <a:pt x="9433" y="2312"/>
                  <a:pt x="9433" y="2318"/>
                </a:cubicBezTo>
                <a:cubicBezTo>
                  <a:pt x="9433" y="2324"/>
                  <a:pt x="9439" y="2324"/>
                  <a:pt x="9439" y="2330"/>
                </a:cubicBezTo>
                <a:cubicBezTo>
                  <a:pt x="9439" y="2330"/>
                  <a:pt x="9439" y="2336"/>
                  <a:pt x="9433" y="2342"/>
                </a:cubicBezTo>
                <a:cubicBezTo>
                  <a:pt x="9433" y="2342"/>
                  <a:pt x="9427" y="2342"/>
                  <a:pt x="9421" y="2342"/>
                </a:cubicBezTo>
                <a:cubicBezTo>
                  <a:pt x="9421" y="2348"/>
                  <a:pt x="9421" y="2348"/>
                  <a:pt x="9421" y="2354"/>
                </a:cubicBezTo>
                <a:cubicBezTo>
                  <a:pt x="9421" y="2360"/>
                  <a:pt x="9421" y="2360"/>
                  <a:pt x="9421" y="2366"/>
                </a:cubicBezTo>
                <a:cubicBezTo>
                  <a:pt x="9421" y="2372"/>
                  <a:pt x="9427" y="2378"/>
                  <a:pt x="9427" y="2384"/>
                </a:cubicBezTo>
                <a:cubicBezTo>
                  <a:pt x="9427" y="2389"/>
                  <a:pt x="9433" y="2395"/>
                  <a:pt x="9427" y="2401"/>
                </a:cubicBezTo>
                <a:cubicBezTo>
                  <a:pt x="9427" y="2407"/>
                  <a:pt x="9421" y="2401"/>
                  <a:pt x="9415" y="2401"/>
                </a:cubicBezTo>
                <a:cubicBezTo>
                  <a:pt x="9409" y="2407"/>
                  <a:pt x="9415" y="2413"/>
                  <a:pt x="9409" y="2413"/>
                </a:cubicBezTo>
                <a:cubicBezTo>
                  <a:pt x="9409" y="2437"/>
                  <a:pt x="9409" y="2437"/>
                  <a:pt x="9409" y="2437"/>
                </a:cubicBezTo>
                <a:cubicBezTo>
                  <a:pt x="9439" y="2437"/>
                  <a:pt x="9439" y="2437"/>
                  <a:pt x="9439" y="2437"/>
                </a:cubicBezTo>
                <a:cubicBezTo>
                  <a:pt x="9445" y="2437"/>
                  <a:pt x="9451" y="2431"/>
                  <a:pt x="9451" y="2431"/>
                </a:cubicBezTo>
                <a:cubicBezTo>
                  <a:pt x="9457" y="2437"/>
                  <a:pt x="9463" y="2437"/>
                  <a:pt x="9463" y="2437"/>
                </a:cubicBezTo>
                <a:cubicBezTo>
                  <a:pt x="9469" y="2443"/>
                  <a:pt x="9469" y="2449"/>
                  <a:pt x="9469" y="2449"/>
                </a:cubicBezTo>
                <a:cubicBezTo>
                  <a:pt x="9469" y="2455"/>
                  <a:pt x="9463" y="2461"/>
                  <a:pt x="9463" y="2461"/>
                </a:cubicBezTo>
                <a:cubicBezTo>
                  <a:pt x="9457" y="2466"/>
                  <a:pt x="9451" y="2461"/>
                  <a:pt x="9451" y="2466"/>
                </a:cubicBezTo>
                <a:cubicBezTo>
                  <a:pt x="9451" y="2473"/>
                  <a:pt x="9451" y="2473"/>
                  <a:pt x="9451" y="2478"/>
                </a:cubicBezTo>
                <a:cubicBezTo>
                  <a:pt x="9451" y="2484"/>
                  <a:pt x="9451" y="2484"/>
                  <a:pt x="9451" y="2490"/>
                </a:cubicBezTo>
                <a:cubicBezTo>
                  <a:pt x="9451" y="2496"/>
                  <a:pt x="9439" y="2490"/>
                  <a:pt x="9433" y="2496"/>
                </a:cubicBezTo>
                <a:cubicBezTo>
                  <a:pt x="9433" y="2502"/>
                  <a:pt x="9433" y="2502"/>
                  <a:pt x="9433" y="2508"/>
                </a:cubicBezTo>
                <a:cubicBezTo>
                  <a:pt x="9433" y="2514"/>
                  <a:pt x="9433" y="2514"/>
                  <a:pt x="9433" y="2520"/>
                </a:cubicBezTo>
                <a:cubicBezTo>
                  <a:pt x="9451" y="2520"/>
                  <a:pt x="9463" y="2520"/>
                  <a:pt x="9481" y="2526"/>
                </a:cubicBezTo>
                <a:cubicBezTo>
                  <a:pt x="9481" y="2532"/>
                  <a:pt x="9481" y="2544"/>
                  <a:pt x="9481" y="2550"/>
                </a:cubicBezTo>
                <a:cubicBezTo>
                  <a:pt x="9475" y="2555"/>
                  <a:pt x="9469" y="2555"/>
                  <a:pt x="9469" y="2561"/>
                </a:cubicBezTo>
                <a:cubicBezTo>
                  <a:pt x="9463" y="2561"/>
                  <a:pt x="9463" y="2567"/>
                  <a:pt x="9463" y="2573"/>
                </a:cubicBezTo>
                <a:lnTo>
                  <a:pt x="9469" y="2579"/>
                </a:lnTo>
                <a:cubicBezTo>
                  <a:pt x="9469" y="2585"/>
                  <a:pt x="9469" y="2585"/>
                  <a:pt x="9469" y="2591"/>
                </a:cubicBezTo>
                <a:cubicBezTo>
                  <a:pt x="9475" y="2591"/>
                  <a:pt x="9481" y="2591"/>
                  <a:pt x="9492" y="2591"/>
                </a:cubicBezTo>
                <a:cubicBezTo>
                  <a:pt x="9492" y="2591"/>
                  <a:pt x="9498" y="2591"/>
                  <a:pt x="9504" y="2591"/>
                </a:cubicBezTo>
                <a:cubicBezTo>
                  <a:pt x="9510" y="2591"/>
                  <a:pt x="9510" y="2597"/>
                  <a:pt x="9510" y="2603"/>
                </a:cubicBezTo>
                <a:cubicBezTo>
                  <a:pt x="9516" y="2603"/>
                  <a:pt x="9522" y="2609"/>
                  <a:pt x="9522" y="2615"/>
                </a:cubicBezTo>
                <a:cubicBezTo>
                  <a:pt x="9546" y="2609"/>
                  <a:pt x="9546" y="2609"/>
                  <a:pt x="9546" y="2609"/>
                </a:cubicBezTo>
                <a:cubicBezTo>
                  <a:pt x="9552" y="2609"/>
                  <a:pt x="9558" y="2609"/>
                  <a:pt x="9558" y="2609"/>
                </a:cubicBezTo>
                <a:cubicBezTo>
                  <a:pt x="9564" y="2615"/>
                  <a:pt x="9570" y="2615"/>
                  <a:pt x="9575" y="2615"/>
                </a:cubicBezTo>
                <a:cubicBezTo>
                  <a:pt x="9587" y="2615"/>
                  <a:pt x="9593" y="2615"/>
                  <a:pt x="9605" y="2609"/>
                </a:cubicBezTo>
                <a:cubicBezTo>
                  <a:pt x="9611" y="2603"/>
                  <a:pt x="9605" y="2597"/>
                  <a:pt x="9611" y="2597"/>
                </a:cubicBezTo>
                <a:cubicBezTo>
                  <a:pt x="9617" y="2597"/>
                  <a:pt x="9623" y="2597"/>
                  <a:pt x="9623" y="2597"/>
                </a:cubicBezTo>
                <a:cubicBezTo>
                  <a:pt x="9629" y="2597"/>
                  <a:pt x="9635" y="2597"/>
                  <a:pt x="9635" y="2591"/>
                </a:cubicBezTo>
                <a:cubicBezTo>
                  <a:pt x="9641" y="2591"/>
                  <a:pt x="9641" y="2585"/>
                  <a:pt x="9647" y="2585"/>
                </a:cubicBezTo>
                <a:cubicBezTo>
                  <a:pt x="9653" y="2585"/>
                  <a:pt x="9653" y="2579"/>
                  <a:pt x="9653" y="2573"/>
                </a:cubicBezTo>
                <a:cubicBezTo>
                  <a:pt x="9658" y="2567"/>
                  <a:pt x="9658" y="2567"/>
                  <a:pt x="9664" y="2561"/>
                </a:cubicBezTo>
                <a:cubicBezTo>
                  <a:pt x="9670" y="2555"/>
                  <a:pt x="9676" y="2550"/>
                  <a:pt x="9682" y="2538"/>
                </a:cubicBezTo>
                <a:cubicBezTo>
                  <a:pt x="9682" y="2538"/>
                  <a:pt x="9682" y="2532"/>
                  <a:pt x="9688" y="2526"/>
                </a:cubicBezTo>
                <a:cubicBezTo>
                  <a:pt x="9694" y="2526"/>
                  <a:pt x="9700" y="2526"/>
                  <a:pt x="9700" y="2526"/>
                </a:cubicBezTo>
                <a:cubicBezTo>
                  <a:pt x="9706" y="2526"/>
                  <a:pt x="9706" y="2526"/>
                  <a:pt x="9712" y="2526"/>
                </a:cubicBezTo>
                <a:cubicBezTo>
                  <a:pt x="9718" y="2526"/>
                  <a:pt x="9718" y="2520"/>
                  <a:pt x="9724" y="2520"/>
                </a:cubicBezTo>
                <a:cubicBezTo>
                  <a:pt x="9724" y="2496"/>
                  <a:pt x="9724" y="2496"/>
                  <a:pt x="9724" y="2496"/>
                </a:cubicBezTo>
                <a:cubicBezTo>
                  <a:pt x="9730" y="2502"/>
                  <a:pt x="9730" y="2496"/>
                  <a:pt x="9736" y="2496"/>
                </a:cubicBezTo>
                <a:cubicBezTo>
                  <a:pt x="9741" y="2502"/>
                  <a:pt x="9741" y="2502"/>
                  <a:pt x="9747" y="2502"/>
                </a:cubicBezTo>
                <a:cubicBezTo>
                  <a:pt x="9747" y="2508"/>
                  <a:pt x="9753" y="2514"/>
                  <a:pt x="9753" y="2514"/>
                </a:cubicBezTo>
                <a:cubicBezTo>
                  <a:pt x="9753" y="2520"/>
                  <a:pt x="9753" y="2526"/>
                  <a:pt x="9753" y="2526"/>
                </a:cubicBezTo>
                <a:cubicBezTo>
                  <a:pt x="9753" y="2532"/>
                  <a:pt x="9765" y="2532"/>
                  <a:pt x="9765" y="2538"/>
                </a:cubicBezTo>
                <a:cubicBezTo>
                  <a:pt x="9765" y="2544"/>
                  <a:pt x="9759" y="2555"/>
                  <a:pt x="9765" y="2561"/>
                </a:cubicBezTo>
                <a:cubicBezTo>
                  <a:pt x="9765" y="2567"/>
                  <a:pt x="9765" y="2567"/>
                  <a:pt x="9765" y="2573"/>
                </a:cubicBezTo>
                <a:cubicBezTo>
                  <a:pt x="9771" y="2579"/>
                  <a:pt x="9777" y="2579"/>
                  <a:pt x="9777" y="2579"/>
                </a:cubicBezTo>
                <a:cubicBezTo>
                  <a:pt x="9783" y="2585"/>
                  <a:pt x="9789" y="2591"/>
                  <a:pt x="9789" y="2597"/>
                </a:cubicBezTo>
                <a:cubicBezTo>
                  <a:pt x="9789" y="2603"/>
                  <a:pt x="9789" y="2603"/>
                  <a:pt x="9789" y="2603"/>
                </a:cubicBezTo>
                <a:cubicBezTo>
                  <a:pt x="9789" y="2609"/>
                  <a:pt x="9777" y="2609"/>
                  <a:pt x="9777" y="2615"/>
                </a:cubicBezTo>
                <a:cubicBezTo>
                  <a:pt x="9777" y="2621"/>
                  <a:pt x="9783" y="2627"/>
                  <a:pt x="9783" y="2627"/>
                </a:cubicBezTo>
                <a:cubicBezTo>
                  <a:pt x="9783" y="2639"/>
                  <a:pt x="9789" y="2644"/>
                  <a:pt x="9795" y="2650"/>
                </a:cubicBezTo>
                <a:cubicBezTo>
                  <a:pt x="9800" y="2650"/>
                  <a:pt x="9800" y="2650"/>
                  <a:pt x="9806" y="2650"/>
                </a:cubicBezTo>
                <a:cubicBezTo>
                  <a:pt x="9812" y="2656"/>
                  <a:pt x="9812" y="2662"/>
                  <a:pt x="9812" y="2662"/>
                </a:cubicBezTo>
                <a:cubicBezTo>
                  <a:pt x="9818" y="2668"/>
                  <a:pt x="9824" y="2668"/>
                  <a:pt x="9824" y="2674"/>
                </a:cubicBezTo>
                <a:cubicBezTo>
                  <a:pt x="9824" y="2686"/>
                  <a:pt x="9824" y="2686"/>
                  <a:pt x="9824" y="2686"/>
                </a:cubicBezTo>
                <a:cubicBezTo>
                  <a:pt x="9824" y="2698"/>
                  <a:pt x="9824" y="2698"/>
                  <a:pt x="9824" y="2698"/>
                </a:cubicBezTo>
                <a:cubicBezTo>
                  <a:pt x="9824" y="2710"/>
                  <a:pt x="9829" y="2716"/>
                  <a:pt x="9829" y="2721"/>
                </a:cubicBezTo>
                <a:cubicBezTo>
                  <a:pt x="9835" y="2727"/>
                  <a:pt x="9841" y="2727"/>
                  <a:pt x="9841" y="2727"/>
                </a:cubicBezTo>
                <a:cubicBezTo>
                  <a:pt x="9847" y="2733"/>
                  <a:pt x="9853" y="2739"/>
                  <a:pt x="9853" y="2739"/>
                </a:cubicBezTo>
                <a:cubicBezTo>
                  <a:pt x="9859" y="2745"/>
                  <a:pt x="9865" y="2745"/>
                  <a:pt x="9865" y="2751"/>
                </a:cubicBezTo>
                <a:cubicBezTo>
                  <a:pt x="9865" y="2751"/>
                  <a:pt x="9871" y="2757"/>
                  <a:pt x="9871" y="2763"/>
                </a:cubicBezTo>
                <a:cubicBezTo>
                  <a:pt x="9871" y="2763"/>
                  <a:pt x="9865" y="2769"/>
                  <a:pt x="9865" y="2775"/>
                </a:cubicBezTo>
                <a:cubicBezTo>
                  <a:pt x="9865" y="2781"/>
                  <a:pt x="9859" y="2781"/>
                  <a:pt x="9859" y="2793"/>
                </a:cubicBezTo>
                <a:cubicBezTo>
                  <a:pt x="9859" y="2799"/>
                  <a:pt x="9859" y="2799"/>
                  <a:pt x="9859" y="2799"/>
                </a:cubicBezTo>
                <a:lnTo>
                  <a:pt x="9865" y="2805"/>
                </a:lnTo>
                <a:cubicBezTo>
                  <a:pt x="9865" y="2810"/>
                  <a:pt x="9865" y="2816"/>
                  <a:pt x="9865" y="2816"/>
                </a:cubicBezTo>
                <a:cubicBezTo>
                  <a:pt x="9942" y="2816"/>
                  <a:pt x="9942" y="2816"/>
                  <a:pt x="9942" y="2816"/>
                </a:cubicBezTo>
                <a:cubicBezTo>
                  <a:pt x="9942" y="2810"/>
                  <a:pt x="9942" y="2805"/>
                  <a:pt x="9948" y="2805"/>
                </a:cubicBezTo>
                <a:cubicBezTo>
                  <a:pt x="9948" y="2799"/>
                  <a:pt x="9942" y="2793"/>
                  <a:pt x="9948" y="2793"/>
                </a:cubicBezTo>
                <a:cubicBezTo>
                  <a:pt x="9948" y="2787"/>
                  <a:pt x="9954" y="2781"/>
                  <a:pt x="9954" y="2781"/>
                </a:cubicBezTo>
                <a:cubicBezTo>
                  <a:pt x="9960" y="2775"/>
                  <a:pt x="9960" y="2769"/>
                  <a:pt x="9966" y="2769"/>
                </a:cubicBezTo>
                <a:cubicBezTo>
                  <a:pt x="9972" y="2769"/>
                  <a:pt x="9972" y="2769"/>
                  <a:pt x="9978" y="2769"/>
                </a:cubicBezTo>
                <a:cubicBezTo>
                  <a:pt x="9990" y="2769"/>
                  <a:pt x="9990" y="2769"/>
                  <a:pt x="9990" y="2769"/>
                </a:cubicBezTo>
                <a:cubicBezTo>
                  <a:pt x="9990" y="2769"/>
                  <a:pt x="9995" y="2769"/>
                  <a:pt x="10001" y="2769"/>
                </a:cubicBezTo>
                <a:cubicBezTo>
                  <a:pt x="10001" y="2769"/>
                  <a:pt x="10007" y="2775"/>
                  <a:pt x="10013" y="2775"/>
                </a:cubicBezTo>
                <a:cubicBezTo>
                  <a:pt x="10019" y="2775"/>
                  <a:pt x="10019" y="2775"/>
                  <a:pt x="10025" y="2769"/>
                </a:cubicBezTo>
                <a:cubicBezTo>
                  <a:pt x="10025" y="2769"/>
                  <a:pt x="10025" y="2763"/>
                  <a:pt x="10031" y="2757"/>
                </a:cubicBezTo>
                <a:cubicBezTo>
                  <a:pt x="10037" y="2757"/>
                  <a:pt x="10049" y="2757"/>
                  <a:pt x="10055" y="2757"/>
                </a:cubicBezTo>
                <a:cubicBezTo>
                  <a:pt x="10055" y="2721"/>
                  <a:pt x="10055" y="2721"/>
                  <a:pt x="10055" y="2721"/>
                </a:cubicBezTo>
                <a:cubicBezTo>
                  <a:pt x="10102" y="2721"/>
                  <a:pt x="10102" y="2721"/>
                  <a:pt x="10102" y="2721"/>
                </a:cubicBezTo>
                <a:cubicBezTo>
                  <a:pt x="10102" y="2716"/>
                  <a:pt x="10108" y="2716"/>
                  <a:pt x="10108" y="2710"/>
                </a:cubicBezTo>
                <a:cubicBezTo>
                  <a:pt x="10108" y="2704"/>
                  <a:pt x="10102" y="2698"/>
                  <a:pt x="10102" y="2692"/>
                </a:cubicBezTo>
                <a:cubicBezTo>
                  <a:pt x="10079" y="2692"/>
                  <a:pt x="10079" y="2692"/>
                  <a:pt x="10079" y="2692"/>
                </a:cubicBezTo>
                <a:cubicBezTo>
                  <a:pt x="10079" y="2692"/>
                  <a:pt x="10072" y="2698"/>
                  <a:pt x="10067" y="2698"/>
                </a:cubicBezTo>
                <a:cubicBezTo>
                  <a:pt x="10067" y="2698"/>
                  <a:pt x="10061" y="2698"/>
                  <a:pt x="10055" y="2698"/>
                </a:cubicBezTo>
                <a:cubicBezTo>
                  <a:pt x="10055" y="2692"/>
                  <a:pt x="10061" y="2686"/>
                  <a:pt x="10055" y="2686"/>
                </a:cubicBezTo>
                <a:cubicBezTo>
                  <a:pt x="10055" y="2680"/>
                  <a:pt x="10049" y="2686"/>
                  <a:pt x="10043" y="2680"/>
                </a:cubicBezTo>
                <a:cubicBezTo>
                  <a:pt x="10049" y="2674"/>
                  <a:pt x="10055" y="2668"/>
                  <a:pt x="10061" y="2656"/>
                </a:cubicBezTo>
                <a:lnTo>
                  <a:pt x="10067" y="2650"/>
                </a:lnTo>
                <a:cubicBezTo>
                  <a:pt x="10072" y="2639"/>
                  <a:pt x="10072" y="2632"/>
                  <a:pt x="10072" y="2627"/>
                </a:cubicBezTo>
                <a:cubicBezTo>
                  <a:pt x="10072" y="2615"/>
                  <a:pt x="10072" y="2609"/>
                  <a:pt x="10072" y="2603"/>
                </a:cubicBezTo>
                <a:cubicBezTo>
                  <a:pt x="10072" y="2597"/>
                  <a:pt x="10072" y="2591"/>
                  <a:pt x="10072" y="2591"/>
                </a:cubicBezTo>
                <a:cubicBezTo>
                  <a:pt x="10079" y="2585"/>
                  <a:pt x="10079" y="2585"/>
                  <a:pt x="10079" y="2579"/>
                </a:cubicBezTo>
                <a:cubicBezTo>
                  <a:pt x="10084" y="2573"/>
                  <a:pt x="10090" y="2573"/>
                  <a:pt x="10090" y="2573"/>
                </a:cubicBezTo>
                <a:cubicBezTo>
                  <a:pt x="10096" y="2567"/>
                  <a:pt x="10096" y="2561"/>
                  <a:pt x="10102" y="2561"/>
                </a:cubicBezTo>
                <a:cubicBezTo>
                  <a:pt x="10108" y="2561"/>
                  <a:pt x="10108" y="2561"/>
                  <a:pt x="10114" y="2561"/>
                </a:cubicBezTo>
                <a:cubicBezTo>
                  <a:pt x="10120" y="2555"/>
                  <a:pt x="10120" y="2550"/>
                  <a:pt x="10126" y="2550"/>
                </a:cubicBezTo>
                <a:cubicBezTo>
                  <a:pt x="10132" y="2550"/>
                  <a:pt x="10132" y="2550"/>
                  <a:pt x="10138" y="2550"/>
                </a:cubicBezTo>
                <a:cubicBezTo>
                  <a:pt x="10138" y="2544"/>
                  <a:pt x="10144" y="2550"/>
                  <a:pt x="10150" y="2550"/>
                </a:cubicBezTo>
                <a:cubicBezTo>
                  <a:pt x="10150" y="2544"/>
                  <a:pt x="10150" y="2538"/>
                  <a:pt x="10156" y="2538"/>
                </a:cubicBezTo>
                <a:cubicBezTo>
                  <a:pt x="10156" y="2532"/>
                  <a:pt x="10156" y="2526"/>
                  <a:pt x="10156" y="2526"/>
                </a:cubicBezTo>
                <a:cubicBezTo>
                  <a:pt x="10156" y="2520"/>
                  <a:pt x="10161" y="2520"/>
                  <a:pt x="10161" y="2514"/>
                </a:cubicBezTo>
                <a:cubicBezTo>
                  <a:pt x="10167" y="2508"/>
                  <a:pt x="10173" y="2508"/>
                  <a:pt x="10173" y="2502"/>
                </a:cubicBezTo>
                <a:cubicBezTo>
                  <a:pt x="10179" y="2502"/>
                  <a:pt x="10185" y="2502"/>
                  <a:pt x="10185" y="2496"/>
                </a:cubicBezTo>
                <a:cubicBezTo>
                  <a:pt x="10185" y="2490"/>
                  <a:pt x="10185" y="2490"/>
                  <a:pt x="10185" y="2484"/>
                </a:cubicBezTo>
                <a:cubicBezTo>
                  <a:pt x="10185" y="2473"/>
                  <a:pt x="10185" y="2473"/>
                  <a:pt x="10185" y="2473"/>
                </a:cubicBezTo>
                <a:cubicBezTo>
                  <a:pt x="10185" y="2466"/>
                  <a:pt x="10185" y="2466"/>
                  <a:pt x="10185" y="2461"/>
                </a:cubicBezTo>
                <a:cubicBezTo>
                  <a:pt x="10173" y="2461"/>
                  <a:pt x="10167" y="2461"/>
                  <a:pt x="10161" y="2461"/>
                </a:cubicBezTo>
                <a:cubicBezTo>
                  <a:pt x="10150" y="2461"/>
                  <a:pt x="10144" y="2455"/>
                  <a:pt x="10138" y="2455"/>
                </a:cubicBezTo>
                <a:cubicBezTo>
                  <a:pt x="10132" y="2455"/>
                  <a:pt x="10132" y="2461"/>
                  <a:pt x="10126" y="2461"/>
                </a:cubicBezTo>
                <a:cubicBezTo>
                  <a:pt x="10126" y="2443"/>
                  <a:pt x="10126" y="2437"/>
                  <a:pt x="10126" y="2419"/>
                </a:cubicBezTo>
                <a:cubicBezTo>
                  <a:pt x="10126" y="2419"/>
                  <a:pt x="10120" y="2413"/>
                  <a:pt x="10114" y="2413"/>
                </a:cubicBezTo>
                <a:cubicBezTo>
                  <a:pt x="10108" y="2407"/>
                  <a:pt x="10108" y="2413"/>
                  <a:pt x="10102" y="2413"/>
                </a:cubicBezTo>
                <a:cubicBezTo>
                  <a:pt x="10096" y="2407"/>
                  <a:pt x="10096" y="2407"/>
                  <a:pt x="10090" y="2401"/>
                </a:cubicBezTo>
                <a:cubicBezTo>
                  <a:pt x="10090" y="2401"/>
                  <a:pt x="10090" y="2395"/>
                  <a:pt x="10090" y="2389"/>
                </a:cubicBezTo>
                <a:cubicBezTo>
                  <a:pt x="10090" y="2300"/>
                  <a:pt x="10090" y="2300"/>
                  <a:pt x="10090" y="2300"/>
                </a:cubicBezTo>
                <a:cubicBezTo>
                  <a:pt x="10096" y="2295"/>
                  <a:pt x="10102" y="2295"/>
                  <a:pt x="10108" y="2289"/>
                </a:cubicBezTo>
                <a:cubicBezTo>
                  <a:pt x="10108" y="2289"/>
                  <a:pt x="10108" y="2283"/>
                  <a:pt x="10114" y="2277"/>
                </a:cubicBezTo>
                <a:cubicBezTo>
                  <a:pt x="10114" y="2277"/>
                  <a:pt x="10120" y="2271"/>
                  <a:pt x="10120" y="2265"/>
                </a:cubicBezTo>
                <a:cubicBezTo>
                  <a:pt x="10126" y="2265"/>
                  <a:pt x="10126" y="2259"/>
                  <a:pt x="10126" y="2259"/>
                </a:cubicBezTo>
                <a:cubicBezTo>
                  <a:pt x="10132" y="2247"/>
                  <a:pt x="10132" y="2241"/>
                  <a:pt x="10132" y="2235"/>
                </a:cubicBezTo>
                <a:cubicBezTo>
                  <a:pt x="10138" y="2229"/>
                  <a:pt x="10138" y="2223"/>
                  <a:pt x="10138" y="2223"/>
                </a:cubicBezTo>
                <a:cubicBezTo>
                  <a:pt x="10144" y="2218"/>
                  <a:pt x="10150" y="2218"/>
                  <a:pt x="10150" y="2218"/>
                </a:cubicBezTo>
                <a:cubicBezTo>
                  <a:pt x="10156" y="2218"/>
                  <a:pt x="10161" y="2218"/>
                  <a:pt x="10161" y="2218"/>
                </a:cubicBezTo>
                <a:cubicBezTo>
                  <a:pt x="10173" y="2212"/>
                  <a:pt x="10179" y="2212"/>
                  <a:pt x="10185" y="2206"/>
                </a:cubicBezTo>
                <a:cubicBezTo>
                  <a:pt x="10191" y="2200"/>
                  <a:pt x="10191" y="2200"/>
                  <a:pt x="10197" y="2194"/>
                </a:cubicBezTo>
                <a:cubicBezTo>
                  <a:pt x="10197" y="2188"/>
                  <a:pt x="10203" y="2188"/>
                  <a:pt x="10203" y="2188"/>
                </a:cubicBezTo>
                <a:cubicBezTo>
                  <a:pt x="10209" y="2182"/>
                  <a:pt x="10209" y="2176"/>
                  <a:pt x="10209" y="2176"/>
                </a:cubicBezTo>
                <a:cubicBezTo>
                  <a:pt x="10221" y="2170"/>
                  <a:pt x="10227" y="2170"/>
                  <a:pt x="10233" y="2170"/>
                </a:cubicBezTo>
                <a:cubicBezTo>
                  <a:pt x="10238" y="2170"/>
                  <a:pt x="10245" y="2170"/>
                  <a:pt x="10250" y="2170"/>
                </a:cubicBezTo>
                <a:cubicBezTo>
                  <a:pt x="10250" y="2170"/>
                  <a:pt x="10250" y="2164"/>
                  <a:pt x="10256" y="2158"/>
                </a:cubicBezTo>
                <a:cubicBezTo>
                  <a:pt x="10262" y="2158"/>
                  <a:pt x="10268" y="2152"/>
                  <a:pt x="10268" y="2152"/>
                </a:cubicBezTo>
                <a:cubicBezTo>
                  <a:pt x="10268" y="2146"/>
                  <a:pt x="10268" y="2141"/>
                  <a:pt x="10268" y="2141"/>
                </a:cubicBezTo>
                <a:cubicBezTo>
                  <a:pt x="10268" y="2134"/>
                  <a:pt x="10274" y="2129"/>
                  <a:pt x="10274" y="2129"/>
                </a:cubicBezTo>
                <a:cubicBezTo>
                  <a:pt x="10280" y="2129"/>
                  <a:pt x="10286" y="2129"/>
                  <a:pt x="10286" y="2123"/>
                </a:cubicBezTo>
                <a:cubicBezTo>
                  <a:pt x="10292" y="2123"/>
                  <a:pt x="10298" y="2123"/>
                  <a:pt x="10298" y="2123"/>
                </a:cubicBezTo>
                <a:cubicBezTo>
                  <a:pt x="10304" y="2123"/>
                  <a:pt x="10310" y="2123"/>
                  <a:pt x="10310" y="2123"/>
                </a:cubicBezTo>
                <a:cubicBezTo>
                  <a:pt x="10316" y="2123"/>
                  <a:pt x="10322" y="2123"/>
                  <a:pt x="10322" y="2117"/>
                </a:cubicBezTo>
                <a:cubicBezTo>
                  <a:pt x="10327" y="2117"/>
                  <a:pt x="10333" y="2111"/>
                  <a:pt x="10333" y="2105"/>
                </a:cubicBezTo>
                <a:cubicBezTo>
                  <a:pt x="10333" y="2093"/>
                  <a:pt x="10327" y="2093"/>
                  <a:pt x="10322" y="2087"/>
                </a:cubicBezTo>
                <a:cubicBezTo>
                  <a:pt x="10322" y="2081"/>
                  <a:pt x="10316" y="2081"/>
                  <a:pt x="10310" y="2075"/>
                </a:cubicBezTo>
                <a:cubicBezTo>
                  <a:pt x="10310" y="2075"/>
                  <a:pt x="10310" y="2069"/>
                  <a:pt x="10310" y="2063"/>
                </a:cubicBezTo>
                <a:cubicBezTo>
                  <a:pt x="10310" y="2052"/>
                  <a:pt x="10310" y="2040"/>
                  <a:pt x="10322" y="2034"/>
                </a:cubicBezTo>
                <a:cubicBezTo>
                  <a:pt x="10322" y="2028"/>
                  <a:pt x="10322" y="2022"/>
                  <a:pt x="10327" y="2022"/>
                </a:cubicBezTo>
                <a:cubicBezTo>
                  <a:pt x="10333" y="2016"/>
                  <a:pt x="10333" y="2022"/>
                  <a:pt x="10339" y="2022"/>
                </a:cubicBezTo>
                <a:cubicBezTo>
                  <a:pt x="10345" y="2016"/>
                  <a:pt x="10345" y="2016"/>
                  <a:pt x="10351" y="2010"/>
                </a:cubicBezTo>
                <a:cubicBezTo>
                  <a:pt x="10357" y="2010"/>
                  <a:pt x="10357" y="2004"/>
                  <a:pt x="10357" y="1998"/>
                </a:cubicBezTo>
                <a:cubicBezTo>
                  <a:pt x="10363" y="1986"/>
                  <a:pt x="10363" y="1980"/>
                  <a:pt x="10369" y="1975"/>
                </a:cubicBezTo>
                <a:cubicBezTo>
                  <a:pt x="10369" y="1968"/>
                  <a:pt x="10369" y="1963"/>
                  <a:pt x="10369" y="1963"/>
                </a:cubicBezTo>
                <a:cubicBezTo>
                  <a:pt x="10375" y="1957"/>
                  <a:pt x="10387" y="1957"/>
                  <a:pt x="10393" y="1957"/>
                </a:cubicBezTo>
                <a:cubicBezTo>
                  <a:pt x="10404" y="1957"/>
                  <a:pt x="10411" y="1963"/>
                  <a:pt x="10416" y="1963"/>
                </a:cubicBezTo>
                <a:cubicBezTo>
                  <a:pt x="10422" y="1963"/>
                  <a:pt x="10422" y="1963"/>
                  <a:pt x="10428" y="1963"/>
                </a:cubicBezTo>
                <a:cubicBezTo>
                  <a:pt x="10434" y="1963"/>
                  <a:pt x="10434" y="1968"/>
                  <a:pt x="10434" y="1975"/>
                </a:cubicBezTo>
                <a:cubicBezTo>
                  <a:pt x="10446" y="1980"/>
                  <a:pt x="10446" y="1986"/>
                  <a:pt x="10452" y="1998"/>
                </a:cubicBezTo>
                <a:cubicBezTo>
                  <a:pt x="10458" y="1992"/>
                  <a:pt x="10464" y="1992"/>
                  <a:pt x="10464" y="1992"/>
                </a:cubicBezTo>
                <a:cubicBezTo>
                  <a:pt x="10470" y="1992"/>
                  <a:pt x="10470" y="1986"/>
                  <a:pt x="10476" y="1980"/>
                </a:cubicBezTo>
                <a:cubicBezTo>
                  <a:pt x="10476" y="1980"/>
                  <a:pt x="10482" y="1980"/>
                  <a:pt x="10488" y="1980"/>
                </a:cubicBezTo>
                <a:cubicBezTo>
                  <a:pt x="10493" y="1980"/>
                  <a:pt x="10493" y="1986"/>
                  <a:pt x="10499" y="1986"/>
                </a:cubicBezTo>
                <a:cubicBezTo>
                  <a:pt x="10499" y="1992"/>
                  <a:pt x="10505" y="1992"/>
                  <a:pt x="10505" y="1998"/>
                </a:cubicBezTo>
                <a:cubicBezTo>
                  <a:pt x="10511" y="1998"/>
                  <a:pt x="10511" y="2004"/>
                  <a:pt x="10511" y="2010"/>
                </a:cubicBezTo>
                <a:cubicBezTo>
                  <a:pt x="10517" y="2010"/>
                  <a:pt x="10517" y="2016"/>
                  <a:pt x="10517" y="2022"/>
                </a:cubicBezTo>
                <a:cubicBezTo>
                  <a:pt x="10517" y="2057"/>
                  <a:pt x="10517" y="2057"/>
                  <a:pt x="10517" y="2057"/>
                </a:cubicBezTo>
                <a:cubicBezTo>
                  <a:pt x="10488" y="2057"/>
                  <a:pt x="10488" y="2057"/>
                  <a:pt x="10488" y="2057"/>
                </a:cubicBezTo>
                <a:cubicBezTo>
                  <a:pt x="10488" y="2069"/>
                  <a:pt x="10488" y="2075"/>
                  <a:pt x="10488" y="2093"/>
                </a:cubicBezTo>
                <a:cubicBezTo>
                  <a:pt x="10488" y="2093"/>
                  <a:pt x="10488" y="2099"/>
                  <a:pt x="10488" y="2105"/>
                </a:cubicBezTo>
                <a:cubicBezTo>
                  <a:pt x="10482" y="2111"/>
                  <a:pt x="10482" y="2117"/>
                  <a:pt x="10476" y="2123"/>
                </a:cubicBezTo>
                <a:cubicBezTo>
                  <a:pt x="10470" y="2129"/>
                  <a:pt x="10464" y="2129"/>
                  <a:pt x="10464" y="2134"/>
                </a:cubicBezTo>
                <a:cubicBezTo>
                  <a:pt x="10458" y="2141"/>
                  <a:pt x="10452" y="2141"/>
                  <a:pt x="10446" y="2141"/>
                </a:cubicBezTo>
                <a:cubicBezTo>
                  <a:pt x="10434" y="2141"/>
                  <a:pt x="10428" y="2134"/>
                  <a:pt x="10416" y="2134"/>
                </a:cubicBezTo>
                <a:cubicBezTo>
                  <a:pt x="10411" y="2134"/>
                  <a:pt x="10404" y="2141"/>
                  <a:pt x="10404" y="2141"/>
                </a:cubicBezTo>
                <a:cubicBezTo>
                  <a:pt x="10399" y="2146"/>
                  <a:pt x="10393" y="2146"/>
                  <a:pt x="10393" y="2146"/>
                </a:cubicBezTo>
                <a:cubicBezTo>
                  <a:pt x="10387" y="2152"/>
                  <a:pt x="10387" y="2158"/>
                  <a:pt x="10387" y="2158"/>
                </a:cubicBezTo>
                <a:cubicBezTo>
                  <a:pt x="10381" y="2164"/>
                  <a:pt x="10381" y="2164"/>
                  <a:pt x="10375" y="2170"/>
                </a:cubicBezTo>
                <a:cubicBezTo>
                  <a:pt x="10375" y="2176"/>
                  <a:pt x="10375" y="2176"/>
                  <a:pt x="10375" y="2182"/>
                </a:cubicBezTo>
                <a:cubicBezTo>
                  <a:pt x="10369" y="2188"/>
                  <a:pt x="10363" y="2188"/>
                  <a:pt x="10363" y="2188"/>
                </a:cubicBezTo>
                <a:cubicBezTo>
                  <a:pt x="10357" y="2194"/>
                  <a:pt x="10357" y="2194"/>
                  <a:pt x="10351" y="2200"/>
                </a:cubicBezTo>
                <a:cubicBezTo>
                  <a:pt x="10351" y="2206"/>
                  <a:pt x="10351" y="2206"/>
                  <a:pt x="10345" y="2212"/>
                </a:cubicBezTo>
                <a:cubicBezTo>
                  <a:pt x="10339" y="2212"/>
                  <a:pt x="10339" y="2212"/>
                  <a:pt x="10333" y="2218"/>
                </a:cubicBezTo>
                <a:cubicBezTo>
                  <a:pt x="10327" y="2223"/>
                  <a:pt x="10316" y="2223"/>
                  <a:pt x="10316" y="2235"/>
                </a:cubicBezTo>
                <a:cubicBezTo>
                  <a:pt x="10316" y="2253"/>
                  <a:pt x="10322" y="2259"/>
                  <a:pt x="10322" y="2277"/>
                </a:cubicBezTo>
                <a:cubicBezTo>
                  <a:pt x="10322" y="2283"/>
                  <a:pt x="10322" y="2289"/>
                  <a:pt x="10316" y="2295"/>
                </a:cubicBezTo>
                <a:cubicBezTo>
                  <a:pt x="10316" y="2300"/>
                  <a:pt x="10304" y="2300"/>
                  <a:pt x="10304" y="2312"/>
                </a:cubicBezTo>
                <a:cubicBezTo>
                  <a:pt x="10304" y="2324"/>
                  <a:pt x="10310" y="2336"/>
                  <a:pt x="10310" y="2348"/>
                </a:cubicBezTo>
                <a:cubicBezTo>
                  <a:pt x="10310" y="2360"/>
                  <a:pt x="10310" y="2360"/>
                  <a:pt x="10310" y="2360"/>
                </a:cubicBezTo>
                <a:cubicBezTo>
                  <a:pt x="10310" y="2366"/>
                  <a:pt x="10316" y="2372"/>
                  <a:pt x="10316" y="2372"/>
                </a:cubicBezTo>
                <a:cubicBezTo>
                  <a:pt x="10316" y="2384"/>
                  <a:pt x="10316" y="2389"/>
                  <a:pt x="10316" y="2401"/>
                </a:cubicBezTo>
                <a:cubicBezTo>
                  <a:pt x="10327" y="2401"/>
                  <a:pt x="10333" y="2401"/>
                  <a:pt x="10345" y="2401"/>
                </a:cubicBezTo>
                <a:cubicBezTo>
                  <a:pt x="10351" y="2401"/>
                  <a:pt x="10357" y="2407"/>
                  <a:pt x="10363" y="2413"/>
                </a:cubicBezTo>
                <a:cubicBezTo>
                  <a:pt x="10369" y="2413"/>
                  <a:pt x="10369" y="2419"/>
                  <a:pt x="10375" y="2419"/>
                </a:cubicBezTo>
                <a:cubicBezTo>
                  <a:pt x="10375" y="2425"/>
                  <a:pt x="10381" y="2431"/>
                  <a:pt x="10381" y="2431"/>
                </a:cubicBezTo>
                <a:cubicBezTo>
                  <a:pt x="10393" y="2437"/>
                  <a:pt x="10399" y="2437"/>
                  <a:pt x="10404" y="2443"/>
                </a:cubicBezTo>
                <a:cubicBezTo>
                  <a:pt x="10411" y="2443"/>
                  <a:pt x="10411" y="2449"/>
                  <a:pt x="10416" y="2449"/>
                </a:cubicBezTo>
                <a:cubicBezTo>
                  <a:pt x="10428" y="2455"/>
                  <a:pt x="10434" y="2466"/>
                  <a:pt x="10446" y="2466"/>
                </a:cubicBezTo>
                <a:cubicBezTo>
                  <a:pt x="10452" y="2466"/>
                  <a:pt x="10452" y="2466"/>
                  <a:pt x="10452" y="2466"/>
                </a:cubicBezTo>
                <a:cubicBezTo>
                  <a:pt x="10458" y="2466"/>
                  <a:pt x="10458" y="2461"/>
                  <a:pt x="10464" y="2461"/>
                </a:cubicBezTo>
                <a:cubicBezTo>
                  <a:pt x="10476" y="2455"/>
                  <a:pt x="10488" y="2437"/>
                  <a:pt x="10499" y="2437"/>
                </a:cubicBezTo>
                <a:cubicBezTo>
                  <a:pt x="10511" y="2437"/>
                  <a:pt x="10517" y="2449"/>
                  <a:pt x="10529" y="2449"/>
                </a:cubicBezTo>
                <a:cubicBezTo>
                  <a:pt x="10535" y="2449"/>
                  <a:pt x="10541" y="2443"/>
                  <a:pt x="10547" y="2443"/>
                </a:cubicBezTo>
                <a:cubicBezTo>
                  <a:pt x="10553" y="2443"/>
                  <a:pt x="10559" y="2449"/>
                  <a:pt x="10559" y="2443"/>
                </a:cubicBezTo>
                <a:cubicBezTo>
                  <a:pt x="10565" y="2443"/>
                  <a:pt x="10565" y="2443"/>
                  <a:pt x="10570" y="2437"/>
                </a:cubicBezTo>
                <a:cubicBezTo>
                  <a:pt x="10577" y="2437"/>
                  <a:pt x="10570" y="2431"/>
                  <a:pt x="10577" y="2425"/>
                </a:cubicBezTo>
                <a:cubicBezTo>
                  <a:pt x="10577" y="2425"/>
                  <a:pt x="10582" y="2425"/>
                  <a:pt x="10582" y="2419"/>
                </a:cubicBezTo>
                <a:cubicBezTo>
                  <a:pt x="10677" y="2419"/>
                  <a:pt x="10677" y="2419"/>
                  <a:pt x="10677" y="2419"/>
                </a:cubicBezTo>
                <a:cubicBezTo>
                  <a:pt x="10683" y="2419"/>
                  <a:pt x="10683" y="2413"/>
                  <a:pt x="10689" y="2413"/>
                </a:cubicBezTo>
                <a:cubicBezTo>
                  <a:pt x="10695" y="2413"/>
                  <a:pt x="10701" y="2413"/>
                  <a:pt x="10707" y="2413"/>
                </a:cubicBezTo>
                <a:cubicBezTo>
                  <a:pt x="10707" y="2413"/>
                  <a:pt x="10707" y="2407"/>
                  <a:pt x="10713" y="2413"/>
                </a:cubicBezTo>
                <a:lnTo>
                  <a:pt x="10719" y="2419"/>
                </a:lnTo>
                <a:cubicBezTo>
                  <a:pt x="10719" y="2425"/>
                  <a:pt x="10719" y="2431"/>
                  <a:pt x="10725" y="2431"/>
                </a:cubicBezTo>
                <a:cubicBezTo>
                  <a:pt x="10725" y="2437"/>
                  <a:pt x="10731" y="2437"/>
                  <a:pt x="10731" y="2437"/>
                </a:cubicBezTo>
                <a:cubicBezTo>
                  <a:pt x="10790" y="2437"/>
                  <a:pt x="10790" y="2437"/>
                  <a:pt x="10790" y="2437"/>
                </a:cubicBezTo>
                <a:cubicBezTo>
                  <a:pt x="10796" y="2449"/>
                  <a:pt x="10796" y="2449"/>
                  <a:pt x="10796" y="2449"/>
                </a:cubicBezTo>
                <a:cubicBezTo>
                  <a:pt x="10790" y="2455"/>
                  <a:pt x="10790" y="2461"/>
                  <a:pt x="10784" y="2461"/>
                </a:cubicBezTo>
                <a:cubicBezTo>
                  <a:pt x="10778" y="2461"/>
                  <a:pt x="10772" y="2461"/>
                  <a:pt x="10760" y="2461"/>
                </a:cubicBezTo>
                <a:cubicBezTo>
                  <a:pt x="10748" y="2461"/>
                  <a:pt x="10743" y="2461"/>
                  <a:pt x="10731" y="2461"/>
                </a:cubicBezTo>
                <a:lnTo>
                  <a:pt x="10725" y="2466"/>
                </a:lnTo>
                <a:cubicBezTo>
                  <a:pt x="10719" y="2466"/>
                  <a:pt x="10713" y="2473"/>
                  <a:pt x="10713" y="2473"/>
                </a:cubicBezTo>
                <a:cubicBezTo>
                  <a:pt x="10707" y="2473"/>
                  <a:pt x="10701" y="2478"/>
                  <a:pt x="10701" y="2484"/>
                </a:cubicBezTo>
                <a:cubicBezTo>
                  <a:pt x="10695" y="2484"/>
                  <a:pt x="10689" y="2484"/>
                  <a:pt x="10689" y="2490"/>
                </a:cubicBezTo>
                <a:cubicBezTo>
                  <a:pt x="10683" y="2496"/>
                  <a:pt x="10683" y="2496"/>
                  <a:pt x="10677" y="2502"/>
                </a:cubicBezTo>
                <a:cubicBezTo>
                  <a:pt x="10677" y="2508"/>
                  <a:pt x="10677" y="2508"/>
                  <a:pt x="10671" y="2514"/>
                </a:cubicBezTo>
                <a:cubicBezTo>
                  <a:pt x="10671" y="2520"/>
                  <a:pt x="10671" y="2520"/>
                  <a:pt x="10665" y="2526"/>
                </a:cubicBezTo>
                <a:cubicBezTo>
                  <a:pt x="10659" y="2526"/>
                  <a:pt x="10659" y="2526"/>
                  <a:pt x="10654" y="2526"/>
                </a:cubicBezTo>
                <a:cubicBezTo>
                  <a:pt x="10648" y="2526"/>
                  <a:pt x="10636" y="2526"/>
                  <a:pt x="10630" y="2520"/>
                </a:cubicBezTo>
                <a:cubicBezTo>
                  <a:pt x="10624" y="2520"/>
                  <a:pt x="10624" y="2514"/>
                  <a:pt x="10618" y="2508"/>
                </a:cubicBezTo>
                <a:cubicBezTo>
                  <a:pt x="10612" y="2508"/>
                  <a:pt x="10612" y="2496"/>
                  <a:pt x="10600" y="2496"/>
                </a:cubicBezTo>
                <a:cubicBezTo>
                  <a:pt x="10588" y="2496"/>
                  <a:pt x="10582" y="2508"/>
                  <a:pt x="10577" y="2508"/>
                </a:cubicBezTo>
                <a:cubicBezTo>
                  <a:pt x="10565" y="2508"/>
                  <a:pt x="10559" y="2508"/>
                  <a:pt x="10553" y="2508"/>
                </a:cubicBezTo>
                <a:cubicBezTo>
                  <a:pt x="10541" y="2508"/>
                  <a:pt x="10535" y="2502"/>
                  <a:pt x="10529" y="2502"/>
                </a:cubicBezTo>
                <a:cubicBezTo>
                  <a:pt x="10523" y="2502"/>
                  <a:pt x="10517" y="2508"/>
                  <a:pt x="10517" y="2508"/>
                </a:cubicBezTo>
                <a:cubicBezTo>
                  <a:pt x="10511" y="2508"/>
                  <a:pt x="10511" y="2514"/>
                  <a:pt x="10505" y="2514"/>
                </a:cubicBezTo>
                <a:cubicBezTo>
                  <a:pt x="10499" y="2514"/>
                  <a:pt x="10499" y="2520"/>
                  <a:pt x="10493" y="2520"/>
                </a:cubicBezTo>
                <a:cubicBezTo>
                  <a:pt x="10488" y="2520"/>
                  <a:pt x="10488" y="2520"/>
                  <a:pt x="10482" y="2520"/>
                </a:cubicBezTo>
                <a:cubicBezTo>
                  <a:pt x="10476" y="2520"/>
                  <a:pt x="10476" y="2514"/>
                  <a:pt x="10470" y="2514"/>
                </a:cubicBezTo>
                <a:cubicBezTo>
                  <a:pt x="10464" y="2514"/>
                  <a:pt x="10464" y="2520"/>
                  <a:pt x="10458" y="2520"/>
                </a:cubicBezTo>
                <a:cubicBezTo>
                  <a:pt x="10458" y="2520"/>
                  <a:pt x="10452" y="2520"/>
                  <a:pt x="10446" y="2526"/>
                </a:cubicBezTo>
                <a:cubicBezTo>
                  <a:pt x="10446" y="2526"/>
                  <a:pt x="10452" y="2532"/>
                  <a:pt x="10446" y="2538"/>
                </a:cubicBezTo>
                <a:cubicBezTo>
                  <a:pt x="10446" y="2544"/>
                  <a:pt x="10440" y="2544"/>
                  <a:pt x="10434" y="2550"/>
                </a:cubicBezTo>
                <a:cubicBezTo>
                  <a:pt x="10434" y="2550"/>
                  <a:pt x="10440" y="2561"/>
                  <a:pt x="10434" y="2561"/>
                </a:cubicBezTo>
                <a:cubicBezTo>
                  <a:pt x="10428" y="2561"/>
                  <a:pt x="10428" y="2555"/>
                  <a:pt x="10422" y="2555"/>
                </a:cubicBezTo>
                <a:cubicBezTo>
                  <a:pt x="10416" y="2555"/>
                  <a:pt x="10416" y="2555"/>
                  <a:pt x="10411" y="2555"/>
                </a:cubicBezTo>
                <a:cubicBezTo>
                  <a:pt x="10404" y="2555"/>
                  <a:pt x="10404" y="2550"/>
                  <a:pt x="10399" y="2550"/>
                </a:cubicBezTo>
                <a:cubicBezTo>
                  <a:pt x="10399" y="2544"/>
                  <a:pt x="10404" y="2538"/>
                  <a:pt x="10399" y="2538"/>
                </a:cubicBezTo>
                <a:cubicBezTo>
                  <a:pt x="10399" y="2532"/>
                  <a:pt x="10393" y="2538"/>
                  <a:pt x="10387" y="2538"/>
                </a:cubicBezTo>
                <a:cubicBezTo>
                  <a:pt x="10387" y="2538"/>
                  <a:pt x="10381" y="2538"/>
                  <a:pt x="10375" y="2538"/>
                </a:cubicBezTo>
                <a:cubicBezTo>
                  <a:pt x="10375" y="2538"/>
                  <a:pt x="10369" y="2538"/>
                  <a:pt x="10363" y="2544"/>
                </a:cubicBezTo>
                <a:cubicBezTo>
                  <a:pt x="10363" y="2544"/>
                  <a:pt x="10363" y="2550"/>
                  <a:pt x="10363" y="2555"/>
                </a:cubicBezTo>
                <a:cubicBezTo>
                  <a:pt x="10369" y="2555"/>
                  <a:pt x="10369" y="2561"/>
                  <a:pt x="10375" y="2561"/>
                </a:cubicBezTo>
                <a:cubicBezTo>
                  <a:pt x="10375" y="2561"/>
                  <a:pt x="10381" y="2561"/>
                  <a:pt x="10387" y="2561"/>
                </a:cubicBezTo>
                <a:cubicBezTo>
                  <a:pt x="10393" y="2561"/>
                  <a:pt x="10393" y="2567"/>
                  <a:pt x="10399" y="2573"/>
                </a:cubicBezTo>
                <a:cubicBezTo>
                  <a:pt x="10387" y="2573"/>
                  <a:pt x="10381" y="2567"/>
                  <a:pt x="10375" y="2573"/>
                </a:cubicBezTo>
                <a:cubicBezTo>
                  <a:pt x="10357" y="2573"/>
                  <a:pt x="10351" y="2579"/>
                  <a:pt x="10339" y="2579"/>
                </a:cubicBezTo>
                <a:cubicBezTo>
                  <a:pt x="10333" y="2585"/>
                  <a:pt x="10327" y="2585"/>
                  <a:pt x="10327" y="2585"/>
                </a:cubicBezTo>
                <a:cubicBezTo>
                  <a:pt x="10327" y="2591"/>
                  <a:pt x="10327" y="2597"/>
                  <a:pt x="10327" y="2597"/>
                </a:cubicBezTo>
                <a:cubicBezTo>
                  <a:pt x="10333" y="2609"/>
                  <a:pt x="10339" y="2615"/>
                  <a:pt x="10351" y="2615"/>
                </a:cubicBezTo>
                <a:lnTo>
                  <a:pt x="10357" y="2615"/>
                </a:lnTo>
                <a:cubicBezTo>
                  <a:pt x="10363" y="2615"/>
                  <a:pt x="10369" y="2621"/>
                  <a:pt x="10369" y="2621"/>
                </a:cubicBezTo>
                <a:cubicBezTo>
                  <a:pt x="10375" y="2621"/>
                  <a:pt x="10381" y="2621"/>
                  <a:pt x="10387" y="2621"/>
                </a:cubicBezTo>
                <a:cubicBezTo>
                  <a:pt x="10393" y="2621"/>
                  <a:pt x="10399" y="2621"/>
                  <a:pt x="10404" y="2621"/>
                </a:cubicBezTo>
                <a:cubicBezTo>
                  <a:pt x="10416" y="2615"/>
                  <a:pt x="10416" y="2603"/>
                  <a:pt x="10422" y="2597"/>
                </a:cubicBezTo>
                <a:cubicBezTo>
                  <a:pt x="10428" y="2591"/>
                  <a:pt x="10428" y="2585"/>
                  <a:pt x="10434" y="2585"/>
                </a:cubicBezTo>
                <a:cubicBezTo>
                  <a:pt x="10446" y="2585"/>
                  <a:pt x="10446" y="2585"/>
                  <a:pt x="10452" y="2591"/>
                </a:cubicBezTo>
                <a:cubicBezTo>
                  <a:pt x="10458" y="2591"/>
                  <a:pt x="10464" y="2591"/>
                  <a:pt x="10464" y="2597"/>
                </a:cubicBezTo>
                <a:cubicBezTo>
                  <a:pt x="10470" y="2597"/>
                  <a:pt x="10476" y="2603"/>
                  <a:pt x="10476" y="2603"/>
                </a:cubicBezTo>
                <a:cubicBezTo>
                  <a:pt x="10476" y="2609"/>
                  <a:pt x="10476" y="2615"/>
                  <a:pt x="10482" y="2615"/>
                </a:cubicBezTo>
                <a:cubicBezTo>
                  <a:pt x="10482" y="2621"/>
                  <a:pt x="10476" y="2627"/>
                  <a:pt x="10482" y="2627"/>
                </a:cubicBezTo>
                <a:cubicBezTo>
                  <a:pt x="10482" y="2632"/>
                  <a:pt x="10488" y="2632"/>
                  <a:pt x="10493" y="2632"/>
                </a:cubicBezTo>
                <a:lnTo>
                  <a:pt x="10499" y="2639"/>
                </a:lnTo>
                <a:cubicBezTo>
                  <a:pt x="10505" y="2639"/>
                  <a:pt x="10511" y="2644"/>
                  <a:pt x="10511" y="2650"/>
                </a:cubicBezTo>
                <a:cubicBezTo>
                  <a:pt x="10511" y="2650"/>
                  <a:pt x="10511" y="2656"/>
                  <a:pt x="10505" y="2656"/>
                </a:cubicBezTo>
                <a:cubicBezTo>
                  <a:pt x="10499" y="2668"/>
                  <a:pt x="10488" y="2668"/>
                  <a:pt x="10476" y="2674"/>
                </a:cubicBezTo>
                <a:cubicBezTo>
                  <a:pt x="10476" y="2674"/>
                  <a:pt x="10464" y="2674"/>
                  <a:pt x="10464" y="2680"/>
                </a:cubicBezTo>
                <a:cubicBezTo>
                  <a:pt x="10464" y="2680"/>
                  <a:pt x="10464" y="2686"/>
                  <a:pt x="10464" y="2692"/>
                </a:cubicBezTo>
                <a:cubicBezTo>
                  <a:pt x="10464" y="2698"/>
                  <a:pt x="10464" y="2704"/>
                  <a:pt x="10464" y="2710"/>
                </a:cubicBezTo>
                <a:cubicBezTo>
                  <a:pt x="10440" y="2710"/>
                  <a:pt x="10440" y="2710"/>
                  <a:pt x="10440" y="2710"/>
                </a:cubicBezTo>
                <a:cubicBezTo>
                  <a:pt x="10434" y="2710"/>
                  <a:pt x="10428" y="2710"/>
                  <a:pt x="10422" y="2710"/>
                </a:cubicBezTo>
                <a:cubicBezTo>
                  <a:pt x="10422" y="2704"/>
                  <a:pt x="10416" y="2704"/>
                  <a:pt x="10416" y="2704"/>
                </a:cubicBezTo>
                <a:cubicBezTo>
                  <a:pt x="10411" y="2704"/>
                  <a:pt x="10411" y="2698"/>
                  <a:pt x="10411" y="2692"/>
                </a:cubicBezTo>
                <a:cubicBezTo>
                  <a:pt x="10404" y="2692"/>
                  <a:pt x="10411" y="2686"/>
                  <a:pt x="10411" y="2680"/>
                </a:cubicBezTo>
                <a:cubicBezTo>
                  <a:pt x="10404" y="2680"/>
                  <a:pt x="10404" y="2674"/>
                  <a:pt x="10399" y="2668"/>
                </a:cubicBezTo>
                <a:cubicBezTo>
                  <a:pt x="10399" y="2668"/>
                  <a:pt x="10387" y="2674"/>
                  <a:pt x="10387" y="2668"/>
                </a:cubicBezTo>
                <a:cubicBezTo>
                  <a:pt x="10387" y="2668"/>
                  <a:pt x="10387" y="2662"/>
                  <a:pt x="10387" y="2656"/>
                </a:cubicBezTo>
                <a:lnTo>
                  <a:pt x="10387" y="2650"/>
                </a:lnTo>
                <a:cubicBezTo>
                  <a:pt x="10363" y="2650"/>
                  <a:pt x="10363" y="2650"/>
                  <a:pt x="10363" y="2650"/>
                </a:cubicBezTo>
                <a:cubicBezTo>
                  <a:pt x="10357" y="2656"/>
                  <a:pt x="10357" y="2662"/>
                  <a:pt x="10351" y="2668"/>
                </a:cubicBezTo>
                <a:cubicBezTo>
                  <a:pt x="10345" y="2674"/>
                  <a:pt x="10339" y="2674"/>
                  <a:pt x="10339" y="2680"/>
                </a:cubicBezTo>
                <a:cubicBezTo>
                  <a:pt x="10333" y="2680"/>
                  <a:pt x="10327" y="2680"/>
                  <a:pt x="10327" y="2686"/>
                </a:cubicBezTo>
                <a:cubicBezTo>
                  <a:pt x="10322" y="2686"/>
                  <a:pt x="10327" y="2692"/>
                  <a:pt x="10327" y="2698"/>
                </a:cubicBezTo>
                <a:cubicBezTo>
                  <a:pt x="10327" y="2698"/>
                  <a:pt x="10327" y="2704"/>
                  <a:pt x="10327" y="2710"/>
                </a:cubicBezTo>
                <a:cubicBezTo>
                  <a:pt x="10327" y="2710"/>
                  <a:pt x="10322" y="2716"/>
                  <a:pt x="10322" y="2721"/>
                </a:cubicBezTo>
                <a:cubicBezTo>
                  <a:pt x="10316" y="2721"/>
                  <a:pt x="10316" y="2727"/>
                  <a:pt x="10310" y="2727"/>
                </a:cubicBezTo>
                <a:cubicBezTo>
                  <a:pt x="10310" y="2733"/>
                  <a:pt x="10310" y="2739"/>
                  <a:pt x="10310" y="2739"/>
                </a:cubicBezTo>
                <a:cubicBezTo>
                  <a:pt x="10310" y="2745"/>
                  <a:pt x="10304" y="2751"/>
                  <a:pt x="10304" y="2757"/>
                </a:cubicBezTo>
                <a:cubicBezTo>
                  <a:pt x="10304" y="2763"/>
                  <a:pt x="10304" y="2769"/>
                  <a:pt x="10304" y="2775"/>
                </a:cubicBezTo>
                <a:cubicBezTo>
                  <a:pt x="10304" y="2781"/>
                  <a:pt x="10310" y="2781"/>
                  <a:pt x="10310" y="2787"/>
                </a:cubicBezTo>
                <a:cubicBezTo>
                  <a:pt x="10310" y="2793"/>
                  <a:pt x="10316" y="2793"/>
                  <a:pt x="10316" y="2799"/>
                </a:cubicBezTo>
                <a:cubicBezTo>
                  <a:pt x="10316" y="2805"/>
                  <a:pt x="10310" y="2805"/>
                  <a:pt x="10304" y="2810"/>
                </a:cubicBezTo>
                <a:cubicBezTo>
                  <a:pt x="10304" y="2816"/>
                  <a:pt x="10298" y="2816"/>
                  <a:pt x="10292" y="2822"/>
                </a:cubicBezTo>
                <a:cubicBezTo>
                  <a:pt x="10292" y="2828"/>
                  <a:pt x="10292" y="2828"/>
                  <a:pt x="10292" y="2834"/>
                </a:cubicBezTo>
                <a:cubicBezTo>
                  <a:pt x="10304" y="2846"/>
                  <a:pt x="10304" y="2846"/>
                  <a:pt x="10304" y="2846"/>
                </a:cubicBezTo>
                <a:cubicBezTo>
                  <a:pt x="10298" y="2858"/>
                  <a:pt x="10298" y="2858"/>
                  <a:pt x="10298" y="2858"/>
                </a:cubicBezTo>
                <a:cubicBezTo>
                  <a:pt x="10298" y="2858"/>
                  <a:pt x="10292" y="2858"/>
                  <a:pt x="10286" y="2858"/>
                </a:cubicBezTo>
                <a:cubicBezTo>
                  <a:pt x="10274" y="2858"/>
                  <a:pt x="10274" y="2846"/>
                  <a:pt x="10262" y="2846"/>
                </a:cubicBezTo>
                <a:cubicBezTo>
                  <a:pt x="10250" y="2846"/>
                  <a:pt x="10245" y="2846"/>
                  <a:pt x="10238" y="2846"/>
                </a:cubicBezTo>
                <a:cubicBezTo>
                  <a:pt x="10227" y="2846"/>
                  <a:pt x="10221" y="2846"/>
                  <a:pt x="10215" y="2846"/>
                </a:cubicBezTo>
                <a:cubicBezTo>
                  <a:pt x="10209" y="2846"/>
                  <a:pt x="10203" y="2846"/>
                  <a:pt x="10197" y="2852"/>
                </a:cubicBezTo>
                <a:cubicBezTo>
                  <a:pt x="10197" y="2858"/>
                  <a:pt x="10191" y="2858"/>
                  <a:pt x="10191" y="2864"/>
                </a:cubicBezTo>
                <a:cubicBezTo>
                  <a:pt x="10191" y="2870"/>
                  <a:pt x="10197" y="2870"/>
                  <a:pt x="10197" y="2876"/>
                </a:cubicBezTo>
                <a:cubicBezTo>
                  <a:pt x="10203" y="2887"/>
                  <a:pt x="10209" y="2887"/>
                  <a:pt x="10215" y="2893"/>
                </a:cubicBezTo>
                <a:cubicBezTo>
                  <a:pt x="10215" y="2905"/>
                  <a:pt x="10215" y="2905"/>
                  <a:pt x="10215" y="2905"/>
                </a:cubicBezTo>
                <a:cubicBezTo>
                  <a:pt x="10203" y="2911"/>
                  <a:pt x="10203" y="2911"/>
                  <a:pt x="10203" y="2911"/>
                </a:cubicBezTo>
                <a:cubicBezTo>
                  <a:pt x="10185" y="2899"/>
                  <a:pt x="10179" y="2893"/>
                  <a:pt x="10161" y="2882"/>
                </a:cubicBezTo>
                <a:cubicBezTo>
                  <a:pt x="10156" y="2882"/>
                  <a:pt x="10156" y="2882"/>
                  <a:pt x="10150" y="2876"/>
                </a:cubicBezTo>
                <a:cubicBezTo>
                  <a:pt x="10144" y="2870"/>
                  <a:pt x="10144" y="2864"/>
                  <a:pt x="10138" y="2864"/>
                </a:cubicBezTo>
                <a:cubicBezTo>
                  <a:pt x="10138" y="2858"/>
                  <a:pt x="10132" y="2858"/>
                  <a:pt x="10126" y="2858"/>
                </a:cubicBezTo>
                <a:cubicBezTo>
                  <a:pt x="10126" y="2858"/>
                  <a:pt x="10120" y="2864"/>
                  <a:pt x="10114" y="2864"/>
                </a:cubicBezTo>
                <a:cubicBezTo>
                  <a:pt x="10108" y="2870"/>
                  <a:pt x="10102" y="2876"/>
                  <a:pt x="10090" y="2882"/>
                </a:cubicBezTo>
                <a:cubicBezTo>
                  <a:pt x="10084" y="2882"/>
                  <a:pt x="10084" y="2887"/>
                  <a:pt x="10079" y="2887"/>
                </a:cubicBezTo>
                <a:cubicBezTo>
                  <a:pt x="10079" y="2887"/>
                  <a:pt x="10072" y="2887"/>
                  <a:pt x="10067" y="2887"/>
                </a:cubicBezTo>
                <a:cubicBezTo>
                  <a:pt x="10067" y="2893"/>
                  <a:pt x="10061" y="2893"/>
                  <a:pt x="10055" y="2893"/>
                </a:cubicBezTo>
                <a:cubicBezTo>
                  <a:pt x="10055" y="2899"/>
                  <a:pt x="10055" y="2905"/>
                  <a:pt x="10049" y="2905"/>
                </a:cubicBezTo>
                <a:cubicBezTo>
                  <a:pt x="10043" y="2911"/>
                  <a:pt x="10043" y="2911"/>
                  <a:pt x="10037" y="2917"/>
                </a:cubicBezTo>
                <a:cubicBezTo>
                  <a:pt x="10025" y="2923"/>
                  <a:pt x="10019" y="2917"/>
                  <a:pt x="10001" y="2917"/>
                </a:cubicBezTo>
                <a:cubicBezTo>
                  <a:pt x="9995" y="2917"/>
                  <a:pt x="9990" y="2917"/>
                  <a:pt x="9978" y="2923"/>
                </a:cubicBezTo>
                <a:cubicBezTo>
                  <a:pt x="9972" y="2923"/>
                  <a:pt x="9972" y="2929"/>
                  <a:pt x="9966" y="2929"/>
                </a:cubicBezTo>
                <a:cubicBezTo>
                  <a:pt x="9960" y="2935"/>
                  <a:pt x="9954" y="2935"/>
                  <a:pt x="9948" y="2935"/>
                </a:cubicBezTo>
                <a:cubicBezTo>
                  <a:pt x="9936" y="2935"/>
                  <a:pt x="9924" y="2935"/>
                  <a:pt x="9912" y="2923"/>
                </a:cubicBezTo>
                <a:cubicBezTo>
                  <a:pt x="9906" y="2911"/>
                  <a:pt x="9906" y="2899"/>
                  <a:pt x="9906" y="2882"/>
                </a:cubicBezTo>
                <a:cubicBezTo>
                  <a:pt x="9883" y="2882"/>
                  <a:pt x="9883" y="2882"/>
                  <a:pt x="9883" y="2882"/>
                </a:cubicBezTo>
                <a:cubicBezTo>
                  <a:pt x="9883" y="2887"/>
                  <a:pt x="9877" y="2887"/>
                  <a:pt x="9877" y="2887"/>
                </a:cubicBezTo>
                <a:cubicBezTo>
                  <a:pt x="9871" y="2893"/>
                  <a:pt x="9871" y="2899"/>
                  <a:pt x="9871" y="2899"/>
                </a:cubicBezTo>
                <a:cubicBezTo>
                  <a:pt x="9865" y="2899"/>
                  <a:pt x="9859" y="2899"/>
                  <a:pt x="9859" y="2899"/>
                </a:cubicBezTo>
                <a:cubicBezTo>
                  <a:pt x="9853" y="2899"/>
                  <a:pt x="9847" y="2893"/>
                  <a:pt x="9841" y="2893"/>
                </a:cubicBezTo>
                <a:cubicBezTo>
                  <a:pt x="9818" y="2893"/>
                  <a:pt x="9818" y="2893"/>
                  <a:pt x="9818" y="2893"/>
                </a:cubicBezTo>
                <a:cubicBezTo>
                  <a:pt x="9812" y="2893"/>
                  <a:pt x="9806" y="2899"/>
                  <a:pt x="9795" y="2899"/>
                </a:cubicBezTo>
                <a:cubicBezTo>
                  <a:pt x="9795" y="2911"/>
                  <a:pt x="9800" y="2917"/>
                  <a:pt x="9795" y="2935"/>
                </a:cubicBezTo>
                <a:cubicBezTo>
                  <a:pt x="9771" y="2935"/>
                  <a:pt x="9771" y="2935"/>
                  <a:pt x="9771" y="2935"/>
                </a:cubicBezTo>
                <a:cubicBezTo>
                  <a:pt x="9765" y="2935"/>
                  <a:pt x="9759" y="2935"/>
                  <a:pt x="9753" y="2929"/>
                </a:cubicBezTo>
                <a:cubicBezTo>
                  <a:pt x="9753" y="2929"/>
                  <a:pt x="9747" y="2929"/>
                  <a:pt x="9741" y="2923"/>
                </a:cubicBezTo>
                <a:cubicBezTo>
                  <a:pt x="9741" y="2911"/>
                  <a:pt x="9741" y="2905"/>
                  <a:pt x="9736" y="2893"/>
                </a:cubicBezTo>
                <a:cubicBezTo>
                  <a:pt x="9730" y="2899"/>
                  <a:pt x="9730" y="2899"/>
                  <a:pt x="9730" y="2899"/>
                </a:cubicBezTo>
                <a:cubicBezTo>
                  <a:pt x="9706" y="2899"/>
                  <a:pt x="9706" y="2899"/>
                  <a:pt x="9706" y="2899"/>
                </a:cubicBezTo>
                <a:cubicBezTo>
                  <a:pt x="9706" y="2882"/>
                  <a:pt x="9706" y="2882"/>
                  <a:pt x="9706" y="2882"/>
                </a:cubicBezTo>
                <a:cubicBezTo>
                  <a:pt x="9706" y="2876"/>
                  <a:pt x="9700" y="2876"/>
                  <a:pt x="9700" y="2870"/>
                </a:cubicBezTo>
                <a:cubicBezTo>
                  <a:pt x="9700" y="2864"/>
                  <a:pt x="9706" y="2864"/>
                  <a:pt x="9706" y="2858"/>
                </a:cubicBezTo>
                <a:cubicBezTo>
                  <a:pt x="9753" y="2858"/>
                  <a:pt x="9753" y="2858"/>
                  <a:pt x="9753" y="2858"/>
                </a:cubicBezTo>
                <a:cubicBezTo>
                  <a:pt x="9759" y="2858"/>
                  <a:pt x="9765" y="2864"/>
                  <a:pt x="9777" y="2864"/>
                </a:cubicBezTo>
                <a:cubicBezTo>
                  <a:pt x="9783" y="2864"/>
                  <a:pt x="9783" y="2870"/>
                  <a:pt x="9789" y="2876"/>
                </a:cubicBezTo>
                <a:cubicBezTo>
                  <a:pt x="9795" y="2876"/>
                  <a:pt x="9795" y="2882"/>
                  <a:pt x="9806" y="2882"/>
                </a:cubicBezTo>
                <a:cubicBezTo>
                  <a:pt x="9812" y="2882"/>
                  <a:pt x="9818" y="2876"/>
                  <a:pt x="9824" y="2876"/>
                </a:cubicBezTo>
                <a:cubicBezTo>
                  <a:pt x="9829" y="2870"/>
                  <a:pt x="9829" y="2864"/>
                  <a:pt x="9829" y="2852"/>
                </a:cubicBezTo>
                <a:cubicBezTo>
                  <a:pt x="9829" y="2840"/>
                  <a:pt x="9824" y="2834"/>
                  <a:pt x="9824" y="2822"/>
                </a:cubicBezTo>
                <a:cubicBezTo>
                  <a:pt x="9824" y="2816"/>
                  <a:pt x="9829" y="2816"/>
                  <a:pt x="9829" y="2805"/>
                </a:cubicBezTo>
                <a:cubicBezTo>
                  <a:pt x="9835" y="2799"/>
                  <a:pt x="9841" y="2799"/>
                  <a:pt x="9841" y="2793"/>
                </a:cubicBezTo>
                <a:cubicBezTo>
                  <a:pt x="9841" y="2781"/>
                  <a:pt x="9841" y="2775"/>
                  <a:pt x="9841" y="2769"/>
                </a:cubicBezTo>
                <a:cubicBezTo>
                  <a:pt x="9818" y="2769"/>
                  <a:pt x="9818" y="2769"/>
                  <a:pt x="9818" y="2769"/>
                </a:cubicBezTo>
                <a:cubicBezTo>
                  <a:pt x="9812" y="2769"/>
                  <a:pt x="9812" y="2775"/>
                  <a:pt x="9806" y="2775"/>
                </a:cubicBezTo>
                <a:cubicBezTo>
                  <a:pt x="9800" y="2775"/>
                  <a:pt x="9789" y="2769"/>
                  <a:pt x="9783" y="2775"/>
                </a:cubicBezTo>
                <a:cubicBezTo>
                  <a:pt x="9777" y="2775"/>
                  <a:pt x="9777" y="2775"/>
                  <a:pt x="9771" y="2781"/>
                </a:cubicBezTo>
                <a:cubicBezTo>
                  <a:pt x="9771" y="2781"/>
                  <a:pt x="9771" y="2787"/>
                  <a:pt x="9765" y="2793"/>
                </a:cubicBezTo>
                <a:cubicBezTo>
                  <a:pt x="9765" y="2793"/>
                  <a:pt x="9759" y="2805"/>
                  <a:pt x="9753" y="2805"/>
                </a:cubicBezTo>
                <a:cubicBezTo>
                  <a:pt x="9747" y="2805"/>
                  <a:pt x="9747" y="2805"/>
                  <a:pt x="9747" y="2805"/>
                </a:cubicBezTo>
                <a:cubicBezTo>
                  <a:pt x="9747" y="2805"/>
                  <a:pt x="9741" y="2799"/>
                  <a:pt x="9736" y="2799"/>
                </a:cubicBezTo>
                <a:cubicBezTo>
                  <a:pt x="9741" y="2787"/>
                  <a:pt x="9736" y="2781"/>
                  <a:pt x="9741" y="2775"/>
                </a:cubicBezTo>
                <a:cubicBezTo>
                  <a:pt x="9741" y="2769"/>
                  <a:pt x="9753" y="2769"/>
                  <a:pt x="9753" y="2763"/>
                </a:cubicBezTo>
                <a:cubicBezTo>
                  <a:pt x="9753" y="2763"/>
                  <a:pt x="9753" y="2757"/>
                  <a:pt x="9753" y="2751"/>
                </a:cubicBezTo>
                <a:cubicBezTo>
                  <a:pt x="9753" y="2733"/>
                  <a:pt x="9753" y="2733"/>
                  <a:pt x="9753" y="2733"/>
                </a:cubicBezTo>
                <a:cubicBezTo>
                  <a:pt x="9747" y="2739"/>
                  <a:pt x="9741" y="2739"/>
                  <a:pt x="9730" y="2739"/>
                </a:cubicBezTo>
                <a:cubicBezTo>
                  <a:pt x="9730" y="2739"/>
                  <a:pt x="9724" y="2739"/>
                  <a:pt x="9724" y="2733"/>
                </a:cubicBezTo>
                <a:cubicBezTo>
                  <a:pt x="9724" y="2727"/>
                  <a:pt x="9724" y="2727"/>
                  <a:pt x="9724" y="2721"/>
                </a:cubicBezTo>
                <a:cubicBezTo>
                  <a:pt x="9730" y="2716"/>
                  <a:pt x="9736" y="2710"/>
                  <a:pt x="9736" y="2698"/>
                </a:cubicBezTo>
                <a:cubicBezTo>
                  <a:pt x="9741" y="2698"/>
                  <a:pt x="9736" y="2692"/>
                  <a:pt x="9736" y="2686"/>
                </a:cubicBezTo>
                <a:cubicBezTo>
                  <a:pt x="9736" y="2686"/>
                  <a:pt x="9741" y="2680"/>
                  <a:pt x="9736" y="2674"/>
                </a:cubicBezTo>
                <a:cubicBezTo>
                  <a:pt x="9736" y="2668"/>
                  <a:pt x="9730" y="2668"/>
                  <a:pt x="9730" y="2662"/>
                </a:cubicBezTo>
                <a:cubicBezTo>
                  <a:pt x="9730" y="2662"/>
                  <a:pt x="9730" y="2656"/>
                  <a:pt x="9724" y="2650"/>
                </a:cubicBezTo>
                <a:cubicBezTo>
                  <a:pt x="9718" y="2650"/>
                  <a:pt x="9724" y="2644"/>
                  <a:pt x="9718" y="2644"/>
                </a:cubicBezTo>
                <a:cubicBezTo>
                  <a:pt x="9712" y="2644"/>
                  <a:pt x="9706" y="2644"/>
                  <a:pt x="9706" y="2644"/>
                </a:cubicBezTo>
                <a:cubicBezTo>
                  <a:pt x="9700" y="2644"/>
                  <a:pt x="9694" y="2650"/>
                  <a:pt x="9688" y="2650"/>
                </a:cubicBezTo>
                <a:cubicBezTo>
                  <a:pt x="9688" y="2662"/>
                  <a:pt x="9688" y="2668"/>
                  <a:pt x="9682" y="2674"/>
                </a:cubicBezTo>
                <a:cubicBezTo>
                  <a:pt x="9676" y="2686"/>
                  <a:pt x="9676" y="2692"/>
                  <a:pt x="9664" y="2698"/>
                </a:cubicBezTo>
                <a:cubicBezTo>
                  <a:pt x="9658" y="2698"/>
                  <a:pt x="9658" y="2698"/>
                  <a:pt x="9653" y="2698"/>
                </a:cubicBezTo>
                <a:cubicBezTo>
                  <a:pt x="9647" y="2698"/>
                  <a:pt x="9641" y="2698"/>
                  <a:pt x="9641" y="2698"/>
                </a:cubicBezTo>
                <a:cubicBezTo>
                  <a:pt x="9635" y="2698"/>
                  <a:pt x="9629" y="2704"/>
                  <a:pt x="9629" y="2710"/>
                </a:cubicBezTo>
                <a:cubicBezTo>
                  <a:pt x="9629" y="2716"/>
                  <a:pt x="9635" y="2721"/>
                  <a:pt x="9635" y="2727"/>
                </a:cubicBezTo>
                <a:cubicBezTo>
                  <a:pt x="9635" y="2733"/>
                  <a:pt x="9635" y="2733"/>
                  <a:pt x="9635" y="2733"/>
                </a:cubicBezTo>
                <a:cubicBezTo>
                  <a:pt x="9635" y="2739"/>
                  <a:pt x="9635" y="2745"/>
                  <a:pt x="9629" y="2745"/>
                </a:cubicBezTo>
                <a:cubicBezTo>
                  <a:pt x="9629" y="2745"/>
                  <a:pt x="9623" y="2745"/>
                  <a:pt x="9617" y="2745"/>
                </a:cubicBezTo>
                <a:cubicBezTo>
                  <a:pt x="9617" y="2751"/>
                  <a:pt x="9611" y="2751"/>
                  <a:pt x="9605" y="2751"/>
                </a:cubicBezTo>
                <a:cubicBezTo>
                  <a:pt x="9593" y="2757"/>
                  <a:pt x="9587" y="2763"/>
                  <a:pt x="9587" y="2775"/>
                </a:cubicBezTo>
                <a:cubicBezTo>
                  <a:pt x="9587" y="2787"/>
                  <a:pt x="9593" y="2793"/>
                  <a:pt x="9599" y="2805"/>
                </a:cubicBezTo>
                <a:cubicBezTo>
                  <a:pt x="9599" y="2810"/>
                  <a:pt x="9605" y="2810"/>
                  <a:pt x="9605" y="2816"/>
                </a:cubicBezTo>
                <a:cubicBezTo>
                  <a:pt x="9611" y="2816"/>
                  <a:pt x="9617" y="2816"/>
                  <a:pt x="9617" y="2816"/>
                </a:cubicBezTo>
                <a:cubicBezTo>
                  <a:pt x="9623" y="2822"/>
                  <a:pt x="9623" y="2822"/>
                  <a:pt x="9629" y="2828"/>
                </a:cubicBezTo>
                <a:cubicBezTo>
                  <a:pt x="9629" y="2828"/>
                  <a:pt x="9629" y="2834"/>
                  <a:pt x="9629" y="2840"/>
                </a:cubicBezTo>
                <a:cubicBezTo>
                  <a:pt x="9629" y="2840"/>
                  <a:pt x="9617" y="2846"/>
                  <a:pt x="9617" y="2852"/>
                </a:cubicBezTo>
                <a:cubicBezTo>
                  <a:pt x="9617" y="2858"/>
                  <a:pt x="9623" y="2858"/>
                  <a:pt x="9623" y="2864"/>
                </a:cubicBezTo>
                <a:cubicBezTo>
                  <a:pt x="9623" y="2876"/>
                  <a:pt x="9623" y="2876"/>
                  <a:pt x="9623" y="2876"/>
                </a:cubicBezTo>
                <a:cubicBezTo>
                  <a:pt x="9623" y="2882"/>
                  <a:pt x="9617" y="2882"/>
                  <a:pt x="9617" y="2893"/>
                </a:cubicBezTo>
                <a:cubicBezTo>
                  <a:pt x="9617" y="2893"/>
                  <a:pt x="9617" y="2893"/>
                  <a:pt x="9617" y="2899"/>
                </a:cubicBezTo>
                <a:cubicBezTo>
                  <a:pt x="9617" y="2905"/>
                  <a:pt x="9617" y="2905"/>
                  <a:pt x="9623" y="2911"/>
                </a:cubicBezTo>
                <a:cubicBezTo>
                  <a:pt x="9623" y="2917"/>
                  <a:pt x="9629" y="2917"/>
                  <a:pt x="9629" y="2923"/>
                </a:cubicBezTo>
                <a:cubicBezTo>
                  <a:pt x="9635" y="2929"/>
                  <a:pt x="9641" y="2935"/>
                  <a:pt x="9641" y="2947"/>
                </a:cubicBezTo>
                <a:cubicBezTo>
                  <a:pt x="9641" y="2965"/>
                  <a:pt x="9641" y="2965"/>
                  <a:pt x="9641" y="2965"/>
                </a:cubicBezTo>
                <a:cubicBezTo>
                  <a:pt x="9623" y="2965"/>
                  <a:pt x="9623" y="2965"/>
                  <a:pt x="9623" y="2965"/>
                </a:cubicBezTo>
                <a:cubicBezTo>
                  <a:pt x="9617" y="2965"/>
                  <a:pt x="9611" y="2971"/>
                  <a:pt x="9605" y="2971"/>
                </a:cubicBezTo>
                <a:cubicBezTo>
                  <a:pt x="9593" y="2971"/>
                  <a:pt x="9587" y="2971"/>
                  <a:pt x="9575" y="2971"/>
                </a:cubicBezTo>
                <a:cubicBezTo>
                  <a:pt x="9564" y="2971"/>
                  <a:pt x="9564" y="2971"/>
                  <a:pt x="9564" y="2971"/>
                </a:cubicBezTo>
                <a:cubicBezTo>
                  <a:pt x="9558" y="2971"/>
                  <a:pt x="9552" y="2971"/>
                  <a:pt x="9546" y="2971"/>
                </a:cubicBezTo>
                <a:cubicBezTo>
                  <a:pt x="9534" y="2971"/>
                  <a:pt x="9528" y="2971"/>
                  <a:pt x="9516" y="2971"/>
                </a:cubicBezTo>
                <a:cubicBezTo>
                  <a:pt x="9504" y="2971"/>
                  <a:pt x="9498" y="2971"/>
                  <a:pt x="9492" y="2971"/>
                </a:cubicBezTo>
                <a:cubicBezTo>
                  <a:pt x="9487" y="2976"/>
                  <a:pt x="9492" y="2982"/>
                  <a:pt x="9487" y="2982"/>
                </a:cubicBezTo>
                <a:cubicBezTo>
                  <a:pt x="9481" y="2988"/>
                  <a:pt x="9481" y="2988"/>
                  <a:pt x="9475" y="2988"/>
                </a:cubicBezTo>
                <a:cubicBezTo>
                  <a:pt x="9469" y="2994"/>
                  <a:pt x="9457" y="2988"/>
                  <a:pt x="9451" y="2994"/>
                </a:cubicBezTo>
                <a:cubicBezTo>
                  <a:pt x="9445" y="3000"/>
                  <a:pt x="9451" y="3006"/>
                  <a:pt x="9445" y="3006"/>
                </a:cubicBezTo>
                <a:cubicBezTo>
                  <a:pt x="9445" y="3012"/>
                  <a:pt x="9445" y="3012"/>
                  <a:pt x="9439" y="3018"/>
                </a:cubicBezTo>
                <a:cubicBezTo>
                  <a:pt x="9433" y="3030"/>
                  <a:pt x="9427" y="3036"/>
                  <a:pt x="9415" y="3036"/>
                </a:cubicBezTo>
                <a:cubicBezTo>
                  <a:pt x="9409" y="3036"/>
                  <a:pt x="9409" y="3030"/>
                  <a:pt x="9403" y="3030"/>
                </a:cubicBezTo>
                <a:cubicBezTo>
                  <a:pt x="9392" y="3030"/>
                  <a:pt x="9392" y="3030"/>
                  <a:pt x="9392" y="3030"/>
                </a:cubicBezTo>
                <a:cubicBezTo>
                  <a:pt x="9380" y="3030"/>
                  <a:pt x="9380" y="3030"/>
                  <a:pt x="9380" y="3030"/>
                </a:cubicBezTo>
                <a:cubicBezTo>
                  <a:pt x="9380" y="3030"/>
                  <a:pt x="9374" y="3036"/>
                  <a:pt x="9368" y="3036"/>
                </a:cubicBezTo>
                <a:cubicBezTo>
                  <a:pt x="9368" y="3036"/>
                  <a:pt x="9362" y="3030"/>
                  <a:pt x="9356" y="3030"/>
                </a:cubicBezTo>
                <a:cubicBezTo>
                  <a:pt x="9356" y="3054"/>
                  <a:pt x="9356" y="3054"/>
                  <a:pt x="9356" y="3054"/>
                </a:cubicBezTo>
                <a:cubicBezTo>
                  <a:pt x="9380" y="3065"/>
                  <a:pt x="9380" y="3065"/>
                  <a:pt x="9380" y="3065"/>
                </a:cubicBezTo>
                <a:cubicBezTo>
                  <a:pt x="9380" y="3101"/>
                  <a:pt x="9380" y="3101"/>
                  <a:pt x="9380" y="3101"/>
                </a:cubicBezTo>
                <a:cubicBezTo>
                  <a:pt x="9374" y="3101"/>
                  <a:pt x="9368" y="3101"/>
                  <a:pt x="9362" y="3101"/>
                </a:cubicBezTo>
                <a:cubicBezTo>
                  <a:pt x="9362" y="3101"/>
                  <a:pt x="9356" y="3107"/>
                  <a:pt x="9350" y="3107"/>
                </a:cubicBezTo>
                <a:cubicBezTo>
                  <a:pt x="9350" y="3107"/>
                  <a:pt x="9344" y="3107"/>
                  <a:pt x="9344" y="3113"/>
                </a:cubicBezTo>
                <a:cubicBezTo>
                  <a:pt x="9338" y="3113"/>
                  <a:pt x="9332" y="3119"/>
                  <a:pt x="9332" y="3119"/>
                </a:cubicBezTo>
                <a:cubicBezTo>
                  <a:pt x="9321" y="3125"/>
                  <a:pt x="9315" y="3131"/>
                  <a:pt x="9309" y="3137"/>
                </a:cubicBezTo>
                <a:cubicBezTo>
                  <a:pt x="9303" y="3137"/>
                  <a:pt x="9303" y="3142"/>
                  <a:pt x="9297" y="3148"/>
                </a:cubicBezTo>
                <a:cubicBezTo>
                  <a:pt x="9291" y="3148"/>
                  <a:pt x="9291" y="3154"/>
                  <a:pt x="9285" y="3154"/>
                </a:cubicBezTo>
                <a:cubicBezTo>
                  <a:pt x="9273" y="3154"/>
                  <a:pt x="9273" y="3154"/>
                  <a:pt x="9273" y="3154"/>
                </a:cubicBezTo>
                <a:cubicBezTo>
                  <a:pt x="9261" y="3154"/>
                  <a:pt x="9249" y="3154"/>
                  <a:pt x="9237" y="3154"/>
                </a:cubicBezTo>
                <a:cubicBezTo>
                  <a:pt x="9237" y="3225"/>
                  <a:pt x="9237" y="3225"/>
                  <a:pt x="9237" y="3225"/>
                </a:cubicBezTo>
                <a:cubicBezTo>
                  <a:pt x="9220" y="3225"/>
                  <a:pt x="9208" y="3225"/>
                  <a:pt x="9190" y="3225"/>
                </a:cubicBezTo>
                <a:lnTo>
                  <a:pt x="9184" y="3231"/>
                </a:lnTo>
                <a:cubicBezTo>
                  <a:pt x="9178" y="3231"/>
                  <a:pt x="9172" y="3231"/>
                  <a:pt x="9172" y="3231"/>
                </a:cubicBezTo>
                <a:cubicBezTo>
                  <a:pt x="9172" y="3267"/>
                  <a:pt x="9172" y="3267"/>
                  <a:pt x="9172" y="3267"/>
                </a:cubicBezTo>
                <a:cubicBezTo>
                  <a:pt x="9131" y="3267"/>
                  <a:pt x="9131" y="3267"/>
                  <a:pt x="9131" y="3267"/>
                </a:cubicBezTo>
                <a:cubicBezTo>
                  <a:pt x="9125" y="3267"/>
                  <a:pt x="9119" y="3261"/>
                  <a:pt x="9113" y="3261"/>
                </a:cubicBezTo>
                <a:cubicBezTo>
                  <a:pt x="9107" y="3261"/>
                  <a:pt x="9101" y="3261"/>
                  <a:pt x="9095" y="3261"/>
                </a:cubicBezTo>
                <a:cubicBezTo>
                  <a:pt x="9089" y="3261"/>
                  <a:pt x="9083" y="3261"/>
                  <a:pt x="9077" y="3261"/>
                </a:cubicBezTo>
                <a:cubicBezTo>
                  <a:pt x="9077" y="3255"/>
                  <a:pt x="9083" y="3249"/>
                  <a:pt x="9077" y="3249"/>
                </a:cubicBezTo>
                <a:cubicBezTo>
                  <a:pt x="9077" y="3243"/>
                  <a:pt x="9071" y="3237"/>
                  <a:pt x="9066" y="3237"/>
                </a:cubicBezTo>
                <a:cubicBezTo>
                  <a:pt x="9060" y="3237"/>
                  <a:pt x="9054" y="3237"/>
                  <a:pt x="9048" y="3237"/>
                </a:cubicBezTo>
                <a:cubicBezTo>
                  <a:pt x="9048" y="3273"/>
                  <a:pt x="9048" y="3273"/>
                  <a:pt x="9048" y="3273"/>
                </a:cubicBezTo>
                <a:cubicBezTo>
                  <a:pt x="9054" y="3279"/>
                  <a:pt x="9060" y="3279"/>
                  <a:pt x="9071" y="3279"/>
                </a:cubicBezTo>
                <a:cubicBezTo>
                  <a:pt x="9060" y="3303"/>
                  <a:pt x="9060" y="3303"/>
                  <a:pt x="9060" y="3303"/>
                </a:cubicBezTo>
                <a:cubicBezTo>
                  <a:pt x="9066" y="3314"/>
                  <a:pt x="9066" y="3314"/>
                  <a:pt x="9066" y="3314"/>
                </a:cubicBezTo>
                <a:cubicBezTo>
                  <a:pt x="9066" y="3332"/>
                  <a:pt x="9066" y="3332"/>
                  <a:pt x="9066" y="3332"/>
                </a:cubicBezTo>
                <a:cubicBezTo>
                  <a:pt x="9048" y="3332"/>
                  <a:pt x="9042" y="3332"/>
                  <a:pt x="9030" y="3332"/>
                </a:cubicBezTo>
                <a:cubicBezTo>
                  <a:pt x="9024" y="3332"/>
                  <a:pt x="9018" y="3326"/>
                  <a:pt x="9018" y="3326"/>
                </a:cubicBezTo>
                <a:cubicBezTo>
                  <a:pt x="9012" y="3326"/>
                  <a:pt x="9006" y="3326"/>
                  <a:pt x="9006" y="3326"/>
                </a:cubicBezTo>
                <a:cubicBezTo>
                  <a:pt x="9000" y="3326"/>
                  <a:pt x="9000" y="3326"/>
                  <a:pt x="8994" y="3326"/>
                </a:cubicBezTo>
                <a:cubicBezTo>
                  <a:pt x="8989" y="3326"/>
                  <a:pt x="8982" y="3326"/>
                  <a:pt x="8977" y="3326"/>
                </a:cubicBezTo>
                <a:cubicBezTo>
                  <a:pt x="8977" y="3326"/>
                  <a:pt x="8971" y="3320"/>
                  <a:pt x="8965" y="3320"/>
                </a:cubicBezTo>
                <a:cubicBezTo>
                  <a:pt x="8965" y="3314"/>
                  <a:pt x="8965" y="3309"/>
                  <a:pt x="8959" y="3309"/>
                </a:cubicBezTo>
                <a:cubicBezTo>
                  <a:pt x="8953" y="3309"/>
                  <a:pt x="8947" y="3314"/>
                  <a:pt x="8941" y="3314"/>
                </a:cubicBezTo>
                <a:cubicBezTo>
                  <a:pt x="8935" y="3314"/>
                  <a:pt x="8929" y="3314"/>
                  <a:pt x="8929" y="3314"/>
                </a:cubicBezTo>
                <a:cubicBezTo>
                  <a:pt x="8917" y="3314"/>
                  <a:pt x="8911" y="3320"/>
                  <a:pt x="8905" y="3326"/>
                </a:cubicBezTo>
                <a:cubicBezTo>
                  <a:pt x="8900" y="3326"/>
                  <a:pt x="8894" y="3326"/>
                  <a:pt x="8894" y="3332"/>
                </a:cubicBezTo>
                <a:cubicBezTo>
                  <a:pt x="8894" y="3338"/>
                  <a:pt x="8888" y="3338"/>
                  <a:pt x="8888" y="3344"/>
                </a:cubicBezTo>
                <a:cubicBezTo>
                  <a:pt x="8888" y="3350"/>
                  <a:pt x="8894" y="3350"/>
                  <a:pt x="8894" y="3356"/>
                </a:cubicBezTo>
                <a:cubicBezTo>
                  <a:pt x="8900" y="3356"/>
                  <a:pt x="8905" y="3356"/>
                  <a:pt x="8905" y="3356"/>
                </a:cubicBezTo>
                <a:cubicBezTo>
                  <a:pt x="8911" y="3356"/>
                  <a:pt x="8911" y="3362"/>
                  <a:pt x="8917" y="3368"/>
                </a:cubicBezTo>
                <a:cubicBezTo>
                  <a:pt x="8917" y="3368"/>
                  <a:pt x="8923" y="3368"/>
                  <a:pt x="8929" y="3374"/>
                </a:cubicBezTo>
                <a:cubicBezTo>
                  <a:pt x="8929" y="3374"/>
                  <a:pt x="8935" y="3380"/>
                  <a:pt x="8941" y="3380"/>
                </a:cubicBezTo>
                <a:cubicBezTo>
                  <a:pt x="8947" y="3380"/>
                  <a:pt x="8953" y="3380"/>
                  <a:pt x="8965" y="3380"/>
                </a:cubicBezTo>
                <a:cubicBezTo>
                  <a:pt x="8977" y="3380"/>
                  <a:pt x="8977" y="3380"/>
                  <a:pt x="8977" y="3380"/>
                </a:cubicBezTo>
                <a:cubicBezTo>
                  <a:pt x="8982" y="3380"/>
                  <a:pt x="8982" y="3386"/>
                  <a:pt x="8989" y="3386"/>
                </a:cubicBezTo>
                <a:cubicBezTo>
                  <a:pt x="8994" y="3391"/>
                  <a:pt x="8994" y="3391"/>
                  <a:pt x="9000" y="3397"/>
                </a:cubicBezTo>
                <a:cubicBezTo>
                  <a:pt x="9000" y="3397"/>
                  <a:pt x="9006" y="3397"/>
                  <a:pt x="9012" y="3403"/>
                </a:cubicBezTo>
                <a:cubicBezTo>
                  <a:pt x="9012" y="3403"/>
                  <a:pt x="9018" y="3409"/>
                  <a:pt x="9018" y="3415"/>
                </a:cubicBezTo>
                <a:cubicBezTo>
                  <a:pt x="9024" y="3421"/>
                  <a:pt x="9036" y="3427"/>
                  <a:pt x="9042" y="3433"/>
                </a:cubicBezTo>
                <a:cubicBezTo>
                  <a:pt x="9042" y="3492"/>
                  <a:pt x="9042" y="3492"/>
                  <a:pt x="9042" y="3492"/>
                </a:cubicBezTo>
                <a:cubicBezTo>
                  <a:pt x="9048" y="3498"/>
                  <a:pt x="9048" y="3498"/>
                  <a:pt x="9048" y="3504"/>
                </a:cubicBezTo>
                <a:cubicBezTo>
                  <a:pt x="9054" y="3504"/>
                  <a:pt x="9060" y="3510"/>
                  <a:pt x="9060" y="3510"/>
                </a:cubicBezTo>
                <a:cubicBezTo>
                  <a:pt x="9071" y="3516"/>
                  <a:pt x="9077" y="3516"/>
                  <a:pt x="9083" y="3522"/>
                </a:cubicBezTo>
                <a:cubicBezTo>
                  <a:pt x="9089" y="3522"/>
                  <a:pt x="9095" y="3534"/>
                  <a:pt x="9095" y="3540"/>
                </a:cubicBezTo>
                <a:cubicBezTo>
                  <a:pt x="9095" y="3546"/>
                  <a:pt x="9089" y="3552"/>
                  <a:pt x="9089" y="3557"/>
                </a:cubicBezTo>
                <a:cubicBezTo>
                  <a:pt x="9089" y="3563"/>
                  <a:pt x="9083" y="3569"/>
                  <a:pt x="9083" y="3575"/>
                </a:cubicBezTo>
                <a:cubicBezTo>
                  <a:pt x="9083" y="3593"/>
                  <a:pt x="9089" y="3599"/>
                  <a:pt x="9095" y="3617"/>
                </a:cubicBezTo>
                <a:cubicBezTo>
                  <a:pt x="9095" y="3623"/>
                  <a:pt x="9095" y="3629"/>
                  <a:pt x="9095" y="3635"/>
                </a:cubicBezTo>
                <a:cubicBezTo>
                  <a:pt x="9095" y="3641"/>
                  <a:pt x="9095" y="3646"/>
                  <a:pt x="9095" y="3652"/>
                </a:cubicBezTo>
                <a:cubicBezTo>
                  <a:pt x="9089" y="3664"/>
                  <a:pt x="9071" y="3664"/>
                  <a:pt x="9060" y="3676"/>
                </a:cubicBezTo>
                <a:cubicBezTo>
                  <a:pt x="9060" y="3676"/>
                  <a:pt x="9060" y="3682"/>
                  <a:pt x="9060" y="3688"/>
                </a:cubicBezTo>
                <a:cubicBezTo>
                  <a:pt x="9054" y="3688"/>
                  <a:pt x="9054" y="3688"/>
                  <a:pt x="9048" y="3694"/>
                </a:cubicBezTo>
                <a:cubicBezTo>
                  <a:pt x="9036" y="3700"/>
                  <a:pt x="9030" y="3706"/>
                  <a:pt x="9012" y="3706"/>
                </a:cubicBezTo>
                <a:cubicBezTo>
                  <a:pt x="9000" y="3706"/>
                  <a:pt x="9000" y="3706"/>
                  <a:pt x="9000" y="3706"/>
                </a:cubicBezTo>
                <a:cubicBezTo>
                  <a:pt x="8994" y="3706"/>
                  <a:pt x="8994" y="3700"/>
                  <a:pt x="8989" y="3700"/>
                </a:cubicBezTo>
                <a:cubicBezTo>
                  <a:pt x="8982" y="3700"/>
                  <a:pt x="8977" y="3694"/>
                  <a:pt x="8965" y="3694"/>
                </a:cubicBezTo>
                <a:lnTo>
                  <a:pt x="8959" y="3694"/>
                </a:lnTo>
                <a:cubicBezTo>
                  <a:pt x="8947" y="3694"/>
                  <a:pt x="8941" y="3694"/>
                  <a:pt x="8929" y="3694"/>
                </a:cubicBezTo>
                <a:cubicBezTo>
                  <a:pt x="8923" y="3694"/>
                  <a:pt x="8923" y="3688"/>
                  <a:pt x="8917" y="3682"/>
                </a:cubicBezTo>
                <a:cubicBezTo>
                  <a:pt x="8911" y="3682"/>
                  <a:pt x="8911" y="3676"/>
                  <a:pt x="8905" y="3670"/>
                </a:cubicBezTo>
                <a:cubicBezTo>
                  <a:pt x="8900" y="3670"/>
                  <a:pt x="8900" y="3670"/>
                  <a:pt x="8894" y="3670"/>
                </a:cubicBezTo>
                <a:cubicBezTo>
                  <a:pt x="8793" y="3670"/>
                  <a:pt x="8793" y="3670"/>
                  <a:pt x="8793" y="3670"/>
                </a:cubicBezTo>
                <a:cubicBezTo>
                  <a:pt x="8781" y="3670"/>
                  <a:pt x="8775" y="3664"/>
                  <a:pt x="8763" y="3664"/>
                </a:cubicBezTo>
                <a:cubicBezTo>
                  <a:pt x="8757" y="3664"/>
                  <a:pt x="8751" y="3670"/>
                  <a:pt x="8745" y="3664"/>
                </a:cubicBezTo>
                <a:cubicBezTo>
                  <a:pt x="8739" y="3664"/>
                  <a:pt x="8739" y="3652"/>
                  <a:pt x="8734" y="3652"/>
                </a:cubicBezTo>
                <a:cubicBezTo>
                  <a:pt x="8727" y="3652"/>
                  <a:pt x="8727" y="3652"/>
                  <a:pt x="8727" y="3652"/>
                </a:cubicBezTo>
                <a:cubicBezTo>
                  <a:pt x="8722" y="3658"/>
                  <a:pt x="8716" y="3658"/>
                  <a:pt x="8716" y="3658"/>
                </a:cubicBezTo>
                <a:cubicBezTo>
                  <a:pt x="8710" y="3664"/>
                  <a:pt x="8716" y="3670"/>
                  <a:pt x="8716" y="3670"/>
                </a:cubicBezTo>
                <a:cubicBezTo>
                  <a:pt x="8710" y="3676"/>
                  <a:pt x="8710" y="3682"/>
                  <a:pt x="8710" y="3682"/>
                </a:cubicBezTo>
                <a:cubicBezTo>
                  <a:pt x="8650" y="3682"/>
                  <a:pt x="8650" y="3682"/>
                  <a:pt x="8650" y="3682"/>
                </a:cubicBezTo>
                <a:cubicBezTo>
                  <a:pt x="8645" y="3694"/>
                  <a:pt x="8645" y="3694"/>
                  <a:pt x="8645" y="3694"/>
                </a:cubicBezTo>
                <a:cubicBezTo>
                  <a:pt x="8650" y="3700"/>
                  <a:pt x="8650" y="3706"/>
                  <a:pt x="8650" y="3706"/>
                </a:cubicBezTo>
                <a:cubicBezTo>
                  <a:pt x="8657" y="3712"/>
                  <a:pt x="8662" y="3712"/>
                  <a:pt x="8662" y="3718"/>
                </a:cubicBezTo>
                <a:cubicBezTo>
                  <a:pt x="8668" y="3718"/>
                  <a:pt x="8668" y="3723"/>
                  <a:pt x="8668" y="3730"/>
                </a:cubicBezTo>
                <a:cubicBezTo>
                  <a:pt x="8668" y="3741"/>
                  <a:pt x="8668" y="3741"/>
                  <a:pt x="8662" y="3747"/>
                </a:cubicBezTo>
                <a:cubicBezTo>
                  <a:pt x="8662" y="3759"/>
                  <a:pt x="8657" y="3765"/>
                  <a:pt x="8657" y="3777"/>
                </a:cubicBezTo>
                <a:cubicBezTo>
                  <a:pt x="8657" y="3783"/>
                  <a:pt x="8657" y="3789"/>
                  <a:pt x="8657" y="3801"/>
                </a:cubicBezTo>
                <a:cubicBezTo>
                  <a:pt x="8662" y="3801"/>
                  <a:pt x="8662" y="3807"/>
                  <a:pt x="8662" y="3807"/>
                </a:cubicBezTo>
                <a:cubicBezTo>
                  <a:pt x="8668" y="3812"/>
                  <a:pt x="8674" y="3818"/>
                  <a:pt x="8674" y="3824"/>
                </a:cubicBezTo>
                <a:cubicBezTo>
                  <a:pt x="8674" y="3889"/>
                  <a:pt x="8674" y="3889"/>
                  <a:pt x="8674" y="3889"/>
                </a:cubicBezTo>
                <a:cubicBezTo>
                  <a:pt x="8674" y="3895"/>
                  <a:pt x="8674" y="3895"/>
                  <a:pt x="8668" y="3901"/>
                </a:cubicBezTo>
                <a:cubicBezTo>
                  <a:pt x="8668" y="3907"/>
                  <a:pt x="8662" y="3907"/>
                  <a:pt x="8657" y="3907"/>
                </a:cubicBezTo>
                <a:cubicBezTo>
                  <a:pt x="8657" y="3913"/>
                  <a:pt x="8657" y="3919"/>
                  <a:pt x="8650" y="3919"/>
                </a:cubicBezTo>
                <a:cubicBezTo>
                  <a:pt x="8645" y="3931"/>
                  <a:pt x="8639" y="3943"/>
                  <a:pt x="8639" y="3955"/>
                </a:cubicBezTo>
                <a:cubicBezTo>
                  <a:pt x="8639" y="3961"/>
                  <a:pt x="8639" y="3961"/>
                  <a:pt x="8639" y="3967"/>
                </a:cubicBezTo>
                <a:cubicBezTo>
                  <a:pt x="8639" y="3973"/>
                  <a:pt x="8645" y="3973"/>
                  <a:pt x="8650" y="3978"/>
                </a:cubicBezTo>
                <a:cubicBezTo>
                  <a:pt x="8650" y="3990"/>
                  <a:pt x="8650" y="3990"/>
                  <a:pt x="8650" y="3990"/>
                </a:cubicBezTo>
                <a:cubicBezTo>
                  <a:pt x="8657" y="3996"/>
                  <a:pt x="8662" y="3996"/>
                  <a:pt x="8662" y="4002"/>
                </a:cubicBezTo>
                <a:cubicBezTo>
                  <a:pt x="8662" y="4014"/>
                  <a:pt x="8662" y="4014"/>
                  <a:pt x="8662" y="4014"/>
                </a:cubicBezTo>
                <a:cubicBezTo>
                  <a:pt x="8662" y="4026"/>
                  <a:pt x="8662" y="4026"/>
                  <a:pt x="8662" y="4026"/>
                </a:cubicBezTo>
                <a:cubicBezTo>
                  <a:pt x="8662" y="4032"/>
                  <a:pt x="8657" y="4032"/>
                  <a:pt x="8650" y="4038"/>
                </a:cubicBezTo>
                <a:cubicBezTo>
                  <a:pt x="8650" y="4044"/>
                  <a:pt x="8650" y="4050"/>
                  <a:pt x="8650" y="4055"/>
                </a:cubicBezTo>
                <a:cubicBezTo>
                  <a:pt x="8650" y="4067"/>
                  <a:pt x="8650" y="4073"/>
                  <a:pt x="8650" y="4085"/>
                </a:cubicBezTo>
                <a:cubicBezTo>
                  <a:pt x="8686" y="4085"/>
                  <a:pt x="8686" y="4085"/>
                  <a:pt x="8686" y="4085"/>
                </a:cubicBezTo>
                <a:cubicBezTo>
                  <a:pt x="8698" y="4085"/>
                  <a:pt x="8704" y="4079"/>
                  <a:pt x="8716" y="4079"/>
                </a:cubicBezTo>
                <a:cubicBezTo>
                  <a:pt x="8716" y="4079"/>
                  <a:pt x="8722" y="4079"/>
                  <a:pt x="8727" y="4085"/>
                </a:cubicBezTo>
                <a:cubicBezTo>
                  <a:pt x="8727" y="4085"/>
                  <a:pt x="8727" y="4091"/>
                  <a:pt x="8734" y="4097"/>
                </a:cubicBezTo>
                <a:cubicBezTo>
                  <a:pt x="8739" y="4097"/>
                  <a:pt x="8745" y="4097"/>
                  <a:pt x="8751" y="4097"/>
                </a:cubicBezTo>
                <a:cubicBezTo>
                  <a:pt x="8763" y="4097"/>
                  <a:pt x="8769" y="4091"/>
                  <a:pt x="8781" y="4091"/>
                </a:cubicBezTo>
                <a:cubicBezTo>
                  <a:pt x="8787" y="4091"/>
                  <a:pt x="8787" y="4097"/>
                  <a:pt x="8793" y="4097"/>
                </a:cubicBezTo>
                <a:cubicBezTo>
                  <a:pt x="8793" y="4097"/>
                  <a:pt x="8799" y="4103"/>
                  <a:pt x="8805" y="4103"/>
                </a:cubicBezTo>
                <a:cubicBezTo>
                  <a:pt x="8805" y="4103"/>
                  <a:pt x="8811" y="4103"/>
                  <a:pt x="8811" y="4109"/>
                </a:cubicBezTo>
                <a:cubicBezTo>
                  <a:pt x="8823" y="4109"/>
                  <a:pt x="8823" y="4109"/>
                  <a:pt x="8823" y="4109"/>
                </a:cubicBezTo>
                <a:cubicBezTo>
                  <a:pt x="8828" y="4115"/>
                  <a:pt x="8828" y="4121"/>
                  <a:pt x="8834" y="4121"/>
                </a:cubicBezTo>
                <a:cubicBezTo>
                  <a:pt x="8834" y="4127"/>
                  <a:pt x="8840" y="4133"/>
                  <a:pt x="8840" y="4133"/>
                </a:cubicBezTo>
                <a:cubicBezTo>
                  <a:pt x="8846" y="4139"/>
                  <a:pt x="8840" y="4144"/>
                  <a:pt x="8846" y="4144"/>
                </a:cubicBezTo>
                <a:cubicBezTo>
                  <a:pt x="8846" y="4150"/>
                  <a:pt x="8852" y="4150"/>
                  <a:pt x="8858" y="4156"/>
                </a:cubicBezTo>
                <a:cubicBezTo>
                  <a:pt x="8864" y="4139"/>
                  <a:pt x="8864" y="4139"/>
                  <a:pt x="8864" y="4139"/>
                </a:cubicBezTo>
                <a:cubicBezTo>
                  <a:pt x="8852" y="4139"/>
                  <a:pt x="8852" y="4139"/>
                  <a:pt x="8852" y="4139"/>
                </a:cubicBezTo>
                <a:cubicBezTo>
                  <a:pt x="8852" y="4139"/>
                  <a:pt x="8858" y="4133"/>
                  <a:pt x="8864" y="4133"/>
                </a:cubicBezTo>
                <a:cubicBezTo>
                  <a:pt x="8870" y="4133"/>
                  <a:pt x="8876" y="4133"/>
                  <a:pt x="8888" y="4133"/>
                </a:cubicBezTo>
                <a:cubicBezTo>
                  <a:pt x="8894" y="4133"/>
                  <a:pt x="8900" y="4127"/>
                  <a:pt x="8905" y="4127"/>
                </a:cubicBezTo>
                <a:cubicBezTo>
                  <a:pt x="8911" y="4127"/>
                  <a:pt x="8917" y="4121"/>
                  <a:pt x="8917" y="4115"/>
                </a:cubicBezTo>
                <a:cubicBezTo>
                  <a:pt x="8929" y="4109"/>
                  <a:pt x="8935" y="4109"/>
                  <a:pt x="8941" y="4103"/>
                </a:cubicBezTo>
                <a:cubicBezTo>
                  <a:pt x="8947" y="4097"/>
                  <a:pt x="8947" y="4091"/>
                  <a:pt x="8953" y="4091"/>
                </a:cubicBezTo>
                <a:cubicBezTo>
                  <a:pt x="8959" y="4085"/>
                  <a:pt x="8965" y="4079"/>
                  <a:pt x="8977" y="4079"/>
                </a:cubicBezTo>
                <a:cubicBezTo>
                  <a:pt x="8982" y="4079"/>
                  <a:pt x="8989" y="4079"/>
                  <a:pt x="9000" y="4079"/>
                </a:cubicBezTo>
                <a:cubicBezTo>
                  <a:pt x="9006" y="4079"/>
                  <a:pt x="9006" y="4073"/>
                  <a:pt x="9012" y="4073"/>
                </a:cubicBezTo>
                <a:cubicBezTo>
                  <a:pt x="9018" y="4073"/>
                  <a:pt x="9018" y="4073"/>
                  <a:pt x="9024" y="4067"/>
                </a:cubicBezTo>
                <a:cubicBezTo>
                  <a:pt x="9036" y="4062"/>
                  <a:pt x="9036" y="4055"/>
                  <a:pt x="9042" y="4044"/>
                </a:cubicBezTo>
                <a:cubicBezTo>
                  <a:pt x="9054" y="4032"/>
                  <a:pt x="9060" y="4026"/>
                  <a:pt x="9077" y="4020"/>
                </a:cubicBezTo>
                <a:cubicBezTo>
                  <a:pt x="9083" y="4020"/>
                  <a:pt x="9089" y="4014"/>
                  <a:pt x="9101" y="4014"/>
                </a:cubicBezTo>
                <a:cubicBezTo>
                  <a:pt x="9113" y="4014"/>
                  <a:pt x="9119" y="4014"/>
                  <a:pt x="9137" y="4014"/>
                </a:cubicBezTo>
                <a:cubicBezTo>
                  <a:pt x="9143" y="4014"/>
                  <a:pt x="9148" y="4014"/>
                  <a:pt x="9160" y="4014"/>
                </a:cubicBezTo>
                <a:cubicBezTo>
                  <a:pt x="9160" y="3973"/>
                  <a:pt x="9160" y="3973"/>
                  <a:pt x="9160" y="3973"/>
                </a:cubicBezTo>
                <a:cubicBezTo>
                  <a:pt x="9160" y="3967"/>
                  <a:pt x="9154" y="3967"/>
                  <a:pt x="9154" y="3961"/>
                </a:cubicBezTo>
                <a:cubicBezTo>
                  <a:pt x="9148" y="3961"/>
                  <a:pt x="9148" y="3955"/>
                  <a:pt x="9143" y="3955"/>
                </a:cubicBezTo>
                <a:cubicBezTo>
                  <a:pt x="9137" y="3949"/>
                  <a:pt x="9131" y="3949"/>
                  <a:pt x="9131" y="3943"/>
                </a:cubicBezTo>
                <a:cubicBezTo>
                  <a:pt x="9131" y="3937"/>
                  <a:pt x="9131" y="3931"/>
                  <a:pt x="9131" y="3925"/>
                </a:cubicBezTo>
                <a:cubicBezTo>
                  <a:pt x="9137" y="3919"/>
                  <a:pt x="9137" y="3919"/>
                  <a:pt x="9143" y="3913"/>
                </a:cubicBezTo>
                <a:cubicBezTo>
                  <a:pt x="9148" y="3901"/>
                  <a:pt x="9148" y="3895"/>
                  <a:pt x="9154" y="3884"/>
                </a:cubicBezTo>
                <a:cubicBezTo>
                  <a:pt x="9160" y="3878"/>
                  <a:pt x="9160" y="3878"/>
                  <a:pt x="9160" y="3878"/>
                </a:cubicBezTo>
                <a:cubicBezTo>
                  <a:pt x="9166" y="3872"/>
                  <a:pt x="9166" y="3866"/>
                  <a:pt x="9166" y="3866"/>
                </a:cubicBezTo>
                <a:cubicBezTo>
                  <a:pt x="9172" y="3860"/>
                  <a:pt x="9172" y="3854"/>
                  <a:pt x="9172" y="3854"/>
                </a:cubicBezTo>
                <a:cubicBezTo>
                  <a:pt x="9178" y="3848"/>
                  <a:pt x="9178" y="3854"/>
                  <a:pt x="9184" y="3854"/>
                </a:cubicBezTo>
                <a:cubicBezTo>
                  <a:pt x="9190" y="3848"/>
                  <a:pt x="9202" y="3854"/>
                  <a:pt x="9208" y="3848"/>
                </a:cubicBezTo>
                <a:cubicBezTo>
                  <a:pt x="9214" y="3848"/>
                  <a:pt x="9214" y="3842"/>
                  <a:pt x="9214" y="3836"/>
                </a:cubicBezTo>
                <a:cubicBezTo>
                  <a:pt x="9220" y="3836"/>
                  <a:pt x="9220" y="3830"/>
                  <a:pt x="9226" y="3824"/>
                </a:cubicBezTo>
                <a:cubicBezTo>
                  <a:pt x="9226" y="3824"/>
                  <a:pt x="9232" y="3824"/>
                  <a:pt x="9237" y="3824"/>
                </a:cubicBezTo>
                <a:cubicBezTo>
                  <a:pt x="9237" y="3824"/>
                  <a:pt x="9243" y="3824"/>
                  <a:pt x="9249" y="3824"/>
                </a:cubicBezTo>
                <a:cubicBezTo>
                  <a:pt x="9249" y="3824"/>
                  <a:pt x="9249" y="3812"/>
                  <a:pt x="9255" y="3812"/>
                </a:cubicBezTo>
                <a:cubicBezTo>
                  <a:pt x="9261" y="3812"/>
                  <a:pt x="9261" y="3812"/>
                  <a:pt x="9267" y="3812"/>
                </a:cubicBezTo>
                <a:cubicBezTo>
                  <a:pt x="9273" y="3812"/>
                  <a:pt x="9273" y="3807"/>
                  <a:pt x="9279" y="3807"/>
                </a:cubicBezTo>
                <a:cubicBezTo>
                  <a:pt x="9291" y="3807"/>
                  <a:pt x="9297" y="3807"/>
                  <a:pt x="9315" y="3807"/>
                </a:cubicBezTo>
                <a:cubicBezTo>
                  <a:pt x="9321" y="3807"/>
                  <a:pt x="9326" y="3807"/>
                  <a:pt x="9338" y="3807"/>
                </a:cubicBezTo>
                <a:cubicBezTo>
                  <a:pt x="9338" y="3771"/>
                  <a:pt x="9338" y="3771"/>
                  <a:pt x="9338" y="3771"/>
                </a:cubicBezTo>
                <a:cubicBezTo>
                  <a:pt x="9338" y="3759"/>
                  <a:pt x="9338" y="3759"/>
                  <a:pt x="9338" y="3759"/>
                </a:cubicBezTo>
                <a:cubicBezTo>
                  <a:pt x="9332" y="3747"/>
                  <a:pt x="9332" y="3741"/>
                  <a:pt x="9332" y="3735"/>
                </a:cubicBezTo>
                <a:cubicBezTo>
                  <a:pt x="9332" y="3730"/>
                  <a:pt x="9332" y="3730"/>
                  <a:pt x="9332" y="3723"/>
                </a:cubicBezTo>
                <a:cubicBezTo>
                  <a:pt x="9332" y="3712"/>
                  <a:pt x="9332" y="3706"/>
                  <a:pt x="9332" y="3700"/>
                </a:cubicBezTo>
                <a:cubicBezTo>
                  <a:pt x="9332" y="3694"/>
                  <a:pt x="9338" y="3694"/>
                  <a:pt x="9338" y="3688"/>
                </a:cubicBezTo>
                <a:cubicBezTo>
                  <a:pt x="9344" y="3682"/>
                  <a:pt x="9350" y="3682"/>
                  <a:pt x="9362" y="3682"/>
                </a:cubicBezTo>
                <a:cubicBezTo>
                  <a:pt x="9368" y="3682"/>
                  <a:pt x="9374" y="3676"/>
                  <a:pt x="9380" y="3676"/>
                </a:cubicBezTo>
                <a:cubicBezTo>
                  <a:pt x="9392" y="3676"/>
                  <a:pt x="9398" y="3682"/>
                  <a:pt x="9409" y="3682"/>
                </a:cubicBezTo>
                <a:cubicBezTo>
                  <a:pt x="9409" y="3682"/>
                  <a:pt x="9415" y="3682"/>
                  <a:pt x="9421" y="3682"/>
                </a:cubicBezTo>
                <a:cubicBezTo>
                  <a:pt x="9433" y="3688"/>
                  <a:pt x="9439" y="3694"/>
                  <a:pt x="9451" y="3700"/>
                </a:cubicBezTo>
                <a:cubicBezTo>
                  <a:pt x="9463" y="3706"/>
                  <a:pt x="9469" y="3706"/>
                  <a:pt x="9481" y="3706"/>
                </a:cubicBezTo>
                <a:cubicBezTo>
                  <a:pt x="9498" y="3706"/>
                  <a:pt x="9498" y="3706"/>
                  <a:pt x="9498" y="3706"/>
                </a:cubicBezTo>
                <a:cubicBezTo>
                  <a:pt x="9504" y="3706"/>
                  <a:pt x="9504" y="3700"/>
                  <a:pt x="9510" y="3700"/>
                </a:cubicBezTo>
                <a:cubicBezTo>
                  <a:pt x="9516" y="3700"/>
                  <a:pt x="9516" y="3706"/>
                  <a:pt x="9522" y="3706"/>
                </a:cubicBezTo>
                <a:cubicBezTo>
                  <a:pt x="9522" y="3694"/>
                  <a:pt x="9522" y="3688"/>
                  <a:pt x="9522" y="3682"/>
                </a:cubicBezTo>
                <a:cubicBezTo>
                  <a:pt x="9522" y="3682"/>
                  <a:pt x="9522" y="3676"/>
                  <a:pt x="9522" y="3670"/>
                </a:cubicBezTo>
                <a:cubicBezTo>
                  <a:pt x="9528" y="3670"/>
                  <a:pt x="9534" y="3664"/>
                  <a:pt x="9534" y="3664"/>
                </a:cubicBezTo>
                <a:cubicBezTo>
                  <a:pt x="9540" y="3658"/>
                  <a:pt x="9540" y="3652"/>
                  <a:pt x="9546" y="3652"/>
                </a:cubicBezTo>
                <a:cubicBezTo>
                  <a:pt x="9546" y="3652"/>
                  <a:pt x="9552" y="3652"/>
                  <a:pt x="9558" y="3652"/>
                </a:cubicBezTo>
                <a:cubicBezTo>
                  <a:pt x="9570" y="3652"/>
                  <a:pt x="9570" y="3652"/>
                  <a:pt x="9570" y="3652"/>
                </a:cubicBezTo>
                <a:cubicBezTo>
                  <a:pt x="9575" y="3652"/>
                  <a:pt x="9581" y="3652"/>
                  <a:pt x="9587" y="3652"/>
                </a:cubicBezTo>
                <a:cubicBezTo>
                  <a:pt x="9593" y="3652"/>
                  <a:pt x="9593" y="3646"/>
                  <a:pt x="9599" y="3646"/>
                </a:cubicBezTo>
                <a:cubicBezTo>
                  <a:pt x="9605" y="3641"/>
                  <a:pt x="9611" y="3641"/>
                  <a:pt x="9611" y="3635"/>
                </a:cubicBezTo>
                <a:cubicBezTo>
                  <a:pt x="9617" y="3635"/>
                  <a:pt x="9617" y="3629"/>
                  <a:pt x="9623" y="3629"/>
                </a:cubicBezTo>
                <a:cubicBezTo>
                  <a:pt x="9629" y="3623"/>
                  <a:pt x="9629" y="3617"/>
                  <a:pt x="9635" y="3617"/>
                </a:cubicBezTo>
                <a:cubicBezTo>
                  <a:pt x="9641" y="3617"/>
                  <a:pt x="9641" y="3617"/>
                  <a:pt x="9647" y="3617"/>
                </a:cubicBezTo>
                <a:cubicBezTo>
                  <a:pt x="9658" y="3617"/>
                  <a:pt x="9664" y="3623"/>
                  <a:pt x="9670" y="3629"/>
                </a:cubicBezTo>
                <a:cubicBezTo>
                  <a:pt x="9676" y="3635"/>
                  <a:pt x="9682" y="3641"/>
                  <a:pt x="9688" y="3652"/>
                </a:cubicBezTo>
                <a:cubicBezTo>
                  <a:pt x="9700" y="3658"/>
                  <a:pt x="9706" y="3670"/>
                  <a:pt x="9712" y="3682"/>
                </a:cubicBezTo>
                <a:cubicBezTo>
                  <a:pt x="9712" y="3688"/>
                  <a:pt x="9712" y="3694"/>
                  <a:pt x="9712" y="3694"/>
                </a:cubicBezTo>
                <a:cubicBezTo>
                  <a:pt x="9712" y="3700"/>
                  <a:pt x="9718" y="3700"/>
                  <a:pt x="9724" y="3706"/>
                </a:cubicBezTo>
                <a:cubicBezTo>
                  <a:pt x="9724" y="3712"/>
                  <a:pt x="9724" y="3718"/>
                  <a:pt x="9730" y="3718"/>
                </a:cubicBezTo>
                <a:cubicBezTo>
                  <a:pt x="9736" y="3718"/>
                  <a:pt x="9736" y="3723"/>
                  <a:pt x="9741" y="3723"/>
                </a:cubicBezTo>
                <a:cubicBezTo>
                  <a:pt x="9753" y="3730"/>
                  <a:pt x="9753" y="3730"/>
                  <a:pt x="9753" y="3730"/>
                </a:cubicBezTo>
                <a:cubicBezTo>
                  <a:pt x="9759" y="3730"/>
                  <a:pt x="9759" y="3735"/>
                  <a:pt x="9765" y="3735"/>
                </a:cubicBezTo>
                <a:cubicBezTo>
                  <a:pt x="9771" y="3735"/>
                  <a:pt x="9771" y="3741"/>
                  <a:pt x="9777" y="3747"/>
                </a:cubicBezTo>
                <a:cubicBezTo>
                  <a:pt x="9777" y="3747"/>
                  <a:pt x="9777" y="3753"/>
                  <a:pt x="9777" y="3759"/>
                </a:cubicBezTo>
                <a:cubicBezTo>
                  <a:pt x="9783" y="3765"/>
                  <a:pt x="9789" y="3765"/>
                  <a:pt x="9795" y="3765"/>
                </a:cubicBezTo>
                <a:cubicBezTo>
                  <a:pt x="9795" y="3771"/>
                  <a:pt x="9795" y="3777"/>
                  <a:pt x="9800" y="3777"/>
                </a:cubicBezTo>
                <a:cubicBezTo>
                  <a:pt x="9806" y="3783"/>
                  <a:pt x="9806" y="3783"/>
                  <a:pt x="9812" y="3783"/>
                </a:cubicBezTo>
                <a:cubicBezTo>
                  <a:pt x="9818" y="3789"/>
                  <a:pt x="9818" y="3789"/>
                  <a:pt x="9824" y="3795"/>
                </a:cubicBezTo>
                <a:cubicBezTo>
                  <a:pt x="9824" y="3795"/>
                  <a:pt x="9829" y="3801"/>
                  <a:pt x="9835" y="3801"/>
                </a:cubicBezTo>
                <a:cubicBezTo>
                  <a:pt x="9841" y="3807"/>
                  <a:pt x="9841" y="3807"/>
                  <a:pt x="9847" y="3812"/>
                </a:cubicBezTo>
                <a:cubicBezTo>
                  <a:pt x="9847" y="3812"/>
                  <a:pt x="9853" y="3818"/>
                  <a:pt x="9859" y="3818"/>
                </a:cubicBezTo>
                <a:cubicBezTo>
                  <a:pt x="9871" y="3818"/>
                  <a:pt x="9877" y="3824"/>
                  <a:pt x="9883" y="3824"/>
                </a:cubicBezTo>
                <a:cubicBezTo>
                  <a:pt x="9889" y="3824"/>
                  <a:pt x="9895" y="3824"/>
                  <a:pt x="9895" y="3824"/>
                </a:cubicBezTo>
                <a:cubicBezTo>
                  <a:pt x="9901" y="3830"/>
                  <a:pt x="9906" y="3830"/>
                  <a:pt x="9906" y="3830"/>
                </a:cubicBezTo>
                <a:cubicBezTo>
                  <a:pt x="9912" y="3836"/>
                  <a:pt x="9912" y="3842"/>
                  <a:pt x="9912" y="3842"/>
                </a:cubicBezTo>
                <a:cubicBezTo>
                  <a:pt x="9924" y="3854"/>
                  <a:pt x="9930" y="3866"/>
                  <a:pt x="9942" y="3878"/>
                </a:cubicBezTo>
                <a:cubicBezTo>
                  <a:pt x="9948" y="3878"/>
                  <a:pt x="9948" y="3878"/>
                  <a:pt x="9954" y="3878"/>
                </a:cubicBezTo>
                <a:cubicBezTo>
                  <a:pt x="9960" y="3878"/>
                  <a:pt x="9960" y="3884"/>
                  <a:pt x="9966" y="3884"/>
                </a:cubicBezTo>
                <a:cubicBezTo>
                  <a:pt x="9972" y="3884"/>
                  <a:pt x="9972" y="3884"/>
                  <a:pt x="9978" y="3889"/>
                </a:cubicBezTo>
                <a:cubicBezTo>
                  <a:pt x="9983" y="3895"/>
                  <a:pt x="9983" y="3901"/>
                  <a:pt x="9990" y="3913"/>
                </a:cubicBezTo>
                <a:cubicBezTo>
                  <a:pt x="9995" y="3919"/>
                  <a:pt x="10007" y="3919"/>
                  <a:pt x="10013" y="3931"/>
                </a:cubicBezTo>
                <a:cubicBezTo>
                  <a:pt x="10019" y="3931"/>
                  <a:pt x="10019" y="3937"/>
                  <a:pt x="10019" y="3943"/>
                </a:cubicBezTo>
                <a:cubicBezTo>
                  <a:pt x="10019" y="3943"/>
                  <a:pt x="10019" y="3949"/>
                  <a:pt x="10025" y="3955"/>
                </a:cubicBezTo>
                <a:cubicBezTo>
                  <a:pt x="10025" y="3961"/>
                  <a:pt x="10025" y="3967"/>
                  <a:pt x="10025" y="3978"/>
                </a:cubicBezTo>
                <a:cubicBezTo>
                  <a:pt x="10025" y="3984"/>
                  <a:pt x="10025" y="3990"/>
                  <a:pt x="10025" y="3996"/>
                </a:cubicBezTo>
                <a:cubicBezTo>
                  <a:pt x="10001" y="3996"/>
                  <a:pt x="9983" y="3996"/>
                  <a:pt x="9966" y="4008"/>
                </a:cubicBezTo>
                <a:cubicBezTo>
                  <a:pt x="9960" y="4014"/>
                  <a:pt x="9960" y="4020"/>
                  <a:pt x="9960" y="4020"/>
                </a:cubicBezTo>
                <a:cubicBezTo>
                  <a:pt x="9954" y="4020"/>
                  <a:pt x="9948" y="4020"/>
                  <a:pt x="9948" y="4026"/>
                </a:cubicBezTo>
                <a:cubicBezTo>
                  <a:pt x="9936" y="4026"/>
                  <a:pt x="9930" y="4026"/>
                  <a:pt x="9924" y="4026"/>
                </a:cubicBezTo>
                <a:cubicBezTo>
                  <a:pt x="9918" y="4026"/>
                  <a:pt x="9912" y="4020"/>
                  <a:pt x="9906" y="4020"/>
                </a:cubicBezTo>
                <a:cubicBezTo>
                  <a:pt x="9877" y="4020"/>
                  <a:pt x="9859" y="4020"/>
                  <a:pt x="9829" y="4020"/>
                </a:cubicBezTo>
                <a:cubicBezTo>
                  <a:pt x="9829" y="4038"/>
                  <a:pt x="9829" y="4038"/>
                  <a:pt x="9829" y="4038"/>
                </a:cubicBezTo>
                <a:cubicBezTo>
                  <a:pt x="9841" y="4038"/>
                  <a:pt x="9847" y="4038"/>
                  <a:pt x="9853" y="4044"/>
                </a:cubicBezTo>
                <a:cubicBezTo>
                  <a:pt x="9859" y="4050"/>
                  <a:pt x="9865" y="4050"/>
                  <a:pt x="9865" y="4055"/>
                </a:cubicBezTo>
                <a:cubicBezTo>
                  <a:pt x="9871" y="4055"/>
                  <a:pt x="9871" y="4062"/>
                  <a:pt x="9871" y="4067"/>
                </a:cubicBezTo>
                <a:cubicBezTo>
                  <a:pt x="9871" y="4067"/>
                  <a:pt x="9877" y="4073"/>
                  <a:pt x="9877" y="4079"/>
                </a:cubicBezTo>
                <a:cubicBezTo>
                  <a:pt x="9883" y="4079"/>
                  <a:pt x="9883" y="4085"/>
                  <a:pt x="9889" y="4085"/>
                </a:cubicBezTo>
                <a:cubicBezTo>
                  <a:pt x="9895" y="4085"/>
                  <a:pt x="9895" y="4085"/>
                  <a:pt x="9901" y="4085"/>
                </a:cubicBezTo>
                <a:cubicBezTo>
                  <a:pt x="9906" y="4085"/>
                  <a:pt x="9912" y="4091"/>
                  <a:pt x="9924" y="4091"/>
                </a:cubicBezTo>
                <a:cubicBezTo>
                  <a:pt x="9990" y="4091"/>
                  <a:pt x="9990" y="4091"/>
                  <a:pt x="9990" y="4091"/>
                </a:cubicBezTo>
                <a:cubicBezTo>
                  <a:pt x="9990" y="4050"/>
                  <a:pt x="9990" y="4050"/>
                  <a:pt x="9990" y="4050"/>
                </a:cubicBezTo>
                <a:cubicBezTo>
                  <a:pt x="9995" y="4050"/>
                  <a:pt x="10001" y="4044"/>
                  <a:pt x="10007" y="4044"/>
                </a:cubicBezTo>
                <a:cubicBezTo>
                  <a:pt x="10013" y="4038"/>
                  <a:pt x="10019" y="4038"/>
                  <a:pt x="10031" y="4032"/>
                </a:cubicBezTo>
                <a:cubicBezTo>
                  <a:pt x="10031" y="4026"/>
                  <a:pt x="10037" y="4020"/>
                  <a:pt x="10037" y="4020"/>
                </a:cubicBezTo>
                <a:cubicBezTo>
                  <a:pt x="10043" y="4014"/>
                  <a:pt x="10049" y="4020"/>
                  <a:pt x="10049" y="4020"/>
                </a:cubicBezTo>
                <a:cubicBezTo>
                  <a:pt x="10055" y="4014"/>
                  <a:pt x="10055" y="4008"/>
                  <a:pt x="10055" y="4008"/>
                </a:cubicBezTo>
                <a:cubicBezTo>
                  <a:pt x="10055" y="3996"/>
                  <a:pt x="10055" y="3990"/>
                  <a:pt x="10061" y="3984"/>
                </a:cubicBezTo>
                <a:cubicBezTo>
                  <a:pt x="10061" y="3978"/>
                  <a:pt x="10061" y="3973"/>
                  <a:pt x="10061" y="3973"/>
                </a:cubicBezTo>
                <a:cubicBezTo>
                  <a:pt x="10067" y="3967"/>
                  <a:pt x="10067" y="3967"/>
                  <a:pt x="10072" y="3961"/>
                </a:cubicBezTo>
                <a:cubicBezTo>
                  <a:pt x="10079" y="3961"/>
                  <a:pt x="10084" y="3967"/>
                  <a:pt x="10084" y="3961"/>
                </a:cubicBezTo>
                <a:cubicBezTo>
                  <a:pt x="10096" y="3961"/>
                  <a:pt x="10096" y="3961"/>
                  <a:pt x="10108" y="3955"/>
                </a:cubicBezTo>
                <a:cubicBezTo>
                  <a:pt x="10108" y="3949"/>
                  <a:pt x="10108" y="3949"/>
                  <a:pt x="10108" y="3943"/>
                </a:cubicBezTo>
                <a:cubicBezTo>
                  <a:pt x="10108" y="3937"/>
                  <a:pt x="10108" y="3937"/>
                  <a:pt x="10108" y="3931"/>
                </a:cubicBezTo>
                <a:cubicBezTo>
                  <a:pt x="10108" y="3919"/>
                  <a:pt x="10108" y="3919"/>
                  <a:pt x="10108" y="3919"/>
                </a:cubicBezTo>
                <a:cubicBezTo>
                  <a:pt x="10102" y="3919"/>
                  <a:pt x="10096" y="3919"/>
                  <a:pt x="10090" y="3919"/>
                </a:cubicBezTo>
                <a:cubicBezTo>
                  <a:pt x="10067" y="3919"/>
                  <a:pt x="10067" y="3919"/>
                  <a:pt x="10067" y="3919"/>
                </a:cubicBezTo>
                <a:cubicBezTo>
                  <a:pt x="10067" y="3919"/>
                  <a:pt x="10061" y="3919"/>
                  <a:pt x="10055" y="3919"/>
                </a:cubicBezTo>
                <a:cubicBezTo>
                  <a:pt x="10055" y="3907"/>
                  <a:pt x="10055" y="3907"/>
                  <a:pt x="10055" y="3907"/>
                </a:cubicBezTo>
                <a:cubicBezTo>
                  <a:pt x="10061" y="3901"/>
                  <a:pt x="10061" y="3895"/>
                  <a:pt x="10061" y="3889"/>
                </a:cubicBezTo>
                <a:cubicBezTo>
                  <a:pt x="10102" y="3889"/>
                  <a:pt x="10102" y="3889"/>
                  <a:pt x="10102" y="3889"/>
                </a:cubicBezTo>
                <a:cubicBezTo>
                  <a:pt x="10114" y="3889"/>
                  <a:pt x="10120" y="3895"/>
                  <a:pt x="10126" y="3895"/>
                </a:cubicBezTo>
                <a:cubicBezTo>
                  <a:pt x="10132" y="3901"/>
                  <a:pt x="10138" y="3901"/>
                  <a:pt x="10138" y="3901"/>
                </a:cubicBezTo>
                <a:cubicBezTo>
                  <a:pt x="10144" y="3907"/>
                  <a:pt x="10144" y="3913"/>
                  <a:pt x="10150" y="3913"/>
                </a:cubicBezTo>
                <a:cubicBezTo>
                  <a:pt x="10156" y="3913"/>
                  <a:pt x="10156" y="3907"/>
                  <a:pt x="10161" y="3907"/>
                </a:cubicBezTo>
                <a:cubicBezTo>
                  <a:pt x="10156" y="3895"/>
                  <a:pt x="10150" y="3889"/>
                  <a:pt x="10150" y="3878"/>
                </a:cubicBezTo>
                <a:cubicBezTo>
                  <a:pt x="10150" y="3866"/>
                  <a:pt x="10150" y="3860"/>
                  <a:pt x="10150" y="3854"/>
                </a:cubicBezTo>
                <a:cubicBezTo>
                  <a:pt x="10144" y="3854"/>
                  <a:pt x="10138" y="3848"/>
                  <a:pt x="10132" y="3848"/>
                </a:cubicBezTo>
                <a:cubicBezTo>
                  <a:pt x="10126" y="3848"/>
                  <a:pt x="10126" y="3848"/>
                  <a:pt x="10120" y="3848"/>
                </a:cubicBezTo>
                <a:cubicBezTo>
                  <a:pt x="10114" y="3848"/>
                  <a:pt x="10114" y="3842"/>
                  <a:pt x="10108" y="3842"/>
                </a:cubicBezTo>
                <a:cubicBezTo>
                  <a:pt x="10102" y="3836"/>
                  <a:pt x="10102" y="3836"/>
                  <a:pt x="10096" y="3830"/>
                </a:cubicBezTo>
                <a:cubicBezTo>
                  <a:pt x="10090" y="3830"/>
                  <a:pt x="10090" y="3824"/>
                  <a:pt x="10084" y="3818"/>
                </a:cubicBezTo>
                <a:cubicBezTo>
                  <a:pt x="10084" y="3818"/>
                  <a:pt x="10079" y="3818"/>
                  <a:pt x="10072" y="3818"/>
                </a:cubicBezTo>
                <a:cubicBezTo>
                  <a:pt x="10067" y="3812"/>
                  <a:pt x="10067" y="3807"/>
                  <a:pt x="10061" y="3807"/>
                </a:cubicBezTo>
                <a:cubicBezTo>
                  <a:pt x="10061" y="3807"/>
                  <a:pt x="10055" y="3807"/>
                  <a:pt x="10049" y="3807"/>
                </a:cubicBezTo>
                <a:cubicBezTo>
                  <a:pt x="10049" y="3801"/>
                  <a:pt x="10049" y="3801"/>
                  <a:pt x="10043" y="3795"/>
                </a:cubicBezTo>
                <a:cubicBezTo>
                  <a:pt x="10037" y="3795"/>
                  <a:pt x="10043" y="3783"/>
                  <a:pt x="10037" y="3783"/>
                </a:cubicBezTo>
                <a:lnTo>
                  <a:pt x="10031" y="3783"/>
                </a:lnTo>
                <a:cubicBezTo>
                  <a:pt x="10025" y="3783"/>
                  <a:pt x="10019" y="3783"/>
                  <a:pt x="10019" y="3783"/>
                </a:cubicBezTo>
                <a:cubicBezTo>
                  <a:pt x="10013" y="3783"/>
                  <a:pt x="10007" y="3777"/>
                  <a:pt x="10007" y="3777"/>
                </a:cubicBezTo>
                <a:cubicBezTo>
                  <a:pt x="10001" y="3777"/>
                  <a:pt x="9995" y="3777"/>
                  <a:pt x="9995" y="3777"/>
                </a:cubicBezTo>
                <a:cubicBezTo>
                  <a:pt x="9990" y="3771"/>
                  <a:pt x="9990" y="3765"/>
                  <a:pt x="9990" y="3765"/>
                </a:cubicBezTo>
                <a:cubicBezTo>
                  <a:pt x="9983" y="3759"/>
                  <a:pt x="9983" y="3759"/>
                  <a:pt x="9978" y="3753"/>
                </a:cubicBezTo>
                <a:cubicBezTo>
                  <a:pt x="9972" y="3753"/>
                  <a:pt x="9972" y="3753"/>
                  <a:pt x="9966" y="3753"/>
                </a:cubicBezTo>
                <a:cubicBezTo>
                  <a:pt x="9960" y="3753"/>
                  <a:pt x="9960" y="3747"/>
                  <a:pt x="9954" y="3747"/>
                </a:cubicBezTo>
                <a:cubicBezTo>
                  <a:pt x="9948" y="3747"/>
                  <a:pt x="9948" y="3747"/>
                  <a:pt x="9942" y="3747"/>
                </a:cubicBezTo>
                <a:cubicBezTo>
                  <a:pt x="9942" y="3747"/>
                  <a:pt x="9942" y="3741"/>
                  <a:pt x="9942" y="3735"/>
                </a:cubicBezTo>
                <a:lnTo>
                  <a:pt x="9954" y="3730"/>
                </a:lnTo>
                <a:cubicBezTo>
                  <a:pt x="9954" y="3723"/>
                  <a:pt x="9948" y="3718"/>
                  <a:pt x="9948" y="3718"/>
                </a:cubicBezTo>
                <a:cubicBezTo>
                  <a:pt x="9948" y="3706"/>
                  <a:pt x="9942" y="3706"/>
                  <a:pt x="9942" y="3700"/>
                </a:cubicBezTo>
                <a:cubicBezTo>
                  <a:pt x="9936" y="3700"/>
                  <a:pt x="9936" y="3694"/>
                  <a:pt x="9930" y="3694"/>
                </a:cubicBezTo>
                <a:cubicBezTo>
                  <a:pt x="9918" y="3688"/>
                  <a:pt x="9906" y="3688"/>
                  <a:pt x="9895" y="3682"/>
                </a:cubicBezTo>
                <a:cubicBezTo>
                  <a:pt x="9889" y="3676"/>
                  <a:pt x="9895" y="3670"/>
                  <a:pt x="9889" y="3670"/>
                </a:cubicBezTo>
                <a:cubicBezTo>
                  <a:pt x="9883" y="3670"/>
                  <a:pt x="9877" y="3670"/>
                  <a:pt x="9877" y="3670"/>
                </a:cubicBezTo>
                <a:cubicBezTo>
                  <a:pt x="9877" y="3664"/>
                  <a:pt x="9877" y="3664"/>
                  <a:pt x="9877" y="3658"/>
                </a:cubicBezTo>
                <a:cubicBezTo>
                  <a:pt x="9871" y="3646"/>
                  <a:pt x="9877" y="3641"/>
                  <a:pt x="9877" y="3635"/>
                </a:cubicBezTo>
                <a:cubicBezTo>
                  <a:pt x="9865" y="3629"/>
                  <a:pt x="9859" y="3629"/>
                  <a:pt x="9847" y="3629"/>
                </a:cubicBezTo>
                <a:cubicBezTo>
                  <a:pt x="9841" y="3629"/>
                  <a:pt x="9835" y="3629"/>
                  <a:pt x="9824" y="3629"/>
                </a:cubicBezTo>
                <a:cubicBezTo>
                  <a:pt x="9824" y="3599"/>
                  <a:pt x="9824" y="3599"/>
                  <a:pt x="9824" y="3599"/>
                </a:cubicBezTo>
                <a:cubicBezTo>
                  <a:pt x="9835" y="3587"/>
                  <a:pt x="9835" y="3587"/>
                  <a:pt x="9835" y="3587"/>
                </a:cubicBezTo>
                <a:cubicBezTo>
                  <a:pt x="9835" y="3587"/>
                  <a:pt x="9847" y="3587"/>
                  <a:pt x="9847" y="3581"/>
                </a:cubicBezTo>
                <a:cubicBezTo>
                  <a:pt x="9847" y="3575"/>
                  <a:pt x="9847" y="3575"/>
                  <a:pt x="9847" y="3575"/>
                </a:cubicBezTo>
                <a:cubicBezTo>
                  <a:pt x="9847" y="3569"/>
                  <a:pt x="9841" y="3569"/>
                  <a:pt x="9841" y="3563"/>
                </a:cubicBezTo>
                <a:cubicBezTo>
                  <a:pt x="9841" y="3557"/>
                  <a:pt x="9829" y="3557"/>
                  <a:pt x="9829" y="3552"/>
                </a:cubicBezTo>
                <a:cubicBezTo>
                  <a:pt x="9829" y="3546"/>
                  <a:pt x="9835" y="3540"/>
                  <a:pt x="9841" y="3534"/>
                </a:cubicBezTo>
                <a:cubicBezTo>
                  <a:pt x="9841" y="3534"/>
                  <a:pt x="9853" y="3534"/>
                  <a:pt x="9859" y="3534"/>
                </a:cubicBezTo>
                <a:cubicBezTo>
                  <a:pt x="9865" y="3534"/>
                  <a:pt x="9871" y="3534"/>
                  <a:pt x="9877" y="3534"/>
                </a:cubicBezTo>
                <a:cubicBezTo>
                  <a:pt x="9877" y="3540"/>
                  <a:pt x="9883" y="3540"/>
                  <a:pt x="9883" y="3546"/>
                </a:cubicBezTo>
                <a:cubicBezTo>
                  <a:pt x="9889" y="3546"/>
                  <a:pt x="9883" y="3552"/>
                  <a:pt x="9889" y="3557"/>
                </a:cubicBezTo>
                <a:cubicBezTo>
                  <a:pt x="9889" y="3563"/>
                  <a:pt x="9889" y="3569"/>
                  <a:pt x="9895" y="3569"/>
                </a:cubicBezTo>
                <a:cubicBezTo>
                  <a:pt x="9895" y="3569"/>
                  <a:pt x="9901" y="3569"/>
                  <a:pt x="9906" y="3569"/>
                </a:cubicBezTo>
                <a:cubicBezTo>
                  <a:pt x="9906" y="3569"/>
                  <a:pt x="9912" y="3569"/>
                  <a:pt x="9918" y="3575"/>
                </a:cubicBezTo>
                <a:cubicBezTo>
                  <a:pt x="9924" y="3575"/>
                  <a:pt x="9924" y="3575"/>
                  <a:pt x="9930" y="3581"/>
                </a:cubicBezTo>
                <a:cubicBezTo>
                  <a:pt x="9930" y="3581"/>
                  <a:pt x="9930" y="3587"/>
                  <a:pt x="9936" y="3593"/>
                </a:cubicBezTo>
                <a:cubicBezTo>
                  <a:pt x="9942" y="3593"/>
                  <a:pt x="9942" y="3599"/>
                  <a:pt x="9948" y="3599"/>
                </a:cubicBezTo>
                <a:cubicBezTo>
                  <a:pt x="9954" y="3599"/>
                  <a:pt x="9954" y="3599"/>
                  <a:pt x="9960" y="3599"/>
                </a:cubicBezTo>
                <a:cubicBezTo>
                  <a:pt x="9966" y="3599"/>
                  <a:pt x="9966" y="3605"/>
                  <a:pt x="9972" y="3605"/>
                </a:cubicBezTo>
                <a:cubicBezTo>
                  <a:pt x="9978" y="3611"/>
                  <a:pt x="9978" y="3617"/>
                  <a:pt x="9978" y="3623"/>
                </a:cubicBezTo>
                <a:cubicBezTo>
                  <a:pt x="9983" y="3629"/>
                  <a:pt x="9983" y="3641"/>
                  <a:pt x="9990" y="3646"/>
                </a:cubicBezTo>
                <a:cubicBezTo>
                  <a:pt x="9990" y="3646"/>
                  <a:pt x="9995" y="3646"/>
                  <a:pt x="10001" y="3646"/>
                </a:cubicBezTo>
                <a:cubicBezTo>
                  <a:pt x="10007" y="3652"/>
                  <a:pt x="10013" y="3658"/>
                  <a:pt x="10025" y="3664"/>
                </a:cubicBezTo>
                <a:cubicBezTo>
                  <a:pt x="10025" y="3664"/>
                  <a:pt x="10031" y="3670"/>
                  <a:pt x="10037" y="3670"/>
                </a:cubicBezTo>
                <a:cubicBezTo>
                  <a:pt x="10037" y="3670"/>
                  <a:pt x="10037" y="3676"/>
                  <a:pt x="10043" y="3682"/>
                </a:cubicBezTo>
                <a:cubicBezTo>
                  <a:pt x="10049" y="3688"/>
                  <a:pt x="10061" y="3694"/>
                  <a:pt x="10067" y="3694"/>
                </a:cubicBezTo>
                <a:cubicBezTo>
                  <a:pt x="10079" y="3694"/>
                  <a:pt x="10084" y="3688"/>
                  <a:pt x="10090" y="3694"/>
                </a:cubicBezTo>
                <a:cubicBezTo>
                  <a:pt x="10096" y="3700"/>
                  <a:pt x="10090" y="3706"/>
                  <a:pt x="10096" y="3706"/>
                </a:cubicBezTo>
                <a:cubicBezTo>
                  <a:pt x="10096" y="3712"/>
                  <a:pt x="10096" y="3718"/>
                  <a:pt x="10102" y="3718"/>
                </a:cubicBezTo>
                <a:cubicBezTo>
                  <a:pt x="10108" y="3723"/>
                  <a:pt x="10108" y="3723"/>
                  <a:pt x="10114" y="3723"/>
                </a:cubicBezTo>
                <a:cubicBezTo>
                  <a:pt x="10120" y="3730"/>
                  <a:pt x="10126" y="3730"/>
                  <a:pt x="10138" y="3735"/>
                </a:cubicBezTo>
                <a:cubicBezTo>
                  <a:pt x="10150" y="3741"/>
                  <a:pt x="10156" y="3759"/>
                  <a:pt x="10173" y="3765"/>
                </a:cubicBezTo>
                <a:cubicBezTo>
                  <a:pt x="10179" y="3765"/>
                  <a:pt x="10185" y="3765"/>
                  <a:pt x="10197" y="3771"/>
                </a:cubicBezTo>
                <a:cubicBezTo>
                  <a:pt x="10197" y="3771"/>
                  <a:pt x="10203" y="3771"/>
                  <a:pt x="10203" y="3777"/>
                </a:cubicBezTo>
                <a:cubicBezTo>
                  <a:pt x="10209" y="3783"/>
                  <a:pt x="10209" y="3783"/>
                  <a:pt x="10209" y="3789"/>
                </a:cubicBezTo>
                <a:cubicBezTo>
                  <a:pt x="10209" y="3795"/>
                  <a:pt x="10215" y="3795"/>
                  <a:pt x="10215" y="3801"/>
                </a:cubicBezTo>
                <a:cubicBezTo>
                  <a:pt x="10215" y="3807"/>
                  <a:pt x="10215" y="3807"/>
                  <a:pt x="10209" y="3812"/>
                </a:cubicBezTo>
                <a:cubicBezTo>
                  <a:pt x="10209" y="3818"/>
                  <a:pt x="10203" y="3818"/>
                  <a:pt x="10197" y="3818"/>
                </a:cubicBezTo>
                <a:cubicBezTo>
                  <a:pt x="10197" y="3824"/>
                  <a:pt x="10203" y="3830"/>
                  <a:pt x="10197" y="3830"/>
                </a:cubicBezTo>
                <a:cubicBezTo>
                  <a:pt x="10197" y="3836"/>
                  <a:pt x="10197" y="3842"/>
                  <a:pt x="10197" y="3848"/>
                </a:cubicBezTo>
                <a:cubicBezTo>
                  <a:pt x="10197" y="3854"/>
                  <a:pt x="10197" y="3860"/>
                  <a:pt x="10197" y="3866"/>
                </a:cubicBezTo>
                <a:cubicBezTo>
                  <a:pt x="10203" y="3878"/>
                  <a:pt x="10221" y="3878"/>
                  <a:pt x="10221" y="3884"/>
                </a:cubicBezTo>
                <a:cubicBezTo>
                  <a:pt x="10221" y="3895"/>
                  <a:pt x="10215" y="3901"/>
                  <a:pt x="10215" y="3907"/>
                </a:cubicBezTo>
                <a:cubicBezTo>
                  <a:pt x="10221" y="3919"/>
                  <a:pt x="10227" y="3925"/>
                  <a:pt x="10233" y="3931"/>
                </a:cubicBezTo>
                <a:cubicBezTo>
                  <a:pt x="10233" y="3937"/>
                  <a:pt x="10233" y="3943"/>
                  <a:pt x="10238" y="3943"/>
                </a:cubicBezTo>
                <a:cubicBezTo>
                  <a:pt x="10238" y="3943"/>
                  <a:pt x="10245" y="3943"/>
                  <a:pt x="10250" y="3943"/>
                </a:cubicBezTo>
                <a:cubicBezTo>
                  <a:pt x="10250" y="3943"/>
                  <a:pt x="10256" y="3943"/>
                  <a:pt x="10262" y="3943"/>
                </a:cubicBezTo>
                <a:cubicBezTo>
                  <a:pt x="10268" y="3943"/>
                  <a:pt x="10274" y="3949"/>
                  <a:pt x="10280" y="3949"/>
                </a:cubicBezTo>
                <a:cubicBezTo>
                  <a:pt x="10280" y="3996"/>
                  <a:pt x="10280" y="3996"/>
                  <a:pt x="10280" y="3996"/>
                </a:cubicBezTo>
                <a:cubicBezTo>
                  <a:pt x="10256" y="3996"/>
                  <a:pt x="10256" y="3996"/>
                  <a:pt x="10256" y="3996"/>
                </a:cubicBezTo>
                <a:cubicBezTo>
                  <a:pt x="10250" y="3990"/>
                  <a:pt x="10256" y="3984"/>
                  <a:pt x="10256" y="3984"/>
                </a:cubicBezTo>
                <a:cubicBezTo>
                  <a:pt x="10250" y="3984"/>
                  <a:pt x="10245" y="3978"/>
                  <a:pt x="10245" y="3978"/>
                </a:cubicBezTo>
                <a:cubicBezTo>
                  <a:pt x="10238" y="3978"/>
                  <a:pt x="10233" y="3984"/>
                  <a:pt x="10233" y="3984"/>
                </a:cubicBezTo>
                <a:cubicBezTo>
                  <a:pt x="10233" y="3990"/>
                  <a:pt x="10233" y="3996"/>
                  <a:pt x="10233" y="3996"/>
                </a:cubicBezTo>
                <a:cubicBezTo>
                  <a:pt x="10238" y="4002"/>
                  <a:pt x="10238" y="4002"/>
                  <a:pt x="10245" y="4008"/>
                </a:cubicBezTo>
                <a:cubicBezTo>
                  <a:pt x="10250" y="4020"/>
                  <a:pt x="10250" y="4026"/>
                  <a:pt x="10262" y="4032"/>
                </a:cubicBezTo>
                <a:cubicBezTo>
                  <a:pt x="10262" y="4038"/>
                  <a:pt x="10268" y="4038"/>
                  <a:pt x="10268" y="4038"/>
                </a:cubicBezTo>
                <a:cubicBezTo>
                  <a:pt x="10274" y="4044"/>
                  <a:pt x="10280" y="4044"/>
                  <a:pt x="10280" y="4050"/>
                </a:cubicBezTo>
                <a:cubicBezTo>
                  <a:pt x="10286" y="4044"/>
                  <a:pt x="10292" y="4044"/>
                  <a:pt x="10292" y="4038"/>
                </a:cubicBezTo>
                <a:cubicBezTo>
                  <a:pt x="10298" y="4038"/>
                  <a:pt x="10298" y="4032"/>
                  <a:pt x="10298" y="4032"/>
                </a:cubicBezTo>
                <a:cubicBezTo>
                  <a:pt x="10298" y="4026"/>
                  <a:pt x="10304" y="4026"/>
                  <a:pt x="10310" y="4020"/>
                </a:cubicBezTo>
                <a:cubicBezTo>
                  <a:pt x="10310" y="4026"/>
                  <a:pt x="10310" y="4026"/>
                  <a:pt x="10310" y="4032"/>
                </a:cubicBezTo>
                <a:cubicBezTo>
                  <a:pt x="10310" y="4038"/>
                  <a:pt x="10310" y="4038"/>
                  <a:pt x="10316" y="4044"/>
                </a:cubicBezTo>
                <a:cubicBezTo>
                  <a:pt x="10322" y="4050"/>
                  <a:pt x="10333" y="4050"/>
                  <a:pt x="10339" y="4055"/>
                </a:cubicBezTo>
                <a:cubicBezTo>
                  <a:pt x="10339" y="4067"/>
                  <a:pt x="10333" y="4073"/>
                  <a:pt x="10333" y="4085"/>
                </a:cubicBezTo>
                <a:cubicBezTo>
                  <a:pt x="10333" y="4085"/>
                  <a:pt x="10333" y="4091"/>
                  <a:pt x="10333" y="4097"/>
                </a:cubicBezTo>
                <a:cubicBezTo>
                  <a:pt x="10333" y="4103"/>
                  <a:pt x="10345" y="4103"/>
                  <a:pt x="10351" y="4109"/>
                </a:cubicBezTo>
                <a:cubicBezTo>
                  <a:pt x="10375" y="4109"/>
                  <a:pt x="10375" y="4109"/>
                  <a:pt x="10375" y="4109"/>
                </a:cubicBezTo>
                <a:cubicBezTo>
                  <a:pt x="10381" y="4109"/>
                  <a:pt x="10381" y="4109"/>
                  <a:pt x="10387" y="4109"/>
                </a:cubicBezTo>
                <a:cubicBezTo>
                  <a:pt x="10387" y="4103"/>
                  <a:pt x="10393" y="4103"/>
                  <a:pt x="10399" y="4103"/>
                </a:cubicBezTo>
                <a:cubicBezTo>
                  <a:pt x="10399" y="4103"/>
                  <a:pt x="10399" y="4097"/>
                  <a:pt x="10404" y="4091"/>
                </a:cubicBezTo>
                <a:cubicBezTo>
                  <a:pt x="10404" y="4085"/>
                  <a:pt x="10411" y="4091"/>
                  <a:pt x="10416" y="4085"/>
                </a:cubicBezTo>
                <a:cubicBezTo>
                  <a:pt x="10416" y="4079"/>
                  <a:pt x="10416" y="4073"/>
                  <a:pt x="10416" y="4073"/>
                </a:cubicBezTo>
                <a:cubicBezTo>
                  <a:pt x="10416" y="4062"/>
                  <a:pt x="10416" y="4062"/>
                  <a:pt x="10416" y="4062"/>
                </a:cubicBezTo>
                <a:cubicBezTo>
                  <a:pt x="10416" y="4055"/>
                  <a:pt x="10411" y="4055"/>
                  <a:pt x="10411" y="4050"/>
                </a:cubicBezTo>
                <a:cubicBezTo>
                  <a:pt x="10411" y="4044"/>
                  <a:pt x="10411" y="4038"/>
                  <a:pt x="10416" y="4038"/>
                </a:cubicBezTo>
                <a:cubicBezTo>
                  <a:pt x="10422" y="4038"/>
                  <a:pt x="10422" y="4032"/>
                  <a:pt x="10428" y="4032"/>
                </a:cubicBezTo>
                <a:cubicBezTo>
                  <a:pt x="10434" y="4032"/>
                  <a:pt x="10434" y="4032"/>
                  <a:pt x="10440" y="4038"/>
                </a:cubicBezTo>
                <a:cubicBezTo>
                  <a:pt x="10446" y="4038"/>
                  <a:pt x="10446" y="4044"/>
                  <a:pt x="10452" y="4044"/>
                </a:cubicBezTo>
                <a:cubicBezTo>
                  <a:pt x="10458" y="4050"/>
                  <a:pt x="10458" y="4044"/>
                  <a:pt x="10464" y="4044"/>
                </a:cubicBezTo>
                <a:cubicBezTo>
                  <a:pt x="10476" y="4044"/>
                  <a:pt x="10476" y="4044"/>
                  <a:pt x="10476" y="4044"/>
                </a:cubicBezTo>
                <a:cubicBezTo>
                  <a:pt x="10482" y="4044"/>
                  <a:pt x="10482" y="4044"/>
                  <a:pt x="10488" y="4044"/>
                </a:cubicBezTo>
                <a:cubicBezTo>
                  <a:pt x="10488" y="4032"/>
                  <a:pt x="10488" y="4026"/>
                  <a:pt x="10488" y="4020"/>
                </a:cubicBezTo>
                <a:cubicBezTo>
                  <a:pt x="10488" y="4014"/>
                  <a:pt x="10493" y="4008"/>
                  <a:pt x="10493" y="4008"/>
                </a:cubicBezTo>
                <a:cubicBezTo>
                  <a:pt x="10493" y="4002"/>
                  <a:pt x="10488" y="4002"/>
                  <a:pt x="10488" y="4002"/>
                </a:cubicBezTo>
                <a:cubicBezTo>
                  <a:pt x="10499" y="4002"/>
                  <a:pt x="10505" y="4002"/>
                  <a:pt x="10511" y="4002"/>
                </a:cubicBezTo>
                <a:cubicBezTo>
                  <a:pt x="10517" y="4002"/>
                  <a:pt x="10523" y="3996"/>
                  <a:pt x="10523" y="3996"/>
                </a:cubicBezTo>
                <a:cubicBezTo>
                  <a:pt x="10523" y="3990"/>
                  <a:pt x="10517" y="3990"/>
                  <a:pt x="10517" y="3984"/>
                </a:cubicBezTo>
                <a:cubicBezTo>
                  <a:pt x="10511" y="3978"/>
                  <a:pt x="10511" y="3978"/>
                  <a:pt x="10505" y="3973"/>
                </a:cubicBezTo>
                <a:cubicBezTo>
                  <a:pt x="10499" y="3973"/>
                  <a:pt x="10499" y="3967"/>
                  <a:pt x="10493" y="3961"/>
                </a:cubicBezTo>
                <a:cubicBezTo>
                  <a:pt x="10488" y="3961"/>
                  <a:pt x="10488" y="3961"/>
                  <a:pt x="10482" y="3961"/>
                </a:cubicBezTo>
                <a:cubicBezTo>
                  <a:pt x="10482" y="3973"/>
                  <a:pt x="10482" y="3978"/>
                  <a:pt x="10482" y="3984"/>
                </a:cubicBezTo>
                <a:cubicBezTo>
                  <a:pt x="10482" y="3990"/>
                  <a:pt x="10482" y="3996"/>
                  <a:pt x="10482" y="3996"/>
                </a:cubicBezTo>
                <a:cubicBezTo>
                  <a:pt x="10476" y="3996"/>
                  <a:pt x="10470" y="4002"/>
                  <a:pt x="10464" y="3996"/>
                </a:cubicBezTo>
                <a:cubicBezTo>
                  <a:pt x="10464" y="3996"/>
                  <a:pt x="10458" y="3996"/>
                  <a:pt x="10452" y="3996"/>
                </a:cubicBezTo>
                <a:cubicBezTo>
                  <a:pt x="10446" y="3990"/>
                  <a:pt x="10446" y="3984"/>
                  <a:pt x="10446" y="3978"/>
                </a:cubicBezTo>
                <a:cubicBezTo>
                  <a:pt x="10440" y="3978"/>
                  <a:pt x="10434" y="3978"/>
                  <a:pt x="10434" y="3973"/>
                </a:cubicBezTo>
                <a:cubicBezTo>
                  <a:pt x="10434" y="3967"/>
                  <a:pt x="10434" y="3967"/>
                  <a:pt x="10434" y="3961"/>
                </a:cubicBezTo>
                <a:cubicBezTo>
                  <a:pt x="10434" y="3955"/>
                  <a:pt x="10434" y="3955"/>
                  <a:pt x="10428" y="3949"/>
                </a:cubicBezTo>
                <a:cubicBezTo>
                  <a:pt x="10428" y="3943"/>
                  <a:pt x="10428" y="3943"/>
                  <a:pt x="10428" y="3937"/>
                </a:cubicBezTo>
                <a:cubicBezTo>
                  <a:pt x="10428" y="3931"/>
                  <a:pt x="10428" y="3931"/>
                  <a:pt x="10422" y="3925"/>
                </a:cubicBezTo>
                <a:cubicBezTo>
                  <a:pt x="10422" y="3925"/>
                  <a:pt x="10416" y="3925"/>
                  <a:pt x="10411" y="3925"/>
                </a:cubicBezTo>
                <a:cubicBezTo>
                  <a:pt x="10404" y="3919"/>
                  <a:pt x="10404" y="3925"/>
                  <a:pt x="10399" y="3925"/>
                </a:cubicBezTo>
                <a:cubicBezTo>
                  <a:pt x="10393" y="3919"/>
                  <a:pt x="10393" y="3919"/>
                  <a:pt x="10387" y="3913"/>
                </a:cubicBezTo>
                <a:cubicBezTo>
                  <a:pt x="10387" y="3907"/>
                  <a:pt x="10375" y="3907"/>
                  <a:pt x="10375" y="3901"/>
                </a:cubicBezTo>
                <a:cubicBezTo>
                  <a:pt x="10375" y="3901"/>
                  <a:pt x="10375" y="3895"/>
                  <a:pt x="10375" y="3889"/>
                </a:cubicBezTo>
                <a:cubicBezTo>
                  <a:pt x="10375" y="3884"/>
                  <a:pt x="10375" y="3884"/>
                  <a:pt x="10375" y="3884"/>
                </a:cubicBezTo>
                <a:cubicBezTo>
                  <a:pt x="10375" y="3878"/>
                  <a:pt x="10381" y="3872"/>
                  <a:pt x="10387" y="3872"/>
                </a:cubicBezTo>
                <a:cubicBezTo>
                  <a:pt x="10399" y="3878"/>
                  <a:pt x="10399" y="3878"/>
                  <a:pt x="10399" y="3878"/>
                </a:cubicBezTo>
                <a:cubicBezTo>
                  <a:pt x="10399" y="3878"/>
                  <a:pt x="10404" y="3884"/>
                  <a:pt x="10411" y="3884"/>
                </a:cubicBezTo>
                <a:cubicBezTo>
                  <a:pt x="10411" y="3884"/>
                  <a:pt x="10416" y="3889"/>
                  <a:pt x="10422" y="3889"/>
                </a:cubicBezTo>
                <a:cubicBezTo>
                  <a:pt x="10428" y="3895"/>
                  <a:pt x="10434" y="3889"/>
                  <a:pt x="10440" y="3889"/>
                </a:cubicBezTo>
                <a:cubicBezTo>
                  <a:pt x="10452" y="3889"/>
                  <a:pt x="10452" y="3889"/>
                  <a:pt x="10452" y="3889"/>
                </a:cubicBezTo>
                <a:cubicBezTo>
                  <a:pt x="10464" y="3889"/>
                  <a:pt x="10464" y="3889"/>
                  <a:pt x="10464" y="3889"/>
                </a:cubicBezTo>
                <a:cubicBezTo>
                  <a:pt x="10470" y="3889"/>
                  <a:pt x="10470" y="3884"/>
                  <a:pt x="10476" y="3884"/>
                </a:cubicBezTo>
                <a:cubicBezTo>
                  <a:pt x="10470" y="3878"/>
                  <a:pt x="10470" y="3878"/>
                  <a:pt x="10470" y="3872"/>
                </a:cubicBezTo>
                <a:cubicBezTo>
                  <a:pt x="10464" y="3872"/>
                  <a:pt x="10458" y="3872"/>
                  <a:pt x="10458" y="3872"/>
                </a:cubicBezTo>
                <a:cubicBezTo>
                  <a:pt x="10458" y="3866"/>
                  <a:pt x="10464" y="3860"/>
                  <a:pt x="10464" y="3860"/>
                </a:cubicBezTo>
                <a:cubicBezTo>
                  <a:pt x="10470" y="3854"/>
                  <a:pt x="10470" y="3848"/>
                  <a:pt x="10476" y="3848"/>
                </a:cubicBezTo>
                <a:cubicBezTo>
                  <a:pt x="10488" y="3842"/>
                  <a:pt x="10493" y="3848"/>
                  <a:pt x="10499" y="3848"/>
                </a:cubicBezTo>
                <a:cubicBezTo>
                  <a:pt x="10511" y="3848"/>
                  <a:pt x="10517" y="3842"/>
                  <a:pt x="10529" y="3848"/>
                </a:cubicBezTo>
                <a:cubicBezTo>
                  <a:pt x="10529" y="3848"/>
                  <a:pt x="10535" y="3848"/>
                  <a:pt x="10541" y="3848"/>
                </a:cubicBezTo>
                <a:cubicBezTo>
                  <a:pt x="10541" y="3848"/>
                  <a:pt x="10547" y="3854"/>
                  <a:pt x="10553" y="3854"/>
                </a:cubicBezTo>
                <a:cubicBezTo>
                  <a:pt x="10559" y="3860"/>
                  <a:pt x="10559" y="3866"/>
                  <a:pt x="10565" y="3866"/>
                </a:cubicBezTo>
                <a:cubicBezTo>
                  <a:pt x="10565" y="3866"/>
                  <a:pt x="10570" y="3866"/>
                  <a:pt x="10577" y="3866"/>
                </a:cubicBezTo>
                <a:cubicBezTo>
                  <a:pt x="10577" y="3866"/>
                  <a:pt x="10582" y="3866"/>
                  <a:pt x="10582" y="3872"/>
                </a:cubicBezTo>
                <a:cubicBezTo>
                  <a:pt x="10588" y="3872"/>
                  <a:pt x="10588" y="3878"/>
                  <a:pt x="10588" y="3884"/>
                </a:cubicBezTo>
                <a:lnTo>
                  <a:pt x="10588" y="3889"/>
                </a:lnTo>
                <a:cubicBezTo>
                  <a:pt x="10588" y="3895"/>
                  <a:pt x="10594" y="3895"/>
                  <a:pt x="10600" y="3895"/>
                </a:cubicBezTo>
                <a:cubicBezTo>
                  <a:pt x="10606" y="3895"/>
                  <a:pt x="10606" y="3901"/>
                  <a:pt x="10612" y="3901"/>
                </a:cubicBezTo>
                <a:cubicBezTo>
                  <a:pt x="10606" y="3913"/>
                  <a:pt x="10606" y="3913"/>
                  <a:pt x="10606" y="3913"/>
                </a:cubicBezTo>
                <a:cubicBezTo>
                  <a:pt x="10606" y="3919"/>
                  <a:pt x="10600" y="3913"/>
                  <a:pt x="10594" y="3919"/>
                </a:cubicBezTo>
                <a:cubicBezTo>
                  <a:pt x="10594" y="3919"/>
                  <a:pt x="10582" y="3925"/>
                  <a:pt x="10582" y="3931"/>
                </a:cubicBezTo>
                <a:cubicBezTo>
                  <a:pt x="10582" y="3943"/>
                  <a:pt x="10588" y="3949"/>
                  <a:pt x="10594" y="3961"/>
                </a:cubicBezTo>
                <a:cubicBezTo>
                  <a:pt x="10606" y="3967"/>
                  <a:pt x="10612" y="3961"/>
                  <a:pt x="10618" y="3967"/>
                </a:cubicBezTo>
                <a:cubicBezTo>
                  <a:pt x="10630" y="3978"/>
                  <a:pt x="10630" y="3990"/>
                  <a:pt x="10630" y="4002"/>
                </a:cubicBezTo>
                <a:cubicBezTo>
                  <a:pt x="10630" y="4002"/>
                  <a:pt x="10624" y="4002"/>
                  <a:pt x="10624" y="4008"/>
                </a:cubicBezTo>
                <a:cubicBezTo>
                  <a:pt x="10624" y="4008"/>
                  <a:pt x="10630" y="4014"/>
                  <a:pt x="10630" y="4020"/>
                </a:cubicBezTo>
                <a:cubicBezTo>
                  <a:pt x="10630" y="4020"/>
                  <a:pt x="10624" y="4026"/>
                  <a:pt x="10624" y="4032"/>
                </a:cubicBezTo>
                <a:cubicBezTo>
                  <a:pt x="10624" y="4038"/>
                  <a:pt x="10624" y="4038"/>
                  <a:pt x="10624" y="4038"/>
                </a:cubicBezTo>
                <a:cubicBezTo>
                  <a:pt x="10624" y="4044"/>
                  <a:pt x="10630" y="4044"/>
                  <a:pt x="10630" y="4050"/>
                </a:cubicBezTo>
                <a:cubicBezTo>
                  <a:pt x="10630" y="4055"/>
                  <a:pt x="10636" y="4055"/>
                  <a:pt x="10636" y="4062"/>
                </a:cubicBezTo>
                <a:cubicBezTo>
                  <a:pt x="10642" y="4062"/>
                  <a:pt x="10642" y="4067"/>
                  <a:pt x="10642" y="4067"/>
                </a:cubicBezTo>
                <a:cubicBezTo>
                  <a:pt x="10642" y="4073"/>
                  <a:pt x="10642" y="4073"/>
                  <a:pt x="10648" y="4073"/>
                </a:cubicBezTo>
                <a:cubicBezTo>
                  <a:pt x="10648" y="4073"/>
                  <a:pt x="10648" y="4073"/>
                  <a:pt x="10654" y="4079"/>
                </a:cubicBezTo>
                <a:cubicBezTo>
                  <a:pt x="10654" y="4079"/>
                  <a:pt x="10654" y="4079"/>
                  <a:pt x="10654" y="4085"/>
                </a:cubicBezTo>
                <a:cubicBezTo>
                  <a:pt x="10659" y="4085"/>
                  <a:pt x="10659" y="4085"/>
                  <a:pt x="10665" y="4091"/>
                </a:cubicBezTo>
                <a:cubicBezTo>
                  <a:pt x="10665" y="4091"/>
                  <a:pt x="10665" y="4091"/>
                  <a:pt x="10671" y="4091"/>
                </a:cubicBezTo>
                <a:cubicBezTo>
                  <a:pt x="10671" y="4097"/>
                  <a:pt x="10677" y="4097"/>
                  <a:pt x="10677" y="4103"/>
                </a:cubicBezTo>
                <a:cubicBezTo>
                  <a:pt x="10677" y="4103"/>
                  <a:pt x="10677" y="4109"/>
                  <a:pt x="10671" y="4109"/>
                </a:cubicBezTo>
                <a:cubicBezTo>
                  <a:pt x="10671" y="4115"/>
                  <a:pt x="10671" y="4115"/>
                  <a:pt x="10665" y="4115"/>
                </a:cubicBezTo>
                <a:cubicBezTo>
                  <a:pt x="10665" y="4121"/>
                  <a:pt x="10665" y="4121"/>
                  <a:pt x="10665" y="4121"/>
                </a:cubicBezTo>
                <a:cubicBezTo>
                  <a:pt x="10665" y="4127"/>
                  <a:pt x="10665" y="4127"/>
                  <a:pt x="10659" y="4133"/>
                </a:cubicBezTo>
                <a:lnTo>
                  <a:pt x="10659" y="4139"/>
                </a:lnTo>
                <a:cubicBezTo>
                  <a:pt x="10659" y="4150"/>
                  <a:pt x="10659" y="4150"/>
                  <a:pt x="10665" y="4156"/>
                </a:cubicBezTo>
                <a:cubicBezTo>
                  <a:pt x="10665" y="4162"/>
                  <a:pt x="10665" y="4162"/>
                  <a:pt x="10665" y="4162"/>
                </a:cubicBezTo>
                <a:cubicBezTo>
                  <a:pt x="10665" y="4168"/>
                  <a:pt x="10671" y="4168"/>
                  <a:pt x="10671" y="4168"/>
                </a:cubicBezTo>
                <a:cubicBezTo>
                  <a:pt x="10677" y="4168"/>
                  <a:pt x="10677" y="4174"/>
                  <a:pt x="10677" y="4174"/>
                </a:cubicBezTo>
                <a:cubicBezTo>
                  <a:pt x="10683" y="4174"/>
                  <a:pt x="10689" y="4168"/>
                  <a:pt x="10689" y="4162"/>
                </a:cubicBezTo>
                <a:cubicBezTo>
                  <a:pt x="10689" y="4156"/>
                  <a:pt x="10689" y="4156"/>
                  <a:pt x="10689" y="4156"/>
                </a:cubicBezTo>
                <a:cubicBezTo>
                  <a:pt x="10689" y="4150"/>
                  <a:pt x="10695" y="4150"/>
                  <a:pt x="10695" y="4144"/>
                </a:cubicBezTo>
                <a:cubicBezTo>
                  <a:pt x="10695" y="4144"/>
                  <a:pt x="10695" y="4144"/>
                  <a:pt x="10695" y="4139"/>
                </a:cubicBezTo>
                <a:cubicBezTo>
                  <a:pt x="10695" y="4133"/>
                  <a:pt x="10695" y="4133"/>
                  <a:pt x="10695" y="4121"/>
                </a:cubicBezTo>
                <a:cubicBezTo>
                  <a:pt x="10695" y="4121"/>
                  <a:pt x="10695" y="4121"/>
                  <a:pt x="10695" y="4115"/>
                </a:cubicBezTo>
                <a:cubicBezTo>
                  <a:pt x="10695" y="4109"/>
                  <a:pt x="10695" y="4109"/>
                  <a:pt x="10695" y="4103"/>
                </a:cubicBezTo>
                <a:cubicBezTo>
                  <a:pt x="10707" y="4103"/>
                  <a:pt x="10707" y="4103"/>
                  <a:pt x="10707" y="4103"/>
                </a:cubicBezTo>
                <a:cubicBezTo>
                  <a:pt x="10707" y="4103"/>
                  <a:pt x="10707" y="4103"/>
                  <a:pt x="10713" y="4103"/>
                </a:cubicBezTo>
                <a:cubicBezTo>
                  <a:pt x="10713" y="4103"/>
                  <a:pt x="10713" y="4103"/>
                  <a:pt x="10719" y="4109"/>
                </a:cubicBezTo>
                <a:lnTo>
                  <a:pt x="10719" y="4109"/>
                </a:lnTo>
                <a:cubicBezTo>
                  <a:pt x="10725" y="4115"/>
                  <a:pt x="10725" y="4115"/>
                  <a:pt x="10725" y="4115"/>
                </a:cubicBezTo>
                <a:cubicBezTo>
                  <a:pt x="10731" y="4121"/>
                  <a:pt x="10736" y="4121"/>
                  <a:pt x="10736" y="4127"/>
                </a:cubicBezTo>
                <a:cubicBezTo>
                  <a:pt x="10743" y="4133"/>
                  <a:pt x="10743" y="4133"/>
                  <a:pt x="10743" y="4133"/>
                </a:cubicBezTo>
                <a:cubicBezTo>
                  <a:pt x="10748" y="4139"/>
                  <a:pt x="10748" y="4139"/>
                  <a:pt x="10748" y="4139"/>
                </a:cubicBezTo>
                <a:cubicBezTo>
                  <a:pt x="10754" y="4144"/>
                  <a:pt x="10754" y="4144"/>
                  <a:pt x="10754" y="4144"/>
                </a:cubicBezTo>
                <a:lnTo>
                  <a:pt x="10760" y="4150"/>
                </a:lnTo>
                <a:lnTo>
                  <a:pt x="10766" y="4150"/>
                </a:lnTo>
                <a:cubicBezTo>
                  <a:pt x="10772" y="4150"/>
                  <a:pt x="10772" y="4150"/>
                  <a:pt x="10778" y="4150"/>
                </a:cubicBezTo>
                <a:cubicBezTo>
                  <a:pt x="10784" y="4150"/>
                  <a:pt x="10784" y="4150"/>
                  <a:pt x="10790" y="4150"/>
                </a:cubicBezTo>
                <a:cubicBezTo>
                  <a:pt x="10790" y="4150"/>
                  <a:pt x="10790" y="4156"/>
                  <a:pt x="10796" y="4156"/>
                </a:cubicBezTo>
                <a:cubicBezTo>
                  <a:pt x="10802" y="4156"/>
                  <a:pt x="10802" y="4156"/>
                  <a:pt x="10808" y="4156"/>
                </a:cubicBezTo>
                <a:lnTo>
                  <a:pt x="10814" y="4156"/>
                </a:lnTo>
                <a:cubicBezTo>
                  <a:pt x="10814" y="4156"/>
                  <a:pt x="10820" y="4156"/>
                  <a:pt x="10820" y="4150"/>
                </a:cubicBezTo>
                <a:lnTo>
                  <a:pt x="10825" y="4150"/>
                </a:lnTo>
                <a:cubicBezTo>
                  <a:pt x="10825" y="4144"/>
                  <a:pt x="10825" y="4144"/>
                  <a:pt x="10825" y="4144"/>
                </a:cubicBezTo>
                <a:cubicBezTo>
                  <a:pt x="10825" y="4139"/>
                  <a:pt x="10825" y="4139"/>
                  <a:pt x="10825" y="4139"/>
                </a:cubicBezTo>
                <a:cubicBezTo>
                  <a:pt x="10825" y="4133"/>
                  <a:pt x="10820" y="4127"/>
                  <a:pt x="10820" y="4121"/>
                </a:cubicBezTo>
                <a:cubicBezTo>
                  <a:pt x="10820" y="4121"/>
                  <a:pt x="10820" y="4115"/>
                  <a:pt x="10825" y="4115"/>
                </a:cubicBezTo>
                <a:cubicBezTo>
                  <a:pt x="10825" y="4109"/>
                  <a:pt x="10825" y="4109"/>
                  <a:pt x="10831" y="4109"/>
                </a:cubicBezTo>
                <a:cubicBezTo>
                  <a:pt x="10831" y="4103"/>
                  <a:pt x="10831" y="4103"/>
                  <a:pt x="10831" y="4103"/>
                </a:cubicBezTo>
                <a:cubicBezTo>
                  <a:pt x="10831" y="4103"/>
                  <a:pt x="10837" y="4097"/>
                  <a:pt x="10843" y="4097"/>
                </a:cubicBezTo>
                <a:cubicBezTo>
                  <a:pt x="10843" y="4091"/>
                  <a:pt x="10849" y="4097"/>
                  <a:pt x="10855" y="4097"/>
                </a:cubicBezTo>
                <a:cubicBezTo>
                  <a:pt x="10861" y="4097"/>
                  <a:pt x="10867" y="4091"/>
                  <a:pt x="10873" y="4097"/>
                </a:cubicBezTo>
                <a:cubicBezTo>
                  <a:pt x="10873" y="4097"/>
                  <a:pt x="10873" y="4103"/>
                  <a:pt x="10879" y="4103"/>
                </a:cubicBezTo>
                <a:cubicBezTo>
                  <a:pt x="10879" y="4103"/>
                  <a:pt x="10885" y="4109"/>
                  <a:pt x="10885" y="4115"/>
                </a:cubicBezTo>
                <a:cubicBezTo>
                  <a:pt x="10891" y="4115"/>
                  <a:pt x="10891" y="4115"/>
                  <a:pt x="10891" y="4115"/>
                </a:cubicBezTo>
                <a:cubicBezTo>
                  <a:pt x="10897" y="4121"/>
                  <a:pt x="10903" y="4127"/>
                  <a:pt x="10903" y="4127"/>
                </a:cubicBezTo>
                <a:cubicBezTo>
                  <a:pt x="10909" y="4133"/>
                  <a:pt x="10909" y="4133"/>
                  <a:pt x="10914" y="4133"/>
                </a:cubicBezTo>
                <a:cubicBezTo>
                  <a:pt x="10914" y="4133"/>
                  <a:pt x="10914" y="4139"/>
                  <a:pt x="10920" y="4139"/>
                </a:cubicBezTo>
                <a:cubicBezTo>
                  <a:pt x="10920" y="4139"/>
                  <a:pt x="10920" y="4144"/>
                  <a:pt x="10926" y="4144"/>
                </a:cubicBezTo>
                <a:lnTo>
                  <a:pt x="10926" y="4144"/>
                </a:lnTo>
                <a:cubicBezTo>
                  <a:pt x="10932" y="4144"/>
                  <a:pt x="10932" y="4150"/>
                  <a:pt x="10938" y="4150"/>
                </a:cubicBezTo>
                <a:cubicBezTo>
                  <a:pt x="11015" y="4150"/>
                  <a:pt x="11015" y="4150"/>
                  <a:pt x="11015" y="4150"/>
                </a:cubicBezTo>
                <a:cubicBezTo>
                  <a:pt x="11015" y="4139"/>
                  <a:pt x="11015" y="4133"/>
                  <a:pt x="11015" y="4127"/>
                </a:cubicBezTo>
                <a:cubicBezTo>
                  <a:pt x="11015" y="4121"/>
                  <a:pt x="11015" y="4121"/>
                  <a:pt x="11015" y="4121"/>
                </a:cubicBezTo>
                <a:cubicBezTo>
                  <a:pt x="11015" y="4115"/>
                  <a:pt x="11009" y="4115"/>
                  <a:pt x="11009" y="4109"/>
                </a:cubicBezTo>
                <a:cubicBezTo>
                  <a:pt x="11009" y="4109"/>
                  <a:pt x="11015" y="4103"/>
                  <a:pt x="11015" y="4097"/>
                </a:cubicBezTo>
                <a:lnTo>
                  <a:pt x="11021" y="4103"/>
                </a:lnTo>
                <a:cubicBezTo>
                  <a:pt x="11027" y="4103"/>
                  <a:pt x="11027" y="4097"/>
                  <a:pt x="11027" y="4097"/>
                </a:cubicBezTo>
                <a:cubicBezTo>
                  <a:pt x="11033" y="4097"/>
                  <a:pt x="11033" y="4097"/>
                  <a:pt x="11033" y="4097"/>
                </a:cubicBezTo>
                <a:cubicBezTo>
                  <a:pt x="11039" y="4097"/>
                  <a:pt x="11039" y="4097"/>
                  <a:pt x="11045" y="4097"/>
                </a:cubicBezTo>
                <a:cubicBezTo>
                  <a:pt x="11051" y="4097"/>
                  <a:pt x="11057" y="4097"/>
                  <a:pt x="11063" y="4103"/>
                </a:cubicBezTo>
                <a:cubicBezTo>
                  <a:pt x="11069" y="4103"/>
                  <a:pt x="11069" y="4109"/>
                  <a:pt x="11075" y="4115"/>
                </a:cubicBezTo>
                <a:cubicBezTo>
                  <a:pt x="11075" y="4115"/>
                  <a:pt x="11075" y="4115"/>
                  <a:pt x="11080" y="4115"/>
                </a:cubicBezTo>
                <a:cubicBezTo>
                  <a:pt x="11080" y="4115"/>
                  <a:pt x="11086" y="4115"/>
                  <a:pt x="11092" y="4115"/>
                </a:cubicBezTo>
                <a:cubicBezTo>
                  <a:pt x="11092" y="4115"/>
                  <a:pt x="11092" y="4121"/>
                  <a:pt x="11098" y="4115"/>
                </a:cubicBezTo>
                <a:cubicBezTo>
                  <a:pt x="11098" y="4115"/>
                  <a:pt x="11098" y="4115"/>
                  <a:pt x="11104" y="4115"/>
                </a:cubicBezTo>
                <a:lnTo>
                  <a:pt x="11104" y="4109"/>
                </a:lnTo>
                <a:cubicBezTo>
                  <a:pt x="11104" y="4109"/>
                  <a:pt x="11110" y="4109"/>
                  <a:pt x="11110" y="4103"/>
                </a:cubicBezTo>
                <a:cubicBezTo>
                  <a:pt x="11110" y="4103"/>
                  <a:pt x="11116" y="4103"/>
                  <a:pt x="11116" y="4109"/>
                </a:cubicBezTo>
                <a:cubicBezTo>
                  <a:pt x="11116" y="4109"/>
                  <a:pt x="11116" y="4115"/>
                  <a:pt x="11122" y="4115"/>
                </a:cubicBezTo>
                <a:cubicBezTo>
                  <a:pt x="11122" y="4121"/>
                  <a:pt x="11122" y="4121"/>
                  <a:pt x="11128" y="4121"/>
                </a:cubicBezTo>
                <a:lnTo>
                  <a:pt x="11128" y="4127"/>
                </a:lnTo>
                <a:cubicBezTo>
                  <a:pt x="11128" y="4133"/>
                  <a:pt x="11128" y="4133"/>
                  <a:pt x="11128" y="4139"/>
                </a:cubicBezTo>
                <a:cubicBezTo>
                  <a:pt x="11128" y="4144"/>
                  <a:pt x="11128" y="4150"/>
                  <a:pt x="11128" y="4156"/>
                </a:cubicBezTo>
                <a:lnTo>
                  <a:pt x="11122" y="4162"/>
                </a:lnTo>
                <a:cubicBezTo>
                  <a:pt x="11116" y="4168"/>
                  <a:pt x="11116" y="4174"/>
                  <a:pt x="11116" y="4180"/>
                </a:cubicBezTo>
                <a:cubicBezTo>
                  <a:pt x="11116" y="4186"/>
                  <a:pt x="11110" y="4192"/>
                  <a:pt x="11110" y="4204"/>
                </a:cubicBezTo>
                <a:lnTo>
                  <a:pt x="11110" y="4210"/>
                </a:lnTo>
                <a:cubicBezTo>
                  <a:pt x="11110" y="4216"/>
                  <a:pt x="11116" y="4216"/>
                  <a:pt x="11116" y="4221"/>
                </a:cubicBezTo>
                <a:cubicBezTo>
                  <a:pt x="11116" y="4221"/>
                  <a:pt x="11116" y="4221"/>
                  <a:pt x="11116" y="4228"/>
                </a:cubicBezTo>
                <a:cubicBezTo>
                  <a:pt x="11116" y="4228"/>
                  <a:pt x="11116" y="4228"/>
                  <a:pt x="11116" y="4233"/>
                </a:cubicBezTo>
                <a:cubicBezTo>
                  <a:pt x="11122" y="4233"/>
                  <a:pt x="11122" y="4239"/>
                  <a:pt x="11122" y="4239"/>
                </a:cubicBezTo>
                <a:cubicBezTo>
                  <a:pt x="11128" y="4245"/>
                  <a:pt x="11128" y="4245"/>
                  <a:pt x="11128" y="4251"/>
                </a:cubicBezTo>
                <a:cubicBezTo>
                  <a:pt x="11128" y="4251"/>
                  <a:pt x="11128" y="4257"/>
                  <a:pt x="11122" y="4257"/>
                </a:cubicBezTo>
                <a:cubicBezTo>
                  <a:pt x="11122" y="4263"/>
                  <a:pt x="11122" y="4263"/>
                  <a:pt x="11116" y="4263"/>
                </a:cubicBezTo>
                <a:cubicBezTo>
                  <a:pt x="11116" y="4269"/>
                  <a:pt x="11116" y="4269"/>
                  <a:pt x="11116" y="4269"/>
                </a:cubicBezTo>
                <a:cubicBezTo>
                  <a:pt x="11110" y="4269"/>
                  <a:pt x="11110" y="4275"/>
                  <a:pt x="11110" y="4275"/>
                </a:cubicBezTo>
                <a:cubicBezTo>
                  <a:pt x="11110" y="4281"/>
                  <a:pt x="11110" y="4281"/>
                  <a:pt x="11110" y="4287"/>
                </a:cubicBezTo>
                <a:lnTo>
                  <a:pt x="11110" y="4293"/>
                </a:lnTo>
                <a:cubicBezTo>
                  <a:pt x="11104" y="4299"/>
                  <a:pt x="11104" y="4299"/>
                  <a:pt x="11104" y="4299"/>
                </a:cubicBezTo>
                <a:cubicBezTo>
                  <a:pt x="11098" y="4305"/>
                  <a:pt x="11098" y="4310"/>
                  <a:pt x="11092" y="4316"/>
                </a:cubicBezTo>
                <a:cubicBezTo>
                  <a:pt x="11092" y="4316"/>
                  <a:pt x="11092" y="4322"/>
                  <a:pt x="11086" y="4328"/>
                </a:cubicBezTo>
                <a:cubicBezTo>
                  <a:pt x="11086" y="4328"/>
                  <a:pt x="11080" y="4334"/>
                  <a:pt x="11075" y="4334"/>
                </a:cubicBezTo>
                <a:lnTo>
                  <a:pt x="11069" y="4340"/>
                </a:lnTo>
                <a:lnTo>
                  <a:pt x="11063" y="4340"/>
                </a:lnTo>
                <a:cubicBezTo>
                  <a:pt x="11063" y="4346"/>
                  <a:pt x="11057" y="4346"/>
                  <a:pt x="11057" y="4346"/>
                </a:cubicBezTo>
                <a:cubicBezTo>
                  <a:pt x="11057" y="4352"/>
                  <a:pt x="11057" y="4352"/>
                  <a:pt x="11057" y="4352"/>
                </a:cubicBezTo>
                <a:cubicBezTo>
                  <a:pt x="11057" y="4358"/>
                  <a:pt x="11057" y="4364"/>
                  <a:pt x="11057" y="4364"/>
                </a:cubicBezTo>
                <a:cubicBezTo>
                  <a:pt x="11051" y="4376"/>
                  <a:pt x="11051" y="4382"/>
                  <a:pt x="11045" y="4394"/>
                </a:cubicBezTo>
                <a:cubicBezTo>
                  <a:pt x="11045" y="4399"/>
                  <a:pt x="11045" y="4405"/>
                  <a:pt x="11039" y="4411"/>
                </a:cubicBezTo>
                <a:cubicBezTo>
                  <a:pt x="11039" y="4417"/>
                  <a:pt x="11033" y="4417"/>
                  <a:pt x="11033" y="4423"/>
                </a:cubicBezTo>
                <a:cubicBezTo>
                  <a:pt x="11027" y="4423"/>
                  <a:pt x="11027" y="4423"/>
                  <a:pt x="11027" y="4429"/>
                </a:cubicBezTo>
                <a:cubicBezTo>
                  <a:pt x="11021" y="4429"/>
                  <a:pt x="11021" y="4429"/>
                  <a:pt x="11021" y="4435"/>
                </a:cubicBezTo>
                <a:cubicBezTo>
                  <a:pt x="11015" y="4435"/>
                  <a:pt x="11015" y="4435"/>
                  <a:pt x="11015" y="4435"/>
                </a:cubicBezTo>
                <a:cubicBezTo>
                  <a:pt x="11009" y="4435"/>
                  <a:pt x="11009" y="4435"/>
                  <a:pt x="11009" y="4435"/>
                </a:cubicBezTo>
                <a:cubicBezTo>
                  <a:pt x="11003" y="4435"/>
                  <a:pt x="10997" y="4435"/>
                  <a:pt x="10997" y="4435"/>
                </a:cubicBezTo>
                <a:cubicBezTo>
                  <a:pt x="10991" y="4441"/>
                  <a:pt x="10986" y="4441"/>
                  <a:pt x="10986" y="4441"/>
                </a:cubicBezTo>
                <a:cubicBezTo>
                  <a:pt x="10980" y="4441"/>
                  <a:pt x="10980" y="4441"/>
                  <a:pt x="10980" y="4441"/>
                </a:cubicBezTo>
                <a:cubicBezTo>
                  <a:pt x="10974" y="4441"/>
                  <a:pt x="10974" y="4441"/>
                  <a:pt x="10968" y="4441"/>
                </a:cubicBezTo>
                <a:cubicBezTo>
                  <a:pt x="10968" y="4441"/>
                  <a:pt x="10968" y="4447"/>
                  <a:pt x="10962" y="4447"/>
                </a:cubicBezTo>
                <a:lnTo>
                  <a:pt x="10962" y="4447"/>
                </a:lnTo>
                <a:cubicBezTo>
                  <a:pt x="10956" y="4447"/>
                  <a:pt x="10956" y="4453"/>
                  <a:pt x="10950" y="4453"/>
                </a:cubicBezTo>
                <a:lnTo>
                  <a:pt x="10944" y="4453"/>
                </a:lnTo>
                <a:cubicBezTo>
                  <a:pt x="10938" y="4453"/>
                  <a:pt x="10938" y="4447"/>
                  <a:pt x="10938" y="4447"/>
                </a:cubicBezTo>
                <a:cubicBezTo>
                  <a:pt x="10932" y="4441"/>
                  <a:pt x="10932" y="4441"/>
                  <a:pt x="10926" y="4435"/>
                </a:cubicBezTo>
                <a:cubicBezTo>
                  <a:pt x="10920" y="4435"/>
                  <a:pt x="10920" y="4435"/>
                  <a:pt x="10920" y="4435"/>
                </a:cubicBezTo>
                <a:cubicBezTo>
                  <a:pt x="10914" y="4435"/>
                  <a:pt x="10914" y="4435"/>
                  <a:pt x="10909" y="4435"/>
                </a:cubicBezTo>
                <a:cubicBezTo>
                  <a:pt x="10903" y="4435"/>
                  <a:pt x="10903" y="4435"/>
                  <a:pt x="10897" y="4435"/>
                </a:cubicBezTo>
                <a:cubicBezTo>
                  <a:pt x="10897" y="4435"/>
                  <a:pt x="10897" y="4435"/>
                  <a:pt x="10891" y="4435"/>
                </a:cubicBezTo>
                <a:cubicBezTo>
                  <a:pt x="10885" y="4435"/>
                  <a:pt x="10879" y="4435"/>
                  <a:pt x="10879" y="4435"/>
                </a:cubicBezTo>
                <a:cubicBezTo>
                  <a:pt x="10873" y="4435"/>
                  <a:pt x="10873" y="4429"/>
                  <a:pt x="10867" y="4429"/>
                </a:cubicBezTo>
                <a:cubicBezTo>
                  <a:pt x="10861" y="4429"/>
                  <a:pt x="10861" y="4429"/>
                  <a:pt x="10861" y="4429"/>
                </a:cubicBezTo>
                <a:cubicBezTo>
                  <a:pt x="10861" y="4429"/>
                  <a:pt x="10861" y="4429"/>
                  <a:pt x="10855" y="4429"/>
                </a:cubicBezTo>
                <a:lnTo>
                  <a:pt x="10849" y="4435"/>
                </a:lnTo>
                <a:cubicBezTo>
                  <a:pt x="10855" y="4435"/>
                  <a:pt x="10855" y="4441"/>
                  <a:pt x="10861" y="4441"/>
                </a:cubicBezTo>
                <a:cubicBezTo>
                  <a:pt x="10867" y="4441"/>
                  <a:pt x="10873" y="4447"/>
                  <a:pt x="10879" y="4447"/>
                </a:cubicBezTo>
                <a:cubicBezTo>
                  <a:pt x="10885" y="4447"/>
                  <a:pt x="10891" y="4447"/>
                  <a:pt x="10897" y="4453"/>
                </a:cubicBezTo>
                <a:cubicBezTo>
                  <a:pt x="10903" y="4453"/>
                  <a:pt x="10909" y="4453"/>
                  <a:pt x="10909" y="4453"/>
                </a:cubicBezTo>
                <a:cubicBezTo>
                  <a:pt x="10909" y="4465"/>
                  <a:pt x="10909" y="4465"/>
                  <a:pt x="10909" y="4465"/>
                </a:cubicBezTo>
                <a:cubicBezTo>
                  <a:pt x="10909" y="4471"/>
                  <a:pt x="10909" y="4471"/>
                  <a:pt x="10909" y="4471"/>
                </a:cubicBezTo>
                <a:cubicBezTo>
                  <a:pt x="10909" y="4476"/>
                  <a:pt x="10914" y="4476"/>
                  <a:pt x="10920" y="4482"/>
                </a:cubicBezTo>
                <a:cubicBezTo>
                  <a:pt x="10920" y="4482"/>
                  <a:pt x="10920" y="4482"/>
                  <a:pt x="10920" y="4488"/>
                </a:cubicBezTo>
                <a:cubicBezTo>
                  <a:pt x="10926" y="4488"/>
                  <a:pt x="10926" y="4494"/>
                  <a:pt x="10926" y="4494"/>
                </a:cubicBezTo>
                <a:cubicBezTo>
                  <a:pt x="10926" y="4500"/>
                  <a:pt x="10920" y="4500"/>
                  <a:pt x="10920" y="4500"/>
                </a:cubicBezTo>
                <a:cubicBezTo>
                  <a:pt x="10920" y="4506"/>
                  <a:pt x="10926" y="4506"/>
                  <a:pt x="10926" y="4506"/>
                </a:cubicBezTo>
                <a:cubicBezTo>
                  <a:pt x="10926" y="4512"/>
                  <a:pt x="10920" y="4512"/>
                  <a:pt x="10920" y="4512"/>
                </a:cubicBezTo>
                <a:cubicBezTo>
                  <a:pt x="10920" y="4524"/>
                  <a:pt x="10920" y="4530"/>
                  <a:pt x="10920" y="4536"/>
                </a:cubicBezTo>
                <a:cubicBezTo>
                  <a:pt x="10920" y="4536"/>
                  <a:pt x="10926" y="4548"/>
                  <a:pt x="10932" y="4548"/>
                </a:cubicBezTo>
                <a:cubicBezTo>
                  <a:pt x="10938" y="4554"/>
                  <a:pt x="10944" y="4560"/>
                  <a:pt x="10950" y="4571"/>
                </a:cubicBezTo>
                <a:lnTo>
                  <a:pt x="10956" y="4577"/>
                </a:lnTo>
                <a:cubicBezTo>
                  <a:pt x="10962" y="4589"/>
                  <a:pt x="10962" y="4589"/>
                  <a:pt x="10962" y="4589"/>
                </a:cubicBezTo>
                <a:cubicBezTo>
                  <a:pt x="10962" y="4595"/>
                  <a:pt x="10968" y="4601"/>
                  <a:pt x="10968" y="4601"/>
                </a:cubicBezTo>
                <a:cubicBezTo>
                  <a:pt x="10974" y="4607"/>
                  <a:pt x="10974" y="4613"/>
                  <a:pt x="10980" y="4613"/>
                </a:cubicBezTo>
                <a:cubicBezTo>
                  <a:pt x="10980" y="4619"/>
                  <a:pt x="10986" y="4625"/>
                  <a:pt x="10991" y="4625"/>
                </a:cubicBezTo>
                <a:cubicBezTo>
                  <a:pt x="10997" y="4625"/>
                  <a:pt x="10997" y="4631"/>
                  <a:pt x="11003" y="4631"/>
                </a:cubicBezTo>
                <a:cubicBezTo>
                  <a:pt x="11015" y="4631"/>
                  <a:pt x="11015" y="4631"/>
                  <a:pt x="11015" y="4631"/>
                </a:cubicBezTo>
                <a:cubicBezTo>
                  <a:pt x="11021" y="4631"/>
                  <a:pt x="11021" y="4631"/>
                  <a:pt x="11027" y="4631"/>
                </a:cubicBezTo>
                <a:cubicBezTo>
                  <a:pt x="11033" y="4631"/>
                  <a:pt x="11039" y="4625"/>
                  <a:pt x="11039" y="4625"/>
                </a:cubicBezTo>
                <a:cubicBezTo>
                  <a:pt x="11039" y="4619"/>
                  <a:pt x="11039" y="4613"/>
                  <a:pt x="11039" y="4613"/>
                </a:cubicBezTo>
                <a:cubicBezTo>
                  <a:pt x="11039" y="4607"/>
                  <a:pt x="11045" y="4607"/>
                  <a:pt x="11051" y="4601"/>
                </a:cubicBezTo>
                <a:cubicBezTo>
                  <a:pt x="11057" y="4613"/>
                  <a:pt x="11057" y="4613"/>
                  <a:pt x="11057" y="4613"/>
                </a:cubicBezTo>
                <a:cubicBezTo>
                  <a:pt x="11063" y="4625"/>
                  <a:pt x="11075" y="4631"/>
                  <a:pt x="11080" y="4648"/>
                </a:cubicBezTo>
                <a:cubicBezTo>
                  <a:pt x="11086" y="4648"/>
                  <a:pt x="11086" y="4654"/>
                  <a:pt x="11086" y="4654"/>
                </a:cubicBezTo>
                <a:cubicBezTo>
                  <a:pt x="11092" y="4660"/>
                  <a:pt x="11092" y="4660"/>
                  <a:pt x="11098" y="4666"/>
                </a:cubicBezTo>
                <a:cubicBezTo>
                  <a:pt x="11104" y="4666"/>
                  <a:pt x="11104" y="4672"/>
                  <a:pt x="11110" y="4672"/>
                </a:cubicBezTo>
                <a:cubicBezTo>
                  <a:pt x="11116" y="4672"/>
                  <a:pt x="11116" y="4678"/>
                  <a:pt x="11116" y="4684"/>
                </a:cubicBezTo>
                <a:cubicBezTo>
                  <a:pt x="11122" y="4690"/>
                  <a:pt x="11122" y="4702"/>
                  <a:pt x="11122" y="4708"/>
                </a:cubicBezTo>
                <a:cubicBezTo>
                  <a:pt x="11122" y="4714"/>
                  <a:pt x="11122" y="4714"/>
                  <a:pt x="11122" y="4720"/>
                </a:cubicBezTo>
                <a:cubicBezTo>
                  <a:pt x="11128" y="4726"/>
                  <a:pt x="11134" y="4726"/>
                  <a:pt x="11134" y="4731"/>
                </a:cubicBezTo>
                <a:cubicBezTo>
                  <a:pt x="11140" y="4743"/>
                  <a:pt x="11146" y="4749"/>
                  <a:pt x="11152" y="4755"/>
                </a:cubicBezTo>
                <a:cubicBezTo>
                  <a:pt x="11158" y="4761"/>
                  <a:pt x="11163" y="4761"/>
                  <a:pt x="11163" y="4767"/>
                </a:cubicBezTo>
                <a:cubicBezTo>
                  <a:pt x="11169" y="4773"/>
                  <a:pt x="11169" y="4779"/>
                  <a:pt x="11169" y="4791"/>
                </a:cubicBezTo>
                <a:cubicBezTo>
                  <a:pt x="11169" y="4797"/>
                  <a:pt x="11169" y="4797"/>
                  <a:pt x="11169" y="4797"/>
                </a:cubicBezTo>
                <a:lnTo>
                  <a:pt x="11163" y="4803"/>
                </a:lnTo>
                <a:cubicBezTo>
                  <a:pt x="11163" y="4820"/>
                  <a:pt x="11163" y="4832"/>
                  <a:pt x="11169" y="4844"/>
                </a:cubicBezTo>
                <a:cubicBezTo>
                  <a:pt x="11175" y="4850"/>
                  <a:pt x="11181" y="4850"/>
                  <a:pt x="11187" y="4850"/>
                </a:cubicBezTo>
                <a:cubicBezTo>
                  <a:pt x="11193" y="4850"/>
                  <a:pt x="11193" y="4856"/>
                  <a:pt x="11199" y="4856"/>
                </a:cubicBezTo>
                <a:cubicBezTo>
                  <a:pt x="11205" y="4856"/>
                  <a:pt x="11205" y="4856"/>
                  <a:pt x="11211" y="4862"/>
                </a:cubicBezTo>
                <a:cubicBezTo>
                  <a:pt x="11217" y="4862"/>
                  <a:pt x="11217" y="4862"/>
                  <a:pt x="11223" y="4868"/>
                </a:cubicBezTo>
                <a:cubicBezTo>
                  <a:pt x="11223" y="4874"/>
                  <a:pt x="11223" y="4874"/>
                  <a:pt x="11229" y="4880"/>
                </a:cubicBezTo>
                <a:cubicBezTo>
                  <a:pt x="11229" y="4886"/>
                  <a:pt x="11229" y="4886"/>
                  <a:pt x="11235" y="4892"/>
                </a:cubicBezTo>
                <a:cubicBezTo>
                  <a:pt x="11241" y="4903"/>
                  <a:pt x="11252" y="4903"/>
                  <a:pt x="11258" y="4915"/>
                </a:cubicBezTo>
                <a:cubicBezTo>
                  <a:pt x="11258" y="4927"/>
                  <a:pt x="11264" y="4933"/>
                  <a:pt x="11270" y="4939"/>
                </a:cubicBezTo>
                <a:cubicBezTo>
                  <a:pt x="11276" y="4963"/>
                  <a:pt x="11276" y="4963"/>
                  <a:pt x="11276" y="4963"/>
                </a:cubicBezTo>
                <a:cubicBezTo>
                  <a:pt x="11282" y="4975"/>
                  <a:pt x="11288" y="4986"/>
                  <a:pt x="11288" y="4998"/>
                </a:cubicBezTo>
                <a:cubicBezTo>
                  <a:pt x="11288" y="5004"/>
                  <a:pt x="11294" y="5004"/>
                  <a:pt x="11288" y="5010"/>
                </a:cubicBezTo>
                <a:cubicBezTo>
                  <a:pt x="11288" y="5016"/>
                  <a:pt x="11282" y="5016"/>
                  <a:pt x="11282" y="5022"/>
                </a:cubicBezTo>
                <a:cubicBezTo>
                  <a:pt x="11282" y="5028"/>
                  <a:pt x="11282" y="5028"/>
                  <a:pt x="11282" y="5034"/>
                </a:cubicBezTo>
                <a:cubicBezTo>
                  <a:pt x="11282" y="5040"/>
                  <a:pt x="11282" y="5052"/>
                  <a:pt x="11288" y="5058"/>
                </a:cubicBezTo>
                <a:cubicBezTo>
                  <a:pt x="11288" y="5063"/>
                  <a:pt x="11294" y="5063"/>
                  <a:pt x="11300" y="5063"/>
                </a:cubicBezTo>
                <a:cubicBezTo>
                  <a:pt x="11300" y="5069"/>
                  <a:pt x="11306" y="5069"/>
                  <a:pt x="11312" y="5069"/>
                </a:cubicBezTo>
                <a:cubicBezTo>
                  <a:pt x="11318" y="5075"/>
                  <a:pt x="11318" y="5081"/>
                  <a:pt x="11324" y="5081"/>
                </a:cubicBezTo>
                <a:cubicBezTo>
                  <a:pt x="11329" y="5087"/>
                  <a:pt x="11335" y="5093"/>
                  <a:pt x="11347" y="5105"/>
                </a:cubicBezTo>
                <a:cubicBezTo>
                  <a:pt x="11347" y="5105"/>
                  <a:pt x="11353" y="5105"/>
                  <a:pt x="11353" y="5111"/>
                </a:cubicBezTo>
                <a:cubicBezTo>
                  <a:pt x="11359" y="5117"/>
                  <a:pt x="11359" y="5117"/>
                  <a:pt x="11359" y="5123"/>
                </a:cubicBezTo>
                <a:cubicBezTo>
                  <a:pt x="11365" y="5129"/>
                  <a:pt x="11371" y="5129"/>
                  <a:pt x="11371" y="5135"/>
                </a:cubicBezTo>
                <a:cubicBezTo>
                  <a:pt x="11377" y="5141"/>
                  <a:pt x="11383" y="5152"/>
                  <a:pt x="11383" y="5158"/>
                </a:cubicBezTo>
                <a:cubicBezTo>
                  <a:pt x="11389" y="5164"/>
                  <a:pt x="11389" y="5170"/>
                  <a:pt x="11395" y="5176"/>
                </a:cubicBezTo>
                <a:cubicBezTo>
                  <a:pt x="11395" y="5176"/>
                  <a:pt x="11407" y="5182"/>
                  <a:pt x="11407" y="5188"/>
                </a:cubicBezTo>
                <a:cubicBezTo>
                  <a:pt x="11418" y="5200"/>
                  <a:pt x="11424" y="5206"/>
                  <a:pt x="11430" y="5218"/>
                </a:cubicBezTo>
                <a:cubicBezTo>
                  <a:pt x="11442" y="5235"/>
                  <a:pt x="11454" y="5241"/>
                  <a:pt x="11466" y="5253"/>
                </a:cubicBezTo>
                <a:cubicBezTo>
                  <a:pt x="11466" y="5259"/>
                  <a:pt x="11466" y="5259"/>
                  <a:pt x="11472" y="5265"/>
                </a:cubicBezTo>
                <a:cubicBezTo>
                  <a:pt x="11472" y="5271"/>
                  <a:pt x="11478" y="5271"/>
                  <a:pt x="11478" y="5277"/>
                </a:cubicBezTo>
                <a:cubicBezTo>
                  <a:pt x="11478" y="5283"/>
                  <a:pt x="11484" y="5283"/>
                  <a:pt x="11484" y="5289"/>
                </a:cubicBezTo>
                <a:cubicBezTo>
                  <a:pt x="11484" y="5301"/>
                  <a:pt x="11484" y="5307"/>
                  <a:pt x="11484" y="5312"/>
                </a:cubicBezTo>
                <a:cubicBezTo>
                  <a:pt x="11484" y="5318"/>
                  <a:pt x="11484" y="5324"/>
                  <a:pt x="11484" y="5324"/>
                </a:cubicBezTo>
                <a:cubicBezTo>
                  <a:pt x="11484" y="5330"/>
                  <a:pt x="11490" y="5330"/>
                  <a:pt x="11490" y="5336"/>
                </a:cubicBezTo>
                <a:cubicBezTo>
                  <a:pt x="11495" y="5348"/>
                  <a:pt x="11501" y="5348"/>
                  <a:pt x="11501" y="5360"/>
                </a:cubicBezTo>
                <a:cubicBezTo>
                  <a:pt x="11501" y="5461"/>
                  <a:pt x="11501" y="5461"/>
                  <a:pt x="11501" y="5461"/>
                </a:cubicBezTo>
                <a:cubicBezTo>
                  <a:pt x="11501" y="5473"/>
                  <a:pt x="11519" y="5478"/>
                  <a:pt x="11531" y="5490"/>
                </a:cubicBezTo>
                <a:cubicBezTo>
                  <a:pt x="11543" y="5496"/>
                  <a:pt x="11543" y="5502"/>
                  <a:pt x="11555" y="5502"/>
                </a:cubicBezTo>
                <a:cubicBezTo>
                  <a:pt x="11567" y="5508"/>
                  <a:pt x="11573" y="5502"/>
                  <a:pt x="11579" y="5502"/>
                </a:cubicBezTo>
                <a:cubicBezTo>
                  <a:pt x="11590" y="5502"/>
                  <a:pt x="11602" y="5508"/>
                  <a:pt x="11614" y="5502"/>
                </a:cubicBezTo>
                <a:cubicBezTo>
                  <a:pt x="11620" y="5502"/>
                  <a:pt x="11620" y="5496"/>
                  <a:pt x="11626" y="5490"/>
                </a:cubicBezTo>
                <a:cubicBezTo>
                  <a:pt x="11632" y="5485"/>
                  <a:pt x="11632" y="5473"/>
                  <a:pt x="11638" y="5467"/>
                </a:cubicBezTo>
                <a:cubicBezTo>
                  <a:pt x="11644" y="5461"/>
                  <a:pt x="11656" y="5455"/>
                  <a:pt x="11661" y="5455"/>
                </a:cubicBezTo>
                <a:cubicBezTo>
                  <a:pt x="11668" y="5455"/>
                  <a:pt x="11668" y="5449"/>
                  <a:pt x="11673" y="5449"/>
                </a:cubicBezTo>
                <a:cubicBezTo>
                  <a:pt x="11745" y="5449"/>
                  <a:pt x="11745" y="5449"/>
                  <a:pt x="11745" y="5449"/>
                </a:cubicBezTo>
                <a:cubicBezTo>
                  <a:pt x="11750" y="5449"/>
                  <a:pt x="11750" y="5461"/>
                  <a:pt x="11756" y="5461"/>
                </a:cubicBezTo>
                <a:cubicBezTo>
                  <a:pt x="11756" y="5461"/>
                  <a:pt x="11762" y="5461"/>
                  <a:pt x="11768" y="5461"/>
                </a:cubicBezTo>
                <a:cubicBezTo>
                  <a:pt x="11780" y="5437"/>
                  <a:pt x="11780" y="5437"/>
                  <a:pt x="11780" y="5437"/>
                </a:cubicBezTo>
                <a:cubicBezTo>
                  <a:pt x="11780" y="5431"/>
                  <a:pt x="11786" y="5431"/>
                  <a:pt x="11786" y="5425"/>
                </a:cubicBezTo>
                <a:cubicBezTo>
                  <a:pt x="11792" y="5419"/>
                  <a:pt x="11798" y="5419"/>
                  <a:pt x="11804" y="5419"/>
                </a:cubicBezTo>
                <a:cubicBezTo>
                  <a:pt x="11804" y="5413"/>
                  <a:pt x="11810" y="5407"/>
                  <a:pt x="11810" y="5407"/>
                </a:cubicBezTo>
                <a:cubicBezTo>
                  <a:pt x="11827" y="5401"/>
                  <a:pt x="11834" y="5401"/>
                  <a:pt x="11845" y="5401"/>
                </a:cubicBezTo>
                <a:cubicBezTo>
                  <a:pt x="11851" y="5396"/>
                  <a:pt x="11851" y="5390"/>
                  <a:pt x="11857" y="5390"/>
                </a:cubicBezTo>
                <a:cubicBezTo>
                  <a:pt x="11863" y="5390"/>
                  <a:pt x="11875" y="5390"/>
                  <a:pt x="11881" y="5390"/>
                </a:cubicBezTo>
                <a:cubicBezTo>
                  <a:pt x="11887" y="5390"/>
                  <a:pt x="11887" y="5384"/>
                  <a:pt x="11893" y="5384"/>
                </a:cubicBezTo>
                <a:cubicBezTo>
                  <a:pt x="11899" y="5384"/>
                  <a:pt x="11899" y="5384"/>
                  <a:pt x="11905" y="5384"/>
                </a:cubicBezTo>
                <a:cubicBezTo>
                  <a:pt x="11911" y="5384"/>
                  <a:pt x="11916" y="5384"/>
                  <a:pt x="11928" y="5378"/>
                </a:cubicBezTo>
                <a:cubicBezTo>
                  <a:pt x="11934" y="5378"/>
                  <a:pt x="11934" y="5372"/>
                  <a:pt x="11940" y="5366"/>
                </a:cubicBezTo>
                <a:cubicBezTo>
                  <a:pt x="11952" y="5354"/>
                  <a:pt x="11952" y="5354"/>
                  <a:pt x="11952" y="5354"/>
                </a:cubicBezTo>
                <a:cubicBezTo>
                  <a:pt x="11952" y="5354"/>
                  <a:pt x="11958" y="5348"/>
                  <a:pt x="11964" y="5342"/>
                </a:cubicBezTo>
                <a:lnTo>
                  <a:pt x="11970" y="5342"/>
                </a:lnTo>
                <a:cubicBezTo>
                  <a:pt x="11988" y="5342"/>
                  <a:pt x="11993" y="5342"/>
                  <a:pt x="12005" y="5342"/>
                </a:cubicBezTo>
                <a:cubicBezTo>
                  <a:pt x="12005" y="5336"/>
                  <a:pt x="12005" y="5330"/>
                  <a:pt x="12005" y="5324"/>
                </a:cubicBezTo>
                <a:cubicBezTo>
                  <a:pt x="12005" y="5318"/>
                  <a:pt x="12005" y="5318"/>
                  <a:pt x="12005" y="5312"/>
                </a:cubicBezTo>
                <a:cubicBezTo>
                  <a:pt x="12011" y="5307"/>
                  <a:pt x="12011" y="5307"/>
                  <a:pt x="12017" y="5301"/>
                </a:cubicBezTo>
                <a:cubicBezTo>
                  <a:pt x="12017" y="5301"/>
                  <a:pt x="12023" y="5307"/>
                  <a:pt x="12029" y="5301"/>
                </a:cubicBezTo>
                <a:cubicBezTo>
                  <a:pt x="12029" y="5301"/>
                  <a:pt x="12035" y="5295"/>
                  <a:pt x="12041" y="5295"/>
                </a:cubicBezTo>
                <a:lnTo>
                  <a:pt x="12047" y="5289"/>
                </a:lnTo>
                <a:cubicBezTo>
                  <a:pt x="12053" y="5289"/>
                  <a:pt x="12059" y="5283"/>
                  <a:pt x="12059" y="5283"/>
                </a:cubicBezTo>
                <a:cubicBezTo>
                  <a:pt x="12065" y="5283"/>
                  <a:pt x="12071" y="5283"/>
                  <a:pt x="12071" y="5283"/>
                </a:cubicBezTo>
                <a:cubicBezTo>
                  <a:pt x="12077" y="5283"/>
                  <a:pt x="12082" y="5283"/>
                  <a:pt x="12082" y="5283"/>
                </a:cubicBezTo>
                <a:cubicBezTo>
                  <a:pt x="12166" y="5283"/>
                  <a:pt x="12166" y="5283"/>
                  <a:pt x="12166" y="5283"/>
                </a:cubicBezTo>
                <a:cubicBezTo>
                  <a:pt x="12166" y="5277"/>
                  <a:pt x="12166" y="5277"/>
                  <a:pt x="12166" y="5265"/>
                </a:cubicBezTo>
                <a:lnTo>
                  <a:pt x="12166" y="5259"/>
                </a:lnTo>
                <a:cubicBezTo>
                  <a:pt x="12166" y="5253"/>
                  <a:pt x="12166" y="5247"/>
                  <a:pt x="12166" y="5247"/>
                </a:cubicBezTo>
                <a:cubicBezTo>
                  <a:pt x="12171" y="5235"/>
                  <a:pt x="12177" y="5230"/>
                  <a:pt x="12183" y="5224"/>
                </a:cubicBezTo>
                <a:cubicBezTo>
                  <a:pt x="12237" y="5224"/>
                  <a:pt x="12237" y="5224"/>
                  <a:pt x="12237" y="5224"/>
                </a:cubicBezTo>
                <a:cubicBezTo>
                  <a:pt x="12237" y="5218"/>
                  <a:pt x="12243" y="5212"/>
                  <a:pt x="12243" y="5212"/>
                </a:cubicBezTo>
                <a:cubicBezTo>
                  <a:pt x="12243" y="5206"/>
                  <a:pt x="12243" y="5206"/>
                  <a:pt x="12248" y="5200"/>
                </a:cubicBezTo>
                <a:cubicBezTo>
                  <a:pt x="12248" y="5188"/>
                  <a:pt x="12248" y="5182"/>
                  <a:pt x="12254" y="5176"/>
                </a:cubicBezTo>
                <a:cubicBezTo>
                  <a:pt x="12260" y="5170"/>
                  <a:pt x="12260" y="5170"/>
                  <a:pt x="12266" y="5164"/>
                </a:cubicBezTo>
                <a:cubicBezTo>
                  <a:pt x="12272" y="5164"/>
                  <a:pt x="12272" y="5170"/>
                  <a:pt x="12278" y="5170"/>
                </a:cubicBezTo>
                <a:cubicBezTo>
                  <a:pt x="12290" y="5170"/>
                  <a:pt x="12290" y="5170"/>
                  <a:pt x="12290" y="5170"/>
                </a:cubicBezTo>
                <a:cubicBezTo>
                  <a:pt x="12296" y="5170"/>
                  <a:pt x="12296" y="5164"/>
                  <a:pt x="12302" y="5164"/>
                </a:cubicBezTo>
                <a:cubicBezTo>
                  <a:pt x="12308" y="5146"/>
                  <a:pt x="12308" y="5146"/>
                  <a:pt x="12308" y="5146"/>
                </a:cubicBezTo>
                <a:cubicBezTo>
                  <a:pt x="12308" y="5141"/>
                  <a:pt x="12314" y="5141"/>
                  <a:pt x="12314" y="5135"/>
                </a:cubicBezTo>
                <a:cubicBezTo>
                  <a:pt x="12314" y="5129"/>
                  <a:pt x="12314" y="5129"/>
                  <a:pt x="12314" y="5123"/>
                </a:cubicBezTo>
                <a:cubicBezTo>
                  <a:pt x="12314" y="5117"/>
                  <a:pt x="12320" y="5117"/>
                  <a:pt x="12320" y="5111"/>
                </a:cubicBezTo>
                <a:cubicBezTo>
                  <a:pt x="12325" y="5105"/>
                  <a:pt x="12325" y="5105"/>
                  <a:pt x="12325" y="5099"/>
                </a:cubicBezTo>
                <a:cubicBezTo>
                  <a:pt x="12332" y="5093"/>
                  <a:pt x="12337" y="5093"/>
                  <a:pt x="12343" y="5093"/>
                </a:cubicBezTo>
                <a:cubicBezTo>
                  <a:pt x="12349" y="5093"/>
                  <a:pt x="12349" y="5093"/>
                  <a:pt x="12349" y="5093"/>
                </a:cubicBezTo>
                <a:cubicBezTo>
                  <a:pt x="12355" y="5093"/>
                  <a:pt x="12355" y="5099"/>
                  <a:pt x="12355" y="5105"/>
                </a:cubicBezTo>
                <a:cubicBezTo>
                  <a:pt x="12361" y="5105"/>
                  <a:pt x="12367" y="5105"/>
                  <a:pt x="12367" y="5105"/>
                </a:cubicBezTo>
                <a:cubicBezTo>
                  <a:pt x="12367" y="5093"/>
                  <a:pt x="12367" y="5087"/>
                  <a:pt x="12367" y="5069"/>
                </a:cubicBezTo>
                <a:cubicBezTo>
                  <a:pt x="12373" y="5058"/>
                  <a:pt x="12373" y="5046"/>
                  <a:pt x="12379" y="5034"/>
                </a:cubicBezTo>
                <a:cubicBezTo>
                  <a:pt x="12379" y="5028"/>
                  <a:pt x="12379" y="5022"/>
                  <a:pt x="12379" y="5022"/>
                </a:cubicBezTo>
                <a:cubicBezTo>
                  <a:pt x="12379" y="5016"/>
                  <a:pt x="12379" y="5010"/>
                  <a:pt x="12385" y="5010"/>
                </a:cubicBezTo>
                <a:cubicBezTo>
                  <a:pt x="12385" y="5004"/>
                  <a:pt x="12391" y="5004"/>
                  <a:pt x="12397" y="5004"/>
                </a:cubicBezTo>
                <a:cubicBezTo>
                  <a:pt x="12397" y="5004"/>
                  <a:pt x="12403" y="5004"/>
                  <a:pt x="12409" y="5004"/>
                </a:cubicBezTo>
                <a:cubicBezTo>
                  <a:pt x="12414" y="5004"/>
                  <a:pt x="12420" y="4998"/>
                  <a:pt x="12426" y="4998"/>
                </a:cubicBezTo>
                <a:cubicBezTo>
                  <a:pt x="12426" y="4986"/>
                  <a:pt x="12426" y="4980"/>
                  <a:pt x="12426" y="4969"/>
                </a:cubicBezTo>
                <a:cubicBezTo>
                  <a:pt x="12420" y="4963"/>
                  <a:pt x="12420" y="4963"/>
                  <a:pt x="12414" y="4963"/>
                </a:cubicBezTo>
                <a:cubicBezTo>
                  <a:pt x="12409" y="4957"/>
                  <a:pt x="12403" y="4963"/>
                  <a:pt x="12403" y="4963"/>
                </a:cubicBezTo>
                <a:cubicBezTo>
                  <a:pt x="12397" y="4957"/>
                  <a:pt x="12391" y="4957"/>
                  <a:pt x="12391" y="4957"/>
                </a:cubicBezTo>
                <a:cubicBezTo>
                  <a:pt x="12385" y="4951"/>
                  <a:pt x="12379" y="4951"/>
                  <a:pt x="12379" y="4951"/>
                </a:cubicBezTo>
                <a:cubicBezTo>
                  <a:pt x="12379" y="4945"/>
                  <a:pt x="12379" y="4939"/>
                  <a:pt x="12379" y="4939"/>
                </a:cubicBezTo>
                <a:cubicBezTo>
                  <a:pt x="12379" y="4933"/>
                  <a:pt x="12373" y="4927"/>
                  <a:pt x="12373" y="4921"/>
                </a:cubicBezTo>
                <a:cubicBezTo>
                  <a:pt x="12373" y="4921"/>
                  <a:pt x="12373" y="4915"/>
                  <a:pt x="12367" y="4909"/>
                </a:cubicBezTo>
                <a:cubicBezTo>
                  <a:pt x="12367" y="4903"/>
                  <a:pt x="12361" y="4903"/>
                  <a:pt x="12355" y="4897"/>
                </a:cubicBezTo>
                <a:cubicBezTo>
                  <a:pt x="12349" y="4897"/>
                  <a:pt x="12343" y="4892"/>
                  <a:pt x="12337" y="4892"/>
                </a:cubicBezTo>
                <a:cubicBezTo>
                  <a:pt x="12332" y="4892"/>
                  <a:pt x="12325" y="4892"/>
                  <a:pt x="12325" y="4892"/>
                </a:cubicBezTo>
                <a:cubicBezTo>
                  <a:pt x="12320" y="4892"/>
                  <a:pt x="12314" y="4886"/>
                  <a:pt x="12314" y="4886"/>
                </a:cubicBezTo>
                <a:cubicBezTo>
                  <a:pt x="12314" y="4880"/>
                  <a:pt x="12314" y="4880"/>
                  <a:pt x="12314" y="4874"/>
                </a:cubicBezTo>
                <a:cubicBezTo>
                  <a:pt x="12314" y="4868"/>
                  <a:pt x="12320" y="4862"/>
                  <a:pt x="12320" y="4850"/>
                </a:cubicBezTo>
                <a:cubicBezTo>
                  <a:pt x="12320" y="4844"/>
                  <a:pt x="12320" y="4844"/>
                  <a:pt x="12320" y="4838"/>
                </a:cubicBezTo>
                <a:cubicBezTo>
                  <a:pt x="12314" y="4838"/>
                  <a:pt x="12308" y="4838"/>
                  <a:pt x="12308" y="4832"/>
                </a:cubicBezTo>
                <a:cubicBezTo>
                  <a:pt x="12302" y="4832"/>
                  <a:pt x="12302" y="4826"/>
                  <a:pt x="12296" y="4826"/>
                </a:cubicBezTo>
                <a:cubicBezTo>
                  <a:pt x="12272" y="4826"/>
                  <a:pt x="12272" y="4826"/>
                  <a:pt x="12272" y="4826"/>
                </a:cubicBezTo>
                <a:cubicBezTo>
                  <a:pt x="12272" y="4838"/>
                  <a:pt x="12272" y="4844"/>
                  <a:pt x="12272" y="4856"/>
                </a:cubicBezTo>
                <a:cubicBezTo>
                  <a:pt x="12272" y="4862"/>
                  <a:pt x="12260" y="4868"/>
                  <a:pt x="12254" y="4874"/>
                </a:cubicBezTo>
                <a:cubicBezTo>
                  <a:pt x="12254" y="4862"/>
                  <a:pt x="12248" y="4856"/>
                  <a:pt x="12248" y="4850"/>
                </a:cubicBezTo>
                <a:cubicBezTo>
                  <a:pt x="12248" y="4844"/>
                  <a:pt x="12248" y="4838"/>
                  <a:pt x="12248" y="4838"/>
                </a:cubicBezTo>
                <a:cubicBezTo>
                  <a:pt x="12248" y="4832"/>
                  <a:pt x="12243" y="4832"/>
                  <a:pt x="12237" y="4832"/>
                </a:cubicBezTo>
                <a:cubicBezTo>
                  <a:pt x="12237" y="4826"/>
                  <a:pt x="12231" y="4826"/>
                  <a:pt x="12231" y="4820"/>
                </a:cubicBezTo>
                <a:cubicBezTo>
                  <a:pt x="12231" y="4761"/>
                  <a:pt x="12231" y="4761"/>
                  <a:pt x="12231" y="4761"/>
                </a:cubicBezTo>
                <a:cubicBezTo>
                  <a:pt x="12225" y="4761"/>
                  <a:pt x="12225" y="4755"/>
                  <a:pt x="12219" y="4749"/>
                </a:cubicBezTo>
                <a:cubicBezTo>
                  <a:pt x="12219" y="4749"/>
                  <a:pt x="12213" y="4743"/>
                  <a:pt x="12207" y="4743"/>
                </a:cubicBezTo>
                <a:cubicBezTo>
                  <a:pt x="12207" y="4749"/>
                  <a:pt x="12207" y="4749"/>
                  <a:pt x="12201" y="4755"/>
                </a:cubicBezTo>
                <a:cubicBezTo>
                  <a:pt x="12201" y="4755"/>
                  <a:pt x="12195" y="4755"/>
                  <a:pt x="12195" y="4761"/>
                </a:cubicBezTo>
                <a:cubicBezTo>
                  <a:pt x="12189" y="4761"/>
                  <a:pt x="12183" y="4761"/>
                  <a:pt x="12183" y="4767"/>
                </a:cubicBezTo>
                <a:cubicBezTo>
                  <a:pt x="12171" y="4767"/>
                  <a:pt x="12171" y="4779"/>
                  <a:pt x="12166" y="4791"/>
                </a:cubicBezTo>
                <a:cubicBezTo>
                  <a:pt x="12166" y="4803"/>
                  <a:pt x="12166" y="4809"/>
                  <a:pt x="12166" y="4820"/>
                </a:cubicBezTo>
                <a:cubicBezTo>
                  <a:pt x="12166" y="4832"/>
                  <a:pt x="12166" y="4838"/>
                  <a:pt x="12166" y="4844"/>
                </a:cubicBezTo>
                <a:cubicBezTo>
                  <a:pt x="12154" y="4844"/>
                  <a:pt x="12148" y="4844"/>
                  <a:pt x="12142" y="4844"/>
                </a:cubicBezTo>
                <a:cubicBezTo>
                  <a:pt x="12130" y="4844"/>
                  <a:pt x="12124" y="4844"/>
                  <a:pt x="12118" y="4844"/>
                </a:cubicBezTo>
                <a:cubicBezTo>
                  <a:pt x="12106" y="4844"/>
                  <a:pt x="12106" y="4844"/>
                  <a:pt x="12106" y="4844"/>
                </a:cubicBezTo>
                <a:cubicBezTo>
                  <a:pt x="12100" y="4844"/>
                  <a:pt x="12094" y="4838"/>
                  <a:pt x="12088" y="4838"/>
                </a:cubicBezTo>
                <a:cubicBezTo>
                  <a:pt x="12082" y="4832"/>
                  <a:pt x="12077" y="4832"/>
                  <a:pt x="12071" y="4832"/>
                </a:cubicBezTo>
                <a:cubicBezTo>
                  <a:pt x="12065" y="4832"/>
                  <a:pt x="12065" y="4832"/>
                  <a:pt x="12059" y="4832"/>
                </a:cubicBezTo>
                <a:cubicBezTo>
                  <a:pt x="12059" y="4832"/>
                  <a:pt x="12053" y="4838"/>
                  <a:pt x="12047" y="4838"/>
                </a:cubicBezTo>
                <a:cubicBezTo>
                  <a:pt x="12047" y="4844"/>
                  <a:pt x="12041" y="4844"/>
                  <a:pt x="12041" y="4844"/>
                </a:cubicBezTo>
                <a:cubicBezTo>
                  <a:pt x="12035" y="4850"/>
                  <a:pt x="12029" y="4850"/>
                  <a:pt x="12029" y="4856"/>
                </a:cubicBezTo>
                <a:cubicBezTo>
                  <a:pt x="12023" y="4862"/>
                  <a:pt x="12023" y="4868"/>
                  <a:pt x="12017" y="4868"/>
                </a:cubicBezTo>
                <a:cubicBezTo>
                  <a:pt x="12005" y="4868"/>
                  <a:pt x="12000" y="4862"/>
                  <a:pt x="11993" y="4862"/>
                </a:cubicBezTo>
                <a:cubicBezTo>
                  <a:pt x="11988" y="4856"/>
                  <a:pt x="11988" y="4850"/>
                  <a:pt x="11982" y="4850"/>
                </a:cubicBezTo>
                <a:cubicBezTo>
                  <a:pt x="11976" y="4844"/>
                  <a:pt x="11970" y="4844"/>
                  <a:pt x="11970" y="4838"/>
                </a:cubicBezTo>
                <a:cubicBezTo>
                  <a:pt x="11970" y="4832"/>
                  <a:pt x="11970" y="4832"/>
                  <a:pt x="11970" y="4826"/>
                </a:cubicBezTo>
                <a:cubicBezTo>
                  <a:pt x="11970" y="4820"/>
                  <a:pt x="11970" y="4814"/>
                  <a:pt x="11970" y="4814"/>
                </a:cubicBezTo>
                <a:cubicBezTo>
                  <a:pt x="11970" y="4809"/>
                  <a:pt x="11976" y="4814"/>
                  <a:pt x="11982" y="4809"/>
                </a:cubicBezTo>
                <a:cubicBezTo>
                  <a:pt x="11988" y="4803"/>
                  <a:pt x="12000" y="4803"/>
                  <a:pt x="12011" y="4803"/>
                </a:cubicBezTo>
                <a:cubicBezTo>
                  <a:pt x="12017" y="4803"/>
                  <a:pt x="12017" y="4803"/>
                  <a:pt x="12017" y="4803"/>
                </a:cubicBezTo>
                <a:cubicBezTo>
                  <a:pt x="12023" y="4803"/>
                  <a:pt x="12023" y="4809"/>
                  <a:pt x="12035" y="4809"/>
                </a:cubicBezTo>
                <a:cubicBezTo>
                  <a:pt x="12041" y="4809"/>
                  <a:pt x="12041" y="4809"/>
                  <a:pt x="12053" y="4809"/>
                </a:cubicBezTo>
                <a:cubicBezTo>
                  <a:pt x="12059" y="4809"/>
                  <a:pt x="12065" y="4809"/>
                  <a:pt x="12071" y="4809"/>
                </a:cubicBezTo>
                <a:cubicBezTo>
                  <a:pt x="12077" y="4809"/>
                  <a:pt x="12077" y="4803"/>
                  <a:pt x="12082" y="4803"/>
                </a:cubicBezTo>
                <a:cubicBezTo>
                  <a:pt x="12082" y="4797"/>
                  <a:pt x="12082" y="4791"/>
                  <a:pt x="12082" y="4791"/>
                </a:cubicBezTo>
                <a:cubicBezTo>
                  <a:pt x="12077" y="4791"/>
                  <a:pt x="12077" y="4785"/>
                  <a:pt x="12071" y="4785"/>
                </a:cubicBezTo>
                <a:cubicBezTo>
                  <a:pt x="12059" y="4785"/>
                  <a:pt x="12059" y="4785"/>
                  <a:pt x="12059" y="4785"/>
                </a:cubicBezTo>
                <a:cubicBezTo>
                  <a:pt x="12047" y="4785"/>
                  <a:pt x="12047" y="4785"/>
                  <a:pt x="12035" y="4785"/>
                </a:cubicBezTo>
                <a:cubicBezTo>
                  <a:pt x="12023" y="4785"/>
                  <a:pt x="12023" y="4785"/>
                  <a:pt x="12023" y="4785"/>
                </a:cubicBezTo>
                <a:cubicBezTo>
                  <a:pt x="12017" y="4785"/>
                  <a:pt x="12017" y="4785"/>
                  <a:pt x="12011" y="4785"/>
                </a:cubicBezTo>
                <a:cubicBezTo>
                  <a:pt x="12005" y="4785"/>
                  <a:pt x="12005" y="4785"/>
                  <a:pt x="12000" y="4785"/>
                </a:cubicBezTo>
                <a:cubicBezTo>
                  <a:pt x="11988" y="4779"/>
                  <a:pt x="11982" y="4773"/>
                  <a:pt x="11970" y="4773"/>
                </a:cubicBezTo>
                <a:cubicBezTo>
                  <a:pt x="11958" y="4773"/>
                  <a:pt x="11952" y="4773"/>
                  <a:pt x="11934" y="4773"/>
                </a:cubicBezTo>
                <a:cubicBezTo>
                  <a:pt x="11928" y="4773"/>
                  <a:pt x="11928" y="4767"/>
                  <a:pt x="11922" y="4767"/>
                </a:cubicBezTo>
                <a:cubicBezTo>
                  <a:pt x="11911" y="4767"/>
                  <a:pt x="11911" y="4767"/>
                  <a:pt x="11911" y="4767"/>
                </a:cubicBezTo>
                <a:cubicBezTo>
                  <a:pt x="11911" y="4714"/>
                  <a:pt x="11911" y="4714"/>
                  <a:pt x="11911" y="4714"/>
                </a:cubicBezTo>
                <a:cubicBezTo>
                  <a:pt x="11905" y="4708"/>
                  <a:pt x="11905" y="4702"/>
                  <a:pt x="11899" y="4702"/>
                </a:cubicBezTo>
                <a:cubicBezTo>
                  <a:pt x="11899" y="4696"/>
                  <a:pt x="11893" y="4702"/>
                  <a:pt x="11887" y="4696"/>
                </a:cubicBezTo>
                <a:cubicBezTo>
                  <a:pt x="11887" y="4696"/>
                  <a:pt x="11887" y="4690"/>
                  <a:pt x="11881" y="4684"/>
                </a:cubicBezTo>
                <a:cubicBezTo>
                  <a:pt x="11875" y="4684"/>
                  <a:pt x="11869" y="4684"/>
                  <a:pt x="11869" y="4684"/>
                </a:cubicBezTo>
                <a:cubicBezTo>
                  <a:pt x="11863" y="4684"/>
                  <a:pt x="11857" y="4684"/>
                  <a:pt x="11857" y="4684"/>
                </a:cubicBezTo>
                <a:cubicBezTo>
                  <a:pt x="11851" y="4684"/>
                  <a:pt x="11845" y="4678"/>
                  <a:pt x="11845" y="4678"/>
                </a:cubicBezTo>
                <a:cubicBezTo>
                  <a:pt x="11839" y="4672"/>
                  <a:pt x="11827" y="4678"/>
                  <a:pt x="11827" y="4672"/>
                </a:cubicBezTo>
                <a:cubicBezTo>
                  <a:pt x="11827" y="4666"/>
                  <a:pt x="11827" y="4660"/>
                  <a:pt x="11827" y="4654"/>
                </a:cubicBezTo>
                <a:cubicBezTo>
                  <a:pt x="11827" y="4648"/>
                  <a:pt x="11827" y="4642"/>
                  <a:pt x="11827" y="4637"/>
                </a:cubicBezTo>
                <a:cubicBezTo>
                  <a:pt x="11827" y="4625"/>
                  <a:pt x="11816" y="4619"/>
                  <a:pt x="11810" y="4613"/>
                </a:cubicBezTo>
                <a:cubicBezTo>
                  <a:pt x="11810" y="4607"/>
                  <a:pt x="11804" y="4607"/>
                  <a:pt x="11804" y="4601"/>
                </a:cubicBezTo>
                <a:cubicBezTo>
                  <a:pt x="11798" y="4595"/>
                  <a:pt x="11804" y="4595"/>
                  <a:pt x="11804" y="4589"/>
                </a:cubicBezTo>
                <a:cubicBezTo>
                  <a:pt x="11798" y="4583"/>
                  <a:pt x="11804" y="4583"/>
                  <a:pt x="11804" y="4577"/>
                </a:cubicBezTo>
                <a:cubicBezTo>
                  <a:pt x="11804" y="4571"/>
                  <a:pt x="11798" y="4571"/>
                  <a:pt x="11798" y="4565"/>
                </a:cubicBezTo>
                <a:cubicBezTo>
                  <a:pt x="11792" y="4554"/>
                  <a:pt x="11798" y="4554"/>
                  <a:pt x="11798" y="4542"/>
                </a:cubicBezTo>
                <a:cubicBezTo>
                  <a:pt x="11798" y="4536"/>
                  <a:pt x="11792" y="4536"/>
                  <a:pt x="11798" y="4524"/>
                </a:cubicBezTo>
                <a:cubicBezTo>
                  <a:pt x="11798" y="4518"/>
                  <a:pt x="11798" y="4518"/>
                  <a:pt x="11804" y="4512"/>
                </a:cubicBezTo>
                <a:cubicBezTo>
                  <a:pt x="11804" y="4506"/>
                  <a:pt x="11810" y="4506"/>
                  <a:pt x="11810" y="4500"/>
                </a:cubicBezTo>
                <a:cubicBezTo>
                  <a:pt x="11816" y="4500"/>
                  <a:pt x="11822" y="4500"/>
                  <a:pt x="11827" y="4500"/>
                </a:cubicBezTo>
                <a:cubicBezTo>
                  <a:pt x="11839" y="4500"/>
                  <a:pt x="11845" y="4506"/>
                  <a:pt x="11857" y="4506"/>
                </a:cubicBezTo>
                <a:cubicBezTo>
                  <a:pt x="11875" y="4512"/>
                  <a:pt x="11881" y="4524"/>
                  <a:pt x="11887" y="4536"/>
                </a:cubicBezTo>
                <a:cubicBezTo>
                  <a:pt x="11893" y="4536"/>
                  <a:pt x="11899" y="4542"/>
                  <a:pt x="11899" y="4542"/>
                </a:cubicBezTo>
                <a:cubicBezTo>
                  <a:pt x="11911" y="4548"/>
                  <a:pt x="11916" y="4560"/>
                  <a:pt x="11922" y="4565"/>
                </a:cubicBezTo>
                <a:cubicBezTo>
                  <a:pt x="11922" y="4571"/>
                  <a:pt x="11928" y="4571"/>
                  <a:pt x="11934" y="4577"/>
                </a:cubicBezTo>
                <a:cubicBezTo>
                  <a:pt x="11940" y="4589"/>
                  <a:pt x="11940" y="4601"/>
                  <a:pt x="11952" y="4613"/>
                </a:cubicBezTo>
                <a:cubicBezTo>
                  <a:pt x="11952" y="4619"/>
                  <a:pt x="11958" y="4619"/>
                  <a:pt x="11964" y="4625"/>
                </a:cubicBezTo>
                <a:cubicBezTo>
                  <a:pt x="11976" y="4631"/>
                  <a:pt x="11982" y="4631"/>
                  <a:pt x="11993" y="4642"/>
                </a:cubicBezTo>
                <a:cubicBezTo>
                  <a:pt x="12005" y="4642"/>
                  <a:pt x="12011" y="4654"/>
                  <a:pt x="12017" y="4660"/>
                </a:cubicBezTo>
                <a:cubicBezTo>
                  <a:pt x="12029" y="4666"/>
                  <a:pt x="12029" y="4672"/>
                  <a:pt x="12041" y="4678"/>
                </a:cubicBezTo>
                <a:cubicBezTo>
                  <a:pt x="12047" y="4684"/>
                  <a:pt x="12053" y="4690"/>
                  <a:pt x="12065" y="4690"/>
                </a:cubicBezTo>
                <a:cubicBezTo>
                  <a:pt x="12071" y="4696"/>
                  <a:pt x="12082" y="4690"/>
                  <a:pt x="12088" y="4690"/>
                </a:cubicBezTo>
                <a:cubicBezTo>
                  <a:pt x="12094" y="4690"/>
                  <a:pt x="12100" y="4696"/>
                  <a:pt x="12100" y="4696"/>
                </a:cubicBezTo>
                <a:cubicBezTo>
                  <a:pt x="12118" y="4696"/>
                  <a:pt x="12130" y="4702"/>
                  <a:pt x="12148" y="4702"/>
                </a:cubicBezTo>
                <a:cubicBezTo>
                  <a:pt x="12154" y="4702"/>
                  <a:pt x="12154" y="4702"/>
                  <a:pt x="12154" y="4702"/>
                </a:cubicBezTo>
                <a:cubicBezTo>
                  <a:pt x="12166" y="4702"/>
                  <a:pt x="12166" y="4702"/>
                  <a:pt x="12166" y="4702"/>
                </a:cubicBezTo>
                <a:cubicBezTo>
                  <a:pt x="12166" y="4702"/>
                  <a:pt x="12171" y="4696"/>
                  <a:pt x="12177" y="4696"/>
                </a:cubicBezTo>
                <a:cubicBezTo>
                  <a:pt x="12183" y="4696"/>
                  <a:pt x="12189" y="4696"/>
                  <a:pt x="12195" y="4696"/>
                </a:cubicBezTo>
                <a:cubicBezTo>
                  <a:pt x="12201" y="4696"/>
                  <a:pt x="12207" y="4690"/>
                  <a:pt x="12207" y="4690"/>
                </a:cubicBezTo>
                <a:cubicBezTo>
                  <a:pt x="12219" y="4690"/>
                  <a:pt x="12219" y="4690"/>
                  <a:pt x="12219" y="4690"/>
                </a:cubicBezTo>
                <a:cubicBezTo>
                  <a:pt x="12231" y="4690"/>
                  <a:pt x="12237" y="4690"/>
                  <a:pt x="12243" y="4690"/>
                </a:cubicBezTo>
                <a:cubicBezTo>
                  <a:pt x="12248" y="4690"/>
                  <a:pt x="12248" y="4696"/>
                  <a:pt x="12254" y="4702"/>
                </a:cubicBezTo>
                <a:cubicBezTo>
                  <a:pt x="12260" y="4708"/>
                  <a:pt x="12266" y="4708"/>
                  <a:pt x="12272" y="4720"/>
                </a:cubicBezTo>
                <a:cubicBezTo>
                  <a:pt x="12272" y="4726"/>
                  <a:pt x="12272" y="4726"/>
                  <a:pt x="12272" y="4731"/>
                </a:cubicBezTo>
                <a:cubicBezTo>
                  <a:pt x="12272" y="4737"/>
                  <a:pt x="12272" y="4737"/>
                  <a:pt x="12272" y="4743"/>
                </a:cubicBezTo>
                <a:cubicBezTo>
                  <a:pt x="12278" y="4749"/>
                  <a:pt x="12278" y="4749"/>
                  <a:pt x="12278" y="4755"/>
                </a:cubicBezTo>
                <a:cubicBezTo>
                  <a:pt x="12284" y="4755"/>
                  <a:pt x="12290" y="4755"/>
                  <a:pt x="12290" y="4761"/>
                </a:cubicBezTo>
                <a:cubicBezTo>
                  <a:pt x="12296" y="4761"/>
                  <a:pt x="12302" y="4761"/>
                  <a:pt x="12308" y="4761"/>
                </a:cubicBezTo>
                <a:cubicBezTo>
                  <a:pt x="12367" y="4761"/>
                  <a:pt x="12367" y="4761"/>
                  <a:pt x="12367" y="4761"/>
                </a:cubicBezTo>
                <a:cubicBezTo>
                  <a:pt x="12373" y="4761"/>
                  <a:pt x="12373" y="4761"/>
                  <a:pt x="12379" y="4761"/>
                </a:cubicBezTo>
                <a:cubicBezTo>
                  <a:pt x="12385" y="4761"/>
                  <a:pt x="12385" y="4761"/>
                  <a:pt x="12391" y="4761"/>
                </a:cubicBezTo>
                <a:cubicBezTo>
                  <a:pt x="12397" y="4761"/>
                  <a:pt x="12397" y="4767"/>
                  <a:pt x="12403" y="4767"/>
                </a:cubicBezTo>
                <a:cubicBezTo>
                  <a:pt x="12409" y="4773"/>
                  <a:pt x="12409" y="4779"/>
                  <a:pt x="12409" y="4779"/>
                </a:cubicBezTo>
                <a:cubicBezTo>
                  <a:pt x="12414" y="4785"/>
                  <a:pt x="12414" y="4785"/>
                  <a:pt x="12420" y="4785"/>
                </a:cubicBezTo>
                <a:cubicBezTo>
                  <a:pt x="12426" y="4791"/>
                  <a:pt x="12426" y="4791"/>
                  <a:pt x="12438" y="4791"/>
                </a:cubicBezTo>
                <a:cubicBezTo>
                  <a:pt x="12492" y="4791"/>
                  <a:pt x="12492" y="4791"/>
                  <a:pt x="12492" y="4791"/>
                </a:cubicBezTo>
                <a:cubicBezTo>
                  <a:pt x="12503" y="4791"/>
                  <a:pt x="12509" y="4803"/>
                  <a:pt x="12521" y="4803"/>
                </a:cubicBezTo>
                <a:cubicBezTo>
                  <a:pt x="12616" y="4803"/>
                  <a:pt x="12616" y="4803"/>
                  <a:pt x="12616" y="4803"/>
                </a:cubicBezTo>
                <a:cubicBezTo>
                  <a:pt x="12687" y="4791"/>
                  <a:pt x="12687" y="4791"/>
                  <a:pt x="12687" y="4791"/>
                </a:cubicBezTo>
                <a:cubicBezTo>
                  <a:pt x="12752" y="4791"/>
                  <a:pt x="12752" y="4791"/>
                  <a:pt x="12752" y="4791"/>
                </a:cubicBezTo>
                <a:cubicBezTo>
                  <a:pt x="12764" y="4791"/>
                  <a:pt x="12764" y="4797"/>
                  <a:pt x="12776" y="4803"/>
                </a:cubicBezTo>
                <a:cubicBezTo>
                  <a:pt x="12776" y="4809"/>
                  <a:pt x="12782" y="4809"/>
                  <a:pt x="12788" y="4814"/>
                </a:cubicBezTo>
                <a:cubicBezTo>
                  <a:pt x="12788" y="4814"/>
                  <a:pt x="12794" y="4820"/>
                  <a:pt x="12800" y="4820"/>
                </a:cubicBezTo>
                <a:cubicBezTo>
                  <a:pt x="12806" y="4832"/>
                  <a:pt x="12806" y="4838"/>
                  <a:pt x="12812" y="4844"/>
                </a:cubicBezTo>
                <a:cubicBezTo>
                  <a:pt x="12818" y="4850"/>
                  <a:pt x="12818" y="4850"/>
                  <a:pt x="12824" y="4856"/>
                </a:cubicBezTo>
                <a:cubicBezTo>
                  <a:pt x="12830" y="4856"/>
                  <a:pt x="12830" y="4856"/>
                  <a:pt x="12835" y="4856"/>
                </a:cubicBezTo>
                <a:cubicBezTo>
                  <a:pt x="12841" y="4862"/>
                  <a:pt x="12841" y="4862"/>
                  <a:pt x="12847" y="4868"/>
                </a:cubicBezTo>
                <a:cubicBezTo>
                  <a:pt x="12847" y="4868"/>
                  <a:pt x="12847" y="4874"/>
                  <a:pt x="12853" y="4880"/>
                </a:cubicBezTo>
                <a:cubicBezTo>
                  <a:pt x="12853" y="4886"/>
                  <a:pt x="12853" y="4892"/>
                  <a:pt x="12853" y="4897"/>
                </a:cubicBezTo>
                <a:cubicBezTo>
                  <a:pt x="12859" y="4903"/>
                  <a:pt x="12871" y="4897"/>
                  <a:pt x="12877" y="4903"/>
                </a:cubicBezTo>
                <a:cubicBezTo>
                  <a:pt x="12877" y="4903"/>
                  <a:pt x="12877" y="4909"/>
                  <a:pt x="12883" y="4915"/>
                </a:cubicBezTo>
                <a:cubicBezTo>
                  <a:pt x="12883" y="4915"/>
                  <a:pt x="12883" y="4921"/>
                  <a:pt x="12889" y="4927"/>
                </a:cubicBezTo>
                <a:cubicBezTo>
                  <a:pt x="12895" y="4927"/>
                  <a:pt x="12895" y="4927"/>
                  <a:pt x="12901" y="4927"/>
                </a:cubicBezTo>
                <a:cubicBezTo>
                  <a:pt x="12913" y="4927"/>
                  <a:pt x="12913" y="4927"/>
                  <a:pt x="12913" y="4927"/>
                </a:cubicBezTo>
                <a:cubicBezTo>
                  <a:pt x="12918" y="4927"/>
                  <a:pt x="12924" y="4927"/>
                  <a:pt x="12936" y="4927"/>
                </a:cubicBezTo>
                <a:cubicBezTo>
                  <a:pt x="12936" y="4927"/>
                  <a:pt x="12942" y="4933"/>
                  <a:pt x="12948" y="4933"/>
                </a:cubicBezTo>
                <a:cubicBezTo>
                  <a:pt x="12948" y="4933"/>
                  <a:pt x="12954" y="4933"/>
                  <a:pt x="12960" y="4939"/>
                </a:cubicBezTo>
                <a:cubicBezTo>
                  <a:pt x="12966" y="4939"/>
                  <a:pt x="12972" y="4945"/>
                  <a:pt x="12984" y="4951"/>
                </a:cubicBezTo>
                <a:cubicBezTo>
                  <a:pt x="12972" y="4951"/>
                  <a:pt x="12960" y="4945"/>
                  <a:pt x="12948" y="4951"/>
                </a:cubicBezTo>
                <a:cubicBezTo>
                  <a:pt x="12942" y="4951"/>
                  <a:pt x="12936" y="4951"/>
                  <a:pt x="12924" y="4957"/>
                </a:cubicBezTo>
                <a:cubicBezTo>
                  <a:pt x="12924" y="4957"/>
                  <a:pt x="12918" y="4957"/>
                  <a:pt x="12913" y="4963"/>
                </a:cubicBezTo>
                <a:lnTo>
                  <a:pt x="12913" y="4969"/>
                </a:lnTo>
                <a:cubicBezTo>
                  <a:pt x="12918" y="4975"/>
                  <a:pt x="12918" y="4980"/>
                  <a:pt x="12918" y="4980"/>
                </a:cubicBezTo>
                <a:cubicBezTo>
                  <a:pt x="12924" y="4986"/>
                  <a:pt x="12930" y="4986"/>
                  <a:pt x="12930" y="4986"/>
                </a:cubicBezTo>
                <a:cubicBezTo>
                  <a:pt x="12936" y="4986"/>
                  <a:pt x="12942" y="4986"/>
                  <a:pt x="12942" y="4986"/>
                </a:cubicBezTo>
                <a:cubicBezTo>
                  <a:pt x="12948" y="4992"/>
                  <a:pt x="12948" y="4998"/>
                  <a:pt x="12954" y="4998"/>
                </a:cubicBezTo>
                <a:cubicBezTo>
                  <a:pt x="12954" y="5004"/>
                  <a:pt x="12954" y="5004"/>
                  <a:pt x="12960" y="5010"/>
                </a:cubicBezTo>
                <a:cubicBezTo>
                  <a:pt x="12966" y="5022"/>
                  <a:pt x="12972" y="5028"/>
                  <a:pt x="12984" y="5034"/>
                </a:cubicBezTo>
                <a:cubicBezTo>
                  <a:pt x="12990" y="5034"/>
                  <a:pt x="12990" y="5034"/>
                  <a:pt x="12996" y="5040"/>
                </a:cubicBezTo>
                <a:cubicBezTo>
                  <a:pt x="13002" y="5046"/>
                  <a:pt x="13002" y="5052"/>
                  <a:pt x="13007" y="5052"/>
                </a:cubicBezTo>
                <a:cubicBezTo>
                  <a:pt x="13013" y="5052"/>
                  <a:pt x="13013" y="5052"/>
                  <a:pt x="13019" y="5052"/>
                </a:cubicBezTo>
                <a:cubicBezTo>
                  <a:pt x="13025" y="5052"/>
                  <a:pt x="13025" y="5052"/>
                  <a:pt x="13031" y="5052"/>
                </a:cubicBezTo>
                <a:cubicBezTo>
                  <a:pt x="13037" y="5052"/>
                  <a:pt x="13037" y="5046"/>
                  <a:pt x="13043" y="5040"/>
                </a:cubicBezTo>
                <a:cubicBezTo>
                  <a:pt x="13049" y="5040"/>
                  <a:pt x="13049" y="5034"/>
                  <a:pt x="13049" y="5034"/>
                </a:cubicBezTo>
                <a:cubicBezTo>
                  <a:pt x="13061" y="5028"/>
                  <a:pt x="13067" y="5028"/>
                  <a:pt x="13073" y="5028"/>
                </a:cubicBezTo>
                <a:cubicBezTo>
                  <a:pt x="13079" y="5022"/>
                  <a:pt x="13079" y="5016"/>
                  <a:pt x="13084" y="5010"/>
                </a:cubicBezTo>
                <a:cubicBezTo>
                  <a:pt x="13084" y="5004"/>
                  <a:pt x="13090" y="4998"/>
                  <a:pt x="13096" y="4998"/>
                </a:cubicBezTo>
                <a:cubicBezTo>
                  <a:pt x="13108" y="4998"/>
                  <a:pt x="13114" y="5004"/>
                  <a:pt x="13120" y="5010"/>
                </a:cubicBezTo>
                <a:cubicBezTo>
                  <a:pt x="13126" y="5016"/>
                  <a:pt x="13126" y="5016"/>
                  <a:pt x="13126" y="5022"/>
                </a:cubicBezTo>
                <a:cubicBezTo>
                  <a:pt x="13132" y="5034"/>
                  <a:pt x="13132" y="5040"/>
                  <a:pt x="13132" y="5052"/>
                </a:cubicBezTo>
                <a:cubicBezTo>
                  <a:pt x="13132" y="5058"/>
                  <a:pt x="13138" y="5063"/>
                  <a:pt x="13138" y="5075"/>
                </a:cubicBezTo>
                <a:cubicBezTo>
                  <a:pt x="13138" y="5081"/>
                  <a:pt x="13144" y="5087"/>
                  <a:pt x="13150" y="5099"/>
                </a:cubicBezTo>
                <a:cubicBezTo>
                  <a:pt x="13150" y="5105"/>
                  <a:pt x="13150" y="5105"/>
                  <a:pt x="13150" y="5111"/>
                </a:cubicBezTo>
                <a:cubicBezTo>
                  <a:pt x="13150" y="5117"/>
                  <a:pt x="13150" y="5129"/>
                  <a:pt x="13150" y="5135"/>
                </a:cubicBezTo>
                <a:cubicBezTo>
                  <a:pt x="13150" y="5158"/>
                  <a:pt x="13150" y="5158"/>
                  <a:pt x="13150" y="5158"/>
                </a:cubicBezTo>
                <a:cubicBezTo>
                  <a:pt x="13150" y="5164"/>
                  <a:pt x="13150" y="5170"/>
                  <a:pt x="13150" y="5176"/>
                </a:cubicBezTo>
                <a:cubicBezTo>
                  <a:pt x="13150" y="5188"/>
                  <a:pt x="13150" y="5200"/>
                  <a:pt x="13150" y="5212"/>
                </a:cubicBezTo>
                <a:cubicBezTo>
                  <a:pt x="13150" y="5218"/>
                  <a:pt x="13150" y="5224"/>
                  <a:pt x="13150" y="5224"/>
                </a:cubicBezTo>
                <a:cubicBezTo>
                  <a:pt x="13150" y="5235"/>
                  <a:pt x="13156" y="5241"/>
                  <a:pt x="13156" y="5247"/>
                </a:cubicBezTo>
                <a:cubicBezTo>
                  <a:pt x="13156" y="5253"/>
                  <a:pt x="13162" y="5253"/>
                  <a:pt x="13162" y="5259"/>
                </a:cubicBezTo>
                <a:cubicBezTo>
                  <a:pt x="13162" y="5271"/>
                  <a:pt x="13156" y="5283"/>
                  <a:pt x="13162" y="5295"/>
                </a:cubicBezTo>
                <a:cubicBezTo>
                  <a:pt x="13162" y="5307"/>
                  <a:pt x="13168" y="5312"/>
                  <a:pt x="13179" y="5318"/>
                </a:cubicBezTo>
                <a:cubicBezTo>
                  <a:pt x="13179" y="5324"/>
                  <a:pt x="13179" y="5324"/>
                  <a:pt x="13185" y="5330"/>
                </a:cubicBezTo>
                <a:cubicBezTo>
                  <a:pt x="13191" y="5336"/>
                  <a:pt x="13197" y="5336"/>
                  <a:pt x="13197" y="5342"/>
                </a:cubicBezTo>
                <a:cubicBezTo>
                  <a:pt x="13197" y="5348"/>
                  <a:pt x="13203" y="5348"/>
                  <a:pt x="13203" y="5354"/>
                </a:cubicBezTo>
                <a:cubicBezTo>
                  <a:pt x="13209" y="5360"/>
                  <a:pt x="13203" y="5360"/>
                  <a:pt x="13203" y="5366"/>
                </a:cubicBezTo>
                <a:cubicBezTo>
                  <a:pt x="13209" y="5372"/>
                  <a:pt x="13209" y="5384"/>
                  <a:pt x="13209" y="5390"/>
                </a:cubicBezTo>
                <a:cubicBezTo>
                  <a:pt x="13215" y="5396"/>
                  <a:pt x="13215" y="5401"/>
                  <a:pt x="13215" y="5401"/>
                </a:cubicBezTo>
                <a:cubicBezTo>
                  <a:pt x="13215" y="5407"/>
                  <a:pt x="13221" y="5407"/>
                  <a:pt x="13221" y="5413"/>
                </a:cubicBezTo>
                <a:cubicBezTo>
                  <a:pt x="13227" y="5419"/>
                  <a:pt x="13227" y="5425"/>
                  <a:pt x="13227" y="5425"/>
                </a:cubicBezTo>
                <a:cubicBezTo>
                  <a:pt x="13227" y="5431"/>
                  <a:pt x="13227" y="5437"/>
                  <a:pt x="13227" y="5437"/>
                </a:cubicBezTo>
                <a:cubicBezTo>
                  <a:pt x="13227" y="5443"/>
                  <a:pt x="13233" y="5449"/>
                  <a:pt x="13233" y="5449"/>
                </a:cubicBezTo>
                <a:cubicBezTo>
                  <a:pt x="13233" y="5455"/>
                  <a:pt x="13239" y="5461"/>
                  <a:pt x="13239" y="5461"/>
                </a:cubicBezTo>
                <a:cubicBezTo>
                  <a:pt x="13245" y="5467"/>
                  <a:pt x="13250" y="5467"/>
                  <a:pt x="13250" y="5473"/>
                </a:cubicBezTo>
                <a:cubicBezTo>
                  <a:pt x="13257" y="5478"/>
                  <a:pt x="13257" y="5478"/>
                  <a:pt x="13257" y="5485"/>
                </a:cubicBezTo>
                <a:cubicBezTo>
                  <a:pt x="13262" y="5490"/>
                  <a:pt x="13268" y="5490"/>
                  <a:pt x="13268" y="5496"/>
                </a:cubicBezTo>
                <a:cubicBezTo>
                  <a:pt x="13274" y="5502"/>
                  <a:pt x="13274" y="5508"/>
                  <a:pt x="13274" y="5520"/>
                </a:cubicBezTo>
                <a:cubicBezTo>
                  <a:pt x="13274" y="5532"/>
                  <a:pt x="13274" y="5532"/>
                  <a:pt x="13274" y="5532"/>
                </a:cubicBezTo>
                <a:cubicBezTo>
                  <a:pt x="13268" y="5538"/>
                  <a:pt x="13268" y="5544"/>
                  <a:pt x="13268" y="5556"/>
                </a:cubicBezTo>
                <a:cubicBezTo>
                  <a:pt x="13268" y="5567"/>
                  <a:pt x="13268" y="5579"/>
                  <a:pt x="13280" y="5591"/>
                </a:cubicBezTo>
                <a:cubicBezTo>
                  <a:pt x="13280" y="5597"/>
                  <a:pt x="13286" y="5597"/>
                  <a:pt x="13292" y="5603"/>
                </a:cubicBezTo>
                <a:cubicBezTo>
                  <a:pt x="13292" y="5609"/>
                  <a:pt x="13292" y="5615"/>
                  <a:pt x="13298" y="5615"/>
                </a:cubicBezTo>
                <a:cubicBezTo>
                  <a:pt x="13298" y="5621"/>
                  <a:pt x="13304" y="5621"/>
                  <a:pt x="13304" y="5627"/>
                </a:cubicBezTo>
                <a:cubicBezTo>
                  <a:pt x="13316" y="5644"/>
                  <a:pt x="13322" y="5662"/>
                  <a:pt x="13334" y="5680"/>
                </a:cubicBezTo>
                <a:cubicBezTo>
                  <a:pt x="13339" y="5692"/>
                  <a:pt x="13345" y="5698"/>
                  <a:pt x="13351" y="5716"/>
                </a:cubicBezTo>
                <a:cubicBezTo>
                  <a:pt x="13351" y="5716"/>
                  <a:pt x="13351" y="5722"/>
                  <a:pt x="13351" y="5728"/>
                </a:cubicBezTo>
                <a:cubicBezTo>
                  <a:pt x="13357" y="5733"/>
                  <a:pt x="13357" y="5733"/>
                  <a:pt x="13357" y="5733"/>
                </a:cubicBezTo>
                <a:cubicBezTo>
                  <a:pt x="13357" y="5739"/>
                  <a:pt x="13363" y="5739"/>
                  <a:pt x="13369" y="5745"/>
                </a:cubicBezTo>
                <a:cubicBezTo>
                  <a:pt x="13375" y="5751"/>
                  <a:pt x="13375" y="5757"/>
                  <a:pt x="13387" y="5757"/>
                </a:cubicBezTo>
                <a:cubicBezTo>
                  <a:pt x="13393" y="5757"/>
                  <a:pt x="13399" y="5757"/>
                  <a:pt x="13405" y="5751"/>
                </a:cubicBezTo>
                <a:cubicBezTo>
                  <a:pt x="13405" y="5751"/>
                  <a:pt x="13411" y="5751"/>
                  <a:pt x="13416" y="5745"/>
                </a:cubicBezTo>
                <a:cubicBezTo>
                  <a:pt x="13416" y="5739"/>
                  <a:pt x="13416" y="5739"/>
                  <a:pt x="13416" y="5733"/>
                </a:cubicBezTo>
                <a:cubicBezTo>
                  <a:pt x="13416" y="5728"/>
                  <a:pt x="13423" y="5728"/>
                  <a:pt x="13423" y="5722"/>
                </a:cubicBezTo>
                <a:cubicBezTo>
                  <a:pt x="13428" y="5710"/>
                  <a:pt x="13434" y="5698"/>
                  <a:pt x="13440" y="5686"/>
                </a:cubicBezTo>
                <a:cubicBezTo>
                  <a:pt x="13446" y="5686"/>
                  <a:pt x="13446" y="5680"/>
                  <a:pt x="13446" y="5674"/>
                </a:cubicBezTo>
                <a:cubicBezTo>
                  <a:pt x="13452" y="5674"/>
                  <a:pt x="13458" y="5680"/>
                  <a:pt x="13458" y="5674"/>
                </a:cubicBezTo>
                <a:cubicBezTo>
                  <a:pt x="13464" y="5674"/>
                  <a:pt x="13470" y="5674"/>
                  <a:pt x="13470" y="5674"/>
                </a:cubicBezTo>
                <a:cubicBezTo>
                  <a:pt x="13476" y="5668"/>
                  <a:pt x="13482" y="5668"/>
                  <a:pt x="13482" y="5662"/>
                </a:cubicBezTo>
                <a:cubicBezTo>
                  <a:pt x="13488" y="5656"/>
                  <a:pt x="13494" y="5656"/>
                  <a:pt x="13494" y="5651"/>
                </a:cubicBezTo>
                <a:cubicBezTo>
                  <a:pt x="13494" y="5651"/>
                  <a:pt x="13494" y="5644"/>
                  <a:pt x="13500" y="5644"/>
                </a:cubicBezTo>
                <a:cubicBezTo>
                  <a:pt x="13500" y="5639"/>
                  <a:pt x="13500" y="5633"/>
                  <a:pt x="13500" y="5633"/>
                </a:cubicBezTo>
                <a:cubicBezTo>
                  <a:pt x="13505" y="5621"/>
                  <a:pt x="13511" y="5621"/>
                  <a:pt x="13511" y="5609"/>
                </a:cubicBezTo>
                <a:cubicBezTo>
                  <a:pt x="13511" y="5597"/>
                  <a:pt x="13505" y="5591"/>
                  <a:pt x="13511" y="5579"/>
                </a:cubicBezTo>
                <a:lnTo>
                  <a:pt x="13517" y="5573"/>
                </a:lnTo>
                <a:cubicBezTo>
                  <a:pt x="13523" y="5562"/>
                  <a:pt x="13523" y="5556"/>
                  <a:pt x="13529" y="5550"/>
                </a:cubicBezTo>
                <a:cubicBezTo>
                  <a:pt x="13529" y="5538"/>
                  <a:pt x="13535" y="5532"/>
                  <a:pt x="13535" y="5526"/>
                </a:cubicBezTo>
                <a:cubicBezTo>
                  <a:pt x="13535" y="5514"/>
                  <a:pt x="13535" y="5508"/>
                  <a:pt x="13535" y="5502"/>
                </a:cubicBezTo>
                <a:cubicBezTo>
                  <a:pt x="13535" y="5496"/>
                  <a:pt x="13529" y="5490"/>
                  <a:pt x="13529" y="5478"/>
                </a:cubicBezTo>
                <a:cubicBezTo>
                  <a:pt x="13529" y="5473"/>
                  <a:pt x="13535" y="5473"/>
                  <a:pt x="13535" y="5467"/>
                </a:cubicBezTo>
                <a:cubicBezTo>
                  <a:pt x="13535" y="5407"/>
                  <a:pt x="13535" y="5407"/>
                  <a:pt x="13535" y="5407"/>
                </a:cubicBezTo>
                <a:cubicBezTo>
                  <a:pt x="13535" y="5390"/>
                  <a:pt x="13529" y="5372"/>
                  <a:pt x="13529" y="5354"/>
                </a:cubicBezTo>
                <a:cubicBezTo>
                  <a:pt x="13529" y="5348"/>
                  <a:pt x="13535" y="5348"/>
                  <a:pt x="13535" y="5342"/>
                </a:cubicBezTo>
                <a:cubicBezTo>
                  <a:pt x="13541" y="5342"/>
                  <a:pt x="13541" y="5336"/>
                  <a:pt x="13541" y="5336"/>
                </a:cubicBezTo>
                <a:cubicBezTo>
                  <a:pt x="13553" y="5324"/>
                  <a:pt x="13565" y="5330"/>
                  <a:pt x="13577" y="5330"/>
                </a:cubicBezTo>
                <a:cubicBezTo>
                  <a:pt x="13589" y="5330"/>
                  <a:pt x="13600" y="5336"/>
                  <a:pt x="13612" y="5324"/>
                </a:cubicBezTo>
                <a:cubicBezTo>
                  <a:pt x="13618" y="5318"/>
                  <a:pt x="13618" y="5312"/>
                  <a:pt x="13618" y="5301"/>
                </a:cubicBezTo>
                <a:cubicBezTo>
                  <a:pt x="13618" y="5301"/>
                  <a:pt x="13624" y="5295"/>
                  <a:pt x="13624" y="5289"/>
                </a:cubicBezTo>
                <a:cubicBezTo>
                  <a:pt x="13630" y="5283"/>
                  <a:pt x="13630" y="5283"/>
                  <a:pt x="13636" y="5277"/>
                </a:cubicBezTo>
                <a:cubicBezTo>
                  <a:pt x="13642" y="5277"/>
                  <a:pt x="13642" y="5277"/>
                  <a:pt x="13648" y="5277"/>
                </a:cubicBezTo>
                <a:cubicBezTo>
                  <a:pt x="13654" y="5277"/>
                  <a:pt x="13654" y="5277"/>
                  <a:pt x="13660" y="5271"/>
                </a:cubicBezTo>
                <a:cubicBezTo>
                  <a:pt x="13666" y="5271"/>
                  <a:pt x="13666" y="5265"/>
                  <a:pt x="13671" y="5265"/>
                </a:cubicBezTo>
                <a:cubicBezTo>
                  <a:pt x="13677" y="5265"/>
                  <a:pt x="13677" y="5259"/>
                  <a:pt x="13677" y="5253"/>
                </a:cubicBezTo>
                <a:cubicBezTo>
                  <a:pt x="13683" y="5253"/>
                  <a:pt x="13689" y="5247"/>
                  <a:pt x="13689" y="5247"/>
                </a:cubicBezTo>
                <a:cubicBezTo>
                  <a:pt x="13695" y="5247"/>
                  <a:pt x="13701" y="5247"/>
                  <a:pt x="13701" y="5247"/>
                </a:cubicBezTo>
                <a:cubicBezTo>
                  <a:pt x="13707" y="5241"/>
                  <a:pt x="13707" y="5235"/>
                  <a:pt x="13713" y="5235"/>
                </a:cubicBezTo>
                <a:cubicBezTo>
                  <a:pt x="13719" y="5224"/>
                  <a:pt x="13719" y="5218"/>
                  <a:pt x="13725" y="5212"/>
                </a:cubicBezTo>
                <a:cubicBezTo>
                  <a:pt x="13725" y="5206"/>
                  <a:pt x="13731" y="5206"/>
                  <a:pt x="13731" y="5200"/>
                </a:cubicBezTo>
                <a:cubicBezTo>
                  <a:pt x="13737" y="5194"/>
                  <a:pt x="13737" y="5194"/>
                  <a:pt x="13743" y="5188"/>
                </a:cubicBezTo>
                <a:cubicBezTo>
                  <a:pt x="13743" y="5182"/>
                  <a:pt x="13748" y="5182"/>
                  <a:pt x="13748" y="5176"/>
                </a:cubicBezTo>
                <a:cubicBezTo>
                  <a:pt x="13760" y="5170"/>
                  <a:pt x="13766" y="5170"/>
                  <a:pt x="13772" y="5164"/>
                </a:cubicBezTo>
                <a:cubicBezTo>
                  <a:pt x="13778" y="5164"/>
                  <a:pt x="13778" y="5158"/>
                  <a:pt x="13784" y="5152"/>
                </a:cubicBezTo>
                <a:cubicBezTo>
                  <a:pt x="13784" y="5152"/>
                  <a:pt x="13784" y="5146"/>
                  <a:pt x="13790" y="5141"/>
                </a:cubicBezTo>
                <a:cubicBezTo>
                  <a:pt x="13790" y="5141"/>
                  <a:pt x="13790" y="5135"/>
                  <a:pt x="13796" y="5129"/>
                </a:cubicBezTo>
                <a:cubicBezTo>
                  <a:pt x="13796" y="5129"/>
                  <a:pt x="13802" y="5135"/>
                  <a:pt x="13808" y="5129"/>
                </a:cubicBezTo>
                <a:cubicBezTo>
                  <a:pt x="13808" y="5129"/>
                  <a:pt x="13814" y="5135"/>
                  <a:pt x="13814" y="5129"/>
                </a:cubicBezTo>
                <a:cubicBezTo>
                  <a:pt x="13820" y="5129"/>
                  <a:pt x="13826" y="5129"/>
                  <a:pt x="13826" y="5123"/>
                </a:cubicBezTo>
                <a:cubicBezTo>
                  <a:pt x="13832" y="5117"/>
                  <a:pt x="13826" y="5117"/>
                  <a:pt x="13826" y="5111"/>
                </a:cubicBezTo>
                <a:cubicBezTo>
                  <a:pt x="13832" y="5105"/>
                  <a:pt x="13837" y="5099"/>
                  <a:pt x="13849" y="5093"/>
                </a:cubicBezTo>
                <a:cubicBezTo>
                  <a:pt x="13849" y="5093"/>
                  <a:pt x="13855" y="5093"/>
                  <a:pt x="13861" y="5093"/>
                </a:cubicBezTo>
                <a:cubicBezTo>
                  <a:pt x="13867" y="5093"/>
                  <a:pt x="13873" y="5093"/>
                  <a:pt x="13885" y="5093"/>
                </a:cubicBezTo>
                <a:cubicBezTo>
                  <a:pt x="13885" y="5087"/>
                  <a:pt x="13891" y="5081"/>
                  <a:pt x="13891" y="5081"/>
                </a:cubicBezTo>
                <a:cubicBezTo>
                  <a:pt x="13903" y="5063"/>
                  <a:pt x="13897" y="5052"/>
                  <a:pt x="13897" y="5034"/>
                </a:cubicBezTo>
                <a:cubicBezTo>
                  <a:pt x="13903" y="5028"/>
                  <a:pt x="13903" y="5022"/>
                  <a:pt x="13903" y="5010"/>
                </a:cubicBezTo>
                <a:cubicBezTo>
                  <a:pt x="13956" y="5010"/>
                  <a:pt x="13956" y="5010"/>
                  <a:pt x="13956" y="5010"/>
                </a:cubicBezTo>
                <a:cubicBezTo>
                  <a:pt x="13962" y="5010"/>
                  <a:pt x="13962" y="5016"/>
                  <a:pt x="13968" y="5016"/>
                </a:cubicBezTo>
                <a:cubicBezTo>
                  <a:pt x="13974" y="5016"/>
                  <a:pt x="13980" y="5022"/>
                  <a:pt x="13986" y="5022"/>
                </a:cubicBezTo>
                <a:cubicBezTo>
                  <a:pt x="13992" y="5022"/>
                  <a:pt x="13992" y="5022"/>
                  <a:pt x="13992" y="5022"/>
                </a:cubicBezTo>
                <a:cubicBezTo>
                  <a:pt x="13998" y="5016"/>
                  <a:pt x="13998" y="5016"/>
                  <a:pt x="14003" y="5010"/>
                </a:cubicBezTo>
                <a:cubicBezTo>
                  <a:pt x="14003" y="5010"/>
                  <a:pt x="14009" y="5010"/>
                  <a:pt x="14015" y="5010"/>
                </a:cubicBezTo>
                <a:cubicBezTo>
                  <a:pt x="14021" y="5010"/>
                  <a:pt x="14021" y="5004"/>
                  <a:pt x="14027" y="4998"/>
                </a:cubicBezTo>
                <a:cubicBezTo>
                  <a:pt x="14027" y="4998"/>
                  <a:pt x="14033" y="4998"/>
                  <a:pt x="14039" y="4998"/>
                </a:cubicBezTo>
                <a:cubicBezTo>
                  <a:pt x="14039" y="4992"/>
                  <a:pt x="14045" y="4992"/>
                  <a:pt x="14045" y="4986"/>
                </a:cubicBezTo>
                <a:cubicBezTo>
                  <a:pt x="14051" y="4986"/>
                  <a:pt x="14051" y="4980"/>
                  <a:pt x="14051" y="4975"/>
                </a:cubicBezTo>
                <a:cubicBezTo>
                  <a:pt x="14110" y="4975"/>
                  <a:pt x="14110" y="4975"/>
                  <a:pt x="14110" y="4975"/>
                </a:cubicBezTo>
                <a:cubicBezTo>
                  <a:pt x="14110" y="4945"/>
                  <a:pt x="14110" y="4945"/>
                  <a:pt x="14110" y="4945"/>
                </a:cubicBezTo>
                <a:cubicBezTo>
                  <a:pt x="14116" y="4945"/>
                  <a:pt x="14122" y="4945"/>
                  <a:pt x="14128" y="4945"/>
                </a:cubicBezTo>
                <a:cubicBezTo>
                  <a:pt x="14134" y="4945"/>
                  <a:pt x="14140" y="4945"/>
                  <a:pt x="14140" y="4945"/>
                </a:cubicBezTo>
                <a:cubicBezTo>
                  <a:pt x="14146" y="4951"/>
                  <a:pt x="14146" y="4951"/>
                  <a:pt x="14152" y="4957"/>
                </a:cubicBezTo>
                <a:cubicBezTo>
                  <a:pt x="14152" y="4963"/>
                  <a:pt x="14152" y="4963"/>
                  <a:pt x="14152" y="4969"/>
                </a:cubicBezTo>
                <a:cubicBezTo>
                  <a:pt x="14158" y="4975"/>
                  <a:pt x="14158" y="4975"/>
                  <a:pt x="14158" y="4980"/>
                </a:cubicBezTo>
                <a:cubicBezTo>
                  <a:pt x="14164" y="4980"/>
                  <a:pt x="14170" y="4980"/>
                  <a:pt x="14170" y="4986"/>
                </a:cubicBezTo>
                <a:cubicBezTo>
                  <a:pt x="14175" y="4986"/>
                  <a:pt x="14175" y="4992"/>
                  <a:pt x="14175" y="4998"/>
                </a:cubicBezTo>
                <a:cubicBezTo>
                  <a:pt x="14181" y="5004"/>
                  <a:pt x="14181" y="5016"/>
                  <a:pt x="14187" y="5022"/>
                </a:cubicBezTo>
                <a:cubicBezTo>
                  <a:pt x="14187" y="5034"/>
                  <a:pt x="14181" y="5034"/>
                  <a:pt x="14181" y="5046"/>
                </a:cubicBezTo>
                <a:cubicBezTo>
                  <a:pt x="14181" y="5052"/>
                  <a:pt x="14187" y="5052"/>
                  <a:pt x="14187" y="5058"/>
                </a:cubicBezTo>
                <a:cubicBezTo>
                  <a:pt x="14187" y="5058"/>
                  <a:pt x="14193" y="5063"/>
                  <a:pt x="14193" y="5069"/>
                </a:cubicBezTo>
                <a:cubicBezTo>
                  <a:pt x="14193" y="5069"/>
                  <a:pt x="14199" y="5069"/>
                  <a:pt x="14205" y="5075"/>
                </a:cubicBezTo>
                <a:cubicBezTo>
                  <a:pt x="14205" y="5075"/>
                  <a:pt x="14205" y="5081"/>
                  <a:pt x="14205" y="5087"/>
                </a:cubicBezTo>
                <a:cubicBezTo>
                  <a:pt x="14217" y="5093"/>
                  <a:pt x="14223" y="5093"/>
                  <a:pt x="14229" y="5105"/>
                </a:cubicBezTo>
                <a:cubicBezTo>
                  <a:pt x="14235" y="5105"/>
                  <a:pt x="14241" y="5105"/>
                  <a:pt x="14241" y="5111"/>
                </a:cubicBezTo>
                <a:cubicBezTo>
                  <a:pt x="14247" y="5117"/>
                  <a:pt x="14247" y="5117"/>
                  <a:pt x="14253" y="5123"/>
                </a:cubicBezTo>
                <a:cubicBezTo>
                  <a:pt x="14253" y="5129"/>
                  <a:pt x="14258" y="5129"/>
                  <a:pt x="14258" y="5135"/>
                </a:cubicBezTo>
                <a:cubicBezTo>
                  <a:pt x="14258" y="5146"/>
                  <a:pt x="14258" y="5146"/>
                  <a:pt x="14258" y="5146"/>
                </a:cubicBezTo>
                <a:cubicBezTo>
                  <a:pt x="14258" y="5152"/>
                  <a:pt x="14258" y="5152"/>
                  <a:pt x="14258" y="5158"/>
                </a:cubicBezTo>
                <a:cubicBezTo>
                  <a:pt x="14253" y="5164"/>
                  <a:pt x="14258" y="5170"/>
                  <a:pt x="14258" y="5182"/>
                </a:cubicBezTo>
                <a:cubicBezTo>
                  <a:pt x="14258" y="5182"/>
                  <a:pt x="14253" y="5182"/>
                  <a:pt x="14258" y="5182"/>
                </a:cubicBezTo>
                <a:cubicBezTo>
                  <a:pt x="14264" y="5176"/>
                  <a:pt x="14270" y="5176"/>
                  <a:pt x="14276" y="5176"/>
                </a:cubicBezTo>
                <a:cubicBezTo>
                  <a:pt x="14282" y="5176"/>
                  <a:pt x="14288" y="5182"/>
                  <a:pt x="14288" y="5182"/>
                </a:cubicBezTo>
                <a:cubicBezTo>
                  <a:pt x="14294" y="5182"/>
                  <a:pt x="14300" y="5182"/>
                  <a:pt x="14300" y="5188"/>
                </a:cubicBezTo>
                <a:cubicBezTo>
                  <a:pt x="14306" y="5188"/>
                  <a:pt x="14300" y="5194"/>
                  <a:pt x="14300" y="5194"/>
                </a:cubicBezTo>
                <a:cubicBezTo>
                  <a:pt x="14300" y="5206"/>
                  <a:pt x="14300" y="5212"/>
                  <a:pt x="14300" y="5218"/>
                </a:cubicBezTo>
                <a:cubicBezTo>
                  <a:pt x="14300" y="5224"/>
                  <a:pt x="14294" y="5230"/>
                  <a:pt x="14294" y="5230"/>
                </a:cubicBezTo>
                <a:cubicBezTo>
                  <a:pt x="14288" y="5241"/>
                  <a:pt x="14288" y="5253"/>
                  <a:pt x="14288" y="5265"/>
                </a:cubicBezTo>
                <a:cubicBezTo>
                  <a:pt x="14288" y="5283"/>
                  <a:pt x="14288" y="5301"/>
                  <a:pt x="14300" y="5312"/>
                </a:cubicBezTo>
                <a:cubicBezTo>
                  <a:pt x="14306" y="5312"/>
                  <a:pt x="14312" y="5318"/>
                  <a:pt x="14312" y="5318"/>
                </a:cubicBezTo>
                <a:cubicBezTo>
                  <a:pt x="14318" y="5324"/>
                  <a:pt x="14318" y="5324"/>
                  <a:pt x="14324" y="5330"/>
                </a:cubicBezTo>
                <a:cubicBezTo>
                  <a:pt x="14330" y="5330"/>
                  <a:pt x="14341" y="5330"/>
                  <a:pt x="14347" y="5330"/>
                </a:cubicBezTo>
                <a:cubicBezTo>
                  <a:pt x="14359" y="5330"/>
                  <a:pt x="14359" y="5330"/>
                  <a:pt x="14359" y="5330"/>
                </a:cubicBezTo>
                <a:cubicBezTo>
                  <a:pt x="14365" y="5330"/>
                  <a:pt x="14365" y="5330"/>
                  <a:pt x="14371" y="5330"/>
                </a:cubicBezTo>
                <a:cubicBezTo>
                  <a:pt x="14377" y="5324"/>
                  <a:pt x="14371" y="5318"/>
                  <a:pt x="14377" y="5318"/>
                </a:cubicBezTo>
                <a:cubicBezTo>
                  <a:pt x="14377" y="5312"/>
                  <a:pt x="14383" y="5312"/>
                  <a:pt x="14389" y="5312"/>
                </a:cubicBezTo>
                <a:cubicBezTo>
                  <a:pt x="14395" y="5312"/>
                  <a:pt x="14395" y="5307"/>
                  <a:pt x="14401" y="5307"/>
                </a:cubicBezTo>
                <a:cubicBezTo>
                  <a:pt x="14407" y="5307"/>
                  <a:pt x="14413" y="5307"/>
                  <a:pt x="14424" y="5301"/>
                </a:cubicBezTo>
                <a:cubicBezTo>
                  <a:pt x="14424" y="5289"/>
                  <a:pt x="14424" y="5289"/>
                  <a:pt x="14424" y="5289"/>
                </a:cubicBezTo>
                <a:cubicBezTo>
                  <a:pt x="14424" y="5277"/>
                  <a:pt x="14424" y="5277"/>
                  <a:pt x="14424" y="5277"/>
                </a:cubicBezTo>
                <a:cubicBezTo>
                  <a:pt x="14424" y="5277"/>
                  <a:pt x="14430" y="5271"/>
                  <a:pt x="14430" y="5265"/>
                </a:cubicBezTo>
                <a:cubicBezTo>
                  <a:pt x="14448" y="5271"/>
                  <a:pt x="14460" y="5271"/>
                  <a:pt x="14466" y="5283"/>
                </a:cubicBezTo>
                <a:cubicBezTo>
                  <a:pt x="14472" y="5283"/>
                  <a:pt x="14472" y="5289"/>
                  <a:pt x="14472" y="5295"/>
                </a:cubicBezTo>
                <a:cubicBezTo>
                  <a:pt x="14478" y="5301"/>
                  <a:pt x="14478" y="5301"/>
                  <a:pt x="14478" y="5307"/>
                </a:cubicBezTo>
                <a:cubicBezTo>
                  <a:pt x="14484" y="5312"/>
                  <a:pt x="14484" y="5318"/>
                  <a:pt x="14490" y="5330"/>
                </a:cubicBezTo>
                <a:cubicBezTo>
                  <a:pt x="14490" y="5342"/>
                  <a:pt x="14490" y="5348"/>
                  <a:pt x="14496" y="5366"/>
                </a:cubicBezTo>
                <a:cubicBezTo>
                  <a:pt x="14496" y="5366"/>
                  <a:pt x="14496" y="5372"/>
                  <a:pt x="14502" y="5378"/>
                </a:cubicBezTo>
                <a:cubicBezTo>
                  <a:pt x="14502" y="5384"/>
                  <a:pt x="14507" y="5384"/>
                  <a:pt x="14507" y="5390"/>
                </a:cubicBezTo>
                <a:cubicBezTo>
                  <a:pt x="14507" y="5390"/>
                  <a:pt x="14519" y="5390"/>
                  <a:pt x="14519" y="5396"/>
                </a:cubicBezTo>
                <a:cubicBezTo>
                  <a:pt x="14519" y="5396"/>
                  <a:pt x="14519" y="5401"/>
                  <a:pt x="14519" y="5407"/>
                </a:cubicBezTo>
                <a:cubicBezTo>
                  <a:pt x="14519" y="5419"/>
                  <a:pt x="14502" y="5425"/>
                  <a:pt x="14502" y="5443"/>
                </a:cubicBezTo>
                <a:cubicBezTo>
                  <a:pt x="14502" y="5449"/>
                  <a:pt x="14507" y="5455"/>
                  <a:pt x="14507" y="5455"/>
                </a:cubicBezTo>
                <a:cubicBezTo>
                  <a:pt x="14507" y="5461"/>
                  <a:pt x="14513" y="5467"/>
                  <a:pt x="14513" y="5467"/>
                </a:cubicBezTo>
                <a:cubicBezTo>
                  <a:pt x="14513" y="5473"/>
                  <a:pt x="14519" y="5473"/>
                  <a:pt x="14525" y="5478"/>
                </a:cubicBezTo>
                <a:cubicBezTo>
                  <a:pt x="14531" y="5485"/>
                  <a:pt x="14531" y="5490"/>
                  <a:pt x="14543" y="5496"/>
                </a:cubicBezTo>
                <a:cubicBezTo>
                  <a:pt x="14543" y="5502"/>
                  <a:pt x="14549" y="5502"/>
                  <a:pt x="14555" y="5508"/>
                </a:cubicBezTo>
                <a:cubicBezTo>
                  <a:pt x="14555" y="5514"/>
                  <a:pt x="14561" y="5520"/>
                  <a:pt x="14561" y="5526"/>
                </a:cubicBezTo>
                <a:cubicBezTo>
                  <a:pt x="14561" y="5532"/>
                  <a:pt x="14555" y="5538"/>
                  <a:pt x="14555" y="5550"/>
                </a:cubicBezTo>
                <a:cubicBezTo>
                  <a:pt x="14555" y="5556"/>
                  <a:pt x="14561" y="5562"/>
                  <a:pt x="14561" y="5573"/>
                </a:cubicBezTo>
                <a:cubicBezTo>
                  <a:pt x="14561" y="5585"/>
                  <a:pt x="14555" y="5591"/>
                  <a:pt x="14543" y="5597"/>
                </a:cubicBezTo>
                <a:cubicBezTo>
                  <a:pt x="14543" y="5597"/>
                  <a:pt x="14537" y="5597"/>
                  <a:pt x="14531" y="5603"/>
                </a:cubicBezTo>
                <a:cubicBezTo>
                  <a:pt x="14531" y="5603"/>
                  <a:pt x="14525" y="5603"/>
                  <a:pt x="14519" y="5603"/>
                </a:cubicBezTo>
                <a:cubicBezTo>
                  <a:pt x="14519" y="5609"/>
                  <a:pt x="14519" y="5615"/>
                  <a:pt x="14513" y="5615"/>
                </a:cubicBezTo>
                <a:cubicBezTo>
                  <a:pt x="14513" y="5621"/>
                  <a:pt x="14513" y="5627"/>
                  <a:pt x="14513" y="5627"/>
                </a:cubicBezTo>
                <a:cubicBezTo>
                  <a:pt x="14513" y="5639"/>
                  <a:pt x="14513" y="5651"/>
                  <a:pt x="14513" y="5662"/>
                </a:cubicBezTo>
                <a:cubicBezTo>
                  <a:pt x="14513" y="5674"/>
                  <a:pt x="14513" y="5674"/>
                  <a:pt x="14513" y="5674"/>
                </a:cubicBezTo>
                <a:cubicBezTo>
                  <a:pt x="14513" y="5680"/>
                  <a:pt x="14507" y="5686"/>
                  <a:pt x="14507" y="5698"/>
                </a:cubicBezTo>
                <a:cubicBezTo>
                  <a:pt x="14507" y="5704"/>
                  <a:pt x="14507" y="5710"/>
                  <a:pt x="14507" y="5716"/>
                </a:cubicBezTo>
                <a:cubicBezTo>
                  <a:pt x="14507" y="5728"/>
                  <a:pt x="14507" y="5733"/>
                  <a:pt x="14507" y="5745"/>
                </a:cubicBezTo>
                <a:cubicBezTo>
                  <a:pt x="14513" y="5751"/>
                  <a:pt x="14513" y="5751"/>
                  <a:pt x="14519" y="5757"/>
                </a:cubicBezTo>
                <a:cubicBezTo>
                  <a:pt x="14525" y="5757"/>
                  <a:pt x="14525" y="5757"/>
                  <a:pt x="14531" y="5763"/>
                </a:cubicBezTo>
                <a:cubicBezTo>
                  <a:pt x="14531" y="5763"/>
                  <a:pt x="14537" y="5763"/>
                  <a:pt x="14543" y="5763"/>
                </a:cubicBezTo>
                <a:cubicBezTo>
                  <a:pt x="14549" y="5769"/>
                  <a:pt x="14555" y="5781"/>
                  <a:pt x="14561" y="5787"/>
                </a:cubicBezTo>
                <a:cubicBezTo>
                  <a:pt x="14567" y="5799"/>
                  <a:pt x="14573" y="5805"/>
                  <a:pt x="14585" y="5805"/>
                </a:cubicBezTo>
                <a:cubicBezTo>
                  <a:pt x="14591" y="5810"/>
                  <a:pt x="14591" y="5810"/>
                  <a:pt x="14596" y="5810"/>
                </a:cubicBezTo>
                <a:cubicBezTo>
                  <a:pt x="14602" y="5810"/>
                  <a:pt x="14602" y="5817"/>
                  <a:pt x="14602" y="5822"/>
                </a:cubicBezTo>
                <a:cubicBezTo>
                  <a:pt x="14608" y="5828"/>
                  <a:pt x="14614" y="5828"/>
                  <a:pt x="14614" y="5834"/>
                </a:cubicBezTo>
                <a:cubicBezTo>
                  <a:pt x="14614" y="5846"/>
                  <a:pt x="14614" y="5846"/>
                  <a:pt x="14614" y="5858"/>
                </a:cubicBezTo>
                <a:cubicBezTo>
                  <a:pt x="14614" y="5870"/>
                  <a:pt x="14614" y="5876"/>
                  <a:pt x="14620" y="5882"/>
                </a:cubicBezTo>
                <a:cubicBezTo>
                  <a:pt x="14620" y="5888"/>
                  <a:pt x="14632" y="5894"/>
                  <a:pt x="14632" y="5905"/>
                </a:cubicBezTo>
                <a:cubicBezTo>
                  <a:pt x="14638" y="5911"/>
                  <a:pt x="14632" y="5911"/>
                  <a:pt x="14638" y="5917"/>
                </a:cubicBezTo>
                <a:cubicBezTo>
                  <a:pt x="14638" y="5923"/>
                  <a:pt x="14644" y="5923"/>
                  <a:pt x="14650" y="5929"/>
                </a:cubicBezTo>
                <a:cubicBezTo>
                  <a:pt x="14650" y="5941"/>
                  <a:pt x="14656" y="5947"/>
                  <a:pt x="14656" y="5959"/>
                </a:cubicBezTo>
                <a:cubicBezTo>
                  <a:pt x="14656" y="6018"/>
                  <a:pt x="14656" y="6018"/>
                  <a:pt x="14656" y="6018"/>
                </a:cubicBezTo>
                <a:cubicBezTo>
                  <a:pt x="14656" y="6024"/>
                  <a:pt x="14662" y="6024"/>
                  <a:pt x="14662" y="6030"/>
                </a:cubicBezTo>
                <a:cubicBezTo>
                  <a:pt x="14662" y="6036"/>
                  <a:pt x="14662" y="6042"/>
                  <a:pt x="14662" y="6042"/>
                </a:cubicBezTo>
                <a:cubicBezTo>
                  <a:pt x="14668" y="6048"/>
                  <a:pt x="14668" y="6054"/>
                  <a:pt x="14673" y="6054"/>
                </a:cubicBezTo>
                <a:cubicBezTo>
                  <a:pt x="14679" y="6060"/>
                  <a:pt x="14679" y="6065"/>
                  <a:pt x="14685" y="6065"/>
                </a:cubicBezTo>
                <a:cubicBezTo>
                  <a:pt x="14685" y="6071"/>
                  <a:pt x="14691" y="6071"/>
                  <a:pt x="14697" y="6071"/>
                </a:cubicBezTo>
                <a:cubicBezTo>
                  <a:pt x="14709" y="6083"/>
                  <a:pt x="14715" y="6089"/>
                  <a:pt x="14733" y="6095"/>
                </a:cubicBezTo>
                <a:cubicBezTo>
                  <a:pt x="14739" y="6101"/>
                  <a:pt x="14751" y="6101"/>
                  <a:pt x="14757" y="6107"/>
                </a:cubicBezTo>
                <a:cubicBezTo>
                  <a:pt x="14762" y="6113"/>
                  <a:pt x="14762" y="6119"/>
                  <a:pt x="14768" y="6125"/>
                </a:cubicBezTo>
                <a:cubicBezTo>
                  <a:pt x="14774" y="6131"/>
                  <a:pt x="14774" y="6137"/>
                  <a:pt x="14774" y="6137"/>
                </a:cubicBezTo>
                <a:cubicBezTo>
                  <a:pt x="14780" y="6142"/>
                  <a:pt x="14786" y="6142"/>
                  <a:pt x="14786" y="6142"/>
                </a:cubicBezTo>
                <a:cubicBezTo>
                  <a:pt x="14792" y="6142"/>
                  <a:pt x="14792" y="6142"/>
                  <a:pt x="14798" y="6142"/>
                </a:cubicBezTo>
                <a:cubicBezTo>
                  <a:pt x="14804" y="6149"/>
                  <a:pt x="14810" y="6149"/>
                  <a:pt x="14816" y="6149"/>
                </a:cubicBezTo>
                <a:cubicBezTo>
                  <a:pt x="14822" y="6154"/>
                  <a:pt x="14828" y="6154"/>
                  <a:pt x="14834" y="6154"/>
                </a:cubicBezTo>
                <a:cubicBezTo>
                  <a:pt x="14839" y="6154"/>
                  <a:pt x="14839" y="6154"/>
                  <a:pt x="14839" y="6154"/>
                </a:cubicBezTo>
                <a:cubicBezTo>
                  <a:pt x="14846" y="6154"/>
                  <a:pt x="14846" y="6149"/>
                  <a:pt x="14851" y="6149"/>
                </a:cubicBezTo>
                <a:cubicBezTo>
                  <a:pt x="14846" y="6137"/>
                  <a:pt x="14839" y="6131"/>
                  <a:pt x="14834" y="6125"/>
                </a:cubicBezTo>
                <a:cubicBezTo>
                  <a:pt x="14834" y="6119"/>
                  <a:pt x="14834" y="6113"/>
                  <a:pt x="14828" y="6113"/>
                </a:cubicBezTo>
                <a:cubicBezTo>
                  <a:pt x="14828" y="6113"/>
                  <a:pt x="14822" y="6113"/>
                  <a:pt x="14816" y="6113"/>
                </a:cubicBezTo>
                <a:cubicBezTo>
                  <a:pt x="14810" y="6101"/>
                  <a:pt x="14804" y="6095"/>
                  <a:pt x="14804" y="6089"/>
                </a:cubicBezTo>
                <a:cubicBezTo>
                  <a:pt x="14804" y="6077"/>
                  <a:pt x="14804" y="6071"/>
                  <a:pt x="14804" y="6060"/>
                </a:cubicBezTo>
                <a:cubicBezTo>
                  <a:pt x="14804" y="6060"/>
                  <a:pt x="14804" y="6054"/>
                  <a:pt x="14804" y="6048"/>
                </a:cubicBezTo>
                <a:cubicBezTo>
                  <a:pt x="14798" y="6036"/>
                  <a:pt x="14804" y="6030"/>
                  <a:pt x="14804" y="6018"/>
                </a:cubicBezTo>
                <a:cubicBezTo>
                  <a:pt x="14804" y="6012"/>
                  <a:pt x="14798" y="6006"/>
                  <a:pt x="14798" y="6006"/>
                </a:cubicBezTo>
                <a:cubicBezTo>
                  <a:pt x="14798" y="6000"/>
                  <a:pt x="14792" y="5994"/>
                  <a:pt x="14792" y="5994"/>
                </a:cubicBezTo>
                <a:cubicBezTo>
                  <a:pt x="14792" y="5988"/>
                  <a:pt x="14780" y="5988"/>
                  <a:pt x="14780" y="5983"/>
                </a:cubicBezTo>
                <a:cubicBezTo>
                  <a:pt x="14780" y="5971"/>
                  <a:pt x="14780" y="5959"/>
                  <a:pt x="14780" y="5947"/>
                </a:cubicBezTo>
                <a:cubicBezTo>
                  <a:pt x="14780" y="5935"/>
                  <a:pt x="14780" y="5935"/>
                  <a:pt x="14780" y="5935"/>
                </a:cubicBezTo>
                <a:cubicBezTo>
                  <a:pt x="14780" y="5929"/>
                  <a:pt x="14780" y="5929"/>
                  <a:pt x="14780" y="5923"/>
                </a:cubicBezTo>
                <a:cubicBezTo>
                  <a:pt x="14780" y="5911"/>
                  <a:pt x="14780" y="5911"/>
                  <a:pt x="14780" y="5911"/>
                </a:cubicBezTo>
                <a:cubicBezTo>
                  <a:pt x="14780" y="5905"/>
                  <a:pt x="14774" y="5905"/>
                  <a:pt x="14774" y="5899"/>
                </a:cubicBezTo>
                <a:cubicBezTo>
                  <a:pt x="14774" y="5876"/>
                  <a:pt x="14774" y="5876"/>
                  <a:pt x="14774" y="5876"/>
                </a:cubicBezTo>
                <a:cubicBezTo>
                  <a:pt x="14762" y="5876"/>
                  <a:pt x="14751" y="5882"/>
                  <a:pt x="14739" y="5876"/>
                </a:cubicBezTo>
                <a:cubicBezTo>
                  <a:pt x="14739" y="5870"/>
                  <a:pt x="14733" y="5870"/>
                  <a:pt x="14733" y="5864"/>
                </a:cubicBezTo>
                <a:cubicBezTo>
                  <a:pt x="14727" y="5864"/>
                  <a:pt x="14727" y="5858"/>
                  <a:pt x="14721" y="5852"/>
                </a:cubicBezTo>
                <a:cubicBezTo>
                  <a:pt x="14715" y="5852"/>
                  <a:pt x="14715" y="5852"/>
                  <a:pt x="14709" y="5846"/>
                </a:cubicBezTo>
                <a:cubicBezTo>
                  <a:pt x="14703" y="5846"/>
                  <a:pt x="14703" y="5840"/>
                  <a:pt x="14697" y="5834"/>
                </a:cubicBezTo>
                <a:cubicBezTo>
                  <a:pt x="14691" y="5834"/>
                  <a:pt x="14685" y="5828"/>
                  <a:pt x="14673" y="5828"/>
                </a:cubicBezTo>
                <a:cubicBezTo>
                  <a:pt x="14673" y="5828"/>
                  <a:pt x="14668" y="5828"/>
                  <a:pt x="14662" y="5828"/>
                </a:cubicBezTo>
                <a:cubicBezTo>
                  <a:pt x="14650" y="5822"/>
                  <a:pt x="14650" y="5817"/>
                  <a:pt x="14644" y="5810"/>
                </a:cubicBezTo>
                <a:cubicBezTo>
                  <a:pt x="14638" y="5805"/>
                  <a:pt x="14632" y="5805"/>
                  <a:pt x="14632" y="5799"/>
                </a:cubicBezTo>
                <a:cubicBezTo>
                  <a:pt x="14632" y="5793"/>
                  <a:pt x="14632" y="5793"/>
                  <a:pt x="14632" y="5787"/>
                </a:cubicBezTo>
                <a:cubicBezTo>
                  <a:pt x="14626" y="5781"/>
                  <a:pt x="14632" y="5775"/>
                  <a:pt x="14632" y="5763"/>
                </a:cubicBezTo>
                <a:cubicBezTo>
                  <a:pt x="14632" y="5763"/>
                  <a:pt x="14632" y="5757"/>
                  <a:pt x="14632" y="5751"/>
                </a:cubicBezTo>
                <a:cubicBezTo>
                  <a:pt x="14632" y="5751"/>
                  <a:pt x="14632" y="5745"/>
                  <a:pt x="14626" y="5739"/>
                </a:cubicBezTo>
                <a:cubicBezTo>
                  <a:pt x="14626" y="5739"/>
                  <a:pt x="14620" y="5739"/>
                  <a:pt x="14614" y="5733"/>
                </a:cubicBezTo>
                <a:cubicBezTo>
                  <a:pt x="14614" y="5733"/>
                  <a:pt x="14608" y="5733"/>
                  <a:pt x="14602" y="5728"/>
                </a:cubicBezTo>
                <a:cubicBezTo>
                  <a:pt x="14602" y="5722"/>
                  <a:pt x="14602" y="5716"/>
                  <a:pt x="14602" y="5710"/>
                </a:cubicBezTo>
                <a:cubicBezTo>
                  <a:pt x="14602" y="5698"/>
                  <a:pt x="14602" y="5698"/>
                  <a:pt x="14602" y="5698"/>
                </a:cubicBezTo>
                <a:cubicBezTo>
                  <a:pt x="14602" y="5692"/>
                  <a:pt x="14602" y="5686"/>
                  <a:pt x="14602" y="5686"/>
                </a:cubicBezTo>
                <a:cubicBezTo>
                  <a:pt x="14602" y="5680"/>
                  <a:pt x="14596" y="5686"/>
                  <a:pt x="14591" y="5680"/>
                </a:cubicBezTo>
                <a:cubicBezTo>
                  <a:pt x="14585" y="5680"/>
                  <a:pt x="14585" y="5680"/>
                  <a:pt x="14579" y="5674"/>
                </a:cubicBezTo>
                <a:cubicBezTo>
                  <a:pt x="14573" y="5674"/>
                  <a:pt x="14573" y="5674"/>
                  <a:pt x="14573" y="5674"/>
                </a:cubicBezTo>
                <a:cubicBezTo>
                  <a:pt x="14573" y="5615"/>
                  <a:pt x="14573" y="5615"/>
                  <a:pt x="14573" y="5615"/>
                </a:cubicBezTo>
                <a:cubicBezTo>
                  <a:pt x="14573" y="5597"/>
                  <a:pt x="14585" y="5591"/>
                  <a:pt x="14591" y="5579"/>
                </a:cubicBezTo>
                <a:cubicBezTo>
                  <a:pt x="14602" y="5567"/>
                  <a:pt x="14602" y="5556"/>
                  <a:pt x="14608" y="5544"/>
                </a:cubicBezTo>
                <a:cubicBezTo>
                  <a:pt x="14614" y="5538"/>
                  <a:pt x="14614" y="5532"/>
                  <a:pt x="14614" y="5526"/>
                </a:cubicBezTo>
                <a:cubicBezTo>
                  <a:pt x="14614" y="5520"/>
                  <a:pt x="14608" y="5514"/>
                  <a:pt x="14608" y="5502"/>
                </a:cubicBezTo>
                <a:cubicBezTo>
                  <a:pt x="14608" y="5496"/>
                  <a:pt x="14608" y="5496"/>
                  <a:pt x="14614" y="5490"/>
                </a:cubicBezTo>
                <a:cubicBezTo>
                  <a:pt x="14614" y="5485"/>
                  <a:pt x="14620" y="5485"/>
                  <a:pt x="14626" y="5478"/>
                </a:cubicBezTo>
                <a:cubicBezTo>
                  <a:pt x="14626" y="5473"/>
                  <a:pt x="14632" y="5473"/>
                  <a:pt x="14632" y="5467"/>
                </a:cubicBezTo>
                <a:cubicBezTo>
                  <a:pt x="14638" y="5467"/>
                  <a:pt x="14644" y="5467"/>
                  <a:pt x="14644" y="5467"/>
                </a:cubicBezTo>
                <a:cubicBezTo>
                  <a:pt x="14650" y="5473"/>
                  <a:pt x="14650" y="5473"/>
                  <a:pt x="14656" y="5478"/>
                </a:cubicBezTo>
                <a:cubicBezTo>
                  <a:pt x="14662" y="5478"/>
                  <a:pt x="14656" y="5485"/>
                  <a:pt x="14662" y="5490"/>
                </a:cubicBezTo>
                <a:cubicBezTo>
                  <a:pt x="14662" y="5490"/>
                  <a:pt x="14673" y="5490"/>
                  <a:pt x="14673" y="5496"/>
                </a:cubicBezTo>
                <a:cubicBezTo>
                  <a:pt x="14679" y="5502"/>
                  <a:pt x="14673" y="5514"/>
                  <a:pt x="14679" y="5520"/>
                </a:cubicBezTo>
                <a:cubicBezTo>
                  <a:pt x="14679" y="5526"/>
                  <a:pt x="14685" y="5526"/>
                  <a:pt x="14691" y="5526"/>
                </a:cubicBezTo>
                <a:cubicBezTo>
                  <a:pt x="14697" y="5532"/>
                  <a:pt x="14697" y="5532"/>
                  <a:pt x="14709" y="5532"/>
                </a:cubicBezTo>
                <a:cubicBezTo>
                  <a:pt x="14715" y="5532"/>
                  <a:pt x="14715" y="5532"/>
                  <a:pt x="14715" y="5532"/>
                </a:cubicBezTo>
                <a:cubicBezTo>
                  <a:pt x="14715" y="5532"/>
                  <a:pt x="14721" y="5526"/>
                  <a:pt x="14727" y="5526"/>
                </a:cubicBezTo>
                <a:lnTo>
                  <a:pt x="14733" y="5520"/>
                </a:lnTo>
                <a:cubicBezTo>
                  <a:pt x="14745" y="5520"/>
                  <a:pt x="14745" y="5532"/>
                  <a:pt x="14751" y="5544"/>
                </a:cubicBezTo>
                <a:cubicBezTo>
                  <a:pt x="14757" y="5550"/>
                  <a:pt x="14768" y="5556"/>
                  <a:pt x="14768" y="5567"/>
                </a:cubicBezTo>
                <a:cubicBezTo>
                  <a:pt x="14774" y="5573"/>
                  <a:pt x="14774" y="5579"/>
                  <a:pt x="14780" y="5591"/>
                </a:cubicBezTo>
                <a:cubicBezTo>
                  <a:pt x="14780" y="5597"/>
                  <a:pt x="14786" y="5603"/>
                  <a:pt x="14792" y="5615"/>
                </a:cubicBezTo>
                <a:cubicBezTo>
                  <a:pt x="14792" y="5621"/>
                  <a:pt x="14798" y="5627"/>
                  <a:pt x="14804" y="5639"/>
                </a:cubicBezTo>
                <a:cubicBezTo>
                  <a:pt x="14810" y="5644"/>
                  <a:pt x="14816" y="5651"/>
                  <a:pt x="14822" y="5656"/>
                </a:cubicBezTo>
                <a:cubicBezTo>
                  <a:pt x="14828" y="5656"/>
                  <a:pt x="14834" y="5656"/>
                  <a:pt x="14834" y="5656"/>
                </a:cubicBezTo>
                <a:cubicBezTo>
                  <a:pt x="14839" y="5656"/>
                  <a:pt x="14846" y="5656"/>
                  <a:pt x="14846" y="5656"/>
                </a:cubicBezTo>
                <a:cubicBezTo>
                  <a:pt x="14851" y="5662"/>
                  <a:pt x="14857" y="5662"/>
                  <a:pt x="14857" y="5662"/>
                </a:cubicBezTo>
                <a:cubicBezTo>
                  <a:pt x="14863" y="5662"/>
                  <a:pt x="14869" y="5662"/>
                  <a:pt x="14869" y="5662"/>
                </a:cubicBezTo>
                <a:cubicBezTo>
                  <a:pt x="14875" y="5668"/>
                  <a:pt x="14881" y="5668"/>
                  <a:pt x="14881" y="5674"/>
                </a:cubicBezTo>
                <a:cubicBezTo>
                  <a:pt x="14881" y="5686"/>
                  <a:pt x="14869" y="5692"/>
                  <a:pt x="14869" y="5698"/>
                </a:cubicBezTo>
                <a:cubicBezTo>
                  <a:pt x="14863" y="5710"/>
                  <a:pt x="14863" y="5716"/>
                  <a:pt x="14863" y="5722"/>
                </a:cubicBezTo>
                <a:cubicBezTo>
                  <a:pt x="14863" y="5739"/>
                  <a:pt x="14869" y="5751"/>
                  <a:pt x="14881" y="5769"/>
                </a:cubicBezTo>
                <a:cubicBezTo>
                  <a:pt x="14887" y="5769"/>
                  <a:pt x="14887" y="5763"/>
                  <a:pt x="14893" y="5757"/>
                </a:cubicBezTo>
                <a:cubicBezTo>
                  <a:pt x="14899" y="5751"/>
                  <a:pt x="14899" y="5745"/>
                  <a:pt x="14911" y="5733"/>
                </a:cubicBezTo>
                <a:cubicBezTo>
                  <a:pt x="14917" y="5733"/>
                  <a:pt x="14917" y="5733"/>
                  <a:pt x="14923" y="5728"/>
                </a:cubicBezTo>
                <a:cubicBezTo>
                  <a:pt x="14928" y="5722"/>
                  <a:pt x="14928" y="5722"/>
                  <a:pt x="14934" y="5716"/>
                </a:cubicBezTo>
                <a:cubicBezTo>
                  <a:pt x="14940" y="5710"/>
                  <a:pt x="14940" y="5710"/>
                  <a:pt x="14946" y="5704"/>
                </a:cubicBezTo>
                <a:cubicBezTo>
                  <a:pt x="14952" y="5704"/>
                  <a:pt x="14958" y="5698"/>
                  <a:pt x="14958" y="5698"/>
                </a:cubicBezTo>
                <a:cubicBezTo>
                  <a:pt x="14958" y="5692"/>
                  <a:pt x="14964" y="5686"/>
                  <a:pt x="14964" y="5686"/>
                </a:cubicBezTo>
                <a:cubicBezTo>
                  <a:pt x="14964" y="5680"/>
                  <a:pt x="14970" y="5680"/>
                  <a:pt x="14970" y="5674"/>
                </a:cubicBezTo>
                <a:cubicBezTo>
                  <a:pt x="14976" y="5668"/>
                  <a:pt x="14976" y="5668"/>
                  <a:pt x="14976" y="5662"/>
                </a:cubicBezTo>
                <a:cubicBezTo>
                  <a:pt x="14976" y="5656"/>
                  <a:pt x="14976" y="5656"/>
                  <a:pt x="14976" y="5651"/>
                </a:cubicBezTo>
                <a:cubicBezTo>
                  <a:pt x="14982" y="5644"/>
                  <a:pt x="14982" y="5639"/>
                  <a:pt x="14988" y="5639"/>
                </a:cubicBezTo>
                <a:cubicBezTo>
                  <a:pt x="14994" y="5639"/>
                  <a:pt x="15000" y="5644"/>
                  <a:pt x="15005" y="5644"/>
                </a:cubicBezTo>
                <a:cubicBezTo>
                  <a:pt x="15017" y="5644"/>
                  <a:pt x="15023" y="5644"/>
                  <a:pt x="15029" y="5644"/>
                </a:cubicBezTo>
                <a:cubicBezTo>
                  <a:pt x="15035" y="5639"/>
                  <a:pt x="15041" y="5639"/>
                  <a:pt x="15041" y="5633"/>
                </a:cubicBezTo>
                <a:cubicBezTo>
                  <a:pt x="15053" y="5627"/>
                  <a:pt x="15059" y="5615"/>
                  <a:pt x="15071" y="5609"/>
                </a:cubicBezTo>
                <a:cubicBezTo>
                  <a:pt x="15077" y="5603"/>
                  <a:pt x="15077" y="5597"/>
                  <a:pt x="15083" y="5597"/>
                </a:cubicBezTo>
                <a:cubicBezTo>
                  <a:pt x="15089" y="5597"/>
                  <a:pt x="15094" y="5597"/>
                  <a:pt x="15094" y="5591"/>
                </a:cubicBezTo>
                <a:cubicBezTo>
                  <a:pt x="15100" y="5591"/>
                  <a:pt x="15106" y="5591"/>
                  <a:pt x="15106" y="5585"/>
                </a:cubicBezTo>
                <a:cubicBezTo>
                  <a:pt x="15106" y="5579"/>
                  <a:pt x="15106" y="5579"/>
                  <a:pt x="15112" y="5573"/>
                </a:cubicBezTo>
                <a:cubicBezTo>
                  <a:pt x="15112" y="5567"/>
                  <a:pt x="15112" y="5562"/>
                  <a:pt x="15112" y="5550"/>
                </a:cubicBezTo>
                <a:cubicBezTo>
                  <a:pt x="15112" y="5532"/>
                  <a:pt x="15112" y="5514"/>
                  <a:pt x="15112" y="5496"/>
                </a:cubicBezTo>
                <a:cubicBezTo>
                  <a:pt x="15112" y="5455"/>
                  <a:pt x="15112" y="5455"/>
                  <a:pt x="15112" y="5455"/>
                </a:cubicBezTo>
                <a:cubicBezTo>
                  <a:pt x="15112" y="5443"/>
                  <a:pt x="15112" y="5437"/>
                  <a:pt x="15112" y="5425"/>
                </a:cubicBezTo>
                <a:cubicBezTo>
                  <a:pt x="15106" y="5413"/>
                  <a:pt x="15100" y="5407"/>
                  <a:pt x="15094" y="5390"/>
                </a:cubicBezTo>
                <a:cubicBezTo>
                  <a:pt x="15094" y="5384"/>
                  <a:pt x="15089" y="5378"/>
                  <a:pt x="15089" y="5366"/>
                </a:cubicBezTo>
                <a:cubicBezTo>
                  <a:pt x="15089" y="5354"/>
                  <a:pt x="15089" y="5348"/>
                  <a:pt x="15089" y="5342"/>
                </a:cubicBezTo>
                <a:cubicBezTo>
                  <a:pt x="15077" y="5342"/>
                  <a:pt x="15071" y="5342"/>
                  <a:pt x="15059" y="5342"/>
                </a:cubicBezTo>
                <a:cubicBezTo>
                  <a:pt x="15059" y="5336"/>
                  <a:pt x="15053" y="5336"/>
                  <a:pt x="15047" y="5336"/>
                </a:cubicBezTo>
                <a:cubicBezTo>
                  <a:pt x="15047" y="5330"/>
                  <a:pt x="15047" y="5324"/>
                  <a:pt x="15041" y="5324"/>
                </a:cubicBezTo>
                <a:cubicBezTo>
                  <a:pt x="15035" y="5312"/>
                  <a:pt x="15029" y="5307"/>
                  <a:pt x="15023" y="5295"/>
                </a:cubicBezTo>
                <a:cubicBezTo>
                  <a:pt x="15023" y="5295"/>
                  <a:pt x="15023" y="5289"/>
                  <a:pt x="15023" y="5283"/>
                </a:cubicBezTo>
                <a:cubicBezTo>
                  <a:pt x="15023" y="5283"/>
                  <a:pt x="15017" y="5283"/>
                  <a:pt x="15012" y="5283"/>
                </a:cubicBezTo>
                <a:cubicBezTo>
                  <a:pt x="15005" y="5277"/>
                  <a:pt x="15005" y="5277"/>
                  <a:pt x="15000" y="5271"/>
                </a:cubicBezTo>
                <a:cubicBezTo>
                  <a:pt x="14994" y="5265"/>
                  <a:pt x="14988" y="5265"/>
                  <a:pt x="14976" y="5259"/>
                </a:cubicBezTo>
                <a:cubicBezTo>
                  <a:pt x="14976" y="5253"/>
                  <a:pt x="14970" y="5253"/>
                  <a:pt x="14964" y="5247"/>
                </a:cubicBezTo>
                <a:cubicBezTo>
                  <a:pt x="14964" y="5247"/>
                  <a:pt x="14964" y="5241"/>
                  <a:pt x="14958" y="5235"/>
                </a:cubicBezTo>
                <a:cubicBezTo>
                  <a:pt x="14952" y="5230"/>
                  <a:pt x="14946" y="5235"/>
                  <a:pt x="14946" y="5230"/>
                </a:cubicBezTo>
                <a:cubicBezTo>
                  <a:pt x="14946" y="5224"/>
                  <a:pt x="14946" y="5212"/>
                  <a:pt x="14946" y="5206"/>
                </a:cubicBezTo>
                <a:cubicBezTo>
                  <a:pt x="14946" y="5200"/>
                  <a:pt x="14946" y="5200"/>
                  <a:pt x="14946" y="5194"/>
                </a:cubicBezTo>
                <a:cubicBezTo>
                  <a:pt x="14946" y="5188"/>
                  <a:pt x="14934" y="5188"/>
                  <a:pt x="14934" y="5188"/>
                </a:cubicBezTo>
                <a:cubicBezTo>
                  <a:pt x="14928" y="5176"/>
                  <a:pt x="14934" y="5176"/>
                  <a:pt x="14934" y="5164"/>
                </a:cubicBezTo>
                <a:cubicBezTo>
                  <a:pt x="14934" y="5158"/>
                  <a:pt x="14928" y="5152"/>
                  <a:pt x="14934" y="5146"/>
                </a:cubicBezTo>
                <a:cubicBezTo>
                  <a:pt x="14934" y="5141"/>
                  <a:pt x="14934" y="5141"/>
                  <a:pt x="14934" y="5135"/>
                </a:cubicBezTo>
                <a:cubicBezTo>
                  <a:pt x="14934" y="5129"/>
                  <a:pt x="14946" y="5129"/>
                  <a:pt x="14946" y="5123"/>
                </a:cubicBezTo>
                <a:cubicBezTo>
                  <a:pt x="14952" y="5123"/>
                  <a:pt x="14952" y="5123"/>
                  <a:pt x="14958" y="5117"/>
                </a:cubicBezTo>
                <a:cubicBezTo>
                  <a:pt x="14964" y="5111"/>
                  <a:pt x="14970" y="5117"/>
                  <a:pt x="14970" y="5111"/>
                </a:cubicBezTo>
                <a:cubicBezTo>
                  <a:pt x="14970" y="5105"/>
                  <a:pt x="14970" y="5099"/>
                  <a:pt x="14970" y="5099"/>
                </a:cubicBezTo>
                <a:cubicBezTo>
                  <a:pt x="14970" y="5093"/>
                  <a:pt x="14970" y="5087"/>
                  <a:pt x="14970" y="5081"/>
                </a:cubicBezTo>
                <a:cubicBezTo>
                  <a:pt x="14976" y="5075"/>
                  <a:pt x="14976" y="5069"/>
                  <a:pt x="14976" y="5063"/>
                </a:cubicBezTo>
                <a:cubicBezTo>
                  <a:pt x="14982" y="5058"/>
                  <a:pt x="14982" y="5058"/>
                  <a:pt x="14982" y="5052"/>
                </a:cubicBezTo>
                <a:cubicBezTo>
                  <a:pt x="14982" y="5046"/>
                  <a:pt x="14982" y="5040"/>
                  <a:pt x="14988" y="5034"/>
                </a:cubicBezTo>
                <a:cubicBezTo>
                  <a:pt x="14994" y="5034"/>
                  <a:pt x="15000" y="5034"/>
                  <a:pt x="15000" y="5034"/>
                </a:cubicBezTo>
                <a:cubicBezTo>
                  <a:pt x="15005" y="5034"/>
                  <a:pt x="15012" y="5034"/>
                  <a:pt x="15017" y="5034"/>
                </a:cubicBezTo>
                <a:cubicBezTo>
                  <a:pt x="15023" y="5034"/>
                  <a:pt x="15029" y="5028"/>
                  <a:pt x="15041" y="5022"/>
                </a:cubicBezTo>
                <a:cubicBezTo>
                  <a:pt x="15047" y="5022"/>
                  <a:pt x="15047" y="5022"/>
                  <a:pt x="15053" y="5022"/>
                </a:cubicBezTo>
                <a:cubicBezTo>
                  <a:pt x="15059" y="5022"/>
                  <a:pt x="15059" y="5010"/>
                  <a:pt x="15059" y="5010"/>
                </a:cubicBezTo>
                <a:cubicBezTo>
                  <a:pt x="15065" y="5010"/>
                  <a:pt x="15071" y="5010"/>
                  <a:pt x="15071" y="5010"/>
                </a:cubicBezTo>
                <a:cubicBezTo>
                  <a:pt x="15083" y="5010"/>
                  <a:pt x="15089" y="5010"/>
                  <a:pt x="15094" y="5010"/>
                </a:cubicBezTo>
                <a:cubicBezTo>
                  <a:pt x="15100" y="5010"/>
                  <a:pt x="15100" y="5016"/>
                  <a:pt x="15106" y="5016"/>
                </a:cubicBezTo>
                <a:cubicBezTo>
                  <a:pt x="15118" y="5016"/>
                  <a:pt x="15130" y="5010"/>
                  <a:pt x="15142" y="5010"/>
                </a:cubicBezTo>
                <a:cubicBezTo>
                  <a:pt x="15142" y="5028"/>
                  <a:pt x="15142" y="5028"/>
                  <a:pt x="15142" y="5028"/>
                </a:cubicBezTo>
                <a:lnTo>
                  <a:pt x="15136" y="5034"/>
                </a:lnTo>
                <a:cubicBezTo>
                  <a:pt x="15136" y="5099"/>
                  <a:pt x="15136" y="5099"/>
                  <a:pt x="15136" y="5099"/>
                </a:cubicBezTo>
                <a:cubicBezTo>
                  <a:pt x="15136" y="5105"/>
                  <a:pt x="15136" y="5111"/>
                  <a:pt x="15130" y="5111"/>
                </a:cubicBezTo>
                <a:cubicBezTo>
                  <a:pt x="15124" y="5111"/>
                  <a:pt x="15124" y="5117"/>
                  <a:pt x="15118" y="5117"/>
                </a:cubicBezTo>
                <a:cubicBezTo>
                  <a:pt x="15112" y="5117"/>
                  <a:pt x="15112" y="5117"/>
                  <a:pt x="15106" y="5117"/>
                </a:cubicBezTo>
                <a:cubicBezTo>
                  <a:pt x="15100" y="5117"/>
                  <a:pt x="15100" y="5123"/>
                  <a:pt x="15094" y="5123"/>
                </a:cubicBezTo>
                <a:cubicBezTo>
                  <a:pt x="15089" y="5129"/>
                  <a:pt x="15089" y="5135"/>
                  <a:pt x="15089" y="5135"/>
                </a:cubicBezTo>
                <a:cubicBezTo>
                  <a:pt x="15083" y="5141"/>
                  <a:pt x="15077" y="5146"/>
                  <a:pt x="15077" y="5152"/>
                </a:cubicBezTo>
                <a:cubicBezTo>
                  <a:pt x="15077" y="5158"/>
                  <a:pt x="15077" y="5164"/>
                  <a:pt x="15077" y="5170"/>
                </a:cubicBezTo>
                <a:cubicBezTo>
                  <a:pt x="15083" y="5176"/>
                  <a:pt x="15077" y="5182"/>
                  <a:pt x="15083" y="5188"/>
                </a:cubicBezTo>
                <a:cubicBezTo>
                  <a:pt x="15083" y="5188"/>
                  <a:pt x="15089" y="5188"/>
                  <a:pt x="15094" y="5188"/>
                </a:cubicBezTo>
                <a:cubicBezTo>
                  <a:pt x="15183" y="5188"/>
                  <a:pt x="15183" y="5188"/>
                  <a:pt x="15183" y="5188"/>
                </a:cubicBezTo>
                <a:cubicBezTo>
                  <a:pt x="15183" y="5176"/>
                  <a:pt x="15183" y="5164"/>
                  <a:pt x="15189" y="5152"/>
                </a:cubicBezTo>
                <a:cubicBezTo>
                  <a:pt x="15189" y="5146"/>
                  <a:pt x="15189" y="5141"/>
                  <a:pt x="15195" y="5141"/>
                </a:cubicBezTo>
                <a:cubicBezTo>
                  <a:pt x="15195" y="5135"/>
                  <a:pt x="15201" y="5135"/>
                  <a:pt x="15201" y="5129"/>
                </a:cubicBezTo>
                <a:cubicBezTo>
                  <a:pt x="15201" y="5123"/>
                  <a:pt x="15201" y="5123"/>
                  <a:pt x="15201" y="5117"/>
                </a:cubicBezTo>
                <a:cubicBezTo>
                  <a:pt x="15201" y="5111"/>
                  <a:pt x="15201" y="5105"/>
                  <a:pt x="15201" y="5105"/>
                </a:cubicBezTo>
                <a:cubicBezTo>
                  <a:pt x="15195" y="5093"/>
                  <a:pt x="15189" y="5099"/>
                  <a:pt x="15178" y="5093"/>
                </a:cubicBezTo>
                <a:cubicBezTo>
                  <a:pt x="15178" y="5028"/>
                  <a:pt x="15178" y="5028"/>
                  <a:pt x="15178" y="5028"/>
                </a:cubicBezTo>
                <a:cubicBezTo>
                  <a:pt x="15189" y="5028"/>
                  <a:pt x="15195" y="5028"/>
                  <a:pt x="15201" y="5028"/>
                </a:cubicBezTo>
                <a:cubicBezTo>
                  <a:pt x="15213" y="5028"/>
                  <a:pt x="15213" y="5028"/>
                  <a:pt x="15213" y="5028"/>
                </a:cubicBezTo>
                <a:cubicBezTo>
                  <a:pt x="15219" y="5028"/>
                  <a:pt x="15225" y="5022"/>
                  <a:pt x="15225" y="5022"/>
                </a:cubicBezTo>
                <a:cubicBezTo>
                  <a:pt x="15231" y="5016"/>
                  <a:pt x="15231" y="5010"/>
                  <a:pt x="15237" y="5010"/>
                </a:cubicBezTo>
                <a:cubicBezTo>
                  <a:pt x="15243" y="5004"/>
                  <a:pt x="15243" y="4998"/>
                  <a:pt x="15249" y="4998"/>
                </a:cubicBezTo>
                <a:cubicBezTo>
                  <a:pt x="15255" y="4998"/>
                  <a:pt x="15266" y="4998"/>
                  <a:pt x="15272" y="4992"/>
                </a:cubicBezTo>
                <a:cubicBezTo>
                  <a:pt x="15278" y="4992"/>
                  <a:pt x="15290" y="4992"/>
                  <a:pt x="15296" y="4992"/>
                </a:cubicBezTo>
                <a:cubicBezTo>
                  <a:pt x="15308" y="4992"/>
                  <a:pt x="15308" y="4992"/>
                  <a:pt x="15308" y="4992"/>
                </a:cubicBezTo>
                <a:cubicBezTo>
                  <a:pt x="15314" y="4992"/>
                  <a:pt x="15320" y="4992"/>
                  <a:pt x="15320" y="4992"/>
                </a:cubicBezTo>
                <a:cubicBezTo>
                  <a:pt x="15332" y="4992"/>
                  <a:pt x="15337" y="4998"/>
                  <a:pt x="15344" y="4998"/>
                </a:cubicBezTo>
                <a:cubicBezTo>
                  <a:pt x="15349" y="4998"/>
                  <a:pt x="15349" y="4998"/>
                  <a:pt x="15355" y="4998"/>
                </a:cubicBezTo>
                <a:cubicBezTo>
                  <a:pt x="15361" y="4998"/>
                  <a:pt x="15361" y="4992"/>
                  <a:pt x="15367" y="4992"/>
                </a:cubicBezTo>
                <a:cubicBezTo>
                  <a:pt x="15373" y="4986"/>
                  <a:pt x="15373" y="4980"/>
                  <a:pt x="15373" y="4980"/>
                </a:cubicBezTo>
                <a:cubicBezTo>
                  <a:pt x="15379" y="4975"/>
                  <a:pt x="15379" y="4975"/>
                  <a:pt x="15379" y="4969"/>
                </a:cubicBezTo>
                <a:cubicBezTo>
                  <a:pt x="15391" y="4969"/>
                  <a:pt x="15397" y="4969"/>
                  <a:pt x="15403" y="4969"/>
                </a:cubicBezTo>
                <a:cubicBezTo>
                  <a:pt x="15409" y="4969"/>
                  <a:pt x="15409" y="4963"/>
                  <a:pt x="15415" y="4963"/>
                </a:cubicBezTo>
                <a:cubicBezTo>
                  <a:pt x="15421" y="4963"/>
                  <a:pt x="15426" y="4963"/>
                  <a:pt x="15438" y="4963"/>
                </a:cubicBezTo>
                <a:cubicBezTo>
                  <a:pt x="15444" y="4963"/>
                  <a:pt x="15444" y="4963"/>
                  <a:pt x="15450" y="4963"/>
                </a:cubicBezTo>
                <a:cubicBezTo>
                  <a:pt x="15450" y="4957"/>
                  <a:pt x="15456" y="4963"/>
                  <a:pt x="15462" y="4963"/>
                </a:cubicBezTo>
                <a:cubicBezTo>
                  <a:pt x="15468" y="4957"/>
                  <a:pt x="15468" y="4951"/>
                  <a:pt x="15468" y="4951"/>
                </a:cubicBezTo>
                <a:cubicBezTo>
                  <a:pt x="15474" y="4945"/>
                  <a:pt x="15474" y="4939"/>
                  <a:pt x="15480" y="4939"/>
                </a:cubicBezTo>
                <a:cubicBezTo>
                  <a:pt x="15486" y="4939"/>
                  <a:pt x="15486" y="4939"/>
                  <a:pt x="15492" y="4939"/>
                </a:cubicBezTo>
                <a:cubicBezTo>
                  <a:pt x="15498" y="4933"/>
                  <a:pt x="15498" y="4933"/>
                  <a:pt x="15504" y="4927"/>
                </a:cubicBezTo>
                <a:cubicBezTo>
                  <a:pt x="15510" y="4927"/>
                  <a:pt x="15510" y="4927"/>
                  <a:pt x="15515" y="4921"/>
                </a:cubicBezTo>
                <a:cubicBezTo>
                  <a:pt x="15515" y="4921"/>
                  <a:pt x="15515" y="4915"/>
                  <a:pt x="15521" y="4909"/>
                </a:cubicBezTo>
                <a:cubicBezTo>
                  <a:pt x="15527" y="4909"/>
                  <a:pt x="15527" y="4903"/>
                  <a:pt x="15527" y="4897"/>
                </a:cubicBezTo>
                <a:cubicBezTo>
                  <a:pt x="15533" y="4897"/>
                  <a:pt x="15539" y="4892"/>
                  <a:pt x="15539" y="4892"/>
                </a:cubicBezTo>
                <a:cubicBezTo>
                  <a:pt x="15545" y="4886"/>
                  <a:pt x="15545" y="4886"/>
                  <a:pt x="15551" y="4886"/>
                </a:cubicBezTo>
                <a:cubicBezTo>
                  <a:pt x="15557" y="4886"/>
                  <a:pt x="15563" y="4886"/>
                  <a:pt x="15563" y="4886"/>
                </a:cubicBezTo>
                <a:cubicBezTo>
                  <a:pt x="15569" y="4880"/>
                  <a:pt x="15569" y="4886"/>
                  <a:pt x="15575" y="4886"/>
                </a:cubicBezTo>
                <a:cubicBezTo>
                  <a:pt x="15587" y="4880"/>
                  <a:pt x="15592" y="4874"/>
                  <a:pt x="15598" y="4868"/>
                </a:cubicBezTo>
                <a:cubicBezTo>
                  <a:pt x="15604" y="4868"/>
                  <a:pt x="15598" y="4862"/>
                  <a:pt x="15604" y="4856"/>
                </a:cubicBezTo>
                <a:cubicBezTo>
                  <a:pt x="15604" y="4856"/>
                  <a:pt x="15610" y="4856"/>
                  <a:pt x="15616" y="4850"/>
                </a:cubicBezTo>
                <a:cubicBezTo>
                  <a:pt x="15622" y="4850"/>
                  <a:pt x="15622" y="4844"/>
                  <a:pt x="15628" y="4838"/>
                </a:cubicBezTo>
                <a:cubicBezTo>
                  <a:pt x="15628" y="4838"/>
                  <a:pt x="15634" y="4832"/>
                  <a:pt x="15634" y="4826"/>
                </a:cubicBezTo>
                <a:cubicBezTo>
                  <a:pt x="15640" y="4826"/>
                  <a:pt x="15640" y="4820"/>
                  <a:pt x="15646" y="4814"/>
                </a:cubicBezTo>
                <a:cubicBezTo>
                  <a:pt x="15646" y="4814"/>
                  <a:pt x="15646" y="4809"/>
                  <a:pt x="15646" y="4803"/>
                </a:cubicBezTo>
                <a:lnTo>
                  <a:pt x="15652" y="4797"/>
                </a:lnTo>
                <a:cubicBezTo>
                  <a:pt x="15658" y="4785"/>
                  <a:pt x="15670" y="4785"/>
                  <a:pt x="15676" y="4773"/>
                </a:cubicBezTo>
                <a:cubicBezTo>
                  <a:pt x="15681" y="4761"/>
                  <a:pt x="15687" y="4749"/>
                  <a:pt x="15693" y="4737"/>
                </a:cubicBezTo>
                <a:cubicBezTo>
                  <a:pt x="15693" y="4731"/>
                  <a:pt x="15693" y="4731"/>
                  <a:pt x="15693" y="4726"/>
                </a:cubicBezTo>
                <a:cubicBezTo>
                  <a:pt x="15699" y="4720"/>
                  <a:pt x="15705" y="4720"/>
                  <a:pt x="15705" y="4714"/>
                </a:cubicBezTo>
                <a:cubicBezTo>
                  <a:pt x="15711" y="4708"/>
                  <a:pt x="15711" y="4708"/>
                  <a:pt x="15717" y="4702"/>
                </a:cubicBezTo>
                <a:cubicBezTo>
                  <a:pt x="15717" y="4696"/>
                  <a:pt x="15723" y="4696"/>
                  <a:pt x="15729" y="4690"/>
                </a:cubicBezTo>
                <a:cubicBezTo>
                  <a:pt x="15735" y="4690"/>
                  <a:pt x="15741" y="4684"/>
                  <a:pt x="15741" y="4684"/>
                </a:cubicBezTo>
                <a:cubicBezTo>
                  <a:pt x="15747" y="4678"/>
                  <a:pt x="15753" y="4678"/>
                  <a:pt x="15753" y="4672"/>
                </a:cubicBezTo>
                <a:cubicBezTo>
                  <a:pt x="15753" y="4666"/>
                  <a:pt x="15753" y="4660"/>
                  <a:pt x="15753" y="4654"/>
                </a:cubicBezTo>
                <a:cubicBezTo>
                  <a:pt x="15759" y="4654"/>
                  <a:pt x="15759" y="4648"/>
                  <a:pt x="15759" y="4642"/>
                </a:cubicBezTo>
                <a:cubicBezTo>
                  <a:pt x="15759" y="4637"/>
                  <a:pt x="15759" y="4637"/>
                  <a:pt x="15759" y="4631"/>
                </a:cubicBezTo>
                <a:cubicBezTo>
                  <a:pt x="15759" y="4631"/>
                  <a:pt x="15764" y="4625"/>
                  <a:pt x="15764" y="4619"/>
                </a:cubicBezTo>
                <a:cubicBezTo>
                  <a:pt x="15764" y="4619"/>
                  <a:pt x="15764" y="4613"/>
                  <a:pt x="15764" y="4607"/>
                </a:cubicBezTo>
                <a:cubicBezTo>
                  <a:pt x="15770" y="4601"/>
                  <a:pt x="15776" y="4601"/>
                  <a:pt x="15782" y="4601"/>
                </a:cubicBezTo>
                <a:cubicBezTo>
                  <a:pt x="15788" y="4595"/>
                  <a:pt x="15794" y="4589"/>
                  <a:pt x="15800" y="4577"/>
                </a:cubicBezTo>
                <a:cubicBezTo>
                  <a:pt x="15806" y="4565"/>
                  <a:pt x="15818" y="4560"/>
                  <a:pt x="15818" y="4548"/>
                </a:cubicBezTo>
                <a:cubicBezTo>
                  <a:pt x="15818" y="4536"/>
                  <a:pt x="15812" y="4536"/>
                  <a:pt x="15812" y="4530"/>
                </a:cubicBezTo>
                <a:cubicBezTo>
                  <a:pt x="15806" y="4524"/>
                  <a:pt x="15806" y="4518"/>
                  <a:pt x="15800" y="4518"/>
                </a:cubicBezTo>
                <a:cubicBezTo>
                  <a:pt x="15800" y="4518"/>
                  <a:pt x="15794" y="4518"/>
                  <a:pt x="15788" y="4518"/>
                </a:cubicBezTo>
                <a:cubicBezTo>
                  <a:pt x="15782" y="4518"/>
                  <a:pt x="15776" y="4518"/>
                  <a:pt x="15764" y="4512"/>
                </a:cubicBezTo>
                <a:cubicBezTo>
                  <a:pt x="15764" y="4506"/>
                  <a:pt x="15764" y="4500"/>
                  <a:pt x="15764" y="4494"/>
                </a:cubicBezTo>
                <a:cubicBezTo>
                  <a:pt x="15764" y="4488"/>
                  <a:pt x="15764" y="4482"/>
                  <a:pt x="15764" y="4482"/>
                </a:cubicBezTo>
                <a:cubicBezTo>
                  <a:pt x="15764" y="4476"/>
                  <a:pt x="15764" y="4471"/>
                  <a:pt x="15764" y="4471"/>
                </a:cubicBezTo>
                <a:cubicBezTo>
                  <a:pt x="15788" y="4471"/>
                  <a:pt x="15788" y="4471"/>
                  <a:pt x="15788" y="4471"/>
                </a:cubicBezTo>
                <a:cubicBezTo>
                  <a:pt x="15788" y="4465"/>
                  <a:pt x="15788" y="4459"/>
                  <a:pt x="15788" y="4459"/>
                </a:cubicBezTo>
                <a:cubicBezTo>
                  <a:pt x="15782" y="4453"/>
                  <a:pt x="15776" y="4453"/>
                  <a:pt x="15776" y="4447"/>
                </a:cubicBezTo>
                <a:cubicBezTo>
                  <a:pt x="15776" y="4435"/>
                  <a:pt x="15782" y="4423"/>
                  <a:pt x="15776" y="4411"/>
                </a:cubicBezTo>
                <a:cubicBezTo>
                  <a:pt x="15776" y="4405"/>
                  <a:pt x="15776" y="4405"/>
                  <a:pt x="15776" y="4399"/>
                </a:cubicBezTo>
                <a:cubicBezTo>
                  <a:pt x="15776" y="4394"/>
                  <a:pt x="15770" y="4394"/>
                  <a:pt x="15764" y="4387"/>
                </a:cubicBezTo>
                <a:cubicBezTo>
                  <a:pt x="15764" y="4382"/>
                  <a:pt x="15759" y="4387"/>
                  <a:pt x="15753" y="4382"/>
                </a:cubicBezTo>
                <a:cubicBezTo>
                  <a:pt x="15753" y="4370"/>
                  <a:pt x="15759" y="4358"/>
                  <a:pt x="15759" y="4346"/>
                </a:cubicBezTo>
                <a:cubicBezTo>
                  <a:pt x="15759" y="4334"/>
                  <a:pt x="15753" y="4322"/>
                  <a:pt x="15747" y="4310"/>
                </a:cubicBezTo>
                <a:cubicBezTo>
                  <a:pt x="15747" y="4305"/>
                  <a:pt x="15741" y="4299"/>
                  <a:pt x="15735" y="4287"/>
                </a:cubicBezTo>
                <a:cubicBezTo>
                  <a:pt x="15723" y="4281"/>
                  <a:pt x="15723" y="4269"/>
                  <a:pt x="15711" y="4263"/>
                </a:cubicBezTo>
                <a:cubicBezTo>
                  <a:pt x="15705" y="4263"/>
                  <a:pt x="15705" y="4257"/>
                  <a:pt x="15699" y="4257"/>
                </a:cubicBezTo>
                <a:cubicBezTo>
                  <a:pt x="15693" y="4251"/>
                  <a:pt x="15687" y="4257"/>
                  <a:pt x="15681" y="4257"/>
                </a:cubicBezTo>
                <a:cubicBezTo>
                  <a:pt x="15681" y="4251"/>
                  <a:pt x="15676" y="4251"/>
                  <a:pt x="15670" y="4245"/>
                </a:cubicBezTo>
                <a:cubicBezTo>
                  <a:pt x="15670" y="4245"/>
                  <a:pt x="15670" y="4239"/>
                  <a:pt x="15670" y="4233"/>
                </a:cubicBezTo>
                <a:cubicBezTo>
                  <a:pt x="15670" y="4221"/>
                  <a:pt x="15670" y="4221"/>
                  <a:pt x="15670" y="4221"/>
                </a:cubicBezTo>
                <a:cubicBezTo>
                  <a:pt x="15670" y="4216"/>
                  <a:pt x="15676" y="4216"/>
                  <a:pt x="15676" y="4210"/>
                </a:cubicBezTo>
                <a:cubicBezTo>
                  <a:pt x="15681" y="4204"/>
                  <a:pt x="15687" y="4204"/>
                  <a:pt x="15687" y="4198"/>
                </a:cubicBezTo>
                <a:cubicBezTo>
                  <a:pt x="15693" y="4198"/>
                  <a:pt x="15699" y="4198"/>
                  <a:pt x="15699" y="4192"/>
                </a:cubicBezTo>
                <a:cubicBezTo>
                  <a:pt x="15699" y="4186"/>
                  <a:pt x="15699" y="4180"/>
                  <a:pt x="15699" y="4168"/>
                </a:cubicBezTo>
                <a:cubicBezTo>
                  <a:pt x="15699" y="4144"/>
                  <a:pt x="15699" y="4144"/>
                  <a:pt x="15699" y="4144"/>
                </a:cubicBezTo>
                <a:cubicBezTo>
                  <a:pt x="15735" y="4144"/>
                  <a:pt x="15735" y="4144"/>
                  <a:pt x="15735" y="4144"/>
                </a:cubicBezTo>
                <a:cubicBezTo>
                  <a:pt x="15735" y="4144"/>
                  <a:pt x="15741" y="4144"/>
                  <a:pt x="15741" y="4139"/>
                </a:cubicBezTo>
                <a:cubicBezTo>
                  <a:pt x="15747" y="4133"/>
                  <a:pt x="15747" y="4133"/>
                  <a:pt x="15753" y="4127"/>
                </a:cubicBezTo>
                <a:cubicBezTo>
                  <a:pt x="15753" y="4121"/>
                  <a:pt x="15753" y="4115"/>
                  <a:pt x="15759" y="4115"/>
                </a:cubicBezTo>
                <a:cubicBezTo>
                  <a:pt x="15759" y="4115"/>
                  <a:pt x="15764" y="4115"/>
                  <a:pt x="15770" y="4115"/>
                </a:cubicBezTo>
                <a:cubicBezTo>
                  <a:pt x="15770" y="4115"/>
                  <a:pt x="15776" y="4115"/>
                  <a:pt x="15782" y="4115"/>
                </a:cubicBezTo>
                <a:cubicBezTo>
                  <a:pt x="15782" y="4115"/>
                  <a:pt x="15788" y="4109"/>
                  <a:pt x="15794" y="4109"/>
                </a:cubicBezTo>
                <a:cubicBezTo>
                  <a:pt x="15806" y="4109"/>
                  <a:pt x="15806" y="4109"/>
                  <a:pt x="15806" y="4109"/>
                </a:cubicBezTo>
                <a:cubicBezTo>
                  <a:pt x="15818" y="4109"/>
                  <a:pt x="15824" y="4109"/>
                  <a:pt x="15836" y="4109"/>
                </a:cubicBezTo>
                <a:cubicBezTo>
                  <a:pt x="15842" y="4097"/>
                  <a:pt x="15842" y="4091"/>
                  <a:pt x="15842" y="4079"/>
                </a:cubicBezTo>
                <a:lnTo>
                  <a:pt x="15836" y="4073"/>
                </a:lnTo>
                <a:cubicBezTo>
                  <a:pt x="15782" y="4073"/>
                  <a:pt x="15782" y="4073"/>
                  <a:pt x="15782" y="4073"/>
                </a:cubicBezTo>
                <a:cubicBezTo>
                  <a:pt x="15776" y="4067"/>
                  <a:pt x="15776" y="4062"/>
                  <a:pt x="15776" y="4062"/>
                </a:cubicBezTo>
                <a:cubicBezTo>
                  <a:pt x="15770" y="4050"/>
                  <a:pt x="15764" y="4044"/>
                  <a:pt x="15759" y="4038"/>
                </a:cubicBezTo>
                <a:cubicBezTo>
                  <a:pt x="15717" y="4038"/>
                  <a:pt x="15717" y="4038"/>
                  <a:pt x="15717" y="4038"/>
                </a:cubicBezTo>
                <a:cubicBezTo>
                  <a:pt x="15717" y="4044"/>
                  <a:pt x="15711" y="4050"/>
                  <a:pt x="15711" y="4062"/>
                </a:cubicBezTo>
                <a:cubicBezTo>
                  <a:pt x="15711" y="4067"/>
                  <a:pt x="15711" y="4067"/>
                  <a:pt x="15711" y="4073"/>
                </a:cubicBezTo>
                <a:lnTo>
                  <a:pt x="15705" y="4079"/>
                </a:lnTo>
                <a:cubicBezTo>
                  <a:pt x="15699" y="4079"/>
                  <a:pt x="15699" y="4085"/>
                  <a:pt x="15693" y="4085"/>
                </a:cubicBezTo>
                <a:cubicBezTo>
                  <a:pt x="15693" y="4085"/>
                  <a:pt x="15687" y="4079"/>
                  <a:pt x="15681" y="4079"/>
                </a:cubicBezTo>
                <a:cubicBezTo>
                  <a:pt x="15681" y="4079"/>
                  <a:pt x="15676" y="4079"/>
                  <a:pt x="15670" y="4079"/>
                </a:cubicBezTo>
                <a:cubicBezTo>
                  <a:pt x="15670" y="4020"/>
                  <a:pt x="15670" y="4020"/>
                  <a:pt x="15670" y="4020"/>
                </a:cubicBezTo>
                <a:cubicBezTo>
                  <a:pt x="15598" y="4020"/>
                  <a:pt x="15598" y="4020"/>
                  <a:pt x="15598" y="4020"/>
                </a:cubicBezTo>
                <a:cubicBezTo>
                  <a:pt x="15587" y="4020"/>
                  <a:pt x="15581" y="4008"/>
                  <a:pt x="15581" y="3996"/>
                </a:cubicBezTo>
                <a:cubicBezTo>
                  <a:pt x="15581" y="3984"/>
                  <a:pt x="15581" y="3978"/>
                  <a:pt x="15581" y="3973"/>
                </a:cubicBezTo>
                <a:cubicBezTo>
                  <a:pt x="15581" y="3973"/>
                  <a:pt x="15587" y="3967"/>
                  <a:pt x="15587" y="3961"/>
                </a:cubicBezTo>
                <a:cubicBezTo>
                  <a:pt x="15592" y="3961"/>
                  <a:pt x="15592" y="3955"/>
                  <a:pt x="15598" y="3955"/>
                </a:cubicBezTo>
                <a:cubicBezTo>
                  <a:pt x="15604" y="3949"/>
                  <a:pt x="15610" y="3949"/>
                  <a:pt x="15610" y="3949"/>
                </a:cubicBezTo>
                <a:cubicBezTo>
                  <a:pt x="15628" y="3949"/>
                  <a:pt x="15634" y="3949"/>
                  <a:pt x="15646" y="3949"/>
                </a:cubicBezTo>
                <a:cubicBezTo>
                  <a:pt x="15652" y="3949"/>
                  <a:pt x="15652" y="3949"/>
                  <a:pt x="15658" y="3949"/>
                </a:cubicBezTo>
                <a:cubicBezTo>
                  <a:pt x="15664" y="3949"/>
                  <a:pt x="15664" y="3949"/>
                  <a:pt x="15670" y="3949"/>
                </a:cubicBezTo>
                <a:cubicBezTo>
                  <a:pt x="15670" y="3943"/>
                  <a:pt x="15670" y="3937"/>
                  <a:pt x="15670" y="3937"/>
                </a:cubicBezTo>
                <a:cubicBezTo>
                  <a:pt x="15670" y="3931"/>
                  <a:pt x="15676" y="3925"/>
                  <a:pt x="15676" y="3925"/>
                </a:cubicBezTo>
                <a:cubicBezTo>
                  <a:pt x="15681" y="3919"/>
                  <a:pt x="15681" y="3913"/>
                  <a:pt x="15687" y="3913"/>
                </a:cubicBezTo>
                <a:cubicBezTo>
                  <a:pt x="15693" y="3907"/>
                  <a:pt x="15693" y="3913"/>
                  <a:pt x="15699" y="3907"/>
                </a:cubicBezTo>
                <a:cubicBezTo>
                  <a:pt x="15705" y="3907"/>
                  <a:pt x="15705" y="3901"/>
                  <a:pt x="15711" y="3901"/>
                </a:cubicBezTo>
                <a:cubicBezTo>
                  <a:pt x="15717" y="3901"/>
                  <a:pt x="15729" y="3901"/>
                  <a:pt x="15735" y="3901"/>
                </a:cubicBezTo>
                <a:cubicBezTo>
                  <a:pt x="15741" y="3901"/>
                  <a:pt x="15741" y="3901"/>
                  <a:pt x="15747" y="3901"/>
                </a:cubicBezTo>
                <a:cubicBezTo>
                  <a:pt x="15753" y="3901"/>
                  <a:pt x="15753" y="3895"/>
                  <a:pt x="15753" y="3889"/>
                </a:cubicBezTo>
                <a:cubicBezTo>
                  <a:pt x="15759" y="3889"/>
                  <a:pt x="15764" y="3884"/>
                  <a:pt x="15764" y="3884"/>
                </a:cubicBezTo>
                <a:cubicBezTo>
                  <a:pt x="15770" y="3878"/>
                  <a:pt x="15770" y="3872"/>
                  <a:pt x="15776" y="3872"/>
                </a:cubicBezTo>
                <a:cubicBezTo>
                  <a:pt x="15782" y="3866"/>
                  <a:pt x="15782" y="3860"/>
                  <a:pt x="15788" y="3860"/>
                </a:cubicBezTo>
                <a:cubicBezTo>
                  <a:pt x="15794" y="3854"/>
                  <a:pt x="15794" y="3848"/>
                  <a:pt x="15806" y="3848"/>
                </a:cubicBezTo>
                <a:cubicBezTo>
                  <a:pt x="15812" y="3848"/>
                  <a:pt x="15812" y="3848"/>
                  <a:pt x="15812" y="3848"/>
                </a:cubicBezTo>
                <a:cubicBezTo>
                  <a:pt x="15812" y="3848"/>
                  <a:pt x="15818" y="3848"/>
                  <a:pt x="15818" y="3854"/>
                </a:cubicBezTo>
                <a:cubicBezTo>
                  <a:pt x="15824" y="3866"/>
                  <a:pt x="15824" y="3866"/>
                  <a:pt x="15824" y="3866"/>
                </a:cubicBezTo>
                <a:cubicBezTo>
                  <a:pt x="15818" y="3866"/>
                  <a:pt x="15818" y="3872"/>
                  <a:pt x="15818" y="3878"/>
                </a:cubicBezTo>
                <a:cubicBezTo>
                  <a:pt x="15812" y="3878"/>
                  <a:pt x="15806" y="3878"/>
                  <a:pt x="15806" y="3884"/>
                </a:cubicBezTo>
                <a:cubicBezTo>
                  <a:pt x="15800" y="3889"/>
                  <a:pt x="15800" y="3901"/>
                  <a:pt x="15800" y="3907"/>
                </a:cubicBezTo>
                <a:cubicBezTo>
                  <a:pt x="15800" y="3919"/>
                  <a:pt x="15788" y="3919"/>
                  <a:pt x="15782" y="3931"/>
                </a:cubicBezTo>
                <a:cubicBezTo>
                  <a:pt x="15776" y="3931"/>
                  <a:pt x="15776" y="3937"/>
                  <a:pt x="15770" y="3943"/>
                </a:cubicBezTo>
                <a:cubicBezTo>
                  <a:pt x="15770" y="3943"/>
                  <a:pt x="15764" y="3943"/>
                  <a:pt x="15759" y="3949"/>
                </a:cubicBezTo>
                <a:cubicBezTo>
                  <a:pt x="15759" y="3955"/>
                  <a:pt x="15759" y="3955"/>
                  <a:pt x="15759" y="3961"/>
                </a:cubicBezTo>
                <a:cubicBezTo>
                  <a:pt x="15759" y="3973"/>
                  <a:pt x="15759" y="3973"/>
                  <a:pt x="15759" y="3973"/>
                </a:cubicBezTo>
                <a:cubicBezTo>
                  <a:pt x="15764" y="3973"/>
                  <a:pt x="15770" y="3967"/>
                  <a:pt x="15770" y="3967"/>
                </a:cubicBezTo>
                <a:cubicBezTo>
                  <a:pt x="15776" y="3961"/>
                  <a:pt x="15776" y="3961"/>
                  <a:pt x="15782" y="3955"/>
                </a:cubicBezTo>
                <a:cubicBezTo>
                  <a:pt x="15836" y="3955"/>
                  <a:pt x="15836" y="3955"/>
                  <a:pt x="15836" y="3955"/>
                </a:cubicBezTo>
                <a:cubicBezTo>
                  <a:pt x="15842" y="3955"/>
                  <a:pt x="15847" y="3949"/>
                  <a:pt x="15853" y="3949"/>
                </a:cubicBezTo>
                <a:cubicBezTo>
                  <a:pt x="15859" y="3943"/>
                  <a:pt x="15865" y="3931"/>
                  <a:pt x="15871" y="3925"/>
                </a:cubicBezTo>
                <a:cubicBezTo>
                  <a:pt x="15877" y="3925"/>
                  <a:pt x="15877" y="3919"/>
                  <a:pt x="15883" y="3913"/>
                </a:cubicBezTo>
                <a:lnTo>
                  <a:pt x="15889" y="3913"/>
                </a:lnTo>
                <a:cubicBezTo>
                  <a:pt x="15895" y="3913"/>
                  <a:pt x="15901" y="3907"/>
                  <a:pt x="15901" y="3907"/>
                </a:cubicBezTo>
                <a:cubicBezTo>
                  <a:pt x="15919" y="3907"/>
                  <a:pt x="15925" y="3913"/>
                  <a:pt x="15936" y="3919"/>
                </a:cubicBezTo>
                <a:cubicBezTo>
                  <a:pt x="15942" y="3919"/>
                  <a:pt x="15948" y="3919"/>
                  <a:pt x="15948" y="3919"/>
                </a:cubicBezTo>
                <a:cubicBezTo>
                  <a:pt x="15960" y="3919"/>
                  <a:pt x="15966" y="3919"/>
                  <a:pt x="15972" y="3925"/>
                </a:cubicBezTo>
                <a:cubicBezTo>
                  <a:pt x="15978" y="3931"/>
                  <a:pt x="15978" y="3931"/>
                  <a:pt x="15984" y="3931"/>
                </a:cubicBezTo>
                <a:cubicBezTo>
                  <a:pt x="15990" y="3937"/>
                  <a:pt x="15990" y="3949"/>
                  <a:pt x="15990" y="3955"/>
                </a:cubicBezTo>
                <a:cubicBezTo>
                  <a:pt x="15990" y="3967"/>
                  <a:pt x="15990" y="3967"/>
                  <a:pt x="15990" y="3967"/>
                </a:cubicBezTo>
                <a:cubicBezTo>
                  <a:pt x="15990" y="3973"/>
                  <a:pt x="15984" y="3973"/>
                  <a:pt x="15984" y="3978"/>
                </a:cubicBezTo>
                <a:cubicBezTo>
                  <a:pt x="15978" y="3984"/>
                  <a:pt x="15972" y="3984"/>
                  <a:pt x="15972" y="3990"/>
                </a:cubicBezTo>
                <a:cubicBezTo>
                  <a:pt x="15972" y="3990"/>
                  <a:pt x="15972" y="3996"/>
                  <a:pt x="15972" y="4002"/>
                </a:cubicBezTo>
                <a:cubicBezTo>
                  <a:pt x="15966" y="4008"/>
                  <a:pt x="15960" y="4008"/>
                  <a:pt x="15960" y="4020"/>
                </a:cubicBezTo>
                <a:cubicBezTo>
                  <a:pt x="15960" y="4026"/>
                  <a:pt x="15960" y="4032"/>
                  <a:pt x="15966" y="4044"/>
                </a:cubicBezTo>
                <a:cubicBezTo>
                  <a:pt x="15984" y="4044"/>
                  <a:pt x="15984" y="4044"/>
                  <a:pt x="15984" y="4044"/>
                </a:cubicBezTo>
                <a:cubicBezTo>
                  <a:pt x="15996" y="4038"/>
                  <a:pt x="15996" y="4038"/>
                  <a:pt x="15996" y="4038"/>
                </a:cubicBezTo>
                <a:cubicBezTo>
                  <a:pt x="16002" y="4038"/>
                  <a:pt x="16008" y="4032"/>
                  <a:pt x="16014" y="4032"/>
                </a:cubicBezTo>
                <a:cubicBezTo>
                  <a:pt x="16014" y="4032"/>
                  <a:pt x="16019" y="4032"/>
                  <a:pt x="16025" y="4032"/>
                </a:cubicBezTo>
                <a:cubicBezTo>
                  <a:pt x="16031" y="4038"/>
                  <a:pt x="16037" y="4044"/>
                  <a:pt x="16043" y="4050"/>
                </a:cubicBezTo>
                <a:cubicBezTo>
                  <a:pt x="16043" y="4055"/>
                  <a:pt x="16043" y="4062"/>
                  <a:pt x="16049" y="4062"/>
                </a:cubicBezTo>
                <a:cubicBezTo>
                  <a:pt x="16049" y="4073"/>
                  <a:pt x="16049" y="4079"/>
                  <a:pt x="16049" y="4085"/>
                </a:cubicBezTo>
                <a:cubicBezTo>
                  <a:pt x="16055" y="4091"/>
                  <a:pt x="16055" y="4091"/>
                  <a:pt x="16055" y="4097"/>
                </a:cubicBezTo>
                <a:cubicBezTo>
                  <a:pt x="16055" y="4103"/>
                  <a:pt x="16061" y="4103"/>
                  <a:pt x="16061" y="4109"/>
                </a:cubicBezTo>
                <a:cubicBezTo>
                  <a:pt x="16061" y="4115"/>
                  <a:pt x="16073" y="4115"/>
                  <a:pt x="16073" y="4127"/>
                </a:cubicBezTo>
                <a:cubicBezTo>
                  <a:pt x="16073" y="4186"/>
                  <a:pt x="16073" y="4186"/>
                  <a:pt x="16073" y="4186"/>
                </a:cubicBezTo>
                <a:cubicBezTo>
                  <a:pt x="16073" y="4192"/>
                  <a:pt x="16067" y="4198"/>
                  <a:pt x="16061" y="4198"/>
                </a:cubicBezTo>
                <a:cubicBezTo>
                  <a:pt x="16055" y="4204"/>
                  <a:pt x="16049" y="4204"/>
                  <a:pt x="16049" y="4210"/>
                </a:cubicBezTo>
                <a:cubicBezTo>
                  <a:pt x="16049" y="4210"/>
                  <a:pt x="16049" y="4216"/>
                  <a:pt x="16049" y="4221"/>
                </a:cubicBezTo>
                <a:cubicBezTo>
                  <a:pt x="16043" y="4228"/>
                  <a:pt x="16043" y="4228"/>
                  <a:pt x="16043" y="4233"/>
                </a:cubicBezTo>
                <a:cubicBezTo>
                  <a:pt x="16043" y="4263"/>
                  <a:pt x="16043" y="4263"/>
                  <a:pt x="16043" y="4263"/>
                </a:cubicBezTo>
                <a:cubicBezTo>
                  <a:pt x="16102" y="4263"/>
                  <a:pt x="16102" y="4263"/>
                  <a:pt x="16102" y="4263"/>
                </a:cubicBezTo>
                <a:cubicBezTo>
                  <a:pt x="16120" y="4263"/>
                  <a:pt x="16126" y="4251"/>
                  <a:pt x="16138" y="4245"/>
                </a:cubicBezTo>
                <a:cubicBezTo>
                  <a:pt x="16150" y="4239"/>
                  <a:pt x="16150" y="4239"/>
                  <a:pt x="16150" y="4239"/>
                </a:cubicBezTo>
                <a:cubicBezTo>
                  <a:pt x="16156" y="4239"/>
                  <a:pt x="16162" y="4233"/>
                  <a:pt x="16168" y="4233"/>
                </a:cubicBezTo>
                <a:cubicBezTo>
                  <a:pt x="16174" y="4228"/>
                  <a:pt x="16174" y="4221"/>
                  <a:pt x="16180" y="4221"/>
                </a:cubicBezTo>
                <a:cubicBezTo>
                  <a:pt x="16185" y="4221"/>
                  <a:pt x="16185" y="4221"/>
                  <a:pt x="16191" y="4216"/>
                </a:cubicBezTo>
                <a:cubicBezTo>
                  <a:pt x="16197" y="4216"/>
                  <a:pt x="16197" y="4216"/>
                  <a:pt x="16203" y="4210"/>
                </a:cubicBezTo>
                <a:cubicBezTo>
                  <a:pt x="16209" y="4210"/>
                  <a:pt x="16209" y="4204"/>
                  <a:pt x="16215" y="4204"/>
                </a:cubicBezTo>
                <a:cubicBezTo>
                  <a:pt x="16221" y="4204"/>
                  <a:pt x="16227" y="4204"/>
                  <a:pt x="16227" y="4204"/>
                </a:cubicBezTo>
                <a:cubicBezTo>
                  <a:pt x="16233" y="4204"/>
                  <a:pt x="16239" y="4198"/>
                  <a:pt x="16239" y="4192"/>
                </a:cubicBezTo>
                <a:lnTo>
                  <a:pt x="16239" y="4186"/>
                </a:lnTo>
                <a:cubicBezTo>
                  <a:pt x="16239" y="4174"/>
                  <a:pt x="16239" y="4168"/>
                  <a:pt x="16239" y="4162"/>
                </a:cubicBezTo>
                <a:cubicBezTo>
                  <a:pt x="16239" y="4156"/>
                  <a:pt x="16245" y="4150"/>
                  <a:pt x="16245" y="4144"/>
                </a:cubicBezTo>
                <a:cubicBezTo>
                  <a:pt x="16245" y="4144"/>
                  <a:pt x="16245" y="4139"/>
                  <a:pt x="16245" y="4133"/>
                </a:cubicBezTo>
                <a:cubicBezTo>
                  <a:pt x="16245" y="4103"/>
                  <a:pt x="16245" y="4103"/>
                  <a:pt x="16245" y="4103"/>
                </a:cubicBezTo>
                <a:cubicBezTo>
                  <a:pt x="16233" y="4103"/>
                  <a:pt x="16227" y="4103"/>
                  <a:pt x="16215" y="4097"/>
                </a:cubicBezTo>
                <a:cubicBezTo>
                  <a:pt x="16215" y="4091"/>
                  <a:pt x="16209" y="4085"/>
                  <a:pt x="16209" y="4079"/>
                </a:cubicBezTo>
                <a:cubicBezTo>
                  <a:pt x="16209" y="4073"/>
                  <a:pt x="16209" y="4062"/>
                  <a:pt x="16209" y="4055"/>
                </a:cubicBezTo>
                <a:cubicBezTo>
                  <a:pt x="16209" y="4050"/>
                  <a:pt x="16209" y="4050"/>
                  <a:pt x="16209" y="4044"/>
                </a:cubicBezTo>
                <a:cubicBezTo>
                  <a:pt x="16209" y="4038"/>
                  <a:pt x="16203" y="4038"/>
                  <a:pt x="16197" y="4038"/>
                </a:cubicBezTo>
                <a:cubicBezTo>
                  <a:pt x="16191" y="4038"/>
                  <a:pt x="16191" y="4032"/>
                  <a:pt x="16185" y="4032"/>
                </a:cubicBezTo>
                <a:cubicBezTo>
                  <a:pt x="16180" y="4026"/>
                  <a:pt x="16180" y="4020"/>
                  <a:pt x="16180" y="4020"/>
                </a:cubicBezTo>
                <a:cubicBezTo>
                  <a:pt x="16174" y="4014"/>
                  <a:pt x="16168" y="4014"/>
                  <a:pt x="16168" y="4014"/>
                </a:cubicBezTo>
                <a:cubicBezTo>
                  <a:pt x="16162" y="4008"/>
                  <a:pt x="16156" y="4008"/>
                  <a:pt x="16156" y="4002"/>
                </a:cubicBezTo>
                <a:cubicBezTo>
                  <a:pt x="16150" y="4002"/>
                  <a:pt x="16156" y="3996"/>
                  <a:pt x="16150" y="3990"/>
                </a:cubicBezTo>
                <a:cubicBezTo>
                  <a:pt x="16150" y="3990"/>
                  <a:pt x="16144" y="3984"/>
                  <a:pt x="16144" y="3978"/>
                </a:cubicBezTo>
                <a:cubicBezTo>
                  <a:pt x="16138" y="3973"/>
                  <a:pt x="16144" y="3973"/>
                  <a:pt x="16144" y="3961"/>
                </a:cubicBezTo>
                <a:cubicBezTo>
                  <a:pt x="16144" y="3949"/>
                  <a:pt x="16144" y="3943"/>
                  <a:pt x="16144" y="3931"/>
                </a:cubicBezTo>
                <a:cubicBezTo>
                  <a:pt x="16150" y="3925"/>
                  <a:pt x="16150" y="3925"/>
                  <a:pt x="16156" y="3919"/>
                </a:cubicBezTo>
                <a:cubicBezTo>
                  <a:pt x="16156" y="3919"/>
                  <a:pt x="16156" y="3913"/>
                  <a:pt x="16162" y="3907"/>
                </a:cubicBezTo>
                <a:cubicBezTo>
                  <a:pt x="16162" y="3907"/>
                  <a:pt x="16162" y="3901"/>
                  <a:pt x="16162" y="3895"/>
                </a:cubicBezTo>
                <a:cubicBezTo>
                  <a:pt x="16168" y="3895"/>
                  <a:pt x="16174" y="3901"/>
                  <a:pt x="16174" y="3895"/>
                </a:cubicBezTo>
                <a:cubicBezTo>
                  <a:pt x="16185" y="3895"/>
                  <a:pt x="16191" y="3895"/>
                  <a:pt x="16203" y="3889"/>
                </a:cubicBezTo>
                <a:cubicBezTo>
                  <a:pt x="16209" y="3889"/>
                  <a:pt x="16209" y="3889"/>
                  <a:pt x="16209" y="3889"/>
                </a:cubicBezTo>
                <a:cubicBezTo>
                  <a:pt x="16221" y="3889"/>
                  <a:pt x="16227" y="3889"/>
                  <a:pt x="16233" y="3889"/>
                </a:cubicBezTo>
                <a:cubicBezTo>
                  <a:pt x="16233" y="3789"/>
                  <a:pt x="16233" y="3789"/>
                  <a:pt x="16233" y="3789"/>
                </a:cubicBezTo>
                <a:cubicBezTo>
                  <a:pt x="16233" y="3783"/>
                  <a:pt x="16239" y="3783"/>
                  <a:pt x="16239" y="3777"/>
                </a:cubicBezTo>
                <a:cubicBezTo>
                  <a:pt x="16239" y="3777"/>
                  <a:pt x="16239" y="3771"/>
                  <a:pt x="16239" y="3765"/>
                </a:cubicBezTo>
                <a:cubicBezTo>
                  <a:pt x="16245" y="3765"/>
                  <a:pt x="16245" y="3759"/>
                  <a:pt x="16251" y="3753"/>
                </a:cubicBezTo>
                <a:cubicBezTo>
                  <a:pt x="16251" y="3753"/>
                  <a:pt x="16257" y="3759"/>
                  <a:pt x="16262" y="3753"/>
                </a:cubicBezTo>
                <a:cubicBezTo>
                  <a:pt x="16262" y="3753"/>
                  <a:pt x="16269" y="3753"/>
                  <a:pt x="16274" y="3747"/>
                </a:cubicBezTo>
                <a:cubicBezTo>
                  <a:pt x="16286" y="3741"/>
                  <a:pt x="16286" y="3735"/>
                  <a:pt x="16292" y="3723"/>
                </a:cubicBezTo>
                <a:cubicBezTo>
                  <a:pt x="16298" y="3718"/>
                  <a:pt x="16298" y="3718"/>
                  <a:pt x="16304" y="3712"/>
                </a:cubicBezTo>
                <a:cubicBezTo>
                  <a:pt x="16310" y="3706"/>
                  <a:pt x="16316" y="3694"/>
                  <a:pt x="16322" y="3694"/>
                </a:cubicBezTo>
                <a:cubicBezTo>
                  <a:pt x="16328" y="3688"/>
                  <a:pt x="16328" y="3694"/>
                  <a:pt x="16334" y="3694"/>
                </a:cubicBezTo>
                <a:cubicBezTo>
                  <a:pt x="16340" y="3694"/>
                  <a:pt x="16340" y="3694"/>
                  <a:pt x="16346" y="3694"/>
                </a:cubicBezTo>
                <a:cubicBezTo>
                  <a:pt x="16363" y="3700"/>
                  <a:pt x="16375" y="3712"/>
                  <a:pt x="16393" y="3723"/>
                </a:cubicBezTo>
                <a:cubicBezTo>
                  <a:pt x="16393" y="3723"/>
                  <a:pt x="16399" y="3723"/>
                  <a:pt x="16405" y="3723"/>
                </a:cubicBezTo>
                <a:cubicBezTo>
                  <a:pt x="16411" y="3723"/>
                  <a:pt x="16417" y="3718"/>
                  <a:pt x="16428" y="3718"/>
                </a:cubicBezTo>
                <a:cubicBezTo>
                  <a:pt x="16428" y="3712"/>
                  <a:pt x="16435" y="3712"/>
                  <a:pt x="16435" y="3712"/>
                </a:cubicBezTo>
                <a:cubicBezTo>
                  <a:pt x="16440" y="3706"/>
                  <a:pt x="16440" y="3700"/>
                  <a:pt x="16446" y="3700"/>
                </a:cubicBezTo>
                <a:cubicBezTo>
                  <a:pt x="16452" y="3694"/>
                  <a:pt x="16452" y="3694"/>
                  <a:pt x="16458" y="3688"/>
                </a:cubicBezTo>
                <a:cubicBezTo>
                  <a:pt x="16458" y="3688"/>
                  <a:pt x="16464" y="3688"/>
                  <a:pt x="16470" y="3688"/>
                </a:cubicBezTo>
                <a:cubicBezTo>
                  <a:pt x="16476" y="3688"/>
                  <a:pt x="16470" y="3682"/>
                  <a:pt x="16476" y="3676"/>
                </a:cubicBezTo>
                <a:cubicBezTo>
                  <a:pt x="16488" y="3676"/>
                  <a:pt x="16494" y="3682"/>
                  <a:pt x="16500" y="3676"/>
                </a:cubicBezTo>
                <a:cubicBezTo>
                  <a:pt x="16506" y="3676"/>
                  <a:pt x="16506" y="3676"/>
                  <a:pt x="16512" y="3670"/>
                </a:cubicBezTo>
                <a:cubicBezTo>
                  <a:pt x="16517" y="3670"/>
                  <a:pt x="16517" y="3670"/>
                  <a:pt x="16523" y="3670"/>
                </a:cubicBezTo>
                <a:cubicBezTo>
                  <a:pt x="16529" y="3664"/>
                  <a:pt x="16529" y="3664"/>
                  <a:pt x="16535" y="3658"/>
                </a:cubicBezTo>
                <a:lnTo>
                  <a:pt x="16535" y="3652"/>
                </a:lnTo>
                <a:cubicBezTo>
                  <a:pt x="16541" y="3641"/>
                  <a:pt x="16553" y="3635"/>
                  <a:pt x="16565" y="3629"/>
                </a:cubicBezTo>
                <a:cubicBezTo>
                  <a:pt x="16565" y="3623"/>
                  <a:pt x="16571" y="3623"/>
                  <a:pt x="16577" y="3623"/>
                </a:cubicBezTo>
                <a:cubicBezTo>
                  <a:pt x="16577" y="3617"/>
                  <a:pt x="16577" y="3611"/>
                  <a:pt x="16583" y="3611"/>
                </a:cubicBezTo>
                <a:cubicBezTo>
                  <a:pt x="16583" y="3605"/>
                  <a:pt x="16589" y="3605"/>
                  <a:pt x="16589" y="3599"/>
                </a:cubicBezTo>
                <a:cubicBezTo>
                  <a:pt x="16606" y="3587"/>
                  <a:pt x="16606" y="3575"/>
                  <a:pt x="16624" y="3563"/>
                </a:cubicBezTo>
                <a:cubicBezTo>
                  <a:pt x="16624" y="3557"/>
                  <a:pt x="16630" y="3557"/>
                  <a:pt x="16636" y="3557"/>
                </a:cubicBezTo>
                <a:cubicBezTo>
                  <a:pt x="16642" y="3546"/>
                  <a:pt x="16648" y="3540"/>
                  <a:pt x="16654" y="3534"/>
                </a:cubicBezTo>
                <a:cubicBezTo>
                  <a:pt x="16654" y="3528"/>
                  <a:pt x="16654" y="3522"/>
                  <a:pt x="16654" y="3522"/>
                </a:cubicBezTo>
                <a:cubicBezTo>
                  <a:pt x="16654" y="3516"/>
                  <a:pt x="16660" y="3516"/>
                  <a:pt x="16660" y="3510"/>
                </a:cubicBezTo>
                <a:cubicBezTo>
                  <a:pt x="16666" y="3504"/>
                  <a:pt x="16666" y="3504"/>
                  <a:pt x="16666" y="3498"/>
                </a:cubicBezTo>
                <a:cubicBezTo>
                  <a:pt x="16672" y="3492"/>
                  <a:pt x="16672" y="3486"/>
                  <a:pt x="16672" y="3475"/>
                </a:cubicBezTo>
                <a:cubicBezTo>
                  <a:pt x="16678" y="3468"/>
                  <a:pt x="16683" y="3468"/>
                  <a:pt x="16683" y="3463"/>
                </a:cubicBezTo>
                <a:cubicBezTo>
                  <a:pt x="16689" y="3451"/>
                  <a:pt x="16695" y="3451"/>
                  <a:pt x="16707" y="3439"/>
                </a:cubicBezTo>
                <a:cubicBezTo>
                  <a:pt x="16707" y="3439"/>
                  <a:pt x="16713" y="3439"/>
                  <a:pt x="16719" y="3433"/>
                </a:cubicBezTo>
                <a:cubicBezTo>
                  <a:pt x="16719" y="3433"/>
                  <a:pt x="16719" y="3427"/>
                  <a:pt x="16725" y="3421"/>
                </a:cubicBezTo>
                <a:cubicBezTo>
                  <a:pt x="16725" y="3421"/>
                  <a:pt x="16731" y="3427"/>
                  <a:pt x="16737" y="3421"/>
                </a:cubicBezTo>
                <a:cubicBezTo>
                  <a:pt x="16743" y="3421"/>
                  <a:pt x="16749" y="3409"/>
                  <a:pt x="16755" y="3403"/>
                </a:cubicBezTo>
                <a:cubicBezTo>
                  <a:pt x="16760" y="3397"/>
                  <a:pt x="16760" y="3397"/>
                  <a:pt x="16767" y="3391"/>
                </a:cubicBezTo>
                <a:cubicBezTo>
                  <a:pt x="16767" y="3391"/>
                  <a:pt x="16767" y="3386"/>
                  <a:pt x="16772" y="3380"/>
                </a:cubicBezTo>
                <a:cubicBezTo>
                  <a:pt x="16772" y="3374"/>
                  <a:pt x="16778" y="3374"/>
                  <a:pt x="16784" y="3368"/>
                </a:cubicBezTo>
                <a:cubicBezTo>
                  <a:pt x="16784" y="3368"/>
                  <a:pt x="16790" y="3362"/>
                  <a:pt x="16796" y="3356"/>
                </a:cubicBezTo>
                <a:cubicBezTo>
                  <a:pt x="16796" y="3356"/>
                  <a:pt x="16802" y="3356"/>
                  <a:pt x="16808" y="3350"/>
                </a:cubicBezTo>
                <a:cubicBezTo>
                  <a:pt x="16808" y="3344"/>
                  <a:pt x="16802" y="3338"/>
                  <a:pt x="16808" y="3326"/>
                </a:cubicBezTo>
                <a:cubicBezTo>
                  <a:pt x="16808" y="3320"/>
                  <a:pt x="16808" y="3320"/>
                  <a:pt x="16808" y="3314"/>
                </a:cubicBezTo>
                <a:cubicBezTo>
                  <a:pt x="16808" y="3309"/>
                  <a:pt x="16808" y="3303"/>
                  <a:pt x="16808" y="3291"/>
                </a:cubicBezTo>
                <a:cubicBezTo>
                  <a:pt x="16808" y="3279"/>
                  <a:pt x="16808" y="3279"/>
                  <a:pt x="16808" y="3279"/>
                </a:cubicBezTo>
                <a:cubicBezTo>
                  <a:pt x="16808" y="3279"/>
                  <a:pt x="16814" y="3273"/>
                  <a:pt x="16814" y="3267"/>
                </a:cubicBezTo>
                <a:cubicBezTo>
                  <a:pt x="16820" y="3267"/>
                  <a:pt x="16826" y="3261"/>
                  <a:pt x="16826" y="3261"/>
                </a:cubicBezTo>
                <a:cubicBezTo>
                  <a:pt x="16832" y="3249"/>
                  <a:pt x="16826" y="3237"/>
                  <a:pt x="16826" y="3225"/>
                </a:cubicBezTo>
                <a:cubicBezTo>
                  <a:pt x="16826" y="3208"/>
                  <a:pt x="16826" y="3208"/>
                  <a:pt x="16826" y="3208"/>
                </a:cubicBezTo>
                <a:cubicBezTo>
                  <a:pt x="16826" y="3202"/>
                  <a:pt x="16826" y="3202"/>
                  <a:pt x="16826" y="3196"/>
                </a:cubicBezTo>
                <a:cubicBezTo>
                  <a:pt x="16826" y="3184"/>
                  <a:pt x="16826" y="3184"/>
                  <a:pt x="16826" y="3184"/>
                </a:cubicBezTo>
                <a:cubicBezTo>
                  <a:pt x="16826" y="3178"/>
                  <a:pt x="16826" y="3178"/>
                  <a:pt x="16826" y="3172"/>
                </a:cubicBezTo>
                <a:cubicBezTo>
                  <a:pt x="16826" y="3166"/>
                  <a:pt x="16832" y="3166"/>
                  <a:pt x="16832" y="3160"/>
                </a:cubicBezTo>
                <a:cubicBezTo>
                  <a:pt x="16838" y="3160"/>
                  <a:pt x="16832" y="3154"/>
                  <a:pt x="16832" y="3148"/>
                </a:cubicBezTo>
                <a:cubicBezTo>
                  <a:pt x="16838" y="3142"/>
                  <a:pt x="16838" y="3137"/>
                  <a:pt x="16838" y="3125"/>
                </a:cubicBezTo>
                <a:cubicBezTo>
                  <a:pt x="16844" y="3119"/>
                  <a:pt x="16849" y="3119"/>
                  <a:pt x="16849" y="3113"/>
                </a:cubicBezTo>
                <a:cubicBezTo>
                  <a:pt x="16855" y="3113"/>
                  <a:pt x="16855" y="3107"/>
                  <a:pt x="16855" y="3107"/>
                </a:cubicBezTo>
                <a:cubicBezTo>
                  <a:pt x="16861" y="3101"/>
                  <a:pt x="16861" y="3095"/>
                  <a:pt x="16867" y="3095"/>
                </a:cubicBezTo>
                <a:cubicBezTo>
                  <a:pt x="16867" y="3095"/>
                  <a:pt x="16873" y="3095"/>
                  <a:pt x="16879" y="3095"/>
                </a:cubicBezTo>
                <a:cubicBezTo>
                  <a:pt x="16879" y="3101"/>
                  <a:pt x="16879" y="3107"/>
                  <a:pt x="16885" y="3107"/>
                </a:cubicBezTo>
                <a:cubicBezTo>
                  <a:pt x="16885" y="3107"/>
                  <a:pt x="16891" y="3107"/>
                  <a:pt x="16891" y="3113"/>
                </a:cubicBezTo>
                <a:cubicBezTo>
                  <a:pt x="16897" y="3113"/>
                  <a:pt x="16903" y="3113"/>
                  <a:pt x="16903" y="3119"/>
                </a:cubicBezTo>
                <a:cubicBezTo>
                  <a:pt x="16909" y="3125"/>
                  <a:pt x="16915" y="3125"/>
                  <a:pt x="16915" y="3131"/>
                </a:cubicBezTo>
                <a:cubicBezTo>
                  <a:pt x="16915" y="3137"/>
                  <a:pt x="16909" y="3137"/>
                  <a:pt x="16909" y="3142"/>
                </a:cubicBezTo>
                <a:cubicBezTo>
                  <a:pt x="16909" y="3148"/>
                  <a:pt x="16909" y="3148"/>
                  <a:pt x="16903" y="3154"/>
                </a:cubicBezTo>
                <a:cubicBezTo>
                  <a:pt x="16903" y="3160"/>
                  <a:pt x="16903" y="3166"/>
                  <a:pt x="16903" y="3172"/>
                </a:cubicBezTo>
                <a:cubicBezTo>
                  <a:pt x="16903" y="3184"/>
                  <a:pt x="16909" y="3190"/>
                  <a:pt x="16909" y="3196"/>
                </a:cubicBezTo>
                <a:cubicBezTo>
                  <a:pt x="16915" y="3220"/>
                  <a:pt x="16909" y="3231"/>
                  <a:pt x="16909" y="3249"/>
                </a:cubicBezTo>
                <a:cubicBezTo>
                  <a:pt x="16909" y="3261"/>
                  <a:pt x="16915" y="3273"/>
                  <a:pt x="16909" y="3285"/>
                </a:cubicBezTo>
                <a:cubicBezTo>
                  <a:pt x="16909" y="3291"/>
                  <a:pt x="16915" y="3297"/>
                  <a:pt x="16909" y="3297"/>
                </a:cubicBezTo>
                <a:cubicBezTo>
                  <a:pt x="16909" y="3303"/>
                  <a:pt x="16903" y="3303"/>
                  <a:pt x="16903" y="3309"/>
                </a:cubicBezTo>
                <a:cubicBezTo>
                  <a:pt x="16897" y="3314"/>
                  <a:pt x="16891" y="3314"/>
                  <a:pt x="16891" y="3320"/>
                </a:cubicBezTo>
                <a:cubicBezTo>
                  <a:pt x="16891" y="3326"/>
                  <a:pt x="16891" y="3326"/>
                  <a:pt x="16891" y="3338"/>
                </a:cubicBezTo>
                <a:cubicBezTo>
                  <a:pt x="16891" y="3344"/>
                  <a:pt x="16891" y="3344"/>
                  <a:pt x="16891" y="3350"/>
                </a:cubicBezTo>
                <a:cubicBezTo>
                  <a:pt x="16891" y="3368"/>
                  <a:pt x="16897" y="3374"/>
                  <a:pt x="16903" y="3386"/>
                </a:cubicBezTo>
                <a:cubicBezTo>
                  <a:pt x="16909" y="3397"/>
                  <a:pt x="16909" y="3403"/>
                  <a:pt x="16909" y="3415"/>
                </a:cubicBezTo>
                <a:cubicBezTo>
                  <a:pt x="16909" y="3421"/>
                  <a:pt x="16909" y="3427"/>
                  <a:pt x="16909" y="3433"/>
                </a:cubicBezTo>
                <a:cubicBezTo>
                  <a:pt x="16909" y="3439"/>
                  <a:pt x="16903" y="3439"/>
                  <a:pt x="16897" y="3439"/>
                </a:cubicBezTo>
                <a:cubicBezTo>
                  <a:pt x="16891" y="3445"/>
                  <a:pt x="16885" y="3445"/>
                  <a:pt x="16885" y="3451"/>
                </a:cubicBezTo>
                <a:cubicBezTo>
                  <a:pt x="16885" y="3457"/>
                  <a:pt x="16885" y="3463"/>
                  <a:pt x="16885" y="3468"/>
                </a:cubicBezTo>
                <a:cubicBezTo>
                  <a:pt x="16885" y="3475"/>
                  <a:pt x="16885" y="3480"/>
                  <a:pt x="16885" y="3486"/>
                </a:cubicBezTo>
                <a:cubicBezTo>
                  <a:pt x="16885" y="3492"/>
                  <a:pt x="16891" y="3492"/>
                  <a:pt x="16891" y="3498"/>
                </a:cubicBezTo>
                <a:cubicBezTo>
                  <a:pt x="16891" y="3504"/>
                  <a:pt x="16885" y="3504"/>
                  <a:pt x="16885" y="3510"/>
                </a:cubicBezTo>
                <a:cubicBezTo>
                  <a:pt x="16909" y="3510"/>
                  <a:pt x="16909" y="3510"/>
                  <a:pt x="16909" y="3510"/>
                </a:cubicBezTo>
                <a:cubicBezTo>
                  <a:pt x="16909" y="3504"/>
                  <a:pt x="16915" y="3510"/>
                  <a:pt x="16921" y="3504"/>
                </a:cubicBezTo>
                <a:cubicBezTo>
                  <a:pt x="16921" y="3498"/>
                  <a:pt x="16921" y="3498"/>
                  <a:pt x="16921" y="3492"/>
                </a:cubicBezTo>
                <a:cubicBezTo>
                  <a:pt x="16926" y="3480"/>
                  <a:pt x="16926" y="3480"/>
                  <a:pt x="16926" y="3480"/>
                </a:cubicBezTo>
                <a:cubicBezTo>
                  <a:pt x="16933" y="3475"/>
                  <a:pt x="16933" y="3475"/>
                  <a:pt x="16938" y="3468"/>
                </a:cubicBezTo>
                <a:cubicBezTo>
                  <a:pt x="16938" y="3468"/>
                  <a:pt x="16938" y="3463"/>
                  <a:pt x="16944" y="3457"/>
                </a:cubicBezTo>
                <a:cubicBezTo>
                  <a:pt x="16944" y="3463"/>
                  <a:pt x="16950" y="3457"/>
                  <a:pt x="16956" y="3463"/>
                </a:cubicBezTo>
                <a:cubicBezTo>
                  <a:pt x="16956" y="3475"/>
                  <a:pt x="16950" y="3480"/>
                  <a:pt x="16956" y="3486"/>
                </a:cubicBezTo>
                <a:cubicBezTo>
                  <a:pt x="16956" y="3492"/>
                  <a:pt x="16962" y="3492"/>
                  <a:pt x="16968" y="3492"/>
                </a:cubicBezTo>
                <a:cubicBezTo>
                  <a:pt x="16974" y="3504"/>
                  <a:pt x="16986" y="3504"/>
                  <a:pt x="16998" y="3504"/>
                </a:cubicBezTo>
                <a:cubicBezTo>
                  <a:pt x="16998" y="3498"/>
                  <a:pt x="16998" y="3498"/>
                  <a:pt x="16998" y="3492"/>
                </a:cubicBezTo>
                <a:cubicBezTo>
                  <a:pt x="16998" y="3486"/>
                  <a:pt x="16998" y="3486"/>
                  <a:pt x="16992" y="3480"/>
                </a:cubicBezTo>
                <a:cubicBezTo>
                  <a:pt x="16992" y="3480"/>
                  <a:pt x="16992" y="3475"/>
                  <a:pt x="16992" y="3468"/>
                </a:cubicBezTo>
                <a:cubicBezTo>
                  <a:pt x="16992" y="3463"/>
                  <a:pt x="16986" y="3463"/>
                  <a:pt x="16980" y="3457"/>
                </a:cubicBezTo>
                <a:cubicBezTo>
                  <a:pt x="16980" y="3451"/>
                  <a:pt x="16974" y="3457"/>
                  <a:pt x="16968" y="3451"/>
                </a:cubicBezTo>
                <a:cubicBezTo>
                  <a:pt x="16968" y="3445"/>
                  <a:pt x="16968" y="3439"/>
                  <a:pt x="16962" y="3439"/>
                </a:cubicBezTo>
                <a:cubicBezTo>
                  <a:pt x="16962" y="3433"/>
                  <a:pt x="16950" y="3433"/>
                  <a:pt x="16950" y="3427"/>
                </a:cubicBezTo>
                <a:cubicBezTo>
                  <a:pt x="16944" y="3421"/>
                  <a:pt x="16950" y="3415"/>
                  <a:pt x="16944" y="3403"/>
                </a:cubicBezTo>
                <a:cubicBezTo>
                  <a:pt x="16944" y="3397"/>
                  <a:pt x="16938" y="3397"/>
                  <a:pt x="16938" y="3391"/>
                </a:cubicBezTo>
                <a:cubicBezTo>
                  <a:pt x="16933" y="3386"/>
                  <a:pt x="16926" y="3380"/>
                  <a:pt x="16926" y="3368"/>
                </a:cubicBezTo>
                <a:cubicBezTo>
                  <a:pt x="16926" y="3356"/>
                  <a:pt x="16944" y="3356"/>
                  <a:pt x="16950" y="3344"/>
                </a:cubicBezTo>
                <a:cubicBezTo>
                  <a:pt x="16950" y="3344"/>
                  <a:pt x="16956" y="3344"/>
                  <a:pt x="16956" y="3338"/>
                </a:cubicBezTo>
                <a:cubicBezTo>
                  <a:pt x="16956" y="3332"/>
                  <a:pt x="16956" y="3326"/>
                  <a:pt x="16956" y="3320"/>
                </a:cubicBezTo>
                <a:cubicBezTo>
                  <a:pt x="16956" y="3320"/>
                  <a:pt x="16956" y="3314"/>
                  <a:pt x="16956" y="3309"/>
                </a:cubicBezTo>
                <a:cubicBezTo>
                  <a:pt x="16956" y="3303"/>
                  <a:pt x="16968" y="3309"/>
                  <a:pt x="16968" y="3303"/>
                </a:cubicBezTo>
                <a:cubicBezTo>
                  <a:pt x="16968" y="3303"/>
                  <a:pt x="16968" y="3297"/>
                  <a:pt x="16974" y="3291"/>
                </a:cubicBezTo>
                <a:cubicBezTo>
                  <a:pt x="16980" y="3291"/>
                  <a:pt x="16974" y="3279"/>
                  <a:pt x="16980" y="3279"/>
                </a:cubicBezTo>
                <a:cubicBezTo>
                  <a:pt x="16992" y="3279"/>
                  <a:pt x="16998" y="3285"/>
                  <a:pt x="17004" y="3291"/>
                </a:cubicBezTo>
                <a:cubicBezTo>
                  <a:pt x="17015" y="3297"/>
                  <a:pt x="17015" y="3309"/>
                  <a:pt x="17027" y="3309"/>
                </a:cubicBezTo>
                <a:cubicBezTo>
                  <a:pt x="17033" y="3309"/>
                  <a:pt x="17033" y="3303"/>
                  <a:pt x="17039" y="3297"/>
                </a:cubicBezTo>
                <a:cubicBezTo>
                  <a:pt x="17039" y="3297"/>
                  <a:pt x="17039" y="3291"/>
                  <a:pt x="17039" y="3285"/>
                </a:cubicBezTo>
                <a:cubicBezTo>
                  <a:pt x="17039" y="3285"/>
                  <a:pt x="17033" y="3279"/>
                  <a:pt x="17033" y="3273"/>
                </a:cubicBezTo>
                <a:cubicBezTo>
                  <a:pt x="17033" y="3273"/>
                  <a:pt x="17033" y="3267"/>
                  <a:pt x="17033" y="3261"/>
                </a:cubicBezTo>
                <a:cubicBezTo>
                  <a:pt x="17033" y="3255"/>
                  <a:pt x="17027" y="3249"/>
                  <a:pt x="17027" y="3243"/>
                </a:cubicBezTo>
                <a:cubicBezTo>
                  <a:pt x="17027" y="3237"/>
                  <a:pt x="17027" y="3231"/>
                  <a:pt x="17027" y="3231"/>
                </a:cubicBezTo>
                <a:cubicBezTo>
                  <a:pt x="17027" y="3225"/>
                  <a:pt x="17021" y="3220"/>
                  <a:pt x="17021" y="3214"/>
                </a:cubicBezTo>
                <a:cubicBezTo>
                  <a:pt x="17021" y="3208"/>
                  <a:pt x="17015" y="3208"/>
                  <a:pt x="17015" y="3202"/>
                </a:cubicBezTo>
                <a:cubicBezTo>
                  <a:pt x="17010" y="3190"/>
                  <a:pt x="17015" y="3184"/>
                  <a:pt x="17015" y="3172"/>
                </a:cubicBezTo>
                <a:cubicBezTo>
                  <a:pt x="17015" y="3166"/>
                  <a:pt x="17015" y="3160"/>
                  <a:pt x="17015" y="3160"/>
                </a:cubicBezTo>
                <a:cubicBezTo>
                  <a:pt x="17010" y="3154"/>
                  <a:pt x="17010" y="3154"/>
                  <a:pt x="17004" y="3148"/>
                </a:cubicBezTo>
                <a:cubicBezTo>
                  <a:pt x="17004" y="3142"/>
                  <a:pt x="17004" y="3137"/>
                  <a:pt x="16998" y="3137"/>
                </a:cubicBezTo>
                <a:cubicBezTo>
                  <a:pt x="16992" y="3125"/>
                  <a:pt x="16986" y="3125"/>
                  <a:pt x="16980" y="3113"/>
                </a:cubicBezTo>
                <a:cubicBezTo>
                  <a:pt x="16980" y="3107"/>
                  <a:pt x="16974" y="3107"/>
                  <a:pt x="16974" y="3101"/>
                </a:cubicBezTo>
                <a:cubicBezTo>
                  <a:pt x="16974" y="3095"/>
                  <a:pt x="16974" y="3095"/>
                  <a:pt x="16974" y="3089"/>
                </a:cubicBezTo>
                <a:cubicBezTo>
                  <a:pt x="16974" y="3083"/>
                  <a:pt x="16974" y="3083"/>
                  <a:pt x="16974" y="3077"/>
                </a:cubicBezTo>
                <a:cubicBezTo>
                  <a:pt x="16974" y="3071"/>
                  <a:pt x="16974" y="3071"/>
                  <a:pt x="16974" y="3065"/>
                </a:cubicBezTo>
                <a:cubicBezTo>
                  <a:pt x="16974" y="3054"/>
                  <a:pt x="16974" y="3054"/>
                  <a:pt x="16974" y="3054"/>
                </a:cubicBezTo>
                <a:cubicBezTo>
                  <a:pt x="16974" y="3048"/>
                  <a:pt x="16980" y="3048"/>
                  <a:pt x="16980" y="3042"/>
                </a:cubicBezTo>
                <a:cubicBezTo>
                  <a:pt x="16980" y="3036"/>
                  <a:pt x="16974" y="3036"/>
                  <a:pt x="16974" y="3030"/>
                </a:cubicBezTo>
                <a:cubicBezTo>
                  <a:pt x="16974" y="3024"/>
                  <a:pt x="16980" y="3024"/>
                  <a:pt x="16980" y="3018"/>
                </a:cubicBezTo>
                <a:cubicBezTo>
                  <a:pt x="16980" y="3012"/>
                  <a:pt x="16974" y="3012"/>
                  <a:pt x="16974" y="3006"/>
                </a:cubicBezTo>
                <a:lnTo>
                  <a:pt x="16962" y="3006"/>
                </a:lnTo>
                <a:cubicBezTo>
                  <a:pt x="16956" y="2994"/>
                  <a:pt x="16962" y="2988"/>
                  <a:pt x="16962" y="2982"/>
                </a:cubicBezTo>
                <a:cubicBezTo>
                  <a:pt x="16956" y="2976"/>
                  <a:pt x="16956" y="2965"/>
                  <a:pt x="16956" y="2959"/>
                </a:cubicBezTo>
                <a:cubicBezTo>
                  <a:pt x="16950" y="2947"/>
                  <a:pt x="16956" y="2941"/>
                  <a:pt x="16956" y="2935"/>
                </a:cubicBezTo>
                <a:cubicBezTo>
                  <a:pt x="16956" y="2923"/>
                  <a:pt x="16950" y="2917"/>
                  <a:pt x="16950" y="2911"/>
                </a:cubicBezTo>
                <a:cubicBezTo>
                  <a:pt x="16926" y="2911"/>
                  <a:pt x="16926" y="2911"/>
                  <a:pt x="16926" y="2911"/>
                </a:cubicBezTo>
                <a:cubicBezTo>
                  <a:pt x="16926" y="2994"/>
                  <a:pt x="16926" y="2994"/>
                  <a:pt x="16926" y="2994"/>
                </a:cubicBezTo>
                <a:cubicBezTo>
                  <a:pt x="16921" y="2994"/>
                  <a:pt x="16915" y="2994"/>
                  <a:pt x="16909" y="2994"/>
                </a:cubicBezTo>
                <a:cubicBezTo>
                  <a:pt x="16903" y="2994"/>
                  <a:pt x="16903" y="2994"/>
                  <a:pt x="16897" y="3000"/>
                </a:cubicBezTo>
                <a:cubicBezTo>
                  <a:pt x="16897" y="3012"/>
                  <a:pt x="16897" y="3012"/>
                  <a:pt x="16897" y="3012"/>
                </a:cubicBezTo>
                <a:cubicBezTo>
                  <a:pt x="16897" y="3012"/>
                  <a:pt x="16897" y="3018"/>
                  <a:pt x="16897" y="3024"/>
                </a:cubicBezTo>
                <a:cubicBezTo>
                  <a:pt x="16897" y="3036"/>
                  <a:pt x="16897" y="3036"/>
                  <a:pt x="16897" y="3036"/>
                </a:cubicBezTo>
                <a:cubicBezTo>
                  <a:pt x="16903" y="3036"/>
                  <a:pt x="16903" y="3042"/>
                  <a:pt x="16903" y="3042"/>
                </a:cubicBezTo>
                <a:cubicBezTo>
                  <a:pt x="16909" y="3054"/>
                  <a:pt x="16903" y="3059"/>
                  <a:pt x="16903" y="3065"/>
                </a:cubicBezTo>
                <a:cubicBezTo>
                  <a:pt x="16885" y="3065"/>
                  <a:pt x="16885" y="3065"/>
                  <a:pt x="16885" y="3065"/>
                </a:cubicBezTo>
                <a:cubicBezTo>
                  <a:pt x="16879" y="3065"/>
                  <a:pt x="16873" y="3065"/>
                  <a:pt x="16873" y="3065"/>
                </a:cubicBezTo>
                <a:cubicBezTo>
                  <a:pt x="16873" y="3059"/>
                  <a:pt x="16867" y="3059"/>
                  <a:pt x="16867" y="3054"/>
                </a:cubicBezTo>
                <a:cubicBezTo>
                  <a:pt x="16867" y="3048"/>
                  <a:pt x="16873" y="3048"/>
                  <a:pt x="16873" y="3042"/>
                </a:cubicBezTo>
                <a:cubicBezTo>
                  <a:pt x="16873" y="3036"/>
                  <a:pt x="16873" y="3036"/>
                  <a:pt x="16873" y="3030"/>
                </a:cubicBezTo>
                <a:cubicBezTo>
                  <a:pt x="16873" y="3024"/>
                  <a:pt x="16879" y="3018"/>
                  <a:pt x="16879" y="3006"/>
                </a:cubicBezTo>
                <a:cubicBezTo>
                  <a:pt x="16879" y="2994"/>
                  <a:pt x="16879" y="2994"/>
                  <a:pt x="16879" y="2994"/>
                </a:cubicBezTo>
                <a:cubicBezTo>
                  <a:pt x="16873" y="2988"/>
                  <a:pt x="16873" y="2988"/>
                  <a:pt x="16867" y="2982"/>
                </a:cubicBezTo>
                <a:cubicBezTo>
                  <a:pt x="16867" y="2976"/>
                  <a:pt x="16861" y="2976"/>
                  <a:pt x="16855" y="2971"/>
                </a:cubicBezTo>
                <a:cubicBezTo>
                  <a:pt x="16855" y="2971"/>
                  <a:pt x="16849" y="2965"/>
                  <a:pt x="16844" y="2965"/>
                </a:cubicBezTo>
                <a:cubicBezTo>
                  <a:pt x="16844" y="2965"/>
                  <a:pt x="16838" y="2965"/>
                  <a:pt x="16832" y="2965"/>
                </a:cubicBezTo>
                <a:cubicBezTo>
                  <a:pt x="16826" y="2965"/>
                  <a:pt x="16826" y="2959"/>
                  <a:pt x="16820" y="2959"/>
                </a:cubicBezTo>
                <a:cubicBezTo>
                  <a:pt x="16814" y="2953"/>
                  <a:pt x="16820" y="2947"/>
                  <a:pt x="16814" y="2947"/>
                </a:cubicBezTo>
                <a:cubicBezTo>
                  <a:pt x="16814" y="2941"/>
                  <a:pt x="16808" y="2941"/>
                  <a:pt x="16802" y="2941"/>
                </a:cubicBezTo>
                <a:cubicBezTo>
                  <a:pt x="16790" y="2935"/>
                  <a:pt x="16778" y="2923"/>
                  <a:pt x="16767" y="2911"/>
                </a:cubicBezTo>
                <a:cubicBezTo>
                  <a:pt x="16737" y="2911"/>
                  <a:pt x="16737" y="2911"/>
                  <a:pt x="16737" y="2911"/>
                </a:cubicBezTo>
                <a:cubicBezTo>
                  <a:pt x="16737" y="2965"/>
                  <a:pt x="16737" y="2965"/>
                  <a:pt x="16737" y="2965"/>
                </a:cubicBezTo>
                <a:cubicBezTo>
                  <a:pt x="16683" y="2965"/>
                  <a:pt x="16683" y="2965"/>
                  <a:pt x="16683" y="2965"/>
                </a:cubicBezTo>
                <a:lnTo>
                  <a:pt x="16683" y="2959"/>
                </a:lnTo>
                <a:cubicBezTo>
                  <a:pt x="16683" y="2953"/>
                  <a:pt x="16683" y="2947"/>
                  <a:pt x="16678" y="2947"/>
                </a:cubicBezTo>
                <a:cubicBezTo>
                  <a:pt x="16678" y="2929"/>
                  <a:pt x="16666" y="2923"/>
                  <a:pt x="16660" y="2905"/>
                </a:cubicBezTo>
                <a:cubicBezTo>
                  <a:pt x="16642" y="2911"/>
                  <a:pt x="16642" y="2911"/>
                  <a:pt x="16642" y="2911"/>
                </a:cubicBezTo>
                <a:cubicBezTo>
                  <a:pt x="16642" y="2917"/>
                  <a:pt x="16648" y="2917"/>
                  <a:pt x="16648" y="2923"/>
                </a:cubicBezTo>
                <a:cubicBezTo>
                  <a:pt x="16648" y="2947"/>
                  <a:pt x="16648" y="2947"/>
                  <a:pt x="16648" y="2947"/>
                </a:cubicBezTo>
                <a:cubicBezTo>
                  <a:pt x="16648" y="2947"/>
                  <a:pt x="16642" y="2953"/>
                  <a:pt x="16642" y="2959"/>
                </a:cubicBezTo>
                <a:cubicBezTo>
                  <a:pt x="16636" y="2953"/>
                  <a:pt x="16636" y="2959"/>
                  <a:pt x="16630" y="2959"/>
                </a:cubicBezTo>
                <a:cubicBezTo>
                  <a:pt x="16624" y="2953"/>
                  <a:pt x="16624" y="2953"/>
                  <a:pt x="16618" y="2953"/>
                </a:cubicBezTo>
                <a:cubicBezTo>
                  <a:pt x="16618" y="2941"/>
                  <a:pt x="16618" y="2941"/>
                  <a:pt x="16618" y="2941"/>
                </a:cubicBezTo>
                <a:cubicBezTo>
                  <a:pt x="16618" y="2935"/>
                  <a:pt x="16618" y="2929"/>
                  <a:pt x="16618" y="2929"/>
                </a:cubicBezTo>
                <a:cubicBezTo>
                  <a:pt x="16624" y="2923"/>
                  <a:pt x="16624" y="2917"/>
                  <a:pt x="16624" y="2911"/>
                </a:cubicBezTo>
                <a:cubicBezTo>
                  <a:pt x="16624" y="2899"/>
                  <a:pt x="16612" y="2893"/>
                  <a:pt x="16606" y="2882"/>
                </a:cubicBezTo>
                <a:cubicBezTo>
                  <a:pt x="16601" y="2887"/>
                  <a:pt x="16601" y="2893"/>
                  <a:pt x="16594" y="2893"/>
                </a:cubicBezTo>
                <a:cubicBezTo>
                  <a:pt x="16589" y="2899"/>
                  <a:pt x="16589" y="2899"/>
                  <a:pt x="16583" y="2899"/>
                </a:cubicBezTo>
                <a:cubicBezTo>
                  <a:pt x="16571" y="2899"/>
                  <a:pt x="16571" y="2899"/>
                  <a:pt x="16571" y="2899"/>
                </a:cubicBezTo>
                <a:cubicBezTo>
                  <a:pt x="16559" y="2899"/>
                  <a:pt x="16559" y="2899"/>
                  <a:pt x="16559" y="2899"/>
                </a:cubicBezTo>
                <a:cubicBezTo>
                  <a:pt x="16553" y="2899"/>
                  <a:pt x="16547" y="2899"/>
                  <a:pt x="16547" y="2893"/>
                </a:cubicBezTo>
                <a:cubicBezTo>
                  <a:pt x="16547" y="2887"/>
                  <a:pt x="16547" y="2882"/>
                  <a:pt x="16547" y="2876"/>
                </a:cubicBezTo>
                <a:cubicBezTo>
                  <a:pt x="16547" y="2870"/>
                  <a:pt x="16553" y="2864"/>
                  <a:pt x="16559" y="2864"/>
                </a:cubicBezTo>
                <a:cubicBezTo>
                  <a:pt x="16559" y="2858"/>
                  <a:pt x="16559" y="2852"/>
                  <a:pt x="16565" y="2852"/>
                </a:cubicBezTo>
                <a:cubicBezTo>
                  <a:pt x="16571" y="2846"/>
                  <a:pt x="16571" y="2852"/>
                  <a:pt x="16577" y="2852"/>
                </a:cubicBezTo>
                <a:cubicBezTo>
                  <a:pt x="16583" y="2846"/>
                  <a:pt x="16589" y="2846"/>
                  <a:pt x="16601" y="2840"/>
                </a:cubicBezTo>
                <a:cubicBezTo>
                  <a:pt x="16606" y="2840"/>
                  <a:pt x="16612" y="2840"/>
                  <a:pt x="16612" y="2834"/>
                </a:cubicBezTo>
                <a:cubicBezTo>
                  <a:pt x="16618" y="2834"/>
                  <a:pt x="16618" y="2828"/>
                  <a:pt x="16624" y="2822"/>
                </a:cubicBezTo>
                <a:cubicBezTo>
                  <a:pt x="16624" y="2816"/>
                  <a:pt x="16630" y="2816"/>
                  <a:pt x="16636" y="2810"/>
                </a:cubicBezTo>
                <a:cubicBezTo>
                  <a:pt x="16642" y="2805"/>
                  <a:pt x="16642" y="2799"/>
                  <a:pt x="16648" y="2799"/>
                </a:cubicBezTo>
                <a:cubicBezTo>
                  <a:pt x="16654" y="2793"/>
                  <a:pt x="16654" y="2793"/>
                  <a:pt x="16660" y="2793"/>
                </a:cubicBezTo>
                <a:cubicBezTo>
                  <a:pt x="16666" y="2793"/>
                  <a:pt x="16666" y="2787"/>
                  <a:pt x="16672" y="2787"/>
                </a:cubicBezTo>
                <a:cubicBezTo>
                  <a:pt x="16678" y="2787"/>
                  <a:pt x="16683" y="2787"/>
                  <a:pt x="16695" y="2787"/>
                </a:cubicBezTo>
                <a:cubicBezTo>
                  <a:pt x="16695" y="2769"/>
                  <a:pt x="16689" y="2757"/>
                  <a:pt x="16695" y="2745"/>
                </a:cubicBezTo>
                <a:cubicBezTo>
                  <a:pt x="16701" y="2739"/>
                  <a:pt x="16701" y="2739"/>
                  <a:pt x="16701" y="2733"/>
                </a:cubicBezTo>
                <a:cubicBezTo>
                  <a:pt x="16707" y="2727"/>
                  <a:pt x="16713" y="2727"/>
                  <a:pt x="16713" y="2727"/>
                </a:cubicBezTo>
                <a:cubicBezTo>
                  <a:pt x="16719" y="2721"/>
                  <a:pt x="16719" y="2721"/>
                  <a:pt x="16725" y="2721"/>
                </a:cubicBezTo>
                <a:cubicBezTo>
                  <a:pt x="16731" y="2716"/>
                  <a:pt x="16731" y="2710"/>
                  <a:pt x="16731" y="2710"/>
                </a:cubicBezTo>
                <a:cubicBezTo>
                  <a:pt x="16737" y="2704"/>
                  <a:pt x="16731" y="2698"/>
                  <a:pt x="16737" y="2692"/>
                </a:cubicBezTo>
                <a:cubicBezTo>
                  <a:pt x="16743" y="2692"/>
                  <a:pt x="16743" y="2692"/>
                  <a:pt x="16749" y="2686"/>
                </a:cubicBezTo>
                <a:cubicBezTo>
                  <a:pt x="16755" y="2686"/>
                  <a:pt x="16755" y="2686"/>
                  <a:pt x="16760" y="2680"/>
                </a:cubicBezTo>
                <a:cubicBezTo>
                  <a:pt x="16767" y="2680"/>
                  <a:pt x="16767" y="2674"/>
                  <a:pt x="16767" y="2668"/>
                </a:cubicBezTo>
                <a:cubicBezTo>
                  <a:pt x="16772" y="2668"/>
                  <a:pt x="16778" y="2668"/>
                  <a:pt x="16784" y="2662"/>
                </a:cubicBezTo>
                <a:cubicBezTo>
                  <a:pt x="16784" y="2656"/>
                  <a:pt x="16784" y="2650"/>
                  <a:pt x="16790" y="2650"/>
                </a:cubicBezTo>
                <a:cubicBezTo>
                  <a:pt x="16790" y="2650"/>
                  <a:pt x="16796" y="2650"/>
                  <a:pt x="16802" y="2650"/>
                </a:cubicBezTo>
                <a:cubicBezTo>
                  <a:pt x="16802" y="2644"/>
                  <a:pt x="16808" y="2650"/>
                  <a:pt x="16814" y="2650"/>
                </a:cubicBezTo>
                <a:cubicBezTo>
                  <a:pt x="16814" y="2644"/>
                  <a:pt x="16814" y="2639"/>
                  <a:pt x="16814" y="2639"/>
                </a:cubicBezTo>
                <a:cubicBezTo>
                  <a:pt x="16820" y="2632"/>
                  <a:pt x="16820" y="2627"/>
                  <a:pt x="16820" y="2627"/>
                </a:cubicBezTo>
                <a:cubicBezTo>
                  <a:pt x="16826" y="2621"/>
                  <a:pt x="16826" y="2615"/>
                  <a:pt x="16826" y="2615"/>
                </a:cubicBezTo>
                <a:cubicBezTo>
                  <a:pt x="16826" y="2609"/>
                  <a:pt x="16832" y="2609"/>
                  <a:pt x="16832" y="2603"/>
                </a:cubicBezTo>
                <a:cubicBezTo>
                  <a:pt x="16832" y="2597"/>
                  <a:pt x="16838" y="2597"/>
                  <a:pt x="16838" y="2591"/>
                </a:cubicBezTo>
                <a:cubicBezTo>
                  <a:pt x="16844" y="2585"/>
                  <a:pt x="16844" y="2579"/>
                  <a:pt x="16844" y="2579"/>
                </a:cubicBezTo>
                <a:cubicBezTo>
                  <a:pt x="16849" y="2573"/>
                  <a:pt x="16861" y="2567"/>
                  <a:pt x="16867" y="2567"/>
                </a:cubicBezTo>
                <a:cubicBezTo>
                  <a:pt x="16879" y="2567"/>
                  <a:pt x="16885" y="2567"/>
                  <a:pt x="16891" y="2567"/>
                </a:cubicBezTo>
                <a:cubicBezTo>
                  <a:pt x="16903" y="2567"/>
                  <a:pt x="16909" y="2561"/>
                  <a:pt x="16915" y="2555"/>
                </a:cubicBezTo>
                <a:cubicBezTo>
                  <a:pt x="16921" y="2550"/>
                  <a:pt x="16921" y="2544"/>
                  <a:pt x="16926" y="2544"/>
                </a:cubicBezTo>
                <a:cubicBezTo>
                  <a:pt x="16933" y="2538"/>
                  <a:pt x="16933" y="2532"/>
                  <a:pt x="16938" y="2526"/>
                </a:cubicBezTo>
                <a:cubicBezTo>
                  <a:pt x="16944" y="2520"/>
                  <a:pt x="16950" y="2514"/>
                  <a:pt x="16962" y="2514"/>
                </a:cubicBezTo>
                <a:cubicBezTo>
                  <a:pt x="16968" y="2514"/>
                  <a:pt x="16980" y="2520"/>
                  <a:pt x="16992" y="2520"/>
                </a:cubicBezTo>
                <a:lnTo>
                  <a:pt x="16992" y="2520"/>
                </a:lnTo>
                <a:cubicBezTo>
                  <a:pt x="17004" y="2520"/>
                  <a:pt x="17010" y="2514"/>
                  <a:pt x="17021" y="2514"/>
                </a:cubicBezTo>
                <a:cubicBezTo>
                  <a:pt x="17027" y="2514"/>
                  <a:pt x="17027" y="2514"/>
                  <a:pt x="17027" y="2514"/>
                </a:cubicBezTo>
                <a:cubicBezTo>
                  <a:pt x="17033" y="2514"/>
                  <a:pt x="17033" y="2520"/>
                  <a:pt x="17039" y="2520"/>
                </a:cubicBezTo>
                <a:cubicBezTo>
                  <a:pt x="17051" y="2520"/>
                  <a:pt x="17051" y="2520"/>
                  <a:pt x="17051" y="2520"/>
                </a:cubicBezTo>
                <a:cubicBezTo>
                  <a:pt x="17057" y="2520"/>
                  <a:pt x="17057" y="2520"/>
                  <a:pt x="17063" y="2520"/>
                </a:cubicBezTo>
                <a:cubicBezTo>
                  <a:pt x="17069" y="2520"/>
                  <a:pt x="17075" y="2514"/>
                  <a:pt x="17081" y="2514"/>
                </a:cubicBezTo>
                <a:cubicBezTo>
                  <a:pt x="17087" y="2514"/>
                  <a:pt x="17087" y="2514"/>
                  <a:pt x="17087" y="2514"/>
                </a:cubicBezTo>
                <a:cubicBezTo>
                  <a:pt x="17093" y="2514"/>
                  <a:pt x="17093" y="2520"/>
                  <a:pt x="17099" y="2520"/>
                </a:cubicBezTo>
                <a:cubicBezTo>
                  <a:pt x="17104" y="2520"/>
                  <a:pt x="17116" y="2532"/>
                  <a:pt x="17122" y="2532"/>
                </a:cubicBezTo>
                <a:close/>
                <a:moveTo>
                  <a:pt x="8805" y="2585"/>
                </a:moveTo>
                <a:lnTo>
                  <a:pt x="8805" y="2585"/>
                </a:lnTo>
                <a:cubicBezTo>
                  <a:pt x="8793" y="2591"/>
                  <a:pt x="8793" y="2597"/>
                  <a:pt x="8781" y="2603"/>
                </a:cubicBezTo>
                <a:cubicBezTo>
                  <a:pt x="8781" y="2603"/>
                  <a:pt x="8775" y="2603"/>
                  <a:pt x="8769" y="2603"/>
                </a:cubicBezTo>
                <a:cubicBezTo>
                  <a:pt x="8769" y="2609"/>
                  <a:pt x="8769" y="2615"/>
                  <a:pt x="8763" y="2615"/>
                </a:cubicBezTo>
                <a:cubicBezTo>
                  <a:pt x="8757" y="2627"/>
                  <a:pt x="8751" y="2627"/>
                  <a:pt x="8745" y="2639"/>
                </a:cubicBezTo>
                <a:cubicBezTo>
                  <a:pt x="8745" y="2644"/>
                  <a:pt x="8745" y="2644"/>
                  <a:pt x="8745" y="2650"/>
                </a:cubicBezTo>
                <a:cubicBezTo>
                  <a:pt x="8757" y="2656"/>
                  <a:pt x="8757" y="2656"/>
                  <a:pt x="8757" y="2656"/>
                </a:cubicBezTo>
                <a:cubicBezTo>
                  <a:pt x="8757" y="2656"/>
                  <a:pt x="8763" y="2650"/>
                  <a:pt x="8769" y="2650"/>
                </a:cubicBezTo>
                <a:cubicBezTo>
                  <a:pt x="8769" y="2644"/>
                  <a:pt x="8775" y="2644"/>
                  <a:pt x="8775" y="2639"/>
                </a:cubicBezTo>
                <a:cubicBezTo>
                  <a:pt x="8781" y="2639"/>
                  <a:pt x="8781" y="2627"/>
                  <a:pt x="8787" y="2627"/>
                </a:cubicBezTo>
                <a:cubicBezTo>
                  <a:pt x="8787" y="2627"/>
                  <a:pt x="8793" y="2627"/>
                  <a:pt x="8799" y="2627"/>
                </a:cubicBezTo>
                <a:cubicBezTo>
                  <a:pt x="8799" y="2627"/>
                  <a:pt x="8805" y="2627"/>
                  <a:pt x="8811" y="2627"/>
                </a:cubicBezTo>
                <a:cubicBezTo>
                  <a:pt x="8811" y="2621"/>
                  <a:pt x="8805" y="2615"/>
                  <a:pt x="8811" y="2615"/>
                </a:cubicBezTo>
                <a:cubicBezTo>
                  <a:pt x="8811" y="2609"/>
                  <a:pt x="8816" y="2609"/>
                  <a:pt x="8816" y="2603"/>
                </a:cubicBezTo>
                <a:cubicBezTo>
                  <a:pt x="8816" y="2591"/>
                  <a:pt x="8823" y="2585"/>
                  <a:pt x="8823" y="2579"/>
                </a:cubicBezTo>
                <a:cubicBezTo>
                  <a:pt x="8816" y="2579"/>
                  <a:pt x="8811" y="2585"/>
                  <a:pt x="8805" y="2585"/>
                </a:cubicBezTo>
                <a:close/>
                <a:moveTo>
                  <a:pt x="8864" y="3225"/>
                </a:moveTo>
                <a:lnTo>
                  <a:pt x="8864" y="3225"/>
                </a:lnTo>
                <a:cubicBezTo>
                  <a:pt x="8870" y="3225"/>
                  <a:pt x="8870" y="3220"/>
                  <a:pt x="8876" y="3220"/>
                </a:cubicBezTo>
                <a:cubicBezTo>
                  <a:pt x="8882" y="3220"/>
                  <a:pt x="8882" y="3220"/>
                  <a:pt x="8888" y="3220"/>
                </a:cubicBezTo>
                <a:cubicBezTo>
                  <a:pt x="8894" y="3220"/>
                  <a:pt x="8894" y="3220"/>
                  <a:pt x="8900" y="3214"/>
                </a:cubicBezTo>
                <a:cubicBezTo>
                  <a:pt x="8911" y="3208"/>
                  <a:pt x="8911" y="3208"/>
                  <a:pt x="8911" y="3208"/>
                </a:cubicBezTo>
                <a:cubicBezTo>
                  <a:pt x="8917" y="3208"/>
                  <a:pt x="8911" y="3196"/>
                  <a:pt x="8917" y="3196"/>
                </a:cubicBezTo>
                <a:cubicBezTo>
                  <a:pt x="8923" y="3196"/>
                  <a:pt x="8923" y="3202"/>
                  <a:pt x="8929" y="3202"/>
                </a:cubicBezTo>
                <a:cubicBezTo>
                  <a:pt x="8935" y="3202"/>
                  <a:pt x="8935" y="3208"/>
                  <a:pt x="8941" y="3208"/>
                </a:cubicBezTo>
                <a:cubicBezTo>
                  <a:pt x="8971" y="3208"/>
                  <a:pt x="8971" y="3208"/>
                  <a:pt x="8971" y="3208"/>
                </a:cubicBezTo>
                <a:cubicBezTo>
                  <a:pt x="8971" y="3196"/>
                  <a:pt x="8977" y="3190"/>
                  <a:pt x="8977" y="3178"/>
                </a:cubicBezTo>
                <a:cubicBezTo>
                  <a:pt x="8982" y="3178"/>
                  <a:pt x="8989" y="3178"/>
                  <a:pt x="9000" y="3178"/>
                </a:cubicBezTo>
                <a:cubicBezTo>
                  <a:pt x="9000" y="3178"/>
                  <a:pt x="9006" y="3178"/>
                  <a:pt x="9012" y="3178"/>
                </a:cubicBezTo>
                <a:cubicBezTo>
                  <a:pt x="9012" y="3178"/>
                  <a:pt x="9018" y="3178"/>
                  <a:pt x="9024" y="3178"/>
                </a:cubicBezTo>
                <a:cubicBezTo>
                  <a:pt x="9030" y="3178"/>
                  <a:pt x="9036" y="3178"/>
                  <a:pt x="9042" y="3178"/>
                </a:cubicBezTo>
                <a:cubicBezTo>
                  <a:pt x="9048" y="3178"/>
                  <a:pt x="9054" y="3178"/>
                  <a:pt x="9054" y="3178"/>
                </a:cubicBezTo>
                <a:cubicBezTo>
                  <a:pt x="9060" y="3178"/>
                  <a:pt x="9066" y="3172"/>
                  <a:pt x="9066" y="3172"/>
                </a:cubicBezTo>
                <a:cubicBezTo>
                  <a:pt x="9071" y="3166"/>
                  <a:pt x="9071" y="3160"/>
                  <a:pt x="9077" y="3160"/>
                </a:cubicBezTo>
                <a:cubicBezTo>
                  <a:pt x="9083" y="3160"/>
                  <a:pt x="9089" y="3160"/>
                  <a:pt x="9095" y="3160"/>
                </a:cubicBezTo>
                <a:cubicBezTo>
                  <a:pt x="9107" y="3166"/>
                  <a:pt x="9107" y="3178"/>
                  <a:pt x="9119" y="3178"/>
                </a:cubicBezTo>
                <a:cubicBezTo>
                  <a:pt x="9125" y="3178"/>
                  <a:pt x="9125" y="3178"/>
                  <a:pt x="9125" y="3178"/>
                </a:cubicBezTo>
                <a:cubicBezTo>
                  <a:pt x="9131" y="3178"/>
                  <a:pt x="9137" y="3178"/>
                  <a:pt x="9137" y="3178"/>
                </a:cubicBezTo>
                <a:cubicBezTo>
                  <a:pt x="9148" y="3172"/>
                  <a:pt x="9154" y="3178"/>
                  <a:pt x="9160" y="3178"/>
                </a:cubicBezTo>
                <a:cubicBezTo>
                  <a:pt x="9166" y="3178"/>
                  <a:pt x="9172" y="3178"/>
                  <a:pt x="9172" y="3178"/>
                </a:cubicBezTo>
                <a:cubicBezTo>
                  <a:pt x="9178" y="3172"/>
                  <a:pt x="9178" y="3172"/>
                  <a:pt x="9184" y="3166"/>
                </a:cubicBezTo>
                <a:cubicBezTo>
                  <a:pt x="9190" y="3166"/>
                  <a:pt x="9184" y="3160"/>
                  <a:pt x="9190" y="3154"/>
                </a:cubicBezTo>
                <a:cubicBezTo>
                  <a:pt x="9196" y="3154"/>
                  <a:pt x="9196" y="3154"/>
                  <a:pt x="9202" y="3154"/>
                </a:cubicBezTo>
                <a:cubicBezTo>
                  <a:pt x="9208" y="3154"/>
                  <a:pt x="9208" y="3154"/>
                  <a:pt x="9214" y="3154"/>
                </a:cubicBezTo>
                <a:cubicBezTo>
                  <a:pt x="9220" y="3154"/>
                  <a:pt x="9220" y="3148"/>
                  <a:pt x="9226" y="3148"/>
                </a:cubicBezTo>
                <a:cubicBezTo>
                  <a:pt x="9226" y="3137"/>
                  <a:pt x="9226" y="3137"/>
                  <a:pt x="9226" y="3137"/>
                </a:cubicBezTo>
                <a:cubicBezTo>
                  <a:pt x="9226" y="3137"/>
                  <a:pt x="9220" y="3131"/>
                  <a:pt x="9220" y="3125"/>
                </a:cubicBezTo>
                <a:cubicBezTo>
                  <a:pt x="9214" y="3119"/>
                  <a:pt x="9208" y="3119"/>
                  <a:pt x="9208" y="3113"/>
                </a:cubicBezTo>
                <a:cubicBezTo>
                  <a:pt x="9208" y="3107"/>
                  <a:pt x="9208" y="3107"/>
                  <a:pt x="9208" y="3107"/>
                </a:cubicBezTo>
                <a:cubicBezTo>
                  <a:pt x="9208" y="3101"/>
                  <a:pt x="9208" y="3095"/>
                  <a:pt x="9214" y="3095"/>
                </a:cubicBezTo>
                <a:cubicBezTo>
                  <a:pt x="9214" y="3089"/>
                  <a:pt x="9220" y="3089"/>
                  <a:pt x="9226" y="3089"/>
                </a:cubicBezTo>
                <a:cubicBezTo>
                  <a:pt x="9226" y="3089"/>
                  <a:pt x="9232" y="3089"/>
                  <a:pt x="9237" y="3089"/>
                </a:cubicBezTo>
                <a:cubicBezTo>
                  <a:pt x="9237" y="3089"/>
                  <a:pt x="9237" y="3083"/>
                  <a:pt x="9237" y="3077"/>
                </a:cubicBezTo>
                <a:cubicBezTo>
                  <a:pt x="9237" y="3077"/>
                  <a:pt x="9243" y="3071"/>
                  <a:pt x="9243" y="3065"/>
                </a:cubicBezTo>
                <a:cubicBezTo>
                  <a:pt x="9267" y="3065"/>
                  <a:pt x="9267" y="3065"/>
                  <a:pt x="9267" y="3065"/>
                </a:cubicBezTo>
                <a:cubicBezTo>
                  <a:pt x="9267" y="3042"/>
                  <a:pt x="9267" y="3042"/>
                  <a:pt x="9267" y="3042"/>
                </a:cubicBezTo>
                <a:cubicBezTo>
                  <a:pt x="9261" y="3042"/>
                  <a:pt x="9255" y="3042"/>
                  <a:pt x="9255" y="3036"/>
                </a:cubicBezTo>
                <a:cubicBezTo>
                  <a:pt x="9249" y="3030"/>
                  <a:pt x="9249" y="3030"/>
                  <a:pt x="9243" y="3024"/>
                </a:cubicBezTo>
                <a:cubicBezTo>
                  <a:pt x="9243" y="3018"/>
                  <a:pt x="9249" y="3012"/>
                  <a:pt x="9243" y="3012"/>
                </a:cubicBezTo>
                <a:cubicBezTo>
                  <a:pt x="9243" y="3006"/>
                  <a:pt x="9237" y="3006"/>
                  <a:pt x="9232" y="3006"/>
                </a:cubicBezTo>
                <a:cubicBezTo>
                  <a:pt x="9232" y="3000"/>
                  <a:pt x="9226" y="3000"/>
                  <a:pt x="9220" y="2994"/>
                </a:cubicBezTo>
                <a:cubicBezTo>
                  <a:pt x="9208" y="3000"/>
                  <a:pt x="9208" y="3000"/>
                  <a:pt x="9208" y="3000"/>
                </a:cubicBezTo>
                <a:cubicBezTo>
                  <a:pt x="9208" y="3000"/>
                  <a:pt x="9214" y="3006"/>
                  <a:pt x="9214" y="3012"/>
                </a:cubicBezTo>
                <a:cubicBezTo>
                  <a:pt x="9208" y="3012"/>
                  <a:pt x="9202" y="3012"/>
                  <a:pt x="9202" y="3018"/>
                </a:cubicBezTo>
                <a:cubicBezTo>
                  <a:pt x="9196" y="3024"/>
                  <a:pt x="9196" y="3024"/>
                  <a:pt x="9190" y="3030"/>
                </a:cubicBezTo>
                <a:lnTo>
                  <a:pt x="9184" y="3030"/>
                </a:lnTo>
                <a:cubicBezTo>
                  <a:pt x="9178" y="3024"/>
                  <a:pt x="9172" y="3018"/>
                  <a:pt x="9172" y="3018"/>
                </a:cubicBezTo>
                <a:cubicBezTo>
                  <a:pt x="9172" y="3012"/>
                  <a:pt x="9172" y="3006"/>
                  <a:pt x="9172" y="3006"/>
                </a:cubicBezTo>
                <a:cubicBezTo>
                  <a:pt x="9172" y="2994"/>
                  <a:pt x="9172" y="2988"/>
                  <a:pt x="9172" y="2982"/>
                </a:cubicBezTo>
                <a:cubicBezTo>
                  <a:pt x="9172" y="2976"/>
                  <a:pt x="9172" y="2971"/>
                  <a:pt x="9172" y="2965"/>
                </a:cubicBezTo>
                <a:cubicBezTo>
                  <a:pt x="9137" y="2965"/>
                  <a:pt x="9137" y="2965"/>
                  <a:pt x="9137" y="2965"/>
                </a:cubicBezTo>
                <a:cubicBezTo>
                  <a:pt x="9137" y="2953"/>
                  <a:pt x="9143" y="2947"/>
                  <a:pt x="9137" y="2935"/>
                </a:cubicBezTo>
                <a:cubicBezTo>
                  <a:pt x="9137" y="2929"/>
                  <a:pt x="9143" y="2923"/>
                  <a:pt x="9137" y="2923"/>
                </a:cubicBezTo>
                <a:cubicBezTo>
                  <a:pt x="9137" y="2911"/>
                  <a:pt x="9125" y="2905"/>
                  <a:pt x="9119" y="2899"/>
                </a:cubicBezTo>
                <a:cubicBezTo>
                  <a:pt x="9113" y="2899"/>
                  <a:pt x="9113" y="2905"/>
                  <a:pt x="9107" y="2899"/>
                </a:cubicBezTo>
                <a:cubicBezTo>
                  <a:pt x="9101" y="2899"/>
                  <a:pt x="9107" y="2893"/>
                  <a:pt x="9101" y="2887"/>
                </a:cubicBezTo>
                <a:lnTo>
                  <a:pt x="9089" y="2887"/>
                </a:lnTo>
                <a:cubicBezTo>
                  <a:pt x="9089" y="2882"/>
                  <a:pt x="9089" y="2882"/>
                  <a:pt x="9089" y="2876"/>
                </a:cubicBezTo>
                <a:cubicBezTo>
                  <a:pt x="9089" y="2870"/>
                  <a:pt x="9083" y="2870"/>
                  <a:pt x="9083" y="2864"/>
                </a:cubicBezTo>
                <a:cubicBezTo>
                  <a:pt x="9077" y="2858"/>
                  <a:pt x="9071" y="2858"/>
                  <a:pt x="9066" y="2858"/>
                </a:cubicBezTo>
                <a:cubicBezTo>
                  <a:pt x="9066" y="2852"/>
                  <a:pt x="9071" y="2846"/>
                  <a:pt x="9066" y="2846"/>
                </a:cubicBezTo>
                <a:cubicBezTo>
                  <a:pt x="9066" y="2840"/>
                  <a:pt x="9060" y="2840"/>
                  <a:pt x="9060" y="2834"/>
                </a:cubicBezTo>
                <a:cubicBezTo>
                  <a:pt x="9054" y="2828"/>
                  <a:pt x="9054" y="2822"/>
                  <a:pt x="9054" y="2822"/>
                </a:cubicBezTo>
                <a:cubicBezTo>
                  <a:pt x="9048" y="2816"/>
                  <a:pt x="9048" y="2810"/>
                  <a:pt x="9042" y="2810"/>
                </a:cubicBezTo>
                <a:cubicBezTo>
                  <a:pt x="9036" y="2810"/>
                  <a:pt x="9036" y="2805"/>
                  <a:pt x="9030" y="2805"/>
                </a:cubicBezTo>
                <a:cubicBezTo>
                  <a:pt x="9024" y="2805"/>
                  <a:pt x="9018" y="2805"/>
                  <a:pt x="9006" y="2805"/>
                </a:cubicBezTo>
                <a:cubicBezTo>
                  <a:pt x="9000" y="2805"/>
                  <a:pt x="8994" y="2805"/>
                  <a:pt x="8982" y="2799"/>
                </a:cubicBezTo>
                <a:cubicBezTo>
                  <a:pt x="8977" y="2799"/>
                  <a:pt x="8982" y="2793"/>
                  <a:pt x="8977" y="2787"/>
                </a:cubicBezTo>
                <a:cubicBezTo>
                  <a:pt x="8977" y="2781"/>
                  <a:pt x="8977" y="2781"/>
                  <a:pt x="8982" y="2775"/>
                </a:cubicBezTo>
                <a:cubicBezTo>
                  <a:pt x="8982" y="2769"/>
                  <a:pt x="8989" y="2769"/>
                  <a:pt x="8994" y="2769"/>
                </a:cubicBezTo>
                <a:cubicBezTo>
                  <a:pt x="8994" y="2763"/>
                  <a:pt x="8994" y="2757"/>
                  <a:pt x="8994" y="2757"/>
                </a:cubicBezTo>
                <a:cubicBezTo>
                  <a:pt x="9000" y="2751"/>
                  <a:pt x="9006" y="2757"/>
                  <a:pt x="9006" y="2757"/>
                </a:cubicBezTo>
                <a:cubicBezTo>
                  <a:pt x="9012" y="2757"/>
                  <a:pt x="9012" y="2751"/>
                  <a:pt x="9018" y="2751"/>
                </a:cubicBezTo>
                <a:cubicBezTo>
                  <a:pt x="9018" y="2739"/>
                  <a:pt x="9018" y="2739"/>
                  <a:pt x="9018" y="2739"/>
                </a:cubicBezTo>
                <a:cubicBezTo>
                  <a:pt x="9018" y="2739"/>
                  <a:pt x="9018" y="2733"/>
                  <a:pt x="9018" y="2727"/>
                </a:cubicBezTo>
                <a:cubicBezTo>
                  <a:pt x="9018" y="2727"/>
                  <a:pt x="9024" y="2721"/>
                  <a:pt x="9030" y="2721"/>
                </a:cubicBezTo>
                <a:cubicBezTo>
                  <a:pt x="9030" y="2716"/>
                  <a:pt x="9036" y="2716"/>
                  <a:pt x="9042" y="2716"/>
                </a:cubicBezTo>
                <a:cubicBezTo>
                  <a:pt x="9042" y="2710"/>
                  <a:pt x="9042" y="2710"/>
                  <a:pt x="9042" y="2704"/>
                </a:cubicBezTo>
                <a:cubicBezTo>
                  <a:pt x="9042" y="2656"/>
                  <a:pt x="9042" y="2656"/>
                  <a:pt x="9042" y="2656"/>
                </a:cubicBezTo>
                <a:cubicBezTo>
                  <a:pt x="8935" y="2656"/>
                  <a:pt x="8935" y="2656"/>
                  <a:pt x="8935" y="2656"/>
                </a:cubicBezTo>
                <a:cubicBezTo>
                  <a:pt x="8935" y="2650"/>
                  <a:pt x="8935" y="2650"/>
                  <a:pt x="8941" y="2644"/>
                </a:cubicBezTo>
                <a:cubicBezTo>
                  <a:pt x="8941" y="2639"/>
                  <a:pt x="8947" y="2639"/>
                  <a:pt x="8953" y="2639"/>
                </a:cubicBezTo>
                <a:cubicBezTo>
                  <a:pt x="8953" y="2632"/>
                  <a:pt x="8947" y="2627"/>
                  <a:pt x="8953" y="2627"/>
                </a:cubicBezTo>
                <a:cubicBezTo>
                  <a:pt x="8953" y="2621"/>
                  <a:pt x="8947" y="2615"/>
                  <a:pt x="8953" y="2615"/>
                </a:cubicBezTo>
                <a:cubicBezTo>
                  <a:pt x="8953" y="2609"/>
                  <a:pt x="8959" y="2609"/>
                  <a:pt x="8959" y="2603"/>
                </a:cubicBezTo>
                <a:cubicBezTo>
                  <a:pt x="8965" y="2603"/>
                  <a:pt x="8965" y="2597"/>
                  <a:pt x="8971" y="2591"/>
                </a:cubicBezTo>
                <a:cubicBezTo>
                  <a:pt x="8977" y="2591"/>
                  <a:pt x="8977" y="2591"/>
                  <a:pt x="8982" y="2585"/>
                </a:cubicBezTo>
                <a:cubicBezTo>
                  <a:pt x="8977" y="2585"/>
                  <a:pt x="8977" y="2579"/>
                  <a:pt x="8971" y="2573"/>
                </a:cubicBezTo>
                <a:cubicBezTo>
                  <a:pt x="8965" y="2573"/>
                  <a:pt x="8959" y="2573"/>
                  <a:pt x="8953" y="2573"/>
                </a:cubicBezTo>
                <a:cubicBezTo>
                  <a:pt x="8935" y="2573"/>
                  <a:pt x="8935" y="2573"/>
                  <a:pt x="8935" y="2573"/>
                </a:cubicBezTo>
                <a:cubicBezTo>
                  <a:pt x="8929" y="2573"/>
                  <a:pt x="8929" y="2579"/>
                  <a:pt x="8923" y="2579"/>
                </a:cubicBezTo>
                <a:cubicBezTo>
                  <a:pt x="8905" y="2579"/>
                  <a:pt x="8900" y="2579"/>
                  <a:pt x="8882" y="2579"/>
                </a:cubicBezTo>
                <a:cubicBezTo>
                  <a:pt x="8882" y="2585"/>
                  <a:pt x="8882" y="2591"/>
                  <a:pt x="8882" y="2597"/>
                </a:cubicBezTo>
                <a:cubicBezTo>
                  <a:pt x="8882" y="2603"/>
                  <a:pt x="8876" y="2609"/>
                  <a:pt x="8876" y="2609"/>
                </a:cubicBezTo>
                <a:cubicBezTo>
                  <a:pt x="8876" y="2615"/>
                  <a:pt x="8864" y="2621"/>
                  <a:pt x="8864" y="2627"/>
                </a:cubicBezTo>
                <a:cubicBezTo>
                  <a:pt x="8864" y="2627"/>
                  <a:pt x="8864" y="2627"/>
                  <a:pt x="8864" y="2632"/>
                </a:cubicBezTo>
                <a:cubicBezTo>
                  <a:pt x="8864" y="2639"/>
                  <a:pt x="8870" y="2644"/>
                  <a:pt x="8870" y="2650"/>
                </a:cubicBezTo>
                <a:cubicBezTo>
                  <a:pt x="8870" y="2656"/>
                  <a:pt x="8864" y="2662"/>
                  <a:pt x="8864" y="2662"/>
                </a:cubicBezTo>
                <a:cubicBezTo>
                  <a:pt x="8858" y="2668"/>
                  <a:pt x="8852" y="2668"/>
                  <a:pt x="8840" y="2668"/>
                </a:cubicBezTo>
                <a:cubicBezTo>
                  <a:pt x="8834" y="2668"/>
                  <a:pt x="8834" y="2668"/>
                  <a:pt x="8828" y="2662"/>
                </a:cubicBezTo>
                <a:cubicBezTo>
                  <a:pt x="8823" y="2662"/>
                  <a:pt x="8823" y="2650"/>
                  <a:pt x="8811" y="2650"/>
                </a:cubicBezTo>
                <a:cubicBezTo>
                  <a:pt x="8805" y="2650"/>
                  <a:pt x="8799" y="2656"/>
                  <a:pt x="8799" y="2662"/>
                </a:cubicBezTo>
                <a:cubicBezTo>
                  <a:pt x="8793" y="2668"/>
                  <a:pt x="8799" y="2668"/>
                  <a:pt x="8799" y="2674"/>
                </a:cubicBezTo>
                <a:cubicBezTo>
                  <a:pt x="8799" y="2680"/>
                  <a:pt x="8793" y="2692"/>
                  <a:pt x="8799" y="2698"/>
                </a:cubicBezTo>
                <a:cubicBezTo>
                  <a:pt x="8805" y="2698"/>
                  <a:pt x="8805" y="2698"/>
                  <a:pt x="8811" y="2704"/>
                </a:cubicBezTo>
                <a:cubicBezTo>
                  <a:pt x="8816" y="2704"/>
                  <a:pt x="8828" y="2704"/>
                  <a:pt x="8834" y="2710"/>
                </a:cubicBezTo>
                <a:cubicBezTo>
                  <a:pt x="8834" y="2710"/>
                  <a:pt x="8828" y="2716"/>
                  <a:pt x="8828" y="2721"/>
                </a:cubicBezTo>
                <a:cubicBezTo>
                  <a:pt x="8828" y="2727"/>
                  <a:pt x="8828" y="2727"/>
                  <a:pt x="8828" y="2727"/>
                </a:cubicBezTo>
                <a:cubicBezTo>
                  <a:pt x="8828" y="2733"/>
                  <a:pt x="8823" y="2739"/>
                  <a:pt x="8823" y="2739"/>
                </a:cubicBezTo>
                <a:cubicBezTo>
                  <a:pt x="8823" y="2745"/>
                  <a:pt x="8828" y="2745"/>
                  <a:pt x="8828" y="2751"/>
                </a:cubicBezTo>
                <a:cubicBezTo>
                  <a:pt x="8828" y="2757"/>
                  <a:pt x="8828" y="2763"/>
                  <a:pt x="8823" y="2763"/>
                </a:cubicBezTo>
                <a:cubicBezTo>
                  <a:pt x="8823" y="2769"/>
                  <a:pt x="8816" y="2763"/>
                  <a:pt x="8811" y="2769"/>
                </a:cubicBezTo>
                <a:lnTo>
                  <a:pt x="8805" y="2769"/>
                </a:lnTo>
                <a:cubicBezTo>
                  <a:pt x="8799" y="2775"/>
                  <a:pt x="8793" y="2775"/>
                  <a:pt x="8793" y="2781"/>
                </a:cubicBezTo>
                <a:cubicBezTo>
                  <a:pt x="8793" y="2787"/>
                  <a:pt x="8793" y="2793"/>
                  <a:pt x="8793" y="2799"/>
                </a:cubicBezTo>
                <a:cubicBezTo>
                  <a:pt x="8816" y="2799"/>
                  <a:pt x="8816" y="2799"/>
                  <a:pt x="8816" y="2799"/>
                </a:cubicBezTo>
                <a:cubicBezTo>
                  <a:pt x="8823" y="2799"/>
                  <a:pt x="8823" y="2793"/>
                  <a:pt x="8828" y="2793"/>
                </a:cubicBezTo>
                <a:cubicBezTo>
                  <a:pt x="8834" y="2793"/>
                  <a:pt x="8834" y="2793"/>
                  <a:pt x="8840" y="2799"/>
                </a:cubicBezTo>
                <a:cubicBezTo>
                  <a:pt x="8840" y="2799"/>
                  <a:pt x="8834" y="2805"/>
                  <a:pt x="8840" y="2805"/>
                </a:cubicBezTo>
                <a:cubicBezTo>
                  <a:pt x="8840" y="2810"/>
                  <a:pt x="8846" y="2810"/>
                  <a:pt x="8852" y="2816"/>
                </a:cubicBezTo>
                <a:cubicBezTo>
                  <a:pt x="8876" y="2816"/>
                  <a:pt x="8876" y="2816"/>
                  <a:pt x="8876" y="2816"/>
                </a:cubicBezTo>
                <a:cubicBezTo>
                  <a:pt x="8876" y="2810"/>
                  <a:pt x="8870" y="2810"/>
                  <a:pt x="8876" y="2805"/>
                </a:cubicBezTo>
                <a:cubicBezTo>
                  <a:pt x="8876" y="2799"/>
                  <a:pt x="8876" y="2799"/>
                  <a:pt x="8882" y="2793"/>
                </a:cubicBezTo>
                <a:cubicBezTo>
                  <a:pt x="8888" y="2805"/>
                  <a:pt x="8888" y="2805"/>
                  <a:pt x="8888" y="2805"/>
                </a:cubicBezTo>
                <a:lnTo>
                  <a:pt x="8888" y="2810"/>
                </a:lnTo>
                <a:cubicBezTo>
                  <a:pt x="8888" y="2822"/>
                  <a:pt x="8900" y="2828"/>
                  <a:pt x="8900" y="2840"/>
                </a:cubicBezTo>
                <a:cubicBezTo>
                  <a:pt x="8900" y="2840"/>
                  <a:pt x="8900" y="2846"/>
                  <a:pt x="8894" y="2852"/>
                </a:cubicBezTo>
                <a:lnTo>
                  <a:pt x="8888" y="2852"/>
                </a:lnTo>
                <a:cubicBezTo>
                  <a:pt x="8882" y="2858"/>
                  <a:pt x="8876" y="2858"/>
                  <a:pt x="8876" y="2858"/>
                </a:cubicBezTo>
                <a:cubicBezTo>
                  <a:pt x="8876" y="2864"/>
                  <a:pt x="8870" y="2864"/>
                  <a:pt x="8876" y="2870"/>
                </a:cubicBezTo>
                <a:cubicBezTo>
                  <a:pt x="8876" y="2876"/>
                  <a:pt x="8882" y="2876"/>
                  <a:pt x="8882" y="2882"/>
                </a:cubicBezTo>
                <a:cubicBezTo>
                  <a:pt x="8941" y="2882"/>
                  <a:pt x="8941" y="2882"/>
                  <a:pt x="8941" y="2882"/>
                </a:cubicBezTo>
                <a:cubicBezTo>
                  <a:pt x="8947" y="2870"/>
                  <a:pt x="8947" y="2870"/>
                  <a:pt x="8947" y="2870"/>
                </a:cubicBezTo>
                <a:cubicBezTo>
                  <a:pt x="8947" y="2876"/>
                  <a:pt x="8953" y="2870"/>
                  <a:pt x="8959" y="2876"/>
                </a:cubicBezTo>
                <a:cubicBezTo>
                  <a:pt x="8959" y="2882"/>
                  <a:pt x="8959" y="2882"/>
                  <a:pt x="8959" y="2887"/>
                </a:cubicBezTo>
                <a:cubicBezTo>
                  <a:pt x="8965" y="2893"/>
                  <a:pt x="8971" y="2893"/>
                  <a:pt x="8971" y="2899"/>
                </a:cubicBezTo>
                <a:cubicBezTo>
                  <a:pt x="8971" y="2905"/>
                  <a:pt x="8965" y="2911"/>
                  <a:pt x="8965" y="2917"/>
                </a:cubicBezTo>
                <a:cubicBezTo>
                  <a:pt x="8965" y="2923"/>
                  <a:pt x="8965" y="2929"/>
                  <a:pt x="8971" y="2935"/>
                </a:cubicBezTo>
                <a:cubicBezTo>
                  <a:pt x="8977" y="2941"/>
                  <a:pt x="8982" y="2941"/>
                  <a:pt x="8994" y="2947"/>
                </a:cubicBezTo>
                <a:cubicBezTo>
                  <a:pt x="8989" y="2965"/>
                  <a:pt x="8989" y="2965"/>
                  <a:pt x="8989" y="2965"/>
                </a:cubicBezTo>
                <a:cubicBezTo>
                  <a:pt x="8989" y="2976"/>
                  <a:pt x="8994" y="2982"/>
                  <a:pt x="8994" y="2988"/>
                </a:cubicBezTo>
                <a:cubicBezTo>
                  <a:pt x="8994" y="2994"/>
                  <a:pt x="8989" y="3000"/>
                  <a:pt x="8989" y="3000"/>
                </a:cubicBezTo>
                <a:cubicBezTo>
                  <a:pt x="8982" y="3006"/>
                  <a:pt x="8977" y="3000"/>
                  <a:pt x="8971" y="3000"/>
                </a:cubicBezTo>
                <a:cubicBezTo>
                  <a:pt x="8965" y="3000"/>
                  <a:pt x="8959" y="3000"/>
                  <a:pt x="8953" y="3000"/>
                </a:cubicBezTo>
                <a:cubicBezTo>
                  <a:pt x="8947" y="3000"/>
                  <a:pt x="8947" y="2994"/>
                  <a:pt x="8941" y="2994"/>
                </a:cubicBezTo>
                <a:cubicBezTo>
                  <a:pt x="8935" y="2994"/>
                  <a:pt x="8929" y="2994"/>
                  <a:pt x="8923" y="2994"/>
                </a:cubicBezTo>
                <a:cubicBezTo>
                  <a:pt x="8917" y="2994"/>
                  <a:pt x="8917" y="2994"/>
                  <a:pt x="8917" y="2994"/>
                </a:cubicBezTo>
                <a:cubicBezTo>
                  <a:pt x="8917" y="2994"/>
                  <a:pt x="8911" y="2994"/>
                  <a:pt x="8905" y="2994"/>
                </a:cubicBezTo>
                <a:cubicBezTo>
                  <a:pt x="8905" y="2994"/>
                  <a:pt x="8905" y="3000"/>
                  <a:pt x="8900" y="3006"/>
                </a:cubicBezTo>
                <a:cubicBezTo>
                  <a:pt x="8894" y="3006"/>
                  <a:pt x="8900" y="3012"/>
                  <a:pt x="8894" y="3018"/>
                </a:cubicBezTo>
                <a:cubicBezTo>
                  <a:pt x="8894" y="3018"/>
                  <a:pt x="8888" y="3012"/>
                  <a:pt x="8888" y="3018"/>
                </a:cubicBezTo>
                <a:cubicBezTo>
                  <a:pt x="8882" y="3018"/>
                  <a:pt x="8876" y="3018"/>
                  <a:pt x="8876" y="3018"/>
                </a:cubicBezTo>
                <a:cubicBezTo>
                  <a:pt x="8870" y="3030"/>
                  <a:pt x="8870" y="3030"/>
                  <a:pt x="8870" y="3030"/>
                </a:cubicBezTo>
                <a:cubicBezTo>
                  <a:pt x="8876" y="3030"/>
                  <a:pt x="8876" y="3036"/>
                  <a:pt x="8882" y="3036"/>
                </a:cubicBezTo>
                <a:cubicBezTo>
                  <a:pt x="8894" y="3036"/>
                  <a:pt x="8900" y="3030"/>
                  <a:pt x="8911" y="3030"/>
                </a:cubicBezTo>
                <a:cubicBezTo>
                  <a:pt x="8917" y="3030"/>
                  <a:pt x="8923" y="3030"/>
                  <a:pt x="8929" y="3036"/>
                </a:cubicBezTo>
                <a:lnTo>
                  <a:pt x="8929" y="3042"/>
                </a:lnTo>
                <a:cubicBezTo>
                  <a:pt x="8923" y="3048"/>
                  <a:pt x="8929" y="3054"/>
                  <a:pt x="8923" y="3054"/>
                </a:cubicBezTo>
                <a:cubicBezTo>
                  <a:pt x="8923" y="3059"/>
                  <a:pt x="8917" y="3054"/>
                  <a:pt x="8911" y="3054"/>
                </a:cubicBezTo>
                <a:cubicBezTo>
                  <a:pt x="8911" y="3059"/>
                  <a:pt x="8905" y="3059"/>
                  <a:pt x="8900" y="3065"/>
                </a:cubicBezTo>
                <a:cubicBezTo>
                  <a:pt x="8900" y="3065"/>
                  <a:pt x="8900" y="3071"/>
                  <a:pt x="8894" y="3077"/>
                </a:cubicBezTo>
                <a:cubicBezTo>
                  <a:pt x="8888" y="3077"/>
                  <a:pt x="8882" y="3077"/>
                  <a:pt x="8876" y="3077"/>
                </a:cubicBezTo>
                <a:cubicBezTo>
                  <a:pt x="8870" y="3089"/>
                  <a:pt x="8870" y="3089"/>
                  <a:pt x="8870" y="3089"/>
                </a:cubicBezTo>
                <a:cubicBezTo>
                  <a:pt x="8870" y="3095"/>
                  <a:pt x="8870" y="3095"/>
                  <a:pt x="8876" y="3101"/>
                </a:cubicBezTo>
                <a:cubicBezTo>
                  <a:pt x="8876" y="3107"/>
                  <a:pt x="8876" y="3107"/>
                  <a:pt x="8882" y="3113"/>
                </a:cubicBezTo>
                <a:lnTo>
                  <a:pt x="8888" y="3113"/>
                </a:lnTo>
                <a:cubicBezTo>
                  <a:pt x="8894" y="3113"/>
                  <a:pt x="8900" y="3107"/>
                  <a:pt x="8900" y="3107"/>
                </a:cubicBezTo>
                <a:cubicBezTo>
                  <a:pt x="8905" y="3107"/>
                  <a:pt x="8911" y="3101"/>
                  <a:pt x="8917" y="3101"/>
                </a:cubicBezTo>
                <a:cubicBezTo>
                  <a:pt x="8929" y="3101"/>
                  <a:pt x="8935" y="3113"/>
                  <a:pt x="8947" y="3113"/>
                </a:cubicBezTo>
                <a:cubicBezTo>
                  <a:pt x="8953" y="3113"/>
                  <a:pt x="8953" y="3113"/>
                  <a:pt x="8959" y="3113"/>
                </a:cubicBezTo>
                <a:cubicBezTo>
                  <a:pt x="8965" y="3113"/>
                  <a:pt x="8977" y="3113"/>
                  <a:pt x="8982" y="3113"/>
                </a:cubicBezTo>
                <a:cubicBezTo>
                  <a:pt x="8982" y="3113"/>
                  <a:pt x="8989" y="3113"/>
                  <a:pt x="8994" y="3113"/>
                </a:cubicBezTo>
                <a:cubicBezTo>
                  <a:pt x="9000" y="3113"/>
                  <a:pt x="8994" y="3119"/>
                  <a:pt x="9000" y="3125"/>
                </a:cubicBezTo>
                <a:cubicBezTo>
                  <a:pt x="8994" y="3131"/>
                  <a:pt x="8994" y="3131"/>
                  <a:pt x="8989" y="3137"/>
                </a:cubicBezTo>
                <a:cubicBezTo>
                  <a:pt x="8989" y="3137"/>
                  <a:pt x="8982" y="3137"/>
                  <a:pt x="8977" y="3137"/>
                </a:cubicBezTo>
                <a:cubicBezTo>
                  <a:pt x="8971" y="3142"/>
                  <a:pt x="8965" y="3142"/>
                  <a:pt x="8953" y="3142"/>
                </a:cubicBezTo>
                <a:cubicBezTo>
                  <a:pt x="8947" y="3142"/>
                  <a:pt x="8947" y="3142"/>
                  <a:pt x="8941" y="3142"/>
                </a:cubicBezTo>
                <a:cubicBezTo>
                  <a:pt x="8935" y="3142"/>
                  <a:pt x="8935" y="3142"/>
                  <a:pt x="8929" y="3148"/>
                </a:cubicBezTo>
                <a:cubicBezTo>
                  <a:pt x="8923" y="3148"/>
                  <a:pt x="8929" y="3154"/>
                  <a:pt x="8923" y="3160"/>
                </a:cubicBezTo>
                <a:cubicBezTo>
                  <a:pt x="8923" y="3160"/>
                  <a:pt x="8917" y="3160"/>
                  <a:pt x="8911" y="3160"/>
                </a:cubicBezTo>
                <a:cubicBezTo>
                  <a:pt x="8905" y="3160"/>
                  <a:pt x="8900" y="3160"/>
                  <a:pt x="8888" y="3166"/>
                </a:cubicBezTo>
                <a:cubicBezTo>
                  <a:pt x="8888" y="3172"/>
                  <a:pt x="8894" y="3178"/>
                  <a:pt x="8888" y="3190"/>
                </a:cubicBezTo>
                <a:lnTo>
                  <a:pt x="8888" y="3196"/>
                </a:lnTo>
                <a:cubicBezTo>
                  <a:pt x="8888" y="3202"/>
                  <a:pt x="8882" y="3202"/>
                  <a:pt x="8876" y="3202"/>
                </a:cubicBezTo>
                <a:cubicBezTo>
                  <a:pt x="8870" y="3208"/>
                  <a:pt x="8870" y="3208"/>
                  <a:pt x="8864" y="3214"/>
                </a:cubicBezTo>
                <a:cubicBezTo>
                  <a:pt x="8864" y="3214"/>
                  <a:pt x="8858" y="3214"/>
                  <a:pt x="8852" y="3214"/>
                </a:cubicBezTo>
                <a:cubicBezTo>
                  <a:pt x="8858" y="3220"/>
                  <a:pt x="8858" y="3225"/>
                  <a:pt x="8864" y="3225"/>
                </a:cubicBezTo>
                <a:close/>
                <a:moveTo>
                  <a:pt x="8816" y="2929"/>
                </a:moveTo>
                <a:lnTo>
                  <a:pt x="8816" y="2929"/>
                </a:lnTo>
                <a:cubicBezTo>
                  <a:pt x="8823" y="2929"/>
                  <a:pt x="8823" y="2929"/>
                  <a:pt x="8828" y="2929"/>
                </a:cubicBezTo>
                <a:cubicBezTo>
                  <a:pt x="8840" y="2923"/>
                  <a:pt x="8846" y="2917"/>
                  <a:pt x="8846" y="2905"/>
                </a:cubicBezTo>
                <a:cubicBezTo>
                  <a:pt x="8846" y="2899"/>
                  <a:pt x="8846" y="2893"/>
                  <a:pt x="8840" y="2887"/>
                </a:cubicBezTo>
                <a:cubicBezTo>
                  <a:pt x="8840" y="2887"/>
                  <a:pt x="8834" y="2882"/>
                  <a:pt x="8828" y="2882"/>
                </a:cubicBezTo>
                <a:cubicBezTo>
                  <a:pt x="8828" y="2876"/>
                  <a:pt x="8828" y="2870"/>
                  <a:pt x="8828" y="2870"/>
                </a:cubicBezTo>
                <a:cubicBezTo>
                  <a:pt x="8828" y="2864"/>
                  <a:pt x="8828" y="2858"/>
                  <a:pt x="8828" y="2858"/>
                </a:cubicBezTo>
                <a:cubicBezTo>
                  <a:pt x="8823" y="2852"/>
                  <a:pt x="8823" y="2852"/>
                  <a:pt x="8816" y="2846"/>
                </a:cubicBezTo>
                <a:cubicBezTo>
                  <a:pt x="8811" y="2846"/>
                  <a:pt x="8811" y="2846"/>
                  <a:pt x="8805" y="2846"/>
                </a:cubicBezTo>
                <a:cubicBezTo>
                  <a:pt x="8799" y="2846"/>
                  <a:pt x="8799" y="2840"/>
                  <a:pt x="8793" y="2840"/>
                </a:cubicBezTo>
                <a:cubicBezTo>
                  <a:pt x="8787" y="2840"/>
                  <a:pt x="8787" y="2840"/>
                  <a:pt x="8787" y="2840"/>
                </a:cubicBezTo>
                <a:cubicBezTo>
                  <a:pt x="8781" y="2840"/>
                  <a:pt x="8775" y="2840"/>
                  <a:pt x="8769" y="2846"/>
                </a:cubicBezTo>
                <a:cubicBezTo>
                  <a:pt x="8769" y="2846"/>
                  <a:pt x="8763" y="2846"/>
                  <a:pt x="8757" y="2846"/>
                </a:cubicBezTo>
                <a:cubicBezTo>
                  <a:pt x="8757" y="2852"/>
                  <a:pt x="8757" y="2858"/>
                  <a:pt x="8751" y="2858"/>
                </a:cubicBezTo>
                <a:cubicBezTo>
                  <a:pt x="8751" y="2864"/>
                  <a:pt x="8745" y="2864"/>
                  <a:pt x="8739" y="2864"/>
                </a:cubicBezTo>
                <a:cubicBezTo>
                  <a:pt x="8739" y="2864"/>
                  <a:pt x="8734" y="2864"/>
                  <a:pt x="8734" y="2858"/>
                </a:cubicBezTo>
                <a:cubicBezTo>
                  <a:pt x="8727" y="2858"/>
                  <a:pt x="8727" y="2852"/>
                  <a:pt x="8727" y="2846"/>
                </a:cubicBezTo>
                <a:cubicBezTo>
                  <a:pt x="8722" y="2846"/>
                  <a:pt x="8716" y="2846"/>
                  <a:pt x="8716" y="2840"/>
                </a:cubicBezTo>
                <a:cubicBezTo>
                  <a:pt x="8686" y="2846"/>
                  <a:pt x="8686" y="2846"/>
                  <a:pt x="8686" y="2846"/>
                </a:cubicBezTo>
                <a:cubicBezTo>
                  <a:pt x="8686" y="2846"/>
                  <a:pt x="8686" y="2852"/>
                  <a:pt x="8686" y="2858"/>
                </a:cubicBezTo>
                <a:cubicBezTo>
                  <a:pt x="8686" y="2858"/>
                  <a:pt x="8686" y="2864"/>
                  <a:pt x="8686" y="2870"/>
                </a:cubicBezTo>
                <a:cubicBezTo>
                  <a:pt x="8686" y="2876"/>
                  <a:pt x="8686" y="2876"/>
                  <a:pt x="8686" y="2887"/>
                </a:cubicBezTo>
                <a:cubicBezTo>
                  <a:pt x="8686" y="2893"/>
                  <a:pt x="8686" y="2893"/>
                  <a:pt x="8686" y="2899"/>
                </a:cubicBezTo>
                <a:cubicBezTo>
                  <a:pt x="8686" y="2905"/>
                  <a:pt x="8692" y="2899"/>
                  <a:pt x="8692" y="2899"/>
                </a:cubicBezTo>
                <a:cubicBezTo>
                  <a:pt x="8686" y="2899"/>
                  <a:pt x="8680" y="2899"/>
                  <a:pt x="8680" y="2899"/>
                </a:cubicBezTo>
                <a:cubicBezTo>
                  <a:pt x="8674" y="2899"/>
                  <a:pt x="8674" y="2905"/>
                  <a:pt x="8668" y="2905"/>
                </a:cubicBezTo>
                <a:cubicBezTo>
                  <a:pt x="8662" y="2905"/>
                  <a:pt x="8662" y="2905"/>
                  <a:pt x="8657" y="2905"/>
                </a:cubicBezTo>
                <a:cubicBezTo>
                  <a:pt x="8650" y="2911"/>
                  <a:pt x="8645" y="2917"/>
                  <a:pt x="8633" y="2917"/>
                </a:cubicBezTo>
                <a:cubicBezTo>
                  <a:pt x="8627" y="2917"/>
                  <a:pt x="8627" y="2911"/>
                  <a:pt x="8621" y="2905"/>
                </a:cubicBezTo>
                <a:cubicBezTo>
                  <a:pt x="8609" y="2911"/>
                  <a:pt x="8609" y="2911"/>
                  <a:pt x="8609" y="2911"/>
                </a:cubicBezTo>
                <a:cubicBezTo>
                  <a:pt x="8609" y="2994"/>
                  <a:pt x="8609" y="2994"/>
                  <a:pt x="8609" y="2994"/>
                </a:cubicBezTo>
                <a:cubicBezTo>
                  <a:pt x="8615" y="2994"/>
                  <a:pt x="8615" y="2994"/>
                  <a:pt x="8621" y="2994"/>
                </a:cubicBezTo>
                <a:cubicBezTo>
                  <a:pt x="8633" y="2994"/>
                  <a:pt x="8639" y="2994"/>
                  <a:pt x="8650" y="2994"/>
                </a:cubicBezTo>
                <a:cubicBezTo>
                  <a:pt x="8650" y="3030"/>
                  <a:pt x="8650" y="3030"/>
                  <a:pt x="8650" y="3030"/>
                </a:cubicBezTo>
                <a:cubicBezTo>
                  <a:pt x="8639" y="3030"/>
                  <a:pt x="8639" y="3030"/>
                  <a:pt x="8633" y="3030"/>
                </a:cubicBezTo>
                <a:cubicBezTo>
                  <a:pt x="8627" y="3030"/>
                  <a:pt x="8621" y="3030"/>
                  <a:pt x="8621" y="3030"/>
                </a:cubicBezTo>
                <a:cubicBezTo>
                  <a:pt x="8615" y="3030"/>
                  <a:pt x="8615" y="3036"/>
                  <a:pt x="8615" y="3042"/>
                </a:cubicBezTo>
                <a:cubicBezTo>
                  <a:pt x="8609" y="3048"/>
                  <a:pt x="8609" y="3048"/>
                  <a:pt x="8609" y="3054"/>
                </a:cubicBezTo>
                <a:cubicBezTo>
                  <a:pt x="8609" y="3059"/>
                  <a:pt x="8609" y="3065"/>
                  <a:pt x="8609" y="3077"/>
                </a:cubicBezTo>
                <a:cubicBezTo>
                  <a:pt x="8609" y="3077"/>
                  <a:pt x="8597" y="3077"/>
                  <a:pt x="8597" y="3083"/>
                </a:cubicBezTo>
                <a:cubicBezTo>
                  <a:pt x="8597" y="3083"/>
                  <a:pt x="8591" y="3089"/>
                  <a:pt x="8591" y="3095"/>
                </a:cubicBezTo>
                <a:cubicBezTo>
                  <a:pt x="8591" y="3095"/>
                  <a:pt x="8597" y="3101"/>
                  <a:pt x="8597" y="3107"/>
                </a:cubicBezTo>
                <a:cubicBezTo>
                  <a:pt x="8597" y="3107"/>
                  <a:pt x="8603" y="3113"/>
                  <a:pt x="8609" y="3113"/>
                </a:cubicBezTo>
                <a:cubicBezTo>
                  <a:pt x="8615" y="3119"/>
                  <a:pt x="8615" y="3119"/>
                  <a:pt x="8627" y="3119"/>
                </a:cubicBezTo>
                <a:cubicBezTo>
                  <a:pt x="8633" y="3119"/>
                  <a:pt x="8633" y="3113"/>
                  <a:pt x="8645" y="3113"/>
                </a:cubicBezTo>
                <a:cubicBezTo>
                  <a:pt x="8645" y="3113"/>
                  <a:pt x="8650" y="3107"/>
                  <a:pt x="8650" y="3113"/>
                </a:cubicBezTo>
                <a:cubicBezTo>
                  <a:pt x="8657" y="3113"/>
                  <a:pt x="8662" y="3113"/>
                  <a:pt x="8662" y="3113"/>
                </a:cubicBezTo>
                <a:cubicBezTo>
                  <a:pt x="8668" y="3113"/>
                  <a:pt x="8668" y="3119"/>
                  <a:pt x="8668" y="3119"/>
                </a:cubicBezTo>
                <a:cubicBezTo>
                  <a:pt x="8680" y="3119"/>
                  <a:pt x="8680" y="3113"/>
                  <a:pt x="8686" y="3107"/>
                </a:cubicBezTo>
                <a:cubicBezTo>
                  <a:pt x="8692" y="3107"/>
                  <a:pt x="8698" y="3101"/>
                  <a:pt x="8698" y="3101"/>
                </a:cubicBezTo>
                <a:cubicBezTo>
                  <a:pt x="8698" y="3095"/>
                  <a:pt x="8698" y="3089"/>
                  <a:pt x="8698" y="3089"/>
                </a:cubicBezTo>
                <a:cubicBezTo>
                  <a:pt x="8704" y="3083"/>
                  <a:pt x="8710" y="3083"/>
                  <a:pt x="8710" y="3077"/>
                </a:cubicBezTo>
                <a:cubicBezTo>
                  <a:pt x="8811" y="3077"/>
                  <a:pt x="8811" y="3077"/>
                  <a:pt x="8811" y="3077"/>
                </a:cubicBezTo>
                <a:cubicBezTo>
                  <a:pt x="8811" y="3059"/>
                  <a:pt x="8811" y="3059"/>
                  <a:pt x="8811" y="3059"/>
                </a:cubicBezTo>
                <a:cubicBezTo>
                  <a:pt x="8811" y="3054"/>
                  <a:pt x="8799" y="3048"/>
                  <a:pt x="8799" y="3036"/>
                </a:cubicBezTo>
                <a:lnTo>
                  <a:pt x="8811" y="3036"/>
                </a:lnTo>
                <a:cubicBezTo>
                  <a:pt x="8811" y="3030"/>
                  <a:pt x="8816" y="3024"/>
                  <a:pt x="8816" y="3024"/>
                </a:cubicBezTo>
                <a:cubicBezTo>
                  <a:pt x="8816" y="3018"/>
                  <a:pt x="8816" y="3012"/>
                  <a:pt x="8816" y="3012"/>
                </a:cubicBezTo>
                <a:cubicBezTo>
                  <a:pt x="8816" y="3000"/>
                  <a:pt x="8816" y="2994"/>
                  <a:pt x="8816" y="2988"/>
                </a:cubicBezTo>
                <a:cubicBezTo>
                  <a:pt x="8816" y="2982"/>
                  <a:pt x="8816" y="2982"/>
                  <a:pt x="8816" y="2976"/>
                </a:cubicBezTo>
                <a:cubicBezTo>
                  <a:pt x="8816" y="2965"/>
                  <a:pt x="8816" y="2959"/>
                  <a:pt x="8816" y="2953"/>
                </a:cubicBezTo>
                <a:lnTo>
                  <a:pt x="8816" y="2929"/>
                </a:lnTo>
                <a:close/>
                <a:moveTo>
                  <a:pt x="11869" y="7274"/>
                </a:moveTo>
                <a:lnTo>
                  <a:pt x="11869" y="7274"/>
                </a:lnTo>
                <a:cubicBezTo>
                  <a:pt x="11869" y="7256"/>
                  <a:pt x="11851" y="7244"/>
                  <a:pt x="11851" y="7221"/>
                </a:cubicBezTo>
                <a:cubicBezTo>
                  <a:pt x="11851" y="7203"/>
                  <a:pt x="11857" y="7197"/>
                  <a:pt x="11863" y="7185"/>
                </a:cubicBezTo>
                <a:cubicBezTo>
                  <a:pt x="11869" y="7179"/>
                  <a:pt x="11875" y="7173"/>
                  <a:pt x="11875" y="7161"/>
                </a:cubicBezTo>
                <a:cubicBezTo>
                  <a:pt x="11875" y="7138"/>
                  <a:pt x="11875" y="7138"/>
                  <a:pt x="11875" y="7138"/>
                </a:cubicBezTo>
                <a:cubicBezTo>
                  <a:pt x="11875" y="7132"/>
                  <a:pt x="11869" y="7126"/>
                  <a:pt x="11869" y="7114"/>
                </a:cubicBezTo>
                <a:cubicBezTo>
                  <a:pt x="11869" y="7108"/>
                  <a:pt x="11869" y="7108"/>
                  <a:pt x="11869" y="7108"/>
                </a:cubicBezTo>
                <a:cubicBezTo>
                  <a:pt x="11869" y="7096"/>
                  <a:pt x="11887" y="7096"/>
                  <a:pt x="11893" y="7090"/>
                </a:cubicBezTo>
                <a:cubicBezTo>
                  <a:pt x="11893" y="7078"/>
                  <a:pt x="11899" y="7072"/>
                  <a:pt x="11899" y="7066"/>
                </a:cubicBezTo>
                <a:cubicBezTo>
                  <a:pt x="11899" y="7055"/>
                  <a:pt x="11899" y="7055"/>
                  <a:pt x="11899" y="7055"/>
                </a:cubicBezTo>
                <a:cubicBezTo>
                  <a:pt x="11899" y="7031"/>
                  <a:pt x="11887" y="7019"/>
                  <a:pt x="11887" y="6995"/>
                </a:cubicBezTo>
                <a:cubicBezTo>
                  <a:pt x="11887" y="6978"/>
                  <a:pt x="11887" y="6966"/>
                  <a:pt x="11887" y="6954"/>
                </a:cubicBezTo>
                <a:cubicBezTo>
                  <a:pt x="11887" y="6942"/>
                  <a:pt x="11887" y="6936"/>
                  <a:pt x="11887" y="6930"/>
                </a:cubicBezTo>
                <a:cubicBezTo>
                  <a:pt x="11887" y="6918"/>
                  <a:pt x="11875" y="6918"/>
                  <a:pt x="11863" y="6912"/>
                </a:cubicBezTo>
                <a:cubicBezTo>
                  <a:pt x="11857" y="6906"/>
                  <a:pt x="11851" y="6901"/>
                  <a:pt x="11839" y="6896"/>
                </a:cubicBezTo>
                <a:cubicBezTo>
                  <a:pt x="11834" y="6890"/>
                  <a:pt x="11827" y="6890"/>
                  <a:pt x="11816" y="6890"/>
                </a:cubicBezTo>
                <a:cubicBezTo>
                  <a:pt x="11816" y="6896"/>
                  <a:pt x="11822" y="6906"/>
                  <a:pt x="11816" y="6912"/>
                </a:cubicBezTo>
                <a:cubicBezTo>
                  <a:pt x="11816" y="6918"/>
                  <a:pt x="11822" y="6924"/>
                  <a:pt x="11816" y="6936"/>
                </a:cubicBezTo>
                <a:cubicBezTo>
                  <a:pt x="11816" y="6942"/>
                  <a:pt x="11804" y="6942"/>
                  <a:pt x="11798" y="6954"/>
                </a:cubicBezTo>
                <a:cubicBezTo>
                  <a:pt x="11786" y="6960"/>
                  <a:pt x="11786" y="6966"/>
                  <a:pt x="11780" y="6972"/>
                </a:cubicBezTo>
                <a:cubicBezTo>
                  <a:pt x="11774" y="6984"/>
                  <a:pt x="11762" y="6984"/>
                  <a:pt x="11756" y="6989"/>
                </a:cubicBezTo>
                <a:cubicBezTo>
                  <a:pt x="11750" y="7001"/>
                  <a:pt x="11750" y="7007"/>
                  <a:pt x="11750" y="7013"/>
                </a:cubicBezTo>
                <a:cubicBezTo>
                  <a:pt x="11745" y="7019"/>
                  <a:pt x="11750" y="7031"/>
                  <a:pt x="11750" y="7037"/>
                </a:cubicBezTo>
                <a:cubicBezTo>
                  <a:pt x="11745" y="7043"/>
                  <a:pt x="11733" y="7037"/>
                  <a:pt x="11727" y="7043"/>
                </a:cubicBezTo>
                <a:cubicBezTo>
                  <a:pt x="11721" y="7055"/>
                  <a:pt x="11727" y="7078"/>
                  <a:pt x="11709" y="7090"/>
                </a:cubicBezTo>
                <a:cubicBezTo>
                  <a:pt x="11703" y="7090"/>
                  <a:pt x="11697" y="7090"/>
                  <a:pt x="11685" y="7090"/>
                </a:cubicBezTo>
                <a:cubicBezTo>
                  <a:pt x="11673" y="7090"/>
                  <a:pt x="11656" y="7084"/>
                  <a:pt x="11644" y="7090"/>
                </a:cubicBezTo>
                <a:cubicBezTo>
                  <a:pt x="11626" y="7090"/>
                  <a:pt x="11608" y="7090"/>
                  <a:pt x="11596" y="7102"/>
                </a:cubicBezTo>
                <a:cubicBezTo>
                  <a:pt x="11584" y="7102"/>
                  <a:pt x="11579" y="7102"/>
                  <a:pt x="11573" y="7114"/>
                </a:cubicBezTo>
                <a:cubicBezTo>
                  <a:pt x="11567" y="7120"/>
                  <a:pt x="11573" y="7126"/>
                  <a:pt x="11573" y="7132"/>
                </a:cubicBezTo>
                <a:cubicBezTo>
                  <a:pt x="11573" y="7144"/>
                  <a:pt x="11573" y="7150"/>
                  <a:pt x="11573" y="7155"/>
                </a:cubicBezTo>
                <a:cubicBezTo>
                  <a:pt x="11567" y="7173"/>
                  <a:pt x="11549" y="7185"/>
                  <a:pt x="11549" y="7203"/>
                </a:cubicBezTo>
                <a:cubicBezTo>
                  <a:pt x="11549" y="7209"/>
                  <a:pt x="11555" y="7215"/>
                  <a:pt x="11555" y="7227"/>
                </a:cubicBezTo>
                <a:cubicBezTo>
                  <a:pt x="11555" y="7244"/>
                  <a:pt x="11555" y="7256"/>
                  <a:pt x="11555" y="7268"/>
                </a:cubicBezTo>
                <a:cubicBezTo>
                  <a:pt x="11555" y="7280"/>
                  <a:pt x="11573" y="7286"/>
                  <a:pt x="11573" y="7292"/>
                </a:cubicBezTo>
                <a:cubicBezTo>
                  <a:pt x="11573" y="7304"/>
                  <a:pt x="11573" y="7310"/>
                  <a:pt x="11573" y="7316"/>
                </a:cubicBezTo>
                <a:cubicBezTo>
                  <a:pt x="11573" y="7327"/>
                  <a:pt x="11579" y="7333"/>
                  <a:pt x="11573" y="7339"/>
                </a:cubicBezTo>
                <a:cubicBezTo>
                  <a:pt x="11567" y="7345"/>
                  <a:pt x="11555" y="7333"/>
                  <a:pt x="11549" y="7339"/>
                </a:cubicBezTo>
                <a:cubicBezTo>
                  <a:pt x="11543" y="7345"/>
                  <a:pt x="11543" y="7351"/>
                  <a:pt x="11537" y="7363"/>
                </a:cubicBezTo>
                <a:cubicBezTo>
                  <a:pt x="11537" y="7369"/>
                  <a:pt x="11531" y="7375"/>
                  <a:pt x="11525" y="7387"/>
                </a:cubicBezTo>
                <a:cubicBezTo>
                  <a:pt x="11525" y="7398"/>
                  <a:pt x="11531" y="7416"/>
                  <a:pt x="11525" y="7428"/>
                </a:cubicBezTo>
                <a:cubicBezTo>
                  <a:pt x="11525" y="7440"/>
                  <a:pt x="11513" y="7446"/>
                  <a:pt x="11507" y="7452"/>
                </a:cubicBezTo>
                <a:cubicBezTo>
                  <a:pt x="11507" y="7464"/>
                  <a:pt x="11507" y="7464"/>
                  <a:pt x="11507" y="7464"/>
                </a:cubicBezTo>
                <a:cubicBezTo>
                  <a:pt x="11507" y="7482"/>
                  <a:pt x="11519" y="7487"/>
                  <a:pt x="11519" y="7499"/>
                </a:cubicBezTo>
                <a:cubicBezTo>
                  <a:pt x="11525" y="7505"/>
                  <a:pt x="11525" y="7511"/>
                  <a:pt x="11525" y="7523"/>
                </a:cubicBezTo>
                <a:cubicBezTo>
                  <a:pt x="11525" y="7547"/>
                  <a:pt x="11525" y="7547"/>
                  <a:pt x="11525" y="7547"/>
                </a:cubicBezTo>
                <a:cubicBezTo>
                  <a:pt x="11525" y="7553"/>
                  <a:pt x="11531" y="7559"/>
                  <a:pt x="11531" y="7571"/>
                </a:cubicBezTo>
                <a:cubicBezTo>
                  <a:pt x="11537" y="7582"/>
                  <a:pt x="11531" y="7594"/>
                  <a:pt x="11531" y="7612"/>
                </a:cubicBezTo>
                <a:cubicBezTo>
                  <a:pt x="11543" y="7612"/>
                  <a:pt x="11549" y="7612"/>
                  <a:pt x="11555" y="7612"/>
                </a:cubicBezTo>
                <a:cubicBezTo>
                  <a:pt x="11573" y="7612"/>
                  <a:pt x="11584" y="7612"/>
                  <a:pt x="11602" y="7612"/>
                </a:cubicBezTo>
                <a:cubicBezTo>
                  <a:pt x="11608" y="7612"/>
                  <a:pt x="11608" y="7630"/>
                  <a:pt x="11614" y="7630"/>
                </a:cubicBezTo>
                <a:cubicBezTo>
                  <a:pt x="11620" y="7630"/>
                  <a:pt x="11626" y="7630"/>
                  <a:pt x="11638" y="7630"/>
                </a:cubicBezTo>
                <a:cubicBezTo>
                  <a:pt x="11644" y="7630"/>
                  <a:pt x="11650" y="7636"/>
                  <a:pt x="11656" y="7636"/>
                </a:cubicBezTo>
                <a:cubicBezTo>
                  <a:pt x="11668" y="7636"/>
                  <a:pt x="11673" y="7630"/>
                  <a:pt x="11679" y="7630"/>
                </a:cubicBezTo>
                <a:cubicBezTo>
                  <a:pt x="11697" y="7630"/>
                  <a:pt x="11715" y="7636"/>
                  <a:pt x="11727" y="7624"/>
                </a:cubicBezTo>
                <a:cubicBezTo>
                  <a:pt x="11733" y="7618"/>
                  <a:pt x="11739" y="7612"/>
                  <a:pt x="11745" y="7600"/>
                </a:cubicBezTo>
                <a:cubicBezTo>
                  <a:pt x="11750" y="7594"/>
                  <a:pt x="11756" y="7588"/>
                  <a:pt x="11756" y="7576"/>
                </a:cubicBezTo>
                <a:cubicBezTo>
                  <a:pt x="11756" y="7571"/>
                  <a:pt x="11756" y="7564"/>
                  <a:pt x="11756" y="7559"/>
                </a:cubicBezTo>
                <a:cubicBezTo>
                  <a:pt x="11756" y="7529"/>
                  <a:pt x="11750" y="7511"/>
                  <a:pt x="11756" y="7487"/>
                </a:cubicBezTo>
                <a:cubicBezTo>
                  <a:pt x="11756" y="7482"/>
                  <a:pt x="11762" y="7470"/>
                  <a:pt x="11762" y="7464"/>
                </a:cubicBezTo>
                <a:cubicBezTo>
                  <a:pt x="11762" y="7458"/>
                  <a:pt x="11774" y="7452"/>
                  <a:pt x="11780" y="7440"/>
                </a:cubicBezTo>
                <a:cubicBezTo>
                  <a:pt x="11780" y="7434"/>
                  <a:pt x="11792" y="7428"/>
                  <a:pt x="11798" y="7422"/>
                </a:cubicBezTo>
                <a:cubicBezTo>
                  <a:pt x="11798" y="7405"/>
                  <a:pt x="11798" y="7393"/>
                  <a:pt x="11798" y="7375"/>
                </a:cubicBezTo>
                <a:cubicBezTo>
                  <a:pt x="11798" y="7357"/>
                  <a:pt x="11792" y="7345"/>
                  <a:pt x="11798" y="7327"/>
                </a:cubicBezTo>
                <a:cubicBezTo>
                  <a:pt x="11798" y="7316"/>
                  <a:pt x="11810" y="7316"/>
                  <a:pt x="11816" y="7310"/>
                </a:cubicBezTo>
                <a:cubicBezTo>
                  <a:pt x="11827" y="7304"/>
                  <a:pt x="11839" y="7304"/>
                  <a:pt x="11845" y="7292"/>
                </a:cubicBezTo>
                <a:cubicBezTo>
                  <a:pt x="11851" y="7286"/>
                  <a:pt x="11869" y="7286"/>
                  <a:pt x="11869" y="7274"/>
                </a:cubicBezTo>
                <a:close/>
                <a:moveTo>
                  <a:pt x="10920" y="4554"/>
                </a:moveTo>
                <a:lnTo>
                  <a:pt x="10920" y="4554"/>
                </a:lnTo>
                <a:cubicBezTo>
                  <a:pt x="10920" y="4542"/>
                  <a:pt x="10909" y="4542"/>
                  <a:pt x="10903" y="4530"/>
                </a:cubicBezTo>
                <a:cubicBezTo>
                  <a:pt x="10903" y="4524"/>
                  <a:pt x="10909" y="4518"/>
                  <a:pt x="10903" y="4506"/>
                </a:cubicBezTo>
                <a:cubicBezTo>
                  <a:pt x="10903" y="4500"/>
                  <a:pt x="10909" y="4494"/>
                  <a:pt x="10903" y="4488"/>
                </a:cubicBezTo>
                <a:cubicBezTo>
                  <a:pt x="10903" y="4476"/>
                  <a:pt x="10891" y="4476"/>
                  <a:pt x="10885" y="4471"/>
                </a:cubicBezTo>
                <a:cubicBezTo>
                  <a:pt x="10873" y="4465"/>
                  <a:pt x="10867" y="4459"/>
                  <a:pt x="10861" y="4459"/>
                </a:cubicBezTo>
                <a:cubicBezTo>
                  <a:pt x="10849" y="4453"/>
                  <a:pt x="10843" y="4459"/>
                  <a:pt x="10837" y="4459"/>
                </a:cubicBezTo>
                <a:cubicBezTo>
                  <a:pt x="10825" y="4453"/>
                  <a:pt x="10825" y="4441"/>
                  <a:pt x="10814" y="4441"/>
                </a:cubicBezTo>
                <a:cubicBezTo>
                  <a:pt x="10802" y="4441"/>
                  <a:pt x="10802" y="4441"/>
                  <a:pt x="10802" y="4441"/>
                </a:cubicBezTo>
                <a:cubicBezTo>
                  <a:pt x="10778" y="4441"/>
                  <a:pt x="10766" y="4459"/>
                  <a:pt x="10743" y="4465"/>
                </a:cubicBezTo>
                <a:cubicBezTo>
                  <a:pt x="10731" y="4465"/>
                  <a:pt x="10731" y="4465"/>
                  <a:pt x="10731" y="4465"/>
                </a:cubicBezTo>
                <a:cubicBezTo>
                  <a:pt x="10570" y="4423"/>
                  <a:pt x="10570" y="4423"/>
                  <a:pt x="10570" y="4423"/>
                </a:cubicBezTo>
                <a:cubicBezTo>
                  <a:pt x="10553" y="4429"/>
                  <a:pt x="10541" y="4435"/>
                  <a:pt x="10523" y="4435"/>
                </a:cubicBezTo>
                <a:cubicBezTo>
                  <a:pt x="10511" y="4435"/>
                  <a:pt x="10499" y="4435"/>
                  <a:pt x="10488" y="4429"/>
                </a:cubicBezTo>
                <a:cubicBezTo>
                  <a:pt x="10476" y="4423"/>
                  <a:pt x="10476" y="4411"/>
                  <a:pt x="10464" y="4405"/>
                </a:cubicBezTo>
                <a:cubicBezTo>
                  <a:pt x="10446" y="4394"/>
                  <a:pt x="10440" y="4382"/>
                  <a:pt x="10422" y="4370"/>
                </a:cubicBezTo>
                <a:cubicBezTo>
                  <a:pt x="10393" y="4358"/>
                  <a:pt x="10375" y="4340"/>
                  <a:pt x="10339" y="4340"/>
                </a:cubicBezTo>
                <a:cubicBezTo>
                  <a:pt x="10316" y="4340"/>
                  <a:pt x="10304" y="4352"/>
                  <a:pt x="10280" y="4352"/>
                </a:cubicBezTo>
                <a:cubicBezTo>
                  <a:pt x="10268" y="4352"/>
                  <a:pt x="10262" y="4346"/>
                  <a:pt x="10250" y="4346"/>
                </a:cubicBezTo>
                <a:cubicBezTo>
                  <a:pt x="10250" y="4370"/>
                  <a:pt x="10245" y="4382"/>
                  <a:pt x="10250" y="4399"/>
                </a:cubicBezTo>
                <a:cubicBezTo>
                  <a:pt x="10250" y="4411"/>
                  <a:pt x="10256" y="4417"/>
                  <a:pt x="10256" y="4423"/>
                </a:cubicBezTo>
                <a:cubicBezTo>
                  <a:pt x="10256" y="4453"/>
                  <a:pt x="10250" y="4465"/>
                  <a:pt x="10250" y="4494"/>
                </a:cubicBezTo>
                <a:cubicBezTo>
                  <a:pt x="10233" y="4494"/>
                  <a:pt x="10227" y="4494"/>
                  <a:pt x="10215" y="4494"/>
                </a:cubicBezTo>
                <a:cubicBezTo>
                  <a:pt x="10191" y="4494"/>
                  <a:pt x="10191" y="4494"/>
                  <a:pt x="10191" y="4494"/>
                </a:cubicBezTo>
                <a:cubicBezTo>
                  <a:pt x="10185" y="4494"/>
                  <a:pt x="10179" y="4500"/>
                  <a:pt x="10167" y="4494"/>
                </a:cubicBezTo>
                <a:cubicBezTo>
                  <a:pt x="10156" y="4494"/>
                  <a:pt x="10156" y="4482"/>
                  <a:pt x="10144" y="4476"/>
                </a:cubicBezTo>
                <a:cubicBezTo>
                  <a:pt x="10138" y="4465"/>
                  <a:pt x="10132" y="4459"/>
                  <a:pt x="10120" y="4453"/>
                </a:cubicBezTo>
                <a:cubicBezTo>
                  <a:pt x="10114" y="4447"/>
                  <a:pt x="10102" y="4447"/>
                  <a:pt x="10090" y="4447"/>
                </a:cubicBezTo>
                <a:cubicBezTo>
                  <a:pt x="9978" y="4447"/>
                  <a:pt x="9978" y="4447"/>
                  <a:pt x="9978" y="4447"/>
                </a:cubicBezTo>
                <a:cubicBezTo>
                  <a:pt x="9978" y="4435"/>
                  <a:pt x="9972" y="4429"/>
                  <a:pt x="9966" y="4423"/>
                </a:cubicBezTo>
                <a:cubicBezTo>
                  <a:pt x="9966" y="4417"/>
                  <a:pt x="9966" y="4405"/>
                  <a:pt x="9966" y="4399"/>
                </a:cubicBezTo>
                <a:cubicBezTo>
                  <a:pt x="9960" y="4394"/>
                  <a:pt x="9948" y="4394"/>
                  <a:pt x="9942" y="4387"/>
                </a:cubicBezTo>
                <a:cubicBezTo>
                  <a:pt x="9930" y="4382"/>
                  <a:pt x="9924" y="4376"/>
                  <a:pt x="9918" y="4370"/>
                </a:cubicBezTo>
                <a:cubicBezTo>
                  <a:pt x="9912" y="4370"/>
                  <a:pt x="9901" y="4370"/>
                  <a:pt x="9895" y="4364"/>
                </a:cubicBezTo>
                <a:cubicBezTo>
                  <a:pt x="9877" y="4364"/>
                  <a:pt x="9865" y="4358"/>
                  <a:pt x="9847" y="4352"/>
                </a:cubicBezTo>
                <a:cubicBezTo>
                  <a:pt x="9829" y="4352"/>
                  <a:pt x="9818" y="4358"/>
                  <a:pt x="9806" y="4352"/>
                </a:cubicBezTo>
                <a:cubicBezTo>
                  <a:pt x="9783" y="4352"/>
                  <a:pt x="9777" y="4340"/>
                  <a:pt x="9759" y="4334"/>
                </a:cubicBezTo>
                <a:cubicBezTo>
                  <a:pt x="9736" y="4322"/>
                  <a:pt x="9718" y="4310"/>
                  <a:pt x="9712" y="4293"/>
                </a:cubicBezTo>
                <a:cubicBezTo>
                  <a:pt x="9712" y="4287"/>
                  <a:pt x="9706" y="4275"/>
                  <a:pt x="9706" y="4269"/>
                </a:cubicBezTo>
                <a:cubicBezTo>
                  <a:pt x="9706" y="4257"/>
                  <a:pt x="9712" y="4257"/>
                  <a:pt x="9718" y="4245"/>
                </a:cubicBezTo>
                <a:cubicBezTo>
                  <a:pt x="9724" y="4233"/>
                  <a:pt x="9736" y="4239"/>
                  <a:pt x="9741" y="4228"/>
                </a:cubicBezTo>
                <a:cubicBezTo>
                  <a:pt x="9741" y="4221"/>
                  <a:pt x="9747" y="4216"/>
                  <a:pt x="9747" y="4204"/>
                </a:cubicBezTo>
                <a:cubicBezTo>
                  <a:pt x="9747" y="4198"/>
                  <a:pt x="9741" y="4192"/>
                  <a:pt x="9736" y="4186"/>
                </a:cubicBezTo>
                <a:cubicBezTo>
                  <a:pt x="9730" y="4174"/>
                  <a:pt x="9718" y="4174"/>
                  <a:pt x="9712" y="4174"/>
                </a:cubicBezTo>
                <a:cubicBezTo>
                  <a:pt x="9706" y="4168"/>
                  <a:pt x="9700" y="4162"/>
                  <a:pt x="9688" y="4156"/>
                </a:cubicBezTo>
                <a:cubicBezTo>
                  <a:pt x="9700" y="4150"/>
                  <a:pt x="9694" y="4139"/>
                  <a:pt x="9706" y="4133"/>
                </a:cubicBezTo>
                <a:cubicBezTo>
                  <a:pt x="9712" y="4127"/>
                  <a:pt x="9724" y="4127"/>
                  <a:pt x="9730" y="4127"/>
                </a:cubicBezTo>
                <a:cubicBezTo>
                  <a:pt x="9736" y="4121"/>
                  <a:pt x="9747" y="4121"/>
                  <a:pt x="9753" y="4121"/>
                </a:cubicBezTo>
                <a:cubicBezTo>
                  <a:pt x="9747" y="4115"/>
                  <a:pt x="9753" y="4103"/>
                  <a:pt x="9747" y="4097"/>
                </a:cubicBezTo>
                <a:cubicBezTo>
                  <a:pt x="9741" y="4091"/>
                  <a:pt x="9730" y="4097"/>
                  <a:pt x="9724" y="4091"/>
                </a:cubicBezTo>
                <a:cubicBezTo>
                  <a:pt x="9706" y="4085"/>
                  <a:pt x="9694" y="4073"/>
                  <a:pt x="9676" y="4073"/>
                </a:cubicBezTo>
                <a:cubicBezTo>
                  <a:pt x="9670" y="4073"/>
                  <a:pt x="9664" y="4079"/>
                  <a:pt x="9653" y="4079"/>
                </a:cubicBezTo>
                <a:cubicBezTo>
                  <a:pt x="9647" y="4079"/>
                  <a:pt x="9641" y="4079"/>
                  <a:pt x="9635" y="4079"/>
                </a:cubicBezTo>
                <a:cubicBezTo>
                  <a:pt x="9617" y="4085"/>
                  <a:pt x="9605" y="4097"/>
                  <a:pt x="9587" y="4097"/>
                </a:cubicBezTo>
                <a:cubicBezTo>
                  <a:pt x="9581" y="4097"/>
                  <a:pt x="9575" y="4097"/>
                  <a:pt x="9564" y="4097"/>
                </a:cubicBezTo>
                <a:cubicBezTo>
                  <a:pt x="9540" y="4097"/>
                  <a:pt x="9522" y="4091"/>
                  <a:pt x="9498" y="4097"/>
                </a:cubicBezTo>
                <a:cubicBezTo>
                  <a:pt x="9487" y="4097"/>
                  <a:pt x="9481" y="4109"/>
                  <a:pt x="9475" y="4115"/>
                </a:cubicBezTo>
                <a:cubicBezTo>
                  <a:pt x="9463" y="4121"/>
                  <a:pt x="9457" y="4127"/>
                  <a:pt x="9451" y="4133"/>
                </a:cubicBezTo>
                <a:cubicBezTo>
                  <a:pt x="9445" y="4127"/>
                  <a:pt x="9433" y="4121"/>
                  <a:pt x="9427" y="4115"/>
                </a:cubicBezTo>
                <a:cubicBezTo>
                  <a:pt x="9421" y="4109"/>
                  <a:pt x="9421" y="4097"/>
                  <a:pt x="9409" y="4091"/>
                </a:cubicBezTo>
                <a:cubicBezTo>
                  <a:pt x="9398" y="4079"/>
                  <a:pt x="9380" y="4073"/>
                  <a:pt x="9362" y="4073"/>
                </a:cubicBezTo>
                <a:cubicBezTo>
                  <a:pt x="9338" y="4073"/>
                  <a:pt x="9321" y="4091"/>
                  <a:pt x="9297" y="4103"/>
                </a:cubicBezTo>
                <a:cubicBezTo>
                  <a:pt x="9291" y="4109"/>
                  <a:pt x="9279" y="4103"/>
                  <a:pt x="9273" y="4103"/>
                </a:cubicBezTo>
                <a:cubicBezTo>
                  <a:pt x="9261" y="4109"/>
                  <a:pt x="9261" y="4115"/>
                  <a:pt x="9249" y="4127"/>
                </a:cubicBezTo>
                <a:cubicBezTo>
                  <a:pt x="9137" y="4127"/>
                  <a:pt x="9137" y="4127"/>
                  <a:pt x="9137" y="4127"/>
                </a:cubicBezTo>
                <a:cubicBezTo>
                  <a:pt x="9131" y="4133"/>
                  <a:pt x="9131" y="4139"/>
                  <a:pt x="9125" y="4150"/>
                </a:cubicBezTo>
                <a:cubicBezTo>
                  <a:pt x="9119" y="4156"/>
                  <a:pt x="9125" y="4168"/>
                  <a:pt x="9119" y="4174"/>
                </a:cubicBezTo>
                <a:cubicBezTo>
                  <a:pt x="9113" y="4180"/>
                  <a:pt x="9107" y="4186"/>
                  <a:pt x="9095" y="4192"/>
                </a:cubicBezTo>
                <a:cubicBezTo>
                  <a:pt x="9089" y="4192"/>
                  <a:pt x="9083" y="4192"/>
                  <a:pt x="9071" y="4192"/>
                </a:cubicBezTo>
                <a:cubicBezTo>
                  <a:pt x="9054" y="4192"/>
                  <a:pt x="9042" y="4186"/>
                  <a:pt x="9030" y="4192"/>
                </a:cubicBezTo>
                <a:cubicBezTo>
                  <a:pt x="9018" y="4192"/>
                  <a:pt x="9012" y="4198"/>
                  <a:pt x="9006" y="4198"/>
                </a:cubicBezTo>
                <a:cubicBezTo>
                  <a:pt x="8994" y="4198"/>
                  <a:pt x="8994" y="4198"/>
                  <a:pt x="8994" y="4198"/>
                </a:cubicBezTo>
                <a:cubicBezTo>
                  <a:pt x="8982" y="4198"/>
                  <a:pt x="8971" y="4192"/>
                  <a:pt x="8959" y="4192"/>
                </a:cubicBezTo>
                <a:cubicBezTo>
                  <a:pt x="8929" y="4192"/>
                  <a:pt x="8917" y="4198"/>
                  <a:pt x="8888" y="4192"/>
                </a:cubicBezTo>
                <a:cubicBezTo>
                  <a:pt x="8882" y="4192"/>
                  <a:pt x="8876" y="4192"/>
                  <a:pt x="8870" y="4192"/>
                </a:cubicBezTo>
                <a:cubicBezTo>
                  <a:pt x="8858" y="4186"/>
                  <a:pt x="8852" y="4174"/>
                  <a:pt x="8846" y="4174"/>
                </a:cubicBezTo>
                <a:cubicBezTo>
                  <a:pt x="8823" y="4162"/>
                  <a:pt x="8823" y="4162"/>
                  <a:pt x="8823" y="4162"/>
                </a:cubicBezTo>
                <a:cubicBezTo>
                  <a:pt x="8816" y="4168"/>
                  <a:pt x="8805" y="4174"/>
                  <a:pt x="8805" y="4186"/>
                </a:cubicBezTo>
                <a:cubicBezTo>
                  <a:pt x="8805" y="4192"/>
                  <a:pt x="8805" y="4198"/>
                  <a:pt x="8805" y="4204"/>
                </a:cubicBezTo>
                <a:cubicBezTo>
                  <a:pt x="8805" y="4216"/>
                  <a:pt x="8799" y="4221"/>
                  <a:pt x="8799" y="4228"/>
                </a:cubicBezTo>
                <a:cubicBezTo>
                  <a:pt x="8799" y="4245"/>
                  <a:pt x="8799" y="4251"/>
                  <a:pt x="8799" y="4263"/>
                </a:cubicBezTo>
                <a:cubicBezTo>
                  <a:pt x="8793" y="4263"/>
                  <a:pt x="8787" y="4263"/>
                  <a:pt x="8775" y="4263"/>
                </a:cubicBezTo>
                <a:cubicBezTo>
                  <a:pt x="8769" y="4263"/>
                  <a:pt x="8763" y="4269"/>
                  <a:pt x="8751" y="4269"/>
                </a:cubicBezTo>
                <a:cubicBezTo>
                  <a:pt x="8739" y="4269"/>
                  <a:pt x="8727" y="4263"/>
                  <a:pt x="8716" y="4263"/>
                </a:cubicBezTo>
                <a:cubicBezTo>
                  <a:pt x="8716" y="4358"/>
                  <a:pt x="8716" y="4358"/>
                  <a:pt x="8716" y="4358"/>
                </a:cubicBezTo>
                <a:cubicBezTo>
                  <a:pt x="8627" y="4358"/>
                  <a:pt x="8627" y="4358"/>
                  <a:pt x="8627" y="4358"/>
                </a:cubicBezTo>
                <a:cubicBezTo>
                  <a:pt x="8627" y="4376"/>
                  <a:pt x="8621" y="4387"/>
                  <a:pt x="8621" y="4405"/>
                </a:cubicBezTo>
                <a:cubicBezTo>
                  <a:pt x="8621" y="4423"/>
                  <a:pt x="8621" y="4435"/>
                  <a:pt x="8621" y="4453"/>
                </a:cubicBezTo>
                <a:cubicBezTo>
                  <a:pt x="8621" y="4459"/>
                  <a:pt x="8615" y="4465"/>
                  <a:pt x="8609" y="4476"/>
                </a:cubicBezTo>
                <a:cubicBezTo>
                  <a:pt x="8609" y="4488"/>
                  <a:pt x="8603" y="4506"/>
                  <a:pt x="8603" y="4524"/>
                </a:cubicBezTo>
                <a:cubicBezTo>
                  <a:pt x="8603" y="4565"/>
                  <a:pt x="8603" y="4565"/>
                  <a:pt x="8603" y="4565"/>
                </a:cubicBezTo>
                <a:cubicBezTo>
                  <a:pt x="8538" y="4565"/>
                  <a:pt x="8538" y="4565"/>
                  <a:pt x="8538" y="4565"/>
                </a:cubicBezTo>
                <a:cubicBezTo>
                  <a:pt x="8538" y="4595"/>
                  <a:pt x="8532" y="4619"/>
                  <a:pt x="8508" y="4637"/>
                </a:cubicBezTo>
                <a:cubicBezTo>
                  <a:pt x="8502" y="4637"/>
                  <a:pt x="8490" y="4637"/>
                  <a:pt x="8484" y="4642"/>
                </a:cubicBezTo>
                <a:cubicBezTo>
                  <a:pt x="8479" y="4648"/>
                  <a:pt x="8479" y="4660"/>
                  <a:pt x="8467" y="4660"/>
                </a:cubicBezTo>
                <a:cubicBezTo>
                  <a:pt x="8461" y="4666"/>
                  <a:pt x="8455" y="4666"/>
                  <a:pt x="8443" y="4666"/>
                </a:cubicBezTo>
                <a:cubicBezTo>
                  <a:pt x="8437" y="4672"/>
                  <a:pt x="8425" y="4666"/>
                  <a:pt x="8425" y="4666"/>
                </a:cubicBezTo>
                <a:cubicBezTo>
                  <a:pt x="8413" y="4672"/>
                  <a:pt x="8419" y="4684"/>
                  <a:pt x="8413" y="4690"/>
                </a:cubicBezTo>
                <a:cubicBezTo>
                  <a:pt x="8407" y="4696"/>
                  <a:pt x="8396" y="4708"/>
                  <a:pt x="8396" y="4714"/>
                </a:cubicBezTo>
                <a:cubicBezTo>
                  <a:pt x="8384" y="4731"/>
                  <a:pt x="8384" y="4749"/>
                  <a:pt x="8372" y="4767"/>
                </a:cubicBezTo>
                <a:cubicBezTo>
                  <a:pt x="8366" y="4773"/>
                  <a:pt x="8360" y="4785"/>
                  <a:pt x="8354" y="4797"/>
                </a:cubicBezTo>
                <a:cubicBezTo>
                  <a:pt x="8348" y="4803"/>
                  <a:pt x="8354" y="4809"/>
                  <a:pt x="8348" y="4814"/>
                </a:cubicBezTo>
                <a:cubicBezTo>
                  <a:pt x="8342" y="4826"/>
                  <a:pt x="8330" y="4832"/>
                  <a:pt x="8324" y="4838"/>
                </a:cubicBezTo>
                <a:cubicBezTo>
                  <a:pt x="8318" y="4850"/>
                  <a:pt x="8318" y="4856"/>
                  <a:pt x="8313" y="4862"/>
                </a:cubicBezTo>
                <a:cubicBezTo>
                  <a:pt x="8307" y="4868"/>
                  <a:pt x="8313" y="4880"/>
                  <a:pt x="8307" y="4886"/>
                </a:cubicBezTo>
                <a:cubicBezTo>
                  <a:pt x="8301" y="4892"/>
                  <a:pt x="8295" y="4886"/>
                  <a:pt x="8283" y="4886"/>
                </a:cubicBezTo>
                <a:cubicBezTo>
                  <a:pt x="8271" y="4892"/>
                  <a:pt x="8259" y="4892"/>
                  <a:pt x="8247" y="4892"/>
                </a:cubicBezTo>
                <a:cubicBezTo>
                  <a:pt x="8247" y="4921"/>
                  <a:pt x="8247" y="4939"/>
                  <a:pt x="8247" y="4963"/>
                </a:cubicBezTo>
                <a:cubicBezTo>
                  <a:pt x="8247" y="4975"/>
                  <a:pt x="8241" y="4980"/>
                  <a:pt x="8241" y="4986"/>
                </a:cubicBezTo>
                <a:cubicBezTo>
                  <a:pt x="8235" y="4998"/>
                  <a:pt x="8235" y="5004"/>
                  <a:pt x="8235" y="5010"/>
                </a:cubicBezTo>
                <a:cubicBezTo>
                  <a:pt x="8230" y="5022"/>
                  <a:pt x="8218" y="5022"/>
                  <a:pt x="8212" y="5028"/>
                </a:cubicBezTo>
                <a:cubicBezTo>
                  <a:pt x="8206" y="5034"/>
                  <a:pt x="8194" y="5028"/>
                  <a:pt x="8188" y="5034"/>
                </a:cubicBezTo>
                <a:cubicBezTo>
                  <a:pt x="8182" y="5040"/>
                  <a:pt x="8182" y="5052"/>
                  <a:pt x="8176" y="5058"/>
                </a:cubicBezTo>
                <a:cubicBezTo>
                  <a:pt x="8176" y="5099"/>
                  <a:pt x="8176" y="5099"/>
                  <a:pt x="8176" y="5099"/>
                </a:cubicBezTo>
                <a:cubicBezTo>
                  <a:pt x="8194" y="5099"/>
                  <a:pt x="8206" y="5099"/>
                  <a:pt x="8224" y="5105"/>
                </a:cubicBezTo>
                <a:cubicBezTo>
                  <a:pt x="8230" y="5105"/>
                  <a:pt x="8235" y="5099"/>
                  <a:pt x="8247" y="5105"/>
                </a:cubicBezTo>
                <a:cubicBezTo>
                  <a:pt x="8253" y="5105"/>
                  <a:pt x="8259" y="5099"/>
                  <a:pt x="8265" y="5105"/>
                </a:cubicBezTo>
                <a:cubicBezTo>
                  <a:pt x="8277" y="5105"/>
                  <a:pt x="8277" y="5117"/>
                  <a:pt x="8283" y="5123"/>
                </a:cubicBezTo>
                <a:cubicBezTo>
                  <a:pt x="8271" y="5146"/>
                  <a:pt x="8271" y="5146"/>
                  <a:pt x="8271" y="5146"/>
                </a:cubicBezTo>
                <a:cubicBezTo>
                  <a:pt x="8271" y="5158"/>
                  <a:pt x="8259" y="5158"/>
                  <a:pt x="8259" y="5170"/>
                </a:cubicBezTo>
                <a:cubicBezTo>
                  <a:pt x="8259" y="5224"/>
                  <a:pt x="8265" y="5253"/>
                  <a:pt x="8265" y="5307"/>
                </a:cubicBezTo>
                <a:cubicBezTo>
                  <a:pt x="8265" y="5330"/>
                  <a:pt x="8265" y="5330"/>
                  <a:pt x="8265" y="5330"/>
                </a:cubicBezTo>
                <a:cubicBezTo>
                  <a:pt x="8265" y="5336"/>
                  <a:pt x="8265" y="5348"/>
                  <a:pt x="8265" y="5354"/>
                </a:cubicBezTo>
                <a:cubicBezTo>
                  <a:pt x="8259" y="5366"/>
                  <a:pt x="8253" y="5372"/>
                  <a:pt x="8247" y="5378"/>
                </a:cubicBezTo>
                <a:cubicBezTo>
                  <a:pt x="8241" y="5384"/>
                  <a:pt x="8224" y="5372"/>
                  <a:pt x="8224" y="5378"/>
                </a:cubicBezTo>
                <a:cubicBezTo>
                  <a:pt x="8218" y="5384"/>
                  <a:pt x="8218" y="5390"/>
                  <a:pt x="8218" y="5401"/>
                </a:cubicBezTo>
                <a:cubicBezTo>
                  <a:pt x="8218" y="5407"/>
                  <a:pt x="8230" y="5413"/>
                  <a:pt x="8230" y="5419"/>
                </a:cubicBezTo>
                <a:cubicBezTo>
                  <a:pt x="8230" y="5431"/>
                  <a:pt x="8230" y="5437"/>
                  <a:pt x="8235" y="5443"/>
                </a:cubicBezTo>
                <a:cubicBezTo>
                  <a:pt x="8235" y="5455"/>
                  <a:pt x="8241" y="5461"/>
                  <a:pt x="8241" y="5467"/>
                </a:cubicBezTo>
                <a:cubicBezTo>
                  <a:pt x="8241" y="5490"/>
                  <a:pt x="8241" y="5490"/>
                  <a:pt x="8241" y="5490"/>
                </a:cubicBezTo>
                <a:cubicBezTo>
                  <a:pt x="8241" y="5508"/>
                  <a:pt x="8235" y="5520"/>
                  <a:pt x="8247" y="5538"/>
                </a:cubicBezTo>
                <a:cubicBezTo>
                  <a:pt x="8247" y="5544"/>
                  <a:pt x="8259" y="5544"/>
                  <a:pt x="8265" y="5556"/>
                </a:cubicBezTo>
                <a:cubicBezTo>
                  <a:pt x="8271" y="5562"/>
                  <a:pt x="8271" y="5573"/>
                  <a:pt x="8277" y="5573"/>
                </a:cubicBezTo>
                <a:cubicBezTo>
                  <a:pt x="8289" y="5579"/>
                  <a:pt x="8295" y="5585"/>
                  <a:pt x="8301" y="5585"/>
                </a:cubicBezTo>
                <a:cubicBezTo>
                  <a:pt x="8313" y="5591"/>
                  <a:pt x="8313" y="5603"/>
                  <a:pt x="8324" y="5603"/>
                </a:cubicBezTo>
                <a:cubicBezTo>
                  <a:pt x="8330" y="5609"/>
                  <a:pt x="8342" y="5603"/>
                  <a:pt x="8348" y="5603"/>
                </a:cubicBezTo>
                <a:cubicBezTo>
                  <a:pt x="8354" y="5609"/>
                  <a:pt x="8366" y="5609"/>
                  <a:pt x="8372" y="5615"/>
                </a:cubicBezTo>
                <a:cubicBezTo>
                  <a:pt x="8384" y="5627"/>
                  <a:pt x="8372" y="5651"/>
                  <a:pt x="8384" y="5662"/>
                </a:cubicBezTo>
                <a:cubicBezTo>
                  <a:pt x="8390" y="5668"/>
                  <a:pt x="8396" y="5668"/>
                  <a:pt x="8407" y="5674"/>
                </a:cubicBezTo>
                <a:cubicBezTo>
                  <a:pt x="8413" y="5680"/>
                  <a:pt x="8419" y="5674"/>
                  <a:pt x="8425" y="5674"/>
                </a:cubicBezTo>
                <a:cubicBezTo>
                  <a:pt x="8425" y="5698"/>
                  <a:pt x="8425" y="5716"/>
                  <a:pt x="8425" y="5739"/>
                </a:cubicBezTo>
                <a:cubicBezTo>
                  <a:pt x="8431" y="5751"/>
                  <a:pt x="8437" y="5757"/>
                  <a:pt x="8443" y="5763"/>
                </a:cubicBezTo>
                <a:cubicBezTo>
                  <a:pt x="8449" y="5775"/>
                  <a:pt x="8461" y="5769"/>
                  <a:pt x="8473" y="5775"/>
                </a:cubicBezTo>
                <a:cubicBezTo>
                  <a:pt x="8490" y="5787"/>
                  <a:pt x="8502" y="5799"/>
                  <a:pt x="8520" y="5805"/>
                </a:cubicBezTo>
                <a:cubicBezTo>
                  <a:pt x="8538" y="5810"/>
                  <a:pt x="8550" y="5810"/>
                  <a:pt x="8573" y="5810"/>
                </a:cubicBezTo>
                <a:cubicBezTo>
                  <a:pt x="8573" y="5817"/>
                  <a:pt x="8573" y="5822"/>
                  <a:pt x="8573" y="5834"/>
                </a:cubicBezTo>
                <a:cubicBezTo>
                  <a:pt x="8573" y="5840"/>
                  <a:pt x="8573" y="5846"/>
                  <a:pt x="8573" y="5858"/>
                </a:cubicBezTo>
                <a:cubicBezTo>
                  <a:pt x="8579" y="5864"/>
                  <a:pt x="8573" y="5870"/>
                  <a:pt x="8573" y="5882"/>
                </a:cubicBezTo>
                <a:cubicBezTo>
                  <a:pt x="8579" y="5888"/>
                  <a:pt x="8591" y="5888"/>
                  <a:pt x="8597" y="5888"/>
                </a:cubicBezTo>
                <a:cubicBezTo>
                  <a:pt x="8609" y="5894"/>
                  <a:pt x="8615" y="5899"/>
                  <a:pt x="8621" y="5899"/>
                </a:cubicBezTo>
                <a:cubicBezTo>
                  <a:pt x="8633" y="5905"/>
                  <a:pt x="8633" y="5917"/>
                  <a:pt x="8639" y="5923"/>
                </a:cubicBezTo>
                <a:cubicBezTo>
                  <a:pt x="8650" y="5935"/>
                  <a:pt x="8668" y="5947"/>
                  <a:pt x="8686" y="5953"/>
                </a:cubicBezTo>
                <a:cubicBezTo>
                  <a:pt x="8692" y="5953"/>
                  <a:pt x="8698" y="5953"/>
                  <a:pt x="8710" y="5953"/>
                </a:cubicBezTo>
                <a:cubicBezTo>
                  <a:pt x="8716" y="5953"/>
                  <a:pt x="8722" y="5965"/>
                  <a:pt x="8734" y="5965"/>
                </a:cubicBezTo>
                <a:cubicBezTo>
                  <a:pt x="8739" y="5965"/>
                  <a:pt x="8751" y="5971"/>
                  <a:pt x="8763" y="5971"/>
                </a:cubicBezTo>
                <a:cubicBezTo>
                  <a:pt x="8775" y="5971"/>
                  <a:pt x="8781" y="5959"/>
                  <a:pt x="8787" y="5947"/>
                </a:cubicBezTo>
                <a:cubicBezTo>
                  <a:pt x="8793" y="5941"/>
                  <a:pt x="8787" y="5929"/>
                  <a:pt x="8793" y="5923"/>
                </a:cubicBezTo>
                <a:cubicBezTo>
                  <a:pt x="8805" y="5917"/>
                  <a:pt x="8823" y="5917"/>
                  <a:pt x="8840" y="5917"/>
                </a:cubicBezTo>
                <a:cubicBezTo>
                  <a:pt x="8846" y="5917"/>
                  <a:pt x="8852" y="5923"/>
                  <a:pt x="8864" y="5923"/>
                </a:cubicBezTo>
                <a:cubicBezTo>
                  <a:pt x="8870" y="5923"/>
                  <a:pt x="8876" y="5917"/>
                  <a:pt x="8888" y="5917"/>
                </a:cubicBezTo>
                <a:cubicBezTo>
                  <a:pt x="8900" y="5917"/>
                  <a:pt x="8900" y="5917"/>
                  <a:pt x="8900" y="5917"/>
                </a:cubicBezTo>
                <a:cubicBezTo>
                  <a:pt x="8923" y="5917"/>
                  <a:pt x="8935" y="5917"/>
                  <a:pt x="8959" y="5917"/>
                </a:cubicBezTo>
                <a:cubicBezTo>
                  <a:pt x="8965" y="5917"/>
                  <a:pt x="8977" y="5917"/>
                  <a:pt x="8982" y="5917"/>
                </a:cubicBezTo>
                <a:cubicBezTo>
                  <a:pt x="8989" y="5923"/>
                  <a:pt x="8982" y="5935"/>
                  <a:pt x="8994" y="5941"/>
                </a:cubicBezTo>
                <a:cubicBezTo>
                  <a:pt x="9012" y="5953"/>
                  <a:pt x="9030" y="5947"/>
                  <a:pt x="9048" y="5947"/>
                </a:cubicBezTo>
                <a:cubicBezTo>
                  <a:pt x="9066" y="5947"/>
                  <a:pt x="9071" y="5947"/>
                  <a:pt x="9083" y="5947"/>
                </a:cubicBezTo>
                <a:cubicBezTo>
                  <a:pt x="9095" y="5947"/>
                  <a:pt x="9101" y="5941"/>
                  <a:pt x="9107" y="5935"/>
                </a:cubicBezTo>
                <a:cubicBezTo>
                  <a:pt x="9113" y="5935"/>
                  <a:pt x="9125" y="5941"/>
                  <a:pt x="9131" y="5935"/>
                </a:cubicBezTo>
                <a:cubicBezTo>
                  <a:pt x="9137" y="5929"/>
                  <a:pt x="9137" y="5917"/>
                  <a:pt x="9143" y="5911"/>
                </a:cubicBezTo>
                <a:cubicBezTo>
                  <a:pt x="9148" y="5905"/>
                  <a:pt x="9154" y="5899"/>
                  <a:pt x="9166" y="5894"/>
                </a:cubicBezTo>
                <a:cubicBezTo>
                  <a:pt x="9172" y="5888"/>
                  <a:pt x="9178" y="5882"/>
                  <a:pt x="9190" y="5882"/>
                </a:cubicBezTo>
                <a:cubicBezTo>
                  <a:pt x="9202" y="5876"/>
                  <a:pt x="9214" y="5882"/>
                  <a:pt x="9232" y="5882"/>
                </a:cubicBezTo>
                <a:cubicBezTo>
                  <a:pt x="9249" y="5882"/>
                  <a:pt x="9261" y="5888"/>
                  <a:pt x="9279" y="5888"/>
                </a:cubicBezTo>
                <a:cubicBezTo>
                  <a:pt x="9291" y="5888"/>
                  <a:pt x="9291" y="5888"/>
                  <a:pt x="9291" y="5888"/>
                </a:cubicBezTo>
                <a:cubicBezTo>
                  <a:pt x="9303" y="5882"/>
                  <a:pt x="9309" y="5864"/>
                  <a:pt x="9321" y="5864"/>
                </a:cubicBezTo>
                <a:cubicBezTo>
                  <a:pt x="9338" y="5852"/>
                  <a:pt x="9356" y="5852"/>
                  <a:pt x="9380" y="5852"/>
                </a:cubicBezTo>
                <a:cubicBezTo>
                  <a:pt x="9392" y="5852"/>
                  <a:pt x="9409" y="5846"/>
                  <a:pt x="9415" y="5858"/>
                </a:cubicBezTo>
                <a:cubicBezTo>
                  <a:pt x="9421" y="5864"/>
                  <a:pt x="9421" y="5876"/>
                  <a:pt x="9421" y="5882"/>
                </a:cubicBezTo>
                <a:cubicBezTo>
                  <a:pt x="9427" y="5888"/>
                  <a:pt x="9433" y="5894"/>
                  <a:pt x="9439" y="5899"/>
                </a:cubicBezTo>
                <a:cubicBezTo>
                  <a:pt x="9439" y="5911"/>
                  <a:pt x="9439" y="5917"/>
                  <a:pt x="9445" y="5923"/>
                </a:cubicBezTo>
                <a:cubicBezTo>
                  <a:pt x="9445" y="5929"/>
                  <a:pt x="9445" y="5941"/>
                  <a:pt x="9451" y="5947"/>
                </a:cubicBezTo>
                <a:cubicBezTo>
                  <a:pt x="9457" y="5953"/>
                  <a:pt x="9463" y="5953"/>
                  <a:pt x="9475" y="5959"/>
                </a:cubicBezTo>
                <a:cubicBezTo>
                  <a:pt x="9481" y="5965"/>
                  <a:pt x="9487" y="5965"/>
                  <a:pt x="9498" y="5965"/>
                </a:cubicBezTo>
                <a:cubicBezTo>
                  <a:pt x="9694" y="5965"/>
                  <a:pt x="9694" y="5965"/>
                  <a:pt x="9694" y="5965"/>
                </a:cubicBezTo>
                <a:cubicBezTo>
                  <a:pt x="9694" y="6036"/>
                  <a:pt x="9694" y="6036"/>
                  <a:pt x="9694" y="6036"/>
                </a:cubicBezTo>
                <a:cubicBezTo>
                  <a:pt x="9694" y="6042"/>
                  <a:pt x="9688" y="6048"/>
                  <a:pt x="9688" y="6054"/>
                </a:cubicBezTo>
                <a:cubicBezTo>
                  <a:pt x="9688" y="6071"/>
                  <a:pt x="9694" y="6083"/>
                  <a:pt x="9688" y="6101"/>
                </a:cubicBezTo>
                <a:cubicBezTo>
                  <a:pt x="9688" y="6113"/>
                  <a:pt x="9694" y="6119"/>
                  <a:pt x="9688" y="6125"/>
                </a:cubicBezTo>
                <a:cubicBezTo>
                  <a:pt x="9688" y="6137"/>
                  <a:pt x="9676" y="6137"/>
                  <a:pt x="9670" y="6149"/>
                </a:cubicBezTo>
                <a:cubicBezTo>
                  <a:pt x="9670" y="6154"/>
                  <a:pt x="9664" y="6160"/>
                  <a:pt x="9664" y="6166"/>
                </a:cubicBezTo>
                <a:cubicBezTo>
                  <a:pt x="9664" y="6196"/>
                  <a:pt x="9658" y="6214"/>
                  <a:pt x="9658" y="6237"/>
                </a:cubicBezTo>
                <a:cubicBezTo>
                  <a:pt x="9658" y="6243"/>
                  <a:pt x="9658" y="6261"/>
                  <a:pt x="9653" y="6261"/>
                </a:cubicBezTo>
                <a:cubicBezTo>
                  <a:pt x="9653" y="6267"/>
                  <a:pt x="9641" y="6261"/>
                  <a:pt x="9635" y="6261"/>
                </a:cubicBezTo>
                <a:cubicBezTo>
                  <a:pt x="9623" y="6267"/>
                  <a:pt x="9629" y="6279"/>
                  <a:pt x="9623" y="6285"/>
                </a:cubicBezTo>
                <a:cubicBezTo>
                  <a:pt x="9629" y="6285"/>
                  <a:pt x="9635" y="6291"/>
                  <a:pt x="9647" y="6297"/>
                </a:cubicBezTo>
                <a:cubicBezTo>
                  <a:pt x="9658" y="6303"/>
                  <a:pt x="9676" y="6297"/>
                  <a:pt x="9688" y="6315"/>
                </a:cubicBezTo>
                <a:cubicBezTo>
                  <a:pt x="9700" y="6326"/>
                  <a:pt x="9688" y="6344"/>
                  <a:pt x="9694" y="6356"/>
                </a:cubicBezTo>
                <a:cubicBezTo>
                  <a:pt x="9700" y="6368"/>
                  <a:pt x="9700" y="6374"/>
                  <a:pt x="9706" y="6380"/>
                </a:cubicBezTo>
                <a:cubicBezTo>
                  <a:pt x="9712" y="6386"/>
                  <a:pt x="9724" y="6386"/>
                  <a:pt x="9730" y="6386"/>
                </a:cubicBezTo>
                <a:cubicBezTo>
                  <a:pt x="9736" y="6392"/>
                  <a:pt x="9747" y="6392"/>
                  <a:pt x="9753" y="6397"/>
                </a:cubicBezTo>
                <a:cubicBezTo>
                  <a:pt x="9759" y="6403"/>
                  <a:pt x="9753" y="6415"/>
                  <a:pt x="9759" y="6421"/>
                </a:cubicBezTo>
                <a:cubicBezTo>
                  <a:pt x="9771" y="6439"/>
                  <a:pt x="9789" y="6451"/>
                  <a:pt x="9800" y="6469"/>
                </a:cubicBezTo>
                <a:cubicBezTo>
                  <a:pt x="9800" y="6475"/>
                  <a:pt x="9806" y="6480"/>
                  <a:pt x="9806" y="6492"/>
                </a:cubicBezTo>
                <a:cubicBezTo>
                  <a:pt x="9818" y="6504"/>
                  <a:pt x="9829" y="6516"/>
                  <a:pt x="9835" y="6534"/>
                </a:cubicBezTo>
                <a:cubicBezTo>
                  <a:pt x="9841" y="6546"/>
                  <a:pt x="9847" y="6552"/>
                  <a:pt x="9847" y="6558"/>
                </a:cubicBezTo>
                <a:cubicBezTo>
                  <a:pt x="9853" y="6575"/>
                  <a:pt x="9847" y="6587"/>
                  <a:pt x="9847" y="6611"/>
                </a:cubicBezTo>
                <a:cubicBezTo>
                  <a:pt x="9847" y="6629"/>
                  <a:pt x="9853" y="6641"/>
                  <a:pt x="9859" y="6652"/>
                </a:cubicBezTo>
                <a:cubicBezTo>
                  <a:pt x="9865" y="6664"/>
                  <a:pt x="9877" y="6670"/>
                  <a:pt x="9877" y="6676"/>
                </a:cubicBezTo>
                <a:cubicBezTo>
                  <a:pt x="9877" y="6688"/>
                  <a:pt x="9871" y="6694"/>
                  <a:pt x="9871" y="6700"/>
                </a:cubicBezTo>
                <a:cubicBezTo>
                  <a:pt x="9871" y="6724"/>
                  <a:pt x="9871" y="6724"/>
                  <a:pt x="9871" y="6724"/>
                </a:cubicBezTo>
                <a:cubicBezTo>
                  <a:pt x="9871" y="6741"/>
                  <a:pt x="9877" y="6753"/>
                  <a:pt x="9883" y="6771"/>
                </a:cubicBezTo>
                <a:cubicBezTo>
                  <a:pt x="9889" y="6777"/>
                  <a:pt x="9901" y="6771"/>
                  <a:pt x="9906" y="6783"/>
                </a:cubicBezTo>
                <a:cubicBezTo>
                  <a:pt x="9912" y="6789"/>
                  <a:pt x="9906" y="6801"/>
                  <a:pt x="9906" y="6813"/>
                </a:cubicBezTo>
                <a:cubicBezTo>
                  <a:pt x="9906" y="6830"/>
                  <a:pt x="9906" y="6836"/>
                  <a:pt x="9906" y="6848"/>
                </a:cubicBezTo>
                <a:cubicBezTo>
                  <a:pt x="9906" y="6860"/>
                  <a:pt x="9901" y="6866"/>
                  <a:pt x="9901" y="6872"/>
                </a:cubicBezTo>
                <a:cubicBezTo>
                  <a:pt x="9901" y="6878"/>
                  <a:pt x="9901" y="6890"/>
                  <a:pt x="9895" y="6896"/>
                </a:cubicBezTo>
                <a:cubicBezTo>
                  <a:pt x="9889" y="6901"/>
                  <a:pt x="9877" y="6901"/>
                  <a:pt x="9871" y="6912"/>
                </a:cubicBezTo>
                <a:cubicBezTo>
                  <a:pt x="9853" y="6936"/>
                  <a:pt x="9841" y="6954"/>
                  <a:pt x="9835" y="6978"/>
                </a:cubicBezTo>
                <a:cubicBezTo>
                  <a:pt x="9835" y="6995"/>
                  <a:pt x="9841" y="7007"/>
                  <a:pt x="9835" y="7025"/>
                </a:cubicBezTo>
                <a:cubicBezTo>
                  <a:pt x="9835" y="7031"/>
                  <a:pt x="9835" y="7043"/>
                  <a:pt x="9829" y="7049"/>
                </a:cubicBezTo>
                <a:cubicBezTo>
                  <a:pt x="9829" y="7061"/>
                  <a:pt x="9812" y="7061"/>
                  <a:pt x="9806" y="7072"/>
                </a:cubicBezTo>
                <a:cubicBezTo>
                  <a:pt x="9806" y="7078"/>
                  <a:pt x="9800" y="7084"/>
                  <a:pt x="9800" y="7096"/>
                </a:cubicBezTo>
                <a:cubicBezTo>
                  <a:pt x="9795" y="7114"/>
                  <a:pt x="9800" y="7120"/>
                  <a:pt x="9800" y="7138"/>
                </a:cubicBezTo>
                <a:cubicBezTo>
                  <a:pt x="9800" y="7167"/>
                  <a:pt x="9795" y="7185"/>
                  <a:pt x="9806" y="7209"/>
                </a:cubicBezTo>
                <a:cubicBezTo>
                  <a:pt x="9806" y="7221"/>
                  <a:pt x="9818" y="7221"/>
                  <a:pt x="9824" y="7232"/>
                </a:cubicBezTo>
                <a:cubicBezTo>
                  <a:pt x="9835" y="7239"/>
                  <a:pt x="9847" y="7239"/>
                  <a:pt x="9847" y="7250"/>
                </a:cubicBezTo>
                <a:cubicBezTo>
                  <a:pt x="9847" y="7256"/>
                  <a:pt x="9847" y="7262"/>
                  <a:pt x="9847" y="7268"/>
                </a:cubicBezTo>
                <a:cubicBezTo>
                  <a:pt x="9847" y="7280"/>
                  <a:pt x="9847" y="7286"/>
                  <a:pt x="9847" y="7292"/>
                </a:cubicBezTo>
                <a:cubicBezTo>
                  <a:pt x="9847" y="7304"/>
                  <a:pt x="9853" y="7310"/>
                  <a:pt x="9859" y="7316"/>
                </a:cubicBezTo>
                <a:cubicBezTo>
                  <a:pt x="9865" y="7327"/>
                  <a:pt x="9865" y="7333"/>
                  <a:pt x="9871" y="7339"/>
                </a:cubicBezTo>
                <a:cubicBezTo>
                  <a:pt x="9883" y="7351"/>
                  <a:pt x="9906" y="7363"/>
                  <a:pt x="9924" y="7375"/>
                </a:cubicBezTo>
                <a:cubicBezTo>
                  <a:pt x="9924" y="7381"/>
                  <a:pt x="9924" y="7387"/>
                  <a:pt x="9924" y="7398"/>
                </a:cubicBezTo>
                <a:cubicBezTo>
                  <a:pt x="9924" y="7410"/>
                  <a:pt x="9930" y="7416"/>
                  <a:pt x="9936" y="7422"/>
                </a:cubicBezTo>
                <a:cubicBezTo>
                  <a:pt x="9936" y="7434"/>
                  <a:pt x="9936" y="7440"/>
                  <a:pt x="9942" y="7446"/>
                </a:cubicBezTo>
                <a:cubicBezTo>
                  <a:pt x="9942" y="7458"/>
                  <a:pt x="9936" y="7464"/>
                  <a:pt x="9942" y="7470"/>
                </a:cubicBezTo>
                <a:cubicBezTo>
                  <a:pt x="9942" y="7482"/>
                  <a:pt x="9960" y="7482"/>
                  <a:pt x="9960" y="7493"/>
                </a:cubicBezTo>
                <a:cubicBezTo>
                  <a:pt x="9960" y="7612"/>
                  <a:pt x="9960" y="7612"/>
                  <a:pt x="9960" y="7612"/>
                </a:cubicBezTo>
                <a:cubicBezTo>
                  <a:pt x="9960" y="7624"/>
                  <a:pt x="9966" y="7636"/>
                  <a:pt x="9966" y="7653"/>
                </a:cubicBezTo>
                <a:cubicBezTo>
                  <a:pt x="9966" y="7659"/>
                  <a:pt x="9966" y="7671"/>
                  <a:pt x="9966" y="7677"/>
                </a:cubicBezTo>
                <a:cubicBezTo>
                  <a:pt x="9972" y="7695"/>
                  <a:pt x="9983" y="7707"/>
                  <a:pt x="9990" y="7725"/>
                </a:cubicBezTo>
                <a:cubicBezTo>
                  <a:pt x="10007" y="7748"/>
                  <a:pt x="10037" y="7754"/>
                  <a:pt x="10055" y="7784"/>
                </a:cubicBezTo>
                <a:cubicBezTo>
                  <a:pt x="10055" y="7790"/>
                  <a:pt x="10055" y="7802"/>
                  <a:pt x="10055" y="7808"/>
                </a:cubicBezTo>
                <a:cubicBezTo>
                  <a:pt x="10055" y="7814"/>
                  <a:pt x="10061" y="7825"/>
                  <a:pt x="10061" y="7831"/>
                </a:cubicBezTo>
                <a:cubicBezTo>
                  <a:pt x="10061" y="7837"/>
                  <a:pt x="10067" y="7843"/>
                  <a:pt x="10072" y="7855"/>
                </a:cubicBezTo>
                <a:cubicBezTo>
                  <a:pt x="10079" y="7873"/>
                  <a:pt x="10079" y="7885"/>
                  <a:pt x="10090" y="7896"/>
                </a:cubicBezTo>
                <a:cubicBezTo>
                  <a:pt x="10090" y="7908"/>
                  <a:pt x="10102" y="7914"/>
                  <a:pt x="10114" y="7920"/>
                </a:cubicBezTo>
                <a:cubicBezTo>
                  <a:pt x="10120" y="7932"/>
                  <a:pt x="10132" y="7926"/>
                  <a:pt x="10132" y="7938"/>
                </a:cubicBezTo>
                <a:cubicBezTo>
                  <a:pt x="10138" y="7956"/>
                  <a:pt x="10132" y="7968"/>
                  <a:pt x="10132" y="7985"/>
                </a:cubicBezTo>
                <a:cubicBezTo>
                  <a:pt x="10138" y="7991"/>
                  <a:pt x="10144" y="7997"/>
                  <a:pt x="10144" y="8009"/>
                </a:cubicBezTo>
                <a:cubicBezTo>
                  <a:pt x="10150" y="8015"/>
                  <a:pt x="10161" y="8021"/>
                  <a:pt x="10161" y="8033"/>
                </a:cubicBezTo>
                <a:cubicBezTo>
                  <a:pt x="10161" y="8039"/>
                  <a:pt x="10161" y="8039"/>
                  <a:pt x="10161" y="8039"/>
                </a:cubicBezTo>
                <a:cubicBezTo>
                  <a:pt x="10161" y="8051"/>
                  <a:pt x="10144" y="8051"/>
                  <a:pt x="10138" y="8057"/>
                </a:cubicBezTo>
                <a:cubicBezTo>
                  <a:pt x="10132" y="8069"/>
                  <a:pt x="10126" y="8074"/>
                  <a:pt x="10120" y="8080"/>
                </a:cubicBezTo>
                <a:cubicBezTo>
                  <a:pt x="10120" y="8086"/>
                  <a:pt x="10126" y="8098"/>
                  <a:pt x="10120" y="8104"/>
                </a:cubicBezTo>
                <a:cubicBezTo>
                  <a:pt x="10132" y="8104"/>
                  <a:pt x="10138" y="8110"/>
                  <a:pt x="10144" y="8110"/>
                </a:cubicBezTo>
                <a:cubicBezTo>
                  <a:pt x="10167" y="8110"/>
                  <a:pt x="10167" y="8110"/>
                  <a:pt x="10167" y="8110"/>
                </a:cubicBezTo>
                <a:cubicBezTo>
                  <a:pt x="10167" y="8116"/>
                  <a:pt x="10167" y="8128"/>
                  <a:pt x="10167" y="8134"/>
                </a:cubicBezTo>
                <a:cubicBezTo>
                  <a:pt x="10167" y="8140"/>
                  <a:pt x="10167" y="8151"/>
                  <a:pt x="10167" y="8157"/>
                </a:cubicBezTo>
                <a:cubicBezTo>
                  <a:pt x="10173" y="8163"/>
                  <a:pt x="10185" y="8163"/>
                  <a:pt x="10191" y="8169"/>
                </a:cubicBezTo>
                <a:cubicBezTo>
                  <a:pt x="10197" y="8175"/>
                  <a:pt x="10203" y="8181"/>
                  <a:pt x="10215" y="8181"/>
                </a:cubicBezTo>
                <a:cubicBezTo>
                  <a:pt x="10327" y="8181"/>
                  <a:pt x="10327" y="8181"/>
                  <a:pt x="10327" y="8181"/>
                </a:cubicBezTo>
                <a:cubicBezTo>
                  <a:pt x="10345" y="8181"/>
                  <a:pt x="10357" y="8169"/>
                  <a:pt x="10375" y="8163"/>
                </a:cubicBezTo>
                <a:cubicBezTo>
                  <a:pt x="10393" y="8157"/>
                  <a:pt x="10404" y="8151"/>
                  <a:pt x="10422" y="8151"/>
                </a:cubicBezTo>
                <a:cubicBezTo>
                  <a:pt x="10565" y="8151"/>
                  <a:pt x="10565" y="8151"/>
                  <a:pt x="10565" y="8151"/>
                </a:cubicBezTo>
                <a:cubicBezTo>
                  <a:pt x="10565" y="8140"/>
                  <a:pt x="10577" y="8140"/>
                  <a:pt x="10577" y="8128"/>
                </a:cubicBezTo>
                <a:cubicBezTo>
                  <a:pt x="10582" y="8122"/>
                  <a:pt x="10577" y="8110"/>
                  <a:pt x="10577" y="8104"/>
                </a:cubicBezTo>
                <a:cubicBezTo>
                  <a:pt x="10582" y="8098"/>
                  <a:pt x="10594" y="8098"/>
                  <a:pt x="10600" y="8098"/>
                </a:cubicBezTo>
                <a:cubicBezTo>
                  <a:pt x="10612" y="8098"/>
                  <a:pt x="10618" y="8098"/>
                  <a:pt x="10624" y="8098"/>
                </a:cubicBezTo>
                <a:cubicBezTo>
                  <a:pt x="10642" y="8098"/>
                  <a:pt x="10654" y="8098"/>
                  <a:pt x="10671" y="8092"/>
                </a:cubicBezTo>
                <a:cubicBezTo>
                  <a:pt x="10677" y="8092"/>
                  <a:pt x="10689" y="8092"/>
                  <a:pt x="10695" y="8086"/>
                </a:cubicBezTo>
                <a:cubicBezTo>
                  <a:pt x="10701" y="8080"/>
                  <a:pt x="10707" y="8074"/>
                  <a:pt x="10713" y="8062"/>
                </a:cubicBezTo>
                <a:cubicBezTo>
                  <a:pt x="10713" y="8057"/>
                  <a:pt x="10707" y="8045"/>
                  <a:pt x="10713" y="8039"/>
                </a:cubicBezTo>
                <a:cubicBezTo>
                  <a:pt x="10713" y="8033"/>
                  <a:pt x="10725" y="8039"/>
                  <a:pt x="10731" y="8033"/>
                </a:cubicBezTo>
                <a:cubicBezTo>
                  <a:pt x="10743" y="8027"/>
                  <a:pt x="10748" y="8021"/>
                  <a:pt x="10754" y="8015"/>
                </a:cubicBezTo>
                <a:cubicBezTo>
                  <a:pt x="10766" y="8003"/>
                  <a:pt x="10772" y="7997"/>
                  <a:pt x="10778" y="7991"/>
                </a:cubicBezTo>
                <a:cubicBezTo>
                  <a:pt x="10790" y="7980"/>
                  <a:pt x="10796" y="7980"/>
                  <a:pt x="10802" y="7968"/>
                </a:cubicBezTo>
                <a:cubicBezTo>
                  <a:pt x="10808" y="7950"/>
                  <a:pt x="10808" y="7938"/>
                  <a:pt x="10820" y="7920"/>
                </a:cubicBezTo>
                <a:cubicBezTo>
                  <a:pt x="10825" y="7914"/>
                  <a:pt x="10831" y="7908"/>
                  <a:pt x="10843" y="7896"/>
                </a:cubicBezTo>
                <a:cubicBezTo>
                  <a:pt x="10861" y="7885"/>
                  <a:pt x="10879" y="7879"/>
                  <a:pt x="10885" y="7861"/>
                </a:cubicBezTo>
                <a:cubicBezTo>
                  <a:pt x="10891" y="7849"/>
                  <a:pt x="10891" y="7843"/>
                  <a:pt x="10891" y="7837"/>
                </a:cubicBezTo>
                <a:cubicBezTo>
                  <a:pt x="10897" y="7825"/>
                  <a:pt x="10909" y="7819"/>
                  <a:pt x="10914" y="7814"/>
                </a:cubicBezTo>
                <a:cubicBezTo>
                  <a:pt x="10926" y="7802"/>
                  <a:pt x="10932" y="7802"/>
                  <a:pt x="10938" y="7790"/>
                </a:cubicBezTo>
                <a:cubicBezTo>
                  <a:pt x="10944" y="7766"/>
                  <a:pt x="10944" y="7754"/>
                  <a:pt x="10944" y="7730"/>
                </a:cubicBezTo>
                <a:cubicBezTo>
                  <a:pt x="10944" y="7719"/>
                  <a:pt x="10950" y="7713"/>
                  <a:pt x="10944" y="7701"/>
                </a:cubicBezTo>
                <a:cubicBezTo>
                  <a:pt x="10944" y="7689"/>
                  <a:pt x="10932" y="7689"/>
                  <a:pt x="10926" y="7677"/>
                </a:cubicBezTo>
                <a:cubicBezTo>
                  <a:pt x="10926" y="7671"/>
                  <a:pt x="10926" y="7659"/>
                  <a:pt x="10920" y="7653"/>
                </a:cubicBezTo>
                <a:cubicBezTo>
                  <a:pt x="10932" y="7648"/>
                  <a:pt x="10932" y="7636"/>
                  <a:pt x="10944" y="7636"/>
                </a:cubicBezTo>
                <a:cubicBezTo>
                  <a:pt x="10950" y="7636"/>
                  <a:pt x="10962" y="7636"/>
                  <a:pt x="10968" y="7636"/>
                </a:cubicBezTo>
                <a:cubicBezTo>
                  <a:pt x="10974" y="7636"/>
                  <a:pt x="10986" y="7636"/>
                  <a:pt x="10991" y="7636"/>
                </a:cubicBezTo>
                <a:cubicBezTo>
                  <a:pt x="11003" y="7636"/>
                  <a:pt x="11003" y="7618"/>
                  <a:pt x="11015" y="7612"/>
                </a:cubicBezTo>
                <a:cubicBezTo>
                  <a:pt x="11021" y="7606"/>
                  <a:pt x="11027" y="7606"/>
                  <a:pt x="11039" y="7594"/>
                </a:cubicBezTo>
                <a:cubicBezTo>
                  <a:pt x="11045" y="7588"/>
                  <a:pt x="11045" y="7576"/>
                  <a:pt x="11051" y="7576"/>
                </a:cubicBezTo>
                <a:cubicBezTo>
                  <a:pt x="11063" y="7571"/>
                  <a:pt x="11069" y="7564"/>
                  <a:pt x="11075" y="7559"/>
                </a:cubicBezTo>
                <a:cubicBezTo>
                  <a:pt x="11080" y="7553"/>
                  <a:pt x="11098" y="7559"/>
                  <a:pt x="11098" y="7553"/>
                </a:cubicBezTo>
                <a:cubicBezTo>
                  <a:pt x="11104" y="7547"/>
                  <a:pt x="11098" y="7535"/>
                  <a:pt x="11098" y="7529"/>
                </a:cubicBezTo>
                <a:cubicBezTo>
                  <a:pt x="11098" y="7499"/>
                  <a:pt x="11092" y="7487"/>
                  <a:pt x="11086" y="7458"/>
                </a:cubicBezTo>
                <a:cubicBezTo>
                  <a:pt x="11086" y="7446"/>
                  <a:pt x="11080" y="7428"/>
                  <a:pt x="11075" y="7416"/>
                </a:cubicBezTo>
                <a:cubicBezTo>
                  <a:pt x="11075" y="7398"/>
                  <a:pt x="11069" y="7381"/>
                  <a:pt x="11057" y="7369"/>
                </a:cubicBezTo>
                <a:cubicBezTo>
                  <a:pt x="11051" y="7351"/>
                  <a:pt x="11039" y="7345"/>
                  <a:pt x="11039" y="7321"/>
                </a:cubicBezTo>
                <a:cubicBezTo>
                  <a:pt x="11039" y="7310"/>
                  <a:pt x="11051" y="7310"/>
                  <a:pt x="11057" y="7298"/>
                </a:cubicBezTo>
                <a:cubicBezTo>
                  <a:pt x="11069" y="7292"/>
                  <a:pt x="11069" y="7286"/>
                  <a:pt x="11075" y="7274"/>
                </a:cubicBezTo>
                <a:cubicBezTo>
                  <a:pt x="11080" y="7268"/>
                  <a:pt x="11086" y="7262"/>
                  <a:pt x="11098" y="7256"/>
                </a:cubicBezTo>
                <a:cubicBezTo>
                  <a:pt x="11104" y="7250"/>
                  <a:pt x="11116" y="7250"/>
                  <a:pt x="11122" y="7250"/>
                </a:cubicBezTo>
                <a:cubicBezTo>
                  <a:pt x="11128" y="7244"/>
                  <a:pt x="11128" y="7232"/>
                  <a:pt x="11134" y="7227"/>
                </a:cubicBezTo>
                <a:cubicBezTo>
                  <a:pt x="11140" y="7215"/>
                  <a:pt x="11152" y="7215"/>
                  <a:pt x="11158" y="7203"/>
                </a:cubicBezTo>
                <a:cubicBezTo>
                  <a:pt x="11163" y="7197"/>
                  <a:pt x="11158" y="7185"/>
                  <a:pt x="11169" y="7179"/>
                </a:cubicBezTo>
                <a:cubicBezTo>
                  <a:pt x="11181" y="7167"/>
                  <a:pt x="11193" y="7161"/>
                  <a:pt x="11211" y="7155"/>
                </a:cubicBezTo>
                <a:cubicBezTo>
                  <a:pt x="11223" y="7155"/>
                  <a:pt x="11229" y="7155"/>
                  <a:pt x="11235" y="7150"/>
                </a:cubicBezTo>
                <a:cubicBezTo>
                  <a:pt x="11241" y="7150"/>
                  <a:pt x="11252" y="7155"/>
                  <a:pt x="11258" y="7150"/>
                </a:cubicBezTo>
                <a:cubicBezTo>
                  <a:pt x="11270" y="7150"/>
                  <a:pt x="11270" y="7138"/>
                  <a:pt x="11282" y="7132"/>
                </a:cubicBezTo>
                <a:cubicBezTo>
                  <a:pt x="11300" y="7126"/>
                  <a:pt x="11312" y="7120"/>
                  <a:pt x="11329" y="7108"/>
                </a:cubicBezTo>
                <a:cubicBezTo>
                  <a:pt x="11341" y="7090"/>
                  <a:pt x="11353" y="7078"/>
                  <a:pt x="11353" y="7061"/>
                </a:cubicBezTo>
                <a:cubicBezTo>
                  <a:pt x="11359" y="7043"/>
                  <a:pt x="11353" y="7031"/>
                  <a:pt x="11353" y="7013"/>
                </a:cubicBezTo>
                <a:cubicBezTo>
                  <a:pt x="11353" y="7007"/>
                  <a:pt x="11359" y="7001"/>
                  <a:pt x="11359" y="6989"/>
                </a:cubicBezTo>
                <a:cubicBezTo>
                  <a:pt x="11359" y="6960"/>
                  <a:pt x="11359" y="6960"/>
                  <a:pt x="11359" y="6960"/>
                </a:cubicBezTo>
                <a:cubicBezTo>
                  <a:pt x="11359" y="6942"/>
                  <a:pt x="11365" y="6936"/>
                  <a:pt x="11359" y="6924"/>
                </a:cubicBezTo>
                <a:cubicBezTo>
                  <a:pt x="11359" y="6912"/>
                  <a:pt x="11347" y="6906"/>
                  <a:pt x="11347" y="6901"/>
                </a:cubicBezTo>
                <a:cubicBezTo>
                  <a:pt x="11347" y="6765"/>
                  <a:pt x="11347" y="6765"/>
                  <a:pt x="11347" y="6765"/>
                </a:cubicBezTo>
                <a:cubicBezTo>
                  <a:pt x="11341" y="6759"/>
                  <a:pt x="11335" y="6753"/>
                  <a:pt x="11329" y="6747"/>
                </a:cubicBezTo>
                <a:cubicBezTo>
                  <a:pt x="11312" y="6724"/>
                  <a:pt x="11306" y="6700"/>
                  <a:pt x="11294" y="6670"/>
                </a:cubicBezTo>
                <a:cubicBezTo>
                  <a:pt x="11294" y="6658"/>
                  <a:pt x="11306" y="6647"/>
                  <a:pt x="11306" y="6629"/>
                </a:cubicBezTo>
                <a:cubicBezTo>
                  <a:pt x="11306" y="6617"/>
                  <a:pt x="11300" y="6611"/>
                  <a:pt x="11300" y="6605"/>
                </a:cubicBezTo>
                <a:cubicBezTo>
                  <a:pt x="11300" y="6593"/>
                  <a:pt x="11306" y="6587"/>
                  <a:pt x="11306" y="6581"/>
                </a:cubicBezTo>
                <a:cubicBezTo>
                  <a:pt x="11306" y="6575"/>
                  <a:pt x="11294" y="6569"/>
                  <a:pt x="11294" y="6558"/>
                </a:cubicBezTo>
                <a:cubicBezTo>
                  <a:pt x="11294" y="6552"/>
                  <a:pt x="11282" y="6546"/>
                  <a:pt x="11282" y="6534"/>
                </a:cubicBezTo>
                <a:cubicBezTo>
                  <a:pt x="11282" y="6522"/>
                  <a:pt x="11282" y="6522"/>
                  <a:pt x="11282" y="6522"/>
                </a:cubicBezTo>
                <a:cubicBezTo>
                  <a:pt x="11282" y="6510"/>
                  <a:pt x="11282" y="6498"/>
                  <a:pt x="11288" y="6492"/>
                </a:cubicBezTo>
                <a:cubicBezTo>
                  <a:pt x="11288" y="6480"/>
                  <a:pt x="11288" y="6475"/>
                  <a:pt x="11288" y="6469"/>
                </a:cubicBezTo>
                <a:cubicBezTo>
                  <a:pt x="11288" y="6457"/>
                  <a:pt x="11306" y="6457"/>
                  <a:pt x="11312" y="6451"/>
                </a:cubicBezTo>
                <a:cubicBezTo>
                  <a:pt x="11329" y="6421"/>
                  <a:pt x="11353" y="6409"/>
                  <a:pt x="11365" y="6380"/>
                </a:cubicBezTo>
                <a:cubicBezTo>
                  <a:pt x="11371" y="6374"/>
                  <a:pt x="11371" y="6368"/>
                  <a:pt x="11371" y="6356"/>
                </a:cubicBezTo>
                <a:cubicBezTo>
                  <a:pt x="11377" y="6350"/>
                  <a:pt x="11389" y="6344"/>
                  <a:pt x="11389" y="6338"/>
                </a:cubicBezTo>
                <a:cubicBezTo>
                  <a:pt x="11395" y="6326"/>
                  <a:pt x="11395" y="6320"/>
                  <a:pt x="11395" y="6315"/>
                </a:cubicBezTo>
                <a:cubicBezTo>
                  <a:pt x="11401" y="6297"/>
                  <a:pt x="11407" y="6285"/>
                  <a:pt x="11418" y="6267"/>
                </a:cubicBezTo>
                <a:cubicBezTo>
                  <a:pt x="11424" y="6261"/>
                  <a:pt x="11436" y="6255"/>
                  <a:pt x="11442" y="6249"/>
                </a:cubicBezTo>
                <a:cubicBezTo>
                  <a:pt x="11448" y="6243"/>
                  <a:pt x="11460" y="6237"/>
                  <a:pt x="11466" y="6231"/>
                </a:cubicBezTo>
                <a:cubicBezTo>
                  <a:pt x="11472" y="6226"/>
                  <a:pt x="11478" y="6220"/>
                  <a:pt x="11484" y="6208"/>
                </a:cubicBezTo>
                <a:cubicBezTo>
                  <a:pt x="11495" y="6196"/>
                  <a:pt x="11507" y="6184"/>
                  <a:pt x="11525" y="6172"/>
                </a:cubicBezTo>
                <a:cubicBezTo>
                  <a:pt x="11537" y="6160"/>
                  <a:pt x="11543" y="6154"/>
                  <a:pt x="11549" y="6149"/>
                </a:cubicBezTo>
                <a:cubicBezTo>
                  <a:pt x="11561" y="6137"/>
                  <a:pt x="11561" y="6131"/>
                  <a:pt x="11573" y="6125"/>
                </a:cubicBezTo>
                <a:cubicBezTo>
                  <a:pt x="11590" y="6113"/>
                  <a:pt x="11602" y="6107"/>
                  <a:pt x="11620" y="6095"/>
                </a:cubicBezTo>
                <a:cubicBezTo>
                  <a:pt x="11626" y="6089"/>
                  <a:pt x="11626" y="6077"/>
                  <a:pt x="11632" y="6071"/>
                </a:cubicBezTo>
                <a:cubicBezTo>
                  <a:pt x="11638" y="6065"/>
                  <a:pt x="11644" y="6065"/>
                  <a:pt x="11656" y="6054"/>
                </a:cubicBezTo>
                <a:cubicBezTo>
                  <a:pt x="11656" y="6048"/>
                  <a:pt x="11656" y="6036"/>
                  <a:pt x="11656" y="6036"/>
                </a:cubicBezTo>
                <a:cubicBezTo>
                  <a:pt x="11661" y="6030"/>
                  <a:pt x="11673" y="6030"/>
                  <a:pt x="11679" y="6030"/>
                </a:cubicBezTo>
                <a:cubicBezTo>
                  <a:pt x="11691" y="6024"/>
                  <a:pt x="11697" y="6012"/>
                  <a:pt x="11703" y="6012"/>
                </a:cubicBezTo>
                <a:cubicBezTo>
                  <a:pt x="11715" y="6006"/>
                  <a:pt x="11721" y="6000"/>
                  <a:pt x="11727" y="5994"/>
                </a:cubicBezTo>
                <a:cubicBezTo>
                  <a:pt x="11733" y="5988"/>
                  <a:pt x="11745" y="5988"/>
                  <a:pt x="11750" y="5983"/>
                </a:cubicBezTo>
                <a:cubicBezTo>
                  <a:pt x="11756" y="5976"/>
                  <a:pt x="11762" y="5965"/>
                  <a:pt x="11768" y="5959"/>
                </a:cubicBezTo>
                <a:cubicBezTo>
                  <a:pt x="11780" y="5935"/>
                  <a:pt x="11774" y="5917"/>
                  <a:pt x="11786" y="5888"/>
                </a:cubicBezTo>
                <a:cubicBezTo>
                  <a:pt x="11786" y="5882"/>
                  <a:pt x="11804" y="5882"/>
                  <a:pt x="11810" y="5876"/>
                </a:cubicBezTo>
                <a:cubicBezTo>
                  <a:pt x="11816" y="5864"/>
                  <a:pt x="11822" y="5858"/>
                  <a:pt x="11827" y="5852"/>
                </a:cubicBezTo>
                <a:cubicBezTo>
                  <a:pt x="11839" y="5846"/>
                  <a:pt x="11851" y="5840"/>
                  <a:pt x="11857" y="5834"/>
                </a:cubicBezTo>
                <a:cubicBezTo>
                  <a:pt x="11869" y="5828"/>
                  <a:pt x="11869" y="5817"/>
                  <a:pt x="11875" y="5810"/>
                </a:cubicBezTo>
                <a:cubicBezTo>
                  <a:pt x="11881" y="5805"/>
                  <a:pt x="11887" y="5799"/>
                  <a:pt x="11893" y="5787"/>
                </a:cubicBezTo>
                <a:cubicBezTo>
                  <a:pt x="11899" y="5769"/>
                  <a:pt x="11899" y="5757"/>
                  <a:pt x="11899" y="5739"/>
                </a:cubicBezTo>
                <a:cubicBezTo>
                  <a:pt x="11899" y="5728"/>
                  <a:pt x="11899" y="5716"/>
                  <a:pt x="11899" y="5698"/>
                </a:cubicBezTo>
                <a:cubicBezTo>
                  <a:pt x="11899" y="5668"/>
                  <a:pt x="11916" y="5651"/>
                  <a:pt x="11916" y="5621"/>
                </a:cubicBezTo>
                <a:cubicBezTo>
                  <a:pt x="11916" y="5573"/>
                  <a:pt x="11916" y="5573"/>
                  <a:pt x="11916" y="5573"/>
                </a:cubicBezTo>
                <a:cubicBezTo>
                  <a:pt x="11905" y="5573"/>
                  <a:pt x="11893" y="5573"/>
                  <a:pt x="11881" y="5573"/>
                </a:cubicBezTo>
                <a:cubicBezTo>
                  <a:pt x="11869" y="5573"/>
                  <a:pt x="11851" y="5573"/>
                  <a:pt x="11839" y="5573"/>
                </a:cubicBezTo>
                <a:cubicBezTo>
                  <a:pt x="11834" y="5579"/>
                  <a:pt x="11827" y="5591"/>
                  <a:pt x="11816" y="5591"/>
                </a:cubicBezTo>
                <a:cubicBezTo>
                  <a:pt x="11792" y="5609"/>
                  <a:pt x="11774" y="5627"/>
                  <a:pt x="11739" y="5627"/>
                </a:cubicBezTo>
                <a:cubicBezTo>
                  <a:pt x="11721" y="5627"/>
                  <a:pt x="11715" y="5615"/>
                  <a:pt x="11697" y="5615"/>
                </a:cubicBezTo>
                <a:cubicBezTo>
                  <a:pt x="11673" y="5615"/>
                  <a:pt x="11673" y="5615"/>
                  <a:pt x="11673" y="5615"/>
                </a:cubicBezTo>
                <a:cubicBezTo>
                  <a:pt x="11656" y="5615"/>
                  <a:pt x="11650" y="5621"/>
                  <a:pt x="11632" y="5621"/>
                </a:cubicBezTo>
                <a:cubicBezTo>
                  <a:pt x="11614" y="5621"/>
                  <a:pt x="11602" y="5621"/>
                  <a:pt x="11584" y="5621"/>
                </a:cubicBezTo>
                <a:cubicBezTo>
                  <a:pt x="11579" y="5621"/>
                  <a:pt x="11561" y="5615"/>
                  <a:pt x="11549" y="5609"/>
                </a:cubicBezTo>
                <a:cubicBezTo>
                  <a:pt x="11537" y="5585"/>
                  <a:pt x="11537" y="5585"/>
                  <a:pt x="11537" y="5585"/>
                </a:cubicBezTo>
                <a:cubicBezTo>
                  <a:pt x="11537" y="5579"/>
                  <a:pt x="11525" y="5573"/>
                  <a:pt x="11519" y="5567"/>
                </a:cubicBezTo>
                <a:cubicBezTo>
                  <a:pt x="11519" y="5556"/>
                  <a:pt x="11525" y="5550"/>
                  <a:pt x="11519" y="5544"/>
                </a:cubicBezTo>
                <a:cubicBezTo>
                  <a:pt x="11519" y="5532"/>
                  <a:pt x="11501" y="5538"/>
                  <a:pt x="11501" y="5532"/>
                </a:cubicBezTo>
                <a:cubicBezTo>
                  <a:pt x="11490" y="5508"/>
                  <a:pt x="11490" y="5508"/>
                  <a:pt x="11490" y="5508"/>
                </a:cubicBezTo>
                <a:cubicBezTo>
                  <a:pt x="11484" y="5502"/>
                  <a:pt x="11490" y="5490"/>
                  <a:pt x="11490" y="5485"/>
                </a:cubicBezTo>
                <a:cubicBezTo>
                  <a:pt x="11484" y="5478"/>
                  <a:pt x="11472" y="5473"/>
                  <a:pt x="11466" y="5467"/>
                </a:cubicBezTo>
                <a:cubicBezTo>
                  <a:pt x="11460" y="5467"/>
                  <a:pt x="11448" y="5473"/>
                  <a:pt x="11442" y="5467"/>
                </a:cubicBezTo>
                <a:cubicBezTo>
                  <a:pt x="11430" y="5461"/>
                  <a:pt x="11424" y="5455"/>
                  <a:pt x="11418" y="5443"/>
                </a:cubicBezTo>
                <a:cubicBezTo>
                  <a:pt x="11413" y="5437"/>
                  <a:pt x="11413" y="5431"/>
                  <a:pt x="11401" y="5419"/>
                </a:cubicBezTo>
                <a:cubicBezTo>
                  <a:pt x="11395" y="5419"/>
                  <a:pt x="11389" y="5419"/>
                  <a:pt x="11377" y="5413"/>
                </a:cubicBezTo>
                <a:cubicBezTo>
                  <a:pt x="11371" y="5401"/>
                  <a:pt x="11371" y="5390"/>
                  <a:pt x="11359" y="5390"/>
                </a:cubicBezTo>
                <a:cubicBezTo>
                  <a:pt x="11353" y="5384"/>
                  <a:pt x="11347" y="5378"/>
                  <a:pt x="11341" y="5378"/>
                </a:cubicBezTo>
                <a:cubicBezTo>
                  <a:pt x="11329" y="5372"/>
                  <a:pt x="11324" y="5378"/>
                  <a:pt x="11318" y="5378"/>
                </a:cubicBezTo>
                <a:cubicBezTo>
                  <a:pt x="11306" y="5372"/>
                  <a:pt x="11300" y="5366"/>
                  <a:pt x="11294" y="5360"/>
                </a:cubicBezTo>
                <a:cubicBezTo>
                  <a:pt x="11276" y="5348"/>
                  <a:pt x="11276" y="5330"/>
                  <a:pt x="11270" y="5312"/>
                </a:cubicBezTo>
                <a:cubicBezTo>
                  <a:pt x="11270" y="5307"/>
                  <a:pt x="11264" y="5301"/>
                  <a:pt x="11264" y="5289"/>
                </a:cubicBezTo>
                <a:cubicBezTo>
                  <a:pt x="11264" y="5277"/>
                  <a:pt x="11264" y="5259"/>
                  <a:pt x="11258" y="5247"/>
                </a:cubicBezTo>
                <a:cubicBezTo>
                  <a:pt x="11252" y="5235"/>
                  <a:pt x="11241" y="5235"/>
                  <a:pt x="11235" y="5230"/>
                </a:cubicBezTo>
                <a:cubicBezTo>
                  <a:pt x="11223" y="5212"/>
                  <a:pt x="11211" y="5200"/>
                  <a:pt x="11199" y="5182"/>
                </a:cubicBezTo>
                <a:cubicBezTo>
                  <a:pt x="11199" y="5170"/>
                  <a:pt x="11187" y="5170"/>
                  <a:pt x="11187" y="5158"/>
                </a:cubicBezTo>
                <a:cubicBezTo>
                  <a:pt x="11187" y="5152"/>
                  <a:pt x="11193" y="5146"/>
                  <a:pt x="11193" y="5135"/>
                </a:cubicBezTo>
                <a:cubicBezTo>
                  <a:pt x="11193" y="5111"/>
                  <a:pt x="11193" y="5111"/>
                  <a:pt x="11193" y="5111"/>
                </a:cubicBezTo>
                <a:cubicBezTo>
                  <a:pt x="11193" y="5099"/>
                  <a:pt x="11193" y="5081"/>
                  <a:pt x="11187" y="5069"/>
                </a:cubicBezTo>
                <a:cubicBezTo>
                  <a:pt x="11181" y="5058"/>
                  <a:pt x="11169" y="5058"/>
                  <a:pt x="11169" y="5046"/>
                </a:cubicBezTo>
                <a:cubicBezTo>
                  <a:pt x="11158" y="5028"/>
                  <a:pt x="11158" y="5016"/>
                  <a:pt x="11146" y="4998"/>
                </a:cubicBezTo>
                <a:cubicBezTo>
                  <a:pt x="11140" y="4992"/>
                  <a:pt x="11140" y="4986"/>
                  <a:pt x="11134" y="4975"/>
                </a:cubicBezTo>
                <a:cubicBezTo>
                  <a:pt x="11128" y="4969"/>
                  <a:pt x="11116" y="4975"/>
                  <a:pt x="11110" y="4963"/>
                </a:cubicBezTo>
                <a:cubicBezTo>
                  <a:pt x="11104" y="4957"/>
                  <a:pt x="11104" y="4951"/>
                  <a:pt x="11098" y="4945"/>
                </a:cubicBezTo>
                <a:cubicBezTo>
                  <a:pt x="11098" y="4933"/>
                  <a:pt x="11098" y="4927"/>
                  <a:pt x="11098" y="4921"/>
                </a:cubicBezTo>
                <a:cubicBezTo>
                  <a:pt x="11098" y="4903"/>
                  <a:pt x="11104" y="4892"/>
                  <a:pt x="11098" y="4874"/>
                </a:cubicBezTo>
                <a:cubicBezTo>
                  <a:pt x="11098" y="4868"/>
                  <a:pt x="11092" y="4856"/>
                  <a:pt x="11092" y="4850"/>
                </a:cubicBezTo>
                <a:cubicBezTo>
                  <a:pt x="11092" y="4844"/>
                  <a:pt x="11080" y="4838"/>
                  <a:pt x="11075" y="4826"/>
                </a:cubicBezTo>
                <a:cubicBezTo>
                  <a:pt x="11063" y="4809"/>
                  <a:pt x="11045" y="4803"/>
                  <a:pt x="11039" y="4785"/>
                </a:cubicBezTo>
                <a:cubicBezTo>
                  <a:pt x="11033" y="4773"/>
                  <a:pt x="11027" y="4767"/>
                  <a:pt x="11027" y="4761"/>
                </a:cubicBezTo>
                <a:cubicBezTo>
                  <a:pt x="11021" y="4743"/>
                  <a:pt x="11027" y="4731"/>
                  <a:pt x="11027" y="4714"/>
                </a:cubicBezTo>
                <a:cubicBezTo>
                  <a:pt x="11021" y="4696"/>
                  <a:pt x="11009" y="4684"/>
                  <a:pt x="11003" y="4666"/>
                </a:cubicBezTo>
                <a:cubicBezTo>
                  <a:pt x="10997" y="4660"/>
                  <a:pt x="10991" y="4654"/>
                  <a:pt x="10986" y="4648"/>
                </a:cubicBezTo>
                <a:cubicBezTo>
                  <a:pt x="10980" y="4637"/>
                  <a:pt x="10974" y="4631"/>
                  <a:pt x="10968" y="4625"/>
                </a:cubicBezTo>
                <a:cubicBezTo>
                  <a:pt x="10962" y="4613"/>
                  <a:pt x="10950" y="4613"/>
                  <a:pt x="10944" y="4607"/>
                </a:cubicBezTo>
                <a:cubicBezTo>
                  <a:pt x="10938" y="4601"/>
                  <a:pt x="10926" y="4560"/>
                  <a:pt x="10920" y="4554"/>
                </a:cubicBezTo>
                <a:close/>
                <a:moveTo>
                  <a:pt x="5117" y="8922"/>
                </a:moveTo>
                <a:lnTo>
                  <a:pt x="5117" y="8922"/>
                </a:lnTo>
                <a:cubicBezTo>
                  <a:pt x="5111" y="8922"/>
                  <a:pt x="5111" y="8922"/>
                  <a:pt x="5105" y="8922"/>
                </a:cubicBezTo>
                <a:cubicBezTo>
                  <a:pt x="5099" y="8916"/>
                  <a:pt x="5093" y="8916"/>
                  <a:pt x="5093" y="8916"/>
                </a:cubicBezTo>
                <a:cubicBezTo>
                  <a:pt x="5093" y="8910"/>
                  <a:pt x="5093" y="8905"/>
                  <a:pt x="5093" y="8905"/>
                </a:cubicBezTo>
                <a:cubicBezTo>
                  <a:pt x="5093" y="8899"/>
                  <a:pt x="5093" y="8893"/>
                  <a:pt x="5093" y="8893"/>
                </a:cubicBezTo>
                <a:cubicBezTo>
                  <a:pt x="5087" y="8887"/>
                  <a:pt x="5087" y="8887"/>
                  <a:pt x="5081" y="8887"/>
                </a:cubicBezTo>
                <a:cubicBezTo>
                  <a:pt x="5075" y="8887"/>
                  <a:pt x="5075" y="8887"/>
                  <a:pt x="5069" y="8887"/>
                </a:cubicBezTo>
                <a:cubicBezTo>
                  <a:pt x="5069" y="8922"/>
                  <a:pt x="5069" y="8922"/>
                  <a:pt x="5069" y="8922"/>
                </a:cubicBezTo>
                <a:cubicBezTo>
                  <a:pt x="5057" y="8922"/>
                  <a:pt x="5052" y="8922"/>
                  <a:pt x="5046" y="8928"/>
                </a:cubicBezTo>
                <a:cubicBezTo>
                  <a:pt x="5040" y="8934"/>
                  <a:pt x="5040" y="8940"/>
                  <a:pt x="5040" y="8940"/>
                </a:cubicBezTo>
                <a:cubicBezTo>
                  <a:pt x="5034" y="8946"/>
                  <a:pt x="5028" y="8946"/>
                  <a:pt x="5028" y="8952"/>
                </a:cubicBezTo>
                <a:cubicBezTo>
                  <a:pt x="5028" y="8964"/>
                  <a:pt x="5040" y="8976"/>
                  <a:pt x="5052" y="8976"/>
                </a:cubicBezTo>
                <a:cubicBezTo>
                  <a:pt x="5057" y="8976"/>
                  <a:pt x="5063" y="8970"/>
                  <a:pt x="5063" y="8970"/>
                </a:cubicBezTo>
                <a:cubicBezTo>
                  <a:pt x="5069" y="8970"/>
                  <a:pt x="5075" y="8976"/>
                  <a:pt x="5075" y="8976"/>
                </a:cubicBezTo>
                <a:cubicBezTo>
                  <a:pt x="5081" y="8976"/>
                  <a:pt x="5087" y="8976"/>
                  <a:pt x="5087" y="8976"/>
                </a:cubicBezTo>
                <a:cubicBezTo>
                  <a:pt x="5093" y="8976"/>
                  <a:pt x="5093" y="8982"/>
                  <a:pt x="5099" y="8987"/>
                </a:cubicBezTo>
                <a:cubicBezTo>
                  <a:pt x="5093" y="8987"/>
                  <a:pt x="5093" y="8993"/>
                  <a:pt x="5093" y="8999"/>
                </a:cubicBezTo>
                <a:cubicBezTo>
                  <a:pt x="5093" y="9005"/>
                  <a:pt x="5081" y="9005"/>
                  <a:pt x="5081" y="9011"/>
                </a:cubicBezTo>
                <a:cubicBezTo>
                  <a:pt x="5081" y="9017"/>
                  <a:pt x="5087" y="9017"/>
                  <a:pt x="5087" y="9023"/>
                </a:cubicBezTo>
                <a:cubicBezTo>
                  <a:pt x="5087" y="9023"/>
                  <a:pt x="5087" y="9029"/>
                  <a:pt x="5087" y="9035"/>
                </a:cubicBezTo>
                <a:cubicBezTo>
                  <a:pt x="5099" y="9035"/>
                  <a:pt x="5111" y="9029"/>
                  <a:pt x="5117" y="9035"/>
                </a:cubicBezTo>
                <a:cubicBezTo>
                  <a:pt x="5129" y="9041"/>
                  <a:pt x="5135" y="9041"/>
                  <a:pt x="5140" y="9047"/>
                </a:cubicBezTo>
                <a:cubicBezTo>
                  <a:pt x="5140" y="9053"/>
                  <a:pt x="5135" y="9053"/>
                  <a:pt x="5135" y="9059"/>
                </a:cubicBezTo>
                <a:cubicBezTo>
                  <a:pt x="5135" y="9065"/>
                  <a:pt x="5135" y="9065"/>
                  <a:pt x="5135" y="9071"/>
                </a:cubicBezTo>
                <a:cubicBezTo>
                  <a:pt x="5129" y="9071"/>
                  <a:pt x="5123" y="9071"/>
                  <a:pt x="5111" y="9071"/>
                </a:cubicBezTo>
                <a:lnTo>
                  <a:pt x="5105" y="9071"/>
                </a:lnTo>
                <a:cubicBezTo>
                  <a:pt x="5093" y="9071"/>
                  <a:pt x="5087" y="9076"/>
                  <a:pt x="5081" y="9076"/>
                </a:cubicBezTo>
                <a:cubicBezTo>
                  <a:pt x="5069" y="9076"/>
                  <a:pt x="5063" y="9076"/>
                  <a:pt x="5057" y="9076"/>
                </a:cubicBezTo>
                <a:cubicBezTo>
                  <a:pt x="5052" y="9076"/>
                  <a:pt x="5052" y="9082"/>
                  <a:pt x="5046" y="9088"/>
                </a:cubicBezTo>
                <a:cubicBezTo>
                  <a:pt x="5040" y="9088"/>
                  <a:pt x="5034" y="9094"/>
                  <a:pt x="5034" y="9100"/>
                </a:cubicBezTo>
                <a:cubicBezTo>
                  <a:pt x="5034" y="9106"/>
                  <a:pt x="5034" y="9106"/>
                  <a:pt x="5034" y="9106"/>
                </a:cubicBezTo>
                <a:cubicBezTo>
                  <a:pt x="5034" y="9106"/>
                  <a:pt x="5040" y="9112"/>
                  <a:pt x="5040" y="9118"/>
                </a:cubicBezTo>
                <a:lnTo>
                  <a:pt x="5040" y="9124"/>
                </a:lnTo>
                <a:cubicBezTo>
                  <a:pt x="5040" y="9130"/>
                  <a:pt x="5040" y="9136"/>
                  <a:pt x="5040" y="9136"/>
                </a:cubicBezTo>
                <a:cubicBezTo>
                  <a:pt x="5040" y="9142"/>
                  <a:pt x="5052" y="9142"/>
                  <a:pt x="5052" y="9142"/>
                </a:cubicBezTo>
                <a:cubicBezTo>
                  <a:pt x="5052" y="9148"/>
                  <a:pt x="5057" y="9153"/>
                  <a:pt x="5057" y="9160"/>
                </a:cubicBezTo>
                <a:cubicBezTo>
                  <a:pt x="5057" y="9165"/>
                  <a:pt x="5057" y="9165"/>
                  <a:pt x="5057" y="9165"/>
                </a:cubicBezTo>
                <a:cubicBezTo>
                  <a:pt x="5057" y="9171"/>
                  <a:pt x="5052" y="9171"/>
                  <a:pt x="5052" y="9177"/>
                </a:cubicBezTo>
                <a:cubicBezTo>
                  <a:pt x="5052" y="9183"/>
                  <a:pt x="5046" y="9183"/>
                  <a:pt x="5046" y="9189"/>
                </a:cubicBezTo>
                <a:cubicBezTo>
                  <a:pt x="5046" y="9201"/>
                  <a:pt x="5057" y="9201"/>
                  <a:pt x="5063" y="9207"/>
                </a:cubicBezTo>
                <a:cubicBezTo>
                  <a:pt x="5069" y="9219"/>
                  <a:pt x="5075" y="9225"/>
                  <a:pt x="5075" y="9231"/>
                </a:cubicBezTo>
                <a:cubicBezTo>
                  <a:pt x="5075" y="9237"/>
                  <a:pt x="5063" y="9231"/>
                  <a:pt x="5063" y="9237"/>
                </a:cubicBezTo>
                <a:cubicBezTo>
                  <a:pt x="5063" y="9242"/>
                  <a:pt x="5063" y="9248"/>
                  <a:pt x="5063" y="9248"/>
                </a:cubicBezTo>
                <a:cubicBezTo>
                  <a:pt x="5069" y="9254"/>
                  <a:pt x="5075" y="9254"/>
                  <a:pt x="5075" y="9254"/>
                </a:cubicBezTo>
                <a:cubicBezTo>
                  <a:pt x="5081" y="9260"/>
                  <a:pt x="5087" y="9260"/>
                  <a:pt x="5087" y="9260"/>
                </a:cubicBezTo>
                <a:cubicBezTo>
                  <a:pt x="5093" y="9260"/>
                  <a:pt x="5087" y="9266"/>
                  <a:pt x="5087" y="9272"/>
                </a:cubicBezTo>
                <a:cubicBezTo>
                  <a:pt x="5063" y="9284"/>
                  <a:pt x="5063" y="9284"/>
                  <a:pt x="5063" y="9284"/>
                </a:cubicBezTo>
                <a:cubicBezTo>
                  <a:pt x="5069" y="9296"/>
                  <a:pt x="5069" y="9296"/>
                  <a:pt x="5069" y="9296"/>
                </a:cubicBezTo>
                <a:cubicBezTo>
                  <a:pt x="5075" y="9296"/>
                  <a:pt x="5075" y="9296"/>
                  <a:pt x="5081" y="9296"/>
                </a:cubicBezTo>
                <a:cubicBezTo>
                  <a:pt x="5105" y="9296"/>
                  <a:pt x="5105" y="9296"/>
                  <a:pt x="5105" y="9296"/>
                </a:cubicBezTo>
                <a:cubicBezTo>
                  <a:pt x="5111" y="9296"/>
                  <a:pt x="5111" y="9296"/>
                  <a:pt x="5117" y="9296"/>
                </a:cubicBezTo>
                <a:cubicBezTo>
                  <a:pt x="5117" y="9302"/>
                  <a:pt x="5117" y="9308"/>
                  <a:pt x="5111" y="9314"/>
                </a:cubicBezTo>
                <a:cubicBezTo>
                  <a:pt x="5105" y="9319"/>
                  <a:pt x="5099" y="9319"/>
                  <a:pt x="5093" y="9326"/>
                </a:cubicBezTo>
                <a:cubicBezTo>
                  <a:pt x="5099" y="9331"/>
                  <a:pt x="5099" y="9337"/>
                  <a:pt x="5111" y="9343"/>
                </a:cubicBezTo>
                <a:cubicBezTo>
                  <a:pt x="5117" y="9343"/>
                  <a:pt x="5117" y="9343"/>
                  <a:pt x="5123" y="9343"/>
                </a:cubicBezTo>
                <a:cubicBezTo>
                  <a:pt x="5129" y="9343"/>
                  <a:pt x="5129" y="9343"/>
                  <a:pt x="5135" y="9343"/>
                </a:cubicBezTo>
                <a:cubicBezTo>
                  <a:pt x="5135" y="9343"/>
                  <a:pt x="5129" y="9349"/>
                  <a:pt x="5135" y="9349"/>
                </a:cubicBezTo>
                <a:cubicBezTo>
                  <a:pt x="5123" y="9361"/>
                  <a:pt x="5123" y="9361"/>
                  <a:pt x="5123" y="9361"/>
                </a:cubicBezTo>
                <a:cubicBezTo>
                  <a:pt x="5123" y="9367"/>
                  <a:pt x="5129" y="9367"/>
                  <a:pt x="5129" y="9373"/>
                </a:cubicBezTo>
                <a:cubicBezTo>
                  <a:pt x="5135" y="9379"/>
                  <a:pt x="5140" y="9373"/>
                  <a:pt x="5140" y="9379"/>
                </a:cubicBezTo>
                <a:cubicBezTo>
                  <a:pt x="5146" y="9385"/>
                  <a:pt x="5146" y="9391"/>
                  <a:pt x="5146" y="9397"/>
                </a:cubicBezTo>
                <a:cubicBezTo>
                  <a:pt x="5146" y="9397"/>
                  <a:pt x="5140" y="9403"/>
                  <a:pt x="5140" y="9408"/>
                </a:cubicBezTo>
                <a:cubicBezTo>
                  <a:pt x="5146" y="9408"/>
                  <a:pt x="5152" y="9414"/>
                  <a:pt x="5152" y="9414"/>
                </a:cubicBezTo>
                <a:cubicBezTo>
                  <a:pt x="5164" y="9420"/>
                  <a:pt x="5176" y="9420"/>
                  <a:pt x="5188" y="9426"/>
                </a:cubicBezTo>
                <a:cubicBezTo>
                  <a:pt x="5194" y="9432"/>
                  <a:pt x="5194" y="9432"/>
                  <a:pt x="5200" y="9438"/>
                </a:cubicBezTo>
                <a:cubicBezTo>
                  <a:pt x="5200" y="9438"/>
                  <a:pt x="5200" y="9444"/>
                  <a:pt x="5200" y="9450"/>
                </a:cubicBezTo>
                <a:cubicBezTo>
                  <a:pt x="5206" y="9450"/>
                  <a:pt x="5206" y="9456"/>
                  <a:pt x="5206" y="9462"/>
                </a:cubicBezTo>
                <a:cubicBezTo>
                  <a:pt x="5206" y="9462"/>
                  <a:pt x="5212" y="9462"/>
                  <a:pt x="5218" y="9468"/>
                </a:cubicBezTo>
                <a:cubicBezTo>
                  <a:pt x="5224" y="9468"/>
                  <a:pt x="5229" y="9468"/>
                  <a:pt x="5229" y="9474"/>
                </a:cubicBezTo>
                <a:cubicBezTo>
                  <a:pt x="5229" y="9480"/>
                  <a:pt x="5229" y="9480"/>
                  <a:pt x="5229" y="9485"/>
                </a:cubicBezTo>
                <a:cubicBezTo>
                  <a:pt x="5229" y="9492"/>
                  <a:pt x="5229" y="9497"/>
                  <a:pt x="5229" y="9503"/>
                </a:cubicBezTo>
                <a:cubicBezTo>
                  <a:pt x="5241" y="9503"/>
                  <a:pt x="5247" y="9503"/>
                  <a:pt x="5253" y="9503"/>
                </a:cubicBezTo>
                <a:cubicBezTo>
                  <a:pt x="5259" y="9503"/>
                  <a:pt x="5259" y="9503"/>
                  <a:pt x="5265" y="9503"/>
                </a:cubicBezTo>
                <a:cubicBezTo>
                  <a:pt x="5271" y="9509"/>
                  <a:pt x="5271" y="9509"/>
                  <a:pt x="5277" y="9509"/>
                </a:cubicBezTo>
                <a:cubicBezTo>
                  <a:pt x="5277" y="9509"/>
                  <a:pt x="5277" y="9515"/>
                  <a:pt x="5277" y="9521"/>
                </a:cubicBezTo>
                <a:cubicBezTo>
                  <a:pt x="5283" y="9527"/>
                  <a:pt x="5289" y="9539"/>
                  <a:pt x="5295" y="9539"/>
                </a:cubicBezTo>
                <a:cubicBezTo>
                  <a:pt x="5306" y="9545"/>
                  <a:pt x="5312" y="9539"/>
                  <a:pt x="5318" y="9539"/>
                </a:cubicBezTo>
                <a:cubicBezTo>
                  <a:pt x="5324" y="9539"/>
                  <a:pt x="5324" y="9545"/>
                  <a:pt x="5330" y="9545"/>
                </a:cubicBezTo>
                <a:cubicBezTo>
                  <a:pt x="5336" y="9545"/>
                  <a:pt x="5336" y="9551"/>
                  <a:pt x="5342" y="9551"/>
                </a:cubicBezTo>
                <a:cubicBezTo>
                  <a:pt x="5348" y="9551"/>
                  <a:pt x="5348" y="9551"/>
                  <a:pt x="5354" y="9551"/>
                </a:cubicBezTo>
                <a:cubicBezTo>
                  <a:pt x="5360" y="9551"/>
                  <a:pt x="5360" y="9557"/>
                  <a:pt x="5366" y="9563"/>
                </a:cubicBezTo>
                <a:cubicBezTo>
                  <a:pt x="5372" y="9563"/>
                  <a:pt x="5378" y="9557"/>
                  <a:pt x="5390" y="9563"/>
                </a:cubicBezTo>
                <a:cubicBezTo>
                  <a:pt x="5401" y="9563"/>
                  <a:pt x="5401" y="9563"/>
                  <a:pt x="5401" y="9563"/>
                </a:cubicBezTo>
                <a:cubicBezTo>
                  <a:pt x="5401" y="9563"/>
                  <a:pt x="5407" y="9569"/>
                  <a:pt x="5413" y="9569"/>
                </a:cubicBezTo>
                <a:cubicBezTo>
                  <a:pt x="5413" y="9569"/>
                  <a:pt x="5419" y="9574"/>
                  <a:pt x="5425" y="9574"/>
                </a:cubicBezTo>
                <a:cubicBezTo>
                  <a:pt x="5514" y="9574"/>
                  <a:pt x="5514" y="9574"/>
                  <a:pt x="5514" y="9574"/>
                </a:cubicBezTo>
                <a:cubicBezTo>
                  <a:pt x="5520" y="9574"/>
                  <a:pt x="5520" y="9574"/>
                  <a:pt x="5526" y="9574"/>
                </a:cubicBezTo>
                <a:cubicBezTo>
                  <a:pt x="5532" y="9574"/>
                  <a:pt x="5532" y="9574"/>
                  <a:pt x="5538" y="9569"/>
                </a:cubicBezTo>
                <a:cubicBezTo>
                  <a:pt x="5544" y="9569"/>
                  <a:pt x="5538" y="9563"/>
                  <a:pt x="5544" y="9557"/>
                </a:cubicBezTo>
                <a:cubicBezTo>
                  <a:pt x="5544" y="9551"/>
                  <a:pt x="5550" y="9551"/>
                  <a:pt x="5556" y="9545"/>
                </a:cubicBezTo>
                <a:cubicBezTo>
                  <a:pt x="5556" y="9545"/>
                  <a:pt x="5561" y="9551"/>
                  <a:pt x="5573" y="9551"/>
                </a:cubicBezTo>
                <a:cubicBezTo>
                  <a:pt x="5579" y="9551"/>
                  <a:pt x="5585" y="9551"/>
                  <a:pt x="5591" y="9545"/>
                </a:cubicBezTo>
                <a:cubicBezTo>
                  <a:pt x="5591" y="9539"/>
                  <a:pt x="5591" y="9533"/>
                  <a:pt x="5585" y="9527"/>
                </a:cubicBezTo>
                <a:cubicBezTo>
                  <a:pt x="5585" y="9521"/>
                  <a:pt x="5579" y="9527"/>
                  <a:pt x="5573" y="9527"/>
                </a:cubicBezTo>
                <a:cubicBezTo>
                  <a:pt x="5567" y="9521"/>
                  <a:pt x="5561" y="9515"/>
                  <a:pt x="5550" y="9515"/>
                </a:cubicBezTo>
                <a:cubicBezTo>
                  <a:pt x="5550" y="9515"/>
                  <a:pt x="5544" y="9515"/>
                  <a:pt x="5538" y="9515"/>
                </a:cubicBezTo>
                <a:cubicBezTo>
                  <a:pt x="5538" y="9515"/>
                  <a:pt x="5532" y="9509"/>
                  <a:pt x="5526" y="9509"/>
                </a:cubicBezTo>
                <a:cubicBezTo>
                  <a:pt x="5520" y="9509"/>
                  <a:pt x="5514" y="9509"/>
                  <a:pt x="5502" y="9509"/>
                </a:cubicBezTo>
                <a:cubicBezTo>
                  <a:pt x="5496" y="9509"/>
                  <a:pt x="5496" y="9509"/>
                  <a:pt x="5490" y="9509"/>
                </a:cubicBezTo>
                <a:cubicBezTo>
                  <a:pt x="5490" y="9485"/>
                  <a:pt x="5490" y="9485"/>
                  <a:pt x="5490" y="9485"/>
                </a:cubicBezTo>
                <a:cubicBezTo>
                  <a:pt x="5484" y="9485"/>
                  <a:pt x="5479" y="9485"/>
                  <a:pt x="5467" y="9485"/>
                </a:cubicBezTo>
                <a:cubicBezTo>
                  <a:pt x="5461" y="9485"/>
                  <a:pt x="5461" y="9485"/>
                  <a:pt x="5455" y="9485"/>
                </a:cubicBezTo>
                <a:cubicBezTo>
                  <a:pt x="5455" y="9480"/>
                  <a:pt x="5449" y="9480"/>
                  <a:pt x="5443" y="9474"/>
                </a:cubicBezTo>
                <a:cubicBezTo>
                  <a:pt x="5443" y="9468"/>
                  <a:pt x="5443" y="9468"/>
                  <a:pt x="5443" y="9462"/>
                </a:cubicBezTo>
                <a:cubicBezTo>
                  <a:pt x="5437" y="9450"/>
                  <a:pt x="5437" y="9444"/>
                  <a:pt x="5437" y="9438"/>
                </a:cubicBezTo>
                <a:cubicBezTo>
                  <a:pt x="5437" y="9432"/>
                  <a:pt x="5437" y="9432"/>
                  <a:pt x="5437" y="9426"/>
                </a:cubicBezTo>
                <a:cubicBezTo>
                  <a:pt x="5437" y="9420"/>
                  <a:pt x="5437" y="9420"/>
                  <a:pt x="5437" y="9414"/>
                </a:cubicBezTo>
                <a:cubicBezTo>
                  <a:pt x="5437" y="9408"/>
                  <a:pt x="5425" y="9408"/>
                  <a:pt x="5425" y="9408"/>
                </a:cubicBezTo>
                <a:cubicBezTo>
                  <a:pt x="5425" y="9403"/>
                  <a:pt x="5419" y="9397"/>
                  <a:pt x="5419" y="9397"/>
                </a:cubicBezTo>
                <a:cubicBezTo>
                  <a:pt x="5419" y="9391"/>
                  <a:pt x="5419" y="9385"/>
                  <a:pt x="5419" y="9385"/>
                </a:cubicBezTo>
                <a:cubicBezTo>
                  <a:pt x="5419" y="9373"/>
                  <a:pt x="5419" y="9373"/>
                  <a:pt x="5419" y="9373"/>
                </a:cubicBezTo>
                <a:cubicBezTo>
                  <a:pt x="5419" y="9367"/>
                  <a:pt x="5413" y="9367"/>
                  <a:pt x="5413" y="9361"/>
                </a:cubicBezTo>
                <a:cubicBezTo>
                  <a:pt x="5413" y="9355"/>
                  <a:pt x="5413" y="9343"/>
                  <a:pt x="5413" y="9337"/>
                </a:cubicBezTo>
                <a:cubicBezTo>
                  <a:pt x="5413" y="9331"/>
                  <a:pt x="5413" y="9331"/>
                  <a:pt x="5413" y="9326"/>
                </a:cubicBezTo>
                <a:cubicBezTo>
                  <a:pt x="5407" y="9319"/>
                  <a:pt x="5407" y="9319"/>
                  <a:pt x="5407" y="9314"/>
                </a:cubicBezTo>
                <a:cubicBezTo>
                  <a:pt x="5401" y="9308"/>
                  <a:pt x="5390" y="9308"/>
                  <a:pt x="5390" y="9302"/>
                </a:cubicBezTo>
                <a:cubicBezTo>
                  <a:pt x="5390" y="9296"/>
                  <a:pt x="5395" y="9290"/>
                  <a:pt x="5395" y="9284"/>
                </a:cubicBezTo>
                <a:cubicBezTo>
                  <a:pt x="5395" y="9272"/>
                  <a:pt x="5395" y="9272"/>
                  <a:pt x="5395" y="9272"/>
                </a:cubicBezTo>
                <a:cubicBezTo>
                  <a:pt x="5395" y="9266"/>
                  <a:pt x="5390" y="9266"/>
                  <a:pt x="5390" y="9260"/>
                </a:cubicBezTo>
                <a:cubicBezTo>
                  <a:pt x="5390" y="9225"/>
                  <a:pt x="5390" y="9225"/>
                  <a:pt x="5390" y="9225"/>
                </a:cubicBezTo>
                <a:cubicBezTo>
                  <a:pt x="5390" y="9213"/>
                  <a:pt x="5395" y="9207"/>
                  <a:pt x="5395" y="9195"/>
                </a:cubicBezTo>
                <a:cubicBezTo>
                  <a:pt x="5449" y="9195"/>
                  <a:pt x="5449" y="9195"/>
                  <a:pt x="5449" y="9195"/>
                </a:cubicBezTo>
                <a:cubicBezTo>
                  <a:pt x="5449" y="9189"/>
                  <a:pt x="5449" y="9183"/>
                  <a:pt x="5449" y="9177"/>
                </a:cubicBezTo>
                <a:cubicBezTo>
                  <a:pt x="5449" y="9171"/>
                  <a:pt x="5449" y="9171"/>
                  <a:pt x="5449" y="9165"/>
                </a:cubicBezTo>
                <a:cubicBezTo>
                  <a:pt x="5449" y="9160"/>
                  <a:pt x="5449" y="9153"/>
                  <a:pt x="5449" y="9142"/>
                </a:cubicBezTo>
                <a:cubicBezTo>
                  <a:pt x="5455" y="9136"/>
                  <a:pt x="5455" y="9136"/>
                  <a:pt x="5461" y="9130"/>
                </a:cubicBezTo>
                <a:cubicBezTo>
                  <a:pt x="5461" y="9130"/>
                  <a:pt x="5467" y="9130"/>
                  <a:pt x="5472" y="9130"/>
                </a:cubicBezTo>
                <a:cubicBezTo>
                  <a:pt x="5479" y="9130"/>
                  <a:pt x="5484" y="9130"/>
                  <a:pt x="5496" y="9124"/>
                </a:cubicBezTo>
                <a:lnTo>
                  <a:pt x="5502" y="9118"/>
                </a:lnTo>
                <a:cubicBezTo>
                  <a:pt x="5514" y="9100"/>
                  <a:pt x="5514" y="9088"/>
                  <a:pt x="5520" y="9071"/>
                </a:cubicBezTo>
                <a:cubicBezTo>
                  <a:pt x="5520" y="9065"/>
                  <a:pt x="5526" y="9059"/>
                  <a:pt x="5526" y="9059"/>
                </a:cubicBezTo>
                <a:cubicBezTo>
                  <a:pt x="5526" y="9053"/>
                  <a:pt x="5532" y="9053"/>
                  <a:pt x="5532" y="9047"/>
                </a:cubicBezTo>
                <a:cubicBezTo>
                  <a:pt x="5538" y="9041"/>
                  <a:pt x="5538" y="9041"/>
                  <a:pt x="5544" y="9041"/>
                </a:cubicBezTo>
                <a:cubicBezTo>
                  <a:pt x="5550" y="9041"/>
                  <a:pt x="5550" y="9035"/>
                  <a:pt x="5556" y="9035"/>
                </a:cubicBezTo>
                <a:cubicBezTo>
                  <a:pt x="5561" y="9029"/>
                  <a:pt x="5561" y="9035"/>
                  <a:pt x="5567" y="9035"/>
                </a:cubicBezTo>
                <a:cubicBezTo>
                  <a:pt x="5573" y="9029"/>
                  <a:pt x="5573" y="9023"/>
                  <a:pt x="5573" y="9023"/>
                </a:cubicBezTo>
                <a:cubicBezTo>
                  <a:pt x="5573" y="8999"/>
                  <a:pt x="5573" y="8999"/>
                  <a:pt x="5573" y="8999"/>
                </a:cubicBezTo>
                <a:cubicBezTo>
                  <a:pt x="5567" y="8999"/>
                  <a:pt x="5561" y="8993"/>
                  <a:pt x="5556" y="8993"/>
                </a:cubicBezTo>
                <a:cubicBezTo>
                  <a:pt x="5544" y="8993"/>
                  <a:pt x="5538" y="8999"/>
                  <a:pt x="5532" y="8993"/>
                </a:cubicBezTo>
                <a:cubicBezTo>
                  <a:pt x="5526" y="8993"/>
                  <a:pt x="5520" y="8993"/>
                  <a:pt x="5520" y="8987"/>
                </a:cubicBezTo>
                <a:cubicBezTo>
                  <a:pt x="5514" y="8987"/>
                  <a:pt x="5520" y="8982"/>
                  <a:pt x="5514" y="8976"/>
                </a:cubicBezTo>
                <a:cubicBezTo>
                  <a:pt x="5514" y="8976"/>
                  <a:pt x="5508" y="8970"/>
                  <a:pt x="5502" y="8964"/>
                </a:cubicBezTo>
                <a:lnTo>
                  <a:pt x="5496" y="8964"/>
                </a:lnTo>
                <a:cubicBezTo>
                  <a:pt x="5490" y="8964"/>
                  <a:pt x="5484" y="8958"/>
                  <a:pt x="5484" y="8958"/>
                </a:cubicBezTo>
                <a:cubicBezTo>
                  <a:pt x="5479" y="8952"/>
                  <a:pt x="5472" y="8946"/>
                  <a:pt x="5472" y="8946"/>
                </a:cubicBezTo>
                <a:cubicBezTo>
                  <a:pt x="5467" y="8940"/>
                  <a:pt x="5461" y="8940"/>
                  <a:pt x="5461" y="8934"/>
                </a:cubicBezTo>
                <a:cubicBezTo>
                  <a:pt x="5461" y="8922"/>
                  <a:pt x="5461" y="8916"/>
                  <a:pt x="5461" y="8910"/>
                </a:cubicBezTo>
                <a:cubicBezTo>
                  <a:pt x="5461" y="8899"/>
                  <a:pt x="5461" y="8899"/>
                  <a:pt x="5461" y="8899"/>
                </a:cubicBezTo>
                <a:cubicBezTo>
                  <a:pt x="5461" y="8893"/>
                  <a:pt x="5461" y="8893"/>
                  <a:pt x="5467" y="8887"/>
                </a:cubicBezTo>
                <a:cubicBezTo>
                  <a:pt x="5467" y="8881"/>
                  <a:pt x="5472" y="8881"/>
                  <a:pt x="5479" y="8875"/>
                </a:cubicBezTo>
                <a:cubicBezTo>
                  <a:pt x="5484" y="8863"/>
                  <a:pt x="5496" y="8857"/>
                  <a:pt x="5514" y="8857"/>
                </a:cubicBezTo>
                <a:cubicBezTo>
                  <a:pt x="5579" y="8857"/>
                  <a:pt x="5579" y="8857"/>
                  <a:pt x="5579" y="8857"/>
                </a:cubicBezTo>
                <a:cubicBezTo>
                  <a:pt x="5579" y="8792"/>
                  <a:pt x="5579" y="8792"/>
                  <a:pt x="5579" y="8792"/>
                </a:cubicBezTo>
                <a:cubicBezTo>
                  <a:pt x="5579" y="8786"/>
                  <a:pt x="5579" y="8786"/>
                  <a:pt x="5579" y="8780"/>
                </a:cubicBezTo>
                <a:cubicBezTo>
                  <a:pt x="5585" y="8774"/>
                  <a:pt x="5591" y="8774"/>
                  <a:pt x="5591" y="8774"/>
                </a:cubicBezTo>
                <a:cubicBezTo>
                  <a:pt x="5597" y="8762"/>
                  <a:pt x="5603" y="8756"/>
                  <a:pt x="5603" y="8750"/>
                </a:cubicBezTo>
                <a:cubicBezTo>
                  <a:pt x="5609" y="8744"/>
                  <a:pt x="5609" y="8744"/>
                  <a:pt x="5609" y="8739"/>
                </a:cubicBezTo>
                <a:cubicBezTo>
                  <a:pt x="5609" y="8733"/>
                  <a:pt x="5609" y="8733"/>
                  <a:pt x="5609" y="8727"/>
                </a:cubicBezTo>
                <a:cubicBezTo>
                  <a:pt x="5609" y="8721"/>
                  <a:pt x="5609" y="8721"/>
                  <a:pt x="5609" y="8715"/>
                </a:cubicBezTo>
                <a:cubicBezTo>
                  <a:pt x="5609" y="8709"/>
                  <a:pt x="5609" y="8709"/>
                  <a:pt x="5609" y="8703"/>
                </a:cubicBezTo>
                <a:cubicBezTo>
                  <a:pt x="5609" y="8697"/>
                  <a:pt x="5615" y="8691"/>
                  <a:pt x="5621" y="8691"/>
                </a:cubicBezTo>
                <a:cubicBezTo>
                  <a:pt x="5633" y="8691"/>
                  <a:pt x="5638" y="8697"/>
                  <a:pt x="5650" y="8697"/>
                </a:cubicBezTo>
                <a:cubicBezTo>
                  <a:pt x="5656" y="8697"/>
                  <a:pt x="5662" y="8697"/>
                  <a:pt x="5668" y="8691"/>
                </a:cubicBezTo>
                <a:cubicBezTo>
                  <a:pt x="5674" y="8691"/>
                  <a:pt x="5680" y="8685"/>
                  <a:pt x="5680" y="8679"/>
                </a:cubicBezTo>
                <a:cubicBezTo>
                  <a:pt x="5680" y="8679"/>
                  <a:pt x="5680" y="8673"/>
                  <a:pt x="5680" y="8667"/>
                </a:cubicBezTo>
                <a:cubicBezTo>
                  <a:pt x="5680" y="8655"/>
                  <a:pt x="5680" y="8655"/>
                  <a:pt x="5680" y="8655"/>
                </a:cubicBezTo>
                <a:lnTo>
                  <a:pt x="5674" y="8650"/>
                </a:lnTo>
                <a:cubicBezTo>
                  <a:pt x="5668" y="8650"/>
                  <a:pt x="5668" y="8644"/>
                  <a:pt x="5662" y="8650"/>
                </a:cubicBezTo>
                <a:cubicBezTo>
                  <a:pt x="5656" y="8650"/>
                  <a:pt x="5656" y="8650"/>
                  <a:pt x="5650" y="8655"/>
                </a:cubicBezTo>
                <a:cubicBezTo>
                  <a:pt x="5645" y="8655"/>
                  <a:pt x="5645" y="8661"/>
                  <a:pt x="5638" y="8661"/>
                </a:cubicBezTo>
                <a:cubicBezTo>
                  <a:pt x="5633" y="8667"/>
                  <a:pt x="5633" y="8661"/>
                  <a:pt x="5627" y="8661"/>
                </a:cubicBezTo>
                <a:cubicBezTo>
                  <a:pt x="5627" y="8661"/>
                  <a:pt x="5609" y="8661"/>
                  <a:pt x="5609" y="8655"/>
                </a:cubicBezTo>
                <a:cubicBezTo>
                  <a:pt x="5603" y="8650"/>
                  <a:pt x="5609" y="8644"/>
                  <a:pt x="5609" y="8632"/>
                </a:cubicBezTo>
                <a:cubicBezTo>
                  <a:pt x="5609" y="8626"/>
                  <a:pt x="5603" y="8620"/>
                  <a:pt x="5603" y="8608"/>
                </a:cubicBezTo>
                <a:lnTo>
                  <a:pt x="5603" y="8602"/>
                </a:lnTo>
                <a:cubicBezTo>
                  <a:pt x="5603" y="8567"/>
                  <a:pt x="5603" y="8567"/>
                  <a:pt x="5603" y="8567"/>
                </a:cubicBezTo>
                <a:cubicBezTo>
                  <a:pt x="5621" y="8567"/>
                  <a:pt x="5621" y="8567"/>
                  <a:pt x="5621" y="8567"/>
                </a:cubicBezTo>
                <a:cubicBezTo>
                  <a:pt x="5633" y="8567"/>
                  <a:pt x="5638" y="8572"/>
                  <a:pt x="5645" y="8572"/>
                </a:cubicBezTo>
                <a:cubicBezTo>
                  <a:pt x="5656" y="8578"/>
                  <a:pt x="5656" y="8590"/>
                  <a:pt x="5668" y="8590"/>
                </a:cubicBezTo>
                <a:cubicBezTo>
                  <a:pt x="5739" y="8590"/>
                  <a:pt x="5739" y="8590"/>
                  <a:pt x="5739" y="8590"/>
                </a:cubicBezTo>
                <a:cubicBezTo>
                  <a:pt x="5739" y="8584"/>
                  <a:pt x="5745" y="8584"/>
                  <a:pt x="5745" y="8578"/>
                </a:cubicBezTo>
                <a:cubicBezTo>
                  <a:pt x="5745" y="8572"/>
                  <a:pt x="5739" y="8572"/>
                  <a:pt x="5733" y="8567"/>
                </a:cubicBezTo>
                <a:cubicBezTo>
                  <a:pt x="5733" y="8555"/>
                  <a:pt x="5733" y="8555"/>
                  <a:pt x="5733" y="8555"/>
                </a:cubicBezTo>
                <a:cubicBezTo>
                  <a:pt x="5733" y="8555"/>
                  <a:pt x="5733" y="8549"/>
                  <a:pt x="5733" y="8543"/>
                </a:cubicBezTo>
                <a:cubicBezTo>
                  <a:pt x="5739" y="8543"/>
                  <a:pt x="5739" y="8537"/>
                  <a:pt x="5739" y="8537"/>
                </a:cubicBezTo>
                <a:cubicBezTo>
                  <a:pt x="5745" y="8531"/>
                  <a:pt x="5751" y="8531"/>
                  <a:pt x="5751" y="8531"/>
                </a:cubicBezTo>
                <a:cubicBezTo>
                  <a:pt x="5757" y="8525"/>
                  <a:pt x="5751" y="8519"/>
                  <a:pt x="5751" y="8519"/>
                </a:cubicBezTo>
                <a:cubicBezTo>
                  <a:pt x="5751" y="8513"/>
                  <a:pt x="5751" y="8507"/>
                  <a:pt x="5751" y="8507"/>
                </a:cubicBezTo>
                <a:cubicBezTo>
                  <a:pt x="5751" y="8495"/>
                  <a:pt x="5745" y="8489"/>
                  <a:pt x="5745" y="8484"/>
                </a:cubicBezTo>
                <a:cubicBezTo>
                  <a:pt x="5745" y="8478"/>
                  <a:pt x="5739" y="8478"/>
                  <a:pt x="5739" y="8472"/>
                </a:cubicBezTo>
                <a:cubicBezTo>
                  <a:pt x="5739" y="8448"/>
                  <a:pt x="5739" y="8448"/>
                  <a:pt x="5739" y="8448"/>
                </a:cubicBezTo>
                <a:cubicBezTo>
                  <a:pt x="5793" y="8448"/>
                  <a:pt x="5793" y="8448"/>
                  <a:pt x="5793" y="8448"/>
                </a:cubicBezTo>
                <a:cubicBezTo>
                  <a:pt x="5799" y="8448"/>
                  <a:pt x="5804" y="8442"/>
                  <a:pt x="5804" y="8442"/>
                </a:cubicBezTo>
                <a:cubicBezTo>
                  <a:pt x="5828" y="8442"/>
                  <a:pt x="5828" y="8442"/>
                  <a:pt x="5828" y="8442"/>
                </a:cubicBezTo>
                <a:cubicBezTo>
                  <a:pt x="5840" y="8442"/>
                  <a:pt x="5846" y="8442"/>
                  <a:pt x="5852" y="8442"/>
                </a:cubicBezTo>
                <a:cubicBezTo>
                  <a:pt x="5864" y="8436"/>
                  <a:pt x="5864" y="8430"/>
                  <a:pt x="5876" y="8430"/>
                </a:cubicBezTo>
                <a:cubicBezTo>
                  <a:pt x="5929" y="8430"/>
                  <a:pt x="5929" y="8430"/>
                  <a:pt x="5929" y="8430"/>
                </a:cubicBezTo>
                <a:cubicBezTo>
                  <a:pt x="5941" y="8430"/>
                  <a:pt x="5947" y="8442"/>
                  <a:pt x="5953" y="8442"/>
                </a:cubicBezTo>
                <a:cubicBezTo>
                  <a:pt x="5959" y="8442"/>
                  <a:pt x="5965" y="8436"/>
                  <a:pt x="5965" y="8430"/>
                </a:cubicBezTo>
                <a:cubicBezTo>
                  <a:pt x="5970" y="8430"/>
                  <a:pt x="5970" y="8424"/>
                  <a:pt x="5970" y="8418"/>
                </a:cubicBezTo>
                <a:cubicBezTo>
                  <a:pt x="5970" y="8418"/>
                  <a:pt x="5970" y="8412"/>
                  <a:pt x="5970" y="8406"/>
                </a:cubicBezTo>
                <a:cubicBezTo>
                  <a:pt x="5977" y="8401"/>
                  <a:pt x="5977" y="8401"/>
                  <a:pt x="5982" y="8395"/>
                </a:cubicBezTo>
                <a:cubicBezTo>
                  <a:pt x="5988" y="8389"/>
                  <a:pt x="5988" y="8383"/>
                  <a:pt x="5994" y="8377"/>
                </a:cubicBezTo>
                <a:cubicBezTo>
                  <a:pt x="6000" y="8371"/>
                  <a:pt x="6006" y="8371"/>
                  <a:pt x="6012" y="8365"/>
                </a:cubicBezTo>
                <a:cubicBezTo>
                  <a:pt x="6018" y="8359"/>
                  <a:pt x="6024" y="8359"/>
                  <a:pt x="6030" y="8353"/>
                </a:cubicBezTo>
                <a:cubicBezTo>
                  <a:pt x="6036" y="8347"/>
                  <a:pt x="6036" y="8341"/>
                  <a:pt x="6042" y="8341"/>
                </a:cubicBezTo>
                <a:cubicBezTo>
                  <a:pt x="6042" y="8335"/>
                  <a:pt x="6048" y="8335"/>
                  <a:pt x="6048" y="8329"/>
                </a:cubicBezTo>
                <a:cubicBezTo>
                  <a:pt x="6054" y="8317"/>
                  <a:pt x="6054" y="8317"/>
                  <a:pt x="6054" y="8317"/>
                </a:cubicBezTo>
                <a:cubicBezTo>
                  <a:pt x="6059" y="8312"/>
                  <a:pt x="6059" y="8312"/>
                  <a:pt x="6059" y="8306"/>
                </a:cubicBezTo>
                <a:cubicBezTo>
                  <a:pt x="6059" y="8270"/>
                  <a:pt x="6059" y="8270"/>
                  <a:pt x="6059" y="8270"/>
                </a:cubicBezTo>
                <a:cubicBezTo>
                  <a:pt x="6048" y="8270"/>
                  <a:pt x="6048" y="8270"/>
                  <a:pt x="6048" y="8270"/>
                </a:cubicBezTo>
                <a:cubicBezTo>
                  <a:pt x="6048" y="8270"/>
                  <a:pt x="6042" y="8270"/>
                  <a:pt x="6036" y="8270"/>
                </a:cubicBezTo>
                <a:cubicBezTo>
                  <a:pt x="6036" y="8246"/>
                  <a:pt x="6036" y="8246"/>
                  <a:pt x="6036" y="8246"/>
                </a:cubicBezTo>
                <a:cubicBezTo>
                  <a:pt x="6036" y="8240"/>
                  <a:pt x="6042" y="8240"/>
                  <a:pt x="6036" y="8235"/>
                </a:cubicBezTo>
                <a:cubicBezTo>
                  <a:pt x="6036" y="8229"/>
                  <a:pt x="6036" y="8229"/>
                  <a:pt x="6036" y="8223"/>
                </a:cubicBezTo>
                <a:cubicBezTo>
                  <a:pt x="6036" y="8217"/>
                  <a:pt x="6030" y="8217"/>
                  <a:pt x="6024" y="8217"/>
                </a:cubicBezTo>
                <a:cubicBezTo>
                  <a:pt x="6018" y="8211"/>
                  <a:pt x="6012" y="8211"/>
                  <a:pt x="6012" y="8205"/>
                </a:cubicBezTo>
                <a:cubicBezTo>
                  <a:pt x="6000" y="8199"/>
                  <a:pt x="5994" y="8193"/>
                  <a:pt x="5988" y="8187"/>
                </a:cubicBezTo>
                <a:cubicBezTo>
                  <a:pt x="5982" y="8181"/>
                  <a:pt x="5977" y="8181"/>
                  <a:pt x="5977" y="8181"/>
                </a:cubicBezTo>
                <a:cubicBezTo>
                  <a:pt x="5970" y="8175"/>
                  <a:pt x="5970" y="8175"/>
                  <a:pt x="5965" y="8169"/>
                </a:cubicBezTo>
                <a:cubicBezTo>
                  <a:pt x="5965" y="8163"/>
                  <a:pt x="5965" y="8163"/>
                  <a:pt x="5965" y="8157"/>
                </a:cubicBezTo>
                <a:cubicBezTo>
                  <a:pt x="6012" y="8157"/>
                  <a:pt x="6012" y="8157"/>
                  <a:pt x="6012" y="8157"/>
                </a:cubicBezTo>
                <a:cubicBezTo>
                  <a:pt x="6024" y="8157"/>
                  <a:pt x="6030" y="8157"/>
                  <a:pt x="6036" y="8163"/>
                </a:cubicBezTo>
                <a:cubicBezTo>
                  <a:pt x="6048" y="8169"/>
                  <a:pt x="6054" y="8175"/>
                  <a:pt x="6059" y="8181"/>
                </a:cubicBezTo>
                <a:cubicBezTo>
                  <a:pt x="6065" y="8181"/>
                  <a:pt x="6065" y="8187"/>
                  <a:pt x="6071" y="8187"/>
                </a:cubicBezTo>
                <a:cubicBezTo>
                  <a:pt x="6077" y="8187"/>
                  <a:pt x="6083" y="8187"/>
                  <a:pt x="6083" y="8187"/>
                </a:cubicBezTo>
                <a:cubicBezTo>
                  <a:pt x="6095" y="8193"/>
                  <a:pt x="6107" y="8193"/>
                  <a:pt x="6119" y="8193"/>
                </a:cubicBezTo>
                <a:cubicBezTo>
                  <a:pt x="6125" y="8193"/>
                  <a:pt x="6125" y="8193"/>
                  <a:pt x="6131" y="8193"/>
                </a:cubicBezTo>
                <a:cubicBezTo>
                  <a:pt x="6136" y="8193"/>
                  <a:pt x="6136" y="8187"/>
                  <a:pt x="6143" y="8181"/>
                </a:cubicBezTo>
                <a:cubicBezTo>
                  <a:pt x="6148" y="8181"/>
                  <a:pt x="6154" y="8181"/>
                  <a:pt x="6166" y="8181"/>
                </a:cubicBezTo>
                <a:cubicBezTo>
                  <a:pt x="6172" y="8181"/>
                  <a:pt x="6178" y="8187"/>
                  <a:pt x="6184" y="8181"/>
                </a:cubicBezTo>
                <a:cubicBezTo>
                  <a:pt x="6190" y="8181"/>
                  <a:pt x="6196" y="8175"/>
                  <a:pt x="6196" y="8175"/>
                </a:cubicBezTo>
                <a:cubicBezTo>
                  <a:pt x="6202" y="8175"/>
                  <a:pt x="6208" y="8175"/>
                  <a:pt x="6208" y="8169"/>
                </a:cubicBezTo>
                <a:cubicBezTo>
                  <a:pt x="6214" y="8169"/>
                  <a:pt x="6214" y="8163"/>
                  <a:pt x="6220" y="8157"/>
                </a:cubicBezTo>
                <a:cubicBezTo>
                  <a:pt x="6225" y="8151"/>
                  <a:pt x="6225" y="8146"/>
                  <a:pt x="6231" y="8140"/>
                </a:cubicBezTo>
                <a:cubicBezTo>
                  <a:pt x="6231" y="8134"/>
                  <a:pt x="6231" y="8128"/>
                  <a:pt x="6237" y="8128"/>
                </a:cubicBezTo>
                <a:cubicBezTo>
                  <a:pt x="6237" y="8122"/>
                  <a:pt x="6243" y="8116"/>
                  <a:pt x="6249" y="8116"/>
                </a:cubicBezTo>
                <a:cubicBezTo>
                  <a:pt x="6249" y="8110"/>
                  <a:pt x="6255" y="8116"/>
                  <a:pt x="6255" y="8110"/>
                </a:cubicBezTo>
                <a:cubicBezTo>
                  <a:pt x="6261" y="8110"/>
                  <a:pt x="6267" y="8110"/>
                  <a:pt x="6273" y="8104"/>
                </a:cubicBezTo>
                <a:cubicBezTo>
                  <a:pt x="6273" y="8098"/>
                  <a:pt x="6279" y="8098"/>
                  <a:pt x="6279" y="8092"/>
                </a:cubicBezTo>
                <a:cubicBezTo>
                  <a:pt x="6279" y="8086"/>
                  <a:pt x="6285" y="8086"/>
                  <a:pt x="6285" y="8080"/>
                </a:cubicBezTo>
                <a:cubicBezTo>
                  <a:pt x="6285" y="8074"/>
                  <a:pt x="6285" y="8069"/>
                  <a:pt x="6285" y="8057"/>
                </a:cubicBezTo>
                <a:cubicBezTo>
                  <a:pt x="6291" y="8051"/>
                  <a:pt x="6297" y="8045"/>
                  <a:pt x="6303" y="8033"/>
                </a:cubicBezTo>
                <a:cubicBezTo>
                  <a:pt x="6309" y="8027"/>
                  <a:pt x="6314" y="8027"/>
                  <a:pt x="6314" y="8021"/>
                </a:cubicBezTo>
                <a:cubicBezTo>
                  <a:pt x="6314" y="8009"/>
                  <a:pt x="6314" y="8003"/>
                  <a:pt x="6314" y="7991"/>
                </a:cubicBezTo>
                <a:cubicBezTo>
                  <a:pt x="6314" y="7985"/>
                  <a:pt x="6314" y="7980"/>
                  <a:pt x="6314" y="7980"/>
                </a:cubicBezTo>
                <a:cubicBezTo>
                  <a:pt x="6314" y="7974"/>
                  <a:pt x="6314" y="7968"/>
                  <a:pt x="6314" y="7968"/>
                </a:cubicBezTo>
                <a:cubicBezTo>
                  <a:pt x="6314" y="7962"/>
                  <a:pt x="6320" y="7956"/>
                  <a:pt x="6320" y="7956"/>
                </a:cubicBezTo>
                <a:cubicBezTo>
                  <a:pt x="6326" y="7944"/>
                  <a:pt x="6332" y="7938"/>
                  <a:pt x="6338" y="7938"/>
                </a:cubicBezTo>
                <a:cubicBezTo>
                  <a:pt x="6344" y="7938"/>
                  <a:pt x="6350" y="7932"/>
                  <a:pt x="6350" y="7932"/>
                </a:cubicBezTo>
                <a:cubicBezTo>
                  <a:pt x="6356" y="7932"/>
                  <a:pt x="6356" y="7938"/>
                  <a:pt x="6362" y="7938"/>
                </a:cubicBezTo>
                <a:cubicBezTo>
                  <a:pt x="6362" y="7944"/>
                  <a:pt x="6362" y="7944"/>
                  <a:pt x="6356" y="7950"/>
                </a:cubicBezTo>
                <a:cubicBezTo>
                  <a:pt x="6356" y="7950"/>
                  <a:pt x="6356" y="7956"/>
                  <a:pt x="6356" y="7962"/>
                </a:cubicBezTo>
                <a:cubicBezTo>
                  <a:pt x="6356" y="7962"/>
                  <a:pt x="6350" y="7968"/>
                  <a:pt x="6350" y="7974"/>
                </a:cubicBezTo>
                <a:cubicBezTo>
                  <a:pt x="6350" y="7980"/>
                  <a:pt x="6356" y="7980"/>
                  <a:pt x="6356" y="7985"/>
                </a:cubicBezTo>
                <a:cubicBezTo>
                  <a:pt x="6368" y="7980"/>
                  <a:pt x="6374" y="7980"/>
                  <a:pt x="6380" y="7974"/>
                </a:cubicBezTo>
                <a:cubicBezTo>
                  <a:pt x="6386" y="7968"/>
                  <a:pt x="6386" y="7962"/>
                  <a:pt x="6386" y="7962"/>
                </a:cubicBezTo>
                <a:cubicBezTo>
                  <a:pt x="6391" y="7950"/>
                  <a:pt x="6391" y="7944"/>
                  <a:pt x="6397" y="7938"/>
                </a:cubicBezTo>
                <a:cubicBezTo>
                  <a:pt x="6397" y="7932"/>
                  <a:pt x="6403" y="7932"/>
                  <a:pt x="6403" y="7926"/>
                </a:cubicBezTo>
                <a:cubicBezTo>
                  <a:pt x="6409" y="7920"/>
                  <a:pt x="6409" y="7920"/>
                  <a:pt x="6415" y="7914"/>
                </a:cubicBezTo>
                <a:cubicBezTo>
                  <a:pt x="6415" y="7908"/>
                  <a:pt x="6421" y="7908"/>
                  <a:pt x="6421" y="7903"/>
                </a:cubicBezTo>
                <a:cubicBezTo>
                  <a:pt x="6421" y="7896"/>
                  <a:pt x="6427" y="7896"/>
                  <a:pt x="6427" y="7891"/>
                </a:cubicBezTo>
                <a:cubicBezTo>
                  <a:pt x="6433" y="7891"/>
                  <a:pt x="6433" y="7885"/>
                  <a:pt x="6433" y="7879"/>
                </a:cubicBezTo>
                <a:cubicBezTo>
                  <a:pt x="6433" y="7879"/>
                  <a:pt x="6439" y="7873"/>
                  <a:pt x="6439" y="7867"/>
                </a:cubicBezTo>
                <a:cubicBezTo>
                  <a:pt x="6439" y="7867"/>
                  <a:pt x="6439" y="7861"/>
                  <a:pt x="6439" y="7855"/>
                </a:cubicBezTo>
                <a:cubicBezTo>
                  <a:pt x="6439" y="7855"/>
                  <a:pt x="6439" y="7849"/>
                  <a:pt x="6445" y="7843"/>
                </a:cubicBezTo>
                <a:cubicBezTo>
                  <a:pt x="6445" y="7843"/>
                  <a:pt x="6445" y="7837"/>
                  <a:pt x="6451" y="7837"/>
                </a:cubicBezTo>
                <a:cubicBezTo>
                  <a:pt x="6457" y="7831"/>
                  <a:pt x="6463" y="7831"/>
                  <a:pt x="6463" y="7831"/>
                </a:cubicBezTo>
                <a:cubicBezTo>
                  <a:pt x="6469" y="7831"/>
                  <a:pt x="6469" y="7831"/>
                  <a:pt x="6475" y="7831"/>
                </a:cubicBezTo>
                <a:cubicBezTo>
                  <a:pt x="6480" y="7825"/>
                  <a:pt x="6480" y="7825"/>
                  <a:pt x="6486" y="7819"/>
                </a:cubicBezTo>
                <a:cubicBezTo>
                  <a:pt x="6492" y="7819"/>
                  <a:pt x="6492" y="7814"/>
                  <a:pt x="6498" y="7808"/>
                </a:cubicBezTo>
                <a:cubicBezTo>
                  <a:pt x="6498" y="7802"/>
                  <a:pt x="6504" y="7802"/>
                  <a:pt x="6504" y="7796"/>
                </a:cubicBezTo>
                <a:cubicBezTo>
                  <a:pt x="6504" y="7790"/>
                  <a:pt x="6504" y="7784"/>
                  <a:pt x="6504" y="7772"/>
                </a:cubicBezTo>
                <a:cubicBezTo>
                  <a:pt x="6504" y="7766"/>
                  <a:pt x="6504" y="7760"/>
                  <a:pt x="6504" y="7754"/>
                </a:cubicBezTo>
                <a:cubicBezTo>
                  <a:pt x="6504" y="7742"/>
                  <a:pt x="6498" y="7737"/>
                  <a:pt x="6492" y="7730"/>
                </a:cubicBezTo>
                <a:cubicBezTo>
                  <a:pt x="6492" y="7725"/>
                  <a:pt x="6492" y="7725"/>
                  <a:pt x="6492" y="7719"/>
                </a:cubicBezTo>
                <a:cubicBezTo>
                  <a:pt x="6492" y="7713"/>
                  <a:pt x="6492" y="7707"/>
                  <a:pt x="6492" y="7701"/>
                </a:cubicBezTo>
                <a:cubicBezTo>
                  <a:pt x="6492" y="7695"/>
                  <a:pt x="6492" y="7689"/>
                  <a:pt x="6492" y="7677"/>
                </a:cubicBezTo>
                <a:cubicBezTo>
                  <a:pt x="6492" y="7665"/>
                  <a:pt x="6486" y="7659"/>
                  <a:pt x="6492" y="7653"/>
                </a:cubicBezTo>
                <a:cubicBezTo>
                  <a:pt x="6492" y="7648"/>
                  <a:pt x="6498" y="7648"/>
                  <a:pt x="6498" y="7642"/>
                </a:cubicBezTo>
                <a:cubicBezTo>
                  <a:pt x="6498" y="7636"/>
                  <a:pt x="6504" y="7636"/>
                  <a:pt x="6510" y="7630"/>
                </a:cubicBezTo>
                <a:cubicBezTo>
                  <a:pt x="6516" y="7630"/>
                  <a:pt x="6516" y="7624"/>
                  <a:pt x="6522" y="7618"/>
                </a:cubicBezTo>
                <a:cubicBezTo>
                  <a:pt x="6528" y="7612"/>
                  <a:pt x="6534" y="7612"/>
                  <a:pt x="6546" y="7606"/>
                </a:cubicBezTo>
                <a:cubicBezTo>
                  <a:pt x="6546" y="7606"/>
                  <a:pt x="6552" y="7606"/>
                  <a:pt x="6558" y="7606"/>
                </a:cubicBezTo>
                <a:cubicBezTo>
                  <a:pt x="6558" y="7600"/>
                  <a:pt x="6558" y="7594"/>
                  <a:pt x="6563" y="7594"/>
                </a:cubicBezTo>
                <a:cubicBezTo>
                  <a:pt x="6563" y="7588"/>
                  <a:pt x="6569" y="7582"/>
                  <a:pt x="6569" y="7576"/>
                </a:cubicBezTo>
                <a:cubicBezTo>
                  <a:pt x="6575" y="7576"/>
                  <a:pt x="6575" y="7571"/>
                  <a:pt x="6581" y="7564"/>
                </a:cubicBezTo>
                <a:cubicBezTo>
                  <a:pt x="6581" y="7559"/>
                  <a:pt x="6587" y="7559"/>
                  <a:pt x="6587" y="7553"/>
                </a:cubicBezTo>
                <a:cubicBezTo>
                  <a:pt x="6593" y="7547"/>
                  <a:pt x="6599" y="7547"/>
                  <a:pt x="6599" y="7541"/>
                </a:cubicBezTo>
                <a:cubicBezTo>
                  <a:pt x="6605" y="7541"/>
                  <a:pt x="6605" y="7535"/>
                  <a:pt x="6611" y="7535"/>
                </a:cubicBezTo>
                <a:cubicBezTo>
                  <a:pt x="6670" y="7535"/>
                  <a:pt x="6670" y="7535"/>
                  <a:pt x="6670" y="7535"/>
                </a:cubicBezTo>
                <a:cubicBezTo>
                  <a:pt x="6676" y="7535"/>
                  <a:pt x="6682" y="7529"/>
                  <a:pt x="6694" y="7523"/>
                </a:cubicBezTo>
                <a:cubicBezTo>
                  <a:pt x="6694" y="7517"/>
                  <a:pt x="6700" y="7517"/>
                  <a:pt x="6706" y="7511"/>
                </a:cubicBezTo>
                <a:cubicBezTo>
                  <a:pt x="6706" y="7511"/>
                  <a:pt x="6706" y="7505"/>
                  <a:pt x="6712" y="7499"/>
                </a:cubicBezTo>
                <a:cubicBezTo>
                  <a:pt x="6712" y="7493"/>
                  <a:pt x="6718" y="7493"/>
                  <a:pt x="6718" y="7493"/>
                </a:cubicBezTo>
                <a:cubicBezTo>
                  <a:pt x="6860" y="7493"/>
                  <a:pt x="6860" y="7493"/>
                  <a:pt x="6860" y="7493"/>
                </a:cubicBezTo>
                <a:cubicBezTo>
                  <a:pt x="6860" y="7487"/>
                  <a:pt x="6860" y="7482"/>
                  <a:pt x="6866" y="7476"/>
                </a:cubicBezTo>
                <a:cubicBezTo>
                  <a:pt x="6866" y="7470"/>
                  <a:pt x="6860" y="7470"/>
                  <a:pt x="6866" y="7464"/>
                </a:cubicBezTo>
                <a:cubicBezTo>
                  <a:pt x="6866" y="7458"/>
                  <a:pt x="6872" y="7458"/>
                  <a:pt x="6872" y="7452"/>
                </a:cubicBezTo>
                <a:cubicBezTo>
                  <a:pt x="6878" y="7452"/>
                  <a:pt x="6884" y="7452"/>
                  <a:pt x="6884" y="7452"/>
                </a:cubicBezTo>
                <a:cubicBezTo>
                  <a:pt x="6890" y="7446"/>
                  <a:pt x="6890" y="7440"/>
                  <a:pt x="6890" y="7440"/>
                </a:cubicBezTo>
                <a:cubicBezTo>
                  <a:pt x="6901" y="7428"/>
                  <a:pt x="6901" y="7422"/>
                  <a:pt x="6907" y="7416"/>
                </a:cubicBezTo>
                <a:cubicBezTo>
                  <a:pt x="6913" y="7405"/>
                  <a:pt x="6919" y="7398"/>
                  <a:pt x="6925" y="7393"/>
                </a:cubicBezTo>
                <a:cubicBezTo>
                  <a:pt x="6925" y="7387"/>
                  <a:pt x="6919" y="7387"/>
                  <a:pt x="6925" y="7381"/>
                </a:cubicBezTo>
                <a:cubicBezTo>
                  <a:pt x="6925" y="7375"/>
                  <a:pt x="6925" y="7375"/>
                  <a:pt x="6931" y="7369"/>
                </a:cubicBezTo>
                <a:cubicBezTo>
                  <a:pt x="6937" y="7363"/>
                  <a:pt x="6949" y="7369"/>
                  <a:pt x="6955" y="7363"/>
                </a:cubicBezTo>
                <a:cubicBezTo>
                  <a:pt x="6961" y="7357"/>
                  <a:pt x="6961" y="7351"/>
                  <a:pt x="6961" y="7339"/>
                </a:cubicBezTo>
                <a:cubicBezTo>
                  <a:pt x="6961" y="7327"/>
                  <a:pt x="6961" y="7310"/>
                  <a:pt x="6967" y="7298"/>
                </a:cubicBezTo>
                <a:cubicBezTo>
                  <a:pt x="6973" y="7292"/>
                  <a:pt x="6973" y="7286"/>
                  <a:pt x="6973" y="7286"/>
                </a:cubicBezTo>
                <a:cubicBezTo>
                  <a:pt x="6979" y="7280"/>
                  <a:pt x="6979" y="7274"/>
                  <a:pt x="6979" y="7274"/>
                </a:cubicBezTo>
                <a:cubicBezTo>
                  <a:pt x="6984" y="7268"/>
                  <a:pt x="6990" y="7274"/>
                  <a:pt x="6990" y="7268"/>
                </a:cubicBezTo>
                <a:cubicBezTo>
                  <a:pt x="6996" y="7268"/>
                  <a:pt x="6996" y="7262"/>
                  <a:pt x="6996" y="7256"/>
                </a:cubicBezTo>
                <a:cubicBezTo>
                  <a:pt x="7002" y="7256"/>
                  <a:pt x="7002" y="7250"/>
                  <a:pt x="7002" y="7244"/>
                </a:cubicBezTo>
                <a:cubicBezTo>
                  <a:pt x="7002" y="7244"/>
                  <a:pt x="7002" y="7239"/>
                  <a:pt x="7002" y="7232"/>
                </a:cubicBezTo>
                <a:cubicBezTo>
                  <a:pt x="7002" y="7227"/>
                  <a:pt x="7008" y="7221"/>
                  <a:pt x="7008" y="7215"/>
                </a:cubicBezTo>
                <a:cubicBezTo>
                  <a:pt x="7008" y="7197"/>
                  <a:pt x="7002" y="7191"/>
                  <a:pt x="7008" y="7179"/>
                </a:cubicBezTo>
                <a:cubicBezTo>
                  <a:pt x="7008" y="7173"/>
                  <a:pt x="7008" y="7167"/>
                  <a:pt x="7008" y="7167"/>
                </a:cubicBezTo>
                <a:cubicBezTo>
                  <a:pt x="7008" y="7155"/>
                  <a:pt x="7008" y="7155"/>
                  <a:pt x="7008" y="7155"/>
                </a:cubicBezTo>
                <a:cubicBezTo>
                  <a:pt x="7008" y="7150"/>
                  <a:pt x="7014" y="7150"/>
                  <a:pt x="7014" y="7144"/>
                </a:cubicBezTo>
                <a:cubicBezTo>
                  <a:pt x="7020" y="7132"/>
                  <a:pt x="7020" y="7126"/>
                  <a:pt x="7026" y="7120"/>
                </a:cubicBezTo>
                <a:cubicBezTo>
                  <a:pt x="7026" y="7114"/>
                  <a:pt x="7026" y="7108"/>
                  <a:pt x="7026" y="7108"/>
                </a:cubicBezTo>
                <a:cubicBezTo>
                  <a:pt x="7032" y="7102"/>
                  <a:pt x="7032" y="7096"/>
                  <a:pt x="7032" y="7096"/>
                </a:cubicBezTo>
                <a:cubicBezTo>
                  <a:pt x="7032" y="7090"/>
                  <a:pt x="7032" y="7090"/>
                  <a:pt x="7032" y="7084"/>
                </a:cubicBezTo>
                <a:cubicBezTo>
                  <a:pt x="7038" y="7078"/>
                  <a:pt x="7032" y="7072"/>
                  <a:pt x="7032" y="7066"/>
                </a:cubicBezTo>
                <a:cubicBezTo>
                  <a:pt x="7032" y="7049"/>
                  <a:pt x="7032" y="7049"/>
                  <a:pt x="7032" y="7049"/>
                </a:cubicBezTo>
                <a:cubicBezTo>
                  <a:pt x="7032" y="7037"/>
                  <a:pt x="7026" y="7031"/>
                  <a:pt x="7026" y="7019"/>
                </a:cubicBezTo>
                <a:cubicBezTo>
                  <a:pt x="7026" y="6995"/>
                  <a:pt x="7026" y="6995"/>
                  <a:pt x="7026" y="6995"/>
                </a:cubicBezTo>
                <a:cubicBezTo>
                  <a:pt x="7026" y="6989"/>
                  <a:pt x="7026" y="6989"/>
                  <a:pt x="7026" y="6984"/>
                </a:cubicBezTo>
                <a:cubicBezTo>
                  <a:pt x="7026" y="6918"/>
                  <a:pt x="7026" y="6918"/>
                  <a:pt x="7026" y="6918"/>
                </a:cubicBezTo>
                <a:cubicBezTo>
                  <a:pt x="7032" y="6912"/>
                  <a:pt x="7032" y="6912"/>
                  <a:pt x="7038" y="6912"/>
                </a:cubicBezTo>
                <a:cubicBezTo>
                  <a:pt x="7044" y="6912"/>
                  <a:pt x="7044" y="6912"/>
                  <a:pt x="7050" y="6912"/>
                </a:cubicBezTo>
                <a:cubicBezTo>
                  <a:pt x="7056" y="6912"/>
                  <a:pt x="7056" y="6906"/>
                  <a:pt x="7061" y="6906"/>
                </a:cubicBezTo>
                <a:cubicBezTo>
                  <a:pt x="7068" y="6901"/>
                  <a:pt x="7068" y="6901"/>
                  <a:pt x="7073" y="6901"/>
                </a:cubicBezTo>
                <a:cubicBezTo>
                  <a:pt x="7085" y="6890"/>
                  <a:pt x="7091" y="6884"/>
                  <a:pt x="7097" y="6866"/>
                </a:cubicBezTo>
                <a:cubicBezTo>
                  <a:pt x="7097" y="6860"/>
                  <a:pt x="7097" y="6860"/>
                  <a:pt x="7103" y="6854"/>
                </a:cubicBezTo>
                <a:cubicBezTo>
                  <a:pt x="7103" y="6842"/>
                  <a:pt x="7103" y="6836"/>
                  <a:pt x="7109" y="6830"/>
                </a:cubicBezTo>
                <a:cubicBezTo>
                  <a:pt x="7109" y="6824"/>
                  <a:pt x="7115" y="6824"/>
                  <a:pt x="7115" y="6818"/>
                </a:cubicBezTo>
                <a:cubicBezTo>
                  <a:pt x="7121" y="6818"/>
                  <a:pt x="7127" y="6818"/>
                  <a:pt x="7127" y="6818"/>
                </a:cubicBezTo>
                <a:cubicBezTo>
                  <a:pt x="7133" y="6818"/>
                  <a:pt x="7139" y="6818"/>
                  <a:pt x="7139" y="6818"/>
                </a:cubicBezTo>
                <a:cubicBezTo>
                  <a:pt x="7150" y="6813"/>
                  <a:pt x="7150" y="6801"/>
                  <a:pt x="7162" y="6795"/>
                </a:cubicBezTo>
                <a:cubicBezTo>
                  <a:pt x="7168" y="6795"/>
                  <a:pt x="7174" y="6795"/>
                  <a:pt x="7174" y="6789"/>
                </a:cubicBezTo>
                <a:cubicBezTo>
                  <a:pt x="7180" y="6783"/>
                  <a:pt x="7180" y="6777"/>
                  <a:pt x="7186" y="6765"/>
                </a:cubicBezTo>
                <a:cubicBezTo>
                  <a:pt x="7198" y="6747"/>
                  <a:pt x="7204" y="6735"/>
                  <a:pt x="7210" y="6718"/>
                </a:cubicBezTo>
                <a:cubicBezTo>
                  <a:pt x="7216" y="6718"/>
                  <a:pt x="7216" y="6712"/>
                  <a:pt x="7216" y="6706"/>
                </a:cubicBezTo>
                <a:cubicBezTo>
                  <a:pt x="7216" y="6706"/>
                  <a:pt x="7222" y="6706"/>
                  <a:pt x="7227" y="6700"/>
                </a:cubicBezTo>
                <a:cubicBezTo>
                  <a:pt x="7227" y="6694"/>
                  <a:pt x="7234" y="6694"/>
                  <a:pt x="7239" y="6688"/>
                </a:cubicBezTo>
                <a:lnTo>
                  <a:pt x="7239" y="6682"/>
                </a:lnTo>
                <a:cubicBezTo>
                  <a:pt x="7245" y="6670"/>
                  <a:pt x="7245" y="6670"/>
                  <a:pt x="7245" y="6670"/>
                </a:cubicBezTo>
                <a:cubicBezTo>
                  <a:pt x="7251" y="6658"/>
                  <a:pt x="7257" y="6652"/>
                  <a:pt x="7257" y="6641"/>
                </a:cubicBezTo>
                <a:cubicBezTo>
                  <a:pt x="7263" y="6635"/>
                  <a:pt x="7257" y="6629"/>
                  <a:pt x="7257" y="6623"/>
                </a:cubicBezTo>
                <a:cubicBezTo>
                  <a:pt x="7257" y="6617"/>
                  <a:pt x="7263" y="6611"/>
                  <a:pt x="7257" y="6611"/>
                </a:cubicBezTo>
                <a:cubicBezTo>
                  <a:pt x="7257" y="6605"/>
                  <a:pt x="7251" y="6599"/>
                  <a:pt x="7251" y="6599"/>
                </a:cubicBezTo>
                <a:cubicBezTo>
                  <a:pt x="7245" y="6587"/>
                  <a:pt x="7239" y="6581"/>
                  <a:pt x="7239" y="6569"/>
                </a:cubicBezTo>
                <a:cubicBezTo>
                  <a:pt x="7234" y="6563"/>
                  <a:pt x="7227" y="6552"/>
                  <a:pt x="7227" y="6540"/>
                </a:cubicBezTo>
                <a:cubicBezTo>
                  <a:pt x="7227" y="6534"/>
                  <a:pt x="7227" y="6528"/>
                  <a:pt x="7227" y="6522"/>
                </a:cubicBezTo>
                <a:cubicBezTo>
                  <a:pt x="7227" y="6510"/>
                  <a:pt x="7227" y="6504"/>
                  <a:pt x="7222" y="6492"/>
                </a:cubicBezTo>
                <a:cubicBezTo>
                  <a:pt x="7222" y="6486"/>
                  <a:pt x="7216" y="6486"/>
                  <a:pt x="7216" y="6480"/>
                </a:cubicBezTo>
                <a:cubicBezTo>
                  <a:pt x="7204" y="6480"/>
                  <a:pt x="7198" y="6469"/>
                  <a:pt x="7192" y="6469"/>
                </a:cubicBezTo>
                <a:cubicBezTo>
                  <a:pt x="7133" y="6469"/>
                  <a:pt x="7133" y="6469"/>
                  <a:pt x="7133" y="6469"/>
                </a:cubicBezTo>
                <a:cubicBezTo>
                  <a:pt x="7133" y="6469"/>
                  <a:pt x="7127" y="6469"/>
                  <a:pt x="7121" y="6469"/>
                </a:cubicBezTo>
                <a:cubicBezTo>
                  <a:pt x="7121" y="6469"/>
                  <a:pt x="7115" y="6463"/>
                  <a:pt x="7109" y="6463"/>
                </a:cubicBezTo>
                <a:cubicBezTo>
                  <a:pt x="7109" y="6463"/>
                  <a:pt x="7103" y="6463"/>
                  <a:pt x="7097" y="6463"/>
                </a:cubicBezTo>
                <a:cubicBezTo>
                  <a:pt x="7091" y="6463"/>
                  <a:pt x="7091" y="6463"/>
                  <a:pt x="7085" y="6457"/>
                </a:cubicBezTo>
                <a:cubicBezTo>
                  <a:pt x="7079" y="6457"/>
                  <a:pt x="7073" y="6451"/>
                  <a:pt x="7061" y="6451"/>
                </a:cubicBezTo>
                <a:cubicBezTo>
                  <a:pt x="7061" y="6445"/>
                  <a:pt x="7056" y="6445"/>
                  <a:pt x="7050" y="6445"/>
                </a:cubicBezTo>
                <a:cubicBezTo>
                  <a:pt x="7050" y="6439"/>
                  <a:pt x="7050" y="6433"/>
                  <a:pt x="7050" y="6433"/>
                </a:cubicBezTo>
                <a:cubicBezTo>
                  <a:pt x="7044" y="6421"/>
                  <a:pt x="7044" y="6415"/>
                  <a:pt x="7038" y="6409"/>
                </a:cubicBezTo>
                <a:cubicBezTo>
                  <a:pt x="7038" y="6403"/>
                  <a:pt x="7044" y="6397"/>
                  <a:pt x="7038" y="6397"/>
                </a:cubicBezTo>
                <a:cubicBezTo>
                  <a:pt x="7038" y="6392"/>
                  <a:pt x="7032" y="6392"/>
                  <a:pt x="7026" y="6386"/>
                </a:cubicBezTo>
                <a:cubicBezTo>
                  <a:pt x="7026" y="6386"/>
                  <a:pt x="7020" y="6386"/>
                  <a:pt x="7014" y="6380"/>
                </a:cubicBezTo>
                <a:cubicBezTo>
                  <a:pt x="7008" y="6374"/>
                  <a:pt x="7008" y="6374"/>
                  <a:pt x="7002" y="6368"/>
                </a:cubicBezTo>
                <a:cubicBezTo>
                  <a:pt x="7002" y="6368"/>
                  <a:pt x="6996" y="6368"/>
                  <a:pt x="6990" y="6368"/>
                </a:cubicBezTo>
                <a:cubicBezTo>
                  <a:pt x="6984" y="6362"/>
                  <a:pt x="6979" y="6362"/>
                  <a:pt x="6973" y="6362"/>
                </a:cubicBezTo>
                <a:cubicBezTo>
                  <a:pt x="6961" y="6362"/>
                  <a:pt x="6955" y="6374"/>
                  <a:pt x="6943" y="6374"/>
                </a:cubicBezTo>
                <a:cubicBezTo>
                  <a:pt x="6878" y="6374"/>
                  <a:pt x="6878" y="6374"/>
                  <a:pt x="6878" y="6374"/>
                </a:cubicBezTo>
                <a:cubicBezTo>
                  <a:pt x="6872" y="6374"/>
                  <a:pt x="6866" y="6368"/>
                  <a:pt x="6860" y="6368"/>
                </a:cubicBezTo>
                <a:cubicBezTo>
                  <a:pt x="6848" y="6362"/>
                  <a:pt x="6848" y="6356"/>
                  <a:pt x="6836" y="6350"/>
                </a:cubicBezTo>
                <a:cubicBezTo>
                  <a:pt x="6830" y="6350"/>
                  <a:pt x="6830" y="6344"/>
                  <a:pt x="6824" y="6344"/>
                </a:cubicBezTo>
                <a:cubicBezTo>
                  <a:pt x="6818" y="6344"/>
                  <a:pt x="6813" y="6344"/>
                  <a:pt x="6801" y="6344"/>
                </a:cubicBezTo>
                <a:cubicBezTo>
                  <a:pt x="6795" y="6344"/>
                  <a:pt x="6783" y="6344"/>
                  <a:pt x="6777" y="6344"/>
                </a:cubicBezTo>
                <a:cubicBezTo>
                  <a:pt x="6777" y="6362"/>
                  <a:pt x="6777" y="6368"/>
                  <a:pt x="6771" y="6380"/>
                </a:cubicBezTo>
                <a:cubicBezTo>
                  <a:pt x="6765" y="6380"/>
                  <a:pt x="6765" y="6380"/>
                  <a:pt x="6759" y="6380"/>
                </a:cubicBezTo>
                <a:cubicBezTo>
                  <a:pt x="6753" y="6380"/>
                  <a:pt x="6747" y="6380"/>
                  <a:pt x="6747" y="6380"/>
                </a:cubicBezTo>
                <a:cubicBezTo>
                  <a:pt x="6741" y="6380"/>
                  <a:pt x="6735" y="6380"/>
                  <a:pt x="6735" y="6380"/>
                </a:cubicBezTo>
                <a:cubicBezTo>
                  <a:pt x="6729" y="6374"/>
                  <a:pt x="6729" y="6374"/>
                  <a:pt x="6724" y="6374"/>
                </a:cubicBezTo>
                <a:cubicBezTo>
                  <a:pt x="6718" y="6368"/>
                  <a:pt x="6718" y="6368"/>
                  <a:pt x="6712" y="6368"/>
                </a:cubicBezTo>
                <a:cubicBezTo>
                  <a:pt x="6712" y="6362"/>
                  <a:pt x="6712" y="6356"/>
                  <a:pt x="6712" y="6356"/>
                </a:cubicBezTo>
                <a:cubicBezTo>
                  <a:pt x="6712" y="6350"/>
                  <a:pt x="6712" y="6344"/>
                  <a:pt x="6718" y="6344"/>
                </a:cubicBezTo>
                <a:cubicBezTo>
                  <a:pt x="6724" y="6338"/>
                  <a:pt x="6724" y="6344"/>
                  <a:pt x="6729" y="6338"/>
                </a:cubicBezTo>
                <a:cubicBezTo>
                  <a:pt x="6735" y="6338"/>
                  <a:pt x="6735" y="6332"/>
                  <a:pt x="6741" y="6332"/>
                </a:cubicBezTo>
                <a:cubicBezTo>
                  <a:pt x="6735" y="6320"/>
                  <a:pt x="6735" y="6320"/>
                  <a:pt x="6735" y="6320"/>
                </a:cubicBezTo>
                <a:cubicBezTo>
                  <a:pt x="6729" y="6320"/>
                  <a:pt x="6729" y="6320"/>
                  <a:pt x="6724" y="6320"/>
                </a:cubicBezTo>
                <a:cubicBezTo>
                  <a:pt x="6718" y="6320"/>
                  <a:pt x="6718" y="6315"/>
                  <a:pt x="6712" y="6315"/>
                </a:cubicBezTo>
                <a:cubicBezTo>
                  <a:pt x="6706" y="6315"/>
                  <a:pt x="6700" y="6315"/>
                  <a:pt x="6700" y="6309"/>
                </a:cubicBezTo>
                <a:cubicBezTo>
                  <a:pt x="6694" y="6309"/>
                  <a:pt x="6688" y="6303"/>
                  <a:pt x="6688" y="6303"/>
                </a:cubicBezTo>
                <a:cubicBezTo>
                  <a:pt x="6682" y="6303"/>
                  <a:pt x="6676" y="6297"/>
                  <a:pt x="6670" y="6297"/>
                </a:cubicBezTo>
                <a:cubicBezTo>
                  <a:pt x="6670" y="6291"/>
                  <a:pt x="6670" y="6285"/>
                  <a:pt x="6664" y="6285"/>
                </a:cubicBezTo>
                <a:cubicBezTo>
                  <a:pt x="6658" y="6279"/>
                  <a:pt x="6658" y="6279"/>
                  <a:pt x="6652" y="6279"/>
                </a:cubicBezTo>
                <a:cubicBezTo>
                  <a:pt x="6646" y="6279"/>
                  <a:pt x="6641" y="6273"/>
                  <a:pt x="6635" y="6273"/>
                </a:cubicBezTo>
                <a:cubicBezTo>
                  <a:pt x="6629" y="6273"/>
                  <a:pt x="6629" y="6273"/>
                  <a:pt x="6623" y="6273"/>
                </a:cubicBezTo>
                <a:cubicBezTo>
                  <a:pt x="6617" y="6273"/>
                  <a:pt x="6611" y="6267"/>
                  <a:pt x="6611" y="6267"/>
                </a:cubicBezTo>
                <a:cubicBezTo>
                  <a:pt x="6599" y="6267"/>
                  <a:pt x="6599" y="6267"/>
                  <a:pt x="6599" y="6267"/>
                </a:cubicBezTo>
                <a:cubicBezTo>
                  <a:pt x="6593" y="6267"/>
                  <a:pt x="6593" y="6261"/>
                  <a:pt x="6587" y="6261"/>
                </a:cubicBezTo>
                <a:cubicBezTo>
                  <a:pt x="6581" y="6261"/>
                  <a:pt x="6575" y="6255"/>
                  <a:pt x="6569" y="6255"/>
                </a:cubicBezTo>
                <a:cubicBezTo>
                  <a:pt x="6563" y="6249"/>
                  <a:pt x="6552" y="6249"/>
                  <a:pt x="6546" y="6249"/>
                </a:cubicBezTo>
                <a:cubicBezTo>
                  <a:pt x="6534" y="6249"/>
                  <a:pt x="6528" y="6249"/>
                  <a:pt x="6522" y="6249"/>
                </a:cubicBezTo>
                <a:cubicBezTo>
                  <a:pt x="6522" y="6303"/>
                  <a:pt x="6522" y="6303"/>
                  <a:pt x="6522" y="6303"/>
                </a:cubicBezTo>
                <a:cubicBezTo>
                  <a:pt x="6475" y="6303"/>
                  <a:pt x="6475" y="6303"/>
                  <a:pt x="6475" y="6303"/>
                </a:cubicBezTo>
                <a:cubicBezTo>
                  <a:pt x="6475" y="6285"/>
                  <a:pt x="6475" y="6285"/>
                  <a:pt x="6475" y="6285"/>
                </a:cubicBezTo>
                <a:cubicBezTo>
                  <a:pt x="6475" y="6279"/>
                  <a:pt x="6475" y="6273"/>
                  <a:pt x="6475" y="6273"/>
                </a:cubicBezTo>
                <a:cubicBezTo>
                  <a:pt x="6480" y="6267"/>
                  <a:pt x="6480" y="6261"/>
                  <a:pt x="6486" y="6261"/>
                </a:cubicBezTo>
                <a:cubicBezTo>
                  <a:pt x="6492" y="6255"/>
                  <a:pt x="6492" y="6249"/>
                  <a:pt x="6492" y="6249"/>
                </a:cubicBezTo>
                <a:cubicBezTo>
                  <a:pt x="6498" y="6249"/>
                  <a:pt x="6504" y="6249"/>
                  <a:pt x="6504" y="6243"/>
                </a:cubicBezTo>
                <a:cubicBezTo>
                  <a:pt x="6510" y="6237"/>
                  <a:pt x="6510" y="6231"/>
                  <a:pt x="6510" y="6226"/>
                </a:cubicBezTo>
                <a:cubicBezTo>
                  <a:pt x="6498" y="6220"/>
                  <a:pt x="6492" y="6226"/>
                  <a:pt x="6486" y="6220"/>
                </a:cubicBezTo>
                <a:cubicBezTo>
                  <a:pt x="6480" y="6220"/>
                  <a:pt x="6480" y="6214"/>
                  <a:pt x="6475" y="6214"/>
                </a:cubicBezTo>
                <a:cubicBezTo>
                  <a:pt x="6469" y="6208"/>
                  <a:pt x="6463" y="6208"/>
                  <a:pt x="6451" y="6208"/>
                </a:cubicBezTo>
                <a:cubicBezTo>
                  <a:pt x="6445" y="6202"/>
                  <a:pt x="6445" y="6202"/>
                  <a:pt x="6439" y="6202"/>
                </a:cubicBezTo>
                <a:cubicBezTo>
                  <a:pt x="6427" y="6202"/>
                  <a:pt x="6427" y="6202"/>
                  <a:pt x="6427" y="6202"/>
                </a:cubicBezTo>
                <a:cubicBezTo>
                  <a:pt x="6415" y="6202"/>
                  <a:pt x="6415" y="6202"/>
                  <a:pt x="6415" y="6202"/>
                </a:cubicBezTo>
                <a:cubicBezTo>
                  <a:pt x="6409" y="6202"/>
                  <a:pt x="6409" y="6202"/>
                  <a:pt x="6403" y="6202"/>
                </a:cubicBezTo>
                <a:cubicBezTo>
                  <a:pt x="6403" y="6214"/>
                  <a:pt x="6403" y="6220"/>
                  <a:pt x="6403" y="6226"/>
                </a:cubicBezTo>
                <a:cubicBezTo>
                  <a:pt x="6403" y="6231"/>
                  <a:pt x="6403" y="6231"/>
                  <a:pt x="6403" y="6237"/>
                </a:cubicBezTo>
                <a:cubicBezTo>
                  <a:pt x="6397" y="6249"/>
                  <a:pt x="6386" y="6255"/>
                  <a:pt x="6374" y="6255"/>
                </a:cubicBezTo>
                <a:cubicBezTo>
                  <a:pt x="6368" y="6255"/>
                  <a:pt x="6362" y="6249"/>
                  <a:pt x="6356" y="6249"/>
                </a:cubicBezTo>
                <a:cubicBezTo>
                  <a:pt x="6356" y="6226"/>
                  <a:pt x="6356" y="6226"/>
                  <a:pt x="6356" y="6226"/>
                </a:cubicBezTo>
                <a:lnTo>
                  <a:pt x="6356" y="6220"/>
                </a:lnTo>
                <a:cubicBezTo>
                  <a:pt x="6356" y="6214"/>
                  <a:pt x="6356" y="6208"/>
                  <a:pt x="6356" y="6208"/>
                </a:cubicBezTo>
                <a:cubicBezTo>
                  <a:pt x="6368" y="6208"/>
                  <a:pt x="6380" y="6208"/>
                  <a:pt x="6391" y="6202"/>
                </a:cubicBezTo>
                <a:cubicBezTo>
                  <a:pt x="6391" y="6202"/>
                  <a:pt x="6397" y="6202"/>
                  <a:pt x="6403" y="6202"/>
                </a:cubicBezTo>
                <a:cubicBezTo>
                  <a:pt x="6403" y="6196"/>
                  <a:pt x="6403" y="6190"/>
                  <a:pt x="6409" y="6190"/>
                </a:cubicBezTo>
                <a:cubicBezTo>
                  <a:pt x="6409" y="6178"/>
                  <a:pt x="6403" y="6172"/>
                  <a:pt x="6409" y="6166"/>
                </a:cubicBezTo>
                <a:cubicBezTo>
                  <a:pt x="6409" y="6154"/>
                  <a:pt x="6409" y="6149"/>
                  <a:pt x="6409" y="6142"/>
                </a:cubicBezTo>
                <a:cubicBezTo>
                  <a:pt x="6409" y="6137"/>
                  <a:pt x="6409" y="6131"/>
                  <a:pt x="6409" y="6125"/>
                </a:cubicBezTo>
                <a:cubicBezTo>
                  <a:pt x="6409" y="6113"/>
                  <a:pt x="6409" y="6107"/>
                  <a:pt x="6409" y="6095"/>
                </a:cubicBezTo>
                <a:cubicBezTo>
                  <a:pt x="6403" y="6095"/>
                  <a:pt x="6397" y="6095"/>
                  <a:pt x="6391" y="6095"/>
                </a:cubicBezTo>
                <a:cubicBezTo>
                  <a:pt x="6386" y="6095"/>
                  <a:pt x="6386" y="6095"/>
                  <a:pt x="6380" y="6095"/>
                </a:cubicBezTo>
                <a:lnTo>
                  <a:pt x="6374" y="6095"/>
                </a:lnTo>
                <a:cubicBezTo>
                  <a:pt x="6374" y="6036"/>
                  <a:pt x="6374" y="6036"/>
                  <a:pt x="6374" y="6036"/>
                </a:cubicBezTo>
                <a:cubicBezTo>
                  <a:pt x="6374" y="6030"/>
                  <a:pt x="6368" y="6030"/>
                  <a:pt x="6368" y="6024"/>
                </a:cubicBezTo>
                <a:cubicBezTo>
                  <a:pt x="6368" y="6018"/>
                  <a:pt x="6368" y="6012"/>
                  <a:pt x="6362" y="6006"/>
                </a:cubicBezTo>
                <a:cubicBezTo>
                  <a:pt x="6362" y="6006"/>
                  <a:pt x="6362" y="6000"/>
                  <a:pt x="6362" y="5994"/>
                </a:cubicBezTo>
                <a:cubicBezTo>
                  <a:pt x="6356" y="5994"/>
                  <a:pt x="6350" y="5994"/>
                  <a:pt x="6350" y="5988"/>
                </a:cubicBezTo>
                <a:cubicBezTo>
                  <a:pt x="6350" y="5983"/>
                  <a:pt x="6350" y="5976"/>
                  <a:pt x="6350" y="5976"/>
                </a:cubicBezTo>
                <a:cubicBezTo>
                  <a:pt x="6344" y="5971"/>
                  <a:pt x="6344" y="5965"/>
                  <a:pt x="6338" y="5965"/>
                </a:cubicBezTo>
                <a:cubicBezTo>
                  <a:pt x="6338" y="5959"/>
                  <a:pt x="6332" y="5965"/>
                  <a:pt x="6332" y="5965"/>
                </a:cubicBezTo>
                <a:cubicBezTo>
                  <a:pt x="6320" y="5959"/>
                  <a:pt x="6303" y="5953"/>
                  <a:pt x="6297" y="5947"/>
                </a:cubicBezTo>
                <a:cubicBezTo>
                  <a:pt x="6291" y="5947"/>
                  <a:pt x="6285" y="5947"/>
                  <a:pt x="6285" y="5941"/>
                </a:cubicBezTo>
                <a:cubicBezTo>
                  <a:pt x="6279" y="5935"/>
                  <a:pt x="6285" y="5923"/>
                  <a:pt x="6279" y="5917"/>
                </a:cubicBezTo>
                <a:cubicBezTo>
                  <a:pt x="6273" y="5917"/>
                  <a:pt x="6267" y="5917"/>
                  <a:pt x="6267" y="5917"/>
                </a:cubicBezTo>
                <a:cubicBezTo>
                  <a:pt x="6261" y="5917"/>
                  <a:pt x="6255" y="5911"/>
                  <a:pt x="6255" y="5911"/>
                </a:cubicBezTo>
                <a:cubicBezTo>
                  <a:pt x="6249" y="5911"/>
                  <a:pt x="6249" y="5899"/>
                  <a:pt x="6243" y="5899"/>
                </a:cubicBezTo>
                <a:cubicBezTo>
                  <a:pt x="6237" y="5894"/>
                  <a:pt x="6231" y="5899"/>
                  <a:pt x="6220" y="5899"/>
                </a:cubicBezTo>
                <a:cubicBezTo>
                  <a:pt x="6214" y="5899"/>
                  <a:pt x="6208" y="5894"/>
                  <a:pt x="6208" y="5894"/>
                </a:cubicBezTo>
                <a:cubicBezTo>
                  <a:pt x="6202" y="5894"/>
                  <a:pt x="6196" y="5888"/>
                  <a:pt x="6190" y="5888"/>
                </a:cubicBezTo>
                <a:cubicBezTo>
                  <a:pt x="6178" y="5882"/>
                  <a:pt x="6178" y="5882"/>
                  <a:pt x="6178" y="5882"/>
                </a:cubicBezTo>
                <a:cubicBezTo>
                  <a:pt x="6172" y="5876"/>
                  <a:pt x="6172" y="5870"/>
                  <a:pt x="6160" y="5870"/>
                </a:cubicBezTo>
                <a:cubicBezTo>
                  <a:pt x="6154" y="5870"/>
                  <a:pt x="6148" y="5870"/>
                  <a:pt x="6143" y="5876"/>
                </a:cubicBezTo>
                <a:cubicBezTo>
                  <a:pt x="6143" y="5876"/>
                  <a:pt x="6143" y="5882"/>
                  <a:pt x="6136" y="5888"/>
                </a:cubicBezTo>
                <a:cubicBezTo>
                  <a:pt x="6125" y="5894"/>
                  <a:pt x="6119" y="5888"/>
                  <a:pt x="6107" y="5888"/>
                </a:cubicBezTo>
                <a:cubicBezTo>
                  <a:pt x="6089" y="5888"/>
                  <a:pt x="6089" y="5888"/>
                  <a:pt x="6089" y="5888"/>
                </a:cubicBezTo>
                <a:cubicBezTo>
                  <a:pt x="6083" y="5888"/>
                  <a:pt x="6083" y="5888"/>
                  <a:pt x="6077" y="5888"/>
                </a:cubicBezTo>
                <a:cubicBezTo>
                  <a:pt x="6065" y="5882"/>
                  <a:pt x="6059" y="5882"/>
                  <a:pt x="6054" y="5882"/>
                </a:cubicBezTo>
                <a:cubicBezTo>
                  <a:pt x="6042" y="5882"/>
                  <a:pt x="6042" y="5876"/>
                  <a:pt x="6030" y="5870"/>
                </a:cubicBezTo>
                <a:cubicBezTo>
                  <a:pt x="6030" y="5870"/>
                  <a:pt x="6024" y="5870"/>
                  <a:pt x="6018" y="5870"/>
                </a:cubicBezTo>
                <a:cubicBezTo>
                  <a:pt x="6012" y="5864"/>
                  <a:pt x="6006" y="5858"/>
                  <a:pt x="5994" y="5852"/>
                </a:cubicBezTo>
                <a:cubicBezTo>
                  <a:pt x="5988" y="5846"/>
                  <a:pt x="5977" y="5846"/>
                  <a:pt x="5970" y="5840"/>
                </a:cubicBezTo>
                <a:cubicBezTo>
                  <a:pt x="5965" y="5834"/>
                  <a:pt x="5965" y="5834"/>
                  <a:pt x="5965" y="5828"/>
                </a:cubicBezTo>
                <a:cubicBezTo>
                  <a:pt x="5959" y="5822"/>
                  <a:pt x="5953" y="5822"/>
                  <a:pt x="5953" y="5817"/>
                </a:cubicBezTo>
                <a:cubicBezTo>
                  <a:pt x="5953" y="5799"/>
                  <a:pt x="5953" y="5793"/>
                  <a:pt x="5953" y="5781"/>
                </a:cubicBezTo>
                <a:cubicBezTo>
                  <a:pt x="5947" y="5781"/>
                  <a:pt x="5947" y="5775"/>
                  <a:pt x="5941" y="5775"/>
                </a:cubicBezTo>
                <a:cubicBezTo>
                  <a:pt x="5935" y="5775"/>
                  <a:pt x="5929" y="5775"/>
                  <a:pt x="5929" y="5775"/>
                </a:cubicBezTo>
                <a:cubicBezTo>
                  <a:pt x="5923" y="5775"/>
                  <a:pt x="5923" y="5769"/>
                  <a:pt x="5917" y="5769"/>
                </a:cubicBezTo>
                <a:cubicBezTo>
                  <a:pt x="5911" y="5769"/>
                  <a:pt x="5911" y="5763"/>
                  <a:pt x="5905" y="5763"/>
                </a:cubicBezTo>
                <a:cubicBezTo>
                  <a:pt x="5899" y="5757"/>
                  <a:pt x="5899" y="5757"/>
                  <a:pt x="5893" y="5751"/>
                </a:cubicBezTo>
                <a:cubicBezTo>
                  <a:pt x="5888" y="5745"/>
                  <a:pt x="5888" y="5751"/>
                  <a:pt x="5882" y="5745"/>
                </a:cubicBezTo>
                <a:cubicBezTo>
                  <a:pt x="5882" y="5745"/>
                  <a:pt x="5888" y="5733"/>
                  <a:pt x="5882" y="5733"/>
                </a:cubicBezTo>
                <a:cubicBezTo>
                  <a:pt x="5882" y="5733"/>
                  <a:pt x="5876" y="5733"/>
                  <a:pt x="5870" y="5733"/>
                </a:cubicBezTo>
                <a:cubicBezTo>
                  <a:pt x="5864" y="5733"/>
                  <a:pt x="5864" y="5728"/>
                  <a:pt x="5858" y="5728"/>
                </a:cubicBezTo>
                <a:cubicBezTo>
                  <a:pt x="5852" y="5722"/>
                  <a:pt x="5846" y="5722"/>
                  <a:pt x="5846" y="5716"/>
                </a:cubicBezTo>
                <a:cubicBezTo>
                  <a:pt x="5846" y="5716"/>
                  <a:pt x="5846" y="5710"/>
                  <a:pt x="5840" y="5704"/>
                </a:cubicBezTo>
                <a:cubicBezTo>
                  <a:pt x="5840" y="5698"/>
                  <a:pt x="5840" y="5692"/>
                  <a:pt x="5840" y="5680"/>
                </a:cubicBezTo>
                <a:cubicBezTo>
                  <a:pt x="5828" y="5680"/>
                  <a:pt x="5828" y="5680"/>
                  <a:pt x="5828" y="5680"/>
                </a:cubicBezTo>
                <a:cubicBezTo>
                  <a:pt x="5822" y="5680"/>
                  <a:pt x="5816" y="5686"/>
                  <a:pt x="5811" y="5686"/>
                </a:cubicBezTo>
                <a:cubicBezTo>
                  <a:pt x="5799" y="5686"/>
                  <a:pt x="5793" y="5692"/>
                  <a:pt x="5787" y="5692"/>
                </a:cubicBezTo>
                <a:cubicBezTo>
                  <a:pt x="5781" y="5692"/>
                  <a:pt x="5781" y="5698"/>
                  <a:pt x="5775" y="5698"/>
                </a:cubicBezTo>
                <a:cubicBezTo>
                  <a:pt x="5769" y="5698"/>
                  <a:pt x="5763" y="5698"/>
                  <a:pt x="5757" y="5692"/>
                </a:cubicBezTo>
                <a:cubicBezTo>
                  <a:pt x="5757" y="5686"/>
                  <a:pt x="5763" y="5686"/>
                  <a:pt x="5757" y="5680"/>
                </a:cubicBezTo>
                <a:cubicBezTo>
                  <a:pt x="5757" y="5668"/>
                  <a:pt x="5757" y="5662"/>
                  <a:pt x="5757" y="5651"/>
                </a:cubicBezTo>
                <a:cubicBezTo>
                  <a:pt x="5769" y="5651"/>
                  <a:pt x="5769" y="5651"/>
                  <a:pt x="5769" y="5651"/>
                </a:cubicBezTo>
                <a:cubicBezTo>
                  <a:pt x="5775" y="5644"/>
                  <a:pt x="5775" y="5644"/>
                  <a:pt x="5781" y="5639"/>
                </a:cubicBezTo>
                <a:cubicBezTo>
                  <a:pt x="5781" y="5633"/>
                  <a:pt x="5775" y="5627"/>
                  <a:pt x="5769" y="5627"/>
                </a:cubicBezTo>
                <a:cubicBezTo>
                  <a:pt x="5769" y="5621"/>
                  <a:pt x="5763" y="5627"/>
                  <a:pt x="5757" y="5621"/>
                </a:cubicBezTo>
                <a:cubicBezTo>
                  <a:pt x="5751" y="5621"/>
                  <a:pt x="5751" y="5621"/>
                  <a:pt x="5745" y="5615"/>
                </a:cubicBezTo>
                <a:cubicBezTo>
                  <a:pt x="5739" y="5615"/>
                  <a:pt x="5733" y="5615"/>
                  <a:pt x="5733" y="5615"/>
                </a:cubicBezTo>
                <a:cubicBezTo>
                  <a:pt x="5704" y="5633"/>
                  <a:pt x="5704" y="5633"/>
                  <a:pt x="5704" y="5633"/>
                </a:cubicBezTo>
                <a:cubicBezTo>
                  <a:pt x="5698" y="5633"/>
                  <a:pt x="5698" y="5633"/>
                  <a:pt x="5698" y="5633"/>
                </a:cubicBezTo>
                <a:cubicBezTo>
                  <a:pt x="5698" y="5633"/>
                  <a:pt x="5692" y="5633"/>
                  <a:pt x="5686" y="5627"/>
                </a:cubicBezTo>
                <a:cubicBezTo>
                  <a:pt x="5680" y="5627"/>
                  <a:pt x="5674" y="5621"/>
                  <a:pt x="5668" y="5621"/>
                </a:cubicBezTo>
                <a:cubicBezTo>
                  <a:pt x="5656" y="5621"/>
                  <a:pt x="5650" y="5621"/>
                  <a:pt x="5650" y="5627"/>
                </a:cubicBezTo>
                <a:cubicBezTo>
                  <a:pt x="5645" y="5633"/>
                  <a:pt x="5645" y="5639"/>
                  <a:pt x="5645" y="5639"/>
                </a:cubicBezTo>
                <a:cubicBezTo>
                  <a:pt x="5645" y="5644"/>
                  <a:pt x="5645" y="5651"/>
                  <a:pt x="5645" y="5651"/>
                </a:cubicBezTo>
                <a:cubicBezTo>
                  <a:pt x="5638" y="5656"/>
                  <a:pt x="5638" y="5656"/>
                  <a:pt x="5638" y="5662"/>
                </a:cubicBezTo>
                <a:cubicBezTo>
                  <a:pt x="5633" y="5668"/>
                  <a:pt x="5627" y="5680"/>
                  <a:pt x="5615" y="5680"/>
                </a:cubicBezTo>
                <a:cubicBezTo>
                  <a:pt x="5609" y="5680"/>
                  <a:pt x="5609" y="5680"/>
                  <a:pt x="5603" y="5674"/>
                </a:cubicBezTo>
                <a:cubicBezTo>
                  <a:pt x="5597" y="5674"/>
                  <a:pt x="5597" y="5668"/>
                  <a:pt x="5597" y="5668"/>
                </a:cubicBezTo>
                <a:cubicBezTo>
                  <a:pt x="5597" y="5662"/>
                  <a:pt x="5591" y="5656"/>
                  <a:pt x="5591" y="5656"/>
                </a:cubicBezTo>
                <a:cubicBezTo>
                  <a:pt x="5585" y="5651"/>
                  <a:pt x="5585" y="5644"/>
                  <a:pt x="5579" y="5644"/>
                </a:cubicBezTo>
                <a:cubicBezTo>
                  <a:pt x="5573" y="5639"/>
                  <a:pt x="5561" y="5639"/>
                  <a:pt x="5556" y="5633"/>
                </a:cubicBezTo>
                <a:cubicBezTo>
                  <a:pt x="5550" y="5633"/>
                  <a:pt x="5544" y="5633"/>
                  <a:pt x="5538" y="5633"/>
                </a:cubicBezTo>
                <a:cubicBezTo>
                  <a:pt x="5479" y="5633"/>
                  <a:pt x="5479" y="5633"/>
                  <a:pt x="5479" y="5633"/>
                </a:cubicBezTo>
                <a:cubicBezTo>
                  <a:pt x="5479" y="5633"/>
                  <a:pt x="5472" y="5627"/>
                  <a:pt x="5467" y="5627"/>
                </a:cubicBezTo>
                <a:cubicBezTo>
                  <a:pt x="5461" y="5621"/>
                  <a:pt x="5449" y="5621"/>
                  <a:pt x="5437" y="5621"/>
                </a:cubicBezTo>
                <a:cubicBezTo>
                  <a:pt x="5437" y="5585"/>
                  <a:pt x="5437" y="5585"/>
                  <a:pt x="5437" y="5585"/>
                </a:cubicBezTo>
                <a:cubicBezTo>
                  <a:pt x="5431" y="5585"/>
                  <a:pt x="5425" y="5585"/>
                  <a:pt x="5419" y="5585"/>
                </a:cubicBezTo>
                <a:cubicBezTo>
                  <a:pt x="5413" y="5585"/>
                  <a:pt x="5407" y="5579"/>
                  <a:pt x="5407" y="5579"/>
                </a:cubicBezTo>
                <a:cubicBezTo>
                  <a:pt x="5401" y="5579"/>
                  <a:pt x="5395" y="5579"/>
                  <a:pt x="5390" y="5573"/>
                </a:cubicBezTo>
                <a:cubicBezTo>
                  <a:pt x="5390" y="5573"/>
                  <a:pt x="5390" y="5567"/>
                  <a:pt x="5384" y="5562"/>
                </a:cubicBezTo>
                <a:cubicBezTo>
                  <a:pt x="5378" y="5562"/>
                  <a:pt x="5378" y="5562"/>
                  <a:pt x="5372" y="5562"/>
                </a:cubicBezTo>
                <a:cubicBezTo>
                  <a:pt x="5360" y="5556"/>
                  <a:pt x="5348" y="5556"/>
                  <a:pt x="5330" y="5550"/>
                </a:cubicBezTo>
                <a:cubicBezTo>
                  <a:pt x="5330" y="5562"/>
                  <a:pt x="5330" y="5567"/>
                  <a:pt x="5330" y="5573"/>
                </a:cubicBezTo>
                <a:cubicBezTo>
                  <a:pt x="5330" y="5579"/>
                  <a:pt x="5330" y="5585"/>
                  <a:pt x="5324" y="5591"/>
                </a:cubicBezTo>
                <a:cubicBezTo>
                  <a:pt x="5324" y="5591"/>
                  <a:pt x="5324" y="5597"/>
                  <a:pt x="5318" y="5597"/>
                </a:cubicBezTo>
                <a:cubicBezTo>
                  <a:pt x="5306" y="5603"/>
                  <a:pt x="5301" y="5597"/>
                  <a:pt x="5295" y="5597"/>
                </a:cubicBezTo>
                <a:cubicBezTo>
                  <a:pt x="5289" y="5603"/>
                  <a:pt x="5289" y="5609"/>
                  <a:pt x="5283" y="5609"/>
                </a:cubicBezTo>
                <a:cubicBezTo>
                  <a:pt x="5277" y="5609"/>
                  <a:pt x="5277" y="5615"/>
                  <a:pt x="5271" y="5615"/>
                </a:cubicBezTo>
                <a:cubicBezTo>
                  <a:pt x="5265" y="5621"/>
                  <a:pt x="5259" y="5621"/>
                  <a:pt x="5259" y="5627"/>
                </a:cubicBezTo>
                <a:cubicBezTo>
                  <a:pt x="5259" y="5633"/>
                  <a:pt x="5265" y="5633"/>
                  <a:pt x="5265" y="5639"/>
                </a:cubicBezTo>
                <a:cubicBezTo>
                  <a:pt x="5265" y="5644"/>
                  <a:pt x="5265" y="5651"/>
                  <a:pt x="5265" y="5651"/>
                </a:cubicBezTo>
                <a:cubicBezTo>
                  <a:pt x="5265" y="5656"/>
                  <a:pt x="5265" y="5656"/>
                  <a:pt x="5265" y="5662"/>
                </a:cubicBezTo>
                <a:cubicBezTo>
                  <a:pt x="5265" y="5668"/>
                  <a:pt x="5271" y="5668"/>
                  <a:pt x="5271" y="5674"/>
                </a:cubicBezTo>
                <a:cubicBezTo>
                  <a:pt x="5271" y="5680"/>
                  <a:pt x="5271" y="5686"/>
                  <a:pt x="5271" y="5692"/>
                </a:cubicBezTo>
                <a:cubicBezTo>
                  <a:pt x="5271" y="5698"/>
                  <a:pt x="5271" y="5704"/>
                  <a:pt x="5271" y="5710"/>
                </a:cubicBezTo>
                <a:cubicBezTo>
                  <a:pt x="5271" y="5716"/>
                  <a:pt x="5265" y="5716"/>
                  <a:pt x="5265" y="5722"/>
                </a:cubicBezTo>
                <a:cubicBezTo>
                  <a:pt x="5265" y="5722"/>
                  <a:pt x="5259" y="5722"/>
                  <a:pt x="5253" y="5716"/>
                </a:cubicBezTo>
                <a:cubicBezTo>
                  <a:pt x="5253" y="5716"/>
                  <a:pt x="5253" y="5710"/>
                  <a:pt x="5247" y="5704"/>
                </a:cubicBezTo>
                <a:cubicBezTo>
                  <a:pt x="5241" y="5698"/>
                  <a:pt x="5235" y="5686"/>
                  <a:pt x="5229" y="5674"/>
                </a:cubicBezTo>
                <a:cubicBezTo>
                  <a:pt x="5229" y="5668"/>
                  <a:pt x="5224" y="5662"/>
                  <a:pt x="5224" y="5651"/>
                </a:cubicBezTo>
                <a:cubicBezTo>
                  <a:pt x="5224" y="5644"/>
                  <a:pt x="5224" y="5644"/>
                  <a:pt x="5224" y="5639"/>
                </a:cubicBezTo>
                <a:cubicBezTo>
                  <a:pt x="5229" y="5633"/>
                  <a:pt x="5235" y="5633"/>
                  <a:pt x="5235" y="5627"/>
                </a:cubicBezTo>
                <a:cubicBezTo>
                  <a:pt x="5235" y="5627"/>
                  <a:pt x="5235" y="5621"/>
                  <a:pt x="5235" y="5615"/>
                </a:cubicBezTo>
                <a:cubicBezTo>
                  <a:pt x="5235" y="5615"/>
                  <a:pt x="5241" y="5609"/>
                  <a:pt x="5241" y="5603"/>
                </a:cubicBezTo>
                <a:cubicBezTo>
                  <a:pt x="5241" y="5597"/>
                  <a:pt x="5229" y="5597"/>
                  <a:pt x="5229" y="5591"/>
                </a:cubicBezTo>
                <a:cubicBezTo>
                  <a:pt x="5229" y="5573"/>
                  <a:pt x="5241" y="5567"/>
                  <a:pt x="5253" y="5562"/>
                </a:cubicBezTo>
                <a:cubicBezTo>
                  <a:pt x="5253" y="5556"/>
                  <a:pt x="5259" y="5556"/>
                  <a:pt x="5265" y="5550"/>
                </a:cubicBezTo>
                <a:cubicBezTo>
                  <a:pt x="5265" y="5550"/>
                  <a:pt x="5271" y="5544"/>
                  <a:pt x="5271" y="5538"/>
                </a:cubicBezTo>
                <a:cubicBezTo>
                  <a:pt x="5277" y="5538"/>
                  <a:pt x="5277" y="5538"/>
                  <a:pt x="5283" y="5532"/>
                </a:cubicBezTo>
                <a:cubicBezTo>
                  <a:pt x="5277" y="5520"/>
                  <a:pt x="5277" y="5520"/>
                  <a:pt x="5277" y="5520"/>
                </a:cubicBezTo>
                <a:cubicBezTo>
                  <a:pt x="5253" y="5520"/>
                  <a:pt x="5253" y="5520"/>
                  <a:pt x="5253" y="5520"/>
                </a:cubicBezTo>
                <a:cubicBezTo>
                  <a:pt x="5247" y="5520"/>
                  <a:pt x="5247" y="5526"/>
                  <a:pt x="5241" y="5526"/>
                </a:cubicBezTo>
                <a:cubicBezTo>
                  <a:pt x="5235" y="5526"/>
                  <a:pt x="5229" y="5526"/>
                  <a:pt x="5229" y="5526"/>
                </a:cubicBezTo>
                <a:cubicBezTo>
                  <a:pt x="5224" y="5532"/>
                  <a:pt x="5218" y="5532"/>
                  <a:pt x="5218" y="5532"/>
                </a:cubicBezTo>
                <a:cubicBezTo>
                  <a:pt x="5218" y="5538"/>
                  <a:pt x="5218" y="5544"/>
                  <a:pt x="5212" y="5544"/>
                </a:cubicBezTo>
                <a:cubicBezTo>
                  <a:pt x="5212" y="5556"/>
                  <a:pt x="5212" y="5562"/>
                  <a:pt x="5212" y="5573"/>
                </a:cubicBezTo>
                <a:cubicBezTo>
                  <a:pt x="5152" y="5573"/>
                  <a:pt x="5152" y="5573"/>
                  <a:pt x="5152" y="5573"/>
                </a:cubicBezTo>
                <a:cubicBezTo>
                  <a:pt x="5140" y="5573"/>
                  <a:pt x="5135" y="5579"/>
                  <a:pt x="5129" y="5585"/>
                </a:cubicBezTo>
                <a:cubicBezTo>
                  <a:pt x="5123" y="5591"/>
                  <a:pt x="5117" y="5591"/>
                  <a:pt x="5117" y="5591"/>
                </a:cubicBezTo>
                <a:cubicBezTo>
                  <a:pt x="5111" y="5597"/>
                  <a:pt x="5105" y="5597"/>
                  <a:pt x="5099" y="5597"/>
                </a:cubicBezTo>
                <a:cubicBezTo>
                  <a:pt x="5093" y="5603"/>
                  <a:pt x="5093" y="5603"/>
                  <a:pt x="5087" y="5603"/>
                </a:cubicBezTo>
                <a:cubicBezTo>
                  <a:pt x="5075" y="5609"/>
                  <a:pt x="5069" y="5609"/>
                  <a:pt x="5057" y="5609"/>
                </a:cubicBezTo>
                <a:lnTo>
                  <a:pt x="5052" y="5615"/>
                </a:lnTo>
                <a:cubicBezTo>
                  <a:pt x="5040" y="5615"/>
                  <a:pt x="5034" y="5615"/>
                  <a:pt x="5028" y="5615"/>
                </a:cubicBezTo>
                <a:cubicBezTo>
                  <a:pt x="5028" y="5680"/>
                  <a:pt x="5028" y="5680"/>
                  <a:pt x="5028" y="5680"/>
                </a:cubicBezTo>
                <a:cubicBezTo>
                  <a:pt x="5016" y="5686"/>
                  <a:pt x="5016" y="5692"/>
                  <a:pt x="5004" y="5698"/>
                </a:cubicBezTo>
                <a:cubicBezTo>
                  <a:pt x="4998" y="5698"/>
                  <a:pt x="4998" y="5698"/>
                  <a:pt x="4992" y="5698"/>
                </a:cubicBezTo>
                <a:cubicBezTo>
                  <a:pt x="4986" y="5698"/>
                  <a:pt x="4980" y="5698"/>
                  <a:pt x="4969" y="5698"/>
                </a:cubicBezTo>
                <a:cubicBezTo>
                  <a:pt x="4969" y="5704"/>
                  <a:pt x="4969" y="5710"/>
                  <a:pt x="4969" y="5716"/>
                </a:cubicBezTo>
                <a:cubicBezTo>
                  <a:pt x="4969" y="5722"/>
                  <a:pt x="4963" y="5722"/>
                  <a:pt x="4963" y="5728"/>
                </a:cubicBezTo>
                <a:cubicBezTo>
                  <a:pt x="4963" y="5733"/>
                  <a:pt x="4957" y="5733"/>
                  <a:pt x="4957" y="5739"/>
                </a:cubicBezTo>
                <a:cubicBezTo>
                  <a:pt x="4957" y="5745"/>
                  <a:pt x="4957" y="5745"/>
                  <a:pt x="4957" y="5751"/>
                </a:cubicBezTo>
                <a:cubicBezTo>
                  <a:pt x="4957" y="5757"/>
                  <a:pt x="4951" y="5757"/>
                  <a:pt x="4945" y="5757"/>
                </a:cubicBezTo>
                <a:cubicBezTo>
                  <a:pt x="4939" y="5769"/>
                  <a:pt x="4933" y="5769"/>
                  <a:pt x="4921" y="5775"/>
                </a:cubicBezTo>
                <a:cubicBezTo>
                  <a:pt x="4921" y="5781"/>
                  <a:pt x="4915" y="5781"/>
                  <a:pt x="4909" y="5787"/>
                </a:cubicBezTo>
                <a:cubicBezTo>
                  <a:pt x="4909" y="5787"/>
                  <a:pt x="4915" y="5793"/>
                  <a:pt x="4909" y="5799"/>
                </a:cubicBezTo>
                <a:cubicBezTo>
                  <a:pt x="4909" y="5805"/>
                  <a:pt x="4903" y="5805"/>
                  <a:pt x="4897" y="5810"/>
                </a:cubicBezTo>
                <a:lnTo>
                  <a:pt x="4897" y="5817"/>
                </a:lnTo>
                <a:lnTo>
                  <a:pt x="4897" y="5828"/>
                </a:lnTo>
                <a:cubicBezTo>
                  <a:pt x="4903" y="5828"/>
                  <a:pt x="4909" y="5828"/>
                  <a:pt x="4909" y="5828"/>
                </a:cubicBezTo>
                <a:cubicBezTo>
                  <a:pt x="4915" y="5834"/>
                  <a:pt x="4921" y="5834"/>
                  <a:pt x="4927" y="5834"/>
                </a:cubicBezTo>
                <a:cubicBezTo>
                  <a:pt x="4927" y="5852"/>
                  <a:pt x="4921" y="5864"/>
                  <a:pt x="4927" y="5882"/>
                </a:cubicBezTo>
                <a:lnTo>
                  <a:pt x="4927" y="5888"/>
                </a:lnTo>
                <a:cubicBezTo>
                  <a:pt x="4933" y="5899"/>
                  <a:pt x="4939" y="5905"/>
                  <a:pt x="4939" y="5911"/>
                </a:cubicBezTo>
                <a:cubicBezTo>
                  <a:pt x="4939" y="5917"/>
                  <a:pt x="4939" y="5923"/>
                  <a:pt x="4945" y="5923"/>
                </a:cubicBezTo>
                <a:cubicBezTo>
                  <a:pt x="4945" y="5929"/>
                  <a:pt x="4945" y="5935"/>
                  <a:pt x="4945" y="5941"/>
                </a:cubicBezTo>
                <a:cubicBezTo>
                  <a:pt x="4945" y="5947"/>
                  <a:pt x="4945" y="5953"/>
                  <a:pt x="4945" y="5959"/>
                </a:cubicBezTo>
                <a:cubicBezTo>
                  <a:pt x="4939" y="5965"/>
                  <a:pt x="4933" y="5965"/>
                  <a:pt x="4933" y="5965"/>
                </a:cubicBezTo>
                <a:cubicBezTo>
                  <a:pt x="4927" y="5971"/>
                  <a:pt x="4915" y="5971"/>
                  <a:pt x="4915" y="5976"/>
                </a:cubicBezTo>
                <a:cubicBezTo>
                  <a:pt x="4915" y="5983"/>
                  <a:pt x="4915" y="5988"/>
                  <a:pt x="4915" y="5988"/>
                </a:cubicBezTo>
                <a:cubicBezTo>
                  <a:pt x="4915" y="6000"/>
                  <a:pt x="4921" y="6006"/>
                  <a:pt x="4921" y="6012"/>
                </a:cubicBezTo>
                <a:cubicBezTo>
                  <a:pt x="4921" y="6024"/>
                  <a:pt x="4921" y="6030"/>
                  <a:pt x="4915" y="6036"/>
                </a:cubicBezTo>
                <a:cubicBezTo>
                  <a:pt x="4915" y="6042"/>
                  <a:pt x="4909" y="6048"/>
                  <a:pt x="4903" y="6048"/>
                </a:cubicBezTo>
                <a:cubicBezTo>
                  <a:pt x="4903" y="6054"/>
                  <a:pt x="4903" y="6060"/>
                  <a:pt x="4897" y="6060"/>
                </a:cubicBezTo>
                <a:cubicBezTo>
                  <a:pt x="4891" y="6060"/>
                  <a:pt x="4891" y="6060"/>
                  <a:pt x="4886" y="6060"/>
                </a:cubicBezTo>
                <a:cubicBezTo>
                  <a:pt x="4880" y="6065"/>
                  <a:pt x="4874" y="6065"/>
                  <a:pt x="4862" y="6065"/>
                </a:cubicBezTo>
                <a:cubicBezTo>
                  <a:pt x="4862" y="6083"/>
                  <a:pt x="4862" y="6083"/>
                  <a:pt x="4862" y="6083"/>
                </a:cubicBezTo>
                <a:cubicBezTo>
                  <a:pt x="4862" y="6089"/>
                  <a:pt x="4868" y="6089"/>
                  <a:pt x="4868" y="6095"/>
                </a:cubicBezTo>
                <a:cubicBezTo>
                  <a:pt x="4868" y="6095"/>
                  <a:pt x="4868" y="6101"/>
                  <a:pt x="4868" y="6107"/>
                </a:cubicBezTo>
                <a:cubicBezTo>
                  <a:pt x="4856" y="6113"/>
                  <a:pt x="4844" y="6119"/>
                  <a:pt x="4832" y="6125"/>
                </a:cubicBezTo>
                <a:cubicBezTo>
                  <a:pt x="4832" y="6149"/>
                  <a:pt x="4832" y="6149"/>
                  <a:pt x="4832" y="6149"/>
                </a:cubicBezTo>
                <a:cubicBezTo>
                  <a:pt x="4826" y="6149"/>
                  <a:pt x="4820" y="6149"/>
                  <a:pt x="4820" y="6149"/>
                </a:cubicBezTo>
                <a:cubicBezTo>
                  <a:pt x="4808" y="6154"/>
                  <a:pt x="4802" y="6154"/>
                  <a:pt x="4797" y="6160"/>
                </a:cubicBezTo>
                <a:cubicBezTo>
                  <a:pt x="4791" y="6160"/>
                  <a:pt x="4791" y="6166"/>
                  <a:pt x="4791" y="6172"/>
                </a:cubicBezTo>
                <a:cubicBezTo>
                  <a:pt x="4779" y="6184"/>
                  <a:pt x="4779" y="6196"/>
                  <a:pt x="4779" y="6214"/>
                </a:cubicBezTo>
                <a:cubicBezTo>
                  <a:pt x="4731" y="6214"/>
                  <a:pt x="4731" y="6214"/>
                  <a:pt x="4731" y="6214"/>
                </a:cubicBezTo>
                <a:cubicBezTo>
                  <a:pt x="4731" y="6231"/>
                  <a:pt x="4737" y="6237"/>
                  <a:pt x="4731" y="6249"/>
                </a:cubicBezTo>
                <a:cubicBezTo>
                  <a:pt x="4731" y="6261"/>
                  <a:pt x="4731" y="6267"/>
                  <a:pt x="4731" y="6273"/>
                </a:cubicBezTo>
                <a:cubicBezTo>
                  <a:pt x="4731" y="6279"/>
                  <a:pt x="4725" y="6279"/>
                  <a:pt x="4725" y="6285"/>
                </a:cubicBezTo>
                <a:cubicBezTo>
                  <a:pt x="4725" y="6291"/>
                  <a:pt x="4731" y="6291"/>
                  <a:pt x="4731" y="6297"/>
                </a:cubicBezTo>
                <a:cubicBezTo>
                  <a:pt x="4731" y="6303"/>
                  <a:pt x="4725" y="6309"/>
                  <a:pt x="4725" y="6309"/>
                </a:cubicBezTo>
                <a:cubicBezTo>
                  <a:pt x="4731" y="6320"/>
                  <a:pt x="4737" y="6326"/>
                  <a:pt x="4737" y="6332"/>
                </a:cubicBezTo>
                <a:cubicBezTo>
                  <a:pt x="4743" y="6332"/>
                  <a:pt x="4749" y="6326"/>
                  <a:pt x="4749" y="6326"/>
                </a:cubicBezTo>
                <a:cubicBezTo>
                  <a:pt x="4755" y="6326"/>
                  <a:pt x="4761" y="6320"/>
                  <a:pt x="4767" y="6320"/>
                </a:cubicBezTo>
                <a:cubicBezTo>
                  <a:pt x="4779" y="6320"/>
                  <a:pt x="4785" y="6326"/>
                  <a:pt x="4797" y="6326"/>
                </a:cubicBezTo>
                <a:cubicBezTo>
                  <a:pt x="4797" y="6344"/>
                  <a:pt x="4797" y="6344"/>
                  <a:pt x="4797" y="6344"/>
                </a:cubicBezTo>
                <a:cubicBezTo>
                  <a:pt x="4791" y="6350"/>
                  <a:pt x="4791" y="6356"/>
                  <a:pt x="4791" y="6356"/>
                </a:cubicBezTo>
                <a:cubicBezTo>
                  <a:pt x="4779" y="6362"/>
                  <a:pt x="4773" y="6368"/>
                  <a:pt x="4767" y="6368"/>
                </a:cubicBezTo>
                <a:cubicBezTo>
                  <a:pt x="4761" y="6368"/>
                  <a:pt x="4761" y="6368"/>
                  <a:pt x="4755" y="6368"/>
                </a:cubicBezTo>
                <a:cubicBezTo>
                  <a:pt x="4749" y="6368"/>
                  <a:pt x="4743" y="6368"/>
                  <a:pt x="4737" y="6368"/>
                </a:cubicBezTo>
                <a:cubicBezTo>
                  <a:pt x="4737" y="6380"/>
                  <a:pt x="4743" y="6386"/>
                  <a:pt x="4737" y="6392"/>
                </a:cubicBezTo>
                <a:cubicBezTo>
                  <a:pt x="4737" y="6397"/>
                  <a:pt x="4737" y="6403"/>
                  <a:pt x="4737" y="6403"/>
                </a:cubicBezTo>
                <a:cubicBezTo>
                  <a:pt x="4731" y="6409"/>
                  <a:pt x="4731" y="6409"/>
                  <a:pt x="4725" y="6409"/>
                </a:cubicBezTo>
                <a:cubicBezTo>
                  <a:pt x="4720" y="6415"/>
                  <a:pt x="4720" y="6415"/>
                  <a:pt x="4714" y="6421"/>
                </a:cubicBezTo>
                <a:cubicBezTo>
                  <a:pt x="4708" y="6421"/>
                  <a:pt x="4708" y="6421"/>
                  <a:pt x="4702" y="6427"/>
                </a:cubicBezTo>
                <a:cubicBezTo>
                  <a:pt x="4702" y="6433"/>
                  <a:pt x="4702" y="6439"/>
                  <a:pt x="4702" y="6445"/>
                </a:cubicBezTo>
                <a:cubicBezTo>
                  <a:pt x="4702" y="6451"/>
                  <a:pt x="4702" y="6457"/>
                  <a:pt x="4702" y="6463"/>
                </a:cubicBezTo>
                <a:cubicBezTo>
                  <a:pt x="4702" y="6469"/>
                  <a:pt x="4708" y="6469"/>
                  <a:pt x="4714" y="6475"/>
                </a:cubicBezTo>
                <a:cubicBezTo>
                  <a:pt x="4714" y="6480"/>
                  <a:pt x="4720" y="6480"/>
                  <a:pt x="4720" y="6486"/>
                </a:cubicBezTo>
                <a:cubicBezTo>
                  <a:pt x="4720" y="6498"/>
                  <a:pt x="4720" y="6498"/>
                  <a:pt x="4720" y="6498"/>
                </a:cubicBezTo>
                <a:cubicBezTo>
                  <a:pt x="4720" y="6504"/>
                  <a:pt x="4720" y="6510"/>
                  <a:pt x="4720" y="6522"/>
                </a:cubicBezTo>
                <a:cubicBezTo>
                  <a:pt x="4720" y="6528"/>
                  <a:pt x="4720" y="6528"/>
                  <a:pt x="4720" y="6534"/>
                </a:cubicBezTo>
                <a:cubicBezTo>
                  <a:pt x="4720" y="6540"/>
                  <a:pt x="4725" y="6540"/>
                  <a:pt x="4725" y="6546"/>
                </a:cubicBezTo>
                <a:cubicBezTo>
                  <a:pt x="4731" y="6546"/>
                  <a:pt x="4737" y="6546"/>
                  <a:pt x="4737" y="6552"/>
                </a:cubicBezTo>
                <a:cubicBezTo>
                  <a:pt x="4743" y="6552"/>
                  <a:pt x="4749" y="6552"/>
                  <a:pt x="4749" y="6552"/>
                </a:cubicBezTo>
                <a:cubicBezTo>
                  <a:pt x="4755" y="6552"/>
                  <a:pt x="4761" y="6552"/>
                  <a:pt x="4761" y="6552"/>
                </a:cubicBezTo>
                <a:cubicBezTo>
                  <a:pt x="4767" y="6552"/>
                  <a:pt x="4767" y="6552"/>
                  <a:pt x="4773" y="6558"/>
                </a:cubicBezTo>
                <a:cubicBezTo>
                  <a:pt x="4779" y="6558"/>
                  <a:pt x="4785" y="6558"/>
                  <a:pt x="4785" y="6563"/>
                </a:cubicBezTo>
                <a:cubicBezTo>
                  <a:pt x="4791" y="6563"/>
                  <a:pt x="4791" y="6569"/>
                  <a:pt x="4797" y="6575"/>
                </a:cubicBezTo>
                <a:lnTo>
                  <a:pt x="4802" y="6581"/>
                </a:lnTo>
                <a:cubicBezTo>
                  <a:pt x="4802" y="6587"/>
                  <a:pt x="4808" y="6593"/>
                  <a:pt x="4808" y="6599"/>
                </a:cubicBezTo>
                <a:cubicBezTo>
                  <a:pt x="4814" y="6599"/>
                  <a:pt x="4814" y="6605"/>
                  <a:pt x="4814" y="6611"/>
                </a:cubicBezTo>
                <a:cubicBezTo>
                  <a:pt x="4820" y="6611"/>
                  <a:pt x="4826" y="6611"/>
                  <a:pt x="4826" y="6617"/>
                </a:cubicBezTo>
                <a:cubicBezTo>
                  <a:pt x="4832" y="6623"/>
                  <a:pt x="4832" y="6623"/>
                  <a:pt x="4832" y="6629"/>
                </a:cubicBezTo>
                <a:cubicBezTo>
                  <a:pt x="4838" y="6635"/>
                  <a:pt x="4832" y="6647"/>
                  <a:pt x="4832" y="6652"/>
                </a:cubicBezTo>
                <a:cubicBezTo>
                  <a:pt x="4832" y="6658"/>
                  <a:pt x="4838" y="6658"/>
                  <a:pt x="4838" y="6664"/>
                </a:cubicBezTo>
                <a:cubicBezTo>
                  <a:pt x="4838" y="6670"/>
                  <a:pt x="4838" y="6670"/>
                  <a:pt x="4838" y="6676"/>
                </a:cubicBezTo>
                <a:cubicBezTo>
                  <a:pt x="4844" y="6682"/>
                  <a:pt x="4850" y="6682"/>
                  <a:pt x="4850" y="6682"/>
                </a:cubicBezTo>
                <a:cubicBezTo>
                  <a:pt x="4856" y="6688"/>
                  <a:pt x="4856" y="6694"/>
                  <a:pt x="4862" y="6694"/>
                </a:cubicBezTo>
                <a:cubicBezTo>
                  <a:pt x="4862" y="6700"/>
                  <a:pt x="4868" y="6700"/>
                  <a:pt x="4874" y="6706"/>
                </a:cubicBezTo>
                <a:cubicBezTo>
                  <a:pt x="4874" y="6712"/>
                  <a:pt x="4874" y="6718"/>
                  <a:pt x="4874" y="6730"/>
                </a:cubicBezTo>
                <a:cubicBezTo>
                  <a:pt x="4874" y="6753"/>
                  <a:pt x="4874" y="6753"/>
                  <a:pt x="4874" y="6753"/>
                </a:cubicBezTo>
                <a:cubicBezTo>
                  <a:pt x="4874" y="6759"/>
                  <a:pt x="4880" y="6765"/>
                  <a:pt x="4880" y="6765"/>
                </a:cubicBezTo>
                <a:cubicBezTo>
                  <a:pt x="4886" y="6771"/>
                  <a:pt x="4886" y="6777"/>
                  <a:pt x="4886" y="6777"/>
                </a:cubicBezTo>
                <a:cubicBezTo>
                  <a:pt x="4891" y="6783"/>
                  <a:pt x="4897" y="6783"/>
                  <a:pt x="4897" y="6789"/>
                </a:cubicBezTo>
                <a:cubicBezTo>
                  <a:pt x="4909" y="6795"/>
                  <a:pt x="4915" y="6807"/>
                  <a:pt x="4915" y="6818"/>
                </a:cubicBezTo>
                <a:cubicBezTo>
                  <a:pt x="4915" y="6836"/>
                  <a:pt x="4909" y="6848"/>
                  <a:pt x="4915" y="6860"/>
                </a:cubicBezTo>
                <a:cubicBezTo>
                  <a:pt x="4915" y="6860"/>
                  <a:pt x="4921" y="6866"/>
                  <a:pt x="4921" y="6872"/>
                </a:cubicBezTo>
                <a:cubicBezTo>
                  <a:pt x="4927" y="6872"/>
                  <a:pt x="4933" y="6872"/>
                  <a:pt x="4933" y="6878"/>
                </a:cubicBezTo>
                <a:cubicBezTo>
                  <a:pt x="4939" y="6878"/>
                  <a:pt x="4939" y="6884"/>
                  <a:pt x="4939" y="6884"/>
                </a:cubicBezTo>
                <a:cubicBezTo>
                  <a:pt x="4945" y="6890"/>
                  <a:pt x="4945" y="6890"/>
                  <a:pt x="4951" y="6890"/>
                </a:cubicBezTo>
                <a:cubicBezTo>
                  <a:pt x="4957" y="6896"/>
                  <a:pt x="4957" y="6896"/>
                  <a:pt x="4963" y="6901"/>
                </a:cubicBezTo>
                <a:cubicBezTo>
                  <a:pt x="4969" y="6901"/>
                  <a:pt x="4969" y="6901"/>
                  <a:pt x="4974" y="6906"/>
                </a:cubicBezTo>
                <a:cubicBezTo>
                  <a:pt x="4974" y="6906"/>
                  <a:pt x="4980" y="6912"/>
                  <a:pt x="4980" y="6918"/>
                </a:cubicBezTo>
                <a:cubicBezTo>
                  <a:pt x="4980" y="6918"/>
                  <a:pt x="4980" y="6924"/>
                  <a:pt x="4980" y="6930"/>
                </a:cubicBezTo>
                <a:cubicBezTo>
                  <a:pt x="4980" y="6942"/>
                  <a:pt x="4980" y="6948"/>
                  <a:pt x="4980" y="6960"/>
                </a:cubicBezTo>
                <a:cubicBezTo>
                  <a:pt x="4980" y="6960"/>
                  <a:pt x="4980" y="6966"/>
                  <a:pt x="4980" y="6972"/>
                </a:cubicBezTo>
                <a:cubicBezTo>
                  <a:pt x="4980" y="6978"/>
                  <a:pt x="4980" y="6978"/>
                  <a:pt x="4980" y="6984"/>
                </a:cubicBezTo>
                <a:cubicBezTo>
                  <a:pt x="4986" y="6989"/>
                  <a:pt x="4992" y="6989"/>
                  <a:pt x="4992" y="6989"/>
                </a:cubicBezTo>
                <a:cubicBezTo>
                  <a:pt x="4998" y="7001"/>
                  <a:pt x="4998" y="7007"/>
                  <a:pt x="5004" y="7013"/>
                </a:cubicBezTo>
                <a:cubicBezTo>
                  <a:pt x="5010" y="7019"/>
                  <a:pt x="5010" y="7019"/>
                  <a:pt x="5010" y="7025"/>
                </a:cubicBezTo>
                <a:cubicBezTo>
                  <a:pt x="5016" y="7031"/>
                  <a:pt x="5016" y="7031"/>
                  <a:pt x="5022" y="7037"/>
                </a:cubicBezTo>
                <a:cubicBezTo>
                  <a:pt x="5028" y="7037"/>
                  <a:pt x="5028" y="7037"/>
                  <a:pt x="5034" y="7037"/>
                </a:cubicBezTo>
                <a:cubicBezTo>
                  <a:pt x="5040" y="7043"/>
                  <a:pt x="5046" y="7043"/>
                  <a:pt x="5046" y="7049"/>
                </a:cubicBezTo>
                <a:cubicBezTo>
                  <a:pt x="5052" y="7049"/>
                  <a:pt x="5052" y="7055"/>
                  <a:pt x="5057" y="7055"/>
                </a:cubicBezTo>
                <a:cubicBezTo>
                  <a:pt x="5063" y="7055"/>
                  <a:pt x="5069" y="7061"/>
                  <a:pt x="5069" y="7061"/>
                </a:cubicBezTo>
                <a:cubicBezTo>
                  <a:pt x="5081" y="7061"/>
                  <a:pt x="5087" y="7061"/>
                  <a:pt x="5093" y="7061"/>
                </a:cubicBezTo>
                <a:cubicBezTo>
                  <a:pt x="5099" y="7061"/>
                  <a:pt x="5099" y="7066"/>
                  <a:pt x="5105" y="7066"/>
                </a:cubicBezTo>
                <a:cubicBezTo>
                  <a:pt x="5111" y="7072"/>
                  <a:pt x="5111" y="7078"/>
                  <a:pt x="5117" y="7078"/>
                </a:cubicBezTo>
                <a:cubicBezTo>
                  <a:pt x="5123" y="7084"/>
                  <a:pt x="5123" y="7090"/>
                  <a:pt x="5123" y="7090"/>
                </a:cubicBezTo>
                <a:cubicBezTo>
                  <a:pt x="5129" y="7096"/>
                  <a:pt x="5135" y="7096"/>
                  <a:pt x="5135" y="7096"/>
                </a:cubicBezTo>
                <a:cubicBezTo>
                  <a:pt x="5140" y="7102"/>
                  <a:pt x="5146" y="7102"/>
                  <a:pt x="5146" y="7108"/>
                </a:cubicBezTo>
                <a:cubicBezTo>
                  <a:pt x="5158" y="7114"/>
                  <a:pt x="5158" y="7120"/>
                  <a:pt x="5170" y="7120"/>
                </a:cubicBezTo>
                <a:cubicBezTo>
                  <a:pt x="5176" y="7126"/>
                  <a:pt x="5188" y="7126"/>
                  <a:pt x="5194" y="7132"/>
                </a:cubicBezTo>
                <a:cubicBezTo>
                  <a:pt x="5200" y="7132"/>
                  <a:pt x="5200" y="7138"/>
                  <a:pt x="5206" y="7138"/>
                </a:cubicBezTo>
                <a:cubicBezTo>
                  <a:pt x="5218" y="7144"/>
                  <a:pt x="5224" y="7144"/>
                  <a:pt x="5229" y="7155"/>
                </a:cubicBezTo>
                <a:cubicBezTo>
                  <a:pt x="5235" y="7155"/>
                  <a:pt x="5235" y="7161"/>
                  <a:pt x="5235" y="7167"/>
                </a:cubicBezTo>
                <a:cubicBezTo>
                  <a:pt x="5241" y="7173"/>
                  <a:pt x="5247" y="7173"/>
                  <a:pt x="5247" y="7179"/>
                </a:cubicBezTo>
                <a:cubicBezTo>
                  <a:pt x="5253" y="7185"/>
                  <a:pt x="5259" y="7191"/>
                  <a:pt x="5265" y="7197"/>
                </a:cubicBezTo>
                <a:cubicBezTo>
                  <a:pt x="5271" y="7203"/>
                  <a:pt x="5271" y="7209"/>
                  <a:pt x="5277" y="7209"/>
                </a:cubicBezTo>
                <a:cubicBezTo>
                  <a:pt x="5283" y="7209"/>
                  <a:pt x="5283" y="7209"/>
                  <a:pt x="5289" y="7209"/>
                </a:cubicBezTo>
                <a:cubicBezTo>
                  <a:pt x="5295" y="7209"/>
                  <a:pt x="5301" y="7209"/>
                  <a:pt x="5312" y="7209"/>
                </a:cubicBezTo>
                <a:cubicBezTo>
                  <a:pt x="5312" y="7327"/>
                  <a:pt x="5312" y="7327"/>
                  <a:pt x="5312" y="7327"/>
                </a:cubicBezTo>
                <a:cubicBezTo>
                  <a:pt x="5312" y="7339"/>
                  <a:pt x="5306" y="7345"/>
                  <a:pt x="5306" y="7351"/>
                </a:cubicBezTo>
                <a:cubicBezTo>
                  <a:pt x="5306" y="7363"/>
                  <a:pt x="5306" y="7363"/>
                  <a:pt x="5306" y="7369"/>
                </a:cubicBezTo>
                <a:cubicBezTo>
                  <a:pt x="5306" y="7375"/>
                  <a:pt x="5306" y="7375"/>
                  <a:pt x="5306" y="7375"/>
                </a:cubicBezTo>
                <a:cubicBezTo>
                  <a:pt x="5306" y="7387"/>
                  <a:pt x="5306" y="7387"/>
                  <a:pt x="5306" y="7387"/>
                </a:cubicBezTo>
                <a:cubicBezTo>
                  <a:pt x="5306" y="7398"/>
                  <a:pt x="5312" y="7405"/>
                  <a:pt x="5312" y="7416"/>
                </a:cubicBezTo>
                <a:cubicBezTo>
                  <a:pt x="5312" y="7422"/>
                  <a:pt x="5312" y="7422"/>
                  <a:pt x="5312" y="7422"/>
                </a:cubicBezTo>
                <a:cubicBezTo>
                  <a:pt x="5312" y="7428"/>
                  <a:pt x="5306" y="7428"/>
                  <a:pt x="5306" y="7434"/>
                </a:cubicBezTo>
                <a:cubicBezTo>
                  <a:pt x="5306" y="7440"/>
                  <a:pt x="5306" y="7440"/>
                  <a:pt x="5306" y="7446"/>
                </a:cubicBezTo>
                <a:cubicBezTo>
                  <a:pt x="5306" y="7452"/>
                  <a:pt x="5301" y="7452"/>
                  <a:pt x="5301" y="7458"/>
                </a:cubicBezTo>
                <a:cubicBezTo>
                  <a:pt x="5301" y="7464"/>
                  <a:pt x="5301" y="7470"/>
                  <a:pt x="5301" y="7476"/>
                </a:cubicBezTo>
                <a:cubicBezTo>
                  <a:pt x="5301" y="7476"/>
                  <a:pt x="5301" y="7476"/>
                  <a:pt x="5301" y="7482"/>
                </a:cubicBezTo>
                <a:cubicBezTo>
                  <a:pt x="5301" y="7493"/>
                  <a:pt x="5301" y="7493"/>
                  <a:pt x="5301" y="7493"/>
                </a:cubicBezTo>
                <a:cubicBezTo>
                  <a:pt x="5301" y="7499"/>
                  <a:pt x="5306" y="7499"/>
                  <a:pt x="5306" y="7505"/>
                </a:cubicBezTo>
                <a:cubicBezTo>
                  <a:pt x="5306" y="7511"/>
                  <a:pt x="5306" y="7517"/>
                  <a:pt x="5306" y="7523"/>
                </a:cubicBezTo>
                <a:cubicBezTo>
                  <a:pt x="5306" y="7529"/>
                  <a:pt x="5306" y="7529"/>
                  <a:pt x="5306" y="7529"/>
                </a:cubicBezTo>
                <a:cubicBezTo>
                  <a:pt x="5306" y="7541"/>
                  <a:pt x="5306" y="7541"/>
                  <a:pt x="5306" y="7541"/>
                </a:cubicBezTo>
                <a:cubicBezTo>
                  <a:pt x="5306" y="7547"/>
                  <a:pt x="5295" y="7547"/>
                  <a:pt x="5295" y="7553"/>
                </a:cubicBezTo>
                <a:cubicBezTo>
                  <a:pt x="5295" y="7564"/>
                  <a:pt x="5295" y="7571"/>
                  <a:pt x="5295" y="7576"/>
                </a:cubicBezTo>
                <a:cubicBezTo>
                  <a:pt x="5301" y="7582"/>
                  <a:pt x="5306" y="7588"/>
                  <a:pt x="5306" y="7594"/>
                </a:cubicBezTo>
                <a:cubicBezTo>
                  <a:pt x="5306" y="7606"/>
                  <a:pt x="5306" y="7606"/>
                  <a:pt x="5306" y="7606"/>
                </a:cubicBezTo>
                <a:cubicBezTo>
                  <a:pt x="5306" y="7618"/>
                  <a:pt x="5306" y="7618"/>
                  <a:pt x="5306" y="7618"/>
                </a:cubicBezTo>
                <a:cubicBezTo>
                  <a:pt x="5306" y="7618"/>
                  <a:pt x="5301" y="7624"/>
                  <a:pt x="5301" y="7630"/>
                </a:cubicBezTo>
                <a:cubicBezTo>
                  <a:pt x="5301" y="7630"/>
                  <a:pt x="5301" y="7636"/>
                  <a:pt x="5301" y="7642"/>
                </a:cubicBezTo>
                <a:cubicBezTo>
                  <a:pt x="5301" y="7642"/>
                  <a:pt x="5295" y="7648"/>
                  <a:pt x="5295" y="7653"/>
                </a:cubicBezTo>
                <a:cubicBezTo>
                  <a:pt x="5295" y="7653"/>
                  <a:pt x="5295" y="7659"/>
                  <a:pt x="5289" y="7659"/>
                </a:cubicBezTo>
                <a:cubicBezTo>
                  <a:pt x="5289" y="7665"/>
                  <a:pt x="5289" y="7671"/>
                  <a:pt x="5283" y="7677"/>
                </a:cubicBezTo>
                <a:cubicBezTo>
                  <a:pt x="5283" y="7689"/>
                  <a:pt x="5277" y="7695"/>
                  <a:pt x="5271" y="7707"/>
                </a:cubicBezTo>
                <a:cubicBezTo>
                  <a:pt x="5271" y="7707"/>
                  <a:pt x="5265" y="7713"/>
                  <a:pt x="5265" y="7719"/>
                </a:cubicBezTo>
                <a:cubicBezTo>
                  <a:pt x="5265" y="7725"/>
                  <a:pt x="5265" y="7730"/>
                  <a:pt x="5265" y="7742"/>
                </a:cubicBezTo>
                <a:cubicBezTo>
                  <a:pt x="5265" y="7742"/>
                  <a:pt x="5265" y="7742"/>
                  <a:pt x="5265" y="7748"/>
                </a:cubicBezTo>
                <a:cubicBezTo>
                  <a:pt x="5265" y="7760"/>
                  <a:pt x="5265" y="7766"/>
                  <a:pt x="5265" y="7778"/>
                </a:cubicBezTo>
                <a:cubicBezTo>
                  <a:pt x="5265" y="7778"/>
                  <a:pt x="5265" y="7784"/>
                  <a:pt x="5265" y="7790"/>
                </a:cubicBezTo>
                <a:cubicBezTo>
                  <a:pt x="5265" y="7790"/>
                  <a:pt x="5265" y="7796"/>
                  <a:pt x="5265" y="7802"/>
                </a:cubicBezTo>
                <a:cubicBezTo>
                  <a:pt x="5265" y="7808"/>
                  <a:pt x="5265" y="7808"/>
                  <a:pt x="5265" y="7814"/>
                </a:cubicBezTo>
                <a:cubicBezTo>
                  <a:pt x="5265" y="7819"/>
                  <a:pt x="5265" y="7825"/>
                  <a:pt x="5265" y="7825"/>
                </a:cubicBezTo>
                <a:cubicBezTo>
                  <a:pt x="5265" y="7831"/>
                  <a:pt x="5259" y="7837"/>
                  <a:pt x="5259" y="7843"/>
                </a:cubicBezTo>
                <a:cubicBezTo>
                  <a:pt x="5253" y="7843"/>
                  <a:pt x="5253" y="7849"/>
                  <a:pt x="5253" y="7855"/>
                </a:cubicBezTo>
                <a:cubicBezTo>
                  <a:pt x="5253" y="7861"/>
                  <a:pt x="5247" y="7861"/>
                  <a:pt x="5247" y="7867"/>
                </a:cubicBezTo>
                <a:cubicBezTo>
                  <a:pt x="5241" y="7873"/>
                  <a:pt x="5235" y="7873"/>
                  <a:pt x="5235" y="7879"/>
                </a:cubicBezTo>
                <a:cubicBezTo>
                  <a:pt x="5224" y="7891"/>
                  <a:pt x="5218" y="7896"/>
                  <a:pt x="5218" y="7914"/>
                </a:cubicBezTo>
                <a:cubicBezTo>
                  <a:pt x="5218" y="7920"/>
                  <a:pt x="5218" y="7920"/>
                  <a:pt x="5218" y="7920"/>
                </a:cubicBezTo>
                <a:cubicBezTo>
                  <a:pt x="5218" y="7920"/>
                  <a:pt x="5218" y="7926"/>
                  <a:pt x="5218" y="7932"/>
                </a:cubicBezTo>
                <a:cubicBezTo>
                  <a:pt x="5218" y="7932"/>
                  <a:pt x="5218" y="7938"/>
                  <a:pt x="5218" y="7944"/>
                </a:cubicBezTo>
                <a:cubicBezTo>
                  <a:pt x="5224" y="7944"/>
                  <a:pt x="5224" y="7950"/>
                  <a:pt x="5224" y="7956"/>
                </a:cubicBezTo>
                <a:cubicBezTo>
                  <a:pt x="5229" y="7956"/>
                  <a:pt x="5229" y="7962"/>
                  <a:pt x="5235" y="7962"/>
                </a:cubicBezTo>
                <a:cubicBezTo>
                  <a:pt x="5241" y="7980"/>
                  <a:pt x="5247" y="7991"/>
                  <a:pt x="5247" y="8009"/>
                </a:cubicBezTo>
                <a:cubicBezTo>
                  <a:pt x="5247" y="8027"/>
                  <a:pt x="5241" y="8039"/>
                  <a:pt x="5241" y="8057"/>
                </a:cubicBezTo>
                <a:cubicBezTo>
                  <a:pt x="5241" y="8057"/>
                  <a:pt x="5235" y="8062"/>
                  <a:pt x="5235" y="8069"/>
                </a:cubicBezTo>
                <a:cubicBezTo>
                  <a:pt x="5235" y="8080"/>
                  <a:pt x="5235" y="8086"/>
                  <a:pt x="5235" y="8104"/>
                </a:cubicBezTo>
                <a:cubicBezTo>
                  <a:pt x="5235" y="8110"/>
                  <a:pt x="5229" y="8116"/>
                  <a:pt x="5229" y="8128"/>
                </a:cubicBezTo>
                <a:cubicBezTo>
                  <a:pt x="5229" y="8134"/>
                  <a:pt x="5229" y="8134"/>
                  <a:pt x="5224" y="8140"/>
                </a:cubicBezTo>
                <a:cubicBezTo>
                  <a:pt x="5224" y="8146"/>
                  <a:pt x="5218" y="8146"/>
                  <a:pt x="5212" y="8151"/>
                </a:cubicBezTo>
                <a:cubicBezTo>
                  <a:pt x="5212" y="8157"/>
                  <a:pt x="5218" y="8157"/>
                  <a:pt x="5212" y="8163"/>
                </a:cubicBezTo>
                <a:cubicBezTo>
                  <a:pt x="5212" y="8169"/>
                  <a:pt x="5212" y="8169"/>
                  <a:pt x="5206" y="8175"/>
                </a:cubicBezTo>
                <a:cubicBezTo>
                  <a:pt x="5206" y="8181"/>
                  <a:pt x="5200" y="8181"/>
                  <a:pt x="5200" y="8187"/>
                </a:cubicBezTo>
                <a:cubicBezTo>
                  <a:pt x="5194" y="8193"/>
                  <a:pt x="5194" y="8193"/>
                  <a:pt x="5188" y="8199"/>
                </a:cubicBezTo>
                <a:lnTo>
                  <a:pt x="5182" y="8205"/>
                </a:lnTo>
                <a:cubicBezTo>
                  <a:pt x="5182" y="8229"/>
                  <a:pt x="5182" y="8229"/>
                  <a:pt x="5182" y="8229"/>
                </a:cubicBezTo>
                <a:cubicBezTo>
                  <a:pt x="5182" y="8235"/>
                  <a:pt x="5182" y="8240"/>
                  <a:pt x="5182" y="8246"/>
                </a:cubicBezTo>
                <a:cubicBezTo>
                  <a:pt x="5182" y="8252"/>
                  <a:pt x="5182" y="8252"/>
                  <a:pt x="5182" y="8264"/>
                </a:cubicBezTo>
                <a:lnTo>
                  <a:pt x="5182" y="8270"/>
                </a:lnTo>
                <a:cubicBezTo>
                  <a:pt x="5182" y="8276"/>
                  <a:pt x="5182" y="8276"/>
                  <a:pt x="5182" y="8282"/>
                </a:cubicBezTo>
                <a:cubicBezTo>
                  <a:pt x="5182" y="8288"/>
                  <a:pt x="5176" y="8288"/>
                  <a:pt x="5176" y="8294"/>
                </a:cubicBezTo>
                <a:cubicBezTo>
                  <a:pt x="5170" y="8300"/>
                  <a:pt x="5170" y="8300"/>
                  <a:pt x="5170" y="8306"/>
                </a:cubicBezTo>
                <a:cubicBezTo>
                  <a:pt x="5164" y="8312"/>
                  <a:pt x="5158" y="8312"/>
                  <a:pt x="5158" y="8317"/>
                </a:cubicBezTo>
                <a:cubicBezTo>
                  <a:pt x="5152" y="8323"/>
                  <a:pt x="5152" y="8323"/>
                  <a:pt x="5152" y="8329"/>
                </a:cubicBezTo>
                <a:cubicBezTo>
                  <a:pt x="5152" y="8335"/>
                  <a:pt x="5140" y="8341"/>
                  <a:pt x="5135" y="8347"/>
                </a:cubicBezTo>
                <a:cubicBezTo>
                  <a:pt x="5135" y="8347"/>
                  <a:pt x="5129" y="8347"/>
                  <a:pt x="5123" y="8353"/>
                </a:cubicBezTo>
                <a:cubicBezTo>
                  <a:pt x="5123" y="8359"/>
                  <a:pt x="5123" y="8359"/>
                  <a:pt x="5117" y="8365"/>
                </a:cubicBezTo>
                <a:cubicBezTo>
                  <a:pt x="5117" y="8365"/>
                  <a:pt x="5117" y="8371"/>
                  <a:pt x="5117" y="8377"/>
                </a:cubicBezTo>
                <a:cubicBezTo>
                  <a:pt x="5117" y="8383"/>
                  <a:pt x="5129" y="8383"/>
                  <a:pt x="5129" y="8389"/>
                </a:cubicBezTo>
                <a:cubicBezTo>
                  <a:pt x="5129" y="8389"/>
                  <a:pt x="5129" y="8395"/>
                  <a:pt x="5129" y="8401"/>
                </a:cubicBezTo>
                <a:cubicBezTo>
                  <a:pt x="5129" y="8406"/>
                  <a:pt x="5135" y="8412"/>
                  <a:pt x="5135" y="8424"/>
                </a:cubicBezTo>
                <a:lnTo>
                  <a:pt x="5135" y="8430"/>
                </a:lnTo>
                <a:cubicBezTo>
                  <a:pt x="5135" y="8436"/>
                  <a:pt x="5140" y="8442"/>
                  <a:pt x="5140" y="8442"/>
                </a:cubicBezTo>
                <a:cubicBezTo>
                  <a:pt x="5140" y="8454"/>
                  <a:pt x="5140" y="8460"/>
                  <a:pt x="5140" y="8466"/>
                </a:cubicBezTo>
                <a:cubicBezTo>
                  <a:pt x="5140" y="8489"/>
                  <a:pt x="5140" y="8501"/>
                  <a:pt x="5129" y="8513"/>
                </a:cubicBezTo>
                <a:cubicBezTo>
                  <a:pt x="5129" y="8519"/>
                  <a:pt x="5123" y="8525"/>
                  <a:pt x="5123" y="8525"/>
                </a:cubicBezTo>
                <a:cubicBezTo>
                  <a:pt x="5117" y="8531"/>
                  <a:pt x="5111" y="8531"/>
                  <a:pt x="5111" y="8537"/>
                </a:cubicBezTo>
                <a:cubicBezTo>
                  <a:pt x="5105" y="8543"/>
                  <a:pt x="5111" y="8549"/>
                  <a:pt x="5111" y="8561"/>
                </a:cubicBezTo>
                <a:cubicBezTo>
                  <a:pt x="5111" y="8561"/>
                  <a:pt x="5105" y="8567"/>
                  <a:pt x="5111" y="8572"/>
                </a:cubicBezTo>
                <a:lnTo>
                  <a:pt x="5117" y="8578"/>
                </a:lnTo>
                <a:cubicBezTo>
                  <a:pt x="5123" y="8590"/>
                  <a:pt x="5123" y="8590"/>
                  <a:pt x="5123" y="8590"/>
                </a:cubicBezTo>
                <a:cubicBezTo>
                  <a:pt x="5129" y="8602"/>
                  <a:pt x="5135" y="8608"/>
                  <a:pt x="5135" y="8614"/>
                </a:cubicBezTo>
                <a:cubicBezTo>
                  <a:pt x="5135" y="8620"/>
                  <a:pt x="5129" y="8620"/>
                  <a:pt x="5129" y="8626"/>
                </a:cubicBezTo>
                <a:cubicBezTo>
                  <a:pt x="5123" y="8626"/>
                  <a:pt x="5117" y="8626"/>
                  <a:pt x="5111" y="8632"/>
                </a:cubicBezTo>
                <a:cubicBezTo>
                  <a:pt x="5105" y="8632"/>
                  <a:pt x="5099" y="8632"/>
                  <a:pt x="5099" y="8638"/>
                </a:cubicBezTo>
                <a:cubicBezTo>
                  <a:pt x="5093" y="8644"/>
                  <a:pt x="5093" y="8644"/>
                  <a:pt x="5093" y="8650"/>
                </a:cubicBezTo>
                <a:cubicBezTo>
                  <a:pt x="5093" y="8655"/>
                  <a:pt x="5093" y="8655"/>
                  <a:pt x="5093" y="8661"/>
                </a:cubicBezTo>
                <a:cubicBezTo>
                  <a:pt x="5087" y="8667"/>
                  <a:pt x="5081" y="8667"/>
                  <a:pt x="5081" y="8673"/>
                </a:cubicBezTo>
                <a:cubicBezTo>
                  <a:pt x="5081" y="8673"/>
                  <a:pt x="5081" y="8679"/>
                  <a:pt x="5081" y="8685"/>
                </a:cubicBezTo>
                <a:cubicBezTo>
                  <a:pt x="5075" y="8691"/>
                  <a:pt x="5075" y="8697"/>
                  <a:pt x="5075" y="8703"/>
                </a:cubicBezTo>
                <a:cubicBezTo>
                  <a:pt x="5075" y="8709"/>
                  <a:pt x="5075" y="8715"/>
                  <a:pt x="5081" y="8721"/>
                </a:cubicBezTo>
                <a:cubicBezTo>
                  <a:pt x="5087" y="8721"/>
                  <a:pt x="5093" y="8721"/>
                  <a:pt x="5093" y="8727"/>
                </a:cubicBezTo>
                <a:cubicBezTo>
                  <a:pt x="5099" y="8727"/>
                  <a:pt x="5099" y="8733"/>
                  <a:pt x="5105" y="8733"/>
                </a:cubicBezTo>
                <a:cubicBezTo>
                  <a:pt x="5140" y="8733"/>
                  <a:pt x="5140" y="8733"/>
                  <a:pt x="5140" y="8733"/>
                </a:cubicBezTo>
                <a:cubicBezTo>
                  <a:pt x="5152" y="8632"/>
                  <a:pt x="5152" y="8632"/>
                  <a:pt x="5152" y="8632"/>
                </a:cubicBezTo>
                <a:cubicBezTo>
                  <a:pt x="5194" y="8632"/>
                  <a:pt x="5194" y="8632"/>
                  <a:pt x="5194" y="8632"/>
                </a:cubicBezTo>
                <a:cubicBezTo>
                  <a:pt x="5194" y="8661"/>
                  <a:pt x="5194" y="8661"/>
                  <a:pt x="5194" y="8661"/>
                </a:cubicBezTo>
                <a:cubicBezTo>
                  <a:pt x="5188" y="8667"/>
                  <a:pt x="5188" y="8673"/>
                  <a:pt x="5188" y="8673"/>
                </a:cubicBezTo>
                <a:cubicBezTo>
                  <a:pt x="5182" y="8679"/>
                  <a:pt x="5176" y="8679"/>
                  <a:pt x="5176" y="8679"/>
                </a:cubicBezTo>
                <a:cubicBezTo>
                  <a:pt x="5170" y="8685"/>
                  <a:pt x="5170" y="8691"/>
                  <a:pt x="5164" y="8691"/>
                </a:cubicBezTo>
                <a:cubicBezTo>
                  <a:pt x="5164" y="8750"/>
                  <a:pt x="5164" y="8750"/>
                  <a:pt x="5164" y="8750"/>
                </a:cubicBezTo>
                <a:cubicBezTo>
                  <a:pt x="5164" y="8756"/>
                  <a:pt x="5158" y="8762"/>
                  <a:pt x="5158" y="8762"/>
                </a:cubicBezTo>
                <a:cubicBezTo>
                  <a:pt x="5152" y="8768"/>
                  <a:pt x="5146" y="8768"/>
                  <a:pt x="5146" y="8774"/>
                </a:cubicBezTo>
                <a:cubicBezTo>
                  <a:pt x="5140" y="8774"/>
                  <a:pt x="5140" y="8780"/>
                  <a:pt x="5140" y="8786"/>
                </a:cubicBezTo>
                <a:cubicBezTo>
                  <a:pt x="5140" y="8786"/>
                  <a:pt x="5140" y="8792"/>
                  <a:pt x="5140" y="8798"/>
                </a:cubicBezTo>
                <a:cubicBezTo>
                  <a:pt x="5140" y="8810"/>
                  <a:pt x="5146" y="8816"/>
                  <a:pt x="5146" y="8833"/>
                </a:cubicBezTo>
                <a:cubicBezTo>
                  <a:pt x="5146" y="8845"/>
                  <a:pt x="5146" y="8851"/>
                  <a:pt x="5146" y="8869"/>
                </a:cubicBezTo>
                <a:cubicBezTo>
                  <a:pt x="5146" y="8869"/>
                  <a:pt x="5140" y="8875"/>
                  <a:pt x="5140" y="8881"/>
                </a:cubicBezTo>
                <a:cubicBezTo>
                  <a:pt x="5129" y="8869"/>
                  <a:pt x="5129" y="8869"/>
                  <a:pt x="5129" y="8869"/>
                </a:cubicBezTo>
                <a:cubicBezTo>
                  <a:pt x="5123" y="8869"/>
                  <a:pt x="5123" y="8863"/>
                  <a:pt x="5117" y="8857"/>
                </a:cubicBezTo>
                <a:lnTo>
                  <a:pt x="5111" y="8857"/>
                </a:lnTo>
                <a:cubicBezTo>
                  <a:pt x="5105" y="8851"/>
                  <a:pt x="5111" y="8845"/>
                  <a:pt x="5111" y="8845"/>
                </a:cubicBezTo>
                <a:cubicBezTo>
                  <a:pt x="5111" y="8833"/>
                  <a:pt x="5111" y="8833"/>
                  <a:pt x="5111" y="8833"/>
                </a:cubicBezTo>
                <a:cubicBezTo>
                  <a:pt x="5111" y="8821"/>
                  <a:pt x="5105" y="8816"/>
                  <a:pt x="5105" y="8810"/>
                </a:cubicBezTo>
                <a:lnTo>
                  <a:pt x="5105" y="8816"/>
                </a:lnTo>
                <a:cubicBezTo>
                  <a:pt x="5099" y="8816"/>
                  <a:pt x="5093" y="8816"/>
                  <a:pt x="5087" y="8816"/>
                </a:cubicBezTo>
                <a:cubicBezTo>
                  <a:pt x="5087" y="8851"/>
                  <a:pt x="5087" y="8851"/>
                  <a:pt x="5087" y="8851"/>
                </a:cubicBezTo>
                <a:cubicBezTo>
                  <a:pt x="5093" y="8851"/>
                  <a:pt x="5099" y="8851"/>
                  <a:pt x="5099" y="8851"/>
                </a:cubicBezTo>
                <a:cubicBezTo>
                  <a:pt x="5105" y="8857"/>
                  <a:pt x="5105" y="8863"/>
                  <a:pt x="5105" y="8863"/>
                </a:cubicBezTo>
                <a:cubicBezTo>
                  <a:pt x="5111" y="8869"/>
                  <a:pt x="5117" y="8869"/>
                  <a:pt x="5117" y="8875"/>
                </a:cubicBezTo>
                <a:cubicBezTo>
                  <a:pt x="5117" y="8875"/>
                  <a:pt x="5123" y="8881"/>
                  <a:pt x="5123" y="8887"/>
                </a:cubicBezTo>
                <a:lnTo>
                  <a:pt x="5123" y="8893"/>
                </a:lnTo>
                <a:cubicBezTo>
                  <a:pt x="5123" y="8899"/>
                  <a:pt x="5123" y="8905"/>
                  <a:pt x="5123" y="8905"/>
                </a:cubicBezTo>
                <a:cubicBezTo>
                  <a:pt x="5129" y="8916"/>
                  <a:pt x="5123" y="8922"/>
                  <a:pt x="5123" y="8928"/>
                </a:cubicBezTo>
                <a:lnTo>
                  <a:pt x="5117" y="8922"/>
                </a:lnTo>
                <a:close/>
                <a:moveTo>
                  <a:pt x="5259" y="5241"/>
                </a:moveTo>
                <a:lnTo>
                  <a:pt x="5259" y="5241"/>
                </a:lnTo>
                <a:cubicBezTo>
                  <a:pt x="5271" y="5235"/>
                  <a:pt x="5271" y="5224"/>
                  <a:pt x="5283" y="5218"/>
                </a:cubicBezTo>
                <a:cubicBezTo>
                  <a:pt x="5289" y="5218"/>
                  <a:pt x="5301" y="5212"/>
                  <a:pt x="5306" y="5212"/>
                </a:cubicBezTo>
                <a:cubicBezTo>
                  <a:pt x="5312" y="5212"/>
                  <a:pt x="5318" y="5212"/>
                  <a:pt x="5330" y="5212"/>
                </a:cubicBezTo>
                <a:cubicBezTo>
                  <a:pt x="5336" y="5212"/>
                  <a:pt x="5342" y="5218"/>
                  <a:pt x="5348" y="5218"/>
                </a:cubicBezTo>
                <a:cubicBezTo>
                  <a:pt x="5360" y="5218"/>
                  <a:pt x="5366" y="5212"/>
                  <a:pt x="5372" y="5212"/>
                </a:cubicBezTo>
                <a:cubicBezTo>
                  <a:pt x="5390" y="5212"/>
                  <a:pt x="5401" y="5212"/>
                  <a:pt x="5419" y="5212"/>
                </a:cubicBezTo>
                <a:cubicBezTo>
                  <a:pt x="5437" y="5212"/>
                  <a:pt x="5449" y="5206"/>
                  <a:pt x="5467" y="5206"/>
                </a:cubicBezTo>
                <a:cubicBezTo>
                  <a:pt x="5472" y="5206"/>
                  <a:pt x="5479" y="5200"/>
                  <a:pt x="5490" y="5200"/>
                </a:cubicBezTo>
                <a:cubicBezTo>
                  <a:pt x="5496" y="5200"/>
                  <a:pt x="5502" y="5206"/>
                  <a:pt x="5508" y="5206"/>
                </a:cubicBezTo>
                <a:cubicBezTo>
                  <a:pt x="5526" y="5206"/>
                  <a:pt x="5538" y="5212"/>
                  <a:pt x="5556" y="5212"/>
                </a:cubicBezTo>
                <a:cubicBezTo>
                  <a:pt x="5579" y="5212"/>
                  <a:pt x="5579" y="5212"/>
                  <a:pt x="5579" y="5212"/>
                </a:cubicBezTo>
                <a:cubicBezTo>
                  <a:pt x="5591" y="5212"/>
                  <a:pt x="5591" y="5200"/>
                  <a:pt x="5603" y="5200"/>
                </a:cubicBezTo>
                <a:cubicBezTo>
                  <a:pt x="5597" y="5194"/>
                  <a:pt x="5585" y="5194"/>
                  <a:pt x="5579" y="5188"/>
                </a:cubicBezTo>
                <a:cubicBezTo>
                  <a:pt x="5573" y="5176"/>
                  <a:pt x="5579" y="5164"/>
                  <a:pt x="5579" y="5152"/>
                </a:cubicBezTo>
                <a:cubicBezTo>
                  <a:pt x="5550" y="5158"/>
                  <a:pt x="5538" y="5164"/>
                  <a:pt x="5508" y="5164"/>
                </a:cubicBezTo>
                <a:cubicBezTo>
                  <a:pt x="5490" y="5164"/>
                  <a:pt x="5490" y="5164"/>
                  <a:pt x="5490" y="5164"/>
                </a:cubicBezTo>
                <a:cubicBezTo>
                  <a:pt x="5472" y="5164"/>
                  <a:pt x="5467" y="5152"/>
                  <a:pt x="5455" y="5152"/>
                </a:cubicBezTo>
                <a:cubicBezTo>
                  <a:pt x="5443" y="5152"/>
                  <a:pt x="5443" y="5152"/>
                  <a:pt x="5443" y="5152"/>
                </a:cubicBezTo>
                <a:cubicBezTo>
                  <a:pt x="5431" y="5152"/>
                  <a:pt x="5431" y="5170"/>
                  <a:pt x="5419" y="5170"/>
                </a:cubicBezTo>
                <a:cubicBezTo>
                  <a:pt x="5413" y="5170"/>
                  <a:pt x="5407" y="5170"/>
                  <a:pt x="5395" y="5170"/>
                </a:cubicBezTo>
                <a:cubicBezTo>
                  <a:pt x="5390" y="5170"/>
                  <a:pt x="5378" y="5170"/>
                  <a:pt x="5372" y="5170"/>
                </a:cubicBezTo>
                <a:cubicBezTo>
                  <a:pt x="5366" y="5170"/>
                  <a:pt x="5360" y="5158"/>
                  <a:pt x="5348" y="5152"/>
                </a:cubicBezTo>
                <a:cubicBezTo>
                  <a:pt x="5342" y="5152"/>
                  <a:pt x="5336" y="5152"/>
                  <a:pt x="5330" y="5146"/>
                </a:cubicBezTo>
                <a:cubicBezTo>
                  <a:pt x="5318" y="5146"/>
                  <a:pt x="5312" y="5135"/>
                  <a:pt x="5306" y="5129"/>
                </a:cubicBezTo>
                <a:cubicBezTo>
                  <a:pt x="5289" y="5129"/>
                  <a:pt x="5277" y="5129"/>
                  <a:pt x="5259" y="5129"/>
                </a:cubicBezTo>
                <a:cubicBezTo>
                  <a:pt x="5241" y="5129"/>
                  <a:pt x="5229" y="5123"/>
                  <a:pt x="5212" y="5123"/>
                </a:cubicBezTo>
                <a:cubicBezTo>
                  <a:pt x="5194" y="5123"/>
                  <a:pt x="5188" y="5129"/>
                  <a:pt x="5170" y="5129"/>
                </a:cubicBezTo>
                <a:cubicBezTo>
                  <a:pt x="5170" y="5200"/>
                  <a:pt x="5170" y="5200"/>
                  <a:pt x="5170" y="5200"/>
                </a:cubicBezTo>
                <a:cubicBezTo>
                  <a:pt x="5176" y="5206"/>
                  <a:pt x="5182" y="5218"/>
                  <a:pt x="5188" y="5224"/>
                </a:cubicBezTo>
                <a:cubicBezTo>
                  <a:pt x="5200" y="5230"/>
                  <a:pt x="5206" y="5235"/>
                  <a:pt x="5212" y="5241"/>
                </a:cubicBezTo>
                <a:cubicBezTo>
                  <a:pt x="5235" y="5241"/>
                  <a:pt x="5235" y="5241"/>
                  <a:pt x="5235" y="5241"/>
                </a:cubicBezTo>
                <a:cubicBezTo>
                  <a:pt x="5247" y="5241"/>
                  <a:pt x="5253" y="5241"/>
                  <a:pt x="5259" y="5241"/>
                </a:cubicBezTo>
                <a:close/>
                <a:moveTo>
                  <a:pt x="4992" y="5224"/>
                </a:moveTo>
                <a:lnTo>
                  <a:pt x="4992" y="5224"/>
                </a:lnTo>
                <a:cubicBezTo>
                  <a:pt x="4986" y="5218"/>
                  <a:pt x="4992" y="5206"/>
                  <a:pt x="4986" y="5200"/>
                </a:cubicBezTo>
                <a:cubicBezTo>
                  <a:pt x="4980" y="5194"/>
                  <a:pt x="4969" y="5200"/>
                  <a:pt x="4963" y="5194"/>
                </a:cubicBezTo>
                <a:cubicBezTo>
                  <a:pt x="4957" y="5188"/>
                  <a:pt x="4951" y="5182"/>
                  <a:pt x="4939" y="5182"/>
                </a:cubicBezTo>
                <a:cubicBezTo>
                  <a:pt x="4874" y="5182"/>
                  <a:pt x="4874" y="5182"/>
                  <a:pt x="4874" y="5182"/>
                </a:cubicBezTo>
                <a:cubicBezTo>
                  <a:pt x="4880" y="5194"/>
                  <a:pt x="4880" y="5206"/>
                  <a:pt x="4891" y="5212"/>
                </a:cubicBezTo>
                <a:cubicBezTo>
                  <a:pt x="4903" y="5212"/>
                  <a:pt x="4909" y="5206"/>
                  <a:pt x="4915" y="5212"/>
                </a:cubicBezTo>
                <a:cubicBezTo>
                  <a:pt x="4927" y="5218"/>
                  <a:pt x="4933" y="5218"/>
                  <a:pt x="4939" y="5224"/>
                </a:cubicBezTo>
                <a:cubicBezTo>
                  <a:pt x="4945" y="5230"/>
                  <a:pt x="4939" y="5235"/>
                  <a:pt x="4945" y="5247"/>
                </a:cubicBezTo>
                <a:cubicBezTo>
                  <a:pt x="4951" y="5241"/>
                  <a:pt x="4963" y="5247"/>
                  <a:pt x="4969" y="5247"/>
                </a:cubicBezTo>
                <a:cubicBezTo>
                  <a:pt x="4980" y="5241"/>
                  <a:pt x="4980" y="5230"/>
                  <a:pt x="4992" y="5224"/>
                </a:cubicBezTo>
                <a:close/>
                <a:moveTo>
                  <a:pt x="5093" y="5093"/>
                </a:moveTo>
                <a:lnTo>
                  <a:pt x="5093" y="5093"/>
                </a:lnTo>
                <a:cubicBezTo>
                  <a:pt x="5081" y="5075"/>
                  <a:pt x="5069" y="5063"/>
                  <a:pt x="5052" y="5052"/>
                </a:cubicBezTo>
                <a:cubicBezTo>
                  <a:pt x="5034" y="5040"/>
                  <a:pt x="5028" y="5022"/>
                  <a:pt x="5004" y="5022"/>
                </a:cubicBezTo>
                <a:cubicBezTo>
                  <a:pt x="4980" y="5022"/>
                  <a:pt x="4980" y="5022"/>
                  <a:pt x="4980" y="5022"/>
                </a:cubicBezTo>
                <a:cubicBezTo>
                  <a:pt x="4957" y="5022"/>
                  <a:pt x="4951" y="5022"/>
                  <a:pt x="4927" y="5022"/>
                </a:cubicBezTo>
                <a:cubicBezTo>
                  <a:pt x="4921" y="5022"/>
                  <a:pt x="4915" y="5022"/>
                  <a:pt x="4903" y="5022"/>
                </a:cubicBezTo>
                <a:cubicBezTo>
                  <a:pt x="4897" y="5022"/>
                  <a:pt x="4891" y="5016"/>
                  <a:pt x="4880" y="5010"/>
                </a:cubicBezTo>
                <a:cubicBezTo>
                  <a:pt x="4874" y="5004"/>
                  <a:pt x="4874" y="4992"/>
                  <a:pt x="4868" y="4986"/>
                </a:cubicBezTo>
                <a:cubicBezTo>
                  <a:pt x="4856" y="4986"/>
                  <a:pt x="4850" y="4980"/>
                  <a:pt x="4844" y="4975"/>
                </a:cubicBezTo>
                <a:cubicBezTo>
                  <a:pt x="4826" y="4969"/>
                  <a:pt x="4814" y="4963"/>
                  <a:pt x="4797" y="4957"/>
                </a:cubicBezTo>
                <a:cubicBezTo>
                  <a:pt x="4773" y="4945"/>
                  <a:pt x="4773" y="4945"/>
                  <a:pt x="4773" y="4945"/>
                </a:cubicBezTo>
                <a:cubicBezTo>
                  <a:pt x="4767" y="4939"/>
                  <a:pt x="4767" y="4921"/>
                  <a:pt x="4755" y="4921"/>
                </a:cubicBezTo>
                <a:cubicBezTo>
                  <a:pt x="4743" y="4915"/>
                  <a:pt x="4731" y="4921"/>
                  <a:pt x="4720" y="4921"/>
                </a:cubicBezTo>
                <a:cubicBezTo>
                  <a:pt x="4708" y="4921"/>
                  <a:pt x="4696" y="4921"/>
                  <a:pt x="4684" y="4921"/>
                </a:cubicBezTo>
                <a:cubicBezTo>
                  <a:pt x="4672" y="4921"/>
                  <a:pt x="4672" y="4933"/>
                  <a:pt x="4660" y="4933"/>
                </a:cubicBezTo>
                <a:cubicBezTo>
                  <a:pt x="4648" y="4933"/>
                  <a:pt x="4648" y="4927"/>
                  <a:pt x="4636" y="4927"/>
                </a:cubicBezTo>
                <a:cubicBezTo>
                  <a:pt x="4589" y="4927"/>
                  <a:pt x="4589" y="4927"/>
                  <a:pt x="4589" y="4927"/>
                </a:cubicBezTo>
                <a:cubicBezTo>
                  <a:pt x="4577" y="4927"/>
                  <a:pt x="4571" y="4921"/>
                  <a:pt x="4565" y="4927"/>
                </a:cubicBezTo>
                <a:cubicBezTo>
                  <a:pt x="4554" y="4927"/>
                  <a:pt x="4547" y="4921"/>
                  <a:pt x="4542" y="4927"/>
                </a:cubicBezTo>
                <a:cubicBezTo>
                  <a:pt x="4530" y="4933"/>
                  <a:pt x="4524" y="4945"/>
                  <a:pt x="4524" y="4963"/>
                </a:cubicBezTo>
                <a:cubicBezTo>
                  <a:pt x="4524" y="4975"/>
                  <a:pt x="4536" y="4986"/>
                  <a:pt x="4547" y="4992"/>
                </a:cubicBezTo>
                <a:cubicBezTo>
                  <a:pt x="4559" y="5004"/>
                  <a:pt x="4577" y="5004"/>
                  <a:pt x="4595" y="5004"/>
                </a:cubicBezTo>
                <a:cubicBezTo>
                  <a:pt x="4607" y="5004"/>
                  <a:pt x="4613" y="5004"/>
                  <a:pt x="4619" y="5004"/>
                </a:cubicBezTo>
                <a:cubicBezTo>
                  <a:pt x="4636" y="4998"/>
                  <a:pt x="4648" y="4980"/>
                  <a:pt x="4666" y="4975"/>
                </a:cubicBezTo>
                <a:cubicBezTo>
                  <a:pt x="4672" y="4975"/>
                  <a:pt x="4678" y="4975"/>
                  <a:pt x="4690" y="4975"/>
                </a:cubicBezTo>
                <a:cubicBezTo>
                  <a:pt x="4720" y="4975"/>
                  <a:pt x="4737" y="4986"/>
                  <a:pt x="4755" y="5004"/>
                </a:cubicBezTo>
                <a:cubicBezTo>
                  <a:pt x="4767" y="5010"/>
                  <a:pt x="4761" y="5022"/>
                  <a:pt x="4767" y="5028"/>
                </a:cubicBezTo>
                <a:cubicBezTo>
                  <a:pt x="4773" y="5034"/>
                  <a:pt x="4785" y="5034"/>
                  <a:pt x="4791" y="5034"/>
                </a:cubicBezTo>
                <a:cubicBezTo>
                  <a:pt x="4802" y="5034"/>
                  <a:pt x="4802" y="5046"/>
                  <a:pt x="4814" y="5046"/>
                </a:cubicBezTo>
                <a:cubicBezTo>
                  <a:pt x="4826" y="5046"/>
                  <a:pt x="4832" y="5040"/>
                  <a:pt x="4844" y="5046"/>
                </a:cubicBezTo>
                <a:cubicBezTo>
                  <a:pt x="4856" y="5046"/>
                  <a:pt x="4856" y="5063"/>
                  <a:pt x="4868" y="5069"/>
                </a:cubicBezTo>
                <a:cubicBezTo>
                  <a:pt x="4880" y="5081"/>
                  <a:pt x="4897" y="5093"/>
                  <a:pt x="4915" y="5093"/>
                </a:cubicBezTo>
                <a:lnTo>
                  <a:pt x="5093" y="5093"/>
                </a:lnTo>
                <a:close/>
                <a:moveTo>
                  <a:pt x="7850" y="1998"/>
                </a:moveTo>
                <a:lnTo>
                  <a:pt x="7850" y="1998"/>
                </a:lnTo>
                <a:cubicBezTo>
                  <a:pt x="7862" y="1992"/>
                  <a:pt x="7862" y="1986"/>
                  <a:pt x="7874" y="1986"/>
                </a:cubicBezTo>
                <a:cubicBezTo>
                  <a:pt x="7880" y="1986"/>
                  <a:pt x="7892" y="1986"/>
                  <a:pt x="7897" y="1986"/>
                </a:cubicBezTo>
                <a:cubicBezTo>
                  <a:pt x="7903" y="1986"/>
                  <a:pt x="7909" y="1998"/>
                  <a:pt x="7915" y="2004"/>
                </a:cubicBezTo>
                <a:cubicBezTo>
                  <a:pt x="7921" y="2010"/>
                  <a:pt x="7933" y="2004"/>
                  <a:pt x="7939" y="2016"/>
                </a:cubicBezTo>
                <a:cubicBezTo>
                  <a:pt x="7945" y="2022"/>
                  <a:pt x="7933" y="2034"/>
                  <a:pt x="7939" y="2040"/>
                </a:cubicBezTo>
                <a:cubicBezTo>
                  <a:pt x="7927" y="2040"/>
                  <a:pt x="7921" y="2034"/>
                  <a:pt x="7915" y="2034"/>
                </a:cubicBezTo>
                <a:cubicBezTo>
                  <a:pt x="7886" y="2034"/>
                  <a:pt x="7874" y="2034"/>
                  <a:pt x="7844" y="2034"/>
                </a:cubicBezTo>
                <a:cubicBezTo>
                  <a:pt x="7838" y="2034"/>
                  <a:pt x="7832" y="2040"/>
                  <a:pt x="7820" y="2040"/>
                </a:cubicBezTo>
                <a:cubicBezTo>
                  <a:pt x="7826" y="2075"/>
                  <a:pt x="7826" y="2075"/>
                  <a:pt x="7826" y="2075"/>
                </a:cubicBezTo>
                <a:cubicBezTo>
                  <a:pt x="7838" y="2075"/>
                  <a:pt x="7844" y="2069"/>
                  <a:pt x="7850" y="2069"/>
                </a:cubicBezTo>
                <a:cubicBezTo>
                  <a:pt x="7897" y="2069"/>
                  <a:pt x="7897" y="2069"/>
                  <a:pt x="7897" y="2069"/>
                </a:cubicBezTo>
                <a:lnTo>
                  <a:pt x="7903" y="2075"/>
                </a:lnTo>
                <a:cubicBezTo>
                  <a:pt x="7903" y="2123"/>
                  <a:pt x="7903" y="2123"/>
                  <a:pt x="7903" y="2123"/>
                </a:cubicBezTo>
                <a:cubicBezTo>
                  <a:pt x="7915" y="2146"/>
                  <a:pt x="7915" y="2146"/>
                  <a:pt x="7915" y="2146"/>
                </a:cubicBezTo>
                <a:cubicBezTo>
                  <a:pt x="7939" y="2146"/>
                  <a:pt x="7939" y="2146"/>
                  <a:pt x="7939" y="2146"/>
                </a:cubicBezTo>
                <a:cubicBezTo>
                  <a:pt x="7945" y="2146"/>
                  <a:pt x="7951" y="2141"/>
                  <a:pt x="7957" y="2141"/>
                </a:cubicBezTo>
                <a:cubicBezTo>
                  <a:pt x="7975" y="2141"/>
                  <a:pt x="7986" y="2141"/>
                  <a:pt x="8004" y="2141"/>
                </a:cubicBezTo>
                <a:cubicBezTo>
                  <a:pt x="8028" y="2141"/>
                  <a:pt x="8028" y="2141"/>
                  <a:pt x="8028" y="2141"/>
                </a:cubicBezTo>
                <a:cubicBezTo>
                  <a:pt x="8034" y="2141"/>
                  <a:pt x="8046" y="2134"/>
                  <a:pt x="8052" y="2141"/>
                </a:cubicBezTo>
                <a:cubicBezTo>
                  <a:pt x="8064" y="2146"/>
                  <a:pt x="8058" y="2158"/>
                  <a:pt x="8069" y="2164"/>
                </a:cubicBezTo>
                <a:cubicBezTo>
                  <a:pt x="8075" y="2164"/>
                  <a:pt x="8081" y="2170"/>
                  <a:pt x="8093" y="2176"/>
                </a:cubicBezTo>
                <a:cubicBezTo>
                  <a:pt x="8105" y="2176"/>
                  <a:pt x="8111" y="2176"/>
                  <a:pt x="8123" y="2176"/>
                </a:cubicBezTo>
                <a:cubicBezTo>
                  <a:pt x="8141" y="2176"/>
                  <a:pt x="8147" y="2176"/>
                  <a:pt x="8158" y="2176"/>
                </a:cubicBezTo>
                <a:cubicBezTo>
                  <a:pt x="8170" y="2170"/>
                  <a:pt x="8176" y="2164"/>
                  <a:pt x="8182" y="2158"/>
                </a:cubicBezTo>
                <a:cubicBezTo>
                  <a:pt x="8194" y="2146"/>
                  <a:pt x="8188" y="2134"/>
                  <a:pt x="8200" y="2129"/>
                </a:cubicBezTo>
                <a:cubicBezTo>
                  <a:pt x="8206" y="2123"/>
                  <a:pt x="8212" y="2117"/>
                  <a:pt x="8224" y="2111"/>
                </a:cubicBezTo>
                <a:cubicBezTo>
                  <a:pt x="8230" y="2111"/>
                  <a:pt x="8235" y="2111"/>
                  <a:pt x="8247" y="2111"/>
                </a:cubicBezTo>
                <a:cubicBezTo>
                  <a:pt x="8259" y="2105"/>
                  <a:pt x="8259" y="2093"/>
                  <a:pt x="8265" y="2087"/>
                </a:cubicBezTo>
                <a:cubicBezTo>
                  <a:pt x="8283" y="2081"/>
                  <a:pt x="8295" y="2075"/>
                  <a:pt x="8313" y="2069"/>
                </a:cubicBezTo>
                <a:cubicBezTo>
                  <a:pt x="8342" y="2069"/>
                  <a:pt x="8366" y="2069"/>
                  <a:pt x="8402" y="2069"/>
                </a:cubicBezTo>
                <a:cubicBezTo>
                  <a:pt x="8402" y="2028"/>
                  <a:pt x="8402" y="2028"/>
                  <a:pt x="8402" y="2028"/>
                </a:cubicBezTo>
                <a:cubicBezTo>
                  <a:pt x="8396" y="2016"/>
                  <a:pt x="8396" y="2004"/>
                  <a:pt x="8390" y="2004"/>
                </a:cubicBezTo>
                <a:cubicBezTo>
                  <a:pt x="8366" y="1992"/>
                  <a:pt x="8366" y="1992"/>
                  <a:pt x="8366" y="1992"/>
                </a:cubicBezTo>
                <a:cubicBezTo>
                  <a:pt x="8360" y="1986"/>
                  <a:pt x="8348" y="1992"/>
                  <a:pt x="8342" y="1992"/>
                </a:cubicBezTo>
                <a:cubicBezTo>
                  <a:pt x="8342" y="1980"/>
                  <a:pt x="8342" y="1975"/>
                  <a:pt x="8342" y="1968"/>
                </a:cubicBezTo>
                <a:cubicBezTo>
                  <a:pt x="8342" y="1957"/>
                  <a:pt x="8354" y="1957"/>
                  <a:pt x="8354" y="1945"/>
                </a:cubicBezTo>
                <a:cubicBezTo>
                  <a:pt x="8354" y="1933"/>
                  <a:pt x="8348" y="1927"/>
                  <a:pt x="8348" y="1915"/>
                </a:cubicBezTo>
                <a:cubicBezTo>
                  <a:pt x="8295" y="1915"/>
                  <a:pt x="8295" y="1915"/>
                  <a:pt x="8295" y="1915"/>
                </a:cubicBezTo>
                <a:cubicBezTo>
                  <a:pt x="8283" y="1915"/>
                  <a:pt x="8277" y="1921"/>
                  <a:pt x="8265" y="1921"/>
                </a:cubicBezTo>
                <a:cubicBezTo>
                  <a:pt x="8259" y="1927"/>
                  <a:pt x="8253" y="1933"/>
                  <a:pt x="8247" y="1939"/>
                </a:cubicBezTo>
                <a:cubicBezTo>
                  <a:pt x="8235" y="1945"/>
                  <a:pt x="8230" y="1951"/>
                  <a:pt x="8218" y="1951"/>
                </a:cubicBezTo>
                <a:cubicBezTo>
                  <a:pt x="8212" y="1951"/>
                  <a:pt x="8212" y="1963"/>
                  <a:pt x="8206" y="1963"/>
                </a:cubicBezTo>
                <a:cubicBezTo>
                  <a:pt x="8194" y="1963"/>
                  <a:pt x="8188" y="1957"/>
                  <a:pt x="8182" y="1957"/>
                </a:cubicBezTo>
                <a:cubicBezTo>
                  <a:pt x="8164" y="1957"/>
                  <a:pt x="8152" y="1951"/>
                  <a:pt x="8135" y="1951"/>
                </a:cubicBezTo>
                <a:cubicBezTo>
                  <a:pt x="8117" y="1951"/>
                  <a:pt x="8105" y="1957"/>
                  <a:pt x="8093" y="1957"/>
                </a:cubicBezTo>
                <a:cubicBezTo>
                  <a:pt x="8069" y="1963"/>
                  <a:pt x="8064" y="1980"/>
                  <a:pt x="8040" y="1980"/>
                </a:cubicBezTo>
                <a:cubicBezTo>
                  <a:pt x="7992" y="1980"/>
                  <a:pt x="7992" y="1980"/>
                  <a:pt x="7992" y="1980"/>
                </a:cubicBezTo>
                <a:cubicBezTo>
                  <a:pt x="7992" y="1957"/>
                  <a:pt x="7992" y="1957"/>
                  <a:pt x="7992" y="1957"/>
                </a:cubicBezTo>
                <a:cubicBezTo>
                  <a:pt x="7992" y="1933"/>
                  <a:pt x="7992" y="1933"/>
                  <a:pt x="7992" y="1933"/>
                </a:cubicBezTo>
                <a:cubicBezTo>
                  <a:pt x="7992" y="1921"/>
                  <a:pt x="7980" y="1921"/>
                  <a:pt x="7975" y="1909"/>
                </a:cubicBezTo>
                <a:cubicBezTo>
                  <a:pt x="7957" y="1915"/>
                  <a:pt x="7957" y="1915"/>
                  <a:pt x="7957" y="1915"/>
                </a:cubicBezTo>
                <a:cubicBezTo>
                  <a:pt x="7957" y="1939"/>
                  <a:pt x="7957" y="1939"/>
                  <a:pt x="7957" y="1939"/>
                </a:cubicBezTo>
                <a:cubicBezTo>
                  <a:pt x="7939" y="1933"/>
                  <a:pt x="7933" y="1927"/>
                  <a:pt x="7921" y="1927"/>
                </a:cubicBezTo>
                <a:cubicBezTo>
                  <a:pt x="7909" y="1927"/>
                  <a:pt x="7897" y="1933"/>
                  <a:pt x="7886" y="1933"/>
                </a:cubicBezTo>
                <a:cubicBezTo>
                  <a:pt x="7880" y="1933"/>
                  <a:pt x="7868" y="1933"/>
                  <a:pt x="7862" y="1933"/>
                </a:cubicBezTo>
                <a:cubicBezTo>
                  <a:pt x="7856" y="1939"/>
                  <a:pt x="7844" y="1939"/>
                  <a:pt x="7838" y="1945"/>
                </a:cubicBezTo>
                <a:cubicBezTo>
                  <a:pt x="7832" y="1951"/>
                  <a:pt x="7820" y="1957"/>
                  <a:pt x="7820" y="1968"/>
                </a:cubicBezTo>
                <a:cubicBezTo>
                  <a:pt x="7820" y="1980"/>
                  <a:pt x="7826" y="1986"/>
                  <a:pt x="7826" y="1998"/>
                </a:cubicBezTo>
                <a:cubicBezTo>
                  <a:pt x="7838" y="1992"/>
                  <a:pt x="7844" y="1998"/>
                  <a:pt x="7850" y="1998"/>
                </a:cubicBezTo>
                <a:close/>
                <a:moveTo>
                  <a:pt x="6095" y="3137"/>
                </a:moveTo>
                <a:lnTo>
                  <a:pt x="6095" y="3137"/>
                </a:lnTo>
                <a:cubicBezTo>
                  <a:pt x="6083" y="3142"/>
                  <a:pt x="6077" y="3142"/>
                  <a:pt x="6071" y="3148"/>
                </a:cubicBezTo>
                <a:cubicBezTo>
                  <a:pt x="6065" y="3154"/>
                  <a:pt x="6071" y="3166"/>
                  <a:pt x="6071" y="3172"/>
                </a:cubicBezTo>
                <a:cubicBezTo>
                  <a:pt x="6065" y="3184"/>
                  <a:pt x="6065" y="3190"/>
                  <a:pt x="6065" y="3202"/>
                </a:cubicBezTo>
                <a:cubicBezTo>
                  <a:pt x="6065" y="3214"/>
                  <a:pt x="6054" y="3214"/>
                  <a:pt x="6048" y="3225"/>
                </a:cubicBezTo>
                <a:cubicBezTo>
                  <a:pt x="6042" y="3231"/>
                  <a:pt x="6036" y="3237"/>
                  <a:pt x="6030" y="3249"/>
                </a:cubicBezTo>
                <a:cubicBezTo>
                  <a:pt x="6018" y="3261"/>
                  <a:pt x="6006" y="3279"/>
                  <a:pt x="5988" y="3291"/>
                </a:cubicBezTo>
                <a:cubicBezTo>
                  <a:pt x="5965" y="3314"/>
                  <a:pt x="5947" y="3332"/>
                  <a:pt x="5947" y="3368"/>
                </a:cubicBezTo>
                <a:cubicBezTo>
                  <a:pt x="5947" y="3380"/>
                  <a:pt x="5953" y="3386"/>
                  <a:pt x="5953" y="3397"/>
                </a:cubicBezTo>
                <a:cubicBezTo>
                  <a:pt x="6113" y="3397"/>
                  <a:pt x="6113" y="3397"/>
                  <a:pt x="6113" y="3397"/>
                </a:cubicBezTo>
                <a:cubicBezTo>
                  <a:pt x="6136" y="3397"/>
                  <a:pt x="6148" y="3415"/>
                  <a:pt x="6160" y="3427"/>
                </a:cubicBezTo>
                <a:cubicBezTo>
                  <a:pt x="6178" y="3445"/>
                  <a:pt x="6184" y="3457"/>
                  <a:pt x="6208" y="3463"/>
                </a:cubicBezTo>
                <a:cubicBezTo>
                  <a:pt x="6214" y="3457"/>
                  <a:pt x="6225" y="3457"/>
                  <a:pt x="6231" y="3445"/>
                </a:cubicBezTo>
                <a:cubicBezTo>
                  <a:pt x="6231" y="3433"/>
                  <a:pt x="6231" y="3415"/>
                  <a:pt x="6231" y="3403"/>
                </a:cubicBezTo>
                <a:cubicBezTo>
                  <a:pt x="6231" y="3391"/>
                  <a:pt x="6225" y="3386"/>
                  <a:pt x="6225" y="3380"/>
                </a:cubicBezTo>
                <a:cubicBezTo>
                  <a:pt x="6225" y="3356"/>
                  <a:pt x="6237" y="3350"/>
                  <a:pt x="6249" y="3332"/>
                </a:cubicBezTo>
                <a:cubicBezTo>
                  <a:pt x="6243" y="3309"/>
                  <a:pt x="6243" y="3309"/>
                  <a:pt x="6243" y="3309"/>
                </a:cubicBezTo>
                <a:cubicBezTo>
                  <a:pt x="6231" y="3309"/>
                  <a:pt x="6225" y="3314"/>
                  <a:pt x="6220" y="3309"/>
                </a:cubicBezTo>
                <a:cubicBezTo>
                  <a:pt x="6202" y="3303"/>
                  <a:pt x="6190" y="3291"/>
                  <a:pt x="6172" y="3279"/>
                </a:cubicBezTo>
                <a:cubicBezTo>
                  <a:pt x="6160" y="3273"/>
                  <a:pt x="6160" y="3261"/>
                  <a:pt x="6148" y="3261"/>
                </a:cubicBezTo>
                <a:cubicBezTo>
                  <a:pt x="6143" y="3255"/>
                  <a:pt x="6136" y="3255"/>
                  <a:pt x="6125" y="3255"/>
                </a:cubicBezTo>
                <a:cubicBezTo>
                  <a:pt x="6119" y="3249"/>
                  <a:pt x="6113" y="3255"/>
                  <a:pt x="6107" y="3255"/>
                </a:cubicBezTo>
                <a:cubicBezTo>
                  <a:pt x="6095" y="3249"/>
                  <a:pt x="6089" y="3243"/>
                  <a:pt x="6083" y="3243"/>
                </a:cubicBezTo>
                <a:cubicBezTo>
                  <a:pt x="6089" y="3225"/>
                  <a:pt x="6089" y="3208"/>
                  <a:pt x="6101" y="3196"/>
                </a:cubicBezTo>
                <a:cubicBezTo>
                  <a:pt x="6101" y="3190"/>
                  <a:pt x="6119" y="3190"/>
                  <a:pt x="6119" y="3184"/>
                </a:cubicBezTo>
                <a:cubicBezTo>
                  <a:pt x="6125" y="3178"/>
                  <a:pt x="6125" y="3172"/>
                  <a:pt x="6125" y="3160"/>
                </a:cubicBezTo>
                <a:cubicBezTo>
                  <a:pt x="6125" y="3148"/>
                  <a:pt x="6119" y="3148"/>
                  <a:pt x="6113" y="3137"/>
                </a:cubicBezTo>
                <a:cubicBezTo>
                  <a:pt x="6107" y="3142"/>
                  <a:pt x="6101" y="3137"/>
                  <a:pt x="6095" y="3137"/>
                </a:cubicBezTo>
                <a:close/>
                <a:moveTo>
                  <a:pt x="5787" y="3261"/>
                </a:moveTo>
                <a:lnTo>
                  <a:pt x="5787" y="3261"/>
                </a:lnTo>
                <a:cubicBezTo>
                  <a:pt x="5775" y="3261"/>
                  <a:pt x="5769" y="3255"/>
                  <a:pt x="5763" y="3255"/>
                </a:cubicBezTo>
                <a:cubicBezTo>
                  <a:pt x="5757" y="3249"/>
                  <a:pt x="5745" y="3255"/>
                  <a:pt x="5739" y="3255"/>
                </a:cubicBezTo>
                <a:cubicBezTo>
                  <a:pt x="5727" y="3249"/>
                  <a:pt x="5727" y="3243"/>
                  <a:pt x="5716" y="3243"/>
                </a:cubicBezTo>
                <a:cubicBezTo>
                  <a:pt x="5704" y="3237"/>
                  <a:pt x="5704" y="3225"/>
                  <a:pt x="5692" y="3220"/>
                </a:cubicBezTo>
                <a:cubicBezTo>
                  <a:pt x="5686" y="3214"/>
                  <a:pt x="5680" y="3220"/>
                  <a:pt x="5668" y="3220"/>
                </a:cubicBezTo>
                <a:cubicBezTo>
                  <a:pt x="5650" y="3231"/>
                  <a:pt x="5650" y="3231"/>
                  <a:pt x="5650" y="3231"/>
                </a:cubicBezTo>
                <a:cubicBezTo>
                  <a:pt x="5656" y="3231"/>
                  <a:pt x="5662" y="3237"/>
                  <a:pt x="5668" y="3243"/>
                </a:cubicBezTo>
                <a:cubicBezTo>
                  <a:pt x="5680" y="3249"/>
                  <a:pt x="5680" y="3261"/>
                  <a:pt x="5686" y="3261"/>
                </a:cubicBezTo>
                <a:cubicBezTo>
                  <a:pt x="5692" y="3267"/>
                  <a:pt x="5704" y="3273"/>
                  <a:pt x="5710" y="3279"/>
                </a:cubicBezTo>
                <a:cubicBezTo>
                  <a:pt x="5722" y="3291"/>
                  <a:pt x="5727" y="3303"/>
                  <a:pt x="5745" y="3303"/>
                </a:cubicBezTo>
                <a:cubicBezTo>
                  <a:pt x="5757" y="3303"/>
                  <a:pt x="5763" y="3291"/>
                  <a:pt x="5775" y="3279"/>
                </a:cubicBezTo>
                <a:cubicBezTo>
                  <a:pt x="5775" y="3279"/>
                  <a:pt x="5781" y="3267"/>
                  <a:pt x="5787" y="3261"/>
                </a:cubicBezTo>
                <a:close/>
                <a:moveTo>
                  <a:pt x="7393" y="1731"/>
                </a:moveTo>
                <a:lnTo>
                  <a:pt x="7393" y="1731"/>
                </a:lnTo>
                <a:cubicBezTo>
                  <a:pt x="7400" y="1731"/>
                  <a:pt x="7400" y="1731"/>
                  <a:pt x="7400" y="1731"/>
                </a:cubicBezTo>
                <a:cubicBezTo>
                  <a:pt x="7405" y="1731"/>
                  <a:pt x="7405" y="1731"/>
                  <a:pt x="7411" y="1731"/>
                </a:cubicBezTo>
                <a:lnTo>
                  <a:pt x="7411" y="1731"/>
                </a:lnTo>
                <a:cubicBezTo>
                  <a:pt x="7411" y="1731"/>
                  <a:pt x="7411" y="1731"/>
                  <a:pt x="7417" y="1731"/>
                </a:cubicBezTo>
                <a:lnTo>
                  <a:pt x="7417" y="1731"/>
                </a:lnTo>
                <a:cubicBezTo>
                  <a:pt x="7423" y="1737"/>
                  <a:pt x="7423" y="1737"/>
                  <a:pt x="7423" y="1737"/>
                </a:cubicBezTo>
                <a:cubicBezTo>
                  <a:pt x="7423" y="1737"/>
                  <a:pt x="7423" y="1737"/>
                  <a:pt x="7429" y="1737"/>
                </a:cubicBezTo>
                <a:cubicBezTo>
                  <a:pt x="7429" y="1743"/>
                  <a:pt x="7429" y="1743"/>
                  <a:pt x="7435" y="1743"/>
                </a:cubicBezTo>
                <a:cubicBezTo>
                  <a:pt x="7435" y="1749"/>
                  <a:pt x="7435" y="1749"/>
                  <a:pt x="7435" y="1749"/>
                </a:cubicBezTo>
                <a:cubicBezTo>
                  <a:pt x="7441" y="1749"/>
                  <a:pt x="7447" y="1749"/>
                  <a:pt x="7447" y="1749"/>
                </a:cubicBezTo>
                <a:cubicBezTo>
                  <a:pt x="7459" y="1749"/>
                  <a:pt x="7465" y="1749"/>
                  <a:pt x="7471" y="1749"/>
                </a:cubicBezTo>
                <a:cubicBezTo>
                  <a:pt x="7482" y="1755"/>
                  <a:pt x="7488" y="1761"/>
                  <a:pt x="7494" y="1767"/>
                </a:cubicBezTo>
                <a:cubicBezTo>
                  <a:pt x="7506" y="1773"/>
                  <a:pt x="7512" y="1767"/>
                  <a:pt x="7524" y="1767"/>
                </a:cubicBezTo>
                <a:cubicBezTo>
                  <a:pt x="7530" y="1767"/>
                  <a:pt x="7536" y="1767"/>
                  <a:pt x="7542" y="1767"/>
                </a:cubicBezTo>
                <a:cubicBezTo>
                  <a:pt x="7548" y="1767"/>
                  <a:pt x="7548" y="1761"/>
                  <a:pt x="7554" y="1761"/>
                </a:cubicBezTo>
                <a:cubicBezTo>
                  <a:pt x="7566" y="1761"/>
                  <a:pt x="7571" y="1755"/>
                  <a:pt x="7577" y="1749"/>
                </a:cubicBezTo>
                <a:cubicBezTo>
                  <a:pt x="7583" y="1743"/>
                  <a:pt x="7589" y="1743"/>
                  <a:pt x="7595" y="1737"/>
                </a:cubicBezTo>
                <a:cubicBezTo>
                  <a:pt x="7595" y="1731"/>
                  <a:pt x="7595" y="1725"/>
                  <a:pt x="7601" y="1725"/>
                </a:cubicBezTo>
                <a:cubicBezTo>
                  <a:pt x="7613" y="1720"/>
                  <a:pt x="7619" y="1714"/>
                  <a:pt x="7625" y="1714"/>
                </a:cubicBezTo>
                <a:cubicBezTo>
                  <a:pt x="7631" y="1708"/>
                  <a:pt x="7643" y="1714"/>
                  <a:pt x="7648" y="1714"/>
                </a:cubicBezTo>
                <a:cubicBezTo>
                  <a:pt x="7654" y="1714"/>
                  <a:pt x="7654" y="1708"/>
                  <a:pt x="7660" y="1708"/>
                </a:cubicBezTo>
                <a:cubicBezTo>
                  <a:pt x="7666" y="1708"/>
                  <a:pt x="7672" y="1702"/>
                  <a:pt x="7672" y="1702"/>
                </a:cubicBezTo>
                <a:cubicBezTo>
                  <a:pt x="7678" y="1702"/>
                  <a:pt x="7684" y="1702"/>
                  <a:pt x="7690" y="1702"/>
                </a:cubicBezTo>
                <a:cubicBezTo>
                  <a:pt x="7690" y="1702"/>
                  <a:pt x="7696" y="1696"/>
                  <a:pt x="7702" y="1696"/>
                </a:cubicBezTo>
                <a:cubicBezTo>
                  <a:pt x="7702" y="1696"/>
                  <a:pt x="7708" y="1690"/>
                  <a:pt x="7714" y="1690"/>
                </a:cubicBezTo>
                <a:cubicBezTo>
                  <a:pt x="7714" y="1690"/>
                  <a:pt x="7720" y="1690"/>
                  <a:pt x="7726" y="1690"/>
                </a:cubicBezTo>
                <a:lnTo>
                  <a:pt x="7732" y="1684"/>
                </a:lnTo>
                <a:cubicBezTo>
                  <a:pt x="7737" y="1678"/>
                  <a:pt x="7743" y="1678"/>
                  <a:pt x="7743" y="1678"/>
                </a:cubicBezTo>
                <a:cubicBezTo>
                  <a:pt x="7749" y="1672"/>
                  <a:pt x="7749" y="1666"/>
                  <a:pt x="7755" y="1666"/>
                </a:cubicBezTo>
                <a:cubicBezTo>
                  <a:pt x="7761" y="1660"/>
                  <a:pt x="7761" y="1654"/>
                  <a:pt x="7767" y="1648"/>
                </a:cubicBezTo>
                <a:cubicBezTo>
                  <a:pt x="7767" y="1648"/>
                  <a:pt x="7773" y="1642"/>
                  <a:pt x="7779" y="1636"/>
                </a:cubicBezTo>
                <a:cubicBezTo>
                  <a:pt x="7785" y="1625"/>
                  <a:pt x="7791" y="1619"/>
                  <a:pt x="7803" y="1619"/>
                </a:cubicBezTo>
                <a:cubicBezTo>
                  <a:pt x="7862" y="1619"/>
                  <a:pt x="7862" y="1619"/>
                  <a:pt x="7862" y="1619"/>
                </a:cubicBezTo>
                <a:cubicBezTo>
                  <a:pt x="7868" y="1619"/>
                  <a:pt x="7874" y="1613"/>
                  <a:pt x="7880" y="1607"/>
                </a:cubicBezTo>
                <a:cubicBezTo>
                  <a:pt x="7886" y="1607"/>
                  <a:pt x="7892" y="1601"/>
                  <a:pt x="7892" y="1595"/>
                </a:cubicBezTo>
                <a:cubicBezTo>
                  <a:pt x="7897" y="1595"/>
                  <a:pt x="7903" y="1589"/>
                  <a:pt x="7909" y="1583"/>
                </a:cubicBezTo>
                <a:cubicBezTo>
                  <a:pt x="7909" y="1583"/>
                  <a:pt x="7909" y="1577"/>
                  <a:pt x="7909" y="1571"/>
                </a:cubicBezTo>
                <a:cubicBezTo>
                  <a:pt x="7897" y="1571"/>
                  <a:pt x="7897" y="1571"/>
                  <a:pt x="7897" y="1571"/>
                </a:cubicBezTo>
                <a:cubicBezTo>
                  <a:pt x="7886" y="1577"/>
                  <a:pt x="7880" y="1577"/>
                  <a:pt x="7874" y="1583"/>
                </a:cubicBezTo>
                <a:cubicBezTo>
                  <a:pt x="7874" y="1589"/>
                  <a:pt x="7874" y="1595"/>
                  <a:pt x="7874" y="1595"/>
                </a:cubicBezTo>
                <a:cubicBezTo>
                  <a:pt x="7868" y="1601"/>
                  <a:pt x="7862" y="1601"/>
                  <a:pt x="7850" y="1601"/>
                </a:cubicBezTo>
                <a:cubicBezTo>
                  <a:pt x="7844" y="1601"/>
                  <a:pt x="7844" y="1601"/>
                  <a:pt x="7844" y="1601"/>
                </a:cubicBezTo>
                <a:cubicBezTo>
                  <a:pt x="7838" y="1601"/>
                  <a:pt x="7826" y="1595"/>
                  <a:pt x="7820" y="1589"/>
                </a:cubicBezTo>
                <a:cubicBezTo>
                  <a:pt x="7814" y="1583"/>
                  <a:pt x="7814" y="1571"/>
                  <a:pt x="7803" y="1571"/>
                </a:cubicBezTo>
                <a:cubicBezTo>
                  <a:pt x="7803" y="1565"/>
                  <a:pt x="7797" y="1571"/>
                  <a:pt x="7797" y="1571"/>
                </a:cubicBezTo>
                <a:cubicBezTo>
                  <a:pt x="7785" y="1571"/>
                  <a:pt x="7785" y="1571"/>
                  <a:pt x="7785" y="1571"/>
                </a:cubicBezTo>
                <a:cubicBezTo>
                  <a:pt x="7761" y="1571"/>
                  <a:pt x="7749" y="1571"/>
                  <a:pt x="7732" y="1565"/>
                </a:cubicBezTo>
                <a:cubicBezTo>
                  <a:pt x="7732" y="1559"/>
                  <a:pt x="7726" y="1559"/>
                  <a:pt x="7726" y="1559"/>
                </a:cubicBezTo>
                <a:cubicBezTo>
                  <a:pt x="7720" y="1559"/>
                  <a:pt x="7714" y="1554"/>
                  <a:pt x="7714" y="1554"/>
                </a:cubicBezTo>
                <a:cubicBezTo>
                  <a:pt x="7708" y="1548"/>
                  <a:pt x="7702" y="1548"/>
                  <a:pt x="7702" y="1542"/>
                </a:cubicBezTo>
                <a:cubicBezTo>
                  <a:pt x="7696" y="1536"/>
                  <a:pt x="7696" y="1536"/>
                  <a:pt x="7696" y="1530"/>
                </a:cubicBezTo>
                <a:cubicBezTo>
                  <a:pt x="7696" y="1506"/>
                  <a:pt x="7696" y="1506"/>
                  <a:pt x="7696" y="1506"/>
                </a:cubicBezTo>
                <a:cubicBezTo>
                  <a:pt x="7708" y="1506"/>
                  <a:pt x="7708" y="1500"/>
                  <a:pt x="7720" y="1500"/>
                </a:cubicBezTo>
                <a:cubicBezTo>
                  <a:pt x="7732" y="1500"/>
                  <a:pt x="7737" y="1506"/>
                  <a:pt x="7749" y="1500"/>
                </a:cubicBezTo>
                <a:cubicBezTo>
                  <a:pt x="7755" y="1500"/>
                  <a:pt x="7761" y="1500"/>
                  <a:pt x="7761" y="1500"/>
                </a:cubicBezTo>
                <a:cubicBezTo>
                  <a:pt x="7773" y="1500"/>
                  <a:pt x="7779" y="1500"/>
                  <a:pt x="7791" y="1494"/>
                </a:cubicBezTo>
                <a:cubicBezTo>
                  <a:pt x="7797" y="1488"/>
                  <a:pt x="7803" y="1482"/>
                  <a:pt x="7809" y="1470"/>
                </a:cubicBezTo>
                <a:cubicBezTo>
                  <a:pt x="7814" y="1470"/>
                  <a:pt x="7814" y="1470"/>
                  <a:pt x="7820" y="1476"/>
                </a:cubicBezTo>
                <a:cubicBezTo>
                  <a:pt x="7826" y="1476"/>
                  <a:pt x="7826" y="1482"/>
                  <a:pt x="7826" y="1488"/>
                </a:cubicBezTo>
                <a:cubicBezTo>
                  <a:pt x="7832" y="1494"/>
                  <a:pt x="7826" y="1506"/>
                  <a:pt x="7826" y="1512"/>
                </a:cubicBezTo>
                <a:cubicBezTo>
                  <a:pt x="7826" y="1518"/>
                  <a:pt x="7832" y="1524"/>
                  <a:pt x="7832" y="1524"/>
                </a:cubicBezTo>
                <a:cubicBezTo>
                  <a:pt x="7838" y="1530"/>
                  <a:pt x="7838" y="1536"/>
                  <a:pt x="7838" y="1536"/>
                </a:cubicBezTo>
                <a:cubicBezTo>
                  <a:pt x="7844" y="1548"/>
                  <a:pt x="7856" y="1548"/>
                  <a:pt x="7868" y="1548"/>
                </a:cubicBezTo>
                <a:cubicBezTo>
                  <a:pt x="7874" y="1548"/>
                  <a:pt x="7874" y="1548"/>
                  <a:pt x="7880" y="1542"/>
                </a:cubicBezTo>
                <a:cubicBezTo>
                  <a:pt x="7880" y="1536"/>
                  <a:pt x="7880" y="1530"/>
                  <a:pt x="7880" y="1530"/>
                </a:cubicBezTo>
                <a:cubicBezTo>
                  <a:pt x="7886" y="1518"/>
                  <a:pt x="7897" y="1518"/>
                  <a:pt x="7903" y="1512"/>
                </a:cubicBezTo>
                <a:cubicBezTo>
                  <a:pt x="7915" y="1512"/>
                  <a:pt x="7921" y="1512"/>
                  <a:pt x="7927" y="1512"/>
                </a:cubicBezTo>
                <a:cubicBezTo>
                  <a:pt x="7939" y="1512"/>
                  <a:pt x="7945" y="1512"/>
                  <a:pt x="7957" y="1512"/>
                </a:cubicBezTo>
                <a:cubicBezTo>
                  <a:pt x="7957" y="1512"/>
                  <a:pt x="7963" y="1512"/>
                  <a:pt x="7963" y="1506"/>
                </a:cubicBezTo>
                <a:cubicBezTo>
                  <a:pt x="7963" y="1500"/>
                  <a:pt x="7963" y="1494"/>
                  <a:pt x="7963" y="1488"/>
                </a:cubicBezTo>
                <a:cubicBezTo>
                  <a:pt x="7963" y="1476"/>
                  <a:pt x="7957" y="1470"/>
                  <a:pt x="7951" y="1459"/>
                </a:cubicBezTo>
                <a:cubicBezTo>
                  <a:pt x="7951" y="1453"/>
                  <a:pt x="7945" y="1447"/>
                  <a:pt x="7945" y="1447"/>
                </a:cubicBezTo>
                <a:cubicBezTo>
                  <a:pt x="7933" y="1441"/>
                  <a:pt x="7927" y="1441"/>
                  <a:pt x="7921" y="1435"/>
                </a:cubicBezTo>
                <a:cubicBezTo>
                  <a:pt x="7909" y="1429"/>
                  <a:pt x="7903" y="1423"/>
                  <a:pt x="7897" y="1417"/>
                </a:cubicBezTo>
                <a:cubicBezTo>
                  <a:pt x="7897" y="1405"/>
                  <a:pt x="7903" y="1399"/>
                  <a:pt x="7897" y="1393"/>
                </a:cubicBezTo>
                <a:cubicBezTo>
                  <a:pt x="7897" y="1387"/>
                  <a:pt x="7892" y="1387"/>
                  <a:pt x="7886" y="1387"/>
                </a:cubicBezTo>
                <a:cubicBezTo>
                  <a:pt x="7886" y="1382"/>
                  <a:pt x="7886" y="1376"/>
                  <a:pt x="7886" y="1376"/>
                </a:cubicBezTo>
                <a:cubicBezTo>
                  <a:pt x="7886" y="1370"/>
                  <a:pt x="7886" y="1364"/>
                  <a:pt x="7886" y="1364"/>
                </a:cubicBezTo>
                <a:cubicBezTo>
                  <a:pt x="7886" y="1358"/>
                  <a:pt x="7880" y="1358"/>
                  <a:pt x="7874" y="1358"/>
                </a:cubicBezTo>
                <a:cubicBezTo>
                  <a:pt x="7868" y="1352"/>
                  <a:pt x="7862" y="1352"/>
                  <a:pt x="7850" y="1346"/>
                </a:cubicBezTo>
                <a:cubicBezTo>
                  <a:pt x="7844" y="1346"/>
                  <a:pt x="7844" y="1340"/>
                  <a:pt x="7838" y="1340"/>
                </a:cubicBezTo>
                <a:cubicBezTo>
                  <a:pt x="7844" y="1334"/>
                  <a:pt x="7844" y="1334"/>
                  <a:pt x="7850" y="1328"/>
                </a:cubicBezTo>
                <a:cubicBezTo>
                  <a:pt x="7850" y="1328"/>
                  <a:pt x="7856" y="1328"/>
                  <a:pt x="7862" y="1328"/>
                </a:cubicBezTo>
                <a:cubicBezTo>
                  <a:pt x="7868" y="1328"/>
                  <a:pt x="7874" y="1340"/>
                  <a:pt x="7880" y="1346"/>
                </a:cubicBezTo>
                <a:cubicBezTo>
                  <a:pt x="7886" y="1346"/>
                  <a:pt x="7880" y="1358"/>
                  <a:pt x="7886" y="1358"/>
                </a:cubicBezTo>
                <a:cubicBezTo>
                  <a:pt x="7892" y="1358"/>
                  <a:pt x="7892" y="1358"/>
                  <a:pt x="7897" y="1358"/>
                </a:cubicBezTo>
                <a:cubicBezTo>
                  <a:pt x="7909" y="1358"/>
                  <a:pt x="7909" y="1358"/>
                  <a:pt x="7909" y="1358"/>
                </a:cubicBezTo>
                <a:cubicBezTo>
                  <a:pt x="7915" y="1358"/>
                  <a:pt x="7921" y="1352"/>
                  <a:pt x="7921" y="1352"/>
                </a:cubicBezTo>
                <a:cubicBezTo>
                  <a:pt x="7927" y="1352"/>
                  <a:pt x="7927" y="1358"/>
                  <a:pt x="7933" y="1358"/>
                </a:cubicBezTo>
                <a:cubicBezTo>
                  <a:pt x="7939" y="1340"/>
                  <a:pt x="7939" y="1328"/>
                  <a:pt x="7939" y="1310"/>
                </a:cubicBezTo>
                <a:cubicBezTo>
                  <a:pt x="7939" y="1299"/>
                  <a:pt x="7939" y="1299"/>
                  <a:pt x="7939" y="1299"/>
                </a:cubicBezTo>
                <a:cubicBezTo>
                  <a:pt x="7939" y="1299"/>
                  <a:pt x="7939" y="1293"/>
                  <a:pt x="7939" y="1287"/>
                </a:cubicBezTo>
                <a:cubicBezTo>
                  <a:pt x="7939" y="1287"/>
                  <a:pt x="7945" y="1281"/>
                  <a:pt x="7945" y="1275"/>
                </a:cubicBezTo>
                <a:cubicBezTo>
                  <a:pt x="7945" y="1275"/>
                  <a:pt x="7945" y="1269"/>
                  <a:pt x="7945" y="1263"/>
                </a:cubicBezTo>
                <a:cubicBezTo>
                  <a:pt x="7939" y="1263"/>
                  <a:pt x="7933" y="1263"/>
                  <a:pt x="7933" y="1263"/>
                </a:cubicBezTo>
                <a:cubicBezTo>
                  <a:pt x="7921" y="1257"/>
                  <a:pt x="7915" y="1257"/>
                  <a:pt x="7909" y="1257"/>
                </a:cubicBezTo>
                <a:cubicBezTo>
                  <a:pt x="7897" y="1257"/>
                  <a:pt x="7892" y="1251"/>
                  <a:pt x="7880" y="1257"/>
                </a:cubicBezTo>
                <a:cubicBezTo>
                  <a:pt x="7880" y="1257"/>
                  <a:pt x="7880" y="1263"/>
                  <a:pt x="7880" y="1269"/>
                </a:cubicBezTo>
                <a:cubicBezTo>
                  <a:pt x="7874" y="1269"/>
                  <a:pt x="7868" y="1269"/>
                  <a:pt x="7862" y="1269"/>
                </a:cubicBezTo>
                <a:cubicBezTo>
                  <a:pt x="7826" y="1269"/>
                  <a:pt x="7826" y="1269"/>
                  <a:pt x="7826" y="1269"/>
                </a:cubicBezTo>
                <a:cubicBezTo>
                  <a:pt x="7832" y="1263"/>
                  <a:pt x="7832" y="1257"/>
                  <a:pt x="7838" y="1257"/>
                </a:cubicBezTo>
                <a:cubicBezTo>
                  <a:pt x="7838" y="1251"/>
                  <a:pt x="7844" y="1251"/>
                  <a:pt x="7850" y="1251"/>
                </a:cubicBezTo>
                <a:cubicBezTo>
                  <a:pt x="7850" y="1251"/>
                  <a:pt x="7856" y="1245"/>
                  <a:pt x="7862" y="1245"/>
                </a:cubicBezTo>
                <a:cubicBezTo>
                  <a:pt x="7862" y="1245"/>
                  <a:pt x="7856" y="1239"/>
                  <a:pt x="7862" y="1233"/>
                </a:cubicBezTo>
                <a:cubicBezTo>
                  <a:pt x="7850" y="1233"/>
                  <a:pt x="7844" y="1227"/>
                  <a:pt x="7838" y="1227"/>
                </a:cubicBezTo>
                <a:cubicBezTo>
                  <a:pt x="7832" y="1227"/>
                  <a:pt x="7832" y="1221"/>
                  <a:pt x="7826" y="1221"/>
                </a:cubicBezTo>
                <a:cubicBezTo>
                  <a:pt x="7832" y="1210"/>
                  <a:pt x="7832" y="1210"/>
                  <a:pt x="7832" y="1210"/>
                </a:cubicBezTo>
                <a:cubicBezTo>
                  <a:pt x="7880" y="1210"/>
                  <a:pt x="7880" y="1210"/>
                  <a:pt x="7880" y="1210"/>
                </a:cubicBezTo>
                <a:cubicBezTo>
                  <a:pt x="7880" y="1245"/>
                  <a:pt x="7880" y="1245"/>
                  <a:pt x="7880" y="1245"/>
                </a:cubicBezTo>
                <a:cubicBezTo>
                  <a:pt x="7927" y="1245"/>
                  <a:pt x="7927" y="1245"/>
                  <a:pt x="7927" y="1245"/>
                </a:cubicBezTo>
                <a:cubicBezTo>
                  <a:pt x="7933" y="1245"/>
                  <a:pt x="7939" y="1245"/>
                  <a:pt x="7939" y="1239"/>
                </a:cubicBezTo>
                <a:cubicBezTo>
                  <a:pt x="7945" y="1239"/>
                  <a:pt x="7939" y="1233"/>
                  <a:pt x="7945" y="1227"/>
                </a:cubicBezTo>
                <a:cubicBezTo>
                  <a:pt x="7951" y="1227"/>
                  <a:pt x="7963" y="1227"/>
                  <a:pt x="7969" y="1227"/>
                </a:cubicBezTo>
                <a:cubicBezTo>
                  <a:pt x="7980" y="1227"/>
                  <a:pt x="7980" y="1227"/>
                  <a:pt x="7980" y="1227"/>
                </a:cubicBezTo>
                <a:cubicBezTo>
                  <a:pt x="7998" y="1227"/>
                  <a:pt x="7998" y="1239"/>
                  <a:pt x="8016" y="1239"/>
                </a:cubicBezTo>
                <a:cubicBezTo>
                  <a:pt x="8022" y="1239"/>
                  <a:pt x="8028" y="1233"/>
                  <a:pt x="8034" y="1233"/>
                </a:cubicBezTo>
                <a:cubicBezTo>
                  <a:pt x="8034" y="1227"/>
                  <a:pt x="8034" y="1221"/>
                  <a:pt x="8040" y="1221"/>
                </a:cubicBezTo>
                <a:cubicBezTo>
                  <a:pt x="8046" y="1215"/>
                  <a:pt x="8052" y="1215"/>
                  <a:pt x="8052" y="1210"/>
                </a:cubicBezTo>
                <a:cubicBezTo>
                  <a:pt x="8052" y="1204"/>
                  <a:pt x="8046" y="1198"/>
                  <a:pt x="8040" y="1192"/>
                </a:cubicBezTo>
                <a:cubicBezTo>
                  <a:pt x="8040" y="1186"/>
                  <a:pt x="8034" y="1180"/>
                  <a:pt x="8034" y="1180"/>
                </a:cubicBezTo>
                <a:cubicBezTo>
                  <a:pt x="8028" y="1174"/>
                  <a:pt x="8022" y="1168"/>
                  <a:pt x="8016" y="1168"/>
                </a:cubicBezTo>
                <a:cubicBezTo>
                  <a:pt x="8010" y="1168"/>
                  <a:pt x="8004" y="1168"/>
                  <a:pt x="7998" y="1168"/>
                </a:cubicBezTo>
                <a:cubicBezTo>
                  <a:pt x="7992" y="1168"/>
                  <a:pt x="7992" y="1174"/>
                  <a:pt x="7986" y="1174"/>
                </a:cubicBezTo>
                <a:cubicBezTo>
                  <a:pt x="7980" y="1174"/>
                  <a:pt x="7980" y="1180"/>
                  <a:pt x="7975" y="1180"/>
                </a:cubicBezTo>
                <a:cubicBezTo>
                  <a:pt x="7969" y="1180"/>
                  <a:pt x="7969" y="1174"/>
                  <a:pt x="7963" y="1174"/>
                </a:cubicBezTo>
                <a:cubicBezTo>
                  <a:pt x="7957" y="1174"/>
                  <a:pt x="7951" y="1168"/>
                  <a:pt x="7951" y="1168"/>
                </a:cubicBezTo>
                <a:cubicBezTo>
                  <a:pt x="7951" y="1162"/>
                  <a:pt x="7945" y="1162"/>
                  <a:pt x="7945" y="1156"/>
                </a:cubicBezTo>
                <a:cubicBezTo>
                  <a:pt x="7945" y="1144"/>
                  <a:pt x="7951" y="1144"/>
                  <a:pt x="7957" y="1144"/>
                </a:cubicBezTo>
                <a:cubicBezTo>
                  <a:pt x="7963" y="1144"/>
                  <a:pt x="7969" y="1144"/>
                  <a:pt x="7969" y="1144"/>
                </a:cubicBezTo>
                <a:cubicBezTo>
                  <a:pt x="7975" y="1144"/>
                  <a:pt x="7980" y="1150"/>
                  <a:pt x="7980" y="1150"/>
                </a:cubicBezTo>
                <a:cubicBezTo>
                  <a:pt x="7992" y="1150"/>
                  <a:pt x="7998" y="1150"/>
                  <a:pt x="8004" y="1150"/>
                </a:cubicBezTo>
                <a:cubicBezTo>
                  <a:pt x="8016" y="1150"/>
                  <a:pt x="8022" y="1150"/>
                  <a:pt x="8034" y="1150"/>
                </a:cubicBezTo>
                <a:lnTo>
                  <a:pt x="8040" y="1144"/>
                </a:lnTo>
                <a:cubicBezTo>
                  <a:pt x="8052" y="1138"/>
                  <a:pt x="8052" y="1138"/>
                  <a:pt x="8052" y="1138"/>
                </a:cubicBezTo>
                <a:cubicBezTo>
                  <a:pt x="8058" y="1132"/>
                  <a:pt x="8058" y="1127"/>
                  <a:pt x="8064" y="1127"/>
                </a:cubicBezTo>
                <a:cubicBezTo>
                  <a:pt x="8069" y="1127"/>
                  <a:pt x="8069" y="1132"/>
                  <a:pt x="8075" y="1132"/>
                </a:cubicBezTo>
                <a:cubicBezTo>
                  <a:pt x="8093" y="1132"/>
                  <a:pt x="8093" y="1132"/>
                  <a:pt x="8093" y="1132"/>
                </a:cubicBezTo>
                <a:cubicBezTo>
                  <a:pt x="8099" y="1132"/>
                  <a:pt x="8105" y="1132"/>
                  <a:pt x="8111" y="1132"/>
                </a:cubicBezTo>
                <a:cubicBezTo>
                  <a:pt x="8117" y="1132"/>
                  <a:pt x="8117" y="1132"/>
                  <a:pt x="8123" y="1127"/>
                </a:cubicBezTo>
                <a:cubicBezTo>
                  <a:pt x="8129" y="1127"/>
                  <a:pt x="8123" y="1121"/>
                  <a:pt x="8123" y="1115"/>
                </a:cubicBezTo>
                <a:cubicBezTo>
                  <a:pt x="8117" y="1109"/>
                  <a:pt x="8111" y="1103"/>
                  <a:pt x="8105" y="1103"/>
                </a:cubicBezTo>
                <a:cubicBezTo>
                  <a:pt x="8099" y="1097"/>
                  <a:pt x="8093" y="1103"/>
                  <a:pt x="8093" y="1103"/>
                </a:cubicBezTo>
                <a:cubicBezTo>
                  <a:pt x="8087" y="1097"/>
                  <a:pt x="8081" y="1097"/>
                  <a:pt x="8075" y="1091"/>
                </a:cubicBezTo>
                <a:cubicBezTo>
                  <a:pt x="8069" y="1085"/>
                  <a:pt x="8064" y="1085"/>
                  <a:pt x="8064" y="1079"/>
                </a:cubicBezTo>
                <a:cubicBezTo>
                  <a:pt x="8064" y="1073"/>
                  <a:pt x="8058" y="1073"/>
                  <a:pt x="8058" y="1067"/>
                </a:cubicBezTo>
                <a:cubicBezTo>
                  <a:pt x="8058" y="1061"/>
                  <a:pt x="8064" y="1055"/>
                  <a:pt x="8064" y="1050"/>
                </a:cubicBezTo>
                <a:cubicBezTo>
                  <a:pt x="8064" y="1044"/>
                  <a:pt x="8058" y="1038"/>
                  <a:pt x="8058" y="1032"/>
                </a:cubicBezTo>
                <a:cubicBezTo>
                  <a:pt x="8058" y="1026"/>
                  <a:pt x="8064" y="1026"/>
                  <a:pt x="8064" y="1020"/>
                </a:cubicBezTo>
                <a:lnTo>
                  <a:pt x="8064" y="1014"/>
                </a:lnTo>
                <a:cubicBezTo>
                  <a:pt x="8081" y="1014"/>
                  <a:pt x="8087" y="1014"/>
                  <a:pt x="8111" y="1014"/>
                </a:cubicBezTo>
                <a:cubicBezTo>
                  <a:pt x="8111" y="978"/>
                  <a:pt x="8111" y="978"/>
                  <a:pt x="8111" y="978"/>
                </a:cubicBezTo>
                <a:cubicBezTo>
                  <a:pt x="8111" y="966"/>
                  <a:pt x="8093" y="961"/>
                  <a:pt x="8087" y="949"/>
                </a:cubicBezTo>
                <a:cubicBezTo>
                  <a:pt x="8081" y="943"/>
                  <a:pt x="8087" y="943"/>
                  <a:pt x="8087" y="937"/>
                </a:cubicBezTo>
                <a:cubicBezTo>
                  <a:pt x="8087" y="931"/>
                  <a:pt x="8081" y="925"/>
                  <a:pt x="8081" y="919"/>
                </a:cubicBezTo>
                <a:cubicBezTo>
                  <a:pt x="8069" y="919"/>
                  <a:pt x="8064" y="925"/>
                  <a:pt x="8046" y="919"/>
                </a:cubicBezTo>
                <a:cubicBezTo>
                  <a:pt x="8040" y="919"/>
                  <a:pt x="8040" y="919"/>
                  <a:pt x="8034" y="919"/>
                </a:cubicBezTo>
                <a:cubicBezTo>
                  <a:pt x="8028" y="919"/>
                  <a:pt x="8028" y="913"/>
                  <a:pt x="8022" y="913"/>
                </a:cubicBezTo>
                <a:cubicBezTo>
                  <a:pt x="8016" y="913"/>
                  <a:pt x="8016" y="913"/>
                  <a:pt x="8010" y="907"/>
                </a:cubicBezTo>
                <a:cubicBezTo>
                  <a:pt x="8004" y="907"/>
                  <a:pt x="8004" y="907"/>
                  <a:pt x="7998" y="901"/>
                </a:cubicBezTo>
                <a:cubicBezTo>
                  <a:pt x="7998" y="901"/>
                  <a:pt x="7992" y="895"/>
                  <a:pt x="7992" y="889"/>
                </a:cubicBezTo>
                <a:cubicBezTo>
                  <a:pt x="7986" y="889"/>
                  <a:pt x="7986" y="884"/>
                  <a:pt x="7986" y="877"/>
                </a:cubicBezTo>
                <a:cubicBezTo>
                  <a:pt x="7986" y="872"/>
                  <a:pt x="7986" y="872"/>
                  <a:pt x="7986" y="872"/>
                </a:cubicBezTo>
                <a:cubicBezTo>
                  <a:pt x="7992" y="866"/>
                  <a:pt x="7998" y="866"/>
                  <a:pt x="7998" y="866"/>
                </a:cubicBezTo>
                <a:cubicBezTo>
                  <a:pt x="8004" y="860"/>
                  <a:pt x="8004" y="854"/>
                  <a:pt x="8010" y="854"/>
                </a:cubicBezTo>
                <a:cubicBezTo>
                  <a:pt x="8010" y="848"/>
                  <a:pt x="8016" y="854"/>
                  <a:pt x="8022" y="854"/>
                </a:cubicBezTo>
                <a:cubicBezTo>
                  <a:pt x="8028" y="848"/>
                  <a:pt x="8034" y="848"/>
                  <a:pt x="8046" y="848"/>
                </a:cubicBezTo>
                <a:cubicBezTo>
                  <a:pt x="8052" y="848"/>
                  <a:pt x="8052" y="848"/>
                  <a:pt x="8058" y="848"/>
                </a:cubicBezTo>
                <a:cubicBezTo>
                  <a:pt x="8081" y="848"/>
                  <a:pt x="8081" y="848"/>
                  <a:pt x="8081" y="848"/>
                </a:cubicBezTo>
                <a:cubicBezTo>
                  <a:pt x="8087" y="848"/>
                  <a:pt x="8093" y="842"/>
                  <a:pt x="8105" y="848"/>
                </a:cubicBezTo>
                <a:lnTo>
                  <a:pt x="8111" y="854"/>
                </a:lnTo>
                <a:cubicBezTo>
                  <a:pt x="8117" y="860"/>
                  <a:pt x="8123" y="860"/>
                  <a:pt x="8123" y="872"/>
                </a:cubicBezTo>
                <a:cubicBezTo>
                  <a:pt x="8123" y="877"/>
                  <a:pt x="8123" y="877"/>
                  <a:pt x="8123" y="877"/>
                </a:cubicBezTo>
                <a:cubicBezTo>
                  <a:pt x="8129" y="877"/>
                  <a:pt x="8123" y="884"/>
                  <a:pt x="8117" y="884"/>
                </a:cubicBezTo>
                <a:cubicBezTo>
                  <a:pt x="8117" y="895"/>
                  <a:pt x="8111" y="895"/>
                  <a:pt x="8111" y="901"/>
                </a:cubicBezTo>
                <a:cubicBezTo>
                  <a:pt x="8111" y="919"/>
                  <a:pt x="8117" y="931"/>
                  <a:pt x="8123" y="949"/>
                </a:cubicBezTo>
                <a:cubicBezTo>
                  <a:pt x="8141" y="943"/>
                  <a:pt x="8141" y="943"/>
                  <a:pt x="8141" y="943"/>
                </a:cubicBezTo>
                <a:cubicBezTo>
                  <a:pt x="8141" y="848"/>
                  <a:pt x="8141" y="848"/>
                  <a:pt x="8141" y="848"/>
                </a:cubicBezTo>
                <a:cubicBezTo>
                  <a:pt x="8141" y="842"/>
                  <a:pt x="8147" y="842"/>
                  <a:pt x="8147" y="836"/>
                </a:cubicBezTo>
                <a:cubicBezTo>
                  <a:pt x="8152" y="836"/>
                  <a:pt x="8158" y="830"/>
                  <a:pt x="8158" y="824"/>
                </a:cubicBezTo>
                <a:cubicBezTo>
                  <a:pt x="8158" y="818"/>
                  <a:pt x="8158" y="818"/>
                  <a:pt x="8158" y="818"/>
                </a:cubicBezTo>
                <a:cubicBezTo>
                  <a:pt x="8158" y="812"/>
                  <a:pt x="8152" y="812"/>
                  <a:pt x="8152" y="806"/>
                </a:cubicBezTo>
                <a:cubicBezTo>
                  <a:pt x="8147" y="800"/>
                  <a:pt x="8147" y="795"/>
                  <a:pt x="8135" y="795"/>
                </a:cubicBezTo>
                <a:cubicBezTo>
                  <a:pt x="8129" y="795"/>
                  <a:pt x="8123" y="795"/>
                  <a:pt x="8117" y="795"/>
                </a:cubicBezTo>
                <a:lnTo>
                  <a:pt x="8111" y="800"/>
                </a:lnTo>
                <a:cubicBezTo>
                  <a:pt x="8099" y="800"/>
                  <a:pt x="8099" y="800"/>
                  <a:pt x="8087" y="800"/>
                </a:cubicBezTo>
                <a:cubicBezTo>
                  <a:pt x="8069" y="800"/>
                  <a:pt x="8069" y="800"/>
                  <a:pt x="8069" y="800"/>
                </a:cubicBezTo>
                <a:cubicBezTo>
                  <a:pt x="8064" y="800"/>
                  <a:pt x="8064" y="800"/>
                  <a:pt x="8058" y="800"/>
                </a:cubicBezTo>
                <a:cubicBezTo>
                  <a:pt x="8052" y="800"/>
                  <a:pt x="8052" y="800"/>
                  <a:pt x="8046" y="800"/>
                </a:cubicBezTo>
                <a:cubicBezTo>
                  <a:pt x="8046" y="765"/>
                  <a:pt x="8046" y="765"/>
                  <a:pt x="8046" y="765"/>
                </a:cubicBezTo>
                <a:cubicBezTo>
                  <a:pt x="8052" y="765"/>
                  <a:pt x="8058" y="759"/>
                  <a:pt x="8058" y="759"/>
                </a:cubicBezTo>
                <a:cubicBezTo>
                  <a:pt x="8064" y="759"/>
                  <a:pt x="8064" y="765"/>
                  <a:pt x="8069" y="765"/>
                </a:cubicBezTo>
                <a:cubicBezTo>
                  <a:pt x="8081" y="765"/>
                  <a:pt x="8081" y="765"/>
                  <a:pt x="8081" y="765"/>
                </a:cubicBezTo>
                <a:cubicBezTo>
                  <a:pt x="8093" y="765"/>
                  <a:pt x="8099" y="765"/>
                  <a:pt x="8105" y="765"/>
                </a:cubicBezTo>
                <a:cubicBezTo>
                  <a:pt x="8111" y="765"/>
                  <a:pt x="8111" y="759"/>
                  <a:pt x="8117" y="753"/>
                </a:cubicBezTo>
                <a:cubicBezTo>
                  <a:pt x="8111" y="753"/>
                  <a:pt x="8111" y="747"/>
                  <a:pt x="8111" y="741"/>
                </a:cubicBezTo>
                <a:cubicBezTo>
                  <a:pt x="8105" y="741"/>
                  <a:pt x="8105" y="735"/>
                  <a:pt x="8099" y="729"/>
                </a:cubicBezTo>
                <a:cubicBezTo>
                  <a:pt x="8087" y="729"/>
                  <a:pt x="8081" y="735"/>
                  <a:pt x="8075" y="735"/>
                </a:cubicBezTo>
                <a:cubicBezTo>
                  <a:pt x="8069" y="735"/>
                  <a:pt x="8069" y="729"/>
                  <a:pt x="8064" y="723"/>
                </a:cubicBezTo>
                <a:cubicBezTo>
                  <a:pt x="8058" y="723"/>
                  <a:pt x="8058" y="723"/>
                  <a:pt x="8052" y="723"/>
                </a:cubicBezTo>
                <a:cubicBezTo>
                  <a:pt x="8046" y="723"/>
                  <a:pt x="8046" y="723"/>
                  <a:pt x="8040" y="723"/>
                </a:cubicBezTo>
                <a:cubicBezTo>
                  <a:pt x="8034" y="723"/>
                  <a:pt x="8028" y="718"/>
                  <a:pt x="8022" y="718"/>
                </a:cubicBezTo>
                <a:cubicBezTo>
                  <a:pt x="8010" y="718"/>
                  <a:pt x="8004" y="718"/>
                  <a:pt x="7992" y="723"/>
                </a:cubicBezTo>
                <a:cubicBezTo>
                  <a:pt x="7992" y="729"/>
                  <a:pt x="7998" y="735"/>
                  <a:pt x="7992" y="741"/>
                </a:cubicBezTo>
                <a:cubicBezTo>
                  <a:pt x="7992" y="747"/>
                  <a:pt x="7992" y="747"/>
                  <a:pt x="7986" y="753"/>
                </a:cubicBezTo>
                <a:cubicBezTo>
                  <a:pt x="7986" y="753"/>
                  <a:pt x="7980" y="753"/>
                  <a:pt x="7975" y="753"/>
                </a:cubicBezTo>
                <a:cubicBezTo>
                  <a:pt x="7975" y="747"/>
                  <a:pt x="7969" y="747"/>
                  <a:pt x="7963" y="741"/>
                </a:cubicBezTo>
                <a:cubicBezTo>
                  <a:pt x="7963" y="741"/>
                  <a:pt x="7963" y="735"/>
                  <a:pt x="7963" y="729"/>
                </a:cubicBezTo>
                <a:cubicBezTo>
                  <a:pt x="7963" y="723"/>
                  <a:pt x="7963" y="718"/>
                  <a:pt x="7969" y="711"/>
                </a:cubicBezTo>
                <a:cubicBezTo>
                  <a:pt x="7969" y="706"/>
                  <a:pt x="7969" y="700"/>
                  <a:pt x="7975" y="700"/>
                </a:cubicBezTo>
                <a:cubicBezTo>
                  <a:pt x="7975" y="694"/>
                  <a:pt x="7980" y="700"/>
                  <a:pt x="7986" y="694"/>
                </a:cubicBezTo>
                <a:cubicBezTo>
                  <a:pt x="7986" y="688"/>
                  <a:pt x="7992" y="688"/>
                  <a:pt x="7992" y="682"/>
                </a:cubicBezTo>
                <a:cubicBezTo>
                  <a:pt x="7998" y="682"/>
                  <a:pt x="7992" y="676"/>
                  <a:pt x="7992" y="670"/>
                </a:cubicBezTo>
                <a:cubicBezTo>
                  <a:pt x="7992" y="664"/>
                  <a:pt x="7992" y="658"/>
                  <a:pt x="7992" y="646"/>
                </a:cubicBezTo>
                <a:cubicBezTo>
                  <a:pt x="7992" y="640"/>
                  <a:pt x="7998" y="629"/>
                  <a:pt x="7998" y="617"/>
                </a:cubicBezTo>
                <a:cubicBezTo>
                  <a:pt x="8034" y="617"/>
                  <a:pt x="8034" y="617"/>
                  <a:pt x="8034" y="617"/>
                </a:cubicBezTo>
                <a:cubicBezTo>
                  <a:pt x="8034" y="605"/>
                  <a:pt x="8034" y="599"/>
                  <a:pt x="8040" y="587"/>
                </a:cubicBezTo>
                <a:cubicBezTo>
                  <a:pt x="8040" y="587"/>
                  <a:pt x="8046" y="581"/>
                  <a:pt x="8046" y="575"/>
                </a:cubicBezTo>
                <a:cubicBezTo>
                  <a:pt x="8058" y="575"/>
                  <a:pt x="8064" y="575"/>
                  <a:pt x="8069" y="575"/>
                </a:cubicBezTo>
                <a:cubicBezTo>
                  <a:pt x="8081" y="575"/>
                  <a:pt x="8081" y="575"/>
                  <a:pt x="8081" y="575"/>
                </a:cubicBezTo>
                <a:cubicBezTo>
                  <a:pt x="8087" y="575"/>
                  <a:pt x="8087" y="569"/>
                  <a:pt x="8093" y="569"/>
                </a:cubicBezTo>
                <a:cubicBezTo>
                  <a:pt x="8093" y="563"/>
                  <a:pt x="8093" y="557"/>
                  <a:pt x="8093" y="557"/>
                </a:cubicBezTo>
                <a:cubicBezTo>
                  <a:pt x="8093" y="552"/>
                  <a:pt x="8087" y="545"/>
                  <a:pt x="8087" y="540"/>
                </a:cubicBezTo>
                <a:cubicBezTo>
                  <a:pt x="8087" y="534"/>
                  <a:pt x="8093" y="528"/>
                  <a:pt x="8099" y="522"/>
                </a:cubicBezTo>
                <a:cubicBezTo>
                  <a:pt x="8099" y="516"/>
                  <a:pt x="8105" y="516"/>
                  <a:pt x="8105" y="510"/>
                </a:cubicBezTo>
                <a:cubicBezTo>
                  <a:pt x="8105" y="504"/>
                  <a:pt x="8111" y="504"/>
                  <a:pt x="8111" y="498"/>
                </a:cubicBezTo>
                <a:cubicBezTo>
                  <a:pt x="8111" y="492"/>
                  <a:pt x="8117" y="492"/>
                  <a:pt x="8123" y="492"/>
                </a:cubicBezTo>
                <a:cubicBezTo>
                  <a:pt x="8129" y="486"/>
                  <a:pt x="8135" y="480"/>
                  <a:pt x="8147" y="480"/>
                </a:cubicBezTo>
                <a:cubicBezTo>
                  <a:pt x="8158" y="474"/>
                  <a:pt x="8164" y="486"/>
                  <a:pt x="8182" y="480"/>
                </a:cubicBezTo>
                <a:lnTo>
                  <a:pt x="8188" y="480"/>
                </a:lnTo>
                <a:cubicBezTo>
                  <a:pt x="8194" y="474"/>
                  <a:pt x="8194" y="468"/>
                  <a:pt x="8194" y="468"/>
                </a:cubicBezTo>
                <a:cubicBezTo>
                  <a:pt x="8200" y="463"/>
                  <a:pt x="8200" y="457"/>
                  <a:pt x="8200" y="457"/>
                </a:cubicBezTo>
                <a:cubicBezTo>
                  <a:pt x="8200" y="451"/>
                  <a:pt x="8200" y="445"/>
                  <a:pt x="8206" y="445"/>
                </a:cubicBezTo>
                <a:cubicBezTo>
                  <a:pt x="8206" y="439"/>
                  <a:pt x="8212" y="439"/>
                  <a:pt x="8218" y="439"/>
                </a:cubicBezTo>
                <a:cubicBezTo>
                  <a:pt x="8224" y="433"/>
                  <a:pt x="8224" y="433"/>
                  <a:pt x="8230" y="433"/>
                </a:cubicBezTo>
                <a:cubicBezTo>
                  <a:pt x="8230" y="433"/>
                  <a:pt x="8235" y="433"/>
                  <a:pt x="8241" y="433"/>
                </a:cubicBezTo>
                <a:cubicBezTo>
                  <a:pt x="8241" y="433"/>
                  <a:pt x="8247" y="433"/>
                  <a:pt x="8253" y="427"/>
                </a:cubicBezTo>
                <a:cubicBezTo>
                  <a:pt x="8253" y="427"/>
                  <a:pt x="8259" y="433"/>
                  <a:pt x="8265" y="427"/>
                </a:cubicBezTo>
                <a:cubicBezTo>
                  <a:pt x="8265" y="427"/>
                  <a:pt x="8265" y="421"/>
                  <a:pt x="8271" y="415"/>
                </a:cubicBezTo>
                <a:cubicBezTo>
                  <a:pt x="8265" y="403"/>
                  <a:pt x="8265" y="403"/>
                  <a:pt x="8265" y="403"/>
                </a:cubicBezTo>
                <a:cubicBezTo>
                  <a:pt x="8164" y="403"/>
                  <a:pt x="8164" y="403"/>
                  <a:pt x="8164" y="403"/>
                </a:cubicBezTo>
                <a:cubicBezTo>
                  <a:pt x="8135" y="397"/>
                  <a:pt x="8135" y="397"/>
                  <a:pt x="8135" y="397"/>
                </a:cubicBezTo>
                <a:cubicBezTo>
                  <a:pt x="8147" y="397"/>
                  <a:pt x="8152" y="397"/>
                  <a:pt x="8158" y="391"/>
                </a:cubicBezTo>
                <a:cubicBezTo>
                  <a:pt x="8170" y="386"/>
                  <a:pt x="8176" y="374"/>
                  <a:pt x="8188" y="374"/>
                </a:cubicBezTo>
                <a:cubicBezTo>
                  <a:pt x="8200" y="374"/>
                  <a:pt x="8200" y="374"/>
                  <a:pt x="8206" y="379"/>
                </a:cubicBezTo>
                <a:cubicBezTo>
                  <a:pt x="8212" y="379"/>
                  <a:pt x="8218" y="386"/>
                  <a:pt x="8224" y="386"/>
                </a:cubicBezTo>
                <a:cubicBezTo>
                  <a:pt x="8230" y="386"/>
                  <a:pt x="8230" y="386"/>
                  <a:pt x="8235" y="386"/>
                </a:cubicBezTo>
                <a:cubicBezTo>
                  <a:pt x="8247" y="386"/>
                  <a:pt x="8247" y="386"/>
                  <a:pt x="8247" y="386"/>
                </a:cubicBezTo>
                <a:cubicBezTo>
                  <a:pt x="8253" y="386"/>
                  <a:pt x="8253" y="386"/>
                  <a:pt x="8259" y="386"/>
                </a:cubicBezTo>
                <a:cubicBezTo>
                  <a:pt x="8265" y="386"/>
                  <a:pt x="8265" y="386"/>
                  <a:pt x="8271" y="386"/>
                </a:cubicBezTo>
                <a:cubicBezTo>
                  <a:pt x="8277" y="386"/>
                  <a:pt x="8283" y="379"/>
                  <a:pt x="8283" y="379"/>
                </a:cubicBezTo>
                <a:cubicBezTo>
                  <a:pt x="8289" y="379"/>
                  <a:pt x="8289" y="374"/>
                  <a:pt x="8295" y="368"/>
                </a:cubicBezTo>
                <a:cubicBezTo>
                  <a:pt x="8295" y="368"/>
                  <a:pt x="8301" y="362"/>
                  <a:pt x="8301" y="356"/>
                </a:cubicBezTo>
                <a:cubicBezTo>
                  <a:pt x="8307" y="350"/>
                  <a:pt x="8313" y="350"/>
                  <a:pt x="8318" y="344"/>
                </a:cubicBezTo>
                <a:cubicBezTo>
                  <a:pt x="8318" y="338"/>
                  <a:pt x="8318" y="332"/>
                  <a:pt x="8324" y="332"/>
                </a:cubicBezTo>
                <a:cubicBezTo>
                  <a:pt x="8330" y="332"/>
                  <a:pt x="8342" y="332"/>
                  <a:pt x="8348" y="332"/>
                </a:cubicBezTo>
                <a:cubicBezTo>
                  <a:pt x="8360" y="332"/>
                  <a:pt x="8360" y="332"/>
                  <a:pt x="8360" y="332"/>
                </a:cubicBezTo>
                <a:cubicBezTo>
                  <a:pt x="8378" y="332"/>
                  <a:pt x="8390" y="326"/>
                  <a:pt x="8407" y="326"/>
                </a:cubicBezTo>
                <a:cubicBezTo>
                  <a:pt x="8407" y="326"/>
                  <a:pt x="8413" y="326"/>
                  <a:pt x="8419" y="326"/>
                </a:cubicBezTo>
                <a:cubicBezTo>
                  <a:pt x="8419" y="320"/>
                  <a:pt x="8425" y="320"/>
                  <a:pt x="8425" y="320"/>
                </a:cubicBezTo>
                <a:cubicBezTo>
                  <a:pt x="8431" y="320"/>
                  <a:pt x="8437" y="314"/>
                  <a:pt x="8437" y="308"/>
                </a:cubicBezTo>
                <a:cubicBezTo>
                  <a:pt x="8443" y="302"/>
                  <a:pt x="8449" y="302"/>
                  <a:pt x="8449" y="297"/>
                </a:cubicBezTo>
                <a:cubicBezTo>
                  <a:pt x="8449" y="291"/>
                  <a:pt x="8449" y="285"/>
                  <a:pt x="8449" y="273"/>
                </a:cubicBezTo>
                <a:cubicBezTo>
                  <a:pt x="8449" y="267"/>
                  <a:pt x="8449" y="261"/>
                  <a:pt x="8443" y="255"/>
                </a:cubicBezTo>
                <a:cubicBezTo>
                  <a:pt x="8443" y="249"/>
                  <a:pt x="8437" y="249"/>
                  <a:pt x="8431" y="249"/>
                </a:cubicBezTo>
                <a:cubicBezTo>
                  <a:pt x="8425" y="243"/>
                  <a:pt x="8419" y="243"/>
                  <a:pt x="8407" y="243"/>
                </a:cubicBezTo>
                <a:cubicBezTo>
                  <a:pt x="8396" y="243"/>
                  <a:pt x="8390" y="243"/>
                  <a:pt x="8384" y="249"/>
                </a:cubicBezTo>
                <a:cubicBezTo>
                  <a:pt x="8378" y="249"/>
                  <a:pt x="8372" y="255"/>
                  <a:pt x="8366" y="255"/>
                </a:cubicBezTo>
                <a:cubicBezTo>
                  <a:pt x="8360" y="255"/>
                  <a:pt x="8354" y="261"/>
                  <a:pt x="8342" y="261"/>
                </a:cubicBezTo>
                <a:cubicBezTo>
                  <a:pt x="8336" y="261"/>
                  <a:pt x="8330" y="255"/>
                  <a:pt x="8318" y="255"/>
                </a:cubicBezTo>
                <a:cubicBezTo>
                  <a:pt x="8313" y="249"/>
                  <a:pt x="8313" y="249"/>
                  <a:pt x="8307" y="249"/>
                </a:cubicBezTo>
                <a:cubicBezTo>
                  <a:pt x="8289" y="243"/>
                  <a:pt x="8289" y="243"/>
                  <a:pt x="8289" y="243"/>
                </a:cubicBezTo>
                <a:cubicBezTo>
                  <a:pt x="8283" y="237"/>
                  <a:pt x="8277" y="237"/>
                  <a:pt x="8271" y="237"/>
                </a:cubicBezTo>
                <a:cubicBezTo>
                  <a:pt x="8265" y="237"/>
                  <a:pt x="8259" y="243"/>
                  <a:pt x="8247" y="243"/>
                </a:cubicBezTo>
                <a:cubicBezTo>
                  <a:pt x="8241" y="243"/>
                  <a:pt x="8241" y="243"/>
                  <a:pt x="8235" y="243"/>
                </a:cubicBezTo>
                <a:cubicBezTo>
                  <a:pt x="8224" y="243"/>
                  <a:pt x="8218" y="243"/>
                  <a:pt x="8206" y="249"/>
                </a:cubicBezTo>
                <a:cubicBezTo>
                  <a:pt x="8206" y="249"/>
                  <a:pt x="8200" y="255"/>
                  <a:pt x="8194" y="255"/>
                </a:cubicBezTo>
                <a:cubicBezTo>
                  <a:pt x="8194" y="261"/>
                  <a:pt x="8188" y="261"/>
                  <a:pt x="8188" y="261"/>
                </a:cubicBezTo>
                <a:cubicBezTo>
                  <a:pt x="8182" y="273"/>
                  <a:pt x="8182" y="279"/>
                  <a:pt x="8176" y="285"/>
                </a:cubicBezTo>
                <a:cubicBezTo>
                  <a:pt x="8176" y="291"/>
                  <a:pt x="8176" y="297"/>
                  <a:pt x="8170" y="297"/>
                </a:cubicBezTo>
                <a:cubicBezTo>
                  <a:pt x="8170" y="302"/>
                  <a:pt x="8164" y="302"/>
                  <a:pt x="8158" y="302"/>
                </a:cubicBezTo>
                <a:cubicBezTo>
                  <a:pt x="8152" y="302"/>
                  <a:pt x="8147" y="302"/>
                  <a:pt x="8135" y="302"/>
                </a:cubicBezTo>
                <a:cubicBezTo>
                  <a:pt x="8123" y="302"/>
                  <a:pt x="8117" y="302"/>
                  <a:pt x="8111" y="302"/>
                </a:cubicBezTo>
                <a:cubicBezTo>
                  <a:pt x="8099" y="302"/>
                  <a:pt x="8093" y="302"/>
                  <a:pt x="8087" y="302"/>
                </a:cubicBezTo>
                <a:cubicBezTo>
                  <a:pt x="8081" y="297"/>
                  <a:pt x="8081" y="291"/>
                  <a:pt x="8075" y="291"/>
                </a:cubicBezTo>
                <a:cubicBezTo>
                  <a:pt x="8069" y="285"/>
                  <a:pt x="8058" y="285"/>
                  <a:pt x="8046" y="285"/>
                </a:cubicBezTo>
                <a:cubicBezTo>
                  <a:pt x="8040" y="285"/>
                  <a:pt x="8034" y="285"/>
                  <a:pt x="8028" y="285"/>
                </a:cubicBezTo>
                <a:cubicBezTo>
                  <a:pt x="8016" y="291"/>
                  <a:pt x="8016" y="297"/>
                  <a:pt x="8010" y="308"/>
                </a:cubicBezTo>
                <a:cubicBezTo>
                  <a:pt x="8004" y="308"/>
                  <a:pt x="8004" y="314"/>
                  <a:pt x="8004" y="320"/>
                </a:cubicBezTo>
                <a:cubicBezTo>
                  <a:pt x="7998" y="320"/>
                  <a:pt x="7998" y="320"/>
                  <a:pt x="7992" y="326"/>
                </a:cubicBezTo>
                <a:cubicBezTo>
                  <a:pt x="7986" y="326"/>
                  <a:pt x="7986" y="326"/>
                  <a:pt x="7980" y="326"/>
                </a:cubicBezTo>
                <a:cubicBezTo>
                  <a:pt x="7969" y="326"/>
                  <a:pt x="7963" y="320"/>
                  <a:pt x="7957" y="326"/>
                </a:cubicBezTo>
                <a:cubicBezTo>
                  <a:pt x="7945" y="326"/>
                  <a:pt x="7939" y="326"/>
                  <a:pt x="7933" y="332"/>
                </a:cubicBezTo>
                <a:cubicBezTo>
                  <a:pt x="7927" y="332"/>
                  <a:pt x="7927" y="338"/>
                  <a:pt x="7921" y="338"/>
                </a:cubicBezTo>
                <a:cubicBezTo>
                  <a:pt x="7909" y="344"/>
                  <a:pt x="7903" y="338"/>
                  <a:pt x="7892" y="344"/>
                </a:cubicBezTo>
                <a:cubicBezTo>
                  <a:pt x="7892" y="344"/>
                  <a:pt x="7886" y="350"/>
                  <a:pt x="7880" y="350"/>
                </a:cubicBezTo>
                <a:cubicBezTo>
                  <a:pt x="7880" y="356"/>
                  <a:pt x="7874" y="362"/>
                  <a:pt x="7868" y="362"/>
                </a:cubicBezTo>
                <a:cubicBezTo>
                  <a:pt x="7862" y="374"/>
                  <a:pt x="7862" y="386"/>
                  <a:pt x="7850" y="391"/>
                </a:cubicBezTo>
                <a:cubicBezTo>
                  <a:pt x="7844" y="397"/>
                  <a:pt x="7844" y="397"/>
                  <a:pt x="7838" y="397"/>
                </a:cubicBezTo>
                <a:cubicBezTo>
                  <a:pt x="7832" y="397"/>
                  <a:pt x="7832" y="391"/>
                  <a:pt x="7826" y="391"/>
                </a:cubicBezTo>
                <a:cubicBezTo>
                  <a:pt x="7832" y="391"/>
                  <a:pt x="7832" y="386"/>
                  <a:pt x="7832" y="379"/>
                </a:cubicBezTo>
                <a:cubicBezTo>
                  <a:pt x="7838" y="379"/>
                  <a:pt x="7844" y="379"/>
                  <a:pt x="7844" y="374"/>
                </a:cubicBezTo>
                <a:cubicBezTo>
                  <a:pt x="7850" y="374"/>
                  <a:pt x="7850" y="368"/>
                  <a:pt x="7850" y="362"/>
                </a:cubicBezTo>
                <a:cubicBezTo>
                  <a:pt x="7856" y="362"/>
                  <a:pt x="7856" y="356"/>
                  <a:pt x="7862" y="350"/>
                </a:cubicBezTo>
                <a:cubicBezTo>
                  <a:pt x="7862" y="344"/>
                  <a:pt x="7868" y="332"/>
                  <a:pt x="7874" y="332"/>
                </a:cubicBezTo>
                <a:cubicBezTo>
                  <a:pt x="7880" y="326"/>
                  <a:pt x="7880" y="332"/>
                  <a:pt x="7886" y="332"/>
                </a:cubicBezTo>
                <a:cubicBezTo>
                  <a:pt x="7892" y="326"/>
                  <a:pt x="7897" y="326"/>
                  <a:pt x="7903" y="320"/>
                </a:cubicBezTo>
                <a:cubicBezTo>
                  <a:pt x="7903" y="314"/>
                  <a:pt x="7903" y="314"/>
                  <a:pt x="7903" y="308"/>
                </a:cubicBezTo>
                <a:cubicBezTo>
                  <a:pt x="7903" y="285"/>
                  <a:pt x="7903" y="285"/>
                  <a:pt x="7903" y="285"/>
                </a:cubicBezTo>
                <a:cubicBezTo>
                  <a:pt x="7909" y="279"/>
                  <a:pt x="7909" y="273"/>
                  <a:pt x="7915" y="273"/>
                </a:cubicBezTo>
                <a:cubicBezTo>
                  <a:pt x="7921" y="273"/>
                  <a:pt x="7927" y="273"/>
                  <a:pt x="7927" y="267"/>
                </a:cubicBezTo>
                <a:cubicBezTo>
                  <a:pt x="7933" y="267"/>
                  <a:pt x="7939" y="267"/>
                  <a:pt x="7939" y="261"/>
                </a:cubicBezTo>
                <a:cubicBezTo>
                  <a:pt x="7945" y="255"/>
                  <a:pt x="7939" y="255"/>
                  <a:pt x="7939" y="249"/>
                </a:cubicBezTo>
                <a:cubicBezTo>
                  <a:pt x="7939" y="243"/>
                  <a:pt x="7939" y="243"/>
                  <a:pt x="7939" y="237"/>
                </a:cubicBezTo>
                <a:cubicBezTo>
                  <a:pt x="7939" y="231"/>
                  <a:pt x="7939" y="231"/>
                  <a:pt x="7933" y="225"/>
                </a:cubicBezTo>
                <a:cubicBezTo>
                  <a:pt x="7933" y="225"/>
                  <a:pt x="7927" y="220"/>
                  <a:pt x="7927" y="213"/>
                </a:cubicBezTo>
                <a:cubicBezTo>
                  <a:pt x="7921" y="213"/>
                  <a:pt x="7921" y="213"/>
                  <a:pt x="7915" y="213"/>
                </a:cubicBezTo>
                <a:cubicBezTo>
                  <a:pt x="7903" y="213"/>
                  <a:pt x="7903" y="213"/>
                  <a:pt x="7903" y="213"/>
                </a:cubicBezTo>
                <a:cubicBezTo>
                  <a:pt x="7897" y="213"/>
                  <a:pt x="7897" y="220"/>
                  <a:pt x="7892" y="220"/>
                </a:cubicBezTo>
                <a:cubicBezTo>
                  <a:pt x="7880" y="220"/>
                  <a:pt x="7874" y="220"/>
                  <a:pt x="7862" y="220"/>
                </a:cubicBezTo>
                <a:cubicBezTo>
                  <a:pt x="7856" y="220"/>
                  <a:pt x="7856" y="220"/>
                  <a:pt x="7850" y="220"/>
                </a:cubicBezTo>
                <a:cubicBezTo>
                  <a:pt x="7838" y="220"/>
                  <a:pt x="7826" y="220"/>
                  <a:pt x="7814" y="220"/>
                </a:cubicBezTo>
                <a:cubicBezTo>
                  <a:pt x="7809" y="220"/>
                  <a:pt x="7803" y="220"/>
                  <a:pt x="7803" y="213"/>
                </a:cubicBezTo>
                <a:cubicBezTo>
                  <a:pt x="7803" y="231"/>
                  <a:pt x="7803" y="237"/>
                  <a:pt x="7803" y="255"/>
                </a:cubicBezTo>
                <a:lnTo>
                  <a:pt x="7797" y="261"/>
                </a:lnTo>
                <a:cubicBezTo>
                  <a:pt x="7797" y="267"/>
                  <a:pt x="7803" y="267"/>
                  <a:pt x="7803" y="273"/>
                </a:cubicBezTo>
                <a:cubicBezTo>
                  <a:pt x="7797" y="273"/>
                  <a:pt x="7791" y="279"/>
                  <a:pt x="7785" y="279"/>
                </a:cubicBezTo>
                <a:cubicBezTo>
                  <a:pt x="7779" y="279"/>
                  <a:pt x="7779" y="273"/>
                  <a:pt x="7773" y="273"/>
                </a:cubicBezTo>
                <a:cubicBezTo>
                  <a:pt x="7761" y="273"/>
                  <a:pt x="7761" y="273"/>
                  <a:pt x="7749" y="273"/>
                </a:cubicBezTo>
                <a:cubicBezTo>
                  <a:pt x="7743" y="273"/>
                  <a:pt x="7737" y="273"/>
                  <a:pt x="7732" y="273"/>
                </a:cubicBezTo>
                <a:cubicBezTo>
                  <a:pt x="7720" y="273"/>
                  <a:pt x="7720" y="279"/>
                  <a:pt x="7708" y="285"/>
                </a:cubicBezTo>
                <a:cubicBezTo>
                  <a:pt x="7708" y="285"/>
                  <a:pt x="7702" y="285"/>
                  <a:pt x="7696" y="285"/>
                </a:cubicBezTo>
                <a:cubicBezTo>
                  <a:pt x="7690" y="291"/>
                  <a:pt x="7690" y="291"/>
                  <a:pt x="7684" y="297"/>
                </a:cubicBezTo>
                <a:cubicBezTo>
                  <a:pt x="7684" y="297"/>
                  <a:pt x="7678" y="297"/>
                  <a:pt x="7672" y="297"/>
                </a:cubicBezTo>
                <a:cubicBezTo>
                  <a:pt x="7672" y="291"/>
                  <a:pt x="7678" y="285"/>
                  <a:pt x="7678" y="285"/>
                </a:cubicBezTo>
                <a:cubicBezTo>
                  <a:pt x="7678" y="279"/>
                  <a:pt x="7684" y="279"/>
                  <a:pt x="7684" y="273"/>
                </a:cubicBezTo>
                <a:cubicBezTo>
                  <a:pt x="7684" y="267"/>
                  <a:pt x="7684" y="261"/>
                  <a:pt x="7690" y="261"/>
                </a:cubicBezTo>
                <a:cubicBezTo>
                  <a:pt x="7690" y="255"/>
                  <a:pt x="7696" y="249"/>
                  <a:pt x="7702" y="249"/>
                </a:cubicBezTo>
                <a:cubicBezTo>
                  <a:pt x="7714" y="249"/>
                  <a:pt x="7714" y="249"/>
                  <a:pt x="7714" y="249"/>
                </a:cubicBezTo>
                <a:cubicBezTo>
                  <a:pt x="7720" y="249"/>
                  <a:pt x="7726" y="249"/>
                  <a:pt x="7737" y="249"/>
                </a:cubicBezTo>
                <a:cubicBezTo>
                  <a:pt x="7743" y="249"/>
                  <a:pt x="7749" y="249"/>
                  <a:pt x="7761" y="249"/>
                </a:cubicBezTo>
                <a:cubicBezTo>
                  <a:pt x="7767" y="243"/>
                  <a:pt x="7767" y="243"/>
                  <a:pt x="7773" y="237"/>
                </a:cubicBezTo>
                <a:cubicBezTo>
                  <a:pt x="7767" y="225"/>
                  <a:pt x="7767" y="225"/>
                  <a:pt x="7767" y="225"/>
                </a:cubicBezTo>
                <a:cubicBezTo>
                  <a:pt x="7767" y="225"/>
                  <a:pt x="7761" y="220"/>
                  <a:pt x="7755" y="220"/>
                </a:cubicBezTo>
                <a:cubicBezTo>
                  <a:pt x="7749" y="220"/>
                  <a:pt x="7749" y="220"/>
                  <a:pt x="7743" y="220"/>
                </a:cubicBezTo>
                <a:cubicBezTo>
                  <a:pt x="7737" y="220"/>
                  <a:pt x="7732" y="220"/>
                  <a:pt x="7726" y="220"/>
                </a:cubicBezTo>
                <a:cubicBezTo>
                  <a:pt x="7708" y="220"/>
                  <a:pt x="7696" y="225"/>
                  <a:pt x="7678" y="225"/>
                </a:cubicBezTo>
                <a:cubicBezTo>
                  <a:pt x="7672" y="225"/>
                  <a:pt x="7666" y="225"/>
                  <a:pt x="7654" y="225"/>
                </a:cubicBezTo>
                <a:cubicBezTo>
                  <a:pt x="7654" y="225"/>
                  <a:pt x="7648" y="231"/>
                  <a:pt x="7643" y="231"/>
                </a:cubicBezTo>
                <a:cubicBezTo>
                  <a:pt x="7566" y="231"/>
                  <a:pt x="7566" y="231"/>
                  <a:pt x="7566" y="231"/>
                </a:cubicBezTo>
                <a:cubicBezTo>
                  <a:pt x="7554" y="231"/>
                  <a:pt x="7548" y="225"/>
                  <a:pt x="7536" y="225"/>
                </a:cubicBezTo>
                <a:cubicBezTo>
                  <a:pt x="7524" y="225"/>
                  <a:pt x="7518" y="225"/>
                  <a:pt x="7506" y="231"/>
                </a:cubicBezTo>
                <a:cubicBezTo>
                  <a:pt x="7500" y="231"/>
                  <a:pt x="7494" y="231"/>
                  <a:pt x="7494" y="231"/>
                </a:cubicBezTo>
                <a:cubicBezTo>
                  <a:pt x="7488" y="231"/>
                  <a:pt x="7482" y="237"/>
                  <a:pt x="7482" y="237"/>
                </a:cubicBezTo>
                <a:cubicBezTo>
                  <a:pt x="7477" y="237"/>
                  <a:pt x="7471" y="243"/>
                  <a:pt x="7471" y="243"/>
                </a:cubicBezTo>
                <a:cubicBezTo>
                  <a:pt x="7465" y="243"/>
                  <a:pt x="7459" y="249"/>
                  <a:pt x="7453" y="249"/>
                </a:cubicBezTo>
                <a:cubicBezTo>
                  <a:pt x="7447" y="249"/>
                  <a:pt x="7441" y="249"/>
                  <a:pt x="7435" y="249"/>
                </a:cubicBezTo>
                <a:cubicBezTo>
                  <a:pt x="7429" y="249"/>
                  <a:pt x="7429" y="255"/>
                  <a:pt x="7423" y="255"/>
                </a:cubicBezTo>
                <a:cubicBezTo>
                  <a:pt x="7417" y="255"/>
                  <a:pt x="7411" y="255"/>
                  <a:pt x="7405" y="255"/>
                </a:cubicBezTo>
                <a:cubicBezTo>
                  <a:pt x="7400" y="255"/>
                  <a:pt x="7400" y="261"/>
                  <a:pt x="7393" y="261"/>
                </a:cubicBezTo>
                <a:cubicBezTo>
                  <a:pt x="7388" y="261"/>
                  <a:pt x="7382" y="261"/>
                  <a:pt x="7382" y="261"/>
                </a:cubicBezTo>
                <a:cubicBezTo>
                  <a:pt x="7376" y="267"/>
                  <a:pt x="7370" y="267"/>
                  <a:pt x="7364" y="267"/>
                </a:cubicBezTo>
                <a:cubicBezTo>
                  <a:pt x="7358" y="267"/>
                  <a:pt x="7358" y="267"/>
                  <a:pt x="7352" y="261"/>
                </a:cubicBezTo>
                <a:cubicBezTo>
                  <a:pt x="7358" y="261"/>
                  <a:pt x="7358" y="255"/>
                  <a:pt x="7358" y="255"/>
                </a:cubicBezTo>
                <a:cubicBezTo>
                  <a:pt x="7364" y="243"/>
                  <a:pt x="7370" y="237"/>
                  <a:pt x="7376" y="231"/>
                </a:cubicBezTo>
                <a:cubicBezTo>
                  <a:pt x="7376" y="225"/>
                  <a:pt x="7382" y="220"/>
                  <a:pt x="7382" y="220"/>
                </a:cubicBezTo>
                <a:cubicBezTo>
                  <a:pt x="7393" y="213"/>
                  <a:pt x="7400" y="208"/>
                  <a:pt x="7411" y="208"/>
                </a:cubicBezTo>
                <a:cubicBezTo>
                  <a:pt x="7417" y="208"/>
                  <a:pt x="7417" y="202"/>
                  <a:pt x="7423" y="202"/>
                </a:cubicBezTo>
                <a:cubicBezTo>
                  <a:pt x="7619" y="202"/>
                  <a:pt x="7619" y="202"/>
                  <a:pt x="7619" y="202"/>
                </a:cubicBezTo>
                <a:cubicBezTo>
                  <a:pt x="7619" y="202"/>
                  <a:pt x="7625" y="202"/>
                  <a:pt x="7631" y="202"/>
                </a:cubicBezTo>
                <a:cubicBezTo>
                  <a:pt x="7631" y="196"/>
                  <a:pt x="7631" y="190"/>
                  <a:pt x="7637" y="190"/>
                </a:cubicBezTo>
                <a:cubicBezTo>
                  <a:pt x="7643" y="190"/>
                  <a:pt x="7643" y="184"/>
                  <a:pt x="7648" y="184"/>
                </a:cubicBezTo>
                <a:cubicBezTo>
                  <a:pt x="7809" y="184"/>
                  <a:pt x="7809" y="184"/>
                  <a:pt x="7809" y="184"/>
                </a:cubicBezTo>
                <a:cubicBezTo>
                  <a:pt x="7814" y="184"/>
                  <a:pt x="7820" y="184"/>
                  <a:pt x="7820" y="184"/>
                </a:cubicBezTo>
                <a:cubicBezTo>
                  <a:pt x="7832" y="184"/>
                  <a:pt x="7838" y="184"/>
                  <a:pt x="7844" y="184"/>
                </a:cubicBezTo>
                <a:cubicBezTo>
                  <a:pt x="7850" y="184"/>
                  <a:pt x="7850" y="178"/>
                  <a:pt x="7856" y="178"/>
                </a:cubicBezTo>
                <a:cubicBezTo>
                  <a:pt x="7862" y="178"/>
                  <a:pt x="7856" y="166"/>
                  <a:pt x="7862" y="166"/>
                </a:cubicBezTo>
                <a:cubicBezTo>
                  <a:pt x="7868" y="166"/>
                  <a:pt x="7868" y="166"/>
                  <a:pt x="7874" y="166"/>
                </a:cubicBezTo>
                <a:cubicBezTo>
                  <a:pt x="7880" y="166"/>
                  <a:pt x="7880" y="160"/>
                  <a:pt x="7886" y="160"/>
                </a:cubicBezTo>
                <a:cubicBezTo>
                  <a:pt x="7892" y="160"/>
                  <a:pt x="7892" y="160"/>
                  <a:pt x="7897" y="160"/>
                </a:cubicBezTo>
                <a:cubicBezTo>
                  <a:pt x="7903" y="160"/>
                  <a:pt x="7903" y="160"/>
                  <a:pt x="7909" y="160"/>
                </a:cubicBezTo>
                <a:cubicBezTo>
                  <a:pt x="7915" y="160"/>
                  <a:pt x="7915" y="154"/>
                  <a:pt x="7921" y="154"/>
                </a:cubicBezTo>
                <a:cubicBezTo>
                  <a:pt x="7933" y="148"/>
                  <a:pt x="7945" y="154"/>
                  <a:pt x="7957" y="154"/>
                </a:cubicBezTo>
                <a:cubicBezTo>
                  <a:pt x="7963" y="154"/>
                  <a:pt x="7963" y="148"/>
                  <a:pt x="7969" y="148"/>
                </a:cubicBezTo>
                <a:cubicBezTo>
                  <a:pt x="7969" y="125"/>
                  <a:pt x="7969" y="125"/>
                  <a:pt x="7969" y="125"/>
                </a:cubicBezTo>
                <a:cubicBezTo>
                  <a:pt x="7939" y="119"/>
                  <a:pt x="7939" y="119"/>
                  <a:pt x="7939" y="119"/>
                </a:cubicBezTo>
                <a:cubicBezTo>
                  <a:pt x="7933" y="125"/>
                  <a:pt x="7927" y="125"/>
                  <a:pt x="7921" y="125"/>
                </a:cubicBezTo>
                <a:cubicBezTo>
                  <a:pt x="7915" y="125"/>
                  <a:pt x="7915" y="125"/>
                  <a:pt x="7915" y="125"/>
                </a:cubicBezTo>
                <a:cubicBezTo>
                  <a:pt x="7909" y="125"/>
                  <a:pt x="7909" y="125"/>
                  <a:pt x="7903" y="119"/>
                </a:cubicBezTo>
                <a:cubicBezTo>
                  <a:pt x="7892" y="119"/>
                  <a:pt x="7880" y="113"/>
                  <a:pt x="7868" y="113"/>
                </a:cubicBezTo>
                <a:cubicBezTo>
                  <a:pt x="7856" y="113"/>
                  <a:pt x="7850" y="119"/>
                  <a:pt x="7844" y="119"/>
                </a:cubicBezTo>
                <a:cubicBezTo>
                  <a:pt x="7832" y="119"/>
                  <a:pt x="7826" y="119"/>
                  <a:pt x="7814" y="113"/>
                </a:cubicBezTo>
                <a:cubicBezTo>
                  <a:pt x="7809" y="113"/>
                  <a:pt x="7809" y="113"/>
                  <a:pt x="7803" y="107"/>
                </a:cubicBezTo>
                <a:cubicBezTo>
                  <a:pt x="7803" y="107"/>
                  <a:pt x="7814" y="107"/>
                  <a:pt x="7814" y="101"/>
                </a:cubicBezTo>
                <a:cubicBezTo>
                  <a:pt x="7814" y="95"/>
                  <a:pt x="7809" y="95"/>
                  <a:pt x="7809" y="89"/>
                </a:cubicBezTo>
                <a:cubicBezTo>
                  <a:pt x="7803" y="89"/>
                  <a:pt x="7803" y="89"/>
                  <a:pt x="7797" y="89"/>
                </a:cubicBezTo>
                <a:cubicBezTo>
                  <a:pt x="7791" y="89"/>
                  <a:pt x="7785" y="83"/>
                  <a:pt x="7773" y="83"/>
                </a:cubicBezTo>
                <a:cubicBezTo>
                  <a:pt x="7773" y="83"/>
                  <a:pt x="7773" y="83"/>
                  <a:pt x="7767" y="83"/>
                </a:cubicBezTo>
                <a:cubicBezTo>
                  <a:pt x="7761" y="89"/>
                  <a:pt x="7761" y="95"/>
                  <a:pt x="7755" y="95"/>
                </a:cubicBezTo>
                <a:cubicBezTo>
                  <a:pt x="7702" y="95"/>
                  <a:pt x="7702" y="95"/>
                  <a:pt x="7702" y="95"/>
                </a:cubicBezTo>
                <a:cubicBezTo>
                  <a:pt x="7690" y="95"/>
                  <a:pt x="7684" y="83"/>
                  <a:pt x="7678" y="77"/>
                </a:cubicBezTo>
                <a:cubicBezTo>
                  <a:pt x="7672" y="77"/>
                  <a:pt x="7672" y="77"/>
                  <a:pt x="7666" y="77"/>
                </a:cubicBezTo>
                <a:cubicBezTo>
                  <a:pt x="7654" y="71"/>
                  <a:pt x="7648" y="77"/>
                  <a:pt x="7643" y="77"/>
                </a:cubicBezTo>
                <a:cubicBezTo>
                  <a:pt x="7571" y="77"/>
                  <a:pt x="7571" y="77"/>
                  <a:pt x="7571" y="77"/>
                </a:cubicBezTo>
                <a:cubicBezTo>
                  <a:pt x="7554" y="77"/>
                  <a:pt x="7554" y="77"/>
                  <a:pt x="7554" y="77"/>
                </a:cubicBezTo>
                <a:cubicBezTo>
                  <a:pt x="7512" y="77"/>
                  <a:pt x="7512" y="77"/>
                  <a:pt x="7512" y="77"/>
                </a:cubicBezTo>
                <a:cubicBezTo>
                  <a:pt x="7488" y="77"/>
                  <a:pt x="7488" y="77"/>
                  <a:pt x="7488" y="77"/>
                </a:cubicBezTo>
                <a:cubicBezTo>
                  <a:pt x="7482" y="77"/>
                  <a:pt x="7477" y="77"/>
                  <a:pt x="7465" y="77"/>
                </a:cubicBezTo>
                <a:cubicBezTo>
                  <a:pt x="7459" y="77"/>
                  <a:pt x="7459" y="83"/>
                  <a:pt x="7453" y="89"/>
                </a:cubicBezTo>
                <a:cubicBezTo>
                  <a:pt x="7352" y="89"/>
                  <a:pt x="7352" y="89"/>
                  <a:pt x="7352" y="89"/>
                </a:cubicBezTo>
                <a:cubicBezTo>
                  <a:pt x="7358" y="77"/>
                  <a:pt x="7358" y="77"/>
                  <a:pt x="7358" y="77"/>
                </a:cubicBezTo>
                <a:cubicBezTo>
                  <a:pt x="7382" y="77"/>
                  <a:pt x="7382" y="77"/>
                  <a:pt x="7382" y="77"/>
                </a:cubicBezTo>
                <a:cubicBezTo>
                  <a:pt x="7388" y="77"/>
                  <a:pt x="7393" y="77"/>
                  <a:pt x="7405" y="77"/>
                </a:cubicBezTo>
                <a:cubicBezTo>
                  <a:pt x="7405" y="77"/>
                  <a:pt x="7411" y="71"/>
                  <a:pt x="7411" y="65"/>
                </a:cubicBezTo>
                <a:cubicBezTo>
                  <a:pt x="7417" y="65"/>
                  <a:pt x="7417" y="59"/>
                  <a:pt x="7417" y="54"/>
                </a:cubicBezTo>
                <a:cubicBezTo>
                  <a:pt x="7761" y="54"/>
                  <a:pt x="7761" y="54"/>
                  <a:pt x="7761" y="54"/>
                </a:cubicBezTo>
                <a:cubicBezTo>
                  <a:pt x="7761" y="47"/>
                  <a:pt x="7761" y="47"/>
                  <a:pt x="7761" y="42"/>
                </a:cubicBezTo>
                <a:cubicBezTo>
                  <a:pt x="7755" y="36"/>
                  <a:pt x="7755" y="36"/>
                  <a:pt x="7749" y="30"/>
                </a:cubicBezTo>
                <a:cubicBezTo>
                  <a:pt x="7743" y="30"/>
                  <a:pt x="7743" y="24"/>
                  <a:pt x="7737" y="24"/>
                </a:cubicBezTo>
                <a:cubicBezTo>
                  <a:pt x="7726" y="18"/>
                  <a:pt x="7720" y="18"/>
                  <a:pt x="7714" y="18"/>
                </a:cubicBezTo>
                <a:cubicBezTo>
                  <a:pt x="7696" y="18"/>
                  <a:pt x="7696" y="18"/>
                  <a:pt x="7696" y="18"/>
                </a:cubicBezTo>
                <a:cubicBezTo>
                  <a:pt x="7690" y="18"/>
                  <a:pt x="7684" y="18"/>
                  <a:pt x="7672" y="18"/>
                </a:cubicBezTo>
                <a:cubicBezTo>
                  <a:pt x="7660" y="18"/>
                  <a:pt x="7654" y="12"/>
                  <a:pt x="7648" y="12"/>
                </a:cubicBezTo>
                <a:cubicBezTo>
                  <a:pt x="7643" y="12"/>
                  <a:pt x="7643" y="6"/>
                  <a:pt x="7637" y="6"/>
                </a:cubicBezTo>
                <a:cubicBezTo>
                  <a:pt x="7631" y="6"/>
                  <a:pt x="7631" y="6"/>
                  <a:pt x="7625" y="6"/>
                </a:cubicBezTo>
                <a:cubicBezTo>
                  <a:pt x="7619" y="0"/>
                  <a:pt x="7613" y="6"/>
                  <a:pt x="7601" y="6"/>
                </a:cubicBezTo>
                <a:cubicBezTo>
                  <a:pt x="7589" y="6"/>
                  <a:pt x="7583" y="6"/>
                  <a:pt x="7577" y="6"/>
                </a:cubicBezTo>
                <a:cubicBezTo>
                  <a:pt x="7571" y="6"/>
                  <a:pt x="7566" y="6"/>
                  <a:pt x="7566" y="6"/>
                </a:cubicBezTo>
                <a:cubicBezTo>
                  <a:pt x="7554" y="6"/>
                  <a:pt x="7548" y="6"/>
                  <a:pt x="7536" y="6"/>
                </a:cubicBezTo>
                <a:cubicBezTo>
                  <a:pt x="7524" y="6"/>
                  <a:pt x="7524" y="6"/>
                  <a:pt x="7524" y="6"/>
                </a:cubicBezTo>
                <a:cubicBezTo>
                  <a:pt x="7512" y="6"/>
                  <a:pt x="7506" y="0"/>
                  <a:pt x="7500" y="0"/>
                </a:cubicBezTo>
                <a:cubicBezTo>
                  <a:pt x="7405" y="0"/>
                  <a:pt x="7352" y="0"/>
                  <a:pt x="7257" y="0"/>
                </a:cubicBezTo>
                <a:cubicBezTo>
                  <a:pt x="7245" y="0"/>
                  <a:pt x="7239" y="0"/>
                  <a:pt x="7234" y="6"/>
                </a:cubicBezTo>
                <a:cubicBezTo>
                  <a:pt x="7227" y="6"/>
                  <a:pt x="7222" y="6"/>
                  <a:pt x="7222" y="6"/>
                </a:cubicBezTo>
                <a:cubicBezTo>
                  <a:pt x="7216" y="6"/>
                  <a:pt x="7210" y="12"/>
                  <a:pt x="7204" y="12"/>
                </a:cubicBezTo>
                <a:cubicBezTo>
                  <a:pt x="7204" y="18"/>
                  <a:pt x="7198" y="24"/>
                  <a:pt x="7192" y="24"/>
                </a:cubicBezTo>
                <a:cubicBezTo>
                  <a:pt x="7192" y="24"/>
                  <a:pt x="7186" y="24"/>
                  <a:pt x="7180" y="24"/>
                </a:cubicBezTo>
                <a:cubicBezTo>
                  <a:pt x="7168" y="24"/>
                  <a:pt x="7168" y="24"/>
                  <a:pt x="7168" y="24"/>
                </a:cubicBezTo>
                <a:cubicBezTo>
                  <a:pt x="7162" y="24"/>
                  <a:pt x="7162" y="24"/>
                  <a:pt x="7156" y="24"/>
                </a:cubicBezTo>
                <a:cubicBezTo>
                  <a:pt x="7139" y="24"/>
                  <a:pt x="7139" y="24"/>
                  <a:pt x="7139" y="24"/>
                </a:cubicBezTo>
                <a:cubicBezTo>
                  <a:pt x="7139" y="24"/>
                  <a:pt x="7133" y="18"/>
                  <a:pt x="7127" y="18"/>
                </a:cubicBezTo>
                <a:cubicBezTo>
                  <a:pt x="7121" y="18"/>
                  <a:pt x="7115" y="18"/>
                  <a:pt x="7109" y="18"/>
                </a:cubicBezTo>
                <a:cubicBezTo>
                  <a:pt x="7103" y="18"/>
                  <a:pt x="7097" y="18"/>
                  <a:pt x="7091" y="18"/>
                </a:cubicBezTo>
                <a:cubicBezTo>
                  <a:pt x="7073" y="18"/>
                  <a:pt x="7068" y="30"/>
                  <a:pt x="7056" y="36"/>
                </a:cubicBezTo>
                <a:cubicBezTo>
                  <a:pt x="7061" y="42"/>
                  <a:pt x="7061" y="54"/>
                  <a:pt x="7061" y="59"/>
                </a:cubicBezTo>
                <a:cubicBezTo>
                  <a:pt x="7068" y="65"/>
                  <a:pt x="7068" y="65"/>
                  <a:pt x="7068" y="71"/>
                </a:cubicBezTo>
                <a:cubicBezTo>
                  <a:pt x="7068" y="83"/>
                  <a:pt x="7056" y="83"/>
                  <a:pt x="7050" y="89"/>
                </a:cubicBezTo>
                <a:cubicBezTo>
                  <a:pt x="7044" y="89"/>
                  <a:pt x="7038" y="89"/>
                  <a:pt x="7026" y="89"/>
                </a:cubicBezTo>
                <a:cubicBezTo>
                  <a:pt x="7014" y="89"/>
                  <a:pt x="7008" y="89"/>
                  <a:pt x="7002" y="83"/>
                </a:cubicBezTo>
                <a:cubicBezTo>
                  <a:pt x="6996" y="83"/>
                  <a:pt x="6996" y="77"/>
                  <a:pt x="6990" y="77"/>
                </a:cubicBezTo>
                <a:cubicBezTo>
                  <a:pt x="6931" y="77"/>
                  <a:pt x="6931" y="77"/>
                  <a:pt x="6931" y="77"/>
                </a:cubicBezTo>
                <a:cubicBezTo>
                  <a:pt x="6913" y="77"/>
                  <a:pt x="6907" y="65"/>
                  <a:pt x="6890" y="54"/>
                </a:cubicBezTo>
                <a:lnTo>
                  <a:pt x="6884" y="54"/>
                </a:lnTo>
                <a:cubicBezTo>
                  <a:pt x="6866" y="54"/>
                  <a:pt x="6860" y="47"/>
                  <a:pt x="6848" y="47"/>
                </a:cubicBezTo>
                <a:cubicBezTo>
                  <a:pt x="6842" y="47"/>
                  <a:pt x="6842" y="47"/>
                  <a:pt x="6836" y="47"/>
                </a:cubicBezTo>
                <a:cubicBezTo>
                  <a:pt x="6830" y="54"/>
                  <a:pt x="6824" y="54"/>
                  <a:pt x="6824" y="54"/>
                </a:cubicBezTo>
                <a:cubicBezTo>
                  <a:pt x="6818" y="54"/>
                  <a:pt x="6818" y="59"/>
                  <a:pt x="6813" y="65"/>
                </a:cubicBezTo>
                <a:cubicBezTo>
                  <a:pt x="6813" y="65"/>
                  <a:pt x="6807" y="71"/>
                  <a:pt x="6801" y="71"/>
                </a:cubicBezTo>
                <a:cubicBezTo>
                  <a:pt x="6789" y="71"/>
                  <a:pt x="6783" y="71"/>
                  <a:pt x="6777" y="71"/>
                </a:cubicBezTo>
                <a:cubicBezTo>
                  <a:pt x="6765" y="71"/>
                  <a:pt x="6765" y="71"/>
                  <a:pt x="6765" y="71"/>
                </a:cubicBezTo>
                <a:cubicBezTo>
                  <a:pt x="6759" y="71"/>
                  <a:pt x="6759" y="71"/>
                  <a:pt x="6753" y="71"/>
                </a:cubicBezTo>
                <a:cubicBezTo>
                  <a:pt x="6747" y="71"/>
                  <a:pt x="6741" y="59"/>
                  <a:pt x="6735" y="59"/>
                </a:cubicBezTo>
                <a:cubicBezTo>
                  <a:pt x="6724" y="59"/>
                  <a:pt x="6718" y="65"/>
                  <a:pt x="6706" y="71"/>
                </a:cubicBezTo>
                <a:cubicBezTo>
                  <a:pt x="6688" y="71"/>
                  <a:pt x="6676" y="65"/>
                  <a:pt x="6658" y="65"/>
                </a:cubicBezTo>
                <a:lnTo>
                  <a:pt x="6652" y="65"/>
                </a:lnTo>
                <a:lnTo>
                  <a:pt x="6646" y="71"/>
                </a:lnTo>
                <a:lnTo>
                  <a:pt x="6641" y="71"/>
                </a:lnTo>
                <a:lnTo>
                  <a:pt x="6635" y="71"/>
                </a:lnTo>
                <a:cubicBezTo>
                  <a:pt x="6629" y="71"/>
                  <a:pt x="6623" y="77"/>
                  <a:pt x="6623" y="77"/>
                </a:cubicBezTo>
                <a:cubicBezTo>
                  <a:pt x="6617" y="77"/>
                  <a:pt x="6611" y="83"/>
                  <a:pt x="6605" y="83"/>
                </a:cubicBezTo>
                <a:cubicBezTo>
                  <a:pt x="6605" y="89"/>
                  <a:pt x="6611" y="89"/>
                  <a:pt x="6611" y="95"/>
                </a:cubicBezTo>
                <a:cubicBezTo>
                  <a:pt x="6617" y="101"/>
                  <a:pt x="6617" y="101"/>
                  <a:pt x="6617" y="101"/>
                </a:cubicBezTo>
                <a:cubicBezTo>
                  <a:pt x="6623" y="101"/>
                  <a:pt x="6623" y="101"/>
                  <a:pt x="6623" y="107"/>
                </a:cubicBezTo>
                <a:cubicBezTo>
                  <a:pt x="6629" y="107"/>
                  <a:pt x="6629" y="101"/>
                  <a:pt x="6635" y="107"/>
                </a:cubicBezTo>
                <a:cubicBezTo>
                  <a:pt x="6641" y="107"/>
                  <a:pt x="6641" y="107"/>
                  <a:pt x="6646" y="113"/>
                </a:cubicBezTo>
                <a:cubicBezTo>
                  <a:pt x="6652" y="113"/>
                  <a:pt x="6652" y="113"/>
                  <a:pt x="6652" y="119"/>
                </a:cubicBezTo>
                <a:cubicBezTo>
                  <a:pt x="6658" y="119"/>
                  <a:pt x="6658" y="119"/>
                  <a:pt x="6658" y="125"/>
                </a:cubicBezTo>
                <a:cubicBezTo>
                  <a:pt x="6658" y="125"/>
                  <a:pt x="6664" y="125"/>
                  <a:pt x="6664" y="131"/>
                </a:cubicBezTo>
                <a:cubicBezTo>
                  <a:pt x="6664" y="131"/>
                  <a:pt x="6664" y="136"/>
                  <a:pt x="6664" y="142"/>
                </a:cubicBezTo>
                <a:cubicBezTo>
                  <a:pt x="6670" y="148"/>
                  <a:pt x="6664" y="148"/>
                  <a:pt x="6664" y="154"/>
                </a:cubicBezTo>
                <a:cubicBezTo>
                  <a:pt x="6658" y="148"/>
                  <a:pt x="6658" y="148"/>
                  <a:pt x="6658" y="148"/>
                </a:cubicBezTo>
                <a:lnTo>
                  <a:pt x="6658" y="148"/>
                </a:lnTo>
                <a:cubicBezTo>
                  <a:pt x="6652" y="142"/>
                  <a:pt x="6652" y="142"/>
                  <a:pt x="6652" y="142"/>
                </a:cubicBezTo>
                <a:cubicBezTo>
                  <a:pt x="6652" y="136"/>
                  <a:pt x="6646" y="142"/>
                  <a:pt x="6646" y="142"/>
                </a:cubicBezTo>
                <a:cubicBezTo>
                  <a:pt x="6646" y="136"/>
                  <a:pt x="6641" y="136"/>
                  <a:pt x="6641" y="136"/>
                </a:cubicBezTo>
                <a:cubicBezTo>
                  <a:pt x="6635" y="136"/>
                  <a:pt x="6635" y="136"/>
                  <a:pt x="6635" y="136"/>
                </a:cubicBezTo>
                <a:cubicBezTo>
                  <a:pt x="6629" y="136"/>
                  <a:pt x="6629" y="131"/>
                  <a:pt x="6623" y="131"/>
                </a:cubicBezTo>
                <a:cubicBezTo>
                  <a:pt x="6623" y="131"/>
                  <a:pt x="6623" y="131"/>
                  <a:pt x="6617" y="131"/>
                </a:cubicBezTo>
                <a:cubicBezTo>
                  <a:pt x="6617" y="131"/>
                  <a:pt x="6617" y="131"/>
                  <a:pt x="6611" y="131"/>
                </a:cubicBezTo>
                <a:cubicBezTo>
                  <a:pt x="6611" y="125"/>
                  <a:pt x="6611" y="125"/>
                  <a:pt x="6605" y="125"/>
                </a:cubicBezTo>
                <a:cubicBezTo>
                  <a:pt x="6605" y="125"/>
                  <a:pt x="6605" y="125"/>
                  <a:pt x="6599" y="125"/>
                </a:cubicBezTo>
                <a:lnTo>
                  <a:pt x="6593" y="125"/>
                </a:lnTo>
                <a:cubicBezTo>
                  <a:pt x="6587" y="125"/>
                  <a:pt x="6587" y="125"/>
                  <a:pt x="6581" y="125"/>
                </a:cubicBezTo>
                <a:cubicBezTo>
                  <a:pt x="6575" y="125"/>
                  <a:pt x="6575" y="125"/>
                  <a:pt x="6569" y="125"/>
                </a:cubicBezTo>
                <a:cubicBezTo>
                  <a:pt x="6569" y="125"/>
                  <a:pt x="6563" y="125"/>
                  <a:pt x="6563" y="131"/>
                </a:cubicBezTo>
                <a:cubicBezTo>
                  <a:pt x="6563" y="131"/>
                  <a:pt x="6563" y="131"/>
                  <a:pt x="6563" y="136"/>
                </a:cubicBezTo>
                <a:cubicBezTo>
                  <a:pt x="6563" y="136"/>
                  <a:pt x="6563" y="136"/>
                  <a:pt x="6563" y="142"/>
                </a:cubicBezTo>
                <a:cubicBezTo>
                  <a:pt x="6563" y="148"/>
                  <a:pt x="6563" y="148"/>
                  <a:pt x="6569" y="154"/>
                </a:cubicBezTo>
                <a:cubicBezTo>
                  <a:pt x="6569" y="154"/>
                  <a:pt x="6569" y="154"/>
                  <a:pt x="6575" y="160"/>
                </a:cubicBezTo>
                <a:cubicBezTo>
                  <a:pt x="6575" y="160"/>
                  <a:pt x="6575" y="160"/>
                  <a:pt x="6581" y="166"/>
                </a:cubicBezTo>
                <a:cubicBezTo>
                  <a:pt x="6587" y="166"/>
                  <a:pt x="6587" y="166"/>
                  <a:pt x="6593" y="172"/>
                </a:cubicBezTo>
                <a:cubicBezTo>
                  <a:pt x="6599" y="172"/>
                  <a:pt x="6605" y="172"/>
                  <a:pt x="6605" y="178"/>
                </a:cubicBezTo>
                <a:cubicBezTo>
                  <a:pt x="6611" y="178"/>
                  <a:pt x="6611" y="178"/>
                  <a:pt x="6611" y="178"/>
                </a:cubicBezTo>
                <a:cubicBezTo>
                  <a:pt x="6617" y="178"/>
                  <a:pt x="6617" y="178"/>
                  <a:pt x="6617" y="178"/>
                </a:cubicBezTo>
                <a:cubicBezTo>
                  <a:pt x="6623" y="178"/>
                  <a:pt x="6623" y="178"/>
                  <a:pt x="6623" y="184"/>
                </a:cubicBezTo>
                <a:cubicBezTo>
                  <a:pt x="6629" y="184"/>
                  <a:pt x="6635" y="184"/>
                  <a:pt x="6641" y="184"/>
                </a:cubicBezTo>
                <a:cubicBezTo>
                  <a:pt x="6652" y="184"/>
                  <a:pt x="6652" y="184"/>
                  <a:pt x="6652" y="184"/>
                </a:cubicBezTo>
                <a:lnTo>
                  <a:pt x="6658" y="184"/>
                </a:lnTo>
                <a:lnTo>
                  <a:pt x="6664" y="184"/>
                </a:lnTo>
                <a:cubicBezTo>
                  <a:pt x="6664" y="190"/>
                  <a:pt x="6670" y="190"/>
                  <a:pt x="6670" y="190"/>
                </a:cubicBezTo>
                <a:cubicBezTo>
                  <a:pt x="6676" y="196"/>
                  <a:pt x="6676" y="196"/>
                  <a:pt x="6682" y="202"/>
                </a:cubicBezTo>
                <a:cubicBezTo>
                  <a:pt x="6682" y="202"/>
                  <a:pt x="6682" y="202"/>
                  <a:pt x="6688" y="208"/>
                </a:cubicBezTo>
                <a:cubicBezTo>
                  <a:pt x="6688" y="208"/>
                  <a:pt x="6694" y="213"/>
                  <a:pt x="6694" y="220"/>
                </a:cubicBezTo>
                <a:cubicBezTo>
                  <a:pt x="6700" y="220"/>
                  <a:pt x="6700" y="220"/>
                  <a:pt x="6700" y="225"/>
                </a:cubicBezTo>
                <a:cubicBezTo>
                  <a:pt x="6700" y="225"/>
                  <a:pt x="6706" y="225"/>
                  <a:pt x="6706" y="231"/>
                </a:cubicBezTo>
                <a:cubicBezTo>
                  <a:pt x="6706" y="231"/>
                  <a:pt x="6706" y="231"/>
                  <a:pt x="6706" y="237"/>
                </a:cubicBezTo>
                <a:lnTo>
                  <a:pt x="6706" y="243"/>
                </a:lnTo>
                <a:cubicBezTo>
                  <a:pt x="6706" y="249"/>
                  <a:pt x="6706" y="255"/>
                  <a:pt x="6700" y="255"/>
                </a:cubicBezTo>
                <a:cubicBezTo>
                  <a:pt x="6700" y="255"/>
                  <a:pt x="6700" y="255"/>
                  <a:pt x="6694" y="255"/>
                </a:cubicBezTo>
                <a:cubicBezTo>
                  <a:pt x="6688" y="255"/>
                  <a:pt x="6688" y="249"/>
                  <a:pt x="6682" y="249"/>
                </a:cubicBezTo>
                <a:lnTo>
                  <a:pt x="6676" y="249"/>
                </a:lnTo>
                <a:cubicBezTo>
                  <a:pt x="6670" y="249"/>
                  <a:pt x="6670" y="249"/>
                  <a:pt x="6670" y="249"/>
                </a:cubicBezTo>
                <a:cubicBezTo>
                  <a:pt x="6664" y="249"/>
                  <a:pt x="6664" y="243"/>
                  <a:pt x="6658" y="243"/>
                </a:cubicBezTo>
                <a:cubicBezTo>
                  <a:pt x="6652" y="243"/>
                  <a:pt x="6652" y="237"/>
                  <a:pt x="6646" y="237"/>
                </a:cubicBezTo>
                <a:cubicBezTo>
                  <a:pt x="6646" y="237"/>
                  <a:pt x="6646" y="237"/>
                  <a:pt x="6641" y="237"/>
                </a:cubicBezTo>
                <a:cubicBezTo>
                  <a:pt x="6641" y="237"/>
                  <a:pt x="6641" y="237"/>
                  <a:pt x="6635" y="231"/>
                </a:cubicBezTo>
                <a:lnTo>
                  <a:pt x="6629" y="231"/>
                </a:lnTo>
                <a:cubicBezTo>
                  <a:pt x="6623" y="231"/>
                  <a:pt x="6623" y="225"/>
                  <a:pt x="6617" y="225"/>
                </a:cubicBezTo>
                <a:cubicBezTo>
                  <a:pt x="6617" y="225"/>
                  <a:pt x="6617" y="225"/>
                  <a:pt x="6611" y="225"/>
                </a:cubicBezTo>
                <a:cubicBezTo>
                  <a:pt x="6605" y="225"/>
                  <a:pt x="6599" y="220"/>
                  <a:pt x="6593" y="220"/>
                </a:cubicBezTo>
                <a:cubicBezTo>
                  <a:pt x="6587" y="220"/>
                  <a:pt x="6587" y="220"/>
                  <a:pt x="6581" y="220"/>
                </a:cubicBezTo>
                <a:cubicBezTo>
                  <a:pt x="6575" y="213"/>
                  <a:pt x="6575" y="213"/>
                  <a:pt x="6569" y="208"/>
                </a:cubicBezTo>
                <a:cubicBezTo>
                  <a:pt x="6563" y="208"/>
                  <a:pt x="6563" y="208"/>
                  <a:pt x="6563" y="208"/>
                </a:cubicBezTo>
                <a:cubicBezTo>
                  <a:pt x="6558" y="208"/>
                  <a:pt x="6558" y="202"/>
                  <a:pt x="6558" y="202"/>
                </a:cubicBezTo>
                <a:cubicBezTo>
                  <a:pt x="6552" y="202"/>
                  <a:pt x="6552" y="202"/>
                  <a:pt x="6552" y="202"/>
                </a:cubicBezTo>
                <a:cubicBezTo>
                  <a:pt x="6546" y="196"/>
                  <a:pt x="6546" y="196"/>
                  <a:pt x="6540" y="196"/>
                </a:cubicBezTo>
                <a:cubicBezTo>
                  <a:pt x="6540" y="190"/>
                  <a:pt x="6534" y="190"/>
                  <a:pt x="6534" y="190"/>
                </a:cubicBezTo>
                <a:lnTo>
                  <a:pt x="6528" y="184"/>
                </a:lnTo>
                <a:lnTo>
                  <a:pt x="6522" y="178"/>
                </a:lnTo>
                <a:cubicBezTo>
                  <a:pt x="6516" y="178"/>
                  <a:pt x="6516" y="178"/>
                  <a:pt x="6516" y="178"/>
                </a:cubicBezTo>
                <a:cubicBezTo>
                  <a:pt x="6510" y="178"/>
                  <a:pt x="6510" y="172"/>
                  <a:pt x="6510" y="172"/>
                </a:cubicBezTo>
                <a:cubicBezTo>
                  <a:pt x="6504" y="172"/>
                  <a:pt x="6504" y="172"/>
                  <a:pt x="6504" y="172"/>
                </a:cubicBezTo>
                <a:cubicBezTo>
                  <a:pt x="6498" y="172"/>
                  <a:pt x="6498" y="172"/>
                  <a:pt x="6492" y="172"/>
                </a:cubicBezTo>
                <a:cubicBezTo>
                  <a:pt x="6469" y="172"/>
                  <a:pt x="6469" y="172"/>
                  <a:pt x="6469" y="172"/>
                </a:cubicBezTo>
                <a:lnTo>
                  <a:pt x="6463" y="172"/>
                </a:lnTo>
                <a:cubicBezTo>
                  <a:pt x="6457" y="172"/>
                  <a:pt x="6451" y="166"/>
                  <a:pt x="6451" y="166"/>
                </a:cubicBezTo>
                <a:cubicBezTo>
                  <a:pt x="6445" y="166"/>
                  <a:pt x="6439" y="166"/>
                  <a:pt x="6439" y="166"/>
                </a:cubicBezTo>
                <a:cubicBezTo>
                  <a:pt x="6433" y="160"/>
                  <a:pt x="6427" y="154"/>
                  <a:pt x="6421" y="154"/>
                </a:cubicBezTo>
                <a:cubicBezTo>
                  <a:pt x="6397" y="154"/>
                  <a:pt x="6386" y="160"/>
                  <a:pt x="6362" y="160"/>
                </a:cubicBezTo>
                <a:cubicBezTo>
                  <a:pt x="6362" y="160"/>
                  <a:pt x="6362" y="160"/>
                  <a:pt x="6362" y="166"/>
                </a:cubicBezTo>
                <a:cubicBezTo>
                  <a:pt x="6362" y="166"/>
                  <a:pt x="6368" y="166"/>
                  <a:pt x="6368" y="172"/>
                </a:cubicBezTo>
                <a:cubicBezTo>
                  <a:pt x="6374" y="178"/>
                  <a:pt x="6374" y="178"/>
                  <a:pt x="6380" y="184"/>
                </a:cubicBezTo>
                <a:cubicBezTo>
                  <a:pt x="6386" y="190"/>
                  <a:pt x="6386" y="190"/>
                  <a:pt x="6391" y="190"/>
                </a:cubicBezTo>
                <a:cubicBezTo>
                  <a:pt x="6391" y="196"/>
                  <a:pt x="6397" y="190"/>
                  <a:pt x="6397" y="190"/>
                </a:cubicBezTo>
                <a:cubicBezTo>
                  <a:pt x="6403" y="196"/>
                  <a:pt x="6403" y="196"/>
                  <a:pt x="6403" y="196"/>
                </a:cubicBezTo>
                <a:cubicBezTo>
                  <a:pt x="6409" y="196"/>
                  <a:pt x="6409" y="202"/>
                  <a:pt x="6409" y="202"/>
                </a:cubicBezTo>
                <a:cubicBezTo>
                  <a:pt x="6409" y="208"/>
                  <a:pt x="6415" y="208"/>
                  <a:pt x="6421" y="213"/>
                </a:cubicBezTo>
                <a:cubicBezTo>
                  <a:pt x="6421" y="213"/>
                  <a:pt x="6421" y="213"/>
                  <a:pt x="6427" y="213"/>
                </a:cubicBezTo>
                <a:cubicBezTo>
                  <a:pt x="6427" y="220"/>
                  <a:pt x="6427" y="220"/>
                  <a:pt x="6427" y="225"/>
                </a:cubicBezTo>
                <a:cubicBezTo>
                  <a:pt x="6433" y="225"/>
                  <a:pt x="6433" y="225"/>
                  <a:pt x="6439" y="225"/>
                </a:cubicBezTo>
                <a:cubicBezTo>
                  <a:pt x="6439" y="231"/>
                  <a:pt x="6439" y="237"/>
                  <a:pt x="6445" y="237"/>
                </a:cubicBezTo>
                <a:cubicBezTo>
                  <a:pt x="6445" y="243"/>
                  <a:pt x="6445" y="243"/>
                  <a:pt x="6445" y="243"/>
                </a:cubicBezTo>
                <a:cubicBezTo>
                  <a:pt x="6445" y="249"/>
                  <a:pt x="6445" y="249"/>
                  <a:pt x="6451" y="255"/>
                </a:cubicBezTo>
                <a:cubicBezTo>
                  <a:pt x="6451" y="255"/>
                  <a:pt x="6451" y="261"/>
                  <a:pt x="6451" y="267"/>
                </a:cubicBezTo>
                <a:cubicBezTo>
                  <a:pt x="6451" y="273"/>
                  <a:pt x="6451" y="273"/>
                  <a:pt x="6451" y="273"/>
                </a:cubicBezTo>
                <a:cubicBezTo>
                  <a:pt x="6439" y="273"/>
                  <a:pt x="6439" y="273"/>
                  <a:pt x="6439" y="273"/>
                </a:cubicBezTo>
                <a:cubicBezTo>
                  <a:pt x="6433" y="273"/>
                  <a:pt x="6433" y="273"/>
                  <a:pt x="6433" y="273"/>
                </a:cubicBezTo>
                <a:cubicBezTo>
                  <a:pt x="6427" y="273"/>
                  <a:pt x="6427" y="273"/>
                  <a:pt x="6421" y="267"/>
                </a:cubicBezTo>
                <a:cubicBezTo>
                  <a:pt x="6421" y="267"/>
                  <a:pt x="6421" y="267"/>
                  <a:pt x="6421" y="261"/>
                </a:cubicBezTo>
                <a:cubicBezTo>
                  <a:pt x="6415" y="261"/>
                  <a:pt x="6409" y="261"/>
                  <a:pt x="6409" y="261"/>
                </a:cubicBezTo>
                <a:lnTo>
                  <a:pt x="6409" y="255"/>
                </a:lnTo>
                <a:cubicBezTo>
                  <a:pt x="6403" y="255"/>
                  <a:pt x="6403" y="255"/>
                  <a:pt x="6403" y="249"/>
                </a:cubicBezTo>
                <a:cubicBezTo>
                  <a:pt x="6397" y="249"/>
                  <a:pt x="6397" y="249"/>
                  <a:pt x="6391" y="243"/>
                </a:cubicBezTo>
                <a:cubicBezTo>
                  <a:pt x="6391" y="243"/>
                  <a:pt x="6386" y="243"/>
                  <a:pt x="6386" y="237"/>
                </a:cubicBezTo>
                <a:cubicBezTo>
                  <a:pt x="6386" y="237"/>
                  <a:pt x="6380" y="237"/>
                  <a:pt x="6380" y="231"/>
                </a:cubicBezTo>
                <a:cubicBezTo>
                  <a:pt x="6374" y="231"/>
                  <a:pt x="6368" y="225"/>
                  <a:pt x="6362" y="225"/>
                </a:cubicBezTo>
                <a:cubicBezTo>
                  <a:pt x="6362" y="225"/>
                  <a:pt x="6362" y="220"/>
                  <a:pt x="6356" y="220"/>
                </a:cubicBezTo>
                <a:cubicBezTo>
                  <a:pt x="6356" y="220"/>
                  <a:pt x="6356" y="220"/>
                  <a:pt x="6350" y="220"/>
                </a:cubicBezTo>
                <a:cubicBezTo>
                  <a:pt x="6350" y="213"/>
                  <a:pt x="6350" y="213"/>
                  <a:pt x="6344" y="213"/>
                </a:cubicBezTo>
                <a:cubicBezTo>
                  <a:pt x="6344" y="208"/>
                  <a:pt x="6338" y="208"/>
                  <a:pt x="6338" y="202"/>
                </a:cubicBezTo>
                <a:cubicBezTo>
                  <a:pt x="6332" y="202"/>
                  <a:pt x="6332" y="202"/>
                  <a:pt x="6332" y="202"/>
                </a:cubicBezTo>
                <a:cubicBezTo>
                  <a:pt x="6326" y="202"/>
                  <a:pt x="6326" y="202"/>
                  <a:pt x="6326" y="202"/>
                </a:cubicBezTo>
                <a:cubicBezTo>
                  <a:pt x="6320" y="202"/>
                  <a:pt x="6314" y="202"/>
                  <a:pt x="6309" y="196"/>
                </a:cubicBezTo>
                <a:lnTo>
                  <a:pt x="6303" y="196"/>
                </a:lnTo>
                <a:cubicBezTo>
                  <a:pt x="6303" y="190"/>
                  <a:pt x="6303" y="190"/>
                  <a:pt x="6303" y="184"/>
                </a:cubicBezTo>
                <a:lnTo>
                  <a:pt x="6297" y="184"/>
                </a:lnTo>
                <a:cubicBezTo>
                  <a:pt x="6297" y="178"/>
                  <a:pt x="6291" y="178"/>
                  <a:pt x="6291" y="178"/>
                </a:cubicBezTo>
                <a:cubicBezTo>
                  <a:pt x="6285" y="178"/>
                  <a:pt x="6285" y="178"/>
                  <a:pt x="6279" y="178"/>
                </a:cubicBezTo>
                <a:cubicBezTo>
                  <a:pt x="6279" y="178"/>
                  <a:pt x="6279" y="178"/>
                  <a:pt x="6273" y="178"/>
                </a:cubicBezTo>
                <a:cubicBezTo>
                  <a:pt x="6273" y="178"/>
                  <a:pt x="6267" y="172"/>
                  <a:pt x="6261" y="172"/>
                </a:cubicBezTo>
                <a:cubicBezTo>
                  <a:pt x="6243" y="172"/>
                  <a:pt x="6243" y="172"/>
                  <a:pt x="6243" y="172"/>
                </a:cubicBezTo>
                <a:cubicBezTo>
                  <a:pt x="6243" y="184"/>
                  <a:pt x="6243" y="184"/>
                  <a:pt x="6243" y="184"/>
                </a:cubicBezTo>
                <a:cubicBezTo>
                  <a:pt x="6243" y="190"/>
                  <a:pt x="6243" y="190"/>
                  <a:pt x="6249" y="196"/>
                </a:cubicBezTo>
                <a:cubicBezTo>
                  <a:pt x="6249" y="202"/>
                  <a:pt x="6255" y="208"/>
                  <a:pt x="6255" y="213"/>
                </a:cubicBezTo>
                <a:cubicBezTo>
                  <a:pt x="6261" y="213"/>
                  <a:pt x="6261" y="220"/>
                  <a:pt x="6261" y="220"/>
                </a:cubicBezTo>
                <a:cubicBezTo>
                  <a:pt x="6261" y="225"/>
                  <a:pt x="6261" y="225"/>
                  <a:pt x="6261" y="231"/>
                </a:cubicBezTo>
                <a:cubicBezTo>
                  <a:pt x="6255" y="231"/>
                  <a:pt x="6261" y="231"/>
                  <a:pt x="6261" y="237"/>
                </a:cubicBezTo>
                <a:lnTo>
                  <a:pt x="6255" y="243"/>
                </a:lnTo>
                <a:cubicBezTo>
                  <a:pt x="6255" y="249"/>
                  <a:pt x="6255" y="249"/>
                  <a:pt x="6255" y="249"/>
                </a:cubicBezTo>
                <a:cubicBezTo>
                  <a:pt x="6255" y="249"/>
                  <a:pt x="6255" y="249"/>
                  <a:pt x="6255" y="255"/>
                </a:cubicBezTo>
                <a:cubicBezTo>
                  <a:pt x="6249" y="261"/>
                  <a:pt x="6249" y="267"/>
                  <a:pt x="6243" y="279"/>
                </a:cubicBezTo>
                <a:lnTo>
                  <a:pt x="6243" y="285"/>
                </a:lnTo>
                <a:cubicBezTo>
                  <a:pt x="6243" y="285"/>
                  <a:pt x="6243" y="291"/>
                  <a:pt x="6237" y="291"/>
                </a:cubicBezTo>
                <a:cubicBezTo>
                  <a:pt x="6237" y="291"/>
                  <a:pt x="6237" y="291"/>
                  <a:pt x="6231" y="291"/>
                </a:cubicBezTo>
                <a:cubicBezTo>
                  <a:pt x="6225" y="291"/>
                  <a:pt x="6225" y="291"/>
                  <a:pt x="6220" y="291"/>
                </a:cubicBezTo>
                <a:lnTo>
                  <a:pt x="6214" y="285"/>
                </a:lnTo>
                <a:cubicBezTo>
                  <a:pt x="6208" y="285"/>
                  <a:pt x="6202" y="279"/>
                  <a:pt x="6202" y="273"/>
                </a:cubicBezTo>
                <a:cubicBezTo>
                  <a:pt x="6202" y="273"/>
                  <a:pt x="6202" y="273"/>
                  <a:pt x="6202" y="267"/>
                </a:cubicBezTo>
                <a:cubicBezTo>
                  <a:pt x="6202" y="267"/>
                  <a:pt x="6202" y="261"/>
                  <a:pt x="6202" y="255"/>
                </a:cubicBezTo>
                <a:cubicBezTo>
                  <a:pt x="6202" y="255"/>
                  <a:pt x="6208" y="255"/>
                  <a:pt x="6208" y="249"/>
                </a:cubicBezTo>
                <a:cubicBezTo>
                  <a:pt x="6214" y="243"/>
                  <a:pt x="6214" y="243"/>
                  <a:pt x="6220" y="237"/>
                </a:cubicBezTo>
                <a:cubicBezTo>
                  <a:pt x="6220" y="237"/>
                  <a:pt x="6225" y="237"/>
                  <a:pt x="6225" y="231"/>
                </a:cubicBezTo>
                <a:cubicBezTo>
                  <a:pt x="6225" y="231"/>
                  <a:pt x="6225" y="231"/>
                  <a:pt x="6225" y="225"/>
                </a:cubicBezTo>
                <a:cubicBezTo>
                  <a:pt x="6225" y="225"/>
                  <a:pt x="6225" y="225"/>
                  <a:pt x="6225" y="220"/>
                </a:cubicBezTo>
                <a:cubicBezTo>
                  <a:pt x="6225" y="220"/>
                  <a:pt x="6220" y="220"/>
                  <a:pt x="6220" y="213"/>
                </a:cubicBezTo>
                <a:cubicBezTo>
                  <a:pt x="6220" y="213"/>
                  <a:pt x="6220" y="208"/>
                  <a:pt x="6214" y="208"/>
                </a:cubicBezTo>
                <a:cubicBezTo>
                  <a:pt x="6214" y="202"/>
                  <a:pt x="6208" y="202"/>
                  <a:pt x="6208" y="202"/>
                </a:cubicBezTo>
                <a:cubicBezTo>
                  <a:pt x="6208" y="196"/>
                  <a:pt x="6208" y="196"/>
                  <a:pt x="6208" y="196"/>
                </a:cubicBezTo>
                <a:lnTo>
                  <a:pt x="6214" y="190"/>
                </a:lnTo>
                <a:cubicBezTo>
                  <a:pt x="6208" y="184"/>
                  <a:pt x="6208" y="184"/>
                  <a:pt x="6202" y="178"/>
                </a:cubicBezTo>
                <a:cubicBezTo>
                  <a:pt x="6202" y="178"/>
                  <a:pt x="6202" y="178"/>
                  <a:pt x="6196" y="172"/>
                </a:cubicBezTo>
                <a:cubicBezTo>
                  <a:pt x="6196" y="172"/>
                  <a:pt x="6190" y="172"/>
                  <a:pt x="6190" y="166"/>
                </a:cubicBezTo>
                <a:lnTo>
                  <a:pt x="6184" y="166"/>
                </a:lnTo>
                <a:cubicBezTo>
                  <a:pt x="6178" y="160"/>
                  <a:pt x="6178" y="160"/>
                  <a:pt x="6178" y="160"/>
                </a:cubicBezTo>
                <a:cubicBezTo>
                  <a:pt x="6172" y="154"/>
                  <a:pt x="6172" y="160"/>
                  <a:pt x="6166" y="160"/>
                </a:cubicBezTo>
                <a:lnTo>
                  <a:pt x="6160" y="160"/>
                </a:lnTo>
                <a:cubicBezTo>
                  <a:pt x="6154" y="160"/>
                  <a:pt x="6154" y="160"/>
                  <a:pt x="6154" y="160"/>
                </a:cubicBezTo>
                <a:cubicBezTo>
                  <a:pt x="6148" y="160"/>
                  <a:pt x="6143" y="160"/>
                  <a:pt x="6143" y="166"/>
                </a:cubicBezTo>
                <a:cubicBezTo>
                  <a:pt x="6136" y="166"/>
                  <a:pt x="6136" y="166"/>
                  <a:pt x="6136" y="166"/>
                </a:cubicBezTo>
                <a:cubicBezTo>
                  <a:pt x="6131" y="166"/>
                  <a:pt x="6125" y="172"/>
                  <a:pt x="6119" y="172"/>
                </a:cubicBezTo>
                <a:cubicBezTo>
                  <a:pt x="6119" y="178"/>
                  <a:pt x="6119" y="178"/>
                  <a:pt x="6113" y="178"/>
                </a:cubicBezTo>
                <a:cubicBezTo>
                  <a:pt x="6113" y="178"/>
                  <a:pt x="6113" y="184"/>
                  <a:pt x="6107" y="184"/>
                </a:cubicBezTo>
                <a:cubicBezTo>
                  <a:pt x="6107" y="184"/>
                  <a:pt x="6107" y="184"/>
                  <a:pt x="6101" y="184"/>
                </a:cubicBezTo>
                <a:cubicBezTo>
                  <a:pt x="6101" y="184"/>
                  <a:pt x="6101" y="184"/>
                  <a:pt x="6095" y="184"/>
                </a:cubicBezTo>
                <a:cubicBezTo>
                  <a:pt x="6095" y="184"/>
                  <a:pt x="6095" y="190"/>
                  <a:pt x="6089" y="190"/>
                </a:cubicBezTo>
                <a:lnTo>
                  <a:pt x="6083" y="190"/>
                </a:lnTo>
                <a:cubicBezTo>
                  <a:pt x="6077" y="190"/>
                  <a:pt x="6077" y="196"/>
                  <a:pt x="6077" y="196"/>
                </a:cubicBezTo>
                <a:cubicBezTo>
                  <a:pt x="6071" y="196"/>
                  <a:pt x="6065" y="196"/>
                  <a:pt x="6065" y="196"/>
                </a:cubicBezTo>
                <a:cubicBezTo>
                  <a:pt x="6059" y="196"/>
                  <a:pt x="6059" y="196"/>
                  <a:pt x="6059" y="196"/>
                </a:cubicBezTo>
                <a:cubicBezTo>
                  <a:pt x="6024" y="196"/>
                  <a:pt x="6024" y="196"/>
                  <a:pt x="6024" y="196"/>
                </a:cubicBezTo>
                <a:cubicBezTo>
                  <a:pt x="6018" y="196"/>
                  <a:pt x="6018" y="196"/>
                  <a:pt x="6018" y="196"/>
                </a:cubicBezTo>
                <a:cubicBezTo>
                  <a:pt x="6012" y="196"/>
                  <a:pt x="6012" y="196"/>
                  <a:pt x="6006" y="202"/>
                </a:cubicBezTo>
                <a:cubicBezTo>
                  <a:pt x="6006" y="202"/>
                  <a:pt x="6006" y="202"/>
                  <a:pt x="6000" y="202"/>
                </a:cubicBezTo>
                <a:cubicBezTo>
                  <a:pt x="6000" y="202"/>
                  <a:pt x="5994" y="208"/>
                  <a:pt x="5988" y="208"/>
                </a:cubicBezTo>
                <a:lnTo>
                  <a:pt x="5988" y="208"/>
                </a:lnTo>
                <a:cubicBezTo>
                  <a:pt x="5982" y="208"/>
                  <a:pt x="5982" y="202"/>
                  <a:pt x="5977" y="202"/>
                </a:cubicBezTo>
                <a:cubicBezTo>
                  <a:pt x="5965" y="202"/>
                  <a:pt x="5959" y="208"/>
                  <a:pt x="5947" y="208"/>
                </a:cubicBezTo>
                <a:cubicBezTo>
                  <a:pt x="5941" y="208"/>
                  <a:pt x="5941" y="208"/>
                  <a:pt x="5935" y="208"/>
                </a:cubicBezTo>
                <a:cubicBezTo>
                  <a:pt x="5935" y="208"/>
                  <a:pt x="5935" y="208"/>
                  <a:pt x="5929" y="208"/>
                </a:cubicBezTo>
                <a:cubicBezTo>
                  <a:pt x="5929" y="208"/>
                  <a:pt x="5929" y="213"/>
                  <a:pt x="5923" y="213"/>
                </a:cubicBezTo>
                <a:cubicBezTo>
                  <a:pt x="5923" y="213"/>
                  <a:pt x="5929" y="220"/>
                  <a:pt x="5923" y="220"/>
                </a:cubicBezTo>
                <a:cubicBezTo>
                  <a:pt x="5929" y="220"/>
                  <a:pt x="5929" y="225"/>
                  <a:pt x="5929" y="225"/>
                </a:cubicBezTo>
                <a:lnTo>
                  <a:pt x="5935" y="225"/>
                </a:lnTo>
                <a:cubicBezTo>
                  <a:pt x="5935" y="225"/>
                  <a:pt x="5935" y="225"/>
                  <a:pt x="5941" y="225"/>
                </a:cubicBezTo>
                <a:cubicBezTo>
                  <a:pt x="5947" y="231"/>
                  <a:pt x="5947" y="225"/>
                  <a:pt x="5953" y="225"/>
                </a:cubicBezTo>
                <a:cubicBezTo>
                  <a:pt x="5959" y="231"/>
                  <a:pt x="5959" y="231"/>
                  <a:pt x="5959" y="231"/>
                </a:cubicBezTo>
                <a:cubicBezTo>
                  <a:pt x="5965" y="231"/>
                  <a:pt x="5965" y="231"/>
                  <a:pt x="5970" y="237"/>
                </a:cubicBezTo>
                <a:cubicBezTo>
                  <a:pt x="5970" y="237"/>
                  <a:pt x="5970" y="237"/>
                  <a:pt x="5977" y="243"/>
                </a:cubicBezTo>
                <a:cubicBezTo>
                  <a:pt x="5977" y="243"/>
                  <a:pt x="5977" y="243"/>
                  <a:pt x="5977" y="249"/>
                </a:cubicBezTo>
                <a:cubicBezTo>
                  <a:pt x="5977" y="249"/>
                  <a:pt x="5982" y="249"/>
                  <a:pt x="5982" y="255"/>
                </a:cubicBezTo>
                <a:cubicBezTo>
                  <a:pt x="5982" y="255"/>
                  <a:pt x="5982" y="261"/>
                  <a:pt x="5988" y="261"/>
                </a:cubicBezTo>
                <a:cubicBezTo>
                  <a:pt x="5988" y="261"/>
                  <a:pt x="5988" y="261"/>
                  <a:pt x="5994" y="261"/>
                </a:cubicBezTo>
                <a:cubicBezTo>
                  <a:pt x="6000" y="261"/>
                  <a:pt x="6000" y="267"/>
                  <a:pt x="6006" y="267"/>
                </a:cubicBezTo>
                <a:cubicBezTo>
                  <a:pt x="6006" y="267"/>
                  <a:pt x="6006" y="267"/>
                  <a:pt x="6012" y="267"/>
                </a:cubicBezTo>
                <a:cubicBezTo>
                  <a:pt x="6012" y="267"/>
                  <a:pt x="6018" y="267"/>
                  <a:pt x="6024" y="267"/>
                </a:cubicBezTo>
                <a:cubicBezTo>
                  <a:pt x="6024" y="267"/>
                  <a:pt x="6024" y="267"/>
                  <a:pt x="6030" y="267"/>
                </a:cubicBezTo>
                <a:cubicBezTo>
                  <a:pt x="6030" y="273"/>
                  <a:pt x="6030" y="273"/>
                  <a:pt x="6036" y="273"/>
                </a:cubicBezTo>
                <a:cubicBezTo>
                  <a:pt x="6036" y="279"/>
                  <a:pt x="6042" y="279"/>
                  <a:pt x="6042" y="279"/>
                </a:cubicBezTo>
                <a:cubicBezTo>
                  <a:pt x="6048" y="279"/>
                  <a:pt x="6048" y="285"/>
                  <a:pt x="6048" y="285"/>
                </a:cubicBezTo>
                <a:cubicBezTo>
                  <a:pt x="6054" y="285"/>
                  <a:pt x="6054" y="285"/>
                  <a:pt x="6054" y="285"/>
                </a:cubicBezTo>
                <a:cubicBezTo>
                  <a:pt x="6059" y="291"/>
                  <a:pt x="6059" y="291"/>
                  <a:pt x="6065" y="297"/>
                </a:cubicBezTo>
                <a:cubicBezTo>
                  <a:pt x="6059" y="302"/>
                  <a:pt x="6059" y="302"/>
                  <a:pt x="6059" y="302"/>
                </a:cubicBezTo>
                <a:cubicBezTo>
                  <a:pt x="6036" y="302"/>
                  <a:pt x="6036" y="302"/>
                  <a:pt x="6036" y="302"/>
                </a:cubicBezTo>
                <a:cubicBezTo>
                  <a:pt x="6036" y="302"/>
                  <a:pt x="6036" y="297"/>
                  <a:pt x="6030" y="297"/>
                </a:cubicBezTo>
                <a:cubicBezTo>
                  <a:pt x="6030" y="297"/>
                  <a:pt x="6030" y="297"/>
                  <a:pt x="6024" y="297"/>
                </a:cubicBezTo>
                <a:cubicBezTo>
                  <a:pt x="6024" y="297"/>
                  <a:pt x="6024" y="297"/>
                  <a:pt x="6018" y="297"/>
                </a:cubicBezTo>
                <a:cubicBezTo>
                  <a:pt x="6012" y="291"/>
                  <a:pt x="6012" y="291"/>
                  <a:pt x="6006" y="291"/>
                </a:cubicBezTo>
                <a:cubicBezTo>
                  <a:pt x="6000" y="291"/>
                  <a:pt x="6000" y="285"/>
                  <a:pt x="6000" y="285"/>
                </a:cubicBezTo>
                <a:cubicBezTo>
                  <a:pt x="5994" y="285"/>
                  <a:pt x="5994" y="279"/>
                  <a:pt x="5994" y="279"/>
                </a:cubicBezTo>
                <a:cubicBezTo>
                  <a:pt x="5988" y="279"/>
                  <a:pt x="5988" y="279"/>
                  <a:pt x="5988" y="273"/>
                </a:cubicBezTo>
                <a:cubicBezTo>
                  <a:pt x="5982" y="273"/>
                  <a:pt x="5982" y="273"/>
                  <a:pt x="5982" y="267"/>
                </a:cubicBezTo>
                <a:cubicBezTo>
                  <a:pt x="5970" y="267"/>
                  <a:pt x="5970" y="273"/>
                  <a:pt x="5959" y="267"/>
                </a:cubicBezTo>
                <a:cubicBezTo>
                  <a:pt x="5959" y="267"/>
                  <a:pt x="5959" y="267"/>
                  <a:pt x="5953" y="267"/>
                </a:cubicBezTo>
                <a:cubicBezTo>
                  <a:pt x="5947" y="267"/>
                  <a:pt x="5947" y="267"/>
                  <a:pt x="5947" y="267"/>
                </a:cubicBezTo>
                <a:cubicBezTo>
                  <a:pt x="5947" y="267"/>
                  <a:pt x="5947" y="267"/>
                  <a:pt x="5941" y="267"/>
                </a:cubicBezTo>
                <a:cubicBezTo>
                  <a:pt x="5935" y="267"/>
                  <a:pt x="5935" y="261"/>
                  <a:pt x="5935" y="261"/>
                </a:cubicBezTo>
                <a:cubicBezTo>
                  <a:pt x="5929" y="255"/>
                  <a:pt x="5929" y="255"/>
                  <a:pt x="5923" y="255"/>
                </a:cubicBezTo>
                <a:cubicBezTo>
                  <a:pt x="5917" y="255"/>
                  <a:pt x="5917" y="255"/>
                  <a:pt x="5917" y="255"/>
                </a:cubicBezTo>
                <a:cubicBezTo>
                  <a:pt x="5911" y="249"/>
                  <a:pt x="5905" y="249"/>
                  <a:pt x="5899" y="249"/>
                </a:cubicBezTo>
                <a:cubicBezTo>
                  <a:pt x="5899" y="243"/>
                  <a:pt x="5899" y="243"/>
                  <a:pt x="5893" y="243"/>
                </a:cubicBezTo>
                <a:cubicBezTo>
                  <a:pt x="5893" y="237"/>
                  <a:pt x="5888" y="237"/>
                  <a:pt x="5888" y="237"/>
                </a:cubicBezTo>
                <a:cubicBezTo>
                  <a:pt x="5888" y="231"/>
                  <a:pt x="5888" y="231"/>
                  <a:pt x="5888" y="231"/>
                </a:cubicBezTo>
                <a:cubicBezTo>
                  <a:pt x="5882" y="225"/>
                  <a:pt x="5882" y="225"/>
                  <a:pt x="5882" y="225"/>
                </a:cubicBezTo>
                <a:cubicBezTo>
                  <a:pt x="5876" y="225"/>
                  <a:pt x="5876" y="225"/>
                  <a:pt x="5876" y="225"/>
                </a:cubicBezTo>
                <a:cubicBezTo>
                  <a:pt x="5864" y="225"/>
                  <a:pt x="5858" y="225"/>
                  <a:pt x="5852" y="231"/>
                </a:cubicBezTo>
                <a:cubicBezTo>
                  <a:pt x="5846" y="231"/>
                  <a:pt x="5846" y="231"/>
                  <a:pt x="5846" y="231"/>
                </a:cubicBezTo>
                <a:cubicBezTo>
                  <a:pt x="5840" y="231"/>
                  <a:pt x="5840" y="231"/>
                  <a:pt x="5840" y="237"/>
                </a:cubicBezTo>
                <a:cubicBezTo>
                  <a:pt x="5834" y="237"/>
                  <a:pt x="5834" y="237"/>
                  <a:pt x="5834" y="237"/>
                </a:cubicBezTo>
                <a:cubicBezTo>
                  <a:pt x="5828" y="243"/>
                  <a:pt x="5828" y="237"/>
                  <a:pt x="5822" y="243"/>
                </a:cubicBezTo>
                <a:cubicBezTo>
                  <a:pt x="5822" y="243"/>
                  <a:pt x="5822" y="243"/>
                  <a:pt x="5816" y="243"/>
                </a:cubicBezTo>
                <a:cubicBezTo>
                  <a:pt x="5816" y="249"/>
                  <a:pt x="5811" y="249"/>
                  <a:pt x="5804" y="249"/>
                </a:cubicBezTo>
                <a:cubicBezTo>
                  <a:pt x="5804" y="249"/>
                  <a:pt x="5799" y="249"/>
                  <a:pt x="5799" y="255"/>
                </a:cubicBezTo>
                <a:cubicBezTo>
                  <a:pt x="5793" y="255"/>
                  <a:pt x="5793" y="255"/>
                  <a:pt x="5793" y="261"/>
                </a:cubicBezTo>
                <a:cubicBezTo>
                  <a:pt x="5793" y="267"/>
                  <a:pt x="5793" y="273"/>
                  <a:pt x="5799" y="273"/>
                </a:cubicBezTo>
                <a:cubicBezTo>
                  <a:pt x="5799" y="279"/>
                  <a:pt x="5804" y="279"/>
                  <a:pt x="5804" y="279"/>
                </a:cubicBezTo>
                <a:cubicBezTo>
                  <a:pt x="5804" y="285"/>
                  <a:pt x="5804" y="285"/>
                  <a:pt x="5804" y="285"/>
                </a:cubicBezTo>
                <a:cubicBezTo>
                  <a:pt x="5811" y="291"/>
                  <a:pt x="5811" y="291"/>
                  <a:pt x="5811" y="291"/>
                </a:cubicBezTo>
                <a:cubicBezTo>
                  <a:pt x="5811" y="338"/>
                  <a:pt x="5811" y="338"/>
                  <a:pt x="5811" y="338"/>
                </a:cubicBezTo>
                <a:cubicBezTo>
                  <a:pt x="5775" y="338"/>
                  <a:pt x="5775" y="338"/>
                  <a:pt x="5775" y="338"/>
                </a:cubicBezTo>
                <a:cubicBezTo>
                  <a:pt x="5769" y="338"/>
                  <a:pt x="5769" y="338"/>
                  <a:pt x="5763" y="338"/>
                </a:cubicBezTo>
                <a:cubicBezTo>
                  <a:pt x="5757" y="332"/>
                  <a:pt x="5757" y="332"/>
                  <a:pt x="5757" y="332"/>
                </a:cubicBezTo>
                <a:cubicBezTo>
                  <a:pt x="5751" y="332"/>
                  <a:pt x="5751" y="326"/>
                  <a:pt x="5751" y="326"/>
                </a:cubicBezTo>
                <a:cubicBezTo>
                  <a:pt x="5745" y="326"/>
                  <a:pt x="5745" y="326"/>
                  <a:pt x="5745" y="326"/>
                </a:cubicBezTo>
                <a:cubicBezTo>
                  <a:pt x="5716" y="326"/>
                  <a:pt x="5704" y="320"/>
                  <a:pt x="5680" y="320"/>
                </a:cubicBezTo>
                <a:cubicBezTo>
                  <a:pt x="5680" y="326"/>
                  <a:pt x="5674" y="326"/>
                  <a:pt x="5674" y="326"/>
                </a:cubicBezTo>
                <a:cubicBezTo>
                  <a:pt x="5668" y="332"/>
                  <a:pt x="5668" y="332"/>
                  <a:pt x="5668" y="338"/>
                </a:cubicBezTo>
                <a:lnTo>
                  <a:pt x="5662" y="344"/>
                </a:lnTo>
                <a:cubicBezTo>
                  <a:pt x="5656" y="344"/>
                  <a:pt x="5656" y="344"/>
                  <a:pt x="5650" y="344"/>
                </a:cubicBezTo>
                <a:cubicBezTo>
                  <a:pt x="5645" y="350"/>
                  <a:pt x="5638" y="350"/>
                  <a:pt x="5633" y="356"/>
                </a:cubicBezTo>
                <a:cubicBezTo>
                  <a:pt x="5627" y="356"/>
                  <a:pt x="5627" y="356"/>
                  <a:pt x="5621" y="356"/>
                </a:cubicBezTo>
                <a:cubicBezTo>
                  <a:pt x="5615" y="356"/>
                  <a:pt x="5615" y="362"/>
                  <a:pt x="5609" y="368"/>
                </a:cubicBezTo>
                <a:cubicBezTo>
                  <a:pt x="5603" y="374"/>
                  <a:pt x="5603" y="374"/>
                  <a:pt x="5603" y="374"/>
                </a:cubicBezTo>
                <a:cubicBezTo>
                  <a:pt x="5603" y="374"/>
                  <a:pt x="5597" y="379"/>
                  <a:pt x="5591" y="379"/>
                </a:cubicBezTo>
                <a:cubicBezTo>
                  <a:pt x="5591" y="386"/>
                  <a:pt x="5591" y="386"/>
                  <a:pt x="5585" y="386"/>
                </a:cubicBezTo>
                <a:lnTo>
                  <a:pt x="5579" y="386"/>
                </a:lnTo>
                <a:cubicBezTo>
                  <a:pt x="5579" y="391"/>
                  <a:pt x="5573" y="386"/>
                  <a:pt x="5567" y="386"/>
                </a:cubicBezTo>
                <a:lnTo>
                  <a:pt x="5561" y="386"/>
                </a:lnTo>
                <a:cubicBezTo>
                  <a:pt x="5556" y="386"/>
                  <a:pt x="5556" y="391"/>
                  <a:pt x="5550" y="391"/>
                </a:cubicBezTo>
                <a:cubicBezTo>
                  <a:pt x="5550" y="391"/>
                  <a:pt x="5550" y="391"/>
                  <a:pt x="5544" y="391"/>
                </a:cubicBezTo>
                <a:lnTo>
                  <a:pt x="5538" y="391"/>
                </a:lnTo>
                <a:cubicBezTo>
                  <a:pt x="5538" y="397"/>
                  <a:pt x="5532" y="397"/>
                  <a:pt x="5532" y="397"/>
                </a:cubicBezTo>
                <a:cubicBezTo>
                  <a:pt x="5526" y="397"/>
                  <a:pt x="5526" y="403"/>
                  <a:pt x="5526" y="403"/>
                </a:cubicBezTo>
                <a:cubicBezTo>
                  <a:pt x="5520" y="403"/>
                  <a:pt x="5520" y="403"/>
                  <a:pt x="5520" y="403"/>
                </a:cubicBezTo>
                <a:lnTo>
                  <a:pt x="5520" y="409"/>
                </a:lnTo>
                <a:cubicBezTo>
                  <a:pt x="5514" y="415"/>
                  <a:pt x="5514" y="415"/>
                  <a:pt x="5514" y="415"/>
                </a:cubicBezTo>
                <a:cubicBezTo>
                  <a:pt x="5508" y="415"/>
                  <a:pt x="5508" y="415"/>
                  <a:pt x="5508" y="415"/>
                </a:cubicBezTo>
                <a:cubicBezTo>
                  <a:pt x="5502" y="415"/>
                  <a:pt x="5502" y="415"/>
                  <a:pt x="5502" y="415"/>
                </a:cubicBezTo>
                <a:cubicBezTo>
                  <a:pt x="5496" y="415"/>
                  <a:pt x="5496" y="421"/>
                  <a:pt x="5496" y="421"/>
                </a:cubicBezTo>
                <a:cubicBezTo>
                  <a:pt x="5496" y="427"/>
                  <a:pt x="5490" y="433"/>
                  <a:pt x="5484" y="439"/>
                </a:cubicBezTo>
                <a:cubicBezTo>
                  <a:pt x="5484" y="439"/>
                  <a:pt x="5484" y="439"/>
                  <a:pt x="5484" y="445"/>
                </a:cubicBezTo>
                <a:lnTo>
                  <a:pt x="5479" y="445"/>
                </a:lnTo>
                <a:cubicBezTo>
                  <a:pt x="5479" y="445"/>
                  <a:pt x="5472" y="445"/>
                  <a:pt x="5472" y="451"/>
                </a:cubicBezTo>
                <a:cubicBezTo>
                  <a:pt x="5472" y="457"/>
                  <a:pt x="5472" y="457"/>
                  <a:pt x="5472" y="463"/>
                </a:cubicBezTo>
                <a:cubicBezTo>
                  <a:pt x="5484" y="463"/>
                  <a:pt x="5484" y="463"/>
                  <a:pt x="5484" y="463"/>
                </a:cubicBezTo>
                <a:cubicBezTo>
                  <a:pt x="5490" y="463"/>
                  <a:pt x="5490" y="463"/>
                  <a:pt x="5496" y="463"/>
                </a:cubicBezTo>
                <a:cubicBezTo>
                  <a:pt x="5502" y="463"/>
                  <a:pt x="5508" y="463"/>
                  <a:pt x="5514" y="468"/>
                </a:cubicBezTo>
                <a:cubicBezTo>
                  <a:pt x="5514" y="468"/>
                  <a:pt x="5514" y="468"/>
                  <a:pt x="5520" y="468"/>
                </a:cubicBezTo>
                <a:cubicBezTo>
                  <a:pt x="5520" y="474"/>
                  <a:pt x="5520" y="474"/>
                  <a:pt x="5520" y="474"/>
                </a:cubicBezTo>
                <a:cubicBezTo>
                  <a:pt x="5526" y="474"/>
                  <a:pt x="5526" y="474"/>
                  <a:pt x="5526" y="474"/>
                </a:cubicBezTo>
                <a:cubicBezTo>
                  <a:pt x="5532" y="474"/>
                  <a:pt x="5538" y="474"/>
                  <a:pt x="5544" y="474"/>
                </a:cubicBezTo>
                <a:cubicBezTo>
                  <a:pt x="5550" y="474"/>
                  <a:pt x="5556" y="480"/>
                  <a:pt x="5561" y="474"/>
                </a:cubicBezTo>
                <a:cubicBezTo>
                  <a:pt x="5567" y="474"/>
                  <a:pt x="5573" y="474"/>
                  <a:pt x="5573" y="474"/>
                </a:cubicBezTo>
                <a:cubicBezTo>
                  <a:pt x="5579" y="474"/>
                  <a:pt x="5579" y="474"/>
                  <a:pt x="5579" y="468"/>
                </a:cubicBezTo>
                <a:cubicBezTo>
                  <a:pt x="5585" y="468"/>
                  <a:pt x="5585" y="468"/>
                  <a:pt x="5585" y="463"/>
                </a:cubicBezTo>
                <a:cubicBezTo>
                  <a:pt x="5591" y="463"/>
                  <a:pt x="5591" y="463"/>
                  <a:pt x="5597" y="463"/>
                </a:cubicBezTo>
                <a:cubicBezTo>
                  <a:pt x="5603" y="463"/>
                  <a:pt x="5603" y="468"/>
                  <a:pt x="5603" y="474"/>
                </a:cubicBezTo>
                <a:cubicBezTo>
                  <a:pt x="5603" y="474"/>
                  <a:pt x="5603" y="480"/>
                  <a:pt x="5603" y="486"/>
                </a:cubicBezTo>
                <a:lnTo>
                  <a:pt x="5603" y="492"/>
                </a:lnTo>
                <a:cubicBezTo>
                  <a:pt x="5603" y="498"/>
                  <a:pt x="5603" y="498"/>
                  <a:pt x="5609" y="498"/>
                </a:cubicBezTo>
                <a:cubicBezTo>
                  <a:pt x="5609" y="504"/>
                  <a:pt x="5609" y="504"/>
                  <a:pt x="5609" y="504"/>
                </a:cubicBezTo>
                <a:cubicBezTo>
                  <a:pt x="5609" y="510"/>
                  <a:pt x="5609" y="510"/>
                  <a:pt x="5609" y="510"/>
                </a:cubicBezTo>
                <a:cubicBezTo>
                  <a:pt x="5609" y="540"/>
                  <a:pt x="5609" y="540"/>
                  <a:pt x="5609" y="540"/>
                </a:cubicBezTo>
                <a:cubicBezTo>
                  <a:pt x="5609" y="552"/>
                  <a:pt x="5603" y="557"/>
                  <a:pt x="5597" y="569"/>
                </a:cubicBezTo>
                <a:cubicBezTo>
                  <a:pt x="5591" y="569"/>
                  <a:pt x="5591" y="569"/>
                  <a:pt x="5591" y="569"/>
                </a:cubicBezTo>
                <a:cubicBezTo>
                  <a:pt x="5585" y="575"/>
                  <a:pt x="5585" y="575"/>
                  <a:pt x="5585" y="575"/>
                </a:cubicBezTo>
                <a:cubicBezTo>
                  <a:pt x="5579" y="575"/>
                  <a:pt x="5573" y="575"/>
                  <a:pt x="5567" y="575"/>
                </a:cubicBezTo>
                <a:cubicBezTo>
                  <a:pt x="5561" y="575"/>
                  <a:pt x="5561" y="575"/>
                  <a:pt x="5561" y="575"/>
                </a:cubicBezTo>
                <a:cubicBezTo>
                  <a:pt x="5556" y="575"/>
                  <a:pt x="5556" y="575"/>
                  <a:pt x="5550" y="575"/>
                </a:cubicBezTo>
                <a:cubicBezTo>
                  <a:pt x="5550" y="575"/>
                  <a:pt x="5544" y="575"/>
                  <a:pt x="5538" y="575"/>
                </a:cubicBezTo>
                <a:cubicBezTo>
                  <a:pt x="5532" y="575"/>
                  <a:pt x="5532" y="575"/>
                  <a:pt x="5526" y="575"/>
                </a:cubicBezTo>
                <a:cubicBezTo>
                  <a:pt x="5526" y="581"/>
                  <a:pt x="5526" y="581"/>
                  <a:pt x="5520" y="581"/>
                </a:cubicBezTo>
                <a:cubicBezTo>
                  <a:pt x="5520" y="587"/>
                  <a:pt x="5514" y="587"/>
                  <a:pt x="5514" y="587"/>
                </a:cubicBezTo>
                <a:cubicBezTo>
                  <a:pt x="5508" y="587"/>
                  <a:pt x="5508" y="587"/>
                  <a:pt x="5502" y="587"/>
                </a:cubicBezTo>
                <a:cubicBezTo>
                  <a:pt x="5479" y="587"/>
                  <a:pt x="5479" y="587"/>
                  <a:pt x="5479" y="587"/>
                </a:cubicBezTo>
                <a:cubicBezTo>
                  <a:pt x="5472" y="587"/>
                  <a:pt x="5467" y="587"/>
                  <a:pt x="5455" y="587"/>
                </a:cubicBezTo>
                <a:cubicBezTo>
                  <a:pt x="5455" y="587"/>
                  <a:pt x="5455" y="587"/>
                  <a:pt x="5449" y="587"/>
                </a:cubicBezTo>
                <a:cubicBezTo>
                  <a:pt x="5449" y="587"/>
                  <a:pt x="5449" y="581"/>
                  <a:pt x="5443" y="581"/>
                </a:cubicBezTo>
                <a:cubicBezTo>
                  <a:pt x="5437" y="581"/>
                  <a:pt x="5437" y="581"/>
                  <a:pt x="5431" y="581"/>
                </a:cubicBezTo>
                <a:cubicBezTo>
                  <a:pt x="5425" y="581"/>
                  <a:pt x="5419" y="581"/>
                  <a:pt x="5413" y="581"/>
                </a:cubicBezTo>
                <a:cubicBezTo>
                  <a:pt x="5407" y="587"/>
                  <a:pt x="5401" y="587"/>
                  <a:pt x="5401" y="587"/>
                </a:cubicBezTo>
                <a:cubicBezTo>
                  <a:pt x="5401" y="593"/>
                  <a:pt x="5395" y="593"/>
                  <a:pt x="5395" y="599"/>
                </a:cubicBezTo>
                <a:lnTo>
                  <a:pt x="5395" y="605"/>
                </a:lnTo>
                <a:cubicBezTo>
                  <a:pt x="5395" y="611"/>
                  <a:pt x="5390" y="617"/>
                  <a:pt x="5384" y="617"/>
                </a:cubicBezTo>
                <a:cubicBezTo>
                  <a:pt x="5384" y="617"/>
                  <a:pt x="5384" y="617"/>
                  <a:pt x="5378" y="617"/>
                </a:cubicBezTo>
                <a:cubicBezTo>
                  <a:pt x="5348" y="617"/>
                  <a:pt x="5348" y="617"/>
                  <a:pt x="5348" y="617"/>
                </a:cubicBezTo>
                <a:cubicBezTo>
                  <a:pt x="5342" y="617"/>
                  <a:pt x="5342" y="623"/>
                  <a:pt x="5336" y="629"/>
                </a:cubicBezTo>
                <a:cubicBezTo>
                  <a:pt x="5330" y="629"/>
                  <a:pt x="5330" y="629"/>
                  <a:pt x="5330" y="629"/>
                </a:cubicBezTo>
                <a:cubicBezTo>
                  <a:pt x="5324" y="629"/>
                  <a:pt x="5318" y="634"/>
                  <a:pt x="5312" y="634"/>
                </a:cubicBezTo>
                <a:cubicBezTo>
                  <a:pt x="5306" y="634"/>
                  <a:pt x="5306" y="634"/>
                  <a:pt x="5301" y="634"/>
                </a:cubicBezTo>
                <a:lnTo>
                  <a:pt x="5295" y="629"/>
                </a:lnTo>
                <a:cubicBezTo>
                  <a:pt x="5289" y="629"/>
                  <a:pt x="5283" y="629"/>
                  <a:pt x="5277" y="629"/>
                </a:cubicBezTo>
                <a:cubicBezTo>
                  <a:pt x="5277" y="629"/>
                  <a:pt x="5271" y="629"/>
                  <a:pt x="5265" y="629"/>
                </a:cubicBezTo>
                <a:cubicBezTo>
                  <a:pt x="5265" y="629"/>
                  <a:pt x="5259" y="629"/>
                  <a:pt x="5259" y="634"/>
                </a:cubicBezTo>
                <a:cubicBezTo>
                  <a:pt x="5253" y="634"/>
                  <a:pt x="5253" y="634"/>
                  <a:pt x="5253" y="634"/>
                </a:cubicBezTo>
                <a:cubicBezTo>
                  <a:pt x="5247" y="634"/>
                  <a:pt x="5247" y="634"/>
                  <a:pt x="5241" y="634"/>
                </a:cubicBezTo>
                <a:cubicBezTo>
                  <a:pt x="5241" y="634"/>
                  <a:pt x="5235" y="634"/>
                  <a:pt x="5235" y="640"/>
                </a:cubicBezTo>
                <a:cubicBezTo>
                  <a:pt x="5235" y="640"/>
                  <a:pt x="5235" y="640"/>
                  <a:pt x="5235" y="646"/>
                </a:cubicBezTo>
                <a:cubicBezTo>
                  <a:pt x="5235" y="646"/>
                  <a:pt x="5235" y="646"/>
                  <a:pt x="5235" y="652"/>
                </a:cubicBezTo>
                <a:cubicBezTo>
                  <a:pt x="5235" y="652"/>
                  <a:pt x="5235" y="652"/>
                  <a:pt x="5229" y="658"/>
                </a:cubicBezTo>
                <a:cubicBezTo>
                  <a:pt x="5229" y="658"/>
                  <a:pt x="5229" y="658"/>
                  <a:pt x="5229" y="664"/>
                </a:cubicBezTo>
                <a:lnTo>
                  <a:pt x="5224" y="664"/>
                </a:lnTo>
                <a:cubicBezTo>
                  <a:pt x="5194" y="664"/>
                  <a:pt x="5194" y="664"/>
                  <a:pt x="5194" y="664"/>
                </a:cubicBezTo>
                <a:cubicBezTo>
                  <a:pt x="5188" y="664"/>
                  <a:pt x="5188" y="664"/>
                  <a:pt x="5188" y="670"/>
                </a:cubicBezTo>
                <a:cubicBezTo>
                  <a:pt x="5182" y="676"/>
                  <a:pt x="5182" y="676"/>
                  <a:pt x="5182" y="682"/>
                </a:cubicBezTo>
                <a:cubicBezTo>
                  <a:pt x="5182" y="682"/>
                  <a:pt x="5182" y="688"/>
                  <a:pt x="5182" y="694"/>
                </a:cubicBezTo>
                <a:cubicBezTo>
                  <a:pt x="5188" y="694"/>
                  <a:pt x="5188" y="700"/>
                  <a:pt x="5188" y="706"/>
                </a:cubicBezTo>
                <a:cubicBezTo>
                  <a:pt x="5194" y="706"/>
                  <a:pt x="5200" y="711"/>
                  <a:pt x="5200" y="711"/>
                </a:cubicBezTo>
                <a:cubicBezTo>
                  <a:pt x="5206" y="718"/>
                  <a:pt x="5206" y="723"/>
                  <a:pt x="5206" y="723"/>
                </a:cubicBezTo>
                <a:cubicBezTo>
                  <a:pt x="5212" y="723"/>
                  <a:pt x="5218" y="723"/>
                  <a:pt x="5218" y="723"/>
                </a:cubicBezTo>
                <a:cubicBezTo>
                  <a:pt x="5224" y="723"/>
                  <a:pt x="5229" y="723"/>
                  <a:pt x="5229" y="723"/>
                </a:cubicBezTo>
                <a:cubicBezTo>
                  <a:pt x="5235" y="723"/>
                  <a:pt x="5241" y="723"/>
                  <a:pt x="5241" y="723"/>
                </a:cubicBezTo>
                <a:cubicBezTo>
                  <a:pt x="5253" y="729"/>
                  <a:pt x="5259" y="729"/>
                  <a:pt x="5265" y="735"/>
                </a:cubicBezTo>
                <a:cubicBezTo>
                  <a:pt x="5271" y="735"/>
                  <a:pt x="5265" y="741"/>
                  <a:pt x="5271" y="747"/>
                </a:cubicBezTo>
                <a:cubicBezTo>
                  <a:pt x="5330" y="747"/>
                  <a:pt x="5330" y="747"/>
                  <a:pt x="5330" y="747"/>
                </a:cubicBezTo>
                <a:cubicBezTo>
                  <a:pt x="5348" y="759"/>
                  <a:pt x="5348" y="759"/>
                  <a:pt x="5348" y="759"/>
                </a:cubicBezTo>
                <a:cubicBezTo>
                  <a:pt x="5354" y="759"/>
                  <a:pt x="5360" y="759"/>
                  <a:pt x="5360" y="759"/>
                </a:cubicBezTo>
                <a:cubicBezTo>
                  <a:pt x="5360" y="759"/>
                  <a:pt x="5360" y="765"/>
                  <a:pt x="5366" y="765"/>
                </a:cubicBezTo>
                <a:cubicBezTo>
                  <a:pt x="5366" y="765"/>
                  <a:pt x="5372" y="771"/>
                  <a:pt x="5378" y="771"/>
                </a:cubicBezTo>
                <a:cubicBezTo>
                  <a:pt x="5384" y="771"/>
                  <a:pt x="5384" y="771"/>
                  <a:pt x="5390" y="771"/>
                </a:cubicBezTo>
                <a:lnTo>
                  <a:pt x="5395" y="771"/>
                </a:lnTo>
                <a:cubicBezTo>
                  <a:pt x="5407" y="771"/>
                  <a:pt x="5407" y="771"/>
                  <a:pt x="5407" y="771"/>
                </a:cubicBezTo>
                <a:cubicBezTo>
                  <a:pt x="5413" y="771"/>
                  <a:pt x="5413" y="771"/>
                  <a:pt x="5419" y="771"/>
                </a:cubicBezTo>
                <a:cubicBezTo>
                  <a:pt x="5419" y="771"/>
                  <a:pt x="5419" y="771"/>
                  <a:pt x="5425" y="771"/>
                </a:cubicBezTo>
                <a:cubicBezTo>
                  <a:pt x="5431" y="771"/>
                  <a:pt x="5431" y="765"/>
                  <a:pt x="5437" y="765"/>
                </a:cubicBezTo>
                <a:lnTo>
                  <a:pt x="5443" y="765"/>
                </a:lnTo>
                <a:cubicBezTo>
                  <a:pt x="5479" y="765"/>
                  <a:pt x="5479" y="765"/>
                  <a:pt x="5479" y="765"/>
                </a:cubicBezTo>
                <a:cubicBezTo>
                  <a:pt x="5479" y="765"/>
                  <a:pt x="5484" y="759"/>
                  <a:pt x="5490" y="759"/>
                </a:cubicBezTo>
                <a:cubicBezTo>
                  <a:pt x="5496" y="759"/>
                  <a:pt x="5496" y="759"/>
                  <a:pt x="5502" y="759"/>
                </a:cubicBezTo>
                <a:cubicBezTo>
                  <a:pt x="5508" y="759"/>
                  <a:pt x="5508" y="759"/>
                  <a:pt x="5508" y="759"/>
                </a:cubicBezTo>
                <a:cubicBezTo>
                  <a:pt x="5514" y="759"/>
                  <a:pt x="5514" y="759"/>
                  <a:pt x="5520" y="759"/>
                </a:cubicBezTo>
                <a:cubicBezTo>
                  <a:pt x="5520" y="759"/>
                  <a:pt x="5520" y="759"/>
                  <a:pt x="5526" y="759"/>
                </a:cubicBezTo>
                <a:cubicBezTo>
                  <a:pt x="5526" y="783"/>
                  <a:pt x="5526" y="783"/>
                  <a:pt x="5526" y="783"/>
                </a:cubicBezTo>
                <a:cubicBezTo>
                  <a:pt x="5526" y="783"/>
                  <a:pt x="5520" y="789"/>
                  <a:pt x="5520" y="795"/>
                </a:cubicBezTo>
                <a:cubicBezTo>
                  <a:pt x="5514" y="795"/>
                  <a:pt x="5514" y="795"/>
                  <a:pt x="5514" y="795"/>
                </a:cubicBezTo>
                <a:cubicBezTo>
                  <a:pt x="5508" y="795"/>
                  <a:pt x="5508" y="795"/>
                  <a:pt x="5502" y="800"/>
                </a:cubicBezTo>
                <a:lnTo>
                  <a:pt x="5496" y="800"/>
                </a:lnTo>
                <a:cubicBezTo>
                  <a:pt x="5490" y="806"/>
                  <a:pt x="5490" y="812"/>
                  <a:pt x="5490" y="812"/>
                </a:cubicBezTo>
                <a:cubicBezTo>
                  <a:pt x="5484" y="812"/>
                  <a:pt x="5484" y="812"/>
                  <a:pt x="5484" y="812"/>
                </a:cubicBezTo>
                <a:cubicBezTo>
                  <a:pt x="5479" y="812"/>
                  <a:pt x="5479" y="812"/>
                  <a:pt x="5479" y="812"/>
                </a:cubicBezTo>
                <a:cubicBezTo>
                  <a:pt x="5472" y="812"/>
                  <a:pt x="5472" y="806"/>
                  <a:pt x="5467" y="806"/>
                </a:cubicBezTo>
                <a:cubicBezTo>
                  <a:pt x="5467" y="806"/>
                  <a:pt x="5467" y="806"/>
                  <a:pt x="5461" y="806"/>
                </a:cubicBezTo>
                <a:cubicBezTo>
                  <a:pt x="5461" y="806"/>
                  <a:pt x="5461" y="806"/>
                  <a:pt x="5455" y="800"/>
                </a:cubicBezTo>
                <a:cubicBezTo>
                  <a:pt x="5455" y="800"/>
                  <a:pt x="5455" y="800"/>
                  <a:pt x="5449" y="800"/>
                </a:cubicBezTo>
                <a:cubicBezTo>
                  <a:pt x="5437" y="800"/>
                  <a:pt x="5437" y="800"/>
                  <a:pt x="5437" y="800"/>
                </a:cubicBezTo>
                <a:cubicBezTo>
                  <a:pt x="5431" y="800"/>
                  <a:pt x="5425" y="800"/>
                  <a:pt x="5419" y="800"/>
                </a:cubicBezTo>
                <a:cubicBezTo>
                  <a:pt x="5419" y="806"/>
                  <a:pt x="5413" y="806"/>
                  <a:pt x="5413" y="806"/>
                </a:cubicBezTo>
                <a:cubicBezTo>
                  <a:pt x="5407" y="812"/>
                  <a:pt x="5401" y="812"/>
                  <a:pt x="5395" y="812"/>
                </a:cubicBezTo>
                <a:cubicBezTo>
                  <a:pt x="5390" y="812"/>
                  <a:pt x="5390" y="812"/>
                  <a:pt x="5390" y="812"/>
                </a:cubicBezTo>
                <a:cubicBezTo>
                  <a:pt x="5384" y="812"/>
                  <a:pt x="5384" y="806"/>
                  <a:pt x="5378" y="806"/>
                </a:cubicBezTo>
                <a:cubicBezTo>
                  <a:pt x="5378" y="806"/>
                  <a:pt x="5378" y="812"/>
                  <a:pt x="5372" y="806"/>
                </a:cubicBezTo>
                <a:cubicBezTo>
                  <a:pt x="5366" y="806"/>
                  <a:pt x="5366" y="806"/>
                  <a:pt x="5360" y="800"/>
                </a:cubicBezTo>
                <a:cubicBezTo>
                  <a:pt x="5354" y="800"/>
                  <a:pt x="5354" y="800"/>
                  <a:pt x="5348" y="800"/>
                </a:cubicBezTo>
                <a:cubicBezTo>
                  <a:pt x="5342" y="800"/>
                  <a:pt x="5342" y="800"/>
                  <a:pt x="5342" y="800"/>
                </a:cubicBezTo>
                <a:cubicBezTo>
                  <a:pt x="5336" y="800"/>
                  <a:pt x="5336" y="806"/>
                  <a:pt x="5336" y="806"/>
                </a:cubicBezTo>
                <a:cubicBezTo>
                  <a:pt x="5336" y="812"/>
                  <a:pt x="5330" y="812"/>
                  <a:pt x="5330" y="818"/>
                </a:cubicBezTo>
                <a:cubicBezTo>
                  <a:pt x="5301" y="818"/>
                  <a:pt x="5301" y="818"/>
                  <a:pt x="5301" y="818"/>
                </a:cubicBezTo>
                <a:cubicBezTo>
                  <a:pt x="5295" y="818"/>
                  <a:pt x="5295" y="818"/>
                  <a:pt x="5295" y="824"/>
                </a:cubicBezTo>
                <a:cubicBezTo>
                  <a:pt x="5289" y="824"/>
                  <a:pt x="5289" y="824"/>
                  <a:pt x="5289" y="830"/>
                </a:cubicBezTo>
                <a:cubicBezTo>
                  <a:pt x="5289" y="836"/>
                  <a:pt x="5295" y="842"/>
                  <a:pt x="5301" y="848"/>
                </a:cubicBezTo>
                <a:cubicBezTo>
                  <a:pt x="5301" y="848"/>
                  <a:pt x="5306" y="848"/>
                  <a:pt x="5306" y="854"/>
                </a:cubicBezTo>
                <a:cubicBezTo>
                  <a:pt x="5312" y="854"/>
                  <a:pt x="5312" y="854"/>
                  <a:pt x="5312" y="854"/>
                </a:cubicBezTo>
                <a:cubicBezTo>
                  <a:pt x="5324" y="860"/>
                  <a:pt x="5324" y="854"/>
                  <a:pt x="5330" y="854"/>
                </a:cubicBezTo>
                <a:cubicBezTo>
                  <a:pt x="5342" y="860"/>
                  <a:pt x="5342" y="860"/>
                  <a:pt x="5348" y="866"/>
                </a:cubicBezTo>
                <a:cubicBezTo>
                  <a:pt x="5354" y="866"/>
                  <a:pt x="5360" y="866"/>
                  <a:pt x="5366" y="872"/>
                </a:cubicBezTo>
                <a:cubicBezTo>
                  <a:pt x="5372" y="872"/>
                  <a:pt x="5372" y="872"/>
                  <a:pt x="5378" y="872"/>
                </a:cubicBezTo>
                <a:cubicBezTo>
                  <a:pt x="5384" y="877"/>
                  <a:pt x="5390" y="877"/>
                  <a:pt x="5395" y="884"/>
                </a:cubicBezTo>
                <a:cubicBezTo>
                  <a:pt x="5401" y="884"/>
                  <a:pt x="5401" y="884"/>
                  <a:pt x="5401" y="884"/>
                </a:cubicBezTo>
                <a:cubicBezTo>
                  <a:pt x="5395" y="884"/>
                  <a:pt x="5390" y="884"/>
                  <a:pt x="5384" y="884"/>
                </a:cubicBezTo>
                <a:cubicBezTo>
                  <a:pt x="5384" y="889"/>
                  <a:pt x="5378" y="889"/>
                  <a:pt x="5378" y="889"/>
                </a:cubicBezTo>
                <a:lnTo>
                  <a:pt x="5378" y="895"/>
                </a:lnTo>
                <a:cubicBezTo>
                  <a:pt x="5378" y="895"/>
                  <a:pt x="5378" y="901"/>
                  <a:pt x="5384" y="901"/>
                </a:cubicBezTo>
                <a:cubicBezTo>
                  <a:pt x="5384" y="901"/>
                  <a:pt x="5384" y="901"/>
                  <a:pt x="5390" y="901"/>
                </a:cubicBezTo>
                <a:cubicBezTo>
                  <a:pt x="5390" y="907"/>
                  <a:pt x="5395" y="907"/>
                  <a:pt x="5401" y="907"/>
                </a:cubicBezTo>
                <a:lnTo>
                  <a:pt x="5401" y="913"/>
                </a:lnTo>
                <a:cubicBezTo>
                  <a:pt x="5407" y="913"/>
                  <a:pt x="5407" y="919"/>
                  <a:pt x="5407" y="919"/>
                </a:cubicBezTo>
                <a:cubicBezTo>
                  <a:pt x="5407" y="919"/>
                  <a:pt x="5407" y="925"/>
                  <a:pt x="5413" y="925"/>
                </a:cubicBezTo>
                <a:cubicBezTo>
                  <a:pt x="5413" y="925"/>
                  <a:pt x="5413" y="925"/>
                  <a:pt x="5419" y="925"/>
                </a:cubicBezTo>
                <a:cubicBezTo>
                  <a:pt x="5419" y="931"/>
                  <a:pt x="5419" y="931"/>
                  <a:pt x="5425" y="931"/>
                </a:cubicBezTo>
                <a:cubicBezTo>
                  <a:pt x="5425" y="931"/>
                  <a:pt x="5425" y="931"/>
                  <a:pt x="5431" y="931"/>
                </a:cubicBezTo>
                <a:cubicBezTo>
                  <a:pt x="5431" y="937"/>
                  <a:pt x="5431" y="937"/>
                  <a:pt x="5437" y="937"/>
                </a:cubicBezTo>
                <a:cubicBezTo>
                  <a:pt x="5443" y="937"/>
                  <a:pt x="5443" y="937"/>
                  <a:pt x="5449" y="943"/>
                </a:cubicBezTo>
                <a:lnTo>
                  <a:pt x="5455" y="943"/>
                </a:lnTo>
                <a:cubicBezTo>
                  <a:pt x="5461" y="949"/>
                  <a:pt x="5461" y="949"/>
                  <a:pt x="5461" y="949"/>
                </a:cubicBezTo>
                <a:cubicBezTo>
                  <a:pt x="5467" y="955"/>
                  <a:pt x="5467" y="955"/>
                  <a:pt x="5472" y="955"/>
                </a:cubicBezTo>
                <a:cubicBezTo>
                  <a:pt x="5479" y="955"/>
                  <a:pt x="5484" y="955"/>
                  <a:pt x="5490" y="955"/>
                </a:cubicBezTo>
                <a:lnTo>
                  <a:pt x="5490" y="955"/>
                </a:lnTo>
                <a:cubicBezTo>
                  <a:pt x="5496" y="955"/>
                  <a:pt x="5496" y="955"/>
                  <a:pt x="5496" y="955"/>
                </a:cubicBezTo>
                <a:cubicBezTo>
                  <a:pt x="5502" y="955"/>
                  <a:pt x="5502" y="955"/>
                  <a:pt x="5502" y="955"/>
                </a:cubicBezTo>
                <a:cubicBezTo>
                  <a:pt x="5502" y="949"/>
                  <a:pt x="5502" y="949"/>
                  <a:pt x="5502" y="949"/>
                </a:cubicBezTo>
                <a:cubicBezTo>
                  <a:pt x="5502" y="943"/>
                  <a:pt x="5496" y="943"/>
                  <a:pt x="5496" y="937"/>
                </a:cubicBezTo>
                <a:cubicBezTo>
                  <a:pt x="5496" y="937"/>
                  <a:pt x="5490" y="937"/>
                  <a:pt x="5490" y="931"/>
                </a:cubicBezTo>
                <a:cubicBezTo>
                  <a:pt x="5490" y="931"/>
                  <a:pt x="5490" y="925"/>
                  <a:pt x="5496" y="925"/>
                </a:cubicBezTo>
                <a:lnTo>
                  <a:pt x="5496" y="925"/>
                </a:lnTo>
                <a:cubicBezTo>
                  <a:pt x="5502" y="925"/>
                  <a:pt x="5508" y="925"/>
                  <a:pt x="5514" y="925"/>
                </a:cubicBezTo>
                <a:cubicBezTo>
                  <a:pt x="5520" y="925"/>
                  <a:pt x="5526" y="925"/>
                  <a:pt x="5532" y="925"/>
                </a:cubicBezTo>
                <a:cubicBezTo>
                  <a:pt x="5538" y="925"/>
                  <a:pt x="5544" y="925"/>
                  <a:pt x="5550" y="931"/>
                </a:cubicBezTo>
                <a:cubicBezTo>
                  <a:pt x="5550" y="931"/>
                  <a:pt x="5550" y="931"/>
                  <a:pt x="5556" y="931"/>
                </a:cubicBezTo>
                <a:cubicBezTo>
                  <a:pt x="5556" y="931"/>
                  <a:pt x="5556" y="931"/>
                  <a:pt x="5561" y="931"/>
                </a:cubicBezTo>
                <a:cubicBezTo>
                  <a:pt x="5561" y="931"/>
                  <a:pt x="5561" y="937"/>
                  <a:pt x="5567" y="937"/>
                </a:cubicBezTo>
                <a:cubicBezTo>
                  <a:pt x="5567" y="937"/>
                  <a:pt x="5567" y="937"/>
                  <a:pt x="5573" y="937"/>
                </a:cubicBezTo>
                <a:cubicBezTo>
                  <a:pt x="5573" y="925"/>
                  <a:pt x="5573" y="925"/>
                  <a:pt x="5573" y="925"/>
                </a:cubicBezTo>
                <a:cubicBezTo>
                  <a:pt x="5597" y="925"/>
                  <a:pt x="5597" y="925"/>
                  <a:pt x="5597" y="925"/>
                </a:cubicBezTo>
                <a:cubicBezTo>
                  <a:pt x="5597" y="925"/>
                  <a:pt x="5597" y="925"/>
                  <a:pt x="5603" y="925"/>
                </a:cubicBezTo>
                <a:cubicBezTo>
                  <a:pt x="5603" y="931"/>
                  <a:pt x="5603" y="931"/>
                  <a:pt x="5609" y="931"/>
                </a:cubicBezTo>
                <a:cubicBezTo>
                  <a:pt x="5615" y="931"/>
                  <a:pt x="5615" y="931"/>
                  <a:pt x="5621" y="931"/>
                </a:cubicBezTo>
                <a:cubicBezTo>
                  <a:pt x="5627" y="931"/>
                  <a:pt x="5633" y="937"/>
                  <a:pt x="5638" y="931"/>
                </a:cubicBezTo>
                <a:cubicBezTo>
                  <a:pt x="5638" y="931"/>
                  <a:pt x="5638" y="925"/>
                  <a:pt x="5645" y="925"/>
                </a:cubicBezTo>
                <a:cubicBezTo>
                  <a:pt x="5645" y="925"/>
                  <a:pt x="5645" y="925"/>
                  <a:pt x="5650" y="925"/>
                </a:cubicBezTo>
                <a:lnTo>
                  <a:pt x="5650" y="919"/>
                </a:lnTo>
                <a:cubicBezTo>
                  <a:pt x="5656" y="919"/>
                  <a:pt x="5656" y="919"/>
                  <a:pt x="5656" y="919"/>
                </a:cubicBezTo>
                <a:cubicBezTo>
                  <a:pt x="5662" y="919"/>
                  <a:pt x="5668" y="919"/>
                  <a:pt x="5668" y="919"/>
                </a:cubicBezTo>
                <a:cubicBezTo>
                  <a:pt x="5674" y="919"/>
                  <a:pt x="5674" y="913"/>
                  <a:pt x="5674" y="913"/>
                </a:cubicBezTo>
                <a:lnTo>
                  <a:pt x="5680" y="907"/>
                </a:lnTo>
                <a:cubicBezTo>
                  <a:pt x="5686" y="907"/>
                  <a:pt x="5686" y="901"/>
                  <a:pt x="5686" y="901"/>
                </a:cubicBezTo>
                <a:cubicBezTo>
                  <a:pt x="5692" y="901"/>
                  <a:pt x="5698" y="907"/>
                  <a:pt x="5704" y="907"/>
                </a:cubicBezTo>
                <a:cubicBezTo>
                  <a:pt x="5710" y="907"/>
                  <a:pt x="5710" y="913"/>
                  <a:pt x="5716" y="913"/>
                </a:cubicBezTo>
                <a:cubicBezTo>
                  <a:pt x="5716" y="919"/>
                  <a:pt x="5716" y="919"/>
                  <a:pt x="5722" y="919"/>
                </a:cubicBezTo>
                <a:cubicBezTo>
                  <a:pt x="5739" y="919"/>
                  <a:pt x="5739" y="919"/>
                  <a:pt x="5739" y="919"/>
                </a:cubicBezTo>
                <a:cubicBezTo>
                  <a:pt x="5745" y="919"/>
                  <a:pt x="5751" y="919"/>
                  <a:pt x="5757" y="919"/>
                </a:cubicBezTo>
                <a:cubicBezTo>
                  <a:pt x="5757" y="919"/>
                  <a:pt x="5757" y="919"/>
                  <a:pt x="5763" y="919"/>
                </a:cubicBezTo>
                <a:cubicBezTo>
                  <a:pt x="5763" y="919"/>
                  <a:pt x="5763" y="925"/>
                  <a:pt x="5769" y="925"/>
                </a:cubicBezTo>
                <a:cubicBezTo>
                  <a:pt x="5775" y="925"/>
                  <a:pt x="5781" y="925"/>
                  <a:pt x="5787" y="931"/>
                </a:cubicBezTo>
                <a:cubicBezTo>
                  <a:pt x="5787" y="931"/>
                  <a:pt x="5787" y="937"/>
                  <a:pt x="5793" y="937"/>
                </a:cubicBezTo>
                <a:cubicBezTo>
                  <a:pt x="5793" y="937"/>
                  <a:pt x="5799" y="937"/>
                  <a:pt x="5799" y="943"/>
                </a:cubicBezTo>
                <a:lnTo>
                  <a:pt x="5804" y="943"/>
                </a:lnTo>
                <a:cubicBezTo>
                  <a:pt x="5846" y="943"/>
                  <a:pt x="5846" y="943"/>
                  <a:pt x="5846" y="943"/>
                </a:cubicBezTo>
                <a:cubicBezTo>
                  <a:pt x="5846" y="943"/>
                  <a:pt x="5846" y="943"/>
                  <a:pt x="5852" y="943"/>
                </a:cubicBezTo>
                <a:cubicBezTo>
                  <a:pt x="5852" y="943"/>
                  <a:pt x="5852" y="943"/>
                  <a:pt x="5858" y="943"/>
                </a:cubicBezTo>
                <a:cubicBezTo>
                  <a:pt x="5864" y="949"/>
                  <a:pt x="5864" y="949"/>
                  <a:pt x="5876" y="955"/>
                </a:cubicBezTo>
                <a:cubicBezTo>
                  <a:pt x="5876" y="955"/>
                  <a:pt x="5876" y="961"/>
                  <a:pt x="5882" y="961"/>
                </a:cubicBezTo>
                <a:cubicBezTo>
                  <a:pt x="5888" y="961"/>
                  <a:pt x="5888" y="961"/>
                  <a:pt x="5893" y="961"/>
                </a:cubicBezTo>
                <a:cubicBezTo>
                  <a:pt x="5899" y="961"/>
                  <a:pt x="5899" y="961"/>
                  <a:pt x="5899" y="961"/>
                </a:cubicBezTo>
                <a:cubicBezTo>
                  <a:pt x="5905" y="961"/>
                  <a:pt x="5905" y="961"/>
                  <a:pt x="5905" y="961"/>
                </a:cubicBezTo>
                <a:cubicBezTo>
                  <a:pt x="5911" y="961"/>
                  <a:pt x="5911" y="966"/>
                  <a:pt x="5911" y="966"/>
                </a:cubicBezTo>
                <a:cubicBezTo>
                  <a:pt x="5917" y="972"/>
                  <a:pt x="5917" y="972"/>
                  <a:pt x="5923" y="978"/>
                </a:cubicBezTo>
                <a:cubicBezTo>
                  <a:pt x="5923" y="978"/>
                  <a:pt x="5929" y="978"/>
                  <a:pt x="5929" y="984"/>
                </a:cubicBezTo>
                <a:cubicBezTo>
                  <a:pt x="5935" y="984"/>
                  <a:pt x="5935" y="984"/>
                  <a:pt x="5941" y="984"/>
                </a:cubicBezTo>
                <a:cubicBezTo>
                  <a:pt x="5947" y="984"/>
                  <a:pt x="5947" y="984"/>
                  <a:pt x="5947" y="984"/>
                </a:cubicBezTo>
                <a:cubicBezTo>
                  <a:pt x="5953" y="984"/>
                  <a:pt x="5953" y="984"/>
                  <a:pt x="5959" y="984"/>
                </a:cubicBezTo>
                <a:cubicBezTo>
                  <a:pt x="5959" y="984"/>
                  <a:pt x="5959" y="990"/>
                  <a:pt x="5965" y="990"/>
                </a:cubicBezTo>
                <a:cubicBezTo>
                  <a:pt x="5965" y="996"/>
                  <a:pt x="5970" y="996"/>
                  <a:pt x="5970" y="1002"/>
                </a:cubicBezTo>
                <a:cubicBezTo>
                  <a:pt x="5970" y="1038"/>
                  <a:pt x="5970" y="1038"/>
                  <a:pt x="5970" y="1038"/>
                </a:cubicBezTo>
                <a:cubicBezTo>
                  <a:pt x="5970" y="1044"/>
                  <a:pt x="5977" y="1050"/>
                  <a:pt x="5977" y="1050"/>
                </a:cubicBezTo>
                <a:cubicBezTo>
                  <a:pt x="5982" y="1055"/>
                  <a:pt x="5982" y="1055"/>
                  <a:pt x="5982" y="1055"/>
                </a:cubicBezTo>
                <a:cubicBezTo>
                  <a:pt x="5982" y="1061"/>
                  <a:pt x="5988" y="1061"/>
                  <a:pt x="5988" y="1061"/>
                </a:cubicBezTo>
                <a:cubicBezTo>
                  <a:pt x="5988" y="1061"/>
                  <a:pt x="5994" y="1061"/>
                  <a:pt x="5994" y="1067"/>
                </a:cubicBezTo>
                <a:cubicBezTo>
                  <a:pt x="5994" y="1067"/>
                  <a:pt x="6000" y="1061"/>
                  <a:pt x="6000" y="1067"/>
                </a:cubicBezTo>
                <a:cubicBezTo>
                  <a:pt x="6006" y="1067"/>
                  <a:pt x="6006" y="1067"/>
                  <a:pt x="6012" y="1067"/>
                </a:cubicBezTo>
                <a:cubicBezTo>
                  <a:pt x="6012" y="1067"/>
                  <a:pt x="6012" y="1073"/>
                  <a:pt x="6018" y="1073"/>
                </a:cubicBezTo>
                <a:lnTo>
                  <a:pt x="6024" y="1073"/>
                </a:lnTo>
                <a:cubicBezTo>
                  <a:pt x="6024" y="1079"/>
                  <a:pt x="6024" y="1079"/>
                  <a:pt x="6030" y="1079"/>
                </a:cubicBezTo>
                <a:cubicBezTo>
                  <a:pt x="6030" y="1085"/>
                  <a:pt x="6030" y="1091"/>
                  <a:pt x="6036" y="1091"/>
                </a:cubicBezTo>
                <a:cubicBezTo>
                  <a:pt x="6036" y="1097"/>
                  <a:pt x="6036" y="1097"/>
                  <a:pt x="6036" y="1097"/>
                </a:cubicBezTo>
                <a:cubicBezTo>
                  <a:pt x="6036" y="1103"/>
                  <a:pt x="6036" y="1103"/>
                  <a:pt x="6042" y="1103"/>
                </a:cubicBezTo>
                <a:cubicBezTo>
                  <a:pt x="6042" y="1109"/>
                  <a:pt x="6048" y="1109"/>
                  <a:pt x="6048" y="1115"/>
                </a:cubicBezTo>
                <a:cubicBezTo>
                  <a:pt x="6054" y="1115"/>
                  <a:pt x="6054" y="1121"/>
                  <a:pt x="6054" y="1121"/>
                </a:cubicBezTo>
                <a:cubicBezTo>
                  <a:pt x="6059" y="1121"/>
                  <a:pt x="6059" y="1127"/>
                  <a:pt x="6059" y="1127"/>
                </a:cubicBezTo>
                <a:cubicBezTo>
                  <a:pt x="6059" y="1132"/>
                  <a:pt x="6065" y="1132"/>
                  <a:pt x="6065" y="1132"/>
                </a:cubicBezTo>
                <a:cubicBezTo>
                  <a:pt x="6065" y="1138"/>
                  <a:pt x="6071" y="1138"/>
                  <a:pt x="6071" y="1138"/>
                </a:cubicBezTo>
                <a:cubicBezTo>
                  <a:pt x="6071" y="1144"/>
                  <a:pt x="6071" y="1144"/>
                  <a:pt x="6077" y="1150"/>
                </a:cubicBezTo>
                <a:cubicBezTo>
                  <a:pt x="6077" y="1156"/>
                  <a:pt x="6077" y="1156"/>
                  <a:pt x="6077" y="1162"/>
                </a:cubicBezTo>
                <a:cubicBezTo>
                  <a:pt x="6083" y="1162"/>
                  <a:pt x="6083" y="1168"/>
                  <a:pt x="6083" y="1168"/>
                </a:cubicBezTo>
                <a:cubicBezTo>
                  <a:pt x="6083" y="1174"/>
                  <a:pt x="6089" y="1180"/>
                  <a:pt x="6095" y="1186"/>
                </a:cubicBezTo>
                <a:cubicBezTo>
                  <a:pt x="6095" y="1186"/>
                  <a:pt x="6095" y="1186"/>
                  <a:pt x="6101" y="1192"/>
                </a:cubicBezTo>
                <a:cubicBezTo>
                  <a:pt x="6101" y="1192"/>
                  <a:pt x="6107" y="1198"/>
                  <a:pt x="6113" y="1198"/>
                </a:cubicBezTo>
                <a:lnTo>
                  <a:pt x="6113" y="1204"/>
                </a:lnTo>
                <a:cubicBezTo>
                  <a:pt x="6113" y="1210"/>
                  <a:pt x="6113" y="1210"/>
                  <a:pt x="6113" y="1210"/>
                </a:cubicBezTo>
                <a:cubicBezTo>
                  <a:pt x="6113" y="1215"/>
                  <a:pt x="6113" y="1215"/>
                  <a:pt x="6113" y="1221"/>
                </a:cubicBezTo>
                <a:cubicBezTo>
                  <a:pt x="6113" y="1221"/>
                  <a:pt x="6107" y="1221"/>
                  <a:pt x="6107" y="1227"/>
                </a:cubicBezTo>
                <a:cubicBezTo>
                  <a:pt x="6107" y="1233"/>
                  <a:pt x="6113" y="1233"/>
                  <a:pt x="6113" y="1233"/>
                </a:cubicBezTo>
                <a:cubicBezTo>
                  <a:pt x="6119" y="1245"/>
                  <a:pt x="6125" y="1245"/>
                  <a:pt x="6125" y="1251"/>
                </a:cubicBezTo>
                <a:cubicBezTo>
                  <a:pt x="6125" y="1281"/>
                  <a:pt x="6125" y="1281"/>
                  <a:pt x="6125" y="1281"/>
                </a:cubicBezTo>
                <a:cubicBezTo>
                  <a:pt x="6125" y="1287"/>
                  <a:pt x="6119" y="1287"/>
                  <a:pt x="6119" y="1293"/>
                </a:cubicBezTo>
                <a:lnTo>
                  <a:pt x="6113" y="1299"/>
                </a:lnTo>
                <a:cubicBezTo>
                  <a:pt x="6113" y="1304"/>
                  <a:pt x="6113" y="1304"/>
                  <a:pt x="6113" y="1310"/>
                </a:cubicBezTo>
                <a:cubicBezTo>
                  <a:pt x="6143" y="1310"/>
                  <a:pt x="6143" y="1310"/>
                  <a:pt x="6143" y="1310"/>
                </a:cubicBezTo>
                <a:cubicBezTo>
                  <a:pt x="6143" y="1334"/>
                  <a:pt x="6143" y="1334"/>
                  <a:pt x="6143" y="1334"/>
                </a:cubicBezTo>
                <a:cubicBezTo>
                  <a:pt x="6136" y="1334"/>
                  <a:pt x="6131" y="1334"/>
                  <a:pt x="6125" y="1334"/>
                </a:cubicBezTo>
                <a:cubicBezTo>
                  <a:pt x="6125" y="1334"/>
                  <a:pt x="6119" y="1340"/>
                  <a:pt x="6113" y="1340"/>
                </a:cubicBezTo>
                <a:lnTo>
                  <a:pt x="6113" y="1346"/>
                </a:lnTo>
                <a:cubicBezTo>
                  <a:pt x="6113" y="1358"/>
                  <a:pt x="6119" y="1358"/>
                  <a:pt x="6119" y="1370"/>
                </a:cubicBezTo>
                <a:cubicBezTo>
                  <a:pt x="6119" y="1376"/>
                  <a:pt x="6119" y="1382"/>
                  <a:pt x="6119" y="1387"/>
                </a:cubicBezTo>
                <a:cubicBezTo>
                  <a:pt x="6095" y="1387"/>
                  <a:pt x="6095" y="1387"/>
                  <a:pt x="6095" y="1387"/>
                </a:cubicBezTo>
                <a:cubicBezTo>
                  <a:pt x="6095" y="1411"/>
                  <a:pt x="6095" y="1411"/>
                  <a:pt x="6095" y="1411"/>
                </a:cubicBezTo>
                <a:cubicBezTo>
                  <a:pt x="6101" y="1411"/>
                  <a:pt x="6101" y="1423"/>
                  <a:pt x="6107" y="1423"/>
                </a:cubicBezTo>
                <a:cubicBezTo>
                  <a:pt x="6113" y="1429"/>
                  <a:pt x="6119" y="1429"/>
                  <a:pt x="6125" y="1429"/>
                </a:cubicBezTo>
                <a:cubicBezTo>
                  <a:pt x="6136" y="1429"/>
                  <a:pt x="6136" y="1429"/>
                  <a:pt x="6136" y="1429"/>
                </a:cubicBezTo>
                <a:cubicBezTo>
                  <a:pt x="6143" y="1429"/>
                  <a:pt x="6148" y="1429"/>
                  <a:pt x="6148" y="1429"/>
                </a:cubicBezTo>
                <a:cubicBezTo>
                  <a:pt x="6154" y="1435"/>
                  <a:pt x="6154" y="1435"/>
                  <a:pt x="6160" y="1435"/>
                </a:cubicBezTo>
                <a:cubicBezTo>
                  <a:pt x="6220" y="1435"/>
                  <a:pt x="6220" y="1435"/>
                  <a:pt x="6220" y="1435"/>
                </a:cubicBezTo>
                <a:cubicBezTo>
                  <a:pt x="6220" y="1429"/>
                  <a:pt x="6220" y="1423"/>
                  <a:pt x="6220" y="1417"/>
                </a:cubicBezTo>
                <a:lnTo>
                  <a:pt x="6225" y="1411"/>
                </a:lnTo>
                <a:cubicBezTo>
                  <a:pt x="6231" y="1411"/>
                  <a:pt x="6237" y="1411"/>
                  <a:pt x="6249" y="1411"/>
                </a:cubicBezTo>
                <a:cubicBezTo>
                  <a:pt x="6249" y="1411"/>
                  <a:pt x="6255" y="1411"/>
                  <a:pt x="6261" y="1411"/>
                </a:cubicBezTo>
                <a:lnTo>
                  <a:pt x="6267" y="1411"/>
                </a:lnTo>
                <a:cubicBezTo>
                  <a:pt x="6273" y="1417"/>
                  <a:pt x="6273" y="1417"/>
                  <a:pt x="6273" y="1423"/>
                </a:cubicBezTo>
                <a:cubicBezTo>
                  <a:pt x="6273" y="1429"/>
                  <a:pt x="6273" y="1435"/>
                  <a:pt x="6273" y="1435"/>
                </a:cubicBezTo>
                <a:cubicBezTo>
                  <a:pt x="6273" y="1441"/>
                  <a:pt x="6279" y="1447"/>
                  <a:pt x="6279" y="1447"/>
                </a:cubicBezTo>
                <a:cubicBezTo>
                  <a:pt x="6285" y="1453"/>
                  <a:pt x="6285" y="1459"/>
                  <a:pt x="6291" y="1459"/>
                </a:cubicBezTo>
                <a:cubicBezTo>
                  <a:pt x="6297" y="1465"/>
                  <a:pt x="6297" y="1470"/>
                  <a:pt x="6303" y="1470"/>
                </a:cubicBezTo>
                <a:cubicBezTo>
                  <a:pt x="6309" y="1470"/>
                  <a:pt x="6314" y="1470"/>
                  <a:pt x="6314" y="1470"/>
                </a:cubicBezTo>
                <a:cubicBezTo>
                  <a:pt x="6320" y="1470"/>
                  <a:pt x="6326" y="1470"/>
                  <a:pt x="6326" y="1470"/>
                </a:cubicBezTo>
                <a:cubicBezTo>
                  <a:pt x="6332" y="1470"/>
                  <a:pt x="6332" y="1470"/>
                  <a:pt x="6338" y="1476"/>
                </a:cubicBezTo>
                <a:cubicBezTo>
                  <a:pt x="6344" y="1476"/>
                  <a:pt x="6344" y="1476"/>
                  <a:pt x="6350" y="1482"/>
                </a:cubicBezTo>
                <a:cubicBezTo>
                  <a:pt x="6356" y="1482"/>
                  <a:pt x="6356" y="1488"/>
                  <a:pt x="6356" y="1494"/>
                </a:cubicBezTo>
                <a:cubicBezTo>
                  <a:pt x="6362" y="1494"/>
                  <a:pt x="6368" y="1494"/>
                  <a:pt x="6368" y="1500"/>
                </a:cubicBezTo>
                <a:cubicBezTo>
                  <a:pt x="6374" y="1500"/>
                  <a:pt x="6374" y="1506"/>
                  <a:pt x="6374" y="1512"/>
                </a:cubicBezTo>
                <a:cubicBezTo>
                  <a:pt x="6368" y="1524"/>
                  <a:pt x="6368" y="1524"/>
                  <a:pt x="6368" y="1524"/>
                </a:cubicBezTo>
                <a:cubicBezTo>
                  <a:pt x="6350" y="1524"/>
                  <a:pt x="6350" y="1524"/>
                  <a:pt x="6350" y="1524"/>
                </a:cubicBezTo>
                <a:cubicBezTo>
                  <a:pt x="6344" y="1524"/>
                  <a:pt x="6338" y="1518"/>
                  <a:pt x="6332" y="1518"/>
                </a:cubicBezTo>
                <a:cubicBezTo>
                  <a:pt x="6309" y="1518"/>
                  <a:pt x="6309" y="1518"/>
                  <a:pt x="6309" y="1518"/>
                </a:cubicBezTo>
                <a:cubicBezTo>
                  <a:pt x="6297" y="1518"/>
                  <a:pt x="6285" y="1524"/>
                  <a:pt x="6273" y="1518"/>
                </a:cubicBezTo>
                <a:cubicBezTo>
                  <a:pt x="6273" y="1518"/>
                  <a:pt x="6267" y="1512"/>
                  <a:pt x="6261" y="1512"/>
                </a:cubicBezTo>
                <a:cubicBezTo>
                  <a:pt x="6261" y="1512"/>
                  <a:pt x="6267" y="1500"/>
                  <a:pt x="6261" y="1500"/>
                </a:cubicBezTo>
                <a:cubicBezTo>
                  <a:pt x="6255" y="1500"/>
                  <a:pt x="6255" y="1500"/>
                  <a:pt x="6249" y="1500"/>
                </a:cubicBezTo>
                <a:cubicBezTo>
                  <a:pt x="6243" y="1500"/>
                  <a:pt x="6237" y="1500"/>
                  <a:pt x="6225" y="1494"/>
                </a:cubicBezTo>
                <a:cubicBezTo>
                  <a:pt x="6220" y="1494"/>
                  <a:pt x="6214" y="1494"/>
                  <a:pt x="6202" y="1494"/>
                </a:cubicBezTo>
                <a:cubicBezTo>
                  <a:pt x="6190" y="1494"/>
                  <a:pt x="6178" y="1500"/>
                  <a:pt x="6166" y="1500"/>
                </a:cubicBezTo>
                <a:cubicBezTo>
                  <a:pt x="6172" y="1512"/>
                  <a:pt x="6172" y="1518"/>
                  <a:pt x="6178" y="1524"/>
                </a:cubicBezTo>
                <a:cubicBezTo>
                  <a:pt x="6178" y="1530"/>
                  <a:pt x="6184" y="1530"/>
                  <a:pt x="6190" y="1536"/>
                </a:cubicBezTo>
                <a:cubicBezTo>
                  <a:pt x="6190" y="1536"/>
                  <a:pt x="6196" y="1542"/>
                  <a:pt x="6196" y="1548"/>
                </a:cubicBezTo>
                <a:cubicBezTo>
                  <a:pt x="6196" y="1554"/>
                  <a:pt x="6190" y="1554"/>
                  <a:pt x="6190" y="1559"/>
                </a:cubicBezTo>
                <a:cubicBezTo>
                  <a:pt x="6184" y="1559"/>
                  <a:pt x="6178" y="1559"/>
                  <a:pt x="6172" y="1559"/>
                </a:cubicBezTo>
                <a:cubicBezTo>
                  <a:pt x="6166" y="1559"/>
                  <a:pt x="6160" y="1565"/>
                  <a:pt x="6160" y="1571"/>
                </a:cubicBezTo>
                <a:cubicBezTo>
                  <a:pt x="6154" y="1571"/>
                  <a:pt x="6148" y="1577"/>
                  <a:pt x="6148" y="1583"/>
                </a:cubicBezTo>
                <a:cubicBezTo>
                  <a:pt x="6148" y="1595"/>
                  <a:pt x="6148" y="1601"/>
                  <a:pt x="6154" y="1601"/>
                </a:cubicBezTo>
                <a:cubicBezTo>
                  <a:pt x="6166" y="1613"/>
                  <a:pt x="6172" y="1601"/>
                  <a:pt x="6190" y="1607"/>
                </a:cubicBezTo>
                <a:cubicBezTo>
                  <a:pt x="6196" y="1607"/>
                  <a:pt x="6202" y="1613"/>
                  <a:pt x="6208" y="1619"/>
                </a:cubicBezTo>
                <a:cubicBezTo>
                  <a:pt x="6225" y="1625"/>
                  <a:pt x="6225" y="1642"/>
                  <a:pt x="6243" y="1642"/>
                </a:cubicBezTo>
                <a:cubicBezTo>
                  <a:pt x="6249" y="1642"/>
                  <a:pt x="6249" y="1636"/>
                  <a:pt x="6255" y="1631"/>
                </a:cubicBezTo>
                <a:cubicBezTo>
                  <a:pt x="6261" y="1625"/>
                  <a:pt x="6261" y="1613"/>
                  <a:pt x="6273" y="1613"/>
                </a:cubicBezTo>
                <a:cubicBezTo>
                  <a:pt x="6291" y="1613"/>
                  <a:pt x="6297" y="1613"/>
                  <a:pt x="6309" y="1613"/>
                </a:cubicBezTo>
                <a:cubicBezTo>
                  <a:pt x="6309" y="1571"/>
                  <a:pt x="6309" y="1571"/>
                  <a:pt x="6309" y="1571"/>
                </a:cubicBezTo>
                <a:cubicBezTo>
                  <a:pt x="6297" y="1571"/>
                  <a:pt x="6291" y="1577"/>
                  <a:pt x="6279" y="1571"/>
                </a:cubicBezTo>
                <a:cubicBezTo>
                  <a:pt x="6273" y="1571"/>
                  <a:pt x="6273" y="1571"/>
                  <a:pt x="6267" y="1571"/>
                </a:cubicBezTo>
                <a:cubicBezTo>
                  <a:pt x="6261" y="1571"/>
                  <a:pt x="6267" y="1559"/>
                  <a:pt x="6261" y="1559"/>
                </a:cubicBezTo>
                <a:cubicBezTo>
                  <a:pt x="6255" y="1559"/>
                  <a:pt x="6255" y="1559"/>
                  <a:pt x="6249" y="1559"/>
                </a:cubicBezTo>
                <a:cubicBezTo>
                  <a:pt x="6249" y="1559"/>
                  <a:pt x="6243" y="1559"/>
                  <a:pt x="6237" y="1559"/>
                </a:cubicBezTo>
                <a:cubicBezTo>
                  <a:pt x="6243" y="1548"/>
                  <a:pt x="6243" y="1548"/>
                  <a:pt x="6243" y="1548"/>
                </a:cubicBezTo>
                <a:cubicBezTo>
                  <a:pt x="6267" y="1548"/>
                  <a:pt x="6267" y="1548"/>
                  <a:pt x="6267" y="1548"/>
                </a:cubicBezTo>
                <a:cubicBezTo>
                  <a:pt x="6273" y="1548"/>
                  <a:pt x="6273" y="1548"/>
                  <a:pt x="6279" y="1548"/>
                </a:cubicBezTo>
                <a:cubicBezTo>
                  <a:pt x="6285" y="1554"/>
                  <a:pt x="6285" y="1554"/>
                  <a:pt x="6291" y="1559"/>
                </a:cubicBezTo>
                <a:cubicBezTo>
                  <a:pt x="6297" y="1559"/>
                  <a:pt x="6297" y="1559"/>
                  <a:pt x="6303" y="1565"/>
                </a:cubicBezTo>
                <a:cubicBezTo>
                  <a:pt x="6303" y="1565"/>
                  <a:pt x="6309" y="1565"/>
                  <a:pt x="6314" y="1565"/>
                </a:cubicBezTo>
                <a:cubicBezTo>
                  <a:pt x="6320" y="1565"/>
                  <a:pt x="6320" y="1565"/>
                  <a:pt x="6326" y="1565"/>
                </a:cubicBezTo>
                <a:cubicBezTo>
                  <a:pt x="6350" y="1565"/>
                  <a:pt x="6350" y="1565"/>
                  <a:pt x="6350" y="1565"/>
                </a:cubicBezTo>
                <a:cubicBezTo>
                  <a:pt x="6356" y="1565"/>
                  <a:pt x="6368" y="1565"/>
                  <a:pt x="6374" y="1571"/>
                </a:cubicBezTo>
                <a:cubicBezTo>
                  <a:pt x="6380" y="1571"/>
                  <a:pt x="6386" y="1577"/>
                  <a:pt x="6386" y="1583"/>
                </a:cubicBezTo>
                <a:cubicBezTo>
                  <a:pt x="6386" y="1589"/>
                  <a:pt x="6386" y="1589"/>
                  <a:pt x="6386" y="1589"/>
                </a:cubicBezTo>
                <a:cubicBezTo>
                  <a:pt x="6386" y="1595"/>
                  <a:pt x="6374" y="1595"/>
                  <a:pt x="6374" y="1601"/>
                </a:cubicBezTo>
                <a:cubicBezTo>
                  <a:pt x="6368" y="1601"/>
                  <a:pt x="6374" y="1607"/>
                  <a:pt x="6374" y="1613"/>
                </a:cubicBezTo>
                <a:cubicBezTo>
                  <a:pt x="6368" y="1619"/>
                  <a:pt x="6362" y="1619"/>
                  <a:pt x="6362" y="1625"/>
                </a:cubicBezTo>
                <a:cubicBezTo>
                  <a:pt x="6362" y="1631"/>
                  <a:pt x="6362" y="1631"/>
                  <a:pt x="6362" y="1631"/>
                </a:cubicBezTo>
                <a:cubicBezTo>
                  <a:pt x="6362" y="1636"/>
                  <a:pt x="6368" y="1636"/>
                  <a:pt x="6368" y="1642"/>
                </a:cubicBezTo>
                <a:cubicBezTo>
                  <a:pt x="6374" y="1642"/>
                  <a:pt x="6380" y="1648"/>
                  <a:pt x="6380" y="1648"/>
                </a:cubicBezTo>
                <a:cubicBezTo>
                  <a:pt x="6386" y="1654"/>
                  <a:pt x="6386" y="1660"/>
                  <a:pt x="6386" y="1666"/>
                </a:cubicBezTo>
                <a:cubicBezTo>
                  <a:pt x="6386" y="1696"/>
                  <a:pt x="6386" y="1696"/>
                  <a:pt x="6386" y="1696"/>
                </a:cubicBezTo>
                <a:cubicBezTo>
                  <a:pt x="6356" y="1696"/>
                  <a:pt x="6356" y="1696"/>
                  <a:pt x="6356" y="1696"/>
                </a:cubicBezTo>
                <a:cubicBezTo>
                  <a:pt x="6350" y="1696"/>
                  <a:pt x="6350" y="1690"/>
                  <a:pt x="6344" y="1696"/>
                </a:cubicBezTo>
                <a:cubicBezTo>
                  <a:pt x="6338" y="1696"/>
                  <a:pt x="6338" y="1702"/>
                  <a:pt x="6332" y="1702"/>
                </a:cubicBezTo>
                <a:cubicBezTo>
                  <a:pt x="6326" y="1708"/>
                  <a:pt x="6326" y="1714"/>
                  <a:pt x="6326" y="1714"/>
                </a:cubicBezTo>
                <a:cubicBezTo>
                  <a:pt x="6320" y="1714"/>
                  <a:pt x="6314" y="1714"/>
                  <a:pt x="6309" y="1714"/>
                </a:cubicBezTo>
                <a:cubicBezTo>
                  <a:pt x="6297" y="1714"/>
                  <a:pt x="6297" y="1714"/>
                  <a:pt x="6297" y="1714"/>
                </a:cubicBezTo>
                <a:cubicBezTo>
                  <a:pt x="6291" y="1714"/>
                  <a:pt x="6291" y="1708"/>
                  <a:pt x="6285" y="1708"/>
                </a:cubicBezTo>
                <a:cubicBezTo>
                  <a:pt x="6285" y="1708"/>
                  <a:pt x="6279" y="1714"/>
                  <a:pt x="6273" y="1714"/>
                </a:cubicBezTo>
                <a:cubicBezTo>
                  <a:pt x="6273" y="1767"/>
                  <a:pt x="6273" y="1767"/>
                  <a:pt x="6273" y="1767"/>
                </a:cubicBezTo>
                <a:cubicBezTo>
                  <a:pt x="6267" y="1767"/>
                  <a:pt x="6261" y="1767"/>
                  <a:pt x="6261" y="1767"/>
                </a:cubicBezTo>
                <a:cubicBezTo>
                  <a:pt x="6255" y="1761"/>
                  <a:pt x="6249" y="1761"/>
                  <a:pt x="6243" y="1761"/>
                </a:cubicBezTo>
                <a:cubicBezTo>
                  <a:pt x="6237" y="1761"/>
                  <a:pt x="6243" y="1767"/>
                  <a:pt x="6237" y="1773"/>
                </a:cubicBezTo>
                <a:cubicBezTo>
                  <a:pt x="6231" y="1773"/>
                  <a:pt x="6225" y="1773"/>
                  <a:pt x="6225" y="1779"/>
                </a:cubicBezTo>
                <a:cubicBezTo>
                  <a:pt x="6220" y="1779"/>
                  <a:pt x="6214" y="1779"/>
                  <a:pt x="6214" y="1779"/>
                </a:cubicBezTo>
                <a:cubicBezTo>
                  <a:pt x="6208" y="1779"/>
                  <a:pt x="6202" y="1779"/>
                  <a:pt x="6202" y="1785"/>
                </a:cubicBezTo>
                <a:cubicBezTo>
                  <a:pt x="6196" y="1785"/>
                  <a:pt x="6196" y="1797"/>
                  <a:pt x="6196" y="1802"/>
                </a:cubicBezTo>
                <a:cubicBezTo>
                  <a:pt x="6196" y="1809"/>
                  <a:pt x="6196" y="1809"/>
                  <a:pt x="6196" y="1809"/>
                </a:cubicBezTo>
                <a:cubicBezTo>
                  <a:pt x="6196" y="1814"/>
                  <a:pt x="6202" y="1820"/>
                  <a:pt x="6202" y="1820"/>
                </a:cubicBezTo>
                <a:cubicBezTo>
                  <a:pt x="6208" y="1826"/>
                  <a:pt x="6208" y="1832"/>
                  <a:pt x="6214" y="1838"/>
                </a:cubicBezTo>
                <a:cubicBezTo>
                  <a:pt x="6214" y="1838"/>
                  <a:pt x="6220" y="1838"/>
                  <a:pt x="6225" y="1838"/>
                </a:cubicBezTo>
                <a:cubicBezTo>
                  <a:pt x="6225" y="1844"/>
                  <a:pt x="6231" y="1844"/>
                  <a:pt x="6237" y="1844"/>
                </a:cubicBezTo>
                <a:cubicBezTo>
                  <a:pt x="6243" y="1844"/>
                  <a:pt x="6243" y="1850"/>
                  <a:pt x="6249" y="1850"/>
                </a:cubicBezTo>
                <a:cubicBezTo>
                  <a:pt x="6249" y="1856"/>
                  <a:pt x="6255" y="1856"/>
                  <a:pt x="6261" y="1856"/>
                </a:cubicBezTo>
                <a:cubicBezTo>
                  <a:pt x="6261" y="1862"/>
                  <a:pt x="6261" y="1874"/>
                  <a:pt x="6261" y="1880"/>
                </a:cubicBezTo>
                <a:cubicBezTo>
                  <a:pt x="6255" y="1880"/>
                  <a:pt x="6249" y="1880"/>
                  <a:pt x="6243" y="1886"/>
                </a:cubicBezTo>
                <a:cubicBezTo>
                  <a:pt x="6237" y="1886"/>
                  <a:pt x="6231" y="1897"/>
                  <a:pt x="6231" y="1903"/>
                </a:cubicBezTo>
                <a:cubicBezTo>
                  <a:pt x="6231" y="1915"/>
                  <a:pt x="6243" y="1921"/>
                  <a:pt x="6249" y="1933"/>
                </a:cubicBezTo>
                <a:cubicBezTo>
                  <a:pt x="6249" y="1939"/>
                  <a:pt x="6255" y="1945"/>
                  <a:pt x="6261" y="1957"/>
                </a:cubicBezTo>
                <a:lnTo>
                  <a:pt x="6261" y="1963"/>
                </a:lnTo>
                <a:cubicBezTo>
                  <a:pt x="6267" y="1968"/>
                  <a:pt x="6273" y="1968"/>
                  <a:pt x="6279" y="1968"/>
                </a:cubicBezTo>
                <a:cubicBezTo>
                  <a:pt x="6285" y="1968"/>
                  <a:pt x="6291" y="1968"/>
                  <a:pt x="6297" y="1963"/>
                </a:cubicBezTo>
                <a:cubicBezTo>
                  <a:pt x="6303" y="1963"/>
                  <a:pt x="6303" y="1957"/>
                  <a:pt x="6309" y="1957"/>
                </a:cubicBezTo>
                <a:cubicBezTo>
                  <a:pt x="6309" y="1951"/>
                  <a:pt x="6314" y="1957"/>
                  <a:pt x="6320" y="1957"/>
                </a:cubicBezTo>
                <a:cubicBezTo>
                  <a:pt x="6332" y="1957"/>
                  <a:pt x="6332" y="1957"/>
                  <a:pt x="6332" y="1957"/>
                </a:cubicBezTo>
                <a:cubicBezTo>
                  <a:pt x="6332" y="1957"/>
                  <a:pt x="6338" y="1957"/>
                  <a:pt x="6344" y="1957"/>
                </a:cubicBezTo>
                <a:cubicBezTo>
                  <a:pt x="6344" y="1963"/>
                  <a:pt x="6344" y="1968"/>
                  <a:pt x="6344" y="1968"/>
                </a:cubicBezTo>
                <a:cubicBezTo>
                  <a:pt x="6338" y="1975"/>
                  <a:pt x="6344" y="1980"/>
                  <a:pt x="6338" y="1980"/>
                </a:cubicBezTo>
                <a:cubicBezTo>
                  <a:pt x="6338" y="1986"/>
                  <a:pt x="6332" y="1980"/>
                  <a:pt x="6326" y="1980"/>
                </a:cubicBezTo>
                <a:cubicBezTo>
                  <a:pt x="6326" y="1986"/>
                  <a:pt x="6320" y="1986"/>
                  <a:pt x="6314" y="1986"/>
                </a:cubicBezTo>
                <a:cubicBezTo>
                  <a:pt x="6314" y="1992"/>
                  <a:pt x="6314" y="1998"/>
                  <a:pt x="6314" y="1998"/>
                </a:cubicBezTo>
                <a:cubicBezTo>
                  <a:pt x="6314" y="2004"/>
                  <a:pt x="6309" y="2004"/>
                  <a:pt x="6309" y="2010"/>
                </a:cubicBezTo>
                <a:cubicBezTo>
                  <a:pt x="6309" y="2016"/>
                  <a:pt x="6297" y="2016"/>
                  <a:pt x="6297" y="2028"/>
                </a:cubicBezTo>
                <a:cubicBezTo>
                  <a:pt x="6297" y="2034"/>
                  <a:pt x="6303" y="2034"/>
                  <a:pt x="6303" y="2040"/>
                </a:cubicBezTo>
                <a:cubicBezTo>
                  <a:pt x="6303" y="2052"/>
                  <a:pt x="6303" y="2057"/>
                  <a:pt x="6309" y="2063"/>
                </a:cubicBezTo>
                <a:cubicBezTo>
                  <a:pt x="6314" y="2069"/>
                  <a:pt x="6314" y="2075"/>
                  <a:pt x="6320" y="2075"/>
                </a:cubicBezTo>
                <a:cubicBezTo>
                  <a:pt x="6320" y="2081"/>
                  <a:pt x="6326" y="2075"/>
                  <a:pt x="6332" y="2075"/>
                </a:cubicBezTo>
                <a:cubicBezTo>
                  <a:pt x="6332" y="2075"/>
                  <a:pt x="6338" y="2075"/>
                  <a:pt x="6344" y="2075"/>
                </a:cubicBezTo>
                <a:lnTo>
                  <a:pt x="6350" y="2069"/>
                </a:lnTo>
                <a:cubicBezTo>
                  <a:pt x="6356" y="2063"/>
                  <a:pt x="6356" y="2057"/>
                  <a:pt x="6362" y="2057"/>
                </a:cubicBezTo>
                <a:cubicBezTo>
                  <a:pt x="6362" y="2052"/>
                  <a:pt x="6362" y="2046"/>
                  <a:pt x="6368" y="2046"/>
                </a:cubicBezTo>
                <a:cubicBezTo>
                  <a:pt x="6368" y="2046"/>
                  <a:pt x="6374" y="2040"/>
                  <a:pt x="6380" y="2040"/>
                </a:cubicBezTo>
                <a:cubicBezTo>
                  <a:pt x="6386" y="2040"/>
                  <a:pt x="6391" y="2046"/>
                  <a:pt x="6397" y="2046"/>
                </a:cubicBezTo>
                <a:cubicBezTo>
                  <a:pt x="6397" y="2093"/>
                  <a:pt x="6397" y="2093"/>
                  <a:pt x="6397" y="2093"/>
                </a:cubicBezTo>
                <a:cubicBezTo>
                  <a:pt x="6391" y="2093"/>
                  <a:pt x="6391" y="2099"/>
                  <a:pt x="6386" y="2105"/>
                </a:cubicBezTo>
                <a:cubicBezTo>
                  <a:pt x="6386" y="2105"/>
                  <a:pt x="6380" y="2105"/>
                  <a:pt x="6374" y="2105"/>
                </a:cubicBezTo>
                <a:cubicBezTo>
                  <a:pt x="6374" y="2105"/>
                  <a:pt x="6368" y="2111"/>
                  <a:pt x="6362" y="2111"/>
                </a:cubicBezTo>
                <a:cubicBezTo>
                  <a:pt x="6362" y="2117"/>
                  <a:pt x="6356" y="2117"/>
                  <a:pt x="6350" y="2123"/>
                </a:cubicBezTo>
                <a:cubicBezTo>
                  <a:pt x="6350" y="2129"/>
                  <a:pt x="6350" y="2134"/>
                  <a:pt x="6350" y="2141"/>
                </a:cubicBezTo>
                <a:cubicBezTo>
                  <a:pt x="6350" y="2146"/>
                  <a:pt x="6350" y="2152"/>
                  <a:pt x="6356" y="2158"/>
                </a:cubicBezTo>
                <a:cubicBezTo>
                  <a:pt x="6356" y="2158"/>
                  <a:pt x="6362" y="2164"/>
                  <a:pt x="6368" y="2164"/>
                </a:cubicBezTo>
                <a:cubicBezTo>
                  <a:pt x="6374" y="2170"/>
                  <a:pt x="6374" y="2170"/>
                  <a:pt x="6380" y="2176"/>
                </a:cubicBezTo>
                <a:cubicBezTo>
                  <a:pt x="6386" y="2188"/>
                  <a:pt x="6391" y="2200"/>
                  <a:pt x="6403" y="2212"/>
                </a:cubicBezTo>
                <a:cubicBezTo>
                  <a:pt x="6409" y="2212"/>
                  <a:pt x="6415" y="2218"/>
                  <a:pt x="6415" y="2218"/>
                </a:cubicBezTo>
                <a:cubicBezTo>
                  <a:pt x="6415" y="2223"/>
                  <a:pt x="6421" y="2223"/>
                  <a:pt x="6421" y="2229"/>
                </a:cubicBezTo>
                <a:cubicBezTo>
                  <a:pt x="6421" y="2235"/>
                  <a:pt x="6421" y="2241"/>
                  <a:pt x="6421" y="2241"/>
                </a:cubicBezTo>
                <a:cubicBezTo>
                  <a:pt x="6421" y="2253"/>
                  <a:pt x="6433" y="2259"/>
                  <a:pt x="6433" y="2265"/>
                </a:cubicBezTo>
                <a:cubicBezTo>
                  <a:pt x="6439" y="2271"/>
                  <a:pt x="6439" y="2283"/>
                  <a:pt x="6439" y="2289"/>
                </a:cubicBezTo>
                <a:cubicBezTo>
                  <a:pt x="6445" y="2300"/>
                  <a:pt x="6457" y="2300"/>
                  <a:pt x="6463" y="2307"/>
                </a:cubicBezTo>
                <a:cubicBezTo>
                  <a:pt x="6469" y="2312"/>
                  <a:pt x="6475" y="2312"/>
                  <a:pt x="6475" y="2312"/>
                </a:cubicBezTo>
                <a:cubicBezTo>
                  <a:pt x="6480" y="2318"/>
                  <a:pt x="6480" y="2318"/>
                  <a:pt x="6486" y="2324"/>
                </a:cubicBezTo>
                <a:cubicBezTo>
                  <a:pt x="6486" y="2330"/>
                  <a:pt x="6480" y="2342"/>
                  <a:pt x="6486" y="2348"/>
                </a:cubicBezTo>
                <a:cubicBezTo>
                  <a:pt x="6486" y="2354"/>
                  <a:pt x="6486" y="2354"/>
                  <a:pt x="6492" y="2360"/>
                </a:cubicBezTo>
                <a:cubicBezTo>
                  <a:pt x="6504" y="2366"/>
                  <a:pt x="6516" y="2366"/>
                  <a:pt x="6528" y="2372"/>
                </a:cubicBezTo>
                <a:cubicBezTo>
                  <a:pt x="6540" y="2372"/>
                  <a:pt x="6540" y="2384"/>
                  <a:pt x="6552" y="2389"/>
                </a:cubicBezTo>
                <a:cubicBezTo>
                  <a:pt x="6552" y="2389"/>
                  <a:pt x="6552" y="2395"/>
                  <a:pt x="6558" y="2401"/>
                </a:cubicBezTo>
                <a:cubicBezTo>
                  <a:pt x="6563" y="2401"/>
                  <a:pt x="6563" y="2401"/>
                  <a:pt x="6569" y="2401"/>
                </a:cubicBezTo>
                <a:cubicBezTo>
                  <a:pt x="6581" y="2401"/>
                  <a:pt x="6581" y="2401"/>
                  <a:pt x="6581" y="2401"/>
                </a:cubicBezTo>
                <a:cubicBezTo>
                  <a:pt x="6587" y="2401"/>
                  <a:pt x="6587" y="2395"/>
                  <a:pt x="6593" y="2395"/>
                </a:cubicBezTo>
                <a:cubicBezTo>
                  <a:pt x="6599" y="2389"/>
                  <a:pt x="6605" y="2389"/>
                  <a:pt x="6611" y="2389"/>
                </a:cubicBezTo>
                <a:cubicBezTo>
                  <a:pt x="6617" y="2389"/>
                  <a:pt x="6617" y="2389"/>
                  <a:pt x="6617" y="2389"/>
                </a:cubicBezTo>
                <a:cubicBezTo>
                  <a:pt x="6617" y="2389"/>
                  <a:pt x="6623" y="2395"/>
                  <a:pt x="6629" y="2395"/>
                </a:cubicBezTo>
                <a:cubicBezTo>
                  <a:pt x="6629" y="2395"/>
                  <a:pt x="6635" y="2389"/>
                  <a:pt x="6641" y="2395"/>
                </a:cubicBezTo>
                <a:cubicBezTo>
                  <a:pt x="6641" y="2395"/>
                  <a:pt x="6641" y="2401"/>
                  <a:pt x="6641" y="2407"/>
                </a:cubicBezTo>
                <a:cubicBezTo>
                  <a:pt x="6641" y="2407"/>
                  <a:pt x="6641" y="2413"/>
                  <a:pt x="6646" y="2419"/>
                </a:cubicBezTo>
                <a:cubicBezTo>
                  <a:pt x="6646" y="2425"/>
                  <a:pt x="6652" y="2425"/>
                  <a:pt x="6658" y="2425"/>
                </a:cubicBezTo>
                <a:cubicBezTo>
                  <a:pt x="6664" y="2431"/>
                  <a:pt x="6664" y="2431"/>
                  <a:pt x="6670" y="2431"/>
                </a:cubicBezTo>
                <a:cubicBezTo>
                  <a:pt x="6682" y="2437"/>
                  <a:pt x="6688" y="2431"/>
                  <a:pt x="6694" y="2431"/>
                </a:cubicBezTo>
                <a:cubicBezTo>
                  <a:pt x="6700" y="2437"/>
                  <a:pt x="6706" y="2437"/>
                  <a:pt x="6706" y="2443"/>
                </a:cubicBezTo>
                <a:cubicBezTo>
                  <a:pt x="6706" y="2449"/>
                  <a:pt x="6706" y="2455"/>
                  <a:pt x="6712" y="2455"/>
                </a:cubicBezTo>
                <a:cubicBezTo>
                  <a:pt x="6712" y="2461"/>
                  <a:pt x="6718" y="2466"/>
                  <a:pt x="6724" y="2466"/>
                </a:cubicBezTo>
                <a:cubicBezTo>
                  <a:pt x="6729" y="2466"/>
                  <a:pt x="6735" y="2466"/>
                  <a:pt x="6741" y="2466"/>
                </a:cubicBezTo>
                <a:cubicBezTo>
                  <a:pt x="6753" y="2466"/>
                  <a:pt x="6759" y="2473"/>
                  <a:pt x="6765" y="2466"/>
                </a:cubicBezTo>
                <a:cubicBezTo>
                  <a:pt x="6771" y="2466"/>
                  <a:pt x="6771" y="2461"/>
                  <a:pt x="6777" y="2461"/>
                </a:cubicBezTo>
                <a:cubicBezTo>
                  <a:pt x="6783" y="2455"/>
                  <a:pt x="6783" y="2455"/>
                  <a:pt x="6789" y="2455"/>
                </a:cubicBezTo>
                <a:cubicBezTo>
                  <a:pt x="6795" y="2449"/>
                  <a:pt x="6801" y="2449"/>
                  <a:pt x="6801" y="2443"/>
                </a:cubicBezTo>
                <a:cubicBezTo>
                  <a:pt x="6801" y="2443"/>
                  <a:pt x="6801" y="2437"/>
                  <a:pt x="6801" y="2431"/>
                </a:cubicBezTo>
                <a:cubicBezTo>
                  <a:pt x="6801" y="2419"/>
                  <a:pt x="6801" y="2419"/>
                  <a:pt x="6801" y="2419"/>
                </a:cubicBezTo>
                <a:cubicBezTo>
                  <a:pt x="6801" y="2401"/>
                  <a:pt x="6801" y="2389"/>
                  <a:pt x="6807" y="2378"/>
                </a:cubicBezTo>
                <a:cubicBezTo>
                  <a:pt x="6813" y="2366"/>
                  <a:pt x="6824" y="2366"/>
                  <a:pt x="6830" y="2354"/>
                </a:cubicBezTo>
                <a:cubicBezTo>
                  <a:pt x="6830" y="2354"/>
                  <a:pt x="6830" y="2348"/>
                  <a:pt x="6836" y="2342"/>
                </a:cubicBezTo>
                <a:cubicBezTo>
                  <a:pt x="6836" y="2342"/>
                  <a:pt x="6842" y="2336"/>
                  <a:pt x="6842" y="2330"/>
                </a:cubicBezTo>
                <a:cubicBezTo>
                  <a:pt x="6842" y="2324"/>
                  <a:pt x="6836" y="2318"/>
                  <a:pt x="6836" y="2312"/>
                </a:cubicBezTo>
                <a:cubicBezTo>
                  <a:pt x="6836" y="2307"/>
                  <a:pt x="6836" y="2307"/>
                  <a:pt x="6836" y="2300"/>
                </a:cubicBezTo>
                <a:cubicBezTo>
                  <a:pt x="6836" y="2295"/>
                  <a:pt x="6836" y="2295"/>
                  <a:pt x="6836" y="2289"/>
                </a:cubicBezTo>
                <a:cubicBezTo>
                  <a:pt x="6836" y="2277"/>
                  <a:pt x="6836" y="2271"/>
                  <a:pt x="6836" y="2265"/>
                </a:cubicBezTo>
                <a:cubicBezTo>
                  <a:pt x="6830" y="2259"/>
                  <a:pt x="6824" y="2259"/>
                  <a:pt x="6824" y="2259"/>
                </a:cubicBezTo>
                <a:cubicBezTo>
                  <a:pt x="6824" y="2253"/>
                  <a:pt x="6818" y="2247"/>
                  <a:pt x="6818" y="2247"/>
                </a:cubicBezTo>
                <a:cubicBezTo>
                  <a:pt x="6818" y="2241"/>
                  <a:pt x="6813" y="2235"/>
                  <a:pt x="6813" y="2235"/>
                </a:cubicBezTo>
                <a:cubicBezTo>
                  <a:pt x="6813" y="2223"/>
                  <a:pt x="6830" y="2218"/>
                  <a:pt x="6842" y="2218"/>
                </a:cubicBezTo>
                <a:cubicBezTo>
                  <a:pt x="6854" y="2218"/>
                  <a:pt x="6854" y="2218"/>
                  <a:pt x="6854" y="2218"/>
                </a:cubicBezTo>
                <a:cubicBezTo>
                  <a:pt x="6860" y="2218"/>
                  <a:pt x="6860" y="2218"/>
                  <a:pt x="6866" y="2218"/>
                </a:cubicBezTo>
                <a:cubicBezTo>
                  <a:pt x="6878" y="2218"/>
                  <a:pt x="6884" y="2218"/>
                  <a:pt x="6890" y="2218"/>
                </a:cubicBezTo>
                <a:cubicBezTo>
                  <a:pt x="6890" y="2206"/>
                  <a:pt x="6890" y="2206"/>
                  <a:pt x="6890" y="2194"/>
                </a:cubicBezTo>
                <a:lnTo>
                  <a:pt x="6890" y="2188"/>
                </a:lnTo>
                <a:cubicBezTo>
                  <a:pt x="6890" y="2182"/>
                  <a:pt x="6895" y="2176"/>
                  <a:pt x="6895" y="2176"/>
                </a:cubicBezTo>
                <a:cubicBezTo>
                  <a:pt x="6901" y="2170"/>
                  <a:pt x="6901" y="2170"/>
                  <a:pt x="6907" y="2164"/>
                </a:cubicBezTo>
                <a:cubicBezTo>
                  <a:pt x="6913" y="2164"/>
                  <a:pt x="6919" y="2164"/>
                  <a:pt x="6919" y="2164"/>
                </a:cubicBezTo>
                <a:cubicBezTo>
                  <a:pt x="6925" y="2164"/>
                  <a:pt x="6925" y="2158"/>
                  <a:pt x="6931" y="2158"/>
                </a:cubicBezTo>
                <a:cubicBezTo>
                  <a:pt x="6931" y="2099"/>
                  <a:pt x="6931" y="2099"/>
                  <a:pt x="6931" y="2099"/>
                </a:cubicBezTo>
                <a:cubicBezTo>
                  <a:pt x="6937" y="2093"/>
                  <a:pt x="6943" y="2093"/>
                  <a:pt x="6943" y="2087"/>
                </a:cubicBezTo>
                <a:cubicBezTo>
                  <a:pt x="6943" y="2081"/>
                  <a:pt x="6943" y="2075"/>
                  <a:pt x="6943" y="2069"/>
                </a:cubicBezTo>
                <a:cubicBezTo>
                  <a:pt x="6937" y="2063"/>
                  <a:pt x="6937" y="2063"/>
                  <a:pt x="6937" y="2057"/>
                </a:cubicBezTo>
                <a:cubicBezTo>
                  <a:pt x="6931" y="2052"/>
                  <a:pt x="6937" y="2052"/>
                  <a:pt x="6931" y="2046"/>
                </a:cubicBezTo>
                <a:cubicBezTo>
                  <a:pt x="6931" y="2040"/>
                  <a:pt x="6919" y="2046"/>
                  <a:pt x="6919" y="2040"/>
                </a:cubicBezTo>
                <a:cubicBezTo>
                  <a:pt x="6919" y="2034"/>
                  <a:pt x="6919" y="2028"/>
                  <a:pt x="6925" y="2022"/>
                </a:cubicBezTo>
                <a:cubicBezTo>
                  <a:pt x="6931" y="2022"/>
                  <a:pt x="6937" y="2022"/>
                  <a:pt x="6937" y="2022"/>
                </a:cubicBezTo>
                <a:cubicBezTo>
                  <a:pt x="6943" y="2022"/>
                  <a:pt x="6955" y="2022"/>
                  <a:pt x="6961" y="2022"/>
                </a:cubicBezTo>
                <a:cubicBezTo>
                  <a:pt x="6967" y="2016"/>
                  <a:pt x="6967" y="2016"/>
                  <a:pt x="6973" y="2016"/>
                </a:cubicBezTo>
                <a:cubicBezTo>
                  <a:pt x="6979" y="2010"/>
                  <a:pt x="6979" y="2010"/>
                  <a:pt x="6984" y="2004"/>
                </a:cubicBezTo>
                <a:cubicBezTo>
                  <a:pt x="6984" y="2004"/>
                  <a:pt x="6984" y="1998"/>
                  <a:pt x="6984" y="1992"/>
                </a:cubicBezTo>
                <a:cubicBezTo>
                  <a:pt x="6984" y="1992"/>
                  <a:pt x="6984" y="1986"/>
                  <a:pt x="6984" y="1980"/>
                </a:cubicBezTo>
                <a:cubicBezTo>
                  <a:pt x="6984" y="1980"/>
                  <a:pt x="6984" y="1975"/>
                  <a:pt x="6984" y="1968"/>
                </a:cubicBezTo>
                <a:cubicBezTo>
                  <a:pt x="7056" y="1968"/>
                  <a:pt x="7056" y="1968"/>
                  <a:pt x="7056" y="1968"/>
                </a:cubicBezTo>
                <a:cubicBezTo>
                  <a:pt x="7056" y="1957"/>
                  <a:pt x="7056" y="1951"/>
                  <a:pt x="7056" y="1939"/>
                </a:cubicBezTo>
                <a:cubicBezTo>
                  <a:pt x="7056" y="1933"/>
                  <a:pt x="7056" y="1933"/>
                  <a:pt x="7056" y="1927"/>
                </a:cubicBezTo>
                <a:cubicBezTo>
                  <a:pt x="7097" y="1927"/>
                  <a:pt x="7097" y="1927"/>
                  <a:pt x="7097" y="1927"/>
                </a:cubicBezTo>
                <a:cubicBezTo>
                  <a:pt x="7097" y="1939"/>
                  <a:pt x="7091" y="1951"/>
                  <a:pt x="7097" y="1963"/>
                </a:cubicBezTo>
                <a:cubicBezTo>
                  <a:pt x="7097" y="1968"/>
                  <a:pt x="7097" y="1968"/>
                  <a:pt x="7097" y="1975"/>
                </a:cubicBezTo>
                <a:cubicBezTo>
                  <a:pt x="7103" y="1975"/>
                  <a:pt x="7109" y="1975"/>
                  <a:pt x="7121" y="1975"/>
                </a:cubicBezTo>
                <a:cubicBezTo>
                  <a:pt x="7127" y="1975"/>
                  <a:pt x="7127" y="1975"/>
                  <a:pt x="7133" y="1975"/>
                </a:cubicBezTo>
                <a:cubicBezTo>
                  <a:pt x="7145" y="1975"/>
                  <a:pt x="7150" y="1963"/>
                  <a:pt x="7162" y="1957"/>
                </a:cubicBezTo>
                <a:cubicBezTo>
                  <a:pt x="7168" y="1951"/>
                  <a:pt x="7168" y="1945"/>
                  <a:pt x="7174" y="1945"/>
                </a:cubicBezTo>
                <a:cubicBezTo>
                  <a:pt x="7180" y="1939"/>
                  <a:pt x="7180" y="1933"/>
                  <a:pt x="7186" y="1933"/>
                </a:cubicBezTo>
                <a:cubicBezTo>
                  <a:pt x="7192" y="1927"/>
                  <a:pt x="7192" y="1927"/>
                  <a:pt x="7198" y="1927"/>
                </a:cubicBezTo>
                <a:cubicBezTo>
                  <a:pt x="7210" y="1927"/>
                  <a:pt x="7210" y="1927"/>
                  <a:pt x="7210" y="1927"/>
                </a:cubicBezTo>
                <a:cubicBezTo>
                  <a:pt x="7216" y="1927"/>
                  <a:pt x="7222" y="1927"/>
                  <a:pt x="7234" y="1927"/>
                </a:cubicBezTo>
                <a:cubicBezTo>
                  <a:pt x="7234" y="1927"/>
                  <a:pt x="7239" y="1921"/>
                  <a:pt x="7245" y="1921"/>
                </a:cubicBezTo>
                <a:cubicBezTo>
                  <a:pt x="7245" y="1915"/>
                  <a:pt x="7251" y="1921"/>
                  <a:pt x="7257" y="1915"/>
                </a:cubicBezTo>
                <a:cubicBezTo>
                  <a:pt x="7257" y="1915"/>
                  <a:pt x="7251" y="1909"/>
                  <a:pt x="7257" y="1903"/>
                </a:cubicBezTo>
                <a:cubicBezTo>
                  <a:pt x="7263" y="1891"/>
                  <a:pt x="7263" y="1891"/>
                  <a:pt x="7263" y="1891"/>
                </a:cubicBezTo>
                <a:lnTo>
                  <a:pt x="7269" y="1886"/>
                </a:lnTo>
                <a:cubicBezTo>
                  <a:pt x="7275" y="1880"/>
                  <a:pt x="7281" y="1880"/>
                  <a:pt x="7281" y="1880"/>
                </a:cubicBezTo>
                <a:cubicBezTo>
                  <a:pt x="7287" y="1874"/>
                  <a:pt x="7293" y="1874"/>
                  <a:pt x="7293" y="1874"/>
                </a:cubicBezTo>
                <a:cubicBezTo>
                  <a:pt x="7299" y="1868"/>
                  <a:pt x="7299" y="1862"/>
                  <a:pt x="7299" y="1862"/>
                </a:cubicBezTo>
                <a:cubicBezTo>
                  <a:pt x="7305" y="1856"/>
                  <a:pt x="7305" y="1850"/>
                  <a:pt x="7311" y="1850"/>
                </a:cubicBezTo>
                <a:cubicBezTo>
                  <a:pt x="7311" y="1844"/>
                  <a:pt x="7316" y="1850"/>
                  <a:pt x="7322" y="1844"/>
                </a:cubicBezTo>
                <a:cubicBezTo>
                  <a:pt x="7328" y="1838"/>
                  <a:pt x="7328" y="1832"/>
                  <a:pt x="7334" y="1820"/>
                </a:cubicBezTo>
                <a:cubicBezTo>
                  <a:pt x="7334" y="1820"/>
                  <a:pt x="7334" y="1814"/>
                  <a:pt x="7340" y="1809"/>
                </a:cubicBezTo>
                <a:cubicBezTo>
                  <a:pt x="7340" y="1809"/>
                  <a:pt x="7346" y="1809"/>
                  <a:pt x="7352" y="1809"/>
                </a:cubicBezTo>
                <a:cubicBezTo>
                  <a:pt x="7358" y="1809"/>
                  <a:pt x="7358" y="1809"/>
                  <a:pt x="7364" y="1802"/>
                </a:cubicBezTo>
                <a:cubicBezTo>
                  <a:pt x="7364" y="1802"/>
                  <a:pt x="7364" y="1797"/>
                  <a:pt x="7364" y="1791"/>
                </a:cubicBezTo>
                <a:cubicBezTo>
                  <a:pt x="7364" y="1785"/>
                  <a:pt x="7370" y="1785"/>
                  <a:pt x="7370" y="1779"/>
                </a:cubicBezTo>
                <a:cubicBezTo>
                  <a:pt x="7376" y="1779"/>
                  <a:pt x="7382" y="1779"/>
                  <a:pt x="7382" y="1779"/>
                </a:cubicBezTo>
                <a:cubicBezTo>
                  <a:pt x="7388" y="1773"/>
                  <a:pt x="7393" y="1773"/>
                  <a:pt x="7393" y="1767"/>
                </a:cubicBezTo>
                <a:cubicBezTo>
                  <a:pt x="7400" y="1755"/>
                  <a:pt x="7393" y="1743"/>
                  <a:pt x="7393" y="1731"/>
                </a:cubicBezTo>
                <a:close/>
                <a:moveTo>
                  <a:pt x="4281" y="848"/>
                </a:moveTo>
                <a:lnTo>
                  <a:pt x="4281" y="848"/>
                </a:lnTo>
                <a:cubicBezTo>
                  <a:pt x="4322" y="889"/>
                  <a:pt x="4322" y="889"/>
                  <a:pt x="4322" y="889"/>
                </a:cubicBezTo>
                <a:cubicBezTo>
                  <a:pt x="4370" y="907"/>
                  <a:pt x="4370" y="907"/>
                  <a:pt x="4370" y="907"/>
                </a:cubicBezTo>
                <a:cubicBezTo>
                  <a:pt x="4423" y="889"/>
                  <a:pt x="4423" y="889"/>
                  <a:pt x="4423" y="889"/>
                </a:cubicBezTo>
                <a:cubicBezTo>
                  <a:pt x="4423" y="889"/>
                  <a:pt x="4423" y="877"/>
                  <a:pt x="4447" y="889"/>
                </a:cubicBezTo>
                <a:cubicBezTo>
                  <a:pt x="4470" y="895"/>
                  <a:pt x="4482" y="901"/>
                  <a:pt x="4494" y="901"/>
                </a:cubicBezTo>
                <a:cubicBezTo>
                  <a:pt x="4512" y="901"/>
                  <a:pt x="4536" y="913"/>
                  <a:pt x="4536" y="901"/>
                </a:cubicBezTo>
                <a:cubicBezTo>
                  <a:pt x="4542" y="889"/>
                  <a:pt x="4571" y="877"/>
                  <a:pt x="4571" y="877"/>
                </a:cubicBezTo>
                <a:cubicBezTo>
                  <a:pt x="4571" y="877"/>
                  <a:pt x="4595" y="895"/>
                  <a:pt x="4607" y="895"/>
                </a:cubicBezTo>
                <a:cubicBezTo>
                  <a:pt x="4619" y="895"/>
                  <a:pt x="4642" y="901"/>
                  <a:pt x="4648" y="895"/>
                </a:cubicBezTo>
                <a:cubicBezTo>
                  <a:pt x="4660" y="889"/>
                  <a:pt x="4654" y="889"/>
                  <a:pt x="4672" y="889"/>
                </a:cubicBezTo>
                <a:cubicBezTo>
                  <a:pt x="4720" y="889"/>
                  <a:pt x="4720" y="889"/>
                  <a:pt x="4720" y="889"/>
                </a:cubicBezTo>
                <a:cubicBezTo>
                  <a:pt x="4725" y="901"/>
                  <a:pt x="4702" y="919"/>
                  <a:pt x="4714" y="925"/>
                </a:cubicBezTo>
                <a:cubicBezTo>
                  <a:pt x="4755" y="931"/>
                  <a:pt x="4773" y="919"/>
                  <a:pt x="4773" y="919"/>
                </a:cubicBezTo>
                <a:cubicBezTo>
                  <a:pt x="4808" y="919"/>
                  <a:pt x="4808" y="919"/>
                  <a:pt x="4808" y="919"/>
                </a:cubicBezTo>
                <a:cubicBezTo>
                  <a:pt x="4856" y="901"/>
                  <a:pt x="4856" y="901"/>
                  <a:pt x="4856" y="901"/>
                </a:cubicBezTo>
                <a:cubicBezTo>
                  <a:pt x="4856" y="901"/>
                  <a:pt x="4856" y="889"/>
                  <a:pt x="4880" y="889"/>
                </a:cubicBezTo>
                <a:cubicBezTo>
                  <a:pt x="4897" y="889"/>
                  <a:pt x="4909" y="860"/>
                  <a:pt x="4909" y="860"/>
                </a:cubicBezTo>
                <a:cubicBezTo>
                  <a:pt x="4897" y="824"/>
                  <a:pt x="4897" y="824"/>
                  <a:pt x="4897" y="824"/>
                </a:cubicBezTo>
                <a:cubicBezTo>
                  <a:pt x="4856" y="848"/>
                  <a:pt x="4856" y="848"/>
                  <a:pt x="4856" y="848"/>
                </a:cubicBezTo>
                <a:cubicBezTo>
                  <a:pt x="4838" y="800"/>
                  <a:pt x="4838" y="800"/>
                  <a:pt x="4838" y="800"/>
                </a:cubicBezTo>
                <a:cubicBezTo>
                  <a:pt x="4886" y="795"/>
                  <a:pt x="4886" y="795"/>
                  <a:pt x="4886" y="795"/>
                </a:cubicBezTo>
                <a:cubicBezTo>
                  <a:pt x="4903" y="753"/>
                  <a:pt x="4903" y="753"/>
                  <a:pt x="4903" y="753"/>
                </a:cubicBezTo>
                <a:cubicBezTo>
                  <a:pt x="4886" y="718"/>
                  <a:pt x="4886" y="718"/>
                  <a:pt x="4886" y="718"/>
                </a:cubicBezTo>
                <a:cubicBezTo>
                  <a:pt x="4921" y="718"/>
                  <a:pt x="4921" y="718"/>
                  <a:pt x="4921" y="718"/>
                </a:cubicBezTo>
                <a:cubicBezTo>
                  <a:pt x="4980" y="723"/>
                  <a:pt x="4980" y="723"/>
                  <a:pt x="4980" y="723"/>
                </a:cubicBezTo>
                <a:cubicBezTo>
                  <a:pt x="4980" y="723"/>
                  <a:pt x="4998" y="723"/>
                  <a:pt x="5010" y="718"/>
                </a:cubicBezTo>
                <a:cubicBezTo>
                  <a:pt x="5016" y="706"/>
                  <a:pt x="5010" y="676"/>
                  <a:pt x="5010" y="676"/>
                </a:cubicBezTo>
                <a:cubicBezTo>
                  <a:pt x="5010" y="676"/>
                  <a:pt x="4957" y="646"/>
                  <a:pt x="4986" y="646"/>
                </a:cubicBezTo>
                <a:cubicBezTo>
                  <a:pt x="5034" y="646"/>
                  <a:pt x="5034" y="646"/>
                  <a:pt x="5034" y="646"/>
                </a:cubicBezTo>
                <a:cubicBezTo>
                  <a:pt x="5052" y="646"/>
                  <a:pt x="5063" y="652"/>
                  <a:pt x="5063" y="640"/>
                </a:cubicBezTo>
                <a:cubicBezTo>
                  <a:pt x="5063" y="623"/>
                  <a:pt x="5040" y="599"/>
                  <a:pt x="5040" y="599"/>
                </a:cubicBezTo>
                <a:cubicBezTo>
                  <a:pt x="5040" y="599"/>
                  <a:pt x="5010" y="599"/>
                  <a:pt x="4992" y="587"/>
                </a:cubicBezTo>
                <a:cubicBezTo>
                  <a:pt x="4980" y="575"/>
                  <a:pt x="4951" y="581"/>
                  <a:pt x="4951" y="581"/>
                </a:cubicBezTo>
                <a:cubicBezTo>
                  <a:pt x="4909" y="599"/>
                  <a:pt x="4909" y="599"/>
                  <a:pt x="4909" y="599"/>
                </a:cubicBezTo>
                <a:cubicBezTo>
                  <a:pt x="4880" y="617"/>
                  <a:pt x="4880" y="617"/>
                  <a:pt x="4880" y="617"/>
                </a:cubicBezTo>
                <a:cubicBezTo>
                  <a:pt x="4874" y="587"/>
                  <a:pt x="4874" y="587"/>
                  <a:pt x="4874" y="587"/>
                </a:cubicBezTo>
                <a:cubicBezTo>
                  <a:pt x="4915" y="575"/>
                  <a:pt x="4915" y="575"/>
                  <a:pt x="4915" y="575"/>
                </a:cubicBezTo>
                <a:cubicBezTo>
                  <a:pt x="4915" y="575"/>
                  <a:pt x="4909" y="563"/>
                  <a:pt x="4921" y="557"/>
                </a:cubicBezTo>
                <a:cubicBezTo>
                  <a:pt x="4933" y="557"/>
                  <a:pt x="4957" y="540"/>
                  <a:pt x="4957" y="540"/>
                </a:cubicBezTo>
                <a:cubicBezTo>
                  <a:pt x="4998" y="540"/>
                  <a:pt x="4998" y="540"/>
                  <a:pt x="4998" y="540"/>
                </a:cubicBezTo>
                <a:cubicBezTo>
                  <a:pt x="5016" y="563"/>
                  <a:pt x="5016" y="563"/>
                  <a:pt x="5016" y="563"/>
                </a:cubicBezTo>
                <a:cubicBezTo>
                  <a:pt x="5075" y="569"/>
                  <a:pt x="5075" y="569"/>
                  <a:pt x="5075" y="569"/>
                </a:cubicBezTo>
                <a:cubicBezTo>
                  <a:pt x="5075" y="569"/>
                  <a:pt x="5099" y="575"/>
                  <a:pt x="5111" y="563"/>
                </a:cubicBezTo>
                <a:cubicBezTo>
                  <a:pt x="5123" y="552"/>
                  <a:pt x="5152" y="534"/>
                  <a:pt x="5152" y="534"/>
                </a:cubicBezTo>
                <a:cubicBezTo>
                  <a:pt x="5105" y="498"/>
                  <a:pt x="5105" y="498"/>
                  <a:pt x="5105" y="498"/>
                </a:cubicBezTo>
                <a:cubicBezTo>
                  <a:pt x="5158" y="492"/>
                  <a:pt x="5158" y="492"/>
                  <a:pt x="5158" y="492"/>
                </a:cubicBezTo>
                <a:cubicBezTo>
                  <a:pt x="5182" y="522"/>
                  <a:pt x="5182" y="522"/>
                  <a:pt x="5182" y="522"/>
                </a:cubicBezTo>
                <a:cubicBezTo>
                  <a:pt x="5229" y="516"/>
                  <a:pt x="5229" y="516"/>
                  <a:pt x="5229" y="516"/>
                </a:cubicBezTo>
                <a:cubicBezTo>
                  <a:pt x="5283" y="498"/>
                  <a:pt x="5283" y="498"/>
                  <a:pt x="5283" y="498"/>
                </a:cubicBezTo>
                <a:cubicBezTo>
                  <a:pt x="5259" y="463"/>
                  <a:pt x="5259" y="463"/>
                  <a:pt x="5259" y="463"/>
                </a:cubicBezTo>
                <a:cubicBezTo>
                  <a:pt x="5224" y="445"/>
                  <a:pt x="5224" y="445"/>
                  <a:pt x="5224" y="445"/>
                </a:cubicBezTo>
                <a:cubicBezTo>
                  <a:pt x="5289" y="445"/>
                  <a:pt x="5289" y="445"/>
                  <a:pt x="5289" y="445"/>
                </a:cubicBezTo>
                <a:cubicBezTo>
                  <a:pt x="5330" y="445"/>
                  <a:pt x="5330" y="445"/>
                  <a:pt x="5330" y="445"/>
                </a:cubicBezTo>
                <a:cubicBezTo>
                  <a:pt x="5348" y="421"/>
                  <a:pt x="5348" y="421"/>
                  <a:pt x="5348" y="421"/>
                </a:cubicBezTo>
                <a:cubicBezTo>
                  <a:pt x="5401" y="409"/>
                  <a:pt x="5401" y="409"/>
                  <a:pt x="5401" y="409"/>
                </a:cubicBezTo>
                <a:cubicBezTo>
                  <a:pt x="5449" y="374"/>
                  <a:pt x="5449" y="374"/>
                  <a:pt x="5449" y="374"/>
                </a:cubicBezTo>
                <a:cubicBezTo>
                  <a:pt x="5449" y="374"/>
                  <a:pt x="5496" y="356"/>
                  <a:pt x="5508" y="356"/>
                </a:cubicBezTo>
                <a:cubicBezTo>
                  <a:pt x="5526" y="350"/>
                  <a:pt x="5561" y="320"/>
                  <a:pt x="5561" y="320"/>
                </a:cubicBezTo>
                <a:cubicBezTo>
                  <a:pt x="5615" y="314"/>
                  <a:pt x="5615" y="314"/>
                  <a:pt x="5615" y="314"/>
                </a:cubicBezTo>
                <a:cubicBezTo>
                  <a:pt x="5645" y="297"/>
                  <a:pt x="5645" y="297"/>
                  <a:pt x="5645" y="297"/>
                </a:cubicBezTo>
                <a:cubicBezTo>
                  <a:pt x="5621" y="267"/>
                  <a:pt x="5621" y="267"/>
                  <a:pt x="5621" y="267"/>
                </a:cubicBezTo>
                <a:cubicBezTo>
                  <a:pt x="5621" y="267"/>
                  <a:pt x="5591" y="285"/>
                  <a:pt x="5579" y="285"/>
                </a:cubicBezTo>
                <a:cubicBezTo>
                  <a:pt x="5573" y="285"/>
                  <a:pt x="5532" y="308"/>
                  <a:pt x="5520" y="297"/>
                </a:cubicBezTo>
                <a:cubicBezTo>
                  <a:pt x="5508" y="291"/>
                  <a:pt x="5520" y="285"/>
                  <a:pt x="5496" y="285"/>
                </a:cubicBezTo>
                <a:cubicBezTo>
                  <a:pt x="5472" y="285"/>
                  <a:pt x="5425" y="291"/>
                  <a:pt x="5425" y="291"/>
                </a:cubicBezTo>
                <a:cubicBezTo>
                  <a:pt x="5437" y="261"/>
                  <a:pt x="5437" y="261"/>
                  <a:pt x="5437" y="261"/>
                </a:cubicBezTo>
                <a:cubicBezTo>
                  <a:pt x="5490" y="255"/>
                  <a:pt x="5490" y="255"/>
                  <a:pt x="5490" y="255"/>
                </a:cubicBezTo>
                <a:cubicBezTo>
                  <a:pt x="5556" y="255"/>
                  <a:pt x="5556" y="255"/>
                  <a:pt x="5556" y="255"/>
                </a:cubicBezTo>
                <a:cubicBezTo>
                  <a:pt x="5615" y="255"/>
                  <a:pt x="5615" y="255"/>
                  <a:pt x="5615" y="255"/>
                </a:cubicBezTo>
                <a:cubicBezTo>
                  <a:pt x="5615" y="255"/>
                  <a:pt x="5650" y="237"/>
                  <a:pt x="5674" y="237"/>
                </a:cubicBezTo>
                <a:cubicBezTo>
                  <a:pt x="5698" y="237"/>
                  <a:pt x="5733" y="220"/>
                  <a:pt x="5733" y="220"/>
                </a:cubicBezTo>
                <a:cubicBezTo>
                  <a:pt x="5799" y="220"/>
                  <a:pt x="5799" y="220"/>
                  <a:pt x="5799" y="220"/>
                </a:cubicBezTo>
                <a:cubicBezTo>
                  <a:pt x="5799" y="220"/>
                  <a:pt x="5804" y="196"/>
                  <a:pt x="5811" y="184"/>
                </a:cubicBezTo>
                <a:cubicBezTo>
                  <a:pt x="5822" y="166"/>
                  <a:pt x="5804" y="148"/>
                  <a:pt x="5804" y="148"/>
                </a:cubicBezTo>
                <a:cubicBezTo>
                  <a:pt x="5751" y="160"/>
                  <a:pt x="5751" y="160"/>
                  <a:pt x="5751" y="160"/>
                </a:cubicBezTo>
                <a:cubicBezTo>
                  <a:pt x="5710" y="154"/>
                  <a:pt x="5710" y="154"/>
                  <a:pt x="5710" y="154"/>
                </a:cubicBezTo>
                <a:cubicBezTo>
                  <a:pt x="5698" y="125"/>
                  <a:pt x="5698" y="125"/>
                  <a:pt x="5698" y="125"/>
                </a:cubicBezTo>
                <a:cubicBezTo>
                  <a:pt x="5645" y="95"/>
                  <a:pt x="5645" y="95"/>
                  <a:pt x="5645" y="95"/>
                </a:cubicBezTo>
                <a:cubicBezTo>
                  <a:pt x="5597" y="107"/>
                  <a:pt x="5597" y="107"/>
                  <a:pt x="5597" y="107"/>
                </a:cubicBezTo>
                <a:cubicBezTo>
                  <a:pt x="5538" y="107"/>
                  <a:pt x="5538" y="107"/>
                  <a:pt x="5538" y="107"/>
                </a:cubicBezTo>
                <a:cubicBezTo>
                  <a:pt x="5472" y="125"/>
                  <a:pt x="5472" y="125"/>
                  <a:pt x="5472" y="125"/>
                </a:cubicBezTo>
                <a:cubicBezTo>
                  <a:pt x="5479" y="101"/>
                  <a:pt x="5479" y="101"/>
                  <a:pt x="5479" y="101"/>
                </a:cubicBezTo>
                <a:cubicBezTo>
                  <a:pt x="5425" y="95"/>
                  <a:pt x="5425" y="95"/>
                  <a:pt x="5425" y="95"/>
                </a:cubicBezTo>
                <a:cubicBezTo>
                  <a:pt x="5425" y="95"/>
                  <a:pt x="5390" y="107"/>
                  <a:pt x="5384" y="101"/>
                </a:cubicBezTo>
                <a:cubicBezTo>
                  <a:pt x="5378" y="89"/>
                  <a:pt x="5372" y="77"/>
                  <a:pt x="5372" y="77"/>
                </a:cubicBezTo>
                <a:cubicBezTo>
                  <a:pt x="5330" y="77"/>
                  <a:pt x="5330" y="77"/>
                  <a:pt x="5330" y="77"/>
                </a:cubicBezTo>
                <a:cubicBezTo>
                  <a:pt x="5301" y="59"/>
                  <a:pt x="5271" y="59"/>
                  <a:pt x="5271" y="59"/>
                </a:cubicBezTo>
                <a:cubicBezTo>
                  <a:pt x="5271" y="59"/>
                  <a:pt x="5271" y="107"/>
                  <a:pt x="5265" y="101"/>
                </a:cubicBezTo>
                <a:cubicBezTo>
                  <a:pt x="5253" y="101"/>
                  <a:pt x="5241" y="113"/>
                  <a:pt x="5229" y="101"/>
                </a:cubicBezTo>
                <a:cubicBezTo>
                  <a:pt x="5218" y="83"/>
                  <a:pt x="5224" y="77"/>
                  <a:pt x="5206" y="77"/>
                </a:cubicBezTo>
                <a:cubicBezTo>
                  <a:pt x="5188" y="77"/>
                  <a:pt x="5182" y="77"/>
                  <a:pt x="5170" y="77"/>
                </a:cubicBezTo>
                <a:cubicBezTo>
                  <a:pt x="5158" y="77"/>
                  <a:pt x="5158" y="107"/>
                  <a:pt x="5158" y="107"/>
                </a:cubicBezTo>
                <a:cubicBezTo>
                  <a:pt x="5140" y="125"/>
                  <a:pt x="5105" y="107"/>
                  <a:pt x="5105" y="107"/>
                </a:cubicBezTo>
                <a:cubicBezTo>
                  <a:pt x="5075" y="77"/>
                  <a:pt x="5052" y="77"/>
                  <a:pt x="5052" y="77"/>
                </a:cubicBezTo>
                <a:cubicBezTo>
                  <a:pt x="4998" y="71"/>
                  <a:pt x="4998" y="71"/>
                  <a:pt x="4998" y="71"/>
                </a:cubicBezTo>
                <a:cubicBezTo>
                  <a:pt x="4998" y="71"/>
                  <a:pt x="4957" y="59"/>
                  <a:pt x="4957" y="71"/>
                </a:cubicBezTo>
                <a:cubicBezTo>
                  <a:pt x="4945" y="101"/>
                  <a:pt x="4957" y="125"/>
                  <a:pt x="4957" y="125"/>
                </a:cubicBezTo>
                <a:cubicBezTo>
                  <a:pt x="4933" y="125"/>
                  <a:pt x="4933" y="125"/>
                  <a:pt x="4933" y="125"/>
                </a:cubicBezTo>
                <a:cubicBezTo>
                  <a:pt x="4897" y="107"/>
                  <a:pt x="4897" y="107"/>
                  <a:pt x="4897" y="107"/>
                </a:cubicBezTo>
                <a:cubicBezTo>
                  <a:pt x="4897" y="107"/>
                  <a:pt x="4891" y="95"/>
                  <a:pt x="4874" y="95"/>
                </a:cubicBezTo>
                <a:cubicBezTo>
                  <a:pt x="4820" y="95"/>
                  <a:pt x="4820" y="95"/>
                  <a:pt x="4820" y="95"/>
                </a:cubicBezTo>
                <a:cubicBezTo>
                  <a:pt x="4820" y="119"/>
                  <a:pt x="4820" y="119"/>
                  <a:pt x="4820" y="119"/>
                </a:cubicBezTo>
                <a:cubicBezTo>
                  <a:pt x="4773" y="119"/>
                  <a:pt x="4773" y="119"/>
                  <a:pt x="4773" y="119"/>
                </a:cubicBezTo>
                <a:cubicBezTo>
                  <a:pt x="4749" y="107"/>
                  <a:pt x="4702" y="113"/>
                  <a:pt x="4702" y="113"/>
                </a:cubicBezTo>
                <a:cubicBezTo>
                  <a:pt x="4684" y="131"/>
                  <a:pt x="4648" y="136"/>
                  <a:pt x="4648" y="136"/>
                </a:cubicBezTo>
                <a:cubicBezTo>
                  <a:pt x="4619" y="172"/>
                  <a:pt x="4619" y="172"/>
                  <a:pt x="4619" y="172"/>
                </a:cubicBezTo>
                <a:cubicBezTo>
                  <a:pt x="4684" y="172"/>
                  <a:pt x="4684" y="172"/>
                  <a:pt x="4684" y="172"/>
                </a:cubicBezTo>
                <a:cubicBezTo>
                  <a:pt x="4702" y="184"/>
                  <a:pt x="4767" y="202"/>
                  <a:pt x="4767" y="202"/>
                </a:cubicBezTo>
                <a:cubicBezTo>
                  <a:pt x="4767" y="202"/>
                  <a:pt x="4785" y="190"/>
                  <a:pt x="4791" y="202"/>
                </a:cubicBezTo>
                <a:cubicBezTo>
                  <a:pt x="4797" y="220"/>
                  <a:pt x="4802" y="237"/>
                  <a:pt x="4802" y="237"/>
                </a:cubicBezTo>
                <a:cubicBezTo>
                  <a:pt x="4802" y="237"/>
                  <a:pt x="4761" y="243"/>
                  <a:pt x="4749" y="231"/>
                </a:cubicBezTo>
                <a:cubicBezTo>
                  <a:pt x="4737" y="220"/>
                  <a:pt x="4725" y="208"/>
                  <a:pt x="4708" y="208"/>
                </a:cubicBezTo>
                <a:cubicBezTo>
                  <a:pt x="4648" y="208"/>
                  <a:pt x="4648" y="208"/>
                  <a:pt x="4648" y="208"/>
                </a:cubicBezTo>
                <a:cubicBezTo>
                  <a:pt x="4648" y="208"/>
                  <a:pt x="4613" y="202"/>
                  <a:pt x="4601" y="190"/>
                </a:cubicBezTo>
                <a:cubicBezTo>
                  <a:pt x="4595" y="184"/>
                  <a:pt x="4589" y="160"/>
                  <a:pt x="4571" y="160"/>
                </a:cubicBezTo>
                <a:cubicBezTo>
                  <a:pt x="4559" y="166"/>
                  <a:pt x="4530" y="166"/>
                  <a:pt x="4530" y="166"/>
                </a:cubicBezTo>
                <a:cubicBezTo>
                  <a:pt x="4494" y="148"/>
                  <a:pt x="4494" y="148"/>
                  <a:pt x="4494" y="148"/>
                </a:cubicBezTo>
                <a:cubicBezTo>
                  <a:pt x="4494" y="148"/>
                  <a:pt x="4482" y="142"/>
                  <a:pt x="4470" y="148"/>
                </a:cubicBezTo>
                <a:cubicBezTo>
                  <a:pt x="4441" y="154"/>
                  <a:pt x="4441" y="154"/>
                  <a:pt x="4441" y="154"/>
                </a:cubicBezTo>
                <a:cubicBezTo>
                  <a:pt x="4435" y="178"/>
                  <a:pt x="4435" y="178"/>
                  <a:pt x="4435" y="178"/>
                </a:cubicBezTo>
                <a:cubicBezTo>
                  <a:pt x="4435" y="178"/>
                  <a:pt x="4447" y="208"/>
                  <a:pt x="4435" y="208"/>
                </a:cubicBezTo>
                <a:cubicBezTo>
                  <a:pt x="4393" y="208"/>
                  <a:pt x="4393" y="208"/>
                  <a:pt x="4393" y="208"/>
                </a:cubicBezTo>
                <a:cubicBezTo>
                  <a:pt x="4346" y="196"/>
                  <a:pt x="4346" y="196"/>
                  <a:pt x="4346" y="196"/>
                </a:cubicBezTo>
                <a:cubicBezTo>
                  <a:pt x="4322" y="196"/>
                  <a:pt x="4322" y="196"/>
                  <a:pt x="4322" y="196"/>
                </a:cubicBezTo>
                <a:cubicBezTo>
                  <a:pt x="4293" y="220"/>
                  <a:pt x="4293" y="220"/>
                  <a:pt x="4293" y="220"/>
                </a:cubicBezTo>
                <a:cubicBezTo>
                  <a:pt x="4293" y="220"/>
                  <a:pt x="4281" y="231"/>
                  <a:pt x="4269" y="231"/>
                </a:cubicBezTo>
                <a:cubicBezTo>
                  <a:pt x="4239" y="231"/>
                  <a:pt x="4239" y="231"/>
                  <a:pt x="4239" y="231"/>
                </a:cubicBezTo>
                <a:cubicBezTo>
                  <a:pt x="4210" y="231"/>
                  <a:pt x="4210" y="231"/>
                  <a:pt x="4210" y="231"/>
                </a:cubicBezTo>
                <a:cubicBezTo>
                  <a:pt x="4204" y="255"/>
                  <a:pt x="4204" y="255"/>
                  <a:pt x="4204" y="255"/>
                </a:cubicBezTo>
                <a:cubicBezTo>
                  <a:pt x="4144" y="249"/>
                  <a:pt x="4144" y="249"/>
                  <a:pt x="4144" y="249"/>
                </a:cubicBezTo>
                <a:cubicBezTo>
                  <a:pt x="4144" y="273"/>
                  <a:pt x="4144" y="273"/>
                  <a:pt x="4144" y="273"/>
                </a:cubicBezTo>
                <a:cubicBezTo>
                  <a:pt x="4180" y="279"/>
                  <a:pt x="4180" y="279"/>
                  <a:pt x="4180" y="279"/>
                </a:cubicBezTo>
                <a:cubicBezTo>
                  <a:pt x="4198" y="285"/>
                  <a:pt x="4198" y="285"/>
                  <a:pt x="4198" y="285"/>
                </a:cubicBezTo>
                <a:cubicBezTo>
                  <a:pt x="4198" y="320"/>
                  <a:pt x="4198" y="320"/>
                  <a:pt x="4198" y="320"/>
                </a:cubicBezTo>
                <a:cubicBezTo>
                  <a:pt x="4245" y="332"/>
                  <a:pt x="4245" y="332"/>
                  <a:pt x="4245" y="332"/>
                </a:cubicBezTo>
                <a:cubicBezTo>
                  <a:pt x="4245" y="332"/>
                  <a:pt x="4257" y="362"/>
                  <a:pt x="4269" y="362"/>
                </a:cubicBezTo>
                <a:cubicBezTo>
                  <a:pt x="4281" y="362"/>
                  <a:pt x="4316" y="362"/>
                  <a:pt x="4316" y="362"/>
                </a:cubicBezTo>
                <a:cubicBezTo>
                  <a:pt x="4316" y="362"/>
                  <a:pt x="4340" y="374"/>
                  <a:pt x="4358" y="379"/>
                </a:cubicBezTo>
                <a:cubicBezTo>
                  <a:pt x="4381" y="386"/>
                  <a:pt x="4411" y="386"/>
                  <a:pt x="4411" y="386"/>
                </a:cubicBezTo>
                <a:cubicBezTo>
                  <a:pt x="4435" y="350"/>
                  <a:pt x="4435" y="350"/>
                  <a:pt x="4435" y="350"/>
                </a:cubicBezTo>
                <a:cubicBezTo>
                  <a:pt x="4453" y="332"/>
                  <a:pt x="4453" y="332"/>
                  <a:pt x="4453" y="332"/>
                </a:cubicBezTo>
                <a:cubicBezTo>
                  <a:pt x="4512" y="326"/>
                  <a:pt x="4512" y="326"/>
                  <a:pt x="4512" y="326"/>
                </a:cubicBezTo>
                <a:cubicBezTo>
                  <a:pt x="4476" y="350"/>
                  <a:pt x="4476" y="350"/>
                  <a:pt x="4476" y="350"/>
                </a:cubicBezTo>
                <a:cubicBezTo>
                  <a:pt x="4447" y="386"/>
                  <a:pt x="4447" y="386"/>
                  <a:pt x="4447" y="386"/>
                </a:cubicBezTo>
                <a:cubicBezTo>
                  <a:pt x="4453" y="415"/>
                  <a:pt x="4453" y="415"/>
                  <a:pt x="4453" y="415"/>
                </a:cubicBezTo>
                <a:cubicBezTo>
                  <a:pt x="4536" y="415"/>
                  <a:pt x="4536" y="415"/>
                  <a:pt x="4536" y="415"/>
                </a:cubicBezTo>
                <a:cubicBezTo>
                  <a:pt x="4536" y="415"/>
                  <a:pt x="4601" y="433"/>
                  <a:pt x="4607" y="415"/>
                </a:cubicBezTo>
                <a:cubicBezTo>
                  <a:pt x="4613" y="397"/>
                  <a:pt x="4631" y="379"/>
                  <a:pt x="4631" y="379"/>
                </a:cubicBezTo>
                <a:cubicBezTo>
                  <a:pt x="4684" y="386"/>
                  <a:pt x="4684" y="386"/>
                  <a:pt x="4684" y="386"/>
                </a:cubicBezTo>
                <a:cubicBezTo>
                  <a:pt x="4755" y="386"/>
                  <a:pt x="4755" y="386"/>
                  <a:pt x="4755" y="386"/>
                </a:cubicBezTo>
                <a:cubicBezTo>
                  <a:pt x="4802" y="356"/>
                  <a:pt x="4802" y="356"/>
                  <a:pt x="4802" y="356"/>
                </a:cubicBezTo>
                <a:cubicBezTo>
                  <a:pt x="4826" y="332"/>
                  <a:pt x="4826" y="332"/>
                  <a:pt x="4826" y="332"/>
                </a:cubicBezTo>
                <a:cubicBezTo>
                  <a:pt x="4832" y="314"/>
                  <a:pt x="4832" y="314"/>
                  <a:pt x="4832" y="314"/>
                </a:cubicBezTo>
                <a:cubicBezTo>
                  <a:pt x="4832" y="314"/>
                  <a:pt x="4856" y="314"/>
                  <a:pt x="4874" y="314"/>
                </a:cubicBezTo>
                <a:cubicBezTo>
                  <a:pt x="4886" y="308"/>
                  <a:pt x="4921" y="291"/>
                  <a:pt x="4921" y="291"/>
                </a:cubicBezTo>
                <a:cubicBezTo>
                  <a:pt x="4969" y="297"/>
                  <a:pt x="4969" y="297"/>
                  <a:pt x="4969" y="297"/>
                </a:cubicBezTo>
                <a:cubicBezTo>
                  <a:pt x="4939" y="302"/>
                  <a:pt x="4939" y="302"/>
                  <a:pt x="4939" y="302"/>
                </a:cubicBezTo>
                <a:cubicBezTo>
                  <a:pt x="4891" y="326"/>
                  <a:pt x="4891" y="326"/>
                  <a:pt x="4891" y="326"/>
                </a:cubicBezTo>
                <a:cubicBezTo>
                  <a:pt x="4868" y="338"/>
                  <a:pt x="4844" y="356"/>
                  <a:pt x="4844" y="356"/>
                </a:cubicBezTo>
                <a:cubicBezTo>
                  <a:pt x="4909" y="350"/>
                  <a:pt x="4909" y="350"/>
                  <a:pt x="4909" y="350"/>
                </a:cubicBezTo>
                <a:cubicBezTo>
                  <a:pt x="4939" y="356"/>
                  <a:pt x="4939" y="356"/>
                  <a:pt x="4939" y="356"/>
                </a:cubicBezTo>
                <a:cubicBezTo>
                  <a:pt x="4963" y="362"/>
                  <a:pt x="4963" y="362"/>
                  <a:pt x="4963" y="362"/>
                </a:cubicBezTo>
                <a:cubicBezTo>
                  <a:pt x="4945" y="386"/>
                  <a:pt x="4945" y="386"/>
                  <a:pt x="4945" y="386"/>
                </a:cubicBezTo>
                <a:cubicBezTo>
                  <a:pt x="4880" y="386"/>
                  <a:pt x="4880" y="386"/>
                  <a:pt x="4880" y="386"/>
                </a:cubicBezTo>
                <a:cubicBezTo>
                  <a:pt x="4832" y="386"/>
                  <a:pt x="4832" y="386"/>
                  <a:pt x="4832" y="386"/>
                </a:cubicBezTo>
                <a:cubicBezTo>
                  <a:pt x="4802" y="397"/>
                  <a:pt x="4802" y="397"/>
                  <a:pt x="4802" y="397"/>
                </a:cubicBezTo>
                <a:cubicBezTo>
                  <a:pt x="4773" y="403"/>
                  <a:pt x="4773" y="403"/>
                  <a:pt x="4773" y="403"/>
                </a:cubicBezTo>
                <a:cubicBezTo>
                  <a:pt x="4749" y="415"/>
                  <a:pt x="4708" y="415"/>
                  <a:pt x="4708" y="415"/>
                </a:cubicBezTo>
                <a:cubicBezTo>
                  <a:pt x="4672" y="415"/>
                  <a:pt x="4672" y="415"/>
                  <a:pt x="4672" y="415"/>
                </a:cubicBezTo>
                <a:cubicBezTo>
                  <a:pt x="4636" y="421"/>
                  <a:pt x="4636" y="421"/>
                  <a:pt x="4636" y="421"/>
                </a:cubicBezTo>
                <a:cubicBezTo>
                  <a:pt x="4636" y="451"/>
                  <a:pt x="4636" y="451"/>
                  <a:pt x="4636" y="451"/>
                </a:cubicBezTo>
                <a:cubicBezTo>
                  <a:pt x="4672" y="457"/>
                  <a:pt x="4672" y="457"/>
                  <a:pt x="4672" y="457"/>
                </a:cubicBezTo>
                <a:cubicBezTo>
                  <a:pt x="4702" y="474"/>
                  <a:pt x="4702" y="474"/>
                  <a:pt x="4702" y="474"/>
                </a:cubicBezTo>
                <a:cubicBezTo>
                  <a:pt x="4714" y="504"/>
                  <a:pt x="4714" y="504"/>
                  <a:pt x="4714" y="504"/>
                </a:cubicBezTo>
                <a:cubicBezTo>
                  <a:pt x="4791" y="516"/>
                  <a:pt x="4791" y="516"/>
                  <a:pt x="4791" y="516"/>
                </a:cubicBezTo>
                <a:cubicBezTo>
                  <a:pt x="4755" y="522"/>
                  <a:pt x="4755" y="522"/>
                  <a:pt x="4755" y="522"/>
                </a:cubicBezTo>
                <a:cubicBezTo>
                  <a:pt x="4714" y="516"/>
                  <a:pt x="4714" y="516"/>
                  <a:pt x="4714" y="516"/>
                </a:cubicBezTo>
                <a:cubicBezTo>
                  <a:pt x="4714" y="516"/>
                  <a:pt x="4672" y="492"/>
                  <a:pt x="4654" y="486"/>
                </a:cubicBezTo>
                <a:cubicBezTo>
                  <a:pt x="4642" y="480"/>
                  <a:pt x="4595" y="445"/>
                  <a:pt x="4583" y="445"/>
                </a:cubicBezTo>
                <a:cubicBezTo>
                  <a:pt x="4571" y="445"/>
                  <a:pt x="4524" y="439"/>
                  <a:pt x="4524" y="439"/>
                </a:cubicBezTo>
                <a:cubicBezTo>
                  <a:pt x="4441" y="433"/>
                  <a:pt x="4441" y="433"/>
                  <a:pt x="4441" y="433"/>
                </a:cubicBezTo>
                <a:cubicBezTo>
                  <a:pt x="4435" y="463"/>
                  <a:pt x="4435" y="463"/>
                  <a:pt x="4435" y="463"/>
                </a:cubicBezTo>
                <a:cubicBezTo>
                  <a:pt x="4465" y="492"/>
                  <a:pt x="4465" y="492"/>
                  <a:pt x="4465" y="492"/>
                </a:cubicBezTo>
                <a:cubicBezTo>
                  <a:pt x="4506" y="522"/>
                  <a:pt x="4506" y="522"/>
                  <a:pt x="4506" y="522"/>
                </a:cubicBezTo>
                <a:cubicBezTo>
                  <a:pt x="4583" y="569"/>
                  <a:pt x="4583" y="569"/>
                  <a:pt x="4583" y="569"/>
                </a:cubicBezTo>
                <a:cubicBezTo>
                  <a:pt x="4631" y="587"/>
                  <a:pt x="4631" y="587"/>
                  <a:pt x="4631" y="587"/>
                </a:cubicBezTo>
                <a:cubicBezTo>
                  <a:pt x="4708" y="593"/>
                  <a:pt x="4708" y="593"/>
                  <a:pt x="4708" y="593"/>
                </a:cubicBezTo>
                <a:cubicBezTo>
                  <a:pt x="4708" y="593"/>
                  <a:pt x="4702" y="617"/>
                  <a:pt x="4690" y="617"/>
                </a:cubicBezTo>
                <a:cubicBezTo>
                  <a:pt x="4678" y="617"/>
                  <a:pt x="4660" y="611"/>
                  <a:pt x="4660" y="629"/>
                </a:cubicBezTo>
                <a:cubicBezTo>
                  <a:pt x="4660" y="658"/>
                  <a:pt x="4660" y="658"/>
                  <a:pt x="4660" y="658"/>
                </a:cubicBezTo>
                <a:cubicBezTo>
                  <a:pt x="4589" y="611"/>
                  <a:pt x="4589" y="611"/>
                  <a:pt x="4589" y="611"/>
                </a:cubicBezTo>
                <a:cubicBezTo>
                  <a:pt x="4542" y="605"/>
                  <a:pt x="4542" y="605"/>
                  <a:pt x="4542" y="605"/>
                </a:cubicBezTo>
                <a:cubicBezTo>
                  <a:pt x="4482" y="611"/>
                  <a:pt x="4482" y="611"/>
                  <a:pt x="4482" y="611"/>
                </a:cubicBezTo>
                <a:cubicBezTo>
                  <a:pt x="4435" y="617"/>
                  <a:pt x="4435" y="617"/>
                  <a:pt x="4435" y="617"/>
                </a:cubicBezTo>
                <a:cubicBezTo>
                  <a:pt x="4393" y="640"/>
                  <a:pt x="4393" y="640"/>
                  <a:pt x="4393" y="640"/>
                </a:cubicBezTo>
                <a:cubicBezTo>
                  <a:pt x="4393" y="670"/>
                  <a:pt x="4393" y="670"/>
                  <a:pt x="4393" y="670"/>
                </a:cubicBezTo>
                <a:cubicBezTo>
                  <a:pt x="4399" y="694"/>
                  <a:pt x="4399" y="694"/>
                  <a:pt x="4399" y="694"/>
                </a:cubicBezTo>
                <a:cubicBezTo>
                  <a:pt x="4441" y="700"/>
                  <a:pt x="4441" y="700"/>
                  <a:pt x="4441" y="700"/>
                </a:cubicBezTo>
                <a:cubicBezTo>
                  <a:pt x="4500" y="700"/>
                  <a:pt x="4500" y="700"/>
                  <a:pt x="4500" y="700"/>
                </a:cubicBezTo>
                <a:cubicBezTo>
                  <a:pt x="4554" y="694"/>
                  <a:pt x="4554" y="694"/>
                  <a:pt x="4554" y="694"/>
                </a:cubicBezTo>
                <a:cubicBezTo>
                  <a:pt x="4506" y="723"/>
                  <a:pt x="4506" y="723"/>
                  <a:pt x="4506" y="723"/>
                </a:cubicBezTo>
                <a:cubicBezTo>
                  <a:pt x="4518" y="753"/>
                  <a:pt x="4518" y="753"/>
                  <a:pt x="4518" y="753"/>
                </a:cubicBezTo>
                <a:cubicBezTo>
                  <a:pt x="4565" y="759"/>
                  <a:pt x="4565" y="759"/>
                  <a:pt x="4565" y="759"/>
                </a:cubicBezTo>
                <a:cubicBezTo>
                  <a:pt x="4565" y="759"/>
                  <a:pt x="4577" y="753"/>
                  <a:pt x="4595" y="747"/>
                </a:cubicBezTo>
                <a:cubicBezTo>
                  <a:pt x="4607" y="741"/>
                  <a:pt x="4654" y="711"/>
                  <a:pt x="4654" y="711"/>
                </a:cubicBezTo>
                <a:cubicBezTo>
                  <a:pt x="4636" y="747"/>
                  <a:pt x="4636" y="747"/>
                  <a:pt x="4636" y="747"/>
                </a:cubicBezTo>
                <a:cubicBezTo>
                  <a:pt x="4589" y="777"/>
                  <a:pt x="4589" y="777"/>
                  <a:pt x="4589" y="777"/>
                </a:cubicBezTo>
                <a:cubicBezTo>
                  <a:pt x="4542" y="783"/>
                  <a:pt x="4542" y="783"/>
                  <a:pt x="4542" y="783"/>
                </a:cubicBezTo>
                <a:cubicBezTo>
                  <a:pt x="4459" y="753"/>
                  <a:pt x="4459" y="753"/>
                  <a:pt x="4459" y="753"/>
                </a:cubicBezTo>
                <a:cubicBezTo>
                  <a:pt x="4459" y="753"/>
                  <a:pt x="4423" y="723"/>
                  <a:pt x="4399" y="723"/>
                </a:cubicBezTo>
                <a:cubicBezTo>
                  <a:pt x="4376" y="723"/>
                  <a:pt x="4334" y="729"/>
                  <a:pt x="4334" y="729"/>
                </a:cubicBezTo>
                <a:cubicBezTo>
                  <a:pt x="4346" y="759"/>
                  <a:pt x="4346" y="759"/>
                  <a:pt x="4346" y="759"/>
                </a:cubicBezTo>
                <a:cubicBezTo>
                  <a:pt x="4346" y="759"/>
                  <a:pt x="4370" y="806"/>
                  <a:pt x="4358" y="806"/>
                </a:cubicBezTo>
                <a:cubicBezTo>
                  <a:pt x="4346" y="806"/>
                  <a:pt x="4304" y="812"/>
                  <a:pt x="4304" y="812"/>
                </a:cubicBezTo>
                <a:lnTo>
                  <a:pt x="4281" y="848"/>
                </a:lnTo>
                <a:close/>
                <a:moveTo>
                  <a:pt x="4304" y="658"/>
                </a:moveTo>
                <a:lnTo>
                  <a:pt x="4304" y="658"/>
                </a:lnTo>
                <a:cubicBezTo>
                  <a:pt x="4334" y="658"/>
                  <a:pt x="4334" y="658"/>
                  <a:pt x="4334" y="658"/>
                </a:cubicBezTo>
                <a:cubicBezTo>
                  <a:pt x="4346" y="658"/>
                  <a:pt x="4340" y="634"/>
                  <a:pt x="4340" y="634"/>
                </a:cubicBezTo>
                <a:cubicBezTo>
                  <a:pt x="4340" y="599"/>
                  <a:pt x="4340" y="599"/>
                  <a:pt x="4340" y="599"/>
                </a:cubicBezTo>
                <a:cubicBezTo>
                  <a:pt x="4388" y="617"/>
                  <a:pt x="4388" y="617"/>
                  <a:pt x="4388" y="617"/>
                </a:cubicBezTo>
                <a:cubicBezTo>
                  <a:pt x="4388" y="617"/>
                  <a:pt x="4399" y="605"/>
                  <a:pt x="4399" y="593"/>
                </a:cubicBezTo>
                <a:cubicBezTo>
                  <a:pt x="4399" y="581"/>
                  <a:pt x="4435" y="593"/>
                  <a:pt x="4453" y="599"/>
                </a:cubicBezTo>
                <a:cubicBezTo>
                  <a:pt x="4465" y="605"/>
                  <a:pt x="4488" y="569"/>
                  <a:pt x="4488" y="569"/>
                </a:cubicBezTo>
                <a:cubicBezTo>
                  <a:pt x="4488" y="528"/>
                  <a:pt x="4488" y="528"/>
                  <a:pt x="4488" y="528"/>
                </a:cubicBezTo>
                <a:cubicBezTo>
                  <a:pt x="4429" y="510"/>
                  <a:pt x="4429" y="510"/>
                  <a:pt x="4429" y="510"/>
                </a:cubicBezTo>
                <a:cubicBezTo>
                  <a:pt x="4429" y="510"/>
                  <a:pt x="4417" y="510"/>
                  <a:pt x="4393" y="498"/>
                </a:cubicBezTo>
                <a:cubicBezTo>
                  <a:pt x="4376" y="474"/>
                  <a:pt x="4376" y="474"/>
                  <a:pt x="4376" y="474"/>
                </a:cubicBezTo>
                <a:cubicBezTo>
                  <a:pt x="4376" y="451"/>
                  <a:pt x="4376" y="451"/>
                  <a:pt x="4376" y="451"/>
                </a:cubicBezTo>
                <a:cubicBezTo>
                  <a:pt x="4340" y="427"/>
                  <a:pt x="4340" y="427"/>
                  <a:pt x="4340" y="427"/>
                </a:cubicBezTo>
                <a:cubicBezTo>
                  <a:pt x="4340" y="427"/>
                  <a:pt x="4328" y="451"/>
                  <a:pt x="4316" y="451"/>
                </a:cubicBezTo>
                <a:cubicBezTo>
                  <a:pt x="4304" y="445"/>
                  <a:pt x="4293" y="433"/>
                  <a:pt x="4293" y="421"/>
                </a:cubicBezTo>
                <a:cubicBezTo>
                  <a:pt x="4293" y="409"/>
                  <a:pt x="4275" y="403"/>
                  <a:pt x="4263" y="397"/>
                </a:cubicBezTo>
                <a:cubicBezTo>
                  <a:pt x="4257" y="391"/>
                  <a:pt x="4233" y="391"/>
                  <a:pt x="4204" y="379"/>
                </a:cubicBezTo>
                <a:cubicBezTo>
                  <a:pt x="4180" y="374"/>
                  <a:pt x="4174" y="350"/>
                  <a:pt x="4174" y="350"/>
                </a:cubicBezTo>
                <a:cubicBezTo>
                  <a:pt x="4144" y="326"/>
                  <a:pt x="4144" y="326"/>
                  <a:pt x="4144" y="326"/>
                </a:cubicBezTo>
                <a:cubicBezTo>
                  <a:pt x="4144" y="326"/>
                  <a:pt x="4109" y="297"/>
                  <a:pt x="4097" y="291"/>
                </a:cubicBezTo>
                <a:cubicBezTo>
                  <a:pt x="4085" y="291"/>
                  <a:pt x="4067" y="291"/>
                  <a:pt x="4067" y="291"/>
                </a:cubicBezTo>
                <a:cubicBezTo>
                  <a:pt x="4067" y="291"/>
                  <a:pt x="4008" y="297"/>
                  <a:pt x="4008" y="314"/>
                </a:cubicBezTo>
                <a:cubicBezTo>
                  <a:pt x="4049" y="314"/>
                  <a:pt x="4049" y="314"/>
                  <a:pt x="4049" y="314"/>
                </a:cubicBezTo>
                <a:cubicBezTo>
                  <a:pt x="4067" y="314"/>
                  <a:pt x="4061" y="320"/>
                  <a:pt x="4067" y="338"/>
                </a:cubicBezTo>
                <a:cubicBezTo>
                  <a:pt x="4067" y="350"/>
                  <a:pt x="4032" y="344"/>
                  <a:pt x="4032" y="344"/>
                </a:cubicBezTo>
                <a:cubicBezTo>
                  <a:pt x="3978" y="344"/>
                  <a:pt x="3978" y="344"/>
                  <a:pt x="3978" y="344"/>
                </a:cubicBezTo>
                <a:cubicBezTo>
                  <a:pt x="3955" y="350"/>
                  <a:pt x="3955" y="350"/>
                  <a:pt x="3955" y="350"/>
                </a:cubicBezTo>
                <a:cubicBezTo>
                  <a:pt x="3955" y="350"/>
                  <a:pt x="3978" y="368"/>
                  <a:pt x="3990" y="374"/>
                </a:cubicBezTo>
                <a:cubicBezTo>
                  <a:pt x="4008" y="379"/>
                  <a:pt x="3996" y="403"/>
                  <a:pt x="3996" y="403"/>
                </a:cubicBezTo>
                <a:cubicBezTo>
                  <a:pt x="3949" y="397"/>
                  <a:pt x="3949" y="397"/>
                  <a:pt x="3949" y="397"/>
                </a:cubicBezTo>
                <a:cubicBezTo>
                  <a:pt x="3919" y="403"/>
                  <a:pt x="3919" y="403"/>
                  <a:pt x="3919" y="403"/>
                </a:cubicBezTo>
                <a:cubicBezTo>
                  <a:pt x="3925" y="439"/>
                  <a:pt x="3925" y="439"/>
                  <a:pt x="3925" y="439"/>
                </a:cubicBezTo>
                <a:cubicBezTo>
                  <a:pt x="3895" y="457"/>
                  <a:pt x="3895" y="457"/>
                  <a:pt x="3895" y="457"/>
                </a:cubicBezTo>
                <a:cubicBezTo>
                  <a:pt x="3895" y="492"/>
                  <a:pt x="3895" y="492"/>
                  <a:pt x="3895" y="492"/>
                </a:cubicBezTo>
                <a:cubicBezTo>
                  <a:pt x="3937" y="492"/>
                  <a:pt x="3937" y="492"/>
                  <a:pt x="3937" y="492"/>
                </a:cubicBezTo>
                <a:cubicBezTo>
                  <a:pt x="3937" y="534"/>
                  <a:pt x="3937" y="534"/>
                  <a:pt x="3937" y="534"/>
                </a:cubicBezTo>
                <a:cubicBezTo>
                  <a:pt x="3978" y="557"/>
                  <a:pt x="3978" y="557"/>
                  <a:pt x="3978" y="557"/>
                </a:cubicBezTo>
                <a:cubicBezTo>
                  <a:pt x="4020" y="552"/>
                  <a:pt x="4020" y="552"/>
                  <a:pt x="4020" y="552"/>
                </a:cubicBezTo>
                <a:cubicBezTo>
                  <a:pt x="4061" y="540"/>
                  <a:pt x="4061" y="540"/>
                  <a:pt x="4061" y="540"/>
                </a:cubicBezTo>
                <a:cubicBezTo>
                  <a:pt x="4115" y="534"/>
                  <a:pt x="4115" y="534"/>
                  <a:pt x="4115" y="534"/>
                </a:cubicBezTo>
                <a:cubicBezTo>
                  <a:pt x="4138" y="563"/>
                  <a:pt x="4138" y="563"/>
                  <a:pt x="4138" y="563"/>
                </a:cubicBezTo>
                <a:cubicBezTo>
                  <a:pt x="4138" y="563"/>
                  <a:pt x="4103" y="575"/>
                  <a:pt x="4091" y="575"/>
                </a:cubicBezTo>
                <a:cubicBezTo>
                  <a:pt x="4044" y="575"/>
                  <a:pt x="4044" y="575"/>
                  <a:pt x="4044" y="575"/>
                </a:cubicBezTo>
                <a:cubicBezTo>
                  <a:pt x="4008" y="593"/>
                  <a:pt x="4008" y="593"/>
                  <a:pt x="4008" y="593"/>
                </a:cubicBezTo>
                <a:cubicBezTo>
                  <a:pt x="4056" y="623"/>
                  <a:pt x="4056" y="623"/>
                  <a:pt x="4056" y="623"/>
                </a:cubicBezTo>
                <a:cubicBezTo>
                  <a:pt x="4085" y="658"/>
                  <a:pt x="4085" y="658"/>
                  <a:pt x="4085" y="658"/>
                </a:cubicBezTo>
                <a:cubicBezTo>
                  <a:pt x="4168" y="676"/>
                  <a:pt x="4168" y="676"/>
                  <a:pt x="4168" y="676"/>
                </a:cubicBezTo>
                <a:cubicBezTo>
                  <a:pt x="4227" y="670"/>
                  <a:pt x="4227" y="670"/>
                  <a:pt x="4227" y="670"/>
                </a:cubicBezTo>
                <a:cubicBezTo>
                  <a:pt x="4287" y="682"/>
                  <a:pt x="4287" y="682"/>
                  <a:pt x="4287" y="682"/>
                </a:cubicBezTo>
                <a:lnTo>
                  <a:pt x="4304" y="658"/>
                </a:lnTo>
                <a:close/>
                <a:moveTo>
                  <a:pt x="4156" y="759"/>
                </a:moveTo>
                <a:lnTo>
                  <a:pt x="4156" y="759"/>
                </a:lnTo>
                <a:cubicBezTo>
                  <a:pt x="4133" y="800"/>
                  <a:pt x="4133" y="800"/>
                  <a:pt x="4133" y="800"/>
                </a:cubicBezTo>
                <a:cubicBezTo>
                  <a:pt x="4215" y="806"/>
                  <a:pt x="4215" y="806"/>
                  <a:pt x="4215" y="806"/>
                </a:cubicBezTo>
                <a:cubicBezTo>
                  <a:pt x="4263" y="789"/>
                  <a:pt x="4263" y="789"/>
                  <a:pt x="4263" y="789"/>
                </a:cubicBezTo>
                <a:cubicBezTo>
                  <a:pt x="4263" y="789"/>
                  <a:pt x="4233" y="753"/>
                  <a:pt x="4222" y="747"/>
                </a:cubicBezTo>
                <a:lnTo>
                  <a:pt x="4156" y="759"/>
                </a:lnTo>
                <a:close/>
                <a:moveTo>
                  <a:pt x="4204" y="1103"/>
                </a:moveTo>
                <a:lnTo>
                  <a:pt x="4204" y="1103"/>
                </a:lnTo>
                <a:cubicBezTo>
                  <a:pt x="4281" y="1097"/>
                  <a:pt x="4281" y="1097"/>
                  <a:pt x="4281" y="1097"/>
                </a:cubicBezTo>
                <a:cubicBezTo>
                  <a:pt x="4316" y="1073"/>
                  <a:pt x="4316" y="1073"/>
                  <a:pt x="4316" y="1073"/>
                </a:cubicBezTo>
                <a:cubicBezTo>
                  <a:pt x="4316" y="1073"/>
                  <a:pt x="4352" y="1103"/>
                  <a:pt x="4370" y="1109"/>
                </a:cubicBezTo>
                <a:cubicBezTo>
                  <a:pt x="4381" y="1121"/>
                  <a:pt x="4453" y="1115"/>
                  <a:pt x="4453" y="1115"/>
                </a:cubicBezTo>
                <a:cubicBezTo>
                  <a:pt x="4547" y="1115"/>
                  <a:pt x="4547" y="1115"/>
                  <a:pt x="4547" y="1115"/>
                </a:cubicBezTo>
                <a:cubicBezTo>
                  <a:pt x="4589" y="1103"/>
                  <a:pt x="4589" y="1103"/>
                  <a:pt x="4589" y="1103"/>
                </a:cubicBezTo>
                <a:cubicBezTo>
                  <a:pt x="4607" y="1085"/>
                  <a:pt x="4607" y="1085"/>
                  <a:pt x="4607" y="1085"/>
                </a:cubicBezTo>
                <a:cubicBezTo>
                  <a:pt x="4636" y="1109"/>
                  <a:pt x="4636" y="1109"/>
                  <a:pt x="4636" y="1109"/>
                </a:cubicBezTo>
                <a:cubicBezTo>
                  <a:pt x="4684" y="1103"/>
                  <a:pt x="4684" y="1103"/>
                  <a:pt x="4684" y="1103"/>
                </a:cubicBezTo>
                <a:cubicBezTo>
                  <a:pt x="4684" y="1103"/>
                  <a:pt x="4755" y="1097"/>
                  <a:pt x="4767" y="1097"/>
                </a:cubicBezTo>
                <a:cubicBezTo>
                  <a:pt x="4785" y="1097"/>
                  <a:pt x="4773" y="1073"/>
                  <a:pt x="4773" y="1061"/>
                </a:cubicBezTo>
                <a:cubicBezTo>
                  <a:pt x="4773" y="1050"/>
                  <a:pt x="4802" y="1044"/>
                  <a:pt x="4802" y="1044"/>
                </a:cubicBezTo>
                <a:cubicBezTo>
                  <a:pt x="4797" y="996"/>
                  <a:pt x="4797" y="996"/>
                  <a:pt x="4797" y="996"/>
                </a:cubicBezTo>
                <a:cubicBezTo>
                  <a:pt x="4725" y="978"/>
                  <a:pt x="4725" y="978"/>
                  <a:pt x="4725" y="978"/>
                </a:cubicBezTo>
                <a:cubicBezTo>
                  <a:pt x="4642" y="961"/>
                  <a:pt x="4642" y="961"/>
                  <a:pt x="4642" y="961"/>
                </a:cubicBezTo>
                <a:cubicBezTo>
                  <a:pt x="4583" y="978"/>
                  <a:pt x="4583" y="978"/>
                  <a:pt x="4583" y="978"/>
                </a:cubicBezTo>
                <a:cubicBezTo>
                  <a:pt x="4494" y="1002"/>
                  <a:pt x="4494" y="1002"/>
                  <a:pt x="4494" y="1002"/>
                </a:cubicBezTo>
                <a:cubicBezTo>
                  <a:pt x="4435" y="1008"/>
                  <a:pt x="4435" y="1008"/>
                  <a:pt x="4435" y="1008"/>
                </a:cubicBezTo>
                <a:cubicBezTo>
                  <a:pt x="4358" y="990"/>
                  <a:pt x="4358" y="990"/>
                  <a:pt x="4358" y="990"/>
                </a:cubicBezTo>
                <a:cubicBezTo>
                  <a:pt x="4293" y="996"/>
                  <a:pt x="4293" y="996"/>
                  <a:pt x="4293" y="996"/>
                </a:cubicBezTo>
                <a:cubicBezTo>
                  <a:pt x="4239" y="955"/>
                  <a:pt x="4239" y="955"/>
                  <a:pt x="4239" y="955"/>
                </a:cubicBezTo>
                <a:cubicBezTo>
                  <a:pt x="4233" y="907"/>
                  <a:pt x="4233" y="907"/>
                  <a:pt x="4233" y="907"/>
                </a:cubicBezTo>
                <a:cubicBezTo>
                  <a:pt x="4210" y="872"/>
                  <a:pt x="4210" y="872"/>
                  <a:pt x="4210" y="872"/>
                </a:cubicBezTo>
                <a:cubicBezTo>
                  <a:pt x="4138" y="872"/>
                  <a:pt x="4138" y="872"/>
                  <a:pt x="4138" y="872"/>
                </a:cubicBezTo>
                <a:cubicBezTo>
                  <a:pt x="4091" y="877"/>
                  <a:pt x="4091" y="877"/>
                  <a:pt x="4091" y="877"/>
                </a:cubicBezTo>
                <a:cubicBezTo>
                  <a:pt x="4091" y="877"/>
                  <a:pt x="4109" y="925"/>
                  <a:pt x="4109" y="937"/>
                </a:cubicBezTo>
                <a:cubicBezTo>
                  <a:pt x="4115" y="949"/>
                  <a:pt x="4144" y="990"/>
                  <a:pt x="4144" y="990"/>
                </a:cubicBezTo>
                <a:cubicBezTo>
                  <a:pt x="4115" y="1032"/>
                  <a:pt x="4115" y="1032"/>
                  <a:pt x="4115" y="1032"/>
                </a:cubicBezTo>
                <a:cubicBezTo>
                  <a:pt x="4150" y="1067"/>
                  <a:pt x="4150" y="1067"/>
                  <a:pt x="4150" y="1067"/>
                </a:cubicBezTo>
                <a:lnTo>
                  <a:pt x="4204" y="1103"/>
                </a:lnTo>
                <a:close/>
                <a:moveTo>
                  <a:pt x="3806" y="1115"/>
                </a:moveTo>
                <a:lnTo>
                  <a:pt x="3806" y="1115"/>
                </a:lnTo>
                <a:cubicBezTo>
                  <a:pt x="3848" y="1115"/>
                  <a:pt x="3848" y="1115"/>
                  <a:pt x="3848" y="1115"/>
                </a:cubicBezTo>
                <a:cubicBezTo>
                  <a:pt x="3830" y="1091"/>
                  <a:pt x="3830" y="1091"/>
                  <a:pt x="3830" y="1091"/>
                </a:cubicBezTo>
                <a:lnTo>
                  <a:pt x="3806" y="1115"/>
                </a:lnTo>
                <a:close/>
                <a:moveTo>
                  <a:pt x="3895" y="1044"/>
                </a:moveTo>
                <a:lnTo>
                  <a:pt x="3895" y="1044"/>
                </a:lnTo>
                <a:cubicBezTo>
                  <a:pt x="3937" y="1079"/>
                  <a:pt x="3937" y="1079"/>
                  <a:pt x="3937" y="1079"/>
                </a:cubicBezTo>
                <a:cubicBezTo>
                  <a:pt x="3978" y="1079"/>
                  <a:pt x="3978" y="1079"/>
                  <a:pt x="3978" y="1079"/>
                </a:cubicBezTo>
                <a:cubicBezTo>
                  <a:pt x="4020" y="1097"/>
                  <a:pt x="4020" y="1097"/>
                  <a:pt x="4020" y="1097"/>
                </a:cubicBezTo>
                <a:cubicBezTo>
                  <a:pt x="4049" y="1085"/>
                  <a:pt x="4049" y="1085"/>
                  <a:pt x="4049" y="1085"/>
                </a:cubicBezTo>
                <a:cubicBezTo>
                  <a:pt x="4061" y="1038"/>
                  <a:pt x="4061" y="1038"/>
                  <a:pt x="4061" y="1038"/>
                </a:cubicBezTo>
                <a:cubicBezTo>
                  <a:pt x="4026" y="1020"/>
                  <a:pt x="4026" y="1020"/>
                  <a:pt x="4026" y="1020"/>
                </a:cubicBezTo>
                <a:cubicBezTo>
                  <a:pt x="4002" y="984"/>
                  <a:pt x="4002" y="984"/>
                  <a:pt x="4002" y="984"/>
                </a:cubicBezTo>
                <a:cubicBezTo>
                  <a:pt x="3961" y="990"/>
                  <a:pt x="3961" y="990"/>
                  <a:pt x="3961" y="990"/>
                </a:cubicBezTo>
                <a:cubicBezTo>
                  <a:pt x="3907" y="1014"/>
                  <a:pt x="3907" y="1014"/>
                  <a:pt x="3907" y="1014"/>
                </a:cubicBezTo>
                <a:lnTo>
                  <a:pt x="3895" y="1044"/>
                </a:lnTo>
                <a:close/>
                <a:moveTo>
                  <a:pt x="4032" y="919"/>
                </a:moveTo>
                <a:lnTo>
                  <a:pt x="4032" y="919"/>
                </a:lnTo>
                <a:cubicBezTo>
                  <a:pt x="4067" y="889"/>
                  <a:pt x="4067" y="889"/>
                  <a:pt x="4067" y="889"/>
                </a:cubicBezTo>
                <a:cubicBezTo>
                  <a:pt x="4061" y="866"/>
                  <a:pt x="4061" y="866"/>
                  <a:pt x="4061" y="866"/>
                </a:cubicBezTo>
                <a:cubicBezTo>
                  <a:pt x="4026" y="830"/>
                  <a:pt x="4026" y="830"/>
                  <a:pt x="4026" y="830"/>
                </a:cubicBezTo>
                <a:cubicBezTo>
                  <a:pt x="3967" y="830"/>
                  <a:pt x="3967" y="830"/>
                  <a:pt x="3967" y="830"/>
                </a:cubicBezTo>
                <a:cubicBezTo>
                  <a:pt x="3937" y="818"/>
                  <a:pt x="3937" y="818"/>
                  <a:pt x="3937" y="818"/>
                </a:cubicBezTo>
                <a:cubicBezTo>
                  <a:pt x="3883" y="824"/>
                  <a:pt x="3883" y="824"/>
                  <a:pt x="3883" y="824"/>
                </a:cubicBezTo>
                <a:cubicBezTo>
                  <a:pt x="3878" y="866"/>
                  <a:pt x="3878" y="866"/>
                  <a:pt x="3878" y="866"/>
                </a:cubicBezTo>
                <a:cubicBezTo>
                  <a:pt x="3931" y="889"/>
                  <a:pt x="3931" y="889"/>
                  <a:pt x="3931" y="889"/>
                </a:cubicBezTo>
                <a:cubicBezTo>
                  <a:pt x="3978" y="919"/>
                  <a:pt x="3978" y="919"/>
                  <a:pt x="3978" y="919"/>
                </a:cubicBezTo>
                <a:lnTo>
                  <a:pt x="4032" y="919"/>
                </a:lnTo>
                <a:close/>
                <a:moveTo>
                  <a:pt x="3919" y="783"/>
                </a:moveTo>
                <a:lnTo>
                  <a:pt x="3919" y="783"/>
                </a:lnTo>
                <a:cubicBezTo>
                  <a:pt x="3984" y="783"/>
                  <a:pt x="3984" y="783"/>
                  <a:pt x="3984" y="783"/>
                </a:cubicBezTo>
                <a:cubicBezTo>
                  <a:pt x="4026" y="771"/>
                  <a:pt x="4026" y="771"/>
                  <a:pt x="4026" y="771"/>
                </a:cubicBezTo>
                <a:cubicBezTo>
                  <a:pt x="4067" y="765"/>
                  <a:pt x="4067" y="765"/>
                  <a:pt x="4067" y="765"/>
                </a:cubicBezTo>
                <a:cubicBezTo>
                  <a:pt x="4067" y="735"/>
                  <a:pt x="4067" y="735"/>
                  <a:pt x="4067" y="735"/>
                </a:cubicBezTo>
                <a:cubicBezTo>
                  <a:pt x="4008" y="735"/>
                  <a:pt x="4008" y="735"/>
                  <a:pt x="4008" y="735"/>
                </a:cubicBezTo>
                <a:cubicBezTo>
                  <a:pt x="3949" y="735"/>
                  <a:pt x="3949" y="735"/>
                  <a:pt x="3949" y="735"/>
                </a:cubicBezTo>
                <a:cubicBezTo>
                  <a:pt x="3919" y="759"/>
                  <a:pt x="3919" y="759"/>
                  <a:pt x="3919" y="759"/>
                </a:cubicBezTo>
                <a:lnTo>
                  <a:pt x="3919" y="783"/>
                </a:lnTo>
                <a:close/>
                <a:moveTo>
                  <a:pt x="3931" y="711"/>
                </a:moveTo>
                <a:lnTo>
                  <a:pt x="3931" y="711"/>
                </a:lnTo>
                <a:cubicBezTo>
                  <a:pt x="3972" y="706"/>
                  <a:pt x="3972" y="706"/>
                  <a:pt x="3972" y="706"/>
                </a:cubicBezTo>
                <a:cubicBezTo>
                  <a:pt x="3984" y="682"/>
                  <a:pt x="3984" y="682"/>
                  <a:pt x="3984" y="682"/>
                </a:cubicBezTo>
                <a:cubicBezTo>
                  <a:pt x="3937" y="646"/>
                  <a:pt x="3937" y="646"/>
                  <a:pt x="3937" y="646"/>
                </a:cubicBezTo>
                <a:cubicBezTo>
                  <a:pt x="3872" y="640"/>
                  <a:pt x="3872" y="640"/>
                  <a:pt x="3872" y="640"/>
                </a:cubicBezTo>
                <a:cubicBezTo>
                  <a:pt x="3812" y="605"/>
                  <a:pt x="3812" y="605"/>
                  <a:pt x="3812" y="605"/>
                </a:cubicBezTo>
                <a:cubicBezTo>
                  <a:pt x="3789" y="629"/>
                  <a:pt x="3789" y="629"/>
                  <a:pt x="3789" y="629"/>
                </a:cubicBezTo>
                <a:cubicBezTo>
                  <a:pt x="3812" y="658"/>
                  <a:pt x="3812" y="658"/>
                  <a:pt x="3812" y="658"/>
                </a:cubicBezTo>
                <a:cubicBezTo>
                  <a:pt x="3830" y="711"/>
                  <a:pt x="3830" y="711"/>
                  <a:pt x="3830" y="711"/>
                </a:cubicBezTo>
                <a:cubicBezTo>
                  <a:pt x="3878" y="718"/>
                  <a:pt x="3878" y="718"/>
                  <a:pt x="3878" y="718"/>
                </a:cubicBezTo>
                <a:lnTo>
                  <a:pt x="3931" y="711"/>
                </a:lnTo>
                <a:close/>
                <a:moveTo>
                  <a:pt x="3771" y="498"/>
                </a:moveTo>
                <a:lnTo>
                  <a:pt x="3771" y="498"/>
                </a:lnTo>
                <a:cubicBezTo>
                  <a:pt x="3753" y="457"/>
                  <a:pt x="3753" y="457"/>
                  <a:pt x="3753" y="457"/>
                </a:cubicBezTo>
                <a:cubicBezTo>
                  <a:pt x="3717" y="445"/>
                  <a:pt x="3717" y="445"/>
                  <a:pt x="3717" y="445"/>
                </a:cubicBezTo>
                <a:cubicBezTo>
                  <a:pt x="3682" y="445"/>
                  <a:pt x="3682" y="445"/>
                  <a:pt x="3682" y="445"/>
                </a:cubicBezTo>
                <a:cubicBezTo>
                  <a:pt x="3682" y="480"/>
                  <a:pt x="3682" y="480"/>
                  <a:pt x="3682" y="480"/>
                </a:cubicBezTo>
                <a:cubicBezTo>
                  <a:pt x="3723" y="480"/>
                  <a:pt x="3723" y="480"/>
                  <a:pt x="3723" y="480"/>
                </a:cubicBezTo>
                <a:cubicBezTo>
                  <a:pt x="3735" y="510"/>
                  <a:pt x="3735" y="510"/>
                  <a:pt x="3735" y="510"/>
                </a:cubicBezTo>
                <a:lnTo>
                  <a:pt x="3771" y="498"/>
                </a:lnTo>
                <a:close/>
                <a:moveTo>
                  <a:pt x="3729" y="741"/>
                </a:moveTo>
                <a:lnTo>
                  <a:pt x="3729" y="741"/>
                </a:lnTo>
                <a:cubicBezTo>
                  <a:pt x="3747" y="718"/>
                  <a:pt x="3747" y="718"/>
                  <a:pt x="3747" y="718"/>
                </a:cubicBezTo>
                <a:cubicBezTo>
                  <a:pt x="3735" y="682"/>
                  <a:pt x="3735" y="682"/>
                  <a:pt x="3735" y="682"/>
                </a:cubicBezTo>
                <a:cubicBezTo>
                  <a:pt x="3706" y="658"/>
                  <a:pt x="3706" y="658"/>
                  <a:pt x="3706" y="658"/>
                </a:cubicBezTo>
                <a:cubicBezTo>
                  <a:pt x="3694" y="629"/>
                  <a:pt x="3694" y="629"/>
                  <a:pt x="3694" y="629"/>
                </a:cubicBezTo>
                <a:cubicBezTo>
                  <a:pt x="3646" y="611"/>
                  <a:pt x="3646" y="611"/>
                  <a:pt x="3646" y="611"/>
                </a:cubicBezTo>
                <a:cubicBezTo>
                  <a:pt x="3617" y="587"/>
                  <a:pt x="3617" y="587"/>
                  <a:pt x="3617" y="587"/>
                </a:cubicBezTo>
                <a:cubicBezTo>
                  <a:pt x="3581" y="593"/>
                  <a:pt x="3581" y="593"/>
                  <a:pt x="3581" y="593"/>
                </a:cubicBezTo>
                <a:cubicBezTo>
                  <a:pt x="3551" y="569"/>
                  <a:pt x="3551" y="569"/>
                  <a:pt x="3551" y="569"/>
                </a:cubicBezTo>
                <a:cubicBezTo>
                  <a:pt x="3504" y="552"/>
                  <a:pt x="3504" y="552"/>
                  <a:pt x="3504" y="552"/>
                </a:cubicBezTo>
                <a:cubicBezTo>
                  <a:pt x="3474" y="557"/>
                  <a:pt x="3474" y="557"/>
                  <a:pt x="3474" y="557"/>
                </a:cubicBezTo>
                <a:cubicBezTo>
                  <a:pt x="3385" y="569"/>
                  <a:pt x="3385" y="569"/>
                  <a:pt x="3385" y="569"/>
                </a:cubicBezTo>
                <a:cubicBezTo>
                  <a:pt x="3409" y="599"/>
                  <a:pt x="3409" y="599"/>
                  <a:pt x="3409" y="599"/>
                </a:cubicBezTo>
                <a:cubicBezTo>
                  <a:pt x="3439" y="599"/>
                  <a:pt x="3439" y="599"/>
                  <a:pt x="3439" y="599"/>
                </a:cubicBezTo>
                <a:cubicBezTo>
                  <a:pt x="3468" y="611"/>
                  <a:pt x="3468" y="611"/>
                  <a:pt x="3468" y="611"/>
                </a:cubicBezTo>
                <a:cubicBezTo>
                  <a:pt x="3480" y="646"/>
                  <a:pt x="3480" y="646"/>
                  <a:pt x="3480" y="646"/>
                </a:cubicBezTo>
                <a:cubicBezTo>
                  <a:pt x="3427" y="646"/>
                  <a:pt x="3427" y="646"/>
                  <a:pt x="3427" y="646"/>
                </a:cubicBezTo>
                <a:cubicBezTo>
                  <a:pt x="3445" y="676"/>
                  <a:pt x="3445" y="676"/>
                  <a:pt x="3445" y="676"/>
                </a:cubicBezTo>
                <a:cubicBezTo>
                  <a:pt x="3480" y="676"/>
                  <a:pt x="3480" y="676"/>
                  <a:pt x="3480" y="676"/>
                </a:cubicBezTo>
                <a:cubicBezTo>
                  <a:pt x="3498" y="694"/>
                  <a:pt x="3498" y="694"/>
                  <a:pt x="3498" y="694"/>
                </a:cubicBezTo>
                <a:cubicBezTo>
                  <a:pt x="3534" y="682"/>
                  <a:pt x="3534" y="682"/>
                  <a:pt x="3534" y="682"/>
                </a:cubicBezTo>
                <a:cubicBezTo>
                  <a:pt x="3563" y="682"/>
                  <a:pt x="3563" y="682"/>
                  <a:pt x="3563" y="682"/>
                </a:cubicBezTo>
                <a:cubicBezTo>
                  <a:pt x="3629" y="688"/>
                  <a:pt x="3629" y="688"/>
                  <a:pt x="3629" y="688"/>
                </a:cubicBezTo>
                <a:cubicBezTo>
                  <a:pt x="3682" y="729"/>
                  <a:pt x="3682" y="729"/>
                  <a:pt x="3682" y="729"/>
                </a:cubicBezTo>
                <a:lnTo>
                  <a:pt x="3729" y="741"/>
                </a:lnTo>
                <a:close/>
                <a:moveTo>
                  <a:pt x="3623" y="747"/>
                </a:moveTo>
                <a:lnTo>
                  <a:pt x="3623" y="747"/>
                </a:lnTo>
                <a:cubicBezTo>
                  <a:pt x="3587" y="723"/>
                  <a:pt x="3587" y="723"/>
                  <a:pt x="3587" y="723"/>
                </a:cubicBezTo>
                <a:cubicBezTo>
                  <a:pt x="3534" y="723"/>
                  <a:pt x="3534" y="723"/>
                  <a:pt x="3534" y="723"/>
                </a:cubicBezTo>
                <a:cubicBezTo>
                  <a:pt x="3540" y="759"/>
                  <a:pt x="3540" y="759"/>
                  <a:pt x="3540" y="759"/>
                </a:cubicBezTo>
                <a:cubicBezTo>
                  <a:pt x="3587" y="759"/>
                  <a:pt x="3587" y="759"/>
                  <a:pt x="3587" y="759"/>
                </a:cubicBezTo>
                <a:lnTo>
                  <a:pt x="3623" y="747"/>
                </a:lnTo>
                <a:close/>
                <a:moveTo>
                  <a:pt x="3599" y="996"/>
                </a:moveTo>
                <a:lnTo>
                  <a:pt x="3599" y="996"/>
                </a:lnTo>
                <a:cubicBezTo>
                  <a:pt x="3635" y="984"/>
                  <a:pt x="3635" y="984"/>
                  <a:pt x="3635" y="984"/>
                </a:cubicBezTo>
                <a:cubicBezTo>
                  <a:pt x="3658" y="978"/>
                  <a:pt x="3658" y="978"/>
                  <a:pt x="3658" y="978"/>
                </a:cubicBezTo>
                <a:cubicBezTo>
                  <a:pt x="3682" y="1008"/>
                  <a:pt x="3682" y="1008"/>
                  <a:pt x="3682" y="1008"/>
                </a:cubicBezTo>
                <a:cubicBezTo>
                  <a:pt x="3706" y="1055"/>
                  <a:pt x="3706" y="1055"/>
                  <a:pt x="3706" y="1055"/>
                </a:cubicBezTo>
                <a:cubicBezTo>
                  <a:pt x="3729" y="1044"/>
                  <a:pt x="3729" y="1044"/>
                  <a:pt x="3729" y="1044"/>
                </a:cubicBezTo>
                <a:cubicBezTo>
                  <a:pt x="3783" y="1038"/>
                  <a:pt x="3783" y="1038"/>
                  <a:pt x="3783" y="1038"/>
                </a:cubicBezTo>
                <a:cubicBezTo>
                  <a:pt x="3812" y="1032"/>
                  <a:pt x="3812" y="1032"/>
                  <a:pt x="3812" y="1032"/>
                </a:cubicBezTo>
                <a:cubicBezTo>
                  <a:pt x="3818" y="1002"/>
                  <a:pt x="3818" y="1002"/>
                  <a:pt x="3818" y="1002"/>
                </a:cubicBezTo>
                <a:cubicBezTo>
                  <a:pt x="3818" y="955"/>
                  <a:pt x="3818" y="955"/>
                  <a:pt x="3818" y="955"/>
                </a:cubicBezTo>
                <a:cubicBezTo>
                  <a:pt x="3818" y="955"/>
                  <a:pt x="3824" y="943"/>
                  <a:pt x="3836" y="937"/>
                </a:cubicBezTo>
                <a:cubicBezTo>
                  <a:pt x="3848" y="925"/>
                  <a:pt x="3824" y="901"/>
                  <a:pt x="3824" y="901"/>
                </a:cubicBezTo>
                <a:cubicBezTo>
                  <a:pt x="3824" y="901"/>
                  <a:pt x="3795" y="877"/>
                  <a:pt x="3777" y="877"/>
                </a:cubicBezTo>
                <a:cubicBezTo>
                  <a:pt x="3765" y="877"/>
                  <a:pt x="3747" y="895"/>
                  <a:pt x="3747" y="895"/>
                </a:cubicBezTo>
                <a:cubicBezTo>
                  <a:pt x="3694" y="866"/>
                  <a:pt x="3694" y="866"/>
                  <a:pt x="3694" y="866"/>
                </a:cubicBezTo>
                <a:cubicBezTo>
                  <a:pt x="3646" y="866"/>
                  <a:pt x="3646" y="866"/>
                  <a:pt x="3646" y="866"/>
                </a:cubicBezTo>
                <a:cubicBezTo>
                  <a:pt x="3682" y="889"/>
                  <a:pt x="3682" y="889"/>
                  <a:pt x="3682" y="889"/>
                </a:cubicBezTo>
                <a:cubicBezTo>
                  <a:pt x="3682" y="889"/>
                  <a:pt x="3712" y="925"/>
                  <a:pt x="3723" y="943"/>
                </a:cubicBezTo>
                <a:cubicBezTo>
                  <a:pt x="3729" y="961"/>
                  <a:pt x="3688" y="949"/>
                  <a:pt x="3688" y="949"/>
                </a:cubicBezTo>
                <a:cubicBezTo>
                  <a:pt x="3629" y="889"/>
                  <a:pt x="3629" y="889"/>
                  <a:pt x="3629" y="889"/>
                </a:cubicBezTo>
                <a:cubicBezTo>
                  <a:pt x="3587" y="889"/>
                  <a:pt x="3587" y="889"/>
                  <a:pt x="3587" y="889"/>
                </a:cubicBezTo>
                <a:cubicBezTo>
                  <a:pt x="3587" y="925"/>
                  <a:pt x="3587" y="925"/>
                  <a:pt x="3587" y="925"/>
                </a:cubicBezTo>
                <a:cubicBezTo>
                  <a:pt x="3599" y="961"/>
                  <a:pt x="3599" y="961"/>
                  <a:pt x="3599" y="961"/>
                </a:cubicBezTo>
                <a:cubicBezTo>
                  <a:pt x="3551" y="931"/>
                  <a:pt x="3551" y="931"/>
                  <a:pt x="3551" y="931"/>
                </a:cubicBezTo>
                <a:cubicBezTo>
                  <a:pt x="3522" y="877"/>
                  <a:pt x="3522" y="877"/>
                  <a:pt x="3522" y="877"/>
                </a:cubicBezTo>
                <a:cubicBezTo>
                  <a:pt x="3451" y="848"/>
                  <a:pt x="3451" y="848"/>
                  <a:pt x="3451" y="848"/>
                </a:cubicBezTo>
                <a:cubicBezTo>
                  <a:pt x="3445" y="895"/>
                  <a:pt x="3445" y="895"/>
                  <a:pt x="3445" y="895"/>
                </a:cubicBezTo>
                <a:cubicBezTo>
                  <a:pt x="3468" y="925"/>
                  <a:pt x="3468" y="925"/>
                  <a:pt x="3468" y="925"/>
                </a:cubicBezTo>
                <a:cubicBezTo>
                  <a:pt x="3468" y="925"/>
                  <a:pt x="3528" y="966"/>
                  <a:pt x="3534" y="978"/>
                </a:cubicBezTo>
                <a:lnTo>
                  <a:pt x="3599" y="996"/>
                </a:lnTo>
                <a:close/>
                <a:moveTo>
                  <a:pt x="3433" y="1020"/>
                </a:moveTo>
                <a:lnTo>
                  <a:pt x="3433" y="1020"/>
                </a:lnTo>
                <a:cubicBezTo>
                  <a:pt x="3445" y="1050"/>
                  <a:pt x="3445" y="1050"/>
                  <a:pt x="3445" y="1050"/>
                </a:cubicBezTo>
                <a:cubicBezTo>
                  <a:pt x="3480" y="1050"/>
                  <a:pt x="3480" y="1050"/>
                  <a:pt x="3480" y="1050"/>
                </a:cubicBezTo>
                <a:cubicBezTo>
                  <a:pt x="3480" y="1050"/>
                  <a:pt x="3492" y="1032"/>
                  <a:pt x="3492" y="1026"/>
                </a:cubicBezTo>
                <a:cubicBezTo>
                  <a:pt x="3492" y="1014"/>
                  <a:pt x="3451" y="996"/>
                  <a:pt x="3451" y="1008"/>
                </a:cubicBezTo>
                <a:cubicBezTo>
                  <a:pt x="3457" y="1020"/>
                  <a:pt x="3433" y="1020"/>
                  <a:pt x="3433" y="1020"/>
                </a:cubicBezTo>
                <a:close/>
                <a:moveTo>
                  <a:pt x="3451" y="806"/>
                </a:moveTo>
                <a:lnTo>
                  <a:pt x="3451" y="806"/>
                </a:lnTo>
                <a:cubicBezTo>
                  <a:pt x="3415" y="759"/>
                  <a:pt x="3415" y="759"/>
                  <a:pt x="3415" y="759"/>
                </a:cubicBezTo>
                <a:cubicBezTo>
                  <a:pt x="3368" y="729"/>
                  <a:pt x="3368" y="729"/>
                  <a:pt x="3368" y="729"/>
                </a:cubicBezTo>
                <a:cubicBezTo>
                  <a:pt x="3368" y="729"/>
                  <a:pt x="3362" y="753"/>
                  <a:pt x="3374" y="771"/>
                </a:cubicBezTo>
                <a:cubicBezTo>
                  <a:pt x="3380" y="789"/>
                  <a:pt x="3421" y="818"/>
                  <a:pt x="3421" y="818"/>
                </a:cubicBezTo>
                <a:lnTo>
                  <a:pt x="3451" y="806"/>
                </a:lnTo>
                <a:close/>
                <a:moveTo>
                  <a:pt x="4939" y="1832"/>
                </a:moveTo>
                <a:lnTo>
                  <a:pt x="4939" y="1832"/>
                </a:lnTo>
                <a:cubicBezTo>
                  <a:pt x="4986" y="1838"/>
                  <a:pt x="4986" y="1838"/>
                  <a:pt x="4986" y="1838"/>
                </a:cubicBezTo>
                <a:cubicBezTo>
                  <a:pt x="5040" y="1826"/>
                  <a:pt x="5040" y="1826"/>
                  <a:pt x="5040" y="1826"/>
                </a:cubicBezTo>
                <a:cubicBezTo>
                  <a:pt x="5063" y="1785"/>
                  <a:pt x="5063" y="1785"/>
                  <a:pt x="5063" y="1785"/>
                </a:cubicBezTo>
                <a:cubicBezTo>
                  <a:pt x="5040" y="1743"/>
                  <a:pt x="5040" y="1743"/>
                  <a:pt x="5040" y="1743"/>
                </a:cubicBezTo>
                <a:cubicBezTo>
                  <a:pt x="5040" y="1743"/>
                  <a:pt x="4969" y="1743"/>
                  <a:pt x="4957" y="1743"/>
                </a:cubicBezTo>
                <a:cubicBezTo>
                  <a:pt x="4951" y="1743"/>
                  <a:pt x="4915" y="1797"/>
                  <a:pt x="4915" y="1797"/>
                </a:cubicBezTo>
                <a:lnTo>
                  <a:pt x="4939" y="1832"/>
                </a:lnTo>
                <a:close/>
                <a:moveTo>
                  <a:pt x="4020" y="1346"/>
                </a:moveTo>
                <a:lnTo>
                  <a:pt x="4020" y="1346"/>
                </a:lnTo>
                <a:cubicBezTo>
                  <a:pt x="4056" y="1322"/>
                  <a:pt x="4056" y="1322"/>
                  <a:pt x="4056" y="1322"/>
                </a:cubicBezTo>
                <a:cubicBezTo>
                  <a:pt x="4061" y="1281"/>
                  <a:pt x="4061" y="1281"/>
                  <a:pt x="4061" y="1281"/>
                </a:cubicBezTo>
                <a:cubicBezTo>
                  <a:pt x="4115" y="1293"/>
                  <a:pt x="4115" y="1293"/>
                  <a:pt x="4115" y="1293"/>
                </a:cubicBezTo>
                <a:cubicBezTo>
                  <a:pt x="4150" y="1269"/>
                  <a:pt x="4150" y="1269"/>
                  <a:pt x="4150" y="1269"/>
                </a:cubicBezTo>
                <a:cubicBezTo>
                  <a:pt x="4180" y="1221"/>
                  <a:pt x="4180" y="1221"/>
                  <a:pt x="4180" y="1221"/>
                </a:cubicBezTo>
                <a:cubicBezTo>
                  <a:pt x="4215" y="1186"/>
                  <a:pt x="4215" y="1186"/>
                  <a:pt x="4215" y="1186"/>
                </a:cubicBezTo>
                <a:cubicBezTo>
                  <a:pt x="4215" y="1186"/>
                  <a:pt x="4180" y="1162"/>
                  <a:pt x="4162" y="1162"/>
                </a:cubicBezTo>
                <a:cubicBezTo>
                  <a:pt x="4109" y="1162"/>
                  <a:pt x="4109" y="1162"/>
                  <a:pt x="4109" y="1162"/>
                </a:cubicBezTo>
                <a:cubicBezTo>
                  <a:pt x="4061" y="1144"/>
                  <a:pt x="4061" y="1144"/>
                  <a:pt x="4061" y="1144"/>
                </a:cubicBezTo>
                <a:cubicBezTo>
                  <a:pt x="4061" y="1144"/>
                  <a:pt x="3996" y="1144"/>
                  <a:pt x="3984" y="1144"/>
                </a:cubicBezTo>
                <a:cubicBezTo>
                  <a:pt x="3972" y="1144"/>
                  <a:pt x="3984" y="1168"/>
                  <a:pt x="3984" y="1186"/>
                </a:cubicBezTo>
                <a:cubicBezTo>
                  <a:pt x="3984" y="1198"/>
                  <a:pt x="3949" y="1210"/>
                  <a:pt x="3949" y="1210"/>
                </a:cubicBezTo>
                <a:cubicBezTo>
                  <a:pt x="3949" y="1281"/>
                  <a:pt x="3949" y="1281"/>
                  <a:pt x="3949" y="1281"/>
                </a:cubicBezTo>
                <a:cubicBezTo>
                  <a:pt x="3949" y="1281"/>
                  <a:pt x="3961" y="1346"/>
                  <a:pt x="3961" y="1358"/>
                </a:cubicBezTo>
                <a:lnTo>
                  <a:pt x="4020" y="1346"/>
                </a:lnTo>
                <a:close/>
                <a:moveTo>
                  <a:pt x="3765" y="1435"/>
                </a:moveTo>
                <a:lnTo>
                  <a:pt x="3765" y="1435"/>
                </a:lnTo>
                <a:cubicBezTo>
                  <a:pt x="3777" y="1435"/>
                  <a:pt x="3806" y="1405"/>
                  <a:pt x="3806" y="1405"/>
                </a:cubicBezTo>
                <a:cubicBezTo>
                  <a:pt x="3872" y="1399"/>
                  <a:pt x="3872" y="1399"/>
                  <a:pt x="3872" y="1399"/>
                </a:cubicBezTo>
                <a:cubicBezTo>
                  <a:pt x="3895" y="1352"/>
                  <a:pt x="3895" y="1352"/>
                  <a:pt x="3895" y="1352"/>
                </a:cubicBezTo>
                <a:cubicBezTo>
                  <a:pt x="3878" y="1316"/>
                  <a:pt x="3878" y="1316"/>
                  <a:pt x="3878" y="1316"/>
                </a:cubicBezTo>
                <a:cubicBezTo>
                  <a:pt x="3836" y="1281"/>
                  <a:pt x="3836" y="1281"/>
                  <a:pt x="3836" y="1281"/>
                </a:cubicBezTo>
                <a:cubicBezTo>
                  <a:pt x="3801" y="1263"/>
                  <a:pt x="3801" y="1263"/>
                  <a:pt x="3801" y="1263"/>
                </a:cubicBezTo>
                <a:cubicBezTo>
                  <a:pt x="3848" y="1239"/>
                  <a:pt x="3848" y="1239"/>
                  <a:pt x="3848" y="1239"/>
                </a:cubicBezTo>
                <a:cubicBezTo>
                  <a:pt x="3848" y="1239"/>
                  <a:pt x="3860" y="1227"/>
                  <a:pt x="3848" y="1210"/>
                </a:cubicBezTo>
                <a:cubicBezTo>
                  <a:pt x="3836" y="1198"/>
                  <a:pt x="3806" y="1174"/>
                  <a:pt x="3806" y="1174"/>
                </a:cubicBezTo>
                <a:cubicBezTo>
                  <a:pt x="3789" y="1150"/>
                  <a:pt x="3789" y="1150"/>
                  <a:pt x="3789" y="1150"/>
                </a:cubicBezTo>
                <a:cubicBezTo>
                  <a:pt x="3741" y="1156"/>
                  <a:pt x="3741" y="1156"/>
                  <a:pt x="3741" y="1156"/>
                </a:cubicBezTo>
                <a:cubicBezTo>
                  <a:pt x="3735" y="1186"/>
                  <a:pt x="3735" y="1186"/>
                  <a:pt x="3735" y="1186"/>
                </a:cubicBezTo>
                <a:cubicBezTo>
                  <a:pt x="3717" y="1186"/>
                  <a:pt x="3717" y="1186"/>
                  <a:pt x="3717" y="1186"/>
                </a:cubicBezTo>
                <a:cubicBezTo>
                  <a:pt x="3676" y="1174"/>
                  <a:pt x="3676" y="1174"/>
                  <a:pt x="3676" y="1174"/>
                </a:cubicBezTo>
                <a:cubicBezTo>
                  <a:pt x="3635" y="1186"/>
                  <a:pt x="3635" y="1186"/>
                  <a:pt x="3635" y="1186"/>
                </a:cubicBezTo>
                <a:cubicBezTo>
                  <a:pt x="3640" y="1215"/>
                  <a:pt x="3640" y="1215"/>
                  <a:pt x="3640" y="1215"/>
                </a:cubicBezTo>
                <a:cubicBezTo>
                  <a:pt x="3676" y="1251"/>
                  <a:pt x="3676" y="1251"/>
                  <a:pt x="3676" y="1251"/>
                </a:cubicBezTo>
                <a:cubicBezTo>
                  <a:pt x="3664" y="1287"/>
                  <a:pt x="3664" y="1287"/>
                  <a:pt x="3664" y="1287"/>
                </a:cubicBezTo>
                <a:cubicBezTo>
                  <a:pt x="3664" y="1287"/>
                  <a:pt x="3646" y="1304"/>
                  <a:pt x="3635" y="1299"/>
                </a:cubicBezTo>
                <a:cubicBezTo>
                  <a:pt x="3623" y="1293"/>
                  <a:pt x="3593" y="1269"/>
                  <a:pt x="3593" y="1269"/>
                </a:cubicBezTo>
                <a:cubicBezTo>
                  <a:pt x="3563" y="1269"/>
                  <a:pt x="3563" y="1269"/>
                  <a:pt x="3563" y="1269"/>
                </a:cubicBezTo>
                <a:cubicBezTo>
                  <a:pt x="3557" y="1304"/>
                  <a:pt x="3557" y="1304"/>
                  <a:pt x="3557" y="1304"/>
                </a:cubicBezTo>
                <a:cubicBezTo>
                  <a:pt x="3599" y="1328"/>
                  <a:pt x="3599" y="1328"/>
                  <a:pt x="3599" y="1328"/>
                </a:cubicBezTo>
                <a:cubicBezTo>
                  <a:pt x="3629" y="1346"/>
                  <a:pt x="3629" y="1346"/>
                  <a:pt x="3629" y="1346"/>
                </a:cubicBezTo>
                <a:cubicBezTo>
                  <a:pt x="3676" y="1358"/>
                  <a:pt x="3676" y="1358"/>
                  <a:pt x="3676" y="1358"/>
                </a:cubicBezTo>
                <a:cubicBezTo>
                  <a:pt x="3676" y="1358"/>
                  <a:pt x="3700" y="1393"/>
                  <a:pt x="3700" y="1405"/>
                </a:cubicBezTo>
                <a:cubicBezTo>
                  <a:pt x="3700" y="1417"/>
                  <a:pt x="3765" y="1435"/>
                  <a:pt x="3765" y="1435"/>
                </a:cubicBezTo>
                <a:close/>
                <a:moveTo>
                  <a:pt x="3445" y="1257"/>
                </a:moveTo>
                <a:lnTo>
                  <a:pt x="3445" y="1257"/>
                </a:lnTo>
                <a:cubicBezTo>
                  <a:pt x="3457" y="1215"/>
                  <a:pt x="3457" y="1215"/>
                  <a:pt x="3457" y="1215"/>
                </a:cubicBezTo>
                <a:cubicBezTo>
                  <a:pt x="3433" y="1192"/>
                  <a:pt x="3433" y="1192"/>
                  <a:pt x="3433" y="1192"/>
                </a:cubicBezTo>
                <a:cubicBezTo>
                  <a:pt x="3344" y="1180"/>
                  <a:pt x="3344" y="1180"/>
                  <a:pt x="3344" y="1180"/>
                </a:cubicBezTo>
                <a:cubicBezTo>
                  <a:pt x="3326" y="1204"/>
                  <a:pt x="3326" y="1204"/>
                  <a:pt x="3326" y="1204"/>
                </a:cubicBezTo>
                <a:cubicBezTo>
                  <a:pt x="3326" y="1204"/>
                  <a:pt x="3362" y="1233"/>
                  <a:pt x="3374" y="1239"/>
                </a:cubicBezTo>
                <a:cubicBezTo>
                  <a:pt x="3385" y="1239"/>
                  <a:pt x="3415" y="1281"/>
                  <a:pt x="3415" y="1281"/>
                </a:cubicBezTo>
                <a:lnTo>
                  <a:pt x="3445" y="1257"/>
                </a:lnTo>
                <a:close/>
                <a:moveTo>
                  <a:pt x="3261" y="1192"/>
                </a:moveTo>
                <a:lnTo>
                  <a:pt x="3261" y="1192"/>
                </a:lnTo>
                <a:cubicBezTo>
                  <a:pt x="3237" y="1210"/>
                  <a:pt x="3237" y="1210"/>
                  <a:pt x="3237" y="1210"/>
                </a:cubicBezTo>
                <a:cubicBezTo>
                  <a:pt x="3279" y="1215"/>
                  <a:pt x="3279" y="1215"/>
                  <a:pt x="3279" y="1215"/>
                </a:cubicBezTo>
                <a:cubicBezTo>
                  <a:pt x="3291" y="1186"/>
                  <a:pt x="3291" y="1186"/>
                  <a:pt x="3291" y="1186"/>
                </a:cubicBezTo>
                <a:lnTo>
                  <a:pt x="3261" y="1192"/>
                </a:lnTo>
                <a:close/>
                <a:moveTo>
                  <a:pt x="2982" y="670"/>
                </a:moveTo>
                <a:lnTo>
                  <a:pt x="2982" y="670"/>
                </a:lnTo>
                <a:cubicBezTo>
                  <a:pt x="3030" y="670"/>
                  <a:pt x="3030" y="670"/>
                  <a:pt x="3030" y="670"/>
                </a:cubicBezTo>
                <a:cubicBezTo>
                  <a:pt x="3101" y="670"/>
                  <a:pt x="3101" y="670"/>
                  <a:pt x="3101" y="670"/>
                </a:cubicBezTo>
                <a:cubicBezTo>
                  <a:pt x="3184" y="670"/>
                  <a:pt x="3184" y="670"/>
                  <a:pt x="3184" y="670"/>
                </a:cubicBezTo>
                <a:cubicBezTo>
                  <a:pt x="3184" y="670"/>
                  <a:pt x="3190" y="646"/>
                  <a:pt x="3172" y="640"/>
                </a:cubicBezTo>
                <a:cubicBezTo>
                  <a:pt x="3160" y="640"/>
                  <a:pt x="3119" y="623"/>
                  <a:pt x="3119" y="623"/>
                </a:cubicBezTo>
                <a:cubicBezTo>
                  <a:pt x="3065" y="629"/>
                  <a:pt x="3065" y="629"/>
                  <a:pt x="3065" y="629"/>
                </a:cubicBezTo>
                <a:cubicBezTo>
                  <a:pt x="3024" y="640"/>
                  <a:pt x="3024" y="640"/>
                  <a:pt x="3024" y="640"/>
                </a:cubicBezTo>
                <a:lnTo>
                  <a:pt x="2982" y="670"/>
                </a:lnTo>
                <a:close/>
                <a:moveTo>
                  <a:pt x="3036" y="800"/>
                </a:moveTo>
                <a:lnTo>
                  <a:pt x="3036" y="800"/>
                </a:lnTo>
                <a:cubicBezTo>
                  <a:pt x="3071" y="789"/>
                  <a:pt x="3071" y="789"/>
                  <a:pt x="3071" y="789"/>
                </a:cubicBezTo>
                <a:cubicBezTo>
                  <a:pt x="3131" y="783"/>
                  <a:pt x="3131" y="783"/>
                  <a:pt x="3131" y="783"/>
                </a:cubicBezTo>
                <a:cubicBezTo>
                  <a:pt x="3148" y="759"/>
                  <a:pt x="3148" y="759"/>
                  <a:pt x="3148" y="759"/>
                </a:cubicBezTo>
                <a:cubicBezTo>
                  <a:pt x="3119" y="735"/>
                  <a:pt x="3119" y="735"/>
                  <a:pt x="3119" y="735"/>
                </a:cubicBezTo>
                <a:cubicBezTo>
                  <a:pt x="3148" y="729"/>
                  <a:pt x="3148" y="729"/>
                  <a:pt x="3148" y="729"/>
                </a:cubicBezTo>
                <a:cubicBezTo>
                  <a:pt x="3166" y="706"/>
                  <a:pt x="3166" y="706"/>
                  <a:pt x="3166" y="706"/>
                </a:cubicBezTo>
                <a:cubicBezTo>
                  <a:pt x="3131" y="706"/>
                  <a:pt x="3131" y="706"/>
                  <a:pt x="3131" y="706"/>
                </a:cubicBezTo>
                <a:cubicBezTo>
                  <a:pt x="3059" y="706"/>
                  <a:pt x="3059" y="706"/>
                  <a:pt x="3059" y="706"/>
                </a:cubicBezTo>
                <a:cubicBezTo>
                  <a:pt x="3018" y="718"/>
                  <a:pt x="3018" y="718"/>
                  <a:pt x="3018" y="718"/>
                </a:cubicBezTo>
                <a:cubicBezTo>
                  <a:pt x="2976" y="741"/>
                  <a:pt x="2976" y="741"/>
                  <a:pt x="2976" y="741"/>
                </a:cubicBezTo>
                <a:cubicBezTo>
                  <a:pt x="3012" y="795"/>
                  <a:pt x="3012" y="795"/>
                  <a:pt x="3012" y="795"/>
                </a:cubicBezTo>
                <a:lnTo>
                  <a:pt x="3036" y="800"/>
                </a:lnTo>
                <a:close/>
                <a:moveTo>
                  <a:pt x="2941" y="747"/>
                </a:moveTo>
                <a:lnTo>
                  <a:pt x="2941" y="747"/>
                </a:lnTo>
                <a:cubicBezTo>
                  <a:pt x="2935" y="711"/>
                  <a:pt x="2935" y="711"/>
                  <a:pt x="2935" y="711"/>
                </a:cubicBezTo>
                <a:cubicBezTo>
                  <a:pt x="2887" y="694"/>
                  <a:pt x="2887" y="694"/>
                  <a:pt x="2887" y="694"/>
                </a:cubicBezTo>
                <a:cubicBezTo>
                  <a:pt x="2864" y="694"/>
                  <a:pt x="2864" y="694"/>
                  <a:pt x="2864" y="694"/>
                </a:cubicBezTo>
                <a:cubicBezTo>
                  <a:pt x="2876" y="723"/>
                  <a:pt x="2876" y="723"/>
                  <a:pt x="2876" y="723"/>
                </a:cubicBezTo>
                <a:cubicBezTo>
                  <a:pt x="2893" y="741"/>
                  <a:pt x="2893" y="741"/>
                  <a:pt x="2893" y="741"/>
                </a:cubicBezTo>
                <a:lnTo>
                  <a:pt x="2941" y="747"/>
                </a:lnTo>
                <a:close/>
                <a:moveTo>
                  <a:pt x="2881" y="889"/>
                </a:moveTo>
                <a:lnTo>
                  <a:pt x="2881" y="889"/>
                </a:lnTo>
                <a:cubicBezTo>
                  <a:pt x="2828" y="907"/>
                  <a:pt x="2828" y="907"/>
                  <a:pt x="2828" y="907"/>
                </a:cubicBezTo>
                <a:cubicBezTo>
                  <a:pt x="2799" y="949"/>
                  <a:pt x="2799" y="949"/>
                  <a:pt x="2799" y="949"/>
                </a:cubicBezTo>
                <a:cubicBezTo>
                  <a:pt x="2769" y="972"/>
                  <a:pt x="2769" y="972"/>
                  <a:pt x="2769" y="972"/>
                </a:cubicBezTo>
                <a:cubicBezTo>
                  <a:pt x="2739" y="1008"/>
                  <a:pt x="2739" y="1008"/>
                  <a:pt x="2739" y="1008"/>
                </a:cubicBezTo>
                <a:cubicBezTo>
                  <a:pt x="2745" y="1038"/>
                  <a:pt x="2745" y="1038"/>
                  <a:pt x="2745" y="1038"/>
                </a:cubicBezTo>
                <a:cubicBezTo>
                  <a:pt x="2804" y="1044"/>
                  <a:pt x="2804" y="1044"/>
                  <a:pt x="2804" y="1044"/>
                </a:cubicBezTo>
                <a:cubicBezTo>
                  <a:pt x="2864" y="1055"/>
                  <a:pt x="2864" y="1055"/>
                  <a:pt x="2864" y="1055"/>
                </a:cubicBezTo>
                <a:cubicBezTo>
                  <a:pt x="2911" y="1050"/>
                  <a:pt x="2911" y="1050"/>
                  <a:pt x="2911" y="1050"/>
                </a:cubicBezTo>
                <a:cubicBezTo>
                  <a:pt x="2953" y="1032"/>
                  <a:pt x="2953" y="1032"/>
                  <a:pt x="2953" y="1032"/>
                </a:cubicBezTo>
                <a:cubicBezTo>
                  <a:pt x="3030" y="1044"/>
                  <a:pt x="3030" y="1044"/>
                  <a:pt x="3030" y="1044"/>
                </a:cubicBezTo>
                <a:cubicBezTo>
                  <a:pt x="3077" y="1044"/>
                  <a:pt x="3077" y="1044"/>
                  <a:pt x="3077" y="1044"/>
                </a:cubicBezTo>
                <a:cubicBezTo>
                  <a:pt x="3059" y="1061"/>
                  <a:pt x="3018" y="1061"/>
                  <a:pt x="3018" y="1061"/>
                </a:cubicBezTo>
                <a:cubicBezTo>
                  <a:pt x="2965" y="1061"/>
                  <a:pt x="2965" y="1061"/>
                  <a:pt x="2965" y="1061"/>
                </a:cubicBezTo>
                <a:cubicBezTo>
                  <a:pt x="2929" y="1079"/>
                  <a:pt x="2929" y="1079"/>
                  <a:pt x="2929" y="1079"/>
                </a:cubicBezTo>
                <a:cubicBezTo>
                  <a:pt x="2935" y="1109"/>
                  <a:pt x="2935" y="1109"/>
                  <a:pt x="2935" y="1109"/>
                </a:cubicBezTo>
                <a:cubicBezTo>
                  <a:pt x="2965" y="1121"/>
                  <a:pt x="2965" y="1121"/>
                  <a:pt x="2965" y="1121"/>
                </a:cubicBezTo>
                <a:cubicBezTo>
                  <a:pt x="3036" y="1121"/>
                  <a:pt x="3036" y="1121"/>
                  <a:pt x="3036" y="1121"/>
                </a:cubicBezTo>
                <a:cubicBezTo>
                  <a:pt x="3107" y="1097"/>
                  <a:pt x="3107" y="1097"/>
                  <a:pt x="3107" y="1097"/>
                </a:cubicBezTo>
                <a:cubicBezTo>
                  <a:pt x="3154" y="1061"/>
                  <a:pt x="3154" y="1061"/>
                  <a:pt x="3154" y="1061"/>
                </a:cubicBezTo>
                <a:cubicBezTo>
                  <a:pt x="3208" y="1055"/>
                  <a:pt x="3208" y="1055"/>
                  <a:pt x="3208" y="1055"/>
                </a:cubicBezTo>
                <a:cubicBezTo>
                  <a:pt x="3273" y="1055"/>
                  <a:pt x="3273" y="1055"/>
                  <a:pt x="3273" y="1055"/>
                </a:cubicBezTo>
                <a:cubicBezTo>
                  <a:pt x="3344" y="1055"/>
                  <a:pt x="3344" y="1055"/>
                  <a:pt x="3344" y="1055"/>
                </a:cubicBezTo>
                <a:cubicBezTo>
                  <a:pt x="3368" y="1026"/>
                  <a:pt x="3368" y="1026"/>
                  <a:pt x="3368" y="1026"/>
                </a:cubicBezTo>
                <a:cubicBezTo>
                  <a:pt x="3385" y="961"/>
                  <a:pt x="3385" y="961"/>
                  <a:pt x="3385" y="961"/>
                </a:cubicBezTo>
                <a:cubicBezTo>
                  <a:pt x="3362" y="943"/>
                  <a:pt x="3362" y="943"/>
                  <a:pt x="3362" y="943"/>
                </a:cubicBezTo>
                <a:cubicBezTo>
                  <a:pt x="3332" y="943"/>
                  <a:pt x="3332" y="943"/>
                  <a:pt x="3332" y="943"/>
                </a:cubicBezTo>
                <a:cubicBezTo>
                  <a:pt x="3326" y="966"/>
                  <a:pt x="3326" y="966"/>
                  <a:pt x="3326" y="966"/>
                </a:cubicBezTo>
                <a:cubicBezTo>
                  <a:pt x="3285" y="955"/>
                  <a:pt x="3285" y="955"/>
                  <a:pt x="3285" y="955"/>
                </a:cubicBezTo>
                <a:cubicBezTo>
                  <a:pt x="3237" y="913"/>
                  <a:pt x="3237" y="913"/>
                  <a:pt x="3237" y="913"/>
                </a:cubicBezTo>
                <a:cubicBezTo>
                  <a:pt x="3237" y="884"/>
                  <a:pt x="3237" y="884"/>
                  <a:pt x="3237" y="884"/>
                </a:cubicBezTo>
                <a:cubicBezTo>
                  <a:pt x="3219" y="854"/>
                  <a:pt x="3219" y="854"/>
                  <a:pt x="3219" y="854"/>
                </a:cubicBezTo>
                <a:cubicBezTo>
                  <a:pt x="3178" y="854"/>
                  <a:pt x="3178" y="854"/>
                  <a:pt x="3178" y="854"/>
                </a:cubicBezTo>
                <a:cubicBezTo>
                  <a:pt x="3160" y="872"/>
                  <a:pt x="3160" y="872"/>
                  <a:pt x="3160" y="872"/>
                </a:cubicBezTo>
                <a:cubicBezTo>
                  <a:pt x="3131" y="877"/>
                  <a:pt x="3131" y="877"/>
                  <a:pt x="3131" y="877"/>
                </a:cubicBezTo>
                <a:cubicBezTo>
                  <a:pt x="3131" y="901"/>
                  <a:pt x="3131" y="901"/>
                  <a:pt x="3131" y="901"/>
                </a:cubicBezTo>
                <a:cubicBezTo>
                  <a:pt x="3166" y="925"/>
                  <a:pt x="3166" y="925"/>
                  <a:pt x="3166" y="925"/>
                </a:cubicBezTo>
                <a:cubicBezTo>
                  <a:pt x="3166" y="949"/>
                  <a:pt x="3160" y="966"/>
                  <a:pt x="3160" y="966"/>
                </a:cubicBezTo>
                <a:cubicBezTo>
                  <a:pt x="3202" y="972"/>
                  <a:pt x="3202" y="972"/>
                  <a:pt x="3202" y="972"/>
                </a:cubicBezTo>
                <a:cubicBezTo>
                  <a:pt x="3202" y="972"/>
                  <a:pt x="3213" y="996"/>
                  <a:pt x="3202" y="996"/>
                </a:cubicBezTo>
                <a:cubicBezTo>
                  <a:pt x="3190" y="1002"/>
                  <a:pt x="3166" y="1002"/>
                  <a:pt x="3166" y="1002"/>
                </a:cubicBezTo>
                <a:cubicBezTo>
                  <a:pt x="3107" y="1002"/>
                  <a:pt x="3107" y="1002"/>
                  <a:pt x="3107" y="1002"/>
                </a:cubicBezTo>
                <a:cubicBezTo>
                  <a:pt x="3071" y="978"/>
                  <a:pt x="3071" y="978"/>
                  <a:pt x="3071" y="978"/>
                </a:cubicBezTo>
                <a:cubicBezTo>
                  <a:pt x="3036" y="931"/>
                  <a:pt x="3036" y="931"/>
                  <a:pt x="3036" y="931"/>
                </a:cubicBezTo>
                <a:cubicBezTo>
                  <a:pt x="2988" y="913"/>
                  <a:pt x="2988" y="913"/>
                  <a:pt x="2988" y="913"/>
                </a:cubicBezTo>
                <a:cubicBezTo>
                  <a:pt x="2953" y="913"/>
                  <a:pt x="2953" y="913"/>
                  <a:pt x="2953" y="913"/>
                </a:cubicBezTo>
                <a:cubicBezTo>
                  <a:pt x="2911" y="895"/>
                  <a:pt x="2911" y="895"/>
                  <a:pt x="2911" y="895"/>
                </a:cubicBezTo>
                <a:lnTo>
                  <a:pt x="2881" y="889"/>
                </a:lnTo>
                <a:close/>
                <a:moveTo>
                  <a:pt x="2899" y="836"/>
                </a:moveTo>
                <a:lnTo>
                  <a:pt x="2899" y="836"/>
                </a:lnTo>
                <a:cubicBezTo>
                  <a:pt x="2905" y="860"/>
                  <a:pt x="2905" y="860"/>
                  <a:pt x="2905" y="860"/>
                </a:cubicBezTo>
                <a:cubicBezTo>
                  <a:pt x="2965" y="866"/>
                  <a:pt x="2965" y="866"/>
                  <a:pt x="2965" y="866"/>
                </a:cubicBezTo>
                <a:cubicBezTo>
                  <a:pt x="2965" y="836"/>
                  <a:pt x="2965" y="836"/>
                  <a:pt x="2965" y="836"/>
                </a:cubicBezTo>
                <a:cubicBezTo>
                  <a:pt x="2965" y="836"/>
                  <a:pt x="2899" y="848"/>
                  <a:pt x="2899" y="836"/>
                </a:cubicBezTo>
                <a:close/>
                <a:moveTo>
                  <a:pt x="2668" y="955"/>
                </a:moveTo>
                <a:lnTo>
                  <a:pt x="2668" y="955"/>
                </a:lnTo>
                <a:cubicBezTo>
                  <a:pt x="2644" y="990"/>
                  <a:pt x="2644" y="990"/>
                  <a:pt x="2644" y="990"/>
                </a:cubicBezTo>
                <a:cubicBezTo>
                  <a:pt x="2698" y="1002"/>
                  <a:pt x="2698" y="1002"/>
                  <a:pt x="2698" y="1002"/>
                </a:cubicBezTo>
                <a:cubicBezTo>
                  <a:pt x="2721" y="943"/>
                  <a:pt x="2721" y="943"/>
                  <a:pt x="2721" y="943"/>
                </a:cubicBezTo>
                <a:lnTo>
                  <a:pt x="2668" y="955"/>
                </a:lnTo>
                <a:close/>
                <a:moveTo>
                  <a:pt x="2763" y="884"/>
                </a:moveTo>
                <a:lnTo>
                  <a:pt x="2763" y="884"/>
                </a:lnTo>
                <a:cubicBezTo>
                  <a:pt x="2810" y="872"/>
                  <a:pt x="2810" y="872"/>
                  <a:pt x="2810" y="872"/>
                </a:cubicBezTo>
                <a:cubicBezTo>
                  <a:pt x="2822" y="812"/>
                  <a:pt x="2822" y="812"/>
                  <a:pt x="2822" y="812"/>
                </a:cubicBezTo>
                <a:cubicBezTo>
                  <a:pt x="2840" y="777"/>
                  <a:pt x="2840" y="777"/>
                  <a:pt x="2840" y="777"/>
                </a:cubicBezTo>
                <a:cubicBezTo>
                  <a:pt x="2781" y="765"/>
                  <a:pt x="2781" y="765"/>
                  <a:pt x="2781" y="765"/>
                </a:cubicBezTo>
                <a:cubicBezTo>
                  <a:pt x="2745" y="795"/>
                  <a:pt x="2745" y="795"/>
                  <a:pt x="2745" y="795"/>
                </a:cubicBezTo>
                <a:cubicBezTo>
                  <a:pt x="2680" y="795"/>
                  <a:pt x="2680" y="795"/>
                  <a:pt x="2680" y="795"/>
                </a:cubicBezTo>
                <a:cubicBezTo>
                  <a:pt x="2638" y="789"/>
                  <a:pt x="2638" y="789"/>
                  <a:pt x="2638" y="789"/>
                </a:cubicBezTo>
                <a:cubicBezTo>
                  <a:pt x="2638" y="789"/>
                  <a:pt x="2609" y="836"/>
                  <a:pt x="2597" y="848"/>
                </a:cubicBezTo>
                <a:cubicBezTo>
                  <a:pt x="2591" y="860"/>
                  <a:pt x="2555" y="889"/>
                  <a:pt x="2555" y="889"/>
                </a:cubicBezTo>
                <a:cubicBezTo>
                  <a:pt x="2502" y="889"/>
                  <a:pt x="2502" y="889"/>
                  <a:pt x="2502" y="889"/>
                </a:cubicBezTo>
                <a:cubicBezTo>
                  <a:pt x="2455" y="913"/>
                  <a:pt x="2455" y="913"/>
                  <a:pt x="2455" y="913"/>
                </a:cubicBezTo>
                <a:cubicBezTo>
                  <a:pt x="2478" y="949"/>
                  <a:pt x="2478" y="949"/>
                  <a:pt x="2478" y="949"/>
                </a:cubicBezTo>
                <a:cubicBezTo>
                  <a:pt x="2532" y="966"/>
                  <a:pt x="2532" y="966"/>
                  <a:pt x="2532" y="966"/>
                </a:cubicBezTo>
                <a:cubicBezTo>
                  <a:pt x="2555" y="937"/>
                  <a:pt x="2555" y="937"/>
                  <a:pt x="2555" y="937"/>
                </a:cubicBezTo>
                <a:cubicBezTo>
                  <a:pt x="2591" y="961"/>
                  <a:pt x="2591" y="961"/>
                  <a:pt x="2591" y="961"/>
                </a:cubicBezTo>
                <a:cubicBezTo>
                  <a:pt x="2621" y="943"/>
                  <a:pt x="2621" y="943"/>
                  <a:pt x="2621" y="943"/>
                </a:cubicBezTo>
                <a:cubicBezTo>
                  <a:pt x="2626" y="919"/>
                  <a:pt x="2626" y="919"/>
                  <a:pt x="2626" y="919"/>
                </a:cubicBezTo>
                <a:cubicBezTo>
                  <a:pt x="2662" y="919"/>
                  <a:pt x="2662" y="919"/>
                  <a:pt x="2662" y="919"/>
                </a:cubicBezTo>
                <a:cubicBezTo>
                  <a:pt x="2674" y="884"/>
                  <a:pt x="2674" y="884"/>
                  <a:pt x="2674" y="884"/>
                </a:cubicBezTo>
                <a:cubicBezTo>
                  <a:pt x="2710" y="860"/>
                  <a:pt x="2710" y="860"/>
                  <a:pt x="2710" y="860"/>
                </a:cubicBezTo>
                <a:cubicBezTo>
                  <a:pt x="2733" y="895"/>
                  <a:pt x="2733" y="895"/>
                  <a:pt x="2733" y="895"/>
                </a:cubicBezTo>
                <a:lnTo>
                  <a:pt x="2763" y="884"/>
                </a:lnTo>
                <a:close/>
                <a:moveTo>
                  <a:pt x="2799" y="1631"/>
                </a:moveTo>
                <a:lnTo>
                  <a:pt x="2799" y="1631"/>
                </a:lnTo>
                <a:cubicBezTo>
                  <a:pt x="2876" y="1636"/>
                  <a:pt x="2876" y="1636"/>
                  <a:pt x="2876" y="1636"/>
                </a:cubicBezTo>
                <a:cubicBezTo>
                  <a:pt x="2935" y="1636"/>
                  <a:pt x="2935" y="1636"/>
                  <a:pt x="2935" y="1636"/>
                </a:cubicBezTo>
                <a:cubicBezTo>
                  <a:pt x="2965" y="1690"/>
                  <a:pt x="2965" y="1690"/>
                  <a:pt x="2965" y="1690"/>
                </a:cubicBezTo>
                <a:cubicBezTo>
                  <a:pt x="3006" y="1714"/>
                  <a:pt x="3006" y="1714"/>
                  <a:pt x="3006" y="1714"/>
                </a:cubicBezTo>
                <a:cubicBezTo>
                  <a:pt x="3083" y="1714"/>
                  <a:pt x="3083" y="1714"/>
                  <a:pt x="3083" y="1714"/>
                </a:cubicBezTo>
                <a:cubicBezTo>
                  <a:pt x="3154" y="1708"/>
                  <a:pt x="3154" y="1708"/>
                  <a:pt x="3154" y="1708"/>
                </a:cubicBezTo>
                <a:cubicBezTo>
                  <a:pt x="3202" y="1684"/>
                  <a:pt x="3202" y="1684"/>
                  <a:pt x="3202" y="1684"/>
                </a:cubicBezTo>
                <a:cubicBezTo>
                  <a:pt x="3255" y="1666"/>
                  <a:pt x="3255" y="1666"/>
                  <a:pt x="3255" y="1666"/>
                </a:cubicBezTo>
                <a:cubicBezTo>
                  <a:pt x="3302" y="1642"/>
                  <a:pt x="3302" y="1642"/>
                  <a:pt x="3302" y="1642"/>
                </a:cubicBezTo>
                <a:cubicBezTo>
                  <a:pt x="3332" y="1625"/>
                  <a:pt x="3332" y="1625"/>
                  <a:pt x="3332" y="1625"/>
                </a:cubicBezTo>
                <a:cubicBezTo>
                  <a:pt x="3356" y="1642"/>
                  <a:pt x="3356" y="1642"/>
                  <a:pt x="3356" y="1642"/>
                </a:cubicBezTo>
                <a:cubicBezTo>
                  <a:pt x="3385" y="1636"/>
                  <a:pt x="3385" y="1636"/>
                  <a:pt x="3385" y="1636"/>
                </a:cubicBezTo>
                <a:cubicBezTo>
                  <a:pt x="3468" y="1678"/>
                  <a:pt x="3468" y="1678"/>
                  <a:pt x="3468" y="1678"/>
                </a:cubicBezTo>
                <a:cubicBezTo>
                  <a:pt x="3522" y="1678"/>
                  <a:pt x="3522" y="1678"/>
                  <a:pt x="3522" y="1678"/>
                </a:cubicBezTo>
                <a:cubicBezTo>
                  <a:pt x="3569" y="1672"/>
                  <a:pt x="3569" y="1672"/>
                  <a:pt x="3569" y="1672"/>
                </a:cubicBezTo>
                <a:cubicBezTo>
                  <a:pt x="3587" y="1636"/>
                  <a:pt x="3587" y="1636"/>
                  <a:pt x="3587" y="1636"/>
                </a:cubicBezTo>
                <a:cubicBezTo>
                  <a:pt x="3551" y="1607"/>
                  <a:pt x="3551" y="1607"/>
                  <a:pt x="3551" y="1607"/>
                </a:cubicBezTo>
                <a:cubicBezTo>
                  <a:pt x="3581" y="1601"/>
                  <a:pt x="3581" y="1601"/>
                  <a:pt x="3581" y="1601"/>
                </a:cubicBezTo>
                <a:cubicBezTo>
                  <a:pt x="3629" y="1595"/>
                  <a:pt x="3629" y="1595"/>
                  <a:pt x="3629" y="1595"/>
                </a:cubicBezTo>
                <a:cubicBezTo>
                  <a:pt x="3640" y="1571"/>
                  <a:pt x="3640" y="1571"/>
                  <a:pt x="3640" y="1571"/>
                </a:cubicBezTo>
                <a:cubicBezTo>
                  <a:pt x="3593" y="1542"/>
                  <a:pt x="3593" y="1542"/>
                  <a:pt x="3593" y="1542"/>
                </a:cubicBezTo>
                <a:cubicBezTo>
                  <a:pt x="3498" y="1506"/>
                  <a:pt x="3498" y="1506"/>
                  <a:pt x="3498" y="1506"/>
                </a:cubicBezTo>
                <a:cubicBezTo>
                  <a:pt x="3451" y="1459"/>
                  <a:pt x="3451" y="1459"/>
                  <a:pt x="3451" y="1459"/>
                </a:cubicBezTo>
                <a:cubicBezTo>
                  <a:pt x="3462" y="1411"/>
                  <a:pt x="3462" y="1411"/>
                  <a:pt x="3462" y="1411"/>
                </a:cubicBezTo>
                <a:cubicBezTo>
                  <a:pt x="3415" y="1382"/>
                  <a:pt x="3415" y="1382"/>
                  <a:pt x="3415" y="1382"/>
                </a:cubicBezTo>
                <a:cubicBezTo>
                  <a:pt x="3409" y="1316"/>
                  <a:pt x="3409" y="1316"/>
                  <a:pt x="3409" y="1316"/>
                </a:cubicBezTo>
                <a:cubicBezTo>
                  <a:pt x="3374" y="1269"/>
                  <a:pt x="3374" y="1269"/>
                  <a:pt x="3374" y="1269"/>
                </a:cubicBezTo>
                <a:cubicBezTo>
                  <a:pt x="3314" y="1245"/>
                  <a:pt x="3314" y="1245"/>
                  <a:pt x="3314" y="1245"/>
                </a:cubicBezTo>
                <a:cubicBezTo>
                  <a:pt x="3261" y="1245"/>
                  <a:pt x="3261" y="1245"/>
                  <a:pt x="3261" y="1245"/>
                </a:cubicBezTo>
                <a:cubicBezTo>
                  <a:pt x="3261" y="1293"/>
                  <a:pt x="3261" y="1293"/>
                  <a:pt x="3261" y="1293"/>
                </a:cubicBezTo>
                <a:cubicBezTo>
                  <a:pt x="3267" y="1328"/>
                  <a:pt x="3267" y="1328"/>
                  <a:pt x="3267" y="1328"/>
                </a:cubicBezTo>
                <a:cubicBezTo>
                  <a:pt x="3297" y="1376"/>
                  <a:pt x="3297" y="1376"/>
                  <a:pt x="3297" y="1376"/>
                </a:cubicBezTo>
                <a:cubicBezTo>
                  <a:pt x="3279" y="1393"/>
                  <a:pt x="3279" y="1393"/>
                  <a:pt x="3279" y="1393"/>
                </a:cubicBezTo>
                <a:cubicBezTo>
                  <a:pt x="3255" y="1393"/>
                  <a:pt x="3255" y="1393"/>
                  <a:pt x="3255" y="1393"/>
                </a:cubicBezTo>
                <a:cubicBezTo>
                  <a:pt x="3231" y="1370"/>
                  <a:pt x="3231" y="1370"/>
                  <a:pt x="3231" y="1370"/>
                </a:cubicBezTo>
                <a:cubicBezTo>
                  <a:pt x="3225" y="1340"/>
                  <a:pt x="3225" y="1340"/>
                  <a:pt x="3225" y="1340"/>
                </a:cubicBezTo>
                <a:cubicBezTo>
                  <a:pt x="3213" y="1310"/>
                  <a:pt x="3213" y="1310"/>
                  <a:pt x="3213" y="1310"/>
                </a:cubicBezTo>
                <a:cubicBezTo>
                  <a:pt x="3172" y="1263"/>
                  <a:pt x="3172" y="1263"/>
                  <a:pt x="3172" y="1263"/>
                </a:cubicBezTo>
                <a:cubicBezTo>
                  <a:pt x="3125" y="1263"/>
                  <a:pt x="3125" y="1263"/>
                  <a:pt x="3125" y="1263"/>
                </a:cubicBezTo>
                <a:cubicBezTo>
                  <a:pt x="3136" y="1293"/>
                  <a:pt x="3136" y="1293"/>
                  <a:pt x="3136" y="1293"/>
                </a:cubicBezTo>
                <a:cubicBezTo>
                  <a:pt x="3154" y="1316"/>
                  <a:pt x="3154" y="1316"/>
                  <a:pt x="3154" y="1316"/>
                </a:cubicBezTo>
                <a:cubicBezTo>
                  <a:pt x="3107" y="1316"/>
                  <a:pt x="3107" y="1316"/>
                  <a:pt x="3107" y="1316"/>
                </a:cubicBezTo>
                <a:cubicBezTo>
                  <a:pt x="3107" y="1340"/>
                  <a:pt x="3107" y="1340"/>
                  <a:pt x="3107" y="1340"/>
                </a:cubicBezTo>
                <a:cubicBezTo>
                  <a:pt x="3065" y="1346"/>
                  <a:pt x="3065" y="1346"/>
                  <a:pt x="3065" y="1346"/>
                </a:cubicBezTo>
                <a:cubicBezTo>
                  <a:pt x="3071" y="1322"/>
                  <a:pt x="3071" y="1322"/>
                  <a:pt x="3071" y="1322"/>
                </a:cubicBezTo>
                <a:cubicBezTo>
                  <a:pt x="3083" y="1287"/>
                  <a:pt x="3083" y="1287"/>
                  <a:pt x="3083" y="1287"/>
                </a:cubicBezTo>
                <a:cubicBezTo>
                  <a:pt x="3047" y="1287"/>
                  <a:pt x="3047" y="1287"/>
                  <a:pt x="3047" y="1287"/>
                </a:cubicBezTo>
                <a:cubicBezTo>
                  <a:pt x="3006" y="1269"/>
                  <a:pt x="3006" y="1269"/>
                  <a:pt x="3006" y="1269"/>
                </a:cubicBezTo>
                <a:cubicBezTo>
                  <a:pt x="2965" y="1275"/>
                  <a:pt x="2965" y="1275"/>
                  <a:pt x="2965" y="1275"/>
                </a:cubicBezTo>
                <a:cubicBezTo>
                  <a:pt x="2958" y="1304"/>
                  <a:pt x="2958" y="1304"/>
                  <a:pt x="2958" y="1304"/>
                </a:cubicBezTo>
                <a:cubicBezTo>
                  <a:pt x="2923" y="1299"/>
                  <a:pt x="2923" y="1299"/>
                  <a:pt x="2923" y="1299"/>
                </a:cubicBezTo>
                <a:cubicBezTo>
                  <a:pt x="2935" y="1281"/>
                  <a:pt x="2935" y="1281"/>
                  <a:pt x="2935" y="1281"/>
                </a:cubicBezTo>
                <a:cubicBezTo>
                  <a:pt x="2923" y="1239"/>
                  <a:pt x="2923" y="1239"/>
                  <a:pt x="2923" y="1239"/>
                </a:cubicBezTo>
                <a:cubicBezTo>
                  <a:pt x="2899" y="1233"/>
                  <a:pt x="2899" y="1233"/>
                  <a:pt x="2899" y="1233"/>
                </a:cubicBezTo>
                <a:cubicBezTo>
                  <a:pt x="2852" y="1233"/>
                  <a:pt x="2852" y="1233"/>
                  <a:pt x="2852" y="1233"/>
                </a:cubicBezTo>
                <a:cubicBezTo>
                  <a:pt x="2816" y="1263"/>
                  <a:pt x="2816" y="1263"/>
                  <a:pt x="2816" y="1263"/>
                </a:cubicBezTo>
                <a:cubicBezTo>
                  <a:pt x="2781" y="1275"/>
                  <a:pt x="2781" y="1275"/>
                  <a:pt x="2781" y="1275"/>
                </a:cubicBezTo>
                <a:cubicBezTo>
                  <a:pt x="2733" y="1287"/>
                  <a:pt x="2733" y="1287"/>
                  <a:pt x="2733" y="1287"/>
                </a:cubicBezTo>
                <a:cubicBezTo>
                  <a:pt x="2698" y="1310"/>
                  <a:pt x="2698" y="1310"/>
                  <a:pt x="2698" y="1310"/>
                </a:cubicBezTo>
                <a:cubicBezTo>
                  <a:pt x="2704" y="1352"/>
                  <a:pt x="2704" y="1352"/>
                  <a:pt x="2704" y="1352"/>
                </a:cubicBezTo>
                <a:cubicBezTo>
                  <a:pt x="2656" y="1382"/>
                  <a:pt x="2656" y="1382"/>
                  <a:pt x="2656" y="1382"/>
                </a:cubicBezTo>
                <a:cubicBezTo>
                  <a:pt x="2656" y="1405"/>
                  <a:pt x="2656" y="1405"/>
                  <a:pt x="2656" y="1405"/>
                </a:cubicBezTo>
                <a:cubicBezTo>
                  <a:pt x="2692" y="1405"/>
                  <a:pt x="2692" y="1405"/>
                  <a:pt x="2692" y="1405"/>
                </a:cubicBezTo>
                <a:cubicBezTo>
                  <a:pt x="2715" y="1423"/>
                  <a:pt x="2715" y="1423"/>
                  <a:pt x="2715" y="1423"/>
                </a:cubicBezTo>
                <a:cubicBezTo>
                  <a:pt x="2757" y="1411"/>
                  <a:pt x="2757" y="1411"/>
                  <a:pt x="2757" y="1411"/>
                </a:cubicBezTo>
                <a:cubicBezTo>
                  <a:pt x="2810" y="1405"/>
                  <a:pt x="2810" y="1405"/>
                  <a:pt x="2810" y="1405"/>
                </a:cubicBezTo>
                <a:cubicBezTo>
                  <a:pt x="2846" y="1429"/>
                  <a:pt x="2846" y="1429"/>
                  <a:pt x="2846" y="1429"/>
                </a:cubicBezTo>
                <a:cubicBezTo>
                  <a:pt x="2792" y="1447"/>
                  <a:pt x="2792" y="1447"/>
                  <a:pt x="2792" y="1447"/>
                </a:cubicBezTo>
                <a:cubicBezTo>
                  <a:pt x="2745" y="1459"/>
                  <a:pt x="2745" y="1459"/>
                  <a:pt x="2745" y="1459"/>
                </a:cubicBezTo>
                <a:cubicBezTo>
                  <a:pt x="2721" y="1482"/>
                  <a:pt x="2721" y="1482"/>
                  <a:pt x="2721" y="1482"/>
                </a:cubicBezTo>
                <a:cubicBezTo>
                  <a:pt x="2787" y="1506"/>
                  <a:pt x="2787" y="1506"/>
                  <a:pt x="2787" y="1506"/>
                </a:cubicBezTo>
                <a:cubicBezTo>
                  <a:pt x="2846" y="1506"/>
                  <a:pt x="2846" y="1506"/>
                  <a:pt x="2846" y="1506"/>
                </a:cubicBezTo>
                <a:cubicBezTo>
                  <a:pt x="2917" y="1500"/>
                  <a:pt x="2917" y="1500"/>
                  <a:pt x="2917" y="1500"/>
                </a:cubicBezTo>
                <a:cubicBezTo>
                  <a:pt x="2976" y="1500"/>
                  <a:pt x="2976" y="1500"/>
                  <a:pt x="2976" y="1500"/>
                </a:cubicBezTo>
                <a:cubicBezTo>
                  <a:pt x="2976" y="1500"/>
                  <a:pt x="3012" y="1518"/>
                  <a:pt x="3024" y="1518"/>
                </a:cubicBezTo>
                <a:cubicBezTo>
                  <a:pt x="3036" y="1524"/>
                  <a:pt x="3018" y="1548"/>
                  <a:pt x="3018" y="1548"/>
                </a:cubicBezTo>
                <a:cubicBezTo>
                  <a:pt x="2917" y="1548"/>
                  <a:pt x="2917" y="1548"/>
                  <a:pt x="2917" y="1548"/>
                </a:cubicBezTo>
                <a:cubicBezTo>
                  <a:pt x="2828" y="1548"/>
                  <a:pt x="2828" y="1548"/>
                  <a:pt x="2828" y="1548"/>
                </a:cubicBezTo>
                <a:cubicBezTo>
                  <a:pt x="2763" y="1571"/>
                  <a:pt x="2763" y="1571"/>
                  <a:pt x="2763" y="1571"/>
                </a:cubicBezTo>
                <a:lnTo>
                  <a:pt x="2799" y="1631"/>
                </a:lnTo>
                <a:close/>
                <a:moveTo>
                  <a:pt x="3279" y="1743"/>
                </a:moveTo>
                <a:lnTo>
                  <a:pt x="3279" y="1743"/>
                </a:lnTo>
                <a:cubicBezTo>
                  <a:pt x="3326" y="1720"/>
                  <a:pt x="3326" y="1720"/>
                  <a:pt x="3326" y="1720"/>
                </a:cubicBezTo>
                <a:cubicBezTo>
                  <a:pt x="3368" y="1714"/>
                  <a:pt x="3368" y="1714"/>
                  <a:pt x="3368" y="1714"/>
                </a:cubicBezTo>
                <a:cubicBezTo>
                  <a:pt x="3374" y="1672"/>
                  <a:pt x="3374" y="1672"/>
                  <a:pt x="3374" y="1672"/>
                </a:cubicBezTo>
                <a:cubicBezTo>
                  <a:pt x="3297" y="1696"/>
                  <a:pt x="3297" y="1696"/>
                  <a:pt x="3297" y="1696"/>
                </a:cubicBezTo>
                <a:cubicBezTo>
                  <a:pt x="3219" y="1731"/>
                  <a:pt x="3219" y="1731"/>
                  <a:pt x="3219" y="1731"/>
                </a:cubicBezTo>
                <a:lnTo>
                  <a:pt x="3279" y="1743"/>
                </a:lnTo>
                <a:close/>
                <a:moveTo>
                  <a:pt x="2484" y="1435"/>
                </a:moveTo>
                <a:lnTo>
                  <a:pt x="2484" y="1435"/>
                </a:lnTo>
                <a:cubicBezTo>
                  <a:pt x="2544" y="1435"/>
                  <a:pt x="2544" y="1435"/>
                  <a:pt x="2544" y="1435"/>
                </a:cubicBezTo>
                <a:cubicBezTo>
                  <a:pt x="2579" y="1405"/>
                  <a:pt x="2579" y="1405"/>
                  <a:pt x="2579" y="1405"/>
                </a:cubicBezTo>
                <a:cubicBezTo>
                  <a:pt x="2591" y="1352"/>
                  <a:pt x="2591" y="1352"/>
                  <a:pt x="2591" y="1352"/>
                </a:cubicBezTo>
                <a:cubicBezTo>
                  <a:pt x="2591" y="1352"/>
                  <a:pt x="2644" y="1328"/>
                  <a:pt x="2644" y="1316"/>
                </a:cubicBezTo>
                <a:cubicBezTo>
                  <a:pt x="2650" y="1304"/>
                  <a:pt x="2686" y="1281"/>
                  <a:pt x="2686" y="1281"/>
                </a:cubicBezTo>
                <a:cubicBezTo>
                  <a:pt x="2787" y="1239"/>
                  <a:pt x="2787" y="1239"/>
                  <a:pt x="2787" y="1239"/>
                </a:cubicBezTo>
                <a:cubicBezTo>
                  <a:pt x="2852" y="1221"/>
                  <a:pt x="2852" y="1221"/>
                  <a:pt x="2852" y="1221"/>
                </a:cubicBezTo>
                <a:cubicBezTo>
                  <a:pt x="2846" y="1186"/>
                  <a:pt x="2846" y="1186"/>
                  <a:pt x="2846" y="1186"/>
                </a:cubicBezTo>
                <a:cubicBezTo>
                  <a:pt x="2763" y="1138"/>
                  <a:pt x="2763" y="1138"/>
                  <a:pt x="2763" y="1138"/>
                </a:cubicBezTo>
                <a:cubicBezTo>
                  <a:pt x="2721" y="1132"/>
                  <a:pt x="2721" y="1132"/>
                  <a:pt x="2721" y="1132"/>
                </a:cubicBezTo>
                <a:cubicBezTo>
                  <a:pt x="2662" y="1156"/>
                  <a:pt x="2662" y="1156"/>
                  <a:pt x="2662" y="1156"/>
                </a:cubicBezTo>
                <a:cubicBezTo>
                  <a:pt x="2603" y="1132"/>
                  <a:pt x="2603" y="1132"/>
                  <a:pt x="2603" y="1132"/>
                </a:cubicBezTo>
                <a:cubicBezTo>
                  <a:pt x="2538" y="1109"/>
                  <a:pt x="2538" y="1109"/>
                  <a:pt x="2538" y="1109"/>
                </a:cubicBezTo>
                <a:cubicBezTo>
                  <a:pt x="2460" y="1109"/>
                  <a:pt x="2460" y="1109"/>
                  <a:pt x="2460" y="1109"/>
                </a:cubicBezTo>
                <a:cubicBezTo>
                  <a:pt x="2360" y="1115"/>
                  <a:pt x="2360" y="1115"/>
                  <a:pt x="2360" y="1115"/>
                </a:cubicBezTo>
                <a:cubicBezTo>
                  <a:pt x="2360" y="1144"/>
                  <a:pt x="2360" y="1144"/>
                  <a:pt x="2360" y="1144"/>
                </a:cubicBezTo>
                <a:cubicBezTo>
                  <a:pt x="2378" y="1192"/>
                  <a:pt x="2378" y="1192"/>
                  <a:pt x="2378" y="1192"/>
                </a:cubicBezTo>
                <a:cubicBezTo>
                  <a:pt x="2360" y="1269"/>
                  <a:pt x="2360" y="1269"/>
                  <a:pt x="2360" y="1269"/>
                </a:cubicBezTo>
                <a:cubicBezTo>
                  <a:pt x="2277" y="1370"/>
                  <a:pt x="2277" y="1370"/>
                  <a:pt x="2277" y="1370"/>
                </a:cubicBezTo>
                <a:cubicBezTo>
                  <a:pt x="2378" y="1399"/>
                  <a:pt x="2378" y="1399"/>
                  <a:pt x="2378" y="1399"/>
                </a:cubicBezTo>
                <a:cubicBezTo>
                  <a:pt x="2431" y="1476"/>
                  <a:pt x="2431" y="1476"/>
                  <a:pt x="2431" y="1476"/>
                </a:cubicBezTo>
                <a:lnTo>
                  <a:pt x="2484" y="1435"/>
                </a:lnTo>
                <a:close/>
                <a:moveTo>
                  <a:pt x="107" y="2466"/>
                </a:moveTo>
                <a:lnTo>
                  <a:pt x="107" y="2466"/>
                </a:lnTo>
                <a:cubicBezTo>
                  <a:pt x="89" y="2425"/>
                  <a:pt x="89" y="2425"/>
                  <a:pt x="89" y="2425"/>
                </a:cubicBezTo>
                <a:cubicBezTo>
                  <a:pt x="41" y="2425"/>
                  <a:pt x="41" y="2425"/>
                  <a:pt x="41" y="2425"/>
                </a:cubicBezTo>
                <a:cubicBezTo>
                  <a:pt x="24" y="2443"/>
                  <a:pt x="24" y="2443"/>
                  <a:pt x="24" y="2443"/>
                </a:cubicBezTo>
                <a:cubicBezTo>
                  <a:pt x="30" y="2478"/>
                  <a:pt x="30" y="2478"/>
                  <a:pt x="30" y="2478"/>
                </a:cubicBezTo>
                <a:cubicBezTo>
                  <a:pt x="83" y="2478"/>
                  <a:pt x="83" y="2478"/>
                  <a:pt x="83" y="2478"/>
                </a:cubicBezTo>
                <a:lnTo>
                  <a:pt x="107" y="2466"/>
                </a:lnTo>
                <a:close/>
                <a:moveTo>
                  <a:pt x="1061" y="2407"/>
                </a:moveTo>
                <a:lnTo>
                  <a:pt x="1061" y="2407"/>
                </a:lnTo>
                <a:cubicBezTo>
                  <a:pt x="1061" y="2407"/>
                  <a:pt x="1049" y="2395"/>
                  <a:pt x="1049" y="2384"/>
                </a:cubicBezTo>
                <a:cubicBezTo>
                  <a:pt x="1049" y="2372"/>
                  <a:pt x="1079" y="2372"/>
                  <a:pt x="1079" y="2372"/>
                </a:cubicBezTo>
                <a:cubicBezTo>
                  <a:pt x="1150" y="2378"/>
                  <a:pt x="1150" y="2378"/>
                  <a:pt x="1150" y="2378"/>
                </a:cubicBezTo>
                <a:cubicBezTo>
                  <a:pt x="1210" y="2419"/>
                  <a:pt x="1210" y="2419"/>
                  <a:pt x="1210" y="2419"/>
                </a:cubicBezTo>
                <a:cubicBezTo>
                  <a:pt x="1275" y="2455"/>
                  <a:pt x="1275" y="2455"/>
                  <a:pt x="1275" y="2455"/>
                </a:cubicBezTo>
                <a:cubicBezTo>
                  <a:pt x="1346" y="2473"/>
                  <a:pt x="1346" y="2473"/>
                  <a:pt x="1346" y="2473"/>
                </a:cubicBezTo>
                <a:cubicBezTo>
                  <a:pt x="1405" y="2455"/>
                  <a:pt x="1405" y="2455"/>
                  <a:pt x="1405" y="2455"/>
                </a:cubicBezTo>
                <a:cubicBezTo>
                  <a:pt x="1453" y="2478"/>
                  <a:pt x="1453" y="2478"/>
                  <a:pt x="1453" y="2478"/>
                </a:cubicBezTo>
                <a:cubicBezTo>
                  <a:pt x="1494" y="2478"/>
                  <a:pt x="1494" y="2478"/>
                  <a:pt x="1494" y="2478"/>
                </a:cubicBezTo>
                <a:cubicBezTo>
                  <a:pt x="1542" y="2514"/>
                  <a:pt x="1542" y="2514"/>
                  <a:pt x="1542" y="2514"/>
                </a:cubicBezTo>
                <a:cubicBezTo>
                  <a:pt x="1613" y="2550"/>
                  <a:pt x="1613" y="2550"/>
                  <a:pt x="1613" y="2550"/>
                </a:cubicBezTo>
                <a:cubicBezTo>
                  <a:pt x="1648" y="2585"/>
                  <a:pt x="1648" y="2585"/>
                  <a:pt x="1648" y="2585"/>
                </a:cubicBezTo>
                <a:cubicBezTo>
                  <a:pt x="1648" y="2585"/>
                  <a:pt x="1696" y="2603"/>
                  <a:pt x="1708" y="2603"/>
                </a:cubicBezTo>
                <a:cubicBezTo>
                  <a:pt x="1719" y="2603"/>
                  <a:pt x="1731" y="2591"/>
                  <a:pt x="1731" y="2591"/>
                </a:cubicBezTo>
                <a:cubicBezTo>
                  <a:pt x="1779" y="2615"/>
                  <a:pt x="1779" y="2615"/>
                  <a:pt x="1779" y="2615"/>
                </a:cubicBezTo>
                <a:cubicBezTo>
                  <a:pt x="1802" y="2656"/>
                  <a:pt x="1802" y="2656"/>
                  <a:pt x="1802" y="2656"/>
                </a:cubicBezTo>
                <a:cubicBezTo>
                  <a:pt x="1874" y="2674"/>
                  <a:pt x="1874" y="2674"/>
                  <a:pt x="1874" y="2674"/>
                </a:cubicBezTo>
                <a:cubicBezTo>
                  <a:pt x="1862" y="2710"/>
                  <a:pt x="1862" y="2710"/>
                  <a:pt x="1862" y="2710"/>
                </a:cubicBezTo>
                <a:cubicBezTo>
                  <a:pt x="1921" y="2733"/>
                  <a:pt x="1921" y="2733"/>
                  <a:pt x="1921" y="2733"/>
                </a:cubicBezTo>
                <a:cubicBezTo>
                  <a:pt x="1909" y="2769"/>
                  <a:pt x="1909" y="2769"/>
                  <a:pt x="1909" y="2769"/>
                </a:cubicBezTo>
                <a:cubicBezTo>
                  <a:pt x="1951" y="2787"/>
                  <a:pt x="1951" y="2787"/>
                  <a:pt x="1951" y="2787"/>
                </a:cubicBezTo>
                <a:cubicBezTo>
                  <a:pt x="1992" y="2793"/>
                  <a:pt x="1992" y="2793"/>
                  <a:pt x="1992" y="2793"/>
                </a:cubicBezTo>
                <a:cubicBezTo>
                  <a:pt x="1992" y="2828"/>
                  <a:pt x="1992" y="2828"/>
                  <a:pt x="1992" y="2828"/>
                </a:cubicBezTo>
                <a:cubicBezTo>
                  <a:pt x="2028" y="2876"/>
                  <a:pt x="2028" y="2876"/>
                  <a:pt x="2028" y="2876"/>
                </a:cubicBezTo>
                <a:cubicBezTo>
                  <a:pt x="2034" y="2923"/>
                  <a:pt x="2034" y="2923"/>
                  <a:pt x="2034" y="2923"/>
                </a:cubicBezTo>
                <a:cubicBezTo>
                  <a:pt x="2051" y="2965"/>
                  <a:pt x="2051" y="2965"/>
                  <a:pt x="2051" y="2965"/>
                </a:cubicBezTo>
                <a:cubicBezTo>
                  <a:pt x="2105" y="2971"/>
                  <a:pt x="2105" y="2971"/>
                  <a:pt x="2105" y="2971"/>
                </a:cubicBezTo>
                <a:cubicBezTo>
                  <a:pt x="2117" y="3030"/>
                  <a:pt x="2117" y="3030"/>
                  <a:pt x="2117" y="3030"/>
                </a:cubicBezTo>
                <a:cubicBezTo>
                  <a:pt x="2170" y="3077"/>
                  <a:pt x="2170" y="3077"/>
                  <a:pt x="2170" y="3077"/>
                </a:cubicBezTo>
                <a:cubicBezTo>
                  <a:pt x="2182" y="3113"/>
                  <a:pt x="2182" y="3113"/>
                  <a:pt x="2182" y="3113"/>
                </a:cubicBezTo>
                <a:cubicBezTo>
                  <a:pt x="2241" y="3142"/>
                  <a:pt x="2241" y="3142"/>
                  <a:pt x="2241" y="3142"/>
                </a:cubicBezTo>
                <a:cubicBezTo>
                  <a:pt x="2294" y="3166"/>
                  <a:pt x="2294" y="3166"/>
                  <a:pt x="2294" y="3166"/>
                </a:cubicBezTo>
                <a:cubicBezTo>
                  <a:pt x="2336" y="3178"/>
                  <a:pt x="2336" y="3178"/>
                  <a:pt x="2336" y="3178"/>
                </a:cubicBezTo>
                <a:cubicBezTo>
                  <a:pt x="2348" y="3208"/>
                  <a:pt x="2348" y="3208"/>
                  <a:pt x="2348" y="3208"/>
                </a:cubicBezTo>
                <a:cubicBezTo>
                  <a:pt x="2407" y="3243"/>
                  <a:pt x="2407" y="3243"/>
                  <a:pt x="2407" y="3243"/>
                </a:cubicBezTo>
                <a:cubicBezTo>
                  <a:pt x="2449" y="3273"/>
                  <a:pt x="2449" y="3273"/>
                  <a:pt x="2449" y="3273"/>
                </a:cubicBezTo>
                <a:cubicBezTo>
                  <a:pt x="2472" y="3344"/>
                  <a:pt x="2472" y="3344"/>
                  <a:pt x="2472" y="3344"/>
                </a:cubicBezTo>
                <a:cubicBezTo>
                  <a:pt x="2472" y="3397"/>
                  <a:pt x="2472" y="3397"/>
                  <a:pt x="2472" y="3397"/>
                </a:cubicBezTo>
                <a:cubicBezTo>
                  <a:pt x="2437" y="3362"/>
                  <a:pt x="2437" y="3362"/>
                  <a:pt x="2437" y="3362"/>
                </a:cubicBezTo>
                <a:cubicBezTo>
                  <a:pt x="2401" y="3320"/>
                  <a:pt x="2401" y="3320"/>
                  <a:pt x="2401" y="3320"/>
                </a:cubicBezTo>
                <a:cubicBezTo>
                  <a:pt x="2395" y="3291"/>
                  <a:pt x="2395" y="3291"/>
                  <a:pt x="2395" y="3291"/>
                </a:cubicBezTo>
                <a:cubicBezTo>
                  <a:pt x="2348" y="3261"/>
                  <a:pt x="2348" y="3261"/>
                  <a:pt x="2348" y="3261"/>
                </a:cubicBezTo>
                <a:cubicBezTo>
                  <a:pt x="2318" y="3249"/>
                  <a:pt x="2318" y="3249"/>
                  <a:pt x="2318" y="3249"/>
                </a:cubicBezTo>
                <a:cubicBezTo>
                  <a:pt x="2312" y="3202"/>
                  <a:pt x="2312" y="3202"/>
                  <a:pt x="2312" y="3202"/>
                </a:cubicBezTo>
                <a:cubicBezTo>
                  <a:pt x="2271" y="3202"/>
                  <a:pt x="2271" y="3202"/>
                  <a:pt x="2271" y="3202"/>
                </a:cubicBezTo>
                <a:cubicBezTo>
                  <a:pt x="2241" y="3184"/>
                  <a:pt x="2241" y="3184"/>
                  <a:pt x="2241" y="3184"/>
                </a:cubicBezTo>
                <a:cubicBezTo>
                  <a:pt x="2212" y="3172"/>
                  <a:pt x="2212" y="3172"/>
                  <a:pt x="2212" y="3172"/>
                </a:cubicBezTo>
                <a:cubicBezTo>
                  <a:pt x="2182" y="3160"/>
                  <a:pt x="2182" y="3160"/>
                  <a:pt x="2182" y="3160"/>
                </a:cubicBezTo>
                <a:cubicBezTo>
                  <a:pt x="2152" y="3166"/>
                  <a:pt x="2152" y="3166"/>
                  <a:pt x="2152" y="3166"/>
                </a:cubicBezTo>
                <a:cubicBezTo>
                  <a:pt x="2182" y="3202"/>
                  <a:pt x="2182" y="3202"/>
                  <a:pt x="2182" y="3202"/>
                </a:cubicBezTo>
                <a:cubicBezTo>
                  <a:pt x="2217" y="3225"/>
                  <a:pt x="2217" y="3225"/>
                  <a:pt x="2217" y="3225"/>
                </a:cubicBezTo>
                <a:cubicBezTo>
                  <a:pt x="2253" y="3261"/>
                  <a:pt x="2253" y="3261"/>
                  <a:pt x="2253" y="3261"/>
                </a:cubicBezTo>
                <a:cubicBezTo>
                  <a:pt x="2330" y="3309"/>
                  <a:pt x="2330" y="3309"/>
                  <a:pt x="2330" y="3309"/>
                </a:cubicBezTo>
                <a:cubicBezTo>
                  <a:pt x="2354" y="3362"/>
                  <a:pt x="2354" y="3362"/>
                  <a:pt x="2354" y="3362"/>
                </a:cubicBezTo>
                <a:cubicBezTo>
                  <a:pt x="2383" y="3433"/>
                  <a:pt x="2383" y="3433"/>
                  <a:pt x="2383" y="3433"/>
                </a:cubicBezTo>
                <a:cubicBezTo>
                  <a:pt x="2383" y="3486"/>
                  <a:pt x="2383" y="3486"/>
                  <a:pt x="2383" y="3486"/>
                </a:cubicBezTo>
                <a:cubicBezTo>
                  <a:pt x="2378" y="3563"/>
                  <a:pt x="2378" y="3563"/>
                  <a:pt x="2378" y="3563"/>
                </a:cubicBezTo>
                <a:cubicBezTo>
                  <a:pt x="2378" y="3646"/>
                  <a:pt x="2378" y="3646"/>
                  <a:pt x="2378" y="3646"/>
                </a:cubicBezTo>
                <a:cubicBezTo>
                  <a:pt x="2348" y="3664"/>
                  <a:pt x="2348" y="3664"/>
                  <a:pt x="2348" y="3664"/>
                </a:cubicBezTo>
                <a:cubicBezTo>
                  <a:pt x="2348" y="3718"/>
                  <a:pt x="2348" y="3718"/>
                  <a:pt x="2348" y="3718"/>
                </a:cubicBezTo>
                <a:cubicBezTo>
                  <a:pt x="2383" y="3777"/>
                  <a:pt x="2383" y="3777"/>
                  <a:pt x="2383" y="3777"/>
                </a:cubicBezTo>
                <a:cubicBezTo>
                  <a:pt x="2372" y="3830"/>
                  <a:pt x="2372" y="3830"/>
                  <a:pt x="2372" y="3830"/>
                </a:cubicBezTo>
                <a:cubicBezTo>
                  <a:pt x="2378" y="3872"/>
                  <a:pt x="2378" y="3872"/>
                  <a:pt x="2378" y="3872"/>
                </a:cubicBezTo>
                <a:cubicBezTo>
                  <a:pt x="2401" y="3907"/>
                  <a:pt x="2401" y="3907"/>
                  <a:pt x="2401" y="3907"/>
                </a:cubicBezTo>
                <a:cubicBezTo>
                  <a:pt x="2401" y="3961"/>
                  <a:pt x="2401" y="3961"/>
                  <a:pt x="2401" y="3961"/>
                </a:cubicBezTo>
                <a:cubicBezTo>
                  <a:pt x="2431" y="4008"/>
                  <a:pt x="2431" y="4008"/>
                  <a:pt x="2431" y="4008"/>
                </a:cubicBezTo>
                <a:cubicBezTo>
                  <a:pt x="2472" y="4044"/>
                  <a:pt x="2472" y="4044"/>
                  <a:pt x="2472" y="4044"/>
                </a:cubicBezTo>
                <a:cubicBezTo>
                  <a:pt x="2496" y="4121"/>
                  <a:pt x="2496" y="4121"/>
                  <a:pt x="2496" y="4121"/>
                </a:cubicBezTo>
                <a:cubicBezTo>
                  <a:pt x="2538" y="4156"/>
                  <a:pt x="2538" y="4156"/>
                  <a:pt x="2538" y="4156"/>
                </a:cubicBezTo>
                <a:cubicBezTo>
                  <a:pt x="2544" y="4192"/>
                  <a:pt x="2544" y="4192"/>
                  <a:pt x="2544" y="4192"/>
                </a:cubicBezTo>
                <a:cubicBezTo>
                  <a:pt x="2579" y="4239"/>
                  <a:pt x="2579" y="4239"/>
                  <a:pt x="2579" y="4239"/>
                </a:cubicBezTo>
                <a:cubicBezTo>
                  <a:pt x="2633" y="4239"/>
                  <a:pt x="2633" y="4239"/>
                  <a:pt x="2633" y="4239"/>
                </a:cubicBezTo>
                <a:cubicBezTo>
                  <a:pt x="2668" y="4269"/>
                  <a:pt x="2668" y="4269"/>
                  <a:pt x="2668" y="4269"/>
                </a:cubicBezTo>
                <a:cubicBezTo>
                  <a:pt x="2721" y="4299"/>
                  <a:pt x="2721" y="4299"/>
                  <a:pt x="2721" y="4299"/>
                </a:cubicBezTo>
                <a:cubicBezTo>
                  <a:pt x="2763" y="4340"/>
                  <a:pt x="2763" y="4340"/>
                  <a:pt x="2763" y="4340"/>
                </a:cubicBezTo>
                <a:cubicBezTo>
                  <a:pt x="2775" y="4387"/>
                  <a:pt x="2775" y="4387"/>
                  <a:pt x="2775" y="4387"/>
                </a:cubicBezTo>
                <a:cubicBezTo>
                  <a:pt x="2799" y="4435"/>
                  <a:pt x="2799" y="4435"/>
                  <a:pt x="2799" y="4435"/>
                </a:cubicBezTo>
                <a:cubicBezTo>
                  <a:pt x="2822" y="4512"/>
                  <a:pt x="2822" y="4512"/>
                  <a:pt x="2822" y="4512"/>
                </a:cubicBezTo>
                <a:cubicBezTo>
                  <a:pt x="2858" y="4548"/>
                  <a:pt x="2858" y="4548"/>
                  <a:pt x="2858" y="4548"/>
                </a:cubicBezTo>
                <a:cubicBezTo>
                  <a:pt x="2899" y="4589"/>
                  <a:pt x="2899" y="4589"/>
                  <a:pt x="2899" y="4589"/>
                </a:cubicBezTo>
                <a:cubicBezTo>
                  <a:pt x="2911" y="4619"/>
                  <a:pt x="2911" y="4619"/>
                  <a:pt x="2911" y="4619"/>
                </a:cubicBezTo>
                <a:cubicBezTo>
                  <a:pt x="2876" y="4642"/>
                  <a:pt x="2876" y="4642"/>
                  <a:pt x="2876" y="4642"/>
                </a:cubicBezTo>
                <a:cubicBezTo>
                  <a:pt x="2899" y="4672"/>
                  <a:pt x="2899" y="4672"/>
                  <a:pt x="2899" y="4672"/>
                </a:cubicBezTo>
                <a:cubicBezTo>
                  <a:pt x="2941" y="4708"/>
                  <a:pt x="2941" y="4708"/>
                  <a:pt x="2941" y="4708"/>
                </a:cubicBezTo>
                <a:cubicBezTo>
                  <a:pt x="2994" y="4737"/>
                  <a:pt x="2994" y="4737"/>
                  <a:pt x="2994" y="4737"/>
                </a:cubicBezTo>
                <a:cubicBezTo>
                  <a:pt x="3030" y="4779"/>
                  <a:pt x="3030" y="4779"/>
                  <a:pt x="3030" y="4779"/>
                </a:cubicBezTo>
                <a:cubicBezTo>
                  <a:pt x="3024" y="4809"/>
                  <a:pt x="3024" y="4809"/>
                  <a:pt x="3024" y="4809"/>
                </a:cubicBezTo>
                <a:cubicBezTo>
                  <a:pt x="3030" y="4832"/>
                  <a:pt x="3030" y="4832"/>
                  <a:pt x="3030" y="4832"/>
                </a:cubicBezTo>
                <a:cubicBezTo>
                  <a:pt x="3077" y="4850"/>
                  <a:pt x="3077" y="4850"/>
                  <a:pt x="3077" y="4850"/>
                </a:cubicBezTo>
                <a:cubicBezTo>
                  <a:pt x="3113" y="4886"/>
                  <a:pt x="3113" y="4886"/>
                  <a:pt x="3113" y="4886"/>
                </a:cubicBezTo>
                <a:cubicBezTo>
                  <a:pt x="3142" y="4915"/>
                  <a:pt x="3142" y="4915"/>
                  <a:pt x="3142" y="4915"/>
                </a:cubicBezTo>
                <a:cubicBezTo>
                  <a:pt x="3148" y="4951"/>
                  <a:pt x="3148" y="4951"/>
                  <a:pt x="3148" y="4951"/>
                </a:cubicBezTo>
                <a:cubicBezTo>
                  <a:pt x="3172" y="4939"/>
                  <a:pt x="3172" y="4939"/>
                  <a:pt x="3172" y="4939"/>
                </a:cubicBezTo>
                <a:cubicBezTo>
                  <a:pt x="3178" y="4897"/>
                  <a:pt x="3178" y="4897"/>
                  <a:pt x="3178" y="4897"/>
                </a:cubicBezTo>
                <a:cubicBezTo>
                  <a:pt x="3160" y="4856"/>
                  <a:pt x="3160" y="4856"/>
                  <a:pt x="3160" y="4856"/>
                </a:cubicBezTo>
                <a:cubicBezTo>
                  <a:pt x="3119" y="4838"/>
                  <a:pt x="3119" y="4838"/>
                  <a:pt x="3119" y="4838"/>
                </a:cubicBezTo>
                <a:cubicBezTo>
                  <a:pt x="3113" y="4803"/>
                  <a:pt x="3113" y="4803"/>
                  <a:pt x="3113" y="4803"/>
                </a:cubicBezTo>
                <a:cubicBezTo>
                  <a:pt x="3071" y="4773"/>
                  <a:pt x="3071" y="4773"/>
                  <a:pt x="3071" y="4773"/>
                </a:cubicBezTo>
                <a:cubicBezTo>
                  <a:pt x="3053" y="4726"/>
                  <a:pt x="3053" y="4726"/>
                  <a:pt x="3053" y="4726"/>
                </a:cubicBezTo>
                <a:cubicBezTo>
                  <a:pt x="3036" y="4678"/>
                  <a:pt x="3036" y="4678"/>
                  <a:pt x="3036" y="4678"/>
                </a:cubicBezTo>
                <a:cubicBezTo>
                  <a:pt x="3000" y="4642"/>
                  <a:pt x="3000" y="4642"/>
                  <a:pt x="3000" y="4642"/>
                </a:cubicBezTo>
                <a:cubicBezTo>
                  <a:pt x="2988" y="4595"/>
                  <a:pt x="2988" y="4595"/>
                  <a:pt x="2988" y="4595"/>
                </a:cubicBezTo>
                <a:cubicBezTo>
                  <a:pt x="2953" y="4583"/>
                  <a:pt x="2953" y="4583"/>
                  <a:pt x="2953" y="4583"/>
                </a:cubicBezTo>
                <a:cubicBezTo>
                  <a:pt x="2929" y="4524"/>
                  <a:pt x="2929" y="4524"/>
                  <a:pt x="2929" y="4524"/>
                </a:cubicBezTo>
                <a:cubicBezTo>
                  <a:pt x="2887" y="4476"/>
                  <a:pt x="2887" y="4476"/>
                  <a:pt x="2887" y="4476"/>
                </a:cubicBezTo>
                <a:cubicBezTo>
                  <a:pt x="2881" y="4417"/>
                  <a:pt x="2881" y="4417"/>
                  <a:pt x="2881" y="4417"/>
                </a:cubicBezTo>
                <a:cubicBezTo>
                  <a:pt x="2917" y="4411"/>
                  <a:pt x="2917" y="4411"/>
                  <a:pt x="2917" y="4411"/>
                </a:cubicBezTo>
                <a:cubicBezTo>
                  <a:pt x="2965" y="4429"/>
                  <a:pt x="2965" y="4429"/>
                  <a:pt x="2965" y="4429"/>
                </a:cubicBezTo>
                <a:cubicBezTo>
                  <a:pt x="2994" y="4465"/>
                  <a:pt x="2994" y="4465"/>
                  <a:pt x="2994" y="4465"/>
                </a:cubicBezTo>
                <a:cubicBezTo>
                  <a:pt x="2994" y="4518"/>
                  <a:pt x="2994" y="4518"/>
                  <a:pt x="2994" y="4518"/>
                </a:cubicBezTo>
                <a:cubicBezTo>
                  <a:pt x="3047" y="4589"/>
                  <a:pt x="3047" y="4589"/>
                  <a:pt x="3047" y="4589"/>
                </a:cubicBezTo>
                <a:cubicBezTo>
                  <a:pt x="3101" y="4648"/>
                  <a:pt x="3101" y="4648"/>
                  <a:pt x="3101" y="4648"/>
                </a:cubicBezTo>
                <a:cubicBezTo>
                  <a:pt x="3148" y="4690"/>
                  <a:pt x="3148" y="4690"/>
                  <a:pt x="3148" y="4690"/>
                </a:cubicBezTo>
                <a:cubicBezTo>
                  <a:pt x="3184" y="4731"/>
                  <a:pt x="3184" y="4731"/>
                  <a:pt x="3184" y="4731"/>
                </a:cubicBezTo>
                <a:cubicBezTo>
                  <a:pt x="3190" y="4773"/>
                  <a:pt x="3190" y="4773"/>
                  <a:pt x="3190" y="4773"/>
                </a:cubicBezTo>
                <a:cubicBezTo>
                  <a:pt x="3243" y="4803"/>
                  <a:pt x="3243" y="4803"/>
                  <a:pt x="3243" y="4803"/>
                </a:cubicBezTo>
                <a:cubicBezTo>
                  <a:pt x="3279" y="4844"/>
                  <a:pt x="3279" y="4844"/>
                  <a:pt x="3279" y="4844"/>
                </a:cubicBezTo>
                <a:cubicBezTo>
                  <a:pt x="3308" y="4892"/>
                  <a:pt x="3308" y="4892"/>
                  <a:pt x="3308" y="4892"/>
                </a:cubicBezTo>
                <a:cubicBezTo>
                  <a:pt x="3368" y="4957"/>
                  <a:pt x="3368" y="4957"/>
                  <a:pt x="3368" y="4957"/>
                </a:cubicBezTo>
                <a:cubicBezTo>
                  <a:pt x="3391" y="5010"/>
                  <a:pt x="3391" y="5010"/>
                  <a:pt x="3391" y="5010"/>
                </a:cubicBezTo>
                <a:cubicBezTo>
                  <a:pt x="3421" y="5034"/>
                  <a:pt x="3421" y="5034"/>
                  <a:pt x="3421" y="5034"/>
                </a:cubicBezTo>
                <a:cubicBezTo>
                  <a:pt x="3391" y="5052"/>
                  <a:pt x="3391" y="5052"/>
                  <a:pt x="3391" y="5052"/>
                </a:cubicBezTo>
                <a:cubicBezTo>
                  <a:pt x="3385" y="5087"/>
                  <a:pt x="3385" y="5087"/>
                  <a:pt x="3385" y="5087"/>
                </a:cubicBezTo>
                <a:cubicBezTo>
                  <a:pt x="3451" y="5141"/>
                  <a:pt x="3451" y="5141"/>
                  <a:pt x="3451" y="5141"/>
                </a:cubicBezTo>
                <a:cubicBezTo>
                  <a:pt x="3504" y="5182"/>
                  <a:pt x="3504" y="5182"/>
                  <a:pt x="3504" y="5182"/>
                </a:cubicBezTo>
                <a:cubicBezTo>
                  <a:pt x="3569" y="5200"/>
                  <a:pt x="3569" y="5200"/>
                  <a:pt x="3569" y="5200"/>
                </a:cubicBezTo>
                <a:cubicBezTo>
                  <a:pt x="3640" y="5241"/>
                  <a:pt x="3640" y="5241"/>
                  <a:pt x="3640" y="5241"/>
                </a:cubicBezTo>
                <a:cubicBezTo>
                  <a:pt x="3717" y="5277"/>
                  <a:pt x="3717" y="5277"/>
                  <a:pt x="3717" y="5277"/>
                </a:cubicBezTo>
                <a:cubicBezTo>
                  <a:pt x="3806" y="5318"/>
                  <a:pt x="3806" y="5318"/>
                  <a:pt x="3806" y="5318"/>
                </a:cubicBezTo>
                <a:cubicBezTo>
                  <a:pt x="3878" y="5342"/>
                  <a:pt x="3878" y="5342"/>
                  <a:pt x="3878" y="5342"/>
                </a:cubicBezTo>
                <a:cubicBezTo>
                  <a:pt x="3925" y="5336"/>
                  <a:pt x="3925" y="5336"/>
                  <a:pt x="3925" y="5336"/>
                </a:cubicBezTo>
                <a:cubicBezTo>
                  <a:pt x="3937" y="5312"/>
                  <a:pt x="3937" y="5312"/>
                  <a:pt x="3937" y="5312"/>
                </a:cubicBezTo>
                <a:cubicBezTo>
                  <a:pt x="3990" y="5307"/>
                  <a:pt x="3990" y="5307"/>
                  <a:pt x="3990" y="5307"/>
                </a:cubicBezTo>
                <a:cubicBezTo>
                  <a:pt x="4044" y="5336"/>
                  <a:pt x="4044" y="5336"/>
                  <a:pt x="4044" y="5336"/>
                </a:cubicBezTo>
                <a:cubicBezTo>
                  <a:pt x="4109" y="5384"/>
                  <a:pt x="4109" y="5384"/>
                  <a:pt x="4109" y="5384"/>
                </a:cubicBezTo>
                <a:cubicBezTo>
                  <a:pt x="4144" y="5425"/>
                  <a:pt x="4144" y="5425"/>
                  <a:pt x="4144" y="5425"/>
                </a:cubicBezTo>
                <a:cubicBezTo>
                  <a:pt x="4192" y="5425"/>
                  <a:pt x="4192" y="5425"/>
                  <a:pt x="4192" y="5425"/>
                </a:cubicBezTo>
                <a:cubicBezTo>
                  <a:pt x="4215" y="5425"/>
                  <a:pt x="4215" y="5425"/>
                  <a:pt x="4215" y="5425"/>
                </a:cubicBezTo>
                <a:cubicBezTo>
                  <a:pt x="4245" y="5437"/>
                  <a:pt x="4245" y="5437"/>
                  <a:pt x="4245" y="5437"/>
                </a:cubicBezTo>
                <a:cubicBezTo>
                  <a:pt x="4275" y="5478"/>
                  <a:pt x="4275" y="5478"/>
                  <a:pt x="4275" y="5478"/>
                </a:cubicBezTo>
                <a:cubicBezTo>
                  <a:pt x="4340" y="5496"/>
                  <a:pt x="4340" y="5496"/>
                  <a:pt x="4340" y="5496"/>
                </a:cubicBezTo>
                <a:cubicBezTo>
                  <a:pt x="4340" y="5473"/>
                  <a:pt x="4340" y="5473"/>
                  <a:pt x="4340" y="5473"/>
                </a:cubicBezTo>
                <a:cubicBezTo>
                  <a:pt x="4376" y="5490"/>
                  <a:pt x="4376" y="5490"/>
                  <a:pt x="4376" y="5490"/>
                </a:cubicBezTo>
                <a:cubicBezTo>
                  <a:pt x="4411" y="5538"/>
                  <a:pt x="4411" y="5538"/>
                  <a:pt x="4411" y="5538"/>
                </a:cubicBezTo>
                <a:cubicBezTo>
                  <a:pt x="4411" y="5538"/>
                  <a:pt x="4459" y="5591"/>
                  <a:pt x="4470" y="5603"/>
                </a:cubicBezTo>
                <a:cubicBezTo>
                  <a:pt x="4482" y="5609"/>
                  <a:pt x="4465" y="5651"/>
                  <a:pt x="4465" y="5651"/>
                </a:cubicBezTo>
                <a:cubicBezTo>
                  <a:pt x="4488" y="5674"/>
                  <a:pt x="4488" y="5674"/>
                  <a:pt x="4488" y="5674"/>
                </a:cubicBezTo>
                <a:cubicBezTo>
                  <a:pt x="4512" y="5662"/>
                  <a:pt x="4512" y="5662"/>
                  <a:pt x="4512" y="5662"/>
                </a:cubicBezTo>
                <a:cubicBezTo>
                  <a:pt x="4547" y="5680"/>
                  <a:pt x="4547" y="5680"/>
                  <a:pt x="4547" y="5680"/>
                </a:cubicBezTo>
                <a:cubicBezTo>
                  <a:pt x="4595" y="5728"/>
                  <a:pt x="4595" y="5728"/>
                  <a:pt x="4595" y="5728"/>
                </a:cubicBezTo>
                <a:cubicBezTo>
                  <a:pt x="4595" y="5728"/>
                  <a:pt x="4631" y="5757"/>
                  <a:pt x="4648" y="5739"/>
                </a:cubicBezTo>
                <a:cubicBezTo>
                  <a:pt x="4731" y="5787"/>
                  <a:pt x="4731" y="5787"/>
                  <a:pt x="4731" y="5787"/>
                </a:cubicBezTo>
                <a:cubicBezTo>
                  <a:pt x="4779" y="5805"/>
                  <a:pt x="4779" y="5805"/>
                  <a:pt x="4779" y="5805"/>
                </a:cubicBezTo>
                <a:cubicBezTo>
                  <a:pt x="4773" y="5757"/>
                  <a:pt x="4773" y="5757"/>
                  <a:pt x="4773" y="5757"/>
                </a:cubicBezTo>
                <a:cubicBezTo>
                  <a:pt x="4797" y="5728"/>
                  <a:pt x="4797" y="5728"/>
                  <a:pt x="4797" y="5728"/>
                </a:cubicBezTo>
                <a:cubicBezTo>
                  <a:pt x="4880" y="5733"/>
                  <a:pt x="4880" y="5733"/>
                  <a:pt x="4880" y="5733"/>
                </a:cubicBezTo>
                <a:cubicBezTo>
                  <a:pt x="4886" y="5763"/>
                  <a:pt x="4886" y="5763"/>
                  <a:pt x="4886" y="5763"/>
                </a:cubicBezTo>
                <a:cubicBezTo>
                  <a:pt x="4909" y="5763"/>
                  <a:pt x="4909" y="5763"/>
                  <a:pt x="4909" y="5763"/>
                </a:cubicBezTo>
                <a:cubicBezTo>
                  <a:pt x="4927" y="5728"/>
                  <a:pt x="4927" y="5728"/>
                  <a:pt x="4927" y="5728"/>
                </a:cubicBezTo>
                <a:cubicBezTo>
                  <a:pt x="4897" y="5692"/>
                  <a:pt x="4897" y="5692"/>
                  <a:pt x="4897" y="5692"/>
                </a:cubicBezTo>
                <a:cubicBezTo>
                  <a:pt x="4814" y="5692"/>
                  <a:pt x="4814" y="5692"/>
                  <a:pt x="4814" y="5692"/>
                </a:cubicBezTo>
                <a:cubicBezTo>
                  <a:pt x="4761" y="5686"/>
                  <a:pt x="4761" y="5686"/>
                  <a:pt x="4761" y="5686"/>
                </a:cubicBezTo>
                <a:cubicBezTo>
                  <a:pt x="4678" y="5680"/>
                  <a:pt x="4678" y="5680"/>
                  <a:pt x="4678" y="5680"/>
                </a:cubicBezTo>
                <a:cubicBezTo>
                  <a:pt x="4642" y="5656"/>
                  <a:pt x="4642" y="5656"/>
                  <a:pt x="4642" y="5656"/>
                </a:cubicBezTo>
                <a:cubicBezTo>
                  <a:pt x="4589" y="5603"/>
                  <a:pt x="4589" y="5603"/>
                  <a:pt x="4589" y="5603"/>
                </a:cubicBezTo>
                <a:cubicBezTo>
                  <a:pt x="4595" y="5562"/>
                  <a:pt x="4595" y="5562"/>
                  <a:pt x="4595" y="5562"/>
                </a:cubicBezTo>
                <a:cubicBezTo>
                  <a:pt x="4595" y="5502"/>
                  <a:pt x="4595" y="5502"/>
                  <a:pt x="4595" y="5502"/>
                </a:cubicBezTo>
                <a:cubicBezTo>
                  <a:pt x="4613" y="5431"/>
                  <a:pt x="4613" y="5431"/>
                  <a:pt x="4613" y="5431"/>
                </a:cubicBezTo>
                <a:cubicBezTo>
                  <a:pt x="4613" y="5384"/>
                  <a:pt x="4613" y="5384"/>
                  <a:pt x="4613" y="5384"/>
                </a:cubicBezTo>
                <a:cubicBezTo>
                  <a:pt x="4583" y="5342"/>
                  <a:pt x="4583" y="5342"/>
                  <a:pt x="4583" y="5342"/>
                </a:cubicBezTo>
                <a:cubicBezTo>
                  <a:pt x="4536" y="5318"/>
                  <a:pt x="4536" y="5318"/>
                  <a:pt x="4536" y="5318"/>
                </a:cubicBezTo>
                <a:cubicBezTo>
                  <a:pt x="4459" y="5324"/>
                  <a:pt x="4459" y="5324"/>
                  <a:pt x="4459" y="5324"/>
                </a:cubicBezTo>
                <a:cubicBezTo>
                  <a:pt x="4405" y="5312"/>
                  <a:pt x="4405" y="5312"/>
                  <a:pt x="4405" y="5312"/>
                </a:cubicBezTo>
                <a:cubicBezTo>
                  <a:pt x="4340" y="5336"/>
                  <a:pt x="4340" y="5336"/>
                  <a:pt x="4340" y="5336"/>
                </a:cubicBezTo>
                <a:cubicBezTo>
                  <a:pt x="4304" y="5312"/>
                  <a:pt x="4304" y="5312"/>
                  <a:pt x="4304" y="5312"/>
                </a:cubicBezTo>
                <a:cubicBezTo>
                  <a:pt x="4340" y="5283"/>
                  <a:pt x="4340" y="5283"/>
                  <a:pt x="4340" y="5283"/>
                </a:cubicBezTo>
                <a:cubicBezTo>
                  <a:pt x="4340" y="5230"/>
                  <a:pt x="4340" y="5230"/>
                  <a:pt x="4340" y="5230"/>
                </a:cubicBezTo>
                <a:cubicBezTo>
                  <a:pt x="4352" y="5200"/>
                  <a:pt x="4352" y="5200"/>
                  <a:pt x="4352" y="5200"/>
                </a:cubicBezTo>
                <a:cubicBezTo>
                  <a:pt x="4376" y="5146"/>
                  <a:pt x="4376" y="5146"/>
                  <a:pt x="4376" y="5146"/>
                </a:cubicBezTo>
                <a:cubicBezTo>
                  <a:pt x="4376" y="5093"/>
                  <a:pt x="4376" y="5093"/>
                  <a:pt x="4376" y="5093"/>
                </a:cubicBezTo>
                <a:cubicBezTo>
                  <a:pt x="4411" y="5069"/>
                  <a:pt x="4411" y="5069"/>
                  <a:pt x="4411" y="5069"/>
                </a:cubicBezTo>
                <a:cubicBezTo>
                  <a:pt x="4417" y="5028"/>
                  <a:pt x="4417" y="5028"/>
                  <a:pt x="4417" y="5028"/>
                </a:cubicBezTo>
                <a:cubicBezTo>
                  <a:pt x="4388" y="5010"/>
                  <a:pt x="4388" y="5010"/>
                  <a:pt x="4388" y="5010"/>
                </a:cubicBezTo>
                <a:cubicBezTo>
                  <a:pt x="4304" y="5016"/>
                  <a:pt x="4304" y="5016"/>
                  <a:pt x="4304" y="5016"/>
                </a:cubicBezTo>
                <a:cubicBezTo>
                  <a:pt x="4251" y="5022"/>
                  <a:pt x="4251" y="5022"/>
                  <a:pt x="4251" y="5022"/>
                </a:cubicBezTo>
                <a:cubicBezTo>
                  <a:pt x="4227" y="5063"/>
                  <a:pt x="4227" y="5063"/>
                  <a:pt x="4227" y="5063"/>
                </a:cubicBezTo>
                <a:cubicBezTo>
                  <a:pt x="4204" y="5123"/>
                  <a:pt x="4204" y="5123"/>
                  <a:pt x="4204" y="5123"/>
                </a:cubicBezTo>
                <a:cubicBezTo>
                  <a:pt x="4180" y="5176"/>
                  <a:pt x="4180" y="5176"/>
                  <a:pt x="4180" y="5176"/>
                </a:cubicBezTo>
                <a:cubicBezTo>
                  <a:pt x="4133" y="5182"/>
                  <a:pt x="4133" y="5182"/>
                  <a:pt x="4133" y="5182"/>
                </a:cubicBezTo>
                <a:cubicBezTo>
                  <a:pt x="4067" y="5200"/>
                  <a:pt x="4067" y="5200"/>
                  <a:pt x="4067" y="5200"/>
                </a:cubicBezTo>
                <a:cubicBezTo>
                  <a:pt x="3996" y="5206"/>
                  <a:pt x="3996" y="5206"/>
                  <a:pt x="3996" y="5206"/>
                </a:cubicBezTo>
                <a:cubicBezTo>
                  <a:pt x="3967" y="5170"/>
                  <a:pt x="3967" y="5170"/>
                  <a:pt x="3967" y="5170"/>
                </a:cubicBezTo>
                <a:cubicBezTo>
                  <a:pt x="3907" y="5141"/>
                  <a:pt x="3907" y="5141"/>
                  <a:pt x="3907" y="5141"/>
                </a:cubicBezTo>
                <a:cubicBezTo>
                  <a:pt x="3890" y="5093"/>
                  <a:pt x="3890" y="5093"/>
                  <a:pt x="3890" y="5093"/>
                </a:cubicBezTo>
                <a:cubicBezTo>
                  <a:pt x="3848" y="5034"/>
                  <a:pt x="3848" y="5034"/>
                  <a:pt x="3848" y="5034"/>
                </a:cubicBezTo>
                <a:cubicBezTo>
                  <a:pt x="3824" y="4933"/>
                  <a:pt x="3824" y="4933"/>
                  <a:pt x="3824" y="4933"/>
                </a:cubicBezTo>
                <a:cubicBezTo>
                  <a:pt x="3818" y="4856"/>
                  <a:pt x="3818" y="4856"/>
                  <a:pt x="3818" y="4856"/>
                </a:cubicBezTo>
                <a:cubicBezTo>
                  <a:pt x="3848" y="4803"/>
                  <a:pt x="3848" y="4803"/>
                  <a:pt x="3848" y="4803"/>
                </a:cubicBezTo>
                <a:cubicBezTo>
                  <a:pt x="3860" y="4731"/>
                  <a:pt x="3860" y="4731"/>
                  <a:pt x="3860" y="4731"/>
                </a:cubicBezTo>
                <a:cubicBezTo>
                  <a:pt x="3830" y="4666"/>
                  <a:pt x="3830" y="4666"/>
                  <a:pt x="3830" y="4666"/>
                </a:cubicBezTo>
                <a:cubicBezTo>
                  <a:pt x="3883" y="4601"/>
                  <a:pt x="3883" y="4601"/>
                  <a:pt x="3883" y="4601"/>
                </a:cubicBezTo>
                <a:cubicBezTo>
                  <a:pt x="3925" y="4595"/>
                  <a:pt x="3925" y="4595"/>
                  <a:pt x="3925" y="4595"/>
                </a:cubicBezTo>
                <a:cubicBezTo>
                  <a:pt x="3967" y="4565"/>
                  <a:pt x="3967" y="4565"/>
                  <a:pt x="3967" y="4565"/>
                </a:cubicBezTo>
                <a:cubicBezTo>
                  <a:pt x="4014" y="4524"/>
                  <a:pt x="4014" y="4524"/>
                  <a:pt x="4014" y="4524"/>
                </a:cubicBezTo>
                <a:cubicBezTo>
                  <a:pt x="4073" y="4530"/>
                  <a:pt x="4073" y="4530"/>
                  <a:pt x="4073" y="4530"/>
                </a:cubicBezTo>
                <a:cubicBezTo>
                  <a:pt x="4115" y="4548"/>
                  <a:pt x="4115" y="4548"/>
                  <a:pt x="4115" y="4548"/>
                </a:cubicBezTo>
                <a:cubicBezTo>
                  <a:pt x="4150" y="4530"/>
                  <a:pt x="4150" y="4530"/>
                  <a:pt x="4150" y="4530"/>
                </a:cubicBezTo>
                <a:cubicBezTo>
                  <a:pt x="4180" y="4571"/>
                  <a:pt x="4180" y="4571"/>
                  <a:pt x="4180" y="4571"/>
                </a:cubicBezTo>
                <a:cubicBezTo>
                  <a:pt x="4227" y="4571"/>
                  <a:pt x="4227" y="4571"/>
                  <a:pt x="4227" y="4571"/>
                </a:cubicBezTo>
                <a:cubicBezTo>
                  <a:pt x="4269" y="4565"/>
                  <a:pt x="4269" y="4565"/>
                  <a:pt x="4269" y="4565"/>
                </a:cubicBezTo>
                <a:cubicBezTo>
                  <a:pt x="4263" y="4536"/>
                  <a:pt x="4263" y="4536"/>
                  <a:pt x="4263" y="4536"/>
                </a:cubicBezTo>
                <a:cubicBezTo>
                  <a:pt x="4275" y="4494"/>
                  <a:pt x="4275" y="4494"/>
                  <a:pt x="4275" y="4494"/>
                </a:cubicBezTo>
                <a:cubicBezTo>
                  <a:pt x="4340" y="4488"/>
                  <a:pt x="4340" y="4488"/>
                  <a:pt x="4340" y="4488"/>
                </a:cubicBezTo>
                <a:cubicBezTo>
                  <a:pt x="4381" y="4482"/>
                  <a:pt x="4381" y="4482"/>
                  <a:pt x="4381" y="4482"/>
                </a:cubicBezTo>
                <a:cubicBezTo>
                  <a:pt x="4459" y="4494"/>
                  <a:pt x="4459" y="4494"/>
                  <a:pt x="4459" y="4494"/>
                </a:cubicBezTo>
                <a:cubicBezTo>
                  <a:pt x="4494" y="4530"/>
                  <a:pt x="4494" y="4530"/>
                  <a:pt x="4494" y="4530"/>
                </a:cubicBezTo>
                <a:cubicBezTo>
                  <a:pt x="4518" y="4530"/>
                  <a:pt x="4518" y="4530"/>
                  <a:pt x="4518" y="4530"/>
                </a:cubicBezTo>
                <a:cubicBezTo>
                  <a:pt x="4536" y="4506"/>
                  <a:pt x="4536" y="4506"/>
                  <a:pt x="4536" y="4506"/>
                </a:cubicBezTo>
                <a:cubicBezTo>
                  <a:pt x="4559" y="4500"/>
                  <a:pt x="4559" y="4500"/>
                  <a:pt x="4559" y="4500"/>
                </a:cubicBezTo>
                <a:cubicBezTo>
                  <a:pt x="4595" y="4536"/>
                  <a:pt x="4595" y="4536"/>
                  <a:pt x="4595" y="4536"/>
                </a:cubicBezTo>
                <a:cubicBezTo>
                  <a:pt x="4631" y="4577"/>
                  <a:pt x="4631" y="4577"/>
                  <a:pt x="4631" y="4577"/>
                </a:cubicBezTo>
                <a:cubicBezTo>
                  <a:pt x="4631" y="4631"/>
                  <a:pt x="4631" y="4631"/>
                  <a:pt x="4631" y="4631"/>
                </a:cubicBezTo>
                <a:cubicBezTo>
                  <a:pt x="4648" y="4654"/>
                  <a:pt x="4648" y="4654"/>
                  <a:pt x="4648" y="4654"/>
                </a:cubicBezTo>
                <a:cubicBezTo>
                  <a:pt x="4654" y="4690"/>
                  <a:pt x="4654" y="4690"/>
                  <a:pt x="4654" y="4690"/>
                </a:cubicBezTo>
                <a:cubicBezTo>
                  <a:pt x="4684" y="4714"/>
                  <a:pt x="4684" y="4714"/>
                  <a:pt x="4684" y="4714"/>
                </a:cubicBezTo>
                <a:cubicBezTo>
                  <a:pt x="4696" y="4743"/>
                  <a:pt x="4696" y="4743"/>
                  <a:pt x="4696" y="4743"/>
                </a:cubicBezTo>
                <a:cubicBezTo>
                  <a:pt x="4725" y="4761"/>
                  <a:pt x="4725" y="4761"/>
                  <a:pt x="4725" y="4761"/>
                </a:cubicBezTo>
                <a:cubicBezTo>
                  <a:pt x="4731" y="4803"/>
                  <a:pt x="4731" y="4803"/>
                  <a:pt x="4731" y="4803"/>
                </a:cubicBezTo>
                <a:cubicBezTo>
                  <a:pt x="4761" y="4809"/>
                  <a:pt x="4761" y="4809"/>
                  <a:pt x="4761" y="4809"/>
                </a:cubicBezTo>
                <a:cubicBezTo>
                  <a:pt x="4779" y="4785"/>
                  <a:pt x="4779" y="4785"/>
                  <a:pt x="4779" y="4785"/>
                </a:cubicBezTo>
                <a:cubicBezTo>
                  <a:pt x="4791" y="4743"/>
                  <a:pt x="4791" y="4743"/>
                  <a:pt x="4791" y="4743"/>
                </a:cubicBezTo>
                <a:cubicBezTo>
                  <a:pt x="4773" y="4696"/>
                  <a:pt x="4773" y="4696"/>
                  <a:pt x="4773" y="4696"/>
                </a:cubicBezTo>
                <a:cubicBezTo>
                  <a:pt x="4755" y="4619"/>
                  <a:pt x="4755" y="4619"/>
                  <a:pt x="4755" y="4619"/>
                </a:cubicBezTo>
                <a:cubicBezTo>
                  <a:pt x="4720" y="4554"/>
                  <a:pt x="4720" y="4554"/>
                  <a:pt x="4720" y="4554"/>
                </a:cubicBezTo>
                <a:cubicBezTo>
                  <a:pt x="4720" y="4471"/>
                  <a:pt x="4720" y="4471"/>
                  <a:pt x="4720" y="4471"/>
                </a:cubicBezTo>
                <a:cubicBezTo>
                  <a:pt x="4720" y="4459"/>
                  <a:pt x="4737" y="4411"/>
                  <a:pt x="4737" y="4411"/>
                </a:cubicBezTo>
                <a:cubicBezTo>
                  <a:pt x="4773" y="4346"/>
                  <a:pt x="4773" y="4346"/>
                  <a:pt x="4773" y="4346"/>
                </a:cubicBezTo>
                <a:cubicBezTo>
                  <a:pt x="4820" y="4328"/>
                  <a:pt x="4820" y="4328"/>
                  <a:pt x="4820" y="4328"/>
                </a:cubicBezTo>
                <a:cubicBezTo>
                  <a:pt x="4880" y="4275"/>
                  <a:pt x="4880" y="4275"/>
                  <a:pt x="4880" y="4275"/>
                </a:cubicBezTo>
                <a:cubicBezTo>
                  <a:pt x="4933" y="4239"/>
                  <a:pt x="4933" y="4239"/>
                  <a:pt x="4933" y="4239"/>
                </a:cubicBezTo>
                <a:cubicBezTo>
                  <a:pt x="4980" y="4221"/>
                  <a:pt x="4980" y="4221"/>
                  <a:pt x="4980" y="4221"/>
                </a:cubicBezTo>
                <a:cubicBezTo>
                  <a:pt x="4992" y="4186"/>
                  <a:pt x="4992" y="4186"/>
                  <a:pt x="4992" y="4186"/>
                </a:cubicBezTo>
                <a:cubicBezTo>
                  <a:pt x="5034" y="4162"/>
                  <a:pt x="5034" y="4162"/>
                  <a:pt x="5034" y="4162"/>
                </a:cubicBezTo>
                <a:cubicBezTo>
                  <a:pt x="4998" y="4097"/>
                  <a:pt x="4998" y="4097"/>
                  <a:pt x="4998" y="4097"/>
                </a:cubicBezTo>
                <a:cubicBezTo>
                  <a:pt x="4969" y="4067"/>
                  <a:pt x="4969" y="4067"/>
                  <a:pt x="4969" y="4067"/>
                </a:cubicBezTo>
                <a:cubicBezTo>
                  <a:pt x="4980" y="4038"/>
                  <a:pt x="4980" y="4038"/>
                  <a:pt x="4980" y="4038"/>
                </a:cubicBezTo>
                <a:cubicBezTo>
                  <a:pt x="4957" y="4002"/>
                  <a:pt x="4957" y="4002"/>
                  <a:pt x="4957" y="4002"/>
                </a:cubicBezTo>
                <a:cubicBezTo>
                  <a:pt x="4998" y="3984"/>
                  <a:pt x="4998" y="3984"/>
                  <a:pt x="4998" y="3984"/>
                </a:cubicBezTo>
                <a:cubicBezTo>
                  <a:pt x="5034" y="4032"/>
                  <a:pt x="5034" y="4032"/>
                  <a:pt x="5034" y="4032"/>
                </a:cubicBezTo>
                <a:cubicBezTo>
                  <a:pt x="5052" y="3984"/>
                  <a:pt x="5052" y="3984"/>
                  <a:pt x="5052" y="3984"/>
                </a:cubicBezTo>
                <a:cubicBezTo>
                  <a:pt x="5075" y="3943"/>
                  <a:pt x="5075" y="3943"/>
                  <a:pt x="5075" y="3943"/>
                </a:cubicBezTo>
                <a:cubicBezTo>
                  <a:pt x="5105" y="3919"/>
                  <a:pt x="5105" y="3919"/>
                  <a:pt x="5105" y="3919"/>
                </a:cubicBezTo>
                <a:cubicBezTo>
                  <a:pt x="5129" y="3830"/>
                  <a:pt x="5129" y="3830"/>
                  <a:pt x="5129" y="3830"/>
                </a:cubicBezTo>
                <a:cubicBezTo>
                  <a:pt x="5206" y="3830"/>
                  <a:pt x="5206" y="3830"/>
                  <a:pt x="5206" y="3830"/>
                </a:cubicBezTo>
                <a:cubicBezTo>
                  <a:pt x="5253" y="3807"/>
                  <a:pt x="5253" y="3807"/>
                  <a:pt x="5253" y="3807"/>
                </a:cubicBezTo>
                <a:cubicBezTo>
                  <a:pt x="5312" y="3801"/>
                  <a:pt x="5312" y="3801"/>
                  <a:pt x="5312" y="3801"/>
                </a:cubicBezTo>
                <a:cubicBezTo>
                  <a:pt x="5295" y="3765"/>
                  <a:pt x="5295" y="3765"/>
                  <a:pt x="5295" y="3765"/>
                </a:cubicBezTo>
                <a:cubicBezTo>
                  <a:pt x="5295" y="3694"/>
                  <a:pt x="5295" y="3694"/>
                  <a:pt x="5295" y="3694"/>
                </a:cubicBezTo>
                <a:cubicBezTo>
                  <a:pt x="5336" y="3641"/>
                  <a:pt x="5336" y="3641"/>
                  <a:pt x="5336" y="3641"/>
                </a:cubicBezTo>
                <a:cubicBezTo>
                  <a:pt x="5378" y="3641"/>
                  <a:pt x="5378" y="3641"/>
                  <a:pt x="5378" y="3641"/>
                </a:cubicBezTo>
                <a:cubicBezTo>
                  <a:pt x="5395" y="3605"/>
                  <a:pt x="5395" y="3605"/>
                  <a:pt x="5395" y="3605"/>
                </a:cubicBezTo>
                <a:cubicBezTo>
                  <a:pt x="5455" y="3611"/>
                  <a:pt x="5455" y="3611"/>
                  <a:pt x="5455" y="3611"/>
                </a:cubicBezTo>
                <a:cubicBezTo>
                  <a:pt x="5508" y="3575"/>
                  <a:pt x="5508" y="3575"/>
                  <a:pt x="5508" y="3575"/>
                </a:cubicBezTo>
                <a:cubicBezTo>
                  <a:pt x="5544" y="3534"/>
                  <a:pt x="5544" y="3534"/>
                  <a:pt x="5544" y="3534"/>
                </a:cubicBezTo>
                <a:cubicBezTo>
                  <a:pt x="5609" y="3528"/>
                  <a:pt x="5609" y="3528"/>
                  <a:pt x="5609" y="3528"/>
                </a:cubicBezTo>
                <a:cubicBezTo>
                  <a:pt x="5609" y="3528"/>
                  <a:pt x="5668" y="3540"/>
                  <a:pt x="5680" y="3546"/>
                </a:cubicBezTo>
                <a:cubicBezTo>
                  <a:pt x="5692" y="3546"/>
                  <a:pt x="5662" y="3569"/>
                  <a:pt x="5662" y="3569"/>
                </a:cubicBezTo>
                <a:cubicBezTo>
                  <a:pt x="5585" y="3569"/>
                  <a:pt x="5585" y="3569"/>
                  <a:pt x="5585" y="3569"/>
                </a:cubicBezTo>
                <a:cubicBezTo>
                  <a:pt x="5585" y="3569"/>
                  <a:pt x="5561" y="3587"/>
                  <a:pt x="5550" y="3593"/>
                </a:cubicBezTo>
                <a:cubicBezTo>
                  <a:pt x="5538" y="3599"/>
                  <a:pt x="5550" y="3646"/>
                  <a:pt x="5550" y="3646"/>
                </a:cubicBezTo>
                <a:cubicBezTo>
                  <a:pt x="5579" y="3658"/>
                  <a:pt x="5579" y="3658"/>
                  <a:pt x="5579" y="3658"/>
                </a:cubicBezTo>
                <a:cubicBezTo>
                  <a:pt x="5615" y="3629"/>
                  <a:pt x="5615" y="3629"/>
                  <a:pt x="5615" y="3629"/>
                </a:cubicBezTo>
                <a:cubicBezTo>
                  <a:pt x="5638" y="3611"/>
                  <a:pt x="5638" y="3611"/>
                  <a:pt x="5638" y="3611"/>
                </a:cubicBezTo>
                <a:cubicBezTo>
                  <a:pt x="5686" y="3599"/>
                  <a:pt x="5686" y="3599"/>
                  <a:pt x="5686" y="3599"/>
                </a:cubicBezTo>
                <a:cubicBezTo>
                  <a:pt x="5739" y="3575"/>
                  <a:pt x="5739" y="3575"/>
                  <a:pt x="5739" y="3575"/>
                </a:cubicBezTo>
                <a:cubicBezTo>
                  <a:pt x="5793" y="3563"/>
                  <a:pt x="5793" y="3563"/>
                  <a:pt x="5793" y="3563"/>
                </a:cubicBezTo>
                <a:cubicBezTo>
                  <a:pt x="5828" y="3510"/>
                  <a:pt x="5828" y="3510"/>
                  <a:pt x="5828" y="3510"/>
                </a:cubicBezTo>
                <a:cubicBezTo>
                  <a:pt x="5870" y="3480"/>
                  <a:pt x="5870" y="3480"/>
                  <a:pt x="5870" y="3480"/>
                </a:cubicBezTo>
                <a:cubicBezTo>
                  <a:pt x="5876" y="3439"/>
                  <a:pt x="5876" y="3439"/>
                  <a:pt x="5876" y="3439"/>
                </a:cubicBezTo>
                <a:cubicBezTo>
                  <a:pt x="5822" y="3451"/>
                  <a:pt x="5822" y="3451"/>
                  <a:pt x="5822" y="3451"/>
                </a:cubicBezTo>
                <a:cubicBezTo>
                  <a:pt x="5787" y="3510"/>
                  <a:pt x="5787" y="3510"/>
                  <a:pt x="5787" y="3510"/>
                </a:cubicBezTo>
                <a:cubicBezTo>
                  <a:pt x="5722" y="3516"/>
                  <a:pt x="5722" y="3516"/>
                  <a:pt x="5722" y="3516"/>
                </a:cubicBezTo>
                <a:cubicBezTo>
                  <a:pt x="5668" y="3492"/>
                  <a:pt x="5668" y="3492"/>
                  <a:pt x="5668" y="3492"/>
                </a:cubicBezTo>
                <a:cubicBezTo>
                  <a:pt x="5615" y="3445"/>
                  <a:pt x="5615" y="3445"/>
                  <a:pt x="5615" y="3445"/>
                </a:cubicBezTo>
                <a:cubicBezTo>
                  <a:pt x="5585" y="3374"/>
                  <a:pt x="5585" y="3374"/>
                  <a:pt x="5585" y="3374"/>
                </a:cubicBezTo>
                <a:cubicBezTo>
                  <a:pt x="5638" y="3338"/>
                  <a:pt x="5638" y="3338"/>
                  <a:pt x="5638" y="3338"/>
                </a:cubicBezTo>
                <a:cubicBezTo>
                  <a:pt x="5633" y="3273"/>
                  <a:pt x="5633" y="3273"/>
                  <a:pt x="5633" y="3273"/>
                </a:cubicBezTo>
                <a:cubicBezTo>
                  <a:pt x="5561" y="3267"/>
                  <a:pt x="5561" y="3267"/>
                  <a:pt x="5561" y="3267"/>
                </a:cubicBezTo>
                <a:cubicBezTo>
                  <a:pt x="5484" y="3291"/>
                  <a:pt x="5484" y="3291"/>
                  <a:pt x="5484" y="3291"/>
                </a:cubicBezTo>
                <a:cubicBezTo>
                  <a:pt x="5401" y="3344"/>
                  <a:pt x="5401" y="3344"/>
                  <a:pt x="5401" y="3344"/>
                </a:cubicBezTo>
                <a:cubicBezTo>
                  <a:pt x="5318" y="3421"/>
                  <a:pt x="5318" y="3421"/>
                  <a:pt x="5318" y="3421"/>
                </a:cubicBezTo>
                <a:cubicBezTo>
                  <a:pt x="5253" y="3468"/>
                  <a:pt x="5253" y="3468"/>
                  <a:pt x="5253" y="3468"/>
                </a:cubicBezTo>
                <a:cubicBezTo>
                  <a:pt x="5277" y="3421"/>
                  <a:pt x="5277" y="3421"/>
                  <a:pt x="5277" y="3421"/>
                </a:cubicBezTo>
                <a:cubicBezTo>
                  <a:pt x="5318" y="3380"/>
                  <a:pt x="5318" y="3380"/>
                  <a:pt x="5318" y="3380"/>
                </a:cubicBezTo>
                <a:cubicBezTo>
                  <a:pt x="5342" y="3356"/>
                  <a:pt x="5342" y="3356"/>
                  <a:pt x="5342" y="3356"/>
                </a:cubicBezTo>
                <a:cubicBezTo>
                  <a:pt x="5277" y="3338"/>
                  <a:pt x="5277" y="3338"/>
                  <a:pt x="5277" y="3338"/>
                </a:cubicBezTo>
                <a:cubicBezTo>
                  <a:pt x="5360" y="3338"/>
                  <a:pt x="5360" y="3338"/>
                  <a:pt x="5360" y="3338"/>
                </a:cubicBezTo>
                <a:cubicBezTo>
                  <a:pt x="5378" y="3297"/>
                  <a:pt x="5378" y="3297"/>
                  <a:pt x="5378" y="3297"/>
                </a:cubicBezTo>
                <a:cubicBezTo>
                  <a:pt x="5425" y="3261"/>
                  <a:pt x="5425" y="3261"/>
                  <a:pt x="5425" y="3261"/>
                </a:cubicBezTo>
                <a:cubicBezTo>
                  <a:pt x="5479" y="3261"/>
                  <a:pt x="5479" y="3261"/>
                  <a:pt x="5479" y="3261"/>
                </a:cubicBezTo>
                <a:cubicBezTo>
                  <a:pt x="5502" y="3214"/>
                  <a:pt x="5502" y="3214"/>
                  <a:pt x="5502" y="3214"/>
                </a:cubicBezTo>
                <a:cubicBezTo>
                  <a:pt x="5550" y="3196"/>
                  <a:pt x="5550" y="3196"/>
                  <a:pt x="5550" y="3196"/>
                </a:cubicBezTo>
                <a:cubicBezTo>
                  <a:pt x="5621" y="3196"/>
                  <a:pt x="5621" y="3196"/>
                  <a:pt x="5621" y="3196"/>
                </a:cubicBezTo>
                <a:cubicBezTo>
                  <a:pt x="5745" y="3190"/>
                  <a:pt x="5745" y="3190"/>
                  <a:pt x="5745" y="3190"/>
                </a:cubicBezTo>
                <a:cubicBezTo>
                  <a:pt x="5811" y="3202"/>
                  <a:pt x="5811" y="3202"/>
                  <a:pt x="5811" y="3202"/>
                </a:cubicBezTo>
                <a:cubicBezTo>
                  <a:pt x="5864" y="3202"/>
                  <a:pt x="5864" y="3202"/>
                  <a:pt x="5864" y="3202"/>
                </a:cubicBezTo>
                <a:cubicBezTo>
                  <a:pt x="5917" y="3166"/>
                  <a:pt x="5917" y="3166"/>
                  <a:pt x="5917" y="3166"/>
                </a:cubicBezTo>
                <a:cubicBezTo>
                  <a:pt x="5959" y="3113"/>
                  <a:pt x="5959" y="3113"/>
                  <a:pt x="5959" y="3113"/>
                </a:cubicBezTo>
                <a:cubicBezTo>
                  <a:pt x="6042" y="3107"/>
                  <a:pt x="6042" y="3107"/>
                  <a:pt x="6042" y="3107"/>
                </a:cubicBezTo>
                <a:cubicBezTo>
                  <a:pt x="6089" y="3089"/>
                  <a:pt x="6089" y="3089"/>
                  <a:pt x="6089" y="3089"/>
                </a:cubicBezTo>
                <a:cubicBezTo>
                  <a:pt x="6113" y="3065"/>
                  <a:pt x="6113" y="3065"/>
                  <a:pt x="6113" y="3065"/>
                </a:cubicBezTo>
                <a:cubicBezTo>
                  <a:pt x="6083" y="3042"/>
                  <a:pt x="6083" y="3042"/>
                  <a:pt x="6083" y="3042"/>
                </a:cubicBezTo>
                <a:cubicBezTo>
                  <a:pt x="6101" y="3018"/>
                  <a:pt x="6101" y="3018"/>
                  <a:pt x="6101" y="3018"/>
                </a:cubicBezTo>
                <a:cubicBezTo>
                  <a:pt x="6107" y="2971"/>
                  <a:pt x="6107" y="2971"/>
                  <a:pt x="6107" y="2971"/>
                </a:cubicBezTo>
                <a:cubicBezTo>
                  <a:pt x="6042" y="2959"/>
                  <a:pt x="6042" y="2959"/>
                  <a:pt x="6042" y="2959"/>
                </a:cubicBezTo>
                <a:cubicBezTo>
                  <a:pt x="6036" y="2935"/>
                  <a:pt x="6036" y="2935"/>
                  <a:pt x="6036" y="2935"/>
                </a:cubicBezTo>
                <a:cubicBezTo>
                  <a:pt x="5965" y="2935"/>
                  <a:pt x="5965" y="2935"/>
                  <a:pt x="5965" y="2935"/>
                </a:cubicBezTo>
                <a:cubicBezTo>
                  <a:pt x="5917" y="2959"/>
                  <a:pt x="5917" y="2959"/>
                  <a:pt x="5917" y="2959"/>
                </a:cubicBezTo>
                <a:cubicBezTo>
                  <a:pt x="5882" y="2982"/>
                  <a:pt x="5882" y="2982"/>
                  <a:pt x="5882" y="2982"/>
                </a:cubicBezTo>
                <a:cubicBezTo>
                  <a:pt x="5852" y="2971"/>
                  <a:pt x="5852" y="2971"/>
                  <a:pt x="5852" y="2971"/>
                </a:cubicBezTo>
                <a:cubicBezTo>
                  <a:pt x="5864" y="2941"/>
                  <a:pt x="5864" y="2941"/>
                  <a:pt x="5864" y="2941"/>
                </a:cubicBezTo>
                <a:cubicBezTo>
                  <a:pt x="5923" y="2917"/>
                  <a:pt x="5923" y="2917"/>
                  <a:pt x="5923" y="2917"/>
                </a:cubicBezTo>
                <a:cubicBezTo>
                  <a:pt x="5994" y="2899"/>
                  <a:pt x="5994" y="2899"/>
                  <a:pt x="5994" y="2899"/>
                </a:cubicBezTo>
                <a:cubicBezTo>
                  <a:pt x="6030" y="2876"/>
                  <a:pt x="6030" y="2876"/>
                  <a:pt x="6030" y="2876"/>
                </a:cubicBezTo>
                <a:cubicBezTo>
                  <a:pt x="5982" y="2870"/>
                  <a:pt x="5982" y="2870"/>
                  <a:pt x="5982" y="2870"/>
                </a:cubicBezTo>
                <a:cubicBezTo>
                  <a:pt x="5935" y="2846"/>
                  <a:pt x="5935" y="2846"/>
                  <a:pt x="5935" y="2846"/>
                </a:cubicBezTo>
                <a:cubicBezTo>
                  <a:pt x="5876" y="2828"/>
                  <a:pt x="5876" y="2828"/>
                  <a:pt x="5876" y="2828"/>
                </a:cubicBezTo>
                <a:cubicBezTo>
                  <a:pt x="5840" y="2799"/>
                  <a:pt x="5840" y="2799"/>
                  <a:pt x="5840" y="2799"/>
                </a:cubicBezTo>
                <a:cubicBezTo>
                  <a:pt x="5799" y="2763"/>
                  <a:pt x="5799" y="2763"/>
                  <a:pt x="5799" y="2763"/>
                </a:cubicBezTo>
                <a:cubicBezTo>
                  <a:pt x="5781" y="2727"/>
                  <a:pt x="5781" y="2727"/>
                  <a:pt x="5781" y="2727"/>
                </a:cubicBezTo>
                <a:cubicBezTo>
                  <a:pt x="5804" y="2727"/>
                  <a:pt x="5804" y="2727"/>
                  <a:pt x="5804" y="2727"/>
                </a:cubicBezTo>
                <a:cubicBezTo>
                  <a:pt x="5811" y="2704"/>
                  <a:pt x="5811" y="2704"/>
                  <a:pt x="5811" y="2704"/>
                </a:cubicBezTo>
                <a:cubicBezTo>
                  <a:pt x="5775" y="2650"/>
                  <a:pt x="5775" y="2650"/>
                  <a:pt x="5775" y="2650"/>
                </a:cubicBezTo>
                <a:cubicBezTo>
                  <a:pt x="5727" y="2585"/>
                  <a:pt x="5727" y="2585"/>
                  <a:pt x="5727" y="2585"/>
                </a:cubicBezTo>
                <a:cubicBezTo>
                  <a:pt x="5656" y="2484"/>
                  <a:pt x="5656" y="2484"/>
                  <a:pt x="5656" y="2484"/>
                </a:cubicBezTo>
                <a:cubicBezTo>
                  <a:pt x="5633" y="2431"/>
                  <a:pt x="5633" y="2431"/>
                  <a:pt x="5633" y="2431"/>
                </a:cubicBezTo>
                <a:cubicBezTo>
                  <a:pt x="5579" y="2496"/>
                  <a:pt x="5579" y="2496"/>
                  <a:pt x="5579" y="2496"/>
                </a:cubicBezTo>
                <a:cubicBezTo>
                  <a:pt x="5579" y="2550"/>
                  <a:pt x="5579" y="2550"/>
                  <a:pt x="5579" y="2550"/>
                </a:cubicBezTo>
                <a:cubicBezTo>
                  <a:pt x="5526" y="2573"/>
                  <a:pt x="5526" y="2573"/>
                  <a:pt x="5526" y="2573"/>
                </a:cubicBezTo>
                <a:cubicBezTo>
                  <a:pt x="5496" y="2609"/>
                  <a:pt x="5496" y="2609"/>
                  <a:pt x="5496" y="2609"/>
                </a:cubicBezTo>
                <a:cubicBezTo>
                  <a:pt x="5443" y="2603"/>
                  <a:pt x="5443" y="2603"/>
                  <a:pt x="5443" y="2603"/>
                </a:cubicBezTo>
                <a:cubicBezTo>
                  <a:pt x="5431" y="2573"/>
                  <a:pt x="5431" y="2573"/>
                  <a:pt x="5431" y="2573"/>
                </a:cubicBezTo>
                <a:cubicBezTo>
                  <a:pt x="5395" y="2544"/>
                  <a:pt x="5395" y="2544"/>
                  <a:pt x="5395" y="2544"/>
                </a:cubicBezTo>
                <a:cubicBezTo>
                  <a:pt x="5342" y="2555"/>
                  <a:pt x="5342" y="2555"/>
                  <a:pt x="5342" y="2555"/>
                </a:cubicBezTo>
                <a:cubicBezTo>
                  <a:pt x="5360" y="2496"/>
                  <a:pt x="5360" y="2496"/>
                  <a:pt x="5360" y="2496"/>
                </a:cubicBezTo>
                <a:cubicBezTo>
                  <a:pt x="5360" y="2419"/>
                  <a:pt x="5360" y="2419"/>
                  <a:pt x="5360" y="2419"/>
                </a:cubicBezTo>
                <a:cubicBezTo>
                  <a:pt x="5354" y="2372"/>
                  <a:pt x="5354" y="2372"/>
                  <a:pt x="5354" y="2372"/>
                </a:cubicBezTo>
                <a:cubicBezTo>
                  <a:pt x="5295" y="2372"/>
                  <a:pt x="5295" y="2372"/>
                  <a:pt x="5295" y="2372"/>
                </a:cubicBezTo>
                <a:cubicBezTo>
                  <a:pt x="5247" y="2342"/>
                  <a:pt x="5247" y="2342"/>
                  <a:pt x="5247" y="2342"/>
                </a:cubicBezTo>
                <a:cubicBezTo>
                  <a:pt x="5200" y="2295"/>
                  <a:pt x="5200" y="2295"/>
                  <a:pt x="5200" y="2295"/>
                </a:cubicBezTo>
                <a:cubicBezTo>
                  <a:pt x="5117" y="2247"/>
                  <a:pt x="5117" y="2247"/>
                  <a:pt x="5117" y="2247"/>
                </a:cubicBezTo>
                <a:cubicBezTo>
                  <a:pt x="5093" y="2265"/>
                  <a:pt x="5093" y="2265"/>
                  <a:pt x="5093" y="2265"/>
                </a:cubicBezTo>
                <a:cubicBezTo>
                  <a:pt x="5022" y="2265"/>
                  <a:pt x="5022" y="2265"/>
                  <a:pt x="5022" y="2265"/>
                </a:cubicBezTo>
                <a:cubicBezTo>
                  <a:pt x="4992" y="2247"/>
                  <a:pt x="4992" y="2247"/>
                  <a:pt x="4992" y="2247"/>
                </a:cubicBezTo>
                <a:cubicBezTo>
                  <a:pt x="4915" y="2247"/>
                  <a:pt x="4915" y="2247"/>
                  <a:pt x="4915" y="2247"/>
                </a:cubicBezTo>
                <a:cubicBezTo>
                  <a:pt x="4886" y="2277"/>
                  <a:pt x="4886" y="2277"/>
                  <a:pt x="4886" y="2277"/>
                </a:cubicBezTo>
                <a:cubicBezTo>
                  <a:pt x="4915" y="2324"/>
                  <a:pt x="4915" y="2324"/>
                  <a:pt x="4915" y="2324"/>
                </a:cubicBezTo>
                <a:cubicBezTo>
                  <a:pt x="4903" y="2384"/>
                  <a:pt x="4903" y="2384"/>
                  <a:pt x="4903" y="2384"/>
                </a:cubicBezTo>
                <a:cubicBezTo>
                  <a:pt x="4909" y="2425"/>
                  <a:pt x="4909" y="2425"/>
                  <a:pt x="4909" y="2425"/>
                </a:cubicBezTo>
                <a:cubicBezTo>
                  <a:pt x="4939" y="2478"/>
                  <a:pt x="4939" y="2478"/>
                  <a:pt x="4939" y="2478"/>
                </a:cubicBezTo>
                <a:cubicBezTo>
                  <a:pt x="4897" y="2478"/>
                  <a:pt x="4897" y="2478"/>
                  <a:pt x="4897" y="2478"/>
                </a:cubicBezTo>
                <a:cubicBezTo>
                  <a:pt x="4897" y="2532"/>
                  <a:pt x="4897" y="2532"/>
                  <a:pt x="4897" y="2532"/>
                </a:cubicBezTo>
                <a:cubicBezTo>
                  <a:pt x="4874" y="2561"/>
                  <a:pt x="4874" y="2561"/>
                  <a:pt x="4874" y="2561"/>
                </a:cubicBezTo>
                <a:cubicBezTo>
                  <a:pt x="4909" y="2579"/>
                  <a:pt x="4909" y="2579"/>
                  <a:pt x="4909" y="2579"/>
                </a:cubicBezTo>
                <a:cubicBezTo>
                  <a:pt x="4957" y="2621"/>
                  <a:pt x="4957" y="2621"/>
                  <a:pt x="4957" y="2621"/>
                </a:cubicBezTo>
                <a:cubicBezTo>
                  <a:pt x="4974" y="2686"/>
                  <a:pt x="4974" y="2686"/>
                  <a:pt x="4974" y="2686"/>
                </a:cubicBezTo>
                <a:cubicBezTo>
                  <a:pt x="4974" y="2757"/>
                  <a:pt x="4974" y="2757"/>
                  <a:pt x="4974" y="2757"/>
                </a:cubicBezTo>
                <a:cubicBezTo>
                  <a:pt x="4939" y="2810"/>
                  <a:pt x="4939" y="2810"/>
                  <a:pt x="4939" y="2810"/>
                </a:cubicBezTo>
                <a:cubicBezTo>
                  <a:pt x="4886" y="2852"/>
                  <a:pt x="4886" y="2852"/>
                  <a:pt x="4886" y="2852"/>
                </a:cubicBezTo>
                <a:cubicBezTo>
                  <a:pt x="4814" y="2858"/>
                  <a:pt x="4814" y="2858"/>
                  <a:pt x="4814" y="2858"/>
                </a:cubicBezTo>
                <a:cubicBezTo>
                  <a:pt x="4856" y="2923"/>
                  <a:pt x="4856" y="2923"/>
                  <a:pt x="4856" y="2923"/>
                </a:cubicBezTo>
                <a:cubicBezTo>
                  <a:pt x="4856" y="3000"/>
                  <a:pt x="4856" y="3000"/>
                  <a:pt x="4856" y="3000"/>
                </a:cubicBezTo>
                <a:cubicBezTo>
                  <a:pt x="4874" y="3048"/>
                  <a:pt x="4874" y="3048"/>
                  <a:pt x="4874" y="3048"/>
                </a:cubicBezTo>
                <a:cubicBezTo>
                  <a:pt x="4862" y="3083"/>
                  <a:pt x="4862" y="3083"/>
                  <a:pt x="4862" y="3083"/>
                </a:cubicBezTo>
                <a:cubicBezTo>
                  <a:pt x="4832" y="3131"/>
                  <a:pt x="4832" y="3131"/>
                  <a:pt x="4832" y="3131"/>
                </a:cubicBezTo>
                <a:cubicBezTo>
                  <a:pt x="4761" y="3137"/>
                  <a:pt x="4761" y="3137"/>
                  <a:pt x="4761" y="3137"/>
                </a:cubicBezTo>
                <a:cubicBezTo>
                  <a:pt x="4725" y="3071"/>
                  <a:pt x="4725" y="3071"/>
                  <a:pt x="4725" y="3071"/>
                </a:cubicBezTo>
                <a:cubicBezTo>
                  <a:pt x="4672" y="3018"/>
                  <a:pt x="4672" y="3018"/>
                  <a:pt x="4672" y="3018"/>
                </a:cubicBezTo>
                <a:cubicBezTo>
                  <a:pt x="4672" y="2965"/>
                  <a:pt x="4672" y="2965"/>
                  <a:pt x="4672" y="2965"/>
                </a:cubicBezTo>
                <a:cubicBezTo>
                  <a:pt x="4660" y="2899"/>
                  <a:pt x="4660" y="2899"/>
                  <a:pt x="4660" y="2899"/>
                </a:cubicBezTo>
                <a:cubicBezTo>
                  <a:pt x="4666" y="2840"/>
                  <a:pt x="4666" y="2840"/>
                  <a:pt x="4666" y="2840"/>
                </a:cubicBezTo>
                <a:cubicBezTo>
                  <a:pt x="4577" y="2828"/>
                  <a:pt x="4577" y="2828"/>
                  <a:pt x="4577" y="2828"/>
                </a:cubicBezTo>
                <a:cubicBezTo>
                  <a:pt x="4512" y="2828"/>
                  <a:pt x="4512" y="2828"/>
                  <a:pt x="4512" y="2828"/>
                </a:cubicBezTo>
                <a:cubicBezTo>
                  <a:pt x="4482" y="2805"/>
                  <a:pt x="4482" y="2805"/>
                  <a:pt x="4482" y="2805"/>
                </a:cubicBezTo>
                <a:cubicBezTo>
                  <a:pt x="4399" y="2787"/>
                  <a:pt x="4399" y="2787"/>
                  <a:pt x="4399" y="2787"/>
                </a:cubicBezTo>
                <a:cubicBezTo>
                  <a:pt x="4364" y="2751"/>
                  <a:pt x="4364" y="2751"/>
                  <a:pt x="4364" y="2751"/>
                </a:cubicBezTo>
                <a:cubicBezTo>
                  <a:pt x="4293" y="2716"/>
                  <a:pt x="4293" y="2716"/>
                  <a:pt x="4293" y="2716"/>
                </a:cubicBezTo>
                <a:cubicBezTo>
                  <a:pt x="4222" y="2674"/>
                  <a:pt x="4222" y="2674"/>
                  <a:pt x="4222" y="2674"/>
                </a:cubicBezTo>
                <a:cubicBezTo>
                  <a:pt x="4121" y="2698"/>
                  <a:pt x="4121" y="2698"/>
                  <a:pt x="4121" y="2698"/>
                </a:cubicBezTo>
                <a:cubicBezTo>
                  <a:pt x="4103" y="2662"/>
                  <a:pt x="4103" y="2662"/>
                  <a:pt x="4103" y="2662"/>
                </a:cubicBezTo>
                <a:cubicBezTo>
                  <a:pt x="4061" y="2573"/>
                  <a:pt x="4061" y="2573"/>
                  <a:pt x="4061" y="2573"/>
                </a:cubicBezTo>
                <a:cubicBezTo>
                  <a:pt x="4014" y="2555"/>
                  <a:pt x="4014" y="2555"/>
                  <a:pt x="4014" y="2555"/>
                </a:cubicBezTo>
                <a:cubicBezTo>
                  <a:pt x="3978" y="2520"/>
                  <a:pt x="3978" y="2520"/>
                  <a:pt x="3978" y="2520"/>
                </a:cubicBezTo>
                <a:cubicBezTo>
                  <a:pt x="3990" y="2413"/>
                  <a:pt x="3990" y="2413"/>
                  <a:pt x="3990" y="2413"/>
                </a:cubicBezTo>
                <a:cubicBezTo>
                  <a:pt x="4038" y="2336"/>
                  <a:pt x="4038" y="2336"/>
                  <a:pt x="4038" y="2336"/>
                </a:cubicBezTo>
                <a:cubicBezTo>
                  <a:pt x="4091" y="2265"/>
                  <a:pt x="4091" y="2265"/>
                  <a:pt x="4091" y="2265"/>
                </a:cubicBezTo>
                <a:cubicBezTo>
                  <a:pt x="4150" y="2235"/>
                  <a:pt x="4150" y="2235"/>
                  <a:pt x="4150" y="2235"/>
                </a:cubicBezTo>
                <a:cubicBezTo>
                  <a:pt x="4198" y="2200"/>
                  <a:pt x="4198" y="2200"/>
                  <a:pt x="4198" y="2200"/>
                </a:cubicBezTo>
                <a:cubicBezTo>
                  <a:pt x="4180" y="2158"/>
                  <a:pt x="4180" y="2158"/>
                  <a:pt x="4180" y="2158"/>
                </a:cubicBezTo>
                <a:cubicBezTo>
                  <a:pt x="4103" y="2141"/>
                  <a:pt x="4103" y="2141"/>
                  <a:pt x="4103" y="2141"/>
                </a:cubicBezTo>
                <a:cubicBezTo>
                  <a:pt x="4014" y="2111"/>
                  <a:pt x="4014" y="2111"/>
                  <a:pt x="4014" y="2111"/>
                </a:cubicBezTo>
                <a:cubicBezTo>
                  <a:pt x="4115" y="2129"/>
                  <a:pt x="4115" y="2129"/>
                  <a:pt x="4115" y="2129"/>
                </a:cubicBezTo>
                <a:cubicBezTo>
                  <a:pt x="4198" y="2146"/>
                  <a:pt x="4198" y="2146"/>
                  <a:pt x="4198" y="2146"/>
                </a:cubicBezTo>
                <a:cubicBezTo>
                  <a:pt x="4239" y="2141"/>
                  <a:pt x="4239" y="2141"/>
                  <a:pt x="4239" y="2141"/>
                </a:cubicBezTo>
                <a:cubicBezTo>
                  <a:pt x="4245" y="2099"/>
                  <a:pt x="4245" y="2099"/>
                  <a:pt x="4245" y="2099"/>
                </a:cubicBezTo>
                <a:cubicBezTo>
                  <a:pt x="4316" y="2117"/>
                  <a:pt x="4316" y="2117"/>
                  <a:pt x="4316" y="2117"/>
                </a:cubicBezTo>
                <a:cubicBezTo>
                  <a:pt x="4352" y="2111"/>
                  <a:pt x="4352" y="2111"/>
                  <a:pt x="4352" y="2111"/>
                </a:cubicBezTo>
                <a:cubicBezTo>
                  <a:pt x="4358" y="2075"/>
                  <a:pt x="4358" y="2075"/>
                  <a:pt x="4358" y="2075"/>
                </a:cubicBezTo>
                <a:cubicBezTo>
                  <a:pt x="4381" y="2063"/>
                  <a:pt x="4381" y="2063"/>
                  <a:pt x="4381" y="2063"/>
                </a:cubicBezTo>
                <a:cubicBezTo>
                  <a:pt x="4399" y="2016"/>
                  <a:pt x="4399" y="2016"/>
                  <a:pt x="4399" y="2016"/>
                </a:cubicBezTo>
                <a:cubicBezTo>
                  <a:pt x="4346" y="2010"/>
                  <a:pt x="4346" y="2010"/>
                  <a:pt x="4346" y="2010"/>
                </a:cubicBezTo>
                <a:cubicBezTo>
                  <a:pt x="4287" y="2004"/>
                  <a:pt x="4287" y="2004"/>
                  <a:pt x="4287" y="2004"/>
                </a:cubicBezTo>
                <a:cubicBezTo>
                  <a:pt x="4263" y="1980"/>
                  <a:pt x="4263" y="1980"/>
                  <a:pt x="4263" y="1980"/>
                </a:cubicBezTo>
                <a:cubicBezTo>
                  <a:pt x="4192" y="1951"/>
                  <a:pt x="4192" y="1951"/>
                  <a:pt x="4192" y="1951"/>
                </a:cubicBezTo>
                <a:cubicBezTo>
                  <a:pt x="4239" y="1957"/>
                  <a:pt x="4239" y="1957"/>
                  <a:pt x="4239" y="1957"/>
                </a:cubicBezTo>
                <a:cubicBezTo>
                  <a:pt x="4316" y="1975"/>
                  <a:pt x="4316" y="1975"/>
                  <a:pt x="4316" y="1975"/>
                </a:cubicBezTo>
                <a:cubicBezTo>
                  <a:pt x="4370" y="1992"/>
                  <a:pt x="4370" y="1992"/>
                  <a:pt x="4370" y="1992"/>
                </a:cubicBezTo>
                <a:cubicBezTo>
                  <a:pt x="4417" y="1975"/>
                  <a:pt x="4417" y="1975"/>
                  <a:pt x="4417" y="1975"/>
                </a:cubicBezTo>
                <a:cubicBezTo>
                  <a:pt x="4453" y="1933"/>
                  <a:pt x="4453" y="1933"/>
                  <a:pt x="4453" y="1933"/>
                </a:cubicBezTo>
                <a:cubicBezTo>
                  <a:pt x="4417" y="1897"/>
                  <a:pt x="4417" y="1897"/>
                  <a:pt x="4417" y="1897"/>
                </a:cubicBezTo>
                <a:cubicBezTo>
                  <a:pt x="4470" y="1897"/>
                  <a:pt x="4470" y="1897"/>
                  <a:pt x="4470" y="1897"/>
                </a:cubicBezTo>
                <a:cubicBezTo>
                  <a:pt x="4500" y="1927"/>
                  <a:pt x="4500" y="1927"/>
                  <a:pt x="4500" y="1927"/>
                </a:cubicBezTo>
                <a:cubicBezTo>
                  <a:pt x="4476" y="1963"/>
                  <a:pt x="4476" y="1963"/>
                  <a:pt x="4476" y="1963"/>
                </a:cubicBezTo>
                <a:cubicBezTo>
                  <a:pt x="4453" y="2028"/>
                  <a:pt x="4453" y="2028"/>
                  <a:pt x="4453" y="2028"/>
                </a:cubicBezTo>
                <a:cubicBezTo>
                  <a:pt x="4453" y="2105"/>
                  <a:pt x="4453" y="2105"/>
                  <a:pt x="4453" y="2105"/>
                </a:cubicBezTo>
                <a:cubicBezTo>
                  <a:pt x="4399" y="2117"/>
                  <a:pt x="4399" y="2117"/>
                  <a:pt x="4399" y="2117"/>
                </a:cubicBezTo>
                <a:cubicBezTo>
                  <a:pt x="4417" y="2152"/>
                  <a:pt x="4417" y="2152"/>
                  <a:pt x="4417" y="2152"/>
                </a:cubicBezTo>
                <a:cubicBezTo>
                  <a:pt x="4470" y="2158"/>
                  <a:pt x="4470" y="2158"/>
                  <a:pt x="4470" y="2158"/>
                </a:cubicBezTo>
                <a:cubicBezTo>
                  <a:pt x="4470" y="2188"/>
                  <a:pt x="4470" y="2188"/>
                  <a:pt x="4470" y="2188"/>
                </a:cubicBezTo>
                <a:cubicBezTo>
                  <a:pt x="4470" y="2188"/>
                  <a:pt x="4524" y="2200"/>
                  <a:pt x="4542" y="2182"/>
                </a:cubicBezTo>
                <a:cubicBezTo>
                  <a:pt x="4559" y="2141"/>
                  <a:pt x="4559" y="2141"/>
                  <a:pt x="4559" y="2141"/>
                </a:cubicBezTo>
                <a:cubicBezTo>
                  <a:pt x="4631" y="2146"/>
                  <a:pt x="4631" y="2146"/>
                  <a:pt x="4631" y="2146"/>
                </a:cubicBezTo>
                <a:cubicBezTo>
                  <a:pt x="4666" y="2152"/>
                  <a:pt x="4666" y="2152"/>
                  <a:pt x="4666" y="2152"/>
                </a:cubicBezTo>
                <a:cubicBezTo>
                  <a:pt x="4702" y="2170"/>
                  <a:pt x="4702" y="2170"/>
                  <a:pt x="4702" y="2170"/>
                </a:cubicBezTo>
                <a:cubicBezTo>
                  <a:pt x="4755" y="2170"/>
                  <a:pt x="4755" y="2170"/>
                  <a:pt x="4755" y="2170"/>
                </a:cubicBezTo>
                <a:cubicBezTo>
                  <a:pt x="4761" y="2123"/>
                  <a:pt x="4761" y="2123"/>
                  <a:pt x="4761" y="2123"/>
                </a:cubicBezTo>
                <a:cubicBezTo>
                  <a:pt x="4708" y="2111"/>
                  <a:pt x="4708" y="2111"/>
                  <a:pt x="4708" y="2111"/>
                </a:cubicBezTo>
                <a:cubicBezTo>
                  <a:pt x="4684" y="2057"/>
                  <a:pt x="4684" y="2057"/>
                  <a:pt x="4684" y="2057"/>
                </a:cubicBezTo>
                <a:cubicBezTo>
                  <a:pt x="4619" y="2052"/>
                  <a:pt x="4619" y="2052"/>
                  <a:pt x="4619" y="2052"/>
                </a:cubicBezTo>
                <a:cubicBezTo>
                  <a:pt x="4565" y="2010"/>
                  <a:pt x="4565" y="2010"/>
                  <a:pt x="4565" y="2010"/>
                </a:cubicBezTo>
                <a:cubicBezTo>
                  <a:pt x="4518" y="1998"/>
                  <a:pt x="4518" y="1998"/>
                  <a:pt x="4518" y="1998"/>
                </a:cubicBezTo>
                <a:cubicBezTo>
                  <a:pt x="4518" y="1968"/>
                  <a:pt x="4518" y="1968"/>
                  <a:pt x="4518" y="1968"/>
                </a:cubicBezTo>
                <a:cubicBezTo>
                  <a:pt x="4565" y="1975"/>
                  <a:pt x="4565" y="1975"/>
                  <a:pt x="4565" y="1975"/>
                </a:cubicBezTo>
                <a:cubicBezTo>
                  <a:pt x="4583" y="1957"/>
                  <a:pt x="4583" y="1957"/>
                  <a:pt x="4583" y="1957"/>
                </a:cubicBezTo>
                <a:cubicBezTo>
                  <a:pt x="4577" y="1927"/>
                  <a:pt x="4577" y="1927"/>
                  <a:pt x="4577" y="1927"/>
                </a:cubicBezTo>
                <a:cubicBezTo>
                  <a:pt x="4631" y="1927"/>
                  <a:pt x="4631" y="1927"/>
                  <a:pt x="4631" y="1927"/>
                </a:cubicBezTo>
                <a:cubicBezTo>
                  <a:pt x="4648" y="1891"/>
                  <a:pt x="4648" y="1891"/>
                  <a:pt x="4648" y="1891"/>
                </a:cubicBezTo>
                <a:cubicBezTo>
                  <a:pt x="4702" y="1856"/>
                  <a:pt x="4702" y="1856"/>
                  <a:pt x="4702" y="1856"/>
                </a:cubicBezTo>
                <a:cubicBezTo>
                  <a:pt x="4720" y="1820"/>
                  <a:pt x="4720" y="1820"/>
                  <a:pt x="4720" y="1820"/>
                </a:cubicBezTo>
                <a:cubicBezTo>
                  <a:pt x="4690" y="1791"/>
                  <a:pt x="4690" y="1791"/>
                  <a:pt x="4690" y="1791"/>
                </a:cubicBezTo>
                <a:cubicBezTo>
                  <a:pt x="4666" y="1731"/>
                  <a:pt x="4666" y="1731"/>
                  <a:pt x="4666" y="1731"/>
                </a:cubicBezTo>
                <a:cubicBezTo>
                  <a:pt x="4714" y="1725"/>
                  <a:pt x="4714" y="1725"/>
                  <a:pt x="4714" y="1725"/>
                </a:cubicBezTo>
                <a:cubicBezTo>
                  <a:pt x="4725" y="1678"/>
                  <a:pt x="4725" y="1678"/>
                  <a:pt x="4725" y="1678"/>
                </a:cubicBezTo>
                <a:cubicBezTo>
                  <a:pt x="4690" y="1636"/>
                  <a:pt x="4690" y="1636"/>
                  <a:pt x="4690" y="1636"/>
                </a:cubicBezTo>
                <a:cubicBezTo>
                  <a:pt x="4642" y="1613"/>
                  <a:pt x="4642" y="1613"/>
                  <a:pt x="4642" y="1613"/>
                </a:cubicBezTo>
                <a:cubicBezTo>
                  <a:pt x="4571" y="1577"/>
                  <a:pt x="4571" y="1577"/>
                  <a:pt x="4571" y="1577"/>
                </a:cubicBezTo>
                <a:cubicBezTo>
                  <a:pt x="4648" y="1577"/>
                  <a:pt x="4648" y="1577"/>
                  <a:pt x="4648" y="1577"/>
                </a:cubicBezTo>
                <a:cubicBezTo>
                  <a:pt x="4654" y="1559"/>
                  <a:pt x="4654" y="1559"/>
                  <a:pt x="4654" y="1559"/>
                </a:cubicBezTo>
                <a:cubicBezTo>
                  <a:pt x="4714" y="1565"/>
                  <a:pt x="4714" y="1565"/>
                  <a:pt x="4714" y="1565"/>
                </a:cubicBezTo>
                <a:cubicBezTo>
                  <a:pt x="4755" y="1589"/>
                  <a:pt x="4755" y="1589"/>
                  <a:pt x="4755" y="1589"/>
                </a:cubicBezTo>
                <a:cubicBezTo>
                  <a:pt x="4814" y="1583"/>
                  <a:pt x="4814" y="1583"/>
                  <a:pt x="4814" y="1583"/>
                </a:cubicBezTo>
                <a:cubicBezTo>
                  <a:pt x="4868" y="1571"/>
                  <a:pt x="4868" y="1571"/>
                  <a:pt x="4868" y="1571"/>
                </a:cubicBezTo>
                <a:cubicBezTo>
                  <a:pt x="4820" y="1530"/>
                  <a:pt x="4820" y="1530"/>
                  <a:pt x="4820" y="1530"/>
                </a:cubicBezTo>
                <a:cubicBezTo>
                  <a:pt x="4856" y="1524"/>
                  <a:pt x="4856" y="1524"/>
                  <a:pt x="4856" y="1524"/>
                </a:cubicBezTo>
                <a:cubicBezTo>
                  <a:pt x="4903" y="1571"/>
                  <a:pt x="4903" y="1571"/>
                  <a:pt x="4903" y="1571"/>
                </a:cubicBezTo>
                <a:cubicBezTo>
                  <a:pt x="4957" y="1577"/>
                  <a:pt x="4957" y="1577"/>
                  <a:pt x="4957" y="1577"/>
                </a:cubicBezTo>
                <a:cubicBezTo>
                  <a:pt x="4980" y="1625"/>
                  <a:pt x="4980" y="1625"/>
                  <a:pt x="4980" y="1625"/>
                </a:cubicBezTo>
                <a:cubicBezTo>
                  <a:pt x="5022" y="1631"/>
                  <a:pt x="5022" y="1631"/>
                  <a:pt x="5022" y="1631"/>
                </a:cubicBezTo>
                <a:cubicBezTo>
                  <a:pt x="5040" y="1666"/>
                  <a:pt x="5040" y="1666"/>
                  <a:pt x="5040" y="1666"/>
                </a:cubicBezTo>
                <a:cubicBezTo>
                  <a:pt x="5087" y="1684"/>
                  <a:pt x="5087" y="1684"/>
                  <a:pt x="5087" y="1684"/>
                </a:cubicBezTo>
                <a:cubicBezTo>
                  <a:pt x="5111" y="1725"/>
                  <a:pt x="5111" y="1725"/>
                  <a:pt x="5111" y="1725"/>
                </a:cubicBezTo>
                <a:cubicBezTo>
                  <a:pt x="5158" y="1743"/>
                  <a:pt x="5158" y="1743"/>
                  <a:pt x="5158" y="1743"/>
                </a:cubicBezTo>
                <a:cubicBezTo>
                  <a:pt x="5194" y="1785"/>
                  <a:pt x="5194" y="1785"/>
                  <a:pt x="5194" y="1785"/>
                </a:cubicBezTo>
                <a:cubicBezTo>
                  <a:pt x="5206" y="1838"/>
                  <a:pt x="5206" y="1838"/>
                  <a:pt x="5206" y="1838"/>
                </a:cubicBezTo>
                <a:cubicBezTo>
                  <a:pt x="5146" y="1891"/>
                  <a:pt x="5146" y="1891"/>
                  <a:pt x="5146" y="1891"/>
                </a:cubicBezTo>
                <a:cubicBezTo>
                  <a:pt x="5099" y="1945"/>
                  <a:pt x="5099" y="1945"/>
                  <a:pt x="5099" y="1945"/>
                </a:cubicBezTo>
                <a:cubicBezTo>
                  <a:pt x="5123" y="1998"/>
                  <a:pt x="5123" y="1998"/>
                  <a:pt x="5123" y="1998"/>
                </a:cubicBezTo>
                <a:cubicBezTo>
                  <a:pt x="5040" y="2010"/>
                  <a:pt x="5040" y="2010"/>
                  <a:pt x="5040" y="2010"/>
                </a:cubicBezTo>
                <a:cubicBezTo>
                  <a:pt x="4992" y="1998"/>
                  <a:pt x="4992" y="1998"/>
                  <a:pt x="4992" y="1998"/>
                </a:cubicBezTo>
                <a:cubicBezTo>
                  <a:pt x="4945" y="1998"/>
                  <a:pt x="4945" y="1998"/>
                  <a:pt x="4945" y="1998"/>
                </a:cubicBezTo>
                <a:cubicBezTo>
                  <a:pt x="4886" y="2040"/>
                  <a:pt x="4886" y="2040"/>
                  <a:pt x="4886" y="2040"/>
                </a:cubicBezTo>
                <a:cubicBezTo>
                  <a:pt x="4886" y="2087"/>
                  <a:pt x="4886" y="2087"/>
                  <a:pt x="4886" y="2087"/>
                </a:cubicBezTo>
                <a:cubicBezTo>
                  <a:pt x="4957" y="2099"/>
                  <a:pt x="4957" y="2099"/>
                  <a:pt x="4957" y="2099"/>
                </a:cubicBezTo>
                <a:cubicBezTo>
                  <a:pt x="5016" y="2093"/>
                  <a:pt x="5016" y="2093"/>
                  <a:pt x="5016" y="2093"/>
                </a:cubicBezTo>
                <a:cubicBezTo>
                  <a:pt x="5028" y="2069"/>
                  <a:pt x="5028" y="2069"/>
                  <a:pt x="5028" y="2069"/>
                </a:cubicBezTo>
                <a:cubicBezTo>
                  <a:pt x="5052" y="2052"/>
                  <a:pt x="5052" y="2052"/>
                  <a:pt x="5052" y="2052"/>
                </a:cubicBezTo>
                <a:cubicBezTo>
                  <a:pt x="5093" y="2063"/>
                  <a:pt x="5093" y="2063"/>
                  <a:pt x="5093" y="2063"/>
                </a:cubicBezTo>
                <a:cubicBezTo>
                  <a:pt x="5158" y="2081"/>
                  <a:pt x="5158" y="2081"/>
                  <a:pt x="5158" y="2081"/>
                </a:cubicBezTo>
                <a:cubicBezTo>
                  <a:pt x="5224" y="2146"/>
                  <a:pt x="5224" y="2146"/>
                  <a:pt x="5224" y="2146"/>
                </a:cubicBezTo>
                <a:cubicBezTo>
                  <a:pt x="5241" y="2182"/>
                  <a:pt x="5241" y="2182"/>
                  <a:pt x="5241" y="2182"/>
                </a:cubicBezTo>
                <a:cubicBezTo>
                  <a:pt x="5277" y="2223"/>
                  <a:pt x="5277" y="2223"/>
                  <a:pt x="5277" y="2223"/>
                </a:cubicBezTo>
                <a:cubicBezTo>
                  <a:pt x="5336" y="2223"/>
                  <a:pt x="5336" y="2223"/>
                  <a:pt x="5336" y="2223"/>
                </a:cubicBezTo>
                <a:cubicBezTo>
                  <a:pt x="5395" y="2277"/>
                  <a:pt x="5395" y="2277"/>
                  <a:pt x="5395" y="2277"/>
                </a:cubicBezTo>
                <a:cubicBezTo>
                  <a:pt x="5484" y="2283"/>
                  <a:pt x="5484" y="2283"/>
                  <a:pt x="5484" y="2283"/>
                </a:cubicBezTo>
                <a:cubicBezTo>
                  <a:pt x="5544" y="2307"/>
                  <a:pt x="5544" y="2307"/>
                  <a:pt x="5544" y="2307"/>
                </a:cubicBezTo>
                <a:cubicBezTo>
                  <a:pt x="5550" y="2271"/>
                  <a:pt x="5550" y="2271"/>
                  <a:pt x="5550" y="2271"/>
                </a:cubicBezTo>
                <a:cubicBezTo>
                  <a:pt x="5455" y="2200"/>
                  <a:pt x="5455" y="2200"/>
                  <a:pt x="5455" y="2200"/>
                </a:cubicBezTo>
                <a:cubicBezTo>
                  <a:pt x="5413" y="2170"/>
                  <a:pt x="5413" y="2170"/>
                  <a:pt x="5413" y="2170"/>
                </a:cubicBezTo>
                <a:cubicBezTo>
                  <a:pt x="5395" y="2134"/>
                  <a:pt x="5395" y="2134"/>
                  <a:pt x="5395" y="2134"/>
                </a:cubicBezTo>
                <a:cubicBezTo>
                  <a:pt x="5455" y="2170"/>
                  <a:pt x="5455" y="2170"/>
                  <a:pt x="5455" y="2170"/>
                </a:cubicBezTo>
                <a:cubicBezTo>
                  <a:pt x="5561" y="2223"/>
                  <a:pt x="5561" y="2223"/>
                  <a:pt x="5561" y="2223"/>
                </a:cubicBezTo>
                <a:cubicBezTo>
                  <a:pt x="5615" y="2253"/>
                  <a:pt x="5615" y="2253"/>
                  <a:pt x="5615" y="2253"/>
                </a:cubicBezTo>
                <a:cubicBezTo>
                  <a:pt x="5615" y="2200"/>
                  <a:pt x="5615" y="2200"/>
                  <a:pt x="5615" y="2200"/>
                </a:cubicBezTo>
                <a:cubicBezTo>
                  <a:pt x="5650" y="2158"/>
                  <a:pt x="5650" y="2158"/>
                  <a:pt x="5650" y="2158"/>
                </a:cubicBezTo>
                <a:cubicBezTo>
                  <a:pt x="5597" y="2129"/>
                  <a:pt x="5597" y="2129"/>
                  <a:pt x="5597" y="2129"/>
                </a:cubicBezTo>
                <a:cubicBezTo>
                  <a:pt x="5585" y="2057"/>
                  <a:pt x="5585" y="2057"/>
                  <a:pt x="5585" y="2057"/>
                </a:cubicBezTo>
                <a:cubicBezTo>
                  <a:pt x="5514" y="2034"/>
                  <a:pt x="5514" y="2034"/>
                  <a:pt x="5514" y="2034"/>
                </a:cubicBezTo>
                <a:cubicBezTo>
                  <a:pt x="5425" y="1939"/>
                  <a:pt x="5425" y="1939"/>
                  <a:pt x="5425" y="1939"/>
                </a:cubicBezTo>
                <a:cubicBezTo>
                  <a:pt x="5455" y="1915"/>
                  <a:pt x="5455" y="1915"/>
                  <a:pt x="5455" y="1915"/>
                </a:cubicBezTo>
                <a:cubicBezTo>
                  <a:pt x="5484" y="1891"/>
                  <a:pt x="5484" y="1891"/>
                  <a:pt x="5484" y="1891"/>
                </a:cubicBezTo>
                <a:cubicBezTo>
                  <a:pt x="5597" y="1975"/>
                  <a:pt x="5597" y="1975"/>
                  <a:pt x="5597" y="1975"/>
                </a:cubicBezTo>
                <a:cubicBezTo>
                  <a:pt x="5638" y="2034"/>
                  <a:pt x="5638" y="2034"/>
                  <a:pt x="5638" y="2034"/>
                </a:cubicBezTo>
                <a:cubicBezTo>
                  <a:pt x="5686" y="2040"/>
                  <a:pt x="5686" y="2040"/>
                  <a:pt x="5686" y="2040"/>
                </a:cubicBezTo>
                <a:cubicBezTo>
                  <a:pt x="5704" y="1975"/>
                  <a:pt x="5704" y="1975"/>
                  <a:pt x="5704" y="1975"/>
                </a:cubicBezTo>
                <a:cubicBezTo>
                  <a:pt x="5763" y="1957"/>
                  <a:pt x="5763" y="1957"/>
                  <a:pt x="5763" y="1957"/>
                </a:cubicBezTo>
                <a:cubicBezTo>
                  <a:pt x="5769" y="1927"/>
                  <a:pt x="5769" y="1927"/>
                  <a:pt x="5769" y="1927"/>
                </a:cubicBezTo>
                <a:cubicBezTo>
                  <a:pt x="5811" y="1927"/>
                  <a:pt x="5811" y="1927"/>
                  <a:pt x="5811" y="1927"/>
                </a:cubicBezTo>
                <a:cubicBezTo>
                  <a:pt x="5828" y="1897"/>
                  <a:pt x="5828" y="1897"/>
                  <a:pt x="5828" y="1897"/>
                </a:cubicBezTo>
                <a:cubicBezTo>
                  <a:pt x="5822" y="1856"/>
                  <a:pt x="5822" y="1856"/>
                  <a:pt x="5822" y="1856"/>
                </a:cubicBezTo>
                <a:cubicBezTo>
                  <a:pt x="5745" y="1856"/>
                  <a:pt x="5745" y="1856"/>
                  <a:pt x="5745" y="1856"/>
                </a:cubicBezTo>
                <a:cubicBezTo>
                  <a:pt x="5745" y="1832"/>
                  <a:pt x="5745" y="1832"/>
                  <a:pt x="5745" y="1832"/>
                </a:cubicBezTo>
                <a:cubicBezTo>
                  <a:pt x="5698" y="1797"/>
                  <a:pt x="5698" y="1797"/>
                  <a:pt x="5698" y="1797"/>
                </a:cubicBezTo>
                <a:cubicBezTo>
                  <a:pt x="5662" y="1791"/>
                  <a:pt x="5662" y="1791"/>
                  <a:pt x="5662" y="1791"/>
                </a:cubicBezTo>
                <a:cubicBezTo>
                  <a:pt x="5609" y="1767"/>
                  <a:pt x="5609" y="1767"/>
                  <a:pt x="5609" y="1767"/>
                </a:cubicBezTo>
                <a:cubicBezTo>
                  <a:pt x="5573" y="1767"/>
                  <a:pt x="5573" y="1767"/>
                  <a:pt x="5573" y="1767"/>
                </a:cubicBezTo>
                <a:cubicBezTo>
                  <a:pt x="5561" y="1737"/>
                  <a:pt x="5561" y="1737"/>
                  <a:pt x="5561" y="1737"/>
                </a:cubicBezTo>
                <a:cubicBezTo>
                  <a:pt x="5544" y="1708"/>
                  <a:pt x="5544" y="1708"/>
                  <a:pt x="5544" y="1708"/>
                </a:cubicBezTo>
                <a:cubicBezTo>
                  <a:pt x="5479" y="1708"/>
                  <a:pt x="5479" y="1708"/>
                  <a:pt x="5479" y="1708"/>
                </a:cubicBezTo>
                <a:cubicBezTo>
                  <a:pt x="5449" y="1708"/>
                  <a:pt x="5449" y="1708"/>
                  <a:pt x="5449" y="1708"/>
                </a:cubicBezTo>
                <a:cubicBezTo>
                  <a:pt x="5449" y="1654"/>
                  <a:pt x="5449" y="1654"/>
                  <a:pt x="5449" y="1654"/>
                </a:cubicBezTo>
                <a:cubicBezTo>
                  <a:pt x="5496" y="1654"/>
                  <a:pt x="5496" y="1654"/>
                  <a:pt x="5496" y="1654"/>
                </a:cubicBezTo>
                <a:cubicBezTo>
                  <a:pt x="5520" y="1636"/>
                  <a:pt x="5520" y="1636"/>
                  <a:pt x="5520" y="1636"/>
                </a:cubicBezTo>
                <a:cubicBezTo>
                  <a:pt x="5455" y="1619"/>
                  <a:pt x="5455" y="1619"/>
                  <a:pt x="5455" y="1619"/>
                </a:cubicBezTo>
                <a:cubicBezTo>
                  <a:pt x="5467" y="1595"/>
                  <a:pt x="5467" y="1595"/>
                  <a:pt x="5467" y="1595"/>
                </a:cubicBezTo>
                <a:cubicBezTo>
                  <a:pt x="5496" y="1589"/>
                  <a:pt x="5496" y="1589"/>
                  <a:pt x="5496" y="1589"/>
                </a:cubicBezTo>
                <a:cubicBezTo>
                  <a:pt x="5461" y="1559"/>
                  <a:pt x="5461" y="1559"/>
                  <a:pt x="5461" y="1559"/>
                </a:cubicBezTo>
                <a:cubicBezTo>
                  <a:pt x="5407" y="1542"/>
                  <a:pt x="5407" y="1542"/>
                  <a:pt x="5407" y="1542"/>
                </a:cubicBezTo>
                <a:cubicBezTo>
                  <a:pt x="5425" y="1512"/>
                  <a:pt x="5425" y="1512"/>
                  <a:pt x="5425" y="1512"/>
                </a:cubicBezTo>
                <a:cubicBezTo>
                  <a:pt x="5372" y="1488"/>
                  <a:pt x="5372" y="1488"/>
                  <a:pt x="5372" y="1488"/>
                </a:cubicBezTo>
                <a:cubicBezTo>
                  <a:pt x="5312" y="1494"/>
                  <a:pt x="5312" y="1494"/>
                  <a:pt x="5312" y="1494"/>
                </a:cubicBezTo>
                <a:cubicBezTo>
                  <a:pt x="5306" y="1465"/>
                  <a:pt x="5306" y="1465"/>
                  <a:pt x="5306" y="1465"/>
                </a:cubicBezTo>
                <a:cubicBezTo>
                  <a:pt x="5259" y="1465"/>
                  <a:pt x="5259" y="1465"/>
                  <a:pt x="5259" y="1465"/>
                </a:cubicBezTo>
                <a:cubicBezTo>
                  <a:pt x="5235" y="1459"/>
                  <a:pt x="5235" y="1459"/>
                  <a:pt x="5235" y="1459"/>
                </a:cubicBezTo>
                <a:cubicBezTo>
                  <a:pt x="5277" y="1429"/>
                  <a:pt x="5277" y="1429"/>
                  <a:pt x="5277" y="1429"/>
                </a:cubicBezTo>
                <a:cubicBezTo>
                  <a:pt x="5224" y="1417"/>
                  <a:pt x="5224" y="1417"/>
                  <a:pt x="5224" y="1417"/>
                </a:cubicBezTo>
                <a:cubicBezTo>
                  <a:pt x="5152" y="1429"/>
                  <a:pt x="5152" y="1429"/>
                  <a:pt x="5152" y="1429"/>
                </a:cubicBezTo>
                <a:cubicBezTo>
                  <a:pt x="5111" y="1387"/>
                  <a:pt x="5111" y="1387"/>
                  <a:pt x="5111" y="1387"/>
                </a:cubicBezTo>
                <a:cubicBezTo>
                  <a:pt x="5105" y="1358"/>
                  <a:pt x="5105" y="1358"/>
                  <a:pt x="5105" y="1358"/>
                </a:cubicBezTo>
                <a:cubicBezTo>
                  <a:pt x="5057" y="1358"/>
                  <a:pt x="5057" y="1358"/>
                  <a:pt x="5057" y="1358"/>
                </a:cubicBezTo>
                <a:cubicBezTo>
                  <a:pt x="5057" y="1328"/>
                  <a:pt x="5057" y="1328"/>
                  <a:pt x="5057" y="1328"/>
                </a:cubicBezTo>
                <a:cubicBezTo>
                  <a:pt x="4986" y="1304"/>
                  <a:pt x="4986" y="1304"/>
                  <a:pt x="4986" y="1304"/>
                </a:cubicBezTo>
                <a:cubicBezTo>
                  <a:pt x="4897" y="1304"/>
                  <a:pt x="4897" y="1304"/>
                  <a:pt x="4897" y="1304"/>
                </a:cubicBezTo>
                <a:cubicBezTo>
                  <a:pt x="4886" y="1328"/>
                  <a:pt x="4886" y="1328"/>
                  <a:pt x="4886" y="1328"/>
                </a:cubicBezTo>
                <a:cubicBezTo>
                  <a:pt x="4844" y="1334"/>
                  <a:pt x="4844" y="1334"/>
                  <a:pt x="4844" y="1334"/>
                </a:cubicBezTo>
                <a:cubicBezTo>
                  <a:pt x="4802" y="1328"/>
                  <a:pt x="4802" y="1328"/>
                  <a:pt x="4802" y="1328"/>
                </a:cubicBezTo>
                <a:cubicBezTo>
                  <a:pt x="4785" y="1358"/>
                  <a:pt x="4785" y="1358"/>
                  <a:pt x="4785" y="1358"/>
                </a:cubicBezTo>
                <a:cubicBezTo>
                  <a:pt x="4743" y="1358"/>
                  <a:pt x="4743" y="1358"/>
                  <a:pt x="4743" y="1358"/>
                </a:cubicBezTo>
                <a:cubicBezTo>
                  <a:pt x="4737" y="1322"/>
                  <a:pt x="4737" y="1322"/>
                  <a:pt x="4737" y="1322"/>
                </a:cubicBezTo>
                <a:cubicBezTo>
                  <a:pt x="4767" y="1281"/>
                  <a:pt x="4767" y="1281"/>
                  <a:pt x="4767" y="1281"/>
                </a:cubicBezTo>
                <a:cubicBezTo>
                  <a:pt x="4725" y="1233"/>
                  <a:pt x="4725" y="1233"/>
                  <a:pt x="4725" y="1233"/>
                </a:cubicBezTo>
                <a:cubicBezTo>
                  <a:pt x="4702" y="1186"/>
                  <a:pt x="4702" y="1186"/>
                  <a:pt x="4702" y="1186"/>
                </a:cubicBezTo>
                <a:cubicBezTo>
                  <a:pt x="4625" y="1186"/>
                  <a:pt x="4625" y="1186"/>
                  <a:pt x="4625" y="1186"/>
                </a:cubicBezTo>
                <a:cubicBezTo>
                  <a:pt x="4583" y="1221"/>
                  <a:pt x="4583" y="1221"/>
                  <a:pt x="4583" y="1221"/>
                </a:cubicBezTo>
                <a:cubicBezTo>
                  <a:pt x="4530" y="1221"/>
                  <a:pt x="4530" y="1221"/>
                  <a:pt x="4530" y="1221"/>
                </a:cubicBezTo>
                <a:cubicBezTo>
                  <a:pt x="4494" y="1245"/>
                  <a:pt x="4494" y="1245"/>
                  <a:pt x="4494" y="1245"/>
                </a:cubicBezTo>
                <a:cubicBezTo>
                  <a:pt x="4488" y="1293"/>
                  <a:pt x="4488" y="1293"/>
                  <a:pt x="4488" y="1293"/>
                </a:cubicBezTo>
                <a:cubicBezTo>
                  <a:pt x="4518" y="1340"/>
                  <a:pt x="4518" y="1340"/>
                  <a:pt x="4518" y="1340"/>
                </a:cubicBezTo>
                <a:cubicBezTo>
                  <a:pt x="4494" y="1370"/>
                  <a:pt x="4494" y="1370"/>
                  <a:pt x="4494" y="1370"/>
                </a:cubicBezTo>
                <a:cubicBezTo>
                  <a:pt x="4542" y="1429"/>
                  <a:pt x="4542" y="1429"/>
                  <a:pt x="4542" y="1429"/>
                </a:cubicBezTo>
                <a:cubicBezTo>
                  <a:pt x="4506" y="1435"/>
                  <a:pt x="4506" y="1435"/>
                  <a:pt x="4506" y="1435"/>
                </a:cubicBezTo>
                <a:cubicBezTo>
                  <a:pt x="4453" y="1387"/>
                  <a:pt x="4453" y="1387"/>
                  <a:pt x="4453" y="1387"/>
                </a:cubicBezTo>
                <a:cubicBezTo>
                  <a:pt x="4435" y="1316"/>
                  <a:pt x="4435" y="1316"/>
                  <a:pt x="4435" y="1316"/>
                </a:cubicBezTo>
                <a:cubicBezTo>
                  <a:pt x="4429" y="1269"/>
                  <a:pt x="4429" y="1269"/>
                  <a:pt x="4429" y="1269"/>
                </a:cubicBezTo>
                <a:cubicBezTo>
                  <a:pt x="4470" y="1221"/>
                  <a:pt x="4470" y="1221"/>
                  <a:pt x="4470" y="1221"/>
                </a:cubicBezTo>
                <a:cubicBezTo>
                  <a:pt x="4524" y="1186"/>
                  <a:pt x="4524" y="1186"/>
                  <a:pt x="4524" y="1186"/>
                </a:cubicBezTo>
                <a:cubicBezTo>
                  <a:pt x="4447" y="1186"/>
                  <a:pt x="4447" y="1186"/>
                  <a:pt x="4447" y="1186"/>
                </a:cubicBezTo>
                <a:cubicBezTo>
                  <a:pt x="4370" y="1192"/>
                  <a:pt x="4370" y="1192"/>
                  <a:pt x="4370" y="1192"/>
                </a:cubicBezTo>
                <a:cubicBezTo>
                  <a:pt x="4299" y="1251"/>
                  <a:pt x="4299" y="1251"/>
                  <a:pt x="4299" y="1251"/>
                </a:cubicBezTo>
                <a:cubicBezTo>
                  <a:pt x="4257" y="1328"/>
                  <a:pt x="4257" y="1328"/>
                  <a:pt x="4257" y="1328"/>
                </a:cubicBezTo>
                <a:cubicBezTo>
                  <a:pt x="4251" y="1429"/>
                  <a:pt x="4251" y="1429"/>
                  <a:pt x="4251" y="1429"/>
                </a:cubicBezTo>
                <a:cubicBezTo>
                  <a:pt x="4316" y="1441"/>
                  <a:pt x="4316" y="1441"/>
                  <a:pt x="4316" y="1441"/>
                </a:cubicBezTo>
                <a:cubicBezTo>
                  <a:pt x="4364" y="1441"/>
                  <a:pt x="4364" y="1441"/>
                  <a:pt x="4364" y="1441"/>
                </a:cubicBezTo>
                <a:cubicBezTo>
                  <a:pt x="4381" y="1482"/>
                  <a:pt x="4381" y="1482"/>
                  <a:pt x="4381" y="1482"/>
                </a:cubicBezTo>
                <a:cubicBezTo>
                  <a:pt x="4334" y="1470"/>
                  <a:pt x="4334" y="1470"/>
                  <a:pt x="4334" y="1470"/>
                </a:cubicBezTo>
                <a:cubicBezTo>
                  <a:pt x="4275" y="1488"/>
                  <a:pt x="4275" y="1488"/>
                  <a:pt x="4275" y="1488"/>
                </a:cubicBezTo>
                <a:cubicBezTo>
                  <a:pt x="4322" y="1530"/>
                  <a:pt x="4322" y="1530"/>
                  <a:pt x="4322" y="1530"/>
                </a:cubicBezTo>
                <a:cubicBezTo>
                  <a:pt x="4388" y="1530"/>
                  <a:pt x="4388" y="1530"/>
                  <a:pt x="4388" y="1530"/>
                </a:cubicBezTo>
                <a:cubicBezTo>
                  <a:pt x="4417" y="1518"/>
                  <a:pt x="4417" y="1518"/>
                  <a:pt x="4417" y="1518"/>
                </a:cubicBezTo>
                <a:cubicBezTo>
                  <a:pt x="4459" y="1548"/>
                  <a:pt x="4459" y="1548"/>
                  <a:pt x="4459" y="1548"/>
                </a:cubicBezTo>
                <a:cubicBezTo>
                  <a:pt x="4542" y="1571"/>
                  <a:pt x="4542" y="1571"/>
                  <a:pt x="4542" y="1571"/>
                </a:cubicBezTo>
                <a:cubicBezTo>
                  <a:pt x="4494" y="1589"/>
                  <a:pt x="4494" y="1589"/>
                  <a:pt x="4494" y="1589"/>
                </a:cubicBezTo>
                <a:cubicBezTo>
                  <a:pt x="4488" y="1631"/>
                  <a:pt x="4488" y="1631"/>
                  <a:pt x="4488" y="1631"/>
                </a:cubicBezTo>
                <a:cubicBezTo>
                  <a:pt x="4524" y="1654"/>
                  <a:pt x="4524" y="1654"/>
                  <a:pt x="4524" y="1654"/>
                </a:cubicBezTo>
                <a:cubicBezTo>
                  <a:pt x="4470" y="1731"/>
                  <a:pt x="4470" y="1731"/>
                  <a:pt x="4470" y="1731"/>
                </a:cubicBezTo>
                <a:cubicBezTo>
                  <a:pt x="4441" y="1791"/>
                  <a:pt x="4441" y="1791"/>
                  <a:pt x="4441" y="1791"/>
                </a:cubicBezTo>
                <a:cubicBezTo>
                  <a:pt x="4405" y="1832"/>
                  <a:pt x="4405" y="1832"/>
                  <a:pt x="4405" y="1832"/>
                </a:cubicBezTo>
                <a:cubicBezTo>
                  <a:pt x="4364" y="1814"/>
                  <a:pt x="4364" y="1814"/>
                  <a:pt x="4364" y="1814"/>
                </a:cubicBezTo>
                <a:cubicBezTo>
                  <a:pt x="4340" y="1749"/>
                  <a:pt x="4340" y="1749"/>
                  <a:pt x="4340" y="1749"/>
                </a:cubicBezTo>
                <a:cubicBezTo>
                  <a:pt x="4364" y="1708"/>
                  <a:pt x="4364" y="1708"/>
                  <a:pt x="4364" y="1708"/>
                </a:cubicBezTo>
                <a:cubicBezTo>
                  <a:pt x="4293" y="1648"/>
                  <a:pt x="4293" y="1648"/>
                  <a:pt x="4293" y="1648"/>
                </a:cubicBezTo>
                <a:cubicBezTo>
                  <a:pt x="4239" y="1696"/>
                  <a:pt x="4239" y="1696"/>
                  <a:pt x="4239" y="1696"/>
                </a:cubicBezTo>
                <a:cubicBezTo>
                  <a:pt x="4156" y="1607"/>
                  <a:pt x="4156" y="1607"/>
                  <a:pt x="4156" y="1607"/>
                </a:cubicBezTo>
                <a:cubicBezTo>
                  <a:pt x="4127" y="1595"/>
                  <a:pt x="4127" y="1595"/>
                  <a:pt x="4127" y="1595"/>
                </a:cubicBezTo>
                <a:cubicBezTo>
                  <a:pt x="4133" y="1548"/>
                  <a:pt x="4133" y="1548"/>
                  <a:pt x="4133" y="1548"/>
                </a:cubicBezTo>
                <a:cubicBezTo>
                  <a:pt x="4121" y="1494"/>
                  <a:pt x="4121" y="1494"/>
                  <a:pt x="4121" y="1494"/>
                </a:cubicBezTo>
                <a:cubicBezTo>
                  <a:pt x="4085" y="1494"/>
                  <a:pt x="4085" y="1494"/>
                  <a:pt x="4085" y="1494"/>
                </a:cubicBezTo>
                <a:cubicBezTo>
                  <a:pt x="4085" y="1447"/>
                  <a:pt x="4085" y="1447"/>
                  <a:pt x="4085" y="1447"/>
                </a:cubicBezTo>
                <a:cubicBezTo>
                  <a:pt x="4026" y="1399"/>
                  <a:pt x="4026" y="1399"/>
                  <a:pt x="4026" y="1399"/>
                </a:cubicBezTo>
                <a:cubicBezTo>
                  <a:pt x="3955" y="1399"/>
                  <a:pt x="3955" y="1399"/>
                  <a:pt x="3955" y="1399"/>
                </a:cubicBezTo>
                <a:cubicBezTo>
                  <a:pt x="3943" y="1423"/>
                  <a:pt x="3943" y="1423"/>
                  <a:pt x="3943" y="1423"/>
                </a:cubicBezTo>
                <a:cubicBezTo>
                  <a:pt x="3907" y="1429"/>
                  <a:pt x="3907" y="1429"/>
                  <a:pt x="3907" y="1429"/>
                </a:cubicBezTo>
                <a:cubicBezTo>
                  <a:pt x="3878" y="1476"/>
                  <a:pt x="3878" y="1476"/>
                  <a:pt x="3878" y="1476"/>
                </a:cubicBezTo>
                <a:cubicBezTo>
                  <a:pt x="3895" y="1512"/>
                  <a:pt x="3895" y="1512"/>
                  <a:pt x="3895" y="1512"/>
                </a:cubicBezTo>
                <a:cubicBezTo>
                  <a:pt x="3883" y="1542"/>
                  <a:pt x="3883" y="1542"/>
                  <a:pt x="3883" y="1542"/>
                </a:cubicBezTo>
                <a:cubicBezTo>
                  <a:pt x="3943" y="1589"/>
                  <a:pt x="3943" y="1589"/>
                  <a:pt x="3943" y="1589"/>
                </a:cubicBezTo>
                <a:cubicBezTo>
                  <a:pt x="3996" y="1619"/>
                  <a:pt x="3996" y="1619"/>
                  <a:pt x="3996" y="1619"/>
                </a:cubicBezTo>
                <a:cubicBezTo>
                  <a:pt x="3978" y="1660"/>
                  <a:pt x="3978" y="1660"/>
                  <a:pt x="3978" y="1660"/>
                </a:cubicBezTo>
                <a:cubicBezTo>
                  <a:pt x="3919" y="1648"/>
                  <a:pt x="3919" y="1648"/>
                  <a:pt x="3919" y="1648"/>
                </a:cubicBezTo>
                <a:cubicBezTo>
                  <a:pt x="3937" y="1702"/>
                  <a:pt x="3937" y="1702"/>
                  <a:pt x="3937" y="1702"/>
                </a:cubicBezTo>
                <a:cubicBezTo>
                  <a:pt x="3990" y="1696"/>
                  <a:pt x="3990" y="1696"/>
                  <a:pt x="3990" y="1696"/>
                </a:cubicBezTo>
                <a:cubicBezTo>
                  <a:pt x="4044" y="1660"/>
                  <a:pt x="4044" y="1660"/>
                  <a:pt x="4044" y="1660"/>
                </a:cubicBezTo>
                <a:cubicBezTo>
                  <a:pt x="4044" y="1714"/>
                  <a:pt x="4044" y="1714"/>
                  <a:pt x="4044" y="1714"/>
                </a:cubicBezTo>
                <a:cubicBezTo>
                  <a:pt x="3949" y="1767"/>
                  <a:pt x="3949" y="1767"/>
                  <a:pt x="3949" y="1767"/>
                </a:cubicBezTo>
                <a:cubicBezTo>
                  <a:pt x="3955" y="1838"/>
                  <a:pt x="3955" y="1838"/>
                  <a:pt x="3955" y="1838"/>
                </a:cubicBezTo>
                <a:cubicBezTo>
                  <a:pt x="3890" y="1802"/>
                  <a:pt x="3890" y="1802"/>
                  <a:pt x="3890" y="1802"/>
                </a:cubicBezTo>
                <a:cubicBezTo>
                  <a:pt x="3907" y="1749"/>
                  <a:pt x="3907" y="1749"/>
                  <a:pt x="3907" y="1749"/>
                </a:cubicBezTo>
                <a:cubicBezTo>
                  <a:pt x="3872" y="1749"/>
                  <a:pt x="3872" y="1749"/>
                  <a:pt x="3872" y="1749"/>
                </a:cubicBezTo>
                <a:cubicBezTo>
                  <a:pt x="3866" y="1702"/>
                  <a:pt x="3866" y="1702"/>
                  <a:pt x="3866" y="1702"/>
                </a:cubicBezTo>
                <a:cubicBezTo>
                  <a:pt x="3901" y="1702"/>
                  <a:pt x="3901" y="1702"/>
                  <a:pt x="3901" y="1702"/>
                </a:cubicBezTo>
                <a:cubicBezTo>
                  <a:pt x="3890" y="1631"/>
                  <a:pt x="3890" y="1631"/>
                  <a:pt x="3890" y="1631"/>
                </a:cubicBezTo>
                <a:cubicBezTo>
                  <a:pt x="3801" y="1583"/>
                  <a:pt x="3801" y="1583"/>
                  <a:pt x="3801" y="1583"/>
                </a:cubicBezTo>
                <a:cubicBezTo>
                  <a:pt x="3783" y="1636"/>
                  <a:pt x="3783" y="1636"/>
                  <a:pt x="3783" y="1636"/>
                </a:cubicBezTo>
                <a:cubicBezTo>
                  <a:pt x="3729" y="1660"/>
                  <a:pt x="3729" y="1660"/>
                  <a:pt x="3729" y="1660"/>
                </a:cubicBezTo>
                <a:cubicBezTo>
                  <a:pt x="3812" y="1714"/>
                  <a:pt x="3812" y="1714"/>
                  <a:pt x="3812" y="1714"/>
                </a:cubicBezTo>
                <a:cubicBezTo>
                  <a:pt x="3777" y="1743"/>
                  <a:pt x="3777" y="1743"/>
                  <a:pt x="3777" y="1743"/>
                </a:cubicBezTo>
                <a:cubicBezTo>
                  <a:pt x="3759" y="1785"/>
                  <a:pt x="3759" y="1785"/>
                  <a:pt x="3759" y="1785"/>
                </a:cubicBezTo>
                <a:cubicBezTo>
                  <a:pt x="3605" y="1791"/>
                  <a:pt x="3605" y="1791"/>
                  <a:pt x="3605" y="1791"/>
                </a:cubicBezTo>
                <a:cubicBezTo>
                  <a:pt x="3528" y="1761"/>
                  <a:pt x="3528" y="1761"/>
                  <a:pt x="3528" y="1761"/>
                </a:cubicBezTo>
                <a:cubicBezTo>
                  <a:pt x="3474" y="1749"/>
                  <a:pt x="3474" y="1749"/>
                  <a:pt x="3474" y="1749"/>
                </a:cubicBezTo>
                <a:cubicBezTo>
                  <a:pt x="3397" y="1708"/>
                  <a:pt x="3397" y="1708"/>
                  <a:pt x="3397" y="1708"/>
                </a:cubicBezTo>
                <a:cubicBezTo>
                  <a:pt x="3344" y="1737"/>
                  <a:pt x="3344" y="1737"/>
                  <a:pt x="3344" y="1737"/>
                </a:cubicBezTo>
                <a:cubicBezTo>
                  <a:pt x="3267" y="1773"/>
                  <a:pt x="3267" y="1773"/>
                  <a:pt x="3267" y="1773"/>
                </a:cubicBezTo>
                <a:cubicBezTo>
                  <a:pt x="3285" y="1820"/>
                  <a:pt x="3285" y="1820"/>
                  <a:pt x="3285" y="1820"/>
                </a:cubicBezTo>
                <a:cubicBezTo>
                  <a:pt x="3273" y="1897"/>
                  <a:pt x="3273" y="1897"/>
                  <a:pt x="3273" y="1897"/>
                </a:cubicBezTo>
                <a:cubicBezTo>
                  <a:pt x="3225" y="1809"/>
                  <a:pt x="3225" y="1809"/>
                  <a:pt x="3225" y="1809"/>
                </a:cubicBezTo>
                <a:cubicBezTo>
                  <a:pt x="3148" y="1773"/>
                  <a:pt x="3148" y="1773"/>
                  <a:pt x="3148" y="1773"/>
                </a:cubicBezTo>
                <a:cubicBezTo>
                  <a:pt x="3065" y="1791"/>
                  <a:pt x="3065" y="1791"/>
                  <a:pt x="3065" y="1791"/>
                </a:cubicBezTo>
                <a:cubicBezTo>
                  <a:pt x="2876" y="1773"/>
                  <a:pt x="2876" y="1773"/>
                  <a:pt x="2876" y="1773"/>
                </a:cubicBezTo>
                <a:cubicBezTo>
                  <a:pt x="2876" y="1749"/>
                  <a:pt x="2876" y="1749"/>
                  <a:pt x="2876" y="1749"/>
                </a:cubicBezTo>
                <a:cubicBezTo>
                  <a:pt x="2941" y="1725"/>
                  <a:pt x="2941" y="1725"/>
                  <a:pt x="2941" y="1725"/>
                </a:cubicBezTo>
                <a:cubicBezTo>
                  <a:pt x="2846" y="1678"/>
                  <a:pt x="2846" y="1678"/>
                  <a:pt x="2846" y="1678"/>
                </a:cubicBezTo>
                <a:cubicBezTo>
                  <a:pt x="2787" y="1678"/>
                  <a:pt x="2787" y="1678"/>
                  <a:pt x="2787" y="1678"/>
                </a:cubicBezTo>
                <a:cubicBezTo>
                  <a:pt x="2615" y="1631"/>
                  <a:pt x="2615" y="1631"/>
                  <a:pt x="2615" y="1631"/>
                </a:cubicBezTo>
                <a:cubicBezTo>
                  <a:pt x="2573" y="1595"/>
                  <a:pt x="2573" y="1595"/>
                  <a:pt x="2573" y="1595"/>
                </a:cubicBezTo>
                <a:cubicBezTo>
                  <a:pt x="2496" y="1583"/>
                  <a:pt x="2496" y="1583"/>
                  <a:pt x="2496" y="1583"/>
                </a:cubicBezTo>
                <a:cubicBezTo>
                  <a:pt x="2449" y="1589"/>
                  <a:pt x="2449" y="1589"/>
                  <a:pt x="2449" y="1589"/>
                </a:cubicBezTo>
                <a:cubicBezTo>
                  <a:pt x="2431" y="1619"/>
                  <a:pt x="2431" y="1619"/>
                  <a:pt x="2431" y="1619"/>
                </a:cubicBezTo>
                <a:cubicBezTo>
                  <a:pt x="2389" y="1631"/>
                  <a:pt x="2389" y="1631"/>
                  <a:pt x="2389" y="1631"/>
                </a:cubicBezTo>
                <a:cubicBezTo>
                  <a:pt x="2342" y="1559"/>
                  <a:pt x="2342" y="1559"/>
                  <a:pt x="2342" y="1559"/>
                </a:cubicBezTo>
                <a:cubicBezTo>
                  <a:pt x="2318" y="1619"/>
                  <a:pt x="2318" y="1619"/>
                  <a:pt x="2318" y="1619"/>
                </a:cubicBezTo>
                <a:cubicBezTo>
                  <a:pt x="2265" y="1613"/>
                  <a:pt x="2265" y="1613"/>
                  <a:pt x="2265" y="1613"/>
                </a:cubicBezTo>
                <a:cubicBezTo>
                  <a:pt x="2217" y="1530"/>
                  <a:pt x="2217" y="1530"/>
                  <a:pt x="2217" y="1530"/>
                </a:cubicBezTo>
                <a:cubicBezTo>
                  <a:pt x="2158" y="1512"/>
                  <a:pt x="2158" y="1512"/>
                  <a:pt x="2158" y="1512"/>
                </a:cubicBezTo>
                <a:cubicBezTo>
                  <a:pt x="2140" y="1571"/>
                  <a:pt x="2140" y="1571"/>
                  <a:pt x="2140" y="1571"/>
                </a:cubicBezTo>
                <a:cubicBezTo>
                  <a:pt x="2105" y="1601"/>
                  <a:pt x="2105" y="1601"/>
                  <a:pt x="2105" y="1601"/>
                </a:cubicBezTo>
                <a:cubicBezTo>
                  <a:pt x="2045" y="1613"/>
                  <a:pt x="2045" y="1613"/>
                  <a:pt x="2045" y="1613"/>
                </a:cubicBezTo>
                <a:cubicBezTo>
                  <a:pt x="1974" y="1636"/>
                  <a:pt x="1974" y="1636"/>
                  <a:pt x="1974" y="1636"/>
                </a:cubicBezTo>
                <a:cubicBezTo>
                  <a:pt x="1897" y="1672"/>
                  <a:pt x="1897" y="1672"/>
                  <a:pt x="1897" y="1672"/>
                </a:cubicBezTo>
                <a:cubicBezTo>
                  <a:pt x="1957" y="1619"/>
                  <a:pt x="1957" y="1619"/>
                  <a:pt x="1957" y="1619"/>
                </a:cubicBezTo>
                <a:cubicBezTo>
                  <a:pt x="2022" y="1601"/>
                  <a:pt x="2022" y="1601"/>
                  <a:pt x="2022" y="1601"/>
                </a:cubicBezTo>
                <a:cubicBezTo>
                  <a:pt x="2069" y="1583"/>
                  <a:pt x="2069" y="1583"/>
                  <a:pt x="2069" y="1583"/>
                </a:cubicBezTo>
                <a:cubicBezTo>
                  <a:pt x="2087" y="1554"/>
                  <a:pt x="2087" y="1554"/>
                  <a:pt x="2087" y="1554"/>
                </a:cubicBezTo>
                <a:cubicBezTo>
                  <a:pt x="2063" y="1548"/>
                  <a:pt x="2063" y="1548"/>
                  <a:pt x="2063" y="1548"/>
                </a:cubicBezTo>
                <a:cubicBezTo>
                  <a:pt x="1986" y="1571"/>
                  <a:pt x="1986" y="1571"/>
                  <a:pt x="1986" y="1571"/>
                </a:cubicBezTo>
                <a:cubicBezTo>
                  <a:pt x="1897" y="1613"/>
                  <a:pt x="1897" y="1613"/>
                  <a:pt x="1897" y="1613"/>
                </a:cubicBezTo>
                <a:cubicBezTo>
                  <a:pt x="1850" y="1613"/>
                  <a:pt x="1850" y="1613"/>
                  <a:pt x="1850" y="1613"/>
                </a:cubicBezTo>
                <a:cubicBezTo>
                  <a:pt x="1802" y="1613"/>
                  <a:pt x="1802" y="1613"/>
                  <a:pt x="1802" y="1613"/>
                </a:cubicBezTo>
                <a:cubicBezTo>
                  <a:pt x="1713" y="1666"/>
                  <a:pt x="1713" y="1666"/>
                  <a:pt x="1713" y="1666"/>
                </a:cubicBezTo>
                <a:cubicBezTo>
                  <a:pt x="1624" y="1654"/>
                  <a:pt x="1624" y="1654"/>
                  <a:pt x="1624" y="1654"/>
                </a:cubicBezTo>
                <a:cubicBezTo>
                  <a:pt x="1553" y="1601"/>
                  <a:pt x="1553" y="1601"/>
                  <a:pt x="1553" y="1601"/>
                </a:cubicBezTo>
                <a:cubicBezTo>
                  <a:pt x="1423" y="1595"/>
                  <a:pt x="1423" y="1595"/>
                  <a:pt x="1423" y="1595"/>
                </a:cubicBezTo>
                <a:cubicBezTo>
                  <a:pt x="1376" y="1571"/>
                  <a:pt x="1376" y="1571"/>
                  <a:pt x="1376" y="1571"/>
                </a:cubicBezTo>
                <a:cubicBezTo>
                  <a:pt x="1310" y="1559"/>
                  <a:pt x="1310" y="1559"/>
                  <a:pt x="1310" y="1559"/>
                </a:cubicBezTo>
                <a:cubicBezTo>
                  <a:pt x="1233" y="1571"/>
                  <a:pt x="1233" y="1571"/>
                  <a:pt x="1233" y="1571"/>
                </a:cubicBezTo>
                <a:cubicBezTo>
                  <a:pt x="1180" y="1548"/>
                  <a:pt x="1180" y="1548"/>
                  <a:pt x="1180" y="1548"/>
                </a:cubicBezTo>
                <a:cubicBezTo>
                  <a:pt x="1097" y="1548"/>
                  <a:pt x="1097" y="1548"/>
                  <a:pt x="1097" y="1548"/>
                </a:cubicBezTo>
                <a:cubicBezTo>
                  <a:pt x="1008" y="1524"/>
                  <a:pt x="1008" y="1524"/>
                  <a:pt x="1008" y="1524"/>
                </a:cubicBezTo>
                <a:cubicBezTo>
                  <a:pt x="931" y="1524"/>
                  <a:pt x="931" y="1524"/>
                  <a:pt x="931" y="1524"/>
                </a:cubicBezTo>
                <a:cubicBezTo>
                  <a:pt x="866" y="1524"/>
                  <a:pt x="866" y="1524"/>
                  <a:pt x="866" y="1524"/>
                </a:cubicBezTo>
                <a:cubicBezTo>
                  <a:pt x="848" y="1482"/>
                  <a:pt x="848" y="1482"/>
                  <a:pt x="848" y="1482"/>
                </a:cubicBezTo>
                <a:cubicBezTo>
                  <a:pt x="723" y="1476"/>
                  <a:pt x="723" y="1476"/>
                  <a:pt x="723" y="1476"/>
                </a:cubicBezTo>
                <a:cubicBezTo>
                  <a:pt x="670" y="1482"/>
                  <a:pt x="670" y="1482"/>
                  <a:pt x="670" y="1482"/>
                </a:cubicBezTo>
                <a:cubicBezTo>
                  <a:pt x="688" y="1453"/>
                  <a:pt x="688" y="1453"/>
                  <a:pt x="688" y="1453"/>
                </a:cubicBezTo>
                <a:cubicBezTo>
                  <a:pt x="611" y="1447"/>
                  <a:pt x="611" y="1447"/>
                  <a:pt x="611" y="1447"/>
                </a:cubicBezTo>
                <a:cubicBezTo>
                  <a:pt x="545" y="1488"/>
                  <a:pt x="545" y="1488"/>
                  <a:pt x="545" y="1488"/>
                </a:cubicBezTo>
                <a:cubicBezTo>
                  <a:pt x="445" y="1488"/>
                  <a:pt x="445" y="1488"/>
                  <a:pt x="445" y="1488"/>
                </a:cubicBezTo>
                <a:cubicBezTo>
                  <a:pt x="368" y="1542"/>
                  <a:pt x="368" y="1542"/>
                  <a:pt x="368" y="1542"/>
                </a:cubicBezTo>
                <a:cubicBezTo>
                  <a:pt x="308" y="1542"/>
                  <a:pt x="308" y="1542"/>
                  <a:pt x="308" y="1542"/>
                </a:cubicBezTo>
                <a:cubicBezTo>
                  <a:pt x="255" y="1583"/>
                  <a:pt x="255" y="1583"/>
                  <a:pt x="255" y="1583"/>
                </a:cubicBezTo>
                <a:cubicBezTo>
                  <a:pt x="249" y="1636"/>
                  <a:pt x="249" y="1636"/>
                  <a:pt x="249" y="1636"/>
                </a:cubicBezTo>
                <a:cubicBezTo>
                  <a:pt x="184" y="1678"/>
                  <a:pt x="184" y="1678"/>
                  <a:pt x="184" y="1678"/>
                </a:cubicBezTo>
                <a:cubicBezTo>
                  <a:pt x="83" y="1678"/>
                  <a:pt x="83" y="1678"/>
                  <a:pt x="83" y="1678"/>
                </a:cubicBezTo>
                <a:cubicBezTo>
                  <a:pt x="65" y="1737"/>
                  <a:pt x="65" y="1737"/>
                  <a:pt x="65" y="1737"/>
                </a:cubicBezTo>
                <a:cubicBezTo>
                  <a:pt x="184" y="1791"/>
                  <a:pt x="184" y="1791"/>
                  <a:pt x="184" y="1791"/>
                </a:cubicBezTo>
                <a:cubicBezTo>
                  <a:pt x="219" y="1844"/>
                  <a:pt x="219" y="1844"/>
                  <a:pt x="219" y="1844"/>
                </a:cubicBezTo>
                <a:cubicBezTo>
                  <a:pt x="285" y="1868"/>
                  <a:pt x="285" y="1868"/>
                  <a:pt x="285" y="1868"/>
                </a:cubicBezTo>
                <a:cubicBezTo>
                  <a:pt x="332" y="1933"/>
                  <a:pt x="332" y="1933"/>
                  <a:pt x="332" y="1933"/>
                </a:cubicBezTo>
                <a:cubicBezTo>
                  <a:pt x="267" y="1945"/>
                  <a:pt x="267" y="1945"/>
                  <a:pt x="267" y="1945"/>
                </a:cubicBezTo>
                <a:cubicBezTo>
                  <a:pt x="207" y="1933"/>
                  <a:pt x="207" y="1933"/>
                  <a:pt x="207" y="1933"/>
                </a:cubicBezTo>
                <a:cubicBezTo>
                  <a:pt x="201" y="1880"/>
                  <a:pt x="201" y="1880"/>
                  <a:pt x="201" y="1880"/>
                </a:cubicBezTo>
                <a:cubicBezTo>
                  <a:pt x="130" y="1921"/>
                  <a:pt x="130" y="1921"/>
                  <a:pt x="130" y="1921"/>
                </a:cubicBezTo>
                <a:cubicBezTo>
                  <a:pt x="71" y="1927"/>
                  <a:pt x="71" y="1927"/>
                  <a:pt x="71" y="1927"/>
                </a:cubicBezTo>
                <a:cubicBezTo>
                  <a:pt x="0" y="1980"/>
                  <a:pt x="0" y="1980"/>
                  <a:pt x="0" y="1980"/>
                </a:cubicBezTo>
                <a:cubicBezTo>
                  <a:pt x="30" y="2004"/>
                  <a:pt x="30" y="2004"/>
                  <a:pt x="30" y="2004"/>
                </a:cubicBezTo>
                <a:cubicBezTo>
                  <a:pt x="71" y="2034"/>
                  <a:pt x="71" y="2034"/>
                  <a:pt x="71" y="2034"/>
                </a:cubicBezTo>
                <a:cubicBezTo>
                  <a:pt x="95" y="2093"/>
                  <a:pt x="95" y="2093"/>
                  <a:pt x="95" y="2093"/>
                </a:cubicBezTo>
                <a:cubicBezTo>
                  <a:pt x="279" y="2075"/>
                  <a:pt x="279" y="2075"/>
                  <a:pt x="279" y="2075"/>
                </a:cubicBezTo>
                <a:cubicBezTo>
                  <a:pt x="326" y="2046"/>
                  <a:pt x="326" y="2046"/>
                  <a:pt x="326" y="2046"/>
                </a:cubicBezTo>
                <a:cubicBezTo>
                  <a:pt x="373" y="2052"/>
                  <a:pt x="373" y="2052"/>
                  <a:pt x="373" y="2052"/>
                </a:cubicBezTo>
                <a:cubicBezTo>
                  <a:pt x="362" y="2105"/>
                  <a:pt x="362" y="2105"/>
                  <a:pt x="362" y="2105"/>
                </a:cubicBezTo>
                <a:cubicBezTo>
                  <a:pt x="362" y="2170"/>
                  <a:pt x="362" y="2170"/>
                  <a:pt x="362" y="2170"/>
                </a:cubicBezTo>
                <a:cubicBezTo>
                  <a:pt x="296" y="2170"/>
                  <a:pt x="296" y="2170"/>
                  <a:pt x="296" y="2170"/>
                </a:cubicBezTo>
                <a:cubicBezTo>
                  <a:pt x="231" y="2194"/>
                  <a:pt x="231" y="2194"/>
                  <a:pt x="231" y="2194"/>
                </a:cubicBezTo>
                <a:cubicBezTo>
                  <a:pt x="172" y="2188"/>
                  <a:pt x="172" y="2188"/>
                  <a:pt x="172" y="2188"/>
                </a:cubicBezTo>
                <a:cubicBezTo>
                  <a:pt x="154" y="2253"/>
                  <a:pt x="154" y="2253"/>
                  <a:pt x="154" y="2253"/>
                </a:cubicBezTo>
                <a:cubicBezTo>
                  <a:pt x="89" y="2312"/>
                  <a:pt x="89" y="2312"/>
                  <a:pt x="89" y="2312"/>
                </a:cubicBezTo>
                <a:cubicBezTo>
                  <a:pt x="101" y="2354"/>
                  <a:pt x="101" y="2354"/>
                  <a:pt x="101" y="2354"/>
                </a:cubicBezTo>
                <a:cubicBezTo>
                  <a:pt x="130" y="2360"/>
                  <a:pt x="130" y="2360"/>
                  <a:pt x="130" y="2360"/>
                </a:cubicBezTo>
                <a:cubicBezTo>
                  <a:pt x="142" y="2395"/>
                  <a:pt x="142" y="2395"/>
                  <a:pt x="142" y="2395"/>
                </a:cubicBezTo>
                <a:cubicBezTo>
                  <a:pt x="172" y="2449"/>
                  <a:pt x="172" y="2449"/>
                  <a:pt x="172" y="2449"/>
                </a:cubicBezTo>
                <a:cubicBezTo>
                  <a:pt x="249" y="2478"/>
                  <a:pt x="249" y="2478"/>
                  <a:pt x="249" y="2478"/>
                </a:cubicBezTo>
                <a:cubicBezTo>
                  <a:pt x="285" y="2431"/>
                  <a:pt x="285" y="2431"/>
                  <a:pt x="285" y="2431"/>
                </a:cubicBezTo>
                <a:cubicBezTo>
                  <a:pt x="326" y="2490"/>
                  <a:pt x="326" y="2490"/>
                  <a:pt x="326" y="2490"/>
                </a:cubicBezTo>
                <a:cubicBezTo>
                  <a:pt x="320" y="2573"/>
                  <a:pt x="320" y="2573"/>
                  <a:pt x="320" y="2573"/>
                </a:cubicBezTo>
                <a:cubicBezTo>
                  <a:pt x="356" y="2573"/>
                  <a:pt x="356" y="2573"/>
                  <a:pt x="356" y="2573"/>
                </a:cubicBezTo>
                <a:cubicBezTo>
                  <a:pt x="385" y="2555"/>
                  <a:pt x="385" y="2555"/>
                  <a:pt x="385" y="2555"/>
                </a:cubicBezTo>
                <a:cubicBezTo>
                  <a:pt x="445" y="2555"/>
                  <a:pt x="445" y="2555"/>
                  <a:pt x="445" y="2555"/>
                </a:cubicBezTo>
                <a:cubicBezTo>
                  <a:pt x="486" y="2573"/>
                  <a:pt x="486" y="2573"/>
                  <a:pt x="486" y="2573"/>
                </a:cubicBezTo>
                <a:cubicBezTo>
                  <a:pt x="504" y="2538"/>
                  <a:pt x="504" y="2538"/>
                  <a:pt x="504" y="2538"/>
                </a:cubicBezTo>
                <a:cubicBezTo>
                  <a:pt x="545" y="2567"/>
                  <a:pt x="545" y="2567"/>
                  <a:pt x="545" y="2567"/>
                </a:cubicBezTo>
                <a:cubicBezTo>
                  <a:pt x="587" y="2544"/>
                  <a:pt x="587" y="2544"/>
                  <a:pt x="587" y="2544"/>
                </a:cubicBezTo>
                <a:cubicBezTo>
                  <a:pt x="587" y="2544"/>
                  <a:pt x="563" y="2597"/>
                  <a:pt x="563" y="2615"/>
                </a:cubicBezTo>
                <a:cubicBezTo>
                  <a:pt x="563" y="2632"/>
                  <a:pt x="528" y="2656"/>
                  <a:pt x="510" y="2662"/>
                </a:cubicBezTo>
                <a:cubicBezTo>
                  <a:pt x="492" y="2674"/>
                  <a:pt x="421" y="2733"/>
                  <a:pt x="421" y="2733"/>
                </a:cubicBezTo>
                <a:cubicBezTo>
                  <a:pt x="391" y="2775"/>
                  <a:pt x="391" y="2775"/>
                  <a:pt x="391" y="2775"/>
                </a:cubicBezTo>
                <a:cubicBezTo>
                  <a:pt x="332" y="2775"/>
                  <a:pt x="332" y="2775"/>
                  <a:pt x="332" y="2775"/>
                </a:cubicBezTo>
                <a:cubicBezTo>
                  <a:pt x="279" y="2816"/>
                  <a:pt x="279" y="2816"/>
                  <a:pt x="279" y="2816"/>
                </a:cubicBezTo>
                <a:cubicBezTo>
                  <a:pt x="201" y="2834"/>
                  <a:pt x="201" y="2834"/>
                  <a:pt x="201" y="2834"/>
                </a:cubicBezTo>
                <a:cubicBezTo>
                  <a:pt x="136" y="2887"/>
                  <a:pt x="136" y="2887"/>
                  <a:pt x="136" y="2887"/>
                </a:cubicBezTo>
                <a:cubicBezTo>
                  <a:pt x="172" y="2905"/>
                  <a:pt x="172" y="2905"/>
                  <a:pt x="172" y="2905"/>
                </a:cubicBezTo>
                <a:cubicBezTo>
                  <a:pt x="237" y="2858"/>
                  <a:pt x="237" y="2858"/>
                  <a:pt x="237" y="2858"/>
                </a:cubicBezTo>
                <a:cubicBezTo>
                  <a:pt x="279" y="2852"/>
                  <a:pt x="279" y="2852"/>
                  <a:pt x="279" y="2852"/>
                </a:cubicBezTo>
                <a:cubicBezTo>
                  <a:pt x="350" y="2816"/>
                  <a:pt x="350" y="2816"/>
                  <a:pt x="350" y="2816"/>
                </a:cubicBezTo>
                <a:cubicBezTo>
                  <a:pt x="433" y="2781"/>
                  <a:pt x="433" y="2781"/>
                  <a:pt x="433" y="2781"/>
                </a:cubicBezTo>
                <a:cubicBezTo>
                  <a:pt x="593" y="2704"/>
                  <a:pt x="593" y="2704"/>
                  <a:pt x="593" y="2704"/>
                </a:cubicBezTo>
                <a:cubicBezTo>
                  <a:pt x="616" y="2656"/>
                  <a:pt x="616" y="2656"/>
                  <a:pt x="616" y="2656"/>
                </a:cubicBezTo>
                <a:cubicBezTo>
                  <a:pt x="789" y="2561"/>
                  <a:pt x="789" y="2561"/>
                  <a:pt x="789" y="2561"/>
                </a:cubicBezTo>
                <a:cubicBezTo>
                  <a:pt x="741" y="2496"/>
                  <a:pt x="741" y="2496"/>
                  <a:pt x="741" y="2496"/>
                </a:cubicBezTo>
                <a:cubicBezTo>
                  <a:pt x="830" y="2449"/>
                  <a:pt x="830" y="2449"/>
                  <a:pt x="830" y="2449"/>
                </a:cubicBezTo>
                <a:cubicBezTo>
                  <a:pt x="871" y="2372"/>
                  <a:pt x="871" y="2372"/>
                  <a:pt x="871" y="2372"/>
                </a:cubicBezTo>
                <a:cubicBezTo>
                  <a:pt x="949" y="2354"/>
                  <a:pt x="949" y="2354"/>
                  <a:pt x="949" y="2354"/>
                </a:cubicBezTo>
                <a:cubicBezTo>
                  <a:pt x="990" y="2378"/>
                  <a:pt x="990" y="2378"/>
                  <a:pt x="990" y="2378"/>
                </a:cubicBezTo>
                <a:cubicBezTo>
                  <a:pt x="901" y="2413"/>
                  <a:pt x="901" y="2413"/>
                  <a:pt x="901" y="2413"/>
                </a:cubicBezTo>
                <a:cubicBezTo>
                  <a:pt x="877" y="2461"/>
                  <a:pt x="877" y="2461"/>
                  <a:pt x="877" y="2461"/>
                </a:cubicBezTo>
                <a:cubicBezTo>
                  <a:pt x="889" y="2508"/>
                  <a:pt x="889" y="2508"/>
                  <a:pt x="889" y="2508"/>
                </a:cubicBezTo>
                <a:cubicBezTo>
                  <a:pt x="1002" y="2455"/>
                  <a:pt x="1002" y="2455"/>
                  <a:pt x="1002" y="2455"/>
                </a:cubicBezTo>
                <a:cubicBezTo>
                  <a:pt x="1079" y="2443"/>
                  <a:pt x="1079" y="2443"/>
                  <a:pt x="1079" y="2443"/>
                </a:cubicBezTo>
                <a:lnTo>
                  <a:pt x="1061" y="2407"/>
                </a:lnTo>
                <a:close/>
                <a:moveTo>
                  <a:pt x="830" y="2639"/>
                </a:moveTo>
                <a:lnTo>
                  <a:pt x="830" y="2639"/>
                </a:lnTo>
                <a:cubicBezTo>
                  <a:pt x="830" y="2585"/>
                  <a:pt x="830" y="2585"/>
                  <a:pt x="830" y="2585"/>
                </a:cubicBezTo>
                <a:cubicBezTo>
                  <a:pt x="789" y="2615"/>
                  <a:pt x="789" y="2615"/>
                  <a:pt x="789" y="2615"/>
                </a:cubicBezTo>
                <a:cubicBezTo>
                  <a:pt x="711" y="2662"/>
                  <a:pt x="711" y="2662"/>
                  <a:pt x="711" y="2662"/>
                </a:cubicBezTo>
                <a:cubicBezTo>
                  <a:pt x="735" y="2716"/>
                  <a:pt x="735" y="2716"/>
                  <a:pt x="735" y="2716"/>
                </a:cubicBezTo>
                <a:cubicBezTo>
                  <a:pt x="789" y="2686"/>
                  <a:pt x="789" y="2686"/>
                  <a:pt x="789" y="2686"/>
                </a:cubicBezTo>
                <a:lnTo>
                  <a:pt x="830" y="2639"/>
                </a:lnTo>
                <a:close/>
              </a:path>
            </a:pathLst>
          </a:custGeom>
          <a:solidFill>
            <a:schemeClr val="accent5"/>
          </a:solidFill>
          <a:ln w="19050"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bg2">
                  <a:lumMod val="90000"/>
                </a:schemeClr>
              </a:solidFill>
              <a:latin typeface="Poppins" pitchFamily="2" charset="77"/>
            </a:endParaRPr>
          </a:p>
        </p:txBody>
      </p:sp>
      <p:sp>
        <p:nvSpPr>
          <p:cNvPr id="14" name="Freeform 510"/>
          <p:cNvSpPr>
            <a:spLocks noChangeArrowheads="1"/>
          </p:cNvSpPr>
          <p:nvPr/>
        </p:nvSpPr>
        <p:spPr bwMode="auto">
          <a:xfrm>
            <a:off x="6660461" y="2456744"/>
            <a:ext cx="383364" cy="479981"/>
          </a:xfrm>
          <a:custGeom>
            <a:avLst/>
            <a:gdLst>
              <a:gd name="T0" fmla="*/ 569 w 1139"/>
              <a:gd name="T1" fmla="*/ 0 h 1424"/>
              <a:gd name="T2" fmla="*/ 569 w 1139"/>
              <a:gd name="T3" fmla="*/ 0 h 1424"/>
              <a:gd name="T4" fmla="*/ 0 w 1139"/>
              <a:gd name="T5" fmla="*/ 569 h 1424"/>
              <a:gd name="T6" fmla="*/ 569 w 1139"/>
              <a:gd name="T7" fmla="*/ 1423 h 1424"/>
              <a:gd name="T8" fmla="*/ 1138 w 1139"/>
              <a:gd name="T9" fmla="*/ 569 h 1424"/>
              <a:gd name="T10" fmla="*/ 569 w 1139"/>
              <a:gd name="T11" fmla="*/ 0 h 1424"/>
              <a:gd name="T12" fmla="*/ 569 w 1139"/>
              <a:gd name="T13" fmla="*/ 925 h 1424"/>
              <a:gd name="T14" fmla="*/ 569 w 1139"/>
              <a:gd name="T15" fmla="*/ 925 h 1424"/>
              <a:gd name="T16" fmla="*/ 213 w 1139"/>
              <a:gd name="T17" fmla="*/ 569 h 1424"/>
              <a:gd name="T18" fmla="*/ 569 w 1139"/>
              <a:gd name="T19" fmla="*/ 219 h 1424"/>
              <a:gd name="T20" fmla="*/ 925 w 1139"/>
              <a:gd name="T21" fmla="*/ 569 h 1424"/>
              <a:gd name="T22" fmla="*/ 569 w 1139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24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69"/>
                </a:cubicBezTo>
                <a:cubicBezTo>
                  <a:pt x="0" y="889"/>
                  <a:pt x="374" y="1423"/>
                  <a:pt x="569" y="1423"/>
                </a:cubicBezTo>
                <a:cubicBezTo>
                  <a:pt x="765" y="1423"/>
                  <a:pt x="1138" y="889"/>
                  <a:pt x="1138" y="569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4" y="925"/>
                  <a:pt x="213" y="765"/>
                  <a:pt x="213" y="569"/>
                </a:cubicBezTo>
                <a:cubicBezTo>
                  <a:pt x="213" y="373"/>
                  <a:pt x="374" y="219"/>
                  <a:pt x="569" y="219"/>
                </a:cubicBezTo>
                <a:cubicBezTo>
                  <a:pt x="765" y="219"/>
                  <a:pt x="925" y="373"/>
                  <a:pt x="925" y="569"/>
                </a:cubicBezTo>
                <a:cubicBezTo>
                  <a:pt x="925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5" name="Freeform 511"/>
          <p:cNvSpPr>
            <a:spLocks noChangeArrowheads="1"/>
          </p:cNvSpPr>
          <p:nvPr/>
        </p:nvSpPr>
        <p:spPr bwMode="auto">
          <a:xfrm>
            <a:off x="2683209" y="2487064"/>
            <a:ext cx="386337" cy="479979"/>
          </a:xfrm>
          <a:custGeom>
            <a:avLst/>
            <a:gdLst>
              <a:gd name="T0" fmla="*/ 569 w 1145"/>
              <a:gd name="T1" fmla="*/ 0 h 1424"/>
              <a:gd name="T2" fmla="*/ 569 w 1145"/>
              <a:gd name="T3" fmla="*/ 0 h 1424"/>
              <a:gd name="T4" fmla="*/ 0 w 1145"/>
              <a:gd name="T5" fmla="*/ 569 h 1424"/>
              <a:gd name="T6" fmla="*/ 569 w 1145"/>
              <a:gd name="T7" fmla="*/ 1423 h 1424"/>
              <a:gd name="T8" fmla="*/ 1144 w 1145"/>
              <a:gd name="T9" fmla="*/ 569 h 1424"/>
              <a:gd name="T10" fmla="*/ 569 w 1145"/>
              <a:gd name="T11" fmla="*/ 0 h 1424"/>
              <a:gd name="T12" fmla="*/ 569 w 1145"/>
              <a:gd name="T13" fmla="*/ 925 h 1424"/>
              <a:gd name="T14" fmla="*/ 569 w 1145"/>
              <a:gd name="T15" fmla="*/ 925 h 1424"/>
              <a:gd name="T16" fmla="*/ 219 w 1145"/>
              <a:gd name="T17" fmla="*/ 569 h 1424"/>
              <a:gd name="T18" fmla="*/ 569 w 1145"/>
              <a:gd name="T19" fmla="*/ 219 h 1424"/>
              <a:gd name="T20" fmla="*/ 925 w 1145"/>
              <a:gd name="T21" fmla="*/ 569 h 1424"/>
              <a:gd name="T22" fmla="*/ 569 w 1145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5" h="1424">
                <a:moveTo>
                  <a:pt x="569" y="0"/>
                </a:moveTo>
                <a:lnTo>
                  <a:pt x="569" y="0"/>
                </a:lnTo>
                <a:cubicBezTo>
                  <a:pt x="254" y="0"/>
                  <a:pt x="0" y="254"/>
                  <a:pt x="0" y="569"/>
                </a:cubicBezTo>
                <a:cubicBezTo>
                  <a:pt x="0" y="889"/>
                  <a:pt x="373" y="1423"/>
                  <a:pt x="569" y="1423"/>
                </a:cubicBezTo>
                <a:cubicBezTo>
                  <a:pt x="770" y="1423"/>
                  <a:pt x="1144" y="889"/>
                  <a:pt x="1144" y="569"/>
                </a:cubicBezTo>
                <a:cubicBezTo>
                  <a:pt x="1144" y="254"/>
                  <a:pt x="889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9" y="925"/>
                  <a:pt x="219" y="764"/>
                  <a:pt x="219" y="569"/>
                </a:cubicBezTo>
                <a:cubicBezTo>
                  <a:pt x="219" y="379"/>
                  <a:pt x="379" y="219"/>
                  <a:pt x="569" y="219"/>
                </a:cubicBezTo>
                <a:cubicBezTo>
                  <a:pt x="764" y="219"/>
                  <a:pt x="925" y="379"/>
                  <a:pt x="925" y="569"/>
                </a:cubicBezTo>
                <a:cubicBezTo>
                  <a:pt x="925" y="764"/>
                  <a:pt x="764" y="925"/>
                  <a:pt x="569" y="92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6" name="Freeform 513"/>
          <p:cNvSpPr>
            <a:spLocks noChangeArrowheads="1"/>
          </p:cNvSpPr>
          <p:nvPr/>
        </p:nvSpPr>
        <p:spPr bwMode="auto">
          <a:xfrm>
            <a:off x="4025271" y="4359507"/>
            <a:ext cx="383364" cy="481467"/>
          </a:xfrm>
          <a:custGeom>
            <a:avLst/>
            <a:gdLst>
              <a:gd name="T0" fmla="*/ 569 w 1139"/>
              <a:gd name="T1" fmla="*/ 0 h 1430"/>
              <a:gd name="T2" fmla="*/ 569 w 1139"/>
              <a:gd name="T3" fmla="*/ 0 h 1430"/>
              <a:gd name="T4" fmla="*/ 0 w 1139"/>
              <a:gd name="T5" fmla="*/ 576 h 1430"/>
              <a:gd name="T6" fmla="*/ 569 w 1139"/>
              <a:gd name="T7" fmla="*/ 1429 h 1430"/>
              <a:gd name="T8" fmla="*/ 1138 w 1139"/>
              <a:gd name="T9" fmla="*/ 576 h 1430"/>
              <a:gd name="T10" fmla="*/ 569 w 1139"/>
              <a:gd name="T11" fmla="*/ 0 h 1430"/>
              <a:gd name="T12" fmla="*/ 569 w 1139"/>
              <a:gd name="T13" fmla="*/ 925 h 1430"/>
              <a:gd name="T14" fmla="*/ 569 w 1139"/>
              <a:gd name="T15" fmla="*/ 925 h 1430"/>
              <a:gd name="T16" fmla="*/ 213 w 1139"/>
              <a:gd name="T17" fmla="*/ 576 h 1430"/>
              <a:gd name="T18" fmla="*/ 569 w 1139"/>
              <a:gd name="T19" fmla="*/ 220 h 1430"/>
              <a:gd name="T20" fmla="*/ 919 w 1139"/>
              <a:gd name="T21" fmla="*/ 576 h 1430"/>
              <a:gd name="T22" fmla="*/ 569 w 1139"/>
              <a:gd name="T23" fmla="*/ 925 h 1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30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76"/>
                </a:cubicBezTo>
                <a:cubicBezTo>
                  <a:pt x="0" y="890"/>
                  <a:pt x="367" y="1429"/>
                  <a:pt x="569" y="1429"/>
                </a:cubicBezTo>
                <a:cubicBezTo>
                  <a:pt x="765" y="1429"/>
                  <a:pt x="1138" y="890"/>
                  <a:pt x="1138" y="576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3" y="925"/>
                  <a:pt x="213" y="765"/>
                  <a:pt x="213" y="576"/>
                </a:cubicBezTo>
                <a:cubicBezTo>
                  <a:pt x="213" y="380"/>
                  <a:pt x="373" y="220"/>
                  <a:pt x="569" y="220"/>
                </a:cubicBezTo>
                <a:cubicBezTo>
                  <a:pt x="765" y="220"/>
                  <a:pt x="919" y="380"/>
                  <a:pt x="919" y="576"/>
                </a:cubicBezTo>
                <a:cubicBezTo>
                  <a:pt x="919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471815" y="2933821"/>
            <a:ext cx="780983" cy="5693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chemeClr val="accent6"/>
                </a:solidFill>
                <a:latin typeface="Poppins" pitchFamily="2" charset="77"/>
                <a:ea typeface="Schoolbell" panose="02000000000000000000" pitchFamily="2" charset="0"/>
                <a:cs typeface="Catamaran" pitchFamily="2" charset="77"/>
              </a:rPr>
              <a:t>USA</a:t>
            </a:r>
          </a:p>
          <a:p>
            <a:pPr algn="ctr"/>
            <a:r>
              <a:rPr lang="en-US" sz="700" dirty="0">
                <a:solidFill>
                  <a:schemeClr val="accent6"/>
                </a:solidFill>
                <a:latin typeface="Poppins" pitchFamily="2" charset="77"/>
                <a:ea typeface="Schoolbell" panose="02000000000000000000" pitchFamily="2" charset="0"/>
                <a:cs typeface="Catamaran" pitchFamily="2" charset="77"/>
              </a:rPr>
              <a:t>19,450000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712647" y="4736869"/>
            <a:ext cx="1008609" cy="5693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accent6"/>
                </a:solidFill>
                <a:latin typeface="Poppins" pitchFamily="2" charset="77"/>
                <a:ea typeface="Schoolbell" panose="02000000000000000000" pitchFamily="2" charset="0"/>
                <a:cs typeface="Catamaran" pitchFamily="2" charset="77"/>
              </a:rPr>
              <a:t>Brasil</a:t>
            </a:r>
            <a:endParaRPr lang="en-US" sz="2400" dirty="0">
              <a:solidFill>
                <a:schemeClr val="accent6"/>
              </a:solidFill>
              <a:latin typeface="Poppins" pitchFamily="2" charset="77"/>
              <a:ea typeface="Schoolbell" panose="02000000000000000000" pitchFamily="2" charset="0"/>
              <a:cs typeface="Catamaran" pitchFamily="2" charset="77"/>
            </a:endParaRPr>
          </a:p>
          <a:p>
            <a:pPr algn="ctr"/>
            <a:r>
              <a:rPr lang="en-US" sz="700" dirty="0">
                <a:solidFill>
                  <a:schemeClr val="accent6"/>
                </a:solidFill>
                <a:latin typeface="Poppins" pitchFamily="2" charset="77"/>
                <a:ea typeface="Schoolbell" panose="02000000000000000000" pitchFamily="2" charset="0"/>
                <a:cs typeface="Catamaran" pitchFamily="2" charset="77"/>
              </a:rPr>
              <a:t>19,450000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226812" y="2917579"/>
            <a:ext cx="1250663" cy="5693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chemeClr val="accent6"/>
                </a:solidFill>
                <a:latin typeface="Poppins" pitchFamily="2" charset="77"/>
                <a:ea typeface="Schoolbell" panose="02000000000000000000" pitchFamily="2" charset="0"/>
                <a:cs typeface="Catamaran" pitchFamily="2" charset="77"/>
              </a:rPr>
              <a:t>Europe</a:t>
            </a:r>
          </a:p>
          <a:p>
            <a:pPr algn="ctr"/>
            <a:r>
              <a:rPr lang="en-US" sz="700" dirty="0">
                <a:solidFill>
                  <a:schemeClr val="accent6"/>
                </a:solidFill>
                <a:latin typeface="Poppins" pitchFamily="2" charset="77"/>
                <a:ea typeface="Schoolbell" panose="02000000000000000000" pitchFamily="2" charset="0"/>
                <a:cs typeface="Catamaran" pitchFamily="2" charset="77"/>
              </a:rPr>
              <a:t>19,450000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3000375" y="549275"/>
            <a:ext cx="61563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902997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E37CCDB-DE37-D14B-9785-FE5577892C64}"/>
              </a:ext>
            </a:extLst>
          </p:cNvPr>
          <p:cNvSpPr/>
          <p:nvPr/>
        </p:nvSpPr>
        <p:spPr>
          <a:xfrm>
            <a:off x="1883568" y="2006600"/>
            <a:ext cx="8424863" cy="28448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713503" y="2385580"/>
            <a:ext cx="676499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6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" pitchFamily="2" charset="77"/>
              </a:rPr>
              <a:t>56,790,500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15568" y="3889050"/>
            <a:ext cx="45608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Poppins Light" pitchFamily="2" charset="77"/>
                <a:ea typeface="Nunito Bold" charset="0"/>
                <a:cs typeface="Poppins Light" pitchFamily="2" charset="77"/>
              </a:rPr>
              <a:t>Write here your big numbers</a:t>
            </a:r>
          </a:p>
        </p:txBody>
      </p:sp>
    </p:spTree>
    <p:extLst>
      <p:ext uri="{BB962C8B-B14F-4D97-AF65-F5344CB8AC3E}">
        <p14:creationId xmlns:p14="http://schemas.microsoft.com/office/powerpoint/2010/main" val="117355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4636305" y="828245"/>
            <a:ext cx="291938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dirty="0">
                <a:solidFill>
                  <a:schemeClr val="tx2"/>
                </a:solidFill>
                <a:latin typeface="Poppins" pitchFamily="2" charset="77"/>
                <a:cs typeface="Catamaran SemiBold" pitchFamily="2" charset="77"/>
              </a:rPr>
              <a:t>Funny Facts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613863" y="4458528"/>
            <a:ext cx="2964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Project Achievements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651287" y="3228945"/>
            <a:ext cx="269817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Revenue from sales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549084" y="3228945"/>
            <a:ext cx="31422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Users around the world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406553" y="3812979"/>
            <a:ext cx="13612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2"/>
                </a:solidFill>
                <a:latin typeface="Poppins" pitchFamily="2" charset="77"/>
                <a:ea typeface="Nunito Bold" charset="0"/>
                <a:cs typeface="Poppins" pitchFamily="2" charset="77"/>
              </a:rPr>
              <a:t>130%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543393" y="2572252"/>
            <a:ext cx="29274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1"/>
                </a:solidFill>
                <a:latin typeface="Poppins" pitchFamily="2" charset="77"/>
                <a:ea typeface="Nunito Bold" charset="0"/>
                <a:cs typeface="Poppins" pitchFamily="2" charset="77"/>
              </a:rPr>
              <a:t>56,790,500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654855" y="2586566"/>
            <a:ext cx="29274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3"/>
                </a:solidFill>
                <a:latin typeface="Poppins" pitchFamily="2" charset="77"/>
                <a:ea typeface="Nunito Bold" charset="0"/>
                <a:cs typeface="Poppins" pitchFamily="2" charset="77"/>
              </a:rPr>
              <a:t>56,790,500</a:t>
            </a:r>
          </a:p>
        </p:txBody>
      </p:sp>
    </p:spTree>
    <p:extLst>
      <p:ext uri="{BB962C8B-B14F-4D97-AF65-F5344CB8AC3E}">
        <p14:creationId xmlns:p14="http://schemas.microsoft.com/office/powerpoint/2010/main" val="436196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3" name="Straight Connector 342"/>
          <p:cNvCxnSpPr/>
          <p:nvPr/>
        </p:nvCxnSpPr>
        <p:spPr>
          <a:xfrm>
            <a:off x="1794880" y="4421461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Straight Connector 343"/>
          <p:cNvCxnSpPr/>
          <p:nvPr/>
        </p:nvCxnSpPr>
        <p:spPr>
          <a:xfrm>
            <a:off x="2894037" y="5502744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/>
          <p:cNvCxnSpPr/>
          <p:nvPr/>
        </p:nvCxnSpPr>
        <p:spPr>
          <a:xfrm>
            <a:off x="1723141" y="2286879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2894652" y="3311200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Freeform 6"/>
          <p:cNvSpPr>
            <a:spLocks/>
          </p:cNvSpPr>
          <p:nvPr/>
        </p:nvSpPr>
        <p:spPr bwMode="auto">
          <a:xfrm>
            <a:off x="5799814" y="3164500"/>
            <a:ext cx="290437" cy="291231"/>
          </a:xfrm>
          <a:custGeom>
            <a:avLst/>
            <a:gdLst>
              <a:gd name="T0" fmla="*/ 209 w 418"/>
              <a:gd name="T1" fmla="*/ 0 h 418"/>
              <a:gd name="T2" fmla="*/ 2 w 418"/>
              <a:gd name="T3" fmla="*/ 183 h 418"/>
              <a:gd name="T4" fmla="*/ 0 w 418"/>
              <a:gd name="T5" fmla="*/ 209 h 418"/>
              <a:gd name="T6" fmla="*/ 2 w 418"/>
              <a:gd name="T7" fmla="*/ 236 h 418"/>
              <a:gd name="T8" fmla="*/ 209 w 418"/>
              <a:gd name="T9" fmla="*/ 418 h 418"/>
              <a:gd name="T10" fmla="*/ 418 w 418"/>
              <a:gd name="T11" fmla="*/ 209 h 418"/>
              <a:gd name="T12" fmla="*/ 209 w 418"/>
              <a:gd name="T13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8">
                <a:moveTo>
                  <a:pt x="209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1"/>
                  <a:pt x="0" y="200"/>
                  <a:pt x="0" y="209"/>
                </a:cubicBezTo>
                <a:cubicBezTo>
                  <a:pt x="0" y="218"/>
                  <a:pt x="1" y="227"/>
                  <a:pt x="2" y="236"/>
                </a:cubicBezTo>
                <a:cubicBezTo>
                  <a:pt x="15" y="339"/>
                  <a:pt x="103" y="418"/>
                  <a:pt x="209" y="418"/>
                </a:cubicBezTo>
                <a:cubicBezTo>
                  <a:pt x="325" y="418"/>
                  <a:pt x="418" y="325"/>
                  <a:pt x="418" y="209"/>
                </a:cubicBezTo>
                <a:cubicBezTo>
                  <a:pt x="418" y="94"/>
                  <a:pt x="325" y="0"/>
                  <a:pt x="2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204" name="Freeform 8"/>
          <p:cNvSpPr>
            <a:spLocks/>
          </p:cNvSpPr>
          <p:nvPr/>
        </p:nvSpPr>
        <p:spPr bwMode="auto">
          <a:xfrm>
            <a:off x="4628302" y="2135897"/>
            <a:ext cx="290437" cy="292024"/>
          </a:xfrm>
          <a:custGeom>
            <a:avLst/>
            <a:gdLst>
              <a:gd name="T0" fmla="*/ 209 w 418"/>
              <a:gd name="T1" fmla="*/ 0 h 419"/>
              <a:gd name="T2" fmla="*/ 2 w 418"/>
              <a:gd name="T3" fmla="*/ 183 h 419"/>
              <a:gd name="T4" fmla="*/ 0 w 418"/>
              <a:gd name="T5" fmla="*/ 210 h 419"/>
              <a:gd name="T6" fmla="*/ 2 w 418"/>
              <a:gd name="T7" fmla="*/ 236 h 419"/>
              <a:gd name="T8" fmla="*/ 209 w 418"/>
              <a:gd name="T9" fmla="*/ 419 h 419"/>
              <a:gd name="T10" fmla="*/ 418 w 418"/>
              <a:gd name="T11" fmla="*/ 210 h 419"/>
              <a:gd name="T12" fmla="*/ 209 w 418"/>
              <a:gd name="T13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9">
                <a:moveTo>
                  <a:pt x="209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2"/>
                  <a:pt x="0" y="201"/>
                  <a:pt x="0" y="210"/>
                </a:cubicBezTo>
                <a:cubicBezTo>
                  <a:pt x="0" y="219"/>
                  <a:pt x="1" y="227"/>
                  <a:pt x="2" y="236"/>
                </a:cubicBezTo>
                <a:cubicBezTo>
                  <a:pt x="15" y="339"/>
                  <a:pt x="103" y="419"/>
                  <a:pt x="209" y="419"/>
                </a:cubicBezTo>
                <a:cubicBezTo>
                  <a:pt x="325" y="419"/>
                  <a:pt x="418" y="325"/>
                  <a:pt x="418" y="210"/>
                </a:cubicBezTo>
                <a:cubicBezTo>
                  <a:pt x="418" y="94"/>
                  <a:pt x="325" y="0"/>
                  <a:pt x="2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20" name="Freeform 124"/>
          <p:cNvSpPr>
            <a:spLocks/>
          </p:cNvSpPr>
          <p:nvPr/>
        </p:nvSpPr>
        <p:spPr bwMode="auto">
          <a:xfrm>
            <a:off x="5799199" y="5352124"/>
            <a:ext cx="290437" cy="291231"/>
          </a:xfrm>
          <a:custGeom>
            <a:avLst/>
            <a:gdLst>
              <a:gd name="T0" fmla="*/ 210 w 418"/>
              <a:gd name="T1" fmla="*/ 0 h 418"/>
              <a:gd name="T2" fmla="*/ 2 w 418"/>
              <a:gd name="T3" fmla="*/ 183 h 418"/>
              <a:gd name="T4" fmla="*/ 0 w 418"/>
              <a:gd name="T5" fmla="*/ 209 h 418"/>
              <a:gd name="T6" fmla="*/ 2 w 418"/>
              <a:gd name="T7" fmla="*/ 236 h 418"/>
              <a:gd name="T8" fmla="*/ 210 w 418"/>
              <a:gd name="T9" fmla="*/ 418 h 418"/>
              <a:gd name="T10" fmla="*/ 418 w 418"/>
              <a:gd name="T11" fmla="*/ 209 h 418"/>
              <a:gd name="T12" fmla="*/ 210 w 418"/>
              <a:gd name="T13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8">
                <a:moveTo>
                  <a:pt x="210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1"/>
                  <a:pt x="0" y="200"/>
                  <a:pt x="0" y="209"/>
                </a:cubicBezTo>
                <a:cubicBezTo>
                  <a:pt x="0" y="218"/>
                  <a:pt x="1" y="227"/>
                  <a:pt x="2" y="236"/>
                </a:cubicBezTo>
                <a:cubicBezTo>
                  <a:pt x="15" y="339"/>
                  <a:pt x="103" y="418"/>
                  <a:pt x="210" y="418"/>
                </a:cubicBezTo>
                <a:cubicBezTo>
                  <a:pt x="325" y="418"/>
                  <a:pt x="418" y="325"/>
                  <a:pt x="418" y="209"/>
                </a:cubicBezTo>
                <a:cubicBezTo>
                  <a:pt x="418" y="94"/>
                  <a:pt x="325" y="0"/>
                  <a:pt x="21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24" name="Freeform 128"/>
          <p:cNvSpPr>
            <a:spLocks/>
          </p:cNvSpPr>
          <p:nvPr/>
        </p:nvSpPr>
        <p:spPr bwMode="auto">
          <a:xfrm>
            <a:off x="4700042" y="4276258"/>
            <a:ext cx="290437" cy="291231"/>
          </a:xfrm>
          <a:custGeom>
            <a:avLst/>
            <a:gdLst>
              <a:gd name="T0" fmla="*/ 209 w 418"/>
              <a:gd name="T1" fmla="*/ 0 h 419"/>
              <a:gd name="T2" fmla="*/ 2 w 418"/>
              <a:gd name="T3" fmla="*/ 183 h 419"/>
              <a:gd name="T4" fmla="*/ 0 w 418"/>
              <a:gd name="T5" fmla="*/ 209 h 419"/>
              <a:gd name="T6" fmla="*/ 2 w 418"/>
              <a:gd name="T7" fmla="*/ 236 h 419"/>
              <a:gd name="T8" fmla="*/ 209 w 418"/>
              <a:gd name="T9" fmla="*/ 419 h 419"/>
              <a:gd name="T10" fmla="*/ 418 w 418"/>
              <a:gd name="T11" fmla="*/ 209 h 419"/>
              <a:gd name="T12" fmla="*/ 209 w 418"/>
              <a:gd name="T13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9">
                <a:moveTo>
                  <a:pt x="209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2"/>
                  <a:pt x="0" y="200"/>
                  <a:pt x="0" y="209"/>
                </a:cubicBezTo>
                <a:cubicBezTo>
                  <a:pt x="0" y="219"/>
                  <a:pt x="1" y="227"/>
                  <a:pt x="2" y="236"/>
                </a:cubicBezTo>
                <a:cubicBezTo>
                  <a:pt x="15" y="339"/>
                  <a:pt x="103" y="419"/>
                  <a:pt x="209" y="419"/>
                </a:cubicBezTo>
                <a:cubicBezTo>
                  <a:pt x="325" y="419"/>
                  <a:pt x="418" y="325"/>
                  <a:pt x="418" y="209"/>
                </a:cubicBezTo>
                <a:cubicBezTo>
                  <a:pt x="418" y="94"/>
                  <a:pt x="325" y="0"/>
                  <a:pt x="2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25" name="Freeform 129"/>
          <p:cNvSpPr>
            <a:spLocks/>
          </p:cNvSpPr>
          <p:nvPr/>
        </p:nvSpPr>
        <p:spPr bwMode="auto">
          <a:xfrm>
            <a:off x="1952493" y="4866314"/>
            <a:ext cx="1213150" cy="1202132"/>
          </a:xfrm>
          <a:prstGeom prst="ellipse">
            <a:avLst/>
          </a:prstGeom>
          <a:solidFill>
            <a:srgbClr val="B6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26" name="Freeform 130"/>
          <p:cNvSpPr>
            <a:spLocks/>
          </p:cNvSpPr>
          <p:nvPr/>
        </p:nvSpPr>
        <p:spPr bwMode="auto">
          <a:xfrm>
            <a:off x="3087603" y="5488741"/>
            <a:ext cx="159859" cy="31560"/>
          </a:xfrm>
          <a:prstGeom prst="diamond">
            <a:avLst/>
          </a:prstGeom>
          <a:solidFill>
            <a:srgbClr val="9A97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28" name="Freeform 132"/>
          <p:cNvSpPr>
            <a:spLocks/>
          </p:cNvSpPr>
          <p:nvPr/>
        </p:nvSpPr>
        <p:spPr bwMode="auto">
          <a:xfrm>
            <a:off x="1569294" y="4478822"/>
            <a:ext cx="845259" cy="829478"/>
          </a:xfrm>
          <a:custGeom>
            <a:avLst/>
            <a:gdLst>
              <a:gd name="T0" fmla="*/ 101 w 1406"/>
              <a:gd name="T1" fmla="*/ 107 h 1378"/>
              <a:gd name="T2" fmla="*/ 470 w 1406"/>
              <a:gd name="T3" fmla="*/ 101 h 1378"/>
              <a:gd name="T4" fmla="*/ 1300 w 1406"/>
              <a:gd name="T5" fmla="*/ 902 h 1378"/>
              <a:gd name="T6" fmla="*/ 1306 w 1406"/>
              <a:gd name="T7" fmla="*/ 1271 h 1378"/>
              <a:gd name="T8" fmla="*/ 937 w 1406"/>
              <a:gd name="T9" fmla="*/ 1277 h 1378"/>
              <a:gd name="T10" fmla="*/ 107 w 1406"/>
              <a:gd name="T11" fmla="*/ 476 h 1378"/>
              <a:gd name="T12" fmla="*/ 101 w 1406"/>
              <a:gd name="T13" fmla="*/ 107 h 1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1378">
                <a:moveTo>
                  <a:pt x="101" y="107"/>
                </a:moveTo>
                <a:cubicBezTo>
                  <a:pt x="201" y="3"/>
                  <a:pt x="366" y="0"/>
                  <a:pt x="470" y="101"/>
                </a:cubicBezTo>
                <a:cubicBezTo>
                  <a:pt x="1300" y="902"/>
                  <a:pt x="1300" y="902"/>
                  <a:pt x="1300" y="902"/>
                </a:cubicBezTo>
                <a:cubicBezTo>
                  <a:pt x="1403" y="1002"/>
                  <a:pt x="1406" y="1167"/>
                  <a:pt x="1306" y="1271"/>
                </a:cubicBezTo>
                <a:cubicBezTo>
                  <a:pt x="1206" y="1375"/>
                  <a:pt x="1040" y="1378"/>
                  <a:pt x="937" y="1277"/>
                </a:cubicBezTo>
                <a:cubicBezTo>
                  <a:pt x="107" y="476"/>
                  <a:pt x="107" y="476"/>
                  <a:pt x="107" y="476"/>
                </a:cubicBezTo>
                <a:cubicBezTo>
                  <a:pt x="3" y="376"/>
                  <a:pt x="0" y="210"/>
                  <a:pt x="101" y="10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29" name="Freeform 133"/>
          <p:cNvSpPr>
            <a:spLocks/>
          </p:cNvSpPr>
          <p:nvPr/>
        </p:nvSpPr>
        <p:spPr bwMode="auto">
          <a:xfrm>
            <a:off x="1556258" y="2343722"/>
            <a:ext cx="845259" cy="828792"/>
          </a:xfrm>
          <a:custGeom>
            <a:avLst/>
            <a:gdLst>
              <a:gd name="T0" fmla="*/ 100 w 1406"/>
              <a:gd name="T1" fmla="*/ 106 h 1377"/>
              <a:gd name="T2" fmla="*/ 470 w 1406"/>
              <a:gd name="T3" fmla="*/ 100 h 1377"/>
              <a:gd name="T4" fmla="*/ 1299 w 1406"/>
              <a:gd name="T5" fmla="*/ 901 h 1377"/>
              <a:gd name="T6" fmla="*/ 1305 w 1406"/>
              <a:gd name="T7" fmla="*/ 1271 h 1377"/>
              <a:gd name="T8" fmla="*/ 936 w 1406"/>
              <a:gd name="T9" fmla="*/ 1277 h 1377"/>
              <a:gd name="T10" fmla="*/ 107 w 1406"/>
              <a:gd name="T11" fmla="*/ 476 h 1377"/>
              <a:gd name="T12" fmla="*/ 100 w 1406"/>
              <a:gd name="T13" fmla="*/ 106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1377">
                <a:moveTo>
                  <a:pt x="100" y="106"/>
                </a:moveTo>
                <a:cubicBezTo>
                  <a:pt x="200" y="3"/>
                  <a:pt x="366" y="0"/>
                  <a:pt x="470" y="100"/>
                </a:cubicBezTo>
                <a:cubicBezTo>
                  <a:pt x="1299" y="901"/>
                  <a:pt x="1299" y="901"/>
                  <a:pt x="1299" y="901"/>
                </a:cubicBezTo>
                <a:cubicBezTo>
                  <a:pt x="1403" y="1002"/>
                  <a:pt x="1406" y="1167"/>
                  <a:pt x="1305" y="1271"/>
                </a:cubicBezTo>
                <a:cubicBezTo>
                  <a:pt x="1205" y="1374"/>
                  <a:pt x="1040" y="1377"/>
                  <a:pt x="936" y="1277"/>
                </a:cubicBezTo>
                <a:cubicBezTo>
                  <a:pt x="107" y="476"/>
                  <a:pt x="107" y="476"/>
                  <a:pt x="107" y="476"/>
                </a:cubicBezTo>
                <a:cubicBezTo>
                  <a:pt x="3" y="375"/>
                  <a:pt x="0" y="210"/>
                  <a:pt x="100" y="106"/>
                </a:cubicBezTo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30" name="Freeform 134"/>
          <p:cNvSpPr>
            <a:spLocks/>
          </p:cNvSpPr>
          <p:nvPr/>
        </p:nvSpPr>
        <p:spPr bwMode="auto">
          <a:xfrm>
            <a:off x="1703081" y="3399609"/>
            <a:ext cx="828107" cy="845944"/>
          </a:xfrm>
          <a:custGeom>
            <a:avLst/>
            <a:gdLst>
              <a:gd name="T0" fmla="*/ 1271 w 1378"/>
              <a:gd name="T1" fmla="*/ 100 h 1406"/>
              <a:gd name="T2" fmla="*/ 1278 w 1378"/>
              <a:gd name="T3" fmla="*/ 470 h 1406"/>
              <a:gd name="T4" fmla="*/ 476 w 1378"/>
              <a:gd name="T5" fmla="*/ 1299 h 1406"/>
              <a:gd name="T6" fmla="*/ 107 w 1378"/>
              <a:gd name="T7" fmla="*/ 1306 h 1406"/>
              <a:gd name="T8" fmla="*/ 101 w 1378"/>
              <a:gd name="T9" fmla="*/ 936 h 1406"/>
              <a:gd name="T10" fmla="*/ 902 w 1378"/>
              <a:gd name="T11" fmla="*/ 107 h 1406"/>
              <a:gd name="T12" fmla="*/ 1271 w 1378"/>
              <a:gd name="T13" fmla="*/ 100 h 1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8" h="1406">
                <a:moveTo>
                  <a:pt x="1271" y="100"/>
                </a:moveTo>
                <a:cubicBezTo>
                  <a:pt x="1375" y="201"/>
                  <a:pt x="1378" y="366"/>
                  <a:pt x="1278" y="470"/>
                </a:cubicBezTo>
                <a:cubicBezTo>
                  <a:pt x="476" y="1299"/>
                  <a:pt x="476" y="1299"/>
                  <a:pt x="476" y="1299"/>
                </a:cubicBezTo>
                <a:cubicBezTo>
                  <a:pt x="376" y="1403"/>
                  <a:pt x="211" y="1406"/>
                  <a:pt x="107" y="1306"/>
                </a:cubicBezTo>
                <a:cubicBezTo>
                  <a:pt x="3" y="1205"/>
                  <a:pt x="0" y="1040"/>
                  <a:pt x="101" y="936"/>
                </a:cubicBezTo>
                <a:cubicBezTo>
                  <a:pt x="902" y="107"/>
                  <a:pt x="902" y="107"/>
                  <a:pt x="902" y="107"/>
                </a:cubicBezTo>
                <a:cubicBezTo>
                  <a:pt x="1002" y="3"/>
                  <a:pt x="1167" y="0"/>
                  <a:pt x="1271" y="1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33" name="Freeform 137"/>
          <p:cNvSpPr>
            <a:spLocks/>
          </p:cNvSpPr>
          <p:nvPr/>
        </p:nvSpPr>
        <p:spPr bwMode="auto">
          <a:xfrm>
            <a:off x="1887316" y="4793555"/>
            <a:ext cx="1313532" cy="1315369"/>
          </a:xfrm>
          <a:prstGeom prst="ellipse">
            <a:avLst/>
          </a:prstGeom>
          <a:solidFill>
            <a:schemeClr val="accent4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34" name="Freeform 138"/>
          <p:cNvSpPr>
            <a:spLocks noEditPoints="1"/>
          </p:cNvSpPr>
          <p:nvPr/>
        </p:nvSpPr>
        <p:spPr bwMode="auto">
          <a:xfrm>
            <a:off x="1973075" y="4871578"/>
            <a:ext cx="1159900" cy="1137864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35" name="Freeform 139"/>
          <p:cNvSpPr>
            <a:spLocks/>
          </p:cNvSpPr>
          <p:nvPr/>
        </p:nvSpPr>
        <p:spPr bwMode="auto">
          <a:xfrm>
            <a:off x="860931" y="1585417"/>
            <a:ext cx="1314144" cy="1315369"/>
          </a:xfrm>
          <a:prstGeom prst="ellipse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36" name="Freeform 140"/>
          <p:cNvSpPr>
            <a:spLocks noEditPoints="1"/>
          </p:cNvSpPr>
          <p:nvPr/>
        </p:nvSpPr>
        <p:spPr bwMode="auto">
          <a:xfrm>
            <a:off x="947376" y="1663366"/>
            <a:ext cx="1160512" cy="1137252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39" name="Freeform 143"/>
          <p:cNvSpPr>
            <a:spLocks/>
          </p:cNvSpPr>
          <p:nvPr/>
        </p:nvSpPr>
        <p:spPr bwMode="auto">
          <a:xfrm>
            <a:off x="1846151" y="2617291"/>
            <a:ext cx="1314144" cy="1315369"/>
          </a:xfrm>
          <a:prstGeom prst="ellipse">
            <a:avLst/>
          </a:prstGeom>
          <a:solidFill>
            <a:schemeClr val="accent2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40" name="Freeform 144"/>
          <p:cNvSpPr>
            <a:spLocks noEditPoints="1"/>
          </p:cNvSpPr>
          <p:nvPr/>
        </p:nvSpPr>
        <p:spPr bwMode="auto">
          <a:xfrm>
            <a:off x="1916554" y="2698104"/>
            <a:ext cx="1160512" cy="1137864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41" name="Freeform 145"/>
          <p:cNvSpPr>
            <a:spLocks/>
          </p:cNvSpPr>
          <p:nvPr/>
        </p:nvSpPr>
        <p:spPr bwMode="auto">
          <a:xfrm>
            <a:off x="874652" y="3726006"/>
            <a:ext cx="1313532" cy="1315369"/>
          </a:xfrm>
          <a:prstGeom prst="ellipse">
            <a:avLst/>
          </a:prstGeom>
          <a:solidFill>
            <a:schemeClr val="accent3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42" name="Freeform 146"/>
          <p:cNvSpPr>
            <a:spLocks noEditPoints="1"/>
          </p:cNvSpPr>
          <p:nvPr/>
        </p:nvSpPr>
        <p:spPr bwMode="auto">
          <a:xfrm>
            <a:off x="949858" y="3797571"/>
            <a:ext cx="1150718" cy="1152555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sz="14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51" name="TextBox 350"/>
          <p:cNvSpPr txBox="1"/>
          <p:nvPr/>
        </p:nvSpPr>
        <p:spPr>
          <a:xfrm>
            <a:off x="5049190" y="2441383"/>
            <a:ext cx="2260555" cy="350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sz="1200" dirty="0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Write here your description</a:t>
            </a:r>
          </a:p>
        </p:txBody>
      </p:sp>
      <p:sp>
        <p:nvSpPr>
          <p:cNvPr id="352" name="TextBox 351"/>
          <p:cNvSpPr txBox="1"/>
          <p:nvPr/>
        </p:nvSpPr>
        <p:spPr>
          <a:xfrm>
            <a:off x="5052709" y="2085434"/>
            <a:ext cx="9268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355" name="TextBox 354"/>
          <p:cNvSpPr txBox="1"/>
          <p:nvPr/>
        </p:nvSpPr>
        <p:spPr>
          <a:xfrm>
            <a:off x="6412838" y="3489083"/>
            <a:ext cx="2260555" cy="350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sz="1200" dirty="0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Write here your description</a:t>
            </a:r>
          </a:p>
        </p:txBody>
      </p:sp>
      <p:sp>
        <p:nvSpPr>
          <p:cNvPr id="356" name="TextBox 355"/>
          <p:cNvSpPr txBox="1"/>
          <p:nvPr/>
        </p:nvSpPr>
        <p:spPr>
          <a:xfrm>
            <a:off x="6416357" y="3133134"/>
            <a:ext cx="9861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195497" y="5131108"/>
            <a:ext cx="7008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04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177377" y="2972904"/>
            <a:ext cx="6783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02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242229" y="1928821"/>
            <a:ext cx="5741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01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194200" y="4086667"/>
            <a:ext cx="6848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03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35625BC-747D-8441-8D35-46520FFA0DEE}"/>
              </a:ext>
            </a:extLst>
          </p:cNvPr>
          <p:cNvSpPr txBox="1"/>
          <p:nvPr/>
        </p:nvSpPr>
        <p:spPr>
          <a:xfrm>
            <a:off x="5119297" y="4559600"/>
            <a:ext cx="2260555" cy="350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sz="1200" dirty="0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Write here your description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933F847-15B4-E944-B189-14F3BBDE3CA4}"/>
              </a:ext>
            </a:extLst>
          </p:cNvPr>
          <p:cNvSpPr txBox="1"/>
          <p:nvPr/>
        </p:nvSpPr>
        <p:spPr>
          <a:xfrm>
            <a:off x="5122815" y="4203651"/>
            <a:ext cx="9893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95919B-54AE-624E-B20C-6E991CD85D52}"/>
              </a:ext>
            </a:extLst>
          </p:cNvPr>
          <p:cNvSpPr txBox="1"/>
          <p:nvPr/>
        </p:nvSpPr>
        <p:spPr>
          <a:xfrm>
            <a:off x="6223268" y="5652420"/>
            <a:ext cx="2260555" cy="350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sz="1200" dirty="0">
                <a:latin typeface="Poppins Light" pitchFamily="2" charset="77"/>
                <a:ea typeface="Schoolbell" panose="02000000000000000000" pitchFamily="2" charset="0"/>
                <a:cs typeface="Poppins Light" pitchFamily="2" charset="77"/>
              </a:rPr>
              <a:t>Write here your description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06135FD-3722-794D-9C6A-652566EE6DAE}"/>
              </a:ext>
            </a:extLst>
          </p:cNvPr>
          <p:cNvSpPr txBox="1"/>
          <p:nvPr/>
        </p:nvSpPr>
        <p:spPr>
          <a:xfrm>
            <a:off x="6226786" y="5296471"/>
            <a:ext cx="998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04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3A0BF4F-1078-5C49-A1FC-E3EA37F6F163}"/>
              </a:ext>
            </a:extLst>
          </p:cNvPr>
          <p:cNvSpPr>
            <a:spLocks/>
          </p:cNvSpPr>
          <p:nvPr/>
        </p:nvSpPr>
        <p:spPr bwMode="auto">
          <a:xfrm>
            <a:off x="695324" y="639686"/>
            <a:ext cx="846137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6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  <a:sym typeface="Bebas Neue" charset="0"/>
              </a:rPr>
              <a:t>The Process</a:t>
            </a:r>
            <a:endParaRPr lang="en-US" sz="3600" dirty="0">
              <a:solidFill>
                <a:schemeClr val="accent2"/>
              </a:solidFill>
              <a:latin typeface="Poppins" pitchFamily="2" charset="77"/>
              <a:ea typeface="Schoolbell" panose="02000000000000000000" pitchFamily="2" charset="0"/>
              <a:cs typeface="Poppins" pitchFamily="2" charset="77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7313561"/>
      </p:ext>
    </p:extLst>
  </p:cSld>
  <p:clrMapOvr>
    <a:masterClrMapping/>
  </p:clrMapOvr>
  <p:transition advClick="0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8885873" y="4956194"/>
            <a:ext cx="2692823" cy="1208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0405799" y="4598234"/>
            <a:ext cx="11737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dirty="0">
                <a:solidFill>
                  <a:schemeClr val="accent5"/>
                </a:solidFill>
                <a:latin typeface="Poppins" pitchFamily="2" charset="77"/>
                <a:ea typeface="Nunito Bold" charset="0"/>
                <a:cs typeface="Catamaran Medium" pitchFamily="2" charset="77"/>
              </a:rPr>
              <a:t>Content F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018979" y="4956194"/>
            <a:ext cx="2692823" cy="1208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500164" y="4598234"/>
            <a:ext cx="12137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dirty="0">
                <a:solidFill>
                  <a:schemeClr val="accent6"/>
                </a:solidFill>
                <a:latin typeface="Poppins" pitchFamily="2" charset="77"/>
                <a:ea typeface="Nunito Bold" charset="0"/>
                <a:cs typeface="Catamaran Medium" pitchFamily="2" charset="77"/>
              </a:rPr>
              <a:t>Content D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885873" y="2503951"/>
            <a:ext cx="2692823" cy="1208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353440" y="2130492"/>
            <a:ext cx="12282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dirty="0">
                <a:solidFill>
                  <a:schemeClr val="accent2"/>
                </a:solidFill>
                <a:latin typeface="Poppins" pitchFamily="2" charset="77"/>
                <a:ea typeface="Nunito Bold" charset="0"/>
                <a:cs typeface="Catamaran Medium" pitchFamily="2" charset="77"/>
              </a:rPr>
              <a:t>Content C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018979" y="2503951"/>
            <a:ext cx="2692823" cy="1208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512338" y="2130492"/>
            <a:ext cx="12073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dirty="0">
                <a:solidFill>
                  <a:schemeClr val="accent1"/>
                </a:solidFill>
                <a:latin typeface="Poppins" pitchFamily="2" charset="77"/>
                <a:ea typeface="Nunito Bold" charset="0"/>
                <a:cs typeface="Catamaran Medium" pitchFamily="2" charset="77"/>
              </a:rPr>
              <a:t>Content A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949888" y="4956194"/>
            <a:ext cx="2692823" cy="1208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468212" y="4598234"/>
            <a:ext cx="11753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dirty="0">
                <a:solidFill>
                  <a:schemeClr val="accent3"/>
                </a:solidFill>
                <a:latin typeface="Poppins" pitchFamily="2" charset="77"/>
                <a:ea typeface="Nunito Bold" charset="0"/>
                <a:cs typeface="Catamaran Medium" pitchFamily="2" charset="77"/>
              </a:rPr>
              <a:t>Content 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949888" y="2503951"/>
            <a:ext cx="2692823" cy="1208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451119" y="2130492"/>
            <a:ext cx="11945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dirty="0">
                <a:solidFill>
                  <a:schemeClr val="accent4"/>
                </a:solidFill>
                <a:latin typeface="Poppins" pitchFamily="2" charset="77"/>
                <a:ea typeface="Nunito Bold" charset="0"/>
                <a:cs typeface="Catamaran Medium" pitchFamily="2" charset="77"/>
              </a:rPr>
              <a:t>Content B</a:t>
            </a:r>
          </a:p>
        </p:txBody>
      </p:sp>
      <p:sp>
        <p:nvSpPr>
          <p:cNvPr id="33" name="Shape 2552"/>
          <p:cNvSpPr/>
          <p:nvPr/>
        </p:nvSpPr>
        <p:spPr>
          <a:xfrm>
            <a:off x="7968735" y="1519511"/>
            <a:ext cx="537944" cy="489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200" dirty="0"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4" name="Shape 2579"/>
          <p:cNvSpPr/>
          <p:nvPr/>
        </p:nvSpPr>
        <p:spPr>
          <a:xfrm>
            <a:off x="5018349" y="1518542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57" y="18984"/>
                </a:moveTo>
                <a:lnTo>
                  <a:pt x="11380" y="15408"/>
                </a:lnTo>
                <a:lnTo>
                  <a:pt x="10800" y="14983"/>
                </a:lnTo>
                <a:lnTo>
                  <a:pt x="10219" y="15408"/>
                </a:lnTo>
                <a:lnTo>
                  <a:pt x="5343" y="18984"/>
                </a:lnTo>
                <a:lnTo>
                  <a:pt x="7313" y="13075"/>
                </a:lnTo>
                <a:lnTo>
                  <a:pt x="7534" y="12411"/>
                </a:lnTo>
                <a:lnTo>
                  <a:pt x="6980" y="11985"/>
                </a:lnTo>
                <a:lnTo>
                  <a:pt x="2887" y="8836"/>
                </a:lnTo>
                <a:lnTo>
                  <a:pt x="8535" y="8836"/>
                </a:lnTo>
                <a:lnTo>
                  <a:pt x="8774" y="8199"/>
                </a:lnTo>
                <a:lnTo>
                  <a:pt x="10800" y="2796"/>
                </a:lnTo>
                <a:lnTo>
                  <a:pt x="12826" y="8199"/>
                </a:lnTo>
                <a:lnTo>
                  <a:pt x="13065" y="8836"/>
                </a:lnTo>
                <a:lnTo>
                  <a:pt x="18714" y="8836"/>
                </a:lnTo>
                <a:lnTo>
                  <a:pt x="14619" y="11985"/>
                </a:lnTo>
                <a:lnTo>
                  <a:pt x="14066" y="12411"/>
                </a:lnTo>
                <a:cubicBezTo>
                  <a:pt x="14066" y="12411"/>
                  <a:pt x="16257" y="18984"/>
                  <a:pt x="16257" y="18984"/>
                </a:cubicBezTo>
                <a:close/>
                <a:moveTo>
                  <a:pt x="21600" y="7855"/>
                </a:moveTo>
                <a:lnTo>
                  <a:pt x="13745" y="7855"/>
                </a:lnTo>
                <a:lnTo>
                  <a:pt x="10800" y="0"/>
                </a:lnTo>
                <a:lnTo>
                  <a:pt x="7855" y="7855"/>
                </a:lnTo>
                <a:lnTo>
                  <a:pt x="0" y="7855"/>
                </a:lnTo>
                <a:lnTo>
                  <a:pt x="6382" y="12764"/>
                </a:lnTo>
                <a:lnTo>
                  <a:pt x="3436" y="21600"/>
                </a:lnTo>
                <a:lnTo>
                  <a:pt x="10800" y="16200"/>
                </a:lnTo>
                <a:lnTo>
                  <a:pt x="18164" y="21600"/>
                </a:lnTo>
                <a:lnTo>
                  <a:pt x="15218" y="12764"/>
                </a:lnTo>
                <a:cubicBezTo>
                  <a:pt x="15218" y="12764"/>
                  <a:pt x="21600" y="7855"/>
                  <a:pt x="21600" y="785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2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5" name="Shape 2587"/>
          <p:cNvSpPr/>
          <p:nvPr/>
        </p:nvSpPr>
        <p:spPr>
          <a:xfrm>
            <a:off x="5015166" y="3987752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6" name="Shape 2588"/>
          <p:cNvSpPr/>
          <p:nvPr/>
        </p:nvSpPr>
        <p:spPr>
          <a:xfrm>
            <a:off x="7995212" y="4010701"/>
            <a:ext cx="537944" cy="4890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20"/>
                </a:moveTo>
                <a:cubicBezTo>
                  <a:pt x="16368" y="12420"/>
                  <a:pt x="15709" y="11694"/>
                  <a:pt x="15709" y="10800"/>
                </a:cubicBezTo>
                <a:cubicBezTo>
                  <a:pt x="15709" y="9906"/>
                  <a:pt x="16368" y="9180"/>
                  <a:pt x="17182" y="9180"/>
                </a:cubicBezTo>
                <a:cubicBezTo>
                  <a:pt x="17995" y="9180"/>
                  <a:pt x="18655" y="9906"/>
                  <a:pt x="18655" y="10800"/>
                </a:cubicBezTo>
                <a:cubicBezTo>
                  <a:pt x="18655" y="11694"/>
                  <a:pt x="17995" y="12420"/>
                  <a:pt x="17182" y="12420"/>
                </a:cubicBezTo>
                <a:moveTo>
                  <a:pt x="21109" y="10260"/>
                </a:moveTo>
                <a:lnTo>
                  <a:pt x="19587" y="10260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0"/>
                </a:cubicBezTo>
                <a:lnTo>
                  <a:pt x="491" y="10260"/>
                </a:lnTo>
                <a:cubicBezTo>
                  <a:pt x="220" y="10260"/>
                  <a:pt x="0" y="10502"/>
                  <a:pt x="0" y="10800"/>
                </a:cubicBezTo>
                <a:cubicBezTo>
                  <a:pt x="0" y="11098"/>
                  <a:pt x="220" y="11340"/>
                  <a:pt x="491" y="11340"/>
                </a:cubicBezTo>
                <a:lnTo>
                  <a:pt x="14777" y="11340"/>
                </a:lnTo>
                <a:cubicBezTo>
                  <a:pt x="15004" y="12572"/>
                  <a:pt x="15994" y="13500"/>
                  <a:pt x="17182" y="13500"/>
                </a:cubicBezTo>
                <a:cubicBezTo>
                  <a:pt x="18369" y="13500"/>
                  <a:pt x="19360" y="12572"/>
                  <a:pt x="19587" y="11340"/>
                </a:cubicBezTo>
                <a:lnTo>
                  <a:pt x="21109" y="11340"/>
                </a:lnTo>
                <a:cubicBezTo>
                  <a:pt x="21380" y="11340"/>
                  <a:pt x="21600" y="11098"/>
                  <a:pt x="21600" y="10800"/>
                </a:cubicBezTo>
                <a:cubicBezTo>
                  <a:pt x="21600" y="10502"/>
                  <a:pt x="21380" y="10260"/>
                  <a:pt x="21109" y="10260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2"/>
                  <a:pt x="4213" y="5400"/>
                  <a:pt x="5400" y="5400"/>
                </a:cubicBezTo>
                <a:cubicBezTo>
                  <a:pt x="6587" y="5400"/>
                  <a:pt x="7578" y="4472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9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9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1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1"/>
                  <a:pt x="21380" y="18359"/>
                  <a:pt x="21109" y="18359"/>
                </a:cubicBezTo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7" name="Shape 2632"/>
          <p:cNvSpPr/>
          <p:nvPr/>
        </p:nvSpPr>
        <p:spPr>
          <a:xfrm>
            <a:off x="10928535" y="1517956"/>
            <a:ext cx="440137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4588" y="17673"/>
                  <a:pt x="1200" y="16051"/>
                  <a:pt x="1200" y="15218"/>
                </a:cubicBezTo>
                <a:cubicBezTo>
                  <a:pt x="1200" y="14690"/>
                  <a:pt x="1355" y="14275"/>
                  <a:pt x="1611" y="13896"/>
                </a:cubicBezTo>
                <a:cubicBezTo>
                  <a:pt x="3255" y="14967"/>
                  <a:pt x="6746" y="15709"/>
                  <a:pt x="10800" y="15709"/>
                </a:cubicBezTo>
                <a:cubicBezTo>
                  <a:pt x="14856" y="15709"/>
                  <a:pt x="18345" y="14966"/>
                  <a:pt x="19987" y="13894"/>
                </a:cubicBezTo>
                <a:cubicBezTo>
                  <a:pt x="20244" y="14273"/>
                  <a:pt x="20400" y="14689"/>
                  <a:pt x="20400" y="15218"/>
                </a:cubicBezTo>
                <a:cubicBezTo>
                  <a:pt x="20400" y="16051"/>
                  <a:pt x="17011" y="17673"/>
                  <a:pt x="10800" y="17673"/>
                </a:cubicBezTo>
                <a:moveTo>
                  <a:pt x="10800" y="20618"/>
                </a:moveTo>
                <a:cubicBezTo>
                  <a:pt x="9475" y="20618"/>
                  <a:pt x="8400" y="19739"/>
                  <a:pt x="8400" y="18655"/>
                </a:cubicBezTo>
                <a:cubicBezTo>
                  <a:pt x="8400" y="18625"/>
                  <a:pt x="8408" y="18597"/>
                  <a:pt x="8409" y="18567"/>
                </a:cubicBezTo>
                <a:cubicBezTo>
                  <a:pt x="9179" y="18623"/>
                  <a:pt x="9977" y="18655"/>
                  <a:pt x="10800" y="18655"/>
                </a:cubicBezTo>
                <a:cubicBezTo>
                  <a:pt x="11623" y="18655"/>
                  <a:pt x="12421" y="18623"/>
                  <a:pt x="13191" y="18567"/>
                </a:cubicBezTo>
                <a:cubicBezTo>
                  <a:pt x="13192" y="18597"/>
                  <a:pt x="13200" y="18625"/>
                  <a:pt x="13200" y="18655"/>
                </a:cubicBezTo>
                <a:cubicBezTo>
                  <a:pt x="13200" y="19739"/>
                  <a:pt x="12125" y="20618"/>
                  <a:pt x="10800" y="20618"/>
                </a:cubicBezTo>
                <a:moveTo>
                  <a:pt x="2948" y="12551"/>
                </a:moveTo>
                <a:cubicBezTo>
                  <a:pt x="4308" y="11388"/>
                  <a:pt x="6000" y="9939"/>
                  <a:pt x="6000" y="6873"/>
                </a:cubicBezTo>
                <a:cubicBezTo>
                  <a:pt x="6000" y="5232"/>
                  <a:pt x="7238" y="3825"/>
                  <a:pt x="8988" y="3239"/>
                </a:cubicBezTo>
                <a:cubicBezTo>
                  <a:pt x="9428" y="3657"/>
                  <a:pt x="10072" y="3927"/>
                  <a:pt x="10800" y="3927"/>
                </a:cubicBezTo>
                <a:cubicBezTo>
                  <a:pt x="11528" y="3927"/>
                  <a:pt x="12172" y="3657"/>
                  <a:pt x="12611" y="3239"/>
                </a:cubicBezTo>
                <a:cubicBezTo>
                  <a:pt x="14362" y="3825"/>
                  <a:pt x="15600" y="5232"/>
                  <a:pt x="15600" y="6873"/>
                </a:cubicBezTo>
                <a:cubicBezTo>
                  <a:pt x="15600" y="9939"/>
                  <a:pt x="17292" y="11388"/>
                  <a:pt x="18652" y="12551"/>
                </a:cubicBezTo>
                <a:cubicBezTo>
                  <a:pt x="18911" y="12773"/>
                  <a:pt x="19152" y="12979"/>
                  <a:pt x="19366" y="13183"/>
                </a:cubicBezTo>
                <a:cubicBezTo>
                  <a:pt x="18217" y="14077"/>
                  <a:pt x="14825" y="14727"/>
                  <a:pt x="10800" y="14727"/>
                </a:cubicBezTo>
                <a:cubicBezTo>
                  <a:pt x="6779" y="14727"/>
                  <a:pt x="3383" y="14079"/>
                  <a:pt x="2230" y="13186"/>
                </a:cubicBezTo>
                <a:cubicBezTo>
                  <a:pt x="2446" y="12981"/>
                  <a:pt x="2687" y="12774"/>
                  <a:pt x="2948" y="12551"/>
                </a:cubicBezTo>
                <a:moveTo>
                  <a:pt x="10800" y="982"/>
                </a:moveTo>
                <a:cubicBezTo>
                  <a:pt x="11462" y="982"/>
                  <a:pt x="12000" y="1422"/>
                  <a:pt x="12000" y="1964"/>
                </a:cubicBezTo>
                <a:cubicBezTo>
                  <a:pt x="12000" y="2506"/>
                  <a:pt x="11462" y="2945"/>
                  <a:pt x="10800" y="2945"/>
                </a:cubicBezTo>
                <a:cubicBezTo>
                  <a:pt x="10138" y="2945"/>
                  <a:pt x="9600" y="2506"/>
                  <a:pt x="9600" y="1964"/>
                </a:cubicBezTo>
                <a:cubicBezTo>
                  <a:pt x="9600" y="1422"/>
                  <a:pt x="10138" y="982"/>
                  <a:pt x="10800" y="982"/>
                </a:cubicBezTo>
                <a:moveTo>
                  <a:pt x="21600" y="15218"/>
                </a:moveTo>
                <a:cubicBezTo>
                  <a:pt x="21600" y="11782"/>
                  <a:pt x="16800" y="11782"/>
                  <a:pt x="16800" y="6873"/>
                </a:cubicBezTo>
                <a:cubicBezTo>
                  <a:pt x="16800" y="4845"/>
                  <a:pt x="15296" y="3105"/>
                  <a:pt x="13152" y="2356"/>
                </a:cubicBezTo>
                <a:cubicBezTo>
                  <a:pt x="13183" y="2229"/>
                  <a:pt x="13200" y="2098"/>
                  <a:pt x="13200" y="1964"/>
                </a:cubicBezTo>
                <a:cubicBezTo>
                  <a:pt x="13200" y="879"/>
                  <a:pt x="12125" y="0"/>
                  <a:pt x="10800" y="0"/>
                </a:cubicBezTo>
                <a:cubicBezTo>
                  <a:pt x="9475" y="0"/>
                  <a:pt x="8400" y="879"/>
                  <a:pt x="8400" y="1964"/>
                </a:cubicBezTo>
                <a:cubicBezTo>
                  <a:pt x="8400" y="2098"/>
                  <a:pt x="8417" y="2229"/>
                  <a:pt x="8448" y="2356"/>
                </a:cubicBezTo>
                <a:cubicBezTo>
                  <a:pt x="6304" y="3105"/>
                  <a:pt x="4800" y="4845"/>
                  <a:pt x="4800" y="6873"/>
                </a:cubicBezTo>
                <a:cubicBezTo>
                  <a:pt x="4800" y="11782"/>
                  <a:pt x="0" y="11782"/>
                  <a:pt x="0" y="15218"/>
                </a:cubicBezTo>
                <a:cubicBezTo>
                  <a:pt x="0" y="16716"/>
                  <a:pt x="3016" y="17986"/>
                  <a:pt x="7217" y="18457"/>
                </a:cubicBezTo>
                <a:cubicBezTo>
                  <a:pt x="7211" y="18523"/>
                  <a:pt x="7200" y="18587"/>
                  <a:pt x="7200" y="18655"/>
                </a:cubicBezTo>
                <a:cubicBezTo>
                  <a:pt x="7200" y="20282"/>
                  <a:pt x="8812" y="21600"/>
                  <a:pt x="10800" y="21600"/>
                </a:cubicBezTo>
                <a:cubicBezTo>
                  <a:pt x="12788" y="21600"/>
                  <a:pt x="14400" y="20282"/>
                  <a:pt x="14400" y="18655"/>
                </a:cubicBezTo>
                <a:cubicBezTo>
                  <a:pt x="14400" y="18587"/>
                  <a:pt x="14389" y="18523"/>
                  <a:pt x="14383" y="18457"/>
                </a:cubicBezTo>
                <a:cubicBezTo>
                  <a:pt x="18584" y="17986"/>
                  <a:pt x="21600" y="16716"/>
                  <a:pt x="21600" y="15218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200" dirty="0">
              <a:solidFill>
                <a:schemeClr val="accent2">
                  <a:lumMod val="50000"/>
                </a:schemeClr>
              </a:solidFill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38" name="Shape 2633"/>
          <p:cNvSpPr/>
          <p:nvPr/>
        </p:nvSpPr>
        <p:spPr>
          <a:xfrm>
            <a:off x="10879630" y="4035707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3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3"/>
                  <a:pt x="10800" y="19403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8"/>
                </a:lnTo>
                <a:lnTo>
                  <a:pt x="21471" y="6057"/>
                </a:lnTo>
                <a:cubicBezTo>
                  <a:pt x="21459" y="6044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4"/>
                  <a:pt x="129" y="6057"/>
                </a:cubicBezTo>
                <a:lnTo>
                  <a:pt x="98" y="6088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2"/>
                  <a:pt x="115" y="6686"/>
                </a:cubicBezTo>
                <a:lnTo>
                  <a:pt x="109" y="6690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0"/>
                </a:lnTo>
                <a:lnTo>
                  <a:pt x="21485" y="6686"/>
                </a:lnTo>
                <a:cubicBezTo>
                  <a:pt x="21553" y="6602"/>
                  <a:pt x="21600" y="6499"/>
                  <a:pt x="21600" y="6382"/>
                </a:cubicBezTo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00" dirty="0">
              <a:solidFill>
                <a:schemeClr val="tx2"/>
              </a:solidFill>
              <a:latin typeface="Poppins" pitchFamily="2" charset="77"/>
              <a:ea typeface="Schoolbell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000375" y="549275"/>
            <a:ext cx="8496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>
                <a:solidFill>
                  <a:schemeClr val="tx2"/>
                </a:solidFill>
                <a:latin typeface="Poppins" pitchFamily="2" charset="77"/>
                <a:cs typeface="Catamaran SemiBold" pitchFamily="2" charset="77"/>
              </a:rPr>
              <a:t>Features with icons</a:t>
            </a:r>
          </a:p>
        </p:txBody>
      </p:sp>
    </p:spTree>
    <p:extLst>
      <p:ext uri="{BB962C8B-B14F-4D97-AF65-F5344CB8AC3E}">
        <p14:creationId xmlns:p14="http://schemas.microsoft.com/office/powerpoint/2010/main" val="2664093853"/>
      </p:ext>
    </p:extLst>
  </p:cSld>
  <p:clrMapOvr>
    <a:masterClrMapping/>
  </p:clrMapOvr>
  <p:transition advClick="0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7644A78-2D08-C64A-A05A-C4A30F520069}"/>
              </a:ext>
            </a:extLst>
          </p:cNvPr>
          <p:cNvSpPr>
            <a:spLocks/>
          </p:cNvSpPr>
          <p:nvPr/>
        </p:nvSpPr>
        <p:spPr bwMode="auto">
          <a:xfrm>
            <a:off x="695325" y="610829"/>
            <a:ext cx="846137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36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  <a:sym typeface="Bebas Neue" charset="0"/>
              </a:rPr>
              <a:t>Use charts to present data</a:t>
            </a:r>
            <a:endParaRPr lang="en-US" sz="3600" dirty="0">
              <a:solidFill>
                <a:schemeClr val="accent2"/>
              </a:solidFill>
              <a:latin typeface="Poppins" pitchFamily="2" charset="77"/>
              <a:ea typeface="Schoolbell" panose="02000000000000000000" pitchFamily="2" charset="0"/>
              <a:cs typeface="Poppins" pitchFamily="2" charset="77"/>
              <a:sym typeface="Bebas Neue" charset="0"/>
            </a:endParaRPr>
          </a:p>
        </p:txBody>
      </p:sp>
      <p:sp>
        <p:nvSpPr>
          <p:cNvPr id="5" name="Freeform: Shape 1411">
            <a:extLst>
              <a:ext uri="{FF2B5EF4-FFF2-40B4-BE49-F238E27FC236}">
                <a16:creationId xmlns:a16="http://schemas.microsoft.com/office/drawing/2014/main" id="{C7EDB9C2-F1C7-374D-880C-4E5C067B290D}"/>
              </a:ext>
            </a:extLst>
          </p:cNvPr>
          <p:cNvSpPr/>
          <p:nvPr/>
        </p:nvSpPr>
        <p:spPr>
          <a:xfrm>
            <a:off x="1265597" y="4149033"/>
            <a:ext cx="129080" cy="147608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710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2"/>
                </a:cubicBezTo>
                <a:lnTo>
                  <a:pt x="0" y="710"/>
                </a:lnTo>
                <a:lnTo>
                  <a:pt x="63" y="710"/>
                </a:lnTo>
                <a:lnTo>
                  <a:pt x="63" y="22"/>
                </a:lnTo>
                <a:cubicBezTo>
                  <a:pt x="63" y="10"/>
                  <a:pt x="54" y="0"/>
                  <a:pt x="42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6" name="Straight Connector 5">
            <a:extLst>
              <a:ext uri="{FF2B5EF4-FFF2-40B4-BE49-F238E27FC236}">
                <a16:creationId xmlns:a16="http://schemas.microsoft.com/office/drawing/2014/main" id="{939BEB76-1242-3A45-B4F1-72AFBC412242}"/>
              </a:ext>
            </a:extLst>
          </p:cNvPr>
          <p:cNvSpPr/>
          <p:nvPr/>
        </p:nvSpPr>
        <p:spPr>
          <a:xfrm>
            <a:off x="695143" y="2300282"/>
            <a:ext cx="0" cy="3331083"/>
          </a:xfrm>
          <a:prstGeom prst="line">
            <a:avLst/>
          </a:prstGeom>
          <a:noFill/>
          <a:ln w="3960" cap="flat">
            <a:solidFill>
              <a:schemeClr val="bg1">
                <a:lumMod val="85000"/>
              </a:schemeClr>
            </a:solidFill>
            <a:prstDash val="solid"/>
            <a:round/>
          </a:ln>
        </p:spPr>
        <p:txBody>
          <a:bodyPr vert="horz" wrap="none" lIns="900" tIns="900" rIns="900" bIns="9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9A06658-06A8-D844-98F9-D826F02ED4C5}"/>
              </a:ext>
            </a:extLst>
          </p:cNvPr>
          <p:cNvGrpSpPr/>
          <p:nvPr/>
        </p:nvGrpSpPr>
        <p:grpSpPr>
          <a:xfrm>
            <a:off x="695144" y="2300282"/>
            <a:ext cx="4869835" cy="3329001"/>
            <a:chOff x="7489877" y="3985457"/>
            <a:chExt cx="8166436" cy="5582545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AB4F6CB-C975-CE46-8207-7BDF6D8442D8}"/>
                </a:ext>
              </a:extLst>
            </p:cNvPr>
            <p:cNvGrpSpPr/>
            <p:nvPr/>
          </p:nvGrpSpPr>
          <p:grpSpPr>
            <a:xfrm>
              <a:off x="7688888" y="3985457"/>
              <a:ext cx="7967425" cy="4653867"/>
              <a:chOff x="7688888" y="3985457"/>
              <a:chExt cx="9772072" cy="4653867"/>
            </a:xfrm>
          </p:grpSpPr>
          <p:sp>
            <p:nvSpPr>
              <p:cNvPr id="28" name="Straight Connector 27">
                <a:extLst>
                  <a:ext uri="{FF2B5EF4-FFF2-40B4-BE49-F238E27FC236}">
                    <a16:creationId xmlns:a16="http://schemas.microsoft.com/office/drawing/2014/main" id="{C396BB3B-50D9-2B49-ABE8-44C7EA0B7024}"/>
                  </a:ext>
                </a:extLst>
              </p:cNvPr>
              <p:cNvSpPr/>
              <p:nvPr/>
            </p:nvSpPr>
            <p:spPr>
              <a:xfrm>
                <a:off x="7688888" y="8639324"/>
                <a:ext cx="9772072" cy="0"/>
              </a:xfrm>
              <a:prstGeom prst="line">
                <a:avLst/>
              </a:prstGeom>
              <a:noFill/>
              <a:ln w="3960" cap="flat">
                <a:solidFill>
                  <a:schemeClr val="bg1">
                    <a:lumMod val="85000"/>
                  </a:schemeClr>
                </a:solidFill>
                <a:prstDash val="solid"/>
                <a:round/>
              </a:ln>
            </p:spPr>
            <p:txBody>
              <a:bodyPr vert="horz" wrap="none" lIns="900" tIns="900" rIns="900" bIns="900" anchor="ctr" anchorCtr="1" compatLnSpc="0"/>
              <a:lstStyle/>
              <a:p>
                <a:pPr hangingPunct="0"/>
                <a:endParaRPr lang="en-US" sz="800" dirty="0">
                  <a:latin typeface="Poppins" pitchFamily="2" charset="77"/>
                  <a:ea typeface="Schoolbell" panose="02000000000000000000" pitchFamily="2" charset="0"/>
                  <a:cs typeface="Arial Unicode MS" pitchFamily="2"/>
                </a:endParaRPr>
              </a:p>
            </p:txBody>
          </p: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98A2B105-AF2D-FC4F-9400-FF7F49A3A6D8}"/>
                  </a:ext>
                </a:extLst>
              </p:cNvPr>
              <p:cNvGrpSpPr/>
              <p:nvPr/>
            </p:nvGrpSpPr>
            <p:grpSpPr>
              <a:xfrm>
                <a:off x="7688888" y="3985457"/>
                <a:ext cx="9772072" cy="4535163"/>
                <a:chOff x="7688888" y="3985457"/>
                <a:chExt cx="9772072" cy="4535163"/>
              </a:xfrm>
            </p:grpSpPr>
            <p:sp>
              <p:nv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AA7B4652-76AC-EF4B-AF5A-84914507BD63}"/>
                    </a:ext>
                  </a:extLst>
                </p:cNvPr>
                <p:cNvSpPr/>
                <p:nvPr/>
              </p:nvSpPr>
              <p:spPr>
                <a:xfrm>
                  <a:off x="7688888" y="7710645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800" dirty="0">
                    <a:latin typeface="Poppins" pitchFamily="2" charset="77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13CF2FA0-7EB1-9A49-99AE-11BD7426EBE3}"/>
                    </a:ext>
                  </a:extLst>
                </p:cNvPr>
                <p:cNvSpPr/>
                <p:nvPr/>
              </p:nvSpPr>
              <p:spPr>
                <a:xfrm>
                  <a:off x="7688888" y="6778475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800" dirty="0">
                    <a:latin typeface="Poppins" pitchFamily="2" charset="77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5183C56A-CB53-EF47-A9E8-F683E4268D05}"/>
                    </a:ext>
                  </a:extLst>
                </p:cNvPr>
                <p:cNvSpPr/>
                <p:nvPr/>
              </p:nvSpPr>
              <p:spPr>
                <a:xfrm>
                  <a:off x="7688888" y="5846305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800" dirty="0">
                    <a:latin typeface="Poppins" pitchFamily="2" charset="77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D1F70E7D-9C2D-7C4E-9A9C-562951BEF92B}"/>
                    </a:ext>
                  </a:extLst>
                </p:cNvPr>
                <p:cNvSpPr/>
                <p:nvPr/>
              </p:nvSpPr>
              <p:spPr>
                <a:xfrm>
                  <a:off x="7688888" y="4914136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800" dirty="0">
                    <a:latin typeface="Poppins" pitchFamily="2" charset="77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0F926F39-EAC2-8D41-B6B7-9230E1097CBB}"/>
                    </a:ext>
                  </a:extLst>
                </p:cNvPr>
                <p:cNvSpPr/>
                <p:nvPr/>
              </p:nvSpPr>
              <p:spPr>
                <a:xfrm>
                  <a:off x="7688888" y="3985457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800" dirty="0">
                    <a:latin typeface="Poppins" pitchFamily="2" charset="77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BF801291-B8B1-1E42-ACE8-E81D18F833DF}"/>
                    </a:ext>
                  </a:extLst>
                </p:cNvPr>
                <p:cNvSpPr/>
                <p:nvPr/>
              </p:nvSpPr>
              <p:spPr>
                <a:xfrm flipH="1">
                  <a:off x="7884390" y="8520620"/>
                  <a:ext cx="69825" cy="0"/>
                </a:xfrm>
                <a:prstGeom prst="line">
                  <a:avLst/>
                </a:prstGeom>
                <a:noFill/>
                <a:ln w="57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1440" tIns="1440" rIns="1440" bIns="1440" anchor="ctr" anchorCtr="1" compatLnSpc="0"/>
                <a:lstStyle/>
                <a:p>
                  <a:pPr hangingPunct="0"/>
                  <a:endParaRPr lang="en-US" sz="800" dirty="0">
                    <a:latin typeface="Poppins" pitchFamily="2" charset="77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</p:grpSp>
        </p:grpSp>
        <p:sp>
          <p:nvSpPr>
            <p:cNvPr id="27" name="Freeform: Shape 1282">
              <a:extLst>
                <a:ext uri="{FF2B5EF4-FFF2-40B4-BE49-F238E27FC236}">
                  <a16:creationId xmlns:a16="http://schemas.microsoft.com/office/drawing/2014/main" id="{918C8DE9-51C4-114F-A56C-BC39E07D80CD}"/>
                </a:ext>
              </a:extLst>
            </p:cNvPr>
            <p:cNvSpPr/>
            <p:nvPr/>
          </p:nvSpPr>
          <p:spPr>
            <a:xfrm>
              <a:off x="7489877" y="3985457"/>
              <a:ext cx="8166436" cy="55825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0" h="1600" fill="none">
                  <a:moveTo>
                    <a:pt x="0" y="0"/>
                  </a:moveTo>
                  <a:lnTo>
                    <a:pt x="0" y="1600"/>
                  </a:lnTo>
                  <a:lnTo>
                    <a:pt x="2860" y="1600"/>
                  </a:lnTo>
                </a:path>
              </a:pathLst>
            </a:custGeom>
            <a:noFill/>
            <a:ln w="3240" cap="flat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none" lIns="720" tIns="720" rIns="720" bIns="720" anchor="ctr" anchorCtr="1" compatLnSpc="0"/>
            <a:lstStyle/>
            <a:p>
              <a:pPr hangingPunct="0"/>
              <a:endParaRPr lang="en-US" sz="800" dirty="0">
                <a:latin typeface="Poppins" pitchFamily="2" charset="77"/>
                <a:ea typeface="Schoolbell" panose="02000000000000000000" pitchFamily="2" charset="0"/>
                <a:cs typeface="Arial Unicode MS" pitchFamily="2"/>
              </a:endParaRPr>
            </a:p>
          </p:txBody>
        </p:sp>
      </p:grpSp>
      <p:sp>
        <p:nvSpPr>
          <p:cNvPr id="8" name="Freeform: Shape 1412">
            <a:extLst>
              <a:ext uri="{FF2B5EF4-FFF2-40B4-BE49-F238E27FC236}">
                <a16:creationId xmlns:a16="http://schemas.microsoft.com/office/drawing/2014/main" id="{C5E7B7AB-65B2-E149-92E6-EE1789FA2993}"/>
              </a:ext>
            </a:extLst>
          </p:cNvPr>
          <p:cNvSpPr/>
          <p:nvPr/>
        </p:nvSpPr>
        <p:spPr>
          <a:xfrm>
            <a:off x="1465456" y="3062267"/>
            <a:ext cx="118670" cy="256284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1232">
                <a:moveTo>
                  <a:pt x="37" y="0"/>
                </a:moveTo>
                <a:lnTo>
                  <a:pt x="21" y="0"/>
                </a:lnTo>
                <a:cubicBezTo>
                  <a:pt x="9" y="0"/>
                  <a:pt x="0" y="10"/>
                  <a:pt x="0" y="21"/>
                </a:cubicBezTo>
                <a:lnTo>
                  <a:pt x="0" y="1232"/>
                </a:lnTo>
                <a:lnTo>
                  <a:pt x="58" y="1232"/>
                </a:lnTo>
                <a:lnTo>
                  <a:pt x="58" y="21"/>
                </a:lnTo>
                <a:cubicBezTo>
                  <a:pt x="58" y="10"/>
                  <a:pt x="49" y="0"/>
                  <a:pt x="37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9" name="Freeform: Shape 1413">
            <a:extLst>
              <a:ext uri="{FF2B5EF4-FFF2-40B4-BE49-F238E27FC236}">
                <a16:creationId xmlns:a16="http://schemas.microsoft.com/office/drawing/2014/main" id="{1787AF2D-718C-2245-BA29-A1391A390745}"/>
              </a:ext>
            </a:extLst>
          </p:cNvPr>
          <p:cNvSpPr/>
          <p:nvPr/>
        </p:nvSpPr>
        <p:spPr>
          <a:xfrm>
            <a:off x="1975534" y="3318344"/>
            <a:ext cx="118670" cy="230677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1109">
                <a:moveTo>
                  <a:pt x="37" y="0"/>
                </a:moveTo>
                <a:lnTo>
                  <a:pt x="21" y="0"/>
                </a:lnTo>
                <a:cubicBezTo>
                  <a:pt x="9" y="0"/>
                  <a:pt x="0" y="10"/>
                  <a:pt x="0" y="21"/>
                </a:cubicBezTo>
                <a:lnTo>
                  <a:pt x="0" y="1109"/>
                </a:lnTo>
                <a:lnTo>
                  <a:pt x="58" y="1109"/>
                </a:lnTo>
                <a:lnTo>
                  <a:pt x="58" y="21"/>
                </a:lnTo>
                <a:cubicBezTo>
                  <a:pt x="58" y="10"/>
                  <a:pt x="49" y="0"/>
                  <a:pt x="37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0" name="Freeform: Shape 1414">
            <a:extLst>
              <a:ext uri="{FF2B5EF4-FFF2-40B4-BE49-F238E27FC236}">
                <a16:creationId xmlns:a16="http://schemas.microsoft.com/office/drawing/2014/main" id="{48E8751D-5E59-9D49-99A8-1645A20EA39E}"/>
              </a:ext>
            </a:extLst>
          </p:cNvPr>
          <p:cNvSpPr/>
          <p:nvPr/>
        </p:nvSpPr>
        <p:spPr>
          <a:xfrm>
            <a:off x="2154580" y="4253124"/>
            <a:ext cx="129080" cy="137199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0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1"/>
                </a:cubicBezTo>
                <a:lnTo>
                  <a:pt x="0" y="660"/>
                </a:lnTo>
                <a:lnTo>
                  <a:pt x="63" y="660"/>
                </a:lnTo>
                <a:lnTo>
                  <a:pt x="63" y="21"/>
                </a:lnTo>
                <a:cubicBezTo>
                  <a:pt x="63" y="10"/>
                  <a:pt x="53" y="0"/>
                  <a:pt x="42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1" name="Freeform: Shape 1415">
            <a:extLst>
              <a:ext uri="{FF2B5EF4-FFF2-40B4-BE49-F238E27FC236}">
                <a16:creationId xmlns:a16="http://schemas.microsoft.com/office/drawing/2014/main" id="{C9D5F048-3EFC-A249-94AF-A3E3DC204320}"/>
              </a:ext>
            </a:extLst>
          </p:cNvPr>
          <p:cNvSpPr/>
          <p:nvPr/>
        </p:nvSpPr>
        <p:spPr>
          <a:xfrm>
            <a:off x="2706284" y="3474489"/>
            <a:ext cx="126998" cy="215062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034">
                <a:moveTo>
                  <a:pt x="41" y="0"/>
                </a:moveTo>
                <a:lnTo>
                  <a:pt x="21" y="0"/>
                </a:lnTo>
                <a:cubicBezTo>
                  <a:pt x="9" y="0"/>
                  <a:pt x="0" y="10"/>
                  <a:pt x="0" y="21"/>
                </a:cubicBezTo>
                <a:lnTo>
                  <a:pt x="0" y="1034"/>
                </a:lnTo>
                <a:lnTo>
                  <a:pt x="62" y="1034"/>
                </a:lnTo>
                <a:lnTo>
                  <a:pt x="62" y="21"/>
                </a:lnTo>
                <a:cubicBezTo>
                  <a:pt x="62" y="10"/>
                  <a:pt x="53" y="0"/>
                  <a:pt x="41" y="0"/>
                </a:cubicBez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2" name="Freeform: Shape 1416">
            <a:extLst>
              <a:ext uri="{FF2B5EF4-FFF2-40B4-BE49-F238E27FC236}">
                <a16:creationId xmlns:a16="http://schemas.microsoft.com/office/drawing/2014/main" id="{B6B09254-9EB0-E749-B7BD-A45F55026E33}"/>
              </a:ext>
            </a:extLst>
          </p:cNvPr>
          <p:cNvSpPr/>
          <p:nvPr/>
        </p:nvSpPr>
        <p:spPr>
          <a:xfrm>
            <a:off x="2895746" y="3757631"/>
            <a:ext cx="129080" cy="186748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898">
                <a:moveTo>
                  <a:pt x="41" y="0"/>
                </a:moveTo>
                <a:lnTo>
                  <a:pt x="21" y="0"/>
                </a:lnTo>
                <a:cubicBezTo>
                  <a:pt x="9" y="0"/>
                  <a:pt x="0" y="9"/>
                  <a:pt x="0" y="22"/>
                </a:cubicBezTo>
                <a:lnTo>
                  <a:pt x="0" y="898"/>
                </a:lnTo>
                <a:lnTo>
                  <a:pt x="63" y="898"/>
                </a:lnTo>
                <a:lnTo>
                  <a:pt x="63" y="22"/>
                </a:lnTo>
                <a:cubicBezTo>
                  <a:pt x="63" y="9"/>
                  <a:pt x="53" y="0"/>
                  <a:pt x="41" y="0"/>
                </a:cubicBez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3" name="Freeform: Shape 1417">
            <a:extLst>
              <a:ext uri="{FF2B5EF4-FFF2-40B4-BE49-F238E27FC236}">
                <a16:creationId xmlns:a16="http://schemas.microsoft.com/office/drawing/2014/main" id="{81D72F84-E292-2645-8C2E-D4D699ED7F04}"/>
              </a:ext>
            </a:extLst>
          </p:cNvPr>
          <p:cNvSpPr/>
          <p:nvPr/>
        </p:nvSpPr>
        <p:spPr>
          <a:xfrm>
            <a:off x="3445374" y="4253124"/>
            <a:ext cx="129080" cy="137199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0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1"/>
                </a:cubicBezTo>
                <a:lnTo>
                  <a:pt x="0" y="660"/>
                </a:lnTo>
                <a:lnTo>
                  <a:pt x="63" y="660"/>
                </a:lnTo>
                <a:lnTo>
                  <a:pt x="63" y="21"/>
                </a:lnTo>
                <a:cubicBezTo>
                  <a:pt x="63" y="10"/>
                  <a:pt x="53" y="0"/>
                  <a:pt x="42" y="0"/>
                </a:cubicBezTo>
                <a:close/>
              </a:path>
            </a:pathLst>
          </a:custGeom>
          <a:solidFill>
            <a:schemeClr val="accent4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4" name="Freeform: Shape 1418">
            <a:extLst>
              <a:ext uri="{FF2B5EF4-FFF2-40B4-BE49-F238E27FC236}">
                <a16:creationId xmlns:a16="http://schemas.microsoft.com/office/drawing/2014/main" id="{F918C55D-82E4-7B49-BB2A-39F68A1DF590}"/>
              </a:ext>
            </a:extLst>
          </p:cNvPr>
          <p:cNvSpPr/>
          <p:nvPr/>
        </p:nvSpPr>
        <p:spPr>
          <a:xfrm>
            <a:off x="3634830" y="3006055"/>
            <a:ext cx="129080" cy="261906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1259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2"/>
                </a:cubicBezTo>
                <a:lnTo>
                  <a:pt x="0" y="1259"/>
                </a:lnTo>
                <a:lnTo>
                  <a:pt x="63" y="1259"/>
                </a:lnTo>
                <a:lnTo>
                  <a:pt x="63" y="22"/>
                </a:lnTo>
                <a:cubicBezTo>
                  <a:pt x="63" y="10"/>
                  <a:pt x="54" y="0"/>
                  <a:pt x="42" y="0"/>
                </a:cubicBezTo>
                <a:close/>
              </a:path>
            </a:pathLst>
          </a:custGeom>
          <a:solidFill>
            <a:schemeClr val="accent4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5" name="Freeform: Shape 1419">
            <a:extLst>
              <a:ext uri="{FF2B5EF4-FFF2-40B4-BE49-F238E27FC236}">
                <a16:creationId xmlns:a16="http://schemas.microsoft.com/office/drawing/2014/main" id="{7BAA4091-95B4-2C4E-897C-39C005631C12}"/>
              </a:ext>
            </a:extLst>
          </p:cNvPr>
          <p:cNvSpPr/>
          <p:nvPr/>
        </p:nvSpPr>
        <p:spPr>
          <a:xfrm>
            <a:off x="4186540" y="2810348"/>
            <a:ext cx="129080" cy="281476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1353">
                <a:moveTo>
                  <a:pt x="41" y="0"/>
                </a:moveTo>
                <a:lnTo>
                  <a:pt x="21" y="0"/>
                </a:lnTo>
                <a:cubicBezTo>
                  <a:pt x="10" y="0"/>
                  <a:pt x="0" y="10"/>
                  <a:pt x="0" y="21"/>
                </a:cubicBezTo>
                <a:lnTo>
                  <a:pt x="0" y="1353"/>
                </a:lnTo>
                <a:lnTo>
                  <a:pt x="63" y="1353"/>
                </a:lnTo>
                <a:lnTo>
                  <a:pt x="63" y="21"/>
                </a:lnTo>
                <a:cubicBezTo>
                  <a:pt x="63" y="10"/>
                  <a:pt x="53" y="0"/>
                  <a:pt x="41" y="0"/>
                </a:cubicBezTo>
                <a:close/>
              </a:path>
            </a:pathLst>
          </a:custGeom>
          <a:solidFill>
            <a:schemeClr val="accent5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6" name="Freeform: Shape 1420">
            <a:extLst>
              <a:ext uri="{FF2B5EF4-FFF2-40B4-BE49-F238E27FC236}">
                <a16:creationId xmlns:a16="http://schemas.microsoft.com/office/drawing/2014/main" id="{674B643B-8403-374A-B978-89A68BD1DFF1}"/>
              </a:ext>
            </a:extLst>
          </p:cNvPr>
          <p:cNvSpPr/>
          <p:nvPr/>
        </p:nvSpPr>
        <p:spPr>
          <a:xfrm>
            <a:off x="4375996" y="4388455"/>
            <a:ext cx="129080" cy="123666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595">
                <a:moveTo>
                  <a:pt x="42" y="0"/>
                </a:moveTo>
                <a:lnTo>
                  <a:pt x="21" y="0"/>
                </a:lnTo>
                <a:cubicBezTo>
                  <a:pt x="10" y="0"/>
                  <a:pt x="0" y="10"/>
                  <a:pt x="0" y="22"/>
                </a:cubicBezTo>
                <a:lnTo>
                  <a:pt x="0" y="595"/>
                </a:lnTo>
                <a:lnTo>
                  <a:pt x="63" y="595"/>
                </a:lnTo>
                <a:lnTo>
                  <a:pt x="63" y="22"/>
                </a:lnTo>
                <a:cubicBezTo>
                  <a:pt x="63" y="10"/>
                  <a:pt x="53" y="0"/>
                  <a:pt x="42" y="0"/>
                </a:cubicBezTo>
                <a:close/>
              </a:path>
            </a:pathLst>
          </a:custGeom>
          <a:solidFill>
            <a:schemeClr val="accent5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7" name="Freeform: Shape 1421">
            <a:extLst>
              <a:ext uri="{FF2B5EF4-FFF2-40B4-BE49-F238E27FC236}">
                <a16:creationId xmlns:a16="http://schemas.microsoft.com/office/drawing/2014/main" id="{670A0F64-DC0B-3D43-AC52-8F32E27D2A1D}"/>
              </a:ext>
            </a:extLst>
          </p:cNvPr>
          <p:cNvSpPr/>
          <p:nvPr/>
        </p:nvSpPr>
        <p:spPr>
          <a:xfrm>
            <a:off x="4927706" y="3620224"/>
            <a:ext cx="129080" cy="200489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964">
                <a:moveTo>
                  <a:pt x="41" y="0"/>
                </a:moveTo>
                <a:lnTo>
                  <a:pt x="21" y="0"/>
                </a:lnTo>
                <a:cubicBezTo>
                  <a:pt x="9" y="0"/>
                  <a:pt x="0" y="9"/>
                  <a:pt x="0" y="21"/>
                </a:cubicBezTo>
                <a:lnTo>
                  <a:pt x="0" y="964"/>
                </a:lnTo>
                <a:lnTo>
                  <a:pt x="63" y="964"/>
                </a:lnTo>
                <a:lnTo>
                  <a:pt x="63" y="21"/>
                </a:lnTo>
                <a:cubicBezTo>
                  <a:pt x="63" y="9"/>
                  <a:pt x="53" y="0"/>
                  <a:pt x="41" y="0"/>
                </a:cubicBez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8" name="Freeform: Shape 1422">
            <a:extLst>
              <a:ext uri="{FF2B5EF4-FFF2-40B4-BE49-F238E27FC236}">
                <a16:creationId xmlns:a16="http://schemas.microsoft.com/office/drawing/2014/main" id="{9D84FB42-92A1-1242-8A93-AE64AB74F6CE}"/>
              </a:ext>
            </a:extLst>
          </p:cNvPr>
          <p:cNvSpPr/>
          <p:nvPr/>
        </p:nvSpPr>
        <p:spPr>
          <a:xfrm>
            <a:off x="5115074" y="3006055"/>
            <a:ext cx="129080" cy="261906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1259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2"/>
                </a:cubicBezTo>
                <a:lnTo>
                  <a:pt x="0" y="1259"/>
                </a:lnTo>
                <a:lnTo>
                  <a:pt x="63" y="1259"/>
                </a:lnTo>
                <a:lnTo>
                  <a:pt x="63" y="22"/>
                </a:lnTo>
                <a:cubicBezTo>
                  <a:pt x="63" y="10"/>
                  <a:pt x="54" y="0"/>
                  <a:pt x="42" y="0"/>
                </a:cubicBez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9" name="Straight Connector 18">
            <a:extLst>
              <a:ext uri="{FF2B5EF4-FFF2-40B4-BE49-F238E27FC236}">
                <a16:creationId xmlns:a16="http://schemas.microsoft.com/office/drawing/2014/main" id="{6245B9A2-412F-B340-A271-98E0FC1976AA}"/>
              </a:ext>
            </a:extLst>
          </p:cNvPr>
          <p:cNvSpPr/>
          <p:nvPr/>
        </p:nvSpPr>
        <p:spPr>
          <a:xfrm flipH="1">
            <a:off x="930401" y="4763202"/>
            <a:ext cx="41639" cy="0"/>
          </a:xfrm>
          <a:prstGeom prst="line">
            <a:avLst/>
          </a:prstGeom>
          <a:noFill/>
          <a:ln w="5760" cap="flat">
            <a:solidFill>
              <a:srgbClr val="C8C7C7"/>
            </a:solidFill>
            <a:prstDash val="solid"/>
            <a:round/>
          </a:ln>
        </p:spPr>
        <p:txBody>
          <a:bodyPr vert="horz" wrap="none" lIns="1440" tIns="1440" rIns="1440" bIns="144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808476B-C60B-6245-A9AF-7CDDA1E70EBF}"/>
              </a:ext>
            </a:extLst>
          </p:cNvPr>
          <p:cNvSpPr txBox="1"/>
          <p:nvPr/>
        </p:nvSpPr>
        <p:spPr>
          <a:xfrm>
            <a:off x="318447" y="4887076"/>
            <a:ext cx="2808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10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79E75B5-AB23-4D47-BB1D-3FCD537772C3}"/>
              </a:ext>
            </a:extLst>
          </p:cNvPr>
          <p:cNvSpPr txBox="1"/>
          <p:nvPr/>
        </p:nvSpPr>
        <p:spPr>
          <a:xfrm>
            <a:off x="292174" y="4341073"/>
            <a:ext cx="30809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20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7B42354-27FC-DC4F-A313-354A1BFAC484}"/>
              </a:ext>
            </a:extLst>
          </p:cNvPr>
          <p:cNvSpPr txBox="1"/>
          <p:nvPr/>
        </p:nvSpPr>
        <p:spPr>
          <a:xfrm>
            <a:off x="289593" y="3795070"/>
            <a:ext cx="309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30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67FAFA0-90B8-9F4C-B148-0B243E9E6C6D}"/>
              </a:ext>
            </a:extLst>
          </p:cNvPr>
          <p:cNvSpPr txBox="1"/>
          <p:nvPr/>
        </p:nvSpPr>
        <p:spPr>
          <a:xfrm>
            <a:off x="287366" y="3249067"/>
            <a:ext cx="3129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40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7ACFCD5-1404-7746-86C8-51CE28E02855}"/>
              </a:ext>
            </a:extLst>
          </p:cNvPr>
          <p:cNvSpPr txBox="1"/>
          <p:nvPr/>
        </p:nvSpPr>
        <p:spPr>
          <a:xfrm>
            <a:off x="286387" y="2703064"/>
            <a:ext cx="3129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50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0BFE34D-39F5-FD45-8AC0-2F69B581F80F}"/>
              </a:ext>
            </a:extLst>
          </p:cNvPr>
          <p:cNvSpPr txBox="1"/>
          <p:nvPr/>
        </p:nvSpPr>
        <p:spPr>
          <a:xfrm>
            <a:off x="285762" y="2157061"/>
            <a:ext cx="31451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60</a:t>
            </a:r>
          </a:p>
        </p:txBody>
      </p:sp>
      <p:sp>
        <p:nvSpPr>
          <p:cNvPr id="36" name="Freeform: Shape 593">
            <a:extLst>
              <a:ext uri="{FF2B5EF4-FFF2-40B4-BE49-F238E27FC236}">
                <a16:creationId xmlns:a16="http://schemas.microsoft.com/office/drawing/2014/main" id="{93FA17C2-E6EE-6448-BCC2-C9347186A58A}"/>
              </a:ext>
            </a:extLst>
          </p:cNvPr>
          <p:cNvSpPr/>
          <p:nvPr/>
        </p:nvSpPr>
        <p:spPr>
          <a:xfrm>
            <a:off x="6308468" y="2714572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37" name="Freeform: Shape 602">
            <a:extLst>
              <a:ext uri="{FF2B5EF4-FFF2-40B4-BE49-F238E27FC236}">
                <a16:creationId xmlns:a16="http://schemas.microsoft.com/office/drawing/2014/main" id="{2F034EB6-78FE-CB40-83A2-976F0B2D6599}"/>
              </a:ext>
            </a:extLst>
          </p:cNvPr>
          <p:cNvSpPr/>
          <p:nvPr/>
        </p:nvSpPr>
        <p:spPr>
          <a:xfrm>
            <a:off x="6308468" y="3910054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38" name="Freeform: Shape 611">
            <a:extLst>
              <a:ext uri="{FF2B5EF4-FFF2-40B4-BE49-F238E27FC236}">
                <a16:creationId xmlns:a16="http://schemas.microsoft.com/office/drawing/2014/main" id="{2958ACA4-B3E4-814D-A978-4FB290BB5688}"/>
              </a:ext>
            </a:extLst>
          </p:cNvPr>
          <p:cNvSpPr/>
          <p:nvPr/>
        </p:nvSpPr>
        <p:spPr>
          <a:xfrm>
            <a:off x="8104309" y="2714572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39" name="Freeform: Shape 620">
            <a:extLst>
              <a:ext uri="{FF2B5EF4-FFF2-40B4-BE49-F238E27FC236}">
                <a16:creationId xmlns:a16="http://schemas.microsoft.com/office/drawing/2014/main" id="{5145C838-9936-064D-9E9F-359F56FA8D04}"/>
              </a:ext>
            </a:extLst>
          </p:cNvPr>
          <p:cNvSpPr/>
          <p:nvPr/>
        </p:nvSpPr>
        <p:spPr>
          <a:xfrm>
            <a:off x="8104309" y="3910054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4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40" name="Freeform: Shape 629">
            <a:extLst>
              <a:ext uri="{FF2B5EF4-FFF2-40B4-BE49-F238E27FC236}">
                <a16:creationId xmlns:a16="http://schemas.microsoft.com/office/drawing/2014/main" id="{57720445-0FFF-4945-A94C-676FB4001637}"/>
              </a:ext>
            </a:extLst>
          </p:cNvPr>
          <p:cNvSpPr/>
          <p:nvPr/>
        </p:nvSpPr>
        <p:spPr>
          <a:xfrm>
            <a:off x="6308468" y="5105536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5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FF4E97B-241D-0C4F-B36F-D944B534D77A}"/>
              </a:ext>
            </a:extLst>
          </p:cNvPr>
          <p:cNvSpPr txBox="1"/>
          <p:nvPr/>
        </p:nvSpPr>
        <p:spPr>
          <a:xfrm>
            <a:off x="6612304" y="2636861"/>
            <a:ext cx="7665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49ACCE5-624A-2749-9BB0-7CAC9599C5D8}"/>
              </a:ext>
            </a:extLst>
          </p:cNvPr>
          <p:cNvSpPr txBox="1"/>
          <p:nvPr/>
        </p:nvSpPr>
        <p:spPr>
          <a:xfrm>
            <a:off x="6612304" y="3845115"/>
            <a:ext cx="8114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0042241-D7AC-8B49-95DB-4A0564B4651C}"/>
              </a:ext>
            </a:extLst>
          </p:cNvPr>
          <p:cNvSpPr txBox="1"/>
          <p:nvPr/>
        </p:nvSpPr>
        <p:spPr>
          <a:xfrm>
            <a:off x="8390240" y="2636861"/>
            <a:ext cx="8146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C0E497A-187E-0347-A0EC-85269CEF534C}"/>
              </a:ext>
            </a:extLst>
          </p:cNvPr>
          <p:cNvSpPr txBox="1"/>
          <p:nvPr/>
        </p:nvSpPr>
        <p:spPr>
          <a:xfrm>
            <a:off x="8390240" y="3845115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04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2DDA8D1-59DA-A043-87C1-C81890C90B41}"/>
              </a:ext>
            </a:extLst>
          </p:cNvPr>
          <p:cNvSpPr txBox="1"/>
          <p:nvPr/>
        </p:nvSpPr>
        <p:spPr>
          <a:xfrm>
            <a:off x="6612304" y="505293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05</a:t>
            </a:r>
          </a:p>
        </p:txBody>
      </p:sp>
      <p:sp>
        <p:nvSpPr>
          <p:cNvPr id="52" name="Freeform: Shape 629">
            <a:extLst>
              <a:ext uri="{FF2B5EF4-FFF2-40B4-BE49-F238E27FC236}">
                <a16:creationId xmlns:a16="http://schemas.microsoft.com/office/drawing/2014/main" id="{88F76D08-768E-F640-B54B-CDEACB66DF26}"/>
              </a:ext>
            </a:extLst>
          </p:cNvPr>
          <p:cNvSpPr/>
          <p:nvPr/>
        </p:nvSpPr>
        <p:spPr>
          <a:xfrm>
            <a:off x="8104309" y="5105536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800" dirty="0">
              <a:latin typeface="Poppins" pitchFamily="2" charset="77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F5E643B-F0B9-164F-A8F9-E8E44BBBAFB1}"/>
              </a:ext>
            </a:extLst>
          </p:cNvPr>
          <p:cNvSpPr txBox="1"/>
          <p:nvPr/>
        </p:nvSpPr>
        <p:spPr>
          <a:xfrm>
            <a:off x="8408146" y="5052933"/>
            <a:ext cx="8226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Poppins" pitchFamily="2" charset="77"/>
              </a:rPr>
              <a:t>Title 06</a:t>
            </a:r>
          </a:p>
        </p:txBody>
      </p:sp>
    </p:spTree>
    <p:extLst>
      <p:ext uri="{BB962C8B-B14F-4D97-AF65-F5344CB8AC3E}">
        <p14:creationId xmlns:p14="http://schemas.microsoft.com/office/powerpoint/2010/main" val="1407182715"/>
      </p:ext>
    </p:extLst>
  </p:cSld>
  <p:clrMapOvr>
    <a:masterClrMapping/>
  </p:clrMapOvr>
  <p:transition advClick="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FC4A014-9B12-0F42-B77C-F92291D84FF1}"/>
              </a:ext>
            </a:extLst>
          </p:cNvPr>
          <p:cNvSpPr/>
          <p:nvPr/>
        </p:nvSpPr>
        <p:spPr>
          <a:xfrm>
            <a:off x="695325" y="549275"/>
            <a:ext cx="5400674" cy="5724525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10A8AB7B-3F59-8743-B8F2-CED53883274E}"/>
              </a:ext>
            </a:extLst>
          </p:cNvPr>
          <p:cNvSpPr txBox="1"/>
          <p:nvPr/>
        </p:nvSpPr>
        <p:spPr>
          <a:xfrm>
            <a:off x="1666433" y="4578105"/>
            <a:ext cx="3458460" cy="8425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 am here because I love to design presentations.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695325" y="947159"/>
            <a:ext cx="5400675" cy="101566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Hello</a:t>
            </a:r>
            <a:r>
              <a:rPr lang="en-US" sz="54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!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695325" y="2342520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>
                <a:solidFill>
                  <a:schemeClr val="accent1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I am Jane Doe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D3E22B76-17D0-D540-AFAD-47DE3E164356}"/>
              </a:ext>
            </a:extLst>
          </p:cNvPr>
          <p:cNvSpPr txBox="1"/>
          <p:nvPr/>
        </p:nvSpPr>
        <p:spPr>
          <a:xfrm>
            <a:off x="1443149" y="3571829"/>
            <a:ext cx="3905028" cy="8425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You can contact me at </a:t>
            </a:r>
            <a:r>
              <a:rPr lang="en-US" sz="2000" dirty="0">
                <a:solidFill>
                  <a:schemeClr val="accent1"/>
                </a:solidFill>
                <a:latin typeface="Poppins" pitchFamily="2" charset="77"/>
                <a:ea typeface="Lato Light" panose="020F0502020204030203" pitchFamily="34" charset="0"/>
                <a:cs typeface="Poppins" pitchFamily="2" charset="77"/>
              </a:rPr>
              <a:t>@username</a:t>
            </a:r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4264C14C-2281-8942-8A9B-7EAFE75F1D8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7233835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Phone6_mockup_front_white.pn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34607" y="952175"/>
            <a:ext cx="3142150" cy="49149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BC62BBF-8F6B-B84E-B07E-E9DDA29A6BB0}"/>
              </a:ext>
            </a:extLst>
          </p:cNvPr>
          <p:cNvSpPr txBox="1"/>
          <p:nvPr/>
        </p:nvSpPr>
        <p:spPr>
          <a:xfrm>
            <a:off x="1426930" y="2598003"/>
            <a:ext cx="39509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Mobile App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12D8DD-E2FB-B740-8A0E-F52E42852FF7}"/>
              </a:ext>
            </a:extLst>
          </p:cNvPr>
          <p:cNvSpPr txBox="1"/>
          <p:nvPr/>
        </p:nvSpPr>
        <p:spPr>
          <a:xfrm>
            <a:off x="1302658" y="3686841"/>
            <a:ext cx="4199239" cy="8348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 can refer is what.</a:t>
            </a: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CC4EDA2-16F8-9E47-8AE9-1C6255C2550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77350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>
            <a:off x="968157" y="2030425"/>
            <a:ext cx="4918549" cy="2831355"/>
            <a:chOff x="5898415" y="1976415"/>
            <a:chExt cx="5654530" cy="3255020"/>
          </a:xfrm>
        </p:grpSpPr>
        <p:sp>
          <p:nvSpPr>
            <p:cNvPr id="22" name="Freeform 45"/>
            <p:cNvSpPr>
              <a:spLocks/>
            </p:cNvSpPr>
            <p:nvPr/>
          </p:nvSpPr>
          <p:spPr bwMode="auto">
            <a:xfrm>
              <a:off x="5898415" y="5105745"/>
              <a:ext cx="2848207" cy="125690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23" name="Freeform 46"/>
            <p:cNvSpPr>
              <a:spLocks/>
            </p:cNvSpPr>
            <p:nvPr/>
          </p:nvSpPr>
          <p:spPr bwMode="auto">
            <a:xfrm>
              <a:off x="8704736" y="5105745"/>
              <a:ext cx="2848207" cy="125690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24" name="Freeform 47"/>
            <p:cNvSpPr>
              <a:spLocks/>
            </p:cNvSpPr>
            <p:nvPr/>
          </p:nvSpPr>
          <p:spPr bwMode="auto">
            <a:xfrm>
              <a:off x="6455812" y="1976415"/>
              <a:ext cx="4581618" cy="3138999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6471923" y="1992528"/>
              <a:ext cx="4552622" cy="3106772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rgbClr val="D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26" name="Rectangle 50"/>
            <p:cNvSpPr>
              <a:spLocks noChangeArrowheads="1"/>
            </p:cNvSpPr>
            <p:nvPr/>
          </p:nvSpPr>
          <p:spPr bwMode="auto">
            <a:xfrm>
              <a:off x="5898415" y="5054180"/>
              <a:ext cx="5654530" cy="103129"/>
            </a:xfrm>
            <a:prstGeom prst="rect">
              <a:avLst/>
            </a:pr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27" name="Freeform 51"/>
            <p:cNvSpPr>
              <a:spLocks/>
            </p:cNvSpPr>
            <p:nvPr/>
          </p:nvSpPr>
          <p:spPr bwMode="auto">
            <a:xfrm>
              <a:off x="8318101" y="5054180"/>
              <a:ext cx="811932" cy="58010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28" name="Rectangle 52"/>
            <p:cNvSpPr>
              <a:spLocks noChangeArrowheads="1"/>
            </p:cNvSpPr>
            <p:nvPr/>
          </p:nvSpPr>
          <p:spPr bwMode="auto">
            <a:xfrm>
              <a:off x="6623354" y="2189119"/>
              <a:ext cx="4249758" cy="268458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29" name="Oval 54"/>
            <p:cNvSpPr>
              <a:spLocks noChangeArrowheads="1"/>
            </p:cNvSpPr>
            <p:nvPr/>
          </p:nvSpPr>
          <p:spPr bwMode="auto">
            <a:xfrm>
              <a:off x="8720847" y="2076321"/>
              <a:ext cx="48330" cy="4834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30" name="Oval 55"/>
            <p:cNvSpPr>
              <a:spLocks noChangeArrowheads="1"/>
            </p:cNvSpPr>
            <p:nvPr/>
          </p:nvSpPr>
          <p:spPr bwMode="auto">
            <a:xfrm>
              <a:off x="8720847" y="2073099"/>
              <a:ext cx="48330" cy="45119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31" name="Oval 56"/>
            <p:cNvSpPr>
              <a:spLocks noChangeArrowheads="1"/>
            </p:cNvSpPr>
            <p:nvPr/>
          </p:nvSpPr>
          <p:spPr bwMode="auto">
            <a:xfrm>
              <a:off x="8730511" y="2079544"/>
              <a:ext cx="28999" cy="322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32" name="Oval 57"/>
            <p:cNvSpPr>
              <a:spLocks noChangeArrowheads="1"/>
            </p:cNvSpPr>
            <p:nvPr/>
          </p:nvSpPr>
          <p:spPr bwMode="auto">
            <a:xfrm>
              <a:off x="8736955" y="2089212"/>
              <a:ext cx="16111" cy="16115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33" name="Freeform 58"/>
            <p:cNvSpPr>
              <a:spLocks/>
            </p:cNvSpPr>
            <p:nvPr/>
          </p:nvSpPr>
          <p:spPr bwMode="auto">
            <a:xfrm>
              <a:off x="8743399" y="2092436"/>
              <a:ext cx="3223" cy="6446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6775207" y="2574920"/>
            <a:ext cx="4689962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000"/>
              </a:lnSpc>
            </a:pPr>
            <a:r>
              <a:rPr lang="en-US" sz="4800" dirty="0">
                <a:solidFill>
                  <a:schemeClr val="tx2"/>
                </a:solidFill>
                <a:latin typeface="Poppins" pitchFamily="2" charset="77"/>
                <a:cs typeface="Catamaran SemiBold" pitchFamily="2" charset="77"/>
              </a:rPr>
              <a:t>Laptop Project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950519" y="3826327"/>
            <a:ext cx="4339338" cy="8348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 can refer is what.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A0B904C0-7D5C-7948-8066-55ED67DA6CB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83526" y="2190404"/>
            <a:ext cx="3719566" cy="2369712"/>
          </a:xfrm>
        </p:spPr>
      </p:pic>
    </p:spTree>
    <p:extLst>
      <p:ext uri="{BB962C8B-B14F-4D97-AF65-F5344CB8AC3E}">
        <p14:creationId xmlns:p14="http://schemas.microsoft.com/office/powerpoint/2010/main" val="1351131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6719207" y="1805737"/>
            <a:ext cx="4019469" cy="3267813"/>
            <a:chOff x="4300539" y="1984376"/>
            <a:chExt cx="3589338" cy="289083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14" name="Oval 11"/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16" name="Oval 13"/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17" name="Oval 14"/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18" name="Oval 15"/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Poppins" pitchFamily="2" charset="77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856809" y="2574920"/>
            <a:ext cx="5239191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000"/>
              </a:lnSpc>
            </a:pPr>
            <a:r>
              <a:rPr lang="en-US" sz="4800" dirty="0">
                <a:solidFill>
                  <a:schemeClr val="tx2"/>
                </a:solidFill>
                <a:latin typeface="Poppins" pitchFamily="2" charset="77"/>
                <a:cs typeface="Catamaran SemiBold" pitchFamily="2" charset="77"/>
              </a:rPr>
              <a:t>Desktop Project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130408" y="3748835"/>
            <a:ext cx="4530509" cy="827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 can refer is what.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90073661-F95E-9040-8C5A-F3DD04268A1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96493" y="2002096"/>
            <a:ext cx="3679505" cy="2077829"/>
          </a:xfrm>
        </p:spPr>
      </p:pic>
    </p:spTree>
    <p:extLst>
      <p:ext uri="{BB962C8B-B14F-4D97-AF65-F5344CB8AC3E}">
        <p14:creationId xmlns:p14="http://schemas.microsoft.com/office/powerpoint/2010/main" val="428620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3DEABEA-EFEE-6044-84ED-96694FF70345}"/>
              </a:ext>
            </a:extLst>
          </p:cNvPr>
          <p:cNvSpPr/>
          <p:nvPr/>
        </p:nvSpPr>
        <p:spPr>
          <a:xfrm>
            <a:off x="1956391" y="996531"/>
            <a:ext cx="8304028" cy="488034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TextBox 3"/>
          <p:cNvSpPr txBox="1"/>
          <p:nvPr/>
        </p:nvSpPr>
        <p:spPr>
          <a:xfrm>
            <a:off x="3715488" y="4381500"/>
            <a:ext cx="4761024" cy="909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3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You can find me at: </a:t>
            </a:r>
            <a:r>
              <a:rPr lang="en-US" sz="2000" dirty="0">
                <a:solidFill>
                  <a:schemeClr val="accent6"/>
                </a:solidFill>
                <a:latin typeface="Poppins" pitchFamily="2" charset="77"/>
                <a:ea typeface="Lato Light" panose="020F0502020204030203" pitchFamily="34" charset="0"/>
                <a:cs typeface="Poppins" pitchFamily="2" charset="77"/>
              </a:rPr>
              <a:t>@username</a:t>
            </a:r>
          </a:p>
          <a:p>
            <a:pPr algn="ctr">
              <a:lnSpc>
                <a:spcPts val="33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myemail@domain.com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455967" y="3357036"/>
            <a:ext cx="32800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latin typeface="Poppins" pitchFamily="2" charset="77"/>
                <a:ea typeface="Nunito Bold" charset="0"/>
                <a:cs typeface="Catamaran Medium" pitchFamily="2" charset="77"/>
              </a:rPr>
              <a:t>Any questions?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906439" y="1479420"/>
            <a:ext cx="639254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chemeClr val="accent6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Thanks!</a:t>
            </a:r>
          </a:p>
        </p:txBody>
      </p:sp>
    </p:spTree>
    <p:extLst>
      <p:ext uri="{BB962C8B-B14F-4D97-AF65-F5344CB8AC3E}">
        <p14:creationId xmlns:p14="http://schemas.microsoft.com/office/powerpoint/2010/main" val="39089283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4895850" y="3210178"/>
            <a:ext cx="6600825" cy="79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8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Presentation template designed by </a:t>
            </a:r>
            <a:r>
              <a:rPr lang="en-US" sz="2000" u="sng" dirty="0">
                <a:solidFill>
                  <a:schemeClr val="accent5"/>
                </a:solidFill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powerpointify.com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395663" y="1691618"/>
            <a:ext cx="8101011" cy="887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2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Special thanks to all people who made and shared these awesome resources for free: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000376" y="549275"/>
            <a:ext cx="8496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Credits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F1E4201-8767-2F40-9D27-478F3870131C}"/>
              </a:ext>
            </a:extLst>
          </p:cNvPr>
          <p:cNvSpPr txBox="1"/>
          <p:nvPr/>
        </p:nvSpPr>
        <p:spPr>
          <a:xfrm>
            <a:off x="4895850" y="4149804"/>
            <a:ext cx="66008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Photographs by </a:t>
            </a:r>
            <a:r>
              <a:rPr lang="en-US" sz="2000" dirty="0">
                <a:solidFill>
                  <a:schemeClr val="accent5"/>
                </a:solidFill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unsplash.com</a:t>
            </a:r>
            <a:endParaRPr lang="en-US" sz="2000" dirty="0">
              <a:solidFill>
                <a:schemeClr val="accent5"/>
              </a:solidFill>
              <a:latin typeface="Poppins Light" pitchFamily="2" charset="77"/>
              <a:ea typeface="Lato Light" panose="020F0502020204030203" pitchFamily="34" charset="0"/>
              <a:cs typeface="Poppins Light" pitchFamily="2" charset="77"/>
            </a:endParaRPr>
          </a:p>
        </p:txBody>
      </p:sp>
      <p:sp>
        <p:nvSpPr>
          <p:cNvPr id="12" name="Freeform 99">
            <a:extLst>
              <a:ext uri="{FF2B5EF4-FFF2-40B4-BE49-F238E27FC236}">
                <a16:creationId xmlns:a16="http://schemas.microsoft.com/office/drawing/2014/main" id="{0B39FD4F-737F-2D4E-9E9C-325EC2B97CC0}"/>
              </a:ext>
            </a:extLst>
          </p:cNvPr>
          <p:cNvSpPr>
            <a:spLocks noChangeAspect="1"/>
          </p:cNvSpPr>
          <p:nvPr/>
        </p:nvSpPr>
        <p:spPr bwMode="auto">
          <a:xfrm>
            <a:off x="4571067" y="3332561"/>
            <a:ext cx="180000" cy="183600"/>
          </a:xfrm>
          <a:prstGeom prst="donut">
            <a:avLst>
              <a:gd name="adj" fmla="val 10949"/>
            </a:avLst>
          </a:prstGeom>
          <a:solidFill>
            <a:schemeClr val="accent1"/>
          </a:solidFill>
          <a:ln>
            <a:noFill/>
          </a:ln>
        </p:spPr>
        <p:txBody>
          <a:bodyPr wrap="none" anchor="ctr"/>
          <a:lstStyle/>
          <a:p>
            <a:endParaRPr lang="es-ES_tradnl" sz="1600" dirty="0">
              <a:latin typeface="Poppins" pitchFamily="2" charset="77"/>
            </a:endParaRPr>
          </a:p>
        </p:txBody>
      </p:sp>
      <p:sp>
        <p:nvSpPr>
          <p:cNvPr id="13" name="Freeform 99">
            <a:extLst>
              <a:ext uri="{FF2B5EF4-FFF2-40B4-BE49-F238E27FC236}">
                <a16:creationId xmlns:a16="http://schemas.microsoft.com/office/drawing/2014/main" id="{D76014F7-3077-8843-ACC5-CB04264D7FAF}"/>
              </a:ext>
            </a:extLst>
          </p:cNvPr>
          <p:cNvSpPr>
            <a:spLocks noChangeAspect="1"/>
          </p:cNvSpPr>
          <p:nvPr/>
        </p:nvSpPr>
        <p:spPr bwMode="auto">
          <a:xfrm>
            <a:off x="4575035" y="4261976"/>
            <a:ext cx="180000" cy="183600"/>
          </a:xfrm>
          <a:prstGeom prst="donut">
            <a:avLst>
              <a:gd name="adj" fmla="val 9483"/>
            </a:avLst>
          </a:prstGeom>
          <a:solidFill>
            <a:schemeClr val="accent2"/>
          </a:solidFill>
          <a:ln>
            <a:noFill/>
          </a:ln>
        </p:spPr>
        <p:txBody>
          <a:bodyPr wrap="none" anchor="ctr"/>
          <a:lstStyle/>
          <a:p>
            <a:endParaRPr lang="es-ES_tradnl" sz="1600" dirty="0">
              <a:latin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61400818"/>
      </p:ext>
    </p:extLst>
  </p:cSld>
  <p:clrMapOvr>
    <a:masterClrMapping/>
  </p:clrMapOvr>
  <p:transition advClick="0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95325" y="1929596"/>
            <a:ext cx="72042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This presentation uses the following typographies and colors: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03390" y="4274090"/>
            <a:ext cx="15969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Poppins Light" pitchFamily="2" charset="77"/>
                <a:ea typeface="Nunito Bold" charset="0"/>
                <a:cs typeface="Poppins Light" pitchFamily="2" charset="77"/>
              </a:rPr>
              <a:t>Colors used:</a:t>
            </a:r>
          </a:p>
        </p:txBody>
      </p:sp>
      <p:sp>
        <p:nvSpPr>
          <p:cNvPr id="2" name="Rectangle 1"/>
          <p:cNvSpPr/>
          <p:nvPr/>
        </p:nvSpPr>
        <p:spPr>
          <a:xfrm>
            <a:off x="3429661" y="4805261"/>
            <a:ext cx="434897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0" dirty="0">
              <a:solidFill>
                <a:schemeClr val="tx2"/>
              </a:solidFill>
              <a:latin typeface="Poppins" pitchFamily="2" charset="77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136119" y="4805261"/>
            <a:ext cx="434897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0" dirty="0">
              <a:solidFill>
                <a:schemeClr val="tx2"/>
              </a:solidFill>
              <a:latin typeface="Poppins" pitchFamily="2" charset="77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489349" y="4805261"/>
            <a:ext cx="434897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0" dirty="0">
              <a:solidFill>
                <a:schemeClr val="tx2"/>
              </a:solidFill>
              <a:latin typeface="Poppins" pitchFamily="2" charset="77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842578" y="4805261"/>
            <a:ext cx="43489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0" dirty="0">
              <a:solidFill>
                <a:schemeClr val="tx2"/>
              </a:solidFill>
              <a:latin typeface="Poppins" pitchFamily="2" charset="77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782890" y="4805261"/>
            <a:ext cx="434897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0" dirty="0">
              <a:solidFill>
                <a:schemeClr val="tx2"/>
              </a:solidFill>
              <a:latin typeface="Poppins" pitchFamily="2" charset="7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28296" y="2974317"/>
            <a:ext cx="527099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000">
                <a:latin typeface="Oswald Medium" panose="02000603000000000000" pitchFamily="2" charset="77"/>
                <a:ea typeface="Nunito Bold" charset="0"/>
                <a:cs typeface="Mukta Medium" panose="020B0000000000000000" pitchFamily="34" charset="77"/>
              </a:defRPr>
            </a:lvl1pPr>
          </a:lstStyle>
          <a:p>
            <a:pPr algn="l"/>
            <a:r>
              <a:rPr lang="en-US" sz="1800" dirty="0">
                <a:latin typeface="Poppins Light" pitchFamily="2" charset="77"/>
                <a:cs typeface="Poppins Light" pitchFamily="2" charset="77"/>
              </a:rPr>
              <a:t>Free Fonts used:</a:t>
            </a:r>
          </a:p>
          <a:p>
            <a:pPr algn="l"/>
            <a:r>
              <a:rPr lang="en-US" sz="1800" dirty="0">
                <a:latin typeface="Poppins Light" pitchFamily="2" charset="77"/>
                <a:cs typeface="Poppins Light" pitchFamily="2" charset="77"/>
              </a:rPr>
              <a:t>https://www.fontsquirrel.com/fonts/</a:t>
            </a:r>
            <a:r>
              <a:rPr lang="en-US" sz="1800" dirty="0" err="1">
                <a:latin typeface="Poppins Light" pitchFamily="2" charset="77"/>
                <a:cs typeface="Poppins Light" pitchFamily="2" charset="77"/>
              </a:rPr>
              <a:t>poppins</a:t>
            </a:r>
            <a:endParaRPr lang="en-US" sz="1800" dirty="0">
              <a:latin typeface="Poppins Light" pitchFamily="2" charset="77"/>
              <a:cs typeface="Poppins Light" pitchFamily="2" charset="7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26742" y="566860"/>
            <a:ext cx="84299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chemeClr val="tx2"/>
                </a:solidFill>
                <a:latin typeface="Poppins" pitchFamily="2" charset="77"/>
                <a:cs typeface="Catamaran SemiBold" pitchFamily="2" charset="77"/>
              </a:rPr>
              <a:t>Presentation design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57B6EF8-399A-8A49-9043-77F6CCA62B0F}"/>
              </a:ext>
            </a:extLst>
          </p:cNvPr>
          <p:cNvSpPr/>
          <p:nvPr/>
        </p:nvSpPr>
        <p:spPr>
          <a:xfrm>
            <a:off x="4076431" y="4805261"/>
            <a:ext cx="434897" cy="457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0" dirty="0">
              <a:solidFill>
                <a:schemeClr val="tx2"/>
              </a:solidFill>
              <a:latin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498865905"/>
      </p:ext>
    </p:extLst>
  </p:cSld>
  <p:clrMapOvr>
    <a:masterClrMapping/>
  </p:clrMapOvr>
  <p:transition advClick="0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B9CD399F-23E0-3C4A-B871-1856D5AD4D60}"/>
              </a:ext>
            </a:extLst>
          </p:cNvPr>
          <p:cNvSpPr txBox="1"/>
          <p:nvPr/>
        </p:nvSpPr>
        <p:spPr>
          <a:xfrm>
            <a:off x="2862262" y="3751709"/>
            <a:ext cx="6467475" cy="530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8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Build better presentations in less time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2097C74-47E3-8641-B7A9-8841213445E6}"/>
              </a:ext>
            </a:extLst>
          </p:cNvPr>
          <p:cNvSpPr txBox="1"/>
          <p:nvPr/>
        </p:nvSpPr>
        <p:spPr>
          <a:xfrm>
            <a:off x="2752196" y="2597743"/>
            <a:ext cx="668760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>
                <a:solidFill>
                  <a:schemeClr val="accent3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1. </a:t>
            </a:r>
            <a:r>
              <a:rPr lang="en-US" sz="60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Transition Slide</a:t>
            </a:r>
          </a:p>
        </p:txBody>
      </p:sp>
    </p:spTree>
    <p:extLst>
      <p:ext uri="{BB962C8B-B14F-4D97-AF65-F5344CB8AC3E}">
        <p14:creationId xmlns:p14="http://schemas.microsoft.com/office/powerpoint/2010/main" val="11330644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358379" y="983478"/>
            <a:ext cx="147524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dirty="0">
                <a:solidFill>
                  <a:schemeClr val="accent3"/>
                </a:solidFill>
                <a:latin typeface="Poppins Medium" pitchFamily="2" charset="77"/>
                <a:cs typeface="Poppins Medium" pitchFamily="2" charset="77"/>
              </a:rPr>
              <a:t>“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2199232" y="2568577"/>
            <a:ext cx="7808365" cy="23775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000"/>
              </a:lnSpc>
            </a:pPr>
            <a:r>
              <a:rPr lang="en-US" sz="44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" pitchFamily="2" charset="77"/>
              </a:rPr>
              <a:t>“A person who never made a mistake never tried anything new.”</a:t>
            </a:r>
          </a:p>
        </p:txBody>
      </p:sp>
    </p:spTree>
    <p:extLst>
      <p:ext uri="{BB962C8B-B14F-4D97-AF65-F5344CB8AC3E}">
        <p14:creationId xmlns:p14="http://schemas.microsoft.com/office/powerpoint/2010/main" val="14846315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98CEB661-0986-574F-9D6B-99CF0FE09E75}"/>
              </a:ext>
            </a:extLst>
          </p:cNvPr>
          <p:cNvSpPr txBox="1"/>
          <p:nvPr/>
        </p:nvSpPr>
        <p:spPr>
          <a:xfrm>
            <a:off x="1410136" y="3172559"/>
            <a:ext cx="7746564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More about your project.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FE6CA15-9B0B-F642-942F-026A33A42767}"/>
              </a:ext>
            </a:extLst>
          </p:cNvPr>
          <p:cNvSpPr txBox="1"/>
          <p:nvPr/>
        </p:nvSpPr>
        <p:spPr>
          <a:xfrm>
            <a:off x="1411823" y="1937186"/>
            <a:ext cx="7744877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Write here a list of features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85A00EB-6E19-6B40-9784-DC91AD0ADC92}"/>
              </a:ext>
            </a:extLst>
          </p:cNvPr>
          <p:cNvSpPr txBox="1"/>
          <p:nvPr/>
        </p:nvSpPr>
        <p:spPr>
          <a:xfrm>
            <a:off x="1423333" y="2557361"/>
            <a:ext cx="7733368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Here you can write more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E5E686F-F67B-7A42-AC64-58C8212B9917}"/>
              </a:ext>
            </a:extLst>
          </p:cNvPr>
          <p:cNvSpPr txBox="1"/>
          <p:nvPr/>
        </p:nvSpPr>
        <p:spPr>
          <a:xfrm>
            <a:off x="695326" y="4010779"/>
            <a:ext cx="8461374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Content itself is what the end-user derives value from also can refer.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0C170A5-2BCC-1641-AC0F-97230E222901}"/>
              </a:ext>
            </a:extLst>
          </p:cNvPr>
          <p:cNvSpPr txBox="1"/>
          <p:nvPr/>
        </p:nvSpPr>
        <p:spPr>
          <a:xfrm>
            <a:off x="712141" y="549275"/>
            <a:ext cx="84445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Your Slide Title</a:t>
            </a:r>
          </a:p>
        </p:txBody>
      </p:sp>
      <p:sp>
        <p:nvSpPr>
          <p:cNvPr id="234" name="Freeform 99">
            <a:extLst>
              <a:ext uri="{FF2B5EF4-FFF2-40B4-BE49-F238E27FC236}">
                <a16:creationId xmlns:a16="http://schemas.microsoft.com/office/drawing/2014/main" id="{9180F042-20F6-1A47-986E-A6028FBBB28C}"/>
              </a:ext>
            </a:extLst>
          </p:cNvPr>
          <p:cNvSpPr>
            <a:spLocks noChangeAspect="1"/>
          </p:cNvSpPr>
          <p:nvPr/>
        </p:nvSpPr>
        <p:spPr bwMode="auto">
          <a:xfrm>
            <a:off x="1216701" y="2134741"/>
            <a:ext cx="180000" cy="183600"/>
          </a:xfrm>
          <a:prstGeom prst="donut">
            <a:avLst>
              <a:gd name="adj" fmla="val 14741"/>
            </a:avLst>
          </a:prstGeom>
          <a:solidFill>
            <a:schemeClr val="accent1"/>
          </a:solidFill>
          <a:ln>
            <a:noFill/>
          </a:ln>
        </p:spPr>
        <p:txBody>
          <a:bodyPr wrap="none" anchor="ctr"/>
          <a:lstStyle/>
          <a:p>
            <a:endParaRPr lang="es-ES_tradnl" sz="1400" dirty="0">
              <a:latin typeface="Poppins" pitchFamily="2" charset="77"/>
            </a:endParaRPr>
          </a:p>
        </p:txBody>
      </p:sp>
      <p:sp>
        <p:nvSpPr>
          <p:cNvPr id="235" name="Freeform 99">
            <a:extLst>
              <a:ext uri="{FF2B5EF4-FFF2-40B4-BE49-F238E27FC236}">
                <a16:creationId xmlns:a16="http://schemas.microsoft.com/office/drawing/2014/main" id="{47FBCBF4-B6C8-1240-A188-F2DE5535FB96}"/>
              </a:ext>
            </a:extLst>
          </p:cNvPr>
          <p:cNvSpPr>
            <a:spLocks noChangeAspect="1"/>
          </p:cNvSpPr>
          <p:nvPr/>
        </p:nvSpPr>
        <p:spPr bwMode="auto">
          <a:xfrm>
            <a:off x="1220669" y="2761831"/>
            <a:ext cx="180000" cy="183600"/>
          </a:xfrm>
          <a:prstGeom prst="donut">
            <a:avLst>
              <a:gd name="adj" fmla="val 13845"/>
            </a:avLst>
          </a:prstGeom>
          <a:solidFill>
            <a:schemeClr val="accent2"/>
          </a:solidFill>
          <a:ln>
            <a:noFill/>
          </a:ln>
        </p:spPr>
        <p:txBody>
          <a:bodyPr wrap="none" anchor="ctr"/>
          <a:lstStyle/>
          <a:p>
            <a:endParaRPr lang="es-ES_tradnl" sz="1400" dirty="0">
              <a:latin typeface="Poppins" pitchFamily="2" charset="77"/>
            </a:endParaRPr>
          </a:p>
        </p:txBody>
      </p:sp>
      <p:sp>
        <p:nvSpPr>
          <p:cNvPr id="236" name="Freeform 99">
            <a:extLst>
              <a:ext uri="{FF2B5EF4-FFF2-40B4-BE49-F238E27FC236}">
                <a16:creationId xmlns:a16="http://schemas.microsoft.com/office/drawing/2014/main" id="{C7BAA9AE-B90A-214F-A3B6-5E97B2F9C120}"/>
              </a:ext>
            </a:extLst>
          </p:cNvPr>
          <p:cNvSpPr>
            <a:spLocks noChangeAspect="1"/>
          </p:cNvSpPr>
          <p:nvPr/>
        </p:nvSpPr>
        <p:spPr bwMode="auto">
          <a:xfrm>
            <a:off x="1218522" y="3372427"/>
            <a:ext cx="180000" cy="183600"/>
          </a:xfrm>
          <a:prstGeom prst="donut">
            <a:avLst>
              <a:gd name="adj" fmla="val 12781"/>
            </a:avLst>
          </a:prstGeom>
          <a:solidFill>
            <a:schemeClr val="accent3"/>
          </a:solidFill>
          <a:ln>
            <a:noFill/>
          </a:ln>
        </p:spPr>
        <p:txBody>
          <a:bodyPr wrap="none" anchor="ctr"/>
          <a:lstStyle/>
          <a:p>
            <a:endParaRPr lang="es-ES_tradnl" sz="1400" dirty="0">
              <a:latin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20165549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TextBox 260">
            <a:extLst>
              <a:ext uri="{FF2B5EF4-FFF2-40B4-BE49-F238E27FC236}">
                <a16:creationId xmlns:a16="http://schemas.microsoft.com/office/drawing/2014/main" id="{15DCE0AE-DD91-E64A-BB07-5370779912EB}"/>
              </a:ext>
            </a:extLst>
          </p:cNvPr>
          <p:cNvSpPr txBox="1"/>
          <p:nvPr/>
        </p:nvSpPr>
        <p:spPr>
          <a:xfrm>
            <a:off x="2392501" y="3724009"/>
            <a:ext cx="7406998" cy="9547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0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The marketing mix is a business tool used in marketing and by marketers.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B1B915CE-9815-BB42-A094-17ACA8E456EF}"/>
              </a:ext>
            </a:extLst>
          </p:cNvPr>
          <p:cNvSpPr txBox="1"/>
          <p:nvPr/>
        </p:nvSpPr>
        <p:spPr>
          <a:xfrm>
            <a:off x="2464766" y="2044566"/>
            <a:ext cx="726246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chemeClr val="accent1"/>
                </a:solidFill>
                <a:latin typeface="Poppins" pitchFamily="2" charset="77"/>
                <a:ea typeface="Nunito Bold" charset="0"/>
                <a:cs typeface="Catamaran SemiBold" pitchFamily="2" charset="77"/>
              </a:rPr>
              <a:t>Big Title</a:t>
            </a:r>
          </a:p>
        </p:txBody>
      </p:sp>
    </p:spTree>
    <p:extLst>
      <p:ext uri="{BB962C8B-B14F-4D97-AF65-F5344CB8AC3E}">
        <p14:creationId xmlns:p14="http://schemas.microsoft.com/office/powerpoint/2010/main" val="16078333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A0BAABA6-BF9A-1B4B-B530-AF17FCF8C6EB}"/>
              </a:ext>
            </a:extLst>
          </p:cNvPr>
          <p:cNvSpPr txBox="1"/>
          <p:nvPr/>
        </p:nvSpPr>
        <p:spPr>
          <a:xfrm>
            <a:off x="7832439" y="2539568"/>
            <a:ext cx="3660666" cy="1989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000"/>
              </a:lnSpc>
            </a:pPr>
            <a:r>
              <a:rPr lang="en-US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C51D219-F231-0840-A649-C51C207FAF1B}"/>
              </a:ext>
            </a:extLst>
          </p:cNvPr>
          <p:cNvSpPr txBox="1"/>
          <p:nvPr/>
        </p:nvSpPr>
        <p:spPr>
          <a:xfrm>
            <a:off x="7820013" y="1810005"/>
            <a:ext cx="36638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Arima Madurai Medium" pitchFamily="2" charset="77"/>
              </a:rPr>
              <a:t>Content 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5466362-2756-9741-8C0C-026417C1D137}"/>
              </a:ext>
            </a:extLst>
          </p:cNvPr>
          <p:cNvSpPr txBox="1"/>
          <p:nvPr/>
        </p:nvSpPr>
        <p:spPr>
          <a:xfrm>
            <a:off x="3000375" y="549275"/>
            <a:ext cx="8496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>
                <a:solidFill>
                  <a:schemeClr val="tx2"/>
                </a:solidFill>
                <a:latin typeface="Poppins" pitchFamily="2" charset="77"/>
                <a:ea typeface="Schoolbell" panose="02000000000000000000" pitchFamily="2" charset="0"/>
                <a:cs typeface="Catamaran SemiBold" pitchFamily="2" charset="77"/>
              </a:rPr>
              <a:t>Content in two columns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92DB263-5130-7149-84E4-6ACC76E4A8AF}"/>
              </a:ext>
            </a:extLst>
          </p:cNvPr>
          <p:cNvSpPr txBox="1"/>
          <p:nvPr/>
        </p:nvSpPr>
        <p:spPr>
          <a:xfrm>
            <a:off x="3425125" y="2539567"/>
            <a:ext cx="3660666" cy="1989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000"/>
              </a:lnSpc>
            </a:pPr>
            <a:r>
              <a:rPr lang="en-US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533A35-5398-2040-A707-D97117D75873}"/>
              </a:ext>
            </a:extLst>
          </p:cNvPr>
          <p:cNvSpPr txBox="1"/>
          <p:nvPr/>
        </p:nvSpPr>
        <p:spPr>
          <a:xfrm>
            <a:off x="3564607" y="1810005"/>
            <a:ext cx="352156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Arima Madurai Medium" pitchFamily="2" charset="77"/>
              </a:rPr>
              <a:t>Content A</a:t>
            </a:r>
          </a:p>
        </p:txBody>
      </p:sp>
    </p:spTree>
    <p:extLst>
      <p:ext uri="{BB962C8B-B14F-4D97-AF65-F5344CB8AC3E}">
        <p14:creationId xmlns:p14="http://schemas.microsoft.com/office/powerpoint/2010/main" val="14263391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39DF793-B893-8440-A4AE-DA60EE1597BC}"/>
              </a:ext>
            </a:extLst>
          </p:cNvPr>
          <p:cNvSpPr txBox="1"/>
          <p:nvPr/>
        </p:nvSpPr>
        <p:spPr>
          <a:xfrm>
            <a:off x="9085566" y="2570455"/>
            <a:ext cx="2522962" cy="21448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700"/>
              </a:lnSpc>
            </a:pPr>
            <a:r>
              <a:rPr lang="en-US" sz="16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C1BE92D-668B-214D-9A50-903EFC23ED2C}"/>
              </a:ext>
            </a:extLst>
          </p:cNvPr>
          <p:cNvSpPr txBox="1"/>
          <p:nvPr/>
        </p:nvSpPr>
        <p:spPr>
          <a:xfrm>
            <a:off x="9324396" y="1820418"/>
            <a:ext cx="21781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>
                <a:solidFill>
                  <a:schemeClr val="tx2"/>
                </a:solidFill>
                <a:latin typeface="Poppins" pitchFamily="2" charset="77"/>
                <a:cs typeface="Arima Madurai Medium" pitchFamily="2" charset="77"/>
              </a:rPr>
              <a:t>Content C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C7A32C5-C8AB-DB4B-9B57-02507671854B}"/>
              </a:ext>
            </a:extLst>
          </p:cNvPr>
          <p:cNvSpPr txBox="1"/>
          <p:nvPr/>
        </p:nvSpPr>
        <p:spPr>
          <a:xfrm>
            <a:off x="3000376" y="549275"/>
            <a:ext cx="8496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>
                <a:solidFill>
                  <a:schemeClr val="tx2"/>
                </a:solidFill>
                <a:latin typeface="Poppins" pitchFamily="2" charset="77"/>
                <a:cs typeface="Catamaran SemiBold" pitchFamily="2" charset="77"/>
              </a:rPr>
              <a:t>Content in three columns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0290D9-53FD-2042-93BC-0C91873568E4}"/>
              </a:ext>
            </a:extLst>
          </p:cNvPr>
          <p:cNvSpPr txBox="1"/>
          <p:nvPr/>
        </p:nvSpPr>
        <p:spPr>
          <a:xfrm>
            <a:off x="2988015" y="2570455"/>
            <a:ext cx="2522962" cy="21448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700"/>
              </a:lnSpc>
            </a:pPr>
            <a:r>
              <a:rPr lang="en-US" sz="16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2E35F0-4AC2-5F4C-B269-50676F3CE944}"/>
              </a:ext>
            </a:extLst>
          </p:cNvPr>
          <p:cNvSpPr txBox="1"/>
          <p:nvPr/>
        </p:nvSpPr>
        <p:spPr>
          <a:xfrm>
            <a:off x="3270142" y="1820418"/>
            <a:ext cx="21405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>
                <a:solidFill>
                  <a:schemeClr val="tx2"/>
                </a:solidFill>
                <a:latin typeface="Poppins" pitchFamily="2" charset="77"/>
                <a:cs typeface="Arima Madurai Medium" pitchFamily="2" charset="77"/>
              </a:rPr>
              <a:t>Content 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719D93-2190-7B47-9309-CB2E33164E29}"/>
              </a:ext>
            </a:extLst>
          </p:cNvPr>
          <p:cNvSpPr txBox="1"/>
          <p:nvPr/>
        </p:nvSpPr>
        <p:spPr>
          <a:xfrm>
            <a:off x="6125098" y="2570455"/>
            <a:ext cx="2522962" cy="21448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700"/>
              </a:lnSpc>
            </a:pPr>
            <a:r>
              <a:rPr lang="en-US" sz="1600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FBF8B30-86C7-B64F-AD22-C06445ED6F3A}"/>
              </a:ext>
            </a:extLst>
          </p:cNvPr>
          <p:cNvSpPr txBox="1"/>
          <p:nvPr/>
        </p:nvSpPr>
        <p:spPr>
          <a:xfrm>
            <a:off x="6420994" y="1820418"/>
            <a:ext cx="21170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>
                <a:solidFill>
                  <a:schemeClr val="tx2"/>
                </a:solidFill>
                <a:latin typeface="Poppins" pitchFamily="2" charset="77"/>
                <a:cs typeface="Arima Madurai Medium" pitchFamily="2" charset="77"/>
              </a:rPr>
              <a:t>Content B</a:t>
            </a:r>
          </a:p>
        </p:txBody>
      </p:sp>
    </p:spTree>
    <p:extLst>
      <p:ext uri="{BB962C8B-B14F-4D97-AF65-F5344CB8AC3E}">
        <p14:creationId xmlns:p14="http://schemas.microsoft.com/office/powerpoint/2010/main" val="140623121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104"/>
          <p:cNvSpPr txBox="1"/>
          <p:nvPr/>
        </p:nvSpPr>
        <p:spPr>
          <a:xfrm>
            <a:off x="7433733" y="4709061"/>
            <a:ext cx="4062942" cy="9547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500"/>
              </a:lnSpc>
            </a:pPr>
            <a:r>
              <a:rPr lang="en-US" dirty="0">
                <a:latin typeface="Poppins Light" pitchFamily="2" charset="77"/>
                <a:ea typeface="Lato Light" panose="020F0502020204030203" pitchFamily="34" charset="0"/>
                <a:cs typeface="Poppins Light" pitchFamily="2" charset="77"/>
              </a:rPr>
              <a:t>Itself is what the end-user derives value from also.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501467" y="1211207"/>
            <a:ext cx="3995208" cy="31470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6000"/>
              </a:lnSpc>
            </a:pPr>
            <a:r>
              <a:rPr lang="en-US" sz="4400" dirty="0">
                <a:solidFill>
                  <a:schemeClr val="tx2"/>
                </a:solidFill>
                <a:latin typeface="Poppins" pitchFamily="2" charset="77"/>
                <a:ea typeface="Nunito Bold" charset="0"/>
                <a:cs typeface="Catamaran" pitchFamily="2" charset="77"/>
              </a:rPr>
              <a:t>A Picture Is Worth A Thousand Words</a:t>
            </a: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E60FB6EE-2AEC-C645-A92E-78E576D8F0F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CB593396-9FA1-3D44-AECC-90543E5927F7}"/>
              </a:ext>
            </a:extLst>
          </p:cNvPr>
          <p:cNvGrpSpPr>
            <a:grpSpLocks noChangeAspect="1"/>
          </p:cNvGrpSpPr>
          <p:nvPr/>
        </p:nvGrpSpPr>
        <p:grpSpPr>
          <a:xfrm>
            <a:off x="-852722" y="-88115"/>
            <a:ext cx="3142278" cy="7078437"/>
            <a:chOff x="-332" y="-88115"/>
            <a:chExt cx="3142278" cy="7078437"/>
          </a:xfrm>
          <a:solidFill>
            <a:schemeClr val="bg1">
              <a:alpha val="55000"/>
            </a:schemeClr>
          </a:solidFill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D8376D4-72BF-7E4A-A289-EA34E99FBA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73557" y="539002"/>
              <a:ext cx="460261" cy="471278"/>
            </a:xfrm>
            <a:custGeom>
              <a:avLst/>
              <a:gdLst>
                <a:gd name="connsiteX0" fmla="*/ 297756 w 507353"/>
                <a:gd name="connsiteY0" fmla="*/ 503976 h 519497"/>
                <a:gd name="connsiteX1" fmla="*/ 298472 w 507353"/>
                <a:gd name="connsiteY1" fmla="*/ 508808 h 519497"/>
                <a:gd name="connsiteX2" fmla="*/ 265517 w 507353"/>
                <a:gd name="connsiteY2" fmla="*/ 509498 h 519497"/>
                <a:gd name="connsiteX3" fmla="*/ 233279 w 507353"/>
                <a:gd name="connsiteY3" fmla="*/ 510879 h 519497"/>
                <a:gd name="connsiteX4" fmla="*/ 233279 w 507353"/>
                <a:gd name="connsiteY4" fmla="*/ 508118 h 519497"/>
                <a:gd name="connsiteX5" fmla="*/ 265517 w 507353"/>
                <a:gd name="connsiteY5" fmla="*/ 505357 h 519497"/>
                <a:gd name="connsiteX6" fmla="*/ 297756 w 507353"/>
                <a:gd name="connsiteY6" fmla="*/ 503976 h 519497"/>
                <a:gd name="connsiteX7" fmla="*/ 315188 w 507353"/>
                <a:gd name="connsiteY7" fmla="*/ 497626 h 519497"/>
                <a:gd name="connsiteX8" fmla="*/ 315188 w 507353"/>
                <a:gd name="connsiteY8" fmla="*/ 503003 h 519497"/>
                <a:gd name="connsiteX9" fmla="*/ 216916 w 507353"/>
                <a:gd name="connsiteY9" fmla="*/ 508022 h 519497"/>
                <a:gd name="connsiteX10" fmla="*/ 215832 w 507353"/>
                <a:gd name="connsiteY10" fmla="*/ 504796 h 519497"/>
                <a:gd name="connsiteX11" fmla="*/ 315188 w 507353"/>
                <a:gd name="connsiteY11" fmla="*/ 497626 h 519497"/>
                <a:gd name="connsiteX12" fmla="*/ 13842 w 507353"/>
                <a:gd name="connsiteY12" fmla="*/ 477698 h 519497"/>
                <a:gd name="connsiteX13" fmla="*/ 24915 w 507353"/>
                <a:gd name="connsiteY13" fmla="*/ 491158 h 519497"/>
                <a:gd name="connsiteX14" fmla="*/ 43488 w 507353"/>
                <a:gd name="connsiteY14" fmla="*/ 503911 h 519497"/>
                <a:gd name="connsiteX15" fmla="*/ 80279 w 507353"/>
                <a:gd name="connsiteY15" fmla="*/ 514538 h 519497"/>
                <a:gd name="connsiteX16" fmla="*/ 80279 w 507353"/>
                <a:gd name="connsiteY16" fmla="*/ 519497 h 519497"/>
                <a:gd name="connsiteX17" fmla="*/ 38488 w 507353"/>
                <a:gd name="connsiteY17" fmla="*/ 506745 h 519497"/>
                <a:gd name="connsiteX18" fmla="*/ 19199 w 507353"/>
                <a:gd name="connsiteY18" fmla="*/ 490096 h 519497"/>
                <a:gd name="connsiteX19" fmla="*/ 12770 w 507353"/>
                <a:gd name="connsiteY19" fmla="*/ 478052 h 519497"/>
                <a:gd name="connsiteX20" fmla="*/ 13842 w 507353"/>
                <a:gd name="connsiteY20" fmla="*/ 477698 h 519497"/>
                <a:gd name="connsiteX21" fmla="*/ 458609 w 507353"/>
                <a:gd name="connsiteY21" fmla="*/ 466556 h 519497"/>
                <a:gd name="connsiteX22" fmla="*/ 459683 w 507353"/>
                <a:gd name="connsiteY22" fmla="*/ 470639 h 519497"/>
                <a:gd name="connsiteX23" fmla="*/ 393102 w 507353"/>
                <a:gd name="connsiteY23" fmla="*/ 473700 h 519497"/>
                <a:gd name="connsiteX24" fmla="*/ 392028 w 507353"/>
                <a:gd name="connsiteY24" fmla="*/ 470639 h 519497"/>
                <a:gd name="connsiteX25" fmla="*/ 458609 w 507353"/>
                <a:gd name="connsiteY25" fmla="*/ 466556 h 519497"/>
                <a:gd name="connsiteX26" fmla="*/ 459289 w 507353"/>
                <a:gd name="connsiteY26" fmla="*/ 454764 h 519497"/>
                <a:gd name="connsiteX27" fmla="*/ 459289 w 507353"/>
                <a:gd name="connsiteY27" fmla="*/ 460056 h 519497"/>
                <a:gd name="connsiteX28" fmla="*/ 404744 w 507353"/>
                <a:gd name="connsiteY28" fmla="*/ 460761 h 519497"/>
                <a:gd name="connsiteX29" fmla="*/ 404744 w 507353"/>
                <a:gd name="connsiteY29" fmla="*/ 457939 h 519497"/>
                <a:gd name="connsiteX30" fmla="*/ 459289 w 507353"/>
                <a:gd name="connsiteY30" fmla="*/ 454764 h 519497"/>
                <a:gd name="connsiteX31" fmla="*/ 6983 w 507353"/>
                <a:gd name="connsiteY31" fmla="*/ 444734 h 519497"/>
                <a:gd name="connsiteX32" fmla="*/ 44585 w 507353"/>
                <a:gd name="connsiteY32" fmla="*/ 494524 h 519497"/>
                <a:gd name="connsiteX33" fmla="*/ 107257 w 507353"/>
                <a:gd name="connsiteY33" fmla="*/ 507512 h 519497"/>
                <a:gd name="connsiteX34" fmla="*/ 106899 w 507353"/>
                <a:gd name="connsiteY34" fmla="*/ 512203 h 519497"/>
                <a:gd name="connsiteX35" fmla="*/ 39930 w 507353"/>
                <a:gd name="connsiteY35" fmla="*/ 496688 h 519497"/>
                <a:gd name="connsiteX36" fmla="*/ 5192 w 507353"/>
                <a:gd name="connsiteY36" fmla="*/ 445816 h 519497"/>
                <a:gd name="connsiteX37" fmla="*/ 6983 w 507353"/>
                <a:gd name="connsiteY37" fmla="*/ 444734 h 519497"/>
                <a:gd name="connsiteX38" fmla="*/ 456092 w 507353"/>
                <a:gd name="connsiteY38" fmla="*/ 443651 h 519497"/>
                <a:gd name="connsiteX39" fmla="*/ 456092 w 507353"/>
                <a:gd name="connsiteY39" fmla="*/ 448664 h 519497"/>
                <a:gd name="connsiteX40" fmla="*/ 419769 w 507353"/>
                <a:gd name="connsiteY40" fmla="*/ 449333 h 519497"/>
                <a:gd name="connsiteX41" fmla="*/ 419769 w 507353"/>
                <a:gd name="connsiteY41" fmla="*/ 445656 h 519497"/>
                <a:gd name="connsiteX42" fmla="*/ 456092 w 507353"/>
                <a:gd name="connsiteY42" fmla="*/ 443651 h 519497"/>
                <a:gd name="connsiteX43" fmla="*/ 106184 w 507353"/>
                <a:gd name="connsiteY43" fmla="*/ 381113 h 519497"/>
                <a:gd name="connsiteX44" fmla="*/ 122961 w 507353"/>
                <a:gd name="connsiteY44" fmla="*/ 392607 h 519497"/>
                <a:gd name="connsiteX45" fmla="*/ 118271 w 507353"/>
                <a:gd name="connsiteY45" fmla="*/ 395538 h 519497"/>
                <a:gd name="connsiteX46" fmla="*/ 86881 w 507353"/>
                <a:gd name="connsiteY46" fmla="*/ 383815 h 519497"/>
                <a:gd name="connsiteX47" fmla="*/ 86159 w 507353"/>
                <a:gd name="connsiteY47" fmla="*/ 381983 h 519497"/>
                <a:gd name="connsiteX48" fmla="*/ 106184 w 507353"/>
                <a:gd name="connsiteY48" fmla="*/ 381113 h 519497"/>
                <a:gd name="connsiteX49" fmla="*/ 88290 w 507353"/>
                <a:gd name="connsiteY49" fmla="*/ 368136 h 519497"/>
                <a:gd name="connsiteX50" fmla="*/ 109507 w 507353"/>
                <a:gd name="connsiteY50" fmla="*/ 369072 h 519497"/>
                <a:gd name="connsiteX51" fmla="*/ 142731 w 507353"/>
                <a:gd name="connsiteY51" fmla="*/ 395443 h 519497"/>
                <a:gd name="connsiteX52" fmla="*/ 137314 w 507353"/>
                <a:gd name="connsiteY52" fmla="*/ 397582 h 519497"/>
                <a:gd name="connsiteX53" fmla="*/ 108423 w 507353"/>
                <a:gd name="connsiteY53" fmla="*/ 374061 h 519497"/>
                <a:gd name="connsiteX54" fmla="*/ 70143 w 507353"/>
                <a:gd name="connsiteY54" fmla="*/ 377625 h 519497"/>
                <a:gd name="connsiteX55" fmla="*/ 68698 w 507353"/>
                <a:gd name="connsiteY55" fmla="*/ 376555 h 519497"/>
                <a:gd name="connsiteX56" fmla="*/ 88290 w 507353"/>
                <a:gd name="connsiteY56" fmla="*/ 368136 h 519497"/>
                <a:gd name="connsiteX57" fmla="*/ 109873 w 507353"/>
                <a:gd name="connsiteY57" fmla="*/ 355725 h 519497"/>
                <a:gd name="connsiteX58" fmla="*/ 140984 w 507353"/>
                <a:gd name="connsiteY58" fmla="*/ 373289 h 519497"/>
                <a:gd name="connsiteX59" fmla="*/ 154215 w 507353"/>
                <a:gd name="connsiteY59" fmla="*/ 399816 h 519497"/>
                <a:gd name="connsiteX60" fmla="*/ 148136 w 507353"/>
                <a:gd name="connsiteY60" fmla="*/ 401250 h 519497"/>
                <a:gd name="connsiteX61" fmla="*/ 130971 w 507353"/>
                <a:gd name="connsiteY61" fmla="*/ 373289 h 519497"/>
                <a:gd name="connsiteX62" fmla="*/ 108443 w 507353"/>
                <a:gd name="connsiteY62" fmla="*/ 360743 h 519497"/>
                <a:gd name="connsiteX63" fmla="*/ 51943 w 507353"/>
                <a:gd name="connsiteY63" fmla="*/ 376516 h 519497"/>
                <a:gd name="connsiteX64" fmla="*/ 51228 w 507353"/>
                <a:gd name="connsiteY64" fmla="*/ 375799 h 519497"/>
                <a:gd name="connsiteX65" fmla="*/ 109873 w 507353"/>
                <a:gd name="connsiteY65" fmla="*/ 355725 h 519497"/>
                <a:gd name="connsiteX66" fmla="*/ 91671 w 507353"/>
                <a:gd name="connsiteY66" fmla="*/ 351181 h 519497"/>
                <a:gd name="connsiteX67" fmla="*/ 57675 w 507353"/>
                <a:gd name="connsiteY67" fmla="*/ 362783 h 519497"/>
                <a:gd name="connsiteX68" fmla="*/ 34712 w 507353"/>
                <a:gd name="connsiteY68" fmla="*/ 388943 h 519497"/>
                <a:gd name="connsiteX69" fmla="*/ 28254 w 507353"/>
                <a:gd name="connsiteY69" fmla="*/ 427646 h 519497"/>
                <a:gd name="connsiteX70" fmla="*/ 70592 w 507353"/>
                <a:gd name="connsiteY70" fmla="*/ 482475 h 519497"/>
                <a:gd name="connsiteX71" fmla="*/ 139481 w 507353"/>
                <a:gd name="connsiteY71" fmla="*/ 466707 h 519497"/>
                <a:gd name="connsiteX72" fmla="*/ 145221 w 507353"/>
                <a:gd name="connsiteY72" fmla="*/ 464915 h 519497"/>
                <a:gd name="connsiteX73" fmla="*/ 154550 w 507353"/>
                <a:gd name="connsiteY73" fmla="*/ 452731 h 519497"/>
                <a:gd name="connsiteX74" fmla="*/ 162443 w 507353"/>
                <a:gd name="connsiteY74" fmla="*/ 420120 h 519497"/>
                <a:gd name="connsiteX75" fmla="*/ 154191 w 507353"/>
                <a:gd name="connsiteY75" fmla="*/ 380701 h 519497"/>
                <a:gd name="connsiteX76" fmla="*/ 127282 w 507353"/>
                <a:gd name="connsiteY76" fmla="*/ 355974 h 519497"/>
                <a:gd name="connsiteX77" fmla="*/ 91671 w 507353"/>
                <a:gd name="connsiteY77" fmla="*/ 351181 h 519497"/>
                <a:gd name="connsiteX78" fmla="*/ 315004 w 507353"/>
                <a:gd name="connsiteY78" fmla="*/ 346675 h 519497"/>
                <a:gd name="connsiteX79" fmla="*/ 338708 w 507353"/>
                <a:gd name="connsiteY79" fmla="*/ 437217 h 519497"/>
                <a:gd name="connsiteX80" fmla="*/ 333603 w 507353"/>
                <a:gd name="connsiteY80" fmla="*/ 437217 h 519497"/>
                <a:gd name="connsiteX81" fmla="*/ 312816 w 507353"/>
                <a:gd name="connsiteY81" fmla="*/ 347399 h 519497"/>
                <a:gd name="connsiteX82" fmla="*/ 315004 w 507353"/>
                <a:gd name="connsiteY82" fmla="*/ 346675 h 519497"/>
                <a:gd name="connsiteX83" fmla="*/ 89967 w 507353"/>
                <a:gd name="connsiteY83" fmla="*/ 335548 h 519497"/>
                <a:gd name="connsiteX84" fmla="*/ 126205 w 507353"/>
                <a:gd name="connsiteY84" fmla="*/ 338773 h 519497"/>
                <a:gd name="connsiteX85" fmla="*/ 153115 w 507353"/>
                <a:gd name="connsiteY85" fmla="*/ 356691 h 519497"/>
                <a:gd name="connsiteX86" fmla="*/ 173207 w 507353"/>
                <a:gd name="connsiteY86" fmla="*/ 386076 h 519497"/>
                <a:gd name="connsiteX87" fmla="*/ 176795 w 507353"/>
                <a:gd name="connsiteY87" fmla="*/ 420120 h 519497"/>
                <a:gd name="connsiteX88" fmla="*/ 151321 w 507353"/>
                <a:gd name="connsiteY88" fmla="*/ 479249 h 519497"/>
                <a:gd name="connsiteX89" fmla="*/ 114006 w 507353"/>
                <a:gd name="connsiteY89" fmla="*/ 499676 h 519497"/>
                <a:gd name="connsiteX90" fmla="*/ 77050 w 507353"/>
                <a:gd name="connsiteY90" fmla="*/ 501109 h 519497"/>
                <a:gd name="connsiteX91" fmla="*/ 69874 w 507353"/>
                <a:gd name="connsiteY91" fmla="*/ 499317 h 519497"/>
                <a:gd name="connsiteX92" fmla="*/ 30048 w 507353"/>
                <a:gd name="connsiteY92" fmla="*/ 474949 h 519497"/>
                <a:gd name="connsiteX93" fmla="*/ 14979 w 507353"/>
                <a:gd name="connsiteY93" fmla="*/ 443414 h 519497"/>
                <a:gd name="connsiteX94" fmla="*/ 10673 w 507353"/>
                <a:gd name="connsiteY94" fmla="*/ 409728 h 519497"/>
                <a:gd name="connsiteX95" fmla="*/ 44759 w 507353"/>
                <a:gd name="connsiteY95" fmla="*/ 352749 h 519497"/>
                <a:gd name="connsiteX96" fmla="*/ 60546 w 507353"/>
                <a:gd name="connsiteY96" fmla="*/ 343790 h 519497"/>
                <a:gd name="connsiteX97" fmla="*/ 89967 w 507353"/>
                <a:gd name="connsiteY97" fmla="*/ 335548 h 519497"/>
                <a:gd name="connsiteX98" fmla="*/ 289019 w 507353"/>
                <a:gd name="connsiteY98" fmla="*/ 321260 h 519497"/>
                <a:gd name="connsiteX99" fmla="*/ 306799 w 507353"/>
                <a:gd name="connsiteY99" fmla="*/ 349937 h 519497"/>
                <a:gd name="connsiteX100" fmla="*/ 316400 w 507353"/>
                <a:gd name="connsiteY100" fmla="*/ 380766 h 519497"/>
                <a:gd name="connsiteX101" fmla="*/ 327424 w 507353"/>
                <a:gd name="connsiteY101" fmla="*/ 449591 h 519497"/>
                <a:gd name="connsiteX102" fmla="*/ 322801 w 507353"/>
                <a:gd name="connsiteY102" fmla="*/ 449591 h 519497"/>
                <a:gd name="connsiteX103" fmla="*/ 320312 w 507353"/>
                <a:gd name="connsiteY103" fmla="*/ 412311 h 519497"/>
                <a:gd name="connsiteX104" fmla="*/ 311777 w 507353"/>
                <a:gd name="connsiteY104" fmla="*/ 381841 h 519497"/>
                <a:gd name="connsiteX105" fmla="*/ 301820 w 507353"/>
                <a:gd name="connsiteY105" fmla="*/ 349220 h 519497"/>
                <a:gd name="connsiteX106" fmla="*/ 286530 w 507353"/>
                <a:gd name="connsiteY106" fmla="*/ 323052 h 519497"/>
                <a:gd name="connsiteX107" fmla="*/ 289019 w 507353"/>
                <a:gd name="connsiteY107" fmla="*/ 321260 h 519497"/>
                <a:gd name="connsiteX108" fmla="*/ 465992 w 507353"/>
                <a:gd name="connsiteY108" fmla="*/ 311230 h 519497"/>
                <a:gd name="connsiteX109" fmla="*/ 482537 w 507353"/>
                <a:gd name="connsiteY109" fmla="*/ 348971 h 519497"/>
                <a:gd name="connsiteX110" fmla="*/ 495125 w 507353"/>
                <a:gd name="connsiteY110" fmla="*/ 391025 h 519497"/>
                <a:gd name="connsiteX111" fmla="*/ 507353 w 507353"/>
                <a:gd name="connsiteY111" fmla="*/ 476570 h 519497"/>
                <a:gd name="connsiteX112" fmla="*/ 502678 w 507353"/>
                <a:gd name="connsiteY112" fmla="*/ 476570 h 519497"/>
                <a:gd name="connsiteX113" fmla="*/ 488651 w 507353"/>
                <a:gd name="connsiteY113" fmla="*/ 385992 h 519497"/>
                <a:gd name="connsiteX114" fmla="*/ 477501 w 507353"/>
                <a:gd name="connsiteY114" fmla="*/ 347174 h 519497"/>
                <a:gd name="connsiteX115" fmla="*/ 462395 w 507353"/>
                <a:gd name="connsiteY115" fmla="*/ 311949 h 519497"/>
                <a:gd name="connsiteX116" fmla="*/ 465992 w 507353"/>
                <a:gd name="connsiteY116" fmla="*/ 311230 h 519497"/>
                <a:gd name="connsiteX117" fmla="*/ 442369 w 507353"/>
                <a:gd name="connsiteY117" fmla="*/ 289520 h 519497"/>
                <a:gd name="connsiteX118" fmla="*/ 466083 w 507353"/>
                <a:gd name="connsiteY118" fmla="*/ 335719 h 519497"/>
                <a:gd name="connsiteX119" fmla="*/ 484690 w 507353"/>
                <a:gd name="connsiteY119" fmla="*/ 383723 h 519497"/>
                <a:gd name="connsiteX120" fmla="*/ 493810 w 507353"/>
                <a:gd name="connsiteY120" fmla="*/ 433531 h 519497"/>
                <a:gd name="connsiteX121" fmla="*/ 494175 w 507353"/>
                <a:gd name="connsiteY121" fmla="*/ 480091 h 519497"/>
                <a:gd name="connsiteX122" fmla="*/ 490162 w 507353"/>
                <a:gd name="connsiteY122" fmla="*/ 479008 h 519497"/>
                <a:gd name="connsiteX123" fmla="*/ 490892 w 507353"/>
                <a:gd name="connsiteY123" fmla="*/ 454826 h 519497"/>
                <a:gd name="connsiteX124" fmla="*/ 488338 w 507353"/>
                <a:gd name="connsiteY124" fmla="*/ 427395 h 519497"/>
                <a:gd name="connsiteX125" fmla="*/ 478123 w 507353"/>
                <a:gd name="connsiteY125" fmla="*/ 379030 h 519497"/>
                <a:gd name="connsiteX126" fmla="*/ 458787 w 507353"/>
                <a:gd name="connsiteY126" fmla="*/ 329222 h 519497"/>
                <a:gd name="connsiteX127" fmla="*/ 439816 w 507353"/>
                <a:gd name="connsiteY127" fmla="*/ 290241 h 519497"/>
                <a:gd name="connsiteX128" fmla="*/ 442369 w 507353"/>
                <a:gd name="connsiteY128" fmla="*/ 289520 h 519497"/>
                <a:gd name="connsiteX129" fmla="*/ 186532 w 507353"/>
                <a:gd name="connsiteY129" fmla="*/ 276462 h 519497"/>
                <a:gd name="connsiteX130" fmla="*/ 188004 w 507353"/>
                <a:gd name="connsiteY130" fmla="*/ 279721 h 519497"/>
                <a:gd name="connsiteX131" fmla="*/ 170335 w 507353"/>
                <a:gd name="connsiteY131" fmla="*/ 293841 h 519497"/>
                <a:gd name="connsiteX132" fmla="*/ 167022 w 507353"/>
                <a:gd name="connsiteY132" fmla="*/ 290583 h 519497"/>
                <a:gd name="connsiteX133" fmla="*/ 186532 w 507353"/>
                <a:gd name="connsiteY133" fmla="*/ 276462 h 519497"/>
                <a:gd name="connsiteX134" fmla="*/ 184580 w 507353"/>
                <a:gd name="connsiteY134" fmla="*/ 268921 h 519497"/>
                <a:gd name="connsiteX135" fmla="*/ 186419 w 507353"/>
                <a:gd name="connsiteY135" fmla="*/ 271513 h 519497"/>
                <a:gd name="connsiteX136" fmla="*/ 173177 w 507353"/>
                <a:gd name="connsiteY136" fmla="*/ 280403 h 519497"/>
                <a:gd name="connsiteX137" fmla="*/ 163245 w 507353"/>
                <a:gd name="connsiteY137" fmla="*/ 287441 h 519497"/>
                <a:gd name="connsiteX138" fmla="*/ 159566 w 507353"/>
                <a:gd name="connsiteY138" fmla="*/ 284478 h 519497"/>
                <a:gd name="connsiteX139" fmla="*/ 169498 w 507353"/>
                <a:gd name="connsiteY139" fmla="*/ 277811 h 519497"/>
                <a:gd name="connsiteX140" fmla="*/ 184580 w 507353"/>
                <a:gd name="connsiteY140" fmla="*/ 268921 h 519497"/>
                <a:gd name="connsiteX141" fmla="*/ 172292 w 507353"/>
                <a:gd name="connsiteY141" fmla="*/ 265322 h 519497"/>
                <a:gd name="connsiteX142" fmla="*/ 174472 w 507353"/>
                <a:gd name="connsiteY142" fmla="*/ 267086 h 519497"/>
                <a:gd name="connsiteX143" fmla="*/ 150851 w 507353"/>
                <a:gd name="connsiteY143" fmla="*/ 284725 h 519497"/>
                <a:gd name="connsiteX144" fmla="*/ 147943 w 507353"/>
                <a:gd name="connsiteY144" fmla="*/ 281550 h 519497"/>
                <a:gd name="connsiteX145" fmla="*/ 172292 w 507353"/>
                <a:gd name="connsiteY145" fmla="*/ 265322 h 519497"/>
                <a:gd name="connsiteX146" fmla="*/ 170737 w 507353"/>
                <a:gd name="connsiteY146" fmla="*/ 258987 h 519497"/>
                <a:gd name="connsiteX147" fmla="*/ 172178 w 507353"/>
                <a:gd name="connsiteY147" fmla="*/ 261849 h 519497"/>
                <a:gd name="connsiteX148" fmla="*/ 144094 w 507353"/>
                <a:gd name="connsiteY148" fmla="*/ 281167 h 519497"/>
                <a:gd name="connsiteX149" fmla="*/ 141213 w 507353"/>
                <a:gd name="connsiteY149" fmla="*/ 278305 h 519497"/>
                <a:gd name="connsiteX150" fmla="*/ 170737 w 507353"/>
                <a:gd name="connsiteY150" fmla="*/ 258987 h 519497"/>
                <a:gd name="connsiteX151" fmla="*/ 156876 w 507353"/>
                <a:gd name="connsiteY151" fmla="*/ 252287 h 519497"/>
                <a:gd name="connsiteX152" fmla="*/ 158640 w 507353"/>
                <a:gd name="connsiteY152" fmla="*/ 254819 h 519497"/>
                <a:gd name="connsiteX153" fmla="*/ 129359 w 507353"/>
                <a:gd name="connsiteY153" fmla="*/ 278330 h 519497"/>
                <a:gd name="connsiteX154" fmla="*/ 127243 w 507353"/>
                <a:gd name="connsiteY154" fmla="*/ 274713 h 519497"/>
                <a:gd name="connsiteX155" fmla="*/ 156876 w 507353"/>
                <a:gd name="connsiteY155" fmla="*/ 252287 h 519497"/>
                <a:gd name="connsiteX156" fmla="*/ 151686 w 507353"/>
                <a:gd name="connsiteY156" fmla="*/ 246272 h 519497"/>
                <a:gd name="connsiteX157" fmla="*/ 153127 w 507353"/>
                <a:gd name="connsiteY157" fmla="*/ 248742 h 519497"/>
                <a:gd name="connsiteX158" fmla="*/ 117108 w 507353"/>
                <a:gd name="connsiteY158" fmla="*/ 274847 h 519497"/>
                <a:gd name="connsiteX159" fmla="*/ 114227 w 507353"/>
                <a:gd name="connsiteY159" fmla="*/ 271672 h 519497"/>
                <a:gd name="connsiteX160" fmla="*/ 151686 w 507353"/>
                <a:gd name="connsiteY160" fmla="*/ 246272 h 519497"/>
                <a:gd name="connsiteX161" fmla="*/ 138558 w 507353"/>
                <a:gd name="connsiteY161" fmla="*/ 240319 h 519497"/>
                <a:gd name="connsiteX162" fmla="*/ 140756 w 507353"/>
                <a:gd name="connsiteY162" fmla="*/ 242502 h 519497"/>
                <a:gd name="connsiteX163" fmla="*/ 109617 w 507353"/>
                <a:gd name="connsiteY163" fmla="*/ 271242 h 519497"/>
                <a:gd name="connsiteX164" fmla="*/ 106320 w 507353"/>
                <a:gd name="connsiteY164" fmla="*/ 267968 h 519497"/>
                <a:gd name="connsiteX165" fmla="*/ 138558 w 507353"/>
                <a:gd name="connsiteY165" fmla="*/ 240319 h 519497"/>
                <a:gd name="connsiteX166" fmla="*/ 124637 w 507353"/>
                <a:gd name="connsiteY166" fmla="*/ 237149 h 519497"/>
                <a:gd name="connsiteX167" fmla="*/ 126469 w 507353"/>
                <a:gd name="connsiteY167" fmla="*/ 239340 h 519497"/>
                <a:gd name="connsiteX168" fmla="*/ 108518 w 507353"/>
                <a:gd name="connsiteY168" fmla="*/ 254675 h 519497"/>
                <a:gd name="connsiteX169" fmla="*/ 89468 w 507353"/>
                <a:gd name="connsiteY169" fmla="*/ 270740 h 519497"/>
                <a:gd name="connsiteX170" fmla="*/ 86903 w 507353"/>
                <a:gd name="connsiteY170" fmla="*/ 267454 h 519497"/>
                <a:gd name="connsiteX171" fmla="*/ 124637 w 507353"/>
                <a:gd name="connsiteY171" fmla="*/ 237149 h 519497"/>
                <a:gd name="connsiteX172" fmla="*/ 109495 w 507353"/>
                <a:gd name="connsiteY172" fmla="*/ 236394 h 519497"/>
                <a:gd name="connsiteX173" fmla="*/ 111327 w 507353"/>
                <a:gd name="connsiteY173" fmla="*/ 237806 h 519497"/>
                <a:gd name="connsiteX174" fmla="*/ 96673 w 507353"/>
                <a:gd name="connsiteY174" fmla="*/ 249800 h 519497"/>
                <a:gd name="connsiteX175" fmla="*/ 74692 w 507353"/>
                <a:gd name="connsiteY175" fmla="*/ 265322 h 519497"/>
                <a:gd name="connsiteX176" fmla="*/ 71761 w 507353"/>
                <a:gd name="connsiteY176" fmla="*/ 262853 h 519497"/>
                <a:gd name="connsiteX177" fmla="*/ 90811 w 507353"/>
                <a:gd name="connsiteY177" fmla="*/ 249447 h 519497"/>
                <a:gd name="connsiteX178" fmla="*/ 109495 w 507353"/>
                <a:gd name="connsiteY178" fmla="*/ 236394 h 519497"/>
                <a:gd name="connsiteX179" fmla="*/ 92582 w 507353"/>
                <a:gd name="connsiteY179" fmla="*/ 235566 h 519497"/>
                <a:gd name="connsiteX180" fmla="*/ 94747 w 507353"/>
                <a:gd name="connsiteY180" fmla="*/ 237764 h 519497"/>
                <a:gd name="connsiteX181" fmla="*/ 53616 w 507353"/>
                <a:gd name="connsiteY181" fmla="*/ 270369 h 519497"/>
                <a:gd name="connsiteX182" fmla="*/ 51091 w 507353"/>
                <a:gd name="connsiteY182" fmla="*/ 267438 h 519497"/>
                <a:gd name="connsiteX183" fmla="*/ 69852 w 507353"/>
                <a:gd name="connsiteY183" fmla="*/ 252418 h 519497"/>
                <a:gd name="connsiteX184" fmla="*/ 92582 w 507353"/>
                <a:gd name="connsiteY184" fmla="*/ 235566 h 519497"/>
                <a:gd name="connsiteX185" fmla="*/ 80385 w 507353"/>
                <a:gd name="connsiteY185" fmla="*/ 206669 h 519497"/>
                <a:gd name="connsiteX186" fmla="*/ 29574 w 507353"/>
                <a:gd name="connsiteY186" fmla="*/ 208472 h 519497"/>
                <a:gd name="connsiteX187" fmla="*/ 33538 w 507353"/>
                <a:gd name="connsiteY187" fmla="*/ 245599 h 519497"/>
                <a:gd name="connsiteX188" fmla="*/ 34979 w 507353"/>
                <a:gd name="connsiteY188" fmla="*/ 279481 h 519497"/>
                <a:gd name="connsiteX189" fmla="*/ 74259 w 507353"/>
                <a:gd name="connsiteY189" fmla="*/ 274074 h 519497"/>
                <a:gd name="connsiteX190" fmla="*/ 116422 w 507353"/>
                <a:gd name="connsiteY190" fmla="*/ 282005 h 519497"/>
                <a:gd name="connsiteX191" fmla="*/ 186693 w 507353"/>
                <a:gd name="connsiteY191" fmla="*/ 326341 h 519497"/>
                <a:gd name="connsiteX192" fmla="*/ 225252 w 507353"/>
                <a:gd name="connsiteY192" fmla="*/ 402397 h 519497"/>
                <a:gd name="connsiteX193" fmla="*/ 231017 w 507353"/>
                <a:gd name="connsiteY193" fmla="*/ 447093 h 519497"/>
                <a:gd name="connsiteX194" fmla="*/ 234982 w 507353"/>
                <a:gd name="connsiteY194" fmla="*/ 488906 h 519497"/>
                <a:gd name="connsiteX195" fmla="*/ 267775 w 507353"/>
                <a:gd name="connsiteY195" fmla="*/ 485302 h 519497"/>
                <a:gd name="connsiteX196" fmla="*/ 302370 w 507353"/>
                <a:gd name="connsiteY196" fmla="*/ 480976 h 519497"/>
                <a:gd name="connsiteX197" fmla="*/ 298406 w 507353"/>
                <a:gd name="connsiteY197" fmla="*/ 426908 h 519497"/>
                <a:gd name="connsiteX198" fmla="*/ 285072 w 507353"/>
                <a:gd name="connsiteY198" fmla="*/ 369595 h 519497"/>
                <a:gd name="connsiteX199" fmla="*/ 259486 w 507353"/>
                <a:gd name="connsiteY199" fmla="*/ 319132 h 519497"/>
                <a:gd name="connsiteX200" fmla="*/ 231738 w 507353"/>
                <a:gd name="connsiteY200" fmla="*/ 277319 h 519497"/>
                <a:gd name="connsiteX201" fmla="*/ 191377 w 507353"/>
                <a:gd name="connsiteY201" fmla="*/ 240913 h 519497"/>
                <a:gd name="connsiteX202" fmla="*/ 141287 w 507353"/>
                <a:gd name="connsiteY202" fmla="*/ 219285 h 519497"/>
                <a:gd name="connsiteX203" fmla="*/ 80385 w 507353"/>
                <a:gd name="connsiteY203" fmla="*/ 206669 h 519497"/>
                <a:gd name="connsiteX204" fmla="*/ 83628 w 507353"/>
                <a:gd name="connsiteY204" fmla="*/ 194774 h 519497"/>
                <a:gd name="connsiteX205" fmla="*/ 145251 w 507353"/>
                <a:gd name="connsiteY205" fmla="*/ 205948 h 519497"/>
                <a:gd name="connsiteX206" fmla="*/ 198585 w 507353"/>
                <a:gd name="connsiteY206" fmla="*/ 228657 h 519497"/>
                <a:gd name="connsiteX207" fmla="*/ 240747 w 507353"/>
                <a:gd name="connsiteY207" fmla="*/ 265063 h 519497"/>
                <a:gd name="connsiteX208" fmla="*/ 298406 w 507353"/>
                <a:gd name="connsiteY208" fmla="*/ 362386 h 519497"/>
                <a:gd name="connsiteX209" fmla="*/ 313181 w 507353"/>
                <a:gd name="connsiteY209" fmla="*/ 417536 h 519497"/>
                <a:gd name="connsiteX210" fmla="*/ 316784 w 507353"/>
                <a:gd name="connsiteY210" fmla="*/ 482418 h 519497"/>
                <a:gd name="connsiteX211" fmla="*/ 311739 w 507353"/>
                <a:gd name="connsiteY211" fmla="*/ 493592 h 519497"/>
                <a:gd name="connsiteX212" fmla="*/ 230297 w 507353"/>
                <a:gd name="connsiteY212" fmla="*/ 495755 h 519497"/>
                <a:gd name="connsiteX213" fmla="*/ 226693 w 507353"/>
                <a:gd name="connsiteY213" fmla="*/ 495034 h 519497"/>
                <a:gd name="connsiteX214" fmla="*/ 224531 w 507353"/>
                <a:gd name="connsiteY214" fmla="*/ 494673 h 519497"/>
                <a:gd name="connsiteX215" fmla="*/ 224171 w 507353"/>
                <a:gd name="connsiteY215" fmla="*/ 490348 h 519497"/>
                <a:gd name="connsiteX216" fmla="*/ 218044 w 507353"/>
                <a:gd name="connsiteY216" fmla="*/ 450698 h 519497"/>
                <a:gd name="connsiteX217" fmla="*/ 211918 w 507353"/>
                <a:gd name="connsiteY217" fmla="*/ 411769 h 519497"/>
                <a:gd name="connsiteX218" fmla="*/ 178765 w 507353"/>
                <a:gd name="connsiteY218" fmla="*/ 340038 h 519497"/>
                <a:gd name="connsiteX219" fmla="*/ 109575 w 507353"/>
                <a:gd name="connsiteY219" fmla="*/ 294260 h 519497"/>
                <a:gd name="connsiteX220" fmla="*/ 67772 w 507353"/>
                <a:gd name="connsiteY220" fmla="*/ 287051 h 519497"/>
                <a:gd name="connsiteX221" fmla="*/ 28493 w 507353"/>
                <a:gd name="connsiteY221" fmla="*/ 289574 h 519497"/>
                <a:gd name="connsiteX222" fmla="*/ 24889 w 507353"/>
                <a:gd name="connsiteY222" fmla="*/ 288132 h 519497"/>
                <a:gd name="connsiteX223" fmla="*/ 22727 w 507353"/>
                <a:gd name="connsiteY223" fmla="*/ 283446 h 519497"/>
                <a:gd name="connsiteX224" fmla="*/ 22367 w 507353"/>
                <a:gd name="connsiteY224" fmla="*/ 245238 h 519497"/>
                <a:gd name="connsiteX225" fmla="*/ 23808 w 507353"/>
                <a:gd name="connsiteY225" fmla="*/ 208111 h 519497"/>
                <a:gd name="connsiteX226" fmla="*/ 22367 w 507353"/>
                <a:gd name="connsiteY226" fmla="*/ 208111 h 519497"/>
                <a:gd name="connsiteX227" fmla="*/ 21646 w 507353"/>
                <a:gd name="connsiteY227" fmla="*/ 203065 h 519497"/>
                <a:gd name="connsiteX228" fmla="*/ 83628 w 507353"/>
                <a:gd name="connsiteY228" fmla="*/ 194774 h 519497"/>
                <a:gd name="connsiteX229" fmla="*/ 66673 w 507353"/>
                <a:gd name="connsiteY229" fmla="*/ 185968 h 519497"/>
                <a:gd name="connsiteX230" fmla="*/ 66673 w 507353"/>
                <a:gd name="connsiteY230" fmla="*/ 189207 h 519497"/>
                <a:gd name="connsiteX231" fmla="*/ 15379 w 507353"/>
                <a:gd name="connsiteY231" fmla="*/ 197123 h 519497"/>
                <a:gd name="connsiteX232" fmla="*/ 13934 w 507353"/>
                <a:gd name="connsiteY232" fmla="*/ 214755 h 519497"/>
                <a:gd name="connsiteX233" fmla="*/ 12489 w 507353"/>
                <a:gd name="connsiteY233" fmla="*/ 237425 h 519497"/>
                <a:gd name="connsiteX234" fmla="*/ 10322 w 507353"/>
                <a:gd name="connsiteY234" fmla="*/ 237065 h 519497"/>
                <a:gd name="connsiteX235" fmla="*/ 9599 w 507353"/>
                <a:gd name="connsiteY235" fmla="*/ 214755 h 519497"/>
                <a:gd name="connsiteX236" fmla="*/ 9960 w 507353"/>
                <a:gd name="connsiteY236" fmla="*/ 194245 h 519497"/>
                <a:gd name="connsiteX237" fmla="*/ 14656 w 507353"/>
                <a:gd name="connsiteY237" fmla="*/ 192805 h 519497"/>
                <a:gd name="connsiteX238" fmla="*/ 66673 w 507353"/>
                <a:gd name="connsiteY238" fmla="*/ 185968 h 519497"/>
                <a:gd name="connsiteX239" fmla="*/ 58253 w 507353"/>
                <a:gd name="connsiteY239" fmla="*/ 175364 h 519497"/>
                <a:gd name="connsiteX240" fmla="*/ 58253 w 507353"/>
                <a:gd name="connsiteY240" fmla="*/ 177490 h 519497"/>
                <a:gd name="connsiteX241" fmla="*/ 4353 w 507353"/>
                <a:gd name="connsiteY241" fmla="*/ 190601 h 519497"/>
                <a:gd name="connsiteX242" fmla="*/ 4353 w 507353"/>
                <a:gd name="connsiteY242" fmla="*/ 190955 h 519497"/>
                <a:gd name="connsiteX243" fmla="*/ 4710 w 507353"/>
                <a:gd name="connsiteY243" fmla="*/ 212925 h 519497"/>
                <a:gd name="connsiteX244" fmla="*/ 2568 w 507353"/>
                <a:gd name="connsiteY244" fmla="*/ 212925 h 519497"/>
                <a:gd name="connsiteX245" fmla="*/ 70 w 507353"/>
                <a:gd name="connsiteY245" fmla="*/ 191310 h 519497"/>
                <a:gd name="connsiteX246" fmla="*/ 1855 w 507353"/>
                <a:gd name="connsiteY246" fmla="*/ 188829 h 519497"/>
                <a:gd name="connsiteX247" fmla="*/ 2925 w 507353"/>
                <a:gd name="connsiteY247" fmla="*/ 186703 h 519497"/>
                <a:gd name="connsiteX248" fmla="*/ 58253 w 507353"/>
                <a:gd name="connsiteY248" fmla="*/ 175364 h 519497"/>
                <a:gd name="connsiteX249" fmla="*/ 270531 w 507353"/>
                <a:gd name="connsiteY249" fmla="*/ 152647 h 519497"/>
                <a:gd name="connsiteX250" fmla="*/ 310644 w 507353"/>
                <a:gd name="connsiteY250" fmla="*/ 191743 h 519497"/>
                <a:gd name="connsiteX251" fmla="*/ 305946 w 507353"/>
                <a:gd name="connsiteY251" fmla="*/ 194300 h 519497"/>
                <a:gd name="connsiteX252" fmla="*/ 287154 w 507353"/>
                <a:gd name="connsiteY252" fmla="*/ 171647 h 519497"/>
                <a:gd name="connsiteX253" fmla="*/ 269085 w 507353"/>
                <a:gd name="connsiteY253" fmla="*/ 154109 h 519497"/>
                <a:gd name="connsiteX254" fmla="*/ 270531 w 507353"/>
                <a:gd name="connsiteY254" fmla="*/ 152647 h 519497"/>
                <a:gd name="connsiteX255" fmla="*/ 239275 w 507353"/>
                <a:gd name="connsiteY255" fmla="*/ 148738 h 519497"/>
                <a:gd name="connsiteX256" fmla="*/ 258669 w 507353"/>
                <a:gd name="connsiteY256" fmla="*/ 159233 h 519497"/>
                <a:gd name="connsiteX257" fmla="*/ 278423 w 507353"/>
                <a:gd name="connsiteY257" fmla="*/ 174434 h 519497"/>
                <a:gd name="connsiteX258" fmla="*/ 315058 w 507353"/>
                <a:gd name="connsiteY258" fmla="*/ 212435 h 519497"/>
                <a:gd name="connsiteX259" fmla="*/ 311466 w 507353"/>
                <a:gd name="connsiteY259" fmla="*/ 215692 h 519497"/>
                <a:gd name="connsiteX260" fmla="*/ 294226 w 507353"/>
                <a:gd name="connsiteY260" fmla="*/ 195063 h 519497"/>
                <a:gd name="connsiteX261" fmla="*/ 277705 w 507353"/>
                <a:gd name="connsiteY261" fmla="*/ 179501 h 519497"/>
                <a:gd name="connsiteX262" fmla="*/ 238556 w 507353"/>
                <a:gd name="connsiteY262" fmla="*/ 150185 h 519497"/>
                <a:gd name="connsiteX263" fmla="*/ 239275 w 507353"/>
                <a:gd name="connsiteY263" fmla="*/ 148738 h 519497"/>
                <a:gd name="connsiteX264" fmla="*/ 188479 w 507353"/>
                <a:gd name="connsiteY264" fmla="*/ 136035 h 519497"/>
                <a:gd name="connsiteX265" fmla="*/ 265927 w 507353"/>
                <a:gd name="connsiteY265" fmla="*/ 179132 h 519497"/>
                <a:gd name="connsiteX266" fmla="*/ 321402 w 507353"/>
                <a:gd name="connsiteY266" fmla="*/ 239827 h 519497"/>
                <a:gd name="connsiteX267" fmla="*/ 318160 w 507353"/>
                <a:gd name="connsiteY267" fmla="*/ 242700 h 519497"/>
                <a:gd name="connsiteX268" fmla="*/ 261244 w 507353"/>
                <a:gd name="connsiteY268" fmla="*/ 180568 h 519497"/>
                <a:gd name="connsiteX269" fmla="*/ 226302 w 507353"/>
                <a:gd name="connsiteY269" fmla="*/ 157224 h 519497"/>
                <a:gd name="connsiteX270" fmla="*/ 188119 w 507353"/>
                <a:gd name="connsiteY270" fmla="*/ 137112 h 519497"/>
                <a:gd name="connsiteX271" fmla="*/ 188479 w 507353"/>
                <a:gd name="connsiteY271" fmla="*/ 136035 h 519497"/>
                <a:gd name="connsiteX272" fmla="*/ 59151 w 507353"/>
                <a:gd name="connsiteY272" fmla="*/ 45713 h 519497"/>
                <a:gd name="connsiteX273" fmla="*/ 29311 w 507353"/>
                <a:gd name="connsiteY273" fmla="*/ 48231 h 519497"/>
                <a:gd name="connsiteX274" fmla="*/ 33265 w 507353"/>
                <a:gd name="connsiteY274" fmla="*/ 88521 h 519497"/>
                <a:gd name="connsiteX275" fmla="*/ 34703 w 507353"/>
                <a:gd name="connsiteY275" fmla="*/ 120178 h 519497"/>
                <a:gd name="connsiteX276" fmla="*/ 35423 w 507353"/>
                <a:gd name="connsiteY276" fmla="*/ 120178 h 519497"/>
                <a:gd name="connsiteX277" fmla="*/ 103732 w 507353"/>
                <a:gd name="connsiteY277" fmla="*/ 120178 h 519497"/>
                <a:gd name="connsiteX278" fmla="*/ 174199 w 507353"/>
                <a:gd name="connsiteY278" fmla="*/ 140683 h 519497"/>
                <a:gd name="connsiteX279" fmla="*/ 241431 w 507353"/>
                <a:gd name="connsiteY279" fmla="*/ 174138 h 519497"/>
                <a:gd name="connsiteX280" fmla="*/ 295360 w 507353"/>
                <a:gd name="connsiteY280" fmla="*/ 224141 h 519497"/>
                <a:gd name="connsiteX281" fmla="*/ 369422 w 507353"/>
                <a:gd name="connsiteY281" fmla="*/ 352927 h 519497"/>
                <a:gd name="connsiteX282" fmla="*/ 382005 w 507353"/>
                <a:gd name="connsiteY282" fmla="*/ 480633 h 519497"/>
                <a:gd name="connsiteX283" fmla="*/ 418317 w 507353"/>
                <a:gd name="connsiteY283" fmla="*/ 478115 h 519497"/>
                <a:gd name="connsiteX284" fmla="*/ 467573 w 507353"/>
                <a:gd name="connsiteY284" fmla="*/ 477396 h 519497"/>
                <a:gd name="connsiteX285" fmla="*/ 468292 w 507353"/>
                <a:gd name="connsiteY285" fmla="*/ 477396 h 519497"/>
                <a:gd name="connsiteX286" fmla="*/ 467213 w 507353"/>
                <a:gd name="connsiteY286" fmla="*/ 463006 h 519497"/>
                <a:gd name="connsiteX287" fmla="*/ 465415 w 507353"/>
                <a:gd name="connsiteY287" fmla="*/ 438904 h 519497"/>
                <a:gd name="connsiteX288" fmla="*/ 462180 w 507353"/>
                <a:gd name="connsiteY288" fmla="*/ 401132 h 519497"/>
                <a:gd name="connsiteX289" fmla="*/ 449596 w 507353"/>
                <a:gd name="connsiteY289" fmla="*/ 364439 h 519497"/>
                <a:gd name="connsiteX290" fmla="*/ 416160 w 507353"/>
                <a:gd name="connsiteY290" fmla="*/ 288534 h 519497"/>
                <a:gd name="connsiteX291" fmla="*/ 373377 w 507353"/>
                <a:gd name="connsiteY291" fmla="*/ 218745 h 519497"/>
                <a:gd name="connsiteX292" fmla="*/ 319807 w 507353"/>
                <a:gd name="connsiteY292" fmla="*/ 151475 h 519497"/>
                <a:gd name="connsiteX293" fmla="*/ 177076 w 507353"/>
                <a:gd name="connsiteY293" fmla="*/ 73412 h 519497"/>
                <a:gd name="connsiteX294" fmla="*/ 100137 w 507353"/>
                <a:gd name="connsiteY294" fmla="*/ 51468 h 519497"/>
                <a:gd name="connsiteX295" fmla="*/ 59151 w 507353"/>
                <a:gd name="connsiteY295" fmla="*/ 45713 h 519497"/>
                <a:gd name="connsiteX296" fmla="*/ 47107 w 507353"/>
                <a:gd name="connsiteY296" fmla="*/ 29435 h 519497"/>
                <a:gd name="connsiteX297" fmla="*/ 75330 w 507353"/>
                <a:gd name="connsiteY297" fmla="*/ 30963 h 519497"/>
                <a:gd name="connsiteX298" fmla="*/ 133573 w 507353"/>
                <a:gd name="connsiteY298" fmla="*/ 44633 h 519497"/>
                <a:gd name="connsiteX299" fmla="*/ 212669 w 507353"/>
                <a:gd name="connsiteY299" fmla="*/ 68736 h 519497"/>
                <a:gd name="connsiteX300" fmla="*/ 282417 w 507353"/>
                <a:gd name="connsiteY300" fmla="*/ 105788 h 519497"/>
                <a:gd name="connsiteX301" fmla="*/ 344615 w 507353"/>
                <a:gd name="connsiteY301" fmla="*/ 154713 h 519497"/>
                <a:gd name="connsiteX302" fmla="*/ 394229 w 507353"/>
                <a:gd name="connsiteY302" fmla="*/ 223062 h 519497"/>
                <a:gd name="connsiteX303" fmla="*/ 417958 w 507353"/>
                <a:gd name="connsiteY303" fmla="*/ 258676 h 519497"/>
                <a:gd name="connsiteX304" fmla="*/ 434136 w 507353"/>
                <a:gd name="connsiteY304" fmla="*/ 293570 h 519497"/>
                <a:gd name="connsiteX305" fmla="*/ 466494 w 507353"/>
                <a:gd name="connsiteY305" fmla="*/ 368396 h 519497"/>
                <a:gd name="connsiteX306" fmla="*/ 476561 w 507353"/>
                <a:gd name="connsiteY306" fmla="*/ 406168 h 519497"/>
                <a:gd name="connsiteX307" fmla="*/ 477639 w 507353"/>
                <a:gd name="connsiteY307" fmla="*/ 438904 h 519497"/>
                <a:gd name="connsiteX308" fmla="*/ 470449 w 507353"/>
                <a:gd name="connsiteY308" fmla="*/ 491065 h 519497"/>
                <a:gd name="connsiteX309" fmla="*/ 466494 w 507353"/>
                <a:gd name="connsiteY309" fmla="*/ 491065 h 519497"/>
                <a:gd name="connsiteX310" fmla="*/ 414722 w 507353"/>
                <a:gd name="connsiteY310" fmla="*/ 490346 h 519497"/>
                <a:gd name="connsiteX311" fmla="*/ 389196 w 507353"/>
                <a:gd name="connsiteY311" fmla="*/ 489627 h 519497"/>
                <a:gd name="connsiteX312" fmla="*/ 378769 w 507353"/>
                <a:gd name="connsiteY312" fmla="*/ 488547 h 519497"/>
                <a:gd name="connsiteX313" fmla="*/ 373736 w 507353"/>
                <a:gd name="connsiteY313" fmla="*/ 487108 h 519497"/>
                <a:gd name="connsiteX314" fmla="*/ 372298 w 507353"/>
                <a:gd name="connsiteY314" fmla="*/ 486029 h 519497"/>
                <a:gd name="connsiteX315" fmla="*/ 373017 w 507353"/>
                <a:gd name="connsiteY315" fmla="*/ 481712 h 519497"/>
                <a:gd name="connsiteX316" fmla="*/ 374096 w 507353"/>
                <a:gd name="connsiteY316" fmla="*/ 481353 h 519497"/>
                <a:gd name="connsiteX317" fmla="*/ 369781 w 507353"/>
                <a:gd name="connsiteY317" fmla="*/ 419478 h 519497"/>
                <a:gd name="connsiteX318" fmla="*/ 353243 w 507353"/>
                <a:gd name="connsiteY318" fmla="*/ 354006 h 519497"/>
                <a:gd name="connsiteX319" fmla="*/ 281698 w 507353"/>
                <a:gd name="connsiteY319" fmla="*/ 232775 h 519497"/>
                <a:gd name="connsiteX320" fmla="*/ 228128 w 507353"/>
                <a:gd name="connsiteY320" fmla="*/ 184930 h 519497"/>
                <a:gd name="connsiteX321" fmla="*/ 163414 w 507353"/>
                <a:gd name="connsiteY321" fmla="*/ 154353 h 519497"/>
                <a:gd name="connsiteX322" fmla="*/ 95104 w 507353"/>
                <a:gd name="connsiteY322" fmla="*/ 136006 h 519497"/>
                <a:gd name="connsiteX323" fmla="*/ 35063 w 507353"/>
                <a:gd name="connsiteY323" fmla="*/ 136726 h 519497"/>
                <a:gd name="connsiteX324" fmla="*/ 29670 w 507353"/>
                <a:gd name="connsiteY324" fmla="*/ 133848 h 519497"/>
                <a:gd name="connsiteX325" fmla="*/ 23558 w 507353"/>
                <a:gd name="connsiteY325" fmla="*/ 129531 h 519497"/>
                <a:gd name="connsiteX326" fmla="*/ 21401 w 507353"/>
                <a:gd name="connsiteY326" fmla="*/ 88521 h 519497"/>
                <a:gd name="connsiteX327" fmla="*/ 22480 w 507353"/>
                <a:gd name="connsiteY327" fmla="*/ 49670 h 519497"/>
                <a:gd name="connsiteX328" fmla="*/ 19963 w 507353"/>
                <a:gd name="connsiteY328" fmla="*/ 34921 h 519497"/>
                <a:gd name="connsiteX329" fmla="*/ 47107 w 507353"/>
                <a:gd name="connsiteY329" fmla="*/ 29435 h 519497"/>
                <a:gd name="connsiteX330" fmla="*/ 52767 w 507353"/>
                <a:gd name="connsiteY330" fmla="*/ 20151 h 519497"/>
                <a:gd name="connsiteX331" fmla="*/ 92834 w 507353"/>
                <a:gd name="connsiteY331" fmla="*/ 21961 h 519497"/>
                <a:gd name="connsiteX332" fmla="*/ 170080 w 507353"/>
                <a:gd name="connsiteY332" fmla="*/ 38616 h 519497"/>
                <a:gd name="connsiteX333" fmla="*/ 169358 w 507353"/>
                <a:gd name="connsiteY333" fmla="*/ 39702 h 519497"/>
                <a:gd name="connsiteX334" fmla="*/ 89224 w 507353"/>
                <a:gd name="connsiteY334" fmla="*/ 26306 h 519497"/>
                <a:gd name="connsiteX335" fmla="*/ 52767 w 507353"/>
                <a:gd name="connsiteY335" fmla="*/ 24858 h 519497"/>
                <a:gd name="connsiteX336" fmla="*/ 19558 w 507353"/>
                <a:gd name="connsiteY336" fmla="*/ 31013 h 519497"/>
                <a:gd name="connsiteX337" fmla="*/ 18476 w 507353"/>
                <a:gd name="connsiteY337" fmla="*/ 26668 h 519497"/>
                <a:gd name="connsiteX338" fmla="*/ 52767 w 507353"/>
                <a:gd name="connsiteY338" fmla="*/ 20151 h 519497"/>
                <a:gd name="connsiteX339" fmla="*/ 81144 w 507353"/>
                <a:gd name="connsiteY339" fmla="*/ 10950 h 519497"/>
                <a:gd name="connsiteX340" fmla="*/ 139559 w 507353"/>
                <a:gd name="connsiteY340" fmla="*/ 17472 h 519497"/>
                <a:gd name="connsiteX341" fmla="*/ 140280 w 507353"/>
                <a:gd name="connsiteY341" fmla="*/ 18158 h 519497"/>
                <a:gd name="connsiteX342" fmla="*/ 140280 w 507353"/>
                <a:gd name="connsiteY342" fmla="*/ 19188 h 519497"/>
                <a:gd name="connsiteX343" fmla="*/ 138837 w 507353"/>
                <a:gd name="connsiteY343" fmla="*/ 19531 h 519497"/>
                <a:gd name="connsiteX344" fmla="*/ 77899 w 507353"/>
                <a:gd name="connsiteY344" fmla="*/ 15069 h 519497"/>
                <a:gd name="connsiteX345" fmla="*/ 22729 w 507353"/>
                <a:gd name="connsiteY345" fmla="*/ 21591 h 519497"/>
                <a:gd name="connsiteX346" fmla="*/ 21648 w 507353"/>
                <a:gd name="connsiteY346" fmla="*/ 17129 h 519497"/>
                <a:gd name="connsiteX347" fmla="*/ 81144 w 507353"/>
                <a:gd name="connsiteY347" fmla="*/ 10950 h 519497"/>
                <a:gd name="connsiteX348" fmla="*/ 67471 w 507353"/>
                <a:gd name="connsiteY348" fmla="*/ 161 h 519497"/>
                <a:gd name="connsiteX349" fmla="*/ 112209 w 507353"/>
                <a:gd name="connsiteY349" fmla="*/ 2182 h 519497"/>
                <a:gd name="connsiteX350" fmla="*/ 111487 w 507353"/>
                <a:gd name="connsiteY350" fmla="*/ 4539 h 519497"/>
                <a:gd name="connsiteX351" fmla="*/ 67471 w 507353"/>
                <a:gd name="connsiteY351" fmla="*/ 4202 h 519497"/>
                <a:gd name="connsiteX352" fmla="*/ 30670 w 507353"/>
                <a:gd name="connsiteY352" fmla="*/ 9254 h 519497"/>
                <a:gd name="connsiteX353" fmla="*/ 29226 w 507353"/>
                <a:gd name="connsiteY353" fmla="*/ 5549 h 519497"/>
                <a:gd name="connsiteX354" fmla="*/ 67471 w 507353"/>
                <a:gd name="connsiteY354" fmla="*/ 161 h 5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</a:cxnLst>
              <a:rect l="l" t="t" r="r" b="b"/>
              <a:pathLst>
                <a:path w="507353" h="519497">
                  <a:moveTo>
                    <a:pt x="297756" y="503976"/>
                  </a:moveTo>
                  <a:cubicBezTo>
                    <a:pt x="300621" y="503976"/>
                    <a:pt x="300980" y="508118"/>
                    <a:pt x="298472" y="508808"/>
                  </a:cubicBezTo>
                  <a:cubicBezTo>
                    <a:pt x="287726" y="510188"/>
                    <a:pt x="276264" y="509498"/>
                    <a:pt x="265517" y="509498"/>
                  </a:cubicBezTo>
                  <a:cubicBezTo>
                    <a:pt x="255129" y="509498"/>
                    <a:pt x="243667" y="511569"/>
                    <a:pt x="233279" y="510879"/>
                  </a:cubicBezTo>
                  <a:cubicBezTo>
                    <a:pt x="231488" y="510534"/>
                    <a:pt x="231846" y="508463"/>
                    <a:pt x="233279" y="508118"/>
                  </a:cubicBezTo>
                  <a:cubicBezTo>
                    <a:pt x="244025" y="507427"/>
                    <a:pt x="254413" y="505357"/>
                    <a:pt x="265517" y="505357"/>
                  </a:cubicBezTo>
                  <a:cubicBezTo>
                    <a:pt x="276264" y="504666"/>
                    <a:pt x="287010" y="505012"/>
                    <a:pt x="297756" y="503976"/>
                  </a:cubicBezTo>
                  <a:close/>
                  <a:moveTo>
                    <a:pt x="315188" y="497626"/>
                  </a:moveTo>
                  <a:cubicBezTo>
                    <a:pt x="318440" y="497626"/>
                    <a:pt x="318440" y="502645"/>
                    <a:pt x="315188" y="503003"/>
                  </a:cubicBezTo>
                  <a:cubicBezTo>
                    <a:pt x="282672" y="503720"/>
                    <a:pt x="249071" y="503003"/>
                    <a:pt x="216916" y="508022"/>
                  </a:cubicBezTo>
                  <a:cubicBezTo>
                    <a:pt x="214748" y="508381"/>
                    <a:pt x="214026" y="505154"/>
                    <a:pt x="215832" y="504796"/>
                  </a:cubicBezTo>
                  <a:cubicBezTo>
                    <a:pt x="248710" y="499777"/>
                    <a:pt x="282310" y="499060"/>
                    <a:pt x="315188" y="497626"/>
                  </a:cubicBezTo>
                  <a:close/>
                  <a:moveTo>
                    <a:pt x="13842" y="477698"/>
                  </a:moveTo>
                  <a:cubicBezTo>
                    <a:pt x="15985" y="483011"/>
                    <a:pt x="21343" y="486908"/>
                    <a:pt x="24915" y="491158"/>
                  </a:cubicBezTo>
                  <a:cubicBezTo>
                    <a:pt x="30272" y="496826"/>
                    <a:pt x="36702" y="500368"/>
                    <a:pt x="43488" y="503911"/>
                  </a:cubicBezTo>
                  <a:cubicBezTo>
                    <a:pt x="54204" y="509224"/>
                    <a:pt x="68849" y="514538"/>
                    <a:pt x="80279" y="514538"/>
                  </a:cubicBezTo>
                  <a:cubicBezTo>
                    <a:pt x="83494" y="514538"/>
                    <a:pt x="83494" y="519497"/>
                    <a:pt x="80279" y="519497"/>
                  </a:cubicBezTo>
                  <a:cubicBezTo>
                    <a:pt x="66349" y="519497"/>
                    <a:pt x="50632" y="513121"/>
                    <a:pt x="38488" y="506745"/>
                  </a:cubicBezTo>
                  <a:cubicBezTo>
                    <a:pt x="30272" y="502140"/>
                    <a:pt x="24915" y="497180"/>
                    <a:pt x="19199" y="490096"/>
                  </a:cubicBezTo>
                  <a:cubicBezTo>
                    <a:pt x="15985" y="486199"/>
                    <a:pt x="13127" y="483011"/>
                    <a:pt x="12770" y="478052"/>
                  </a:cubicBezTo>
                  <a:cubicBezTo>
                    <a:pt x="12413" y="477343"/>
                    <a:pt x="13484" y="476989"/>
                    <a:pt x="13842" y="477698"/>
                  </a:cubicBezTo>
                  <a:close/>
                  <a:moveTo>
                    <a:pt x="458609" y="466556"/>
                  </a:moveTo>
                  <a:cubicBezTo>
                    <a:pt x="461473" y="465876"/>
                    <a:pt x="462905" y="470298"/>
                    <a:pt x="459683" y="470639"/>
                  </a:cubicBezTo>
                  <a:cubicBezTo>
                    <a:pt x="437847" y="475061"/>
                    <a:pt x="414938" y="469618"/>
                    <a:pt x="393102" y="473700"/>
                  </a:cubicBezTo>
                  <a:cubicBezTo>
                    <a:pt x="390954" y="474040"/>
                    <a:pt x="390238" y="471319"/>
                    <a:pt x="392028" y="470639"/>
                  </a:cubicBezTo>
                  <a:cubicBezTo>
                    <a:pt x="413506" y="465876"/>
                    <a:pt x="436773" y="468938"/>
                    <a:pt x="458609" y="466556"/>
                  </a:cubicBezTo>
                  <a:close/>
                  <a:moveTo>
                    <a:pt x="459289" y="454764"/>
                  </a:moveTo>
                  <a:cubicBezTo>
                    <a:pt x="462902" y="454764"/>
                    <a:pt x="462541" y="460056"/>
                    <a:pt x="459289" y="460056"/>
                  </a:cubicBezTo>
                  <a:cubicBezTo>
                    <a:pt x="441228" y="460056"/>
                    <a:pt x="422444" y="459350"/>
                    <a:pt x="404744" y="460761"/>
                  </a:cubicBezTo>
                  <a:cubicBezTo>
                    <a:pt x="402938" y="460761"/>
                    <a:pt x="402938" y="458292"/>
                    <a:pt x="404744" y="457939"/>
                  </a:cubicBezTo>
                  <a:cubicBezTo>
                    <a:pt x="422805" y="456528"/>
                    <a:pt x="441228" y="454764"/>
                    <a:pt x="459289" y="454764"/>
                  </a:cubicBezTo>
                  <a:close/>
                  <a:moveTo>
                    <a:pt x="6983" y="444734"/>
                  </a:moveTo>
                  <a:cubicBezTo>
                    <a:pt x="16652" y="463856"/>
                    <a:pt x="25963" y="482978"/>
                    <a:pt x="44585" y="494524"/>
                  </a:cubicBezTo>
                  <a:cubicBezTo>
                    <a:pt x="63924" y="506069"/>
                    <a:pt x="84695" y="510038"/>
                    <a:pt x="107257" y="507512"/>
                  </a:cubicBezTo>
                  <a:cubicBezTo>
                    <a:pt x="110480" y="507152"/>
                    <a:pt x="110122" y="512203"/>
                    <a:pt x="106899" y="512203"/>
                  </a:cubicBezTo>
                  <a:cubicBezTo>
                    <a:pt x="83263" y="514728"/>
                    <a:pt x="59627" y="510760"/>
                    <a:pt x="39930" y="496688"/>
                  </a:cubicBezTo>
                  <a:cubicBezTo>
                    <a:pt x="22024" y="483700"/>
                    <a:pt x="13429" y="466021"/>
                    <a:pt x="5192" y="445816"/>
                  </a:cubicBezTo>
                  <a:cubicBezTo>
                    <a:pt x="4476" y="444734"/>
                    <a:pt x="6266" y="443651"/>
                    <a:pt x="6983" y="444734"/>
                  </a:cubicBezTo>
                  <a:close/>
                  <a:moveTo>
                    <a:pt x="456092" y="443651"/>
                  </a:moveTo>
                  <a:cubicBezTo>
                    <a:pt x="459725" y="443651"/>
                    <a:pt x="459361" y="448330"/>
                    <a:pt x="456092" y="448664"/>
                  </a:cubicBezTo>
                  <a:cubicBezTo>
                    <a:pt x="444105" y="448998"/>
                    <a:pt x="431755" y="449667"/>
                    <a:pt x="419769" y="449333"/>
                  </a:cubicBezTo>
                  <a:cubicBezTo>
                    <a:pt x="417226" y="449333"/>
                    <a:pt x="417226" y="445656"/>
                    <a:pt x="419769" y="445656"/>
                  </a:cubicBezTo>
                  <a:cubicBezTo>
                    <a:pt x="432119" y="445656"/>
                    <a:pt x="444105" y="443651"/>
                    <a:pt x="456092" y="443651"/>
                  </a:cubicBezTo>
                  <a:close/>
                  <a:moveTo>
                    <a:pt x="106184" y="381113"/>
                  </a:moveTo>
                  <a:cubicBezTo>
                    <a:pt x="113400" y="383357"/>
                    <a:pt x="120075" y="387662"/>
                    <a:pt x="122961" y="392607"/>
                  </a:cubicBezTo>
                  <a:cubicBezTo>
                    <a:pt x="124765" y="395904"/>
                    <a:pt x="120075" y="398835"/>
                    <a:pt x="118271" y="395538"/>
                  </a:cubicBezTo>
                  <a:cubicBezTo>
                    <a:pt x="113219" y="387112"/>
                    <a:pt x="95901" y="380152"/>
                    <a:pt x="86881" y="383815"/>
                  </a:cubicBezTo>
                  <a:cubicBezTo>
                    <a:pt x="85799" y="384181"/>
                    <a:pt x="85438" y="382716"/>
                    <a:pt x="86159" y="381983"/>
                  </a:cubicBezTo>
                  <a:cubicBezTo>
                    <a:pt x="91211" y="378686"/>
                    <a:pt x="98968" y="378869"/>
                    <a:pt x="106184" y="381113"/>
                  </a:cubicBezTo>
                  <a:close/>
                  <a:moveTo>
                    <a:pt x="88290" y="368136"/>
                  </a:moveTo>
                  <a:cubicBezTo>
                    <a:pt x="95513" y="367022"/>
                    <a:pt x="103006" y="367468"/>
                    <a:pt x="109507" y="369072"/>
                  </a:cubicBezTo>
                  <a:cubicBezTo>
                    <a:pt x="124674" y="372992"/>
                    <a:pt x="136953" y="380476"/>
                    <a:pt x="142731" y="395443"/>
                  </a:cubicBezTo>
                  <a:cubicBezTo>
                    <a:pt x="143815" y="398294"/>
                    <a:pt x="138759" y="400433"/>
                    <a:pt x="137314" y="397582"/>
                  </a:cubicBezTo>
                  <a:cubicBezTo>
                    <a:pt x="131175" y="385109"/>
                    <a:pt x="122146" y="377268"/>
                    <a:pt x="108423" y="374061"/>
                  </a:cubicBezTo>
                  <a:cubicBezTo>
                    <a:pt x="96506" y="371210"/>
                    <a:pt x="80255" y="370141"/>
                    <a:pt x="70143" y="377625"/>
                  </a:cubicBezTo>
                  <a:cubicBezTo>
                    <a:pt x="69420" y="378337"/>
                    <a:pt x="67976" y="377268"/>
                    <a:pt x="68698" y="376555"/>
                  </a:cubicBezTo>
                  <a:cubicBezTo>
                    <a:pt x="74115" y="371923"/>
                    <a:pt x="81067" y="369250"/>
                    <a:pt x="88290" y="368136"/>
                  </a:cubicBezTo>
                  <a:close/>
                  <a:moveTo>
                    <a:pt x="109873" y="355725"/>
                  </a:moveTo>
                  <a:cubicBezTo>
                    <a:pt x="121674" y="358951"/>
                    <a:pt x="131687" y="366120"/>
                    <a:pt x="140984" y="373289"/>
                  </a:cubicBezTo>
                  <a:cubicBezTo>
                    <a:pt x="149209" y="379742"/>
                    <a:pt x="151712" y="390496"/>
                    <a:pt x="154215" y="399816"/>
                  </a:cubicBezTo>
                  <a:cubicBezTo>
                    <a:pt x="154930" y="403759"/>
                    <a:pt x="149209" y="405193"/>
                    <a:pt x="148136" y="401250"/>
                  </a:cubicBezTo>
                  <a:cubicBezTo>
                    <a:pt x="145633" y="389062"/>
                    <a:pt x="141699" y="380817"/>
                    <a:pt x="130971" y="373289"/>
                  </a:cubicBezTo>
                  <a:cubicBezTo>
                    <a:pt x="123820" y="368629"/>
                    <a:pt x="117025" y="362535"/>
                    <a:pt x="108443" y="360743"/>
                  </a:cubicBezTo>
                  <a:cubicBezTo>
                    <a:pt x="88060" y="356083"/>
                    <a:pt x="68393" y="364328"/>
                    <a:pt x="51943" y="376516"/>
                  </a:cubicBezTo>
                  <a:cubicBezTo>
                    <a:pt x="51586" y="377232"/>
                    <a:pt x="50513" y="376157"/>
                    <a:pt x="51228" y="375799"/>
                  </a:cubicBezTo>
                  <a:cubicBezTo>
                    <a:pt x="66962" y="361460"/>
                    <a:pt x="88060" y="349989"/>
                    <a:pt x="109873" y="355725"/>
                  </a:cubicBezTo>
                  <a:close/>
                  <a:moveTo>
                    <a:pt x="91671" y="351181"/>
                  </a:moveTo>
                  <a:cubicBezTo>
                    <a:pt x="79651" y="352211"/>
                    <a:pt x="67901" y="355974"/>
                    <a:pt x="57675" y="362783"/>
                  </a:cubicBezTo>
                  <a:cubicBezTo>
                    <a:pt x="47988" y="369233"/>
                    <a:pt x="39018" y="378192"/>
                    <a:pt x="34712" y="388943"/>
                  </a:cubicBezTo>
                  <a:cubicBezTo>
                    <a:pt x="30048" y="400769"/>
                    <a:pt x="25742" y="415103"/>
                    <a:pt x="28254" y="427646"/>
                  </a:cubicBezTo>
                  <a:cubicBezTo>
                    <a:pt x="33277" y="452372"/>
                    <a:pt x="45476" y="474949"/>
                    <a:pt x="70592" y="482475"/>
                  </a:cubicBezTo>
                  <a:cubicBezTo>
                    <a:pt x="94631" y="489283"/>
                    <a:pt x="121900" y="486058"/>
                    <a:pt x="139481" y="466707"/>
                  </a:cubicBezTo>
                  <a:cubicBezTo>
                    <a:pt x="141275" y="464915"/>
                    <a:pt x="143427" y="464557"/>
                    <a:pt x="145221" y="464915"/>
                  </a:cubicBezTo>
                  <a:cubicBezTo>
                    <a:pt x="149168" y="460973"/>
                    <a:pt x="152397" y="457031"/>
                    <a:pt x="154550" y="452731"/>
                  </a:cubicBezTo>
                  <a:cubicBezTo>
                    <a:pt x="160291" y="442697"/>
                    <a:pt x="161726" y="431229"/>
                    <a:pt x="162443" y="420120"/>
                  </a:cubicBezTo>
                  <a:cubicBezTo>
                    <a:pt x="162802" y="406144"/>
                    <a:pt x="162443" y="392885"/>
                    <a:pt x="154191" y="380701"/>
                  </a:cubicBezTo>
                  <a:cubicBezTo>
                    <a:pt x="148092" y="372100"/>
                    <a:pt x="138045" y="359558"/>
                    <a:pt x="127282" y="355974"/>
                  </a:cubicBezTo>
                  <a:cubicBezTo>
                    <a:pt x="115980" y="351853"/>
                    <a:pt x="103691" y="350151"/>
                    <a:pt x="91671" y="351181"/>
                  </a:cubicBezTo>
                  <a:close/>
                  <a:moveTo>
                    <a:pt x="315004" y="346675"/>
                  </a:moveTo>
                  <a:cubicBezTo>
                    <a:pt x="328862" y="374562"/>
                    <a:pt x="335062" y="406432"/>
                    <a:pt x="338708" y="437217"/>
                  </a:cubicBezTo>
                  <a:cubicBezTo>
                    <a:pt x="339073" y="440114"/>
                    <a:pt x="334332" y="440114"/>
                    <a:pt x="333603" y="437217"/>
                  </a:cubicBezTo>
                  <a:cubicBezTo>
                    <a:pt x="330321" y="406432"/>
                    <a:pt x="322662" y="376373"/>
                    <a:pt x="312816" y="347399"/>
                  </a:cubicBezTo>
                  <a:cubicBezTo>
                    <a:pt x="312451" y="345950"/>
                    <a:pt x="314274" y="345226"/>
                    <a:pt x="315004" y="346675"/>
                  </a:cubicBezTo>
                  <a:close/>
                  <a:moveTo>
                    <a:pt x="89967" y="335548"/>
                  </a:moveTo>
                  <a:cubicBezTo>
                    <a:pt x="102166" y="334114"/>
                    <a:pt x="114724" y="335189"/>
                    <a:pt x="126205" y="338773"/>
                  </a:cubicBezTo>
                  <a:cubicBezTo>
                    <a:pt x="136969" y="342356"/>
                    <a:pt x="145580" y="348448"/>
                    <a:pt x="153115" y="356691"/>
                  </a:cubicBezTo>
                  <a:cubicBezTo>
                    <a:pt x="161367" y="365291"/>
                    <a:pt x="168902" y="374609"/>
                    <a:pt x="173207" y="386076"/>
                  </a:cubicBezTo>
                  <a:cubicBezTo>
                    <a:pt x="176795" y="396827"/>
                    <a:pt x="177154" y="408653"/>
                    <a:pt x="176795" y="420120"/>
                  </a:cubicBezTo>
                  <a:cubicBezTo>
                    <a:pt x="175719" y="443414"/>
                    <a:pt x="168902" y="463123"/>
                    <a:pt x="151321" y="479249"/>
                  </a:cubicBezTo>
                  <a:cubicBezTo>
                    <a:pt x="140916" y="488567"/>
                    <a:pt x="127640" y="495734"/>
                    <a:pt x="114006" y="499676"/>
                  </a:cubicBezTo>
                  <a:cubicBezTo>
                    <a:pt x="101807" y="502901"/>
                    <a:pt x="88890" y="503618"/>
                    <a:pt x="77050" y="501109"/>
                  </a:cubicBezTo>
                  <a:cubicBezTo>
                    <a:pt x="74897" y="500751"/>
                    <a:pt x="72745" y="500034"/>
                    <a:pt x="69874" y="499317"/>
                  </a:cubicBezTo>
                  <a:cubicBezTo>
                    <a:pt x="54446" y="495734"/>
                    <a:pt x="40453" y="488567"/>
                    <a:pt x="30048" y="474949"/>
                  </a:cubicBezTo>
                  <a:cubicBezTo>
                    <a:pt x="23231" y="465990"/>
                    <a:pt x="18567" y="454164"/>
                    <a:pt x="14979" y="443414"/>
                  </a:cubicBezTo>
                  <a:cubicBezTo>
                    <a:pt x="10673" y="432304"/>
                    <a:pt x="9238" y="421554"/>
                    <a:pt x="10673" y="409728"/>
                  </a:cubicBezTo>
                  <a:cubicBezTo>
                    <a:pt x="13902" y="387151"/>
                    <a:pt x="26460" y="366366"/>
                    <a:pt x="44759" y="352749"/>
                  </a:cubicBezTo>
                  <a:cubicBezTo>
                    <a:pt x="49782" y="348807"/>
                    <a:pt x="55164" y="345940"/>
                    <a:pt x="60546" y="343790"/>
                  </a:cubicBezTo>
                  <a:cubicBezTo>
                    <a:pt x="69874" y="339490"/>
                    <a:pt x="79921" y="336623"/>
                    <a:pt x="89967" y="335548"/>
                  </a:cubicBezTo>
                  <a:close/>
                  <a:moveTo>
                    <a:pt x="289019" y="321260"/>
                  </a:moveTo>
                  <a:cubicBezTo>
                    <a:pt x="296131" y="330222"/>
                    <a:pt x="302176" y="339542"/>
                    <a:pt x="306799" y="349937"/>
                  </a:cubicBezTo>
                  <a:cubicBezTo>
                    <a:pt x="311066" y="359616"/>
                    <a:pt x="313200" y="370370"/>
                    <a:pt x="316400" y="380766"/>
                  </a:cubicBezTo>
                  <a:cubicBezTo>
                    <a:pt x="323156" y="403349"/>
                    <a:pt x="329557" y="425933"/>
                    <a:pt x="327424" y="449591"/>
                  </a:cubicBezTo>
                  <a:cubicBezTo>
                    <a:pt x="327068" y="452818"/>
                    <a:pt x="322801" y="452818"/>
                    <a:pt x="322801" y="449591"/>
                  </a:cubicBezTo>
                  <a:cubicBezTo>
                    <a:pt x="322801" y="437404"/>
                    <a:pt x="322801" y="424140"/>
                    <a:pt x="320312" y="412311"/>
                  </a:cubicBezTo>
                  <a:cubicBezTo>
                    <a:pt x="318178" y="401557"/>
                    <a:pt x="314622" y="391878"/>
                    <a:pt x="311777" y="381841"/>
                  </a:cubicBezTo>
                  <a:cubicBezTo>
                    <a:pt x="308932" y="371087"/>
                    <a:pt x="306088" y="359258"/>
                    <a:pt x="301820" y="349220"/>
                  </a:cubicBezTo>
                  <a:cubicBezTo>
                    <a:pt x="297553" y="339900"/>
                    <a:pt x="292219" y="331297"/>
                    <a:pt x="286530" y="323052"/>
                  </a:cubicBezTo>
                  <a:cubicBezTo>
                    <a:pt x="285463" y="321618"/>
                    <a:pt x="287952" y="319826"/>
                    <a:pt x="289019" y="321260"/>
                  </a:cubicBezTo>
                  <a:close/>
                  <a:moveTo>
                    <a:pt x="465992" y="311230"/>
                  </a:moveTo>
                  <a:cubicBezTo>
                    <a:pt x="469948" y="324170"/>
                    <a:pt x="478940" y="335672"/>
                    <a:pt x="482537" y="348971"/>
                  </a:cubicBezTo>
                  <a:cubicBezTo>
                    <a:pt x="486133" y="363348"/>
                    <a:pt x="491169" y="377007"/>
                    <a:pt x="495125" y="391025"/>
                  </a:cubicBezTo>
                  <a:cubicBezTo>
                    <a:pt x="502318" y="418701"/>
                    <a:pt x="507353" y="448175"/>
                    <a:pt x="507353" y="476570"/>
                  </a:cubicBezTo>
                  <a:cubicBezTo>
                    <a:pt x="507353" y="479805"/>
                    <a:pt x="502678" y="479445"/>
                    <a:pt x="502678" y="476570"/>
                  </a:cubicBezTo>
                  <a:cubicBezTo>
                    <a:pt x="502678" y="446737"/>
                    <a:pt x="497283" y="415107"/>
                    <a:pt x="488651" y="385992"/>
                  </a:cubicBezTo>
                  <a:cubicBezTo>
                    <a:pt x="485054" y="373053"/>
                    <a:pt x="481458" y="360113"/>
                    <a:pt x="477501" y="347174"/>
                  </a:cubicBezTo>
                  <a:cubicBezTo>
                    <a:pt x="473545" y="335312"/>
                    <a:pt x="465992" y="324170"/>
                    <a:pt x="462395" y="311949"/>
                  </a:cubicBezTo>
                  <a:cubicBezTo>
                    <a:pt x="461676" y="309792"/>
                    <a:pt x="465273" y="308714"/>
                    <a:pt x="465992" y="311230"/>
                  </a:cubicBezTo>
                  <a:close/>
                  <a:moveTo>
                    <a:pt x="442369" y="289520"/>
                  </a:moveTo>
                  <a:cubicBezTo>
                    <a:pt x="448207" y="305761"/>
                    <a:pt x="458787" y="320199"/>
                    <a:pt x="466083" y="335719"/>
                  </a:cubicBezTo>
                  <a:cubicBezTo>
                    <a:pt x="473380" y="351239"/>
                    <a:pt x="478852" y="367842"/>
                    <a:pt x="484690" y="383723"/>
                  </a:cubicBezTo>
                  <a:cubicBezTo>
                    <a:pt x="489797" y="399242"/>
                    <a:pt x="492351" y="416928"/>
                    <a:pt x="493810" y="433531"/>
                  </a:cubicBezTo>
                  <a:cubicBezTo>
                    <a:pt x="494905" y="448329"/>
                    <a:pt x="497823" y="465654"/>
                    <a:pt x="494175" y="480091"/>
                  </a:cubicBezTo>
                  <a:cubicBezTo>
                    <a:pt x="493810" y="482978"/>
                    <a:pt x="489797" y="481534"/>
                    <a:pt x="490162" y="479008"/>
                  </a:cubicBezTo>
                  <a:cubicBezTo>
                    <a:pt x="491986" y="471428"/>
                    <a:pt x="491256" y="462405"/>
                    <a:pt x="490892" y="454826"/>
                  </a:cubicBezTo>
                  <a:cubicBezTo>
                    <a:pt x="490162" y="445802"/>
                    <a:pt x="489797" y="436418"/>
                    <a:pt x="488338" y="427395"/>
                  </a:cubicBezTo>
                  <a:cubicBezTo>
                    <a:pt x="485784" y="411153"/>
                    <a:pt x="483960" y="394911"/>
                    <a:pt x="478123" y="379030"/>
                  </a:cubicBezTo>
                  <a:cubicBezTo>
                    <a:pt x="471556" y="362428"/>
                    <a:pt x="466083" y="345825"/>
                    <a:pt x="458787" y="329222"/>
                  </a:cubicBezTo>
                  <a:cubicBezTo>
                    <a:pt x="452585" y="316229"/>
                    <a:pt x="444558" y="303596"/>
                    <a:pt x="439816" y="290241"/>
                  </a:cubicBezTo>
                  <a:cubicBezTo>
                    <a:pt x="439451" y="288798"/>
                    <a:pt x="441640" y="288076"/>
                    <a:pt x="442369" y="289520"/>
                  </a:cubicBezTo>
                  <a:close/>
                  <a:moveTo>
                    <a:pt x="186532" y="276462"/>
                  </a:moveTo>
                  <a:cubicBezTo>
                    <a:pt x="188004" y="275376"/>
                    <a:pt x="189845" y="278272"/>
                    <a:pt x="188004" y="279721"/>
                  </a:cubicBezTo>
                  <a:cubicBezTo>
                    <a:pt x="181746" y="284066"/>
                    <a:pt x="175856" y="289135"/>
                    <a:pt x="170335" y="293841"/>
                  </a:cubicBezTo>
                  <a:cubicBezTo>
                    <a:pt x="167758" y="295652"/>
                    <a:pt x="164813" y="292755"/>
                    <a:pt x="167022" y="290583"/>
                  </a:cubicBezTo>
                  <a:cubicBezTo>
                    <a:pt x="172911" y="285514"/>
                    <a:pt x="179538" y="281169"/>
                    <a:pt x="186532" y="276462"/>
                  </a:cubicBezTo>
                  <a:close/>
                  <a:moveTo>
                    <a:pt x="184580" y="268921"/>
                  </a:moveTo>
                  <a:cubicBezTo>
                    <a:pt x="186419" y="267439"/>
                    <a:pt x="188258" y="270402"/>
                    <a:pt x="186419" y="271513"/>
                  </a:cubicBezTo>
                  <a:cubicBezTo>
                    <a:pt x="181637" y="274477"/>
                    <a:pt x="177223" y="277440"/>
                    <a:pt x="173177" y="280403"/>
                  </a:cubicBezTo>
                  <a:cubicBezTo>
                    <a:pt x="169498" y="282626"/>
                    <a:pt x="165820" y="284478"/>
                    <a:pt x="163245" y="287441"/>
                  </a:cubicBezTo>
                  <a:cubicBezTo>
                    <a:pt x="161038" y="289293"/>
                    <a:pt x="158463" y="286701"/>
                    <a:pt x="159566" y="284478"/>
                  </a:cubicBezTo>
                  <a:cubicBezTo>
                    <a:pt x="161406" y="280774"/>
                    <a:pt x="166188" y="279663"/>
                    <a:pt x="169498" y="277811"/>
                  </a:cubicBezTo>
                  <a:cubicBezTo>
                    <a:pt x="174648" y="274847"/>
                    <a:pt x="179798" y="271884"/>
                    <a:pt x="184580" y="268921"/>
                  </a:cubicBezTo>
                  <a:close/>
                  <a:moveTo>
                    <a:pt x="172292" y="265322"/>
                  </a:moveTo>
                  <a:cubicBezTo>
                    <a:pt x="174109" y="264264"/>
                    <a:pt x="175562" y="266028"/>
                    <a:pt x="174472" y="267086"/>
                  </a:cubicBezTo>
                  <a:cubicBezTo>
                    <a:pt x="166841" y="273436"/>
                    <a:pt x="158482" y="278375"/>
                    <a:pt x="150851" y="284725"/>
                  </a:cubicBezTo>
                  <a:cubicBezTo>
                    <a:pt x="148670" y="286136"/>
                    <a:pt x="145763" y="283667"/>
                    <a:pt x="147943" y="281550"/>
                  </a:cubicBezTo>
                  <a:cubicBezTo>
                    <a:pt x="155212" y="275200"/>
                    <a:pt x="164660" y="270967"/>
                    <a:pt x="172292" y="265322"/>
                  </a:cubicBezTo>
                  <a:close/>
                  <a:moveTo>
                    <a:pt x="170737" y="258987"/>
                  </a:moveTo>
                  <a:cubicBezTo>
                    <a:pt x="172538" y="257914"/>
                    <a:pt x="173978" y="260776"/>
                    <a:pt x="172178" y="261849"/>
                  </a:cubicBezTo>
                  <a:cubicBezTo>
                    <a:pt x="162456" y="267931"/>
                    <a:pt x="153095" y="274012"/>
                    <a:pt x="144094" y="281167"/>
                  </a:cubicBezTo>
                  <a:cubicBezTo>
                    <a:pt x="142293" y="282956"/>
                    <a:pt x="139413" y="280094"/>
                    <a:pt x="141213" y="278305"/>
                  </a:cubicBezTo>
                  <a:cubicBezTo>
                    <a:pt x="149494" y="270077"/>
                    <a:pt x="160656" y="264711"/>
                    <a:pt x="170737" y="258987"/>
                  </a:cubicBezTo>
                  <a:close/>
                  <a:moveTo>
                    <a:pt x="156876" y="252287"/>
                  </a:moveTo>
                  <a:cubicBezTo>
                    <a:pt x="157934" y="251564"/>
                    <a:pt x="159698" y="253734"/>
                    <a:pt x="158640" y="254819"/>
                  </a:cubicBezTo>
                  <a:cubicBezTo>
                    <a:pt x="148762" y="262415"/>
                    <a:pt x="139237" y="271096"/>
                    <a:pt x="129359" y="278330"/>
                  </a:cubicBezTo>
                  <a:cubicBezTo>
                    <a:pt x="126890" y="279777"/>
                    <a:pt x="125126" y="276160"/>
                    <a:pt x="127243" y="274713"/>
                  </a:cubicBezTo>
                  <a:cubicBezTo>
                    <a:pt x="137120" y="267479"/>
                    <a:pt x="146998" y="259883"/>
                    <a:pt x="156876" y="252287"/>
                  </a:cubicBezTo>
                  <a:close/>
                  <a:moveTo>
                    <a:pt x="151686" y="246272"/>
                  </a:moveTo>
                  <a:cubicBezTo>
                    <a:pt x="153487" y="245214"/>
                    <a:pt x="154928" y="247683"/>
                    <a:pt x="153127" y="248742"/>
                  </a:cubicBezTo>
                  <a:cubicBezTo>
                    <a:pt x="140880" y="257208"/>
                    <a:pt x="128634" y="265322"/>
                    <a:pt x="117108" y="274847"/>
                  </a:cubicBezTo>
                  <a:cubicBezTo>
                    <a:pt x="115307" y="276611"/>
                    <a:pt x="112426" y="273436"/>
                    <a:pt x="114227" y="271672"/>
                  </a:cubicBezTo>
                  <a:cubicBezTo>
                    <a:pt x="125753" y="261794"/>
                    <a:pt x="139080" y="254386"/>
                    <a:pt x="151686" y="246272"/>
                  </a:cubicBezTo>
                  <a:close/>
                  <a:moveTo>
                    <a:pt x="138558" y="240319"/>
                  </a:moveTo>
                  <a:cubicBezTo>
                    <a:pt x="140023" y="238864"/>
                    <a:pt x="142222" y="241047"/>
                    <a:pt x="140756" y="242502"/>
                  </a:cubicBezTo>
                  <a:cubicBezTo>
                    <a:pt x="130865" y="252688"/>
                    <a:pt x="118775" y="260692"/>
                    <a:pt x="109617" y="271242"/>
                  </a:cubicBezTo>
                  <a:cubicBezTo>
                    <a:pt x="107785" y="273425"/>
                    <a:pt x="104488" y="270151"/>
                    <a:pt x="106320" y="267968"/>
                  </a:cubicBezTo>
                  <a:cubicBezTo>
                    <a:pt x="116577" y="257782"/>
                    <a:pt x="128667" y="250142"/>
                    <a:pt x="138558" y="240319"/>
                  </a:cubicBezTo>
                  <a:close/>
                  <a:moveTo>
                    <a:pt x="124637" y="237149"/>
                  </a:moveTo>
                  <a:cubicBezTo>
                    <a:pt x="126103" y="235689"/>
                    <a:pt x="127935" y="237880"/>
                    <a:pt x="126469" y="239340"/>
                  </a:cubicBezTo>
                  <a:cubicBezTo>
                    <a:pt x="121340" y="245182"/>
                    <a:pt x="114380" y="249563"/>
                    <a:pt x="108518" y="254675"/>
                  </a:cubicBezTo>
                  <a:cubicBezTo>
                    <a:pt x="102290" y="260152"/>
                    <a:pt x="96428" y="265994"/>
                    <a:pt x="89468" y="270740"/>
                  </a:cubicBezTo>
                  <a:cubicBezTo>
                    <a:pt x="87636" y="271836"/>
                    <a:pt x="85438" y="268915"/>
                    <a:pt x="86903" y="267454"/>
                  </a:cubicBezTo>
                  <a:cubicBezTo>
                    <a:pt x="98993" y="257231"/>
                    <a:pt x="113281" y="248468"/>
                    <a:pt x="124637" y="237149"/>
                  </a:cubicBezTo>
                  <a:close/>
                  <a:moveTo>
                    <a:pt x="109495" y="236394"/>
                  </a:moveTo>
                  <a:cubicBezTo>
                    <a:pt x="110228" y="235689"/>
                    <a:pt x="112060" y="236747"/>
                    <a:pt x="111327" y="237806"/>
                  </a:cubicBezTo>
                  <a:cubicBezTo>
                    <a:pt x="107663" y="242744"/>
                    <a:pt x="101802" y="246272"/>
                    <a:pt x="96673" y="249800"/>
                  </a:cubicBezTo>
                  <a:cubicBezTo>
                    <a:pt x="88979" y="254739"/>
                    <a:pt x="81652" y="260031"/>
                    <a:pt x="74692" y="265322"/>
                  </a:cubicBezTo>
                  <a:cubicBezTo>
                    <a:pt x="72494" y="267086"/>
                    <a:pt x="69563" y="264264"/>
                    <a:pt x="71761" y="262853"/>
                  </a:cubicBezTo>
                  <a:cubicBezTo>
                    <a:pt x="77623" y="257561"/>
                    <a:pt x="84217" y="253681"/>
                    <a:pt x="90811" y="249447"/>
                  </a:cubicBezTo>
                  <a:cubicBezTo>
                    <a:pt x="97039" y="245919"/>
                    <a:pt x="104733" y="242039"/>
                    <a:pt x="109495" y="236394"/>
                  </a:cubicBezTo>
                  <a:close/>
                  <a:moveTo>
                    <a:pt x="92582" y="235566"/>
                  </a:moveTo>
                  <a:cubicBezTo>
                    <a:pt x="94025" y="234101"/>
                    <a:pt x="96190" y="236299"/>
                    <a:pt x="94747" y="237764"/>
                  </a:cubicBezTo>
                  <a:cubicBezTo>
                    <a:pt x="81037" y="248755"/>
                    <a:pt x="67326" y="259379"/>
                    <a:pt x="53616" y="270369"/>
                  </a:cubicBezTo>
                  <a:cubicBezTo>
                    <a:pt x="51812" y="271835"/>
                    <a:pt x="48926" y="269270"/>
                    <a:pt x="51091" y="267438"/>
                  </a:cubicBezTo>
                  <a:cubicBezTo>
                    <a:pt x="56503" y="261577"/>
                    <a:pt x="63718" y="257181"/>
                    <a:pt x="69852" y="252418"/>
                  </a:cubicBezTo>
                  <a:cubicBezTo>
                    <a:pt x="77429" y="246557"/>
                    <a:pt x="85005" y="241061"/>
                    <a:pt x="92582" y="235566"/>
                  </a:cubicBezTo>
                  <a:close/>
                  <a:moveTo>
                    <a:pt x="80385" y="206669"/>
                  </a:moveTo>
                  <a:cubicBezTo>
                    <a:pt x="63448" y="206309"/>
                    <a:pt x="46151" y="209193"/>
                    <a:pt x="29574" y="208472"/>
                  </a:cubicBezTo>
                  <a:cubicBezTo>
                    <a:pt x="33538" y="220367"/>
                    <a:pt x="32457" y="233343"/>
                    <a:pt x="33538" y="245599"/>
                  </a:cubicBezTo>
                  <a:cubicBezTo>
                    <a:pt x="34619" y="256412"/>
                    <a:pt x="35700" y="267947"/>
                    <a:pt x="34979" y="279481"/>
                  </a:cubicBezTo>
                  <a:cubicBezTo>
                    <a:pt x="47952" y="277319"/>
                    <a:pt x="60926" y="273714"/>
                    <a:pt x="74259" y="274074"/>
                  </a:cubicBezTo>
                  <a:cubicBezTo>
                    <a:pt x="88674" y="274435"/>
                    <a:pt x="102728" y="277319"/>
                    <a:pt x="116422" y="282005"/>
                  </a:cubicBezTo>
                  <a:cubicBezTo>
                    <a:pt x="142368" y="290655"/>
                    <a:pt x="169395" y="304353"/>
                    <a:pt x="186693" y="326341"/>
                  </a:cubicBezTo>
                  <a:cubicBezTo>
                    <a:pt x="203990" y="349049"/>
                    <a:pt x="220207" y="373560"/>
                    <a:pt x="225252" y="402397"/>
                  </a:cubicBezTo>
                  <a:cubicBezTo>
                    <a:pt x="227774" y="417176"/>
                    <a:pt x="229216" y="432315"/>
                    <a:pt x="231017" y="447093"/>
                  </a:cubicBezTo>
                  <a:cubicBezTo>
                    <a:pt x="232819" y="460791"/>
                    <a:pt x="231738" y="475569"/>
                    <a:pt x="234982" y="488906"/>
                  </a:cubicBezTo>
                  <a:cubicBezTo>
                    <a:pt x="245792" y="487104"/>
                    <a:pt x="256603" y="486743"/>
                    <a:pt x="267775" y="485302"/>
                  </a:cubicBezTo>
                  <a:cubicBezTo>
                    <a:pt x="278946" y="484220"/>
                    <a:pt x="290838" y="482057"/>
                    <a:pt x="302370" y="480976"/>
                  </a:cubicBezTo>
                  <a:cubicBezTo>
                    <a:pt x="297685" y="463674"/>
                    <a:pt x="298766" y="444570"/>
                    <a:pt x="298406" y="426908"/>
                  </a:cubicBezTo>
                  <a:cubicBezTo>
                    <a:pt x="298045" y="407083"/>
                    <a:pt x="293000" y="387979"/>
                    <a:pt x="285072" y="369595"/>
                  </a:cubicBezTo>
                  <a:cubicBezTo>
                    <a:pt x="277505" y="352654"/>
                    <a:pt x="268495" y="335713"/>
                    <a:pt x="259486" y="319132"/>
                  </a:cubicBezTo>
                  <a:cubicBezTo>
                    <a:pt x="251919" y="304353"/>
                    <a:pt x="242549" y="290295"/>
                    <a:pt x="231738" y="277319"/>
                  </a:cubicBezTo>
                  <a:cubicBezTo>
                    <a:pt x="220207" y="263982"/>
                    <a:pt x="206513" y="250284"/>
                    <a:pt x="191377" y="240913"/>
                  </a:cubicBezTo>
                  <a:cubicBezTo>
                    <a:pt x="175882" y="231541"/>
                    <a:pt x="157864" y="225773"/>
                    <a:pt x="141287" y="219285"/>
                  </a:cubicBezTo>
                  <a:cubicBezTo>
                    <a:pt x="121106" y="211355"/>
                    <a:pt x="101647" y="207030"/>
                    <a:pt x="80385" y="206669"/>
                  </a:cubicBezTo>
                  <a:close/>
                  <a:moveTo>
                    <a:pt x="83628" y="194774"/>
                  </a:moveTo>
                  <a:cubicBezTo>
                    <a:pt x="105250" y="194414"/>
                    <a:pt x="125070" y="198379"/>
                    <a:pt x="145251" y="205948"/>
                  </a:cubicBezTo>
                  <a:cubicBezTo>
                    <a:pt x="162548" y="212797"/>
                    <a:pt x="182729" y="218564"/>
                    <a:pt x="198585" y="228657"/>
                  </a:cubicBezTo>
                  <a:cubicBezTo>
                    <a:pt x="214080" y="238750"/>
                    <a:pt x="228495" y="251726"/>
                    <a:pt x="240747" y="265063"/>
                  </a:cubicBezTo>
                  <a:cubicBezTo>
                    <a:pt x="265252" y="293179"/>
                    <a:pt x="283991" y="328143"/>
                    <a:pt x="298406" y="362386"/>
                  </a:cubicBezTo>
                  <a:cubicBezTo>
                    <a:pt x="305613" y="379688"/>
                    <a:pt x="312460" y="398432"/>
                    <a:pt x="313181" y="417536"/>
                  </a:cubicBezTo>
                  <a:cubicBezTo>
                    <a:pt x="313901" y="439163"/>
                    <a:pt x="312820" y="460791"/>
                    <a:pt x="316784" y="482418"/>
                  </a:cubicBezTo>
                  <a:cubicBezTo>
                    <a:pt x="320027" y="486022"/>
                    <a:pt x="318226" y="493232"/>
                    <a:pt x="311739" y="493592"/>
                  </a:cubicBezTo>
                  <a:cubicBezTo>
                    <a:pt x="284712" y="494673"/>
                    <a:pt x="257684" y="500441"/>
                    <a:pt x="230297" y="495755"/>
                  </a:cubicBezTo>
                  <a:cubicBezTo>
                    <a:pt x="229216" y="496115"/>
                    <a:pt x="227774" y="495755"/>
                    <a:pt x="226693" y="495034"/>
                  </a:cubicBezTo>
                  <a:cubicBezTo>
                    <a:pt x="225972" y="495034"/>
                    <a:pt x="225252" y="494673"/>
                    <a:pt x="224531" y="494673"/>
                  </a:cubicBezTo>
                  <a:cubicBezTo>
                    <a:pt x="222369" y="493952"/>
                    <a:pt x="222369" y="491429"/>
                    <a:pt x="224171" y="490348"/>
                  </a:cubicBezTo>
                  <a:cubicBezTo>
                    <a:pt x="220567" y="477732"/>
                    <a:pt x="220567" y="463674"/>
                    <a:pt x="218044" y="450698"/>
                  </a:cubicBezTo>
                  <a:cubicBezTo>
                    <a:pt x="215522" y="437721"/>
                    <a:pt x="214080" y="424745"/>
                    <a:pt x="211918" y="411769"/>
                  </a:cubicBezTo>
                  <a:cubicBezTo>
                    <a:pt x="207233" y="384735"/>
                    <a:pt x="194981" y="362026"/>
                    <a:pt x="178765" y="340038"/>
                  </a:cubicBezTo>
                  <a:cubicBezTo>
                    <a:pt x="161828" y="317329"/>
                    <a:pt x="135881" y="302550"/>
                    <a:pt x="109575" y="294260"/>
                  </a:cubicBezTo>
                  <a:cubicBezTo>
                    <a:pt x="95881" y="290295"/>
                    <a:pt x="81827" y="286690"/>
                    <a:pt x="67772" y="287051"/>
                  </a:cubicBezTo>
                  <a:cubicBezTo>
                    <a:pt x="54799" y="287411"/>
                    <a:pt x="41466" y="289574"/>
                    <a:pt x="28493" y="289574"/>
                  </a:cubicBezTo>
                  <a:cubicBezTo>
                    <a:pt x="26691" y="289574"/>
                    <a:pt x="25610" y="288853"/>
                    <a:pt x="24889" y="288132"/>
                  </a:cubicBezTo>
                  <a:cubicBezTo>
                    <a:pt x="23808" y="287051"/>
                    <a:pt x="22727" y="285609"/>
                    <a:pt x="22727" y="283446"/>
                  </a:cubicBezTo>
                  <a:cubicBezTo>
                    <a:pt x="21646" y="271191"/>
                    <a:pt x="22727" y="257854"/>
                    <a:pt x="22367" y="245238"/>
                  </a:cubicBezTo>
                  <a:cubicBezTo>
                    <a:pt x="22367" y="233343"/>
                    <a:pt x="22367" y="220367"/>
                    <a:pt x="23808" y="208111"/>
                  </a:cubicBezTo>
                  <a:cubicBezTo>
                    <a:pt x="23087" y="208111"/>
                    <a:pt x="22727" y="208111"/>
                    <a:pt x="22367" y="208111"/>
                  </a:cubicBezTo>
                  <a:cubicBezTo>
                    <a:pt x="19484" y="207751"/>
                    <a:pt x="18763" y="203786"/>
                    <a:pt x="21646" y="203065"/>
                  </a:cubicBezTo>
                  <a:cubicBezTo>
                    <a:pt x="41105" y="198018"/>
                    <a:pt x="63448" y="194774"/>
                    <a:pt x="83628" y="194774"/>
                  </a:cubicBezTo>
                  <a:close/>
                  <a:moveTo>
                    <a:pt x="66673" y="185968"/>
                  </a:moveTo>
                  <a:cubicBezTo>
                    <a:pt x="69202" y="185968"/>
                    <a:pt x="69202" y="189207"/>
                    <a:pt x="66673" y="189207"/>
                  </a:cubicBezTo>
                  <a:cubicBezTo>
                    <a:pt x="49334" y="189927"/>
                    <a:pt x="31995" y="193165"/>
                    <a:pt x="15379" y="197123"/>
                  </a:cubicBezTo>
                  <a:cubicBezTo>
                    <a:pt x="15379" y="203240"/>
                    <a:pt x="13934" y="209358"/>
                    <a:pt x="13934" y="214755"/>
                  </a:cubicBezTo>
                  <a:cubicBezTo>
                    <a:pt x="13573" y="221952"/>
                    <a:pt x="15018" y="230588"/>
                    <a:pt x="12489" y="237425"/>
                  </a:cubicBezTo>
                  <a:cubicBezTo>
                    <a:pt x="12128" y="238504"/>
                    <a:pt x="10322" y="238504"/>
                    <a:pt x="10322" y="237065"/>
                  </a:cubicBezTo>
                  <a:cubicBezTo>
                    <a:pt x="11044" y="229508"/>
                    <a:pt x="9599" y="222312"/>
                    <a:pt x="9599" y="214755"/>
                  </a:cubicBezTo>
                  <a:cubicBezTo>
                    <a:pt x="9599" y="207918"/>
                    <a:pt x="11044" y="200722"/>
                    <a:pt x="9960" y="194245"/>
                  </a:cubicBezTo>
                  <a:cubicBezTo>
                    <a:pt x="9238" y="191006"/>
                    <a:pt x="13573" y="189927"/>
                    <a:pt x="14656" y="192805"/>
                  </a:cubicBezTo>
                  <a:cubicBezTo>
                    <a:pt x="31634" y="188847"/>
                    <a:pt x="49334" y="184889"/>
                    <a:pt x="66673" y="185968"/>
                  </a:cubicBezTo>
                  <a:close/>
                  <a:moveTo>
                    <a:pt x="58253" y="175364"/>
                  </a:moveTo>
                  <a:cubicBezTo>
                    <a:pt x="59681" y="175364"/>
                    <a:pt x="59681" y="177490"/>
                    <a:pt x="58253" y="177490"/>
                  </a:cubicBezTo>
                  <a:cubicBezTo>
                    <a:pt x="39692" y="179262"/>
                    <a:pt x="21844" y="184931"/>
                    <a:pt x="4353" y="190601"/>
                  </a:cubicBezTo>
                  <a:lnTo>
                    <a:pt x="4353" y="190955"/>
                  </a:lnTo>
                  <a:cubicBezTo>
                    <a:pt x="4710" y="198397"/>
                    <a:pt x="5424" y="205483"/>
                    <a:pt x="4710" y="212925"/>
                  </a:cubicBezTo>
                  <a:cubicBezTo>
                    <a:pt x="4710" y="214697"/>
                    <a:pt x="2568" y="214342"/>
                    <a:pt x="2568" y="212925"/>
                  </a:cubicBezTo>
                  <a:cubicBezTo>
                    <a:pt x="1498" y="205838"/>
                    <a:pt x="784" y="198397"/>
                    <a:pt x="70" y="191310"/>
                  </a:cubicBezTo>
                  <a:cubicBezTo>
                    <a:pt x="-287" y="189892"/>
                    <a:pt x="784" y="189183"/>
                    <a:pt x="1855" y="188829"/>
                  </a:cubicBezTo>
                  <a:cubicBezTo>
                    <a:pt x="1498" y="187766"/>
                    <a:pt x="2212" y="187057"/>
                    <a:pt x="2925" y="186703"/>
                  </a:cubicBezTo>
                  <a:cubicBezTo>
                    <a:pt x="20773" y="180679"/>
                    <a:pt x="39692" y="175364"/>
                    <a:pt x="58253" y="175364"/>
                  </a:cubicBezTo>
                  <a:close/>
                  <a:moveTo>
                    <a:pt x="270531" y="152647"/>
                  </a:moveTo>
                  <a:cubicBezTo>
                    <a:pt x="284263" y="165435"/>
                    <a:pt x="299803" y="174935"/>
                    <a:pt x="310644" y="191743"/>
                  </a:cubicBezTo>
                  <a:cubicBezTo>
                    <a:pt x="312089" y="194666"/>
                    <a:pt x="307753" y="197223"/>
                    <a:pt x="305946" y="194300"/>
                  </a:cubicBezTo>
                  <a:cubicBezTo>
                    <a:pt x="300887" y="185897"/>
                    <a:pt x="294020" y="178224"/>
                    <a:pt x="287154" y="171647"/>
                  </a:cubicBezTo>
                  <a:cubicBezTo>
                    <a:pt x="281011" y="166166"/>
                    <a:pt x="274144" y="160685"/>
                    <a:pt x="269085" y="154109"/>
                  </a:cubicBezTo>
                  <a:cubicBezTo>
                    <a:pt x="268001" y="153012"/>
                    <a:pt x="269446" y="151551"/>
                    <a:pt x="270531" y="152647"/>
                  </a:cubicBezTo>
                  <a:close/>
                  <a:moveTo>
                    <a:pt x="239275" y="148738"/>
                  </a:moveTo>
                  <a:cubicBezTo>
                    <a:pt x="246099" y="150185"/>
                    <a:pt x="252923" y="155976"/>
                    <a:pt x="258669" y="159233"/>
                  </a:cubicBezTo>
                  <a:cubicBezTo>
                    <a:pt x="265853" y="163938"/>
                    <a:pt x="271958" y="169005"/>
                    <a:pt x="278423" y="174434"/>
                  </a:cubicBezTo>
                  <a:cubicBezTo>
                    <a:pt x="292431" y="186015"/>
                    <a:pt x="303206" y="198682"/>
                    <a:pt x="315058" y="212435"/>
                  </a:cubicBezTo>
                  <a:cubicBezTo>
                    <a:pt x="316854" y="214969"/>
                    <a:pt x="313621" y="217864"/>
                    <a:pt x="311466" y="215692"/>
                  </a:cubicBezTo>
                  <a:cubicBezTo>
                    <a:pt x="305360" y="209178"/>
                    <a:pt x="300332" y="201578"/>
                    <a:pt x="294226" y="195063"/>
                  </a:cubicBezTo>
                  <a:cubicBezTo>
                    <a:pt x="289198" y="189634"/>
                    <a:pt x="283452" y="184206"/>
                    <a:pt x="277705" y="179501"/>
                  </a:cubicBezTo>
                  <a:cubicBezTo>
                    <a:pt x="265493" y="169005"/>
                    <a:pt x="252564" y="158148"/>
                    <a:pt x="238556" y="150185"/>
                  </a:cubicBezTo>
                  <a:cubicBezTo>
                    <a:pt x="237838" y="149824"/>
                    <a:pt x="238556" y="148376"/>
                    <a:pt x="239275" y="148738"/>
                  </a:cubicBezTo>
                  <a:close/>
                  <a:moveTo>
                    <a:pt x="188479" y="136035"/>
                  </a:moveTo>
                  <a:cubicBezTo>
                    <a:pt x="216216" y="145732"/>
                    <a:pt x="242873" y="161175"/>
                    <a:pt x="265927" y="179132"/>
                  </a:cubicBezTo>
                  <a:cubicBezTo>
                    <a:pt x="287901" y="195652"/>
                    <a:pt x="302670" y="219356"/>
                    <a:pt x="321402" y="239827"/>
                  </a:cubicBezTo>
                  <a:cubicBezTo>
                    <a:pt x="323203" y="241982"/>
                    <a:pt x="319961" y="244855"/>
                    <a:pt x="318160" y="242700"/>
                  </a:cubicBezTo>
                  <a:cubicBezTo>
                    <a:pt x="299068" y="221870"/>
                    <a:pt x="284298" y="197807"/>
                    <a:pt x="261244" y="180568"/>
                  </a:cubicBezTo>
                  <a:cubicBezTo>
                    <a:pt x="250077" y="172308"/>
                    <a:pt x="238550" y="163689"/>
                    <a:pt x="226302" y="157224"/>
                  </a:cubicBezTo>
                  <a:cubicBezTo>
                    <a:pt x="213694" y="150401"/>
                    <a:pt x="200366" y="144654"/>
                    <a:pt x="188119" y="137112"/>
                  </a:cubicBezTo>
                  <a:cubicBezTo>
                    <a:pt x="187038" y="136753"/>
                    <a:pt x="187758" y="135676"/>
                    <a:pt x="188479" y="136035"/>
                  </a:cubicBezTo>
                  <a:close/>
                  <a:moveTo>
                    <a:pt x="59151" y="45713"/>
                  </a:moveTo>
                  <a:cubicBezTo>
                    <a:pt x="49444" y="45713"/>
                    <a:pt x="38658" y="44633"/>
                    <a:pt x="29311" y="48231"/>
                  </a:cubicBezTo>
                  <a:cubicBezTo>
                    <a:pt x="31827" y="61541"/>
                    <a:pt x="32187" y="75211"/>
                    <a:pt x="33265" y="88521"/>
                  </a:cubicBezTo>
                  <a:cubicBezTo>
                    <a:pt x="34344" y="98953"/>
                    <a:pt x="33265" y="109746"/>
                    <a:pt x="34703" y="120178"/>
                  </a:cubicBezTo>
                  <a:cubicBezTo>
                    <a:pt x="35063" y="120178"/>
                    <a:pt x="35063" y="120178"/>
                    <a:pt x="35423" y="120178"/>
                  </a:cubicBezTo>
                  <a:cubicBezTo>
                    <a:pt x="58073" y="122336"/>
                    <a:pt x="81082" y="117300"/>
                    <a:pt x="103732" y="120178"/>
                  </a:cubicBezTo>
                  <a:cubicBezTo>
                    <a:pt x="128180" y="122696"/>
                    <a:pt x="151549" y="131689"/>
                    <a:pt x="174199" y="140683"/>
                  </a:cubicBezTo>
                  <a:cubicBezTo>
                    <a:pt x="197569" y="150036"/>
                    <a:pt x="220938" y="159389"/>
                    <a:pt x="241431" y="174138"/>
                  </a:cubicBezTo>
                  <a:cubicBezTo>
                    <a:pt x="261205" y="188528"/>
                    <a:pt x="279181" y="205435"/>
                    <a:pt x="295360" y="224141"/>
                  </a:cubicBezTo>
                  <a:cubicBezTo>
                    <a:pt x="328436" y="262273"/>
                    <a:pt x="353962" y="305082"/>
                    <a:pt x="369422" y="352927"/>
                  </a:cubicBezTo>
                  <a:cubicBezTo>
                    <a:pt x="382365" y="393217"/>
                    <a:pt x="392431" y="438904"/>
                    <a:pt x="382005" y="480633"/>
                  </a:cubicBezTo>
                  <a:cubicBezTo>
                    <a:pt x="394229" y="479194"/>
                    <a:pt x="406453" y="478834"/>
                    <a:pt x="418317" y="478115"/>
                  </a:cubicBezTo>
                  <a:cubicBezTo>
                    <a:pt x="434855" y="477396"/>
                    <a:pt x="451034" y="476316"/>
                    <a:pt x="467573" y="477396"/>
                  </a:cubicBezTo>
                  <a:cubicBezTo>
                    <a:pt x="467573" y="477396"/>
                    <a:pt x="467932" y="477396"/>
                    <a:pt x="468292" y="477396"/>
                  </a:cubicBezTo>
                  <a:cubicBezTo>
                    <a:pt x="468292" y="472359"/>
                    <a:pt x="467573" y="467323"/>
                    <a:pt x="467213" y="463006"/>
                  </a:cubicBezTo>
                  <a:cubicBezTo>
                    <a:pt x="466134" y="454732"/>
                    <a:pt x="465775" y="446818"/>
                    <a:pt x="465415" y="438904"/>
                  </a:cubicBezTo>
                  <a:cubicBezTo>
                    <a:pt x="465056" y="426313"/>
                    <a:pt x="464696" y="413363"/>
                    <a:pt x="462180" y="401132"/>
                  </a:cubicBezTo>
                  <a:cubicBezTo>
                    <a:pt x="459303" y="388181"/>
                    <a:pt x="454629" y="376310"/>
                    <a:pt x="449596" y="364439"/>
                  </a:cubicBezTo>
                  <a:cubicBezTo>
                    <a:pt x="438810" y="338897"/>
                    <a:pt x="427305" y="313716"/>
                    <a:pt x="416160" y="288534"/>
                  </a:cubicBezTo>
                  <a:cubicBezTo>
                    <a:pt x="405015" y="263353"/>
                    <a:pt x="389196" y="241409"/>
                    <a:pt x="373377" y="218745"/>
                  </a:cubicBezTo>
                  <a:cubicBezTo>
                    <a:pt x="357198" y="195363"/>
                    <a:pt x="341379" y="170541"/>
                    <a:pt x="319807" y="151475"/>
                  </a:cubicBezTo>
                  <a:cubicBezTo>
                    <a:pt x="278462" y="115861"/>
                    <a:pt x="229207" y="88881"/>
                    <a:pt x="177076" y="73412"/>
                  </a:cubicBezTo>
                  <a:cubicBezTo>
                    <a:pt x="151549" y="65858"/>
                    <a:pt x="126023" y="57224"/>
                    <a:pt x="100137" y="51468"/>
                  </a:cubicBezTo>
                  <a:cubicBezTo>
                    <a:pt x="86835" y="48231"/>
                    <a:pt x="72813" y="45713"/>
                    <a:pt x="59151" y="45713"/>
                  </a:cubicBezTo>
                  <a:close/>
                  <a:moveTo>
                    <a:pt x="47107" y="29435"/>
                  </a:moveTo>
                  <a:cubicBezTo>
                    <a:pt x="56635" y="29075"/>
                    <a:pt x="66342" y="29884"/>
                    <a:pt x="75330" y="30963"/>
                  </a:cubicBezTo>
                  <a:cubicBezTo>
                    <a:pt x="95104" y="33482"/>
                    <a:pt x="114518" y="38518"/>
                    <a:pt x="133573" y="44633"/>
                  </a:cubicBezTo>
                  <a:cubicBezTo>
                    <a:pt x="159818" y="52548"/>
                    <a:pt x="186783" y="59023"/>
                    <a:pt x="212669" y="68736"/>
                  </a:cubicBezTo>
                  <a:cubicBezTo>
                    <a:pt x="237116" y="78089"/>
                    <a:pt x="260486" y="91039"/>
                    <a:pt x="282417" y="105788"/>
                  </a:cubicBezTo>
                  <a:cubicBezTo>
                    <a:pt x="304348" y="120178"/>
                    <a:pt x="326638" y="135287"/>
                    <a:pt x="344615" y="154713"/>
                  </a:cubicBezTo>
                  <a:cubicBezTo>
                    <a:pt x="363669" y="175217"/>
                    <a:pt x="378410" y="200039"/>
                    <a:pt x="394229" y="223062"/>
                  </a:cubicBezTo>
                  <a:cubicBezTo>
                    <a:pt x="402498" y="234574"/>
                    <a:pt x="411127" y="246085"/>
                    <a:pt x="417958" y="258676"/>
                  </a:cubicBezTo>
                  <a:cubicBezTo>
                    <a:pt x="424070" y="269828"/>
                    <a:pt x="429103" y="281699"/>
                    <a:pt x="434136" y="293570"/>
                  </a:cubicBezTo>
                  <a:cubicBezTo>
                    <a:pt x="444922" y="318392"/>
                    <a:pt x="456787" y="343214"/>
                    <a:pt x="466494" y="368396"/>
                  </a:cubicBezTo>
                  <a:cubicBezTo>
                    <a:pt x="470808" y="380986"/>
                    <a:pt x="475123" y="392858"/>
                    <a:pt x="476561" y="406168"/>
                  </a:cubicBezTo>
                  <a:cubicBezTo>
                    <a:pt x="477999" y="416960"/>
                    <a:pt x="477639" y="428112"/>
                    <a:pt x="477639" y="438904"/>
                  </a:cubicBezTo>
                  <a:cubicBezTo>
                    <a:pt x="477280" y="455092"/>
                    <a:pt x="481954" y="477755"/>
                    <a:pt x="470449" y="491065"/>
                  </a:cubicBezTo>
                  <a:cubicBezTo>
                    <a:pt x="469370" y="492504"/>
                    <a:pt x="467573" y="492145"/>
                    <a:pt x="466494" y="491065"/>
                  </a:cubicBezTo>
                  <a:cubicBezTo>
                    <a:pt x="449237" y="491785"/>
                    <a:pt x="431979" y="490346"/>
                    <a:pt x="414722" y="490346"/>
                  </a:cubicBezTo>
                  <a:cubicBezTo>
                    <a:pt x="406453" y="489986"/>
                    <a:pt x="397824" y="489986"/>
                    <a:pt x="389196" y="489627"/>
                  </a:cubicBezTo>
                  <a:cubicBezTo>
                    <a:pt x="385960" y="489267"/>
                    <a:pt x="382365" y="488907"/>
                    <a:pt x="378769" y="488547"/>
                  </a:cubicBezTo>
                  <a:cubicBezTo>
                    <a:pt x="376972" y="489267"/>
                    <a:pt x="374455" y="488547"/>
                    <a:pt x="373736" y="487108"/>
                  </a:cubicBezTo>
                  <a:cubicBezTo>
                    <a:pt x="373377" y="486749"/>
                    <a:pt x="372658" y="486389"/>
                    <a:pt x="372298" y="486029"/>
                  </a:cubicBezTo>
                  <a:cubicBezTo>
                    <a:pt x="370500" y="485310"/>
                    <a:pt x="370500" y="482072"/>
                    <a:pt x="373017" y="481712"/>
                  </a:cubicBezTo>
                  <a:cubicBezTo>
                    <a:pt x="373017" y="481712"/>
                    <a:pt x="373377" y="481712"/>
                    <a:pt x="374096" y="481353"/>
                  </a:cubicBezTo>
                  <a:cubicBezTo>
                    <a:pt x="375893" y="460848"/>
                    <a:pt x="373736" y="439983"/>
                    <a:pt x="369781" y="419478"/>
                  </a:cubicBezTo>
                  <a:cubicBezTo>
                    <a:pt x="365827" y="397534"/>
                    <a:pt x="361153" y="375231"/>
                    <a:pt x="353243" y="354006"/>
                  </a:cubicBezTo>
                  <a:cubicBezTo>
                    <a:pt x="337784" y="309039"/>
                    <a:pt x="313336" y="268389"/>
                    <a:pt x="281698" y="232775"/>
                  </a:cubicBezTo>
                  <a:cubicBezTo>
                    <a:pt x="265878" y="215148"/>
                    <a:pt x="248262" y="197881"/>
                    <a:pt x="228128" y="184930"/>
                  </a:cubicBezTo>
                  <a:cubicBezTo>
                    <a:pt x="207995" y="171620"/>
                    <a:pt x="186064" y="162627"/>
                    <a:pt x="163414" y="154353"/>
                  </a:cubicBezTo>
                  <a:cubicBezTo>
                    <a:pt x="141483" y="146079"/>
                    <a:pt x="119192" y="136726"/>
                    <a:pt x="95104" y="136006"/>
                  </a:cubicBezTo>
                  <a:cubicBezTo>
                    <a:pt x="75330" y="135647"/>
                    <a:pt x="55196" y="139244"/>
                    <a:pt x="35063" y="136726"/>
                  </a:cubicBezTo>
                  <a:cubicBezTo>
                    <a:pt x="32906" y="136366"/>
                    <a:pt x="31108" y="135287"/>
                    <a:pt x="29670" y="133848"/>
                  </a:cubicBezTo>
                  <a:cubicBezTo>
                    <a:pt x="27153" y="134208"/>
                    <a:pt x="24277" y="132769"/>
                    <a:pt x="23558" y="129531"/>
                  </a:cubicBezTo>
                  <a:cubicBezTo>
                    <a:pt x="20322" y="116581"/>
                    <a:pt x="22120" y="101831"/>
                    <a:pt x="21401" y="88521"/>
                  </a:cubicBezTo>
                  <a:cubicBezTo>
                    <a:pt x="21041" y="75930"/>
                    <a:pt x="19963" y="62260"/>
                    <a:pt x="22480" y="49670"/>
                  </a:cubicBezTo>
                  <a:cubicBezTo>
                    <a:pt x="16008" y="48231"/>
                    <a:pt x="12413" y="38518"/>
                    <a:pt x="19963" y="34921"/>
                  </a:cubicBezTo>
                  <a:cubicBezTo>
                    <a:pt x="28232" y="31323"/>
                    <a:pt x="37580" y="29794"/>
                    <a:pt x="47107" y="29435"/>
                  </a:cubicBezTo>
                  <a:close/>
                  <a:moveTo>
                    <a:pt x="52767" y="20151"/>
                  </a:moveTo>
                  <a:cubicBezTo>
                    <a:pt x="66123" y="19789"/>
                    <a:pt x="79478" y="20151"/>
                    <a:pt x="92834" y="21961"/>
                  </a:cubicBezTo>
                  <a:cubicBezTo>
                    <a:pt x="119184" y="24858"/>
                    <a:pt x="144813" y="30650"/>
                    <a:pt x="170080" y="38616"/>
                  </a:cubicBezTo>
                  <a:cubicBezTo>
                    <a:pt x="170802" y="38616"/>
                    <a:pt x="170441" y="40064"/>
                    <a:pt x="169358" y="39702"/>
                  </a:cubicBezTo>
                  <a:cubicBezTo>
                    <a:pt x="143008" y="33909"/>
                    <a:pt x="116297" y="28478"/>
                    <a:pt x="89224" y="26306"/>
                  </a:cubicBezTo>
                  <a:cubicBezTo>
                    <a:pt x="77313" y="25220"/>
                    <a:pt x="65040" y="24134"/>
                    <a:pt x="52767" y="24858"/>
                  </a:cubicBezTo>
                  <a:cubicBezTo>
                    <a:pt x="40855" y="25582"/>
                    <a:pt x="31109" y="28840"/>
                    <a:pt x="19558" y="31013"/>
                  </a:cubicBezTo>
                  <a:cubicBezTo>
                    <a:pt x="16671" y="31737"/>
                    <a:pt x="15588" y="27392"/>
                    <a:pt x="18476" y="26668"/>
                  </a:cubicBezTo>
                  <a:cubicBezTo>
                    <a:pt x="30026" y="23771"/>
                    <a:pt x="40494" y="20151"/>
                    <a:pt x="52767" y="20151"/>
                  </a:cubicBezTo>
                  <a:close/>
                  <a:moveTo>
                    <a:pt x="81144" y="10950"/>
                  </a:moveTo>
                  <a:cubicBezTo>
                    <a:pt x="100255" y="11637"/>
                    <a:pt x="120808" y="12323"/>
                    <a:pt x="139559" y="17472"/>
                  </a:cubicBezTo>
                  <a:cubicBezTo>
                    <a:pt x="139919" y="17472"/>
                    <a:pt x="140280" y="17815"/>
                    <a:pt x="140280" y="18158"/>
                  </a:cubicBezTo>
                  <a:cubicBezTo>
                    <a:pt x="140640" y="18502"/>
                    <a:pt x="140640" y="18845"/>
                    <a:pt x="140280" y="19188"/>
                  </a:cubicBezTo>
                  <a:cubicBezTo>
                    <a:pt x="139919" y="19531"/>
                    <a:pt x="139559" y="19875"/>
                    <a:pt x="138837" y="19531"/>
                  </a:cubicBezTo>
                  <a:cubicBezTo>
                    <a:pt x="119366" y="15756"/>
                    <a:pt x="97731" y="15413"/>
                    <a:pt x="77899" y="15069"/>
                  </a:cubicBezTo>
                  <a:cubicBezTo>
                    <a:pt x="58788" y="14726"/>
                    <a:pt x="41119" y="16099"/>
                    <a:pt x="22729" y="21591"/>
                  </a:cubicBezTo>
                  <a:cubicBezTo>
                    <a:pt x="19845" y="22621"/>
                    <a:pt x="18763" y="18158"/>
                    <a:pt x="21648" y="17129"/>
                  </a:cubicBezTo>
                  <a:cubicBezTo>
                    <a:pt x="41840" y="11294"/>
                    <a:pt x="60230" y="10264"/>
                    <a:pt x="81144" y="10950"/>
                  </a:cubicBezTo>
                  <a:close/>
                  <a:moveTo>
                    <a:pt x="67471" y="161"/>
                  </a:moveTo>
                  <a:cubicBezTo>
                    <a:pt x="81902" y="161"/>
                    <a:pt x="98138" y="-849"/>
                    <a:pt x="112209" y="2182"/>
                  </a:cubicBezTo>
                  <a:cubicBezTo>
                    <a:pt x="113652" y="2518"/>
                    <a:pt x="112930" y="4876"/>
                    <a:pt x="111487" y="4539"/>
                  </a:cubicBezTo>
                  <a:cubicBezTo>
                    <a:pt x="97416" y="1845"/>
                    <a:pt x="81541" y="4202"/>
                    <a:pt x="67471" y="4202"/>
                  </a:cubicBezTo>
                  <a:cubicBezTo>
                    <a:pt x="54482" y="4539"/>
                    <a:pt x="42937" y="5886"/>
                    <a:pt x="30670" y="9254"/>
                  </a:cubicBezTo>
                  <a:cubicBezTo>
                    <a:pt x="28144" y="9927"/>
                    <a:pt x="26701" y="6560"/>
                    <a:pt x="29226" y="5549"/>
                  </a:cubicBezTo>
                  <a:cubicBezTo>
                    <a:pt x="40772" y="-176"/>
                    <a:pt x="54843" y="498"/>
                    <a:pt x="67471" y="1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08DB222-1CE0-D74A-9EA3-5004529819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5917" y="2044830"/>
              <a:ext cx="729407" cy="527595"/>
            </a:xfrm>
            <a:custGeom>
              <a:avLst/>
              <a:gdLst>
                <a:gd name="connsiteX0" fmla="*/ 485652 w 804036"/>
                <a:gd name="connsiteY0" fmla="*/ 560785 h 581576"/>
                <a:gd name="connsiteX1" fmla="*/ 486716 w 804036"/>
                <a:gd name="connsiteY1" fmla="*/ 562242 h 581576"/>
                <a:gd name="connsiteX2" fmla="*/ 458344 w 804036"/>
                <a:gd name="connsiteY2" fmla="*/ 581188 h 581576"/>
                <a:gd name="connsiteX3" fmla="*/ 457280 w 804036"/>
                <a:gd name="connsiteY3" fmla="*/ 576816 h 581576"/>
                <a:gd name="connsiteX4" fmla="*/ 485652 w 804036"/>
                <a:gd name="connsiteY4" fmla="*/ 560785 h 581576"/>
                <a:gd name="connsiteX5" fmla="*/ 493910 w 804036"/>
                <a:gd name="connsiteY5" fmla="*/ 540146 h 581576"/>
                <a:gd name="connsiteX6" fmla="*/ 494995 w 804036"/>
                <a:gd name="connsiteY6" fmla="*/ 540872 h 581576"/>
                <a:gd name="connsiteX7" fmla="*/ 472214 w 804036"/>
                <a:gd name="connsiteY7" fmla="*/ 564846 h 581576"/>
                <a:gd name="connsiteX8" fmla="*/ 434969 w 804036"/>
                <a:gd name="connsiteY8" fmla="*/ 581555 h 581576"/>
                <a:gd name="connsiteX9" fmla="*/ 433523 w 804036"/>
                <a:gd name="connsiteY9" fmla="*/ 576833 h 581576"/>
                <a:gd name="connsiteX10" fmla="*/ 466790 w 804036"/>
                <a:gd name="connsiteY10" fmla="*/ 562303 h 581576"/>
                <a:gd name="connsiteX11" fmla="*/ 483424 w 804036"/>
                <a:gd name="connsiteY11" fmla="*/ 551406 h 581576"/>
                <a:gd name="connsiteX12" fmla="*/ 492102 w 804036"/>
                <a:gd name="connsiteY12" fmla="*/ 541962 h 581576"/>
                <a:gd name="connsiteX13" fmla="*/ 493910 w 804036"/>
                <a:gd name="connsiteY13" fmla="*/ 540146 h 581576"/>
                <a:gd name="connsiteX14" fmla="*/ 494288 w 804036"/>
                <a:gd name="connsiteY14" fmla="*/ 512790 h 581576"/>
                <a:gd name="connsiteX15" fmla="*/ 495361 w 804036"/>
                <a:gd name="connsiteY15" fmla="*/ 513507 h 581576"/>
                <a:gd name="connsiteX16" fmla="*/ 405630 w 804036"/>
                <a:gd name="connsiteY16" fmla="*/ 574088 h 581576"/>
                <a:gd name="connsiteX17" fmla="*/ 405630 w 804036"/>
                <a:gd name="connsiteY17" fmla="*/ 568352 h 581576"/>
                <a:gd name="connsiteX18" fmla="*/ 494288 w 804036"/>
                <a:gd name="connsiteY18" fmla="*/ 512790 h 581576"/>
                <a:gd name="connsiteX19" fmla="*/ 407646 w 804036"/>
                <a:gd name="connsiteY19" fmla="*/ 443796 h 581576"/>
                <a:gd name="connsiteX20" fmla="*/ 421273 w 804036"/>
                <a:gd name="connsiteY20" fmla="*/ 445264 h 581576"/>
                <a:gd name="connsiteX21" fmla="*/ 420918 w 804036"/>
                <a:gd name="connsiteY21" fmla="*/ 446687 h 581576"/>
                <a:gd name="connsiteX22" fmla="*/ 375110 w 804036"/>
                <a:gd name="connsiteY22" fmla="*/ 478355 h 581576"/>
                <a:gd name="connsiteX23" fmla="*/ 369784 w 804036"/>
                <a:gd name="connsiteY23" fmla="*/ 476576 h 581576"/>
                <a:gd name="connsiteX24" fmla="*/ 394285 w 804036"/>
                <a:gd name="connsiteY24" fmla="*/ 448466 h 581576"/>
                <a:gd name="connsiteX25" fmla="*/ 407646 w 804036"/>
                <a:gd name="connsiteY25" fmla="*/ 443796 h 581576"/>
                <a:gd name="connsiteX26" fmla="*/ 414316 w 804036"/>
                <a:gd name="connsiteY26" fmla="*/ 433080 h 581576"/>
                <a:gd name="connsiteX27" fmla="*/ 439067 w 804036"/>
                <a:gd name="connsiteY27" fmla="*/ 442021 h 581576"/>
                <a:gd name="connsiteX28" fmla="*/ 437617 w 804036"/>
                <a:gd name="connsiteY28" fmla="*/ 443466 h 581576"/>
                <a:gd name="connsiteX29" fmla="*/ 384668 w 804036"/>
                <a:gd name="connsiteY29" fmla="*/ 447439 h 581576"/>
                <a:gd name="connsiteX30" fmla="*/ 361458 w 804036"/>
                <a:gd name="connsiteY30" fmla="*/ 485007 h 581576"/>
                <a:gd name="connsiteX31" fmla="*/ 356744 w 804036"/>
                <a:gd name="connsiteY31" fmla="*/ 483562 h 581576"/>
                <a:gd name="connsiteX32" fmla="*/ 387932 w 804036"/>
                <a:gd name="connsiteY32" fmla="*/ 439853 h 581576"/>
                <a:gd name="connsiteX33" fmla="*/ 414316 w 804036"/>
                <a:gd name="connsiteY33" fmla="*/ 433080 h 581576"/>
                <a:gd name="connsiteX34" fmla="*/ 426210 w 804036"/>
                <a:gd name="connsiteY34" fmla="*/ 427847 h 581576"/>
                <a:gd name="connsiteX35" fmla="*/ 354632 w 804036"/>
                <a:gd name="connsiteY35" fmla="*/ 469339 h 581576"/>
                <a:gd name="connsiteX36" fmla="*/ 354992 w 804036"/>
                <a:gd name="connsiteY36" fmla="*/ 501286 h 581576"/>
                <a:gd name="connsiteX37" fmla="*/ 360399 w 804036"/>
                <a:gd name="connsiteY37" fmla="*/ 521387 h 581576"/>
                <a:gd name="connsiteX38" fmla="*/ 378423 w 804036"/>
                <a:gd name="connsiteY38" fmla="*/ 541488 h 581576"/>
                <a:gd name="connsiteX39" fmla="*/ 408343 w 804036"/>
                <a:gd name="connsiteY39" fmla="*/ 549384 h 581576"/>
                <a:gd name="connsiteX40" fmla="*/ 441868 w 804036"/>
                <a:gd name="connsiteY40" fmla="*/ 544718 h 581576"/>
                <a:gd name="connsiteX41" fmla="*/ 464218 w 804036"/>
                <a:gd name="connsiteY41" fmla="*/ 528207 h 581576"/>
                <a:gd name="connsiteX42" fmla="*/ 471788 w 804036"/>
                <a:gd name="connsiteY42" fmla="*/ 512413 h 581576"/>
                <a:gd name="connsiteX43" fmla="*/ 454485 w 804036"/>
                <a:gd name="connsiteY43" fmla="*/ 442059 h 581576"/>
                <a:gd name="connsiteX44" fmla="*/ 426210 w 804036"/>
                <a:gd name="connsiteY44" fmla="*/ 427847 h 581576"/>
                <a:gd name="connsiteX45" fmla="*/ 588109 w 804036"/>
                <a:gd name="connsiteY45" fmla="*/ 427439 h 581576"/>
                <a:gd name="connsiteX46" fmla="*/ 589539 w 804036"/>
                <a:gd name="connsiteY46" fmla="*/ 429271 h 581576"/>
                <a:gd name="connsiteX47" fmla="*/ 548800 w 804036"/>
                <a:gd name="connsiteY47" fmla="*/ 461509 h 581576"/>
                <a:gd name="connsiteX48" fmla="*/ 545584 w 804036"/>
                <a:gd name="connsiteY48" fmla="*/ 463707 h 581576"/>
                <a:gd name="connsiteX49" fmla="*/ 526644 w 804036"/>
                <a:gd name="connsiteY49" fmla="*/ 451618 h 581576"/>
                <a:gd name="connsiteX50" fmla="*/ 509133 w 804036"/>
                <a:gd name="connsiteY50" fmla="*/ 436231 h 581576"/>
                <a:gd name="connsiteX51" fmla="*/ 509848 w 804036"/>
                <a:gd name="connsiteY51" fmla="*/ 434766 h 581576"/>
                <a:gd name="connsiteX52" fmla="*/ 526644 w 804036"/>
                <a:gd name="connsiteY52" fmla="*/ 446122 h 581576"/>
                <a:gd name="connsiteX53" fmla="*/ 544512 w 804036"/>
                <a:gd name="connsiteY53" fmla="*/ 458212 h 581576"/>
                <a:gd name="connsiteX54" fmla="*/ 588109 w 804036"/>
                <a:gd name="connsiteY54" fmla="*/ 427439 h 581576"/>
                <a:gd name="connsiteX55" fmla="*/ 408614 w 804036"/>
                <a:gd name="connsiteY55" fmla="*/ 415363 h 581576"/>
                <a:gd name="connsiteX56" fmla="*/ 436461 w 804036"/>
                <a:gd name="connsiteY56" fmla="*/ 418010 h 581576"/>
                <a:gd name="connsiteX57" fmla="*/ 479718 w 804036"/>
                <a:gd name="connsiteY57" fmla="*/ 528924 h 581576"/>
                <a:gd name="connsiteX58" fmla="*/ 422763 w 804036"/>
                <a:gd name="connsiteY58" fmla="*/ 562665 h 581576"/>
                <a:gd name="connsiteX59" fmla="*/ 421681 w 804036"/>
                <a:gd name="connsiteY59" fmla="*/ 562665 h 581576"/>
                <a:gd name="connsiteX60" fmla="*/ 393924 w 804036"/>
                <a:gd name="connsiteY60" fmla="*/ 561230 h 581576"/>
                <a:gd name="connsiteX61" fmla="*/ 392122 w 804036"/>
                <a:gd name="connsiteY61" fmla="*/ 560871 h 581576"/>
                <a:gd name="connsiteX62" fmla="*/ 359679 w 804036"/>
                <a:gd name="connsiteY62" fmla="*/ 544000 h 581576"/>
                <a:gd name="connsiteX63" fmla="*/ 347783 w 804036"/>
                <a:gd name="connsiteY63" fmla="*/ 525694 h 581576"/>
                <a:gd name="connsiteX64" fmla="*/ 338050 w 804036"/>
                <a:gd name="connsiteY64" fmla="*/ 484774 h 581576"/>
                <a:gd name="connsiteX65" fmla="*/ 371214 w 804036"/>
                <a:gd name="connsiteY65" fmla="*/ 428061 h 581576"/>
                <a:gd name="connsiteX66" fmla="*/ 374458 w 804036"/>
                <a:gd name="connsiteY66" fmla="*/ 425907 h 581576"/>
                <a:gd name="connsiteX67" fmla="*/ 378423 w 804036"/>
                <a:gd name="connsiteY67" fmla="*/ 423394 h 581576"/>
                <a:gd name="connsiteX68" fmla="*/ 381307 w 804036"/>
                <a:gd name="connsiteY68" fmla="*/ 422676 h 581576"/>
                <a:gd name="connsiteX69" fmla="*/ 408614 w 804036"/>
                <a:gd name="connsiteY69" fmla="*/ 415363 h 581576"/>
                <a:gd name="connsiteX70" fmla="*/ 579028 w 804036"/>
                <a:gd name="connsiteY70" fmla="*/ 393369 h 581576"/>
                <a:gd name="connsiteX71" fmla="*/ 579756 w 804036"/>
                <a:gd name="connsiteY71" fmla="*/ 393729 h 581576"/>
                <a:gd name="connsiteX72" fmla="*/ 580484 w 804036"/>
                <a:gd name="connsiteY72" fmla="*/ 398042 h 581576"/>
                <a:gd name="connsiteX73" fmla="*/ 553563 w 804036"/>
                <a:gd name="connsiteY73" fmla="*/ 405949 h 581576"/>
                <a:gd name="connsiteX74" fmla="*/ 533190 w 804036"/>
                <a:gd name="connsiteY74" fmla="*/ 411700 h 581576"/>
                <a:gd name="connsiteX75" fmla="*/ 533190 w 804036"/>
                <a:gd name="connsiteY75" fmla="*/ 408465 h 581576"/>
                <a:gd name="connsiteX76" fmla="*/ 559383 w 804036"/>
                <a:gd name="connsiteY76" fmla="*/ 399839 h 581576"/>
                <a:gd name="connsiteX77" fmla="*/ 577573 w 804036"/>
                <a:gd name="connsiteY77" fmla="*/ 394447 h 581576"/>
                <a:gd name="connsiteX78" fmla="*/ 579028 w 804036"/>
                <a:gd name="connsiteY78" fmla="*/ 393369 h 581576"/>
                <a:gd name="connsiteX79" fmla="*/ 567669 w 804036"/>
                <a:gd name="connsiteY79" fmla="*/ 384930 h 581576"/>
                <a:gd name="connsiteX80" fmla="*/ 569439 w 804036"/>
                <a:gd name="connsiteY80" fmla="*/ 388189 h 581576"/>
                <a:gd name="connsiteX81" fmla="*/ 527297 w 804036"/>
                <a:gd name="connsiteY81" fmla="*/ 403757 h 581576"/>
                <a:gd name="connsiteX82" fmla="*/ 526589 w 804036"/>
                <a:gd name="connsiteY82" fmla="*/ 402671 h 581576"/>
                <a:gd name="connsiteX83" fmla="*/ 567669 w 804036"/>
                <a:gd name="connsiteY83" fmla="*/ 384930 h 581576"/>
                <a:gd name="connsiteX84" fmla="*/ 563135 w 804036"/>
                <a:gd name="connsiteY84" fmla="*/ 373475 h 581576"/>
                <a:gd name="connsiteX85" fmla="*/ 564597 w 804036"/>
                <a:gd name="connsiteY85" fmla="*/ 377940 h 581576"/>
                <a:gd name="connsiteX86" fmla="*/ 542669 w 804036"/>
                <a:gd name="connsiteY86" fmla="*/ 386870 h 581576"/>
                <a:gd name="connsiteX87" fmla="*/ 518183 w 804036"/>
                <a:gd name="connsiteY87" fmla="*/ 395800 h 581576"/>
                <a:gd name="connsiteX88" fmla="*/ 517817 w 804036"/>
                <a:gd name="connsiteY88" fmla="*/ 393195 h 581576"/>
                <a:gd name="connsiteX89" fmla="*/ 544131 w 804036"/>
                <a:gd name="connsiteY89" fmla="*/ 382405 h 581576"/>
                <a:gd name="connsiteX90" fmla="*/ 559846 w 804036"/>
                <a:gd name="connsiteY90" fmla="*/ 375336 h 581576"/>
                <a:gd name="connsiteX91" fmla="*/ 561308 w 804036"/>
                <a:gd name="connsiteY91" fmla="*/ 373847 h 581576"/>
                <a:gd name="connsiteX92" fmla="*/ 563135 w 804036"/>
                <a:gd name="connsiteY92" fmla="*/ 373475 h 581576"/>
                <a:gd name="connsiteX93" fmla="*/ 548142 w 804036"/>
                <a:gd name="connsiteY93" fmla="*/ 367480 h 581576"/>
                <a:gd name="connsiteX94" fmla="*/ 550323 w 804036"/>
                <a:gd name="connsiteY94" fmla="*/ 371510 h 581576"/>
                <a:gd name="connsiteX95" fmla="*/ 527056 w 804036"/>
                <a:gd name="connsiteY95" fmla="*/ 381402 h 581576"/>
                <a:gd name="connsiteX96" fmla="*/ 508152 w 804036"/>
                <a:gd name="connsiteY96" fmla="*/ 389095 h 581576"/>
                <a:gd name="connsiteX97" fmla="*/ 507425 w 804036"/>
                <a:gd name="connsiteY97" fmla="*/ 385432 h 581576"/>
                <a:gd name="connsiteX98" fmla="*/ 548142 w 804036"/>
                <a:gd name="connsiteY98" fmla="*/ 367480 h 581576"/>
                <a:gd name="connsiteX99" fmla="*/ 531880 w 804036"/>
                <a:gd name="connsiteY99" fmla="*/ 361430 h 581576"/>
                <a:gd name="connsiteX100" fmla="*/ 534802 w 804036"/>
                <a:gd name="connsiteY100" fmla="*/ 364578 h 581576"/>
                <a:gd name="connsiteX101" fmla="*/ 517269 w 804036"/>
                <a:gd name="connsiteY101" fmla="*/ 372624 h 581576"/>
                <a:gd name="connsiteX102" fmla="*/ 499006 w 804036"/>
                <a:gd name="connsiteY102" fmla="*/ 379970 h 581576"/>
                <a:gd name="connsiteX103" fmla="*/ 497910 w 804036"/>
                <a:gd name="connsiteY103" fmla="*/ 376472 h 581576"/>
                <a:gd name="connsiteX104" fmla="*/ 517269 w 804036"/>
                <a:gd name="connsiteY104" fmla="*/ 368076 h 581576"/>
                <a:gd name="connsiteX105" fmla="*/ 531880 w 804036"/>
                <a:gd name="connsiteY105" fmla="*/ 361430 h 581576"/>
                <a:gd name="connsiteX106" fmla="*/ 523607 w 804036"/>
                <a:gd name="connsiteY106" fmla="*/ 352347 h 581576"/>
                <a:gd name="connsiteX107" fmla="*/ 526876 w 804036"/>
                <a:gd name="connsiteY107" fmla="*/ 356028 h 581576"/>
                <a:gd name="connsiteX108" fmla="*/ 510893 w 804036"/>
                <a:gd name="connsiteY108" fmla="*/ 365231 h 581576"/>
                <a:gd name="connsiteX109" fmla="*/ 489826 w 804036"/>
                <a:gd name="connsiteY109" fmla="*/ 374434 h 581576"/>
                <a:gd name="connsiteX110" fmla="*/ 488009 w 804036"/>
                <a:gd name="connsiteY110" fmla="*/ 371489 h 581576"/>
                <a:gd name="connsiteX111" fmla="*/ 523607 w 804036"/>
                <a:gd name="connsiteY111" fmla="*/ 352347 h 581576"/>
                <a:gd name="connsiteX112" fmla="*/ 512870 w 804036"/>
                <a:gd name="connsiteY112" fmla="*/ 343214 h 581576"/>
                <a:gd name="connsiteX113" fmla="*/ 515407 w 804036"/>
                <a:gd name="connsiteY113" fmla="*/ 346562 h 581576"/>
                <a:gd name="connsiteX114" fmla="*/ 485692 w 804036"/>
                <a:gd name="connsiteY114" fmla="*/ 363678 h 581576"/>
                <a:gd name="connsiteX115" fmla="*/ 484968 w 804036"/>
                <a:gd name="connsiteY115" fmla="*/ 362934 h 581576"/>
                <a:gd name="connsiteX116" fmla="*/ 512870 w 804036"/>
                <a:gd name="connsiteY116" fmla="*/ 343214 h 581576"/>
                <a:gd name="connsiteX117" fmla="*/ 500942 w 804036"/>
                <a:gd name="connsiteY117" fmla="*/ 336936 h 581576"/>
                <a:gd name="connsiteX118" fmla="*/ 503092 w 804036"/>
                <a:gd name="connsiteY118" fmla="*/ 340879 h 581576"/>
                <a:gd name="connsiteX119" fmla="*/ 488753 w 804036"/>
                <a:gd name="connsiteY119" fmla="*/ 349124 h 581576"/>
                <a:gd name="connsiteX120" fmla="*/ 473339 w 804036"/>
                <a:gd name="connsiteY120" fmla="*/ 357369 h 581576"/>
                <a:gd name="connsiteX121" fmla="*/ 472622 w 804036"/>
                <a:gd name="connsiteY121" fmla="*/ 355935 h 581576"/>
                <a:gd name="connsiteX122" fmla="*/ 487320 w 804036"/>
                <a:gd name="connsiteY122" fmla="*/ 346615 h 581576"/>
                <a:gd name="connsiteX123" fmla="*/ 499866 w 804036"/>
                <a:gd name="connsiteY123" fmla="*/ 338011 h 581576"/>
                <a:gd name="connsiteX124" fmla="*/ 500942 w 804036"/>
                <a:gd name="connsiteY124" fmla="*/ 336936 h 581576"/>
                <a:gd name="connsiteX125" fmla="*/ 486369 w 804036"/>
                <a:gd name="connsiteY125" fmla="*/ 332092 h 581576"/>
                <a:gd name="connsiteX126" fmla="*/ 489544 w 804036"/>
                <a:gd name="connsiteY126" fmla="*/ 334685 h 581576"/>
                <a:gd name="connsiteX127" fmla="*/ 480019 w 804036"/>
                <a:gd name="connsiteY127" fmla="*/ 342093 h 581576"/>
                <a:gd name="connsiteX128" fmla="*/ 464497 w 804036"/>
                <a:gd name="connsiteY128" fmla="*/ 350983 h 581576"/>
                <a:gd name="connsiteX129" fmla="*/ 463439 w 804036"/>
                <a:gd name="connsiteY129" fmla="*/ 349501 h 581576"/>
                <a:gd name="connsiteX130" fmla="*/ 486369 w 804036"/>
                <a:gd name="connsiteY130" fmla="*/ 332092 h 581576"/>
                <a:gd name="connsiteX131" fmla="*/ 474470 w 804036"/>
                <a:gd name="connsiteY131" fmla="*/ 324238 h 581576"/>
                <a:gd name="connsiteX132" fmla="*/ 474836 w 804036"/>
                <a:gd name="connsiteY132" fmla="*/ 324238 h 581576"/>
                <a:gd name="connsiteX133" fmla="*/ 475203 w 804036"/>
                <a:gd name="connsiteY133" fmla="*/ 328192 h 581576"/>
                <a:gd name="connsiteX134" fmla="*/ 456519 w 804036"/>
                <a:gd name="connsiteY134" fmla="*/ 341131 h 581576"/>
                <a:gd name="connsiteX135" fmla="*/ 454321 w 804036"/>
                <a:gd name="connsiteY135" fmla="*/ 338615 h 581576"/>
                <a:gd name="connsiteX136" fmla="*/ 471539 w 804036"/>
                <a:gd name="connsiteY136" fmla="*/ 324957 h 581576"/>
                <a:gd name="connsiteX137" fmla="*/ 474470 w 804036"/>
                <a:gd name="connsiteY137" fmla="*/ 324238 h 581576"/>
                <a:gd name="connsiteX138" fmla="*/ 456637 w 804036"/>
                <a:gd name="connsiteY138" fmla="*/ 319871 h 581576"/>
                <a:gd name="connsiteX139" fmla="*/ 459754 w 804036"/>
                <a:gd name="connsiteY139" fmla="*/ 320985 h 581576"/>
                <a:gd name="connsiteX140" fmla="*/ 455251 w 804036"/>
                <a:gd name="connsiteY140" fmla="*/ 327673 h 581576"/>
                <a:gd name="connsiteX141" fmla="*/ 445207 w 804036"/>
                <a:gd name="connsiteY141" fmla="*/ 334733 h 581576"/>
                <a:gd name="connsiteX142" fmla="*/ 443475 w 804036"/>
                <a:gd name="connsiteY142" fmla="*/ 331389 h 581576"/>
                <a:gd name="connsiteX143" fmla="*/ 452134 w 804036"/>
                <a:gd name="connsiteY143" fmla="*/ 325073 h 581576"/>
                <a:gd name="connsiteX144" fmla="*/ 454559 w 804036"/>
                <a:gd name="connsiteY144" fmla="*/ 322472 h 581576"/>
                <a:gd name="connsiteX145" fmla="*/ 456637 w 804036"/>
                <a:gd name="connsiteY145" fmla="*/ 319871 h 581576"/>
                <a:gd name="connsiteX146" fmla="*/ 427858 w 804036"/>
                <a:gd name="connsiteY146" fmla="*/ 317512 h 581576"/>
                <a:gd name="connsiteX147" fmla="*/ 427998 w 804036"/>
                <a:gd name="connsiteY147" fmla="*/ 320387 h 581576"/>
                <a:gd name="connsiteX148" fmla="*/ 420855 w 804036"/>
                <a:gd name="connsiteY148" fmla="*/ 326565 h 581576"/>
                <a:gd name="connsiteX149" fmla="*/ 418223 w 804036"/>
                <a:gd name="connsiteY149" fmla="*/ 324162 h 581576"/>
                <a:gd name="connsiteX150" fmla="*/ 424615 w 804036"/>
                <a:gd name="connsiteY150" fmla="*/ 317984 h 581576"/>
                <a:gd name="connsiteX151" fmla="*/ 427858 w 804036"/>
                <a:gd name="connsiteY151" fmla="*/ 317512 h 581576"/>
                <a:gd name="connsiteX152" fmla="*/ 442551 w 804036"/>
                <a:gd name="connsiteY152" fmla="*/ 317024 h 581576"/>
                <a:gd name="connsiteX153" fmla="*/ 445427 w 804036"/>
                <a:gd name="connsiteY153" fmla="*/ 319911 h 581576"/>
                <a:gd name="connsiteX154" fmla="*/ 438957 w 804036"/>
                <a:gd name="connsiteY154" fmla="*/ 325323 h 581576"/>
                <a:gd name="connsiteX155" fmla="*/ 431409 w 804036"/>
                <a:gd name="connsiteY155" fmla="*/ 330013 h 581576"/>
                <a:gd name="connsiteX156" fmla="*/ 429971 w 804036"/>
                <a:gd name="connsiteY156" fmla="*/ 326766 h 581576"/>
                <a:gd name="connsiteX157" fmla="*/ 437160 w 804036"/>
                <a:gd name="connsiteY157" fmla="*/ 321715 h 581576"/>
                <a:gd name="connsiteX158" fmla="*/ 442551 w 804036"/>
                <a:gd name="connsiteY158" fmla="*/ 317024 h 581576"/>
                <a:gd name="connsiteX159" fmla="*/ 398040 w 804036"/>
                <a:gd name="connsiteY159" fmla="*/ 308287 h 581576"/>
                <a:gd name="connsiteX160" fmla="*/ 370112 w 804036"/>
                <a:gd name="connsiteY160" fmla="*/ 311607 h 581576"/>
                <a:gd name="connsiteX161" fmla="*/ 319384 w 804036"/>
                <a:gd name="connsiteY161" fmla="*/ 331708 h 581576"/>
                <a:gd name="connsiteX162" fmla="*/ 274772 w 804036"/>
                <a:gd name="connsiteY162" fmla="*/ 363654 h 581576"/>
                <a:gd name="connsiteX163" fmla="*/ 239155 w 804036"/>
                <a:gd name="connsiteY163" fmla="*/ 400985 h 581576"/>
                <a:gd name="connsiteX164" fmla="*/ 264339 w 804036"/>
                <a:gd name="connsiteY164" fmla="*/ 421086 h 581576"/>
                <a:gd name="connsiteX165" fmla="*/ 279449 w 804036"/>
                <a:gd name="connsiteY165" fmla="*/ 435802 h 581576"/>
                <a:gd name="connsiteX166" fmla="*/ 344209 w 804036"/>
                <a:gd name="connsiteY166" fmla="*/ 392011 h 581576"/>
                <a:gd name="connsiteX167" fmla="*/ 387741 w 804036"/>
                <a:gd name="connsiteY167" fmla="*/ 380525 h 581576"/>
                <a:gd name="connsiteX168" fmla="*/ 426237 w 804036"/>
                <a:gd name="connsiteY168" fmla="*/ 376576 h 581576"/>
                <a:gd name="connsiteX169" fmla="*/ 500350 w 804036"/>
                <a:gd name="connsiteY169" fmla="*/ 402061 h 581576"/>
                <a:gd name="connsiteX170" fmla="*/ 532730 w 804036"/>
                <a:gd name="connsiteY170" fmla="*/ 428623 h 581576"/>
                <a:gd name="connsiteX171" fmla="*/ 543523 w 804036"/>
                <a:gd name="connsiteY171" fmla="*/ 440469 h 581576"/>
                <a:gd name="connsiteX172" fmla="*/ 543883 w 804036"/>
                <a:gd name="connsiteY172" fmla="*/ 439751 h 581576"/>
                <a:gd name="connsiteX173" fmla="*/ 573025 w 804036"/>
                <a:gd name="connsiteY173" fmla="*/ 416778 h 581576"/>
                <a:gd name="connsiteX174" fmla="*/ 595690 w 804036"/>
                <a:gd name="connsiteY174" fmla="*/ 396318 h 581576"/>
                <a:gd name="connsiteX175" fmla="*/ 586336 w 804036"/>
                <a:gd name="connsiteY175" fmla="*/ 388780 h 581576"/>
                <a:gd name="connsiteX176" fmla="*/ 570146 w 804036"/>
                <a:gd name="connsiteY176" fmla="*/ 375499 h 581576"/>
                <a:gd name="connsiteX177" fmla="*/ 528053 w 804036"/>
                <a:gd name="connsiteY177" fmla="*/ 341040 h 581576"/>
                <a:gd name="connsiteX178" fmla="*/ 426237 w 804036"/>
                <a:gd name="connsiteY178" fmla="*/ 308735 h 581576"/>
                <a:gd name="connsiteX179" fmla="*/ 398040 w 804036"/>
                <a:gd name="connsiteY179" fmla="*/ 308287 h 581576"/>
                <a:gd name="connsiteX180" fmla="*/ 112994 w 804036"/>
                <a:gd name="connsiteY180" fmla="*/ 301133 h 581576"/>
                <a:gd name="connsiteX181" fmla="*/ 168501 w 804036"/>
                <a:gd name="connsiteY181" fmla="*/ 345710 h 581576"/>
                <a:gd name="connsiteX182" fmla="*/ 167434 w 804036"/>
                <a:gd name="connsiteY182" fmla="*/ 347493 h 581576"/>
                <a:gd name="connsiteX183" fmla="*/ 110859 w 804036"/>
                <a:gd name="connsiteY183" fmla="*/ 305055 h 581576"/>
                <a:gd name="connsiteX184" fmla="*/ 112994 w 804036"/>
                <a:gd name="connsiteY184" fmla="*/ 301133 h 581576"/>
                <a:gd name="connsiteX185" fmla="*/ 422639 w 804036"/>
                <a:gd name="connsiteY185" fmla="*/ 297608 h 581576"/>
                <a:gd name="connsiteX186" fmla="*/ 527693 w 804036"/>
                <a:gd name="connsiteY186" fmla="*/ 328477 h 581576"/>
                <a:gd name="connsiteX187" fmla="*/ 569427 w 804036"/>
                <a:gd name="connsiteY187" fmla="*/ 361141 h 581576"/>
                <a:gd name="connsiteX188" fmla="*/ 589214 w 804036"/>
                <a:gd name="connsiteY188" fmla="*/ 380166 h 581576"/>
                <a:gd name="connsiteX189" fmla="*/ 598568 w 804036"/>
                <a:gd name="connsiteY189" fmla="*/ 388421 h 581576"/>
                <a:gd name="connsiteX190" fmla="*/ 604325 w 804036"/>
                <a:gd name="connsiteY190" fmla="*/ 396318 h 581576"/>
                <a:gd name="connsiteX191" fmla="*/ 602526 w 804036"/>
                <a:gd name="connsiteY191" fmla="*/ 400626 h 581576"/>
                <a:gd name="connsiteX192" fmla="*/ 601447 w 804036"/>
                <a:gd name="connsiteY192" fmla="*/ 399908 h 581576"/>
                <a:gd name="connsiteX193" fmla="*/ 548560 w 804036"/>
                <a:gd name="connsiteY193" fmla="*/ 448724 h 581576"/>
                <a:gd name="connsiteX194" fmla="*/ 543163 w 804036"/>
                <a:gd name="connsiteY194" fmla="*/ 448007 h 581576"/>
                <a:gd name="connsiteX195" fmla="*/ 539566 w 804036"/>
                <a:gd name="connsiteY195" fmla="*/ 446212 h 581576"/>
                <a:gd name="connsiteX196" fmla="*/ 526254 w 804036"/>
                <a:gd name="connsiteY196" fmla="*/ 435084 h 581576"/>
                <a:gd name="connsiteX197" fmla="*/ 516900 w 804036"/>
                <a:gd name="connsiteY197" fmla="*/ 427188 h 581576"/>
                <a:gd name="connsiteX198" fmla="*/ 485959 w 804036"/>
                <a:gd name="connsiteY198" fmla="*/ 404574 h 581576"/>
                <a:gd name="connsiteX199" fmla="*/ 415444 w 804036"/>
                <a:gd name="connsiteY199" fmla="*/ 387345 h 581576"/>
                <a:gd name="connsiteX200" fmla="*/ 376948 w 804036"/>
                <a:gd name="connsiteY200" fmla="*/ 394523 h 581576"/>
                <a:gd name="connsiteX201" fmla="*/ 342050 w 804036"/>
                <a:gd name="connsiteY201" fmla="*/ 405292 h 581576"/>
                <a:gd name="connsiteX202" fmla="*/ 285206 w 804036"/>
                <a:gd name="connsiteY202" fmla="*/ 445853 h 581576"/>
                <a:gd name="connsiteX203" fmla="*/ 278370 w 804036"/>
                <a:gd name="connsiteY203" fmla="*/ 445135 h 581576"/>
                <a:gd name="connsiteX204" fmla="*/ 272254 w 804036"/>
                <a:gd name="connsiteY204" fmla="*/ 439751 h 581576"/>
                <a:gd name="connsiteX205" fmla="*/ 252826 w 804036"/>
                <a:gd name="connsiteY205" fmla="*/ 425034 h 581576"/>
                <a:gd name="connsiteX206" fmla="*/ 226923 w 804036"/>
                <a:gd name="connsiteY206" fmla="*/ 399190 h 581576"/>
                <a:gd name="connsiteX207" fmla="*/ 229441 w 804036"/>
                <a:gd name="connsiteY207" fmla="*/ 393447 h 581576"/>
                <a:gd name="connsiteX208" fmla="*/ 230520 w 804036"/>
                <a:gd name="connsiteY208" fmla="*/ 392011 h 581576"/>
                <a:gd name="connsiteX209" fmla="*/ 272254 w 804036"/>
                <a:gd name="connsiteY209" fmla="*/ 350373 h 581576"/>
                <a:gd name="connsiteX210" fmla="*/ 316506 w 804036"/>
                <a:gd name="connsiteY210" fmla="*/ 319863 h 581576"/>
                <a:gd name="connsiteX211" fmla="*/ 367234 w 804036"/>
                <a:gd name="connsiteY211" fmla="*/ 300838 h 581576"/>
                <a:gd name="connsiteX212" fmla="*/ 422639 w 804036"/>
                <a:gd name="connsiteY212" fmla="*/ 297608 h 581576"/>
                <a:gd name="connsiteX213" fmla="*/ 319821 w 804036"/>
                <a:gd name="connsiteY213" fmla="*/ 296376 h 581576"/>
                <a:gd name="connsiteX214" fmla="*/ 320893 w 804036"/>
                <a:gd name="connsiteY214" fmla="*/ 298525 h 581576"/>
                <a:gd name="connsiteX215" fmla="*/ 220092 w 804036"/>
                <a:gd name="connsiteY215" fmla="*/ 387329 h 581576"/>
                <a:gd name="connsiteX216" fmla="*/ 216518 w 804036"/>
                <a:gd name="connsiteY216" fmla="*/ 385181 h 581576"/>
                <a:gd name="connsiteX217" fmla="*/ 319821 w 804036"/>
                <a:gd name="connsiteY217" fmla="*/ 296376 h 581576"/>
                <a:gd name="connsiteX218" fmla="*/ 363746 w 804036"/>
                <a:gd name="connsiteY218" fmla="*/ 292127 h 581576"/>
                <a:gd name="connsiteX219" fmla="*/ 364106 w 804036"/>
                <a:gd name="connsiteY219" fmla="*/ 293919 h 581576"/>
                <a:gd name="connsiteX220" fmla="*/ 286843 w 804036"/>
                <a:gd name="connsiteY220" fmla="*/ 332614 h 581576"/>
                <a:gd name="connsiteX221" fmla="*/ 225752 w 804036"/>
                <a:gd name="connsiteY221" fmla="*/ 392448 h 581576"/>
                <a:gd name="connsiteX222" fmla="*/ 222158 w 804036"/>
                <a:gd name="connsiteY222" fmla="*/ 390298 h 581576"/>
                <a:gd name="connsiteX223" fmla="*/ 285046 w 804036"/>
                <a:gd name="connsiteY223" fmla="*/ 329389 h 581576"/>
                <a:gd name="connsiteX224" fmla="*/ 363746 w 804036"/>
                <a:gd name="connsiteY224" fmla="*/ 292127 h 581576"/>
                <a:gd name="connsiteX225" fmla="*/ 683267 w 804036"/>
                <a:gd name="connsiteY225" fmla="*/ 269045 h 581576"/>
                <a:gd name="connsiteX226" fmla="*/ 698487 w 804036"/>
                <a:gd name="connsiteY226" fmla="*/ 283933 h 581576"/>
                <a:gd name="connsiteX227" fmla="*/ 713344 w 804036"/>
                <a:gd name="connsiteY227" fmla="*/ 301361 h 581576"/>
                <a:gd name="connsiteX228" fmla="*/ 712619 w 804036"/>
                <a:gd name="connsiteY228" fmla="*/ 303903 h 581576"/>
                <a:gd name="connsiteX229" fmla="*/ 685441 w 804036"/>
                <a:gd name="connsiteY229" fmla="*/ 334404 h 581576"/>
                <a:gd name="connsiteX230" fmla="*/ 683629 w 804036"/>
                <a:gd name="connsiteY230" fmla="*/ 332588 h 581576"/>
                <a:gd name="connsiteX231" fmla="*/ 709358 w 804036"/>
                <a:gd name="connsiteY231" fmla="*/ 302088 h 581576"/>
                <a:gd name="connsiteX232" fmla="*/ 694501 w 804036"/>
                <a:gd name="connsiteY232" fmla="*/ 285022 h 581576"/>
                <a:gd name="connsiteX233" fmla="*/ 681818 w 804036"/>
                <a:gd name="connsiteY233" fmla="*/ 270135 h 581576"/>
                <a:gd name="connsiteX234" fmla="*/ 683267 w 804036"/>
                <a:gd name="connsiteY234" fmla="*/ 269045 h 581576"/>
                <a:gd name="connsiteX235" fmla="*/ 684814 w 804036"/>
                <a:gd name="connsiteY235" fmla="*/ 263921 h 581576"/>
                <a:gd name="connsiteX236" fmla="*/ 724488 w 804036"/>
                <a:gd name="connsiteY236" fmla="*/ 304269 h 581576"/>
                <a:gd name="connsiteX237" fmla="*/ 724488 w 804036"/>
                <a:gd name="connsiteY237" fmla="*/ 306813 h 581576"/>
                <a:gd name="connsiteX238" fmla="*/ 724843 w 804036"/>
                <a:gd name="connsiteY238" fmla="*/ 308267 h 581576"/>
                <a:gd name="connsiteX239" fmla="*/ 692253 w 804036"/>
                <a:gd name="connsiteY239" fmla="*/ 339891 h 581576"/>
                <a:gd name="connsiteX240" fmla="*/ 690836 w 804036"/>
                <a:gd name="connsiteY240" fmla="*/ 339164 h 581576"/>
                <a:gd name="connsiteX241" fmla="*/ 722363 w 804036"/>
                <a:gd name="connsiteY241" fmla="*/ 307540 h 581576"/>
                <a:gd name="connsiteX242" fmla="*/ 721654 w 804036"/>
                <a:gd name="connsiteY242" fmla="*/ 307176 h 581576"/>
                <a:gd name="connsiteX243" fmla="*/ 683752 w 804036"/>
                <a:gd name="connsiteY243" fmla="*/ 265012 h 581576"/>
                <a:gd name="connsiteX244" fmla="*/ 684814 w 804036"/>
                <a:gd name="connsiteY244" fmla="*/ 263921 h 581576"/>
                <a:gd name="connsiteX245" fmla="*/ 609946 w 804036"/>
                <a:gd name="connsiteY245" fmla="*/ 252285 h 581576"/>
                <a:gd name="connsiteX246" fmla="*/ 642057 w 804036"/>
                <a:gd name="connsiteY246" fmla="*/ 275207 h 581576"/>
                <a:gd name="connsiteX247" fmla="*/ 675250 w 804036"/>
                <a:gd name="connsiteY247" fmla="*/ 306366 h 581576"/>
                <a:gd name="connsiteX248" fmla="*/ 673446 w 804036"/>
                <a:gd name="connsiteY248" fmla="*/ 307799 h 581576"/>
                <a:gd name="connsiteX249" fmla="*/ 642417 w 804036"/>
                <a:gd name="connsiteY249" fmla="*/ 279863 h 581576"/>
                <a:gd name="connsiteX250" fmla="*/ 608142 w 804036"/>
                <a:gd name="connsiteY250" fmla="*/ 256225 h 581576"/>
                <a:gd name="connsiteX251" fmla="*/ 609946 w 804036"/>
                <a:gd name="connsiteY251" fmla="*/ 252285 h 581576"/>
                <a:gd name="connsiteX252" fmla="*/ 608488 w 804036"/>
                <a:gd name="connsiteY252" fmla="*/ 243285 h 581576"/>
                <a:gd name="connsiteX253" fmla="*/ 649073 w 804036"/>
                <a:gd name="connsiteY253" fmla="*/ 270235 h 581576"/>
                <a:gd name="connsiteX254" fmla="*/ 675292 w 804036"/>
                <a:gd name="connsiteY254" fmla="*/ 291358 h 581576"/>
                <a:gd name="connsiteX255" fmla="*/ 684271 w 804036"/>
                <a:gd name="connsiteY255" fmla="*/ 303012 h 581576"/>
                <a:gd name="connsiteX256" fmla="*/ 682834 w 804036"/>
                <a:gd name="connsiteY256" fmla="*/ 303377 h 581576"/>
                <a:gd name="connsiteX257" fmla="*/ 647277 w 804036"/>
                <a:gd name="connsiteY257" fmla="*/ 272420 h 581576"/>
                <a:gd name="connsiteX258" fmla="*/ 607769 w 804036"/>
                <a:gd name="connsiteY258" fmla="*/ 246562 h 581576"/>
                <a:gd name="connsiteX259" fmla="*/ 608488 w 804036"/>
                <a:gd name="connsiteY259" fmla="*/ 243285 h 581576"/>
                <a:gd name="connsiteX260" fmla="*/ 1395 w 804036"/>
                <a:gd name="connsiteY260" fmla="*/ 200201 h 581576"/>
                <a:gd name="connsiteX261" fmla="*/ 4692 w 804036"/>
                <a:gd name="connsiteY261" fmla="*/ 201385 h 581576"/>
                <a:gd name="connsiteX262" fmla="*/ 24841 w 804036"/>
                <a:gd name="connsiteY262" fmla="*/ 221060 h 581576"/>
                <a:gd name="connsiteX263" fmla="*/ 40961 w 804036"/>
                <a:gd name="connsiteY263" fmla="*/ 239641 h 581576"/>
                <a:gd name="connsiteX264" fmla="*/ 38762 w 804036"/>
                <a:gd name="connsiteY264" fmla="*/ 240734 h 581576"/>
                <a:gd name="connsiteX265" fmla="*/ 16781 w 804036"/>
                <a:gd name="connsiteY265" fmla="*/ 219602 h 581576"/>
                <a:gd name="connsiteX266" fmla="*/ 296 w 804036"/>
                <a:gd name="connsiteY266" fmla="*/ 203936 h 581576"/>
                <a:gd name="connsiteX267" fmla="*/ 1395 w 804036"/>
                <a:gd name="connsiteY267" fmla="*/ 200201 h 581576"/>
                <a:gd name="connsiteX268" fmla="*/ 12516 w 804036"/>
                <a:gd name="connsiteY268" fmla="*/ 194806 h 581576"/>
                <a:gd name="connsiteX269" fmla="*/ 33709 w 804036"/>
                <a:gd name="connsiteY269" fmla="*/ 216734 h 581576"/>
                <a:gd name="connsiteX270" fmla="*/ 54903 w 804036"/>
                <a:gd name="connsiteY270" fmla="*/ 241951 h 581576"/>
                <a:gd name="connsiteX271" fmla="*/ 53825 w 804036"/>
                <a:gd name="connsiteY271" fmla="*/ 243048 h 581576"/>
                <a:gd name="connsiteX272" fmla="*/ 30476 w 804036"/>
                <a:gd name="connsiteY272" fmla="*/ 220023 h 581576"/>
                <a:gd name="connsiteX273" fmla="*/ 18981 w 804036"/>
                <a:gd name="connsiteY273" fmla="*/ 208328 h 581576"/>
                <a:gd name="connsiteX274" fmla="*/ 9642 w 804036"/>
                <a:gd name="connsiteY274" fmla="*/ 199192 h 581576"/>
                <a:gd name="connsiteX275" fmla="*/ 12516 w 804036"/>
                <a:gd name="connsiteY275" fmla="*/ 194806 h 581576"/>
                <a:gd name="connsiteX276" fmla="*/ 421365 w 804036"/>
                <a:gd name="connsiteY276" fmla="*/ 177031 h 581576"/>
                <a:gd name="connsiteX277" fmla="*/ 264923 w 804036"/>
                <a:gd name="connsiteY277" fmla="*/ 212016 h 581576"/>
                <a:gd name="connsiteX278" fmla="*/ 193715 w 804036"/>
                <a:gd name="connsiteY278" fmla="*/ 252410 h 581576"/>
                <a:gd name="connsiteX279" fmla="*/ 159909 w 804036"/>
                <a:gd name="connsiteY279" fmla="*/ 276574 h 581576"/>
                <a:gd name="connsiteX280" fmla="*/ 138331 w 804036"/>
                <a:gd name="connsiteY280" fmla="*/ 296410 h 581576"/>
                <a:gd name="connsiteX281" fmla="*/ 166023 w 804036"/>
                <a:gd name="connsiteY281" fmla="*/ 323821 h 581576"/>
                <a:gd name="connsiteX282" fmla="*/ 186522 w 804036"/>
                <a:gd name="connsiteY282" fmla="*/ 341132 h 581576"/>
                <a:gd name="connsiteX283" fmla="*/ 203425 w 804036"/>
                <a:gd name="connsiteY283" fmla="*/ 325624 h 581576"/>
                <a:gd name="connsiteX284" fmla="*/ 227521 w 804036"/>
                <a:gd name="connsiteY284" fmla="*/ 307591 h 581576"/>
                <a:gd name="connsiteX285" fmla="*/ 284703 w 804036"/>
                <a:gd name="connsiteY285" fmla="*/ 274410 h 581576"/>
                <a:gd name="connsiteX286" fmla="*/ 405181 w 804036"/>
                <a:gd name="connsiteY286" fmla="*/ 246279 h 581576"/>
                <a:gd name="connsiteX287" fmla="*/ 538966 w 804036"/>
                <a:gd name="connsiteY287" fmla="*/ 275853 h 581576"/>
                <a:gd name="connsiteX288" fmla="*/ 600464 w 804036"/>
                <a:gd name="connsiteY288" fmla="*/ 312640 h 581576"/>
                <a:gd name="connsiteX289" fmla="*/ 640024 w 804036"/>
                <a:gd name="connsiteY289" fmla="*/ 347624 h 581576"/>
                <a:gd name="connsiteX290" fmla="*/ 641103 w 804036"/>
                <a:gd name="connsiteY290" fmla="*/ 346903 h 581576"/>
                <a:gd name="connsiteX291" fmla="*/ 694330 w 804036"/>
                <a:gd name="connsiteY291" fmla="*/ 303263 h 581576"/>
                <a:gd name="connsiteX292" fmla="*/ 675629 w 804036"/>
                <a:gd name="connsiteY292" fmla="*/ 284869 h 581576"/>
                <a:gd name="connsiteX293" fmla="*/ 644700 w 804036"/>
                <a:gd name="connsiteY293" fmla="*/ 258902 h 581576"/>
                <a:gd name="connsiteX294" fmla="*/ 575649 w 804036"/>
                <a:gd name="connsiteY294" fmla="*/ 220311 h 581576"/>
                <a:gd name="connsiteX295" fmla="*/ 500845 w 804036"/>
                <a:gd name="connsiteY295" fmla="*/ 188212 h 581576"/>
                <a:gd name="connsiteX296" fmla="*/ 421365 w 804036"/>
                <a:gd name="connsiteY296" fmla="*/ 177031 h 581576"/>
                <a:gd name="connsiteX297" fmla="*/ 736408 w 804036"/>
                <a:gd name="connsiteY297" fmla="*/ 168719 h 581576"/>
                <a:gd name="connsiteX298" fmla="*/ 740071 w 804036"/>
                <a:gd name="connsiteY298" fmla="*/ 169264 h 581576"/>
                <a:gd name="connsiteX299" fmla="*/ 771577 w 804036"/>
                <a:gd name="connsiteY299" fmla="*/ 212527 h 581576"/>
                <a:gd name="connsiteX300" fmla="*/ 769379 w 804036"/>
                <a:gd name="connsiteY300" fmla="*/ 212890 h 581576"/>
                <a:gd name="connsiteX301" fmla="*/ 754359 w 804036"/>
                <a:gd name="connsiteY301" fmla="*/ 192531 h 581576"/>
                <a:gd name="connsiteX302" fmla="*/ 736041 w 804036"/>
                <a:gd name="connsiteY302" fmla="*/ 172536 h 581576"/>
                <a:gd name="connsiteX303" fmla="*/ 736408 w 804036"/>
                <a:gd name="connsiteY303" fmla="*/ 168719 h 581576"/>
                <a:gd name="connsiteX304" fmla="*/ 421725 w 804036"/>
                <a:gd name="connsiteY304" fmla="*/ 166572 h 581576"/>
                <a:gd name="connsiteX305" fmla="*/ 503722 w 804036"/>
                <a:gd name="connsiteY305" fmla="*/ 178113 h 581576"/>
                <a:gd name="connsiteX306" fmla="*/ 578167 w 804036"/>
                <a:gd name="connsiteY306" fmla="*/ 210212 h 581576"/>
                <a:gd name="connsiteX307" fmla="*/ 649735 w 804036"/>
                <a:gd name="connsiteY307" fmla="*/ 250246 h 581576"/>
                <a:gd name="connsiteX308" fmla="*/ 679225 w 804036"/>
                <a:gd name="connsiteY308" fmla="*/ 276574 h 581576"/>
                <a:gd name="connsiteX309" fmla="*/ 693251 w 804036"/>
                <a:gd name="connsiteY309" fmla="*/ 291361 h 581576"/>
                <a:gd name="connsiteX310" fmla="*/ 698645 w 804036"/>
                <a:gd name="connsiteY310" fmla="*/ 299656 h 581576"/>
                <a:gd name="connsiteX311" fmla="*/ 701882 w 804036"/>
                <a:gd name="connsiteY311" fmla="*/ 303263 h 581576"/>
                <a:gd name="connsiteX312" fmla="*/ 701522 w 804036"/>
                <a:gd name="connsiteY312" fmla="*/ 303624 h 581576"/>
                <a:gd name="connsiteX313" fmla="*/ 699365 w 804036"/>
                <a:gd name="connsiteY313" fmla="*/ 306148 h 581576"/>
                <a:gd name="connsiteX314" fmla="*/ 646138 w 804036"/>
                <a:gd name="connsiteY314" fmla="*/ 355198 h 581576"/>
                <a:gd name="connsiteX315" fmla="*/ 640384 w 804036"/>
                <a:gd name="connsiteY315" fmla="*/ 354477 h 581576"/>
                <a:gd name="connsiteX316" fmla="*/ 592193 w 804036"/>
                <a:gd name="connsiteY316" fmla="*/ 319132 h 581576"/>
                <a:gd name="connsiteX317" fmla="*/ 537168 w 804036"/>
                <a:gd name="connsiteY317" fmla="*/ 286673 h 581576"/>
                <a:gd name="connsiteX318" fmla="*/ 408778 w 804036"/>
                <a:gd name="connsiteY318" fmla="*/ 257459 h 581576"/>
                <a:gd name="connsiteX319" fmla="*/ 290457 w 804036"/>
                <a:gd name="connsiteY319" fmla="*/ 284869 h 581576"/>
                <a:gd name="connsiteX320" fmla="*/ 239389 w 804036"/>
                <a:gd name="connsiteY320" fmla="*/ 314443 h 581576"/>
                <a:gd name="connsiteX321" fmla="*/ 212056 w 804036"/>
                <a:gd name="connsiteY321" fmla="*/ 334280 h 581576"/>
                <a:gd name="connsiteX322" fmla="*/ 194075 w 804036"/>
                <a:gd name="connsiteY322" fmla="*/ 351592 h 581576"/>
                <a:gd name="connsiteX323" fmla="*/ 182926 w 804036"/>
                <a:gd name="connsiteY323" fmla="*/ 347264 h 581576"/>
                <a:gd name="connsiteX324" fmla="*/ 156672 w 804036"/>
                <a:gd name="connsiteY324" fmla="*/ 327788 h 581576"/>
                <a:gd name="connsiteX325" fmla="*/ 128621 w 804036"/>
                <a:gd name="connsiteY325" fmla="*/ 300378 h 581576"/>
                <a:gd name="connsiteX326" fmla="*/ 125744 w 804036"/>
                <a:gd name="connsiteY326" fmla="*/ 289919 h 581576"/>
                <a:gd name="connsiteX327" fmla="*/ 156313 w 804036"/>
                <a:gd name="connsiteY327" fmla="*/ 262508 h 581576"/>
                <a:gd name="connsiteX328" fmla="*/ 187601 w 804036"/>
                <a:gd name="connsiteY328" fmla="*/ 240869 h 581576"/>
                <a:gd name="connsiteX329" fmla="*/ 261686 w 804036"/>
                <a:gd name="connsiteY329" fmla="*/ 200114 h 581576"/>
                <a:gd name="connsiteX330" fmla="*/ 338289 w 804036"/>
                <a:gd name="connsiteY330" fmla="*/ 173785 h 581576"/>
                <a:gd name="connsiteX331" fmla="*/ 421725 w 804036"/>
                <a:gd name="connsiteY331" fmla="*/ 166572 h 581576"/>
                <a:gd name="connsiteX332" fmla="*/ 90806 w 804036"/>
                <a:gd name="connsiteY332" fmla="*/ 161929 h 581576"/>
                <a:gd name="connsiteX333" fmla="*/ 91534 w 804036"/>
                <a:gd name="connsiteY333" fmla="*/ 165372 h 581576"/>
                <a:gd name="connsiteX334" fmla="*/ 70433 w 804036"/>
                <a:gd name="connsiteY334" fmla="*/ 194350 h 581576"/>
                <a:gd name="connsiteX335" fmla="*/ 70433 w 804036"/>
                <a:gd name="connsiteY335" fmla="*/ 195065 h 581576"/>
                <a:gd name="connsiteX336" fmla="*/ 67886 w 804036"/>
                <a:gd name="connsiteY336" fmla="*/ 197927 h 581576"/>
                <a:gd name="connsiteX337" fmla="*/ 61338 w 804036"/>
                <a:gd name="connsiteY337" fmla="*/ 209733 h 581576"/>
                <a:gd name="connsiteX338" fmla="*/ 60974 w 804036"/>
                <a:gd name="connsiteY338" fmla="*/ 209733 h 581576"/>
                <a:gd name="connsiteX339" fmla="*/ 59155 w 804036"/>
                <a:gd name="connsiteY339" fmla="*/ 209017 h 581576"/>
                <a:gd name="connsiteX340" fmla="*/ 68614 w 804036"/>
                <a:gd name="connsiteY340" fmla="*/ 188626 h 581576"/>
                <a:gd name="connsiteX341" fmla="*/ 86804 w 804036"/>
                <a:gd name="connsiteY341" fmla="*/ 162510 h 581576"/>
                <a:gd name="connsiteX342" fmla="*/ 90806 w 804036"/>
                <a:gd name="connsiteY342" fmla="*/ 161929 h 581576"/>
                <a:gd name="connsiteX343" fmla="*/ 105816 w 804036"/>
                <a:gd name="connsiteY343" fmla="*/ 157744 h 581576"/>
                <a:gd name="connsiteX344" fmla="*/ 109753 w 804036"/>
                <a:gd name="connsiteY344" fmla="*/ 159887 h 581576"/>
                <a:gd name="connsiteX345" fmla="*/ 77894 w 804036"/>
                <a:gd name="connsiteY345" fmla="*/ 210251 h 581576"/>
                <a:gd name="connsiteX346" fmla="*/ 75388 w 804036"/>
                <a:gd name="connsiteY346" fmla="*/ 209179 h 581576"/>
                <a:gd name="connsiteX347" fmla="*/ 105816 w 804036"/>
                <a:gd name="connsiteY347" fmla="*/ 157744 h 581576"/>
                <a:gd name="connsiteX348" fmla="*/ 731456 w 804036"/>
                <a:gd name="connsiteY348" fmla="*/ 153153 h 581576"/>
                <a:gd name="connsiteX349" fmla="*/ 777573 w 804036"/>
                <a:gd name="connsiteY349" fmla="*/ 202288 h 581576"/>
                <a:gd name="connsiteX350" fmla="*/ 776492 w 804036"/>
                <a:gd name="connsiteY350" fmla="*/ 203372 h 581576"/>
                <a:gd name="connsiteX351" fmla="*/ 730376 w 804036"/>
                <a:gd name="connsiteY351" fmla="*/ 157488 h 581576"/>
                <a:gd name="connsiteX352" fmla="*/ 731456 w 804036"/>
                <a:gd name="connsiteY352" fmla="*/ 153153 h 581576"/>
                <a:gd name="connsiteX353" fmla="*/ 128047 w 804036"/>
                <a:gd name="connsiteY353" fmla="*/ 143505 h 581576"/>
                <a:gd name="connsiteX354" fmla="*/ 132338 w 804036"/>
                <a:gd name="connsiteY354" fmla="*/ 144598 h 581576"/>
                <a:gd name="connsiteX355" fmla="*/ 114818 w 804036"/>
                <a:gd name="connsiteY355" fmla="*/ 170456 h 581576"/>
                <a:gd name="connsiteX356" fmla="*/ 96583 w 804036"/>
                <a:gd name="connsiteY356" fmla="*/ 200684 h 581576"/>
                <a:gd name="connsiteX357" fmla="*/ 94438 w 804036"/>
                <a:gd name="connsiteY357" fmla="*/ 199591 h 581576"/>
                <a:gd name="connsiteX358" fmla="*/ 109812 w 804036"/>
                <a:gd name="connsiteY358" fmla="*/ 171548 h 581576"/>
                <a:gd name="connsiteX359" fmla="*/ 128047 w 804036"/>
                <a:gd name="connsiteY359" fmla="*/ 143505 h 581576"/>
                <a:gd name="connsiteX360" fmla="*/ 716640 w 804036"/>
                <a:gd name="connsiteY360" fmla="*/ 132876 h 581576"/>
                <a:gd name="connsiteX361" fmla="*/ 760403 w 804036"/>
                <a:gd name="connsiteY361" fmla="*/ 164298 h 581576"/>
                <a:gd name="connsiteX362" fmla="*/ 776904 w 804036"/>
                <a:gd name="connsiteY362" fmla="*/ 183441 h 581576"/>
                <a:gd name="connsiteX363" fmla="*/ 785513 w 804036"/>
                <a:gd name="connsiteY363" fmla="*/ 197527 h 581576"/>
                <a:gd name="connsiteX364" fmla="*/ 783719 w 804036"/>
                <a:gd name="connsiteY364" fmla="*/ 198249 h 581576"/>
                <a:gd name="connsiteX365" fmla="*/ 768295 w 804036"/>
                <a:gd name="connsiteY365" fmla="*/ 179829 h 581576"/>
                <a:gd name="connsiteX366" fmla="*/ 752870 w 804036"/>
                <a:gd name="connsiteY366" fmla="*/ 161770 h 581576"/>
                <a:gd name="connsiteX367" fmla="*/ 714129 w 804036"/>
                <a:gd name="connsiteY367" fmla="*/ 136849 h 581576"/>
                <a:gd name="connsiteX368" fmla="*/ 716640 w 804036"/>
                <a:gd name="connsiteY368" fmla="*/ 132876 h 581576"/>
                <a:gd name="connsiteX369" fmla="*/ 416248 w 804036"/>
                <a:gd name="connsiteY369" fmla="*/ 116272 h 581576"/>
                <a:gd name="connsiteX370" fmla="*/ 472618 w 804036"/>
                <a:gd name="connsiteY370" fmla="*/ 119493 h 581576"/>
                <a:gd name="connsiteX371" fmla="*/ 530784 w 804036"/>
                <a:gd name="connsiteY371" fmla="*/ 133450 h 581576"/>
                <a:gd name="connsiteX372" fmla="*/ 587154 w 804036"/>
                <a:gd name="connsiteY372" fmla="*/ 151702 h 581576"/>
                <a:gd name="connsiteX373" fmla="*/ 632753 w 804036"/>
                <a:gd name="connsiteY373" fmla="*/ 176037 h 581576"/>
                <a:gd name="connsiteX374" fmla="*/ 632394 w 804036"/>
                <a:gd name="connsiteY374" fmla="*/ 176753 h 581576"/>
                <a:gd name="connsiteX375" fmla="*/ 582846 w 804036"/>
                <a:gd name="connsiteY375" fmla="*/ 154207 h 581576"/>
                <a:gd name="connsiteX376" fmla="*/ 555558 w 804036"/>
                <a:gd name="connsiteY376" fmla="*/ 144544 h 581576"/>
                <a:gd name="connsiteX377" fmla="*/ 529707 w 804036"/>
                <a:gd name="connsiteY377" fmla="*/ 137386 h 581576"/>
                <a:gd name="connsiteX378" fmla="*/ 467951 w 804036"/>
                <a:gd name="connsiteY378" fmla="*/ 123787 h 581576"/>
                <a:gd name="connsiteX379" fmla="*/ 415530 w 804036"/>
                <a:gd name="connsiteY379" fmla="*/ 121282 h 581576"/>
                <a:gd name="connsiteX380" fmla="*/ 416248 w 804036"/>
                <a:gd name="connsiteY380" fmla="*/ 116272 h 581576"/>
                <a:gd name="connsiteX381" fmla="*/ 162039 w 804036"/>
                <a:gd name="connsiteY381" fmla="*/ 112600 h 581576"/>
                <a:gd name="connsiteX382" fmla="*/ 165658 w 804036"/>
                <a:gd name="connsiteY382" fmla="*/ 115128 h 581576"/>
                <a:gd name="connsiteX383" fmla="*/ 120426 w 804036"/>
                <a:gd name="connsiteY383" fmla="*/ 185549 h 581576"/>
                <a:gd name="connsiteX384" fmla="*/ 118617 w 804036"/>
                <a:gd name="connsiteY384" fmla="*/ 184466 h 581576"/>
                <a:gd name="connsiteX385" fmla="*/ 162039 w 804036"/>
                <a:gd name="connsiteY385" fmla="*/ 112600 h 581576"/>
                <a:gd name="connsiteX386" fmla="*/ 191196 w 804036"/>
                <a:gd name="connsiteY386" fmla="*/ 91092 h 581576"/>
                <a:gd name="connsiteX387" fmla="*/ 195125 w 804036"/>
                <a:gd name="connsiteY387" fmla="*/ 93254 h 581576"/>
                <a:gd name="connsiteX388" fmla="*/ 156906 w 804036"/>
                <a:gd name="connsiteY388" fmla="*/ 153442 h 581576"/>
                <a:gd name="connsiteX389" fmla="*/ 155120 w 804036"/>
                <a:gd name="connsiteY389" fmla="*/ 152361 h 581576"/>
                <a:gd name="connsiteX390" fmla="*/ 173694 w 804036"/>
                <a:gd name="connsiteY390" fmla="*/ 119564 h 581576"/>
                <a:gd name="connsiteX391" fmla="*/ 191196 w 804036"/>
                <a:gd name="connsiteY391" fmla="*/ 91092 h 581576"/>
                <a:gd name="connsiteX392" fmla="*/ 220156 w 804036"/>
                <a:gd name="connsiteY392" fmla="*/ 85920 h 581576"/>
                <a:gd name="connsiteX393" fmla="*/ 220111 w 804036"/>
                <a:gd name="connsiteY393" fmla="*/ 88844 h 581576"/>
                <a:gd name="connsiteX394" fmla="*/ 179553 w 804036"/>
                <a:gd name="connsiteY394" fmla="*/ 135982 h 581576"/>
                <a:gd name="connsiteX395" fmla="*/ 177361 w 804036"/>
                <a:gd name="connsiteY395" fmla="*/ 134902 h 581576"/>
                <a:gd name="connsiteX396" fmla="*/ 217188 w 804036"/>
                <a:gd name="connsiteY396" fmla="*/ 85965 h 581576"/>
                <a:gd name="connsiteX397" fmla="*/ 220156 w 804036"/>
                <a:gd name="connsiteY397" fmla="*/ 85920 h 581576"/>
                <a:gd name="connsiteX398" fmla="*/ 241149 w 804036"/>
                <a:gd name="connsiteY398" fmla="*/ 78022 h 581576"/>
                <a:gd name="connsiteX399" fmla="*/ 244348 w 804036"/>
                <a:gd name="connsiteY399" fmla="*/ 81251 h 581576"/>
                <a:gd name="connsiteX400" fmla="*/ 201343 w 804036"/>
                <a:gd name="connsiteY400" fmla="*/ 126821 h 581576"/>
                <a:gd name="connsiteX401" fmla="*/ 199566 w 804036"/>
                <a:gd name="connsiteY401" fmla="*/ 125744 h 581576"/>
                <a:gd name="connsiteX402" fmla="*/ 241149 w 804036"/>
                <a:gd name="connsiteY402" fmla="*/ 78022 h 581576"/>
                <a:gd name="connsiteX403" fmla="*/ 270499 w 804036"/>
                <a:gd name="connsiteY403" fmla="*/ 60706 h 581576"/>
                <a:gd name="connsiteX404" fmla="*/ 270545 w 804036"/>
                <a:gd name="connsiteY404" fmla="*/ 64179 h 581576"/>
                <a:gd name="connsiteX405" fmla="*/ 247155 w 804036"/>
                <a:gd name="connsiteY405" fmla="*/ 93764 h 581576"/>
                <a:gd name="connsiteX406" fmla="*/ 224861 w 804036"/>
                <a:gd name="connsiteY406" fmla="*/ 120824 h 581576"/>
                <a:gd name="connsiteX407" fmla="*/ 223399 w 804036"/>
                <a:gd name="connsiteY407" fmla="*/ 119380 h 581576"/>
                <a:gd name="connsiteX408" fmla="*/ 246789 w 804036"/>
                <a:gd name="connsiteY408" fmla="*/ 88713 h 581576"/>
                <a:gd name="connsiteX409" fmla="*/ 266890 w 804036"/>
                <a:gd name="connsiteY409" fmla="*/ 61292 h 581576"/>
                <a:gd name="connsiteX410" fmla="*/ 270499 w 804036"/>
                <a:gd name="connsiteY410" fmla="*/ 60706 h 581576"/>
                <a:gd name="connsiteX411" fmla="*/ 456170 w 804036"/>
                <a:gd name="connsiteY411" fmla="*/ 34101 h 581576"/>
                <a:gd name="connsiteX412" fmla="*/ 358953 w 804036"/>
                <a:gd name="connsiteY412" fmla="*/ 39358 h 581576"/>
                <a:gd name="connsiteX413" fmla="*/ 267454 w 804036"/>
                <a:gd name="connsiteY413" fmla="*/ 56613 h 581576"/>
                <a:gd name="connsiteX414" fmla="*/ 180998 w 804036"/>
                <a:gd name="connsiteY414" fmla="*/ 92561 h 581576"/>
                <a:gd name="connsiteX415" fmla="*/ 104989 w 804036"/>
                <a:gd name="connsiteY415" fmla="*/ 141810 h 581576"/>
                <a:gd name="connsiteX416" fmla="*/ 34384 w 804036"/>
                <a:gd name="connsiteY416" fmla="*/ 194294 h 581576"/>
                <a:gd name="connsiteX417" fmla="*/ 60321 w 804036"/>
                <a:gd name="connsiteY417" fmla="*/ 220177 h 581576"/>
                <a:gd name="connsiteX418" fmla="*/ 80494 w 804036"/>
                <a:gd name="connsiteY418" fmla="*/ 236713 h 581576"/>
                <a:gd name="connsiteX419" fmla="*/ 81934 w 804036"/>
                <a:gd name="connsiteY419" fmla="*/ 237792 h 581576"/>
                <a:gd name="connsiteX420" fmla="*/ 116517 w 804036"/>
                <a:gd name="connsiteY420" fmla="*/ 204360 h 581576"/>
                <a:gd name="connsiteX421" fmla="*/ 184601 w 804036"/>
                <a:gd name="connsiteY421" fmla="*/ 159784 h 581576"/>
                <a:gd name="connsiteX422" fmla="*/ 264572 w 804036"/>
                <a:gd name="connsiteY422" fmla="*/ 121679 h 581576"/>
                <a:gd name="connsiteX423" fmla="*/ 351748 w 804036"/>
                <a:gd name="connsiteY423" fmla="*/ 98673 h 581576"/>
                <a:gd name="connsiteX424" fmla="*/ 446129 w 804036"/>
                <a:gd name="connsiteY424" fmla="*/ 100830 h 581576"/>
                <a:gd name="connsiteX425" fmla="*/ 619401 w 804036"/>
                <a:gd name="connsiteY425" fmla="*/ 151157 h 581576"/>
                <a:gd name="connsiteX426" fmla="*/ 697931 w 804036"/>
                <a:gd name="connsiteY426" fmla="*/ 195013 h 581576"/>
                <a:gd name="connsiteX427" fmla="*/ 731433 w 804036"/>
                <a:gd name="connsiteY427" fmla="*/ 223053 h 581576"/>
                <a:gd name="connsiteX428" fmla="*/ 744041 w 804036"/>
                <a:gd name="connsiteY428" fmla="*/ 237432 h 581576"/>
                <a:gd name="connsiteX429" fmla="*/ 747643 w 804036"/>
                <a:gd name="connsiteY429" fmla="*/ 243543 h 581576"/>
                <a:gd name="connsiteX430" fmla="*/ 775381 w 804036"/>
                <a:gd name="connsiteY430" fmla="*/ 220177 h 581576"/>
                <a:gd name="connsiteX431" fmla="*/ 796635 w 804036"/>
                <a:gd name="connsiteY431" fmla="*/ 198608 h 581576"/>
                <a:gd name="connsiteX432" fmla="*/ 762413 w 804036"/>
                <a:gd name="connsiteY432" fmla="*/ 156189 h 581576"/>
                <a:gd name="connsiteX433" fmla="*/ 717384 w 804036"/>
                <a:gd name="connsiteY433" fmla="*/ 120241 h 581576"/>
                <a:gd name="connsiteX434" fmla="*/ 639934 w 804036"/>
                <a:gd name="connsiteY434" fmla="*/ 72431 h 581576"/>
                <a:gd name="connsiteX435" fmla="*/ 553118 w 804036"/>
                <a:gd name="connsiteY435" fmla="*/ 44751 h 581576"/>
                <a:gd name="connsiteX436" fmla="*/ 456170 w 804036"/>
                <a:gd name="connsiteY436" fmla="*/ 34101 h 581576"/>
                <a:gd name="connsiteX437" fmla="*/ 427937 w 804036"/>
                <a:gd name="connsiteY437" fmla="*/ 23496 h 581576"/>
                <a:gd name="connsiteX438" fmla="*/ 522138 w 804036"/>
                <a:gd name="connsiteY438" fmla="*/ 28574 h 581576"/>
                <a:gd name="connsiteX439" fmla="*/ 687484 w 804036"/>
                <a:gd name="connsiteY439" fmla="*/ 86450 h 581576"/>
                <a:gd name="connsiteX440" fmla="*/ 756289 w 804036"/>
                <a:gd name="connsiteY440" fmla="*/ 138215 h 581576"/>
                <a:gd name="connsiteX441" fmla="*/ 786548 w 804036"/>
                <a:gd name="connsiteY441" fmla="*/ 170209 h 581576"/>
                <a:gd name="connsiteX442" fmla="*/ 803839 w 804036"/>
                <a:gd name="connsiteY442" fmla="*/ 199687 h 581576"/>
                <a:gd name="connsiteX443" fmla="*/ 799156 w 804036"/>
                <a:gd name="connsiteY443" fmla="*/ 202922 h 581576"/>
                <a:gd name="connsiteX444" fmla="*/ 778263 w 804036"/>
                <a:gd name="connsiteY444" fmla="*/ 228086 h 581576"/>
                <a:gd name="connsiteX445" fmla="*/ 750885 w 804036"/>
                <a:gd name="connsiteY445" fmla="*/ 252890 h 581576"/>
                <a:gd name="connsiteX446" fmla="*/ 742960 w 804036"/>
                <a:gd name="connsiteY446" fmla="*/ 247498 h 581576"/>
                <a:gd name="connsiteX447" fmla="*/ 735755 w 804036"/>
                <a:gd name="connsiteY447" fmla="*/ 239230 h 581576"/>
                <a:gd name="connsiteX448" fmla="*/ 578334 w 804036"/>
                <a:gd name="connsiteY448" fmla="*/ 144686 h 581576"/>
                <a:gd name="connsiteX449" fmla="*/ 393175 w 804036"/>
                <a:gd name="connsiteY449" fmla="*/ 108019 h 581576"/>
                <a:gd name="connsiteX450" fmla="*/ 212699 w 804036"/>
                <a:gd name="connsiteY450" fmla="*/ 157987 h 581576"/>
                <a:gd name="connsiteX451" fmla="*/ 139572 w 804036"/>
                <a:gd name="connsiteY451" fmla="*/ 202203 h 581576"/>
                <a:gd name="connsiteX452" fmla="*/ 91661 w 804036"/>
                <a:gd name="connsiteY452" fmla="*/ 246060 h 581576"/>
                <a:gd name="connsiteX453" fmla="*/ 93822 w 804036"/>
                <a:gd name="connsiteY453" fmla="*/ 247498 h 581576"/>
                <a:gd name="connsiteX454" fmla="*/ 92741 w 804036"/>
                <a:gd name="connsiteY454" fmla="*/ 251452 h 581576"/>
                <a:gd name="connsiteX455" fmla="*/ 87698 w 804036"/>
                <a:gd name="connsiteY455" fmla="*/ 249655 h 581576"/>
                <a:gd name="connsiteX456" fmla="*/ 79413 w 804036"/>
                <a:gd name="connsiteY456" fmla="*/ 244622 h 581576"/>
                <a:gd name="connsiteX457" fmla="*/ 59600 w 804036"/>
                <a:gd name="connsiteY457" fmla="*/ 231681 h 581576"/>
                <a:gd name="connsiteX458" fmla="*/ 26098 w 804036"/>
                <a:gd name="connsiteY458" fmla="*/ 201484 h 581576"/>
                <a:gd name="connsiteX459" fmla="*/ 23937 w 804036"/>
                <a:gd name="connsiteY459" fmla="*/ 195732 h 581576"/>
                <a:gd name="connsiteX460" fmla="*/ 23577 w 804036"/>
                <a:gd name="connsiteY460" fmla="*/ 186745 h 581576"/>
                <a:gd name="connsiteX461" fmla="*/ 89499 w 804036"/>
                <a:gd name="connsiteY461" fmla="*/ 136777 h 581576"/>
                <a:gd name="connsiteX462" fmla="*/ 161906 w 804036"/>
                <a:gd name="connsiteY462" fmla="*/ 88248 h 581576"/>
                <a:gd name="connsiteX463" fmla="*/ 242958 w 804036"/>
                <a:gd name="connsiteY463" fmla="*/ 51581 h 581576"/>
                <a:gd name="connsiteX464" fmla="*/ 333737 w 804036"/>
                <a:gd name="connsiteY464" fmla="*/ 31090 h 581576"/>
                <a:gd name="connsiteX465" fmla="*/ 427937 w 804036"/>
                <a:gd name="connsiteY465" fmla="*/ 23496 h 581576"/>
                <a:gd name="connsiteX466" fmla="*/ 437702 w 804036"/>
                <a:gd name="connsiteY466" fmla="*/ 9941 h 581576"/>
                <a:gd name="connsiteX467" fmla="*/ 501563 w 804036"/>
                <a:gd name="connsiteY467" fmla="*/ 12182 h 581576"/>
                <a:gd name="connsiteX468" fmla="*/ 554961 w 804036"/>
                <a:gd name="connsiteY468" fmla="*/ 23015 h 581576"/>
                <a:gd name="connsiteX469" fmla="*/ 554961 w 804036"/>
                <a:gd name="connsiteY469" fmla="*/ 24135 h 581576"/>
                <a:gd name="connsiteX470" fmla="*/ 497955 w 804036"/>
                <a:gd name="connsiteY470" fmla="*/ 16665 h 581576"/>
                <a:gd name="connsiteX471" fmla="*/ 437702 w 804036"/>
                <a:gd name="connsiteY471" fmla="*/ 15170 h 581576"/>
                <a:gd name="connsiteX472" fmla="*/ 376367 w 804036"/>
                <a:gd name="connsiteY472" fmla="*/ 17038 h 581576"/>
                <a:gd name="connsiteX473" fmla="*/ 314671 w 804036"/>
                <a:gd name="connsiteY473" fmla="*/ 27123 h 581576"/>
                <a:gd name="connsiteX474" fmla="*/ 313227 w 804036"/>
                <a:gd name="connsiteY474" fmla="*/ 22267 h 581576"/>
                <a:gd name="connsiteX475" fmla="*/ 437702 w 804036"/>
                <a:gd name="connsiteY475" fmla="*/ 9941 h 581576"/>
                <a:gd name="connsiteX476" fmla="*/ 409095 w 804036"/>
                <a:gd name="connsiteY476" fmla="*/ 30 h 581576"/>
                <a:gd name="connsiteX477" fmla="*/ 488801 w 804036"/>
                <a:gd name="connsiteY477" fmla="*/ 3998 h 581576"/>
                <a:gd name="connsiteX478" fmla="*/ 488801 w 804036"/>
                <a:gd name="connsiteY478" fmla="*/ 6524 h 581576"/>
                <a:gd name="connsiteX479" fmla="*/ 405146 w 804036"/>
                <a:gd name="connsiteY479" fmla="*/ 5081 h 581576"/>
                <a:gd name="connsiteX480" fmla="*/ 362780 w 804036"/>
                <a:gd name="connsiteY480" fmla="*/ 9050 h 581576"/>
                <a:gd name="connsiteX481" fmla="*/ 332621 w 804036"/>
                <a:gd name="connsiteY481" fmla="*/ 15183 h 581576"/>
                <a:gd name="connsiteX482" fmla="*/ 332621 w 804036"/>
                <a:gd name="connsiteY482" fmla="*/ 9771 h 581576"/>
                <a:gd name="connsiteX483" fmla="*/ 371755 w 804036"/>
                <a:gd name="connsiteY483" fmla="*/ 2555 h 581576"/>
                <a:gd name="connsiteX484" fmla="*/ 409095 w 804036"/>
                <a:gd name="connsiteY484" fmla="*/ 30 h 58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</a:cxnLst>
              <a:rect l="l" t="t" r="r" b="b"/>
              <a:pathLst>
                <a:path w="804036" h="581576">
                  <a:moveTo>
                    <a:pt x="485652" y="560785"/>
                  </a:moveTo>
                  <a:cubicBezTo>
                    <a:pt x="486716" y="560056"/>
                    <a:pt x="487426" y="561514"/>
                    <a:pt x="486716" y="562242"/>
                  </a:cubicBezTo>
                  <a:cubicBezTo>
                    <a:pt x="478914" y="570258"/>
                    <a:pt x="469693" y="578273"/>
                    <a:pt x="458344" y="581188"/>
                  </a:cubicBezTo>
                  <a:cubicBezTo>
                    <a:pt x="455507" y="581917"/>
                    <a:pt x="454443" y="577909"/>
                    <a:pt x="457280" y="576816"/>
                  </a:cubicBezTo>
                  <a:cubicBezTo>
                    <a:pt x="467565" y="573173"/>
                    <a:pt x="476786" y="566979"/>
                    <a:pt x="485652" y="560785"/>
                  </a:cubicBezTo>
                  <a:close/>
                  <a:moveTo>
                    <a:pt x="493910" y="540146"/>
                  </a:moveTo>
                  <a:cubicBezTo>
                    <a:pt x="494272" y="539419"/>
                    <a:pt x="495357" y="540146"/>
                    <a:pt x="494995" y="540872"/>
                  </a:cubicBezTo>
                  <a:cubicBezTo>
                    <a:pt x="491017" y="551769"/>
                    <a:pt x="481616" y="559397"/>
                    <a:pt x="472214" y="564846"/>
                  </a:cubicBezTo>
                  <a:cubicBezTo>
                    <a:pt x="461366" y="571021"/>
                    <a:pt x="447264" y="579738"/>
                    <a:pt x="434969" y="581555"/>
                  </a:cubicBezTo>
                  <a:cubicBezTo>
                    <a:pt x="432077" y="581918"/>
                    <a:pt x="430630" y="577559"/>
                    <a:pt x="433523" y="576833"/>
                  </a:cubicBezTo>
                  <a:cubicBezTo>
                    <a:pt x="444733" y="573927"/>
                    <a:pt x="456665" y="567752"/>
                    <a:pt x="466790" y="562303"/>
                  </a:cubicBezTo>
                  <a:cubicBezTo>
                    <a:pt x="472576" y="559397"/>
                    <a:pt x="478723" y="555765"/>
                    <a:pt x="483424" y="551406"/>
                  </a:cubicBezTo>
                  <a:cubicBezTo>
                    <a:pt x="485955" y="548863"/>
                    <a:pt x="489571" y="543051"/>
                    <a:pt x="492102" y="541962"/>
                  </a:cubicBezTo>
                  <a:cubicBezTo>
                    <a:pt x="492464" y="541235"/>
                    <a:pt x="493187" y="540872"/>
                    <a:pt x="493910" y="540146"/>
                  </a:cubicBezTo>
                  <a:close/>
                  <a:moveTo>
                    <a:pt x="494288" y="512790"/>
                  </a:moveTo>
                  <a:cubicBezTo>
                    <a:pt x="494646" y="512431"/>
                    <a:pt x="495361" y="512790"/>
                    <a:pt x="495361" y="513507"/>
                  </a:cubicBezTo>
                  <a:cubicBezTo>
                    <a:pt x="484993" y="552221"/>
                    <a:pt x="444954" y="578748"/>
                    <a:pt x="405630" y="574088"/>
                  </a:cubicBezTo>
                  <a:cubicBezTo>
                    <a:pt x="402055" y="573729"/>
                    <a:pt x="402055" y="567635"/>
                    <a:pt x="405630" y="568352"/>
                  </a:cubicBezTo>
                  <a:cubicBezTo>
                    <a:pt x="445312" y="574088"/>
                    <a:pt x="478201" y="547202"/>
                    <a:pt x="494288" y="512790"/>
                  </a:cubicBezTo>
                  <a:close/>
                  <a:moveTo>
                    <a:pt x="407646" y="443796"/>
                  </a:moveTo>
                  <a:cubicBezTo>
                    <a:pt x="412307" y="442951"/>
                    <a:pt x="417012" y="443129"/>
                    <a:pt x="421273" y="445264"/>
                  </a:cubicBezTo>
                  <a:cubicBezTo>
                    <a:pt x="422338" y="445620"/>
                    <a:pt x="421628" y="446687"/>
                    <a:pt x="420918" y="446687"/>
                  </a:cubicBezTo>
                  <a:cubicBezTo>
                    <a:pt x="401742" y="443841"/>
                    <a:pt x="380081" y="459853"/>
                    <a:pt x="375110" y="478355"/>
                  </a:cubicBezTo>
                  <a:cubicBezTo>
                    <a:pt x="374045" y="481913"/>
                    <a:pt x="368718" y="480134"/>
                    <a:pt x="369784" y="476576"/>
                  </a:cubicBezTo>
                  <a:cubicBezTo>
                    <a:pt x="373335" y="463767"/>
                    <a:pt x="381857" y="453448"/>
                    <a:pt x="394285" y="448466"/>
                  </a:cubicBezTo>
                  <a:cubicBezTo>
                    <a:pt x="398369" y="446509"/>
                    <a:pt x="402985" y="444641"/>
                    <a:pt x="407646" y="443796"/>
                  </a:cubicBezTo>
                  <a:close/>
                  <a:moveTo>
                    <a:pt x="414316" y="433080"/>
                  </a:moveTo>
                  <a:cubicBezTo>
                    <a:pt x="423745" y="432809"/>
                    <a:pt x="432902" y="435157"/>
                    <a:pt x="439067" y="442021"/>
                  </a:cubicBezTo>
                  <a:cubicBezTo>
                    <a:pt x="439793" y="442743"/>
                    <a:pt x="438705" y="444549"/>
                    <a:pt x="437617" y="443466"/>
                  </a:cubicBezTo>
                  <a:cubicBezTo>
                    <a:pt x="423110" y="431906"/>
                    <a:pt x="398449" y="437686"/>
                    <a:pt x="384668" y="447439"/>
                  </a:cubicBezTo>
                  <a:cubicBezTo>
                    <a:pt x="370525" y="456831"/>
                    <a:pt x="364722" y="469113"/>
                    <a:pt x="361458" y="485007"/>
                  </a:cubicBezTo>
                  <a:cubicBezTo>
                    <a:pt x="360733" y="488258"/>
                    <a:pt x="356018" y="486813"/>
                    <a:pt x="356744" y="483562"/>
                  </a:cubicBezTo>
                  <a:cubicBezTo>
                    <a:pt x="360370" y="464417"/>
                    <a:pt x="369799" y="448523"/>
                    <a:pt x="387932" y="439853"/>
                  </a:cubicBezTo>
                  <a:cubicBezTo>
                    <a:pt x="395186" y="436241"/>
                    <a:pt x="404887" y="433351"/>
                    <a:pt x="414316" y="433080"/>
                  </a:cubicBezTo>
                  <a:close/>
                  <a:moveTo>
                    <a:pt x="426210" y="427847"/>
                  </a:moveTo>
                  <a:cubicBezTo>
                    <a:pt x="396470" y="422295"/>
                    <a:pt x="364906" y="441072"/>
                    <a:pt x="354632" y="469339"/>
                  </a:cubicBezTo>
                  <a:cubicBezTo>
                    <a:pt x="352469" y="479749"/>
                    <a:pt x="353190" y="491235"/>
                    <a:pt x="354992" y="501286"/>
                  </a:cubicBezTo>
                  <a:cubicBezTo>
                    <a:pt x="356074" y="508106"/>
                    <a:pt x="357876" y="514926"/>
                    <a:pt x="360399" y="521387"/>
                  </a:cubicBezTo>
                  <a:cubicBezTo>
                    <a:pt x="365086" y="529283"/>
                    <a:pt x="371214" y="536103"/>
                    <a:pt x="378423" y="541488"/>
                  </a:cubicBezTo>
                  <a:cubicBezTo>
                    <a:pt x="387796" y="546513"/>
                    <a:pt x="397889" y="549025"/>
                    <a:pt x="408343" y="549384"/>
                  </a:cubicBezTo>
                  <a:cubicBezTo>
                    <a:pt x="419879" y="550102"/>
                    <a:pt x="431775" y="549025"/>
                    <a:pt x="441868" y="544718"/>
                  </a:cubicBezTo>
                  <a:cubicBezTo>
                    <a:pt x="449799" y="540411"/>
                    <a:pt x="457729" y="534668"/>
                    <a:pt x="464218" y="528207"/>
                  </a:cubicBezTo>
                  <a:cubicBezTo>
                    <a:pt x="467462" y="523540"/>
                    <a:pt x="469985" y="518515"/>
                    <a:pt x="471788" y="512413"/>
                  </a:cubicBezTo>
                  <a:cubicBezTo>
                    <a:pt x="477916" y="488364"/>
                    <a:pt x="473951" y="459289"/>
                    <a:pt x="454485" y="442059"/>
                  </a:cubicBezTo>
                  <a:cubicBezTo>
                    <a:pt x="445833" y="434252"/>
                    <a:pt x="436123" y="429698"/>
                    <a:pt x="426210" y="427847"/>
                  </a:cubicBezTo>
                  <a:close/>
                  <a:moveTo>
                    <a:pt x="588109" y="427439"/>
                  </a:moveTo>
                  <a:cubicBezTo>
                    <a:pt x="588824" y="426706"/>
                    <a:pt x="590611" y="428538"/>
                    <a:pt x="589539" y="429271"/>
                  </a:cubicBezTo>
                  <a:cubicBezTo>
                    <a:pt x="575959" y="439895"/>
                    <a:pt x="562380" y="450885"/>
                    <a:pt x="548800" y="461509"/>
                  </a:cubicBezTo>
                  <a:cubicBezTo>
                    <a:pt x="548800" y="462608"/>
                    <a:pt x="547370" y="464440"/>
                    <a:pt x="545584" y="463707"/>
                  </a:cubicBezTo>
                  <a:cubicBezTo>
                    <a:pt x="538436" y="462242"/>
                    <a:pt x="532719" y="455647"/>
                    <a:pt x="526644" y="451618"/>
                  </a:cubicBezTo>
                  <a:cubicBezTo>
                    <a:pt x="519854" y="447222"/>
                    <a:pt x="515208" y="441360"/>
                    <a:pt x="509133" y="436231"/>
                  </a:cubicBezTo>
                  <a:cubicBezTo>
                    <a:pt x="508418" y="435865"/>
                    <a:pt x="509133" y="434399"/>
                    <a:pt x="509848" y="434766"/>
                  </a:cubicBezTo>
                  <a:cubicBezTo>
                    <a:pt x="516280" y="436964"/>
                    <a:pt x="521283" y="442825"/>
                    <a:pt x="526644" y="446122"/>
                  </a:cubicBezTo>
                  <a:cubicBezTo>
                    <a:pt x="532719" y="449786"/>
                    <a:pt x="538079" y="454915"/>
                    <a:pt x="544512" y="458212"/>
                  </a:cubicBezTo>
                  <a:cubicBezTo>
                    <a:pt x="557734" y="446855"/>
                    <a:pt x="573458" y="437330"/>
                    <a:pt x="588109" y="427439"/>
                  </a:cubicBezTo>
                  <a:close/>
                  <a:moveTo>
                    <a:pt x="408614" y="415363"/>
                  </a:moveTo>
                  <a:cubicBezTo>
                    <a:pt x="417986" y="414510"/>
                    <a:pt x="427449" y="415318"/>
                    <a:pt x="436461" y="418010"/>
                  </a:cubicBezTo>
                  <a:cubicBezTo>
                    <a:pt x="481160" y="432009"/>
                    <a:pt x="501708" y="487646"/>
                    <a:pt x="479718" y="528924"/>
                  </a:cubicBezTo>
                  <a:cubicBezTo>
                    <a:pt x="468183" y="550102"/>
                    <a:pt x="446554" y="561230"/>
                    <a:pt x="422763" y="562665"/>
                  </a:cubicBezTo>
                  <a:cubicBezTo>
                    <a:pt x="422402" y="562665"/>
                    <a:pt x="422042" y="562665"/>
                    <a:pt x="421681" y="562665"/>
                  </a:cubicBezTo>
                  <a:cubicBezTo>
                    <a:pt x="413030" y="564460"/>
                    <a:pt x="403657" y="564101"/>
                    <a:pt x="393924" y="561230"/>
                  </a:cubicBezTo>
                  <a:cubicBezTo>
                    <a:pt x="393203" y="561230"/>
                    <a:pt x="392482" y="560871"/>
                    <a:pt x="392122" y="560871"/>
                  </a:cubicBezTo>
                  <a:cubicBezTo>
                    <a:pt x="379505" y="557999"/>
                    <a:pt x="367609" y="552615"/>
                    <a:pt x="359679" y="544000"/>
                  </a:cubicBezTo>
                  <a:cubicBezTo>
                    <a:pt x="354271" y="538257"/>
                    <a:pt x="350667" y="532155"/>
                    <a:pt x="347783" y="525694"/>
                  </a:cubicBezTo>
                  <a:cubicBezTo>
                    <a:pt x="340573" y="513131"/>
                    <a:pt x="336968" y="499491"/>
                    <a:pt x="338050" y="484774"/>
                  </a:cubicBezTo>
                  <a:cubicBezTo>
                    <a:pt x="339852" y="462160"/>
                    <a:pt x="351027" y="440265"/>
                    <a:pt x="371214" y="428061"/>
                  </a:cubicBezTo>
                  <a:cubicBezTo>
                    <a:pt x="372295" y="427343"/>
                    <a:pt x="373377" y="426625"/>
                    <a:pt x="374458" y="425907"/>
                  </a:cubicBezTo>
                  <a:cubicBezTo>
                    <a:pt x="375900" y="425189"/>
                    <a:pt x="376982" y="424471"/>
                    <a:pt x="378423" y="423394"/>
                  </a:cubicBezTo>
                  <a:cubicBezTo>
                    <a:pt x="379505" y="423035"/>
                    <a:pt x="380226" y="422676"/>
                    <a:pt x="381307" y="422676"/>
                  </a:cubicBezTo>
                  <a:cubicBezTo>
                    <a:pt x="389959" y="418728"/>
                    <a:pt x="399241" y="416215"/>
                    <a:pt x="408614" y="415363"/>
                  </a:cubicBezTo>
                  <a:close/>
                  <a:moveTo>
                    <a:pt x="579028" y="393369"/>
                  </a:moveTo>
                  <a:cubicBezTo>
                    <a:pt x="579392" y="393729"/>
                    <a:pt x="579392" y="393729"/>
                    <a:pt x="579756" y="393729"/>
                  </a:cubicBezTo>
                  <a:cubicBezTo>
                    <a:pt x="582666" y="393729"/>
                    <a:pt x="582666" y="397323"/>
                    <a:pt x="580484" y="398042"/>
                  </a:cubicBezTo>
                  <a:cubicBezTo>
                    <a:pt x="571752" y="401277"/>
                    <a:pt x="562658" y="403433"/>
                    <a:pt x="553563" y="405949"/>
                  </a:cubicBezTo>
                  <a:cubicBezTo>
                    <a:pt x="546650" y="408106"/>
                    <a:pt x="540466" y="411700"/>
                    <a:pt x="533190" y="411700"/>
                  </a:cubicBezTo>
                  <a:cubicBezTo>
                    <a:pt x="530643" y="412060"/>
                    <a:pt x="531007" y="408825"/>
                    <a:pt x="533190" y="408465"/>
                  </a:cubicBezTo>
                  <a:cubicBezTo>
                    <a:pt x="541557" y="408106"/>
                    <a:pt x="551380" y="402714"/>
                    <a:pt x="559383" y="399839"/>
                  </a:cubicBezTo>
                  <a:cubicBezTo>
                    <a:pt x="565568" y="398042"/>
                    <a:pt x="571752" y="396245"/>
                    <a:pt x="577573" y="394447"/>
                  </a:cubicBezTo>
                  <a:cubicBezTo>
                    <a:pt x="577937" y="393729"/>
                    <a:pt x="578665" y="393369"/>
                    <a:pt x="579028" y="393369"/>
                  </a:cubicBezTo>
                  <a:close/>
                  <a:moveTo>
                    <a:pt x="567669" y="384930"/>
                  </a:moveTo>
                  <a:cubicBezTo>
                    <a:pt x="569793" y="383844"/>
                    <a:pt x="571564" y="387103"/>
                    <a:pt x="569439" y="388189"/>
                  </a:cubicBezTo>
                  <a:cubicBezTo>
                    <a:pt x="555628" y="394344"/>
                    <a:pt x="540400" y="396516"/>
                    <a:pt x="527297" y="403757"/>
                  </a:cubicBezTo>
                  <a:cubicBezTo>
                    <a:pt x="526589" y="404119"/>
                    <a:pt x="525880" y="403033"/>
                    <a:pt x="526589" y="402671"/>
                  </a:cubicBezTo>
                  <a:cubicBezTo>
                    <a:pt x="539338" y="394706"/>
                    <a:pt x="554565" y="392171"/>
                    <a:pt x="567669" y="384930"/>
                  </a:cubicBezTo>
                  <a:close/>
                  <a:moveTo>
                    <a:pt x="563135" y="373475"/>
                  </a:moveTo>
                  <a:cubicBezTo>
                    <a:pt x="565328" y="372731"/>
                    <a:pt x="566790" y="376452"/>
                    <a:pt x="564597" y="377940"/>
                  </a:cubicBezTo>
                  <a:cubicBezTo>
                    <a:pt x="557653" y="381661"/>
                    <a:pt x="549978" y="383893"/>
                    <a:pt x="542669" y="386870"/>
                  </a:cubicBezTo>
                  <a:cubicBezTo>
                    <a:pt x="534629" y="389847"/>
                    <a:pt x="526588" y="393940"/>
                    <a:pt x="518183" y="395800"/>
                  </a:cubicBezTo>
                  <a:cubicBezTo>
                    <a:pt x="516721" y="396172"/>
                    <a:pt x="516355" y="393568"/>
                    <a:pt x="517817" y="393195"/>
                  </a:cubicBezTo>
                  <a:cubicBezTo>
                    <a:pt x="526954" y="390219"/>
                    <a:pt x="535725" y="386126"/>
                    <a:pt x="544131" y="382405"/>
                  </a:cubicBezTo>
                  <a:cubicBezTo>
                    <a:pt x="549613" y="380173"/>
                    <a:pt x="555095" y="377940"/>
                    <a:pt x="559846" y="375336"/>
                  </a:cubicBezTo>
                  <a:cubicBezTo>
                    <a:pt x="560211" y="374592"/>
                    <a:pt x="560577" y="374219"/>
                    <a:pt x="561308" y="373847"/>
                  </a:cubicBezTo>
                  <a:cubicBezTo>
                    <a:pt x="562039" y="373847"/>
                    <a:pt x="562404" y="373847"/>
                    <a:pt x="563135" y="373475"/>
                  </a:cubicBezTo>
                  <a:close/>
                  <a:moveTo>
                    <a:pt x="548142" y="367480"/>
                  </a:moveTo>
                  <a:cubicBezTo>
                    <a:pt x="550687" y="366381"/>
                    <a:pt x="552505" y="370045"/>
                    <a:pt x="550323" y="371510"/>
                  </a:cubicBezTo>
                  <a:cubicBezTo>
                    <a:pt x="543052" y="375906"/>
                    <a:pt x="534691" y="378104"/>
                    <a:pt x="527056" y="381402"/>
                  </a:cubicBezTo>
                  <a:cubicBezTo>
                    <a:pt x="520876" y="383966"/>
                    <a:pt x="514696" y="386897"/>
                    <a:pt x="508152" y="389095"/>
                  </a:cubicBezTo>
                  <a:cubicBezTo>
                    <a:pt x="505970" y="389828"/>
                    <a:pt x="505243" y="386164"/>
                    <a:pt x="507425" y="385432"/>
                  </a:cubicBezTo>
                  <a:cubicBezTo>
                    <a:pt x="520876" y="380669"/>
                    <a:pt x="535054" y="374441"/>
                    <a:pt x="548142" y="367480"/>
                  </a:cubicBezTo>
                  <a:close/>
                  <a:moveTo>
                    <a:pt x="531880" y="361430"/>
                  </a:moveTo>
                  <a:cubicBezTo>
                    <a:pt x="533706" y="360031"/>
                    <a:pt x="536628" y="362480"/>
                    <a:pt x="534802" y="364578"/>
                  </a:cubicBezTo>
                  <a:cubicBezTo>
                    <a:pt x="530784" y="368776"/>
                    <a:pt x="522383" y="370175"/>
                    <a:pt x="517269" y="372624"/>
                  </a:cubicBezTo>
                  <a:cubicBezTo>
                    <a:pt x="511059" y="375422"/>
                    <a:pt x="505215" y="377871"/>
                    <a:pt x="499006" y="379970"/>
                  </a:cubicBezTo>
                  <a:cubicBezTo>
                    <a:pt x="496449" y="380319"/>
                    <a:pt x="495718" y="377171"/>
                    <a:pt x="497910" y="376472"/>
                  </a:cubicBezTo>
                  <a:cubicBezTo>
                    <a:pt x="504850" y="374373"/>
                    <a:pt x="510694" y="370875"/>
                    <a:pt x="517269" y="368076"/>
                  </a:cubicBezTo>
                  <a:cubicBezTo>
                    <a:pt x="522017" y="366327"/>
                    <a:pt x="527496" y="364578"/>
                    <a:pt x="531880" y="361430"/>
                  </a:cubicBezTo>
                  <a:close/>
                  <a:moveTo>
                    <a:pt x="523607" y="352347"/>
                  </a:moveTo>
                  <a:cubicBezTo>
                    <a:pt x="525786" y="350506"/>
                    <a:pt x="528692" y="353451"/>
                    <a:pt x="526876" y="356028"/>
                  </a:cubicBezTo>
                  <a:cubicBezTo>
                    <a:pt x="522517" y="360445"/>
                    <a:pt x="516342" y="362654"/>
                    <a:pt x="510893" y="365231"/>
                  </a:cubicBezTo>
                  <a:cubicBezTo>
                    <a:pt x="503992" y="368176"/>
                    <a:pt x="497090" y="371489"/>
                    <a:pt x="489826" y="374434"/>
                  </a:cubicBezTo>
                  <a:cubicBezTo>
                    <a:pt x="488009" y="375538"/>
                    <a:pt x="486193" y="372225"/>
                    <a:pt x="488009" y="371489"/>
                  </a:cubicBezTo>
                  <a:cubicBezTo>
                    <a:pt x="499996" y="366335"/>
                    <a:pt x="513799" y="360813"/>
                    <a:pt x="523607" y="352347"/>
                  </a:cubicBezTo>
                  <a:close/>
                  <a:moveTo>
                    <a:pt x="512870" y="343214"/>
                  </a:moveTo>
                  <a:cubicBezTo>
                    <a:pt x="514682" y="340981"/>
                    <a:pt x="517581" y="344702"/>
                    <a:pt x="515407" y="346562"/>
                  </a:cubicBezTo>
                  <a:cubicBezTo>
                    <a:pt x="506710" y="353632"/>
                    <a:pt x="495114" y="357353"/>
                    <a:pt x="485692" y="363678"/>
                  </a:cubicBezTo>
                  <a:cubicBezTo>
                    <a:pt x="484968" y="364422"/>
                    <a:pt x="484605" y="363306"/>
                    <a:pt x="484968" y="362934"/>
                  </a:cubicBezTo>
                  <a:cubicBezTo>
                    <a:pt x="493664" y="356236"/>
                    <a:pt x="505260" y="351399"/>
                    <a:pt x="512870" y="343214"/>
                  </a:cubicBezTo>
                  <a:close/>
                  <a:moveTo>
                    <a:pt x="500942" y="336936"/>
                  </a:moveTo>
                  <a:cubicBezTo>
                    <a:pt x="503092" y="336219"/>
                    <a:pt x="504885" y="339445"/>
                    <a:pt x="503092" y="340879"/>
                  </a:cubicBezTo>
                  <a:cubicBezTo>
                    <a:pt x="498791" y="344105"/>
                    <a:pt x="493414" y="346256"/>
                    <a:pt x="488753" y="349124"/>
                  </a:cubicBezTo>
                  <a:cubicBezTo>
                    <a:pt x="483735" y="351992"/>
                    <a:pt x="478716" y="355218"/>
                    <a:pt x="473339" y="357369"/>
                  </a:cubicBezTo>
                  <a:cubicBezTo>
                    <a:pt x="472622" y="358086"/>
                    <a:pt x="471905" y="356652"/>
                    <a:pt x="472622" y="355935"/>
                  </a:cubicBezTo>
                  <a:cubicBezTo>
                    <a:pt x="477999" y="353426"/>
                    <a:pt x="482659" y="349841"/>
                    <a:pt x="487320" y="346615"/>
                  </a:cubicBezTo>
                  <a:cubicBezTo>
                    <a:pt x="491263" y="343747"/>
                    <a:pt x="495923" y="341238"/>
                    <a:pt x="499866" y="338011"/>
                  </a:cubicBezTo>
                  <a:cubicBezTo>
                    <a:pt x="500225" y="337653"/>
                    <a:pt x="500583" y="337295"/>
                    <a:pt x="500942" y="336936"/>
                  </a:cubicBezTo>
                  <a:close/>
                  <a:moveTo>
                    <a:pt x="486369" y="332092"/>
                  </a:moveTo>
                  <a:cubicBezTo>
                    <a:pt x="487780" y="329869"/>
                    <a:pt x="490602" y="332462"/>
                    <a:pt x="489544" y="334685"/>
                  </a:cubicBezTo>
                  <a:cubicBezTo>
                    <a:pt x="487427" y="338389"/>
                    <a:pt x="483194" y="339870"/>
                    <a:pt x="480019" y="342093"/>
                  </a:cubicBezTo>
                  <a:cubicBezTo>
                    <a:pt x="474727" y="345056"/>
                    <a:pt x="469436" y="348020"/>
                    <a:pt x="464497" y="350983"/>
                  </a:cubicBezTo>
                  <a:cubicBezTo>
                    <a:pt x="463439" y="351724"/>
                    <a:pt x="462380" y="350242"/>
                    <a:pt x="463439" y="349501"/>
                  </a:cubicBezTo>
                  <a:cubicBezTo>
                    <a:pt x="470494" y="342834"/>
                    <a:pt x="480372" y="339500"/>
                    <a:pt x="486369" y="332092"/>
                  </a:cubicBezTo>
                  <a:close/>
                  <a:moveTo>
                    <a:pt x="474470" y="324238"/>
                  </a:moveTo>
                  <a:cubicBezTo>
                    <a:pt x="474470" y="324238"/>
                    <a:pt x="474470" y="324238"/>
                    <a:pt x="474836" y="324238"/>
                  </a:cubicBezTo>
                  <a:cubicBezTo>
                    <a:pt x="476302" y="325316"/>
                    <a:pt x="476302" y="327113"/>
                    <a:pt x="475203" y="328192"/>
                  </a:cubicBezTo>
                  <a:cubicBezTo>
                    <a:pt x="469708" y="333583"/>
                    <a:pt x="462747" y="337178"/>
                    <a:pt x="456519" y="341131"/>
                  </a:cubicBezTo>
                  <a:cubicBezTo>
                    <a:pt x="454687" y="342210"/>
                    <a:pt x="452855" y="339694"/>
                    <a:pt x="454321" y="338615"/>
                  </a:cubicBezTo>
                  <a:cubicBezTo>
                    <a:pt x="459816" y="334302"/>
                    <a:pt x="467143" y="330348"/>
                    <a:pt x="471539" y="324957"/>
                  </a:cubicBezTo>
                  <a:cubicBezTo>
                    <a:pt x="471906" y="323879"/>
                    <a:pt x="473371" y="323519"/>
                    <a:pt x="474470" y="324238"/>
                  </a:cubicBezTo>
                  <a:close/>
                  <a:moveTo>
                    <a:pt x="456637" y="319871"/>
                  </a:moveTo>
                  <a:cubicBezTo>
                    <a:pt x="457330" y="318756"/>
                    <a:pt x="459754" y="319128"/>
                    <a:pt x="459754" y="320985"/>
                  </a:cubicBezTo>
                  <a:cubicBezTo>
                    <a:pt x="460447" y="323958"/>
                    <a:pt x="457676" y="325816"/>
                    <a:pt x="455251" y="327673"/>
                  </a:cubicBezTo>
                  <a:cubicBezTo>
                    <a:pt x="452134" y="330274"/>
                    <a:pt x="448671" y="332504"/>
                    <a:pt x="445207" y="334733"/>
                  </a:cubicBezTo>
                  <a:cubicBezTo>
                    <a:pt x="443129" y="335848"/>
                    <a:pt x="441743" y="332875"/>
                    <a:pt x="443475" y="331389"/>
                  </a:cubicBezTo>
                  <a:cubicBezTo>
                    <a:pt x="446246" y="329531"/>
                    <a:pt x="449363" y="327302"/>
                    <a:pt x="452134" y="325073"/>
                  </a:cubicBezTo>
                  <a:cubicBezTo>
                    <a:pt x="452827" y="323958"/>
                    <a:pt x="453866" y="323586"/>
                    <a:pt x="454559" y="322472"/>
                  </a:cubicBezTo>
                  <a:cubicBezTo>
                    <a:pt x="455251" y="321729"/>
                    <a:pt x="455598" y="320614"/>
                    <a:pt x="456637" y="319871"/>
                  </a:cubicBezTo>
                  <a:close/>
                  <a:moveTo>
                    <a:pt x="427858" y="317512"/>
                  </a:moveTo>
                  <a:cubicBezTo>
                    <a:pt x="428750" y="318155"/>
                    <a:pt x="429126" y="319357"/>
                    <a:pt x="427998" y="320387"/>
                  </a:cubicBezTo>
                  <a:cubicBezTo>
                    <a:pt x="425743" y="322446"/>
                    <a:pt x="423111" y="324505"/>
                    <a:pt x="420855" y="326565"/>
                  </a:cubicBezTo>
                  <a:cubicBezTo>
                    <a:pt x="418975" y="327938"/>
                    <a:pt x="416343" y="325535"/>
                    <a:pt x="418223" y="324162"/>
                  </a:cubicBezTo>
                  <a:cubicBezTo>
                    <a:pt x="420479" y="322103"/>
                    <a:pt x="422735" y="320043"/>
                    <a:pt x="424615" y="317984"/>
                  </a:cubicBezTo>
                  <a:cubicBezTo>
                    <a:pt x="425555" y="316782"/>
                    <a:pt x="426965" y="316868"/>
                    <a:pt x="427858" y="317512"/>
                  </a:cubicBezTo>
                  <a:close/>
                  <a:moveTo>
                    <a:pt x="442551" y="317024"/>
                  </a:moveTo>
                  <a:cubicBezTo>
                    <a:pt x="444708" y="315581"/>
                    <a:pt x="446146" y="318107"/>
                    <a:pt x="445427" y="319911"/>
                  </a:cubicBezTo>
                  <a:cubicBezTo>
                    <a:pt x="444349" y="322436"/>
                    <a:pt x="441114" y="323879"/>
                    <a:pt x="438957" y="325323"/>
                  </a:cubicBezTo>
                  <a:cubicBezTo>
                    <a:pt x="436441" y="326766"/>
                    <a:pt x="434284" y="328931"/>
                    <a:pt x="431409" y="330013"/>
                  </a:cubicBezTo>
                  <a:cubicBezTo>
                    <a:pt x="429252" y="331095"/>
                    <a:pt x="427455" y="327848"/>
                    <a:pt x="429971" y="326766"/>
                  </a:cubicBezTo>
                  <a:cubicBezTo>
                    <a:pt x="432487" y="325323"/>
                    <a:pt x="434284" y="323519"/>
                    <a:pt x="437160" y="321715"/>
                  </a:cubicBezTo>
                  <a:cubicBezTo>
                    <a:pt x="438957" y="320271"/>
                    <a:pt x="440754" y="318107"/>
                    <a:pt x="442551" y="317024"/>
                  </a:cubicBezTo>
                  <a:close/>
                  <a:moveTo>
                    <a:pt x="398040" y="308287"/>
                  </a:moveTo>
                  <a:cubicBezTo>
                    <a:pt x="388641" y="308556"/>
                    <a:pt x="379287" y="309453"/>
                    <a:pt x="370112" y="311607"/>
                  </a:cubicBezTo>
                  <a:cubicBezTo>
                    <a:pt x="352843" y="315914"/>
                    <a:pt x="334855" y="322734"/>
                    <a:pt x="319384" y="331708"/>
                  </a:cubicBezTo>
                  <a:cubicBezTo>
                    <a:pt x="303195" y="340323"/>
                    <a:pt x="288804" y="351809"/>
                    <a:pt x="274772" y="363654"/>
                  </a:cubicBezTo>
                  <a:cubicBezTo>
                    <a:pt x="261461" y="375140"/>
                    <a:pt x="250668" y="387704"/>
                    <a:pt x="239155" y="400985"/>
                  </a:cubicBezTo>
                  <a:cubicBezTo>
                    <a:pt x="244911" y="409240"/>
                    <a:pt x="257144" y="415342"/>
                    <a:pt x="264339" y="421086"/>
                  </a:cubicBezTo>
                  <a:cubicBezTo>
                    <a:pt x="269736" y="425393"/>
                    <a:pt x="274413" y="431136"/>
                    <a:pt x="279449" y="435802"/>
                  </a:cubicBezTo>
                  <a:cubicBezTo>
                    <a:pt x="300316" y="420009"/>
                    <a:pt x="319025" y="400985"/>
                    <a:pt x="344209" y="392011"/>
                  </a:cubicBezTo>
                  <a:cubicBezTo>
                    <a:pt x="358600" y="386986"/>
                    <a:pt x="372991" y="383755"/>
                    <a:pt x="387741" y="380525"/>
                  </a:cubicBezTo>
                  <a:cubicBezTo>
                    <a:pt x="400333" y="378012"/>
                    <a:pt x="412925" y="375499"/>
                    <a:pt x="426237" y="376576"/>
                  </a:cubicBezTo>
                  <a:cubicBezTo>
                    <a:pt x="453580" y="378730"/>
                    <a:pt x="477685" y="386268"/>
                    <a:pt x="500350" y="402061"/>
                  </a:cubicBezTo>
                  <a:cubicBezTo>
                    <a:pt x="511863" y="409958"/>
                    <a:pt x="521937" y="420009"/>
                    <a:pt x="532730" y="428623"/>
                  </a:cubicBezTo>
                  <a:cubicBezTo>
                    <a:pt x="537047" y="432213"/>
                    <a:pt x="541364" y="435443"/>
                    <a:pt x="543523" y="440469"/>
                  </a:cubicBezTo>
                  <a:cubicBezTo>
                    <a:pt x="543523" y="440110"/>
                    <a:pt x="543523" y="440110"/>
                    <a:pt x="543883" y="439751"/>
                  </a:cubicBezTo>
                  <a:cubicBezTo>
                    <a:pt x="553957" y="432572"/>
                    <a:pt x="563311" y="424316"/>
                    <a:pt x="573025" y="416778"/>
                  </a:cubicBezTo>
                  <a:cubicBezTo>
                    <a:pt x="581299" y="410676"/>
                    <a:pt x="587415" y="402420"/>
                    <a:pt x="595690" y="396318"/>
                  </a:cubicBezTo>
                  <a:cubicBezTo>
                    <a:pt x="592452" y="393806"/>
                    <a:pt x="589574" y="390934"/>
                    <a:pt x="586336" y="388780"/>
                  </a:cubicBezTo>
                  <a:cubicBezTo>
                    <a:pt x="580580" y="384832"/>
                    <a:pt x="575183" y="380166"/>
                    <a:pt x="570146" y="375499"/>
                  </a:cubicBezTo>
                  <a:cubicBezTo>
                    <a:pt x="557195" y="362577"/>
                    <a:pt x="543163" y="350732"/>
                    <a:pt x="528053" y="341040"/>
                  </a:cubicBezTo>
                  <a:cubicBezTo>
                    <a:pt x="496753" y="321298"/>
                    <a:pt x="463294" y="310530"/>
                    <a:pt x="426237" y="308735"/>
                  </a:cubicBezTo>
                  <a:cubicBezTo>
                    <a:pt x="416883" y="308376"/>
                    <a:pt x="407439" y="308017"/>
                    <a:pt x="398040" y="308287"/>
                  </a:cubicBezTo>
                  <a:close/>
                  <a:moveTo>
                    <a:pt x="112994" y="301133"/>
                  </a:moveTo>
                  <a:cubicBezTo>
                    <a:pt x="134343" y="312188"/>
                    <a:pt x="149643" y="331445"/>
                    <a:pt x="168501" y="345710"/>
                  </a:cubicBezTo>
                  <a:cubicBezTo>
                    <a:pt x="169924" y="346423"/>
                    <a:pt x="168857" y="348563"/>
                    <a:pt x="167434" y="347493"/>
                  </a:cubicBezTo>
                  <a:cubicBezTo>
                    <a:pt x="147508" y="334654"/>
                    <a:pt x="131852" y="316110"/>
                    <a:pt x="110859" y="305055"/>
                  </a:cubicBezTo>
                  <a:cubicBezTo>
                    <a:pt x="108368" y="303629"/>
                    <a:pt x="110859" y="299706"/>
                    <a:pt x="112994" y="301133"/>
                  </a:cubicBezTo>
                  <a:close/>
                  <a:moveTo>
                    <a:pt x="422639" y="297608"/>
                  </a:moveTo>
                  <a:cubicBezTo>
                    <a:pt x="460415" y="299762"/>
                    <a:pt x="495673" y="308376"/>
                    <a:pt x="527693" y="328477"/>
                  </a:cubicBezTo>
                  <a:cubicBezTo>
                    <a:pt x="542804" y="337810"/>
                    <a:pt x="557195" y="348578"/>
                    <a:pt x="569427" y="361141"/>
                  </a:cubicBezTo>
                  <a:cubicBezTo>
                    <a:pt x="575903" y="367961"/>
                    <a:pt x="582379" y="374422"/>
                    <a:pt x="589214" y="380166"/>
                  </a:cubicBezTo>
                  <a:cubicBezTo>
                    <a:pt x="592452" y="382678"/>
                    <a:pt x="596050" y="385191"/>
                    <a:pt x="598568" y="388421"/>
                  </a:cubicBezTo>
                  <a:cubicBezTo>
                    <a:pt x="600367" y="390934"/>
                    <a:pt x="602166" y="394882"/>
                    <a:pt x="604325" y="396318"/>
                  </a:cubicBezTo>
                  <a:cubicBezTo>
                    <a:pt x="606483" y="398113"/>
                    <a:pt x="605044" y="401343"/>
                    <a:pt x="602526" y="400626"/>
                  </a:cubicBezTo>
                  <a:cubicBezTo>
                    <a:pt x="602166" y="400267"/>
                    <a:pt x="601806" y="399908"/>
                    <a:pt x="601447" y="399908"/>
                  </a:cubicBezTo>
                  <a:cubicBezTo>
                    <a:pt x="587415" y="419291"/>
                    <a:pt x="567988" y="434725"/>
                    <a:pt x="548560" y="448724"/>
                  </a:cubicBezTo>
                  <a:cubicBezTo>
                    <a:pt x="546401" y="450160"/>
                    <a:pt x="544243" y="449442"/>
                    <a:pt x="543163" y="448007"/>
                  </a:cubicBezTo>
                  <a:cubicBezTo>
                    <a:pt x="541724" y="448724"/>
                    <a:pt x="540285" y="448007"/>
                    <a:pt x="539566" y="446212"/>
                  </a:cubicBezTo>
                  <a:cubicBezTo>
                    <a:pt x="537767" y="441187"/>
                    <a:pt x="530571" y="438315"/>
                    <a:pt x="526254" y="435084"/>
                  </a:cubicBezTo>
                  <a:cubicBezTo>
                    <a:pt x="523016" y="432572"/>
                    <a:pt x="520138" y="430059"/>
                    <a:pt x="516900" y="427188"/>
                  </a:cubicBezTo>
                  <a:cubicBezTo>
                    <a:pt x="507186" y="418932"/>
                    <a:pt x="496753" y="411753"/>
                    <a:pt x="485959" y="404574"/>
                  </a:cubicBezTo>
                  <a:cubicBezTo>
                    <a:pt x="465452" y="392011"/>
                    <a:pt x="439549" y="385909"/>
                    <a:pt x="415444" y="387345"/>
                  </a:cubicBezTo>
                  <a:cubicBezTo>
                    <a:pt x="402492" y="387704"/>
                    <a:pt x="389900" y="391293"/>
                    <a:pt x="376948" y="394523"/>
                  </a:cubicBezTo>
                  <a:cubicBezTo>
                    <a:pt x="365435" y="397395"/>
                    <a:pt x="352843" y="399908"/>
                    <a:pt x="342050" y="405292"/>
                  </a:cubicBezTo>
                  <a:cubicBezTo>
                    <a:pt x="320823" y="415701"/>
                    <a:pt x="304274" y="432213"/>
                    <a:pt x="285206" y="445853"/>
                  </a:cubicBezTo>
                  <a:cubicBezTo>
                    <a:pt x="283047" y="447648"/>
                    <a:pt x="280169" y="446930"/>
                    <a:pt x="278370" y="445135"/>
                  </a:cubicBezTo>
                  <a:cubicBezTo>
                    <a:pt x="276212" y="444058"/>
                    <a:pt x="274053" y="441904"/>
                    <a:pt x="272254" y="439751"/>
                  </a:cubicBezTo>
                  <a:cubicBezTo>
                    <a:pt x="265778" y="434367"/>
                    <a:pt x="259662" y="429700"/>
                    <a:pt x="252826" y="425034"/>
                  </a:cubicBezTo>
                  <a:cubicBezTo>
                    <a:pt x="243472" y="418932"/>
                    <a:pt x="230880" y="410317"/>
                    <a:pt x="226923" y="399190"/>
                  </a:cubicBezTo>
                  <a:cubicBezTo>
                    <a:pt x="225843" y="396318"/>
                    <a:pt x="227642" y="394165"/>
                    <a:pt x="229441" y="393447"/>
                  </a:cubicBezTo>
                  <a:cubicBezTo>
                    <a:pt x="229801" y="392729"/>
                    <a:pt x="230161" y="392370"/>
                    <a:pt x="230520" y="392011"/>
                  </a:cubicBezTo>
                  <a:cubicBezTo>
                    <a:pt x="243832" y="376935"/>
                    <a:pt x="256064" y="362936"/>
                    <a:pt x="272254" y="350373"/>
                  </a:cubicBezTo>
                  <a:cubicBezTo>
                    <a:pt x="286285" y="339246"/>
                    <a:pt x="299957" y="327401"/>
                    <a:pt x="316506" y="319863"/>
                  </a:cubicBezTo>
                  <a:cubicBezTo>
                    <a:pt x="332696" y="312325"/>
                    <a:pt x="349605" y="304428"/>
                    <a:pt x="367234" y="300838"/>
                  </a:cubicBezTo>
                  <a:cubicBezTo>
                    <a:pt x="385583" y="296531"/>
                    <a:pt x="404291" y="296531"/>
                    <a:pt x="422639" y="297608"/>
                  </a:cubicBezTo>
                  <a:close/>
                  <a:moveTo>
                    <a:pt x="319821" y="296376"/>
                  </a:moveTo>
                  <a:cubicBezTo>
                    <a:pt x="321250" y="294944"/>
                    <a:pt x="322323" y="297451"/>
                    <a:pt x="320893" y="298525"/>
                  </a:cubicBezTo>
                  <a:cubicBezTo>
                    <a:pt x="284433" y="323233"/>
                    <a:pt x="245828" y="350447"/>
                    <a:pt x="220092" y="387329"/>
                  </a:cubicBezTo>
                  <a:cubicBezTo>
                    <a:pt x="218662" y="389836"/>
                    <a:pt x="214730" y="387329"/>
                    <a:pt x="216518" y="385181"/>
                  </a:cubicBezTo>
                  <a:cubicBezTo>
                    <a:pt x="242611" y="347582"/>
                    <a:pt x="281216" y="319652"/>
                    <a:pt x="319821" y="296376"/>
                  </a:cubicBezTo>
                  <a:close/>
                  <a:moveTo>
                    <a:pt x="363746" y="292127"/>
                  </a:moveTo>
                  <a:cubicBezTo>
                    <a:pt x="365184" y="291769"/>
                    <a:pt x="365184" y="293919"/>
                    <a:pt x="364106" y="293919"/>
                  </a:cubicBezTo>
                  <a:cubicBezTo>
                    <a:pt x="336076" y="298577"/>
                    <a:pt x="309842" y="316491"/>
                    <a:pt x="286843" y="332614"/>
                  </a:cubicBezTo>
                  <a:cubicBezTo>
                    <a:pt x="263485" y="349095"/>
                    <a:pt x="243001" y="369518"/>
                    <a:pt x="225752" y="392448"/>
                  </a:cubicBezTo>
                  <a:cubicBezTo>
                    <a:pt x="224674" y="394598"/>
                    <a:pt x="221080" y="392448"/>
                    <a:pt x="222158" y="390298"/>
                  </a:cubicBezTo>
                  <a:cubicBezTo>
                    <a:pt x="240126" y="367010"/>
                    <a:pt x="260969" y="345871"/>
                    <a:pt x="285046" y="329389"/>
                  </a:cubicBezTo>
                  <a:cubicBezTo>
                    <a:pt x="308405" y="313266"/>
                    <a:pt x="334998" y="294994"/>
                    <a:pt x="363746" y="292127"/>
                  </a:cubicBezTo>
                  <a:close/>
                  <a:moveTo>
                    <a:pt x="683267" y="269045"/>
                  </a:moveTo>
                  <a:cubicBezTo>
                    <a:pt x="687253" y="274492"/>
                    <a:pt x="693413" y="278849"/>
                    <a:pt x="698487" y="283933"/>
                  </a:cubicBezTo>
                  <a:cubicBezTo>
                    <a:pt x="703922" y="289016"/>
                    <a:pt x="707908" y="295915"/>
                    <a:pt x="713344" y="301361"/>
                  </a:cubicBezTo>
                  <a:cubicBezTo>
                    <a:pt x="714431" y="302451"/>
                    <a:pt x="713344" y="303903"/>
                    <a:pt x="712619" y="303903"/>
                  </a:cubicBezTo>
                  <a:cubicBezTo>
                    <a:pt x="703560" y="314433"/>
                    <a:pt x="695225" y="325326"/>
                    <a:pt x="685441" y="334404"/>
                  </a:cubicBezTo>
                  <a:cubicBezTo>
                    <a:pt x="683992" y="335856"/>
                    <a:pt x="682180" y="333677"/>
                    <a:pt x="683629" y="332588"/>
                  </a:cubicBezTo>
                  <a:cubicBezTo>
                    <a:pt x="692689" y="323147"/>
                    <a:pt x="700661" y="312254"/>
                    <a:pt x="709358" y="302088"/>
                  </a:cubicBezTo>
                  <a:cubicBezTo>
                    <a:pt x="703560" y="296641"/>
                    <a:pt x="699936" y="290105"/>
                    <a:pt x="694501" y="285022"/>
                  </a:cubicBezTo>
                  <a:cubicBezTo>
                    <a:pt x="690152" y="280665"/>
                    <a:pt x="684354" y="275581"/>
                    <a:pt x="681818" y="270135"/>
                  </a:cubicBezTo>
                  <a:cubicBezTo>
                    <a:pt x="681455" y="269045"/>
                    <a:pt x="682542" y="267956"/>
                    <a:pt x="683267" y="269045"/>
                  </a:cubicBezTo>
                  <a:close/>
                  <a:moveTo>
                    <a:pt x="684814" y="263921"/>
                  </a:moveTo>
                  <a:cubicBezTo>
                    <a:pt x="699692" y="275553"/>
                    <a:pt x="711736" y="290092"/>
                    <a:pt x="724488" y="304269"/>
                  </a:cubicBezTo>
                  <a:cubicBezTo>
                    <a:pt x="725197" y="304996"/>
                    <a:pt x="725197" y="306086"/>
                    <a:pt x="724488" y="306813"/>
                  </a:cubicBezTo>
                  <a:cubicBezTo>
                    <a:pt x="725197" y="307176"/>
                    <a:pt x="725551" y="307903"/>
                    <a:pt x="724843" y="308267"/>
                  </a:cubicBezTo>
                  <a:cubicBezTo>
                    <a:pt x="715987" y="321353"/>
                    <a:pt x="700755" y="326078"/>
                    <a:pt x="692253" y="339891"/>
                  </a:cubicBezTo>
                  <a:cubicBezTo>
                    <a:pt x="691545" y="340618"/>
                    <a:pt x="690482" y="339891"/>
                    <a:pt x="690836" y="339164"/>
                  </a:cubicBezTo>
                  <a:cubicBezTo>
                    <a:pt x="695441" y="324261"/>
                    <a:pt x="713507" y="319172"/>
                    <a:pt x="722363" y="307540"/>
                  </a:cubicBezTo>
                  <a:cubicBezTo>
                    <a:pt x="722009" y="307540"/>
                    <a:pt x="722009" y="307540"/>
                    <a:pt x="721654" y="307176"/>
                  </a:cubicBezTo>
                  <a:cubicBezTo>
                    <a:pt x="708548" y="293727"/>
                    <a:pt x="697567" y="278097"/>
                    <a:pt x="683752" y="265012"/>
                  </a:cubicBezTo>
                  <a:cubicBezTo>
                    <a:pt x="683043" y="264285"/>
                    <a:pt x="684106" y="263194"/>
                    <a:pt x="684814" y="263921"/>
                  </a:cubicBezTo>
                  <a:close/>
                  <a:moveTo>
                    <a:pt x="609946" y="252285"/>
                  </a:moveTo>
                  <a:cubicBezTo>
                    <a:pt x="622213" y="258015"/>
                    <a:pt x="631954" y="266253"/>
                    <a:pt x="642057" y="275207"/>
                  </a:cubicBezTo>
                  <a:cubicBezTo>
                    <a:pt x="653241" y="285593"/>
                    <a:pt x="665148" y="294905"/>
                    <a:pt x="675250" y="306366"/>
                  </a:cubicBezTo>
                  <a:cubicBezTo>
                    <a:pt x="676332" y="307440"/>
                    <a:pt x="674528" y="308873"/>
                    <a:pt x="673446" y="307799"/>
                  </a:cubicBezTo>
                  <a:cubicBezTo>
                    <a:pt x="664065" y="297412"/>
                    <a:pt x="652881" y="289175"/>
                    <a:pt x="642417" y="279863"/>
                  </a:cubicBezTo>
                  <a:cubicBezTo>
                    <a:pt x="631954" y="270193"/>
                    <a:pt x="621491" y="261239"/>
                    <a:pt x="608142" y="256225"/>
                  </a:cubicBezTo>
                  <a:cubicBezTo>
                    <a:pt x="605255" y="254792"/>
                    <a:pt x="607059" y="250494"/>
                    <a:pt x="609946" y="252285"/>
                  </a:cubicBezTo>
                  <a:close/>
                  <a:moveTo>
                    <a:pt x="608488" y="243285"/>
                  </a:moveTo>
                  <a:cubicBezTo>
                    <a:pt x="624650" y="247291"/>
                    <a:pt x="636862" y="260037"/>
                    <a:pt x="649073" y="270235"/>
                  </a:cubicBezTo>
                  <a:cubicBezTo>
                    <a:pt x="658052" y="277155"/>
                    <a:pt x="666313" y="284438"/>
                    <a:pt x="675292" y="291358"/>
                  </a:cubicBezTo>
                  <a:cubicBezTo>
                    <a:pt x="679243" y="294636"/>
                    <a:pt x="682834" y="297914"/>
                    <a:pt x="684271" y="303012"/>
                  </a:cubicBezTo>
                  <a:cubicBezTo>
                    <a:pt x="684271" y="303741"/>
                    <a:pt x="683194" y="304105"/>
                    <a:pt x="682834" y="303377"/>
                  </a:cubicBezTo>
                  <a:cubicBezTo>
                    <a:pt x="673855" y="291358"/>
                    <a:pt x="658411" y="282253"/>
                    <a:pt x="647277" y="272420"/>
                  </a:cubicBezTo>
                  <a:cubicBezTo>
                    <a:pt x="635425" y="261494"/>
                    <a:pt x="622854" y="251297"/>
                    <a:pt x="607769" y="246562"/>
                  </a:cubicBezTo>
                  <a:cubicBezTo>
                    <a:pt x="605255" y="245834"/>
                    <a:pt x="606333" y="242556"/>
                    <a:pt x="608488" y="243285"/>
                  </a:cubicBezTo>
                  <a:close/>
                  <a:moveTo>
                    <a:pt x="1395" y="200201"/>
                  </a:moveTo>
                  <a:cubicBezTo>
                    <a:pt x="2494" y="199564"/>
                    <a:pt x="3959" y="199746"/>
                    <a:pt x="4692" y="201385"/>
                  </a:cubicBezTo>
                  <a:cubicBezTo>
                    <a:pt x="8722" y="209036"/>
                    <a:pt x="18613" y="215230"/>
                    <a:pt x="24841" y="221060"/>
                  </a:cubicBezTo>
                  <a:cubicBezTo>
                    <a:pt x="30703" y="226525"/>
                    <a:pt x="37297" y="232354"/>
                    <a:pt x="40961" y="239641"/>
                  </a:cubicBezTo>
                  <a:cubicBezTo>
                    <a:pt x="41327" y="241099"/>
                    <a:pt x="39495" y="242192"/>
                    <a:pt x="38762" y="240734"/>
                  </a:cubicBezTo>
                  <a:cubicBezTo>
                    <a:pt x="32901" y="232354"/>
                    <a:pt x="24475" y="226525"/>
                    <a:pt x="16781" y="219602"/>
                  </a:cubicBezTo>
                  <a:cubicBezTo>
                    <a:pt x="11286" y="214866"/>
                    <a:pt x="3226" y="210858"/>
                    <a:pt x="296" y="203936"/>
                  </a:cubicBezTo>
                  <a:cubicBezTo>
                    <a:pt x="-437" y="202296"/>
                    <a:pt x="296" y="200839"/>
                    <a:pt x="1395" y="200201"/>
                  </a:cubicBezTo>
                  <a:close/>
                  <a:moveTo>
                    <a:pt x="12516" y="194806"/>
                  </a:moveTo>
                  <a:cubicBezTo>
                    <a:pt x="20778" y="199557"/>
                    <a:pt x="26884" y="209790"/>
                    <a:pt x="33709" y="216734"/>
                  </a:cubicBezTo>
                  <a:cubicBezTo>
                    <a:pt x="41253" y="225140"/>
                    <a:pt x="48078" y="233180"/>
                    <a:pt x="54903" y="241951"/>
                  </a:cubicBezTo>
                  <a:cubicBezTo>
                    <a:pt x="55621" y="242682"/>
                    <a:pt x="54543" y="243779"/>
                    <a:pt x="53825" y="243048"/>
                  </a:cubicBezTo>
                  <a:cubicBezTo>
                    <a:pt x="45922" y="235373"/>
                    <a:pt x="38379" y="227698"/>
                    <a:pt x="30476" y="220023"/>
                  </a:cubicBezTo>
                  <a:cubicBezTo>
                    <a:pt x="26525" y="216003"/>
                    <a:pt x="23292" y="211983"/>
                    <a:pt x="18981" y="208328"/>
                  </a:cubicBezTo>
                  <a:cubicBezTo>
                    <a:pt x="15749" y="205405"/>
                    <a:pt x="13593" y="201750"/>
                    <a:pt x="9642" y="199192"/>
                  </a:cubicBezTo>
                  <a:cubicBezTo>
                    <a:pt x="6768" y="197729"/>
                    <a:pt x="9283" y="193344"/>
                    <a:pt x="12516" y="194806"/>
                  </a:cubicBezTo>
                  <a:close/>
                  <a:moveTo>
                    <a:pt x="421365" y="177031"/>
                  </a:moveTo>
                  <a:cubicBezTo>
                    <a:pt x="368139" y="174507"/>
                    <a:pt x="311676" y="186048"/>
                    <a:pt x="264923" y="212016"/>
                  </a:cubicBezTo>
                  <a:cubicBezTo>
                    <a:pt x="240827" y="225000"/>
                    <a:pt x="217091" y="237623"/>
                    <a:pt x="193715" y="252410"/>
                  </a:cubicBezTo>
                  <a:cubicBezTo>
                    <a:pt x="182207" y="259623"/>
                    <a:pt x="170698" y="267558"/>
                    <a:pt x="159909" y="276574"/>
                  </a:cubicBezTo>
                  <a:cubicBezTo>
                    <a:pt x="152357" y="282705"/>
                    <a:pt x="145883" y="290279"/>
                    <a:pt x="138331" y="296410"/>
                  </a:cubicBezTo>
                  <a:cubicBezTo>
                    <a:pt x="147322" y="306509"/>
                    <a:pt x="155953" y="315165"/>
                    <a:pt x="166023" y="323821"/>
                  </a:cubicBezTo>
                  <a:cubicBezTo>
                    <a:pt x="172137" y="329231"/>
                    <a:pt x="180049" y="334280"/>
                    <a:pt x="186522" y="341132"/>
                  </a:cubicBezTo>
                  <a:cubicBezTo>
                    <a:pt x="191197" y="335001"/>
                    <a:pt x="197311" y="330313"/>
                    <a:pt x="203425" y="325624"/>
                  </a:cubicBezTo>
                  <a:cubicBezTo>
                    <a:pt x="210978" y="319132"/>
                    <a:pt x="219249" y="313001"/>
                    <a:pt x="227521" y="307591"/>
                  </a:cubicBezTo>
                  <a:cubicBezTo>
                    <a:pt x="245862" y="295689"/>
                    <a:pt x="264923" y="283787"/>
                    <a:pt x="284703" y="274410"/>
                  </a:cubicBezTo>
                  <a:cubicBezTo>
                    <a:pt x="322465" y="256738"/>
                    <a:pt x="363104" y="245557"/>
                    <a:pt x="405181" y="246279"/>
                  </a:cubicBezTo>
                  <a:cubicBezTo>
                    <a:pt x="450855" y="247361"/>
                    <a:pt x="497968" y="255656"/>
                    <a:pt x="538966" y="275853"/>
                  </a:cubicBezTo>
                  <a:cubicBezTo>
                    <a:pt x="560545" y="286673"/>
                    <a:pt x="580684" y="299296"/>
                    <a:pt x="600464" y="312640"/>
                  </a:cubicBezTo>
                  <a:cubicBezTo>
                    <a:pt x="614131" y="322378"/>
                    <a:pt x="630674" y="332837"/>
                    <a:pt x="640024" y="347624"/>
                  </a:cubicBezTo>
                  <a:cubicBezTo>
                    <a:pt x="640384" y="347264"/>
                    <a:pt x="640744" y="346903"/>
                    <a:pt x="641103" y="346903"/>
                  </a:cubicBezTo>
                  <a:cubicBezTo>
                    <a:pt x="660164" y="333559"/>
                    <a:pt x="676348" y="317689"/>
                    <a:pt x="694330" y="303263"/>
                  </a:cubicBezTo>
                  <a:cubicBezTo>
                    <a:pt x="687497" y="297853"/>
                    <a:pt x="681742" y="290279"/>
                    <a:pt x="675629" y="284869"/>
                  </a:cubicBezTo>
                  <a:cubicBezTo>
                    <a:pt x="665559" y="275492"/>
                    <a:pt x="655848" y="266476"/>
                    <a:pt x="644700" y="258902"/>
                  </a:cubicBezTo>
                  <a:cubicBezTo>
                    <a:pt x="622762" y="244115"/>
                    <a:pt x="599026" y="232934"/>
                    <a:pt x="575649" y="220311"/>
                  </a:cubicBezTo>
                  <a:cubicBezTo>
                    <a:pt x="551554" y="207688"/>
                    <a:pt x="527458" y="195425"/>
                    <a:pt x="500845" y="188212"/>
                  </a:cubicBezTo>
                  <a:cubicBezTo>
                    <a:pt x="475311" y="180999"/>
                    <a:pt x="447619" y="178474"/>
                    <a:pt x="421365" y="177031"/>
                  </a:cubicBezTo>
                  <a:close/>
                  <a:moveTo>
                    <a:pt x="736408" y="168719"/>
                  </a:moveTo>
                  <a:cubicBezTo>
                    <a:pt x="737415" y="167901"/>
                    <a:pt x="738972" y="167810"/>
                    <a:pt x="740071" y="169264"/>
                  </a:cubicBezTo>
                  <a:cubicBezTo>
                    <a:pt x="749596" y="182352"/>
                    <a:pt x="769379" y="195440"/>
                    <a:pt x="771577" y="212527"/>
                  </a:cubicBezTo>
                  <a:cubicBezTo>
                    <a:pt x="771577" y="213618"/>
                    <a:pt x="769379" y="213618"/>
                    <a:pt x="769379" y="212890"/>
                  </a:cubicBezTo>
                  <a:cubicBezTo>
                    <a:pt x="767181" y="204529"/>
                    <a:pt x="759854" y="198348"/>
                    <a:pt x="754359" y="192531"/>
                  </a:cubicBezTo>
                  <a:cubicBezTo>
                    <a:pt x="748131" y="185624"/>
                    <a:pt x="741537" y="179807"/>
                    <a:pt x="736041" y="172536"/>
                  </a:cubicBezTo>
                  <a:cubicBezTo>
                    <a:pt x="734942" y="171082"/>
                    <a:pt x="735400" y="169537"/>
                    <a:pt x="736408" y="168719"/>
                  </a:cubicBezTo>
                  <a:close/>
                  <a:moveTo>
                    <a:pt x="421725" y="166572"/>
                  </a:moveTo>
                  <a:cubicBezTo>
                    <a:pt x="448698" y="168015"/>
                    <a:pt x="477828" y="170179"/>
                    <a:pt x="503722" y="178113"/>
                  </a:cubicBezTo>
                  <a:cubicBezTo>
                    <a:pt x="529976" y="186048"/>
                    <a:pt x="554071" y="197589"/>
                    <a:pt x="578167" y="210212"/>
                  </a:cubicBezTo>
                  <a:cubicBezTo>
                    <a:pt x="602263" y="222836"/>
                    <a:pt x="627078" y="234737"/>
                    <a:pt x="649735" y="250246"/>
                  </a:cubicBezTo>
                  <a:cubicBezTo>
                    <a:pt x="660524" y="257820"/>
                    <a:pt x="669874" y="266836"/>
                    <a:pt x="679225" y="276574"/>
                  </a:cubicBezTo>
                  <a:cubicBezTo>
                    <a:pt x="683900" y="281263"/>
                    <a:pt x="689295" y="285951"/>
                    <a:pt x="693251" y="291361"/>
                  </a:cubicBezTo>
                  <a:cubicBezTo>
                    <a:pt x="695049" y="293886"/>
                    <a:pt x="696847" y="296771"/>
                    <a:pt x="698645" y="299656"/>
                  </a:cubicBezTo>
                  <a:cubicBezTo>
                    <a:pt x="700803" y="298935"/>
                    <a:pt x="703321" y="301099"/>
                    <a:pt x="701882" y="303263"/>
                  </a:cubicBezTo>
                  <a:cubicBezTo>
                    <a:pt x="701522" y="303263"/>
                    <a:pt x="701522" y="303263"/>
                    <a:pt x="701522" y="303624"/>
                  </a:cubicBezTo>
                  <a:cubicBezTo>
                    <a:pt x="701522" y="304706"/>
                    <a:pt x="700803" y="305788"/>
                    <a:pt x="699365" y="306148"/>
                  </a:cubicBezTo>
                  <a:cubicBezTo>
                    <a:pt x="684979" y="325263"/>
                    <a:pt x="665559" y="341493"/>
                    <a:pt x="646138" y="355198"/>
                  </a:cubicBezTo>
                  <a:cubicBezTo>
                    <a:pt x="643621" y="356641"/>
                    <a:pt x="641463" y="355920"/>
                    <a:pt x="640384" y="354477"/>
                  </a:cubicBezTo>
                  <a:cubicBezTo>
                    <a:pt x="623481" y="343296"/>
                    <a:pt x="608736" y="329952"/>
                    <a:pt x="592193" y="319132"/>
                  </a:cubicBezTo>
                  <a:cubicBezTo>
                    <a:pt x="574571" y="307230"/>
                    <a:pt x="556229" y="296050"/>
                    <a:pt x="537168" y="286673"/>
                  </a:cubicBezTo>
                  <a:cubicBezTo>
                    <a:pt x="497249" y="267197"/>
                    <a:pt x="452654" y="258180"/>
                    <a:pt x="408778" y="257459"/>
                  </a:cubicBezTo>
                  <a:cubicBezTo>
                    <a:pt x="367779" y="256738"/>
                    <a:pt x="327140" y="266836"/>
                    <a:pt x="290457" y="284869"/>
                  </a:cubicBezTo>
                  <a:cubicBezTo>
                    <a:pt x="272835" y="293525"/>
                    <a:pt x="255932" y="303624"/>
                    <a:pt x="239389" y="314443"/>
                  </a:cubicBezTo>
                  <a:cubicBezTo>
                    <a:pt x="230038" y="320575"/>
                    <a:pt x="220688" y="327067"/>
                    <a:pt x="212056" y="334280"/>
                  </a:cubicBezTo>
                  <a:cubicBezTo>
                    <a:pt x="205943" y="339690"/>
                    <a:pt x="198390" y="344739"/>
                    <a:pt x="194075" y="351592"/>
                  </a:cubicBezTo>
                  <a:cubicBezTo>
                    <a:pt x="190478" y="358083"/>
                    <a:pt x="181487" y="353395"/>
                    <a:pt x="182926" y="347264"/>
                  </a:cubicBezTo>
                  <a:cubicBezTo>
                    <a:pt x="174295" y="340772"/>
                    <a:pt x="164944" y="334641"/>
                    <a:pt x="156672" y="327788"/>
                  </a:cubicBezTo>
                  <a:cubicBezTo>
                    <a:pt x="146602" y="319132"/>
                    <a:pt x="137612" y="310476"/>
                    <a:pt x="128621" y="300378"/>
                  </a:cubicBezTo>
                  <a:cubicBezTo>
                    <a:pt x="123945" y="299296"/>
                    <a:pt x="121068" y="293525"/>
                    <a:pt x="125744" y="289919"/>
                  </a:cubicBezTo>
                  <a:cubicBezTo>
                    <a:pt x="136892" y="281623"/>
                    <a:pt x="145524" y="270803"/>
                    <a:pt x="156313" y="262508"/>
                  </a:cubicBezTo>
                  <a:cubicBezTo>
                    <a:pt x="166383" y="254574"/>
                    <a:pt x="176812" y="247721"/>
                    <a:pt x="187601" y="240869"/>
                  </a:cubicBezTo>
                  <a:cubicBezTo>
                    <a:pt x="211697" y="226082"/>
                    <a:pt x="236871" y="213098"/>
                    <a:pt x="261686" y="200114"/>
                  </a:cubicBezTo>
                  <a:cubicBezTo>
                    <a:pt x="285782" y="187130"/>
                    <a:pt x="312036" y="179195"/>
                    <a:pt x="338289" y="173785"/>
                  </a:cubicBezTo>
                  <a:cubicBezTo>
                    <a:pt x="365981" y="168375"/>
                    <a:pt x="393313" y="164769"/>
                    <a:pt x="421725" y="166572"/>
                  </a:cubicBezTo>
                  <a:close/>
                  <a:moveTo>
                    <a:pt x="90806" y="161929"/>
                  </a:moveTo>
                  <a:cubicBezTo>
                    <a:pt x="91988" y="162600"/>
                    <a:pt x="92625" y="163941"/>
                    <a:pt x="91534" y="165372"/>
                  </a:cubicBezTo>
                  <a:cubicBezTo>
                    <a:pt x="84985" y="175031"/>
                    <a:pt x="77345" y="184333"/>
                    <a:pt x="70433" y="194350"/>
                  </a:cubicBezTo>
                  <a:cubicBezTo>
                    <a:pt x="70433" y="194350"/>
                    <a:pt x="70433" y="194707"/>
                    <a:pt x="70433" y="195065"/>
                  </a:cubicBezTo>
                  <a:cubicBezTo>
                    <a:pt x="69342" y="196138"/>
                    <a:pt x="68614" y="197212"/>
                    <a:pt x="67886" y="197927"/>
                  </a:cubicBezTo>
                  <a:cubicBezTo>
                    <a:pt x="65340" y="201862"/>
                    <a:pt x="63157" y="205440"/>
                    <a:pt x="61338" y="209733"/>
                  </a:cubicBezTo>
                  <a:lnTo>
                    <a:pt x="60974" y="209733"/>
                  </a:lnTo>
                  <a:cubicBezTo>
                    <a:pt x="60610" y="210448"/>
                    <a:pt x="59155" y="210448"/>
                    <a:pt x="59155" y="209017"/>
                  </a:cubicBezTo>
                  <a:cubicBezTo>
                    <a:pt x="59519" y="201505"/>
                    <a:pt x="64612" y="194707"/>
                    <a:pt x="68614" y="188626"/>
                  </a:cubicBezTo>
                  <a:cubicBezTo>
                    <a:pt x="75163" y="180040"/>
                    <a:pt x="81347" y="171454"/>
                    <a:pt x="86804" y="162510"/>
                  </a:cubicBezTo>
                  <a:cubicBezTo>
                    <a:pt x="87896" y="161258"/>
                    <a:pt x="89624" y="161258"/>
                    <a:pt x="90806" y="161929"/>
                  </a:cubicBezTo>
                  <a:close/>
                  <a:moveTo>
                    <a:pt x="105816" y="157744"/>
                  </a:moveTo>
                  <a:cubicBezTo>
                    <a:pt x="107606" y="155244"/>
                    <a:pt x="111185" y="157387"/>
                    <a:pt x="109753" y="159887"/>
                  </a:cubicBezTo>
                  <a:cubicBezTo>
                    <a:pt x="100446" y="177389"/>
                    <a:pt x="87559" y="192749"/>
                    <a:pt x="77894" y="210251"/>
                  </a:cubicBezTo>
                  <a:cubicBezTo>
                    <a:pt x="76820" y="212037"/>
                    <a:pt x="75030" y="210251"/>
                    <a:pt x="75388" y="209179"/>
                  </a:cubicBezTo>
                  <a:cubicBezTo>
                    <a:pt x="84695" y="191320"/>
                    <a:pt x="96508" y="174889"/>
                    <a:pt x="105816" y="157744"/>
                  </a:cubicBezTo>
                  <a:close/>
                  <a:moveTo>
                    <a:pt x="731456" y="153153"/>
                  </a:moveTo>
                  <a:cubicBezTo>
                    <a:pt x="751632" y="161824"/>
                    <a:pt x="768926" y="182778"/>
                    <a:pt x="777573" y="202288"/>
                  </a:cubicBezTo>
                  <a:cubicBezTo>
                    <a:pt x="777933" y="203372"/>
                    <a:pt x="776852" y="204095"/>
                    <a:pt x="776492" y="203372"/>
                  </a:cubicBezTo>
                  <a:cubicBezTo>
                    <a:pt x="766404" y="186030"/>
                    <a:pt x="748750" y="165075"/>
                    <a:pt x="730376" y="157488"/>
                  </a:cubicBezTo>
                  <a:cubicBezTo>
                    <a:pt x="727493" y="156404"/>
                    <a:pt x="728574" y="152069"/>
                    <a:pt x="731456" y="153153"/>
                  </a:cubicBezTo>
                  <a:close/>
                  <a:moveTo>
                    <a:pt x="128047" y="143505"/>
                  </a:moveTo>
                  <a:cubicBezTo>
                    <a:pt x="129120" y="140956"/>
                    <a:pt x="133411" y="142048"/>
                    <a:pt x="132338" y="144598"/>
                  </a:cubicBezTo>
                  <a:cubicBezTo>
                    <a:pt x="128405" y="154795"/>
                    <a:pt x="120896" y="162079"/>
                    <a:pt x="114818" y="170456"/>
                  </a:cubicBezTo>
                  <a:cubicBezTo>
                    <a:pt x="107667" y="180289"/>
                    <a:pt x="102304" y="190486"/>
                    <a:pt x="96583" y="200684"/>
                  </a:cubicBezTo>
                  <a:cubicBezTo>
                    <a:pt x="96226" y="202505"/>
                    <a:pt x="94080" y="201048"/>
                    <a:pt x="94438" y="199591"/>
                  </a:cubicBezTo>
                  <a:cubicBezTo>
                    <a:pt x="99443" y="190122"/>
                    <a:pt x="103734" y="180289"/>
                    <a:pt x="109812" y="171548"/>
                  </a:cubicBezTo>
                  <a:cubicBezTo>
                    <a:pt x="115891" y="162079"/>
                    <a:pt x="123399" y="154067"/>
                    <a:pt x="128047" y="143505"/>
                  </a:cubicBezTo>
                  <a:close/>
                  <a:moveTo>
                    <a:pt x="716640" y="132876"/>
                  </a:moveTo>
                  <a:cubicBezTo>
                    <a:pt x="732782" y="142266"/>
                    <a:pt x="748566" y="149129"/>
                    <a:pt x="760403" y="164298"/>
                  </a:cubicBezTo>
                  <a:cubicBezTo>
                    <a:pt x="765784" y="171161"/>
                    <a:pt x="770806" y="177301"/>
                    <a:pt x="776904" y="183441"/>
                  </a:cubicBezTo>
                  <a:cubicBezTo>
                    <a:pt x="781208" y="187414"/>
                    <a:pt x="784437" y="191748"/>
                    <a:pt x="785513" y="197527"/>
                  </a:cubicBezTo>
                  <a:cubicBezTo>
                    <a:pt x="785872" y="198972"/>
                    <a:pt x="784078" y="199333"/>
                    <a:pt x="783719" y="198249"/>
                  </a:cubicBezTo>
                  <a:cubicBezTo>
                    <a:pt x="781567" y="189220"/>
                    <a:pt x="774034" y="185969"/>
                    <a:pt x="768295" y="179829"/>
                  </a:cubicBezTo>
                  <a:cubicBezTo>
                    <a:pt x="762914" y="174050"/>
                    <a:pt x="758609" y="167549"/>
                    <a:pt x="752870" y="161770"/>
                  </a:cubicBezTo>
                  <a:cubicBezTo>
                    <a:pt x="741750" y="150212"/>
                    <a:pt x="727760" y="144795"/>
                    <a:pt x="714129" y="136849"/>
                  </a:cubicBezTo>
                  <a:cubicBezTo>
                    <a:pt x="711618" y="135404"/>
                    <a:pt x="714129" y="131431"/>
                    <a:pt x="716640" y="132876"/>
                  </a:cubicBezTo>
                  <a:close/>
                  <a:moveTo>
                    <a:pt x="416248" y="116272"/>
                  </a:moveTo>
                  <a:cubicBezTo>
                    <a:pt x="434559" y="119135"/>
                    <a:pt x="453948" y="116630"/>
                    <a:pt x="472618" y="119493"/>
                  </a:cubicBezTo>
                  <a:cubicBezTo>
                    <a:pt x="492366" y="123071"/>
                    <a:pt x="511754" y="127724"/>
                    <a:pt x="530784" y="133450"/>
                  </a:cubicBezTo>
                  <a:cubicBezTo>
                    <a:pt x="549813" y="139176"/>
                    <a:pt x="568484" y="145260"/>
                    <a:pt x="587154" y="151702"/>
                  </a:cubicBezTo>
                  <a:cubicBezTo>
                    <a:pt x="603670" y="157786"/>
                    <a:pt x="617673" y="167448"/>
                    <a:pt x="632753" y="176037"/>
                  </a:cubicBezTo>
                  <a:cubicBezTo>
                    <a:pt x="633471" y="176037"/>
                    <a:pt x="632753" y="177111"/>
                    <a:pt x="632394" y="176753"/>
                  </a:cubicBezTo>
                  <a:cubicBezTo>
                    <a:pt x="615878" y="169596"/>
                    <a:pt x="600080" y="159575"/>
                    <a:pt x="582846" y="154207"/>
                  </a:cubicBezTo>
                  <a:cubicBezTo>
                    <a:pt x="573869" y="151344"/>
                    <a:pt x="564893" y="146691"/>
                    <a:pt x="555558" y="144544"/>
                  </a:cubicBezTo>
                  <a:cubicBezTo>
                    <a:pt x="546582" y="142397"/>
                    <a:pt x="538324" y="139892"/>
                    <a:pt x="529707" y="137386"/>
                  </a:cubicBezTo>
                  <a:cubicBezTo>
                    <a:pt x="509600" y="131660"/>
                    <a:pt x="488775" y="125577"/>
                    <a:pt x="467951" y="123787"/>
                  </a:cubicBezTo>
                  <a:cubicBezTo>
                    <a:pt x="450716" y="121640"/>
                    <a:pt x="432764" y="123787"/>
                    <a:pt x="415530" y="121282"/>
                  </a:cubicBezTo>
                  <a:cubicBezTo>
                    <a:pt x="411580" y="120566"/>
                    <a:pt x="412657" y="115556"/>
                    <a:pt x="416248" y="116272"/>
                  </a:cubicBezTo>
                  <a:close/>
                  <a:moveTo>
                    <a:pt x="162039" y="112600"/>
                  </a:moveTo>
                  <a:cubicBezTo>
                    <a:pt x="163487" y="110794"/>
                    <a:pt x="166743" y="112961"/>
                    <a:pt x="165658" y="115128"/>
                  </a:cubicBezTo>
                  <a:cubicBezTo>
                    <a:pt x="150460" y="138601"/>
                    <a:pt x="134177" y="160992"/>
                    <a:pt x="120426" y="185549"/>
                  </a:cubicBezTo>
                  <a:cubicBezTo>
                    <a:pt x="119703" y="186633"/>
                    <a:pt x="117893" y="185910"/>
                    <a:pt x="118617" y="184466"/>
                  </a:cubicBezTo>
                  <a:cubicBezTo>
                    <a:pt x="130920" y="159909"/>
                    <a:pt x="146480" y="135712"/>
                    <a:pt x="162039" y="112600"/>
                  </a:cubicBezTo>
                  <a:close/>
                  <a:moveTo>
                    <a:pt x="191196" y="91092"/>
                  </a:moveTo>
                  <a:cubicBezTo>
                    <a:pt x="192625" y="88569"/>
                    <a:pt x="196911" y="90731"/>
                    <a:pt x="195125" y="93254"/>
                  </a:cubicBezTo>
                  <a:cubicBezTo>
                    <a:pt x="181909" y="113077"/>
                    <a:pt x="167979" y="132538"/>
                    <a:pt x="156906" y="153442"/>
                  </a:cubicBezTo>
                  <a:cubicBezTo>
                    <a:pt x="156191" y="154883"/>
                    <a:pt x="154405" y="153442"/>
                    <a:pt x="155120" y="152361"/>
                  </a:cubicBezTo>
                  <a:cubicBezTo>
                    <a:pt x="160835" y="141188"/>
                    <a:pt x="167264" y="130376"/>
                    <a:pt x="173694" y="119564"/>
                  </a:cubicBezTo>
                  <a:cubicBezTo>
                    <a:pt x="179766" y="110193"/>
                    <a:pt x="184409" y="99742"/>
                    <a:pt x="191196" y="91092"/>
                  </a:cubicBezTo>
                  <a:close/>
                  <a:moveTo>
                    <a:pt x="220156" y="85920"/>
                  </a:moveTo>
                  <a:cubicBezTo>
                    <a:pt x="220933" y="86685"/>
                    <a:pt x="221207" y="87944"/>
                    <a:pt x="220111" y="88844"/>
                  </a:cubicBezTo>
                  <a:cubicBezTo>
                    <a:pt x="204399" y="103237"/>
                    <a:pt x="191976" y="119070"/>
                    <a:pt x="179553" y="135982"/>
                  </a:cubicBezTo>
                  <a:cubicBezTo>
                    <a:pt x="178823" y="137421"/>
                    <a:pt x="176630" y="135982"/>
                    <a:pt x="177361" y="134902"/>
                  </a:cubicBezTo>
                  <a:cubicBezTo>
                    <a:pt x="189053" y="117630"/>
                    <a:pt x="200745" y="99279"/>
                    <a:pt x="217188" y="85965"/>
                  </a:cubicBezTo>
                  <a:cubicBezTo>
                    <a:pt x="218101" y="84885"/>
                    <a:pt x="219380" y="85155"/>
                    <a:pt x="220156" y="85920"/>
                  </a:cubicBezTo>
                  <a:close/>
                  <a:moveTo>
                    <a:pt x="241149" y="78022"/>
                  </a:moveTo>
                  <a:cubicBezTo>
                    <a:pt x="242926" y="75869"/>
                    <a:pt x="246125" y="79098"/>
                    <a:pt x="244348" y="81251"/>
                  </a:cubicBezTo>
                  <a:cubicBezTo>
                    <a:pt x="230131" y="96680"/>
                    <a:pt x="215560" y="111750"/>
                    <a:pt x="201343" y="126821"/>
                  </a:cubicBezTo>
                  <a:cubicBezTo>
                    <a:pt x="200277" y="127897"/>
                    <a:pt x="198855" y="126821"/>
                    <a:pt x="199566" y="125744"/>
                  </a:cubicBezTo>
                  <a:cubicBezTo>
                    <a:pt x="212005" y="108880"/>
                    <a:pt x="227288" y="93451"/>
                    <a:pt x="241149" y="78022"/>
                  </a:cubicBezTo>
                  <a:close/>
                  <a:moveTo>
                    <a:pt x="270499" y="60706"/>
                  </a:moveTo>
                  <a:cubicBezTo>
                    <a:pt x="271458" y="61473"/>
                    <a:pt x="271824" y="62916"/>
                    <a:pt x="270545" y="64179"/>
                  </a:cubicBezTo>
                  <a:cubicBezTo>
                    <a:pt x="262504" y="73920"/>
                    <a:pt x="255195" y="84022"/>
                    <a:pt x="247155" y="93764"/>
                  </a:cubicBezTo>
                  <a:cubicBezTo>
                    <a:pt x="239845" y="102423"/>
                    <a:pt x="233267" y="112886"/>
                    <a:pt x="224861" y="120824"/>
                  </a:cubicBezTo>
                  <a:cubicBezTo>
                    <a:pt x="224130" y="121545"/>
                    <a:pt x="222668" y="120102"/>
                    <a:pt x="223399" y="119380"/>
                  </a:cubicBezTo>
                  <a:cubicBezTo>
                    <a:pt x="232170" y="110721"/>
                    <a:pt x="239114" y="98454"/>
                    <a:pt x="246789" y="88713"/>
                  </a:cubicBezTo>
                  <a:cubicBezTo>
                    <a:pt x="253733" y="79693"/>
                    <a:pt x="259946" y="70312"/>
                    <a:pt x="266890" y="61292"/>
                  </a:cubicBezTo>
                  <a:cubicBezTo>
                    <a:pt x="267986" y="59849"/>
                    <a:pt x="269540" y="59939"/>
                    <a:pt x="270499" y="60706"/>
                  </a:cubicBezTo>
                  <a:close/>
                  <a:moveTo>
                    <a:pt x="456170" y="34101"/>
                  </a:moveTo>
                  <a:cubicBezTo>
                    <a:pt x="423615" y="33427"/>
                    <a:pt x="391014" y="35404"/>
                    <a:pt x="358953" y="39358"/>
                  </a:cubicBezTo>
                  <a:cubicBezTo>
                    <a:pt x="328333" y="43313"/>
                    <a:pt x="297353" y="47986"/>
                    <a:pt x="267454" y="56613"/>
                  </a:cubicBezTo>
                  <a:cubicBezTo>
                    <a:pt x="237555" y="65241"/>
                    <a:pt x="208736" y="77823"/>
                    <a:pt x="180998" y="92561"/>
                  </a:cubicBezTo>
                  <a:cubicBezTo>
                    <a:pt x="153621" y="106941"/>
                    <a:pt x="129485" y="123836"/>
                    <a:pt x="104989" y="141810"/>
                  </a:cubicBezTo>
                  <a:cubicBezTo>
                    <a:pt x="81574" y="159065"/>
                    <a:pt x="54197" y="173085"/>
                    <a:pt x="34384" y="194294"/>
                  </a:cubicBezTo>
                  <a:cubicBezTo>
                    <a:pt x="44110" y="201484"/>
                    <a:pt x="50955" y="211909"/>
                    <a:pt x="60321" y="220177"/>
                  </a:cubicBezTo>
                  <a:cubicBezTo>
                    <a:pt x="66805" y="225929"/>
                    <a:pt x="73649" y="231321"/>
                    <a:pt x="80494" y="236713"/>
                  </a:cubicBezTo>
                  <a:cubicBezTo>
                    <a:pt x="81214" y="237073"/>
                    <a:pt x="81574" y="237432"/>
                    <a:pt x="81934" y="237792"/>
                  </a:cubicBezTo>
                  <a:cubicBezTo>
                    <a:pt x="93102" y="225929"/>
                    <a:pt x="104269" y="214785"/>
                    <a:pt x="116517" y="204360"/>
                  </a:cubicBezTo>
                  <a:cubicBezTo>
                    <a:pt x="137410" y="186745"/>
                    <a:pt x="161185" y="173444"/>
                    <a:pt x="184601" y="159784"/>
                  </a:cubicBezTo>
                  <a:cubicBezTo>
                    <a:pt x="210177" y="144686"/>
                    <a:pt x="236834" y="132104"/>
                    <a:pt x="264572" y="121679"/>
                  </a:cubicBezTo>
                  <a:cubicBezTo>
                    <a:pt x="293030" y="111614"/>
                    <a:pt x="321849" y="101908"/>
                    <a:pt x="351748" y="98673"/>
                  </a:cubicBezTo>
                  <a:cubicBezTo>
                    <a:pt x="383088" y="95078"/>
                    <a:pt x="415149" y="97235"/>
                    <a:pt x="446129" y="100830"/>
                  </a:cubicBezTo>
                  <a:cubicBezTo>
                    <a:pt x="507008" y="107660"/>
                    <a:pt x="563925" y="125993"/>
                    <a:pt x="619401" y="151157"/>
                  </a:cubicBezTo>
                  <a:cubicBezTo>
                    <a:pt x="646778" y="163738"/>
                    <a:pt x="673796" y="177399"/>
                    <a:pt x="697931" y="195013"/>
                  </a:cubicBezTo>
                  <a:cubicBezTo>
                    <a:pt x="709819" y="203282"/>
                    <a:pt x="721346" y="212628"/>
                    <a:pt x="731433" y="223053"/>
                  </a:cubicBezTo>
                  <a:cubicBezTo>
                    <a:pt x="735755" y="227726"/>
                    <a:pt x="740438" y="232399"/>
                    <a:pt x="744041" y="237432"/>
                  </a:cubicBezTo>
                  <a:cubicBezTo>
                    <a:pt x="745121" y="238870"/>
                    <a:pt x="746562" y="241746"/>
                    <a:pt x="747643" y="243543"/>
                  </a:cubicBezTo>
                  <a:cubicBezTo>
                    <a:pt x="757369" y="236354"/>
                    <a:pt x="766735" y="228086"/>
                    <a:pt x="775381" y="220177"/>
                  </a:cubicBezTo>
                  <a:cubicBezTo>
                    <a:pt x="781865" y="213347"/>
                    <a:pt x="788349" y="203641"/>
                    <a:pt x="796635" y="198608"/>
                  </a:cubicBezTo>
                  <a:cubicBezTo>
                    <a:pt x="790150" y="182072"/>
                    <a:pt x="775021" y="167693"/>
                    <a:pt x="762413" y="156189"/>
                  </a:cubicBezTo>
                  <a:cubicBezTo>
                    <a:pt x="748364" y="143248"/>
                    <a:pt x="732513" y="131745"/>
                    <a:pt x="717384" y="120241"/>
                  </a:cubicBezTo>
                  <a:cubicBezTo>
                    <a:pt x="693248" y="102267"/>
                    <a:pt x="668032" y="83934"/>
                    <a:pt x="639934" y="72431"/>
                  </a:cubicBezTo>
                  <a:cubicBezTo>
                    <a:pt x="611836" y="60927"/>
                    <a:pt x="583017" y="50862"/>
                    <a:pt x="553118" y="44751"/>
                  </a:cubicBezTo>
                  <a:cubicBezTo>
                    <a:pt x="521237" y="38100"/>
                    <a:pt x="488726" y="34775"/>
                    <a:pt x="456170" y="34101"/>
                  </a:cubicBezTo>
                  <a:close/>
                  <a:moveTo>
                    <a:pt x="427937" y="23496"/>
                  </a:moveTo>
                  <a:cubicBezTo>
                    <a:pt x="459277" y="22912"/>
                    <a:pt x="490618" y="24440"/>
                    <a:pt x="522138" y="28574"/>
                  </a:cubicBezTo>
                  <a:cubicBezTo>
                    <a:pt x="579775" y="36123"/>
                    <a:pt x="638853" y="54457"/>
                    <a:pt x="687484" y="86450"/>
                  </a:cubicBezTo>
                  <a:cubicBezTo>
                    <a:pt x="711620" y="102267"/>
                    <a:pt x="734315" y="120241"/>
                    <a:pt x="756289" y="138215"/>
                  </a:cubicBezTo>
                  <a:cubicBezTo>
                    <a:pt x="767456" y="147921"/>
                    <a:pt x="777542" y="158706"/>
                    <a:pt x="786548" y="170209"/>
                  </a:cubicBezTo>
                  <a:cubicBezTo>
                    <a:pt x="793753" y="179556"/>
                    <a:pt x="800597" y="188543"/>
                    <a:pt x="803839" y="199687"/>
                  </a:cubicBezTo>
                  <a:cubicBezTo>
                    <a:pt x="804920" y="202563"/>
                    <a:pt x="801318" y="204360"/>
                    <a:pt x="799156" y="202922"/>
                  </a:cubicBezTo>
                  <a:cubicBezTo>
                    <a:pt x="791952" y="210831"/>
                    <a:pt x="785828" y="220177"/>
                    <a:pt x="778263" y="228086"/>
                  </a:cubicBezTo>
                  <a:cubicBezTo>
                    <a:pt x="769617" y="236713"/>
                    <a:pt x="760972" y="245341"/>
                    <a:pt x="750885" y="252890"/>
                  </a:cubicBezTo>
                  <a:cubicBezTo>
                    <a:pt x="746923" y="256485"/>
                    <a:pt x="741159" y="251092"/>
                    <a:pt x="742960" y="247498"/>
                  </a:cubicBezTo>
                  <a:cubicBezTo>
                    <a:pt x="740438" y="244981"/>
                    <a:pt x="737917" y="241386"/>
                    <a:pt x="735755" y="239230"/>
                  </a:cubicBezTo>
                  <a:cubicBezTo>
                    <a:pt x="692167" y="194654"/>
                    <a:pt x="635251" y="166974"/>
                    <a:pt x="578334" y="144686"/>
                  </a:cubicBezTo>
                  <a:cubicBezTo>
                    <a:pt x="518896" y="121320"/>
                    <a:pt x="456936" y="109098"/>
                    <a:pt x="393175" y="108019"/>
                  </a:cubicBezTo>
                  <a:cubicBezTo>
                    <a:pt x="329774" y="106941"/>
                    <a:pt x="268174" y="128509"/>
                    <a:pt x="212699" y="157987"/>
                  </a:cubicBezTo>
                  <a:cubicBezTo>
                    <a:pt x="187843" y="171288"/>
                    <a:pt x="162626" y="185667"/>
                    <a:pt x="139572" y="202203"/>
                  </a:cubicBezTo>
                  <a:cubicBezTo>
                    <a:pt x="121920" y="214785"/>
                    <a:pt x="106070" y="230243"/>
                    <a:pt x="91661" y="246060"/>
                  </a:cubicBezTo>
                  <a:cubicBezTo>
                    <a:pt x="92381" y="246779"/>
                    <a:pt x="93102" y="247138"/>
                    <a:pt x="93822" y="247498"/>
                  </a:cubicBezTo>
                  <a:cubicBezTo>
                    <a:pt x="95263" y="248576"/>
                    <a:pt x="94903" y="251811"/>
                    <a:pt x="92741" y="251452"/>
                  </a:cubicBezTo>
                  <a:cubicBezTo>
                    <a:pt x="90940" y="251092"/>
                    <a:pt x="89139" y="250373"/>
                    <a:pt x="87698" y="249655"/>
                  </a:cubicBezTo>
                  <a:cubicBezTo>
                    <a:pt x="84096" y="251092"/>
                    <a:pt x="80133" y="248576"/>
                    <a:pt x="79413" y="244622"/>
                  </a:cubicBezTo>
                  <a:cubicBezTo>
                    <a:pt x="72568" y="240668"/>
                    <a:pt x="66084" y="236354"/>
                    <a:pt x="59600" y="231681"/>
                  </a:cubicBezTo>
                  <a:cubicBezTo>
                    <a:pt x="47712" y="222334"/>
                    <a:pt x="39067" y="209393"/>
                    <a:pt x="26098" y="201484"/>
                  </a:cubicBezTo>
                  <a:cubicBezTo>
                    <a:pt x="24297" y="200046"/>
                    <a:pt x="23577" y="197889"/>
                    <a:pt x="23937" y="195732"/>
                  </a:cubicBezTo>
                  <a:cubicBezTo>
                    <a:pt x="22136" y="193575"/>
                    <a:pt x="21055" y="189621"/>
                    <a:pt x="23577" y="186745"/>
                  </a:cubicBezTo>
                  <a:cubicBezTo>
                    <a:pt x="40868" y="165895"/>
                    <a:pt x="67525" y="152235"/>
                    <a:pt x="89499" y="136777"/>
                  </a:cubicBezTo>
                  <a:cubicBezTo>
                    <a:pt x="113275" y="119882"/>
                    <a:pt x="136329" y="102267"/>
                    <a:pt x="161906" y="88248"/>
                  </a:cubicBezTo>
                  <a:cubicBezTo>
                    <a:pt x="187843" y="74228"/>
                    <a:pt x="214860" y="60927"/>
                    <a:pt x="242958" y="51581"/>
                  </a:cubicBezTo>
                  <a:cubicBezTo>
                    <a:pt x="272857" y="41875"/>
                    <a:pt x="303117" y="35764"/>
                    <a:pt x="333737" y="31090"/>
                  </a:cubicBezTo>
                  <a:cubicBezTo>
                    <a:pt x="365257" y="26777"/>
                    <a:pt x="396597" y="24080"/>
                    <a:pt x="427937" y="23496"/>
                  </a:cubicBezTo>
                  <a:close/>
                  <a:moveTo>
                    <a:pt x="437702" y="9941"/>
                  </a:moveTo>
                  <a:cubicBezTo>
                    <a:pt x="458628" y="10315"/>
                    <a:pt x="480276" y="10688"/>
                    <a:pt x="501563" y="12182"/>
                  </a:cubicBezTo>
                  <a:cubicBezTo>
                    <a:pt x="519964" y="14050"/>
                    <a:pt x="536921" y="18906"/>
                    <a:pt x="554961" y="23015"/>
                  </a:cubicBezTo>
                  <a:cubicBezTo>
                    <a:pt x="555682" y="23015"/>
                    <a:pt x="555682" y="24135"/>
                    <a:pt x="554961" y="24135"/>
                  </a:cubicBezTo>
                  <a:cubicBezTo>
                    <a:pt x="535839" y="23015"/>
                    <a:pt x="517438" y="17038"/>
                    <a:pt x="497955" y="16665"/>
                  </a:cubicBezTo>
                  <a:cubicBezTo>
                    <a:pt x="477750" y="15917"/>
                    <a:pt x="457907" y="15170"/>
                    <a:pt x="437702" y="15170"/>
                  </a:cubicBezTo>
                  <a:cubicBezTo>
                    <a:pt x="417137" y="14797"/>
                    <a:pt x="396571" y="14423"/>
                    <a:pt x="376367" y="17038"/>
                  </a:cubicBezTo>
                  <a:cubicBezTo>
                    <a:pt x="355801" y="19279"/>
                    <a:pt x="335236" y="23388"/>
                    <a:pt x="314671" y="27123"/>
                  </a:cubicBezTo>
                  <a:cubicBezTo>
                    <a:pt x="311423" y="27870"/>
                    <a:pt x="309980" y="23015"/>
                    <a:pt x="313227" y="22267"/>
                  </a:cubicBezTo>
                  <a:cubicBezTo>
                    <a:pt x="354719" y="13676"/>
                    <a:pt x="395489" y="9194"/>
                    <a:pt x="437702" y="9941"/>
                  </a:cubicBezTo>
                  <a:close/>
                  <a:moveTo>
                    <a:pt x="409095" y="30"/>
                  </a:moveTo>
                  <a:cubicBezTo>
                    <a:pt x="435664" y="-331"/>
                    <a:pt x="462232" y="2555"/>
                    <a:pt x="488801" y="3998"/>
                  </a:cubicBezTo>
                  <a:cubicBezTo>
                    <a:pt x="490596" y="3998"/>
                    <a:pt x="490596" y="6524"/>
                    <a:pt x="488801" y="6524"/>
                  </a:cubicBezTo>
                  <a:cubicBezTo>
                    <a:pt x="460796" y="7606"/>
                    <a:pt x="433151" y="3998"/>
                    <a:pt x="405146" y="5081"/>
                  </a:cubicBezTo>
                  <a:cubicBezTo>
                    <a:pt x="391143" y="5802"/>
                    <a:pt x="376782" y="6885"/>
                    <a:pt x="362780" y="9050"/>
                  </a:cubicBezTo>
                  <a:cubicBezTo>
                    <a:pt x="352368" y="10854"/>
                    <a:pt x="342674" y="14822"/>
                    <a:pt x="332621" y="15183"/>
                  </a:cubicBezTo>
                  <a:cubicBezTo>
                    <a:pt x="329030" y="15183"/>
                    <a:pt x="329030" y="9771"/>
                    <a:pt x="332621" y="9771"/>
                  </a:cubicBezTo>
                  <a:cubicBezTo>
                    <a:pt x="345905" y="9050"/>
                    <a:pt x="358471" y="3998"/>
                    <a:pt x="371755" y="2555"/>
                  </a:cubicBezTo>
                  <a:cubicBezTo>
                    <a:pt x="384322" y="1112"/>
                    <a:pt x="396888" y="391"/>
                    <a:pt x="409095" y="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590BFD5-7D77-174E-9552-F77C2D378D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7235" y="783083"/>
              <a:ext cx="801892" cy="802170"/>
            </a:xfrm>
            <a:custGeom>
              <a:avLst/>
              <a:gdLst>
                <a:gd name="connsiteX0" fmla="*/ 575140 w 883937"/>
                <a:gd name="connsiteY0" fmla="*/ 801055 h 884244"/>
                <a:gd name="connsiteX1" fmla="*/ 577288 w 883937"/>
                <a:gd name="connsiteY1" fmla="*/ 803606 h 884244"/>
                <a:gd name="connsiteX2" fmla="*/ 535393 w 883937"/>
                <a:gd name="connsiteY2" fmla="*/ 846986 h 884244"/>
                <a:gd name="connsiteX3" fmla="*/ 533244 w 883937"/>
                <a:gd name="connsiteY3" fmla="*/ 844799 h 884244"/>
                <a:gd name="connsiteX4" fmla="*/ 575140 w 883937"/>
                <a:gd name="connsiteY4" fmla="*/ 801055 h 884244"/>
                <a:gd name="connsiteX5" fmla="*/ 596123 w 883937"/>
                <a:gd name="connsiteY5" fmla="*/ 790648 h 884244"/>
                <a:gd name="connsiteX6" fmla="*/ 598638 w 883937"/>
                <a:gd name="connsiteY6" fmla="*/ 792448 h 884244"/>
                <a:gd name="connsiteX7" fmla="*/ 579958 w 883937"/>
                <a:gd name="connsiteY7" fmla="*/ 821244 h 884244"/>
                <a:gd name="connsiteX8" fmla="*/ 555532 w 883937"/>
                <a:gd name="connsiteY8" fmla="*/ 848601 h 884244"/>
                <a:gd name="connsiteX9" fmla="*/ 552299 w 883937"/>
                <a:gd name="connsiteY9" fmla="*/ 846442 h 884244"/>
                <a:gd name="connsiteX10" fmla="*/ 574929 w 883937"/>
                <a:gd name="connsiteY10" fmla="*/ 821604 h 884244"/>
                <a:gd name="connsiteX11" fmla="*/ 596123 w 883937"/>
                <a:gd name="connsiteY11" fmla="*/ 790648 h 884244"/>
                <a:gd name="connsiteX12" fmla="*/ 613957 w 883937"/>
                <a:gd name="connsiteY12" fmla="*/ 785887 h 884244"/>
                <a:gd name="connsiteX13" fmla="*/ 616821 w 883937"/>
                <a:gd name="connsiteY13" fmla="*/ 786608 h 884244"/>
                <a:gd name="connsiteX14" fmla="*/ 603934 w 883937"/>
                <a:gd name="connsiteY14" fmla="*/ 807865 h 884244"/>
                <a:gd name="connsiteX15" fmla="*/ 585320 w 883937"/>
                <a:gd name="connsiteY15" fmla="*/ 832364 h 884244"/>
                <a:gd name="connsiteX16" fmla="*/ 582099 w 883937"/>
                <a:gd name="connsiteY16" fmla="*/ 830202 h 884244"/>
                <a:gd name="connsiteX17" fmla="*/ 613957 w 883937"/>
                <a:gd name="connsiteY17" fmla="*/ 785887 h 884244"/>
                <a:gd name="connsiteX18" fmla="*/ 630645 w 883937"/>
                <a:gd name="connsiteY18" fmla="*/ 781130 h 884244"/>
                <a:gd name="connsiteX19" fmla="*/ 633548 w 883937"/>
                <a:gd name="connsiteY19" fmla="*/ 782936 h 884244"/>
                <a:gd name="connsiteX20" fmla="*/ 600528 w 883937"/>
                <a:gd name="connsiteY20" fmla="*/ 829905 h 884244"/>
                <a:gd name="connsiteX21" fmla="*/ 597625 w 883937"/>
                <a:gd name="connsiteY21" fmla="*/ 828459 h 884244"/>
                <a:gd name="connsiteX22" fmla="*/ 630645 w 883937"/>
                <a:gd name="connsiteY22" fmla="*/ 781130 h 884244"/>
                <a:gd name="connsiteX23" fmla="*/ 642548 w 883937"/>
                <a:gd name="connsiteY23" fmla="*/ 777568 h 884244"/>
                <a:gd name="connsiteX24" fmla="*/ 645043 w 883937"/>
                <a:gd name="connsiteY24" fmla="*/ 778634 h 884244"/>
                <a:gd name="connsiteX25" fmla="*/ 615107 w 883937"/>
                <a:gd name="connsiteY25" fmla="*/ 827992 h 884244"/>
                <a:gd name="connsiteX26" fmla="*/ 612256 w 883937"/>
                <a:gd name="connsiteY26" fmla="*/ 826217 h 884244"/>
                <a:gd name="connsiteX27" fmla="*/ 642548 w 883937"/>
                <a:gd name="connsiteY27" fmla="*/ 777568 h 884244"/>
                <a:gd name="connsiteX28" fmla="*/ 660047 w 883937"/>
                <a:gd name="connsiteY28" fmla="*/ 773197 h 884244"/>
                <a:gd name="connsiteX29" fmla="*/ 662869 w 883937"/>
                <a:gd name="connsiteY29" fmla="*/ 773922 h 884244"/>
                <a:gd name="connsiteX30" fmla="*/ 639233 w 883937"/>
                <a:gd name="connsiteY30" fmla="*/ 823188 h 884244"/>
                <a:gd name="connsiteX31" fmla="*/ 636058 w 883937"/>
                <a:gd name="connsiteY31" fmla="*/ 821376 h 884244"/>
                <a:gd name="connsiteX32" fmla="*/ 660047 w 883937"/>
                <a:gd name="connsiteY32" fmla="*/ 773197 h 884244"/>
                <a:gd name="connsiteX33" fmla="*/ 678130 w 883937"/>
                <a:gd name="connsiteY33" fmla="*/ 764542 h 884244"/>
                <a:gd name="connsiteX34" fmla="*/ 680310 w 883937"/>
                <a:gd name="connsiteY34" fmla="*/ 765272 h 884244"/>
                <a:gd name="connsiteX35" fmla="*/ 655236 w 883937"/>
                <a:gd name="connsiteY35" fmla="*/ 815235 h 884244"/>
                <a:gd name="connsiteX36" fmla="*/ 652328 w 883937"/>
                <a:gd name="connsiteY36" fmla="*/ 813047 h 884244"/>
                <a:gd name="connsiteX37" fmla="*/ 678130 w 883937"/>
                <a:gd name="connsiteY37" fmla="*/ 764542 h 884244"/>
                <a:gd name="connsiteX38" fmla="*/ 688294 w 883937"/>
                <a:gd name="connsiteY38" fmla="*/ 758914 h 884244"/>
                <a:gd name="connsiteX39" fmla="*/ 691098 w 883937"/>
                <a:gd name="connsiteY39" fmla="*/ 760003 h 884244"/>
                <a:gd name="connsiteX40" fmla="*/ 669368 w 883937"/>
                <a:gd name="connsiteY40" fmla="*/ 809756 h 884244"/>
                <a:gd name="connsiteX41" fmla="*/ 666213 w 883937"/>
                <a:gd name="connsiteY41" fmla="*/ 807940 h 884244"/>
                <a:gd name="connsiteX42" fmla="*/ 688294 w 883937"/>
                <a:gd name="connsiteY42" fmla="*/ 758914 h 884244"/>
                <a:gd name="connsiteX43" fmla="*/ 703594 w 883937"/>
                <a:gd name="connsiteY43" fmla="*/ 755012 h 884244"/>
                <a:gd name="connsiteX44" fmla="*/ 705726 w 883937"/>
                <a:gd name="connsiteY44" fmla="*/ 755737 h 884244"/>
                <a:gd name="connsiteX45" fmla="*/ 686534 w 883937"/>
                <a:gd name="connsiteY45" fmla="*/ 801094 h 884244"/>
                <a:gd name="connsiteX46" fmla="*/ 686179 w 883937"/>
                <a:gd name="connsiteY46" fmla="*/ 801820 h 884244"/>
                <a:gd name="connsiteX47" fmla="*/ 686179 w 883937"/>
                <a:gd name="connsiteY47" fmla="*/ 802183 h 884244"/>
                <a:gd name="connsiteX48" fmla="*/ 685823 w 883937"/>
                <a:gd name="connsiteY48" fmla="*/ 802546 h 884244"/>
                <a:gd name="connsiteX49" fmla="*/ 682625 w 883937"/>
                <a:gd name="connsiteY49" fmla="*/ 801820 h 884244"/>
                <a:gd name="connsiteX50" fmla="*/ 688311 w 883937"/>
                <a:gd name="connsiteY50" fmla="*/ 788757 h 884244"/>
                <a:gd name="connsiteX51" fmla="*/ 703594 w 883937"/>
                <a:gd name="connsiteY51" fmla="*/ 755012 h 884244"/>
                <a:gd name="connsiteX52" fmla="*/ 718608 w 883937"/>
                <a:gd name="connsiteY52" fmla="*/ 746586 h 884244"/>
                <a:gd name="connsiteX53" fmla="*/ 721571 w 883937"/>
                <a:gd name="connsiteY53" fmla="*/ 747316 h 884244"/>
                <a:gd name="connsiteX54" fmla="*/ 704532 w 883937"/>
                <a:gd name="connsiteY54" fmla="*/ 795820 h 884244"/>
                <a:gd name="connsiteX55" fmla="*/ 700828 w 883937"/>
                <a:gd name="connsiteY55" fmla="*/ 794726 h 884244"/>
                <a:gd name="connsiteX56" fmla="*/ 718608 w 883937"/>
                <a:gd name="connsiteY56" fmla="*/ 746586 h 884244"/>
                <a:gd name="connsiteX57" fmla="*/ 733858 w 883937"/>
                <a:gd name="connsiteY57" fmla="*/ 738963 h 884244"/>
                <a:gd name="connsiteX58" fmla="*/ 737105 w 883937"/>
                <a:gd name="connsiteY58" fmla="*/ 739678 h 884244"/>
                <a:gd name="connsiteX59" fmla="*/ 717983 w 883937"/>
                <a:gd name="connsiteY59" fmla="*/ 787934 h 884244"/>
                <a:gd name="connsiteX60" fmla="*/ 714736 w 883937"/>
                <a:gd name="connsiteY60" fmla="*/ 786862 h 884244"/>
                <a:gd name="connsiteX61" fmla="*/ 733858 w 883937"/>
                <a:gd name="connsiteY61" fmla="*/ 738963 h 884244"/>
                <a:gd name="connsiteX62" fmla="*/ 153847 w 883937"/>
                <a:gd name="connsiteY62" fmla="*/ 738768 h 884244"/>
                <a:gd name="connsiteX63" fmla="*/ 175920 w 883937"/>
                <a:gd name="connsiteY63" fmla="*/ 752806 h 884244"/>
                <a:gd name="connsiteX64" fmla="*/ 200165 w 883937"/>
                <a:gd name="connsiteY64" fmla="*/ 768645 h 884244"/>
                <a:gd name="connsiteX65" fmla="*/ 247568 w 883937"/>
                <a:gd name="connsiteY65" fmla="*/ 794202 h 884244"/>
                <a:gd name="connsiteX66" fmla="*/ 245035 w 883937"/>
                <a:gd name="connsiteY66" fmla="*/ 798521 h 884244"/>
                <a:gd name="connsiteX67" fmla="*/ 190033 w 883937"/>
                <a:gd name="connsiteY67" fmla="*/ 766845 h 884244"/>
                <a:gd name="connsiteX68" fmla="*/ 152762 w 883937"/>
                <a:gd name="connsiteY68" fmla="*/ 739488 h 884244"/>
                <a:gd name="connsiteX69" fmla="*/ 153847 w 883937"/>
                <a:gd name="connsiteY69" fmla="*/ 738768 h 884244"/>
                <a:gd name="connsiteX70" fmla="*/ 749011 w 883937"/>
                <a:gd name="connsiteY70" fmla="*/ 723950 h 884244"/>
                <a:gd name="connsiteX71" fmla="*/ 751436 w 883937"/>
                <a:gd name="connsiteY71" fmla="*/ 724306 h 884244"/>
                <a:gd name="connsiteX72" fmla="*/ 742777 w 883937"/>
                <a:gd name="connsiteY72" fmla="*/ 753449 h 884244"/>
                <a:gd name="connsiteX73" fmla="*/ 736196 w 883937"/>
                <a:gd name="connsiteY73" fmla="*/ 768376 h 884244"/>
                <a:gd name="connsiteX74" fmla="*/ 734118 w 883937"/>
                <a:gd name="connsiteY74" fmla="*/ 766244 h 884244"/>
                <a:gd name="connsiteX75" fmla="*/ 741738 w 883937"/>
                <a:gd name="connsiteY75" fmla="*/ 746696 h 884244"/>
                <a:gd name="connsiteX76" fmla="*/ 749011 w 883937"/>
                <a:gd name="connsiteY76" fmla="*/ 723950 h 884244"/>
                <a:gd name="connsiteX77" fmla="*/ 130244 w 883937"/>
                <a:gd name="connsiteY77" fmla="*/ 722023 h 884244"/>
                <a:gd name="connsiteX78" fmla="*/ 167734 w 883937"/>
                <a:gd name="connsiteY78" fmla="*/ 760831 h 884244"/>
                <a:gd name="connsiteX79" fmla="*/ 206666 w 883937"/>
                <a:gd name="connsiteY79" fmla="*/ 784906 h 884244"/>
                <a:gd name="connsiteX80" fmla="*/ 251365 w 883937"/>
                <a:gd name="connsiteY80" fmla="*/ 808622 h 884244"/>
                <a:gd name="connsiteX81" fmla="*/ 288855 w 883937"/>
                <a:gd name="connsiteY81" fmla="*/ 820839 h 884244"/>
                <a:gd name="connsiteX82" fmla="*/ 286332 w 883937"/>
                <a:gd name="connsiteY82" fmla="*/ 825151 h 884244"/>
                <a:gd name="connsiteX83" fmla="*/ 237307 w 883937"/>
                <a:gd name="connsiteY83" fmla="*/ 808263 h 884244"/>
                <a:gd name="connsiteX84" fmla="*/ 188642 w 883937"/>
                <a:gd name="connsiteY84" fmla="*/ 779157 h 884244"/>
                <a:gd name="connsiteX85" fmla="*/ 149350 w 883937"/>
                <a:gd name="connsiteY85" fmla="*/ 750770 h 884244"/>
                <a:gd name="connsiteX86" fmla="*/ 127721 w 883937"/>
                <a:gd name="connsiteY86" fmla="*/ 723101 h 884244"/>
                <a:gd name="connsiteX87" fmla="*/ 130244 w 883937"/>
                <a:gd name="connsiteY87" fmla="*/ 722023 h 884244"/>
                <a:gd name="connsiteX88" fmla="*/ 765233 w 883937"/>
                <a:gd name="connsiteY88" fmla="*/ 717642 h 884244"/>
                <a:gd name="connsiteX89" fmla="*/ 767657 w 883937"/>
                <a:gd name="connsiteY89" fmla="*/ 718006 h 884244"/>
                <a:gd name="connsiteX90" fmla="*/ 752764 w 883937"/>
                <a:gd name="connsiteY90" fmla="*/ 766028 h 884244"/>
                <a:gd name="connsiteX91" fmla="*/ 749993 w 883937"/>
                <a:gd name="connsiteY91" fmla="*/ 764573 h 884244"/>
                <a:gd name="connsiteX92" fmla="*/ 765233 w 883937"/>
                <a:gd name="connsiteY92" fmla="*/ 717642 h 884244"/>
                <a:gd name="connsiteX93" fmla="*/ 780422 w 883937"/>
                <a:gd name="connsiteY93" fmla="*/ 705434 h 884244"/>
                <a:gd name="connsiteX94" fmla="*/ 781899 w 883937"/>
                <a:gd name="connsiteY94" fmla="*/ 705795 h 884244"/>
                <a:gd name="connsiteX95" fmla="*/ 771561 w 883937"/>
                <a:gd name="connsiteY95" fmla="*/ 754208 h 884244"/>
                <a:gd name="connsiteX96" fmla="*/ 767500 w 883937"/>
                <a:gd name="connsiteY96" fmla="*/ 753124 h 884244"/>
                <a:gd name="connsiteX97" fmla="*/ 774884 w 883937"/>
                <a:gd name="connsiteY97" fmla="*/ 731085 h 884244"/>
                <a:gd name="connsiteX98" fmla="*/ 778207 w 883937"/>
                <a:gd name="connsiteY98" fmla="*/ 718079 h 884244"/>
                <a:gd name="connsiteX99" fmla="*/ 780053 w 883937"/>
                <a:gd name="connsiteY99" fmla="*/ 707963 h 884244"/>
                <a:gd name="connsiteX100" fmla="*/ 779314 w 883937"/>
                <a:gd name="connsiteY100" fmla="*/ 707601 h 884244"/>
                <a:gd name="connsiteX101" fmla="*/ 780422 w 883937"/>
                <a:gd name="connsiteY101" fmla="*/ 705434 h 884244"/>
                <a:gd name="connsiteX102" fmla="*/ 799489 w 883937"/>
                <a:gd name="connsiteY102" fmla="*/ 695063 h 884244"/>
                <a:gd name="connsiteX103" fmla="*/ 801321 w 883937"/>
                <a:gd name="connsiteY103" fmla="*/ 695063 h 884244"/>
                <a:gd name="connsiteX104" fmla="*/ 792162 w 883937"/>
                <a:gd name="connsiteY104" fmla="*/ 733897 h 884244"/>
                <a:gd name="connsiteX105" fmla="*/ 788865 w 883937"/>
                <a:gd name="connsiteY105" fmla="*/ 734263 h 884244"/>
                <a:gd name="connsiteX106" fmla="*/ 792895 w 883937"/>
                <a:gd name="connsiteY106" fmla="*/ 716312 h 884244"/>
                <a:gd name="connsiteX107" fmla="*/ 799489 w 883937"/>
                <a:gd name="connsiteY107" fmla="*/ 695063 h 884244"/>
                <a:gd name="connsiteX108" fmla="*/ 818797 w 883937"/>
                <a:gd name="connsiteY108" fmla="*/ 681125 h 884244"/>
                <a:gd name="connsiteX109" fmla="*/ 821267 w 883937"/>
                <a:gd name="connsiteY109" fmla="*/ 681851 h 884244"/>
                <a:gd name="connsiteX110" fmla="*/ 816681 w 883937"/>
                <a:gd name="connsiteY110" fmla="*/ 700720 h 884244"/>
                <a:gd name="connsiteX111" fmla="*/ 813506 w 883937"/>
                <a:gd name="connsiteY111" fmla="*/ 715597 h 884244"/>
                <a:gd name="connsiteX112" fmla="*/ 810683 w 883937"/>
                <a:gd name="connsiteY112" fmla="*/ 715597 h 884244"/>
                <a:gd name="connsiteX113" fmla="*/ 813506 w 883937"/>
                <a:gd name="connsiteY113" fmla="*/ 699994 h 884244"/>
                <a:gd name="connsiteX114" fmla="*/ 818797 w 883937"/>
                <a:gd name="connsiteY114" fmla="*/ 681125 h 884244"/>
                <a:gd name="connsiteX115" fmla="*/ 809534 w 883937"/>
                <a:gd name="connsiteY115" fmla="*/ 680757 h 884244"/>
                <a:gd name="connsiteX116" fmla="*/ 812074 w 883937"/>
                <a:gd name="connsiteY116" fmla="*/ 681118 h 884244"/>
                <a:gd name="connsiteX117" fmla="*/ 803366 w 883937"/>
                <a:gd name="connsiteY117" fmla="*/ 721954 h 884244"/>
                <a:gd name="connsiteX118" fmla="*/ 800100 w 883937"/>
                <a:gd name="connsiteY118" fmla="*/ 721593 h 884244"/>
                <a:gd name="connsiteX119" fmla="*/ 804817 w 883937"/>
                <a:gd name="connsiteY119" fmla="*/ 701717 h 884244"/>
                <a:gd name="connsiteX120" fmla="*/ 809534 w 883937"/>
                <a:gd name="connsiteY120" fmla="*/ 680757 h 884244"/>
                <a:gd name="connsiteX121" fmla="*/ 831799 w 883937"/>
                <a:gd name="connsiteY121" fmla="*/ 673168 h 884244"/>
                <a:gd name="connsiteX122" fmla="*/ 834667 w 883937"/>
                <a:gd name="connsiteY122" fmla="*/ 673168 h 884244"/>
                <a:gd name="connsiteX123" fmla="*/ 828214 w 883937"/>
                <a:gd name="connsiteY123" fmla="*/ 699022 h 884244"/>
                <a:gd name="connsiteX124" fmla="*/ 824629 w 883937"/>
                <a:gd name="connsiteY124" fmla="*/ 697945 h 884244"/>
                <a:gd name="connsiteX125" fmla="*/ 831799 w 883937"/>
                <a:gd name="connsiteY125" fmla="*/ 673168 h 884244"/>
                <a:gd name="connsiteX126" fmla="*/ 530825 w 883937"/>
                <a:gd name="connsiteY126" fmla="*/ 632039 h 884244"/>
                <a:gd name="connsiteX127" fmla="*/ 577141 w 883937"/>
                <a:gd name="connsiteY127" fmla="*/ 634508 h 884244"/>
                <a:gd name="connsiteX128" fmla="*/ 578965 w 883937"/>
                <a:gd name="connsiteY128" fmla="*/ 638742 h 884244"/>
                <a:gd name="connsiteX129" fmla="*/ 529366 w 883937"/>
                <a:gd name="connsiteY129" fmla="*/ 633803 h 884244"/>
                <a:gd name="connsiteX130" fmla="*/ 530825 w 883937"/>
                <a:gd name="connsiteY130" fmla="*/ 632039 h 884244"/>
                <a:gd name="connsiteX131" fmla="*/ 507000 w 883937"/>
                <a:gd name="connsiteY131" fmla="*/ 631156 h 884244"/>
                <a:gd name="connsiteX132" fmla="*/ 550143 w 883937"/>
                <a:gd name="connsiteY132" fmla="*/ 648795 h 884244"/>
                <a:gd name="connsiteX133" fmla="*/ 604162 w 883937"/>
                <a:gd name="connsiteY133" fmla="*/ 638212 h 884244"/>
                <a:gd name="connsiteX134" fmla="*/ 606337 w 883937"/>
                <a:gd name="connsiteY134" fmla="*/ 642093 h 884244"/>
                <a:gd name="connsiteX135" fmla="*/ 543979 w 883937"/>
                <a:gd name="connsiteY135" fmla="*/ 651970 h 884244"/>
                <a:gd name="connsiteX136" fmla="*/ 505187 w 883937"/>
                <a:gd name="connsiteY136" fmla="*/ 632215 h 884244"/>
                <a:gd name="connsiteX137" fmla="*/ 507000 w 883937"/>
                <a:gd name="connsiteY137" fmla="*/ 631156 h 884244"/>
                <a:gd name="connsiteX138" fmla="*/ 489875 w 883937"/>
                <a:gd name="connsiteY138" fmla="*/ 627641 h 884244"/>
                <a:gd name="connsiteX139" fmla="*/ 518593 w 883937"/>
                <a:gd name="connsiteY139" fmla="*/ 652047 h 884244"/>
                <a:gd name="connsiteX140" fmla="*/ 554491 w 883937"/>
                <a:gd name="connsiteY140" fmla="*/ 660302 h 884244"/>
                <a:gd name="connsiteX141" fmla="*/ 625211 w 883937"/>
                <a:gd name="connsiteY141" fmla="*/ 640203 h 884244"/>
                <a:gd name="connsiteX142" fmla="*/ 627365 w 883937"/>
                <a:gd name="connsiteY142" fmla="*/ 644151 h 884244"/>
                <a:gd name="connsiteX143" fmla="*/ 545517 w 883937"/>
                <a:gd name="connsiteY143" fmla="*/ 663891 h 884244"/>
                <a:gd name="connsiteX144" fmla="*/ 512491 w 883937"/>
                <a:gd name="connsiteY144" fmla="*/ 653124 h 884244"/>
                <a:gd name="connsiteX145" fmla="*/ 488439 w 883937"/>
                <a:gd name="connsiteY145" fmla="*/ 629435 h 884244"/>
                <a:gd name="connsiteX146" fmla="*/ 489875 w 883937"/>
                <a:gd name="connsiteY146" fmla="*/ 627641 h 884244"/>
                <a:gd name="connsiteX147" fmla="*/ 226152 w 883937"/>
                <a:gd name="connsiteY147" fmla="*/ 586726 h 884244"/>
                <a:gd name="connsiteX148" fmla="*/ 227971 w 883937"/>
                <a:gd name="connsiteY148" fmla="*/ 586726 h 884244"/>
                <a:gd name="connsiteX149" fmla="*/ 292001 w 883937"/>
                <a:gd name="connsiteY149" fmla="*/ 637047 h 884244"/>
                <a:gd name="connsiteX150" fmla="*/ 289818 w 883937"/>
                <a:gd name="connsiteY150" fmla="*/ 641001 h 884244"/>
                <a:gd name="connsiteX151" fmla="*/ 226152 w 883937"/>
                <a:gd name="connsiteY151" fmla="*/ 586726 h 884244"/>
                <a:gd name="connsiteX152" fmla="*/ 209755 w 883937"/>
                <a:gd name="connsiteY152" fmla="*/ 564496 h 884244"/>
                <a:gd name="connsiteX153" fmla="*/ 241317 w 883937"/>
                <a:gd name="connsiteY153" fmla="*/ 618477 h 884244"/>
                <a:gd name="connsiteX154" fmla="*/ 301572 w 883937"/>
                <a:gd name="connsiteY154" fmla="*/ 651366 h 884244"/>
                <a:gd name="connsiteX155" fmla="*/ 299061 w 883937"/>
                <a:gd name="connsiteY155" fmla="*/ 655299 h 884244"/>
                <a:gd name="connsiteX156" fmla="*/ 233068 w 883937"/>
                <a:gd name="connsiteY156" fmla="*/ 615617 h 884244"/>
                <a:gd name="connsiteX157" fmla="*/ 207962 w 883937"/>
                <a:gd name="connsiteY157" fmla="*/ 564853 h 884244"/>
                <a:gd name="connsiteX158" fmla="*/ 209755 w 883937"/>
                <a:gd name="connsiteY158" fmla="*/ 564496 h 884244"/>
                <a:gd name="connsiteX159" fmla="*/ 422858 w 883937"/>
                <a:gd name="connsiteY159" fmla="*/ 543407 h 884244"/>
                <a:gd name="connsiteX160" fmla="*/ 422903 w 883937"/>
                <a:gd name="connsiteY160" fmla="*/ 546720 h 884244"/>
                <a:gd name="connsiteX161" fmla="*/ 386159 w 883937"/>
                <a:gd name="connsiteY161" fmla="*/ 565862 h 884244"/>
                <a:gd name="connsiteX162" fmla="*/ 356327 w 883937"/>
                <a:gd name="connsiteY162" fmla="*/ 555186 h 884244"/>
                <a:gd name="connsiteX163" fmla="*/ 357783 w 883937"/>
                <a:gd name="connsiteY163" fmla="*/ 553714 h 884244"/>
                <a:gd name="connsiteX164" fmla="*/ 391252 w 883937"/>
                <a:gd name="connsiteY164" fmla="*/ 560708 h 884244"/>
                <a:gd name="connsiteX165" fmla="*/ 419265 w 883937"/>
                <a:gd name="connsiteY165" fmla="*/ 543407 h 884244"/>
                <a:gd name="connsiteX166" fmla="*/ 422858 w 883937"/>
                <a:gd name="connsiteY166" fmla="*/ 543407 h 884244"/>
                <a:gd name="connsiteX167" fmla="*/ 438404 w 883937"/>
                <a:gd name="connsiteY167" fmla="*/ 536761 h 884244"/>
                <a:gd name="connsiteX168" fmla="*/ 439528 w 883937"/>
                <a:gd name="connsiteY168" fmla="*/ 539830 h 884244"/>
                <a:gd name="connsiteX169" fmla="*/ 388488 w 883937"/>
                <a:gd name="connsiteY169" fmla="*/ 575056 h 884244"/>
                <a:gd name="connsiteX170" fmla="*/ 357217 w 883937"/>
                <a:gd name="connsiteY170" fmla="*/ 570074 h 884244"/>
                <a:gd name="connsiteX171" fmla="*/ 328103 w 883937"/>
                <a:gd name="connsiteY171" fmla="*/ 550148 h 884244"/>
                <a:gd name="connsiteX172" fmla="*/ 328822 w 883937"/>
                <a:gd name="connsiteY172" fmla="*/ 548725 h 884244"/>
                <a:gd name="connsiteX173" fmla="*/ 379502 w 883937"/>
                <a:gd name="connsiteY173" fmla="*/ 570430 h 884244"/>
                <a:gd name="connsiteX174" fmla="*/ 434855 w 883937"/>
                <a:gd name="connsiteY174" fmla="*/ 537695 h 884244"/>
                <a:gd name="connsiteX175" fmla="*/ 438404 w 883937"/>
                <a:gd name="connsiteY175" fmla="*/ 536761 h 884244"/>
                <a:gd name="connsiteX176" fmla="*/ 118940 w 883937"/>
                <a:gd name="connsiteY176" fmla="*/ 451786 h 884244"/>
                <a:gd name="connsiteX177" fmla="*/ 120406 w 883937"/>
                <a:gd name="connsiteY177" fmla="*/ 451786 h 884244"/>
                <a:gd name="connsiteX178" fmla="*/ 131762 w 883937"/>
                <a:gd name="connsiteY178" fmla="*/ 539969 h 884244"/>
                <a:gd name="connsiteX179" fmla="*/ 141654 w 883937"/>
                <a:gd name="connsiteY179" fmla="*/ 581910 h 884244"/>
                <a:gd name="connsiteX180" fmla="*/ 153743 w 883937"/>
                <a:gd name="connsiteY180" fmla="*/ 612738 h 884244"/>
                <a:gd name="connsiteX181" fmla="*/ 150446 w 883937"/>
                <a:gd name="connsiteY181" fmla="*/ 615247 h 884244"/>
                <a:gd name="connsiteX182" fmla="*/ 138356 w 883937"/>
                <a:gd name="connsiteY182" fmla="*/ 586570 h 884244"/>
                <a:gd name="connsiteX183" fmla="*/ 127366 w 883937"/>
                <a:gd name="connsiteY183" fmla="*/ 541045 h 884244"/>
                <a:gd name="connsiteX184" fmla="*/ 118940 w 883937"/>
                <a:gd name="connsiteY184" fmla="*/ 451786 h 884244"/>
                <a:gd name="connsiteX185" fmla="*/ 581342 w 883937"/>
                <a:gd name="connsiteY185" fmla="*/ 408214 h 884244"/>
                <a:gd name="connsiteX186" fmla="*/ 583565 w 883937"/>
                <a:gd name="connsiteY186" fmla="*/ 408581 h 884244"/>
                <a:gd name="connsiteX187" fmla="*/ 583882 w 883937"/>
                <a:gd name="connsiteY187" fmla="*/ 410413 h 884244"/>
                <a:gd name="connsiteX188" fmla="*/ 581342 w 883937"/>
                <a:gd name="connsiteY188" fmla="*/ 411512 h 884244"/>
                <a:gd name="connsiteX189" fmla="*/ 580707 w 883937"/>
                <a:gd name="connsiteY189" fmla="*/ 408947 h 884244"/>
                <a:gd name="connsiteX190" fmla="*/ 581342 w 883937"/>
                <a:gd name="connsiteY190" fmla="*/ 408214 h 884244"/>
                <a:gd name="connsiteX191" fmla="*/ 587022 w 883937"/>
                <a:gd name="connsiteY191" fmla="*/ 392994 h 884244"/>
                <a:gd name="connsiteX192" fmla="*/ 588786 w 883937"/>
                <a:gd name="connsiteY192" fmla="*/ 395035 h 884244"/>
                <a:gd name="connsiteX193" fmla="*/ 580319 w 883937"/>
                <a:gd name="connsiteY193" fmla="*/ 400137 h 884244"/>
                <a:gd name="connsiteX194" fmla="*/ 579261 w 883937"/>
                <a:gd name="connsiteY194" fmla="*/ 398096 h 884244"/>
                <a:gd name="connsiteX195" fmla="*/ 587022 w 883937"/>
                <a:gd name="connsiteY195" fmla="*/ 392994 h 884244"/>
                <a:gd name="connsiteX196" fmla="*/ 593794 w 883937"/>
                <a:gd name="connsiteY196" fmla="*/ 376845 h 884244"/>
                <a:gd name="connsiteX197" fmla="*/ 594829 w 883937"/>
                <a:gd name="connsiteY197" fmla="*/ 379460 h 884244"/>
                <a:gd name="connsiteX198" fmla="*/ 582750 w 883937"/>
                <a:gd name="connsiteY198" fmla="*/ 387677 h 884244"/>
                <a:gd name="connsiteX199" fmla="*/ 582060 w 883937"/>
                <a:gd name="connsiteY199" fmla="*/ 385810 h 884244"/>
                <a:gd name="connsiteX200" fmla="*/ 593794 w 883937"/>
                <a:gd name="connsiteY200" fmla="*/ 376845 h 884244"/>
                <a:gd name="connsiteX201" fmla="*/ 594866 w 883937"/>
                <a:gd name="connsiteY201" fmla="*/ 363237 h 884244"/>
                <a:gd name="connsiteX202" fmla="*/ 597039 w 883937"/>
                <a:gd name="connsiteY202" fmla="*/ 365018 h 884244"/>
                <a:gd name="connsiteX203" fmla="*/ 588711 w 883937"/>
                <a:gd name="connsiteY203" fmla="*/ 371789 h 884244"/>
                <a:gd name="connsiteX204" fmla="*/ 580022 w 883937"/>
                <a:gd name="connsiteY204" fmla="*/ 378204 h 884244"/>
                <a:gd name="connsiteX205" fmla="*/ 578936 w 883937"/>
                <a:gd name="connsiteY205" fmla="*/ 376778 h 884244"/>
                <a:gd name="connsiteX206" fmla="*/ 586901 w 883937"/>
                <a:gd name="connsiteY206" fmla="*/ 370007 h 884244"/>
                <a:gd name="connsiteX207" fmla="*/ 594866 w 883937"/>
                <a:gd name="connsiteY207" fmla="*/ 363237 h 884244"/>
                <a:gd name="connsiteX208" fmla="*/ 602796 w 883937"/>
                <a:gd name="connsiteY208" fmla="*/ 343480 h 884244"/>
                <a:gd name="connsiteX209" fmla="*/ 604610 w 883937"/>
                <a:gd name="connsiteY209" fmla="*/ 346355 h 884244"/>
                <a:gd name="connsiteX210" fmla="*/ 582839 w 883937"/>
                <a:gd name="connsiteY210" fmla="*/ 360733 h 884244"/>
                <a:gd name="connsiteX211" fmla="*/ 582113 w 883937"/>
                <a:gd name="connsiteY211" fmla="*/ 358936 h 884244"/>
                <a:gd name="connsiteX212" fmla="*/ 602796 w 883937"/>
                <a:gd name="connsiteY212" fmla="*/ 343480 h 884244"/>
                <a:gd name="connsiteX213" fmla="*/ 89742 w 883937"/>
                <a:gd name="connsiteY213" fmla="*/ 339797 h 884244"/>
                <a:gd name="connsiteX214" fmla="*/ 92236 w 883937"/>
                <a:gd name="connsiteY214" fmla="*/ 339797 h 884244"/>
                <a:gd name="connsiteX215" fmla="*/ 83683 w 883937"/>
                <a:gd name="connsiteY215" fmla="*/ 397725 h 884244"/>
                <a:gd name="connsiteX216" fmla="*/ 81902 w 883937"/>
                <a:gd name="connsiteY216" fmla="*/ 455653 h 884244"/>
                <a:gd name="connsiteX217" fmla="*/ 92236 w 883937"/>
                <a:gd name="connsiteY217" fmla="*/ 568630 h 884244"/>
                <a:gd name="connsiteX218" fmla="*/ 87960 w 883937"/>
                <a:gd name="connsiteY218" fmla="*/ 569710 h 884244"/>
                <a:gd name="connsiteX219" fmla="*/ 77269 w 883937"/>
                <a:gd name="connsiteY219" fmla="*/ 455653 h 884244"/>
                <a:gd name="connsiteX220" fmla="*/ 79763 w 883937"/>
                <a:gd name="connsiteY220" fmla="*/ 392688 h 884244"/>
                <a:gd name="connsiteX221" fmla="*/ 89742 w 883937"/>
                <a:gd name="connsiteY221" fmla="*/ 339797 h 884244"/>
                <a:gd name="connsiteX222" fmla="*/ 612709 w 883937"/>
                <a:gd name="connsiteY222" fmla="*/ 319318 h 884244"/>
                <a:gd name="connsiteX223" fmla="*/ 613789 w 883937"/>
                <a:gd name="connsiteY223" fmla="*/ 322645 h 884244"/>
                <a:gd name="connsiteX224" fmla="*/ 584265 w 883937"/>
                <a:gd name="connsiteY224" fmla="*/ 344457 h 884244"/>
                <a:gd name="connsiteX225" fmla="*/ 582105 w 883937"/>
                <a:gd name="connsiteY225" fmla="*/ 342609 h 884244"/>
                <a:gd name="connsiteX226" fmla="*/ 612709 w 883937"/>
                <a:gd name="connsiteY226" fmla="*/ 319318 h 884244"/>
                <a:gd name="connsiteX227" fmla="*/ 770370 w 883937"/>
                <a:gd name="connsiteY227" fmla="*/ 312086 h 884244"/>
                <a:gd name="connsiteX228" fmla="*/ 772174 w 883937"/>
                <a:gd name="connsiteY228" fmla="*/ 312086 h 884244"/>
                <a:gd name="connsiteX229" fmla="*/ 771453 w 883937"/>
                <a:gd name="connsiteY229" fmla="*/ 382319 h 884244"/>
                <a:gd name="connsiteX230" fmla="*/ 755577 w 883937"/>
                <a:gd name="connsiteY230" fmla="*/ 444669 h 884244"/>
                <a:gd name="connsiteX231" fmla="*/ 751609 w 883937"/>
                <a:gd name="connsiteY231" fmla="*/ 443594 h 884244"/>
                <a:gd name="connsiteX232" fmla="*/ 768927 w 883937"/>
                <a:gd name="connsiteY232" fmla="*/ 373003 h 884244"/>
                <a:gd name="connsiteX233" fmla="*/ 770370 w 883937"/>
                <a:gd name="connsiteY233" fmla="*/ 312086 h 884244"/>
                <a:gd name="connsiteX234" fmla="*/ 613507 w 883937"/>
                <a:gd name="connsiteY234" fmla="*/ 302566 h 884244"/>
                <a:gd name="connsiteX235" fmla="*/ 614972 w 883937"/>
                <a:gd name="connsiteY235" fmla="*/ 305444 h 884244"/>
                <a:gd name="connsiteX236" fmla="*/ 586764 w 883937"/>
                <a:gd name="connsiteY236" fmla="*/ 327034 h 884244"/>
                <a:gd name="connsiteX237" fmla="*/ 585299 w 883937"/>
                <a:gd name="connsiteY237" fmla="*/ 325594 h 884244"/>
                <a:gd name="connsiteX238" fmla="*/ 613507 w 883937"/>
                <a:gd name="connsiteY238" fmla="*/ 302566 h 884244"/>
                <a:gd name="connsiteX239" fmla="*/ 420169 w 883937"/>
                <a:gd name="connsiteY239" fmla="*/ 287270 h 884244"/>
                <a:gd name="connsiteX240" fmla="*/ 336785 w 883937"/>
                <a:gd name="connsiteY240" fmla="*/ 343003 h 884244"/>
                <a:gd name="connsiteX241" fmla="*/ 294198 w 883937"/>
                <a:gd name="connsiteY241" fmla="*/ 472591 h 884244"/>
                <a:gd name="connsiteX242" fmla="*/ 308634 w 883937"/>
                <a:gd name="connsiteY242" fmla="*/ 539184 h 884244"/>
                <a:gd name="connsiteX243" fmla="*/ 358799 w 883937"/>
                <a:gd name="connsiteY243" fmla="*/ 576981 h 884244"/>
                <a:gd name="connsiteX244" fmla="*/ 429897 w 883937"/>
                <a:gd name="connsiteY244" fmla="*/ 563662 h 884244"/>
                <a:gd name="connsiteX245" fmla="*/ 463821 w 883937"/>
                <a:gd name="connsiteY245" fmla="*/ 513627 h 884244"/>
                <a:gd name="connsiteX246" fmla="*/ 499189 w 883937"/>
                <a:gd name="connsiteY246" fmla="*/ 394838 h 884244"/>
                <a:gd name="connsiteX247" fmla="*/ 496663 w 883937"/>
                <a:gd name="connsiteY247" fmla="*/ 333284 h 884244"/>
                <a:gd name="connsiteX248" fmla="*/ 486558 w 883937"/>
                <a:gd name="connsiteY248" fmla="*/ 315646 h 884244"/>
                <a:gd name="connsiteX249" fmla="*/ 454438 w 883937"/>
                <a:gd name="connsiteY249" fmla="*/ 289728 h 884244"/>
                <a:gd name="connsiteX250" fmla="*/ 453716 w 883937"/>
                <a:gd name="connsiteY250" fmla="*/ 289728 h 884244"/>
                <a:gd name="connsiteX251" fmla="*/ 420169 w 883937"/>
                <a:gd name="connsiteY251" fmla="*/ 287270 h 884244"/>
                <a:gd name="connsiteX252" fmla="*/ 624736 w 883937"/>
                <a:gd name="connsiteY252" fmla="*/ 278753 h 884244"/>
                <a:gd name="connsiteX253" fmla="*/ 626871 w 883937"/>
                <a:gd name="connsiteY253" fmla="*/ 281274 h 884244"/>
                <a:gd name="connsiteX254" fmla="*/ 589865 w 883937"/>
                <a:gd name="connsiteY254" fmla="*/ 311518 h 884244"/>
                <a:gd name="connsiteX255" fmla="*/ 588442 w 883937"/>
                <a:gd name="connsiteY255" fmla="*/ 309718 h 884244"/>
                <a:gd name="connsiteX256" fmla="*/ 624736 w 883937"/>
                <a:gd name="connsiteY256" fmla="*/ 278753 h 884244"/>
                <a:gd name="connsiteX257" fmla="*/ 437114 w 883937"/>
                <a:gd name="connsiteY257" fmla="*/ 266780 h 884244"/>
                <a:gd name="connsiteX258" fmla="*/ 494858 w 883937"/>
                <a:gd name="connsiteY258" fmla="*/ 287568 h 884244"/>
                <a:gd name="connsiteX259" fmla="*/ 520121 w 883937"/>
                <a:gd name="connsiteY259" fmla="*/ 361361 h 884244"/>
                <a:gd name="connsiteX260" fmla="*/ 512903 w 883937"/>
                <a:gd name="connsiteY260" fmla="*/ 437314 h 884244"/>
                <a:gd name="connsiteX261" fmla="*/ 456603 w 883937"/>
                <a:gd name="connsiteY261" fmla="*/ 558622 h 884244"/>
                <a:gd name="connsiteX262" fmla="*/ 413295 w 883937"/>
                <a:gd name="connsiteY262" fmla="*/ 596419 h 884244"/>
                <a:gd name="connsiteX263" fmla="*/ 353747 w 883937"/>
                <a:gd name="connsiteY263" fmla="*/ 594979 h 884244"/>
                <a:gd name="connsiteX264" fmla="*/ 302499 w 883937"/>
                <a:gd name="connsiteY264" fmla="*/ 563302 h 884244"/>
                <a:gd name="connsiteX265" fmla="*/ 278319 w 883937"/>
                <a:gd name="connsiteY265" fmla="*/ 510387 h 884244"/>
                <a:gd name="connsiteX266" fmla="*/ 275071 w 883937"/>
                <a:gd name="connsiteY266" fmla="*/ 440194 h 884244"/>
                <a:gd name="connsiteX267" fmla="*/ 297086 w 883937"/>
                <a:gd name="connsiteY267" fmla="*/ 376120 h 884244"/>
                <a:gd name="connsiteX268" fmla="*/ 377205 w 883937"/>
                <a:gd name="connsiteY268" fmla="*/ 281089 h 884244"/>
                <a:gd name="connsiteX269" fmla="*/ 437114 w 883937"/>
                <a:gd name="connsiteY269" fmla="*/ 266780 h 884244"/>
                <a:gd name="connsiteX270" fmla="*/ 446909 w 883937"/>
                <a:gd name="connsiteY270" fmla="*/ 257864 h 884244"/>
                <a:gd name="connsiteX271" fmla="*/ 490823 w 883937"/>
                <a:gd name="connsiteY271" fmla="*/ 273488 h 884244"/>
                <a:gd name="connsiteX272" fmla="*/ 488295 w 883937"/>
                <a:gd name="connsiteY272" fmla="*/ 277415 h 884244"/>
                <a:gd name="connsiteX273" fmla="*/ 327964 w 883937"/>
                <a:gd name="connsiteY273" fmla="*/ 312758 h 884244"/>
                <a:gd name="connsiteX274" fmla="*/ 325798 w 883937"/>
                <a:gd name="connsiteY274" fmla="*/ 311330 h 884244"/>
                <a:gd name="connsiteX275" fmla="*/ 446909 w 883937"/>
                <a:gd name="connsiteY275" fmla="*/ 257864 h 884244"/>
                <a:gd name="connsiteX276" fmla="*/ 635752 w 883937"/>
                <a:gd name="connsiteY276" fmla="*/ 250191 h 884244"/>
                <a:gd name="connsiteX277" fmla="*/ 637575 w 883937"/>
                <a:gd name="connsiteY277" fmla="*/ 253470 h 884244"/>
                <a:gd name="connsiteX278" fmla="*/ 593466 w 883937"/>
                <a:gd name="connsiteY278" fmla="*/ 292091 h 884244"/>
                <a:gd name="connsiteX279" fmla="*/ 591643 w 883937"/>
                <a:gd name="connsiteY279" fmla="*/ 290269 h 884244"/>
                <a:gd name="connsiteX280" fmla="*/ 635752 w 883937"/>
                <a:gd name="connsiteY280" fmla="*/ 250191 h 884244"/>
                <a:gd name="connsiteX281" fmla="*/ 442566 w 883937"/>
                <a:gd name="connsiteY281" fmla="*/ 246315 h 884244"/>
                <a:gd name="connsiteX282" fmla="*/ 474595 w 883937"/>
                <a:gd name="connsiteY282" fmla="*/ 256140 h 884244"/>
                <a:gd name="connsiteX283" fmla="*/ 472074 w 883937"/>
                <a:gd name="connsiteY283" fmla="*/ 259721 h 884244"/>
                <a:gd name="connsiteX284" fmla="*/ 351411 w 883937"/>
                <a:gd name="connsiteY284" fmla="*/ 279774 h 884244"/>
                <a:gd name="connsiteX285" fmla="*/ 350330 w 883937"/>
                <a:gd name="connsiteY285" fmla="*/ 278341 h 884244"/>
                <a:gd name="connsiteX286" fmla="*/ 442566 w 883937"/>
                <a:gd name="connsiteY286" fmla="*/ 246315 h 884244"/>
                <a:gd name="connsiteX287" fmla="*/ 410332 w 883937"/>
                <a:gd name="connsiteY287" fmla="*/ 240078 h 884244"/>
                <a:gd name="connsiteX288" fmla="*/ 444809 w 883937"/>
                <a:gd name="connsiteY288" fmla="*/ 240439 h 884244"/>
                <a:gd name="connsiteX289" fmla="*/ 443734 w 883937"/>
                <a:gd name="connsiteY289" fmla="*/ 244408 h 884244"/>
                <a:gd name="connsiteX290" fmla="*/ 379616 w 883937"/>
                <a:gd name="connsiteY290" fmla="*/ 256314 h 884244"/>
                <a:gd name="connsiteX291" fmla="*/ 378541 w 883937"/>
                <a:gd name="connsiteY291" fmla="*/ 254871 h 884244"/>
                <a:gd name="connsiteX292" fmla="*/ 410332 w 883937"/>
                <a:gd name="connsiteY292" fmla="*/ 240078 h 884244"/>
                <a:gd name="connsiteX293" fmla="*/ 638631 w 883937"/>
                <a:gd name="connsiteY293" fmla="*/ 232728 h 884244"/>
                <a:gd name="connsiteX294" fmla="*/ 641143 w 883937"/>
                <a:gd name="connsiteY294" fmla="*/ 235641 h 884244"/>
                <a:gd name="connsiteX295" fmla="*/ 592703 w 883937"/>
                <a:gd name="connsiteY295" fmla="*/ 270231 h 884244"/>
                <a:gd name="connsiteX296" fmla="*/ 591626 w 883937"/>
                <a:gd name="connsiteY296" fmla="*/ 268410 h 884244"/>
                <a:gd name="connsiteX297" fmla="*/ 638631 w 883937"/>
                <a:gd name="connsiteY297" fmla="*/ 232728 h 884244"/>
                <a:gd name="connsiteX298" fmla="*/ 611174 w 883937"/>
                <a:gd name="connsiteY298" fmla="*/ 189183 h 884244"/>
                <a:gd name="connsiteX299" fmla="*/ 658761 w 883937"/>
                <a:gd name="connsiteY299" fmla="*/ 193089 h 884244"/>
                <a:gd name="connsiteX300" fmla="*/ 657327 w 883937"/>
                <a:gd name="connsiteY300" fmla="*/ 197256 h 884244"/>
                <a:gd name="connsiteX301" fmla="*/ 563050 w 883937"/>
                <a:gd name="connsiteY301" fmla="*/ 193089 h 884244"/>
                <a:gd name="connsiteX302" fmla="*/ 563050 w 883937"/>
                <a:gd name="connsiteY302" fmla="*/ 191006 h 884244"/>
                <a:gd name="connsiteX303" fmla="*/ 611174 w 883937"/>
                <a:gd name="connsiteY303" fmla="*/ 189183 h 884244"/>
                <a:gd name="connsiteX304" fmla="*/ 656813 w 883937"/>
                <a:gd name="connsiteY304" fmla="*/ 183151 h 884244"/>
                <a:gd name="connsiteX305" fmla="*/ 656813 w 883937"/>
                <a:gd name="connsiteY305" fmla="*/ 188112 h 884244"/>
                <a:gd name="connsiteX306" fmla="*/ 586863 w 883937"/>
                <a:gd name="connsiteY306" fmla="*/ 185135 h 884244"/>
                <a:gd name="connsiteX307" fmla="*/ 586863 w 883937"/>
                <a:gd name="connsiteY307" fmla="*/ 183812 h 884244"/>
                <a:gd name="connsiteX308" fmla="*/ 656813 w 883937"/>
                <a:gd name="connsiteY308" fmla="*/ 183151 h 884244"/>
                <a:gd name="connsiteX309" fmla="*/ 420899 w 883937"/>
                <a:gd name="connsiteY309" fmla="*/ 164785 h 884244"/>
                <a:gd name="connsiteX310" fmla="*/ 460313 w 883937"/>
                <a:gd name="connsiteY310" fmla="*/ 176172 h 884244"/>
                <a:gd name="connsiteX311" fmla="*/ 458155 w 883937"/>
                <a:gd name="connsiteY311" fmla="*/ 180097 h 884244"/>
                <a:gd name="connsiteX312" fmla="*/ 373280 w 883937"/>
                <a:gd name="connsiteY312" fmla="*/ 170462 h 884244"/>
                <a:gd name="connsiteX313" fmla="*/ 308185 w 883937"/>
                <a:gd name="connsiteY313" fmla="*/ 197227 h 884244"/>
                <a:gd name="connsiteX314" fmla="*/ 307106 w 883937"/>
                <a:gd name="connsiteY314" fmla="*/ 195800 h 884244"/>
                <a:gd name="connsiteX315" fmla="*/ 420899 w 883937"/>
                <a:gd name="connsiteY315" fmla="*/ 164785 h 884244"/>
                <a:gd name="connsiteX316" fmla="*/ 256931 w 883937"/>
                <a:gd name="connsiteY316" fmla="*/ 85424 h 884244"/>
                <a:gd name="connsiteX317" fmla="*/ 259076 w 883937"/>
                <a:gd name="connsiteY317" fmla="*/ 88991 h 884244"/>
                <a:gd name="connsiteX318" fmla="*/ 185422 w 883937"/>
                <a:gd name="connsiteY318" fmla="*/ 131785 h 884244"/>
                <a:gd name="connsiteX319" fmla="*/ 183634 w 883937"/>
                <a:gd name="connsiteY319" fmla="*/ 130001 h 884244"/>
                <a:gd name="connsiteX320" fmla="*/ 256931 w 883937"/>
                <a:gd name="connsiteY320" fmla="*/ 85424 h 884244"/>
                <a:gd name="connsiteX321" fmla="*/ 289728 w 883937"/>
                <a:gd name="connsiteY321" fmla="*/ 59319 h 884244"/>
                <a:gd name="connsiteX322" fmla="*/ 290808 w 883937"/>
                <a:gd name="connsiteY322" fmla="*/ 63645 h 884244"/>
                <a:gd name="connsiteX323" fmla="*/ 210553 w 883937"/>
                <a:gd name="connsiteY323" fmla="*/ 101499 h 884244"/>
                <a:gd name="connsiteX324" fmla="*/ 153691 w 883937"/>
                <a:gd name="connsiteY324" fmla="*/ 146923 h 884244"/>
                <a:gd name="connsiteX325" fmla="*/ 151532 w 883937"/>
                <a:gd name="connsiteY325" fmla="*/ 145841 h 884244"/>
                <a:gd name="connsiteX326" fmla="*/ 208754 w 883937"/>
                <a:gd name="connsiteY326" fmla="*/ 98254 h 884244"/>
                <a:gd name="connsiteX327" fmla="*/ 289728 w 883937"/>
                <a:gd name="connsiteY327" fmla="*/ 59319 h 884244"/>
                <a:gd name="connsiteX328" fmla="*/ 717760 w 883937"/>
                <a:gd name="connsiteY328" fmla="*/ 55783 h 884244"/>
                <a:gd name="connsiteX329" fmla="*/ 740770 w 883937"/>
                <a:gd name="connsiteY329" fmla="*/ 73400 h 884244"/>
                <a:gd name="connsiteX330" fmla="*/ 773848 w 883937"/>
                <a:gd name="connsiteY330" fmla="*/ 101085 h 884244"/>
                <a:gd name="connsiteX331" fmla="*/ 816993 w 883937"/>
                <a:gd name="connsiteY331" fmla="*/ 153577 h 884244"/>
                <a:gd name="connsiteX332" fmla="*/ 813397 w 883937"/>
                <a:gd name="connsiteY332" fmla="*/ 155735 h 884244"/>
                <a:gd name="connsiteX333" fmla="*/ 770972 w 883937"/>
                <a:gd name="connsiteY333" fmla="*/ 103961 h 884244"/>
                <a:gd name="connsiteX334" fmla="*/ 741130 w 883937"/>
                <a:gd name="connsiteY334" fmla="*/ 78434 h 884244"/>
                <a:gd name="connsiteX335" fmla="*/ 716681 w 883937"/>
                <a:gd name="connsiteY335" fmla="*/ 57580 h 884244"/>
                <a:gd name="connsiteX336" fmla="*/ 717760 w 883937"/>
                <a:gd name="connsiteY336" fmla="*/ 55783 h 884244"/>
                <a:gd name="connsiteX337" fmla="*/ 315989 w 883937"/>
                <a:gd name="connsiteY337" fmla="*/ 43803 h 884244"/>
                <a:gd name="connsiteX338" fmla="*/ 317792 w 883937"/>
                <a:gd name="connsiteY338" fmla="*/ 47763 h 884244"/>
                <a:gd name="connsiteX339" fmla="*/ 265893 w 883937"/>
                <a:gd name="connsiteY339" fmla="*/ 64324 h 884244"/>
                <a:gd name="connsiteX340" fmla="*/ 211472 w 883937"/>
                <a:gd name="connsiteY340" fmla="*/ 89524 h 884244"/>
                <a:gd name="connsiteX341" fmla="*/ 122452 w 883937"/>
                <a:gd name="connsiteY341" fmla="*/ 173406 h 884244"/>
                <a:gd name="connsiteX342" fmla="*/ 121010 w 883937"/>
                <a:gd name="connsiteY342" fmla="*/ 172686 h 884244"/>
                <a:gd name="connsiteX343" fmla="*/ 201020 w 883937"/>
                <a:gd name="connsiteY343" fmla="*/ 90964 h 884244"/>
                <a:gd name="connsiteX344" fmla="*/ 255802 w 883937"/>
                <a:gd name="connsiteY344" fmla="*/ 63604 h 884244"/>
                <a:gd name="connsiteX345" fmla="*/ 315989 w 883937"/>
                <a:gd name="connsiteY345" fmla="*/ 43803 h 884244"/>
                <a:gd name="connsiteX346" fmla="*/ 661845 w 883937"/>
                <a:gd name="connsiteY346" fmla="*/ 38685 h 884244"/>
                <a:gd name="connsiteX347" fmla="*/ 757980 w 883937"/>
                <a:gd name="connsiteY347" fmla="*/ 100915 h 884244"/>
                <a:gd name="connsiteX348" fmla="*/ 796290 w 883937"/>
                <a:gd name="connsiteY348" fmla="*/ 146140 h 884244"/>
                <a:gd name="connsiteX349" fmla="*/ 828816 w 883937"/>
                <a:gd name="connsiteY349" fmla="*/ 188471 h 884244"/>
                <a:gd name="connsiteX350" fmla="*/ 825202 w 883937"/>
                <a:gd name="connsiteY350" fmla="*/ 190642 h 884244"/>
                <a:gd name="connsiteX351" fmla="*/ 792314 w 883937"/>
                <a:gd name="connsiteY351" fmla="*/ 148311 h 884244"/>
                <a:gd name="connsiteX352" fmla="*/ 754728 w 883937"/>
                <a:gd name="connsiteY352" fmla="*/ 104171 h 884244"/>
                <a:gd name="connsiteX353" fmla="*/ 661484 w 883937"/>
                <a:gd name="connsiteY353" fmla="*/ 39770 h 884244"/>
                <a:gd name="connsiteX354" fmla="*/ 661845 w 883937"/>
                <a:gd name="connsiteY354" fmla="*/ 38685 h 884244"/>
                <a:gd name="connsiteX355" fmla="*/ 414917 w 883937"/>
                <a:gd name="connsiteY355" fmla="*/ 21675 h 884244"/>
                <a:gd name="connsiteX356" fmla="*/ 271333 w 883937"/>
                <a:gd name="connsiteY356" fmla="*/ 52639 h 884244"/>
                <a:gd name="connsiteX357" fmla="*/ 150061 w 883937"/>
                <a:gd name="connsiteY357" fmla="*/ 122126 h 884244"/>
                <a:gd name="connsiteX358" fmla="*/ 77369 w 883937"/>
                <a:gd name="connsiteY358" fmla="*/ 241659 h 884244"/>
                <a:gd name="connsiteX359" fmla="*/ 32387 w 883937"/>
                <a:gd name="connsiteY359" fmla="*/ 373793 h 884244"/>
                <a:gd name="connsiteX360" fmla="*/ 26989 w 883937"/>
                <a:gd name="connsiteY360" fmla="*/ 521409 h 884244"/>
                <a:gd name="connsiteX361" fmla="*/ 72331 w 883937"/>
                <a:gd name="connsiteY361" fmla="*/ 646702 h 884244"/>
                <a:gd name="connsiteX362" fmla="*/ 143943 w 883937"/>
                <a:gd name="connsiteY362" fmla="*/ 751113 h 884244"/>
                <a:gd name="connsiteX363" fmla="*/ 260897 w 883937"/>
                <a:gd name="connsiteY363" fmla="*/ 822761 h 884244"/>
                <a:gd name="connsiteX364" fmla="*/ 407720 w 883937"/>
                <a:gd name="connsiteY364" fmla="*/ 858765 h 884244"/>
                <a:gd name="connsiteX365" fmla="*/ 665379 w 883937"/>
                <a:gd name="connsiteY365" fmla="*/ 825641 h 884244"/>
                <a:gd name="connsiteX366" fmla="*/ 822407 w 883937"/>
                <a:gd name="connsiteY366" fmla="*/ 722608 h 884244"/>
                <a:gd name="connsiteX367" fmla="*/ 840314 w 883937"/>
                <a:gd name="connsiteY367" fmla="*/ 695192 h 884244"/>
                <a:gd name="connsiteX368" fmla="*/ 836978 w 883937"/>
                <a:gd name="connsiteY368" fmla="*/ 693985 h 884244"/>
                <a:gd name="connsiteX369" fmla="*/ 841375 w 883937"/>
                <a:gd name="connsiteY369" fmla="*/ 673561 h 884244"/>
                <a:gd name="connsiteX370" fmla="*/ 845038 w 883937"/>
                <a:gd name="connsiteY370" fmla="*/ 673561 h 884244"/>
                <a:gd name="connsiteX371" fmla="*/ 841345 w 883937"/>
                <a:gd name="connsiteY371" fmla="*/ 693612 h 884244"/>
                <a:gd name="connsiteX372" fmla="*/ 856464 w 883937"/>
                <a:gd name="connsiteY372" fmla="*/ 670465 h 884244"/>
                <a:gd name="connsiteX373" fmla="*/ 781254 w 883937"/>
                <a:gd name="connsiteY373" fmla="*/ 666144 h 884244"/>
                <a:gd name="connsiteX374" fmla="*/ 779095 w 883937"/>
                <a:gd name="connsiteY374" fmla="*/ 669385 h 884244"/>
                <a:gd name="connsiteX375" fmla="*/ 720437 w 883937"/>
                <a:gd name="connsiteY375" fmla="*/ 716910 h 884244"/>
                <a:gd name="connsiteX376" fmla="*/ 654223 w 883937"/>
                <a:gd name="connsiteY376" fmla="*/ 752193 h 884244"/>
                <a:gd name="connsiteX377" fmla="*/ 515318 w 883937"/>
                <a:gd name="connsiteY377" fmla="*/ 797198 h 884244"/>
                <a:gd name="connsiteX378" fmla="*/ 242905 w 883937"/>
                <a:gd name="connsiteY378" fmla="*/ 744993 h 884244"/>
                <a:gd name="connsiteX379" fmla="*/ 145743 w 883937"/>
                <a:gd name="connsiteY379" fmla="*/ 659664 h 884244"/>
                <a:gd name="connsiteX380" fmla="*/ 97522 w 883937"/>
                <a:gd name="connsiteY380" fmla="*/ 541211 h 884244"/>
                <a:gd name="connsiteX381" fmla="*/ 129189 w 883937"/>
                <a:gd name="connsiteY381" fmla="*/ 275863 h 884244"/>
                <a:gd name="connsiteX382" fmla="*/ 164095 w 883937"/>
                <a:gd name="connsiteY382" fmla="*/ 214656 h 884244"/>
                <a:gd name="connsiteX383" fmla="*/ 214476 w 883937"/>
                <a:gd name="connsiteY383" fmla="*/ 166051 h 884244"/>
                <a:gd name="connsiteX384" fmla="*/ 331430 w 883937"/>
                <a:gd name="connsiteY384" fmla="*/ 94763 h 884244"/>
                <a:gd name="connsiteX385" fmla="*/ 472854 w 883937"/>
                <a:gd name="connsiteY385" fmla="*/ 85042 h 884244"/>
                <a:gd name="connsiteX386" fmla="*/ 610320 w 883937"/>
                <a:gd name="connsiteY386" fmla="*/ 110245 h 884244"/>
                <a:gd name="connsiteX387" fmla="*/ 717559 w 883937"/>
                <a:gd name="connsiteY387" fmla="*/ 184413 h 884244"/>
                <a:gd name="connsiteX388" fmla="*/ 762541 w 883937"/>
                <a:gd name="connsiteY388" fmla="*/ 294585 h 884244"/>
                <a:gd name="connsiteX389" fmla="*/ 753185 w 883937"/>
                <a:gd name="connsiteY389" fmla="*/ 425639 h 884244"/>
                <a:gd name="connsiteX390" fmla="*/ 693808 w 883937"/>
                <a:gd name="connsiteY390" fmla="*/ 544451 h 884244"/>
                <a:gd name="connsiteX391" fmla="*/ 605642 w 883937"/>
                <a:gd name="connsiteY391" fmla="*/ 590176 h 884244"/>
                <a:gd name="connsiteX392" fmla="*/ 584411 w 883937"/>
                <a:gd name="connsiteY392" fmla="*/ 513848 h 884244"/>
                <a:gd name="connsiteX393" fmla="*/ 612120 w 883937"/>
                <a:gd name="connsiteY393" fmla="*/ 360472 h 884244"/>
                <a:gd name="connsiteX394" fmla="*/ 651344 w 883937"/>
                <a:gd name="connsiteY394" fmla="*/ 220057 h 884244"/>
                <a:gd name="connsiteX395" fmla="*/ 589808 w 883937"/>
                <a:gd name="connsiteY395" fmla="*/ 217896 h 884244"/>
                <a:gd name="connsiteX396" fmla="*/ 546625 w 883937"/>
                <a:gd name="connsiteY396" fmla="*/ 211416 h 884244"/>
                <a:gd name="connsiteX397" fmla="*/ 538709 w 883937"/>
                <a:gd name="connsiteY397" fmla="*/ 256781 h 884244"/>
                <a:gd name="connsiteX398" fmla="*/ 528273 w 883937"/>
                <a:gd name="connsiteY398" fmla="*/ 257501 h 884244"/>
                <a:gd name="connsiteX399" fmla="*/ 525394 w 883937"/>
                <a:gd name="connsiteY399" fmla="*/ 255340 h 884244"/>
                <a:gd name="connsiteX400" fmla="*/ 435789 w 883937"/>
                <a:gd name="connsiteY400" fmla="*/ 197734 h 884244"/>
                <a:gd name="connsiteX401" fmla="*/ 328551 w 883937"/>
                <a:gd name="connsiteY401" fmla="*/ 215376 h 884244"/>
                <a:gd name="connsiteX402" fmla="*/ 241465 w 883937"/>
                <a:gd name="connsiteY402" fmla="*/ 288464 h 884244"/>
                <a:gd name="connsiteX403" fmla="*/ 202240 w 883937"/>
                <a:gd name="connsiteY403" fmla="*/ 402956 h 884244"/>
                <a:gd name="connsiteX404" fmla="*/ 243624 w 883937"/>
                <a:gd name="connsiteY404" fmla="*/ 635901 h 884244"/>
                <a:gd name="connsiteX405" fmla="*/ 358419 w 883937"/>
                <a:gd name="connsiteY405" fmla="*/ 674065 h 884244"/>
                <a:gd name="connsiteX406" fmla="*/ 465297 w 883937"/>
                <a:gd name="connsiteY406" fmla="*/ 611778 h 884244"/>
                <a:gd name="connsiteX407" fmla="*/ 480771 w 883937"/>
                <a:gd name="connsiteY407" fmla="*/ 627980 h 884244"/>
                <a:gd name="connsiteX408" fmla="*/ 478972 w 883937"/>
                <a:gd name="connsiteY408" fmla="*/ 629780 h 884244"/>
                <a:gd name="connsiteX409" fmla="*/ 705323 w 883937"/>
                <a:gd name="connsiteY409" fmla="*/ 605658 h 884244"/>
                <a:gd name="connsiteX410" fmla="*/ 776935 w 883937"/>
                <a:gd name="connsiteY410" fmla="*/ 538331 h 884244"/>
                <a:gd name="connsiteX411" fmla="*/ 815080 w 883937"/>
                <a:gd name="connsiteY411" fmla="*/ 427079 h 884244"/>
                <a:gd name="connsiteX412" fmla="*/ 829835 w 883937"/>
                <a:gd name="connsiteY412" fmla="*/ 311866 h 884244"/>
                <a:gd name="connsiteX413" fmla="*/ 789530 w 883937"/>
                <a:gd name="connsiteY413" fmla="*/ 200255 h 884244"/>
                <a:gd name="connsiteX414" fmla="*/ 693448 w 883937"/>
                <a:gd name="connsiteY414" fmla="*/ 91883 h 884244"/>
                <a:gd name="connsiteX415" fmla="*/ 562819 w 883937"/>
                <a:gd name="connsiteY415" fmla="*/ 34637 h 884244"/>
                <a:gd name="connsiteX416" fmla="*/ 414917 w 883937"/>
                <a:gd name="connsiteY416" fmla="*/ 21675 h 884244"/>
                <a:gd name="connsiteX417" fmla="*/ 469661 w 883937"/>
                <a:gd name="connsiteY417" fmla="*/ 253 h 884244"/>
                <a:gd name="connsiteX418" fmla="*/ 541228 w 883937"/>
                <a:gd name="connsiteY418" fmla="*/ 8354 h 884244"/>
                <a:gd name="connsiteX419" fmla="*/ 671137 w 883937"/>
                <a:gd name="connsiteY419" fmla="*/ 55519 h 884244"/>
                <a:gd name="connsiteX420" fmla="*/ 771537 w 883937"/>
                <a:gd name="connsiteY420" fmla="*/ 135808 h 884244"/>
                <a:gd name="connsiteX421" fmla="*/ 813281 w 883937"/>
                <a:gd name="connsiteY421" fmla="*/ 200615 h 884244"/>
                <a:gd name="connsiteX422" fmla="*/ 842070 w 883937"/>
                <a:gd name="connsiteY422" fmla="*/ 260381 h 884244"/>
                <a:gd name="connsiteX423" fmla="*/ 842070 w 883937"/>
                <a:gd name="connsiteY423" fmla="*/ 393955 h 884244"/>
                <a:gd name="connsiteX424" fmla="*/ 806804 w 883937"/>
                <a:gd name="connsiteY424" fmla="*/ 530410 h 884244"/>
                <a:gd name="connsiteX425" fmla="*/ 724036 w 883937"/>
                <a:gd name="connsiteY425" fmla="*/ 616099 h 884244"/>
                <a:gd name="connsiteX426" fmla="*/ 469975 w 883937"/>
                <a:gd name="connsiteY426" fmla="*/ 637701 h 884244"/>
                <a:gd name="connsiteX427" fmla="*/ 428952 w 883937"/>
                <a:gd name="connsiteY427" fmla="*/ 669025 h 884244"/>
                <a:gd name="connsiteX428" fmla="*/ 369935 w 883937"/>
                <a:gd name="connsiteY428" fmla="*/ 695667 h 884244"/>
                <a:gd name="connsiteX429" fmla="*/ 303361 w 883937"/>
                <a:gd name="connsiteY429" fmla="*/ 690987 h 884244"/>
                <a:gd name="connsiteX430" fmla="*/ 205839 w 883937"/>
                <a:gd name="connsiteY430" fmla="*/ 626900 h 884244"/>
                <a:gd name="connsiteX431" fmla="*/ 189645 w 883937"/>
                <a:gd name="connsiteY431" fmla="*/ 369833 h 884244"/>
                <a:gd name="connsiteX432" fmla="*/ 245064 w 883937"/>
                <a:gd name="connsiteY432" fmla="*/ 253180 h 884244"/>
                <a:gd name="connsiteX433" fmla="*/ 344385 w 883937"/>
                <a:gd name="connsiteY433" fmla="*/ 187653 h 884244"/>
                <a:gd name="connsiteX434" fmla="*/ 528273 w 883937"/>
                <a:gd name="connsiteY434" fmla="*/ 236618 h 884244"/>
                <a:gd name="connsiteX435" fmla="*/ 534750 w 883937"/>
                <a:gd name="connsiteY435" fmla="*/ 199895 h 884244"/>
                <a:gd name="connsiteX436" fmla="*/ 546985 w 883937"/>
                <a:gd name="connsiteY436" fmla="*/ 199174 h 884244"/>
                <a:gd name="connsiteX437" fmla="*/ 659621 w 883937"/>
                <a:gd name="connsiteY437" fmla="*/ 203855 h 884244"/>
                <a:gd name="connsiteX438" fmla="*/ 661780 w 883937"/>
                <a:gd name="connsiteY438" fmla="*/ 220057 h 884244"/>
                <a:gd name="connsiteX439" fmla="*/ 643068 w 883937"/>
                <a:gd name="connsiteY439" fmla="*/ 311866 h 884244"/>
                <a:gd name="connsiteX440" fmla="*/ 620396 w 883937"/>
                <a:gd name="connsiteY440" fmla="*/ 415197 h 884244"/>
                <a:gd name="connsiteX441" fmla="*/ 605642 w 883937"/>
                <a:gd name="connsiteY441" fmla="*/ 497646 h 884244"/>
                <a:gd name="connsiteX442" fmla="*/ 597006 w 883937"/>
                <a:gd name="connsiteY442" fmla="*/ 554172 h 884244"/>
                <a:gd name="connsiteX443" fmla="*/ 647746 w 883937"/>
                <a:gd name="connsiteY443" fmla="*/ 560653 h 884244"/>
                <a:gd name="connsiteX444" fmla="*/ 692008 w 883937"/>
                <a:gd name="connsiteY444" fmla="*/ 515648 h 884244"/>
                <a:gd name="connsiteX445" fmla="*/ 730513 w 883937"/>
                <a:gd name="connsiteY445" fmla="*/ 245979 h 884244"/>
                <a:gd name="connsiteX446" fmla="*/ 638749 w 883937"/>
                <a:gd name="connsiteY446" fmla="*/ 146969 h 884244"/>
                <a:gd name="connsiteX447" fmla="*/ 496245 w 883937"/>
                <a:gd name="connsiteY447" fmla="*/ 107725 h 884244"/>
                <a:gd name="connsiteX448" fmla="*/ 347623 w 883937"/>
                <a:gd name="connsiteY448" fmla="*/ 111325 h 884244"/>
                <a:gd name="connsiteX449" fmla="*/ 219514 w 883937"/>
                <a:gd name="connsiteY449" fmla="*/ 188373 h 884244"/>
                <a:gd name="connsiteX450" fmla="*/ 167694 w 883937"/>
                <a:gd name="connsiteY450" fmla="*/ 246339 h 884244"/>
                <a:gd name="connsiteX451" fmla="*/ 136386 w 883937"/>
                <a:gd name="connsiteY451" fmla="*/ 309346 h 884244"/>
                <a:gd name="connsiteX452" fmla="*/ 111196 w 883937"/>
                <a:gd name="connsiteY452" fmla="*/ 450481 h 884244"/>
                <a:gd name="connsiteX453" fmla="*/ 212316 w 883937"/>
                <a:gd name="connsiteY453" fmla="*/ 698188 h 884244"/>
                <a:gd name="connsiteX454" fmla="*/ 338627 w 883937"/>
                <a:gd name="connsiteY454" fmla="*/ 763355 h 884244"/>
                <a:gd name="connsiteX455" fmla="*/ 484730 w 883937"/>
                <a:gd name="connsiteY455" fmla="*/ 777756 h 884244"/>
                <a:gd name="connsiteX456" fmla="*/ 566418 w 883937"/>
                <a:gd name="connsiteY456" fmla="*/ 764075 h 884244"/>
                <a:gd name="connsiteX457" fmla="*/ 632272 w 883937"/>
                <a:gd name="connsiteY457" fmla="*/ 736712 h 884244"/>
                <a:gd name="connsiteX458" fmla="*/ 704244 w 883937"/>
                <a:gd name="connsiteY458" fmla="*/ 701068 h 884244"/>
                <a:gd name="connsiteX459" fmla="*/ 763621 w 883937"/>
                <a:gd name="connsiteY459" fmla="*/ 653183 h 884244"/>
                <a:gd name="connsiteX460" fmla="*/ 778375 w 883937"/>
                <a:gd name="connsiteY460" fmla="*/ 653183 h 884244"/>
                <a:gd name="connsiteX461" fmla="*/ 863661 w 883937"/>
                <a:gd name="connsiteY461" fmla="*/ 651383 h 884244"/>
                <a:gd name="connsiteX462" fmla="*/ 867980 w 883937"/>
                <a:gd name="connsiteY462" fmla="*/ 654263 h 884244"/>
                <a:gd name="connsiteX463" fmla="*/ 883094 w 883937"/>
                <a:gd name="connsiteY463" fmla="*/ 667944 h 884244"/>
                <a:gd name="connsiteX464" fmla="*/ 785932 w 883937"/>
                <a:gd name="connsiteY464" fmla="*/ 786037 h 884244"/>
                <a:gd name="connsiteX465" fmla="*/ 558861 w 883937"/>
                <a:gd name="connsiteY465" fmla="*/ 876767 h 884244"/>
                <a:gd name="connsiteX466" fmla="*/ 286447 w 883937"/>
                <a:gd name="connsiteY466" fmla="*/ 856965 h 884244"/>
                <a:gd name="connsiteX467" fmla="*/ 163736 w 883937"/>
                <a:gd name="connsiteY467" fmla="*/ 797558 h 884244"/>
                <a:gd name="connsiteX468" fmla="*/ 82407 w 883937"/>
                <a:gd name="connsiteY468" fmla="*/ 710069 h 884244"/>
                <a:gd name="connsiteX469" fmla="*/ 0 w 883937"/>
                <a:gd name="connsiteY469" fmla="*/ 467403 h 884244"/>
                <a:gd name="connsiteX470" fmla="*/ 21591 w 883937"/>
                <a:gd name="connsiteY470" fmla="*/ 328788 h 884244"/>
                <a:gd name="connsiteX471" fmla="*/ 70892 w 883937"/>
                <a:gd name="connsiteY471" fmla="*/ 200255 h 884244"/>
                <a:gd name="connsiteX472" fmla="*/ 148262 w 883937"/>
                <a:gd name="connsiteY472" fmla="*/ 96564 h 884244"/>
                <a:gd name="connsiteX473" fmla="*/ 261257 w 883937"/>
                <a:gd name="connsiteY473" fmla="*/ 34637 h 884244"/>
                <a:gd name="connsiteX474" fmla="*/ 397284 w 883937"/>
                <a:gd name="connsiteY474" fmla="*/ 1873 h 884244"/>
                <a:gd name="connsiteX475" fmla="*/ 469661 w 883937"/>
                <a:gd name="connsiteY475" fmla="*/ 253 h 88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883937" h="884244">
                  <a:moveTo>
                    <a:pt x="575140" y="801055"/>
                  </a:moveTo>
                  <a:cubicBezTo>
                    <a:pt x="576572" y="799961"/>
                    <a:pt x="579079" y="802148"/>
                    <a:pt x="577288" y="803606"/>
                  </a:cubicBezTo>
                  <a:cubicBezTo>
                    <a:pt x="562249" y="817094"/>
                    <a:pt x="550074" y="833134"/>
                    <a:pt x="535393" y="846986"/>
                  </a:cubicBezTo>
                  <a:cubicBezTo>
                    <a:pt x="533602" y="848809"/>
                    <a:pt x="531812" y="846257"/>
                    <a:pt x="533244" y="844799"/>
                  </a:cubicBezTo>
                  <a:cubicBezTo>
                    <a:pt x="546493" y="829853"/>
                    <a:pt x="560458" y="814542"/>
                    <a:pt x="575140" y="801055"/>
                  </a:cubicBezTo>
                  <a:close/>
                  <a:moveTo>
                    <a:pt x="596123" y="790648"/>
                  </a:moveTo>
                  <a:cubicBezTo>
                    <a:pt x="597201" y="788848"/>
                    <a:pt x="599716" y="790648"/>
                    <a:pt x="598638" y="792448"/>
                  </a:cubicBezTo>
                  <a:cubicBezTo>
                    <a:pt x="593250" y="802167"/>
                    <a:pt x="587502" y="812245"/>
                    <a:pt x="579958" y="821244"/>
                  </a:cubicBezTo>
                  <a:cubicBezTo>
                    <a:pt x="572056" y="830603"/>
                    <a:pt x="562357" y="838162"/>
                    <a:pt x="555532" y="848601"/>
                  </a:cubicBezTo>
                  <a:cubicBezTo>
                    <a:pt x="554454" y="850401"/>
                    <a:pt x="550862" y="848601"/>
                    <a:pt x="552299" y="846442"/>
                  </a:cubicBezTo>
                  <a:cubicBezTo>
                    <a:pt x="558765" y="837083"/>
                    <a:pt x="567386" y="830243"/>
                    <a:pt x="574929" y="821604"/>
                  </a:cubicBezTo>
                  <a:cubicBezTo>
                    <a:pt x="583191" y="812245"/>
                    <a:pt x="590017" y="801807"/>
                    <a:pt x="596123" y="790648"/>
                  </a:cubicBezTo>
                  <a:close/>
                  <a:moveTo>
                    <a:pt x="613957" y="785887"/>
                  </a:moveTo>
                  <a:cubicBezTo>
                    <a:pt x="614673" y="784086"/>
                    <a:pt x="617179" y="784807"/>
                    <a:pt x="616821" y="786608"/>
                  </a:cubicBezTo>
                  <a:cubicBezTo>
                    <a:pt x="615031" y="794895"/>
                    <a:pt x="609304" y="801740"/>
                    <a:pt x="603934" y="807865"/>
                  </a:cubicBezTo>
                  <a:cubicBezTo>
                    <a:pt x="597133" y="815431"/>
                    <a:pt x="590332" y="822997"/>
                    <a:pt x="585320" y="832364"/>
                  </a:cubicBezTo>
                  <a:cubicBezTo>
                    <a:pt x="583888" y="834526"/>
                    <a:pt x="581025" y="832364"/>
                    <a:pt x="582099" y="830202"/>
                  </a:cubicBezTo>
                  <a:cubicBezTo>
                    <a:pt x="589616" y="813269"/>
                    <a:pt x="607514" y="803902"/>
                    <a:pt x="613957" y="785887"/>
                  </a:cubicBezTo>
                  <a:close/>
                  <a:moveTo>
                    <a:pt x="630645" y="781130"/>
                  </a:moveTo>
                  <a:cubicBezTo>
                    <a:pt x="631734" y="779323"/>
                    <a:pt x="634637" y="780768"/>
                    <a:pt x="633548" y="782936"/>
                  </a:cubicBezTo>
                  <a:cubicBezTo>
                    <a:pt x="624477" y="799194"/>
                    <a:pt x="611414" y="814008"/>
                    <a:pt x="600528" y="829905"/>
                  </a:cubicBezTo>
                  <a:cubicBezTo>
                    <a:pt x="599440" y="831350"/>
                    <a:pt x="596900" y="830627"/>
                    <a:pt x="597625" y="828459"/>
                  </a:cubicBezTo>
                  <a:cubicBezTo>
                    <a:pt x="605245" y="811117"/>
                    <a:pt x="621211" y="797749"/>
                    <a:pt x="630645" y="781130"/>
                  </a:cubicBezTo>
                  <a:close/>
                  <a:moveTo>
                    <a:pt x="642548" y="777568"/>
                  </a:moveTo>
                  <a:cubicBezTo>
                    <a:pt x="643261" y="776148"/>
                    <a:pt x="645755" y="776858"/>
                    <a:pt x="645043" y="778634"/>
                  </a:cubicBezTo>
                  <a:cubicBezTo>
                    <a:pt x="639697" y="797099"/>
                    <a:pt x="625798" y="812013"/>
                    <a:pt x="615107" y="827992"/>
                  </a:cubicBezTo>
                  <a:cubicBezTo>
                    <a:pt x="614038" y="829768"/>
                    <a:pt x="611187" y="828348"/>
                    <a:pt x="612256" y="826217"/>
                  </a:cubicBezTo>
                  <a:cubicBezTo>
                    <a:pt x="621522" y="809527"/>
                    <a:pt x="636846" y="796389"/>
                    <a:pt x="642548" y="777568"/>
                  </a:cubicBezTo>
                  <a:close/>
                  <a:moveTo>
                    <a:pt x="660047" y="773197"/>
                  </a:moveTo>
                  <a:cubicBezTo>
                    <a:pt x="660753" y="771386"/>
                    <a:pt x="663222" y="772111"/>
                    <a:pt x="662869" y="773922"/>
                  </a:cubicBezTo>
                  <a:cubicBezTo>
                    <a:pt x="658636" y="791672"/>
                    <a:pt x="648758" y="807973"/>
                    <a:pt x="639233" y="823188"/>
                  </a:cubicBezTo>
                  <a:cubicBezTo>
                    <a:pt x="637822" y="824999"/>
                    <a:pt x="635000" y="823188"/>
                    <a:pt x="636058" y="821376"/>
                  </a:cubicBezTo>
                  <a:cubicBezTo>
                    <a:pt x="644878" y="805075"/>
                    <a:pt x="655814" y="791310"/>
                    <a:pt x="660047" y="773197"/>
                  </a:cubicBezTo>
                  <a:close/>
                  <a:moveTo>
                    <a:pt x="678130" y="764542"/>
                  </a:moveTo>
                  <a:cubicBezTo>
                    <a:pt x="678493" y="763448"/>
                    <a:pt x="680673" y="764177"/>
                    <a:pt x="680310" y="765272"/>
                  </a:cubicBezTo>
                  <a:cubicBezTo>
                    <a:pt x="675222" y="783142"/>
                    <a:pt x="665411" y="799553"/>
                    <a:pt x="655236" y="815235"/>
                  </a:cubicBezTo>
                  <a:cubicBezTo>
                    <a:pt x="653782" y="817058"/>
                    <a:pt x="650875" y="815235"/>
                    <a:pt x="652328" y="813047"/>
                  </a:cubicBezTo>
                  <a:cubicBezTo>
                    <a:pt x="661777" y="797365"/>
                    <a:pt x="672679" y="782412"/>
                    <a:pt x="678130" y="764542"/>
                  </a:cubicBezTo>
                  <a:close/>
                  <a:moveTo>
                    <a:pt x="688294" y="758914"/>
                  </a:moveTo>
                  <a:cubicBezTo>
                    <a:pt x="688645" y="757098"/>
                    <a:pt x="691799" y="757824"/>
                    <a:pt x="691098" y="760003"/>
                  </a:cubicBezTo>
                  <a:cubicBezTo>
                    <a:pt x="685140" y="777072"/>
                    <a:pt x="677079" y="793414"/>
                    <a:pt x="669368" y="809756"/>
                  </a:cubicBezTo>
                  <a:cubicBezTo>
                    <a:pt x="668316" y="812298"/>
                    <a:pt x="665162" y="810119"/>
                    <a:pt x="666213" y="807940"/>
                  </a:cubicBezTo>
                  <a:cubicBezTo>
                    <a:pt x="673223" y="791598"/>
                    <a:pt x="681985" y="775982"/>
                    <a:pt x="688294" y="758914"/>
                  </a:cubicBezTo>
                  <a:close/>
                  <a:moveTo>
                    <a:pt x="703594" y="755012"/>
                  </a:moveTo>
                  <a:cubicBezTo>
                    <a:pt x="703949" y="753923"/>
                    <a:pt x="706081" y="754286"/>
                    <a:pt x="705726" y="755737"/>
                  </a:cubicBezTo>
                  <a:cubicBezTo>
                    <a:pt x="701106" y="771703"/>
                    <a:pt x="692221" y="785854"/>
                    <a:pt x="686534" y="801094"/>
                  </a:cubicBezTo>
                  <a:cubicBezTo>
                    <a:pt x="686534" y="801457"/>
                    <a:pt x="686179" y="801820"/>
                    <a:pt x="686179" y="801820"/>
                  </a:cubicBezTo>
                  <a:lnTo>
                    <a:pt x="686179" y="802183"/>
                  </a:lnTo>
                  <a:cubicBezTo>
                    <a:pt x="686179" y="802183"/>
                    <a:pt x="686179" y="802546"/>
                    <a:pt x="685823" y="802546"/>
                  </a:cubicBezTo>
                  <a:cubicBezTo>
                    <a:pt x="685113" y="804360"/>
                    <a:pt x="682625" y="803272"/>
                    <a:pt x="682625" y="801820"/>
                  </a:cubicBezTo>
                  <a:cubicBezTo>
                    <a:pt x="682625" y="797466"/>
                    <a:pt x="686534" y="792386"/>
                    <a:pt x="688311" y="788757"/>
                  </a:cubicBezTo>
                  <a:cubicBezTo>
                    <a:pt x="693287" y="777146"/>
                    <a:pt x="699329" y="766986"/>
                    <a:pt x="703594" y="755012"/>
                  </a:cubicBezTo>
                  <a:close/>
                  <a:moveTo>
                    <a:pt x="718608" y="746586"/>
                  </a:moveTo>
                  <a:cubicBezTo>
                    <a:pt x="719349" y="744398"/>
                    <a:pt x="721942" y="745492"/>
                    <a:pt x="721571" y="747316"/>
                  </a:cubicBezTo>
                  <a:cubicBezTo>
                    <a:pt x="717126" y="763727"/>
                    <a:pt x="709347" y="779409"/>
                    <a:pt x="704532" y="795820"/>
                  </a:cubicBezTo>
                  <a:cubicBezTo>
                    <a:pt x="703791" y="798008"/>
                    <a:pt x="700087" y="796914"/>
                    <a:pt x="700828" y="794726"/>
                  </a:cubicBezTo>
                  <a:cubicBezTo>
                    <a:pt x="704902" y="777950"/>
                    <a:pt x="714163" y="762998"/>
                    <a:pt x="718608" y="746586"/>
                  </a:cubicBezTo>
                  <a:close/>
                  <a:moveTo>
                    <a:pt x="733858" y="738963"/>
                  </a:moveTo>
                  <a:cubicBezTo>
                    <a:pt x="734579" y="736461"/>
                    <a:pt x="737826" y="737891"/>
                    <a:pt x="737105" y="739678"/>
                  </a:cubicBezTo>
                  <a:cubicBezTo>
                    <a:pt x="732414" y="756121"/>
                    <a:pt x="725559" y="772921"/>
                    <a:pt x="717983" y="787934"/>
                  </a:cubicBezTo>
                  <a:cubicBezTo>
                    <a:pt x="716901" y="790079"/>
                    <a:pt x="714375" y="788649"/>
                    <a:pt x="714736" y="786862"/>
                  </a:cubicBezTo>
                  <a:cubicBezTo>
                    <a:pt x="719426" y="770419"/>
                    <a:pt x="728807" y="755048"/>
                    <a:pt x="733858" y="738963"/>
                  </a:cubicBezTo>
                  <a:close/>
                  <a:moveTo>
                    <a:pt x="153847" y="738768"/>
                  </a:moveTo>
                  <a:cubicBezTo>
                    <a:pt x="159999" y="745967"/>
                    <a:pt x="167960" y="748127"/>
                    <a:pt x="175920" y="752806"/>
                  </a:cubicBezTo>
                  <a:cubicBezTo>
                    <a:pt x="183881" y="757846"/>
                    <a:pt x="191842" y="763605"/>
                    <a:pt x="200165" y="768645"/>
                  </a:cubicBezTo>
                  <a:cubicBezTo>
                    <a:pt x="215363" y="778004"/>
                    <a:pt x="231284" y="786643"/>
                    <a:pt x="247568" y="794202"/>
                  </a:cubicBezTo>
                  <a:cubicBezTo>
                    <a:pt x="250463" y="795282"/>
                    <a:pt x="247930" y="799601"/>
                    <a:pt x="245035" y="798521"/>
                  </a:cubicBezTo>
                  <a:cubicBezTo>
                    <a:pt x="225857" y="789522"/>
                    <a:pt x="207402" y="779083"/>
                    <a:pt x="190033" y="766845"/>
                  </a:cubicBezTo>
                  <a:cubicBezTo>
                    <a:pt x="178453" y="757846"/>
                    <a:pt x="161808" y="751367"/>
                    <a:pt x="152762" y="739488"/>
                  </a:cubicBezTo>
                  <a:cubicBezTo>
                    <a:pt x="152400" y="739128"/>
                    <a:pt x="153123" y="738048"/>
                    <a:pt x="153847" y="738768"/>
                  </a:cubicBezTo>
                  <a:close/>
                  <a:moveTo>
                    <a:pt x="749011" y="723950"/>
                  </a:moveTo>
                  <a:cubicBezTo>
                    <a:pt x="749704" y="722173"/>
                    <a:pt x="752129" y="722528"/>
                    <a:pt x="751436" y="724306"/>
                  </a:cubicBezTo>
                  <a:cubicBezTo>
                    <a:pt x="749011" y="734257"/>
                    <a:pt x="745894" y="743498"/>
                    <a:pt x="742777" y="753449"/>
                  </a:cubicBezTo>
                  <a:cubicBezTo>
                    <a:pt x="741045" y="757714"/>
                    <a:pt x="740006" y="765178"/>
                    <a:pt x="736196" y="768376"/>
                  </a:cubicBezTo>
                  <a:cubicBezTo>
                    <a:pt x="734810" y="769443"/>
                    <a:pt x="733425" y="767310"/>
                    <a:pt x="734118" y="766244"/>
                  </a:cubicBezTo>
                  <a:cubicBezTo>
                    <a:pt x="737928" y="761268"/>
                    <a:pt x="739660" y="752738"/>
                    <a:pt x="741738" y="746696"/>
                  </a:cubicBezTo>
                  <a:cubicBezTo>
                    <a:pt x="744509" y="739233"/>
                    <a:pt x="746933" y="731414"/>
                    <a:pt x="749011" y="723950"/>
                  </a:cubicBezTo>
                  <a:close/>
                  <a:moveTo>
                    <a:pt x="130244" y="722023"/>
                  </a:moveTo>
                  <a:cubicBezTo>
                    <a:pt x="135651" y="737834"/>
                    <a:pt x="154396" y="751489"/>
                    <a:pt x="167734" y="760831"/>
                  </a:cubicBezTo>
                  <a:cubicBezTo>
                    <a:pt x="180351" y="769455"/>
                    <a:pt x="194049" y="776642"/>
                    <a:pt x="206666" y="784906"/>
                  </a:cubicBezTo>
                  <a:cubicBezTo>
                    <a:pt x="220364" y="794249"/>
                    <a:pt x="235504" y="803951"/>
                    <a:pt x="251365" y="808622"/>
                  </a:cubicBezTo>
                  <a:cubicBezTo>
                    <a:pt x="263982" y="812575"/>
                    <a:pt x="276960" y="815449"/>
                    <a:pt x="288855" y="820839"/>
                  </a:cubicBezTo>
                  <a:cubicBezTo>
                    <a:pt x="291739" y="822636"/>
                    <a:pt x="289216" y="826589"/>
                    <a:pt x="286332" y="825151"/>
                  </a:cubicBezTo>
                  <a:cubicBezTo>
                    <a:pt x="270471" y="817965"/>
                    <a:pt x="252447" y="815809"/>
                    <a:pt x="237307" y="808263"/>
                  </a:cubicBezTo>
                  <a:cubicBezTo>
                    <a:pt x="220364" y="799280"/>
                    <a:pt x="204864" y="788859"/>
                    <a:pt x="188642" y="779157"/>
                  </a:cubicBezTo>
                  <a:cubicBezTo>
                    <a:pt x="174944" y="770892"/>
                    <a:pt x="161606" y="761550"/>
                    <a:pt x="149350" y="750770"/>
                  </a:cubicBezTo>
                  <a:cubicBezTo>
                    <a:pt x="140338" y="742865"/>
                    <a:pt x="131326" y="734600"/>
                    <a:pt x="127721" y="723101"/>
                  </a:cubicBezTo>
                  <a:cubicBezTo>
                    <a:pt x="127000" y="721305"/>
                    <a:pt x="129523" y="720586"/>
                    <a:pt x="130244" y="722023"/>
                  </a:cubicBezTo>
                  <a:close/>
                  <a:moveTo>
                    <a:pt x="765233" y="717642"/>
                  </a:moveTo>
                  <a:cubicBezTo>
                    <a:pt x="765579" y="715823"/>
                    <a:pt x="768004" y="716551"/>
                    <a:pt x="767657" y="718006"/>
                  </a:cubicBezTo>
                  <a:cubicBezTo>
                    <a:pt x="764540" y="734377"/>
                    <a:pt x="759345" y="751112"/>
                    <a:pt x="752764" y="766028"/>
                  </a:cubicBezTo>
                  <a:cubicBezTo>
                    <a:pt x="752071" y="767847"/>
                    <a:pt x="749300" y="766392"/>
                    <a:pt x="749993" y="764573"/>
                  </a:cubicBezTo>
                  <a:cubicBezTo>
                    <a:pt x="754495" y="748566"/>
                    <a:pt x="761769" y="734013"/>
                    <a:pt x="765233" y="717642"/>
                  </a:cubicBezTo>
                  <a:close/>
                  <a:moveTo>
                    <a:pt x="780422" y="705434"/>
                  </a:moveTo>
                  <a:cubicBezTo>
                    <a:pt x="780422" y="704711"/>
                    <a:pt x="781899" y="705072"/>
                    <a:pt x="781899" y="705795"/>
                  </a:cubicBezTo>
                  <a:cubicBezTo>
                    <a:pt x="782268" y="722053"/>
                    <a:pt x="776361" y="739034"/>
                    <a:pt x="771561" y="754208"/>
                  </a:cubicBezTo>
                  <a:cubicBezTo>
                    <a:pt x="770454" y="756737"/>
                    <a:pt x="766762" y="755653"/>
                    <a:pt x="767500" y="753124"/>
                  </a:cubicBezTo>
                  <a:cubicBezTo>
                    <a:pt x="769715" y="745537"/>
                    <a:pt x="772669" y="738672"/>
                    <a:pt x="774884" y="731085"/>
                  </a:cubicBezTo>
                  <a:cubicBezTo>
                    <a:pt x="776361" y="726388"/>
                    <a:pt x="777099" y="722414"/>
                    <a:pt x="778207" y="718079"/>
                  </a:cubicBezTo>
                  <a:cubicBezTo>
                    <a:pt x="778945" y="715188"/>
                    <a:pt x="778576" y="710130"/>
                    <a:pt x="780053" y="707963"/>
                  </a:cubicBezTo>
                  <a:cubicBezTo>
                    <a:pt x="780053" y="708685"/>
                    <a:pt x="779314" y="707963"/>
                    <a:pt x="779314" y="707601"/>
                  </a:cubicBezTo>
                  <a:cubicBezTo>
                    <a:pt x="780053" y="707240"/>
                    <a:pt x="780053" y="706518"/>
                    <a:pt x="780422" y="705434"/>
                  </a:cubicBezTo>
                  <a:close/>
                  <a:moveTo>
                    <a:pt x="799489" y="695063"/>
                  </a:moveTo>
                  <a:cubicBezTo>
                    <a:pt x="799489" y="693598"/>
                    <a:pt x="801321" y="694331"/>
                    <a:pt x="801321" y="695063"/>
                  </a:cubicBezTo>
                  <a:cubicBezTo>
                    <a:pt x="801321" y="708252"/>
                    <a:pt x="793628" y="720708"/>
                    <a:pt x="792162" y="733897"/>
                  </a:cubicBezTo>
                  <a:cubicBezTo>
                    <a:pt x="792162" y="735728"/>
                    <a:pt x="789598" y="736095"/>
                    <a:pt x="788865" y="734263"/>
                  </a:cubicBezTo>
                  <a:cubicBezTo>
                    <a:pt x="787400" y="728768"/>
                    <a:pt x="791063" y="721441"/>
                    <a:pt x="792895" y="716312"/>
                  </a:cubicBezTo>
                  <a:cubicBezTo>
                    <a:pt x="795459" y="709351"/>
                    <a:pt x="798024" y="702390"/>
                    <a:pt x="799489" y="695063"/>
                  </a:cubicBezTo>
                  <a:close/>
                  <a:moveTo>
                    <a:pt x="818797" y="681125"/>
                  </a:moveTo>
                  <a:cubicBezTo>
                    <a:pt x="819150" y="679311"/>
                    <a:pt x="821972" y="680037"/>
                    <a:pt x="821267" y="681851"/>
                  </a:cubicBezTo>
                  <a:cubicBezTo>
                    <a:pt x="820208" y="688382"/>
                    <a:pt x="818092" y="694551"/>
                    <a:pt x="816681" y="700720"/>
                  </a:cubicBezTo>
                  <a:cubicBezTo>
                    <a:pt x="815622" y="705437"/>
                    <a:pt x="814917" y="710880"/>
                    <a:pt x="813506" y="715597"/>
                  </a:cubicBezTo>
                  <a:cubicBezTo>
                    <a:pt x="813153" y="717048"/>
                    <a:pt x="811036" y="717048"/>
                    <a:pt x="810683" y="715597"/>
                  </a:cubicBezTo>
                  <a:cubicBezTo>
                    <a:pt x="809625" y="710517"/>
                    <a:pt x="812094" y="704348"/>
                    <a:pt x="813506" y="699994"/>
                  </a:cubicBezTo>
                  <a:cubicBezTo>
                    <a:pt x="815622" y="693462"/>
                    <a:pt x="817386" y="687294"/>
                    <a:pt x="818797" y="681125"/>
                  </a:cubicBezTo>
                  <a:close/>
                  <a:moveTo>
                    <a:pt x="809534" y="680757"/>
                  </a:moveTo>
                  <a:cubicBezTo>
                    <a:pt x="809897" y="679311"/>
                    <a:pt x="812437" y="679672"/>
                    <a:pt x="812074" y="681118"/>
                  </a:cubicBezTo>
                  <a:cubicBezTo>
                    <a:pt x="810260" y="694128"/>
                    <a:pt x="808809" y="710029"/>
                    <a:pt x="803366" y="721954"/>
                  </a:cubicBezTo>
                  <a:cubicBezTo>
                    <a:pt x="802640" y="723400"/>
                    <a:pt x="800100" y="723400"/>
                    <a:pt x="800100" y="721593"/>
                  </a:cubicBezTo>
                  <a:cubicBezTo>
                    <a:pt x="800826" y="714727"/>
                    <a:pt x="803366" y="708222"/>
                    <a:pt x="804817" y="701717"/>
                  </a:cubicBezTo>
                  <a:cubicBezTo>
                    <a:pt x="806631" y="694489"/>
                    <a:pt x="808083" y="687984"/>
                    <a:pt x="809534" y="680757"/>
                  </a:cubicBezTo>
                  <a:close/>
                  <a:moveTo>
                    <a:pt x="831799" y="673168"/>
                  </a:moveTo>
                  <a:cubicBezTo>
                    <a:pt x="831799" y="671373"/>
                    <a:pt x="834667" y="671373"/>
                    <a:pt x="834667" y="673168"/>
                  </a:cubicBezTo>
                  <a:cubicBezTo>
                    <a:pt x="834667" y="682146"/>
                    <a:pt x="830723" y="690404"/>
                    <a:pt x="828214" y="699022"/>
                  </a:cubicBezTo>
                  <a:cubicBezTo>
                    <a:pt x="827497" y="701177"/>
                    <a:pt x="823912" y="700100"/>
                    <a:pt x="824629" y="697945"/>
                  </a:cubicBezTo>
                  <a:cubicBezTo>
                    <a:pt x="826780" y="689327"/>
                    <a:pt x="831440" y="682146"/>
                    <a:pt x="831799" y="673168"/>
                  </a:cubicBezTo>
                  <a:close/>
                  <a:moveTo>
                    <a:pt x="530825" y="632039"/>
                  </a:moveTo>
                  <a:cubicBezTo>
                    <a:pt x="544319" y="639800"/>
                    <a:pt x="562918" y="640153"/>
                    <a:pt x="577141" y="634508"/>
                  </a:cubicBezTo>
                  <a:cubicBezTo>
                    <a:pt x="580424" y="633097"/>
                    <a:pt x="582247" y="637331"/>
                    <a:pt x="578965" y="638742"/>
                  </a:cubicBezTo>
                  <a:cubicBezTo>
                    <a:pt x="563648" y="644033"/>
                    <a:pt x="542495" y="644033"/>
                    <a:pt x="529366" y="633803"/>
                  </a:cubicBezTo>
                  <a:cubicBezTo>
                    <a:pt x="528637" y="633097"/>
                    <a:pt x="529731" y="631686"/>
                    <a:pt x="530825" y="632039"/>
                  </a:cubicBezTo>
                  <a:close/>
                  <a:moveTo>
                    <a:pt x="507000" y="631156"/>
                  </a:moveTo>
                  <a:cubicBezTo>
                    <a:pt x="514251" y="644915"/>
                    <a:pt x="535641" y="647737"/>
                    <a:pt x="550143" y="648795"/>
                  </a:cubicBezTo>
                  <a:cubicBezTo>
                    <a:pt x="568995" y="649854"/>
                    <a:pt x="587485" y="646326"/>
                    <a:pt x="604162" y="638212"/>
                  </a:cubicBezTo>
                  <a:cubicBezTo>
                    <a:pt x="606699" y="637154"/>
                    <a:pt x="609237" y="641034"/>
                    <a:pt x="606337" y="642093"/>
                  </a:cubicBezTo>
                  <a:cubicBezTo>
                    <a:pt x="586760" y="651265"/>
                    <a:pt x="565369" y="655145"/>
                    <a:pt x="543979" y="651970"/>
                  </a:cubicBezTo>
                  <a:cubicBezTo>
                    <a:pt x="529840" y="649854"/>
                    <a:pt x="510988" y="646326"/>
                    <a:pt x="505187" y="632215"/>
                  </a:cubicBezTo>
                  <a:cubicBezTo>
                    <a:pt x="504825" y="630804"/>
                    <a:pt x="506275" y="630098"/>
                    <a:pt x="507000" y="631156"/>
                  </a:cubicBezTo>
                  <a:close/>
                  <a:moveTo>
                    <a:pt x="489875" y="627641"/>
                  </a:moveTo>
                  <a:cubicBezTo>
                    <a:pt x="499567" y="635896"/>
                    <a:pt x="507106" y="646663"/>
                    <a:pt x="518593" y="652047"/>
                  </a:cubicBezTo>
                  <a:cubicBezTo>
                    <a:pt x="529722" y="657431"/>
                    <a:pt x="542286" y="660302"/>
                    <a:pt x="554491" y="660302"/>
                  </a:cubicBezTo>
                  <a:cubicBezTo>
                    <a:pt x="579979" y="660302"/>
                    <a:pt x="602595" y="651329"/>
                    <a:pt x="625211" y="640203"/>
                  </a:cubicBezTo>
                  <a:cubicBezTo>
                    <a:pt x="627724" y="639126"/>
                    <a:pt x="629878" y="642715"/>
                    <a:pt x="627365" y="644151"/>
                  </a:cubicBezTo>
                  <a:cubicBezTo>
                    <a:pt x="601877" y="656354"/>
                    <a:pt x="574235" y="667839"/>
                    <a:pt x="545517" y="663891"/>
                  </a:cubicBezTo>
                  <a:cubicBezTo>
                    <a:pt x="534388" y="662455"/>
                    <a:pt x="522183" y="659584"/>
                    <a:pt x="512491" y="653124"/>
                  </a:cubicBezTo>
                  <a:cubicBezTo>
                    <a:pt x="502798" y="647022"/>
                    <a:pt x="496695" y="637690"/>
                    <a:pt x="488439" y="629435"/>
                  </a:cubicBezTo>
                  <a:cubicBezTo>
                    <a:pt x="487362" y="628359"/>
                    <a:pt x="489157" y="626923"/>
                    <a:pt x="489875" y="627641"/>
                  </a:cubicBezTo>
                  <a:close/>
                  <a:moveTo>
                    <a:pt x="226152" y="586726"/>
                  </a:moveTo>
                  <a:cubicBezTo>
                    <a:pt x="226152" y="586007"/>
                    <a:pt x="227608" y="585648"/>
                    <a:pt x="227971" y="586726"/>
                  </a:cubicBezTo>
                  <a:cubicBezTo>
                    <a:pt x="231973" y="615841"/>
                    <a:pt x="270900" y="624107"/>
                    <a:pt x="292001" y="637047"/>
                  </a:cubicBezTo>
                  <a:cubicBezTo>
                    <a:pt x="294911" y="638844"/>
                    <a:pt x="292364" y="642439"/>
                    <a:pt x="289818" y="641001"/>
                  </a:cubicBezTo>
                  <a:cubicBezTo>
                    <a:pt x="268717" y="630937"/>
                    <a:pt x="225425" y="615481"/>
                    <a:pt x="226152" y="586726"/>
                  </a:cubicBezTo>
                  <a:close/>
                  <a:moveTo>
                    <a:pt x="209755" y="564496"/>
                  </a:moveTo>
                  <a:cubicBezTo>
                    <a:pt x="212266" y="585230"/>
                    <a:pt x="225895" y="604892"/>
                    <a:pt x="241317" y="618477"/>
                  </a:cubicBezTo>
                  <a:cubicBezTo>
                    <a:pt x="258891" y="633849"/>
                    <a:pt x="281128" y="640641"/>
                    <a:pt x="301572" y="651366"/>
                  </a:cubicBezTo>
                  <a:cubicBezTo>
                    <a:pt x="304441" y="652796"/>
                    <a:pt x="301930" y="656729"/>
                    <a:pt x="299061" y="655299"/>
                  </a:cubicBezTo>
                  <a:cubicBezTo>
                    <a:pt x="276107" y="644216"/>
                    <a:pt x="250284" y="635637"/>
                    <a:pt x="233068" y="615617"/>
                  </a:cubicBezTo>
                  <a:cubicBezTo>
                    <a:pt x="220156" y="601317"/>
                    <a:pt x="209038" y="584158"/>
                    <a:pt x="207962" y="564853"/>
                  </a:cubicBezTo>
                  <a:cubicBezTo>
                    <a:pt x="207962" y="563781"/>
                    <a:pt x="209755" y="563423"/>
                    <a:pt x="209755" y="564496"/>
                  </a:cubicBezTo>
                  <a:close/>
                  <a:moveTo>
                    <a:pt x="422858" y="543407"/>
                  </a:moveTo>
                  <a:cubicBezTo>
                    <a:pt x="423722" y="544235"/>
                    <a:pt x="423995" y="545615"/>
                    <a:pt x="422903" y="546720"/>
                  </a:cubicBezTo>
                  <a:cubicBezTo>
                    <a:pt x="411625" y="555923"/>
                    <a:pt x="401075" y="565126"/>
                    <a:pt x="386159" y="565862"/>
                  </a:cubicBezTo>
                  <a:cubicBezTo>
                    <a:pt x="375245" y="566230"/>
                    <a:pt x="362876" y="564757"/>
                    <a:pt x="356327" y="555186"/>
                  </a:cubicBezTo>
                  <a:cubicBezTo>
                    <a:pt x="355600" y="554082"/>
                    <a:pt x="357055" y="553346"/>
                    <a:pt x="357783" y="553714"/>
                  </a:cubicBezTo>
                  <a:cubicBezTo>
                    <a:pt x="365786" y="562181"/>
                    <a:pt x="380338" y="563285"/>
                    <a:pt x="391252" y="560708"/>
                  </a:cubicBezTo>
                  <a:cubicBezTo>
                    <a:pt x="402894" y="557763"/>
                    <a:pt x="410170" y="550033"/>
                    <a:pt x="419265" y="543407"/>
                  </a:cubicBezTo>
                  <a:cubicBezTo>
                    <a:pt x="420539" y="542302"/>
                    <a:pt x="421994" y="542579"/>
                    <a:pt x="422858" y="543407"/>
                  </a:cubicBezTo>
                  <a:close/>
                  <a:moveTo>
                    <a:pt x="438404" y="536761"/>
                  </a:moveTo>
                  <a:cubicBezTo>
                    <a:pt x="439528" y="537339"/>
                    <a:pt x="440247" y="538584"/>
                    <a:pt x="439528" y="539830"/>
                  </a:cubicBezTo>
                  <a:cubicBezTo>
                    <a:pt x="428385" y="557620"/>
                    <a:pt x="410413" y="573632"/>
                    <a:pt x="388488" y="575056"/>
                  </a:cubicBezTo>
                  <a:cubicBezTo>
                    <a:pt x="378064" y="575767"/>
                    <a:pt x="366203" y="575411"/>
                    <a:pt x="357217" y="570074"/>
                  </a:cubicBezTo>
                  <a:cubicBezTo>
                    <a:pt x="346794" y="564025"/>
                    <a:pt x="338527" y="555841"/>
                    <a:pt x="328103" y="550148"/>
                  </a:cubicBezTo>
                  <a:cubicBezTo>
                    <a:pt x="327025" y="549792"/>
                    <a:pt x="327744" y="548369"/>
                    <a:pt x="328822" y="548725"/>
                  </a:cubicBezTo>
                  <a:cubicBezTo>
                    <a:pt x="346434" y="555841"/>
                    <a:pt x="358655" y="570786"/>
                    <a:pt x="379502" y="570430"/>
                  </a:cubicBezTo>
                  <a:cubicBezTo>
                    <a:pt x="403944" y="570430"/>
                    <a:pt x="422275" y="557620"/>
                    <a:pt x="434855" y="537695"/>
                  </a:cubicBezTo>
                  <a:cubicBezTo>
                    <a:pt x="435754" y="536271"/>
                    <a:pt x="437281" y="536182"/>
                    <a:pt x="438404" y="536761"/>
                  </a:cubicBezTo>
                  <a:close/>
                  <a:moveTo>
                    <a:pt x="118940" y="451786"/>
                  </a:moveTo>
                  <a:cubicBezTo>
                    <a:pt x="118940" y="450711"/>
                    <a:pt x="120406" y="450711"/>
                    <a:pt x="120406" y="451786"/>
                  </a:cubicBezTo>
                  <a:cubicBezTo>
                    <a:pt x="121138" y="481898"/>
                    <a:pt x="125534" y="510575"/>
                    <a:pt x="131762" y="539969"/>
                  </a:cubicBezTo>
                  <a:cubicBezTo>
                    <a:pt x="134693" y="553949"/>
                    <a:pt x="137257" y="568288"/>
                    <a:pt x="141654" y="581910"/>
                  </a:cubicBezTo>
                  <a:cubicBezTo>
                    <a:pt x="145317" y="592664"/>
                    <a:pt x="147515" y="603418"/>
                    <a:pt x="153743" y="612738"/>
                  </a:cubicBezTo>
                  <a:cubicBezTo>
                    <a:pt x="155208" y="614889"/>
                    <a:pt x="151911" y="617040"/>
                    <a:pt x="150446" y="615247"/>
                  </a:cubicBezTo>
                  <a:cubicBezTo>
                    <a:pt x="143852" y="606644"/>
                    <a:pt x="141654" y="596607"/>
                    <a:pt x="138356" y="586570"/>
                  </a:cubicBezTo>
                  <a:cubicBezTo>
                    <a:pt x="133594" y="571514"/>
                    <a:pt x="130663" y="556459"/>
                    <a:pt x="127366" y="541045"/>
                  </a:cubicBezTo>
                  <a:cubicBezTo>
                    <a:pt x="120772" y="511292"/>
                    <a:pt x="117475" y="482256"/>
                    <a:pt x="118940" y="451786"/>
                  </a:cubicBezTo>
                  <a:close/>
                  <a:moveTo>
                    <a:pt x="581342" y="408214"/>
                  </a:moveTo>
                  <a:cubicBezTo>
                    <a:pt x="581977" y="408214"/>
                    <a:pt x="582930" y="407848"/>
                    <a:pt x="583565" y="408581"/>
                  </a:cubicBezTo>
                  <a:cubicBezTo>
                    <a:pt x="583882" y="408947"/>
                    <a:pt x="583882" y="409680"/>
                    <a:pt x="583882" y="410413"/>
                  </a:cubicBezTo>
                  <a:cubicBezTo>
                    <a:pt x="583247" y="411145"/>
                    <a:pt x="582295" y="411512"/>
                    <a:pt x="581342" y="411512"/>
                  </a:cubicBezTo>
                  <a:cubicBezTo>
                    <a:pt x="580072" y="412245"/>
                    <a:pt x="579437" y="409680"/>
                    <a:pt x="580707" y="408947"/>
                  </a:cubicBezTo>
                  <a:cubicBezTo>
                    <a:pt x="580707" y="408581"/>
                    <a:pt x="581024" y="408214"/>
                    <a:pt x="581342" y="408214"/>
                  </a:cubicBezTo>
                  <a:close/>
                  <a:moveTo>
                    <a:pt x="587022" y="392994"/>
                  </a:moveTo>
                  <a:cubicBezTo>
                    <a:pt x="588433" y="391973"/>
                    <a:pt x="590197" y="394014"/>
                    <a:pt x="588786" y="395035"/>
                  </a:cubicBezTo>
                  <a:cubicBezTo>
                    <a:pt x="586316" y="397076"/>
                    <a:pt x="583494" y="398777"/>
                    <a:pt x="580319" y="400137"/>
                  </a:cubicBezTo>
                  <a:cubicBezTo>
                    <a:pt x="578908" y="401158"/>
                    <a:pt x="577850" y="399117"/>
                    <a:pt x="579261" y="398096"/>
                  </a:cubicBezTo>
                  <a:cubicBezTo>
                    <a:pt x="582083" y="396736"/>
                    <a:pt x="584200" y="394694"/>
                    <a:pt x="587022" y="392994"/>
                  </a:cubicBezTo>
                  <a:close/>
                  <a:moveTo>
                    <a:pt x="593794" y="376845"/>
                  </a:moveTo>
                  <a:cubicBezTo>
                    <a:pt x="595174" y="376098"/>
                    <a:pt x="596555" y="378713"/>
                    <a:pt x="594829" y="379460"/>
                  </a:cubicBezTo>
                  <a:cubicBezTo>
                    <a:pt x="590688" y="381701"/>
                    <a:pt x="586892" y="385063"/>
                    <a:pt x="582750" y="387677"/>
                  </a:cubicBezTo>
                  <a:cubicBezTo>
                    <a:pt x="581715" y="388425"/>
                    <a:pt x="581025" y="386557"/>
                    <a:pt x="582060" y="385810"/>
                  </a:cubicBezTo>
                  <a:cubicBezTo>
                    <a:pt x="585856" y="382822"/>
                    <a:pt x="589307" y="379086"/>
                    <a:pt x="593794" y="376845"/>
                  </a:cubicBezTo>
                  <a:close/>
                  <a:moveTo>
                    <a:pt x="594866" y="363237"/>
                  </a:moveTo>
                  <a:cubicBezTo>
                    <a:pt x="596314" y="361811"/>
                    <a:pt x="598125" y="363593"/>
                    <a:pt x="597039" y="365018"/>
                  </a:cubicBezTo>
                  <a:cubicBezTo>
                    <a:pt x="594504" y="367869"/>
                    <a:pt x="591608" y="369651"/>
                    <a:pt x="588711" y="371789"/>
                  </a:cubicBezTo>
                  <a:cubicBezTo>
                    <a:pt x="585815" y="373928"/>
                    <a:pt x="582918" y="375709"/>
                    <a:pt x="580022" y="378204"/>
                  </a:cubicBezTo>
                  <a:cubicBezTo>
                    <a:pt x="579298" y="378917"/>
                    <a:pt x="577850" y="377848"/>
                    <a:pt x="578936" y="376778"/>
                  </a:cubicBezTo>
                  <a:cubicBezTo>
                    <a:pt x="581470" y="374284"/>
                    <a:pt x="584367" y="372146"/>
                    <a:pt x="586901" y="370007"/>
                  </a:cubicBezTo>
                  <a:cubicBezTo>
                    <a:pt x="589797" y="367869"/>
                    <a:pt x="592332" y="365018"/>
                    <a:pt x="594866" y="363237"/>
                  </a:cubicBezTo>
                  <a:close/>
                  <a:moveTo>
                    <a:pt x="602796" y="343480"/>
                  </a:moveTo>
                  <a:cubicBezTo>
                    <a:pt x="604973" y="342761"/>
                    <a:pt x="606062" y="345277"/>
                    <a:pt x="604610" y="346355"/>
                  </a:cubicBezTo>
                  <a:cubicBezTo>
                    <a:pt x="597716" y="351387"/>
                    <a:pt x="590822" y="356779"/>
                    <a:pt x="582839" y="360733"/>
                  </a:cubicBezTo>
                  <a:cubicBezTo>
                    <a:pt x="581750" y="361452"/>
                    <a:pt x="581025" y="359654"/>
                    <a:pt x="582113" y="358936"/>
                  </a:cubicBezTo>
                  <a:cubicBezTo>
                    <a:pt x="589733" y="354622"/>
                    <a:pt x="595176" y="347793"/>
                    <a:pt x="602796" y="343480"/>
                  </a:cubicBezTo>
                  <a:close/>
                  <a:moveTo>
                    <a:pt x="89742" y="339797"/>
                  </a:moveTo>
                  <a:cubicBezTo>
                    <a:pt x="89742" y="337998"/>
                    <a:pt x="92236" y="337998"/>
                    <a:pt x="92236" y="339797"/>
                  </a:cubicBezTo>
                  <a:cubicBezTo>
                    <a:pt x="90454" y="359226"/>
                    <a:pt x="84396" y="378296"/>
                    <a:pt x="83683" y="397725"/>
                  </a:cubicBezTo>
                  <a:cubicBezTo>
                    <a:pt x="83327" y="417154"/>
                    <a:pt x="82614" y="436583"/>
                    <a:pt x="81902" y="455653"/>
                  </a:cubicBezTo>
                  <a:cubicBezTo>
                    <a:pt x="80833" y="493432"/>
                    <a:pt x="81545" y="531931"/>
                    <a:pt x="92236" y="568630"/>
                  </a:cubicBezTo>
                  <a:cubicBezTo>
                    <a:pt x="93305" y="571149"/>
                    <a:pt x="88673" y="572588"/>
                    <a:pt x="87960" y="569710"/>
                  </a:cubicBezTo>
                  <a:cubicBezTo>
                    <a:pt x="76912" y="532650"/>
                    <a:pt x="76200" y="493792"/>
                    <a:pt x="77269" y="455653"/>
                  </a:cubicBezTo>
                  <a:cubicBezTo>
                    <a:pt x="77982" y="434784"/>
                    <a:pt x="77269" y="413196"/>
                    <a:pt x="79763" y="392688"/>
                  </a:cubicBezTo>
                  <a:cubicBezTo>
                    <a:pt x="81902" y="375058"/>
                    <a:pt x="87247" y="357427"/>
                    <a:pt x="89742" y="339797"/>
                  </a:cubicBezTo>
                  <a:close/>
                  <a:moveTo>
                    <a:pt x="612709" y="319318"/>
                  </a:moveTo>
                  <a:cubicBezTo>
                    <a:pt x="614510" y="318948"/>
                    <a:pt x="615590" y="321906"/>
                    <a:pt x="613789" y="322645"/>
                  </a:cubicBezTo>
                  <a:cubicBezTo>
                    <a:pt x="602988" y="328930"/>
                    <a:pt x="593627" y="336324"/>
                    <a:pt x="584265" y="344457"/>
                  </a:cubicBezTo>
                  <a:cubicBezTo>
                    <a:pt x="582825" y="345566"/>
                    <a:pt x="581025" y="343718"/>
                    <a:pt x="582105" y="342609"/>
                  </a:cubicBezTo>
                  <a:cubicBezTo>
                    <a:pt x="591466" y="334475"/>
                    <a:pt x="601188" y="323754"/>
                    <a:pt x="612709" y="319318"/>
                  </a:cubicBezTo>
                  <a:close/>
                  <a:moveTo>
                    <a:pt x="770370" y="312086"/>
                  </a:moveTo>
                  <a:cubicBezTo>
                    <a:pt x="770370" y="311011"/>
                    <a:pt x="772174" y="311011"/>
                    <a:pt x="772174" y="312086"/>
                  </a:cubicBezTo>
                  <a:cubicBezTo>
                    <a:pt x="772896" y="335378"/>
                    <a:pt x="774339" y="359028"/>
                    <a:pt x="771453" y="382319"/>
                  </a:cubicBezTo>
                  <a:cubicBezTo>
                    <a:pt x="768927" y="403461"/>
                    <a:pt x="760268" y="423528"/>
                    <a:pt x="755577" y="444669"/>
                  </a:cubicBezTo>
                  <a:cubicBezTo>
                    <a:pt x="755217" y="447178"/>
                    <a:pt x="750887" y="446103"/>
                    <a:pt x="751609" y="443594"/>
                  </a:cubicBezTo>
                  <a:cubicBezTo>
                    <a:pt x="755938" y="419586"/>
                    <a:pt x="766402" y="397011"/>
                    <a:pt x="768927" y="373003"/>
                  </a:cubicBezTo>
                  <a:cubicBezTo>
                    <a:pt x="770370" y="352578"/>
                    <a:pt x="770010" y="332153"/>
                    <a:pt x="770370" y="312086"/>
                  </a:cubicBezTo>
                  <a:close/>
                  <a:moveTo>
                    <a:pt x="613507" y="302566"/>
                  </a:moveTo>
                  <a:cubicBezTo>
                    <a:pt x="615339" y="301486"/>
                    <a:pt x="617170" y="304365"/>
                    <a:pt x="614972" y="305444"/>
                  </a:cubicBezTo>
                  <a:cubicBezTo>
                    <a:pt x="604715" y="311921"/>
                    <a:pt x="595923" y="319477"/>
                    <a:pt x="586764" y="327034"/>
                  </a:cubicBezTo>
                  <a:cubicBezTo>
                    <a:pt x="585665" y="328113"/>
                    <a:pt x="584200" y="326674"/>
                    <a:pt x="585299" y="325594"/>
                  </a:cubicBezTo>
                  <a:cubicBezTo>
                    <a:pt x="594457" y="317678"/>
                    <a:pt x="602883" y="308323"/>
                    <a:pt x="613507" y="302566"/>
                  </a:cubicBezTo>
                  <a:close/>
                  <a:moveTo>
                    <a:pt x="420169" y="287270"/>
                  </a:moveTo>
                  <a:cubicBezTo>
                    <a:pt x="386386" y="291776"/>
                    <a:pt x="353566" y="315466"/>
                    <a:pt x="336785" y="343003"/>
                  </a:cubicBezTo>
                  <a:cubicBezTo>
                    <a:pt x="312604" y="380799"/>
                    <a:pt x="291672" y="426875"/>
                    <a:pt x="294198" y="472591"/>
                  </a:cubicBezTo>
                  <a:cubicBezTo>
                    <a:pt x="295281" y="493109"/>
                    <a:pt x="296725" y="521546"/>
                    <a:pt x="308634" y="539184"/>
                  </a:cubicBezTo>
                  <a:cubicBezTo>
                    <a:pt x="319822" y="556103"/>
                    <a:pt x="340033" y="569421"/>
                    <a:pt x="358799" y="576981"/>
                  </a:cubicBezTo>
                  <a:cubicBezTo>
                    <a:pt x="385506" y="587420"/>
                    <a:pt x="410047" y="586700"/>
                    <a:pt x="429897" y="563662"/>
                  </a:cubicBezTo>
                  <a:cubicBezTo>
                    <a:pt x="442889" y="548543"/>
                    <a:pt x="454077" y="530905"/>
                    <a:pt x="463821" y="513627"/>
                  </a:cubicBezTo>
                  <a:cubicBezTo>
                    <a:pt x="483671" y="477270"/>
                    <a:pt x="495580" y="436234"/>
                    <a:pt x="499189" y="394838"/>
                  </a:cubicBezTo>
                  <a:cubicBezTo>
                    <a:pt x="498828" y="374320"/>
                    <a:pt x="498467" y="353802"/>
                    <a:pt x="496663" y="333284"/>
                  </a:cubicBezTo>
                  <a:cubicBezTo>
                    <a:pt x="494498" y="326805"/>
                    <a:pt x="491249" y="321045"/>
                    <a:pt x="486558" y="315646"/>
                  </a:cubicBezTo>
                  <a:cubicBezTo>
                    <a:pt x="477896" y="305567"/>
                    <a:pt x="466708" y="295848"/>
                    <a:pt x="454438" y="289728"/>
                  </a:cubicBezTo>
                  <a:cubicBezTo>
                    <a:pt x="454077" y="289728"/>
                    <a:pt x="454077" y="289728"/>
                    <a:pt x="453716" y="289728"/>
                  </a:cubicBezTo>
                  <a:cubicBezTo>
                    <a:pt x="442799" y="286399"/>
                    <a:pt x="431430" y="285769"/>
                    <a:pt x="420169" y="287270"/>
                  </a:cubicBezTo>
                  <a:close/>
                  <a:moveTo>
                    <a:pt x="624736" y="278753"/>
                  </a:moveTo>
                  <a:cubicBezTo>
                    <a:pt x="626515" y="277673"/>
                    <a:pt x="628294" y="280193"/>
                    <a:pt x="626871" y="281274"/>
                  </a:cubicBezTo>
                  <a:cubicBezTo>
                    <a:pt x="614061" y="290995"/>
                    <a:pt x="601963" y="301076"/>
                    <a:pt x="589865" y="311518"/>
                  </a:cubicBezTo>
                  <a:cubicBezTo>
                    <a:pt x="588798" y="312238"/>
                    <a:pt x="587375" y="310798"/>
                    <a:pt x="588442" y="309718"/>
                  </a:cubicBezTo>
                  <a:cubicBezTo>
                    <a:pt x="599473" y="299636"/>
                    <a:pt x="610859" y="285234"/>
                    <a:pt x="624736" y="278753"/>
                  </a:cubicBezTo>
                  <a:close/>
                  <a:moveTo>
                    <a:pt x="437114" y="266780"/>
                  </a:moveTo>
                  <a:cubicBezTo>
                    <a:pt x="456783" y="267410"/>
                    <a:pt x="476092" y="273890"/>
                    <a:pt x="494858" y="287568"/>
                  </a:cubicBezTo>
                  <a:cubicBezTo>
                    <a:pt x="517595" y="304127"/>
                    <a:pt x="520843" y="332924"/>
                    <a:pt x="520121" y="361361"/>
                  </a:cubicBezTo>
                  <a:cubicBezTo>
                    <a:pt x="521926" y="386919"/>
                    <a:pt x="517595" y="414276"/>
                    <a:pt x="512903" y="437314"/>
                  </a:cubicBezTo>
                  <a:cubicBezTo>
                    <a:pt x="503881" y="481590"/>
                    <a:pt x="484392" y="522266"/>
                    <a:pt x="456603" y="558622"/>
                  </a:cubicBezTo>
                  <a:cubicBezTo>
                    <a:pt x="445054" y="573381"/>
                    <a:pt x="431701" y="589580"/>
                    <a:pt x="413295" y="596419"/>
                  </a:cubicBezTo>
                  <a:cubicBezTo>
                    <a:pt x="393807" y="604338"/>
                    <a:pt x="373235" y="602178"/>
                    <a:pt x="353747" y="594979"/>
                  </a:cubicBezTo>
                  <a:cubicBezTo>
                    <a:pt x="334980" y="587780"/>
                    <a:pt x="316574" y="578061"/>
                    <a:pt x="302499" y="563302"/>
                  </a:cubicBezTo>
                  <a:cubicBezTo>
                    <a:pt x="288424" y="548183"/>
                    <a:pt x="281928" y="530545"/>
                    <a:pt x="278319" y="510387"/>
                  </a:cubicBezTo>
                  <a:cubicBezTo>
                    <a:pt x="274349" y="487709"/>
                    <a:pt x="271462" y="462872"/>
                    <a:pt x="275071" y="440194"/>
                  </a:cubicBezTo>
                  <a:cubicBezTo>
                    <a:pt x="279041" y="417516"/>
                    <a:pt x="287702" y="396638"/>
                    <a:pt x="297086" y="376120"/>
                  </a:cubicBezTo>
                  <a:cubicBezTo>
                    <a:pt x="315131" y="336164"/>
                    <a:pt x="336424" y="300167"/>
                    <a:pt x="377205" y="281089"/>
                  </a:cubicBezTo>
                  <a:cubicBezTo>
                    <a:pt x="397416" y="271370"/>
                    <a:pt x="417445" y="266150"/>
                    <a:pt x="437114" y="266780"/>
                  </a:cubicBezTo>
                  <a:close/>
                  <a:moveTo>
                    <a:pt x="446909" y="257864"/>
                  </a:moveTo>
                  <a:cubicBezTo>
                    <a:pt x="462092" y="259922"/>
                    <a:pt x="477011" y="265009"/>
                    <a:pt x="490823" y="273488"/>
                  </a:cubicBezTo>
                  <a:cubicBezTo>
                    <a:pt x="493351" y="274916"/>
                    <a:pt x="490823" y="279200"/>
                    <a:pt x="488295" y="277415"/>
                  </a:cubicBezTo>
                  <a:cubicBezTo>
                    <a:pt x="433046" y="243143"/>
                    <a:pt x="366964" y="266348"/>
                    <a:pt x="327964" y="312758"/>
                  </a:cubicBezTo>
                  <a:cubicBezTo>
                    <a:pt x="326881" y="313829"/>
                    <a:pt x="325437" y="312401"/>
                    <a:pt x="325798" y="311330"/>
                  </a:cubicBezTo>
                  <a:cubicBezTo>
                    <a:pt x="353423" y="272774"/>
                    <a:pt x="401359" y="251689"/>
                    <a:pt x="446909" y="257864"/>
                  </a:cubicBezTo>
                  <a:close/>
                  <a:moveTo>
                    <a:pt x="635752" y="250191"/>
                  </a:moveTo>
                  <a:cubicBezTo>
                    <a:pt x="637939" y="249098"/>
                    <a:pt x="639397" y="252377"/>
                    <a:pt x="637575" y="253470"/>
                  </a:cubicBezTo>
                  <a:cubicBezTo>
                    <a:pt x="621171" y="264765"/>
                    <a:pt x="606954" y="277881"/>
                    <a:pt x="593466" y="292091"/>
                  </a:cubicBezTo>
                  <a:cubicBezTo>
                    <a:pt x="592372" y="293184"/>
                    <a:pt x="590550" y="291362"/>
                    <a:pt x="591643" y="290269"/>
                  </a:cubicBezTo>
                  <a:cubicBezTo>
                    <a:pt x="605131" y="276060"/>
                    <a:pt x="619348" y="261121"/>
                    <a:pt x="635752" y="250191"/>
                  </a:cubicBezTo>
                  <a:close/>
                  <a:moveTo>
                    <a:pt x="442566" y="246315"/>
                  </a:moveTo>
                  <a:cubicBezTo>
                    <a:pt x="453457" y="247323"/>
                    <a:pt x="464240" y="250411"/>
                    <a:pt x="474595" y="256140"/>
                  </a:cubicBezTo>
                  <a:cubicBezTo>
                    <a:pt x="477477" y="257573"/>
                    <a:pt x="474955" y="261512"/>
                    <a:pt x="472074" y="259721"/>
                  </a:cubicBezTo>
                  <a:cubicBezTo>
                    <a:pt x="432093" y="238594"/>
                    <a:pt x="385989" y="256140"/>
                    <a:pt x="351411" y="279774"/>
                  </a:cubicBezTo>
                  <a:cubicBezTo>
                    <a:pt x="350330" y="280490"/>
                    <a:pt x="349250" y="279058"/>
                    <a:pt x="350330" y="278341"/>
                  </a:cubicBezTo>
                  <a:cubicBezTo>
                    <a:pt x="376264" y="259005"/>
                    <a:pt x="409896" y="243294"/>
                    <a:pt x="442566" y="246315"/>
                  </a:cubicBezTo>
                  <a:close/>
                  <a:moveTo>
                    <a:pt x="410332" y="240078"/>
                  </a:moveTo>
                  <a:cubicBezTo>
                    <a:pt x="422153" y="237192"/>
                    <a:pt x="434421" y="236831"/>
                    <a:pt x="444809" y="240439"/>
                  </a:cubicBezTo>
                  <a:cubicBezTo>
                    <a:pt x="447317" y="241522"/>
                    <a:pt x="446242" y="245490"/>
                    <a:pt x="443734" y="244408"/>
                  </a:cubicBezTo>
                  <a:cubicBezTo>
                    <a:pt x="423317" y="238274"/>
                    <a:pt x="397168" y="244408"/>
                    <a:pt x="379616" y="256314"/>
                  </a:cubicBezTo>
                  <a:cubicBezTo>
                    <a:pt x="378899" y="256675"/>
                    <a:pt x="377825" y="255232"/>
                    <a:pt x="378541" y="254871"/>
                  </a:cubicBezTo>
                  <a:cubicBezTo>
                    <a:pt x="387138" y="248377"/>
                    <a:pt x="398511" y="242965"/>
                    <a:pt x="410332" y="240078"/>
                  </a:cubicBezTo>
                  <a:close/>
                  <a:moveTo>
                    <a:pt x="638631" y="232728"/>
                  </a:moveTo>
                  <a:cubicBezTo>
                    <a:pt x="640066" y="231636"/>
                    <a:pt x="642578" y="233821"/>
                    <a:pt x="641143" y="235641"/>
                  </a:cubicBezTo>
                  <a:cubicBezTo>
                    <a:pt x="626790" y="249477"/>
                    <a:pt x="608491" y="258580"/>
                    <a:pt x="592703" y="270231"/>
                  </a:cubicBezTo>
                  <a:cubicBezTo>
                    <a:pt x="591626" y="270959"/>
                    <a:pt x="590550" y="269138"/>
                    <a:pt x="591626" y="268410"/>
                  </a:cubicBezTo>
                  <a:cubicBezTo>
                    <a:pt x="607414" y="256759"/>
                    <a:pt x="623561" y="245836"/>
                    <a:pt x="638631" y="232728"/>
                  </a:cubicBezTo>
                  <a:close/>
                  <a:moveTo>
                    <a:pt x="611174" y="189183"/>
                  </a:moveTo>
                  <a:cubicBezTo>
                    <a:pt x="627216" y="189183"/>
                    <a:pt x="643167" y="190138"/>
                    <a:pt x="658761" y="193089"/>
                  </a:cubicBezTo>
                  <a:cubicBezTo>
                    <a:pt x="661628" y="193437"/>
                    <a:pt x="660194" y="197951"/>
                    <a:pt x="657327" y="197256"/>
                  </a:cubicBezTo>
                  <a:cubicBezTo>
                    <a:pt x="626140" y="192048"/>
                    <a:pt x="594954" y="194478"/>
                    <a:pt x="563050" y="193089"/>
                  </a:cubicBezTo>
                  <a:cubicBezTo>
                    <a:pt x="561975" y="193089"/>
                    <a:pt x="561975" y="191006"/>
                    <a:pt x="563050" y="191006"/>
                  </a:cubicBezTo>
                  <a:cubicBezTo>
                    <a:pt x="579002" y="190138"/>
                    <a:pt x="595133" y="189183"/>
                    <a:pt x="611174" y="189183"/>
                  </a:cubicBezTo>
                  <a:close/>
                  <a:moveTo>
                    <a:pt x="656813" y="183151"/>
                  </a:moveTo>
                  <a:cubicBezTo>
                    <a:pt x="660041" y="183812"/>
                    <a:pt x="660041" y="188442"/>
                    <a:pt x="656813" y="188112"/>
                  </a:cubicBezTo>
                  <a:cubicBezTo>
                    <a:pt x="633496" y="185135"/>
                    <a:pt x="610179" y="186458"/>
                    <a:pt x="586863" y="185135"/>
                  </a:cubicBezTo>
                  <a:cubicBezTo>
                    <a:pt x="585787" y="185135"/>
                    <a:pt x="585787" y="183812"/>
                    <a:pt x="586863" y="183812"/>
                  </a:cubicBezTo>
                  <a:cubicBezTo>
                    <a:pt x="610179" y="182159"/>
                    <a:pt x="633855" y="180836"/>
                    <a:pt x="656813" y="183151"/>
                  </a:cubicBezTo>
                  <a:close/>
                  <a:moveTo>
                    <a:pt x="420899" y="164785"/>
                  </a:moveTo>
                  <a:cubicBezTo>
                    <a:pt x="434082" y="166491"/>
                    <a:pt x="447276" y="170194"/>
                    <a:pt x="460313" y="176172"/>
                  </a:cubicBezTo>
                  <a:cubicBezTo>
                    <a:pt x="463190" y="177599"/>
                    <a:pt x="460673" y="181525"/>
                    <a:pt x="458155" y="180097"/>
                  </a:cubicBezTo>
                  <a:cubicBezTo>
                    <a:pt x="431182" y="167964"/>
                    <a:pt x="402051" y="163681"/>
                    <a:pt x="373280" y="170462"/>
                  </a:cubicBezTo>
                  <a:cubicBezTo>
                    <a:pt x="349903" y="176172"/>
                    <a:pt x="329404" y="186521"/>
                    <a:pt x="308185" y="197227"/>
                  </a:cubicBezTo>
                  <a:cubicBezTo>
                    <a:pt x="307106" y="197941"/>
                    <a:pt x="306387" y="196157"/>
                    <a:pt x="307106" y="195800"/>
                  </a:cubicBezTo>
                  <a:cubicBezTo>
                    <a:pt x="341901" y="172514"/>
                    <a:pt x="381350" y="159666"/>
                    <a:pt x="420899" y="164785"/>
                  </a:cubicBezTo>
                  <a:close/>
                  <a:moveTo>
                    <a:pt x="256931" y="85424"/>
                  </a:moveTo>
                  <a:cubicBezTo>
                    <a:pt x="259434" y="83998"/>
                    <a:pt x="261579" y="87564"/>
                    <a:pt x="259076" y="88991"/>
                  </a:cubicBezTo>
                  <a:cubicBezTo>
                    <a:pt x="233333" y="101829"/>
                    <a:pt x="206875" y="112171"/>
                    <a:pt x="185422" y="131785"/>
                  </a:cubicBezTo>
                  <a:cubicBezTo>
                    <a:pt x="183992" y="132854"/>
                    <a:pt x="182562" y="131071"/>
                    <a:pt x="183634" y="130001"/>
                  </a:cubicBezTo>
                  <a:cubicBezTo>
                    <a:pt x="204372" y="109318"/>
                    <a:pt x="231188" y="97906"/>
                    <a:pt x="256931" y="85424"/>
                  </a:cubicBezTo>
                  <a:close/>
                  <a:moveTo>
                    <a:pt x="289728" y="59319"/>
                  </a:moveTo>
                  <a:cubicBezTo>
                    <a:pt x="292247" y="58598"/>
                    <a:pt x="293327" y="62924"/>
                    <a:pt x="290808" y="63645"/>
                  </a:cubicBezTo>
                  <a:cubicBezTo>
                    <a:pt x="261297" y="69413"/>
                    <a:pt x="236465" y="87439"/>
                    <a:pt x="210553" y="101499"/>
                  </a:cubicBezTo>
                  <a:cubicBezTo>
                    <a:pt x="189320" y="113035"/>
                    <a:pt x="165927" y="125292"/>
                    <a:pt x="153691" y="146923"/>
                  </a:cubicBezTo>
                  <a:cubicBezTo>
                    <a:pt x="152971" y="148726"/>
                    <a:pt x="150812" y="147283"/>
                    <a:pt x="151532" y="145841"/>
                  </a:cubicBezTo>
                  <a:cubicBezTo>
                    <a:pt x="163048" y="123129"/>
                    <a:pt x="187160" y="110151"/>
                    <a:pt x="208754" y="98254"/>
                  </a:cubicBezTo>
                  <a:cubicBezTo>
                    <a:pt x="235025" y="83834"/>
                    <a:pt x="259857" y="65448"/>
                    <a:pt x="289728" y="59319"/>
                  </a:cubicBezTo>
                  <a:close/>
                  <a:moveTo>
                    <a:pt x="717760" y="55783"/>
                  </a:moveTo>
                  <a:cubicBezTo>
                    <a:pt x="727108" y="59738"/>
                    <a:pt x="733220" y="66569"/>
                    <a:pt x="740770" y="73400"/>
                  </a:cubicBezTo>
                  <a:cubicBezTo>
                    <a:pt x="751197" y="83108"/>
                    <a:pt x="762702" y="91737"/>
                    <a:pt x="773848" y="101085"/>
                  </a:cubicBezTo>
                  <a:cubicBezTo>
                    <a:pt x="792184" y="115826"/>
                    <a:pt x="803690" y="134522"/>
                    <a:pt x="816993" y="153577"/>
                  </a:cubicBezTo>
                  <a:cubicBezTo>
                    <a:pt x="818790" y="156094"/>
                    <a:pt x="814836" y="158251"/>
                    <a:pt x="813397" y="155735"/>
                  </a:cubicBezTo>
                  <a:cubicBezTo>
                    <a:pt x="800094" y="137039"/>
                    <a:pt x="788949" y="118343"/>
                    <a:pt x="770972" y="103961"/>
                  </a:cubicBezTo>
                  <a:cubicBezTo>
                    <a:pt x="760905" y="95692"/>
                    <a:pt x="750478" y="87782"/>
                    <a:pt x="741130" y="78434"/>
                  </a:cubicBezTo>
                  <a:cubicBezTo>
                    <a:pt x="733579" y="70524"/>
                    <a:pt x="726748" y="61895"/>
                    <a:pt x="716681" y="57580"/>
                  </a:cubicBezTo>
                  <a:cubicBezTo>
                    <a:pt x="715962" y="57221"/>
                    <a:pt x="716322" y="55423"/>
                    <a:pt x="717760" y="55783"/>
                  </a:cubicBezTo>
                  <a:close/>
                  <a:moveTo>
                    <a:pt x="315989" y="43803"/>
                  </a:moveTo>
                  <a:cubicBezTo>
                    <a:pt x="318512" y="42723"/>
                    <a:pt x="320314" y="46683"/>
                    <a:pt x="317792" y="47763"/>
                  </a:cubicBezTo>
                  <a:cubicBezTo>
                    <a:pt x="301213" y="55323"/>
                    <a:pt x="282832" y="58203"/>
                    <a:pt x="265893" y="64324"/>
                  </a:cubicBezTo>
                  <a:cubicBezTo>
                    <a:pt x="246792" y="71164"/>
                    <a:pt x="228411" y="79084"/>
                    <a:pt x="211472" y="89524"/>
                  </a:cubicBezTo>
                  <a:cubicBezTo>
                    <a:pt x="177233" y="109325"/>
                    <a:pt x="137949" y="134885"/>
                    <a:pt x="122452" y="173406"/>
                  </a:cubicBezTo>
                  <a:cubicBezTo>
                    <a:pt x="122091" y="174126"/>
                    <a:pt x="120650" y="173766"/>
                    <a:pt x="121010" y="172686"/>
                  </a:cubicBezTo>
                  <a:cubicBezTo>
                    <a:pt x="133985" y="136325"/>
                    <a:pt x="169304" y="110405"/>
                    <a:pt x="201020" y="90964"/>
                  </a:cubicBezTo>
                  <a:cubicBezTo>
                    <a:pt x="218680" y="80164"/>
                    <a:pt x="236700" y="70804"/>
                    <a:pt x="255802" y="63604"/>
                  </a:cubicBezTo>
                  <a:cubicBezTo>
                    <a:pt x="275624" y="55683"/>
                    <a:pt x="296528" y="51363"/>
                    <a:pt x="315989" y="43803"/>
                  </a:cubicBezTo>
                  <a:close/>
                  <a:moveTo>
                    <a:pt x="661845" y="38685"/>
                  </a:moveTo>
                  <a:cubicBezTo>
                    <a:pt x="699793" y="48815"/>
                    <a:pt x="729790" y="74865"/>
                    <a:pt x="757980" y="100915"/>
                  </a:cubicBezTo>
                  <a:cubicBezTo>
                    <a:pt x="772798" y="114663"/>
                    <a:pt x="784725" y="129497"/>
                    <a:pt x="796290" y="146140"/>
                  </a:cubicBezTo>
                  <a:cubicBezTo>
                    <a:pt x="806409" y="160612"/>
                    <a:pt x="820865" y="172552"/>
                    <a:pt x="828816" y="188471"/>
                  </a:cubicBezTo>
                  <a:cubicBezTo>
                    <a:pt x="829901" y="191003"/>
                    <a:pt x="826287" y="193174"/>
                    <a:pt x="825202" y="190642"/>
                  </a:cubicBezTo>
                  <a:cubicBezTo>
                    <a:pt x="816528" y="175084"/>
                    <a:pt x="802795" y="163145"/>
                    <a:pt x="792314" y="148311"/>
                  </a:cubicBezTo>
                  <a:cubicBezTo>
                    <a:pt x="781110" y="132030"/>
                    <a:pt x="769184" y="117558"/>
                    <a:pt x="754728" y="104171"/>
                  </a:cubicBezTo>
                  <a:cubicBezTo>
                    <a:pt x="726899" y="77759"/>
                    <a:pt x="698348" y="52795"/>
                    <a:pt x="661484" y="39770"/>
                  </a:cubicBezTo>
                  <a:cubicBezTo>
                    <a:pt x="660400" y="39770"/>
                    <a:pt x="660761" y="37961"/>
                    <a:pt x="661845" y="38685"/>
                  </a:cubicBezTo>
                  <a:close/>
                  <a:moveTo>
                    <a:pt x="414917" y="21675"/>
                  </a:moveTo>
                  <a:cubicBezTo>
                    <a:pt x="364537" y="23836"/>
                    <a:pt x="318475" y="34637"/>
                    <a:pt x="271333" y="52639"/>
                  </a:cubicBezTo>
                  <a:cubicBezTo>
                    <a:pt x="228150" y="69561"/>
                    <a:pt x="184607" y="90083"/>
                    <a:pt x="150061" y="122126"/>
                  </a:cubicBezTo>
                  <a:cubicBezTo>
                    <a:pt x="114075" y="155610"/>
                    <a:pt x="94283" y="195934"/>
                    <a:pt x="77369" y="241659"/>
                  </a:cubicBezTo>
                  <a:cubicBezTo>
                    <a:pt x="61536" y="285224"/>
                    <a:pt x="42463" y="328068"/>
                    <a:pt x="32387" y="373793"/>
                  </a:cubicBezTo>
                  <a:cubicBezTo>
                    <a:pt x="22311" y="422038"/>
                    <a:pt x="17993" y="472804"/>
                    <a:pt x="26989" y="521409"/>
                  </a:cubicBezTo>
                  <a:cubicBezTo>
                    <a:pt x="34906" y="564973"/>
                    <a:pt x="52179" y="607098"/>
                    <a:pt x="72331" y="646702"/>
                  </a:cubicBezTo>
                  <a:cubicBezTo>
                    <a:pt x="91404" y="684506"/>
                    <a:pt x="113715" y="721230"/>
                    <a:pt x="143943" y="751113"/>
                  </a:cubicBezTo>
                  <a:cubicBezTo>
                    <a:pt x="176690" y="783157"/>
                    <a:pt x="218434" y="804759"/>
                    <a:pt x="260897" y="822761"/>
                  </a:cubicBezTo>
                  <a:cubicBezTo>
                    <a:pt x="307319" y="842203"/>
                    <a:pt x="357340" y="854084"/>
                    <a:pt x="407720" y="858765"/>
                  </a:cubicBezTo>
                  <a:cubicBezTo>
                    <a:pt x="494446" y="866326"/>
                    <a:pt x="583691" y="856965"/>
                    <a:pt x="665379" y="825641"/>
                  </a:cubicBezTo>
                  <a:cubicBezTo>
                    <a:pt x="721517" y="804309"/>
                    <a:pt x="781299" y="770218"/>
                    <a:pt x="822407" y="722608"/>
                  </a:cubicBezTo>
                  <a:lnTo>
                    <a:pt x="840314" y="695192"/>
                  </a:lnTo>
                  <a:lnTo>
                    <a:pt x="836978" y="693985"/>
                  </a:lnTo>
                  <a:cubicBezTo>
                    <a:pt x="838444" y="687055"/>
                    <a:pt x="841741" y="680855"/>
                    <a:pt x="841375" y="673561"/>
                  </a:cubicBezTo>
                  <a:cubicBezTo>
                    <a:pt x="841375" y="671373"/>
                    <a:pt x="844672" y="671373"/>
                    <a:pt x="845038" y="673561"/>
                  </a:cubicBezTo>
                  <a:lnTo>
                    <a:pt x="841345" y="693612"/>
                  </a:lnTo>
                  <a:lnTo>
                    <a:pt x="856464" y="670465"/>
                  </a:lnTo>
                  <a:cubicBezTo>
                    <a:pt x="832713" y="661464"/>
                    <a:pt x="806444" y="665424"/>
                    <a:pt x="781254" y="666144"/>
                  </a:cubicBezTo>
                  <a:cubicBezTo>
                    <a:pt x="780534" y="667224"/>
                    <a:pt x="780174" y="668304"/>
                    <a:pt x="779095" y="669385"/>
                  </a:cubicBezTo>
                  <a:cubicBezTo>
                    <a:pt x="763980" y="688467"/>
                    <a:pt x="739870" y="702868"/>
                    <a:pt x="720437" y="716910"/>
                  </a:cubicBezTo>
                  <a:cubicBezTo>
                    <a:pt x="699206" y="732031"/>
                    <a:pt x="678334" y="743552"/>
                    <a:pt x="654223" y="752193"/>
                  </a:cubicBezTo>
                  <a:cubicBezTo>
                    <a:pt x="607442" y="769115"/>
                    <a:pt x="565698" y="791438"/>
                    <a:pt x="515318" y="797198"/>
                  </a:cubicBezTo>
                  <a:cubicBezTo>
                    <a:pt x="420675" y="807279"/>
                    <a:pt x="325312" y="794678"/>
                    <a:pt x="242905" y="744993"/>
                  </a:cubicBezTo>
                  <a:cubicBezTo>
                    <a:pt x="205479" y="722670"/>
                    <a:pt x="170933" y="695667"/>
                    <a:pt x="145743" y="659664"/>
                  </a:cubicBezTo>
                  <a:cubicBezTo>
                    <a:pt x="120912" y="624740"/>
                    <a:pt x="103999" y="583695"/>
                    <a:pt x="97522" y="541211"/>
                  </a:cubicBezTo>
                  <a:cubicBezTo>
                    <a:pt x="83487" y="454082"/>
                    <a:pt x="86366" y="355431"/>
                    <a:pt x="129189" y="275863"/>
                  </a:cubicBezTo>
                  <a:cubicBezTo>
                    <a:pt x="140345" y="255340"/>
                    <a:pt x="148621" y="232658"/>
                    <a:pt x="164095" y="214656"/>
                  </a:cubicBezTo>
                  <a:cubicBezTo>
                    <a:pt x="178850" y="196654"/>
                    <a:pt x="196123" y="180812"/>
                    <a:pt x="214476" y="166051"/>
                  </a:cubicBezTo>
                  <a:cubicBezTo>
                    <a:pt x="250102" y="137608"/>
                    <a:pt x="287887" y="109525"/>
                    <a:pt x="331430" y="94763"/>
                  </a:cubicBezTo>
                  <a:cubicBezTo>
                    <a:pt x="376412" y="79642"/>
                    <a:pt x="426433" y="81802"/>
                    <a:pt x="472854" y="85042"/>
                  </a:cubicBezTo>
                  <a:cubicBezTo>
                    <a:pt x="518556" y="87923"/>
                    <a:pt x="567857" y="91883"/>
                    <a:pt x="610320" y="110245"/>
                  </a:cubicBezTo>
                  <a:cubicBezTo>
                    <a:pt x="649185" y="127167"/>
                    <a:pt x="690929" y="150569"/>
                    <a:pt x="717559" y="184413"/>
                  </a:cubicBezTo>
                  <a:cubicBezTo>
                    <a:pt x="742389" y="216456"/>
                    <a:pt x="757503" y="254620"/>
                    <a:pt x="762541" y="294585"/>
                  </a:cubicBezTo>
                  <a:cubicBezTo>
                    <a:pt x="767939" y="338149"/>
                    <a:pt x="765420" y="383154"/>
                    <a:pt x="753185" y="425639"/>
                  </a:cubicBezTo>
                  <a:cubicBezTo>
                    <a:pt x="740590" y="467043"/>
                    <a:pt x="722237" y="510968"/>
                    <a:pt x="693808" y="544451"/>
                  </a:cubicBezTo>
                  <a:cubicBezTo>
                    <a:pt x="674735" y="567134"/>
                    <a:pt x="638389" y="597737"/>
                    <a:pt x="605642" y="590176"/>
                  </a:cubicBezTo>
                  <a:cubicBezTo>
                    <a:pt x="568577" y="581895"/>
                    <a:pt x="580452" y="540491"/>
                    <a:pt x="584411" y="513848"/>
                  </a:cubicBezTo>
                  <a:cubicBezTo>
                    <a:pt x="592327" y="462723"/>
                    <a:pt x="601324" y="411237"/>
                    <a:pt x="612120" y="360472"/>
                  </a:cubicBezTo>
                  <a:cubicBezTo>
                    <a:pt x="622556" y="312947"/>
                    <a:pt x="640908" y="267582"/>
                    <a:pt x="651344" y="220057"/>
                  </a:cubicBezTo>
                  <a:cubicBezTo>
                    <a:pt x="630473" y="217536"/>
                    <a:pt x="610680" y="218256"/>
                    <a:pt x="589808" y="217896"/>
                  </a:cubicBezTo>
                  <a:cubicBezTo>
                    <a:pt x="575054" y="217536"/>
                    <a:pt x="559940" y="216816"/>
                    <a:pt x="546625" y="211416"/>
                  </a:cubicBezTo>
                  <a:cubicBezTo>
                    <a:pt x="543387" y="226537"/>
                    <a:pt x="539428" y="241299"/>
                    <a:pt x="538709" y="256781"/>
                  </a:cubicBezTo>
                  <a:cubicBezTo>
                    <a:pt x="538349" y="263261"/>
                    <a:pt x="529352" y="263261"/>
                    <a:pt x="528273" y="257501"/>
                  </a:cubicBezTo>
                  <a:cubicBezTo>
                    <a:pt x="527193" y="257141"/>
                    <a:pt x="526473" y="256421"/>
                    <a:pt x="525394" y="255340"/>
                  </a:cubicBezTo>
                  <a:cubicBezTo>
                    <a:pt x="504162" y="225817"/>
                    <a:pt x="471775" y="204215"/>
                    <a:pt x="435789" y="197734"/>
                  </a:cubicBezTo>
                  <a:cubicBezTo>
                    <a:pt x="397644" y="190534"/>
                    <a:pt x="362738" y="198454"/>
                    <a:pt x="328551" y="215376"/>
                  </a:cubicBezTo>
                  <a:cubicBezTo>
                    <a:pt x="294724" y="232298"/>
                    <a:pt x="261257" y="254980"/>
                    <a:pt x="241465" y="288464"/>
                  </a:cubicBezTo>
                  <a:cubicBezTo>
                    <a:pt x="221313" y="322668"/>
                    <a:pt x="209438" y="363712"/>
                    <a:pt x="202240" y="402956"/>
                  </a:cubicBezTo>
                  <a:cubicBezTo>
                    <a:pt x="188206" y="476764"/>
                    <a:pt x="178490" y="582255"/>
                    <a:pt x="243624" y="635901"/>
                  </a:cubicBezTo>
                  <a:cubicBezTo>
                    <a:pt x="275652" y="661824"/>
                    <a:pt x="317035" y="676945"/>
                    <a:pt x="358419" y="674065"/>
                  </a:cubicBezTo>
                  <a:cubicBezTo>
                    <a:pt x="400163" y="671545"/>
                    <a:pt x="435429" y="638421"/>
                    <a:pt x="465297" y="611778"/>
                  </a:cubicBezTo>
                  <a:cubicBezTo>
                    <a:pt x="476093" y="602417"/>
                    <a:pt x="491927" y="618259"/>
                    <a:pt x="480771" y="627980"/>
                  </a:cubicBezTo>
                  <a:cubicBezTo>
                    <a:pt x="480052" y="628700"/>
                    <a:pt x="479692" y="629060"/>
                    <a:pt x="478972" y="629780"/>
                  </a:cubicBezTo>
                  <a:cubicBezTo>
                    <a:pt x="519996" y="718350"/>
                    <a:pt x="649545" y="645982"/>
                    <a:pt x="705323" y="605658"/>
                  </a:cubicBezTo>
                  <a:cubicBezTo>
                    <a:pt x="731593" y="586576"/>
                    <a:pt x="758223" y="564613"/>
                    <a:pt x="776935" y="538331"/>
                  </a:cubicBezTo>
                  <a:cubicBezTo>
                    <a:pt x="801766" y="504487"/>
                    <a:pt x="807523" y="467403"/>
                    <a:pt x="815080" y="427079"/>
                  </a:cubicBezTo>
                  <a:cubicBezTo>
                    <a:pt x="822278" y="389275"/>
                    <a:pt x="831274" y="350751"/>
                    <a:pt x="829835" y="311866"/>
                  </a:cubicBezTo>
                  <a:cubicBezTo>
                    <a:pt x="828035" y="269382"/>
                    <a:pt x="810762" y="235898"/>
                    <a:pt x="789530" y="200255"/>
                  </a:cubicBezTo>
                  <a:cubicBezTo>
                    <a:pt x="763980" y="157050"/>
                    <a:pt x="736631" y="118886"/>
                    <a:pt x="693448" y="91883"/>
                  </a:cubicBezTo>
                  <a:cubicBezTo>
                    <a:pt x="653504" y="66680"/>
                    <a:pt x="608521" y="47598"/>
                    <a:pt x="562819" y="34637"/>
                  </a:cubicBezTo>
                  <a:cubicBezTo>
                    <a:pt x="514598" y="21315"/>
                    <a:pt x="464578" y="19875"/>
                    <a:pt x="414917" y="21675"/>
                  </a:cubicBezTo>
                  <a:close/>
                  <a:moveTo>
                    <a:pt x="469661" y="253"/>
                  </a:moveTo>
                  <a:cubicBezTo>
                    <a:pt x="493906" y="973"/>
                    <a:pt x="518017" y="3314"/>
                    <a:pt x="541228" y="8354"/>
                  </a:cubicBezTo>
                  <a:cubicBezTo>
                    <a:pt x="586210" y="17715"/>
                    <a:pt x="630473" y="34637"/>
                    <a:pt x="671137" y="55519"/>
                  </a:cubicBezTo>
                  <a:cubicBezTo>
                    <a:pt x="709641" y="75321"/>
                    <a:pt x="745987" y="100524"/>
                    <a:pt x="771537" y="135808"/>
                  </a:cubicBezTo>
                  <a:cubicBezTo>
                    <a:pt x="786651" y="156330"/>
                    <a:pt x="800686" y="177932"/>
                    <a:pt x="813281" y="200615"/>
                  </a:cubicBezTo>
                  <a:cubicBezTo>
                    <a:pt x="824077" y="219697"/>
                    <a:pt x="836312" y="239139"/>
                    <a:pt x="842070" y="260381"/>
                  </a:cubicBezTo>
                  <a:cubicBezTo>
                    <a:pt x="854665" y="304306"/>
                    <a:pt x="849987" y="349670"/>
                    <a:pt x="842070" y="393955"/>
                  </a:cubicBezTo>
                  <a:cubicBezTo>
                    <a:pt x="833793" y="438600"/>
                    <a:pt x="830554" y="490445"/>
                    <a:pt x="806804" y="530410"/>
                  </a:cubicBezTo>
                  <a:cubicBezTo>
                    <a:pt x="785932" y="564973"/>
                    <a:pt x="756063" y="592336"/>
                    <a:pt x="724036" y="616099"/>
                  </a:cubicBezTo>
                  <a:cubicBezTo>
                    <a:pt x="667898" y="658943"/>
                    <a:pt x="496965" y="747513"/>
                    <a:pt x="469975" y="637701"/>
                  </a:cubicBezTo>
                  <a:cubicBezTo>
                    <a:pt x="456661" y="648862"/>
                    <a:pt x="443346" y="659664"/>
                    <a:pt x="428952" y="669025"/>
                  </a:cubicBezTo>
                  <a:cubicBezTo>
                    <a:pt x="409519" y="681266"/>
                    <a:pt x="392966" y="693147"/>
                    <a:pt x="369935" y="695667"/>
                  </a:cubicBezTo>
                  <a:cubicBezTo>
                    <a:pt x="347983" y="697828"/>
                    <a:pt x="324592" y="697468"/>
                    <a:pt x="303361" y="690987"/>
                  </a:cubicBezTo>
                  <a:cubicBezTo>
                    <a:pt x="265935" y="679826"/>
                    <a:pt x="229230" y="659303"/>
                    <a:pt x="205839" y="626900"/>
                  </a:cubicBezTo>
                  <a:cubicBezTo>
                    <a:pt x="154739" y="556333"/>
                    <a:pt x="168054" y="448681"/>
                    <a:pt x="189645" y="369833"/>
                  </a:cubicBezTo>
                  <a:cubicBezTo>
                    <a:pt x="200801" y="328788"/>
                    <a:pt x="215555" y="284864"/>
                    <a:pt x="245064" y="253180"/>
                  </a:cubicBezTo>
                  <a:cubicBezTo>
                    <a:pt x="272053" y="224017"/>
                    <a:pt x="307679" y="202055"/>
                    <a:pt x="344385" y="187653"/>
                  </a:cubicBezTo>
                  <a:cubicBezTo>
                    <a:pt x="410959" y="161730"/>
                    <a:pt x="486169" y="180092"/>
                    <a:pt x="528273" y="236618"/>
                  </a:cubicBezTo>
                  <a:cubicBezTo>
                    <a:pt x="528992" y="224017"/>
                    <a:pt x="530792" y="211416"/>
                    <a:pt x="534750" y="199895"/>
                  </a:cubicBezTo>
                  <a:cubicBezTo>
                    <a:pt x="536909" y="193054"/>
                    <a:pt x="544826" y="194134"/>
                    <a:pt x="546985" y="199174"/>
                  </a:cubicBezTo>
                  <a:cubicBezTo>
                    <a:pt x="584411" y="206015"/>
                    <a:pt x="623275" y="193054"/>
                    <a:pt x="659621" y="203855"/>
                  </a:cubicBezTo>
                  <a:cubicBezTo>
                    <a:pt x="667538" y="206015"/>
                    <a:pt x="667538" y="216816"/>
                    <a:pt x="661780" y="220057"/>
                  </a:cubicBezTo>
                  <a:cubicBezTo>
                    <a:pt x="659261" y="251380"/>
                    <a:pt x="651344" y="281623"/>
                    <a:pt x="643068" y="311866"/>
                  </a:cubicBezTo>
                  <a:cubicBezTo>
                    <a:pt x="633711" y="345710"/>
                    <a:pt x="626514" y="380634"/>
                    <a:pt x="620396" y="415197"/>
                  </a:cubicBezTo>
                  <a:cubicBezTo>
                    <a:pt x="615358" y="442560"/>
                    <a:pt x="610680" y="469923"/>
                    <a:pt x="605642" y="497646"/>
                  </a:cubicBezTo>
                  <a:cubicBezTo>
                    <a:pt x="602404" y="515288"/>
                    <a:pt x="595566" y="536170"/>
                    <a:pt x="597006" y="554172"/>
                  </a:cubicBezTo>
                  <a:cubicBezTo>
                    <a:pt x="599165" y="583335"/>
                    <a:pt x="631552" y="570374"/>
                    <a:pt x="647746" y="560653"/>
                  </a:cubicBezTo>
                  <a:cubicBezTo>
                    <a:pt x="665739" y="549132"/>
                    <a:pt x="680493" y="533290"/>
                    <a:pt x="692008" y="515648"/>
                  </a:cubicBezTo>
                  <a:cubicBezTo>
                    <a:pt x="741669" y="438600"/>
                    <a:pt x="764700" y="333469"/>
                    <a:pt x="730513" y="245979"/>
                  </a:cubicBezTo>
                  <a:cubicBezTo>
                    <a:pt x="712520" y="200975"/>
                    <a:pt x="680133" y="170011"/>
                    <a:pt x="638749" y="146969"/>
                  </a:cubicBezTo>
                  <a:cubicBezTo>
                    <a:pt x="593767" y="121766"/>
                    <a:pt x="547345" y="112405"/>
                    <a:pt x="496245" y="107725"/>
                  </a:cubicBezTo>
                  <a:cubicBezTo>
                    <a:pt x="449104" y="103044"/>
                    <a:pt x="394045" y="97284"/>
                    <a:pt x="347623" y="111325"/>
                  </a:cubicBezTo>
                  <a:cubicBezTo>
                    <a:pt x="299762" y="125727"/>
                    <a:pt x="257299" y="155970"/>
                    <a:pt x="219514" y="188373"/>
                  </a:cubicBezTo>
                  <a:cubicBezTo>
                    <a:pt x="200081" y="205295"/>
                    <a:pt x="179929" y="223297"/>
                    <a:pt x="167694" y="246339"/>
                  </a:cubicBezTo>
                  <a:cubicBezTo>
                    <a:pt x="156538" y="266502"/>
                    <a:pt x="145023" y="287744"/>
                    <a:pt x="136386" y="309346"/>
                  </a:cubicBezTo>
                  <a:cubicBezTo>
                    <a:pt x="119113" y="354351"/>
                    <a:pt x="111196" y="402236"/>
                    <a:pt x="111196" y="450481"/>
                  </a:cubicBezTo>
                  <a:cubicBezTo>
                    <a:pt x="111556" y="543371"/>
                    <a:pt x="134947" y="639501"/>
                    <a:pt x="212316" y="698188"/>
                  </a:cubicBezTo>
                  <a:cubicBezTo>
                    <a:pt x="250462" y="726991"/>
                    <a:pt x="292925" y="750033"/>
                    <a:pt x="338627" y="763355"/>
                  </a:cubicBezTo>
                  <a:cubicBezTo>
                    <a:pt x="386488" y="777036"/>
                    <a:pt x="435069" y="780276"/>
                    <a:pt x="484730" y="777756"/>
                  </a:cubicBezTo>
                  <a:cubicBezTo>
                    <a:pt x="512439" y="775956"/>
                    <a:pt x="540508" y="773436"/>
                    <a:pt x="566418" y="764075"/>
                  </a:cubicBezTo>
                  <a:cubicBezTo>
                    <a:pt x="589089" y="756514"/>
                    <a:pt x="609961" y="744993"/>
                    <a:pt x="632272" y="736712"/>
                  </a:cubicBezTo>
                  <a:cubicBezTo>
                    <a:pt x="658182" y="727351"/>
                    <a:pt x="681573" y="717270"/>
                    <a:pt x="704244" y="701068"/>
                  </a:cubicBezTo>
                  <a:cubicBezTo>
                    <a:pt x="724036" y="687026"/>
                    <a:pt x="748147" y="672265"/>
                    <a:pt x="763621" y="653183"/>
                  </a:cubicBezTo>
                  <a:cubicBezTo>
                    <a:pt x="768299" y="647422"/>
                    <a:pt x="774416" y="648862"/>
                    <a:pt x="778375" y="653183"/>
                  </a:cubicBezTo>
                  <a:cubicBezTo>
                    <a:pt x="806444" y="649582"/>
                    <a:pt x="836672" y="641302"/>
                    <a:pt x="863661" y="651383"/>
                  </a:cubicBezTo>
                  <a:cubicBezTo>
                    <a:pt x="865461" y="652103"/>
                    <a:pt x="866900" y="653183"/>
                    <a:pt x="867980" y="654263"/>
                  </a:cubicBezTo>
                  <a:cubicBezTo>
                    <a:pt x="876256" y="651743"/>
                    <a:pt x="887052" y="657863"/>
                    <a:pt x="883094" y="667944"/>
                  </a:cubicBezTo>
                  <a:cubicBezTo>
                    <a:pt x="863661" y="716190"/>
                    <a:pt x="827316" y="755074"/>
                    <a:pt x="785932" y="786037"/>
                  </a:cubicBezTo>
                  <a:cubicBezTo>
                    <a:pt x="720437" y="835722"/>
                    <a:pt x="639469" y="864885"/>
                    <a:pt x="558861" y="876767"/>
                  </a:cubicBezTo>
                  <a:cubicBezTo>
                    <a:pt x="469256" y="890088"/>
                    <a:pt x="372454" y="886848"/>
                    <a:pt x="286447" y="856965"/>
                  </a:cubicBezTo>
                  <a:cubicBezTo>
                    <a:pt x="244344" y="842563"/>
                    <a:pt x="199721" y="823481"/>
                    <a:pt x="163736" y="797558"/>
                  </a:cubicBezTo>
                  <a:cubicBezTo>
                    <a:pt x="130988" y="773796"/>
                    <a:pt x="103999" y="743912"/>
                    <a:pt x="82407" y="710069"/>
                  </a:cubicBezTo>
                  <a:cubicBezTo>
                    <a:pt x="36705" y="638781"/>
                    <a:pt x="0" y="553092"/>
                    <a:pt x="0" y="467403"/>
                  </a:cubicBezTo>
                  <a:cubicBezTo>
                    <a:pt x="0" y="420598"/>
                    <a:pt x="7557" y="373433"/>
                    <a:pt x="21591" y="328788"/>
                  </a:cubicBezTo>
                  <a:cubicBezTo>
                    <a:pt x="35626" y="285944"/>
                    <a:pt x="52539" y="241659"/>
                    <a:pt x="70892" y="200255"/>
                  </a:cubicBezTo>
                  <a:cubicBezTo>
                    <a:pt x="88885" y="159570"/>
                    <a:pt x="112995" y="124286"/>
                    <a:pt x="148262" y="96564"/>
                  </a:cubicBezTo>
                  <a:cubicBezTo>
                    <a:pt x="182448" y="69561"/>
                    <a:pt x="220953" y="50118"/>
                    <a:pt x="261257" y="34637"/>
                  </a:cubicBezTo>
                  <a:cubicBezTo>
                    <a:pt x="305520" y="17355"/>
                    <a:pt x="349423" y="5114"/>
                    <a:pt x="397284" y="1873"/>
                  </a:cubicBezTo>
                  <a:cubicBezTo>
                    <a:pt x="421035" y="433"/>
                    <a:pt x="445415" y="-467"/>
                    <a:pt x="469661" y="25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761900A-BE17-194A-A00D-00D8F0D660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05411" y="799240"/>
              <a:ext cx="924057" cy="458115"/>
            </a:xfrm>
            <a:custGeom>
              <a:avLst/>
              <a:gdLst>
                <a:gd name="connsiteX0" fmla="*/ 685687 w 1018602"/>
                <a:gd name="connsiteY0" fmla="*/ 500767 h 504987"/>
                <a:gd name="connsiteX1" fmla="*/ 723310 w 1018602"/>
                <a:gd name="connsiteY1" fmla="*/ 500767 h 504987"/>
                <a:gd name="connsiteX2" fmla="*/ 723310 w 1018602"/>
                <a:gd name="connsiteY2" fmla="*/ 504735 h 504987"/>
                <a:gd name="connsiteX3" fmla="*/ 685687 w 1018602"/>
                <a:gd name="connsiteY3" fmla="*/ 502751 h 504987"/>
                <a:gd name="connsiteX4" fmla="*/ 685687 w 1018602"/>
                <a:gd name="connsiteY4" fmla="*/ 500767 h 504987"/>
                <a:gd name="connsiteX5" fmla="*/ 697561 w 1018602"/>
                <a:gd name="connsiteY5" fmla="*/ 493150 h 504987"/>
                <a:gd name="connsiteX6" fmla="*/ 726916 w 1018602"/>
                <a:gd name="connsiteY6" fmla="*/ 493906 h 504987"/>
                <a:gd name="connsiteX7" fmla="*/ 726560 w 1018602"/>
                <a:gd name="connsiteY7" fmla="*/ 497686 h 504987"/>
                <a:gd name="connsiteX8" fmla="*/ 668562 w 1018602"/>
                <a:gd name="connsiteY8" fmla="*/ 495796 h 504987"/>
                <a:gd name="connsiteX9" fmla="*/ 668206 w 1018602"/>
                <a:gd name="connsiteY9" fmla="*/ 494662 h 504987"/>
                <a:gd name="connsiteX10" fmla="*/ 697561 w 1018602"/>
                <a:gd name="connsiteY10" fmla="*/ 493150 h 504987"/>
                <a:gd name="connsiteX11" fmla="*/ 378482 w 1018602"/>
                <a:gd name="connsiteY11" fmla="*/ 490051 h 504987"/>
                <a:gd name="connsiteX12" fmla="*/ 379207 w 1018602"/>
                <a:gd name="connsiteY12" fmla="*/ 494062 h 504987"/>
                <a:gd name="connsiteX13" fmla="*/ 353469 w 1018602"/>
                <a:gd name="connsiteY13" fmla="*/ 495398 h 504987"/>
                <a:gd name="connsiteX14" fmla="*/ 336432 w 1018602"/>
                <a:gd name="connsiteY14" fmla="*/ 493393 h 504987"/>
                <a:gd name="connsiteX15" fmla="*/ 337157 w 1018602"/>
                <a:gd name="connsiteY15" fmla="*/ 491722 h 504987"/>
                <a:gd name="connsiteX16" fmla="*/ 355644 w 1018602"/>
                <a:gd name="connsiteY16" fmla="*/ 491722 h 504987"/>
                <a:gd name="connsiteX17" fmla="*/ 378482 w 1018602"/>
                <a:gd name="connsiteY17" fmla="*/ 490051 h 504987"/>
                <a:gd name="connsiteX18" fmla="*/ 728098 w 1018602"/>
                <a:gd name="connsiteY18" fmla="*/ 486876 h 504987"/>
                <a:gd name="connsiteX19" fmla="*/ 728098 w 1018602"/>
                <a:gd name="connsiteY19" fmla="*/ 491638 h 504987"/>
                <a:gd name="connsiteX20" fmla="*/ 649169 w 1018602"/>
                <a:gd name="connsiteY20" fmla="*/ 489654 h 504987"/>
                <a:gd name="connsiteX21" fmla="*/ 649169 w 1018602"/>
                <a:gd name="connsiteY21" fmla="*/ 488463 h 504987"/>
                <a:gd name="connsiteX22" fmla="*/ 694064 w 1018602"/>
                <a:gd name="connsiteY22" fmla="*/ 490051 h 504987"/>
                <a:gd name="connsiteX23" fmla="*/ 728098 w 1018602"/>
                <a:gd name="connsiteY23" fmla="*/ 486876 h 504987"/>
                <a:gd name="connsiteX24" fmla="*/ 10301 w 1018602"/>
                <a:gd name="connsiteY24" fmla="*/ 484822 h 504987"/>
                <a:gd name="connsiteX25" fmla="*/ 47348 w 1018602"/>
                <a:gd name="connsiteY25" fmla="*/ 485569 h 504987"/>
                <a:gd name="connsiteX26" fmla="*/ 78695 w 1018602"/>
                <a:gd name="connsiteY26" fmla="*/ 485942 h 504987"/>
                <a:gd name="connsiteX27" fmla="*/ 77982 w 1018602"/>
                <a:gd name="connsiteY27" fmla="*/ 488183 h 504987"/>
                <a:gd name="connsiteX28" fmla="*/ 42360 w 1018602"/>
                <a:gd name="connsiteY28" fmla="*/ 489304 h 504987"/>
                <a:gd name="connsiteX29" fmla="*/ 10301 w 1018602"/>
                <a:gd name="connsiteY29" fmla="*/ 489304 h 504987"/>
                <a:gd name="connsiteX30" fmla="*/ 10301 w 1018602"/>
                <a:gd name="connsiteY30" fmla="*/ 484822 h 504987"/>
                <a:gd name="connsiteX31" fmla="*/ 442670 w 1018602"/>
                <a:gd name="connsiteY31" fmla="*/ 462304 h 504987"/>
                <a:gd name="connsiteX32" fmla="*/ 493363 w 1018602"/>
                <a:gd name="connsiteY32" fmla="*/ 462994 h 504987"/>
                <a:gd name="connsiteX33" fmla="*/ 493363 w 1018602"/>
                <a:gd name="connsiteY33" fmla="*/ 464030 h 504987"/>
                <a:gd name="connsiteX34" fmla="*/ 443035 w 1018602"/>
                <a:gd name="connsiteY34" fmla="*/ 465410 h 504987"/>
                <a:gd name="connsiteX35" fmla="*/ 442670 w 1018602"/>
                <a:gd name="connsiteY35" fmla="*/ 462304 h 504987"/>
                <a:gd name="connsiteX36" fmla="*/ 361752 w 1018602"/>
                <a:gd name="connsiteY36" fmla="*/ 458352 h 504987"/>
                <a:gd name="connsiteX37" fmla="*/ 337699 w 1018602"/>
                <a:gd name="connsiteY37" fmla="*/ 469513 h 504987"/>
                <a:gd name="connsiteX38" fmla="*/ 361752 w 1018602"/>
                <a:gd name="connsiteY38" fmla="*/ 469513 h 504987"/>
                <a:gd name="connsiteX39" fmla="*/ 361752 w 1018602"/>
                <a:gd name="connsiteY39" fmla="*/ 458352 h 504987"/>
                <a:gd name="connsiteX40" fmla="*/ 996044 w 1018602"/>
                <a:gd name="connsiteY40" fmla="*/ 456184 h 504987"/>
                <a:gd name="connsiteX41" fmla="*/ 996044 w 1018602"/>
                <a:gd name="connsiteY41" fmla="*/ 460065 h 504987"/>
                <a:gd name="connsiteX42" fmla="*/ 800696 w 1018602"/>
                <a:gd name="connsiteY42" fmla="*/ 460771 h 504987"/>
                <a:gd name="connsiteX43" fmla="*/ 801056 w 1018602"/>
                <a:gd name="connsiteY43" fmla="*/ 458301 h 504987"/>
                <a:gd name="connsiteX44" fmla="*/ 996044 w 1018602"/>
                <a:gd name="connsiteY44" fmla="*/ 456184 h 504987"/>
                <a:gd name="connsiteX45" fmla="*/ 473996 w 1018602"/>
                <a:gd name="connsiteY45" fmla="*/ 455543 h 504987"/>
                <a:gd name="connsiteX46" fmla="*/ 473996 w 1018602"/>
                <a:gd name="connsiteY46" fmla="*/ 456880 h 504987"/>
                <a:gd name="connsiteX47" fmla="*/ 442598 w 1018602"/>
                <a:gd name="connsiteY47" fmla="*/ 458885 h 504987"/>
                <a:gd name="connsiteX48" fmla="*/ 442246 w 1018602"/>
                <a:gd name="connsiteY48" fmla="*/ 455878 h 504987"/>
                <a:gd name="connsiteX49" fmla="*/ 473996 w 1018602"/>
                <a:gd name="connsiteY49" fmla="*/ 455543 h 504987"/>
                <a:gd name="connsiteX50" fmla="*/ 996755 w 1018602"/>
                <a:gd name="connsiteY50" fmla="*/ 448776 h 504987"/>
                <a:gd name="connsiteX51" fmla="*/ 996755 w 1018602"/>
                <a:gd name="connsiteY51" fmla="*/ 452384 h 504987"/>
                <a:gd name="connsiteX52" fmla="*/ 899267 w 1018602"/>
                <a:gd name="connsiteY52" fmla="*/ 454188 h 504987"/>
                <a:gd name="connsiteX53" fmla="*/ 807556 w 1018602"/>
                <a:gd name="connsiteY53" fmla="*/ 454188 h 504987"/>
                <a:gd name="connsiteX54" fmla="*/ 807556 w 1018602"/>
                <a:gd name="connsiteY54" fmla="*/ 453105 h 504987"/>
                <a:gd name="connsiteX55" fmla="*/ 996755 w 1018602"/>
                <a:gd name="connsiteY55" fmla="*/ 448776 h 504987"/>
                <a:gd name="connsiteX56" fmla="*/ 446142 w 1018602"/>
                <a:gd name="connsiteY56" fmla="*/ 447188 h 504987"/>
                <a:gd name="connsiteX57" fmla="*/ 469224 w 1018602"/>
                <a:gd name="connsiteY57" fmla="*/ 447921 h 504987"/>
                <a:gd name="connsiteX58" fmla="*/ 469224 w 1018602"/>
                <a:gd name="connsiteY58" fmla="*/ 449753 h 504987"/>
                <a:gd name="connsiteX59" fmla="*/ 446142 w 1018602"/>
                <a:gd name="connsiteY59" fmla="*/ 451585 h 504987"/>
                <a:gd name="connsiteX60" fmla="*/ 446142 w 1018602"/>
                <a:gd name="connsiteY60" fmla="*/ 447188 h 504987"/>
                <a:gd name="connsiteX61" fmla="*/ 993238 w 1018602"/>
                <a:gd name="connsiteY61" fmla="*/ 442426 h 504987"/>
                <a:gd name="connsiteX62" fmla="*/ 993238 w 1018602"/>
                <a:gd name="connsiteY62" fmla="*/ 446307 h 504987"/>
                <a:gd name="connsiteX63" fmla="*/ 814621 w 1018602"/>
                <a:gd name="connsiteY63" fmla="*/ 445954 h 504987"/>
                <a:gd name="connsiteX64" fmla="*/ 814621 w 1018602"/>
                <a:gd name="connsiteY64" fmla="*/ 444190 h 504987"/>
                <a:gd name="connsiteX65" fmla="*/ 993238 w 1018602"/>
                <a:gd name="connsiteY65" fmla="*/ 442426 h 504987"/>
                <a:gd name="connsiteX66" fmla="*/ 994804 w 1018602"/>
                <a:gd name="connsiteY66" fmla="*/ 435869 h 504987"/>
                <a:gd name="connsiteX67" fmla="*/ 994443 w 1018602"/>
                <a:gd name="connsiteY67" fmla="*/ 439320 h 504987"/>
                <a:gd name="connsiteX68" fmla="*/ 813041 w 1018602"/>
                <a:gd name="connsiteY68" fmla="*/ 439320 h 504987"/>
                <a:gd name="connsiteX69" fmla="*/ 813041 w 1018602"/>
                <a:gd name="connsiteY69" fmla="*/ 437594 h 504987"/>
                <a:gd name="connsiteX70" fmla="*/ 994804 w 1018602"/>
                <a:gd name="connsiteY70" fmla="*/ 435869 h 504987"/>
                <a:gd name="connsiteX71" fmla="*/ 217703 w 1018602"/>
                <a:gd name="connsiteY71" fmla="*/ 432901 h 504987"/>
                <a:gd name="connsiteX72" fmla="*/ 217350 w 1018602"/>
                <a:gd name="connsiteY72" fmla="*/ 435499 h 504987"/>
                <a:gd name="connsiteX73" fmla="*/ 185953 w 1018602"/>
                <a:gd name="connsiteY73" fmla="*/ 435210 h 504987"/>
                <a:gd name="connsiteX74" fmla="*/ 185953 w 1018602"/>
                <a:gd name="connsiteY74" fmla="*/ 433767 h 504987"/>
                <a:gd name="connsiteX75" fmla="*/ 217703 w 1018602"/>
                <a:gd name="connsiteY75" fmla="*/ 432901 h 504987"/>
                <a:gd name="connsiteX76" fmla="*/ 221306 w 1018602"/>
                <a:gd name="connsiteY76" fmla="*/ 425360 h 504987"/>
                <a:gd name="connsiteX77" fmla="*/ 221306 w 1018602"/>
                <a:gd name="connsiteY77" fmla="*/ 429726 h 504987"/>
                <a:gd name="connsiteX78" fmla="*/ 168160 w 1018602"/>
                <a:gd name="connsiteY78" fmla="*/ 429329 h 504987"/>
                <a:gd name="connsiteX79" fmla="*/ 168160 w 1018602"/>
                <a:gd name="connsiteY79" fmla="*/ 428138 h 504987"/>
                <a:gd name="connsiteX80" fmla="*/ 221306 w 1018602"/>
                <a:gd name="connsiteY80" fmla="*/ 425360 h 504987"/>
                <a:gd name="connsiteX81" fmla="*/ 220141 w 1018602"/>
                <a:gd name="connsiteY81" fmla="*/ 418147 h 504987"/>
                <a:gd name="connsiteX82" fmla="*/ 220141 w 1018602"/>
                <a:gd name="connsiteY82" fmla="*/ 422255 h 504987"/>
                <a:gd name="connsiteX83" fmla="*/ 143102 w 1018602"/>
                <a:gd name="connsiteY83" fmla="*/ 421135 h 504987"/>
                <a:gd name="connsiteX84" fmla="*/ 143102 w 1018602"/>
                <a:gd name="connsiteY84" fmla="*/ 419267 h 504987"/>
                <a:gd name="connsiteX85" fmla="*/ 220141 w 1018602"/>
                <a:gd name="connsiteY85" fmla="*/ 418147 h 504987"/>
                <a:gd name="connsiteX86" fmla="*/ 377385 w 1018602"/>
                <a:gd name="connsiteY86" fmla="*/ 385482 h 504987"/>
                <a:gd name="connsiteX87" fmla="*/ 379565 w 1018602"/>
                <a:gd name="connsiteY87" fmla="*/ 429258 h 504987"/>
                <a:gd name="connsiteX88" fmla="*/ 380292 w 1018602"/>
                <a:gd name="connsiteY88" fmla="*/ 483798 h 504987"/>
                <a:gd name="connsiteX89" fmla="*/ 378112 w 1018602"/>
                <a:gd name="connsiteY89" fmla="*/ 485951 h 504987"/>
                <a:gd name="connsiteX90" fmla="*/ 377748 w 1018602"/>
                <a:gd name="connsiteY90" fmla="*/ 486310 h 504987"/>
                <a:gd name="connsiteX91" fmla="*/ 336331 w 1018602"/>
                <a:gd name="connsiteY91" fmla="*/ 487387 h 504987"/>
                <a:gd name="connsiteX92" fmla="*/ 310173 w 1018602"/>
                <a:gd name="connsiteY92" fmla="*/ 483798 h 504987"/>
                <a:gd name="connsiteX93" fmla="*/ 310900 w 1018602"/>
                <a:gd name="connsiteY93" fmla="*/ 481646 h 504987"/>
                <a:gd name="connsiteX94" fmla="*/ 375932 w 1018602"/>
                <a:gd name="connsiteY94" fmla="*/ 481646 h 504987"/>
                <a:gd name="connsiteX95" fmla="*/ 375569 w 1018602"/>
                <a:gd name="connsiteY95" fmla="*/ 434640 h 504987"/>
                <a:gd name="connsiteX96" fmla="*/ 374842 w 1018602"/>
                <a:gd name="connsiteY96" fmla="*/ 385841 h 504987"/>
                <a:gd name="connsiteX97" fmla="*/ 377385 w 1018602"/>
                <a:gd name="connsiteY97" fmla="*/ 385482 h 504987"/>
                <a:gd name="connsiteX98" fmla="*/ 110160 w 1018602"/>
                <a:gd name="connsiteY98" fmla="*/ 349847 h 504987"/>
                <a:gd name="connsiteX99" fmla="*/ 111625 w 1018602"/>
                <a:gd name="connsiteY99" fmla="*/ 349847 h 504987"/>
                <a:gd name="connsiteX100" fmla="*/ 112724 w 1018602"/>
                <a:gd name="connsiteY100" fmla="*/ 398261 h 504987"/>
                <a:gd name="connsiteX101" fmla="*/ 108695 w 1018602"/>
                <a:gd name="connsiteY101" fmla="*/ 398261 h 504987"/>
                <a:gd name="connsiteX102" fmla="*/ 110160 w 1018602"/>
                <a:gd name="connsiteY102" fmla="*/ 349847 h 504987"/>
                <a:gd name="connsiteX103" fmla="*/ 769462 w 1018602"/>
                <a:gd name="connsiteY103" fmla="*/ 346341 h 504987"/>
                <a:gd name="connsiteX104" fmla="*/ 773125 w 1018602"/>
                <a:gd name="connsiteY104" fmla="*/ 346341 h 504987"/>
                <a:gd name="connsiteX105" fmla="*/ 773125 w 1018602"/>
                <a:gd name="connsiteY105" fmla="*/ 348012 h 504987"/>
                <a:gd name="connsiteX106" fmla="*/ 773125 w 1018602"/>
                <a:gd name="connsiteY106" fmla="*/ 348346 h 504987"/>
                <a:gd name="connsiteX107" fmla="*/ 771293 w 1018602"/>
                <a:gd name="connsiteY107" fmla="*/ 350017 h 504987"/>
                <a:gd name="connsiteX108" fmla="*/ 769462 w 1018602"/>
                <a:gd name="connsiteY108" fmla="*/ 348346 h 504987"/>
                <a:gd name="connsiteX109" fmla="*/ 769462 w 1018602"/>
                <a:gd name="connsiteY109" fmla="*/ 348012 h 504987"/>
                <a:gd name="connsiteX110" fmla="*/ 106130 w 1018602"/>
                <a:gd name="connsiteY110" fmla="*/ 335198 h 504987"/>
                <a:gd name="connsiteX111" fmla="*/ 107596 w 1018602"/>
                <a:gd name="connsiteY111" fmla="*/ 335198 h 504987"/>
                <a:gd name="connsiteX112" fmla="*/ 107962 w 1018602"/>
                <a:gd name="connsiteY112" fmla="*/ 400210 h 504987"/>
                <a:gd name="connsiteX113" fmla="*/ 104298 w 1018602"/>
                <a:gd name="connsiteY113" fmla="*/ 400210 h 504987"/>
                <a:gd name="connsiteX114" fmla="*/ 106130 w 1018602"/>
                <a:gd name="connsiteY114" fmla="*/ 335198 h 504987"/>
                <a:gd name="connsiteX115" fmla="*/ 876361 w 1018602"/>
                <a:gd name="connsiteY115" fmla="*/ 298683 h 504987"/>
                <a:gd name="connsiteX116" fmla="*/ 891305 w 1018602"/>
                <a:gd name="connsiteY116" fmla="*/ 299043 h 504987"/>
                <a:gd name="connsiteX117" fmla="*/ 914078 w 1018602"/>
                <a:gd name="connsiteY117" fmla="*/ 299403 h 504987"/>
                <a:gd name="connsiteX118" fmla="*/ 914078 w 1018602"/>
                <a:gd name="connsiteY118" fmla="*/ 300483 h 504987"/>
                <a:gd name="connsiteX119" fmla="*/ 894152 w 1018602"/>
                <a:gd name="connsiteY119" fmla="*/ 302284 h 504987"/>
                <a:gd name="connsiteX120" fmla="*/ 878140 w 1018602"/>
                <a:gd name="connsiteY120" fmla="*/ 301924 h 504987"/>
                <a:gd name="connsiteX121" fmla="*/ 878140 w 1018602"/>
                <a:gd name="connsiteY121" fmla="*/ 331088 h 504987"/>
                <a:gd name="connsiteX122" fmla="*/ 875649 w 1018602"/>
                <a:gd name="connsiteY122" fmla="*/ 331448 h 504987"/>
                <a:gd name="connsiteX123" fmla="*/ 874938 w 1018602"/>
                <a:gd name="connsiteY123" fmla="*/ 301924 h 504987"/>
                <a:gd name="connsiteX124" fmla="*/ 875294 w 1018602"/>
                <a:gd name="connsiteY124" fmla="*/ 299043 h 504987"/>
                <a:gd name="connsiteX125" fmla="*/ 875649 w 1018602"/>
                <a:gd name="connsiteY125" fmla="*/ 299043 h 504987"/>
                <a:gd name="connsiteX126" fmla="*/ 876361 w 1018602"/>
                <a:gd name="connsiteY126" fmla="*/ 298683 h 504987"/>
                <a:gd name="connsiteX127" fmla="*/ 926039 w 1018602"/>
                <a:gd name="connsiteY127" fmla="*/ 291452 h 504987"/>
                <a:gd name="connsiteX128" fmla="*/ 926039 w 1018602"/>
                <a:gd name="connsiteY128" fmla="*/ 293235 h 504987"/>
                <a:gd name="connsiteX129" fmla="*/ 871133 w 1018602"/>
                <a:gd name="connsiteY129" fmla="*/ 295375 h 504987"/>
                <a:gd name="connsiteX130" fmla="*/ 872939 w 1018602"/>
                <a:gd name="connsiteY130" fmla="*/ 310353 h 504987"/>
                <a:gd name="connsiteX131" fmla="*/ 872939 w 1018602"/>
                <a:gd name="connsiteY131" fmla="*/ 338168 h 504987"/>
                <a:gd name="connsiteX132" fmla="*/ 871494 w 1018602"/>
                <a:gd name="connsiteY132" fmla="*/ 338168 h 504987"/>
                <a:gd name="connsiteX133" fmla="*/ 870410 w 1018602"/>
                <a:gd name="connsiteY133" fmla="*/ 315345 h 504987"/>
                <a:gd name="connsiteX134" fmla="*/ 867881 w 1018602"/>
                <a:gd name="connsiteY134" fmla="*/ 296445 h 504987"/>
                <a:gd name="connsiteX135" fmla="*/ 868604 w 1018602"/>
                <a:gd name="connsiteY135" fmla="*/ 294305 h 504987"/>
                <a:gd name="connsiteX136" fmla="*/ 870049 w 1018602"/>
                <a:gd name="connsiteY136" fmla="*/ 292166 h 504987"/>
                <a:gd name="connsiteX137" fmla="*/ 926039 w 1018602"/>
                <a:gd name="connsiteY137" fmla="*/ 291452 h 504987"/>
                <a:gd name="connsiteX138" fmla="*/ 535476 w 1018602"/>
                <a:gd name="connsiteY138" fmla="*/ 279491 h 504987"/>
                <a:gd name="connsiteX139" fmla="*/ 539061 w 1018602"/>
                <a:gd name="connsiteY139" fmla="*/ 281656 h 504987"/>
                <a:gd name="connsiteX140" fmla="*/ 509666 w 1018602"/>
                <a:gd name="connsiteY140" fmla="*/ 323147 h 504987"/>
                <a:gd name="connsiteX141" fmla="*/ 507874 w 1018602"/>
                <a:gd name="connsiteY141" fmla="*/ 322065 h 504987"/>
                <a:gd name="connsiteX142" fmla="*/ 535476 w 1018602"/>
                <a:gd name="connsiteY142" fmla="*/ 279491 h 504987"/>
                <a:gd name="connsiteX143" fmla="*/ 534196 w 1018602"/>
                <a:gd name="connsiteY143" fmla="*/ 274395 h 504987"/>
                <a:gd name="connsiteX144" fmla="*/ 536733 w 1018602"/>
                <a:gd name="connsiteY144" fmla="*/ 276959 h 504987"/>
                <a:gd name="connsiteX145" fmla="*/ 507744 w 1018602"/>
                <a:gd name="connsiteY145" fmla="*/ 313961 h 504987"/>
                <a:gd name="connsiteX146" fmla="*/ 506294 w 1018602"/>
                <a:gd name="connsiteY146" fmla="*/ 312862 h 504987"/>
                <a:gd name="connsiteX147" fmla="*/ 534196 w 1018602"/>
                <a:gd name="connsiteY147" fmla="*/ 274395 h 504987"/>
                <a:gd name="connsiteX148" fmla="*/ 529501 w 1018602"/>
                <a:gd name="connsiteY148" fmla="*/ 268051 h 504987"/>
                <a:gd name="connsiteX149" fmla="*/ 532716 w 1018602"/>
                <a:gd name="connsiteY149" fmla="*/ 269889 h 504987"/>
                <a:gd name="connsiteX150" fmla="*/ 507713 w 1018602"/>
                <a:gd name="connsiteY150" fmla="*/ 299667 h 504987"/>
                <a:gd name="connsiteX151" fmla="*/ 506284 w 1018602"/>
                <a:gd name="connsiteY151" fmla="*/ 298565 h 504987"/>
                <a:gd name="connsiteX152" fmla="*/ 529501 w 1018602"/>
                <a:gd name="connsiteY152" fmla="*/ 268051 h 504987"/>
                <a:gd name="connsiteX153" fmla="*/ 580028 w 1018602"/>
                <a:gd name="connsiteY153" fmla="*/ 217589 h 504987"/>
                <a:gd name="connsiteX154" fmla="*/ 611577 w 1018602"/>
                <a:gd name="connsiteY154" fmla="*/ 286126 h 504987"/>
                <a:gd name="connsiteX155" fmla="*/ 611223 w 1018602"/>
                <a:gd name="connsiteY155" fmla="*/ 286488 h 504987"/>
                <a:gd name="connsiteX156" fmla="*/ 576483 w 1018602"/>
                <a:gd name="connsiteY156" fmla="*/ 219402 h 504987"/>
                <a:gd name="connsiteX157" fmla="*/ 580028 w 1018602"/>
                <a:gd name="connsiteY157" fmla="*/ 217589 h 504987"/>
                <a:gd name="connsiteX158" fmla="*/ 296813 w 1018602"/>
                <a:gd name="connsiteY158" fmla="*/ 198668 h 504987"/>
                <a:gd name="connsiteX159" fmla="*/ 298401 w 1018602"/>
                <a:gd name="connsiteY159" fmla="*/ 198668 h 504987"/>
                <a:gd name="connsiteX160" fmla="*/ 299194 w 1018602"/>
                <a:gd name="connsiteY160" fmla="*/ 295095 h 504987"/>
                <a:gd name="connsiteX161" fmla="*/ 294432 w 1018602"/>
                <a:gd name="connsiteY161" fmla="*/ 295095 h 504987"/>
                <a:gd name="connsiteX162" fmla="*/ 296813 w 1018602"/>
                <a:gd name="connsiteY162" fmla="*/ 198668 h 504987"/>
                <a:gd name="connsiteX163" fmla="*/ 420480 w 1018602"/>
                <a:gd name="connsiteY163" fmla="*/ 182799 h 504987"/>
                <a:gd name="connsiteX164" fmla="*/ 422004 w 1018602"/>
                <a:gd name="connsiteY164" fmla="*/ 182799 h 504987"/>
                <a:gd name="connsiteX165" fmla="*/ 422766 w 1018602"/>
                <a:gd name="connsiteY165" fmla="*/ 325234 h 504987"/>
                <a:gd name="connsiteX166" fmla="*/ 418575 w 1018602"/>
                <a:gd name="connsiteY166" fmla="*/ 325234 h 504987"/>
                <a:gd name="connsiteX167" fmla="*/ 420480 w 1018602"/>
                <a:gd name="connsiteY167" fmla="*/ 182799 h 504987"/>
                <a:gd name="connsiteX168" fmla="*/ 769528 w 1018602"/>
                <a:gd name="connsiteY168" fmla="*/ 182794 h 504987"/>
                <a:gd name="connsiteX169" fmla="*/ 770971 w 1018602"/>
                <a:gd name="connsiteY169" fmla="*/ 182794 h 504987"/>
                <a:gd name="connsiteX170" fmla="*/ 772414 w 1018602"/>
                <a:gd name="connsiteY170" fmla="*/ 260733 h 504987"/>
                <a:gd name="connsiteX171" fmla="*/ 770250 w 1018602"/>
                <a:gd name="connsiteY171" fmla="*/ 339748 h 504987"/>
                <a:gd name="connsiteX172" fmla="*/ 769167 w 1018602"/>
                <a:gd name="connsiteY172" fmla="*/ 339748 h 504987"/>
                <a:gd name="connsiteX173" fmla="*/ 769528 w 1018602"/>
                <a:gd name="connsiteY173" fmla="*/ 182794 h 504987"/>
                <a:gd name="connsiteX174" fmla="*/ 7345 w 1018602"/>
                <a:gd name="connsiteY174" fmla="*/ 166923 h 504987"/>
                <a:gd name="connsiteX175" fmla="*/ 8348 w 1018602"/>
                <a:gd name="connsiteY175" fmla="*/ 167284 h 504987"/>
                <a:gd name="connsiteX176" fmla="*/ 7679 w 1018602"/>
                <a:gd name="connsiteY176" fmla="*/ 234459 h 504987"/>
                <a:gd name="connsiteX177" fmla="*/ 7345 w 1018602"/>
                <a:gd name="connsiteY177" fmla="*/ 307774 h 504987"/>
                <a:gd name="connsiteX178" fmla="*/ 4003 w 1018602"/>
                <a:gd name="connsiteY178" fmla="*/ 307774 h 504987"/>
                <a:gd name="connsiteX179" fmla="*/ 4337 w 1018602"/>
                <a:gd name="connsiteY179" fmla="*/ 228320 h 504987"/>
                <a:gd name="connsiteX180" fmla="*/ 7345 w 1018602"/>
                <a:gd name="connsiteY180" fmla="*/ 166923 h 504987"/>
                <a:gd name="connsiteX181" fmla="*/ 852982 w 1018602"/>
                <a:gd name="connsiteY181" fmla="*/ 144692 h 504987"/>
                <a:gd name="connsiteX182" fmla="*/ 854418 w 1018602"/>
                <a:gd name="connsiteY182" fmla="*/ 145051 h 504987"/>
                <a:gd name="connsiteX183" fmla="*/ 852982 w 1018602"/>
                <a:gd name="connsiteY183" fmla="*/ 219564 h 504987"/>
                <a:gd name="connsiteX184" fmla="*/ 872000 w 1018602"/>
                <a:gd name="connsiteY184" fmla="*/ 219923 h 504987"/>
                <a:gd name="connsiteX185" fmla="*/ 897476 w 1018602"/>
                <a:gd name="connsiteY185" fmla="*/ 221714 h 504987"/>
                <a:gd name="connsiteX186" fmla="*/ 897117 w 1018602"/>
                <a:gd name="connsiteY186" fmla="*/ 223863 h 504987"/>
                <a:gd name="connsiteX187" fmla="*/ 872000 w 1018602"/>
                <a:gd name="connsiteY187" fmla="*/ 224221 h 504987"/>
                <a:gd name="connsiteX188" fmla="*/ 853700 w 1018602"/>
                <a:gd name="connsiteY188" fmla="*/ 223505 h 504987"/>
                <a:gd name="connsiteX189" fmla="*/ 851188 w 1018602"/>
                <a:gd name="connsiteY189" fmla="*/ 222430 h 504987"/>
                <a:gd name="connsiteX190" fmla="*/ 850112 w 1018602"/>
                <a:gd name="connsiteY190" fmla="*/ 221356 h 504987"/>
                <a:gd name="connsiteX191" fmla="*/ 852982 w 1018602"/>
                <a:gd name="connsiteY191" fmla="*/ 144692 h 504987"/>
                <a:gd name="connsiteX192" fmla="*/ 547089 w 1018602"/>
                <a:gd name="connsiteY192" fmla="*/ 87912 h 504987"/>
                <a:gd name="connsiteX193" fmla="*/ 548921 w 1018602"/>
                <a:gd name="connsiteY193" fmla="*/ 88636 h 504987"/>
                <a:gd name="connsiteX194" fmla="*/ 525841 w 1018602"/>
                <a:gd name="connsiteY194" fmla="*/ 125204 h 504987"/>
                <a:gd name="connsiteX195" fmla="*/ 522177 w 1018602"/>
                <a:gd name="connsiteY195" fmla="*/ 123394 h 504987"/>
                <a:gd name="connsiteX196" fmla="*/ 547089 w 1018602"/>
                <a:gd name="connsiteY196" fmla="*/ 87912 h 504987"/>
                <a:gd name="connsiteX197" fmla="*/ 557556 w 1018602"/>
                <a:gd name="connsiteY197" fmla="*/ 87018 h 504987"/>
                <a:gd name="connsiteX198" fmla="*/ 559702 w 1018602"/>
                <a:gd name="connsiteY198" fmla="*/ 88086 h 504987"/>
                <a:gd name="connsiteX199" fmla="*/ 526093 w 1018602"/>
                <a:gd name="connsiteY199" fmla="*/ 141128 h 504987"/>
                <a:gd name="connsiteX200" fmla="*/ 522517 w 1018602"/>
                <a:gd name="connsiteY200" fmla="*/ 138992 h 504987"/>
                <a:gd name="connsiteX201" fmla="*/ 557556 w 1018602"/>
                <a:gd name="connsiteY201" fmla="*/ 87018 h 504987"/>
                <a:gd name="connsiteX202" fmla="*/ 570949 w 1018602"/>
                <a:gd name="connsiteY202" fmla="*/ 78374 h 504987"/>
                <a:gd name="connsiteX203" fmla="*/ 573111 w 1018602"/>
                <a:gd name="connsiteY203" fmla="*/ 79089 h 504987"/>
                <a:gd name="connsiteX204" fmla="*/ 551134 w 1018602"/>
                <a:gd name="connsiteY204" fmla="*/ 112698 h 504987"/>
                <a:gd name="connsiteX205" fmla="*/ 527715 w 1018602"/>
                <a:gd name="connsiteY205" fmla="*/ 153816 h 504987"/>
                <a:gd name="connsiteX206" fmla="*/ 524113 w 1018602"/>
                <a:gd name="connsiteY206" fmla="*/ 151670 h 504987"/>
                <a:gd name="connsiteX207" fmla="*/ 547891 w 1018602"/>
                <a:gd name="connsiteY207" fmla="*/ 110910 h 504987"/>
                <a:gd name="connsiteX208" fmla="*/ 570949 w 1018602"/>
                <a:gd name="connsiteY208" fmla="*/ 78374 h 504987"/>
                <a:gd name="connsiteX209" fmla="*/ 439764 w 1018602"/>
                <a:gd name="connsiteY209" fmla="*/ 27782 h 504987"/>
                <a:gd name="connsiteX210" fmla="*/ 440846 w 1018602"/>
                <a:gd name="connsiteY210" fmla="*/ 65241 h 504987"/>
                <a:gd name="connsiteX211" fmla="*/ 465747 w 1018602"/>
                <a:gd name="connsiteY211" fmla="*/ 43630 h 504987"/>
                <a:gd name="connsiteX212" fmla="*/ 467552 w 1018602"/>
                <a:gd name="connsiteY212" fmla="*/ 45431 h 504987"/>
                <a:gd name="connsiteX213" fmla="*/ 440846 w 1018602"/>
                <a:gd name="connsiteY213" fmla="*/ 71364 h 504987"/>
                <a:gd name="connsiteX214" fmla="*/ 440486 w 1018602"/>
                <a:gd name="connsiteY214" fmla="*/ 73886 h 504987"/>
                <a:gd name="connsiteX215" fmla="*/ 440125 w 1018602"/>
                <a:gd name="connsiteY215" fmla="*/ 83251 h 504987"/>
                <a:gd name="connsiteX216" fmla="*/ 470439 w 1018602"/>
                <a:gd name="connsiteY216" fmla="*/ 55156 h 504987"/>
                <a:gd name="connsiteX217" fmla="*/ 471882 w 1018602"/>
                <a:gd name="connsiteY217" fmla="*/ 56957 h 504987"/>
                <a:gd name="connsiteX218" fmla="*/ 454199 w 1018602"/>
                <a:gd name="connsiteY218" fmla="*/ 73886 h 504987"/>
                <a:gd name="connsiteX219" fmla="*/ 440125 w 1018602"/>
                <a:gd name="connsiteY219" fmla="*/ 90454 h 504987"/>
                <a:gd name="connsiteX220" fmla="*/ 439403 w 1018602"/>
                <a:gd name="connsiteY220" fmla="*/ 103061 h 504987"/>
                <a:gd name="connsiteX221" fmla="*/ 472965 w 1018602"/>
                <a:gd name="connsiteY221" fmla="*/ 65241 h 504987"/>
                <a:gd name="connsiteX222" fmla="*/ 474769 w 1018602"/>
                <a:gd name="connsiteY222" fmla="*/ 66682 h 504987"/>
                <a:gd name="connsiteX223" fmla="*/ 439403 w 1018602"/>
                <a:gd name="connsiteY223" fmla="*/ 109544 h 504987"/>
                <a:gd name="connsiteX224" fmla="*/ 439042 w 1018602"/>
                <a:gd name="connsiteY224" fmla="*/ 109905 h 504987"/>
                <a:gd name="connsiteX225" fmla="*/ 438681 w 1018602"/>
                <a:gd name="connsiteY225" fmla="*/ 121431 h 504987"/>
                <a:gd name="connsiteX226" fmla="*/ 470078 w 1018602"/>
                <a:gd name="connsiteY226" fmla="*/ 83251 h 504987"/>
                <a:gd name="connsiteX227" fmla="*/ 472965 w 1018602"/>
                <a:gd name="connsiteY227" fmla="*/ 84691 h 504987"/>
                <a:gd name="connsiteX228" fmla="*/ 441207 w 1018602"/>
                <a:gd name="connsiteY228" fmla="*/ 126473 h 504987"/>
                <a:gd name="connsiteX229" fmla="*/ 438681 w 1018602"/>
                <a:gd name="connsiteY229" fmla="*/ 127554 h 504987"/>
                <a:gd name="connsiteX230" fmla="*/ 438681 w 1018602"/>
                <a:gd name="connsiteY230" fmla="*/ 132236 h 504987"/>
                <a:gd name="connsiteX231" fmla="*/ 438681 w 1018602"/>
                <a:gd name="connsiteY231" fmla="*/ 141601 h 504987"/>
                <a:gd name="connsiteX232" fmla="*/ 468273 w 1018602"/>
                <a:gd name="connsiteY232" fmla="*/ 101980 h 504987"/>
                <a:gd name="connsiteX233" fmla="*/ 471160 w 1018602"/>
                <a:gd name="connsiteY233" fmla="*/ 103781 h 504987"/>
                <a:gd name="connsiteX234" fmla="*/ 441207 w 1018602"/>
                <a:gd name="connsiteY234" fmla="*/ 146284 h 504987"/>
                <a:gd name="connsiteX235" fmla="*/ 438320 w 1018602"/>
                <a:gd name="connsiteY235" fmla="*/ 147364 h 504987"/>
                <a:gd name="connsiteX236" fmla="*/ 438320 w 1018602"/>
                <a:gd name="connsiteY236" fmla="*/ 161772 h 504987"/>
                <a:gd name="connsiteX237" fmla="*/ 468273 w 1018602"/>
                <a:gd name="connsiteY237" fmla="*/ 119630 h 504987"/>
                <a:gd name="connsiteX238" fmla="*/ 470439 w 1018602"/>
                <a:gd name="connsiteY238" fmla="*/ 120710 h 504987"/>
                <a:gd name="connsiteX239" fmla="*/ 439403 w 1018602"/>
                <a:gd name="connsiteY239" fmla="*/ 167895 h 504987"/>
                <a:gd name="connsiteX240" fmla="*/ 438320 w 1018602"/>
                <a:gd name="connsiteY240" fmla="*/ 168255 h 504987"/>
                <a:gd name="connsiteX241" fmla="*/ 438320 w 1018602"/>
                <a:gd name="connsiteY241" fmla="*/ 181942 h 504987"/>
                <a:gd name="connsiteX242" fmla="*/ 467552 w 1018602"/>
                <a:gd name="connsiteY242" fmla="*/ 135478 h 504987"/>
                <a:gd name="connsiteX243" fmla="*/ 470439 w 1018602"/>
                <a:gd name="connsiteY243" fmla="*/ 136919 h 504987"/>
                <a:gd name="connsiteX244" fmla="*/ 438320 w 1018602"/>
                <a:gd name="connsiteY244" fmla="*/ 189867 h 504987"/>
                <a:gd name="connsiteX245" fmla="*/ 437959 w 1018602"/>
                <a:gd name="connsiteY245" fmla="*/ 196350 h 504987"/>
                <a:gd name="connsiteX246" fmla="*/ 468995 w 1018602"/>
                <a:gd name="connsiteY246" fmla="*/ 151687 h 504987"/>
                <a:gd name="connsiteX247" fmla="*/ 471521 w 1018602"/>
                <a:gd name="connsiteY247" fmla="*/ 153127 h 504987"/>
                <a:gd name="connsiteX248" fmla="*/ 452755 w 1018602"/>
                <a:gd name="connsiteY248" fmla="*/ 181222 h 504987"/>
                <a:gd name="connsiteX249" fmla="*/ 437959 w 1018602"/>
                <a:gd name="connsiteY249" fmla="*/ 207156 h 504987"/>
                <a:gd name="connsiteX250" fmla="*/ 437959 w 1018602"/>
                <a:gd name="connsiteY250" fmla="*/ 219042 h 504987"/>
                <a:gd name="connsiteX251" fmla="*/ 466469 w 1018602"/>
                <a:gd name="connsiteY251" fmla="*/ 171497 h 504987"/>
                <a:gd name="connsiteX252" fmla="*/ 469356 w 1018602"/>
                <a:gd name="connsiteY252" fmla="*/ 172938 h 504987"/>
                <a:gd name="connsiteX253" fmla="*/ 438320 w 1018602"/>
                <a:gd name="connsiteY253" fmla="*/ 229847 h 504987"/>
                <a:gd name="connsiteX254" fmla="*/ 437959 w 1018602"/>
                <a:gd name="connsiteY254" fmla="*/ 230568 h 504987"/>
                <a:gd name="connsiteX255" fmla="*/ 437598 w 1018602"/>
                <a:gd name="connsiteY255" fmla="*/ 259743 h 504987"/>
                <a:gd name="connsiteX256" fmla="*/ 439764 w 1018602"/>
                <a:gd name="connsiteY256" fmla="*/ 378966 h 504987"/>
                <a:gd name="connsiteX257" fmla="*/ 440125 w 1018602"/>
                <a:gd name="connsiteY257" fmla="*/ 435515 h 504987"/>
                <a:gd name="connsiteX258" fmla="*/ 439764 w 1018602"/>
                <a:gd name="connsiteY258" fmla="*/ 472255 h 504987"/>
                <a:gd name="connsiteX259" fmla="*/ 474408 w 1018602"/>
                <a:gd name="connsiteY259" fmla="*/ 471174 h 504987"/>
                <a:gd name="connsiteX260" fmla="*/ 516631 w 1018602"/>
                <a:gd name="connsiteY260" fmla="*/ 470814 h 504987"/>
                <a:gd name="connsiteX261" fmla="*/ 512301 w 1018602"/>
                <a:gd name="connsiteY261" fmla="*/ 391932 h 504987"/>
                <a:gd name="connsiteX262" fmla="*/ 514466 w 1018602"/>
                <a:gd name="connsiteY262" fmla="*/ 331060 h 504987"/>
                <a:gd name="connsiteX263" fmla="*/ 514466 w 1018602"/>
                <a:gd name="connsiteY263" fmla="*/ 329980 h 504987"/>
                <a:gd name="connsiteX264" fmla="*/ 522766 w 1018602"/>
                <a:gd name="connsiteY264" fmla="*/ 313771 h 504987"/>
                <a:gd name="connsiteX265" fmla="*/ 537923 w 1018602"/>
                <a:gd name="connsiteY265" fmla="*/ 290719 h 504987"/>
                <a:gd name="connsiteX266" fmla="*/ 546585 w 1018602"/>
                <a:gd name="connsiteY266" fmla="*/ 295402 h 504987"/>
                <a:gd name="connsiteX267" fmla="*/ 588447 w 1018602"/>
                <a:gd name="connsiteY267" fmla="*/ 381487 h 504987"/>
                <a:gd name="connsiteX268" fmla="*/ 590612 w 1018602"/>
                <a:gd name="connsiteY268" fmla="*/ 380046 h 504987"/>
                <a:gd name="connsiteX269" fmla="*/ 593138 w 1018602"/>
                <a:gd name="connsiteY269" fmla="*/ 383288 h 504987"/>
                <a:gd name="connsiteX270" fmla="*/ 590612 w 1018602"/>
                <a:gd name="connsiteY270" fmla="*/ 385809 h 504987"/>
                <a:gd name="connsiteX271" fmla="*/ 590973 w 1018602"/>
                <a:gd name="connsiteY271" fmla="*/ 387250 h 504987"/>
                <a:gd name="connsiteX272" fmla="*/ 591695 w 1018602"/>
                <a:gd name="connsiteY272" fmla="*/ 388691 h 504987"/>
                <a:gd name="connsiteX273" fmla="*/ 596747 w 1018602"/>
                <a:gd name="connsiteY273" fmla="*/ 385449 h 504987"/>
                <a:gd name="connsiteX274" fmla="*/ 598912 w 1018602"/>
                <a:gd name="connsiteY274" fmla="*/ 389411 h 504987"/>
                <a:gd name="connsiteX275" fmla="*/ 593499 w 1018602"/>
                <a:gd name="connsiteY275" fmla="*/ 392653 h 504987"/>
                <a:gd name="connsiteX276" fmla="*/ 595303 w 1018602"/>
                <a:gd name="connsiteY276" fmla="*/ 396615 h 504987"/>
                <a:gd name="connsiteX277" fmla="*/ 601799 w 1018602"/>
                <a:gd name="connsiteY277" fmla="*/ 392293 h 504987"/>
                <a:gd name="connsiteX278" fmla="*/ 604686 w 1018602"/>
                <a:gd name="connsiteY278" fmla="*/ 395895 h 504987"/>
                <a:gd name="connsiteX279" fmla="*/ 597469 w 1018602"/>
                <a:gd name="connsiteY279" fmla="*/ 400937 h 504987"/>
                <a:gd name="connsiteX280" fmla="*/ 628505 w 1018602"/>
                <a:gd name="connsiteY280" fmla="*/ 472255 h 504987"/>
                <a:gd name="connsiteX281" fmla="*/ 712590 w 1018602"/>
                <a:gd name="connsiteY281" fmla="*/ 472975 h 504987"/>
                <a:gd name="connsiteX282" fmla="*/ 693102 w 1018602"/>
                <a:gd name="connsiteY282" fmla="*/ 431553 h 504987"/>
                <a:gd name="connsiteX283" fmla="*/ 646909 w 1018602"/>
                <a:gd name="connsiteY283" fmla="*/ 338624 h 504987"/>
                <a:gd name="connsiteX284" fmla="*/ 594221 w 1018602"/>
                <a:gd name="connsiteY284" fmla="*/ 232369 h 504987"/>
                <a:gd name="connsiteX285" fmla="*/ 591695 w 1018602"/>
                <a:gd name="connsiteY285" fmla="*/ 228767 h 504987"/>
                <a:gd name="connsiteX286" fmla="*/ 587003 w 1018602"/>
                <a:gd name="connsiteY286" fmla="*/ 220122 h 504987"/>
                <a:gd name="connsiteX287" fmla="*/ 586642 w 1018602"/>
                <a:gd name="connsiteY287" fmla="*/ 207156 h 504987"/>
                <a:gd name="connsiteX288" fmla="*/ 587364 w 1018602"/>
                <a:gd name="connsiteY288" fmla="*/ 206795 h 504987"/>
                <a:gd name="connsiteX289" fmla="*/ 608295 w 1018602"/>
                <a:gd name="connsiteY289" fmla="*/ 169336 h 504987"/>
                <a:gd name="connsiteX290" fmla="*/ 640774 w 1018602"/>
                <a:gd name="connsiteY290" fmla="*/ 116748 h 504987"/>
                <a:gd name="connsiteX291" fmla="*/ 693102 w 1018602"/>
                <a:gd name="connsiteY291" fmla="*/ 29583 h 504987"/>
                <a:gd name="connsiteX292" fmla="*/ 619483 w 1018602"/>
                <a:gd name="connsiteY292" fmla="*/ 30303 h 504987"/>
                <a:gd name="connsiteX293" fmla="*/ 619122 w 1018602"/>
                <a:gd name="connsiteY293" fmla="*/ 30663 h 504987"/>
                <a:gd name="connsiteX294" fmla="*/ 563907 w 1018602"/>
                <a:gd name="connsiteY294" fmla="*/ 123232 h 504987"/>
                <a:gd name="connsiteX295" fmla="*/ 520240 w 1018602"/>
                <a:gd name="connsiteY295" fmla="*/ 192028 h 504987"/>
                <a:gd name="connsiteX296" fmla="*/ 520240 w 1018602"/>
                <a:gd name="connsiteY296" fmla="*/ 193829 h 504987"/>
                <a:gd name="connsiteX297" fmla="*/ 512662 w 1018602"/>
                <a:gd name="connsiteY297" fmla="*/ 193829 h 504987"/>
                <a:gd name="connsiteX298" fmla="*/ 513744 w 1018602"/>
                <a:gd name="connsiteY298" fmla="*/ 31384 h 504987"/>
                <a:gd name="connsiteX299" fmla="*/ 467552 w 1018602"/>
                <a:gd name="connsiteY299" fmla="*/ 29943 h 504987"/>
                <a:gd name="connsiteX300" fmla="*/ 439764 w 1018602"/>
                <a:gd name="connsiteY300" fmla="*/ 27782 h 504987"/>
                <a:gd name="connsiteX301" fmla="*/ 21466 w 1018602"/>
                <a:gd name="connsiteY301" fmla="*/ 27488 h 504987"/>
                <a:gd name="connsiteX302" fmla="*/ 22186 w 1018602"/>
                <a:gd name="connsiteY302" fmla="*/ 30009 h 504987"/>
                <a:gd name="connsiteX303" fmla="*/ 22546 w 1018602"/>
                <a:gd name="connsiteY303" fmla="*/ 41535 h 504987"/>
                <a:gd name="connsiteX304" fmla="*/ 25065 w 1018602"/>
                <a:gd name="connsiteY304" fmla="*/ 39374 h 504987"/>
                <a:gd name="connsiteX305" fmla="*/ 34780 w 1018602"/>
                <a:gd name="connsiteY305" fmla="*/ 30370 h 504987"/>
                <a:gd name="connsiteX306" fmla="*/ 37299 w 1018602"/>
                <a:gd name="connsiteY306" fmla="*/ 32531 h 504987"/>
                <a:gd name="connsiteX307" fmla="*/ 28663 w 1018602"/>
                <a:gd name="connsiteY307" fmla="*/ 41535 h 504987"/>
                <a:gd name="connsiteX308" fmla="*/ 22546 w 1018602"/>
                <a:gd name="connsiteY308" fmla="*/ 46938 h 504987"/>
                <a:gd name="connsiteX309" fmla="*/ 22546 w 1018602"/>
                <a:gd name="connsiteY309" fmla="*/ 54142 h 504987"/>
                <a:gd name="connsiteX310" fmla="*/ 47015 w 1018602"/>
                <a:gd name="connsiteY310" fmla="*/ 35052 h 504987"/>
                <a:gd name="connsiteX311" fmla="*/ 48094 w 1018602"/>
                <a:gd name="connsiteY311" fmla="*/ 37213 h 504987"/>
                <a:gd name="connsiteX312" fmla="*/ 22546 w 1018602"/>
                <a:gd name="connsiteY312" fmla="*/ 59545 h 504987"/>
                <a:gd name="connsiteX313" fmla="*/ 22546 w 1018602"/>
                <a:gd name="connsiteY313" fmla="*/ 68189 h 504987"/>
                <a:gd name="connsiteX314" fmla="*/ 50613 w 1018602"/>
                <a:gd name="connsiteY314" fmla="*/ 41175 h 504987"/>
                <a:gd name="connsiteX315" fmla="*/ 52412 w 1018602"/>
                <a:gd name="connsiteY315" fmla="*/ 42976 h 504987"/>
                <a:gd name="connsiteX316" fmla="*/ 22546 w 1018602"/>
                <a:gd name="connsiteY316" fmla="*/ 73952 h 504987"/>
                <a:gd name="connsiteX317" fmla="*/ 22546 w 1018602"/>
                <a:gd name="connsiteY317" fmla="*/ 81877 h 504987"/>
                <a:gd name="connsiteX318" fmla="*/ 54571 w 1018602"/>
                <a:gd name="connsiteY318" fmla="*/ 52341 h 504987"/>
                <a:gd name="connsiteX319" fmla="*/ 56011 w 1018602"/>
                <a:gd name="connsiteY319" fmla="*/ 53782 h 504987"/>
                <a:gd name="connsiteX320" fmla="*/ 22546 w 1018602"/>
                <a:gd name="connsiteY320" fmla="*/ 87640 h 504987"/>
                <a:gd name="connsiteX321" fmla="*/ 22546 w 1018602"/>
                <a:gd name="connsiteY321" fmla="*/ 97725 h 504987"/>
                <a:gd name="connsiteX322" fmla="*/ 55291 w 1018602"/>
                <a:gd name="connsiteY322" fmla="*/ 62787 h 504987"/>
                <a:gd name="connsiteX323" fmla="*/ 57450 w 1018602"/>
                <a:gd name="connsiteY323" fmla="*/ 64227 h 504987"/>
                <a:gd name="connsiteX324" fmla="*/ 22546 w 1018602"/>
                <a:gd name="connsiteY324" fmla="*/ 103848 h 504987"/>
                <a:gd name="connsiteX325" fmla="*/ 22546 w 1018602"/>
                <a:gd name="connsiteY325" fmla="*/ 112853 h 504987"/>
                <a:gd name="connsiteX326" fmla="*/ 54211 w 1018602"/>
                <a:gd name="connsiteY326" fmla="*/ 77915 h 504987"/>
                <a:gd name="connsiteX327" fmla="*/ 56370 w 1018602"/>
                <a:gd name="connsiteY327" fmla="*/ 79355 h 504987"/>
                <a:gd name="connsiteX328" fmla="*/ 23985 w 1018602"/>
                <a:gd name="connsiteY328" fmla="*/ 117895 h 504987"/>
                <a:gd name="connsiteX329" fmla="*/ 22546 w 1018602"/>
                <a:gd name="connsiteY329" fmla="*/ 118976 h 504987"/>
                <a:gd name="connsiteX330" fmla="*/ 22546 w 1018602"/>
                <a:gd name="connsiteY330" fmla="*/ 127981 h 504987"/>
                <a:gd name="connsiteX331" fmla="*/ 53852 w 1018602"/>
                <a:gd name="connsiteY331" fmla="*/ 95204 h 504987"/>
                <a:gd name="connsiteX332" fmla="*/ 55651 w 1018602"/>
                <a:gd name="connsiteY332" fmla="*/ 97005 h 504987"/>
                <a:gd name="connsiteX333" fmla="*/ 22546 w 1018602"/>
                <a:gd name="connsiteY333" fmla="*/ 134824 h 504987"/>
                <a:gd name="connsiteX334" fmla="*/ 22546 w 1018602"/>
                <a:gd name="connsiteY334" fmla="*/ 144189 h 504987"/>
                <a:gd name="connsiteX335" fmla="*/ 51693 w 1018602"/>
                <a:gd name="connsiteY335" fmla="*/ 112493 h 504987"/>
                <a:gd name="connsiteX336" fmla="*/ 52412 w 1018602"/>
                <a:gd name="connsiteY336" fmla="*/ 112853 h 504987"/>
                <a:gd name="connsiteX337" fmla="*/ 38019 w 1018602"/>
                <a:gd name="connsiteY337" fmla="*/ 131943 h 504987"/>
                <a:gd name="connsiteX338" fmla="*/ 22546 w 1018602"/>
                <a:gd name="connsiteY338" fmla="*/ 150312 h 504987"/>
                <a:gd name="connsiteX339" fmla="*/ 22546 w 1018602"/>
                <a:gd name="connsiteY339" fmla="*/ 157876 h 504987"/>
                <a:gd name="connsiteX340" fmla="*/ 49174 w 1018602"/>
                <a:gd name="connsiteY340" fmla="*/ 129422 h 504987"/>
                <a:gd name="connsiteX341" fmla="*/ 50613 w 1018602"/>
                <a:gd name="connsiteY341" fmla="*/ 131222 h 504987"/>
                <a:gd name="connsiteX342" fmla="*/ 22546 w 1018602"/>
                <a:gd name="connsiteY342" fmla="*/ 164360 h 504987"/>
                <a:gd name="connsiteX343" fmla="*/ 22546 w 1018602"/>
                <a:gd name="connsiteY343" fmla="*/ 173365 h 504987"/>
                <a:gd name="connsiteX344" fmla="*/ 48094 w 1018602"/>
                <a:gd name="connsiteY344" fmla="*/ 145270 h 504987"/>
                <a:gd name="connsiteX345" fmla="*/ 49174 w 1018602"/>
                <a:gd name="connsiteY345" fmla="*/ 146350 h 504987"/>
                <a:gd name="connsiteX346" fmla="*/ 22546 w 1018602"/>
                <a:gd name="connsiteY346" fmla="*/ 179128 h 504987"/>
                <a:gd name="connsiteX347" fmla="*/ 22546 w 1018602"/>
                <a:gd name="connsiteY347" fmla="*/ 185971 h 504987"/>
                <a:gd name="connsiteX348" fmla="*/ 31902 w 1018602"/>
                <a:gd name="connsiteY348" fmla="*/ 176606 h 504987"/>
                <a:gd name="connsiteX349" fmla="*/ 45935 w 1018602"/>
                <a:gd name="connsiteY349" fmla="*/ 161839 h 504987"/>
                <a:gd name="connsiteX350" fmla="*/ 47734 w 1018602"/>
                <a:gd name="connsiteY350" fmla="*/ 163279 h 504987"/>
                <a:gd name="connsiteX351" fmla="*/ 34061 w 1018602"/>
                <a:gd name="connsiteY351" fmla="*/ 178767 h 504987"/>
                <a:gd name="connsiteX352" fmla="*/ 22546 w 1018602"/>
                <a:gd name="connsiteY352" fmla="*/ 192094 h 504987"/>
                <a:gd name="connsiteX353" fmla="*/ 22546 w 1018602"/>
                <a:gd name="connsiteY353" fmla="*/ 200739 h 504987"/>
                <a:gd name="connsiteX354" fmla="*/ 44856 w 1018602"/>
                <a:gd name="connsiteY354" fmla="*/ 176606 h 504987"/>
                <a:gd name="connsiteX355" fmla="*/ 45935 w 1018602"/>
                <a:gd name="connsiteY355" fmla="*/ 177687 h 504987"/>
                <a:gd name="connsiteX356" fmla="*/ 22546 w 1018602"/>
                <a:gd name="connsiteY356" fmla="*/ 206142 h 504987"/>
                <a:gd name="connsiteX357" fmla="*/ 22186 w 1018602"/>
                <a:gd name="connsiteY357" fmla="*/ 212985 h 504987"/>
                <a:gd name="connsiteX358" fmla="*/ 38019 w 1018602"/>
                <a:gd name="connsiteY358" fmla="*/ 193535 h 504987"/>
                <a:gd name="connsiteX359" fmla="*/ 39458 w 1018602"/>
                <a:gd name="connsiteY359" fmla="*/ 194616 h 504987"/>
                <a:gd name="connsiteX360" fmla="*/ 22186 w 1018602"/>
                <a:gd name="connsiteY360" fmla="*/ 218388 h 504987"/>
                <a:gd name="connsiteX361" fmla="*/ 22186 w 1018602"/>
                <a:gd name="connsiteY361" fmla="*/ 228473 h 504987"/>
                <a:gd name="connsiteX362" fmla="*/ 25065 w 1018602"/>
                <a:gd name="connsiteY362" fmla="*/ 225592 h 504987"/>
                <a:gd name="connsiteX363" fmla="*/ 33341 w 1018602"/>
                <a:gd name="connsiteY363" fmla="*/ 214066 h 504987"/>
                <a:gd name="connsiteX364" fmla="*/ 35500 w 1018602"/>
                <a:gd name="connsiteY364" fmla="*/ 215146 h 504987"/>
                <a:gd name="connsiteX365" fmla="*/ 29023 w 1018602"/>
                <a:gd name="connsiteY365" fmla="*/ 225952 h 504987"/>
                <a:gd name="connsiteX366" fmla="*/ 22186 w 1018602"/>
                <a:gd name="connsiteY366" fmla="*/ 233876 h 504987"/>
                <a:gd name="connsiteX367" fmla="*/ 22186 w 1018602"/>
                <a:gd name="connsiteY367" fmla="*/ 240360 h 504987"/>
                <a:gd name="connsiteX368" fmla="*/ 28663 w 1018602"/>
                <a:gd name="connsiteY368" fmla="*/ 231355 h 504987"/>
                <a:gd name="connsiteX369" fmla="*/ 31182 w 1018602"/>
                <a:gd name="connsiteY369" fmla="*/ 233156 h 504987"/>
                <a:gd name="connsiteX370" fmla="*/ 23985 w 1018602"/>
                <a:gd name="connsiteY370" fmla="*/ 243241 h 504987"/>
                <a:gd name="connsiteX371" fmla="*/ 22186 w 1018602"/>
                <a:gd name="connsiteY371" fmla="*/ 246123 h 504987"/>
                <a:gd name="connsiteX372" fmla="*/ 20387 w 1018602"/>
                <a:gd name="connsiteY372" fmla="*/ 402805 h 504987"/>
                <a:gd name="connsiteX373" fmla="*/ 24705 w 1018602"/>
                <a:gd name="connsiteY373" fmla="*/ 402084 h 504987"/>
                <a:gd name="connsiteX374" fmla="*/ 26144 w 1018602"/>
                <a:gd name="connsiteY374" fmla="*/ 405326 h 504987"/>
                <a:gd name="connsiteX375" fmla="*/ 20387 w 1018602"/>
                <a:gd name="connsiteY375" fmla="*/ 408568 h 504987"/>
                <a:gd name="connsiteX376" fmla="*/ 20387 w 1018602"/>
                <a:gd name="connsiteY376" fmla="*/ 412890 h 504987"/>
                <a:gd name="connsiteX377" fmla="*/ 25065 w 1018602"/>
                <a:gd name="connsiteY377" fmla="*/ 409648 h 504987"/>
                <a:gd name="connsiteX378" fmla="*/ 27584 w 1018602"/>
                <a:gd name="connsiteY378" fmla="*/ 414331 h 504987"/>
                <a:gd name="connsiteX379" fmla="*/ 20387 w 1018602"/>
                <a:gd name="connsiteY379" fmla="*/ 418653 h 504987"/>
                <a:gd name="connsiteX380" fmla="*/ 20027 w 1018602"/>
                <a:gd name="connsiteY380" fmla="*/ 470520 h 504987"/>
                <a:gd name="connsiteX381" fmla="*/ 19307 w 1018602"/>
                <a:gd name="connsiteY381" fmla="*/ 473042 h 504987"/>
                <a:gd name="connsiteX382" fmla="*/ 228371 w 1018602"/>
                <a:gd name="connsiteY382" fmla="*/ 466918 h 504987"/>
                <a:gd name="connsiteX383" fmla="*/ 227292 w 1018602"/>
                <a:gd name="connsiteY383" fmla="*/ 442065 h 504987"/>
                <a:gd name="connsiteX384" fmla="*/ 226932 w 1018602"/>
                <a:gd name="connsiteY384" fmla="*/ 416492 h 504987"/>
                <a:gd name="connsiteX385" fmla="*/ 150647 w 1018602"/>
                <a:gd name="connsiteY385" fmla="*/ 415772 h 504987"/>
                <a:gd name="connsiteX386" fmla="*/ 100270 w 1018602"/>
                <a:gd name="connsiteY386" fmla="*/ 413250 h 504987"/>
                <a:gd name="connsiteX387" fmla="*/ 94153 w 1018602"/>
                <a:gd name="connsiteY387" fmla="*/ 412170 h 504987"/>
                <a:gd name="connsiteX388" fmla="*/ 92714 w 1018602"/>
                <a:gd name="connsiteY388" fmla="*/ 412170 h 504987"/>
                <a:gd name="connsiteX389" fmla="*/ 93073 w 1018602"/>
                <a:gd name="connsiteY389" fmla="*/ 406767 h 504987"/>
                <a:gd name="connsiteX390" fmla="*/ 89835 w 1018602"/>
                <a:gd name="connsiteY390" fmla="*/ 31090 h 504987"/>
                <a:gd name="connsiteX391" fmla="*/ 90195 w 1018602"/>
                <a:gd name="connsiteY391" fmla="*/ 29289 h 504987"/>
                <a:gd name="connsiteX392" fmla="*/ 53132 w 1018602"/>
                <a:gd name="connsiteY392" fmla="*/ 29289 h 504987"/>
                <a:gd name="connsiteX393" fmla="*/ 21466 w 1018602"/>
                <a:gd name="connsiteY393" fmla="*/ 27488 h 504987"/>
                <a:gd name="connsiteX394" fmla="*/ 291027 w 1018602"/>
                <a:gd name="connsiteY394" fmla="*/ 27416 h 504987"/>
                <a:gd name="connsiteX395" fmla="*/ 290668 w 1018602"/>
                <a:gd name="connsiteY395" fmla="*/ 27776 h 504987"/>
                <a:gd name="connsiteX396" fmla="*/ 292463 w 1018602"/>
                <a:gd name="connsiteY396" fmla="*/ 69178 h 504987"/>
                <a:gd name="connsiteX397" fmla="*/ 295694 w 1018602"/>
                <a:gd name="connsiteY397" fmla="*/ 123540 h 504987"/>
                <a:gd name="connsiteX398" fmla="*/ 293181 w 1018602"/>
                <a:gd name="connsiteY398" fmla="*/ 243424 h 504987"/>
                <a:gd name="connsiteX399" fmla="*/ 292104 w 1018602"/>
                <a:gd name="connsiteY399" fmla="*/ 367629 h 504987"/>
                <a:gd name="connsiteX400" fmla="*/ 293540 w 1018602"/>
                <a:gd name="connsiteY400" fmla="*/ 471673 h 504987"/>
                <a:gd name="connsiteX401" fmla="*/ 332672 w 1018602"/>
                <a:gd name="connsiteY401" fmla="*/ 469513 h 504987"/>
                <a:gd name="connsiteX402" fmla="*/ 361393 w 1018602"/>
                <a:gd name="connsiteY402" fmla="*/ 452952 h 504987"/>
                <a:gd name="connsiteX403" fmla="*/ 361393 w 1018602"/>
                <a:gd name="connsiteY403" fmla="*/ 446832 h 504987"/>
                <a:gd name="connsiteX404" fmla="*/ 332313 w 1018602"/>
                <a:gd name="connsiteY404" fmla="*/ 460872 h 504987"/>
                <a:gd name="connsiteX405" fmla="*/ 330877 w 1018602"/>
                <a:gd name="connsiteY405" fmla="*/ 458712 h 504987"/>
                <a:gd name="connsiteX406" fmla="*/ 361393 w 1018602"/>
                <a:gd name="connsiteY406" fmla="*/ 442872 h 504987"/>
                <a:gd name="connsiteX407" fmla="*/ 361034 w 1018602"/>
                <a:gd name="connsiteY407" fmla="*/ 432431 h 504987"/>
                <a:gd name="connsiteX408" fmla="*/ 347033 w 1018602"/>
                <a:gd name="connsiteY408" fmla="*/ 439271 h 504987"/>
                <a:gd name="connsiteX409" fmla="*/ 333391 w 1018602"/>
                <a:gd name="connsiteY409" fmla="*/ 446472 h 504987"/>
                <a:gd name="connsiteX410" fmla="*/ 332672 w 1018602"/>
                <a:gd name="connsiteY410" fmla="*/ 444672 h 504987"/>
                <a:gd name="connsiteX411" fmla="*/ 360316 w 1018602"/>
                <a:gd name="connsiteY411" fmla="*/ 429911 h 504987"/>
                <a:gd name="connsiteX412" fmla="*/ 361034 w 1018602"/>
                <a:gd name="connsiteY412" fmla="*/ 430271 h 504987"/>
                <a:gd name="connsiteX413" fmla="*/ 360675 w 1018602"/>
                <a:gd name="connsiteY413" fmla="*/ 418391 h 504987"/>
                <a:gd name="connsiteX414" fmla="*/ 330877 w 1018602"/>
                <a:gd name="connsiteY414" fmla="*/ 434231 h 504987"/>
                <a:gd name="connsiteX415" fmla="*/ 330159 w 1018602"/>
                <a:gd name="connsiteY415" fmla="*/ 433151 h 504987"/>
                <a:gd name="connsiteX416" fmla="*/ 360675 w 1018602"/>
                <a:gd name="connsiteY416" fmla="*/ 414791 h 504987"/>
                <a:gd name="connsiteX417" fmla="*/ 360675 w 1018602"/>
                <a:gd name="connsiteY417" fmla="*/ 405790 h 504987"/>
                <a:gd name="connsiteX418" fmla="*/ 330518 w 1018602"/>
                <a:gd name="connsiteY418" fmla="*/ 424871 h 504987"/>
                <a:gd name="connsiteX419" fmla="*/ 328723 w 1018602"/>
                <a:gd name="connsiteY419" fmla="*/ 422351 h 504987"/>
                <a:gd name="connsiteX420" fmla="*/ 360675 w 1018602"/>
                <a:gd name="connsiteY420" fmla="*/ 401830 h 504987"/>
                <a:gd name="connsiteX421" fmla="*/ 360675 w 1018602"/>
                <a:gd name="connsiteY421" fmla="*/ 392830 h 504987"/>
                <a:gd name="connsiteX422" fmla="*/ 331595 w 1018602"/>
                <a:gd name="connsiteY422" fmla="*/ 411190 h 504987"/>
                <a:gd name="connsiteX423" fmla="*/ 329441 w 1018602"/>
                <a:gd name="connsiteY423" fmla="*/ 408670 h 504987"/>
                <a:gd name="connsiteX424" fmla="*/ 360675 w 1018602"/>
                <a:gd name="connsiteY424" fmla="*/ 387790 h 504987"/>
                <a:gd name="connsiteX425" fmla="*/ 360675 w 1018602"/>
                <a:gd name="connsiteY425" fmla="*/ 380949 h 504987"/>
                <a:gd name="connsiteX426" fmla="*/ 347751 w 1018602"/>
                <a:gd name="connsiteY426" fmla="*/ 388150 h 504987"/>
                <a:gd name="connsiteX427" fmla="*/ 334109 w 1018602"/>
                <a:gd name="connsiteY427" fmla="*/ 397150 h 504987"/>
                <a:gd name="connsiteX428" fmla="*/ 332672 w 1018602"/>
                <a:gd name="connsiteY428" fmla="*/ 394990 h 504987"/>
                <a:gd name="connsiteX429" fmla="*/ 360675 w 1018602"/>
                <a:gd name="connsiteY429" fmla="*/ 377349 h 504987"/>
                <a:gd name="connsiteX430" fmla="*/ 360675 w 1018602"/>
                <a:gd name="connsiteY430" fmla="*/ 370509 h 504987"/>
                <a:gd name="connsiteX431" fmla="*/ 338058 w 1018602"/>
                <a:gd name="connsiteY431" fmla="*/ 382749 h 504987"/>
                <a:gd name="connsiteX432" fmla="*/ 337340 w 1018602"/>
                <a:gd name="connsiteY432" fmla="*/ 381309 h 504987"/>
                <a:gd name="connsiteX433" fmla="*/ 359598 w 1018602"/>
                <a:gd name="connsiteY433" fmla="*/ 367989 h 504987"/>
                <a:gd name="connsiteX434" fmla="*/ 360675 w 1018602"/>
                <a:gd name="connsiteY434" fmla="*/ 367989 h 504987"/>
                <a:gd name="connsiteX435" fmla="*/ 360675 w 1018602"/>
                <a:gd name="connsiteY435" fmla="*/ 360069 h 504987"/>
                <a:gd name="connsiteX436" fmla="*/ 337340 w 1018602"/>
                <a:gd name="connsiteY436" fmla="*/ 371949 h 504987"/>
                <a:gd name="connsiteX437" fmla="*/ 336622 w 1018602"/>
                <a:gd name="connsiteY437" fmla="*/ 371229 h 504987"/>
                <a:gd name="connsiteX438" fmla="*/ 359598 w 1018602"/>
                <a:gd name="connsiteY438" fmla="*/ 357548 h 504987"/>
                <a:gd name="connsiteX439" fmla="*/ 360675 w 1018602"/>
                <a:gd name="connsiteY439" fmla="*/ 357548 h 504987"/>
                <a:gd name="connsiteX440" fmla="*/ 360675 w 1018602"/>
                <a:gd name="connsiteY440" fmla="*/ 350348 h 504987"/>
                <a:gd name="connsiteX441" fmla="*/ 333032 w 1018602"/>
                <a:gd name="connsiteY441" fmla="*/ 364389 h 504987"/>
                <a:gd name="connsiteX442" fmla="*/ 332672 w 1018602"/>
                <a:gd name="connsiteY442" fmla="*/ 363669 h 504987"/>
                <a:gd name="connsiteX443" fmla="*/ 359598 w 1018602"/>
                <a:gd name="connsiteY443" fmla="*/ 347108 h 504987"/>
                <a:gd name="connsiteX444" fmla="*/ 360675 w 1018602"/>
                <a:gd name="connsiteY444" fmla="*/ 347108 h 504987"/>
                <a:gd name="connsiteX445" fmla="*/ 360675 w 1018602"/>
                <a:gd name="connsiteY445" fmla="*/ 336308 h 504987"/>
                <a:gd name="connsiteX446" fmla="*/ 329082 w 1018602"/>
                <a:gd name="connsiteY446" fmla="*/ 352508 h 504987"/>
                <a:gd name="connsiteX447" fmla="*/ 328723 w 1018602"/>
                <a:gd name="connsiteY447" fmla="*/ 351788 h 504987"/>
                <a:gd name="connsiteX448" fmla="*/ 360316 w 1018602"/>
                <a:gd name="connsiteY448" fmla="*/ 333068 h 504987"/>
                <a:gd name="connsiteX449" fmla="*/ 360675 w 1018602"/>
                <a:gd name="connsiteY449" fmla="*/ 333068 h 504987"/>
                <a:gd name="connsiteX450" fmla="*/ 360675 w 1018602"/>
                <a:gd name="connsiteY450" fmla="*/ 322627 h 504987"/>
                <a:gd name="connsiteX451" fmla="*/ 329800 w 1018602"/>
                <a:gd name="connsiteY451" fmla="*/ 338828 h 504987"/>
                <a:gd name="connsiteX452" fmla="*/ 328723 w 1018602"/>
                <a:gd name="connsiteY452" fmla="*/ 337028 h 504987"/>
                <a:gd name="connsiteX453" fmla="*/ 360675 w 1018602"/>
                <a:gd name="connsiteY453" fmla="*/ 317947 h 504987"/>
                <a:gd name="connsiteX454" fmla="*/ 360675 w 1018602"/>
                <a:gd name="connsiteY454" fmla="*/ 311107 h 504987"/>
                <a:gd name="connsiteX455" fmla="*/ 331954 w 1018602"/>
                <a:gd name="connsiteY455" fmla="*/ 328027 h 504987"/>
                <a:gd name="connsiteX456" fmla="*/ 330518 w 1018602"/>
                <a:gd name="connsiteY456" fmla="*/ 325867 h 504987"/>
                <a:gd name="connsiteX457" fmla="*/ 360675 w 1018602"/>
                <a:gd name="connsiteY457" fmla="*/ 306787 h 504987"/>
                <a:gd name="connsiteX458" fmla="*/ 360675 w 1018602"/>
                <a:gd name="connsiteY458" fmla="*/ 300666 h 504987"/>
                <a:gd name="connsiteX459" fmla="*/ 333750 w 1018602"/>
                <a:gd name="connsiteY459" fmla="*/ 315787 h 504987"/>
                <a:gd name="connsiteX460" fmla="*/ 332313 w 1018602"/>
                <a:gd name="connsiteY460" fmla="*/ 313267 h 504987"/>
                <a:gd name="connsiteX461" fmla="*/ 360675 w 1018602"/>
                <a:gd name="connsiteY461" fmla="*/ 296346 h 504987"/>
                <a:gd name="connsiteX462" fmla="*/ 360316 w 1018602"/>
                <a:gd name="connsiteY462" fmla="*/ 236944 h 504987"/>
                <a:gd name="connsiteX463" fmla="*/ 365342 w 1018602"/>
                <a:gd name="connsiteY463" fmla="*/ 31016 h 504987"/>
                <a:gd name="connsiteX464" fmla="*/ 307901 w 1018602"/>
                <a:gd name="connsiteY464" fmla="*/ 27776 h 504987"/>
                <a:gd name="connsiteX465" fmla="*/ 291027 w 1018602"/>
                <a:gd name="connsiteY465" fmla="*/ 27416 h 504987"/>
                <a:gd name="connsiteX466" fmla="*/ 787410 w 1018602"/>
                <a:gd name="connsiteY466" fmla="*/ 26328 h 504987"/>
                <a:gd name="connsiteX467" fmla="*/ 788852 w 1018602"/>
                <a:gd name="connsiteY467" fmla="*/ 258296 h 504987"/>
                <a:gd name="connsiteX468" fmla="*/ 790655 w 1018602"/>
                <a:gd name="connsiteY468" fmla="*/ 383285 h 504987"/>
                <a:gd name="connsiteX469" fmla="*/ 790294 w 1018602"/>
                <a:gd name="connsiteY469" fmla="*/ 472254 h 504987"/>
                <a:gd name="connsiteX470" fmla="*/ 1005141 w 1018602"/>
                <a:gd name="connsiteY470" fmla="*/ 468652 h 504987"/>
                <a:gd name="connsiteX471" fmla="*/ 1005862 w 1018602"/>
                <a:gd name="connsiteY471" fmla="*/ 412461 h 504987"/>
                <a:gd name="connsiteX472" fmla="*/ 860227 w 1018602"/>
                <a:gd name="connsiteY472" fmla="*/ 408139 h 504987"/>
                <a:gd name="connsiteX473" fmla="*/ 858065 w 1018602"/>
                <a:gd name="connsiteY473" fmla="*/ 404897 h 504987"/>
                <a:gd name="connsiteX474" fmla="*/ 856983 w 1018602"/>
                <a:gd name="connsiteY474" fmla="*/ 401295 h 504987"/>
                <a:gd name="connsiteX475" fmla="*/ 859506 w 1018602"/>
                <a:gd name="connsiteY475" fmla="*/ 284950 h 504987"/>
                <a:gd name="connsiteX476" fmla="*/ 858786 w 1018602"/>
                <a:gd name="connsiteY476" fmla="*/ 284950 h 504987"/>
                <a:gd name="connsiteX477" fmla="*/ 859506 w 1018602"/>
                <a:gd name="connsiteY477" fmla="*/ 280628 h 504987"/>
                <a:gd name="connsiteX478" fmla="*/ 968372 w 1018602"/>
                <a:gd name="connsiteY478" fmla="*/ 277746 h 504987"/>
                <a:gd name="connsiteX479" fmla="*/ 966209 w 1018602"/>
                <a:gd name="connsiteY479" fmla="*/ 249651 h 504987"/>
                <a:gd name="connsiteX480" fmla="*/ 969093 w 1018602"/>
                <a:gd name="connsiteY480" fmla="*/ 220475 h 504987"/>
                <a:gd name="connsiteX481" fmla="*/ 859867 w 1018602"/>
                <a:gd name="connsiteY481" fmla="*/ 216873 h 504987"/>
                <a:gd name="connsiteX482" fmla="*/ 858425 w 1018602"/>
                <a:gd name="connsiteY482" fmla="*/ 214712 h 504987"/>
                <a:gd name="connsiteX483" fmla="*/ 857344 w 1018602"/>
                <a:gd name="connsiteY483" fmla="*/ 212550 h 504987"/>
                <a:gd name="connsiteX484" fmla="*/ 859146 w 1018602"/>
                <a:gd name="connsiteY484" fmla="*/ 142312 h 504987"/>
                <a:gd name="connsiteX485" fmla="*/ 860227 w 1018602"/>
                <a:gd name="connsiteY485" fmla="*/ 94405 h 504987"/>
                <a:gd name="connsiteX486" fmla="*/ 858425 w 1018602"/>
                <a:gd name="connsiteY486" fmla="*/ 89362 h 504987"/>
                <a:gd name="connsiteX487" fmla="*/ 873565 w 1018602"/>
                <a:gd name="connsiteY487" fmla="*/ 84680 h 504987"/>
                <a:gd name="connsiteX488" fmla="*/ 890147 w 1018602"/>
                <a:gd name="connsiteY488" fmla="*/ 64509 h 504987"/>
                <a:gd name="connsiteX489" fmla="*/ 892310 w 1018602"/>
                <a:gd name="connsiteY489" fmla="*/ 65589 h 504987"/>
                <a:gd name="connsiteX490" fmla="*/ 878612 w 1018602"/>
                <a:gd name="connsiteY490" fmla="*/ 84320 h 504987"/>
                <a:gd name="connsiteX491" fmla="*/ 887263 w 1018602"/>
                <a:gd name="connsiteY491" fmla="*/ 85040 h 504987"/>
                <a:gd name="connsiteX492" fmla="*/ 887624 w 1018602"/>
                <a:gd name="connsiteY492" fmla="*/ 84680 h 504987"/>
                <a:gd name="connsiteX493" fmla="*/ 900962 w 1018602"/>
                <a:gd name="connsiteY493" fmla="*/ 66310 h 504987"/>
                <a:gd name="connsiteX494" fmla="*/ 903485 w 1018602"/>
                <a:gd name="connsiteY494" fmla="*/ 68111 h 504987"/>
                <a:gd name="connsiteX495" fmla="*/ 892310 w 1018602"/>
                <a:gd name="connsiteY495" fmla="*/ 85760 h 504987"/>
                <a:gd name="connsiteX496" fmla="*/ 898799 w 1018602"/>
                <a:gd name="connsiteY496" fmla="*/ 86121 h 504987"/>
                <a:gd name="connsiteX497" fmla="*/ 899159 w 1018602"/>
                <a:gd name="connsiteY497" fmla="*/ 84680 h 504987"/>
                <a:gd name="connsiteX498" fmla="*/ 912858 w 1018602"/>
                <a:gd name="connsiteY498" fmla="*/ 65949 h 504987"/>
                <a:gd name="connsiteX499" fmla="*/ 915020 w 1018602"/>
                <a:gd name="connsiteY499" fmla="*/ 67030 h 504987"/>
                <a:gd name="connsiteX500" fmla="*/ 903125 w 1018602"/>
                <a:gd name="connsiteY500" fmla="*/ 86121 h 504987"/>
                <a:gd name="connsiteX501" fmla="*/ 908532 w 1018602"/>
                <a:gd name="connsiteY501" fmla="*/ 86121 h 504987"/>
                <a:gd name="connsiteX502" fmla="*/ 908892 w 1018602"/>
                <a:gd name="connsiteY502" fmla="*/ 84320 h 504987"/>
                <a:gd name="connsiteX503" fmla="*/ 921509 w 1018602"/>
                <a:gd name="connsiteY503" fmla="*/ 65589 h 504987"/>
                <a:gd name="connsiteX504" fmla="*/ 924753 w 1018602"/>
                <a:gd name="connsiteY504" fmla="*/ 67750 h 504987"/>
                <a:gd name="connsiteX505" fmla="*/ 912858 w 1018602"/>
                <a:gd name="connsiteY505" fmla="*/ 86121 h 504987"/>
                <a:gd name="connsiteX506" fmla="*/ 916823 w 1018602"/>
                <a:gd name="connsiteY506" fmla="*/ 85760 h 504987"/>
                <a:gd name="connsiteX507" fmla="*/ 917183 w 1018602"/>
                <a:gd name="connsiteY507" fmla="*/ 84320 h 504987"/>
                <a:gd name="connsiteX508" fmla="*/ 930161 w 1018602"/>
                <a:gd name="connsiteY508" fmla="*/ 67750 h 504987"/>
                <a:gd name="connsiteX509" fmla="*/ 932324 w 1018602"/>
                <a:gd name="connsiteY509" fmla="*/ 69191 h 504987"/>
                <a:gd name="connsiteX510" fmla="*/ 921509 w 1018602"/>
                <a:gd name="connsiteY510" fmla="*/ 85760 h 504987"/>
                <a:gd name="connsiteX511" fmla="*/ 929440 w 1018602"/>
                <a:gd name="connsiteY511" fmla="*/ 85760 h 504987"/>
                <a:gd name="connsiteX512" fmla="*/ 929800 w 1018602"/>
                <a:gd name="connsiteY512" fmla="*/ 83959 h 504987"/>
                <a:gd name="connsiteX513" fmla="*/ 941696 w 1018602"/>
                <a:gd name="connsiteY513" fmla="*/ 66670 h 504987"/>
                <a:gd name="connsiteX514" fmla="*/ 943859 w 1018602"/>
                <a:gd name="connsiteY514" fmla="*/ 68111 h 504987"/>
                <a:gd name="connsiteX515" fmla="*/ 933765 w 1018602"/>
                <a:gd name="connsiteY515" fmla="*/ 85400 h 504987"/>
                <a:gd name="connsiteX516" fmla="*/ 942056 w 1018602"/>
                <a:gd name="connsiteY516" fmla="*/ 85040 h 504987"/>
                <a:gd name="connsiteX517" fmla="*/ 954313 w 1018602"/>
                <a:gd name="connsiteY517" fmla="*/ 67750 h 504987"/>
                <a:gd name="connsiteX518" fmla="*/ 956115 w 1018602"/>
                <a:gd name="connsiteY518" fmla="*/ 68831 h 504987"/>
                <a:gd name="connsiteX519" fmla="*/ 947103 w 1018602"/>
                <a:gd name="connsiteY519" fmla="*/ 85040 h 504987"/>
                <a:gd name="connsiteX520" fmla="*/ 952150 w 1018602"/>
                <a:gd name="connsiteY520" fmla="*/ 85040 h 504987"/>
                <a:gd name="connsiteX521" fmla="*/ 962604 w 1018602"/>
                <a:gd name="connsiteY521" fmla="*/ 68831 h 504987"/>
                <a:gd name="connsiteX522" fmla="*/ 965127 w 1018602"/>
                <a:gd name="connsiteY522" fmla="*/ 69551 h 504987"/>
                <a:gd name="connsiteX523" fmla="*/ 957197 w 1018602"/>
                <a:gd name="connsiteY523" fmla="*/ 85040 h 504987"/>
                <a:gd name="connsiteX524" fmla="*/ 963325 w 1018602"/>
                <a:gd name="connsiteY524" fmla="*/ 85040 h 504987"/>
                <a:gd name="connsiteX525" fmla="*/ 973779 w 1018602"/>
                <a:gd name="connsiteY525" fmla="*/ 67030 h 504987"/>
                <a:gd name="connsiteX526" fmla="*/ 975581 w 1018602"/>
                <a:gd name="connsiteY526" fmla="*/ 67750 h 504987"/>
                <a:gd name="connsiteX527" fmla="*/ 968372 w 1018602"/>
                <a:gd name="connsiteY527" fmla="*/ 85040 h 504987"/>
                <a:gd name="connsiteX528" fmla="*/ 975221 w 1018602"/>
                <a:gd name="connsiteY528" fmla="*/ 85040 h 504987"/>
                <a:gd name="connsiteX529" fmla="*/ 975581 w 1018602"/>
                <a:gd name="connsiteY529" fmla="*/ 83959 h 504987"/>
                <a:gd name="connsiteX530" fmla="*/ 985314 w 1018602"/>
                <a:gd name="connsiteY530" fmla="*/ 66310 h 504987"/>
                <a:gd name="connsiteX531" fmla="*/ 987837 w 1018602"/>
                <a:gd name="connsiteY531" fmla="*/ 67030 h 504987"/>
                <a:gd name="connsiteX532" fmla="*/ 980628 w 1018602"/>
                <a:gd name="connsiteY532" fmla="*/ 85040 h 504987"/>
                <a:gd name="connsiteX533" fmla="*/ 988198 w 1018602"/>
                <a:gd name="connsiteY533" fmla="*/ 85400 h 504987"/>
                <a:gd name="connsiteX534" fmla="*/ 988198 w 1018602"/>
                <a:gd name="connsiteY534" fmla="*/ 85040 h 504987"/>
                <a:gd name="connsiteX535" fmla="*/ 995408 w 1018602"/>
                <a:gd name="connsiteY535" fmla="*/ 68831 h 504987"/>
                <a:gd name="connsiteX536" fmla="*/ 997931 w 1018602"/>
                <a:gd name="connsiteY536" fmla="*/ 69551 h 504987"/>
                <a:gd name="connsiteX537" fmla="*/ 992884 w 1018602"/>
                <a:gd name="connsiteY537" fmla="*/ 85760 h 504987"/>
                <a:gd name="connsiteX538" fmla="*/ 1004420 w 1018602"/>
                <a:gd name="connsiteY538" fmla="*/ 86841 h 504987"/>
                <a:gd name="connsiteX539" fmla="*/ 1005862 w 1018602"/>
                <a:gd name="connsiteY539" fmla="*/ 29930 h 504987"/>
                <a:gd name="connsiteX540" fmla="*/ 881135 w 1018602"/>
                <a:gd name="connsiteY540" fmla="*/ 27408 h 504987"/>
                <a:gd name="connsiteX541" fmla="*/ 787410 w 1018602"/>
                <a:gd name="connsiteY541" fmla="*/ 26328 h 504987"/>
                <a:gd name="connsiteX542" fmla="*/ 467552 w 1018602"/>
                <a:gd name="connsiteY542" fmla="*/ 19137 h 504987"/>
                <a:gd name="connsiteX543" fmla="*/ 514466 w 1018602"/>
                <a:gd name="connsiteY543" fmla="*/ 19857 h 504987"/>
                <a:gd name="connsiteX544" fmla="*/ 515549 w 1018602"/>
                <a:gd name="connsiteY544" fmla="*/ 20218 h 504987"/>
                <a:gd name="connsiteX545" fmla="*/ 521323 w 1018602"/>
                <a:gd name="connsiteY545" fmla="*/ 22379 h 504987"/>
                <a:gd name="connsiteX546" fmla="*/ 520240 w 1018602"/>
                <a:gd name="connsiteY546" fmla="*/ 179421 h 504987"/>
                <a:gd name="connsiteX547" fmla="*/ 560298 w 1018602"/>
                <a:gd name="connsiteY547" fmla="*/ 109905 h 504987"/>
                <a:gd name="connsiteX548" fmla="*/ 607213 w 1018602"/>
                <a:gd name="connsiteY548" fmla="*/ 28502 h 504987"/>
                <a:gd name="connsiteX549" fmla="*/ 610460 w 1018602"/>
                <a:gd name="connsiteY549" fmla="*/ 20218 h 504987"/>
                <a:gd name="connsiteX550" fmla="*/ 648714 w 1018602"/>
                <a:gd name="connsiteY550" fmla="*/ 19497 h 504987"/>
                <a:gd name="connsiteX551" fmla="*/ 703929 w 1018602"/>
                <a:gd name="connsiteY551" fmla="*/ 20578 h 504987"/>
                <a:gd name="connsiteX552" fmla="*/ 707177 w 1018602"/>
                <a:gd name="connsiteY552" fmla="*/ 25260 h 504987"/>
                <a:gd name="connsiteX553" fmla="*/ 706455 w 1018602"/>
                <a:gd name="connsiteY553" fmla="*/ 29583 h 504987"/>
                <a:gd name="connsiteX554" fmla="*/ 650157 w 1018602"/>
                <a:gd name="connsiteY554" fmla="*/ 122871 h 504987"/>
                <a:gd name="connsiteX555" fmla="*/ 622370 w 1018602"/>
                <a:gd name="connsiteY555" fmla="*/ 169336 h 504987"/>
                <a:gd name="connsiteX556" fmla="*/ 593138 w 1018602"/>
                <a:gd name="connsiteY556" fmla="*/ 207876 h 504987"/>
                <a:gd name="connsiteX557" fmla="*/ 593138 w 1018602"/>
                <a:gd name="connsiteY557" fmla="*/ 208236 h 504987"/>
                <a:gd name="connsiteX558" fmla="*/ 662427 w 1018602"/>
                <a:gd name="connsiteY558" fmla="*/ 344388 h 504987"/>
                <a:gd name="connsiteX559" fmla="*/ 699959 w 1018602"/>
                <a:gd name="connsiteY559" fmla="*/ 419667 h 504987"/>
                <a:gd name="connsiteX560" fmla="*/ 728108 w 1018602"/>
                <a:gd name="connsiteY560" fmla="*/ 475856 h 504987"/>
                <a:gd name="connsiteX561" fmla="*/ 721973 w 1018602"/>
                <a:gd name="connsiteY561" fmla="*/ 484141 h 504987"/>
                <a:gd name="connsiteX562" fmla="*/ 720168 w 1018602"/>
                <a:gd name="connsiteY562" fmla="*/ 484861 h 504987"/>
                <a:gd name="connsiteX563" fmla="*/ 667480 w 1018602"/>
                <a:gd name="connsiteY563" fmla="*/ 485221 h 504987"/>
                <a:gd name="connsiteX564" fmla="*/ 627422 w 1018602"/>
                <a:gd name="connsiteY564" fmla="*/ 481619 h 504987"/>
                <a:gd name="connsiteX565" fmla="*/ 619843 w 1018602"/>
                <a:gd name="connsiteY565" fmla="*/ 479458 h 504987"/>
                <a:gd name="connsiteX566" fmla="*/ 587003 w 1018602"/>
                <a:gd name="connsiteY566" fmla="*/ 408501 h 504987"/>
                <a:gd name="connsiteX567" fmla="*/ 581229 w 1018602"/>
                <a:gd name="connsiteY567" fmla="*/ 413544 h 504987"/>
                <a:gd name="connsiteX568" fmla="*/ 578703 w 1018602"/>
                <a:gd name="connsiteY568" fmla="*/ 411743 h 504987"/>
                <a:gd name="connsiteX569" fmla="*/ 585199 w 1018602"/>
                <a:gd name="connsiteY569" fmla="*/ 404899 h 504987"/>
                <a:gd name="connsiteX570" fmla="*/ 583755 w 1018602"/>
                <a:gd name="connsiteY570" fmla="*/ 400937 h 504987"/>
                <a:gd name="connsiteX571" fmla="*/ 576177 w 1018602"/>
                <a:gd name="connsiteY571" fmla="*/ 408501 h 504987"/>
                <a:gd name="connsiteX572" fmla="*/ 574012 w 1018602"/>
                <a:gd name="connsiteY572" fmla="*/ 405980 h 504987"/>
                <a:gd name="connsiteX573" fmla="*/ 582312 w 1018602"/>
                <a:gd name="connsiteY573" fmla="*/ 396975 h 504987"/>
                <a:gd name="connsiteX574" fmla="*/ 580507 w 1018602"/>
                <a:gd name="connsiteY574" fmla="*/ 393373 h 504987"/>
                <a:gd name="connsiteX575" fmla="*/ 569320 w 1018602"/>
                <a:gd name="connsiteY575" fmla="*/ 401658 h 504987"/>
                <a:gd name="connsiteX576" fmla="*/ 567155 w 1018602"/>
                <a:gd name="connsiteY576" fmla="*/ 399496 h 504987"/>
                <a:gd name="connsiteX577" fmla="*/ 578703 w 1018602"/>
                <a:gd name="connsiteY577" fmla="*/ 389051 h 504987"/>
                <a:gd name="connsiteX578" fmla="*/ 576177 w 1018602"/>
                <a:gd name="connsiteY578" fmla="*/ 383648 h 504987"/>
                <a:gd name="connsiteX579" fmla="*/ 543337 w 1018602"/>
                <a:gd name="connsiteY579" fmla="*/ 301525 h 504987"/>
                <a:gd name="connsiteX580" fmla="*/ 531428 w 1018602"/>
                <a:gd name="connsiteY580" fmla="*/ 318814 h 504987"/>
                <a:gd name="connsiteX581" fmla="*/ 518436 w 1018602"/>
                <a:gd name="connsiteY581" fmla="*/ 333222 h 504987"/>
                <a:gd name="connsiteX582" fmla="*/ 523488 w 1018602"/>
                <a:gd name="connsiteY582" fmla="*/ 392293 h 504987"/>
                <a:gd name="connsiteX583" fmla="*/ 527097 w 1018602"/>
                <a:gd name="connsiteY583" fmla="*/ 477657 h 504987"/>
                <a:gd name="connsiteX584" fmla="*/ 518436 w 1018602"/>
                <a:gd name="connsiteY584" fmla="*/ 481259 h 504987"/>
                <a:gd name="connsiteX585" fmla="*/ 514827 w 1018602"/>
                <a:gd name="connsiteY585" fmla="*/ 481980 h 504987"/>
                <a:gd name="connsiteX586" fmla="*/ 469356 w 1018602"/>
                <a:gd name="connsiteY586" fmla="*/ 481259 h 504987"/>
                <a:gd name="connsiteX587" fmla="*/ 434351 w 1018602"/>
                <a:gd name="connsiteY587" fmla="*/ 479819 h 504987"/>
                <a:gd name="connsiteX588" fmla="*/ 431824 w 1018602"/>
                <a:gd name="connsiteY588" fmla="*/ 477657 h 504987"/>
                <a:gd name="connsiteX589" fmla="*/ 430381 w 1018602"/>
                <a:gd name="connsiteY589" fmla="*/ 475496 h 504987"/>
                <a:gd name="connsiteX590" fmla="*/ 430381 w 1018602"/>
                <a:gd name="connsiteY590" fmla="*/ 435155 h 504987"/>
                <a:gd name="connsiteX591" fmla="*/ 429298 w 1018602"/>
                <a:gd name="connsiteY591" fmla="*/ 378966 h 504987"/>
                <a:gd name="connsiteX592" fmla="*/ 426050 w 1018602"/>
                <a:gd name="connsiteY592" fmla="*/ 246776 h 504987"/>
                <a:gd name="connsiteX593" fmla="*/ 427133 w 1018602"/>
                <a:gd name="connsiteY593" fmla="*/ 108824 h 504987"/>
                <a:gd name="connsiteX594" fmla="*/ 434351 w 1018602"/>
                <a:gd name="connsiteY594" fmla="*/ 20218 h 504987"/>
                <a:gd name="connsiteX595" fmla="*/ 440486 w 1018602"/>
                <a:gd name="connsiteY595" fmla="*/ 20578 h 504987"/>
                <a:gd name="connsiteX596" fmla="*/ 467552 w 1018602"/>
                <a:gd name="connsiteY596" fmla="*/ 19137 h 504987"/>
                <a:gd name="connsiteX597" fmla="*/ 327287 w 1018602"/>
                <a:gd name="connsiteY597" fmla="*/ 17696 h 504987"/>
                <a:gd name="connsiteX598" fmla="*/ 370010 w 1018602"/>
                <a:gd name="connsiteY598" fmla="*/ 19496 h 504987"/>
                <a:gd name="connsiteX599" fmla="*/ 372164 w 1018602"/>
                <a:gd name="connsiteY599" fmla="*/ 29936 h 504987"/>
                <a:gd name="connsiteX600" fmla="*/ 371446 w 1018602"/>
                <a:gd name="connsiteY600" fmla="*/ 117060 h 504987"/>
                <a:gd name="connsiteX601" fmla="*/ 371805 w 1018602"/>
                <a:gd name="connsiteY601" fmla="*/ 237304 h 504987"/>
                <a:gd name="connsiteX602" fmla="*/ 372164 w 1018602"/>
                <a:gd name="connsiteY602" fmla="*/ 470953 h 504987"/>
                <a:gd name="connsiteX603" fmla="*/ 368574 w 1018602"/>
                <a:gd name="connsiteY603" fmla="*/ 480673 h 504987"/>
                <a:gd name="connsiteX604" fmla="*/ 291745 w 1018602"/>
                <a:gd name="connsiteY604" fmla="*/ 479593 h 504987"/>
                <a:gd name="connsiteX605" fmla="*/ 285642 w 1018602"/>
                <a:gd name="connsiteY605" fmla="*/ 478873 h 504987"/>
                <a:gd name="connsiteX606" fmla="*/ 281693 w 1018602"/>
                <a:gd name="connsiteY606" fmla="*/ 478513 h 504987"/>
                <a:gd name="connsiteX607" fmla="*/ 280975 w 1018602"/>
                <a:gd name="connsiteY607" fmla="*/ 473113 h 504987"/>
                <a:gd name="connsiteX608" fmla="*/ 283129 w 1018602"/>
                <a:gd name="connsiteY608" fmla="*/ 472753 h 504987"/>
                <a:gd name="connsiteX609" fmla="*/ 280616 w 1018602"/>
                <a:gd name="connsiteY609" fmla="*/ 367629 h 504987"/>
                <a:gd name="connsiteX610" fmla="*/ 281693 w 1018602"/>
                <a:gd name="connsiteY610" fmla="*/ 231184 h 504987"/>
                <a:gd name="connsiteX611" fmla="*/ 283488 w 1018602"/>
                <a:gd name="connsiteY611" fmla="*/ 99779 h 504987"/>
                <a:gd name="connsiteX612" fmla="*/ 283129 w 1018602"/>
                <a:gd name="connsiteY612" fmla="*/ 24176 h 504987"/>
                <a:gd name="connsiteX613" fmla="*/ 281334 w 1018602"/>
                <a:gd name="connsiteY613" fmla="*/ 22736 h 504987"/>
                <a:gd name="connsiteX614" fmla="*/ 284206 w 1018602"/>
                <a:gd name="connsiteY614" fmla="*/ 18056 h 504987"/>
                <a:gd name="connsiteX615" fmla="*/ 327287 w 1018602"/>
                <a:gd name="connsiteY615" fmla="*/ 17696 h 504987"/>
                <a:gd name="connsiteX616" fmla="*/ 80794 w 1018602"/>
                <a:gd name="connsiteY616" fmla="*/ 15647 h 504987"/>
                <a:gd name="connsiteX617" fmla="*/ 102069 w 1018602"/>
                <a:gd name="connsiteY617" fmla="*/ 17763 h 504987"/>
                <a:gd name="connsiteX618" fmla="*/ 100270 w 1018602"/>
                <a:gd name="connsiteY618" fmla="*/ 30370 h 504987"/>
                <a:gd name="connsiteX619" fmla="*/ 100270 w 1018602"/>
                <a:gd name="connsiteY619" fmla="*/ 31450 h 504987"/>
                <a:gd name="connsiteX620" fmla="*/ 102069 w 1018602"/>
                <a:gd name="connsiteY620" fmla="*/ 406407 h 504987"/>
                <a:gd name="connsiteX621" fmla="*/ 233769 w 1018602"/>
                <a:gd name="connsiteY621" fmla="*/ 404606 h 504987"/>
                <a:gd name="connsiteX622" fmla="*/ 238087 w 1018602"/>
                <a:gd name="connsiteY622" fmla="*/ 413971 h 504987"/>
                <a:gd name="connsiteX623" fmla="*/ 237007 w 1018602"/>
                <a:gd name="connsiteY623" fmla="*/ 467279 h 504987"/>
                <a:gd name="connsiteX624" fmla="*/ 234128 w 1018602"/>
                <a:gd name="connsiteY624" fmla="*/ 478805 h 504987"/>
                <a:gd name="connsiteX625" fmla="*/ 12471 w 1018602"/>
                <a:gd name="connsiteY625" fmla="*/ 479885 h 504987"/>
                <a:gd name="connsiteX626" fmla="*/ 9952 w 1018602"/>
                <a:gd name="connsiteY626" fmla="*/ 474843 h 504987"/>
                <a:gd name="connsiteX627" fmla="*/ 8512 w 1018602"/>
                <a:gd name="connsiteY627" fmla="*/ 471241 h 504987"/>
                <a:gd name="connsiteX628" fmla="*/ 9232 w 1018602"/>
                <a:gd name="connsiteY628" fmla="*/ 426217 h 504987"/>
                <a:gd name="connsiteX629" fmla="*/ 2035 w 1018602"/>
                <a:gd name="connsiteY629" fmla="*/ 430900 h 504987"/>
                <a:gd name="connsiteX630" fmla="*/ 596 w 1018602"/>
                <a:gd name="connsiteY630" fmla="*/ 428738 h 504987"/>
                <a:gd name="connsiteX631" fmla="*/ 9232 w 1018602"/>
                <a:gd name="connsiteY631" fmla="*/ 421174 h 504987"/>
                <a:gd name="connsiteX632" fmla="*/ 9232 w 1018602"/>
                <a:gd name="connsiteY632" fmla="*/ 415772 h 504987"/>
                <a:gd name="connsiteX633" fmla="*/ 4194 w 1018602"/>
                <a:gd name="connsiteY633" fmla="*/ 419734 h 504987"/>
                <a:gd name="connsiteX634" fmla="*/ 1676 w 1018602"/>
                <a:gd name="connsiteY634" fmla="*/ 417212 h 504987"/>
                <a:gd name="connsiteX635" fmla="*/ 9232 w 1018602"/>
                <a:gd name="connsiteY635" fmla="*/ 410729 h 504987"/>
                <a:gd name="connsiteX636" fmla="*/ 11391 w 1018602"/>
                <a:gd name="connsiteY636" fmla="*/ 31090 h 504987"/>
                <a:gd name="connsiteX637" fmla="*/ 12471 w 1018602"/>
                <a:gd name="connsiteY637" fmla="*/ 27848 h 504987"/>
                <a:gd name="connsiteX638" fmla="*/ 10312 w 1018602"/>
                <a:gd name="connsiteY638" fmla="*/ 27848 h 504987"/>
                <a:gd name="connsiteX639" fmla="*/ 9232 w 1018602"/>
                <a:gd name="connsiteY639" fmla="*/ 19564 h 504987"/>
                <a:gd name="connsiteX640" fmla="*/ 59249 w 1018602"/>
                <a:gd name="connsiteY640" fmla="*/ 15962 h 504987"/>
                <a:gd name="connsiteX641" fmla="*/ 80794 w 1018602"/>
                <a:gd name="connsiteY641" fmla="*/ 15647 h 504987"/>
                <a:gd name="connsiteX642" fmla="*/ 954837 w 1018602"/>
                <a:gd name="connsiteY642" fmla="*/ 14970 h 504987"/>
                <a:gd name="connsiteX643" fmla="*/ 1012711 w 1018602"/>
                <a:gd name="connsiteY643" fmla="*/ 19484 h 504987"/>
                <a:gd name="connsiteX644" fmla="*/ 1012711 w 1018602"/>
                <a:gd name="connsiteY644" fmla="*/ 30650 h 504987"/>
                <a:gd name="connsiteX645" fmla="*/ 1016676 w 1018602"/>
                <a:gd name="connsiteY645" fmla="*/ 92604 h 504987"/>
                <a:gd name="connsiteX646" fmla="*/ 1006943 w 1018602"/>
                <a:gd name="connsiteY646" fmla="*/ 96206 h 504987"/>
                <a:gd name="connsiteX647" fmla="*/ 922230 w 1018602"/>
                <a:gd name="connsiteY647" fmla="*/ 97287 h 504987"/>
                <a:gd name="connsiteX648" fmla="*/ 867437 w 1018602"/>
                <a:gd name="connsiteY648" fmla="*/ 94045 h 504987"/>
                <a:gd name="connsiteX649" fmla="*/ 867437 w 1018602"/>
                <a:gd name="connsiteY649" fmla="*/ 118899 h 504987"/>
                <a:gd name="connsiteX650" fmla="*/ 866716 w 1018602"/>
                <a:gd name="connsiteY650" fmla="*/ 210389 h 504987"/>
                <a:gd name="connsiteX651" fmla="*/ 909613 w 1018602"/>
                <a:gd name="connsiteY651" fmla="*/ 208588 h 504987"/>
                <a:gd name="connsiteX652" fmla="*/ 971976 w 1018602"/>
                <a:gd name="connsiteY652" fmla="*/ 210749 h 504987"/>
                <a:gd name="connsiteX653" fmla="*/ 973058 w 1018602"/>
                <a:gd name="connsiteY653" fmla="*/ 211110 h 504987"/>
                <a:gd name="connsiteX654" fmla="*/ 978825 w 1018602"/>
                <a:gd name="connsiteY654" fmla="*/ 214712 h 504987"/>
                <a:gd name="connsiteX655" fmla="*/ 976663 w 1018602"/>
                <a:gd name="connsiteY655" fmla="*/ 250011 h 504987"/>
                <a:gd name="connsiteX656" fmla="*/ 975581 w 1018602"/>
                <a:gd name="connsiteY656" fmla="*/ 280268 h 504987"/>
                <a:gd name="connsiteX657" fmla="*/ 970895 w 1018602"/>
                <a:gd name="connsiteY657" fmla="*/ 288913 h 504987"/>
                <a:gd name="connsiteX658" fmla="*/ 904206 w 1018602"/>
                <a:gd name="connsiteY658" fmla="*/ 288192 h 504987"/>
                <a:gd name="connsiteX659" fmla="*/ 864914 w 1018602"/>
                <a:gd name="connsiteY659" fmla="*/ 286751 h 504987"/>
                <a:gd name="connsiteX660" fmla="*/ 866716 w 1018602"/>
                <a:gd name="connsiteY660" fmla="*/ 350147 h 504987"/>
                <a:gd name="connsiteX661" fmla="*/ 867437 w 1018602"/>
                <a:gd name="connsiteY661" fmla="*/ 401655 h 504987"/>
                <a:gd name="connsiteX662" fmla="*/ 947103 w 1018602"/>
                <a:gd name="connsiteY662" fmla="*/ 399494 h 504987"/>
                <a:gd name="connsiteX663" fmla="*/ 1010908 w 1018602"/>
                <a:gd name="connsiteY663" fmla="*/ 401655 h 504987"/>
                <a:gd name="connsiteX664" fmla="*/ 1014153 w 1018602"/>
                <a:gd name="connsiteY664" fmla="*/ 409940 h 504987"/>
                <a:gd name="connsiteX665" fmla="*/ 1015234 w 1018602"/>
                <a:gd name="connsiteY665" fmla="*/ 435514 h 504987"/>
                <a:gd name="connsiteX666" fmla="*/ 1018478 w 1018602"/>
                <a:gd name="connsiteY666" fmla="*/ 472614 h 504987"/>
                <a:gd name="connsiteX667" fmla="*/ 1013792 w 1018602"/>
                <a:gd name="connsiteY667" fmla="*/ 479818 h 504987"/>
                <a:gd name="connsiteX668" fmla="*/ 1010548 w 1018602"/>
                <a:gd name="connsiteY668" fmla="*/ 480899 h 504987"/>
                <a:gd name="connsiteX669" fmla="*/ 789934 w 1018602"/>
                <a:gd name="connsiteY669" fmla="*/ 481259 h 504987"/>
                <a:gd name="connsiteX670" fmla="*/ 780561 w 1018602"/>
                <a:gd name="connsiteY670" fmla="*/ 480539 h 504987"/>
                <a:gd name="connsiteX671" fmla="*/ 776956 w 1018602"/>
                <a:gd name="connsiteY671" fmla="*/ 480178 h 504987"/>
                <a:gd name="connsiteX672" fmla="*/ 776236 w 1018602"/>
                <a:gd name="connsiteY672" fmla="*/ 473695 h 504987"/>
                <a:gd name="connsiteX673" fmla="*/ 779119 w 1018602"/>
                <a:gd name="connsiteY673" fmla="*/ 473335 h 504987"/>
                <a:gd name="connsiteX674" fmla="*/ 779119 w 1018602"/>
                <a:gd name="connsiteY674" fmla="*/ 382925 h 504987"/>
                <a:gd name="connsiteX675" fmla="*/ 776236 w 1018602"/>
                <a:gd name="connsiteY675" fmla="*/ 257936 h 504987"/>
                <a:gd name="connsiteX676" fmla="*/ 779840 w 1018602"/>
                <a:gd name="connsiteY676" fmla="*/ 138349 h 504987"/>
                <a:gd name="connsiteX677" fmla="*/ 780561 w 1018602"/>
                <a:gd name="connsiteY677" fmla="*/ 24527 h 504987"/>
                <a:gd name="connsiteX678" fmla="*/ 779480 w 1018602"/>
                <a:gd name="connsiteY678" fmla="*/ 24166 h 504987"/>
                <a:gd name="connsiteX679" fmla="*/ 780201 w 1018602"/>
                <a:gd name="connsiteY679" fmla="*/ 19124 h 504987"/>
                <a:gd name="connsiteX680" fmla="*/ 954837 w 1018602"/>
                <a:gd name="connsiteY680" fmla="*/ 14970 h 504987"/>
                <a:gd name="connsiteX681" fmla="*/ 337010 w 1018602"/>
                <a:gd name="connsiteY681" fmla="*/ 12362 h 504987"/>
                <a:gd name="connsiteX682" fmla="*/ 368986 w 1018602"/>
                <a:gd name="connsiteY682" fmla="*/ 13404 h 504987"/>
                <a:gd name="connsiteX683" fmla="*/ 368986 w 1018602"/>
                <a:gd name="connsiteY683" fmla="*/ 17769 h 504987"/>
                <a:gd name="connsiteX684" fmla="*/ 305035 w 1018602"/>
                <a:gd name="connsiteY684" fmla="*/ 16579 h 504987"/>
                <a:gd name="connsiteX685" fmla="*/ 305035 w 1018602"/>
                <a:gd name="connsiteY685" fmla="*/ 14594 h 504987"/>
                <a:gd name="connsiteX686" fmla="*/ 337010 w 1018602"/>
                <a:gd name="connsiteY686" fmla="*/ 12362 h 504987"/>
                <a:gd name="connsiteX687" fmla="*/ 496209 w 1018602"/>
                <a:gd name="connsiteY687" fmla="*/ 10550 h 504987"/>
                <a:gd name="connsiteX688" fmla="*/ 496565 w 1018602"/>
                <a:gd name="connsiteY688" fmla="*/ 12440 h 504987"/>
                <a:gd name="connsiteX689" fmla="*/ 465266 w 1018602"/>
                <a:gd name="connsiteY689" fmla="*/ 15842 h 504987"/>
                <a:gd name="connsiteX690" fmla="*/ 435746 w 1018602"/>
                <a:gd name="connsiteY690" fmla="*/ 15842 h 504987"/>
                <a:gd name="connsiteX691" fmla="*/ 435034 w 1018602"/>
                <a:gd name="connsiteY691" fmla="*/ 12062 h 504987"/>
                <a:gd name="connsiteX692" fmla="*/ 460642 w 1018602"/>
                <a:gd name="connsiteY692" fmla="*/ 11684 h 504987"/>
                <a:gd name="connsiteX693" fmla="*/ 496209 w 1018602"/>
                <a:gd name="connsiteY693" fmla="*/ 10550 h 504987"/>
                <a:gd name="connsiteX694" fmla="*/ 70721 w 1018602"/>
                <a:gd name="connsiteY694" fmla="*/ 10375 h 504987"/>
                <a:gd name="connsiteX695" fmla="*/ 99800 w 1018602"/>
                <a:gd name="connsiteY695" fmla="*/ 11377 h 504987"/>
                <a:gd name="connsiteX696" fmla="*/ 99073 w 1018602"/>
                <a:gd name="connsiteY696" fmla="*/ 14385 h 504987"/>
                <a:gd name="connsiteX697" fmla="*/ 24920 w 1018602"/>
                <a:gd name="connsiteY697" fmla="*/ 13048 h 504987"/>
                <a:gd name="connsiteX698" fmla="*/ 24920 w 1018602"/>
                <a:gd name="connsiteY698" fmla="*/ 12714 h 504987"/>
                <a:gd name="connsiteX699" fmla="*/ 70721 w 1018602"/>
                <a:gd name="connsiteY699" fmla="*/ 10375 h 504987"/>
                <a:gd name="connsiteX700" fmla="*/ 891488 w 1018602"/>
                <a:gd name="connsiteY700" fmla="*/ 8509 h 504987"/>
                <a:gd name="connsiteX701" fmla="*/ 891488 w 1018602"/>
                <a:gd name="connsiteY701" fmla="*/ 9920 h 504987"/>
                <a:gd name="connsiteX702" fmla="*/ 834899 w 1018602"/>
                <a:gd name="connsiteY702" fmla="*/ 12743 h 504987"/>
                <a:gd name="connsiteX703" fmla="*/ 778669 w 1018602"/>
                <a:gd name="connsiteY703" fmla="*/ 15918 h 504987"/>
                <a:gd name="connsiteX704" fmla="*/ 777952 w 1018602"/>
                <a:gd name="connsiteY704" fmla="*/ 12390 h 504987"/>
                <a:gd name="connsiteX705" fmla="*/ 828452 w 1018602"/>
                <a:gd name="connsiteY705" fmla="*/ 9920 h 504987"/>
                <a:gd name="connsiteX706" fmla="*/ 891488 w 1018602"/>
                <a:gd name="connsiteY706" fmla="*/ 8509 h 504987"/>
                <a:gd name="connsiteX707" fmla="*/ 368981 w 1018602"/>
                <a:gd name="connsiteY707" fmla="*/ 5687 h 504987"/>
                <a:gd name="connsiteX708" fmla="*/ 367902 w 1018602"/>
                <a:gd name="connsiteY708" fmla="*/ 9920 h 504987"/>
                <a:gd name="connsiteX709" fmla="*/ 341994 w 1018602"/>
                <a:gd name="connsiteY709" fmla="*/ 9920 h 504987"/>
                <a:gd name="connsiteX710" fmla="*/ 319324 w 1018602"/>
                <a:gd name="connsiteY710" fmla="*/ 9920 h 504987"/>
                <a:gd name="connsiteX711" fmla="*/ 318964 w 1018602"/>
                <a:gd name="connsiteY711" fmla="*/ 8157 h 504987"/>
                <a:gd name="connsiteX712" fmla="*/ 345952 w 1018602"/>
                <a:gd name="connsiteY712" fmla="*/ 6040 h 504987"/>
                <a:gd name="connsiteX713" fmla="*/ 368981 w 1018602"/>
                <a:gd name="connsiteY713" fmla="*/ 5687 h 504987"/>
                <a:gd name="connsiteX714" fmla="*/ 96999 w 1018602"/>
                <a:gd name="connsiteY714" fmla="*/ 5296 h 504987"/>
                <a:gd name="connsiteX715" fmla="*/ 96638 w 1018602"/>
                <a:gd name="connsiteY715" fmla="*/ 8358 h 504987"/>
                <a:gd name="connsiteX716" fmla="*/ 66616 w 1018602"/>
                <a:gd name="connsiteY716" fmla="*/ 8358 h 504987"/>
                <a:gd name="connsiteX717" fmla="*/ 43105 w 1018602"/>
                <a:gd name="connsiteY717" fmla="*/ 8358 h 504987"/>
                <a:gd name="connsiteX718" fmla="*/ 42743 w 1018602"/>
                <a:gd name="connsiteY718" fmla="*/ 7337 h 504987"/>
                <a:gd name="connsiteX719" fmla="*/ 62637 w 1018602"/>
                <a:gd name="connsiteY719" fmla="*/ 5637 h 504987"/>
                <a:gd name="connsiteX720" fmla="*/ 96999 w 1018602"/>
                <a:gd name="connsiteY720" fmla="*/ 5296 h 504987"/>
                <a:gd name="connsiteX721" fmla="*/ 866433 w 1018602"/>
                <a:gd name="connsiteY721" fmla="*/ 3680 h 504987"/>
                <a:gd name="connsiteX722" fmla="*/ 866433 w 1018602"/>
                <a:gd name="connsiteY722" fmla="*/ 4672 h 504987"/>
                <a:gd name="connsiteX723" fmla="*/ 777983 w 1018602"/>
                <a:gd name="connsiteY723" fmla="*/ 10295 h 504987"/>
                <a:gd name="connsiteX724" fmla="*/ 777620 w 1018602"/>
                <a:gd name="connsiteY724" fmla="*/ 6657 h 504987"/>
                <a:gd name="connsiteX725" fmla="*/ 866433 w 1018602"/>
                <a:gd name="connsiteY725" fmla="*/ 3680 h 504987"/>
                <a:gd name="connsiteX726" fmla="*/ 93847 w 1018602"/>
                <a:gd name="connsiteY726" fmla="*/ 783 h 504987"/>
                <a:gd name="connsiteX727" fmla="*/ 93847 w 1018602"/>
                <a:gd name="connsiteY727" fmla="*/ 3641 h 504987"/>
                <a:gd name="connsiteX728" fmla="*/ 59840 w 1018602"/>
                <a:gd name="connsiteY728" fmla="*/ 2371 h 504987"/>
                <a:gd name="connsiteX729" fmla="*/ 60198 w 1018602"/>
                <a:gd name="connsiteY729" fmla="*/ 1418 h 504987"/>
                <a:gd name="connsiteX730" fmla="*/ 93847 w 1018602"/>
                <a:gd name="connsiteY730" fmla="*/ 783 h 5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1018602" h="504987">
                  <a:moveTo>
                    <a:pt x="685687" y="500767"/>
                  </a:moveTo>
                  <a:cubicBezTo>
                    <a:pt x="698472" y="499576"/>
                    <a:pt x="710891" y="501560"/>
                    <a:pt x="723310" y="500767"/>
                  </a:cubicBezTo>
                  <a:cubicBezTo>
                    <a:pt x="725866" y="500767"/>
                    <a:pt x="725866" y="504735"/>
                    <a:pt x="723310" y="504735"/>
                  </a:cubicBezTo>
                  <a:cubicBezTo>
                    <a:pt x="710525" y="505529"/>
                    <a:pt x="698837" y="504339"/>
                    <a:pt x="685687" y="502751"/>
                  </a:cubicBezTo>
                  <a:cubicBezTo>
                    <a:pt x="684957" y="502354"/>
                    <a:pt x="684957" y="501164"/>
                    <a:pt x="685687" y="500767"/>
                  </a:cubicBezTo>
                  <a:close/>
                  <a:moveTo>
                    <a:pt x="697561" y="493150"/>
                  </a:moveTo>
                  <a:cubicBezTo>
                    <a:pt x="707435" y="493339"/>
                    <a:pt x="717309" y="493906"/>
                    <a:pt x="726916" y="493906"/>
                  </a:cubicBezTo>
                  <a:cubicBezTo>
                    <a:pt x="729051" y="493906"/>
                    <a:pt x="729051" y="497686"/>
                    <a:pt x="726560" y="497686"/>
                  </a:cubicBezTo>
                  <a:cubicBezTo>
                    <a:pt x="707346" y="498442"/>
                    <a:pt x="687776" y="499198"/>
                    <a:pt x="668562" y="495796"/>
                  </a:cubicBezTo>
                  <a:cubicBezTo>
                    <a:pt x="667851" y="495796"/>
                    <a:pt x="667495" y="494662"/>
                    <a:pt x="668206" y="494662"/>
                  </a:cubicBezTo>
                  <a:cubicBezTo>
                    <a:pt x="677813" y="493150"/>
                    <a:pt x="687687" y="492961"/>
                    <a:pt x="697561" y="493150"/>
                  </a:cubicBezTo>
                  <a:close/>
                  <a:moveTo>
                    <a:pt x="378482" y="490051"/>
                  </a:moveTo>
                  <a:cubicBezTo>
                    <a:pt x="381020" y="490051"/>
                    <a:pt x="381382" y="493727"/>
                    <a:pt x="379207" y="494062"/>
                  </a:cubicBezTo>
                  <a:cubicBezTo>
                    <a:pt x="370870" y="495733"/>
                    <a:pt x="361807" y="495398"/>
                    <a:pt x="353469" y="495398"/>
                  </a:cubicBezTo>
                  <a:cubicBezTo>
                    <a:pt x="348032" y="495398"/>
                    <a:pt x="341144" y="496067"/>
                    <a:pt x="336432" y="493393"/>
                  </a:cubicBezTo>
                  <a:cubicBezTo>
                    <a:pt x="335707" y="492725"/>
                    <a:pt x="336069" y="491722"/>
                    <a:pt x="337157" y="491722"/>
                  </a:cubicBezTo>
                  <a:cubicBezTo>
                    <a:pt x="342957" y="492725"/>
                    <a:pt x="349482" y="491722"/>
                    <a:pt x="355644" y="491722"/>
                  </a:cubicBezTo>
                  <a:cubicBezTo>
                    <a:pt x="363257" y="491388"/>
                    <a:pt x="370870" y="491054"/>
                    <a:pt x="378482" y="490051"/>
                  </a:cubicBezTo>
                  <a:close/>
                  <a:moveTo>
                    <a:pt x="728098" y="486876"/>
                  </a:moveTo>
                  <a:cubicBezTo>
                    <a:pt x="730633" y="486876"/>
                    <a:pt x="730633" y="491638"/>
                    <a:pt x="728098" y="491638"/>
                  </a:cubicBezTo>
                  <a:cubicBezTo>
                    <a:pt x="701668" y="493623"/>
                    <a:pt x="675237" y="494416"/>
                    <a:pt x="649169" y="489654"/>
                  </a:cubicBezTo>
                  <a:cubicBezTo>
                    <a:pt x="648445" y="489654"/>
                    <a:pt x="648445" y="488463"/>
                    <a:pt x="649169" y="488463"/>
                  </a:cubicBezTo>
                  <a:cubicBezTo>
                    <a:pt x="664013" y="487670"/>
                    <a:pt x="679220" y="489654"/>
                    <a:pt x="694064" y="490051"/>
                  </a:cubicBezTo>
                  <a:cubicBezTo>
                    <a:pt x="705288" y="490448"/>
                    <a:pt x="716512" y="488463"/>
                    <a:pt x="728098" y="486876"/>
                  </a:cubicBezTo>
                  <a:close/>
                  <a:moveTo>
                    <a:pt x="10301" y="484822"/>
                  </a:moveTo>
                  <a:cubicBezTo>
                    <a:pt x="22768" y="484822"/>
                    <a:pt x="34880" y="485195"/>
                    <a:pt x="47348" y="485569"/>
                  </a:cubicBezTo>
                  <a:cubicBezTo>
                    <a:pt x="57678" y="485569"/>
                    <a:pt x="68721" y="483701"/>
                    <a:pt x="78695" y="485942"/>
                  </a:cubicBezTo>
                  <a:cubicBezTo>
                    <a:pt x="79764" y="486316"/>
                    <a:pt x="79407" y="488183"/>
                    <a:pt x="77982" y="488183"/>
                  </a:cubicBezTo>
                  <a:cubicBezTo>
                    <a:pt x="66940" y="486316"/>
                    <a:pt x="53760" y="489304"/>
                    <a:pt x="42360" y="489304"/>
                  </a:cubicBezTo>
                  <a:cubicBezTo>
                    <a:pt x="31674" y="489678"/>
                    <a:pt x="20987" y="489304"/>
                    <a:pt x="10301" y="489304"/>
                  </a:cubicBezTo>
                  <a:cubicBezTo>
                    <a:pt x="7095" y="489304"/>
                    <a:pt x="7095" y="484448"/>
                    <a:pt x="10301" y="484822"/>
                  </a:cubicBezTo>
                  <a:close/>
                  <a:moveTo>
                    <a:pt x="442670" y="462304"/>
                  </a:moveTo>
                  <a:cubicBezTo>
                    <a:pt x="458717" y="459888"/>
                    <a:pt x="477316" y="460578"/>
                    <a:pt x="493363" y="462994"/>
                  </a:cubicBezTo>
                  <a:cubicBezTo>
                    <a:pt x="494092" y="462994"/>
                    <a:pt x="494092" y="464030"/>
                    <a:pt x="493363" y="464030"/>
                  </a:cubicBezTo>
                  <a:cubicBezTo>
                    <a:pt x="476951" y="464375"/>
                    <a:pt x="459081" y="467481"/>
                    <a:pt x="443035" y="465410"/>
                  </a:cubicBezTo>
                  <a:cubicBezTo>
                    <a:pt x="441211" y="465410"/>
                    <a:pt x="440482" y="462649"/>
                    <a:pt x="442670" y="462304"/>
                  </a:cubicBezTo>
                  <a:close/>
                  <a:moveTo>
                    <a:pt x="361752" y="458352"/>
                  </a:moveTo>
                  <a:cubicBezTo>
                    <a:pt x="354213" y="462672"/>
                    <a:pt x="345956" y="466272"/>
                    <a:pt x="337699" y="469513"/>
                  </a:cubicBezTo>
                  <a:cubicBezTo>
                    <a:pt x="345956" y="469513"/>
                    <a:pt x="353854" y="469513"/>
                    <a:pt x="361752" y="469513"/>
                  </a:cubicBezTo>
                  <a:cubicBezTo>
                    <a:pt x="361752" y="465912"/>
                    <a:pt x="361752" y="461952"/>
                    <a:pt x="361752" y="458352"/>
                  </a:cubicBezTo>
                  <a:close/>
                  <a:moveTo>
                    <a:pt x="996044" y="456184"/>
                  </a:moveTo>
                  <a:cubicBezTo>
                    <a:pt x="998922" y="456184"/>
                    <a:pt x="998922" y="460418"/>
                    <a:pt x="996044" y="460065"/>
                  </a:cubicBezTo>
                  <a:cubicBezTo>
                    <a:pt x="930928" y="458654"/>
                    <a:pt x="865453" y="464298"/>
                    <a:pt x="800696" y="460771"/>
                  </a:cubicBezTo>
                  <a:cubicBezTo>
                    <a:pt x="799257" y="460771"/>
                    <a:pt x="799257" y="458301"/>
                    <a:pt x="801056" y="458301"/>
                  </a:cubicBezTo>
                  <a:cubicBezTo>
                    <a:pt x="865812" y="457596"/>
                    <a:pt x="930928" y="455126"/>
                    <a:pt x="996044" y="456184"/>
                  </a:cubicBezTo>
                  <a:close/>
                  <a:moveTo>
                    <a:pt x="473996" y="455543"/>
                  </a:moveTo>
                  <a:cubicBezTo>
                    <a:pt x="475054" y="455543"/>
                    <a:pt x="475054" y="456880"/>
                    <a:pt x="473996" y="456880"/>
                  </a:cubicBezTo>
                  <a:cubicBezTo>
                    <a:pt x="463765" y="457549"/>
                    <a:pt x="452829" y="459554"/>
                    <a:pt x="442598" y="458885"/>
                  </a:cubicBezTo>
                  <a:cubicBezTo>
                    <a:pt x="440835" y="458885"/>
                    <a:pt x="440482" y="456212"/>
                    <a:pt x="442246" y="455878"/>
                  </a:cubicBezTo>
                  <a:cubicBezTo>
                    <a:pt x="452476" y="453538"/>
                    <a:pt x="463765" y="455209"/>
                    <a:pt x="473996" y="455543"/>
                  </a:cubicBezTo>
                  <a:close/>
                  <a:moveTo>
                    <a:pt x="996755" y="448776"/>
                  </a:moveTo>
                  <a:cubicBezTo>
                    <a:pt x="998921" y="448776"/>
                    <a:pt x="998921" y="452023"/>
                    <a:pt x="996755" y="452384"/>
                  </a:cubicBezTo>
                  <a:cubicBezTo>
                    <a:pt x="964259" y="454548"/>
                    <a:pt x="931763" y="453827"/>
                    <a:pt x="899267" y="454188"/>
                  </a:cubicBezTo>
                  <a:cubicBezTo>
                    <a:pt x="869299" y="454548"/>
                    <a:pt x="837886" y="456352"/>
                    <a:pt x="807556" y="454188"/>
                  </a:cubicBezTo>
                  <a:cubicBezTo>
                    <a:pt x="807195" y="453827"/>
                    <a:pt x="807195" y="453105"/>
                    <a:pt x="807556" y="453105"/>
                  </a:cubicBezTo>
                  <a:cubicBezTo>
                    <a:pt x="870743" y="449137"/>
                    <a:pt x="933929" y="452384"/>
                    <a:pt x="996755" y="448776"/>
                  </a:cubicBezTo>
                  <a:close/>
                  <a:moveTo>
                    <a:pt x="446142" y="447188"/>
                  </a:moveTo>
                  <a:cubicBezTo>
                    <a:pt x="453955" y="447554"/>
                    <a:pt x="461412" y="448287"/>
                    <a:pt x="469224" y="447921"/>
                  </a:cubicBezTo>
                  <a:cubicBezTo>
                    <a:pt x="470290" y="447921"/>
                    <a:pt x="470290" y="449753"/>
                    <a:pt x="469224" y="449753"/>
                  </a:cubicBezTo>
                  <a:cubicBezTo>
                    <a:pt x="461767" y="451585"/>
                    <a:pt x="453955" y="451585"/>
                    <a:pt x="446142" y="451585"/>
                  </a:cubicBezTo>
                  <a:cubicBezTo>
                    <a:pt x="443657" y="451585"/>
                    <a:pt x="443657" y="447188"/>
                    <a:pt x="446142" y="447188"/>
                  </a:cubicBezTo>
                  <a:close/>
                  <a:moveTo>
                    <a:pt x="993238" y="442426"/>
                  </a:moveTo>
                  <a:cubicBezTo>
                    <a:pt x="995749" y="442426"/>
                    <a:pt x="995749" y="446307"/>
                    <a:pt x="993238" y="446307"/>
                  </a:cubicBezTo>
                  <a:cubicBezTo>
                    <a:pt x="933699" y="448423"/>
                    <a:pt x="874519" y="448070"/>
                    <a:pt x="814621" y="445954"/>
                  </a:cubicBezTo>
                  <a:cubicBezTo>
                    <a:pt x="813545" y="445954"/>
                    <a:pt x="813904" y="444543"/>
                    <a:pt x="814621" y="444190"/>
                  </a:cubicBezTo>
                  <a:cubicBezTo>
                    <a:pt x="874519" y="442426"/>
                    <a:pt x="933699" y="445248"/>
                    <a:pt x="993238" y="442426"/>
                  </a:cubicBezTo>
                  <a:close/>
                  <a:moveTo>
                    <a:pt x="994804" y="435869"/>
                  </a:moveTo>
                  <a:cubicBezTo>
                    <a:pt x="997334" y="435869"/>
                    <a:pt x="996973" y="439665"/>
                    <a:pt x="994443" y="439320"/>
                  </a:cubicBezTo>
                  <a:cubicBezTo>
                    <a:pt x="934096" y="437939"/>
                    <a:pt x="873749" y="442081"/>
                    <a:pt x="813041" y="439320"/>
                  </a:cubicBezTo>
                  <a:cubicBezTo>
                    <a:pt x="811957" y="439320"/>
                    <a:pt x="812319" y="437594"/>
                    <a:pt x="813041" y="437594"/>
                  </a:cubicBezTo>
                  <a:cubicBezTo>
                    <a:pt x="873749" y="436559"/>
                    <a:pt x="934096" y="434488"/>
                    <a:pt x="994804" y="435869"/>
                  </a:cubicBezTo>
                  <a:close/>
                  <a:moveTo>
                    <a:pt x="217703" y="432901"/>
                  </a:moveTo>
                  <a:cubicBezTo>
                    <a:pt x="219467" y="432901"/>
                    <a:pt x="219467" y="435499"/>
                    <a:pt x="217350" y="435499"/>
                  </a:cubicBezTo>
                  <a:cubicBezTo>
                    <a:pt x="207120" y="435787"/>
                    <a:pt x="196536" y="435787"/>
                    <a:pt x="185953" y="435210"/>
                  </a:cubicBezTo>
                  <a:cubicBezTo>
                    <a:pt x="184895" y="434921"/>
                    <a:pt x="184895" y="434056"/>
                    <a:pt x="185953" y="433767"/>
                  </a:cubicBezTo>
                  <a:cubicBezTo>
                    <a:pt x="196536" y="433478"/>
                    <a:pt x="207120" y="432901"/>
                    <a:pt x="217703" y="432901"/>
                  </a:cubicBezTo>
                  <a:close/>
                  <a:moveTo>
                    <a:pt x="221306" y="425360"/>
                  </a:moveTo>
                  <a:cubicBezTo>
                    <a:pt x="224218" y="425360"/>
                    <a:pt x="224218" y="429726"/>
                    <a:pt x="221306" y="429726"/>
                  </a:cubicBezTo>
                  <a:cubicBezTo>
                    <a:pt x="203833" y="430123"/>
                    <a:pt x="185268" y="432504"/>
                    <a:pt x="168160" y="429329"/>
                  </a:cubicBezTo>
                  <a:cubicBezTo>
                    <a:pt x="167432" y="429329"/>
                    <a:pt x="167432" y="428138"/>
                    <a:pt x="168160" y="428138"/>
                  </a:cubicBezTo>
                  <a:cubicBezTo>
                    <a:pt x="185268" y="424963"/>
                    <a:pt x="204197" y="424963"/>
                    <a:pt x="221306" y="425360"/>
                  </a:cubicBezTo>
                  <a:close/>
                  <a:moveTo>
                    <a:pt x="220141" y="418147"/>
                  </a:moveTo>
                  <a:cubicBezTo>
                    <a:pt x="222638" y="418147"/>
                    <a:pt x="222281" y="422255"/>
                    <a:pt x="220141" y="422255"/>
                  </a:cubicBezTo>
                  <a:cubicBezTo>
                    <a:pt x="194462" y="422255"/>
                    <a:pt x="168425" y="423003"/>
                    <a:pt x="143102" y="421135"/>
                  </a:cubicBezTo>
                  <a:cubicBezTo>
                    <a:pt x="142032" y="421135"/>
                    <a:pt x="142032" y="419267"/>
                    <a:pt x="143102" y="419267"/>
                  </a:cubicBezTo>
                  <a:cubicBezTo>
                    <a:pt x="168425" y="417026"/>
                    <a:pt x="194462" y="418147"/>
                    <a:pt x="220141" y="418147"/>
                  </a:cubicBezTo>
                  <a:close/>
                  <a:moveTo>
                    <a:pt x="377385" y="385482"/>
                  </a:moveTo>
                  <a:cubicBezTo>
                    <a:pt x="381381" y="399117"/>
                    <a:pt x="378838" y="414905"/>
                    <a:pt x="379565" y="429258"/>
                  </a:cubicBezTo>
                  <a:cubicBezTo>
                    <a:pt x="379928" y="447558"/>
                    <a:pt x="380292" y="465858"/>
                    <a:pt x="380292" y="483798"/>
                  </a:cubicBezTo>
                  <a:cubicBezTo>
                    <a:pt x="380292" y="485234"/>
                    <a:pt x="379202" y="486310"/>
                    <a:pt x="378112" y="485951"/>
                  </a:cubicBezTo>
                  <a:cubicBezTo>
                    <a:pt x="377748" y="485951"/>
                    <a:pt x="377748" y="486310"/>
                    <a:pt x="377748" y="486310"/>
                  </a:cubicBezTo>
                  <a:cubicBezTo>
                    <a:pt x="363943" y="486310"/>
                    <a:pt x="350137" y="487028"/>
                    <a:pt x="336331" y="487387"/>
                  </a:cubicBezTo>
                  <a:cubicBezTo>
                    <a:pt x="327248" y="487745"/>
                    <a:pt x="318166" y="488104"/>
                    <a:pt x="310173" y="483798"/>
                  </a:cubicBezTo>
                  <a:cubicBezTo>
                    <a:pt x="308720" y="483081"/>
                    <a:pt x="309810" y="481287"/>
                    <a:pt x="310900" y="481646"/>
                  </a:cubicBezTo>
                  <a:cubicBezTo>
                    <a:pt x="330518" y="487387"/>
                    <a:pt x="355223" y="482722"/>
                    <a:pt x="375932" y="481646"/>
                  </a:cubicBezTo>
                  <a:cubicBezTo>
                    <a:pt x="375932" y="465858"/>
                    <a:pt x="375932" y="450428"/>
                    <a:pt x="375569" y="434640"/>
                  </a:cubicBezTo>
                  <a:cubicBezTo>
                    <a:pt x="374842" y="418852"/>
                    <a:pt x="377748" y="401270"/>
                    <a:pt x="374842" y="385841"/>
                  </a:cubicBezTo>
                  <a:cubicBezTo>
                    <a:pt x="374479" y="384406"/>
                    <a:pt x="376658" y="383688"/>
                    <a:pt x="377385" y="385482"/>
                  </a:cubicBezTo>
                  <a:close/>
                  <a:moveTo>
                    <a:pt x="110160" y="349847"/>
                  </a:moveTo>
                  <a:cubicBezTo>
                    <a:pt x="110526" y="348763"/>
                    <a:pt x="111625" y="349124"/>
                    <a:pt x="111625" y="349847"/>
                  </a:cubicBezTo>
                  <a:cubicBezTo>
                    <a:pt x="113090" y="366105"/>
                    <a:pt x="112724" y="382364"/>
                    <a:pt x="112724" y="398261"/>
                  </a:cubicBezTo>
                  <a:cubicBezTo>
                    <a:pt x="112724" y="400790"/>
                    <a:pt x="108695" y="400790"/>
                    <a:pt x="108695" y="398261"/>
                  </a:cubicBezTo>
                  <a:cubicBezTo>
                    <a:pt x="108695" y="382002"/>
                    <a:pt x="109061" y="366105"/>
                    <a:pt x="110160" y="349847"/>
                  </a:cubicBezTo>
                  <a:close/>
                  <a:moveTo>
                    <a:pt x="769462" y="346341"/>
                  </a:moveTo>
                  <a:cubicBezTo>
                    <a:pt x="769828" y="344001"/>
                    <a:pt x="772758" y="344335"/>
                    <a:pt x="773125" y="346341"/>
                  </a:cubicBezTo>
                  <a:cubicBezTo>
                    <a:pt x="773125" y="347009"/>
                    <a:pt x="773125" y="347343"/>
                    <a:pt x="773125" y="348012"/>
                  </a:cubicBezTo>
                  <a:cubicBezTo>
                    <a:pt x="773125" y="348346"/>
                    <a:pt x="773125" y="348346"/>
                    <a:pt x="773125" y="348346"/>
                  </a:cubicBezTo>
                  <a:cubicBezTo>
                    <a:pt x="773491" y="349683"/>
                    <a:pt x="772392" y="350017"/>
                    <a:pt x="771293" y="350017"/>
                  </a:cubicBezTo>
                  <a:cubicBezTo>
                    <a:pt x="770194" y="350017"/>
                    <a:pt x="769095" y="349683"/>
                    <a:pt x="769462" y="348346"/>
                  </a:cubicBezTo>
                  <a:lnTo>
                    <a:pt x="769462" y="348012"/>
                  </a:lnTo>
                  <a:close/>
                  <a:moveTo>
                    <a:pt x="106130" y="335198"/>
                  </a:moveTo>
                  <a:cubicBezTo>
                    <a:pt x="106130" y="334476"/>
                    <a:pt x="107596" y="334476"/>
                    <a:pt x="107596" y="335198"/>
                  </a:cubicBezTo>
                  <a:cubicBezTo>
                    <a:pt x="108328" y="356869"/>
                    <a:pt x="107962" y="378539"/>
                    <a:pt x="107962" y="400210"/>
                  </a:cubicBezTo>
                  <a:cubicBezTo>
                    <a:pt x="107596" y="402377"/>
                    <a:pt x="104298" y="402377"/>
                    <a:pt x="104298" y="400210"/>
                  </a:cubicBezTo>
                  <a:cubicBezTo>
                    <a:pt x="103932" y="378539"/>
                    <a:pt x="105764" y="356869"/>
                    <a:pt x="106130" y="335198"/>
                  </a:cubicBezTo>
                  <a:close/>
                  <a:moveTo>
                    <a:pt x="876361" y="298683"/>
                  </a:moveTo>
                  <a:cubicBezTo>
                    <a:pt x="880987" y="297963"/>
                    <a:pt x="886324" y="299043"/>
                    <a:pt x="891305" y="299043"/>
                  </a:cubicBezTo>
                  <a:cubicBezTo>
                    <a:pt x="898778" y="298683"/>
                    <a:pt x="906606" y="298683"/>
                    <a:pt x="914078" y="299403"/>
                  </a:cubicBezTo>
                  <a:cubicBezTo>
                    <a:pt x="914789" y="299403"/>
                    <a:pt x="914789" y="300483"/>
                    <a:pt x="914078" y="300483"/>
                  </a:cubicBezTo>
                  <a:cubicBezTo>
                    <a:pt x="907317" y="301203"/>
                    <a:pt x="900557" y="301924"/>
                    <a:pt x="894152" y="302284"/>
                  </a:cubicBezTo>
                  <a:cubicBezTo>
                    <a:pt x="889170" y="302284"/>
                    <a:pt x="883122" y="301203"/>
                    <a:pt x="878140" y="301924"/>
                  </a:cubicBezTo>
                  <a:cubicBezTo>
                    <a:pt x="879208" y="311645"/>
                    <a:pt x="879208" y="321726"/>
                    <a:pt x="878140" y="331088"/>
                  </a:cubicBezTo>
                  <a:cubicBezTo>
                    <a:pt x="877784" y="332168"/>
                    <a:pt x="876005" y="332528"/>
                    <a:pt x="875649" y="331448"/>
                  </a:cubicBezTo>
                  <a:cubicBezTo>
                    <a:pt x="874226" y="321726"/>
                    <a:pt x="875294" y="311645"/>
                    <a:pt x="874938" y="301924"/>
                  </a:cubicBezTo>
                  <a:cubicBezTo>
                    <a:pt x="873870" y="301203"/>
                    <a:pt x="873870" y="299403"/>
                    <a:pt x="875294" y="299043"/>
                  </a:cubicBezTo>
                  <a:lnTo>
                    <a:pt x="875649" y="299043"/>
                  </a:lnTo>
                  <a:cubicBezTo>
                    <a:pt x="876005" y="298683"/>
                    <a:pt x="876005" y="298683"/>
                    <a:pt x="876361" y="298683"/>
                  </a:cubicBezTo>
                  <a:close/>
                  <a:moveTo>
                    <a:pt x="926039" y="291452"/>
                  </a:moveTo>
                  <a:cubicBezTo>
                    <a:pt x="927484" y="291452"/>
                    <a:pt x="927484" y="293235"/>
                    <a:pt x="926039" y="293235"/>
                  </a:cubicBezTo>
                  <a:cubicBezTo>
                    <a:pt x="907978" y="293949"/>
                    <a:pt x="889555" y="293592"/>
                    <a:pt x="871133" y="295375"/>
                  </a:cubicBezTo>
                  <a:cubicBezTo>
                    <a:pt x="872939" y="300368"/>
                    <a:pt x="872939" y="305360"/>
                    <a:pt x="872939" y="310353"/>
                  </a:cubicBezTo>
                  <a:cubicBezTo>
                    <a:pt x="872939" y="319624"/>
                    <a:pt x="873300" y="328896"/>
                    <a:pt x="872939" y="338168"/>
                  </a:cubicBezTo>
                  <a:cubicBezTo>
                    <a:pt x="872939" y="338881"/>
                    <a:pt x="871494" y="338881"/>
                    <a:pt x="871494" y="338168"/>
                  </a:cubicBezTo>
                  <a:cubicBezTo>
                    <a:pt x="871133" y="330323"/>
                    <a:pt x="870771" y="322834"/>
                    <a:pt x="870410" y="315345"/>
                  </a:cubicBezTo>
                  <a:cubicBezTo>
                    <a:pt x="869688" y="309283"/>
                    <a:pt x="870410" y="302151"/>
                    <a:pt x="867881" y="296445"/>
                  </a:cubicBezTo>
                  <a:cubicBezTo>
                    <a:pt x="867520" y="295732"/>
                    <a:pt x="867881" y="295018"/>
                    <a:pt x="868604" y="294305"/>
                  </a:cubicBezTo>
                  <a:cubicBezTo>
                    <a:pt x="868604" y="293592"/>
                    <a:pt x="868965" y="292166"/>
                    <a:pt x="870049" y="292166"/>
                  </a:cubicBezTo>
                  <a:cubicBezTo>
                    <a:pt x="888471" y="290026"/>
                    <a:pt x="907617" y="290739"/>
                    <a:pt x="926039" y="291452"/>
                  </a:cubicBezTo>
                  <a:close/>
                  <a:moveTo>
                    <a:pt x="535476" y="279491"/>
                  </a:moveTo>
                  <a:cubicBezTo>
                    <a:pt x="536910" y="277326"/>
                    <a:pt x="540136" y="279491"/>
                    <a:pt x="539061" y="281656"/>
                  </a:cubicBezTo>
                  <a:cubicBezTo>
                    <a:pt x="530458" y="296448"/>
                    <a:pt x="518628" y="308715"/>
                    <a:pt x="509666" y="323147"/>
                  </a:cubicBezTo>
                  <a:cubicBezTo>
                    <a:pt x="508949" y="324590"/>
                    <a:pt x="507157" y="323147"/>
                    <a:pt x="507874" y="322065"/>
                  </a:cubicBezTo>
                  <a:cubicBezTo>
                    <a:pt x="516119" y="307272"/>
                    <a:pt x="527231" y="294283"/>
                    <a:pt x="535476" y="279491"/>
                  </a:cubicBezTo>
                  <a:close/>
                  <a:moveTo>
                    <a:pt x="534196" y="274395"/>
                  </a:moveTo>
                  <a:cubicBezTo>
                    <a:pt x="536008" y="272563"/>
                    <a:pt x="538544" y="275494"/>
                    <a:pt x="536733" y="276959"/>
                  </a:cubicBezTo>
                  <a:cubicBezTo>
                    <a:pt x="526224" y="289049"/>
                    <a:pt x="515716" y="300039"/>
                    <a:pt x="507744" y="313961"/>
                  </a:cubicBezTo>
                  <a:cubicBezTo>
                    <a:pt x="507019" y="315060"/>
                    <a:pt x="505570" y="313961"/>
                    <a:pt x="506294" y="312862"/>
                  </a:cubicBezTo>
                  <a:cubicBezTo>
                    <a:pt x="513179" y="298940"/>
                    <a:pt x="522601" y="284653"/>
                    <a:pt x="534196" y="274395"/>
                  </a:cubicBezTo>
                  <a:close/>
                  <a:moveTo>
                    <a:pt x="529501" y="268051"/>
                  </a:moveTo>
                  <a:cubicBezTo>
                    <a:pt x="530573" y="266213"/>
                    <a:pt x="533788" y="268051"/>
                    <a:pt x="532716" y="269889"/>
                  </a:cubicBezTo>
                  <a:cubicBezTo>
                    <a:pt x="525215" y="280551"/>
                    <a:pt x="514142" y="287903"/>
                    <a:pt x="507713" y="299667"/>
                  </a:cubicBezTo>
                  <a:cubicBezTo>
                    <a:pt x="506999" y="300770"/>
                    <a:pt x="505570" y="299667"/>
                    <a:pt x="506284" y="298565"/>
                  </a:cubicBezTo>
                  <a:cubicBezTo>
                    <a:pt x="511285" y="286433"/>
                    <a:pt x="521643" y="277977"/>
                    <a:pt x="529501" y="268051"/>
                  </a:cubicBezTo>
                  <a:close/>
                  <a:moveTo>
                    <a:pt x="580028" y="217589"/>
                  </a:moveTo>
                  <a:cubicBezTo>
                    <a:pt x="593144" y="238621"/>
                    <a:pt x="600234" y="264005"/>
                    <a:pt x="611577" y="286126"/>
                  </a:cubicBezTo>
                  <a:cubicBezTo>
                    <a:pt x="611577" y="286488"/>
                    <a:pt x="611223" y="286488"/>
                    <a:pt x="611223" y="286488"/>
                  </a:cubicBezTo>
                  <a:cubicBezTo>
                    <a:pt x="597752" y="265093"/>
                    <a:pt x="591017" y="239709"/>
                    <a:pt x="576483" y="219402"/>
                  </a:cubicBezTo>
                  <a:cubicBezTo>
                    <a:pt x="575420" y="217589"/>
                    <a:pt x="578965" y="215413"/>
                    <a:pt x="580028" y="217589"/>
                  </a:cubicBezTo>
                  <a:close/>
                  <a:moveTo>
                    <a:pt x="296813" y="198668"/>
                  </a:moveTo>
                  <a:cubicBezTo>
                    <a:pt x="296813" y="197951"/>
                    <a:pt x="298004" y="197951"/>
                    <a:pt x="298401" y="198668"/>
                  </a:cubicBezTo>
                  <a:cubicBezTo>
                    <a:pt x="300385" y="230930"/>
                    <a:pt x="299591" y="262833"/>
                    <a:pt x="299194" y="295095"/>
                  </a:cubicBezTo>
                  <a:cubicBezTo>
                    <a:pt x="299194" y="297604"/>
                    <a:pt x="294432" y="297604"/>
                    <a:pt x="294432" y="295095"/>
                  </a:cubicBezTo>
                  <a:cubicBezTo>
                    <a:pt x="294432" y="262833"/>
                    <a:pt x="295226" y="230930"/>
                    <a:pt x="296813" y="198668"/>
                  </a:cubicBezTo>
                  <a:close/>
                  <a:moveTo>
                    <a:pt x="420480" y="182799"/>
                  </a:moveTo>
                  <a:cubicBezTo>
                    <a:pt x="420480" y="182076"/>
                    <a:pt x="422004" y="182076"/>
                    <a:pt x="422004" y="182799"/>
                  </a:cubicBezTo>
                  <a:cubicBezTo>
                    <a:pt x="425814" y="230157"/>
                    <a:pt x="423528" y="278238"/>
                    <a:pt x="422766" y="325234"/>
                  </a:cubicBezTo>
                  <a:cubicBezTo>
                    <a:pt x="422766" y="327764"/>
                    <a:pt x="418956" y="327764"/>
                    <a:pt x="418575" y="325234"/>
                  </a:cubicBezTo>
                  <a:cubicBezTo>
                    <a:pt x="418194" y="277876"/>
                    <a:pt x="416670" y="230157"/>
                    <a:pt x="420480" y="182799"/>
                  </a:cubicBezTo>
                  <a:close/>
                  <a:moveTo>
                    <a:pt x="769528" y="182794"/>
                  </a:moveTo>
                  <a:cubicBezTo>
                    <a:pt x="769528" y="182076"/>
                    <a:pt x="770971" y="182076"/>
                    <a:pt x="770971" y="182794"/>
                  </a:cubicBezTo>
                  <a:cubicBezTo>
                    <a:pt x="771332" y="208654"/>
                    <a:pt x="773496" y="234514"/>
                    <a:pt x="772414" y="260733"/>
                  </a:cubicBezTo>
                  <a:cubicBezTo>
                    <a:pt x="771332" y="286952"/>
                    <a:pt x="770250" y="313530"/>
                    <a:pt x="770250" y="339748"/>
                  </a:cubicBezTo>
                  <a:cubicBezTo>
                    <a:pt x="770250" y="340467"/>
                    <a:pt x="769167" y="340467"/>
                    <a:pt x="769167" y="339748"/>
                  </a:cubicBezTo>
                  <a:cubicBezTo>
                    <a:pt x="768806" y="287670"/>
                    <a:pt x="765920" y="235232"/>
                    <a:pt x="769528" y="182794"/>
                  </a:cubicBezTo>
                  <a:close/>
                  <a:moveTo>
                    <a:pt x="7345" y="166923"/>
                  </a:moveTo>
                  <a:cubicBezTo>
                    <a:pt x="7345" y="166201"/>
                    <a:pt x="8348" y="166562"/>
                    <a:pt x="8348" y="167284"/>
                  </a:cubicBezTo>
                  <a:cubicBezTo>
                    <a:pt x="5340" y="188954"/>
                    <a:pt x="8013" y="212068"/>
                    <a:pt x="7679" y="234459"/>
                  </a:cubicBezTo>
                  <a:cubicBezTo>
                    <a:pt x="7345" y="258657"/>
                    <a:pt x="7345" y="283215"/>
                    <a:pt x="7345" y="307774"/>
                  </a:cubicBezTo>
                  <a:cubicBezTo>
                    <a:pt x="7345" y="310302"/>
                    <a:pt x="4003" y="309941"/>
                    <a:pt x="4003" y="307774"/>
                  </a:cubicBezTo>
                  <a:cubicBezTo>
                    <a:pt x="3669" y="281048"/>
                    <a:pt x="4003" y="254684"/>
                    <a:pt x="4337" y="228320"/>
                  </a:cubicBezTo>
                  <a:cubicBezTo>
                    <a:pt x="5005" y="208095"/>
                    <a:pt x="2332" y="186064"/>
                    <a:pt x="7345" y="166923"/>
                  </a:cubicBezTo>
                  <a:close/>
                  <a:moveTo>
                    <a:pt x="852982" y="144692"/>
                  </a:moveTo>
                  <a:cubicBezTo>
                    <a:pt x="852982" y="143976"/>
                    <a:pt x="854418" y="143976"/>
                    <a:pt x="854418" y="145051"/>
                  </a:cubicBezTo>
                  <a:cubicBezTo>
                    <a:pt x="853700" y="169411"/>
                    <a:pt x="851188" y="194846"/>
                    <a:pt x="852982" y="219564"/>
                  </a:cubicBezTo>
                  <a:cubicBezTo>
                    <a:pt x="859441" y="217773"/>
                    <a:pt x="865541" y="219564"/>
                    <a:pt x="872000" y="219923"/>
                  </a:cubicBezTo>
                  <a:cubicBezTo>
                    <a:pt x="880970" y="220281"/>
                    <a:pt x="889223" y="220281"/>
                    <a:pt x="897476" y="221714"/>
                  </a:cubicBezTo>
                  <a:cubicBezTo>
                    <a:pt x="898911" y="222072"/>
                    <a:pt x="898194" y="223863"/>
                    <a:pt x="897117" y="223863"/>
                  </a:cubicBezTo>
                  <a:cubicBezTo>
                    <a:pt x="888864" y="223147"/>
                    <a:pt x="880612" y="224580"/>
                    <a:pt x="872000" y="224221"/>
                  </a:cubicBezTo>
                  <a:cubicBezTo>
                    <a:pt x="866259" y="223505"/>
                    <a:pt x="859800" y="222072"/>
                    <a:pt x="853700" y="223505"/>
                  </a:cubicBezTo>
                  <a:cubicBezTo>
                    <a:pt x="852623" y="223505"/>
                    <a:pt x="851906" y="223147"/>
                    <a:pt x="851188" y="222430"/>
                  </a:cubicBezTo>
                  <a:cubicBezTo>
                    <a:pt x="850829" y="222430"/>
                    <a:pt x="850112" y="222072"/>
                    <a:pt x="850112" y="221356"/>
                  </a:cubicBezTo>
                  <a:cubicBezTo>
                    <a:pt x="846882" y="196637"/>
                    <a:pt x="849394" y="169411"/>
                    <a:pt x="852982" y="144692"/>
                  </a:cubicBezTo>
                  <a:close/>
                  <a:moveTo>
                    <a:pt x="547089" y="87912"/>
                  </a:moveTo>
                  <a:cubicBezTo>
                    <a:pt x="547455" y="86826"/>
                    <a:pt x="549653" y="87550"/>
                    <a:pt x="548921" y="88636"/>
                  </a:cubicBezTo>
                  <a:cubicBezTo>
                    <a:pt x="544158" y="102757"/>
                    <a:pt x="532435" y="112532"/>
                    <a:pt x="525841" y="125204"/>
                  </a:cubicBezTo>
                  <a:cubicBezTo>
                    <a:pt x="524742" y="127739"/>
                    <a:pt x="521445" y="125567"/>
                    <a:pt x="522177" y="123394"/>
                  </a:cubicBezTo>
                  <a:cubicBezTo>
                    <a:pt x="529138" y="110360"/>
                    <a:pt x="541594" y="101670"/>
                    <a:pt x="547089" y="87912"/>
                  </a:cubicBezTo>
                  <a:close/>
                  <a:moveTo>
                    <a:pt x="557556" y="87018"/>
                  </a:moveTo>
                  <a:cubicBezTo>
                    <a:pt x="558629" y="85238"/>
                    <a:pt x="560774" y="86662"/>
                    <a:pt x="559702" y="88086"/>
                  </a:cubicBezTo>
                  <a:cubicBezTo>
                    <a:pt x="548975" y="105885"/>
                    <a:pt x="536461" y="122973"/>
                    <a:pt x="526093" y="141128"/>
                  </a:cubicBezTo>
                  <a:cubicBezTo>
                    <a:pt x="524663" y="143620"/>
                    <a:pt x="521445" y="141484"/>
                    <a:pt x="522517" y="138992"/>
                  </a:cubicBezTo>
                  <a:cubicBezTo>
                    <a:pt x="532529" y="120481"/>
                    <a:pt x="546115" y="104461"/>
                    <a:pt x="557556" y="87018"/>
                  </a:cubicBezTo>
                  <a:close/>
                  <a:moveTo>
                    <a:pt x="570949" y="78374"/>
                  </a:moveTo>
                  <a:cubicBezTo>
                    <a:pt x="571670" y="77301"/>
                    <a:pt x="573471" y="77659"/>
                    <a:pt x="573111" y="79089"/>
                  </a:cubicBezTo>
                  <a:cubicBezTo>
                    <a:pt x="569508" y="91960"/>
                    <a:pt x="557979" y="101614"/>
                    <a:pt x="551134" y="112698"/>
                  </a:cubicBezTo>
                  <a:cubicBezTo>
                    <a:pt x="542487" y="126285"/>
                    <a:pt x="534561" y="139514"/>
                    <a:pt x="527715" y="153816"/>
                  </a:cubicBezTo>
                  <a:cubicBezTo>
                    <a:pt x="526635" y="156318"/>
                    <a:pt x="523032" y="154173"/>
                    <a:pt x="524113" y="151670"/>
                  </a:cubicBezTo>
                  <a:cubicBezTo>
                    <a:pt x="530958" y="137726"/>
                    <a:pt x="538884" y="123782"/>
                    <a:pt x="547891" y="110910"/>
                  </a:cubicBezTo>
                  <a:cubicBezTo>
                    <a:pt x="555097" y="100184"/>
                    <a:pt x="565906" y="90173"/>
                    <a:pt x="570949" y="78374"/>
                  </a:cubicBezTo>
                  <a:close/>
                  <a:moveTo>
                    <a:pt x="439764" y="27782"/>
                  </a:moveTo>
                  <a:cubicBezTo>
                    <a:pt x="438320" y="40388"/>
                    <a:pt x="440486" y="52995"/>
                    <a:pt x="440846" y="65241"/>
                  </a:cubicBezTo>
                  <a:cubicBezTo>
                    <a:pt x="448425" y="57677"/>
                    <a:pt x="457447" y="50834"/>
                    <a:pt x="465747" y="43630"/>
                  </a:cubicBezTo>
                  <a:cubicBezTo>
                    <a:pt x="466830" y="42549"/>
                    <a:pt x="468634" y="44350"/>
                    <a:pt x="467552" y="45431"/>
                  </a:cubicBezTo>
                  <a:cubicBezTo>
                    <a:pt x="458169" y="53715"/>
                    <a:pt x="449147" y="62360"/>
                    <a:pt x="440846" y="71364"/>
                  </a:cubicBezTo>
                  <a:cubicBezTo>
                    <a:pt x="440846" y="72085"/>
                    <a:pt x="440846" y="73165"/>
                    <a:pt x="440486" y="73886"/>
                  </a:cubicBezTo>
                  <a:cubicBezTo>
                    <a:pt x="440486" y="77127"/>
                    <a:pt x="440486" y="80369"/>
                    <a:pt x="440125" y="83251"/>
                  </a:cubicBezTo>
                  <a:cubicBezTo>
                    <a:pt x="448786" y="72805"/>
                    <a:pt x="460334" y="63800"/>
                    <a:pt x="470439" y="55156"/>
                  </a:cubicBezTo>
                  <a:cubicBezTo>
                    <a:pt x="471160" y="54436"/>
                    <a:pt x="472965" y="55876"/>
                    <a:pt x="471882" y="56957"/>
                  </a:cubicBezTo>
                  <a:cubicBezTo>
                    <a:pt x="465747" y="62720"/>
                    <a:pt x="459612" y="68123"/>
                    <a:pt x="454199" y="73886"/>
                  </a:cubicBezTo>
                  <a:cubicBezTo>
                    <a:pt x="449147" y="79289"/>
                    <a:pt x="444455" y="84691"/>
                    <a:pt x="440125" y="90454"/>
                  </a:cubicBezTo>
                  <a:cubicBezTo>
                    <a:pt x="439764" y="94777"/>
                    <a:pt x="439403" y="98739"/>
                    <a:pt x="439403" y="103061"/>
                  </a:cubicBezTo>
                  <a:cubicBezTo>
                    <a:pt x="449868" y="90094"/>
                    <a:pt x="463943" y="80369"/>
                    <a:pt x="472965" y="65241"/>
                  </a:cubicBezTo>
                  <a:cubicBezTo>
                    <a:pt x="473687" y="63800"/>
                    <a:pt x="475852" y="64881"/>
                    <a:pt x="474769" y="66682"/>
                  </a:cubicBezTo>
                  <a:cubicBezTo>
                    <a:pt x="466469" y="82530"/>
                    <a:pt x="451673" y="96578"/>
                    <a:pt x="439403" y="109544"/>
                  </a:cubicBezTo>
                  <a:cubicBezTo>
                    <a:pt x="439403" y="109544"/>
                    <a:pt x="439042" y="109544"/>
                    <a:pt x="439042" y="109905"/>
                  </a:cubicBezTo>
                  <a:cubicBezTo>
                    <a:pt x="438681" y="113507"/>
                    <a:pt x="438681" y="117469"/>
                    <a:pt x="438681" y="121431"/>
                  </a:cubicBezTo>
                  <a:cubicBezTo>
                    <a:pt x="448064" y="107744"/>
                    <a:pt x="459612" y="95857"/>
                    <a:pt x="470078" y="83251"/>
                  </a:cubicBezTo>
                  <a:cubicBezTo>
                    <a:pt x="471160" y="81450"/>
                    <a:pt x="474408" y="83251"/>
                    <a:pt x="472965" y="84691"/>
                  </a:cubicBezTo>
                  <a:cubicBezTo>
                    <a:pt x="462499" y="98739"/>
                    <a:pt x="450229" y="111345"/>
                    <a:pt x="441207" y="126473"/>
                  </a:cubicBezTo>
                  <a:cubicBezTo>
                    <a:pt x="440486" y="127554"/>
                    <a:pt x="439403" y="127554"/>
                    <a:pt x="438681" y="127554"/>
                  </a:cubicBezTo>
                  <a:cubicBezTo>
                    <a:pt x="438681" y="128995"/>
                    <a:pt x="438681" y="130796"/>
                    <a:pt x="438681" y="132236"/>
                  </a:cubicBezTo>
                  <a:cubicBezTo>
                    <a:pt x="438681" y="135478"/>
                    <a:pt x="438681" y="138720"/>
                    <a:pt x="438681" y="141601"/>
                  </a:cubicBezTo>
                  <a:cubicBezTo>
                    <a:pt x="446981" y="127554"/>
                    <a:pt x="458530" y="114947"/>
                    <a:pt x="468273" y="101980"/>
                  </a:cubicBezTo>
                  <a:cubicBezTo>
                    <a:pt x="469717" y="100180"/>
                    <a:pt x="472604" y="101980"/>
                    <a:pt x="471160" y="103781"/>
                  </a:cubicBezTo>
                  <a:cubicBezTo>
                    <a:pt x="461056" y="117829"/>
                    <a:pt x="450229" y="131516"/>
                    <a:pt x="441207" y="146284"/>
                  </a:cubicBezTo>
                  <a:cubicBezTo>
                    <a:pt x="440486" y="147364"/>
                    <a:pt x="439403" y="147724"/>
                    <a:pt x="438320" y="147364"/>
                  </a:cubicBezTo>
                  <a:cubicBezTo>
                    <a:pt x="438320" y="152407"/>
                    <a:pt x="438320" y="157089"/>
                    <a:pt x="438320" y="161772"/>
                  </a:cubicBezTo>
                  <a:cubicBezTo>
                    <a:pt x="449147" y="148085"/>
                    <a:pt x="458890" y="134397"/>
                    <a:pt x="468273" y="119630"/>
                  </a:cubicBezTo>
                  <a:cubicBezTo>
                    <a:pt x="469356" y="118549"/>
                    <a:pt x="471160" y="119270"/>
                    <a:pt x="470439" y="120710"/>
                  </a:cubicBezTo>
                  <a:cubicBezTo>
                    <a:pt x="463221" y="137639"/>
                    <a:pt x="451312" y="153487"/>
                    <a:pt x="439403" y="167895"/>
                  </a:cubicBezTo>
                  <a:cubicBezTo>
                    <a:pt x="439042" y="168255"/>
                    <a:pt x="438681" y="168255"/>
                    <a:pt x="438320" y="168255"/>
                  </a:cubicBezTo>
                  <a:cubicBezTo>
                    <a:pt x="438320" y="172938"/>
                    <a:pt x="438320" y="177260"/>
                    <a:pt x="438320" y="181942"/>
                  </a:cubicBezTo>
                  <a:cubicBezTo>
                    <a:pt x="448425" y="166454"/>
                    <a:pt x="458169" y="151326"/>
                    <a:pt x="467552" y="135478"/>
                  </a:cubicBezTo>
                  <a:cubicBezTo>
                    <a:pt x="468634" y="134037"/>
                    <a:pt x="471160" y="135478"/>
                    <a:pt x="470439" y="136919"/>
                  </a:cubicBezTo>
                  <a:cubicBezTo>
                    <a:pt x="460695" y="155288"/>
                    <a:pt x="449147" y="172577"/>
                    <a:pt x="438320" y="189867"/>
                  </a:cubicBezTo>
                  <a:cubicBezTo>
                    <a:pt x="438320" y="192028"/>
                    <a:pt x="438320" y="194189"/>
                    <a:pt x="437959" y="196350"/>
                  </a:cubicBezTo>
                  <a:cubicBezTo>
                    <a:pt x="446981" y="180502"/>
                    <a:pt x="461056" y="167895"/>
                    <a:pt x="468995" y="151687"/>
                  </a:cubicBezTo>
                  <a:cubicBezTo>
                    <a:pt x="469717" y="150246"/>
                    <a:pt x="472243" y="151687"/>
                    <a:pt x="471521" y="153127"/>
                  </a:cubicBezTo>
                  <a:cubicBezTo>
                    <a:pt x="466830" y="163933"/>
                    <a:pt x="459612" y="172217"/>
                    <a:pt x="452755" y="181222"/>
                  </a:cubicBezTo>
                  <a:cubicBezTo>
                    <a:pt x="446620" y="189506"/>
                    <a:pt x="442290" y="198151"/>
                    <a:pt x="437959" y="207156"/>
                  </a:cubicBezTo>
                  <a:cubicBezTo>
                    <a:pt x="437959" y="211118"/>
                    <a:pt x="437959" y="215080"/>
                    <a:pt x="437959" y="219042"/>
                  </a:cubicBezTo>
                  <a:cubicBezTo>
                    <a:pt x="445538" y="202113"/>
                    <a:pt x="456364" y="186985"/>
                    <a:pt x="466469" y="171497"/>
                  </a:cubicBezTo>
                  <a:cubicBezTo>
                    <a:pt x="467552" y="169696"/>
                    <a:pt x="470078" y="171497"/>
                    <a:pt x="469356" y="172938"/>
                  </a:cubicBezTo>
                  <a:cubicBezTo>
                    <a:pt x="457808" y="191307"/>
                    <a:pt x="445899" y="209317"/>
                    <a:pt x="438320" y="229847"/>
                  </a:cubicBezTo>
                  <a:cubicBezTo>
                    <a:pt x="438320" y="230208"/>
                    <a:pt x="437959" y="230208"/>
                    <a:pt x="437959" y="230568"/>
                  </a:cubicBezTo>
                  <a:cubicBezTo>
                    <a:pt x="437959" y="240293"/>
                    <a:pt x="437598" y="250018"/>
                    <a:pt x="437598" y="259743"/>
                  </a:cubicBezTo>
                  <a:cubicBezTo>
                    <a:pt x="437238" y="299724"/>
                    <a:pt x="437959" y="339345"/>
                    <a:pt x="439764" y="378966"/>
                  </a:cubicBezTo>
                  <a:cubicBezTo>
                    <a:pt x="440486" y="398056"/>
                    <a:pt x="440486" y="416785"/>
                    <a:pt x="440125" y="435515"/>
                  </a:cubicBezTo>
                  <a:cubicBezTo>
                    <a:pt x="440125" y="447402"/>
                    <a:pt x="436516" y="460368"/>
                    <a:pt x="439764" y="472255"/>
                  </a:cubicBezTo>
                  <a:cubicBezTo>
                    <a:pt x="450951" y="469013"/>
                    <a:pt x="463221" y="470814"/>
                    <a:pt x="474408" y="471174"/>
                  </a:cubicBezTo>
                  <a:cubicBezTo>
                    <a:pt x="488844" y="471894"/>
                    <a:pt x="502557" y="468653"/>
                    <a:pt x="516631" y="470814"/>
                  </a:cubicBezTo>
                  <a:cubicBezTo>
                    <a:pt x="515549" y="444520"/>
                    <a:pt x="513744" y="418226"/>
                    <a:pt x="512301" y="391932"/>
                  </a:cubicBezTo>
                  <a:cubicBezTo>
                    <a:pt x="510857" y="371402"/>
                    <a:pt x="515549" y="351231"/>
                    <a:pt x="514466" y="331060"/>
                  </a:cubicBezTo>
                  <a:cubicBezTo>
                    <a:pt x="514105" y="330340"/>
                    <a:pt x="514466" y="330340"/>
                    <a:pt x="514466" y="329980"/>
                  </a:cubicBezTo>
                  <a:cubicBezTo>
                    <a:pt x="514827" y="324217"/>
                    <a:pt x="519879" y="318454"/>
                    <a:pt x="522766" y="313771"/>
                  </a:cubicBezTo>
                  <a:cubicBezTo>
                    <a:pt x="527819" y="306207"/>
                    <a:pt x="532510" y="297923"/>
                    <a:pt x="537923" y="290719"/>
                  </a:cubicBezTo>
                  <a:cubicBezTo>
                    <a:pt x="541532" y="285677"/>
                    <a:pt x="548750" y="289639"/>
                    <a:pt x="546585" y="295402"/>
                  </a:cubicBezTo>
                  <a:cubicBezTo>
                    <a:pt x="561020" y="323857"/>
                    <a:pt x="573651" y="353032"/>
                    <a:pt x="588447" y="381487"/>
                  </a:cubicBezTo>
                  <a:cubicBezTo>
                    <a:pt x="588808" y="381127"/>
                    <a:pt x="589890" y="380406"/>
                    <a:pt x="590612" y="380046"/>
                  </a:cubicBezTo>
                  <a:cubicBezTo>
                    <a:pt x="592777" y="378605"/>
                    <a:pt x="594943" y="381487"/>
                    <a:pt x="593138" y="383288"/>
                  </a:cubicBezTo>
                  <a:cubicBezTo>
                    <a:pt x="592416" y="384008"/>
                    <a:pt x="591334" y="385089"/>
                    <a:pt x="590612" y="385809"/>
                  </a:cubicBezTo>
                  <a:cubicBezTo>
                    <a:pt x="590612" y="386169"/>
                    <a:pt x="590973" y="386890"/>
                    <a:pt x="590973" y="387250"/>
                  </a:cubicBezTo>
                  <a:cubicBezTo>
                    <a:pt x="591334" y="387610"/>
                    <a:pt x="591334" y="387970"/>
                    <a:pt x="591695" y="388691"/>
                  </a:cubicBezTo>
                  <a:cubicBezTo>
                    <a:pt x="593499" y="387610"/>
                    <a:pt x="594943" y="386530"/>
                    <a:pt x="596747" y="385449"/>
                  </a:cubicBezTo>
                  <a:cubicBezTo>
                    <a:pt x="598912" y="384008"/>
                    <a:pt x="601438" y="387610"/>
                    <a:pt x="598912" y="389411"/>
                  </a:cubicBezTo>
                  <a:cubicBezTo>
                    <a:pt x="597108" y="390492"/>
                    <a:pt x="595303" y="391572"/>
                    <a:pt x="593499" y="392653"/>
                  </a:cubicBezTo>
                  <a:cubicBezTo>
                    <a:pt x="594221" y="394094"/>
                    <a:pt x="594943" y="395174"/>
                    <a:pt x="595303" y="396615"/>
                  </a:cubicBezTo>
                  <a:cubicBezTo>
                    <a:pt x="597830" y="394814"/>
                    <a:pt x="599634" y="393733"/>
                    <a:pt x="601799" y="392293"/>
                  </a:cubicBezTo>
                  <a:cubicBezTo>
                    <a:pt x="603965" y="390852"/>
                    <a:pt x="606852" y="394454"/>
                    <a:pt x="604686" y="395895"/>
                  </a:cubicBezTo>
                  <a:cubicBezTo>
                    <a:pt x="602160" y="397695"/>
                    <a:pt x="599995" y="399136"/>
                    <a:pt x="597469" y="400937"/>
                  </a:cubicBezTo>
                  <a:cubicBezTo>
                    <a:pt x="607934" y="424710"/>
                    <a:pt x="615152" y="449923"/>
                    <a:pt x="628505" y="472255"/>
                  </a:cubicBezTo>
                  <a:cubicBezTo>
                    <a:pt x="655210" y="466852"/>
                    <a:pt x="685524" y="475856"/>
                    <a:pt x="712590" y="472975"/>
                  </a:cubicBezTo>
                  <a:cubicBezTo>
                    <a:pt x="704290" y="460008"/>
                    <a:pt x="698876" y="445961"/>
                    <a:pt x="693102" y="431553"/>
                  </a:cubicBezTo>
                  <a:cubicBezTo>
                    <a:pt x="680111" y="399496"/>
                    <a:pt x="662427" y="369601"/>
                    <a:pt x="646909" y="338624"/>
                  </a:cubicBezTo>
                  <a:cubicBezTo>
                    <a:pt x="630309" y="305487"/>
                    <a:pt x="606130" y="269468"/>
                    <a:pt x="594221" y="232369"/>
                  </a:cubicBezTo>
                  <a:cubicBezTo>
                    <a:pt x="593138" y="231288"/>
                    <a:pt x="592416" y="229847"/>
                    <a:pt x="591695" y="228767"/>
                  </a:cubicBezTo>
                  <a:cubicBezTo>
                    <a:pt x="589890" y="226246"/>
                    <a:pt x="588447" y="223004"/>
                    <a:pt x="587003" y="220122"/>
                  </a:cubicBezTo>
                  <a:cubicBezTo>
                    <a:pt x="584838" y="215800"/>
                    <a:pt x="583394" y="210757"/>
                    <a:pt x="586642" y="207156"/>
                  </a:cubicBezTo>
                  <a:cubicBezTo>
                    <a:pt x="587003" y="206795"/>
                    <a:pt x="587003" y="206795"/>
                    <a:pt x="587364" y="206795"/>
                  </a:cubicBezTo>
                  <a:cubicBezTo>
                    <a:pt x="590973" y="192028"/>
                    <a:pt x="598912" y="181222"/>
                    <a:pt x="608295" y="169336"/>
                  </a:cubicBezTo>
                  <a:cubicBezTo>
                    <a:pt x="621648" y="152407"/>
                    <a:pt x="629948" y="135118"/>
                    <a:pt x="640774" y="116748"/>
                  </a:cubicBezTo>
                  <a:cubicBezTo>
                    <a:pt x="657736" y="87213"/>
                    <a:pt x="675058" y="58398"/>
                    <a:pt x="693102" y="29583"/>
                  </a:cubicBezTo>
                  <a:cubicBezTo>
                    <a:pt x="668562" y="32824"/>
                    <a:pt x="643662" y="27421"/>
                    <a:pt x="619483" y="30303"/>
                  </a:cubicBezTo>
                  <a:cubicBezTo>
                    <a:pt x="619483" y="30303"/>
                    <a:pt x="619483" y="30663"/>
                    <a:pt x="619122" y="30663"/>
                  </a:cubicBezTo>
                  <a:cubicBezTo>
                    <a:pt x="598551" y="60199"/>
                    <a:pt x="585560" y="94056"/>
                    <a:pt x="563907" y="123232"/>
                  </a:cubicBezTo>
                  <a:cubicBezTo>
                    <a:pt x="547667" y="144843"/>
                    <a:pt x="537923" y="171857"/>
                    <a:pt x="520240" y="192028"/>
                  </a:cubicBezTo>
                  <a:cubicBezTo>
                    <a:pt x="520240" y="192388"/>
                    <a:pt x="520240" y="193108"/>
                    <a:pt x="520240" y="193829"/>
                  </a:cubicBezTo>
                  <a:cubicBezTo>
                    <a:pt x="520601" y="198871"/>
                    <a:pt x="513023" y="198511"/>
                    <a:pt x="512662" y="193829"/>
                  </a:cubicBezTo>
                  <a:cubicBezTo>
                    <a:pt x="507970" y="139080"/>
                    <a:pt x="508692" y="86132"/>
                    <a:pt x="513744" y="31384"/>
                  </a:cubicBezTo>
                  <a:cubicBezTo>
                    <a:pt x="498226" y="31744"/>
                    <a:pt x="483069" y="30303"/>
                    <a:pt x="467552" y="29943"/>
                  </a:cubicBezTo>
                  <a:cubicBezTo>
                    <a:pt x="458890" y="29583"/>
                    <a:pt x="448064" y="30663"/>
                    <a:pt x="439764" y="27782"/>
                  </a:cubicBezTo>
                  <a:close/>
                  <a:moveTo>
                    <a:pt x="21466" y="27488"/>
                  </a:moveTo>
                  <a:cubicBezTo>
                    <a:pt x="22186" y="28569"/>
                    <a:pt x="22186" y="28929"/>
                    <a:pt x="22186" y="30009"/>
                  </a:cubicBezTo>
                  <a:cubicBezTo>
                    <a:pt x="22546" y="33972"/>
                    <a:pt x="22186" y="37573"/>
                    <a:pt x="22546" y="41535"/>
                  </a:cubicBezTo>
                  <a:cubicBezTo>
                    <a:pt x="23266" y="40815"/>
                    <a:pt x="23985" y="40095"/>
                    <a:pt x="25065" y="39374"/>
                  </a:cubicBezTo>
                  <a:cubicBezTo>
                    <a:pt x="28663" y="36853"/>
                    <a:pt x="31902" y="33972"/>
                    <a:pt x="34780" y="30370"/>
                  </a:cubicBezTo>
                  <a:cubicBezTo>
                    <a:pt x="35860" y="29289"/>
                    <a:pt x="38019" y="31090"/>
                    <a:pt x="37299" y="32531"/>
                  </a:cubicBezTo>
                  <a:cubicBezTo>
                    <a:pt x="35140" y="36133"/>
                    <a:pt x="31542" y="38654"/>
                    <a:pt x="28663" y="41535"/>
                  </a:cubicBezTo>
                  <a:cubicBezTo>
                    <a:pt x="26504" y="43336"/>
                    <a:pt x="24345" y="45137"/>
                    <a:pt x="22546" y="46938"/>
                  </a:cubicBezTo>
                  <a:cubicBezTo>
                    <a:pt x="22546" y="49460"/>
                    <a:pt x="22546" y="51981"/>
                    <a:pt x="22546" y="54142"/>
                  </a:cubicBezTo>
                  <a:cubicBezTo>
                    <a:pt x="30102" y="47299"/>
                    <a:pt x="38379" y="40815"/>
                    <a:pt x="47015" y="35052"/>
                  </a:cubicBezTo>
                  <a:cubicBezTo>
                    <a:pt x="48454" y="33972"/>
                    <a:pt x="49534" y="36133"/>
                    <a:pt x="48094" y="37213"/>
                  </a:cubicBezTo>
                  <a:cubicBezTo>
                    <a:pt x="38739" y="43697"/>
                    <a:pt x="31182" y="51981"/>
                    <a:pt x="22546" y="59545"/>
                  </a:cubicBezTo>
                  <a:cubicBezTo>
                    <a:pt x="22546" y="62426"/>
                    <a:pt x="22546" y="65308"/>
                    <a:pt x="22546" y="68189"/>
                  </a:cubicBezTo>
                  <a:cubicBezTo>
                    <a:pt x="31542" y="58825"/>
                    <a:pt x="41617" y="50540"/>
                    <a:pt x="50613" y="41175"/>
                  </a:cubicBezTo>
                  <a:cubicBezTo>
                    <a:pt x="51693" y="39735"/>
                    <a:pt x="53492" y="41535"/>
                    <a:pt x="52412" y="42976"/>
                  </a:cubicBezTo>
                  <a:cubicBezTo>
                    <a:pt x="43057" y="53422"/>
                    <a:pt x="33341" y="64588"/>
                    <a:pt x="22546" y="73952"/>
                  </a:cubicBezTo>
                  <a:cubicBezTo>
                    <a:pt x="22546" y="76474"/>
                    <a:pt x="22546" y="79355"/>
                    <a:pt x="22546" y="81877"/>
                  </a:cubicBezTo>
                  <a:cubicBezTo>
                    <a:pt x="32621" y="71431"/>
                    <a:pt x="43776" y="61706"/>
                    <a:pt x="54571" y="52341"/>
                  </a:cubicBezTo>
                  <a:cubicBezTo>
                    <a:pt x="55651" y="51261"/>
                    <a:pt x="57090" y="52701"/>
                    <a:pt x="56011" y="53782"/>
                  </a:cubicBezTo>
                  <a:cubicBezTo>
                    <a:pt x="44496" y="64588"/>
                    <a:pt x="34420" y="77194"/>
                    <a:pt x="22546" y="87640"/>
                  </a:cubicBezTo>
                  <a:cubicBezTo>
                    <a:pt x="22546" y="90881"/>
                    <a:pt x="22546" y="94123"/>
                    <a:pt x="22546" y="97725"/>
                  </a:cubicBezTo>
                  <a:cubicBezTo>
                    <a:pt x="32981" y="85839"/>
                    <a:pt x="47015" y="76834"/>
                    <a:pt x="55291" y="62787"/>
                  </a:cubicBezTo>
                  <a:cubicBezTo>
                    <a:pt x="56370" y="61706"/>
                    <a:pt x="58170" y="62787"/>
                    <a:pt x="57450" y="64227"/>
                  </a:cubicBezTo>
                  <a:cubicBezTo>
                    <a:pt x="48814" y="79355"/>
                    <a:pt x="34420" y="91242"/>
                    <a:pt x="22546" y="103848"/>
                  </a:cubicBezTo>
                  <a:cubicBezTo>
                    <a:pt x="22546" y="106730"/>
                    <a:pt x="22546" y="109971"/>
                    <a:pt x="22546" y="112853"/>
                  </a:cubicBezTo>
                  <a:cubicBezTo>
                    <a:pt x="31182" y="99526"/>
                    <a:pt x="45935" y="91602"/>
                    <a:pt x="54211" y="77915"/>
                  </a:cubicBezTo>
                  <a:cubicBezTo>
                    <a:pt x="54931" y="76834"/>
                    <a:pt x="56730" y="77915"/>
                    <a:pt x="56370" y="79355"/>
                  </a:cubicBezTo>
                  <a:cubicBezTo>
                    <a:pt x="48814" y="94843"/>
                    <a:pt x="33341" y="104208"/>
                    <a:pt x="23985" y="117895"/>
                  </a:cubicBezTo>
                  <a:cubicBezTo>
                    <a:pt x="23625" y="118616"/>
                    <a:pt x="22906" y="118976"/>
                    <a:pt x="22546" y="118976"/>
                  </a:cubicBezTo>
                  <a:cubicBezTo>
                    <a:pt x="22546" y="121858"/>
                    <a:pt x="22546" y="124739"/>
                    <a:pt x="22546" y="127981"/>
                  </a:cubicBezTo>
                  <a:cubicBezTo>
                    <a:pt x="32621" y="116815"/>
                    <a:pt x="43776" y="106369"/>
                    <a:pt x="53852" y="95204"/>
                  </a:cubicBezTo>
                  <a:cubicBezTo>
                    <a:pt x="54931" y="94123"/>
                    <a:pt x="56730" y="95924"/>
                    <a:pt x="55651" y="97005"/>
                  </a:cubicBezTo>
                  <a:cubicBezTo>
                    <a:pt x="44856" y="109971"/>
                    <a:pt x="33341" y="121497"/>
                    <a:pt x="22546" y="134824"/>
                  </a:cubicBezTo>
                  <a:cubicBezTo>
                    <a:pt x="22546" y="137706"/>
                    <a:pt x="22546" y="140948"/>
                    <a:pt x="22546" y="144189"/>
                  </a:cubicBezTo>
                  <a:cubicBezTo>
                    <a:pt x="32621" y="133384"/>
                    <a:pt x="43416" y="124379"/>
                    <a:pt x="51693" y="112493"/>
                  </a:cubicBezTo>
                  <a:cubicBezTo>
                    <a:pt x="51693" y="112132"/>
                    <a:pt x="52772" y="112132"/>
                    <a:pt x="52412" y="112853"/>
                  </a:cubicBezTo>
                  <a:cubicBezTo>
                    <a:pt x="49174" y="120417"/>
                    <a:pt x="43416" y="126180"/>
                    <a:pt x="38019" y="131943"/>
                  </a:cubicBezTo>
                  <a:cubicBezTo>
                    <a:pt x="32621" y="138066"/>
                    <a:pt x="27943" y="144189"/>
                    <a:pt x="22546" y="150312"/>
                  </a:cubicBezTo>
                  <a:cubicBezTo>
                    <a:pt x="22546" y="152834"/>
                    <a:pt x="22546" y="155355"/>
                    <a:pt x="22546" y="157876"/>
                  </a:cubicBezTo>
                  <a:cubicBezTo>
                    <a:pt x="30822" y="147791"/>
                    <a:pt x="39818" y="138426"/>
                    <a:pt x="49174" y="129422"/>
                  </a:cubicBezTo>
                  <a:cubicBezTo>
                    <a:pt x="50253" y="128341"/>
                    <a:pt x="51693" y="130142"/>
                    <a:pt x="50613" y="131222"/>
                  </a:cubicBezTo>
                  <a:cubicBezTo>
                    <a:pt x="40178" y="141308"/>
                    <a:pt x="31542" y="153194"/>
                    <a:pt x="22546" y="164360"/>
                  </a:cubicBezTo>
                  <a:cubicBezTo>
                    <a:pt x="22546" y="167602"/>
                    <a:pt x="22546" y="170483"/>
                    <a:pt x="22546" y="173365"/>
                  </a:cubicBezTo>
                  <a:cubicBezTo>
                    <a:pt x="30822" y="164000"/>
                    <a:pt x="39818" y="154635"/>
                    <a:pt x="48094" y="145270"/>
                  </a:cubicBezTo>
                  <a:cubicBezTo>
                    <a:pt x="48814" y="144189"/>
                    <a:pt x="49893" y="145630"/>
                    <a:pt x="49174" y="146350"/>
                  </a:cubicBezTo>
                  <a:cubicBezTo>
                    <a:pt x="40178" y="157156"/>
                    <a:pt x="30822" y="167602"/>
                    <a:pt x="22546" y="179128"/>
                  </a:cubicBezTo>
                  <a:cubicBezTo>
                    <a:pt x="22546" y="181289"/>
                    <a:pt x="22546" y="183810"/>
                    <a:pt x="22546" y="185971"/>
                  </a:cubicBezTo>
                  <a:cubicBezTo>
                    <a:pt x="25425" y="182729"/>
                    <a:pt x="28663" y="179488"/>
                    <a:pt x="31902" y="176606"/>
                  </a:cubicBezTo>
                  <a:cubicBezTo>
                    <a:pt x="36579" y="171564"/>
                    <a:pt x="41257" y="166881"/>
                    <a:pt x="45935" y="161839"/>
                  </a:cubicBezTo>
                  <a:cubicBezTo>
                    <a:pt x="47015" y="161118"/>
                    <a:pt x="48094" y="162199"/>
                    <a:pt x="47734" y="163279"/>
                  </a:cubicBezTo>
                  <a:cubicBezTo>
                    <a:pt x="43776" y="168682"/>
                    <a:pt x="38739" y="173725"/>
                    <a:pt x="34061" y="178767"/>
                  </a:cubicBezTo>
                  <a:cubicBezTo>
                    <a:pt x="30102" y="183090"/>
                    <a:pt x="26144" y="187412"/>
                    <a:pt x="22546" y="192094"/>
                  </a:cubicBezTo>
                  <a:cubicBezTo>
                    <a:pt x="22546" y="194976"/>
                    <a:pt x="22546" y="197857"/>
                    <a:pt x="22546" y="200739"/>
                  </a:cubicBezTo>
                  <a:cubicBezTo>
                    <a:pt x="29743" y="192455"/>
                    <a:pt x="37299" y="184170"/>
                    <a:pt x="44856" y="176606"/>
                  </a:cubicBezTo>
                  <a:cubicBezTo>
                    <a:pt x="45575" y="175526"/>
                    <a:pt x="47015" y="176966"/>
                    <a:pt x="45935" y="177687"/>
                  </a:cubicBezTo>
                  <a:cubicBezTo>
                    <a:pt x="37659" y="186692"/>
                    <a:pt x="30822" y="197137"/>
                    <a:pt x="22546" y="206142"/>
                  </a:cubicBezTo>
                  <a:cubicBezTo>
                    <a:pt x="22546" y="208303"/>
                    <a:pt x="22186" y="210824"/>
                    <a:pt x="22186" y="212985"/>
                  </a:cubicBezTo>
                  <a:cubicBezTo>
                    <a:pt x="27943" y="206862"/>
                    <a:pt x="34061" y="201099"/>
                    <a:pt x="38019" y="193535"/>
                  </a:cubicBezTo>
                  <a:cubicBezTo>
                    <a:pt x="38379" y="192455"/>
                    <a:pt x="39818" y="193535"/>
                    <a:pt x="39458" y="194616"/>
                  </a:cubicBezTo>
                  <a:cubicBezTo>
                    <a:pt x="35140" y="203260"/>
                    <a:pt x="28663" y="211184"/>
                    <a:pt x="22186" y="218388"/>
                  </a:cubicBezTo>
                  <a:cubicBezTo>
                    <a:pt x="22186" y="221630"/>
                    <a:pt x="22186" y="225232"/>
                    <a:pt x="22186" y="228473"/>
                  </a:cubicBezTo>
                  <a:cubicBezTo>
                    <a:pt x="23266" y="227753"/>
                    <a:pt x="24345" y="226672"/>
                    <a:pt x="25065" y="225592"/>
                  </a:cubicBezTo>
                  <a:cubicBezTo>
                    <a:pt x="28303" y="221990"/>
                    <a:pt x="31182" y="218388"/>
                    <a:pt x="33341" y="214066"/>
                  </a:cubicBezTo>
                  <a:cubicBezTo>
                    <a:pt x="33701" y="212265"/>
                    <a:pt x="36220" y="213345"/>
                    <a:pt x="35500" y="215146"/>
                  </a:cubicBezTo>
                  <a:cubicBezTo>
                    <a:pt x="34061" y="219109"/>
                    <a:pt x="31542" y="222350"/>
                    <a:pt x="29023" y="225952"/>
                  </a:cubicBezTo>
                  <a:cubicBezTo>
                    <a:pt x="26864" y="228473"/>
                    <a:pt x="24705" y="231355"/>
                    <a:pt x="22186" y="233876"/>
                  </a:cubicBezTo>
                  <a:cubicBezTo>
                    <a:pt x="22186" y="236037"/>
                    <a:pt x="22186" y="238199"/>
                    <a:pt x="22186" y="240360"/>
                  </a:cubicBezTo>
                  <a:cubicBezTo>
                    <a:pt x="24345" y="237118"/>
                    <a:pt x="26504" y="234597"/>
                    <a:pt x="28663" y="231355"/>
                  </a:cubicBezTo>
                  <a:cubicBezTo>
                    <a:pt x="29743" y="229914"/>
                    <a:pt x="32261" y="231355"/>
                    <a:pt x="31182" y="233156"/>
                  </a:cubicBezTo>
                  <a:cubicBezTo>
                    <a:pt x="28663" y="236758"/>
                    <a:pt x="26144" y="239999"/>
                    <a:pt x="23985" y="243241"/>
                  </a:cubicBezTo>
                  <a:cubicBezTo>
                    <a:pt x="23266" y="244322"/>
                    <a:pt x="22546" y="245402"/>
                    <a:pt x="22186" y="246123"/>
                  </a:cubicBezTo>
                  <a:cubicBezTo>
                    <a:pt x="21826" y="298710"/>
                    <a:pt x="21107" y="350938"/>
                    <a:pt x="20387" y="402805"/>
                  </a:cubicBezTo>
                  <a:cubicBezTo>
                    <a:pt x="22186" y="402084"/>
                    <a:pt x="23266" y="401724"/>
                    <a:pt x="24705" y="402084"/>
                  </a:cubicBezTo>
                  <a:cubicBezTo>
                    <a:pt x="26144" y="402084"/>
                    <a:pt x="27584" y="404246"/>
                    <a:pt x="26144" y="405326"/>
                  </a:cubicBezTo>
                  <a:cubicBezTo>
                    <a:pt x="24345" y="406767"/>
                    <a:pt x="22546" y="407847"/>
                    <a:pt x="20387" y="408568"/>
                  </a:cubicBezTo>
                  <a:cubicBezTo>
                    <a:pt x="20387" y="410009"/>
                    <a:pt x="20387" y="411449"/>
                    <a:pt x="20387" y="412890"/>
                  </a:cubicBezTo>
                  <a:cubicBezTo>
                    <a:pt x="22186" y="411810"/>
                    <a:pt x="23625" y="410729"/>
                    <a:pt x="25065" y="409648"/>
                  </a:cubicBezTo>
                  <a:cubicBezTo>
                    <a:pt x="27943" y="408568"/>
                    <a:pt x="30102" y="412530"/>
                    <a:pt x="27584" y="414331"/>
                  </a:cubicBezTo>
                  <a:cubicBezTo>
                    <a:pt x="25065" y="415772"/>
                    <a:pt x="22546" y="417212"/>
                    <a:pt x="20387" y="418653"/>
                  </a:cubicBezTo>
                  <a:cubicBezTo>
                    <a:pt x="20027" y="435942"/>
                    <a:pt x="20027" y="453231"/>
                    <a:pt x="20027" y="470520"/>
                  </a:cubicBezTo>
                  <a:cubicBezTo>
                    <a:pt x="20027" y="471241"/>
                    <a:pt x="19667" y="471961"/>
                    <a:pt x="19307" y="473042"/>
                  </a:cubicBezTo>
                  <a:cubicBezTo>
                    <a:pt x="88755" y="467639"/>
                    <a:pt x="158923" y="466198"/>
                    <a:pt x="228371" y="466918"/>
                  </a:cubicBezTo>
                  <a:cubicBezTo>
                    <a:pt x="227651" y="458634"/>
                    <a:pt x="227292" y="450350"/>
                    <a:pt x="227292" y="442065"/>
                  </a:cubicBezTo>
                  <a:cubicBezTo>
                    <a:pt x="227292" y="433421"/>
                    <a:pt x="228011" y="425137"/>
                    <a:pt x="226932" y="416492"/>
                  </a:cubicBezTo>
                  <a:cubicBezTo>
                    <a:pt x="201384" y="417573"/>
                    <a:pt x="175835" y="416852"/>
                    <a:pt x="150647" y="415772"/>
                  </a:cubicBezTo>
                  <a:cubicBezTo>
                    <a:pt x="133735" y="414691"/>
                    <a:pt x="116822" y="415772"/>
                    <a:pt x="100270" y="413250"/>
                  </a:cubicBezTo>
                  <a:cubicBezTo>
                    <a:pt x="98471" y="414691"/>
                    <a:pt x="95592" y="414331"/>
                    <a:pt x="94153" y="412170"/>
                  </a:cubicBezTo>
                  <a:cubicBezTo>
                    <a:pt x="93433" y="412170"/>
                    <a:pt x="93073" y="412170"/>
                    <a:pt x="92714" y="412170"/>
                  </a:cubicBezTo>
                  <a:cubicBezTo>
                    <a:pt x="89835" y="411449"/>
                    <a:pt x="90914" y="407487"/>
                    <a:pt x="93073" y="406767"/>
                  </a:cubicBezTo>
                  <a:cubicBezTo>
                    <a:pt x="94153" y="281781"/>
                    <a:pt x="83358" y="156075"/>
                    <a:pt x="89835" y="31090"/>
                  </a:cubicBezTo>
                  <a:cubicBezTo>
                    <a:pt x="89835" y="30370"/>
                    <a:pt x="89835" y="30009"/>
                    <a:pt x="90195" y="29289"/>
                  </a:cubicBezTo>
                  <a:cubicBezTo>
                    <a:pt x="77960" y="28209"/>
                    <a:pt x="65366" y="30009"/>
                    <a:pt x="53132" y="29289"/>
                  </a:cubicBezTo>
                  <a:cubicBezTo>
                    <a:pt x="42337" y="28569"/>
                    <a:pt x="32261" y="27848"/>
                    <a:pt x="21466" y="27488"/>
                  </a:cubicBezTo>
                  <a:close/>
                  <a:moveTo>
                    <a:pt x="291027" y="27416"/>
                  </a:moveTo>
                  <a:cubicBezTo>
                    <a:pt x="291027" y="27416"/>
                    <a:pt x="291027" y="27776"/>
                    <a:pt x="290668" y="27776"/>
                  </a:cubicBezTo>
                  <a:cubicBezTo>
                    <a:pt x="286719" y="38217"/>
                    <a:pt x="291745" y="59098"/>
                    <a:pt x="292463" y="69178"/>
                  </a:cubicBezTo>
                  <a:cubicBezTo>
                    <a:pt x="293181" y="87539"/>
                    <a:pt x="295694" y="105539"/>
                    <a:pt x="295694" y="123540"/>
                  </a:cubicBezTo>
                  <a:cubicBezTo>
                    <a:pt x="296053" y="163501"/>
                    <a:pt x="293181" y="203463"/>
                    <a:pt x="293181" y="243424"/>
                  </a:cubicBezTo>
                  <a:cubicBezTo>
                    <a:pt x="293540" y="284826"/>
                    <a:pt x="291027" y="326227"/>
                    <a:pt x="292104" y="367629"/>
                  </a:cubicBezTo>
                  <a:cubicBezTo>
                    <a:pt x="292822" y="400030"/>
                    <a:pt x="286360" y="439992"/>
                    <a:pt x="293540" y="471673"/>
                  </a:cubicBezTo>
                  <a:cubicBezTo>
                    <a:pt x="306824" y="470593"/>
                    <a:pt x="319748" y="469873"/>
                    <a:pt x="332672" y="469513"/>
                  </a:cubicBezTo>
                  <a:cubicBezTo>
                    <a:pt x="342366" y="464112"/>
                    <a:pt x="352059" y="458712"/>
                    <a:pt x="361393" y="452952"/>
                  </a:cubicBezTo>
                  <a:cubicBezTo>
                    <a:pt x="361393" y="451152"/>
                    <a:pt x="361393" y="448992"/>
                    <a:pt x="361393" y="446832"/>
                  </a:cubicBezTo>
                  <a:cubicBezTo>
                    <a:pt x="351700" y="451872"/>
                    <a:pt x="341648" y="455472"/>
                    <a:pt x="332313" y="460872"/>
                  </a:cubicBezTo>
                  <a:cubicBezTo>
                    <a:pt x="330877" y="461952"/>
                    <a:pt x="329441" y="459432"/>
                    <a:pt x="330877" y="458712"/>
                  </a:cubicBezTo>
                  <a:cubicBezTo>
                    <a:pt x="340571" y="452952"/>
                    <a:pt x="350623" y="447192"/>
                    <a:pt x="361393" y="442872"/>
                  </a:cubicBezTo>
                  <a:cubicBezTo>
                    <a:pt x="361393" y="439631"/>
                    <a:pt x="361034" y="436031"/>
                    <a:pt x="361034" y="432431"/>
                  </a:cubicBezTo>
                  <a:cubicBezTo>
                    <a:pt x="356726" y="434951"/>
                    <a:pt x="351341" y="436751"/>
                    <a:pt x="347033" y="439271"/>
                  </a:cubicBezTo>
                  <a:cubicBezTo>
                    <a:pt x="342366" y="441432"/>
                    <a:pt x="337699" y="443952"/>
                    <a:pt x="333391" y="446472"/>
                  </a:cubicBezTo>
                  <a:cubicBezTo>
                    <a:pt x="332313" y="447192"/>
                    <a:pt x="331595" y="445392"/>
                    <a:pt x="332672" y="444672"/>
                  </a:cubicBezTo>
                  <a:cubicBezTo>
                    <a:pt x="340930" y="439631"/>
                    <a:pt x="350264" y="432071"/>
                    <a:pt x="360316" y="429911"/>
                  </a:cubicBezTo>
                  <a:cubicBezTo>
                    <a:pt x="360675" y="429911"/>
                    <a:pt x="360675" y="429911"/>
                    <a:pt x="361034" y="430271"/>
                  </a:cubicBezTo>
                  <a:cubicBezTo>
                    <a:pt x="361034" y="426311"/>
                    <a:pt x="360675" y="422351"/>
                    <a:pt x="360675" y="418391"/>
                  </a:cubicBezTo>
                  <a:cubicBezTo>
                    <a:pt x="351341" y="424151"/>
                    <a:pt x="341289" y="429911"/>
                    <a:pt x="330877" y="434231"/>
                  </a:cubicBezTo>
                  <a:cubicBezTo>
                    <a:pt x="330159" y="434591"/>
                    <a:pt x="329441" y="433511"/>
                    <a:pt x="330159" y="433151"/>
                  </a:cubicBezTo>
                  <a:cubicBezTo>
                    <a:pt x="340930" y="428111"/>
                    <a:pt x="349905" y="419831"/>
                    <a:pt x="360675" y="414791"/>
                  </a:cubicBezTo>
                  <a:cubicBezTo>
                    <a:pt x="360675" y="411550"/>
                    <a:pt x="360675" y="408670"/>
                    <a:pt x="360675" y="405790"/>
                  </a:cubicBezTo>
                  <a:cubicBezTo>
                    <a:pt x="350982" y="412991"/>
                    <a:pt x="340212" y="418031"/>
                    <a:pt x="330518" y="424871"/>
                  </a:cubicBezTo>
                  <a:cubicBezTo>
                    <a:pt x="329082" y="425951"/>
                    <a:pt x="326928" y="423431"/>
                    <a:pt x="328723" y="422351"/>
                  </a:cubicBezTo>
                  <a:cubicBezTo>
                    <a:pt x="338417" y="414791"/>
                    <a:pt x="349546" y="407230"/>
                    <a:pt x="360675" y="401830"/>
                  </a:cubicBezTo>
                  <a:cubicBezTo>
                    <a:pt x="360675" y="398950"/>
                    <a:pt x="360675" y="395710"/>
                    <a:pt x="360675" y="392830"/>
                  </a:cubicBezTo>
                  <a:cubicBezTo>
                    <a:pt x="350264" y="397510"/>
                    <a:pt x="340212" y="403630"/>
                    <a:pt x="331595" y="411190"/>
                  </a:cubicBezTo>
                  <a:cubicBezTo>
                    <a:pt x="330159" y="412270"/>
                    <a:pt x="328005" y="410110"/>
                    <a:pt x="329441" y="408670"/>
                  </a:cubicBezTo>
                  <a:cubicBezTo>
                    <a:pt x="338776" y="400390"/>
                    <a:pt x="349546" y="393550"/>
                    <a:pt x="360675" y="387790"/>
                  </a:cubicBezTo>
                  <a:cubicBezTo>
                    <a:pt x="360675" y="385630"/>
                    <a:pt x="360675" y="383109"/>
                    <a:pt x="360675" y="380949"/>
                  </a:cubicBezTo>
                  <a:cubicBezTo>
                    <a:pt x="356726" y="383469"/>
                    <a:pt x="352059" y="385630"/>
                    <a:pt x="347751" y="388150"/>
                  </a:cubicBezTo>
                  <a:cubicBezTo>
                    <a:pt x="343084" y="391030"/>
                    <a:pt x="338417" y="393910"/>
                    <a:pt x="334109" y="397150"/>
                  </a:cubicBezTo>
                  <a:cubicBezTo>
                    <a:pt x="332672" y="398230"/>
                    <a:pt x="331236" y="396070"/>
                    <a:pt x="332672" y="394990"/>
                  </a:cubicBezTo>
                  <a:cubicBezTo>
                    <a:pt x="341289" y="388870"/>
                    <a:pt x="350623" y="381309"/>
                    <a:pt x="360675" y="377349"/>
                  </a:cubicBezTo>
                  <a:cubicBezTo>
                    <a:pt x="360675" y="375189"/>
                    <a:pt x="360675" y="372669"/>
                    <a:pt x="360675" y="370509"/>
                  </a:cubicBezTo>
                  <a:cubicBezTo>
                    <a:pt x="353495" y="375189"/>
                    <a:pt x="345238" y="378429"/>
                    <a:pt x="338058" y="382749"/>
                  </a:cubicBezTo>
                  <a:cubicBezTo>
                    <a:pt x="337340" y="383469"/>
                    <a:pt x="336622" y="382029"/>
                    <a:pt x="337340" y="381309"/>
                  </a:cubicBezTo>
                  <a:cubicBezTo>
                    <a:pt x="344161" y="376269"/>
                    <a:pt x="351700" y="371229"/>
                    <a:pt x="359598" y="367989"/>
                  </a:cubicBezTo>
                  <a:cubicBezTo>
                    <a:pt x="360316" y="367629"/>
                    <a:pt x="360316" y="367989"/>
                    <a:pt x="360675" y="367989"/>
                  </a:cubicBezTo>
                  <a:cubicBezTo>
                    <a:pt x="360675" y="365469"/>
                    <a:pt x="360675" y="362949"/>
                    <a:pt x="360675" y="360069"/>
                  </a:cubicBezTo>
                  <a:cubicBezTo>
                    <a:pt x="352418" y="364029"/>
                    <a:pt x="344879" y="367989"/>
                    <a:pt x="337340" y="371949"/>
                  </a:cubicBezTo>
                  <a:cubicBezTo>
                    <a:pt x="336622" y="372309"/>
                    <a:pt x="336263" y="371589"/>
                    <a:pt x="336622" y="371229"/>
                  </a:cubicBezTo>
                  <a:cubicBezTo>
                    <a:pt x="344161" y="366549"/>
                    <a:pt x="351341" y="361149"/>
                    <a:pt x="359598" y="357548"/>
                  </a:cubicBezTo>
                  <a:cubicBezTo>
                    <a:pt x="359957" y="357188"/>
                    <a:pt x="360316" y="357188"/>
                    <a:pt x="360675" y="357548"/>
                  </a:cubicBezTo>
                  <a:cubicBezTo>
                    <a:pt x="360675" y="355028"/>
                    <a:pt x="360675" y="352868"/>
                    <a:pt x="360675" y="350348"/>
                  </a:cubicBezTo>
                  <a:cubicBezTo>
                    <a:pt x="352059" y="355388"/>
                    <a:pt x="342366" y="360429"/>
                    <a:pt x="333032" y="364389"/>
                  </a:cubicBezTo>
                  <a:cubicBezTo>
                    <a:pt x="332672" y="364749"/>
                    <a:pt x="331954" y="364029"/>
                    <a:pt x="332672" y="363669"/>
                  </a:cubicBezTo>
                  <a:cubicBezTo>
                    <a:pt x="341648" y="358269"/>
                    <a:pt x="349905" y="351068"/>
                    <a:pt x="359598" y="347108"/>
                  </a:cubicBezTo>
                  <a:cubicBezTo>
                    <a:pt x="360316" y="347108"/>
                    <a:pt x="360316" y="347108"/>
                    <a:pt x="360675" y="347108"/>
                  </a:cubicBezTo>
                  <a:cubicBezTo>
                    <a:pt x="360675" y="343508"/>
                    <a:pt x="360675" y="339908"/>
                    <a:pt x="360675" y="336308"/>
                  </a:cubicBezTo>
                  <a:cubicBezTo>
                    <a:pt x="349905" y="341348"/>
                    <a:pt x="339494" y="346748"/>
                    <a:pt x="329082" y="352508"/>
                  </a:cubicBezTo>
                  <a:cubicBezTo>
                    <a:pt x="328723" y="352868"/>
                    <a:pt x="328005" y="351788"/>
                    <a:pt x="328723" y="351788"/>
                  </a:cubicBezTo>
                  <a:cubicBezTo>
                    <a:pt x="338058" y="344228"/>
                    <a:pt x="348828" y="337028"/>
                    <a:pt x="360316" y="333068"/>
                  </a:cubicBezTo>
                  <a:cubicBezTo>
                    <a:pt x="360316" y="332707"/>
                    <a:pt x="360316" y="333068"/>
                    <a:pt x="360675" y="333068"/>
                  </a:cubicBezTo>
                  <a:cubicBezTo>
                    <a:pt x="360675" y="329467"/>
                    <a:pt x="360675" y="326227"/>
                    <a:pt x="360675" y="322627"/>
                  </a:cubicBezTo>
                  <a:cubicBezTo>
                    <a:pt x="350264" y="327667"/>
                    <a:pt x="340212" y="333068"/>
                    <a:pt x="329800" y="338828"/>
                  </a:cubicBezTo>
                  <a:cubicBezTo>
                    <a:pt x="328723" y="339188"/>
                    <a:pt x="327646" y="337748"/>
                    <a:pt x="328723" y="337028"/>
                  </a:cubicBezTo>
                  <a:cubicBezTo>
                    <a:pt x="338058" y="329827"/>
                    <a:pt x="349546" y="322987"/>
                    <a:pt x="360675" y="317947"/>
                  </a:cubicBezTo>
                  <a:cubicBezTo>
                    <a:pt x="360675" y="315787"/>
                    <a:pt x="360675" y="313267"/>
                    <a:pt x="360675" y="311107"/>
                  </a:cubicBezTo>
                  <a:cubicBezTo>
                    <a:pt x="351341" y="317227"/>
                    <a:pt x="341289" y="321907"/>
                    <a:pt x="331954" y="328027"/>
                  </a:cubicBezTo>
                  <a:cubicBezTo>
                    <a:pt x="330518" y="328747"/>
                    <a:pt x="329441" y="326587"/>
                    <a:pt x="330518" y="325867"/>
                  </a:cubicBezTo>
                  <a:cubicBezTo>
                    <a:pt x="340571" y="319027"/>
                    <a:pt x="350982" y="313627"/>
                    <a:pt x="360675" y="306787"/>
                  </a:cubicBezTo>
                  <a:cubicBezTo>
                    <a:pt x="360675" y="304626"/>
                    <a:pt x="360675" y="302826"/>
                    <a:pt x="360675" y="300666"/>
                  </a:cubicBezTo>
                  <a:cubicBezTo>
                    <a:pt x="351700" y="305707"/>
                    <a:pt x="342366" y="310387"/>
                    <a:pt x="333750" y="315787"/>
                  </a:cubicBezTo>
                  <a:cubicBezTo>
                    <a:pt x="332313" y="316867"/>
                    <a:pt x="330518" y="313987"/>
                    <a:pt x="332313" y="313267"/>
                  </a:cubicBezTo>
                  <a:cubicBezTo>
                    <a:pt x="341648" y="307507"/>
                    <a:pt x="350982" y="302106"/>
                    <a:pt x="360675" y="296346"/>
                  </a:cubicBezTo>
                  <a:cubicBezTo>
                    <a:pt x="360675" y="276545"/>
                    <a:pt x="360675" y="256745"/>
                    <a:pt x="360316" y="236944"/>
                  </a:cubicBezTo>
                  <a:cubicBezTo>
                    <a:pt x="359239" y="168181"/>
                    <a:pt x="359239" y="99419"/>
                    <a:pt x="365342" y="31016"/>
                  </a:cubicBezTo>
                  <a:cubicBezTo>
                    <a:pt x="346315" y="28496"/>
                    <a:pt x="326928" y="29216"/>
                    <a:pt x="307901" y="27776"/>
                  </a:cubicBezTo>
                  <a:cubicBezTo>
                    <a:pt x="303593" y="27416"/>
                    <a:pt x="296771" y="28136"/>
                    <a:pt x="291027" y="27416"/>
                  </a:cubicBezTo>
                  <a:close/>
                  <a:moveTo>
                    <a:pt x="787410" y="26328"/>
                  </a:moveTo>
                  <a:cubicBezTo>
                    <a:pt x="793178" y="104131"/>
                    <a:pt x="789213" y="180493"/>
                    <a:pt x="788852" y="258296"/>
                  </a:cubicBezTo>
                  <a:cubicBezTo>
                    <a:pt x="788131" y="299719"/>
                    <a:pt x="790655" y="341502"/>
                    <a:pt x="790655" y="383285"/>
                  </a:cubicBezTo>
                  <a:cubicBezTo>
                    <a:pt x="790294" y="410660"/>
                    <a:pt x="784887" y="444519"/>
                    <a:pt x="790294" y="472254"/>
                  </a:cubicBezTo>
                  <a:cubicBezTo>
                    <a:pt x="860948" y="465410"/>
                    <a:pt x="934126" y="468292"/>
                    <a:pt x="1005141" y="468652"/>
                  </a:cubicBezTo>
                  <a:cubicBezTo>
                    <a:pt x="1001536" y="451363"/>
                    <a:pt x="1001536" y="430111"/>
                    <a:pt x="1005862" y="412461"/>
                  </a:cubicBezTo>
                  <a:cubicBezTo>
                    <a:pt x="958639" y="402375"/>
                    <a:pt x="907811" y="418945"/>
                    <a:pt x="860227" y="408139"/>
                  </a:cubicBezTo>
                  <a:cubicBezTo>
                    <a:pt x="858425" y="408139"/>
                    <a:pt x="857704" y="406338"/>
                    <a:pt x="858065" y="404897"/>
                  </a:cubicBezTo>
                  <a:cubicBezTo>
                    <a:pt x="857344" y="404176"/>
                    <a:pt x="856983" y="402736"/>
                    <a:pt x="856983" y="401295"/>
                  </a:cubicBezTo>
                  <a:cubicBezTo>
                    <a:pt x="863472" y="363474"/>
                    <a:pt x="855902" y="323492"/>
                    <a:pt x="859506" y="284950"/>
                  </a:cubicBezTo>
                  <a:cubicBezTo>
                    <a:pt x="859146" y="284950"/>
                    <a:pt x="859146" y="284950"/>
                    <a:pt x="858786" y="284950"/>
                  </a:cubicBezTo>
                  <a:cubicBezTo>
                    <a:pt x="856262" y="284230"/>
                    <a:pt x="856983" y="280988"/>
                    <a:pt x="859506" y="280628"/>
                  </a:cubicBezTo>
                  <a:cubicBezTo>
                    <a:pt x="895555" y="278107"/>
                    <a:pt x="931603" y="278107"/>
                    <a:pt x="968372" y="277746"/>
                  </a:cubicBezTo>
                  <a:cubicBezTo>
                    <a:pt x="966209" y="269102"/>
                    <a:pt x="965127" y="258296"/>
                    <a:pt x="966209" y="249651"/>
                  </a:cubicBezTo>
                  <a:cubicBezTo>
                    <a:pt x="967290" y="239926"/>
                    <a:pt x="970174" y="230200"/>
                    <a:pt x="969093" y="220475"/>
                  </a:cubicBezTo>
                  <a:cubicBezTo>
                    <a:pt x="933044" y="215792"/>
                    <a:pt x="895915" y="220475"/>
                    <a:pt x="859867" y="216873"/>
                  </a:cubicBezTo>
                  <a:cubicBezTo>
                    <a:pt x="858786" y="216873"/>
                    <a:pt x="858065" y="215792"/>
                    <a:pt x="858425" y="214712"/>
                  </a:cubicBezTo>
                  <a:cubicBezTo>
                    <a:pt x="858065" y="214351"/>
                    <a:pt x="857704" y="213631"/>
                    <a:pt x="857344" y="212550"/>
                  </a:cubicBezTo>
                  <a:cubicBezTo>
                    <a:pt x="853739" y="189138"/>
                    <a:pt x="859506" y="166085"/>
                    <a:pt x="859146" y="142312"/>
                  </a:cubicBezTo>
                  <a:cubicBezTo>
                    <a:pt x="859146" y="126103"/>
                    <a:pt x="858425" y="110254"/>
                    <a:pt x="860227" y="94405"/>
                  </a:cubicBezTo>
                  <a:cubicBezTo>
                    <a:pt x="857704" y="94045"/>
                    <a:pt x="855902" y="91163"/>
                    <a:pt x="858425" y="89362"/>
                  </a:cubicBezTo>
                  <a:cubicBezTo>
                    <a:pt x="862030" y="86121"/>
                    <a:pt x="867798" y="85040"/>
                    <a:pt x="873565" y="84680"/>
                  </a:cubicBezTo>
                  <a:cubicBezTo>
                    <a:pt x="879333" y="78196"/>
                    <a:pt x="885101" y="71352"/>
                    <a:pt x="890147" y="64509"/>
                  </a:cubicBezTo>
                  <a:cubicBezTo>
                    <a:pt x="891229" y="63068"/>
                    <a:pt x="893392" y="64509"/>
                    <a:pt x="892310" y="65589"/>
                  </a:cubicBezTo>
                  <a:cubicBezTo>
                    <a:pt x="887624" y="72073"/>
                    <a:pt x="883298" y="78556"/>
                    <a:pt x="878612" y="84320"/>
                  </a:cubicBezTo>
                  <a:cubicBezTo>
                    <a:pt x="881496" y="84680"/>
                    <a:pt x="884380" y="85040"/>
                    <a:pt x="887263" y="85040"/>
                  </a:cubicBezTo>
                  <a:cubicBezTo>
                    <a:pt x="887624" y="85040"/>
                    <a:pt x="887624" y="85040"/>
                    <a:pt x="887624" y="84680"/>
                  </a:cubicBezTo>
                  <a:cubicBezTo>
                    <a:pt x="892310" y="78917"/>
                    <a:pt x="896636" y="72793"/>
                    <a:pt x="900962" y="66310"/>
                  </a:cubicBezTo>
                  <a:cubicBezTo>
                    <a:pt x="902043" y="64509"/>
                    <a:pt x="904567" y="65949"/>
                    <a:pt x="903485" y="68111"/>
                  </a:cubicBezTo>
                  <a:cubicBezTo>
                    <a:pt x="900241" y="73874"/>
                    <a:pt x="896275" y="79997"/>
                    <a:pt x="892310" y="85760"/>
                  </a:cubicBezTo>
                  <a:cubicBezTo>
                    <a:pt x="894473" y="85760"/>
                    <a:pt x="896636" y="85760"/>
                    <a:pt x="898799" y="86121"/>
                  </a:cubicBezTo>
                  <a:cubicBezTo>
                    <a:pt x="898438" y="85760"/>
                    <a:pt x="898799" y="85040"/>
                    <a:pt x="899159" y="84680"/>
                  </a:cubicBezTo>
                  <a:cubicBezTo>
                    <a:pt x="903846" y="78556"/>
                    <a:pt x="908892" y="72793"/>
                    <a:pt x="912858" y="65949"/>
                  </a:cubicBezTo>
                  <a:cubicBezTo>
                    <a:pt x="913579" y="64509"/>
                    <a:pt x="915741" y="65589"/>
                    <a:pt x="915020" y="67030"/>
                  </a:cubicBezTo>
                  <a:cubicBezTo>
                    <a:pt x="911776" y="73514"/>
                    <a:pt x="908171" y="80357"/>
                    <a:pt x="903125" y="86121"/>
                  </a:cubicBezTo>
                  <a:cubicBezTo>
                    <a:pt x="904927" y="86121"/>
                    <a:pt x="906729" y="86121"/>
                    <a:pt x="908532" y="86121"/>
                  </a:cubicBezTo>
                  <a:cubicBezTo>
                    <a:pt x="908532" y="85760"/>
                    <a:pt x="908532" y="85040"/>
                    <a:pt x="908892" y="84320"/>
                  </a:cubicBezTo>
                  <a:cubicBezTo>
                    <a:pt x="912497" y="77836"/>
                    <a:pt x="917544" y="72073"/>
                    <a:pt x="921509" y="65589"/>
                  </a:cubicBezTo>
                  <a:cubicBezTo>
                    <a:pt x="922591" y="63428"/>
                    <a:pt x="925835" y="65589"/>
                    <a:pt x="924753" y="67750"/>
                  </a:cubicBezTo>
                  <a:cubicBezTo>
                    <a:pt x="921149" y="73514"/>
                    <a:pt x="917544" y="80718"/>
                    <a:pt x="912858" y="86121"/>
                  </a:cubicBezTo>
                  <a:cubicBezTo>
                    <a:pt x="914299" y="86121"/>
                    <a:pt x="915741" y="86121"/>
                    <a:pt x="916823" y="85760"/>
                  </a:cubicBezTo>
                  <a:cubicBezTo>
                    <a:pt x="916823" y="85400"/>
                    <a:pt x="916823" y="85040"/>
                    <a:pt x="917183" y="84320"/>
                  </a:cubicBezTo>
                  <a:cubicBezTo>
                    <a:pt x="920788" y="78556"/>
                    <a:pt x="926195" y="73514"/>
                    <a:pt x="930161" y="67750"/>
                  </a:cubicBezTo>
                  <a:cubicBezTo>
                    <a:pt x="931242" y="66670"/>
                    <a:pt x="933405" y="67750"/>
                    <a:pt x="932324" y="69191"/>
                  </a:cubicBezTo>
                  <a:cubicBezTo>
                    <a:pt x="928719" y="74954"/>
                    <a:pt x="925114" y="80357"/>
                    <a:pt x="921509" y="85760"/>
                  </a:cubicBezTo>
                  <a:cubicBezTo>
                    <a:pt x="924032" y="85760"/>
                    <a:pt x="926916" y="85760"/>
                    <a:pt x="929440" y="85760"/>
                  </a:cubicBezTo>
                  <a:cubicBezTo>
                    <a:pt x="929440" y="85040"/>
                    <a:pt x="929440" y="84680"/>
                    <a:pt x="929800" y="83959"/>
                  </a:cubicBezTo>
                  <a:cubicBezTo>
                    <a:pt x="933405" y="78196"/>
                    <a:pt x="938091" y="72793"/>
                    <a:pt x="941696" y="66670"/>
                  </a:cubicBezTo>
                  <a:cubicBezTo>
                    <a:pt x="942417" y="65229"/>
                    <a:pt x="944940" y="66670"/>
                    <a:pt x="943859" y="68111"/>
                  </a:cubicBezTo>
                  <a:cubicBezTo>
                    <a:pt x="941336" y="74234"/>
                    <a:pt x="937731" y="79997"/>
                    <a:pt x="933765" y="85400"/>
                  </a:cubicBezTo>
                  <a:cubicBezTo>
                    <a:pt x="936649" y="85400"/>
                    <a:pt x="939533" y="85040"/>
                    <a:pt x="942056" y="85040"/>
                  </a:cubicBezTo>
                  <a:cubicBezTo>
                    <a:pt x="946022" y="79277"/>
                    <a:pt x="950708" y="73514"/>
                    <a:pt x="954313" y="67750"/>
                  </a:cubicBezTo>
                  <a:cubicBezTo>
                    <a:pt x="955034" y="66670"/>
                    <a:pt x="956476" y="67750"/>
                    <a:pt x="956115" y="68831"/>
                  </a:cubicBezTo>
                  <a:cubicBezTo>
                    <a:pt x="953231" y="74234"/>
                    <a:pt x="950348" y="79637"/>
                    <a:pt x="947103" y="85040"/>
                  </a:cubicBezTo>
                  <a:cubicBezTo>
                    <a:pt x="948906" y="85040"/>
                    <a:pt x="950348" y="85040"/>
                    <a:pt x="952150" y="85040"/>
                  </a:cubicBezTo>
                  <a:cubicBezTo>
                    <a:pt x="956115" y="79637"/>
                    <a:pt x="959720" y="74234"/>
                    <a:pt x="962604" y="68831"/>
                  </a:cubicBezTo>
                  <a:cubicBezTo>
                    <a:pt x="963325" y="67030"/>
                    <a:pt x="965848" y="68111"/>
                    <a:pt x="965127" y="69551"/>
                  </a:cubicBezTo>
                  <a:cubicBezTo>
                    <a:pt x="962964" y="74954"/>
                    <a:pt x="960081" y="79997"/>
                    <a:pt x="957197" y="85040"/>
                  </a:cubicBezTo>
                  <a:cubicBezTo>
                    <a:pt x="959360" y="85040"/>
                    <a:pt x="961162" y="85040"/>
                    <a:pt x="963325" y="85040"/>
                  </a:cubicBezTo>
                  <a:cubicBezTo>
                    <a:pt x="967651" y="79277"/>
                    <a:pt x="970895" y="73514"/>
                    <a:pt x="973779" y="67030"/>
                  </a:cubicBezTo>
                  <a:cubicBezTo>
                    <a:pt x="974139" y="65949"/>
                    <a:pt x="975581" y="66670"/>
                    <a:pt x="975581" y="67750"/>
                  </a:cubicBezTo>
                  <a:cubicBezTo>
                    <a:pt x="974500" y="73514"/>
                    <a:pt x="971976" y="79997"/>
                    <a:pt x="968372" y="85040"/>
                  </a:cubicBezTo>
                  <a:cubicBezTo>
                    <a:pt x="970895" y="85040"/>
                    <a:pt x="973058" y="85040"/>
                    <a:pt x="975221" y="85040"/>
                  </a:cubicBezTo>
                  <a:cubicBezTo>
                    <a:pt x="975221" y="84680"/>
                    <a:pt x="975581" y="84320"/>
                    <a:pt x="975581" y="83959"/>
                  </a:cubicBezTo>
                  <a:cubicBezTo>
                    <a:pt x="979546" y="78556"/>
                    <a:pt x="983151" y="72793"/>
                    <a:pt x="985314" y="66310"/>
                  </a:cubicBezTo>
                  <a:cubicBezTo>
                    <a:pt x="986035" y="64869"/>
                    <a:pt x="988198" y="65589"/>
                    <a:pt x="987837" y="67030"/>
                  </a:cubicBezTo>
                  <a:cubicBezTo>
                    <a:pt x="986756" y="73514"/>
                    <a:pt x="983872" y="79637"/>
                    <a:pt x="980628" y="85040"/>
                  </a:cubicBezTo>
                  <a:cubicBezTo>
                    <a:pt x="983151" y="85040"/>
                    <a:pt x="985675" y="85400"/>
                    <a:pt x="988198" y="85400"/>
                  </a:cubicBezTo>
                  <a:cubicBezTo>
                    <a:pt x="988198" y="85400"/>
                    <a:pt x="988198" y="85400"/>
                    <a:pt x="988198" y="85040"/>
                  </a:cubicBezTo>
                  <a:cubicBezTo>
                    <a:pt x="990361" y="79997"/>
                    <a:pt x="993966" y="74954"/>
                    <a:pt x="995408" y="68831"/>
                  </a:cubicBezTo>
                  <a:cubicBezTo>
                    <a:pt x="995768" y="67390"/>
                    <a:pt x="998291" y="68111"/>
                    <a:pt x="997931" y="69551"/>
                  </a:cubicBezTo>
                  <a:cubicBezTo>
                    <a:pt x="996489" y="75315"/>
                    <a:pt x="994326" y="80357"/>
                    <a:pt x="992884" y="85760"/>
                  </a:cubicBezTo>
                  <a:cubicBezTo>
                    <a:pt x="996489" y="86121"/>
                    <a:pt x="1000454" y="86121"/>
                    <a:pt x="1004420" y="86841"/>
                  </a:cubicBezTo>
                  <a:cubicBezTo>
                    <a:pt x="1002257" y="68111"/>
                    <a:pt x="1004059" y="48660"/>
                    <a:pt x="1005862" y="29930"/>
                  </a:cubicBezTo>
                  <a:cubicBezTo>
                    <a:pt x="964767" y="25247"/>
                    <a:pt x="922951" y="27408"/>
                    <a:pt x="881135" y="27408"/>
                  </a:cubicBezTo>
                  <a:cubicBezTo>
                    <a:pt x="851936" y="27408"/>
                    <a:pt x="816970" y="32811"/>
                    <a:pt x="787410" y="26328"/>
                  </a:cubicBezTo>
                  <a:close/>
                  <a:moveTo>
                    <a:pt x="467552" y="19137"/>
                  </a:moveTo>
                  <a:cubicBezTo>
                    <a:pt x="483069" y="19137"/>
                    <a:pt x="498948" y="19497"/>
                    <a:pt x="514466" y="19857"/>
                  </a:cubicBezTo>
                  <a:cubicBezTo>
                    <a:pt x="514827" y="19857"/>
                    <a:pt x="515188" y="20218"/>
                    <a:pt x="515549" y="20218"/>
                  </a:cubicBezTo>
                  <a:cubicBezTo>
                    <a:pt x="517714" y="18417"/>
                    <a:pt x="521323" y="19137"/>
                    <a:pt x="521323" y="22379"/>
                  </a:cubicBezTo>
                  <a:cubicBezTo>
                    <a:pt x="525653" y="74606"/>
                    <a:pt x="519518" y="127194"/>
                    <a:pt x="520240" y="179421"/>
                  </a:cubicBezTo>
                  <a:cubicBezTo>
                    <a:pt x="532871" y="155649"/>
                    <a:pt x="544780" y="132957"/>
                    <a:pt x="560298" y="109905"/>
                  </a:cubicBezTo>
                  <a:cubicBezTo>
                    <a:pt x="577620" y="83971"/>
                    <a:pt x="589890" y="54436"/>
                    <a:pt x="607213" y="28502"/>
                  </a:cubicBezTo>
                  <a:cubicBezTo>
                    <a:pt x="605408" y="25620"/>
                    <a:pt x="605769" y="20938"/>
                    <a:pt x="610460" y="20218"/>
                  </a:cubicBezTo>
                  <a:cubicBezTo>
                    <a:pt x="622730" y="17696"/>
                    <a:pt x="635722" y="19137"/>
                    <a:pt x="648714" y="19497"/>
                  </a:cubicBezTo>
                  <a:cubicBezTo>
                    <a:pt x="667119" y="20218"/>
                    <a:pt x="685524" y="20218"/>
                    <a:pt x="703929" y="20578"/>
                  </a:cubicBezTo>
                  <a:cubicBezTo>
                    <a:pt x="706455" y="20578"/>
                    <a:pt x="707537" y="23099"/>
                    <a:pt x="707177" y="25260"/>
                  </a:cubicBezTo>
                  <a:cubicBezTo>
                    <a:pt x="707537" y="26701"/>
                    <a:pt x="707537" y="28142"/>
                    <a:pt x="706455" y="29583"/>
                  </a:cubicBezTo>
                  <a:cubicBezTo>
                    <a:pt x="686967" y="60199"/>
                    <a:pt x="667119" y="90454"/>
                    <a:pt x="650157" y="122871"/>
                  </a:cubicBezTo>
                  <a:cubicBezTo>
                    <a:pt x="641857" y="138720"/>
                    <a:pt x="634279" y="155649"/>
                    <a:pt x="622370" y="169336"/>
                  </a:cubicBezTo>
                  <a:cubicBezTo>
                    <a:pt x="611543" y="181942"/>
                    <a:pt x="600356" y="193468"/>
                    <a:pt x="593138" y="207876"/>
                  </a:cubicBezTo>
                  <a:cubicBezTo>
                    <a:pt x="593138" y="208236"/>
                    <a:pt x="593138" y="208236"/>
                    <a:pt x="593138" y="208236"/>
                  </a:cubicBezTo>
                  <a:cubicBezTo>
                    <a:pt x="611543" y="254700"/>
                    <a:pt x="638970" y="300084"/>
                    <a:pt x="662427" y="344388"/>
                  </a:cubicBezTo>
                  <a:cubicBezTo>
                    <a:pt x="675058" y="368880"/>
                    <a:pt x="689493" y="393373"/>
                    <a:pt x="699959" y="419667"/>
                  </a:cubicBezTo>
                  <a:cubicBezTo>
                    <a:pt x="707898" y="439117"/>
                    <a:pt x="715477" y="458567"/>
                    <a:pt x="728108" y="475856"/>
                  </a:cubicBezTo>
                  <a:cubicBezTo>
                    <a:pt x="730634" y="480179"/>
                    <a:pt x="725942" y="484861"/>
                    <a:pt x="721973" y="484141"/>
                  </a:cubicBezTo>
                  <a:cubicBezTo>
                    <a:pt x="721612" y="484501"/>
                    <a:pt x="720890" y="484861"/>
                    <a:pt x="720168" y="484861"/>
                  </a:cubicBezTo>
                  <a:cubicBezTo>
                    <a:pt x="703207" y="488103"/>
                    <a:pt x="684802" y="486662"/>
                    <a:pt x="667480" y="485221"/>
                  </a:cubicBezTo>
                  <a:cubicBezTo>
                    <a:pt x="654488" y="484501"/>
                    <a:pt x="640414" y="484861"/>
                    <a:pt x="627422" y="481619"/>
                  </a:cubicBezTo>
                  <a:cubicBezTo>
                    <a:pt x="624896" y="482700"/>
                    <a:pt x="621648" y="482700"/>
                    <a:pt x="619843" y="479458"/>
                  </a:cubicBezTo>
                  <a:cubicBezTo>
                    <a:pt x="605408" y="458567"/>
                    <a:pt x="596386" y="432994"/>
                    <a:pt x="587003" y="408501"/>
                  </a:cubicBezTo>
                  <a:cubicBezTo>
                    <a:pt x="584838" y="410302"/>
                    <a:pt x="583034" y="411743"/>
                    <a:pt x="581229" y="413544"/>
                  </a:cubicBezTo>
                  <a:cubicBezTo>
                    <a:pt x="579786" y="414624"/>
                    <a:pt x="577620" y="412823"/>
                    <a:pt x="578703" y="411743"/>
                  </a:cubicBezTo>
                  <a:cubicBezTo>
                    <a:pt x="580507" y="409222"/>
                    <a:pt x="582673" y="406700"/>
                    <a:pt x="585199" y="404899"/>
                  </a:cubicBezTo>
                  <a:cubicBezTo>
                    <a:pt x="584838" y="403459"/>
                    <a:pt x="584116" y="402018"/>
                    <a:pt x="583755" y="400937"/>
                  </a:cubicBezTo>
                  <a:cubicBezTo>
                    <a:pt x="581229" y="403098"/>
                    <a:pt x="578703" y="405620"/>
                    <a:pt x="576177" y="408501"/>
                  </a:cubicBezTo>
                  <a:cubicBezTo>
                    <a:pt x="575094" y="409582"/>
                    <a:pt x="572929" y="407781"/>
                    <a:pt x="574012" y="405980"/>
                  </a:cubicBezTo>
                  <a:cubicBezTo>
                    <a:pt x="576538" y="403098"/>
                    <a:pt x="579425" y="400217"/>
                    <a:pt x="582312" y="396975"/>
                  </a:cubicBezTo>
                  <a:cubicBezTo>
                    <a:pt x="581590" y="395895"/>
                    <a:pt x="581229" y="394814"/>
                    <a:pt x="580507" y="393373"/>
                  </a:cubicBezTo>
                  <a:cubicBezTo>
                    <a:pt x="576899" y="396255"/>
                    <a:pt x="572929" y="398776"/>
                    <a:pt x="569320" y="401658"/>
                  </a:cubicBezTo>
                  <a:cubicBezTo>
                    <a:pt x="567877" y="403098"/>
                    <a:pt x="565711" y="401297"/>
                    <a:pt x="567155" y="399496"/>
                  </a:cubicBezTo>
                  <a:cubicBezTo>
                    <a:pt x="570764" y="396255"/>
                    <a:pt x="574733" y="392293"/>
                    <a:pt x="578703" y="389051"/>
                  </a:cubicBezTo>
                  <a:cubicBezTo>
                    <a:pt x="577981" y="387250"/>
                    <a:pt x="576899" y="385449"/>
                    <a:pt x="576177" y="383648"/>
                  </a:cubicBezTo>
                  <a:cubicBezTo>
                    <a:pt x="564268" y="357715"/>
                    <a:pt x="549832" y="329620"/>
                    <a:pt x="543337" y="301525"/>
                  </a:cubicBezTo>
                  <a:cubicBezTo>
                    <a:pt x="539728" y="307288"/>
                    <a:pt x="535397" y="313051"/>
                    <a:pt x="531428" y="318814"/>
                  </a:cubicBezTo>
                  <a:cubicBezTo>
                    <a:pt x="527819" y="323857"/>
                    <a:pt x="524210" y="331421"/>
                    <a:pt x="518436" y="333222"/>
                  </a:cubicBezTo>
                  <a:cubicBezTo>
                    <a:pt x="524210" y="352312"/>
                    <a:pt x="521684" y="372482"/>
                    <a:pt x="523488" y="392293"/>
                  </a:cubicBezTo>
                  <a:cubicBezTo>
                    <a:pt x="526014" y="420748"/>
                    <a:pt x="527458" y="449202"/>
                    <a:pt x="527097" y="477657"/>
                  </a:cubicBezTo>
                  <a:cubicBezTo>
                    <a:pt x="526736" y="482700"/>
                    <a:pt x="521684" y="483420"/>
                    <a:pt x="518436" y="481259"/>
                  </a:cubicBezTo>
                  <a:cubicBezTo>
                    <a:pt x="517353" y="481980"/>
                    <a:pt x="516271" y="482340"/>
                    <a:pt x="514827" y="481980"/>
                  </a:cubicBezTo>
                  <a:cubicBezTo>
                    <a:pt x="500031" y="479458"/>
                    <a:pt x="484513" y="483060"/>
                    <a:pt x="469356" y="481259"/>
                  </a:cubicBezTo>
                  <a:cubicBezTo>
                    <a:pt x="457447" y="480179"/>
                    <a:pt x="446260" y="479819"/>
                    <a:pt x="434351" y="479819"/>
                  </a:cubicBezTo>
                  <a:cubicBezTo>
                    <a:pt x="433268" y="479819"/>
                    <a:pt x="432185" y="478738"/>
                    <a:pt x="431824" y="477657"/>
                  </a:cubicBezTo>
                  <a:cubicBezTo>
                    <a:pt x="431103" y="476937"/>
                    <a:pt x="430742" y="476217"/>
                    <a:pt x="430381" y="475496"/>
                  </a:cubicBezTo>
                  <a:cubicBezTo>
                    <a:pt x="426411" y="462169"/>
                    <a:pt x="430020" y="448842"/>
                    <a:pt x="430381" y="435155"/>
                  </a:cubicBezTo>
                  <a:cubicBezTo>
                    <a:pt x="430381" y="416425"/>
                    <a:pt x="430381" y="397695"/>
                    <a:pt x="429298" y="378966"/>
                  </a:cubicBezTo>
                  <a:cubicBezTo>
                    <a:pt x="427133" y="335023"/>
                    <a:pt x="426050" y="291080"/>
                    <a:pt x="426050" y="246776"/>
                  </a:cubicBezTo>
                  <a:cubicBezTo>
                    <a:pt x="426050" y="201032"/>
                    <a:pt x="424968" y="154568"/>
                    <a:pt x="427133" y="108824"/>
                  </a:cubicBezTo>
                  <a:cubicBezTo>
                    <a:pt x="428576" y="81450"/>
                    <a:pt x="424607" y="45791"/>
                    <a:pt x="434351" y="20218"/>
                  </a:cubicBezTo>
                  <a:cubicBezTo>
                    <a:pt x="435794" y="16976"/>
                    <a:pt x="439764" y="17696"/>
                    <a:pt x="440486" y="20578"/>
                  </a:cubicBezTo>
                  <a:cubicBezTo>
                    <a:pt x="448786" y="17696"/>
                    <a:pt x="459251" y="18777"/>
                    <a:pt x="467552" y="19137"/>
                  </a:cubicBezTo>
                  <a:close/>
                  <a:moveTo>
                    <a:pt x="327287" y="17696"/>
                  </a:moveTo>
                  <a:cubicBezTo>
                    <a:pt x="341648" y="17696"/>
                    <a:pt x="355649" y="16976"/>
                    <a:pt x="370010" y="19496"/>
                  </a:cubicBezTo>
                  <a:cubicBezTo>
                    <a:pt x="374677" y="20216"/>
                    <a:pt x="375036" y="26696"/>
                    <a:pt x="372164" y="29936"/>
                  </a:cubicBezTo>
                  <a:cubicBezTo>
                    <a:pt x="374677" y="59098"/>
                    <a:pt x="372523" y="88259"/>
                    <a:pt x="371446" y="117060"/>
                  </a:cubicBezTo>
                  <a:cubicBezTo>
                    <a:pt x="370369" y="157381"/>
                    <a:pt x="371446" y="197343"/>
                    <a:pt x="371805" y="237304"/>
                  </a:cubicBezTo>
                  <a:cubicBezTo>
                    <a:pt x="372164" y="315427"/>
                    <a:pt x="370010" y="393190"/>
                    <a:pt x="372164" y="470953"/>
                  </a:cubicBezTo>
                  <a:cubicBezTo>
                    <a:pt x="375036" y="473833"/>
                    <a:pt x="373959" y="480673"/>
                    <a:pt x="368574" y="480673"/>
                  </a:cubicBezTo>
                  <a:cubicBezTo>
                    <a:pt x="342725" y="480673"/>
                    <a:pt x="317235" y="481753"/>
                    <a:pt x="291745" y="479593"/>
                  </a:cubicBezTo>
                  <a:cubicBezTo>
                    <a:pt x="289591" y="480673"/>
                    <a:pt x="287078" y="480313"/>
                    <a:pt x="285642" y="478873"/>
                  </a:cubicBezTo>
                  <a:cubicBezTo>
                    <a:pt x="284206" y="478873"/>
                    <a:pt x="283129" y="478873"/>
                    <a:pt x="281693" y="478513"/>
                  </a:cubicBezTo>
                  <a:cubicBezTo>
                    <a:pt x="278821" y="478153"/>
                    <a:pt x="277744" y="473473"/>
                    <a:pt x="280975" y="473113"/>
                  </a:cubicBezTo>
                  <a:cubicBezTo>
                    <a:pt x="281693" y="472753"/>
                    <a:pt x="282411" y="472753"/>
                    <a:pt x="283129" y="472753"/>
                  </a:cubicBezTo>
                  <a:cubicBezTo>
                    <a:pt x="275231" y="440712"/>
                    <a:pt x="280975" y="400030"/>
                    <a:pt x="280616" y="367629"/>
                  </a:cubicBezTo>
                  <a:cubicBezTo>
                    <a:pt x="279898" y="321907"/>
                    <a:pt x="280975" y="276545"/>
                    <a:pt x="281693" y="231184"/>
                  </a:cubicBezTo>
                  <a:cubicBezTo>
                    <a:pt x="282052" y="187622"/>
                    <a:pt x="287796" y="142981"/>
                    <a:pt x="283488" y="99779"/>
                  </a:cubicBezTo>
                  <a:cubicBezTo>
                    <a:pt x="281693" y="81778"/>
                    <a:pt x="273795" y="42177"/>
                    <a:pt x="283129" y="24176"/>
                  </a:cubicBezTo>
                  <a:cubicBezTo>
                    <a:pt x="282411" y="23816"/>
                    <a:pt x="282052" y="23456"/>
                    <a:pt x="281334" y="22736"/>
                  </a:cubicBezTo>
                  <a:cubicBezTo>
                    <a:pt x="279539" y="20576"/>
                    <a:pt x="281334" y="17336"/>
                    <a:pt x="284206" y="18056"/>
                  </a:cubicBezTo>
                  <a:cubicBezTo>
                    <a:pt x="297489" y="20576"/>
                    <a:pt x="314004" y="17336"/>
                    <a:pt x="327287" y="17696"/>
                  </a:cubicBezTo>
                  <a:close/>
                  <a:moveTo>
                    <a:pt x="80794" y="15647"/>
                  </a:moveTo>
                  <a:cubicBezTo>
                    <a:pt x="87946" y="15512"/>
                    <a:pt x="95053" y="15782"/>
                    <a:pt x="102069" y="17763"/>
                  </a:cubicBezTo>
                  <a:cubicBezTo>
                    <a:pt x="109626" y="19924"/>
                    <a:pt x="107107" y="30009"/>
                    <a:pt x="100270" y="30370"/>
                  </a:cubicBezTo>
                  <a:cubicBezTo>
                    <a:pt x="100270" y="31090"/>
                    <a:pt x="100270" y="31090"/>
                    <a:pt x="100270" y="31450"/>
                  </a:cubicBezTo>
                  <a:cubicBezTo>
                    <a:pt x="98831" y="156436"/>
                    <a:pt x="103868" y="281421"/>
                    <a:pt x="102069" y="406407"/>
                  </a:cubicBezTo>
                  <a:cubicBezTo>
                    <a:pt x="145969" y="404246"/>
                    <a:pt x="189869" y="407127"/>
                    <a:pt x="233769" y="404606"/>
                  </a:cubicBezTo>
                  <a:cubicBezTo>
                    <a:pt x="239166" y="404246"/>
                    <a:pt x="240605" y="410369"/>
                    <a:pt x="238087" y="413971"/>
                  </a:cubicBezTo>
                  <a:cubicBezTo>
                    <a:pt x="240605" y="430900"/>
                    <a:pt x="238806" y="449990"/>
                    <a:pt x="237007" y="467279"/>
                  </a:cubicBezTo>
                  <a:cubicBezTo>
                    <a:pt x="241685" y="469800"/>
                    <a:pt x="240965" y="478805"/>
                    <a:pt x="234128" y="478805"/>
                  </a:cubicBezTo>
                  <a:cubicBezTo>
                    <a:pt x="160362" y="478084"/>
                    <a:pt x="86237" y="484928"/>
                    <a:pt x="12471" y="479885"/>
                  </a:cubicBezTo>
                  <a:cubicBezTo>
                    <a:pt x="9592" y="479525"/>
                    <a:pt x="8512" y="476644"/>
                    <a:pt x="9952" y="474843"/>
                  </a:cubicBezTo>
                  <a:cubicBezTo>
                    <a:pt x="9232" y="474122"/>
                    <a:pt x="8512" y="472681"/>
                    <a:pt x="8512" y="471241"/>
                  </a:cubicBezTo>
                  <a:cubicBezTo>
                    <a:pt x="8512" y="456113"/>
                    <a:pt x="8872" y="441345"/>
                    <a:pt x="9232" y="426217"/>
                  </a:cubicBezTo>
                  <a:cubicBezTo>
                    <a:pt x="6713" y="427658"/>
                    <a:pt x="4194" y="429459"/>
                    <a:pt x="2035" y="430900"/>
                  </a:cubicBezTo>
                  <a:cubicBezTo>
                    <a:pt x="596" y="431620"/>
                    <a:pt x="-843" y="429819"/>
                    <a:pt x="596" y="428738"/>
                  </a:cubicBezTo>
                  <a:cubicBezTo>
                    <a:pt x="3115" y="426217"/>
                    <a:pt x="5994" y="423696"/>
                    <a:pt x="9232" y="421174"/>
                  </a:cubicBezTo>
                  <a:lnTo>
                    <a:pt x="9232" y="415772"/>
                  </a:lnTo>
                  <a:cubicBezTo>
                    <a:pt x="7433" y="416852"/>
                    <a:pt x="5634" y="418293"/>
                    <a:pt x="4194" y="419734"/>
                  </a:cubicBezTo>
                  <a:cubicBezTo>
                    <a:pt x="2395" y="421174"/>
                    <a:pt x="-124" y="419013"/>
                    <a:pt x="1676" y="417212"/>
                  </a:cubicBezTo>
                  <a:cubicBezTo>
                    <a:pt x="4194" y="415051"/>
                    <a:pt x="6713" y="412890"/>
                    <a:pt x="9232" y="410729"/>
                  </a:cubicBezTo>
                  <a:cubicBezTo>
                    <a:pt x="10671" y="284303"/>
                    <a:pt x="10671" y="157516"/>
                    <a:pt x="11391" y="31090"/>
                  </a:cubicBezTo>
                  <a:cubicBezTo>
                    <a:pt x="11391" y="29649"/>
                    <a:pt x="11751" y="28569"/>
                    <a:pt x="12471" y="27848"/>
                  </a:cubicBezTo>
                  <a:cubicBezTo>
                    <a:pt x="11751" y="27848"/>
                    <a:pt x="11031" y="27848"/>
                    <a:pt x="10312" y="27848"/>
                  </a:cubicBezTo>
                  <a:cubicBezTo>
                    <a:pt x="5634" y="28209"/>
                    <a:pt x="4554" y="20284"/>
                    <a:pt x="9232" y="19564"/>
                  </a:cubicBezTo>
                  <a:cubicBezTo>
                    <a:pt x="26144" y="17043"/>
                    <a:pt x="42337" y="15602"/>
                    <a:pt x="59249" y="15962"/>
                  </a:cubicBezTo>
                  <a:cubicBezTo>
                    <a:pt x="66446" y="16322"/>
                    <a:pt x="73642" y="15782"/>
                    <a:pt x="80794" y="15647"/>
                  </a:cubicBezTo>
                  <a:close/>
                  <a:moveTo>
                    <a:pt x="954837" y="14970"/>
                  </a:moveTo>
                  <a:cubicBezTo>
                    <a:pt x="974207" y="15522"/>
                    <a:pt x="993515" y="16872"/>
                    <a:pt x="1012711" y="19484"/>
                  </a:cubicBezTo>
                  <a:cubicBezTo>
                    <a:pt x="1019560" y="20204"/>
                    <a:pt x="1019560" y="31370"/>
                    <a:pt x="1012711" y="30650"/>
                  </a:cubicBezTo>
                  <a:cubicBezTo>
                    <a:pt x="1014513" y="51181"/>
                    <a:pt x="1015955" y="72433"/>
                    <a:pt x="1016676" y="92604"/>
                  </a:cubicBezTo>
                  <a:cubicBezTo>
                    <a:pt x="1016676" y="98007"/>
                    <a:pt x="1009466" y="99448"/>
                    <a:pt x="1006943" y="96206"/>
                  </a:cubicBezTo>
                  <a:cubicBezTo>
                    <a:pt x="978825" y="99448"/>
                    <a:pt x="949987" y="97287"/>
                    <a:pt x="922230" y="97287"/>
                  </a:cubicBezTo>
                  <a:cubicBezTo>
                    <a:pt x="904927" y="97287"/>
                    <a:pt x="884740" y="92964"/>
                    <a:pt x="867437" y="94045"/>
                  </a:cubicBezTo>
                  <a:cubicBezTo>
                    <a:pt x="869600" y="101249"/>
                    <a:pt x="867437" y="112775"/>
                    <a:pt x="867437" y="118899"/>
                  </a:cubicBezTo>
                  <a:cubicBezTo>
                    <a:pt x="867798" y="149155"/>
                    <a:pt x="862390" y="180493"/>
                    <a:pt x="866716" y="210389"/>
                  </a:cubicBezTo>
                  <a:cubicBezTo>
                    <a:pt x="879693" y="206427"/>
                    <a:pt x="896996" y="208948"/>
                    <a:pt x="909613" y="208588"/>
                  </a:cubicBezTo>
                  <a:cubicBezTo>
                    <a:pt x="930521" y="207868"/>
                    <a:pt x="951789" y="206787"/>
                    <a:pt x="971976" y="210749"/>
                  </a:cubicBezTo>
                  <a:cubicBezTo>
                    <a:pt x="972337" y="211110"/>
                    <a:pt x="972337" y="211110"/>
                    <a:pt x="973058" y="211110"/>
                  </a:cubicBezTo>
                  <a:cubicBezTo>
                    <a:pt x="975221" y="210749"/>
                    <a:pt x="978105" y="211470"/>
                    <a:pt x="978825" y="214712"/>
                  </a:cubicBezTo>
                  <a:cubicBezTo>
                    <a:pt x="982070" y="226958"/>
                    <a:pt x="977023" y="237764"/>
                    <a:pt x="976663" y="250011"/>
                  </a:cubicBezTo>
                  <a:cubicBezTo>
                    <a:pt x="975942" y="259737"/>
                    <a:pt x="977744" y="270543"/>
                    <a:pt x="975581" y="280268"/>
                  </a:cubicBezTo>
                  <a:cubicBezTo>
                    <a:pt x="977744" y="283510"/>
                    <a:pt x="975942" y="288913"/>
                    <a:pt x="970895" y="288913"/>
                  </a:cubicBezTo>
                  <a:cubicBezTo>
                    <a:pt x="948906" y="288913"/>
                    <a:pt x="926556" y="288913"/>
                    <a:pt x="904206" y="288192"/>
                  </a:cubicBezTo>
                  <a:cubicBezTo>
                    <a:pt x="891229" y="287472"/>
                    <a:pt x="877531" y="289273"/>
                    <a:pt x="864914" y="286751"/>
                  </a:cubicBezTo>
                  <a:cubicBezTo>
                    <a:pt x="866716" y="307643"/>
                    <a:pt x="865635" y="328895"/>
                    <a:pt x="866716" y="350147"/>
                  </a:cubicBezTo>
                  <a:cubicBezTo>
                    <a:pt x="867437" y="367436"/>
                    <a:pt x="869600" y="384366"/>
                    <a:pt x="867437" y="401655"/>
                  </a:cubicBezTo>
                  <a:cubicBezTo>
                    <a:pt x="893752" y="400214"/>
                    <a:pt x="920428" y="399494"/>
                    <a:pt x="947103" y="399494"/>
                  </a:cubicBezTo>
                  <a:cubicBezTo>
                    <a:pt x="967651" y="399494"/>
                    <a:pt x="990721" y="396972"/>
                    <a:pt x="1010908" y="401655"/>
                  </a:cubicBezTo>
                  <a:cubicBezTo>
                    <a:pt x="1015234" y="403096"/>
                    <a:pt x="1015594" y="407058"/>
                    <a:pt x="1014153" y="409940"/>
                  </a:cubicBezTo>
                  <a:cubicBezTo>
                    <a:pt x="1015594" y="418224"/>
                    <a:pt x="1014874" y="426869"/>
                    <a:pt x="1015234" y="435514"/>
                  </a:cubicBezTo>
                  <a:cubicBezTo>
                    <a:pt x="1015594" y="448121"/>
                    <a:pt x="1015955" y="460368"/>
                    <a:pt x="1018478" y="472614"/>
                  </a:cubicBezTo>
                  <a:cubicBezTo>
                    <a:pt x="1019199" y="476577"/>
                    <a:pt x="1016676" y="479098"/>
                    <a:pt x="1013792" y="479818"/>
                  </a:cubicBezTo>
                  <a:cubicBezTo>
                    <a:pt x="1012711" y="480539"/>
                    <a:pt x="1011629" y="480899"/>
                    <a:pt x="1010548" y="480899"/>
                  </a:cubicBezTo>
                  <a:cubicBezTo>
                    <a:pt x="937731" y="480899"/>
                    <a:pt x="862390" y="488103"/>
                    <a:pt x="789934" y="481259"/>
                  </a:cubicBezTo>
                  <a:cubicBezTo>
                    <a:pt x="787771" y="484141"/>
                    <a:pt x="782364" y="484501"/>
                    <a:pt x="780561" y="480539"/>
                  </a:cubicBezTo>
                  <a:cubicBezTo>
                    <a:pt x="779480" y="480539"/>
                    <a:pt x="778038" y="480178"/>
                    <a:pt x="776956" y="480178"/>
                  </a:cubicBezTo>
                  <a:cubicBezTo>
                    <a:pt x="773712" y="479818"/>
                    <a:pt x="772270" y="474055"/>
                    <a:pt x="776236" y="473695"/>
                  </a:cubicBezTo>
                  <a:cubicBezTo>
                    <a:pt x="777317" y="473695"/>
                    <a:pt x="778038" y="473695"/>
                    <a:pt x="779119" y="473335"/>
                  </a:cubicBezTo>
                  <a:cubicBezTo>
                    <a:pt x="774073" y="444879"/>
                    <a:pt x="779480" y="411741"/>
                    <a:pt x="779119" y="382925"/>
                  </a:cubicBezTo>
                  <a:cubicBezTo>
                    <a:pt x="778759" y="341502"/>
                    <a:pt x="776236" y="299719"/>
                    <a:pt x="776236" y="257936"/>
                  </a:cubicBezTo>
                  <a:cubicBezTo>
                    <a:pt x="776596" y="218314"/>
                    <a:pt x="779119" y="178332"/>
                    <a:pt x="779840" y="138349"/>
                  </a:cubicBezTo>
                  <a:cubicBezTo>
                    <a:pt x="780561" y="100529"/>
                    <a:pt x="778398" y="62347"/>
                    <a:pt x="780561" y="24527"/>
                  </a:cubicBezTo>
                  <a:cubicBezTo>
                    <a:pt x="780201" y="24527"/>
                    <a:pt x="779840" y="24527"/>
                    <a:pt x="779480" y="24166"/>
                  </a:cubicBezTo>
                  <a:cubicBezTo>
                    <a:pt x="776596" y="23446"/>
                    <a:pt x="777317" y="19124"/>
                    <a:pt x="780201" y="19124"/>
                  </a:cubicBezTo>
                  <a:cubicBezTo>
                    <a:pt x="838058" y="18853"/>
                    <a:pt x="896726" y="13315"/>
                    <a:pt x="954837" y="14970"/>
                  </a:cubicBezTo>
                  <a:close/>
                  <a:moveTo>
                    <a:pt x="337010" y="12362"/>
                  </a:moveTo>
                  <a:cubicBezTo>
                    <a:pt x="347879" y="11916"/>
                    <a:pt x="358747" y="12015"/>
                    <a:pt x="368986" y="13404"/>
                  </a:cubicBezTo>
                  <a:cubicBezTo>
                    <a:pt x="371860" y="13801"/>
                    <a:pt x="371860" y="18166"/>
                    <a:pt x="368986" y="17769"/>
                  </a:cubicBezTo>
                  <a:cubicBezTo>
                    <a:pt x="348507" y="14594"/>
                    <a:pt x="326232" y="18166"/>
                    <a:pt x="305035" y="16579"/>
                  </a:cubicBezTo>
                  <a:cubicBezTo>
                    <a:pt x="303957" y="16579"/>
                    <a:pt x="303957" y="14594"/>
                    <a:pt x="305035" y="14594"/>
                  </a:cubicBezTo>
                  <a:cubicBezTo>
                    <a:pt x="315274" y="13801"/>
                    <a:pt x="326142" y="12809"/>
                    <a:pt x="337010" y="12362"/>
                  </a:cubicBezTo>
                  <a:close/>
                  <a:moveTo>
                    <a:pt x="496209" y="10550"/>
                  </a:moveTo>
                  <a:cubicBezTo>
                    <a:pt x="496920" y="10928"/>
                    <a:pt x="497276" y="12062"/>
                    <a:pt x="496565" y="12440"/>
                  </a:cubicBezTo>
                  <a:cubicBezTo>
                    <a:pt x="485895" y="13952"/>
                    <a:pt x="475580" y="15464"/>
                    <a:pt x="465266" y="15842"/>
                  </a:cubicBezTo>
                  <a:cubicBezTo>
                    <a:pt x="455307" y="15842"/>
                    <a:pt x="445704" y="14330"/>
                    <a:pt x="435746" y="15842"/>
                  </a:cubicBezTo>
                  <a:cubicBezTo>
                    <a:pt x="433612" y="16598"/>
                    <a:pt x="432545" y="13196"/>
                    <a:pt x="435034" y="12062"/>
                  </a:cubicBezTo>
                  <a:cubicBezTo>
                    <a:pt x="443570" y="9038"/>
                    <a:pt x="452106" y="11684"/>
                    <a:pt x="460642" y="11684"/>
                  </a:cubicBezTo>
                  <a:cubicBezTo>
                    <a:pt x="472735" y="11306"/>
                    <a:pt x="484472" y="9038"/>
                    <a:pt x="496209" y="10550"/>
                  </a:cubicBezTo>
                  <a:close/>
                  <a:moveTo>
                    <a:pt x="70721" y="10375"/>
                  </a:moveTo>
                  <a:cubicBezTo>
                    <a:pt x="80535" y="9706"/>
                    <a:pt x="89986" y="9038"/>
                    <a:pt x="99800" y="11377"/>
                  </a:cubicBezTo>
                  <a:cubicBezTo>
                    <a:pt x="101981" y="12046"/>
                    <a:pt x="100891" y="14720"/>
                    <a:pt x="99073" y="14385"/>
                  </a:cubicBezTo>
                  <a:cubicBezTo>
                    <a:pt x="75083" y="9706"/>
                    <a:pt x="49274" y="15054"/>
                    <a:pt x="24920" y="13048"/>
                  </a:cubicBezTo>
                  <a:cubicBezTo>
                    <a:pt x="24557" y="13048"/>
                    <a:pt x="24557" y="12714"/>
                    <a:pt x="24920" y="12714"/>
                  </a:cubicBezTo>
                  <a:cubicBezTo>
                    <a:pt x="40187" y="11043"/>
                    <a:pt x="55454" y="11043"/>
                    <a:pt x="70721" y="10375"/>
                  </a:cubicBezTo>
                  <a:close/>
                  <a:moveTo>
                    <a:pt x="891488" y="8509"/>
                  </a:moveTo>
                  <a:cubicBezTo>
                    <a:pt x="892562" y="8509"/>
                    <a:pt x="892562" y="9920"/>
                    <a:pt x="891488" y="9920"/>
                  </a:cubicBezTo>
                  <a:cubicBezTo>
                    <a:pt x="872505" y="10979"/>
                    <a:pt x="853523" y="11684"/>
                    <a:pt x="834899" y="12743"/>
                  </a:cubicBezTo>
                  <a:cubicBezTo>
                    <a:pt x="816991" y="14154"/>
                    <a:pt x="796218" y="12037"/>
                    <a:pt x="778669" y="15918"/>
                  </a:cubicBezTo>
                  <a:cubicBezTo>
                    <a:pt x="776162" y="16623"/>
                    <a:pt x="775445" y="12743"/>
                    <a:pt x="777952" y="12390"/>
                  </a:cubicBezTo>
                  <a:cubicBezTo>
                    <a:pt x="794069" y="9215"/>
                    <a:pt x="811977" y="10626"/>
                    <a:pt x="828452" y="9920"/>
                  </a:cubicBezTo>
                  <a:cubicBezTo>
                    <a:pt x="849583" y="8509"/>
                    <a:pt x="870715" y="7451"/>
                    <a:pt x="891488" y="8509"/>
                  </a:cubicBezTo>
                  <a:close/>
                  <a:moveTo>
                    <a:pt x="368981" y="5687"/>
                  </a:moveTo>
                  <a:cubicBezTo>
                    <a:pt x="371860" y="6040"/>
                    <a:pt x="370421" y="10273"/>
                    <a:pt x="367902" y="9920"/>
                  </a:cubicBezTo>
                  <a:cubicBezTo>
                    <a:pt x="359266" y="8157"/>
                    <a:pt x="350270" y="9920"/>
                    <a:pt x="341994" y="9920"/>
                  </a:cubicBezTo>
                  <a:cubicBezTo>
                    <a:pt x="334437" y="9920"/>
                    <a:pt x="326881" y="9920"/>
                    <a:pt x="319324" y="9920"/>
                  </a:cubicBezTo>
                  <a:cubicBezTo>
                    <a:pt x="318245" y="9920"/>
                    <a:pt x="318245" y="8157"/>
                    <a:pt x="318964" y="8157"/>
                  </a:cubicBezTo>
                  <a:cubicBezTo>
                    <a:pt x="327960" y="6040"/>
                    <a:pt x="336596" y="6040"/>
                    <a:pt x="345952" y="6040"/>
                  </a:cubicBezTo>
                  <a:cubicBezTo>
                    <a:pt x="353508" y="6040"/>
                    <a:pt x="361065" y="4276"/>
                    <a:pt x="368981" y="5687"/>
                  </a:cubicBezTo>
                  <a:close/>
                  <a:moveTo>
                    <a:pt x="96999" y="5296"/>
                  </a:moveTo>
                  <a:cubicBezTo>
                    <a:pt x="98808" y="5637"/>
                    <a:pt x="98808" y="8698"/>
                    <a:pt x="96638" y="8358"/>
                  </a:cubicBezTo>
                  <a:cubicBezTo>
                    <a:pt x="86872" y="7337"/>
                    <a:pt x="76744" y="8018"/>
                    <a:pt x="66616" y="8358"/>
                  </a:cubicBezTo>
                  <a:cubicBezTo>
                    <a:pt x="59020" y="8358"/>
                    <a:pt x="50701" y="7337"/>
                    <a:pt x="43105" y="8358"/>
                  </a:cubicBezTo>
                  <a:cubicBezTo>
                    <a:pt x="42381" y="8698"/>
                    <a:pt x="42020" y="7677"/>
                    <a:pt x="42743" y="7337"/>
                  </a:cubicBezTo>
                  <a:cubicBezTo>
                    <a:pt x="48892" y="4276"/>
                    <a:pt x="56126" y="5637"/>
                    <a:pt x="62637" y="5637"/>
                  </a:cubicBezTo>
                  <a:cubicBezTo>
                    <a:pt x="74212" y="5296"/>
                    <a:pt x="85425" y="4276"/>
                    <a:pt x="96999" y="5296"/>
                  </a:cubicBezTo>
                  <a:close/>
                  <a:moveTo>
                    <a:pt x="866433" y="3680"/>
                  </a:moveTo>
                  <a:cubicBezTo>
                    <a:pt x="867158" y="3680"/>
                    <a:pt x="867158" y="4672"/>
                    <a:pt x="866433" y="4672"/>
                  </a:cubicBezTo>
                  <a:cubicBezTo>
                    <a:pt x="837070" y="6326"/>
                    <a:pt x="806983" y="7318"/>
                    <a:pt x="777983" y="10295"/>
                  </a:cubicBezTo>
                  <a:cubicBezTo>
                    <a:pt x="775808" y="10295"/>
                    <a:pt x="775445" y="6988"/>
                    <a:pt x="777620" y="6657"/>
                  </a:cubicBezTo>
                  <a:cubicBezTo>
                    <a:pt x="805895" y="2688"/>
                    <a:pt x="837433" y="2688"/>
                    <a:pt x="866433" y="3680"/>
                  </a:cubicBezTo>
                  <a:close/>
                  <a:moveTo>
                    <a:pt x="93847" y="783"/>
                  </a:moveTo>
                  <a:cubicBezTo>
                    <a:pt x="95637" y="1101"/>
                    <a:pt x="95637" y="3958"/>
                    <a:pt x="93847" y="3641"/>
                  </a:cubicBezTo>
                  <a:cubicBezTo>
                    <a:pt x="82392" y="2371"/>
                    <a:pt x="71295" y="3958"/>
                    <a:pt x="59840" y="2371"/>
                  </a:cubicBezTo>
                  <a:cubicBezTo>
                    <a:pt x="59482" y="2371"/>
                    <a:pt x="59482" y="1418"/>
                    <a:pt x="60198" y="1418"/>
                  </a:cubicBezTo>
                  <a:cubicBezTo>
                    <a:pt x="70937" y="-169"/>
                    <a:pt x="83108" y="-487"/>
                    <a:pt x="93847" y="78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EC15030-EFFC-8540-92BA-0129E427A8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306" y="579805"/>
              <a:ext cx="545191" cy="135977"/>
            </a:xfrm>
            <a:custGeom>
              <a:avLst/>
              <a:gdLst>
                <a:gd name="connsiteX0" fmla="*/ 559134 w 600972"/>
                <a:gd name="connsiteY0" fmla="*/ 148344 h 149890"/>
                <a:gd name="connsiteX1" fmla="*/ 563813 w 600972"/>
                <a:gd name="connsiteY1" fmla="*/ 148344 h 149890"/>
                <a:gd name="connsiteX2" fmla="*/ 564481 w 600972"/>
                <a:gd name="connsiteY2" fmla="*/ 148697 h 149890"/>
                <a:gd name="connsiteX3" fmla="*/ 558800 w 600972"/>
                <a:gd name="connsiteY3" fmla="*/ 148697 h 149890"/>
                <a:gd name="connsiteX4" fmla="*/ 335995 w 600972"/>
                <a:gd name="connsiteY4" fmla="*/ 145501 h 149890"/>
                <a:gd name="connsiteX5" fmla="*/ 335380 w 600972"/>
                <a:gd name="connsiteY5" fmla="*/ 145654 h 149890"/>
                <a:gd name="connsiteX6" fmla="*/ 335195 w 600972"/>
                <a:gd name="connsiteY6" fmla="*/ 145535 h 149890"/>
                <a:gd name="connsiteX7" fmla="*/ 555625 w 600972"/>
                <a:gd name="connsiteY7" fmla="*/ 144830 h 149890"/>
                <a:gd name="connsiteX8" fmla="*/ 563789 w 600972"/>
                <a:gd name="connsiteY8" fmla="*/ 144830 h 149890"/>
                <a:gd name="connsiteX9" fmla="*/ 564470 w 600972"/>
                <a:gd name="connsiteY9" fmla="*/ 145562 h 149890"/>
                <a:gd name="connsiteX10" fmla="*/ 555625 w 600972"/>
                <a:gd name="connsiteY10" fmla="*/ 145196 h 149890"/>
                <a:gd name="connsiteX11" fmla="*/ 555625 w 600972"/>
                <a:gd name="connsiteY11" fmla="*/ 144830 h 149890"/>
                <a:gd name="connsiteX12" fmla="*/ 341772 w 600972"/>
                <a:gd name="connsiteY12" fmla="*/ 144066 h 149890"/>
                <a:gd name="connsiteX13" fmla="*/ 341772 w 600972"/>
                <a:gd name="connsiteY13" fmla="*/ 145257 h 149890"/>
                <a:gd name="connsiteX14" fmla="*/ 335995 w 600972"/>
                <a:gd name="connsiteY14" fmla="*/ 145501 h 149890"/>
                <a:gd name="connsiteX15" fmla="*/ 328612 w 600972"/>
                <a:gd name="connsiteY15" fmla="*/ 141288 h 149890"/>
                <a:gd name="connsiteX16" fmla="*/ 335195 w 600972"/>
                <a:gd name="connsiteY16" fmla="*/ 145535 h 149890"/>
                <a:gd name="connsiteX17" fmla="*/ 332372 w 600972"/>
                <a:gd name="connsiteY17" fmla="*/ 145654 h 149890"/>
                <a:gd name="connsiteX18" fmla="*/ 328612 w 600972"/>
                <a:gd name="connsiteY18" fmla="*/ 141288 h 149890"/>
                <a:gd name="connsiteX19" fmla="*/ 410368 w 600972"/>
                <a:gd name="connsiteY19" fmla="*/ 139700 h 149890"/>
                <a:gd name="connsiteX20" fmla="*/ 410368 w 600972"/>
                <a:gd name="connsiteY20" fmla="*/ 140335 h 149890"/>
                <a:gd name="connsiteX21" fmla="*/ 408781 w 600972"/>
                <a:gd name="connsiteY21" fmla="*/ 140971 h 149890"/>
                <a:gd name="connsiteX22" fmla="*/ 408384 w 600972"/>
                <a:gd name="connsiteY22" fmla="*/ 140335 h 149890"/>
                <a:gd name="connsiteX23" fmla="*/ 410368 w 600972"/>
                <a:gd name="connsiteY23" fmla="*/ 139700 h 149890"/>
                <a:gd name="connsiteX24" fmla="*/ 244103 w 600972"/>
                <a:gd name="connsiteY24" fmla="*/ 139396 h 149890"/>
                <a:gd name="connsiteX25" fmla="*/ 243413 w 600972"/>
                <a:gd name="connsiteY25" fmla="*/ 139408 h 149890"/>
                <a:gd name="connsiteX26" fmla="*/ 246281 w 600972"/>
                <a:gd name="connsiteY26" fmla="*/ 142082 h 149890"/>
                <a:gd name="connsiteX27" fmla="*/ 247209 w 600972"/>
                <a:gd name="connsiteY27" fmla="*/ 142210 h 149890"/>
                <a:gd name="connsiteX28" fmla="*/ 148459 w 600972"/>
                <a:gd name="connsiteY28" fmla="*/ 134039 h 149890"/>
                <a:gd name="connsiteX29" fmla="*/ 141132 w 600972"/>
                <a:gd name="connsiteY29" fmla="*/ 140099 h 149890"/>
                <a:gd name="connsiteX30" fmla="*/ 142907 w 600972"/>
                <a:gd name="connsiteY30" fmla="*/ 139791 h 149890"/>
                <a:gd name="connsiteX31" fmla="*/ 187696 w 600972"/>
                <a:gd name="connsiteY31" fmla="*/ 132116 h 149890"/>
                <a:gd name="connsiteX32" fmla="*/ 188439 w 600972"/>
                <a:gd name="connsiteY32" fmla="*/ 132116 h 149890"/>
                <a:gd name="connsiteX33" fmla="*/ 189554 w 600972"/>
                <a:gd name="connsiteY33" fmla="*/ 143052 h 149890"/>
                <a:gd name="connsiteX34" fmla="*/ 204415 w 600972"/>
                <a:gd name="connsiteY34" fmla="*/ 142347 h 149890"/>
                <a:gd name="connsiteX35" fmla="*/ 195870 w 600972"/>
                <a:gd name="connsiteY35" fmla="*/ 143052 h 149890"/>
                <a:gd name="connsiteX36" fmla="*/ 189554 w 600972"/>
                <a:gd name="connsiteY36" fmla="*/ 144110 h 149890"/>
                <a:gd name="connsiteX37" fmla="*/ 189183 w 600972"/>
                <a:gd name="connsiteY37" fmla="*/ 143758 h 149890"/>
                <a:gd name="connsiteX38" fmla="*/ 188811 w 600972"/>
                <a:gd name="connsiteY38" fmla="*/ 143758 h 149890"/>
                <a:gd name="connsiteX39" fmla="*/ 187696 w 600972"/>
                <a:gd name="connsiteY39" fmla="*/ 132116 h 149890"/>
                <a:gd name="connsiteX40" fmla="*/ 156046 w 600972"/>
                <a:gd name="connsiteY40" fmla="*/ 132112 h 149890"/>
                <a:gd name="connsiteX41" fmla="*/ 156790 w 600972"/>
                <a:gd name="connsiteY41" fmla="*/ 132460 h 149890"/>
                <a:gd name="connsiteX42" fmla="*/ 146744 w 600972"/>
                <a:gd name="connsiteY42" fmla="*/ 141520 h 149890"/>
                <a:gd name="connsiteX43" fmla="*/ 140791 w 600972"/>
                <a:gd name="connsiteY43" fmla="*/ 144656 h 149890"/>
                <a:gd name="connsiteX44" fmla="*/ 134094 w 600972"/>
                <a:gd name="connsiteY44" fmla="*/ 145702 h 149890"/>
                <a:gd name="connsiteX45" fmla="*/ 133722 w 600972"/>
                <a:gd name="connsiteY45" fmla="*/ 145005 h 149890"/>
                <a:gd name="connsiteX46" fmla="*/ 139675 w 600972"/>
                <a:gd name="connsiteY46" fmla="*/ 143959 h 149890"/>
                <a:gd name="connsiteX47" fmla="*/ 146744 w 600972"/>
                <a:gd name="connsiteY47" fmla="*/ 140126 h 149890"/>
                <a:gd name="connsiteX48" fmla="*/ 156046 w 600972"/>
                <a:gd name="connsiteY48" fmla="*/ 132112 h 149890"/>
                <a:gd name="connsiteX49" fmla="*/ 5292 w 600972"/>
                <a:gd name="connsiteY49" fmla="*/ 131763 h 149890"/>
                <a:gd name="connsiteX50" fmla="*/ 5292 w 600972"/>
                <a:gd name="connsiteY50" fmla="*/ 132525 h 149890"/>
                <a:gd name="connsiteX51" fmla="*/ 4828 w 600972"/>
                <a:gd name="connsiteY51" fmla="*/ 132915 h 149890"/>
                <a:gd name="connsiteX52" fmla="*/ 5005 w 600972"/>
                <a:gd name="connsiteY52" fmla="*/ 132475 h 149890"/>
                <a:gd name="connsiteX53" fmla="*/ 1984 w 600972"/>
                <a:gd name="connsiteY53" fmla="*/ 133986 h 149890"/>
                <a:gd name="connsiteX54" fmla="*/ 0 w 600972"/>
                <a:gd name="connsiteY54" fmla="*/ 135890 h 149890"/>
                <a:gd name="connsiteX55" fmla="*/ 1587 w 600972"/>
                <a:gd name="connsiteY55" fmla="*/ 133351 h 149890"/>
                <a:gd name="connsiteX56" fmla="*/ 5159 w 600972"/>
                <a:gd name="connsiteY56" fmla="*/ 132081 h 149890"/>
                <a:gd name="connsiteX57" fmla="*/ 5159 w 600972"/>
                <a:gd name="connsiteY57" fmla="*/ 132092 h 149890"/>
                <a:gd name="connsiteX58" fmla="*/ 329124 w 600972"/>
                <a:gd name="connsiteY58" fmla="*/ 130175 h 149890"/>
                <a:gd name="connsiteX59" fmla="*/ 329124 w 600972"/>
                <a:gd name="connsiteY59" fmla="*/ 131128 h 149890"/>
                <a:gd name="connsiteX60" fmla="*/ 307975 w 600972"/>
                <a:gd name="connsiteY60" fmla="*/ 130810 h 149890"/>
                <a:gd name="connsiteX61" fmla="*/ 307975 w 600972"/>
                <a:gd name="connsiteY61" fmla="*/ 130493 h 149890"/>
                <a:gd name="connsiteX62" fmla="*/ 329124 w 600972"/>
                <a:gd name="connsiteY62" fmla="*/ 130175 h 149890"/>
                <a:gd name="connsiteX63" fmla="*/ 313105 w 600972"/>
                <a:gd name="connsiteY63" fmla="*/ 129117 h 149890"/>
                <a:gd name="connsiteX64" fmla="*/ 324530 w 600972"/>
                <a:gd name="connsiteY64" fmla="*/ 129117 h 149890"/>
                <a:gd name="connsiteX65" fmla="*/ 332269 w 600972"/>
                <a:gd name="connsiteY65" fmla="*/ 129117 h 149890"/>
                <a:gd name="connsiteX66" fmla="*/ 331901 w 600972"/>
                <a:gd name="connsiteY66" fmla="*/ 129646 h 149890"/>
                <a:gd name="connsiteX67" fmla="*/ 322319 w 600972"/>
                <a:gd name="connsiteY67" fmla="*/ 129911 h 149890"/>
                <a:gd name="connsiteX68" fmla="*/ 313105 w 600972"/>
                <a:gd name="connsiteY68" fmla="*/ 129646 h 149890"/>
                <a:gd name="connsiteX69" fmla="*/ 313105 w 600972"/>
                <a:gd name="connsiteY69" fmla="*/ 129117 h 149890"/>
                <a:gd name="connsiteX70" fmla="*/ 500917 w 600972"/>
                <a:gd name="connsiteY70" fmla="*/ 123825 h 149890"/>
                <a:gd name="connsiteX71" fmla="*/ 501283 w 600972"/>
                <a:gd name="connsiteY71" fmla="*/ 123825 h 149890"/>
                <a:gd name="connsiteX72" fmla="*/ 500551 w 600972"/>
                <a:gd name="connsiteY72" fmla="*/ 134856 h 149890"/>
                <a:gd name="connsiteX73" fmla="*/ 497986 w 600972"/>
                <a:gd name="connsiteY73" fmla="*/ 143752 h 149890"/>
                <a:gd name="connsiteX74" fmla="*/ 497253 w 600972"/>
                <a:gd name="connsiteY74" fmla="*/ 143752 h 149890"/>
                <a:gd name="connsiteX75" fmla="*/ 499452 w 600972"/>
                <a:gd name="connsiteY75" fmla="*/ 135923 h 149890"/>
                <a:gd name="connsiteX76" fmla="*/ 500917 w 600972"/>
                <a:gd name="connsiteY76" fmla="*/ 123825 h 149890"/>
                <a:gd name="connsiteX77" fmla="*/ 203200 w 600972"/>
                <a:gd name="connsiteY77" fmla="*/ 123825 h 149890"/>
                <a:gd name="connsiteX78" fmla="*/ 203517 w 600972"/>
                <a:gd name="connsiteY78" fmla="*/ 123825 h 149890"/>
                <a:gd name="connsiteX79" fmla="*/ 203835 w 600972"/>
                <a:gd name="connsiteY79" fmla="*/ 124192 h 149890"/>
                <a:gd name="connsiteX80" fmla="*/ 204152 w 600972"/>
                <a:gd name="connsiteY80" fmla="*/ 132618 h 149890"/>
                <a:gd name="connsiteX81" fmla="*/ 203200 w 600972"/>
                <a:gd name="connsiteY81" fmla="*/ 132618 h 149890"/>
                <a:gd name="connsiteX82" fmla="*/ 203200 w 600972"/>
                <a:gd name="connsiteY82" fmla="*/ 124192 h 149890"/>
                <a:gd name="connsiteX83" fmla="*/ 202009 w 600972"/>
                <a:gd name="connsiteY83" fmla="*/ 121003 h 149890"/>
                <a:gd name="connsiteX84" fmla="*/ 202406 w 600972"/>
                <a:gd name="connsiteY84" fmla="*/ 121003 h 149890"/>
                <a:gd name="connsiteX85" fmla="*/ 202803 w 600972"/>
                <a:gd name="connsiteY85" fmla="*/ 132645 h 149890"/>
                <a:gd name="connsiteX86" fmla="*/ 202009 w 600972"/>
                <a:gd name="connsiteY86" fmla="*/ 132645 h 149890"/>
                <a:gd name="connsiteX87" fmla="*/ 202009 w 600972"/>
                <a:gd name="connsiteY87" fmla="*/ 121003 h 149890"/>
                <a:gd name="connsiteX88" fmla="*/ 275272 w 600972"/>
                <a:gd name="connsiteY88" fmla="*/ 121000 h 149890"/>
                <a:gd name="connsiteX89" fmla="*/ 275590 w 600972"/>
                <a:gd name="connsiteY89" fmla="*/ 121000 h 149890"/>
                <a:gd name="connsiteX90" fmla="*/ 275907 w 600972"/>
                <a:gd name="connsiteY90" fmla="*/ 139889 h 149890"/>
                <a:gd name="connsiteX91" fmla="*/ 274954 w 600972"/>
                <a:gd name="connsiteY91" fmla="*/ 139889 h 149890"/>
                <a:gd name="connsiteX92" fmla="*/ 275272 w 600972"/>
                <a:gd name="connsiteY92" fmla="*/ 121000 h 149890"/>
                <a:gd name="connsiteX93" fmla="*/ 425922 w 600972"/>
                <a:gd name="connsiteY93" fmla="*/ 120650 h 149890"/>
                <a:gd name="connsiteX94" fmla="*/ 426294 w 600972"/>
                <a:gd name="connsiteY94" fmla="*/ 121003 h 149890"/>
                <a:gd name="connsiteX95" fmla="*/ 419978 w 600972"/>
                <a:gd name="connsiteY95" fmla="*/ 131586 h 149890"/>
                <a:gd name="connsiteX96" fmla="*/ 410689 w 600972"/>
                <a:gd name="connsiteY96" fmla="*/ 138995 h 149890"/>
                <a:gd name="connsiteX97" fmla="*/ 410318 w 600972"/>
                <a:gd name="connsiteY97" fmla="*/ 138289 h 149890"/>
                <a:gd name="connsiteX98" fmla="*/ 419978 w 600972"/>
                <a:gd name="connsiteY98" fmla="*/ 130175 h 149890"/>
                <a:gd name="connsiteX99" fmla="*/ 425922 w 600972"/>
                <a:gd name="connsiteY99" fmla="*/ 120650 h 149890"/>
                <a:gd name="connsiteX100" fmla="*/ 357600 w 600972"/>
                <a:gd name="connsiteY100" fmla="*/ 120067 h 149890"/>
                <a:gd name="connsiteX101" fmla="*/ 358409 w 600972"/>
                <a:gd name="connsiteY101" fmla="*/ 121859 h 149890"/>
                <a:gd name="connsiteX102" fmla="*/ 359555 w 600972"/>
                <a:gd name="connsiteY102" fmla="*/ 123189 h 149890"/>
                <a:gd name="connsiteX103" fmla="*/ 200289 w 600972"/>
                <a:gd name="connsiteY103" fmla="*/ 116237 h 149890"/>
                <a:gd name="connsiteX104" fmla="*/ 200554 w 600972"/>
                <a:gd name="connsiteY104" fmla="*/ 116237 h 149890"/>
                <a:gd name="connsiteX105" fmla="*/ 200818 w 600972"/>
                <a:gd name="connsiteY105" fmla="*/ 132652 h 149890"/>
                <a:gd name="connsiteX106" fmla="*/ 200289 w 600972"/>
                <a:gd name="connsiteY106" fmla="*/ 132652 h 149890"/>
                <a:gd name="connsiteX107" fmla="*/ 200289 w 600972"/>
                <a:gd name="connsiteY107" fmla="*/ 116237 h 149890"/>
                <a:gd name="connsiteX108" fmla="*/ 349250 w 600972"/>
                <a:gd name="connsiteY108" fmla="*/ 114660 h 149890"/>
                <a:gd name="connsiteX109" fmla="*/ 349593 w 600972"/>
                <a:gd name="connsiteY109" fmla="*/ 114660 h 149890"/>
                <a:gd name="connsiteX110" fmla="*/ 361263 w 600972"/>
                <a:gd name="connsiteY110" fmla="*/ 131913 h 149890"/>
                <a:gd name="connsiteX111" fmla="*/ 360577 w 600972"/>
                <a:gd name="connsiteY111" fmla="*/ 132631 h 149890"/>
                <a:gd name="connsiteX112" fmla="*/ 349250 w 600972"/>
                <a:gd name="connsiteY112" fmla="*/ 114660 h 149890"/>
                <a:gd name="connsiteX113" fmla="*/ 198966 w 600972"/>
                <a:gd name="connsiteY113" fmla="*/ 109894 h 149890"/>
                <a:gd name="connsiteX114" fmla="*/ 199496 w 600972"/>
                <a:gd name="connsiteY114" fmla="*/ 109894 h 149890"/>
                <a:gd name="connsiteX115" fmla="*/ 199231 w 600972"/>
                <a:gd name="connsiteY115" fmla="*/ 132639 h 149890"/>
                <a:gd name="connsiteX116" fmla="*/ 198437 w 600972"/>
                <a:gd name="connsiteY116" fmla="*/ 132639 h 149890"/>
                <a:gd name="connsiteX117" fmla="*/ 198966 w 600972"/>
                <a:gd name="connsiteY117" fmla="*/ 109894 h 149890"/>
                <a:gd name="connsiteX118" fmla="*/ 278077 w 600972"/>
                <a:gd name="connsiteY118" fmla="*/ 109538 h 149890"/>
                <a:gd name="connsiteX119" fmla="*/ 278341 w 600972"/>
                <a:gd name="connsiteY119" fmla="*/ 109538 h 149890"/>
                <a:gd name="connsiteX120" fmla="*/ 278606 w 600972"/>
                <a:gd name="connsiteY120" fmla="*/ 125774 h 149890"/>
                <a:gd name="connsiteX121" fmla="*/ 278871 w 600972"/>
                <a:gd name="connsiteY121" fmla="*/ 133712 h 149890"/>
                <a:gd name="connsiteX122" fmla="*/ 279135 w 600972"/>
                <a:gd name="connsiteY122" fmla="*/ 139845 h 149890"/>
                <a:gd name="connsiteX123" fmla="*/ 278341 w 600972"/>
                <a:gd name="connsiteY123" fmla="*/ 140206 h 149890"/>
                <a:gd name="connsiteX124" fmla="*/ 278077 w 600972"/>
                <a:gd name="connsiteY124" fmla="*/ 134794 h 149890"/>
                <a:gd name="connsiteX125" fmla="*/ 278077 w 600972"/>
                <a:gd name="connsiteY125" fmla="*/ 127217 h 149890"/>
                <a:gd name="connsiteX126" fmla="*/ 278077 w 600972"/>
                <a:gd name="connsiteY126" fmla="*/ 109538 h 149890"/>
                <a:gd name="connsiteX127" fmla="*/ 562815 w 600972"/>
                <a:gd name="connsiteY127" fmla="*/ 101600 h 149890"/>
                <a:gd name="connsiteX128" fmla="*/ 563188 w 600972"/>
                <a:gd name="connsiteY128" fmla="*/ 101600 h 149890"/>
                <a:gd name="connsiteX129" fmla="*/ 557959 w 600972"/>
                <a:gd name="connsiteY129" fmla="*/ 117994 h 149890"/>
                <a:gd name="connsiteX130" fmla="*/ 557212 w 600972"/>
                <a:gd name="connsiteY130" fmla="*/ 117638 h 149890"/>
                <a:gd name="connsiteX131" fmla="*/ 562815 w 600972"/>
                <a:gd name="connsiteY131" fmla="*/ 101600 h 149890"/>
                <a:gd name="connsiteX132" fmla="*/ 349983 w 600972"/>
                <a:gd name="connsiteY132" fmla="*/ 100013 h 149890"/>
                <a:gd name="connsiteX133" fmla="*/ 353646 w 600972"/>
                <a:gd name="connsiteY133" fmla="*/ 111300 h 149890"/>
                <a:gd name="connsiteX134" fmla="*/ 356256 w 600972"/>
                <a:gd name="connsiteY134" fmla="*/ 117087 h 149890"/>
                <a:gd name="connsiteX135" fmla="*/ 361963 w 600972"/>
                <a:gd name="connsiteY135" fmla="*/ 125981 h 149890"/>
                <a:gd name="connsiteX136" fmla="*/ 367201 w 600972"/>
                <a:gd name="connsiteY136" fmla="*/ 132054 h 149890"/>
                <a:gd name="connsiteX137" fmla="*/ 376726 w 600972"/>
                <a:gd name="connsiteY137" fmla="*/ 137880 h 149890"/>
                <a:gd name="connsiteX138" fmla="*/ 376359 w 600972"/>
                <a:gd name="connsiteY138" fmla="*/ 138972 h 149890"/>
                <a:gd name="connsiteX139" fmla="*/ 367934 w 600972"/>
                <a:gd name="connsiteY139" fmla="*/ 134239 h 149890"/>
                <a:gd name="connsiteX140" fmla="*/ 365557 w 600972"/>
                <a:gd name="connsiteY140" fmla="*/ 131581 h 149890"/>
                <a:gd name="connsiteX141" fmla="*/ 368801 w 600972"/>
                <a:gd name="connsiteY141" fmla="*/ 136637 h 149890"/>
                <a:gd name="connsiteX142" fmla="*/ 368439 w 600972"/>
                <a:gd name="connsiteY142" fmla="*/ 137375 h 149890"/>
                <a:gd name="connsiteX143" fmla="*/ 363069 w 600972"/>
                <a:gd name="connsiteY143" fmla="*/ 128799 h 149890"/>
                <a:gd name="connsiteX144" fmla="*/ 359141 w 600972"/>
                <a:gd name="connsiteY144" fmla="*/ 124408 h 149890"/>
                <a:gd name="connsiteX145" fmla="*/ 354330 w 600972"/>
                <a:gd name="connsiteY145" fmla="*/ 114845 h 149890"/>
                <a:gd name="connsiteX146" fmla="*/ 349250 w 600972"/>
                <a:gd name="connsiteY146" fmla="*/ 106732 h 149890"/>
                <a:gd name="connsiteX147" fmla="*/ 349612 w 600972"/>
                <a:gd name="connsiteY147" fmla="*/ 106732 h 149890"/>
                <a:gd name="connsiteX148" fmla="*/ 352775 w 600972"/>
                <a:gd name="connsiteY148" fmla="*/ 111662 h 149890"/>
                <a:gd name="connsiteX149" fmla="*/ 350715 w 600972"/>
                <a:gd name="connsiteY149" fmla="*/ 106203 h 149890"/>
                <a:gd name="connsiteX150" fmla="*/ 349250 w 600972"/>
                <a:gd name="connsiteY150" fmla="*/ 100377 h 149890"/>
                <a:gd name="connsiteX151" fmla="*/ 349983 w 600972"/>
                <a:gd name="connsiteY151" fmla="*/ 100013 h 149890"/>
                <a:gd name="connsiteX152" fmla="*/ 488950 w 600972"/>
                <a:gd name="connsiteY152" fmla="*/ 98778 h 149890"/>
                <a:gd name="connsiteX153" fmla="*/ 489630 w 600972"/>
                <a:gd name="connsiteY153" fmla="*/ 98778 h 149890"/>
                <a:gd name="connsiteX154" fmla="*/ 491671 w 600972"/>
                <a:gd name="connsiteY154" fmla="*/ 106539 h 149890"/>
                <a:gd name="connsiteX155" fmla="*/ 493372 w 600972"/>
                <a:gd name="connsiteY155" fmla="*/ 113242 h 149890"/>
                <a:gd name="connsiteX156" fmla="*/ 492351 w 600972"/>
                <a:gd name="connsiteY156" fmla="*/ 113242 h 149890"/>
                <a:gd name="connsiteX157" fmla="*/ 490310 w 600972"/>
                <a:gd name="connsiteY157" fmla="*/ 105834 h 149890"/>
                <a:gd name="connsiteX158" fmla="*/ 488950 w 600972"/>
                <a:gd name="connsiteY158" fmla="*/ 98778 h 149890"/>
                <a:gd name="connsiteX159" fmla="*/ 485775 w 600972"/>
                <a:gd name="connsiteY159" fmla="*/ 95622 h 149890"/>
                <a:gd name="connsiteX160" fmla="*/ 486153 w 600972"/>
                <a:gd name="connsiteY160" fmla="*/ 95622 h 149890"/>
                <a:gd name="connsiteX161" fmla="*/ 490310 w 600972"/>
                <a:gd name="connsiteY161" fmla="*/ 107157 h 149890"/>
                <a:gd name="connsiteX162" fmla="*/ 492956 w 600972"/>
                <a:gd name="connsiteY162" fmla="*/ 117947 h 149890"/>
                <a:gd name="connsiteX163" fmla="*/ 492200 w 600972"/>
                <a:gd name="connsiteY163" fmla="*/ 118319 h 149890"/>
                <a:gd name="connsiteX164" fmla="*/ 489554 w 600972"/>
                <a:gd name="connsiteY164" fmla="*/ 108273 h 149890"/>
                <a:gd name="connsiteX165" fmla="*/ 485775 w 600972"/>
                <a:gd name="connsiteY165" fmla="*/ 95622 h 149890"/>
                <a:gd name="connsiteX166" fmla="*/ 565745 w 600972"/>
                <a:gd name="connsiteY166" fmla="*/ 95603 h 149890"/>
                <a:gd name="connsiteX167" fmla="*/ 566406 w 600972"/>
                <a:gd name="connsiteY167" fmla="*/ 95603 h 149890"/>
                <a:gd name="connsiteX168" fmla="*/ 563099 w 600972"/>
                <a:gd name="connsiteY168" fmla="*/ 107245 h 149890"/>
                <a:gd name="connsiteX169" fmla="*/ 559461 w 600972"/>
                <a:gd name="connsiteY169" fmla="*/ 119592 h 149890"/>
                <a:gd name="connsiteX170" fmla="*/ 558800 w 600972"/>
                <a:gd name="connsiteY170" fmla="*/ 119592 h 149890"/>
                <a:gd name="connsiteX171" fmla="*/ 562107 w 600972"/>
                <a:gd name="connsiteY171" fmla="*/ 107597 h 149890"/>
                <a:gd name="connsiteX172" fmla="*/ 565745 w 600972"/>
                <a:gd name="connsiteY172" fmla="*/ 95603 h 149890"/>
                <a:gd name="connsiteX173" fmla="*/ 481359 w 600972"/>
                <a:gd name="connsiteY173" fmla="*/ 85725 h 149890"/>
                <a:gd name="connsiteX174" fmla="*/ 486568 w 600972"/>
                <a:gd name="connsiteY174" fmla="*/ 101685 h 149890"/>
                <a:gd name="connsiteX175" fmla="*/ 488999 w 600972"/>
                <a:gd name="connsiteY175" fmla="*/ 110197 h 149890"/>
                <a:gd name="connsiteX176" fmla="*/ 491430 w 600972"/>
                <a:gd name="connsiteY176" fmla="*/ 117999 h 149890"/>
                <a:gd name="connsiteX177" fmla="*/ 490736 w 600972"/>
                <a:gd name="connsiteY177" fmla="*/ 118354 h 149890"/>
                <a:gd name="connsiteX178" fmla="*/ 488652 w 600972"/>
                <a:gd name="connsiteY178" fmla="*/ 111615 h 149890"/>
                <a:gd name="connsiteX179" fmla="*/ 485874 w 600972"/>
                <a:gd name="connsiteY179" fmla="*/ 102749 h 149890"/>
                <a:gd name="connsiteX180" fmla="*/ 481359 w 600972"/>
                <a:gd name="connsiteY180" fmla="*/ 86080 h 149890"/>
                <a:gd name="connsiteX181" fmla="*/ 481359 w 600972"/>
                <a:gd name="connsiteY181" fmla="*/ 85725 h 149890"/>
                <a:gd name="connsiteX182" fmla="*/ 18188 w 600972"/>
                <a:gd name="connsiteY182" fmla="*/ 70217 h 149890"/>
                <a:gd name="connsiteX183" fmla="*/ 29436 w 600972"/>
                <a:gd name="connsiteY183" fmla="*/ 70217 h 149890"/>
                <a:gd name="connsiteX184" fmla="*/ 29436 w 600972"/>
                <a:gd name="connsiteY184" fmla="*/ 70583 h 149890"/>
                <a:gd name="connsiteX185" fmla="*/ 23268 w 600972"/>
                <a:gd name="connsiteY185" fmla="*/ 70949 h 149890"/>
                <a:gd name="connsiteX186" fmla="*/ 18550 w 600972"/>
                <a:gd name="connsiteY186" fmla="*/ 70949 h 149890"/>
                <a:gd name="connsiteX187" fmla="*/ 17825 w 600972"/>
                <a:gd name="connsiteY187" fmla="*/ 87801 h 149890"/>
                <a:gd name="connsiteX188" fmla="*/ 17462 w 600972"/>
                <a:gd name="connsiteY188" fmla="*/ 87801 h 149890"/>
                <a:gd name="connsiteX189" fmla="*/ 17825 w 600972"/>
                <a:gd name="connsiteY189" fmla="*/ 79009 h 149890"/>
                <a:gd name="connsiteX190" fmla="*/ 17825 w 600972"/>
                <a:gd name="connsiteY190" fmla="*/ 70949 h 149890"/>
                <a:gd name="connsiteX191" fmla="*/ 18188 w 600972"/>
                <a:gd name="connsiteY191" fmla="*/ 70217 h 149890"/>
                <a:gd name="connsiteX192" fmla="*/ 419821 w 600972"/>
                <a:gd name="connsiteY192" fmla="*/ 62277 h 149890"/>
                <a:gd name="connsiteX193" fmla="*/ 420110 w 600972"/>
                <a:gd name="connsiteY193" fmla="*/ 62277 h 149890"/>
                <a:gd name="connsiteX194" fmla="*/ 420110 w 600972"/>
                <a:gd name="connsiteY194" fmla="*/ 82303 h 149890"/>
                <a:gd name="connsiteX195" fmla="*/ 418089 w 600972"/>
                <a:gd name="connsiteY195" fmla="*/ 100508 h 149890"/>
                <a:gd name="connsiteX196" fmla="*/ 417512 w 600972"/>
                <a:gd name="connsiteY196" fmla="*/ 100508 h 149890"/>
                <a:gd name="connsiteX197" fmla="*/ 419532 w 600972"/>
                <a:gd name="connsiteY197" fmla="*/ 82303 h 149890"/>
                <a:gd name="connsiteX198" fmla="*/ 419821 w 600972"/>
                <a:gd name="connsiteY198" fmla="*/ 62277 h 149890"/>
                <a:gd name="connsiteX199" fmla="*/ 7257 w 600972"/>
                <a:gd name="connsiteY199" fmla="*/ 60691 h 149890"/>
                <a:gd name="connsiteX200" fmla="*/ 8164 w 600972"/>
                <a:gd name="connsiteY200" fmla="*/ 60691 h 149890"/>
                <a:gd name="connsiteX201" fmla="*/ 8164 w 600972"/>
                <a:gd name="connsiteY201" fmla="*/ 82241 h 149890"/>
                <a:gd name="connsiteX202" fmla="*/ 6803 w 600972"/>
                <a:gd name="connsiteY202" fmla="*/ 100870 h 149890"/>
                <a:gd name="connsiteX203" fmla="*/ 6350 w 600972"/>
                <a:gd name="connsiteY203" fmla="*/ 100870 h 149890"/>
                <a:gd name="connsiteX204" fmla="*/ 7257 w 600972"/>
                <a:gd name="connsiteY204" fmla="*/ 81145 h 149890"/>
                <a:gd name="connsiteX205" fmla="*/ 7257 w 600972"/>
                <a:gd name="connsiteY205" fmla="*/ 60691 h 149890"/>
                <a:gd name="connsiteX206" fmla="*/ 509587 w 600972"/>
                <a:gd name="connsiteY206" fmla="*/ 47942 h 149890"/>
                <a:gd name="connsiteX207" fmla="*/ 510778 w 600972"/>
                <a:gd name="connsiteY207" fmla="*/ 47942 h 149890"/>
                <a:gd name="connsiteX208" fmla="*/ 510778 w 600972"/>
                <a:gd name="connsiteY208" fmla="*/ 48260 h 149890"/>
                <a:gd name="connsiteX209" fmla="*/ 510778 w 600972"/>
                <a:gd name="connsiteY209" fmla="*/ 48578 h 149890"/>
                <a:gd name="connsiteX210" fmla="*/ 509984 w 600972"/>
                <a:gd name="connsiteY210" fmla="*/ 48895 h 149890"/>
                <a:gd name="connsiteX211" fmla="*/ 509587 w 600972"/>
                <a:gd name="connsiteY211" fmla="*/ 48578 h 149890"/>
                <a:gd name="connsiteX212" fmla="*/ 509587 w 600972"/>
                <a:gd name="connsiteY212" fmla="*/ 48260 h 149890"/>
                <a:gd name="connsiteX213" fmla="*/ 509587 w 600972"/>
                <a:gd name="connsiteY213" fmla="*/ 47942 h 149890"/>
                <a:gd name="connsiteX214" fmla="*/ 200554 w 600972"/>
                <a:gd name="connsiteY214" fmla="*/ 34925 h 149890"/>
                <a:gd name="connsiteX215" fmla="*/ 201083 w 600972"/>
                <a:gd name="connsiteY215" fmla="*/ 34925 h 149890"/>
                <a:gd name="connsiteX216" fmla="*/ 200818 w 600972"/>
                <a:gd name="connsiteY216" fmla="*/ 48683 h 149890"/>
                <a:gd name="connsiteX217" fmla="*/ 200554 w 600972"/>
                <a:gd name="connsiteY217" fmla="*/ 59620 h 149890"/>
                <a:gd name="connsiteX218" fmla="*/ 200025 w 600972"/>
                <a:gd name="connsiteY218" fmla="*/ 59267 h 149890"/>
                <a:gd name="connsiteX219" fmla="*/ 200289 w 600972"/>
                <a:gd name="connsiteY219" fmla="*/ 52917 h 149890"/>
                <a:gd name="connsiteX220" fmla="*/ 200289 w 600972"/>
                <a:gd name="connsiteY220" fmla="*/ 46919 h 149890"/>
                <a:gd name="connsiteX221" fmla="*/ 200554 w 600972"/>
                <a:gd name="connsiteY221" fmla="*/ 34925 h 149890"/>
                <a:gd name="connsiteX222" fmla="*/ 583009 w 600972"/>
                <a:gd name="connsiteY222" fmla="*/ 17829 h 149890"/>
                <a:gd name="connsiteX223" fmla="*/ 583406 w 600972"/>
                <a:gd name="connsiteY223" fmla="*/ 17829 h 149890"/>
                <a:gd name="connsiteX224" fmla="*/ 585390 w 600972"/>
                <a:gd name="connsiteY224" fmla="*/ 20027 h 149890"/>
                <a:gd name="connsiteX225" fmla="*/ 588168 w 600972"/>
                <a:gd name="connsiteY225" fmla="*/ 21126 h 149890"/>
                <a:gd name="connsiteX226" fmla="*/ 587772 w 600972"/>
                <a:gd name="connsiteY226" fmla="*/ 21858 h 149890"/>
                <a:gd name="connsiteX227" fmla="*/ 584597 w 600972"/>
                <a:gd name="connsiteY227" fmla="*/ 20393 h 149890"/>
                <a:gd name="connsiteX228" fmla="*/ 583009 w 600972"/>
                <a:gd name="connsiteY228" fmla="*/ 17829 h 149890"/>
                <a:gd name="connsiteX229" fmla="*/ 396174 w 600972"/>
                <a:gd name="connsiteY229" fmla="*/ 16404 h 149890"/>
                <a:gd name="connsiteX230" fmla="*/ 395823 w 600972"/>
                <a:gd name="connsiteY230" fmla="*/ 17463 h 149890"/>
                <a:gd name="connsiteX231" fmla="*/ 394006 w 600972"/>
                <a:gd name="connsiteY231" fmla="*/ 17685 h 149890"/>
                <a:gd name="connsiteX232" fmla="*/ 393888 w 600972"/>
                <a:gd name="connsiteY232" fmla="*/ 18052 h 149890"/>
                <a:gd name="connsiteX233" fmla="*/ 383744 w 600972"/>
                <a:gd name="connsiteY233" fmla="*/ 19866 h 149890"/>
                <a:gd name="connsiteX234" fmla="*/ 374650 w 600972"/>
                <a:gd name="connsiteY234" fmla="*/ 27849 h 149890"/>
                <a:gd name="connsiteX235" fmla="*/ 384346 w 600972"/>
                <a:gd name="connsiteY235" fmla="*/ 18868 h 149890"/>
                <a:gd name="connsiteX236" fmla="*/ 381059 w 600972"/>
                <a:gd name="connsiteY236" fmla="*/ 19271 h 149890"/>
                <a:gd name="connsiteX237" fmla="*/ 370237 w 600972"/>
                <a:gd name="connsiteY237" fmla="*/ 29810 h 149890"/>
                <a:gd name="connsiteX238" fmla="*/ 369887 w 600972"/>
                <a:gd name="connsiteY238" fmla="*/ 29457 h 149890"/>
                <a:gd name="connsiteX239" fmla="*/ 380752 w 600972"/>
                <a:gd name="connsiteY239" fmla="*/ 18874 h 149890"/>
                <a:gd name="connsiteX240" fmla="*/ 396174 w 600972"/>
                <a:gd name="connsiteY240" fmla="*/ 16404 h 149890"/>
                <a:gd name="connsiteX241" fmla="*/ 16212 w 600972"/>
                <a:gd name="connsiteY241" fmla="*/ 16404 h 149890"/>
                <a:gd name="connsiteX242" fmla="*/ 26650 w 600972"/>
                <a:gd name="connsiteY242" fmla="*/ 16404 h 149890"/>
                <a:gd name="connsiteX243" fmla="*/ 26650 w 600972"/>
                <a:gd name="connsiteY243" fmla="*/ 16669 h 149890"/>
                <a:gd name="connsiteX244" fmla="*/ 16548 w 600972"/>
                <a:gd name="connsiteY244" fmla="*/ 17198 h 149890"/>
                <a:gd name="connsiteX245" fmla="*/ 16212 w 600972"/>
                <a:gd name="connsiteY245" fmla="*/ 16404 h 149890"/>
                <a:gd name="connsiteX246" fmla="*/ 16572 w 600972"/>
                <a:gd name="connsiteY246" fmla="*/ 14685 h 149890"/>
                <a:gd name="connsiteX247" fmla="*/ 22147 w 600972"/>
                <a:gd name="connsiteY247" fmla="*/ 14685 h 149890"/>
                <a:gd name="connsiteX248" fmla="*/ 29813 w 600972"/>
                <a:gd name="connsiteY248" fmla="*/ 14685 h 149890"/>
                <a:gd name="connsiteX249" fmla="*/ 29465 w 600972"/>
                <a:gd name="connsiteY249" fmla="*/ 15081 h 149890"/>
                <a:gd name="connsiteX250" fmla="*/ 23193 w 600972"/>
                <a:gd name="connsiteY250" fmla="*/ 15478 h 149890"/>
                <a:gd name="connsiteX251" fmla="*/ 16572 w 600972"/>
                <a:gd name="connsiteY251" fmla="*/ 15478 h 149890"/>
                <a:gd name="connsiteX252" fmla="*/ 16572 w 600972"/>
                <a:gd name="connsiteY252" fmla="*/ 14685 h 149890"/>
                <a:gd name="connsiteX253" fmla="*/ 471487 w 600972"/>
                <a:gd name="connsiteY253" fmla="*/ 14635 h 149890"/>
                <a:gd name="connsiteX254" fmla="*/ 472281 w 600972"/>
                <a:gd name="connsiteY254" fmla="*/ 14635 h 149890"/>
                <a:gd name="connsiteX255" fmla="*/ 471487 w 600972"/>
                <a:gd name="connsiteY255" fmla="*/ 20191 h 149890"/>
                <a:gd name="connsiteX256" fmla="*/ 466328 w 600972"/>
                <a:gd name="connsiteY256" fmla="*/ 24705 h 149890"/>
                <a:gd name="connsiteX257" fmla="*/ 465534 w 600972"/>
                <a:gd name="connsiteY257" fmla="*/ 23664 h 149890"/>
                <a:gd name="connsiteX258" fmla="*/ 470693 w 600972"/>
                <a:gd name="connsiteY258" fmla="*/ 19497 h 149890"/>
                <a:gd name="connsiteX259" fmla="*/ 471487 w 600972"/>
                <a:gd name="connsiteY259" fmla="*/ 14635 h 149890"/>
                <a:gd name="connsiteX260" fmla="*/ 187325 w 600972"/>
                <a:gd name="connsiteY260" fmla="*/ 14288 h 149890"/>
                <a:gd name="connsiteX261" fmla="*/ 187665 w 600972"/>
                <a:gd name="connsiteY261" fmla="*/ 14288 h 149890"/>
                <a:gd name="connsiteX262" fmla="*/ 191407 w 600972"/>
                <a:gd name="connsiteY262" fmla="*/ 17689 h 149890"/>
                <a:gd name="connsiteX263" fmla="*/ 191066 w 600972"/>
                <a:gd name="connsiteY263" fmla="*/ 18369 h 149890"/>
                <a:gd name="connsiteX264" fmla="*/ 187325 w 600972"/>
                <a:gd name="connsiteY264" fmla="*/ 14288 h 149890"/>
                <a:gd name="connsiteX265" fmla="*/ 581025 w 600972"/>
                <a:gd name="connsiteY265" fmla="*/ 13061 h 149890"/>
                <a:gd name="connsiteX266" fmla="*/ 581693 w 600972"/>
                <a:gd name="connsiteY266" fmla="*/ 13061 h 149890"/>
                <a:gd name="connsiteX267" fmla="*/ 586707 w 600972"/>
                <a:gd name="connsiteY267" fmla="*/ 19194 h 149890"/>
                <a:gd name="connsiteX268" fmla="*/ 586372 w 600972"/>
                <a:gd name="connsiteY268" fmla="*/ 19916 h 149890"/>
                <a:gd name="connsiteX269" fmla="*/ 581025 w 600972"/>
                <a:gd name="connsiteY269" fmla="*/ 13061 h 149890"/>
                <a:gd name="connsiteX270" fmla="*/ 519690 w 600972"/>
                <a:gd name="connsiteY270" fmla="*/ 13060 h 149890"/>
                <a:gd name="connsiteX271" fmla="*/ 520026 w 600972"/>
                <a:gd name="connsiteY271" fmla="*/ 13060 h 149890"/>
                <a:gd name="connsiteX272" fmla="*/ 516322 w 600972"/>
                <a:gd name="connsiteY272" fmla="*/ 28542 h 149890"/>
                <a:gd name="connsiteX273" fmla="*/ 513291 w 600972"/>
                <a:gd name="connsiteY273" fmla="*/ 38263 h 149890"/>
                <a:gd name="connsiteX274" fmla="*/ 510597 w 600972"/>
                <a:gd name="connsiteY274" fmla="*/ 46545 h 149890"/>
                <a:gd name="connsiteX275" fmla="*/ 509587 w 600972"/>
                <a:gd name="connsiteY275" fmla="*/ 46545 h 149890"/>
                <a:gd name="connsiteX276" fmla="*/ 514638 w 600972"/>
                <a:gd name="connsiteY276" fmla="*/ 29982 h 149890"/>
                <a:gd name="connsiteX277" fmla="*/ 517669 w 600972"/>
                <a:gd name="connsiteY277" fmla="*/ 20981 h 149890"/>
                <a:gd name="connsiteX278" fmla="*/ 519690 w 600972"/>
                <a:gd name="connsiteY278" fmla="*/ 13060 h 149890"/>
                <a:gd name="connsiteX279" fmla="*/ 16618 w 600972"/>
                <a:gd name="connsiteY279" fmla="*/ 13017 h 149890"/>
                <a:gd name="connsiteX280" fmla="*/ 32594 w 600972"/>
                <a:gd name="connsiteY280" fmla="*/ 13017 h 149890"/>
                <a:gd name="connsiteX281" fmla="*/ 32594 w 600972"/>
                <a:gd name="connsiteY281" fmla="*/ 13335 h 149890"/>
                <a:gd name="connsiteX282" fmla="*/ 16618 w 600972"/>
                <a:gd name="connsiteY282" fmla="*/ 13653 h 149890"/>
                <a:gd name="connsiteX283" fmla="*/ 16618 w 600972"/>
                <a:gd name="connsiteY283" fmla="*/ 13017 h 149890"/>
                <a:gd name="connsiteX284" fmla="*/ 128471 w 600972"/>
                <a:gd name="connsiteY284" fmla="*/ 11329 h 149890"/>
                <a:gd name="connsiteX285" fmla="*/ 112275 w 600972"/>
                <a:gd name="connsiteY285" fmla="*/ 15659 h 149890"/>
                <a:gd name="connsiteX286" fmla="*/ 97518 w 600972"/>
                <a:gd name="connsiteY286" fmla="*/ 37307 h 149890"/>
                <a:gd name="connsiteX287" fmla="*/ 94999 w 600972"/>
                <a:gd name="connsiteY287" fmla="*/ 41997 h 149890"/>
                <a:gd name="connsiteX288" fmla="*/ 92839 w 600972"/>
                <a:gd name="connsiteY288" fmla="*/ 51017 h 149890"/>
                <a:gd name="connsiteX289" fmla="*/ 89960 w 600972"/>
                <a:gd name="connsiteY289" fmla="*/ 70861 h 149890"/>
                <a:gd name="connsiteX290" fmla="*/ 91040 w 600972"/>
                <a:gd name="connsiteY290" fmla="*/ 89983 h 149890"/>
                <a:gd name="connsiteX291" fmla="*/ 93559 w 600972"/>
                <a:gd name="connsiteY291" fmla="*/ 105858 h 149890"/>
                <a:gd name="connsiteX292" fmla="*/ 96078 w 600972"/>
                <a:gd name="connsiteY292" fmla="*/ 113074 h 149890"/>
                <a:gd name="connsiteX293" fmla="*/ 100037 w 600972"/>
                <a:gd name="connsiteY293" fmla="*/ 117923 h 149890"/>
                <a:gd name="connsiteX294" fmla="*/ 98538 w 600972"/>
                <a:gd name="connsiteY294" fmla="*/ 114517 h 149890"/>
                <a:gd name="connsiteX295" fmla="*/ 95817 w 600972"/>
                <a:gd name="connsiteY295" fmla="*/ 106218 h 149890"/>
                <a:gd name="connsiteX296" fmla="*/ 92075 w 600972"/>
                <a:gd name="connsiteY296" fmla="*/ 89261 h 149890"/>
                <a:gd name="connsiteX297" fmla="*/ 92415 w 600972"/>
                <a:gd name="connsiteY297" fmla="*/ 88900 h 149890"/>
                <a:gd name="connsiteX298" fmla="*/ 101037 w 600972"/>
                <a:gd name="connsiteY298" fmla="*/ 119148 h 149890"/>
                <a:gd name="connsiteX299" fmla="*/ 111690 w 600972"/>
                <a:gd name="connsiteY299" fmla="*/ 132196 h 149890"/>
                <a:gd name="connsiteX300" fmla="*/ 131000 w 600972"/>
                <a:gd name="connsiteY300" fmla="*/ 135392 h 149890"/>
                <a:gd name="connsiteX301" fmla="*/ 142699 w 600972"/>
                <a:gd name="connsiteY301" fmla="*/ 129516 h 149890"/>
                <a:gd name="connsiteX302" fmla="*/ 150578 w 600972"/>
                <a:gd name="connsiteY302" fmla="*/ 117835 h 149890"/>
                <a:gd name="connsiteX303" fmla="*/ 151671 w 600972"/>
                <a:gd name="connsiteY303" fmla="*/ 118194 h 149890"/>
                <a:gd name="connsiteX304" fmla="*/ 143291 w 600972"/>
                <a:gd name="connsiteY304" fmla="*/ 130415 h 149890"/>
                <a:gd name="connsiteX305" fmla="*/ 131130 w 600972"/>
                <a:gd name="connsiteY305" fmla="*/ 135414 h 149890"/>
                <a:gd name="connsiteX306" fmla="*/ 135670 w 600972"/>
                <a:gd name="connsiteY306" fmla="*/ 136165 h 149890"/>
                <a:gd name="connsiteX307" fmla="*/ 153306 w 600972"/>
                <a:gd name="connsiteY307" fmla="*/ 118847 h 149890"/>
                <a:gd name="connsiteX308" fmla="*/ 161224 w 600972"/>
                <a:gd name="connsiteY308" fmla="*/ 95756 h 149890"/>
                <a:gd name="connsiteX309" fmla="*/ 159099 w 600972"/>
                <a:gd name="connsiteY309" fmla="*/ 65943 h 149890"/>
                <a:gd name="connsiteX310" fmla="*/ 158749 w 600972"/>
                <a:gd name="connsiteY310" fmla="*/ 65943 h 149890"/>
                <a:gd name="connsiteX311" fmla="*/ 156765 w 600972"/>
                <a:gd name="connsiteY311" fmla="*/ 51289 h 149890"/>
                <a:gd name="connsiteX312" fmla="*/ 155574 w 600972"/>
                <a:gd name="connsiteY312" fmla="*/ 46526 h 149890"/>
                <a:gd name="connsiteX313" fmla="*/ 154384 w 600972"/>
                <a:gd name="connsiteY313" fmla="*/ 43229 h 149890"/>
                <a:gd name="connsiteX314" fmla="*/ 154384 w 600972"/>
                <a:gd name="connsiteY314" fmla="*/ 42863 h 149890"/>
                <a:gd name="connsiteX315" fmla="*/ 157559 w 600972"/>
                <a:gd name="connsiteY315" fmla="*/ 49824 h 149890"/>
                <a:gd name="connsiteX316" fmla="*/ 158316 w 600972"/>
                <a:gd name="connsiteY316" fmla="*/ 54950 h 149890"/>
                <a:gd name="connsiteX317" fmla="*/ 157669 w 600972"/>
                <a:gd name="connsiteY317" fmla="*/ 45870 h 149890"/>
                <a:gd name="connsiteX318" fmla="*/ 155971 w 600972"/>
                <a:gd name="connsiteY318" fmla="*/ 40326 h 149890"/>
                <a:gd name="connsiteX319" fmla="*/ 153987 w 600972"/>
                <a:gd name="connsiteY319" fmla="*/ 34925 h 149890"/>
                <a:gd name="connsiteX320" fmla="*/ 154318 w 600972"/>
                <a:gd name="connsiteY320" fmla="*/ 34925 h 149890"/>
                <a:gd name="connsiteX321" fmla="*/ 156302 w 600972"/>
                <a:gd name="connsiteY321" fmla="*/ 38525 h 149890"/>
                <a:gd name="connsiteX322" fmla="*/ 157380 w 600972"/>
                <a:gd name="connsiteY322" fmla="*/ 41810 h 149890"/>
                <a:gd name="connsiteX323" fmla="*/ 157265 w 600972"/>
                <a:gd name="connsiteY323" fmla="*/ 40193 h 149890"/>
                <a:gd name="connsiteX324" fmla="*/ 152226 w 600972"/>
                <a:gd name="connsiteY324" fmla="*/ 27565 h 149890"/>
                <a:gd name="connsiteX325" fmla="*/ 143588 w 600972"/>
                <a:gd name="connsiteY325" fmla="*/ 18545 h 149890"/>
                <a:gd name="connsiteX326" fmla="*/ 132070 w 600972"/>
                <a:gd name="connsiteY326" fmla="*/ 12051 h 149890"/>
                <a:gd name="connsiteX327" fmla="*/ 130631 w 600972"/>
                <a:gd name="connsiteY327" fmla="*/ 11329 h 149890"/>
                <a:gd name="connsiteX328" fmla="*/ 128471 w 600972"/>
                <a:gd name="connsiteY328" fmla="*/ 11329 h 149890"/>
                <a:gd name="connsiteX329" fmla="*/ 388395 w 600972"/>
                <a:gd name="connsiteY329" fmla="*/ 11299 h 149890"/>
                <a:gd name="connsiteX330" fmla="*/ 369586 w 600972"/>
                <a:gd name="connsiteY330" fmla="*/ 21010 h 149890"/>
                <a:gd name="connsiteX331" fmla="*/ 357650 w 600972"/>
                <a:gd name="connsiteY331" fmla="*/ 42949 h 149890"/>
                <a:gd name="connsiteX332" fmla="*/ 357288 w 600972"/>
                <a:gd name="connsiteY332" fmla="*/ 44748 h 149890"/>
                <a:gd name="connsiteX333" fmla="*/ 355118 w 600972"/>
                <a:gd name="connsiteY333" fmla="*/ 90786 h 149890"/>
                <a:gd name="connsiteX334" fmla="*/ 377905 w 600972"/>
                <a:gd name="connsiteY334" fmla="*/ 129630 h 149890"/>
                <a:gd name="connsiteX335" fmla="*/ 416970 w 600972"/>
                <a:gd name="connsiteY335" fmla="*/ 120638 h 149890"/>
                <a:gd name="connsiteX336" fmla="*/ 423560 w 600972"/>
                <a:gd name="connsiteY336" fmla="*/ 78202 h 149890"/>
                <a:gd name="connsiteX337" fmla="*/ 423252 w 600972"/>
                <a:gd name="connsiteY337" fmla="*/ 57150 h 149890"/>
                <a:gd name="connsiteX338" fmla="*/ 424231 w 600972"/>
                <a:gd name="connsiteY338" fmla="*/ 73879 h 149890"/>
                <a:gd name="connsiteX339" fmla="*/ 424566 w 600972"/>
                <a:gd name="connsiteY339" fmla="*/ 71723 h 149890"/>
                <a:gd name="connsiteX340" fmla="*/ 416246 w 600972"/>
                <a:gd name="connsiteY340" fmla="*/ 26764 h 149890"/>
                <a:gd name="connsiteX341" fmla="*/ 410821 w 600972"/>
                <a:gd name="connsiteY341" fmla="*/ 18852 h 149890"/>
                <a:gd name="connsiteX342" fmla="*/ 398865 w 600972"/>
                <a:gd name="connsiteY342" fmla="*/ 14825 h 149890"/>
                <a:gd name="connsiteX343" fmla="*/ 398612 w 600972"/>
                <a:gd name="connsiteY343" fmla="*/ 15319 h 149890"/>
                <a:gd name="connsiteX344" fmla="*/ 375608 w 600972"/>
                <a:gd name="connsiteY344" fmla="*/ 20225 h 149890"/>
                <a:gd name="connsiteX345" fmla="*/ 367701 w 600972"/>
                <a:gd name="connsiteY345" fmla="*/ 28637 h 149890"/>
                <a:gd name="connsiteX346" fmla="*/ 362309 w 600972"/>
                <a:gd name="connsiteY346" fmla="*/ 37749 h 149890"/>
                <a:gd name="connsiteX347" fmla="*/ 361950 w 600972"/>
                <a:gd name="connsiteY347" fmla="*/ 37399 h 149890"/>
                <a:gd name="connsiteX348" fmla="*/ 367341 w 600972"/>
                <a:gd name="connsiteY348" fmla="*/ 27585 h 149890"/>
                <a:gd name="connsiteX349" fmla="*/ 375249 w 600972"/>
                <a:gd name="connsiteY349" fmla="*/ 19524 h 149890"/>
                <a:gd name="connsiteX350" fmla="*/ 386571 w 600972"/>
                <a:gd name="connsiteY350" fmla="*/ 14180 h 149890"/>
                <a:gd name="connsiteX351" fmla="*/ 398165 w 600972"/>
                <a:gd name="connsiteY351" fmla="*/ 14589 h 149890"/>
                <a:gd name="connsiteX352" fmla="*/ 198716 w 600972"/>
                <a:gd name="connsiteY352" fmla="*/ 6210 h 149890"/>
                <a:gd name="connsiteX353" fmla="*/ 200894 w 600972"/>
                <a:gd name="connsiteY353" fmla="*/ 15982 h 149890"/>
                <a:gd name="connsiteX354" fmla="*/ 199079 w 600972"/>
                <a:gd name="connsiteY354" fmla="*/ 17068 h 149890"/>
                <a:gd name="connsiteX355" fmla="*/ 198716 w 600972"/>
                <a:gd name="connsiteY355" fmla="*/ 74975 h 149890"/>
                <a:gd name="connsiteX356" fmla="*/ 198353 w 600972"/>
                <a:gd name="connsiteY356" fmla="*/ 110081 h 149890"/>
                <a:gd name="connsiteX357" fmla="*/ 197989 w 600972"/>
                <a:gd name="connsiteY357" fmla="*/ 125644 h 149890"/>
                <a:gd name="connsiteX358" fmla="*/ 196900 w 600972"/>
                <a:gd name="connsiteY358" fmla="*/ 135415 h 149890"/>
                <a:gd name="connsiteX359" fmla="*/ 201257 w 600972"/>
                <a:gd name="connsiteY359" fmla="*/ 135415 h 149890"/>
                <a:gd name="connsiteX360" fmla="*/ 216144 w 600972"/>
                <a:gd name="connsiteY360" fmla="*/ 135777 h 149890"/>
                <a:gd name="connsiteX361" fmla="*/ 218686 w 600972"/>
                <a:gd name="connsiteY361" fmla="*/ 135777 h 149890"/>
                <a:gd name="connsiteX362" fmla="*/ 235389 w 600972"/>
                <a:gd name="connsiteY362" fmla="*/ 135053 h 149890"/>
                <a:gd name="connsiteX363" fmla="*/ 244103 w 600972"/>
                <a:gd name="connsiteY363" fmla="*/ 135415 h 149890"/>
                <a:gd name="connsiteX364" fmla="*/ 249913 w 600972"/>
                <a:gd name="connsiteY364" fmla="*/ 132520 h 149890"/>
                <a:gd name="connsiteX365" fmla="*/ 256086 w 600972"/>
                <a:gd name="connsiteY365" fmla="*/ 139758 h 149890"/>
                <a:gd name="connsiteX366" fmla="*/ 249348 w 600972"/>
                <a:gd name="connsiteY366" fmla="*/ 142506 h 149890"/>
                <a:gd name="connsiteX367" fmla="*/ 252029 w 600972"/>
                <a:gd name="connsiteY367" fmla="*/ 142876 h 149890"/>
                <a:gd name="connsiteX368" fmla="*/ 252029 w 600972"/>
                <a:gd name="connsiteY368" fmla="*/ 143273 h 149890"/>
                <a:gd name="connsiteX369" fmla="*/ 245898 w 600972"/>
                <a:gd name="connsiteY369" fmla="*/ 142876 h 149890"/>
                <a:gd name="connsiteX370" fmla="*/ 242564 w 600972"/>
                <a:gd name="connsiteY370" fmla="*/ 139423 h 149890"/>
                <a:gd name="connsiteX371" fmla="*/ 240846 w 600972"/>
                <a:gd name="connsiteY371" fmla="*/ 139453 h 149890"/>
                <a:gd name="connsiteX372" fmla="*/ 241206 w 600972"/>
                <a:gd name="connsiteY372" fmla="*/ 140354 h 149890"/>
                <a:gd name="connsiteX373" fmla="*/ 242700 w 600972"/>
                <a:gd name="connsiteY373" fmla="*/ 141849 h 149890"/>
                <a:gd name="connsiteX374" fmla="*/ 245688 w 600972"/>
                <a:gd name="connsiteY374" fmla="*/ 143716 h 149890"/>
                <a:gd name="connsiteX375" fmla="*/ 245688 w 600972"/>
                <a:gd name="connsiteY375" fmla="*/ 144090 h 149890"/>
                <a:gd name="connsiteX376" fmla="*/ 241953 w 600972"/>
                <a:gd name="connsiteY376" fmla="*/ 142222 h 149890"/>
                <a:gd name="connsiteX377" fmla="*/ 240116 w 600972"/>
                <a:gd name="connsiteY377" fmla="*/ 139466 h 149890"/>
                <a:gd name="connsiteX378" fmla="*/ 223406 w 600972"/>
                <a:gd name="connsiteY378" fmla="*/ 139758 h 149890"/>
                <a:gd name="connsiteX379" fmla="*/ 217960 w 600972"/>
                <a:gd name="connsiteY379" fmla="*/ 140120 h 149890"/>
                <a:gd name="connsiteX380" fmla="*/ 216508 w 600972"/>
                <a:gd name="connsiteY380" fmla="*/ 140120 h 149890"/>
                <a:gd name="connsiteX381" fmla="*/ 204457 w 600972"/>
                <a:gd name="connsiteY381" fmla="*/ 140788 h 149890"/>
                <a:gd name="connsiteX382" fmla="*/ 191084 w 600972"/>
                <a:gd name="connsiteY382" fmla="*/ 142497 h 149890"/>
                <a:gd name="connsiteX383" fmla="*/ 190722 w 600972"/>
                <a:gd name="connsiteY383" fmla="*/ 142119 h 149890"/>
                <a:gd name="connsiteX384" fmla="*/ 190360 w 600972"/>
                <a:gd name="connsiteY384" fmla="*/ 141741 h 149890"/>
                <a:gd name="connsiteX385" fmla="*/ 189636 w 600972"/>
                <a:gd name="connsiteY385" fmla="*/ 127000 h 149890"/>
                <a:gd name="connsiteX386" fmla="*/ 190360 w 600972"/>
                <a:gd name="connsiteY386" fmla="*/ 127000 h 149890"/>
                <a:gd name="connsiteX387" fmla="*/ 191084 w 600972"/>
                <a:gd name="connsiteY387" fmla="*/ 141363 h 149890"/>
                <a:gd name="connsiteX388" fmla="*/ 194030 w 600972"/>
                <a:gd name="connsiteY388" fmla="*/ 141034 h 149890"/>
                <a:gd name="connsiteX389" fmla="*/ 191817 w 600972"/>
                <a:gd name="connsiteY389" fmla="*/ 140482 h 149890"/>
                <a:gd name="connsiteX390" fmla="*/ 191090 w 600972"/>
                <a:gd name="connsiteY390" fmla="*/ 129625 h 149890"/>
                <a:gd name="connsiteX391" fmla="*/ 191817 w 600972"/>
                <a:gd name="connsiteY391" fmla="*/ 112253 h 149890"/>
                <a:gd name="connsiteX392" fmla="*/ 192543 w 600972"/>
                <a:gd name="connsiteY392" fmla="*/ 77509 h 149890"/>
                <a:gd name="connsiteX393" fmla="*/ 192543 w 600972"/>
                <a:gd name="connsiteY393" fmla="*/ 17792 h 149890"/>
                <a:gd name="connsiteX394" fmla="*/ 191090 w 600972"/>
                <a:gd name="connsiteY394" fmla="*/ 17068 h 149890"/>
                <a:gd name="connsiteX395" fmla="*/ 190820 w 600972"/>
                <a:gd name="connsiteY395" fmla="*/ 16798 h 149890"/>
                <a:gd name="connsiteX396" fmla="*/ 190817 w 600972"/>
                <a:gd name="connsiteY396" fmla="*/ 16801 h 149890"/>
                <a:gd name="connsiteX397" fmla="*/ 190812 w 600972"/>
                <a:gd name="connsiteY397" fmla="*/ 16791 h 149890"/>
                <a:gd name="connsiteX398" fmla="*/ 190364 w 600972"/>
                <a:gd name="connsiteY398" fmla="*/ 16344 h 149890"/>
                <a:gd name="connsiteX399" fmla="*/ 189275 w 600972"/>
                <a:gd name="connsiteY399" fmla="*/ 13449 h 149890"/>
                <a:gd name="connsiteX400" fmla="*/ 189275 w 600972"/>
                <a:gd name="connsiteY400" fmla="*/ 13427 h 149890"/>
                <a:gd name="connsiteX401" fmla="*/ 187642 w 600972"/>
                <a:gd name="connsiteY401" fmla="*/ 9856 h 149890"/>
                <a:gd name="connsiteX402" fmla="*/ 187960 w 600972"/>
                <a:gd name="connsiteY402" fmla="*/ 9525 h 149890"/>
                <a:gd name="connsiteX403" fmla="*/ 189275 w 600972"/>
                <a:gd name="connsiteY403" fmla="*/ 12016 h 149890"/>
                <a:gd name="connsiteX404" fmla="*/ 189275 w 600972"/>
                <a:gd name="connsiteY404" fmla="*/ 9830 h 149890"/>
                <a:gd name="connsiteX405" fmla="*/ 198716 w 600972"/>
                <a:gd name="connsiteY405" fmla="*/ 6210 h 149890"/>
                <a:gd name="connsiteX406" fmla="*/ 587375 w 600972"/>
                <a:gd name="connsiteY406" fmla="*/ 4763 h 149890"/>
                <a:gd name="connsiteX407" fmla="*/ 587772 w 600972"/>
                <a:gd name="connsiteY407" fmla="*/ 5139 h 149890"/>
                <a:gd name="connsiteX408" fmla="*/ 585455 w 600972"/>
                <a:gd name="connsiteY408" fmla="*/ 11358 h 149890"/>
                <a:gd name="connsiteX409" fmla="*/ 585872 w 600972"/>
                <a:gd name="connsiteY409" fmla="*/ 12193 h 149890"/>
                <a:gd name="connsiteX410" fmla="*/ 589756 w 600972"/>
                <a:gd name="connsiteY410" fmla="*/ 17546 h 149890"/>
                <a:gd name="connsiteX411" fmla="*/ 588963 w 600972"/>
                <a:gd name="connsiteY411" fmla="*/ 18298 h 149890"/>
                <a:gd name="connsiteX412" fmla="*/ 587582 w 600972"/>
                <a:gd name="connsiteY412" fmla="*/ 16554 h 149890"/>
                <a:gd name="connsiteX413" fmla="*/ 587450 w 600972"/>
                <a:gd name="connsiteY413" fmla="*/ 16789 h 149890"/>
                <a:gd name="connsiteX414" fmla="*/ 587034 w 600972"/>
                <a:gd name="connsiteY414" fmla="*/ 15862 h 149890"/>
                <a:gd name="connsiteX415" fmla="*/ 584200 w 600972"/>
                <a:gd name="connsiteY415" fmla="*/ 12282 h 149890"/>
                <a:gd name="connsiteX416" fmla="*/ 584795 w 600972"/>
                <a:gd name="connsiteY416" fmla="*/ 10874 h 149890"/>
                <a:gd name="connsiteX417" fmla="*/ 582915 w 600972"/>
                <a:gd name="connsiteY417" fmla="*/ 6687 h 149890"/>
                <a:gd name="connsiteX418" fmla="*/ 583293 w 600972"/>
                <a:gd name="connsiteY418" fmla="*/ 7023 h 149890"/>
                <a:gd name="connsiteX419" fmla="*/ 584987 w 600972"/>
                <a:gd name="connsiteY419" fmla="*/ 10419 h 149890"/>
                <a:gd name="connsiteX420" fmla="*/ 401055 w 600972"/>
                <a:gd name="connsiteY420" fmla="*/ 4465 h 149890"/>
                <a:gd name="connsiteX421" fmla="*/ 413353 w 600972"/>
                <a:gd name="connsiteY421" fmla="*/ 12737 h 149890"/>
                <a:gd name="connsiteX422" fmla="*/ 426374 w 600972"/>
                <a:gd name="connsiteY422" fmla="*/ 28203 h 149890"/>
                <a:gd name="connsiteX423" fmla="*/ 428544 w 600972"/>
                <a:gd name="connsiteY423" fmla="*/ 36835 h 149890"/>
                <a:gd name="connsiteX424" fmla="*/ 430715 w 600972"/>
                <a:gd name="connsiteY424" fmla="*/ 50503 h 149890"/>
                <a:gd name="connsiteX425" fmla="*/ 429991 w 600972"/>
                <a:gd name="connsiteY425" fmla="*/ 53021 h 149890"/>
                <a:gd name="connsiteX426" fmla="*/ 431438 w 600972"/>
                <a:gd name="connsiteY426" fmla="*/ 76039 h 149890"/>
                <a:gd name="connsiteX427" fmla="*/ 423842 w 600972"/>
                <a:gd name="connsiteY427" fmla="*/ 121357 h 149890"/>
                <a:gd name="connsiteX428" fmla="*/ 394182 w 600972"/>
                <a:gd name="connsiteY428" fmla="*/ 139341 h 149890"/>
                <a:gd name="connsiteX429" fmla="*/ 362352 w 600972"/>
                <a:gd name="connsiteY429" fmla="*/ 124235 h 149890"/>
                <a:gd name="connsiteX430" fmla="*/ 347883 w 600972"/>
                <a:gd name="connsiteY430" fmla="*/ 83952 h 149890"/>
                <a:gd name="connsiteX431" fmla="*/ 351501 w 600972"/>
                <a:gd name="connsiteY431" fmla="*/ 41511 h 149890"/>
                <a:gd name="connsiteX432" fmla="*/ 375012 w 600972"/>
                <a:gd name="connsiteY432" fmla="*/ 8781 h 149890"/>
                <a:gd name="connsiteX433" fmla="*/ 377182 w 600972"/>
                <a:gd name="connsiteY433" fmla="*/ 7702 h 149890"/>
                <a:gd name="connsiteX434" fmla="*/ 401055 w 600972"/>
                <a:gd name="connsiteY434" fmla="*/ 4465 h 149890"/>
                <a:gd name="connsiteX435" fmla="*/ 281334 w 600972"/>
                <a:gd name="connsiteY435" fmla="*/ 3528 h 149890"/>
                <a:gd name="connsiteX436" fmla="*/ 282202 w 600972"/>
                <a:gd name="connsiteY436" fmla="*/ 3880 h 149890"/>
                <a:gd name="connsiteX437" fmla="*/ 281334 w 600972"/>
                <a:gd name="connsiteY437" fmla="*/ 3880 h 149890"/>
                <a:gd name="connsiteX438" fmla="*/ 281334 w 600972"/>
                <a:gd name="connsiteY438" fmla="*/ 3528 h 149890"/>
                <a:gd name="connsiteX439" fmla="*/ 285750 w 600972"/>
                <a:gd name="connsiteY439" fmla="*/ 3518 h 149890"/>
                <a:gd name="connsiteX440" fmla="*/ 290710 w 600972"/>
                <a:gd name="connsiteY440" fmla="*/ 15188 h 149890"/>
                <a:gd name="connsiteX441" fmla="*/ 290049 w 600972"/>
                <a:gd name="connsiteY441" fmla="*/ 14845 h 149890"/>
                <a:gd name="connsiteX442" fmla="*/ 290752 w 600972"/>
                <a:gd name="connsiteY442" fmla="*/ 7937 h 149890"/>
                <a:gd name="connsiteX443" fmla="*/ 289965 w 600972"/>
                <a:gd name="connsiteY443" fmla="*/ 7296 h 149890"/>
                <a:gd name="connsiteX444" fmla="*/ 288280 w 600972"/>
                <a:gd name="connsiteY444" fmla="*/ 15169 h 149890"/>
                <a:gd name="connsiteX445" fmla="*/ 287585 w 600972"/>
                <a:gd name="connsiteY445" fmla="*/ 14464 h 149890"/>
                <a:gd name="connsiteX446" fmla="*/ 287873 w 600972"/>
                <a:gd name="connsiteY446" fmla="*/ 12128 h 149890"/>
                <a:gd name="connsiteX447" fmla="*/ 286392 w 600972"/>
                <a:gd name="connsiteY447" fmla="*/ 14860 h 149890"/>
                <a:gd name="connsiteX448" fmla="*/ 286028 w 600972"/>
                <a:gd name="connsiteY448" fmla="*/ 74000 h 149890"/>
                <a:gd name="connsiteX449" fmla="*/ 286028 w 600972"/>
                <a:gd name="connsiteY449" fmla="*/ 107896 h 149890"/>
                <a:gd name="connsiteX450" fmla="*/ 286392 w 600972"/>
                <a:gd name="connsiteY450" fmla="*/ 126287 h 149890"/>
                <a:gd name="connsiteX451" fmla="*/ 286392 w 600972"/>
                <a:gd name="connsiteY451" fmla="*/ 132057 h 149890"/>
                <a:gd name="connsiteX452" fmla="*/ 312534 w 600972"/>
                <a:gd name="connsiteY452" fmla="*/ 132057 h 149890"/>
                <a:gd name="connsiteX453" fmla="*/ 329963 w 600972"/>
                <a:gd name="connsiteY453" fmla="*/ 132418 h 149890"/>
                <a:gd name="connsiteX454" fmla="*/ 338314 w 600972"/>
                <a:gd name="connsiteY454" fmla="*/ 128812 h 149890"/>
                <a:gd name="connsiteX455" fmla="*/ 341945 w 600972"/>
                <a:gd name="connsiteY455" fmla="*/ 137827 h 149890"/>
                <a:gd name="connsiteX456" fmla="*/ 334464 w 600972"/>
                <a:gd name="connsiteY456" fmla="*/ 140502 h 149890"/>
                <a:gd name="connsiteX457" fmla="*/ 341396 w 600972"/>
                <a:gd name="connsiteY457" fmla="*/ 141111 h 149890"/>
                <a:gd name="connsiteX458" fmla="*/ 342148 w 600972"/>
                <a:gd name="connsiteY458" fmla="*/ 141464 h 149890"/>
                <a:gd name="connsiteX459" fmla="*/ 328612 w 600972"/>
                <a:gd name="connsiteY459" fmla="*/ 140053 h 149890"/>
                <a:gd name="connsiteX460" fmla="*/ 329364 w 600972"/>
                <a:gd name="connsiteY460" fmla="*/ 140053 h 149890"/>
                <a:gd name="connsiteX461" fmla="*/ 332493 w 600972"/>
                <a:gd name="connsiteY461" fmla="*/ 140328 h 149890"/>
                <a:gd name="connsiteX462" fmla="*/ 332142 w 600972"/>
                <a:gd name="connsiteY462" fmla="*/ 139630 h 149890"/>
                <a:gd name="connsiteX463" fmla="*/ 329963 w 600972"/>
                <a:gd name="connsiteY463" fmla="*/ 137827 h 149890"/>
                <a:gd name="connsiteX464" fmla="*/ 317981 w 600972"/>
                <a:gd name="connsiteY464" fmla="*/ 138187 h 149890"/>
                <a:gd name="connsiteX465" fmla="*/ 287118 w 600972"/>
                <a:gd name="connsiteY465" fmla="*/ 137466 h 149890"/>
                <a:gd name="connsiteX466" fmla="*/ 283487 w 600972"/>
                <a:gd name="connsiteY466" fmla="*/ 138909 h 149890"/>
                <a:gd name="connsiteX467" fmla="*/ 280582 w 600972"/>
                <a:gd name="connsiteY467" fmla="*/ 138187 h 149890"/>
                <a:gd name="connsiteX468" fmla="*/ 279493 w 600972"/>
                <a:gd name="connsiteY468" fmla="*/ 128812 h 149890"/>
                <a:gd name="connsiteX469" fmla="*/ 279130 w 600972"/>
                <a:gd name="connsiteY469" fmla="*/ 112224 h 149890"/>
                <a:gd name="connsiteX470" fmla="*/ 278403 w 600972"/>
                <a:gd name="connsiteY470" fmla="*/ 76163 h 149890"/>
                <a:gd name="connsiteX471" fmla="*/ 278580 w 600972"/>
                <a:gd name="connsiteY471" fmla="*/ 70248 h 149890"/>
                <a:gd name="connsiteX472" fmla="*/ 278209 w 600972"/>
                <a:gd name="connsiteY472" fmla="*/ 70248 h 149890"/>
                <a:gd name="connsiteX473" fmla="*/ 278209 w 600972"/>
                <a:gd name="connsiteY473" fmla="*/ 69057 h 149890"/>
                <a:gd name="connsiteX474" fmla="*/ 278606 w 600972"/>
                <a:gd name="connsiteY474" fmla="*/ 69057 h 149890"/>
                <a:gd name="connsiteX475" fmla="*/ 278606 w 600972"/>
                <a:gd name="connsiteY475" fmla="*/ 69365 h 149890"/>
                <a:gd name="connsiteX476" fmla="*/ 278763 w 600972"/>
                <a:gd name="connsiteY476" fmla="*/ 64102 h 149890"/>
                <a:gd name="connsiteX477" fmla="*/ 278265 w 600972"/>
                <a:gd name="connsiteY477" fmla="*/ 67893 h 149890"/>
                <a:gd name="connsiteX478" fmla="*/ 277812 w 600972"/>
                <a:gd name="connsiteY478" fmla="*/ 67893 h 149890"/>
                <a:gd name="connsiteX479" fmla="*/ 278265 w 600972"/>
                <a:gd name="connsiteY479" fmla="*/ 56039 h 149890"/>
                <a:gd name="connsiteX480" fmla="*/ 279173 w 600972"/>
                <a:gd name="connsiteY480" fmla="*/ 46408 h 149890"/>
                <a:gd name="connsiteX481" fmla="*/ 279290 w 600972"/>
                <a:gd name="connsiteY481" fmla="*/ 46408 h 149890"/>
                <a:gd name="connsiteX482" fmla="*/ 280219 w 600972"/>
                <a:gd name="connsiteY482" fmla="*/ 15220 h 149890"/>
                <a:gd name="connsiteX483" fmla="*/ 279130 w 600972"/>
                <a:gd name="connsiteY483" fmla="*/ 14860 h 149890"/>
                <a:gd name="connsiteX484" fmla="*/ 276588 w 600972"/>
                <a:gd name="connsiteY484" fmla="*/ 11254 h 149890"/>
                <a:gd name="connsiteX485" fmla="*/ 278040 w 600972"/>
                <a:gd name="connsiteY485" fmla="*/ 5845 h 149890"/>
                <a:gd name="connsiteX486" fmla="*/ 280582 w 600972"/>
                <a:gd name="connsiteY486" fmla="*/ 4763 h 149890"/>
                <a:gd name="connsiteX487" fmla="*/ 281671 w 600972"/>
                <a:gd name="connsiteY487" fmla="*/ 4763 h 149890"/>
                <a:gd name="connsiteX488" fmla="*/ 283487 w 600972"/>
                <a:gd name="connsiteY488" fmla="*/ 4763 h 149890"/>
                <a:gd name="connsiteX489" fmla="*/ 284576 w 600972"/>
                <a:gd name="connsiteY489" fmla="*/ 5123 h 149890"/>
                <a:gd name="connsiteX490" fmla="*/ 288216 w 600972"/>
                <a:gd name="connsiteY490" fmla="*/ 9340 h 149890"/>
                <a:gd name="connsiteX491" fmla="*/ 288569 w 600972"/>
                <a:gd name="connsiteY491" fmla="*/ 6467 h 149890"/>
                <a:gd name="connsiteX492" fmla="*/ 289325 w 600972"/>
                <a:gd name="connsiteY492" fmla="*/ 6774 h 149890"/>
                <a:gd name="connsiteX493" fmla="*/ 288604 w 600972"/>
                <a:gd name="connsiteY493" fmla="*/ 6187 h 149890"/>
                <a:gd name="connsiteX494" fmla="*/ 288569 w 600972"/>
                <a:gd name="connsiteY494" fmla="*/ 6467 h 149890"/>
                <a:gd name="connsiteX495" fmla="*/ 282202 w 600972"/>
                <a:gd name="connsiteY495" fmla="*/ 3880 h 149890"/>
                <a:gd name="connsiteX496" fmla="*/ 284112 w 600972"/>
                <a:gd name="connsiteY496" fmla="*/ 3880 h 149890"/>
                <a:gd name="connsiteX497" fmla="*/ 288023 w 600972"/>
                <a:gd name="connsiteY497" fmla="*/ 5713 h 149890"/>
                <a:gd name="connsiteX498" fmla="*/ 285750 w 600972"/>
                <a:gd name="connsiteY498" fmla="*/ 3861 h 149890"/>
                <a:gd name="connsiteX499" fmla="*/ 115900 w 600972"/>
                <a:gd name="connsiteY499" fmla="*/ 3465 h 149890"/>
                <a:gd name="connsiteX500" fmla="*/ 125033 w 600972"/>
                <a:gd name="connsiteY500" fmla="*/ 3584 h 149890"/>
                <a:gd name="connsiteX501" fmla="*/ 125322 w 600972"/>
                <a:gd name="connsiteY501" fmla="*/ 3482 h 149890"/>
                <a:gd name="connsiteX502" fmla="*/ 126011 w 600972"/>
                <a:gd name="connsiteY502" fmla="*/ 3596 h 149890"/>
                <a:gd name="connsiteX503" fmla="*/ 140564 w 600972"/>
                <a:gd name="connsiteY503" fmla="*/ 3785 h 149890"/>
                <a:gd name="connsiteX504" fmla="*/ 140203 w 600972"/>
                <a:gd name="connsiteY504" fmla="*/ 4885 h 149890"/>
                <a:gd name="connsiteX505" fmla="*/ 132745 w 600972"/>
                <a:gd name="connsiteY505" fmla="*/ 4714 h 149890"/>
                <a:gd name="connsiteX506" fmla="*/ 139989 w 600972"/>
                <a:gd name="connsiteY506" fmla="*/ 5917 h 149890"/>
                <a:gd name="connsiteX507" fmla="*/ 162304 w 600972"/>
                <a:gd name="connsiteY507" fmla="*/ 34420 h 149890"/>
                <a:gd name="connsiteX508" fmla="*/ 169142 w 600972"/>
                <a:gd name="connsiteY508" fmla="*/ 60398 h 149890"/>
                <a:gd name="connsiteX509" fmla="*/ 168782 w 600972"/>
                <a:gd name="connsiteY509" fmla="*/ 87097 h 149890"/>
                <a:gd name="connsiteX510" fmla="*/ 153888 w 600972"/>
                <a:gd name="connsiteY510" fmla="*/ 128416 h 149890"/>
                <a:gd name="connsiteX511" fmla="*/ 156093 w 600972"/>
                <a:gd name="connsiteY511" fmla="*/ 126132 h 149890"/>
                <a:gd name="connsiteX512" fmla="*/ 156805 w 600972"/>
                <a:gd name="connsiteY512" fmla="*/ 126492 h 149890"/>
                <a:gd name="connsiteX513" fmla="*/ 153311 w 600972"/>
                <a:gd name="connsiteY513" fmla="*/ 130016 h 149890"/>
                <a:gd name="connsiteX514" fmla="*/ 153306 w 600972"/>
                <a:gd name="connsiteY514" fmla="*/ 130031 h 149890"/>
                <a:gd name="connsiteX515" fmla="*/ 153252 w 600972"/>
                <a:gd name="connsiteY515" fmla="*/ 130076 h 149890"/>
                <a:gd name="connsiteX516" fmla="*/ 142550 w 600972"/>
                <a:gd name="connsiteY516" fmla="*/ 140869 h 149890"/>
                <a:gd name="connsiteX517" fmla="*/ 139716 w 600972"/>
                <a:gd name="connsiteY517" fmla="*/ 141270 h 149890"/>
                <a:gd name="connsiteX518" fmla="*/ 138909 w 600972"/>
                <a:gd name="connsiteY518" fmla="*/ 141938 h 149890"/>
                <a:gd name="connsiteX519" fmla="*/ 132109 w 600972"/>
                <a:gd name="connsiteY519" fmla="*/ 142347 h 149890"/>
                <a:gd name="connsiteX520" fmla="*/ 122237 w 600972"/>
                <a:gd name="connsiteY520" fmla="*/ 143744 h 149890"/>
                <a:gd name="connsiteX521" fmla="*/ 122237 w 600972"/>
                <a:gd name="connsiteY521" fmla="*/ 143385 h 149890"/>
                <a:gd name="connsiteX522" fmla="*/ 126142 w 600972"/>
                <a:gd name="connsiteY522" fmla="*/ 142706 h 149890"/>
                <a:gd name="connsiteX523" fmla="*/ 120913 w 600972"/>
                <a:gd name="connsiteY523" fmla="*/ 143020 h 149890"/>
                <a:gd name="connsiteX524" fmla="*/ 90320 w 600972"/>
                <a:gd name="connsiteY524" fmla="*/ 116321 h 149890"/>
                <a:gd name="connsiteX525" fmla="*/ 81322 w 600972"/>
                <a:gd name="connsiteY525" fmla="*/ 67975 h 149890"/>
                <a:gd name="connsiteX526" fmla="*/ 91400 w 600972"/>
                <a:gd name="connsiteY526" fmla="*/ 35142 h 149890"/>
                <a:gd name="connsiteX527" fmla="*/ 110835 w 600972"/>
                <a:gd name="connsiteY527" fmla="*/ 8804 h 149890"/>
                <a:gd name="connsiteX528" fmla="*/ 112275 w 600972"/>
                <a:gd name="connsiteY528" fmla="*/ 8082 h 149890"/>
                <a:gd name="connsiteX529" fmla="*/ 122490 w 600972"/>
                <a:gd name="connsiteY529" fmla="*/ 4480 h 149890"/>
                <a:gd name="connsiteX530" fmla="*/ 116126 w 600972"/>
                <a:gd name="connsiteY530" fmla="*/ 4335 h 149890"/>
                <a:gd name="connsiteX531" fmla="*/ 97198 w 600972"/>
                <a:gd name="connsiteY531" fmla="*/ 20271 h 149890"/>
                <a:gd name="connsiteX532" fmla="*/ 97198 w 600972"/>
                <a:gd name="connsiteY532" fmla="*/ 19905 h 149890"/>
                <a:gd name="connsiteX533" fmla="*/ 115900 w 600972"/>
                <a:gd name="connsiteY533" fmla="*/ 3465 h 149890"/>
                <a:gd name="connsiteX534" fmla="*/ 594104 w 600972"/>
                <a:gd name="connsiteY534" fmla="*/ 3175 h 149890"/>
                <a:gd name="connsiteX535" fmla="*/ 600942 w 600972"/>
                <a:gd name="connsiteY535" fmla="*/ 10763 h 149890"/>
                <a:gd name="connsiteX536" fmla="*/ 597343 w 600972"/>
                <a:gd name="connsiteY536" fmla="*/ 15461 h 149890"/>
                <a:gd name="connsiteX537" fmla="*/ 590504 w 600972"/>
                <a:gd name="connsiteY537" fmla="*/ 41839 h 149890"/>
                <a:gd name="connsiteX538" fmla="*/ 587768 w 600972"/>
                <a:gd name="connsiteY538" fmla="*/ 54074 h 149890"/>
                <a:gd name="connsiteX539" fmla="*/ 585954 w 600972"/>
                <a:gd name="connsiteY539" fmla="*/ 63559 h 149890"/>
                <a:gd name="connsiteX540" fmla="*/ 583615 w 600972"/>
                <a:gd name="connsiteY540" fmla="*/ 78272 h 149890"/>
                <a:gd name="connsiteX541" fmla="*/ 582946 w 600972"/>
                <a:gd name="connsiteY541" fmla="*/ 77904 h 149890"/>
                <a:gd name="connsiteX542" fmla="*/ 584630 w 600972"/>
                <a:gd name="connsiteY542" fmla="*/ 68109 h 149890"/>
                <a:gd name="connsiteX543" fmla="*/ 582585 w 600972"/>
                <a:gd name="connsiteY543" fmla="*/ 77252 h 149890"/>
                <a:gd name="connsiteX544" fmla="*/ 571787 w 600972"/>
                <a:gd name="connsiteY544" fmla="*/ 111942 h 149890"/>
                <a:gd name="connsiteX545" fmla="*/ 564676 w 600972"/>
                <a:gd name="connsiteY545" fmla="*/ 140859 h 149890"/>
                <a:gd name="connsiteX546" fmla="*/ 565626 w 600972"/>
                <a:gd name="connsiteY546" fmla="*/ 140335 h 149890"/>
                <a:gd name="connsiteX547" fmla="*/ 566366 w 600972"/>
                <a:gd name="connsiteY547" fmla="*/ 140335 h 149890"/>
                <a:gd name="connsiteX548" fmla="*/ 564031 w 600972"/>
                <a:gd name="connsiteY548" fmla="*/ 142051 h 149890"/>
                <a:gd name="connsiteX549" fmla="*/ 563149 w 600972"/>
                <a:gd name="connsiteY549" fmla="*/ 143379 h 149890"/>
                <a:gd name="connsiteX550" fmla="*/ 562224 w 600972"/>
                <a:gd name="connsiteY550" fmla="*/ 143379 h 149890"/>
                <a:gd name="connsiteX551" fmla="*/ 561181 w 600972"/>
                <a:gd name="connsiteY551" fmla="*/ 144146 h 149890"/>
                <a:gd name="connsiteX552" fmla="*/ 560405 w 600972"/>
                <a:gd name="connsiteY552" fmla="*/ 143569 h 149890"/>
                <a:gd name="connsiteX553" fmla="*/ 559550 w 600972"/>
                <a:gd name="connsiteY553" fmla="*/ 143741 h 149890"/>
                <a:gd name="connsiteX554" fmla="*/ 559190 w 600972"/>
                <a:gd name="connsiteY554" fmla="*/ 143741 h 149890"/>
                <a:gd name="connsiteX555" fmla="*/ 557390 w 600972"/>
                <a:gd name="connsiteY555" fmla="*/ 142295 h 149890"/>
                <a:gd name="connsiteX556" fmla="*/ 557076 w 600972"/>
                <a:gd name="connsiteY556" fmla="*/ 141096 h 149890"/>
                <a:gd name="connsiteX557" fmla="*/ 555625 w 600972"/>
                <a:gd name="connsiteY557" fmla="*/ 140018 h 149890"/>
                <a:gd name="connsiteX558" fmla="*/ 555995 w 600972"/>
                <a:gd name="connsiteY558" fmla="*/ 140018 h 149890"/>
                <a:gd name="connsiteX559" fmla="*/ 556977 w 600972"/>
                <a:gd name="connsiteY559" fmla="*/ 140719 h 149890"/>
                <a:gd name="connsiteX560" fmla="*/ 539033 w 600972"/>
                <a:gd name="connsiteY560" fmla="*/ 72193 h 149890"/>
                <a:gd name="connsiteX561" fmla="*/ 531835 w 600972"/>
                <a:gd name="connsiteY561" fmla="*/ 38226 h 149890"/>
                <a:gd name="connsiteX562" fmla="*/ 527516 w 600972"/>
                <a:gd name="connsiteY562" fmla="*/ 23410 h 149890"/>
                <a:gd name="connsiteX563" fmla="*/ 523556 w 600972"/>
                <a:gd name="connsiteY563" fmla="*/ 36780 h 149890"/>
                <a:gd name="connsiteX564" fmla="*/ 513838 w 600972"/>
                <a:gd name="connsiteY564" fmla="*/ 70386 h 149890"/>
                <a:gd name="connsiteX565" fmla="*/ 504480 w 600972"/>
                <a:gd name="connsiteY565" fmla="*/ 105437 h 149890"/>
                <a:gd name="connsiteX566" fmla="*/ 500521 w 600972"/>
                <a:gd name="connsiteY566" fmla="*/ 122060 h 149890"/>
                <a:gd name="connsiteX567" fmla="*/ 498361 w 600972"/>
                <a:gd name="connsiteY567" fmla="*/ 137959 h 149890"/>
                <a:gd name="connsiteX568" fmla="*/ 497641 w 600972"/>
                <a:gd name="connsiteY568" fmla="*/ 139043 h 149890"/>
                <a:gd name="connsiteX569" fmla="*/ 495122 w 600972"/>
                <a:gd name="connsiteY569" fmla="*/ 143018 h 149890"/>
                <a:gd name="connsiteX570" fmla="*/ 491162 w 600972"/>
                <a:gd name="connsiteY570" fmla="*/ 142656 h 149890"/>
                <a:gd name="connsiteX571" fmla="*/ 490443 w 600972"/>
                <a:gd name="connsiteY571" fmla="*/ 141211 h 149890"/>
                <a:gd name="connsiteX572" fmla="*/ 468127 w 600972"/>
                <a:gd name="connsiteY572" fmla="*/ 69664 h 149890"/>
                <a:gd name="connsiteX573" fmla="*/ 458768 w 600972"/>
                <a:gd name="connsiteY573" fmla="*/ 35335 h 149890"/>
                <a:gd name="connsiteX574" fmla="*/ 456249 w 600972"/>
                <a:gd name="connsiteY574" fmla="*/ 20520 h 149890"/>
                <a:gd name="connsiteX575" fmla="*/ 454089 w 600972"/>
                <a:gd name="connsiteY575" fmla="*/ 19436 h 149890"/>
                <a:gd name="connsiteX576" fmla="*/ 451210 w 600972"/>
                <a:gd name="connsiteY576" fmla="*/ 12931 h 149890"/>
                <a:gd name="connsiteX577" fmla="*/ 459848 w 600972"/>
                <a:gd name="connsiteY577" fmla="*/ 6066 h 149890"/>
                <a:gd name="connsiteX578" fmla="*/ 465853 w 600972"/>
                <a:gd name="connsiteY578" fmla="*/ 13299 h 149890"/>
                <a:gd name="connsiteX579" fmla="*/ 466725 w 600972"/>
                <a:gd name="connsiteY579" fmla="*/ 8316 h 149890"/>
                <a:gd name="connsiteX580" fmla="*/ 467122 w 600972"/>
                <a:gd name="connsiteY580" fmla="*/ 7938 h 149890"/>
                <a:gd name="connsiteX581" fmla="*/ 466209 w 600972"/>
                <a:gd name="connsiteY581" fmla="*/ 13729 h 149890"/>
                <a:gd name="connsiteX582" fmla="*/ 467047 w 600972"/>
                <a:gd name="connsiteY582" fmla="*/ 14738 h 149890"/>
                <a:gd name="connsiteX583" fmla="*/ 465763 w 600972"/>
                <a:gd name="connsiteY583" fmla="*/ 16564 h 149890"/>
                <a:gd name="connsiteX584" fmla="*/ 465055 w 600972"/>
                <a:gd name="connsiteY584" fmla="*/ 21058 h 149890"/>
                <a:gd name="connsiteX585" fmla="*/ 468709 w 600972"/>
                <a:gd name="connsiteY585" fmla="*/ 17634 h 149890"/>
                <a:gd name="connsiteX586" fmla="*/ 469899 w 600972"/>
                <a:gd name="connsiteY586" fmla="*/ 11113 h 149890"/>
                <a:gd name="connsiteX587" fmla="*/ 470296 w 600972"/>
                <a:gd name="connsiteY587" fmla="*/ 11113 h 149890"/>
                <a:gd name="connsiteX588" fmla="*/ 469503 w 600972"/>
                <a:gd name="connsiteY588" fmla="*/ 17978 h 149890"/>
                <a:gd name="connsiteX589" fmla="*/ 464792 w 600972"/>
                <a:gd name="connsiteY589" fmla="*/ 22732 h 149890"/>
                <a:gd name="connsiteX590" fmla="*/ 464740 w 600972"/>
                <a:gd name="connsiteY590" fmla="*/ 23057 h 149890"/>
                <a:gd name="connsiteX591" fmla="*/ 464603 w 600972"/>
                <a:gd name="connsiteY591" fmla="*/ 22665 h 149890"/>
                <a:gd name="connsiteX592" fmla="*/ 463947 w 600972"/>
                <a:gd name="connsiteY592" fmla="*/ 22097 h 149890"/>
                <a:gd name="connsiteX593" fmla="*/ 464385 w 600972"/>
                <a:gd name="connsiteY593" fmla="*/ 21686 h 149890"/>
                <a:gd name="connsiteX594" fmla="*/ 465122 w 600972"/>
                <a:gd name="connsiteY594" fmla="*/ 17476 h 149890"/>
                <a:gd name="connsiteX595" fmla="*/ 462728 w 600972"/>
                <a:gd name="connsiteY595" fmla="*/ 20881 h 149890"/>
                <a:gd name="connsiteX596" fmla="*/ 463088 w 600972"/>
                <a:gd name="connsiteY596" fmla="*/ 22326 h 149890"/>
                <a:gd name="connsiteX597" fmla="*/ 466327 w 600972"/>
                <a:gd name="connsiteY597" fmla="*/ 38226 h 149890"/>
                <a:gd name="connsiteX598" fmla="*/ 475685 w 600972"/>
                <a:gd name="connsiteY598" fmla="*/ 72916 h 149890"/>
                <a:gd name="connsiteX599" fmla="*/ 492602 w 600972"/>
                <a:gd name="connsiteY599" fmla="*/ 126757 h 149890"/>
                <a:gd name="connsiteX600" fmla="*/ 493682 w 600972"/>
                <a:gd name="connsiteY600" fmla="*/ 120614 h 149890"/>
                <a:gd name="connsiteX601" fmla="*/ 497641 w 600972"/>
                <a:gd name="connsiteY601" fmla="*/ 103992 h 149890"/>
                <a:gd name="connsiteX602" fmla="*/ 505560 w 600972"/>
                <a:gd name="connsiteY602" fmla="*/ 71109 h 149890"/>
                <a:gd name="connsiteX603" fmla="*/ 514918 w 600972"/>
                <a:gd name="connsiteY603" fmla="*/ 39310 h 149890"/>
                <a:gd name="connsiteX604" fmla="*/ 523916 w 600972"/>
                <a:gd name="connsiteY604" fmla="*/ 7511 h 149890"/>
                <a:gd name="connsiteX605" fmla="*/ 524636 w 600972"/>
                <a:gd name="connsiteY605" fmla="*/ 6427 h 149890"/>
                <a:gd name="connsiteX606" fmla="*/ 527156 w 600972"/>
                <a:gd name="connsiteY606" fmla="*/ 4620 h 149890"/>
                <a:gd name="connsiteX607" fmla="*/ 528955 w 600972"/>
                <a:gd name="connsiteY607" fmla="*/ 5704 h 149890"/>
                <a:gd name="connsiteX608" fmla="*/ 530395 w 600972"/>
                <a:gd name="connsiteY608" fmla="*/ 7511 h 149890"/>
                <a:gd name="connsiteX609" fmla="*/ 530035 w 600972"/>
                <a:gd name="connsiteY609" fmla="*/ 7872 h 149890"/>
                <a:gd name="connsiteX610" fmla="*/ 539033 w 600972"/>
                <a:gd name="connsiteY610" fmla="*/ 38948 h 149890"/>
                <a:gd name="connsiteX611" fmla="*/ 546232 w 600972"/>
                <a:gd name="connsiteY611" fmla="*/ 73277 h 149890"/>
                <a:gd name="connsiteX612" fmla="*/ 558830 w 600972"/>
                <a:gd name="connsiteY612" fmla="*/ 127841 h 149890"/>
                <a:gd name="connsiteX613" fmla="*/ 563509 w 600972"/>
                <a:gd name="connsiteY613" fmla="*/ 112303 h 149890"/>
                <a:gd name="connsiteX614" fmla="*/ 574307 w 600972"/>
                <a:gd name="connsiteY614" fmla="*/ 78336 h 149890"/>
                <a:gd name="connsiteX615" fmla="*/ 582585 w 600972"/>
                <a:gd name="connsiteY615" fmla="*/ 42562 h 149890"/>
                <a:gd name="connsiteX616" fmla="*/ 590504 w 600972"/>
                <a:gd name="connsiteY616" fmla="*/ 15822 h 149890"/>
                <a:gd name="connsiteX617" fmla="*/ 589784 w 600972"/>
                <a:gd name="connsiteY617" fmla="*/ 14738 h 149890"/>
                <a:gd name="connsiteX618" fmla="*/ 589064 w 600972"/>
                <a:gd name="connsiteY618" fmla="*/ 14377 h 149890"/>
                <a:gd name="connsiteX619" fmla="*/ 586905 w 600972"/>
                <a:gd name="connsiteY619" fmla="*/ 9679 h 149890"/>
                <a:gd name="connsiteX620" fmla="*/ 594104 w 600972"/>
                <a:gd name="connsiteY620" fmla="*/ 3175 h 149890"/>
                <a:gd name="connsiteX621" fmla="*/ 66322 w 600972"/>
                <a:gd name="connsiteY621" fmla="*/ 1985 h 149890"/>
                <a:gd name="connsiteX622" fmla="*/ 66322 w 600972"/>
                <a:gd name="connsiteY622" fmla="*/ 2382 h 149890"/>
                <a:gd name="connsiteX623" fmla="*/ 63886 w 600972"/>
                <a:gd name="connsiteY623" fmla="*/ 3752 h 149890"/>
                <a:gd name="connsiteX624" fmla="*/ 70724 w 600972"/>
                <a:gd name="connsiteY624" fmla="*/ 8910 h 149890"/>
                <a:gd name="connsiteX625" fmla="*/ 70724 w 600972"/>
                <a:gd name="connsiteY625" fmla="*/ 11061 h 149890"/>
                <a:gd name="connsiteX626" fmla="*/ 59676 w 600972"/>
                <a:gd name="connsiteY626" fmla="*/ 15363 h 149890"/>
                <a:gd name="connsiteX627" fmla="*/ 58964 w 600972"/>
                <a:gd name="connsiteY627" fmla="*/ 14287 h 149890"/>
                <a:gd name="connsiteX628" fmla="*/ 57895 w 600972"/>
                <a:gd name="connsiteY628" fmla="*/ 12495 h 149890"/>
                <a:gd name="connsiteX629" fmla="*/ 55400 w 600972"/>
                <a:gd name="connsiteY629" fmla="*/ 12495 h 149890"/>
                <a:gd name="connsiteX630" fmla="*/ 34730 w 600972"/>
                <a:gd name="connsiteY630" fmla="*/ 12136 h 149890"/>
                <a:gd name="connsiteX631" fmla="*/ 22257 w 600972"/>
                <a:gd name="connsiteY631" fmla="*/ 12495 h 149890"/>
                <a:gd name="connsiteX632" fmla="*/ 13704 w 600972"/>
                <a:gd name="connsiteY632" fmla="*/ 12136 h 149890"/>
                <a:gd name="connsiteX633" fmla="*/ 15842 w 600972"/>
                <a:gd name="connsiteY633" fmla="*/ 42965 h 149890"/>
                <a:gd name="connsiteX634" fmla="*/ 16555 w 600972"/>
                <a:gd name="connsiteY634" fmla="*/ 65190 h 149890"/>
                <a:gd name="connsiteX635" fmla="*/ 22970 w 600972"/>
                <a:gd name="connsiteY635" fmla="*/ 65190 h 149890"/>
                <a:gd name="connsiteX636" fmla="*/ 32948 w 600972"/>
                <a:gd name="connsiteY636" fmla="*/ 65190 h 149890"/>
                <a:gd name="connsiteX637" fmla="*/ 37581 w 600972"/>
                <a:gd name="connsiteY637" fmla="*/ 65190 h 149890"/>
                <a:gd name="connsiteX638" fmla="*/ 43283 w 600972"/>
                <a:gd name="connsiteY638" fmla="*/ 60530 h 149890"/>
                <a:gd name="connsiteX639" fmla="*/ 52549 w 600972"/>
                <a:gd name="connsiteY639" fmla="*/ 65907 h 149890"/>
                <a:gd name="connsiteX640" fmla="*/ 48629 w 600972"/>
                <a:gd name="connsiteY640" fmla="*/ 74152 h 149890"/>
                <a:gd name="connsiteX641" fmla="*/ 38294 w 600972"/>
                <a:gd name="connsiteY641" fmla="*/ 71643 h 149890"/>
                <a:gd name="connsiteX642" fmla="*/ 37937 w 600972"/>
                <a:gd name="connsiteY642" fmla="*/ 70567 h 149890"/>
                <a:gd name="connsiteX643" fmla="*/ 30810 w 600972"/>
                <a:gd name="connsiteY643" fmla="*/ 70209 h 149890"/>
                <a:gd name="connsiteX644" fmla="*/ 22970 w 600972"/>
                <a:gd name="connsiteY644" fmla="*/ 70209 h 149890"/>
                <a:gd name="connsiteX645" fmla="*/ 16555 w 600972"/>
                <a:gd name="connsiteY645" fmla="*/ 70209 h 149890"/>
                <a:gd name="connsiteX646" fmla="*/ 16198 w 600972"/>
                <a:gd name="connsiteY646" fmla="*/ 77378 h 149890"/>
                <a:gd name="connsiteX647" fmla="*/ 14416 w 600972"/>
                <a:gd name="connsiteY647" fmla="*/ 111074 h 149890"/>
                <a:gd name="connsiteX648" fmla="*/ 13347 w 600972"/>
                <a:gd name="connsiteY648" fmla="*/ 132224 h 149890"/>
                <a:gd name="connsiteX649" fmla="*/ 17267 w 600972"/>
                <a:gd name="connsiteY649" fmla="*/ 135450 h 149890"/>
                <a:gd name="connsiteX650" fmla="*/ 6933 w 600972"/>
                <a:gd name="connsiteY650" fmla="*/ 144412 h 149890"/>
                <a:gd name="connsiteX651" fmla="*/ 3068 w 600972"/>
                <a:gd name="connsiteY651" fmla="*/ 137286 h 149890"/>
                <a:gd name="connsiteX652" fmla="*/ 1764 w 600972"/>
                <a:gd name="connsiteY652" fmla="*/ 140526 h 149890"/>
                <a:gd name="connsiteX653" fmla="*/ 2117 w 600972"/>
                <a:gd name="connsiteY653" fmla="*/ 135192 h 149890"/>
                <a:gd name="connsiteX654" fmla="*/ 4828 w 600972"/>
                <a:gd name="connsiteY654" fmla="*/ 132915 h 149890"/>
                <a:gd name="connsiteX655" fmla="*/ 3719 w 600972"/>
                <a:gd name="connsiteY655" fmla="*/ 135671 h 149890"/>
                <a:gd name="connsiteX656" fmla="*/ 6220 w 600972"/>
                <a:gd name="connsiteY656" fmla="*/ 133658 h 149890"/>
                <a:gd name="connsiteX657" fmla="*/ 7289 w 600972"/>
                <a:gd name="connsiteY657" fmla="*/ 111074 h 149890"/>
                <a:gd name="connsiteX658" fmla="*/ 8714 w 600972"/>
                <a:gd name="connsiteY658" fmla="*/ 77378 h 149890"/>
                <a:gd name="connsiteX659" fmla="*/ 9071 w 600972"/>
                <a:gd name="connsiteY659" fmla="*/ 68417 h 149890"/>
                <a:gd name="connsiteX660" fmla="*/ 9071 w 600972"/>
                <a:gd name="connsiteY660" fmla="*/ 67700 h 149890"/>
                <a:gd name="connsiteX661" fmla="*/ 8358 w 600972"/>
                <a:gd name="connsiteY661" fmla="*/ 42606 h 149890"/>
                <a:gd name="connsiteX662" fmla="*/ 8714 w 600972"/>
                <a:gd name="connsiteY662" fmla="*/ 11778 h 149890"/>
                <a:gd name="connsiteX663" fmla="*/ 10140 w 600972"/>
                <a:gd name="connsiteY663" fmla="*/ 6401 h 149890"/>
                <a:gd name="connsiteX664" fmla="*/ 11209 w 600972"/>
                <a:gd name="connsiteY664" fmla="*/ 6401 h 149890"/>
                <a:gd name="connsiteX665" fmla="*/ 12635 w 600972"/>
                <a:gd name="connsiteY665" fmla="*/ 6401 h 149890"/>
                <a:gd name="connsiteX666" fmla="*/ 23326 w 600972"/>
                <a:gd name="connsiteY666" fmla="*/ 7118 h 149890"/>
                <a:gd name="connsiteX667" fmla="*/ 36868 w 600972"/>
                <a:gd name="connsiteY667" fmla="*/ 7118 h 149890"/>
                <a:gd name="connsiteX668" fmla="*/ 41858 w 600972"/>
                <a:gd name="connsiteY668" fmla="*/ 7118 h 149890"/>
                <a:gd name="connsiteX669" fmla="*/ 58607 w 600972"/>
                <a:gd name="connsiteY669" fmla="*/ 7476 h 149890"/>
                <a:gd name="connsiteX670" fmla="*/ 61923 w 600972"/>
                <a:gd name="connsiteY670" fmla="*/ 4856 h 149890"/>
                <a:gd name="connsiteX671" fmla="*/ 57855 w 600972"/>
                <a:gd name="connsiteY671" fmla="*/ 7144 h 149890"/>
                <a:gd name="connsiteX672" fmla="*/ 57503 w 600972"/>
                <a:gd name="connsiteY672" fmla="*/ 6747 h 149890"/>
                <a:gd name="connsiteX673" fmla="*/ 66322 w 600972"/>
                <a:gd name="connsiteY673" fmla="*/ 1985 h 149890"/>
                <a:gd name="connsiteX674" fmla="*/ 122010 w 600972"/>
                <a:gd name="connsiteY674" fmla="*/ 1364 h 149890"/>
                <a:gd name="connsiteX675" fmla="*/ 113634 w 600972"/>
                <a:gd name="connsiteY675" fmla="*/ 3326 h 149890"/>
                <a:gd name="connsiteX676" fmla="*/ 100370 w 600972"/>
                <a:gd name="connsiteY676" fmla="*/ 13910 h 149890"/>
                <a:gd name="connsiteX677" fmla="*/ 100370 w 600972"/>
                <a:gd name="connsiteY677" fmla="*/ 13532 h 149890"/>
                <a:gd name="connsiteX678" fmla="*/ 105030 w 600972"/>
                <a:gd name="connsiteY678" fmla="*/ 7862 h 149890"/>
                <a:gd name="connsiteX679" fmla="*/ 113992 w 600972"/>
                <a:gd name="connsiteY679" fmla="*/ 2193 h 149890"/>
                <a:gd name="connsiteX680" fmla="*/ 123313 w 600972"/>
                <a:gd name="connsiteY680" fmla="*/ 1059 h 149890"/>
                <a:gd name="connsiteX681" fmla="*/ 124962 w 600972"/>
                <a:gd name="connsiteY681" fmla="*/ 1059 h 149890"/>
                <a:gd name="connsiteX682" fmla="*/ 122010 w 600972"/>
                <a:gd name="connsiteY682" fmla="*/ 1364 h 149890"/>
                <a:gd name="connsiteX683" fmla="*/ 389605 w 600972"/>
                <a:gd name="connsiteY683" fmla="*/ 361 h 149890"/>
                <a:gd name="connsiteX684" fmla="*/ 406884 w 600972"/>
                <a:gd name="connsiteY684" fmla="*/ 3608 h 149890"/>
                <a:gd name="connsiteX685" fmla="*/ 406516 w 600972"/>
                <a:gd name="connsiteY685" fmla="*/ 4690 h 149890"/>
                <a:gd name="connsiteX686" fmla="*/ 388870 w 600972"/>
                <a:gd name="connsiteY686" fmla="*/ 1804 h 149890"/>
                <a:gd name="connsiteX687" fmla="*/ 373430 w 600972"/>
                <a:gd name="connsiteY687" fmla="*/ 7216 h 149890"/>
                <a:gd name="connsiteX688" fmla="*/ 373062 w 600972"/>
                <a:gd name="connsiteY688" fmla="*/ 6855 h 149890"/>
                <a:gd name="connsiteX689" fmla="*/ 389605 w 600972"/>
                <a:gd name="connsiteY689" fmla="*/ 361 h 149890"/>
                <a:gd name="connsiteX690" fmla="*/ 132274 w 600972"/>
                <a:gd name="connsiteY690" fmla="*/ 303 h 149890"/>
                <a:gd name="connsiteX691" fmla="*/ 132274 w 600972"/>
                <a:gd name="connsiteY691" fmla="*/ 1059 h 149890"/>
                <a:gd name="connsiteX692" fmla="*/ 124962 w 600972"/>
                <a:gd name="connsiteY692" fmla="*/ 1059 h 149890"/>
                <a:gd name="connsiteX693" fmla="*/ 64365 w 600972"/>
                <a:gd name="connsiteY693" fmla="*/ 0 h 149890"/>
                <a:gd name="connsiteX694" fmla="*/ 57871 w 600972"/>
                <a:gd name="connsiteY694" fmla="*/ 5603 h 149890"/>
                <a:gd name="connsiteX695" fmla="*/ 57150 w 600972"/>
                <a:gd name="connsiteY695" fmla="*/ 5603 h 149890"/>
                <a:gd name="connsiteX696" fmla="*/ 64365 w 600972"/>
                <a:gd name="connsiteY696" fmla="*/ 0 h 14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</a:cxnLst>
              <a:rect l="l" t="t" r="r" b="b"/>
              <a:pathLst>
                <a:path w="600972" h="149890">
                  <a:moveTo>
                    <a:pt x="559134" y="148344"/>
                  </a:moveTo>
                  <a:cubicBezTo>
                    <a:pt x="560471" y="149402"/>
                    <a:pt x="562476" y="149049"/>
                    <a:pt x="563813" y="148344"/>
                  </a:cubicBezTo>
                  <a:cubicBezTo>
                    <a:pt x="564481" y="147638"/>
                    <a:pt x="564816" y="148344"/>
                    <a:pt x="564481" y="148697"/>
                  </a:cubicBezTo>
                  <a:cubicBezTo>
                    <a:pt x="563145" y="150108"/>
                    <a:pt x="560137" y="150460"/>
                    <a:pt x="558800" y="148697"/>
                  </a:cubicBezTo>
                  <a:close/>
                  <a:moveTo>
                    <a:pt x="335995" y="145501"/>
                  </a:moveTo>
                  <a:lnTo>
                    <a:pt x="335380" y="145654"/>
                  </a:lnTo>
                  <a:lnTo>
                    <a:pt x="335195" y="145535"/>
                  </a:lnTo>
                  <a:close/>
                  <a:moveTo>
                    <a:pt x="555625" y="144830"/>
                  </a:moveTo>
                  <a:cubicBezTo>
                    <a:pt x="557666" y="147760"/>
                    <a:pt x="561748" y="146661"/>
                    <a:pt x="563789" y="144830"/>
                  </a:cubicBezTo>
                  <a:cubicBezTo>
                    <a:pt x="564129" y="144463"/>
                    <a:pt x="564810" y="145196"/>
                    <a:pt x="564470" y="145562"/>
                  </a:cubicBezTo>
                  <a:cubicBezTo>
                    <a:pt x="562428" y="147760"/>
                    <a:pt x="556645" y="148859"/>
                    <a:pt x="555625" y="145196"/>
                  </a:cubicBezTo>
                  <a:cubicBezTo>
                    <a:pt x="555625" y="144830"/>
                    <a:pt x="555625" y="144830"/>
                    <a:pt x="555625" y="144830"/>
                  </a:cubicBezTo>
                  <a:close/>
                  <a:moveTo>
                    <a:pt x="341772" y="144066"/>
                  </a:moveTo>
                  <a:cubicBezTo>
                    <a:pt x="342524" y="144066"/>
                    <a:pt x="342524" y="144860"/>
                    <a:pt x="341772" y="145257"/>
                  </a:cubicBezTo>
                  <a:lnTo>
                    <a:pt x="335995" y="145501"/>
                  </a:lnTo>
                  <a:close/>
                  <a:moveTo>
                    <a:pt x="328612" y="141288"/>
                  </a:moveTo>
                  <a:lnTo>
                    <a:pt x="335195" y="145535"/>
                  </a:lnTo>
                  <a:lnTo>
                    <a:pt x="332372" y="145654"/>
                  </a:lnTo>
                  <a:cubicBezTo>
                    <a:pt x="330492" y="145257"/>
                    <a:pt x="328612" y="143273"/>
                    <a:pt x="328612" y="141288"/>
                  </a:cubicBezTo>
                  <a:close/>
                  <a:moveTo>
                    <a:pt x="410368" y="139700"/>
                  </a:moveTo>
                  <a:cubicBezTo>
                    <a:pt x="410368" y="139700"/>
                    <a:pt x="410765" y="140335"/>
                    <a:pt x="410368" y="140335"/>
                  </a:cubicBezTo>
                  <a:cubicBezTo>
                    <a:pt x="409971" y="140653"/>
                    <a:pt x="409177" y="140653"/>
                    <a:pt x="408781" y="140971"/>
                  </a:cubicBezTo>
                  <a:cubicBezTo>
                    <a:pt x="408384" y="140971"/>
                    <a:pt x="407987" y="140335"/>
                    <a:pt x="408384" y="140335"/>
                  </a:cubicBezTo>
                  <a:cubicBezTo>
                    <a:pt x="409177" y="140018"/>
                    <a:pt x="409574" y="140018"/>
                    <a:pt x="410368" y="139700"/>
                  </a:cubicBezTo>
                  <a:close/>
                  <a:moveTo>
                    <a:pt x="244103" y="139396"/>
                  </a:moveTo>
                  <a:lnTo>
                    <a:pt x="243413" y="139408"/>
                  </a:lnTo>
                  <a:lnTo>
                    <a:pt x="246281" y="142082"/>
                  </a:lnTo>
                  <a:lnTo>
                    <a:pt x="247209" y="142210"/>
                  </a:lnTo>
                  <a:close/>
                  <a:moveTo>
                    <a:pt x="148459" y="134039"/>
                  </a:moveTo>
                  <a:lnTo>
                    <a:pt x="141132" y="140099"/>
                  </a:lnTo>
                  <a:lnTo>
                    <a:pt x="142907" y="139791"/>
                  </a:lnTo>
                  <a:close/>
                  <a:moveTo>
                    <a:pt x="187696" y="132116"/>
                  </a:moveTo>
                  <a:cubicBezTo>
                    <a:pt x="187696" y="131763"/>
                    <a:pt x="188439" y="131763"/>
                    <a:pt x="188439" y="132116"/>
                  </a:cubicBezTo>
                  <a:cubicBezTo>
                    <a:pt x="188439" y="135644"/>
                    <a:pt x="188439" y="139524"/>
                    <a:pt x="189554" y="143052"/>
                  </a:cubicBezTo>
                  <a:cubicBezTo>
                    <a:pt x="194756" y="143405"/>
                    <a:pt x="199214" y="141641"/>
                    <a:pt x="204415" y="142347"/>
                  </a:cubicBezTo>
                  <a:cubicBezTo>
                    <a:pt x="201815" y="143052"/>
                    <a:pt x="198842" y="142699"/>
                    <a:pt x="195870" y="143052"/>
                  </a:cubicBezTo>
                  <a:cubicBezTo>
                    <a:pt x="193641" y="143405"/>
                    <a:pt x="191783" y="144110"/>
                    <a:pt x="189554" y="144110"/>
                  </a:cubicBezTo>
                  <a:cubicBezTo>
                    <a:pt x="189554" y="144110"/>
                    <a:pt x="189554" y="144110"/>
                    <a:pt x="189183" y="143758"/>
                  </a:cubicBezTo>
                  <a:cubicBezTo>
                    <a:pt x="189183" y="143758"/>
                    <a:pt x="189183" y="143758"/>
                    <a:pt x="188811" y="143758"/>
                  </a:cubicBezTo>
                  <a:cubicBezTo>
                    <a:pt x="187325" y="139877"/>
                    <a:pt x="187325" y="135644"/>
                    <a:pt x="187696" y="132116"/>
                  </a:cubicBezTo>
                  <a:close/>
                  <a:moveTo>
                    <a:pt x="156046" y="132112"/>
                  </a:moveTo>
                  <a:cubicBezTo>
                    <a:pt x="156046" y="131763"/>
                    <a:pt x="156790" y="132112"/>
                    <a:pt x="156790" y="132460"/>
                  </a:cubicBezTo>
                  <a:cubicBezTo>
                    <a:pt x="153813" y="135945"/>
                    <a:pt x="150465" y="139081"/>
                    <a:pt x="146744" y="141520"/>
                  </a:cubicBezTo>
                  <a:cubicBezTo>
                    <a:pt x="144884" y="142566"/>
                    <a:pt x="143023" y="143611"/>
                    <a:pt x="140791" y="144656"/>
                  </a:cubicBezTo>
                  <a:cubicBezTo>
                    <a:pt x="138931" y="145005"/>
                    <a:pt x="136326" y="145353"/>
                    <a:pt x="134094" y="145702"/>
                  </a:cubicBezTo>
                  <a:cubicBezTo>
                    <a:pt x="133350" y="145702"/>
                    <a:pt x="133350" y="145353"/>
                    <a:pt x="133722" y="145005"/>
                  </a:cubicBezTo>
                  <a:cubicBezTo>
                    <a:pt x="135582" y="144656"/>
                    <a:pt x="137815" y="144656"/>
                    <a:pt x="139675" y="143959"/>
                  </a:cubicBezTo>
                  <a:cubicBezTo>
                    <a:pt x="142279" y="142914"/>
                    <a:pt x="144884" y="141869"/>
                    <a:pt x="146744" y="140126"/>
                  </a:cubicBezTo>
                  <a:cubicBezTo>
                    <a:pt x="150093" y="137687"/>
                    <a:pt x="153441" y="135248"/>
                    <a:pt x="156046" y="132112"/>
                  </a:cubicBezTo>
                  <a:close/>
                  <a:moveTo>
                    <a:pt x="5292" y="131763"/>
                  </a:moveTo>
                  <a:cubicBezTo>
                    <a:pt x="5644" y="131763"/>
                    <a:pt x="5997" y="132144"/>
                    <a:pt x="5292" y="132525"/>
                  </a:cubicBezTo>
                  <a:lnTo>
                    <a:pt x="4828" y="132915"/>
                  </a:lnTo>
                  <a:lnTo>
                    <a:pt x="5005" y="132475"/>
                  </a:lnTo>
                  <a:lnTo>
                    <a:pt x="1984" y="133986"/>
                  </a:lnTo>
                  <a:cubicBezTo>
                    <a:pt x="1190" y="134303"/>
                    <a:pt x="397" y="135255"/>
                    <a:pt x="0" y="135890"/>
                  </a:cubicBezTo>
                  <a:cubicBezTo>
                    <a:pt x="0" y="134938"/>
                    <a:pt x="1190" y="133986"/>
                    <a:pt x="1587" y="133351"/>
                  </a:cubicBezTo>
                  <a:cubicBezTo>
                    <a:pt x="2778" y="132398"/>
                    <a:pt x="3969" y="132081"/>
                    <a:pt x="5159" y="132081"/>
                  </a:cubicBezTo>
                  <a:lnTo>
                    <a:pt x="5159" y="132092"/>
                  </a:lnTo>
                  <a:close/>
                  <a:moveTo>
                    <a:pt x="329124" y="130175"/>
                  </a:moveTo>
                  <a:cubicBezTo>
                    <a:pt x="329841" y="130175"/>
                    <a:pt x="329841" y="131128"/>
                    <a:pt x="329124" y="131128"/>
                  </a:cubicBezTo>
                  <a:cubicBezTo>
                    <a:pt x="322314" y="131446"/>
                    <a:pt x="315144" y="131128"/>
                    <a:pt x="307975" y="130810"/>
                  </a:cubicBezTo>
                  <a:lnTo>
                    <a:pt x="307975" y="130493"/>
                  </a:lnTo>
                  <a:cubicBezTo>
                    <a:pt x="315144" y="130175"/>
                    <a:pt x="322314" y="130810"/>
                    <a:pt x="329124" y="130175"/>
                  </a:cubicBezTo>
                  <a:close/>
                  <a:moveTo>
                    <a:pt x="313105" y="129117"/>
                  </a:moveTo>
                  <a:cubicBezTo>
                    <a:pt x="317159" y="129382"/>
                    <a:pt x="320845" y="129117"/>
                    <a:pt x="324530" y="129117"/>
                  </a:cubicBezTo>
                  <a:cubicBezTo>
                    <a:pt x="327110" y="129117"/>
                    <a:pt x="329690" y="128588"/>
                    <a:pt x="332269" y="129117"/>
                  </a:cubicBezTo>
                  <a:cubicBezTo>
                    <a:pt x="333006" y="129117"/>
                    <a:pt x="332638" y="129911"/>
                    <a:pt x="331901" y="129646"/>
                  </a:cubicBezTo>
                  <a:cubicBezTo>
                    <a:pt x="328952" y="129117"/>
                    <a:pt x="325267" y="129911"/>
                    <a:pt x="322319" y="129911"/>
                  </a:cubicBezTo>
                  <a:cubicBezTo>
                    <a:pt x="319371" y="129911"/>
                    <a:pt x="316054" y="129911"/>
                    <a:pt x="313105" y="129646"/>
                  </a:cubicBezTo>
                  <a:cubicBezTo>
                    <a:pt x="312737" y="129382"/>
                    <a:pt x="313105" y="129117"/>
                    <a:pt x="313105" y="129117"/>
                  </a:cubicBezTo>
                  <a:close/>
                  <a:moveTo>
                    <a:pt x="500917" y="123825"/>
                  </a:moveTo>
                  <a:lnTo>
                    <a:pt x="501283" y="123825"/>
                  </a:lnTo>
                  <a:cubicBezTo>
                    <a:pt x="501283" y="127739"/>
                    <a:pt x="500917" y="131298"/>
                    <a:pt x="500551" y="134856"/>
                  </a:cubicBezTo>
                  <a:cubicBezTo>
                    <a:pt x="499818" y="138058"/>
                    <a:pt x="498352" y="140549"/>
                    <a:pt x="497986" y="143752"/>
                  </a:cubicBezTo>
                  <a:cubicBezTo>
                    <a:pt x="497986" y="144107"/>
                    <a:pt x="497253" y="144107"/>
                    <a:pt x="497253" y="143752"/>
                  </a:cubicBezTo>
                  <a:cubicBezTo>
                    <a:pt x="496887" y="141261"/>
                    <a:pt x="498719" y="138058"/>
                    <a:pt x="499452" y="135923"/>
                  </a:cubicBezTo>
                  <a:cubicBezTo>
                    <a:pt x="499818" y="132009"/>
                    <a:pt x="500917" y="127739"/>
                    <a:pt x="500917" y="123825"/>
                  </a:cubicBezTo>
                  <a:close/>
                  <a:moveTo>
                    <a:pt x="203200" y="123825"/>
                  </a:moveTo>
                  <a:cubicBezTo>
                    <a:pt x="203200" y="123825"/>
                    <a:pt x="203200" y="123825"/>
                    <a:pt x="203517" y="123825"/>
                  </a:cubicBezTo>
                  <a:cubicBezTo>
                    <a:pt x="203835" y="123825"/>
                    <a:pt x="203835" y="123825"/>
                    <a:pt x="203835" y="124192"/>
                  </a:cubicBezTo>
                  <a:cubicBezTo>
                    <a:pt x="204469" y="126756"/>
                    <a:pt x="204152" y="130053"/>
                    <a:pt x="204152" y="132618"/>
                  </a:cubicBezTo>
                  <a:cubicBezTo>
                    <a:pt x="204152" y="132984"/>
                    <a:pt x="203200" y="132984"/>
                    <a:pt x="203200" y="132618"/>
                  </a:cubicBezTo>
                  <a:cubicBezTo>
                    <a:pt x="203517" y="130053"/>
                    <a:pt x="203835" y="126756"/>
                    <a:pt x="203200" y="124192"/>
                  </a:cubicBezTo>
                  <a:close/>
                  <a:moveTo>
                    <a:pt x="202009" y="121003"/>
                  </a:moveTo>
                  <a:cubicBezTo>
                    <a:pt x="202009" y="120650"/>
                    <a:pt x="202406" y="120650"/>
                    <a:pt x="202406" y="121003"/>
                  </a:cubicBezTo>
                  <a:cubicBezTo>
                    <a:pt x="202803" y="124531"/>
                    <a:pt x="202803" y="128411"/>
                    <a:pt x="202803" y="132645"/>
                  </a:cubicBezTo>
                  <a:cubicBezTo>
                    <a:pt x="202803" y="132997"/>
                    <a:pt x="202009" y="132997"/>
                    <a:pt x="202009" y="132645"/>
                  </a:cubicBezTo>
                  <a:cubicBezTo>
                    <a:pt x="201612" y="128411"/>
                    <a:pt x="201612" y="124531"/>
                    <a:pt x="202009" y="121003"/>
                  </a:cubicBezTo>
                  <a:close/>
                  <a:moveTo>
                    <a:pt x="275272" y="121000"/>
                  </a:moveTo>
                  <a:cubicBezTo>
                    <a:pt x="275272" y="120650"/>
                    <a:pt x="275590" y="120650"/>
                    <a:pt x="275590" y="121000"/>
                  </a:cubicBezTo>
                  <a:cubicBezTo>
                    <a:pt x="275907" y="127296"/>
                    <a:pt x="275907" y="133593"/>
                    <a:pt x="275907" y="139889"/>
                  </a:cubicBezTo>
                  <a:cubicBezTo>
                    <a:pt x="275907" y="140938"/>
                    <a:pt x="274954" y="140589"/>
                    <a:pt x="274954" y="139889"/>
                  </a:cubicBezTo>
                  <a:cubicBezTo>
                    <a:pt x="275272" y="133593"/>
                    <a:pt x="274637" y="127296"/>
                    <a:pt x="275272" y="121000"/>
                  </a:cubicBezTo>
                  <a:close/>
                  <a:moveTo>
                    <a:pt x="425922" y="120650"/>
                  </a:moveTo>
                  <a:cubicBezTo>
                    <a:pt x="426294" y="120650"/>
                    <a:pt x="426665" y="120650"/>
                    <a:pt x="426294" y="121003"/>
                  </a:cubicBezTo>
                  <a:cubicBezTo>
                    <a:pt x="424436" y="124884"/>
                    <a:pt x="422950" y="128059"/>
                    <a:pt x="419978" y="131586"/>
                  </a:cubicBezTo>
                  <a:cubicBezTo>
                    <a:pt x="417377" y="134761"/>
                    <a:pt x="414405" y="137231"/>
                    <a:pt x="410689" y="138995"/>
                  </a:cubicBezTo>
                  <a:cubicBezTo>
                    <a:pt x="410318" y="139347"/>
                    <a:pt x="409575" y="138642"/>
                    <a:pt x="410318" y="138289"/>
                  </a:cubicBezTo>
                  <a:cubicBezTo>
                    <a:pt x="414033" y="136172"/>
                    <a:pt x="417377" y="133350"/>
                    <a:pt x="419978" y="130175"/>
                  </a:cubicBezTo>
                  <a:cubicBezTo>
                    <a:pt x="422578" y="127353"/>
                    <a:pt x="423693" y="123825"/>
                    <a:pt x="425922" y="120650"/>
                  </a:cubicBezTo>
                  <a:close/>
                  <a:moveTo>
                    <a:pt x="357600" y="120067"/>
                  </a:moveTo>
                  <a:lnTo>
                    <a:pt x="358409" y="121859"/>
                  </a:lnTo>
                  <a:lnTo>
                    <a:pt x="359555" y="123189"/>
                  </a:lnTo>
                  <a:close/>
                  <a:moveTo>
                    <a:pt x="200289" y="116237"/>
                  </a:moveTo>
                  <a:cubicBezTo>
                    <a:pt x="200289" y="116237"/>
                    <a:pt x="200554" y="115888"/>
                    <a:pt x="200554" y="116237"/>
                  </a:cubicBezTo>
                  <a:cubicBezTo>
                    <a:pt x="201347" y="121476"/>
                    <a:pt x="200818" y="127064"/>
                    <a:pt x="200818" y="132652"/>
                  </a:cubicBezTo>
                  <a:cubicBezTo>
                    <a:pt x="201083" y="133001"/>
                    <a:pt x="200289" y="133001"/>
                    <a:pt x="200289" y="132652"/>
                  </a:cubicBezTo>
                  <a:cubicBezTo>
                    <a:pt x="200025" y="127064"/>
                    <a:pt x="200818" y="121476"/>
                    <a:pt x="200289" y="116237"/>
                  </a:cubicBezTo>
                  <a:close/>
                  <a:moveTo>
                    <a:pt x="349250" y="114660"/>
                  </a:moveTo>
                  <a:cubicBezTo>
                    <a:pt x="349250" y="114660"/>
                    <a:pt x="349593" y="114300"/>
                    <a:pt x="349593" y="114660"/>
                  </a:cubicBezTo>
                  <a:cubicBezTo>
                    <a:pt x="350966" y="121848"/>
                    <a:pt x="357144" y="126521"/>
                    <a:pt x="361263" y="131913"/>
                  </a:cubicBezTo>
                  <a:cubicBezTo>
                    <a:pt x="361607" y="132272"/>
                    <a:pt x="360920" y="132991"/>
                    <a:pt x="360577" y="132631"/>
                  </a:cubicBezTo>
                  <a:cubicBezTo>
                    <a:pt x="356458" y="127240"/>
                    <a:pt x="350280" y="122208"/>
                    <a:pt x="349250" y="114660"/>
                  </a:cubicBezTo>
                  <a:close/>
                  <a:moveTo>
                    <a:pt x="198966" y="109894"/>
                  </a:moveTo>
                  <a:cubicBezTo>
                    <a:pt x="198966" y="109538"/>
                    <a:pt x="199496" y="109538"/>
                    <a:pt x="199496" y="109894"/>
                  </a:cubicBezTo>
                  <a:cubicBezTo>
                    <a:pt x="199760" y="117357"/>
                    <a:pt x="199231" y="124821"/>
                    <a:pt x="199231" y="132639"/>
                  </a:cubicBezTo>
                  <a:cubicBezTo>
                    <a:pt x="199231" y="132995"/>
                    <a:pt x="198437" y="132995"/>
                    <a:pt x="198437" y="132639"/>
                  </a:cubicBezTo>
                  <a:cubicBezTo>
                    <a:pt x="198437" y="124821"/>
                    <a:pt x="198966" y="117357"/>
                    <a:pt x="198966" y="109894"/>
                  </a:cubicBezTo>
                  <a:close/>
                  <a:moveTo>
                    <a:pt x="278077" y="109538"/>
                  </a:moveTo>
                  <a:lnTo>
                    <a:pt x="278341" y="109538"/>
                  </a:lnTo>
                  <a:cubicBezTo>
                    <a:pt x="278341" y="114950"/>
                    <a:pt x="278341" y="120362"/>
                    <a:pt x="278606" y="125774"/>
                  </a:cubicBezTo>
                  <a:cubicBezTo>
                    <a:pt x="278606" y="128300"/>
                    <a:pt x="278871" y="131186"/>
                    <a:pt x="278871" y="133712"/>
                  </a:cubicBezTo>
                  <a:cubicBezTo>
                    <a:pt x="278871" y="135876"/>
                    <a:pt x="278341" y="138041"/>
                    <a:pt x="279135" y="139845"/>
                  </a:cubicBezTo>
                  <a:cubicBezTo>
                    <a:pt x="279135" y="140567"/>
                    <a:pt x="278606" y="140927"/>
                    <a:pt x="278341" y="140206"/>
                  </a:cubicBezTo>
                  <a:cubicBezTo>
                    <a:pt x="277812" y="138402"/>
                    <a:pt x="278077" y="136598"/>
                    <a:pt x="278077" y="134794"/>
                  </a:cubicBezTo>
                  <a:cubicBezTo>
                    <a:pt x="278077" y="131908"/>
                    <a:pt x="278077" y="129382"/>
                    <a:pt x="278077" y="127217"/>
                  </a:cubicBezTo>
                  <a:cubicBezTo>
                    <a:pt x="277812" y="121084"/>
                    <a:pt x="277812" y="115311"/>
                    <a:pt x="278077" y="109538"/>
                  </a:cubicBezTo>
                  <a:close/>
                  <a:moveTo>
                    <a:pt x="562815" y="101600"/>
                  </a:moveTo>
                  <a:lnTo>
                    <a:pt x="563188" y="101600"/>
                  </a:lnTo>
                  <a:cubicBezTo>
                    <a:pt x="562441" y="107302"/>
                    <a:pt x="559080" y="112292"/>
                    <a:pt x="557959" y="117994"/>
                  </a:cubicBezTo>
                  <a:cubicBezTo>
                    <a:pt x="557959" y="118707"/>
                    <a:pt x="557212" y="118350"/>
                    <a:pt x="557212" y="117638"/>
                  </a:cubicBezTo>
                  <a:cubicBezTo>
                    <a:pt x="558332" y="112292"/>
                    <a:pt x="561694" y="107302"/>
                    <a:pt x="562815" y="101600"/>
                  </a:cubicBezTo>
                  <a:close/>
                  <a:moveTo>
                    <a:pt x="349983" y="100013"/>
                  </a:moveTo>
                  <a:cubicBezTo>
                    <a:pt x="351082" y="104018"/>
                    <a:pt x="351814" y="107659"/>
                    <a:pt x="353646" y="111300"/>
                  </a:cubicBezTo>
                  <a:lnTo>
                    <a:pt x="356256" y="117087"/>
                  </a:lnTo>
                  <a:lnTo>
                    <a:pt x="361963" y="125981"/>
                  </a:lnTo>
                  <a:lnTo>
                    <a:pt x="367201" y="132054"/>
                  </a:lnTo>
                  <a:cubicBezTo>
                    <a:pt x="370132" y="134603"/>
                    <a:pt x="373062" y="136423"/>
                    <a:pt x="376726" y="137880"/>
                  </a:cubicBezTo>
                  <a:cubicBezTo>
                    <a:pt x="377459" y="138244"/>
                    <a:pt x="377092" y="139336"/>
                    <a:pt x="376359" y="138972"/>
                  </a:cubicBezTo>
                  <a:cubicBezTo>
                    <a:pt x="373429" y="137516"/>
                    <a:pt x="370498" y="136423"/>
                    <a:pt x="367934" y="134239"/>
                  </a:cubicBezTo>
                  <a:lnTo>
                    <a:pt x="365557" y="131581"/>
                  </a:lnTo>
                  <a:lnTo>
                    <a:pt x="368801" y="136637"/>
                  </a:lnTo>
                  <a:cubicBezTo>
                    <a:pt x="369525" y="137006"/>
                    <a:pt x="368801" y="137744"/>
                    <a:pt x="368439" y="137375"/>
                  </a:cubicBezTo>
                  <a:lnTo>
                    <a:pt x="363069" y="128799"/>
                  </a:lnTo>
                  <a:lnTo>
                    <a:pt x="359141" y="124408"/>
                  </a:lnTo>
                  <a:lnTo>
                    <a:pt x="354330" y="114845"/>
                  </a:lnTo>
                  <a:lnTo>
                    <a:pt x="349250" y="106732"/>
                  </a:lnTo>
                  <a:cubicBezTo>
                    <a:pt x="349250" y="106732"/>
                    <a:pt x="349612" y="106363"/>
                    <a:pt x="349612" y="106732"/>
                  </a:cubicBezTo>
                  <a:lnTo>
                    <a:pt x="352775" y="111662"/>
                  </a:lnTo>
                  <a:lnTo>
                    <a:pt x="350715" y="106203"/>
                  </a:lnTo>
                  <a:cubicBezTo>
                    <a:pt x="350349" y="104018"/>
                    <a:pt x="349983" y="102198"/>
                    <a:pt x="349250" y="100377"/>
                  </a:cubicBezTo>
                  <a:cubicBezTo>
                    <a:pt x="349250" y="100013"/>
                    <a:pt x="349616" y="100013"/>
                    <a:pt x="349983" y="100013"/>
                  </a:cubicBezTo>
                  <a:close/>
                  <a:moveTo>
                    <a:pt x="488950" y="98778"/>
                  </a:moveTo>
                  <a:cubicBezTo>
                    <a:pt x="488950" y="98425"/>
                    <a:pt x="489290" y="98425"/>
                    <a:pt x="489630" y="98778"/>
                  </a:cubicBezTo>
                  <a:cubicBezTo>
                    <a:pt x="489970" y="101600"/>
                    <a:pt x="490991" y="104070"/>
                    <a:pt x="491671" y="106539"/>
                  </a:cubicBezTo>
                  <a:cubicBezTo>
                    <a:pt x="492351" y="108656"/>
                    <a:pt x="492351" y="111125"/>
                    <a:pt x="493372" y="113242"/>
                  </a:cubicBezTo>
                  <a:cubicBezTo>
                    <a:pt x="493372" y="113595"/>
                    <a:pt x="492351" y="113947"/>
                    <a:pt x="492351" y="113242"/>
                  </a:cubicBezTo>
                  <a:cubicBezTo>
                    <a:pt x="491331" y="110772"/>
                    <a:pt x="491331" y="108303"/>
                    <a:pt x="490310" y="105834"/>
                  </a:cubicBezTo>
                  <a:cubicBezTo>
                    <a:pt x="489970" y="103364"/>
                    <a:pt x="489290" y="101247"/>
                    <a:pt x="488950" y="98778"/>
                  </a:cubicBezTo>
                  <a:close/>
                  <a:moveTo>
                    <a:pt x="485775" y="95622"/>
                  </a:moveTo>
                  <a:cubicBezTo>
                    <a:pt x="485775" y="95622"/>
                    <a:pt x="486153" y="95250"/>
                    <a:pt x="486153" y="95622"/>
                  </a:cubicBezTo>
                  <a:cubicBezTo>
                    <a:pt x="487287" y="99715"/>
                    <a:pt x="489176" y="103436"/>
                    <a:pt x="490310" y="107157"/>
                  </a:cubicBezTo>
                  <a:cubicBezTo>
                    <a:pt x="491444" y="110878"/>
                    <a:pt x="491444" y="114598"/>
                    <a:pt x="492956" y="117947"/>
                  </a:cubicBezTo>
                  <a:cubicBezTo>
                    <a:pt x="493334" y="118691"/>
                    <a:pt x="492200" y="118691"/>
                    <a:pt x="492200" y="118319"/>
                  </a:cubicBezTo>
                  <a:cubicBezTo>
                    <a:pt x="490688" y="115342"/>
                    <a:pt x="490688" y="111994"/>
                    <a:pt x="489554" y="108273"/>
                  </a:cubicBezTo>
                  <a:cubicBezTo>
                    <a:pt x="488421" y="104180"/>
                    <a:pt x="486909" y="100087"/>
                    <a:pt x="485775" y="95622"/>
                  </a:cubicBezTo>
                  <a:close/>
                  <a:moveTo>
                    <a:pt x="565745" y="95603"/>
                  </a:moveTo>
                  <a:cubicBezTo>
                    <a:pt x="565745" y="95250"/>
                    <a:pt x="566406" y="95250"/>
                    <a:pt x="566406" y="95603"/>
                  </a:cubicBezTo>
                  <a:cubicBezTo>
                    <a:pt x="566075" y="99484"/>
                    <a:pt x="564091" y="103364"/>
                    <a:pt x="563099" y="107245"/>
                  </a:cubicBezTo>
                  <a:cubicBezTo>
                    <a:pt x="562107" y="111125"/>
                    <a:pt x="560453" y="115359"/>
                    <a:pt x="559461" y="119592"/>
                  </a:cubicBezTo>
                  <a:cubicBezTo>
                    <a:pt x="559461" y="120297"/>
                    <a:pt x="558800" y="119945"/>
                    <a:pt x="558800" y="119592"/>
                  </a:cubicBezTo>
                  <a:cubicBezTo>
                    <a:pt x="559461" y="115711"/>
                    <a:pt x="561115" y="111831"/>
                    <a:pt x="562107" y="107597"/>
                  </a:cubicBezTo>
                  <a:cubicBezTo>
                    <a:pt x="563430" y="103717"/>
                    <a:pt x="565414" y="99836"/>
                    <a:pt x="565745" y="95603"/>
                  </a:cubicBezTo>
                  <a:close/>
                  <a:moveTo>
                    <a:pt x="481359" y="85725"/>
                  </a:moveTo>
                  <a:cubicBezTo>
                    <a:pt x="483790" y="91045"/>
                    <a:pt x="484832" y="96365"/>
                    <a:pt x="486568" y="101685"/>
                  </a:cubicBezTo>
                  <a:cubicBezTo>
                    <a:pt x="487610" y="104522"/>
                    <a:pt x="488305" y="107359"/>
                    <a:pt x="488999" y="110197"/>
                  </a:cubicBezTo>
                  <a:cubicBezTo>
                    <a:pt x="490041" y="112679"/>
                    <a:pt x="490041" y="115517"/>
                    <a:pt x="491430" y="117999"/>
                  </a:cubicBezTo>
                  <a:cubicBezTo>
                    <a:pt x="491778" y="118354"/>
                    <a:pt x="491083" y="118709"/>
                    <a:pt x="490736" y="118354"/>
                  </a:cubicBezTo>
                  <a:cubicBezTo>
                    <a:pt x="489347" y="116226"/>
                    <a:pt x="489347" y="113743"/>
                    <a:pt x="488652" y="111615"/>
                  </a:cubicBezTo>
                  <a:cubicBezTo>
                    <a:pt x="487957" y="108423"/>
                    <a:pt x="486916" y="105586"/>
                    <a:pt x="485874" y="102749"/>
                  </a:cubicBezTo>
                  <a:cubicBezTo>
                    <a:pt x="484485" y="97429"/>
                    <a:pt x="483096" y="91754"/>
                    <a:pt x="481359" y="86080"/>
                  </a:cubicBezTo>
                  <a:cubicBezTo>
                    <a:pt x="481012" y="85725"/>
                    <a:pt x="481359" y="85725"/>
                    <a:pt x="481359" y="85725"/>
                  </a:cubicBezTo>
                  <a:close/>
                  <a:moveTo>
                    <a:pt x="18188" y="70217"/>
                  </a:moveTo>
                  <a:cubicBezTo>
                    <a:pt x="21816" y="70217"/>
                    <a:pt x="25808" y="69850"/>
                    <a:pt x="29436" y="70217"/>
                  </a:cubicBezTo>
                  <a:cubicBezTo>
                    <a:pt x="29799" y="70217"/>
                    <a:pt x="29799" y="70583"/>
                    <a:pt x="29436" y="70583"/>
                  </a:cubicBezTo>
                  <a:cubicBezTo>
                    <a:pt x="27259" y="70583"/>
                    <a:pt x="25445" y="70949"/>
                    <a:pt x="23268" y="70949"/>
                  </a:cubicBezTo>
                  <a:cubicBezTo>
                    <a:pt x="21816" y="70949"/>
                    <a:pt x="20002" y="70949"/>
                    <a:pt x="18550" y="70949"/>
                  </a:cubicBezTo>
                  <a:cubicBezTo>
                    <a:pt x="18188" y="76444"/>
                    <a:pt x="18188" y="82306"/>
                    <a:pt x="17825" y="87801"/>
                  </a:cubicBezTo>
                  <a:cubicBezTo>
                    <a:pt x="17825" y="88534"/>
                    <a:pt x="17462" y="88534"/>
                    <a:pt x="17462" y="87801"/>
                  </a:cubicBezTo>
                  <a:cubicBezTo>
                    <a:pt x="17462" y="85237"/>
                    <a:pt x="17462" y="82306"/>
                    <a:pt x="17825" y="79009"/>
                  </a:cubicBezTo>
                  <a:cubicBezTo>
                    <a:pt x="17825" y="76444"/>
                    <a:pt x="17825" y="73880"/>
                    <a:pt x="17825" y="70949"/>
                  </a:cubicBezTo>
                  <a:cubicBezTo>
                    <a:pt x="17462" y="70217"/>
                    <a:pt x="17825" y="69850"/>
                    <a:pt x="18188" y="70217"/>
                  </a:cubicBezTo>
                  <a:close/>
                  <a:moveTo>
                    <a:pt x="419821" y="62277"/>
                  </a:moveTo>
                  <a:cubicBezTo>
                    <a:pt x="419821" y="61913"/>
                    <a:pt x="420110" y="61913"/>
                    <a:pt x="420110" y="62277"/>
                  </a:cubicBezTo>
                  <a:cubicBezTo>
                    <a:pt x="420398" y="68831"/>
                    <a:pt x="420398" y="75385"/>
                    <a:pt x="420110" y="82303"/>
                  </a:cubicBezTo>
                  <a:cubicBezTo>
                    <a:pt x="420110" y="88129"/>
                    <a:pt x="418666" y="94318"/>
                    <a:pt x="418089" y="100508"/>
                  </a:cubicBezTo>
                  <a:cubicBezTo>
                    <a:pt x="418089" y="101236"/>
                    <a:pt x="417512" y="101236"/>
                    <a:pt x="417512" y="100508"/>
                  </a:cubicBezTo>
                  <a:cubicBezTo>
                    <a:pt x="418089" y="94318"/>
                    <a:pt x="419244" y="88129"/>
                    <a:pt x="419532" y="82303"/>
                  </a:cubicBezTo>
                  <a:cubicBezTo>
                    <a:pt x="419532" y="75385"/>
                    <a:pt x="419532" y="68831"/>
                    <a:pt x="419821" y="62277"/>
                  </a:cubicBezTo>
                  <a:close/>
                  <a:moveTo>
                    <a:pt x="7257" y="60691"/>
                  </a:moveTo>
                  <a:cubicBezTo>
                    <a:pt x="7257" y="60325"/>
                    <a:pt x="8164" y="60325"/>
                    <a:pt x="8164" y="60691"/>
                  </a:cubicBezTo>
                  <a:cubicBezTo>
                    <a:pt x="9071" y="67996"/>
                    <a:pt x="8164" y="75301"/>
                    <a:pt x="8164" y="82241"/>
                  </a:cubicBezTo>
                  <a:cubicBezTo>
                    <a:pt x="7711" y="88451"/>
                    <a:pt x="8164" y="94660"/>
                    <a:pt x="6803" y="100870"/>
                  </a:cubicBezTo>
                  <a:cubicBezTo>
                    <a:pt x="6803" y="101235"/>
                    <a:pt x="6350" y="100870"/>
                    <a:pt x="6350" y="100870"/>
                  </a:cubicBezTo>
                  <a:cubicBezTo>
                    <a:pt x="6803" y="94295"/>
                    <a:pt x="6803" y="87720"/>
                    <a:pt x="7257" y="81145"/>
                  </a:cubicBezTo>
                  <a:cubicBezTo>
                    <a:pt x="7711" y="74205"/>
                    <a:pt x="7711" y="67631"/>
                    <a:pt x="7257" y="60691"/>
                  </a:cubicBezTo>
                  <a:close/>
                  <a:moveTo>
                    <a:pt x="509587" y="47942"/>
                  </a:moveTo>
                  <a:cubicBezTo>
                    <a:pt x="509984" y="47625"/>
                    <a:pt x="510778" y="47625"/>
                    <a:pt x="510778" y="47942"/>
                  </a:cubicBezTo>
                  <a:cubicBezTo>
                    <a:pt x="510778" y="47942"/>
                    <a:pt x="510778" y="47942"/>
                    <a:pt x="510778" y="48260"/>
                  </a:cubicBezTo>
                  <a:lnTo>
                    <a:pt x="510778" y="48578"/>
                  </a:lnTo>
                  <a:cubicBezTo>
                    <a:pt x="510778" y="48895"/>
                    <a:pt x="510381" y="48895"/>
                    <a:pt x="509984" y="48895"/>
                  </a:cubicBezTo>
                  <a:cubicBezTo>
                    <a:pt x="509984" y="48895"/>
                    <a:pt x="509587" y="48895"/>
                    <a:pt x="509587" y="48578"/>
                  </a:cubicBezTo>
                  <a:cubicBezTo>
                    <a:pt x="509587" y="48578"/>
                    <a:pt x="509587" y="48578"/>
                    <a:pt x="509587" y="48260"/>
                  </a:cubicBezTo>
                  <a:cubicBezTo>
                    <a:pt x="509587" y="47942"/>
                    <a:pt x="509587" y="47942"/>
                    <a:pt x="509587" y="47942"/>
                  </a:cubicBezTo>
                  <a:close/>
                  <a:moveTo>
                    <a:pt x="200554" y="34925"/>
                  </a:moveTo>
                  <a:cubicBezTo>
                    <a:pt x="200818" y="34925"/>
                    <a:pt x="200818" y="34925"/>
                    <a:pt x="201083" y="34925"/>
                  </a:cubicBezTo>
                  <a:cubicBezTo>
                    <a:pt x="201347" y="39511"/>
                    <a:pt x="201083" y="44097"/>
                    <a:pt x="200818" y="48683"/>
                  </a:cubicBezTo>
                  <a:cubicBezTo>
                    <a:pt x="200818" y="52211"/>
                    <a:pt x="201083" y="56092"/>
                    <a:pt x="200554" y="59620"/>
                  </a:cubicBezTo>
                  <a:cubicBezTo>
                    <a:pt x="200289" y="59972"/>
                    <a:pt x="200025" y="59972"/>
                    <a:pt x="200025" y="59267"/>
                  </a:cubicBezTo>
                  <a:cubicBezTo>
                    <a:pt x="200289" y="57150"/>
                    <a:pt x="200025" y="55034"/>
                    <a:pt x="200289" y="52917"/>
                  </a:cubicBezTo>
                  <a:cubicBezTo>
                    <a:pt x="200289" y="50800"/>
                    <a:pt x="200289" y="48683"/>
                    <a:pt x="200289" y="46919"/>
                  </a:cubicBezTo>
                  <a:cubicBezTo>
                    <a:pt x="200289" y="42686"/>
                    <a:pt x="200289" y="38805"/>
                    <a:pt x="200554" y="34925"/>
                  </a:cubicBezTo>
                  <a:close/>
                  <a:moveTo>
                    <a:pt x="583009" y="17829"/>
                  </a:moveTo>
                  <a:cubicBezTo>
                    <a:pt x="582612" y="17463"/>
                    <a:pt x="583009" y="17463"/>
                    <a:pt x="583406" y="17829"/>
                  </a:cubicBezTo>
                  <a:cubicBezTo>
                    <a:pt x="583406" y="18928"/>
                    <a:pt x="584597" y="19294"/>
                    <a:pt x="585390" y="20027"/>
                  </a:cubicBezTo>
                  <a:cubicBezTo>
                    <a:pt x="586581" y="20393"/>
                    <a:pt x="587375" y="20393"/>
                    <a:pt x="588168" y="21126"/>
                  </a:cubicBezTo>
                  <a:cubicBezTo>
                    <a:pt x="588565" y="21492"/>
                    <a:pt x="588565" y="21858"/>
                    <a:pt x="587772" y="21858"/>
                  </a:cubicBezTo>
                  <a:cubicBezTo>
                    <a:pt x="586978" y="21858"/>
                    <a:pt x="585390" y="20760"/>
                    <a:pt x="584597" y="20393"/>
                  </a:cubicBezTo>
                  <a:cubicBezTo>
                    <a:pt x="583803" y="19661"/>
                    <a:pt x="583009" y="18928"/>
                    <a:pt x="583009" y="17829"/>
                  </a:cubicBezTo>
                  <a:close/>
                  <a:moveTo>
                    <a:pt x="396174" y="16404"/>
                  </a:moveTo>
                  <a:cubicBezTo>
                    <a:pt x="396524" y="16757"/>
                    <a:pt x="396174" y="17816"/>
                    <a:pt x="395823" y="17463"/>
                  </a:cubicBezTo>
                  <a:lnTo>
                    <a:pt x="394006" y="17685"/>
                  </a:lnTo>
                  <a:lnTo>
                    <a:pt x="393888" y="18052"/>
                  </a:lnTo>
                  <a:cubicBezTo>
                    <a:pt x="390740" y="16963"/>
                    <a:pt x="386542" y="18415"/>
                    <a:pt x="383744" y="19866"/>
                  </a:cubicBezTo>
                  <a:cubicBezTo>
                    <a:pt x="380246" y="22043"/>
                    <a:pt x="377098" y="24583"/>
                    <a:pt x="374650" y="27849"/>
                  </a:cubicBezTo>
                  <a:lnTo>
                    <a:pt x="384346" y="18868"/>
                  </a:lnTo>
                  <a:lnTo>
                    <a:pt x="381059" y="19271"/>
                  </a:lnTo>
                  <a:cubicBezTo>
                    <a:pt x="376283" y="21696"/>
                    <a:pt x="372165" y="25577"/>
                    <a:pt x="370237" y="29810"/>
                  </a:cubicBezTo>
                  <a:cubicBezTo>
                    <a:pt x="370237" y="29810"/>
                    <a:pt x="369887" y="29810"/>
                    <a:pt x="369887" y="29457"/>
                  </a:cubicBezTo>
                  <a:cubicBezTo>
                    <a:pt x="371639" y="24871"/>
                    <a:pt x="376196" y="21343"/>
                    <a:pt x="380752" y="18874"/>
                  </a:cubicBezTo>
                  <a:cubicBezTo>
                    <a:pt x="385309" y="16052"/>
                    <a:pt x="390566" y="14641"/>
                    <a:pt x="396174" y="16404"/>
                  </a:cubicBezTo>
                  <a:close/>
                  <a:moveTo>
                    <a:pt x="16212" y="16404"/>
                  </a:moveTo>
                  <a:cubicBezTo>
                    <a:pt x="19579" y="15875"/>
                    <a:pt x="23283" y="16404"/>
                    <a:pt x="26650" y="16404"/>
                  </a:cubicBezTo>
                  <a:lnTo>
                    <a:pt x="26650" y="16669"/>
                  </a:lnTo>
                  <a:cubicBezTo>
                    <a:pt x="23283" y="17198"/>
                    <a:pt x="19579" y="17198"/>
                    <a:pt x="16548" y="17198"/>
                  </a:cubicBezTo>
                  <a:cubicBezTo>
                    <a:pt x="15875" y="17198"/>
                    <a:pt x="15875" y="16669"/>
                    <a:pt x="16212" y="16404"/>
                  </a:cubicBezTo>
                  <a:close/>
                  <a:moveTo>
                    <a:pt x="16572" y="14685"/>
                  </a:moveTo>
                  <a:cubicBezTo>
                    <a:pt x="18314" y="14288"/>
                    <a:pt x="20405" y="14685"/>
                    <a:pt x="22147" y="14685"/>
                  </a:cubicBezTo>
                  <a:cubicBezTo>
                    <a:pt x="24586" y="14685"/>
                    <a:pt x="27026" y="14288"/>
                    <a:pt x="29813" y="14685"/>
                  </a:cubicBezTo>
                  <a:cubicBezTo>
                    <a:pt x="29813" y="14685"/>
                    <a:pt x="29813" y="15081"/>
                    <a:pt x="29465" y="15081"/>
                  </a:cubicBezTo>
                  <a:cubicBezTo>
                    <a:pt x="27374" y="15081"/>
                    <a:pt x="25283" y="15478"/>
                    <a:pt x="23193" y="15478"/>
                  </a:cubicBezTo>
                  <a:cubicBezTo>
                    <a:pt x="21102" y="15478"/>
                    <a:pt x="19011" y="15081"/>
                    <a:pt x="16572" y="15478"/>
                  </a:cubicBezTo>
                  <a:cubicBezTo>
                    <a:pt x="16223" y="15478"/>
                    <a:pt x="15875" y="14685"/>
                    <a:pt x="16572" y="14685"/>
                  </a:cubicBezTo>
                  <a:close/>
                  <a:moveTo>
                    <a:pt x="471487" y="14635"/>
                  </a:moveTo>
                  <a:cubicBezTo>
                    <a:pt x="471487" y="14288"/>
                    <a:pt x="472281" y="14288"/>
                    <a:pt x="472281" y="14635"/>
                  </a:cubicBezTo>
                  <a:cubicBezTo>
                    <a:pt x="472281" y="16371"/>
                    <a:pt x="472678" y="18455"/>
                    <a:pt x="471487" y="20191"/>
                  </a:cubicBezTo>
                  <a:cubicBezTo>
                    <a:pt x="470297" y="21927"/>
                    <a:pt x="468312" y="23316"/>
                    <a:pt x="466328" y="24705"/>
                  </a:cubicBezTo>
                  <a:cubicBezTo>
                    <a:pt x="465931" y="25053"/>
                    <a:pt x="465137" y="24011"/>
                    <a:pt x="465534" y="23664"/>
                  </a:cubicBezTo>
                  <a:cubicBezTo>
                    <a:pt x="467121" y="22622"/>
                    <a:pt x="469503" y="21580"/>
                    <a:pt x="470693" y="19497"/>
                  </a:cubicBezTo>
                  <a:cubicBezTo>
                    <a:pt x="471487" y="18108"/>
                    <a:pt x="471487" y="16371"/>
                    <a:pt x="471487" y="14635"/>
                  </a:cubicBezTo>
                  <a:close/>
                  <a:moveTo>
                    <a:pt x="187325" y="14288"/>
                  </a:moveTo>
                  <a:cubicBezTo>
                    <a:pt x="187325" y="14288"/>
                    <a:pt x="187325" y="14288"/>
                    <a:pt x="187665" y="14288"/>
                  </a:cubicBezTo>
                  <a:cubicBezTo>
                    <a:pt x="188345" y="15988"/>
                    <a:pt x="189706" y="17349"/>
                    <a:pt x="191407" y="17689"/>
                  </a:cubicBezTo>
                  <a:cubicBezTo>
                    <a:pt x="191747" y="18029"/>
                    <a:pt x="191747" y="18710"/>
                    <a:pt x="191066" y="18369"/>
                  </a:cubicBezTo>
                  <a:cubicBezTo>
                    <a:pt x="189366" y="18029"/>
                    <a:pt x="187325" y="16329"/>
                    <a:pt x="187325" y="14288"/>
                  </a:cubicBezTo>
                  <a:close/>
                  <a:moveTo>
                    <a:pt x="581025" y="13061"/>
                  </a:moveTo>
                  <a:cubicBezTo>
                    <a:pt x="581025" y="12700"/>
                    <a:pt x="581693" y="12700"/>
                    <a:pt x="581693" y="13061"/>
                  </a:cubicBezTo>
                  <a:cubicBezTo>
                    <a:pt x="582362" y="15586"/>
                    <a:pt x="584367" y="18112"/>
                    <a:pt x="586707" y="19194"/>
                  </a:cubicBezTo>
                  <a:cubicBezTo>
                    <a:pt x="587041" y="19194"/>
                    <a:pt x="587041" y="20277"/>
                    <a:pt x="586372" y="19916"/>
                  </a:cubicBezTo>
                  <a:cubicBezTo>
                    <a:pt x="583699" y="19194"/>
                    <a:pt x="581359" y="16308"/>
                    <a:pt x="581025" y="13061"/>
                  </a:cubicBezTo>
                  <a:close/>
                  <a:moveTo>
                    <a:pt x="519690" y="13060"/>
                  </a:moveTo>
                  <a:cubicBezTo>
                    <a:pt x="519690" y="12700"/>
                    <a:pt x="520026" y="12700"/>
                    <a:pt x="520026" y="13060"/>
                  </a:cubicBezTo>
                  <a:cubicBezTo>
                    <a:pt x="520363" y="18101"/>
                    <a:pt x="517669" y="23501"/>
                    <a:pt x="516322" y="28542"/>
                  </a:cubicBezTo>
                  <a:cubicBezTo>
                    <a:pt x="515312" y="31782"/>
                    <a:pt x="514301" y="35023"/>
                    <a:pt x="513291" y="38263"/>
                  </a:cubicBezTo>
                  <a:cubicBezTo>
                    <a:pt x="512281" y="40784"/>
                    <a:pt x="510934" y="43664"/>
                    <a:pt x="510597" y="46545"/>
                  </a:cubicBezTo>
                  <a:cubicBezTo>
                    <a:pt x="510597" y="47265"/>
                    <a:pt x="509587" y="47265"/>
                    <a:pt x="509587" y="46545"/>
                  </a:cubicBezTo>
                  <a:cubicBezTo>
                    <a:pt x="510260" y="41144"/>
                    <a:pt x="512954" y="35383"/>
                    <a:pt x="514638" y="29982"/>
                  </a:cubicBezTo>
                  <a:cubicBezTo>
                    <a:pt x="515649" y="27102"/>
                    <a:pt x="516659" y="24221"/>
                    <a:pt x="517669" y="20981"/>
                  </a:cubicBezTo>
                  <a:cubicBezTo>
                    <a:pt x="518343" y="18461"/>
                    <a:pt x="519353" y="15940"/>
                    <a:pt x="519690" y="13060"/>
                  </a:cubicBezTo>
                  <a:close/>
                  <a:moveTo>
                    <a:pt x="16618" y="13017"/>
                  </a:moveTo>
                  <a:cubicBezTo>
                    <a:pt x="21819" y="12700"/>
                    <a:pt x="27021" y="13017"/>
                    <a:pt x="32594" y="13017"/>
                  </a:cubicBezTo>
                  <a:cubicBezTo>
                    <a:pt x="32965" y="13017"/>
                    <a:pt x="32965" y="13335"/>
                    <a:pt x="32594" y="13335"/>
                  </a:cubicBezTo>
                  <a:cubicBezTo>
                    <a:pt x="27021" y="13653"/>
                    <a:pt x="21819" y="13970"/>
                    <a:pt x="16618" y="13653"/>
                  </a:cubicBezTo>
                  <a:cubicBezTo>
                    <a:pt x="15875" y="13653"/>
                    <a:pt x="15875" y="13017"/>
                    <a:pt x="16618" y="13017"/>
                  </a:cubicBezTo>
                  <a:close/>
                  <a:moveTo>
                    <a:pt x="128471" y="11329"/>
                  </a:moveTo>
                  <a:cubicBezTo>
                    <a:pt x="123072" y="9886"/>
                    <a:pt x="116594" y="11690"/>
                    <a:pt x="112275" y="15659"/>
                  </a:cubicBezTo>
                  <a:cubicBezTo>
                    <a:pt x="105796" y="21792"/>
                    <a:pt x="101837" y="29369"/>
                    <a:pt x="97518" y="37307"/>
                  </a:cubicBezTo>
                  <a:cubicBezTo>
                    <a:pt x="96798" y="38750"/>
                    <a:pt x="95719" y="40193"/>
                    <a:pt x="94999" y="41997"/>
                  </a:cubicBezTo>
                  <a:cubicBezTo>
                    <a:pt x="94279" y="44883"/>
                    <a:pt x="93199" y="48130"/>
                    <a:pt x="92839" y="51017"/>
                  </a:cubicBezTo>
                  <a:cubicBezTo>
                    <a:pt x="91400" y="57872"/>
                    <a:pt x="90320" y="64367"/>
                    <a:pt x="89960" y="70861"/>
                  </a:cubicBezTo>
                  <a:cubicBezTo>
                    <a:pt x="89960" y="77355"/>
                    <a:pt x="89960" y="83850"/>
                    <a:pt x="91040" y="89983"/>
                  </a:cubicBezTo>
                  <a:cubicBezTo>
                    <a:pt x="91400" y="95395"/>
                    <a:pt x="93199" y="100446"/>
                    <a:pt x="93559" y="105858"/>
                  </a:cubicBezTo>
                  <a:cubicBezTo>
                    <a:pt x="94279" y="108023"/>
                    <a:pt x="95359" y="110548"/>
                    <a:pt x="96078" y="113074"/>
                  </a:cubicBezTo>
                  <a:lnTo>
                    <a:pt x="100037" y="117923"/>
                  </a:lnTo>
                  <a:lnTo>
                    <a:pt x="98538" y="114517"/>
                  </a:lnTo>
                  <a:cubicBezTo>
                    <a:pt x="97518" y="111630"/>
                    <a:pt x="96497" y="109105"/>
                    <a:pt x="95817" y="106218"/>
                  </a:cubicBezTo>
                  <a:cubicBezTo>
                    <a:pt x="94456" y="100446"/>
                    <a:pt x="92755" y="95034"/>
                    <a:pt x="92075" y="89261"/>
                  </a:cubicBezTo>
                  <a:cubicBezTo>
                    <a:pt x="92075" y="88900"/>
                    <a:pt x="92415" y="88900"/>
                    <a:pt x="92415" y="88900"/>
                  </a:cubicBezTo>
                  <a:lnTo>
                    <a:pt x="101037" y="119148"/>
                  </a:lnTo>
                  <a:lnTo>
                    <a:pt x="111690" y="132196"/>
                  </a:lnTo>
                  <a:lnTo>
                    <a:pt x="131000" y="135392"/>
                  </a:lnTo>
                  <a:lnTo>
                    <a:pt x="142699" y="129516"/>
                  </a:lnTo>
                  <a:cubicBezTo>
                    <a:pt x="146297" y="126281"/>
                    <a:pt x="149121" y="122148"/>
                    <a:pt x="150578" y="117835"/>
                  </a:cubicBezTo>
                  <a:cubicBezTo>
                    <a:pt x="150942" y="117475"/>
                    <a:pt x="152036" y="117835"/>
                    <a:pt x="151671" y="118194"/>
                  </a:cubicBezTo>
                  <a:cubicBezTo>
                    <a:pt x="150214" y="122507"/>
                    <a:pt x="146570" y="127539"/>
                    <a:pt x="143291" y="130415"/>
                  </a:cubicBezTo>
                  <a:lnTo>
                    <a:pt x="131130" y="135414"/>
                  </a:lnTo>
                  <a:lnTo>
                    <a:pt x="135670" y="136165"/>
                  </a:lnTo>
                  <a:cubicBezTo>
                    <a:pt x="144308" y="134000"/>
                    <a:pt x="149346" y="126423"/>
                    <a:pt x="153306" y="118847"/>
                  </a:cubicBezTo>
                  <a:cubicBezTo>
                    <a:pt x="156905" y="111631"/>
                    <a:pt x="159784" y="103693"/>
                    <a:pt x="161224" y="95756"/>
                  </a:cubicBezTo>
                  <a:lnTo>
                    <a:pt x="159099" y="65943"/>
                  </a:lnTo>
                  <a:lnTo>
                    <a:pt x="158749" y="65943"/>
                  </a:lnTo>
                  <a:cubicBezTo>
                    <a:pt x="158352" y="60814"/>
                    <a:pt x="157956" y="56051"/>
                    <a:pt x="156765" y="51289"/>
                  </a:cubicBezTo>
                  <a:cubicBezTo>
                    <a:pt x="156368" y="49457"/>
                    <a:pt x="155971" y="47991"/>
                    <a:pt x="155574" y="46526"/>
                  </a:cubicBezTo>
                  <a:cubicBezTo>
                    <a:pt x="155177" y="46160"/>
                    <a:pt x="155177" y="43595"/>
                    <a:pt x="154384" y="43229"/>
                  </a:cubicBezTo>
                  <a:cubicBezTo>
                    <a:pt x="153987" y="43229"/>
                    <a:pt x="154384" y="42863"/>
                    <a:pt x="154384" y="42863"/>
                  </a:cubicBezTo>
                  <a:cubicBezTo>
                    <a:pt x="156368" y="42863"/>
                    <a:pt x="157162" y="48724"/>
                    <a:pt x="157559" y="49824"/>
                  </a:cubicBezTo>
                  <a:lnTo>
                    <a:pt x="158316" y="54950"/>
                  </a:lnTo>
                  <a:lnTo>
                    <a:pt x="157669" y="45870"/>
                  </a:lnTo>
                  <a:lnTo>
                    <a:pt x="155971" y="40326"/>
                  </a:lnTo>
                  <a:cubicBezTo>
                    <a:pt x="155641" y="38885"/>
                    <a:pt x="154318" y="36725"/>
                    <a:pt x="153987" y="34925"/>
                  </a:cubicBezTo>
                  <a:lnTo>
                    <a:pt x="154318" y="34925"/>
                  </a:lnTo>
                  <a:cubicBezTo>
                    <a:pt x="154979" y="36365"/>
                    <a:pt x="155971" y="37085"/>
                    <a:pt x="156302" y="38525"/>
                  </a:cubicBezTo>
                  <a:lnTo>
                    <a:pt x="157380" y="41810"/>
                  </a:lnTo>
                  <a:lnTo>
                    <a:pt x="157265" y="40193"/>
                  </a:lnTo>
                  <a:cubicBezTo>
                    <a:pt x="155825" y="36224"/>
                    <a:pt x="154385" y="31534"/>
                    <a:pt x="152226" y="27565"/>
                  </a:cubicBezTo>
                  <a:cubicBezTo>
                    <a:pt x="149706" y="24318"/>
                    <a:pt x="146827" y="21432"/>
                    <a:pt x="143588" y="18545"/>
                  </a:cubicBezTo>
                  <a:cubicBezTo>
                    <a:pt x="139989" y="15298"/>
                    <a:pt x="136749" y="13494"/>
                    <a:pt x="132070" y="12051"/>
                  </a:cubicBezTo>
                  <a:cubicBezTo>
                    <a:pt x="131710" y="11690"/>
                    <a:pt x="130991" y="11690"/>
                    <a:pt x="130631" y="11329"/>
                  </a:cubicBezTo>
                  <a:cubicBezTo>
                    <a:pt x="129911" y="11690"/>
                    <a:pt x="129191" y="11690"/>
                    <a:pt x="128471" y="11329"/>
                  </a:cubicBezTo>
                  <a:close/>
                  <a:moveTo>
                    <a:pt x="388395" y="11299"/>
                  </a:moveTo>
                  <a:cubicBezTo>
                    <a:pt x="380799" y="12018"/>
                    <a:pt x="374650" y="15974"/>
                    <a:pt x="369586" y="21010"/>
                  </a:cubicBezTo>
                  <a:cubicBezTo>
                    <a:pt x="364522" y="27484"/>
                    <a:pt x="360905" y="35396"/>
                    <a:pt x="357650" y="42949"/>
                  </a:cubicBezTo>
                  <a:cubicBezTo>
                    <a:pt x="357288" y="43669"/>
                    <a:pt x="357288" y="44028"/>
                    <a:pt x="357288" y="44748"/>
                  </a:cubicBezTo>
                  <a:cubicBezTo>
                    <a:pt x="352947" y="59854"/>
                    <a:pt x="352224" y="75680"/>
                    <a:pt x="355118" y="90786"/>
                  </a:cubicBezTo>
                  <a:cubicBezTo>
                    <a:pt x="358011" y="105172"/>
                    <a:pt x="363799" y="122796"/>
                    <a:pt x="377905" y="129630"/>
                  </a:cubicBezTo>
                  <a:cubicBezTo>
                    <a:pt x="390565" y="135384"/>
                    <a:pt x="409374" y="134305"/>
                    <a:pt x="416970" y="120638"/>
                  </a:cubicBezTo>
                  <a:lnTo>
                    <a:pt x="423560" y="78202"/>
                  </a:lnTo>
                  <a:lnTo>
                    <a:pt x="423252" y="57150"/>
                  </a:lnTo>
                  <a:lnTo>
                    <a:pt x="424231" y="73879"/>
                  </a:lnTo>
                  <a:lnTo>
                    <a:pt x="424566" y="71723"/>
                  </a:lnTo>
                  <a:cubicBezTo>
                    <a:pt x="424204" y="56977"/>
                    <a:pt x="424204" y="39353"/>
                    <a:pt x="416246" y="26764"/>
                  </a:cubicBezTo>
                  <a:cubicBezTo>
                    <a:pt x="415161" y="24247"/>
                    <a:pt x="412991" y="21729"/>
                    <a:pt x="410821" y="18852"/>
                  </a:cubicBezTo>
                  <a:lnTo>
                    <a:pt x="398865" y="14825"/>
                  </a:lnTo>
                  <a:lnTo>
                    <a:pt x="398612" y="15319"/>
                  </a:lnTo>
                  <a:cubicBezTo>
                    <a:pt x="390345" y="12164"/>
                    <a:pt x="382438" y="15669"/>
                    <a:pt x="375608" y="20225"/>
                  </a:cubicBezTo>
                  <a:cubicBezTo>
                    <a:pt x="372373" y="22679"/>
                    <a:pt x="369857" y="25482"/>
                    <a:pt x="367701" y="28637"/>
                  </a:cubicBezTo>
                  <a:cubicBezTo>
                    <a:pt x="365544" y="31791"/>
                    <a:pt x="363388" y="34244"/>
                    <a:pt x="362309" y="37749"/>
                  </a:cubicBezTo>
                  <a:cubicBezTo>
                    <a:pt x="362309" y="37749"/>
                    <a:pt x="361950" y="37749"/>
                    <a:pt x="361950" y="37399"/>
                  </a:cubicBezTo>
                  <a:cubicBezTo>
                    <a:pt x="362309" y="33894"/>
                    <a:pt x="365185" y="30389"/>
                    <a:pt x="367341" y="27585"/>
                  </a:cubicBezTo>
                  <a:cubicBezTo>
                    <a:pt x="369498" y="24781"/>
                    <a:pt x="372014" y="21627"/>
                    <a:pt x="375249" y="19524"/>
                  </a:cubicBezTo>
                  <a:cubicBezTo>
                    <a:pt x="378843" y="17422"/>
                    <a:pt x="382617" y="15319"/>
                    <a:pt x="386571" y="14180"/>
                  </a:cubicBezTo>
                  <a:lnTo>
                    <a:pt x="398165" y="14589"/>
                  </a:lnTo>
                  <a:close/>
                  <a:moveTo>
                    <a:pt x="198716" y="6210"/>
                  </a:moveTo>
                  <a:cubicBezTo>
                    <a:pt x="201984" y="8020"/>
                    <a:pt x="203799" y="12725"/>
                    <a:pt x="200894" y="15982"/>
                  </a:cubicBezTo>
                  <a:cubicBezTo>
                    <a:pt x="200531" y="16344"/>
                    <a:pt x="199805" y="16706"/>
                    <a:pt x="199079" y="17068"/>
                  </a:cubicBezTo>
                  <a:cubicBezTo>
                    <a:pt x="200531" y="36250"/>
                    <a:pt x="199079" y="56155"/>
                    <a:pt x="198716" y="74975"/>
                  </a:cubicBezTo>
                  <a:cubicBezTo>
                    <a:pt x="198353" y="86557"/>
                    <a:pt x="199079" y="98500"/>
                    <a:pt x="198353" y="110081"/>
                  </a:cubicBezTo>
                  <a:cubicBezTo>
                    <a:pt x="198353" y="115148"/>
                    <a:pt x="197989" y="120215"/>
                    <a:pt x="197989" y="125644"/>
                  </a:cubicBezTo>
                  <a:cubicBezTo>
                    <a:pt x="197989" y="128539"/>
                    <a:pt x="196900" y="132158"/>
                    <a:pt x="196900" y="135415"/>
                  </a:cubicBezTo>
                  <a:cubicBezTo>
                    <a:pt x="198353" y="135415"/>
                    <a:pt x="199805" y="135415"/>
                    <a:pt x="201257" y="135415"/>
                  </a:cubicBezTo>
                  <a:cubicBezTo>
                    <a:pt x="206341" y="135415"/>
                    <a:pt x="211061" y="135777"/>
                    <a:pt x="216144" y="135777"/>
                  </a:cubicBezTo>
                  <a:cubicBezTo>
                    <a:pt x="216871" y="135777"/>
                    <a:pt x="217960" y="135777"/>
                    <a:pt x="218686" y="135777"/>
                  </a:cubicBezTo>
                  <a:cubicBezTo>
                    <a:pt x="224133" y="135415"/>
                    <a:pt x="229942" y="135053"/>
                    <a:pt x="235389" y="135053"/>
                  </a:cubicBezTo>
                  <a:cubicBezTo>
                    <a:pt x="238294" y="135053"/>
                    <a:pt x="241198" y="135053"/>
                    <a:pt x="244103" y="135415"/>
                  </a:cubicBezTo>
                  <a:cubicBezTo>
                    <a:pt x="245193" y="133244"/>
                    <a:pt x="247371" y="131796"/>
                    <a:pt x="249913" y="132520"/>
                  </a:cubicBezTo>
                  <a:cubicBezTo>
                    <a:pt x="253181" y="132520"/>
                    <a:pt x="256812" y="135777"/>
                    <a:pt x="256086" y="139758"/>
                  </a:cubicBezTo>
                  <a:lnTo>
                    <a:pt x="249348" y="142506"/>
                  </a:lnTo>
                  <a:lnTo>
                    <a:pt x="252029" y="142876"/>
                  </a:lnTo>
                  <a:cubicBezTo>
                    <a:pt x="252029" y="143273"/>
                    <a:pt x="252029" y="143273"/>
                    <a:pt x="252029" y="143273"/>
                  </a:cubicBezTo>
                  <a:cubicBezTo>
                    <a:pt x="249730" y="144066"/>
                    <a:pt x="247814" y="144066"/>
                    <a:pt x="245898" y="142876"/>
                  </a:cubicBezTo>
                  <a:lnTo>
                    <a:pt x="242564" y="139423"/>
                  </a:lnTo>
                  <a:lnTo>
                    <a:pt x="240846" y="139453"/>
                  </a:lnTo>
                  <a:lnTo>
                    <a:pt x="241206" y="140354"/>
                  </a:lnTo>
                  <a:cubicBezTo>
                    <a:pt x="241953" y="141101"/>
                    <a:pt x="242327" y="141475"/>
                    <a:pt x="242700" y="141849"/>
                  </a:cubicBezTo>
                  <a:cubicBezTo>
                    <a:pt x="243447" y="142596"/>
                    <a:pt x="244568" y="142969"/>
                    <a:pt x="245688" y="143716"/>
                  </a:cubicBezTo>
                  <a:lnTo>
                    <a:pt x="245688" y="144090"/>
                  </a:lnTo>
                  <a:cubicBezTo>
                    <a:pt x="244194" y="144090"/>
                    <a:pt x="243074" y="142969"/>
                    <a:pt x="241953" y="142222"/>
                  </a:cubicBezTo>
                  <a:lnTo>
                    <a:pt x="240116" y="139466"/>
                  </a:lnTo>
                  <a:lnTo>
                    <a:pt x="223406" y="139758"/>
                  </a:lnTo>
                  <a:cubicBezTo>
                    <a:pt x="221591" y="140120"/>
                    <a:pt x="219775" y="140120"/>
                    <a:pt x="217960" y="140120"/>
                  </a:cubicBezTo>
                  <a:cubicBezTo>
                    <a:pt x="217597" y="140120"/>
                    <a:pt x="216871" y="140120"/>
                    <a:pt x="216508" y="140120"/>
                  </a:cubicBezTo>
                  <a:lnTo>
                    <a:pt x="204457" y="140788"/>
                  </a:lnTo>
                  <a:lnTo>
                    <a:pt x="191084" y="142497"/>
                  </a:lnTo>
                  <a:cubicBezTo>
                    <a:pt x="190722" y="142497"/>
                    <a:pt x="190722" y="142119"/>
                    <a:pt x="190722" y="142119"/>
                  </a:cubicBezTo>
                  <a:cubicBezTo>
                    <a:pt x="190360" y="142119"/>
                    <a:pt x="190360" y="142119"/>
                    <a:pt x="190360" y="141741"/>
                  </a:cubicBezTo>
                  <a:cubicBezTo>
                    <a:pt x="188912" y="136828"/>
                    <a:pt x="189274" y="132292"/>
                    <a:pt x="189636" y="127000"/>
                  </a:cubicBezTo>
                  <a:lnTo>
                    <a:pt x="190360" y="127000"/>
                  </a:lnTo>
                  <a:cubicBezTo>
                    <a:pt x="190360" y="131914"/>
                    <a:pt x="189636" y="136450"/>
                    <a:pt x="191084" y="141363"/>
                  </a:cubicBezTo>
                  <a:lnTo>
                    <a:pt x="194030" y="141034"/>
                  </a:lnTo>
                  <a:lnTo>
                    <a:pt x="191817" y="140482"/>
                  </a:lnTo>
                  <a:cubicBezTo>
                    <a:pt x="190001" y="137587"/>
                    <a:pt x="191090" y="133244"/>
                    <a:pt x="191090" y="129625"/>
                  </a:cubicBezTo>
                  <a:cubicBezTo>
                    <a:pt x="191090" y="123834"/>
                    <a:pt x="191454" y="118043"/>
                    <a:pt x="191817" y="112253"/>
                  </a:cubicBezTo>
                  <a:cubicBezTo>
                    <a:pt x="192180" y="100671"/>
                    <a:pt x="192180" y="89090"/>
                    <a:pt x="192543" y="77509"/>
                  </a:cubicBezTo>
                  <a:cubicBezTo>
                    <a:pt x="192906" y="57603"/>
                    <a:pt x="191090" y="37697"/>
                    <a:pt x="192543" y="17792"/>
                  </a:cubicBezTo>
                  <a:cubicBezTo>
                    <a:pt x="191817" y="17430"/>
                    <a:pt x="191454" y="17430"/>
                    <a:pt x="191090" y="17068"/>
                  </a:cubicBezTo>
                  <a:lnTo>
                    <a:pt x="190820" y="16798"/>
                  </a:lnTo>
                  <a:lnTo>
                    <a:pt x="190817" y="16801"/>
                  </a:lnTo>
                  <a:lnTo>
                    <a:pt x="190812" y="16791"/>
                  </a:lnTo>
                  <a:lnTo>
                    <a:pt x="190364" y="16344"/>
                  </a:lnTo>
                  <a:cubicBezTo>
                    <a:pt x="189275" y="15620"/>
                    <a:pt x="189275" y="14535"/>
                    <a:pt x="189275" y="13449"/>
                  </a:cubicBezTo>
                  <a:lnTo>
                    <a:pt x="189275" y="13427"/>
                  </a:lnTo>
                  <a:lnTo>
                    <a:pt x="187642" y="9856"/>
                  </a:lnTo>
                  <a:cubicBezTo>
                    <a:pt x="187642" y="9525"/>
                    <a:pt x="187960" y="9525"/>
                    <a:pt x="187960" y="9525"/>
                  </a:cubicBezTo>
                  <a:lnTo>
                    <a:pt x="189275" y="12016"/>
                  </a:lnTo>
                  <a:lnTo>
                    <a:pt x="189275" y="9830"/>
                  </a:lnTo>
                  <a:cubicBezTo>
                    <a:pt x="190727" y="6210"/>
                    <a:pt x="195448" y="4763"/>
                    <a:pt x="198716" y="6210"/>
                  </a:cubicBezTo>
                  <a:close/>
                  <a:moveTo>
                    <a:pt x="587375" y="4763"/>
                  </a:moveTo>
                  <a:cubicBezTo>
                    <a:pt x="587375" y="4763"/>
                    <a:pt x="587772" y="4763"/>
                    <a:pt x="587772" y="5139"/>
                  </a:cubicBezTo>
                  <a:lnTo>
                    <a:pt x="585455" y="11358"/>
                  </a:lnTo>
                  <a:lnTo>
                    <a:pt x="585872" y="12193"/>
                  </a:lnTo>
                  <a:lnTo>
                    <a:pt x="589756" y="17546"/>
                  </a:lnTo>
                  <a:cubicBezTo>
                    <a:pt x="590153" y="17922"/>
                    <a:pt x="589360" y="18674"/>
                    <a:pt x="588963" y="18298"/>
                  </a:cubicBezTo>
                  <a:lnTo>
                    <a:pt x="587582" y="16554"/>
                  </a:lnTo>
                  <a:lnTo>
                    <a:pt x="587450" y="16789"/>
                  </a:lnTo>
                  <a:lnTo>
                    <a:pt x="587034" y="15862"/>
                  </a:lnTo>
                  <a:lnTo>
                    <a:pt x="584200" y="12282"/>
                  </a:lnTo>
                  <a:lnTo>
                    <a:pt x="584795" y="10874"/>
                  </a:lnTo>
                  <a:lnTo>
                    <a:pt x="582915" y="6687"/>
                  </a:lnTo>
                  <a:cubicBezTo>
                    <a:pt x="583293" y="6350"/>
                    <a:pt x="583293" y="6687"/>
                    <a:pt x="583293" y="7023"/>
                  </a:cubicBezTo>
                  <a:lnTo>
                    <a:pt x="584987" y="10419"/>
                  </a:lnTo>
                  <a:close/>
                  <a:moveTo>
                    <a:pt x="401055" y="4465"/>
                  </a:moveTo>
                  <a:cubicBezTo>
                    <a:pt x="405757" y="6263"/>
                    <a:pt x="409736" y="9141"/>
                    <a:pt x="413353" y="12737"/>
                  </a:cubicBezTo>
                  <a:cubicBezTo>
                    <a:pt x="419140" y="17053"/>
                    <a:pt x="423481" y="22089"/>
                    <a:pt x="426374" y="28203"/>
                  </a:cubicBezTo>
                  <a:cubicBezTo>
                    <a:pt x="427821" y="30721"/>
                    <a:pt x="428544" y="33598"/>
                    <a:pt x="428544" y="36835"/>
                  </a:cubicBezTo>
                  <a:cubicBezTo>
                    <a:pt x="428544" y="41511"/>
                    <a:pt x="429991" y="45827"/>
                    <a:pt x="430715" y="50503"/>
                  </a:cubicBezTo>
                  <a:cubicBezTo>
                    <a:pt x="430715" y="51222"/>
                    <a:pt x="430715" y="52301"/>
                    <a:pt x="429991" y="53021"/>
                  </a:cubicBezTo>
                  <a:cubicBezTo>
                    <a:pt x="430715" y="60574"/>
                    <a:pt x="431076" y="68486"/>
                    <a:pt x="431438" y="76039"/>
                  </a:cubicBezTo>
                  <a:cubicBezTo>
                    <a:pt x="431438" y="91145"/>
                    <a:pt x="430353" y="107690"/>
                    <a:pt x="423842" y="121357"/>
                  </a:cubicBezTo>
                  <a:cubicBezTo>
                    <a:pt x="418055" y="132507"/>
                    <a:pt x="407204" y="138981"/>
                    <a:pt x="394182" y="139341"/>
                  </a:cubicBezTo>
                  <a:cubicBezTo>
                    <a:pt x="381884" y="139341"/>
                    <a:pt x="370309" y="134305"/>
                    <a:pt x="362352" y="124235"/>
                  </a:cubicBezTo>
                  <a:cubicBezTo>
                    <a:pt x="353671" y="112725"/>
                    <a:pt x="349330" y="98339"/>
                    <a:pt x="347883" y="83952"/>
                  </a:cubicBezTo>
                  <a:cubicBezTo>
                    <a:pt x="346075" y="69925"/>
                    <a:pt x="346798" y="55179"/>
                    <a:pt x="351501" y="41511"/>
                  </a:cubicBezTo>
                  <a:cubicBezTo>
                    <a:pt x="355118" y="28922"/>
                    <a:pt x="362352" y="14536"/>
                    <a:pt x="375012" y="8781"/>
                  </a:cubicBezTo>
                  <a:cubicBezTo>
                    <a:pt x="375735" y="8062"/>
                    <a:pt x="376458" y="7702"/>
                    <a:pt x="377182" y="7702"/>
                  </a:cubicBezTo>
                  <a:cubicBezTo>
                    <a:pt x="384416" y="3026"/>
                    <a:pt x="393097" y="1588"/>
                    <a:pt x="401055" y="4465"/>
                  </a:cubicBezTo>
                  <a:close/>
                  <a:moveTo>
                    <a:pt x="281334" y="3528"/>
                  </a:moveTo>
                  <a:lnTo>
                    <a:pt x="282202" y="3880"/>
                  </a:lnTo>
                  <a:lnTo>
                    <a:pt x="281334" y="3880"/>
                  </a:lnTo>
                  <a:cubicBezTo>
                    <a:pt x="280987" y="3880"/>
                    <a:pt x="280987" y="3528"/>
                    <a:pt x="281334" y="3528"/>
                  </a:cubicBezTo>
                  <a:close/>
                  <a:moveTo>
                    <a:pt x="285750" y="3518"/>
                  </a:moveTo>
                  <a:cubicBezTo>
                    <a:pt x="291703" y="3175"/>
                    <a:pt x="293356" y="10726"/>
                    <a:pt x="290710" y="15188"/>
                  </a:cubicBezTo>
                  <a:cubicBezTo>
                    <a:pt x="290710" y="15532"/>
                    <a:pt x="289718" y="15188"/>
                    <a:pt x="290049" y="14845"/>
                  </a:cubicBezTo>
                  <a:cubicBezTo>
                    <a:pt x="291372" y="12614"/>
                    <a:pt x="291537" y="10040"/>
                    <a:pt x="290752" y="7937"/>
                  </a:cubicBezTo>
                  <a:lnTo>
                    <a:pt x="289965" y="7296"/>
                  </a:lnTo>
                  <a:lnTo>
                    <a:pt x="288280" y="15169"/>
                  </a:lnTo>
                  <a:cubicBezTo>
                    <a:pt x="287585" y="15522"/>
                    <a:pt x="287238" y="14816"/>
                    <a:pt x="287585" y="14464"/>
                  </a:cubicBezTo>
                  <a:lnTo>
                    <a:pt x="287873" y="12128"/>
                  </a:lnTo>
                  <a:lnTo>
                    <a:pt x="286392" y="14860"/>
                  </a:lnTo>
                  <a:cubicBezTo>
                    <a:pt x="288207" y="34693"/>
                    <a:pt x="286392" y="54166"/>
                    <a:pt x="286028" y="74000"/>
                  </a:cubicBezTo>
                  <a:cubicBezTo>
                    <a:pt x="285302" y="85178"/>
                    <a:pt x="285302" y="96718"/>
                    <a:pt x="286028" y="107896"/>
                  </a:cubicBezTo>
                  <a:cubicBezTo>
                    <a:pt x="286392" y="113666"/>
                    <a:pt x="286755" y="120157"/>
                    <a:pt x="286392" y="126287"/>
                  </a:cubicBezTo>
                  <a:cubicBezTo>
                    <a:pt x="286392" y="128090"/>
                    <a:pt x="286392" y="130254"/>
                    <a:pt x="286392" y="132057"/>
                  </a:cubicBezTo>
                  <a:cubicBezTo>
                    <a:pt x="294743" y="132057"/>
                    <a:pt x="303457" y="132057"/>
                    <a:pt x="312534" y="132057"/>
                  </a:cubicBezTo>
                  <a:cubicBezTo>
                    <a:pt x="318344" y="132057"/>
                    <a:pt x="324154" y="132057"/>
                    <a:pt x="329963" y="132418"/>
                  </a:cubicBezTo>
                  <a:cubicBezTo>
                    <a:pt x="331415" y="129533"/>
                    <a:pt x="335046" y="127369"/>
                    <a:pt x="338314" y="128812"/>
                  </a:cubicBezTo>
                  <a:cubicBezTo>
                    <a:pt x="341945" y="130254"/>
                    <a:pt x="344124" y="134581"/>
                    <a:pt x="341945" y="137827"/>
                  </a:cubicBezTo>
                  <a:lnTo>
                    <a:pt x="334464" y="140502"/>
                  </a:lnTo>
                  <a:lnTo>
                    <a:pt x="341396" y="141111"/>
                  </a:lnTo>
                  <a:cubicBezTo>
                    <a:pt x="341772" y="140406"/>
                    <a:pt x="342524" y="140759"/>
                    <a:pt x="342148" y="141464"/>
                  </a:cubicBezTo>
                  <a:cubicBezTo>
                    <a:pt x="339892" y="145697"/>
                    <a:pt x="328988" y="145697"/>
                    <a:pt x="328612" y="140053"/>
                  </a:cubicBezTo>
                  <a:cubicBezTo>
                    <a:pt x="328612" y="139700"/>
                    <a:pt x="328988" y="139700"/>
                    <a:pt x="329364" y="140053"/>
                  </a:cubicBezTo>
                  <a:lnTo>
                    <a:pt x="332493" y="140328"/>
                  </a:lnTo>
                  <a:lnTo>
                    <a:pt x="332142" y="139630"/>
                  </a:lnTo>
                  <a:cubicBezTo>
                    <a:pt x="331415" y="139269"/>
                    <a:pt x="330689" y="138548"/>
                    <a:pt x="329963" y="137827"/>
                  </a:cubicBezTo>
                  <a:cubicBezTo>
                    <a:pt x="326332" y="138187"/>
                    <a:pt x="321975" y="138187"/>
                    <a:pt x="317981" y="138187"/>
                  </a:cubicBezTo>
                  <a:cubicBezTo>
                    <a:pt x="307451" y="138187"/>
                    <a:pt x="297284" y="137827"/>
                    <a:pt x="287118" y="137466"/>
                  </a:cubicBezTo>
                  <a:cubicBezTo>
                    <a:pt x="286755" y="138909"/>
                    <a:pt x="284939" y="139630"/>
                    <a:pt x="283487" y="138909"/>
                  </a:cubicBezTo>
                  <a:cubicBezTo>
                    <a:pt x="282761" y="139630"/>
                    <a:pt x="281308" y="139630"/>
                    <a:pt x="280582" y="138187"/>
                  </a:cubicBezTo>
                  <a:cubicBezTo>
                    <a:pt x="279130" y="134942"/>
                    <a:pt x="279130" y="132057"/>
                    <a:pt x="279493" y="128812"/>
                  </a:cubicBezTo>
                  <a:cubicBezTo>
                    <a:pt x="279856" y="123403"/>
                    <a:pt x="279493" y="117633"/>
                    <a:pt x="279130" y="112224"/>
                  </a:cubicBezTo>
                  <a:cubicBezTo>
                    <a:pt x="278767" y="100324"/>
                    <a:pt x="278040" y="88424"/>
                    <a:pt x="278403" y="76163"/>
                  </a:cubicBezTo>
                  <a:lnTo>
                    <a:pt x="278580" y="70248"/>
                  </a:lnTo>
                  <a:lnTo>
                    <a:pt x="278209" y="70248"/>
                  </a:lnTo>
                  <a:cubicBezTo>
                    <a:pt x="277812" y="69851"/>
                    <a:pt x="278209" y="69454"/>
                    <a:pt x="278209" y="69057"/>
                  </a:cubicBezTo>
                  <a:cubicBezTo>
                    <a:pt x="278209" y="68263"/>
                    <a:pt x="278606" y="68263"/>
                    <a:pt x="278606" y="69057"/>
                  </a:cubicBezTo>
                  <a:lnTo>
                    <a:pt x="278606" y="69365"/>
                  </a:lnTo>
                  <a:lnTo>
                    <a:pt x="278763" y="64102"/>
                  </a:lnTo>
                  <a:lnTo>
                    <a:pt x="278265" y="67893"/>
                  </a:lnTo>
                  <a:lnTo>
                    <a:pt x="277812" y="67893"/>
                  </a:lnTo>
                  <a:cubicBezTo>
                    <a:pt x="277812" y="63818"/>
                    <a:pt x="278265" y="60114"/>
                    <a:pt x="278265" y="56039"/>
                  </a:cubicBezTo>
                  <a:cubicBezTo>
                    <a:pt x="278265" y="52706"/>
                    <a:pt x="279173" y="49742"/>
                    <a:pt x="279173" y="46408"/>
                  </a:cubicBezTo>
                  <a:lnTo>
                    <a:pt x="279290" y="46408"/>
                  </a:lnTo>
                  <a:lnTo>
                    <a:pt x="280219" y="15220"/>
                  </a:lnTo>
                  <a:cubicBezTo>
                    <a:pt x="279856" y="15220"/>
                    <a:pt x="279493" y="14860"/>
                    <a:pt x="279130" y="14860"/>
                  </a:cubicBezTo>
                  <a:cubicBezTo>
                    <a:pt x="277677" y="14138"/>
                    <a:pt x="276588" y="13057"/>
                    <a:pt x="276588" y="11254"/>
                  </a:cubicBezTo>
                  <a:cubicBezTo>
                    <a:pt x="276225" y="9451"/>
                    <a:pt x="276588" y="7287"/>
                    <a:pt x="278040" y="5845"/>
                  </a:cubicBezTo>
                  <a:cubicBezTo>
                    <a:pt x="278767" y="5484"/>
                    <a:pt x="279493" y="5123"/>
                    <a:pt x="280582" y="4763"/>
                  </a:cubicBezTo>
                  <a:cubicBezTo>
                    <a:pt x="280945" y="4763"/>
                    <a:pt x="281308" y="4763"/>
                    <a:pt x="281671" y="4763"/>
                  </a:cubicBezTo>
                  <a:cubicBezTo>
                    <a:pt x="282034" y="4763"/>
                    <a:pt x="282761" y="4763"/>
                    <a:pt x="283487" y="4763"/>
                  </a:cubicBezTo>
                  <a:cubicBezTo>
                    <a:pt x="283850" y="4763"/>
                    <a:pt x="284213" y="4763"/>
                    <a:pt x="284576" y="5123"/>
                  </a:cubicBezTo>
                  <a:lnTo>
                    <a:pt x="288216" y="9340"/>
                  </a:lnTo>
                  <a:lnTo>
                    <a:pt x="288569" y="6467"/>
                  </a:lnTo>
                  <a:lnTo>
                    <a:pt x="289325" y="6774"/>
                  </a:lnTo>
                  <a:lnTo>
                    <a:pt x="288604" y="6187"/>
                  </a:lnTo>
                  <a:lnTo>
                    <a:pt x="288569" y="6467"/>
                  </a:lnTo>
                  <a:lnTo>
                    <a:pt x="282202" y="3880"/>
                  </a:lnTo>
                  <a:lnTo>
                    <a:pt x="284112" y="3880"/>
                  </a:lnTo>
                  <a:lnTo>
                    <a:pt x="288023" y="5713"/>
                  </a:lnTo>
                  <a:lnTo>
                    <a:pt x="285750" y="3861"/>
                  </a:lnTo>
                  <a:close/>
                  <a:moveTo>
                    <a:pt x="115900" y="3465"/>
                  </a:moveTo>
                  <a:lnTo>
                    <a:pt x="125033" y="3584"/>
                  </a:lnTo>
                  <a:lnTo>
                    <a:pt x="125322" y="3482"/>
                  </a:lnTo>
                  <a:lnTo>
                    <a:pt x="126011" y="3596"/>
                  </a:lnTo>
                  <a:lnTo>
                    <a:pt x="140564" y="3785"/>
                  </a:lnTo>
                  <a:cubicBezTo>
                    <a:pt x="140925" y="4152"/>
                    <a:pt x="140925" y="4885"/>
                    <a:pt x="140203" y="4885"/>
                  </a:cubicBezTo>
                  <a:lnTo>
                    <a:pt x="132745" y="4714"/>
                  </a:lnTo>
                  <a:lnTo>
                    <a:pt x="139989" y="5917"/>
                  </a:lnTo>
                  <a:cubicBezTo>
                    <a:pt x="151506" y="10968"/>
                    <a:pt x="157985" y="23235"/>
                    <a:pt x="162304" y="34420"/>
                  </a:cubicBezTo>
                  <a:cubicBezTo>
                    <a:pt x="165543" y="42718"/>
                    <a:pt x="168782" y="51017"/>
                    <a:pt x="169142" y="60398"/>
                  </a:cubicBezTo>
                  <a:cubicBezTo>
                    <a:pt x="169502" y="69057"/>
                    <a:pt x="169142" y="78077"/>
                    <a:pt x="168782" y="87097"/>
                  </a:cubicBezTo>
                  <a:lnTo>
                    <a:pt x="153888" y="128416"/>
                  </a:lnTo>
                  <a:lnTo>
                    <a:pt x="156093" y="126132"/>
                  </a:lnTo>
                  <a:cubicBezTo>
                    <a:pt x="156449" y="125413"/>
                    <a:pt x="156805" y="126132"/>
                    <a:pt x="156805" y="126492"/>
                  </a:cubicBezTo>
                  <a:lnTo>
                    <a:pt x="153311" y="130016"/>
                  </a:lnTo>
                  <a:lnTo>
                    <a:pt x="153306" y="130031"/>
                  </a:lnTo>
                  <a:lnTo>
                    <a:pt x="153252" y="130076"/>
                  </a:lnTo>
                  <a:lnTo>
                    <a:pt x="142550" y="140869"/>
                  </a:lnTo>
                  <a:lnTo>
                    <a:pt x="139716" y="141270"/>
                  </a:lnTo>
                  <a:lnTo>
                    <a:pt x="138909" y="141938"/>
                  </a:lnTo>
                  <a:lnTo>
                    <a:pt x="132109" y="142347"/>
                  </a:lnTo>
                  <a:lnTo>
                    <a:pt x="122237" y="143744"/>
                  </a:lnTo>
                  <a:lnTo>
                    <a:pt x="122237" y="143385"/>
                  </a:lnTo>
                  <a:lnTo>
                    <a:pt x="126142" y="142706"/>
                  </a:lnTo>
                  <a:lnTo>
                    <a:pt x="120913" y="143020"/>
                  </a:lnTo>
                  <a:cubicBezTo>
                    <a:pt x="107236" y="140855"/>
                    <a:pt x="95359" y="129310"/>
                    <a:pt x="90320" y="116321"/>
                  </a:cubicBezTo>
                  <a:cubicBezTo>
                    <a:pt x="84921" y="101529"/>
                    <a:pt x="80962" y="83850"/>
                    <a:pt x="81322" y="67975"/>
                  </a:cubicBezTo>
                  <a:cubicBezTo>
                    <a:pt x="82042" y="56068"/>
                    <a:pt x="86001" y="45244"/>
                    <a:pt x="91400" y="35142"/>
                  </a:cubicBezTo>
                  <a:cubicBezTo>
                    <a:pt x="95359" y="24679"/>
                    <a:pt x="102197" y="14937"/>
                    <a:pt x="110835" y="8804"/>
                  </a:cubicBezTo>
                  <a:cubicBezTo>
                    <a:pt x="111195" y="8804"/>
                    <a:pt x="111555" y="8443"/>
                    <a:pt x="112275" y="8082"/>
                  </a:cubicBezTo>
                  <a:lnTo>
                    <a:pt x="122490" y="4480"/>
                  </a:lnTo>
                  <a:lnTo>
                    <a:pt x="116126" y="4335"/>
                  </a:lnTo>
                  <a:cubicBezTo>
                    <a:pt x="108582" y="7266"/>
                    <a:pt x="101896" y="12944"/>
                    <a:pt x="97198" y="20271"/>
                  </a:cubicBezTo>
                  <a:cubicBezTo>
                    <a:pt x="97198" y="20271"/>
                    <a:pt x="96837" y="20271"/>
                    <a:pt x="97198" y="19905"/>
                  </a:cubicBezTo>
                  <a:cubicBezTo>
                    <a:pt x="101174" y="12212"/>
                    <a:pt x="108040" y="6442"/>
                    <a:pt x="115900" y="3465"/>
                  </a:cubicBezTo>
                  <a:close/>
                  <a:moveTo>
                    <a:pt x="594104" y="3175"/>
                  </a:moveTo>
                  <a:cubicBezTo>
                    <a:pt x="598423" y="3175"/>
                    <a:pt x="601302" y="6788"/>
                    <a:pt x="600942" y="10763"/>
                  </a:cubicBezTo>
                  <a:cubicBezTo>
                    <a:pt x="600582" y="12931"/>
                    <a:pt x="599143" y="14738"/>
                    <a:pt x="597343" y="15461"/>
                  </a:cubicBezTo>
                  <a:cubicBezTo>
                    <a:pt x="595543" y="24494"/>
                    <a:pt x="592664" y="33167"/>
                    <a:pt x="590504" y="41839"/>
                  </a:cubicBezTo>
                  <a:lnTo>
                    <a:pt x="587768" y="54074"/>
                  </a:lnTo>
                  <a:lnTo>
                    <a:pt x="585954" y="63559"/>
                  </a:lnTo>
                  <a:cubicBezTo>
                    <a:pt x="585286" y="68340"/>
                    <a:pt x="584617" y="73490"/>
                    <a:pt x="583615" y="78272"/>
                  </a:cubicBezTo>
                  <a:cubicBezTo>
                    <a:pt x="583615" y="79007"/>
                    <a:pt x="582612" y="78640"/>
                    <a:pt x="582946" y="77904"/>
                  </a:cubicBezTo>
                  <a:lnTo>
                    <a:pt x="584630" y="68109"/>
                  </a:lnTo>
                  <a:lnTo>
                    <a:pt x="582585" y="77252"/>
                  </a:lnTo>
                  <a:cubicBezTo>
                    <a:pt x="579706" y="89177"/>
                    <a:pt x="574667" y="100017"/>
                    <a:pt x="571787" y="111942"/>
                  </a:cubicBezTo>
                  <a:lnTo>
                    <a:pt x="564676" y="140859"/>
                  </a:lnTo>
                  <a:lnTo>
                    <a:pt x="565626" y="140335"/>
                  </a:lnTo>
                  <a:cubicBezTo>
                    <a:pt x="565626" y="140018"/>
                    <a:pt x="566366" y="140018"/>
                    <a:pt x="566366" y="140335"/>
                  </a:cubicBezTo>
                  <a:lnTo>
                    <a:pt x="564031" y="142051"/>
                  </a:lnTo>
                  <a:lnTo>
                    <a:pt x="563149" y="143379"/>
                  </a:lnTo>
                  <a:lnTo>
                    <a:pt x="562224" y="143379"/>
                  </a:lnTo>
                  <a:lnTo>
                    <a:pt x="561181" y="144146"/>
                  </a:lnTo>
                  <a:lnTo>
                    <a:pt x="560405" y="143569"/>
                  </a:lnTo>
                  <a:lnTo>
                    <a:pt x="559550" y="143741"/>
                  </a:lnTo>
                  <a:lnTo>
                    <a:pt x="559190" y="143741"/>
                  </a:lnTo>
                  <a:cubicBezTo>
                    <a:pt x="558470" y="143379"/>
                    <a:pt x="557750" y="143018"/>
                    <a:pt x="557390" y="142295"/>
                  </a:cubicBezTo>
                  <a:lnTo>
                    <a:pt x="557076" y="141096"/>
                  </a:lnTo>
                  <a:lnTo>
                    <a:pt x="555625" y="140018"/>
                  </a:lnTo>
                  <a:cubicBezTo>
                    <a:pt x="555625" y="140018"/>
                    <a:pt x="555625" y="139700"/>
                    <a:pt x="555995" y="140018"/>
                  </a:cubicBezTo>
                  <a:lnTo>
                    <a:pt x="556977" y="140719"/>
                  </a:lnTo>
                  <a:lnTo>
                    <a:pt x="539033" y="72193"/>
                  </a:lnTo>
                  <a:cubicBezTo>
                    <a:pt x="536874" y="60991"/>
                    <a:pt x="533635" y="49428"/>
                    <a:pt x="531835" y="38226"/>
                  </a:cubicBezTo>
                  <a:cubicBezTo>
                    <a:pt x="530755" y="33167"/>
                    <a:pt x="528955" y="28108"/>
                    <a:pt x="527516" y="23410"/>
                  </a:cubicBezTo>
                  <a:cubicBezTo>
                    <a:pt x="526436" y="27747"/>
                    <a:pt x="524996" y="32083"/>
                    <a:pt x="523556" y="36780"/>
                  </a:cubicBezTo>
                  <a:cubicBezTo>
                    <a:pt x="520317" y="47982"/>
                    <a:pt x="517078" y="59185"/>
                    <a:pt x="513838" y="70386"/>
                  </a:cubicBezTo>
                  <a:cubicBezTo>
                    <a:pt x="510599" y="81950"/>
                    <a:pt x="507359" y="93874"/>
                    <a:pt x="504480" y="105437"/>
                  </a:cubicBezTo>
                  <a:cubicBezTo>
                    <a:pt x="503400" y="110858"/>
                    <a:pt x="501960" y="116639"/>
                    <a:pt x="500521" y="122060"/>
                  </a:cubicBezTo>
                  <a:cubicBezTo>
                    <a:pt x="499441" y="127480"/>
                    <a:pt x="499441" y="132539"/>
                    <a:pt x="498361" y="137959"/>
                  </a:cubicBezTo>
                  <a:cubicBezTo>
                    <a:pt x="498001" y="138320"/>
                    <a:pt x="498001" y="138682"/>
                    <a:pt x="497641" y="139043"/>
                  </a:cubicBezTo>
                  <a:cubicBezTo>
                    <a:pt x="497281" y="140488"/>
                    <a:pt x="497281" y="142656"/>
                    <a:pt x="495122" y="143018"/>
                  </a:cubicBezTo>
                  <a:cubicBezTo>
                    <a:pt x="493682" y="143379"/>
                    <a:pt x="492242" y="143379"/>
                    <a:pt x="491162" y="142656"/>
                  </a:cubicBezTo>
                  <a:cubicBezTo>
                    <a:pt x="490802" y="142295"/>
                    <a:pt x="490443" y="141934"/>
                    <a:pt x="490443" y="141211"/>
                  </a:cubicBezTo>
                  <a:cubicBezTo>
                    <a:pt x="484684" y="117001"/>
                    <a:pt x="475685" y="93513"/>
                    <a:pt x="468127" y="69664"/>
                  </a:cubicBezTo>
                  <a:cubicBezTo>
                    <a:pt x="464527" y="58462"/>
                    <a:pt x="460568" y="46898"/>
                    <a:pt x="458768" y="35335"/>
                  </a:cubicBezTo>
                  <a:cubicBezTo>
                    <a:pt x="458049" y="30276"/>
                    <a:pt x="457329" y="25578"/>
                    <a:pt x="456249" y="20520"/>
                  </a:cubicBezTo>
                  <a:cubicBezTo>
                    <a:pt x="455529" y="20158"/>
                    <a:pt x="454809" y="19797"/>
                    <a:pt x="454089" y="19436"/>
                  </a:cubicBezTo>
                  <a:cubicBezTo>
                    <a:pt x="452290" y="17629"/>
                    <a:pt x="450850" y="15461"/>
                    <a:pt x="451210" y="12931"/>
                  </a:cubicBezTo>
                  <a:cubicBezTo>
                    <a:pt x="451930" y="8956"/>
                    <a:pt x="455529" y="5343"/>
                    <a:pt x="459848" y="6066"/>
                  </a:cubicBezTo>
                  <a:lnTo>
                    <a:pt x="465853" y="13299"/>
                  </a:lnTo>
                  <a:lnTo>
                    <a:pt x="466725" y="8316"/>
                  </a:lnTo>
                  <a:cubicBezTo>
                    <a:pt x="466725" y="8316"/>
                    <a:pt x="466725" y="7938"/>
                    <a:pt x="467122" y="7938"/>
                  </a:cubicBezTo>
                  <a:lnTo>
                    <a:pt x="466209" y="13729"/>
                  </a:lnTo>
                  <a:lnTo>
                    <a:pt x="467047" y="14738"/>
                  </a:lnTo>
                  <a:lnTo>
                    <a:pt x="465763" y="16564"/>
                  </a:lnTo>
                  <a:lnTo>
                    <a:pt x="465055" y="21058"/>
                  </a:lnTo>
                  <a:lnTo>
                    <a:pt x="468709" y="17634"/>
                  </a:lnTo>
                  <a:cubicBezTo>
                    <a:pt x="469899" y="15575"/>
                    <a:pt x="469899" y="13515"/>
                    <a:pt x="469899" y="11113"/>
                  </a:cubicBezTo>
                  <a:lnTo>
                    <a:pt x="470296" y="11113"/>
                  </a:lnTo>
                  <a:cubicBezTo>
                    <a:pt x="470693" y="13515"/>
                    <a:pt x="471090" y="15918"/>
                    <a:pt x="469503" y="17978"/>
                  </a:cubicBezTo>
                  <a:lnTo>
                    <a:pt x="464792" y="22732"/>
                  </a:lnTo>
                  <a:lnTo>
                    <a:pt x="464740" y="23057"/>
                  </a:lnTo>
                  <a:lnTo>
                    <a:pt x="464603" y="22665"/>
                  </a:lnTo>
                  <a:lnTo>
                    <a:pt x="463947" y="22097"/>
                  </a:lnTo>
                  <a:lnTo>
                    <a:pt x="464385" y="21686"/>
                  </a:lnTo>
                  <a:lnTo>
                    <a:pt x="465122" y="17476"/>
                  </a:lnTo>
                  <a:lnTo>
                    <a:pt x="462728" y="20881"/>
                  </a:lnTo>
                  <a:cubicBezTo>
                    <a:pt x="462728" y="21242"/>
                    <a:pt x="463088" y="21965"/>
                    <a:pt x="463088" y="22326"/>
                  </a:cubicBezTo>
                  <a:cubicBezTo>
                    <a:pt x="464527" y="27385"/>
                    <a:pt x="464887" y="33167"/>
                    <a:pt x="466327" y="38226"/>
                  </a:cubicBezTo>
                  <a:cubicBezTo>
                    <a:pt x="468847" y="50151"/>
                    <a:pt x="471726" y="61714"/>
                    <a:pt x="475685" y="72916"/>
                  </a:cubicBezTo>
                  <a:cubicBezTo>
                    <a:pt x="481804" y="90622"/>
                    <a:pt x="487563" y="108690"/>
                    <a:pt x="492602" y="126757"/>
                  </a:cubicBezTo>
                  <a:cubicBezTo>
                    <a:pt x="492962" y="124589"/>
                    <a:pt x="493322" y="122421"/>
                    <a:pt x="493682" y="120614"/>
                  </a:cubicBezTo>
                  <a:cubicBezTo>
                    <a:pt x="495482" y="115194"/>
                    <a:pt x="496201" y="109412"/>
                    <a:pt x="497641" y="103992"/>
                  </a:cubicBezTo>
                  <a:cubicBezTo>
                    <a:pt x="500161" y="93151"/>
                    <a:pt x="502680" y="81950"/>
                    <a:pt x="505560" y="71109"/>
                  </a:cubicBezTo>
                  <a:cubicBezTo>
                    <a:pt x="508439" y="60630"/>
                    <a:pt x="511679" y="49789"/>
                    <a:pt x="514918" y="39310"/>
                  </a:cubicBezTo>
                  <a:cubicBezTo>
                    <a:pt x="518517" y="28469"/>
                    <a:pt x="522477" y="18351"/>
                    <a:pt x="523916" y="7511"/>
                  </a:cubicBezTo>
                  <a:cubicBezTo>
                    <a:pt x="523916" y="6788"/>
                    <a:pt x="524276" y="6788"/>
                    <a:pt x="524636" y="6427"/>
                  </a:cubicBezTo>
                  <a:cubicBezTo>
                    <a:pt x="524996" y="5343"/>
                    <a:pt x="526076" y="4620"/>
                    <a:pt x="527156" y="4620"/>
                  </a:cubicBezTo>
                  <a:cubicBezTo>
                    <a:pt x="528236" y="4620"/>
                    <a:pt x="528595" y="4982"/>
                    <a:pt x="528955" y="5704"/>
                  </a:cubicBezTo>
                  <a:cubicBezTo>
                    <a:pt x="529675" y="6066"/>
                    <a:pt x="530035" y="6788"/>
                    <a:pt x="530395" y="7511"/>
                  </a:cubicBezTo>
                  <a:cubicBezTo>
                    <a:pt x="530395" y="7511"/>
                    <a:pt x="530395" y="7872"/>
                    <a:pt x="530035" y="7872"/>
                  </a:cubicBezTo>
                  <a:cubicBezTo>
                    <a:pt x="532195" y="18713"/>
                    <a:pt x="537234" y="28108"/>
                    <a:pt x="539033" y="38948"/>
                  </a:cubicBezTo>
                  <a:cubicBezTo>
                    <a:pt x="540833" y="50512"/>
                    <a:pt x="544073" y="61714"/>
                    <a:pt x="546232" y="73277"/>
                  </a:cubicBezTo>
                  <a:cubicBezTo>
                    <a:pt x="549831" y="91345"/>
                    <a:pt x="553431" y="110135"/>
                    <a:pt x="558830" y="127841"/>
                  </a:cubicBezTo>
                  <a:cubicBezTo>
                    <a:pt x="560270" y="122421"/>
                    <a:pt x="562069" y="117362"/>
                    <a:pt x="563509" y="112303"/>
                  </a:cubicBezTo>
                  <a:cubicBezTo>
                    <a:pt x="566388" y="100740"/>
                    <a:pt x="571787" y="89899"/>
                    <a:pt x="574307" y="78336"/>
                  </a:cubicBezTo>
                  <a:cubicBezTo>
                    <a:pt x="577186" y="66412"/>
                    <a:pt x="578986" y="54126"/>
                    <a:pt x="582585" y="42562"/>
                  </a:cubicBezTo>
                  <a:cubicBezTo>
                    <a:pt x="584745" y="33528"/>
                    <a:pt x="587625" y="24856"/>
                    <a:pt x="590504" y="15822"/>
                  </a:cubicBezTo>
                  <a:cubicBezTo>
                    <a:pt x="590144" y="15461"/>
                    <a:pt x="589784" y="15099"/>
                    <a:pt x="589784" y="14738"/>
                  </a:cubicBezTo>
                  <a:cubicBezTo>
                    <a:pt x="589784" y="14738"/>
                    <a:pt x="589424" y="14738"/>
                    <a:pt x="589064" y="14377"/>
                  </a:cubicBezTo>
                  <a:cubicBezTo>
                    <a:pt x="587985" y="13293"/>
                    <a:pt x="586905" y="11486"/>
                    <a:pt x="586905" y="9679"/>
                  </a:cubicBezTo>
                  <a:cubicBezTo>
                    <a:pt x="586905" y="6066"/>
                    <a:pt x="590504" y="3175"/>
                    <a:pt x="594104" y="3175"/>
                  </a:cubicBezTo>
                  <a:close/>
                  <a:moveTo>
                    <a:pt x="66322" y="1985"/>
                  </a:moveTo>
                  <a:lnTo>
                    <a:pt x="66322" y="2382"/>
                  </a:lnTo>
                  <a:lnTo>
                    <a:pt x="63886" y="3752"/>
                  </a:lnTo>
                  <a:lnTo>
                    <a:pt x="70724" y="8910"/>
                  </a:lnTo>
                  <a:cubicBezTo>
                    <a:pt x="71080" y="9627"/>
                    <a:pt x="71080" y="10703"/>
                    <a:pt x="70724" y="11061"/>
                  </a:cubicBezTo>
                  <a:cubicBezTo>
                    <a:pt x="69655" y="17155"/>
                    <a:pt x="63597" y="17872"/>
                    <a:pt x="59676" y="15363"/>
                  </a:cubicBezTo>
                  <a:cubicBezTo>
                    <a:pt x="58964" y="15004"/>
                    <a:pt x="58964" y="14646"/>
                    <a:pt x="58964" y="14287"/>
                  </a:cubicBezTo>
                  <a:cubicBezTo>
                    <a:pt x="58607" y="13570"/>
                    <a:pt x="58251" y="13212"/>
                    <a:pt x="57895" y="12495"/>
                  </a:cubicBezTo>
                  <a:cubicBezTo>
                    <a:pt x="57182" y="12495"/>
                    <a:pt x="56113" y="12495"/>
                    <a:pt x="55400" y="12495"/>
                  </a:cubicBezTo>
                  <a:cubicBezTo>
                    <a:pt x="48272" y="12495"/>
                    <a:pt x="41501" y="12136"/>
                    <a:pt x="34730" y="12136"/>
                  </a:cubicBezTo>
                  <a:cubicBezTo>
                    <a:pt x="30810" y="12136"/>
                    <a:pt x="26533" y="12495"/>
                    <a:pt x="22257" y="12495"/>
                  </a:cubicBezTo>
                  <a:cubicBezTo>
                    <a:pt x="19406" y="12495"/>
                    <a:pt x="16555" y="12136"/>
                    <a:pt x="13704" y="12136"/>
                  </a:cubicBezTo>
                  <a:cubicBezTo>
                    <a:pt x="15486" y="22174"/>
                    <a:pt x="15486" y="32569"/>
                    <a:pt x="15842" y="42965"/>
                  </a:cubicBezTo>
                  <a:cubicBezTo>
                    <a:pt x="16198" y="50135"/>
                    <a:pt x="16555" y="57663"/>
                    <a:pt x="16555" y="65190"/>
                  </a:cubicBezTo>
                  <a:cubicBezTo>
                    <a:pt x="18693" y="65190"/>
                    <a:pt x="20831" y="65190"/>
                    <a:pt x="22970" y="65190"/>
                  </a:cubicBezTo>
                  <a:cubicBezTo>
                    <a:pt x="26533" y="65190"/>
                    <a:pt x="29741" y="65190"/>
                    <a:pt x="32948" y="65190"/>
                  </a:cubicBezTo>
                  <a:cubicBezTo>
                    <a:pt x="34730" y="65190"/>
                    <a:pt x="36155" y="65190"/>
                    <a:pt x="37581" y="65190"/>
                  </a:cubicBezTo>
                  <a:cubicBezTo>
                    <a:pt x="37937" y="62681"/>
                    <a:pt x="39719" y="60889"/>
                    <a:pt x="43283" y="60530"/>
                  </a:cubicBezTo>
                  <a:cubicBezTo>
                    <a:pt x="48272" y="59455"/>
                    <a:pt x="51123" y="62323"/>
                    <a:pt x="52549" y="65907"/>
                  </a:cubicBezTo>
                  <a:cubicBezTo>
                    <a:pt x="53618" y="69492"/>
                    <a:pt x="51836" y="73077"/>
                    <a:pt x="48629" y="74152"/>
                  </a:cubicBezTo>
                  <a:cubicBezTo>
                    <a:pt x="45065" y="75944"/>
                    <a:pt x="40076" y="75586"/>
                    <a:pt x="38294" y="71643"/>
                  </a:cubicBezTo>
                  <a:cubicBezTo>
                    <a:pt x="38294" y="71284"/>
                    <a:pt x="37937" y="70926"/>
                    <a:pt x="37937" y="70567"/>
                  </a:cubicBezTo>
                  <a:cubicBezTo>
                    <a:pt x="35443" y="70567"/>
                    <a:pt x="32948" y="70209"/>
                    <a:pt x="30810" y="70209"/>
                  </a:cubicBezTo>
                  <a:cubicBezTo>
                    <a:pt x="28315" y="70209"/>
                    <a:pt x="25464" y="70209"/>
                    <a:pt x="22970" y="70209"/>
                  </a:cubicBezTo>
                  <a:cubicBezTo>
                    <a:pt x="20831" y="70209"/>
                    <a:pt x="18693" y="70209"/>
                    <a:pt x="16555" y="70209"/>
                  </a:cubicBezTo>
                  <a:cubicBezTo>
                    <a:pt x="16555" y="72718"/>
                    <a:pt x="16198" y="74869"/>
                    <a:pt x="16198" y="77378"/>
                  </a:cubicBezTo>
                  <a:cubicBezTo>
                    <a:pt x="15486" y="88491"/>
                    <a:pt x="14416" y="99962"/>
                    <a:pt x="14416" y="111074"/>
                  </a:cubicBezTo>
                  <a:cubicBezTo>
                    <a:pt x="14416" y="116810"/>
                    <a:pt x="13704" y="126489"/>
                    <a:pt x="13347" y="132224"/>
                  </a:cubicBezTo>
                  <a:cubicBezTo>
                    <a:pt x="14773" y="132583"/>
                    <a:pt x="16555" y="134016"/>
                    <a:pt x="17267" y="135450"/>
                  </a:cubicBezTo>
                  <a:cubicBezTo>
                    <a:pt x="21544" y="140827"/>
                    <a:pt x="13704" y="147280"/>
                    <a:pt x="6933" y="144412"/>
                  </a:cubicBezTo>
                  <a:lnTo>
                    <a:pt x="3068" y="137286"/>
                  </a:lnTo>
                  <a:lnTo>
                    <a:pt x="1764" y="140526"/>
                  </a:lnTo>
                  <a:cubicBezTo>
                    <a:pt x="1764" y="138621"/>
                    <a:pt x="1411" y="137097"/>
                    <a:pt x="2117" y="135192"/>
                  </a:cubicBezTo>
                  <a:lnTo>
                    <a:pt x="4828" y="132915"/>
                  </a:lnTo>
                  <a:lnTo>
                    <a:pt x="3719" y="135671"/>
                  </a:lnTo>
                  <a:lnTo>
                    <a:pt x="6220" y="133658"/>
                  </a:lnTo>
                  <a:cubicBezTo>
                    <a:pt x="6220" y="127206"/>
                    <a:pt x="7289" y="116810"/>
                    <a:pt x="7289" y="111074"/>
                  </a:cubicBezTo>
                  <a:cubicBezTo>
                    <a:pt x="7289" y="99962"/>
                    <a:pt x="8714" y="88491"/>
                    <a:pt x="8714" y="77378"/>
                  </a:cubicBezTo>
                  <a:cubicBezTo>
                    <a:pt x="9071" y="74152"/>
                    <a:pt x="9071" y="71284"/>
                    <a:pt x="9071" y="68417"/>
                  </a:cubicBezTo>
                  <a:cubicBezTo>
                    <a:pt x="8714" y="68417"/>
                    <a:pt x="8714" y="67700"/>
                    <a:pt x="9071" y="67700"/>
                  </a:cubicBezTo>
                  <a:cubicBezTo>
                    <a:pt x="8714" y="59096"/>
                    <a:pt x="8714" y="50852"/>
                    <a:pt x="8358" y="42606"/>
                  </a:cubicBezTo>
                  <a:cubicBezTo>
                    <a:pt x="7645" y="32569"/>
                    <a:pt x="7289" y="21815"/>
                    <a:pt x="8714" y="11778"/>
                  </a:cubicBezTo>
                  <a:cubicBezTo>
                    <a:pt x="5151" y="11061"/>
                    <a:pt x="6933" y="5684"/>
                    <a:pt x="10140" y="6401"/>
                  </a:cubicBezTo>
                  <a:cubicBezTo>
                    <a:pt x="10496" y="6401"/>
                    <a:pt x="10853" y="6401"/>
                    <a:pt x="11209" y="6401"/>
                  </a:cubicBezTo>
                  <a:cubicBezTo>
                    <a:pt x="11565" y="6043"/>
                    <a:pt x="11922" y="6043"/>
                    <a:pt x="12635" y="6401"/>
                  </a:cubicBezTo>
                  <a:cubicBezTo>
                    <a:pt x="15842" y="6759"/>
                    <a:pt x="19406" y="7118"/>
                    <a:pt x="23326" y="7118"/>
                  </a:cubicBezTo>
                  <a:cubicBezTo>
                    <a:pt x="27602" y="7118"/>
                    <a:pt x="32235" y="7118"/>
                    <a:pt x="36868" y="7118"/>
                  </a:cubicBezTo>
                  <a:cubicBezTo>
                    <a:pt x="38294" y="7118"/>
                    <a:pt x="40076" y="7118"/>
                    <a:pt x="41858" y="7118"/>
                  </a:cubicBezTo>
                  <a:cubicBezTo>
                    <a:pt x="47203" y="7118"/>
                    <a:pt x="52905" y="7118"/>
                    <a:pt x="58607" y="7476"/>
                  </a:cubicBezTo>
                  <a:lnTo>
                    <a:pt x="61923" y="4856"/>
                  </a:lnTo>
                  <a:lnTo>
                    <a:pt x="57855" y="7144"/>
                  </a:lnTo>
                  <a:cubicBezTo>
                    <a:pt x="57855" y="7541"/>
                    <a:pt x="57150" y="7144"/>
                    <a:pt x="57503" y="6747"/>
                  </a:cubicBezTo>
                  <a:cubicBezTo>
                    <a:pt x="58914" y="2778"/>
                    <a:pt x="62794" y="1588"/>
                    <a:pt x="66322" y="1985"/>
                  </a:cubicBezTo>
                  <a:close/>
                  <a:moveTo>
                    <a:pt x="122010" y="1364"/>
                  </a:moveTo>
                  <a:lnTo>
                    <a:pt x="113634" y="3326"/>
                  </a:lnTo>
                  <a:cubicBezTo>
                    <a:pt x="108974" y="5594"/>
                    <a:pt x="102880" y="8996"/>
                    <a:pt x="100370" y="13910"/>
                  </a:cubicBezTo>
                  <a:cubicBezTo>
                    <a:pt x="100370" y="13910"/>
                    <a:pt x="100012" y="13910"/>
                    <a:pt x="100370" y="13532"/>
                  </a:cubicBezTo>
                  <a:cubicBezTo>
                    <a:pt x="101087" y="11264"/>
                    <a:pt x="102880" y="9374"/>
                    <a:pt x="105030" y="7862"/>
                  </a:cubicBezTo>
                  <a:cubicBezTo>
                    <a:pt x="107898" y="5594"/>
                    <a:pt x="110766" y="3704"/>
                    <a:pt x="113992" y="2193"/>
                  </a:cubicBezTo>
                  <a:close/>
                  <a:moveTo>
                    <a:pt x="123313" y="1059"/>
                  </a:moveTo>
                  <a:lnTo>
                    <a:pt x="124962" y="1059"/>
                  </a:lnTo>
                  <a:lnTo>
                    <a:pt x="122010" y="1364"/>
                  </a:lnTo>
                  <a:close/>
                  <a:moveTo>
                    <a:pt x="389605" y="361"/>
                  </a:moveTo>
                  <a:cubicBezTo>
                    <a:pt x="395487" y="0"/>
                    <a:pt x="401737" y="361"/>
                    <a:pt x="406884" y="3608"/>
                  </a:cubicBezTo>
                  <a:cubicBezTo>
                    <a:pt x="407619" y="3969"/>
                    <a:pt x="406884" y="5051"/>
                    <a:pt x="406516" y="4690"/>
                  </a:cubicBezTo>
                  <a:cubicBezTo>
                    <a:pt x="401370" y="1082"/>
                    <a:pt x="394752" y="721"/>
                    <a:pt x="388870" y="1804"/>
                  </a:cubicBezTo>
                  <a:cubicBezTo>
                    <a:pt x="383356" y="2165"/>
                    <a:pt x="377841" y="3608"/>
                    <a:pt x="373430" y="7216"/>
                  </a:cubicBezTo>
                  <a:cubicBezTo>
                    <a:pt x="373430" y="7577"/>
                    <a:pt x="373062" y="7216"/>
                    <a:pt x="373062" y="6855"/>
                  </a:cubicBezTo>
                  <a:cubicBezTo>
                    <a:pt x="377106" y="2525"/>
                    <a:pt x="384091" y="1082"/>
                    <a:pt x="389605" y="361"/>
                  </a:cubicBezTo>
                  <a:close/>
                  <a:moveTo>
                    <a:pt x="132274" y="303"/>
                  </a:moveTo>
                  <a:cubicBezTo>
                    <a:pt x="132991" y="303"/>
                    <a:pt x="132991" y="1437"/>
                    <a:pt x="132274" y="1059"/>
                  </a:cubicBezTo>
                  <a:lnTo>
                    <a:pt x="124962" y="1059"/>
                  </a:lnTo>
                  <a:close/>
                  <a:moveTo>
                    <a:pt x="64365" y="0"/>
                  </a:moveTo>
                  <a:cubicBezTo>
                    <a:pt x="61840" y="747"/>
                    <a:pt x="58954" y="2614"/>
                    <a:pt x="57871" y="5603"/>
                  </a:cubicBezTo>
                  <a:cubicBezTo>
                    <a:pt x="57871" y="5976"/>
                    <a:pt x="57150" y="5976"/>
                    <a:pt x="57150" y="5603"/>
                  </a:cubicBezTo>
                  <a:cubicBezTo>
                    <a:pt x="58232" y="1867"/>
                    <a:pt x="61479" y="747"/>
                    <a:pt x="643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734F81DE-4067-6244-BC40-3945A9F175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12001" y="1809096"/>
              <a:ext cx="622268" cy="1223325"/>
            </a:xfrm>
            <a:custGeom>
              <a:avLst/>
              <a:gdLst>
                <a:gd name="connsiteX0" fmla="*/ 218657 w 685935"/>
                <a:gd name="connsiteY0" fmla="*/ 1247229 h 1348489"/>
                <a:gd name="connsiteX1" fmla="*/ 220906 w 685935"/>
                <a:gd name="connsiteY1" fmla="*/ 1251058 h 1348489"/>
                <a:gd name="connsiteX2" fmla="*/ 204354 w 685935"/>
                <a:gd name="connsiteY2" fmla="*/ 1296292 h 1348489"/>
                <a:gd name="connsiteX3" fmla="*/ 196437 w 685935"/>
                <a:gd name="connsiteY3" fmla="*/ 1293799 h 1348489"/>
                <a:gd name="connsiteX4" fmla="*/ 214789 w 685935"/>
                <a:gd name="connsiteY4" fmla="*/ 1249277 h 1348489"/>
                <a:gd name="connsiteX5" fmla="*/ 218657 w 685935"/>
                <a:gd name="connsiteY5" fmla="*/ 1247229 h 1348489"/>
                <a:gd name="connsiteX6" fmla="*/ 221738 w 685935"/>
                <a:gd name="connsiteY6" fmla="*/ 1196097 h 1348489"/>
                <a:gd name="connsiteX7" fmla="*/ 223359 w 685935"/>
                <a:gd name="connsiteY7" fmla="*/ 1199262 h 1348489"/>
                <a:gd name="connsiteX8" fmla="*/ 183728 w 685935"/>
                <a:gd name="connsiteY8" fmla="*/ 1295134 h 1348489"/>
                <a:gd name="connsiteX9" fmla="*/ 175081 w 685935"/>
                <a:gd name="connsiteY9" fmla="*/ 1294772 h 1348489"/>
                <a:gd name="connsiteX10" fmla="*/ 217955 w 685935"/>
                <a:gd name="connsiteY10" fmla="*/ 1197815 h 1348489"/>
                <a:gd name="connsiteX11" fmla="*/ 221738 w 685935"/>
                <a:gd name="connsiteY11" fmla="*/ 1196097 h 1348489"/>
                <a:gd name="connsiteX12" fmla="*/ 630798 w 685935"/>
                <a:gd name="connsiteY12" fmla="*/ 1177669 h 1348489"/>
                <a:gd name="connsiteX13" fmla="*/ 516848 w 685935"/>
                <a:gd name="connsiteY13" fmla="*/ 1348334 h 1348489"/>
                <a:gd name="connsiteX14" fmla="*/ 515057 w 685935"/>
                <a:gd name="connsiteY14" fmla="*/ 1339693 h 1348489"/>
                <a:gd name="connsiteX15" fmla="*/ 627215 w 685935"/>
                <a:gd name="connsiteY15" fmla="*/ 1178029 h 1348489"/>
                <a:gd name="connsiteX16" fmla="*/ 630798 w 685935"/>
                <a:gd name="connsiteY16" fmla="*/ 1177669 h 1348489"/>
                <a:gd name="connsiteX17" fmla="*/ 223292 w 685935"/>
                <a:gd name="connsiteY17" fmla="*/ 1137401 h 1348489"/>
                <a:gd name="connsiteX18" fmla="*/ 224929 w 685935"/>
                <a:gd name="connsiteY18" fmla="*/ 1140873 h 1348489"/>
                <a:gd name="connsiteX19" fmla="*/ 165629 w 685935"/>
                <a:gd name="connsiteY19" fmla="*/ 1273285 h 1348489"/>
                <a:gd name="connsiteX20" fmla="*/ 157989 w 685935"/>
                <a:gd name="connsiteY20" fmla="*/ 1271481 h 1348489"/>
                <a:gd name="connsiteX21" fmla="*/ 219472 w 685935"/>
                <a:gd name="connsiteY21" fmla="*/ 1139069 h 1348489"/>
                <a:gd name="connsiteX22" fmla="*/ 223292 w 685935"/>
                <a:gd name="connsiteY22" fmla="*/ 1137401 h 1348489"/>
                <a:gd name="connsiteX23" fmla="*/ 216068 w 685935"/>
                <a:gd name="connsiteY23" fmla="*/ 1090363 h 1348489"/>
                <a:gd name="connsiteX24" fmla="*/ 219676 w 685935"/>
                <a:gd name="connsiteY24" fmla="*/ 1090724 h 1348489"/>
                <a:gd name="connsiteX25" fmla="*/ 191173 w 685935"/>
                <a:gd name="connsiteY25" fmla="*/ 1151728 h 1348489"/>
                <a:gd name="connsiteX26" fmla="*/ 150043 w 685935"/>
                <a:gd name="connsiteY26" fmla="*/ 1231502 h 1348489"/>
                <a:gd name="connsiteX27" fmla="*/ 142466 w 685935"/>
                <a:gd name="connsiteY27" fmla="*/ 1228254 h 1348489"/>
                <a:gd name="connsiteX28" fmla="*/ 175659 w 685935"/>
                <a:gd name="connsiteY28" fmla="*/ 1161835 h 1348489"/>
                <a:gd name="connsiteX29" fmla="*/ 216068 w 685935"/>
                <a:gd name="connsiteY29" fmla="*/ 1090363 h 1348489"/>
                <a:gd name="connsiteX30" fmla="*/ 574757 w 685935"/>
                <a:gd name="connsiteY30" fmla="*/ 1054202 h 1348489"/>
                <a:gd name="connsiteX31" fmla="*/ 577985 w 685935"/>
                <a:gd name="connsiteY31" fmla="*/ 1054202 h 1348489"/>
                <a:gd name="connsiteX32" fmla="*/ 555389 w 685935"/>
                <a:gd name="connsiteY32" fmla="*/ 1262460 h 1348489"/>
                <a:gd name="connsiteX33" fmla="*/ 420171 w 685935"/>
                <a:gd name="connsiteY33" fmla="*/ 1308140 h 1348489"/>
                <a:gd name="connsiteX34" fmla="*/ 420171 w 685935"/>
                <a:gd name="connsiteY34" fmla="*/ 1298788 h 1348489"/>
                <a:gd name="connsiteX35" fmla="*/ 557183 w 685935"/>
                <a:gd name="connsiteY35" fmla="*/ 1242317 h 1348489"/>
                <a:gd name="connsiteX36" fmla="*/ 574757 w 685935"/>
                <a:gd name="connsiteY36" fmla="*/ 1054202 h 1348489"/>
                <a:gd name="connsiteX37" fmla="*/ 217134 w 685935"/>
                <a:gd name="connsiteY37" fmla="*/ 1045459 h 1348489"/>
                <a:gd name="connsiteX38" fmla="*/ 218584 w 685935"/>
                <a:gd name="connsiteY38" fmla="*/ 1048791 h 1348489"/>
                <a:gd name="connsiteX39" fmla="*/ 146778 w 685935"/>
                <a:gd name="connsiteY39" fmla="*/ 1190743 h 1348489"/>
                <a:gd name="connsiteX40" fmla="*/ 138074 w 685935"/>
                <a:gd name="connsiteY40" fmla="*/ 1188221 h 1348489"/>
                <a:gd name="connsiteX41" fmla="*/ 213507 w 685935"/>
                <a:gd name="connsiteY41" fmla="*/ 1046990 h 1348489"/>
                <a:gd name="connsiteX42" fmla="*/ 217134 w 685935"/>
                <a:gd name="connsiteY42" fmla="*/ 1045459 h 1348489"/>
                <a:gd name="connsiteX43" fmla="*/ 204442 w 685935"/>
                <a:gd name="connsiteY43" fmla="*/ 1007456 h 1348489"/>
                <a:gd name="connsiteX44" fmla="*/ 207336 w 685935"/>
                <a:gd name="connsiteY44" fmla="*/ 1008180 h 1348489"/>
                <a:gd name="connsiteX45" fmla="*/ 180925 w 685935"/>
                <a:gd name="connsiteY45" fmla="*/ 1068972 h 1348489"/>
                <a:gd name="connsiteX46" fmla="*/ 140403 w 685935"/>
                <a:gd name="connsiteY46" fmla="*/ 1147133 h 1348489"/>
                <a:gd name="connsiteX47" fmla="*/ 132443 w 685935"/>
                <a:gd name="connsiteY47" fmla="*/ 1143876 h 1348489"/>
                <a:gd name="connsiteX48" fmla="*/ 171880 w 685935"/>
                <a:gd name="connsiteY48" fmla="*/ 1072952 h 1348489"/>
                <a:gd name="connsiteX49" fmla="*/ 204442 w 685935"/>
                <a:gd name="connsiteY49" fmla="*/ 1007456 h 1348489"/>
                <a:gd name="connsiteX50" fmla="*/ 199730 w 685935"/>
                <a:gd name="connsiteY50" fmla="*/ 970941 h 1348489"/>
                <a:gd name="connsiteX51" fmla="*/ 202223 w 685935"/>
                <a:gd name="connsiteY51" fmla="*/ 970941 h 1348489"/>
                <a:gd name="connsiteX52" fmla="*/ 177644 w 685935"/>
                <a:gd name="connsiteY52" fmla="*/ 1030202 h 1348489"/>
                <a:gd name="connsiteX53" fmla="*/ 138460 w 685935"/>
                <a:gd name="connsiteY53" fmla="*/ 1105363 h 1348489"/>
                <a:gd name="connsiteX54" fmla="*/ 131336 w 685935"/>
                <a:gd name="connsiteY54" fmla="*/ 1103195 h 1348489"/>
                <a:gd name="connsiteX55" fmla="*/ 199730 w 685935"/>
                <a:gd name="connsiteY55" fmla="*/ 970941 h 1348489"/>
                <a:gd name="connsiteX56" fmla="*/ 198814 w 685935"/>
                <a:gd name="connsiteY56" fmla="*/ 934060 h 1348489"/>
                <a:gd name="connsiteX57" fmla="*/ 200624 w 685935"/>
                <a:gd name="connsiteY57" fmla="*/ 934419 h 1348489"/>
                <a:gd name="connsiteX58" fmla="*/ 171671 w 685935"/>
                <a:gd name="connsiteY58" fmla="*/ 992633 h 1348489"/>
                <a:gd name="connsiteX59" fmla="*/ 139460 w 685935"/>
                <a:gd name="connsiteY59" fmla="*/ 1054441 h 1348489"/>
                <a:gd name="connsiteX60" fmla="*/ 132945 w 685935"/>
                <a:gd name="connsiteY60" fmla="*/ 1051566 h 1348489"/>
                <a:gd name="connsiteX61" fmla="*/ 198814 w 685935"/>
                <a:gd name="connsiteY61" fmla="*/ 934060 h 1348489"/>
                <a:gd name="connsiteX62" fmla="*/ 188312 w 685935"/>
                <a:gd name="connsiteY62" fmla="*/ 900224 h 1348489"/>
                <a:gd name="connsiteX63" fmla="*/ 192318 w 685935"/>
                <a:gd name="connsiteY63" fmla="*/ 901307 h 1348489"/>
                <a:gd name="connsiteX64" fmla="*/ 138782 w 685935"/>
                <a:gd name="connsiteY64" fmla="*/ 1009974 h 1348489"/>
                <a:gd name="connsiteX65" fmla="*/ 133319 w 685935"/>
                <a:gd name="connsiteY65" fmla="*/ 1006725 h 1348489"/>
                <a:gd name="connsiteX66" fmla="*/ 188312 w 685935"/>
                <a:gd name="connsiteY66" fmla="*/ 900224 h 1348489"/>
                <a:gd name="connsiteX67" fmla="*/ 269824 w 685935"/>
                <a:gd name="connsiteY67" fmla="*/ 892971 h 1348489"/>
                <a:gd name="connsiteX68" fmla="*/ 283169 w 685935"/>
                <a:gd name="connsiteY68" fmla="*/ 896890 h 1348489"/>
                <a:gd name="connsiteX69" fmla="*/ 333665 w 685935"/>
                <a:gd name="connsiteY69" fmla="*/ 961399 h 1348489"/>
                <a:gd name="connsiteX70" fmla="*/ 368651 w 685935"/>
                <a:gd name="connsiteY70" fmla="*/ 991671 h 1348489"/>
                <a:gd name="connsiteX71" fmla="*/ 378750 w 685935"/>
                <a:gd name="connsiteY71" fmla="*/ 998879 h 1348489"/>
                <a:gd name="connsiteX72" fmla="*/ 404358 w 685935"/>
                <a:gd name="connsiteY72" fmla="*/ 967165 h 1348489"/>
                <a:gd name="connsiteX73" fmla="*/ 459182 w 685935"/>
                <a:gd name="connsiteY73" fmla="*/ 909143 h 1348489"/>
                <a:gd name="connsiteX74" fmla="*/ 475773 w 685935"/>
                <a:gd name="connsiteY74" fmla="*/ 926081 h 1348489"/>
                <a:gd name="connsiteX75" fmla="*/ 431049 w 685935"/>
                <a:gd name="connsiteY75" fmla="*/ 976175 h 1348489"/>
                <a:gd name="connsiteX76" fmla="*/ 396423 w 685935"/>
                <a:gd name="connsiteY76" fmla="*/ 1033476 h 1348489"/>
                <a:gd name="connsiteX77" fmla="*/ 389210 w 685935"/>
                <a:gd name="connsiteY77" fmla="*/ 1039603 h 1348489"/>
                <a:gd name="connsiteX78" fmla="*/ 391734 w 685935"/>
                <a:gd name="connsiteY78" fmla="*/ 1107355 h 1348489"/>
                <a:gd name="connsiteX79" fmla="*/ 385242 w 685935"/>
                <a:gd name="connsiteY79" fmla="*/ 1185919 h 1348489"/>
                <a:gd name="connsiteX80" fmla="*/ 353142 w 685935"/>
                <a:gd name="connsiteY80" fmla="*/ 1180514 h 1348489"/>
                <a:gd name="connsiteX81" fmla="*/ 361437 w 685935"/>
                <a:gd name="connsiteY81" fmla="*/ 1091498 h 1348489"/>
                <a:gd name="connsiteX82" fmla="*/ 362880 w 685935"/>
                <a:gd name="connsiteY82" fmla="*/ 1026989 h 1348489"/>
                <a:gd name="connsiteX83" fmla="*/ 309499 w 685935"/>
                <a:gd name="connsiteY83" fmla="*/ 974373 h 1348489"/>
                <a:gd name="connsiteX84" fmla="*/ 265135 w 685935"/>
                <a:gd name="connsiteY84" fmla="*/ 906620 h 1348489"/>
                <a:gd name="connsiteX85" fmla="*/ 269824 w 685935"/>
                <a:gd name="connsiteY85" fmla="*/ 892971 h 1348489"/>
                <a:gd name="connsiteX86" fmla="*/ 169901 w 685935"/>
                <a:gd name="connsiteY86" fmla="*/ 891194 h 1348489"/>
                <a:gd name="connsiteX87" fmla="*/ 172055 w 685935"/>
                <a:gd name="connsiteY87" fmla="*/ 891553 h 1348489"/>
                <a:gd name="connsiteX88" fmla="*/ 135805 w 685935"/>
                <a:gd name="connsiteY88" fmla="*/ 962220 h 1348489"/>
                <a:gd name="connsiteX89" fmla="*/ 132216 w 685935"/>
                <a:gd name="connsiteY89" fmla="*/ 960785 h 1348489"/>
                <a:gd name="connsiteX90" fmla="*/ 169901 w 685935"/>
                <a:gd name="connsiteY90" fmla="*/ 891194 h 1348489"/>
                <a:gd name="connsiteX91" fmla="*/ 155407 w 685935"/>
                <a:gd name="connsiteY91" fmla="*/ 884861 h 1348489"/>
                <a:gd name="connsiteX92" fmla="*/ 157919 w 685935"/>
                <a:gd name="connsiteY92" fmla="*/ 887763 h 1348489"/>
                <a:gd name="connsiteX93" fmla="*/ 124899 w 685935"/>
                <a:gd name="connsiteY93" fmla="*/ 931306 h 1348489"/>
                <a:gd name="connsiteX94" fmla="*/ 120951 w 685935"/>
                <a:gd name="connsiteY94" fmla="*/ 929129 h 1348489"/>
                <a:gd name="connsiteX95" fmla="*/ 155407 w 685935"/>
                <a:gd name="connsiteY95" fmla="*/ 884861 h 1348489"/>
                <a:gd name="connsiteX96" fmla="*/ 150161 w 685935"/>
                <a:gd name="connsiteY96" fmla="*/ 864202 h 1348489"/>
                <a:gd name="connsiteX97" fmla="*/ 153472 w 685935"/>
                <a:gd name="connsiteY97" fmla="*/ 866705 h 1348489"/>
                <a:gd name="connsiteX98" fmla="*/ 140965 w 685935"/>
                <a:gd name="connsiteY98" fmla="*/ 884225 h 1348489"/>
                <a:gd name="connsiteX99" fmla="*/ 130298 w 685935"/>
                <a:gd name="connsiteY99" fmla="*/ 900314 h 1348489"/>
                <a:gd name="connsiteX100" fmla="*/ 126251 w 685935"/>
                <a:gd name="connsiteY100" fmla="*/ 897811 h 1348489"/>
                <a:gd name="connsiteX101" fmla="*/ 137654 w 685935"/>
                <a:gd name="connsiteY101" fmla="*/ 879934 h 1348489"/>
                <a:gd name="connsiteX102" fmla="*/ 150161 w 685935"/>
                <a:gd name="connsiteY102" fmla="*/ 864202 h 1348489"/>
                <a:gd name="connsiteX103" fmla="*/ 142081 w 685935"/>
                <a:gd name="connsiteY103" fmla="*/ 851039 h 1348489"/>
                <a:gd name="connsiteX104" fmla="*/ 145962 w 685935"/>
                <a:gd name="connsiteY104" fmla="*/ 853228 h 1348489"/>
                <a:gd name="connsiteX105" fmla="*/ 130439 w 685935"/>
                <a:gd name="connsiteY105" fmla="*/ 878044 h 1348489"/>
                <a:gd name="connsiteX106" fmla="*/ 126912 w 685935"/>
                <a:gd name="connsiteY106" fmla="*/ 874760 h 1348489"/>
                <a:gd name="connsiteX107" fmla="*/ 135731 w 685935"/>
                <a:gd name="connsiteY107" fmla="*/ 862352 h 1348489"/>
                <a:gd name="connsiteX108" fmla="*/ 142081 w 685935"/>
                <a:gd name="connsiteY108" fmla="*/ 851039 h 1348489"/>
                <a:gd name="connsiteX109" fmla="*/ 395357 w 685935"/>
                <a:gd name="connsiteY109" fmla="*/ 540364 h 1348489"/>
                <a:gd name="connsiteX110" fmla="*/ 465443 w 685935"/>
                <a:gd name="connsiteY110" fmla="*/ 553701 h 1348489"/>
                <a:gd name="connsiteX111" fmla="*/ 459301 w 685935"/>
                <a:gd name="connsiteY111" fmla="*/ 567760 h 1348489"/>
                <a:gd name="connsiteX112" fmla="*/ 404388 w 685935"/>
                <a:gd name="connsiteY112" fmla="*/ 565237 h 1348489"/>
                <a:gd name="connsiteX113" fmla="*/ 355978 w 685935"/>
                <a:gd name="connsiteY113" fmla="*/ 572806 h 1348489"/>
                <a:gd name="connsiteX114" fmla="*/ 354172 w 685935"/>
                <a:gd name="connsiteY114" fmla="*/ 572806 h 1348489"/>
                <a:gd name="connsiteX115" fmla="*/ 350559 w 685935"/>
                <a:gd name="connsiteY115" fmla="*/ 665448 h 1348489"/>
                <a:gd name="connsiteX116" fmla="*/ 430039 w 685935"/>
                <a:gd name="connsiteY116" fmla="*/ 667611 h 1348489"/>
                <a:gd name="connsiteX117" fmla="*/ 430039 w 685935"/>
                <a:gd name="connsiteY117" fmla="*/ 681309 h 1348489"/>
                <a:gd name="connsiteX118" fmla="*/ 350198 w 685935"/>
                <a:gd name="connsiteY118" fmla="*/ 691762 h 1348489"/>
                <a:gd name="connsiteX119" fmla="*/ 349837 w 685935"/>
                <a:gd name="connsiteY119" fmla="*/ 710867 h 1348489"/>
                <a:gd name="connsiteX120" fmla="*/ 350559 w 685935"/>
                <a:gd name="connsiteY120" fmla="*/ 799904 h 1348489"/>
                <a:gd name="connsiteX121" fmla="*/ 351282 w 685935"/>
                <a:gd name="connsiteY121" fmla="*/ 817927 h 1348489"/>
                <a:gd name="connsiteX122" fmla="*/ 444851 w 685935"/>
                <a:gd name="connsiteY122" fmla="*/ 822614 h 1348489"/>
                <a:gd name="connsiteX123" fmla="*/ 441238 w 685935"/>
                <a:gd name="connsiteY123" fmla="*/ 834509 h 1348489"/>
                <a:gd name="connsiteX124" fmla="*/ 353450 w 685935"/>
                <a:gd name="connsiteY124" fmla="*/ 845684 h 1348489"/>
                <a:gd name="connsiteX125" fmla="*/ 335386 w 685935"/>
                <a:gd name="connsiteY125" fmla="*/ 857940 h 1348489"/>
                <a:gd name="connsiteX126" fmla="*/ 325993 w 685935"/>
                <a:gd name="connsiteY126" fmla="*/ 851451 h 1348489"/>
                <a:gd name="connsiteX127" fmla="*/ 319129 w 685935"/>
                <a:gd name="connsiteY127" fmla="*/ 823695 h 1348489"/>
                <a:gd name="connsiteX128" fmla="*/ 319129 w 685935"/>
                <a:gd name="connsiteY128" fmla="*/ 812881 h 1348489"/>
                <a:gd name="connsiteX129" fmla="*/ 321658 w 685935"/>
                <a:gd name="connsiteY129" fmla="*/ 725286 h 1348489"/>
                <a:gd name="connsiteX130" fmla="*/ 333580 w 685935"/>
                <a:gd name="connsiteY130" fmla="*/ 563795 h 1348489"/>
                <a:gd name="connsiteX131" fmla="*/ 343695 w 685935"/>
                <a:gd name="connsiteY131" fmla="*/ 553701 h 1348489"/>
                <a:gd name="connsiteX132" fmla="*/ 395357 w 685935"/>
                <a:gd name="connsiteY132" fmla="*/ 540364 h 1348489"/>
                <a:gd name="connsiteX133" fmla="*/ 71282 w 685935"/>
                <a:gd name="connsiteY133" fmla="*/ 477370 h 1348489"/>
                <a:gd name="connsiteX134" fmla="*/ 72049 w 685935"/>
                <a:gd name="connsiteY134" fmla="*/ 477730 h 1348489"/>
                <a:gd name="connsiteX135" fmla="*/ 73581 w 685935"/>
                <a:gd name="connsiteY135" fmla="*/ 567569 h 1348489"/>
                <a:gd name="connsiteX136" fmla="*/ 73581 w 685935"/>
                <a:gd name="connsiteY136" fmla="*/ 663180 h 1348489"/>
                <a:gd name="connsiteX137" fmla="*/ 68600 w 685935"/>
                <a:gd name="connsiteY137" fmla="*/ 664262 h 1348489"/>
                <a:gd name="connsiteX138" fmla="*/ 68600 w 685935"/>
                <a:gd name="connsiteY138" fmla="*/ 572620 h 1348489"/>
                <a:gd name="connsiteX139" fmla="*/ 71282 w 685935"/>
                <a:gd name="connsiteY139" fmla="*/ 477370 h 1348489"/>
                <a:gd name="connsiteX140" fmla="*/ 82557 w 685935"/>
                <a:gd name="connsiteY140" fmla="*/ 422525 h 1348489"/>
                <a:gd name="connsiteX141" fmla="*/ 80814 w 685935"/>
                <a:gd name="connsiteY141" fmla="*/ 547981 h 1348489"/>
                <a:gd name="connsiteX142" fmla="*/ 83950 w 685935"/>
                <a:gd name="connsiteY142" fmla="*/ 692489 h 1348489"/>
                <a:gd name="connsiteX143" fmla="*/ 79420 w 685935"/>
                <a:gd name="connsiteY143" fmla="*/ 692489 h 1348489"/>
                <a:gd name="connsiteX144" fmla="*/ 75936 w 685935"/>
                <a:gd name="connsiteY144" fmla="*/ 553733 h 1348489"/>
                <a:gd name="connsiteX145" fmla="*/ 79072 w 685935"/>
                <a:gd name="connsiteY145" fmla="*/ 486511 h 1348489"/>
                <a:gd name="connsiteX146" fmla="*/ 80814 w 685935"/>
                <a:gd name="connsiteY146" fmla="*/ 422885 h 1348489"/>
                <a:gd name="connsiteX147" fmla="*/ 82557 w 685935"/>
                <a:gd name="connsiteY147" fmla="*/ 422525 h 1348489"/>
                <a:gd name="connsiteX148" fmla="*/ 359165 w 685935"/>
                <a:gd name="connsiteY148" fmla="*/ 158295 h 1348489"/>
                <a:gd name="connsiteX149" fmla="*/ 369218 w 685935"/>
                <a:gd name="connsiteY149" fmla="*/ 169120 h 1348489"/>
                <a:gd name="connsiteX150" fmla="*/ 355933 w 685935"/>
                <a:gd name="connsiteY150" fmla="*/ 310340 h 1348489"/>
                <a:gd name="connsiteX151" fmla="*/ 435642 w 685935"/>
                <a:gd name="connsiteY151" fmla="*/ 299201 h 1348489"/>
                <a:gd name="connsiteX152" fmla="*/ 449285 w 685935"/>
                <a:gd name="connsiteY152" fmla="*/ 184572 h 1348489"/>
                <a:gd name="connsiteX153" fmla="*/ 464365 w 685935"/>
                <a:gd name="connsiteY153" fmla="*/ 182775 h 1348489"/>
                <a:gd name="connsiteX154" fmla="*/ 458980 w 685935"/>
                <a:gd name="connsiteY154" fmla="*/ 299919 h 1348489"/>
                <a:gd name="connsiteX155" fmla="*/ 472624 w 685935"/>
                <a:gd name="connsiteY155" fmla="*/ 302075 h 1348489"/>
                <a:gd name="connsiteX156" fmla="*/ 463647 w 685935"/>
                <a:gd name="connsiteY156" fmla="*/ 332979 h 1348489"/>
                <a:gd name="connsiteX157" fmla="*/ 453594 w 685935"/>
                <a:gd name="connsiteY157" fmla="*/ 330823 h 1348489"/>
                <a:gd name="connsiteX158" fmla="*/ 435642 w 685935"/>
                <a:gd name="connsiteY158" fmla="*/ 425328 h 1348489"/>
                <a:gd name="connsiteX159" fmla="*/ 405841 w 685935"/>
                <a:gd name="connsiteY159" fmla="*/ 421016 h 1348489"/>
                <a:gd name="connsiteX160" fmla="*/ 428102 w 685935"/>
                <a:gd name="connsiteY160" fmla="*/ 328307 h 1348489"/>
                <a:gd name="connsiteX161" fmla="*/ 353779 w 685935"/>
                <a:gd name="connsiteY161" fmla="*/ 336213 h 1348489"/>
                <a:gd name="connsiteX162" fmla="*/ 337981 w 685935"/>
                <a:gd name="connsiteY162" fmla="*/ 476714 h 1348489"/>
                <a:gd name="connsiteX163" fmla="*/ 309975 w 685935"/>
                <a:gd name="connsiteY163" fmla="*/ 472402 h 1348489"/>
                <a:gd name="connsiteX164" fmla="*/ 326491 w 685935"/>
                <a:gd name="connsiteY164" fmla="*/ 338728 h 1348489"/>
                <a:gd name="connsiteX165" fmla="*/ 283046 w 685935"/>
                <a:gd name="connsiteY165" fmla="*/ 334775 h 1348489"/>
                <a:gd name="connsiteX166" fmla="*/ 286278 w 685935"/>
                <a:gd name="connsiteY166" fmla="*/ 313215 h 1348489"/>
                <a:gd name="connsiteX167" fmla="*/ 329723 w 685935"/>
                <a:gd name="connsiteY167" fmla="*/ 313934 h 1348489"/>
                <a:gd name="connsiteX168" fmla="*/ 346957 w 685935"/>
                <a:gd name="connsiteY168" fmla="*/ 168761 h 1348489"/>
                <a:gd name="connsiteX169" fmla="*/ 359165 w 685935"/>
                <a:gd name="connsiteY169" fmla="*/ 158295 h 1348489"/>
                <a:gd name="connsiteX170" fmla="*/ 299317 w 685935"/>
                <a:gd name="connsiteY170" fmla="*/ 61441 h 1348489"/>
                <a:gd name="connsiteX171" fmla="*/ 298958 w 685935"/>
                <a:gd name="connsiteY171" fmla="*/ 71450 h 1348489"/>
                <a:gd name="connsiteX172" fmla="*/ 161042 w 685935"/>
                <a:gd name="connsiteY172" fmla="*/ 165817 h 1348489"/>
                <a:gd name="connsiteX173" fmla="*/ 155669 w 685935"/>
                <a:gd name="connsiteY173" fmla="*/ 165102 h 1348489"/>
                <a:gd name="connsiteX174" fmla="*/ 299317 w 685935"/>
                <a:gd name="connsiteY174" fmla="*/ 61441 h 1348489"/>
                <a:gd name="connsiteX175" fmla="*/ 327865 w 685935"/>
                <a:gd name="connsiteY175" fmla="*/ 37272 h 1348489"/>
                <a:gd name="connsiteX176" fmla="*/ 327505 w 685935"/>
                <a:gd name="connsiteY176" fmla="*/ 47353 h 1348489"/>
                <a:gd name="connsiteX177" fmla="*/ 188681 w 685935"/>
                <a:gd name="connsiteY177" fmla="*/ 85159 h 1348489"/>
                <a:gd name="connsiteX178" fmla="*/ 136173 w 685935"/>
                <a:gd name="connsiteY178" fmla="*/ 208656 h 1348489"/>
                <a:gd name="connsiteX179" fmla="*/ 131857 w 685935"/>
                <a:gd name="connsiteY179" fmla="*/ 208656 h 1348489"/>
                <a:gd name="connsiteX180" fmla="*/ 175734 w 685935"/>
                <a:gd name="connsiteY180" fmla="*/ 82638 h 1348489"/>
                <a:gd name="connsiteX181" fmla="*/ 327865 w 685935"/>
                <a:gd name="connsiteY181" fmla="*/ 37272 h 1348489"/>
                <a:gd name="connsiteX182" fmla="*/ 455570 w 685935"/>
                <a:gd name="connsiteY182" fmla="*/ 19582 h 1348489"/>
                <a:gd name="connsiteX183" fmla="*/ 353326 w 685935"/>
                <a:gd name="connsiteY183" fmla="*/ 24219 h 1348489"/>
                <a:gd name="connsiteX184" fmla="*/ 157564 w 685935"/>
                <a:gd name="connsiteY184" fmla="*/ 80759 h 1348489"/>
                <a:gd name="connsiteX185" fmla="*/ 119059 w 685935"/>
                <a:gd name="connsiteY185" fmla="*/ 274146 h 1348489"/>
                <a:gd name="connsiteX186" fmla="*/ 107184 w 685935"/>
                <a:gd name="connsiteY186" fmla="*/ 556124 h 1348489"/>
                <a:gd name="connsiteX187" fmla="*/ 116180 w 685935"/>
                <a:gd name="connsiteY187" fmla="*/ 1163655 h 1348489"/>
                <a:gd name="connsiteX188" fmla="*/ 116180 w 685935"/>
                <a:gd name="connsiteY188" fmla="*/ 1168337 h 1348489"/>
                <a:gd name="connsiteX189" fmla="*/ 115821 w 685935"/>
                <a:gd name="connsiteY189" fmla="*/ 1168697 h 1348489"/>
                <a:gd name="connsiteX190" fmla="*/ 112222 w 685935"/>
                <a:gd name="connsiteY190" fmla="*/ 1172298 h 1348489"/>
                <a:gd name="connsiteX191" fmla="*/ 28016 w 685935"/>
                <a:gd name="connsiteY191" fmla="*/ 1187064 h 1348489"/>
                <a:gd name="connsiteX192" fmla="*/ 126976 w 685935"/>
                <a:gd name="connsiteY192" fmla="*/ 1253687 h 1348489"/>
                <a:gd name="connsiteX193" fmla="*/ 159003 w 685935"/>
                <a:gd name="connsiteY193" fmla="*/ 1308426 h 1348489"/>
                <a:gd name="connsiteX194" fmla="*/ 254725 w 685935"/>
                <a:gd name="connsiteY194" fmla="*/ 1318869 h 1348489"/>
                <a:gd name="connsiteX195" fmla="*/ 434293 w 685935"/>
                <a:gd name="connsiteY195" fmla="*/ 1319590 h 1348489"/>
                <a:gd name="connsiteX196" fmla="*/ 581114 w 685935"/>
                <a:gd name="connsiteY196" fmla="*/ 1258368 h 1348489"/>
                <a:gd name="connsiteX197" fmla="*/ 594789 w 685935"/>
                <a:gd name="connsiteY197" fmla="*/ 1117559 h 1348489"/>
                <a:gd name="connsiteX198" fmla="*/ 598387 w 685935"/>
                <a:gd name="connsiteY198" fmla="*/ 935696 h 1348489"/>
                <a:gd name="connsiteX199" fmla="*/ 629335 w 685935"/>
                <a:gd name="connsiteY199" fmla="*/ 485899 h 1348489"/>
                <a:gd name="connsiteX200" fmla="*/ 643369 w 685935"/>
                <a:gd name="connsiteY200" fmla="*/ 265863 h 1348489"/>
                <a:gd name="connsiteX201" fmla="*/ 625736 w 685935"/>
                <a:gd name="connsiteY201" fmla="*/ 284589 h 1348489"/>
                <a:gd name="connsiteX202" fmla="*/ 620339 w 685935"/>
                <a:gd name="connsiteY202" fmla="*/ 280988 h 1348489"/>
                <a:gd name="connsiteX203" fmla="*/ 643729 w 685935"/>
                <a:gd name="connsiteY203" fmla="*/ 254339 h 1348489"/>
                <a:gd name="connsiteX204" fmla="*/ 644809 w 685935"/>
                <a:gd name="connsiteY204" fmla="*/ 241374 h 1348489"/>
                <a:gd name="connsiteX205" fmla="*/ 628975 w 685935"/>
                <a:gd name="connsiteY205" fmla="*/ 255059 h 1348489"/>
                <a:gd name="connsiteX206" fmla="*/ 625377 w 685935"/>
                <a:gd name="connsiteY206" fmla="*/ 250738 h 1348489"/>
                <a:gd name="connsiteX207" fmla="*/ 645169 w 685935"/>
                <a:gd name="connsiteY207" fmla="*/ 231291 h 1348489"/>
                <a:gd name="connsiteX208" fmla="*/ 646248 w 685935"/>
                <a:gd name="connsiteY208" fmla="*/ 210404 h 1348489"/>
                <a:gd name="connsiteX209" fmla="*/ 557004 w 685935"/>
                <a:gd name="connsiteY209" fmla="*/ 26020 h 1348489"/>
                <a:gd name="connsiteX210" fmla="*/ 455570 w 685935"/>
                <a:gd name="connsiteY210" fmla="*/ 19582 h 1348489"/>
                <a:gd name="connsiteX211" fmla="*/ 505050 w 685935"/>
                <a:gd name="connsiteY211" fmla="*/ 1 h 1348489"/>
                <a:gd name="connsiteX212" fmla="*/ 597308 w 685935"/>
                <a:gd name="connsiteY212" fmla="*/ 17737 h 1348489"/>
                <a:gd name="connsiteX213" fmla="*/ 667480 w 685935"/>
                <a:gd name="connsiteY213" fmla="*/ 161067 h 1348489"/>
                <a:gd name="connsiteX214" fmla="*/ 667480 w 685935"/>
                <a:gd name="connsiteY214" fmla="*/ 211124 h 1348489"/>
                <a:gd name="connsiteX215" fmla="*/ 671078 w 685935"/>
                <a:gd name="connsiteY215" fmla="*/ 208243 h 1348489"/>
                <a:gd name="connsiteX216" fmla="*/ 674677 w 685935"/>
                <a:gd name="connsiteY216" fmla="*/ 212564 h 1348489"/>
                <a:gd name="connsiteX217" fmla="*/ 667120 w 685935"/>
                <a:gd name="connsiteY217" fmla="*/ 220847 h 1348489"/>
                <a:gd name="connsiteX218" fmla="*/ 666760 w 685935"/>
                <a:gd name="connsiteY218" fmla="*/ 234532 h 1348489"/>
                <a:gd name="connsiteX219" fmla="*/ 678995 w 685935"/>
                <a:gd name="connsiteY219" fmla="*/ 224449 h 1348489"/>
                <a:gd name="connsiteX220" fmla="*/ 684753 w 685935"/>
                <a:gd name="connsiteY220" fmla="*/ 230211 h 1348489"/>
                <a:gd name="connsiteX221" fmla="*/ 666400 w 685935"/>
                <a:gd name="connsiteY221" fmla="*/ 246416 h 1348489"/>
                <a:gd name="connsiteX222" fmla="*/ 654885 w 685935"/>
                <a:gd name="connsiteY222" fmla="*/ 413514 h 1348489"/>
                <a:gd name="connsiteX223" fmla="*/ 632574 w 685935"/>
                <a:gd name="connsiteY223" fmla="*/ 717460 h 1348489"/>
                <a:gd name="connsiteX224" fmla="*/ 616020 w 685935"/>
                <a:gd name="connsiteY224" fmla="*/ 1021046 h 1348489"/>
                <a:gd name="connsiteX225" fmla="*/ 610982 w 685935"/>
                <a:gd name="connsiteY225" fmla="*/ 1220915 h 1348489"/>
                <a:gd name="connsiteX226" fmla="*/ 519939 w 685935"/>
                <a:gd name="connsiteY226" fmla="*/ 1326792 h 1348489"/>
                <a:gd name="connsiteX227" fmla="*/ 289991 w 685935"/>
                <a:gd name="connsiteY227" fmla="*/ 1340837 h 1348489"/>
                <a:gd name="connsiteX228" fmla="*/ 171598 w 685935"/>
                <a:gd name="connsiteY228" fmla="*/ 1332914 h 1348489"/>
                <a:gd name="connsiteX229" fmla="*/ 120499 w 685935"/>
                <a:gd name="connsiteY229" fmla="*/ 1301223 h 1348489"/>
                <a:gd name="connsiteX230" fmla="*/ 106464 w 685935"/>
                <a:gd name="connsiteY230" fmla="*/ 1256568 h 1348489"/>
                <a:gd name="connsiteX231" fmla="*/ 61842 w 685935"/>
                <a:gd name="connsiteY231" fmla="*/ 1227758 h 1348489"/>
                <a:gd name="connsiteX232" fmla="*/ 1746 w 685935"/>
                <a:gd name="connsiteY232" fmla="*/ 1185983 h 1348489"/>
                <a:gd name="connsiteX233" fmla="*/ 4265 w 685935"/>
                <a:gd name="connsiteY233" fmla="*/ 1173379 h 1348489"/>
                <a:gd name="connsiteX234" fmla="*/ 8224 w 685935"/>
                <a:gd name="connsiteY234" fmla="*/ 1168337 h 1348489"/>
                <a:gd name="connsiteX235" fmla="*/ 107184 w 685935"/>
                <a:gd name="connsiteY235" fmla="*/ 1160054 h 1348489"/>
                <a:gd name="connsiteX236" fmla="*/ 108264 w 685935"/>
                <a:gd name="connsiteY236" fmla="*/ 1159334 h 1348489"/>
                <a:gd name="connsiteX237" fmla="*/ 90991 w 685935"/>
                <a:gd name="connsiteY237" fmla="*/ 568008 h 1348489"/>
                <a:gd name="connsiteX238" fmla="*/ 101066 w 685935"/>
                <a:gd name="connsiteY238" fmla="*/ 286750 h 1348489"/>
                <a:gd name="connsiteX239" fmla="*/ 118340 w 685935"/>
                <a:gd name="connsiteY239" fmla="*/ 109569 h 1348489"/>
                <a:gd name="connsiteX240" fmla="*/ 409823 w 685935"/>
                <a:gd name="connsiteY240" fmla="*/ 3332 h 1348489"/>
                <a:gd name="connsiteX241" fmla="*/ 505050 w 685935"/>
                <a:gd name="connsiteY241" fmla="*/ 1 h 134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685935" h="1348489">
                  <a:moveTo>
                    <a:pt x="218657" y="1247229"/>
                  </a:moveTo>
                  <a:cubicBezTo>
                    <a:pt x="220097" y="1247674"/>
                    <a:pt x="221266" y="1249099"/>
                    <a:pt x="220906" y="1251058"/>
                  </a:cubicBezTo>
                  <a:cubicBezTo>
                    <a:pt x="217668" y="1266373"/>
                    <a:pt x="210471" y="1281689"/>
                    <a:pt x="204354" y="1296292"/>
                  </a:cubicBezTo>
                  <a:cubicBezTo>
                    <a:pt x="202195" y="1300566"/>
                    <a:pt x="194998" y="1299141"/>
                    <a:pt x="196437" y="1293799"/>
                  </a:cubicBezTo>
                  <a:cubicBezTo>
                    <a:pt x="201835" y="1278483"/>
                    <a:pt x="210831" y="1264949"/>
                    <a:pt x="214789" y="1249277"/>
                  </a:cubicBezTo>
                  <a:cubicBezTo>
                    <a:pt x="215509" y="1247318"/>
                    <a:pt x="217218" y="1246784"/>
                    <a:pt x="218657" y="1247229"/>
                  </a:cubicBezTo>
                  <a:close/>
                  <a:moveTo>
                    <a:pt x="221738" y="1196097"/>
                  </a:moveTo>
                  <a:cubicBezTo>
                    <a:pt x="223089" y="1196458"/>
                    <a:pt x="224080" y="1197634"/>
                    <a:pt x="223359" y="1199262"/>
                  </a:cubicBezTo>
                  <a:cubicBezTo>
                    <a:pt x="211110" y="1231822"/>
                    <a:pt x="187691" y="1260041"/>
                    <a:pt x="183728" y="1295134"/>
                  </a:cubicBezTo>
                  <a:cubicBezTo>
                    <a:pt x="183008" y="1300560"/>
                    <a:pt x="174361" y="1300560"/>
                    <a:pt x="175081" y="1294772"/>
                  </a:cubicBezTo>
                  <a:cubicBezTo>
                    <a:pt x="178684" y="1258956"/>
                    <a:pt x="204625" y="1230737"/>
                    <a:pt x="217955" y="1197815"/>
                  </a:cubicBezTo>
                  <a:cubicBezTo>
                    <a:pt x="218676" y="1196187"/>
                    <a:pt x="220387" y="1195735"/>
                    <a:pt x="221738" y="1196097"/>
                  </a:cubicBezTo>
                  <a:close/>
                  <a:moveTo>
                    <a:pt x="630798" y="1177669"/>
                  </a:moveTo>
                  <a:cubicBezTo>
                    <a:pt x="645490" y="1259401"/>
                    <a:pt x="595682" y="1328891"/>
                    <a:pt x="516848" y="1348334"/>
                  </a:cubicBezTo>
                  <a:cubicBezTo>
                    <a:pt x="511473" y="1349774"/>
                    <a:pt x="509323" y="1340773"/>
                    <a:pt x="515057" y="1339693"/>
                  </a:cubicBezTo>
                  <a:cubicBezTo>
                    <a:pt x="589948" y="1322050"/>
                    <a:pt x="634740" y="1255081"/>
                    <a:pt x="627215" y="1178029"/>
                  </a:cubicBezTo>
                  <a:cubicBezTo>
                    <a:pt x="626857" y="1175869"/>
                    <a:pt x="630440" y="1175509"/>
                    <a:pt x="630798" y="1177669"/>
                  </a:cubicBezTo>
                  <a:close/>
                  <a:moveTo>
                    <a:pt x="223292" y="1137401"/>
                  </a:moveTo>
                  <a:cubicBezTo>
                    <a:pt x="224656" y="1137807"/>
                    <a:pt x="225656" y="1139069"/>
                    <a:pt x="224929" y="1140873"/>
                  </a:cubicBezTo>
                  <a:cubicBezTo>
                    <a:pt x="206739" y="1185612"/>
                    <a:pt x="182728" y="1227825"/>
                    <a:pt x="165629" y="1273285"/>
                  </a:cubicBezTo>
                  <a:cubicBezTo>
                    <a:pt x="163446" y="1278336"/>
                    <a:pt x="156898" y="1276532"/>
                    <a:pt x="157989" y="1271481"/>
                  </a:cubicBezTo>
                  <a:cubicBezTo>
                    <a:pt x="167812" y="1224217"/>
                    <a:pt x="200190" y="1183086"/>
                    <a:pt x="219472" y="1139069"/>
                  </a:cubicBezTo>
                  <a:cubicBezTo>
                    <a:pt x="220199" y="1137446"/>
                    <a:pt x="221927" y="1136995"/>
                    <a:pt x="223292" y="1137401"/>
                  </a:cubicBezTo>
                  <a:close/>
                  <a:moveTo>
                    <a:pt x="216068" y="1090363"/>
                  </a:moveTo>
                  <a:cubicBezTo>
                    <a:pt x="216429" y="1088197"/>
                    <a:pt x="220037" y="1088919"/>
                    <a:pt x="219676" y="1090724"/>
                  </a:cubicBezTo>
                  <a:cubicBezTo>
                    <a:pt x="217151" y="1114187"/>
                    <a:pt x="204162" y="1132957"/>
                    <a:pt x="191173" y="1151728"/>
                  </a:cubicBezTo>
                  <a:cubicBezTo>
                    <a:pt x="173855" y="1176635"/>
                    <a:pt x="162670" y="1204069"/>
                    <a:pt x="150043" y="1231502"/>
                  </a:cubicBezTo>
                  <a:cubicBezTo>
                    <a:pt x="147878" y="1235473"/>
                    <a:pt x="141023" y="1232585"/>
                    <a:pt x="142466" y="1228254"/>
                  </a:cubicBezTo>
                  <a:cubicBezTo>
                    <a:pt x="151125" y="1205513"/>
                    <a:pt x="161588" y="1181689"/>
                    <a:pt x="175659" y="1161835"/>
                  </a:cubicBezTo>
                  <a:cubicBezTo>
                    <a:pt x="191534" y="1139455"/>
                    <a:pt x="210295" y="1118158"/>
                    <a:pt x="216068" y="1090363"/>
                  </a:cubicBezTo>
                  <a:close/>
                  <a:moveTo>
                    <a:pt x="574757" y="1054202"/>
                  </a:moveTo>
                  <a:cubicBezTo>
                    <a:pt x="574757" y="1051684"/>
                    <a:pt x="577985" y="1052044"/>
                    <a:pt x="577985" y="1054202"/>
                  </a:cubicBezTo>
                  <a:cubicBezTo>
                    <a:pt x="581931" y="1122542"/>
                    <a:pt x="596278" y="1201673"/>
                    <a:pt x="555389" y="1262460"/>
                  </a:cubicBezTo>
                  <a:cubicBezTo>
                    <a:pt x="528489" y="1303104"/>
                    <a:pt x="463570" y="1307780"/>
                    <a:pt x="420171" y="1308140"/>
                  </a:cubicBezTo>
                  <a:cubicBezTo>
                    <a:pt x="414073" y="1308499"/>
                    <a:pt x="414073" y="1298788"/>
                    <a:pt x="420171" y="1298788"/>
                  </a:cubicBezTo>
                  <a:cubicBezTo>
                    <a:pt x="467874" y="1298428"/>
                    <a:pt x="534228" y="1292314"/>
                    <a:pt x="557183" y="1242317"/>
                  </a:cubicBezTo>
                  <a:cubicBezTo>
                    <a:pt x="584441" y="1182610"/>
                    <a:pt x="570453" y="1117507"/>
                    <a:pt x="574757" y="1054202"/>
                  </a:cubicBezTo>
                  <a:close/>
                  <a:moveTo>
                    <a:pt x="217134" y="1045459"/>
                  </a:moveTo>
                  <a:cubicBezTo>
                    <a:pt x="218403" y="1045909"/>
                    <a:pt x="219310" y="1047170"/>
                    <a:pt x="218584" y="1048791"/>
                  </a:cubicBezTo>
                  <a:cubicBezTo>
                    <a:pt x="198638" y="1098150"/>
                    <a:pt x="165636" y="1140663"/>
                    <a:pt x="146778" y="1190743"/>
                  </a:cubicBezTo>
                  <a:cubicBezTo>
                    <a:pt x="144239" y="1195787"/>
                    <a:pt x="136261" y="1193625"/>
                    <a:pt x="138074" y="1188221"/>
                  </a:cubicBezTo>
                  <a:cubicBezTo>
                    <a:pt x="156932" y="1138141"/>
                    <a:pt x="192110" y="1096349"/>
                    <a:pt x="213507" y="1046990"/>
                  </a:cubicBezTo>
                  <a:cubicBezTo>
                    <a:pt x="214233" y="1045368"/>
                    <a:pt x="215865" y="1045008"/>
                    <a:pt x="217134" y="1045459"/>
                  </a:cubicBezTo>
                  <a:close/>
                  <a:moveTo>
                    <a:pt x="204442" y="1007456"/>
                  </a:moveTo>
                  <a:cubicBezTo>
                    <a:pt x="204442" y="1005647"/>
                    <a:pt x="207336" y="1006371"/>
                    <a:pt x="207336" y="1008180"/>
                  </a:cubicBezTo>
                  <a:cubicBezTo>
                    <a:pt x="205527" y="1030977"/>
                    <a:pt x="192140" y="1049432"/>
                    <a:pt x="180925" y="1068972"/>
                  </a:cubicBezTo>
                  <a:cubicBezTo>
                    <a:pt x="165729" y="1093940"/>
                    <a:pt x="151981" y="1119993"/>
                    <a:pt x="140403" y="1147133"/>
                  </a:cubicBezTo>
                  <a:cubicBezTo>
                    <a:pt x="137870" y="1152922"/>
                    <a:pt x="129911" y="1149304"/>
                    <a:pt x="132443" y="1143876"/>
                  </a:cubicBezTo>
                  <a:cubicBezTo>
                    <a:pt x="143659" y="1119270"/>
                    <a:pt x="157046" y="1095387"/>
                    <a:pt x="171880" y="1072952"/>
                  </a:cubicBezTo>
                  <a:cubicBezTo>
                    <a:pt x="185266" y="1052326"/>
                    <a:pt x="199738" y="1032063"/>
                    <a:pt x="204442" y="1007456"/>
                  </a:cubicBezTo>
                  <a:close/>
                  <a:moveTo>
                    <a:pt x="199730" y="970941"/>
                  </a:moveTo>
                  <a:cubicBezTo>
                    <a:pt x="200086" y="969134"/>
                    <a:pt x="202580" y="969134"/>
                    <a:pt x="202223" y="970941"/>
                  </a:cubicBezTo>
                  <a:cubicBezTo>
                    <a:pt x="200442" y="992983"/>
                    <a:pt x="189043" y="1011412"/>
                    <a:pt x="177644" y="1030202"/>
                  </a:cubicBezTo>
                  <a:cubicBezTo>
                    <a:pt x="162327" y="1053690"/>
                    <a:pt x="147722" y="1078623"/>
                    <a:pt x="138460" y="1105363"/>
                  </a:cubicBezTo>
                  <a:cubicBezTo>
                    <a:pt x="136679" y="1110061"/>
                    <a:pt x="129911" y="1107893"/>
                    <a:pt x="131336" y="1103195"/>
                  </a:cubicBezTo>
                  <a:cubicBezTo>
                    <a:pt x="144872" y="1055136"/>
                    <a:pt x="192605" y="1020446"/>
                    <a:pt x="199730" y="970941"/>
                  </a:cubicBezTo>
                  <a:close/>
                  <a:moveTo>
                    <a:pt x="198814" y="934060"/>
                  </a:moveTo>
                  <a:cubicBezTo>
                    <a:pt x="199176" y="932622"/>
                    <a:pt x="200986" y="932981"/>
                    <a:pt x="200624" y="934419"/>
                  </a:cubicBezTo>
                  <a:cubicBezTo>
                    <a:pt x="194471" y="955620"/>
                    <a:pt x="182166" y="973228"/>
                    <a:pt x="171671" y="992633"/>
                  </a:cubicBezTo>
                  <a:cubicBezTo>
                    <a:pt x="160451" y="1013116"/>
                    <a:pt x="149956" y="1033599"/>
                    <a:pt x="139460" y="1054441"/>
                  </a:cubicBezTo>
                  <a:cubicBezTo>
                    <a:pt x="137288" y="1057675"/>
                    <a:pt x="131498" y="1055159"/>
                    <a:pt x="132945" y="1051566"/>
                  </a:cubicBezTo>
                  <a:cubicBezTo>
                    <a:pt x="150317" y="1009882"/>
                    <a:pt x="183614" y="976103"/>
                    <a:pt x="198814" y="934060"/>
                  </a:cubicBezTo>
                  <a:close/>
                  <a:moveTo>
                    <a:pt x="188312" y="900224"/>
                  </a:moveTo>
                  <a:cubicBezTo>
                    <a:pt x="189040" y="897697"/>
                    <a:pt x="193047" y="898780"/>
                    <a:pt x="192318" y="901307"/>
                  </a:cubicBezTo>
                  <a:cubicBezTo>
                    <a:pt x="179207" y="939575"/>
                    <a:pt x="158084" y="974594"/>
                    <a:pt x="138782" y="1009974"/>
                  </a:cubicBezTo>
                  <a:cubicBezTo>
                    <a:pt x="136596" y="1013223"/>
                    <a:pt x="131498" y="1010335"/>
                    <a:pt x="133319" y="1006725"/>
                  </a:cubicBezTo>
                  <a:cubicBezTo>
                    <a:pt x="151164" y="970623"/>
                    <a:pt x="174837" y="938492"/>
                    <a:pt x="188312" y="900224"/>
                  </a:cubicBezTo>
                  <a:close/>
                  <a:moveTo>
                    <a:pt x="269824" y="892971"/>
                  </a:moveTo>
                  <a:cubicBezTo>
                    <a:pt x="274152" y="890493"/>
                    <a:pt x="279923" y="890944"/>
                    <a:pt x="283169" y="896890"/>
                  </a:cubicBezTo>
                  <a:cubicBezTo>
                    <a:pt x="296154" y="921036"/>
                    <a:pt x="313828" y="942298"/>
                    <a:pt x="333665" y="961399"/>
                  </a:cubicBezTo>
                  <a:cubicBezTo>
                    <a:pt x="344846" y="971850"/>
                    <a:pt x="356027" y="982662"/>
                    <a:pt x="368651" y="991671"/>
                  </a:cubicBezTo>
                  <a:cubicBezTo>
                    <a:pt x="372618" y="994554"/>
                    <a:pt x="375504" y="996717"/>
                    <a:pt x="378750" y="998879"/>
                  </a:cubicBezTo>
                  <a:cubicBezTo>
                    <a:pt x="385964" y="987347"/>
                    <a:pt x="396063" y="976535"/>
                    <a:pt x="404358" y="967165"/>
                  </a:cubicBezTo>
                  <a:cubicBezTo>
                    <a:pt x="422032" y="947344"/>
                    <a:pt x="441508" y="928964"/>
                    <a:pt x="459182" y="909143"/>
                  </a:cubicBezTo>
                  <a:cubicBezTo>
                    <a:pt x="469641" y="897611"/>
                    <a:pt x="485151" y="914549"/>
                    <a:pt x="475773" y="926081"/>
                  </a:cubicBezTo>
                  <a:cubicBezTo>
                    <a:pt x="461346" y="943019"/>
                    <a:pt x="445476" y="958876"/>
                    <a:pt x="431049" y="976175"/>
                  </a:cubicBezTo>
                  <a:cubicBezTo>
                    <a:pt x="415179" y="994554"/>
                    <a:pt x="407965" y="1013295"/>
                    <a:pt x="396423" y="1033476"/>
                  </a:cubicBezTo>
                  <a:cubicBezTo>
                    <a:pt x="394620" y="1036720"/>
                    <a:pt x="392095" y="1038522"/>
                    <a:pt x="389210" y="1039603"/>
                  </a:cubicBezTo>
                  <a:cubicBezTo>
                    <a:pt x="389931" y="1062307"/>
                    <a:pt x="390652" y="1085011"/>
                    <a:pt x="391734" y="1107355"/>
                  </a:cubicBezTo>
                  <a:cubicBezTo>
                    <a:pt x="392456" y="1132582"/>
                    <a:pt x="394259" y="1161774"/>
                    <a:pt x="385242" y="1185919"/>
                  </a:cubicBezTo>
                  <a:cubicBezTo>
                    <a:pt x="379111" y="1202137"/>
                    <a:pt x="350617" y="1200335"/>
                    <a:pt x="353142" y="1180514"/>
                  </a:cubicBezTo>
                  <a:cubicBezTo>
                    <a:pt x="356748" y="1150602"/>
                    <a:pt x="361437" y="1122131"/>
                    <a:pt x="361437" y="1091498"/>
                  </a:cubicBezTo>
                  <a:cubicBezTo>
                    <a:pt x="361437" y="1069875"/>
                    <a:pt x="360716" y="1048252"/>
                    <a:pt x="362880" y="1026989"/>
                  </a:cubicBezTo>
                  <a:cubicBezTo>
                    <a:pt x="342321" y="1016178"/>
                    <a:pt x="322845" y="990230"/>
                    <a:pt x="309499" y="974373"/>
                  </a:cubicBezTo>
                  <a:cubicBezTo>
                    <a:pt x="292186" y="953470"/>
                    <a:pt x="276677" y="931487"/>
                    <a:pt x="265135" y="906620"/>
                  </a:cubicBezTo>
                  <a:cubicBezTo>
                    <a:pt x="262611" y="900854"/>
                    <a:pt x="265496" y="895448"/>
                    <a:pt x="269824" y="892971"/>
                  </a:cubicBezTo>
                  <a:close/>
                  <a:moveTo>
                    <a:pt x="169901" y="891194"/>
                  </a:moveTo>
                  <a:cubicBezTo>
                    <a:pt x="170260" y="889759"/>
                    <a:pt x="172414" y="890477"/>
                    <a:pt x="172055" y="891553"/>
                  </a:cubicBezTo>
                  <a:cubicBezTo>
                    <a:pt x="166312" y="916663"/>
                    <a:pt x="149443" y="941056"/>
                    <a:pt x="135805" y="962220"/>
                  </a:cubicBezTo>
                  <a:cubicBezTo>
                    <a:pt x="134369" y="964013"/>
                    <a:pt x="131498" y="962937"/>
                    <a:pt x="132216" y="960785"/>
                  </a:cubicBezTo>
                  <a:cubicBezTo>
                    <a:pt x="142265" y="936034"/>
                    <a:pt x="161288" y="916663"/>
                    <a:pt x="169901" y="891194"/>
                  </a:cubicBezTo>
                  <a:close/>
                  <a:moveTo>
                    <a:pt x="155407" y="884861"/>
                  </a:moveTo>
                  <a:cubicBezTo>
                    <a:pt x="157201" y="883409"/>
                    <a:pt x="159714" y="885949"/>
                    <a:pt x="157919" y="887763"/>
                  </a:cubicBezTo>
                  <a:cubicBezTo>
                    <a:pt x="146075" y="901552"/>
                    <a:pt x="134949" y="916066"/>
                    <a:pt x="124899" y="931306"/>
                  </a:cubicBezTo>
                  <a:cubicBezTo>
                    <a:pt x="123105" y="933846"/>
                    <a:pt x="118798" y="931306"/>
                    <a:pt x="120951" y="929129"/>
                  </a:cubicBezTo>
                  <a:cubicBezTo>
                    <a:pt x="131719" y="913889"/>
                    <a:pt x="143204" y="899012"/>
                    <a:pt x="155407" y="884861"/>
                  </a:cubicBezTo>
                  <a:close/>
                  <a:moveTo>
                    <a:pt x="150161" y="864202"/>
                  </a:moveTo>
                  <a:cubicBezTo>
                    <a:pt x="152000" y="862772"/>
                    <a:pt x="154943" y="864917"/>
                    <a:pt x="153472" y="866705"/>
                  </a:cubicBezTo>
                  <a:cubicBezTo>
                    <a:pt x="149425" y="872783"/>
                    <a:pt x="145011" y="878146"/>
                    <a:pt x="140965" y="884225"/>
                  </a:cubicBezTo>
                  <a:cubicBezTo>
                    <a:pt x="137654" y="889588"/>
                    <a:pt x="134712" y="895666"/>
                    <a:pt x="130298" y="900314"/>
                  </a:cubicBezTo>
                  <a:cubicBezTo>
                    <a:pt x="128826" y="902102"/>
                    <a:pt x="125148" y="899956"/>
                    <a:pt x="126251" y="897811"/>
                  </a:cubicBezTo>
                  <a:cubicBezTo>
                    <a:pt x="128458" y="891375"/>
                    <a:pt x="133608" y="885297"/>
                    <a:pt x="137654" y="879934"/>
                  </a:cubicBezTo>
                  <a:cubicBezTo>
                    <a:pt x="141333" y="874571"/>
                    <a:pt x="145379" y="868850"/>
                    <a:pt x="150161" y="864202"/>
                  </a:cubicBezTo>
                  <a:close/>
                  <a:moveTo>
                    <a:pt x="142081" y="851039"/>
                  </a:moveTo>
                  <a:cubicBezTo>
                    <a:pt x="143492" y="848484"/>
                    <a:pt x="147020" y="850674"/>
                    <a:pt x="145962" y="853228"/>
                  </a:cubicBezTo>
                  <a:cubicBezTo>
                    <a:pt x="142081" y="861622"/>
                    <a:pt x="137142" y="871840"/>
                    <a:pt x="130439" y="878044"/>
                  </a:cubicBezTo>
                  <a:cubicBezTo>
                    <a:pt x="128676" y="879869"/>
                    <a:pt x="125148" y="877315"/>
                    <a:pt x="126912" y="874760"/>
                  </a:cubicBezTo>
                  <a:cubicBezTo>
                    <a:pt x="129381" y="870746"/>
                    <a:pt x="132909" y="866731"/>
                    <a:pt x="135731" y="862352"/>
                  </a:cubicBezTo>
                  <a:cubicBezTo>
                    <a:pt x="137848" y="858703"/>
                    <a:pt x="139964" y="855053"/>
                    <a:pt x="142081" y="851039"/>
                  </a:cubicBezTo>
                  <a:close/>
                  <a:moveTo>
                    <a:pt x="395357" y="540364"/>
                  </a:moveTo>
                  <a:cubicBezTo>
                    <a:pt x="416672" y="540364"/>
                    <a:pt x="448102" y="538922"/>
                    <a:pt x="465443" y="553701"/>
                  </a:cubicBezTo>
                  <a:cubicBezTo>
                    <a:pt x="470862" y="558027"/>
                    <a:pt x="466165" y="568120"/>
                    <a:pt x="459301" y="567760"/>
                  </a:cubicBezTo>
                  <a:cubicBezTo>
                    <a:pt x="441238" y="565597"/>
                    <a:pt x="422813" y="564516"/>
                    <a:pt x="404388" y="565237"/>
                  </a:cubicBezTo>
                  <a:cubicBezTo>
                    <a:pt x="387770" y="565597"/>
                    <a:pt x="369345" y="570644"/>
                    <a:pt x="355978" y="572806"/>
                  </a:cubicBezTo>
                  <a:cubicBezTo>
                    <a:pt x="355617" y="572806"/>
                    <a:pt x="354895" y="572806"/>
                    <a:pt x="354172" y="572806"/>
                  </a:cubicBezTo>
                  <a:cubicBezTo>
                    <a:pt x="351643" y="603807"/>
                    <a:pt x="350921" y="634447"/>
                    <a:pt x="350559" y="665448"/>
                  </a:cubicBezTo>
                  <a:cubicBezTo>
                    <a:pt x="376932" y="661843"/>
                    <a:pt x="404027" y="664727"/>
                    <a:pt x="430039" y="667611"/>
                  </a:cubicBezTo>
                  <a:cubicBezTo>
                    <a:pt x="439070" y="668692"/>
                    <a:pt x="438709" y="680227"/>
                    <a:pt x="430039" y="681309"/>
                  </a:cubicBezTo>
                  <a:cubicBezTo>
                    <a:pt x="403305" y="684192"/>
                    <a:pt x="376932" y="688158"/>
                    <a:pt x="350198" y="691762"/>
                  </a:cubicBezTo>
                  <a:cubicBezTo>
                    <a:pt x="349837" y="698251"/>
                    <a:pt x="349837" y="704739"/>
                    <a:pt x="349837" y="710867"/>
                  </a:cubicBezTo>
                  <a:cubicBezTo>
                    <a:pt x="349476" y="740426"/>
                    <a:pt x="349476" y="770345"/>
                    <a:pt x="350559" y="799904"/>
                  </a:cubicBezTo>
                  <a:cubicBezTo>
                    <a:pt x="350559" y="805671"/>
                    <a:pt x="350921" y="812160"/>
                    <a:pt x="351282" y="817927"/>
                  </a:cubicBezTo>
                  <a:cubicBezTo>
                    <a:pt x="382712" y="812520"/>
                    <a:pt x="418478" y="808195"/>
                    <a:pt x="444851" y="822614"/>
                  </a:cubicBezTo>
                  <a:cubicBezTo>
                    <a:pt x="450631" y="825858"/>
                    <a:pt x="447379" y="834149"/>
                    <a:pt x="441238" y="834509"/>
                  </a:cubicBezTo>
                  <a:cubicBezTo>
                    <a:pt x="411253" y="835230"/>
                    <a:pt x="382712" y="839556"/>
                    <a:pt x="353450" y="845684"/>
                  </a:cubicBezTo>
                  <a:cubicBezTo>
                    <a:pt x="352727" y="853975"/>
                    <a:pt x="345863" y="860824"/>
                    <a:pt x="335386" y="857940"/>
                  </a:cubicBezTo>
                  <a:cubicBezTo>
                    <a:pt x="331412" y="856858"/>
                    <a:pt x="328161" y="854696"/>
                    <a:pt x="325993" y="851451"/>
                  </a:cubicBezTo>
                  <a:cubicBezTo>
                    <a:pt x="311542" y="851451"/>
                    <a:pt x="306123" y="829102"/>
                    <a:pt x="319129" y="823695"/>
                  </a:cubicBezTo>
                  <a:cubicBezTo>
                    <a:pt x="319129" y="820090"/>
                    <a:pt x="319129" y="816125"/>
                    <a:pt x="319129" y="812881"/>
                  </a:cubicBezTo>
                  <a:cubicBezTo>
                    <a:pt x="319129" y="783683"/>
                    <a:pt x="320213" y="754484"/>
                    <a:pt x="321658" y="725286"/>
                  </a:cubicBezTo>
                  <a:cubicBezTo>
                    <a:pt x="324187" y="671576"/>
                    <a:pt x="325993" y="617145"/>
                    <a:pt x="333580" y="563795"/>
                  </a:cubicBezTo>
                  <a:cubicBezTo>
                    <a:pt x="333941" y="557667"/>
                    <a:pt x="338637" y="554422"/>
                    <a:pt x="343695" y="553701"/>
                  </a:cubicBezTo>
                  <a:cubicBezTo>
                    <a:pt x="351643" y="538922"/>
                    <a:pt x="381990" y="540724"/>
                    <a:pt x="395357" y="540364"/>
                  </a:cubicBezTo>
                  <a:close/>
                  <a:moveTo>
                    <a:pt x="71282" y="477370"/>
                  </a:moveTo>
                  <a:cubicBezTo>
                    <a:pt x="71666" y="477009"/>
                    <a:pt x="72049" y="477009"/>
                    <a:pt x="72049" y="477730"/>
                  </a:cubicBezTo>
                  <a:cubicBezTo>
                    <a:pt x="73965" y="507316"/>
                    <a:pt x="73198" y="537623"/>
                    <a:pt x="73581" y="567569"/>
                  </a:cubicBezTo>
                  <a:cubicBezTo>
                    <a:pt x="73581" y="598958"/>
                    <a:pt x="68600" y="631430"/>
                    <a:pt x="73581" y="663180"/>
                  </a:cubicBezTo>
                  <a:cubicBezTo>
                    <a:pt x="73965" y="666066"/>
                    <a:pt x="68983" y="667148"/>
                    <a:pt x="68600" y="664262"/>
                  </a:cubicBezTo>
                  <a:cubicBezTo>
                    <a:pt x="63236" y="633955"/>
                    <a:pt x="68600" y="603288"/>
                    <a:pt x="68600" y="572620"/>
                  </a:cubicBezTo>
                  <a:cubicBezTo>
                    <a:pt x="68600" y="541231"/>
                    <a:pt x="66684" y="508759"/>
                    <a:pt x="71282" y="477370"/>
                  </a:cubicBezTo>
                  <a:close/>
                  <a:moveTo>
                    <a:pt x="82557" y="422525"/>
                  </a:moveTo>
                  <a:cubicBezTo>
                    <a:pt x="89874" y="463505"/>
                    <a:pt x="80117" y="506642"/>
                    <a:pt x="80814" y="547981"/>
                  </a:cubicBezTo>
                  <a:cubicBezTo>
                    <a:pt x="81511" y="596151"/>
                    <a:pt x="84996" y="644320"/>
                    <a:pt x="83950" y="692489"/>
                  </a:cubicBezTo>
                  <a:cubicBezTo>
                    <a:pt x="83950" y="695725"/>
                    <a:pt x="79420" y="695725"/>
                    <a:pt x="79420" y="692489"/>
                  </a:cubicBezTo>
                  <a:cubicBezTo>
                    <a:pt x="79769" y="646477"/>
                    <a:pt x="76284" y="600105"/>
                    <a:pt x="75936" y="553733"/>
                  </a:cubicBezTo>
                  <a:cubicBezTo>
                    <a:pt x="75936" y="531086"/>
                    <a:pt x="76284" y="508799"/>
                    <a:pt x="79072" y="486511"/>
                  </a:cubicBezTo>
                  <a:cubicBezTo>
                    <a:pt x="81511" y="465303"/>
                    <a:pt x="83950" y="444453"/>
                    <a:pt x="80814" y="422885"/>
                  </a:cubicBezTo>
                  <a:cubicBezTo>
                    <a:pt x="80814" y="421806"/>
                    <a:pt x="82208" y="421447"/>
                    <a:pt x="82557" y="422525"/>
                  </a:cubicBezTo>
                  <a:close/>
                  <a:moveTo>
                    <a:pt x="359165" y="158295"/>
                  </a:moveTo>
                  <a:cubicBezTo>
                    <a:pt x="364640" y="158340"/>
                    <a:pt x="369757" y="161934"/>
                    <a:pt x="369218" y="169120"/>
                  </a:cubicBezTo>
                  <a:cubicBezTo>
                    <a:pt x="364550" y="216194"/>
                    <a:pt x="360242" y="263267"/>
                    <a:pt x="355933" y="310340"/>
                  </a:cubicBezTo>
                  <a:cubicBezTo>
                    <a:pt x="382503" y="306388"/>
                    <a:pt x="408713" y="300279"/>
                    <a:pt x="435642" y="299201"/>
                  </a:cubicBezTo>
                  <a:cubicBezTo>
                    <a:pt x="444259" y="261111"/>
                    <a:pt x="448926" y="223740"/>
                    <a:pt x="449285" y="184572"/>
                  </a:cubicBezTo>
                  <a:cubicBezTo>
                    <a:pt x="449645" y="176307"/>
                    <a:pt x="462929" y="174151"/>
                    <a:pt x="464365" y="182775"/>
                  </a:cubicBezTo>
                  <a:cubicBezTo>
                    <a:pt x="470110" y="221584"/>
                    <a:pt x="465443" y="261470"/>
                    <a:pt x="458980" y="299919"/>
                  </a:cubicBezTo>
                  <a:cubicBezTo>
                    <a:pt x="463647" y="300638"/>
                    <a:pt x="467956" y="300997"/>
                    <a:pt x="472624" y="302075"/>
                  </a:cubicBezTo>
                  <a:cubicBezTo>
                    <a:pt x="493089" y="306028"/>
                    <a:pt x="483754" y="338369"/>
                    <a:pt x="463647" y="332979"/>
                  </a:cubicBezTo>
                  <a:cubicBezTo>
                    <a:pt x="460416" y="331901"/>
                    <a:pt x="456825" y="331182"/>
                    <a:pt x="453594" y="330823"/>
                  </a:cubicBezTo>
                  <a:cubicBezTo>
                    <a:pt x="448208" y="362444"/>
                    <a:pt x="442464" y="394425"/>
                    <a:pt x="435642" y="425328"/>
                  </a:cubicBezTo>
                  <a:cubicBezTo>
                    <a:pt x="431692" y="441858"/>
                    <a:pt x="403327" y="437905"/>
                    <a:pt x="405841" y="421016"/>
                  </a:cubicBezTo>
                  <a:cubicBezTo>
                    <a:pt x="410149" y="389395"/>
                    <a:pt x="419844" y="358851"/>
                    <a:pt x="428102" y="328307"/>
                  </a:cubicBezTo>
                  <a:cubicBezTo>
                    <a:pt x="403327" y="328307"/>
                    <a:pt x="378553" y="332979"/>
                    <a:pt x="353779" y="336213"/>
                  </a:cubicBezTo>
                  <a:cubicBezTo>
                    <a:pt x="349830" y="382927"/>
                    <a:pt x="348034" y="431078"/>
                    <a:pt x="337981" y="476714"/>
                  </a:cubicBezTo>
                  <a:cubicBezTo>
                    <a:pt x="334390" y="492525"/>
                    <a:pt x="309257" y="488212"/>
                    <a:pt x="309975" y="472402"/>
                  </a:cubicBezTo>
                  <a:cubicBezTo>
                    <a:pt x="312130" y="428203"/>
                    <a:pt x="320388" y="382927"/>
                    <a:pt x="326491" y="338728"/>
                  </a:cubicBezTo>
                  <a:cubicBezTo>
                    <a:pt x="312130" y="339087"/>
                    <a:pt x="297408" y="338369"/>
                    <a:pt x="283046" y="334775"/>
                  </a:cubicBezTo>
                  <a:cubicBezTo>
                    <a:pt x="271198" y="331901"/>
                    <a:pt x="273711" y="311418"/>
                    <a:pt x="286278" y="313215"/>
                  </a:cubicBezTo>
                  <a:cubicBezTo>
                    <a:pt x="300999" y="315371"/>
                    <a:pt x="315361" y="315371"/>
                    <a:pt x="329723" y="313934"/>
                  </a:cubicBezTo>
                  <a:cubicBezTo>
                    <a:pt x="335468" y="265423"/>
                    <a:pt x="340853" y="217272"/>
                    <a:pt x="346957" y="168761"/>
                  </a:cubicBezTo>
                  <a:cubicBezTo>
                    <a:pt x="347855" y="161754"/>
                    <a:pt x="353689" y="158250"/>
                    <a:pt x="359165" y="158295"/>
                  </a:cubicBezTo>
                  <a:close/>
                  <a:moveTo>
                    <a:pt x="299317" y="61441"/>
                  </a:moveTo>
                  <a:cubicBezTo>
                    <a:pt x="305765" y="61084"/>
                    <a:pt x="305048" y="70735"/>
                    <a:pt x="298958" y="71450"/>
                  </a:cubicBezTo>
                  <a:cubicBezTo>
                    <a:pt x="240568" y="77169"/>
                    <a:pt x="173938" y="100046"/>
                    <a:pt x="161042" y="165817"/>
                  </a:cubicBezTo>
                  <a:cubicBezTo>
                    <a:pt x="160326" y="168676"/>
                    <a:pt x="155311" y="167962"/>
                    <a:pt x="155669" y="165102"/>
                  </a:cubicBezTo>
                  <a:cubicBezTo>
                    <a:pt x="164983" y="94684"/>
                    <a:pt x="237344" y="65731"/>
                    <a:pt x="299317" y="61441"/>
                  </a:cubicBezTo>
                  <a:close/>
                  <a:moveTo>
                    <a:pt x="327865" y="37272"/>
                  </a:moveTo>
                  <a:cubicBezTo>
                    <a:pt x="334339" y="37272"/>
                    <a:pt x="333979" y="46993"/>
                    <a:pt x="327505" y="47353"/>
                  </a:cubicBezTo>
                  <a:cubicBezTo>
                    <a:pt x="281111" y="49874"/>
                    <a:pt x="228243" y="57435"/>
                    <a:pt x="188681" y="85159"/>
                  </a:cubicBezTo>
                  <a:cubicBezTo>
                    <a:pt x="148041" y="113603"/>
                    <a:pt x="137612" y="161490"/>
                    <a:pt x="136173" y="208656"/>
                  </a:cubicBezTo>
                  <a:cubicBezTo>
                    <a:pt x="136173" y="211537"/>
                    <a:pt x="131857" y="211537"/>
                    <a:pt x="131857" y="208656"/>
                  </a:cubicBezTo>
                  <a:cubicBezTo>
                    <a:pt x="131498" y="160770"/>
                    <a:pt x="137612" y="115403"/>
                    <a:pt x="175734" y="82638"/>
                  </a:cubicBezTo>
                  <a:cubicBezTo>
                    <a:pt x="214936" y="48794"/>
                    <a:pt x="277874" y="38712"/>
                    <a:pt x="327865" y="37272"/>
                  </a:cubicBezTo>
                  <a:close/>
                  <a:moveTo>
                    <a:pt x="455570" y="19582"/>
                  </a:moveTo>
                  <a:cubicBezTo>
                    <a:pt x="420979" y="20348"/>
                    <a:pt x="386253" y="22959"/>
                    <a:pt x="353326" y="24219"/>
                  </a:cubicBezTo>
                  <a:cubicBezTo>
                    <a:pt x="291790" y="27100"/>
                    <a:pt x="201826" y="29981"/>
                    <a:pt x="157564" y="80759"/>
                  </a:cubicBezTo>
                  <a:cubicBezTo>
                    <a:pt x="114741" y="130096"/>
                    <a:pt x="120859" y="212925"/>
                    <a:pt x="119059" y="274146"/>
                  </a:cubicBezTo>
                  <a:cubicBezTo>
                    <a:pt x="116180" y="368139"/>
                    <a:pt x="107184" y="461771"/>
                    <a:pt x="107184" y="556124"/>
                  </a:cubicBezTo>
                  <a:cubicBezTo>
                    <a:pt x="106464" y="758875"/>
                    <a:pt x="120499" y="960905"/>
                    <a:pt x="116180" y="1163655"/>
                  </a:cubicBezTo>
                  <a:cubicBezTo>
                    <a:pt x="116540" y="1165096"/>
                    <a:pt x="116900" y="1166897"/>
                    <a:pt x="116180" y="1168337"/>
                  </a:cubicBezTo>
                  <a:cubicBezTo>
                    <a:pt x="115821" y="1168337"/>
                    <a:pt x="115821" y="1168337"/>
                    <a:pt x="115821" y="1168697"/>
                  </a:cubicBezTo>
                  <a:cubicBezTo>
                    <a:pt x="115821" y="1170858"/>
                    <a:pt x="114381" y="1172298"/>
                    <a:pt x="112222" y="1172298"/>
                  </a:cubicBezTo>
                  <a:cubicBezTo>
                    <a:pt x="90631" y="1191385"/>
                    <a:pt x="56085" y="1196067"/>
                    <a:pt x="28016" y="1187064"/>
                  </a:cubicBezTo>
                  <a:cubicBezTo>
                    <a:pt x="57884" y="1214073"/>
                    <a:pt x="109703" y="1211912"/>
                    <a:pt x="126976" y="1253687"/>
                  </a:cubicBezTo>
                  <a:cubicBezTo>
                    <a:pt x="135253" y="1273494"/>
                    <a:pt x="133813" y="1302664"/>
                    <a:pt x="159003" y="1308426"/>
                  </a:cubicBezTo>
                  <a:cubicBezTo>
                    <a:pt x="191030" y="1315988"/>
                    <a:pt x="221618" y="1318869"/>
                    <a:pt x="254725" y="1318869"/>
                  </a:cubicBezTo>
                  <a:cubicBezTo>
                    <a:pt x="314461" y="1319230"/>
                    <a:pt x="374557" y="1323551"/>
                    <a:pt x="434293" y="1319590"/>
                  </a:cubicBezTo>
                  <a:cubicBezTo>
                    <a:pt x="482514" y="1315988"/>
                    <a:pt x="561322" y="1312387"/>
                    <a:pt x="581114" y="1258368"/>
                  </a:cubicBezTo>
                  <a:cubicBezTo>
                    <a:pt x="597308" y="1213353"/>
                    <a:pt x="596228" y="1164376"/>
                    <a:pt x="594789" y="1117559"/>
                  </a:cubicBezTo>
                  <a:cubicBezTo>
                    <a:pt x="593349" y="1057058"/>
                    <a:pt x="595509" y="996197"/>
                    <a:pt x="598387" y="935696"/>
                  </a:cubicBezTo>
                  <a:cubicBezTo>
                    <a:pt x="604865" y="785524"/>
                    <a:pt x="618180" y="636072"/>
                    <a:pt x="629335" y="485899"/>
                  </a:cubicBezTo>
                  <a:cubicBezTo>
                    <a:pt x="634733" y="412434"/>
                    <a:pt x="639411" y="338968"/>
                    <a:pt x="643369" y="265863"/>
                  </a:cubicBezTo>
                  <a:cubicBezTo>
                    <a:pt x="637252" y="271625"/>
                    <a:pt x="631134" y="277387"/>
                    <a:pt x="625736" y="284589"/>
                  </a:cubicBezTo>
                  <a:cubicBezTo>
                    <a:pt x="623217" y="287831"/>
                    <a:pt x="617820" y="284589"/>
                    <a:pt x="620339" y="280988"/>
                  </a:cubicBezTo>
                  <a:cubicBezTo>
                    <a:pt x="627176" y="271625"/>
                    <a:pt x="635093" y="262982"/>
                    <a:pt x="643729" y="254339"/>
                  </a:cubicBezTo>
                  <a:cubicBezTo>
                    <a:pt x="644089" y="250378"/>
                    <a:pt x="644449" y="246056"/>
                    <a:pt x="644809" y="241374"/>
                  </a:cubicBezTo>
                  <a:cubicBezTo>
                    <a:pt x="639411" y="246056"/>
                    <a:pt x="634013" y="250378"/>
                    <a:pt x="628975" y="255059"/>
                  </a:cubicBezTo>
                  <a:cubicBezTo>
                    <a:pt x="626456" y="257580"/>
                    <a:pt x="622498" y="253619"/>
                    <a:pt x="625377" y="250738"/>
                  </a:cubicBezTo>
                  <a:cubicBezTo>
                    <a:pt x="631854" y="244616"/>
                    <a:pt x="638331" y="237773"/>
                    <a:pt x="645169" y="231291"/>
                  </a:cubicBezTo>
                  <a:cubicBezTo>
                    <a:pt x="645529" y="224449"/>
                    <a:pt x="645888" y="217246"/>
                    <a:pt x="646248" y="210404"/>
                  </a:cubicBezTo>
                  <a:cubicBezTo>
                    <a:pt x="649847" y="135498"/>
                    <a:pt x="648048" y="43306"/>
                    <a:pt x="557004" y="26020"/>
                  </a:cubicBezTo>
                  <a:cubicBezTo>
                    <a:pt x="524617" y="19897"/>
                    <a:pt x="490161" y="18817"/>
                    <a:pt x="455570" y="19582"/>
                  </a:cubicBezTo>
                  <a:close/>
                  <a:moveTo>
                    <a:pt x="505050" y="1"/>
                  </a:moveTo>
                  <a:cubicBezTo>
                    <a:pt x="537212" y="91"/>
                    <a:pt x="568879" y="3692"/>
                    <a:pt x="597308" y="17737"/>
                  </a:cubicBezTo>
                  <a:cubicBezTo>
                    <a:pt x="652366" y="45466"/>
                    <a:pt x="666760" y="103447"/>
                    <a:pt x="667480" y="161067"/>
                  </a:cubicBezTo>
                  <a:cubicBezTo>
                    <a:pt x="667840" y="177632"/>
                    <a:pt x="667840" y="194558"/>
                    <a:pt x="667480" y="211124"/>
                  </a:cubicBezTo>
                  <a:cubicBezTo>
                    <a:pt x="668559" y="210044"/>
                    <a:pt x="669999" y="209323"/>
                    <a:pt x="671078" y="208243"/>
                  </a:cubicBezTo>
                  <a:cubicBezTo>
                    <a:pt x="673957" y="206442"/>
                    <a:pt x="676116" y="210404"/>
                    <a:pt x="674677" y="212564"/>
                  </a:cubicBezTo>
                  <a:cubicBezTo>
                    <a:pt x="672158" y="215445"/>
                    <a:pt x="669639" y="217966"/>
                    <a:pt x="667120" y="220847"/>
                  </a:cubicBezTo>
                  <a:cubicBezTo>
                    <a:pt x="667120" y="225169"/>
                    <a:pt x="666760" y="229850"/>
                    <a:pt x="666760" y="234532"/>
                  </a:cubicBezTo>
                  <a:cubicBezTo>
                    <a:pt x="670718" y="230931"/>
                    <a:pt x="675037" y="227690"/>
                    <a:pt x="678995" y="224449"/>
                  </a:cubicBezTo>
                  <a:cubicBezTo>
                    <a:pt x="682954" y="220847"/>
                    <a:pt x="688351" y="226249"/>
                    <a:pt x="684753" y="230211"/>
                  </a:cubicBezTo>
                  <a:cubicBezTo>
                    <a:pt x="678635" y="235612"/>
                    <a:pt x="672518" y="241014"/>
                    <a:pt x="666400" y="246416"/>
                  </a:cubicBezTo>
                  <a:cubicBezTo>
                    <a:pt x="663881" y="302236"/>
                    <a:pt x="658843" y="358055"/>
                    <a:pt x="654885" y="413514"/>
                  </a:cubicBezTo>
                  <a:cubicBezTo>
                    <a:pt x="648407" y="514709"/>
                    <a:pt x="639771" y="615905"/>
                    <a:pt x="632574" y="717460"/>
                  </a:cubicBezTo>
                  <a:cubicBezTo>
                    <a:pt x="625377" y="818295"/>
                    <a:pt x="618539" y="919851"/>
                    <a:pt x="616020" y="1021046"/>
                  </a:cubicBezTo>
                  <a:cubicBezTo>
                    <a:pt x="614221" y="1087309"/>
                    <a:pt x="620339" y="1155373"/>
                    <a:pt x="610982" y="1220915"/>
                  </a:cubicBezTo>
                  <a:cubicBezTo>
                    <a:pt x="602706" y="1278535"/>
                    <a:pt x="576796" y="1312027"/>
                    <a:pt x="519939" y="1326792"/>
                  </a:cubicBezTo>
                  <a:cubicBezTo>
                    <a:pt x="444729" y="1346599"/>
                    <a:pt x="366640" y="1341557"/>
                    <a:pt x="289991" y="1340837"/>
                  </a:cubicBezTo>
                  <a:cubicBezTo>
                    <a:pt x="251126" y="1340117"/>
                    <a:pt x="209743" y="1343358"/>
                    <a:pt x="171598" y="1332914"/>
                  </a:cubicBezTo>
                  <a:cubicBezTo>
                    <a:pt x="151806" y="1327512"/>
                    <a:pt x="127336" y="1323551"/>
                    <a:pt x="120499" y="1301223"/>
                  </a:cubicBezTo>
                  <a:cubicBezTo>
                    <a:pt x="115821" y="1286818"/>
                    <a:pt x="115461" y="1269532"/>
                    <a:pt x="106464" y="1256568"/>
                  </a:cubicBezTo>
                  <a:cubicBezTo>
                    <a:pt x="96028" y="1240002"/>
                    <a:pt x="79475" y="1234240"/>
                    <a:pt x="61842" y="1227758"/>
                  </a:cubicBezTo>
                  <a:cubicBezTo>
                    <a:pt x="37012" y="1218755"/>
                    <a:pt x="16860" y="1207951"/>
                    <a:pt x="1746" y="1185983"/>
                  </a:cubicBezTo>
                  <a:cubicBezTo>
                    <a:pt x="-1852" y="1180581"/>
                    <a:pt x="667" y="1176260"/>
                    <a:pt x="4265" y="1173379"/>
                  </a:cubicBezTo>
                  <a:cubicBezTo>
                    <a:pt x="3186" y="1170858"/>
                    <a:pt x="4625" y="1167257"/>
                    <a:pt x="8224" y="1168337"/>
                  </a:cubicBezTo>
                  <a:cubicBezTo>
                    <a:pt x="40251" y="1179141"/>
                    <a:pt x="78396" y="1180221"/>
                    <a:pt x="107184" y="1160054"/>
                  </a:cubicBezTo>
                  <a:cubicBezTo>
                    <a:pt x="107544" y="1159694"/>
                    <a:pt x="107904" y="1159694"/>
                    <a:pt x="108264" y="1159334"/>
                  </a:cubicBezTo>
                  <a:cubicBezTo>
                    <a:pt x="103226" y="962345"/>
                    <a:pt x="90991" y="765357"/>
                    <a:pt x="90991" y="568008"/>
                  </a:cubicBezTo>
                  <a:cubicBezTo>
                    <a:pt x="90991" y="474015"/>
                    <a:pt x="98547" y="380743"/>
                    <a:pt x="101066" y="286750"/>
                  </a:cubicBezTo>
                  <a:cubicBezTo>
                    <a:pt x="102146" y="229130"/>
                    <a:pt x="97468" y="164668"/>
                    <a:pt x="118340" y="109569"/>
                  </a:cubicBezTo>
                  <a:cubicBezTo>
                    <a:pt x="159723" y="91"/>
                    <a:pt x="313022" y="3332"/>
                    <a:pt x="409823" y="3332"/>
                  </a:cubicBezTo>
                  <a:cubicBezTo>
                    <a:pt x="440231" y="3332"/>
                    <a:pt x="472888" y="-89"/>
                    <a:pt x="505050" y="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05410D23-178E-C44E-951E-1634F5C99D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518" y="2186647"/>
              <a:ext cx="1101308" cy="803785"/>
            </a:xfrm>
            <a:custGeom>
              <a:avLst/>
              <a:gdLst>
                <a:gd name="connsiteX0" fmla="*/ 409012 w 1213988"/>
                <a:gd name="connsiteY0" fmla="*/ 797636 h 886024"/>
                <a:gd name="connsiteX1" fmla="*/ 411885 w 1213988"/>
                <a:gd name="connsiteY1" fmla="*/ 804814 h 886024"/>
                <a:gd name="connsiteX2" fmla="*/ 410089 w 1213988"/>
                <a:gd name="connsiteY2" fmla="*/ 805532 h 886024"/>
                <a:gd name="connsiteX3" fmla="*/ 453548 w 1213988"/>
                <a:gd name="connsiteY3" fmla="*/ 874084 h 886024"/>
                <a:gd name="connsiteX4" fmla="*/ 451393 w 1213988"/>
                <a:gd name="connsiteY4" fmla="*/ 876597 h 886024"/>
                <a:gd name="connsiteX5" fmla="*/ 401469 w 1213988"/>
                <a:gd name="connsiteY5" fmla="*/ 809121 h 886024"/>
                <a:gd name="connsiteX6" fmla="*/ 299467 w 1213988"/>
                <a:gd name="connsiteY6" fmla="*/ 807326 h 886024"/>
                <a:gd name="connsiteX7" fmla="*/ 300904 w 1213988"/>
                <a:gd name="connsiteY7" fmla="*/ 803378 h 886024"/>
                <a:gd name="connsiteX8" fmla="*/ 400392 w 1213988"/>
                <a:gd name="connsiteY8" fmla="*/ 800507 h 886024"/>
                <a:gd name="connsiteX9" fmla="*/ 407575 w 1213988"/>
                <a:gd name="connsiteY9" fmla="*/ 797995 h 886024"/>
                <a:gd name="connsiteX10" fmla="*/ 409012 w 1213988"/>
                <a:gd name="connsiteY10" fmla="*/ 797636 h 886024"/>
                <a:gd name="connsiteX11" fmla="*/ 517668 w 1213988"/>
                <a:gd name="connsiteY11" fmla="*/ 794091 h 886024"/>
                <a:gd name="connsiteX12" fmla="*/ 577195 w 1213988"/>
                <a:gd name="connsiteY12" fmla="*/ 842537 h 886024"/>
                <a:gd name="connsiteX13" fmla="*/ 649273 w 1213988"/>
                <a:gd name="connsiteY13" fmla="*/ 850374 h 886024"/>
                <a:gd name="connsiteX14" fmla="*/ 648915 w 1213988"/>
                <a:gd name="connsiteY14" fmla="*/ 859992 h 886024"/>
                <a:gd name="connsiteX15" fmla="*/ 514799 w 1213988"/>
                <a:gd name="connsiteY15" fmla="*/ 795160 h 886024"/>
                <a:gd name="connsiteX16" fmla="*/ 517668 w 1213988"/>
                <a:gd name="connsiteY16" fmla="*/ 794091 h 886024"/>
                <a:gd name="connsiteX17" fmla="*/ 1035940 w 1213988"/>
                <a:gd name="connsiteY17" fmla="*/ 627769 h 886024"/>
                <a:gd name="connsiteX18" fmla="*/ 1041132 w 1213988"/>
                <a:gd name="connsiteY18" fmla="*/ 632782 h 886024"/>
                <a:gd name="connsiteX19" fmla="*/ 901122 w 1213988"/>
                <a:gd name="connsiteY19" fmla="*/ 762050 h 886024"/>
                <a:gd name="connsiteX20" fmla="*/ 900764 w 1213988"/>
                <a:gd name="connsiteY20" fmla="*/ 758469 h 886024"/>
                <a:gd name="connsiteX21" fmla="*/ 1030748 w 1213988"/>
                <a:gd name="connsiteY21" fmla="*/ 632424 h 886024"/>
                <a:gd name="connsiteX22" fmla="*/ 1035940 w 1213988"/>
                <a:gd name="connsiteY22" fmla="*/ 627769 h 886024"/>
                <a:gd name="connsiteX23" fmla="*/ 1060122 w 1213988"/>
                <a:gd name="connsiteY23" fmla="*/ 608812 h 886024"/>
                <a:gd name="connsiteX24" fmla="*/ 1064582 w 1213988"/>
                <a:gd name="connsiteY24" fmla="*/ 613745 h 886024"/>
                <a:gd name="connsiteX25" fmla="*/ 1048724 w 1213988"/>
                <a:gd name="connsiteY25" fmla="*/ 683347 h 886024"/>
                <a:gd name="connsiteX26" fmla="*/ 1004392 w 1213988"/>
                <a:gd name="connsiteY26" fmla="*/ 741828 h 886024"/>
                <a:gd name="connsiteX27" fmla="*/ 942760 w 1213988"/>
                <a:gd name="connsiteY27" fmla="*/ 774118 h 886024"/>
                <a:gd name="connsiteX28" fmla="*/ 902393 w 1213988"/>
                <a:gd name="connsiteY28" fmla="*/ 784163 h 886024"/>
                <a:gd name="connsiteX29" fmla="*/ 860584 w 1213988"/>
                <a:gd name="connsiteY29" fmla="*/ 784522 h 886024"/>
                <a:gd name="connsiteX30" fmla="*/ 859503 w 1213988"/>
                <a:gd name="connsiteY30" fmla="*/ 780934 h 886024"/>
                <a:gd name="connsiteX31" fmla="*/ 891580 w 1213988"/>
                <a:gd name="connsiteY31" fmla="*/ 778782 h 886024"/>
                <a:gd name="connsiteX32" fmla="*/ 930506 w 1213988"/>
                <a:gd name="connsiteY32" fmla="*/ 770171 h 886024"/>
                <a:gd name="connsiteX33" fmla="*/ 998265 w 1213988"/>
                <a:gd name="connsiteY33" fmla="*/ 735370 h 886024"/>
                <a:gd name="connsiteX34" fmla="*/ 1042236 w 1213988"/>
                <a:gd name="connsiteY34" fmla="*/ 675454 h 886024"/>
                <a:gd name="connsiteX35" fmla="*/ 1054851 w 1213988"/>
                <a:gd name="connsiteY35" fmla="*/ 611951 h 886024"/>
                <a:gd name="connsiteX36" fmla="*/ 1060122 w 1213988"/>
                <a:gd name="connsiteY36" fmla="*/ 608812 h 886024"/>
                <a:gd name="connsiteX37" fmla="*/ 677402 w 1213988"/>
                <a:gd name="connsiteY37" fmla="*/ 572727 h 886024"/>
                <a:gd name="connsiteX38" fmla="*/ 678115 w 1213988"/>
                <a:gd name="connsiteY38" fmla="*/ 574173 h 886024"/>
                <a:gd name="connsiteX39" fmla="*/ 611472 w 1213988"/>
                <a:gd name="connsiteY39" fmla="*/ 600216 h 886024"/>
                <a:gd name="connsiteX40" fmla="*/ 611472 w 1213988"/>
                <a:gd name="connsiteY40" fmla="*/ 597323 h 886024"/>
                <a:gd name="connsiteX41" fmla="*/ 677402 w 1213988"/>
                <a:gd name="connsiteY41" fmla="*/ 572727 h 886024"/>
                <a:gd name="connsiteX42" fmla="*/ 93250 w 1213988"/>
                <a:gd name="connsiteY42" fmla="*/ 559665 h 886024"/>
                <a:gd name="connsiteX43" fmla="*/ 138125 w 1213988"/>
                <a:gd name="connsiteY43" fmla="*/ 605677 h 886024"/>
                <a:gd name="connsiteX44" fmla="*/ 205799 w 1213988"/>
                <a:gd name="connsiteY44" fmla="*/ 636834 h 886024"/>
                <a:gd name="connsiteX45" fmla="*/ 203266 w 1213988"/>
                <a:gd name="connsiteY45" fmla="*/ 644805 h 886024"/>
                <a:gd name="connsiteX46" fmla="*/ 139573 w 1213988"/>
                <a:gd name="connsiteY46" fmla="*/ 617270 h 886024"/>
                <a:gd name="connsiteX47" fmla="*/ 92889 w 1213988"/>
                <a:gd name="connsiteY47" fmla="*/ 560390 h 886024"/>
                <a:gd name="connsiteX48" fmla="*/ 93250 w 1213988"/>
                <a:gd name="connsiteY48" fmla="*/ 559665 h 886024"/>
                <a:gd name="connsiteX49" fmla="*/ 695922 w 1213988"/>
                <a:gd name="connsiteY49" fmla="*/ 556489 h 886024"/>
                <a:gd name="connsiteX50" fmla="*/ 696282 w 1213988"/>
                <a:gd name="connsiteY50" fmla="*/ 557211 h 886024"/>
                <a:gd name="connsiteX51" fmla="*/ 654824 w 1213988"/>
                <a:gd name="connsiteY51" fmla="*/ 581384 h 886024"/>
                <a:gd name="connsiteX52" fmla="*/ 609399 w 1213988"/>
                <a:gd name="connsiteY52" fmla="*/ 594734 h 886024"/>
                <a:gd name="connsiteX53" fmla="*/ 608678 w 1213988"/>
                <a:gd name="connsiteY53" fmla="*/ 591847 h 886024"/>
                <a:gd name="connsiteX54" fmla="*/ 655184 w 1213988"/>
                <a:gd name="connsiteY54" fmla="*/ 577776 h 886024"/>
                <a:gd name="connsiteX55" fmla="*/ 695922 w 1213988"/>
                <a:gd name="connsiteY55" fmla="*/ 556489 h 886024"/>
                <a:gd name="connsiteX56" fmla="*/ 543809 w 1213988"/>
                <a:gd name="connsiteY56" fmla="*/ 529421 h 886024"/>
                <a:gd name="connsiteX57" fmla="*/ 546587 w 1213988"/>
                <a:gd name="connsiteY57" fmla="*/ 530168 h 886024"/>
                <a:gd name="connsiteX58" fmla="*/ 545794 w 1213988"/>
                <a:gd name="connsiteY58" fmla="*/ 532409 h 886024"/>
                <a:gd name="connsiteX59" fmla="*/ 543809 w 1213988"/>
                <a:gd name="connsiteY59" fmla="*/ 533156 h 886024"/>
                <a:gd name="connsiteX60" fmla="*/ 543412 w 1213988"/>
                <a:gd name="connsiteY60" fmla="*/ 530915 h 886024"/>
                <a:gd name="connsiteX61" fmla="*/ 543809 w 1213988"/>
                <a:gd name="connsiteY61" fmla="*/ 529421 h 886024"/>
                <a:gd name="connsiteX62" fmla="*/ 539653 w 1213988"/>
                <a:gd name="connsiteY62" fmla="*/ 520977 h 886024"/>
                <a:gd name="connsiteX63" fmla="*/ 541895 w 1213988"/>
                <a:gd name="connsiteY63" fmla="*/ 521657 h 886024"/>
                <a:gd name="connsiteX64" fmla="*/ 540401 w 1213988"/>
                <a:gd name="connsiteY64" fmla="*/ 524719 h 886024"/>
                <a:gd name="connsiteX65" fmla="*/ 539653 w 1213988"/>
                <a:gd name="connsiteY65" fmla="*/ 527780 h 886024"/>
                <a:gd name="connsiteX66" fmla="*/ 537412 w 1213988"/>
                <a:gd name="connsiteY66" fmla="*/ 527440 h 886024"/>
                <a:gd name="connsiteX67" fmla="*/ 539653 w 1213988"/>
                <a:gd name="connsiteY67" fmla="*/ 520977 h 886024"/>
                <a:gd name="connsiteX68" fmla="*/ 535245 w 1213988"/>
                <a:gd name="connsiteY68" fmla="*/ 516305 h 886024"/>
                <a:gd name="connsiteX69" fmla="*/ 537251 w 1213988"/>
                <a:gd name="connsiteY69" fmla="*/ 517393 h 886024"/>
                <a:gd name="connsiteX70" fmla="*/ 534243 w 1213988"/>
                <a:gd name="connsiteY70" fmla="*/ 525739 h 886024"/>
                <a:gd name="connsiteX71" fmla="*/ 532237 w 1213988"/>
                <a:gd name="connsiteY71" fmla="*/ 524650 h 886024"/>
                <a:gd name="connsiteX72" fmla="*/ 535245 w 1213988"/>
                <a:gd name="connsiteY72" fmla="*/ 516305 h 886024"/>
                <a:gd name="connsiteX73" fmla="*/ 529711 w 1213988"/>
                <a:gd name="connsiteY73" fmla="*/ 511833 h 886024"/>
                <a:gd name="connsiteX74" fmla="*/ 532356 w 1213988"/>
                <a:gd name="connsiteY74" fmla="*/ 513576 h 886024"/>
                <a:gd name="connsiteX75" fmla="*/ 528577 w 1213988"/>
                <a:gd name="connsiteY75" fmla="*/ 522287 h 886024"/>
                <a:gd name="connsiteX76" fmla="*/ 525553 w 1213988"/>
                <a:gd name="connsiteY76" fmla="*/ 521939 h 886024"/>
                <a:gd name="connsiteX77" fmla="*/ 529711 w 1213988"/>
                <a:gd name="connsiteY77" fmla="*/ 511833 h 886024"/>
                <a:gd name="connsiteX78" fmla="*/ 522378 w 1213988"/>
                <a:gd name="connsiteY78" fmla="*/ 504776 h 886024"/>
                <a:gd name="connsiteX79" fmla="*/ 524495 w 1213988"/>
                <a:gd name="connsiteY79" fmla="*/ 505812 h 886024"/>
                <a:gd name="connsiteX80" fmla="*/ 519203 w 1213988"/>
                <a:gd name="connsiteY80" fmla="*/ 517891 h 886024"/>
                <a:gd name="connsiteX81" fmla="*/ 516734 w 1213988"/>
                <a:gd name="connsiteY81" fmla="*/ 516855 h 886024"/>
                <a:gd name="connsiteX82" fmla="*/ 522378 w 1213988"/>
                <a:gd name="connsiteY82" fmla="*/ 504776 h 886024"/>
                <a:gd name="connsiteX83" fmla="*/ 518433 w 1213988"/>
                <a:gd name="connsiteY83" fmla="*/ 496842 h 886024"/>
                <a:gd name="connsiteX84" fmla="*/ 519780 w 1213988"/>
                <a:gd name="connsiteY84" fmla="*/ 497535 h 886024"/>
                <a:gd name="connsiteX85" fmla="*/ 512709 w 1213988"/>
                <a:gd name="connsiteY85" fmla="*/ 513468 h 886024"/>
                <a:gd name="connsiteX86" fmla="*/ 510352 w 1213988"/>
                <a:gd name="connsiteY86" fmla="*/ 512429 h 886024"/>
                <a:gd name="connsiteX87" fmla="*/ 518433 w 1213988"/>
                <a:gd name="connsiteY87" fmla="*/ 496842 h 886024"/>
                <a:gd name="connsiteX88" fmla="*/ 517487 w 1213988"/>
                <a:gd name="connsiteY88" fmla="*/ 488222 h 886024"/>
                <a:gd name="connsiteX89" fmla="*/ 518517 w 1213988"/>
                <a:gd name="connsiteY89" fmla="*/ 488578 h 886024"/>
                <a:gd name="connsiteX90" fmla="*/ 509249 w 1213988"/>
                <a:gd name="connsiteY90" fmla="*/ 506724 h 886024"/>
                <a:gd name="connsiteX91" fmla="*/ 507190 w 1213988"/>
                <a:gd name="connsiteY91" fmla="*/ 505301 h 886024"/>
                <a:gd name="connsiteX92" fmla="*/ 517487 w 1213988"/>
                <a:gd name="connsiteY92" fmla="*/ 488222 h 886024"/>
                <a:gd name="connsiteX93" fmla="*/ 510520 w 1213988"/>
                <a:gd name="connsiteY93" fmla="*/ 481742 h 886024"/>
                <a:gd name="connsiteX94" fmla="*/ 513015 w 1213988"/>
                <a:gd name="connsiteY94" fmla="*/ 483194 h 886024"/>
                <a:gd name="connsiteX95" fmla="*/ 500542 w 1213988"/>
                <a:gd name="connsiteY95" fmla="*/ 503151 h 886024"/>
                <a:gd name="connsiteX96" fmla="*/ 498047 w 1213988"/>
                <a:gd name="connsiteY96" fmla="*/ 501337 h 886024"/>
                <a:gd name="connsiteX97" fmla="*/ 510520 w 1213988"/>
                <a:gd name="connsiteY97" fmla="*/ 481742 h 886024"/>
                <a:gd name="connsiteX98" fmla="*/ 1128496 w 1213988"/>
                <a:gd name="connsiteY98" fmla="*/ 478192 h 886024"/>
                <a:gd name="connsiteX99" fmla="*/ 1131005 w 1213988"/>
                <a:gd name="connsiteY99" fmla="*/ 486828 h 886024"/>
                <a:gd name="connsiteX100" fmla="*/ 1042105 w 1213988"/>
                <a:gd name="connsiteY100" fmla="*/ 528569 h 886024"/>
                <a:gd name="connsiteX101" fmla="*/ 1039596 w 1213988"/>
                <a:gd name="connsiteY101" fmla="*/ 523891 h 886024"/>
                <a:gd name="connsiteX102" fmla="*/ 1128496 w 1213988"/>
                <a:gd name="connsiteY102" fmla="*/ 478192 h 886024"/>
                <a:gd name="connsiteX103" fmla="*/ 507418 w 1213988"/>
                <a:gd name="connsiteY103" fmla="*/ 475017 h 886024"/>
                <a:gd name="connsiteX104" fmla="*/ 509866 w 1213988"/>
                <a:gd name="connsiteY104" fmla="*/ 476457 h 886024"/>
                <a:gd name="connsiteX105" fmla="*/ 494126 w 1213988"/>
                <a:gd name="connsiteY105" fmla="*/ 498767 h 886024"/>
                <a:gd name="connsiteX106" fmla="*/ 491678 w 1213988"/>
                <a:gd name="connsiteY106" fmla="*/ 496968 h 886024"/>
                <a:gd name="connsiteX107" fmla="*/ 507418 w 1213988"/>
                <a:gd name="connsiteY107" fmla="*/ 475017 h 886024"/>
                <a:gd name="connsiteX108" fmla="*/ 765039 w 1213988"/>
                <a:gd name="connsiteY108" fmla="*/ 471109 h 886024"/>
                <a:gd name="connsiteX109" fmla="*/ 765946 w 1213988"/>
                <a:gd name="connsiteY109" fmla="*/ 471109 h 886024"/>
                <a:gd name="connsiteX110" fmla="*/ 765946 w 1213988"/>
                <a:gd name="connsiteY110" fmla="*/ 471814 h 886024"/>
                <a:gd name="connsiteX111" fmla="*/ 766400 w 1213988"/>
                <a:gd name="connsiteY111" fmla="*/ 472167 h 886024"/>
                <a:gd name="connsiteX112" fmla="*/ 765946 w 1213988"/>
                <a:gd name="connsiteY112" fmla="*/ 472520 h 886024"/>
                <a:gd name="connsiteX113" fmla="*/ 765039 w 1213988"/>
                <a:gd name="connsiteY113" fmla="*/ 473225 h 886024"/>
                <a:gd name="connsiteX114" fmla="*/ 764132 w 1213988"/>
                <a:gd name="connsiteY114" fmla="*/ 472167 h 886024"/>
                <a:gd name="connsiteX115" fmla="*/ 765039 w 1213988"/>
                <a:gd name="connsiteY115" fmla="*/ 471109 h 886024"/>
                <a:gd name="connsiteX116" fmla="*/ 506399 w 1213988"/>
                <a:gd name="connsiteY116" fmla="*/ 466740 h 886024"/>
                <a:gd name="connsiteX117" fmla="*/ 508585 w 1213988"/>
                <a:gd name="connsiteY117" fmla="*/ 468206 h 886024"/>
                <a:gd name="connsiteX118" fmla="*/ 491097 w 1213988"/>
                <a:gd name="connsiteY118" fmla="*/ 492384 h 886024"/>
                <a:gd name="connsiteX119" fmla="*/ 488546 w 1213988"/>
                <a:gd name="connsiteY119" fmla="*/ 490553 h 886024"/>
                <a:gd name="connsiteX120" fmla="*/ 506399 w 1213988"/>
                <a:gd name="connsiteY120" fmla="*/ 466740 h 886024"/>
                <a:gd name="connsiteX121" fmla="*/ 498514 w 1213988"/>
                <a:gd name="connsiteY121" fmla="*/ 461950 h 886024"/>
                <a:gd name="connsiteX122" fmla="*/ 500306 w 1213988"/>
                <a:gd name="connsiteY122" fmla="*/ 463378 h 886024"/>
                <a:gd name="connsiteX123" fmla="*/ 483100 w 1213988"/>
                <a:gd name="connsiteY123" fmla="*/ 487310 h 886024"/>
                <a:gd name="connsiteX124" fmla="*/ 480591 w 1213988"/>
                <a:gd name="connsiteY124" fmla="*/ 485881 h 886024"/>
                <a:gd name="connsiteX125" fmla="*/ 498514 w 1213988"/>
                <a:gd name="connsiteY125" fmla="*/ 461950 h 886024"/>
                <a:gd name="connsiteX126" fmla="*/ 1134550 w 1213988"/>
                <a:gd name="connsiteY126" fmla="*/ 458062 h 886024"/>
                <a:gd name="connsiteX127" fmla="*/ 1135266 w 1213988"/>
                <a:gd name="connsiteY127" fmla="*/ 465231 h 886024"/>
                <a:gd name="connsiteX128" fmla="*/ 1054793 w 1213988"/>
                <a:gd name="connsiteY128" fmla="*/ 489249 h 886024"/>
                <a:gd name="connsiteX129" fmla="*/ 1052647 w 1213988"/>
                <a:gd name="connsiteY129" fmla="*/ 484947 h 886024"/>
                <a:gd name="connsiteX130" fmla="*/ 1134550 w 1213988"/>
                <a:gd name="connsiteY130" fmla="*/ 458062 h 886024"/>
                <a:gd name="connsiteX131" fmla="*/ 498427 w 1213988"/>
                <a:gd name="connsiteY131" fmla="*/ 451195 h 886024"/>
                <a:gd name="connsiteX132" fmla="*/ 500268 w 1213988"/>
                <a:gd name="connsiteY132" fmla="*/ 452981 h 886024"/>
                <a:gd name="connsiteX133" fmla="*/ 479653 w 1213988"/>
                <a:gd name="connsiteY133" fmla="*/ 476555 h 886024"/>
                <a:gd name="connsiteX134" fmla="*/ 477445 w 1213988"/>
                <a:gd name="connsiteY134" fmla="*/ 475126 h 886024"/>
                <a:gd name="connsiteX135" fmla="*/ 498427 w 1213988"/>
                <a:gd name="connsiteY135" fmla="*/ 451195 h 886024"/>
                <a:gd name="connsiteX136" fmla="*/ 491592 w 1213988"/>
                <a:gd name="connsiteY136" fmla="*/ 450459 h 886024"/>
                <a:gd name="connsiteX137" fmla="*/ 492698 w 1213988"/>
                <a:gd name="connsiteY137" fmla="*/ 451844 h 886024"/>
                <a:gd name="connsiteX138" fmla="*/ 476114 w 1213988"/>
                <a:gd name="connsiteY138" fmla="*/ 467431 h 886024"/>
                <a:gd name="connsiteX139" fmla="*/ 474271 w 1213988"/>
                <a:gd name="connsiteY139" fmla="*/ 466045 h 886024"/>
                <a:gd name="connsiteX140" fmla="*/ 491592 w 1213988"/>
                <a:gd name="connsiteY140" fmla="*/ 450459 h 886024"/>
                <a:gd name="connsiteX141" fmla="*/ 488530 w 1213988"/>
                <a:gd name="connsiteY141" fmla="*/ 446414 h 886024"/>
                <a:gd name="connsiteX142" fmla="*/ 490373 w 1213988"/>
                <a:gd name="connsiteY142" fmla="*/ 448178 h 886024"/>
                <a:gd name="connsiteX143" fmla="*/ 474526 w 1213988"/>
                <a:gd name="connsiteY143" fmla="*/ 462642 h 886024"/>
                <a:gd name="connsiteX144" fmla="*/ 473052 w 1213988"/>
                <a:gd name="connsiteY144" fmla="*/ 460173 h 886024"/>
                <a:gd name="connsiteX145" fmla="*/ 488530 w 1213988"/>
                <a:gd name="connsiteY145" fmla="*/ 446414 h 886024"/>
                <a:gd name="connsiteX146" fmla="*/ 481290 w 1213988"/>
                <a:gd name="connsiteY146" fmla="*/ 442838 h 886024"/>
                <a:gd name="connsiteX147" fmla="*/ 482784 w 1213988"/>
                <a:gd name="connsiteY147" fmla="*/ 444522 h 886024"/>
                <a:gd name="connsiteX148" fmla="*/ 474193 w 1213988"/>
                <a:gd name="connsiteY148" fmla="*/ 451931 h 886024"/>
                <a:gd name="connsiteX149" fmla="*/ 473072 w 1213988"/>
                <a:gd name="connsiteY149" fmla="*/ 449574 h 886024"/>
                <a:gd name="connsiteX150" fmla="*/ 481290 w 1213988"/>
                <a:gd name="connsiteY150" fmla="*/ 442838 h 886024"/>
                <a:gd name="connsiteX151" fmla="*/ 478342 w 1213988"/>
                <a:gd name="connsiteY151" fmla="*/ 439359 h 886024"/>
                <a:gd name="connsiteX152" fmla="*/ 480068 w 1213988"/>
                <a:gd name="connsiteY152" fmla="*/ 441123 h 886024"/>
                <a:gd name="connsiteX153" fmla="*/ 477307 w 1213988"/>
                <a:gd name="connsiteY153" fmla="*/ 443592 h 886024"/>
                <a:gd name="connsiteX154" fmla="*/ 474201 w 1213988"/>
                <a:gd name="connsiteY154" fmla="*/ 444298 h 886024"/>
                <a:gd name="connsiteX155" fmla="*/ 473856 w 1213988"/>
                <a:gd name="connsiteY155" fmla="*/ 442534 h 886024"/>
                <a:gd name="connsiteX156" fmla="*/ 476271 w 1213988"/>
                <a:gd name="connsiteY156" fmla="*/ 441475 h 886024"/>
                <a:gd name="connsiteX157" fmla="*/ 478342 w 1213988"/>
                <a:gd name="connsiteY157" fmla="*/ 439359 h 886024"/>
                <a:gd name="connsiteX158" fmla="*/ 473483 w 1213988"/>
                <a:gd name="connsiteY158" fmla="*/ 436577 h 886024"/>
                <a:gd name="connsiteX159" fmla="*/ 474753 w 1213988"/>
                <a:gd name="connsiteY159" fmla="*/ 438409 h 886024"/>
                <a:gd name="connsiteX160" fmla="*/ 472848 w 1213988"/>
                <a:gd name="connsiteY160" fmla="*/ 439508 h 886024"/>
                <a:gd name="connsiteX161" fmla="*/ 471578 w 1213988"/>
                <a:gd name="connsiteY161" fmla="*/ 438776 h 886024"/>
                <a:gd name="connsiteX162" fmla="*/ 471896 w 1213988"/>
                <a:gd name="connsiteY162" fmla="*/ 437676 h 886024"/>
                <a:gd name="connsiteX163" fmla="*/ 473483 w 1213988"/>
                <a:gd name="connsiteY163" fmla="*/ 436577 h 886024"/>
                <a:gd name="connsiteX164" fmla="*/ 1147222 w 1213988"/>
                <a:gd name="connsiteY164" fmla="*/ 425298 h 886024"/>
                <a:gd name="connsiteX165" fmla="*/ 1145064 w 1213988"/>
                <a:gd name="connsiteY165" fmla="*/ 432860 h 886024"/>
                <a:gd name="connsiteX166" fmla="*/ 1114502 w 1213988"/>
                <a:gd name="connsiteY166" fmla="*/ 441501 h 886024"/>
                <a:gd name="connsiteX167" fmla="*/ 1070276 w 1213988"/>
                <a:gd name="connsiteY167" fmla="*/ 456623 h 886024"/>
                <a:gd name="connsiteX168" fmla="*/ 1069557 w 1213988"/>
                <a:gd name="connsiteY168" fmla="*/ 454823 h 886024"/>
                <a:gd name="connsiteX169" fmla="*/ 1119895 w 1213988"/>
                <a:gd name="connsiteY169" fmla="*/ 432139 h 886024"/>
                <a:gd name="connsiteX170" fmla="*/ 1147222 w 1213988"/>
                <a:gd name="connsiteY170" fmla="*/ 425298 h 886024"/>
                <a:gd name="connsiteX171" fmla="*/ 451564 w 1213988"/>
                <a:gd name="connsiteY171" fmla="*/ 409505 h 886024"/>
                <a:gd name="connsiteX172" fmla="*/ 447944 w 1213988"/>
                <a:gd name="connsiteY172" fmla="*/ 420791 h 886024"/>
                <a:gd name="connsiteX173" fmla="*/ 450909 w 1213988"/>
                <a:gd name="connsiteY173" fmla="*/ 458770 h 886024"/>
                <a:gd name="connsiteX174" fmla="*/ 459717 w 1213988"/>
                <a:gd name="connsiteY174" fmla="*/ 480018 h 886024"/>
                <a:gd name="connsiteX175" fmla="*/ 453535 w 1213988"/>
                <a:gd name="connsiteY175" fmla="*/ 462086 h 886024"/>
                <a:gd name="connsiteX176" fmla="*/ 449353 w 1213988"/>
                <a:gd name="connsiteY176" fmla="*/ 433459 h 886024"/>
                <a:gd name="connsiteX177" fmla="*/ 1146556 w 1213988"/>
                <a:gd name="connsiteY177" fmla="*/ 402085 h 886024"/>
                <a:gd name="connsiteX178" fmla="*/ 1146556 w 1213988"/>
                <a:gd name="connsiteY178" fmla="*/ 408964 h 886024"/>
                <a:gd name="connsiteX179" fmla="*/ 1145475 w 1213988"/>
                <a:gd name="connsiteY179" fmla="*/ 409326 h 886024"/>
                <a:gd name="connsiteX180" fmla="*/ 1140068 w 1213988"/>
                <a:gd name="connsiteY180" fmla="*/ 408964 h 886024"/>
                <a:gd name="connsiteX181" fmla="*/ 1125288 w 1213988"/>
                <a:gd name="connsiteY181" fmla="*/ 414395 h 886024"/>
                <a:gd name="connsiteX182" fmla="*/ 1106543 w 1213988"/>
                <a:gd name="connsiteY182" fmla="*/ 420912 h 886024"/>
                <a:gd name="connsiteX183" fmla="*/ 1070856 w 1213988"/>
                <a:gd name="connsiteY183" fmla="*/ 437205 h 886024"/>
                <a:gd name="connsiteX184" fmla="*/ 1069053 w 1213988"/>
                <a:gd name="connsiteY184" fmla="*/ 433584 h 886024"/>
                <a:gd name="connsiteX185" fmla="*/ 1114474 w 1213988"/>
                <a:gd name="connsiteY185" fmla="*/ 411136 h 886024"/>
                <a:gd name="connsiteX186" fmla="*/ 1146556 w 1213988"/>
                <a:gd name="connsiteY186" fmla="*/ 402085 h 886024"/>
                <a:gd name="connsiteX187" fmla="*/ 770368 w 1213988"/>
                <a:gd name="connsiteY187" fmla="*/ 392977 h 886024"/>
                <a:gd name="connsiteX188" fmla="*/ 773430 w 1213988"/>
                <a:gd name="connsiteY188" fmla="*/ 408115 h 886024"/>
                <a:gd name="connsiteX189" fmla="*/ 773430 w 1213988"/>
                <a:gd name="connsiteY189" fmla="*/ 426498 h 886024"/>
                <a:gd name="connsiteX190" fmla="*/ 771388 w 1213988"/>
                <a:gd name="connsiteY190" fmla="*/ 444881 h 886024"/>
                <a:gd name="connsiteX191" fmla="*/ 766286 w 1213988"/>
                <a:gd name="connsiteY191" fmla="*/ 466147 h 886024"/>
                <a:gd name="connsiteX192" fmla="*/ 765265 w 1213988"/>
                <a:gd name="connsiteY192" fmla="*/ 465786 h 886024"/>
                <a:gd name="connsiteX193" fmla="*/ 770368 w 1213988"/>
                <a:gd name="connsiteY193" fmla="*/ 444881 h 886024"/>
                <a:gd name="connsiteX194" fmla="*/ 771729 w 1213988"/>
                <a:gd name="connsiteY194" fmla="*/ 428300 h 886024"/>
                <a:gd name="connsiteX195" fmla="*/ 769347 w 1213988"/>
                <a:gd name="connsiteY195" fmla="*/ 393697 h 886024"/>
                <a:gd name="connsiteX196" fmla="*/ 770368 w 1213988"/>
                <a:gd name="connsiteY196" fmla="*/ 392977 h 886024"/>
                <a:gd name="connsiteX197" fmla="*/ 1152367 w 1213988"/>
                <a:gd name="connsiteY197" fmla="*/ 373924 h 886024"/>
                <a:gd name="connsiteX198" fmla="*/ 1153083 w 1213988"/>
                <a:gd name="connsiteY198" fmla="*/ 380725 h 886024"/>
                <a:gd name="connsiteX199" fmla="*/ 1087217 w 1213988"/>
                <a:gd name="connsiteY199" fmla="*/ 408646 h 886024"/>
                <a:gd name="connsiteX200" fmla="*/ 1085785 w 1213988"/>
                <a:gd name="connsiteY200" fmla="*/ 406141 h 886024"/>
                <a:gd name="connsiteX201" fmla="*/ 1152367 w 1213988"/>
                <a:gd name="connsiteY201" fmla="*/ 373924 h 886024"/>
                <a:gd name="connsiteX202" fmla="*/ 1149152 w 1213988"/>
                <a:gd name="connsiteY202" fmla="*/ 346081 h 886024"/>
                <a:gd name="connsiteX203" fmla="*/ 1151317 w 1213988"/>
                <a:gd name="connsiteY203" fmla="*/ 351892 h 886024"/>
                <a:gd name="connsiteX204" fmla="*/ 1094672 w 1213988"/>
                <a:gd name="connsiteY204" fmla="*/ 386037 h 886024"/>
                <a:gd name="connsiteX205" fmla="*/ 1092507 w 1213988"/>
                <a:gd name="connsiteY205" fmla="*/ 382404 h 886024"/>
                <a:gd name="connsiteX206" fmla="*/ 1149152 w 1213988"/>
                <a:gd name="connsiteY206" fmla="*/ 346081 h 886024"/>
                <a:gd name="connsiteX207" fmla="*/ 689148 w 1213988"/>
                <a:gd name="connsiteY207" fmla="*/ 330461 h 886024"/>
                <a:gd name="connsiteX208" fmla="*/ 659273 w 1213988"/>
                <a:gd name="connsiteY208" fmla="*/ 335011 h 886024"/>
                <a:gd name="connsiteX209" fmla="*/ 630521 w 1213988"/>
                <a:gd name="connsiteY209" fmla="*/ 355195 h 886024"/>
                <a:gd name="connsiteX210" fmla="*/ 606800 w 1213988"/>
                <a:gd name="connsiteY210" fmla="*/ 385470 h 886024"/>
                <a:gd name="connsiteX211" fmla="*/ 599252 w 1213988"/>
                <a:gd name="connsiteY211" fmla="*/ 384749 h 886024"/>
                <a:gd name="connsiteX212" fmla="*/ 574813 w 1213988"/>
                <a:gd name="connsiteY212" fmla="*/ 357718 h 886024"/>
                <a:gd name="connsiteX213" fmla="*/ 544983 w 1213988"/>
                <a:gd name="connsiteY213" fmla="*/ 340418 h 886024"/>
                <a:gd name="connsiteX214" fmla="*/ 486760 w 1213988"/>
                <a:gd name="connsiteY214" fmla="*/ 351230 h 886024"/>
                <a:gd name="connsiteX215" fmla="*/ 460748 w 1213988"/>
                <a:gd name="connsiteY215" fmla="*/ 380874 h 886024"/>
                <a:gd name="connsiteX216" fmla="*/ 454235 w 1213988"/>
                <a:gd name="connsiteY216" fmla="*/ 401180 h 886024"/>
                <a:gd name="connsiteX217" fmla="*/ 461201 w 1213988"/>
                <a:gd name="connsiteY217" fmla="*/ 383453 h 886024"/>
                <a:gd name="connsiteX218" fmla="*/ 461898 w 1213988"/>
                <a:gd name="connsiteY218" fmla="*/ 384178 h 886024"/>
                <a:gd name="connsiteX219" fmla="*/ 454929 w 1213988"/>
                <a:gd name="connsiteY219" fmla="*/ 406282 h 886024"/>
                <a:gd name="connsiteX220" fmla="*/ 452141 w 1213988"/>
                <a:gd name="connsiteY220" fmla="*/ 433459 h 886024"/>
                <a:gd name="connsiteX221" fmla="*/ 456323 w 1213988"/>
                <a:gd name="connsiteY221" fmla="*/ 461361 h 886024"/>
                <a:gd name="connsiteX222" fmla="*/ 462246 w 1213988"/>
                <a:gd name="connsiteY222" fmla="*/ 479480 h 886024"/>
                <a:gd name="connsiteX223" fmla="*/ 460221 w 1213988"/>
                <a:gd name="connsiteY223" fmla="*/ 481235 h 886024"/>
                <a:gd name="connsiteX224" fmla="*/ 465195 w 1213988"/>
                <a:gd name="connsiteY224" fmla="*/ 493235 h 886024"/>
                <a:gd name="connsiteX225" fmla="*/ 525216 w 1213988"/>
                <a:gd name="connsiteY225" fmla="*/ 549820 h 886024"/>
                <a:gd name="connsiteX226" fmla="*/ 609675 w 1213988"/>
                <a:gd name="connsiteY226" fmla="*/ 583699 h 886024"/>
                <a:gd name="connsiteX227" fmla="*/ 610035 w 1213988"/>
                <a:gd name="connsiteY227" fmla="*/ 583699 h 886024"/>
                <a:gd name="connsiteX228" fmla="*/ 692697 w 1213988"/>
                <a:gd name="connsiteY228" fmla="*/ 542251 h 886024"/>
                <a:gd name="connsiteX229" fmla="*/ 748404 w 1213988"/>
                <a:gd name="connsiteY229" fmla="*/ 479899 h 886024"/>
                <a:gd name="connsiteX230" fmla="*/ 760984 w 1213988"/>
                <a:gd name="connsiteY230" fmla="*/ 406374 h 886024"/>
                <a:gd name="connsiteX231" fmla="*/ 734747 w 1213988"/>
                <a:gd name="connsiteY231" fmla="*/ 354474 h 886024"/>
                <a:gd name="connsiteX232" fmla="*/ 726122 w 1213988"/>
                <a:gd name="connsiteY232" fmla="*/ 359880 h 886024"/>
                <a:gd name="connsiteX233" fmla="*/ 725403 w 1213988"/>
                <a:gd name="connsiteY233" fmla="*/ 358078 h 886024"/>
                <a:gd name="connsiteX234" fmla="*/ 732950 w 1213988"/>
                <a:gd name="connsiteY234" fmla="*/ 352311 h 886024"/>
                <a:gd name="connsiteX235" fmla="*/ 730075 w 1213988"/>
                <a:gd name="connsiteY235" fmla="*/ 349788 h 886024"/>
                <a:gd name="connsiteX236" fmla="*/ 722168 w 1213988"/>
                <a:gd name="connsiteY236" fmla="*/ 355195 h 886024"/>
                <a:gd name="connsiteX237" fmla="*/ 721449 w 1213988"/>
                <a:gd name="connsiteY237" fmla="*/ 353393 h 886024"/>
                <a:gd name="connsiteX238" fmla="*/ 725403 w 1213988"/>
                <a:gd name="connsiteY238" fmla="*/ 350509 h 886024"/>
                <a:gd name="connsiteX239" fmla="*/ 728278 w 1213988"/>
                <a:gd name="connsiteY239" fmla="*/ 348347 h 886024"/>
                <a:gd name="connsiteX240" fmla="*/ 718215 w 1213988"/>
                <a:gd name="connsiteY240" fmla="*/ 340778 h 886024"/>
                <a:gd name="connsiteX241" fmla="*/ 689148 w 1213988"/>
                <a:gd name="connsiteY241" fmla="*/ 330461 h 886024"/>
                <a:gd name="connsiteX242" fmla="*/ 666820 w 1213988"/>
                <a:gd name="connsiteY242" fmla="*/ 320955 h 886024"/>
                <a:gd name="connsiteX243" fmla="*/ 736904 w 1213988"/>
                <a:gd name="connsiteY243" fmla="*/ 342580 h 886024"/>
                <a:gd name="connsiteX244" fmla="*/ 741216 w 1213988"/>
                <a:gd name="connsiteY244" fmla="*/ 340418 h 886024"/>
                <a:gd name="connsiteX245" fmla="*/ 742654 w 1213988"/>
                <a:gd name="connsiteY245" fmla="*/ 342940 h 886024"/>
                <a:gd name="connsiteX246" fmla="*/ 739060 w 1213988"/>
                <a:gd name="connsiteY246" fmla="*/ 345103 h 886024"/>
                <a:gd name="connsiteX247" fmla="*/ 739779 w 1213988"/>
                <a:gd name="connsiteY247" fmla="*/ 345103 h 886024"/>
                <a:gd name="connsiteX248" fmla="*/ 740857 w 1213988"/>
                <a:gd name="connsiteY248" fmla="*/ 346905 h 886024"/>
                <a:gd name="connsiteX249" fmla="*/ 746248 w 1213988"/>
                <a:gd name="connsiteY249" fmla="*/ 344022 h 886024"/>
                <a:gd name="connsiteX250" fmla="*/ 747686 w 1213988"/>
                <a:gd name="connsiteY250" fmla="*/ 346905 h 886024"/>
                <a:gd name="connsiteX251" fmla="*/ 743373 w 1213988"/>
                <a:gd name="connsiteY251" fmla="*/ 349428 h 886024"/>
                <a:gd name="connsiteX252" fmla="*/ 770328 w 1213988"/>
                <a:gd name="connsiteY252" fmla="*/ 413582 h 886024"/>
                <a:gd name="connsiteX253" fmla="*/ 754874 w 1213988"/>
                <a:gd name="connsiteY253" fmla="*/ 485666 h 886024"/>
                <a:gd name="connsiteX254" fmla="*/ 698088 w 1213988"/>
                <a:gd name="connsiteY254" fmla="*/ 548379 h 886024"/>
                <a:gd name="connsiteX255" fmla="*/ 611832 w 1213988"/>
                <a:gd name="connsiteY255" fmla="*/ 588745 h 886024"/>
                <a:gd name="connsiteX256" fmla="*/ 610035 w 1213988"/>
                <a:gd name="connsiteY256" fmla="*/ 588385 h 886024"/>
                <a:gd name="connsiteX257" fmla="*/ 608597 w 1213988"/>
                <a:gd name="connsiteY257" fmla="*/ 588745 h 886024"/>
                <a:gd name="connsiteX258" fmla="*/ 520184 w 1213988"/>
                <a:gd name="connsiteY258" fmla="*/ 556668 h 886024"/>
                <a:gd name="connsiteX259" fmla="*/ 459086 w 1213988"/>
                <a:gd name="connsiteY259" fmla="*/ 499001 h 886024"/>
                <a:gd name="connsiteX260" fmla="*/ 438959 w 1213988"/>
                <a:gd name="connsiteY260" fmla="*/ 428360 h 886024"/>
                <a:gd name="connsiteX261" fmla="*/ 465555 w 1213988"/>
                <a:gd name="connsiteY261" fmla="*/ 357718 h 886024"/>
                <a:gd name="connsiteX262" fmla="*/ 536357 w 1213988"/>
                <a:gd name="connsiteY262" fmla="*/ 326722 h 886024"/>
                <a:gd name="connsiteX263" fmla="*/ 574454 w 1213988"/>
                <a:gd name="connsiteY263" fmla="*/ 343661 h 886024"/>
                <a:gd name="connsiteX264" fmla="*/ 603206 w 1213988"/>
                <a:gd name="connsiteY264" fmla="*/ 373215 h 886024"/>
                <a:gd name="connsiteX265" fmla="*/ 629802 w 1213988"/>
                <a:gd name="connsiteY265" fmla="*/ 341138 h 886024"/>
                <a:gd name="connsiteX266" fmla="*/ 666820 w 1213988"/>
                <a:gd name="connsiteY266" fmla="*/ 320955 h 886024"/>
                <a:gd name="connsiteX267" fmla="*/ 518529 w 1213988"/>
                <a:gd name="connsiteY267" fmla="*/ 319060 h 886024"/>
                <a:gd name="connsiteX268" fmla="*/ 548138 w 1213988"/>
                <a:gd name="connsiteY268" fmla="*/ 322616 h 886024"/>
                <a:gd name="connsiteX269" fmla="*/ 579408 w 1213988"/>
                <a:gd name="connsiteY269" fmla="*/ 339392 h 886024"/>
                <a:gd name="connsiteX270" fmla="*/ 591989 w 1213988"/>
                <a:gd name="connsiteY270" fmla="*/ 351062 h 886024"/>
                <a:gd name="connsiteX271" fmla="*/ 603491 w 1213988"/>
                <a:gd name="connsiteY271" fmla="*/ 365650 h 886024"/>
                <a:gd name="connsiteX272" fmla="*/ 600974 w 1213988"/>
                <a:gd name="connsiteY272" fmla="*/ 368203 h 886024"/>
                <a:gd name="connsiteX273" fmla="*/ 580127 w 1213988"/>
                <a:gd name="connsiteY273" fmla="*/ 344497 h 886024"/>
                <a:gd name="connsiteX274" fmla="*/ 550654 w 1213988"/>
                <a:gd name="connsiteY274" fmla="*/ 326627 h 886024"/>
                <a:gd name="connsiteX275" fmla="*/ 492425 w 1213988"/>
                <a:gd name="connsiteY275" fmla="*/ 329910 h 886024"/>
                <a:gd name="connsiteX276" fmla="*/ 491347 w 1213988"/>
                <a:gd name="connsiteY276" fmla="*/ 329180 h 886024"/>
                <a:gd name="connsiteX277" fmla="*/ 518529 w 1213988"/>
                <a:gd name="connsiteY277" fmla="*/ 319060 h 886024"/>
                <a:gd name="connsiteX278" fmla="*/ 1158019 w 1213988"/>
                <a:gd name="connsiteY278" fmla="*/ 316284 h 886024"/>
                <a:gd name="connsiteX279" fmla="*/ 1161302 w 1213988"/>
                <a:gd name="connsiteY279" fmla="*/ 322110 h 886024"/>
                <a:gd name="connsiteX280" fmla="*/ 1113145 w 1213988"/>
                <a:gd name="connsiteY280" fmla="*/ 352331 h 886024"/>
                <a:gd name="connsiteX281" fmla="*/ 1109497 w 1213988"/>
                <a:gd name="connsiteY281" fmla="*/ 347962 h 886024"/>
                <a:gd name="connsiteX282" fmla="*/ 1158019 w 1213988"/>
                <a:gd name="connsiteY282" fmla="*/ 316284 h 886024"/>
                <a:gd name="connsiteX283" fmla="*/ 521866 w 1213988"/>
                <a:gd name="connsiteY283" fmla="*/ 314303 h 886024"/>
                <a:gd name="connsiteX284" fmla="*/ 565984 w 1213988"/>
                <a:gd name="connsiteY284" fmla="*/ 323157 h 886024"/>
                <a:gd name="connsiteX285" fmla="*/ 589299 w 1213988"/>
                <a:gd name="connsiteY285" fmla="*/ 338384 h 886024"/>
                <a:gd name="connsiteX286" fmla="*/ 605081 w 1213988"/>
                <a:gd name="connsiteY286" fmla="*/ 355382 h 886024"/>
                <a:gd name="connsiteX287" fmla="*/ 602211 w 1213988"/>
                <a:gd name="connsiteY287" fmla="*/ 357153 h 886024"/>
                <a:gd name="connsiteX288" fmla="*/ 594679 w 1213988"/>
                <a:gd name="connsiteY288" fmla="*/ 346529 h 886024"/>
                <a:gd name="connsiteX289" fmla="*/ 584277 w 1213988"/>
                <a:gd name="connsiteY289" fmla="*/ 339092 h 886024"/>
                <a:gd name="connsiteX290" fmla="*/ 564549 w 1213988"/>
                <a:gd name="connsiteY290" fmla="*/ 325635 h 886024"/>
                <a:gd name="connsiteX291" fmla="*/ 521866 w 1213988"/>
                <a:gd name="connsiteY291" fmla="*/ 316428 h 886024"/>
                <a:gd name="connsiteX292" fmla="*/ 521866 w 1213988"/>
                <a:gd name="connsiteY292" fmla="*/ 314303 h 886024"/>
                <a:gd name="connsiteX293" fmla="*/ 1144650 w 1213988"/>
                <a:gd name="connsiteY293" fmla="*/ 300909 h 886024"/>
                <a:gd name="connsiteX294" fmla="*/ 1148193 w 1213988"/>
                <a:gd name="connsiteY294" fmla="*/ 307162 h 886024"/>
                <a:gd name="connsiteX295" fmla="*/ 1134019 w 1213988"/>
                <a:gd name="connsiteY295" fmla="*/ 316358 h 886024"/>
                <a:gd name="connsiteX296" fmla="*/ 1118782 w 1213988"/>
                <a:gd name="connsiteY296" fmla="*/ 327760 h 886024"/>
                <a:gd name="connsiteX297" fmla="*/ 1114529 w 1213988"/>
                <a:gd name="connsiteY297" fmla="*/ 322978 h 886024"/>
                <a:gd name="connsiteX298" fmla="*/ 1128704 w 1213988"/>
                <a:gd name="connsiteY298" fmla="*/ 310840 h 886024"/>
                <a:gd name="connsiteX299" fmla="*/ 1144650 w 1213988"/>
                <a:gd name="connsiteY299" fmla="*/ 300909 h 886024"/>
                <a:gd name="connsiteX300" fmla="*/ 281150 w 1213988"/>
                <a:gd name="connsiteY300" fmla="*/ 188184 h 886024"/>
                <a:gd name="connsiteX301" fmla="*/ 308645 w 1213988"/>
                <a:gd name="connsiteY301" fmla="*/ 197448 h 886024"/>
                <a:gd name="connsiteX302" fmla="*/ 303597 w 1213988"/>
                <a:gd name="connsiteY302" fmla="*/ 205762 h 886024"/>
                <a:gd name="connsiteX303" fmla="*/ 247706 w 1213988"/>
                <a:gd name="connsiteY303" fmla="*/ 198171 h 886024"/>
                <a:gd name="connsiteX304" fmla="*/ 188930 w 1213988"/>
                <a:gd name="connsiteY304" fmla="*/ 206847 h 886024"/>
                <a:gd name="connsiteX305" fmla="*/ 64527 w 1213988"/>
                <a:gd name="connsiteY305" fmla="*/ 293970 h 886024"/>
                <a:gd name="connsiteX306" fmla="*/ 62724 w 1213988"/>
                <a:gd name="connsiteY306" fmla="*/ 293247 h 886024"/>
                <a:gd name="connsiteX307" fmla="*/ 186766 w 1213988"/>
                <a:gd name="connsiteY307" fmla="*/ 198532 h 886024"/>
                <a:gd name="connsiteX308" fmla="*/ 252033 w 1213988"/>
                <a:gd name="connsiteY308" fmla="*/ 188410 h 886024"/>
                <a:gd name="connsiteX309" fmla="*/ 281150 w 1213988"/>
                <a:gd name="connsiteY309" fmla="*/ 188184 h 886024"/>
                <a:gd name="connsiteX310" fmla="*/ 218617 w 1213988"/>
                <a:gd name="connsiteY310" fmla="*/ 174066 h 886024"/>
                <a:gd name="connsiteX311" fmla="*/ 257473 w 1213988"/>
                <a:gd name="connsiteY311" fmla="*/ 176021 h 886024"/>
                <a:gd name="connsiteX312" fmla="*/ 254944 w 1213988"/>
                <a:gd name="connsiteY312" fmla="*/ 184752 h 886024"/>
                <a:gd name="connsiteX313" fmla="*/ 109704 w 1213988"/>
                <a:gd name="connsiteY313" fmla="*/ 215311 h 886024"/>
                <a:gd name="connsiteX314" fmla="*/ 108621 w 1213988"/>
                <a:gd name="connsiteY314" fmla="*/ 211310 h 886024"/>
                <a:gd name="connsiteX315" fmla="*/ 218617 w 1213988"/>
                <a:gd name="connsiteY315" fmla="*/ 174066 h 886024"/>
                <a:gd name="connsiteX316" fmla="*/ 856533 w 1213988"/>
                <a:gd name="connsiteY316" fmla="*/ 94388 h 886024"/>
                <a:gd name="connsiteX317" fmla="*/ 894998 w 1213988"/>
                <a:gd name="connsiteY317" fmla="*/ 175103 h 886024"/>
                <a:gd name="connsiteX318" fmla="*/ 1029449 w 1213988"/>
                <a:gd name="connsiteY318" fmla="*/ 151938 h 886024"/>
                <a:gd name="connsiteX319" fmla="*/ 1029449 w 1213988"/>
                <a:gd name="connsiteY319" fmla="*/ 155196 h 886024"/>
                <a:gd name="connsiteX320" fmla="*/ 896077 w 1213988"/>
                <a:gd name="connsiteY320" fmla="*/ 181980 h 886024"/>
                <a:gd name="connsiteX321" fmla="*/ 892841 w 1213988"/>
                <a:gd name="connsiteY321" fmla="*/ 181980 h 886024"/>
                <a:gd name="connsiteX322" fmla="*/ 889606 w 1213988"/>
                <a:gd name="connsiteY322" fmla="*/ 179084 h 886024"/>
                <a:gd name="connsiteX323" fmla="*/ 853297 w 1213988"/>
                <a:gd name="connsiteY323" fmla="*/ 96197 h 886024"/>
                <a:gd name="connsiteX324" fmla="*/ 856533 w 1213988"/>
                <a:gd name="connsiteY324" fmla="*/ 94388 h 886024"/>
                <a:gd name="connsiteX325" fmla="*/ 587200 w 1213988"/>
                <a:gd name="connsiteY325" fmla="*/ 32465 h 886024"/>
                <a:gd name="connsiteX326" fmla="*/ 420594 w 1213988"/>
                <a:gd name="connsiteY326" fmla="*/ 88271 h 886024"/>
                <a:gd name="connsiteX327" fmla="*/ 347907 w 1213988"/>
                <a:gd name="connsiteY327" fmla="*/ 225805 h 886024"/>
                <a:gd name="connsiteX328" fmla="*/ 355103 w 1213988"/>
                <a:gd name="connsiteY328" fmla="*/ 228326 h 886024"/>
                <a:gd name="connsiteX329" fmla="*/ 348626 w 1213988"/>
                <a:gd name="connsiteY329" fmla="*/ 255329 h 886024"/>
                <a:gd name="connsiteX330" fmla="*/ 334593 w 1213988"/>
                <a:gd name="connsiteY330" fmla="*/ 254968 h 886024"/>
                <a:gd name="connsiteX331" fmla="*/ 332074 w 1213988"/>
                <a:gd name="connsiteY331" fmla="*/ 249568 h 886024"/>
                <a:gd name="connsiteX332" fmla="*/ 185259 w 1213988"/>
                <a:gd name="connsiteY332" fmla="*/ 250288 h 886024"/>
                <a:gd name="connsiteX333" fmla="*/ 63274 w 1213988"/>
                <a:gd name="connsiteY333" fmla="*/ 378102 h 886024"/>
                <a:gd name="connsiteX334" fmla="*/ 54278 w 1213988"/>
                <a:gd name="connsiteY334" fmla="*/ 507716 h 886024"/>
                <a:gd name="connsiteX335" fmla="*/ 75868 w 1213988"/>
                <a:gd name="connsiteY335" fmla="*/ 492954 h 886024"/>
                <a:gd name="connsiteX336" fmla="*/ 79467 w 1213988"/>
                <a:gd name="connsiteY336" fmla="*/ 499795 h 886024"/>
                <a:gd name="connsiteX337" fmla="*/ 56077 w 1213988"/>
                <a:gd name="connsiteY337" fmla="*/ 514916 h 886024"/>
                <a:gd name="connsiteX338" fmla="*/ 58956 w 1213988"/>
                <a:gd name="connsiteY338" fmla="*/ 523557 h 886024"/>
                <a:gd name="connsiteX339" fmla="*/ 78387 w 1213988"/>
                <a:gd name="connsiteY339" fmla="*/ 513476 h 886024"/>
                <a:gd name="connsiteX340" fmla="*/ 81266 w 1213988"/>
                <a:gd name="connsiteY340" fmla="*/ 521397 h 886024"/>
                <a:gd name="connsiteX341" fmla="*/ 62554 w 1213988"/>
                <a:gd name="connsiteY341" fmla="*/ 532918 h 886024"/>
                <a:gd name="connsiteX342" fmla="*/ 71910 w 1213988"/>
                <a:gd name="connsiteY342" fmla="*/ 552000 h 886024"/>
                <a:gd name="connsiteX343" fmla="*/ 198933 w 1213988"/>
                <a:gd name="connsiteY343" fmla="*/ 652091 h 886024"/>
                <a:gd name="connsiteX344" fmla="*/ 205410 w 1213988"/>
                <a:gd name="connsiteY344" fmla="*/ 662892 h 886024"/>
                <a:gd name="connsiteX345" fmla="*/ 228440 w 1213988"/>
                <a:gd name="connsiteY345" fmla="*/ 725899 h 886024"/>
                <a:gd name="connsiteX346" fmla="*/ 281336 w 1213988"/>
                <a:gd name="connsiteY346" fmla="*/ 757942 h 886024"/>
                <a:gd name="connsiteX347" fmla="*/ 411238 w 1213988"/>
                <a:gd name="connsiteY347" fmla="*/ 754342 h 886024"/>
                <a:gd name="connsiteX348" fmla="*/ 422753 w 1213988"/>
                <a:gd name="connsiteY348" fmla="*/ 754702 h 886024"/>
                <a:gd name="connsiteX349" fmla="*/ 427431 w 1213988"/>
                <a:gd name="connsiteY349" fmla="*/ 759743 h 886024"/>
                <a:gd name="connsiteX350" fmla="*/ 427791 w 1213988"/>
                <a:gd name="connsiteY350" fmla="*/ 760463 h 886024"/>
                <a:gd name="connsiteX351" fmla="*/ 428871 w 1213988"/>
                <a:gd name="connsiteY351" fmla="*/ 763343 h 886024"/>
                <a:gd name="connsiteX352" fmla="*/ 451181 w 1213988"/>
                <a:gd name="connsiteY352" fmla="*/ 825990 h 886024"/>
                <a:gd name="connsiteX353" fmla="*/ 470253 w 1213988"/>
                <a:gd name="connsiteY353" fmla="*/ 849752 h 886024"/>
                <a:gd name="connsiteX354" fmla="*/ 468094 w 1213988"/>
                <a:gd name="connsiteY354" fmla="*/ 805107 h 886024"/>
                <a:gd name="connsiteX355" fmla="*/ 505157 w 1213988"/>
                <a:gd name="connsiteY355" fmla="*/ 751102 h 886024"/>
                <a:gd name="connsiteX356" fmla="*/ 506956 w 1213988"/>
                <a:gd name="connsiteY356" fmla="*/ 750021 h 886024"/>
                <a:gd name="connsiteX357" fmla="*/ 517751 w 1213988"/>
                <a:gd name="connsiteY357" fmla="*/ 748221 h 886024"/>
                <a:gd name="connsiteX358" fmla="*/ 519191 w 1213988"/>
                <a:gd name="connsiteY358" fmla="*/ 750742 h 886024"/>
                <a:gd name="connsiteX359" fmla="*/ 523149 w 1213988"/>
                <a:gd name="connsiteY359" fmla="*/ 757582 h 886024"/>
                <a:gd name="connsiteX360" fmla="*/ 638657 w 1213988"/>
                <a:gd name="connsiteY360" fmla="*/ 809788 h 886024"/>
                <a:gd name="connsiteX361" fmla="*/ 740852 w 1213988"/>
                <a:gd name="connsiteY361" fmla="*/ 755782 h 886024"/>
                <a:gd name="connsiteX362" fmla="*/ 762442 w 1213988"/>
                <a:gd name="connsiteY362" fmla="*/ 756862 h 886024"/>
                <a:gd name="connsiteX363" fmla="*/ 767480 w 1213988"/>
                <a:gd name="connsiteY363" fmla="*/ 759382 h 886024"/>
                <a:gd name="connsiteX364" fmla="*/ 903499 w 1213988"/>
                <a:gd name="connsiteY364" fmla="*/ 796466 h 886024"/>
                <a:gd name="connsiteX365" fmla="*/ 1026564 w 1213988"/>
                <a:gd name="connsiteY365" fmla="*/ 746061 h 886024"/>
                <a:gd name="connsiteX366" fmla="*/ 1078741 w 1213988"/>
                <a:gd name="connsiteY366" fmla="*/ 653891 h 886024"/>
                <a:gd name="connsiteX367" fmla="*/ 1059309 w 1213988"/>
                <a:gd name="connsiteY367" fmla="*/ 567122 h 886024"/>
                <a:gd name="connsiteX368" fmla="*/ 1056791 w 1213988"/>
                <a:gd name="connsiteY368" fmla="*/ 552720 h 886024"/>
                <a:gd name="connsiteX369" fmla="*/ 1069385 w 1213988"/>
                <a:gd name="connsiteY369" fmla="*/ 536159 h 886024"/>
                <a:gd name="connsiteX370" fmla="*/ 1166901 w 1213988"/>
                <a:gd name="connsiteY370" fmla="*/ 432468 h 886024"/>
                <a:gd name="connsiteX371" fmla="*/ 1152868 w 1213988"/>
                <a:gd name="connsiteY371" fmla="*/ 279091 h 886024"/>
                <a:gd name="connsiteX372" fmla="*/ 1012530 w 1213988"/>
                <a:gd name="connsiteY372" fmla="*/ 199523 h 886024"/>
                <a:gd name="connsiteX373" fmla="*/ 890905 w 1213988"/>
                <a:gd name="connsiteY373" fmla="*/ 226885 h 886024"/>
                <a:gd name="connsiteX374" fmla="*/ 879030 w 1213988"/>
                <a:gd name="connsiteY374" fmla="*/ 239847 h 886024"/>
                <a:gd name="connsiteX375" fmla="*/ 876511 w 1213988"/>
                <a:gd name="connsiteY375" fmla="*/ 243087 h 886024"/>
                <a:gd name="connsiteX376" fmla="*/ 861038 w 1213988"/>
                <a:gd name="connsiteY376" fmla="*/ 236967 h 886024"/>
                <a:gd name="connsiteX377" fmla="*/ 854561 w 1213988"/>
                <a:gd name="connsiteY377" fmla="*/ 227966 h 886024"/>
                <a:gd name="connsiteX378" fmla="*/ 821456 w 1213988"/>
                <a:gd name="connsiteY378" fmla="*/ 130035 h 886024"/>
                <a:gd name="connsiteX379" fmla="*/ 754526 w 1213988"/>
                <a:gd name="connsiteY379" fmla="*/ 73869 h 886024"/>
                <a:gd name="connsiteX380" fmla="*/ 587200 w 1213988"/>
                <a:gd name="connsiteY380" fmla="*/ 32465 h 886024"/>
                <a:gd name="connsiteX381" fmla="*/ 578924 w 1213988"/>
                <a:gd name="connsiteY381" fmla="*/ 1141 h 886024"/>
                <a:gd name="connsiteX382" fmla="*/ 772877 w 1213988"/>
                <a:gd name="connsiteY382" fmla="*/ 43986 h 886024"/>
                <a:gd name="connsiteX383" fmla="*/ 852402 w 1213988"/>
                <a:gd name="connsiteY383" fmla="*/ 112033 h 886024"/>
                <a:gd name="connsiteX384" fmla="*/ 885507 w 1213988"/>
                <a:gd name="connsiteY384" fmla="*/ 202403 h 886024"/>
                <a:gd name="connsiteX385" fmla="*/ 1009652 w 1213988"/>
                <a:gd name="connsiteY385" fmla="*/ 168199 h 886024"/>
                <a:gd name="connsiteX386" fmla="*/ 1183094 w 1213988"/>
                <a:gd name="connsiteY386" fmla="*/ 257129 h 886024"/>
                <a:gd name="connsiteX387" fmla="*/ 1088097 w 1213988"/>
                <a:gd name="connsiteY387" fmla="*/ 566762 h 886024"/>
                <a:gd name="connsiteX388" fmla="*/ 1106448 w 1213988"/>
                <a:gd name="connsiteY388" fmla="*/ 648491 h 886024"/>
                <a:gd name="connsiteX389" fmla="*/ 1053912 w 1213988"/>
                <a:gd name="connsiteY389" fmla="*/ 762623 h 886024"/>
                <a:gd name="connsiteX390" fmla="*/ 908177 w 1213988"/>
                <a:gd name="connsiteY390" fmla="*/ 826350 h 886024"/>
                <a:gd name="connsiteX391" fmla="*/ 751647 w 1213988"/>
                <a:gd name="connsiteY391" fmla="*/ 785305 h 886024"/>
                <a:gd name="connsiteX392" fmla="*/ 750927 w 1213988"/>
                <a:gd name="connsiteY392" fmla="*/ 784585 h 886024"/>
                <a:gd name="connsiteX393" fmla="*/ 631820 w 1213988"/>
                <a:gd name="connsiteY393" fmla="*/ 836431 h 886024"/>
                <a:gd name="connsiteX394" fmla="*/ 550497 w 1213988"/>
                <a:gd name="connsiteY394" fmla="*/ 812668 h 886024"/>
                <a:gd name="connsiteX395" fmla="*/ 513793 w 1213988"/>
                <a:gd name="connsiteY395" fmla="*/ 773424 h 886024"/>
                <a:gd name="connsiteX396" fmla="*/ 488245 w 1213988"/>
                <a:gd name="connsiteY396" fmla="*/ 813388 h 886024"/>
                <a:gd name="connsiteX397" fmla="*/ 495441 w 1213988"/>
                <a:gd name="connsiteY397" fmla="*/ 879995 h 886024"/>
                <a:gd name="connsiteX398" fmla="*/ 487165 w 1213988"/>
                <a:gd name="connsiteY398" fmla="*/ 885036 h 886024"/>
                <a:gd name="connsiteX399" fmla="*/ 485366 w 1213988"/>
                <a:gd name="connsiteY399" fmla="*/ 883956 h 886024"/>
                <a:gd name="connsiteX400" fmla="*/ 436427 w 1213988"/>
                <a:gd name="connsiteY400" fmla="*/ 839671 h 886024"/>
                <a:gd name="connsiteX401" fmla="*/ 414477 w 1213988"/>
                <a:gd name="connsiteY401" fmla="*/ 786025 h 886024"/>
                <a:gd name="connsiteX402" fmla="*/ 261185 w 1213988"/>
                <a:gd name="connsiteY402" fmla="*/ 780985 h 886024"/>
                <a:gd name="connsiteX403" fmla="*/ 185619 w 1213988"/>
                <a:gd name="connsiteY403" fmla="*/ 666133 h 886024"/>
                <a:gd name="connsiteX404" fmla="*/ 49960 w 1213988"/>
                <a:gd name="connsiteY404" fmla="*/ 564242 h 886024"/>
                <a:gd name="connsiteX405" fmla="*/ 42043 w 1213988"/>
                <a:gd name="connsiteY405" fmla="*/ 548760 h 886024"/>
                <a:gd name="connsiteX406" fmla="*/ 20093 w 1213988"/>
                <a:gd name="connsiteY406" fmla="*/ 563522 h 886024"/>
                <a:gd name="connsiteX407" fmla="*/ 16495 w 1213988"/>
                <a:gd name="connsiteY407" fmla="*/ 557401 h 886024"/>
                <a:gd name="connsiteX408" fmla="*/ 38085 w 1213988"/>
                <a:gd name="connsiteY408" fmla="*/ 540119 h 886024"/>
                <a:gd name="connsiteX409" fmla="*/ 34127 w 1213988"/>
                <a:gd name="connsiteY409" fmla="*/ 530398 h 886024"/>
                <a:gd name="connsiteX410" fmla="*/ 4620 w 1213988"/>
                <a:gd name="connsiteY410" fmla="*/ 557401 h 886024"/>
                <a:gd name="connsiteX411" fmla="*/ 662 w 1213988"/>
                <a:gd name="connsiteY411" fmla="*/ 553441 h 886024"/>
                <a:gd name="connsiteX412" fmla="*/ 32328 w 1213988"/>
                <a:gd name="connsiteY412" fmla="*/ 523557 h 886024"/>
                <a:gd name="connsiteX413" fmla="*/ 38445 w 1213988"/>
                <a:gd name="connsiteY413" fmla="*/ 370541 h 886024"/>
                <a:gd name="connsiteX414" fmla="*/ 171226 w 1213988"/>
                <a:gd name="connsiteY414" fmla="*/ 227606 h 886024"/>
                <a:gd name="connsiteX415" fmla="*/ 325957 w 1213988"/>
                <a:gd name="connsiteY415" fmla="*/ 218965 h 886024"/>
                <a:gd name="connsiteX416" fmla="*/ 339271 w 1213988"/>
                <a:gd name="connsiteY416" fmla="*/ 158118 h 886024"/>
                <a:gd name="connsiteX417" fmla="*/ 395046 w 1213988"/>
                <a:gd name="connsiteY417" fmla="*/ 73509 h 886024"/>
                <a:gd name="connsiteX418" fmla="*/ 578924 w 1213988"/>
                <a:gd name="connsiteY418" fmla="*/ 1141 h 88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1213988" h="886024">
                  <a:moveTo>
                    <a:pt x="409012" y="797636"/>
                  </a:moveTo>
                  <a:cubicBezTo>
                    <a:pt x="413322" y="795841"/>
                    <a:pt x="415836" y="803019"/>
                    <a:pt x="411885" y="804814"/>
                  </a:cubicBezTo>
                  <a:cubicBezTo>
                    <a:pt x="411167" y="805173"/>
                    <a:pt x="410807" y="805532"/>
                    <a:pt x="410089" y="805532"/>
                  </a:cubicBezTo>
                  <a:cubicBezTo>
                    <a:pt x="414040" y="832450"/>
                    <a:pt x="437745" y="853985"/>
                    <a:pt x="453548" y="874084"/>
                  </a:cubicBezTo>
                  <a:cubicBezTo>
                    <a:pt x="455344" y="875879"/>
                    <a:pt x="452830" y="878032"/>
                    <a:pt x="451393" y="876597"/>
                  </a:cubicBezTo>
                  <a:cubicBezTo>
                    <a:pt x="430921" y="857215"/>
                    <a:pt x="407575" y="837116"/>
                    <a:pt x="401469" y="809121"/>
                  </a:cubicBezTo>
                  <a:cubicBezTo>
                    <a:pt x="369504" y="820606"/>
                    <a:pt x="329277" y="822042"/>
                    <a:pt x="299467" y="807326"/>
                  </a:cubicBezTo>
                  <a:cubicBezTo>
                    <a:pt x="296953" y="806250"/>
                    <a:pt x="298749" y="802660"/>
                    <a:pt x="300904" y="803378"/>
                  </a:cubicBezTo>
                  <a:cubicBezTo>
                    <a:pt x="333228" y="813787"/>
                    <a:pt x="368426" y="810915"/>
                    <a:pt x="400392" y="800507"/>
                  </a:cubicBezTo>
                  <a:cubicBezTo>
                    <a:pt x="400392" y="796918"/>
                    <a:pt x="405061" y="796200"/>
                    <a:pt x="407575" y="797995"/>
                  </a:cubicBezTo>
                  <a:cubicBezTo>
                    <a:pt x="408293" y="797995"/>
                    <a:pt x="408652" y="797636"/>
                    <a:pt x="409012" y="797636"/>
                  </a:cubicBezTo>
                  <a:close/>
                  <a:moveTo>
                    <a:pt x="517668" y="794091"/>
                  </a:moveTo>
                  <a:cubicBezTo>
                    <a:pt x="532729" y="815820"/>
                    <a:pt x="551017" y="833631"/>
                    <a:pt x="577195" y="842537"/>
                  </a:cubicBezTo>
                  <a:cubicBezTo>
                    <a:pt x="600504" y="850374"/>
                    <a:pt x="624530" y="851799"/>
                    <a:pt x="649273" y="850374"/>
                  </a:cubicBezTo>
                  <a:cubicBezTo>
                    <a:pt x="655370" y="850017"/>
                    <a:pt x="655011" y="858923"/>
                    <a:pt x="648915" y="859992"/>
                  </a:cubicBezTo>
                  <a:cubicBezTo>
                    <a:pt x="599070" y="865335"/>
                    <a:pt x="531653" y="848949"/>
                    <a:pt x="514799" y="795160"/>
                  </a:cubicBezTo>
                  <a:cubicBezTo>
                    <a:pt x="514440" y="793379"/>
                    <a:pt x="516950" y="792666"/>
                    <a:pt x="517668" y="794091"/>
                  </a:cubicBezTo>
                  <a:close/>
                  <a:moveTo>
                    <a:pt x="1035940" y="627769"/>
                  </a:moveTo>
                  <a:cubicBezTo>
                    <a:pt x="1038536" y="627858"/>
                    <a:pt x="1041132" y="629559"/>
                    <a:pt x="1041132" y="632782"/>
                  </a:cubicBezTo>
                  <a:cubicBezTo>
                    <a:pt x="1039342" y="699743"/>
                    <a:pt x="969874" y="768495"/>
                    <a:pt x="901122" y="762050"/>
                  </a:cubicBezTo>
                  <a:cubicBezTo>
                    <a:pt x="899331" y="761691"/>
                    <a:pt x="898615" y="758827"/>
                    <a:pt x="900764" y="758469"/>
                  </a:cubicBezTo>
                  <a:cubicBezTo>
                    <a:pt x="963786" y="749875"/>
                    <a:pt x="1029315" y="701175"/>
                    <a:pt x="1030748" y="632424"/>
                  </a:cubicBezTo>
                  <a:cubicBezTo>
                    <a:pt x="1030748" y="629201"/>
                    <a:pt x="1033344" y="627679"/>
                    <a:pt x="1035940" y="627769"/>
                  </a:cubicBezTo>
                  <a:close/>
                  <a:moveTo>
                    <a:pt x="1060122" y="608812"/>
                  </a:moveTo>
                  <a:cubicBezTo>
                    <a:pt x="1062510" y="609170"/>
                    <a:pt x="1064762" y="610875"/>
                    <a:pt x="1064582" y="613745"/>
                  </a:cubicBezTo>
                  <a:cubicBezTo>
                    <a:pt x="1061339" y="638142"/>
                    <a:pt x="1059176" y="660745"/>
                    <a:pt x="1048724" y="683347"/>
                  </a:cubicBezTo>
                  <a:cubicBezTo>
                    <a:pt x="1038272" y="705950"/>
                    <a:pt x="1024215" y="726759"/>
                    <a:pt x="1004392" y="741828"/>
                  </a:cubicBezTo>
                  <a:cubicBezTo>
                    <a:pt x="985650" y="756179"/>
                    <a:pt x="965106" y="766225"/>
                    <a:pt x="942760" y="774118"/>
                  </a:cubicBezTo>
                  <a:cubicBezTo>
                    <a:pt x="929424" y="778423"/>
                    <a:pt x="916089" y="782370"/>
                    <a:pt x="902393" y="784163"/>
                  </a:cubicBezTo>
                  <a:cubicBezTo>
                    <a:pt x="888336" y="785957"/>
                    <a:pt x="874640" y="782011"/>
                    <a:pt x="860584" y="784522"/>
                  </a:cubicBezTo>
                  <a:cubicBezTo>
                    <a:pt x="858061" y="784522"/>
                    <a:pt x="857340" y="781293"/>
                    <a:pt x="859503" y="780934"/>
                  </a:cubicBezTo>
                  <a:cubicBezTo>
                    <a:pt x="870315" y="778423"/>
                    <a:pt x="880768" y="779499"/>
                    <a:pt x="891580" y="778782"/>
                  </a:cubicBezTo>
                  <a:cubicBezTo>
                    <a:pt x="904916" y="778064"/>
                    <a:pt x="917891" y="774835"/>
                    <a:pt x="930506" y="770171"/>
                  </a:cubicBezTo>
                  <a:cubicBezTo>
                    <a:pt x="954654" y="761561"/>
                    <a:pt x="978802" y="751874"/>
                    <a:pt x="998265" y="735370"/>
                  </a:cubicBezTo>
                  <a:cubicBezTo>
                    <a:pt x="1017728" y="719225"/>
                    <a:pt x="1032865" y="698775"/>
                    <a:pt x="1042236" y="675454"/>
                  </a:cubicBezTo>
                  <a:cubicBezTo>
                    <a:pt x="1050526" y="654287"/>
                    <a:pt x="1051247" y="633836"/>
                    <a:pt x="1054851" y="611951"/>
                  </a:cubicBezTo>
                  <a:cubicBezTo>
                    <a:pt x="1055211" y="609440"/>
                    <a:pt x="1057734" y="608453"/>
                    <a:pt x="1060122" y="608812"/>
                  </a:cubicBezTo>
                  <a:close/>
                  <a:moveTo>
                    <a:pt x="677402" y="572727"/>
                  </a:moveTo>
                  <a:cubicBezTo>
                    <a:pt x="678471" y="572003"/>
                    <a:pt x="679184" y="573450"/>
                    <a:pt x="678115" y="574173"/>
                  </a:cubicBezTo>
                  <a:cubicBezTo>
                    <a:pt x="657445" y="585386"/>
                    <a:pt x="635706" y="598770"/>
                    <a:pt x="611472" y="600216"/>
                  </a:cubicBezTo>
                  <a:cubicBezTo>
                    <a:pt x="609690" y="600216"/>
                    <a:pt x="609690" y="597323"/>
                    <a:pt x="611472" y="597323"/>
                  </a:cubicBezTo>
                  <a:cubicBezTo>
                    <a:pt x="634993" y="595514"/>
                    <a:pt x="656732" y="582854"/>
                    <a:pt x="677402" y="572727"/>
                  </a:cubicBezTo>
                  <a:close/>
                  <a:moveTo>
                    <a:pt x="93250" y="559665"/>
                  </a:moveTo>
                  <a:cubicBezTo>
                    <a:pt x="112431" y="571259"/>
                    <a:pt x="122926" y="590098"/>
                    <a:pt x="138125" y="605677"/>
                  </a:cubicBezTo>
                  <a:cubicBezTo>
                    <a:pt x="156582" y="624878"/>
                    <a:pt x="180467" y="631037"/>
                    <a:pt x="205799" y="636834"/>
                  </a:cubicBezTo>
                  <a:cubicBezTo>
                    <a:pt x="210866" y="638283"/>
                    <a:pt x="208694" y="646254"/>
                    <a:pt x="203266" y="644805"/>
                  </a:cubicBezTo>
                  <a:cubicBezTo>
                    <a:pt x="180829" y="639370"/>
                    <a:pt x="156582" y="633936"/>
                    <a:pt x="139573" y="617270"/>
                  </a:cubicBezTo>
                  <a:cubicBezTo>
                    <a:pt x="122202" y="599518"/>
                    <a:pt x="110983" y="577056"/>
                    <a:pt x="92889" y="560390"/>
                  </a:cubicBezTo>
                  <a:cubicBezTo>
                    <a:pt x="92165" y="560028"/>
                    <a:pt x="92889" y="559303"/>
                    <a:pt x="93250" y="559665"/>
                  </a:cubicBezTo>
                  <a:close/>
                  <a:moveTo>
                    <a:pt x="695922" y="556489"/>
                  </a:moveTo>
                  <a:cubicBezTo>
                    <a:pt x="696282" y="556128"/>
                    <a:pt x="696643" y="556850"/>
                    <a:pt x="696282" y="557211"/>
                  </a:cubicBezTo>
                  <a:cubicBezTo>
                    <a:pt x="682943" y="566231"/>
                    <a:pt x="669244" y="574890"/>
                    <a:pt x="654824" y="581384"/>
                  </a:cubicBezTo>
                  <a:cubicBezTo>
                    <a:pt x="640403" y="587879"/>
                    <a:pt x="624541" y="590765"/>
                    <a:pt x="609399" y="594734"/>
                  </a:cubicBezTo>
                  <a:cubicBezTo>
                    <a:pt x="607236" y="595455"/>
                    <a:pt x="606515" y="592208"/>
                    <a:pt x="608678" y="591847"/>
                  </a:cubicBezTo>
                  <a:cubicBezTo>
                    <a:pt x="624180" y="587879"/>
                    <a:pt x="640403" y="584992"/>
                    <a:pt x="655184" y="577776"/>
                  </a:cubicBezTo>
                  <a:cubicBezTo>
                    <a:pt x="669244" y="571282"/>
                    <a:pt x="681862" y="562623"/>
                    <a:pt x="695922" y="556489"/>
                  </a:cubicBezTo>
                  <a:close/>
                  <a:moveTo>
                    <a:pt x="543809" y="529421"/>
                  </a:moveTo>
                  <a:cubicBezTo>
                    <a:pt x="544603" y="527553"/>
                    <a:pt x="547381" y="528300"/>
                    <a:pt x="546587" y="530168"/>
                  </a:cubicBezTo>
                  <a:cubicBezTo>
                    <a:pt x="546587" y="530915"/>
                    <a:pt x="546191" y="531662"/>
                    <a:pt x="545794" y="532409"/>
                  </a:cubicBezTo>
                  <a:cubicBezTo>
                    <a:pt x="545397" y="533156"/>
                    <a:pt x="544603" y="533530"/>
                    <a:pt x="543809" y="533156"/>
                  </a:cubicBezTo>
                  <a:cubicBezTo>
                    <a:pt x="543015" y="532409"/>
                    <a:pt x="543015" y="531662"/>
                    <a:pt x="543412" y="530915"/>
                  </a:cubicBezTo>
                  <a:cubicBezTo>
                    <a:pt x="543412" y="530541"/>
                    <a:pt x="543809" y="530168"/>
                    <a:pt x="543809" y="529421"/>
                  </a:cubicBezTo>
                  <a:close/>
                  <a:moveTo>
                    <a:pt x="539653" y="520977"/>
                  </a:moveTo>
                  <a:cubicBezTo>
                    <a:pt x="540401" y="519616"/>
                    <a:pt x="542642" y="520296"/>
                    <a:pt x="541895" y="521657"/>
                  </a:cubicBezTo>
                  <a:cubicBezTo>
                    <a:pt x="541521" y="522678"/>
                    <a:pt x="541148" y="523698"/>
                    <a:pt x="540401" y="524719"/>
                  </a:cubicBezTo>
                  <a:cubicBezTo>
                    <a:pt x="540027" y="525739"/>
                    <a:pt x="540027" y="527100"/>
                    <a:pt x="539653" y="527780"/>
                  </a:cubicBezTo>
                  <a:cubicBezTo>
                    <a:pt x="538906" y="528801"/>
                    <a:pt x="537412" y="528801"/>
                    <a:pt x="537412" y="527440"/>
                  </a:cubicBezTo>
                  <a:cubicBezTo>
                    <a:pt x="536665" y="525399"/>
                    <a:pt x="538906" y="522678"/>
                    <a:pt x="539653" y="520977"/>
                  </a:cubicBezTo>
                  <a:close/>
                  <a:moveTo>
                    <a:pt x="535245" y="516305"/>
                  </a:moveTo>
                  <a:cubicBezTo>
                    <a:pt x="535914" y="514853"/>
                    <a:pt x="537919" y="515942"/>
                    <a:pt x="537251" y="517393"/>
                  </a:cubicBezTo>
                  <a:cubicBezTo>
                    <a:pt x="535914" y="520296"/>
                    <a:pt x="535914" y="523562"/>
                    <a:pt x="534243" y="525739"/>
                  </a:cubicBezTo>
                  <a:cubicBezTo>
                    <a:pt x="533574" y="527190"/>
                    <a:pt x="531903" y="526102"/>
                    <a:pt x="532237" y="524650"/>
                  </a:cubicBezTo>
                  <a:cubicBezTo>
                    <a:pt x="532572" y="521747"/>
                    <a:pt x="533909" y="518845"/>
                    <a:pt x="535245" y="516305"/>
                  </a:cubicBezTo>
                  <a:close/>
                  <a:moveTo>
                    <a:pt x="529711" y="511833"/>
                  </a:moveTo>
                  <a:cubicBezTo>
                    <a:pt x="530467" y="510091"/>
                    <a:pt x="533112" y="511833"/>
                    <a:pt x="532356" y="513576"/>
                  </a:cubicBezTo>
                  <a:cubicBezTo>
                    <a:pt x="530845" y="516363"/>
                    <a:pt x="529711" y="519500"/>
                    <a:pt x="528577" y="522287"/>
                  </a:cubicBezTo>
                  <a:cubicBezTo>
                    <a:pt x="528199" y="524030"/>
                    <a:pt x="525553" y="523681"/>
                    <a:pt x="525553" y="521939"/>
                  </a:cubicBezTo>
                  <a:cubicBezTo>
                    <a:pt x="526309" y="518454"/>
                    <a:pt x="527821" y="514970"/>
                    <a:pt x="529711" y="511833"/>
                  </a:cubicBezTo>
                  <a:close/>
                  <a:moveTo>
                    <a:pt x="522378" y="504776"/>
                  </a:moveTo>
                  <a:cubicBezTo>
                    <a:pt x="523084" y="503741"/>
                    <a:pt x="525200" y="504776"/>
                    <a:pt x="524495" y="505812"/>
                  </a:cubicBezTo>
                  <a:cubicBezTo>
                    <a:pt x="522731" y="509953"/>
                    <a:pt x="520967" y="514094"/>
                    <a:pt x="519203" y="517891"/>
                  </a:cubicBezTo>
                  <a:cubicBezTo>
                    <a:pt x="518498" y="519271"/>
                    <a:pt x="516028" y="518236"/>
                    <a:pt x="516734" y="516855"/>
                  </a:cubicBezTo>
                  <a:cubicBezTo>
                    <a:pt x="518145" y="512714"/>
                    <a:pt x="520262" y="508918"/>
                    <a:pt x="522378" y="504776"/>
                  </a:cubicBezTo>
                  <a:close/>
                  <a:moveTo>
                    <a:pt x="518433" y="496842"/>
                  </a:moveTo>
                  <a:cubicBezTo>
                    <a:pt x="519107" y="495803"/>
                    <a:pt x="520454" y="496496"/>
                    <a:pt x="519780" y="497535"/>
                  </a:cubicBezTo>
                  <a:cubicBezTo>
                    <a:pt x="517423" y="502730"/>
                    <a:pt x="515066" y="508272"/>
                    <a:pt x="512709" y="513468"/>
                  </a:cubicBezTo>
                  <a:cubicBezTo>
                    <a:pt x="512035" y="514507"/>
                    <a:pt x="509678" y="513468"/>
                    <a:pt x="510352" y="512429"/>
                  </a:cubicBezTo>
                  <a:cubicBezTo>
                    <a:pt x="512709" y="506887"/>
                    <a:pt x="515403" y="501691"/>
                    <a:pt x="518433" y="496842"/>
                  </a:cubicBezTo>
                  <a:close/>
                  <a:moveTo>
                    <a:pt x="517487" y="488222"/>
                  </a:moveTo>
                  <a:cubicBezTo>
                    <a:pt x="517830" y="487866"/>
                    <a:pt x="518860" y="488222"/>
                    <a:pt x="518517" y="488578"/>
                  </a:cubicBezTo>
                  <a:cubicBezTo>
                    <a:pt x="516114" y="494627"/>
                    <a:pt x="512682" y="501031"/>
                    <a:pt x="509249" y="506724"/>
                  </a:cubicBezTo>
                  <a:cubicBezTo>
                    <a:pt x="508563" y="508147"/>
                    <a:pt x="506503" y="507080"/>
                    <a:pt x="507190" y="505301"/>
                  </a:cubicBezTo>
                  <a:cubicBezTo>
                    <a:pt x="510279" y="499608"/>
                    <a:pt x="514055" y="493915"/>
                    <a:pt x="517487" y="488222"/>
                  </a:cubicBezTo>
                  <a:close/>
                  <a:moveTo>
                    <a:pt x="510520" y="481742"/>
                  </a:moveTo>
                  <a:cubicBezTo>
                    <a:pt x="511589" y="479928"/>
                    <a:pt x="514084" y="481742"/>
                    <a:pt x="513015" y="483194"/>
                  </a:cubicBezTo>
                  <a:cubicBezTo>
                    <a:pt x="509095" y="489725"/>
                    <a:pt x="504818" y="496620"/>
                    <a:pt x="500542" y="503151"/>
                  </a:cubicBezTo>
                  <a:cubicBezTo>
                    <a:pt x="499473" y="504965"/>
                    <a:pt x="496978" y="503151"/>
                    <a:pt x="498047" y="501337"/>
                  </a:cubicBezTo>
                  <a:cubicBezTo>
                    <a:pt x="501611" y="494442"/>
                    <a:pt x="506244" y="488274"/>
                    <a:pt x="510520" y="481742"/>
                  </a:cubicBezTo>
                  <a:close/>
                  <a:moveTo>
                    <a:pt x="1128496" y="478192"/>
                  </a:moveTo>
                  <a:cubicBezTo>
                    <a:pt x="1134231" y="476753"/>
                    <a:pt x="1136382" y="485029"/>
                    <a:pt x="1131005" y="486828"/>
                  </a:cubicBezTo>
                  <a:cubicBezTo>
                    <a:pt x="1099101" y="495824"/>
                    <a:pt x="1070424" y="511657"/>
                    <a:pt x="1042105" y="528569"/>
                  </a:cubicBezTo>
                  <a:cubicBezTo>
                    <a:pt x="1039238" y="530368"/>
                    <a:pt x="1036728" y="525690"/>
                    <a:pt x="1039596" y="523891"/>
                  </a:cubicBezTo>
                  <a:cubicBezTo>
                    <a:pt x="1067556" y="505540"/>
                    <a:pt x="1096234" y="487188"/>
                    <a:pt x="1128496" y="478192"/>
                  </a:cubicBezTo>
                  <a:close/>
                  <a:moveTo>
                    <a:pt x="507418" y="475017"/>
                  </a:moveTo>
                  <a:cubicBezTo>
                    <a:pt x="508467" y="473578"/>
                    <a:pt x="510915" y="475017"/>
                    <a:pt x="509866" y="476457"/>
                  </a:cubicBezTo>
                  <a:cubicBezTo>
                    <a:pt x="504270" y="483654"/>
                    <a:pt x="499023" y="490850"/>
                    <a:pt x="494126" y="498767"/>
                  </a:cubicBezTo>
                  <a:cubicBezTo>
                    <a:pt x="493077" y="500206"/>
                    <a:pt x="490628" y="498767"/>
                    <a:pt x="491678" y="496968"/>
                  </a:cubicBezTo>
                  <a:cubicBezTo>
                    <a:pt x="495875" y="489051"/>
                    <a:pt x="502171" y="482214"/>
                    <a:pt x="507418" y="475017"/>
                  </a:cubicBezTo>
                  <a:close/>
                  <a:moveTo>
                    <a:pt x="765039" y="471109"/>
                  </a:moveTo>
                  <a:cubicBezTo>
                    <a:pt x="765039" y="470403"/>
                    <a:pt x="765946" y="470403"/>
                    <a:pt x="765946" y="471109"/>
                  </a:cubicBezTo>
                  <a:cubicBezTo>
                    <a:pt x="765946" y="471109"/>
                    <a:pt x="765946" y="471461"/>
                    <a:pt x="765946" y="471814"/>
                  </a:cubicBezTo>
                  <a:cubicBezTo>
                    <a:pt x="766400" y="471814"/>
                    <a:pt x="766400" y="471814"/>
                    <a:pt x="766400" y="472167"/>
                  </a:cubicBezTo>
                  <a:cubicBezTo>
                    <a:pt x="766400" y="472520"/>
                    <a:pt x="766400" y="472520"/>
                    <a:pt x="765946" y="472520"/>
                  </a:cubicBezTo>
                  <a:cubicBezTo>
                    <a:pt x="765946" y="472873"/>
                    <a:pt x="765493" y="473225"/>
                    <a:pt x="765039" y="473225"/>
                  </a:cubicBezTo>
                  <a:cubicBezTo>
                    <a:pt x="764132" y="473225"/>
                    <a:pt x="764132" y="472520"/>
                    <a:pt x="764132" y="472167"/>
                  </a:cubicBezTo>
                  <a:cubicBezTo>
                    <a:pt x="763678" y="471814"/>
                    <a:pt x="764132" y="471109"/>
                    <a:pt x="765039" y="471109"/>
                  </a:cubicBezTo>
                  <a:close/>
                  <a:moveTo>
                    <a:pt x="506399" y="466740"/>
                  </a:moveTo>
                  <a:cubicBezTo>
                    <a:pt x="507128" y="465641"/>
                    <a:pt x="509314" y="466740"/>
                    <a:pt x="508585" y="468206"/>
                  </a:cubicBezTo>
                  <a:cubicBezTo>
                    <a:pt x="502391" y="476265"/>
                    <a:pt x="496562" y="483958"/>
                    <a:pt x="491097" y="492384"/>
                  </a:cubicBezTo>
                  <a:cubicBezTo>
                    <a:pt x="490004" y="493850"/>
                    <a:pt x="487453" y="492384"/>
                    <a:pt x="488546" y="490553"/>
                  </a:cubicBezTo>
                  <a:cubicBezTo>
                    <a:pt x="494011" y="482493"/>
                    <a:pt x="500205" y="474800"/>
                    <a:pt x="506399" y="466740"/>
                  </a:cubicBezTo>
                  <a:close/>
                  <a:moveTo>
                    <a:pt x="498514" y="461950"/>
                  </a:moveTo>
                  <a:cubicBezTo>
                    <a:pt x="499231" y="460878"/>
                    <a:pt x="501382" y="461950"/>
                    <a:pt x="500306" y="463378"/>
                  </a:cubicBezTo>
                  <a:cubicBezTo>
                    <a:pt x="494929" y="471594"/>
                    <a:pt x="488835" y="479095"/>
                    <a:pt x="483100" y="487310"/>
                  </a:cubicBezTo>
                  <a:cubicBezTo>
                    <a:pt x="482025" y="489096"/>
                    <a:pt x="479515" y="487310"/>
                    <a:pt x="480591" y="485881"/>
                  </a:cubicBezTo>
                  <a:cubicBezTo>
                    <a:pt x="486326" y="477666"/>
                    <a:pt x="492779" y="470165"/>
                    <a:pt x="498514" y="461950"/>
                  </a:cubicBezTo>
                  <a:close/>
                  <a:moveTo>
                    <a:pt x="1134550" y="458062"/>
                  </a:moveTo>
                  <a:cubicBezTo>
                    <a:pt x="1138842" y="457703"/>
                    <a:pt x="1139558" y="464514"/>
                    <a:pt x="1135266" y="465231"/>
                  </a:cubicBezTo>
                  <a:cubicBezTo>
                    <a:pt x="1107726" y="472401"/>
                    <a:pt x="1080902" y="476344"/>
                    <a:pt x="1054793" y="489249"/>
                  </a:cubicBezTo>
                  <a:cubicBezTo>
                    <a:pt x="1051932" y="490683"/>
                    <a:pt x="1049428" y="486381"/>
                    <a:pt x="1052647" y="484947"/>
                  </a:cubicBezTo>
                  <a:cubicBezTo>
                    <a:pt x="1077325" y="470967"/>
                    <a:pt x="1106296" y="460212"/>
                    <a:pt x="1134550" y="458062"/>
                  </a:cubicBezTo>
                  <a:close/>
                  <a:moveTo>
                    <a:pt x="498427" y="451195"/>
                  </a:moveTo>
                  <a:cubicBezTo>
                    <a:pt x="499900" y="449766"/>
                    <a:pt x="501372" y="451552"/>
                    <a:pt x="500268" y="452981"/>
                  </a:cubicBezTo>
                  <a:cubicBezTo>
                    <a:pt x="493274" y="460839"/>
                    <a:pt x="486279" y="468340"/>
                    <a:pt x="479653" y="476555"/>
                  </a:cubicBezTo>
                  <a:cubicBezTo>
                    <a:pt x="478549" y="477984"/>
                    <a:pt x="476340" y="476198"/>
                    <a:pt x="477445" y="475126"/>
                  </a:cubicBezTo>
                  <a:cubicBezTo>
                    <a:pt x="484071" y="466554"/>
                    <a:pt x="491433" y="458696"/>
                    <a:pt x="498427" y="451195"/>
                  </a:cubicBezTo>
                  <a:close/>
                  <a:moveTo>
                    <a:pt x="491592" y="450459"/>
                  </a:moveTo>
                  <a:cubicBezTo>
                    <a:pt x="492329" y="449766"/>
                    <a:pt x="493435" y="450805"/>
                    <a:pt x="492698" y="451844"/>
                  </a:cubicBezTo>
                  <a:cubicBezTo>
                    <a:pt x="487170" y="457040"/>
                    <a:pt x="481642" y="462582"/>
                    <a:pt x="476114" y="467431"/>
                  </a:cubicBezTo>
                  <a:cubicBezTo>
                    <a:pt x="475008" y="468470"/>
                    <a:pt x="473165" y="467084"/>
                    <a:pt x="474271" y="466045"/>
                  </a:cubicBezTo>
                  <a:cubicBezTo>
                    <a:pt x="479430" y="460503"/>
                    <a:pt x="485695" y="455654"/>
                    <a:pt x="491592" y="450459"/>
                  </a:cubicBezTo>
                  <a:close/>
                  <a:moveTo>
                    <a:pt x="488530" y="446414"/>
                  </a:moveTo>
                  <a:cubicBezTo>
                    <a:pt x="490004" y="445003"/>
                    <a:pt x="491847" y="447120"/>
                    <a:pt x="490373" y="448178"/>
                  </a:cubicBezTo>
                  <a:cubicBezTo>
                    <a:pt x="485213" y="453117"/>
                    <a:pt x="480791" y="458761"/>
                    <a:pt x="474526" y="462642"/>
                  </a:cubicBezTo>
                  <a:cubicBezTo>
                    <a:pt x="473052" y="463700"/>
                    <a:pt x="471578" y="461231"/>
                    <a:pt x="473052" y="460173"/>
                  </a:cubicBezTo>
                  <a:cubicBezTo>
                    <a:pt x="478949" y="456292"/>
                    <a:pt x="483002" y="450648"/>
                    <a:pt x="488530" y="446414"/>
                  </a:cubicBezTo>
                  <a:close/>
                  <a:moveTo>
                    <a:pt x="481290" y="442838"/>
                  </a:moveTo>
                  <a:cubicBezTo>
                    <a:pt x="482037" y="441828"/>
                    <a:pt x="483905" y="443512"/>
                    <a:pt x="482784" y="444522"/>
                  </a:cubicBezTo>
                  <a:cubicBezTo>
                    <a:pt x="480169" y="447216"/>
                    <a:pt x="477928" y="450247"/>
                    <a:pt x="474193" y="451931"/>
                  </a:cubicBezTo>
                  <a:cubicBezTo>
                    <a:pt x="472699" y="452604"/>
                    <a:pt x="471578" y="450584"/>
                    <a:pt x="473072" y="449574"/>
                  </a:cubicBezTo>
                  <a:cubicBezTo>
                    <a:pt x="476061" y="447890"/>
                    <a:pt x="478302" y="445532"/>
                    <a:pt x="481290" y="442838"/>
                  </a:cubicBezTo>
                  <a:close/>
                  <a:moveTo>
                    <a:pt x="478342" y="439359"/>
                  </a:moveTo>
                  <a:cubicBezTo>
                    <a:pt x="479378" y="438653"/>
                    <a:pt x="480758" y="440064"/>
                    <a:pt x="480068" y="441123"/>
                  </a:cubicBezTo>
                  <a:cubicBezTo>
                    <a:pt x="479032" y="442181"/>
                    <a:pt x="478342" y="442886"/>
                    <a:pt x="477307" y="443592"/>
                  </a:cubicBezTo>
                  <a:cubicBezTo>
                    <a:pt x="476271" y="443945"/>
                    <a:pt x="475236" y="444650"/>
                    <a:pt x="474201" y="444298"/>
                  </a:cubicBezTo>
                  <a:cubicBezTo>
                    <a:pt x="473510" y="443945"/>
                    <a:pt x="473165" y="443239"/>
                    <a:pt x="473856" y="442534"/>
                  </a:cubicBezTo>
                  <a:cubicBezTo>
                    <a:pt x="474201" y="442181"/>
                    <a:pt x="475581" y="441828"/>
                    <a:pt x="476271" y="441475"/>
                  </a:cubicBezTo>
                  <a:cubicBezTo>
                    <a:pt x="476962" y="440770"/>
                    <a:pt x="477652" y="440064"/>
                    <a:pt x="478342" y="439359"/>
                  </a:cubicBezTo>
                  <a:close/>
                  <a:moveTo>
                    <a:pt x="473483" y="436577"/>
                  </a:moveTo>
                  <a:cubicBezTo>
                    <a:pt x="474118" y="435478"/>
                    <a:pt x="476023" y="437310"/>
                    <a:pt x="474753" y="438409"/>
                  </a:cubicBezTo>
                  <a:cubicBezTo>
                    <a:pt x="474118" y="439142"/>
                    <a:pt x="473801" y="439508"/>
                    <a:pt x="472848" y="439508"/>
                  </a:cubicBezTo>
                  <a:cubicBezTo>
                    <a:pt x="472531" y="439875"/>
                    <a:pt x="471896" y="439508"/>
                    <a:pt x="471578" y="438776"/>
                  </a:cubicBezTo>
                  <a:cubicBezTo>
                    <a:pt x="471578" y="438043"/>
                    <a:pt x="471578" y="437676"/>
                    <a:pt x="471896" y="437676"/>
                  </a:cubicBezTo>
                  <a:cubicBezTo>
                    <a:pt x="472531" y="436944"/>
                    <a:pt x="472848" y="436944"/>
                    <a:pt x="473483" y="436577"/>
                  </a:cubicBezTo>
                  <a:close/>
                  <a:moveTo>
                    <a:pt x="1147222" y="425298"/>
                  </a:moveTo>
                  <a:cubicBezTo>
                    <a:pt x="1152256" y="426739"/>
                    <a:pt x="1150098" y="434300"/>
                    <a:pt x="1145064" y="432860"/>
                  </a:cubicBezTo>
                  <a:cubicBezTo>
                    <a:pt x="1135356" y="430699"/>
                    <a:pt x="1123491" y="438620"/>
                    <a:pt x="1114502" y="441501"/>
                  </a:cubicBezTo>
                  <a:cubicBezTo>
                    <a:pt x="1099760" y="446542"/>
                    <a:pt x="1085378" y="453383"/>
                    <a:pt x="1070276" y="456623"/>
                  </a:cubicBezTo>
                  <a:cubicBezTo>
                    <a:pt x="1069197" y="457343"/>
                    <a:pt x="1068478" y="455183"/>
                    <a:pt x="1069557" y="454823"/>
                  </a:cubicBezTo>
                  <a:cubicBezTo>
                    <a:pt x="1086097" y="446902"/>
                    <a:pt x="1102996" y="439340"/>
                    <a:pt x="1119895" y="432139"/>
                  </a:cubicBezTo>
                  <a:cubicBezTo>
                    <a:pt x="1128165" y="428539"/>
                    <a:pt x="1138233" y="422778"/>
                    <a:pt x="1147222" y="425298"/>
                  </a:cubicBezTo>
                  <a:close/>
                  <a:moveTo>
                    <a:pt x="451564" y="409505"/>
                  </a:moveTo>
                  <a:lnTo>
                    <a:pt x="447944" y="420791"/>
                  </a:lnTo>
                  <a:cubicBezTo>
                    <a:pt x="446686" y="433586"/>
                    <a:pt x="447854" y="446471"/>
                    <a:pt x="450909" y="458770"/>
                  </a:cubicBezTo>
                  <a:lnTo>
                    <a:pt x="459717" y="480018"/>
                  </a:lnTo>
                  <a:lnTo>
                    <a:pt x="453535" y="462086"/>
                  </a:lnTo>
                  <a:cubicBezTo>
                    <a:pt x="451444" y="453027"/>
                    <a:pt x="449353" y="442881"/>
                    <a:pt x="449353" y="433459"/>
                  </a:cubicBezTo>
                  <a:close/>
                  <a:moveTo>
                    <a:pt x="1146556" y="402085"/>
                  </a:moveTo>
                  <a:cubicBezTo>
                    <a:pt x="1149080" y="403895"/>
                    <a:pt x="1148719" y="407154"/>
                    <a:pt x="1146556" y="408964"/>
                  </a:cubicBezTo>
                  <a:cubicBezTo>
                    <a:pt x="1146196" y="408964"/>
                    <a:pt x="1146196" y="409326"/>
                    <a:pt x="1145475" y="409326"/>
                  </a:cubicBezTo>
                  <a:cubicBezTo>
                    <a:pt x="1144033" y="411136"/>
                    <a:pt x="1141510" y="410412"/>
                    <a:pt x="1140068" y="408964"/>
                  </a:cubicBezTo>
                  <a:cubicBezTo>
                    <a:pt x="1135742" y="410050"/>
                    <a:pt x="1127451" y="413671"/>
                    <a:pt x="1125288" y="414395"/>
                  </a:cubicBezTo>
                  <a:cubicBezTo>
                    <a:pt x="1119160" y="416205"/>
                    <a:pt x="1112671" y="418378"/>
                    <a:pt x="1106543" y="420912"/>
                  </a:cubicBezTo>
                  <a:cubicBezTo>
                    <a:pt x="1093926" y="425257"/>
                    <a:pt x="1082030" y="430326"/>
                    <a:pt x="1070856" y="437205"/>
                  </a:cubicBezTo>
                  <a:cubicBezTo>
                    <a:pt x="1068693" y="438291"/>
                    <a:pt x="1066890" y="435395"/>
                    <a:pt x="1069053" y="433584"/>
                  </a:cubicBezTo>
                  <a:cubicBezTo>
                    <a:pt x="1083112" y="424533"/>
                    <a:pt x="1098252" y="417292"/>
                    <a:pt x="1114474" y="411136"/>
                  </a:cubicBezTo>
                  <a:cubicBezTo>
                    <a:pt x="1121323" y="408240"/>
                    <a:pt x="1139347" y="397378"/>
                    <a:pt x="1146556" y="402085"/>
                  </a:cubicBezTo>
                  <a:close/>
                  <a:moveTo>
                    <a:pt x="770368" y="392977"/>
                  </a:moveTo>
                  <a:cubicBezTo>
                    <a:pt x="772409" y="397662"/>
                    <a:pt x="772749" y="403069"/>
                    <a:pt x="773430" y="408115"/>
                  </a:cubicBezTo>
                  <a:cubicBezTo>
                    <a:pt x="773770" y="414243"/>
                    <a:pt x="774450" y="420370"/>
                    <a:pt x="773430" y="426498"/>
                  </a:cubicBezTo>
                  <a:cubicBezTo>
                    <a:pt x="773089" y="432625"/>
                    <a:pt x="772409" y="438753"/>
                    <a:pt x="771388" y="444881"/>
                  </a:cubicBezTo>
                  <a:cubicBezTo>
                    <a:pt x="769688" y="452089"/>
                    <a:pt x="767306" y="458938"/>
                    <a:pt x="766286" y="466147"/>
                  </a:cubicBezTo>
                  <a:cubicBezTo>
                    <a:pt x="766286" y="466868"/>
                    <a:pt x="765265" y="466868"/>
                    <a:pt x="765265" y="465786"/>
                  </a:cubicBezTo>
                  <a:cubicBezTo>
                    <a:pt x="766966" y="458938"/>
                    <a:pt x="769688" y="452089"/>
                    <a:pt x="770368" y="444881"/>
                  </a:cubicBezTo>
                  <a:cubicBezTo>
                    <a:pt x="771048" y="439474"/>
                    <a:pt x="771388" y="433707"/>
                    <a:pt x="771729" y="428300"/>
                  </a:cubicBezTo>
                  <a:cubicBezTo>
                    <a:pt x="773089" y="417487"/>
                    <a:pt x="772409" y="404511"/>
                    <a:pt x="769347" y="393697"/>
                  </a:cubicBezTo>
                  <a:cubicBezTo>
                    <a:pt x="769347" y="392977"/>
                    <a:pt x="770028" y="392616"/>
                    <a:pt x="770368" y="392977"/>
                  </a:cubicBezTo>
                  <a:close/>
                  <a:moveTo>
                    <a:pt x="1152367" y="373924"/>
                  </a:moveTo>
                  <a:cubicBezTo>
                    <a:pt x="1156304" y="373566"/>
                    <a:pt x="1157020" y="380009"/>
                    <a:pt x="1153083" y="380725"/>
                  </a:cubicBezTo>
                  <a:cubicBezTo>
                    <a:pt x="1128741" y="383947"/>
                    <a:pt x="1108337" y="396476"/>
                    <a:pt x="1087217" y="408646"/>
                  </a:cubicBezTo>
                  <a:cubicBezTo>
                    <a:pt x="1085785" y="409720"/>
                    <a:pt x="1084353" y="407214"/>
                    <a:pt x="1085785" y="406141"/>
                  </a:cubicBezTo>
                  <a:cubicBezTo>
                    <a:pt x="1105473" y="393254"/>
                    <a:pt x="1127667" y="374640"/>
                    <a:pt x="1152367" y="373924"/>
                  </a:cubicBezTo>
                  <a:close/>
                  <a:moveTo>
                    <a:pt x="1149152" y="346081"/>
                  </a:moveTo>
                  <a:cubicBezTo>
                    <a:pt x="1152399" y="344991"/>
                    <a:pt x="1153842" y="350076"/>
                    <a:pt x="1151317" y="351892"/>
                  </a:cubicBezTo>
                  <a:cubicBezTo>
                    <a:pt x="1132556" y="363516"/>
                    <a:pt x="1113073" y="374050"/>
                    <a:pt x="1094672" y="386037"/>
                  </a:cubicBezTo>
                  <a:cubicBezTo>
                    <a:pt x="1092507" y="387490"/>
                    <a:pt x="1090703" y="383858"/>
                    <a:pt x="1092507" y="382404"/>
                  </a:cubicBezTo>
                  <a:cubicBezTo>
                    <a:pt x="1110186" y="369691"/>
                    <a:pt x="1128587" y="354072"/>
                    <a:pt x="1149152" y="346081"/>
                  </a:cubicBezTo>
                  <a:close/>
                  <a:moveTo>
                    <a:pt x="689148" y="330461"/>
                  </a:moveTo>
                  <a:cubicBezTo>
                    <a:pt x="679130" y="329515"/>
                    <a:pt x="668976" y="331047"/>
                    <a:pt x="659273" y="335011"/>
                  </a:cubicBezTo>
                  <a:cubicBezTo>
                    <a:pt x="648850" y="339336"/>
                    <a:pt x="638787" y="346184"/>
                    <a:pt x="630521" y="355195"/>
                  </a:cubicBezTo>
                  <a:cubicBezTo>
                    <a:pt x="622254" y="364926"/>
                    <a:pt x="615785" y="376099"/>
                    <a:pt x="606800" y="385470"/>
                  </a:cubicBezTo>
                  <a:cubicBezTo>
                    <a:pt x="604644" y="387993"/>
                    <a:pt x="601050" y="387272"/>
                    <a:pt x="599252" y="384749"/>
                  </a:cubicBezTo>
                  <a:cubicBezTo>
                    <a:pt x="590627" y="376820"/>
                    <a:pt x="583439" y="366368"/>
                    <a:pt x="574813" y="357718"/>
                  </a:cubicBezTo>
                  <a:cubicBezTo>
                    <a:pt x="566187" y="349788"/>
                    <a:pt x="555405" y="343301"/>
                    <a:pt x="544983" y="340418"/>
                  </a:cubicBezTo>
                  <a:cubicBezTo>
                    <a:pt x="525216" y="333930"/>
                    <a:pt x="504011" y="337895"/>
                    <a:pt x="486760" y="351230"/>
                  </a:cubicBezTo>
                  <a:cubicBezTo>
                    <a:pt x="476697" y="358979"/>
                    <a:pt x="467622" y="369071"/>
                    <a:pt x="460748" y="380874"/>
                  </a:cubicBezTo>
                  <a:lnTo>
                    <a:pt x="454235" y="401180"/>
                  </a:lnTo>
                  <a:lnTo>
                    <a:pt x="461201" y="383453"/>
                  </a:lnTo>
                  <a:cubicBezTo>
                    <a:pt x="461549" y="383091"/>
                    <a:pt x="462246" y="383453"/>
                    <a:pt x="461898" y="384178"/>
                  </a:cubicBezTo>
                  <a:cubicBezTo>
                    <a:pt x="458065" y="390701"/>
                    <a:pt x="455974" y="398673"/>
                    <a:pt x="454929" y="406282"/>
                  </a:cubicBezTo>
                  <a:cubicBezTo>
                    <a:pt x="453186" y="415341"/>
                    <a:pt x="451792" y="424400"/>
                    <a:pt x="452141" y="433459"/>
                  </a:cubicBezTo>
                  <a:cubicBezTo>
                    <a:pt x="452838" y="442881"/>
                    <a:pt x="453883" y="452302"/>
                    <a:pt x="456323" y="461361"/>
                  </a:cubicBezTo>
                  <a:cubicBezTo>
                    <a:pt x="458065" y="467159"/>
                    <a:pt x="458413" y="474406"/>
                    <a:pt x="462246" y="479480"/>
                  </a:cubicBezTo>
                  <a:lnTo>
                    <a:pt x="460221" y="481235"/>
                  </a:lnTo>
                  <a:lnTo>
                    <a:pt x="465195" y="493235"/>
                  </a:lnTo>
                  <a:cubicBezTo>
                    <a:pt x="480290" y="518104"/>
                    <a:pt x="502214" y="536124"/>
                    <a:pt x="525216" y="549820"/>
                  </a:cubicBezTo>
                  <a:cubicBezTo>
                    <a:pt x="551811" y="566039"/>
                    <a:pt x="580564" y="576131"/>
                    <a:pt x="609675" y="583699"/>
                  </a:cubicBezTo>
                  <a:lnTo>
                    <a:pt x="610035" y="583699"/>
                  </a:lnTo>
                  <a:cubicBezTo>
                    <a:pt x="638787" y="573608"/>
                    <a:pt x="666820" y="560633"/>
                    <a:pt x="692697" y="542251"/>
                  </a:cubicBezTo>
                  <a:cubicBezTo>
                    <a:pt x="714621" y="526393"/>
                    <a:pt x="735107" y="506210"/>
                    <a:pt x="748404" y="479899"/>
                  </a:cubicBezTo>
                  <a:cubicBezTo>
                    <a:pt x="759546" y="458274"/>
                    <a:pt x="765296" y="431964"/>
                    <a:pt x="760984" y="406374"/>
                  </a:cubicBezTo>
                  <a:cubicBezTo>
                    <a:pt x="757749" y="385830"/>
                    <a:pt x="748045" y="367809"/>
                    <a:pt x="734747" y="354474"/>
                  </a:cubicBezTo>
                  <a:cubicBezTo>
                    <a:pt x="731872" y="356276"/>
                    <a:pt x="729356" y="358078"/>
                    <a:pt x="726122" y="359880"/>
                  </a:cubicBezTo>
                  <a:cubicBezTo>
                    <a:pt x="725043" y="360601"/>
                    <a:pt x="724325" y="358799"/>
                    <a:pt x="725403" y="358078"/>
                  </a:cubicBezTo>
                  <a:cubicBezTo>
                    <a:pt x="727919" y="355915"/>
                    <a:pt x="730075" y="354113"/>
                    <a:pt x="732950" y="352311"/>
                  </a:cubicBezTo>
                  <a:cubicBezTo>
                    <a:pt x="731872" y="351590"/>
                    <a:pt x="731153" y="350870"/>
                    <a:pt x="730075" y="349788"/>
                  </a:cubicBezTo>
                  <a:cubicBezTo>
                    <a:pt x="727559" y="351590"/>
                    <a:pt x="724684" y="354113"/>
                    <a:pt x="722168" y="355195"/>
                  </a:cubicBezTo>
                  <a:cubicBezTo>
                    <a:pt x="721090" y="355555"/>
                    <a:pt x="720730" y="354113"/>
                    <a:pt x="721449" y="353393"/>
                  </a:cubicBezTo>
                  <a:cubicBezTo>
                    <a:pt x="722528" y="353032"/>
                    <a:pt x="724325" y="351230"/>
                    <a:pt x="725403" y="350509"/>
                  </a:cubicBezTo>
                  <a:cubicBezTo>
                    <a:pt x="726122" y="349788"/>
                    <a:pt x="727200" y="349068"/>
                    <a:pt x="728278" y="348347"/>
                  </a:cubicBezTo>
                  <a:cubicBezTo>
                    <a:pt x="725043" y="345463"/>
                    <a:pt x="721809" y="342940"/>
                    <a:pt x="718215" y="340778"/>
                  </a:cubicBezTo>
                  <a:cubicBezTo>
                    <a:pt x="709050" y="334831"/>
                    <a:pt x="699166" y="331407"/>
                    <a:pt x="689148" y="330461"/>
                  </a:cubicBezTo>
                  <a:close/>
                  <a:moveTo>
                    <a:pt x="666820" y="320955"/>
                  </a:moveTo>
                  <a:cubicBezTo>
                    <a:pt x="691978" y="314828"/>
                    <a:pt x="717136" y="324199"/>
                    <a:pt x="736904" y="342580"/>
                  </a:cubicBezTo>
                  <a:cubicBezTo>
                    <a:pt x="738341" y="341859"/>
                    <a:pt x="739779" y="341138"/>
                    <a:pt x="741216" y="340418"/>
                  </a:cubicBezTo>
                  <a:cubicBezTo>
                    <a:pt x="743013" y="339336"/>
                    <a:pt x="744092" y="341859"/>
                    <a:pt x="742654" y="342940"/>
                  </a:cubicBezTo>
                  <a:cubicBezTo>
                    <a:pt x="741576" y="343661"/>
                    <a:pt x="740498" y="344382"/>
                    <a:pt x="739060" y="345103"/>
                  </a:cubicBezTo>
                  <a:cubicBezTo>
                    <a:pt x="739419" y="345103"/>
                    <a:pt x="739419" y="345103"/>
                    <a:pt x="739779" y="345103"/>
                  </a:cubicBezTo>
                  <a:cubicBezTo>
                    <a:pt x="740138" y="345824"/>
                    <a:pt x="740498" y="346184"/>
                    <a:pt x="740857" y="346905"/>
                  </a:cubicBezTo>
                  <a:cubicBezTo>
                    <a:pt x="742654" y="345824"/>
                    <a:pt x="744451" y="344743"/>
                    <a:pt x="746248" y="344022"/>
                  </a:cubicBezTo>
                  <a:cubicBezTo>
                    <a:pt x="748045" y="342580"/>
                    <a:pt x="749842" y="345824"/>
                    <a:pt x="747686" y="346905"/>
                  </a:cubicBezTo>
                  <a:cubicBezTo>
                    <a:pt x="746248" y="347626"/>
                    <a:pt x="744810" y="348347"/>
                    <a:pt x="743373" y="349428"/>
                  </a:cubicBezTo>
                  <a:cubicBezTo>
                    <a:pt x="758468" y="366368"/>
                    <a:pt x="768172" y="388714"/>
                    <a:pt x="770328" y="413582"/>
                  </a:cubicBezTo>
                  <a:cubicBezTo>
                    <a:pt x="772844" y="438812"/>
                    <a:pt x="766015" y="464401"/>
                    <a:pt x="754874" y="485666"/>
                  </a:cubicBezTo>
                  <a:cubicBezTo>
                    <a:pt x="741216" y="511976"/>
                    <a:pt x="720012" y="533241"/>
                    <a:pt x="698088" y="548379"/>
                  </a:cubicBezTo>
                  <a:cubicBezTo>
                    <a:pt x="671133" y="567481"/>
                    <a:pt x="641662" y="579735"/>
                    <a:pt x="611832" y="588745"/>
                  </a:cubicBezTo>
                  <a:cubicBezTo>
                    <a:pt x="611113" y="589106"/>
                    <a:pt x="610394" y="588745"/>
                    <a:pt x="610035" y="588385"/>
                  </a:cubicBezTo>
                  <a:cubicBezTo>
                    <a:pt x="609675" y="588745"/>
                    <a:pt x="609316" y="589106"/>
                    <a:pt x="608597" y="588745"/>
                  </a:cubicBezTo>
                  <a:cubicBezTo>
                    <a:pt x="578048" y="582618"/>
                    <a:pt x="547858" y="572887"/>
                    <a:pt x="520184" y="556668"/>
                  </a:cubicBezTo>
                  <a:cubicBezTo>
                    <a:pt x="496823" y="543333"/>
                    <a:pt x="474540" y="524231"/>
                    <a:pt x="459086" y="499001"/>
                  </a:cubicBezTo>
                  <a:cubicBezTo>
                    <a:pt x="446865" y="478818"/>
                    <a:pt x="438240" y="453949"/>
                    <a:pt x="438959" y="428360"/>
                  </a:cubicBezTo>
                  <a:cubicBezTo>
                    <a:pt x="439677" y="401689"/>
                    <a:pt x="449382" y="376820"/>
                    <a:pt x="465555" y="357718"/>
                  </a:cubicBezTo>
                  <a:cubicBezTo>
                    <a:pt x="484244" y="335732"/>
                    <a:pt x="509761" y="322757"/>
                    <a:pt x="536357" y="326722"/>
                  </a:cubicBezTo>
                  <a:cubicBezTo>
                    <a:pt x="549655" y="328884"/>
                    <a:pt x="563312" y="334290"/>
                    <a:pt x="574454" y="343661"/>
                  </a:cubicBezTo>
                  <a:cubicBezTo>
                    <a:pt x="584876" y="351951"/>
                    <a:pt x="593502" y="363484"/>
                    <a:pt x="603206" y="373215"/>
                  </a:cubicBezTo>
                  <a:cubicBezTo>
                    <a:pt x="612191" y="362763"/>
                    <a:pt x="619738" y="350509"/>
                    <a:pt x="629802" y="341138"/>
                  </a:cubicBezTo>
                  <a:cubicBezTo>
                    <a:pt x="640584" y="331047"/>
                    <a:pt x="653522" y="324199"/>
                    <a:pt x="666820" y="320955"/>
                  </a:cubicBezTo>
                  <a:close/>
                  <a:moveTo>
                    <a:pt x="518529" y="319060"/>
                  </a:moveTo>
                  <a:cubicBezTo>
                    <a:pt x="528818" y="318331"/>
                    <a:pt x="539511" y="319881"/>
                    <a:pt x="548138" y="322616"/>
                  </a:cubicBezTo>
                  <a:cubicBezTo>
                    <a:pt x="559280" y="326263"/>
                    <a:pt x="570063" y="332098"/>
                    <a:pt x="579408" y="339392"/>
                  </a:cubicBezTo>
                  <a:cubicBezTo>
                    <a:pt x="583722" y="343039"/>
                    <a:pt x="588394" y="346686"/>
                    <a:pt x="591989" y="351062"/>
                  </a:cubicBezTo>
                  <a:cubicBezTo>
                    <a:pt x="596302" y="355803"/>
                    <a:pt x="599896" y="360909"/>
                    <a:pt x="603491" y="365650"/>
                  </a:cubicBezTo>
                  <a:cubicBezTo>
                    <a:pt x="604569" y="367473"/>
                    <a:pt x="602053" y="370026"/>
                    <a:pt x="600974" y="368203"/>
                  </a:cubicBezTo>
                  <a:cubicBezTo>
                    <a:pt x="594505" y="359450"/>
                    <a:pt x="588754" y="351427"/>
                    <a:pt x="580127" y="344497"/>
                  </a:cubicBezTo>
                  <a:cubicBezTo>
                    <a:pt x="571501" y="337204"/>
                    <a:pt x="561437" y="330639"/>
                    <a:pt x="550654" y="326627"/>
                  </a:cubicBezTo>
                  <a:cubicBezTo>
                    <a:pt x="533760" y="320428"/>
                    <a:pt x="507522" y="317875"/>
                    <a:pt x="492425" y="329910"/>
                  </a:cubicBezTo>
                  <a:cubicBezTo>
                    <a:pt x="491347" y="330639"/>
                    <a:pt x="490628" y="329545"/>
                    <a:pt x="491347" y="329180"/>
                  </a:cubicBezTo>
                  <a:cubicBezTo>
                    <a:pt x="498356" y="322798"/>
                    <a:pt x="508241" y="319789"/>
                    <a:pt x="518529" y="319060"/>
                  </a:cubicBezTo>
                  <a:close/>
                  <a:moveTo>
                    <a:pt x="1158019" y="316284"/>
                  </a:moveTo>
                  <a:cubicBezTo>
                    <a:pt x="1162032" y="314828"/>
                    <a:pt x="1164950" y="319561"/>
                    <a:pt x="1161302" y="322110"/>
                  </a:cubicBezTo>
                  <a:cubicBezTo>
                    <a:pt x="1145615" y="333033"/>
                    <a:pt x="1128103" y="339951"/>
                    <a:pt x="1113145" y="352331"/>
                  </a:cubicBezTo>
                  <a:cubicBezTo>
                    <a:pt x="1110591" y="354152"/>
                    <a:pt x="1106578" y="350511"/>
                    <a:pt x="1109497" y="347962"/>
                  </a:cubicBezTo>
                  <a:cubicBezTo>
                    <a:pt x="1123725" y="335946"/>
                    <a:pt x="1140872" y="323931"/>
                    <a:pt x="1158019" y="316284"/>
                  </a:cubicBezTo>
                  <a:close/>
                  <a:moveTo>
                    <a:pt x="521866" y="314303"/>
                  </a:moveTo>
                  <a:cubicBezTo>
                    <a:pt x="536214" y="313241"/>
                    <a:pt x="553430" y="316074"/>
                    <a:pt x="565984" y="323157"/>
                  </a:cubicBezTo>
                  <a:cubicBezTo>
                    <a:pt x="574234" y="327406"/>
                    <a:pt x="581766" y="333426"/>
                    <a:pt x="589299" y="338384"/>
                  </a:cubicBezTo>
                  <a:cubicBezTo>
                    <a:pt x="596472" y="343342"/>
                    <a:pt x="601135" y="347946"/>
                    <a:pt x="605081" y="355382"/>
                  </a:cubicBezTo>
                  <a:cubicBezTo>
                    <a:pt x="606157" y="357153"/>
                    <a:pt x="603287" y="358924"/>
                    <a:pt x="602211" y="357153"/>
                  </a:cubicBezTo>
                  <a:cubicBezTo>
                    <a:pt x="600059" y="353258"/>
                    <a:pt x="597907" y="349362"/>
                    <a:pt x="594679" y="346529"/>
                  </a:cubicBezTo>
                  <a:cubicBezTo>
                    <a:pt x="591809" y="343696"/>
                    <a:pt x="587864" y="341217"/>
                    <a:pt x="584277" y="339092"/>
                  </a:cubicBezTo>
                  <a:cubicBezTo>
                    <a:pt x="577821" y="334489"/>
                    <a:pt x="571364" y="329531"/>
                    <a:pt x="564549" y="325635"/>
                  </a:cubicBezTo>
                  <a:cubicBezTo>
                    <a:pt x="550920" y="318553"/>
                    <a:pt x="536572" y="317845"/>
                    <a:pt x="521866" y="316428"/>
                  </a:cubicBezTo>
                  <a:cubicBezTo>
                    <a:pt x="520790" y="316074"/>
                    <a:pt x="520790" y="314657"/>
                    <a:pt x="521866" y="314303"/>
                  </a:cubicBezTo>
                  <a:close/>
                  <a:moveTo>
                    <a:pt x="1144650" y="300909"/>
                  </a:moveTo>
                  <a:cubicBezTo>
                    <a:pt x="1148193" y="300541"/>
                    <a:pt x="1150674" y="304587"/>
                    <a:pt x="1148193" y="307162"/>
                  </a:cubicBezTo>
                  <a:cubicBezTo>
                    <a:pt x="1143941" y="310840"/>
                    <a:pt x="1138271" y="313047"/>
                    <a:pt x="1134019" y="316358"/>
                  </a:cubicBezTo>
                  <a:cubicBezTo>
                    <a:pt x="1128704" y="319668"/>
                    <a:pt x="1123388" y="323714"/>
                    <a:pt x="1118782" y="327760"/>
                  </a:cubicBezTo>
                  <a:cubicBezTo>
                    <a:pt x="1115947" y="330335"/>
                    <a:pt x="1111340" y="325553"/>
                    <a:pt x="1114529" y="322978"/>
                  </a:cubicBezTo>
                  <a:cubicBezTo>
                    <a:pt x="1118782" y="318932"/>
                    <a:pt x="1123743" y="314518"/>
                    <a:pt x="1128704" y="310840"/>
                  </a:cubicBezTo>
                  <a:cubicBezTo>
                    <a:pt x="1133310" y="307162"/>
                    <a:pt x="1138980" y="302012"/>
                    <a:pt x="1144650" y="300909"/>
                  </a:cubicBezTo>
                  <a:close/>
                  <a:moveTo>
                    <a:pt x="281150" y="188184"/>
                  </a:moveTo>
                  <a:cubicBezTo>
                    <a:pt x="290976" y="189223"/>
                    <a:pt x="300532" y="191844"/>
                    <a:pt x="308645" y="197448"/>
                  </a:cubicBezTo>
                  <a:cubicBezTo>
                    <a:pt x="314054" y="201063"/>
                    <a:pt x="308645" y="209377"/>
                    <a:pt x="303597" y="205762"/>
                  </a:cubicBezTo>
                  <a:cubicBezTo>
                    <a:pt x="288092" y="195279"/>
                    <a:pt x="265375" y="196725"/>
                    <a:pt x="247706" y="198171"/>
                  </a:cubicBezTo>
                  <a:cubicBezTo>
                    <a:pt x="228234" y="199978"/>
                    <a:pt x="208041" y="202147"/>
                    <a:pt x="188930" y="206847"/>
                  </a:cubicBezTo>
                  <a:cubicBezTo>
                    <a:pt x="139529" y="218777"/>
                    <a:pt x="88326" y="246251"/>
                    <a:pt x="64527" y="293970"/>
                  </a:cubicBezTo>
                  <a:cubicBezTo>
                    <a:pt x="64166" y="295416"/>
                    <a:pt x="62003" y="294332"/>
                    <a:pt x="62724" y="293247"/>
                  </a:cubicBezTo>
                  <a:cubicBezTo>
                    <a:pt x="81114" y="241552"/>
                    <a:pt x="136645" y="210462"/>
                    <a:pt x="186766" y="198532"/>
                  </a:cubicBezTo>
                  <a:cubicBezTo>
                    <a:pt x="208041" y="193471"/>
                    <a:pt x="230037" y="189856"/>
                    <a:pt x="252033" y="188410"/>
                  </a:cubicBezTo>
                  <a:cubicBezTo>
                    <a:pt x="261228" y="187687"/>
                    <a:pt x="271324" y="187145"/>
                    <a:pt x="281150" y="188184"/>
                  </a:cubicBezTo>
                  <a:close/>
                  <a:moveTo>
                    <a:pt x="218617" y="174066"/>
                  </a:moveTo>
                  <a:cubicBezTo>
                    <a:pt x="231279" y="172656"/>
                    <a:pt x="244195" y="173020"/>
                    <a:pt x="257473" y="176021"/>
                  </a:cubicBezTo>
                  <a:cubicBezTo>
                    <a:pt x="263253" y="177476"/>
                    <a:pt x="260363" y="185844"/>
                    <a:pt x="254944" y="184752"/>
                  </a:cubicBezTo>
                  <a:cubicBezTo>
                    <a:pt x="202918" y="174930"/>
                    <a:pt x="158118" y="200760"/>
                    <a:pt x="109704" y="215311"/>
                  </a:cubicBezTo>
                  <a:cubicBezTo>
                    <a:pt x="107175" y="216039"/>
                    <a:pt x="106453" y="212401"/>
                    <a:pt x="108621" y="211310"/>
                  </a:cubicBezTo>
                  <a:cubicBezTo>
                    <a:pt x="144931" y="198486"/>
                    <a:pt x="180631" y="178295"/>
                    <a:pt x="218617" y="174066"/>
                  </a:cubicBezTo>
                  <a:close/>
                  <a:moveTo>
                    <a:pt x="856533" y="94388"/>
                  </a:moveTo>
                  <a:cubicBezTo>
                    <a:pt x="870553" y="121534"/>
                    <a:pt x="893920" y="143613"/>
                    <a:pt x="894998" y="175103"/>
                  </a:cubicBezTo>
                  <a:cubicBezTo>
                    <a:pt x="934183" y="151576"/>
                    <a:pt x="985231" y="147233"/>
                    <a:pt x="1029449" y="151938"/>
                  </a:cubicBezTo>
                  <a:cubicBezTo>
                    <a:pt x="1031606" y="151938"/>
                    <a:pt x="1031606" y="155558"/>
                    <a:pt x="1029449" y="155196"/>
                  </a:cubicBezTo>
                  <a:cubicBezTo>
                    <a:pt x="983434" y="152662"/>
                    <a:pt x="937419" y="160625"/>
                    <a:pt x="896077" y="181980"/>
                  </a:cubicBezTo>
                  <a:cubicBezTo>
                    <a:pt x="894998" y="182704"/>
                    <a:pt x="893920" y="182342"/>
                    <a:pt x="892841" y="181980"/>
                  </a:cubicBezTo>
                  <a:cubicBezTo>
                    <a:pt x="891403" y="181980"/>
                    <a:pt x="889606" y="181256"/>
                    <a:pt x="889606" y="179084"/>
                  </a:cubicBezTo>
                  <a:cubicBezTo>
                    <a:pt x="888528" y="146509"/>
                    <a:pt x="866239" y="124430"/>
                    <a:pt x="853297" y="96197"/>
                  </a:cubicBezTo>
                  <a:cubicBezTo>
                    <a:pt x="852578" y="94388"/>
                    <a:pt x="855454" y="92578"/>
                    <a:pt x="856533" y="94388"/>
                  </a:cubicBezTo>
                  <a:close/>
                  <a:moveTo>
                    <a:pt x="587200" y="32465"/>
                  </a:moveTo>
                  <a:cubicBezTo>
                    <a:pt x="529266" y="34985"/>
                    <a:pt x="466294" y="50467"/>
                    <a:pt x="420594" y="88271"/>
                  </a:cubicBezTo>
                  <a:cubicBezTo>
                    <a:pt x="381732" y="120314"/>
                    <a:pt x="347907" y="173240"/>
                    <a:pt x="347907" y="225805"/>
                  </a:cubicBezTo>
                  <a:cubicBezTo>
                    <a:pt x="350426" y="226525"/>
                    <a:pt x="352944" y="227606"/>
                    <a:pt x="355103" y="228326"/>
                  </a:cubicBezTo>
                  <a:cubicBezTo>
                    <a:pt x="371296" y="234446"/>
                    <a:pt x="364459" y="259649"/>
                    <a:pt x="348626" y="255329"/>
                  </a:cubicBezTo>
                  <a:cubicBezTo>
                    <a:pt x="345388" y="259649"/>
                    <a:pt x="338191" y="261089"/>
                    <a:pt x="334593" y="254968"/>
                  </a:cubicBezTo>
                  <a:cubicBezTo>
                    <a:pt x="333873" y="253168"/>
                    <a:pt x="332793" y="251368"/>
                    <a:pt x="332074" y="249568"/>
                  </a:cubicBezTo>
                  <a:cubicBezTo>
                    <a:pt x="284575" y="234086"/>
                    <a:pt x="232398" y="231926"/>
                    <a:pt x="185259" y="250288"/>
                  </a:cubicBezTo>
                  <a:cubicBezTo>
                    <a:pt x="129124" y="272250"/>
                    <a:pt x="84864" y="322656"/>
                    <a:pt x="63274" y="378102"/>
                  </a:cubicBezTo>
                  <a:cubicBezTo>
                    <a:pt x="46721" y="419866"/>
                    <a:pt x="42763" y="465231"/>
                    <a:pt x="54278" y="507716"/>
                  </a:cubicBezTo>
                  <a:cubicBezTo>
                    <a:pt x="61475" y="503035"/>
                    <a:pt x="68671" y="497995"/>
                    <a:pt x="75868" y="492954"/>
                  </a:cubicBezTo>
                  <a:cubicBezTo>
                    <a:pt x="79826" y="490434"/>
                    <a:pt x="83425" y="496915"/>
                    <a:pt x="79467" y="499795"/>
                  </a:cubicBezTo>
                  <a:cubicBezTo>
                    <a:pt x="71550" y="504835"/>
                    <a:pt x="63994" y="509876"/>
                    <a:pt x="56077" y="514916"/>
                  </a:cubicBezTo>
                  <a:cubicBezTo>
                    <a:pt x="56797" y="517797"/>
                    <a:pt x="57876" y="520677"/>
                    <a:pt x="58956" y="523557"/>
                  </a:cubicBezTo>
                  <a:cubicBezTo>
                    <a:pt x="65073" y="519597"/>
                    <a:pt x="71190" y="515997"/>
                    <a:pt x="78387" y="513476"/>
                  </a:cubicBezTo>
                  <a:cubicBezTo>
                    <a:pt x="83065" y="511676"/>
                    <a:pt x="85944" y="519237"/>
                    <a:pt x="81266" y="521397"/>
                  </a:cubicBezTo>
                  <a:cubicBezTo>
                    <a:pt x="74789" y="524637"/>
                    <a:pt x="68671" y="528958"/>
                    <a:pt x="62554" y="532918"/>
                  </a:cubicBezTo>
                  <a:cubicBezTo>
                    <a:pt x="65433" y="539399"/>
                    <a:pt x="68671" y="545520"/>
                    <a:pt x="71910" y="552000"/>
                  </a:cubicBezTo>
                  <a:cubicBezTo>
                    <a:pt x="97818" y="597725"/>
                    <a:pt x="143878" y="645970"/>
                    <a:pt x="198933" y="652091"/>
                  </a:cubicBezTo>
                  <a:cubicBezTo>
                    <a:pt x="205051" y="652811"/>
                    <a:pt x="206850" y="658572"/>
                    <a:pt x="205410" y="662892"/>
                  </a:cubicBezTo>
                  <a:cubicBezTo>
                    <a:pt x="206850" y="686295"/>
                    <a:pt x="211887" y="708617"/>
                    <a:pt x="228440" y="725899"/>
                  </a:cubicBezTo>
                  <a:cubicBezTo>
                    <a:pt x="242834" y="741021"/>
                    <a:pt x="261905" y="751822"/>
                    <a:pt x="281336" y="757942"/>
                  </a:cubicBezTo>
                  <a:cubicBezTo>
                    <a:pt x="323797" y="771264"/>
                    <a:pt x="370217" y="770184"/>
                    <a:pt x="411238" y="754342"/>
                  </a:cubicBezTo>
                  <a:cubicBezTo>
                    <a:pt x="415916" y="752542"/>
                    <a:pt x="419515" y="753262"/>
                    <a:pt x="422753" y="754702"/>
                  </a:cubicBezTo>
                  <a:cubicBezTo>
                    <a:pt x="424552" y="755782"/>
                    <a:pt x="426712" y="757222"/>
                    <a:pt x="427431" y="759743"/>
                  </a:cubicBezTo>
                  <a:cubicBezTo>
                    <a:pt x="427431" y="760103"/>
                    <a:pt x="427791" y="760463"/>
                    <a:pt x="427791" y="760463"/>
                  </a:cubicBezTo>
                  <a:cubicBezTo>
                    <a:pt x="428151" y="761543"/>
                    <a:pt x="428511" y="762623"/>
                    <a:pt x="428871" y="763343"/>
                  </a:cubicBezTo>
                  <a:cubicBezTo>
                    <a:pt x="436427" y="784225"/>
                    <a:pt x="439306" y="807268"/>
                    <a:pt x="451181" y="825990"/>
                  </a:cubicBezTo>
                  <a:cubicBezTo>
                    <a:pt x="456938" y="834630"/>
                    <a:pt x="463416" y="842191"/>
                    <a:pt x="470253" y="849752"/>
                  </a:cubicBezTo>
                  <a:cubicBezTo>
                    <a:pt x="466294" y="834630"/>
                    <a:pt x="465215" y="819149"/>
                    <a:pt x="468094" y="805107"/>
                  </a:cubicBezTo>
                  <a:cubicBezTo>
                    <a:pt x="472771" y="782425"/>
                    <a:pt x="488245" y="766223"/>
                    <a:pt x="505157" y="751102"/>
                  </a:cubicBezTo>
                  <a:cubicBezTo>
                    <a:pt x="505877" y="750742"/>
                    <a:pt x="506596" y="750382"/>
                    <a:pt x="506956" y="750021"/>
                  </a:cubicBezTo>
                  <a:cubicBezTo>
                    <a:pt x="507676" y="744981"/>
                    <a:pt x="515232" y="743541"/>
                    <a:pt x="517751" y="748221"/>
                  </a:cubicBezTo>
                  <a:cubicBezTo>
                    <a:pt x="518111" y="748941"/>
                    <a:pt x="518831" y="750021"/>
                    <a:pt x="519191" y="750742"/>
                  </a:cubicBezTo>
                  <a:cubicBezTo>
                    <a:pt x="521350" y="752542"/>
                    <a:pt x="522789" y="754702"/>
                    <a:pt x="523149" y="757582"/>
                  </a:cubicBezTo>
                  <a:cubicBezTo>
                    <a:pt x="547258" y="794306"/>
                    <a:pt x="595477" y="819149"/>
                    <a:pt x="638657" y="809788"/>
                  </a:cubicBezTo>
                  <a:cubicBezTo>
                    <a:pt x="675001" y="801507"/>
                    <a:pt x="719621" y="788546"/>
                    <a:pt x="740852" y="755782"/>
                  </a:cubicBezTo>
                  <a:cubicBezTo>
                    <a:pt x="746969" y="746061"/>
                    <a:pt x="758484" y="749301"/>
                    <a:pt x="762442" y="756862"/>
                  </a:cubicBezTo>
                  <a:cubicBezTo>
                    <a:pt x="764241" y="757222"/>
                    <a:pt x="766040" y="757942"/>
                    <a:pt x="767480" y="759382"/>
                  </a:cubicBezTo>
                  <a:cubicBezTo>
                    <a:pt x="807782" y="787105"/>
                    <a:pt x="854201" y="801867"/>
                    <a:pt x="903499" y="796466"/>
                  </a:cubicBezTo>
                  <a:cubicBezTo>
                    <a:pt x="947040" y="791426"/>
                    <a:pt x="992379" y="773784"/>
                    <a:pt x="1026564" y="746061"/>
                  </a:cubicBezTo>
                  <a:cubicBezTo>
                    <a:pt x="1055711" y="722659"/>
                    <a:pt x="1075142" y="691695"/>
                    <a:pt x="1078741" y="653891"/>
                  </a:cubicBezTo>
                  <a:cubicBezTo>
                    <a:pt x="1080900" y="629769"/>
                    <a:pt x="1084138" y="581884"/>
                    <a:pt x="1059309" y="567122"/>
                  </a:cubicBezTo>
                  <a:cubicBezTo>
                    <a:pt x="1053912" y="564242"/>
                    <a:pt x="1053912" y="557041"/>
                    <a:pt x="1056791" y="552720"/>
                  </a:cubicBezTo>
                  <a:cubicBezTo>
                    <a:pt x="1056431" y="545520"/>
                    <a:pt x="1060029" y="538319"/>
                    <a:pt x="1069385" y="536159"/>
                  </a:cubicBezTo>
                  <a:cubicBezTo>
                    <a:pt x="1120482" y="523917"/>
                    <a:pt x="1153587" y="481793"/>
                    <a:pt x="1166901" y="432468"/>
                  </a:cubicBezTo>
                  <a:cubicBezTo>
                    <a:pt x="1180575" y="383502"/>
                    <a:pt x="1180935" y="323016"/>
                    <a:pt x="1152868" y="279091"/>
                  </a:cubicBezTo>
                  <a:cubicBezTo>
                    <a:pt x="1123001" y="231926"/>
                    <a:pt x="1067226" y="203483"/>
                    <a:pt x="1012530" y="199523"/>
                  </a:cubicBezTo>
                  <a:cubicBezTo>
                    <a:pt x="974028" y="197002"/>
                    <a:pt x="922211" y="200243"/>
                    <a:pt x="890905" y="226885"/>
                  </a:cubicBezTo>
                  <a:cubicBezTo>
                    <a:pt x="889825" y="233366"/>
                    <a:pt x="885147" y="237687"/>
                    <a:pt x="879030" y="239847"/>
                  </a:cubicBezTo>
                  <a:cubicBezTo>
                    <a:pt x="878310" y="240927"/>
                    <a:pt x="877231" y="242007"/>
                    <a:pt x="876511" y="243087"/>
                  </a:cubicBezTo>
                  <a:cubicBezTo>
                    <a:pt x="871473" y="250288"/>
                    <a:pt x="858879" y="245968"/>
                    <a:pt x="861038" y="236967"/>
                  </a:cubicBezTo>
                  <a:cubicBezTo>
                    <a:pt x="858159" y="234806"/>
                    <a:pt x="856000" y="231926"/>
                    <a:pt x="854561" y="227966"/>
                  </a:cubicBezTo>
                  <a:cubicBezTo>
                    <a:pt x="844485" y="195562"/>
                    <a:pt x="843406" y="157398"/>
                    <a:pt x="821456" y="130035"/>
                  </a:cubicBezTo>
                  <a:cubicBezTo>
                    <a:pt x="802744" y="106993"/>
                    <a:pt x="780074" y="88631"/>
                    <a:pt x="754526" y="73869"/>
                  </a:cubicBezTo>
                  <a:cubicBezTo>
                    <a:pt x="702709" y="44706"/>
                    <a:pt x="646574" y="29584"/>
                    <a:pt x="587200" y="32465"/>
                  </a:cubicBezTo>
                  <a:close/>
                  <a:moveTo>
                    <a:pt x="578924" y="1141"/>
                  </a:moveTo>
                  <a:cubicBezTo>
                    <a:pt x="646214" y="-4259"/>
                    <a:pt x="713864" y="9422"/>
                    <a:pt x="772877" y="43986"/>
                  </a:cubicBezTo>
                  <a:cubicBezTo>
                    <a:pt x="803104" y="61628"/>
                    <a:pt x="831171" y="83950"/>
                    <a:pt x="852402" y="112033"/>
                  </a:cubicBezTo>
                  <a:cubicBezTo>
                    <a:pt x="872193" y="139036"/>
                    <a:pt x="877231" y="171080"/>
                    <a:pt x="885507" y="202403"/>
                  </a:cubicBezTo>
                  <a:cubicBezTo>
                    <a:pt x="917893" y="174680"/>
                    <a:pt x="970789" y="167119"/>
                    <a:pt x="1009652" y="168199"/>
                  </a:cubicBezTo>
                  <a:cubicBezTo>
                    <a:pt x="1076942" y="169999"/>
                    <a:pt x="1145311" y="199883"/>
                    <a:pt x="1183094" y="257129"/>
                  </a:cubicBezTo>
                  <a:cubicBezTo>
                    <a:pt x="1247505" y="356499"/>
                    <a:pt x="1209003" y="531478"/>
                    <a:pt x="1088097" y="566762"/>
                  </a:cubicBezTo>
                  <a:cubicBezTo>
                    <a:pt x="1104289" y="588724"/>
                    <a:pt x="1106808" y="623648"/>
                    <a:pt x="1106448" y="648491"/>
                  </a:cubicBezTo>
                  <a:cubicBezTo>
                    <a:pt x="1105729" y="692775"/>
                    <a:pt x="1087377" y="733460"/>
                    <a:pt x="1053912" y="762623"/>
                  </a:cubicBezTo>
                  <a:cubicBezTo>
                    <a:pt x="1013610" y="797907"/>
                    <a:pt x="961433" y="820589"/>
                    <a:pt x="908177" y="826350"/>
                  </a:cubicBezTo>
                  <a:cubicBezTo>
                    <a:pt x="851682" y="832830"/>
                    <a:pt x="798066" y="817349"/>
                    <a:pt x="751647" y="785305"/>
                  </a:cubicBezTo>
                  <a:cubicBezTo>
                    <a:pt x="751287" y="785305"/>
                    <a:pt x="750927" y="784945"/>
                    <a:pt x="750927" y="784585"/>
                  </a:cubicBezTo>
                  <a:cubicBezTo>
                    <a:pt x="722500" y="816269"/>
                    <a:pt x="671763" y="833190"/>
                    <a:pt x="631820" y="836431"/>
                  </a:cubicBezTo>
                  <a:cubicBezTo>
                    <a:pt x="602314" y="838951"/>
                    <a:pt x="573526" y="831750"/>
                    <a:pt x="550497" y="812668"/>
                  </a:cubicBezTo>
                  <a:cubicBezTo>
                    <a:pt x="537183" y="801507"/>
                    <a:pt x="522429" y="788906"/>
                    <a:pt x="513793" y="773424"/>
                  </a:cubicBezTo>
                  <a:cubicBezTo>
                    <a:pt x="502278" y="784945"/>
                    <a:pt x="488964" y="795386"/>
                    <a:pt x="488245" y="813388"/>
                  </a:cubicBezTo>
                  <a:cubicBezTo>
                    <a:pt x="486445" y="836071"/>
                    <a:pt x="491123" y="857673"/>
                    <a:pt x="495441" y="879995"/>
                  </a:cubicBezTo>
                  <a:cubicBezTo>
                    <a:pt x="496161" y="885036"/>
                    <a:pt x="490763" y="887556"/>
                    <a:pt x="487165" y="885036"/>
                  </a:cubicBezTo>
                  <a:cubicBezTo>
                    <a:pt x="486445" y="884676"/>
                    <a:pt x="486085" y="884676"/>
                    <a:pt x="485366" y="883956"/>
                  </a:cubicBezTo>
                  <a:cubicBezTo>
                    <a:pt x="466654" y="871714"/>
                    <a:pt x="449022" y="858393"/>
                    <a:pt x="436427" y="839671"/>
                  </a:cubicBezTo>
                  <a:cubicBezTo>
                    <a:pt x="424912" y="823109"/>
                    <a:pt x="420594" y="804387"/>
                    <a:pt x="414477" y="786025"/>
                  </a:cubicBezTo>
                  <a:cubicBezTo>
                    <a:pt x="365539" y="802947"/>
                    <a:pt x="308324" y="801507"/>
                    <a:pt x="261185" y="780985"/>
                  </a:cubicBezTo>
                  <a:cubicBezTo>
                    <a:pt x="215486" y="761543"/>
                    <a:pt x="179862" y="717258"/>
                    <a:pt x="185619" y="666133"/>
                  </a:cubicBezTo>
                  <a:cubicBezTo>
                    <a:pt x="128045" y="658572"/>
                    <a:pt x="78027" y="613207"/>
                    <a:pt x="49960" y="564242"/>
                  </a:cubicBezTo>
                  <a:cubicBezTo>
                    <a:pt x="47081" y="559201"/>
                    <a:pt x="44562" y="554161"/>
                    <a:pt x="42043" y="548760"/>
                  </a:cubicBezTo>
                  <a:cubicBezTo>
                    <a:pt x="34847" y="554161"/>
                    <a:pt x="27650" y="559201"/>
                    <a:pt x="20093" y="563522"/>
                  </a:cubicBezTo>
                  <a:cubicBezTo>
                    <a:pt x="15775" y="565682"/>
                    <a:pt x="12896" y="559921"/>
                    <a:pt x="16495" y="557401"/>
                  </a:cubicBezTo>
                  <a:cubicBezTo>
                    <a:pt x="24051" y="552360"/>
                    <a:pt x="31248" y="546240"/>
                    <a:pt x="38085" y="540119"/>
                  </a:cubicBezTo>
                  <a:cubicBezTo>
                    <a:pt x="37006" y="536879"/>
                    <a:pt x="35566" y="533638"/>
                    <a:pt x="34127" y="530398"/>
                  </a:cubicBezTo>
                  <a:cubicBezTo>
                    <a:pt x="23692" y="538319"/>
                    <a:pt x="13256" y="546960"/>
                    <a:pt x="4620" y="557401"/>
                  </a:cubicBezTo>
                  <a:cubicBezTo>
                    <a:pt x="2101" y="559921"/>
                    <a:pt x="-1497" y="555961"/>
                    <a:pt x="662" y="553441"/>
                  </a:cubicBezTo>
                  <a:cubicBezTo>
                    <a:pt x="10018" y="541919"/>
                    <a:pt x="20813" y="532558"/>
                    <a:pt x="32328" y="523557"/>
                  </a:cubicBezTo>
                  <a:cubicBezTo>
                    <a:pt x="16495" y="474232"/>
                    <a:pt x="18654" y="418786"/>
                    <a:pt x="38445" y="370541"/>
                  </a:cubicBezTo>
                  <a:cubicBezTo>
                    <a:pt x="63994" y="308974"/>
                    <a:pt x="108614" y="253888"/>
                    <a:pt x="171226" y="227606"/>
                  </a:cubicBezTo>
                  <a:cubicBezTo>
                    <a:pt x="220164" y="207083"/>
                    <a:pt x="274859" y="206003"/>
                    <a:pt x="325957" y="218965"/>
                  </a:cubicBezTo>
                  <a:cubicBezTo>
                    <a:pt x="325597" y="198082"/>
                    <a:pt x="331714" y="176120"/>
                    <a:pt x="339271" y="158118"/>
                  </a:cubicBezTo>
                  <a:cubicBezTo>
                    <a:pt x="352225" y="127155"/>
                    <a:pt x="370217" y="96552"/>
                    <a:pt x="395046" y="73509"/>
                  </a:cubicBezTo>
                  <a:cubicBezTo>
                    <a:pt x="444703" y="27424"/>
                    <a:pt x="512714" y="5822"/>
                    <a:pt x="578924" y="114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2C58881-BD50-8D4D-85A6-4AE602157D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01697" y="2230049"/>
              <a:ext cx="531474" cy="1392738"/>
            </a:xfrm>
            <a:custGeom>
              <a:avLst/>
              <a:gdLst>
                <a:gd name="connsiteX0" fmla="*/ 119277 w 585852"/>
                <a:gd name="connsiteY0" fmla="*/ 1459905 h 1535236"/>
                <a:gd name="connsiteX1" fmla="*/ 122099 w 585852"/>
                <a:gd name="connsiteY1" fmla="*/ 1461316 h 1535236"/>
                <a:gd name="connsiteX2" fmla="*/ 121041 w 585852"/>
                <a:gd name="connsiteY2" fmla="*/ 1470135 h 1535236"/>
                <a:gd name="connsiteX3" fmla="*/ 117160 w 585852"/>
                <a:gd name="connsiteY3" fmla="*/ 1468371 h 1535236"/>
                <a:gd name="connsiteX4" fmla="*/ 117866 w 585852"/>
                <a:gd name="connsiteY4" fmla="*/ 1465196 h 1535236"/>
                <a:gd name="connsiteX5" fmla="*/ 117866 w 585852"/>
                <a:gd name="connsiteY5" fmla="*/ 1462374 h 1535236"/>
                <a:gd name="connsiteX6" fmla="*/ 119277 w 585852"/>
                <a:gd name="connsiteY6" fmla="*/ 1459905 h 1535236"/>
                <a:gd name="connsiteX7" fmla="*/ 108164 w 585852"/>
                <a:gd name="connsiteY7" fmla="*/ 1456496 h 1535236"/>
                <a:gd name="connsiteX8" fmla="*/ 111692 w 585852"/>
                <a:gd name="connsiteY8" fmla="*/ 1456839 h 1535236"/>
                <a:gd name="connsiteX9" fmla="*/ 109928 w 585852"/>
                <a:gd name="connsiteY9" fmla="*/ 1465763 h 1535236"/>
                <a:gd name="connsiteX10" fmla="*/ 107106 w 585852"/>
                <a:gd name="connsiteY10" fmla="*/ 1466450 h 1535236"/>
                <a:gd name="connsiteX11" fmla="*/ 106047 w 585852"/>
                <a:gd name="connsiteY11" fmla="*/ 1463704 h 1535236"/>
                <a:gd name="connsiteX12" fmla="*/ 107106 w 585852"/>
                <a:gd name="connsiteY12" fmla="*/ 1460271 h 1535236"/>
                <a:gd name="connsiteX13" fmla="*/ 108164 w 585852"/>
                <a:gd name="connsiteY13" fmla="*/ 1456496 h 1535236"/>
                <a:gd name="connsiteX14" fmla="*/ 101890 w 585852"/>
                <a:gd name="connsiteY14" fmla="*/ 1448595 h 1535236"/>
                <a:gd name="connsiteX15" fmla="*/ 105669 w 585852"/>
                <a:gd name="connsiteY15" fmla="*/ 1448944 h 1535236"/>
                <a:gd name="connsiteX16" fmla="*/ 104535 w 585852"/>
                <a:gd name="connsiteY16" fmla="*/ 1455579 h 1535236"/>
                <a:gd name="connsiteX17" fmla="*/ 103024 w 585852"/>
                <a:gd name="connsiteY17" fmla="*/ 1461167 h 1535236"/>
                <a:gd name="connsiteX18" fmla="*/ 98488 w 585852"/>
                <a:gd name="connsiteY18" fmla="*/ 1460469 h 1535236"/>
                <a:gd name="connsiteX19" fmla="*/ 101890 w 585852"/>
                <a:gd name="connsiteY19" fmla="*/ 1448595 h 1535236"/>
                <a:gd name="connsiteX20" fmla="*/ 96470 w 585852"/>
                <a:gd name="connsiteY20" fmla="*/ 1436017 h 1535236"/>
                <a:gd name="connsiteX21" fmla="*/ 100174 w 585852"/>
                <a:gd name="connsiteY21" fmla="*/ 1436757 h 1535236"/>
                <a:gd name="connsiteX22" fmla="*/ 94617 w 585852"/>
                <a:gd name="connsiteY22" fmla="*/ 1458198 h 1535236"/>
                <a:gd name="connsiteX23" fmla="*/ 90172 w 585852"/>
                <a:gd name="connsiteY23" fmla="*/ 1457459 h 1535236"/>
                <a:gd name="connsiteX24" fmla="*/ 96470 w 585852"/>
                <a:gd name="connsiteY24" fmla="*/ 1436017 h 1535236"/>
                <a:gd name="connsiteX25" fmla="*/ 89985 w 585852"/>
                <a:gd name="connsiteY25" fmla="*/ 1424152 h 1535236"/>
                <a:gd name="connsiteX26" fmla="*/ 92600 w 585852"/>
                <a:gd name="connsiteY26" fmla="*/ 1424884 h 1535236"/>
                <a:gd name="connsiteX27" fmla="*/ 89612 w 585852"/>
                <a:gd name="connsiteY27" fmla="*/ 1436241 h 1535236"/>
                <a:gd name="connsiteX28" fmla="*/ 85503 w 585852"/>
                <a:gd name="connsiteY28" fmla="*/ 1448697 h 1535236"/>
                <a:gd name="connsiteX29" fmla="*/ 81021 w 585852"/>
                <a:gd name="connsiteY29" fmla="*/ 1447964 h 1535236"/>
                <a:gd name="connsiteX30" fmla="*/ 89985 w 585852"/>
                <a:gd name="connsiteY30" fmla="*/ 1424152 h 1535236"/>
                <a:gd name="connsiteX31" fmla="*/ 212639 w 585852"/>
                <a:gd name="connsiteY31" fmla="*/ 1419687 h 1535236"/>
                <a:gd name="connsiteX32" fmla="*/ 216721 w 585852"/>
                <a:gd name="connsiteY32" fmla="*/ 1420147 h 1535236"/>
                <a:gd name="connsiteX33" fmla="*/ 210987 w 585852"/>
                <a:gd name="connsiteY33" fmla="*/ 1419870 h 1535236"/>
                <a:gd name="connsiteX34" fmla="*/ 219439 w 585852"/>
                <a:gd name="connsiteY34" fmla="*/ 1418935 h 1535236"/>
                <a:gd name="connsiteX35" fmla="*/ 219219 w 585852"/>
                <a:gd name="connsiteY35" fmla="*/ 1419063 h 1535236"/>
                <a:gd name="connsiteX36" fmla="*/ 218975 w 585852"/>
                <a:gd name="connsiteY36" fmla="*/ 1418987 h 1535236"/>
                <a:gd name="connsiteX37" fmla="*/ 81044 w 585852"/>
                <a:gd name="connsiteY37" fmla="*/ 1410869 h 1535236"/>
                <a:gd name="connsiteX38" fmla="*/ 84683 w 585852"/>
                <a:gd name="connsiteY38" fmla="*/ 1411927 h 1535236"/>
                <a:gd name="connsiteX39" fmla="*/ 73768 w 585852"/>
                <a:gd name="connsiteY39" fmla="*/ 1440149 h 1535236"/>
                <a:gd name="connsiteX40" fmla="*/ 69039 w 585852"/>
                <a:gd name="connsiteY40" fmla="*/ 1438385 h 1535236"/>
                <a:gd name="connsiteX41" fmla="*/ 81044 w 585852"/>
                <a:gd name="connsiteY41" fmla="*/ 1410869 h 1535236"/>
                <a:gd name="connsiteX42" fmla="*/ 221141 w 585852"/>
                <a:gd name="connsiteY42" fmla="*/ 1409986 h 1535236"/>
                <a:gd name="connsiteX43" fmla="*/ 223523 w 585852"/>
                <a:gd name="connsiteY43" fmla="*/ 1409986 h 1535236"/>
                <a:gd name="connsiteX44" fmla="*/ 223126 w 585852"/>
                <a:gd name="connsiteY44" fmla="*/ 1411309 h 1535236"/>
                <a:gd name="connsiteX45" fmla="*/ 221141 w 585852"/>
                <a:gd name="connsiteY45" fmla="*/ 1410780 h 1535236"/>
                <a:gd name="connsiteX46" fmla="*/ 221141 w 585852"/>
                <a:gd name="connsiteY46" fmla="*/ 1409986 h 1535236"/>
                <a:gd name="connsiteX47" fmla="*/ 211219 w 585852"/>
                <a:gd name="connsiteY47" fmla="*/ 1408976 h 1535236"/>
                <a:gd name="connsiteX48" fmla="*/ 212410 w 585852"/>
                <a:gd name="connsiteY48" fmla="*/ 1410131 h 1535236"/>
                <a:gd name="connsiteX49" fmla="*/ 211616 w 585852"/>
                <a:gd name="connsiteY49" fmla="*/ 1410708 h 1535236"/>
                <a:gd name="connsiteX50" fmla="*/ 210426 w 585852"/>
                <a:gd name="connsiteY50" fmla="*/ 1409554 h 1535236"/>
                <a:gd name="connsiteX51" fmla="*/ 211219 w 585852"/>
                <a:gd name="connsiteY51" fmla="*/ 1408976 h 1535236"/>
                <a:gd name="connsiteX52" fmla="*/ 226842 w 585852"/>
                <a:gd name="connsiteY52" fmla="*/ 1407446 h 1535236"/>
                <a:gd name="connsiteX53" fmla="*/ 227419 w 585852"/>
                <a:gd name="connsiteY53" fmla="*/ 1408399 h 1535236"/>
                <a:gd name="connsiteX54" fmla="*/ 226265 w 585852"/>
                <a:gd name="connsiteY54" fmla="*/ 1409351 h 1535236"/>
                <a:gd name="connsiteX55" fmla="*/ 225688 w 585852"/>
                <a:gd name="connsiteY55" fmla="*/ 1408399 h 1535236"/>
                <a:gd name="connsiteX56" fmla="*/ 226842 w 585852"/>
                <a:gd name="connsiteY56" fmla="*/ 1407446 h 1535236"/>
                <a:gd name="connsiteX57" fmla="*/ 205153 w 585852"/>
                <a:gd name="connsiteY57" fmla="*/ 1404317 h 1535236"/>
                <a:gd name="connsiteX58" fmla="*/ 205607 w 585852"/>
                <a:gd name="connsiteY58" fmla="*/ 1407038 h 1535236"/>
                <a:gd name="connsiteX59" fmla="*/ 203792 w 585852"/>
                <a:gd name="connsiteY59" fmla="*/ 1407038 h 1535236"/>
                <a:gd name="connsiteX60" fmla="*/ 202885 w 585852"/>
                <a:gd name="connsiteY60" fmla="*/ 1404657 h 1535236"/>
                <a:gd name="connsiteX61" fmla="*/ 205153 w 585852"/>
                <a:gd name="connsiteY61" fmla="*/ 1404317 h 1535236"/>
                <a:gd name="connsiteX62" fmla="*/ 215188 w 585852"/>
                <a:gd name="connsiteY62" fmla="*/ 1403901 h 1535236"/>
                <a:gd name="connsiteX63" fmla="*/ 219157 w 585852"/>
                <a:gd name="connsiteY63" fmla="*/ 1404165 h 1535236"/>
                <a:gd name="connsiteX64" fmla="*/ 218760 w 585852"/>
                <a:gd name="connsiteY64" fmla="*/ 1404959 h 1535236"/>
                <a:gd name="connsiteX65" fmla="*/ 215188 w 585852"/>
                <a:gd name="connsiteY65" fmla="*/ 1404430 h 1535236"/>
                <a:gd name="connsiteX66" fmla="*/ 215188 w 585852"/>
                <a:gd name="connsiteY66" fmla="*/ 1403901 h 1535236"/>
                <a:gd name="connsiteX67" fmla="*/ 209235 w 585852"/>
                <a:gd name="connsiteY67" fmla="*/ 1399509 h 1535236"/>
                <a:gd name="connsiteX68" fmla="*/ 209870 w 585852"/>
                <a:gd name="connsiteY68" fmla="*/ 1400462 h 1535236"/>
                <a:gd name="connsiteX69" fmla="*/ 208917 w 585852"/>
                <a:gd name="connsiteY69" fmla="*/ 1401414 h 1535236"/>
                <a:gd name="connsiteX70" fmla="*/ 207965 w 585852"/>
                <a:gd name="connsiteY70" fmla="*/ 1400462 h 1535236"/>
                <a:gd name="connsiteX71" fmla="*/ 209235 w 585852"/>
                <a:gd name="connsiteY71" fmla="*/ 1399509 h 1535236"/>
                <a:gd name="connsiteX72" fmla="*/ 79009 w 585852"/>
                <a:gd name="connsiteY72" fmla="*/ 1395169 h 1535236"/>
                <a:gd name="connsiteX73" fmla="*/ 81160 w 585852"/>
                <a:gd name="connsiteY73" fmla="*/ 1396933 h 1535236"/>
                <a:gd name="connsiteX74" fmla="*/ 65746 w 585852"/>
                <a:gd name="connsiteY74" fmla="*/ 1425861 h 1535236"/>
                <a:gd name="connsiteX75" fmla="*/ 61086 w 585852"/>
                <a:gd name="connsiteY75" fmla="*/ 1423744 h 1535236"/>
                <a:gd name="connsiteX76" fmla="*/ 79009 w 585852"/>
                <a:gd name="connsiteY76" fmla="*/ 1395169 h 1535236"/>
                <a:gd name="connsiteX77" fmla="*/ 191092 w 585852"/>
                <a:gd name="connsiteY77" fmla="*/ 1394792 h 1535236"/>
                <a:gd name="connsiteX78" fmla="*/ 192453 w 585852"/>
                <a:gd name="connsiteY78" fmla="*/ 1395472 h 1535236"/>
                <a:gd name="connsiteX79" fmla="*/ 192453 w 585852"/>
                <a:gd name="connsiteY79" fmla="*/ 1397853 h 1535236"/>
                <a:gd name="connsiteX80" fmla="*/ 191092 w 585852"/>
                <a:gd name="connsiteY80" fmla="*/ 1398194 h 1535236"/>
                <a:gd name="connsiteX81" fmla="*/ 191092 w 585852"/>
                <a:gd name="connsiteY81" fmla="*/ 1394792 h 1535236"/>
                <a:gd name="connsiteX82" fmla="*/ 219025 w 585852"/>
                <a:gd name="connsiteY82" fmla="*/ 1394746 h 1535236"/>
                <a:gd name="connsiteX83" fmla="*/ 220083 w 585852"/>
                <a:gd name="connsiteY83" fmla="*/ 1394746 h 1535236"/>
                <a:gd name="connsiteX84" fmla="*/ 220083 w 585852"/>
                <a:gd name="connsiteY84" fmla="*/ 1397604 h 1535236"/>
                <a:gd name="connsiteX85" fmla="*/ 219025 w 585852"/>
                <a:gd name="connsiteY85" fmla="*/ 1397604 h 1535236"/>
                <a:gd name="connsiteX86" fmla="*/ 219025 w 585852"/>
                <a:gd name="connsiteY86" fmla="*/ 1394746 h 1535236"/>
                <a:gd name="connsiteX87" fmla="*/ 184364 w 585852"/>
                <a:gd name="connsiteY87" fmla="*/ 1393582 h 1535236"/>
                <a:gd name="connsiteX88" fmla="*/ 183306 w 585852"/>
                <a:gd name="connsiteY88" fmla="*/ 1394994 h 1535236"/>
                <a:gd name="connsiteX89" fmla="*/ 182953 w 585852"/>
                <a:gd name="connsiteY89" fmla="*/ 1394994 h 1535236"/>
                <a:gd name="connsiteX90" fmla="*/ 184364 w 585852"/>
                <a:gd name="connsiteY90" fmla="*/ 1393582 h 1535236"/>
                <a:gd name="connsiteX91" fmla="*/ 223522 w 585852"/>
                <a:gd name="connsiteY91" fmla="*/ 1388952 h 1535236"/>
                <a:gd name="connsiteX92" fmla="*/ 225110 w 585852"/>
                <a:gd name="connsiteY92" fmla="*/ 1388952 h 1535236"/>
                <a:gd name="connsiteX93" fmla="*/ 225507 w 585852"/>
                <a:gd name="connsiteY93" fmla="*/ 1390540 h 1535236"/>
                <a:gd name="connsiteX94" fmla="*/ 223919 w 585852"/>
                <a:gd name="connsiteY94" fmla="*/ 1390936 h 1535236"/>
                <a:gd name="connsiteX95" fmla="*/ 223522 w 585852"/>
                <a:gd name="connsiteY95" fmla="*/ 1388952 h 1535236"/>
                <a:gd name="connsiteX96" fmla="*/ 2520 w 585852"/>
                <a:gd name="connsiteY96" fmla="*/ 1387617 h 1535236"/>
                <a:gd name="connsiteX97" fmla="*/ 18820 w 585852"/>
                <a:gd name="connsiteY97" fmla="*/ 1433799 h 1535236"/>
                <a:gd name="connsiteX98" fmla="*/ 32285 w 585852"/>
                <a:gd name="connsiteY98" fmla="*/ 1453282 h 1535236"/>
                <a:gd name="connsiteX99" fmla="*/ 37246 w 585852"/>
                <a:gd name="connsiteY99" fmla="*/ 1459416 h 1535236"/>
                <a:gd name="connsiteX100" fmla="*/ 32994 w 585852"/>
                <a:gd name="connsiteY100" fmla="*/ 1462663 h 1535236"/>
                <a:gd name="connsiteX101" fmla="*/ 13859 w 585852"/>
                <a:gd name="connsiteY101" fmla="*/ 1435964 h 1535236"/>
                <a:gd name="connsiteX102" fmla="*/ 39 w 585852"/>
                <a:gd name="connsiteY102" fmla="*/ 1388339 h 1535236"/>
                <a:gd name="connsiteX103" fmla="*/ 2520 w 585852"/>
                <a:gd name="connsiteY103" fmla="*/ 1387617 h 1535236"/>
                <a:gd name="connsiteX104" fmla="*/ 182645 w 585852"/>
                <a:gd name="connsiteY104" fmla="*/ 1384939 h 1535236"/>
                <a:gd name="connsiteX105" fmla="*/ 185820 w 585852"/>
                <a:gd name="connsiteY105" fmla="*/ 1385644 h 1535236"/>
                <a:gd name="connsiteX106" fmla="*/ 185026 w 585852"/>
                <a:gd name="connsiteY106" fmla="*/ 1387056 h 1535236"/>
                <a:gd name="connsiteX107" fmla="*/ 181851 w 585852"/>
                <a:gd name="connsiteY107" fmla="*/ 1385997 h 1535236"/>
                <a:gd name="connsiteX108" fmla="*/ 182645 w 585852"/>
                <a:gd name="connsiteY108" fmla="*/ 1384939 h 1535236"/>
                <a:gd name="connsiteX109" fmla="*/ 415736 w 585852"/>
                <a:gd name="connsiteY109" fmla="*/ 1377401 h 1535236"/>
                <a:gd name="connsiteX110" fmla="*/ 418572 w 585852"/>
                <a:gd name="connsiteY110" fmla="*/ 1382262 h 1535236"/>
                <a:gd name="connsiteX111" fmla="*/ 405249 w 585852"/>
                <a:gd name="connsiteY111" fmla="*/ 1411786 h 1535236"/>
                <a:gd name="connsiteX112" fmla="*/ 382564 w 585852"/>
                <a:gd name="connsiteY112" fmla="*/ 1445271 h 1535236"/>
                <a:gd name="connsiteX113" fmla="*/ 336834 w 585852"/>
                <a:gd name="connsiteY113" fmla="*/ 1491718 h 1535236"/>
                <a:gd name="connsiteX114" fmla="*/ 275261 w 585852"/>
                <a:gd name="connsiteY114" fmla="*/ 1514401 h 1535236"/>
                <a:gd name="connsiteX115" fmla="*/ 203965 w 585852"/>
                <a:gd name="connsiteY115" fmla="*/ 1501439 h 1535236"/>
                <a:gd name="connsiteX116" fmla="*/ 205406 w 585852"/>
                <a:gd name="connsiteY116" fmla="*/ 1498919 h 1535236"/>
                <a:gd name="connsiteX117" fmla="*/ 275261 w 585852"/>
                <a:gd name="connsiteY117" fmla="*/ 1508280 h 1535236"/>
                <a:gd name="connsiteX118" fmla="*/ 320982 w 585852"/>
                <a:gd name="connsiteY118" fmla="*/ 1490310 h 1535236"/>
                <a:gd name="connsiteX119" fmla="*/ 279206 w 585852"/>
                <a:gd name="connsiteY119" fmla="*/ 1502216 h 1535236"/>
                <a:gd name="connsiteX120" fmla="*/ 227274 w 585852"/>
                <a:gd name="connsiteY120" fmla="*/ 1496484 h 1535236"/>
                <a:gd name="connsiteX121" fmla="*/ 227274 w 585852"/>
                <a:gd name="connsiteY121" fmla="*/ 1493259 h 1535236"/>
                <a:gd name="connsiteX122" fmla="*/ 274879 w 585852"/>
                <a:gd name="connsiteY122" fmla="*/ 1497200 h 1535236"/>
                <a:gd name="connsiteX123" fmla="*/ 324647 w 585852"/>
                <a:gd name="connsiteY123" fmla="*/ 1482870 h 1535236"/>
                <a:gd name="connsiteX124" fmla="*/ 388120 w 585852"/>
                <a:gd name="connsiteY124" fmla="*/ 1414440 h 1535236"/>
                <a:gd name="connsiteX125" fmla="*/ 392448 w 585852"/>
                <a:gd name="connsiteY125" fmla="*/ 1416948 h 1535236"/>
                <a:gd name="connsiteX126" fmla="*/ 361748 w 585852"/>
                <a:gd name="connsiteY126" fmla="*/ 1457343 h 1535236"/>
                <a:gd name="connsiteX127" fmla="*/ 323743 w 585852"/>
                <a:gd name="connsiteY127" fmla="*/ 1489225 h 1535236"/>
                <a:gd name="connsiteX128" fmla="*/ 337554 w 585852"/>
                <a:gd name="connsiteY128" fmla="*/ 1483797 h 1535236"/>
                <a:gd name="connsiteX129" fmla="*/ 382564 w 585852"/>
                <a:gd name="connsiteY129" fmla="*/ 1434830 h 1535236"/>
                <a:gd name="connsiteX130" fmla="*/ 400568 w 585852"/>
                <a:gd name="connsiteY130" fmla="*/ 1404945 h 1535236"/>
                <a:gd name="connsiteX131" fmla="*/ 411010 w 585852"/>
                <a:gd name="connsiteY131" fmla="*/ 1380102 h 1535236"/>
                <a:gd name="connsiteX132" fmla="*/ 415736 w 585852"/>
                <a:gd name="connsiteY132" fmla="*/ 1377401 h 1535236"/>
                <a:gd name="connsiteX133" fmla="*/ 71099 w 585852"/>
                <a:gd name="connsiteY133" fmla="*/ 1376509 h 1535236"/>
                <a:gd name="connsiteX134" fmla="*/ 73586 w 585852"/>
                <a:gd name="connsiteY134" fmla="*/ 1377233 h 1535236"/>
                <a:gd name="connsiteX135" fmla="*/ 56883 w 585852"/>
                <a:gd name="connsiteY135" fmla="*/ 1412716 h 1535236"/>
                <a:gd name="connsiteX136" fmla="*/ 51551 w 585852"/>
                <a:gd name="connsiteY136" fmla="*/ 1411267 h 1535236"/>
                <a:gd name="connsiteX137" fmla="*/ 71099 w 585852"/>
                <a:gd name="connsiteY137" fmla="*/ 1376509 h 1535236"/>
                <a:gd name="connsiteX138" fmla="*/ 181127 w 585852"/>
                <a:gd name="connsiteY138" fmla="*/ 1373871 h 1535236"/>
                <a:gd name="connsiteX139" fmla="*/ 181874 w 585852"/>
                <a:gd name="connsiteY139" fmla="*/ 1374268 h 1535236"/>
                <a:gd name="connsiteX140" fmla="*/ 178138 w 585852"/>
                <a:gd name="connsiteY140" fmla="*/ 1378634 h 1535236"/>
                <a:gd name="connsiteX141" fmla="*/ 177018 w 585852"/>
                <a:gd name="connsiteY141" fmla="*/ 1377443 h 1535236"/>
                <a:gd name="connsiteX142" fmla="*/ 181127 w 585852"/>
                <a:gd name="connsiteY142" fmla="*/ 1373871 h 1535236"/>
                <a:gd name="connsiteX143" fmla="*/ 212768 w 585852"/>
                <a:gd name="connsiteY143" fmla="*/ 1369350 h 1535236"/>
                <a:gd name="connsiteX144" fmla="*/ 199505 w 585852"/>
                <a:gd name="connsiteY144" fmla="*/ 1372590 h 1535236"/>
                <a:gd name="connsiteX145" fmla="*/ 201298 w 585852"/>
                <a:gd name="connsiteY145" fmla="*/ 1388793 h 1535236"/>
                <a:gd name="connsiteX146" fmla="*/ 216353 w 585852"/>
                <a:gd name="connsiteY146" fmla="*/ 1385192 h 1535236"/>
                <a:gd name="connsiteX147" fmla="*/ 212768 w 585852"/>
                <a:gd name="connsiteY147" fmla="*/ 1369710 h 1535236"/>
                <a:gd name="connsiteX148" fmla="*/ 213485 w 585852"/>
                <a:gd name="connsiteY148" fmla="*/ 1367190 h 1535236"/>
                <a:gd name="connsiteX149" fmla="*/ 214919 w 585852"/>
                <a:gd name="connsiteY149" fmla="*/ 1367190 h 1535236"/>
                <a:gd name="connsiteX150" fmla="*/ 218145 w 585852"/>
                <a:gd name="connsiteY150" fmla="*/ 1389513 h 1535236"/>
                <a:gd name="connsiteX151" fmla="*/ 198071 w 585852"/>
                <a:gd name="connsiteY151" fmla="*/ 1391673 h 1535236"/>
                <a:gd name="connsiteX152" fmla="*/ 196638 w 585852"/>
                <a:gd name="connsiteY152" fmla="*/ 1370070 h 1535236"/>
                <a:gd name="connsiteX153" fmla="*/ 213485 w 585852"/>
                <a:gd name="connsiteY153" fmla="*/ 1367190 h 1535236"/>
                <a:gd name="connsiteX154" fmla="*/ 186169 w 585852"/>
                <a:gd name="connsiteY154" fmla="*/ 1365889 h 1535236"/>
                <a:gd name="connsiteX155" fmla="*/ 190652 w 585852"/>
                <a:gd name="connsiteY155" fmla="*/ 1366947 h 1535236"/>
                <a:gd name="connsiteX156" fmla="*/ 189905 w 585852"/>
                <a:gd name="connsiteY156" fmla="*/ 1368358 h 1535236"/>
                <a:gd name="connsiteX157" fmla="*/ 186169 w 585852"/>
                <a:gd name="connsiteY157" fmla="*/ 1366594 h 1535236"/>
                <a:gd name="connsiteX158" fmla="*/ 186169 w 585852"/>
                <a:gd name="connsiteY158" fmla="*/ 1365889 h 1535236"/>
                <a:gd name="connsiteX159" fmla="*/ 65159 w 585852"/>
                <a:gd name="connsiteY159" fmla="*/ 1362928 h 1535236"/>
                <a:gd name="connsiteX160" fmla="*/ 68441 w 585852"/>
                <a:gd name="connsiteY160" fmla="*/ 1363645 h 1535236"/>
                <a:gd name="connsiteX161" fmla="*/ 49112 w 585852"/>
                <a:gd name="connsiteY161" fmla="*/ 1398460 h 1535236"/>
                <a:gd name="connsiteX162" fmla="*/ 44371 w 585852"/>
                <a:gd name="connsiteY162" fmla="*/ 1395589 h 1535236"/>
                <a:gd name="connsiteX163" fmla="*/ 65159 w 585852"/>
                <a:gd name="connsiteY163" fmla="*/ 1362928 h 1535236"/>
                <a:gd name="connsiteX164" fmla="*/ 215463 w 585852"/>
                <a:gd name="connsiteY164" fmla="*/ 1362758 h 1535236"/>
                <a:gd name="connsiteX165" fmla="*/ 217295 w 585852"/>
                <a:gd name="connsiteY165" fmla="*/ 1364346 h 1535236"/>
                <a:gd name="connsiteX166" fmla="*/ 216562 w 585852"/>
                <a:gd name="connsiteY166" fmla="*/ 1365933 h 1535236"/>
                <a:gd name="connsiteX167" fmla="*/ 214730 w 585852"/>
                <a:gd name="connsiteY167" fmla="*/ 1363949 h 1535236"/>
                <a:gd name="connsiteX168" fmla="*/ 215463 w 585852"/>
                <a:gd name="connsiteY168" fmla="*/ 1362758 h 1535236"/>
                <a:gd name="connsiteX169" fmla="*/ 199313 w 585852"/>
                <a:gd name="connsiteY169" fmla="*/ 1356646 h 1535236"/>
                <a:gd name="connsiteX170" fmla="*/ 200503 w 585852"/>
                <a:gd name="connsiteY170" fmla="*/ 1357281 h 1535236"/>
                <a:gd name="connsiteX171" fmla="*/ 199710 w 585852"/>
                <a:gd name="connsiteY171" fmla="*/ 1359186 h 1535236"/>
                <a:gd name="connsiteX172" fmla="*/ 198122 w 585852"/>
                <a:gd name="connsiteY172" fmla="*/ 1359186 h 1535236"/>
                <a:gd name="connsiteX173" fmla="*/ 199313 w 585852"/>
                <a:gd name="connsiteY173" fmla="*/ 1356646 h 1535236"/>
                <a:gd name="connsiteX174" fmla="*/ 189867 w 585852"/>
                <a:gd name="connsiteY174" fmla="*/ 1356588 h 1535236"/>
                <a:gd name="connsiteX175" fmla="*/ 192725 w 585852"/>
                <a:gd name="connsiteY175" fmla="*/ 1357743 h 1535236"/>
                <a:gd name="connsiteX176" fmla="*/ 191773 w 585852"/>
                <a:gd name="connsiteY176" fmla="*/ 1358609 h 1535236"/>
                <a:gd name="connsiteX177" fmla="*/ 189550 w 585852"/>
                <a:gd name="connsiteY177" fmla="*/ 1357454 h 1535236"/>
                <a:gd name="connsiteX178" fmla="*/ 189867 w 585852"/>
                <a:gd name="connsiteY178" fmla="*/ 1356588 h 1535236"/>
                <a:gd name="connsiteX179" fmla="*/ 213771 w 585852"/>
                <a:gd name="connsiteY179" fmla="*/ 1353517 h 1535236"/>
                <a:gd name="connsiteX180" fmla="*/ 214678 w 585852"/>
                <a:gd name="connsiteY180" fmla="*/ 1353857 h 1535236"/>
                <a:gd name="connsiteX181" fmla="*/ 213771 w 585852"/>
                <a:gd name="connsiteY181" fmla="*/ 1356238 h 1535236"/>
                <a:gd name="connsiteX182" fmla="*/ 212864 w 585852"/>
                <a:gd name="connsiteY182" fmla="*/ 1356238 h 1535236"/>
                <a:gd name="connsiteX183" fmla="*/ 213771 w 585852"/>
                <a:gd name="connsiteY183" fmla="*/ 1353517 h 1535236"/>
                <a:gd name="connsiteX184" fmla="*/ 208698 w 585852"/>
                <a:gd name="connsiteY184" fmla="*/ 1341390 h 1535236"/>
                <a:gd name="connsiteX185" fmla="*/ 229924 w 585852"/>
                <a:gd name="connsiteY185" fmla="*/ 1350778 h 1535236"/>
                <a:gd name="connsiteX186" fmla="*/ 229924 w 585852"/>
                <a:gd name="connsiteY186" fmla="*/ 1352946 h 1535236"/>
                <a:gd name="connsiteX187" fmla="*/ 230994 w 585852"/>
                <a:gd name="connsiteY187" fmla="*/ 1353307 h 1535236"/>
                <a:gd name="connsiteX188" fmla="*/ 230280 w 585852"/>
                <a:gd name="connsiteY188" fmla="*/ 1355836 h 1535236"/>
                <a:gd name="connsiteX189" fmla="*/ 224928 w 585852"/>
                <a:gd name="connsiteY189" fmla="*/ 1362340 h 1535236"/>
                <a:gd name="connsiteX190" fmla="*/ 230994 w 585852"/>
                <a:gd name="connsiteY190" fmla="*/ 1369204 h 1535236"/>
                <a:gd name="connsiteX191" fmla="*/ 231351 w 585852"/>
                <a:gd name="connsiteY191" fmla="*/ 1373179 h 1535236"/>
                <a:gd name="connsiteX192" fmla="*/ 227069 w 585852"/>
                <a:gd name="connsiteY192" fmla="*/ 1380766 h 1535236"/>
                <a:gd name="connsiteX193" fmla="*/ 234919 w 585852"/>
                <a:gd name="connsiteY193" fmla="*/ 1385101 h 1535236"/>
                <a:gd name="connsiteX194" fmla="*/ 235633 w 585852"/>
                <a:gd name="connsiteY194" fmla="*/ 1388714 h 1535236"/>
                <a:gd name="connsiteX195" fmla="*/ 234919 w 585852"/>
                <a:gd name="connsiteY195" fmla="*/ 1388714 h 1535236"/>
                <a:gd name="connsiteX196" fmla="*/ 230280 w 585852"/>
                <a:gd name="connsiteY196" fmla="*/ 1396663 h 1535236"/>
                <a:gd name="connsiteX197" fmla="*/ 238487 w 585852"/>
                <a:gd name="connsiteY197" fmla="*/ 1406056 h 1535236"/>
                <a:gd name="connsiteX198" fmla="*/ 239558 w 585852"/>
                <a:gd name="connsiteY198" fmla="*/ 1409308 h 1535236"/>
                <a:gd name="connsiteX199" fmla="*/ 231351 w 585852"/>
                <a:gd name="connsiteY199" fmla="*/ 1417618 h 1535236"/>
                <a:gd name="connsiteX200" fmla="*/ 219439 w 585852"/>
                <a:gd name="connsiteY200" fmla="*/ 1418935 h 1535236"/>
                <a:gd name="connsiteX201" fmla="*/ 229210 w 585852"/>
                <a:gd name="connsiteY201" fmla="*/ 1413282 h 1535236"/>
                <a:gd name="connsiteX202" fmla="*/ 231351 w 585852"/>
                <a:gd name="connsiteY202" fmla="*/ 1412921 h 1535236"/>
                <a:gd name="connsiteX203" fmla="*/ 234562 w 585852"/>
                <a:gd name="connsiteY203" fmla="*/ 1408947 h 1535236"/>
                <a:gd name="connsiteX204" fmla="*/ 225999 w 585852"/>
                <a:gd name="connsiteY204" fmla="*/ 1397385 h 1535236"/>
                <a:gd name="connsiteX205" fmla="*/ 231708 w 585852"/>
                <a:gd name="connsiteY205" fmla="*/ 1388714 h 1535236"/>
                <a:gd name="connsiteX206" fmla="*/ 223144 w 585852"/>
                <a:gd name="connsiteY206" fmla="*/ 1381127 h 1535236"/>
                <a:gd name="connsiteX207" fmla="*/ 225285 w 585852"/>
                <a:gd name="connsiteY207" fmla="*/ 1372456 h 1535236"/>
                <a:gd name="connsiteX208" fmla="*/ 227069 w 585852"/>
                <a:gd name="connsiteY208" fmla="*/ 1352946 h 1535236"/>
                <a:gd name="connsiteX209" fmla="*/ 199829 w 585852"/>
                <a:gd name="connsiteY209" fmla="*/ 1350777 h 1535236"/>
                <a:gd name="connsiteX210" fmla="*/ 191342 w 585852"/>
                <a:gd name="connsiteY210" fmla="*/ 1350101 h 1535236"/>
                <a:gd name="connsiteX211" fmla="*/ 170334 w 585852"/>
                <a:gd name="connsiteY211" fmla="*/ 1381127 h 1535236"/>
                <a:gd name="connsiteX212" fmla="*/ 170334 w 585852"/>
                <a:gd name="connsiteY212" fmla="*/ 1381488 h 1535236"/>
                <a:gd name="connsiteX213" fmla="*/ 169977 w 585852"/>
                <a:gd name="connsiteY213" fmla="*/ 1382211 h 1535236"/>
                <a:gd name="connsiteX214" fmla="*/ 169977 w 585852"/>
                <a:gd name="connsiteY214" fmla="*/ 1385101 h 1535236"/>
                <a:gd name="connsiteX215" fmla="*/ 175329 w 585852"/>
                <a:gd name="connsiteY215" fmla="*/ 1389437 h 1535236"/>
                <a:gd name="connsiteX216" fmla="*/ 179611 w 585852"/>
                <a:gd name="connsiteY216" fmla="*/ 1398469 h 1535236"/>
                <a:gd name="connsiteX217" fmla="*/ 184250 w 585852"/>
                <a:gd name="connsiteY217" fmla="*/ 1401359 h 1535236"/>
                <a:gd name="connsiteX218" fmla="*/ 185320 w 585852"/>
                <a:gd name="connsiteY218" fmla="*/ 1404611 h 1535236"/>
                <a:gd name="connsiteX219" fmla="*/ 195312 w 585852"/>
                <a:gd name="connsiteY219" fmla="*/ 1410030 h 1535236"/>
                <a:gd name="connsiteX220" fmla="*/ 200307 w 585852"/>
                <a:gd name="connsiteY220" fmla="*/ 1412559 h 1535236"/>
                <a:gd name="connsiteX221" fmla="*/ 202091 w 585852"/>
                <a:gd name="connsiteY221" fmla="*/ 1415089 h 1535236"/>
                <a:gd name="connsiteX222" fmla="*/ 209941 w 585852"/>
                <a:gd name="connsiteY222" fmla="*/ 1416172 h 1535236"/>
                <a:gd name="connsiteX223" fmla="*/ 218975 w 585852"/>
                <a:gd name="connsiteY223" fmla="*/ 1418987 h 1535236"/>
                <a:gd name="connsiteX224" fmla="*/ 212639 w 585852"/>
                <a:gd name="connsiteY224" fmla="*/ 1419687 h 1535236"/>
                <a:gd name="connsiteX225" fmla="*/ 207087 w 585852"/>
                <a:gd name="connsiteY225" fmla="*/ 1419063 h 1535236"/>
                <a:gd name="connsiteX226" fmla="*/ 201734 w 585852"/>
                <a:gd name="connsiteY226" fmla="*/ 1417618 h 1535236"/>
                <a:gd name="connsiteX227" fmla="*/ 192457 w 585852"/>
                <a:gd name="connsiteY227" fmla="*/ 1412559 h 1535236"/>
                <a:gd name="connsiteX228" fmla="*/ 189246 w 585852"/>
                <a:gd name="connsiteY228" fmla="*/ 1411837 h 1535236"/>
                <a:gd name="connsiteX229" fmla="*/ 184607 w 585852"/>
                <a:gd name="connsiteY229" fmla="*/ 1408585 h 1535236"/>
                <a:gd name="connsiteX230" fmla="*/ 180325 w 585852"/>
                <a:gd name="connsiteY230" fmla="*/ 1400637 h 1535236"/>
                <a:gd name="connsiteX231" fmla="*/ 176043 w 585852"/>
                <a:gd name="connsiteY231" fmla="*/ 1398469 h 1535236"/>
                <a:gd name="connsiteX232" fmla="*/ 173902 w 585852"/>
                <a:gd name="connsiteY232" fmla="*/ 1393411 h 1535236"/>
                <a:gd name="connsiteX233" fmla="*/ 169977 w 585852"/>
                <a:gd name="connsiteY233" fmla="*/ 1386546 h 1535236"/>
                <a:gd name="connsiteX234" fmla="*/ 172118 w 585852"/>
                <a:gd name="connsiteY234" fmla="*/ 1395940 h 1535236"/>
                <a:gd name="connsiteX235" fmla="*/ 194241 w 585852"/>
                <a:gd name="connsiteY235" fmla="*/ 1419063 h 1535236"/>
                <a:gd name="connsiteX236" fmla="*/ 210987 w 585852"/>
                <a:gd name="connsiteY236" fmla="*/ 1419870 h 1535236"/>
                <a:gd name="connsiteX237" fmla="*/ 188889 w 585852"/>
                <a:gd name="connsiteY237" fmla="*/ 1422314 h 1535236"/>
                <a:gd name="connsiteX238" fmla="*/ 165695 w 585852"/>
                <a:gd name="connsiteY238" fmla="*/ 1387269 h 1535236"/>
                <a:gd name="connsiteX239" fmla="*/ 187238 w 585852"/>
                <a:gd name="connsiteY239" fmla="*/ 1347482 h 1535236"/>
                <a:gd name="connsiteX240" fmla="*/ 208698 w 585852"/>
                <a:gd name="connsiteY240" fmla="*/ 1341390 h 1535236"/>
                <a:gd name="connsiteX241" fmla="*/ 6251 w 585852"/>
                <a:gd name="connsiteY241" fmla="*/ 1326928 h 1535236"/>
                <a:gd name="connsiteX242" fmla="*/ 10580 w 585852"/>
                <a:gd name="connsiteY242" fmla="*/ 1363963 h 1535236"/>
                <a:gd name="connsiteX243" fmla="*/ 26456 w 585852"/>
                <a:gd name="connsiteY243" fmla="*/ 1414301 h 1535236"/>
                <a:gd name="connsiteX244" fmla="*/ 79853 w 585852"/>
                <a:gd name="connsiteY244" fmla="*/ 1486214 h 1535236"/>
                <a:gd name="connsiteX245" fmla="*/ 76246 w 585852"/>
                <a:gd name="connsiteY245" fmla="*/ 1491967 h 1535236"/>
                <a:gd name="connsiteX246" fmla="*/ 22848 w 585852"/>
                <a:gd name="connsiteY246" fmla="*/ 1420773 h 1535236"/>
                <a:gd name="connsiteX247" fmla="*/ 7333 w 585852"/>
                <a:gd name="connsiteY247" fmla="*/ 1377266 h 1535236"/>
                <a:gd name="connsiteX248" fmla="*/ 4447 w 585852"/>
                <a:gd name="connsiteY248" fmla="*/ 1327647 h 1535236"/>
                <a:gd name="connsiteX249" fmla="*/ 6251 w 585852"/>
                <a:gd name="connsiteY249" fmla="*/ 1326928 h 1535236"/>
                <a:gd name="connsiteX250" fmla="*/ 60541 w 585852"/>
                <a:gd name="connsiteY250" fmla="*/ 1324526 h 1535236"/>
                <a:gd name="connsiteX251" fmla="*/ 60997 w 585852"/>
                <a:gd name="connsiteY251" fmla="*/ 1327613 h 1535236"/>
                <a:gd name="connsiteX252" fmla="*/ 41668 w 585852"/>
                <a:gd name="connsiteY252" fmla="*/ 1357599 h 1535236"/>
                <a:gd name="connsiteX253" fmla="*/ 37656 w 585852"/>
                <a:gd name="connsiteY253" fmla="*/ 1355130 h 1535236"/>
                <a:gd name="connsiteX254" fmla="*/ 57350 w 585852"/>
                <a:gd name="connsiteY254" fmla="*/ 1325144 h 1535236"/>
                <a:gd name="connsiteX255" fmla="*/ 60541 w 585852"/>
                <a:gd name="connsiteY255" fmla="*/ 1324526 h 1535236"/>
                <a:gd name="connsiteX256" fmla="*/ 54026 w 585852"/>
                <a:gd name="connsiteY256" fmla="*/ 1311760 h 1535236"/>
                <a:gd name="connsiteX257" fmla="*/ 56957 w 585852"/>
                <a:gd name="connsiteY257" fmla="*/ 1313546 h 1535236"/>
                <a:gd name="connsiteX258" fmla="*/ 39006 w 585852"/>
                <a:gd name="connsiteY258" fmla="*/ 1336406 h 1535236"/>
                <a:gd name="connsiteX259" fmla="*/ 35709 w 585852"/>
                <a:gd name="connsiteY259" fmla="*/ 1333906 h 1535236"/>
                <a:gd name="connsiteX260" fmla="*/ 54026 w 585852"/>
                <a:gd name="connsiteY260" fmla="*/ 1311760 h 1535236"/>
                <a:gd name="connsiteX261" fmla="*/ 81044 w 585852"/>
                <a:gd name="connsiteY261" fmla="*/ 1160685 h 1535236"/>
                <a:gd name="connsiteX262" fmla="*/ 82411 w 585852"/>
                <a:gd name="connsiteY262" fmla="*/ 1163463 h 1535236"/>
                <a:gd name="connsiteX263" fmla="*/ 76767 w 585852"/>
                <a:gd name="connsiteY263" fmla="*/ 1182103 h 1535236"/>
                <a:gd name="connsiteX264" fmla="*/ 71122 w 585852"/>
                <a:gd name="connsiteY264" fmla="*/ 1201460 h 1535236"/>
                <a:gd name="connsiteX265" fmla="*/ 68653 w 585852"/>
                <a:gd name="connsiteY265" fmla="*/ 1201460 h 1535236"/>
                <a:gd name="connsiteX266" fmla="*/ 72181 w 585852"/>
                <a:gd name="connsiteY266" fmla="*/ 1180669 h 1535236"/>
                <a:gd name="connsiteX267" fmla="*/ 77825 w 585852"/>
                <a:gd name="connsiteY267" fmla="*/ 1161670 h 1535236"/>
                <a:gd name="connsiteX268" fmla="*/ 81044 w 585852"/>
                <a:gd name="connsiteY268" fmla="*/ 1160685 h 1535236"/>
                <a:gd name="connsiteX269" fmla="*/ 93139 w 585852"/>
                <a:gd name="connsiteY269" fmla="*/ 1130989 h 1535236"/>
                <a:gd name="connsiteX270" fmla="*/ 94642 w 585852"/>
                <a:gd name="connsiteY270" fmla="*/ 1134786 h 1535236"/>
                <a:gd name="connsiteX271" fmla="*/ 84491 w 585852"/>
                <a:gd name="connsiteY271" fmla="*/ 1156127 h 1535236"/>
                <a:gd name="connsiteX272" fmla="*/ 82235 w 585852"/>
                <a:gd name="connsiteY272" fmla="*/ 1155404 h 1535236"/>
                <a:gd name="connsiteX273" fmla="*/ 89379 w 585852"/>
                <a:gd name="connsiteY273" fmla="*/ 1132616 h 1535236"/>
                <a:gd name="connsiteX274" fmla="*/ 93139 w 585852"/>
                <a:gd name="connsiteY274" fmla="*/ 1130989 h 1535236"/>
                <a:gd name="connsiteX275" fmla="*/ 103269 w 585852"/>
                <a:gd name="connsiteY275" fmla="*/ 1107107 h 1535236"/>
                <a:gd name="connsiteX276" fmla="*/ 104027 w 585852"/>
                <a:gd name="connsiteY276" fmla="*/ 1110425 h 1535236"/>
                <a:gd name="connsiteX277" fmla="*/ 99986 w 585852"/>
                <a:gd name="connsiteY277" fmla="*/ 1117759 h 1535236"/>
                <a:gd name="connsiteX278" fmla="*/ 97292 w 585852"/>
                <a:gd name="connsiteY278" fmla="*/ 1122300 h 1535236"/>
                <a:gd name="connsiteX279" fmla="*/ 96282 w 585852"/>
                <a:gd name="connsiteY279" fmla="*/ 1121601 h 1535236"/>
                <a:gd name="connsiteX280" fmla="*/ 96619 w 585852"/>
                <a:gd name="connsiteY280" fmla="*/ 1115664 h 1535236"/>
                <a:gd name="connsiteX281" fmla="*/ 99986 w 585852"/>
                <a:gd name="connsiteY281" fmla="*/ 1107980 h 1535236"/>
                <a:gd name="connsiteX282" fmla="*/ 103269 w 585852"/>
                <a:gd name="connsiteY282" fmla="*/ 1107107 h 1535236"/>
                <a:gd name="connsiteX283" fmla="*/ 110387 w 585852"/>
                <a:gd name="connsiteY283" fmla="*/ 1092333 h 1535236"/>
                <a:gd name="connsiteX284" fmla="*/ 112979 w 585852"/>
                <a:gd name="connsiteY284" fmla="*/ 1095917 h 1535236"/>
                <a:gd name="connsiteX285" fmla="*/ 110757 w 585852"/>
                <a:gd name="connsiteY285" fmla="*/ 1097710 h 1535236"/>
                <a:gd name="connsiteX286" fmla="*/ 108535 w 585852"/>
                <a:gd name="connsiteY286" fmla="*/ 1100219 h 1535236"/>
                <a:gd name="connsiteX287" fmla="*/ 105571 w 585852"/>
                <a:gd name="connsiteY287" fmla="*/ 1100936 h 1535236"/>
                <a:gd name="connsiteX288" fmla="*/ 105201 w 585852"/>
                <a:gd name="connsiteY288" fmla="*/ 1098427 h 1535236"/>
                <a:gd name="connsiteX289" fmla="*/ 107794 w 585852"/>
                <a:gd name="connsiteY289" fmla="*/ 1095201 h 1535236"/>
                <a:gd name="connsiteX290" fmla="*/ 110387 w 585852"/>
                <a:gd name="connsiteY290" fmla="*/ 1092333 h 1535236"/>
                <a:gd name="connsiteX291" fmla="*/ 497185 w 585852"/>
                <a:gd name="connsiteY291" fmla="*/ 1005387 h 1535236"/>
                <a:gd name="connsiteX292" fmla="*/ 504789 w 585852"/>
                <a:gd name="connsiteY292" fmla="*/ 1064084 h 1535236"/>
                <a:gd name="connsiteX293" fmla="*/ 494289 w 585852"/>
                <a:gd name="connsiteY293" fmla="*/ 1112338 h 1535236"/>
                <a:gd name="connsiteX294" fmla="*/ 488496 w 585852"/>
                <a:gd name="connsiteY294" fmla="*/ 1110537 h 1535236"/>
                <a:gd name="connsiteX295" fmla="*/ 498996 w 585852"/>
                <a:gd name="connsiteY295" fmla="*/ 1059042 h 1535236"/>
                <a:gd name="connsiteX296" fmla="*/ 493565 w 585852"/>
                <a:gd name="connsiteY296" fmla="*/ 1005747 h 1535236"/>
                <a:gd name="connsiteX297" fmla="*/ 497185 w 585852"/>
                <a:gd name="connsiteY297" fmla="*/ 1005387 h 1535236"/>
                <a:gd name="connsiteX298" fmla="*/ 492420 w 585852"/>
                <a:gd name="connsiteY298" fmla="*/ 967791 h 1535236"/>
                <a:gd name="connsiteX299" fmla="*/ 519530 w 585852"/>
                <a:gd name="connsiteY299" fmla="*/ 1030480 h 1535236"/>
                <a:gd name="connsiteX300" fmla="*/ 512570 w 585852"/>
                <a:gd name="connsiteY300" fmla="*/ 1113587 h 1535236"/>
                <a:gd name="connsiteX301" fmla="*/ 505975 w 585852"/>
                <a:gd name="connsiteY301" fmla="*/ 1113587 h 1535236"/>
                <a:gd name="connsiteX302" fmla="*/ 513302 w 585852"/>
                <a:gd name="connsiteY302" fmla="*/ 1036211 h 1535236"/>
                <a:gd name="connsiteX303" fmla="*/ 490955 w 585852"/>
                <a:gd name="connsiteY303" fmla="*/ 969223 h 1535236"/>
                <a:gd name="connsiteX304" fmla="*/ 492420 w 585852"/>
                <a:gd name="connsiteY304" fmla="*/ 967791 h 1535236"/>
                <a:gd name="connsiteX305" fmla="*/ 301277 w 585852"/>
                <a:gd name="connsiteY305" fmla="*/ 878372 h 1535236"/>
                <a:gd name="connsiteX306" fmla="*/ 222390 w 585852"/>
                <a:gd name="connsiteY306" fmla="*/ 911145 h 1535236"/>
                <a:gd name="connsiteX307" fmla="*/ 156831 w 585852"/>
                <a:gd name="connsiteY307" fmla="*/ 984974 h 1535236"/>
                <a:gd name="connsiteX308" fmla="*/ 58493 w 585852"/>
                <a:gd name="connsiteY308" fmla="*/ 1201417 h 1535236"/>
                <a:gd name="connsiteX309" fmla="*/ 31949 w 585852"/>
                <a:gd name="connsiteY309" fmla="*/ 1350110 h 1535236"/>
                <a:gd name="connsiteX310" fmla="*/ 37722 w 585852"/>
                <a:gd name="connsiteY310" fmla="*/ 1377158 h 1535236"/>
                <a:gd name="connsiteX311" fmla="*/ 61578 w 585852"/>
                <a:gd name="connsiteY311" fmla="*/ 1342297 h 1535236"/>
                <a:gd name="connsiteX312" fmla="*/ 64889 w 585852"/>
                <a:gd name="connsiteY312" fmla="*/ 1344098 h 1535236"/>
                <a:gd name="connsiteX313" fmla="*/ 42083 w 585852"/>
                <a:gd name="connsiteY313" fmla="*/ 1380118 h 1535236"/>
                <a:gd name="connsiteX314" fmla="*/ 38634 w 585852"/>
                <a:gd name="connsiteY314" fmla="*/ 1380703 h 1535236"/>
                <a:gd name="connsiteX315" fmla="*/ 37969 w 585852"/>
                <a:gd name="connsiteY315" fmla="*/ 1378315 h 1535236"/>
                <a:gd name="connsiteX316" fmla="*/ 42643 w 585852"/>
                <a:gd name="connsiteY316" fmla="*/ 1400214 h 1535236"/>
                <a:gd name="connsiteX317" fmla="*/ 101358 w 585852"/>
                <a:gd name="connsiteY317" fmla="*/ 1472963 h 1535236"/>
                <a:gd name="connsiteX318" fmla="*/ 152869 w 585852"/>
                <a:gd name="connsiteY318" fmla="*/ 1497812 h 1535236"/>
                <a:gd name="connsiteX319" fmla="*/ 159353 w 585852"/>
                <a:gd name="connsiteY319" fmla="*/ 1500333 h 1535236"/>
                <a:gd name="connsiteX320" fmla="*/ 174842 w 585852"/>
                <a:gd name="connsiteY320" fmla="*/ 1507176 h 1535236"/>
                <a:gd name="connsiteX321" fmla="*/ 198256 w 585852"/>
                <a:gd name="connsiteY321" fmla="*/ 1516539 h 1535236"/>
                <a:gd name="connsiteX322" fmla="*/ 204379 w 585852"/>
                <a:gd name="connsiteY322" fmla="*/ 1518340 h 1535236"/>
                <a:gd name="connsiteX323" fmla="*/ 330814 w 585852"/>
                <a:gd name="connsiteY323" fmla="*/ 1506095 h 1535236"/>
                <a:gd name="connsiteX324" fmla="*/ 443201 w 585852"/>
                <a:gd name="connsiteY324" fmla="*/ 1341872 h 1535236"/>
                <a:gd name="connsiteX325" fmla="*/ 485346 w 585852"/>
                <a:gd name="connsiteY325" fmla="*/ 1217984 h 1535236"/>
                <a:gd name="connsiteX326" fmla="*/ 519566 w 585852"/>
                <a:gd name="connsiteY326" fmla="*/ 1099498 h 1535236"/>
                <a:gd name="connsiteX327" fmla="*/ 520287 w 585852"/>
                <a:gd name="connsiteY327" fmla="*/ 1004781 h 1535236"/>
                <a:gd name="connsiteX328" fmla="*/ 467696 w 585852"/>
                <a:gd name="connsiteY328" fmla="*/ 922669 h 1535236"/>
                <a:gd name="connsiteX329" fmla="*/ 301277 w 585852"/>
                <a:gd name="connsiteY329" fmla="*/ 878372 h 1535236"/>
                <a:gd name="connsiteX330" fmla="*/ 313342 w 585852"/>
                <a:gd name="connsiteY330" fmla="*/ 849794 h 1535236"/>
                <a:gd name="connsiteX331" fmla="*/ 384806 w 585852"/>
                <a:gd name="connsiteY331" fmla="*/ 856481 h 1535236"/>
                <a:gd name="connsiteX332" fmla="*/ 382285 w 585852"/>
                <a:gd name="connsiteY332" fmla="*/ 864433 h 1535236"/>
                <a:gd name="connsiteX333" fmla="*/ 248992 w 585852"/>
                <a:gd name="connsiteY333" fmla="*/ 872385 h 1535236"/>
                <a:gd name="connsiteX334" fmla="*/ 155327 w 585852"/>
                <a:gd name="connsiteY334" fmla="*/ 956967 h 1535236"/>
                <a:gd name="connsiteX335" fmla="*/ 152445 w 585852"/>
                <a:gd name="connsiteY335" fmla="*/ 955883 h 1535236"/>
                <a:gd name="connsiteX336" fmla="*/ 168296 w 585852"/>
                <a:gd name="connsiteY336" fmla="*/ 926966 h 1535236"/>
                <a:gd name="connsiteX337" fmla="*/ 189191 w 585852"/>
                <a:gd name="connsiteY337" fmla="*/ 901664 h 1535236"/>
                <a:gd name="connsiteX338" fmla="*/ 243228 w 585852"/>
                <a:gd name="connsiteY338" fmla="*/ 866963 h 1535236"/>
                <a:gd name="connsiteX339" fmla="*/ 313342 w 585852"/>
                <a:gd name="connsiteY339" fmla="*/ 849794 h 1535236"/>
                <a:gd name="connsiteX340" fmla="*/ 297607 w 585852"/>
                <a:gd name="connsiteY340" fmla="*/ 843995 h 1535236"/>
                <a:gd name="connsiteX341" fmla="*/ 246025 w 585852"/>
                <a:gd name="connsiteY341" fmla="*/ 857480 h 1535236"/>
                <a:gd name="connsiteX342" fmla="*/ 200892 w 585852"/>
                <a:gd name="connsiteY342" fmla="*/ 884997 h 1535236"/>
                <a:gd name="connsiteX343" fmla="*/ 169479 w 585852"/>
                <a:gd name="connsiteY343" fmla="*/ 912514 h 1535236"/>
                <a:gd name="connsiteX344" fmla="*/ 165868 w 585852"/>
                <a:gd name="connsiteY344" fmla="*/ 911066 h 1535236"/>
                <a:gd name="connsiteX345" fmla="*/ 196198 w 585852"/>
                <a:gd name="connsiteY345" fmla="*/ 880290 h 1535236"/>
                <a:gd name="connsiteX346" fmla="*/ 242414 w 585852"/>
                <a:gd name="connsiteY346" fmla="*/ 851325 h 1535236"/>
                <a:gd name="connsiteX347" fmla="*/ 297612 w 585852"/>
                <a:gd name="connsiteY347" fmla="*/ 843994 h 1535236"/>
                <a:gd name="connsiteX348" fmla="*/ 297616 w 585852"/>
                <a:gd name="connsiteY348" fmla="*/ 843994 h 1535236"/>
                <a:gd name="connsiteX349" fmla="*/ 297607 w 585852"/>
                <a:gd name="connsiteY349" fmla="*/ 843995 h 1535236"/>
                <a:gd name="connsiteX350" fmla="*/ 351456 w 585852"/>
                <a:gd name="connsiteY350" fmla="*/ 836843 h 1535236"/>
                <a:gd name="connsiteX351" fmla="*/ 351095 w 585852"/>
                <a:gd name="connsiteY351" fmla="*/ 845170 h 1535236"/>
                <a:gd name="connsiteX352" fmla="*/ 297616 w 585852"/>
                <a:gd name="connsiteY352" fmla="*/ 843994 h 1535236"/>
                <a:gd name="connsiteX353" fmla="*/ 308996 w 585852"/>
                <a:gd name="connsiteY353" fmla="*/ 821379 h 1535236"/>
                <a:gd name="connsiteX354" fmla="*/ 308637 w 585852"/>
                <a:gd name="connsiteY354" fmla="*/ 828481 h 1535236"/>
                <a:gd name="connsiteX355" fmla="*/ 237717 w 585852"/>
                <a:gd name="connsiteY355" fmla="*/ 846236 h 1535236"/>
                <a:gd name="connsiteX356" fmla="*/ 208704 w 585852"/>
                <a:gd name="connsiteY356" fmla="*/ 860795 h 1535236"/>
                <a:gd name="connsiteX357" fmla="*/ 188646 w 585852"/>
                <a:gd name="connsiteY357" fmla="*/ 873934 h 1535236"/>
                <a:gd name="connsiteX358" fmla="*/ 186855 w 585852"/>
                <a:gd name="connsiteY358" fmla="*/ 871448 h 1535236"/>
                <a:gd name="connsiteX359" fmla="*/ 308996 w 585852"/>
                <a:gd name="connsiteY359" fmla="*/ 821379 h 1535236"/>
                <a:gd name="connsiteX360" fmla="*/ 277142 w 585852"/>
                <a:gd name="connsiteY360" fmla="*/ 469614 h 1535236"/>
                <a:gd name="connsiteX361" fmla="*/ 190691 w 585852"/>
                <a:gd name="connsiteY361" fmla="*/ 593502 h 1535236"/>
                <a:gd name="connsiteX362" fmla="*/ 289750 w 585852"/>
                <a:gd name="connsiteY362" fmla="*/ 691460 h 1535236"/>
                <a:gd name="connsiteX363" fmla="*/ 465534 w 585852"/>
                <a:gd name="connsiteY363" fmla="*/ 608268 h 1535236"/>
                <a:gd name="connsiteX364" fmla="*/ 482464 w 585852"/>
                <a:gd name="connsiteY364" fmla="*/ 591341 h 1535236"/>
                <a:gd name="connsiteX365" fmla="*/ 432755 w 585852"/>
                <a:gd name="connsiteY365" fmla="*/ 509950 h 1535236"/>
                <a:gd name="connsiteX366" fmla="*/ 277142 w 585852"/>
                <a:gd name="connsiteY366" fmla="*/ 469614 h 1535236"/>
                <a:gd name="connsiteX367" fmla="*/ 392051 w 585852"/>
                <a:gd name="connsiteY367" fmla="*/ 352 h 1535236"/>
                <a:gd name="connsiteX368" fmla="*/ 397814 w 585852"/>
                <a:gd name="connsiteY368" fmla="*/ 20880 h 1535236"/>
                <a:gd name="connsiteX369" fmla="*/ 354228 w 585852"/>
                <a:gd name="connsiteY369" fmla="*/ 79583 h 1535236"/>
                <a:gd name="connsiteX370" fmla="*/ 371518 w 585852"/>
                <a:gd name="connsiteY370" fmla="*/ 150891 h 1535236"/>
                <a:gd name="connsiteX371" fmla="*/ 476701 w 585852"/>
                <a:gd name="connsiteY371" fmla="*/ 253170 h 1535236"/>
                <a:gd name="connsiteX372" fmla="*/ 571077 w 585852"/>
                <a:gd name="connsiteY372" fmla="*/ 347887 h 1535236"/>
                <a:gd name="connsiteX373" fmla="*/ 571077 w 585852"/>
                <a:gd name="connsiteY373" fmla="*/ 486541 h 1535236"/>
                <a:gd name="connsiteX374" fmla="*/ 500475 w 585852"/>
                <a:gd name="connsiteY374" fmla="*/ 599264 h 1535236"/>
                <a:gd name="connsiteX375" fmla="*/ 489669 w 585852"/>
                <a:gd name="connsiteY375" fmla="*/ 721712 h 1535236"/>
                <a:gd name="connsiteX376" fmla="*/ 429873 w 585852"/>
                <a:gd name="connsiteY376" fmla="*/ 879813 h 1535236"/>
                <a:gd name="connsiteX377" fmla="*/ 426991 w 585852"/>
                <a:gd name="connsiteY377" fmla="*/ 882694 h 1535236"/>
                <a:gd name="connsiteX378" fmla="*/ 509841 w 585852"/>
                <a:gd name="connsiteY378" fmla="*/ 952921 h 1535236"/>
                <a:gd name="connsiteX379" fmla="*/ 525330 w 585852"/>
                <a:gd name="connsiteY379" fmla="*/ 1124708 h 1535236"/>
                <a:gd name="connsiteX380" fmla="*/ 445362 w 585852"/>
                <a:gd name="connsiteY380" fmla="*/ 1366001 h 1535236"/>
                <a:gd name="connsiteX381" fmla="*/ 336218 w 585852"/>
                <a:gd name="connsiteY381" fmla="*/ 1514739 h 1535236"/>
                <a:gd name="connsiteX382" fmla="*/ 200417 w 585852"/>
                <a:gd name="connsiteY382" fmla="*/ 1526983 h 1535236"/>
                <a:gd name="connsiteX383" fmla="*/ 184567 w 585852"/>
                <a:gd name="connsiteY383" fmla="*/ 1521581 h 1535236"/>
                <a:gd name="connsiteX384" fmla="*/ 46606 w 585852"/>
                <a:gd name="connsiteY384" fmla="*/ 1438029 h 1535236"/>
                <a:gd name="connsiteX385" fmla="*/ 22471 w 585852"/>
                <a:gd name="connsiteY385" fmla="*/ 1286050 h 1535236"/>
                <a:gd name="connsiteX386" fmla="*/ 97036 w 585852"/>
                <a:gd name="connsiteY386" fmla="*/ 1069606 h 1535236"/>
                <a:gd name="connsiteX387" fmla="*/ 153949 w 585852"/>
                <a:gd name="connsiteY387" fmla="*/ 968047 h 1535236"/>
                <a:gd name="connsiteX388" fmla="*/ 213385 w 585852"/>
                <a:gd name="connsiteY388" fmla="*/ 903222 h 1535236"/>
                <a:gd name="connsiteX389" fmla="*/ 418706 w 585852"/>
                <a:gd name="connsiteY389" fmla="*/ 879093 h 1535236"/>
                <a:gd name="connsiteX390" fmla="*/ 419067 w 585852"/>
                <a:gd name="connsiteY390" fmla="*/ 876572 h 1535236"/>
                <a:gd name="connsiteX391" fmla="*/ 486066 w 585852"/>
                <a:gd name="connsiteY391" fmla="*/ 614390 h 1535236"/>
                <a:gd name="connsiteX392" fmla="*/ 441760 w 585852"/>
                <a:gd name="connsiteY392" fmla="*/ 652565 h 1535236"/>
                <a:gd name="connsiteX393" fmla="*/ 273540 w 585852"/>
                <a:gd name="connsiteY393" fmla="*/ 708026 h 1535236"/>
                <a:gd name="connsiteX394" fmla="*/ 175202 w 585852"/>
                <a:gd name="connsiteY394" fmla="*/ 615471 h 1535236"/>
                <a:gd name="connsiteX395" fmla="*/ 228153 w 585852"/>
                <a:gd name="connsiteY395" fmla="*/ 473215 h 1535236"/>
                <a:gd name="connsiteX396" fmla="*/ 491109 w 585852"/>
                <a:gd name="connsiteY396" fmla="*/ 563971 h 1535236"/>
                <a:gd name="connsiteX397" fmla="*/ 495072 w 585852"/>
                <a:gd name="connsiteY397" fmla="*/ 576575 h 1535236"/>
                <a:gd name="connsiteX398" fmla="*/ 566754 w 585852"/>
                <a:gd name="connsiteY398" fmla="*/ 419555 h 1535236"/>
                <a:gd name="connsiteX399" fmla="*/ 475260 w 585852"/>
                <a:gd name="connsiteY399" fmla="*/ 277300 h 1535236"/>
                <a:gd name="connsiteX400" fmla="*/ 346304 w 585852"/>
                <a:gd name="connsiteY400" fmla="*/ 148010 h 1535236"/>
                <a:gd name="connsiteX401" fmla="*/ 336578 w 585852"/>
                <a:gd name="connsiteY401" fmla="*/ 61576 h 1535236"/>
                <a:gd name="connsiteX402" fmla="*/ 392051 w 585852"/>
                <a:gd name="connsiteY402" fmla="*/ 352 h 15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</a:cxnLst>
              <a:rect l="l" t="t" r="r" b="b"/>
              <a:pathLst>
                <a:path w="585852" h="1535236">
                  <a:moveTo>
                    <a:pt x="119277" y="1459905"/>
                  </a:moveTo>
                  <a:cubicBezTo>
                    <a:pt x="120335" y="1459199"/>
                    <a:pt x="121746" y="1460257"/>
                    <a:pt x="122099" y="1461316"/>
                  </a:cubicBezTo>
                  <a:cubicBezTo>
                    <a:pt x="122452" y="1464138"/>
                    <a:pt x="123157" y="1467666"/>
                    <a:pt x="121041" y="1470135"/>
                  </a:cubicBezTo>
                  <a:cubicBezTo>
                    <a:pt x="119630" y="1471546"/>
                    <a:pt x="117160" y="1470488"/>
                    <a:pt x="117160" y="1468371"/>
                  </a:cubicBezTo>
                  <a:cubicBezTo>
                    <a:pt x="117160" y="1467313"/>
                    <a:pt x="117866" y="1466255"/>
                    <a:pt x="117866" y="1465196"/>
                  </a:cubicBezTo>
                  <a:cubicBezTo>
                    <a:pt x="117866" y="1464138"/>
                    <a:pt x="117866" y="1463432"/>
                    <a:pt x="117866" y="1462374"/>
                  </a:cubicBezTo>
                  <a:cubicBezTo>
                    <a:pt x="117513" y="1461316"/>
                    <a:pt x="117866" y="1459905"/>
                    <a:pt x="119277" y="1459905"/>
                  </a:cubicBezTo>
                  <a:close/>
                  <a:moveTo>
                    <a:pt x="108164" y="1456496"/>
                  </a:moveTo>
                  <a:cubicBezTo>
                    <a:pt x="108517" y="1454436"/>
                    <a:pt x="112044" y="1454779"/>
                    <a:pt x="111692" y="1456839"/>
                  </a:cubicBezTo>
                  <a:cubicBezTo>
                    <a:pt x="111339" y="1459928"/>
                    <a:pt x="111339" y="1463017"/>
                    <a:pt x="109928" y="1465763"/>
                  </a:cubicBezTo>
                  <a:cubicBezTo>
                    <a:pt x="109575" y="1466793"/>
                    <a:pt x="107811" y="1466793"/>
                    <a:pt x="107106" y="1466450"/>
                  </a:cubicBezTo>
                  <a:cubicBezTo>
                    <a:pt x="106047" y="1465763"/>
                    <a:pt x="106047" y="1465077"/>
                    <a:pt x="106047" y="1463704"/>
                  </a:cubicBezTo>
                  <a:cubicBezTo>
                    <a:pt x="106400" y="1462674"/>
                    <a:pt x="107106" y="1461644"/>
                    <a:pt x="107106" y="1460271"/>
                  </a:cubicBezTo>
                  <a:cubicBezTo>
                    <a:pt x="107458" y="1458898"/>
                    <a:pt x="107811" y="1457525"/>
                    <a:pt x="108164" y="1456496"/>
                  </a:cubicBezTo>
                  <a:close/>
                  <a:moveTo>
                    <a:pt x="101890" y="1448595"/>
                  </a:moveTo>
                  <a:cubicBezTo>
                    <a:pt x="102268" y="1446499"/>
                    <a:pt x="105669" y="1446848"/>
                    <a:pt x="105669" y="1448944"/>
                  </a:cubicBezTo>
                  <a:cubicBezTo>
                    <a:pt x="105291" y="1451039"/>
                    <a:pt x="104913" y="1453135"/>
                    <a:pt x="104535" y="1455579"/>
                  </a:cubicBezTo>
                  <a:cubicBezTo>
                    <a:pt x="103780" y="1457326"/>
                    <a:pt x="103780" y="1459421"/>
                    <a:pt x="103024" y="1461167"/>
                  </a:cubicBezTo>
                  <a:cubicBezTo>
                    <a:pt x="102268" y="1463612"/>
                    <a:pt x="98866" y="1462913"/>
                    <a:pt x="98488" y="1460469"/>
                  </a:cubicBezTo>
                  <a:cubicBezTo>
                    <a:pt x="98110" y="1456627"/>
                    <a:pt x="100756" y="1452436"/>
                    <a:pt x="101890" y="1448595"/>
                  </a:cubicBezTo>
                  <a:close/>
                  <a:moveTo>
                    <a:pt x="96470" y="1436017"/>
                  </a:moveTo>
                  <a:cubicBezTo>
                    <a:pt x="97581" y="1433799"/>
                    <a:pt x="100915" y="1434538"/>
                    <a:pt x="100174" y="1436757"/>
                  </a:cubicBezTo>
                  <a:cubicBezTo>
                    <a:pt x="97210" y="1443781"/>
                    <a:pt x="96099" y="1450805"/>
                    <a:pt x="94617" y="1458198"/>
                  </a:cubicBezTo>
                  <a:cubicBezTo>
                    <a:pt x="93877" y="1460416"/>
                    <a:pt x="90172" y="1460047"/>
                    <a:pt x="90172" y="1457459"/>
                  </a:cubicBezTo>
                  <a:cubicBezTo>
                    <a:pt x="90913" y="1450065"/>
                    <a:pt x="93877" y="1442302"/>
                    <a:pt x="96470" y="1436017"/>
                  </a:cubicBezTo>
                  <a:close/>
                  <a:moveTo>
                    <a:pt x="89985" y="1424152"/>
                  </a:moveTo>
                  <a:cubicBezTo>
                    <a:pt x="90359" y="1422686"/>
                    <a:pt x="92974" y="1423052"/>
                    <a:pt x="92600" y="1424884"/>
                  </a:cubicBezTo>
                  <a:cubicBezTo>
                    <a:pt x="92227" y="1428548"/>
                    <a:pt x="91106" y="1432211"/>
                    <a:pt x="89612" y="1436241"/>
                  </a:cubicBezTo>
                  <a:cubicBezTo>
                    <a:pt x="88118" y="1440271"/>
                    <a:pt x="87371" y="1444667"/>
                    <a:pt x="85503" y="1448697"/>
                  </a:cubicBezTo>
                  <a:cubicBezTo>
                    <a:pt x="84756" y="1450895"/>
                    <a:pt x="80647" y="1450528"/>
                    <a:pt x="81021" y="1447964"/>
                  </a:cubicBezTo>
                  <a:cubicBezTo>
                    <a:pt x="81768" y="1439904"/>
                    <a:pt x="86997" y="1431845"/>
                    <a:pt x="89985" y="1424152"/>
                  </a:cubicBezTo>
                  <a:close/>
                  <a:moveTo>
                    <a:pt x="212639" y="1419687"/>
                  </a:moveTo>
                  <a:lnTo>
                    <a:pt x="216721" y="1420147"/>
                  </a:lnTo>
                  <a:lnTo>
                    <a:pt x="210987" y="1419870"/>
                  </a:lnTo>
                  <a:close/>
                  <a:moveTo>
                    <a:pt x="219439" y="1418935"/>
                  </a:moveTo>
                  <a:lnTo>
                    <a:pt x="219219" y="1419063"/>
                  </a:lnTo>
                  <a:lnTo>
                    <a:pt x="218975" y="1418987"/>
                  </a:lnTo>
                  <a:close/>
                  <a:moveTo>
                    <a:pt x="81044" y="1410869"/>
                  </a:moveTo>
                  <a:cubicBezTo>
                    <a:pt x="81408" y="1408399"/>
                    <a:pt x="85046" y="1409457"/>
                    <a:pt x="84683" y="1411927"/>
                  </a:cubicBezTo>
                  <a:cubicBezTo>
                    <a:pt x="82864" y="1421805"/>
                    <a:pt x="77406" y="1430624"/>
                    <a:pt x="73768" y="1440149"/>
                  </a:cubicBezTo>
                  <a:cubicBezTo>
                    <a:pt x="72677" y="1442971"/>
                    <a:pt x="67947" y="1441560"/>
                    <a:pt x="69039" y="1438385"/>
                  </a:cubicBezTo>
                  <a:cubicBezTo>
                    <a:pt x="71949" y="1429213"/>
                    <a:pt x="78498" y="1420746"/>
                    <a:pt x="81044" y="1410869"/>
                  </a:cubicBezTo>
                  <a:close/>
                  <a:moveTo>
                    <a:pt x="221141" y="1409986"/>
                  </a:moveTo>
                  <a:cubicBezTo>
                    <a:pt x="221935" y="1409986"/>
                    <a:pt x="222729" y="1409986"/>
                    <a:pt x="223523" y="1409986"/>
                  </a:cubicBezTo>
                  <a:cubicBezTo>
                    <a:pt x="224713" y="1409986"/>
                    <a:pt x="224316" y="1411309"/>
                    <a:pt x="223126" y="1411309"/>
                  </a:cubicBezTo>
                  <a:cubicBezTo>
                    <a:pt x="222729" y="1411045"/>
                    <a:pt x="221935" y="1411045"/>
                    <a:pt x="221141" y="1410780"/>
                  </a:cubicBezTo>
                  <a:cubicBezTo>
                    <a:pt x="220347" y="1410780"/>
                    <a:pt x="220347" y="1409986"/>
                    <a:pt x="221141" y="1409986"/>
                  </a:cubicBezTo>
                  <a:close/>
                  <a:moveTo>
                    <a:pt x="211219" y="1408976"/>
                  </a:moveTo>
                  <a:cubicBezTo>
                    <a:pt x="212410" y="1408399"/>
                    <a:pt x="213600" y="1409554"/>
                    <a:pt x="212410" y="1410131"/>
                  </a:cubicBezTo>
                  <a:cubicBezTo>
                    <a:pt x="212410" y="1410420"/>
                    <a:pt x="212013" y="1410708"/>
                    <a:pt x="211616" y="1410708"/>
                  </a:cubicBezTo>
                  <a:cubicBezTo>
                    <a:pt x="210426" y="1411285"/>
                    <a:pt x="209235" y="1410131"/>
                    <a:pt x="210426" y="1409554"/>
                  </a:cubicBezTo>
                  <a:cubicBezTo>
                    <a:pt x="210426" y="1409265"/>
                    <a:pt x="211219" y="1408976"/>
                    <a:pt x="211219" y="1408976"/>
                  </a:cubicBezTo>
                  <a:close/>
                  <a:moveTo>
                    <a:pt x="226842" y="1407446"/>
                  </a:moveTo>
                  <a:cubicBezTo>
                    <a:pt x="227419" y="1406811"/>
                    <a:pt x="227997" y="1408081"/>
                    <a:pt x="227419" y="1408399"/>
                  </a:cubicBezTo>
                  <a:cubicBezTo>
                    <a:pt x="227131" y="1408716"/>
                    <a:pt x="226842" y="1409351"/>
                    <a:pt x="226265" y="1409351"/>
                  </a:cubicBezTo>
                  <a:cubicBezTo>
                    <a:pt x="225688" y="1409669"/>
                    <a:pt x="225110" y="1408716"/>
                    <a:pt x="225688" y="1408399"/>
                  </a:cubicBezTo>
                  <a:cubicBezTo>
                    <a:pt x="225976" y="1408081"/>
                    <a:pt x="226265" y="1407764"/>
                    <a:pt x="226842" y="1407446"/>
                  </a:cubicBezTo>
                  <a:close/>
                  <a:moveTo>
                    <a:pt x="205153" y="1404317"/>
                  </a:moveTo>
                  <a:cubicBezTo>
                    <a:pt x="205153" y="1404997"/>
                    <a:pt x="205607" y="1406018"/>
                    <a:pt x="205607" y="1407038"/>
                  </a:cubicBezTo>
                  <a:cubicBezTo>
                    <a:pt x="205607" y="1407719"/>
                    <a:pt x="204246" y="1408059"/>
                    <a:pt x="203792" y="1407038"/>
                  </a:cubicBezTo>
                  <a:cubicBezTo>
                    <a:pt x="203339" y="1406358"/>
                    <a:pt x="203339" y="1405337"/>
                    <a:pt x="202885" y="1404657"/>
                  </a:cubicBezTo>
                  <a:cubicBezTo>
                    <a:pt x="202885" y="1403636"/>
                    <a:pt x="205153" y="1403636"/>
                    <a:pt x="205153" y="1404317"/>
                  </a:cubicBezTo>
                  <a:close/>
                  <a:moveTo>
                    <a:pt x="215188" y="1403901"/>
                  </a:moveTo>
                  <a:cubicBezTo>
                    <a:pt x="216378" y="1403636"/>
                    <a:pt x="217569" y="1403901"/>
                    <a:pt x="219157" y="1404165"/>
                  </a:cubicBezTo>
                  <a:cubicBezTo>
                    <a:pt x="219950" y="1404165"/>
                    <a:pt x="219553" y="1404959"/>
                    <a:pt x="218760" y="1404959"/>
                  </a:cubicBezTo>
                  <a:cubicBezTo>
                    <a:pt x="217569" y="1404959"/>
                    <a:pt x="216378" y="1404430"/>
                    <a:pt x="215188" y="1404430"/>
                  </a:cubicBezTo>
                  <a:cubicBezTo>
                    <a:pt x="214394" y="1404430"/>
                    <a:pt x="213997" y="1403901"/>
                    <a:pt x="215188" y="1403901"/>
                  </a:cubicBezTo>
                  <a:close/>
                  <a:moveTo>
                    <a:pt x="209235" y="1399509"/>
                  </a:moveTo>
                  <a:cubicBezTo>
                    <a:pt x="209870" y="1398874"/>
                    <a:pt x="210505" y="1399827"/>
                    <a:pt x="209870" y="1400462"/>
                  </a:cubicBezTo>
                  <a:cubicBezTo>
                    <a:pt x="209870" y="1400462"/>
                    <a:pt x="209235" y="1401097"/>
                    <a:pt x="208917" y="1401414"/>
                  </a:cubicBezTo>
                  <a:cubicBezTo>
                    <a:pt x="208282" y="1401732"/>
                    <a:pt x="207647" y="1401414"/>
                    <a:pt x="207965" y="1400462"/>
                  </a:cubicBezTo>
                  <a:cubicBezTo>
                    <a:pt x="208282" y="1400144"/>
                    <a:pt x="208917" y="1399827"/>
                    <a:pt x="209235" y="1399509"/>
                  </a:cubicBezTo>
                  <a:close/>
                  <a:moveTo>
                    <a:pt x="79009" y="1395169"/>
                  </a:moveTo>
                  <a:cubicBezTo>
                    <a:pt x="80084" y="1394111"/>
                    <a:pt x="81877" y="1395522"/>
                    <a:pt x="81160" y="1396933"/>
                  </a:cubicBezTo>
                  <a:cubicBezTo>
                    <a:pt x="73990" y="1405753"/>
                    <a:pt x="70764" y="1415983"/>
                    <a:pt x="65746" y="1425861"/>
                  </a:cubicBezTo>
                  <a:cubicBezTo>
                    <a:pt x="64670" y="1428683"/>
                    <a:pt x="60010" y="1426567"/>
                    <a:pt x="61086" y="1423744"/>
                  </a:cubicBezTo>
                  <a:cubicBezTo>
                    <a:pt x="65387" y="1413867"/>
                    <a:pt x="70406" y="1402225"/>
                    <a:pt x="79009" y="1395169"/>
                  </a:cubicBezTo>
                  <a:close/>
                  <a:moveTo>
                    <a:pt x="191092" y="1394792"/>
                  </a:moveTo>
                  <a:cubicBezTo>
                    <a:pt x="191546" y="1394111"/>
                    <a:pt x="192907" y="1394792"/>
                    <a:pt x="192453" y="1395472"/>
                  </a:cubicBezTo>
                  <a:cubicBezTo>
                    <a:pt x="192453" y="1396493"/>
                    <a:pt x="192453" y="1397173"/>
                    <a:pt x="192453" y="1397853"/>
                  </a:cubicBezTo>
                  <a:cubicBezTo>
                    <a:pt x="192000" y="1398534"/>
                    <a:pt x="191546" y="1398534"/>
                    <a:pt x="191092" y="1398194"/>
                  </a:cubicBezTo>
                  <a:cubicBezTo>
                    <a:pt x="190185" y="1397173"/>
                    <a:pt x="190639" y="1395812"/>
                    <a:pt x="191092" y="1394792"/>
                  </a:cubicBezTo>
                  <a:close/>
                  <a:moveTo>
                    <a:pt x="219025" y="1394746"/>
                  </a:moveTo>
                  <a:cubicBezTo>
                    <a:pt x="219025" y="1394111"/>
                    <a:pt x="220083" y="1394111"/>
                    <a:pt x="220083" y="1394746"/>
                  </a:cubicBezTo>
                  <a:cubicBezTo>
                    <a:pt x="219818" y="1396016"/>
                    <a:pt x="220083" y="1396651"/>
                    <a:pt x="220083" y="1397604"/>
                  </a:cubicBezTo>
                  <a:cubicBezTo>
                    <a:pt x="219818" y="1398557"/>
                    <a:pt x="219025" y="1398557"/>
                    <a:pt x="219025" y="1397604"/>
                  </a:cubicBezTo>
                  <a:cubicBezTo>
                    <a:pt x="219025" y="1396651"/>
                    <a:pt x="218760" y="1395699"/>
                    <a:pt x="219025" y="1394746"/>
                  </a:cubicBezTo>
                  <a:close/>
                  <a:moveTo>
                    <a:pt x="184364" y="1393582"/>
                  </a:moveTo>
                  <a:cubicBezTo>
                    <a:pt x="185069" y="1394288"/>
                    <a:pt x="184011" y="1395346"/>
                    <a:pt x="183306" y="1394994"/>
                  </a:cubicBezTo>
                  <a:lnTo>
                    <a:pt x="182953" y="1394994"/>
                  </a:lnTo>
                  <a:cubicBezTo>
                    <a:pt x="182247" y="1394288"/>
                    <a:pt x="183658" y="1392524"/>
                    <a:pt x="184364" y="1393582"/>
                  </a:cubicBezTo>
                  <a:close/>
                  <a:moveTo>
                    <a:pt x="223522" y="1388952"/>
                  </a:moveTo>
                  <a:cubicBezTo>
                    <a:pt x="223522" y="1388158"/>
                    <a:pt x="225110" y="1387761"/>
                    <a:pt x="225110" y="1388952"/>
                  </a:cubicBezTo>
                  <a:cubicBezTo>
                    <a:pt x="225110" y="1389349"/>
                    <a:pt x="225507" y="1390143"/>
                    <a:pt x="225507" y="1390540"/>
                  </a:cubicBezTo>
                  <a:cubicBezTo>
                    <a:pt x="226300" y="1391730"/>
                    <a:pt x="224316" y="1392127"/>
                    <a:pt x="223919" y="1390936"/>
                  </a:cubicBezTo>
                  <a:cubicBezTo>
                    <a:pt x="223919" y="1390540"/>
                    <a:pt x="223919" y="1389746"/>
                    <a:pt x="223522" y="1388952"/>
                  </a:cubicBezTo>
                  <a:close/>
                  <a:moveTo>
                    <a:pt x="2520" y="1387617"/>
                  </a:moveTo>
                  <a:cubicBezTo>
                    <a:pt x="6772" y="1403132"/>
                    <a:pt x="12087" y="1419007"/>
                    <a:pt x="18820" y="1433799"/>
                  </a:cubicBezTo>
                  <a:cubicBezTo>
                    <a:pt x="22364" y="1441376"/>
                    <a:pt x="25907" y="1448231"/>
                    <a:pt x="32285" y="1453282"/>
                  </a:cubicBezTo>
                  <a:cubicBezTo>
                    <a:pt x="34766" y="1455447"/>
                    <a:pt x="35829" y="1456890"/>
                    <a:pt x="37246" y="1459416"/>
                  </a:cubicBezTo>
                  <a:cubicBezTo>
                    <a:pt x="39018" y="1461941"/>
                    <a:pt x="34766" y="1465188"/>
                    <a:pt x="32994" y="1462663"/>
                  </a:cubicBezTo>
                  <a:cubicBezTo>
                    <a:pt x="25907" y="1453282"/>
                    <a:pt x="18111" y="1447870"/>
                    <a:pt x="13859" y="1435964"/>
                  </a:cubicBezTo>
                  <a:cubicBezTo>
                    <a:pt x="8189" y="1420089"/>
                    <a:pt x="2520" y="1404575"/>
                    <a:pt x="39" y="1388339"/>
                  </a:cubicBezTo>
                  <a:cubicBezTo>
                    <a:pt x="-315" y="1386535"/>
                    <a:pt x="1811" y="1386174"/>
                    <a:pt x="2520" y="1387617"/>
                  </a:cubicBezTo>
                  <a:close/>
                  <a:moveTo>
                    <a:pt x="182645" y="1384939"/>
                  </a:moveTo>
                  <a:cubicBezTo>
                    <a:pt x="183835" y="1384939"/>
                    <a:pt x="184629" y="1385292"/>
                    <a:pt x="185820" y="1385644"/>
                  </a:cubicBezTo>
                  <a:cubicBezTo>
                    <a:pt x="186613" y="1385997"/>
                    <a:pt x="186216" y="1387408"/>
                    <a:pt x="185026" y="1387056"/>
                  </a:cubicBezTo>
                  <a:cubicBezTo>
                    <a:pt x="183835" y="1386703"/>
                    <a:pt x="183041" y="1386350"/>
                    <a:pt x="181851" y="1385997"/>
                  </a:cubicBezTo>
                  <a:cubicBezTo>
                    <a:pt x="180660" y="1385644"/>
                    <a:pt x="181454" y="1384586"/>
                    <a:pt x="182645" y="1384939"/>
                  </a:cubicBezTo>
                  <a:close/>
                  <a:moveTo>
                    <a:pt x="415736" y="1377401"/>
                  </a:moveTo>
                  <a:cubicBezTo>
                    <a:pt x="417672" y="1377941"/>
                    <a:pt x="419292" y="1379742"/>
                    <a:pt x="418572" y="1382262"/>
                  </a:cubicBezTo>
                  <a:cubicBezTo>
                    <a:pt x="415691" y="1392704"/>
                    <a:pt x="409930" y="1402065"/>
                    <a:pt x="405249" y="1411786"/>
                  </a:cubicBezTo>
                  <a:cubicBezTo>
                    <a:pt x="399128" y="1424028"/>
                    <a:pt x="390846" y="1434470"/>
                    <a:pt x="382564" y="1445271"/>
                  </a:cubicBezTo>
                  <a:cubicBezTo>
                    <a:pt x="369241" y="1462194"/>
                    <a:pt x="355558" y="1480196"/>
                    <a:pt x="336834" y="1491718"/>
                  </a:cubicBezTo>
                  <a:cubicBezTo>
                    <a:pt x="317750" y="1503239"/>
                    <a:pt x="297946" y="1514401"/>
                    <a:pt x="275261" y="1514401"/>
                  </a:cubicBezTo>
                  <a:cubicBezTo>
                    <a:pt x="251136" y="1514041"/>
                    <a:pt x="225210" y="1513681"/>
                    <a:pt x="203965" y="1501439"/>
                  </a:cubicBezTo>
                  <a:cubicBezTo>
                    <a:pt x="202885" y="1500359"/>
                    <a:pt x="203965" y="1498199"/>
                    <a:pt x="205406" y="1498919"/>
                  </a:cubicBezTo>
                  <a:cubicBezTo>
                    <a:pt x="228091" y="1505760"/>
                    <a:pt x="251136" y="1509360"/>
                    <a:pt x="275261" y="1508280"/>
                  </a:cubicBezTo>
                  <a:lnTo>
                    <a:pt x="320982" y="1490310"/>
                  </a:lnTo>
                  <a:lnTo>
                    <a:pt x="279206" y="1502216"/>
                  </a:lnTo>
                  <a:cubicBezTo>
                    <a:pt x="261174" y="1503291"/>
                    <a:pt x="244946" y="1499350"/>
                    <a:pt x="227274" y="1496484"/>
                  </a:cubicBezTo>
                  <a:cubicBezTo>
                    <a:pt x="225110" y="1496484"/>
                    <a:pt x="225110" y="1493259"/>
                    <a:pt x="227274" y="1493259"/>
                  </a:cubicBezTo>
                  <a:cubicBezTo>
                    <a:pt x="243142" y="1493618"/>
                    <a:pt x="259011" y="1498275"/>
                    <a:pt x="274879" y="1497200"/>
                  </a:cubicBezTo>
                  <a:cubicBezTo>
                    <a:pt x="291829" y="1495767"/>
                    <a:pt x="310222" y="1492543"/>
                    <a:pt x="324647" y="1482870"/>
                  </a:cubicBezTo>
                  <a:cubicBezTo>
                    <a:pt x="352056" y="1464956"/>
                    <a:pt x="369367" y="1440236"/>
                    <a:pt x="388120" y="1414440"/>
                  </a:cubicBezTo>
                  <a:cubicBezTo>
                    <a:pt x="389923" y="1411574"/>
                    <a:pt x="394612" y="1414440"/>
                    <a:pt x="392448" y="1416948"/>
                  </a:cubicBezTo>
                  <a:cubicBezTo>
                    <a:pt x="382710" y="1430383"/>
                    <a:pt x="372883" y="1444535"/>
                    <a:pt x="361748" y="1457343"/>
                  </a:cubicBezTo>
                  <a:lnTo>
                    <a:pt x="323743" y="1489225"/>
                  </a:lnTo>
                  <a:lnTo>
                    <a:pt x="337554" y="1483797"/>
                  </a:lnTo>
                  <a:cubicBezTo>
                    <a:pt x="355918" y="1470475"/>
                    <a:pt x="368881" y="1452832"/>
                    <a:pt x="382564" y="1434830"/>
                  </a:cubicBezTo>
                  <a:cubicBezTo>
                    <a:pt x="389766" y="1425468"/>
                    <a:pt x="396607" y="1416107"/>
                    <a:pt x="400568" y="1404945"/>
                  </a:cubicBezTo>
                  <a:cubicBezTo>
                    <a:pt x="403809" y="1396304"/>
                    <a:pt x="408850" y="1389103"/>
                    <a:pt x="411010" y="1380102"/>
                  </a:cubicBezTo>
                  <a:cubicBezTo>
                    <a:pt x="411550" y="1377581"/>
                    <a:pt x="413801" y="1376861"/>
                    <a:pt x="415736" y="1377401"/>
                  </a:cubicBezTo>
                  <a:close/>
                  <a:moveTo>
                    <a:pt x="71099" y="1376509"/>
                  </a:moveTo>
                  <a:cubicBezTo>
                    <a:pt x="71809" y="1375061"/>
                    <a:pt x="73942" y="1375785"/>
                    <a:pt x="73586" y="1377233"/>
                  </a:cubicBezTo>
                  <a:cubicBezTo>
                    <a:pt x="70388" y="1389906"/>
                    <a:pt x="61503" y="1400405"/>
                    <a:pt x="56883" y="1412716"/>
                  </a:cubicBezTo>
                  <a:cubicBezTo>
                    <a:pt x="55816" y="1415974"/>
                    <a:pt x="50485" y="1414164"/>
                    <a:pt x="51551" y="1411267"/>
                  </a:cubicBezTo>
                  <a:cubicBezTo>
                    <a:pt x="56527" y="1398595"/>
                    <a:pt x="66478" y="1389182"/>
                    <a:pt x="71099" y="1376509"/>
                  </a:cubicBezTo>
                  <a:close/>
                  <a:moveTo>
                    <a:pt x="181127" y="1373871"/>
                  </a:moveTo>
                  <a:cubicBezTo>
                    <a:pt x="181127" y="1373474"/>
                    <a:pt x="181874" y="1373871"/>
                    <a:pt x="181874" y="1374268"/>
                  </a:cubicBezTo>
                  <a:cubicBezTo>
                    <a:pt x="180753" y="1376252"/>
                    <a:pt x="179259" y="1377443"/>
                    <a:pt x="178138" y="1378634"/>
                  </a:cubicBezTo>
                  <a:cubicBezTo>
                    <a:pt x="177391" y="1379427"/>
                    <a:pt x="175897" y="1378237"/>
                    <a:pt x="177018" y="1377443"/>
                  </a:cubicBezTo>
                  <a:cubicBezTo>
                    <a:pt x="178512" y="1376252"/>
                    <a:pt x="179633" y="1375459"/>
                    <a:pt x="181127" y="1373871"/>
                  </a:cubicBezTo>
                  <a:close/>
                  <a:moveTo>
                    <a:pt x="212768" y="1369350"/>
                  </a:moveTo>
                  <a:cubicBezTo>
                    <a:pt x="208467" y="1367550"/>
                    <a:pt x="203090" y="1367910"/>
                    <a:pt x="199505" y="1372590"/>
                  </a:cubicBezTo>
                  <a:cubicBezTo>
                    <a:pt x="195204" y="1377271"/>
                    <a:pt x="196996" y="1384472"/>
                    <a:pt x="201298" y="1388793"/>
                  </a:cubicBezTo>
                  <a:cubicBezTo>
                    <a:pt x="206675" y="1393473"/>
                    <a:pt x="213485" y="1392033"/>
                    <a:pt x="216353" y="1385192"/>
                  </a:cubicBezTo>
                  <a:cubicBezTo>
                    <a:pt x="218504" y="1378711"/>
                    <a:pt x="217787" y="1374031"/>
                    <a:pt x="212768" y="1369710"/>
                  </a:cubicBezTo>
                  <a:close/>
                  <a:moveTo>
                    <a:pt x="213485" y="1367190"/>
                  </a:moveTo>
                  <a:cubicBezTo>
                    <a:pt x="213844" y="1366469"/>
                    <a:pt x="214202" y="1366469"/>
                    <a:pt x="214919" y="1367190"/>
                  </a:cubicBezTo>
                  <a:cubicBezTo>
                    <a:pt x="222088" y="1372590"/>
                    <a:pt x="223164" y="1381952"/>
                    <a:pt x="218145" y="1389513"/>
                  </a:cubicBezTo>
                  <a:cubicBezTo>
                    <a:pt x="213485" y="1396714"/>
                    <a:pt x="204524" y="1398514"/>
                    <a:pt x="198071" y="1391673"/>
                  </a:cubicBezTo>
                  <a:cubicBezTo>
                    <a:pt x="193053" y="1385912"/>
                    <a:pt x="190185" y="1375831"/>
                    <a:pt x="196638" y="1370070"/>
                  </a:cubicBezTo>
                  <a:cubicBezTo>
                    <a:pt x="202015" y="1365029"/>
                    <a:pt x="208108" y="1363949"/>
                    <a:pt x="213485" y="1367190"/>
                  </a:cubicBezTo>
                  <a:close/>
                  <a:moveTo>
                    <a:pt x="186169" y="1365889"/>
                  </a:moveTo>
                  <a:cubicBezTo>
                    <a:pt x="187663" y="1365889"/>
                    <a:pt x="189531" y="1366242"/>
                    <a:pt x="190652" y="1366947"/>
                  </a:cubicBezTo>
                  <a:cubicBezTo>
                    <a:pt x="191399" y="1367300"/>
                    <a:pt x="190652" y="1368358"/>
                    <a:pt x="189905" y="1368358"/>
                  </a:cubicBezTo>
                  <a:cubicBezTo>
                    <a:pt x="188410" y="1368006"/>
                    <a:pt x="187663" y="1367300"/>
                    <a:pt x="186169" y="1366594"/>
                  </a:cubicBezTo>
                  <a:cubicBezTo>
                    <a:pt x="185422" y="1366594"/>
                    <a:pt x="185422" y="1365536"/>
                    <a:pt x="186169" y="1365889"/>
                  </a:cubicBezTo>
                  <a:close/>
                  <a:moveTo>
                    <a:pt x="65159" y="1362928"/>
                  </a:moveTo>
                  <a:cubicBezTo>
                    <a:pt x="66253" y="1360774"/>
                    <a:pt x="69171" y="1361492"/>
                    <a:pt x="68441" y="1363645"/>
                  </a:cubicBezTo>
                  <a:cubicBezTo>
                    <a:pt x="64429" y="1376566"/>
                    <a:pt x="55677" y="1386975"/>
                    <a:pt x="49112" y="1398460"/>
                  </a:cubicBezTo>
                  <a:cubicBezTo>
                    <a:pt x="47288" y="1401690"/>
                    <a:pt x="42547" y="1398819"/>
                    <a:pt x="44371" y="1395589"/>
                  </a:cubicBezTo>
                  <a:cubicBezTo>
                    <a:pt x="51300" y="1384462"/>
                    <a:pt x="60782" y="1375131"/>
                    <a:pt x="65159" y="1362928"/>
                  </a:cubicBezTo>
                  <a:close/>
                  <a:moveTo>
                    <a:pt x="215463" y="1362758"/>
                  </a:moveTo>
                  <a:cubicBezTo>
                    <a:pt x="215829" y="1363552"/>
                    <a:pt x="216928" y="1363949"/>
                    <a:pt x="217295" y="1364346"/>
                  </a:cubicBezTo>
                  <a:cubicBezTo>
                    <a:pt x="218394" y="1365140"/>
                    <a:pt x="217295" y="1366727"/>
                    <a:pt x="216562" y="1365933"/>
                  </a:cubicBezTo>
                  <a:cubicBezTo>
                    <a:pt x="215829" y="1365536"/>
                    <a:pt x="215096" y="1364743"/>
                    <a:pt x="214730" y="1363949"/>
                  </a:cubicBezTo>
                  <a:cubicBezTo>
                    <a:pt x="213997" y="1363552"/>
                    <a:pt x="214730" y="1362361"/>
                    <a:pt x="215463" y="1362758"/>
                  </a:cubicBezTo>
                  <a:close/>
                  <a:moveTo>
                    <a:pt x="199313" y="1356646"/>
                  </a:moveTo>
                  <a:cubicBezTo>
                    <a:pt x="199710" y="1356011"/>
                    <a:pt x="200900" y="1356646"/>
                    <a:pt x="200503" y="1357281"/>
                  </a:cubicBezTo>
                  <a:cubicBezTo>
                    <a:pt x="200107" y="1357916"/>
                    <a:pt x="199710" y="1358551"/>
                    <a:pt x="199710" y="1359186"/>
                  </a:cubicBezTo>
                  <a:cubicBezTo>
                    <a:pt x="199313" y="1360457"/>
                    <a:pt x="198122" y="1360139"/>
                    <a:pt x="198122" y="1359186"/>
                  </a:cubicBezTo>
                  <a:cubicBezTo>
                    <a:pt x="198122" y="1358234"/>
                    <a:pt x="198916" y="1357281"/>
                    <a:pt x="199313" y="1356646"/>
                  </a:cubicBezTo>
                  <a:close/>
                  <a:moveTo>
                    <a:pt x="189867" y="1356588"/>
                  </a:moveTo>
                  <a:cubicBezTo>
                    <a:pt x="190820" y="1356877"/>
                    <a:pt x="191773" y="1357166"/>
                    <a:pt x="192725" y="1357743"/>
                  </a:cubicBezTo>
                  <a:cubicBezTo>
                    <a:pt x="193043" y="1358320"/>
                    <a:pt x="192725" y="1358897"/>
                    <a:pt x="191773" y="1358609"/>
                  </a:cubicBezTo>
                  <a:cubicBezTo>
                    <a:pt x="190820" y="1358609"/>
                    <a:pt x="190185" y="1358032"/>
                    <a:pt x="189550" y="1357454"/>
                  </a:cubicBezTo>
                  <a:cubicBezTo>
                    <a:pt x="188597" y="1357166"/>
                    <a:pt x="189232" y="1356011"/>
                    <a:pt x="189867" y="1356588"/>
                  </a:cubicBezTo>
                  <a:close/>
                  <a:moveTo>
                    <a:pt x="213771" y="1353517"/>
                  </a:moveTo>
                  <a:cubicBezTo>
                    <a:pt x="213771" y="1352836"/>
                    <a:pt x="215132" y="1353517"/>
                    <a:pt x="214678" y="1353857"/>
                  </a:cubicBezTo>
                  <a:cubicBezTo>
                    <a:pt x="214678" y="1354877"/>
                    <a:pt x="214225" y="1355558"/>
                    <a:pt x="213771" y="1356238"/>
                  </a:cubicBezTo>
                  <a:cubicBezTo>
                    <a:pt x="213771" y="1357259"/>
                    <a:pt x="212410" y="1356919"/>
                    <a:pt x="212864" y="1356238"/>
                  </a:cubicBezTo>
                  <a:cubicBezTo>
                    <a:pt x="212864" y="1355218"/>
                    <a:pt x="213317" y="1354197"/>
                    <a:pt x="213771" y="1353517"/>
                  </a:cubicBezTo>
                  <a:close/>
                  <a:moveTo>
                    <a:pt x="208698" y="1341390"/>
                  </a:moveTo>
                  <a:cubicBezTo>
                    <a:pt x="216119" y="1341678"/>
                    <a:pt x="223501" y="1344546"/>
                    <a:pt x="229924" y="1350778"/>
                  </a:cubicBezTo>
                  <a:cubicBezTo>
                    <a:pt x="230280" y="1351501"/>
                    <a:pt x="230280" y="1352224"/>
                    <a:pt x="229924" y="1352946"/>
                  </a:cubicBezTo>
                  <a:cubicBezTo>
                    <a:pt x="230280" y="1352946"/>
                    <a:pt x="230637" y="1352946"/>
                    <a:pt x="230994" y="1353307"/>
                  </a:cubicBezTo>
                  <a:cubicBezTo>
                    <a:pt x="232421" y="1353669"/>
                    <a:pt x="231708" y="1355836"/>
                    <a:pt x="230280" y="1355836"/>
                  </a:cubicBezTo>
                  <a:cubicBezTo>
                    <a:pt x="226712" y="1355475"/>
                    <a:pt x="225285" y="1359449"/>
                    <a:pt x="224928" y="1362340"/>
                  </a:cubicBezTo>
                  <a:cubicBezTo>
                    <a:pt x="224928" y="1366675"/>
                    <a:pt x="227069" y="1368482"/>
                    <a:pt x="230994" y="1369204"/>
                  </a:cubicBezTo>
                  <a:cubicBezTo>
                    <a:pt x="232778" y="1369566"/>
                    <a:pt x="233492" y="1372456"/>
                    <a:pt x="231351" y="1373179"/>
                  </a:cubicBezTo>
                  <a:cubicBezTo>
                    <a:pt x="227783" y="1374262"/>
                    <a:pt x="225285" y="1376430"/>
                    <a:pt x="227069" y="1380766"/>
                  </a:cubicBezTo>
                  <a:cubicBezTo>
                    <a:pt x="228853" y="1384017"/>
                    <a:pt x="231351" y="1385824"/>
                    <a:pt x="234919" y="1385101"/>
                  </a:cubicBezTo>
                  <a:cubicBezTo>
                    <a:pt x="237060" y="1384740"/>
                    <a:pt x="237774" y="1388353"/>
                    <a:pt x="235633" y="1388714"/>
                  </a:cubicBezTo>
                  <a:cubicBezTo>
                    <a:pt x="235276" y="1388714"/>
                    <a:pt x="234919" y="1388714"/>
                    <a:pt x="234919" y="1388714"/>
                  </a:cubicBezTo>
                  <a:cubicBezTo>
                    <a:pt x="232778" y="1390882"/>
                    <a:pt x="230280" y="1393772"/>
                    <a:pt x="230280" y="1396663"/>
                  </a:cubicBezTo>
                  <a:cubicBezTo>
                    <a:pt x="229924" y="1402082"/>
                    <a:pt x="234919" y="1403888"/>
                    <a:pt x="238487" y="1406056"/>
                  </a:cubicBezTo>
                  <a:cubicBezTo>
                    <a:pt x="239915" y="1406779"/>
                    <a:pt x="240628" y="1408224"/>
                    <a:pt x="239558" y="1409308"/>
                  </a:cubicBezTo>
                  <a:cubicBezTo>
                    <a:pt x="237060" y="1411837"/>
                    <a:pt x="234919" y="1416172"/>
                    <a:pt x="231351" y="1417618"/>
                  </a:cubicBezTo>
                  <a:lnTo>
                    <a:pt x="219439" y="1418935"/>
                  </a:lnTo>
                  <a:lnTo>
                    <a:pt x="229210" y="1413282"/>
                  </a:lnTo>
                  <a:cubicBezTo>
                    <a:pt x="229924" y="1412921"/>
                    <a:pt x="230637" y="1412921"/>
                    <a:pt x="231351" y="1412921"/>
                  </a:cubicBezTo>
                  <a:cubicBezTo>
                    <a:pt x="232421" y="1411837"/>
                    <a:pt x="233492" y="1410392"/>
                    <a:pt x="234562" y="1408947"/>
                  </a:cubicBezTo>
                  <a:cubicBezTo>
                    <a:pt x="229924" y="1406779"/>
                    <a:pt x="226355" y="1403166"/>
                    <a:pt x="225999" y="1397385"/>
                  </a:cubicBezTo>
                  <a:cubicBezTo>
                    <a:pt x="225999" y="1393772"/>
                    <a:pt x="228853" y="1390882"/>
                    <a:pt x="231708" y="1388714"/>
                  </a:cubicBezTo>
                  <a:cubicBezTo>
                    <a:pt x="227783" y="1388353"/>
                    <a:pt x="224571" y="1385101"/>
                    <a:pt x="223144" y="1381127"/>
                  </a:cubicBezTo>
                  <a:cubicBezTo>
                    <a:pt x="222073" y="1377514"/>
                    <a:pt x="223144" y="1374262"/>
                    <a:pt x="225285" y="1372456"/>
                  </a:cubicBezTo>
                  <a:cubicBezTo>
                    <a:pt x="217792" y="1368120"/>
                    <a:pt x="221360" y="1354753"/>
                    <a:pt x="227069" y="1352946"/>
                  </a:cubicBezTo>
                  <a:lnTo>
                    <a:pt x="199829" y="1350777"/>
                  </a:lnTo>
                  <a:lnTo>
                    <a:pt x="191342" y="1350101"/>
                  </a:lnTo>
                  <a:cubicBezTo>
                    <a:pt x="180236" y="1356288"/>
                    <a:pt x="171583" y="1368120"/>
                    <a:pt x="170334" y="1381127"/>
                  </a:cubicBezTo>
                  <a:cubicBezTo>
                    <a:pt x="170334" y="1381127"/>
                    <a:pt x="170334" y="1381127"/>
                    <a:pt x="170334" y="1381488"/>
                  </a:cubicBezTo>
                  <a:cubicBezTo>
                    <a:pt x="170334" y="1381488"/>
                    <a:pt x="170334" y="1381850"/>
                    <a:pt x="169977" y="1382211"/>
                  </a:cubicBezTo>
                  <a:cubicBezTo>
                    <a:pt x="169977" y="1382933"/>
                    <a:pt x="169977" y="1384017"/>
                    <a:pt x="169977" y="1385101"/>
                  </a:cubicBezTo>
                  <a:cubicBezTo>
                    <a:pt x="171047" y="1386908"/>
                    <a:pt x="174616" y="1387269"/>
                    <a:pt x="175329" y="1389437"/>
                  </a:cubicBezTo>
                  <a:cubicBezTo>
                    <a:pt x="176757" y="1392688"/>
                    <a:pt x="176043" y="1397024"/>
                    <a:pt x="179611" y="1398469"/>
                  </a:cubicBezTo>
                  <a:cubicBezTo>
                    <a:pt x="181039" y="1398830"/>
                    <a:pt x="183536" y="1399914"/>
                    <a:pt x="184250" y="1401359"/>
                  </a:cubicBezTo>
                  <a:cubicBezTo>
                    <a:pt x="185320" y="1403527"/>
                    <a:pt x="184607" y="1402443"/>
                    <a:pt x="185320" y="1404611"/>
                  </a:cubicBezTo>
                  <a:cubicBezTo>
                    <a:pt x="186391" y="1412559"/>
                    <a:pt x="191743" y="1410753"/>
                    <a:pt x="195312" y="1410030"/>
                  </a:cubicBezTo>
                  <a:cubicBezTo>
                    <a:pt x="197453" y="1409669"/>
                    <a:pt x="198880" y="1411114"/>
                    <a:pt x="200307" y="1412559"/>
                  </a:cubicBezTo>
                  <a:cubicBezTo>
                    <a:pt x="201021" y="1413282"/>
                    <a:pt x="201378" y="1414366"/>
                    <a:pt x="202091" y="1415089"/>
                  </a:cubicBezTo>
                  <a:cubicBezTo>
                    <a:pt x="205303" y="1419424"/>
                    <a:pt x="207087" y="1416895"/>
                    <a:pt x="209941" y="1416172"/>
                  </a:cubicBezTo>
                  <a:lnTo>
                    <a:pt x="218975" y="1418987"/>
                  </a:lnTo>
                  <a:lnTo>
                    <a:pt x="212639" y="1419687"/>
                  </a:lnTo>
                  <a:lnTo>
                    <a:pt x="207087" y="1419063"/>
                  </a:lnTo>
                  <a:cubicBezTo>
                    <a:pt x="205303" y="1419785"/>
                    <a:pt x="202805" y="1419063"/>
                    <a:pt x="201734" y="1417618"/>
                  </a:cubicBezTo>
                  <a:cubicBezTo>
                    <a:pt x="198880" y="1414005"/>
                    <a:pt x="198880" y="1410753"/>
                    <a:pt x="192457" y="1412559"/>
                  </a:cubicBezTo>
                  <a:cubicBezTo>
                    <a:pt x="191386" y="1412559"/>
                    <a:pt x="190316" y="1412198"/>
                    <a:pt x="189246" y="1411837"/>
                  </a:cubicBezTo>
                  <a:cubicBezTo>
                    <a:pt x="187461" y="1411476"/>
                    <a:pt x="185320" y="1410030"/>
                    <a:pt x="184607" y="1408585"/>
                  </a:cubicBezTo>
                  <a:cubicBezTo>
                    <a:pt x="183536" y="1406056"/>
                    <a:pt x="183536" y="1401721"/>
                    <a:pt x="180325" y="1400637"/>
                  </a:cubicBezTo>
                  <a:cubicBezTo>
                    <a:pt x="178898" y="1400276"/>
                    <a:pt x="177113" y="1399553"/>
                    <a:pt x="176043" y="1398469"/>
                  </a:cubicBezTo>
                  <a:cubicBezTo>
                    <a:pt x="174259" y="1397385"/>
                    <a:pt x="173545" y="1395217"/>
                    <a:pt x="173902" y="1393411"/>
                  </a:cubicBezTo>
                  <a:cubicBezTo>
                    <a:pt x="174259" y="1390521"/>
                    <a:pt x="171761" y="1388714"/>
                    <a:pt x="169977" y="1386546"/>
                  </a:cubicBezTo>
                  <a:cubicBezTo>
                    <a:pt x="170334" y="1389798"/>
                    <a:pt x="171047" y="1393050"/>
                    <a:pt x="172118" y="1395940"/>
                  </a:cubicBezTo>
                  <a:cubicBezTo>
                    <a:pt x="176043" y="1405695"/>
                    <a:pt x="183893" y="1415450"/>
                    <a:pt x="194241" y="1419063"/>
                  </a:cubicBezTo>
                  <a:lnTo>
                    <a:pt x="210987" y="1419870"/>
                  </a:lnTo>
                  <a:lnTo>
                    <a:pt x="188889" y="1422314"/>
                  </a:lnTo>
                  <a:cubicBezTo>
                    <a:pt x="175329" y="1415811"/>
                    <a:pt x="166766" y="1401721"/>
                    <a:pt x="165695" y="1387269"/>
                  </a:cubicBezTo>
                  <a:cubicBezTo>
                    <a:pt x="164446" y="1371011"/>
                    <a:pt x="174081" y="1355656"/>
                    <a:pt x="187238" y="1347482"/>
                  </a:cubicBezTo>
                  <a:cubicBezTo>
                    <a:pt x="193817" y="1343395"/>
                    <a:pt x="201277" y="1341103"/>
                    <a:pt x="208698" y="1341390"/>
                  </a:cubicBezTo>
                  <a:close/>
                  <a:moveTo>
                    <a:pt x="6251" y="1326928"/>
                  </a:moveTo>
                  <a:cubicBezTo>
                    <a:pt x="10941" y="1338793"/>
                    <a:pt x="9498" y="1351738"/>
                    <a:pt x="10580" y="1363963"/>
                  </a:cubicBezTo>
                  <a:cubicBezTo>
                    <a:pt x="12384" y="1381941"/>
                    <a:pt x="18157" y="1398121"/>
                    <a:pt x="26456" y="1414301"/>
                  </a:cubicBezTo>
                  <a:cubicBezTo>
                    <a:pt x="39805" y="1441269"/>
                    <a:pt x="53155" y="1470033"/>
                    <a:pt x="79853" y="1486214"/>
                  </a:cubicBezTo>
                  <a:cubicBezTo>
                    <a:pt x="83461" y="1488371"/>
                    <a:pt x="79853" y="1493765"/>
                    <a:pt x="76246" y="1491967"/>
                  </a:cubicBezTo>
                  <a:cubicBezTo>
                    <a:pt x="49547" y="1476506"/>
                    <a:pt x="35476" y="1447022"/>
                    <a:pt x="22848" y="1420773"/>
                  </a:cubicBezTo>
                  <a:cubicBezTo>
                    <a:pt x="15993" y="1407110"/>
                    <a:pt x="9498" y="1392368"/>
                    <a:pt x="7333" y="1377266"/>
                  </a:cubicBezTo>
                  <a:cubicBezTo>
                    <a:pt x="5168" y="1360727"/>
                    <a:pt x="7333" y="1343827"/>
                    <a:pt x="4447" y="1327647"/>
                  </a:cubicBezTo>
                  <a:cubicBezTo>
                    <a:pt x="4447" y="1326568"/>
                    <a:pt x="5890" y="1325849"/>
                    <a:pt x="6251" y="1326928"/>
                  </a:cubicBezTo>
                  <a:close/>
                  <a:moveTo>
                    <a:pt x="60541" y="1324526"/>
                  </a:moveTo>
                  <a:cubicBezTo>
                    <a:pt x="61453" y="1325144"/>
                    <a:pt x="61909" y="1326378"/>
                    <a:pt x="60997" y="1327613"/>
                  </a:cubicBezTo>
                  <a:cubicBezTo>
                    <a:pt x="54068" y="1337138"/>
                    <a:pt x="47503" y="1347016"/>
                    <a:pt x="41668" y="1357599"/>
                  </a:cubicBezTo>
                  <a:cubicBezTo>
                    <a:pt x="40574" y="1360421"/>
                    <a:pt x="36197" y="1357952"/>
                    <a:pt x="37656" y="1355130"/>
                  </a:cubicBezTo>
                  <a:cubicBezTo>
                    <a:pt x="42762" y="1344546"/>
                    <a:pt x="50056" y="1334669"/>
                    <a:pt x="57350" y="1325144"/>
                  </a:cubicBezTo>
                  <a:cubicBezTo>
                    <a:pt x="58262" y="1323909"/>
                    <a:pt x="59630" y="1323909"/>
                    <a:pt x="60541" y="1324526"/>
                  </a:cubicBezTo>
                  <a:close/>
                  <a:moveTo>
                    <a:pt x="54026" y="1311760"/>
                  </a:moveTo>
                  <a:cubicBezTo>
                    <a:pt x="55492" y="1309974"/>
                    <a:pt x="58056" y="1312117"/>
                    <a:pt x="56957" y="1313546"/>
                  </a:cubicBezTo>
                  <a:cubicBezTo>
                    <a:pt x="50729" y="1321404"/>
                    <a:pt x="45600" y="1329262"/>
                    <a:pt x="39006" y="1336406"/>
                  </a:cubicBezTo>
                  <a:cubicBezTo>
                    <a:pt x="37541" y="1338192"/>
                    <a:pt x="34610" y="1336049"/>
                    <a:pt x="35709" y="1333906"/>
                  </a:cubicBezTo>
                  <a:cubicBezTo>
                    <a:pt x="41204" y="1326048"/>
                    <a:pt x="47798" y="1318547"/>
                    <a:pt x="54026" y="1311760"/>
                  </a:cubicBezTo>
                  <a:close/>
                  <a:moveTo>
                    <a:pt x="81044" y="1160685"/>
                  </a:moveTo>
                  <a:cubicBezTo>
                    <a:pt x="82147" y="1161133"/>
                    <a:pt x="82940" y="1162208"/>
                    <a:pt x="82411" y="1163463"/>
                  </a:cubicBezTo>
                  <a:cubicBezTo>
                    <a:pt x="79942" y="1169557"/>
                    <a:pt x="78531" y="1176009"/>
                    <a:pt x="76767" y="1182103"/>
                  </a:cubicBezTo>
                  <a:cubicBezTo>
                    <a:pt x="74650" y="1188555"/>
                    <a:pt x="71828" y="1194649"/>
                    <a:pt x="71122" y="1201460"/>
                  </a:cubicBezTo>
                  <a:cubicBezTo>
                    <a:pt x="71122" y="1203253"/>
                    <a:pt x="68653" y="1203253"/>
                    <a:pt x="68653" y="1201460"/>
                  </a:cubicBezTo>
                  <a:cubicBezTo>
                    <a:pt x="67947" y="1194291"/>
                    <a:pt x="70417" y="1187480"/>
                    <a:pt x="72181" y="1180669"/>
                  </a:cubicBezTo>
                  <a:cubicBezTo>
                    <a:pt x="73944" y="1174217"/>
                    <a:pt x="74650" y="1167406"/>
                    <a:pt x="77825" y="1161670"/>
                  </a:cubicBezTo>
                  <a:cubicBezTo>
                    <a:pt x="78531" y="1160416"/>
                    <a:pt x="79942" y="1160236"/>
                    <a:pt x="81044" y="1160685"/>
                  </a:cubicBezTo>
                  <a:close/>
                  <a:moveTo>
                    <a:pt x="93139" y="1130989"/>
                  </a:moveTo>
                  <a:cubicBezTo>
                    <a:pt x="94454" y="1131531"/>
                    <a:pt x="95394" y="1132978"/>
                    <a:pt x="94642" y="1134786"/>
                  </a:cubicBezTo>
                  <a:cubicBezTo>
                    <a:pt x="91259" y="1142021"/>
                    <a:pt x="88251" y="1149255"/>
                    <a:pt x="84491" y="1156127"/>
                  </a:cubicBezTo>
                  <a:cubicBezTo>
                    <a:pt x="84115" y="1157212"/>
                    <a:pt x="82235" y="1156489"/>
                    <a:pt x="82235" y="1155404"/>
                  </a:cubicBezTo>
                  <a:cubicBezTo>
                    <a:pt x="83363" y="1147808"/>
                    <a:pt x="85995" y="1139850"/>
                    <a:pt x="89379" y="1132616"/>
                  </a:cubicBezTo>
                  <a:cubicBezTo>
                    <a:pt x="90131" y="1130808"/>
                    <a:pt x="91823" y="1130446"/>
                    <a:pt x="93139" y="1130989"/>
                  </a:cubicBezTo>
                  <a:close/>
                  <a:moveTo>
                    <a:pt x="103269" y="1107107"/>
                  </a:moveTo>
                  <a:cubicBezTo>
                    <a:pt x="104280" y="1107718"/>
                    <a:pt x="104869" y="1109028"/>
                    <a:pt x="104027" y="1110425"/>
                  </a:cubicBezTo>
                  <a:cubicBezTo>
                    <a:pt x="102680" y="1112870"/>
                    <a:pt x="101333" y="1115315"/>
                    <a:pt x="99986" y="1117759"/>
                  </a:cubicBezTo>
                  <a:cubicBezTo>
                    <a:pt x="99649" y="1119157"/>
                    <a:pt x="98639" y="1121601"/>
                    <a:pt x="97292" y="1122300"/>
                  </a:cubicBezTo>
                  <a:cubicBezTo>
                    <a:pt x="96619" y="1122300"/>
                    <a:pt x="96282" y="1122300"/>
                    <a:pt x="96282" y="1121601"/>
                  </a:cubicBezTo>
                  <a:cubicBezTo>
                    <a:pt x="94935" y="1120204"/>
                    <a:pt x="96282" y="1117061"/>
                    <a:pt x="96619" y="1115664"/>
                  </a:cubicBezTo>
                  <a:cubicBezTo>
                    <a:pt x="97629" y="1112870"/>
                    <a:pt x="98639" y="1110076"/>
                    <a:pt x="99986" y="1107980"/>
                  </a:cubicBezTo>
                  <a:cubicBezTo>
                    <a:pt x="100828" y="1106583"/>
                    <a:pt x="102259" y="1106496"/>
                    <a:pt x="103269" y="1107107"/>
                  </a:cubicBezTo>
                  <a:close/>
                  <a:moveTo>
                    <a:pt x="110387" y="1092333"/>
                  </a:moveTo>
                  <a:cubicBezTo>
                    <a:pt x="112609" y="1090899"/>
                    <a:pt x="115202" y="1094125"/>
                    <a:pt x="112979" y="1095917"/>
                  </a:cubicBezTo>
                  <a:cubicBezTo>
                    <a:pt x="112239" y="1096634"/>
                    <a:pt x="111498" y="1097351"/>
                    <a:pt x="110757" y="1097710"/>
                  </a:cubicBezTo>
                  <a:cubicBezTo>
                    <a:pt x="110016" y="1098785"/>
                    <a:pt x="109275" y="1099502"/>
                    <a:pt x="108535" y="1100219"/>
                  </a:cubicBezTo>
                  <a:cubicBezTo>
                    <a:pt x="107794" y="1101294"/>
                    <a:pt x="107053" y="1101653"/>
                    <a:pt x="105571" y="1100936"/>
                  </a:cubicBezTo>
                  <a:cubicBezTo>
                    <a:pt x="104831" y="1100219"/>
                    <a:pt x="104460" y="1099144"/>
                    <a:pt x="105201" y="1098427"/>
                  </a:cubicBezTo>
                  <a:cubicBezTo>
                    <a:pt x="105942" y="1097351"/>
                    <a:pt x="107053" y="1095917"/>
                    <a:pt x="107794" y="1095201"/>
                  </a:cubicBezTo>
                  <a:cubicBezTo>
                    <a:pt x="108535" y="1094125"/>
                    <a:pt x="109275" y="1093050"/>
                    <a:pt x="110387" y="1092333"/>
                  </a:cubicBezTo>
                  <a:close/>
                  <a:moveTo>
                    <a:pt x="497185" y="1005387"/>
                  </a:moveTo>
                  <a:cubicBezTo>
                    <a:pt x="500082" y="1024472"/>
                    <a:pt x="507323" y="1044638"/>
                    <a:pt x="504789" y="1064084"/>
                  </a:cubicBezTo>
                  <a:cubicBezTo>
                    <a:pt x="502254" y="1080649"/>
                    <a:pt x="499720" y="1096493"/>
                    <a:pt x="494289" y="1112338"/>
                  </a:cubicBezTo>
                  <a:cubicBezTo>
                    <a:pt x="493202" y="1115939"/>
                    <a:pt x="487047" y="1114138"/>
                    <a:pt x="488496" y="1110537"/>
                  </a:cubicBezTo>
                  <a:cubicBezTo>
                    <a:pt x="493927" y="1094333"/>
                    <a:pt x="498271" y="1075967"/>
                    <a:pt x="498996" y="1059042"/>
                  </a:cubicBezTo>
                  <a:cubicBezTo>
                    <a:pt x="499720" y="1041037"/>
                    <a:pt x="495013" y="1023752"/>
                    <a:pt x="493565" y="1005747"/>
                  </a:cubicBezTo>
                  <a:cubicBezTo>
                    <a:pt x="493565" y="1003946"/>
                    <a:pt x="496823" y="1003586"/>
                    <a:pt x="497185" y="1005387"/>
                  </a:cubicBezTo>
                  <a:close/>
                  <a:moveTo>
                    <a:pt x="492420" y="967791"/>
                  </a:moveTo>
                  <a:cubicBezTo>
                    <a:pt x="508906" y="984985"/>
                    <a:pt x="516600" y="1007553"/>
                    <a:pt x="519530" y="1030480"/>
                  </a:cubicBezTo>
                  <a:cubicBezTo>
                    <a:pt x="523194" y="1059496"/>
                    <a:pt x="514768" y="1085288"/>
                    <a:pt x="512570" y="1113587"/>
                  </a:cubicBezTo>
                  <a:cubicBezTo>
                    <a:pt x="512203" y="1117528"/>
                    <a:pt x="505975" y="1117528"/>
                    <a:pt x="505975" y="1113587"/>
                  </a:cubicBezTo>
                  <a:cubicBezTo>
                    <a:pt x="508173" y="1087079"/>
                    <a:pt x="515501" y="1062720"/>
                    <a:pt x="513302" y="1036211"/>
                  </a:cubicBezTo>
                  <a:cubicBezTo>
                    <a:pt x="511471" y="1011494"/>
                    <a:pt x="501946" y="990717"/>
                    <a:pt x="490955" y="969223"/>
                  </a:cubicBezTo>
                  <a:cubicBezTo>
                    <a:pt x="490222" y="968149"/>
                    <a:pt x="491321" y="967074"/>
                    <a:pt x="492420" y="967791"/>
                  </a:cubicBezTo>
                  <a:close/>
                  <a:moveTo>
                    <a:pt x="301277" y="878372"/>
                  </a:moveTo>
                  <a:cubicBezTo>
                    <a:pt x="273180" y="883774"/>
                    <a:pt x="246164" y="894579"/>
                    <a:pt x="222390" y="911145"/>
                  </a:cubicBezTo>
                  <a:cubicBezTo>
                    <a:pt x="194653" y="930953"/>
                    <a:pt x="174842" y="956523"/>
                    <a:pt x="156831" y="984974"/>
                  </a:cubicBezTo>
                  <a:cubicBezTo>
                    <a:pt x="114326" y="1051960"/>
                    <a:pt x="82267" y="1125788"/>
                    <a:pt x="58493" y="1201417"/>
                  </a:cubicBezTo>
                  <a:cubicBezTo>
                    <a:pt x="43364" y="1249766"/>
                    <a:pt x="28235" y="1299938"/>
                    <a:pt x="31949" y="1350110"/>
                  </a:cubicBezTo>
                  <a:lnTo>
                    <a:pt x="37722" y="1377158"/>
                  </a:lnTo>
                  <a:lnTo>
                    <a:pt x="61578" y="1342297"/>
                  </a:lnTo>
                  <a:cubicBezTo>
                    <a:pt x="63050" y="1340136"/>
                    <a:pt x="65992" y="1341937"/>
                    <a:pt x="64889" y="1344098"/>
                  </a:cubicBezTo>
                  <a:cubicBezTo>
                    <a:pt x="57532" y="1356345"/>
                    <a:pt x="49807" y="1368231"/>
                    <a:pt x="42083" y="1380118"/>
                  </a:cubicBezTo>
                  <a:cubicBezTo>
                    <a:pt x="41163" y="1381378"/>
                    <a:pt x="39692" y="1381378"/>
                    <a:pt x="38634" y="1380703"/>
                  </a:cubicBezTo>
                  <a:lnTo>
                    <a:pt x="37969" y="1378315"/>
                  </a:lnTo>
                  <a:lnTo>
                    <a:pt x="42643" y="1400214"/>
                  </a:lnTo>
                  <a:cubicBezTo>
                    <a:pt x="53810" y="1430106"/>
                    <a:pt x="72541" y="1457837"/>
                    <a:pt x="101358" y="1472963"/>
                  </a:cubicBezTo>
                  <a:cubicBezTo>
                    <a:pt x="118648" y="1481966"/>
                    <a:pt x="134858" y="1490249"/>
                    <a:pt x="152869" y="1497812"/>
                  </a:cubicBezTo>
                  <a:cubicBezTo>
                    <a:pt x="157191" y="1499613"/>
                    <a:pt x="157551" y="1499613"/>
                    <a:pt x="159353" y="1500333"/>
                  </a:cubicBezTo>
                  <a:cubicBezTo>
                    <a:pt x="164756" y="1503574"/>
                    <a:pt x="170519" y="1504655"/>
                    <a:pt x="174842" y="1507176"/>
                  </a:cubicBezTo>
                  <a:cubicBezTo>
                    <a:pt x="184928" y="1511137"/>
                    <a:pt x="186008" y="1512218"/>
                    <a:pt x="198256" y="1516539"/>
                  </a:cubicBezTo>
                  <a:cubicBezTo>
                    <a:pt x="200057" y="1517260"/>
                    <a:pt x="201858" y="1517260"/>
                    <a:pt x="204379" y="1518340"/>
                  </a:cubicBezTo>
                  <a:cubicBezTo>
                    <a:pt x="246164" y="1530945"/>
                    <a:pt x="293712" y="1527704"/>
                    <a:pt x="330814" y="1506095"/>
                  </a:cubicBezTo>
                  <a:cubicBezTo>
                    <a:pt x="390970" y="1471882"/>
                    <a:pt x="421228" y="1404536"/>
                    <a:pt x="443201" y="1341872"/>
                  </a:cubicBezTo>
                  <a:cubicBezTo>
                    <a:pt x="457970" y="1300816"/>
                    <a:pt x="472018" y="1259760"/>
                    <a:pt x="485346" y="1217984"/>
                  </a:cubicBezTo>
                  <a:cubicBezTo>
                    <a:pt x="497593" y="1179089"/>
                    <a:pt x="511642" y="1139473"/>
                    <a:pt x="519566" y="1099498"/>
                  </a:cubicBezTo>
                  <a:cubicBezTo>
                    <a:pt x="526050" y="1068526"/>
                    <a:pt x="528572" y="1035393"/>
                    <a:pt x="520287" y="1004781"/>
                  </a:cubicBezTo>
                  <a:cubicBezTo>
                    <a:pt x="511642" y="972369"/>
                    <a:pt x="492911" y="944278"/>
                    <a:pt x="467696" y="922669"/>
                  </a:cubicBezTo>
                  <a:cubicBezTo>
                    <a:pt x="422309" y="884495"/>
                    <a:pt x="360352" y="867208"/>
                    <a:pt x="301277" y="878372"/>
                  </a:cubicBezTo>
                  <a:close/>
                  <a:moveTo>
                    <a:pt x="313342" y="849794"/>
                  </a:moveTo>
                  <a:cubicBezTo>
                    <a:pt x="337884" y="847444"/>
                    <a:pt x="362651" y="849071"/>
                    <a:pt x="384806" y="856481"/>
                  </a:cubicBezTo>
                  <a:cubicBezTo>
                    <a:pt x="389850" y="858288"/>
                    <a:pt x="387688" y="866241"/>
                    <a:pt x="382285" y="864433"/>
                  </a:cubicBezTo>
                  <a:cubicBezTo>
                    <a:pt x="341216" y="849975"/>
                    <a:pt x="288980" y="856481"/>
                    <a:pt x="248992" y="872385"/>
                  </a:cubicBezTo>
                  <a:cubicBezTo>
                    <a:pt x="209725" y="887928"/>
                    <a:pt x="174781" y="919014"/>
                    <a:pt x="155327" y="956967"/>
                  </a:cubicBezTo>
                  <a:cubicBezTo>
                    <a:pt x="154247" y="958775"/>
                    <a:pt x="152085" y="957329"/>
                    <a:pt x="152445" y="955883"/>
                  </a:cubicBezTo>
                  <a:cubicBezTo>
                    <a:pt x="154607" y="945039"/>
                    <a:pt x="161812" y="935641"/>
                    <a:pt x="168296" y="926966"/>
                  </a:cubicBezTo>
                  <a:cubicBezTo>
                    <a:pt x="174781" y="918291"/>
                    <a:pt x="181265" y="909254"/>
                    <a:pt x="189191" y="901664"/>
                  </a:cubicBezTo>
                  <a:cubicBezTo>
                    <a:pt x="204682" y="886844"/>
                    <a:pt x="223054" y="875277"/>
                    <a:pt x="243228" y="866963"/>
                  </a:cubicBezTo>
                  <a:cubicBezTo>
                    <a:pt x="264483" y="858469"/>
                    <a:pt x="288800" y="852143"/>
                    <a:pt x="313342" y="849794"/>
                  </a:cubicBezTo>
                  <a:close/>
                  <a:moveTo>
                    <a:pt x="297607" y="843995"/>
                  </a:moveTo>
                  <a:lnTo>
                    <a:pt x="246025" y="857480"/>
                  </a:lnTo>
                  <a:cubicBezTo>
                    <a:pt x="229777" y="864722"/>
                    <a:pt x="214973" y="873773"/>
                    <a:pt x="200892" y="884997"/>
                  </a:cubicBezTo>
                  <a:cubicBezTo>
                    <a:pt x="190060" y="894049"/>
                    <a:pt x="177061" y="900204"/>
                    <a:pt x="169479" y="912514"/>
                  </a:cubicBezTo>
                  <a:cubicBezTo>
                    <a:pt x="168396" y="914324"/>
                    <a:pt x="164785" y="913238"/>
                    <a:pt x="165868" y="911066"/>
                  </a:cubicBezTo>
                  <a:cubicBezTo>
                    <a:pt x="171645" y="896583"/>
                    <a:pt x="185366" y="889704"/>
                    <a:pt x="196198" y="880290"/>
                  </a:cubicBezTo>
                  <a:cubicBezTo>
                    <a:pt x="210280" y="868704"/>
                    <a:pt x="225805" y="858567"/>
                    <a:pt x="242414" y="851325"/>
                  </a:cubicBezTo>
                  <a:close/>
                  <a:moveTo>
                    <a:pt x="297612" y="843994"/>
                  </a:moveTo>
                  <a:lnTo>
                    <a:pt x="297616" y="843994"/>
                  </a:lnTo>
                  <a:lnTo>
                    <a:pt x="297607" y="843995"/>
                  </a:lnTo>
                  <a:close/>
                  <a:moveTo>
                    <a:pt x="351456" y="836843"/>
                  </a:moveTo>
                  <a:cubicBezTo>
                    <a:pt x="356511" y="837567"/>
                    <a:pt x="356511" y="845894"/>
                    <a:pt x="351095" y="845170"/>
                  </a:cubicBezTo>
                  <a:lnTo>
                    <a:pt x="297616" y="843994"/>
                  </a:lnTo>
                  <a:close/>
                  <a:moveTo>
                    <a:pt x="308996" y="821379"/>
                  </a:moveTo>
                  <a:cubicBezTo>
                    <a:pt x="313652" y="821024"/>
                    <a:pt x="313294" y="828481"/>
                    <a:pt x="308637" y="828481"/>
                  </a:cubicBezTo>
                  <a:cubicBezTo>
                    <a:pt x="283923" y="829546"/>
                    <a:pt x="260641" y="836293"/>
                    <a:pt x="237717" y="846236"/>
                  </a:cubicBezTo>
                  <a:cubicBezTo>
                    <a:pt x="228046" y="850852"/>
                    <a:pt x="218017" y="855114"/>
                    <a:pt x="208704" y="860795"/>
                  </a:cubicBezTo>
                  <a:cubicBezTo>
                    <a:pt x="201899" y="865056"/>
                    <a:pt x="196168" y="870383"/>
                    <a:pt x="188646" y="873934"/>
                  </a:cubicBezTo>
                  <a:cubicBezTo>
                    <a:pt x="186855" y="874644"/>
                    <a:pt x="185422" y="872869"/>
                    <a:pt x="186855" y="871448"/>
                  </a:cubicBezTo>
                  <a:cubicBezTo>
                    <a:pt x="216584" y="840199"/>
                    <a:pt x="266730" y="824575"/>
                    <a:pt x="308996" y="821379"/>
                  </a:cubicBezTo>
                  <a:close/>
                  <a:moveTo>
                    <a:pt x="277142" y="469614"/>
                  </a:moveTo>
                  <a:cubicBezTo>
                    <a:pt x="220949" y="485460"/>
                    <a:pt x="188530" y="535520"/>
                    <a:pt x="190691" y="593502"/>
                  </a:cubicBezTo>
                  <a:cubicBezTo>
                    <a:pt x="193213" y="648964"/>
                    <a:pt x="233917" y="689299"/>
                    <a:pt x="289750" y="691460"/>
                  </a:cubicBezTo>
                  <a:cubicBezTo>
                    <a:pt x="356029" y="693621"/>
                    <a:pt x="419787" y="652925"/>
                    <a:pt x="465534" y="608268"/>
                  </a:cubicBezTo>
                  <a:cubicBezTo>
                    <a:pt x="471298" y="602866"/>
                    <a:pt x="476701" y="597103"/>
                    <a:pt x="482464" y="591341"/>
                  </a:cubicBezTo>
                  <a:cubicBezTo>
                    <a:pt x="475260" y="561089"/>
                    <a:pt x="459771" y="533359"/>
                    <a:pt x="432755" y="509950"/>
                  </a:cubicBezTo>
                  <a:cubicBezTo>
                    <a:pt x="391330" y="473936"/>
                    <a:pt x="331535" y="454848"/>
                    <a:pt x="277142" y="469614"/>
                  </a:cubicBezTo>
                  <a:close/>
                  <a:moveTo>
                    <a:pt x="392051" y="352"/>
                  </a:moveTo>
                  <a:cubicBezTo>
                    <a:pt x="405379" y="-2889"/>
                    <a:pt x="410782" y="17279"/>
                    <a:pt x="397814" y="20880"/>
                  </a:cubicBezTo>
                  <a:cubicBezTo>
                    <a:pt x="372599" y="27723"/>
                    <a:pt x="356750" y="55094"/>
                    <a:pt x="354228" y="79583"/>
                  </a:cubicBezTo>
                  <a:cubicBezTo>
                    <a:pt x="351707" y="105153"/>
                    <a:pt x="358191" y="129282"/>
                    <a:pt x="371518" y="150891"/>
                  </a:cubicBezTo>
                  <a:cubicBezTo>
                    <a:pt x="397094" y="193747"/>
                    <a:pt x="437077" y="223999"/>
                    <a:pt x="476701" y="253170"/>
                  </a:cubicBezTo>
                  <a:cubicBezTo>
                    <a:pt x="512002" y="279460"/>
                    <a:pt x="550905" y="307551"/>
                    <a:pt x="571077" y="347887"/>
                  </a:cubicBezTo>
                  <a:cubicBezTo>
                    <a:pt x="593050" y="391824"/>
                    <a:pt x="588367" y="441523"/>
                    <a:pt x="571077" y="486541"/>
                  </a:cubicBezTo>
                  <a:cubicBezTo>
                    <a:pt x="554507" y="527957"/>
                    <a:pt x="530373" y="566131"/>
                    <a:pt x="500475" y="599264"/>
                  </a:cubicBezTo>
                  <a:cubicBezTo>
                    <a:pt x="506599" y="639960"/>
                    <a:pt x="500475" y="682456"/>
                    <a:pt x="489669" y="721712"/>
                  </a:cubicBezTo>
                  <a:cubicBezTo>
                    <a:pt x="474540" y="776093"/>
                    <a:pt x="451486" y="827593"/>
                    <a:pt x="429873" y="879813"/>
                  </a:cubicBezTo>
                  <a:cubicBezTo>
                    <a:pt x="429153" y="881253"/>
                    <a:pt x="428072" y="881974"/>
                    <a:pt x="426991" y="882694"/>
                  </a:cubicBezTo>
                  <a:cubicBezTo>
                    <a:pt x="459771" y="897460"/>
                    <a:pt x="488948" y="920869"/>
                    <a:pt x="509841" y="952921"/>
                  </a:cubicBezTo>
                  <a:cubicBezTo>
                    <a:pt x="543340" y="1004781"/>
                    <a:pt x="541899" y="1067085"/>
                    <a:pt x="525330" y="1124708"/>
                  </a:cubicBezTo>
                  <a:cubicBezTo>
                    <a:pt x="501916" y="1206099"/>
                    <a:pt x="476701" y="1287491"/>
                    <a:pt x="445362" y="1366001"/>
                  </a:cubicBezTo>
                  <a:cubicBezTo>
                    <a:pt x="423029" y="1422903"/>
                    <a:pt x="392051" y="1484487"/>
                    <a:pt x="336218" y="1514739"/>
                  </a:cubicBezTo>
                  <a:cubicBezTo>
                    <a:pt x="295874" y="1536707"/>
                    <a:pt x="244723" y="1541389"/>
                    <a:pt x="200417" y="1526983"/>
                  </a:cubicBezTo>
                  <a:cubicBezTo>
                    <a:pt x="197535" y="1526623"/>
                    <a:pt x="186008" y="1522662"/>
                    <a:pt x="184567" y="1521581"/>
                  </a:cubicBezTo>
                  <a:cubicBezTo>
                    <a:pt x="131256" y="1501414"/>
                    <a:pt x="77944" y="1489529"/>
                    <a:pt x="46606" y="1438029"/>
                  </a:cubicBezTo>
                  <a:cubicBezTo>
                    <a:pt x="19590" y="1393372"/>
                    <a:pt x="12385" y="1336830"/>
                    <a:pt x="22471" y="1286050"/>
                  </a:cubicBezTo>
                  <a:cubicBezTo>
                    <a:pt x="37960" y="1211861"/>
                    <a:pt x="64616" y="1138033"/>
                    <a:pt x="97036" y="1069606"/>
                  </a:cubicBezTo>
                  <a:cubicBezTo>
                    <a:pt x="113966" y="1034313"/>
                    <a:pt x="132697" y="1000099"/>
                    <a:pt x="153949" y="968047"/>
                  </a:cubicBezTo>
                  <a:cubicBezTo>
                    <a:pt x="170519" y="943197"/>
                    <a:pt x="188890" y="920509"/>
                    <a:pt x="213385" y="903222"/>
                  </a:cubicBezTo>
                  <a:cubicBezTo>
                    <a:pt x="272820" y="861086"/>
                    <a:pt x="352787" y="853163"/>
                    <a:pt x="418706" y="879093"/>
                  </a:cubicBezTo>
                  <a:cubicBezTo>
                    <a:pt x="418706" y="878372"/>
                    <a:pt x="418706" y="877652"/>
                    <a:pt x="419067" y="876572"/>
                  </a:cubicBezTo>
                  <a:cubicBezTo>
                    <a:pt x="446803" y="801663"/>
                    <a:pt x="495072" y="700824"/>
                    <a:pt x="486066" y="614390"/>
                  </a:cubicBezTo>
                  <a:cubicBezTo>
                    <a:pt x="472378" y="628075"/>
                    <a:pt x="457610" y="640680"/>
                    <a:pt x="441760" y="652565"/>
                  </a:cubicBezTo>
                  <a:cubicBezTo>
                    <a:pt x="394572" y="688219"/>
                    <a:pt x="334416" y="717030"/>
                    <a:pt x="273540" y="708026"/>
                  </a:cubicBezTo>
                  <a:cubicBezTo>
                    <a:pt x="224911" y="700463"/>
                    <a:pt x="183487" y="665530"/>
                    <a:pt x="175202" y="615471"/>
                  </a:cubicBezTo>
                  <a:cubicBezTo>
                    <a:pt x="166557" y="563250"/>
                    <a:pt x="183487" y="504548"/>
                    <a:pt x="228153" y="473215"/>
                  </a:cubicBezTo>
                  <a:cubicBezTo>
                    <a:pt x="317486" y="411271"/>
                    <a:pt x="454007" y="466373"/>
                    <a:pt x="491109" y="563971"/>
                  </a:cubicBezTo>
                  <a:cubicBezTo>
                    <a:pt x="492550" y="567932"/>
                    <a:pt x="493991" y="572254"/>
                    <a:pt x="495072" y="576575"/>
                  </a:cubicBezTo>
                  <a:cubicBezTo>
                    <a:pt x="533254" y="532278"/>
                    <a:pt x="564233" y="477177"/>
                    <a:pt x="566754" y="419555"/>
                  </a:cubicBezTo>
                  <a:cubicBezTo>
                    <a:pt x="569636" y="354730"/>
                    <a:pt x="523889" y="312953"/>
                    <a:pt x="475260" y="277300"/>
                  </a:cubicBezTo>
                  <a:cubicBezTo>
                    <a:pt x="426991" y="241646"/>
                    <a:pt x="372599" y="204551"/>
                    <a:pt x="346304" y="148010"/>
                  </a:cubicBezTo>
                  <a:cubicBezTo>
                    <a:pt x="333696" y="120999"/>
                    <a:pt x="328653" y="90747"/>
                    <a:pt x="336578" y="61576"/>
                  </a:cubicBezTo>
                  <a:cubicBezTo>
                    <a:pt x="344142" y="34205"/>
                    <a:pt x="363954" y="7915"/>
                    <a:pt x="392051" y="3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A8DF15D-EEE4-E346-AF61-8395BEDCD8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64149" y="1670977"/>
              <a:ext cx="426741" cy="334879"/>
            </a:xfrm>
            <a:custGeom>
              <a:avLst/>
              <a:gdLst>
                <a:gd name="connsiteX0" fmla="*/ 189118 w 470403"/>
                <a:gd name="connsiteY0" fmla="*/ 332753 h 369142"/>
                <a:gd name="connsiteX1" fmla="*/ 229624 w 470403"/>
                <a:gd name="connsiteY1" fmla="*/ 366224 h 369142"/>
                <a:gd name="connsiteX2" fmla="*/ 227115 w 470403"/>
                <a:gd name="connsiteY2" fmla="*/ 368717 h 369142"/>
                <a:gd name="connsiteX3" fmla="*/ 204532 w 470403"/>
                <a:gd name="connsiteY3" fmla="*/ 349133 h 369142"/>
                <a:gd name="connsiteX4" fmla="*/ 187684 w 470403"/>
                <a:gd name="connsiteY4" fmla="*/ 333465 h 369142"/>
                <a:gd name="connsiteX5" fmla="*/ 189118 w 470403"/>
                <a:gd name="connsiteY5" fmla="*/ 332753 h 369142"/>
                <a:gd name="connsiteX6" fmla="*/ 214717 w 470403"/>
                <a:gd name="connsiteY6" fmla="*/ 306525 h 369142"/>
                <a:gd name="connsiteX7" fmla="*/ 216103 w 470403"/>
                <a:gd name="connsiteY7" fmla="*/ 306525 h 369142"/>
                <a:gd name="connsiteX8" fmla="*/ 217142 w 470403"/>
                <a:gd name="connsiteY8" fmla="*/ 326245 h 369142"/>
                <a:gd name="connsiteX9" fmla="*/ 216796 w 470403"/>
                <a:gd name="connsiteY9" fmla="*/ 327362 h 369142"/>
                <a:gd name="connsiteX10" fmla="*/ 215064 w 470403"/>
                <a:gd name="connsiteY10" fmla="*/ 328106 h 369142"/>
                <a:gd name="connsiteX11" fmla="*/ 206751 w 470403"/>
                <a:gd name="connsiteY11" fmla="*/ 319920 h 369142"/>
                <a:gd name="connsiteX12" fmla="*/ 198785 w 470403"/>
                <a:gd name="connsiteY12" fmla="*/ 312106 h 369142"/>
                <a:gd name="connsiteX13" fmla="*/ 199131 w 470403"/>
                <a:gd name="connsiteY13" fmla="*/ 311734 h 369142"/>
                <a:gd name="connsiteX14" fmla="*/ 214025 w 470403"/>
                <a:gd name="connsiteY14" fmla="*/ 323641 h 369142"/>
                <a:gd name="connsiteX15" fmla="*/ 214717 w 470403"/>
                <a:gd name="connsiteY15" fmla="*/ 306525 h 369142"/>
                <a:gd name="connsiteX16" fmla="*/ 206375 w 470403"/>
                <a:gd name="connsiteY16" fmla="*/ 289058 h 369142"/>
                <a:gd name="connsiteX17" fmla="*/ 208757 w 470403"/>
                <a:gd name="connsiteY17" fmla="*/ 290169 h 369142"/>
                <a:gd name="connsiteX18" fmla="*/ 206772 w 470403"/>
                <a:gd name="connsiteY18" fmla="*/ 294614 h 369142"/>
                <a:gd name="connsiteX19" fmla="*/ 203597 w 470403"/>
                <a:gd name="connsiteY19" fmla="*/ 298318 h 369142"/>
                <a:gd name="connsiteX20" fmla="*/ 201613 w 470403"/>
                <a:gd name="connsiteY20" fmla="*/ 296837 h 369142"/>
                <a:gd name="connsiteX21" fmla="*/ 204391 w 470403"/>
                <a:gd name="connsiteY21" fmla="*/ 293133 h 369142"/>
                <a:gd name="connsiteX22" fmla="*/ 206375 w 470403"/>
                <a:gd name="connsiteY22" fmla="*/ 289058 h 369142"/>
                <a:gd name="connsiteX23" fmla="*/ 85212 w 470403"/>
                <a:gd name="connsiteY23" fmla="*/ 285090 h 369142"/>
                <a:gd name="connsiteX24" fmla="*/ 118502 w 470403"/>
                <a:gd name="connsiteY24" fmla="*/ 286359 h 369142"/>
                <a:gd name="connsiteX25" fmla="*/ 118145 w 470403"/>
                <a:gd name="connsiteY25" fmla="*/ 289217 h 369142"/>
                <a:gd name="connsiteX26" fmla="*/ 85212 w 470403"/>
                <a:gd name="connsiteY26" fmla="*/ 286677 h 369142"/>
                <a:gd name="connsiteX27" fmla="*/ 85212 w 470403"/>
                <a:gd name="connsiteY27" fmla="*/ 285090 h 369142"/>
                <a:gd name="connsiteX28" fmla="*/ 204391 w 470403"/>
                <a:gd name="connsiteY28" fmla="*/ 279480 h 369142"/>
                <a:gd name="connsiteX29" fmla="*/ 206892 w 470403"/>
                <a:gd name="connsiteY29" fmla="*/ 280186 h 369142"/>
                <a:gd name="connsiteX30" fmla="*/ 202605 w 470403"/>
                <a:gd name="connsiteY30" fmla="*/ 287947 h 369142"/>
                <a:gd name="connsiteX31" fmla="*/ 197247 w 470403"/>
                <a:gd name="connsiteY31" fmla="*/ 295708 h 369142"/>
                <a:gd name="connsiteX32" fmla="*/ 194390 w 470403"/>
                <a:gd name="connsiteY32" fmla="*/ 294650 h 369142"/>
                <a:gd name="connsiteX33" fmla="*/ 204391 w 470403"/>
                <a:gd name="connsiteY33" fmla="*/ 279480 h 369142"/>
                <a:gd name="connsiteX34" fmla="*/ 118171 w 470403"/>
                <a:gd name="connsiteY34" fmla="*/ 276834 h 369142"/>
                <a:gd name="connsiteX35" fmla="*/ 118171 w 470403"/>
                <a:gd name="connsiteY35" fmla="*/ 279720 h 369142"/>
                <a:gd name="connsiteX36" fmla="*/ 76030 w 470403"/>
                <a:gd name="connsiteY36" fmla="*/ 279143 h 369142"/>
                <a:gd name="connsiteX37" fmla="*/ 76030 w 470403"/>
                <a:gd name="connsiteY37" fmla="*/ 277700 h 369142"/>
                <a:gd name="connsiteX38" fmla="*/ 118171 w 470403"/>
                <a:gd name="connsiteY38" fmla="*/ 276834 h 369142"/>
                <a:gd name="connsiteX39" fmla="*/ 119713 w 470403"/>
                <a:gd name="connsiteY39" fmla="*/ 272072 h 369142"/>
                <a:gd name="connsiteX40" fmla="*/ 119713 w 470403"/>
                <a:gd name="connsiteY40" fmla="*/ 275735 h 369142"/>
                <a:gd name="connsiteX41" fmla="*/ 93374 w 470403"/>
                <a:gd name="connsiteY41" fmla="*/ 275735 h 369142"/>
                <a:gd name="connsiteX42" fmla="*/ 67757 w 470403"/>
                <a:gd name="connsiteY42" fmla="*/ 275735 h 369142"/>
                <a:gd name="connsiteX43" fmla="*/ 67757 w 470403"/>
                <a:gd name="connsiteY43" fmla="*/ 274270 h 369142"/>
                <a:gd name="connsiteX44" fmla="*/ 119713 w 470403"/>
                <a:gd name="connsiteY44" fmla="*/ 272072 h 369142"/>
                <a:gd name="connsiteX45" fmla="*/ 207610 w 470403"/>
                <a:gd name="connsiteY45" fmla="*/ 259255 h 369142"/>
                <a:gd name="connsiteX46" fmla="*/ 209727 w 470403"/>
                <a:gd name="connsiteY46" fmla="*/ 260725 h 369142"/>
                <a:gd name="connsiteX47" fmla="*/ 186444 w 470403"/>
                <a:gd name="connsiteY47" fmla="*/ 290871 h 369142"/>
                <a:gd name="connsiteX48" fmla="*/ 183622 w 470403"/>
                <a:gd name="connsiteY48" fmla="*/ 288665 h 369142"/>
                <a:gd name="connsiteX49" fmla="*/ 207610 w 470403"/>
                <a:gd name="connsiteY49" fmla="*/ 259255 h 369142"/>
                <a:gd name="connsiteX50" fmla="*/ 212311 w 470403"/>
                <a:gd name="connsiteY50" fmla="*/ 242984 h 369142"/>
                <a:gd name="connsiteX51" fmla="*/ 214106 w 470403"/>
                <a:gd name="connsiteY51" fmla="*/ 245135 h 369142"/>
                <a:gd name="connsiteX52" fmla="*/ 178932 w 470403"/>
                <a:gd name="connsiteY52" fmla="*/ 284208 h 369142"/>
                <a:gd name="connsiteX53" fmla="*/ 176420 w 470403"/>
                <a:gd name="connsiteY53" fmla="*/ 281341 h 369142"/>
                <a:gd name="connsiteX54" fmla="*/ 212311 w 470403"/>
                <a:gd name="connsiteY54" fmla="*/ 242984 h 369142"/>
                <a:gd name="connsiteX55" fmla="*/ 72231 w 470403"/>
                <a:gd name="connsiteY55" fmla="*/ 232219 h 369142"/>
                <a:gd name="connsiteX56" fmla="*/ 75010 w 470403"/>
                <a:gd name="connsiteY56" fmla="*/ 232219 h 369142"/>
                <a:gd name="connsiteX57" fmla="*/ 75406 w 470403"/>
                <a:gd name="connsiteY57" fmla="*/ 251055 h 369142"/>
                <a:gd name="connsiteX58" fmla="*/ 71835 w 470403"/>
                <a:gd name="connsiteY58" fmla="*/ 252121 h 369142"/>
                <a:gd name="connsiteX59" fmla="*/ 72231 w 470403"/>
                <a:gd name="connsiteY59" fmla="*/ 232219 h 369142"/>
                <a:gd name="connsiteX60" fmla="*/ 66040 w 470403"/>
                <a:gd name="connsiteY60" fmla="*/ 231879 h 369142"/>
                <a:gd name="connsiteX61" fmla="*/ 66993 w 470403"/>
                <a:gd name="connsiteY61" fmla="*/ 231879 h 369142"/>
                <a:gd name="connsiteX62" fmla="*/ 67945 w 470403"/>
                <a:gd name="connsiteY62" fmla="*/ 252444 h 369142"/>
                <a:gd name="connsiteX63" fmla="*/ 65088 w 470403"/>
                <a:gd name="connsiteY63" fmla="*/ 252444 h 369142"/>
                <a:gd name="connsiteX64" fmla="*/ 66040 w 470403"/>
                <a:gd name="connsiteY64" fmla="*/ 231879 h 369142"/>
                <a:gd name="connsiteX65" fmla="*/ 61768 w 470403"/>
                <a:gd name="connsiteY65" fmla="*/ 229929 h 369142"/>
                <a:gd name="connsiteX66" fmla="*/ 62634 w 470403"/>
                <a:gd name="connsiteY66" fmla="*/ 239644 h 369142"/>
                <a:gd name="connsiteX67" fmla="*/ 63211 w 470403"/>
                <a:gd name="connsiteY67" fmla="*/ 254038 h 369142"/>
                <a:gd name="connsiteX68" fmla="*/ 60902 w 470403"/>
                <a:gd name="connsiteY68" fmla="*/ 254038 h 369142"/>
                <a:gd name="connsiteX69" fmla="*/ 61191 w 470403"/>
                <a:gd name="connsiteY69" fmla="*/ 230288 h 369142"/>
                <a:gd name="connsiteX70" fmla="*/ 61768 w 470403"/>
                <a:gd name="connsiteY70" fmla="*/ 229929 h 369142"/>
                <a:gd name="connsiteX71" fmla="*/ 212358 w 470403"/>
                <a:gd name="connsiteY71" fmla="*/ 225894 h 369142"/>
                <a:gd name="connsiteX72" fmla="*/ 214483 w 470403"/>
                <a:gd name="connsiteY72" fmla="*/ 226980 h 369142"/>
                <a:gd name="connsiteX73" fmla="*/ 177289 w 470403"/>
                <a:gd name="connsiteY73" fmla="*/ 271488 h 369142"/>
                <a:gd name="connsiteX74" fmla="*/ 174455 w 470403"/>
                <a:gd name="connsiteY74" fmla="*/ 269317 h 369142"/>
                <a:gd name="connsiteX75" fmla="*/ 212358 w 470403"/>
                <a:gd name="connsiteY75" fmla="*/ 225894 h 369142"/>
                <a:gd name="connsiteX76" fmla="*/ 56216 w 470403"/>
                <a:gd name="connsiteY76" fmla="*/ 224804 h 369142"/>
                <a:gd name="connsiteX77" fmla="*/ 56963 w 470403"/>
                <a:gd name="connsiteY77" fmla="*/ 224804 h 369142"/>
                <a:gd name="connsiteX78" fmla="*/ 58457 w 470403"/>
                <a:gd name="connsiteY78" fmla="*/ 252986 h 369142"/>
                <a:gd name="connsiteX79" fmla="*/ 55095 w 470403"/>
                <a:gd name="connsiteY79" fmla="*/ 253700 h 369142"/>
                <a:gd name="connsiteX80" fmla="*/ 55095 w 470403"/>
                <a:gd name="connsiteY80" fmla="*/ 240500 h 369142"/>
                <a:gd name="connsiteX81" fmla="*/ 55842 w 470403"/>
                <a:gd name="connsiteY81" fmla="*/ 232652 h 369142"/>
                <a:gd name="connsiteX82" fmla="*/ 56216 w 470403"/>
                <a:gd name="connsiteY82" fmla="*/ 225874 h 369142"/>
                <a:gd name="connsiteX83" fmla="*/ 55842 w 470403"/>
                <a:gd name="connsiteY83" fmla="*/ 225874 h 369142"/>
                <a:gd name="connsiteX84" fmla="*/ 213055 w 470403"/>
                <a:gd name="connsiteY84" fmla="*/ 209656 h 369142"/>
                <a:gd name="connsiteX85" fmla="*/ 215189 w 470403"/>
                <a:gd name="connsiteY85" fmla="*/ 211101 h 369142"/>
                <a:gd name="connsiteX86" fmla="*/ 175362 w 470403"/>
                <a:gd name="connsiteY86" fmla="*/ 258791 h 369142"/>
                <a:gd name="connsiteX87" fmla="*/ 172873 w 470403"/>
                <a:gd name="connsiteY87" fmla="*/ 256262 h 369142"/>
                <a:gd name="connsiteX88" fmla="*/ 213055 w 470403"/>
                <a:gd name="connsiteY88" fmla="*/ 209656 h 369142"/>
                <a:gd name="connsiteX89" fmla="*/ 51777 w 470403"/>
                <a:gd name="connsiteY89" fmla="*/ 203294 h 369142"/>
                <a:gd name="connsiteX90" fmla="*/ 53242 w 470403"/>
                <a:gd name="connsiteY90" fmla="*/ 203294 h 369142"/>
                <a:gd name="connsiteX91" fmla="*/ 52510 w 470403"/>
                <a:gd name="connsiteY91" fmla="*/ 254052 h 369142"/>
                <a:gd name="connsiteX92" fmla="*/ 49213 w 470403"/>
                <a:gd name="connsiteY92" fmla="*/ 254052 h 369142"/>
                <a:gd name="connsiteX93" fmla="*/ 51777 w 470403"/>
                <a:gd name="connsiteY93" fmla="*/ 203294 h 369142"/>
                <a:gd name="connsiteX94" fmla="*/ 2822 w 470403"/>
                <a:gd name="connsiteY94" fmla="*/ 196943 h 369142"/>
                <a:gd name="connsiteX95" fmla="*/ 3880 w 470403"/>
                <a:gd name="connsiteY95" fmla="*/ 196943 h 369142"/>
                <a:gd name="connsiteX96" fmla="*/ 2822 w 470403"/>
                <a:gd name="connsiteY96" fmla="*/ 234448 h 369142"/>
                <a:gd name="connsiteX97" fmla="*/ 15169 w 470403"/>
                <a:gd name="connsiteY97" fmla="*/ 234091 h 369142"/>
                <a:gd name="connsiteX98" fmla="*/ 27516 w 470403"/>
                <a:gd name="connsiteY98" fmla="*/ 235162 h 369142"/>
                <a:gd name="connsiteX99" fmla="*/ 27516 w 470403"/>
                <a:gd name="connsiteY99" fmla="*/ 236591 h 369142"/>
                <a:gd name="connsiteX100" fmla="*/ 14816 w 470403"/>
                <a:gd name="connsiteY100" fmla="*/ 237305 h 369142"/>
                <a:gd name="connsiteX101" fmla="*/ 2116 w 470403"/>
                <a:gd name="connsiteY101" fmla="*/ 237663 h 369142"/>
                <a:gd name="connsiteX102" fmla="*/ 0 w 470403"/>
                <a:gd name="connsiteY102" fmla="*/ 236234 h 369142"/>
                <a:gd name="connsiteX103" fmla="*/ 2822 w 470403"/>
                <a:gd name="connsiteY103" fmla="*/ 196943 h 369142"/>
                <a:gd name="connsiteX104" fmla="*/ 215810 w 470403"/>
                <a:gd name="connsiteY104" fmla="*/ 195378 h 369142"/>
                <a:gd name="connsiteX105" fmla="*/ 217624 w 470403"/>
                <a:gd name="connsiteY105" fmla="*/ 197202 h 369142"/>
                <a:gd name="connsiteX106" fmla="*/ 172267 w 470403"/>
                <a:gd name="connsiteY106" fmla="*/ 246071 h 369142"/>
                <a:gd name="connsiteX107" fmla="*/ 169727 w 470403"/>
                <a:gd name="connsiteY107" fmla="*/ 243518 h 369142"/>
                <a:gd name="connsiteX108" fmla="*/ 215810 w 470403"/>
                <a:gd name="connsiteY108" fmla="*/ 195378 h 369142"/>
                <a:gd name="connsiteX109" fmla="*/ 211468 w 470403"/>
                <a:gd name="connsiteY109" fmla="*/ 182680 h 369142"/>
                <a:gd name="connsiteX110" fmla="*/ 212891 w 470403"/>
                <a:gd name="connsiteY110" fmla="*/ 184508 h 369142"/>
                <a:gd name="connsiteX111" fmla="*/ 192266 w 470403"/>
                <a:gd name="connsiteY111" fmla="*/ 209359 h 369142"/>
                <a:gd name="connsiteX112" fmla="*/ 173419 w 470403"/>
                <a:gd name="connsiteY112" fmla="*/ 230557 h 369142"/>
                <a:gd name="connsiteX113" fmla="*/ 171286 w 470403"/>
                <a:gd name="connsiteY113" fmla="*/ 227998 h 369142"/>
                <a:gd name="connsiteX114" fmla="*/ 211468 w 470403"/>
                <a:gd name="connsiteY114" fmla="*/ 182680 h 369142"/>
                <a:gd name="connsiteX115" fmla="*/ 11515 w 470403"/>
                <a:gd name="connsiteY115" fmla="*/ 181948 h 369142"/>
                <a:gd name="connsiteX116" fmla="*/ 11873 w 470403"/>
                <a:gd name="connsiteY116" fmla="*/ 181948 h 369142"/>
                <a:gd name="connsiteX117" fmla="*/ 12588 w 470403"/>
                <a:gd name="connsiteY117" fmla="*/ 207831 h 369142"/>
                <a:gd name="connsiteX118" fmla="*/ 11515 w 470403"/>
                <a:gd name="connsiteY118" fmla="*/ 225329 h 369142"/>
                <a:gd name="connsiteX119" fmla="*/ 24394 w 470403"/>
                <a:gd name="connsiteY119" fmla="*/ 227516 h 369142"/>
                <a:gd name="connsiteX120" fmla="*/ 32265 w 470403"/>
                <a:gd name="connsiteY120" fmla="*/ 228974 h 369142"/>
                <a:gd name="connsiteX121" fmla="*/ 31549 w 470403"/>
                <a:gd name="connsiteY121" fmla="*/ 230068 h 369142"/>
                <a:gd name="connsiteX122" fmla="*/ 23321 w 470403"/>
                <a:gd name="connsiteY122" fmla="*/ 230432 h 369142"/>
                <a:gd name="connsiteX123" fmla="*/ 9726 w 470403"/>
                <a:gd name="connsiteY123" fmla="*/ 228974 h 369142"/>
                <a:gd name="connsiteX124" fmla="*/ 8295 w 470403"/>
                <a:gd name="connsiteY124" fmla="*/ 227152 h 369142"/>
                <a:gd name="connsiteX125" fmla="*/ 7938 w 470403"/>
                <a:gd name="connsiteY125" fmla="*/ 225693 h 369142"/>
                <a:gd name="connsiteX126" fmla="*/ 9369 w 470403"/>
                <a:gd name="connsiteY126" fmla="*/ 204915 h 369142"/>
                <a:gd name="connsiteX127" fmla="*/ 11515 w 470403"/>
                <a:gd name="connsiteY127" fmla="*/ 181948 h 369142"/>
                <a:gd name="connsiteX128" fmla="*/ 210939 w 470403"/>
                <a:gd name="connsiteY128" fmla="*/ 172416 h 369142"/>
                <a:gd name="connsiteX129" fmla="*/ 212011 w 470403"/>
                <a:gd name="connsiteY129" fmla="*/ 173131 h 369142"/>
                <a:gd name="connsiteX130" fmla="*/ 173435 w 470403"/>
                <a:gd name="connsiteY130" fmla="*/ 213493 h 369142"/>
                <a:gd name="connsiteX131" fmla="*/ 171292 w 470403"/>
                <a:gd name="connsiteY131" fmla="*/ 211350 h 369142"/>
                <a:gd name="connsiteX132" fmla="*/ 210939 w 470403"/>
                <a:gd name="connsiteY132" fmla="*/ 172416 h 369142"/>
                <a:gd name="connsiteX133" fmla="*/ 211025 w 470403"/>
                <a:gd name="connsiteY133" fmla="*/ 160807 h 369142"/>
                <a:gd name="connsiteX134" fmla="*/ 212852 w 470403"/>
                <a:gd name="connsiteY134" fmla="*/ 162617 h 369142"/>
                <a:gd name="connsiteX135" fmla="*/ 170833 w 470403"/>
                <a:gd name="connsiteY135" fmla="*/ 199548 h 369142"/>
                <a:gd name="connsiteX136" fmla="*/ 169006 w 470403"/>
                <a:gd name="connsiteY136" fmla="*/ 197375 h 369142"/>
                <a:gd name="connsiteX137" fmla="*/ 211025 w 470403"/>
                <a:gd name="connsiteY137" fmla="*/ 160807 h 369142"/>
                <a:gd name="connsiteX138" fmla="*/ 40685 w 470403"/>
                <a:gd name="connsiteY138" fmla="*/ 151095 h 369142"/>
                <a:gd name="connsiteX139" fmla="*/ 23822 w 470403"/>
                <a:gd name="connsiteY139" fmla="*/ 153257 h 369142"/>
                <a:gd name="connsiteX140" fmla="*/ 25257 w 470403"/>
                <a:gd name="connsiteY140" fmla="*/ 180655 h 369142"/>
                <a:gd name="connsiteX141" fmla="*/ 24540 w 470403"/>
                <a:gd name="connsiteY141" fmla="*/ 200843 h 369142"/>
                <a:gd name="connsiteX142" fmla="*/ 24540 w 470403"/>
                <a:gd name="connsiteY142" fmla="*/ 213100 h 369142"/>
                <a:gd name="connsiteX143" fmla="*/ 28486 w 470403"/>
                <a:gd name="connsiteY143" fmla="*/ 214542 h 369142"/>
                <a:gd name="connsiteX144" fmla="*/ 37456 w 470403"/>
                <a:gd name="connsiteY144" fmla="*/ 214542 h 369142"/>
                <a:gd name="connsiteX145" fmla="*/ 40685 w 470403"/>
                <a:gd name="connsiteY145" fmla="*/ 151095 h 369142"/>
                <a:gd name="connsiteX146" fmla="*/ 51352 w 470403"/>
                <a:gd name="connsiteY146" fmla="*/ 139992 h 369142"/>
                <a:gd name="connsiteX147" fmla="*/ 72393 w 470403"/>
                <a:gd name="connsiteY147" fmla="*/ 139992 h 369142"/>
                <a:gd name="connsiteX148" fmla="*/ 96642 w 470403"/>
                <a:gd name="connsiteY148" fmla="*/ 140309 h 369142"/>
                <a:gd name="connsiteX149" fmla="*/ 96642 w 470403"/>
                <a:gd name="connsiteY149" fmla="*/ 141897 h 369142"/>
                <a:gd name="connsiteX150" fmla="*/ 75246 w 470403"/>
                <a:gd name="connsiteY150" fmla="*/ 142532 h 369142"/>
                <a:gd name="connsiteX151" fmla="*/ 52066 w 470403"/>
                <a:gd name="connsiteY151" fmla="*/ 142532 h 369142"/>
                <a:gd name="connsiteX152" fmla="*/ 51352 w 470403"/>
                <a:gd name="connsiteY152" fmla="*/ 139992 h 369142"/>
                <a:gd name="connsiteX153" fmla="*/ 54209 w 470403"/>
                <a:gd name="connsiteY153" fmla="*/ 133959 h 369142"/>
                <a:gd name="connsiteX154" fmla="*/ 86258 w 470403"/>
                <a:gd name="connsiteY154" fmla="*/ 134536 h 369142"/>
                <a:gd name="connsiteX155" fmla="*/ 113208 w 470403"/>
                <a:gd name="connsiteY155" fmla="*/ 135113 h 369142"/>
                <a:gd name="connsiteX156" fmla="*/ 112843 w 470403"/>
                <a:gd name="connsiteY156" fmla="*/ 136268 h 369142"/>
                <a:gd name="connsiteX157" fmla="*/ 83344 w 470403"/>
                <a:gd name="connsiteY157" fmla="*/ 136845 h 369142"/>
                <a:gd name="connsiteX158" fmla="*/ 54209 w 470403"/>
                <a:gd name="connsiteY158" fmla="*/ 136268 h 369142"/>
                <a:gd name="connsiteX159" fmla="*/ 54209 w 470403"/>
                <a:gd name="connsiteY159" fmla="*/ 133959 h 369142"/>
                <a:gd name="connsiteX160" fmla="*/ 57359 w 470403"/>
                <a:gd name="connsiteY160" fmla="*/ 126022 h 369142"/>
                <a:gd name="connsiteX161" fmla="*/ 74964 w 470403"/>
                <a:gd name="connsiteY161" fmla="*/ 126395 h 369142"/>
                <a:gd name="connsiteX162" fmla="*/ 91131 w 470403"/>
                <a:gd name="connsiteY162" fmla="*/ 127890 h 369142"/>
                <a:gd name="connsiteX163" fmla="*/ 122388 w 470403"/>
                <a:gd name="connsiteY163" fmla="*/ 130131 h 369142"/>
                <a:gd name="connsiteX164" fmla="*/ 121670 w 470403"/>
                <a:gd name="connsiteY164" fmla="*/ 131625 h 369142"/>
                <a:gd name="connsiteX165" fmla="*/ 105143 w 470403"/>
                <a:gd name="connsiteY165" fmla="*/ 131251 h 369142"/>
                <a:gd name="connsiteX166" fmla="*/ 88257 w 470403"/>
                <a:gd name="connsiteY166" fmla="*/ 130504 h 369142"/>
                <a:gd name="connsiteX167" fmla="*/ 57359 w 470403"/>
                <a:gd name="connsiteY167" fmla="*/ 129010 h 369142"/>
                <a:gd name="connsiteX168" fmla="*/ 57359 w 470403"/>
                <a:gd name="connsiteY168" fmla="*/ 126022 h 369142"/>
                <a:gd name="connsiteX169" fmla="*/ 273006 w 470403"/>
                <a:gd name="connsiteY169" fmla="*/ 99752 h 369142"/>
                <a:gd name="connsiteX170" fmla="*/ 306997 w 470403"/>
                <a:gd name="connsiteY170" fmla="*/ 131348 h 369142"/>
                <a:gd name="connsiteX171" fmla="*/ 321461 w 470403"/>
                <a:gd name="connsiteY171" fmla="*/ 180896 h 369142"/>
                <a:gd name="connsiteX172" fmla="*/ 280961 w 470403"/>
                <a:gd name="connsiteY172" fmla="*/ 283941 h 369142"/>
                <a:gd name="connsiteX173" fmla="*/ 268667 w 470403"/>
                <a:gd name="connsiteY173" fmla="*/ 272452 h 369142"/>
                <a:gd name="connsiteX174" fmla="*/ 305550 w 470403"/>
                <a:gd name="connsiteY174" fmla="*/ 181614 h 369142"/>
                <a:gd name="connsiteX175" fmla="*/ 294341 w 470403"/>
                <a:gd name="connsiteY175" fmla="*/ 137092 h 369142"/>
                <a:gd name="connsiteX176" fmla="*/ 282769 w 470403"/>
                <a:gd name="connsiteY176" fmla="*/ 118422 h 369142"/>
                <a:gd name="connsiteX177" fmla="*/ 269752 w 470403"/>
                <a:gd name="connsiteY177" fmla="*/ 105138 h 369142"/>
                <a:gd name="connsiteX178" fmla="*/ 273006 w 470403"/>
                <a:gd name="connsiteY178" fmla="*/ 99752 h 369142"/>
                <a:gd name="connsiteX179" fmla="*/ 314785 w 470403"/>
                <a:gd name="connsiteY179" fmla="*/ 43685 h 369142"/>
                <a:gd name="connsiteX180" fmla="*/ 395428 w 470403"/>
                <a:gd name="connsiteY180" fmla="*/ 184556 h 369142"/>
                <a:gd name="connsiteX181" fmla="*/ 373007 w 470403"/>
                <a:gd name="connsiteY181" fmla="*/ 275348 h 369142"/>
                <a:gd name="connsiteX182" fmla="*/ 348779 w 470403"/>
                <a:gd name="connsiteY182" fmla="*/ 312817 h 369142"/>
                <a:gd name="connsiteX183" fmla="*/ 320210 w 470403"/>
                <a:gd name="connsiteY183" fmla="*/ 340920 h 369142"/>
                <a:gd name="connsiteX184" fmla="*/ 311892 w 470403"/>
                <a:gd name="connsiteY184" fmla="*/ 327589 h 369142"/>
                <a:gd name="connsiteX185" fmla="*/ 338653 w 470403"/>
                <a:gd name="connsiteY185" fmla="*/ 299847 h 369142"/>
                <a:gd name="connsiteX186" fmla="*/ 359989 w 470403"/>
                <a:gd name="connsiteY186" fmla="*/ 265260 h 369142"/>
                <a:gd name="connsiteX187" fmla="*/ 379878 w 470403"/>
                <a:gd name="connsiteY187" fmla="*/ 182395 h 369142"/>
                <a:gd name="connsiteX188" fmla="*/ 311531 w 470403"/>
                <a:gd name="connsiteY188" fmla="*/ 48369 h 369142"/>
                <a:gd name="connsiteX189" fmla="*/ 314785 w 470403"/>
                <a:gd name="connsiteY189" fmla="*/ 43685 h 369142"/>
                <a:gd name="connsiteX190" fmla="*/ 235506 w 470403"/>
                <a:gd name="connsiteY190" fmla="*/ 31050 h 369142"/>
                <a:gd name="connsiteX191" fmla="*/ 182047 w 470403"/>
                <a:gd name="connsiteY191" fmla="*/ 79717 h 369142"/>
                <a:gd name="connsiteX192" fmla="*/ 156573 w 470403"/>
                <a:gd name="connsiteY192" fmla="*/ 101346 h 369142"/>
                <a:gd name="connsiteX193" fmla="*/ 136840 w 470403"/>
                <a:gd name="connsiteY193" fmla="*/ 118650 h 369142"/>
                <a:gd name="connsiteX194" fmla="*/ 131458 w 470403"/>
                <a:gd name="connsiteY194" fmla="*/ 124778 h 369142"/>
                <a:gd name="connsiteX195" fmla="*/ 81946 w 470403"/>
                <a:gd name="connsiteY195" fmla="*/ 123697 h 369142"/>
                <a:gd name="connsiteX196" fmla="*/ 47861 w 470403"/>
                <a:gd name="connsiteY196" fmla="*/ 120452 h 369142"/>
                <a:gd name="connsiteX197" fmla="*/ 46067 w 470403"/>
                <a:gd name="connsiteY197" fmla="*/ 258522 h 369142"/>
                <a:gd name="connsiteX198" fmla="*/ 45708 w 470403"/>
                <a:gd name="connsiteY198" fmla="*/ 260325 h 369142"/>
                <a:gd name="connsiteX199" fmla="*/ 120694 w 470403"/>
                <a:gd name="connsiteY199" fmla="*/ 256720 h 369142"/>
                <a:gd name="connsiteX200" fmla="*/ 125359 w 470403"/>
                <a:gd name="connsiteY200" fmla="*/ 264290 h 369142"/>
                <a:gd name="connsiteX201" fmla="*/ 126794 w 470403"/>
                <a:gd name="connsiteY201" fmla="*/ 265732 h 369142"/>
                <a:gd name="connsiteX202" fmla="*/ 127153 w 470403"/>
                <a:gd name="connsiteY202" fmla="*/ 266092 h 369142"/>
                <a:gd name="connsiteX203" fmla="*/ 152626 w 470403"/>
                <a:gd name="connsiteY203" fmla="*/ 282675 h 369142"/>
                <a:gd name="connsiteX204" fmla="*/ 178100 w 470403"/>
                <a:gd name="connsiteY204" fmla="*/ 302142 h 369142"/>
                <a:gd name="connsiteX205" fmla="*/ 207162 w 470403"/>
                <a:gd name="connsiteY205" fmla="*/ 327737 h 369142"/>
                <a:gd name="connsiteX206" fmla="*/ 220795 w 470403"/>
                <a:gd name="connsiteY206" fmla="*/ 338191 h 369142"/>
                <a:gd name="connsiteX207" fmla="*/ 221513 w 470403"/>
                <a:gd name="connsiteY207" fmla="*/ 318725 h 369142"/>
                <a:gd name="connsiteX208" fmla="*/ 222231 w 470403"/>
                <a:gd name="connsiteY208" fmla="*/ 279070 h 369142"/>
                <a:gd name="connsiteX209" fmla="*/ 226177 w 470403"/>
                <a:gd name="connsiteY209" fmla="*/ 194354 h 369142"/>
                <a:gd name="connsiteX210" fmla="*/ 231200 w 470403"/>
                <a:gd name="connsiteY210" fmla="*/ 107835 h 369142"/>
                <a:gd name="connsiteX211" fmla="*/ 235506 w 470403"/>
                <a:gd name="connsiteY211" fmla="*/ 31050 h 369142"/>
                <a:gd name="connsiteX212" fmla="*/ 236941 w 470403"/>
                <a:gd name="connsiteY212" fmla="*/ 19874 h 369142"/>
                <a:gd name="connsiteX213" fmla="*/ 241605 w 470403"/>
                <a:gd name="connsiteY213" fmla="*/ 21677 h 369142"/>
                <a:gd name="connsiteX214" fmla="*/ 241964 w 470403"/>
                <a:gd name="connsiteY214" fmla="*/ 107835 h 369142"/>
                <a:gd name="connsiteX215" fmla="*/ 238017 w 470403"/>
                <a:gd name="connsiteY215" fmla="*/ 191470 h 369142"/>
                <a:gd name="connsiteX216" fmla="*/ 234429 w 470403"/>
                <a:gd name="connsiteY216" fmla="*/ 276907 h 369142"/>
                <a:gd name="connsiteX217" fmla="*/ 233353 w 470403"/>
                <a:gd name="connsiteY217" fmla="*/ 316201 h 369142"/>
                <a:gd name="connsiteX218" fmla="*/ 231918 w 470403"/>
                <a:gd name="connsiteY218" fmla="*/ 347204 h 369142"/>
                <a:gd name="connsiteX219" fmla="*/ 232277 w 470403"/>
                <a:gd name="connsiteY219" fmla="*/ 347204 h 369142"/>
                <a:gd name="connsiteX220" fmla="*/ 232635 w 470403"/>
                <a:gd name="connsiteY220" fmla="*/ 353693 h 369142"/>
                <a:gd name="connsiteX221" fmla="*/ 232994 w 470403"/>
                <a:gd name="connsiteY221" fmla="*/ 354414 h 369142"/>
                <a:gd name="connsiteX222" fmla="*/ 222589 w 470403"/>
                <a:gd name="connsiteY222" fmla="*/ 356937 h 369142"/>
                <a:gd name="connsiteX223" fmla="*/ 221513 w 470403"/>
                <a:gd name="connsiteY223" fmla="*/ 352611 h 369142"/>
                <a:gd name="connsiteX224" fmla="*/ 196398 w 470403"/>
                <a:gd name="connsiteY224" fmla="*/ 332784 h 369142"/>
                <a:gd name="connsiteX225" fmla="*/ 168772 w 470403"/>
                <a:gd name="connsiteY225" fmla="*/ 307549 h 369142"/>
                <a:gd name="connsiteX226" fmla="*/ 140069 w 470403"/>
                <a:gd name="connsiteY226" fmla="*/ 285199 h 369142"/>
                <a:gd name="connsiteX227" fmla="*/ 121053 w 470403"/>
                <a:gd name="connsiteY227" fmla="*/ 268255 h 369142"/>
                <a:gd name="connsiteX228" fmla="*/ 121053 w 470403"/>
                <a:gd name="connsiteY228" fmla="*/ 267534 h 369142"/>
                <a:gd name="connsiteX229" fmla="*/ 120336 w 470403"/>
                <a:gd name="connsiteY229" fmla="*/ 267895 h 369142"/>
                <a:gd name="connsiteX230" fmla="*/ 43196 w 470403"/>
                <a:gd name="connsiteY230" fmla="*/ 265371 h 369142"/>
                <a:gd name="connsiteX231" fmla="*/ 41044 w 470403"/>
                <a:gd name="connsiteY231" fmla="*/ 263569 h 369142"/>
                <a:gd name="connsiteX232" fmla="*/ 36380 w 470403"/>
                <a:gd name="connsiteY232" fmla="*/ 258522 h 369142"/>
                <a:gd name="connsiteX233" fmla="*/ 37097 w 470403"/>
                <a:gd name="connsiteY233" fmla="*/ 225356 h 369142"/>
                <a:gd name="connsiteX234" fmla="*/ 20593 w 470403"/>
                <a:gd name="connsiteY234" fmla="*/ 221030 h 369142"/>
                <a:gd name="connsiteX235" fmla="*/ 16646 w 470403"/>
                <a:gd name="connsiteY235" fmla="*/ 218507 h 369142"/>
                <a:gd name="connsiteX236" fmla="*/ 15211 w 470403"/>
                <a:gd name="connsiteY236" fmla="*/ 209495 h 369142"/>
                <a:gd name="connsiteX237" fmla="*/ 16288 w 470403"/>
                <a:gd name="connsiteY237" fmla="*/ 182458 h 369142"/>
                <a:gd name="connsiteX238" fmla="*/ 17005 w 470403"/>
                <a:gd name="connsiteY238" fmla="*/ 160828 h 369142"/>
                <a:gd name="connsiteX239" fmla="*/ 16646 w 470403"/>
                <a:gd name="connsiteY239" fmla="*/ 150734 h 369142"/>
                <a:gd name="connsiteX240" fmla="*/ 18799 w 470403"/>
                <a:gd name="connsiteY240" fmla="*/ 144606 h 369142"/>
                <a:gd name="connsiteX241" fmla="*/ 20234 w 470403"/>
                <a:gd name="connsiteY241" fmla="*/ 143885 h 369142"/>
                <a:gd name="connsiteX242" fmla="*/ 23105 w 470403"/>
                <a:gd name="connsiteY242" fmla="*/ 142803 h 369142"/>
                <a:gd name="connsiteX243" fmla="*/ 41044 w 470403"/>
                <a:gd name="connsiteY243" fmla="*/ 144966 h 369142"/>
                <a:gd name="connsiteX244" fmla="*/ 42120 w 470403"/>
                <a:gd name="connsiteY244" fmla="*/ 118650 h 369142"/>
                <a:gd name="connsiteX245" fmla="*/ 41044 w 470403"/>
                <a:gd name="connsiteY245" fmla="*/ 117929 h 369142"/>
                <a:gd name="connsiteX246" fmla="*/ 42479 w 470403"/>
                <a:gd name="connsiteY246" fmla="*/ 113243 h 369142"/>
                <a:gd name="connsiteX247" fmla="*/ 43914 w 470403"/>
                <a:gd name="connsiteY247" fmla="*/ 113243 h 369142"/>
                <a:gd name="connsiteX248" fmla="*/ 46784 w 470403"/>
                <a:gd name="connsiteY248" fmla="*/ 113964 h 369142"/>
                <a:gd name="connsiteX249" fmla="*/ 86610 w 470403"/>
                <a:gd name="connsiteY249" fmla="*/ 113964 h 369142"/>
                <a:gd name="connsiteX250" fmla="*/ 131458 w 470403"/>
                <a:gd name="connsiteY250" fmla="*/ 113964 h 369142"/>
                <a:gd name="connsiteX251" fmla="*/ 150115 w 470403"/>
                <a:gd name="connsiteY251" fmla="*/ 95939 h 369142"/>
                <a:gd name="connsiteX252" fmla="*/ 175589 w 470403"/>
                <a:gd name="connsiteY252" fmla="*/ 73228 h 369142"/>
                <a:gd name="connsiteX253" fmla="*/ 230483 w 470403"/>
                <a:gd name="connsiteY253" fmla="*/ 20595 h 369142"/>
                <a:gd name="connsiteX254" fmla="*/ 236941 w 470403"/>
                <a:gd name="connsiteY254" fmla="*/ 19874 h 369142"/>
                <a:gd name="connsiteX255" fmla="*/ 233490 w 470403"/>
                <a:gd name="connsiteY255" fmla="*/ 10336 h 369142"/>
                <a:gd name="connsiteX256" fmla="*/ 236342 w 470403"/>
                <a:gd name="connsiteY256" fmla="*/ 12841 h 369142"/>
                <a:gd name="connsiteX257" fmla="*/ 201757 w 470403"/>
                <a:gd name="connsiteY257" fmla="*/ 43261 h 369142"/>
                <a:gd name="connsiteX258" fmla="*/ 186069 w 470403"/>
                <a:gd name="connsiteY258" fmla="*/ 57933 h 369142"/>
                <a:gd name="connsiteX259" fmla="*/ 172876 w 470403"/>
                <a:gd name="connsiteY259" fmla="*/ 69743 h 369142"/>
                <a:gd name="connsiteX260" fmla="*/ 172163 w 470403"/>
                <a:gd name="connsiteY260" fmla="*/ 68312 h 369142"/>
                <a:gd name="connsiteX261" fmla="*/ 187852 w 470403"/>
                <a:gd name="connsiteY261" fmla="*/ 52207 h 369142"/>
                <a:gd name="connsiteX262" fmla="*/ 203540 w 470403"/>
                <a:gd name="connsiteY262" fmla="*/ 37535 h 369142"/>
                <a:gd name="connsiteX263" fmla="*/ 233490 w 470403"/>
                <a:gd name="connsiteY263" fmla="*/ 10336 h 369142"/>
                <a:gd name="connsiteX264" fmla="*/ 229065 w 470403"/>
                <a:gd name="connsiteY264" fmla="*/ 6821 h 369142"/>
                <a:gd name="connsiteX265" fmla="*/ 231572 w 470403"/>
                <a:gd name="connsiteY265" fmla="*/ 9357 h 369142"/>
                <a:gd name="connsiteX266" fmla="*/ 217246 w 470403"/>
                <a:gd name="connsiteY266" fmla="*/ 22035 h 369142"/>
                <a:gd name="connsiteX267" fmla="*/ 203994 w 470403"/>
                <a:gd name="connsiteY267" fmla="*/ 33627 h 369142"/>
                <a:gd name="connsiteX268" fmla="*/ 175700 w 470403"/>
                <a:gd name="connsiteY268" fmla="*/ 58622 h 369142"/>
                <a:gd name="connsiteX269" fmla="*/ 174983 w 470403"/>
                <a:gd name="connsiteY269" fmla="*/ 57898 h 369142"/>
                <a:gd name="connsiteX270" fmla="*/ 201845 w 470403"/>
                <a:gd name="connsiteY270" fmla="*/ 31454 h 369142"/>
                <a:gd name="connsiteX271" fmla="*/ 229065 w 470403"/>
                <a:gd name="connsiteY271" fmla="*/ 6821 h 369142"/>
                <a:gd name="connsiteX272" fmla="*/ 369990 w 470403"/>
                <a:gd name="connsiteY272" fmla="*/ 2197 h 369142"/>
                <a:gd name="connsiteX273" fmla="*/ 381103 w 470403"/>
                <a:gd name="connsiteY273" fmla="*/ 5430 h 369142"/>
                <a:gd name="connsiteX274" fmla="*/ 470003 w 470403"/>
                <a:gd name="connsiteY274" fmla="*/ 171420 h 369142"/>
                <a:gd name="connsiteX275" fmla="*/ 386121 w 470403"/>
                <a:gd name="connsiteY275" fmla="*/ 356451 h 369142"/>
                <a:gd name="connsiteX276" fmla="*/ 377518 w 470403"/>
                <a:gd name="connsiteY276" fmla="*/ 343517 h 369142"/>
                <a:gd name="connsiteX277" fmla="*/ 437741 w 470403"/>
                <a:gd name="connsiteY277" fmla="*/ 261241 h 369142"/>
                <a:gd name="connsiteX278" fmla="*/ 452438 w 470403"/>
                <a:gd name="connsiteY278" fmla="*/ 166390 h 369142"/>
                <a:gd name="connsiteX279" fmla="*/ 428421 w 470403"/>
                <a:gd name="connsiteY279" fmla="*/ 75132 h 369142"/>
                <a:gd name="connsiteX280" fmla="*/ 401894 w 470403"/>
                <a:gd name="connsiteY280" fmla="*/ 36329 h 369142"/>
                <a:gd name="connsiteX281" fmla="*/ 383971 w 470403"/>
                <a:gd name="connsiteY281" fmla="*/ 20880 h 369142"/>
                <a:gd name="connsiteX282" fmla="*/ 366764 w 470403"/>
                <a:gd name="connsiteY282" fmla="*/ 8664 h 369142"/>
                <a:gd name="connsiteX283" fmla="*/ 369990 w 470403"/>
                <a:gd name="connsiteY283" fmla="*/ 2197 h 369142"/>
                <a:gd name="connsiteX284" fmla="*/ 224235 w 470403"/>
                <a:gd name="connsiteY284" fmla="*/ 480 h 369142"/>
                <a:gd name="connsiteX285" fmla="*/ 226781 w 470403"/>
                <a:gd name="connsiteY285" fmla="*/ 2667 h 369142"/>
                <a:gd name="connsiteX286" fmla="*/ 200952 w 470403"/>
                <a:gd name="connsiteY286" fmla="*/ 25633 h 369142"/>
                <a:gd name="connsiteX287" fmla="*/ 178032 w 470403"/>
                <a:gd name="connsiteY287" fmla="*/ 47505 h 369142"/>
                <a:gd name="connsiteX288" fmla="*/ 176941 w 470403"/>
                <a:gd name="connsiteY288" fmla="*/ 46411 h 369142"/>
                <a:gd name="connsiteX289" fmla="*/ 198769 w 470403"/>
                <a:gd name="connsiteY289" fmla="*/ 23810 h 369142"/>
                <a:gd name="connsiteX290" fmla="*/ 224235 w 470403"/>
                <a:gd name="connsiteY290" fmla="*/ 480 h 36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470403" h="369142">
                  <a:moveTo>
                    <a:pt x="189118" y="332753"/>
                  </a:moveTo>
                  <a:cubicBezTo>
                    <a:pt x="203098" y="343079"/>
                    <a:pt x="216003" y="355186"/>
                    <a:pt x="229624" y="366224"/>
                  </a:cubicBezTo>
                  <a:cubicBezTo>
                    <a:pt x="231417" y="367648"/>
                    <a:pt x="228908" y="370141"/>
                    <a:pt x="227115" y="368717"/>
                  </a:cubicBezTo>
                  <a:cubicBezTo>
                    <a:pt x="219587" y="362307"/>
                    <a:pt x="212060" y="355898"/>
                    <a:pt x="204532" y="349133"/>
                  </a:cubicBezTo>
                  <a:cubicBezTo>
                    <a:pt x="199155" y="344148"/>
                    <a:pt x="192344" y="339875"/>
                    <a:pt x="187684" y="333465"/>
                  </a:cubicBezTo>
                  <a:cubicBezTo>
                    <a:pt x="187325" y="333109"/>
                    <a:pt x="188401" y="332397"/>
                    <a:pt x="189118" y="332753"/>
                  </a:cubicBezTo>
                  <a:close/>
                  <a:moveTo>
                    <a:pt x="214717" y="306525"/>
                  </a:moveTo>
                  <a:cubicBezTo>
                    <a:pt x="214717" y="305409"/>
                    <a:pt x="215756" y="305781"/>
                    <a:pt x="216103" y="306525"/>
                  </a:cubicBezTo>
                  <a:cubicBezTo>
                    <a:pt x="216449" y="313223"/>
                    <a:pt x="217142" y="319920"/>
                    <a:pt x="217142" y="326245"/>
                  </a:cubicBezTo>
                  <a:cubicBezTo>
                    <a:pt x="217142" y="326618"/>
                    <a:pt x="217142" y="326990"/>
                    <a:pt x="216796" y="327362"/>
                  </a:cubicBezTo>
                  <a:cubicBezTo>
                    <a:pt x="216796" y="328106"/>
                    <a:pt x="215756" y="328850"/>
                    <a:pt x="215064" y="328106"/>
                  </a:cubicBezTo>
                  <a:cubicBezTo>
                    <a:pt x="211946" y="325873"/>
                    <a:pt x="209176" y="322897"/>
                    <a:pt x="206751" y="319920"/>
                  </a:cubicBezTo>
                  <a:cubicBezTo>
                    <a:pt x="204326" y="316571"/>
                    <a:pt x="201556" y="314711"/>
                    <a:pt x="198785" y="312106"/>
                  </a:cubicBezTo>
                  <a:cubicBezTo>
                    <a:pt x="198438" y="311734"/>
                    <a:pt x="198785" y="311734"/>
                    <a:pt x="199131" y="311734"/>
                  </a:cubicBezTo>
                  <a:cubicBezTo>
                    <a:pt x="205019" y="312106"/>
                    <a:pt x="209522" y="319176"/>
                    <a:pt x="214025" y="323641"/>
                  </a:cubicBezTo>
                  <a:cubicBezTo>
                    <a:pt x="214025" y="318060"/>
                    <a:pt x="214371" y="312479"/>
                    <a:pt x="214717" y="306525"/>
                  </a:cubicBezTo>
                  <a:close/>
                  <a:moveTo>
                    <a:pt x="206375" y="289058"/>
                  </a:moveTo>
                  <a:cubicBezTo>
                    <a:pt x="206772" y="287947"/>
                    <a:pt x="209153" y="289058"/>
                    <a:pt x="208757" y="290169"/>
                  </a:cubicBezTo>
                  <a:cubicBezTo>
                    <a:pt x="208360" y="291651"/>
                    <a:pt x="207566" y="293133"/>
                    <a:pt x="206772" y="294614"/>
                  </a:cubicBezTo>
                  <a:cubicBezTo>
                    <a:pt x="205979" y="296096"/>
                    <a:pt x="205185" y="298318"/>
                    <a:pt x="203597" y="298318"/>
                  </a:cubicBezTo>
                  <a:cubicBezTo>
                    <a:pt x="202804" y="298689"/>
                    <a:pt x="201613" y="297948"/>
                    <a:pt x="201613" y="296837"/>
                  </a:cubicBezTo>
                  <a:cubicBezTo>
                    <a:pt x="201613" y="295355"/>
                    <a:pt x="203201" y="294614"/>
                    <a:pt x="204391" y="293133"/>
                  </a:cubicBezTo>
                  <a:cubicBezTo>
                    <a:pt x="204788" y="292021"/>
                    <a:pt x="205582" y="290540"/>
                    <a:pt x="206375" y="289058"/>
                  </a:cubicBezTo>
                  <a:close/>
                  <a:moveTo>
                    <a:pt x="85212" y="285090"/>
                  </a:moveTo>
                  <a:cubicBezTo>
                    <a:pt x="96309" y="284772"/>
                    <a:pt x="107406" y="285724"/>
                    <a:pt x="118502" y="286359"/>
                  </a:cubicBezTo>
                  <a:cubicBezTo>
                    <a:pt x="120292" y="286359"/>
                    <a:pt x="120292" y="289217"/>
                    <a:pt x="118145" y="289217"/>
                  </a:cubicBezTo>
                  <a:cubicBezTo>
                    <a:pt x="107406" y="288899"/>
                    <a:pt x="96309" y="287312"/>
                    <a:pt x="85212" y="286677"/>
                  </a:cubicBezTo>
                  <a:cubicBezTo>
                    <a:pt x="84138" y="286677"/>
                    <a:pt x="84138" y="285090"/>
                    <a:pt x="85212" y="285090"/>
                  </a:cubicBezTo>
                  <a:close/>
                  <a:moveTo>
                    <a:pt x="204391" y="279480"/>
                  </a:moveTo>
                  <a:cubicBezTo>
                    <a:pt x="205106" y="278422"/>
                    <a:pt x="207606" y="278775"/>
                    <a:pt x="206892" y="280186"/>
                  </a:cubicBezTo>
                  <a:cubicBezTo>
                    <a:pt x="205820" y="283008"/>
                    <a:pt x="204391" y="285478"/>
                    <a:pt x="202605" y="287947"/>
                  </a:cubicBezTo>
                  <a:cubicBezTo>
                    <a:pt x="200819" y="290417"/>
                    <a:pt x="199390" y="293239"/>
                    <a:pt x="197247" y="295708"/>
                  </a:cubicBezTo>
                  <a:cubicBezTo>
                    <a:pt x="196176" y="297119"/>
                    <a:pt x="193675" y="296061"/>
                    <a:pt x="194390" y="294650"/>
                  </a:cubicBezTo>
                  <a:cubicBezTo>
                    <a:pt x="196890" y="289005"/>
                    <a:pt x="202248" y="285125"/>
                    <a:pt x="204391" y="279480"/>
                  </a:cubicBezTo>
                  <a:close/>
                  <a:moveTo>
                    <a:pt x="118171" y="276834"/>
                  </a:moveTo>
                  <a:cubicBezTo>
                    <a:pt x="120296" y="276834"/>
                    <a:pt x="120296" y="279720"/>
                    <a:pt x="118171" y="279720"/>
                  </a:cubicBezTo>
                  <a:cubicBezTo>
                    <a:pt x="104006" y="279720"/>
                    <a:pt x="89841" y="279720"/>
                    <a:pt x="76030" y="279143"/>
                  </a:cubicBezTo>
                  <a:cubicBezTo>
                    <a:pt x="74613" y="279143"/>
                    <a:pt x="74613" y="277700"/>
                    <a:pt x="76030" y="277700"/>
                  </a:cubicBezTo>
                  <a:cubicBezTo>
                    <a:pt x="89841" y="277123"/>
                    <a:pt x="104006" y="276834"/>
                    <a:pt x="118171" y="276834"/>
                  </a:cubicBezTo>
                  <a:close/>
                  <a:moveTo>
                    <a:pt x="119713" y="272072"/>
                  </a:moveTo>
                  <a:cubicBezTo>
                    <a:pt x="121877" y="272072"/>
                    <a:pt x="121517" y="275735"/>
                    <a:pt x="119713" y="275735"/>
                  </a:cubicBezTo>
                  <a:cubicBezTo>
                    <a:pt x="110693" y="276468"/>
                    <a:pt x="102034" y="275735"/>
                    <a:pt x="93374" y="275735"/>
                  </a:cubicBezTo>
                  <a:cubicBezTo>
                    <a:pt x="84715" y="276101"/>
                    <a:pt x="76417" y="276468"/>
                    <a:pt x="67757" y="275735"/>
                  </a:cubicBezTo>
                  <a:cubicBezTo>
                    <a:pt x="66675" y="275735"/>
                    <a:pt x="66675" y="274270"/>
                    <a:pt x="67757" y="274270"/>
                  </a:cubicBezTo>
                  <a:cubicBezTo>
                    <a:pt x="85076" y="272438"/>
                    <a:pt x="102394" y="273904"/>
                    <a:pt x="119713" y="272072"/>
                  </a:cubicBezTo>
                  <a:close/>
                  <a:moveTo>
                    <a:pt x="207610" y="259255"/>
                  </a:moveTo>
                  <a:cubicBezTo>
                    <a:pt x="208316" y="257784"/>
                    <a:pt x="210785" y="259255"/>
                    <a:pt x="209727" y="260725"/>
                  </a:cubicBezTo>
                  <a:cubicBezTo>
                    <a:pt x="203024" y="271386"/>
                    <a:pt x="194910" y="282415"/>
                    <a:pt x="186444" y="290871"/>
                  </a:cubicBezTo>
                  <a:cubicBezTo>
                    <a:pt x="185033" y="292341"/>
                    <a:pt x="182563" y="290503"/>
                    <a:pt x="183622" y="288665"/>
                  </a:cubicBezTo>
                  <a:cubicBezTo>
                    <a:pt x="190324" y="278371"/>
                    <a:pt x="200555" y="269916"/>
                    <a:pt x="207610" y="259255"/>
                  </a:cubicBezTo>
                  <a:close/>
                  <a:moveTo>
                    <a:pt x="212311" y="242984"/>
                  </a:moveTo>
                  <a:cubicBezTo>
                    <a:pt x="213388" y="241909"/>
                    <a:pt x="215541" y="243701"/>
                    <a:pt x="214106" y="245135"/>
                  </a:cubicBezTo>
                  <a:cubicBezTo>
                    <a:pt x="202620" y="258040"/>
                    <a:pt x="191135" y="271662"/>
                    <a:pt x="178932" y="284208"/>
                  </a:cubicBezTo>
                  <a:cubicBezTo>
                    <a:pt x="177138" y="286001"/>
                    <a:pt x="174625" y="283133"/>
                    <a:pt x="176420" y="281341"/>
                  </a:cubicBezTo>
                  <a:cubicBezTo>
                    <a:pt x="187905" y="268436"/>
                    <a:pt x="200467" y="255889"/>
                    <a:pt x="212311" y="242984"/>
                  </a:cubicBezTo>
                  <a:close/>
                  <a:moveTo>
                    <a:pt x="72231" y="232219"/>
                  </a:moveTo>
                  <a:cubicBezTo>
                    <a:pt x="72231" y="230797"/>
                    <a:pt x="75010" y="230797"/>
                    <a:pt x="75010" y="232219"/>
                  </a:cubicBezTo>
                  <a:cubicBezTo>
                    <a:pt x="75010" y="238616"/>
                    <a:pt x="74613" y="245013"/>
                    <a:pt x="75406" y="251055"/>
                  </a:cubicBezTo>
                  <a:cubicBezTo>
                    <a:pt x="75803" y="253543"/>
                    <a:pt x="72231" y="254254"/>
                    <a:pt x="71835" y="252121"/>
                  </a:cubicBezTo>
                  <a:cubicBezTo>
                    <a:pt x="69850" y="245724"/>
                    <a:pt x="71835" y="238971"/>
                    <a:pt x="72231" y="232219"/>
                  </a:cubicBezTo>
                  <a:close/>
                  <a:moveTo>
                    <a:pt x="66040" y="231879"/>
                  </a:moveTo>
                  <a:cubicBezTo>
                    <a:pt x="66040" y="231158"/>
                    <a:pt x="66993" y="230797"/>
                    <a:pt x="66993" y="231879"/>
                  </a:cubicBezTo>
                  <a:cubicBezTo>
                    <a:pt x="67628" y="238374"/>
                    <a:pt x="67628" y="245589"/>
                    <a:pt x="67945" y="252444"/>
                  </a:cubicBezTo>
                  <a:cubicBezTo>
                    <a:pt x="67945" y="254248"/>
                    <a:pt x="65088" y="254248"/>
                    <a:pt x="65088" y="252444"/>
                  </a:cubicBezTo>
                  <a:cubicBezTo>
                    <a:pt x="65405" y="245589"/>
                    <a:pt x="66040" y="238734"/>
                    <a:pt x="66040" y="231879"/>
                  </a:cubicBezTo>
                  <a:close/>
                  <a:moveTo>
                    <a:pt x="61768" y="229929"/>
                  </a:moveTo>
                  <a:cubicBezTo>
                    <a:pt x="62922" y="232807"/>
                    <a:pt x="62634" y="236406"/>
                    <a:pt x="62634" y="239644"/>
                  </a:cubicBezTo>
                  <a:cubicBezTo>
                    <a:pt x="62634" y="244322"/>
                    <a:pt x="62922" y="249360"/>
                    <a:pt x="63211" y="254038"/>
                  </a:cubicBezTo>
                  <a:cubicBezTo>
                    <a:pt x="63211" y="255837"/>
                    <a:pt x="61191" y="255477"/>
                    <a:pt x="60902" y="254038"/>
                  </a:cubicBezTo>
                  <a:cubicBezTo>
                    <a:pt x="60325" y="246122"/>
                    <a:pt x="61768" y="238205"/>
                    <a:pt x="61191" y="230288"/>
                  </a:cubicBezTo>
                  <a:cubicBezTo>
                    <a:pt x="61191" y="229929"/>
                    <a:pt x="61479" y="229209"/>
                    <a:pt x="61768" y="229929"/>
                  </a:cubicBezTo>
                  <a:close/>
                  <a:moveTo>
                    <a:pt x="212358" y="225894"/>
                  </a:moveTo>
                  <a:cubicBezTo>
                    <a:pt x="213066" y="224447"/>
                    <a:pt x="215546" y="225894"/>
                    <a:pt x="214483" y="226980"/>
                  </a:cubicBezTo>
                  <a:cubicBezTo>
                    <a:pt x="203856" y="243625"/>
                    <a:pt x="189333" y="256290"/>
                    <a:pt x="177289" y="271488"/>
                  </a:cubicBezTo>
                  <a:cubicBezTo>
                    <a:pt x="176226" y="273297"/>
                    <a:pt x="173038" y="270764"/>
                    <a:pt x="174455" y="269317"/>
                  </a:cubicBezTo>
                  <a:cubicBezTo>
                    <a:pt x="186145" y="253757"/>
                    <a:pt x="201731" y="242178"/>
                    <a:pt x="212358" y="225894"/>
                  </a:cubicBezTo>
                  <a:close/>
                  <a:moveTo>
                    <a:pt x="56216" y="224804"/>
                  </a:moveTo>
                  <a:cubicBezTo>
                    <a:pt x="56216" y="224447"/>
                    <a:pt x="56589" y="224447"/>
                    <a:pt x="56963" y="224804"/>
                  </a:cubicBezTo>
                  <a:cubicBezTo>
                    <a:pt x="59951" y="234079"/>
                    <a:pt x="56589" y="243711"/>
                    <a:pt x="58457" y="252986"/>
                  </a:cubicBezTo>
                  <a:cubicBezTo>
                    <a:pt x="58831" y="254770"/>
                    <a:pt x="55842" y="255840"/>
                    <a:pt x="55095" y="253700"/>
                  </a:cubicBezTo>
                  <a:cubicBezTo>
                    <a:pt x="53975" y="249419"/>
                    <a:pt x="55095" y="244781"/>
                    <a:pt x="55095" y="240500"/>
                  </a:cubicBezTo>
                  <a:cubicBezTo>
                    <a:pt x="55469" y="238003"/>
                    <a:pt x="55842" y="235149"/>
                    <a:pt x="55842" y="232652"/>
                  </a:cubicBezTo>
                  <a:cubicBezTo>
                    <a:pt x="56216" y="231225"/>
                    <a:pt x="55095" y="226944"/>
                    <a:pt x="56216" y="225874"/>
                  </a:cubicBezTo>
                  <a:cubicBezTo>
                    <a:pt x="56216" y="226231"/>
                    <a:pt x="55842" y="225874"/>
                    <a:pt x="55842" y="225874"/>
                  </a:cubicBezTo>
                  <a:close/>
                  <a:moveTo>
                    <a:pt x="213055" y="209656"/>
                  </a:moveTo>
                  <a:cubicBezTo>
                    <a:pt x="213767" y="208572"/>
                    <a:pt x="215545" y="210017"/>
                    <a:pt x="215189" y="211101"/>
                  </a:cubicBezTo>
                  <a:cubicBezTo>
                    <a:pt x="202387" y="227359"/>
                    <a:pt x="189586" y="243978"/>
                    <a:pt x="175362" y="258791"/>
                  </a:cubicBezTo>
                  <a:cubicBezTo>
                    <a:pt x="173939" y="260598"/>
                    <a:pt x="171450" y="258069"/>
                    <a:pt x="172873" y="256262"/>
                  </a:cubicBezTo>
                  <a:cubicBezTo>
                    <a:pt x="186385" y="240727"/>
                    <a:pt x="200254" y="225914"/>
                    <a:pt x="213055" y="209656"/>
                  </a:cubicBezTo>
                  <a:close/>
                  <a:moveTo>
                    <a:pt x="51777" y="203294"/>
                  </a:moveTo>
                  <a:cubicBezTo>
                    <a:pt x="51777" y="202222"/>
                    <a:pt x="53608" y="202222"/>
                    <a:pt x="53242" y="203294"/>
                  </a:cubicBezTo>
                  <a:cubicBezTo>
                    <a:pt x="52510" y="220094"/>
                    <a:pt x="52510" y="237252"/>
                    <a:pt x="52510" y="254052"/>
                  </a:cubicBezTo>
                  <a:cubicBezTo>
                    <a:pt x="52510" y="255840"/>
                    <a:pt x="49213" y="255840"/>
                    <a:pt x="49213" y="254052"/>
                  </a:cubicBezTo>
                  <a:cubicBezTo>
                    <a:pt x="49213" y="237252"/>
                    <a:pt x="49213" y="220094"/>
                    <a:pt x="51777" y="203294"/>
                  </a:cubicBezTo>
                  <a:close/>
                  <a:moveTo>
                    <a:pt x="2822" y="196943"/>
                  </a:moveTo>
                  <a:cubicBezTo>
                    <a:pt x="2822" y="195872"/>
                    <a:pt x="3880" y="196229"/>
                    <a:pt x="3880" y="196943"/>
                  </a:cubicBezTo>
                  <a:cubicBezTo>
                    <a:pt x="4586" y="209445"/>
                    <a:pt x="3175" y="221946"/>
                    <a:pt x="2822" y="234448"/>
                  </a:cubicBezTo>
                  <a:cubicBezTo>
                    <a:pt x="7055" y="234805"/>
                    <a:pt x="10936" y="234091"/>
                    <a:pt x="15169" y="234091"/>
                  </a:cubicBezTo>
                  <a:cubicBezTo>
                    <a:pt x="19050" y="234091"/>
                    <a:pt x="23283" y="234091"/>
                    <a:pt x="27516" y="235162"/>
                  </a:cubicBezTo>
                  <a:cubicBezTo>
                    <a:pt x="28222" y="235162"/>
                    <a:pt x="28222" y="236591"/>
                    <a:pt x="27516" y="236591"/>
                  </a:cubicBezTo>
                  <a:cubicBezTo>
                    <a:pt x="23283" y="237663"/>
                    <a:pt x="19050" y="237305"/>
                    <a:pt x="14816" y="237305"/>
                  </a:cubicBezTo>
                  <a:cubicBezTo>
                    <a:pt x="10936" y="237305"/>
                    <a:pt x="6350" y="238377"/>
                    <a:pt x="2116" y="237663"/>
                  </a:cubicBezTo>
                  <a:cubicBezTo>
                    <a:pt x="1411" y="238020"/>
                    <a:pt x="0" y="237663"/>
                    <a:pt x="0" y="236234"/>
                  </a:cubicBezTo>
                  <a:cubicBezTo>
                    <a:pt x="0" y="223018"/>
                    <a:pt x="1764" y="210159"/>
                    <a:pt x="2822" y="196943"/>
                  </a:cubicBezTo>
                  <a:close/>
                  <a:moveTo>
                    <a:pt x="215810" y="195378"/>
                  </a:moveTo>
                  <a:cubicBezTo>
                    <a:pt x="216898" y="194284"/>
                    <a:pt x="218712" y="196107"/>
                    <a:pt x="217624" y="197202"/>
                  </a:cubicBezTo>
                  <a:cubicBezTo>
                    <a:pt x="202384" y="213248"/>
                    <a:pt x="188595" y="231118"/>
                    <a:pt x="172267" y="246071"/>
                  </a:cubicBezTo>
                  <a:cubicBezTo>
                    <a:pt x="170452" y="247894"/>
                    <a:pt x="168275" y="245341"/>
                    <a:pt x="169727" y="243518"/>
                  </a:cubicBezTo>
                  <a:cubicBezTo>
                    <a:pt x="184604" y="227107"/>
                    <a:pt x="200570" y="211060"/>
                    <a:pt x="215810" y="195378"/>
                  </a:cubicBezTo>
                  <a:close/>
                  <a:moveTo>
                    <a:pt x="211468" y="182680"/>
                  </a:moveTo>
                  <a:cubicBezTo>
                    <a:pt x="212180" y="181584"/>
                    <a:pt x="213958" y="183046"/>
                    <a:pt x="212891" y="184508"/>
                  </a:cubicBezTo>
                  <a:cubicBezTo>
                    <a:pt x="206134" y="192913"/>
                    <a:pt x="199022" y="200954"/>
                    <a:pt x="192266" y="209359"/>
                  </a:cubicBezTo>
                  <a:cubicBezTo>
                    <a:pt x="186221" y="216303"/>
                    <a:pt x="180531" y="224344"/>
                    <a:pt x="173419" y="230557"/>
                  </a:cubicBezTo>
                  <a:cubicBezTo>
                    <a:pt x="171997" y="232019"/>
                    <a:pt x="169863" y="229826"/>
                    <a:pt x="171286" y="227998"/>
                  </a:cubicBezTo>
                  <a:cubicBezTo>
                    <a:pt x="184798" y="213014"/>
                    <a:pt x="198311" y="198030"/>
                    <a:pt x="211468" y="182680"/>
                  </a:cubicBezTo>
                  <a:close/>
                  <a:moveTo>
                    <a:pt x="11515" y="181948"/>
                  </a:moveTo>
                  <a:cubicBezTo>
                    <a:pt x="11515" y="181584"/>
                    <a:pt x="11873" y="181584"/>
                    <a:pt x="11873" y="181948"/>
                  </a:cubicBezTo>
                  <a:cubicBezTo>
                    <a:pt x="12588" y="190697"/>
                    <a:pt x="12588" y="199082"/>
                    <a:pt x="12588" y="207831"/>
                  </a:cubicBezTo>
                  <a:cubicBezTo>
                    <a:pt x="11873" y="213664"/>
                    <a:pt x="12588" y="219861"/>
                    <a:pt x="11515" y="225329"/>
                  </a:cubicBezTo>
                  <a:cubicBezTo>
                    <a:pt x="15808" y="226058"/>
                    <a:pt x="20101" y="226787"/>
                    <a:pt x="24394" y="227516"/>
                  </a:cubicBezTo>
                  <a:cubicBezTo>
                    <a:pt x="26898" y="227516"/>
                    <a:pt x="30118" y="227516"/>
                    <a:pt x="32265" y="228974"/>
                  </a:cubicBezTo>
                  <a:cubicBezTo>
                    <a:pt x="32980" y="229703"/>
                    <a:pt x="31907" y="230432"/>
                    <a:pt x="31549" y="230068"/>
                  </a:cubicBezTo>
                  <a:cubicBezTo>
                    <a:pt x="31191" y="229703"/>
                    <a:pt x="24752" y="230432"/>
                    <a:pt x="23321" y="230432"/>
                  </a:cubicBezTo>
                  <a:cubicBezTo>
                    <a:pt x="18670" y="230432"/>
                    <a:pt x="14735" y="229339"/>
                    <a:pt x="9726" y="228974"/>
                  </a:cubicBezTo>
                  <a:cubicBezTo>
                    <a:pt x="9011" y="228974"/>
                    <a:pt x="8295" y="228245"/>
                    <a:pt x="8295" y="227152"/>
                  </a:cubicBezTo>
                  <a:cubicBezTo>
                    <a:pt x="7938" y="226787"/>
                    <a:pt x="7938" y="226422"/>
                    <a:pt x="7938" y="225693"/>
                  </a:cubicBezTo>
                  <a:cubicBezTo>
                    <a:pt x="9369" y="219132"/>
                    <a:pt x="8653" y="211476"/>
                    <a:pt x="9369" y="204915"/>
                  </a:cubicBezTo>
                  <a:cubicBezTo>
                    <a:pt x="9726" y="197259"/>
                    <a:pt x="10800" y="189604"/>
                    <a:pt x="11515" y="181948"/>
                  </a:cubicBezTo>
                  <a:close/>
                  <a:moveTo>
                    <a:pt x="210939" y="172416"/>
                  </a:moveTo>
                  <a:cubicBezTo>
                    <a:pt x="211654" y="172059"/>
                    <a:pt x="212368" y="172773"/>
                    <a:pt x="212011" y="173131"/>
                  </a:cubicBezTo>
                  <a:cubicBezTo>
                    <a:pt x="199867" y="187418"/>
                    <a:pt x="187365" y="201349"/>
                    <a:pt x="173435" y="213493"/>
                  </a:cubicBezTo>
                  <a:cubicBezTo>
                    <a:pt x="172006" y="214565"/>
                    <a:pt x="169863" y="212422"/>
                    <a:pt x="171292" y="211350"/>
                  </a:cubicBezTo>
                  <a:cubicBezTo>
                    <a:pt x="184865" y="198848"/>
                    <a:pt x="198081" y="185989"/>
                    <a:pt x="210939" y="172416"/>
                  </a:cubicBezTo>
                  <a:close/>
                  <a:moveTo>
                    <a:pt x="211025" y="160807"/>
                  </a:moveTo>
                  <a:cubicBezTo>
                    <a:pt x="212486" y="159359"/>
                    <a:pt x="213948" y="161531"/>
                    <a:pt x="212852" y="162617"/>
                  </a:cubicBezTo>
                  <a:cubicBezTo>
                    <a:pt x="199333" y="175290"/>
                    <a:pt x="185814" y="188686"/>
                    <a:pt x="170833" y="199548"/>
                  </a:cubicBezTo>
                  <a:cubicBezTo>
                    <a:pt x="169737" y="200272"/>
                    <a:pt x="168275" y="198100"/>
                    <a:pt x="169006" y="197375"/>
                  </a:cubicBezTo>
                  <a:cubicBezTo>
                    <a:pt x="183256" y="184703"/>
                    <a:pt x="197506" y="173479"/>
                    <a:pt x="211025" y="160807"/>
                  </a:cubicBezTo>
                  <a:close/>
                  <a:moveTo>
                    <a:pt x="40685" y="151095"/>
                  </a:moveTo>
                  <a:cubicBezTo>
                    <a:pt x="35303" y="152176"/>
                    <a:pt x="29563" y="153257"/>
                    <a:pt x="23822" y="153257"/>
                  </a:cubicBezTo>
                  <a:cubicBezTo>
                    <a:pt x="25257" y="161909"/>
                    <a:pt x="25616" y="172003"/>
                    <a:pt x="25257" y="180655"/>
                  </a:cubicBezTo>
                  <a:cubicBezTo>
                    <a:pt x="25257" y="187504"/>
                    <a:pt x="24540" y="193993"/>
                    <a:pt x="24540" y="200843"/>
                  </a:cubicBezTo>
                  <a:cubicBezTo>
                    <a:pt x="24540" y="205169"/>
                    <a:pt x="25616" y="209134"/>
                    <a:pt x="24540" y="213100"/>
                  </a:cubicBezTo>
                  <a:cubicBezTo>
                    <a:pt x="25975" y="213821"/>
                    <a:pt x="27051" y="214542"/>
                    <a:pt x="28486" y="214542"/>
                  </a:cubicBezTo>
                  <a:cubicBezTo>
                    <a:pt x="31357" y="214542"/>
                    <a:pt x="34586" y="214542"/>
                    <a:pt x="37456" y="214542"/>
                  </a:cubicBezTo>
                  <a:cubicBezTo>
                    <a:pt x="38173" y="193633"/>
                    <a:pt x="39609" y="172003"/>
                    <a:pt x="40685" y="151095"/>
                  </a:cubicBezTo>
                  <a:close/>
                  <a:moveTo>
                    <a:pt x="51352" y="139992"/>
                  </a:moveTo>
                  <a:cubicBezTo>
                    <a:pt x="58485" y="138722"/>
                    <a:pt x="65260" y="139992"/>
                    <a:pt x="72393" y="139992"/>
                  </a:cubicBezTo>
                  <a:cubicBezTo>
                    <a:pt x="80595" y="139992"/>
                    <a:pt x="88797" y="139992"/>
                    <a:pt x="96642" y="140309"/>
                  </a:cubicBezTo>
                  <a:cubicBezTo>
                    <a:pt x="98069" y="140309"/>
                    <a:pt x="98069" y="141897"/>
                    <a:pt x="96642" y="141897"/>
                  </a:cubicBezTo>
                  <a:cubicBezTo>
                    <a:pt x="89510" y="141897"/>
                    <a:pt x="82378" y="142214"/>
                    <a:pt x="75246" y="142532"/>
                  </a:cubicBezTo>
                  <a:cubicBezTo>
                    <a:pt x="67756" y="142532"/>
                    <a:pt x="59554" y="141262"/>
                    <a:pt x="52066" y="142532"/>
                  </a:cubicBezTo>
                  <a:cubicBezTo>
                    <a:pt x="50283" y="143166"/>
                    <a:pt x="49213" y="140309"/>
                    <a:pt x="51352" y="139992"/>
                  </a:cubicBezTo>
                  <a:close/>
                  <a:moveTo>
                    <a:pt x="54209" y="133959"/>
                  </a:moveTo>
                  <a:cubicBezTo>
                    <a:pt x="65134" y="133959"/>
                    <a:pt x="75332" y="135113"/>
                    <a:pt x="86258" y="134536"/>
                  </a:cubicBezTo>
                  <a:cubicBezTo>
                    <a:pt x="95362" y="134536"/>
                    <a:pt x="104103" y="134248"/>
                    <a:pt x="113208" y="135113"/>
                  </a:cubicBezTo>
                  <a:cubicBezTo>
                    <a:pt x="113936" y="135402"/>
                    <a:pt x="113936" y="136268"/>
                    <a:pt x="112843" y="136268"/>
                  </a:cubicBezTo>
                  <a:cubicBezTo>
                    <a:pt x="103010" y="135979"/>
                    <a:pt x="93177" y="136845"/>
                    <a:pt x="83344" y="136845"/>
                  </a:cubicBezTo>
                  <a:cubicBezTo>
                    <a:pt x="73875" y="136845"/>
                    <a:pt x="64042" y="136268"/>
                    <a:pt x="54209" y="136268"/>
                  </a:cubicBezTo>
                  <a:cubicBezTo>
                    <a:pt x="52388" y="136268"/>
                    <a:pt x="52388" y="133959"/>
                    <a:pt x="54209" y="133959"/>
                  </a:cubicBezTo>
                  <a:close/>
                  <a:moveTo>
                    <a:pt x="57359" y="126022"/>
                  </a:moveTo>
                  <a:cubicBezTo>
                    <a:pt x="63107" y="126769"/>
                    <a:pt x="69215" y="126022"/>
                    <a:pt x="74964" y="126395"/>
                  </a:cubicBezTo>
                  <a:cubicBezTo>
                    <a:pt x="80353" y="126769"/>
                    <a:pt x="85742" y="127890"/>
                    <a:pt x="91131" y="127890"/>
                  </a:cubicBezTo>
                  <a:cubicBezTo>
                    <a:pt x="101191" y="128637"/>
                    <a:pt x="112688" y="126769"/>
                    <a:pt x="122388" y="130131"/>
                  </a:cubicBezTo>
                  <a:cubicBezTo>
                    <a:pt x="123466" y="130131"/>
                    <a:pt x="123107" y="131998"/>
                    <a:pt x="121670" y="131625"/>
                  </a:cubicBezTo>
                  <a:cubicBezTo>
                    <a:pt x="116640" y="130131"/>
                    <a:pt x="110532" y="131251"/>
                    <a:pt x="105143" y="131251"/>
                  </a:cubicBezTo>
                  <a:cubicBezTo>
                    <a:pt x="99395" y="131251"/>
                    <a:pt x="94006" y="131251"/>
                    <a:pt x="88257" y="130504"/>
                  </a:cubicBezTo>
                  <a:cubicBezTo>
                    <a:pt x="77838" y="129384"/>
                    <a:pt x="67778" y="130131"/>
                    <a:pt x="57359" y="129010"/>
                  </a:cubicBezTo>
                  <a:cubicBezTo>
                    <a:pt x="55563" y="129010"/>
                    <a:pt x="55563" y="126022"/>
                    <a:pt x="57359" y="126022"/>
                  </a:cubicBezTo>
                  <a:close/>
                  <a:moveTo>
                    <a:pt x="273006" y="99752"/>
                  </a:moveTo>
                  <a:cubicBezTo>
                    <a:pt x="288193" y="101906"/>
                    <a:pt x="300488" y="119140"/>
                    <a:pt x="306997" y="131348"/>
                  </a:cubicBezTo>
                  <a:cubicBezTo>
                    <a:pt x="315313" y="146787"/>
                    <a:pt x="319653" y="164021"/>
                    <a:pt x="321461" y="180896"/>
                  </a:cubicBezTo>
                  <a:cubicBezTo>
                    <a:pt x="325077" y="218954"/>
                    <a:pt x="310974" y="259167"/>
                    <a:pt x="280961" y="283941"/>
                  </a:cubicBezTo>
                  <a:cubicBezTo>
                    <a:pt x="273006" y="290763"/>
                    <a:pt x="260350" y="279274"/>
                    <a:pt x="268667" y="272452"/>
                  </a:cubicBezTo>
                  <a:cubicBezTo>
                    <a:pt x="295787" y="250191"/>
                    <a:pt x="308443" y="215723"/>
                    <a:pt x="305550" y="181614"/>
                  </a:cubicBezTo>
                  <a:cubicBezTo>
                    <a:pt x="304104" y="166175"/>
                    <a:pt x="300488" y="151454"/>
                    <a:pt x="294341" y="137092"/>
                  </a:cubicBezTo>
                  <a:cubicBezTo>
                    <a:pt x="291448" y="130630"/>
                    <a:pt x="287832" y="123808"/>
                    <a:pt x="282769" y="118422"/>
                  </a:cubicBezTo>
                  <a:cubicBezTo>
                    <a:pt x="278792" y="113755"/>
                    <a:pt x="273729" y="109805"/>
                    <a:pt x="269752" y="105138"/>
                  </a:cubicBezTo>
                  <a:cubicBezTo>
                    <a:pt x="267221" y="102624"/>
                    <a:pt x="269390" y="99034"/>
                    <a:pt x="273006" y="99752"/>
                  </a:cubicBezTo>
                  <a:close/>
                  <a:moveTo>
                    <a:pt x="314785" y="43685"/>
                  </a:moveTo>
                  <a:cubicBezTo>
                    <a:pt x="364328" y="72868"/>
                    <a:pt x="396513" y="126551"/>
                    <a:pt x="395428" y="184556"/>
                  </a:cubicBezTo>
                  <a:cubicBezTo>
                    <a:pt x="395067" y="215901"/>
                    <a:pt x="387473" y="247606"/>
                    <a:pt x="373007" y="275348"/>
                  </a:cubicBezTo>
                  <a:cubicBezTo>
                    <a:pt x="366137" y="288678"/>
                    <a:pt x="357457" y="300928"/>
                    <a:pt x="348779" y="312817"/>
                  </a:cubicBezTo>
                  <a:cubicBezTo>
                    <a:pt x="340461" y="323626"/>
                    <a:pt x="331782" y="334074"/>
                    <a:pt x="320210" y="340920"/>
                  </a:cubicBezTo>
                  <a:cubicBezTo>
                    <a:pt x="311169" y="346324"/>
                    <a:pt x="303213" y="332633"/>
                    <a:pt x="311892" y="327589"/>
                  </a:cubicBezTo>
                  <a:cubicBezTo>
                    <a:pt x="323103" y="321464"/>
                    <a:pt x="331420" y="310295"/>
                    <a:pt x="338653" y="299847"/>
                  </a:cubicBezTo>
                  <a:cubicBezTo>
                    <a:pt x="346247" y="288678"/>
                    <a:pt x="354203" y="277870"/>
                    <a:pt x="359989" y="265260"/>
                  </a:cubicBezTo>
                  <a:cubicBezTo>
                    <a:pt x="372646" y="240040"/>
                    <a:pt x="380240" y="210857"/>
                    <a:pt x="379878" y="182395"/>
                  </a:cubicBezTo>
                  <a:cubicBezTo>
                    <a:pt x="379155" y="129073"/>
                    <a:pt x="350225" y="83317"/>
                    <a:pt x="311531" y="48369"/>
                  </a:cubicBezTo>
                  <a:cubicBezTo>
                    <a:pt x="308999" y="46207"/>
                    <a:pt x="311892" y="41884"/>
                    <a:pt x="314785" y="43685"/>
                  </a:cubicBezTo>
                  <a:close/>
                  <a:moveTo>
                    <a:pt x="235506" y="31050"/>
                  </a:moveTo>
                  <a:cubicBezTo>
                    <a:pt x="219002" y="48714"/>
                    <a:pt x="199986" y="63494"/>
                    <a:pt x="182047" y="79717"/>
                  </a:cubicBezTo>
                  <a:cubicBezTo>
                    <a:pt x="173795" y="87287"/>
                    <a:pt x="165901" y="94857"/>
                    <a:pt x="156573" y="101346"/>
                  </a:cubicBezTo>
                  <a:cubicBezTo>
                    <a:pt x="149756" y="106033"/>
                    <a:pt x="141863" y="111080"/>
                    <a:pt x="136840" y="118650"/>
                  </a:cubicBezTo>
                  <a:cubicBezTo>
                    <a:pt x="137199" y="121534"/>
                    <a:pt x="135405" y="124778"/>
                    <a:pt x="131458" y="124778"/>
                  </a:cubicBezTo>
                  <a:cubicBezTo>
                    <a:pt x="114954" y="124418"/>
                    <a:pt x="98809" y="123336"/>
                    <a:pt x="81946" y="123697"/>
                  </a:cubicBezTo>
                  <a:cubicBezTo>
                    <a:pt x="70823" y="124057"/>
                    <a:pt x="58624" y="123697"/>
                    <a:pt x="47861" y="120452"/>
                  </a:cubicBezTo>
                  <a:cubicBezTo>
                    <a:pt x="48937" y="166596"/>
                    <a:pt x="46067" y="212739"/>
                    <a:pt x="46067" y="258522"/>
                  </a:cubicBezTo>
                  <a:cubicBezTo>
                    <a:pt x="46067" y="259243"/>
                    <a:pt x="46067" y="259964"/>
                    <a:pt x="45708" y="260325"/>
                  </a:cubicBezTo>
                  <a:cubicBezTo>
                    <a:pt x="70465" y="256720"/>
                    <a:pt x="95938" y="256720"/>
                    <a:pt x="120694" y="256720"/>
                  </a:cubicBezTo>
                  <a:cubicBezTo>
                    <a:pt x="125000" y="256720"/>
                    <a:pt x="126435" y="261046"/>
                    <a:pt x="125359" y="264290"/>
                  </a:cubicBezTo>
                  <a:cubicBezTo>
                    <a:pt x="125717" y="264651"/>
                    <a:pt x="126435" y="264651"/>
                    <a:pt x="126794" y="265732"/>
                  </a:cubicBezTo>
                  <a:lnTo>
                    <a:pt x="127153" y="266092"/>
                  </a:lnTo>
                  <a:cubicBezTo>
                    <a:pt x="135046" y="272581"/>
                    <a:pt x="143657" y="277268"/>
                    <a:pt x="152626" y="282675"/>
                  </a:cubicBezTo>
                  <a:cubicBezTo>
                    <a:pt x="161955" y="288083"/>
                    <a:pt x="170207" y="294932"/>
                    <a:pt x="178100" y="302142"/>
                  </a:cubicBezTo>
                  <a:cubicBezTo>
                    <a:pt x="187428" y="310794"/>
                    <a:pt x="197116" y="319806"/>
                    <a:pt x="207162" y="327737"/>
                  </a:cubicBezTo>
                  <a:cubicBezTo>
                    <a:pt x="211467" y="331342"/>
                    <a:pt x="216131" y="334587"/>
                    <a:pt x="220795" y="338191"/>
                  </a:cubicBezTo>
                  <a:cubicBezTo>
                    <a:pt x="220795" y="332063"/>
                    <a:pt x="221513" y="325574"/>
                    <a:pt x="221513" y="318725"/>
                  </a:cubicBezTo>
                  <a:cubicBezTo>
                    <a:pt x="222231" y="305747"/>
                    <a:pt x="221872" y="292409"/>
                    <a:pt x="222231" y="279070"/>
                  </a:cubicBezTo>
                  <a:cubicBezTo>
                    <a:pt x="223307" y="250952"/>
                    <a:pt x="224383" y="222472"/>
                    <a:pt x="226177" y="194354"/>
                  </a:cubicBezTo>
                  <a:cubicBezTo>
                    <a:pt x="227612" y="165514"/>
                    <a:pt x="229765" y="136675"/>
                    <a:pt x="231200" y="107835"/>
                  </a:cubicBezTo>
                  <a:cubicBezTo>
                    <a:pt x="232635" y="82240"/>
                    <a:pt x="233712" y="56645"/>
                    <a:pt x="235506" y="31050"/>
                  </a:cubicBezTo>
                  <a:close/>
                  <a:moveTo>
                    <a:pt x="236941" y="19874"/>
                  </a:moveTo>
                  <a:cubicBezTo>
                    <a:pt x="238017" y="18072"/>
                    <a:pt x="241246" y="18793"/>
                    <a:pt x="241605" y="21677"/>
                  </a:cubicBezTo>
                  <a:cubicBezTo>
                    <a:pt x="244116" y="49795"/>
                    <a:pt x="243040" y="79356"/>
                    <a:pt x="241964" y="107835"/>
                  </a:cubicBezTo>
                  <a:cubicBezTo>
                    <a:pt x="240887" y="135954"/>
                    <a:pt x="239452" y="163712"/>
                    <a:pt x="238017" y="191470"/>
                  </a:cubicBezTo>
                  <a:cubicBezTo>
                    <a:pt x="236582" y="219589"/>
                    <a:pt x="235506" y="248068"/>
                    <a:pt x="234429" y="276907"/>
                  </a:cubicBezTo>
                  <a:cubicBezTo>
                    <a:pt x="234070" y="289885"/>
                    <a:pt x="234070" y="303223"/>
                    <a:pt x="233353" y="316201"/>
                  </a:cubicBezTo>
                  <a:cubicBezTo>
                    <a:pt x="232635" y="326295"/>
                    <a:pt x="231200" y="336749"/>
                    <a:pt x="231918" y="347204"/>
                  </a:cubicBezTo>
                  <a:cubicBezTo>
                    <a:pt x="232277" y="347204"/>
                    <a:pt x="232277" y="347204"/>
                    <a:pt x="232277" y="347204"/>
                  </a:cubicBezTo>
                  <a:cubicBezTo>
                    <a:pt x="234429" y="349367"/>
                    <a:pt x="234429" y="351890"/>
                    <a:pt x="232635" y="353693"/>
                  </a:cubicBezTo>
                  <a:cubicBezTo>
                    <a:pt x="232635" y="354053"/>
                    <a:pt x="232994" y="354053"/>
                    <a:pt x="232994" y="354414"/>
                  </a:cubicBezTo>
                  <a:cubicBezTo>
                    <a:pt x="234070" y="360903"/>
                    <a:pt x="223666" y="363787"/>
                    <a:pt x="222589" y="356937"/>
                  </a:cubicBezTo>
                  <a:cubicBezTo>
                    <a:pt x="221872" y="355495"/>
                    <a:pt x="221872" y="354053"/>
                    <a:pt x="221513" y="352611"/>
                  </a:cubicBezTo>
                  <a:cubicBezTo>
                    <a:pt x="213261" y="345762"/>
                    <a:pt x="204650" y="339633"/>
                    <a:pt x="196398" y="332784"/>
                  </a:cubicBezTo>
                  <a:cubicBezTo>
                    <a:pt x="186711" y="324853"/>
                    <a:pt x="178100" y="315841"/>
                    <a:pt x="168772" y="307549"/>
                  </a:cubicBezTo>
                  <a:cubicBezTo>
                    <a:pt x="160161" y="298898"/>
                    <a:pt x="150474" y="292048"/>
                    <a:pt x="140069" y="285199"/>
                  </a:cubicBezTo>
                  <a:cubicBezTo>
                    <a:pt x="132893" y="280512"/>
                    <a:pt x="125359" y="275465"/>
                    <a:pt x="121053" y="268255"/>
                  </a:cubicBezTo>
                  <a:cubicBezTo>
                    <a:pt x="121053" y="267895"/>
                    <a:pt x="121053" y="267895"/>
                    <a:pt x="121053" y="267534"/>
                  </a:cubicBezTo>
                  <a:cubicBezTo>
                    <a:pt x="120694" y="267534"/>
                    <a:pt x="120694" y="267895"/>
                    <a:pt x="120336" y="267895"/>
                  </a:cubicBezTo>
                  <a:cubicBezTo>
                    <a:pt x="94862" y="267895"/>
                    <a:pt x="68670" y="268976"/>
                    <a:pt x="43196" y="265371"/>
                  </a:cubicBezTo>
                  <a:cubicBezTo>
                    <a:pt x="42120" y="265371"/>
                    <a:pt x="41403" y="264290"/>
                    <a:pt x="41044" y="263569"/>
                  </a:cubicBezTo>
                  <a:cubicBezTo>
                    <a:pt x="38532" y="263209"/>
                    <a:pt x="36380" y="261767"/>
                    <a:pt x="36380" y="258522"/>
                  </a:cubicBezTo>
                  <a:cubicBezTo>
                    <a:pt x="36380" y="247347"/>
                    <a:pt x="36738" y="236532"/>
                    <a:pt x="37097" y="225356"/>
                  </a:cubicBezTo>
                  <a:cubicBezTo>
                    <a:pt x="32433" y="224996"/>
                    <a:pt x="24540" y="224635"/>
                    <a:pt x="20593" y="221030"/>
                  </a:cubicBezTo>
                  <a:cubicBezTo>
                    <a:pt x="18799" y="220670"/>
                    <a:pt x="17005" y="219949"/>
                    <a:pt x="16646" y="218507"/>
                  </a:cubicBezTo>
                  <a:cubicBezTo>
                    <a:pt x="15570" y="215984"/>
                    <a:pt x="14852" y="212739"/>
                    <a:pt x="15211" y="209495"/>
                  </a:cubicBezTo>
                  <a:cubicBezTo>
                    <a:pt x="12700" y="201203"/>
                    <a:pt x="15570" y="190028"/>
                    <a:pt x="16288" y="182458"/>
                  </a:cubicBezTo>
                  <a:cubicBezTo>
                    <a:pt x="16646" y="175248"/>
                    <a:pt x="16646" y="168038"/>
                    <a:pt x="17005" y="160828"/>
                  </a:cubicBezTo>
                  <a:cubicBezTo>
                    <a:pt x="16288" y="157223"/>
                    <a:pt x="16646" y="153978"/>
                    <a:pt x="16646" y="150734"/>
                  </a:cubicBezTo>
                  <a:cubicBezTo>
                    <a:pt x="16646" y="148571"/>
                    <a:pt x="16646" y="146048"/>
                    <a:pt x="18799" y="144606"/>
                  </a:cubicBezTo>
                  <a:cubicBezTo>
                    <a:pt x="19158" y="144245"/>
                    <a:pt x="19875" y="143885"/>
                    <a:pt x="20234" y="143885"/>
                  </a:cubicBezTo>
                  <a:cubicBezTo>
                    <a:pt x="21311" y="143164"/>
                    <a:pt x="22028" y="142803"/>
                    <a:pt x="23105" y="142803"/>
                  </a:cubicBezTo>
                  <a:cubicBezTo>
                    <a:pt x="28845" y="142803"/>
                    <a:pt x="35303" y="143524"/>
                    <a:pt x="41044" y="144966"/>
                  </a:cubicBezTo>
                  <a:cubicBezTo>
                    <a:pt x="41403" y="135954"/>
                    <a:pt x="41761" y="127662"/>
                    <a:pt x="42120" y="118650"/>
                  </a:cubicBezTo>
                  <a:cubicBezTo>
                    <a:pt x="41761" y="118650"/>
                    <a:pt x="41403" y="118289"/>
                    <a:pt x="41044" y="117929"/>
                  </a:cubicBezTo>
                  <a:cubicBezTo>
                    <a:pt x="38173" y="116848"/>
                    <a:pt x="39250" y="112161"/>
                    <a:pt x="42479" y="113243"/>
                  </a:cubicBezTo>
                  <a:cubicBezTo>
                    <a:pt x="43196" y="113243"/>
                    <a:pt x="43555" y="113243"/>
                    <a:pt x="43914" y="113243"/>
                  </a:cubicBezTo>
                  <a:cubicBezTo>
                    <a:pt x="44632" y="112882"/>
                    <a:pt x="46067" y="113243"/>
                    <a:pt x="46784" y="113964"/>
                  </a:cubicBezTo>
                  <a:cubicBezTo>
                    <a:pt x="60059" y="116127"/>
                    <a:pt x="73694" y="114324"/>
                    <a:pt x="86610" y="113964"/>
                  </a:cubicBezTo>
                  <a:cubicBezTo>
                    <a:pt x="101679" y="113603"/>
                    <a:pt x="116748" y="113964"/>
                    <a:pt x="131458" y="113964"/>
                  </a:cubicBezTo>
                  <a:cubicBezTo>
                    <a:pt x="136122" y="106754"/>
                    <a:pt x="143298" y="101346"/>
                    <a:pt x="150115" y="95939"/>
                  </a:cubicBezTo>
                  <a:cubicBezTo>
                    <a:pt x="159084" y="88729"/>
                    <a:pt x="167337" y="80798"/>
                    <a:pt x="175589" y="73228"/>
                  </a:cubicBezTo>
                  <a:cubicBezTo>
                    <a:pt x="193887" y="55563"/>
                    <a:pt x="213979" y="39702"/>
                    <a:pt x="230483" y="20595"/>
                  </a:cubicBezTo>
                  <a:cubicBezTo>
                    <a:pt x="232635" y="18793"/>
                    <a:pt x="234788" y="18793"/>
                    <a:pt x="236941" y="19874"/>
                  </a:cubicBezTo>
                  <a:close/>
                  <a:moveTo>
                    <a:pt x="233490" y="10336"/>
                  </a:moveTo>
                  <a:cubicBezTo>
                    <a:pt x="235273" y="8547"/>
                    <a:pt x="237769" y="11052"/>
                    <a:pt x="236342" y="12841"/>
                  </a:cubicBezTo>
                  <a:cubicBezTo>
                    <a:pt x="225646" y="23935"/>
                    <a:pt x="213167" y="33240"/>
                    <a:pt x="201757" y="43261"/>
                  </a:cubicBezTo>
                  <a:cubicBezTo>
                    <a:pt x="196409" y="48271"/>
                    <a:pt x="191061" y="52923"/>
                    <a:pt x="186069" y="57933"/>
                  </a:cubicBezTo>
                  <a:cubicBezTo>
                    <a:pt x="182147" y="62228"/>
                    <a:pt x="177868" y="66880"/>
                    <a:pt x="172876" y="69743"/>
                  </a:cubicBezTo>
                  <a:cubicBezTo>
                    <a:pt x="172163" y="70101"/>
                    <a:pt x="171450" y="68670"/>
                    <a:pt x="172163" y="68312"/>
                  </a:cubicBezTo>
                  <a:cubicBezTo>
                    <a:pt x="177868" y="64017"/>
                    <a:pt x="182860" y="57576"/>
                    <a:pt x="187852" y="52207"/>
                  </a:cubicBezTo>
                  <a:cubicBezTo>
                    <a:pt x="192843" y="47197"/>
                    <a:pt x="198192" y="42187"/>
                    <a:pt x="203540" y="37535"/>
                  </a:cubicBezTo>
                  <a:cubicBezTo>
                    <a:pt x="213523" y="28588"/>
                    <a:pt x="224220" y="19641"/>
                    <a:pt x="233490" y="10336"/>
                  </a:cubicBezTo>
                  <a:close/>
                  <a:moveTo>
                    <a:pt x="229065" y="6821"/>
                  </a:moveTo>
                  <a:cubicBezTo>
                    <a:pt x="230498" y="5372"/>
                    <a:pt x="233005" y="7908"/>
                    <a:pt x="231572" y="9357"/>
                  </a:cubicBezTo>
                  <a:cubicBezTo>
                    <a:pt x="227275" y="14428"/>
                    <a:pt x="221902" y="17688"/>
                    <a:pt x="217246" y="22035"/>
                  </a:cubicBezTo>
                  <a:cubicBezTo>
                    <a:pt x="212590" y="25658"/>
                    <a:pt x="208292" y="29643"/>
                    <a:pt x="203994" y="33627"/>
                  </a:cubicBezTo>
                  <a:cubicBezTo>
                    <a:pt x="194324" y="41959"/>
                    <a:pt x="185370" y="50653"/>
                    <a:pt x="175700" y="58622"/>
                  </a:cubicBezTo>
                  <a:cubicBezTo>
                    <a:pt x="175342" y="58985"/>
                    <a:pt x="174625" y="58622"/>
                    <a:pt x="174983" y="57898"/>
                  </a:cubicBezTo>
                  <a:cubicBezTo>
                    <a:pt x="182505" y="48479"/>
                    <a:pt x="192891" y="39786"/>
                    <a:pt x="201845" y="31454"/>
                  </a:cubicBezTo>
                  <a:cubicBezTo>
                    <a:pt x="210441" y="23122"/>
                    <a:pt x="220828" y="15877"/>
                    <a:pt x="229065" y="6821"/>
                  </a:cubicBezTo>
                  <a:close/>
                  <a:moveTo>
                    <a:pt x="369990" y="2197"/>
                  </a:moveTo>
                  <a:cubicBezTo>
                    <a:pt x="373934" y="2556"/>
                    <a:pt x="377160" y="3993"/>
                    <a:pt x="381103" y="5430"/>
                  </a:cubicBezTo>
                  <a:cubicBezTo>
                    <a:pt x="442759" y="33095"/>
                    <a:pt x="466418" y="108904"/>
                    <a:pt x="470003" y="171420"/>
                  </a:cubicBezTo>
                  <a:cubicBezTo>
                    <a:pt x="474305" y="239684"/>
                    <a:pt x="443835" y="316930"/>
                    <a:pt x="386121" y="356451"/>
                  </a:cubicBezTo>
                  <a:cubicBezTo>
                    <a:pt x="377877" y="362200"/>
                    <a:pt x="369273" y="349266"/>
                    <a:pt x="377518" y="343517"/>
                  </a:cubicBezTo>
                  <a:cubicBezTo>
                    <a:pt x="405837" y="323756"/>
                    <a:pt x="425553" y="293217"/>
                    <a:pt x="437741" y="261241"/>
                  </a:cubicBezTo>
                  <a:cubicBezTo>
                    <a:pt x="449929" y="230702"/>
                    <a:pt x="455306" y="199085"/>
                    <a:pt x="452438" y="166390"/>
                  </a:cubicBezTo>
                  <a:cubicBezTo>
                    <a:pt x="449929" y="135132"/>
                    <a:pt x="442759" y="103515"/>
                    <a:pt x="428421" y="75132"/>
                  </a:cubicBezTo>
                  <a:cubicBezTo>
                    <a:pt x="421251" y="61120"/>
                    <a:pt x="412648" y="47826"/>
                    <a:pt x="401894" y="36329"/>
                  </a:cubicBezTo>
                  <a:cubicBezTo>
                    <a:pt x="396517" y="30940"/>
                    <a:pt x="390423" y="25550"/>
                    <a:pt x="383971" y="20880"/>
                  </a:cubicBezTo>
                  <a:cubicBezTo>
                    <a:pt x="378235" y="16928"/>
                    <a:pt x="371783" y="13335"/>
                    <a:pt x="366764" y="8664"/>
                  </a:cubicBezTo>
                  <a:cubicBezTo>
                    <a:pt x="363538" y="6149"/>
                    <a:pt x="366764" y="2197"/>
                    <a:pt x="369990" y="2197"/>
                  </a:cubicBezTo>
                  <a:close/>
                  <a:moveTo>
                    <a:pt x="224235" y="480"/>
                  </a:moveTo>
                  <a:cubicBezTo>
                    <a:pt x="226054" y="-978"/>
                    <a:pt x="228236" y="1209"/>
                    <a:pt x="226781" y="2667"/>
                  </a:cubicBezTo>
                  <a:cubicBezTo>
                    <a:pt x="219141" y="11052"/>
                    <a:pt x="209319" y="17978"/>
                    <a:pt x="200952" y="25633"/>
                  </a:cubicBezTo>
                  <a:cubicBezTo>
                    <a:pt x="193676" y="32924"/>
                    <a:pt x="184944" y="39485"/>
                    <a:pt x="178032" y="47505"/>
                  </a:cubicBezTo>
                  <a:cubicBezTo>
                    <a:pt x="177668" y="47869"/>
                    <a:pt x="176213" y="46776"/>
                    <a:pt x="176941" y="46411"/>
                  </a:cubicBezTo>
                  <a:cubicBezTo>
                    <a:pt x="183125" y="38392"/>
                    <a:pt x="191493" y="31101"/>
                    <a:pt x="198769" y="23810"/>
                  </a:cubicBezTo>
                  <a:cubicBezTo>
                    <a:pt x="207136" y="15426"/>
                    <a:pt x="215867" y="8135"/>
                    <a:pt x="224235" y="4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C20168AE-1265-E84B-B0EE-A10AFA03CF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03520" y="-88115"/>
              <a:ext cx="1396855" cy="827508"/>
            </a:xfrm>
            <a:custGeom>
              <a:avLst/>
              <a:gdLst>
                <a:gd name="connsiteX0" fmla="*/ 1234235 w 1539774"/>
                <a:gd name="connsiteY0" fmla="*/ 847320 h 912174"/>
                <a:gd name="connsiteX1" fmla="*/ 1228841 w 1539774"/>
                <a:gd name="connsiteY1" fmla="*/ 850185 h 912174"/>
                <a:gd name="connsiteX2" fmla="*/ 1218037 w 1539774"/>
                <a:gd name="connsiteY2" fmla="*/ 855922 h 912174"/>
                <a:gd name="connsiteX3" fmla="*/ 1200759 w 1539774"/>
                <a:gd name="connsiteY3" fmla="*/ 862092 h 912174"/>
                <a:gd name="connsiteX4" fmla="*/ 1209038 w 1539774"/>
                <a:gd name="connsiteY4" fmla="*/ 873261 h 912174"/>
                <a:gd name="connsiteX5" fmla="*/ 1224877 w 1539774"/>
                <a:gd name="connsiteY5" fmla="*/ 893438 h 912174"/>
                <a:gd name="connsiteX6" fmla="*/ 1233156 w 1539774"/>
                <a:gd name="connsiteY6" fmla="*/ 850923 h 912174"/>
                <a:gd name="connsiteX7" fmla="*/ 1234235 w 1539774"/>
                <a:gd name="connsiteY7" fmla="*/ 847320 h 912174"/>
                <a:gd name="connsiteX8" fmla="*/ 1154351 w 1539774"/>
                <a:gd name="connsiteY8" fmla="*/ 843065 h 912174"/>
                <a:gd name="connsiteX9" fmla="*/ 1155437 w 1539774"/>
                <a:gd name="connsiteY9" fmla="*/ 847256 h 912174"/>
                <a:gd name="connsiteX10" fmla="*/ 1097157 w 1539774"/>
                <a:gd name="connsiteY10" fmla="*/ 849923 h 912174"/>
                <a:gd name="connsiteX11" fmla="*/ 1028380 w 1539774"/>
                <a:gd name="connsiteY11" fmla="*/ 850685 h 912174"/>
                <a:gd name="connsiteX12" fmla="*/ 1028380 w 1539774"/>
                <a:gd name="connsiteY12" fmla="*/ 847637 h 912174"/>
                <a:gd name="connsiteX13" fmla="*/ 1091004 w 1539774"/>
                <a:gd name="connsiteY13" fmla="*/ 846113 h 912174"/>
                <a:gd name="connsiteX14" fmla="*/ 1154351 w 1539774"/>
                <a:gd name="connsiteY14" fmla="*/ 843065 h 912174"/>
                <a:gd name="connsiteX15" fmla="*/ 1143612 w 1539774"/>
                <a:gd name="connsiteY15" fmla="*/ 834747 h 912174"/>
                <a:gd name="connsiteX16" fmla="*/ 1143675 w 1539774"/>
                <a:gd name="connsiteY16" fmla="*/ 835617 h 912174"/>
                <a:gd name="connsiteX17" fmla="*/ 1143973 w 1539774"/>
                <a:gd name="connsiteY17" fmla="*/ 839700 h 912174"/>
                <a:gd name="connsiteX18" fmla="*/ 998212 w 1539774"/>
                <a:gd name="connsiteY18" fmla="*/ 841605 h 912174"/>
                <a:gd name="connsiteX19" fmla="*/ 998212 w 1539774"/>
                <a:gd name="connsiteY19" fmla="*/ 839319 h 912174"/>
                <a:gd name="connsiteX20" fmla="*/ 1072175 w 1539774"/>
                <a:gd name="connsiteY20" fmla="*/ 837795 h 912174"/>
                <a:gd name="connsiteX21" fmla="*/ 1139595 w 1539774"/>
                <a:gd name="connsiteY21" fmla="*/ 834919 h 912174"/>
                <a:gd name="connsiteX22" fmla="*/ 1131273 w 1539774"/>
                <a:gd name="connsiteY22" fmla="*/ 823634 h 912174"/>
                <a:gd name="connsiteX23" fmla="*/ 1131273 w 1539774"/>
                <a:gd name="connsiteY23" fmla="*/ 828397 h 912174"/>
                <a:gd name="connsiteX24" fmla="*/ 1107541 w 1539774"/>
                <a:gd name="connsiteY24" fmla="*/ 829435 h 912174"/>
                <a:gd name="connsiteX25" fmla="*/ 1047568 w 1539774"/>
                <a:gd name="connsiteY25" fmla="*/ 832060 h 912174"/>
                <a:gd name="connsiteX26" fmla="*/ 961699 w 1539774"/>
                <a:gd name="connsiteY26" fmla="*/ 830228 h 912174"/>
                <a:gd name="connsiteX27" fmla="*/ 961699 w 1539774"/>
                <a:gd name="connsiteY27" fmla="*/ 827298 h 912174"/>
                <a:gd name="connsiteX28" fmla="*/ 1047568 w 1539774"/>
                <a:gd name="connsiteY28" fmla="*/ 827298 h 912174"/>
                <a:gd name="connsiteX29" fmla="*/ 1085371 w 1539774"/>
                <a:gd name="connsiteY29" fmla="*/ 825643 h 912174"/>
                <a:gd name="connsiteX30" fmla="*/ 1286963 w 1539774"/>
                <a:gd name="connsiteY30" fmla="*/ 822177 h 912174"/>
                <a:gd name="connsiteX31" fmla="*/ 1288253 w 1539774"/>
                <a:gd name="connsiteY31" fmla="*/ 825523 h 912174"/>
                <a:gd name="connsiteX32" fmla="*/ 1279408 w 1539774"/>
                <a:gd name="connsiteY32" fmla="*/ 851205 h 912174"/>
                <a:gd name="connsiteX33" fmla="*/ 1272038 w 1539774"/>
                <a:gd name="connsiteY33" fmla="*/ 875801 h 912174"/>
                <a:gd name="connsiteX34" fmla="*/ 1269458 w 1539774"/>
                <a:gd name="connsiteY34" fmla="*/ 875801 h 912174"/>
                <a:gd name="connsiteX35" fmla="*/ 1274617 w 1539774"/>
                <a:gd name="connsiteY35" fmla="*/ 853375 h 912174"/>
                <a:gd name="connsiteX36" fmla="*/ 1283462 w 1539774"/>
                <a:gd name="connsiteY36" fmla="*/ 823715 h 912174"/>
                <a:gd name="connsiteX37" fmla="*/ 1286963 w 1539774"/>
                <a:gd name="connsiteY37" fmla="*/ 822177 h 912174"/>
                <a:gd name="connsiteX38" fmla="*/ 1262184 w 1539774"/>
                <a:gd name="connsiteY38" fmla="*/ 821775 h 912174"/>
                <a:gd name="connsiteX39" fmla="*/ 1266804 w 1539774"/>
                <a:gd name="connsiteY39" fmla="*/ 823227 h 912174"/>
                <a:gd name="connsiteX40" fmla="*/ 1244769 w 1539774"/>
                <a:gd name="connsiteY40" fmla="*/ 894347 h 912174"/>
                <a:gd name="connsiteX41" fmla="*/ 1244058 w 1539774"/>
                <a:gd name="connsiteY41" fmla="*/ 893984 h 912174"/>
                <a:gd name="connsiteX42" fmla="*/ 1262184 w 1539774"/>
                <a:gd name="connsiteY42" fmla="*/ 821775 h 912174"/>
                <a:gd name="connsiteX43" fmla="*/ 1271792 w 1539774"/>
                <a:gd name="connsiteY43" fmla="*/ 818905 h 912174"/>
                <a:gd name="connsiteX44" fmla="*/ 1276345 w 1539774"/>
                <a:gd name="connsiteY44" fmla="*/ 819974 h 912174"/>
                <a:gd name="connsiteX45" fmla="*/ 1256735 w 1539774"/>
                <a:gd name="connsiteY45" fmla="*/ 883409 h 912174"/>
                <a:gd name="connsiteX46" fmla="*/ 1253583 w 1539774"/>
                <a:gd name="connsiteY46" fmla="*/ 882696 h 912174"/>
                <a:gd name="connsiteX47" fmla="*/ 1271792 w 1539774"/>
                <a:gd name="connsiteY47" fmla="*/ 818905 h 912174"/>
                <a:gd name="connsiteX48" fmla="*/ 1242874 w 1539774"/>
                <a:gd name="connsiteY48" fmla="*/ 814532 h 912174"/>
                <a:gd name="connsiteX49" fmla="*/ 1177002 w 1539774"/>
                <a:gd name="connsiteY49" fmla="*/ 835790 h 912174"/>
                <a:gd name="connsiteX50" fmla="*/ 1183167 w 1539774"/>
                <a:gd name="connsiteY50" fmla="*/ 842372 h 912174"/>
                <a:gd name="connsiteX51" fmla="*/ 1193200 w 1539774"/>
                <a:gd name="connsiteY51" fmla="*/ 853084 h 912174"/>
                <a:gd name="connsiteX52" fmla="*/ 1196080 w 1539774"/>
                <a:gd name="connsiteY52" fmla="*/ 856327 h 912174"/>
                <a:gd name="connsiteX53" fmla="*/ 1213065 w 1539774"/>
                <a:gd name="connsiteY53" fmla="*/ 847486 h 912174"/>
                <a:gd name="connsiteX54" fmla="*/ 1232076 w 1539774"/>
                <a:gd name="connsiteY54" fmla="*/ 837591 h 912174"/>
                <a:gd name="connsiteX55" fmla="*/ 1236395 w 1539774"/>
                <a:gd name="connsiteY55" fmla="*/ 837591 h 912174"/>
                <a:gd name="connsiteX56" fmla="*/ 1242874 w 1539774"/>
                <a:gd name="connsiteY56" fmla="*/ 814532 h 912174"/>
                <a:gd name="connsiteX57" fmla="*/ 1506004 w 1539774"/>
                <a:gd name="connsiteY57" fmla="*/ 782105 h 912174"/>
                <a:gd name="connsiteX58" fmla="*/ 1460649 w 1539774"/>
                <a:gd name="connsiteY58" fmla="*/ 797598 h 912174"/>
                <a:gd name="connsiteX59" fmla="*/ 1505644 w 1539774"/>
                <a:gd name="connsiteY59" fmla="*/ 799760 h 912174"/>
                <a:gd name="connsiteX60" fmla="*/ 1506004 w 1539774"/>
                <a:gd name="connsiteY60" fmla="*/ 782105 h 912174"/>
                <a:gd name="connsiteX61" fmla="*/ 231872 w 1539774"/>
                <a:gd name="connsiteY61" fmla="*/ 765110 h 912174"/>
                <a:gd name="connsiteX62" fmla="*/ 225991 w 1539774"/>
                <a:gd name="connsiteY62" fmla="*/ 806966 h 912174"/>
                <a:gd name="connsiteX63" fmla="*/ 203028 w 1539774"/>
                <a:gd name="connsiteY63" fmla="*/ 782526 h 912174"/>
                <a:gd name="connsiteX64" fmla="*/ 323180 w 1539774"/>
                <a:gd name="connsiteY64" fmla="*/ 754362 h 912174"/>
                <a:gd name="connsiteX65" fmla="*/ 236430 w 1539774"/>
                <a:gd name="connsiteY65" fmla="*/ 806966 h 912174"/>
                <a:gd name="connsiteX66" fmla="*/ 307702 w 1539774"/>
                <a:gd name="connsiteY66" fmla="*/ 806245 h 912174"/>
                <a:gd name="connsiteX67" fmla="*/ 330739 w 1539774"/>
                <a:gd name="connsiteY67" fmla="*/ 783546 h 912174"/>
                <a:gd name="connsiteX68" fmla="*/ 323180 w 1539774"/>
                <a:gd name="connsiteY68" fmla="*/ 754362 h 912174"/>
                <a:gd name="connsiteX69" fmla="*/ 1507804 w 1539774"/>
                <a:gd name="connsiteY69" fmla="*/ 749317 h 912174"/>
                <a:gd name="connsiteX70" fmla="*/ 1314866 w 1539774"/>
                <a:gd name="connsiteY70" fmla="*/ 796157 h 912174"/>
                <a:gd name="connsiteX71" fmla="*/ 1319186 w 1539774"/>
                <a:gd name="connsiteY71" fmla="*/ 796157 h 912174"/>
                <a:gd name="connsiteX72" fmla="*/ 1438332 w 1539774"/>
                <a:gd name="connsiteY72" fmla="*/ 796517 h 912174"/>
                <a:gd name="connsiteX73" fmla="*/ 1439772 w 1539774"/>
                <a:gd name="connsiteY73" fmla="*/ 795796 h 912174"/>
                <a:gd name="connsiteX74" fmla="*/ 1506364 w 1539774"/>
                <a:gd name="connsiteY74" fmla="*/ 772017 h 912174"/>
                <a:gd name="connsiteX75" fmla="*/ 1507804 w 1539774"/>
                <a:gd name="connsiteY75" fmla="*/ 749317 h 912174"/>
                <a:gd name="connsiteX76" fmla="*/ 240451 w 1539774"/>
                <a:gd name="connsiteY76" fmla="*/ 704040 h 912174"/>
                <a:gd name="connsiteX77" fmla="*/ 233486 w 1539774"/>
                <a:gd name="connsiteY77" fmla="*/ 753617 h 912174"/>
                <a:gd name="connsiteX78" fmla="*/ 222752 w 1539774"/>
                <a:gd name="connsiteY78" fmla="*/ 761207 h 912174"/>
                <a:gd name="connsiteX79" fmla="*/ 198380 w 1539774"/>
                <a:gd name="connsiteY79" fmla="*/ 777580 h 912174"/>
                <a:gd name="connsiteX80" fmla="*/ 169118 w 1539774"/>
                <a:gd name="connsiteY80" fmla="*/ 746435 h 912174"/>
                <a:gd name="connsiteX81" fmla="*/ 916032 w 1539774"/>
                <a:gd name="connsiteY81" fmla="*/ 701037 h 912174"/>
                <a:gd name="connsiteX82" fmla="*/ 862398 w 1539774"/>
                <a:gd name="connsiteY82" fmla="*/ 701397 h 912174"/>
                <a:gd name="connsiteX83" fmla="*/ 859518 w 1539774"/>
                <a:gd name="connsiteY83" fmla="*/ 703559 h 912174"/>
                <a:gd name="connsiteX84" fmla="*/ 780327 w 1539774"/>
                <a:gd name="connsiteY84" fmla="*/ 734905 h 912174"/>
                <a:gd name="connsiteX85" fmla="*/ 705096 w 1539774"/>
                <a:gd name="connsiteY85" fmla="*/ 760847 h 912174"/>
                <a:gd name="connsiteX86" fmla="*/ 559604 w 1539774"/>
                <a:gd name="connsiteY86" fmla="*/ 809031 h 912174"/>
                <a:gd name="connsiteX87" fmla="*/ 559313 w 1539774"/>
                <a:gd name="connsiteY87" fmla="*/ 809128 h 912174"/>
                <a:gd name="connsiteX88" fmla="*/ 647503 w 1539774"/>
                <a:gd name="connsiteY88" fmla="*/ 810209 h 912174"/>
                <a:gd name="connsiteX89" fmla="*/ 668020 w 1539774"/>
                <a:gd name="connsiteY89" fmla="*/ 810209 h 912174"/>
                <a:gd name="connsiteX90" fmla="*/ 669100 w 1539774"/>
                <a:gd name="connsiteY90" fmla="*/ 806245 h 912174"/>
                <a:gd name="connsiteX91" fmla="*/ 920352 w 1539774"/>
                <a:gd name="connsiteY91" fmla="*/ 701037 h 912174"/>
                <a:gd name="connsiteX92" fmla="*/ 916032 w 1539774"/>
                <a:gd name="connsiteY92" fmla="*/ 701037 h 912174"/>
                <a:gd name="connsiteX93" fmla="*/ 755490 w 1539774"/>
                <a:gd name="connsiteY93" fmla="*/ 700677 h 912174"/>
                <a:gd name="connsiteX94" fmla="*/ 754410 w 1539774"/>
                <a:gd name="connsiteY94" fmla="*/ 701397 h 912174"/>
                <a:gd name="connsiteX95" fmla="*/ 468963 w 1539774"/>
                <a:gd name="connsiteY95" fmla="*/ 808047 h 912174"/>
                <a:gd name="connsiteX96" fmla="*/ 543475 w 1539774"/>
                <a:gd name="connsiteY96" fmla="*/ 809128 h 912174"/>
                <a:gd name="connsiteX97" fmla="*/ 544166 w 1539774"/>
                <a:gd name="connsiteY97" fmla="*/ 808864 h 912174"/>
                <a:gd name="connsiteX98" fmla="*/ 622396 w 1539774"/>
                <a:gd name="connsiteY98" fmla="*/ 778952 h 912174"/>
                <a:gd name="connsiteX99" fmla="*/ 702936 w 1539774"/>
                <a:gd name="connsiteY99" fmla="*/ 752560 h 912174"/>
                <a:gd name="connsiteX100" fmla="*/ 796526 w 1539774"/>
                <a:gd name="connsiteY100" fmla="*/ 717611 h 912174"/>
                <a:gd name="connsiteX101" fmla="*/ 834321 w 1539774"/>
                <a:gd name="connsiteY101" fmla="*/ 701397 h 912174"/>
                <a:gd name="connsiteX102" fmla="*/ 755490 w 1539774"/>
                <a:gd name="connsiteY102" fmla="*/ 700677 h 912174"/>
                <a:gd name="connsiteX103" fmla="*/ 643903 w 1539774"/>
                <a:gd name="connsiteY103" fmla="*/ 698875 h 912174"/>
                <a:gd name="connsiteX104" fmla="*/ 641023 w 1539774"/>
                <a:gd name="connsiteY104" fmla="*/ 701758 h 912174"/>
                <a:gd name="connsiteX105" fmla="*/ 517918 w 1539774"/>
                <a:gd name="connsiteY105" fmla="*/ 759406 h 912174"/>
                <a:gd name="connsiteX106" fmla="*/ 466803 w 1539774"/>
                <a:gd name="connsiteY106" fmla="*/ 784627 h 912174"/>
                <a:gd name="connsiteX107" fmla="*/ 429368 w 1539774"/>
                <a:gd name="connsiteY107" fmla="*/ 807326 h 912174"/>
                <a:gd name="connsiteX108" fmla="*/ 461044 w 1539774"/>
                <a:gd name="connsiteY108" fmla="*/ 807686 h 912174"/>
                <a:gd name="connsiteX109" fmla="*/ 462124 w 1539774"/>
                <a:gd name="connsiteY109" fmla="*/ 805164 h 912174"/>
                <a:gd name="connsiteX110" fmla="*/ 729573 w 1539774"/>
                <a:gd name="connsiteY110" fmla="*/ 700316 h 912174"/>
                <a:gd name="connsiteX111" fmla="*/ 664781 w 1539774"/>
                <a:gd name="connsiteY111" fmla="*/ 699236 h 912174"/>
                <a:gd name="connsiteX112" fmla="*/ 643903 w 1539774"/>
                <a:gd name="connsiteY112" fmla="*/ 698875 h 912174"/>
                <a:gd name="connsiteX113" fmla="*/ 1083413 w 1539774"/>
                <a:gd name="connsiteY113" fmla="*/ 697434 h 912174"/>
                <a:gd name="connsiteX114" fmla="*/ 944109 w 1539774"/>
                <a:gd name="connsiteY114" fmla="*/ 700677 h 912174"/>
                <a:gd name="connsiteX115" fmla="*/ 941229 w 1539774"/>
                <a:gd name="connsiteY115" fmla="*/ 703199 h 912174"/>
                <a:gd name="connsiteX116" fmla="*/ 788966 w 1539774"/>
                <a:gd name="connsiteY116" fmla="*/ 764450 h 912174"/>
                <a:gd name="connsiteX117" fmla="*/ 673060 w 1539774"/>
                <a:gd name="connsiteY117" fmla="*/ 810209 h 912174"/>
                <a:gd name="connsiteX118" fmla="*/ 773848 w 1539774"/>
                <a:gd name="connsiteY118" fmla="*/ 809128 h 912174"/>
                <a:gd name="connsiteX119" fmla="*/ 927551 w 1539774"/>
                <a:gd name="connsiteY119" fmla="*/ 750759 h 912174"/>
                <a:gd name="connsiteX120" fmla="*/ 1083413 w 1539774"/>
                <a:gd name="connsiteY120" fmla="*/ 697434 h 912174"/>
                <a:gd name="connsiteX121" fmla="*/ 549594 w 1539774"/>
                <a:gd name="connsiteY121" fmla="*/ 696713 h 912174"/>
                <a:gd name="connsiteX122" fmla="*/ 548874 w 1539774"/>
                <a:gd name="connsiteY122" fmla="*/ 697074 h 912174"/>
                <a:gd name="connsiteX123" fmla="*/ 362775 w 1539774"/>
                <a:gd name="connsiteY123" fmla="*/ 806605 h 912174"/>
                <a:gd name="connsiteX124" fmla="*/ 416769 w 1539774"/>
                <a:gd name="connsiteY124" fmla="*/ 806966 h 912174"/>
                <a:gd name="connsiteX125" fmla="*/ 534476 w 1539774"/>
                <a:gd name="connsiteY125" fmla="*/ 742832 h 912174"/>
                <a:gd name="connsiteX126" fmla="*/ 625905 w 1539774"/>
                <a:gd name="connsiteY126" fmla="*/ 698155 h 912174"/>
                <a:gd name="connsiteX127" fmla="*/ 549594 w 1539774"/>
                <a:gd name="connsiteY127" fmla="*/ 696713 h 912174"/>
                <a:gd name="connsiteX128" fmla="*/ 1189241 w 1539774"/>
                <a:gd name="connsiteY128" fmla="*/ 694191 h 912174"/>
                <a:gd name="connsiteX129" fmla="*/ 1114729 w 1539774"/>
                <a:gd name="connsiteY129" fmla="*/ 696713 h 912174"/>
                <a:gd name="connsiteX130" fmla="*/ 941589 w 1539774"/>
                <a:gd name="connsiteY130" fmla="*/ 755082 h 912174"/>
                <a:gd name="connsiteX131" fmla="*/ 782847 w 1539774"/>
                <a:gd name="connsiteY131" fmla="*/ 808767 h 912174"/>
                <a:gd name="connsiteX132" fmla="*/ 869957 w 1539774"/>
                <a:gd name="connsiteY132" fmla="*/ 806966 h 912174"/>
                <a:gd name="connsiteX133" fmla="*/ 870317 w 1539774"/>
                <a:gd name="connsiteY133" fmla="*/ 806605 h 912174"/>
                <a:gd name="connsiteX134" fmla="*/ 1043817 w 1539774"/>
                <a:gd name="connsiteY134" fmla="*/ 741391 h 912174"/>
                <a:gd name="connsiteX135" fmla="*/ 1138846 w 1539774"/>
                <a:gd name="connsiteY135" fmla="*/ 710045 h 912174"/>
                <a:gd name="connsiteX136" fmla="*/ 1189241 w 1539774"/>
                <a:gd name="connsiteY136" fmla="*/ 694191 h 912174"/>
                <a:gd name="connsiteX137" fmla="*/ 463204 w 1539774"/>
                <a:gd name="connsiteY137" fmla="*/ 693110 h 912174"/>
                <a:gd name="connsiteX138" fmla="*/ 462124 w 1539774"/>
                <a:gd name="connsiteY138" fmla="*/ 694191 h 912174"/>
                <a:gd name="connsiteX139" fmla="*/ 378974 w 1539774"/>
                <a:gd name="connsiteY139" fmla="*/ 753281 h 912174"/>
                <a:gd name="connsiteX140" fmla="*/ 353776 w 1539774"/>
                <a:gd name="connsiteY140" fmla="*/ 773818 h 912174"/>
                <a:gd name="connsiteX141" fmla="*/ 341898 w 1539774"/>
                <a:gd name="connsiteY141" fmla="*/ 786429 h 912174"/>
                <a:gd name="connsiteX142" fmla="*/ 340818 w 1539774"/>
                <a:gd name="connsiteY142" fmla="*/ 788590 h 912174"/>
                <a:gd name="connsiteX143" fmla="*/ 336858 w 1539774"/>
                <a:gd name="connsiteY143" fmla="*/ 790392 h 912174"/>
                <a:gd name="connsiteX144" fmla="*/ 334339 w 1539774"/>
                <a:gd name="connsiteY144" fmla="*/ 789671 h 912174"/>
                <a:gd name="connsiteX145" fmla="*/ 314901 w 1539774"/>
                <a:gd name="connsiteY145" fmla="*/ 806245 h 912174"/>
                <a:gd name="connsiteX146" fmla="*/ 353776 w 1539774"/>
                <a:gd name="connsiteY146" fmla="*/ 806245 h 912174"/>
                <a:gd name="connsiteX147" fmla="*/ 436567 w 1539774"/>
                <a:gd name="connsiteY147" fmla="*/ 750398 h 912174"/>
                <a:gd name="connsiteX148" fmla="*/ 529436 w 1539774"/>
                <a:gd name="connsiteY148" fmla="*/ 696353 h 912174"/>
                <a:gd name="connsiteX149" fmla="*/ 463204 w 1539774"/>
                <a:gd name="connsiteY149" fmla="*/ 693110 h 912174"/>
                <a:gd name="connsiteX150" fmla="*/ 427208 w 1539774"/>
                <a:gd name="connsiteY150" fmla="*/ 692030 h 912174"/>
                <a:gd name="connsiteX151" fmla="*/ 403091 w 1539774"/>
                <a:gd name="connsiteY151" fmla="*/ 718332 h 912174"/>
                <a:gd name="connsiteX152" fmla="*/ 386533 w 1539774"/>
                <a:gd name="connsiteY152" fmla="*/ 735266 h 912174"/>
                <a:gd name="connsiteX153" fmla="*/ 385453 w 1539774"/>
                <a:gd name="connsiteY153" fmla="*/ 736707 h 912174"/>
                <a:gd name="connsiteX154" fmla="*/ 445926 w 1539774"/>
                <a:gd name="connsiteY154" fmla="*/ 692390 h 912174"/>
                <a:gd name="connsiteX155" fmla="*/ 427208 w 1539774"/>
                <a:gd name="connsiteY155" fmla="*/ 692030 h 912174"/>
                <a:gd name="connsiteX156" fmla="*/ 169478 w 1539774"/>
                <a:gd name="connsiteY156" fmla="*/ 690588 h 912174"/>
                <a:gd name="connsiteX157" fmla="*/ 169118 w 1539774"/>
                <a:gd name="connsiteY157" fmla="*/ 741751 h 912174"/>
                <a:gd name="connsiteX158" fmla="*/ 209793 w 1539774"/>
                <a:gd name="connsiteY158" fmla="*/ 714368 h 912174"/>
                <a:gd name="connsiteX159" fmla="*/ 242189 w 1539774"/>
                <a:gd name="connsiteY159" fmla="*/ 691669 h 912174"/>
                <a:gd name="connsiteX160" fmla="*/ 169118 w 1539774"/>
                <a:gd name="connsiteY160" fmla="*/ 746435 h 912174"/>
                <a:gd name="connsiteX161" fmla="*/ 169118 w 1539774"/>
                <a:gd name="connsiteY161" fmla="*/ 797238 h 912174"/>
                <a:gd name="connsiteX162" fmla="*/ 198380 w 1539774"/>
                <a:gd name="connsiteY162" fmla="*/ 777580 h 912174"/>
                <a:gd name="connsiteX163" fmla="*/ 203028 w 1539774"/>
                <a:gd name="connsiteY163" fmla="*/ 782526 h 912174"/>
                <a:gd name="connsiteX164" fmla="*/ 169118 w 1539774"/>
                <a:gd name="connsiteY164" fmla="*/ 803002 h 912174"/>
                <a:gd name="connsiteX165" fmla="*/ 169118 w 1539774"/>
                <a:gd name="connsiteY165" fmla="*/ 808767 h 912174"/>
                <a:gd name="connsiteX166" fmla="*/ 225991 w 1539774"/>
                <a:gd name="connsiteY166" fmla="*/ 806966 h 912174"/>
                <a:gd name="connsiteX167" fmla="*/ 260187 w 1539774"/>
                <a:gd name="connsiteY167" fmla="*/ 784627 h 912174"/>
                <a:gd name="connsiteX168" fmla="*/ 320300 w 1539774"/>
                <a:gd name="connsiteY168" fmla="*/ 744273 h 912174"/>
                <a:gd name="connsiteX169" fmla="*/ 316701 w 1539774"/>
                <a:gd name="connsiteY169" fmla="*/ 733104 h 912174"/>
                <a:gd name="connsiteX170" fmla="*/ 312021 w 1539774"/>
                <a:gd name="connsiteY170" fmla="*/ 717971 h 912174"/>
                <a:gd name="connsiteX171" fmla="*/ 310221 w 1539774"/>
                <a:gd name="connsiteY171" fmla="*/ 711486 h 912174"/>
                <a:gd name="connsiteX172" fmla="*/ 235350 w 1539774"/>
                <a:gd name="connsiteY172" fmla="*/ 763009 h 912174"/>
                <a:gd name="connsiteX173" fmla="*/ 231872 w 1539774"/>
                <a:gd name="connsiteY173" fmla="*/ 765110 h 912174"/>
                <a:gd name="connsiteX174" fmla="*/ 233486 w 1539774"/>
                <a:gd name="connsiteY174" fmla="*/ 753617 h 912174"/>
                <a:gd name="connsiteX175" fmla="*/ 307342 w 1539774"/>
                <a:gd name="connsiteY175" fmla="*/ 701397 h 912174"/>
                <a:gd name="connsiteX176" fmla="*/ 303742 w 1539774"/>
                <a:gd name="connsiteY176" fmla="*/ 692390 h 912174"/>
                <a:gd name="connsiteX177" fmla="*/ 261267 w 1539774"/>
                <a:gd name="connsiteY177" fmla="*/ 691669 h 912174"/>
                <a:gd name="connsiteX178" fmla="*/ 240451 w 1539774"/>
                <a:gd name="connsiteY178" fmla="*/ 704040 h 912174"/>
                <a:gd name="connsiteX179" fmla="*/ 242189 w 1539774"/>
                <a:gd name="connsiteY179" fmla="*/ 691669 h 912174"/>
                <a:gd name="connsiteX180" fmla="*/ 179197 w 1539774"/>
                <a:gd name="connsiteY180" fmla="*/ 690588 h 912174"/>
                <a:gd name="connsiteX181" fmla="*/ 175957 w 1539774"/>
                <a:gd name="connsiteY181" fmla="*/ 690588 h 912174"/>
                <a:gd name="connsiteX182" fmla="*/ 169478 w 1539774"/>
                <a:gd name="connsiteY182" fmla="*/ 690588 h 912174"/>
                <a:gd name="connsiteX183" fmla="*/ 1305147 w 1539774"/>
                <a:gd name="connsiteY183" fmla="*/ 690228 h 912174"/>
                <a:gd name="connsiteX184" fmla="*/ 1214078 w 1539774"/>
                <a:gd name="connsiteY184" fmla="*/ 693110 h 912174"/>
                <a:gd name="connsiteX185" fmla="*/ 1211918 w 1539774"/>
                <a:gd name="connsiteY185" fmla="*/ 695272 h 912174"/>
                <a:gd name="connsiteX186" fmla="*/ 1151445 w 1539774"/>
                <a:gd name="connsiteY186" fmla="*/ 715089 h 912174"/>
                <a:gd name="connsiteX187" fmla="*/ 1056776 w 1539774"/>
                <a:gd name="connsiteY187" fmla="*/ 747516 h 912174"/>
                <a:gd name="connsiteX188" fmla="*/ 880756 w 1539774"/>
                <a:gd name="connsiteY188" fmla="*/ 806605 h 912174"/>
                <a:gd name="connsiteX189" fmla="*/ 886875 w 1539774"/>
                <a:gd name="connsiteY189" fmla="*/ 806605 h 912174"/>
                <a:gd name="connsiteX190" fmla="*/ 963547 w 1539774"/>
                <a:gd name="connsiteY190" fmla="*/ 804804 h 912174"/>
                <a:gd name="connsiteX191" fmla="*/ 964626 w 1539774"/>
                <a:gd name="connsiteY191" fmla="*/ 802282 h 912174"/>
                <a:gd name="connsiteX192" fmla="*/ 1153605 w 1539774"/>
                <a:gd name="connsiteY192" fmla="*/ 741031 h 912174"/>
                <a:gd name="connsiteX193" fmla="*/ 1305147 w 1539774"/>
                <a:gd name="connsiteY193" fmla="*/ 690228 h 912174"/>
                <a:gd name="connsiteX194" fmla="*/ 1513135 w 1539774"/>
                <a:gd name="connsiteY194" fmla="*/ 677279 h 912174"/>
                <a:gd name="connsiteX195" fmla="*/ 1511404 w 1539774"/>
                <a:gd name="connsiteY195" fmla="*/ 700677 h 912174"/>
                <a:gd name="connsiteX196" fmla="*/ 1511246 w 1539774"/>
                <a:gd name="connsiteY196" fmla="*/ 700725 h 912174"/>
                <a:gd name="connsiteX197" fmla="*/ 1513104 w 1539774"/>
                <a:gd name="connsiteY197" fmla="*/ 677289 h 912174"/>
                <a:gd name="connsiteX198" fmla="*/ 1515003 w 1539774"/>
                <a:gd name="connsiteY198" fmla="*/ 648793 h 912174"/>
                <a:gd name="connsiteX199" fmla="*/ 1413855 w 1539774"/>
                <a:gd name="connsiteY199" fmla="*/ 683022 h 912174"/>
                <a:gd name="connsiteX200" fmla="*/ 1409535 w 1539774"/>
                <a:gd name="connsiteY200" fmla="*/ 685904 h 912174"/>
                <a:gd name="connsiteX201" fmla="*/ 1406656 w 1539774"/>
                <a:gd name="connsiteY201" fmla="*/ 685904 h 912174"/>
                <a:gd name="connsiteX202" fmla="*/ 1403416 w 1539774"/>
                <a:gd name="connsiteY202" fmla="*/ 686265 h 912174"/>
                <a:gd name="connsiteX203" fmla="*/ 1329984 w 1539774"/>
                <a:gd name="connsiteY203" fmla="*/ 689147 h 912174"/>
                <a:gd name="connsiteX204" fmla="*/ 1326745 w 1539774"/>
                <a:gd name="connsiteY204" fmla="*/ 693110 h 912174"/>
                <a:gd name="connsiteX205" fmla="*/ 1143886 w 1539774"/>
                <a:gd name="connsiteY205" fmla="*/ 752200 h 912174"/>
                <a:gd name="connsiteX206" fmla="*/ 969666 w 1539774"/>
                <a:gd name="connsiteY206" fmla="*/ 804804 h 912174"/>
                <a:gd name="connsiteX207" fmla="*/ 1005662 w 1539774"/>
                <a:gd name="connsiteY207" fmla="*/ 803723 h 912174"/>
                <a:gd name="connsiteX208" fmla="*/ 1054256 w 1539774"/>
                <a:gd name="connsiteY208" fmla="*/ 803363 h 912174"/>
                <a:gd name="connsiteX209" fmla="*/ 1056416 w 1539774"/>
                <a:gd name="connsiteY209" fmla="*/ 800841 h 912174"/>
                <a:gd name="connsiteX210" fmla="*/ 1285350 w 1539774"/>
                <a:gd name="connsiteY210" fmla="*/ 730942 h 912174"/>
                <a:gd name="connsiteX211" fmla="*/ 1513563 w 1539774"/>
                <a:gd name="connsiteY211" fmla="*/ 671492 h 912174"/>
                <a:gd name="connsiteX212" fmla="*/ 1513104 w 1539774"/>
                <a:gd name="connsiteY212" fmla="*/ 677289 h 912174"/>
                <a:gd name="connsiteX213" fmla="*/ 1407150 w 1539774"/>
                <a:gd name="connsiteY213" fmla="*/ 710990 h 912174"/>
                <a:gd name="connsiteX214" fmla="*/ 1298668 w 1539774"/>
                <a:gd name="connsiteY214" fmla="*/ 736347 h 912174"/>
                <a:gd name="connsiteX215" fmla="*/ 1070094 w 1539774"/>
                <a:gd name="connsiteY215" fmla="*/ 803002 h 912174"/>
                <a:gd name="connsiteX216" fmla="*/ 1140286 w 1539774"/>
                <a:gd name="connsiteY216" fmla="*/ 801201 h 912174"/>
                <a:gd name="connsiteX217" fmla="*/ 1140646 w 1539774"/>
                <a:gd name="connsiteY217" fmla="*/ 801201 h 912174"/>
                <a:gd name="connsiteX218" fmla="*/ 1148565 w 1539774"/>
                <a:gd name="connsiteY218" fmla="*/ 804444 h 912174"/>
                <a:gd name="connsiteX219" fmla="*/ 1151445 w 1539774"/>
                <a:gd name="connsiteY219" fmla="*/ 808047 h 912174"/>
                <a:gd name="connsiteX220" fmla="*/ 1331064 w 1539774"/>
                <a:gd name="connsiteY220" fmla="*/ 748957 h 912174"/>
                <a:gd name="connsiteX221" fmla="*/ 1422044 w 1539774"/>
                <a:gd name="connsiteY221" fmla="*/ 727789 h 912174"/>
                <a:gd name="connsiteX222" fmla="*/ 1511246 w 1539774"/>
                <a:gd name="connsiteY222" fmla="*/ 700725 h 912174"/>
                <a:gd name="connsiteX223" fmla="*/ 1508164 w 1539774"/>
                <a:gd name="connsiteY223" fmla="*/ 739589 h 912174"/>
                <a:gd name="connsiteX224" fmla="*/ 1510324 w 1539774"/>
                <a:gd name="connsiteY224" fmla="*/ 711126 h 912174"/>
                <a:gd name="connsiteX225" fmla="*/ 1333224 w 1539774"/>
                <a:gd name="connsiteY225" fmla="*/ 757244 h 912174"/>
                <a:gd name="connsiteX226" fmla="*/ 1154325 w 1539774"/>
                <a:gd name="connsiteY226" fmla="*/ 812010 h 912174"/>
                <a:gd name="connsiteX227" fmla="*/ 1173402 w 1539774"/>
                <a:gd name="connsiteY227" fmla="*/ 832187 h 912174"/>
                <a:gd name="connsiteX228" fmla="*/ 1246474 w 1539774"/>
                <a:gd name="connsiteY228" fmla="*/ 806245 h 912174"/>
                <a:gd name="connsiteX229" fmla="*/ 1246474 w 1539774"/>
                <a:gd name="connsiteY229" fmla="*/ 805885 h 912174"/>
                <a:gd name="connsiteX230" fmla="*/ 1246474 w 1539774"/>
                <a:gd name="connsiteY230" fmla="*/ 805525 h 912174"/>
                <a:gd name="connsiteX231" fmla="*/ 1254393 w 1539774"/>
                <a:gd name="connsiteY231" fmla="*/ 797238 h 912174"/>
                <a:gd name="connsiteX232" fmla="*/ 1267712 w 1539774"/>
                <a:gd name="connsiteY232" fmla="*/ 797238 h 912174"/>
                <a:gd name="connsiteX233" fmla="*/ 1283190 w 1539774"/>
                <a:gd name="connsiteY233" fmla="*/ 796517 h 912174"/>
                <a:gd name="connsiteX234" fmla="*/ 1339703 w 1539774"/>
                <a:gd name="connsiteY234" fmla="*/ 784627 h 912174"/>
                <a:gd name="connsiteX235" fmla="*/ 1508164 w 1539774"/>
                <a:gd name="connsiteY235" fmla="*/ 739589 h 912174"/>
                <a:gd name="connsiteX236" fmla="*/ 1511404 w 1539774"/>
                <a:gd name="connsiteY236" fmla="*/ 700677 h 912174"/>
                <a:gd name="connsiteX237" fmla="*/ 1513203 w 1539774"/>
                <a:gd name="connsiteY237" fmla="*/ 677257 h 912174"/>
                <a:gd name="connsiteX238" fmla="*/ 1513135 w 1539774"/>
                <a:gd name="connsiteY238" fmla="*/ 677279 h 912174"/>
                <a:gd name="connsiteX239" fmla="*/ 1513563 w 1539774"/>
                <a:gd name="connsiteY239" fmla="*/ 671492 h 912174"/>
                <a:gd name="connsiteX240" fmla="*/ 1515003 w 1539774"/>
                <a:gd name="connsiteY240" fmla="*/ 648793 h 912174"/>
                <a:gd name="connsiteX241" fmla="*/ 1517163 w 1539774"/>
                <a:gd name="connsiteY241" fmla="*/ 603035 h 912174"/>
                <a:gd name="connsiteX242" fmla="*/ 1468928 w 1539774"/>
                <a:gd name="connsiteY242" fmla="*/ 625013 h 912174"/>
                <a:gd name="connsiteX243" fmla="*/ 1414575 w 1539774"/>
                <a:gd name="connsiteY243" fmla="*/ 652757 h 912174"/>
                <a:gd name="connsiteX244" fmla="*/ 1414575 w 1539774"/>
                <a:gd name="connsiteY244" fmla="*/ 675095 h 912174"/>
                <a:gd name="connsiteX245" fmla="*/ 1414215 w 1539774"/>
                <a:gd name="connsiteY245" fmla="*/ 676176 h 912174"/>
                <a:gd name="connsiteX246" fmla="*/ 1512483 w 1539774"/>
                <a:gd name="connsiteY246" fmla="*/ 640146 h 912174"/>
                <a:gd name="connsiteX247" fmla="*/ 1515723 w 1539774"/>
                <a:gd name="connsiteY247" fmla="*/ 639786 h 912174"/>
                <a:gd name="connsiteX248" fmla="*/ 1516803 w 1539774"/>
                <a:gd name="connsiteY248" fmla="*/ 615285 h 912174"/>
                <a:gd name="connsiteX249" fmla="*/ 1517163 w 1539774"/>
                <a:gd name="connsiteY249" fmla="*/ 603035 h 912174"/>
                <a:gd name="connsiteX250" fmla="*/ 1517883 w 1539774"/>
                <a:gd name="connsiteY250" fmla="*/ 567365 h 912174"/>
                <a:gd name="connsiteX251" fmla="*/ 1414215 w 1539774"/>
                <a:gd name="connsiteY251" fmla="*/ 623932 h 912174"/>
                <a:gd name="connsiteX252" fmla="*/ 1414215 w 1539774"/>
                <a:gd name="connsiteY252" fmla="*/ 647352 h 912174"/>
                <a:gd name="connsiteX253" fmla="*/ 1517523 w 1539774"/>
                <a:gd name="connsiteY253" fmla="*/ 590064 h 912174"/>
                <a:gd name="connsiteX254" fmla="*/ 1517883 w 1539774"/>
                <a:gd name="connsiteY254" fmla="*/ 567365 h 912174"/>
                <a:gd name="connsiteX255" fmla="*/ 8739 w 1539774"/>
                <a:gd name="connsiteY255" fmla="*/ 562416 h 912174"/>
                <a:gd name="connsiteX256" fmla="*/ 12768 w 1539774"/>
                <a:gd name="connsiteY256" fmla="*/ 628523 h 912174"/>
                <a:gd name="connsiteX257" fmla="*/ 18996 w 1539774"/>
                <a:gd name="connsiteY257" fmla="*/ 693192 h 912174"/>
                <a:gd name="connsiteX258" fmla="*/ 14234 w 1539774"/>
                <a:gd name="connsiteY258" fmla="*/ 694629 h 912174"/>
                <a:gd name="connsiteX259" fmla="*/ 8006 w 1539774"/>
                <a:gd name="connsiteY259" fmla="*/ 634271 h 912174"/>
                <a:gd name="connsiteX260" fmla="*/ 6907 w 1539774"/>
                <a:gd name="connsiteY260" fmla="*/ 562775 h 912174"/>
                <a:gd name="connsiteX261" fmla="*/ 8739 w 1539774"/>
                <a:gd name="connsiteY261" fmla="*/ 562416 h 912174"/>
                <a:gd name="connsiteX262" fmla="*/ 1231264 w 1539774"/>
                <a:gd name="connsiteY262" fmla="*/ 561817 h 912174"/>
                <a:gd name="connsiteX263" fmla="*/ 1232489 w 1539774"/>
                <a:gd name="connsiteY263" fmla="*/ 567550 h 912174"/>
                <a:gd name="connsiteX264" fmla="*/ 1182745 w 1539774"/>
                <a:gd name="connsiteY264" fmla="*/ 636159 h 912174"/>
                <a:gd name="connsiteX265" fmla="*/ 1172215 w 1539774"/>
                <a:gd name="connsiteY265" fmla="*/ 630021 h 912174"/>
                <a:gd name="connsiteX266" fmla="*/ 1224864 w 1539774"/>
                <a:gd name="connsiteY266" fmla="*/ 562855 h 912174"/>
                <a:gd name="connsiteX267" fmla="*/ 1231264 w 1539774"/>
                <a:gd name="connsiteY267" fmla="*/ 561817 h 912174"/>
                <a:gd name="connsiteX268" fmla="*/ 1356624 w 1539774"/>
                <a:gd name="connsiteY268" fmla="*/ 560197 h 912174"/>
                <a:gd name="connsiteX269" fmla="*/ 1358528 w 1539774"/>
                <a:gd name="connsiteY269" fmla="*/ 563955 h 912174"/>
                <a:gd name="connsiteX270" fmla="*/ 1330544 w 1539774"/>
                <a:gd name="connsiteY270" fmla="*/ 626615 h 912174"/>
                <a:gd name="connsiteX271" fmla="*/ 1320980 w 1539774"/>
                <a:gd name="connsiteY271" fmla="*/ 620457 h 912174"/>
                <a:gd name="connsiteX272" fmla="*/ 1352860 w 1539774"/>
                <a:gd name="connsiteY272" fmla="*/ 562144 h 912174"/>
                <a:gd name="connsiteX273" fmla="*/ 1356624 w 1539774"/>
                <a:gd name="connsiteY273" fmla="*/ 560197 h 912174"/>
                <a:gd name="connsiteX274" fmla="*/ 1119693 w 1539774"/>
                <a:gd name="connsiteY274" fmla="*/ 559096 h 912174"/>
                <a:gd name="connsiteX275" fmla="*/ 1124044 w 1539774"/>
                <a:gd name="connsiteY275" fmla="*/ 561978 h 912174"/>
                <a:gd name="connsiteX276" fmla="*/ 1055864 w 1539774"/>
                <a:gd name="connsiteY276" fmla="*/ 652049 h 912174"/>
                <a:gd name="connsiteX277" fmla="*/ 1047522 w 1539774"/>
                <a:gd name="connsiteY277" fmla="*/ 645564 h 912174"/>
                <a:gd name="connsiteX278" fmla="*/ 1119693 w 1539774"/>
                <a:gd name="connsiteY278" fmla="*/ 559096 h 912174"/>
                <a:gd name="connsiteX279" fmla="*/ 1080614 w 1539774"/>
                <a:gd name="connsiteY279" fmla="*/ 558374 h 912174"/>
                <a:gd name="connsiteX280" fmla="*/ 1083864 w 1539774"/>
                <a:gd name="connsiteY280" fmla="*/ 560535 h 912174"/>
                <a:gd name="connsiteX281" fmla="*/ 1012726 w 1539774"/>
                <a:gd name="connsiteY281" fmla="*/ 655948 h 912174"/>
                <a:gd name="connsiteX282" fmla="*/ 1005503 w 1539774"/>
                <a:gd name="connsiteY282" fmla="*/ 650548 h 912174"/>
                <a:gd name="connsiteX283" fmla="*/ 1080614 w 1539774"/>
                <a:gd name="connsiteY283" fmla="*/ 558374 h 912174"/>
                <a:gd name="connsiteX284" fmla="*/ 1329970 w 1539774"/>
                <a:gd name="connsiteY284" fmla="*/ 557106 h 912174"/>
                <a:gd name="connsiteX285" fmla="*/ 1331675 w 1539774"/>
                <a:gd name="connsiteY285" fmla="*/ 562804 h 912174"/>
                <a:gd name="connsiteX286" fmla="*/ 1296152 w 1539774"/>
                <a:gd name="connsiteY286" fmla="*/ 624311 h 912174"/>
                <a:gd name="connsiteX287" fmla="*/ 1286105 w 1539774"/>
                <a:gd name="connsiteY287" fmla="*/ 618522 h 912174"/>
                <a:gd name="connsiteX288" fmla="*/ 1324498 w 1539774"/>
                <a:gd name="connsiteY288" fmla="*/ 558463 h 912174"/>
                <a:gd name="connsiteX289" fmla="*/ 1329970 w 1539774"/>
                <a:gd name="connsiteY289" fmla="*/ 557106 h 912174"/>
                <a:gd name="connsiteX290" fmla="*/ 1300544 w 1539774"/>
                <a:gd name="connsiteY290" fmla="*/ 556340 h 912174"/>
                <a:gd name="connsiteX291" fmla="*/ 1302741 w 1539774"/>
                <a:gd name="connsiteY291" fmla="*/ 563408 h 912174"/>
                <a:gd name="connsiteX292" fmla="*/ 1254668 w 1539774"/>
                <a:gd name="connsiteY292" fmla="*/ 627198 h 912174"/>
                <a:gd name="connsiteX293" fmla="*/ 1246416 w 1539774"/>
                <a:gd name="connsiteY293" fmla="*/ 620312 h 912174"/>
                <a:gd name="connsiteX294" fmla="*/ 1293772 w 1539774"/>
                <a:gd name="connsiteY294" fmla="*/ 557971 h 912174"/>
                <a:gd name="connsiteX295" fmla="*/ 1300544 w 1539774"/>
                <a:gd name="connsiteY295" fmla="*/ 556340 h 912174"/>
                <a:gd name="connsiteX296" fmla="*/ 1200887 w 1539774"/>
                <a:gd name="connsiteY296" fmla="*/ 554397 h 912174"/>
                <a:gd name="connsiteX297" fmla="*/ 1202698 w 1539774"/>
                <a:gd name="connsiteY297" fmla="*/ 560632 h 912174"/>
                <a:gd name="connsiteX298" fmla="*/ 1144384 w 1539774"/>
                <a:gd name="connsiteY298" fmla="*/ 638147 h 912174"/>
                <a:gd name="connsiteX299" fmla="*/ 1134605 w 1539774"/>
                <a:gd name="connsiteY299" fmla="*/ 632405 h 912174"/>
                <a:gd name="connsiteX300" fmla="*/ 1194730 w 1539774"/>
                <a:gd name="connsiteY300" fmla="*/ 555967 h 912174"/>
                <a:gd name="connsiteX301" fmla="*/ 1200887 w 1539774"/>
                <a:gd name="connsiteY301" fmla="*/ 554397 h 912174"/>
                <a:gd name="connsiteX302" fmla="*/ 1160434 w 1539774"/>
                <a:gd name="connsiteY302" fmla="*/ 551868 h 912174"/>
                <a:gd name="connsiteX303" fmla="*/ 1162678 w 1539774"/>
                <a:gd name="connsiteY303" fmla="*/ 559300 h 912174"/>
                <a:gd name="connsiteX304" fmla="*/ 1099825 w 1539774"/>
                <a:gd name="connsiteY304" fmla="*/ 651182 h 912174"/>
                <a:gd name="connsiteX305" fmla="*/ 1090128 w 1539774"/>
                <a:gd name="connsiteY305" fmla="*/ 643615 h 912174"/>
                <a:gd name="connsiteX306" fmla="*/ 1153340 w 1539774"/>
                <a:gd name="connsiteY306" fmla="*/ 553895 h 912174"/>
                <a:gd name="connsiteX307" fmla="*/ 1160434 w 1539774"/>
                <a:gd name="connsiteY307" fmla="*/ 551868 h 912174"/>
                <a:gd name="connsiteX308" fmla="*/ 1273319 w 1539774"/>
                <a:gd name="connsiteY308" fmla="*/ 551281 h 912174"/>
                <a:gd name="connsiteX309" fmla="*/ 1274668 w 1539774"/>
                <a:gd name="connsiteY309" fmla="*/ 557855 h 912174"/>
                <a:gd name="connsiteX310" fmla="*/ 1248417 w 1539774"/>
                <a:gd name="connsiteY310" fmla="*/ 594594 h 912174"/>
                <a:gd name="connsiteX311" fmla="*/ 1227200 w 1539774"/>
                <a:gd name="connsiteY311" fmla="*/ 627731 h 912174"/>
                <a:gd name="connsiteX312" fmla="*/ 1216772 w 1539774"/>
                <a:gd name="connsiteY312" fmla="*/ 623049 h 912174"/>
                <a:gd name="connsiteX313" fmla="*/ 1266037 w 1539774"/>
                <a:gd name="connsiteY313" fmla="*/ 552812 h 912174"/>
                <a:gd name="connsiteX314" fmla="*/ 1273319 w 1539774"/>
                <a:gd name="connsiteY314" fmla="*/ 551281 h 912174"/>
                <a:gd name="connsiteX315" fmla="*/ 16762 w 1539774"/>
                <a:gd name="connsiteY315" fmla="*/ 532620 h 912174"/>
                <a:gd name="connsiteX316" fmla="*/ 22834 w 1539774"/>
                <a:gd name="connsiteY316" fmla="*/ 599544 h 912174"/>
                <a:gd name="connsiteX317" fmla="*/ 28906 w 1539774"/>
                <a:gd name="connsiteY317" fmla="*/ 691791 h 912174"/>
                <a:gd name="connsiteX318" fmla="*/ 24262 w 1539774"/>
                <a:gd name="connsiteY318" fmla="*/ 691791 h 912174"/>
                <a:gd name="connsiteX319" fmla="*/ 18190 w 1539774"/>
                <a:gd name="connsiteY319" fmla="*/ 605332 h 912174"/>
                <a:gd name="connsiteX320" fmla="*/ 15333 w 1539774"/>
                <a:gd name="connsiteY320" fmla="*/ 532981 h 912174"/>
                <a:gd name="connsiteX321" fmla="*/ 16762 w 1539774"/>
                <a:gd name="connsiteY321" fmla="*/ 532620 h 912174"/>
                <a:gd name="connsiteX322" fmla="*/ 1513203 w 1539774"/>
                <a:gd name="connsiteY322" fmla="*/ 526651 h 912174"/>
                <a:gd name="connsiteX323" fmla="*/ 1413855 w 1539774"/>
                <a:gd name="connsiteY323" fmla="*/ 585380 h 912174"/>
                <a:gd name="connsiteX324" fmla="*/ 1414215 w 1539774"/>
                <a:gd name="connsiteY324" fmla="*/ 618888 h 912174"/>
                <a:gd name="connsiteX325" fmla="*/ 1514283 w 1539774"/>
                <a:gd name="connsiteY325" fmla="*/ 557997 h 912174"/>
                <a:gd name="connsiteX326" fmla="*/ 1517163 w 1539774"/>
                <a:gd name="connsiteY326" fmla="*/ 557277 h 912174"/>
                <a:gd name="connsiteX327" fmla="*/ 1513203 w 1539774"/>
                <a:gd name="connsiteY327" fmla="*/ 526651 h 912174"/>
                <a:gd name="connsiteX328" fmla="*/ 1510324 w 1539774"/>
                <a:gd name="connsiteY328" fmla="*/ 498187 h 912174"/>
                <a:gd name="connsiteX329" fmla="*/ 1413135 w 1539774"/>
                <a:gd name="connsiteY329" fmla="*/ 553313 h 912174"/>
                <a:gd name="connsiteX330" fmla="*/ 1413495 w 1539774"/>
                <a:gd name="connsiteY330" fmla="*/ 579255 h 912174"/>
                <a:gd name="connsiteX331" fmla="*/ 1512124 w 1539774"/>
                <a:gd name="connsiteY331" fmla="*/ 516202 h 912174"/>
                <a:gd name="connsiteX332" fmla="*/ 1510324 w 1539774"/>
                <a:gd name="connsiteY332" fmla="*/ 499268 h 912174"/>
                <a:gd name="connsiteX333" fmla="*/ 1510324 w 1539774"/>
                <a:gd name="connsiteY333" fmla="*/ 498187 h 912174"/>
                <a:gd name="connsiteX334" fmla="*/ 1507444 w 1539774"/>
                <a:gd name="connsiteY334" fmla="*/ 469363 h 912174"/>
                <a:gd name="connsiteX335" fmla="*/ 1412055 w 1539774"/>
                <a:gd name="connsiteY335" fmla="*/ 519805 h 912174"/>
                <a:gd name="connsiteX336" fmla="*/ 1412775 w 1539774"/>
                <a:gd name="connsiteY336" fmla="*/ 545747 h 912174"/>
                <a:gd name="connsiteX337" fmla="*/ 1509244 w 1539774"/>
                <a:gd name="connsiteY337" fmla="*/ 487378 h 912174"/>
                <a:gd name="connsiteX338" fmla="*/ 1507444 w 1539774"/>
                <a:gd name="connsiteY338" fmla="*/ 469363 h 912174"/>
                <a:gd name="connsiteX339" fmla="*/ 1504204 w 1539774"/>
                <a:gd name="connsiteY339" fmla="*/ 441259 h 912174"/>
                <a:gd name="connsiteX340" fmla="*/ 1450931 w 1539774"/>
                <a:gd name="connsiteY340" fmla="*/ 467922 h 912174"/>
                <a:gd name="connsiteX341" fmla="*/ 1411335 w 1539774"/>
                <a:gd name="connsiteY341" fmla="*/ 490621 h 912174"/>
                <a:gd name="connsiteX342" fmla="*/ 1412055 w 1539774"/>
                <a:gd name="connsiteY342" fmla="*/ 514040 h 912174"/>
                <a:gd name="connsiteX343" fmla="*/ 1506004 w 1539774"/>
                <a:gd name="connsiteY343" fmla="*/ 458554 h 912174"/>
                <a:gd name="connsiteX344" fmla="*/ 1504204 w 1539774"/>
                <a:gd name="connsiteY344" fmla="*/ 441259 h 912174"/>
                <a:gd name="connsiteX345" fmla="*/ 1501325 w 1539774"/>
                <a:gd name="connsiteY345" fmla="*/ 416759 h 912174"/>
                <a:gd name="connsiteX346" fmla="*/ 1410615 w 1539774"/>
                <a:gd name="connsiteY346" fmla="*/ 461797 h 912174"/>
                <a:gd name="connsiteX347" fmla="*/ 1411335 w 1539774"/>
                <a:gd name="connsiteY347" fmla="*/ 486297 h 912174"/>
                <a:gd name="connsiteX348" fmla="*/ 1503125 w 1539774"/>
                <a:gd name="connsiteY348" fmla="*/ 432252 h 912174"/>
                <a:gd name="connsiteX349" fmla="*/ 1501325 w 1539774"/>
                <a:gd name="connsiteY349" fmla="*/ 416759 h 912174"/>
                <a:gd name="connsiteX350" fmla="*/ 1499525 w 1539774"/>
                <a:gd name="connsiteY350" fmla="*/ 384332 h 912174"/>
                <a:gd name="connsiteX351" fmla="*/ 1410255 w 1539774"/>
                <a:gd name="connsiteY351" fmla="*/ 433333 h 912174"/>
                <a:gd name="connsiteX352" fmla="*/ 1410615 w 1539774"/>
                <a:gd name="connsiteY352" fmla="*/ 456392 h 912174"/>
                <a:gd name="connsiteX353" fmla="*/ 1500605 w 1539774"/>
                <a:gd name="connsiteY353" fmla="*/ 406670 h 912174"/>
                <a:gd name="connsiteX354" fmla="*/ 1499525 w 1539774"/>
                <a:gd name="connsiteY354" fmla="*/ 384332 h 912174"/>
                <a:gd name="connsiteX355" fmla="*/ 1498445 w 1539774"/>
                <a:gd name="connsiteY355" fmla="*/ 356949 h 912174"/>
                <a:gd name="connsiteX356" fmla="*/ 1410255 w 1539774"/>
                <a:gd name="connsiteY356" fmla="*/ 407391 h 912174"/>
                <a:gd name="connsiteX357" fmla="*/ 1410255 w 1539774"/>
                <a:gd name="connsiteY357" fmla="*/ 427208 h 912174"/>
                <a:gd name="connsiteX358" fmla="*/ 1499165 w 1539774"/>
                <a:gd name="connsiteY358" fmla="*/ 375324 h 912174"/>
                <a:gd name="connsiteX359" fmla="*/ 1498805 w 1539774"/>
                <a:gd name="connsiteY359" fmla="*/ 361272 h 912174"/>
                <a:gd name="connsiteX360" fmla="*/ 1498445 w 1539774"/>
                <a:gd name="connsiteY360" fmla="*/ 356949 h 912174"/>
                <a:gd name="connsiteX361" fmla="*/ 1497725 w 1539774"/>
                <a:gd name="connsiteY361" fmla="*/ 324161 h 912174"/>
                <a:gd name="connsiteX362" fmla="*/ 1496285 w 1539774"/>
                <a:gd name="connsiteY362" fmla="*/ 325242 h 912174"/>
                <a:gd name="connsiteX363" fmla="*/ 1410255 w 1539774"/>
                <a:gd name="connsiteY363" fmla="*/ 377126 h 912174"/>
                <a:gd name="connsiteX364" fmla="*/ 1410255 w 1539774"/>
                <a:gd name="connsiteY364" fmla="*/ 402347 h 912174"/>
                <a:gd name="connsiteX365" fmla="*/ 1497005 w 1539774"/>
                <a:gd name="connsiteY365" fmla="*/ 347941 h 912174"/>
                <a:gd name="connsiteX366" fmla="*/ 1498445 w 1539774"/>
                <a:gd name="connsiteY366" fmla="*/ 347581 h 912174"/>
                <a:gd name="connsiteX367" fmla="*/ 1497725 w 1539774"/>
                <a:gd name="connsiteY367" fmla="*/ 324161 h 912174"/>
                <a:gd name="connsiteX368" fmla="*/ 956528 w 1539774"/>
                <a:gd name="connsiteY368" fmla="*/ 317778 h 912174"/>
                <a:gd name="connsiteX369" fmla="*/ 925737 w 1539774"/>
                <a:gd name="connsiteY369" fmla="*/ 342499 h 912174"/>
                <a:gd name="connsiteX370" fmla="*/ 952544 w 1539774"/>
                <a:gd name="connsiteY370" fmla="*/ 375459 h 912174"/>
                <a:gd name="connsiteX371" fmla="*/ 960875 w 1539774"/>
                <a:gd name="connsiteY371" fmla="*/ 320286 h 912174"/>
                <a:gd name="connsiteX372" fmla="*/ 956528 w 1539774"/>
                <a:gd name="connsiteY372" fmla="*/ 317778 h 912174"/>
                <a:gd name="connsiteX373" fmla="*/ 736825 w 1539774"/>
                <a:gd name="connsiteY373" fmla="*/ 312974 h 912174"/>
                <a:gd name="connsiteX374" fmla="*/ 716702 w 1539774"/>
                <a:gd name="connsiteY374" fmla="*/ 341377 h 912174"/>
                <a:gd name="connsiteX375" fmla="*/ 761259 w 1539774"/>
                <a:gd name="connsiteY375" fmla="*/ 369421 h 912174"/>
                <a:gd name="connsiteX376" fmla="*/ 742574 w 1539774"/>
                <a:gd name="connsiteY376" fmla="*/ 314412 h 912174"/>
                <a:gd name="connsiteX377" fmla="*/ 736825 w 1539774"/>
                <a:gd name="connsiteY377" fmla="*/ 312974 h 912174"/>
                <a:gd name="connsiteX378" fmla="*/ 551634 w 1539774"/>
                <a:gd name="connsiteY378" fmla="*/ 309348 h 912174"/>
                <a:gd name="connsiteX379" fmla="*/ 534653 w 1539774"/>
                <a:gd name="connsiteY379" fmla="*/ 311141 h 912174"/>
                <a:gd name="connsiteX380" fmla="*/ 510447 w 1539774"/>
                <a:gd name="connsiteY380" fmla="*/ 350591 h 912174"/>
                <a:gd name="connsiteX381" fmla="*/ 549105 w 1539774"/>
                <a:gd name="connsiteY381" fmla="*/ 369240 h 912174"/>
                <a:gd name="connsiteX382" fmla="*/ 568254 w 1539774"/>
                <a:gd name="connsiteY382" fmla="*/ 329790 h 912174"/>
                <a:gd name="connsiteX383" fmla="*/ 551634 w 1539774"/>
                <a:gd name="connsiteY383" fmla="*/ 309348 h 912174"/>
                <a:gd name="connsiteX384" fmla="*/ 963049 w 1539774"/>
                <a:gd name="connsiteY384" fmla="*/ 304522 h 912174"/>
                <a:gd name="connsiteX385" fmla="*/ 999274 w 1539774"/>
                <a:gd name="connsiteY385" fmla="*/ 353963 h 912174"/>
                <a:gd name="connsiteX386" fmla="*/ 943850 w 1539774"/>
                <a:gd name="connsiteY386" fmla="*/ 391223 h 912174"/>
                <a:gd name="connsiteX387" fmla="*/ 913421 w 1539774"/>
                <a:gd name="connsiteY387" fmla="*/ 335333 h 912174"/>
                <a:gd name="connsiteX388" fmla="*/ 957253 w 1539774"/>
                <a:gd name="connsiteY388" fmla="*/ 307030 h 912174"/>
                <a:gd name="connsiteX389" fmla="*/ 963049 w 1539774"/>
                <a:gd name="connsiteY389" fmla="*/ 304522 h 912174"/>
                <a:gd name="connsiteX390" fmla="*/ 753713 w 1539774"/>
                <a:gd name="connsiteY390" fmla="*/ 298233 h 912174"/>
                <a:gd name="connsiteX391" fmla="*/ 750120 w 1539774"/>
                <a:gd name="connsiteY391" fmla="*/ 390994 h 912174"/>
                <a:gd name="connsiteX392" fmla="*/ 704485 w 1539774"/>
                <a:gd name="connsiteY392" fmla="*/ 329513 h 912174"/>
                <a:gd name="connsiteX393" fmla="*/ 753713 w 1539774"/>
                <a:gd name="connsiteY393" fmla="*/ 298233 h 912174"/>
                <a:gd name="connsiteX394" fmla="*/ 1497005 w 1539774"/>
                <a:gd name="connsiteY394" fmla="*/ 295337 h 912174"/>
                <a:gd name="connsiteX395" fmla="*/ 1410255 w 1539774"/>
                <a:gd name="connsiteY395" fmla="*/ 345059 h 912174"/>
                <a:gd name="connsiteX396" fmla="*/ 1410255 w 1539774"/>
                <a:gd name="connsiteY396" fmla="*/ 368478 h 912174"/>
                <a:gd name="connsiteX397" fmla="*/ 1492326 w 1539774"/>
                <a:gd name="connsiteY397" fmla="*/ 317676 h 912174"/>
                <a:gd name="connsiteX398" fmla="*/ 1497365 w 1539774"/>
                <a:gd name="connsiteY398" fmla="*/ 318757 h 912174"/>
                <a:gd name="connsiteX399" fmla="*/ 1497005 w 1539774"/>
                <a:gd name="connsiteY399" fmla="*/ 295337 h 912174"/>
                <a:gd name="connsiteX400" fmla="*/ 541806 w 1539774"/>
                <a:gd name="connsiteY400" fmla="*/ 292301 h 912174"/>
                <a:gd name="connsiteX401" fmla="*/ 585957 w 1539774"/>
                <a:gd name="connsiteY401" fmla="*/ 325486 h 912174"/>
                <a:gd name="connsiteX402" fmla="*/ 553802 w 1539774"/>
                <a:gd name="connsiteY402" fmla="*/ 388248 h 912174"/>
                <a:gd name="connsiteX403" fmla="*/ 492743 w 1539774"/>
                <a:gd name="connsiteY403" fmla="*/ 354895 h 912174"/>
                <a:gd name="connsiteX404" fmla="*/ 517673 w 1539774"/>
                <a:gd name="connsiteY404" fmla="*/ 306120 h 912174"/>
                <a:gd name="connsiteX405" fmla="*/ 521286 w 1539774"/>
                <a:gd name="connsiteY405" fmla="*/ 298588 h 912174"/>
                <a:gd name="connsiteX406" fmla="*/ 541806 w 1539774"/>
                <a:gd name="connsiteY406" fmla="*/ 292301 h 912174"/>
                <a:gd name="connsiteX407" fmla="*/ 1497005 w 1539774"/>
                <a:gd name="connsiteY407" fmla="*/ 267594 h 912174"/>
                <a:gd name="connsiteX408" fmla="*/ 1411335 w 1539774"/>
                <a:gd name="connsiteY408" fmla="*/ 309029 h 912174"/>
                <a:gd name="connsiteX409" fmla="*/ 1410255 w 1539774"/>
                <a:gd name="connsiteY409" fmla="*/ 338213 h 912174"/>
                <a:gd name="connsiteX410" fmla="*/ 1497005 w 1539774"/>
                <a:gd name="connsiteY410" fmla="*/ 284888 h 912174"/>
                <a:gd name="connsiteX411" fmla="*/ 1497005 w 1539774"/>
                <a:gd name="connsiteY411" fmla="*/ 267594 h 912174"/>
                <a:gd name="connsiteX412" fmla="*/ 1497365 w 1539774"/>
                <a:gd name="connsiteY412" fmla="*/ 240571 h 912174"/>
                <a:gd name="connsiteX413" fmla="*/ 1412415 w 1539774"/>
                <a:gd name="connsiteY413" fmla="*/ 282726 h 912174"/>
                <a:gd name="connsiteX414" fmla="*/ 1411695 w 1539774"/>
                <a:gd name="connsiteY414" fmla="*/ 301822 h 912174"/>
                <a:gd name="connsiteX415" fmla="*/ 1432213 w 1539774"/>
                <a:gd name="connsiteY415" fmla="*/ 292094 h 912174"/>
                <a:gd name="connsiteX416" fmla="*/ 1497005 w 1539774"/>
                <a:gd name="connsiteY416" fmla="*/ 256064 h 912174"/>
                <a:gd name="connsiteX417" fmla="*/ 1497365 w 1539774"/>
                <a:gd name="connsiteY417" fmla="*/ 240571 h 912174"/>
                <a:gd name="connsiteX418" fmla="*/ 1499525 w 1539774"/>
                <a:gd name="connsiteY418" fmla="*/ 210666 h 912174"/>
                <a:gd name="connsiteX419" fmla="*/ 1413135 w 1539774"/>
                <a:gd name="connsiteY419" fmla="*/ 255704 h 912174"/>
                <a:gd name="connsiteX420" fmla="*/ 1412415 w 1539774"/>
                <a:gd name="connsiteY420" fmla="*/ 276961 h 912174"/>
                <a:gd name="connsiteX421" fmla="*/ 1495925 w 1539774"/>
                <a:gd name="connsiteY421" fmla="*/ 230122 h 912174"/>
                <a:gd name="connsiteX422" fmla="*/ 1498085 w 1539774"/>
                <a:gd name="connsiteY422" fmla="*/ 229762 h 912174"/>
                <a:gd name="connsiteX423" fmla="*/ 1499525 w 1539774"/>
                <a:gd name="connsiteY423" fmla="*/ 210666 h 912174"/>
                <a:gd name="connsiteX424" fmla="*/ 1494845 w 1539774"/>
                <a:gd name="connsiteY424" fmla="*/ 171033 h 912174"/>
                <a:gd name="connsiteX425" fmla="*/ 1413495 w 1539774"/>
                <a:gd name="connsiteY425" fmla="*/ 220394 h 912174"/>
                <a:gd name="connsiteX426" fmla="*/ 1413135 w 1539774"/>
                <a:gd name="connsiteY426" fmla="*/ 220394 h 912174"/>
                <a:gd name="connsiteX427" fmla="*/ 1413135 w 1539774"/>
                <a:gd name="connsiteY427" fmla="*/ 248858 h 912174"/>
                <a:gd name="connsiteX428" fmla="*/ 1448051 w 1539774"/>
                <a:gd name="connsiteY428" fmla="*/ 229402 h 912174"/>
                <a:gd name="connsiteX429" fmla="*/ 1499525 w 1539774"/>
                <a:gd name="connsiteY429" fmla="*/ 201298 h 912174"/>
                <a:gd name="connsiteX430" fmla="*/ 1500245 w 1539774"/>
                <a:gd name="connsiteY430" fmla="*/ 200938 h 912174"/>
                <a:gd name="connsiteX431" fmla="*/ 1503484 w 1539774"/>
                <a:gd name="connsiteY431" fmla="*/ 173194 h 912174"/>
                <a:gd name="connsiteX432" fmla="*/ 1494845 w 1539774"/>
                <a:gd name="connsiteY432" fmla="*/ 171033 h 912174"/>
                <a:gd name="connsiteX433" fmla="*/ 1454890 w 1539774"/>
                <a:gd name="connsiteY433" fmla="*/ 167069 h 912174"/>
                <a:gd name="connsiteX434" fmla="*/ 1451650 w 1539774"/>
                <a:gd name="connsiteY434" fmla="*/ 173555 h 912174"/>
                <a:gd name="connsiteX435" fmla="*/ 1413135 w 1539774"/>
                <a:gd name="connsiteY435" fmla="*/ 190489 h 912174"/>
                <a:gd name="connsiteX436" fmla="*/ 1413495 w 1539774"/>
                <a:gd name="connsiteY436" fmla="*/ 200938 h 912174"/>
                <a:gd name="connsiteX437" fmla="*/ 1413135 w 1539774"/>
                <a:gd name="connsiteY437" fmla="*/ 213548 h 912174"/>
                <a:gd name="connsiteX438" fmla="*/ 1480087 w 1539774"/>
                <a:gd name="connsiteY438" fmla="*/ 168511 h 912174"/>
                <a:gd name="connsiteX439" fmla="*/ 1454890 w 1539774"/>
                <a:gd name="connsiteY439" fmla="*/ 167069 h 912174"/>
                <a:gd name="connsiteX440" fmla="*/ 1444091 w 1539774"/>
                <a:gd name="connsiteY440" fmla="*/ 167069 h 912174"/>
                <a:gd name="connsiteX441" fmla="*/ 1412415 w 1539774"/>
                <a:gd name="connsiteY441" fmla="*/ 168150 h 912174"/>
                <a:gd name="connsiteX442" fmla="*/ 1412775 w 1539774"/>
                <a:gd name="connsiteY442" fmla="*/ 185084 h 912174"/>
                <a:gd name="connsiteX443" fmla="*/ 1444091 w 1539774"/>
                <a:gd name="connsiteY443" fmla="*/ 167069 h 912174"/>
                <a:gd name="connsiteX444" fmla="*/ 1344438 w 1539774"/>
                <a:gd name="connsiteY444" fmla="*/ 110882 h 912174"/>
                <a:gd name="connsiteX445" fmla="*/ 1378194 w 1539774"/>
                <a:gd name="connsiteY445" fmla="*/ 111063 h 912174"/>
                <a:gd name="connsiteX446" fmla="*/ 1378194 w 1539774"/>
                <a:gd name="connsiteY446" fmla="*/ 116836 h 912174"/>
                <a:gd name="connsiteX447" fmla="*/ 1311314 w 1539774"/>
                <a:gd name="connsiteY447" fmla="*/ 115393 h 912174"/>
                <a:gd name="connsiteX448" fmla="*/ 1310953 w 1539774"/>
                <a:gd name="connsiteY448" fmla="*/ 112867 h 912174"/>
                <a:gd name="connsiteX449" fmla="*/ 1344438 w 1539774"/>
                <a:gd name="connsiteY449" fmla="*/ 110882 h 912174"/>
                <a:gd name="connsiteX450" fmla="*/ 1382964 w 1539774"/>
                <a:gd name="connsiteY450" fmla="*/ 96007 h 912174"/>
                <a:gd name="connsiteX451" fmla="*/ 1382964 w 1539774"/>
                <a:gd name="connsiteY451" fmla="*/ 100838 h 912174"/>
                <a:gd name="connsiteX452" fmla="*/ 1293126 w 1539774"/>
                <a:gd name="connsiteY452" fmla="*/ 102564 h 912174"/>
                <a:gd name="connsiteX453" fmla="*/ 1292766 w 1539774"/>
                <a:gd name="connsiteY453" fmla="*/ 100838 h 912174"/>
                <a:gd name="connsiteX454" fmla="*/ 1382964 w 1539774"/>
                <a:gd name="connsiteY454" fmla="*/ 96007 h 912174"/>
                <a:gd name="connsiteX455" fmla="*/ 1388943 w 1539774"/>
                <a:gd name="connsiteY455" fmla="*/ 82635 h 912174"/>
                <a:gd name="connsiteX456" fmla="*/ 1390028 w 1539774"/>
                <a:gd name="connsiteY456" fmla="*/ 87352 h 912174"/>
                <a:gd name="connsiteX457" fmla="*/ 1273215 w 1539774"/>
                <a:gd name="connsiteY457" fmla="*/ 94246 h 912174"/>
                <a:gd name="connsiteX458" fmla="*/ 1272492 w 1539774"/>
                <a:gd name="connsiteY458" fmla="*/ 92069 h 912174"/>
                <a:gd name="connsiteX459" fmla="*/ 1388943 w 1539774"/>
                <a:gd name="connsiteY459" fmla="*/ 82635 h 912174"/>
                <a:gd name="connsiteX460" fmla="*/ 1390050 w 1539774"/>
                <a:gd name="connsiteY460" fmla="*/ 72747 h 912174"/>
                <a:gd name="connsiteX461" fmla="*/ 1389691 w 1539774"/>
                <a:gd name="connsiteY461" fmla="*/ 77277 h 912174"/>
                <a:gd name="connsiteX462" fmla="*/ 1320362 w 1539774"/>
                <a:gd name="connsiteY462" fmla="*/ 82852 h 912174"/>
                <a:gd name="connsiteX463" fmla="*/ 1247441 w 1539774"/>
                <a:gd name="connsiteY463" fmla="*/ 86337 h 912174"/>
                <a:gd name="connsiteX464" fmla="*/ 1247082 w 1539774"/>
                <a:gd name="connsiteY464" fmla="*/ 83201 h 912174"/>
                <a:gd name="connsiteX465" fmla="*/ 1320362 w 1539774"/>
                <a:gd name="connsiteY465" fmla="*/ 78322 h 912174"/>
                <a:gd name="connsiteX466" fmla="*/ 1390050 w 1539774"/>
                <a:gd name="connsiteY466" fmla="*/ 72747 h 912174"/>
                <a:gd name="connsiteX467" fmla="*/ 112289 w 1539774"/>
                <a:gd name="connsiteY467" fmla="*/ 47719 h 912174"/>
                <a:gd name="connsiteX468" fmla="*/ 52851 w 1539774"/>
                <a:gd name="connsiteY468" fmla="*/ 54655 h 912174"/>
                <a:gd name="connsiteX469" fmla="*/ 60050 w 1539774"/>
                <a:gd name="connsiteY469" fmla="*/ 242733 h 912174"/>
                <a:gd name="connsiteX470" fmla="*/ 49971 w 1539774"/>
                <a:gd name="connsiteY470" fmla="*/ 380729 h 912174"/>
                <a:gd name="connsiteX471" fmla="*/ 44932 w 1539774"/>
                <a:gd name="connsiteY471" fmla="*/ 496746 h 912174"/>
                <a:gd name="connsiteX472" fmla="*/ 57891 w 1539774"/>
                <a:gd name="connsiteY472" fmla="*/ 681220 h 912174"/>
                <a:gd name="connsiteX473" fmla="*/ 149680 w 1539774"/>
                <a:gd name="connsiteY473" fmla="*/ 676537 h 912174"/>
                <a:gd name="connsiteX474" fmla="*/ 170198 w 1539774"/>
                <a:gd name="connsiteY474" fmla="*/ 676176 h 912174"/>
                <a:gd name="connsiteX475" fmla="*/ 244709 w 1539774"/>
                <a:gd name="connsiteY475" fmla="*/ 675456 h 912174"/>
                <a:gd name="connsiteX476" fmla="*/ 295823 w 1539774"/>
                <a:gd name="connsiteY476" fmla="*/ 675816 h 912174"/>
                <a:gd name="connsiteX477" fmla="*/ 309502 w 1539774"/>
                <a:gd name="connsiteY477" fmla="*/ 675816 h 912174"/>
                <a:gd name="connsiteX478" fmla="*/ 317421 w 1539774"/>
                <a:gd name="connsiteY478" fmla="*/ 684103 h 912174"/>
                <a:gd name="connsiteX479" fmla="*/ 327859 w 1539774"/>
                <a:gd name="connsiteY479" fmla="*/ 715809 h 912174"/>
                <a:gd name="connsiteX480" fmla="*/ 331099 w 1539774"/>
                <a:gd name="connsiteY480" fmla="*/ 729141 h 912174"/>
                <a:gd name="connsiteX481" fmla="*/ 340098 w 1539774"/>
                <a:gd name="connsiteY481" fmla="*/ 771656 h 912174"/>
                <a:gd name="connsiteX482" fmla="*/ 355576 w 1539774"/>
                <a:gd name="connsiteY482" fmla="*/ 751479 h 912174"/>
                <a:gd name="connsiteX483" fmla="*/ 371054 w 1539774"/>
                <a:gd name="connsiteY483" fmla="*/ 730582 h 912174"/>
                <a:gd name="connsiteX484" fmla="*/ 390132 w 1539774"/>
                <a:gd name="connsiteY484" fmla="*/ 710405 h 912174"/>
                <a:gd name="connsiteX485" fmla="*/ 415329 w 1539774"/>
                <a:gd name="connsiteY485" fmla="*/ 681581 h 912174"/>
                <a:gd name="connsiteX486" fmla="*/ 423248 w 1539774"/>
                <a:gd name="connsiteY486" fmla="*/ 678338 h 912174"/>
                <a:gd name="connsiteX487" fmla="*/ 557873 w 1539774"/>
                <a:gd name="connsiteY487" fmla="*/ 679419 h 912174"/>
                <a:gd name="connsiteX488" fmla="*/ 677019 w 1539774"/>
                <a:gd name="connsiteY488" fmla="*/ 680860 h 912174"/>
                <a:gd name="connsiteX489" fmla="*/ 916392 w 1539774"/>
                <a:gd name="connsiteY489" fmla="*/ 681581 h 912174"/>
                <a:gd name="connsiteX490" fmla="*/ 1394417 w 1539774"/>
                <a:gd name="connsiteY490" fmla="*/ 674735 h 912174"/>
                <a:gd name="connsiteX491" fmla="*/ 1389378 w 1539774"/>
                <a:gd name="connsiteY491" fmla="*/ 361993 h 912174"/>
                <a:gd name="connsiteX492" fmla="*/ 1391897 w 1539774"/>
                <a:gd name="connsiteY492" fmla="*/ 263270 h 912174"/>
                <a:gd name="connsiteX493" fmla="*/ 1392084 w 1539774"/>
                <a:gd name="connsiteY493" fmla="*/ 237884 h 912174"/>
                <a:gd name="connsiteX494" fmla="*/ 1392257 w 1539774"/>
                <a:gd name="connsiteY494" fmla="*/ 214269 h 912174"/>
                <a:gd name="connsiteX495" fmla="*/ 1391897 w 1539774"/>
                <a:gd name="connsiteY495" fmla="*/ 168871 h 912174"/>
                <a:gd name="connsiteX496" fmla="*/ 1391897 w 1539774"/>
                <a:gd name="connsiteY496" fmla="*/ 151937 h 912174"/>
                <a:gd name="connsiteX497" fmla="*/ 1398017 w 1539774"/>
                <a:gd name="connsiteY497" fmla="*/ 50692 h 912174"/>
                <a:gd name="connsiteX498" fmla="*/ 1234235 w 1539774"/>
                <a:gd name="connsiteY498" fmla="*/ 61501 h 912174"/>
                <a:gd name="connsiteX499" fmla="*/ 1058216 w 1539774"/>
                <a:gd name="connsiteY499" fmla="*/ 61141 h 912174"/>
                <a:gd name="connsiteX500" fmla="*/ 713735 w 1539774"/>
                <a:gd name="connsiteY500" fmla="*/ 62221 h 912174"/>
                <a:gd name="connsiteX501" fmla="*/ 680619 w 1539774"/>
                <a:gd name="connsiteY501" fmla="*/ 62582 h 912174"/>
                <a:gd name="connsiteX502" fmla="*/ 603948 w 1539774"/>
                <a:gd name="connsiteY502" fmla="*/ 97891 h 912174"/>
                <a:gd name="connsiteX503" fmla="*/ 599988 w 1539774"/>
                <a:gd name="connsiteY503" fmla="*/ 91406 h 912174"/>
                <a:gd name="connsiteX504" fmla="*/ 657222 w 1539774"/>
                <a:gd name="connsiteY504" fmla="*/ 62582 h 912174"/>
                <a:gd name="connsiteX505" fmla="*/ 608627 w 1539774"/>
                <a:gd name="connsiteY505" fmla="*/ 63302 h 912174"/>
                <a:gd name="connsiteX506" fmla="*/ 562192 w 1539774"/>
                <a:gd name="connsiteY506" fmla="*/ 84200 h 912174"/>
                <a:gd name="connsiteX507" fmla="*/ 559673 w 1539774"/>
                <a:gd name="connsiteY507" fmla="*/ 79516 h 912174"/>
                <a:gd name="connsiteX508" fmla="*/ 590269 w 1539774"/>
                <a:gd name="connsiteY508" fmla="*/ 63302 h 912174"/>
                <a:gd name="connsiteX509" fmla="*/ 350897 w 1539774"/>
                <a:gd name="connsiteY509" fmla="*/ 60420 h 912174"/>
                <a:gd name="connsiteX510" fmla="*/ 173077 w 1539774"/>
                <a:gd name="connsiteY510" fmla="*/ 48890 h 912174"/>
                <a:gd name="connsiteX511" fmla="*/ 112289 w 1539774"/>
                <a:gd name="connsiteY511" fmla="*/ 47719 h 912174"/>
                <a:gd name="connsiteX512" fmla="*/ 687458 w 1539774"/>
                <a:gd name="connsiteY512" fmla="*/ 18985 h 912174"/>
                <a:gd name="connsiteX513" fmla="*/ 691418 w 1539774"/>
                <a:gd name="connsiteY513" fmla="*/ 27993 h 912174"/>
                <a:gd name="connsiteX514" fmla="*/ 659381 w 1539774"/>
                <a:gd name="connsiteY514" fmla="*/ 41324 h 912174"/>
                <a:gd name="connsiteX515" fmla="*/ 698977 w 1539774"/>
                <a:gd name="connsiteY515" fmla="*/ 41324 h 912174"/>
                <a:gd name="connsiteX516" fmla="*/ 701496 w 1539774"/>
                <a:gd name="connsiteY516" fmla="*/ 41324 h 912174"/>
                <a:gd name="connsiteX517" fmla="*/ 748291 w 1539774"/>
                <a:gd name="connsiteY517" fmla="*/ 21147 h 912174"/>
                <a:gd name="connsiteX518" fmla="*/ 751531 w 1539774"/>
                <a:gd name="connsiteY518" fmla="*/ 33037 h 912174"/>
                <a:gd name="connsiteX519" fmla="*/ 729933 w 1539774"/>
                <a:gd name="connsiteY519" fmla="*/ 41324 h 912174"/>
                <a:gd name="connsiteX520" fmla="*/ 1058936 w 1539774"/>
                <a:gd name="connsiteY520" fmla="*/ 39883 h 912174"/>
                <a:gd name="connsiteX521" fmla="*/ 1234595 w 1539774"/>
                <a:gd name="connsiteY521" fmla="*/ 42405 h 912174"/>
                <a:gd name="connsiteX522" fmla="*/ 1399456 w 1539774"/>
                <a:gd name="connsiteY522" fmla="*/ 43846 h 912174"/>
                <a:gd name="connsiteX523" fmla="*/ 1399456 w 1539774"/>
                <a:gd name="connsiteY523" fmla="*/ 42765 h 912174"/>
                <a:gd name="connsiteX524" fmla="*/ 1413135 w 1539774"/>
                <a:gd name="connsiteY524" fmla="*/ 44927 h 912174"/>
                <a:gd name="connsiteX525" fmla="*/ 1412055 w 1539774"/>
                <a:gd name="connsiteY525" fmla="*/ 152297 h 912174"/>
                <a:gd name="connsiteX526" fmla="*/ 1509244 w 1539774"/>
                <a:gd name="connsiteY526" fmla="*/ 153738 h 912174"/>
                <a:gd name="connsiteX527" fmla="*/ 1509964 w 1539774"/>
                <a:gd name="connsiteY527" fmla="*/ 154098 h 912174"/>
                <a:gd name="connsiteX528" fmla="*/ 1515003 w 1539774"/>
                <a:gd name="connsiteY528" fmla="*/ 155540 h 912174"/>
                <a:gd name="connsiteX529" fmla="*/ 1517883 w 1539774"/>
                <a:gd name="connsiteY529" fmla="*/ 169591 h 912174"/>
                <a:gd name="connsiteX530" fmla="*/ 1518963 w 1539774"/>
                <a:gd name="connsiteY530" fmla="*/ 348302 h 912174"/>
                <a:gd name="connsiteX531" fmla="*/ 1532641 w 1539774"/>
                <a:gd name="connsiteY531" fmla="*/ 498908 h 912174"/>
                <a:gd name="connsiteX532" fmla="*/ 1539480 w 1539774"/>
                <a:gd name="connsiteY532" fmla="*/ 601954 h 912174"/>
                <a:gd name="connsiteX533" fmla="*/ 1528322 w 1539774"/>
                <a:gd name="connsiteY533" fmla="*/ 803002 h 912174"/>
                <a:gd name="connsiteX534" fmla="*/ 1509244 w 1539774"/>
                <a:gd name="connsiteY534" fmla="*/ 811650 h 912174"/>
                <a:gd name="connsiteX535" fmla="*/ 1492686 w 1539774"/>
                <a:gd name="connsiteY535" fmla="*/ 812010 h 912174"/>
                <a:gd name="connsiteX536" fmla="*/ 1440132 w 1539774"/>
                <a:gd name="connsiteY536" fmla="*/ 811289 h 912174"/>
                <a:gd name="connsiteX537" fmla="*/ 1387938 w 1539774"/>
                <a:gd name="connsiteY537" fmla="*/ 810569 h 912174"/>
                <a:gd name="connsiteX538" fmla="*/ 1384698 w 1539774"/>
                <a:gd name="connsiteY538" fmla="*/ 810569 h 912174"/>
                <a:gd name="connsiteX539" fmla="*/ 1319186 w 1539774"/>
                <a:gd name="connsiteY539" fmla="*/ 812370 h 912174"/>
                <a:gd name="connsiteX540" fmla="*/ 1260512 w 1539774"/>
                <a:gd name="connsiteY540" fmla="*/ 813812 h 912174"/>
                <a:gd name="connsiteX541" fmla="*/ 1252233 w 1539774"/>
                <a:gd name="connsiteY541" fmla="*/ 839393 h 912174"/>
                <a:gd name="connsiteX542" fmla="*/ 1247914 w 1539774"/>
                <a:gd name="connsiteY542" fmla="*/ 854526 h 912174"/>
                <a:gd name="connsiteX543" fmla="*/ 1234235 w 1539774"/>
                <a:gd name="connsiteY543" fmla="*/ 905328 h 912174"/>
                <a:gd name="connsiteX544" fmla="*/ 1233876 w 1539774"/>
                <a:gd name="connsiteY544" fmla="*/ 908571 h 912174"/>
                <a:gd name="connsiteX545" fmla="*/ 1232076 w 1539774"/>
                <a:gd name="connsiteY545" fmla="*/ 910733 h 912174"/>
                <a:gd name="connsiteX546" fmla="*/ 1228476 w 1539774"/>
                <a:gd name="connsiteY546" fmla="*/ 912174 h 912174"/>
                <a:gd name="connsiteX547" fmla="*/ 1224157 w 1539774"/>
                <a:gd name="connsiteY547" fmla="*/ 910733 h 912174"/>
                <a:gd name="connsiteX548" fmla="*/ 1223437 w 1539774"/>
                <a:gd name="connsiteY548" fmla="*/ 908571 h 912174"/>
                <a:gd name="connsiteX549" fmla="*/ 1193200 w 1539774"/>
                <a:gd name="connsiteY549" fmla="*/ 875783 h 912174"/>
                <a:gd name="connsiteX550" fmla="*/ 1177722 w 1539774"/>
                <a:gd name="connsiteY550" fmla="*/ 857768 h 912174"/>
                <a:gd name="connsiteX551" fmla="*/ 1161524 w 1539774"/>
                <a:gd name="connsiteY551" fmla="*/ 841194 h 912174"/>
                <a:gd name="connsiteX552" fmla="*/ 1158683 w 1539774"/>
                <a:gd name="connsiteY552" fmla="*/ 838184 h 912174"/>
                <a:gd name="connsiteX553" fmla="*/ 1137047 w 1539774"/>
                <a:gd name="connsiteY553" fmla="*/ 815253 h 912174"/>
                <a:gd name="connsiteX554" fmla="*/ 1136687 w 1539774"/>
                <a:gd name="connsiteY554" fmla="*/ 815253 h 912174"/>
                <a:gd name="connsiteX555" fmla="*/ 1049454 w 1539774"/>
                <a:gd name="connsiteY555" fmla="*/ 819499 h 912174"/>
                <a:gd name="connsiteX556" fmla="*/ 1018260 w 1539774"/>
                <a:gd name="connsiteY556" fmla="*/ 821018 h 912174"/>
                <a:gd name="connsiteX557" fmla="*/ 899474 w 1539774"/>
                <a:gd name="connsiteY557" fmla="*/ 824981 h 912174"/>
                <a:gd name="connsiteX558" fmla="*/ 648223 w 1539774"/>
                <a:gd name="connsiteY558" fmla="*/ 829665 h 912174"/>
                <a:gd name="connsiteX559" fmla="*/ 160479 w 1539774"/>
                <a:gd name="connsiteY559" fmla="*/ 820297 h 912174"/>
                <a:gd name="connsiteX560" fmla="*/ 157239 w 1539774"/>
                <a:gd name="connsiteY560" fmla="*/ 820297 h 912174"/>
                <a:gd name="connsiteX561" fmla="*/ 154359 w 1539774"/>
                <a:gd name="connsiteY561" fmla="*/ 820297 h 912174"/>
                <a:gd name="connsiteX562" fmla="*/ 149680 w 1539774"/>
                <a:gd name="connsiteY562" fmla="*/ 812731 h 912174"/>
                <a:gd name="connsiteX563" fmla="*/ 149320 w 1539774"/>
                <a:gd name="connsiteY563" fmla="*/ 809488 h 912174"/>
                <a:gd name="connsiteX564" fmla="*/ 149320 w 1539774"/>
                <a:gd name="connsiteY564" fmla="*/ 690949 h 912174"/>
                <a:gd name="connsiteX565" fmla="*/ 123763 w 1539774"/>
                <a:gd name="connsiteY565" fmla="*/ 692030 h 912174"/>
                <a:gd name="connsiteX566" fmla="*/ 71209 w 1539774"/>
                <a:gd name="connsiteY566" fmla="*/ 693471 h 912174"/>
                <a:gd name="connsiteX567" fmla="*/ 54651 w 1539774"/>
                <a:gd name="connsiteY567" fmla="*/ 693110 h 912174"/>
                <a:gd name="connsiteX568" fmla="*/ 35573 w 1539774"/>
                <a:gd name="connsiteY568" fmla="*/ 684823 h 912174"/>
                <a:gd name="connsiteX569" fmla="*/ 21895 w 1539774"/>
                <a:gd name="connsiteY569" fmla="*/ 484135 h 912174"/>
                <a:gd name="connsiteX570" fmla="*/ 27654 w 1539774"/>
                <a:gd name="connsiteY570" fmla="*/ 380368 h 912174"/>
                <a:gd name="connsiteX571" fmla="*/ 39533 w 1539774"/>
                <a:gd name="connsiteY571" fmla="*/ 229762 h 912174"/>
                <a:gd name="connsiteX572" fmla="*/ 38453 w 1539774"/>
                <a:gd name="connsiteY572" fmla="*/ 51052 h 912174"/>
                <a:gd name="connsiteX573" fmla="*/ 41332 w 1539774"/>
                <a:gd name="connsiteY573" fmla="*/ 37000 h 912174"/>
                <a:gd name="connsiteX574" fmla="*/ 46012 w 1539774"/>
                <a:gd name="connsiteY574" fmla="*/ 35559 h 912174"/>
                <a:gd name="connsiteX575" fmla="*/ 47092 w 1539774"/>
                <a:gd name="connsiteY575" fmla="*/ 35199 h 912174"/>
                <a:gd name="connsiteX576" fmla="*/ 229231 w 1539774"/>
                <a:gd name="connsiteY576" fmla="*/ 30155 h 912174"/>
                <a:gd name="connsiteX577" fmla="*/ 336138 w 1539774"/>
                <a:gd name="connsiteY577" fmla="*/ 38802 h 912174"/>
                <a:gd name="connsiteX578" fmla="*/ 634544 w 1539774"/>
                <a:gd name="connsiteY578" fmla="*/ 41684 h 912174"/>
                <a:gd name="connsiteX579" fmla="*/ 687458 w 1539774"/>
                <a:gd name="connsiteY579" fmla="*/ 18985 h 912174"/>
                <a:gd name="connsiteX580" fmla="*/ 246607 w 1539774"/>
                <a:gd name="connsiteY580" fmla="*/ 605 h 912174"/>
                <a:gd name="connsiteX581" fmla="*/ 347204 w 1539774"/>
                <a:gd name="connsiteY581" fmla="*/ 1369 h 912174"/>
                <a:gd name="connsiteX582" fmla="*/ 347204 w 1539774"/>
                <a:gd name="connsiteY582" fmla="*/ 7479 h 912174"/>
                <a:gd name="connsiteX583" fmla="*/ 170844 w 1539774"/>
                <a:gd name="connsiteY583" fmla="*/ 15746 h 912174"/>
                <a:gd name="connsiteX584" fmla="*/ 83023 w 1539774"/>
                <a:gd name="connsiteY584" fmla="*/ 21497 h 912174"/>
                <a:gd name="connsiteX585" fmla="*/ 15359 w 1539774"/>
                <a:gd name="connsiteY585" fmla="*/ 22216 h 912174"/>
                <a:gd name="connsiteX586" fmla="*/ 18958 w 1539774"/>
                <a:gd name="connsiteY586" fmla="*/ 27967 h 912174"/>
                <a:gd name="connsiteX587" fmla="*/ 13199 w 1539774"/>
                <a:gd name="connsiteY587" fmla="*/ 179648 h 912174"/>
                <a:gd name="connsiteX588" fmla="*/ 14279 w 1539774"/>
                <a:gd name="connsiteY588" fmla="*/ 317312 h 912174"/>
                <a:gd name="connsiteX589" fmla="*/ 7080 w 1539774"/>
                <a:gd name="connsiteY589" fmla="*/ 317312 h 912174"/>
                <a:gd name="connsiteX590" fmla="*/ 5641 w 1539774"/>
                <a:gd name="connsiteY590" fmla="*/ 27607 h 912174"/>
                <a:gd name="connsiteX591" fmla="*/ 7440 w 1539774"/>
                <a:gd name="connsiteY591" fmla="*/ 23294 h 912174"/>
                <a:gd name="connsiteX592" fmla="*/ 7440 w 1539774"/>
                <a:gd name="connsiteY592" fmla="*/ 14668 h 912174"/>
                <a:gd name="connsiteX593" fmla="*/ 45592 w 1539774"/>
                <a:gd name="connsiteY593" fmla="*/ 12152 h 912174"/>
                <a:gd name="connsiteX594" fmla="*/ 146009 w 1539774"/>
                <a:gd name="connsiteY594" fmla="*/ 6041 h 912174"/>
                <a:gd name="connsiteX595" fmla="*/ 246607 w 1539774"/>
                <a:gd name="connsiteY595" fmla="*/ 605 h 9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1539774" h="912174">
                  <a:moveTo>
                    <a:pt x="1234235" y="847320"/>
                  </a:moveTo>
                  <a:lnTo>
                    <a:pt x="1228841" y="850185"/>
                  </a:lnTo>
                  <a:lnTo>
                    <a:pt x="1218037" y="855922"/>
                  </a:lnTo>
                  <a:cubicBezTo>
                    <a:pt x="1212458" y="858669"/>
                    <a:pt x="1206698" y="861011"/>
                    <a:pt x="1200759" y="862092"/>
                  </a:cubicBezTo>
                  <a:cubicBezTo>
                    <a:pt x="1203639" y="866055"/>
                    <a:pt x="1206519" y="869658"/>
                    <a:pt x="1209038" y="873261"/>
                  </a:cubicBezTo>
                  <a:cubicBezTo>
                    <a:pt x="1214078" y="880107"/>
                    <a:pt x="1219117" y="886953"/>
                    <a:pt x="1224877" y="893438"/>
                  </a:cubicBezTo>
                  <a:cubicBezTo>
                    <a:pt x="1226676" y="878666"/>
                    <a:pt x="1229196" y="864614"/>
                    <a:pt x="1233156" y="850923"/>
                  </a:cubicBezTo>
                  <a:cubicBezTo>
                    <a:pt x="1233516" y="849481"/>
                    <a:pt x="1233876" y="848400"/>
                    <a:pt x="1234235" y="847320"/>
                  </a:cubicBezTo>
                  <a:close/>
                  <a:moveTo>
                    <a:pt x="1154351" y="843065"/>
                  </a:moveTo>
                  <a:cubicBezTo>
                    <a:pt x="1156885" y="842684"/>
                    <a:pt x="1157971" y="846875"/>
                    <a:pt x="1155437" y="847256"/>
                  </a:cubicBezTo>
                  <a:cubicBezTo>
                    <a:pt x="1136252" y="851828"/>
                    <a:pt x="1116705" y="849542"/>
                    <a:pt x="1097157" y="849923"/>
                  </a:cubicBezTo>
                  <a:cubicBezTo>
                    <a:pt x="1074352" y="849923"/>
                    <a:pt x="1051185" y="851066"/>
                    <a:pt x="1028380" y="850685"/>
                  </a:cubicBezTo>
                  <a:cubicBezTo>
                    <a:pt x="1026570" y="850685"/>
                    <a:pt x="1026570" y="847637"/>
                    <a:pt x="1028380" y="847637"/>
                  </a:cubicBezTo>
                  <a:cubicBezTo>
                    <a:pt x="1049375" y="847637"/>
                    <a:pt x="1070008" y="846494"/>
                    <a:pt x="1091004" y="846113"/>
                  </a:cubicBezTo>
                  <a:cubicBezTo>
                    <a:pt x="1111999" y="845351"/>
                    <a:pt x="1133718" y="848018"/>
                    <a:pt x="1154351" y="843065"/>
                  </a:cubicBezTo>
                  <a:close/>
                  <a:moveTo>
                    <a:pt x="1143612" y="834747"/>
                  </a:moveTo>
                  <a:lnTo>
                    <a:pt x="1143675" y="835617"/>
                  </a:lnTo>
                  <a:lnTo>
                    <a:pt x="1143973" y="839700"/>
                  </a:lnTo>
                  <a:cubicBezTo>
                    <a:pt x="1094905" y="840081"/>
                    <a:pt x="1046559" y="843891"/>
                    <a:pt x="998212" y="841605"/>
                  </a:cubicBezTo>
                  <a:cubicBezTo>
                    <a:pt x="996408" y="841605"/>
                    <a:pt x="996408" y="839319"/>
                    <a:pt x="998212" y="839319"/>
                  </a:cubicBezTo>
                  <a:cubicBezTo>
                    <a:pt x="1022746" y="838176"/>
                    <a:pt x="1047280" y="837795"/>
                    <a:pt x="1072175" y="837795"/>
                  </a:cubicBezTo>
                  <a:lnTo>
                    <a:pt x="1139595" y="834919"/>
                  </a:lnTo>
                  <a:close/>
                  <a:moveTo>
                    <a:pt x="1131273" y="823634"/>
                  </a:moveTo>
                  <a:cubicBezTo>
                    <a:pt x="1134159" y="823634"/>
                    <a:pt x="1134159" y="828397"/>
                    <a:pt x="1131273" y="828397"/>
                  </a:cubicBezTo>
                  <a:lnTo>
                    <a:pt x="1107541" y="829435"/>
                  </a:lnTo>
                  <a:lnTo>
                    <a:pt x="1047568" y="832060"/>
                  </a:lnTo>
                  <a:cubicBezTo>
                    <a:pt x="1019066" y="832793"/>
                    <a:pt x="989841" y="828397"/>
                    <a:pt x="961699" y="830228"/>
                  </a:cubicBezTo>
                  <a:cubicBezTo>
                    <a:pt x="959895" y="830595"/>
                    <a:pt x="959895" y="827298"/>
                    <a:pt x="961699" y="827298"/>
                  </a:cubicBezTo>
                  <a:cubicBezTo>
                    <a:pt x="989841" y="824001"/>
                    <a:pt x="1019066" y="828030"/>
                    <a:pt x="1047568" y="827298"/>
                  </a:cubicBezTo>
                  <a:lnTo>
                    <a:pt x="1085371" y="825643"/>
                  </a:lnTo>
                  <a:close/>
                  <a:moveTo>
                    <a:pt x="1286963" y="822177"/>
                  </a:moveTo>
                  <a:cubicBezTo>
                    <a:pt x="1288160" y="822629"/>
                    <a:pt x="1288990" y="823896"/>
                    <a:pt x="1288253" y="825523"/>
                  </a:cubicBezTo>
                  <a:cubicBezTo>
                    <a:pt x="1284567" y="833842"/>
                    <a:pt x="1282356" y="842885"/>
                    <a:pt x="1279408" y="851205"/>
                  </a:cubicBezTo>
                  <a:cubicBezTo>
                    <a:pt x="1277197" y="859162"/>
                    <a:pt x="1273143" y="867481"/>
                    <a:pt x="1272038" y="875801"/>
                  </a:cubicBezTo>
                  <a:cubicBezTo>
                    <a:pt x="1272038" y="877248"/>
                    <a:pt x="1269458" y="876886"/>
                    <a:pt x="1269458" y="875801"/>
                  </a:cubicBezTo>
                  <a:cubicBezTo>
                    <a:pt x="1269827" y="868205"/>
                    <a:pt x="1272775" y="860971"/>
                    <a:pt x="1274617" y="853375"/>
                  </a:cubicBezTo>
                  <a:cubicBezTo>
                    <a:pt x="1277197" y="843609"/>
                    <a:pt x="1279777" y="833119"/>
                    <a:pt x="1283462" y="823715"/>
                  </a:cubicBezTo>
                  <a:cubicBezTo>
                    <a:pt x="1284199" y="822087"/>
                    <a:pt x="1285765" y="821725"/>
                    <a:pt x="1286963" y="822177"/>
                  </a:cubicBezTo>
                  <a:close/>
                  <a:moveTo>
                    <a:pt x="1262184" y="821775"/>
                  </a:moveTo>
                  <a:cubicBezTo>
                    <a:pt x="1262894" y="818872"/>
                    <a:pt x="1267515" y="819961"/>
                    <a:pt x="1266804" y="823227"/>
                  </a:cubicBezTo>
                  <a:cubicBezTo>
                    <a:pt x="1259696" y="846812"/>
                    <a:pt x="1252232" y="870761"/>
                    <a:pt x="1244769" y="894347"/>
                  </a:cubicBezTo>
                  <a:cubicBezTo>
                    <a:pt x="1244769" y="894709"/>
                    <a:pt x="1244058" y="894709"/>
                    <a:pt x="1244058" y="893984"/>
                  </a:cubicBezTo>
                  <a:cubicBezTo>
                    <a:pt x="1249034" y="870035"/>
                    <a:pt x="1255431" y="845724"/>
                    <a:pt x="1262184" y="821775"/>
                  </a:cubicBezTo>
                  <a:close/>
                  <a:moveTo>
                    <a:pt x="1271792" y="818905"/>
                  </a:moveTo>
                  <a:cubicBezTo>
                    <a:pt x="1272493" y="815697"/>
                    <a:pt x="1277045" y="816766"/>
                    <a:pt x="1276345" y="819974"/>
                  </a:cubicBezTo>
                  <a:cubicBezTo>
                    <a:pt x="1271792" y="841713"/>
                    <a:pt x="1261987" y="862026"/>
                    <a:pt x="1256735" y="883409"/>
                  </a:cubicBezTo>
                  <a:cubicBezTo>
                    <a:pt x="1256034" y="885191"/>
                    <a:pt x="1253583" y="884834"/>
                    <a:pt x="1253583" y="882696"/>
                  </a:cubicBezTo>
                  <a:cubicBezTo>
                    <a:pt x="1257435" y="860957"/>
                    <a:pt x="1267590" y="840644"/>
                    <a:pt x="1271792" y="818905"/>
                  </a:cubicBezTo>
                  <a:close/>
                  <a:moveTo>
                    <a:pt x="1242874" y="814532"/>
                  </a:moveTo>
                  <a:cubicBezTo>
                    <a:pt x="1220557" y="820657"/>
                    <a:pt x="1198600" y="827503"/>
                    <a:pt x="1177002" y="835790"/>
                  </a:cubicBezTo>
                  <a:lnTo>
                    <a:pt x="1183167" y="842372"/>
                  </a:lnTo>
                  <a:lnTo>
                    <a:pt x="1193200" y="853084"/>
                  </a:lnTo>
                  <a:cubicBezTo>
                    <a:pt x="1194280" y="854165"/>
                    <a:pt x="1195000" y="855246"/>
                    <a:pt x="1196080" y="856327"/>
                  </a:cubicBezTo>
                  <a:lnTo>
                    <a:pt x="1213065" y="847486"/>
                  </a:lnTo>
                  <a:lnTo>
                    <a:pt x="1232076" y="837591"/>
                  </a:lnTo>
                  <a:cubicBezTo>
                    <a:pt x="1233516" y="836511"/>
                    <a:pt x="1234955" y="836871"/>
                    <a:pt x="1236395" y="837591"/>
                  </a:cubicBezTo>
                  <a:cubicBezTo>
                    <a:pt x="1238195" y="829665"/>
                    <a:pt x="1239995" y="821738"/>
                    <a:pt x="1242874" y="814532"/>
                  </a:cubicBezTo>
                  <a:close/>
                  <a:moveTo>
                    <a:pt x="1506004" y="782105"/>
                  </a:moveTo>
                  <a:cubicBezTo>
                    <a:pt x="1491246" y="787509"/>
                    <a:pt x="1476128" y="793274"/>
                    <a:pt x="1460649" y="797598"/>
                  </a:cubicBezTo>
                  <a:cubicBezTo>
                    <a:pt x="1475768" y="797958"/>
                    <a:pt x="1490526" y="798679"/>
                    <a:pt x="1505644" y="799760"/>
                  </a:cubicBezTo>
                  <a:cubicBezTo>
                    <a:pt x="1506004" y="793995"/>
                    <a:pt x="1506004" y="788230"/>
                    <a:pt x="1506004" y="782105"/>
                  </a:cubicBezTo>
                  <a:close/>
                  <a:moveTo>
                    <a:pt x="231872" y="765110"/>
                  </a:moveTo>
                  <a:lnTo>
                    <a:pt x="225991" y="806966"/>
                  </a:lnTo>
                  <a:lnTo>
                    <a:pt x="203028" y="782526"/>
                  </a:lnTo>
                  <a:close/>
                  <a:moveTo>
                    <a:pt x="323180" y="754362"/>
                  </a:moveTo>
                  <a:cubicBezTo>
                    <a:pt x="295823" y="774899"/>
                    <a:pt x="265227" y="789311"/>
                    <a:pt x="236430" y="806966"/>
                  </a:cubicBezTo>
                  <a:cubicBezTo>
                    <a:pt x="260187" y="806605"/>
                    <a:pt x="283944" y="806245"/>
                    <a:pt x="307702" y="806245"/>
                  </a:cubicBezTo>
                  <a:cubicBezTo>
                    <a:pt x="314901" y="798319"/>
                    <a:pt x="322820" y="790752"/>
                    <a:pt x="330739" y="783546"/>
                  </a:cubicBezTo>
                  <a:cubicBezTo>
                    <a:pt x="328219" y="773097"/>
                    <a:pt x="325700" y="763369"/>
                    <a:pt x="323180" y="754362"/>
                  </a:cubicBezTo>
                  <a:close/>
                  <a:moveTo>
                    <a:pt x="1507804" y="749317"/>
                  </a:moveTo>
                  <a:cubicBezTo>
                    <a:pt x="1444451" y="769134"/>
                    <a:pt x="1379299" y="781745"/>
                    <a:pt x="1314866" y="796157"/>
                  </a:cubicBezTo>
                  <a:cubicBezTo>
                    <a:pt x="1316306" y="796157"/>
                    <a:pt x="1317746" y="796157"/>
                    <a:pt x="1319186" y="796157"/>
                  </a:cubicBezTo>
                  <a:cubicBezTo>
                    <a:pt x="1356981" y="795796"/>
                    <a:pt x="1397297" y="795796"/>
                    <a:pt x="1438332" y="796517"/>
                  </a:cubicBezTo>
                  <a:cubicBezTo>
                    <a:pt x="1438692" y="796517"/>
                    <a:pt x="1439052" y="796157"/>
                    <a:pt x="1439772" y="795796"/>
                  </a:cubicBezTo>
                  <a:cubicBezTo>
                    <a:pt x="1462449" y="788951"/>
                    <a:pt x="1484047" y="779223"/>
                    <a:pt x="1506364" y="772017"/>
                  </a:cubicBezTo>
                  <a:cubicBezTo>
                    <a:pt x="1506724" y="764450"/>
                    <a:pt x="1507084" y="757244"/>
                    <a:pt x="1507804" y="749317"/>
                  </a:cubicBezTo>
                  <a:close/>
                  <a:moveTo>
                    <a:pt x="240451" y="704040"/>
                  </a:moveTo>
                  <a:lnTo>
                    <a:pt x="233486" y="753617"/>
                  </a:lnTo>
                  <a:lnTo>
                    <a:pt x="222752" y="761207"/>
                  </a:lnTo>
                  <a:lnTo>
                    <a:pt x="198380" y="777580"/>
                  </a:lnTo>
                  <a:lnTo>
                    <a:pt x="169118" y="746435"/>
                  </a:lnTo>
                  <a:close/>
                  <a:moveTo>
                    <a:pt x="916032" y="701037"/>
                  </a:moveTo>
                  <a:cubicBezTo>
                    <a:pt x="898034" y="701397"/>
                    <a:pt x="880396" y="701397"/>
                    <a:pt x="862398" y="701397"/>
                  </a:cubicBezTo>
                  <a:cubicBezTo>
                    <a:pt x="862038" y="702478"/>
                    <a:pt x="860958" y="703199"/>
                    <a:pt x="859518" y="703559"/>
                  </a:cubicBezTo>
                  <a:cubicBezTo>
                    <a:pt x="831441" y="710045"/>
                    <a:pt x="806964" y="724457"/>
                    <a:pt x="780327" y="734905"/>
                  </a:cubicBezTo>
                  <a:cubicBezTo>
                    <a:pt x="755490" y="744634"/>
                    <a:pt x="730293" y="752921"/>
                    <a:pt x="705096" y="760847"/>
                  </a:cubicBezTo>
                  <a:lnTo>
                    <a:pt x="559604" y="809031"/>
                  </a:lnTo>
                  <a:lnTo>
                    <a:pt x="559313" y="809128"/>
                  </a:lnTo>
                  <a:cubicBezTo>
                    <a:pt x="588469" y="809848"/>
                    <a:pt x="617986" y="810209"/>
                    <a:pt x="647503" y="810209"/>
                  </a:cubicBezTo>
                  <a:cubicBezTo>
                    <a:pt x="654342" y="810209"/>
                    <a:pt x="661181" y="810209"/>
                    <a:pt x="668020" y="810209"/>
                  </a:cubicBezTo>
                  <a:cubicBezTo>
                    <a:pt x="666940" y="809128"/>
                    <a:pt x="666940" y="806966"/>
                    <a:pt x="669100" y="806245"/>
                  </a:cubicBezTo>
                  <a:cubicBezTo>
                    <a:pt x="754050" y="775259"/>
                    <a:pt x="834681" y="731663"/>
                    <a:pt x="920352" y="701037"/>
                  </a:cubicBezTo>
                  <a:cubicBezTo>
                    <a:pt x="918912" y="701037"/>
                    <a:pt x="917472" y="701037"/>
                    <a:pt x="916032" y="701037"/>
                  </a:cubicBezTo>
                  <a:close/>
                  <a:moveTo>
                    <a:pt x="755490" y="700677"/>
                  </a:moveTo>
                  <a:cubicBezTo>
                    <a:pt x="755130" y="701037"/>
                    <a:pt x="754770" y="701397"/>
                    <a:pt x="754410" y="701397"/>
                  </a:cubicBezTo>
                  <a:cubicBezTo>
                    <a:pt x="659381" y="737067"/>
                    <a:pt x="562912" y="769134"/>
                    <a:pt x="468963" y="808047"/>
                  </a:cubicBezTo>
                  <a:cubicBezTo>
                    <a:pt x="493800" y="808407"/>
                    <a:pt x="518278" y="808767"/>
                    <a:pt x="543475" y="809128"/>
                  </a:cubicBezTo>
                  <a:lnTo>
                    <a:pt x="544166" y="808864"/>
                  </a:lnTo>
                  <a:lnTo>
                    <a:pt x="622396" y="778952"/>
                  </a:lnTo>
                  <a:cubicBezTo>
                    <a:pt x="649032" y="769855"/>
                    <a:pt x="675939" y="761388"/>
                    <a:pt x="702936" y="752560"/>
                  </a:cubicBezTo>
                  <a:cubicBezTo>
                    <a:pt x="734613" y="741751"/>
                    <a:pt x="766289" y="731663"/>
                    <a:pt x="796526" y="717611"/>
                  </a:cubicBezTo>
                  <a:cubicBezTo>
                    <a:pt x="809124" y="711486"/>
                    <a:pt x="821723" y="706081"/>
                    <a:pt x="834321" y="701397"/>
                  </a:cubicBezTo>
                  <a:cubicBezTo>
                    <a:pt x="808044" y="701397"/>
                    <a:pt x="781767" y="701397"/>
                    <a:pt x="755490" y="700677"/>
                  </a:cubicBezTo>
                  <a:close/>
                  <a:moveTo>
                    <a:pt x="643903" y="698875"/>
                  </a:moveTo>
                  <a:cubicBezTo>
                    <a:pt x="643543" y="699956"/>
                    <a:pt x="642823" y="701397"/>
                    <a:pt x="641023" y="701758"/>
                  </a:cubicBezTo>
                  <a:cubicBezTo>
                    <a:pt x="598548" y="715089"/>
                    <a:pt x="557873" y="740310"/>
                    <a:pt x="517918" y="759406"/>
                  </a:cubicBezTo>
                  <a:cubicBezTo>
                    <a:pt x="500640" y="767333"/>
                    <a:pt x="483722" y="775620"/>
                    <a:pt x="466803" y="784627"/>
                  </a:cubicBezTo>
                  <a:cubicBezTo>
                    <a:pt x="460684" y="788230"/>
                    <a:pt x="441606" y="801922"/>
                    <a:pt x="429368" y="807326"/>
                  </a:cubicBezTo>
                  <a:cubicBezTo>
                    <a:pt x="439807" y="807326"/>
                    <a:pt x="450245" y="807326"/>
                    <a:pt x="461044" y="807686"/>
                  </a:cubicBezTo>
                  <a:cubicBezTo>
                    <a:pt x="460684" y="806966"/>
                    <a:pt x="461044" y="805885"/>
                    <a:pt x="462124" y="805164"/>
                  </a:cubicBezTo>
                  <a:cubicBezTo>
                    <a:pt x="549954" y="766612"/>
                    <a:pt x="639944" y="734185"/>
                    <a:pt x="729573" y="700316"/>
                  </a:cubicBezTo>
                  <a:cubicBezTo>
                    <a:pt x="707976" y="700316"/>
                    <a:pt x="686378" y="699956"/>
                    <a:pt x="664781" y="699236"/>
                  </a:cubicBezTo>
                  <a:cubicBezTo>
                    <a:pt x="657581" y="699236"/>
                    <a:pt x="650742" y="698875"/>
                    <a:pt x="643903" y="698875"/>
                  </a:cubicBezTo>
                  <a:close/>
                  <a:moveTo>
                    <a:pt x="1083413" y="697434"/>
                  </a:moveTo>
                  <a:cubicBezTo>
                    <a:pt x="1036978" y="698875"/>
                    <a:pt x="990543" y="699956"/>
                    <a:pt x="944109" y="700677"/>
                  </a:cubicBezTo>
                  <a:cubicBezTo>
                    <a:pt x="943749" y="701758"/>
                    <a:pt x="942669" y="702839"/>
                    <a:pt x="941229" y="703199"/>
                  </a:cubicBezTo>
                  <a:cubicBezTo>
                    <a:pt x="889395" y="720133"/>
                    <a:pt x="839361" y="743553"/>
                    <a:pt x="788966" y="764450"/>
                  </a:cubicBezTo>
                  <a:cubicBezTo>
                    <a:pt x="751531" y="779943"/>
                    <a:pt x="712655" y="801201"/>
                    <a:pt x="673060" y="810209"/>
                  </a:cubicBezTo>
                  <a:cubicBezTo>
                    <a:pt x="706536" y="810209"/>
                    <a:pt x="740372" y="809488"/>
                    <a:pt x="773848" y="809128"/>
                  </a:cubicBezTo>
                  <a:cubicBezTo>
                    <a:pt x="818123" y="776700"/>
                    <a:pt x="876436" y="766972"/>
                    <a:pt x="927551" y="750759"/>
                  </a:cubicBezTo>
                  <a:cubicBezTo>
                    <a:pt x="979745" y="733825"/>
                    <a:pt x="1031219" y="715089"/>
                    <a:pt x="1083413" y="697434"/>
                  </a:cubicBezTo>
                  <a:close/>
                  <a:moveTo>
                    <a:pt x="549594" y="696713"/>
                  </a:moveTo>
                  <a:cubicBezTo>
                    <a:pt x="549234" y="696713"/>
                    <a:pt x="549234" y="697074"/>
                    <a:pt x="548874" y="697074"/>
                  </a:cubicBezTo>
                  <a:cubicBezTo>
                    <a:pt x="485881" y="727699"/>
                    <a:pt x="419649" y="764450"/>
                    <a:pt x="362775" y="806605"/>
                  </a:cubicBezTo>
                  <a:cubicBezTo>
                    <a:pt x="380413" y="806605"/>
                    <a:pt x="398771" y="806605"/>
                    <a:pt x="416769" y="806966"/>
                  </a:cubicBezTo>
                  <a:cubicBezTo>
                    <a:pt x="453845" y="781745"/>
                    <a:pt x="494520" y="762288"/>
                    <a:pt x="534476" y="742832"/>
                  </a:cubicBezTo>
                  <a:cubicBezTo>
                    <a:pt x="564712" y="728420"/>
                    <a:pt x="594589" y="710405"/>
                    <a:pt x="625905" y="698155"/>
                  </a:cubicBezTo>
                  <a:cubicBezTo>
                    <a:pt x="600348" y="697794"/>
                    <a:pt x="575151" y="697074"/>
                    <a:pt x="549594" y="696713"/>
                  </a:cubicBezTo>
                  <a:close/>
                  <a:moveTo>
                    <a:pt x="1189241" y="694191"/>
                  </a:moveTo>
                  <a:cubicBezTo>
                    <a:pt x="1164763" y="695272"/>
                    <a:pt x="1139926" y="695633"/>
                    <a:pt x="1114729" y="696713"/>
                  </a:cubicBezTo>
                  <a:cubicBezTo>
                    <a:pt x="1056776" y="715809"/>
                    <a:pt x="999902" y="736707"/>
                    <a:pt x="941589" y="755082"/>
                  </a:cubicBezTo>
                  <a:cubicBezTo>
                    <a:pt x="888675" y="771656"/>
                    <a:pt x="830722" y="781384"/>
                    <a:pt x="782847" y="808767"/>
                  </a:cubicBezTo>
                  <a:cubicBezTo>
                    <a:pt x="811644" y="808407"/>
                    <a:pt x="840800" y="807686"/>
                    <a:pt x="869957" y="806966"/>
                  </a:cubicBezTo>
                  <a:cubicBezTo>
                    <a:pt x="870317" y="806966"/>
                    <a:pt x="870317" y="806605"/>
                    <a:pt x="870317" y="806605"/>
                  </a:cubicBezTo>
                  <a:cubicBezTo>
                    <a:pt x="922511" y="773097"/>
                    <a:pt x="985144" y="758685"/>
                    <a:pt x="1043817" y="741391"/>
                  </a:cubicBezTo>
                  <a:cubicBezTo>
                    <a:pt x="1075854" y="732023"/>
                    <a:pt x="1107530" y="721574"/>
                    <a:pt x="1138846" y="710045"/>
                  </a:cubicBezTo>
                  <a:cubicBezTo>
                    <a:pt x="1155045" y="703919"/>
                    <a:pt x="1172683" y="699956"/>
                    <a:pt x="1189241" y="694191"/>
                  </a:cubicBezTo>
                  <a:close/>
                  <a:moveTo>
                    <a:pt x="463204" y="693110"/>
                  </a:moveTo>
                  <a:cubicBezTo>
                    <a:pt x="462844" y="693110"/>
                    <a:pt x="462484" y="693471"/>
                    <a:pt x="462124" y="694191"/>
                  </a:cubicBezTo>
                  <a:cubicBezTo>
                    <a:pt x="432607" y="711126"/>
                    <a:pt x="404531" y="730582"/>
                    <a:pt x="378974" y="753281"/>
                  </a:cubicBezTo>
                  <a:cubicBezTo>
                    <a:pt x="371054" y="760487"/>
                    <a:pt x="362775" y="767333"/>
                    <a:pt x="353776" y="773818"/>
                  </a:cubicBezTo>
                  <a:cubicBezTo>
                    <a:pt x="350177" y="778142"/>
                    <a:pt x="346217" y="782465"/>
                    <a:pt x="341898" y="786429"/>
                  </a:cubicBezTo>
                  <a:cubicBezTo>
                    <a:pt x="341898" y="787509"/>
                    <a:pt x="341178" y="788230"/>
                    <a:pt x="340818" y="788590"/>
                  </a:cubicBezTo>
                  <a:cubicBezTo>
                    <a:pt x="339738" y="789671"/>
                    <a:pt x="338298" y="790392"/>
                    <a:pt x="336858" y="790392"/>
                  </a:cubicBezTo>
                  <a:cubicBezTo>
                    <a:pt x="335779" y="790392"/>
                    <a:pt x="335059" y="790032"/>
                    <a:pt x="334339" y="789671"/>
                  </a:cubicBezTo>
                  <a:cubicBezTo>
                    <a:pt x="327499" y="795076"/>
                    <a:pt x="321020" y="800480"/>
                    <a:pt x="314901" y="806245"/>
                  </a:cubicBezTo>
                  <a:cubicBezTo>
                    <a:pt x="327859" y="806245"/>
                    <a:pt x="340458" y="806245"/>
                    <a:pt x="353776" y="806245"/>
                  </a:cubicBezTo>
                  <a:cubicBezTo>
                    <a:pt x="378974" y="784627"/>
                    <a:pt x="407770" y="767333"/>
                    <a:pt x="436567" y="750398"/>
                  </a:cubicBezTo>
                  <a:cubicBezTo>
                    <a:pt x="467523" y="732744"/>
                    <a:pt x="498120" y="712567"/>
                    <a:pt x="529436" y="696353"/>
                  </a:cubicBezTo>
                  <a:cubicBezTo>
                    <a:pt x="507479" y="695272"/>
                    <a:pt x="485521" y="693831"/>
                    <a:pt x="463204" y="693110"/>
                  </a:cubicBezTo>
                  <a:close/>
                  <a:moveTo>
                    <a:pt x="427208" y="692030"/>
                  </a:moveTo>
                  <a:cubicBezTo>
                    <a:pt x="420009" y="701758"/>
                    <a:pt x="411370" y="710405"/>
                    <a:pt x="403091" y="718332"/>
                  </a:cubicBezTo>
                  <a:cubicBezTo>
                    <a:pt x="397331" y="723736"/>
                    <a:pt x="391932" y="729501"/>
                    <a:pt x="386533" y="735266"/>
                  </a:cubicBezTo>
                  <a:cubicBezTo>
                    <a:pt x="386173" y="735626"/>
                    <a:pt x="385813" y="736347"/>
                    <a:pt x="385453" y="736707"/>
                  </a:cubicBezTo>
                  <a:cubicBezTo>
                    <a:pt x="404531" y="720133"/>
                    <a:pt x="424688" y="705721"/>
                    <a:pt x="445926" y="692390"/>
                  </a:cubicBezTo>
                  <a:cubicBezTo>
                    <a:pt x="439807" y="692390"/>
                    <a:pt x="433327" y="692030"/>
                    <a:pt x="427208" y="692030"/>
                  </a:cubicBezTo>
                  <a:close/>
                  <a:moveTo>
                    <a:pt x="169478" y="690588"/>
                  </a:moveTo>
                  <a:cubicBezTo>
                    <a:pt x="169478" y="706442"/>
                    <a:pt x="169118" y="723376"/>
                    <a:pt x="169118" y="741751"/>
                  </a:cubicBezTo>
                  <a:cubicBezTo>
                    <a:pt x="182076" y="732023"/>
                    <a:pt x="196475" y="723736"/>
                    <a:pt x="209793" y="714368"/>
                  </a:cubicBezTo>
                  <a:cubicBezTo>
                    <a:pt x="220592" y="706442"/>
                    <a:pt x="231391" y="698875"/>
                    <a:pt x="242189" y="691669"/>
                  </a:cubicBezTo>
                  <a:lnTo>
                    <a:pt x="169118" y="746435"/>
                  </a:lnTo>
                  <a:cubicBezTo>
                    <a:pt x="168758" y="761928"/>
                    <a:pt x="168758" y="778862"/>
                    <a:pt x="169118" y="797238"/>
                  </a:cubicBezTo>
                  <a:lnTo>
                    <a:pt x="198380" y="777580"/>
                  </a:lnTo>
                  <a:lnTo>
                    <a:pt x="203028" y="782526"/>
                  </a:lnTo>
                  <a:lnTo>
                    <a:pt x="169118" y="803002"/>
                  </a:lnTo>
                  <a:cubicBezTo>
                    <a:pt x="169118" y="804804"/>
                    <a:pt x="169118" y="806966"/>
                    <a:pt x="169118" y="808767"/>
                  </a:cubicBezTo>
                  <a:cubicBezTo>
                    <a:pt x="188196" y="808047"/>
                    <a:pt x="206913" y="807326"/>
                    <a:pt x="225991" y="806966"/>
                  </a:cubicBezTo>
                  <a:cubicBezTo>
                    <a:pt x="233190" y="796517"/>
                    <a:pt x="250828" y="789311"/>
                    <a:pt x="260187" y="784627"/>
                  </a:cubicBezTo>
                  <a:cubicBezTo>
                    <a:pt x="281065" y="773097"/>
                    <a:pt x="301582" y="759766"/>
                    <a:pt x="320300" y="744273"/>
                  </a:cubicBezTo>
                  <a:cubicBezTo>
                    <a:pt x="318860" y="740670"/>
                    <a:pt x="317421" y="736707"/>
                    <a:pt x="316701" y="733104"/>
                  </a:cubicBezTo>
                  <a:cubicBezTo>
                    <a:pt x="314901" y="728060"/>
                    <a:pt x="313461" y="723015"/>
                    <a:pt x="312021" y="717971"/>
                  </a:cubicBezTo>
                  <a:cubicBezTo>
                    <a:pt x="311301" y="715809"/>
                    <a:pt x="310941" y="713648"/>
                    <a:pt x="310221" y="711486"/>
                  </a:cubicBezTo>
                  <a:cubicBezTo>
                    <a:pt x="285384" y="729141"/>
                    <a:pt x="260907" y="746075"/>
                    <a:pt x="235350" y="763009"/>
                  </a:cubicBezTo>
                  <a:lnTo>
                    <a:pt x="231872" y="765110"/>
                  </a:lnTo>
                  <a:lnTo>
                    <a:pt x="233486" y="753617"/>
                  </a:lnTo>
                  <a:lnTo>
                    <a:pt x="307342" y="701397"/>
                  </a:lnTo>
                  <a:cubicBezTo>
                    <a:pt x="306262" y="698155"/>
                    <a:pt x="304822" y="695272"/>
                    <a:pt x="303742" y="692390"/>
                  </a:cubicBezTo>
                  <a:cubicBezTo>
                    <a:pt x="289344" y="692390"/>
                    <a:pt x="275306" y="692030"/>
                    <a:pt x="261267" y="691669"/>
                  </a:cubicBezTo>
                  <a:lnTo>
                    <a:pt x="240451" y="704040"/>
                  </a:lnTo>
                  <a:lnTo>
                    <a:pt x="242189" y="691669"/>
                  </a:lnTo>
                  <a:cubicBezTo>
                    <a:pt x="221672" y="690949"/>
                    <a:pt x="200434" y="690588"/>
                    <a:pt x="179197" y="690588"/>
                  </a:cubicBezTo>
                  <a:lnTo>
                    <a:pt x="175957" y="690588"/>
                  </a:lnTo>
                  <a:cubicBezTo>
                    <a:pt x="174157" y="690588"/>
                    <a:pt x="171997" y="690588"/>
                    <a:pt x="169478" y="690588"/>
                  </a:cubicBezTo>
                  <a:close/>
                  <a:moveTo>
                    <a:pt x="1305147" y="690228"/>
                  </a:moveTo>
                  <a:cubicBezTo>
                    <a:pt x="1274551" y="690949"/>
                    <a:pt x="1244314" y="692030"/>
                    <a:pt x="1214078" y="693110"/>
                  </a:cubicBezTo>
                  <a:cubicBezTo>
                    <a:pt x="1213358" y="694191"/>
                    <a:pt x="1212998" y="694912"/>
                    <a:pt x="1211918" y="695272"/>
                  </a:cubicBezTo>
                  <a:cubicBezTo>
                    <a:pt x="1193560" y="704640"/>
                    <a:pt x="1170883" y="708243"/>
                    <a:pt x="1151445" y="715089"/>
                  </a:cubicBezTo>
                  <a:cubicBezTo>
                    <a:pt x="1120129" y="726979"/>
                    <a:pt x="1088812" y="738148"/>
                    <a:pt x="1056776" y="747516"/>
                  </a:cubicBezTo>
                  <a:cubicBezTo>
                    <a:pt x="997023" y="764810"/>
                    <a:pt x="937990" y="781745"/>
                    <a:pt x="880756" y="806605"/>
                  </a:cubicBezTo>
                  <a:cubicBezTo>
                    <a:pt x="882916" y="806605"/>
                    <a:pt x="884715" y="806605"/>
                    <a:pt x="886875" y="806605"/>
                  </a:cubicBezTo>
                  <a:cubicBezTo>
                    <a:pt x="912432" y="805885"/>
                    <a:pt x="937990" y="805525"/>
                    <a:pt x="963547" y="804804"/>
                  </a:cubicBezTo>
                  <a:cubicBezTo>
                    <a:pt x="962827" y="803723"/>
                    <a:pt x="963187" y="803002"/>
                    <a:pt x="964626" y="802282"/>
                  </a:cubicBezTo>
                  <a:cubicBezTo>
                    <a:pt x="1027259" y="779223"/>
                    <a:pt x="1089532" y="759766"/>
                    <a:pt x="1153605" y="741031"/>
                  </a:cubicBezTo>
                  <a:cubicBezTo>
                    <a:pt x="1204719" y="725898"/>
                    <a:pt x="1253673" y="703919"/>
                    <a:pt x="1305147" y="690228"/>
                  </a:cubicBezTo>
                  <a:close/>
                  <a:moveTo>
                    <a:pt x="1513135" y="677279"/>
                  </a:moveTo>
                  <a:lnTo>
                    <a:pt x="1511404" y="700677"/>
                  </a:lnTo>
                  <a:lnTo>
                    <a:pt x="1511246" y="700725"/>
                  </a:lnTo>
                  <a:lnTo>
                    <a:pt x="1513104" y="677289"/>
                  </a:lnTo>
                  <a:close/>
                  <a:moveTo>
                    <a:pt x="1515003" y="648793"/>
                  </a:moveTo>
                  <a:cubicBezTo>
                    <a:pt x="1485487" y="667169"/>
                    <a:pt x="1448051" y="675816"/>
                    <a:pt x="1413855" y="683022"/>
                  </a:cubicBezTo>
                  <a:cubicBezTo>
                    <a:pt x="1413495" y="684463"/>
                    <a:pt x="1411695" y="685904"/>
                    <a:pt x="1409535" y="685904"/>
                  </a:cubicBezTo>
                  <a:lnTo>
                    <a:pt x="1406656" y="685904"/>
                  </a:lnTo>
                  <a:cubicBezTo>
                    <a:pt x="1405576" y="686265"/>
                    <a:pt x="1404496" y="686265"/>
                    <a:pt x="1403416" y="686265"/>
                  </a:cubicBezTo>
                  <a:cubicBezTo>
                    <a:pt x="1378939" y="686985"/>
                    <a:pt x="1354462" y="688066"/>
                    <a:pt x="1329984" y="689147"/>
                  </a:cubicBezTo>
                  <a:cubicBezTo>
                    <a:pt x="1329984" y="690949"/>
                    <a:pt x="1328905" y="692750"/>
                    <a:pt x="1326745" y="693110"/>
                  </a:cubicBezTo>
                  <a:cubicBezTo>
                    <a:pt x="1264112" y="707522"/>
                    <a:pt x="1205799" y="735266"/>
                    <a:pt x="1143886" y="752200"/>
                  </a:cubicBezTo>
                  <a:cubicBezTo>
                    <a:pt x="1085573" y="768053"/>
                    <a:pt x="1027979" y="788951"/>
                    <a:pt x="969666" y="804804"/>
                  </a:cubicBezTo>
                  <a:cubicBezTo>
                    <a:pt x="981545" y="804444"/>
                    <a:pt x="993783" y="804083"/>
                    <a:pt x="1005662" y="803723"/>
                  </a:cubicBezTo>
                  <a:cubicBezTo>
                    <a:pt x="1021500" y="803363"/>
                    <a:pt x="1038058" y="803363"/>
                    <a:pt x="1054256" y="803363"/>
                  </a:cubicBezTo>
                  <a:cubicBezTo>
                    <a:pt x="1054616" y="802282"/>
                    <a:pt x="1054976" y="801201"/>
                    <a:pt x="1056416" y="800841"/>
                  </a:cubicBezTo>
                  <a:cubicBezTo>
                    <a:pt x="1126248" y="766252"/>
                    <a:pt x="1209398" y="747876"/>
                    <a:pt x="1285350" y="730942"/>
                  </a:cubicBezTo>
                  <a:cubicBezTo>
                    <a:pt x="1361661" y="713648"/>
                    <a:pt x="1439052" y="696713"/>
                    <a:pt x="1513563" y="671492"/>
                  </a:cubicBezTo>
                  <a:lnTo>
                    <a:pt x="1513104" y="677289"/>
                  </a:lnTo>
                  <a:lnTo>
                    <a:pt x="1407150" y="710990"/>
                  </a:lnTo>
                  <a:cubicBezTo>
                    <a:pt x="1371110" y="720223"/>
                    <a:pt x="1334664" y="728060"/>
                    <a:pt x="1298668" y="736347"/>
                  </a:cubicBezTo>
                  <a:cubicBezTo>
                    <a:pt x="1223437" y="752921"/>
                    <a:pt x="1140646" y="770215"/>
                    <a:pt x="1070094" y="803002"/>
                  </a:cubicBezTo>
                  <a:cubicBezTo>
                    <a:pt x="1092772" y="803002"/>
                    <a:pt x="1116169" y="802282"/>
                    <a:pt x="1140286" y="801201"/>
                  </a:cubicBezTo>
                  <a:cubicBezTo>
                    <a:pt x="1140646" y="801201"/>
                    <a:pt x="1140646" y="801201"/>
                    <a:pt x="1140646" y="801201"/>
                  </a:cubicBezTo>
                  <a:cubicBezTo>
                    <a:pt x="1143526" y="800841"/>
                    <a:pt x="1146766" y="801561"/>
                    <a:pt x="1148565" y="804444"/>
                  </a:cubicBezTo>
                  <a:cubicBezTo>
                    <a:pt x="1149645" y="805525"/>
                    <a:pt x="1150365" y="806605"/>
                    <a:pt x="1151445" y="808047"/>
                  </a:cubicBezTo>
                  <a:cubicBezTo>
                    <a:pt x="1210838" y="785708"/>
                    <a:pt x="1269151" y="765171"/>
                    <a:pt x="1331064" y="748957"/>
                  </a:cubicBezTo>
                  <a:cubicBezTo>
                    <a:pt x="1360581" y="741211"/>
                    <a:pt x="1391447" y="734996"/>
                    <a:pt x="1422044" y="727789"/>
                  </a:cubicBezTo>
                  <a:lnTo>
                    <a:pt x="1511246" y="700725"/>
                  </a:lnTo>
                  <a:lnTo>
                    <a:pt x="1508164" y="739589"/>
                  </a:lnTo>
                  <a:cubicBezTo>
                    <a:pt x="1508884" y="730222"/>
                    <a:pt x="1509604" y="720493"/>
                    <a:pt x="1510324" y="711126"/>
                  </a:cubicBezTo>
                  <a:cubicBezTo>
                    <a:pt x="1454170" y="733104"/>
                    <a:pt x="1391177" y="742472"/>
                    <a:pt x="1333224" y="757244"/>
                  </a:cubicBezTo>
                  <a:cubicBezTo>
                    <a:pt x="1272391" y="772737"/>
                    <a:pt x="1214078" y="794355"/>
                    <a:pt x="1154325" y="812010"/>
                  </a:cubicBezTo>
                  <a:cubicBezTo>
                    <a:pt x="1160084" y="818856"/>
                    <a:pt x="1166923" y="825701"/>
                    <a:pt x="1173402" y="832187"/>
                  </a:cubicBezTo>
                  <a:cubicBezTo>
                    <a:pt x="1197160" y="821378"/>
                    <a:pt x="1221277" y="813091"/>
                    <a:pt x="1246474" y="806245"/>
                  </a:cubicBezTo>
                  <a:cubicBezTo>
                    <a:pt x="1246474" y="805885"/>
                    <a:pt x="1246474" y="805885"/>
                    <a:pt x="1246474" y="805885"/>
                  </a:cubicBezTo>
                  <a:lnTo>
                    <a:pt x="1246474" y="805525"/>
                  </a:lnTo>
                  <a:cubicBezTo>
                    <a:pt x="1246474" y="801561"/>
                    <a:pt x="1248994" y="797238"/>
                    <a:pt x="1254393" y="797238"/>
                  </a:cubicBezTo>
                  <a:lnTo>
                    <a:pt x="1267712" y="797238"/>
                  </a:lnTo>
                  <a:cubicBezTo>
                    <a:pt x="1272751" y="796877"/>
                    <a:pt x="1278150" y="796877"/>
                    <a:pt x="1283190" y="796517"/>
                  </a:cubicBezTo>
                  <a:cubicBezTo>
                    <a:pt x="1301908" y="792554"/>
                    <a:pt x="1320626" y="788590"/>
                    <a:pt x="1339703" y="784627"/>
                  </a:cubicBezTo>
                  <a:cubicBezTo>
                    <a:pt x="1396217" y="772017"/>
                    <a:pt x="1452730" y="757244"/>
                    <a:pt x="1508164" y="739589"/>
                  </a:cubicBezTo>
                  <a:lnTo>
                    <a:pt x="1511404" y="700677"/>
                  </a:lnTo>
                  <a:cubicBezTo>
                    <a:pt x="1511764" y="693110"/>
                    <a:pt x="1512483" y="685184"/>
                    <a:pt x="1513203" y="677257"/>
                  </a:cubicBezTo>
                  <a:lnTo>
                    <a:pt x="1513135" y="677279"/>
                  </a:lnTo>
                  <a:lnTo>
                    <a:pt x="1513563" y="671492"/>
                  </a:lnTo>
                  <a:cubicBezTo>
                    <a:pt x="1513923" y="663926"/>
                    <a:pt x="1514643" y="656360"/>
                    <a:pt x="1515003" y="648793"/>
                  </a:cubicBezTo>
                  <a:close/>
                  <a:moveTo>
                    <a:pt x="1517163" y="603035"/>
                  </a:moveTo>
                  <a:cubicBezTo>
                    <a:pt x="1501325" y="610601"/>
                    <a:pt x="1485127" y="617447"/>
                    <a:pt x="1468928" y="625013"/>
                  </a:cubicBezTo>
                  <a:cubicBezTo>
                    <a:pt x="1450571" y="633300"/>
                    <a:pt x="1433293" y="645551"/>
                    <a:pt x="1414575" y="652757"/>
                  </a:cubicBezTo>
                  <a:cubicBezTo>
                    <a:pt x="1414575" y="659963"/>
                    <a:pt x="1414575" y="667529"/>
                    <a:pt x="1414575" y="675095"/>
                  </a:cubicBezTo>
                  <a:cubicBezTo>
                    <a:pt x="1414575" y="675456"/>
                    <a:pt x="1414215" y="675816"/>
                    <a:pt x="1414215" y="676176"/>
                  </a:cubicBezTo>
                  <a:cubicBezTo>
                    <a:pt x="1447691" y="664286"/>
                    <a:pt x="1480807" y="656720"/>
                    <a:pt x="1512483" y="640146"/>
                  </a:cubicBezTo>
                  <a:cubicBezTo>
                    <a:pt x="1513563" y="639786"/>
                    <a:pt x="1515003" y="639786"/>
                    <a:pt x="1515723" y="639786"/>
                  </a:cubicBezTo>
                  <a:cubicBezTo>
                    <a:pt x="1516083" y="631499"/>
                    <a:pt x="1516443" y="623572"/>
                    <a:pt x="1516803" y="615285"/>
                  </a:cubicBezTo>
                  <a:cubicBezTo>
                    <a:pt x="1516803" y="610962"/>
                    <a:pt x="1517163" y="606638"/>
                    <a:pt x="1517163" y="603035"/>
                  </a:cubicBezTo>
                  <a:close/>
                  <a:moveTo>
                    <a:pt x="1517883" y="567365"/>
                  </a:moveTo>
                  <a:cubicBezTo>
                    <a:pt x="1482967" y="586461"/>
                    <a:pt x="1446611" y="600873"/>
                    <a:pt x="1414215" y="623932"/>
                  </a:cubicBezTo>
                  <a:cubicBezTo>
                    <a:pt x="1414215" y="631139"/>
                    <a:pt x="1414215" y="639065"/>
                    <a:pt x="1414215" y="647352"/>
                  </a:cubicBezTo>
                  <a:cubicBezTo>
                    <a:pt x="1447691" y="628616"/>
                    <a:pt x="1480807" y="602675"/>
                    <a:pt x="1517523" y="590064"/>
                  </a:cubicBezTo>
                  <a:cubicBezTo>
                    <a:pt x="1517883" y="580336"/>
                    <a:pt x="1517883" y="573130"/>
                    <a:pt x="1517883" y="567365"/>
                  </a:cubicBezTo>
                  <a:close/>
                  <a:moveTo>
                    <a:pt x="8739" y="562416"/>
                  </a:moveTo>
                  <a:cubicBezTo>
                    <a:pt x="13501" y="583972"/>
                    <a:pt x="10937" y="606607"/>
                    <a:pt x="12768" y="628523"/>
                  </a:cubicBezTo>
                  <a:cubicBezTo>
                    <a:pt x="14600" y="649001"/>
                    <a:pt x="13501" y="673432"/>
                    <a:pt x="18996" y="693192"/>
                  </a:cubicBezTo>
                  <a:cubicBezTo>
                    <a:pt x="19729" y="696426"/>
                    <a:pt x="14966" y="697863"/>
                    <a:pt x="14234" y="694629"/>
                  </a:cubicBezTo>
                  <a:cubicBezTo>
                    <a:pt x="9105" y="675588"/>
                    <a:pt x="9838" y="653672"/>
                    <a:pt x="8006" y="634271"/>
                  </a:cubicBezTo>
                  <a:cubicBezTo>
                    <a:pt x="5808" y="610200"/>
                    <a:pt x="7640" y="586487"/>
                    <a:pt x="6907" y="562775"/>
                  </a:cubicBezTo>
                  <a:cubicBezTo>
                    <a:pt x="6907" y="561697"/>
                    <a:pt x="8372" y="561697"/>
                    <a:pt x="8739" y="562416"/>
                  </a:cubicBezTo>
                  <a:close/>
                  <a:moveTo>
                    <a:pt x="1231264" y="561817"/>
                  </a:moveTo>
                  <a:cubicBezTo>
                    <a:pt x="1233125" y="562946"/>
                    <a:pt x="1234123" y="565202"/>
                    <a:pt x="1232489" y="567550"/>
                  </a:cubicBezTo>
                  <a:cubicBezTo>
                    <a:pt x="1216876" y="591022"/>
                    <a:pt x="1200174" y="613771"/>
                    <a:pt x="1182745" y="636159"/>
                  </a:cubicBezTo>
                  <a:cubicBezTo>
                    <a:pt x="1178025" y="642298"/>
                    <a:pt x="1167858" y="636520"/>
                    <a:pt x="1172215" y="630021"/>
                  </a:cubicBezTo>
                  <a:cubicBezTo>
                    <a:pt x="1188191" y="606549"/>
                    <a:pt x="1208162" y="585605"/>
                    <a:pt x="1224864" y="562855"/>
                  </a:cubicBezTo>
                  <a:cubicBezTo>
                    <a:pt x="1226680" y="560689"/>
                    <a:pt x="1229403" y="560689"/>
                    <a:pt x="1231264" y="561817"/>
                  </a:cubicBezTo>
                  <a:close/>
                  <a:moveTo>
                    <a:pt x="1356624" y="560197"/>
                  </a:moveTo>
                  <a:cubicBezTo>
                    <a:pt x="1357997" y="560605"/>
                    <a:pt x="1359059" y="561963"/>
                    <a:pt x="1358528" y="563955"/>
                  </a:cubicBezTo>
                  <a:cubicBezTo>
                    <a:pt x="1353569" y="585687"/>
                    <a:pt x="1342588" y="607781"/>
                    <a:pt x="1330544" y="626615"/>
                  </a:cubicBezTo>
                  <a:cubicBezTo>
                    <a:pt x="1326647" y="632772"/>
                    <a:pt x="1317083" y="627339"/>
                    <a:pt x="1320980" y="620457"/>
                  </a:cubicBezTo>
                  <a:cubicBezTo>
                    <a:pt x="1331961" y="600899"/>
                    <a:pt x="1345776" y="584238"/>
                    <a:pt x="1352860" y="562144"/>
                  </a:cubicBezTo>
                  <a:cubicBezTo>
                    <a:pt x="1353569" y="560333"/>
                    <a:pt x="1355251" y="559790"/>
                    <a:pt x="1356624" y="560197"/>
                  </a:cubicBezTo>
                  <a:close/>
                  <a:moveTo>
                    <a:pt x="1119693" y="559096"/>
                  </a:moveTo>
                  <a:cubicBezTo>
                    <a:pt x="1121868" y="556934"/>
                    <a:pt x="1126220" y="559456"/>
                    <a:pt x="1124044" y="561978"/>
                  </a:cubicBezTo>
                  <a:cubicBezTo>
                    <a:pt x="1100834" y="591521"/>
                    <a:pt x="1077986" y="621425"/>
                    <a:pt x="1055864" y="652049"/>
                  </a:cubicBezTo>
                  <a:cubicBezTo>
                    <a:pt x="1051512" y="658174"/>
                    <a:pt x="1042445" y="651329"/>
                    <a:pt x="1047522" y="645564"/>
                  </a:cubicBezTo>
                  <a:cubicBezTo>
                    <a:pt x="1072184" y="617102"/>
                    <a:pt x="1096845" y="588639"/>
                    <a:pt x="1119693" y="559096"/>
                  </a:cubicBezTo>
                  <a:close/>
                  <a:moveTo>
                    <a:pt x="1080614" y="558374"/>
                  </a:moveTo>
                  <a:cubicBezTo>
                    <a:pt x="1082058" y="556934"/>
                    <a:pt x="1084947" y="558374"/>
                    <a:pt x="1083864" y="560535"/>
                  </a:cubicBezTo>
                  <a:cubicBezTo>
                    <a:pt x="1060753" y="592939"/>
                    <a:pt x="1036920" y="624624"/>
                    <a:pt x="1012726" y="655948"/>
                  </a:cubicBezTo>
                  <a:cubicBezTo>
                    <a:pt x="1008392" y="661349"/>
                    <a:pt x="1001170" y="655588"/>
                    <a:pt x="1005503" y="650548"/>
                  </a:cubicBezTo>
                  <a:cubicBezTo>
                    <a:pt x="1032225" y="621023"/>
                    <a:pt x="1057864" y="590779"/>
                    <a:pt x="1080614" y="558374"/>
                  </a:cubicBezTo>
                  <a:close/>
                  <a:moveTo>
                    <a:pt x="1329970" y="557106"/>
                  </a:moveTo>
                  <a:cubicBezTo>
                    <a:pt x="1331764" y="558191"/>
                    <a:pt x="1332930" y="560453"/>
                    <a:pt x="1331675" y="562804"/>
                  </a:cubicBezTo>
                  <a:cubicBezTo>
                    <a:pt x="1321269" y="584151"/>
                    <a:pt x="1308352" y="604050"/>
                    <a:pt x="1296152" y="624311"/>
                  </a:cubicBezTo>
                  <a:cubicBezTo>
                    <a:pt x="1292205" y="631185"/>
                    <a:pt x="1282158" y="624673"/>
                    <a:pt x="1286105" y="618522"/>
                  </a:cubicBezTo>
                  <a:cubicBezTo>
                    <a:pt x="1299740" y="598623"/>
                    <a:pt x="1313375" y="579809"/>
                    <a:pt x="1324498" y="558463"/>
                  </a:cubicBezTo>
                  <a:cubicBezTo>
                    <a:pt x="1325754" y="556111"/>
                    <a:pt x="1328176" y="556020"/>
                    <a:pt x="1329970" y="557106"/>
                  </a:cubicBezTo>
                  <a:close/>
                  <a:moveTo>
                    <a:pt x="1300544" y="556340"/>
                  </a:moveTo>
                  <a:cubicBezTo>
                    <a:pt x="1302741" y="557699"/>
                    <a:pt x="1304176" y="560508"/>
                    <a:pt x="1302741" y="563408"/>
                  </a:cubicBezTo>
                  <a:cubicBezTo>
                    <a:pt x="1290544" y="586242"/>
                    <a:pt x="1273323" y="609076"/>
                    <a:pt x="1254668" y="627198"/>
                  </a:cubicBezTo>
                  <a:cubicBezTo>
                    <a:pt x="1250363" y="631185"/>
                    <a:pt x="1242470" y="625386"/>
                    <a:pt x="1246416" y="620312"/>
                  </a:cubicBezTo>
                  <a:cubicBezTo>
                    <a:pt x="1262202" y="598927"/>
                    <a:pt x="1281216" y="581530"/>
                    <a:pt x="1293772" y="557971"/>
                  </a:cubicBezTo>
                  <a:cubicBezTo>
                    <a:pt x="1295387" y="555072"/>
                    <a:pt x="1298347" y="554981"/>
                    <a:pt x="1300544" y="556340"/>
                  </a:cubicBezTo>
                  <a:close/>
                  <a:moveTo>
                    <a:pt x="1200887" y="554397"/>
                  </a:moveTo>
                  <a:cubicBezTo>
                    <a:pt x="1202879" y="555608"/>
                    <a:pt x="1204147" y="558120"/>
                    <a:pt x="1202698" y="560632"/>
                  </a:cubicBezTo>
                  <a:cubicBezTo>
                    <a:pt x="1187124" y="588624"/>
                    <a:pt x="1162856" y="611950"/>
                    <a:pt x="1144384" y="638147"/>
                  </a:cubicBezTo>
                  <a:cubicBezTo>
                    <a:pt x="1140400" y="643888"/>
                    <a:pt x="1131345" y="638864"/>
                    <a:pt x="1134605" y="632405"/>
                  </a:cubicBezTo>
                  <a:cubicBezTo>
                    <a:pt x="1149455" y="603696"/>
                    <a:pt x="1178431" y="584317"/>
                    <a:pt x="1194730" y="555967"/>
                  </a:cubicBezTo>
                  <a:cubicBezTo>
                    <a:pt x="1196179" y="553276"/>
                    <a:pt x="1198895" y="553186"/>
                    <a:pt x="1200887" y="554397"/>
                  </a:cubicBezTo>
                  <a:close/>
                  <a:moveTo>
                    <a:pt x="1160434" y="551868"/>
                  </a:moveTo>
                  <a:cubicBezTo>
                    <a:pt x="1162768" y="553264"/>
                    <a:pt x="1164295" y="556237"/>
                    <a:pt x="1162678" y="559300"/>
                  </a:cubicBezTo>
                  <a:cubicBezTo>
                    <a:pt x="1146875" y="592089"/>
                    <a:pt x="1122452" y="623077"/>
                    <a:pt x="1099825" y="651182"/>
                  </a:cubicBezTo>
                  <a:cubicBezTo>
                    <a:pt x="1095156" y="656587"/>
                    <a:pt x="1086895" y="649380"/>
                    <a:pt x="1090128" y="643615"/>
                  </a:cubicBezTo>
                  <a:cubicBezTo>
                    <a:pt x="1108804" y="611907"/>
                    <a:pt x="1136460" y="587045"/>
                    <a:pt x="1153340" y="553895"/>
                  </a:cubicBezTo>
                  <a:cubicBezTo>
                    <a:pt x="1154956" y="550652"/>
                    <a:pt x="1158099" y="550472"/>
                    <a:pt x="1160434" y="551868"/>
                  </a:cubicBezTo>
                  <a:close/>
                  <a:moveTo>
                    <a:pt x="1273319" y="551281"/>
                  </a:moveTo>
                  <a:cubicBezTo>
                    <a:pt x="1275477" y="552542"/>
                    <a:pt x="1276646" y="555153"/>
                    <a:pt x="1274668" y="557855"/>
                  </a:cubicBezTo>
                  <a:cubicBezTo>
                    <a:pt x="1266397" y="570101"/>
                    <a:pt x="1256688" y="581987"/>
                    <a:pt x="1248417" y="594594"/>
                  </a:cubicBezTo>
                  <a:cubicBezTo>
                    <a:pt x="1240865" y="605400"/>
                    <a:pt x="1234752" y="616926"/>
                    <a:pt x="1227200" y="627731"/>
                  </a:cubicBezTo>
                  <a:cubicBezTo>
                    <a:pt x="1223604" y="632774"/>
                    <a:pt x="1213895" y="629532"/>
                    <a:pt x="1216772" y="623049"/>
                  </a:cubicBezTo>
                  <a:cubicBezTo>
                    <a:pt x="1227200" y="597115"/>
                    <a:pt x="1250215" y="575504"/>
                    <a:pt x="1266037" y="552812"/>
                  </a:cubicBezTo>
                  <a:cubicBezTo>
                    <a:pt x="1268015" y="550111"/>
                    <a:pt x="1271162" y="550021"/>
                    <a:pt x="1273319" y="551281"/>
                  </a:cubicBezTo>
                  <a:close/>
                  <a:moveTo>
                    <a:pt x="16762" y="532620"/>
                  </a:moveTo>
                  <a:cubicBezTo>
                    <a:pt x="25334" y="552516"/>
                    <a:pt x="22119" y="578201"/>
                    <a:pt x="22834" y="599544"/>
                  </a:cubicBezTo>
                  <a:cubicBezTo>
                    <a:pt x="23548" y="630655"/>
                    <a:pt x="26048" y="661042"/>
                    <a:pt x="28906" y="691791"/>
                  </a:cubicBezTo>
                  <a:cubicBezTo>
                    <a:pt x="29263" y="694685"/>
                    <a:pt x="24262" y="694685"/>
                    <a:pt x="24262" y="691791"/>
                  </a:cubicBezTo>
                  <a:cubicBezTo>
                    <a:pt x="21762" y="662851"/>
                    <a:pt x="18547" y="634273"/>
                    <a:pt x="18190" y="605332"/>
                  </a:cubicBezTo>
                  <a:cubicBezTo>
                    <a:pt x="17833" y="581456"/>
                    <a:pt x="19262" y="556495"/>
                    <a:pt x="15333" y="532981"/>
                  </a:cubicBezTo>
                  <a:cubicBezTo>
                    <a:pt x="15333" y="532258"/>
                    <a:pt x="16404" y="531534"/>
                    <a:pt x="16762" y="532620"/>
                  </a:cubicBezTo>
                  <a:close/>
                  <a:moveTo>
                    <a:pt x="1513203" y="526651"/>
                  </a:moveTo>
                  <a:cubicBezTo>
                    <a:pt x="1478647" y="543585"/>
                    <a:pt x="1444451" y="562321"/>
                    <a:pt x="1413855" y="585380"/>
                  </a:cubicBezTo>
                  <a:cubicBezTo>
                    <a:pt x="1413855" y="596189"/>
                    <a:pt x="1414215" y="606998"/>
                    <a:pt x="1414215" y="618888"/>
                  </a:cubicBezTo>
                  <a:cubicBezTo>
                    <a:pt x="1443371" y="593667"/>
                    <a:pt x="1480447" y="576373"/>
                    <a:pt x="1514283" y="557997"/>
                  </a:cubicBezTo>
                  <a:cubicBezTo>
                    <a:pt x="1515363" y="557277"/>
                    <a:pt x="1516083" y="557277"/>
                    <a:pt x="1517163" y="557277"/>
                  </a:cubicBezTo>
                  <a:cubicBezTo>
                    <a:pt x="1516083" y="549710"/>
                    <a:pt x="1515003" y="542144"/>
                    <a:pt x="1513203" y="526651"/>
                  </a:cubicBezTo>
                  <a:close/>
                  <a:moveTo>
                    <a:pt x="1510324" y="498187"/>
                  </a:moveTo>
                  <a:cubicBezTo>
                    <a:pt x="1477208" y="515482"/>
                    <a:pt x="1441572" y="528453"/>
                    <a:pt x="1413135" y="553313"/>
                  </a:cubicBezTo>
                  <a:cubicBezTo>
                    <a:pt x="1413495" y="561961"/>
                    <a:pt x="1413495" y="570247"/>
                    <a:pt x="1413495" y="579255"/>
                  </a:cubicBezTo>
                  <a:cubicBezTo>
                    <a:pt x="1443371" y="553674"/>
                    <a:pt x="1477208" y="533857"/>
                    <a:pt x="1512124" y="516202"/>
                  </a:cubicBezTo>
                  <a:cubicBezTo>
                    <a:pt x="1511764" y="511158"/>
                    <a:pt x="1511044" y="505753"/>
                    <a:pt x="1510324" y="499268"/>
                  </a:cubicBezTo>
                  <a:cubicBezTo>
                    <a:pt x="1510324" y="498908"/>
                    <a:pt x="1510324" y="498547"/>
                    <a:pt x="1510324" y="498187"/>
                  </a:cubicBezTo>
                  <a:close/>
                  <a:moveTo>
                    <a:pt x="1507444" y="469363"/>
                  </a:moveTo>
                  <a:cubicBezTo>
                    <a:pt x="1476848" y="488459"/>
                    <a:pt x="1442651" y="500349"/>
                    <a:pt x="1412055" y="519805"/>
                  </a:cubicBezTo>
                  <a:cubicBezTo>
                    <a:pt x="1412415" y="528453"/>
                    <a:pt x="1412775" y="537100"/>
                    <a:pt x="1412775" y="545747"/>
                  </a:cubicBezTo>
                  <a:cubicBezTo>
                    <a:pt x="1440852" y="520526"/>
                    <a:pt x="1476488" y="505393"/>
                    <a:pt x="1509244" y="487378"/>
                  </a:cubicBezTo>
                  <a:cubicBezTo>
                    <a:pt x="1508524" y="480893"/>
                    <a:pt x="1508164" y="474768"/>
                    <a:pt x="1507444" y="469363"/>
                  </a:cubicBezTo>
                  <a:close/>
                  <a:moveTo>
                    <a:pt x="1504204" y="441259"/>
                  </a:moveTo>
                  <a:cubicBezTo>
                    <a:pt x="1486566" y="449907"/>
                    <a:pt x="1468569" y="458554"/>
                    <a:pt x="1450931" y="467922"/>
                  </a:cubicBezTo>
                  <a:cubicBezTo>
                    <a:pt x="1439052" y="474047"/>
                    <a:pt x="1425014" y="485937"/>
                    <a:pt x="1411335" y="490621"/>
                  </a:cubicBezTo>
                  <a:cubicBezTo>
                    <a:pt x="1411695" y="498908"/>
                    <a:pt x="1411695" y="506474"/>
                    <a:pt x="1412055" y="514040"/>
                  </a:cubicBezTo>
                  <a:cubicBezTo>
                    <a:pt x="1438692" y="489540"/>
                    <a:pt x="1476488" y="478731"/>
                    <a:pt x="1506004" y="458554"/>
                  </a:cubicBezTo>
                  <a:cubicBezTo>
                    <a:pt x="1505644" y="452069"/>
                    <a:pt x="1504564" y="446304"/>
                    <a:pt x="1504204" y="441259"/>
                  </a:cubicBezTo>
                  <a:close/>
                  <a:moveTo>
                    <a:pt x="1501325" y="416759"/>
                  </a:moveTo>
                  <a:cubicBezTo>
                    <a:pt x="1472528" y="434774"/>
                    <a:pt x="1440492" y="445583"/>
                    <a:pt x="1410615" y="461797"/>
                  </a:cubicBezTo>
                  <a:cubicBezTo>
                    <a:pt x="1410975" y="470444"/>
                    <a:pt x="1411335" y="478371"/>
                    <a:pt x="1411335" y="486297"/>
                  </a:cubicBezTo>
                  <a:cubicBezTo>
                    <a:pt x="1440852" y="467922"/>
                    <a:pt x="1470008" y="443421"/>
                    <a:pt x="1503125" y="432252"/>
                  </a:cubicBezTo>
                  <a:cubicBezTo>
                    <a:pt x="1502405" y="427208"/>
                    <a:pt x="1502045" y="422524"/>
                    <a:pt x="1501325" y="416759"/>
                  </a:cubicBezTo>
                  <a:close/>
                  <a:moveTo>
                    <a:pt x="1499525" y="384332"/>
                  </a:moveTo>
                  <a:cubicBezTo>
                    <a:pt x="1468928" y="399825"/>
                    <a:pt x="1439412" y="415678"/>
                    <a:pt x="1410255" y="433333"/>
                  </a:cubicBezTo>
                  <a:cubicBezTo>
                    <a:pt x="1410615" y="441259"/>
                    <a:pt x="1410615" y="449186"/>
                    <a:pt x="1410615" y="456392"/>
                  </a:cubicBezTo>
                  <a:cubicBezTo>
                    <a:pt x="1439772" y="438737"/>
                    <a:pt x="1472168" y="425766"/>
                    <a:pt x="1500605" y="406670"/>
                  </a:cubicBezTo>
                  <a:cubicBezTo>
                    <a:pt x="1500245" y="400185"/>
                    <a:pt x="1499885" y="392979"/>
                    <a:pt x="1499525" y="384332"/>
                  </a:cubicBezTo>
                  <a:close/>
                  <a:moveTo>
                    <a:pt x="1498445" y="356949"/>
                  </a:moveTo>
                  <a:cubicBezTo>
                    <a:pt x="1469648" y="374604"/>
                    <a:pt x="1439412" y="390457"/>
                    <a:pt x="1410255" y="407391"/>
                  </a:cubicBezTo>
                  <a:cubicBezTo>
                    <a:pt x="1410255" y="414237"/>
                    <a:pt x="1410255" y="420722"/>
                    <a:pt x="1410255" y="427208"/>
                  </a:cubicBezTo>
                  <a:cubicBezTo>
                    <a:pt x="1438692" y="407751"/>
                    <a:pt x="1467849" y="388295"/>
                    <a:pt x="1499165" y="375324"/>
                  </a:cubicBezTo>
                  <a:cubicBezTo>
                    <a:pt x="1498805" y="371001"/>
                    <a:pt x="1498805" y="366317"/>
                    <a:pt x="1498805" y="361272"/>
                  </a:cubicBezTo>
                  <a:cubicBezTo>
                    <a:pt x="1498445" y="359831"/>
                    <a:pt x="1498445" y="358390"/>
                    <a:pt x="1498445" y="356949"/>
                  </a:cubicBezTo>
                  <a:close/>
                  <a:moveTo>
                    <a:pt x="1497725" y="324161"/>
                  </a:moveTo>
                  <a:cubicBezTo>
                    <a:pt x="1497365" y="324522"/>
                    <a:pt x="1497005" y="324882"/>
                    <a:pt x="1496285" y="325242"/>
                  </a:cubicBezTo>
                  <a:cubicBezTo>
                    <a:pt x="1469288" y="345059"/>
                    <a:pt x="1437972" y="358390"/>
                    <a:pt x="1410255" y="377126"/>
                  </a:cubicBezTo>
                  <a:cubicBezTo>
                    <a:pt x="1410255" y="386133"/>
                    <a:pt x="1410255" y="394060"/>
                    <a:pt x="1410255" y="402347"/>
                  </a:cubicBezTo>
                  <a:cubicBezTo>
                    <a:pt x="1439052" y="384332"/>
                    <a:pt x="1467129" y="364515"/>
                    <a:pt x="1497005" y="347941"/>
                  </a:cubicBezTo>
                  <a:cubicBezTo>
                    <a:pt x="1497365" y="347581"/>
                    <a:pt x="1497725" y="347581"/>
                    <a:pt x="1498445" y="347581"/>
                  </a:cubicBezTo>
                  <a:cubicBezTo>
                    <a:pt x="1498085" y="339654"/>
                    <a:pt x="1497725" y="332088"/>
                    <a:pt x="1497725" y="324161"/>
                  </a:cubicBezTo>
                  <a:close/>
                  <a:moveTo>
                    <a:pt x="956528" y="317778"/>
                  </a:moveTo>
                  <a:cubicBezTo>
                    <a:pt x="943487" y="321361"/>
                    <a:pt x="930446" y="332109"/>
                    <a:pt x="925737" y="342499"/>
                  </a:cubicBezTo>
                  <a:cubicBezTo>
                    <a:pt x="917043" y="360770"/>
                    <a:pt x="935156" y="375818"/>
                    <a:pt x="952544" y="375459"/>
                  </a:cubicBezTo>
                  <a:cubicBezTo>
                    <a:pt x="985870" y="374385"/>
                    <a:pt x="994927" y="328526"/>
                    <a:pt x="960875" y="320286"/>
                  </a:cubicBezTo>
                  <a:cubicBezTo>
                    <a:pt x="959064" y="319928"/>
                    <a:pt x="957615" y="319211"/>
                    <a:pt x="956528" y="317778"/>
                  </a:cubicBezTo>
                  <a:close/>
                  <a:moveTo>
                    <a:pt x="736825" y="312974"/>
                  </a:moveTo>
                  <a:cubicBezTo>
                    <a:pt x="725685" y="318367"/>
                    <a:pt x="716343" y="328794"/>
                    <a:pt x="716702" y="341377"/>
                  </a:cubicBezTo>
                  <a:cubicBezTo>
                    <a:pt x="717421" y="362950"/>
                    <a:pt x="739699" y="389196"/>
                    <a:pt x="761259" y="369421"/>
                  </a:cubicBezTo>
                  <a:cubicBezTo>
                    <a:pt x="781382" y="351085"/>
                    <a:pt x="774554" y="310098"/>
                    <a:pt x="742574" y="314412"/>
                  </a:cubicBezTo>
                  <a:cubicBezTo>
                    <a:pt x="740418" y="314772"/>
                    <a:pt x="738262" y="314053"/>
                    <a:pt x="736825" y="312974"/>
                  </a:cubicBezTo>
                  <a:close/>
                  <a:moveTo>
                    <a:pt x="551634" y="309348"/>
                  </a:moveTo>
                  <a:cubicBezTo>
                    <a:pt x="545853" y="308272"/>
                    <a:pt x="540434" y="309348"/>
                    <a:pt x="534653" y="311141"/>
                  </a:cubicBezTo>
                  <a:cubicBezTo>
                    <a:pt x="520563" y="319389"/>
                    <a:pt x="504666" y="333018"/>
                    <a:pt x="510447" y="350591"/>
                  </a:cubicBezTo>
                  <a:cubicBezTo>
                    <a:pt x="515505" y="365295"/>
                    <a:pt x="533931" y="372826"/>
                    <a:pt x="549105" y="369240"/>
                  </a:cubicBezTo>
                  <a:cubicBezTo>
                    <a:pt x="567531" y="365295"/>
                    <a:pt x="573673" y="347005"/>
                    <a:pt x="568254" y="329790"/>
                  </a:cubicBezTo>
                  <a:cubicBezTo>
                    <a:pt x="565363" y="321900"/>
                    <a:pt x="561028" y="311858"/>
                    <a:pt x="551634" y="309348"/>
                  </a:cubicBezTo>
                  <a:close/>
                  <a:moveTo>
                    <a:pt x="963049" y="304522"/>
                  </a:moveTo>
                  <a:cubicBezTo>
                    <a:pt x="988406" y="306672"/>
                    <a:pt x="1003983" y="329959"/>
                    <a:pt x="999274" y="353963"/>
                  </a:cubicBezTo>
                  <a:cubicBezTo>
                    <a:pt x="994202" y="379400"/>
                    <a:pt x="969932" y="396239"/>
                    <a:pt x="943850" y="391223"/>
                  </a:cubicBezTo>
                  <a:cubicBezTo>
                    <a:pt x="919579" y="386566"/>
                    <a:pt x="896395" y="359337"/>
                    <a:pt x="913421" y="335333"/>
                  </a:cubicBezTo>
                  <a:cubicBezTo>
                    <a:pt x="922115" y="322077"/>
                    <a:pt x="939865" y="309180"/>
                    <a:pt x="957253" y="307030"/>
                  </a:cubicBezTo>
                  <a:cubicBezTo>
                    <a:pt x="958702" y="305597"/>
                    <a:pt x="960513" y="304522"/>
                    <a:pt x="963049" y="304522"/>
                  </a:cubicBezTo>
                  <a:close/>
                  <a:moveTo>
                    <a:pt x="753713" y="298233"/>
                  </a:moveTo>
                  <a:cubicBezTo>
                    <a:pt x="798630" y="302547"/>
                    <a:pt x="800786" y="381286"/>
                    <a:pt x="750120" y="390994"/>
                  </a:cubicBezTo>
                  <a:cubicBezTo>
                    <a:pt x="717421" y="397825"/>
                    <a:pt x="694783" y="357916"/>
                    <a:pt x="704485" y="329513"/>
                  </a:cubicBezTo>
                  <a:cubicBezTo>
                    <a:pt x="711312" y="310098"/>
                    <a:pt x="733591" y="294997"/>
                    <a:pt x="753713" y="298233"/>
                  </a:cubicBezTo>
                  <a:close/>
                  <a:moveTo>
                    <a:pt x="1497005" y="295337"/>
                  </a:moveTo>
                  <a:cubicBezTo>
                    <a:pt x="1470368" y="315514"/>
                    <a:pt x="1437612" y="325603"/>
                    <a:pt x="1410255" y="345059"/>
                  </a:cubicBezTo>
                  <a:cubicBezTo>
                    <a:pt x="1410255" y="351905"/>
                    <a:pt x="1410255" y="359831"/>
                    <a:pt x="1410255" y="368478"/>
                  </a:cubicBezTo>
                  <a:cubicBezTo>
                    <a:pt x="1436172" y="349743"/>
                    <a:pt x="1464609" y="334250"/>
                    <a:pt x="1492326" y="317676"/>
                  </a:cubicBezTo>
                  <a:cubicBezTo>
                    <a:pt x="1494126" y="316235"/>
                    <a:pt x="1496285" y="317316"/>
                    <a:pt x="1497365" y="318757"/>
                  </a:cubicBezTo>
                  <a:cubicBezTo>
                    <a:pt x="1497365" y="311191"/>
                    <a:pt x="1497005" y="303263"/>
                    <a:pt x="1497005" y="295337"/>
                  </a:cubicBezTo>
                  <a:close/>
                  <a:moveTo>
                    <a:pt x="541806" y="292301"/>
                  </a:moveTo>
                  <a:cubicBezTo>
                    <a:pt x="561909" y="290653"/>
                    <a:pt x="579725" y="302623"/>
                    <a:pt x="585957" y="325486"/>
                  </a:cubicBezTo>
                  <a:cubicBezTo>
                    <a:pt x="592822" y="350591"/>
                    <a:pt x="584151" y="384303"/>
                    <a:pt x="553802" y="388248"/>
                  </a:cubicBezTo>
                  <a:cubicBezTo>
                    <a:pt x="528873" y="391476"/>
                    <a:pt x="499247" y="381792"/>
                    <a:pt x="492743" y="354895"/>
                  </a:cubicBezTo>
                  <a:cubicBezTo>
                    <a:pt x="488408" y="335887"/>
                    <a:pt x="500692" y="316520"/>
                    <a:pt x="517673" y="306120"/>
                  </a:cubicBezTo>
                  <a:cubicBezTo>
                    <a:pt x="517311" y="303250"/>
                    <a:pt x="518034" y="300022"/>
                    <a:pt x="521286" y="298588"/>
                  </a:cubicBezTo>
                  <a:cubicBezTo>
                    <a:pt x="528150" y="294912"/>
                    <a:pt x="535105" y="292850"/>
                    <a:pt x="541806" y="292301"/>
                  </a:cubicBezTo>
                  <a:close/>
                  <a:moveTo>
                    <a:pt x="1497005" y="267594"/>
                  </a:moveTo>
                  <a:cubicBezTo>
                    <a:pt x="1470728" y="285609"/>
                    <a:pt x="1439052" y="293535"/>
                    <a:pt x="1411335" y="309029"/>
                  </a:cubicBezTo>
                  <a:cubicBezTo>
                    <a:pt x="1410975" y="318036"/>
                    <a:pt x="1410615" y="327044"/>
                    <a:pt x="1410255" y="338213"/>
                  </a:cubicBezTo>
                  <a:cubicBezTo>
                    <a:pt x="1436892" y="317316"/>
                    <a:pt x="1470008" y="305426"/>
                    <a:pt x="1497005" y="284888"/>
                  </a:cubicBezTo>
                  <a:cubicBezTo>
                    <a:pt x="1497005" y="279123"/>
                    <a:pt x="1497005" y="273358"/>
                    <a:pt x="1497005" y="267594"/>
                  </a:cubicBezTo>
                  <a:close/>
                  <a:moveTo>
                    <a:pt x="1497365" y="240571"/>
                  </a:moveTo>
                  <a:cubicBezTo>
                    <a:pt x="1468928" y="254623"/>
                    <a:pt x="1440852" y="269755"/>
                    <a:pt x="1412415" y="282726"/>
                  </a:cubicBezTo>
                  <a:cubicBezTo>
                    <a:pt x="1412055" y="289572"/>
                    <a:pt x="1411695" y="295697"/>
                    <a:pt x="1411695" y="301822"/>
                  </a:cubicBezTo>
                  <a:cubicBezTo>
                    <a:pt x="1418894" y="297859"/>
                    <a:pt x="1427893" y="294256"/>
                    <a:pt x="1432213" y="292094"/>
                  </a:cubicBezTo>
                  <a:cubicBezTo>
                    <a:pt x="1454530" y="281285"/>
                    <a:pt x="1476848" y="270476"/>
                    <a:pt x="1497005" y="256064"/>
                  </a:cubicBezTo>
                  <a:cubicBezTo>
                    <a:pt x="1497365" y="251020"/>
                    <a:pt x="1497365" y="245615"/>
                    <a:pt x="1497365" y="240571"/>
                  </a:cubicBezTo>
                  <a:close/>
                  <a:moveTo>
                    <a:pt x="1499525" y="210666"/>
                  </a:moveTo>
                  <a:cubicBezTo>
                    <a:pt x="1471808" y="228321"/>
                    <a:pt x="1440852" y="238769"/>
                    <a:pt x="1413135" y="255704"/>
                  </a:cubicBezTo>
                  <a:cubicBezTo>
                    <a:pt x="1412775" y="263630"/>
                    <a:pt x="1412775" y="270476"/>
                    <a:pt x="1412415" y="276961"/>
                  </a:cubicBezTo>
                  <a:cubicBezTo>
                    <a:pt x="1439412" y="259667"/>
                    <a:pt x="1467849" y="244174"/>
                    <a:pt x="1495925" y="230122"/>
                  </a:cubicBezTo>
                  <a:cubicBezTo>
                    <a:pt x="1497005" y="229762"/>
                    <a:pt x="1497365" y="229762"/>
                    <a:pt x="1498085" y="229762"/>
                  </a:cubicBezTo>
                  <a:cubicBezTo>
                    <a:pt x="1498445" y="223276"/>
                    <a:pt x="1498805" y="217151"/>
                    <a:pt x="1499525" y="210666"/>
                  </a:cubicBezTo>
                  <a:close/>
                  <a:moveTo>
                    <a:pt x="1494845" y="171033"/>
                  </a:moveTo>
                  <a:cubicBezTo>
                    <a:pt x="1467129" y="186165"/>
                    <a:pt x="1440852" y="204541"/>
                    <a:pt x="1413495" y="220394"/>
                  </a:cubicBezTo>
                  <a:cubicBezTo>
                    <a:pt x="1413495" y="220394"/>
                    <a:pt x="1413495" y="220394"/>
                    <a:pt x="1413135" y="220394"/>
                  </a:cubicBezTo>
                  <a:lnTo>
                    <a:pt x="1413135" y="248858"/>
                  </a:lnTo>
                  <a:cubicBezTo>
                    <a:pt x="1424294" y="241291"/>
                    <a:pt x="1436172" y="235166"/>
                    <a:pt x="1448051" y="229402"/>
                  </a:cubicBezTo>
                  <a:cubicBezTo>
                    <a:pt x="1465689" y="220754"/>
                    <a:pt x="1482607" y="211026"/>
                    <a:pt x="1499525" y="201298"/>
                  </a:cubicBezTo>
                  <a:cubicBezTo>
                    <a:pt x="1499885" y="201298"/>
                    <a:pt x="1499885" y="201298"/>
                    <a:pt x="1500245" y="200938"/>
                  </a:cubicBezTo>
                  <a:cubicBezTo>
                    <a:pt x="1500965" y="191570"/>
                    <a:pt x="1502405" y="182562"/>
                    <a:pt x="1503484" y="173194"/>
                  </a:cubicBezTo>
                  <a:cubicBezTo>
                    <a:pt x="1500965" y="172114"/>
                    <a:pt x="1497725" y="171753"/>
                    <a:pt x="1494845" y="171033"/>
                  </a:cubicBezTo>
                  <a:close/>
                  <a:moveTo>
                    <a:pt x="1454890" y="167069"/>
                  </a:moveTo>
                  <a:cubicBezTo>
                    <a:pt x="1455970" y="169591"/>
                    <a:pt x="1455250" y="172474"/>
                    <a:pt x="1451650" y="173555"/>
                  </a:cubicBezTo>
                  <a:cubicBezTo>
                    <a:pt x="1438692" y="177878"/>
                    <a:pt x="1425014" y="183283"/>
                    <a:pt x="1413135" y="190489"/>
                  </a:cubicBezTo>
                  <a:cubicBezTo>
                    <a:pt x="1413135" y="194092"/>
                    <a:pt x="1413135" y="197335"/>
                    <a:pt x="1413495" y="200938"/>
                  </a:cubicBezTo>
                  <a:lnTo>
                    <a:pt x="1413135" y="213548"/>
                  </a:lnTo>
                  <a:cubicBezTo>
                    <a:pt x="1435092" y="198055"/>
                    <a:pt x="1457410" y="182202"/>
                    <a:pt x="1480087" y="168511"/>
                  </a:cubicBezTo>
                  <a:cubicBezTo>
                    <a:pt x="1471808" y="167430"/>
                    <a:pt x="1463169" y="167069"/>
                    <a:pt x="1454890" y="167069"/>
                  </a:cubicBezTo>
                  <a:close/>
                  <a:moveTo>
                    <a:pt x="1444091" y="167069"/>
                  </a:moveTo>
                  <a:cubicBezTo>
                    <a:pt x="1433653" y="167069"/>
                    <a:pt x="1423214" y="167790"/>
                    <a:pt x="1412415" y="168150"/>
                  </a:cubicBezTo>
                  <a:cubicBezTo>
                    <a:pt x="1412775" y="173555"/>
                    <a:pt x="1412775" y="179320"/>
                    <a:pt x="1412775" y="185084"/>
                  </a:cubicBezTo>
                  <a:cubicBezTo>
                    <a:pt x="1423214" y="178239"/>
                    <a:pt x="1433653" y="173194"/>
                    <a:pt x="1444091" y="167069"/>
                  </a:cubicBezTo>
                  <a:close/>
                  <a:moveTo>
                    <a:pt x="1344438" y="110882"/>
                  </a:moveTo>
                  <a:cubicBezTo>
                    <a:pt x="1355690" y="110973"/>
                    <a:pt x="1366987" y="111424"/>
                    <a:pt x="1378194" y="111063"/>
                  </a:cubicBezTo>
                  <a:cubicBezTo>
                    <a:pt x="1381809" y="111063"/>
                    <a:pt x="1381809" y="116836"/>
                    <a:pt x="1378194" y="116836"/>
                  </a:cubicBezTo>
                  <a:cubicBezTo>
                    <a:pt x="1356141" y="116114"/>
                    <a:pt x="1333366" y="112867"/>
                    <a:pt x="1311314" y="115393"/>
                  </a:cubicBezTo>
                  <a:cubicBezTo>
                    <a:pt x="1309868" y="115753"/>
                    <a:pt x="1309145" y="113228"/>
                    <a:pt x="1310953" y="112867"/>
                  </a:cubicBezTo>
                  <a:cubicBezTo>
                    <a:pt x="1321979" y="111063"/>
                    <a:pt x="1333186" y="110792"/>
                    <a:pt x="1344438" y="110882"/>
                  </a:cubicBezTo>
                  <a:close/>
                  <a:moveTo>
                    <a:pt x="1382964" y="96007"/>
                  </a:moveTo>
                  <a:cubicBezTo>
                    <a:pt x="1386572" y="96007"/>
                    <a:pt x="1386572" y="100838"/>
                    <a:pt x="1382964" y="100838"/>
                  </a:cubicBezTo>
                  <a:cubicBezTo>
                    <a:pt x="1353018" y="100838"/>
                    <a:pt x="1322712" y="100148"/>
                    <a:pt x="1293126" y="102564"/>
                  </a:cubicBezTo>
                  <a:cubicBezTo>
                    <a:pt x="1292044" y="102564"/>
                    <a:pt x="1291683" y="100838"/>
                    <a:pt x="1292766" y="100838"/>
                  </a:cubicBezTo>
                  <a:cubicBezTo>
                    <a:pt x="1321990" y="94972"/>
                    <a:pt x="1353740" y="96352"/>
                    <a:pt x="1382964" y="96007"/>
                  </a:cubicBezTo>
                  <a:close/>
                  <a:moveTo>
                    <a:pt x="1388943" y="82635"/>
                  </a:moveTo>
                  <a:cubicBezTo>
                    <a:pt x="1391837" y="82272"/>
                    <a:pt x="1392921" y="86989"/>
                    <a:pt x="1390028" y="87352"/>
                  </a:cubicBezTo>
                  <a:cubicBezTo>
                    <a:pt x="1351332" y="92795"/>
                    <a:pt x="1311912" y="87352"/>
                    <a:pt x="1273215" y="94246"/>
                  </a:cubicBezTo>
                  <a:cubicBezTo>
                    <a:pt x="1271768" y="94609"/>
                    <a:pt x="1271045" y="92069"/>
                    <a:pt x="1272492" y="92069"/>
                  </a:cubicBezTo>
                  <a:cubicBezTo>
                    <a:pt x="1310827" y="84812"/>
                    <a:pt x="1350247" y="87352"/>
                    <a:pt x="1388943" y="82635"/>
                  </a:cubicBezTo>
                  <a:close/>
                  <a:moveTo>
                    <a:pt x="1390050" y="72747"/>
                  </a:moveTo>
                  <a:cubicBezTo>
                    <a:pt x="1392924" y="72747"/>
                    <a:pt x="1392924" y="77277"/>
                    <a:pt x="1389691" y="77277"/>
                  </a:cubicBezTo>
                  <a:cubicBezTo>
                    <a:pt x="1366701" y="77625"/>
                    <a:pt x="1343352" y="81110"/>
                    <a:pt x="1320362" y="82852"/>
                  </a:cubicBezTo>
                  <a:cubicBezTo>
                    <a:pt x="1296295" y="84595"/>
                    <a:pt x="1271509" y="83549"/>
                    <a:pt x="1247441" y="86337"/>
                  </a:cubicBezTo>
                  <a:cubicBezTo>
                    <a:pt x="1246004" y="86685"/>
                    <a:pt x="1245645" y="83549"/>
                    <a:pt x="1247082" y="83201"/>
                  </a:cubicBezTo>
                  <a:cubicBezTo>
                    <a:pt x="1271150" y="79019"/>
                    <a:pt x="1296295" y="80761"/>
                    <a:pt x="1320362" y="78322"/>
                  </a:cubicBezTo>
                  <a:cubicBezTo>
                    <a:pt x="1343711" y="76580"/>
                    <a:pt x="1366701" y="73095"/>
                    <a:pt x="1390050" y="72747"/>
                  </a:cubicBezTo>
                  <a:close/>
                  <a:moveTo>
                    <a:pt x="112289" y="47719"/>
                  </a:moveTo>
                  <a:cubicBezTo>
                    <a:pt x="91907" y="47539"/>
                    <a:pt x="71749" y="48710"/>
                    <a:pt x="52851" y="54655"/>
                  </a:cubicBezTo>
                  <a:cubicBezTo>
                    <a:pt x="63290" y="115186"/>
                    <a:pt x="61130" y="182202"/>
                    <a:pt x="60050" y="242733"/>
                  </a:cubicBezTo>
                  <a:cubicBezTo>
                    <a:pt x="58970" y="310470"/>
                    <a:pt x="55371" y="313713"/>
                    <a:pt x="49971" y="380729"/>
                  </a:cubicBezTo>
                  <a:cubicBezTo>
                    <a:pt x="43852" y="451708"/>
                    <a:pt x="41332" y="426127"/>
                    <a:pt x="44932" y="496746"/>
                  </a:cubicBezTo>
                  <a:cubicBezTo>
                    <a:pt x="47812" y="558358"/>
                    <a:pt x="56811" y="619609"/>
                    <a:pt x="57891" y="681220"/>
                  </a:cubicBezTo>
                  <a:cubicBezTo>
                    <a:pt x="89207" y="678698"/>
                    <a:pt x="119443" y="677257"/>
                    <a:pt x="149680" y="676537"/>
                  </a:cubicBezTo>
                  <a:lnTo>
                    <a:pt x="170198" y="676176"/>
                  </a:lnTo>
                  <a:cubicBezTo>
                    <a:pt x="195395" y="675816"/>
                    <a:pt x="220592" y="675456"/>
                    <a:pt x="244709" y="675456"/>
                  </a:cubicBezTo>
                  <a:cubicBezTo>
                    <a:pt x="261987" y="675456"/>
                    <a:pt x="278905" y="675816"/>
                    <a:pt x="295823" y="675816"/>
                  </a:cubicBezTo>
                  <a:lnTo>
                    <a:pt x="309502" y="675816"/>
                  </a:lnTo>
                  <a:cubicBezTo>
                    <a:pt x="314541" y="675816"/>
                    <a:pt x="317421" y="679779"/>
                    <a:pt x="317421" y="684103"/>
                  </a:cubicBezTo>
                  <a:cubicBezTo>
                    <a:pt x="322460" y="693831"/>
                    <a:pt x="324980" y="705000"/>
                    <a:pt x="327859" y="715809"/>
                  </a:cubicBezTo>
                  <a:cubicBezTo>
                    <a:pt x="328579" y="720133"/>
                    <a:pt x="330019" y="724817"/>
                    <a:pt x="331099" y="729141"/>
                  </a:cubicBezTo>
                  <a:cubicBezTo>
                    <a:pt x="335059" y="742832"/>
                    <a:pt x="338298" y="756524"/>
                    <a:pt x="340098" y="771656"/>
                  </a:cubicBezTo>
                  <a:cubicBezTo>
                    <a:pt x="345497" y="764810"/>
                    <a:pt x="350537" y="758325"/>
                    <a:pt x="355576" y="751479"/>
                  </a:cubicBezTo>
                  <a:cubicBezTo>
                    <a:pt x="360616" y="744273"/>
                    <a:pt x="365655" y="737428"/>
                    <a:pt x="371054" y="730582"/>
                  </a:cubicBezTo>
                  <a:cubicBezTo>
                    <a:pt x="376814" y="723736"/>
                    <a:pt x="383653" y="716890"/>
                    <a:pt x="390132" y="710405"/>
                  </a:cubicBezTo>
                  <a:cubicBezTo>
                    <a:pt x="399131" y="701397"/>
                    <a:pt x="408490" y="692030"/>
                    <a:pt x="415329" y="681581"/>
                  </a:cubicBezTo>
                  <a:cubicBezTo>
                    <a:pt x="417129" y="678698"/>
                    <a:pt x="420369" y="677978"/>
                    <a:pt x="423248" y="678338"/>
                  </a:cubicBezTo>
                  <a:cubicBezTo>
                    <a:pt x="471123" y="680140"/>
                    <a:pt x="515398" y="679059"/>
                    <a:pt x="557873" y="679419"/>
                  </a:cubicBezTo>
                  <a:cubicBezTo>
                    <a:pt x="597828" y="679779"/>
                    <a:pt x="637424" y="680140"/>
                    <a:pt x="677019" y="680860"/>
                  </a:cubicBezTo>
                  <a:cubicBezTo>
                    <a:pt x="756570" y="681581"/>
                    <a:pt x="836481" y="682662"/>
                    <a:pt x="916392" y="681581"/>
                  </a:cubicBezTo>
                  <a:cubicBezTo>
                    <a:pt x="1075854" y="679419"/>
                    <a:pt x="1234955" y="670051"/>
                    <a:pt x="1394417" y="674735"/>
                  </a:cubicBezTo>
                  <a:cubicBezTo>
                    <a:pt x="1394417" y="538181"/>
                    <a:pt x="1388658" y="498547"/>
                    <a:pt x="1389378" y="361993"/>
                  </a:cubicBezTo>
                  <a:cubicBezTo>
                    <a:pt x="1389738" y="311191"/>
                    <a:pt x="1390817" y="295697"/>
                    <a:pt x="1391897" y="263270"/>
                  </a:cubicBezTo>
                  <a:lnTo>
                    <a:pt x="1392084" y="237884"/>
                  </a:lnTo>
                  <a:lnTo>
                    <a:pt x="1392257" y="214269"/>
                  </a:lnTo>
                  <a:cubicBezTo>
                    <a:pt x="1392257" y="199136"/>
                    <a:pt x="1392257" y="184003"/>
                    <a:pt x="1391897" y="168871"/>
                  </a:cubicBezTo>
                  <a:lnTo>
                    <a:pt x="1391897" y="151937"/>
                  </a:lnTo>
                  <a:cubicBezTo>
                    <a:pt x="1391537" y="117708"/>
                    <a:pt x="1392257" y="83840"/>
                    <a:pt x="1398017" y="50692"/>
                  </a:cubicBezTo>
                  <a:cubicBezTo>
                    <a:pt x="1343303" y="55736"/>
                    <a:pt x="1289309" y="64023"/>
                    <a:pt x="1234235" y="61501"/>
                  </a:cubicBezTo>
                  <a:cubicBezTo>
                    <a:pt x="1175562" y="58618"/>
                    <a:pt x="1117249" y="60060"/>
                    <a:pt x="1058216" y="61141"/>
                  </a:cubicBezTo>
                  <a:cubicBezTo>
                    <a:pt x="943389" y="63302"/>
                    <a:pt x="828562" y="62942"/>
                    <a:pt x="713735" y="62221"/>
                  </a:cubicBezTo>
                  <a:cubicBezTo>
                    <a:pt x="702576" y="62221"/>
                    <a:pt x="691778" y="62221"/>
                    <a:pt x="680619" y="62582"/>
                  </a:cubicBezTo>
                  <a:cubicBezTo>
                    <a:pt x="654702" y="74111"/>
                    <a:pt x="629505" y="86362"/>
                    <a:pt x="603948" y="97891"/>
                  </a:cubicBezTo>
                  <a:cubicBezTo>
                    <a:pt x="599268" y="100053"/>
                    <a:pt x="595669" y="93928"/>
                    <a:pt x="599988" y="91406"/>
                  </a:cubicBezTo>
                  <a:cubicBezTo>
                    <a:pt x="619066" y="81678"/>
                    <a:pt x="638144" y="72310"/>
                    <a:pt x="657222" y="62582"/>
                  </a:cubicBezTo>
                  <a:cubicBezTo>
                    <a:pt x="641023" y="62942"/>
                    <a:pt x="624825" y="62942"/>
                    <a:pt x="608627" y="63302"/>
                  </a:cubicBezTo>
                  <a:cubicBezTo>
                    <a:pt x="593149" y="70148"/>
                    <a:pt x="577671" y="76634"/>
                    <a:pt x="562192" y="84200"/>
                  </a:cubicBezTo>
                  <a:cubicBezTo>
                    <a:pt x="559313" y="85641"/>
                    <a:pt x="556793" y="81317"/>
                    <a:pt x="559673" y="79516"/>
                  </a:cubicBezTo>
                  <a:cubicBezTo>
                    <a:pt x="569752" y="74111"/>
                    <a:pt x="580190" y="68707"/>
                    <a:pt x="590269" y="63302"/>
                  </a:cubicBezTo>
                  <a:cubicBezTo>
                    <a:pt x="510358" y="64383"/>
                    <a:pt x="430448" y="65464"/>
                    <a:pt x="350897" y="60420"/>
                  </a:cubicBezTo>
                  <a:cubicBezTo>
                    <a:pt x="291504" y="56817"/>
                    <a:pt x="232470" y="47449"/>
                    <a:pt x="173077" y="48890"/>
                  </a:cubicBezTo>
                  <a:cubicBezTo>
                    <a:pt x="153280" y="49431"/>
                    <a:pt x="132672" y="47900"/>
                    <a:pt x="112289" y="47719"/>
                  </a:cubicBezTo>
                  <a:close/>
                  <a:moveTo>
                    <a:pt x="687458" y="18985"/>
                  </a:moveTo>
                  <a:cubicBezTo>
                    <a:pt x="692857" y="17184"/>
                    <a:pt x="696457" y="25831"/>
                    <a:pt x="691418" y="27993"/>
                  </a:cubicBezTo>
                  <a:cubicBezTo>
                    <a:pt x="680619" y="32677"/>
                    <a:pt x="670180" y="37000"/>
                    <a:pt x="659381" y="41324"/>
                  </a:cubicBezTo>
                  <a:cubicBezTo>
                    <a:pt x="672700" y="41324"/>
                    <a:pt x="685658" y="41324"/>
                    <a:pt x="698977" y="41324"/>
                  </a:cubicBezTo>
                  <a:cubicBezTo>
                    <a:pt x="699697" y="41324"/>
                    <a:pt x="700777" y="41324"/>
                    <a:pt x="701496" y="41324"/>
                  </a:cubicBezTo>
                  <a:cubicBezTo>
                    <a:pt x="717335" y="34118"/>
                    <a:pt x="732453" y="27272"/>
                    <a:pt x="748291" y="21147"/>
                  </a:cubicBezTo>
                  <a:cubicBezTo>
                    <a:pt x="755850" y="18265"/>
                    <a:pt x="759090" y="30155"/>
                    <a:pt x="751531" y="33037"/>
                  </a:cubicBezTo>
                  <a:cubicBezTo>
                    <a:pt x="744332" y="35919"/>
                    <a:pt x="737132" y="38442"/>
                    <a:pt x="729933" y="41324"/>
                  </a:cubicBezTo>
                  <a:cubicBezTo>
                    <a:pt x="839361" y="41684"/>
                    <a:pt x="949148" y="42405"/>
                    <a:pt x="1058936" y="39883"/>
                  </a:cubicBezTo>
                  <a:cubicBezTo>
                    <a:pt x="1117609" y="38802"/>
                    <a:pt x="1175922" y="37721"/>
                    <a:pt x="1234595" y="42405"/>
                  </a:cubicBezTo>
                  <a:cubicBezTo>
                    <a:pt x="1289309" y="46728"/>
                    <a:pt x="1344383" y="41684"/>
                    <a:pt x="1399456" y="43846"/>
                  </a:cubicBezTo>
                  <a:cubicBezTo>
                    <a:pt x="1399456" y="43486"/>
                    <a:pt x="1399456" y="43125"/>
                    <a:pt x="1399456" y="42765"/>
                  </a:cubicBezTo>
                  <a:cubicBezTo>
                    <a:pt x="1401256" y="33758"/>
                    <a:pt x="1413855" y="35919"/>
                    <a:pt x="1413135" y="44927"/>
                  </a:cubicBezTo>
                  <a:cubicBezTo>
                    <a:pt x="1410615" y="80957"/>
                    <a:pt x="1411335" y="116267"/>
                    <a:pt x="1412055" y="152297"/>
                  </a:cubicBezTo>
                  <a:lnTo>
                    <a:pt x="1509244" y="153738"/>
                  </a:lnTo>
                  <a:cubicBezTo>
                    <a:pt x="1509604" y="153738"/>
                    <a:pt x="1509964" y="153738"/>
                    <a:pt x="1509964" y="154098"/>
                  </a:cubicBezTo>
                  <a:cubicBezTo>
                    <a:pt x="1511764" y="153738"/>
                    <a:pt x="1513563" y="154098"/>
                    <a:pt x="1515003" y="155540"/>
                  </a:cubicBezTo>
                  <a:cubicBezTo>
                    <a:pt x="1521482" y="158062"/>
                    <a:pt x="1521482" y="164908"/>
                    <a:pt x="1517883" y="169591"/>
                  </a:cubicBezTo>
                  <a:cubicBezTo>
                    <a:pt x="1526882" y="227240"/>
                    <a:pt x="1517523" y="290293"/>
                    <a:pt x="1518963" y="348302"/>
                  </a:cubicBezTo>
                  <a:cubicBezTo>
                    <a:pt x="1520763" y="420002"/>
                    <a:pt x="1526162" y="427208"/>
                    <a:pt x="1532641" y="498908"/>
                  </a:cubicBezTo>
                  <a:cubicBezTo>
                    <a:pt x="1538760" y="565564"/>
                    <a:pt x="1540560" y="535298"/>
                    <a:pt x="1539480" y="601954"/>
                  </a:cubicBezTo>
                  <a:cubicBezTo>
                    <a:pt x="1538400" y="668970"/>
                    <a:pt x="1528322" y="735986"/>
                    <a:pt x="1528322" y="803002"/>
                  </a:cubicBezTo>
                  <a:cubicBezTo>
                    <a:pt x="1528322" y="813812"/>
                    <a:pt x="1515363" y="817054"/>
                    <a:pt x="1509244" y="811650"/>
                  </a:cubicBezTo>
                  <a:cubicBezTo>
                    <a:pt x="1503844" y="812010"/>
                    <a:pt x="1498445" y="812010"/>
                    <a:pt x="1492686" y="812010"/>
                  </a:cubicBezTo>
                  <a:cubicBezTo>
                    <a:pt x="1475408" y="812370"/>
                    <a:pt x="1457410" y="811650"/>
                    <a:pt x="1440132" y="811289"/>
                  </a:cubicBezTo>
                  <a:cubicBezTo>
                    <a:pt x="1423214" y="810929"/>
                    <a:pt x="1405216" y="810209"/>
                    <a:pt x="1387938" y="810569"/>
                  </a:cubicBezTo>
                  <a:lnTo>
                    <a:pt x="1384698" y="810569"/>
                  </a:lnTo>
                  <a:cubicBezTo>
                    <a:pt x="1362741" y="810929"/>
                    <a:pt x="1340783" y="811650"/>
                    <a:pt x="1319186" y="812370"/>
                  </a:cubicBezTo>
                  <a:cubicBezTo>
                    <a:pt x="1299748" y="812731"/>
                    <a:pt x="1279950" y="813451"/>
                    <a:pt x="1260512" y="813812"/>
                  </a:cubicBezTo>
                  <a:cubicBezTo>
                    <a:pt x="1256553" y="821738"/>
                    <a:pt x="1254393" y="830746"/>
                    <a:pt x="1252233" y="839393"/>
                  </a:cubicBezTo>
                  <a:cubicBezTo>
                    <a:pt x="1250794" y="844437"/>
                    <a:pt x="1249354" y="849842"/>
                    <a:pt x="1247914" y="854526"/>
                  </a:cubicBezTo>
                  <a:cubicBezTo>
                    <a:pt x="1243234" y="869658"/>
                    <a:pt x="1238555" y="886592"/>
                    <a:pt x="1234235" y="905328"/>
                  </a:cubicBezTo>
                  <a:cubicBezTo>
                    <a:pt x="1234595" y="906409"/>
                    <a:pt x="1234235" y="907490"/>
                    <a:pt x="1233876" y="908571"/>
                  </a:cubicBezTo>
                  <a:cubicBezTo>
                    <a:pt x="1233516" y="909292"/>
                    <a:pt x="1232796" y="910012"/>
                    <a:pt x="1232076" y="910733"/>
                  </a:cubicBezTo>
                  <a:cubicBezTo>
                    <a:pt x="1230996" y="911814"/>
                    <a:pt x="1229916" y="912174"/>
                    <a:pt x="1228476" y="912174"/>
                  </a:cubicBezTo>
                  <a:cubicBezTo>
                    <a:pt x="1227036" y="912174"/>
                    <a:pt x="1225237" y="911814"/>
                    <a:pt x="1224157" y="910733"/>
                  </a:cubicBezTo>
                  <a:cubicBezTo>
                    <a:pt x="1223797" y="910012"/>
                    <a:pt x="1223437" y="909292"/>
                    <a:pt x="1223437" y="908571"/>
                  </a:cubicBezTo>
                  <a:cubicBezTo>
                    <a:pt x="1212638" y="898482"/>
                    <a:pt x="1202919" y="886953"/>
                    <a:pt x="1193200" y="875783"/>
                  </a:cubicBezTo>
                  <a:cubicBezTo>
                    <a:pt x="1188161" y="869658"/>
                    <a:pt x="1183121" y="863533"/>
                    <a:pt x="1177722" y="857768"/>
                  </a:cubicBezTo>
                  <a:cubicBezTo>
                    <a:pt x="1172683" y="852004"/>
                    <a:pt x="1166923" y="846599"/>
                    <a:pt x="1161524" y="841194"/>
                  </a:cubicBezTo>
                  <a:lnTo>
                    <a:pt x="1158683" y="838184"/>
                  </a:lnTo>
                  <a:lnTo>
                    <a:pt x="1137047" y="815253"/>
                  </a:lnTo>
                  <a:cubicBezTo>
                    <a:pt x="1136687" y="815253"/>
                    <a:pt x="1136687" y="815253"/>
                    <a:pt x="1136687" y="815253"/>
                  </a:cubicBezTo>
                  <a:lnTo>
                    <a:pt x="1049454" y="819499"/>
                  </a:lnTo>
                  <a:lnTo>
                    <a:pt x="1018260" y="821018"/>
                  </a:lnTo>
                  <a:cubicBezTo>
                    <a:pt x="978305" y="822098"/>
                    <a:pt x="939069" y="823540"/>
                    <a:pt x="899474" y="824981"/>
                  </a:cubicBezTo>
                  <a:cubicBezTo>
                    <a:pt x="815603" y="827863"/>
                    <a:pt x="732093" y="829665"/>
                    <a:pt x="648223" y="829665"/>
                  </a:cubicBezTo>
                  <a:cubicBezTo>
                    <a:pt x="485521" y="829305"/>
                    <a:pt x="322820" y="824621"/>
                    <a:pt x="160479" y="820297"/>
                  </a:cubicBezTo>
                  <a:cubicBezTo>
                    <a:pt x="159399" y="820657"/>
                    <a:pt x="158319" y="820657"/>
                    <a:pt x="157239" y="820297"/>
                  </a:cubicBezTo>
                  <a:cubicBezTo>
                    <a:pt x="156159" y="820297"/>
                    <a:pt x="155439" y="820297"/>
                    <a:pt x="154359" y="820297"/>
                  </a:cubicBezTo>
                  <a:cubicBezTo>
                    <a:pt x="150400" y="820297"/>
                    <a:pt x="148600" y="815973"/>
                    <a:pt x="149680" y="812731"/>
                  </a:cubicBezTo>
                  <a:cubicBezTo>
                    <a:pt x="149680" y="811650"/>
                    <a:pt x="149320" y="810929"/>
                    <a:pt x="149320" y="809488"/>
                  </a:cubicBezTo>
                  <a:cubicBezTo>
                    <a:pt x="148600" y="759766"/>
                    <a:pt x="148960" y="723736"/>
                    <a:pt x="149320" y="690949"/>
                  </a:cubicBezTo>
                  <a:cubicBezTo>
                    <a:pt x="141041" y="691309"/>
                    <a:pt x="132042" y="691669"/>
                    <a:pt x="123763" y="692030"/>
                  </a:cubicBezTo>
                  <a:cubicBezTo>
                    <a:pt x="106485" y="692750"/>
                    <a:pt x="88487" y="693471"/>
                    <a:pt x="71209" y="693471"/>
                  </a:cubicBezTo>
                  <a:cubicBezTo>
                    <a:pt x="65450" y="693471"/>
                    <a:pt x="60410" y="693110"/>
                    <a:pt x="54651" y="693110"/>
                  </a:cubicBezTo>
                  <a:cubicBezTo>
                    <a:pt x="48532" y="698515"/>
                    <a:pt x="35933" y="695633"/>
                    <a:pt x="35573" y="684823"/>
                  </a:cubicBezTo>
                  <a:cubicBezTo>
                    <a:pt x="34853" y="617447"/>
                    <a:pt x="24054" y="551152"/>
                    <a:pt x="21895" y="484135"/>
                  </a:cubicBezTo>
                  <a:cubicBezTo>
                    <a:pt x="20095" y="416759"/>
                    <a:pt x="22615" y="447385"/>
                    <a:pt x="27654" y="380368"/>
                  </a:cubicBezTo>
                  <a:cubicBezTo>
                    <a:pt x="33413" y="309029"/>
                    <a:pt x="38813" y="301822"/>
                    <a:pt x="39533" y="229762"/>
                  </a:cubicBezTo>
                  <a:cubicBezTo>
                    <a:pt x="40253" y="172114"/>
                    <a:pt x="30174" y="109061"/>
                    <a:pt x="38453" y="51052"/>
                  </a:cubicBezTo>
                  <a:cubicBezTo>
                    <a:pt x="34853" y="46728"/>
                    <a:pt x="34853" y="39883"/>
                    <a:pt x="41332" y="37000"/>
                  </a:cubicBezTo>
                  <a:cubicBezTo>
                    <a:pt x="42412" y="35919"/>
                    <a:pt x="44572" y="35199"/>
                    <a:pt x="46012" y="35559"/>
                  </a:cubicBezTo>
                  <a:cubicBezTo>
                    <a:pt x="46732" y="35199"/>
                    <a:pt x="46732" y="35199"/>
                    <a:pt x="47092" y="35199"/>
                  </a:cubicBezTo>
                  <a:lnTo>
                    <a:pt x="229231" y="30155"/>
                  </a:lnTo>
                  <a:cubicBezTo>
                    <a:pt x="264867" y="32677"/>
                    <a:pt x="300143" y="36640"/>
                    <a:pt x="336138" y="38802"/>
                  </a:cubicBezTo>
                  <a:cubicBezTo>
                    <a:pt x="435487" y="45287"/>
                    <a:pt x="535196" y="42765"/>
                    <a:pt x="634544" y="41684"/>
                  </a:cubicBezTo>
                  <a:cubicBezTo>
                    <a:pt x="652182" y="33758"/>
                    <a:pt x="669820" y="25831"/>
                    <a:pt x="687458" y="18985"/>
                  </a:cubicBezTo>
                  <a:close/>
                  <a:moveTo>
                    <a:pt x="246607" y="605"/>
                  </a:moveTo>
                  <a:cubicBezTo>
                    <a:pt x="280169" y="-339"/>
                    <a:pt x="313731" y="-249"/>
                    <a:pt x="347204" y="1369"/>
                  </a:cubicBezTo>
                  <a:cubicBezTo>
                    <a:pt x="351523" y="1369"/>
                    <a:pt x="351163" y="7479"/>
                    <a:pt x="347204" y="7479"/>
                  </a:cubicBezTo>
                  <a:cubicBezTo>
                    <a:pt x="288537" y="10714"/>
                    <a:pt x="229510" y="12152"/>
                    <a:pt x="170844" y="15746"/>
                  </a:cubicBezTo>
                  <a:cubicBezTo>
                    <a:pt x="141330" y="17543"/>
                    <a:pt x="112177" y="20419"/>
                    <a:pt x="83023" y="21497"/>
                  </a:cubicBezTo>
                  <a:cubicBezTo>
                    <a:pt x="66107" y="22575"/>
                    <a:pt x="32995" y="16465"/>
                    <a:pt x="15359" y="22216"/>
                  </a:cubicBezTo>
                  <a:cubicBezTo>
                    <a:pt x="17518" y="23294"/>
                    <a:pt x="18958" y="25091"/>
                    <a:pt x="18958" y="27967"/>
                  </a:cubicBezTo>
                  <a:cubicBezTo>
                    <a:pt x="20757" y="78288"/>
                    <a:pt x="12839" y="128968"/>
                    <a:pt x="13199" y="179648"/>
                  </a:cubicBezTo>
                  <a:cubicBezTo>
                    <a:pt x="13559" y="225296"/>
                    <a:pt x="11399" y="271663"/>
                    <a:pt x="14279" y="317312"/>
                  </a:cubicBezTo>
                  <a:cubicBezTo>
                    <a:pt x="14279" y="321625"/>
                    <a:pt x="7800" y="321625"/>
                    <a:pt x="7080" y="317312"/>
                  </a:cubicBezTo>
                  <a:cubicBezTo>
                    <a:pt x="-3717" y="220983"/>
                    <a:pt x="-478" y="124295"/>
                    <a:pt x="5641" y="27607"/>
                  </a:cubicBezTo>
                  <a:cubicBezTo>
                    <a:pt x="5641" y="25810"/>
                    <a:pt x="6721" y="24372"/>
                    <a:pt x="7440" y="23294"/>
                  </a:cubicBezTo>
                  <a:cubicBezTo>
                    <a:pt x="4561" y="21497"/>
                    <a:pt x="3121" y="16465"/>
                    <a:pt x="7440" y="14668"/>
                  </a:cubicBezTo>
                  <a:cubicBezTo>
                    <a:pt x="18958" y="8917"/>
                    <a:pt x="32995" y="12152"/>
                    <a:pt x="45592" y="12152"/>
                  </a:cubicBezTo>
                  <a:cubicBezTo>
                    <a:pt x="79064" y="11792"/>
                    <a:pt x="112177" y="8557"/>
                    <a:pt x="146009" y="6041"/>
                  </a:cubicBezTo>
                  <a:cubicBezTo>
                    <a:pt x="179482" y="3525"/>
                    <a:pt x="213044" y="1548"/>
                    <a:pt x="246607" y="60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1" name="Freeform 1042">
              <a:extLst>
                <a:ext uri="{FF2B5EF4-FFF2-40B4-BE49-F238E27FC236}">
                  <a16:creationId xmlns:a16="http://schemas.microsoft.com/office/drawing/2014/main" id="{D30CDA15-D8BD-FA4E-8D09-9F00C273F9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5386" y="-56599"/>
              <a:ext cx="445007" cy="344197"/>
            </a:xfrm>
            <a:custGeom>
              <a:avLst/>
              <a:gdLst>
                <a:gd name="T0" fmla="*/ 1224 w 1364"/>
                <a:gd name="T1" fmla="*/ 128 h 1053"/>
                <a:gd name="T2" fmla="*/ 1162 w 1364"/>
                <a:gd name="T3" fmla="*/ 276 h 1053"/>
                <a:gd name="T4" fmla="*/ 1011 w 1364"/>
                <a:gd name="T5" fmla="*/ 529 h 1053"/>
                <a:gd name="T6" fmla="*/ 1053 w 1364"/>
                <a:gd name="T7" fmla="*/ 389 h 1053"/>
                <a:gd name="T8" fmla="*/ 549 w 1364"/>
                <a:gd name="T9" fmla="*/ 841 h 1053"/>
                <a:gd name="T10" fmla="*/ 569 w 1364"/>
                <a:gd name="T11" fmla="*/ 722 h 1053"/>
                <a:gd name="T12" fmla="*/ 641 w 1364"/>
                <a:gd name="T13" fmla="*/ 780 h 1053"/>
                <a:gd name="T14" fmla="*/ 673 w 1364"/>
                <a:gd name="T15" fmla="*/ 508 h 1053"/>
                <a:gd name="T16" fmla="*/ 733 w 1364"/>
                <a:gd name="T17" fmla="*/ 620 h 1053"/>
                <a:gd name="T18" fmla="*/ 693 w 1364"/>
                <a:gd name="T19" fmla="*/ 709 h 1053"/>
                <a:gd name="T20" fmla="*/ 673 w 1364"/>
                <a:gd name="T21" fmla="*/ 508 h 1053"/>
                <a:gd name="T22" fmla="*/ 493 w 1364"/>
                <a:gd name="T23" fmla="*/ 167 h 1053"/>
                <a:gd name="T24" fmla="*/ 548 w 1364"/>
                <a:gd name="T25" fmla="*/ 147 h 1053"/>
                <a:gd name="T26" fmla="*/ 513 w 1364"/>
                <a:gd name="T27" fmla="*/ 251 h 1053"/>
                <a:gd name="T28" fmla="*/ 250 w 1364"/>
                <a:gd name="T29" fmla="*/ 589 h 1053"/>
                <a:gd name="T30" fmla="*/ 319 w 1364"/>
                <a:gd name="T31" fmla="*/ 404 h 1053"/>
                <a:gd name="T32" fmla="*/ 1257 w 1364"/>
                <a:gd name="T33" fmla="*/ 645 h 1053"/>
                <a:gd name="T34" fmla="*/ 1232 w 1364"/>
                <a:gd name="T35" fmla="*/ 689 h 1053"/>
                <a:gd name="T36" fmla="*/ 1163 w 1364"/>
                <a:gd name="T37" fmla="*/ 757 h 1053"/>
                <a:gd name="T38" fmla="*/ 981 w 1364"/>
                <a:gd name="T39" fmla="*/ 694 h 1053"/>
                <a:gd name="T40" fmla="*/ 1058 w 1364"/>
                <a:gd name="T41" fmla="*/ 621 h 1053"/>
                <a:gd name="T42" fmla="*/ 1242 w 1364"/>
                <a:gd name="T43" fmla="*/ 338 h 1053"/>
                <a:gd name="T44" fmla="*/ 1243 w 1364"/>
                <a:gd name="T45" fmla="*/ 336 h 1053"/>
                <a:gd name="T46" fmla="*/ 1266 w 1364"/>
                <a:gd name="T47" fmla="*/ 291 h 1053"/>
                <a:gd name="T48" fmla="*/ 1306 w 1364"/>
                <a:gd name="T49" fmla="*/ 199 h 1053"/>
                <a:gd name="T50" fmla="*/ 1097 w 1364"/>
                <a:gd name="T51" fmla="*/ 95 h 1053"/>
                <a:gd name="T52" fmla="*/ 980 w 1364"/>
                <a:gd name="T53" fmla="*/ 313 h 1053"/>
                <a:gd name="T54" fmla="*/ 890 w 1364"/>
                <a:gd name="T55" fmla="*/ 646 h 1053"/>
                <a:gd name="T56" fmla="*/ 796 w 1364"/>
                <a:gd name="T57" fmla="*/ 701 h 1053"/>
                <a:gd name="T58" fmla="*/ 799 w 1364"/>
                <a:gd name="T59" fmla="*/ 449 h 1053"/>
                <a:gd name="T60" fmla="*/ 575 w 1364"/>
                <a:gd name="T61" fmla="*/ 480 h 1053"/>
                <a:gd name="T62" fmla="*/ 528 w 1364"/>
                <a:gd name="T63" fmla="*/ 556 h 1053"/>
                <a:gd name="T64" fmla="*/ 431 w 1364"/>
                <a:gd name="T65" fmla="*/ 768 h 1053"/>
                <a:gd name="T66" fmla="*/ 236 w 1364"/>
                <a:gd name="T67" fmla="*/ 808 h 1053"/>
                <a:gd name="T68" fmla="*/ 228 w 1364"/>
                <a:gd name="T69" fmla="*/ 691 h 1053"/>
                <a:gd name="T70" fmla="*/ 491 w 1364"/>
                <a:gd name="T71" fmla="*/ 431 h 1053"/>
                <a:gd name="T72" fmla="*/ 630 w 1364"/>
                <a:gd name="T73" fmla="*/ 161 h 1053"/>
                <a:gd name="T74" fmla="*/ 324 w 1364"/>
                <a:gd name="T75" fmla="*/ 229 h 1053"/>
                <a:gd name="T76" fmla="*/ 192 w 1364"/>
                <a:gd name="T77" fmla="*/ 509 h 1053"/>
                <a:gd name="T78" fmla="*/ 98 w 1364"/>
                <a:gd name="T79" fmla="*/ 735 h 1053"/>
                <a:gd name="T80" fmla="*/ 21 w 1364"/>
                <a:gd name="T81" fmla="*/ 773 h 1053"/>
                <a:gd name="T82" fmla="*/ 139 w 1364"/>
                <a:gd name="T83" fmla="*/ 756 h 1053"/>
                <a:gd name="T84" fmla="*/ 179 w 1364"/>
                <a:gd name="T85" fmla="*/ 880 h 1053"/>
                <a:gd name="T86" fmla="*/ 445 w 1364"/>
                <a:gd name="T87" fmla="*/ 870 h 1053"/>
                <a:gd name="T88" fmla="*/ 507 w 1364"/>
                <a:gd name="T89" fmla="*/ 919 h 1053"/>
                <a:gd name="T90" fmla="*/ 734 w 1364"/>
                <a:gd name="T91" fmla="*/ 801 h 1053"/>
                <a:gd name="T92" fmla="*/ 811 w 1364"/>
                <a:gd name="T93" fmla="*/ 791 h 1053"/>
                <a:gd name="T94" fmla="*/ 895 w 1364"/>
                <a:gd name="T95" fmla="*/ 788 h 1053"/>
                <a:gd name="T96" fmla="*/ 1357 w 1364"/>
                <a:gd name="T97" fmla="*/ 64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4" h="1053">
                  <a:moveTo>
                    <a:pt x="1154" y="176"/>
                  </a:moveTo>
                  <a:lnTo>
                    <a:pt x="1154" y="176"/>
                  </a:lnTo>
                  <a:cubicBezTo>
                    <a:pt x="1172" y="152"/>
                    <a:pt x="1195" y="134"/>
                    <a:pt x="1224" y="128"/>
                  </a:cubicBezTo>
                  <a:lnTo>
                    <a:pt x="1224" y="128"/>
                  </a:lnTo>
                  <a:cubicBezTo>
                    <a:pt x="1215" y="180"/>
                    <a:pt x="1185" y="229"/>
                    <a:pt x="1162" y="276"/>
                  </a:cubicBezTo>
                  <a:lnTo>
                    <a:pt x="1162" y="276"/>
                  </a:lnTo>
                  <a:cubicBezTo>
                    <a:pt x="1121" y="362"/>
                    <a:pt x="1075" y="445"/>
                    <a:pt x="1018" y="521"/>
                  </a:cubicBezTo>
                  <a:lnTo>
                    <a:pt x="1018" y="521"/>
                  </a:lnTo>
                  <a:cubicBezTo>
                    <a:pt x="1015" y="524"/>
                    <a:pt x="1013" y="526"/>
                    <a:pt x="1011" y="529"/>
                  </a:cubicBezTo>
                  <a:lnTo>
                    <a:pt x="1011" y="529"/>
                  </a:lnTo>
                  <a:cubicBezTo>
                    <a:pt x="1024" y="482"/>
                    <a:pt x="1039" y="435"/>
                    <a:pt x="1053" y="389"/>
                  </a:cubicBezTo>
                  <a:lnTo>
                    <a:pt x="1053" y="389"/>
                  </a:lnTo>
                  <a:cubicBezTo>
                    <a:pt x="1077" y="314"/>
                    <a:pt x="1107" y="239"/>
                    <a:pt x="1154" y="176"/>
                  </a:cubicBezTo>
                  <a:close/>
                  <a:moveTo>
                    <a:pt x="549" y="841"/>
                  </a:moveTo>
                  <a:lnTo>
                    <a:pt x="549" y="841"/>
                  </a:lnTo>
                  <a:cubicBezTo>
                    <a:pt x="522" y="847"/>
                    <a:pt x="512" y="831"/>
                    <a:pt x="511" y="810"/>
                  </a:cubicBezTo>
                  <a:lnTo>
                    <a:pt x="511" y="810"/>
                  </a:lnTo>
                  <a:cubicBezTo>
                    <a:pt x="534" y="783"/>
                    <a:pt x="554" y="753"/>
                    <a:pt x="569" y="722"/>
                  </a:cubicBezTo>
                  <a:lnTo>
                    <a:pt x="569" y="722"/>
                  </a:lnTo>
                  <a:cubicBezTo>
                    <a:pt x="589" y="748"/>
                    <a:pt x="613" y="767"/>
                    <a:pt x="641" y="780"/>
                  </a:cubicBezTo>
                  <a:lnTo>
                    <a:pt x="641" y="780"/>
                  </a:lnTo>
                  <a:cubicBezTo>
                    <a:pt x="616" y="808"/>
                    <a:pt x="585" y="834"/>
                    <a:pt x="549" y="841"/>
                  </a:cubicBezTo>
                  <a:lnTo>
                    <a:pt x="673" y="508"/>
                  </a:lnTo>
                  <a:lnTo>
                    <a:pt x="673" y="508"/>
                  </a:lnTo>
                  <a:cubicBezTo>
                    <a:pt x="694" y="496"/>
                    <a:pt x="734" y="493"/>
                    <a:pt x="743" y="521"/>
                  </a:cubicBezTo>
                  <a:lnTo>
                    <a:pt x="743" y="521"/>
                  </a:lnTo>
                  <a:cubicBezTo>
                    <a:pt x="753" y="552"/>
                    <a:pt x="740" y="591"/>
                    <a:pt x="733" y="620"/>
                  </a:cubicBezTo>
                  <a:lnTo>
                    <a:pt x="733" y="620"/>
                  </a:lnTo>
                  <a:cubicBezTo>
                    <a:pt x="724" y="653"/>
                    <a:pt x="710" y="682"/>
                    <a:pt x="693" y="709"/>
                  </a:cubicBezTo>
                  <a:lnTo>
                    <a:pt x="693" y="709"/>
                  </a:lnTo>
                  <a:cubicBezTo>
                    <a:pt x="672" y="702"/>
                    <a:pt x="652" y="688"/>
                    <a:pt x="635" y="665"/>
                  </a:cubicBezTo>
                  <a:lnTo>
                    <a:pt x="635" y="665"/>
                  </a:lnTo>
                  <a:cubicBezTo>
                    <a:pt x="593" y="609"/>
                    <a:pt x="614" y="539"/>
                    <a:pt x="673" y="508"/>
                  </a:cubicBezTo>
                  <a:lnTo>
                    <a:pt x="549" y="841"/>
                  </a:lnTo>
                  <a:close/>
                  <a:moveTo>
                    <a:pt x="493" y="167"/>
                  </a:moveTo>
                  <a:lnTo>
                    <a:pt x="493" y="167"/>
                  </a:lnTo>
                  <a:cubicBezTo>
                    <a:pt x="505" y="158"/>
                    <a:pt x="519" y="152"/>
                    <a:pt x="533" y="148"/>
                  </a:cubicBezTo>
                  <a:lnTo>
                    <a:pt x="533" y="148"/>
                  </a:lnTo>
                  <a:cubicBezTo>
                    <a:pt x="539" y="146"/>
                    <a:pt x="545" y="147"/>
                    <a:pt x="548" y="147"/>
                  </a:cubicBezTo>
                  <a:lnTo>
                    <a:pt x="548" y="147"/>
                  </a:lnTo>
                  <a:cubicBezTo>
                    <a:pt x="551" y="167"/>
                    <a:pt x="518" y="239"/>
                    <a:pt x="513" y="251"/>
                  </a:cubicBezTo>
                  <a:lnTo>
                    <a:pt x="513" y="251"/>
                  </a:lnTo>
                  <a:cubicBezTo>
                    <a:pt x="467" y="352"/>
                    <a:pt x="391" y="435"/>
                    <a:pt x="317" y="515"/>
                  </a:cubicBezTo>
                  <a:lnTo>
                    <a:pt x="317" y="515"/>
                  </a:lnTo>
                  <a:cubicBezTo>
                    <a:pt x="295" y="539"/>
                    <a:pt x="273" y="564"/>
                    <a:pt x="250" y="589"/>
                  </a:cubicBezTo>
                  <a:lnTo>
                    <a:pt x="250" y="589"/>
                  </a:lnTo>
                  <a:cubicBezTo>
                    <a:pt x="269" y="526"/>
                    <a:pt x="294" y="464"/>
                    <a:pt x="319" y="404"/>
                  </a:cubicBezTo>
                  <a:lnTo>
                    <a:pt x="319" y="404"/>
                  </a:lnTo>
                  <a:cubicBezTo>
                    <a:pt x="357" y="316"/>
                    <a:pt x="410" y="219"/>
                    <a:pt x="493" y="167"/>
                  </a:cubicBezTo>
                  <a:lnTo>
                    <a:pt x="1257" y="645"/>
                  </a:lnTo>
                  <a:lnTo>
                    <a:pt x="1257" y="645"/>
                  </a:lnTo>
                  <a:cubicBezTo>
                    <a:pt x="1258" y="635"/>
                    <a:pt x="1254" y="655"/>
                    <a:pt x="1253" y="656"/>
                  </a:cubicBezTo>
                  <a:lnTo>
                    <a:pt x="1253" y="656"/>
                  </a:lnTo>
                  <a:cubicBezTo>
                    <a:pt x="1247" y="668"/>
                    <a:pt x="1240" y="679"/>
                    <a:pt x="1232" y="689"/>
                  </a:cubicBezTo>
                  <a:lnTo>
                    <a:pt x="1232" y="689"/>
                  </a:lnTo>
                  <a:cubicBezTo>
                    <a:pt x="1213" y="715"/>
                    <a:pt x="1188" y="737"/>
                    <a:pt x="1163" y="757"/>
                  </a:cubicBezTo>
                  <a:lnTo>
                    <a:pt x="1163" y="757"/>
                  </a:lnTo>
                  <a:cubicBezTo>
                    <a:pt x="1132" y="783"/>
                    <a:pt x="1063" y="830"/>
                    <a:pt x="1022" y="811"/>
                  </a:cubicBezTo>
                  <a:lnTo>
                    <a:pt x="1022" y="811"/>
                  </a:lnTo>
                  <a:cubicBezTo>
                    <a:pt x="984" y="794"/>
                    <a:pt x="978" y="742"/>
                    <a:pt x="981" y="694"/>
                  </a:cubicBezTo>
                  <a:lnTo>
                    <a:pt x="981" y="694"/>
                  </a:lnTo>
                  <a:cubicBezTo>
                    <a:pt x="1009" y="671"/>
                    <a:pt x="1034" y="646"/>
                    <a:pt x="1058" y="621"/>
                  </a:cubicBezTo>
                  <a:lnTo>
                    <a:pt x="1058" y="621"/>
                  </a:lnTo>
                  <a:cubicBezTo>
                    <a:pt x="1133" y="540"/>
                    <a:pt x="1188" y="443"/>
                    <a:pt x="1238" y="345"/>
                  </a:cubicBezTo>
                  <a:lnTo>
                    <a:pt x="1238" y="345"/>
                  </a:lnTo>
                  <a:cubicBezTo>
                    <a:pt x="1240" y="343"/>
                    <a:pt x="1241" y="340"/>
                    <a:pt x="1242" y="338"/>
                  </a:cubicBezTo>
                  <a:lnTo>
                    <a:pt x="1242" y="338"/>
                  </a:lnTo>
                  <a:cubicBezTo>
                    <a:pt x="1241" y="341"/>
                    <a:pt x="1241" y="340"/>
                    <a:pt x="1243" y="336"/>
                  </a:cubicBezTo>
                  <a:lnTo>
                    <a:pt x="1243" y="336"/>
                  </a:lnTo>
                  <a:cubicBezTo>
                    <a:pt x="1245" y="332"/>
                    <a:pt x="1247" y="327"/>
                    <a:pt x="1250" y="323"/>
                  </a:cubicBezTo>
                  <a:lnTo>
                    <a:pt x="1250" y="323"/>
                  </a:lnTo>
                  <a:cubicBezTo>
                    <a:pt x="1255" y="312"/>
                    <a:pt x="1261" y="302"/>
                    <a:pt x="1266" y="291"/>
                  </a:cubicBezTo>
                  <a:lnTo>
                    <a:pt x="1266" y="291"/>
                  </a:lnTo>
                  <a:cubicBezTo>
                    <a:pt x="1281" y="261"/>
                    <a:pt x="1295" y="231"/>
                    <a:pt x="1306" y="199"/>
                  </a:cubicBezTo>
                  <a:lnTo>
                    <a:pt x="1306" y="199"/>
                  </a:lnTo>
                  <a:cubicBezTo>
                    <a:pt x="1326" y="146"/>
                    <a:pt x="1337" y="78"/>
                    <a:pt x="1284" y="41"/>
                  </a:cubicBezTo>
                  <a:lnTo>
                    <a:pt x="1284" y="41"/>
                  </a:lnTo>
                  <a:cubicBezTo>
                    <a:pt x="1225" y="0"/>
                    <a:pt x="1137" y="52"/>
                    <a:pt x="1097" y="95"/>
                  </a:cubicBezTo>
                  <a:lnTo>
                    <a:pt x="1097" y="95"/>
                  </a:lnTo>
                  <a:cubicBezTo>
                    <a:pt x="1040" y="155"/>
                    <a:pt x="1008" y="236"/>
                    <a:pt x="980" y="313"/>
                  </a:cubicBezTo>
                  <a:lnTo>
                    <a:pt x="980" y="313"/>
                  </a:lnTo>
                  <a:cubicBezTo>
                    <a:pt x="955" y="382"/>
                    <a:pt x="933" y="454"/>
                    <a:pt x="914" y="525"/>
                  </a:cubicBezTo>
                  <a:lnTo>
                    <a:pt x="914" y="525"/>
                  </a:lnTo>
                  <a:cubicBezTo>
                    <a:pt x="904" y="564"/>
                    <a:pt x="895" y="605"/>
                    <a:pt x="890" y="646"/>
                  </a:cubicBezTo>
                  <a:lnTo>
                    <a:pt x="890" y="646"/>
                  </a:lnTo>
                  <a:cubicBezTo>
                    <a:pt x="860" y="669"/>
                    <a:pt x="828" y="689"/>
                    <a:pt x="796" y="701"/>
                  </a:cubicBezTo>
                  <a:lnTo>
                    <a:pt x="796" y="701"/>
                  </a:lnTo>
                  <a:cubicBezTo>
                    <a:pt x="799" y="694"/>
                    <a:pt x="803" y="687"/>
                    <a:pt x="806" y="680"/>
                  </a:cubicBezTo>
                  <a:lnTo>
                    <a:pt x="806" y="680"/>
                  </a:lnTo>
                  <a:cubicBezTo>
                    <a:pt x="835" y="609"/>
                    <a:pt x="854" y="511"/>
                    <a:pt x="799" y="449"/>
                  </a:cubicBezTo>
                  <a:lnTo>
                    <a:pt x="799" y="449"/>
                  </a:lnTo>
                  <a:cubicBezTo>
                    <a:pt x="737" y="380"/>
                    <a:pt x="626" y="421"/>
                    <a:pt x="575" y="480"/>
                  </a:cubicBezTo>
                  <a:lnTo>
                    <a:pt x="575" y="480"/>
                  </a:lnTo>
                  <a:cubicBezTo>
                    <a:pt x="559" y="499"/>
                    <a:pt x="546" y="521"/>
                    <a:pt x="539" y="544"/>
                  </a:cubicBezTo>
                  <a:lnTo>
                    <a:pt x="539" y="544"/>
                  </a:lnTo>
                  <a:cubicBezTo>
                    <a:pt x="535" y="546"/>
                    <a:pt x="531" y="551"/>
                    <a:pt x="528" y="556"/>
                  </a:cubicBezTo>
                  <a:lnTo>
                    <a:pt x="528" y="556"/>
                  </a:lnTo>
                  <a:cubicBezTo>
                    <a:pt x="495" y="609"/>
                    <a:pt x="444" y="692"/>
                    <a:pt x="431" y="768"/>
                  </a:cubicBezTo>
                  <a:lnTo>
                    <a:pt x="431" y="768"/>
                  </a:lnTo>
                  <a:cubicBezTo>
                    <a:pt x="414" y="784"/>
                    <a:pt x="397" y="799"/>
                    <a:pt x="377" y="811"/>
                  </a:cubicBezTo>
                  <a:lnTo>
                    <a:pt x="377" y="811"/>
                  </a:lnTo>
                  <a:cubicBezTo>
                    <a:pt x="335" y="838"/>
                    <a:pt x="263" y="867"/>
                    <a:pt x="236" y="808"/>
                  </a:cubicBezTo>
                  <a:lnTo>
                    <a:pt x="236" y="808"/>
                  </a:lnTo>
                  <a:cubicBezTo>
                    <a:pt x="220" y="775"/>
                    <a:pt x="222" y="731"/>
                    <a:pt x="228" y="691"/>
                  </a:cubicBezTo>
                  <a:lnTo>
                    <a:pt x="228" y="691"/>
                  </a:lnTo>
                  <a:cubicBezTo>
                    <a:pt x="242" y="678"/>
                    <a:pt x="257" y="666"/>
                    <a:pt x="270" y="653"/>
                  </a:cubicBezTo>
                  <a:lnTo>
                    <a:pt x="270" y="653"/>
                  </a:lnTo>
                  <a:cubicBezTo>
                    <a:pt x="347" y="582"/>
                    <a:pt x="425" y="512"/>
                    <a:pt x="491" y="431"/>
                  </a:cubicBezTo>
                  <a:lnTo>
                    <a:pt x="491" y="431"/>
                  </a:lnTo>
                  <a:cubicBezTo>
                    <a:pt x="555" y="354"/>
                    <a:pt x="615" y="261"/>
                    <a:pt x="630" y="161"/>
                  </a:cubicBezTo>
                  <a:lnTo>
                    <a:pt x="630" y="161"/>
                  </a:lnTo>
                  <a:cubicBezTo>
                    <a:pt x="642" y="87"/>
                    <a:pt x="577" y="49"/>
                    <a:pt x="512" y="67"/>
                  </a:cubicBezTo>
                  <a:lnTo>
                    <a:pt x="512" y="67"/>
                  </a:lnTo>
                  <a:cubicBezTo>
                    <a:pt x="431" y="89"/>
                    <a:pt x="370" y="163"/>
                    <a:pt x="324" y="229"/>
                  </a:cubicBezTo>
                  <a:lnTo>
                    <a:pt x="324" y="229"/>
                  </a:lnTo>
                  <a:cubicBezTo>
                    <a:pt x="264" y="313"/>
                    <a:pt x="226" y="413"/>
                    <a:pt x="192" y="509"/>
                  </a:cubicBezTo>
                  <a:lnTo>
                    <a:pt x="192" y="509"/>
                  </a:lnTo>
                  <a:cubicBezTo>
                    <a:pt x="172" y="564"/>
                    <a:pt x="149" y="632"/>
                    <a:pt x="142" y="699"/>
                  </a:cubicBezTo>
                  <a:lnTo>
                    <a:pt x="142" y="699"/>
                  </a:lnTo>
                  <a:cubicBezTo>
                    <a:pt x="127" y="711"/>
                    <a:pt x="112" y="723"/>
                    <a:pt x="98" y="735"/>
                  </a:cubicBezTo>
                  <a:lnTo>
                    <a:pt x="98" y="735"/>
                  </a:lnTo>
                  <a:cubicBezTo>
                    <a:pt x="74" y="751"/>
                    <a:pt x="48" y="764"/>
                    <a:pt x="21" y="773"/>
                  </a:cubicBezTo>
                  <a:lnTo>
                    <a:pt x="21" y="773"/>
                  </a:lnTo>
                  <a:cubicBezTo>
                    <a:pt x="0" y="778"/>
                    <a:pt x="8" y="810"/>
                    <a:pt x="29" y="805"/>
                  </a:cubicBezTo>
                  <a:lnTo>
                    <a:pt x="29" y="805"/>
                  </a:lnTo>
                  <a:cubicBezTo>
                    <a:pt x="68" y="795"/>
                    <a:pt x="105" y="777"/>
                    <a:pt x="139" y="756"/>
                  </a:cubicBezTo>
                  <a:lnTo>
                    <a:pt x="139" y="756"/>
                  </a:lnTo>
                  <a:cubicBezTo>
                    <a:pt x="141" y="801"/>
                    <a:pt x="152" y="844"/>
                    <a:pt x="179" y="880"/>
                  </a:cubicBezTo>
                  <a:lnTo>
                    <a:pt x="179" y="880"/>
                  </a:lnTo>
                  <a:cubicBezTo>
                    <a:pt x="238" y="957"/>
                    <a:pt x="349" y="928"/>
                    <a:pt x="420" y="886"/>
                  </a:cubicBezTo>
                  <a:lnTo>
                    <a:pt x="420" y="886"/>
                  </a:lnTo>
                  <a:cubicBezTo>
                    <a:pt x="428" y="881"/>
                    <a:pt x="437" y="875"/>
                    <a:pt x="445" y="870"/>
                  </a:cubicBezTo>
                  <a:lnTo>
                    <a:pt x="445" y="870"/>
                  </a:lnTo>
                  <a:cubicBezTo>
                    <a:pt x="457" y="889"/>
                    <a:pt x="477" y="907"/>
                    <a:pt x="507" y="919"/>
                  </a:cubicBezTo>
                  <a:lnTo>
                    <a:pt x="507" y="919"/>
                  </a:lnTo>
                  <a:cubicBezTo>
                    <a:pt x="574" y="946"/>
                    <a:pt x="645" y="894"/>
                    <a:pt x="690" y="851"/>
                  </a:cubicBezTo>
                  <a:lnTo>
                    <a:pt x="690" y="851"/>
                  </a:lnTo>
                  <a:cubicBezTo>
                    <a:pt x="706" y="836"/>
                    <a:pt x="721" y="819"/>
                    <a:pt x="734" y="801"/>
                  </a:cubicBezTo>
                  <a:lnTo>
                    <a:pt x="734" y="801"/>
                  </a:lnTo>
                  <a:cubicBezTo>
                    <a:pt x="760" y="801"/>
                    <a:pt x="786" y="798"/>
                    <a:pt x="811" y="791"/>
                  </a:cubicBezTo>
                  <a:lnTo>
                    <a:pt x="811" y="791"/>
                  </a:lnTo>
                  <a:cubicBezTo>
                    <a:pt x="838" y="783"/>
                    <a:pt x="864" y="771"/>
                    <a:pt x="889" y="757"/>
                  </a:cubicBezTo>
                  <a:lnTo>
                    <a:pt x="889" y="757"/>
                  </a:lnTo>
                  <a:cubicBezTo>
                    <a:pt x="891" y="768"/>
                    <a:pt x="893" y="778"/>
                    <a:pt x="895" y="788"/>
                  </a:cubicBezTo>
                  <a:lnTo>
                    <a:pt x="895" y="788"/>
                  </a:lnTo>
                  <a:cubicBezTo>
                    <a:pt x="957" y="1052"/>
                    <a:pt x="1342" y="829"/>
                    <a:pt x="1357" y="646"/>
                  </a:cubicBezTo>
                  <a:lnTo>
                    <a:pt x="1357" y="646"/>
                  </a:lnTo>
                  <a:cubicBezTo>
                    <a:pt x="1363" y="582"/>
                    <a:pt x="1263" y="581"/>
                    <a:pt x="1257" y="645"/>
                  </a:cubicBezTo>
                  <a:lnTo>
                    <a:pt x="493" y="16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4EDCD4D8-8032-C842-B7BE-F1BE3DC340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51175" y="3824556"/>
              <a:ext cx="479587" cy="957058"/>
            </a:xfrm>
            <a:custGeom>
              <a:avLst/>
              <a:gdLst>
                <a:gd name="connsiteX0" fmla="*/ 250395 w 528656"/>
                <a:gd name="connsiteY0" fmla="*/ 1032619 h 1054979"/>
                <a:gd name="connsiteX1" fmla="*/ 267774 w 528656"/>
                <a:gd name="connsiteY1" fmla="*/ 1051967 h 1054979"/>
                <a:gd name="connsiteX2" fmla="*/ 266688 w 528656"/>
                <a:gd name="connsiteY2" fmla="*/ 1054943 h 1054979"/>
                <a:gd name="connsiteX3" fmla="*/ 249309 w 528656"/>
                <a:gd name="connsiteY3" fmla="*/ 1032991 h 1054979"/>
                <a:gd name="connsiteX4" fmla="*/ 250395 w 528656"/>
                <a:gd name="connsiteY4" fmla="*/ 1032619 h 1054979"/>
                <a:gd name="connsiteX5" fmla="*/ 252122 w 528656"/>
                <a:gd name="connsiteY5" fmla="*/ 1019892 h 1054979"/>
                <a:gd name="connsiteX6" fmla="*/ 253569 w 528656"/>
                <a:gd name="connsiteY6" fmla="*/ 1019892 h 1054979"/>
                <a:gd name="connsiteX7" fmla="*/ 261164 w 528656"/>
                <a:gd name="connsiteY7" fmla="*/ 1041041 h 1054979"/>
                <a:gd name="connsiteX8" fmla="*/ 278526 w 528656"/>
                <a:gd name="connsiteY8" fmla="*/ 1049286 h 1054979"/>
                <a:gd name="connsiteX9" fmla="*/ 277080 w 528656"/>
                <a:gd name="connsiteY9" fmla="*/ 1051437 h 1054979"/>
                <a:gd name="connsiteX10" fmla="*/ 257547 w 528656"/>
                <a:gd name="connsiteY10" fmla="*/ 1039966 h 1054979"/>
                <a:gd name="connsiteX11" fmla="*/ 252122 w 528656"/>
                <a:gd name="connsiteY11" fmla="*/ 1019892 h 1054979"/>
                <a:gd name="connsiteX12" fmla="*/ 255663 w 528656"/>
                <a:gd name="connsiteY12" fmla="*/ 997309 h 1054979"/>
                <a:gd name="connsiteX13" fmla="*/ 256762 w 528656"/>
                <a:gd name="connsiteY13" fmla="*/ 997309 h 1054979"/>
                <a:gd name="connsiteX14" fmla="*/ 261891 w 528656"/>
                <a:gd name="connsiteY14" fmla="*/ 1028526 h 1054979"/>
                <a:gd name="connsiteX15" fmla="*/ 290100 w 528656"/>
                <a:gd name="connsiteY15" fmla="*/ 1042520 h 1054979"/>
                <a:gd name="connsiteX16" fmla="*/ 291565 w 528656"/>
                <a:gd name="connsiteY16" fmla="*/ 1045031 h 1054979"/>
                <a:gd name="connsiteX17" fmla="*/ 263723 w 528656"/>
                <a:gd name="connsiteY17" fmla="*/ 1037138 h 1054979"/>
                <a:gd name="connsiteX18" fmla="*/ 257861 w 528656"/>
                <a:gd name="connsiteY18" fmla="*/ 1020991 h 1054979"/>
                <a:gd name="connsiteX19" fmla="*/ 255663 w 528656"/>
                <a:gd name="connsiteY19" fmla="*/ 997309 h 1054979"/>
                <a:gd name="connsiteX20" fmla="*/ 301912 w 528656"/>
                <a:gd name="connsiteY20" fmla="*/ 775055 h 1054979"/>
                <a:gd name="connsiteX21" fmla="*/ 302489 w 528656"/>
                <a:gd name="connsiteY21" fmla="*/ 775055 h 1054979"/>
                <a:gd name="connsiteX22" fmla="*/ 303644 w 528656"/>
                <a:gd name="connsiteY22" fmla="*/ 793835 h 1054979"/>
                <a:gd name="connsiteX23" fmla="*/ 304221 w 528656"/>
                <a:gd name="connsiteY23" fmla="*/ 812261 h 1054979"/>
                <a:gd name="connsiteX24" fmla="*/ 302489 w 528656"/>
                <a:gd name="connsiteY24" fmla="*/ 812616 h 1054979"/>
                <a:gd name="connsiteX25" fmla="*/ 301912 w 528656"/>
                <a:gd name="connsiteY25" fmla="*/ 796315 h 1054979"/>
                <a:gd name="connsiteX26" fmla="*/ 301912 w 528656"/>
                <a:gd name="connsiteY26" fmla="*/ 775055 h 1054979"/>
                <a:gd name="connsiteX27" fmla="*/ 298297 w 528656"/>
                <a:gd name="connsiteY27" fmla="*/ 758825 h 1054979"/>
                <a:gd name="connsiteX28" fmla="*/ 298643 w 528656"/>
                <a:gd name="connsiteY28" fmla="*/ 759187 h 1054979"/>
                <a:gd name="connsiteX29" fmla="*/ 300023 w 528656"/>
                <a:gd name="connsiteY29" fmla="*/ 778353 h 1054979"/>
                <a:gd name="connsiteX30" fmla="*/ 300713 w 528656"/>
                <a:gd name="connsiteY30" fmla="*/ 805837 h 1054979"/>
                <a:gd name="connsiteX31" fmla="*/ 301058 w 528656"/>
                <a:gd name="connsiteY31" fmla="*/ 850679 h 1054979"/>
                <a:gd name="connsiteX32" fmla="*/ 298988 w 528656"/>
                <a:gd name="connsiteY32" fmla="*/ 849956 h 1054979"/>
                <a:gd name="connsiteX33" fmla="*/ 298988 w 528656"/>
                <a:gd name="connsiteY33" fmla="*/ 825365 h 1054979"/>
                <a:gd name="connsiteX34" fmla="*/ 297952 w 528656"/>
                <a:gd name="connsiteY34" fmla="*/ 797520 h 1054979"/>
                <a:gd name="connsiteX35" fmla="*/ 297607 w 528656"/>
                <a:gd name="connsiteY35" fmla="*/ 770036 h 1054979"/>
                <a:gd name="connsiteX36" fmla="*/ 298297 w 528656"/>
                <a:gd name="connsiteY36" fmla="*/ 758825 h 1054979"/>
                <a:gd name="connsiteX37" fmla="*/ 251328 w 528656"/>
                <a:gd name="connsiteY37" fmla="*/ 609600 h 1054979"/>
                <a:gd name="connsiteX38" fmla="*/ 252009 w 528656"/>
                <a:gd name="connsiteY38" fmla="*/ 609600 h 1054979"/>
                <a:gd name="connsiteX39" fmla="*/ 253370 w 528656"/>
                <a:gd name="connsiteY39" fmla="*/ 666201 h 1054979"/>
                <a:gd name="connsiteX40" fmla="*/ 250988 w 528656"/>
                <a:gd name="connsiteY40" fmla="*/ 666201 h 1054979"/>
                <a:gd name="connsiteX41" fmla="*/ 251328 w 528656"/>
                <a:gd name="connsiteY41" fmla="*/ 609600 h 1054979"/>
                <a:gd name="connsiteX42" fmla="*/ 257029 w 528656"/>
                <a:gd name="connsiteY42" fmla="*/ 583334 h 1054979"/>
                <a:gd name="connsiteX43" fmla="*/ 257894 w 528656"/>
                <a:gd name="connsiteY43" fmla="*/ 583695 h 1054979"/>
                <a:gd name="connsiteX44" fmla="*/ 257317 w 528656"/>
                <a:gd name="connsiteY44" fmla="*/ 637129 h 1054979"/>
                <a:gd name="connsiteX45" fmla="*/ 258183 w 528656"/>
                <a:gd name="connsiteY45" fmla="*/ 689118 h 1054979"/>
                <a:gd name="connsiteX46" fmla="*/ 256451 w 528656"/>
                <a:gd name="connsiteY46" fmla="*/ 688757 h 1054979"/>
                <a:gd name="connsiteX47" fmla="*/ 255585 w 528656"/>
                <a:gd name="connsiteY47" fmla="*/ 637129 h 1054979"/>
                <a:gd name="connsiteX48" fmla="*/ 257029 w 528656"/>
                <a:gd name="connsiteY48" fmla="*/ 583334 h 1054979"/>
                <a:gd name="connsiteX49" fmla="*/ 341186 w 528656"/>
                <a:gd name="connsiteY49" fmla="*/ 512762 h 1054979"/>
                <a:gd name="connsiteX50" fmla="*/ 341542 w 528656"/>
                <a:gd name="connsiteY50" fmla="*/ 514286 h 1054979"/>
                <a:gd name="connsiteX51" fmla="*/ 305934 w 528656"/>
                <a:gd name="connsiteY51" fmla="*/ 521906 h 1054979"/>
                <a:gd name="connsiteX52" fmla="*/ 305934 w 528656"/>
                <a:gd name="connsiteY52" fmla="*/ 519620 h 1054979"/>
                <a:gd name="connsiteX53" fmla="*/ 341186 w 528656"/>
                <a:gd name="connsiteY53" fmla="*/ 512762 h 1054979"/>
                <a:gd name="connsiteX54" fmla="*/ 349096 w 528656"/>
                <a:gd name="connsiteY54" fmla="*/ 505165 h 1054979"/>
                <a:gd name="connsiteX55" fmla="*/ 349459 w 528656"/>
                <a:gd name="connsiteY55" fmla="*/ 506186 h 1054979"/>
                <a:gd name="connsiteX56" fmla="*/ 325873 w 528656"/>
                <a:gd name="connsiteY56" fmla="*/ 511969 h 1054979"/>
                <a:gd name="connsiteX57" fmla="*/ 301198 w 528656"/>
                <a:gd name="connsiteY57" fmla="*/ 514010 h 1054979"/>
                <a:gd name="connsiteX58" fmla="*/ 301198 w 528656"/>
                <a:gd name="connsiteY58" fmla="*/ 511969 h 1054979"/>
                <a:gd name="connsiteX59" fmla="*/ 328413 w 528656"/>
                <a:gd name="connsiteY59" fmla="*/ 509928 h 1054979"/>
                <a:gd name="connsiteX60" fmla="*/ 349096 w 528656"/>
                <a:gd name="connsiteY60" fmla="*/ 505165 h 1054979"/>
                <a:gd name="connsiteX61" fmla="*/ 357029 w 528656"/>
                <a:gd name="connsiteY61" fmla="*/ 496887 h 1054979"/>
                <a:gd name="connsiteX62" fmla="*/ 357757 w 528656"/>
                <a:gd name="connsiteY62" fmla="*/ 497634 h 1054979"/>
                <a:gd name="connsiteX63" fmla="*/ 333368 w 528656"/>
                <a:gd name="connsiteY63" fmla="*/ 505105 h 1054979"/>
                <a:gd name="connsiteX64" fmla="*/ 302427 w 528656"/>
                <a:gd name="connsiteY64" fmla="*/ 509214 h 1054979"/>
                <a:gd name="connsiteX65" fmla="*/ 302427 w 528656"/>
                <a:gd name="connsiteY65" fmla="*/ 507346 h 1054979"/>
                <a:gd name="connsiteX66" fmla="*/ 327908 w 528656"/>
                <a:gd name="connsiteY66" fmla="*/ 503984 h 1054979"/>
                <a:gd name="connsiteX67" fmla="*/ 357029 w 528656"/>
                <a:gd name="connsiteY67" fmla="*/ 496887 h 1054979"/>
                <a:gd name="connsiteX68" fmla="*/ 169084 w 528656"/>
                <a:gd name="connsiteY68" fmla="*/ 489683 h 1054979"/>
                <a:gd name="connsiteX69" fmla="*/ 188500 w 528656"/>
                <a:gd name="connsiteY69" fmla="*/ 492980 h 1054979"/>
                <a:gd name="connsiteX70" fmla="*/ 208649 w 528656"/>
                <a:gd name="connsiteY70" fmla="*/ 495544 h 1054979"/>
                <a:gd name="connsiteX71" fmla="*/ 208649 w 528656"/>
                <a:gd name="connsiteY71" fmla="*/ 498109 h 1054979"/>
                <a:gd name="connsiteX72" fmla="*/ 184836 w 528656"/>
                <a:gd name="connsiteY72" fmla="*/ 494812 h 1054979"/>
                <a:gd name="connsiteX73" fmla="*/ 168717 w 528656"/>
                <a:gd name="connsiteY73" fmla="*/ 490416 h 1054979"/>
                <a:gd name="connsiteX74" fmla="*/ 169084 w 528656"/>
                <a:gd name="connsiteY74" fmla="*/ 489683 h 1054979"/>
                <a:gd name="connsiteX75" fmla="*/ 363392 w 528656"/>
                <a:gd name="connsiteY75" fmla="*/ 486132 h 1054979"/>
                <a:gd name="connsiteX76" fmla="*/ 363753 w 528656"/>
                <a:gd name="connsiteY76" fmla="*/ 487204 h 1054979"/>
                <a:gd name="connsiteX77" fmla="*/ 303139 w 528656"/>
                <a:gd name="connsiteY77" fmla="*/ 499705 h 1054979"/>
                <a:gd name="connsiteX78" fmla="*/ 302778 w 528656"/>
                <a:gd name="connsiteY78" fmla="*/ 497562 h 1054979"/>
                <a:gd name="connsiteX79" fmla="*/ 363392 w 528656"/>
                <a:gd name="connsiteY79" fmla="*/ 486132 h 1054979"/>
                <a:gd name="connsiteX80" fmla="*/ 147708 w 528656"/>
                <a:gd name="connsiteY80" fmla="*/ 481012 h 1054979"/>
                <a:gd name="connsiteX81" fmla="*/ 186382 w 528656"/>
                <a:gd name="connsiteY81" fmla="*/ 486989 h 1054979"/>
                <a:gd name="connsiteX82" fmla="*/ 226503 w 528656"/>
                <a:gd name="connsiteY82" fmla="*/ 490724 h 1054979"/>
                <a:gd name="connsiteX83" fmla="*/ 226503 w 528656"/>
                <a:gd name="connsiteY83" fmla="*/ 493339 h 1054979"/>
                <a:gd name="connsiteX84" fmla="*/ 181322 w 528656"/>
                <a:gd name="connsiteY84" fmla="*/ 488109 h 1054979"/>
                <a:gd name="connsiteX85" fmla="*/ 147708 w 528656"/>
                <a:gd name="connsiteY85" fmla="*/ 481759 h 1054979"/>
                <a:gd name="connsiteX86" fmla="*/ 147708 w 528656"/>
                <a:gd name="connsiteY86" fmla="*/ 481012 h 1054979"/>
                <a:gd name="connsiteX87" fmla="*/ 374519 w 528656"/>
                <a:gd name="connsiteY87" fmla="*/ 476599 h 1054979"/>
                <a:gd name="connsiteX88" fmla="*/ 375233 w 528656"/>
                <a:gd name="connsiteY88" fmla="*/ 477647 h 1054979"/>
                <a:gd name="connsiteX89" fmla="*/ 340605 w 528656"/>
                <a:gd name="connsiteY89" fmla="*/ 488474 h 1054979"/>
                <a:gd name="connsiteX90" fmla="*/ 319185 w 528656"/>
                <a:gd name="connsiteY90" fmla="*/ 491966 h 1054979"/>
                <a:gd name="connsiteX91" fmla="*/ 303120 w 528656"/>
                <a:gd name="connsiteY91" fmla="*/ 493014 h 1054979"/>
                <a:gd name="connsiteX92" fmla="*/ 302763 w 528656"/>
                <a:gd name="connsiteY92" fmla="*/ 491268 h 1054979"/>
                <a:gd name="connsiteX93" fmla="*/ 316329 w 528656"/>
                <a:gd name="connsiteY93" fmla="*/ 490220 h 1054979"/>
                <a:gd name="connsiteX94" fmla="*/ 337749 w 528656"/>
                <a:gd name="connsiteY94" fmla="*/ 487077 h 1054979"/>
                <a:gd name="connsiteX95" fmla="*/ 374519 w 528656"/>
                <a:gd name="connsiteY95" fmla="*/ 476599 h 1054979"/>
                <a:gd name="connsiteX96" fmla="*/ 135372 w 528656"/>
                <a:gd name="connsiteY96" fmla="*/ 468312 h 1054979"/>
                <a:gd name="connsiteX97" fmla="*/ 158575 w 528656"/>
                <a:gd name="connsiteY97" fmla="*/ 476694 h 1054979"/>
                <a:gd name="connsiteX98" fmla="*/ 183953 w 528656"/>
                <a:gd name="connsiteY98" fmla="*/ 480187 h 1054979"/>
                <a:gd name="connsiteX99" fmla="*/ 237609 w 528656"/>
                <a:gd name="connsiteY99" fmla="*/ 483330 h 1054979"/>
                <a:gd name="connsiteX100" fmla="*/ 237609 w 528656"/>
                <a:gd name="connsiteY100" fmla="*/ 485426 h 1054979"/>
                <a:gd name="connsiteX101" fmla="*/ 178877 w 528656"/>
                <a:gd name="connsiteY101" fmla="*/ 481933 h 1054979"/>
                <a:gd name="connsiteX102" fmla="*/ 155312 w 528656"/>
                <a:gd name="connsiteY102" fmla="*/ 477742 h 1054979"/>
                <a:gd name="connsiteX103" fmla="*/ 135009 w 528656"/>
                <a:gd name="connsiteY103" fmla="*/ 469360 h 1054979"/>
                <a:gd name="connsiteX104" fmla="*/ 135372 w 528656"/>
                <a:gd name="connsiteY104" fmla="*/ 468312 h 1054979"/>
                <a:gd name="connsiteX105" fmla="*/ 686 w 528656"/>
                <a:gd name="connsiteY105" fmla="*/ 336913 h 1054979"/>
                <a:gd name="connsiteX106" fmla="*/ 1419 w 528656"/>
                <a:gd name="connsiteY106" fmla="*/ 336913 h 1054979"/>
                <a:gd name="connsiteX107" fmla="*/ 12409 w 528656"/>
                <a:gd name="connsiteY107" fmla="*/ 370318 h 1054979"/>
                <a:gd name="connsiteX108" fmla="*/ 30361 w 528656"/>
                <a:gd name="connsiteY108" fmla="*/ 402271 h 1054979"/>
                <a:gd name="connsiteX109" fmla="*/ 28529 w 528656"/>
                <a:gd name="connsiteY109" fmla="*/ 403360 h 1054979"/>
                <a:gd name="connsiteX110" fmla="*/ 7647 w 528656"/>
                <a:gd name="connsiteY110" fmla="*/ 366324 h 1054979"/>
                <a:gd name="connsiteX111" fmla="*/ 686 w 528656"/>
                <a:gd name="connsiteY111" fmla="*/ 336913 h 1054979"/>
                <a:gd name="connsiteX112" fmla="*/ 233435 w 528656"/>
                <a:gd name="connsiteY112" fmla="*/ 327392 h 1054979"/>
                <a:gd name="connsiteX113" fmla="*/ 256295 w 528656"/>
                <a:gd name="connsiteY113" fmla="*/ 333253 h 1054979"/>
                <a:gd name="connsiteX114" fmla="*/ 256295 w 528656"/>
                <a:gd name="connsiteY114" fmla="*/ 336184 h 1054979"/>
                <a:gd name="connsiteX115" fmla="*/ 233435 w 528656"/>
                <a:gd name="connsiteY115" fmla="*/ 328491 h 1054979"/>
                <a:gd name="connsiteX116" fmla="*/ 233435 w 528656"/>
                <a:gd name="connsiteY116" fmla="*/ 327392 h 1054979"/>
                <a:gd name="connsiteX117" fmla="*/ 242988 w 528656"/>
                <a:gd name="connsiteY117" fmla="*/ 323281 h 1054979"/>
                <a:gd name="connsiteX118" fmla="*/ 258251 w 528656"/>
                <a:gd name="connsiteY118" fmla="*/ 325891 h 1054979"/>
                <a:gd name="connsiteX119" fmla="*/ 257889 w 528656"/>
                <a:gd name="connsiteY119" fmla="*/ 328272 h 1054979"/>
                <a:gd name="connsiteX120" fmla="*/ 239740 w 528656"/>
                <a:gd name="connsiteY120" fmla="*/ 322193 h 1054979"/>
                <a:gd name="connsiteX121" fmla="*/ 242988 w 528656"/>
                <a:gd name="connsiteY121" fmla="*/ 323281 h 1054979"/>
                <a:gd name="connsiteX122" fmla="*/ 242336 w 528656"/>
                <a:gd name="connsiteY122" fmla="*/ 323169 h 1054979"/>
                <a:gd name="connsiteX123" fmla="*/ 275211 w 528656"/>
                <a:gd name="connsiteY123" fmla="*/ 319370 h 1054979"/>
                <a:gd name="connsiteX124" fmla="*/ 272318 w 528656"/>
                <a:gd name="connsiteY124" fmla="*/ 321889 h 1054979"/>
                <a:gd name="connsiteX125" fmla="*/ 270509 w 528656"/>
                <a:gd name="connsiteY125" fmla="*/ 431624 h 1054979"/>
                <a:gd name="connsiteX126" fmla="*/ 277382 w 528656"/>
                <a:gd name="connsiteY126" fmla="*/ 426587 h 1054979"/>
                <a:gd name="connsiteX127" fmla="*/ 278828 w 528656"/>
                <a:gd name="connsiteY127" fmla="*/ 430544 h 1054979"/>
                <a:gd name="connsiteX128" fmla="*/ 270871 w 528656"/>
                <a:gd name="connsiteY128" fmla="*/ 435941 h 1054979"/>
                <a:gd name="connsiteX129" fmla="*/ 270871 w 528656"/>
                <a:gd name="connsiteY129" fmla="*/ 437740 h 1054979"/>
                <a:gd name="connsiteX130" fmla="*/ 270871 w 528656"/>
                <a:gd name="connsiteY130" fmla="*/ 438100 h 1054979"/>
                <a:gd name="connsiteX131" fmla="*/ 275573 w 528656"/>
                <a:gd name="connsiteY131" fmla="*/ 435222 h 1054979"/>
                <a:gd name="connsiteX132" fmla="*/ 277743 w 528656"/>
                <a:gd name="connsiteY132" fmla="*/ 438820 h 1054979"/>
                <a:gd name="connsiteX133" fmla="*/ 270871 w 528656"/>
                <a:gd name="connsiteY133" fmla="*/ 443137 h 1054979"/>
                <a:gd name="connsiteX134" fmla="*/ 270871 w 528656"/>
                <a:gd name="connsiteY134" fmla="*/ 488830 h 1054979"/>
                <a:gd name="connsiteX135" fmla="*/ 269786 w 528656"/>
                <a:gd name="connsiteY135" fmla="*/ 554311 h 1054979"/>
                <a:gd name="connsiteX136" fmla="*/ 277382 w 528656"/>
                <a:gd name="connsiteY136" fmla="*/ 539560 h 1054979"/>
                <a:gd name="connsiteX137" fmla="*/ 279190 w 528656"/>
                <a:gd name="connsiteY137" fmla="*/ 539920 h 1054979"/>
                <a:gd name="connsiteX138" fmla="*/ 269786 w 528656"/>
                <a:gd name="connsiteY138" fmla="*/ 559348 h 1054979"/>
                <a:gd name="connsiteX139" fmla="*/ 269786 w 528656"/>
                <a:gd name="connsiteY139" fmla="*/ 565824 h 1054979"/>
                <a:gd name="connsiteX140" fmla="*/ 279552 w 528656"/>
                <a:gd name="connsiteY140" fmla="*/ 548555 h 1054979"/>
                <a:gd name="connsiteX141" fmla="*/ 280637 w 528656"/>
                <a:gd name="connsiteY141" fmla="*/ 548914 h 1054979"/>
                <a:gd name="connsiteX142" fmla="*/ 269786 w 528656"/>
                <a:gd name="connsiteY142" fmla="*/ 570142 h 1054979"/>
                <a:gd name="connsiteX143" fmla="*/ 269424 w 528656"/>
                <a:gd name="connsiteY143" fmla="*/ 576618 h 1054979"/>
                <a:gd name="connsiteX144" fmla="*/ 278467 w 528656"/>
                <a:gd name="connsiteY144" fmla="*/ 559348 h 1054979"/>
                <a:gd name="connsiteX145" fmla="*/ 279190 w 528656"/>
                <a:gd name="connsiteY145" fmla="*/ 559348 h 1054979"/>
                <a:gd name="connsiteX146" fmla="*/ 275573 w 528656"/>
                <a:gd name="connsiteY146" fmla="*/ 569422 h 1054979"/>
                <a:gd name="connsiteX147" fmla="*/ 269424 w 528656"/>
                <a:gd name="connsiteY147" fmla="*/ 582015 h 1054979"/>
                <a:gd name="connsiteX148" fmla="*/ 269424 w 528656"/>
                <a:gd name="connsiteY148" fmla="*/ 590290 h 1054979"/>
                <a:gd name="connsiteX149" fmla="*/ 279190 w 528656"/>
                <a:gd name="connsiteY149" fmla="*/ 573020 h 1054979"/>
                <a:gd name="connsiteX150" fmla="*/ 280637 w 528656"/>
                <a:gd name="connsiteY150" fmla="*/ 573380 h 1054979"/>
                <a:gd name="connsiteX151" fmla="*/ 269424 w 528656"/>
                <a:gd name="connsiteY151" fmla="*/ 595327 h 1054979"/>
                <a:gd name="connsiteX152" fmla="*/ 269424 w 528656"/>
                <a:gd name="connsiteY152" fmla="*/ 607200 h 1054979"/>
                <a:gd name="connsiteX153" fmla="*/ 279914 w 528656"/>
                <a:gd name="connsiteY153" fmla="*/ 584533 h 1054979"/>
                <a:gd name="connsiteX154" fmla="*/ 280999 w 528656"/>
                <a:gd name="connsiteY154" fmla="*/ 584893 h 1054979"/>
                <a:gd name="connsiteX155" fmla="*/ 269424 w 528656"/>
                <a:gd name="connsiteY155" fmla="*/ 612957 h 1054979"/>
                <a:gd name="connsiteX156" fmla="*/ 269062 w 528656"/>
                <a:gd name="connsiteY156" fmla="*/ 621232 h 1054979"/>
                <a:gd name="connsiteX157" fmla="*/ 279914 w 528656"/>
                <a:gd name="connsiteY157" fmla="*/ 599285 h 1054979"/>
                <a:gd name="connsiteX158" fmla="*/ 281360 w 528656"/>
                <a:gd name="connsiteY158" fmla="*/ 600004 h 1054979"/>
                <a:gd name="connsiteX159" fmla="*/ 274488 w 528656"/>
                <a:gd name="connsiteY159" fmla="*/ 615835 h 1054979"/>
                <a:gd name="connsiteX160" fmla="*/ 269062 w 528656"/>
                <a:gd name="connsiteY160" fmla="*/ 626629 h 1054979"/>
                <a:gd name="connsiteX161" fmla="*/ 269062 w 528656"/>
                <a:gd name="connsiteY161" fmla="*/ 635623 h 1054979"/>
                <a:gd name="connsiteX162" fmla="*/ 273041 w 528656"/>
                <a:gd name="connsiteY162" fmla="*/ 627708 h 1054979"/>
                <a:gd name="connsiteX163" fmla="*/ 278828 w 528656"/>
                <a:gd name="connsiteY163" fmla="*/ 615835 h 1054979"/>
                <a:gd name="connsiteX164" fmla="*/ 280275 w 528656"/>
                <a:gd name="connsiteY164" fmla="*/ 615835 h 1054979"/>
                <a:gd name="connsiteX165" fmla="*/ 275211 w 528656"/>
                <a:gd name="connsiteY165" fmla="*/ 627348 h 1054979"/>
                <a:gd name="connsiteX166" fmla="*/ 269062 w 528656"/>
                <a:gd name="connsiteY166" fmla="*/ 641020 h 1054979"/>
                <a:gd name="connsiteX167" fmla="*/ 269062 w 528656"/>
                <a:gd name="connsiteY167" fmla="*/ 653613 h 1054979"/>
                <a:gd name="connsiteX168" fmla="*/ 278828 w 528656"/>
                <a:gd name="connsiteY168" fmla="*/ 632745 h 1054979"/>
                <a:gd name="connsiteX169" fmla="*/ 279552 w 528656"/>
                <a:gd name="connsiteY169" fmla="*/ 633105 h 1054979"/>
                <a:gd name="connsiteX170" fmla="*/ 269062 w 528656"/>
                <a:gd name="connsiteY170" fmla="*/ 659369 h 1054979"/>
                <a:gd name="connsiteX171" fmla="*/ 269062 w 528656"/>
                <a:gd name="connsiteY171" fmla="*/ 673041 h 1054979"/>
                <a:gd name="connsiteX172" fmla="*/ 279190 w 528656"/>
                <a:gd name="connsiteY172" fmla="*/ 652173 h 1054979"/>
                <a:gd name="connsiteX173" fmla="*/ 280637 w 528656"/>
                <a:gd name="connsiteY173" fmla="*/ 652533 h 1054979"/>
                <a:gd name="connsiteX174" fmla="*/ 269062 w 528656"/>
                <a:gd name="connsiteY174" fmla="*/ 678438 h 1054979"/>
                <a:gd name="connsiteX175" fmla="*/ 269062 w 528656"/>
                <a:gd name="connsiteY175" fmla="*/ 697147 h 1054979"/>
                <a:gd name="connsiteX176" fmla="*/ 278828 w 528656"/>
                <a:gd name="connsiteY176" fmla="*/ 675560 h 1054979"/>
                <a:gd name="connsiteX177" fmla="*/ 280275 w 528656"/>
                <a:gd name="connsiteY177" fmla="*/ 676279 h 1054979"/>
                <a:gd name="connsiteX178" fmla="*/ 269062 w 528656"/>
                <a:gd name="connsiteY178" fmla="*/ 703983 h 1054979"/>
                <a:gd name="connsiteX179" fmla="*/ 269062 w 528656"/>
                <a:gd name="connsiteY179" fmla="*/ 717295 h 1054979"/>
                <a:gd name="connsiteX180" fmla="*/ 280275 w 528656"/>
                <a:gd name="connsiteY180" fmla="*/ 693189 h 1054979"/>
                <a:gd name="connsiteX181" fmla="*/ 281722 w 528656"/>
                <a:gd name="connsiteY181" fmla="*/ 693549 h 1054979"/>
                <a:gd name="connsiteX182" fmla="*/ 269062 w 528656"/>
                <a:gd name="connsiteY182" fmla="*/ 722332 h 1054979"/>
                <a:gd name="connsiteX183" fmla="*/ 269062 w 528656"/>
                <a:gd name="connsiteY183" fmla="*/ 735644 h 1054979"/>
                <a:gd name="connsiteX184" fmla="*/ 280275 w 528656"/>
                <a:gd name="connsiteY184" fmla="*/ 711898 h 1054979"/>
                <a:gd name="connsiteX185" fmla="*/ 281722 w 528656"/>
                <a:gd name="connsiteY185" fmla="*/ 712258 h 1054979"/>
                <a:gd name="connsiteX186" fmla="*/ 269062 w 528656"/>
                <a:gd name="connsiteY186" fmla="*/ 740681 h 1054979"/>
                <a:gd name="connsiteX187" fmla="*/ 269062 w 528656"/>
                <a:gd name="connsiteY187" fmla="*/ 759030 h 1054979"/>
                <a:gd name="connsiteX188" fmla="*/ 279190 w 528656"/>
                <a:gd name="connsiteY188" fmla="*/ 731327 h 1054979"/>
                <a:gd name="connsiteX189" fmla="*/ 280999 w 528656"/>
                <a:gd name="connsiteY189" fmla="*/ 731686 h 1054979"/>
                <a:gd name="connsiteX190" fmla="*/ 269062 w 528656"/>
                <a:gd name="connsiteY190" fmla="*/ 766946 h 1054979"/>
                <a:gd name="connsiteX191" fmla="*/ 269062 w 528656"/>
                <a:gd name="connsiteY191" fmla="*/ 777739 h 1054979"/>
                <a:gd name="connsiteX192" fmla="*/ 281360 w 528656"/>
                <a:gd name="connsiteY192" fmla="*/ 747157 h 1054979"/>
                <a:gd name="connsiteX193" fmla="*/ 282807 w 528656"/>
                <a:gd name="connsiteY193" fmla="*/ 747517 h 1054979"/>
                <a:gd name="connsiteX194" fmla="*/ 269062 w 528656"/>
                <a:gd name="connsiteY194" fmla="*/ 782057 h 1054979"/>
                <a:gd name="connsiteX195" fmla="*/ 269062 w 528656"/>
                <a:gd name="connsiteY195" fmla="*/ 790692 h 1054979"/>
                <a:gd name="connsiteX196" fmla="*/ 282446 w 528656"/>
                <a:gd name="connsiteY196" fmla="*/ 764427 h 1054979"/>
                <a:gd name="connsiteX197" fmla="*/ 283169 w 528656"/>
                <a:gd name="connsiteY197" fmla="*/ 764427 h 1054979"/>
                <a:gd name="connsiteX198" fmla="*/ 269062 w 528656"/>
                <a:gd name="connsiteY198" fmla="*/ 795009 h 1054979"/>
                <a:gd name="connsiteX199" fmla="*/ 269062 w 528656"/>
                <a:gd name="connsiteY199" fmla="*/ 796088 h 1054979"/>
                <a:gd name="connsiteX200" fmla="*/ 269062 w 528656"/>
                <a:gd name="connsiteY200" fmla="*/ 805803 h 1054979"/>
                <a:gd name="connsiteX201" fmla="*/ 280275 w 528656"/>
                <a:gd name="connsiteY201" fmla="*/ 782057 h 1054979"/>
                <a:gd name="connsiteX202" fmla="*/ 281360 w 528656"/>
                <a:gd name="connsiteY202" fmla="*/ 782416 h 1054979"/>
                <a:gd name="connsiteX203" fmla="*/ 269062 w 528656"/>
                <a:gd name="connsiteY203" fmla="*/ 810840 h 1054979"/>
                <a:gd name="connsiteX204" fmla="*/ 269062 w 528656"/>
                <a:gd name="connsiteY204" fmla="*/ 830988 h 1054979"/>
                <a:gd name="connsiteX205" fmla="*/ 278467 w 528656"/>
                <a:gd name="connsiteY205" fmla="*/ 809041 h 1054979"/>
                <a:gd name="connsiteX206" fmla="*/ 279914 w 528656"/>
                <a:gd name="connsiteY206" fmla="*/ 809400 h 1054979"/>
                <a:gd name="connsiteX207" fmla="*/ 269062 w 528656"/>
                <a:gd name="connsiteY207" fmla="*/ 837104 h 1054979"/>
                <a:gd name="connsiteX208" fmla="*/ 268701 w 528656"/>
                <a:gd name="connsiteY208" fmla="*/ 837464 h 1054979"/>
                <a:gd name="connsiteX209" fmla="*/ 268701 w 528656"/>
                <a:gd name="connsiteY209" fmla="*/ 846818 h 1054979"/>
                <a:gd name="connsiteX210" fmla="*/ 282446 w 528656"/>
                <a:gd name="connsiteY210" fmla="*/ 820194 h 1054979"/>
                <a:gd name="connsiteX211" fmla="*/ 283892 w 528656"/>
                <a:gd name="connsiteY211" fmla="*/ 820554 h 1054979"/>
                <a:gd name="connsiteX212" fmla="*/ 268701 w 528656"/>
                <a:gd name="connsiteY212" fmla="*/ 852575 h 1054979"/>
                <a:gd name="connsiteX213" fmla="*/ 268701 w 528656"/>
                <a:gd name="connsiteY213" fmla="*/ 863369 h 1054979"/>
                <a:gd name="connsiteX214" fmla="*/ 280999 w 528656"/>
                <a:gd name="connsiteY214" fmla="*/ 839623 h 1054979"/>
                <a:gd name="connsiteX215" fmla="*/ 282084 w 528656"/>
                <a:gd name="connsiteY215" fmla="*/ 839982 h 1054979"/>
                <a:gd name="connsiteX216" fmla="*/ 268339 w 528656"/>
                <a:gd name="connsiteY216" fmla="*/ 868046 h 1054979"/>
                <a:gd name="connsiteX217" fmla="*/ 267977 w 528656"/>
                <a:gd name="connsiteY217" fmla="*/ 883517 h 1054979"/>
                <a:gd name="connsiteX218" fmla="*/ 279914 w 528656"/>
                <a:gd name="connsiteY218" fmla="*/ 860130 h 1054979"/>
                <a:gd name="connsiteX219" fmla="*/ 281722 w 528656"/>
                <a:gd name="connsiteY219" fmla="*/ 860850 h 1054979"/>
                <a:gd name="connsiteX220" fmla="*/ 273403 w 528656"/>
                <a:gd name="connsiteY220" fmla="*/ 877400 h 1054979"/>
                <a:gd name="connsiteX221" fmla="*/ 267977 w 528656"/>
                <a:gd name="connsiteY221" fmla="*/ 888913 h 1054979"/>
                <a:gd name="connsiteX222" fmla="*/ 267254 w 528656"/>
                <a:gd name="connsiteY222" fmla="*/ 899707 h 1054979"/>
                <a:gd name="connsiteX223" fmla="*/ 267254 w 528656"/>
                <a:gd name="connsiteY223" fmla="*/ 909781 h 1054979"/>
                <a:gd name="connsiteX224" fmla="*/ 278828 w 528656"/>
                <a:gd name="connsiteY224" fmla="*/ 883157 h 1054979"/>
                <a:gd name="connsiteX225" fmla="*/ 280275 w 528656"/>
                <a:gd name="connsiteY225" fmla="*/ 883517 h 1054979"/>
                <a:gd name="connsiteX226" fmla="*/ 267254 w 528656"/>
                <a:gd name="connsiteY226" fmla="*/ 915898 h 1054979"/>
                <a:gd name="connsiteX227" fmla="*/ 266892 w 528656"/>
                <a:gd name="connsiteY227" fmla="*/ 916257 h 1054979"/>
                <a:gd name="connsiteX228" fmla="*/ 266530 w 528656"/>
                <a:gd name="connsiteY228" fmla="*/ 927771 h 1054979"/>
                <a:gd name="connsiteX229" fmla="*/ 279190 w 528656"/>
                <a:gd name="connsiteY229" fmla="*/ 903305 h 1054979"/>
                <a:gd name="connsiteX230" fmla="*/ 280637 w 528656"/>
                <a:gd name="connsiteY230" fmla="*/ 903665 h 1054979"/>
                <a:gd name="connsiteX231" fmla="*/ 266530 w 528656"/>
                <a:gd name="connsiteY231" fmla="*/ 933167 h 1054979"/>
                <a:gd name="connsiteX232" fmla="*/ 266169 w 528656"/>
                <a:gd name="connsiteY232" fmla="*/ 947559 h 1054979"/>
                <a:gd name="connsiteX233" fmla="*/ 275573 w 528656"/>
                <a:gd name="connsiteY233" fmla="*/ 926331 h 1054979"/>
                <a:gd name="connsiteX234" fmla="*/ 277020 w 528656"/>
                <a:gd name="connsiteY234" fmla="*/ 926691 h 1054979"/>
                <a:gd name="connsiteX235" fmla="*/ 266169 w 528656"/>
                <a:gd name="connsiteY235" fmla="*/ 953315 h 1054979"/>
                <a:gd name="connsiteX236" fmla="*/ 266169 w 528656"/>
                <a:gd name="connsiteY236" fmla="*/ 961591 h 1054979"/>
                <a:gd name="connsiteX237" fmla="*/ 278105 w 528656"/>
                <a:gd name="connsiteY237" fmla="*/ 940003 h 1054979"/>
                <a:gd name="connsiteX238" fmla="*/ 279914 w 528656"/>
                <a:gd name="connsiteY238" fmla="*/ 940723 h 1054979"/>
                <a:gd name="connsiteX239" fmla="*/ 266169 w 528656"/>
                <a:gd name="connsiteY239" fmla="*/ 966268 h 1054979"/>
                <a:gd name="connsiteX240" fmla="*/ 266892 w 528656"/>
                <a:gd name="connsiteY240" fmla="*/ 976342 h 1054979"/>
                <a:gd name="connsiteX241" fmla="*/ 276658 w 528656"/>
                <a:gd name="connsiteY241" fmla="*/ 955474 h 1054979"/>
                <a:gd name="connsiteX242" fmla="*/ 278828 w 528656"/>
                <a:gd name="connsiteY242" fmla="*/ 955834 h 1054979"/>
                <a:gd name="connsiteX243" fmla="*/ 266892 w 528656"/>
                <a:gd name="connsiteY243" fmla="*/ 981379 h 1054979"/>
                <a:gd name="connsiteX244" fmla="*/ 267615 w 528656"/>
                <a:gd name="connsiteY244" fmla="*/ 991093 h 1054979"/>
                <a:gd name="connsiteX245" fmla="*/ 278105 w 528656"/>
                <a:gd name="connsiteY245" fmla="*/ 966628 h 1054979"/>
                <a:gd name="connsiteX246" fmla="*/ 280275 w 528656"/>
                <a:gd name="connsiteY246" fmla="*/ 967347 h 1054979"/>
                <a:gd name="connsiteX247" fmla="*/ 267977 w 528656"/>
                <a:gd name="connsiteY247" fmla="*/ 995770 h 1054979"/>
                <a:gd name="connsiteX248" fmla="*/ 269786 w 528656"/>
                <a:gd name="connsiteY248" fmla="*/ 1009442 h 1054979"/>
                <a:gd name="connsiteX249" fmla="*/ 280275 w 528656"/>
                <a:gd name="connsiteY249" fmla="*/ 984617 h 1054979"/>
                <a:gd name="connsiteX250" fmla="*/ 281360 w 528656"/>
                <a:gd name="connsiteY250" fmla="*/ 984977 h 1054979"/>
                <a:gd name="connsiteX251" fmla="*/ 270147 w 528656"/>
                <a:gd name="connsiteY251" fmla="*/ 1013400 h 1054979"/>
                <a:gd name="connsiteX252" fmla="*/ 271233 w 528656"/>
                <a:gd name="connsiteY252" fmla="*/ 1019876 h 1054979"/>
                <a:gd name="connsiteX253" fmla="*/ 271956 w 528656"/>
                <a:gd name="connsiteY253" fmla="*/ 1022754 h 1054979"/>
                <a:gd name="connsiteX254" fmla="*/ 280637 w 528656"/>
                <a:gd name="connsiteY254" fmla="*/ 999368 h 1054979"/>
                <a:gd name="connsiteX255" fmla="*/ 282446 w 528656"/>
                <a:gd name="connsiteY255" fmla="*/ 1000088 h 1054979"/>
                <a:gd name="connsiteX256" fmla="*/ 273764 w 528656"/>
                <a:gd name="connsiteY256" fmla="*/ 1024553 h 1054979"/>
                <a:gd name="connsiteX257" fmla="*/ 273403 w 528656"/>
                <a:gd name="connsiteY257" fmla="*/ 1025273 h 1054979"/>
                <a:gd name="connsiteX258" fmla="*/ 278467 w 528656"/>
                <a:gd name="connsiteY258" fmla="*/ 1028871 h 1054979"/>
                <a:gd name="connsiteX259" fmla="*/ 283169 w 528656"/>
                <a:gd name="connsiteY259" fmla="*/ 1010522 h 1054979"/>
                <a:gd name="connsiteX260" fmla="*/ 284616 w 528656"/>
                <a:gd name="connsiteY260" fmla="*/ 1011241 h 1054979"/>
                <a:gd name="connsiteX261" fmla="*/ 280637 w 528656"/>
                <a:gd name="connsiteY261" fmla="*/ 1029231 h 1054979"/>
                <a:gd name="connsiteX262" fmla="*/ 281722 w 528656"/>
                <a:gd name="connsiteY262" fmla="*/ 1029231 h 1054979"/>
                <a:gd name="connsiteX263" fmla="*/ 284977 w 528656"/>
                <a:gd name="connsiteY263" fmla="*/ 1028511 h 1054979"/>
                <a:gd name="connsiteX264" fmla="*/ 285339 w 528656"/>
                <a:gd name="connsiteY264" fmla="*/ 1020236 h 1054979"/>
                <a:gd name="connsiteX265" fmla="*/ 287509 w 528656"/>
                <a:gd name="connsiteY265" fmla="*/ 1020236 h 1054979"/>
                <a:gd name="connsiteX266" fmla="*/ 287509 w 528656"/>
                <a:gd name="connsiteY266" fmla="*/ 1027791 h 1054979"/>
                <a:gd name="connsiteX267" fmla="*/ 291488 w 528656"/>
                <a:gd name="connsiteY267" fmla="*/ 1018797 h 1054979"/>
                <a:gd name="connsiteX268" fmla="*/ 288233 w 528656"/>
                <a:gd name="connsiteY268" fmla="*/ 811559 h 1054979"/>
                <a:gd name="connsiteX269" fmla="*/ 286063 w 528656"/>
                <a:gd name="connsiteY269" fmla="*/ 683835 h 1054979"/>
                <a:gd name="connsiteX270" fmla="*/ 285339 w 528656"/>
                <a:gd name="connsiteY270" fmla="*/ 562227 h 1054979"/>
                <a:gd name="connsiteX271" fmla="*/ 284616 w 528656"/>
                <a:gd name="connsiteY271" fmla="*/ 504301 h 1054979"/>
                <a:gd name="connsiteX272" fmla="*/ 284616 w 528656"/>
                <a:gd name="connsiteY272" fmla="*/ 490989 h 1054979"/>
                <a:gd name="connsiteX273" fmla="*/ 282807 w 528656"/>
                <a:gd name="connsiteY273" fmla="*/ 417592 h 1054979"/>
                <a:gd name="connsiteX274" fmla="*/ 282807 w 528656"/>
                <a:gd name="connsiteY274" fmla="*/ 413994 h 1054979"/>
                <a:gd name="connsiteX275" fmla="*/ 279914 w 528656"/>
                <a:gd name="connsiteY275" fmla="*/ 324407 h 1054979"/>
                <a:gd name="connsiteX276" fmla="*/ 279190 w 528656"/>
                <a:gd name="connsiteY276" fmla="*/ 320809 h 1054979"/>
                <a:gd name="connsiteX277" fmla="*/ 275211 w 528656"/>
                <a:gd name="connsiteY277" fmla="*/ 319370 h 1054979"/>
                <a:gd name="connsiteX278" fmla="*/ 231485 w 528656"/>
                <a:gd name="connsiteY278" fmla="*/ 319087 h 1054979"/>
                <a:gd name="connsiteX279" fmla="*/ 239740 w 528656"/>
                <a:gd name="connsiteY279" fmla="*/ 322193 h 1054979"/>
                <a:gd name="connsiteX280" fmla="*/ 231485 w 528656"/>
                <a:gd name="connsiteY280" fmla="*/ 319427 h 1054979"/>
                <a:gd name="connsiteX281" fmla="*/ 231485 w 528656"/>
                <a:gd name="connsiteY281" fmla="*/ 319087 h 1054979"/>
                <a:gd name="connsiteX282" fmla="*/ 229380 w 528656"/>
                <a:gd name="connsiteY282" fmla="*/ 309915 h 1054979"/>
                <a:gd name="connsiteX283" fmla="*/ 241509 w 528656"/>
                <a:gd name="connsiteY283" fmla="*/ 317676 h 1054979"/>
                <a:gd name="connsiteX284" fmla="*/ 258276 w 528656"/>
                <a:gd name="connsiteY284" fmla="*/ 322262 h 1054979"/>
                <a:gd name="connsiteX285" fmla="*/ 257563 w 528656"/>
                <a:gd name="connsiteY285" fmla="*/ 324732 h 1054979"/>
                <a:gd name="connsiteX286" fmla="*/ 240439 w 528656"/>
                <a:gd name="connsiteY286" fmla="*/ 319440 h 1054979"/>
                <a:gd name="connsiteX287" fmla="*/ 228666 w 528656"/>
                <a:gd name="connsiteY287" fmla="*/ 310621 h 1054979"/>
                <a:gd name="connsiteX288" fmla="*/ 229380 w 528656"/>
                <a:gd name="connsiteY288" fmla="*/ 309915 h 1054979"/>
                <a:gd name="connsiteX289" fmla="*/ 474289 w 528656"/>
                <a:gd name="connsiteY289" fmla="*/ 308331 h 1054979"/>
                <a:gd name="connsiteX290" fmla="*/ 475013 w 528656"/>
                <a:gd name="connsiteY290" fmla="*/ 308331 h 1054979"/>
                <a:gd name="connsiteX291" fmla="*/ 471392 w 528656"/>
                <a:gd name="connsiteY291" fmla="*/ 328956 h 1054979"/>
                <a:gd name="connsiteX292" fmla="*/ 459807 w 528656"/>
                <a:gd name="connsiteY292" fmla="*/ 350647 h 1054979"/>
                <a:gd name="connsiteX293" fmla="*/ 457634 w 528656"/>
                <a:gd name="connsiteY293" fmla="*/ 349580 h 1054979"/>
                <a:gd name="connsiteX294" fmla="*/ 474289 w 528656"/>
                <a:gd name="connsiteY294" fmla="*/ 308331 h 1054979"/>
                <a:gd name="connsiteX295" fmla="*/ 75 w 528656"/>
                <a:gd name="connsiteY295" fmla="*/ 294403 h 1054979"/>
                <a:gd name="connsiteX296" fmla="*/ 440 w 528656"/>
                <a:gd name="connsiteY296" fmla="*/ 294403 h 1054979"/>
                <a:gd name="connsiteX297" fmla="*/ 13229 w 528656"/>
                <a:gd name="connsiteY297" fmla="*/ 356996 h 1054979"/>
                <a:gd name="connsiteX298" fmla="*/ 44285 w 528656"/>
                <a:gd name="connsiteY298" fmla="*/ 407071 h 1054979"/>
                <a:gd name="connsiteX299" fmla="*/ 42824 w 528656"/>
                <a:gd name="connsiteY299" fmla="*/ 408502 h 1054979"/>
                <a:gd name="connsiteX300" fmla="*/ 11036 w 528656"/>
                <a:gd name="connsiteY300" fmla="*/ 357712 h 1054979"/>
                <a:gd name="connsiteX301" fmla="*/ 75 w 528656"/>
                <a:gd name="connsiteY301" fmla="*/ 294403 h 1054979"/>
                <a:gd name="connsiteX302" fmla="*/ 225840 w 528656"/>
                <a:gd name="connsiteY302" fmla="*/ 294052 h 1054979"/>
                <a:gd name="connsiteX303" fmla="*/ 258296 w 528656"/>
                <a:gd name="connsiteY303" fmla="*/ 317758 h 1054979"/>
                <a:gd name="connsiteX304" fmla="*/ 257943 w 528656"/>
                <a:gd name="connsiteY304" fmla="*/ 319946 h 1054979"/>
                <a:gd name="connsiteX305" fmla="*/ 225135 w 528656"/>
                <a:gd name="connsiteY305" fmla="*/ 294417 h 1054979"/>
                <a:gd name="connsiteX306" fmla="*/ 225840 w 528656"/>
                <a:gd name="connsiteY306" fmla="*/ 294052 h 1054979"/>
                <a:gd name="connsiteX307" fmla="*/ 469754 w 528656"/>
                <a:gd name="connsiteY307" fmla="*/ 290875 h 1054979"/>
                <a:gd name="connsiteX308" fmla="*/ 470836 w 528656"/>
                <a:gd name="connsiteY308" fmla="*/ 290875 h 1054979"/>
                <a:gd name="connsiteX309" fmla="*/ 466146 w 528656"/>
                <a:gd name="connsiteY309" fmla="*/ 326024 h 1054979"/>
                <a:gd name="connsiteX310" fmla="*/ 450632 w 528656"/>
                <a:gd name="connsiteY310" fmla="*/ 355375 h 1054979"/>
                <a:gd name="connsiteX311" fmla="*/ 448107 w 528656"/>
                <a:gd name="connsiteY311" fmla="*/ 354288 h 1054979"/>
                <a:gd name="connsiteX312" fmla="*/ 464703 w 528656"/>
                <a:gd name="connsiteY312" fmla="*/ 322763 h 1054979"/>
                <a:gd name="connsiteX313" fmla="*/ 469754 w 528656"/>
                <a:gd name="connsiteY313" fmla="*/ 290875 h 1054979"/>
                <a:gd name="connsiteX314" fmla="*/ 170026 w 528656"/>
                <a:gd name="connsiteY314" fmla="*/ 265112 h 1054979"/>
                <a:gd name="connsiteX315" fmla="*/ 170366 w 528656"/>
                <a:gd name="connsiteY315" fmla="*/ 265112 h 1054979"/>
                <a:gd name="connsiteX316" fmla="*/ 170366 w 528656"/>
                <a:gd name="connsiteY316" fmla="*/ 275048 h 1054979"/>
                <a:gd name="connsiteX317" fmla="*/ 176489 w 528656"/>
                <a:gd name="connsiteY317" fmla="*/ 292436 h 1054979"/>
                <a:gd name="connsiteX318" fmla="*/ 175129 w 528656"/>
                <a:gd name="connsiteY318" fmla="*/ 293856 h 1054979"/>
                <a:gd name="connsiteX319" fmla="*/ 168665 w 528656"/>
                <a:gd name="connsiteY319" fmla="*/ 275048 h 1054979"/>
                <a:gd name="connsiteX320" fmla="*/ 170026 w 528656"/>
                <a:gd name="connsiteY320" fmla="*/ 265112 h 1054979"/>
                <a:gd name="connsiteX321" fmla="*/ 273201 w 528656"/>
                <a:gd name="connsiteY321" fmla="*/ 242962 h 1054979"/>
                <a:gd name="connsiteX322" fmla="*/ 259159 w 528656"/>
                <a:gd name="connsiteY322" fmla="*/ 248061 h 1054979"/>
                <a:gd name="connsiteX323" fmla="*/ 250878 w 528656"/>
                <a:gd name="connsiteY323" fmla="*/ 263721 h 1054979"/>
                <a:gd name="connsiteX324" fmla="*/ 256279 w 528656"/>
                <a:gd name="connsiteY324" fmla="*/ 278289 h 1054979"/>
                <a:gd name="connsiteX325" fmla="*/ 280042 w 528656"/>
                <a:gd name="connsiteY325" fmla="*/ 288122 h 1054979"/>
                <a:gd name="connsiteX326" fmla="*/ 290484 w 528656"/>
                <a:gd name="connsiteY326" fmla="*/ 285937 h 1054979"/>
                <a:gd name="connsiteX327" fmla="*/ 292644 w 528656"/>
                <a:gd name="connsiteY327" fmla="*/ 284480 h 1054979"/>
                <a:gd name="connsiteX328" fmla="*/ 295524 w 528656"/>
                <a:gd name="connsiteY328" fmla="*/ 282295 h 1054979"/>
                <a:gd name="connsiteX329" fmla="*/ 296965 w 528656"/>
                <a:gd name="connsiteY329" fmla="*/ 280474 h 1054979"/>
                <a:gd name="connsiteX330" fmla="*/ 298405 w 528656"/>
                <a:gd name="connsiteY330" fmla="*/ 278653 h 1054979"/>
                <a:gd name="connsiteX331" fmla="*/ 286523 w 528656"/>
                <a:gd name="connsiteY331" fmla="*/ 245876 h 1054979"/>
                <a:gd name="connsiteX332" fmla="*/ 273201 w 528656"/>
                <a:gd name="connsiteY332" fmla="*/ 242962 h 1054979"/>
                <a:gd name="connsiteX333" fmla="*/ 273201 w 528656"/>
                <a:gd name="connsiteY333" fmla="*/ 234950 h 1054979"/>
                <a:gd name="connsiteX334" fmla="*/ 290124 w 528656"/>
                <a:gd name="connsiteY334" fmla="*/ 238592 h 1054979"/>
                <a:gd name="connsiteX335" fmla="*/ 290484 w 528656"/>
                <a:gd name="connsiteY335" fmla="*/ 238956 h 1054979"/>
                <a:gd name="connsiteX336" fmla="*/ 305246 w 528656"/>
                <a:gd name="connsiteY336" fmla="*/ 283023 h 1054979"/>
                <a:gd name="connsiteX337" fmla="*/ 304886 w 528656"/>
                <a:gd name="connsiteY337" fmla="*/ 283751 h 1054979"/>
                <a:gd name="connsiteX338" fmla="*/ 303806 w 528656"/>
                <a:gd name="connsiteY338" fmla="*/ 284844 h 1054979"/>
                <a:gd name="connsiteX339" fmla="*/ 300205 w 528656"/>
                <a:gd name="connsiteY339" fmla="*/ 289214 h 1054979"/>
                <a:gd name="connsiteX340" fmla="*/ 298045 w 528656"/>
                <a:gd name="connsiteY340" fmla="*/ 290671 h 1054979"/>
                <a:gd name="connsiteX341" fmla="*/ 294084 w 528656"/>
                <a:gd name="connsiteY341" fmla="*/ 293220 h 1054979"/>
                <a:gd name="connsiteX342" fmla="*/ 280042 w 528656"/>
                <a:gd name="connsiteY342" fmla="*/ 296498 h 1054979"/>
                <a:gd name="connsiteX343" fmla="*/ 250518 w 528656"/>
                <a:gd name="connsiteY343" fmla="*/ 283751 h 1054979"/>
                <a:gd name="connsiteX344" fmla="*/ 242957 w 528656"/>
                <a:gd name="connsiteY344" fmla="*/ 263357 h 1054979"/>
                <a:gd name="connsiteX345" fmla="*/ 254118 w 528656"/>
                <a:gd name="connsiteY345" fmla="*/ 241506 h 1054979"/>
                <a:gd name="connsiteX346" fmla="*/ 273201 w 528656"/>
                <a:gd name="connsiteY346" fmla="*/ 234950 h 1054979"/>
                <a:gd name="connsiteX347" fmla="*/ 275211 w 528656"/>
                <a:gd name="connsiteY347" fmla="*/ 222587 h 1054979"/>
                <a:gd name="connsiteX348" fmla="*/ 239764 w 528656"/>
                <a:gd name="connsiteY348" fmla="*/ 238418 h 1054979"/>
                <a:gd name="connsiteX349" fmla="*/ 235423 w 528656"/>
                <a:gd name="connsiteY349" fmla="*/ 284111 h 1054979"/>
                <a:gd name="connsiteX350" fmla="*/ 278105 w 528656"/>
                <a:gd name="connsiteY350" fmla="*/ 307497 h 1054979"/>
                <a:gd name="connsiteX351" fmla="*/ 313191 w 528656"/>
                <a:gd name="connsiteY351" fmla="*/ 292386 h 1054979"/>
                <a:gd name="connsiteX352" fmla="*/ 313553 w 528656"/>
                <a:gd name="connsiteY352" fmla="*/ 292386 h 1054979"/>
                <a:gd name="connsiteX353" fmla="*/ 321511 w 528656"/>
                <a:gd name="connsiteY353" fmla="*/ 257846 h 1054979"/>
                <a:gd name="connsiteX354" fmla="*/ 287871 w 528656"/>
                <a:gd name="connsiteY354" fmla="*/ 224386 h 1054979"/>
                <a:gd name="connsiteX355" fmla="*/ 275211 w 528656"/>
                <a:gd name="connsiteY355" fmla="*/ 222587 h 1054979"/>
                <a:gd name="connsiteX356" fmla="*/ 275211 w 528656"/>
                <a:gd name="connsiteY356" fmla="*/ 214312 h 1054979"/>
                <a:gd name="connsiteX357" fmla="*/ 290041 w 528656"/>
                <a:gd name="connsiteY357" fmla="*/ 216471 h 1054979"/>
                <a:gd name="connsiteX358" fmla="*/ 329830 w 528656"/>
                <a:gd name="connsiteY358" fmla="*/ 256407 h 1054979"/>
                <a:gd name="connsiteX359" fmla="*/ 319340 w 528656"/>
                <a:gd name="connsiteY359" fmla="*/ 297783 h 1054979"/>
                <a:gd name="connsiteX360" fmla="*/ 285701 w 528656"/>
                <a:gd name="connsiteY360" fmla="*/ 315053 h 1054979"/>
                <a:gd name="connsiteX361" fmla="*/ 288595 w 528656"/>
                <a:gd name="connsiteY361" fmla="*/ 325487 h 1054979"/>
                <a:gd name="connsiteX362" fmla="*/ 291488 w 528656"/>
                <a:gd name="connsiteY362" fmla="*/ 413275 h 1054979"/>
                <a:gd name="connsiteX363" fmla="*/ 291488 w 528656"/>
                <a:gd name="connsiteY363" fmla="*/ 417232 h 1054979"/>
                <a:gd name="connsiteX364" fmla="*/ 293658 w 528656"/>
                <a:gd name="connsiteY364" fmla="*/ 490989 h 1054979"/>
                <a:gd name="connsiteX365" fmla="*/ 293658 w 528656"/>
                <a:gd name="connsiteY365" fmla="*/ 504301 h 1054979"/>
                <a:gd name="connsiteX366" fmla="*/ 294020 w 528656"/>
                <a:gd name="connsiteY366" fmla="*/ 562227 h 1054979"/>
                <a:gd name="connsiteX367" fmla="*/ 294744 w 528656"/>
                <a:gd name="connsiteY367" fmla="*/ 683835 h 1054979"/>
                <a:gd name="connsiteX368" fmla="*/ 297276 w 528656"/>
                <a:gd name="connsiteY368" fmla="*/ 811199 h 1054979"/>
                <a:gd name="connsiteX369" fmla="*/ 300169 w 528656"/>
                <a:gd name="connsiteY369" fmla="*/ 1018797 h 1054979"/>
                <a:gd name="connsiteX370" fmla="*/ 281722 w 528656"/>
                <a:gd name="connsiteY370" fmla="*/ 1037865 h 1054979"/>
                <a:gd name="connsiteX371" fmla="*/ 262552 w 528656"/>
                <a:gd name="connsiteY371" fmla="*/ 1021315 h 1054979"/>
                <a:gd name="connsiteX372" fmla="*/ 258573 w 528656"/>
                <a:gd name="connsiteY372" fmla="*/ 899347 h 1054979"/>
                <a:gd name="connsiteX373" fmla="*/ 260020 w 528656"/>
                <a:gd name="connsiteY373" fmla="*/ 849337 h 1054979"/>
                <a:gd name="connsiteX374" fmla="*/ 260020 w 528656"/>
                <a:gd name="connsiteY374" fmla="*/ 796088 h 1054979"/>
                <a:gd name="connsiteX375" fmla="*/ 260381 w 528656"/>
                <a:gd name="connsiteY375" fmla="*/ 674120 h 1054979"/>
                <a:gd name="connsiteX376" fmla="*/ 262190 w 528656"/>
                <a:gd name="connsiteY376" fmla="*/ 488830 h 1054979"/>
                <a:gd name="connsiteX377" fmla="*/ 262190 w 528656"/>
                <a:gd name="connsiteY377" fmla="*/ 449253 h 1054979"/>
                <a:gd name="connsiteX378" fmla="*/ 256041 w 528656"/>
                <a:gd name="connsiteY378" fmla="*/ 453571 h 1054979"/>
                <a:gd name="connsiteX379" fmla="*/ 254594 w 528656"/>
                <a:gd name="connsiteY379" fmla="*/ 452491 h 1054979"/>
                <a:gd name="connsiteX380" fmla="*/ 262190 w 528656"/>
                <a:gd name="connsiteY380" fmla="*/ 444576 h 1054979"/>
                <a:gd name="connsiteX381" fmla="*/ 262190 w 528656"/>
                <a:gd name="connsiteY381" fmla="*/ 442058 h 1054979"/>
                <a:gd name="connsiteX382" fmla="*/ 253871 w 528656"/>
                <a:gd name="connsiteY382" fmla="*/ 448534 h 1054979"/>
                <a:gd name="connsiteX383" fmla="*/ 251700 w 528656"/>
                <a:gd name="connsiteY383" fmla="*/ 446015 h 1054979"/>
                <a:gd name="connsiteX384" fmla="*/ 262190 w 528656"/>
                <a:gd name="connsiteY384" fmla="*/ 438460 h 1054979"/>
                <a:gd name="connsiteX385" fmla="*/ 262190 w 528656"/>
                <a:gd name="connsiteY385" fmla="*/ 437740 h 1054979"/>
                <a:gd name="connsiteX386" fmla="*/ 263637 w 528656"/>
                <a:gd name="connsiteY386" fmla="*/ 320809 h 1054979"/>
                <a:gd name="connsiteX387" fmla="*/ 266169 w 528656"/>
                <a:gd name="connsiteY387" fmla="*/ 314693 h 1054979"/>
                <a:gd name="connsiteX388" fmla="*/ 228189 w 528656"/>
                <a:gd name="connsiteY388" fmla="*/ 287709 h 1054979"/>
                <a:gd name="connsiteX389" fmla="*/ 233615 w 528656"/>
                <a:gd name="connsiteY389" fmla="*/ 233381 h 1054979"/>
                <a:gd name="connsiteX390" fmla="*/ 275211 w 528656"/>
                <a:gd name="connsiteY390" fmla="*/ 214312 h 1054979"/>
                <a:gd name="connsiteX391" fmla="*/ 269983 w 528656"/>
                <a:gd name="connsiteY391" fmla="*/ 137307 h 1054979"/>
                <a:gd name="connsiteX392" fmla="*/ 403803 w 528656"/>
                <a:gd name="connsiteY392" fmla="*/ 230120 h 1054979"/>
                <a:gd name="connsiteX393" fmla="*/ 392982 w 528656"/>
                <a:gd name="connsiteY393" fmla="*/ 320415 h 1054979"/>
                <a:gd name="connsiteX394" fmla="*/ 317596 w 528656"/>
                <a:gd name="connsiteY394" fmla="*/ 374376 h 1054979"/>
                <a:gd name="connsiteX395" fmla="*/ 309300 w 528656"/>
                <a:gd name="connsiteY395" fmla="*/ 355310 h 1054979"/>
                <a:gd name="connsiteX396" fmla="*/ 377112 w 528656"/>
                <a:gd name="connsiteY396" fmla="*/ 306385 h 1054979"/>
                <a:gd name="connsiteX397" fmla="*/ 382522 w 528656"/>
                <a:gd name="connsiteY397" fmla="*/ 230840 h 1054979"/>
                <a:gd name="connsiteX398" fmla="*/ 272508 w 528656"/>
                <a:gd name="connsiteY398" fmla="*/ 156373 h 1054979"/>
                <a:gd name="connsiteX399" fmla="*/ 168987 w 528656"/>
                <a:gd name="connsiteY399" fmla="*/ 230120 h 1054979"/>
                <a:gd name="connsiteX400" fmla="*/ 161818 w 528656"/>
                <a:gd name="connsiteY400" fmla="*/ 268702 h 1054979"/>
                <a:gd name="connsiteX401" fmla="*/ 164211 w 528656"/>
                <a:gd name="connsiteY401" fmla="*/ 279734 h 1054979"/>
                <a:gd name="connsiteX402" fmla="*/ 166686 w 528656"/>
                <a:gd name="connsiteY402" fmla="*/ 249594 h 1054979"/>
                <a:gd name="connsiteX403" fmla="*/ 167407 w 528656"/>
                <a:gd name="connsiteY403" fmla="*/ 249594 h 1054979"/>
                <a:gd name="connsiteX404" fmla="*/ 176788 w 528656"/>
                <a:gd name="connsiteY404" fmla="*/ 306707 h 1054979"/>
                <a:gd name="connsiteX405" fmla="*/ 174984 w 528656"/>
                <a:gd name="connsiteY405" fmla="*/ 308134 h 1054979"/>
                <a:gd name="connsiteX406" fmla="*/ 164252 w 528656"/>
                <a:gd name="connsiteY406" fmla="*/ 279925 h 1054979"/>
                <a:gd name="connsiteX407" fmla="*/ 170069 w 528656"/>
                <a:gd name="connsiteY407" fmla="*/ 306745 h 1054979"/>
                <a:gd name="connsiteX408" fmla="*/ 241488 w 528656"/>
                <a:gd name="connsiteY408" fmla="*/ 358907 h 1054979"/>
                <a:gd name="connsiteX409" fmla="*/ 239684 w 528656"/>
                <a:gd name="connsiteY409" fmla="*/ 372577 h 1054979"/>
                <a:gd name="connsiteX410" fmla="*/ 156723 w 528656"/>
                <a:gd name="connsiteY410" fmla="*/ 321134 h 1054979"/>
                <a:gd name="connsiteX411" fmla="*/ 149509 w 528656"/>
                <a:gd name="connsiteY411" fmla="*/ 229760 h 1054979"/>
                <a:gd name="connsiteX412" fmla="*/ 269983 w 528656"/>
                <a:gd name="connsiteY412" fmla="*/ 137307 h 1054979"/>
                <a:gd name="connsiteX413" fmla="*/ 319154 w 528656"/>
                <a:gd name="connsiteY413" fmla="*/ 119062 h 1054979"/>
                <a:gd name="connsiteX414" fmla="*/ 352653 w 528656"/>
                <a:gd name="connsiteY414" fmla="*/ 133978 h 1054979"/>
                <a:gd name="connsiteX415" fmla="*/ 351228 w 528656"/>
                <a:gd name="connsiteY415" fmla="*/ 135434 h 1054979"/>
                <a:gd name="connsiteX416" fmla="*/ 319154 w 528656"/>
                <a:gd name="connsiteY416" fmla="*/ 119790 h 1054979"/>
                <a:gd name="connsiteX417" fmla="*/ 319154 w 528656"/>
                <a:gd name="connsiteY417" fmla="*/ 119062 h 1054979"/>
                <a:gd name="connsiteX418" fmla="*/ 289351 w 528656"/>
                <a:gd name="connsiteY418" fmla="*/ 107950 h 1054979"/>
                <a:gd name="connsiteX419" fmla="*/ 314405 w 528656"/>
                <a:gd name="connsiteY419" fmla="*/ 111847 h 1054979"/>
                <a:gd name="connsiteX420" fmla="*/ 340890 w 528656"/>
                <a:gd name="connsiteY420" fmla="*/ 120348 h 1054979"/>
                <a:gd name="connsiteX421" fmla="*/ 385629 w 528656"/>
                <a:gd name="connsiteY421" fmla="*/ 147270 h 1054979"/>
                <a:gd name="connsiteX422" fmla="*/ 384555 w 528656"/>
                <a:gd name="connsiteY422" fmla="*/ 149395 h 1054979"/>
                <a:gd name="connsiteX423" fmla="*/ 335521 w 528656"/>
                <a:gd name="connsiteY423" fmla="*/ 120702 h 1054979"/>
                <a:gd name="connsiteX424" fmla="*/ 309751 w 528656"/>
                <a:gd name="connsiteY424" fmla="*/ 112555 h 1054979"/>
                <a:gd name="connsiteX425" fmla="*/ 288993 w 528656"/>
                <a:gd name="connsiteY425" fmla="*/ 108659 h 1054979"/>
                <a:gd name="connsiteX426" fmla="*/ 289351 w 528656"/>
                <a:gd name="connsiteY426" fmla="*/ 107950 h 1054979"/>
                <a:gd name="connsiteX427" fmla="*/ 113960 w 528656"/>
                <a:gd name="connsiteY427" fmla="*/ 100826 h 1054979"/>
                <a:gd name="connsiteX428" fmla="*/ 112635 w 528656"/>
                <a:gd name="connsiteY428" fmla="*/ 102266 h 1054979"/>
                <a:gd name="connsiteX429" fmla="*/ 113715 w 528656"/>
                <a:gd name="connsiteY429" fmla="*/ 101907 h 1054979"/>
                <a:gd name="connsiteX430" fmla="*/ 113715 w 528656"/>
                <a:gd name="connsiteY430" fmla="*/ 102266 h 1054979"/>
                <a:gd name="connsiteX431" fmla="*/ 112635 w 528656"/>
                <a:gd name="connsiteY431" fmla="*/ 103700 h 1054979"/>
                <a:gd name="connsiteX432" fmla="*/ 111555 w 528656"/>
                <a:gd name="connsiteY432" fmla="*/ 103341 h 1054979"/>
                <a:gd name="connsiteX433" fmla="*/ 117006 w 528656"/>
                <a:gd name="connsiteY433" fmla="*/ 97642 h 1054979"/>
                <a:gd name="connsiteX434" fmla="*/ 113960 w 528656"/>
                <a:gd name="connsiteY434" fmla="*/ 100826 h 1054979"/>
                <a:gd name="connsiteX435" fmla="*/ 116595 w 528656"/>
                <a:gd name="connsiteY435" fmla="*/ 97964 h 1054979"/>
                <a:gd name="connsiteX436" fmla="*/ 282392 w 528656"/>
                <a:gd name="connsiteY436" fmla="*/ 85643 h 1054979"/>
                <a:gd name="connsiteX437" fmla="*/ 386706 w 528656"/>
                <a:gd name="connsiteY437" fmla="*/ 115675 h 1054979"/>
                <a:gd name="connsiteX438" fmla="*/ 465330 w 528656"/>
                <a:gd name="connsiteY438" fmla="*/ 243677 h 1054979"/>
                <a:gd name="connsiteX439" fmla="*/ 462819 w 528656"/>
                <a:gd name="connsiteY439" fmla="*/ 294744 h 1054979"/>
                <a:gd name="connsiteX440" fmla="*/ 467313 w 528656"/>
                <a:gd name="connsiteY440" fmla="*/ 272180 h 1054979"/>
                <a:gd name="connsiteX441" fmla="*/ 467668 w 528656"/>
                <a:gd name="connsiteY441" fmla="*/ 272180 h 1054979"/>
                <a:gd name="connsiteX442" fmla="*/ 460220 w 528656"/>
                <a:gd name="connsiteY442" fmla="*/ 318832 h 1054979"/>
                <a:gd name="connsiteX443" fmla="*/ 437522 w 528656"/>
                <a:gd name="connsiteY443" fmla="*/ 362972 h 1054979"/>
                <a:gd name="connsiteX444" fmla="*/ 435395 w 528656"/>
                <a:gd name="connsiteY444" fmla="*/ 361895 h 1054979"/>
                <a:gd name="connsiteX445" fmla="*/ 458092 w 528656"/>
                <a:gd name="connsiteY445" fmla="*/ 318473 h 1054979"/>
                <a:gd name="connsiteX446" fmla="*/ 462452 w 528656"/>
                <a:gd name="connsiteY446" fmla="*/ 296585 h 1054979"/>
                <a:gd name="connsiteX447" fmla="*/ 443893 w 528656"/>
                <a:gd name="connsiteY447" fmla="*/ 344027 h 1054979"/>
                <a:gd name="connsiteX448" fmla="*/ 318936 w 528656"/>
                <a:gd name="connsiteY448" fmla="*/ 424009 h 1054979"/>
                <a:gd name="connsiteX449" fmla="*/ 319296 w 528656"/>
                <a:gd name="connsiteY449" fmla="*/ 402757 h 1054979"/>
                <a:gd name="connsiteX450" fmla="*/ 353902 w 528656"/>
                <a:gd name="connsiteY450" fmla="*/ 396274 h 1054979"/>
                <a:gd name="connsiteX451" fmla="*/ 434650 w 528656"/>
                <a:gd name="connsiteY451" fmla="*/ 205006 h 1054979"/>
                <a:gd name="connsiteX452" fmla="*/ 250084 w 528656"/>
                <a:gd name="connsiteY452" fmla="*/ 107751 h 1054979"/>
                <a:gd name="connsiteX453" fmla="*/ 93635 w 528656"/>
                <a:gd name="connsiteY453" fmla="*/ 264799 h 1054979"/>
                <a:gd name="connsiteX454" fmla="*/ 133649 w 528656"/>
                <a:gd name="connsiteY454" fmla="*/ 360253 h 1054979"/>
                <a:gd name="connsiteX455" fmla="*/ 239990 w 528656"/>
                <a:gd name="connsiteY455" fmla="*/ 409241 h 1054979"/>
                <a:gd name="connsiteX456" fmla="*/ 239630 w 528656"/>
                <a:gd name="connsiteY456" fmla="*/ 417886 h 1054979"/>
                <a:gd name="connsiteX457" fmla="*/ 74530 w 528656"/>
                <a:gd name="connsiteY457" fmla="*/ 288933 h 1054979"/>
                <a:gd name="connsiteX458" fmla="*/ 177267 w 528656"/>
                <a:gd name="connsiteY458" fmla="*/ 114234 h 1054979"/>
                <a:gd name="connsiteX459" fmla="*/ 282392 w 528656"/>
                <a:gd name="connsiteY459" fmla="*/ 85643 h 1054979"/>
                <a:gd name="connsiteX460" fmla="*/ 189615 w 528656"/>
                <a:gd name="connsiteY460" fmla="*/ 60690 h 1054979"/>
                <a:gd name="connsiteX461" fmla="*/ 189979 w 528656"/>
                <a:gd name="connsiteY461" fmla="*/ 62881 h 1054979"/>
                <a:gd name="connsiteX462" fmla="*/ 154708 w 528656"/>
                <a:gd name="connsiteY462" fmla="*/ 77486 h 1054979"/>
                <a:gd name="connsiteX463" fmla="*/ 127437 w 528656"/>
                <a:gd name="connsiteY463" fmla="*/ 96472 h 1054979"/>
                <a:gd name="connsiteX464" fmla="*/ 127073 w 528656"/>
                <a:gd name="connsiteY464" fmla="*/ 96107 h 1054979"/>
                <a:gd name="connsiteX465" fmla="*/ 153981 w 528656"/>
                <a:gd name="connsiteY465" fmla="*/ 75660 h 1054979"/>
                <a:gd name="connsiteX466" fmla="*/ 189615 w 528656"/>
                <a:gd name="connsiteY466" fmla="*/ 60690 h 1054979"/>
                <a:gd name="connsiteX467" fmla="*/ 205512 w 528656"/>
                <a:gd name="connsiteY467" fmla="*/ 49571 h 1054979"/>
                <a:gd name="connsiteX468" fmla="*/ 206232 w 528656"/>
                <a:gd name="connsiteY468" fmla="*/ 52080 h 1054979"/>
                <a:gd name="connsiteX469" fmla="*/ 150434 w 528656"/>
                <a:gd name="connsiteY469" fmla="*/ 75022 h 1054979"/>
                <a:gd name="connsiteX470" fmla="*/ 128474 w 528656"/>
                <a:gd name="connsiteY470" fmla="*/ 88644 h 1054979"/>
                <a:gd name="connsiteX471" fmla="*/ 117006 w 528656"/>
                <a:gd name="connsiteY471" fmla="*/ 97642 h 1054979"/>
                <a:gd name="connsiteX472" fmla="*/ 125954 w 528656"/>
                <a:gd name="connsiteY472" fmla="*/ 88285 h 1054979"/>
                <a:gd name="connsiteX473" fmla="*/ 149354 w 528656"/>
                <a:gd name="connsiteY473" fmla="*/ 73230 h 1054979"/>
                <a:gd name="connsiteX474" fmla="*/ 205512 w 528656"/>
                <a:gd name="connsiteY474" fmla="*/ 49571 h 1054979"/>
                <a:gd name="connsiteX475" fmla="*/ 324877 w 528656"/>
                <a:gd name="connsiteY475" fmla="*/ 19177 h 1054979"/>
                <a:gd name="connsiteX476" fmla="*/ 492769 w 528656"/>
                <a:gd name="connsiteY476" fmla="*/ 137377 h 1054979"/>
                <a:gd name="connsiteX477" fmla="*/ 506100 w 528656"/>
                <a:gd name="connsiteY477" fmla="*/ 361165 h 1054979"/>
                <a:gd name="connsiteX478" fmla="*/ 435484 w 528656"/>
                <a:gd name="connsiteY478" fmla="*/ 442248 h 1054979"/>
                <a:gd name="connsiteX479" fmla="*/ 385405 w 528656"/>
                <a:gd name="connsiteY479" fmla="*/ 466753 h 1054979"/>
                <a:gd name="connsiteX480" fmla="*/ 327039 w 528656"/>
                <a:gd name="connsiteY480" fmla="*/ 481888 h 1054979"/>
                <a:gd name="connsiteX481" fmla="*/ 321634 w 528656"/>
                <a:gd name="connsiteY481" fmla="*/ 460266 h 1054979"/>
                <a:gd name="connsiteX482" fmla="*/ 390088 w 528656"/>
                <a:gd name="connsiteY482" fmla="*/ 442248 h 1054979"/>
                <a:gd name="connsiteX483" fmla="*/ 443050 w 528656"/>
                <a:gd name="connsiteY483" fmla="*/ 408734 h 1054979"/>
                <a:gd name="connsiteX484" fmla="*/ 502857 w 528656"/>
                <a:gd name="connsiteY484" fmla="*/ 294858 h 1054979"/>
                <a:gd name="connsiteX485" fmla="*/ 399816 w 528656"/>
                <a:gd name="connsiteY485" fmla="*/ 73953 h 1054979"/>
                <a:gd name="connsiteX486" fmla="*/ 295333 w 528656"/>
                <a:gd name="connsiteY486" fmla="*/ 36474 h 1054979"/>
                <a:gd name="connsiteX487" fmla="*/ 182564 w 528656"/>
                <a:gd name="connsiteY487" fmla="*/ 52331 h 1054979"/>
                <a:gd name="connsiteX488" fmla="*/ 37730 w 528656"/>
                <a:gd name="connsiteY488" fmla="*/ 207649 h 1054979"/>
                <a:gd name="connsiteX489" fmla="*/ 68715 w 528656"/>
                <a:gd name="connsiteY489" fmla="*/ 396121 h 1054979"/>
                <a:gd name="connsiteX490" fmla="*/ 241651 w 528656"/>
                <a:gd name="connsiteY490" fmla="*/ 466753 h 1054979"/>
                <a:gd name="connsiteX491" fmla="*/ 242732 w 528656"/>
                <a:gd name="connsiteY491" fmla="*/ 477924 h 1054979"/>
                <a:gd name="connsiteX492" fmla="*/ 13591 w 528656"/>
                <a:gd name="connsiteY492" fmla="*/ 343868 h 1054979"/>
                <a:gd name="connsiteX493" fmla="*/ 115552 w 528656"/>
                <a:gd name="connsiteY493" fmla="*/ 63142 h 1054979"/>
                <a:gd name="connsiteX494" fmla="*/ 324877 w 528656"/>
                <a:gd name="connsiteY494" fmla="*/ 19177 h 1054979"/>
                <a:gd name="connsiteX495" fmla="*/ 280996 w 528656"/>
                <a:gd name="connsiteY495" fmla="*/ 10258 h 1054979"/>
                <a:gd name="connsiteX496" fmla="*/ 324440 w 528656"/>
                <a:gd name="connsiteY496" fmla="*/ 13555 h 1054979"/>
                <a:gd name="connsiteX497" fmla="*/ 372192 w 528656"/>
                <a:gd name="connsiteY497" fmla="*/ 28941 h 1054979"/>
                <a:gd name="connsiteX498" fmla="*/ 399479 w 528656"/>
                <a:gd name="connsiteY498" fmla="*/ 41763 h 1054979"/>
                <a:gd name="connsiteX499" fmla="*/ 414199 w 528656"/>
                <a:gd name="connsiteY499" fmla="*/ 49456 h 1054979"/>
                <a:gd name="connsiteX500" fmla="*/ 412404 w 528656"/>
                <a:gd name="connsiteY500" fmla="*/ 50922 h 1054979"/>
                <a:gd name="connsiteX501" fmla="*/ 391221 w 528656"/>
                <a:gd name="connsiteY501" fmla="*/ 40664 h 1054979"/>
                <a:gd name="connsiteX502" fmla="*/ 366088 w 528656"/>
                <a:gd name="connsiteY502" fmla="*/ 28941 h 1054979"/>
                <a:gd name="connsiteX503" fmla="*/ 310437 w 528656"/>
                <a:gd name="connsiteY503" fmla="*/ 13921 h 1054979"/>
                <a:gd name="connsiteX504" fmla="*/ 273098 w 528656"/>
                <a:gd name="connsiteY504" fmla="*/ 12456 h 1054979"/>
                <a:gd name="connsiteX505" fmla="*/ 258736 w 528656"/>
                <a:gd name="connsiteY505" fmla="*/ 12456 h 1054979"/>
                <a:gd name="connsiteX506" fmla="*/ 254069 w 528656"/>
                <a:gd name="connsiteY506" fmla="*/ 11357 h 1054979"/>
                <a:gd name="connsiteX507" fmla="*/ 254787 w 528656"/>
                <a:gd name="connsiteY507" fmla="*/ 10624 h 1054979"/>
                <a:gd name="connsiteX508" fmla="*/ 266994 w 528656"/>
                <a:gd name="connsiteY508" fmla="*/ 10624 h 1054979"/>
                <a:gd name="connsiteX509" fmla="*/ 280996 w 528656"/>
                <a:gd name="connsiteY509" fmla="*/ 10258 h 1054979"/>
                <a:gd name="connsiteX510" fmla="*/ 304754 w 528656"/>
                <a:gd name="connsiteY510" fmla="*/ 4792 h 1054979"/>
                <a:gd name="connsiteX511" fmla="*/ 338437 w 528656"/>
                <a:gd name="connsiteY511" fmla="*/ 9777 h 1054979"/>
                <a:gd name="connsiteX512" fmla="*/ 401144 w 528656"/>
                <a:gd name="connsiteY512" fmla="*/ 36839 h 1054979"/>
                <a:gd name="connsiteX513" fmla="*/ 400069 w 528656"/>
                <a:gd name="connsiteY513" fmla="*/ 38619 h 1054979"/>
                <a:gd name="connsiteX514" fmla="*/ 340587 w 528656"/>
                <a:gd name="connsiteY514" fmla="*/ 12625 h 1054979"/>
                <a:gd name="connsiteX515" fmla="*/ 304396 w 528656"/>
                <a:gd name="connsiteY515" fmla="*/ 6928 h 1054979"/>
                <a:gd name="connsiteX516" fmla="*/ 278597 w 528656"/>
                <a:gd name="connsiteY516" fmla="*/ 6216 h 1054979"/>
                <a:gd name="connsiteX517" fmla="*/ 277880 w 528656"/>
                <a:gd name="connsiteY517" fmla="*/ 5148 h 1054979"/>
                <a:gd name="connsiteX518" fmla="*/ 304754 w 528656"/>
                <a:gd name="connsiteY518" fmla="*/ 4792 h 1054979"/>
                <a:gd name="connsiteX519" fmla="*/ 313159 w 528656"/>
                <a:gd name="connsiteY519" fmla="*/ 0 h 1054979"/>
                <a:gd name="connsiteX520" fmla="*/ 347303 w 528656"/>
                <a:gd name="connsiteY520" fmla="*/ 7761 h 1054979"/>
                <a:gd name="connsiteX521" fmla="*/ 375757 w 528656"/>
                <a:gd name="connsiteY521" fmla="*/ 16228 h 1054979"/>
                <a:gd name="connsiteX522" fmla="*/ 374690 w 528656"/>
                <a:gd name="connsiteY522" fmla="*/ 17992 h 1054979"/>
                <a:gd name="connsiteX523" fmla="*/ 344102 w 528656"/>
                <a:gd name="connsiteY523" fmla="*/ 8820 h 1054979"/>
                <a:gd name="connsiteX524" fmla="*/ 313159 w 528656"/>
                <a:gd name="connsiteY524" fmla="*/ 1058 h 1054979"/>
                <a:gd name="connsiteX525" fmla="*/ 313159 w 528656"/>
                <a:gd name="connsiteY525" fmla="*/ 0 h 105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528656" h="1054979">
                  <a:moveTo>
                    <a:pt x="250395" y="1032619"/>
                  </a:moveTo>
                  <a:cubicBezTo>
                    <a:pt x="252930" y="1041549"/>
                    <a:pt x="258723" y="1048990"/>
                    <a:pt x="267774" y="1051967"/>
                  </a:cubicBezTo>
                  <a:cubicBezTo>
                    <a:pt x="269223" y="1052711"/>
                    <a:pt x="268499" y="1055315"/>
                    <a:pt x="266688" y="1054943"/>
                  </a:cubicBezTo>
                  <a:cubicBezTo>
                    <a:pt x="257636" y="1051595"/>
                    <a:pt x="251119" y="1042665"/>
                    <a:pt x="249309" y="1032991"/>
                  </a:cubicBezTo>
                  <a:cubicBezTo>
                    <a:pt x="248947" y="1032247"/>
                    <a:pt x="250033" y="1031875"/>
                    <a:pt x="250395" y="1032619"/>
                  </a:cubicBezTo>
                  <a:close/>
                  <a:moveTo>
                    <a:pt x="252122" y="1019892"/>
                  </a:moveTo>
                  <a:cubicBezTo>
                    <a:pt x="252122" y="1019175"/>
                    <a:pt x="253569" y="1019534"/>
                    <a:pt x="253569" y="1019892"/>
                  </a:cubicBezTo>
                  <a:cubicBezTo>
                    <a:pt x="254654" y="1027061"/>
                    <a:pt x="256101" y="1036023"/>
                    <a:pt x="261164" y="1041041"/>
                  </a:cubicBezTo>
                  <a:cubicBezTo>
                    <a:pt x="265867" y="1046060"/>
                    <a:pt x="272377" y="1046418"/>
                    <a:pt x="278526" y="1049286"/>
                  </a:cubicBezTo>
                  <a:cubicBezTo>
                    <a:pt x="280335" y="1050003"/>
                    <a:pt x="278526" y="1052154"/>
                    <a:pt x="277080" y="1051437"/>
                  </a:cubicBezTo>
                  <a:cubicBezTo>
                    <a:pt x="269845" y="1048211"/>
                    <a:pt x="261526" y="1047852"/>
                    <a:pt x="257547" y="1039966"/>
                  </a:cubicBezTo>
                  <a:cubicBezTo>
                    <a:pt x="254292" y="1033514"/>
                    <a:pt x="252845" y="1027061"/>
                    <a:pt x="252122" y="1019892"/>
                  </a:cubicBezTo>
                  <a:close/>
                  <a:moveTo>
                    <a:pt x="255663" y="997309"/>
                  </a:moveTo>
                  <a:cubicBezTo>
                    <a:pt x="255663" y="996950"/>
                    <a:pt x="256762" y="996950"/>
                    <a:pt x="256762" y="997309"/>
                  </a:cubicBezTo>
                  <a:cubicBezTo>
                    <a:pt x="257495" y="1007715"/>
                    <a:pt x="258594" y="1019556"/>
                    <a:pt x="261891" y="1028526"/>
                  </a:cubicBezTo>
                  <a:cubicBezTo>
                    <a:pt x="265554" y="1038573"/>
                    <a:pt x="279476" y="1047543"/>
                    <a:pt x="290100" y="1042520"/>
                  </a:cubicBezTo>
                  <a:cubicBezTo>
                    <a:pt x="291931" y="1041802"/>
                    <a:pt x="293030" y="1043955"/>
                    <a:pt x="291565" y="1045031"/>
                  </a:cubicBezTo>
                  <a:cubicBezTo>
                    <a:pt x="282773" y="1048978"/>
                    <a:pt x="269951" y="1043955"/>
                    <a:pt x="263723" y="1037138"/>
                  </a:cubicBezTo>
                  <a:cubicBezTo>
                    <a:pt x="259693" y="1033191"/>
                    <a:pt x="258594" y="1026373"/>
                    <a:pt x="257861" y="1020991"/>
                  </a:cubicBezTo>
                  <a:cubicBezTo>
                    <a:pt x="256762" y="1013456"/>
                    <a:pt x="255297" y="1005562"/>
                    <a:pt x="255663" y="997309"/>
                  </a:cubicBezTo>
                  <a:close/>
                  <a:moveTo>
                    <a:pt x="301912" y="775055"/>
                  </a:moveTo>
                  <a:cubicBezTo>
                    <a:pt x="301912" y="774700"/>
                    <a:pt x="302489" y="774700"/>
                    <a:pt x="302489" y="775055"/>
                  </a:cubicBezTo>
                  <a:cubicBezTo>
                    <a:pt x="302778" y="781433"/>
                    <a:pt x="303355" y="787457"/>
                    <a:pt x="303644" y="793835"/>
                  </a:cubicBezTo>
                  <a:cubicBezTo>
                    <a:pt x="303932" y="799859"/>
                    <a:pt x="303067" y="806237"/>
                    <a:pt x="304221" y="812261"/>
                  </a:cubicBezTo>
                  <a:cubicBezTo>
                    <a:pt x="304221" y="813679"/>
                    <a:pt x="302489" y="814033"/>
                    <a:pt x="302489" y="812616"/>
                  </a:cubicBezTo>
                  <a:cubicBezTo>
                    <a:pt x="301335" y="807300"/>
                    <a:pt x="301912" y="801985"/>
                    <a:pt x="301912" y="796315"/>
                  </a:cubicBezTo>
                  <a:cubicBezTo>
                    <a:pt x="301912" y="789229"/>
                    <a:pt x="301623" y="782142"/>
                    <a:pt x="301912" y="775055"/>
                  </a:cubicBezTo>
                  <a:close/>
                  <a:moveTo>
                    <a:pt x="298297" y="758825"/>
                  </a:moveTo>
                  <a:cubicBezTo>
                    <a:pt x="298297" y="758825"/>
                    <a:pt x="298643" y="758825"/>
                    <a:pt x="298643" y="759187"/>
                  </a:cubicBezTo>
                  <a:cubicBezTo>
                    <a:pt x="297952" y="764973"/>
                    <a:pt x="299678" y="772206"/>
                    <a:pt x="300023" y="778353"/>
                  </a:cubicBezTo>
                  <a:cubicBezTo>
                    <a:pt x="300713" y="787756"/>
                    <a:pt x="300713" y="796796"/>
                    <a:pt x="300713" y="805837"/>
                  </a:cubicBezTo>
                  <a:cubicBezTo>
                    <a:pt x="300713" y="820302"/>
                    <a:pt x="304165" y="836576"/>
                    <a:pt x="301058" y="850679"/>
                  </a:cubicBezTo>
                  <a:cubicBezTo>
                    <a:pt x="301058" y="852126"/>
                    <a:pt x="298643" y="851402"/>
                    <a:pt x="298988" y="849956"/>
                  </a:cubicBezTo>
                  <a:cubicBezTo>
                    <a:pt x="301058" y="842000"/>
                    <a:pt x="299333" y="833321"/>
                    <a:pt x="298988" y="825365"/>
                  </a:cubicBezTo>
                  <a:cubicBezTo>
                    <a:pt x="298297" y="815963"/>
                    <a:pt x="298297" y="806922"/>
                    <a:pt x="297952" y="797520"/>
                  </a:cubicBezTo>
                  <a:cubicBezTo>
                    <a:pt x="297952" y="788479"/>
                    <a:pt x="297952" y="779438"/>
                    <a:pt x="297607" y="770036"/>
                  </a:cubicBezTo>
                  <a:cubicBezTo>
                    <a:pt x="297607" y="766781"/>
                    <a:pt x="296572" y="762080"/>
                    <a:pt x="298297" y="758825"/>
                  </a:cubicBezTo>
                  <a:close/>
                  <a:moveTo>
                    <a:pt x="251328" y="609600"/>
                  </a:moveTo>
                  <a:lnTo>
                    <a:pt x="252009" y="609600"/>
                  </a:lnTo>
                  <a:cubicBezTo>
                    <a:pt x="250648" y="628467"/>
                    <a:pt x="253370" y="647334"/>
                    <a:pt x="253370" y="666201"/>
                  </a:cubicBezTo>
                  <a:cubicBezTo>
                    <a:pt x="253370" y="667981"/>
                    <a:pt x="250988" y="667625"/>
                    <a:pt x="250988" y="666201"/>
                  </a:cubicBezTo>
                  <a:cubicBezTo>
                    <a:pt x="250648" y="647334"/>
                    <a:pt x="248947" y="628467"/>
                    <a:pt x="251328" y="609600"/>
                  </a:cubicBezTo>
                  <a:close/>
                  <a:moveTo>
                    <a:pt x="257029" y="583334"/>
                  </a:moveTo>
                  <a:cubicBezTo>
                    <a:pt x="257029" y="582612"/>
                    <a:pt x="257894" y="582612"/>
                    <a:pt x="257894" y="583695"/>
                  </a:cubicBezTo>
                  <a:cubicBezTo>
                    <a:pt x="257894" y="601386"/>
                    <a:pt x="257317" y="619077"/>
                    <a:pt x="257317" y="637129"/>
                  </a:cubicBezTo>
                  <a:cubicBezTo>
                    <a:pt x="257606" y="654459"/>
                    <a:pt x="258183" y="671788"/>
                    <a:pt x="258183" y="689118"/>
                  </a:cubicBezTo>
                  <a:cubicBezTo>
                    <a:pt x="258183" y="690201"/>
                    <a:pt x="256451" y="690201"/>
                    <a:pt x="256451" y="688757"/>
                  </a:cubicBezTo>
                  <a:cubicBezTo>
                    <a:pt x="256451" y="671788"/>
                    <a:pt x="255585" y="654459"/>
                    <a:pt x="255585" y="637129"/>
                  </a:cubicBezTo>
                  <a:cubicBezTo>
                    <a:pt x="255297" y="619077"/>
                    <a:pt x="256163" y="601386"/>
                    <a:pt x="257029" y="583334"/>
                  </a:cubicBezTo>
                  <a:close/>
                  <a:moveTo>
                    <a:pt x="341186" y="512762"/>
                  </a:moveTo>
                  <a:cubicBezTo>
                    <a:pt x="341898" y="512762"/>
                    <a:pt x="342254" y="513905"/>
                    <a:pt x="341542" y="514286"/>
                  </a:cubicBezTo>
                  <a:cubicBezTo>
                    <a:pt x="330148" y="518477"/>
                    <a:pt x="318041" y="521906"/>
                    <a:pt x="305934" y="521906"/>
                  </a:cubicBezTo>
                  <a:cubicBezTo>
                    <a:pt x="304510" y="521906"/>
                    <a:pt x="304510" y="519620"/>
                    <a:pt x="305934" y="519620"/>
                  </a:cubicBezTo>
                  <a:cubicBezTo>
                    <a:pt x="318041" y="518858"/>
                    <a:pt x="329435" y="517334"/>
                    <a:pt x="341186" y="512762"/>
                  </a:cubicBezTo>
                  <a:close/>
                  <a:moveTo>
                    <a:pt x="349096" y="505165"/>
                  </a:moveTo>
                  <a:cubicBezTo>
                    <a:pt x="349822" y="504825"/>
                    <a:pt x="350184" y="506186"/>
                    <a:pt x="349459" y="506186"/>
                  </a:cubicBezTo>
                  <a:cubicBezTo>
                    <a:pt x="341839" y="508227"/>
                    <a:pt x="333856" y="510948"/>
                    <a:pt x="325873" y="511969"/>
                  </a:cubicBezTo>
                  <a:cubicBezTo>
                    <a:pt x="317890" y="512990"/>
                    <a:pt x="309544" y="513670"/>
                    <a:pt x="301198" y="514010"/>
                  </a:cubicBezTo>
                  <a:cubicBezTo>
                    <a:pt x="299747" y="514010"/>
                    <a:pt x="299747" y="511969"/>
                    <a:pt x="301198" y="511969"/>
                  </a:cubicBezTo>
                  <a:cubicBezTo>
                    <a:pt x="310270" y="510948"/>
                    <a:pt x="319704" y="511629"/>
                    <a:pt x="328413" y="509928"/>
                  </a:cubicBezTo>
                  <a:cubicBezTo>
                    <a:pt x="335670" y="508567"/>
                    <a:pt x="342202" y="506866"/>
                    <a:pt x="349096" y="505165"/>
                  </a:cubicBezTo>
                  <a:close/>
                  <a:moveTo>
                    <a:pt x="357029" y="496887"/>
                  </a:moveTo>
                  <a:cubicBezTo>
                    <a:pt x="357757" y="496887"/>
                    <a:pt x="358121" y="497261"/>
                    <a:pt x="357757" y="497634"/>
                  </a:cubicBezTo>
                  <a:cubicBezTo>
                    <a:pt x="351205" y="502864"/>
                    <a:pt x="341377" y="503984"/>
                    <a:pt x="333368" y="505105"/>
                  </a:cubicBezTo>
                  <a:cubicBezTo>
                    <a:pt x="323176" y="506225"/>
                    <a:pt x="312620" y="508093"/>
                    <a:pt x="302427" y="509214"/>
                  </a:cubicBezTo>
                  <a:cubicBezTo>
                    <a:pt x="301699" y="509214"/>
                    <a:pt x="301335" y="507720"/>
                    <a:pt x="302427" y="507346"/>
                  </a:cubicBezTo>
                  <a:cubicBezTo>
                    <a:pt x="310435" y="505105"/>
                    <a:pt x="319172" y="504731"/>
                    <a:pt x="327908" y="503984"/>
                  </a:cubicBezTo>
                  <a:cubicBezTo>
                    <a:pt x="337008" y="502864"/>
                    <a:pt x="349021" y="502117"/>
                    <a:pt x="357029" y="496887"/>
                  </a:cubicBezTo>
                  <a:close/>
                  <a:moveTo>
                    <a:pt x="169084" y="489683"/>
                  </a:moveTo>
                  <a:cubicBezTo>
                    <a:pt x="174945" y="492614"/>
                    <a:pt x="182272" y="492247"/>
                    <a:pt x="188500" y="492980"/>
                  </a:cubicBezTo>
                  <a:cubicBezTo>
                    <a:pt x="195460" y="493713"/>
                    <a:pt x="202055" y="495544"/>
                    <a:pt x="208649" y="495544"/>
                  </a:cubicBezTo>
                  <a:cubicBezTo>
                    <a:pt x="210480" y="495544"/>
                    <a:pt x="210480" y="498109"/>
                    <a:pt x="208649" y="498109"/>
                  </a:cubicBezTo>
                  <a:cubicBezTo>
                    <a:pt x="200589" y="497743"/>
                    <a:pt x="192896" y="495544"/>
                    <a:pt x="184836" y="494812"/>
                  </a:cubicBezTo>
                  <a:cubicBezTo>
                    <a:pt x="179341" y="494079"/>
                    <a:pt x="173114" y="493713"/>
                    <a:pt x="168717" y="490416"/>
                  </a:cubicBezTo>
                  <a:cubicBezTo>
                    <a:pt x="167985" y="490049"/>
                    <a:pt x="168351" y="488950"/>
                    <a:pt x="169084" y="489683"/>
                  </a:cubicBezTo>
                  <a:close/>
                  <a:moveTo>
                    <a:pt x="363392" y="486132"/>
                  </a:moveTo>
                  <a:cubicBezTo>
                    <a:pt x="364114" y="485775"/>
                    <a:pt x="364474" y="486490"/>
                    <a:pt x="363753" y="487204"/>
                  </a:cubicBezTo>
                  <a:cubicBezTo>
                    <a:pt x="346074" y="497919"/>
                    <a:pt x="322983" y="496490"/>
                    <a:pt x="303139" y="499705"/>
                  </a:cubicBezTo>
                  <a:cubicBezTo>
                    <a:pt x="302056" y="499705"/>
                    <a:pt x="301335" y="497919"/>
                    <a:pt x="302778" y="497562"/>
                  </a:cubicBezTo>
                  <a:cubicBezTo>
                    <a:pt x="322983" y="493276"/>
                    <a:pt x="344270" y="495776"/>
                    <a:pt x="363392" y="486132"/>
                  </a:cubicBezTo>
                  <a:close/>
                  <a:moveTo>
                    <a:pt x="147708" y="481012"/>
                  </a:moveTo>
                  <a:cubicBezTo>
                    <a:pt x="159274" y="486242"/>
                    <a:pt x="174093" y="485495"/>
                    <a:pt x="186382" y="486989"/>
                  </a:cubicBezTo>
                  <a:cubicBezTo>
                    <a:pt x="200117" y="488109"/>
                    <a:pt x="213129" y="490350"/>
                    <a:pt x="226503" y="490724"/>
                  </a:cubicBezTo>
                  <a:cubicBezTo>
                    <a:pt x="227948" y="490724"/>
                    <a:pt x="227948" y="493339"/>
                    <a:pt x="226503" y="493339"/>
                  </a:cubicBezTo>
                  <a:cubicBezTo>
                    <a:pt x="211322" y="492965"/>
                    <a:pt x="196503" y="489977"/>
                    <a:pt x="181322" y="488109"/>
                  </a:cubicBezTo>
                  <a:cubicBezTo>
                    <a:pt x="170479" y="486989"/>
                    <a:pt x="156744" y="487362"/>
                    <a:pt x="147708" y="481759"/>
                  </a:cubicBezTo>
                  <a:cubicBezTo>
                    <a:pt x="147347" y="481386"/>
                    <a:pt x="147347" y="481012"/>
                    <a:pt x="147708" y="481012"/>
                  </a:cubicBezTo>
                  <a:close/>
                  <a:moveTo>
                    <a:pt x="374519" y="476599"/>
                  </a:moveTo>
                  <a:cubicBezTo>
                    <a:pt x="375233" y="476250"/>
                    <a:pt x="375590" y="476949"/>
                    <a:pt x="375233" y="477647"/>
                  </a:cubicBezTo>
                  <a:cubicBezTo>
                    <a:pt x="364166" y="482537"/>
                    <a:pt x="352743" y="486378"/>
                    <a:pt x="340605" y="488474"/>
                  </a:cubicBezTo>
                  <a:cubicBezTo>
                    <a:pt x="333465" y="489871"/>
                    <a:pt x="326325" y="490918"/>
                    <a:pt x="319185" y="491966"/>
                  </a:cubicBezTo>
                  <a:cubicBezTo>
                    <a:pt x="313830" y="492665"/>
                    <a:pt x="308475" y="492315"/>
                    <a:pt x="303120" y="493014"/>
                  </a:cubicBezTo>
                  <a:cubicBezTo>
                    <a:pt x="302049" y="493363"/>
                    <a:pt x="301335" y="491617"/>
                    <a:pt x="302763" y="491268"/>
                  </a:cubicBezTo>
                  <a:cubicBezTo>
                    <a:pt x="307047" y="490220"/>
                    <a:pt x="311688" y="490918"/>
                    <a:pt x="316329" y="490220"/>
                  </a:cubicBezTo>
                  <a:cubicBezTo>
                    <a:pt x="323469" y="489521"/>
                    <a:pt x="330609" y="488474"/>
                    <a:pt x="337749" y="487077"/>
                  </a:cubicBezTo>
                  <a:cubicBezTo>
                    <a:pt x="350244" y="484981"/>
                    <a:pt x="362738" y="481489"/>
                    <a:pt x="374519" y="476599"/>
                  </a:cubicBezTo>
                  <a:close/>
                  <a:moveTo>
                    <a:pt x="135372" y="468312"/>
                  </a:moveTo>
                  <a:cubicBezTo>
                    <a:pt x="143348" y="470757"/>
                    <a:pt x="150599" y="474948"/>
                    <a:pt x="158575" y="476694"/>
                  </a:cubicBezTo>
                  <a:cubicBezTo>
                    <a:pt x="166913" y="478790"/>
                    <a:pt x="175252" y="479139"/>
                    <a:pt x="183953" y="480187"/>
                  </a:cubicBezTo>
                  <a:cubicBezTo>
                    <a:pt x="201717" y="481235"/>
                    <a:pt x="219844" y="483330"/>
                    <a:pt x="237609" y="483330"/>
                  </a:cubicBezTo>
                  <a:cubicBezTo>
                    <a:pt x="239059" y="483330"/>
                    <a:pt x="239059" y="485426"/>
                    <a:pt x="237609" y="485426"/>
                  </a:cubicBezTo>
                  <a:cubicBezTo>
                    <a:pt x="218032" y="485426"/>
                    <a:pt x="198454" y="483680"/>
                    <a:pt x="178877" y="481933"/>
                  </a:cubicBezTo>
                  <a:cubicBezTo>
                    <a:pt x="170901" y="480886"/>
                    <a:pt x="162925" y="480187"/>
                    <a:pt x="155312" y="477742"/>
                  </a:cubicBezTo>
                  <a:cubicBezTo>
                    <a:pt x="148061" y="475647"/>
                    <a:pt x="141898" y="472154"/>
                    <a:pt x="135009" y="469360"/>
                  </a:cubicBezTo>
                  <a:cubicBezTo>
                    <a:pt x="134647" y="469011"/>
                    <a:pt x="134647" y="468312"/>
                    <a:pt x="135372" y="468312"/>
                  </a:cubicBezTo>
                  <a:close/>
                  <a:moveTo>
                    <a:pt x="686" y="336913"/>
                  </a:moveTo>
                  <a:cubicBezTo>
                    <a:pt x="686" y="336550"/>
                    <a:pt x="1419" y="336550"/>
                    <a:pt x="1419" y="336913"/>
                  </a:cubicBezTo>
                  <a:cubicBezTo>
                    <a:pt x="-779" y="348532"/>
                    <a:pt x="6548" y="360515"/>
                    <a:pt x="12409" y="370318"/>
                  </a:cubicBezTo>
                  <a:cubicBezTo>
                    <a:pt x="18271" y="381211"/>
                    <a:pt x="24133" y="391741"/>
                    <a:pt x="30361" y="402271"/>
                  </a:cubicBezTo>
                  <a:cubicBezTo>
                    <a:pt x="31093" y="403360"/>
                    <a:pt x="29262" y="404449"/>
                    <a:pt x="28529" y="403360"/>
                  </a:cubicBezTo>
                  <a:cubicBezTo>
                    <a:pt x="21202" y="391378"/>
                    <a:pt x="13875" y="378669"/>
                    <a:pt x="7647" y="366324"/>
                  </a:cubicBezTo>
                  <a:cubicBezTo>
                    <a:pt x="3251" y="357247"/>
                    <a:pt x="-1878" y="347080"/>
                    <a:pt x="686" y="336913"/>
                  </a:cubicBezTo>
                  <a:close/>
                  <a:moveTo>
                    <a:pt x="233435" y="327392"/>
                  </a:moveTo>
                  <a:cubicBezTo>
                    <a:pt x="241417" y="328124"/>
                    <a:pt x="248312" y="332887"/>
                    <a:pt x="256295" y="333253"/>
                  </a:cubicBezTo>
                  <a:cubicBezTo>
                    <a:pt x="258109" y="333619"/>
                    <a:pt x="258109" y="336184"/>
                    <a:pt x="256295" y="336184"/>
                  </a:cubicBezTo>
                  <a:cubicBezTo>
                    <a:pt x="248312" y="335085"/>
                    <a:pt x="241417" y="329956"/>
                    <a:pt x="233435" y="328491"/>
                  </a:cubicBezTo>
                  <a:cubicBezTo>
                    <a:pt x="233072" y="328124"/>
                    <a:pt x="233072" y="327025"/>
                    <a:pt x="233435" y="327392"/>
                  </a:cubicBezTo>
                  <a:close/>
                  <a:moveTo>
                    <a:pt x="242988" y="323281"/>
                  </a:moveTo>
                  <a:lnTo>
                    <a:pt x="258251" y="325891"/>
                  </a:lnTo>
                  <a:cubicBezTo>
                    <a:pt x="259698" y="325891"/>
                    <a:pt x="259698" y="328272"/>
                    <a:pt x="257889" y="328272"/>
                  </a:cubicBezTo>
                  <a:close/>
                  <a:moveTo>
                    <a:pt x="239740" y="322193"/>
                  </a:moveTo>
                  <a:lnTo>
                    <a:pt x="242988" y="323281"/>
                  </a:lnTo>
                  <a:lnTo>
                    <a:pt x="242336" y="323169"/>
                  </a:lnTo>
                  <a:close/>
                  <a:moveTo>
                    <a:pt x="275211" y="319370"/>
                  </a:moveTo>
                  <a:cubicBezTo>
                    <a:pt x="273041" y="319370"/>
                    <a:pt x="272679" y="320809"/>
                    <a:pt x="272318" y="321889"/>
                  </a:cubicBezTo>
                  <a:cubicBezTo>
                    <a:pt x="267254" y="357867"/>
                    <a:pt x="269786" y="394925"/>
                    <a:pt x="270509" y="431624"/>
                  </a:cubicBezTo>
                  <a:cubicBezTo>
                    <a:pt x="272679" y="429465"/>
                    <a:pt x="274850" y="427666"/>
                    <a:pt x="277382" y="426587"/>
                  </a:cubicBezTo>
                  <a:cubicBezTo>
                    <a:pt x="279914" y="425867"/>
                    <a:pt x="280637" y="429465"/>
                    <a:pt x="278828" y="430544"/>
                  </a:cubicBezTo>
                  <a:cubicBezTo>
                    <a:pt x="276296" y="432343"/>
                    <a:pt x="273403" y="434142"/>
                    <a:pt x="270871" y="435941"/>
                  </a:cubicBezTo>
                  <a:cubicBezTo>
                    <a:pt x="270871" y="436661"/>
                    <a:pt x="270871" y="437380"/>
                    <a:pt x="270871" y="437740"/>
                  </a:cubicBezTo>
                  <a:cubicBezTo>
                    <a:pt x="270871" y="437740"/>
                    <a:pt x="270871" y="437740"/>
                    <a:pt x="270871" y="438100"/>
                  </a:cubicBezTo>
                  <a:cubicBezTo>
                    <a:pt x="272679" y="437021"/>
                    <a:pt x="274126" y="435941"/>
                    <a:pt x="275573" y="435222"/>
                  </a:cubicBezTo>
                  <a:cubicBezTo>
                    <a:pt x="278105" y="433783"/>
                    <a:pt x="280275" y="437380"/>
                    <a:pt x="277743" y="438820"/>
                  </a:cubicBezTo>
                  <a:cubicBezTo>
                    <a:pt x="275573" y="440259"/>
                    <a:pt x="273041" y="441698"/>
                    <a:pt x="270871" y="443137"/>
                  </a:cubicBezTo>
                  <a:cubicBezTo>
                    <a:pt x="270871" y="458248"/>
                    <a:pt x="271233" y="473719"/>
                    <a:pt x="270871" y="488830"/>
                  </a:cubicBezTo>
                  <a:cubicBezTo>
                    <a:pt x="270509" y="509338"/>
                    <a:pt x="270147" y="531285"/>
                    <a:pt x="269786" y="554311"/>
                  </a:cubicBezTo>
                  <a:cubicBezTo>
                    <a:pt x="272679" y="549274"/>
                    <a:pt x="275573" y="544597"/>
                    <a:pt x="277382" y="539560"/>
                  </a:cubicBezTo>
                  <a:cubicBezTo>
                    <a:pt x="277743" y="538481"/>
                    <a:pt x="279552" y="539200"/>
                    <a:pt x="279190" y="539920"/>
                  </a:cubicBezTo>
                  <a:cubicBezTo>
                    <a:pt x="276658" y="546756"/>
                    <a:pt x="273041" y="552872"/>
                    <a:pt x="269786" y="559348"/>
                  </a:cubicBezTo>
                  <a:cubicBezTo>
                    <a:pt x="269786" y="561507"/>
                    <a:pt x="269786" y="563666"/>
                    <a:pt x="269786" y="565824"/>
                  </a:cubicBezTo>
                  <a:cubicBezTo>
                    <a:pt x="273041" y="560068"/>
                    <a:pt x="277020" y="555031"/>
                    <a:pt x="279552" y="548555"/>
                  </a:cubicBezTo>
                  <a:cubicBezTo>
                    <a:pt x="279914" y="547835"/>
                    <a:pt x="280999" y="548195"/>
                    <a:pt x="280637" y="548914"/>
                  </a:cubicBezTo>
                  <a:cubicBezTo>
                    <a:pt x="278105" y="556470"/>
                    <a:pt x="273403" y="562946"/>
                    <a:pt x="269786" y="570142"/>
                  </a:cubicBezTo>
                  <a:cubicBezTo>
                    <a:pt x="269424" y="572301"/>
                    <a:pt x="269424" y="574459"/>
                    <a:pt x="269424" y="576618"/>
                  </a:cubicBezTo>
                  <a:cubicBezTo>
                    <a:pt x="272679" y="570861"/>
                    <a:pt x="277020" y="565824"/>
                    <a:pt x="278467" y="559348"/>
                  </a:cubicBezTo>
                  <a:cubicBezTo>
                    <a:pt x="278467" y="558989"/>
                    <a:pt x="279190" y="558989"/>
                    <a:pt x="279190" y="559348"/>
                  </a:cubicBezTo>
                  <a:cubicBezTo>
                    <a:pt x="279190" y="562946"/>
                    <a:pt x="277382" y="566184"/>
                    <a:pt x="275573" y="569422"/>
                  </a:cubicBezTo>
                  <a:cubicBezTo>
                    <a:pt x="273041" y="573380"/>
                    <a:pt x="271594" y="577697"/>
                    <a:pt x="269424" y="582015"/>
                  </a:cubicBezTo>
                  <a:cubicBezTo>
                    <a:pt x="269424" y="584533"/>
                    <a:pt x="269424" y="587771"/>
                    <a:pt x="269424" y="590290"/>
                  </a:cubicBezTo>
                  <a:cubicBezTo>
                    <a:pt x="273041" y="584533"/>
                    <a:pt x="277382" y="579496"/>
                    <a:pt x="279190" y="573020"/>
                  </a:cubicBezTo>
                  <a:cubicBezTo>
                    <a:pt x="279914" y="572301"/>
                    <a:pt x="280999" y="572660"/>
                    <a:pt x="280637" y="573380"/>
                  </a:cubicBezTo>
                  <a:cubicBezTo>
                    <a:pt x="278828" y="581295"/>
                    <a:pt x="273041" y="587771"/>
                    <a:pt x="269424" y="595327"/>
                  </a:cubicBezTo>
                  <a:cubicBezTo>
                    <a:pt x="269424" y="598925"/>
                    <a:pt x="269424" y="602883"/>
                    <a:pt x="269424" y="607200"/>
                  </a:cubicBezTo>
                  <a:cubicBezTo>
                    <a:pt x="273041" y="599644"/>
                    <a:pt x="277743" y="592809"/>
                    <a:pt x="279914" y="584533"/>
                  </a:cubicBezTo>
                  <a:cubicBezTo>
                    <a:pt x="280275" y="583814"/>
                    <a:pt x="280999" y="584174"/>
                    <a:pt x="280999" y="584893"/>
                  </a:cubicBezTo>
                  <a:cubicBezTo>
                    <a:pt x="279552" y="594967"/>
                    <a:pt x="273403" y="603602"/>
                    <a:pt x="269424" y="612957"/>
                  </a:cubicBezTo>
                  <a:cubicBezTo>
                    <a:pt x="269424" y="615835"/>
                    <a:pt x="269062" y="618713"/>
                    <a:pt x="269062" y="621232"/>
                  </a:cubicBezTo>
                  <a:cubicBezTo>
                    <a:pt x="273403" y="614396"/>
                    <a:pt x="277743" y="607200"/>
                    <a:pt x="279914" y="599285"/>
                  </a:cubicBezTo>
                  <a:cubicBezTo>
                    <a:pt x="280275" y="598565"/>
                    <a:pt x="281722" y="598925"/>
                    <a:pt x="281360" y="600004"/>
                  </a:cubicBezTo>
                  <a:cubicBezTo>
                    <a:pt x="279914" y="605761"/>
                    <a:pt x="277020" y="610798"/>
                    <a:pt x="274488" y="615835"/>
                  </a:cubicBezTo>
                  <a:cubicBezTo>
                    <a:pt x="272679" y="619433"/>
                    <a:pt x="270871" y="623031"/>
                    <a:pt x="269062" y="626629"/>
                  </a:cubicBezTo>
                  <a:cubicBezTo>
                    <a:pt x="269062" y="629507"/>
                    <a:pt x="269062" y="632745"/>
                    <a:pt x="269062" y="635623"/>
                  </a:cubicBezTo>
                  <a:cubicBezTo>
                    <a:pt x="270509" y="633105"/>
                    <a:pt x="271594" y="630226"/>
                    <a:pt x="273041" y="627708"/>
                  </a:cubicBezTo>
                  <a:cubicBezTo>
                    <a:pt x="275211" y="624110"/>
                    <a:pt x="278105" y="620512"/>
                    <a:pt x="278828" y="615835"/>
                  </a:cubicBezTo>
                  <a:cubicBezTo>
                    <a:pt x="279190" y="614756"/>
                    <a:pt x="280275" y="614756"/>
                    <a:pt x="280275" y="615835"/>
                  </a:cubicBezTo>
                  <a:cubicBezTo>
                    <a:pt x="279914" y="620152"/>
                    <a:pt x="277382" y="623750"/>
                    <a:pt x="275211" y="627348"/>
                  </a:cubicBezTo>
                  <a:cubicBezTo>
                    <a:pt x="273041" y="631666"/>
                    <a:pt x="271233" y="636703"/>
                    <a:pt x="269062" y="641020"/>
                  </a:cubicBezTo>
                  <a:cubicBezTo>
                    <a:pt x="269062" y="645337"/>
                    <a:pt x="269062" y="649655"/>
                    <a:pt x="269062" y="653613"/>
                  </a:cubicBezTo>
                  <a:cubicBezTo>
                    <a:pt x="272679" y="647136"/>
                    <a:pt x="276658" y="640300"/>
                    <a:pt x="278828" y="632745"/>
                  </a:cubicBezTo>
                  <a:cubicBezTo>
                    <a:pt x="278828" y="632025"/>
                    <a:pt x="279914" y="632385"/>
                    <a:pt x="279552" y="633105"/>
                  </a:cubicBezTo>
                  <a:cubicBezTo>
                    <a:pt x="278105" y="642459"/>
                    <a:pt x="273041" y="650734"/>
                    <a:pt x="269062" y="659369"/>
                  </a:cubicBezTo>
                  <a:cubicBezTo>
                    <a:pt x="269062" y="664046"/>
                    <a:pt x="269062" y="668364"/>
                    <a:pt x="269062" y="673041"/>
                  </a:cubicBezTo>
                  <a:cubicBezTo>
                    <a:pt x="273041" y="666205"/>
                    <a:pt x="277020" y="659729"/>
                    <a:pt x="279190" y="652173"/>
                  </a:cubicBezTo>
                  <a:cubicBezTo>
                    <a:pt x="279552" y="651094"/>
                    <a:pt x="280999" y="651454"/>
                    <a:pt x="280637" y="652533"/>
                  </a:cubicBezTo>
                  <a:cubicBezTo>
                    <a:pt x="278105" y="661528"/>
                    <a:pt x="273403" y="669803"/>
                    <a:pt x="269062" y="678438"/>
                  </a:cubicBezTo>
                  <a:cubicBezTo>
                    <a:pt x="269062" y="684554"/>
                    <a:pt x="269062" y="690671"/>
                    <a:pt x="269062" y="697147"/>
                  </a:cubicBezTo>
                  <a:cubicBezTo>
                    <a:pt x="271956" y="689591"/>
                    <a:pt x="275573" y="682396"/>
                    <a:pt x="278828" y="675560"/>
                  </a:cubicBezTo>
                  <a:cubicBezTo>
                    <a:pt x="279190" y="674840"/>
                    <a:pt x="280637" y="675200"/>
                    <a:pt x="280275" y="676279"/>
                  </a:cubicBezTo>
                  <a:cubicBezTo>
                    <a:pt x="276296" y="685634"/>
                    <a:pt x="273041" y="694628"/>
                    <a:pt x="269062" y="703983"/>
                  </a:cubicBezTo>
                  <a:cubicBezTo>
                    <a:pt x="269062" y="708300"/>
                    <a:pt x="269062" y="712618"/>
                    <a:pt x="269062" y="717295"/>
                  </a:cubicBezTo>
                  <a:cubicBezTo>
                    <a:pt x="273041" y="709380"/>
                    <a:pt x="277020" y="701464"/>
                    <a:pt x="280275" y="693189"/>
                  </a:cubicBezTo>
                  <a:cubicBezTo>
                    <a:pt x="280637" y="692110"/>
                    <a:pt x="282446" y="692829"/>
                    <a:pt x="281722" y="693549"/>
                  </a:cubicBezTo>
                  <a:cubicBezTo>
                    <a:pt x="278105" y="703623"/>
                    <a:pt x="273403" y="712977"/>
                    <a:pt x="269062" y="722332"/>
                  </a:cubicBezTo>
                  <a:cubicBezTo>
                    <a:pt x="269062" y="727009"/>
                    <a:pt x="269062" y="731327"/>
                    <a:pt x="269062" y="735644"/>
                  </a:cubicBezTo>
                  <a:cubicBezTo>
                    <a:pt x="273041" y="727729"/>
                    <a:pt x="277382" y="720173"/>
                    <a:pt x="280275" y="711898"/>
                  </a:cubicBezTo>
                  <a:cubicBezTo>
                    <a:pt x="280637" y="710819"/>
                    <a:pt x="282446" y="711179"/>
                    <a:pt x="281722" y="712258"/>
                  </a:cubicBezTo>
                  <a:cubicBezTo>
                    <a:pt x="278828" y="722332"/>
                    <a:pt x="273403" y="731327"/>
                    <a:pt x="269062" y="740681"/>
                  </a:cubicBezTo>
                  <a:cubicBezTo>
                    <a:pt x="269062" y="747157"/>
                    <a:pt x="269062" y="752914"/>
                    <a:pt x="269062" y="759030"/>
                  </a:cubicBezTo>
                  <a:cubicBezTo>
                    <a:pt x="272318" y="749676"/>
                    <a:pt x="275573" y="740321"/>
                    <a:pt x="279190" y="731327"/>
                  </a:cubicBezTo>
                  <a:cubicBezTo>
                    <a:pt x="279552" y="730247"/>
                    <a:pt x="280999" y="730607"/>
                    <a:pt x="280999" y="731686"/>
                  </a:cubicBezTo>
                  <a:cubicBezTo>
                    <a:pt x="276658" y="743559"/>
                    <a:pt x="273041" y="755073"/>
                    <a:pt x="269062" y="766946"/>
                  </a:cubicBezTo>
                  <a:cubicBezTo>
                    <a:pt x="269062" y="770543"/>
                    <a:pt x="269062" y="774141"/>
                    <a:pt x="269062" y="777739"/>
                  </a:cubicBezTo>
                  <a:cubicBezTo>
                    <a:pt x="273764" y="767665"/>
                    <a:pt x="278105" y="757591"/>
                    <a:pt x="281360" y="747157"/>
                  </a:cubicBezTo>
                  <a:cubicBezTo>
                    <a:pt x="281722" y="746438"/>
                    <a:pt x="282807" y="746438"/>
                    <a:pt x="282807" y="747517"/>
                  </a:cubicBezTo>
                  <a:cubicBezTo>
                    <a:pt x="279190" y="759390"/>
                    <a:pt x="274488" y="771263"/>
                    <a:pt x="269062" y="782057"/>
                  </a:cubicBezTo>
                  <a:cubicBezTo>
                    <a:pt x="269062" y="785295"/>
                    <a:pt x="269062" y="787813"/>
                    <a:pt x="269062" y="790692"/>
                  </a:cubicBezTo>
                  <a:cubicBezTo>
                    <a:pt x="273764" y="782057"/>
                    <a:pt x="278828" y="773422"/>
                    <a:pt x="282446" y="764427"/>
                  </a:cubicBezTo>
                  <a:cubicBezTo>
                    <a:pt x="282446" y="763707"/>
                    <a:pt x="283169" y="764067"/>
                    <a:pt x="283169" y="764427"/>
                  </a:cubicBezTo>
                  <a:cubicBezTo>
                    <a:pt x="279190" y="775221"/>
                    <a:pt x="274126" y="784935"/>
                    <a:pt x="269062" y="795009"/>
                  </a:cubicBezTo>
                  <a:cubicBezTo>
                    <a:pt x="269062" y="795369"/>
                    <a:pt x="269062" y="795729"/>
                    <a:pt x="269062" y="796088"/>
                  </a:cubicBezTo>
                  <a:cubicBezTo>
                    <a:pt x="269062" y="799326"/>
                    <a:pt x="269062" y="802565"/>
                    <a:pt x="269062" y="805803"/>
                  </a:cubicBezTo>
                  <a:cubicBezTo>
                    <a:pt x="273041" y="798247"/>
                    <a:pt x="277020" y="790692"/>
                    <a:pt x="280275" y="782057"/>
                  </a:cubicBezTo>
                  <a:cubicBezTo>
                    <a:pt x="280275" y="781337"/>
                    <a:pt x="281722" y="781697"/>
                    <a:pt x="281360" y="782416"/>
                  </a:cubicBezTo>
                  <a:cubicBezTo>
                    <a:pt x="278828" y="792490"/>
                    <a:pt x="274126" y="802205"/>
                    <a:pt x="269062" y="810840"/>
                  </a:cubicBezTo>
                  <a:cubicBezTo>
                    <a:pt x="269062" y="817676"/>
                    <a:pt x="269062" y="824152"/>
                    <a:pt x="269062" y="830988"/>
                  </a:cubicBezTo>
                  <a:cubicBezTo>
                    <a:pt x="271594" y="823432"/>
                    <a:pt x="274488" y="815877"/>
                    <a:pt x="278467" y="809041"/>
                  </a:cubicBezTo>
                  <a:cubicBezTo>
                    <a:pt x="278828" y="807961"/>
                    <a:pt x="280275" y="808681"/>
                    <a:pt x="279914" y="809400"/>
                  </a:cubicBezTo>
                  <a:cubicBezTo>
                    <a:pt x="275211" y="818395"/>
                    <a:pt x="272318" y="827750"/>
                    <a:pt x="269062" y="837104"/>
                  </a:cubicBezTo>
                  <a:cubicBezTo>
                    <a:pt x="269062" y="837104"/>
                    <a:pt x="269062" y="837104"/>
                    <a:pt x="268701" y="837464"/>
                  </a:cubicBezTo>
                  <a:cubicBezTo>
                    <a:pt x="268701" y="840342"/>
                    <a:pt x="268701" y="843580"/>
                    <a:pt x="268701" y="846818"/>
                  </a:cubicBezTo>
                  <a:cubicBezTo>
                    <a:pt x="273403" y="838183"/>
                    <a:pt x="279190" y="829549"/>
                    <a:pt x="282446" y="820194"/>
                  </a:cubicBezTo>
                  <a:cubicBezTo>
                    <a:pt x="282807" y="819115"/>
                    <a:pt x="284254" y="819834"/>
                    <a:pt x="283892" y="820554"/>
                  </a:cubicBezTo>
                  <a:cubicBezTo>
                    <a:pt x="280637" y="832067"/>
                    <a:pt x="274488" y="842141"/>
                    <a:pt x="268701" y="852575"/>
                  </a:cubicBezTo>
                  <a:cubicBezTo>
                    <a:pt x="268701" y="856173"/>
                    <a:pt x="268701" y="859771"/>
                    <a:pt x="268701" y="863369"/>
                  </a:cubicBezTo>
                  <a:cubicBezTo>
                    <a:pt x="273041" y="855813"/>
                    <a:pt x="278105" y="848258"/>
                    <a:pt x="280999" y="839623"/>
                  </a:cubicBezTo>
                  <a:cubicBezTo>
                    <a:pt x="280999" y="839263"/>
                    <a:pt x="282446" y="839263"/>
                    <a:pt x="282084" y="839982"/>
                  </a:cubicBezTo>
                  <a:cubicBezTo>
                    <a:pt x="279914" y="850416"/>
                    <a:pt x="273764" y="859051"/>
                    <a:pt x="268339" y="868046"/>
                  </a:cubicBezTo>
                  <a:cubicBezTo>
                    <a:pt x="268339" y="873443"/>
                    <a:pt x="268339" y="878480"/>
                    <a:pt x="267977" y="883517"/>
                  </a:cubicBezTo>
                  <a:cubicBezTo>
                    <a:pt x="272318" y="875961"/>
                    <a:pt x="276658" y="868406"/>
                    <a:pt x="279914" y="860130"/>
                  </a:cubicBezTo>
                  <a:cubicBezTo>
                    <a:pt x="280275" y="859051"/>
                    <a:pt x="282084" y="859771"/>
                    <a:pt x="281722" y="860850"/>
                  </a:cubicBezTo>
                  <a:cubicBezTo>
                    <a:pt x="279552" y="866607"/>
                    <a:pt x="276658" y="872003"/>
                    <a:pt x="273403" y="877400"/>
                  </a:cubicBezTo>
                  <a:cubicBezTo>
                    <a:pt x="271594" y="880998"/>
                    <a:pt x="269786" y="885316"/>
                    <a:pt x="267977" y="888913"/>
                  </a:cubicBezTo>
                  <a:cubicBezTo>
                    <a:pt x="267977" y="892511"/>
                    <a:pt x="267615" y="896109"/>
                    <a:pt x="267254" y="899707"/>
                  </a:cubicBezTo>
                  <a:cubicBezTo>
                    <a:pt x="267254" y="902945"/>
                    <a:pt x="267254" y="906183"/>
                    <a:pt x="267254" y="909781"/>
                  </a:cubicBezTo>
                  <a:cubicBezTo>
                    <a:pt x="270509" y="900786"/>
                    <a:pt x="275211" y="892152"/>
                    <a:pt x="278828" y="883157"/>
                  </a:cubicBezTo>
                  <a:cubicBezTo>
                    <a:pt x="279190" y="882078"/>
                    <a:pt x="280637" y="882797"/>
                    <a:pt x="280275" y="883517"/>
                  </a:cubicBezTo>
                  <a:cubicBezTo>
                    <a:pt x="276296" y="894670"/>
                    <a:pt x="271233" y="905104"/>
                    <a:pt x="267254" y="915898"/>
                  </a:cubicBezTo>
                  <a:cubicBezTo>
                    <a:pt x="267254" y="916257"/>
                    <a:pt x="266892" y="916257"/>
                    <a:pt x="266892" y="916257"/>
                  </a:cubicBezTo>
                  <a:cubicBezTo>
                    <a:pt x="266892" y="920215"/>
                    <a:pt x="266892" y="923813"/>
                    <a:pt x="266530" y="927771"/>
                  </a:cubicBezTo>
                  <a:cubicBezTo>
                    <a:pt x="270871" y="919495"/>
                    <a:pt x="276296" y="911940"/>
                    <a:pt x="279190" y="903305"/>
                  </a:cubicBezTo>
                  <a:cubicBezTo>
                    <a:pt x="279190" y="902226"/>
                    <a:pt x="280637" y="902585"/>
                    <a:pt x="280637" y="903665"/>
                  </a:cubicBezTo>
                  <a:cubicBezTo>
                    <a:pt x="277382" y="914099"/>
                    <a:pt x="270871" y="923093"/>
                    <a:pt x="266530" y="933167"/>
                  </a:cubicBezTo>
                  <a:cubicBezTo>
                    <a:pt x="266169" y="937845"/>
                    <a:pt x="266169" y="942882"/>
                    <a:pt x="266169" y="947559"/>
                  </a:cubicBezTo>
                  <a:cubicBezTo>
                    <a:pt x="269424" y="940723"/>
                    <a:pt x="272679" y="933527"/>
                    <a:pt x="275573" y="926331"/>
                  </a:cubicBezTo>
                  <a:cubicBezTo>
                    <a:pt x="275935" y="925252"/>
                    <a:pt x="277382" y="925612"/>
                    <a:pt x="277020" y="926691"/>
                  </a:cubicBezTo>
                  <a:cubicBezTo>
                    <a:pt x="274126" y="935686"/>
                    <a:pt x="269786" y="944321"/>
                    <a:pt x="266169" y="953315"/>
                  </a:cubicBezTo>
                  <a:cubicBezTo>
                    <a:pt x="266169" y="955834"/>
                    <a:pt x="266169" y="958712"/>
                    <a:pt x="266169" y="961591"/>
                  </a:cubicBezTo>
                  <a:cubicBezTo>
                    <a:pt x="270509" y="954395"/>
                    <a:pt x="274850" y="947559"/>
                    <a:pt x="278105" y="940003"/>
                  </a:cubicBezTo>
                  <a:cubicBezTo>
                    <a:pt x="278828" y="938924"/>
                    <a:pt x="280275" y="939643"/>
                    <a:pt x="279914" y="940723"/>
                  </a:cubicBezTo>
                  <a:cubicBezTo>
                    <a:pt x="276296" y="949358"/>
                    <a:pt x="271233" y="957993"/>
                    <a:pt x="266169" y="966268"/>
                  </a:cubicBezTo>
                  <a:cubicBezTo>
                    <a:pt x="266530" y="969506"/>
                    <a:pt x="266530" y="973104"/>
                    <a:pt x="266892" y="976342"/>
                  </a:cubicBezTo>
                  <a:cubicBezTo>
                    <a:pt x="270509" y="969506"/>
                    <a:pt x="273764" y="962670"/>
                    <a:pt x="276658" y="955474"/>
                  </a:cubicBezTo>
                  <a:cubicBezTo>
                    <a:pt x="277020" y="954035"/>
                    <a:pt x="279190" y="954755"/>
                    <a:pt x="278828" y="955834"/>
                  </a:cubicBezTo>
                  <a:cubicBezTo>
                    <a:pt x="275211" y="964469"/>
                    <a:pt x="271594" y="973463"/>
                    <a:pt x="266892" y="981379"/>
                  </a:cubicBezTo>
                  <a:cubicBezTo>
                    <a:pt x="267254" y="984617"/>
                    <a:pt x="267254" y="987855"/>
                    <a:pt x="267615" y="991093"/>
                  </a:cubicBezTo>
                  <a:cubicBezTo>
                    <a:pt x="271233" y="982818"/>
                    <a:pt x="275211" y="974903"/>
                    <a:pt x="278105" y="966628"/>
                  </a:cubicBezTo>
                  <a:cubicBezTo>
                    <a:pt x="278828" y="965548"/>
                    <a:pt x="280637" y="966268"/>
                    <a:pt x="280275" y="967347"/>
                  </a:cubicBezTo>
                  <a:cubicBezTo>
                    <a:pt x="276658" y="977061"/>
                    <a:pt x="272318" y="986416"/>
                    <a:pt x="267977" y="995770"/>
                  </a:cubicBezTo>
                  <a:cubicBezTo>
                    <a:pt x="268339" y="1000448"/>
                    <a:pt x="269062" y="1005125"/>
                    <a:pt x="269786" y="1009442"/>
                  </a:cubicBezTo>
                  <a:cubicBezTo>
                    <a:pt x="273041" y="1001167"/>
                    <a:pt x="277020" y="993252"/>
                    <a:pt x="280275" y="984617"/>
                  </a:cubicBezTo>
                  <a:cubicBezTo>
                    <a:pt x="280275" y="983897"/>
                    <a:pt x="281722" y="984257"/>
                    <a:pt x="281360" y="984977"/>
                  </a:cubicBezTo>
                  <a:cubicBezTo>
                    <a:pt x="278105" y="994691"/>
                    <a:pt x="274488" y="1004405"/>
                    <a:pt x="270147" y="1013400"/>
                  </a:cubicBezTo>
                  <a:cubicBezTo>
                    <a:pt x="270509" y="1015918"/>
                    <a:pt x="270871" y="1017717"/>
                    <a:pt x="271233" y="1019876"/>
                  </a:cubicBezTo>
                  <a:cubicBezTo>
                    <a:pt x="271594" y="1020955"/>
                    <a:pt x="271594" y="1022035"/>
                    <a:pt x="271956" y="1022754"/>
                  </a:cubicBezTo>
                  <a:cubicBezTo>
                    <a:pt x="273764" y="1014839"/>
                    <a:pt x="277743" y="1007284"/>
                    <a:pt x="280637" y="999368"/>
                  </a:cubicBezTo>
                  <a:cubicBezTo>
                    <a:pt x="280999" y="998289"/>
                    <a:pt x="282807" y="999008"/>
                    <a:pt x="282446" y="1000088"/>
                  </a:cubicBezTo>
                  <a:cubicBezTo>
                    <a:pt x="279914" y="1008363"/>
                    <a:pt x="276296" y="1016278"/>
                    <a:pt x="273764" y="1024553"/>
                  </a:cubicBezTo>
                  <a:cubicBezTo>
                    <a:pt x="273764" y="1024913"/>
                    <a:pt x="273403" y="1024913"/>
                    <a:pt x="273403" y="1025273"/>
                  </a:cubicBezTo>
                  <a:cubicBezTo>
                    <a:pt x="274850" y="1027072"/>
                    <a:pt x="276658" y="1028151"/>
                    <a:pt x="278467" y="1028871"/>
                  </a:cubicBezTo>
                  <a:cubicBezTo>
                    <a:pt x="279914" y="1022754"/>
                    <a:pt x="281360" y="1016998"/>
                    <a:pt x="283169" y="1010522"/>
                  </a:cubicBezTo>
                  <a:cubicBezTo>
                    <a:pt x="283531" y="1009802"/>
                    <a:pt x="284977" y="1010162"/>
                    <a:pt x="284616" y="1011241"/>
                  </a:cubicBezTo>
                  <a:cubicBezTo>
                    <a:pt x="283531" y="1017358"/>
                    <a:pt x="282084" y="1023114"/>
                    <a:pt x="280637" y="1029231"/>
                  </a:cubicBezTo>
                  <a:cubicBezTo>
                    <a:pt x="280999" y="1029231"/>
                    <a:pt x="281360" y="1029231"/>
                    <a:pt x="281722" y="1029231"/>
                  </a:cubicBezTo>
                  <a:cubicBezTo>
                    <a:pt x="282807" y="1029231"/>
                    <a:pt x="283892" y="1029231"/>
                    <a:pt x="284977" y="1028511"/>
                  </a:cubicBezTo>
                  <a:cubicBezTo>
                    <a:pt x="285339" y="1025992"/>
                    <a:pt x="285339" y="1022754"/>
                    <a:pt x="285339" y="1020236"/>
                  </a:cubicBezTo>
                  <a:cubicBezTo>
                    <a:pt x="285701" y="1018797"/>
                    <a:pt x="287871" y="1018797"/>
                    <a:pt x="287509" y="1020236"/>
                  </a:cubicBezTo>
                  <a:cubicBezTo>
                    <a:pt x="287509" y="1022754"/>
                    <a:pt x="287509" y="1024913"/>
                    <a:pt x="287509" y="1027791"/>
                  </a:cubicBezTo>
                  <a:cubicBezTo>
                    <a:pt x="289680" y="1025992"/>
                    <a:pt x="291488" y="1023114"/>
                    <a:pt x="291488" y="1018797"/>
                  </a:cubicBezTo>
                  <a:cubicBezTo>
                    <a:pt x="291488" y="949718"/>
                    <a:pt x="290041" y="879199"/>
                    <a:pt x="288233" y="811559"/>
                  </a:cubicBezTo>
                  <a:cubicBezTo>
                    <a:pt x="287509" y="769464"/>
                    <a:pt x="286786" y="726290"/>
                    <a:pt x="286063" y="683835"/>
                  </a:cubicBezTo>
                  <a:cubicBezTo>
                    <a:pt x="285701" y="643539"/>
                    <a:pt x="285339" y="602163"/>
                    <a:pt x="285339" y="562227"/>
                  </a:cubicBezTo>
                  <a:cubicBezTo>
                    <a:pt x="284977" y="543158"/>
                    <a:pt x="284977" y="523729"/>
                    <a:pt x="284616" y="504301"/>
                  </a:cubicBezTo>
                  <a:lnTo>
                    <a:pt x="284616" y="490989"/>
                  </a:lnTo>
                  <a:cubicBezTo>
                    <a:pt x="284616" y="466883"/>
                    <a:pt x="284254" y="442058"/>
                    <a:pt x="282807" y="417592"/>
                  </a:cubicBezTo>
                  <a:lnTo>
                    <a:pt x="282807" y="413994"/>
                  </a:lnTo>
                  <a:cubicBezTo>
                    <a:pt x="283169" y="381613"/>
                    <a:pt x="282084" y="356068"/>
                    <a:pt x="279914" y="324407"/>
                  </a:cubicBezTo>
                  <a:cubicBezTo>
                    <a:pt x="279914" y="322968"/>
                    <a:pt x="279914" y="321889"/>
                    <a:pt x="279190" y="320809"/>
                  </a:cubicBezTo>
                  <a:cubicBezTo>
                    <a:pt x="278105" y="319730"/>
                    <a:pt x="276658" y="319370"/>
                    <a:pt x="275211" y="319370"/>
                  </a:cubicBezTo>
                  <a:close/>
                  <a:moveTo>
                    <a:pt x="231485" y="319087"/>
                  </a:moveTo>
                  <a:lnTo>
                    <a:pt x="239740" y="322193"/>
                  </a:lnTo>
                  <a:lnTo>
                    <a:pt x="231485" y="319427"/>
                  </a:lnTo>
                  <a:cubicBezTo>
                    <a:pt x="231485" y="319087"/>
                    <a:pt x="231485" y="319087"/>
                    <a:pt x="231485" y="319087"/>
                  </a:cubicBezTo>
                  <a:close/>
                  <a:moveTo>
                    <a:pt x="229380" y="309915"/>
                  </a:moveTo>
                  <a:cubicBezTo>
                    <a:pt x="233304" y="312032"/>
                    <a:pt x="237228" y="315207"/>
                    <a:pt x="241509" y="317676"/>
                  </a:cubicBezTo>
                  <a:cubicBezTo>
                    <a:pt x="246860" y="320146"/>
                    <a:pt x="252211" y="321204"/>
                    <a:pt x="258276" y="322262"/>
                  </a:cubicBezTo>
                  <a:cubicBezTo>
                    <a:pt x="259703" y="322262"/>
                    <a:pt x="259346" y="325084"/>
                    <a:pt x="257563" y="324732"/>
                  </a:cubicBezTo>
                  <a:cubicBezTo>
                    <a:pt x="251498" y="323673"/>
                    <a:pt x="245433" y="322615"/>
                    <a:pt x="240439" y="319440"/>
                  </a:cubicBezTo>
                  <a:cubicBezTo>
                    <a:pt x="236158" y="316618"/>
                    <a:pt x="232591" y="313796"/>
                    <a:pt x="228666" y="310621"/>
                  </a:cubicBezTo>
                  <a:cubicBezTo>
                    <a:pt x="228310" y="310268"/>
                    <a:pt x="229023" y="309562"/>
                    <a:pt x="229380" y="309915"/>
                  </a:cubicBezTo>
                  <a:close/>
                  <a:moveTo>
                    <a:pt x="474289" y="308331"/>
                  </a:moveTo>
                  <a:cubicBezTo>
                    <a:pt x="474289" y="307975"/>
                    <a:pt x="475013" y="307975"/>
                    <a:pt x="475013" y="308331"/>
                  </a:cubicBezTo>
                  <a:cubicBezTo>
                    <a:pt x="477185" y="315087"/>
                    <a:pt x="473927" y="322910"/>
                    <a:pt x="471392" y="328956"/>
                  </a:cubicBezTo>
                  <a:cubicBezTo>
                    <a:pt x="467772" y="336423"/>
                    <a:pt x="463427" y="343535"/>
                    <a:pt x="459807" y="350647"/>
                  </a:cubicBezTo>
                  <a:cubicBezTo>
                    <a:pt x="459083" y="352070"/>
                    <a:pt x="456910" y="351003"/>
                    <a:pt x="457634" y="349580"/>
                  </a:cubicBezTo>
                  <a:cubicBezTo>
                    <a:pt x="464151" y="337134"/>
                    <a:pt x="476099" y="322910"/>
                    <a:pt x="474289" y="308331"/>
                  </a:cubicBezTo>
                  <a:close/>
                  <a:moveTo>
                    <a:pt x="75" y="294403"/>
                  </a:moveTo>
                  <a:cubicBezTo>
                    <a:pt x="75" y="293687"/>
                    <a:pt x="440" y="293687"/>
                    <a:pt x="440" y="294403"/>
                  </a:cubicBezTo>
                  <a:cubicBezTo>
                    <a:pt x="1171" y="315506"/>
                    <a:pt x="5190" y="336966"/>
                    <a:pt x="13229" y="356996"/>
                  </a:cubicBezTo>
                  <a:cubicBezTo>
                    <a:pt x="20536" y="374880"/>
                    <a:pt x="29670" y="394195"/>
                    <a:pt x="44285" y="407071"/>
                  </a:cubicBezTo>
                  <a:cubicBezTo>
                    <a:pt x="45381" y="408145"/>
                    <a:pt x="43920" y="409218"/>
                    <a:pt x="42824" y="408502"/>
                  </a:cubicBezTo>
                  <a:cubicBezTo>
                    <a:pt x="27478" y="395626"/>
                    <a:pt x="17978" y="375596"/>
                    <a:pt x="11036" y="357712"/>
                  </a:cubicBezTo>
                  <a:cubicBezTo>
                    <a:pt x="3729" y="336966"/>
                    <a:pt x="-290" y="315863"/>
                    <a:pt x="75" y="294403"/>
                  </a:cubicBezTo>
                  <a:close/>
                  <a:moveTo>
                    <a:pt x="225840" y="294052"/>
                  </a:moveTo>
                  <a:cubicBezTo>
                    <a:pt x="233249" y="307181"/>
                    <a:pt x="244538" y="313746"/>
                    <a:pt x="258296" y="317758"/>
                  </a:cubicBezTo>
                  <a:cubicBezTo>
                    <a:pt x="259707" y="318122"/>
                    <a:pt x="259354" y="320311"/>
                    <a:pt x="257943" y="319946"/>
                  </a:cubicBezTo>
                  <a:cubicBezTo>
                    <a:pt x="245243" y="316664"/>
                    <a:pt x="229368" y="308275"/>
                    <a:pt x="225135" y="294417"/>
                  </a:cubicBezTo>
                  <a:cubicBezTo>
                    <a:pt x="225135" y="294052"/>
                    <a:pt x="225840" y="293687"/>
                    <a:pt x="225840" y="294052"/>
                  </a:cubicBezTo>
                  <a:close/>
                  <a:moveTo>
                    <a:pt x="469754" y="290875"/>
                  </a:moveTo>
                  <a:cubicBezTo>
                    <a:pt x="470115" y="290512"/>
                    <a:pt x="470836" y="290512"/>
                    <a:pt x="470836" y="290875"/>
                  </a:cubicBezTo>
                  <a:cubicBezTo>
                    <a:pt x="469754" y="302470"/>
                    <a:pt x="470115" y="315153"/>
                    <a:pt x="466146" y="326024"/>
                  </a:cubicBezTo>
                  <a:cubicBezTo>
                    <a:pt x="462178" y="336532"/>
                    <a:pt x="456044" y="345954"/>
                    <a:pt x="450632" y="355375"/>
                  </a:cubicBezTo>
                  <a:cubicBezTo>
                    <a:pt x="449911" y="356825"/>
                    <a:pt x="447385" y="355738"/>
                    <a:pt x="448107" y="354288"/>
                  </a:cubicBezTo>
                  <a:cubicBezTo>
                    <a:pt x="453879" y="344142"/>
                    <a:pt x="461456" y="333996"/>
                    <a:pt x="464703" y="322763"/>
                  </a:cubicBezTo>
                  <a:cubicBezTo>
                    <a:pt x="467229" y="312254"/>
                    <a:pt x="467589" y="301383"/>
                    <a:pt x="469754" y="290875"/>
                  </a:cubicBezTo>
                  <a:close/>
                  <a:moveTo>
                    <a:pt x="170026" y="265112"/>
                  </a:moveTo>
                  <a:lnTo>
                    <a:pt x="170366" y="265112"/>
                  </a:lnTo>
                  <a:cubicBezTo>
                    <a:pt x="171046" y="266532"/>
                    <a:pt x="170366" y="273274"/>
                    <a:pt x="170366" y="275048"/>
                  </a:cubicBezTo>
                  <a:cubicBezTo>
                    <a:pt x="170706" y="281081"/>
                    <a:pt x="172407" y="287468"/>
                    <a:pt x="176489" y="292436"/>
                  </a:cubicBezTo>
                  <a:cubicBezTo>
                    <a:pt x="177170" y="293501"/>
                    <a:pt x="175809" y="294920"/>
                    <a:pt x="175129" y="293856"/>
                  </a:cubicBezTo>
                  <a:cubicBezTo>
                    <a:pt x="171046" y="288533"/>
                    <a:pt x="168665" y="281436"/>
                    <a:pt x="168665" y="275048"/>
                  </a:cubicBezTo>
                  <a:cubicBezTo>
                    <a:pt x="168665" y="272919"/>
                    <a:pt x="167985" y="266177"/>
                    <a:pt x="170026" y="265112"/>
                  </a:cubicBezTo>
                  <a:close/>
                  <a:moveTo>
                    <a:pt x="273201" y="242962"/>
                  </a:moveTo>
                  <a:cubicBezTo>
                    <a:pt x="267800" y="242962"/>
                    <a:pt x="262760" y="244783"/>
                    <a:pt x="259159" y="248061"/>
                  </a:cubicBezTo>
                  <a:cubicBezTo>
                    <a:pt x="254478" y="252067"/>
                    <a:pt x="251238" y="257894"/>
                    <a:pt x="250878" y="263721"/>
                  </a:cubicBezTo>
                  <a:cubicBezTo>
                    <a:pt x="250518" y="269184"/>
                    <a:pt x="252678" y="274283"/>
                    <a:pt x="256279" y="278289"/>
                  </a:cubicBezTo>
                  <a:cubicBezTo>
                    <a:pt x="261679" y="284480"/>
                    <a:pt x="271041" y="288122"/>
                    <a:pt x="280042" y="288122"/>
                  </a:cubicBezTo>
                  <a:cubicBezTo>
                    <a:pt x="284003" y="288122"/>
                    <a:pt x="287603" y="287393"/>
                    <a:pt x="290484" y="285937"/>
                  </a:cubicBezTo>
                  <a:cubicBezTo>
                    <a:pt x="291924" y="285572"/>
                    <a:pt x="291924" y="285208"/>
                    <a:pt x="292644" y="284480"/>
                  </a:cubicBezTo>
                  <a:cubicBezTo>
                    <a:pt x="293364" y="284116"/>
                    <a:pt x="294084" y="283387"/>
                    <a:pt x="295524" y="282295"/>
                  </a:cubicBezTo>
                  <a:cubicBezTo>
                    <a:pt x="295884" y="281931"/>
                    <a:pt x="296604" y="281202"/>
                    <a:pt x="296965" y="280474"/>
                  </a:cubicBezTo>
                  <a:cubicBezTo>
                    <a:pt x="297685" y="279745"/>
                    <a:pt x="298045" y="279017"/>
                    <a:pt x="298405" y="278653"/>
                  </a:cubicBezTo>
                  <a:cubicBezTo>
                    <a:pt x="304526" y="268091"/>
                    <a:pt x="296965" y="252795"/>
                    <a:pt x="286523" y="245876"/>
                  </a:cubicBezTo>
                  <a:cubicBezTo>
                    <a:pt x="282202" y="244055"/>
                    <a:pt x="277522" y="242962"/>
                    <a:pt x="273201" y="242962"/>
                  </a:cubicBezTo>
                  <a:close/>
                  <a:moveTo>
                    <a:pt x="273201" y="234950"/>
                  </a:moveTo>
                  <a:cubicBezTo>
                    <a:pt x="278962" y="234950"/>
                    <a:pt x="284723" y="236407"/>
                    <a:pt x="290124" y="238592"/>
                  </a:cubicBezTo>
                  <a:lnTo>
                    <a:pt x="290484" y="238956"/>
                  </a:lnTo>
                  <a:cubicBezTo>
                    <a:pt x="308126" y="250246"/>
                    <a:pt x="312087" y="271005"/>
                    <a:pt x="305246" y="283023"/>
                  </a:cubicBezTo>
                  <a:lnTo>
                    <a:pt x="304886" y="283751"/>
                  </a:lnTo>
                  <a:cubicBezTo>
                    <a:pt x="304526" y="284116"/>
                    <a:pt x="303806" y="284480"/>
                    <a:pt x="303806" y="284844"/>
                  </a:cubicBezTo>
                  <a:cubicBezTo>
                    <a:pt x="302725" y="286301"/>
                    <a:pt x="301645" y="287758"/>
                    <a:pt x="300205" y="289214"/>
                  </a:cubicBezTo>
                  <a:cubicBezTo>
                    <a:pt x="299125" y="289578"/>
                    <a:pt x="298765" y="289943"/>
                    <a:pt x="298045" y="290671"/>
                  </a:cubicBezTo>
                  <a:cubicBezTo>
                    <a:pt x="297325" y="291399"/>
                    <a:pt x="296604" y="292128"/>
                    <a:pt x="294084" y="293220"/>
                  </a:cubicBezTo>
                  <a:cubicBezTo>
                    <a:pt x="290124" y="295405"/>
                    <a:pt x="285443" y="296498"/>
                    <a:pt x="280042" y="296498"/>
                  </a:cubicBezTo>
                  <a:cubicBezTo>
                    <a:pt x="268881" y="296498"/>
                    <a:pt x="257359" y="291764"/>
                    <a:pt x="250518" y="283751"/>
                  </a:cubicBezTo>
                  <a:cubicBezTo>
                    <a:pt x="245117" y="278289"/>
                    <a:pt x="242597" y="271005"/>
                    <a:pt x="242957" y="263357"/>
                  </a:cubicBezTo>
                  <a:cubicBezTo>
                    <a:pt x="243317" y="255345"/>
                    <a:pt x="247277" y="247333"/>
                    <a:pt x="254118" y="241506"/>
                  </a:cubicBezTo>
                  <a:cubicBezTo>
                    <a:pt x="259159" y="237135"/>
                    <a:pt x="265640" y="234950"/>
                    <a:pt x="273201" y="234950"/>
                  </a:cubicBezTo>
                  <a:close/>
                  <a:moveTo>
                    <a:pt x="275211" y="222587"/>
                  </a:moveTo>
                  <a:cubicBezTo>
                    <a:pt x="261105" y="222587"/>
                    <a:pt x="248083" y="228344"/>
                    <a:pt x="239764" y="238418"/>
                  </a:cubicBezTo>
                  <a:cubicBezTo>
                    <a:pt x="229274" y="251010"/>
                    <a:pt x="227827" y="268640"/>
                    <a:pt x="235423" y="284111"/>
                  </a:cubicBezTo>
                  <a:cubicBezTo>
                    <a:pt x="242658" y="298502"/>
                    <a:pt x="259658" y="307497"/>
                    <a:pt x="278105" y="307497"/>
                  </a:cubicBezTo>
                  <a:cubicBezTo>
                    <a:pt x="292573" y="307497"/>
                    <a:pt x="305595" y="302100"/>
                    <a:pt x="313191" y="292386"/>
                  </a:cubicBezTo>
                  <a:lnTo>
                    <a:pt x="313553" y="292386"/>
                  </a:lnTo>
                  <a:cubicBezTo>
                    <a:pt x="321149" y="284471"/>
                    <a:pt x="324404" y="271878"/>
                    <a:pt x="321511" y="257846"/>
                  </a:cubicBezTo>
                  <a:cubicBezTo>
                    <a:pt x="318617" y="242016"/>
                    <a:pt x="305595" y="229423"/>
                    <a:pt x="287871" y="224386"/>
                  </a:cubicBezTo>
                  <a:cubicBezTo>
                    <a:pt x="283531" y="222947"/>
                    <a:pt x="279190" y="222587"/>
                    <a:pt x="275211" y="222587"/>
                  </a:cubicBezTo>
                  <a:close/>
                  <a:moveTo>
                    <a:pt x="275211" y="214312"/>
                  </a:moveTo>
                  <a:cubicBezTo>
                    <a:pt x="280275" y="214312"/>
                    <a:pt x="284977" y="215391"/>
                    <a:pt x="290041" y="216471"/>
                  </a:cubicBezTo>
                  <a:cubicBezTo>
                    <a:pt x="310659" y="222227"/>
                    <a:pt x="325851" y="237698"/>
                    <a:pt x="329830" y="256407"/>
                  </a:cubicBezTo>
                  <a:cubicBezTo>
                    <a:pt x="332724" y="272958"/>
                    <a:pt x="329106" y="288428"/>
                    <a:pt x="319340" y="297783"/>
                  </a:cubicBezTo>
                  <a:cubicBezTo>
                    <a:pt x="311744" y="307497"/>
                    <a:pt x="299446" y="313614"/>
                    <a:pt x="285701" y="315053"/>
                  </a:cubicBezTo>
                  <a:cubicBezTo>
                    <a:pt x="288233" y="317931"/>
                    <a:pt x="288595" y="321529"/>
                    <a:pt x="288595" y="325487"/>
                  </a:cubicBezTo>
                  <a:cubicBezTo>
                    <a:pt x="289680" y="356788"/>
                    <a:pt x="289680" y="383412"/>
                    <a:pt x="291488" y="413275"/>
                  </a:cubicBezTo>
                  <a:lnTo>
                    <a:pt x="291488" y="417232"/>
                  </a:lnTo>
                  <a:cubicBezTo>
                    <a:pt x="293297" y="441698"/>
                    <a:pt x="293297" y="466883"/>
                    <a:pt x="293658" y="490989"/>
                  </a:cubicBezTo>
                  <a:lnTo>
                    <a:pt x="293658" y="504301"/>
                  </a:lnTo>
                  <a:cubicBezTo>
                    <a:pt x="293658" y="523729"/>
                    <a:pt x="293658" y="542798"/>
                    <a:pt x="294020" y="562227"/>
                  </a:cubicBezTo>
                  <a:cubicBezTo>
                    <a:pt x="294382" y="602163"/>
                    <a:pt x="294382" y="643179"/>
                    <a:pt x="294744" y="683835"/>
                  </a:cubicBezTo>
                  <a:cubicBezTo>
                    <a:pt x="295467" y="726290"/>
                    <a:pt x="296190" y="769464"/>
                    <a:pt x="297276" y="811199"/>
                  </a:cubicBezTo>
                  <a:cubicBezTo>
                    <a:pt x="298722" y="879199"/>
                    <a:pt x="300169" y="949358"/>
                    <a:pt x="300169" y="1018797"/>
                  </a:cubicBezTo>
                  <a:cubicBezTo>
                    <a:pt x="300169" y="1031389"/>
                    <a:pt x="290765" y="1037865"/>
                    <a:pt x="281722" y="1037865"/>
                  </a:cubicBezTo>
                  <a:cubicBezTo>
                    <a:pt x="273403" y="1037865"/>
                    <a:pt x="264360" y="1032828"/>
                    <a:pt x="262552" y="1021315"/>
                  </a:cubicBezTo>
                  <a:cubicBezTo>
                    <a:pt x="255679" y="981019"/>
                    <a:pt x="257126" y="939643"/>
                    <a:pt x="258573" y="899347"/>
                  </a:cubicBezTo>
                  <a:cubicBezTo>
                    <a:pt x="259296" y="882797"/>
                    <a:pt x="260020" y="865887"/>
                    <a:pt x="260020" y="849337"/>
                  </a:cubicBezTo>
                  <a:cubicBezTo>
                    <a:pt x="260020" y="831707"/>
                    <a:pt x="260020" y="813718"/>
                    <a:pt x="260020" y="796088"/>
                  </a:cubicBezTo>
                  <a:cubicBezTo>
                    <a:pt x="260020" y="756152"/>
                    <a:pt x="260381" y="714776"/>
                    <a:pt x="260381" y="674120"/>
                  </a:cubicBezTo>
                  <a:cubicBezTo>
                    <a:pt x="260020" y="607560"/>
                    <a:pt x="261105" y="543158"/>
                    <a:pt x="262190" y="488830"/>
                  </a:cubicBezTo>
                  <a:cubicBezTo>
                    <a:pt x="262190" y="475518"/>
                    <a:pt x="262190" y="462206"/>
                    <a:pt x="262190" y="449253"/>
                  </a:cubicBezTo>
                  <a:cubicBezTo>
                    <a:pt x="260020" y="450693"/>
                    <a:pt x="258211" y="452132"/>
                    <a:pt x="256041" y="453571"/>
                  </a:cubicBezTo>
                  <a:cubicBezTo>
                    <a:pt x="254956" y="454290"/>
                    <a:pt x="253509" y="453571"/>
                    <a:pt x="254594" y="452491"/>
                  </a:cubicBezTo>
                  <a:cubicBezTo>
                    <a:pt x="256764" y="449613"/>
                    <a:pt x="258934" y="447095"/>
                    <a:pt x="262190" y="444576"/>
                  </a:cubicBezTo>
                  <a:cubicBezTo>
                    <a:pt x="262190" y="443857"/>
                    <a:pt x="262190" y="442777"/>
                    <a:pt x="262190" y="442058"/>
                  </a:cubicBezTo>
                  <a:cubicBezTo>
                    <a:pt x="259296" y="444216"/>
                    <a:pt x="256402" y="446375"/>
                    <a:pt x="253871" y="448534"/>
                  </a:cubicBezTo>
                  <a:cubicBezTo>
                    <a:pt x="252062" y="449253"/>
                    <a:pt x="250253" y="447454"/>
                    <a:pt x="251700" y="446015"/>
                  </a:cubicBezTo>
                  <a:cubicBezTo>
                    <a:pt x="254956" y="443497"/>
                    <a:pt x="258573" y="440978"/>
                    <a:pt x="262190" y="438460"/>
                  </a:cubicBezTo>
                  <a:cubicBezTo>
                    <a:pt x="262190" y="438100"/>
                    <a:pt x="262190" y="438100"/>
                    <a:pt x="262190" y="437740"/>
                  </a:cubicBezTo>
                  <a:cubicBezTo>
                    <a:pt x="261466" y="399243"/>
                    <a:pt x="258211" y="359307"/>
                    <a:pt x="263637" y="320809"/>
                  </a:cubicBezTo>
                  <a:cubicBezTo>
                    <a:pt x="263998" y="318291"/>
                    <a:pt x="265083" y="316492"/>
                    <a:pt x="266169" y="314693"/>
                  </a:cubicBezTo>
                  <a:cubicBezTo>
                    <a:pt x="249530" y="311455"/>
                    <a:pt x="235423" y="301741"/>
                    <a:pt x="228189" y="287709"/>
                  </a:cubicBezTo>
                  <a:cubicBezTo>
                    <a:pt x="218785" y="269360"/>
                    <a:pt x="220955" y="248132"/>
                    <a:pt x="233615" y="233381"/>
                  </a:cubicBezTo>
                  <a:cubicBezTo>
                    <a:pt x="243381" y="221508"/>
                    <a:pt x="258934" y="214312"/>
                    <a:pt x="275211" y="214312"/>
                  </a:cubicBezTo>
                  <a:close/>
                  <a:moveTo>
                    <a:pt x="269983" y="137307"/>
                  </a:moveTo>
                  <a:cubicBezTo>
                    <a:pt x="331303" y="133350"/>
                    <a:pt x="386851" y="170403"/>
                    <a:pt x="403803" y="230120"/>
                  </a:cubicBezTo>
                  <a:cubicBezTo>
                    <a:pt x="412100" y="259979"/>
                    <a:pt x="409575" y="294154"/>
                    <a:pt x="392982" y="320415"/>
                  </a:cubicBezTo>
                  <a:cubicBezTo>
                    <a:pt x="375669" y="348115"/>
                    <a:pt x="347534" y="362864"/>
                    <a:pt x="317596" y="374376"/>
                  </a:cubicBezTo>
                  <a:cubicBezTo>
                    <a:pt x="304971" y="379053"/>
                    <a:pt x="296675" y="359627"/>
                    <a:pt x="309300" y="355310"/>
                  </a:cubicBezTo>
                  <a:cubicBezTo>
                    <a:pt x="335270" y="346316"/>
                    <a:pt x="364487" y="332286"/>
                    <a:pt x="377112" y="306385"/>
                  </a:cubicBezTo>
                  <a:cubicBezTo>
                    <a:pt x="388654" y="283002"/>
                    <a:pt x="391179" y="255662"/>
                    <a:pt x="382522" y="230840"/>
                  </a:cubicBezTo>
                  <a:cubicBezTo>
                    <a:pt x="365930" y="185153"/>
                    <a:pt x="322646" y="151697"/>
                    <a:pt x="272508" y="156373"/>
                  </a:cubicBezTo>
                  <a:cubicBezTo>
                    <a:pt x="228503" y="160690"/>
                    <a:pt x="184858" y="187671"/>
                    <a:pt x="168987" y="230120"/>
                  </a:cubicBezTo>
                  <a:cubicBezTo>
                    <a:pt x="164659" y="241992"/>
                    <a:pt x="161954" y="255392"/>
                    <a:pt x="161818" y="268702"/>
                  </a:cubicBezTo>
                  <a:lnTo>
                    <a:pt x="164211" y="279734"/>
                  </a:lnTo>
                  <a:lnTo>
                    <a:pt x="166686" y="249594"/>
                  </a:lnTo>
                  <a:cubicBezTo>
                    <a:pt x="166686" y="249237"/>
                    <a:pt x="167407" y="249237"/>
                    <a:pt x="167407" y="249594"/>
                  </a:cubicBezTo>
                  <a:cubicBezTo>
                    <a:pt x="164160" y="268513"/>
                    <a:pt x="164160" y="290644"/>
                    <a:pt x="176788" y="306707"/>
                  </a:cubicBezTo>
                  <a:cubicBezTo>
                    <a:pt x="177149" y="307421"/>
                    <a:pt x="175706" y="309205"/>
                    <a:pt x="174984" y="308134"/>
                  </a:cubicBezTo>
                  <a:lnTo>
                    <a:pt x="164252" y="279925"/>
                  </a:lnTo>
                  <a:lnTo>
                    <a:pt x="170069" y="306745"/>
                  </a:lnTo>
                  <a:cubicBezTo>
                    <a:pt x="183054" y="332646"/>
                    <a:pt x="213714" y="352432"/>
                    <a:pt x="241488" y="358907"/>
                  </a:cubicBezTo>
                  <a:cubicBezTo>
                    <a:pt x="250145" y="361066"/>
                    <a:pt x="248702" y="374016"/>
                    <a:pt x="239684" y="372577"/>
                  </a:cubicBezTo>
                  <a:cubicBezTo>
                    <a:pt x="208303" y="368620"/>
                    <a:pt x="172594" y="348834"/>
                    <a:pt x="156723" y="321134"/>
                  </a:cubicBezTo>
                  <a:cubicBezTo>
                    <a:pt x="140853" y="294154"/>
                    <a:pt x="139410" y="259259"/>
                    <a:pt x="149509" y="229760"/>
                  </a:cubicBezTo>
                  <a:cubicBezTo>
                    <a:pt x="165741" y="179037"/>
                    <a:pt x="215878" y="141264"/>
                    <a:pt x="269983" y="137307"/>
                  </a:cubicBezTo>
                  <a:close/>
                  <a:moveTo>
                    <a:pt x="319154" y="119062"/>
                  </a:moveTo>
                  <a:cubicBezTo>
                    <a:pt x="330914" y="121609"/>
                    <a:pt x="343387" y="125975"/>
                    <a:pt x="352653" y="133978"/>
                  </a:cubicBezTo>
                  <a:cubicBezTo>
                    <a:pt x="353366" y="134706"/>
                    <a:pt x="352297" y="136161"/>
                    <a:pt x="351228" y="135434"/>
                  </a:cubicBezTo>
                  <a:cubicBezTo>
                    <a:pt x="341962" y="127794"/>
                    <a:pt x="330558" y="124156"/>
                    <a:pt x="319154" y="119790"/>
                  </a:cubicBezTo>
                  <a:cubicBezTo>
                    <a:pt x="318797" y="119790"/>
                    <a:pt x="319154" y="119062"/>
                    <a:pt x="319154" y="119062"/>
                  </a:cubicBezTo>
                  <a:close/>
                  <a:moveTo>
                    <a:pt x="289351" y="107950"/>
                  </a:moveTo>
                  <a:cubicBezTo>
                    <a:pt x="297582" y="110430"/>
                    <a:pt x="306172" y="109721"/>
                    <a:pt x="314405" y="111847"/>
                  </a:cubicBezTo>
                  <a:cubicBezTo>
                    <a:pt x="323352" y="113972"/>
                    <a:pt x="331942" y="117160"/>
                    <a:pt x="340890" y="120348"/>
                  </a:cubicBezTo>
                  <a:cubicBezTo>
                    <a:pt x="356996" y="126724"/>
                    <a:pt x="371670" y="136643"/>
                    <a:pt x="385629" y="147270"/>
                  </a:cubicBezTo>
                  <a:cubicBezTo>
                    <a:pt x="386702" y="148333"/>
                    <a:pt x="385629" y="150458"/>
                    <a:pt x="384555" y="149395"/>
                  </a:cubicBezTo>
                  <a:cubicBezTo>
                    <a:pt x="368807" y="138414"/>
                    <a:pt x="353775" y="127433"/>
                    <a:pt x="335521" y="120702"/>
                  </a:cubicBezTo>
                  <a:cubicBezTo>
                    <a:pt x="327289" y="117514"/>
                    <a:pt x="318342" y="113972"/>
                    <a:pt x="309751" y="112555"/>
                  </a:cubicBezTo>
                  <a:cubicBezTo>
                    <a:pt x="302593" y="111492"/>
                    <a:pt x="295435" y="111492"/>
                    <a:pt x="288993" y="108659"/>
                  </a:cubicBezTo>
                  <a:cubicBezTo>
                    <a:pt x="288635" y="108659"/>
                    <a:pt x="288635" y="107950"/>
                    <a:pt x="289351" y="107950"/>
                  </a:cubicBezTo>
                  <a:close/>
                  <a:moveTo>
                    <a:pt x="113960" y="100826"/>
                  </a:moveTo>
                  <a:lnTo>
                    <a:pt x="112635" y="102266"/>
                  </a:lnTo>
                  <a:cubicBezTo>
                    <a:pt x="112995" y="102266"/>
                    <a:pt x="113355" y="102266"/>
                    <a:pt x="113715" y="101907"/>
                  </a:cubicBezTo>
                  <a:cubicBezTo>
                    <a:pt x="113715" y="101907"/>
                    <a:pt x="114075" y="101907"/>
                    <a:pt x="113715" y="102266"/>
                  </a:cubicBezTo>
                  <a:cubicBezTo>
                    <a:pt x="113355" y="102624"/>
                    <a:pt x="112995" y="103341"/>
                    <a:pt x="112635" y="103700"/>
                  </a:cubicBezTo>
                  <a:cubicBezTo>
                    <a:pt x="111915" y="104417"/>
                    <a:pt x="110835" y="103700"/>
                    <a:pt x="111555" y="103341"/>
                  </a:cubicBezTo>
                  <a:close/>
                  <a:moveTo>
                    <a:pt x="117006" y="97642"/>
                  </a:moveTo>
                  <a:lnTo>
                    <a:pt x="113960" y="100826"/>
                  </a:lnTo>
                  <a:lnTo>
                    <a:pt x="116595" y="97964"/>
                  </a:lnTo>
                  <a:close/>
                  <a:moveTo>
                    <a:pt x="282392" y="85643"/>
                  </a:moveTo>
                  <a:cubicBezTo>
                    <a:pt x="318846" y="85508"/>
                    <a:pt x="355164" y="95144"/>
                    <a:pt x="386706" y="115675"/>
                  </a:cubicBezTo>
                  <a:cubicBezTo>
                    <a:pt x="431316" y="144312"/>
                    <a:pt x="459906" y="192196"/>
                    <a:pt x="465330" y="243677"/>
                  </a:cubicBezTo>
                  <a:lnTo>
                    <a:pt x="462819" y="294744"/>
                  </a:lnTo>
                  <a:lnTo>
                    <a:pt x="467313" y="272180"/>
                  </a:lnTo>
                  <a:cubicBezTo>
                    <a:pt x="467313" y="271462"/>
                    <a:pt x="467668" y="271462"/>
                    <a:pt x="467668" y="272180"/>
                  </a:cubicBezTo>
                  <a:cubicBezTo>
                    <a:pt x="467313" y="287970"/>
                    <a:pt x="465185" y="304119"/>
                    <a:pt x="460220" y="318832"/>
                  </a:cubicBezTo>
                  <a:cubicBezTo>
                    <a:pt x="455255" y="334981"/>
                    <a:pt x="445325" y="348618"/>
                    <a:pt x="437522" y="362972"/>
                  </a:cubicBezTo>
                  <a:cubicBezTo>
                    <a:pt x="436813" y="364766"/>
                    <a:pt x="434685" y="363331"/>
                    <a:pt x="435395" y="361895"/>
                  </a:cubicBezTo>
                  <a:cubicBezTo>
                    <a:pt x="442842" y="347182"/>
                    <a:pt x="453127" y="333904"/>
                    <a:pt x="458092" y="318473"/>
                  </a:cubicBezTo>
                  <a:lnTo>
                    <a:pt x="462452" y="296585"/>
                  </a:lnTo>
                  <a:lnTo>
                    <a:pt x="443893" y="344027"/>
                  </a:lnTo>
                  <a:cubicBezTo>
                    <a:pt x="417753" y="388417"/>
                    <a:pt x="371386" y="419687"/>
                    <a:pt x="318936" y="424009"/>
                  </a:cubicBezTo>
                  <a:cubicBezTo>
                    <a:pt x="305598" y="425090"/>
                    <a:pt x="305598" y="402757"/>
                    <a:pt x="319296" y="402757"/>
                  </a:cubicBezTo>
                  <a:cubicBezTo>
                    <a:pt x="331192" y="402397"/>
                    <a:pt x="343088" y="400596"/>
                    <a:pt x="353902" y="396274"/>
                  </a:cubicBezTo>
                  <a:cubicBezTo>
                    <a:pt x="429603" y="368178"/>
                    <a:pt x="461326" y="277767"/>
                    <a:pt x="434650" y="205006"/>
                  </a:cubicBezTo>
                  <a:cubicBezTo>
                    <a:pt x="408335" y="132245"/>
                    <a:pt x="324704" y="93343"/>
                    <a:pt x="250084" y="107751"/>
                  </a:cubicBezTo>
                  <a:cubicBezTo>
                    <a:pt x="178348" y="121439"/>
                    <a:pt x="96159" y="186275"/>
                    <a:pt x="93635" y="264799"/>
                  </a:cubicBezTo>
                  <a:cubicBezTo>
                    <a:pt x="92193" y="301540"/>
                    <a:pt x="106252" y="335760"/>
                    <a:pt x="133649" y="360253"/>
                  </a:cubicBezTo>
                  <a:cubicBezTo>
                    <a:pt x="161405" y="385107"/>
                    <a:pt x="202500" y="405639"/>
                    <a:pt x="239990" y="409241"/>
                  </a:cubicBezTo>
                  <a:cubicBezTo>
                    <a:pt x="245397" y="409601"/>
                    <a:pt x="245397" y="417526"/>
                    <a:pt x="239630" y="417886"/>
                  </a:cubicBezTo>
                  <a:cubicBezTo>
                    <a:pt x="162847" y="421128"/>
                    <a:pt x="84984" y="367458"/>
                    <a:pt x="74530" y="288933"/>
                  </a:cubicBezTo>
                  <a:cubicBezTo>
                    <a:pt x="64797" y="216532"/>
                    <a:pt x="117427" y="149174"/>
                    <a:pt x="177267" y="114234"/>
                  </a:cubicBezTo>
                  <a:cubicBezTo>
                    <a:pt x="209350" y="95684"/>
                    <a:pt x="245938" y="85778"/>
                    <a:pt x="282392" y="85643"/>
                  </a:cubicBezTo>
                  <a:close/>
                  <a:moveTo>
                    <a:pt x="189615" y="60690"/>
                  </a:moveTo>
                  <a:cubicBezTo>
                    <a:pt x="191070" y="60325"/>
                    <a:pt x="191433" y="62516"/>
                    <a:pt x="189979" y="62881"/>
                  </a:cubicBezTo>
                  <a:cubicBezTo>
                    <a:pt x="177616" y="65437"/>
                    <a:pt x="166344" y="71279"/>
                    <a:pt x="154708" y="77486"/>
                  </a:cubicBezTo>
                  <a:cubicBezTo>
                    <a:pt x="144890" y="82597"/>
                    <a:pt x="135800" y="88439"/>
                    <a:pt x="127437" y="96472"/>
                  </a:cubicBezTo>
                  <a:cubicBezTo>
                    <a:pt x="127437" y="96472"/>
                    <a:pt x="126710" y="96107"/>
                    <a:pt x="127073" y="96107"/>
                  </a:cubicBezTo>
                  <a:cubicBezTo>
                    <a:pt x="132528" y="86614"/>
                    <a:pt x="144890" y="80407"/>
                    <a:pt x="153981" y="75660"/>
                  </a:cubicBezTo>
                  <a:cubicBezTo>
                    <a:pt x="165253" y="69453"/>
                    <a:pt x="176889" y="63246"/>
                    <a:pt x="189615" y="60690"/>
                  </a:cubicBezTo>
                  <a:close/>
                  <a:moveTo>
                    <a:pt x="205512" y="49571"/>
                  </a:moveTo>
                  <a:cubicBezTo>
                    <a:pt x="206952" y="49212"/>
                    <a:pt x="207312" y="51363"/>
                    <a:pt x="206232" y="52080"/>
                  </a:cubicBezTo>
                  <a:cubicBezTo>
                    <a:pt x="187152" y="58891"/>
                    <a:pt x="167713" y="64985"/>
                    <a:pt x="150434" y="75022"/>
                  </a:cubicBezTo>
                  <a:cubicBezTo>
                    <a:pt x="142874" y="79324"/>
                    <a:pt x="135674" y="83625"/>
                    <a:pt x="128474" y="88644"/>
                  </a:cubicBezTo>
                  <a:lnTo>
                    <a:pt x="117006" y="97642"/>
                  </a:lnTo>
                  <a:lnTo>
                    <a:pt x="125954" y="88285"/>
                  </a:lnTo>
                  <a:cubicBezTo>
                    <a:pt x="133514" y="82908"/>
                    <a:pt x="141434" y="77890"/>
                    <a:pt x="149354" y="73230"/>
                  </a:cubicBezTo>
                  <a:cubicBezTo>
                    <a:pt x="167353" y="63192"/>
                    <a:pt x="186432" y="57098"/>
                    <a:pt x="205512" y="49571"/>
                  </a:cubicBezTo>
                  <a:close/>
                  <a:moveTo>
                    <a:pt x="324877" y="19177"/>
                  </a:moveTo>
                  <a:cubicBezTo>
                    <a:pt x="392610" y="32510"/>
                    <a:pt x="456741" y="78637"/>
                    <a:pt x="492769" y="137377"/>
                  </a:cubicBezTo>
                  <a:cubicBezTo>
                    <a:pt x="534922" y="205487"/>
                    <a:pt x="540687" y="288732"/>
                    <a:pt x="506100" y="361165"/>
                  </a:cubicBezTo>
                  <a:cubicBezTo>
                    <a:pt x="489887" y="393959"/>
                    <a:pt x="466108" y="422428"/>
                    <a:pt x="435484" y="442248"/>
                  </a:cubicBezTo>
                  <a:cubicBezTo>
                    <a:pt x="419632" y="452338"/>
                    <a:pt x="403059" y="460627"/>
                    <a:pt x="385405" y="466753"/>
                  </a:cubicBezTo>
                  <a:cubicBezTo>
                    <a:pt x="366310" y="473240"/>
                    <a:pt x="346134" y="475762"/>
                    <a:pt x="327039" y="481888"/>
                  </a:cubicBezTo>
                  <a:cubicBezTo>
                    <a:pt x="313348" y="486213"/>
                    <a:pt x="307943" y="464230"/>
                    <a:pt x="321634" y="460266"/>
                  </a:cubicBezTo>
                  <a:cubicBezTo>
                    <a:pt x="344332" y="453780"/>
                    <a:pt x="368111" y="452338"/>
                    <a:pt x="390088" y="442248"/>
                  </a:cubicBezTo>
                  <a:cubicBezTo>
                    <a:pt x="409183" y="433960"/>
                    <a:pt x="427558" y="423149"/>
                    <a:pt x="443050" y="408734"/>
                  </a:cubicBezTo>
                  <a:cubicBezTo>
                    <a:pt x="475476" y="378823"/>
                    <a:pt x="495651" y="338462"/>
                    <a:pt x="502857" y="294858"/>
                  </a:cubicBezTo>
                  <a:cubicBezTo>
                    <a:pt x="517629" y="207289"/>
                    <a:pt x="472954" y="121521"/>
                    <a:pt x="399816" y="73953"/>
                  </a:cubicBezTo>
                  <a:cubicBezTo>
                    <a:pt x="368111" y="53772"/>
                    <a:pt x="333524" y="38997"/>
                    <a:pt x="295333" y="36474"/>
                  </a:cubicBezTo>
                  <a:cubicBezTo>
                    <a:pt x="257143" y="33592"/>
                    <a:pt x="218593" y="38997"/>
                    <a:pt x="182564" y="52331"/>
                  </a:cubicBezTo>
                  <a:cubicBezTo>
                    <a:pt x="110868" y="78637"/>
                    <a:pt x="59708" y="134494"/>
                    <a:pt x="37730" y="207649"/>
                  </a:cubicBezTo>
                  <a:cubicBezTo>
                    <a:pt x="18275" y="272155"/>
                    <a:pt x="19716" y="344949"/>
                    <a:pt x="68715" y="396121"/>
                  </a:cubicBezTo>
                  <a:cubicBezTo>
                    <a:pt x="115191" y="444050"/>
                    <a:pt x="177881" y="458465"/>
                    <a:pt x="241651" y="466753"/>
                  </a:cubicBezTo>
                  <a:cubicBezTo>
                    <a:pt x="247416" y="467474"/>
                    <a:pt x="249577" y="477204"/>
                    <a:pt x="242732" y="477924"/>
                  </a:cubicBezTo>
                  <a:cubicBezTo>
                    <a:pt x="151580" y="490177"/>
                    <a:pt x="42774" y="434320"/>
                    <a:pt x="13591" y="343868"/>
                  </a:cubicBezTo>
                  <a:cubicBezTo>
                    <a:pt x="-17753" y="246208"/>
                    <a:pt x="31245" y="119359"/>
                    <a:pt x="115552" y="63142"/>
                  </a:cubicBezTo>
                  <a:cubicBezTo>
                    <a:pt x="175719" y="23501"/>
                    <a:pt x="253540" y="4762"/>
                    <a:pt x="324877" y="19177"/>
                  </a:cubicBezTo>
                  <a:close/>
                  <a:moveTo>
                    <a:pt x="280996" y="10258"/>
                  </a:moveTo>
                  <a:cubicBezTo>
                    <a:pt x="295717" y="9525"/>
                    <a:pt x="310437" y="10990"/>
                    <a:pt x="324440" y="13555"/>
                  </a:cubicBezTo>
                  <a:cubicBezTo>
                    <a:pt x="341674" y="16486"/>
                    <a:pt x="356753" y="21981"/>
                    <a:pt x="372192" y="28941"/>
                  </a:cubicBezTo>
                  <a:cubicBezTo>
                    <a:pt x="381527" y="33337"/>
                    <a:pt x="390144" y="38100"/>
                    <a:pt x="399479" y="41763"/>
                  </a:cubicBezTo>
                  <a:cubicBezTo>
                    <a:pt x="404864" y="43961"/>
                    <a:pt x="410250" y="45427"/>
                    <a:pt x="414199" y="49456"/>
                  </a:cubicBezTo>
                  <a:cubicBezTo>
                    <a:pt x="415276" y="50555"/>
                    <a:pt x="413840" y="52021"/>
                    <a:pt x="412404" y="50922"/>
                  </a:cubicBezTo>
                  <a:cubicBezTo>
                    <a:pt x="407018" y="45793"/>
                    <a:pt x="398043" y="43595"/>
                    <a:pt x="391221" y="40664"/>
                  </a:cubicBezTo>
                  <a:cubicBezTo>
                    <a:pt x="382963" y="36634"/>
                    <a:pt x="374705" y="32605"/>
                    <a:pt x="366088" y="28941"/>
                  </a:cubicBezTo>
                  <a:cubicBezTo>
                    <a:pt x="348496" y="20882"/>
                    <a:pt x="330185" y="16119"/>
                    <a:pt x="310437" y="13921"/>
                  </a:cubicBezTo>
                  <a:cubicBezTo>
                    <a:pt x="297871" y="12456"/>
                    <a:pt x="285305" y="12456"/>
                    <a:pt x="273098" y="12456"/>
                  </a:cubicBezTo>
                  <a:cubicBezTo>
                    <a:pt x="268071" y="12456"/>
                    <a:pt x="263404" y="12822"/>
                    <a:pt x="258736" y="12456"/>
                  </a:cubicBezTo>
                  <a:cubicBezTo>
                    <a:pt x="257659" y="12456"/>
                    <a:pt x="255146" y="12456"/>
                    <a:pt x="254069" y="11357"/>
                  </a:cubicBezTo>
                  <a:cubicBezTo>
                    <a:pt x="253710" y="11357"/>
                    <a:pt x="254428" y="10624"/>
                    <a:pt x="254787" y="10624"/>
                  </a:cubicBezTo>
                  <a:cubicBezTo>
                    <a:pt x="256941" y="12456"/>
                    <a:pt x="264481" y="10624"/>
                    <a:pt x="266994" y="10624"/>
                  </a:cubicBezTo>
                  <a:cubicBezTo>
                    <a:pt x="271662" y="10624"/>
                    <a:pt x="276329" y="10258"/>
                    <a:pt x="280996" y="10258"/>
                  </a:cubicBezTo>
                  <a:close/>
                  <a:moveTo>
                    <a:pt x="304754" y="4792"/>
                  </a:moveTo>
                  <a:cubicBezTo>
                    <a:pt x="315863" y="5860"/>
                    <a:pt x="327329" y="7640"/>
                    <a:pt x="338437" y="9777"/>
                  </a:cubicBezTo>
                  <a:cubicBezTo>
                    <a:pt x="361011" y="14762"/>
                    <a:pt x="381794" y="23664"/>
                    <a:pt x="401144" y="36839"/>
                  </a:cubicBezTo>
                  <a:cubicBezTo>
                    <a:pt x="402577" y="37195"/>
                    <a:pt x="401144" y="39331"/>
                    <a:pt x="400069" y="38619"/>
                  </a:cubicBezTo>
                  <a:cubicBezTo>
                    <a:pt x="381794" y="26512"/>
                    <a:pt x="361728" y="16898"/>
                    <a:pt x="340587" y="12625"/>
                  </a:cubicBezTo>
                  <a:cubicBezTo>
                    <a:pt x="328404" y="10133"/>
                    <a:pt x="316579" y="8353"/>
                    <a:pt x="304396" y="6928"/>
                  </a:cubicBezTo>
                  <a:cubicBezTo>
                    <a:pt x="295796" y="5860"/>
                    <a:pt x="286838" y="3724"/>
                    <a:pt x="278597" y="6216"/>
                  </a:cubicBezTo>
                  <a:cubicBezTo>
                    <a:pt x="277880" y="6216"/>
                    <a:pt x="277522" y="5148"/>
                    <a:pt x="277880" y="5148"/>
                  </a:cubicBezTo>
                  <a:cubicBezTo>
                    <a:pt x="286121" y="1587"/>
                    <a:pt x="295796" y="4080"/>
                    <a:pt x="304754" y="4792"/>
                  </a:cubicBezTo>
                  <a:close/>
                  <a:moveTo>
                    <a:pt x="313159" y="0"/>
                  </a:moveTo>
                  <a:cubicBezTo>
                    <a:pt x="324896" y="1411"/>
                    <a:pt x="335922" y="4586"/>
                    <a:pt x="347303" y="7761"/>
                  </a:cubicBezTo>
                  <a:cubicBezTo>
                    <a:pt x="356906" y="10231"/>
                    <a:pt x="367221" y="11642"/>
                    <a:pt x="375757" y="16228"/>
                  </a:cubicBezTo>
                  <a:cubicBezTo>
                    <a:pt x="377180" y="16933"/>
                    <a:pt x="376113" y="18697"/>
                    <a:pt x="374690" y="17992"/>
                  </a:cubicBezTo>
                  <a:cubicBezTo>
                    <a:pt x="365442" y="13406"/>
                    <a:pt x="354417" y="11642"/>
                    <a:pt x="344102" y="8820"/>
                  </a:cubicBezTo>
                  <a:cubicBezTo>
                    <a:pt x="334143" y="5997"/>
                    <a:pt x="323473" y="3528"/>
                    <a:pt x="313159" y="1058"/>
                  </a:cubicBezTo>
                  <a:cubicBezTo>
                    <a:pt x="312447" y="706"/>
                    <a:pt x="312803" y="0"/>
                    <a:pt x="31315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072BF53A-F076-0648-8EA9-A61ABDBCC1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3635" y="1322015"/>
              <a:ext cx="785657" cy="414820"/>
            </a:xfrm>
            <a:custGeom>
              <a:avLst/>
              <a:gdLst>
                <a:gd name="connsiteX0" fmla="*/ 679516 w 866041"/>
                <a:gd name="connsiteY0" fmla="*/ 408811 h 457262"/>
                <a:gd name="connsiteX1" fmla="*/ 683856 w 866041"/>
                <a:gd name="connsiteY1" fmla="*/ 413520 h 457262"/>
                <a:gd name="connsiteX2" fmla="*/ 622375 w 866041"/>
                <a:gd name="connsiteY2" fmla="*/ 451919 h 457262"/>
                <a:gd name="connsiteX3" fmla="*/ 566319 w 866041"/>
                <a:gd name="connsiteY3" fmla="*/ 453368 h 457262"/>
                <a:gd name="connsiteX4" fmla="*/ 566681 w 866041"/>
                <a:gd name="connsiteY4" fmla="*/ 451194 h 457262"/>
                <a:gd name="connsiteX5" fmla="*/ 627800 w 866041"/>
                <a:gd name="connsiteY5" fmla="*/ 443587 h 457262"/>
                <a:gd name="connsiteX6" fmla="*/ 679516 w 866041"/>
                <a:gd name="connsiteY6" fmla="*/ 408811 h 457262"/>
                <a:gd name="connsiteX7" fmla="*/ 624571 w 866041"/>
                <a:gd name="connsiteY7" fmla="*/ 387610 h 457262"/>
                <a:gd name="connsiteX8" fmla="*/ 601882 w 866041"/>
                <a:gd name="connsiteY8" fmla="*/ 389049 h 457262"/>
                <a:gd name="connsiteX9" fmla="*/ 603248 w 866041"/>
                <a:gd name="connsiteY9" fmla="*/ 404225 h 457262"/>
                <a:gd name="connsiteX10" fmla="*/ 604763 w 866041"/>
                <a:gd name="connsiteY10" fmla="*/ 421057 h 457262"/>
                <a:gd name="connsiteX11" fmla="*/ 626371 w 866041"/>
                <a:gd name="connsiteY11" fmla="*/ 409908 h 457262"/>
                <a:gd name="connsiteX12" fmla="*/ 624211 w 866041"/>
                <a:gd name="connsiteY12" fmla="*/ 398400 h 457262"/>
                <a:gd name="connsiteX13" fmla="*/ 624485 w 866041"/>
                <a:gd name="connsiteY13" fmla="*/ 390183 h 457262"/>
                <a:gd name="connsiteX14" fmla="*/ 698730 w 866041"/>
                <a:gd name="connsiteY14" fmla="*/ 381758 h 457262"/>
                <a:gd name="connsiteX15" fmla="*/ 698866 w 866041"/>
                <a:gd name="connsiteY15" fmla="*/ 385760 h 457262"/>
                <a:gd name="connsiteX16" fmla="*/ 659083 w 866041"/>
                <a:gd name="connsiteY16" fmla="*/ 416337 h 457262"/>
                <a:gd name="connsiteX17" fmla="*/ 619663 w 866041"/>
                <a:gd name="connsiteY17" fmla="*/ 440798 h 457262"/>
                <a:gd name="connsiteX18" fmla="*/ 551671 w 866041"/>
                <a:gd name="connsiteY18" fmla="*/ 433604 h 457262"/>
                <a:gd name="connsiteX19" fmla="*/ 552394 w 866041"/>
                <a:gd name="connsiteY19" fmla="*/ 432165 h 457262"/>
                <a:gd name="connsiteX20" fmla="*/ 628704 w 866041"/>
                <a:gd name="connsiteY20" fmla="*/ 430007 h 457262"/>
                <a:gd name="connsiteX21" fmla="*/ 662700 w 866041"/>
                <a:gd name="connsiteY21" fmla="*/ 406984 h 457262"/>
                <a:gd name="connsiteX22" fmla="*/ 694526 w 866041"/>
                <a:gd name="connsiteY22" fmla="*/ 381803 h 457262"/>
                <a:gd name="connsiteX23" fmla="*/ 698730 w 866041"/>
                <a:gd name="connsiteY23" fmla="*/ 381758 h 457262"/>
                <a:gd name="connsiteX24" fmla="*/ 646179 w 866041"/>
                <a:gd name="connsiteY24" fmla="*/ 376461 h 457262"/>
                <a:gd name="connsiteX25" fmla="*/ 639068 w 866041"/>
                <a:gd name="connsiteY25" fmla="*/ 380540 h 457262"/>
                <a:gd name="connsiteX26" fmla="*/ 629252 w 866041"/>
                <a:gd name="connsiteY26" fmla="*/ 386171 h 457262"/>
                <a:gd name="connsiteX27" fmla="*/ 629352 w 866041"/>
                <a:gd name="connsiteY27" fmla="*/ 386965 h 457262"/>
                <a:gd name="connsiteX28" fmla="*/ 630693 w 866041"/>
                <a:gd name="connsiteY28" fmla="*/ 397680 h 457262"/>
                <a:gd name="connsiteX29" fmla="*/ 632494 w 866041"/>
                <a:gd name="connsiteY29" fmla="*/ 406312 h 457262"/>
                <a:gd name="connsiteX30" fmla="*/ 646539 w 866041"/>
                <a:gd name="connsiteY30" fmla="*/ 397321 h 457262"/>
                <a:gd name="connsiteX31" fmla="*/ 645819 w 866041"/>
                <a:gd name="connsiteY31" fmla="*/ 395522 h 457262"/>
                <a:gd name="connsiteX32" fmla="*/ 645963 w 866041"/>
                <a:gd name="connsiteY32" fmla="*/ 387877 h 457262"/>
                <a:gd name="connsiteX33" fmla="*/ 579554 w 866041"/>
                <a:gd name="connsiteY33" fmla="*/ 371786 h 457262"/>
                <a:gd name="connsiteX34" fmla="*/ 580505 w 866041"/>
                <a:gd name="connsiteY34" fmla="*/ 419263 h 457262"/>
                <a:gd name="connsiteX35" fmla="*/ 580634 w 866041"/>
                <a:gd name="connsiteY35" fmla="*/ 425733 h 457262"/>
                <a:gd name="connsiteX36" fmla="*/ 597561 w 866041"/>
                <a:gd name="connsiteY36" fmla="*/ 423575 h 457262"/>
                <a:gd name="connsiteX37" fmla="*/ 597106 w 866041"/>
                <a:gd name="connsiteY37" fmla="*/ 408286 h 457262"/>
                <a:gd name="connsiteX38" fmla="*/ 596480 w 866041"/>
                <a:gd name="connsiteY38" fmla="*/ 387250 h 457262"/>
                <a:gd name="connsiteX39" fmla="*/ 586397 w 866041"/>
                <a:gd name="connsiteY39" fmla="*/ 380057 h 457262"/>
                <a:gd name="connsiteX40" fmla="*/ 579554 w 866041"/>
                <a:gd name="connsiteY40" fmla="*/ 371786 h 457262"/>
                <a:gd name="connsiteX41" fmla="*/ 666706 w 866041"/>
                <a:gd name="connsiteY41" fmla="*/ 358479 h 457262"/>
                <a:gd name="connsiteX42" fmla="*/ 651221 w 866041"/>
                <a:gd name="connsiteY42" fmla="*/ 372505 h 457262"/>
                <a:gd name="connsiteX43" fmla="*/ 652445 w 866041"/>
                <a:gd name="connsiteY43" fmla="*/ 383716 h 457262"/>
                <a:gd name="connsiteX44" fmla="*/ 653381 w 866041"/>
                <a:gd name="connsiteY44" fmla="*/ 392286 h 457262"/>
                <a:gd name="connsiteX45" fmla="*/ 666346 w 866041"/>
                <a:gd name="connsiteY45" fmla="*/ 382215 h 457262"/>
                <a:gd name="connsiteX46" fmla="*/ 666460 w 866041"/>
                <a:gd name="connsiteY46" fmla="*/ 374718 h 457262"/>
                <a:gd name="connsiteX47" fmla="*/ 686153 w 866041"/>
                <a:gd name="connsiteY47" fmla="*/ 340856 h 457262"/>
                <a:gd name="connsiteX48" fmla="*/ 671748 w 866041"/>
                <a:gd name="connsiteY48" fmla="*/ 353803 h 457262"/>
                <a:gd name="connsiteX49" fmla="*/ 673549 w 866041"/>
                <a:gd name="connsiteY49" fmla="*/ 365672 h 457262"/>
                <a:gd name="connsiteX50" fmla="*/ 673706 w 866041"/>
                <a:gd name="connsiteY50" fmla="*/ 370066 h 457262"/>
                <a:gd name="connsiteX51" fmla="*/ 673909 w 866041"/>
                <a:gd name="connsiteY51" fmla="*/ 375742 h 457262"/>
                <a:gd name="connsiteX52" fmla="*/ 687594 w 866041"/>
                <a:gd name="connsiteY52" fmla="*/ 363873 h 457262"/>
                <a:gd name="connsiteX53" fmla="*/ 686153 w 866041"/>
                <a:gd name="connsiteY53" fmla="*/ 362075 h 457262"/>
                <a:gd name="connsiteX54" fmla="*/ 685793 w 866041"/>
                <a:gd name="connsiteY54" fmla="*/ 348049 h 457262"/>
                <a:gd name="connsiteX55" fmla="*/ 686153 w 866041"/>
                <a:gd name="connsiteY55" fmla="*/ 340856 h 457262"/>
                <a:gd name="connsiteX56" fmla="*/ 464990 w 866041"/>
                <a:gd name="connsiteY56" fmla="*/ 328815 h 457262"/>
                <a:gd name="connsiteX57" fmla="*/ 489267 w 866041"/>
                <a:gd name="connsiteY57" fmla="*/ 337098 h 457262"/>
                <a:gd name="connsiteX58" fmla="*/ 485956 w 866041"/>
                <a:gd name="connsiteY58" fmla="*/ 341584 h 457262"/>
                <a:gd name="connsiteX59" fmla="*/ 476025 w 866041"/>
                <a:gd name="connsiteY59" fmla="*/ 335372 h 457262"/>
                <a:gd name="connsiteX60" fmla="*/ 464254 w 866041"/>
                <a:gd name="connsiteY60" fmla="*/ 332266 h 457262"/>
                <a:gd name="connsiteX61" fmla="*/ 464990 w 866041"/>
                <a:gd name="connsiteY61" fmla="*/ 328815 h 457262"/>
                <a:gd name="connsiteX62" fmla="*/ 708842 w 866041"/>
                <a:gd name="connsiteY62" fmla="*/ 323952 h 457262"/>
                <a:gd name="connsiteX63" fmla="*/ 704160 w 866041"/>
                <a:gd name="connsiteY63" fmla="*/ 326829 h 457262"/>
                <a:gd name="connsiteX64" fmla="*/ 690835 w 866041"/>
                <a:gd name="connsiteY64" fmla="*/ 336540 h 457262"/>
                <a:gd name="connsiteX65" fmla="*/ 691555 w 866041"/>
                <a:gd name="connsiteY65" fmla="*/ 346610 h 457262"/>
                <a:gd name="connsiteX66" fmla="*/ 693356 w 866041"/>
                <a:gd name="connsiteY66" fmla="*/ 358838 h 457262"/>
                <a:gd name="connsiteX67" fmla="*/ 711003 w 866041"/>
                <a:gd name="connsiteY67" fmla="*/ 343733 h 457262"/>
                <a:gd name="connsiteX68" fmla="*/ 709202 w 866041"/>
                <a:gd name="connsiteY68" fmla="*/ 332584 h 457262"/>
                <a:gd name="connsiteX69" fmla="*/ 708842 w 866041"/>
                <a:gd name="connsiteY69" fmla="*/ 323952 h 457262"/>
                <a:gd name="connsiteX70" fmla="*/ 456613 w 866041"/>
                <a:gd name="connsiteY70" fmla="*/ 318630 h 457262"/>
                <a:gd name="connsiteX71" fmla="*/ 483018 w 866041"/>
                <a:gd name="connsiteY71" fmla="*/ 322190 h 457262"/>
                <a:gd name="connsiteX72" fmla="*/ 513351 w 866041"/>
                <a:gd name="connsiteY72" fmla="*/ 347472 h 457262"/>
                <a:gd name="connsiteX73" fmla="*/ 507212 w 866041"/>
                <a:gd name="connsiteY73" fmla="*/ 348896 h 457262"/>
                <a:gd name="connsiteX74" fmla="*/ 474713 w 866041"/>
                <a:gd name="connsiteY74" fmla="*/ 326819 h 457262"/>
                <a:gd name="connsiteX75" fmla="*/ 431742 w 866041"/>
                <a:gd name="connsiteY75" fmla="*/ 325039 h 457262"/>
                <a:gd name="connsiteX76" fmla="*/ 431019 w 866041"/>
                <a:gd name="connsiteY76" fmla="*/ 323615 h 457262"/>
                <a:gd name="connsiteX77" fmla="*/ 456613 w 866041"/>
                <a:gd name="connsiteY77" fmla="*/ 318630 h 457262"/>
                <a:gd name="connsiteX78" fmla="*/ 732971 w 866041"/>
                <a:gd name="connsiteY78" fmla="*/ 309207 h 457262"/>
                <a:gd name="connsiteX79" fmla="*/ 714244 w 866041"/>
                <a:gd name="connsiteY79" fmla="*/ 320715 h 457262"/>
                <a:gd name="connsiteX80" fmla="*/ 715324 w 866041"/>
                <a:gd name="connsiteY80" fmla="*/ 331865 h 457262"/>
                <a:gd name="connsiteX81" fmla="*/ 717485 w 866041"/>
                <a:gd name="connsiteY81" fmla="*/ 338698 h 457262"/>
                <a:gd name="connsiteX82" fmla="*/ 722167 w 866041"/>
                <a:gd name="connsiteY82" fmla="*/ 334742 h 457262"/>
                <a:gd name="connsiteX83" fmla="*/ 732611 w 866041"/>
                <a:gd name="connsiteY83" fmla="*/ 326829 h 457262"/>
                <a:gd name="connsiteX84" fmla="*/ 731890 w 866041"/>
                <a:gd name="connsiteY84" fmla="*/ 316759 h 457262"/>
                <a:gd name="connsiteX85" fmla="*/ 732971 w 866041"/>
                <a:gd name="connsiteY85" fmla="*/ 309207 h 457262"/>
                <a:gd name="connsiteX86" fmla="*/ 436452 w 866041"/>
                <a:gd name="connsiteY86" fmla="*/ 308137 h 457262"/>
                <a:gd name="connsiteX87" fmla="*/ 495136 w 866041"/>
                <a:gd name="connsiteY87" fmla="*/ 311597 h 457262"/>
                <a:gd name="connsiteX88" fmla="*/ 521138 w 866041"/>
                <a:gd name="connsiteY88" fmla="*/ 329078 h 457262"/>
                <a:gd name="connsiteX89" fmla="*/ 527278 w 866041"/>
                <a:gd name="connsiteY89" fmla="*/ 360398 h 457262"/>
                <a:gd name="connsiteX90" fmla="*/ 521138 w 866041"/>
                <a:gd name="connsiteY90" fmla="*/ 361855 h 457262"/>
                <a:gd name="connsiteX91" fmla="*/ 514277 w 866041"/>
                <a:gd name="connsiteY91" fmla="*/ 330170 h 457262"/>
                <a:gd name="connsiteX92" fmla="*/ 472746 w 866041"/>
                <a:gd name="connsiteY92" fmla="*/ 315603 h 457262"/>
                <a:gd name="connsiteX93" fmla="*/ 377767 w 866041"/>
                <a:gd name="connsiteY93" fmla="*/ 315603 h 457262"/>
                <a:gd name="connsiteX94" fmla="*/ 377767 w 866041"/>
                <a:gd name="connsiteY94" fmla="*/ 313418 h 457262"/>
                <a:gd name="connsiteX95" fmla="*/ 436452 w 866041"/>
                <a:gd name="connsiteY95" fmla="*/ 308137 h 457262"/>
                <a:gd name="connsiteX96" fmla="*/ 753498 w 866041"/>
                <a:gd name="connsiteY96" fmla="*/ 296619 h 457262"/>
                <a:gd name="connsiteX97" fmla="*/ 738373 w 866041"/>
                <a:gd name="connsiteY97" fmla="*/ 305970 h 457262"/>
                <a:gd name="connsiteX98" fmla="*/ 738013 w 866041"/>
                <a:gd name="connsiteY98" fmla="*/ 317479 h 457262"/>
                <a:gd name="connsiteX99" fmla="*/ 738373 w 866041"/>
                <a:gd name="connsiteY99" fmla="*/ 322514 h 457262"/>
                <a:gd name="connsiteX100" fmla="*/ 758180 w 866041"/>
                <a:gd name="connsiteY100" fmla="*/ 308128 h 457262"/>
                <a:gd name="connsiteX101" fmla="*/ 756740 w 866041"/>
                <a:gd name="connsiteY101" fmla="*/ 308128 h 457262"/>
                <a:gd name="connsiteX102" fmla="*/ 756019 w 866041"/>
                <a:gd name="connsiteY102" fmla="*/ 308128 h 457262"/>
                <a:gd name="connsiteX103" fmla="*/ 754219 w 866041"/>
                <a:gd name="connsiteY103" fmla="*/ 305970 h 457262"/>
                <a:gd name="connsiteX104" fmla="*/ 753498 w 866041"/>
                <a:gd name="connsiteY104" fmla="*/ 297338 h 457262"/>
                <a:gd name="connsiteX105" fmla="*/ 753498 w 866041"/>
                <a:gd name="connsiteY105" fmla="*/ 296619 h 457262"/>
                <a:gd name="connsiteX106" fmla="*/ 617898 w 866041"/>
                <a:gd name="connsiteY106" fmla="*/ 283526 h 457262"/>
                <a:gd name="connsiteX107" fmla="*/ 620659 w 866041"/>
                <a:gd name="connsiteY107" fmla="*/ 283885 h 457262"/>
                <a:gd name="connsiteX108" fmla="*/ 625146 w 866041"/>
                <a:gd name="connsiteY108" fmla="*/ 353975 h 457262"/>
                <a:gd name="connsiteX109" fmla="*/ 619624 w 866041"/>
                <a:gd name="connsiteY109" fmla="*/ 352178 h 457262"/>
                <a:gd name="connsiteX110" fmla="*/ 617898 w 866041"/>
                <a:gd name="connsiteY110" fmla="*/ 283526 h 457262"/>
                <a:gd name="connsiteX111" fmla="*/ 781949 w 866041"/>
                <a:gd name="connsiteY111" fmla="*/ 278277 h 457262"/>
                <a:gd name="connsiteX112" fmla="*/ 757460 w 866041"/>
                <a:gd name="connsiteY112" fmla="*/ 294101 h 457262"/>
                <a:gd name="connsiteX113" fmla="*/ 757460 w 866041"/>
                <a:gd name="connsiteY113" fmla="*/ 298058 h 457262"/>
                <a:gd name="connsiteX114" fmla="*/ 759621 w 866041"/>
                <a:gd name="connsiteY114" fmla="*/ 306329 h 457262"/>
                <a:gd name="connsiteX115" fmla="*/ 758900 w 866041"/>
                <a:gd name="connsiteY115" fmla="*/ 307408 h 457262"/>
                <a:gd name="connsiteX116" fmla="*/ 781949 w 866041"/>
                <a:gd name="connsiteY116" fmla="*/ 290505 h 457262"/>
                <a:gd name="connsiteX117" fmla="*/ 780869 w 866041"/>
                <a:gd name="connsiteY117" fmla="*/ 287987 h 457262"/>
                <a:gd name="connsiteX118" fmla="*/ 781949 w 866041"/>
                <a:gd name="connsiteY118" fmla="*/ 279715 h 457262"/>
                <a:gd name="connsiteX119" fmla="*/ 781949 w 866041"/>
                <a:gd name="connsiteY119" fmla="*/ 278277 h 457262"/>
                <a:gd name="connsiteX120" fmla="*/ 148114 w 866041"/>
                <a:gd name="connsiteY120" fmla="*/ 272163 h 457262"/>
                <a:gd name="connsiteX121" fmla="*/ 149915 w 866041"/>
                <a:gd name="connsiteY121" fmla="*/ 301294 h 457262"/>
                <a:gd name="connsiteX122" fmla="*/ 149915 w 866041"/>
                <a:gd name="connsiteY122" fmla="*/ 301654 h 457262"/>
                <a:gd name="connsiteX123" fmla="*/ 162159 w 866041"/>
                <a:gd name="connsiteY123" fmla="*/ 301654 h 457262"/>
                <a:gd name="connsiteX124" fmla="*/ 161439 w 866041"/>
                <a:gd name="connsiteY124" fmla="*/ 272163 h 457262"/>
                <a:gd name="connsiteX125" fmla="*/ 148114 w 866041"/>
                <a:gd name="connsiteY125" fmla="*/ 272163 h 457262"/>
                <a:gd name="connsiteX126" fmla="*/ 127947 w 866041"/>
                <a:gd name="connsiteY126" fmla="*/ 271803 h 457262"/>
                <a:gd name="connsiteX127" fmla="*/ 126866 w 866041"/>
                <a:gd name="connsiteY127" fmla="*/ 300935 h 457262"/>
                <a:gd name="connsiteX128" fmla="*/ 141272 w 866041"/>
                <a:gd name="connsiteY128" fmla="*/ 301654 h 457262"/>
                <a:gd name="connsiteX129" fmla="*/ 142352 w 866041"/>
                <a:gd name="connsiteY129" fmla="*/ 272163 h 457262"/>
                <a:gd name="connsiteX130" fmla="*/ 127947 w 866041"/>
                <a:gd name="connsiteY130" fmla="*/ 271803 h 457262"/>
                <a:gd name="connsiteX131" fmla="*/ 192771 w 866041"/>
                <a:gd name="connsiteY131" fmla="*/ 271444 h 457262"/>
                <a:gd name="connsiteX132" fmla="*/ 178725 w 866041"/>
                <a:gd name="connsiteY132" fmla="*/ 271803 h 457262"/>
                <a:gd name="connsiteX133" fmla="*/ 167561 w 866041"/>
                <a:gd name="connsiteY133" fmla="*/ 272163 h 457262"/>
                <a:gd name="connsiteX134" fmla="*/ 169722 w 866041"/>
                <a:gd name="connsiteY134" fmla="*/ 301654 h 457262"/>
                <a:gd name="connsiteX135" fmla="*/ 192050 w 866041"/>
                <a:gd name="connsiteY135" fmla="*/ 301294 h 457262"/>
                <a:gd name="connsiteX136" fmla="*/ 192771 w 866041"/>
                <a:gd name="connsiteY136" fmla="*/ 271444 h 457262"/>
                <a:gd name="connsiteX137" fmla="*/ 553264 w 866041"/>
                <a:gd name="connsiteY137" fmla="*/ 270365 h 457262"/>
                <a:gd name="connsiteX138" fmla="*/ 558306 w 866041"/>
                <a:gd name="connsiteY138" fmla="*/ 411707 h 457262"/>
                <a:gd name="connsiteX139" fmla="*/ 556505 w 866041"/>
                <a:gd name="connsiteY139" fmla="*/ 415303 h 457262"/>
                <a:gd name="connsiteX140" fmla="*/ 572351 w 866041"/>
                <a:gd name="connsiteY140" fmla="*/ 424654 h 457262"/>
                <a:gd name="connsiteX141" fmla="*/ 573072 w 866041"/>
                <a:gd name="connsiteY141" fmla="*/ 353803 h 457262"/>
                <a:gd name="connsiteX142" fmla="*/ 570551 w 866041"/>
                <a:gd name="connsiteY142" fmla="*/ 315680 h 457262"/>
                <a:gd name="connsiteX143" fmla="*/ 554345 w 866041"/>
                <a:gd name="connsiteY143" fmla="*/ 270724 h 457262"/>
                <a:gd name="connsiteX144" fmla="*/ 553264 w 866041"/>
                <a:gd name="connsiteY144" fmla="*/ 270365 h 457262"/>
                <a:gd name="connsiteX145" fmla="*/ 223742 w 866041"/>
                <a:gd name="connsiteY145" fmla="*/ 270365 h 457262"/>
                <a:gd name="connsiteX146" fmla="*/ 197452 w 866041"/>
                <a:gd name="connsiteY146" fmla="*/ 271084 h 457262"/>
                <a:gd name="connsiteX147" fmla="*/ 198533 w 866041"/>
                <a:gd name="connsiteY147" fmla="*/ 286549 h 457262"/>
                <a:gd name="connsiteX148" fmla="*/ 198893 w 866041"/>
                <a:gd name="connsiteY148" fmla="*/ 301294 h 457262"/>
                <a:gd name="connsiteX149" fmla="*/ 211498 w 866041"/>
                <a:gd name="connsiteY149" fmla="*/ 300935 h 457262"/>
                <a:gd name="connsiteX150" fmla="*/ 225183 w 866041"/>
                <a:gd name="connsiteY150" fmla="*/ 300575 h 457262"/>
                <a:gd name="connsiteX151" fmla="*/ 223742 w 866041"/>
                <a:gd name="connsiteY151" fmla="*/ 270365 h 457262"/>
                <a:gd name="connsiteX152" fmla="*/ 292888 w 866041"/>
                <a:gd name="connsiteY152" fmla="*/ 270005 h 457262"/>
                <a:gd name="connsiteX153" fmla="*/ 292888 w 866041"/>
                <a:gd name="connsiteY153" fmla="*/ 282952 h 457262"/>
                <a:gd name="connsiteX154" fmla="*/ 294688 w 866041"/>
                <a:gd name="connsiteY154" fmla="*/ 294101 h 457262"/>
                <a:gd name="connsiteX155" fmla="*/ 295769 w 866041"/>
                <a:gd name="connsiteY155" fmla="*/ 297338 h 457262"/>
                <a:gd name="connsiteX156" fmla="*/ 315576 w 866041"/>
                <a:gd name="connsiteY156" fmla="*/ 295900 h 457262"/>
                <a:gd name="connsiteX157" fmla="*/ 317737 w 866041"/>
                <a:gd name="connsiteY157" fmla="*/ 270005 h 457262"/>
                <a:gd name="connsiteX158" fmla="*/ 292888 w 866041"/>
                <a:gd name="connsiteY158" fmla="*/ 270005 h 457262"/>
                <a:gd name="connsiteX159" fmla="*/ 258315 w 866041"/>
                <a:gd name="connsiteY159" fmla="*/ 270005 h 457262"/>
                <a:gd name="connsiteX160" fmla="*/ 259395 w 866041"/>
                <a:gd name="connsiteY160" fmla="*/ 299137 h 457262"/>
                <a:gd name="connsiteX161" fmla="*/ 287126 w 866041"/>
                <a:gd name="connsiteY161" fmla="*/ 297698 h 457262"/>
                <a:gd name="connsiteX162" fmla="*/ 286405 w 866041"/>
                <a:gd name="connsiteY162" fmla="*/ 282952 h 457262"/>
                <a:gd name="connsiteX163" fmla="*/ 287846 w 866041"/>
                <a:gd name="connsiteY163" fmla="*/ 270005 h 457262"/>
                <a:gd name="connsiteX164" fmla="*/ 258315 w 866041"/>
                <a:gd name="connsiteY164" fmla="*/ 270005 h 457262"/>
                <a:gd name="connsiteX165" fmla="*/ 254714 w 866041"/>
                <a:gd name="connsiteY165" fmla="*/ 270005 h 457262"/>
                <a:gd name="connsiteX166" fmla="*/ 228064 w 866041"/>
                <a:gd name="connsiteY166" fmla="*/ 270365 h 457262"/>
                <a:gd name="connsiteX167" fmla="*/ 228064 w 866041"/>
                <a:gd name="connsiteY167" fmla="*/ 271084 h 457262"/>
                <a:gd name="connsiteX168" fmla="*/ 227704 w 866041"/>
                <a:gd name="connsiteY168" fmla="*/ 271803 h 457262"/>
                <a:gd name="connsiteX169" fmla="*/ 228064 w 866041"/>
                <a:gd name="connsiteY169" fmla="*/ 283312 h 457262"/>
                <a:gd name="connsiteX170" fmla="*/ 230945 w 866041"/>
                <a:gd name="connsiteY170" fmla="*/ 298058 h 457262"/>
                <a:gd name="connsiteX171" fmla="*/ 230585 w 866041"/>
                <a:gd name="connsiteY171" fmla="*/ 300215 h 457262"/>
                <a:gd name="connsiteX172" fmla="*/ 251833 w 866041"/>
                <a:gd name="connsiteY172" fmla="*/ 299496 h 457262"/>
                <a:gd name="connsiteX173" fmla="*/ 254714 w 866041"/>
                <a:gd name="connsiteY173" fmla="*/ 270005 h 457262"/>
                <a:gd name="connsiteX174" fmla="*/ 530936 w 866041"/>
                <a:gd name="connsiteY174" fmla="*/ 269645 h 457262"/>
                <a:gd name="connsiteX175" fmla="*/ 534537 w 866041"/>
                <a:gd name="connsiteY175" fmla="*/ 310645 h 457262"/>
                <a:gd name="connsiteX176" fmla="*/ 534177 w 866041"/>
                <a:gd name="connsiteY176" fmla="*/ 314961 h 457262"/>
                <a:gd name="connsiteX177" fmla="*/ 545341 w 866041"/>
                <a:gd name="connsiteY177" fmla="*/ 391566 h 457262"/>
                <a:gd name="connsiteX178" fmla="*/ 548943 w 866041"/>
                <a:gd name="connsiteY178" fmla="*/ 402715 h 457262"/>
                <a:gd name="connsiteX179" fmla="*/ 548222 w 866041"/>
                <a:gd name="connsiteY179" fmla="*/ 270005 h 457262"/>
                <a:gd name="connsiteX180" fmla="*/ 530936 w 866041"/>
                <a:gd name="connsiteY180" fmla="*/ 269645 h 457262"/>
                <a:gd name="connsiteX181" fmla="*/ 506447 w 866041"/>
                <a:gd name="connsiteY181" fmla="*/ 269645 h 457262"/>
                <a:gd name="connsiteX182" fmla="*/ 506087 w 866041"/>
                <a:gd name="connsiteY182" fmla="*/ 296259 h 457262"/>
                <a:gd name="connsiteX183" fmla="*/ 525174 w 866041"/>
                <a:gd name="connsiteY183" fmla="*/ 305251 h 457262"/>
                <a:gd name="connsiteX184" fmla="*/ 527335 w 866041"/>
                <a:gd name="connsiteY184" fmla="*/ 269645 h 457262"/>
                <a:gd name="connsiteX185" fmla="*/ 526614 w 866041"/>
                <a:gd name="connsiteY185" fmla="*/ 269645 h 457262"/>
                <a:gd name="connsiteX186" fmla="*/ 506447 w 866041"/>
                <a:gd name="connsiteY186" fmla="*/ 269645 h 457262"/>
                <a:gd name="connsiteX187" fmla="*/ 481958 w 866041"/>
                <a:gd name="connsiteY187" fmla="*/ 269645 h 457262"/>
                <a:gd name="connsiteX188" fmla="*/ 483038 w 866041"/>
                <a:gd name="connsiteY188" fmla="*/ 276838 h 457262"/>
                <a:gd name="connsiteX189" fmla="*/ 483398 w 866041"/>
                <a:gd name="connsiteY189" fmla="*/ 292663 h 457262"/>
                <a:gd name="connsiteX190" fmla="*/ 498884 w 866041"/>
                <a:gd name="connsiteY190" fmla="*/ 294461 h 457262"/>
                <a:gd name="connsiteX191" fmla="*/ 501405 w 866041"/>
                <a:gd name="connsiteY191" fmla="*/ 269645 h 457262"/>
                <a:gd name="connsiteX192" fmla="*/ 481958 w 866041"/>
                <a:gd name="connsiteY192" fmla="*/ 269645 h 457262"/>
                <a:gd name="connsiteX193" fmla="*/ 459269 w 866041"/>
                <a:gd name="connsiteY193" fmla="*/ 269645 h 457262"/>
                <a:gd name="connsiteX194" fmla="*/ 460710 w 866041"/>
                <a:gd name="connsiteY194" fmla="*/ 291584 h 457262"/>
                <a:gd name="connsiteX195" fmla="*/ 475836 w 866041"/>
                <a:gd name="connsiteY195" fmla="*/ 291944 h 457262"/>
                <a:gd name="connsiteX196" fmla="*/ 477276 w 866041"/>
                <a:gd name="connsiteY196" fmla="*/ 269645 h 457262"/>
                <a:gd name="connsiteX197" fmla="*/ 432620 w 866041"/>
                <a:gd name="connsiteY197" fmla="*/ 269645 h 457262"/>
                <a:gd name="connsiteX198" fmla="*/ 433700 w 866041"/>
                <a:gd name="connsiteY198" fmla="*/ 291584 h 457262"/>
                <a:gd name="connsiteX199" fmla="*/ 453147 w 866041"/>
                <a:gd name="connsiteY199" fmla="*/ 291584 h 457262"/>
                <a:gd name="connsiteX200" fmla="*/ 454588 w 866041"/>
                <a:gd name="connsiteY200" fmla="*/ 269645 h 457262"/>
                <a:gd name="connsiteX201" fmla="*/ 411732 w 866041"/>
                <a:gd name="connsiteY201" fmla="*/ 269645 h 457262"/>
                <a:gd name="connsiteX202" fmla="*/ 411732 w 866041"/>
                <a:gd name="connsiteY202" fmla="*/ 280794 h 457262"/>
                <a:gd name="connsiteX203" fmla="*/ 411012 w 866041"/>
                <a:gd name="connsiteY203" fmla="*/ 291584 h 457262"/>
                <a:gd name="connsiteX204" fmla="*/ 425057 w 866041"/>
                <a:gd name="connsiteY204" fmla="*/ 291584 h 457262"/>
                <a:gd name="connsiteX205" fmla="*/ 426497 w 866041"/>
                <a:gd name="connsiteY205" fmla="*/ 269645 h 457262"/>
                <a:gd name="connsiteX206" fmla="*/ 382561 w 866041"/>
                <a:gd name="connsiteY206" fmla="*/ 269645 h 457262"/>
                <a:gd name="connsiteX207" fmla="*/ 382921 w 866041"/>
                <a:gd name="connsiteY207" fmla="*/ 279356 h 457262"/>
                <a:gd name="connsiteX208" fmla="*/ 382921 w 866041"/>
                <a:gd name="connsiteY208" fmla="*/ 291584 h 457262"/>
                <a:gd name="connsiteX209" fmla="*/ 382561 w 866041"/>
                <a:gd name="connsiteY209" fmla="*/ 292663 h 457262"/>
                <a:gd name="connsiteX210" fmla="*/ 404529 w 866041"/>
                <a:gd name="connsiteY210" fmla="*/ 291944 h 457262"/>
                <a:gd name="connsiteX211" fmla="*/ 405249 w 866041"/>
                <a:gd name="connsiteY211" fmla="*/ 280794 h 457262"/>
                <a:gd name="connsiteX212" fmla="*/ 406330 w 866041"/>
                <a:gd name="connsiteY212" fmla="*/ 269645 h 457262"/>
                <a:gd name="connsiteX213" fmla="*/ 353030 w 866041"/>
                <a:gd name="connsiteY213" fmla="*/ 269645 h 457262"/>
                <a:gd name="connsiteX214" fmla="*/ 353750 w 866041"/>
                <a:gd name="connsiteY214" fmla="*/ 294101 h 457262"/>
                <a:gd name="connsiteX215" fmla="*/ 376799 w 866041"/>
                <a:gd name="connsiteY215" fmla="*/ 293022 h 457262"/>
                <a:gd name="connsiteX216" fmla="*/ 376079 w 866041"/>
                <a:gd name="connsiteY216" fmla="*/ 291584 h 457262"/>
                <a:gd name="connsiteX217" fmla="*/ 376799 w 866041"/>
                <a:gd name="connsiteY217" fmla="*/ 277558 h 457262"/>
                <a:gd name="connsiteX218" fmla="*/ 377879 w 866041"/>
                <a:gd name="connsiteY218" fmla="*/ 269645 h 457262"/>
                <a:gd name="connsiteX219" fmla="*/ 354110 w 866041"/>
                <a:gd name="connsiteY219" fmla="*/ 269645 h 457262"/>
                <a:gd name="connsiteX220" fmla="*/ 347268 w 866041"/>
                <a:gd name="connsiteY220" fmla="*/ 269645 h 457262"/>
                <a:gd name="connsiteX221" fmla="*/ 322779 w 866041"/>
                <a:gd name="connsiteY221" fmla="*/ 270005 h 457262"/>
                <a:gd name="connsiteX222" fmla="*/ 323859 w 866041"/>
                <a:gd name="connsiteY222" fmla="*/ 295540 h 457262"/>
                <a:gd name="connsiteX223" fmla="*/ 345467 w 866041"/>
                <a:gd name="connsiteY223" fmla="*/ 294461 h 457262"/>
                <a:gd name="connsiteX224" fmla="*/ 347268 w 866041"/>
                <a:gd name="connsiteY224" fmla="*/ 269645 h 457262"/>
                <a:gd name="connsiteX225" fmla="*/ 103818 w 866041"/>
                <a:gd name="connsiteY225" fmla="*/ 269286 h 457262"/>
                <a:gd name="connsiteX226" fmla="*/ 103458 w 866041"/>
                <a:gd name="connsiteY226" fmla="*/ 278637 h 457262"/>
                <a:gd name="connsiteX227" fmla="*/ 102017 w 866041"/>
                <a:gd name="connsiteY227" fmla="*/ 298058 h 457262"/>
                <a:gd name="connsiteX228" fmla="*/ 119303 w 866041"/>
                <a:gd name="connsiteY228" fmla="*/ 300215 h 457262"/>
                <a:gd name="connsiteX229" fmla="*/ 122545 w 866041"/>
                <a:gd name="connsiteY229" fmla="*/ 271444 h 457262"/>
                <a:gd name="connsiteX230" fmla="*/ 103818 w 866041"/>
                <a:gd name="connsiteY230" fmla="*/ 269286 h 457262"/>
                <a:gd name="connsiteX231" fmla="*/ 799956 w 866041"/>
                <a:gd name="connsiteY231" fmla="*/ 264970 h 457262"/>
                <a:gd name="connsiteX232" fmla="*/ 786631 w 866041"/>
                <a:gd name="connsiteY232" fmla="*/ 274680 h 457262"/>
                <a:gd name="connsiteX233" fmla="*/ 786631 w 866041"/>
                <a:gd name="connsiteY233" fmla="*/ 281154 h 457262"/>
                <a:gd name="connsiteX234" fmla="*/ 786991 w 866041"/>
                <a:gd name="connsiteY234" fmla="*/ 286549 h 457262"/>
                <a:gd name="connsiteX235" fmla="*/ 800676 w 866041"/>
                <a:gd name="connsiteY235" fmla="*/ 275759 h 457262"/>
                <a:gd name="connsiteX236" fmla="*/ 799956 w 866041"/>
                <a:gd name="connsiteY236" fmla="*/ 266768 h 457262"/>
                <a:gd name="connsiteX237" fmla="*/ 799956 w 866041"/>
                <a:gd name="connsiteY237" fmla="*/ 264970 h 457262"/>
                <a:gd name="connsiteX238" fmla="*/ 82570 w 866041"/>
                <a:gd name="connsiteY238" fmla="*/ 264970 h 457262"/>
                <a:gd name="connsiteX239" fmla="*/ 80409 w 866041"/>
                <a:gd name="connsiteY239" fmla="*/ 277198 h 457262"/>
                <a:gd name="connsiteX240" fmla="*/ 80049 w 866041"/>
                <a:gd name="connsiteY240" fmla="*/ 287987 h 457262"/>
                <a:gd name="connsiteX241" fmla="*/ 80769 w 866041"/>
                <a:gd name="connsiteY241" fmla="*/ 294461 h 457262"/>
                <a:gd name="connsiteX242" fmla="*/ 93374 w 866041"/>
                <a:gd name="connsiteY242" fmla="*/ 296979 h 457262"/>
                <a:gd name="connsiteX243" fmla="*/ 97335 w 866041"/>
                <a:gd name="connsiteY243" fmla="*/ 281154 h 457262"/>
                <a:gd name="connsiteX244" fmla="*/ 99496 w 866041"/>
                <a:gd name="connsiteY244" fmla="*/ 269286 h 457262"/>
                <a:gd name="connsiteX245" fmla="*/ 99496 w 866041"/>
                <a:gd name="connsiteY245" fmla="*/ 268566 h 457262"/>
                <a:gd name="connsiteX246" fmla="*/ 82570 w 866041"/>
                <a:gd name="connsiteY246" fmla="*/ 264970 h 457262"/>
                <a:gd name="connsiteX247" fmla="*/ 601895 w 866041"/>
                <a:gd name="connsiteY247" fmla="*/ 263236 h 457262"/>
                <a:gd name="connsiteX248" fmla="*/ 613709 w 866041"/>
                <a:gd name="connsiteY248" fmla="*/ 357534 h 457262"/>
                <a:gd name="connsiteX249" fmla="*/ 608171 w 866041"/>
                <a:gd name="connsiteY249" fmla="*/ 357534 h 457262"/>
                <a:gd name="connsiteX250" fmla="*/ 598941 w 866041"/>
                <a:gd name="connsiteY250" fmla="*/ 263950 h 457262"/>
                <a:gd name="connsiteX251" fmla="*/ 601895 w 866041"/>
                <a:gd name="connsiteY251" fmla="*/ 263236 h 457262"/>
                <a:gd name="connsiteX252" fmla="*/ 62402 w 866041"/>
                <a:gd name="connsiteY252" fmla="*/ 257777 h 457262"/>
                <a:gd name="connsiteX253" fmla="*/ 59881 w 866041"/>
                <a:gd name="connsiteY253" fmla="*/ 268566 h 457262"/>
                <a:gd name="connsiteX254" fmla="*/ 58441 w 866041"/>
                <a:gd name="connsiteY254" fmla="*/ 286908 h 457262"/>
                <a:gd name="connsiteX255" fmla="*/ 58441 w 866041"/>
                <a:gd name="connsiteY255" fmla="*/ 287268 h 457262"/>
                <a:gd name="connsiteX256" fmla="*/ 71766 w 866041"/>
                <a:gd name="connsiteY256" fmla="*/ 292303 h 457262"/>
                <a:gd name="connsiteX257" fmla="*/ 72126 w 866041"/>
                <a:gd name="connsiteY257" fmla="*/ 292303 h 457262"/>
                <a:gd name="connsiteX258" fmla="*/ 73567 w 866041"/>
                <a:gd name="connsiteY258" fmla="*/ 277917 h 457262"/>
                <a:gd name="connsiteX259" fmla="*/ 76448 w 866041"/>
                <a:gd name="connsiteY259" fmla="*/ 263172 h 457262"/>
                <a:gd name="connsiteX260" fmla="*/ 62402 w 866041"/>
                <a:gd name="connsiteY260" fmla="*/ 257777 h 457262"/>
                <a:gd name="connsiteX261" fmla="*/ 581190 w 866041"/>
                <a:gd name="connsiteY261" fmla="*/ 247015 h 457262"/>
                <a:gd name="connsiteX262" fmla="*/ 601445 w 866041"/>
                <a:gd name="connsiteY262" fmla="*/ 290228 h 457262"/>
                <a:gd name="connsiteX263" fmla="*/ 605786 w 866041"/>
                <a:gd name="connsiteY263" fmla="*/ 354327 h 457262"/>
                <a:gd name="connsiteX264" fmla="*/ 600360 w 866041"/>
                <a:gd name="connsiteY264" fmla="*/ 354327 h 457262"/>
                <a:gd name="connsiteX265" fmla="*/ 596743 w 866041"/>
                <a:gd name="connsiteY265" fmla="*/ 299591 h 457262"/>
                <a:gd name="connsiteX266" fmla="*/ 590956 w 866041"/>
                <a:gd name="connsiteY266" fmla="*/ 266821 h 457262"/>
                <a:gd name="connsiteX267" fmla="*/ 579019 w 866041"/>
                <a:gd name="connsiteY267" fmla="*/ 248456 h 457262"/>
                <a:gd name="connsiteX268" fmla="*/ 581190 w 866041"/>
                <a:gd name="connsiteY268" fmla="*/ 247015 h 457262"/>
                <a:gd name="connsiteX269" fmla="*/ 43675 w 866041"/>
                <a:gd name="connsiteY269" fmla="*/ 246987 h 457262"/>
                <a:gd name="connsiteX270" fmla="*/ 42595 w 866041"/>
                <a:gd name="connsiteY270" fmla="*/ 261014 h 457262"/>
                <a:gd name="connsiteX271" fmla="*/ 38994 w 866041"/>
                <a:gd name="connsiteY271" fmla="*/ 274321 h 457262"/>
                <a:gd name="connsiteX272" fmla="*/ 51238 w 866041"/>
                <a:gd name="connsiteY272" fmla="*/ 283312 h 457262"/>
                <a:gd name="connsiteX273" fmla="*/ 54119 w 866041"/>
                <a:gd name="connsiteY273" fmla="*/ 266768 h 457262"/>
                <a:gd name="connsiteX274" fmla="*/ 57361 w 866041"/>
                <a:gd name="connsiteY274" fmla="*/ 255259 h 457262"/>
                <a:gd name="connsiteX275" fmla="*/ 56280 w 866041"/>
                <a:gd name="connsiteY275" fmla="*/ 254900 h 457262"/>
                <a:gd name="connsiteX276" fmla="*/ 43675 w 866041"/>
                <a:gd name="connsiteY276" fmla="*/ 246987 h 457262"/>
                <a:gd name="connsiteX277" fmla="*/ 824085 w 866041"/>
                <a:gd name="connsiteY277" fmla="*/ 243391 h 457262"/>
                <a:gd name="connsiteX278" fmla="*/ 805358 w 866041"/>
                <a:gd name="connsiteY278" fmla="*/ 260294 h 457262"/>
                <a:gd name="connsiteX279" fmla="*/ 805718 w 866041"/>
                <a:gd name="connsiteY279" fmla="*/ 268207 h 457262"/>
                <a:gd name="connsiteX280" fmla="*/ 806078 w 866041"/>
                <a:gd name="connsiteY280" fmla="*/ 271444 h 457262"/>
                <a:gd name="connsiteX281" fmla="*/ 812200 w 866041"/>
                <a:gd name="connsiteY281" fmla="*/ 266408 h 457262"/>
                <a:gd name="connsiteX282" fmla="*/ 823004 w 866041"/>
                <a:gd name="connsiteY282" fmla="*/ 257417 h 457262"/>
                <a:gd name="connsiteX283" fmla="*/ 821924 w 866041"/>
                <a:gd name="connsiteY283" fmla="*/ 253821 h 457262"/>
                <a:gd name="connsiteX284" fmla="*/ 824085 w 866041"/>
                <a:gd name="connsiteY284" fmla="*/ 243391 h 457262"/>
                <a:gd name="connsiteX285" fmla="*/ 29270 w 866041"/>
                <a:gd name="connsiteY285" fmla="*/ 231163 h 457262"/>
                <a:gd name="connsiteX286" fmla="*/ 28910 w 866041"/>
                <a:gd name="connsiteY286" fmla="*/ 240873 h 457262"/>
                <a:gd name="connsiteX287" fmla="*/ 28190 w 866041"/>
                <a:gd name="connsiteY287" fmla="*/ 259575 h 457262"/>
                <a:gd name="connsiteX288" fmla="*/ 27469 w 866041"/>
                <a:gd name="connsiteY288" fmla="*/ 260294 h 457262"/>
                <a:gd name="connsiteX289" fmla="*/ 32871 w 866041"/>
                <a:gd name="connsiteY289" fmla="*/ 267847 h 457262"/>
                <a:gd name="connsiteX290" fmla="*/ 35753 w 866041"/>
                <a:gd name="connsiteY290" fmla="*/ 257417 h 457262"/>
                <a:gd name="connsiteX291" fmla="*/ 37553 w 866041"/>
                <a:gd name="connsiteY291" fmla="*/ 241233 h 457262"/>
                <a:gd name="connsiteX292" fmla="*/ 29270 w 866041"/>
                <a:gd name="connsiteY292" fmla="*/ 231163 h 457262"/>
                <a:gd name="connsiteX293" fmla="*/ 839570 w 866041"/>
                <a:gd name="connsiteY293" fmla="*/ 224689 h 457262"/>
                <a:gd name="connsiteX294" fmla="*/ 827686 w 866041"/>
                <a:gd name="connsiteY294" fmla="*/ 239435 h 457262"/>
                <a:gd name="connsiteX295" fmla="*/ 828766 w 866041"/>
                <a:gd name="connsiteY295" fmla="*/ 252742 h 457262"/>
                <a:gd name="connsiteX296" fmla="*/ 830927 w 866041"/>
                <a:gd name="connsiteY296" fmla="*/ 250944 h 457262"/>
                <a:gd name="connsiteX297" fmla="*/ 839570 w 866041"/>
                <a:gd name="connsiteY297" fmla="*/ 244830 h 457262"/>
                <a:gd name="connsiteX298" fmla="*/ 836689 w 866041"/>
                <a:gd name="connsiteY298" fmla="*/ 239794 h 457262"/>
                <a:gd name="connsiteX299" fmla="*/ 839570 w 866041"/>
                <a:gd name="connsiteY299" fmla="*/ 224689 h 457262"/>
                <a:gd name="connsiteX300" fmla="*/ 487 w 866041"/>
                <a:gd name="connsiteY300" fmla="*/ 221252 h 457262"/>
                <a:gd name="connsiteX301" fmla="*/ 2275 w 866041"/>
                <a:gd name="connsiteY301" fmla="*/ 221252 h 457262"/>
                <a:gd name="connsiteX302" fmla="*/ 43774 w 866041"/>
                <a:gd name="connsiteY302" fmla="*/ 294470 h 457262"/>
                <a:gd name="connsiteX303" fmla="*/ 40197 w 866041"/>
                <a:gd name="connsiteY303" fmla="*/ 299854 h 457262"/>
                <a:gd name="connsiteX304" fmla="*/ 487 w 866041"/>
                <a:gd name="connsiteY304" fmla="*/ 221252 h 457262"/>
                <a:gd name="connsiteX305" fmla="*/ 18826 w 866041"/>
                <a:gd name="connsiteY305" fmla="*/ 207786 h 457262"/>
                <a:gd name="connsiteX306" fmla="*/ 20987 w 866041"/>
                <a:gd name="connsiteY306" fmla="*/ 247347 h 457262"/>
                <a:gd name="connsiteX307" fmla="*/ 22067 w 866041"/>
                <a:gd name="connsiteY307" fmla="*/ 249505 h 457262"/>
                <a:gd name="connsiteX308" fmla="*/ 23148 w 866041"/>
                <a:gd name="connsiteY308" fmla="*/ 240873 h 457262"/>
                <a:gd name="connsiteX309" fmla="*/ 24588 w 866041"/>
                <a:gd name="connsiteY309" fmla="*/ 223970 h 457262"/>
                <a:gd name="connsiteX310" fmla="*/ 18826 w 866041"/>
                <a:gd name="connsiteY310" fmla="*/ 207786 h 457262"/>
                <a:gd name="connsiteX311" fmla="*/ 852895 w 866041"/>
                <a:gd name="connsiteY311" fmla="*/ 193040 h 457262"/>
                <a:gd name="connsiteX312" fmla="*/ 845332 w 866041"/>
                <a:gd name="connsiteY312" fmla="*/ 215338 h 457262"/>
                <a:gd name="connsiteX313" fmla="*/ 844972 w 866041"/>
                <a:gd name="connsiteY313" fmla="*/ 239794 h 457262"/>
                <a:gd name="connsiteX314" fmla="*/ 849294 w 866041"/>
                <a:gd name="connsiteY314" fmla="*/ 234759 h 457262"/>
                <a:gd name="connsiteX315" fmla="*/ 852895 w 866041"/>
                <a:gd name="connsiteY315" fmla="*/ 193040 h 457262"/>
                <a:gd name="connsiteX316" fmla="*/ 58336 w 866041"/>
                <a:gd name="connsiteY316" fmla="*/ 187054 h 457262"/>
                <a:gd name="connsiteX317" fmla="*/ 102527 w 866041"/>
                <a:gd name="connsiteY317" fmla="*/ 217361 h 457262"/>
                <a:gd name="connsiteX318" fmla="*/ 100032 w 866041"/>
                <a:gd name="connsiteY318" fmla="*/ 223495 h 457262"/>
                <a:gd name="connsiteX319" fmla="*/ 54772 w 866041"/>
                <a:gd name="connsiteY319" fmla="*/ 187776 h 457262"/>
                <a:gd name="connsiteX320" fmla="*/ 58336 w 866041"/>
                <a:gd name="connsiteY320" fmla="*/ 187054 h 457262"/>
                <a:gd name="connsiteX321" fmla="*/ 44794 w 866041"/>
                <a:gd name="connsiteY321" fmla="*/ 174354 h 457262"/>
                <a:gd name="connsiteX322" fmla="*/ 48022 w 866041"/>
                <a:gd name="connsiteY322" fmla="*/ 174715 h 457262"/>
                <a:gd name="connsiteX323" fmla="*/ 53761 w 866041"/>
                <a:gd name="connsiteY323" fmla="*/ 208991 h 457262"/>
                <a:gd name="connsiteX324" fmla="*/ 74206 w 866041"/>
                <a:gd name="connsiteY324" fmla="*/ 224866 h 457262"/>
                <a:gd name="connsiteX325" fmla="*/ 103259 w 866041"/>
                <a:gd name="connsiteY325" fmla="*/ 232803 h 457262"/>
                <a:gd name="connsiteX326" fmla="*/ 120834 w 866041"/>
                <a:gd name="connsiteY326" fmla="*/ 235690 h 457262"/>
                <a:gd name="connsiteX327" fmla="*/ 118682 w 866041"/>
                <a:gd name="connsiteY327" fmla="*/ 242184 h 457262"/>
                <a:gd name="connsiteX328" fmla="*/ 82814 w 866041"/>
                <a:gd name="connsiteY328" fmla="*/ 235329 h 457262"/>
                <a:gd name="connsiteX329" fmla="*/ 58424 w 866041"/>
                <a:gd name="connsiteY329" fmla="*/ 221979 h 457262"/>
                <a:gd name="connsiteX330" fmla="*/ 43359 w 866041"/>
                <a:gd name="connsiteY330" fmla="*/ 203218 h 457262"/>
                <a:gd name="connsiteX331" fmla="*/ 44794 w 866041"/>
                <a:gd name="connsiteY331" fmla="*/ 174354 h 457262"/>
                <a:gd name="connsiteX332" fmla="*/ 792173 w 866041"/>
                <a:gd name="connsiteY332" fmla="*/ 170433 h 457262"/>
                <a:gd name="connsiteX333" fmla="*/ 792912 w 866041"/>
                <a:gd name="connsiteY333" fmla="*/ 201125 h 457262"/>
                <a:gd name="connsiteX334" fmla="*/ 788482 w 866041"/>
                <a:gd name="connsiteY334" fmla="*/ 196892 h 457262"/>
                <a:gd name="connsiteX335" fmla="*/ 790327 w 866041"/>
                <a:gd name="connsiteY335" fmla="*/ 171844 h 457262"/>
                <a:gd name="connsiteX336" fmla="*/ 792173 w 866041"/>
                <a:gd name="connsiteY336" fmla="*/ 170433 h 457262"/>
                <a:gd name="connsiteX337" fmla="*/ 788204 w 866041"/>
                <a:gd name="connsiteY337" fmla="*/ 157037 h 457262"/>
                <a:gd name="connsiteX338" fmla="*/ 812313 w 866041"/>
                <a:gd name="connsiteY338" fmla="*/ 180571 h 457262"/>
                <a:gd name="connsiteX339" fmla="*/ 798279 w 866041"/>
                <a:gd name="connsiteY339" fmla="*/ 214967 h 457262"/>
                <a:gd name="connsiteX340" fmla="*/ 793602 w 866041"/>
                <a:gd name="connsiteY340" fmla="*/ 211709 h 457262"/>
                <a:gd name="connsiteX341" fmla="*/ 807275 w 866041"/>
                <a:gd name="connsiteY341" fmla="*/ 184192 h 457262"/>
                <a:gd name="connsiteX342" fmla="*/ 787844 w 866041"/>
                <a:gd name="connsiteY342" fmla="*/ 158123 h 457262"/>
                <a:gd name="connsiteX343" fmla="*/ 788204 w 866041"/>
                <a:gd name="connsiteY343" fmla="*/ 157037 h 457262"/>
                <a:gd name="connsiteX344" fmla="*/ 784397 w 866041"/>
                <a:gd name="connsiteY344" fmla="*/ 139934 h 457262"/>
                <a:gd name="connsiteX345" fmla="*/ 813397 w 866041"/>
                <a:gd name="connsiteY345" fmla="*/ 161926 h 457262"/>
                <a:gd name="connsiteX346" fmla="*/ 826085 w 866041"/>
                <a:gd name="connsiteY346" fmla="*/ 184279 h 457262"/>
                <a:gd name="connsiteX347" fmla="*/ 794547 w 866041"/>
                <a:gd name="connsiteY347" fmla="*/ 234754 h 457262"/>
                <a:gd name="connsiteX348" fmla="*/ 790559 w 866041"/>
                <a:gd name="connsiteY348" fmla="*/ 230427 h 457262"/>
                <a:gd name="connsiteX349" fmla="*/ 819560 w 866041"/>
                <a:gd name="connsiteY349" fmla="*/ 190048 h 457262"/>
                <a:gd name="connsiteX350" fmla="*/ 803972 w 866041"/>
                <a:gd name="connsiteY350" fmla="*/ 160845 h 457262"/>
                <a:gd name="connsiteX351" fmla="*/ 782947 w 866041"/>
                <a:gd name="connsiteY351" fmla="*/ 142458 h 457262"/>
                <a:gd name="connsiteX352" fmla="*/ 784397 w 866041"/>
                <a:gd name="connsiteY352" fmla="*/ 139934 h 457262"/>
                <a:gd name="connsiteX353" fmla="*/ 156068 w 866041"/>
                <a:gd name="connsiteY353" fmla="*/ 84368 h 457262"/>
                <a:gd name="connsiteX354" fmla="*/ 318028 w 866041"/>
                <a:gd name="connsiteY354" fmla="*/ 85445 h 457262"/>
                <a:gd name="connsiteX355" fmla="*/ 318028 w 866041"/>
                <a:gd name="connsiteY355" fmla="*/ 91546 h 457262"/>
                <a:gd name="connsiteX356" fmla="*/ 170105 w 866041"/>
                <a:gd name="connsiteY356" fmla="*/ 91187 h 457262"/>
                <a:gd name="connsiteX357" fmla="*/ 92364 w 866041"/>
                <a:gd name="connsiteY357" fmla="*/ 92623 h 457262"/>
                <a:gd name="connsiteX358" fmla="*/ 32258 w 866041"/>
                <a:gd name="connsiteY358" fmla="*/ 123489 h 457262"/>
                <a:gd name="connsiteX359" fmla="*/ 30099 w 866041"/>
                <a:gd name="connsiteY359" fmla="*/ 121336 h 457262"/>
                <a:gd name="connsiteX360" fmla="*/ 81926 w 866041"/>
                <a:gd name="connsiteY360" fmla="*/ 89034 h 457262"/>
                <a:gd name="connsiteX361" fmla="*/ 156068 w 866041"/>
                <a:gd name="connsiteY361" fmla="*/ 84368 h 457262"/>
                <a:gd name="connsiteX362" fmla="*/ 208429 w 866041"/>
                <a:gd name="connsiteY362" fmla="*/ 72891 h 457262"/>
                <a:gd name="connsiteX363" fmla="*/ 273713 w 866041"/>
                <a:gd name="connsiteY363" fmla="*/ 73243 h 457262"/>
                <a:gd name="connsiteX364" fmla="*/ 275156 w 866041"/>
                <a:gd name="connsiteY364" fmla="*/ 78888 h 457262"/>
                <a:gd name="connsiteX365" fmla="*/ 217807 w 866041"/>
                <a:gd name="connsiteY365" fmla="*/ 78888 h 457262"/>
                <a:gd name="connsiteX366" fmla="*/ 156490 w 866041"/>
                <a:gd name="connsiteY366" fmla="*/ 78888 h 457262"/>
                <a:gd name="connsiteX367" fmla="*/ 93369 w 866041"/>
                <a:gd name="connsiteY367" fmla="*/ 80299 h 457262"/>
                <a:gd name="connsiteX368" fmla="*/ 41070 w 866041"/>
                <a:gd name="connsiteY368" fmla="*/ 100055 h 457262"/>
                <a:gd name="connsiteX369" fmla="*/ 39988 w 866041"/>
                <a:gd name="connsiteY369" fmla="*/ 97585 h 457262"/>
                <a:gd name="connsiteX370" fmla="*/ 87959 w 866041"/>
                <a:gd name="connsiteY370" fmla="*/ 76066 h 457262"/>
                <a:gd name="connsiteX371" fmla="*/ 142784 w 866041"/>
                <a:gd name="connsiteY371" fmla="*/ 73243 h 457262"/>
                <a:gd name="connsiteX372" fmla="*/ 208429 w 866041"/>
                <a:gd name="connsiteY372" fmla="*/ 72891 h 457262"/>
                <a:gd name="connsiteX373" fmla="*/ 512494 w 866041"/>
                <a:gd name="connsiteY373" fmla="*/ 56875 h 457262"/>
                <a:gd name="connsiteX374" fmla="*/ 515317 w 866041"/>
                <a:gd name="connsiteY374" fmla="*/ 56875 h 457262"/>
                <a:gd name="connsiteX375" fmla="*/ 515317 w 866041"/>
                <a:gd name="connsiteY375" fmla="*/ 86039 h 457262"/>
                <a:gd name="connsiteX376" fmla="*/ 509672 w 866041"/>
                <a:gd name="connsiteY376" fmla="*/ 86039 h 457262"/>
                <a:gd name="connsiteX377" fmla="*/ 512494 w 866041"/>
                <a:gd name="connsiteY377" fmla="*/ 56875 h 457262"/>
                <a:gd name="connsiteX378" fmla="*/ 524984 w 866041"/>
                <a:gd name="connsiteY378" fmla="*/ 41864 h 457262"/>
                <a:gd name="connsiteX379" fmla="*/ 526417 w 866041"/>
                <a:gd name="connsiteY379" fmla="*/ 42223 h 457262"/>
                <a:gd name="connsiteX380" fmla="*/ 525342 w 866041"/>
                <a:gd name="connsiteY380" fmla="*/ 87793 h 457262"/>
                <a:gd name="connsiteX381" fmla="*/ 519965 w 866041"/>
                <a:gd name="connsiteY381" fmla="*/ 89228 h 457262"/>
                <a:gd name="connsiteX382" fmla="*/ 524984 w 866041"/>
                <a:gd name="connsiteY382" fmla="*/ 41864 h 457262"/>
                <a:gd name="connsiteX383" fmla="*/ 540717 w 866041"/>
                <a:gd name="connsiteY383" fmla="*/ 26705 h 457262"/>
                <a:gd name="connsiteX384" fmla="*/ 543539 w 866041"/>
                <a:gd name="connsiteY384" fmla="*/ 27422 h 457262"/>
                <a:gd name="connsiteX385" fmla="*/ 537542 w 866041"/>
                <a:gd name="connsiteY385" fmla="*/ 86569 h 457262"/>
                <a:gd name="connsiteX386" fmla="*/ 532250 w 866041"/>
                <a:gd name="connsiteY386" fmla="*/ 88003 h 457262"/>
                <a:gd name="connsiteX387" fmla="*/ 540717 w 866041"/>
                <a:gd name="connsiteY387" fmla="*/ 26705 h 457262"/>
                <a:gd name="connsiteX388" fmla="*/ 612822 w 866041"/>
                <a:gd name="connsiteY388" fmla="*/ 22836 h 457262"/>
                <a:gd name="connsiteX389" fmla="*/ 594680 w 866041"/>
                <a:gd name="connsiteY389" fmla="*/ 24724 h 457262"/>
                <a:gd name="connsiteX390" fmla="*/ 582075 w 866041"/>
                <a:gd name="connsiteY390" fmla="*/ 90540 h 457262"/>
                <a:gd name="connsiteX391" fmla="*/ 583155 w 866041"/>
                <a:gd name="connsiteY391" fmla="*/ 103488 h 457262"/>
                <a:gd name="connsiteX392" fmla="*/ 571631 w 866041"/>
                <a:gd name="connsiteY392" fmla="*/ 106365 h 457262"/>
                <a:gd name="connsiteX393" fmla="*/ 409931 w 866041"/>
                <a:gd name="connsiteY393" fmla="*/ 114996 h 457262"/>
                <a:gd name="connsiteX394" fmla="*/ 395166 w 866041"/>
                <a:gd name="connsiteY394" fmla="*/ 131540 h 457262"/>
                <a:gd name="connsiteX395" fmla="*/ 389404 w 866041"/>
                <a:gd name="connsiteY395" fmla="*/ 129023 h 457262"/>
                <a:gd name="connsiteX396" fmla="*/ 398767 w 866041"/>
                <a:gd name="connsiteY396" fmla="*/ 114996 h 457262"/>
                <a:gd name="connsiteX397" fmla="*/ 386522 w 866041"/>
                <a:gd name="connsiteY397" fmla="*/ 114637 h 457262"/>
                <a:gd name="connsiteX398" fmla="*/ 382561 w 866041"/>
                <a:gd name="connsiteY398" fmla="*/ 118593 h 457262"/>
                <a:gd name="connsiteX399" fmla="*/ 381481 w 866041"/>
                <a:gd name="connsiteY399" fmla="*/ 120031 h 457262"/>
                <a:gd name="connsiteX400" fmla="*/ 377879 w 866041"/>
                <a:gd name="connsiteY400" fmla="*/ 122549 h 457262"/>
                <a:gd name="connsiteX401" fmla="*/ 374278 w 866041"/>
                <a:gd name="connsiteY401" fmla="*/ 117154 h 457262"/>
                <a:gd name="connsiteX402" fmla="*/ 376799 w 866041"/>
                <a:gd name="connsiteY402" fmla="*/ 114637 h 457262"/>
                <a:gd name="connsiteX403" fmla="*/ 354110 w 866041"/>
                <a:gd name="connsiteY403" fmla="*/ 114637 h 457262"/>
                <a:gd name="connsiteX404" fmla="*/ 231665 w 866041"/>
                <a:gd name="connsiteY404" fmla="*/ 115356 h 457262"/>
                <a:gd name="connsiteX405" fmla="*/ 134069 w 866041"/>
                <a:gd name="connsiteY405" fmla="*/ 113917 h 457262"/>
                <a:gd name="connsiteX406" fmla="*/ 68165 w 866041"/>
                <a:gd name="connsiteY406" fmla="*/ 127944 h 457262"/>
                <a:gd name="connsiteX407" fmla="*/ 37913 w 866041"/>
                <a:gd name="connsiteY407" fmla="*/ 190522 h 457262"/>
                <a:gd name="connsiteX408" fmla="*/ 115342 w 866041"/>
                <a:gd name="connsiteY408" fmla="*/ 246987 h 457262"/>
                <a:gd name="connsiteX409" fmla="*/ 231665 w 866041"/>
                <a:gd name="connsiteY409" fmla="*/ 246268 h 457262"/>
                <a:gd name="connsiteX410" fmla="*/ 478717 w 866041"/>
                <a:gd name="connsiteY410" fmla="*/ 246268 h 457262"/>
                <a:gd name="connsiteX411" fmla="*/ 557586 w 866041"/>
                <a:gd name="connsiteY411" fmla="*/ 247347 h 457262"/>
                <a:gd name="connsiteX412" fmla="*/ 589278 w 866041"/>
                <a:gd name="connsiteY412" fmla="*/ 281154 h 457262"/>
                <a:gd name="connsiteX413" fmla="*/ 593599 w 866041"/>
                <a:gd name="connsiteY413" fmla="*/ 318917 h 457262"/>
                <a:gd name="connsiteX414" fmla="*/ 596120 w 866041"/>
                <a:gd name="connsiteY414" fmla="*/ 352365 h 457262"/>
                <a:gd name="connsiteX415" fmla="*/ 647979 w 866041"/>
                <a:gd name="connsiteY415" fmla="*/ 346250 h 457262"/>
                <a:gd name="connsiteX416" fmla="*/ 701999 w 866041"/>
                <a:gd name="connsiteY416" fmla="*/ 303093 h 457262"/>
                <a:gd name="connsiteX417" fmla="*/ 766103 w 866041"/>
                <a:gd name="connsiteY417" fmla="*/ 262812 h 457262"/>
                <a:gd name="connsiteX418" fmla="*/ 823004 w 866041"/>
                <a:gd name="connsiteY418" fmla="*/ 211022 h 457262"/>
                <a:gd name="connsiteX419" fmla="*/ 833448 w 866041"/>
                <a:gd name="connsiteY419" fmla="*/ 182251 h 457262"/>
                <a:gd name="connsiteX420" fmla="*/ 817242 w 866041"/>
                <a:gd name="connsiteY420" fmla="*/ 153838 h 457262"/>
                <a:gd name="connsiteX421" fmla="*/ 754219 w 866041"/>
                <a:gd name="connsiteY421" fmla="*/ 109242 h 457262"/>
                <a:gd name="connsiteX422" fmla="*/ 669227 w 866041"/>
                <a:gd name="connsiteY422" fmla="*/ 45224 h 457262"/>
                <a:gd name="connsiteX423" fmla="*/ 630693 w 866041"/>
                <a:gd name="connsiteY423" fmla="*/ 27961 h 457262"/>
                <a:gd name="connsiteX424" fmla="*/ 612822 w 866041"/>
                <a:gd name="connsiteY424" fmla="*/ 22836 h 457262"/>
                <a:gd name="connsiteX425" fmla="*/ 554215 w 866041"/>
                <a:gd name="connsiteY425" fmla="*/ 20508 h 457262"/>
                <a:gd name="connsiteX426" fmla="*/ 555336 w 866041"/>
                <a:gd name="connsiteY426" fmla="*/ 20866 h 457262"/>
                <a:gd name="connsiteX427" fmla="*/ 552721 w 866041"/>
                <a:gd name="connsiteY427" fmla="*/ 85343 h 457262"/>
                <a:gd name="connsiteX428" fmla="*/ 547865 w 866041"/>
                <a:gd name="connsiteY428" fmla="*/ 86418 h 457262"/>
                <a:gd name="connsiteX429" fmla="*/ 554215 w 866041"/>
                <a:gd name="connsiteY429" fmla="*/ 20508 h 457262"/>
                <a:gd name="connsiteX430" fmla="*/ 598410 w 866041"/>
                <a:gd name="connsiteY430" fmla="*/ 471 h 457262"/>
                <a:gd name="connsiteX431" fmla="*/ 668147 w 866041"/>
                <a:gd name="connsiteY431" fmla="*/ 19689 h 457262"/>
                <a:gd name="connsiteX432" fmla="*/ 747376 w 866041"/>
                <a:gd name="connsiteY432" fmla="*/ 73996 h 457262"/>
                <a:gd name="connsiteX433" fmla="*/ 784110 w 866041"/>
                <a:gd name="connsiteY433" fmla="*/ 104207 h 457262"/>
                <a:gd name="connsiteX434" fmla="*/ 815441 w 866041"/>
                <a:gd name="connsiteY434" fmla="*/ 125426 h 457262"/>
                <a:gd name="connsiteX435" fmla="*/ 853255 w 866041"/>
                <a:gd name="connsiteY435" fmla="*/ 174338 h 457262"/>
                <a:gd name="connsiteX436" fmla="*/ 856497 w 866041"/>
                <a:gd name="connsiteY436" fmla="*/ 176856 h 457262"/>
                <a:gd name="connsiteX437" fmla="*/ 852895 w 866041"/>
                <a:gd name="connsiteY437" fmla="*/ 245909 h 457262"/>
                <a:gd name="connsiteX438" fmla="*/ 819043 w 866041"/>
                <a:gd name="connsiteY438" fmla="*/ 273242 h 457262"/>
                <a:gd name="connsiteX439" fmla="*/ 777988 w 866041"/>
                <a:gd name="connsiteY439" fmla="*/ 304891 h 457262"/>
                <a:gd name="connsiteX440" fmla="*/ 698038 w 866041"/>
                <a:gd name="connsiteY440" fmla="*/ 367829 h 457262"/>
                <a:gd name="connsiteX441" fmla="*/ 615927 w 866041"/>
                <a:gd name="connsiteY441" fmla="*/ 426452 h 457262"/>
                <a:gd name="connsiteX442" fmla="*/ 545701 w 866041"/>
                <a:gd name="connsiteY442" fmla="*/ 417101 h 457262"/>
                <a:gd name="connsiteX443" fmla="*/ 532377 w 866041"/>
                <a:gd name="connsiteY443" fmla="*/ 344452 h 457262"/>
                <a:gd name="connsiteX444" fmla="*/ 501765 w 866041"/>
                <a:gd name="connsiteY444" fmla="*/ 305610 h 457262"/>
                <a:gd name="connsiteX445" fmla="*/ 450986 w 866041"/>
                <a:gd name="connsiteY445" fmla="*/ 300935 h 457262"/>
                <a:gd name="connsiteX446" fmla="*/ 327461 w 866041"/>
                <a:gd name="connsiteY446" fmla="*/ 305251 h 457262"/>
                <a:gd name="connsiteX447" fmla="*/ 206456 w 866041"/>
                <a:gd name="connsiteY447" fmla="*/ 310286 h 457262"/>
                <a:gd name="connsiteX448" fmla="*/ 94454 w 866041"/>
                <a:gd name="connsiteY448" fmla="*/ 305970 h 457262"/>
                <a:gd name="connsiteX449" fmla="*/ 21707 w 866041"/>
                <a:gd name="connsiteY449" fmla="*/ 266768 h 457262"/>
                <a:gd name="connsiteX450" fmla="*/ 9103 w 866041"/>
                <a:gd name="connsiteY450" fmla="*/ 225409 h 457262"/>
                <a:gd name="connsiteX451" fmla="*/ 16305 w 866041"/>
                <a:gd name="connsiteY451" fmla="*/ 185487 h 457262"/>
                <a:gd name="connsiteX452" fmla="*/ 24588 w 866041"/>
                <a:gd name="connsiteY452" fmla="*/ 149163 h 457262"/>
                <a:gd name="connsiteX453" fmla="*/ 137310 w 866041"/>
                <a:gd name="connsiteY453" fmla="*/ 93417 h 457262"/>
                <a:gd name="connsiteX454" fmla="*/ 236707 w 866041"/>
                <a:gd name="connsiteY454" fmla="*/ 95575 h 457262"/>
                <a:gd name="connsiteX455" fmla="*/ 359152 w 866041"/>
                <a:gd name="connsiteY455" fmla="*/ 94856 h 457262"/>
                <a:gd name="connsiteX456" fmla="*/ 398407 w 866041"/>
                <a:gd name="connsiteY456" fmla="*/ 94856 h 457262"/>
                <a:gd name="connsiteX457" fmla="*/ 421095 w 866041"/>
                <a:gd name="connsiteY457" fmla="*/ 75075 h 457262"/>
                <a:gd name="connsiteX458" fmla="*/ 424697 w 866041"/>
                <a:gd name="connsiteY458" fmla="*/ 78672 h 457262"/>
                <a:gd name="connsiteX459" fmla="*/ 406690 w 866041"/>
                <a:gd name="connsiteY459" fmla="*/ 95216 h 457262"/>
                <a:gd name="connsiteX460" fmla="*/ 421095 w 866041"/>
                <a:gd name="connsiteY460" fmla="*/ 95216 h 457262"/>
                <a:gd name="connsiteX461" fmla="*/ 442343 w 866041"/>
                <a:gd name="connsiteY461" fmla="*/ 77952 h 457262"/>
                <a:gd name="connsiteX462" fmla="*/ 445224 w 866041"/>
                <a:gd name="connsiteY462" fmla="*/ 80830 h 457262"/>
                <a:gd name="connsiteX463" fmla="*/ 429378 w 866041"/>
                <a:gd name="connsiteY463" fmla="*/ 95216 h 457262"/>
                <a:gd name="connsiteX464" fmla="*/ 470434 w 866041"/>
                <a:gd name="connsiteY464" fmla="*/ 95935 h 457262"/>
                <a:gd name="connsiteX465" fmla="*/ 560107 w 866041"/>
                <a:gd name="connsiteY465" fmla="*/ 93417 h 457262"/>
                <a:gd name="connsiteX466" fmla="*/ 576673 w 866041"/>
                <a:gd name="connsiteY466" fmla="*/ 9619 h 457262"/>
                <a:gd name="connsiteX467" fmla="*/ 598410 w 866041"/>
                <a:gd name="connsiteY467" fmla="*/ 471 h 4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</a:cxnLst>
              <a:rect l="l" t="t" r="r" b="b"/>
              <a:pathLst>
                <a:path w="866041" h="457262">
                  <a:moveTo>
                    <a:pt x="679516" y="408811"/>
                  </a:moveTo>
                  <a:cubicBezTo>
                    <a:pt x="682771" y="405913"/>
                    <a:pt x="687111" y="410622"/>
                    <a:pt x="683856" y="413520"/>
                  </a:cubicBezTo>
                  <a:cubicBezTo>
                    <a:pt x="665773" y="429097"/>
                    <a:pt x="644797" y="442862"/>
                    <a:pt x="622375" y="451919"/>
                  </a:cubicBezTo>
                  <a:cubicBezTo>
                    <a:pt x="604293" y="459526"/>
                    <a:pt x="585125" y="458077"/>
                    <a:pt x="566319" y="453368"/>
                  </a:cubicBezTo>
                  <a:cubicBezTo>
                    <a:pt x="565234" y="453368"/>
                    <a:pt x="565234" y="451194"/>
                    <a:pt x="566681" y="451194"/>
                  </a:cubicBezTo>
                  <a:cubicBezTo>
                    <a:pt x="588018" y="451556"/>
                    <a:pt x="608271" y="453730"/>
                    <a:pt x="627800" y="443587"/>
                  </a:cubicBezTo>
                  <a:cubicBezTo>
                    <a:pt x="646606" y="433444"/>
                    <a:pt x="663965" y="422576"/>
                    <a:pt x="679516" y="408811"/>
                  </a:cubicBezTo>
                  <a:close/>
                  <a:moveTo>
                    <a:pt x="624571" y="387610"/>
                  </a:moveTo>
                  <a:cubicBezTo>
                    <a:pt x="617008" y="390128"/>
                    <a:pt x="609445" y="390847"/>
                    <a:pt x="601882" y="389049"/>
                  </a:cubicBezTo>
                  <a:lnTo>
                    <a:pt x="603248" y="404225"/>
                  </a:lnTo>
                  <a:lnTo>
                    <a:pt x="604763" y="421057"/>
                  </a:lnTo>
                  <a:cubicBezTo>
                    <a:pt x="612326" y="418180"/>
                    <a:pt x="619169" y="413864"/>
                    <a:pt x="626371" y="409908"/>
                  </a:cubicBezTo>
                  <a:cubicBezTo>
                    <a:pt x="624211" y="406671"/>
                    <a:pt x="624211" y="401996"/>
                    <a:pt x="624211" y="398400"/>
                  </a:cubicBezTo>
                  <a:lnTo>
                    <a:pt x="624485" y="390183"/>
                  </a:lnTo>
                  <a:close/>
                  <a:moveTo>
                    <a:pt x="698730" y="381758"/>
                  </a:moveTo>
                  <a:cubicBezTo>
                    <a:pt x="699770" y="382792"/>
                    <a:pt x="700132" y="384501"/>
                    <a:pt x="698866" y="385760"/>
                  </a:cubicBezTo>
                  <a:cubicBezTo>
                    <a:pt x="687293" y="398350"/>
                    <a:pt x="672465" y="406264"/>
                    <a:pt x="659083" y="416337"/>
                  </a:cubicBezTo>
                  <a:cubicBezTo>
                    <a:pt x="646787" y="425330"/>
                    <a:pt x="633767" y="435403"/>
                    <a:pt x="619663" y="440798"/>
                  </a:cubicBezTo>
                  <a:cubicBezTo>
                    <a:pt x="597240" y="449432"/>
                    <a:pt x="569392" y="451590"/>
                    <a:pt x="551671" y="433604"/>
                  </a:cubicBezTo>
                  <a:cubicBezTo>
                    <a:pt x="550947" y="432884"/>
                    <a:pt x="551671" y="431805"/>
                    <a:pt x="552394" y="432165"/>
                  </a:cubicBezTo>
                  <a:cubicBezTo>
                    <a:pt x="577348" y="445835"/>
                    <a:pt x="604473" y="444396"/>
                    <a:pt x="628704" y="430007"/>
                  </a:cubicBezTo>
                  <a:cubicBezTo>
                    <a:pt x="640639" y="422812"/>
                    <a:pt x="651127" y="414179"/>
                    <a:pt x="662700" y="406984"/>
                  </a:cubicBezTo>
                  <a:cubicBezTo>
                    <a:pt x="673911" y="399070"/>
                    <a:pt x="685123" y="391516"/>
                    <a:pt x="694526" y="381803"/>
                  </a:cubicBezTo>
                  <a:cubicBezTo>
                    <a:pt x="695973" y="380364"/>
                    <a:pt x="697691" y="380724"/>
                    <a:pt x="698730" y="381758"/>
                  </a:cubicBezTo>
                  <a:close/>
                  <a:moveTo>
                    <a:pt x="646179" y="376461"/>
                  </a:moveTo>
                  <a:lnTo>
                    <a:pt x="639068" y="380540"/>
                  </a:lnTo>
                  <a:lnTo>
                    <a:pt x="629252" y="386171"/>
                  </a:lnTo>
                  <a:lnTo>
                    <a:pt x="629352" y="386965"/>
                  </a:lnTo>
                  <a:lnTo>
                    <a:pt x="630693" y="397680"/>
                  </a:lnTo>
                  <a:cubicBezTo>
                    <a:pt x="631053" y="400557"/>
                    <a:pt x="632133" y="403435"/>
                    <a:pt x="632494" y="406312"/>
                  </a:cubicBezTo>
                  <a:cubicBezTo>
                    <a:pt x="637535" y="403435"/>
                    <a:pt x="642217" y="400557"/>
                    <a:pt x="646539" y="397321"/>
                  </a:cubicBezTo>
                  <a:cubicBezTo>
                    <a:pt x="646179" y="396961"/>
                    <a:pt x="645819" y="396242"/>
                    <a:pt x="645819" y="395522"/>
                  </a:cubicBezTo>
                  <a:lnTo>
                    <a:pt x="645963" y="387877"/>
                  </a:lnTo>
                  <a:close/>
                  <a:moveTo>
                    <a:pt x="579554" y="371786"/>
                  </a:moveTo>
                  <a:lnTo>
                    <a:pt x="580505" y="419263"/>
                  </a:lnTo>
                  <a:lnTo>
                    <a:pt x="580634" y="425733"/>
                  </a:lnTo>
                  <a:cubicBezTo>
                    <a:pt x="586757" y="426092"/>
                    <a:pt x="592159" y="425373"/>
                    <a:pt x="597561" y="423575"/>
                  </a:cubicBezTo>
                  <a:lnTo>
                    <a:pt x="597106" y="408286"/>
                  </a:lnTo>
                  <a:lnTo>
                    <a:pt x="596480" y="387250"/>
                  </a:lnTo>
                  <a:cubicBezTo>
                    <a:pt x="592879" y="385452"/>
                    <a:pt x="589638" y="383294"/>
                    <a:pt x="586397" y="380057"/>
                  </a:cubicBezTo>
                  <a:cubicBezTo>
                    <a:pt x="583876" y="377540"/>
                    <a:pt x="581715" y="374663"/>
                    <a:pt x="579554" y="371786"/>
                  </a:cubicBezTo>
                  <a:close/>
                  <a:moveTo>
                    <a:pt x="666706" y="358479"/>
                  </a:moveTo>
                  <a:cubicBezTo>
                    <a:pt x="661664" y="363514"/>
                    <a:pt x="656623" y="368189"/>
                    <a:pt x="651221" y="372505"/>
                  </a:cubicBezTo>
                  <a:lnTo>
                    <a:pt x="652445" y="383716"/>
                  </a:lnTo>
                  <a:lnTo>
                    <a:pt x="653381" y="392286"/>
                  </a:lnTo>
                  <a:cubicBezTo>
                    <a:pt x="657703" y="389049"/>
                    <a:pt x="662025" y="385812"/>
                    <a:pt x="666346" y="382215"/>
                  </a:cubicBezTo>
                  <a:lnTo>
                    <a:pt x="666460" y="374718"/>
                  </a:lnTo>
                  <a:close/>
                  <a:moveTo>
                    <a:pt x="686153" y="340856"/>
                  </a:moveTo>
                  <a:cubicBezTo>
                    <a:pt x="681112" y="344812"/>
                    <a:pt x="676430" y="349487"/>
                    <a:pt x="671748" y="353803"/>
                  </a:cubicBezTo>
                  <a:cubicBezTo>
                    <a:pt x="673189" y="357400"/>
                    <a:pt x="673549" y="361715"/>
                    <a:pt x="673549" y="365672"/>
                  </a:cubicBezTo>
                  <a:lnTo>
                    <a:pt x="673706" y="370066"/>
                  </a:lnTo>
                  <a:lnTo>
                    <a:pt x="673909" y="375742"/>
                  </a:lnTo>
                  <a:cubicBezTo>
                    <a:pt x="678591" y="371786"/>
                    <a:pt x="682912" y="367829"/>
                    <a:pt x="687594" y="363873"/>
                  </a:cubicBezTo>
                  <a:cubicBezTo>
                    <a:pt x="686874" y="363514"/>
                    <a:pt x="686514" y="363154"/>
                    <a:pt x="686153" y="362075"/>
                  </a:cubicBezTo>
                  <a:cubicBezTo>
                    <a:pt x="685073" y="357759"/>
                    <a:pt x="685433" y="352724"/>
                    <a:pt x="685793" y="348049"/>
                  </a:cubicBezTo>
                  <a:cubicBezTo>
                    <a:pt x="685793" y="345891"/>
                    <a:pt x="685793" y="343014"/>
                    <a:pt x="686153" y="340856"/>
                  </a:cubicBezTo>
                  <a:close/>
                  <a:moveTo>
                    <a:pt x="464990" y="328815"/>
                  </a:moveTo>
                  <a:cubicBezTo>
                    <a:pt x="473450" y="328125"/>
                    <a:pt x="483014" y="331921"/>
                    <a:pt x="489267" y="337098"/>
                  </a:cubicBezTo>
                  <a:cubicBezTo>
                    <a:pt x="491841" y="339169"/>
                    <a:pt x="488531" y="343655"/>
                    <a:pt x="485956" y="341584"/>
                  </a:cubicBezTo>
                  <a:cubicBezTo>
                    <a:pt x="482646" y="339514"/>
                    <a:pt x="479703" y="337098"/>
                    <a:pt x="476025" y="335372"/>
                  </a:cubicBezTo>
                  <a:cubicBezTo>
                    <a:pt x="472346" y="333647"/>
                    <a:pt x="468300" y="333302"/>
                    <a:pt x="464254" y="332266"/>
                  </a:cubicBezTo>
                  <a:cubicBezTo>
                    <a:pt x="462047" y="331921"/>
                    <a:pt x="463151" y="329160"/>
                    <a:pt x="464990" y="328815"/>
                  </a:cubicBezTo>
                  <a:close/>
                  <a:moveTo>
                    <a:pt x="708842" y="323952"/>
                  </a:moveTo>
                  <a:cubicBezTo>
                    <a:pt x="707401" y="324672"/>
                    <a:pt x="705601" y="325751"/>
                    <a:pt x="704160" y="326829"/>
                  </a:cubicBezTo>
                  <a:cubicBezTo>
                    <a:pt x="699478" y="330066"/>
                    <a:pt x="694797" y="333303"/>
                    <a:pt x="690835" y="336540"/>
                  </a:cubicBezTo>
                  <a:cubicBezTo>
                    <a:pt x="691195" y="340136"/>
                    <a:pt x="691195" y="343373"/>
                    <a:pt x="691555" y="346610"/>
                  </a:cubicBezTo>
                  <a:cubicBezTo>
                    <a:pt x="691916" y="350926"/>
                    <a:pt x="692636" y="354882"/>
                    <a:pt x="693356" y="358838"/>
                  </a:cubicBezTo>
                  <a:cubicBezTo>
                    <a:pt x="699118" y="353803"/>
                    <a:pt x="705241" y="348408"/>
                    <a:pt x="711003" y="343733"/>
                  </a:cubicBezTo>
                  <a:cubicBezTo>
                    <a:pt x="709202" y="340856"/>
                    <a:pt x="709202" y="335461"/>
                    <a:pt x="709202" y="332584"/>
                  </a:cubicBezTo>
                  <a:cubicBezTo>
                    <a:pt x="709202" y="329707"/>
                    <a:pt x="709202" y="326829"/>
                    <a:pt x="708842" y="323952"/>
                  </a:cubicBezTo>
                  <a:close/>
                  <a:moveTo>
                    <a:pt x="456613" y="318630"/>
                  </a:moveTo>
                  <a:cubicBezTo>
                    <a:pt x="465595" y="318897"/>
                    <a:pt x="474713" y="320588"/>
                    <a:pt x="483018" y="322190"/>
                  </a:cubicBezTo>
                  <a:cubicBezTo>
                    <a:pt x="499268" y="325039"/>
                    <a:pt x="510462" y="329668"/>
                    <a:pt x="513351" y="347472"/>
                  </a:cubicBezTo>
                  <a:cubicBezTo>
                    <a:pt x="514073" y="351389"/>
                    <a:pt x="507934" y="353169"/>
                    <a:pt x="507212" y="348896"/>
                  </a:cubicBezTo>
                  <a:cubicBezTo>
                    <a:pt x="504323" y="331448"/>
                    <a:pt x="489879" y="329312"/>
                    <a:pt x="474713" y="326819"/>
                  </a:cubicBezTo>
                  <a:cubicBezTo>
                    <a:pt x="460630" y="323971"/>
                    <a:pt x="445464" y="321122"/>
                    <a:pt x="431742" y="325039"/>
                  </a:cubicBezTo>
                  <a:cubicBezTo>
                    <a:pt x="430658" y="325395"/>
                    <a:pt x="430297" y="324327"/>
                    <a:pt x="431019" y="323615"/>
                  </a:cubicBezTo>
                  <a:cubicBezTo>
                    <a:pt x="438783" y="319520"/>
                    <a:pt x="447630" y="318363"/>
                    <a:pt x="456613" y="318630"/>
                  </a:cubicBezTo>
                  <a:close/>
                  <a:moveTo>
                    <a:pt x="732971" y="309207"/>
                  </a:moveTo>
                  <a:cubicBezTo>
                    <a:pt x="726488" y="313163"/>
                    <a:pt x="720726" y="316759"/>
                    <a:pt x="714244" y="320715"/>
                  </a:cubicBezTo>
                  <a:cubicBezTo>
                    <a:pt x="714604" y="324312"/>
                    <a:pt x="714604" y="328268"/>
                    <a:pt x="715324" y="331865"/>
                  </a:cubicBezTo>
                  <a:cubicBezTo>
                    <a:pt x="716045" y="334022"/>
                    <a:pt x="716765" y="336180"/>
                    <a:pt x="717485" y="338698"/>
                  </a:cubicBezTo>
                  <a:cubicBezTo>
                    <a:pt x="718926" y="337259"/>
                    <a:pt x="720366" y="335821"/>
                    <a:pt x="722167" y="334742"/>
                  </a:cubicBezTo>
                  <a:cubicBezTo>
                    <a:pt x="725408" y="332224"/>
                    <a:pt x="729009" y="329707"/>
                    <a:pt x="732611" y="326829"/>
                  </a:cubicBezTo>
                  <a:cubicBezTo>
                    <a:pt x="729730" y="323952"/>
                    <a:pt x="731530" y="320356"/>
                    <a:pt x="731890" y="316759"/>
                  </a:cubicBezTo>
                  <a:cubicBezTo>
                    <a:pt x="732611" y="314242"/>
                    <a:pt x="732971" y="311724"/>
                    <a:pt x="732971" y="309207"/>
                  </a:cubicBezTo>
                  <a:close/>
                  <a:moveTo>
                    <a:pt x="436452" y="308137"/>
                  </a:moveTo>
                  <a:cubicBezTo>
                    <a:pt x="456134" y="307318"/>
                    <a:pt x="475816" y="307955"/>
                    <a:pt x="495136" y="311597"/>
                  </a:cubicBezTo>
                  <a:cubicBezTo>
                    <a:pt x="507054" y="313782"/>
                    <a:pt x="516082" y="317788"/>
                    <a:pt x="521138" y="329078"/>
                  </a:cubicBezTo>
                  <a:cubicBezTo>
                    <a:pt x="525833" y="338547"/>
                    <a:pt x="525472" y="349837"/>
                    <a:pt x="527278" y="360398"/>
                  </a:cubicBezTo>
                  <a:cubicBezTo>
                    <a:pt x="528361" y="364404"/>
                    <a:pt x="522222" y="365861"/>
                    <a:pt x="521138" y="361855"/>
                  </a:cubicBezTo>
                  <a:cubicBezTo>
                    <a:pt x="518972" y="352022"/>
                    <a:pt x="519333" y="339275"/>
                    <a:pt x="514277" y="330170"/>
                  </a:cubicBezTo>
                  <a:cubicBezTo>
                    <a:pt x="506332" y="316331"/>
                    <a:pt x="486830" y="316695"/>
                    <a:pt x="472746" y="315603"/>
                  </a:cubicBezTo>
                  <a:cubicBezTo>
                    <a:pt x="440605" y="313418"/>
                    <a:pt x="409908" y="314510"/>
                    <a:pt x="377767" y="315603"/>
                  </a:cubicBezTo>
                  <a:cubicBezTo>
                    <a:pt x="376322" y="315603"/>
                    <a:pt x="376322" y="313782"/>
                    <a:pt x="377767" y="313418"/>
                  </a:cubicBezTo>
                  <a:cubicBezTo>
                    <a:pt x="397088" y="311233"/>
                    <a:pt x="416770" y="308956"/>
                    <a:pt x="436452" y="308137"/>
                  </a:cubicBezTo>
                  <a:close/>
                  <a:moveTo>
                    <a:pt x="753498" y="296619"/>
                  </a:moveTo>
                  <a:cubicBezTo>
                    <a:pt x="748457" y="299496"/>
                    <a:pt x="743415" y="302733"/>
                    <a:pt x="738373" y="305970"/>
                  </a:cubicBezTo>
                  <a:cubicBezTo>
                    <a:pt x="738373" y="309926"/>
                    <a:pt x="738013" y="313882"/>
                    <a:pt x="738013" y="317479"/>
                  </a:cubicBezTo>
                  <a:cubicBezTo>
                    <a:pt x="738013" y="319277"/>
                    <a:pt x="738373" y="321075"/>
                    <a:pt x="738373" y="322514"/>
                  </a:cubicBezTo>
                  <a:cubicBezTo>
                    <a:pt x="745215" y="317479"/>
                    <a:pt x="751698" y="312803"/>
                    <a:pt x="758180" y="308128"/>
                  </a:cubicBezTo>
                  <a:cubicBezTo>
                    <a:pt x="757820" y="308128"/>
                    <a:pt x="757100" y="308128"/>
                    <a:pt x="756740" y="308128"/>
                  </a:cubicBezTo>
                  <a:cubicBezTo>
                    <a:pt x="756380" y="308128"/>
                    <a:pt x="756380" y="308128"/>
                    <a:pt x="756019" y="308128"/>
                  </a:cubicBezTo>
                  <a:cubicBezTo>
                    <a:pt x="754939" y="308128"/>
                    <a:pt x="754579" y="306689"/>
                    <a:pt x="754219" y="305970"/>
                  </a:cubicBezTo>
                  <a:cubicBezTo>
                    <a:pt x="753138" y="303093"/>
                    <a:pt x="753498" y="299856"/>
                    <a:pt x="753498" y="297338"/>
                  </a:cubicBezTo>
                  <a:cubicBezTo>
                    <a:pt x="753498" y="296979"/>
                    <a:pt x="753498" y="296619"/>
                    <a:pt x="753498" y="296619"/>
                  </a:cubicBezTo>
                  <a:close/>
                  <a:moveTo>
                    <a:pt x="617898" y="283526"/>
                  </a:moveTo>
                  <a:cubicBezTo>
                    <a:pt x="618243" y="282088"/>
                    <a:pt x="620659" y="282447"/>
                    <a:pt x="620659" y="283885"/>
                  </a:cubicBezTo>
                  <a:cubicBezTo>
                    <a:pt x="619624" y="307608"/>
                    <a:pt x="629977" y="330252"/>
                    <a:pt x="625146" y="353975"/>
                  </a:cubicBezTo>
                  <a:cubicBezTo>
                    <a:pt x="624455" y="357929"/>
                    <a:pt x="618589" y="356131"/>
                    <a:pt x="619624" y="352178"/>
                  </a:cubicBezTo>
                  <a:cubicBezTo>
                    <a:pt x="623765" y="329174"/>
                    <a:pt x="614447" y="306530"/>
                    <a:pt x="617898" y="283526"/>
                  </a:cubicBezTo>
                  <a:close/>
                  <a:moveTo>
                    <a:pt x="781949" y="278277"/>
                  </a:moveTo>
                  <a:cubicBezTo>
                    <a:pt x="773666" y="283672"/>
                    <a:pt x="765743" y="289066"/>
                    <a:pt x="757460" y="294101"/>
                  </a:cubicBezTo>
                  <a:cubicBezTo>
                    <a:pt x="757460" y="295540"/>
                    <a:pt x="757460" y="296979"/>
                    <a:pt x="757460" y="298058"/>
                  </a:cubicBezTo>
                  <a:cubicBezTo>
                    <a:pt x="757820" y="300935"/>
                    <a:pt x="760701" y="303812"/>
                    <a:pt x="759621" y="306329"/>
                  </a:cubicBezTo>
                  <a:cubicBezTo>
                    <a:pt x="759621" y="306689"/>
                    <a:pt x="758900" y="307408"/>
                    <a:pt x="758900" y="307408"/>
                  </a:cubicBezTo>
                  <a:cubicBezTo>
                    <a:pt x="766463" y="301654"/>
                    <a:pt x="774386" y="295900"/>
                    <a:pt x="781949" y="290505"/>
                  </a:cubicBezTo>
                  <a:cubicBezTo>
                    <a:pt x="781229" y="289786"/>
                    <a:pt x="780869" y="289066"/>
                    <a:pt x="780869" y="287987"/>
                  </a:cubicBezTo>
                  <a:cubicBezTo>
                    <a:pt x="780508" y="285470"/>
                    <a:pt x="781589" y="282593"/>
                    <a:pt x="781949" y="279715"/>
                  </a:cubicBezTo>
                  <a:cubicBezTo>
                    <a:pt x="781949" y="279356"/>
                    <a:pt x="781949" y="278637"/>
                    <a:pt x="781949" y="278277"/>
                  </a:cubicBezTo>
                  <a:close/>
                  <a:moveTo>
                    <a:pt x="148114" y="272163"/>
                  </a:moveTo>
                  <a:cubicBezTo>
                    <a:pt x="147034" y="282233"/>
                    <a:pt x="145593" y="291944"/>
                    <a:pt x="149915" y="301294"/>
                  </a:cubicBezTo>
                  <a:cubicBezTo>
                    <a:pt x="149915" y="301654"/>
                    <a:pt x="149915" y="301654"/>
                    <a:pt x="149915" y="301654"/>
                  </a:cubicBezTo>
                  <a:cubicBezTo>
                    <a:pt x="153876" y="301654"/>
                    <a:pt x="158198" y="301654"/>
                    <a:pt x="162159" y="301654"/>
                  </a:cubicBezTo>
                  <a:cubicBezTo>
                    <a:pt x="161439" y="291944"/>
                    <a:pt x="161799" y="281873"/>
                    <a:pt x="161439" y="272163"/>
                  </a:cubicBezTo>
                  <a:cubicBezTo>
                    <a:pt x="156757" y="272163"/>
                    <a:pt x="152436" y="272163"/>
                    <a:pt x="148114" y="272163"/>
                  </a:cubicBezTo>
                  <a:close/>
                  <a:moveTo>
                    <a:pt x="127947" y="271803"/>
                  </a:moveTo>
                  <a:cubicBezTo>
                    <a:pt x="128307" y="281154"/>
                    <a:pt x="127226" y="291224"/>
                    <a:pt x="126866" y="300935"/>
                  </a:cubicBezTo>
                  <a:cubicBezTo>
                    <a:pt x="131548" y="301294"/>
                    <a:pt x="136230" y="301294"/>
                    <a:pt x="141272" y="301654"/>
                  </a:cubicBezTo>
                  <a:cubicBezTo>
                    <a:pt x="138030" y="293022"/>
                    <a:pt x="140911" y="281514"/>
                    <a:pt x="142352" y="272163"/>
                  </a:cubicBezTo>
                  <a:cubicBezTo>
                    <a:pt x="138030" y="272163"/>
                    <a:pt x="132989" y="272163"/>
                    <a:pt x="127947" y="271803"/>
                  </a:cubicBezTo>
                  <a:close/>
                  <a:moveTo>
                    <a:pt x="192771" y="271444"/>
                  </a:moveTo>
                  <a:cubicBezTo>
                    <a:pt x="188089" y="271444"/>
                    <a:pt x="183407" y="271803"/>
                    <a:pt x="178725" y="271803"/>
                  </a:cubicBezTo>
                  <a:cubicBezTo>
                    <a:pt x="175124" y="271803"/>
                    <a:pt x="171163" y="271803"/>
                    <a:pt x="167561" y="272163"/>
                  </a:cubicBezTo>
                  <a:cubicBezTo>
                    <a:pt x="168642" y="281873"/>
                    <a:pt x="169002" y="291944"/>
                    <a:pt x="169722" y="301654"/>
                  </a:cubicBezTo>
                  <a:cubicBezTo>
                    <a:pt x="177285" y="301654"/>
                    <a:pt x="184848" y="301654"/>
                    <a:pt x="192050" y="301294"/>
                  </a:cubicBezTo>
                  <a:cubicBezTo>
                    <a:pt x="193131" y="291584"/>
                    <a:pt x="192050" y="281154"/>
                    <a:pt x="192771" y="271444"/>
                  </a:cubicBezTo>
                  <a:close/>
                  <a:moveTo>
                    <a:pt x="553264" y="270365"/>
                  </a:moveTo>
                  <a:cubicBezTo>
                    <a:pt x="558306" y="317119"/>
                    <a:pt x="557226" y="364952"/>
                    <a:pt x="558306" y="411707"/>
                  </a:cubicBezTo>
                  <a:cubicBezTo>
                    <a:pt x="558306" y="413505"/>
                    <a:pt x="557586" y="414584"/>
                    <a:pt x="556505" y="415303"/>
                  </a:cubicBezTo>
                  <a:cubicBezTo>
                    <a:pt x="560827" y="419619"/>
                    <a:pt x="565869" y="422856"/>
                    <a:pt x="572351" y="424654"/>
                  </a:cubicBezTo>
                  <a:cubicBezTo>
                    <a:pt x="570551" y="401277"/>
                    <a:pt x="571631" y="377540"/>
                    <a:pt x="573072" y="353803"/>
                  </a:cubicBezTo>
                  <a:cubicBezTo>
                    <a:pt x="570551" y="341575"/>
                    <a:pt x="571271" y="327908"/>
                    <a:pt x="570551" y="315680"/>
                  </a:cubicBezTo>
                  <a:cubicBezTo>
                    <a:pt x="569830" y="303093"/>
                    <a:pt x="570551" y="274680"/>
                    <a:pt x="554345" y="270724"/>
                  </a:cubicBezTo>
                  <a:cubicBezTo>
                    <a:pt x="553985" y="270724"/>
                    <a:pt x="553624" y="270724"/>
                    <a:pt x="553264" y="270365"/>
                  </a:cubicBezTo>
                  <a:close/>
                  <a:moveTo>
                    <a:pt x="223742" y="270365"/>
                  </a:moveTo>
                  <a:cubicBezTo>
                    <a:pt x="214739" y="270724"/>
                    <a:pt x="206096" y="271084"/>
                    <a:pt x="197452" y="271084"/>
                  </a:cubicBezTo>
                  <a:cubicBezTo>
                    <a:pt x="197813" y="276479"/>
                    <a:pt x="198173" y="281514"/>
                    <a:pt x="198533" y="286549"/>
                  </a:cubicBezTo>
                  <a:cubicBezTo>
                    <a:pt x="198893" y="291584"/>
                    <a:pt x="198893" y="296259"/>
                    <a:pt x="198893" y="301294"/>
                  </a:cubicBezTo>
                  <a:cubicBezTo>
                    <a:pt x="203215" y="301294"/>
                    <a:pt x="207536" y="301294"/>
                    <a:pt x="211498" y="300935"/>
                  </a:cubicBezTo>
                  <a:cubicBezTo>
                    <a:pt x="215819" y="300935"/>
                    <a:pt x="220501" y="300935"/>
                    <a:pt x="225183" y="300575"/>
                  </a:cubicBezTo>
                  <a:cubicBezTo>
                    <a:pt x="219781" y="293022"/>
                    <a:pt x="221942" y="279715"/>
                    <a:pt x="223742" y="270365"/>
                  </a:cubicBezTo>
                  <a:close/>
                  <a:moveTo>
                    <a:pt x="292888" y="270005"/>
                  </a:moveTo>
                  <a:cubicBezTo>
                    <a:pt x="293248" y="273961"/>
                    <a:pt x="292528" y="278637"/>
                    <a:pt x="292888" y="282952"/>
                  </a:cubicBezTo>
                  <a:cubicBezTo>
                    <a:pt x="292888" y="286549"/>
                    <a:pt x="293608" y="290505"/>
                    <a:pt x="294688" y="294101"/>
                  </a:cubicBezTo>
                  <a:cubicBezTo>
                    <a:pt x="295049" y="295180"/>
                    <a:pt x="295769" y="295900"/>
                    <a:pt x="295769" y="297338"/>
                  </a:cubicBezTo>
                  <a:cubicBezTo>
                    <a:pt x="302611" y="296979"/>
                    <a:pt x="309094" y="296619"/>
                    <a:pt x="315576" y="295900"/>
                  </a:cubicBezTo>
                  <a:cubicBezTo>
                    <a:pt x="315576" y="287268"/>
                    <a:pt x="316296" y="278637"/>
                    <a:pt x="317737" y="270005"/>
                  </a:cubicBezTo>
                  <a:cubicBezTo>
                    <a:pt x="309454" y="270005"/>
                    <a:pt x="301531" y="270005"/>
                    <a:pt x="292888" y="270005"/>
                  </a:cubicBezTo>
                  <a:close/>
                  <a:moveTo>
                    <a:pt x="258315" y="270005"/>
                  </a:moveTo>
                  <a:cubicBezTo>
                    <a:pt x="259035" y="279715"/>
                    <a:pt x="259395" y="289426"/>
                    <a:pt x="259395" y="299137"/>
                  </a:cubicBezTo>
                  <a:cubicBezTo>
                    <a:pt x="268399" y="298777"/>
                    <a:pt x="277762" y="298058"/>
                    <a:pt x="287126" y="297698"/>
                  </a:cubicBezTo>
                  <a:cubicBezTo>
                    <a:pt x="285685" y="293022"/>
                    <a:pt x="286045" y="286549"/>
                    <a:pt x="286405" y="282952"/>
                  </a:cubicBezTo>
                  <a:cubicBezTo>
                    <a:pt x="286405" y="279715"/>
                    <a:pt x="286405" y="273961"/>
                    <a:pt x="287846" y="270005"/>
                  </a:cubicBezTo>
                  <a:cubicBezTo>
                    <a:pt x="277762" y="270005"/>
                    <a:pt x="268039" y="270005"/>
                    <a:pt x="258315" y="270005"/>
                  </a:cubicBezTo>
                  <a:close/>
                  <a:moveTo>
                    <a:pt x="254714" y="270005"/>
                  </a:moveTo>
                  <a:cubicBezTo>
                    <a:pt x="246070" y="270365"/>
                    <a:pt x="236707" y="270365"/>
                    <a:pt x="228064" y="270365"/>
                  </a:cubicBezTo>
                  <a:cubicBezTo>
                    <a:pt x="228064" y="270724"/>
                    <a:pt x="228064" y="270724"/>
                    <a:pt x="228064" y="271084"/>
                  </a:cubicBezTo>
                  <a:cubicBezTo>
                    <a:pt x="228064" y="271444"/>
                    <a:pt x="228064" y="271803"/>
                    <a:pt x="227704" y="271803"/>
                  </a:cubicBezTo>
                  <a:cubicBezTo>
                    <a:pt x="228064" y="275759"/>
                    <a:pt x="227704" y="279356"/>
                    <a:pt x="228064" y="283312"/>
                  </a:cubicBezTo>
                  <a:cubicBezTo>
                    <a:pt x="228424" y="288347"/>
                    <a:pt x="230225" y="293022"/>
                    <a:pt x="230945" y="298058"/>
                  </a:cubicBezTo>
                  <a:cubicBezTo>
                    <a:pt x="230945" y="299137"/>
                    <a:pt x="230945" y="299496"/>
                    <a:pt x="230585" y="300215"/>
                  </a:cubicBezTo>
                  <a:cubicBezTo>
                    <a:pt x="237427" y="300215"/>
                    <a:pt x="244630" y="299856"/>
                    <a:pt x="251833" y="299496"/>
                  </a:cubicBezTo>
                  <a:cubicBezTo>
                    <a:pt x="252913" y="289786"/>
                    <a:pt x="253993" y="280075"/>
                    <a:pt x="254714" y="270005"/>
                  </a:cubicBezTo>
                  <a:close/>
                  <a:moveTo>
                    <a:pt x="530936" y="269645"/>
                  </a:moveTo>
                  <a:cubicBezTo>
                    <a:pt x="533097" y="283312"/>
                    <a:pt x="528775" y="297338"/>
                    <a:pt x="534537" y="310645"/>
                  </a:cubicBezTo>
                  <a:cubicBezTo>
                    <a:pt x="535618" y="312444"/>
                    <a:pt x="535258" y="313882"/>
                    <a:pt x="534177" y="314961"/>
                  </a:cubicBezTo>
                  <a:cubicBezTo>
                    <a:pt x="547142" y="338338"/>
                    <a:pt x="540299" y="366391"/>
                    <a:pt x="545341" y="391566"/>
                  </a:cubicBezTo>
                  <a:cubicBezTo>
                    <a:pt x="546422" y="395522"/>
                    <a:pt x="547502" y="399119"/>
                    <a:pt x="548943" y="402715"/>
                  </a:cubicBezTo>
                  <a:cubicBezTo>
                    <a:pt x="547502" y="358479"/>
                    <a:pt x="546422" y="313882"/>
                    <a:pt x="548222" y="270005"/>
                  </a:cubicBezTo>
                  <a:cubicBezTo>
                    <a:pt x="542820" y="269286"/>
                    <a:pt x="536698" y="269286"/>
                    <a:pt x="530936" y="269645"/>
                  </a:cubicBezTo>
                  <a:close/>
                  <a:moveTo>
                    <a:pt x="506447" y="269645"/>
                  </a:moveTo>
                  <a:cubicBezTo>
                    <a:pt x="506087" y="278637"/>
                    <a:pt x="506807" y="287268"/>
                    <a:pt x="506087" y="296259"/>
                  </a:cubicBezTo>
                  <a:cubicBezTo>
                    <a:pt x="513289" y="298058"/>
                    <a:pt x="520132" y="300935"/>
                    <a:pt x="525174" y="305251"/>
                  </a:cubicBezTo>
                  <a:cubicBezTo>
                    <a:pt x="523373" y="293742"/>
                    <a:pt x="524814" y="280794"/>
                    <a:pt x="527335" y="269645"/>
                  </a:cubicBezTo>
                  <a:cubicBezTo>
                    <a:pt x="527335" y="269645"/>
                    <a:pt x="526975" y="269645"/>
                    <a:pt x="526614" y="269645"/>
                  </a:cubicBezTo>
                  <a:cubicBezTo>
                    <a:pt x="520132" y="269645"/>
                    <a:pt x="512929" y="269645"/>
                    <a:pt x="506447" y="269645"/>
                  </a:cubicBezTo>
                  <a:close/>
                  <a:moveTo>
                    <a:pt x="481958" y="269645"/>
                  </a:moveTo>
                  <a:cubicBezTo>
                    <a:pt x="482678" y="272163"/>
                    <a:pt x="482678" y="274680"/>
                    <a:pt x="483038" y="276838"/>
                  </a:cubicBezTo>
                  <a:cubicBezTo>
                    <a:pt x="483398" y="281873"/>
                    <a:pt x="483398" y="287268"/>
                    <a:pt x="483398" y="292663"/>
                  </a:cubicBezTo>
                  <a:cubicBezTo>
                    <a:pt x="488440" y="293022"/>
                    <a:pt x="493482" y="293742"/>
                    <a:pt x="498884" y="294461"/>
                  </a:cubicBezTo>
                  <a:cubicBezTo>
                    <a:pt x="498884" y="286189"/>
                    <a:pt x="500325" y="277917"/>
                    <a:pt x="501405" y="269645"/>
                  </a:cubicBezTo>
                  <a:cubicBezTo>
                    <a:pt x="495283" y="269645"/>
                    <a:pt x="488440" y="269645"/>
                    <a:pt x="481958" y="269645"/>
                  </a:cubicBezTo>
                  <a:close/>
                  <a:moveTo>
                    <a:pt x="459269" y="269645"/>
                  </a:moveTo>
                  <a:cubicBezTo>
                    <a:pt x="461070" y="276479"/>
                    <a:pt x="461070" y="284751"/>
                    <a:pt x="460710" y="291584"/>
                  </a:cubicBezTo>
                  <a:cubicBezTo>
                    <a:pt x="465392" y="291584"/>
                    <a:pt x="470434" y="291944"/>
                    <a:pt x="475836" y="291944"/>
                  </a:cubicBezTo>
                  <a:cubicBezTo>
                    <a:pt x="476196" y="284391"/>
                    <a:pt x="477636" y="277198"/>
                    <a:pt x="477276" y="269645"/>
                  </a:cubicBezTo>
                  <a:close/>
                  <a:moveTo>
                    <a:pt x="432620" y="269645"/>
                  </a:moveTo>
                  <a:cubicBezTo>
                    <a:pt x="433700" y="276838"/>
                    <a:pt x="433700" y="284391"/>
                    <a:pt x="433700" y="291584"/>
                  </a:cubicBezTo>
                  <a:cubicBezTo>
                    <a:pt x="440182" y="291584"/>
                    <a:pt x="446665" y="291584"/>
                    <a:pt x="453147" y="291584"/>
                  </a:cubicBezTo>
                  <a:cubicBezTo>
                    <a:pt x="453147" y="284391"/>
                    <a:pt x="454588" y="277198"/>
                    <a:pt x="454588" y="269645"/>
                  </a:cubicBezTo>
                  <a:close/>
                  <a:moveTo>
                    <a:pt x="411732" y="269645"/>
                  </a:moveTo>
                  <a:cubicBezTo>
                    <a:pt x="411732" y="273601"/>
                    <a:pt x="412092" y="277198"/>
                    <a:pt x="411732" y="280794"/>
                  </a:cubicBezTo>
                  <a:cubicBezTo>
                    <a:pt x="411732" y="284391"/>
                    <a:pt x="412092" y="288347"/>
                    <a:pt x="411012" y="291584"/>
                  </a:cubicBezTo>
                  <a:cubicBezTo>
                    <a:pt x="415693" y="291584"/>
                    <a:pt x="420375" y="291584"/>
                    <a:pt x="425057" y="291584"/>
                  </a:cubicBezTo>
                  <a:cubicBezTo>
                    <a:pt x="425057" y="284391"/>
                    <a:pt x="426497" y="277198"/>
                    <a:pt x="426497" y="269645"/>
                  </a:cubicBezTo>
                  <a:close/>
                  <a:moveTo>
                    <a:pt x="382561" y="269645"/>
                  </a:moveTo>
                  <a:cubicBezTo>
                    <a:pt x="382921" y="273242"/>
                    <a:pt x="382921" y="276119"/>
                    <a:pt x="382921" y="279356"/>
                  </a:cubicBezTo>
                  <a:cubicBezTo>
                    <a:pt x="383281" y="283672"/>
                    <a:pt x="383641" y="287628"/>
                    <a:pt x="382921" y="291584"/>
                  </a:cubicBezTo>
                  <a:cubicBezTo>
                    <a:pt x="382921" y="291944"/>
                    <a:pt x="382921" y="292303"/>
                    <a:pt x="382561" y="292663"/>
                  </a:cubicBezTo>
                  <a:cubicBezTo>
                    <a:pt x="390124" y="292303"/>
                    <a:pt x="397326" y="291944"/>
                    <a:pt x="404529" y="291944"/>
                  </a:cubicBezTo>
                  <a:cubicBezTo>
                    <a:pt x="404529" y="288347"/>
                    <a:pt x="405249" y="284391"/>
                    <a:pt x="405249" y="280794"/>
                  </a:cubicBezTo>
                  <a:cubicBezTo>
                    <a:pt x="405970" y="277198"/>
                    <a:pt x="405970" y="273601"/>
                    <a:pt x="406330" y="269645"/>
                  </a:cubicBezTo>
                  <a:close/>
                  <a:moveTo>
                    <a:pt x="353030" y="269645"/>
                  </a:moveTo>
                  <a:cubicBezTo>
                    <a:pt x="354110" y="277558"/>
                    <a:pt x="355191" y="286189"/>
                    <a:pt x="353750" y="294101"/>
                  </a:cubicBezTo>
                  <a:cubicBezTo>
                    <a:pt x="361313" y="293742"/>
                    <a:pt x="368876" y="293022"/>
                    <a:pt x="376799" y="293022"/>
                  </a:cubicBezTo>
                  <a:cubicBezTo>
                    <a:pt x="376439" y="292663"/>
                    <a:pt x="376079" y="291944"/>
                    <a:pt x="376079" y="291584"/>
                  </a:cubicBezTo>
                  <a:cubicBezTo>
                    <a:pt x="375358" y="286908"/>
                    <a:pt x="376079" y="282233"/>
                    <a:pt x="376799" y="277558"/>
                  </a:cubicBezTo>
                  <a:cubicBezTo>
                    <a:pt x="377159" y="275040"/>
                    <a:pt x="377519" y="272163"/>
                    <a:pt x="377879" y="269645"/>
                  </a:cubicBezTo>
                  <a:lnTo>
                    <a:pt x="354110" y="269645"/>
                  </a:lnTo>
                  <a:close/>
                  <a:moveTo>
                    <a:pt x="347268" y="269645"/>
                  </a:moveTo>
                  <a:cubicBezTo>
                    <a:pt x="339345" y="269645"/>
                    <a:pt x="331062" y="269645"/>
                    <a:pt x="322779" y="270005"/>
                  </a:cubicBezTo>
                  <a:cubicBezTo>
                    <a:pt x="323859" y="278277"/>
                    <a:pt x="323859" y="287268"/>
                    <a:pt x="323859" y="295540"/>
                  </a:cubicBezTo>
                  <a:cubicBezTo>
                    <a:pt x="331062" y="295180"/>
                    <a:pt x="338265" y="294821"/>
                    <a:pt x="345467" y="294461"/>
                  </a:cubicBezTo>
                  <a:cubicBezTo>
                    <a:pt x="346908" y="286189"/>
                    <a:pt x="346908" y="277917"/>
                    <a:pt x="347268" y="269645"/>
                  </a:cubicBezTo>
                  <a:close/>
                  <a:moveTo>
                    <a:pt x="103818" y="269286"/>
                  </a:moveTo>
                  <a:cubicBezTo>
                    <a:pt x="104178" y="272882"/>
                    <a:pt x="103818" y="277198"/>
                    <a:pt x="103458" y="278637"/>
                  </a:cubicBezTo>
                  <a:cubicBezTo>
                    <a:pt x="103097" y="284751"/>
                    <a:pt x="103097" y="291944"/>
                    <a:pt x="102017" y="298058"/>
                  </a:cubicBezTo>
                  <a:cubicBezTo>
                    <a:pt x="107779" y="299137"/>
                    <a:pt x="113541" y="299496"/>
                    <a:pt x="119303" y="300215"/>
                  </a:cubicBezTo>
                  <a:cubicBezTo>
                    <a:pt x="119664" y="290865"/>
                    <a:pt x="120744" y="280794"/>
                    <a:pt x="122545" y="271444"/>
                  </a:cubicBezTo>
                  <a:cubicBezTo>
                    <a:pt x="116422" y="271084"/>
                    <a:pt x="110300" y="270365"/>
                    <a:pt x="103818" y="269286"/>
                  </a:cubicBezTo>
                  <a:close/>
                  <a:moveTo>
                    <a:pt x="799956" y="264970"/>
                  </a:moveTo>
                  <a:cubicBezTo>
                    <a:pt x="795634" y="268207"/>
                    <a:pt x="791312" y="271803"/>
                    <a:pt x="786631" y="274680"/>
                  </a:cubicBezTo>
                  <a:cubicBezTo>
                    <a:pt x="786631" y="276838"/>
                    <a:pt x="786631" y="278996"/>
                    <a:pt x="786631" y="281154"/>
                  </a:cubicBezTo>
                  <a:cubicBezTo>
                    <a:pt x="786991" y="282952"/>
                    <a:pt x="787351" y="284751"/>
                    <a:pt x="786991" y="286549"/>
                  </a:cubicBezTo>
                  <a:cubicBezTo>
                    <a:pt x="791673" y="282952"/>
                    <a:pt x="795994" y="279356"/>
                    <a:pt x="800676" y="275759"/>
                  </a:cubicBezTo>
                  <a:cubicBezTo>
                    <a:pt x="798515" y="273242"/>
                    <a:pt x="799596" y="270005"/>
                    <a:pt x="799956" y="266768"/>
                  </a:cubicBezTo>
                  <a:cubicBezTo>
                    <a:pt x="799956" y="266408"/>
                    <a:pt x="799956" y="265330"/>
                    <a:pt x="799956" y="264970"/>
                  </a:cubicBezTo>
                  <a:close/>
                  <a:moveTo>
                    <a:pt x="82570" y="264970"/>
                  </a:moveTo>
                  <a:cubicBezTo>
                    <a:pt x="81850" y="268926"/>
                    <a:pt x="80409" y="273242"/>
                    <a:pt x="80409" y="277198"/>
                  </a:cubicBezTo>
                  <a:cubicBezTo>
                    <a:pt x="80049" y="280794"/>
                    <a:pt x="79689" y="284391"/>
                    <a:pt x="80049" y="287987"/>
                  </a:cubicBezTo>
                  <a:cubicBezTo>
                    <a:pt x="80049" y="290145"/>
                    <a:pt x="80769" y="292303"/>
                    <a:pt x="80769" y="294461"/>
                  </a:cubicBezTo>
                  <a:cubicBezTo>
                    <a:pt x="85091" y="295180"/>
                    <a:pt x="89052" y="296259"/>
                    <a:pt x="93374" y="296979"/>
                  </a:cubicBezTo>
                  <a:cubicBezTo>
                    <a:pt x="93734" y="291584"/>
                    <a:pt x="96255" y="285830"/>
                    <a:pt x="97335" y="281154"/>
                  </a:cubicBezTo>
                  <a:cubicBezTo>
                    <a:pt x="98416" y="277198"/>
                    <a:pt x="99496" y="273242"/>
                    <a:pt x="99496" y="269286"/>
                  </a:cubicBezTo>
                  <a:cubicBezTo>
                    <a:pt x="99496" y="268926"/>
                    <a:pt x="99496" y="268926"/>
                    <a:pt x="99496" y="268566"/>
                  </a:cubicBezTo>
                  <a:cubicBezTo>
                    <a:pt x="93734" y="267487"/>
                    <a:pt x="87972" y="266408"/>
                    <a:pt x="82570" y="264970"/>
                  </a:cubicBezTo>
                  <a:close/>
                  <a:moveTo>
                    <a:pt x="601895" y="263236"/>
                  </a:moveTo>
                  <a:cubicBezTo>
                    <a:pt x="609648" y="294311"/>
                    <a:pt x="614078" y="325387"/>
                    <a:pt x="613709" y="357534"/>
                  </a:cubicBezTo>
                  <a:cubicBezTo>
                    <a:pt x="613709" y="361106"/>
                    <a:pt x="608171" y="361106"/>
                    <a:pt x="608171" y="357534"/>
                  </a:cubicBezTo>
                  <a:cubicBezTo>
                    <a:pt x="607433" y="326101"/>
                    <a:pt x="604848" y="295026"/>
                    <a:pt x="598941" y="263950"/>
                  </a:cubicBezTo>
                  <a:cubicBezTo>
                    <a:pt x="598572" y="262164"/>
                    <a:pt x="601526" y="261450"/>
                    <a:pt x="601895" y="263236"/>
                  </a:cubicBezTo>
                  <a:close/>
                  <a:moveTo>
                    <a:pt x="62402" y="257777"/>
                  </a:moveTo>
                  <a:cubicBezTo>
                    <a:pt x="61682" y="261373"/>
                    <a:pt x="60602" y="264970"/>
                    <a:pt x="59881" y="268566"/>
                  </a:cubicBezTo>
                  <a:cubicBezTo>
                    <a:pt x="58801" y="274680"/>
                    <a:pt x="58801" y="280794"/>
                    <a:pt x="58441" y="286908"/>
                  </a:cubicBezTo>
                  <a:lnTo>
                    <a:pt x="58441" y="287268"/>
                  </a:lnTo>
                  <a:cubicBezTo>
                    <a:pt x="62402" y="289066"/>
                    <a:pt x="67084" y="290865"/>
                    <a:pt x="71766" y="292303"/>
                  </a:cubicBezTo>
                  <a:cubicBezTo>
                    <a:pt x="71766" y="292303"/>
                    <a:pt x="71766" y="292303"/>
                    <a:pt x="72126" y="292303"/>
                  </a:cubicBezTo>
                  <a:cubicBezTo>
                    <a:pt x="71406" y="287268"/>
                    <a:pt x="73206" y="281154"/>
                    <a:pt x="73567" y="277917"/>
                  </a:cubicBezTo>
                  <a:cubicBezTo>
                    <a:pt x="74287" y="273961"/>
                    <a:pt x="74647" y="268207"/>
                    <a:pt x="76448" y="263172"/>
                  </a:cubicBezTo>
                  <a:cubicBezTo>
                    <a:pt x="71766" y="261733"/>
                    <a:pt x="67084" y="259935"/>
                    <a:pt x="62402" y="257777"/>
                  </a:cubicBezTo>
                  <a:close/>
                  <a:moveTo>
                    <a:pt x="581190" y="247015"/>
                  </a:moveTo>
                  <a:cubicBezTo>
                    <a:pt x="593126" y="261060"/>
                    <a:pt x="600360" y="271503"/>
                    <a:pt x="601445" y="290228"/>
                  </a:cubicBezTo>
                  <a:cubicBezTo>
                    <a:pt x="603254" y="311834"/>
                    <a:pt x="606148" y="332721"/>
                    <a:pt x="605786" y="354327"/>
                  </a:cubicBezTo>
                  <a:cubicBezTo>
                    <a:pt x="605786" y="357928"/>
                    <a:pt x="600360" y="357568"/>
                    <a:pt x="600360" y="354327"/>
                  </a:cubicBezTo>
                  <a:cubicBezTo>
                    <a:pt x="600360" y="335962"/>
                    <a:pt x="597828" y="317956"/>
                    <a:pt x="596743" y="299591"/>
                  </a:cubicBezTo>
                  <a:cubicBezTo>
                    <a:pt x="595658" y="289148"/>
                    <a:pt x="596020" y="276544"/>
                    <a:pt x="590956" y="266821"/>
                  </a:cubicBezTo>
                  <a:cubicBezTo>
                    <a:pt x="587700" y="260339"/>
                    <a:pt x="583360" y="254578"/>
                    <a:pt x="579019" y="248456"/>
                  </a:cubicBezTo>
                  <a:cubicBezTo>
                    <a:pt x="577934" y="247376"/>
                    <a:pt x="580105" y="245575"/>
                    <a:pt x="581190" y="247015"/>
                  </a:cubicBezTo>
                  <a:close/>
                  <a:moveTo>
                    <a:pt x="43675" y="246987"/>
                  </a:moveTo>
                  <a:cubicBezTo>
                    <a:pt x="43675" y="251663"/>
                    <a:pt x="43315" y="255979"/>
                    <a:pt x="42595" y="261014"/>
                  </a:cubicBezTo>
                  <a:cubicBezTo>
                    <a:pt x="41875" y="265330"/>
                    <a:pt x="41155" y="270365"/>
                    <a:pt x="38994" y="274321"/>
                  </a:cubicBezTo>
                  <a:cubicBezTo>
                    <a:pt x="42955" y="277558"/>
                    <a:pt x="46557" y="280794"/>
                    <a:pt x="51238" y="283312"/>
                  </a:cubicBezTo>
                  <a:cubicBezTo>
                    <a:pt x="51598" y="277558"/>
                    <a:pt x="52679" y="272163"/>
                    <a:pt x="54119" y="266768"/>
                  </a:cubicBezTo>
                  <a:cubicBezTo>
                    <a:pt x="54840" y="263172"/>
                    <a:pt x="55920" y="259216"/>
                    <a:pt x="57361" y="255259"/>
                  </a:cubicBezTo>
                  <a:cubicBezTo>
                    <a:pt x="57000" y="255259"/>
                    <a:pt x="56640" y="255259"/>
                    <a:pt x="56280" y="254900"/>
                  </a:cubicBezTo>
                  <a:cubicBezTo>
                    <a:pt x="51598" y="252742"/>
                    <a:pt x="47637" y="249865"/>
                    <a:pt x="43675" y="246987"/>
                  </a:cubicBezTo>
                  <a:close/>
                  <a:moveTo>
                    <a:pt x="824085" y="243391"/>
                  </a:moveTo>
                  <a:cubicBezTo>
                    <a:pt x="817962" y="249505"/>
                    <a:pt x="811840" y="255259"/>
                    <a:pt x="805358" y="260294"/>
                  </a:cubicBezTo>
                  <a:cubicBezTo>
                    <a:pt x="805358" y="262812"/>
                    <a:pt x="805358" y="265330"/>
                    <a:pt x="805718" y="268207"/>
                  </a:cubicBezTo>
                  <a:cubicBezTo>
                    <a:pt x="805718" y="269286"/>
                    <a:pt x="805718" y="270365"/>
                    <a:pt x="806078" y="271444"/>
                  </a:cubicBezTo>
                  <a:cubicBezTo>
                    <a:pt x="807879" y="269645"/>
                    <a:pt x="810039" y="268207"/>
                    <a:pt x="812200" y="266408"/>
                  </a:cubicBezTo>
                  <a:cubicBezTo>
                    <a:pt x="815802" y="263172"/>
                    <a:pt x="819403" y="260294"/>
                    <a:pt x="823004" y="257417"/>
                  </a:cubicBezTo>
                  <a:cubicBezTo>
                    <a:pt x="821924" y="256698"/>
                    <a:pt x="821204" y="255619"/>
                    <a:pt x="821924" y="253821"/>
                  </a:cubicBezTo>
                  <a:cubicBezTo>
                    <a:pt x="823004" y="250584"/>
                    <a:pt x="823364" y="246987"/>
                    <a:pt x="824085" y="243391"/>
                  </a:cubicBezTo>
                  <a:close/>
                  <a:moveTo>
                    <a:pt x="29270" y="231163"/>
                  </a:moveTo>
                  <a:cubicBezTo>
                    <a:pt x="29270" y="234759"/>
                    <a:pt x="29270" y="237637"/>
                    <a:pt x="28910" y="240873"/>
                  </a:cubicBezTo>
                  <a:cubicBezTo>
                    <a:pt x="28910" y="246987"/>
                    <a:pt x="29990" y="253821"/>
                    <a:pt x="28190" y="259575"/>
                  </a:cubicBezTo>
                  <a:cubicBezTo>
                    <a:pt x="27830" y="259575"/>
                    <a:pt x="27469" y="259935"/>
                    <a:pt x="27469" y="260294"/>
                  </a:cubicBezTo>
                  <a:cubicBezTo>
                    <a:pt x="29270" y="262812"/>
                    <a:pt x="31071" y="265330"/>
                    <a:pt x="32871" y="267847"/>
                  </a:cubicBezTo>
                  <a:cubicBezTo>
                    <a:pt x="33952" y="264610"/>
                    <a:pt x="35032" y="261014"/>
                    <a:pt x="35753" y="257417"/>
                  </a:cubicBezTo>
                  <a:cubicBezTo>
                    <a:pt x="36833" y="252023"/>
                    <a:pt x="37193" y="246987"/>
                    <a:pt x="37553" y="241233"/>
                  </a:cubicBezTo>
                  <a:cubicBezTo>
                    <a:pt x="34312" y="238356"/>
                    <a:pt x="31791" y="234759"/>
                    <a:pt x="29270" y="231163"/>
                  </a:cubicBezTo>
                  <a:close/>
                  <a:moveTo>
                    <a:pt x="839570" y="224689"/>
                  </a:moveTo>
                  <a:cubicBezTo>
                    <a:pt x="835969" y="229724"/>
                    <a:pt x="832008" y="234759"/>
                    <a:pt x="827686" y="239435"/>
                  </a:cubicBezTo>
                  <a:cubicBezTo>
                    <a:pt x="827686" y="243751"/>
                    <a:pt x="827686" y="248426"/>
                    <a:pt x="828766" y="252742"/>
                  </a:cubicBezTo>
                  <a:cubicBezTo>
                    <a:pt x="829487" y="252023"/>
                    <a:pt x="830207" y="251663"/>
                    <a:pt x="830927" y="250944"/>
                  </a:cubicBezTo>
                  <a:cubicBezTo>
                    <a:pt x="833808" y="249145"/>
                    <a:pt x="836689" y="246987"/>
                    <a:pt x="839570" y="244830"/>
                  </a:cubicBezTo>
                  <a:cubicBezTo>
                    <a:pt x="837410" y="244470"/>
                    <a:pt x="835609" y="242672"/>
                    <a:pt x="836689" y="239794"/>
                  </a:cubicBezTo>
                  <a:cubicBezTo>
                    <a:pt x="838490" y="234759"/>
                    <a:pt x="839210" y="229724"/>
                    <a:pt x="839570" y="224689"/>
                  </a:cubicBezTo>
                  <a:close/>
                  <a:moveTo>
                    <a:pt x="487" y="221252"/>
                  </a:moveTo>
                  <a:cubicBezTo>
                    <a:pt x="844" y="220175"/>
                    <a:pt x="1918" y="220175"/>
                    <a:pt x="2275" y="221252"/>
                  </a:cubicBezTo>
                  <a:cubicBezTo>
                    <a:pt x="5495" y="252477"/>
                    <a:pt x="16585" y="276883"/>
                    <a:pt x="43774" y="294470"/>
                  </a:cubicBezTo>
                  <a:cubicBezTo>
                    <a:pt x="47352" y="296624"/>
                    <a:pt x="43774" y="302366"/>
                    <a:pt x="40197" y="299854"/>
                  </a:cubicBezTo>
                  <a:cubicBezTo>
                    <a:pt x="13366" y="282267"/>
                    <a:pt x="-3091" y="253913"/>
                    <a:pt x="487" y="221252"/>
                  </a:cubicBezTo>
                  <a:close/>
                  <a:moveTo>
                    <a:pt x="18826" y="207786"/>
                  </a:moveTo>
                  <a:cubicBezTo>
                    <a:pt x="17026" y="221452"/>
                    <a:pt x="15945" y="234759"/>
                    <a:pt x="20987" y="247347"/>
                  </a:cubicBezTo>
                  <a:cubicBezTo>
                    <a:pt x="21347" y="248066"/>
                    <a:pt x="21707" y="248786"/>
                    <a:pt x="22067" y="249505"/>
                  </a:cubicBezTo>
                  <a:cubicBezTo>
                    <a:pt x="22428" y="246628"/>
                    <a:pt x="22788" y="243751"/>
                    <a:pt x="23148" y="240873"/>
                  </a:cubicBezTo>
                  <a:cubicBezTo>
                    <a:pt x="23508" y="235479"/>
                    <a:pt x="24228" y="229365"/>
                    <a:pt x="24588" y="223970"/>
                  </a:cubicBezTo>
                  <a:cubicBezTo>
                    <a:pt x="22067" y="218935"/>
                    <a:pt x="19907" y="213180"/>
                    <a:pt x="18826" y="207786"/>
                  </a:cubicBezTo>
                  <a:close/>
                  <a:moveTo>
                    <a:pt x="852895" y="193040"/>
                  </a:moveTo>
                  <a:cubicBezTo>
                    <a:pt x="851455" y="200952"/>
                    <a:pt x="848934" y="208505"/>
                    <a:pt x="845332" y="215338"/>
                  </a:cubicBezTo>
                  <a:cubicBezTo>
                    <a:pt x="846053" y="223251"/>
                    <a:pt x="847133" y="232602"/>
                    <a:pt x="844972" y="239794"/>
                  </a:cubicBezTo>
                  <a:cubicBezTo>
                    <a:pt x="846773" y="238356"/>
                    <a:pt x="848214" y="236558"/>
                    <a:pt x="849294" y="234759"/>
                  </a:cubicBezTo>
                  <a:cubicBezTo>
                    <a:pt x="857577" y="221093"/>
                    <a:pt x="857577" y="206707"/>
                    <a:pt x="852895" y="193040"/>
                  </a:cubicBezTo>
                  <a:close/>
                  <a:moveTo>
                    <a:pt x="58336" y="187054"/>
                  </a:moveTo>
                  <a:cubicBezTo>
                    <a:pt x="60830" y="209063"/>
                    <a:pt x="86846" y="210506"/>
                    <a:pt x="102527" y="217361"/>
                  </a:cubicBezTo>
                  <a:cubicBezTo>
                    <a:pt x="106091" y="219165"/>
                    <a:pt x="103596" y="224577"/>
                    <a:pt x="100032" y="223495"/>
                  </a:cubicBezTo>
                  <a:cubicBezTo>
                    <a:pt x="81857" y="218804"/>
                    <a:pt x="54059" y="210867"/>
                    <a:pt x="54772" y="187776"/>
                  </a:cubicBezTo>
                  <a:cubicBezTo>
                    <a:pt x="55128" y="185611"/>
                    <a:pt x="57979" y="185250"/>
                    <a:pt x="58336" y="187054"/>
                  </a:cubicBezTo>
                  <a:close/>
                  <a:moveTo>
                    <a:pt x="44794" y="174354"/>
                  </a:moveTo>
                  <a:cubicBezTo>
                    <a:pt x="45152" y="172550"/>
                    <a:pt x="48022" y="172550"/>
                    <a:pt x="48022" y="174715"/>
                  </a:cubicBezTo>
                  <a:cubicBezTo>
                    <a:pt x="48022" y="186260"/>
                    <a:pt x="44794" y="199610"/>
                    <a:pt x="53761" y="208991"/>
                  </a:cubicBezTo>
                  <a:cubicBezTo>
                    <a:pt x="59500" y="215485"/>
                    <a:pt x="66315" y="221258"/>
                    <a:pt x="74206" y="224866"/>
                  </a:cubicBezTo>
                  <a:cubicBezTo>
                    <a:pt x="83531" y="228835"/>
                    <a:pt x="92857" y="232082"/>
                    <a:pt x="103259" y="232803"/>
                  </a:cubicBezTo>
                  <a:cubicBezTo>
                    <a:pt x="109357" y="233525"/>
                    <a:pt x="115095" y="233886"/>
                    <a:pt x="120834" y="235690"/>
                  </a:cubicBezTo>
                  <a:cubicBezTo>
                    <a:pt x="125139" y="236772"/>
                    <a:pt x="123345" y="243627"/>
                    <a:pt x="118682" y="242184"/>
                  </a:cubicBezTo>
                  <a:cubicBezTo>
                    <a:pt x="106846" y="238937"/>
                    <a:pt x="94651" y="239658"/>
                    <a:pt x="82814" y="235329"/>
                  </a:cubicBezTo>
                  <a:cubicBezTo>
                    <a:pt x="73847" y="231721"/>
                    <a:pt x="65956" y="227752"/>
                    <a:pt x="58424" y="221979"/>
                  </a:cubicBezTo>
                  <a:cubicBezTo>
                    <a:pt x="51609" y="217289"/>
                    <a:pt x="46229" y="210795"/>
                    <a:pt x="43359" y="203218"/>
                  </a:cubicBezTo>
                  <a:cubicBezTo>
                    <a:pt x="39772" y="194559"/>
                    <a:pt x="43718" y="183013"/>
                    <a:pt x="44794" y="174354"/>
                  </a:cubicBezTo>
                  <a:close/>
                  <a:moveTo>
                    <a:pt x="792173" y="170433"/>
                  </a:moveTo>
                  <a:cubicBezTo>
                    <a:pt x="801403" y="177489"/>
                    <a:pt x="800665" y="193717"/>
                    <a:pt x="792912" y="201125"/>
                  </a:cubicBezTo>
                  <a:cubicBezTo>
                    <a:pt x="789958" y="203947"/>
                    <a:pt x="785897" y="199714"/>
                    <a:pt x="788482" y="196892"/>
                  </a:cubicBezTo>
                  <a:cubicBezTo>
                    <a:pt x="794758" y="189483"/>
                    <a:pt x="794758" y="179958"/>
                    <a:pt x="790327" y="171844"/>
                  </a:cubicBezTo>
                  <a:cubicBezTo>
                    <a:pt x="789220" y="170433"/>
                    <a:pt x="791066" y="169375"/>
                    <a:pt x="792173" y="170433"/>
                  </a:cubicBezTo>
                  <a:close/>
                  <a:moveTo>
                    <a:pt x="788204" y="157037"/>
                  </a:moveTo>
                  <a:cubicBezTo>
                    <a:pt x="798279" y="157399"/>
                    <a:pt x="811234" y="170795"/>
                    <a:pt x="812313" y="180571"/>
                  </a:cubicBezTo>
                  <a:cubicBezTo>
                    <a:pt x="814112" y="195054"/>
                    <a:pt x="804397" y="202657"/>
                    <a:pt x="798279" y="214967"/>
                  </a:cubicBezTo>
                  <a:cubicBezTo>
                    <a:pt x="796480" y="218226"/>
                    <a:pt x="791802" y="214967"/>
                    <a:pt x="793602" y="211709"/>
                  </a:cubicBezTo>
                  <a:cubicBezTo>
                    <a:pt x="797920" y="203381"/>
                    <a:pt x="808355" y="194692"/>
                    <a:pt x="807275" y="184192"/>
                  </a:cubicBezTo>
                  <a:cubicBezTo>
                    <a:pt x="806196" y="173330"/>
                    <a:pt x="796480" y="163916"/>
                    <a:pt x="787844" y="158123"/>
                  </a:cubicBezTo>
                  <a:cubicBezTo>
                    <a:pt x="787484" y="157761"/>
                    <a:pt x="787484" y="156675"/>
                    <a:pt x="788204" y="157037"/>
                  </a:cubicBezTo>
                  <a:close/>
                  <a:moveTo>
                    <a:pt x="784397" y="139934"/>
                  </a:moveTo>
                  <a:cubicBezTo>
                    <a:pt x="795634" y="144981"/>
                    <a:pt x="803972" y="153995"/>
                    <a:pt x="813397" y="161926"/>
                  </a:cubicBezTo>
                  <a:cubicBezTo>
                    <a:pt x="819922" y="167695"/>
                    <a:pt x="826810" y="174906"/>
                    <a:pt x="826085" y="184279"/>
                  </a:cubicBezTo>
                  <a:cubicBezTo>
                    <a:pt x="824997" y="205551"/>
                    <a:pt x="807597" y="219972"/>
                    <a:pt x="794547" y="234754"/>
                  </a:cubicBezTo>
                  <a:cubicBezTo>
                    <a:pt x="792009" y="237278"/>
                    <a:pt x="788384" y="233312"/>
                    <a:pt x="790559" y="230427"/>
                  </a:cubicBezTo>
                  <a:cubicBezTo>
                    <a:pt x="801072" y="218890"/>
                    <a:pt x="816660" y="206272"/>
                    <a:pt x="819560" y="190048"/>
                  </a:cubicBezTo>
                  <a:cubicBezTo>
                    <a:pt x="822097" y="175266"/>
                    <a:pt x="812672" y="169498"/>
                    <a:pt x="803972" y="160845"/>
                  </a:cubicBezTo>
                  <a:cubicBezTo>
                    <a:pt x="797447" y="153995"/>
                    <a:pt x="790922" y="147145"/>
                    <a:pt x="782947" y="142458"/>
                  </a:cubicBezTo>
                  <a:cubicBezTo>
                    <a:pt x="781134" y="141376"/>
                    <a:pt x="782947" y="139213"/>
                    <a:pt x="784397" y="139934"/>
                  </a:cubicBezTo>
                  <a:close/>
                  <a:moveTo>
                    <a:pt x="156068" y="84368"/>
                  </a:moveTo>
                  <a:cubicBezTo>
                    <a:pt x="210055" y="86880"/>
                    <a:pt x="264042" y="86162"/>
                    <a:pt x="318028" y="85445"/>
                  </a:cubicBezTo>
                  <a:cubicBezTo>
                    <a:pt x="321987" y="85445"/>
                    <a:pt x="321987" y="91546"/>
                    <a:pt x="318028" y="91546"/>
                  </a:cubicBezTo>
                  <a:cubicBezTo>
                    <a:pt x="268720" y="91905"/>
                    <a:pt x="219412" y="92623"/>
                    <a:pt x="170105" y="91187"/>
                  </a:cubicBezTo>
                  <a:cubicBezTo>
                    <a:pt x="144191" y="90469"/>
                    <a:pt x="118277" y="87957"/>
                    <a:pt x="92364" y="92623"/>
                  </a:cubicBezTo>
                  <a:cubicBezTo>
                    <a:pt x="69329" y="96571"/>
                    <a:pt x="50254" y="108415"/>
                    <a:pt x="32258" y="123489"/>
                  </a:cubicBezTo>
                  <a:cubicBezTo>
                    <a:pt x="30459" y="124566"/>
                    <a:pt x="28659" y="122771"/>
                    <a:pt x="30099" y="121336"/>
                  </a:cubicBezTo>
                  <a:cubicBezTo>
                    <a:pt x="45215" y="107697"/>
                    <a:pt x="61051" y="93341"/>
                    <a:pt x="81926" y="89034"/>
                  </a:cubicBezTo>
                  <a:cubicBezTo>
                    <a:pt x="106400" y="84009"/>
                    <a:pt x="131234" y="83650"/>
                    <a:pt x="156068" y="84368"/>
                  </a:cubicBezTo>
                  <a:close/>
                  <a:moveTo>
                    <a:pt x="208429" y="72891"/>
                  </a:moveTo>
                  <a:cubicBezTo>
                    <a:pt x="229709" y="72891"/>
                    <a:pt x="252433" y="76418"/>
                    <a:pt x="273713" y="73243"/>
                  </a:cubicBezTo>
                  <a:cubicBezTo>
                    <a:pt x="277681" y="72538"/>
                    <a:pt x="279124" y="78535"/>
                    <a:pt x="275156" y="78888"/>
                  </a:cubicBezTo>
                  <a:cubicBezTo>
                    <a:pt x="256040" y="81357"/>
                    <a:pt x="236923" y="78888"/>
                    <a:pt x="217807" y="78888"/>
                  </a:cubicBezTo>
                  <a:cubicBezTo>
                    <a:pt x="197247" y="78535"/>
                    <a:pt x="176688" y="79241"/>
                    <a:pt x="156490" y="78888"/>
                  </a:cubicBezTo>
                  <a:cubicBezTo>
                    <a:pt x="135570" y="78888"/>
                    <a:pt x="113929" y="76771"/>
                    <a:pt x="93369" y="80299"/>
                  </a:cubicBezTo>
                  <a:cubicBezTo>
                    <a:pt x="74974" y="83827"/>
                    <a:pt x="58383" y="92646"/>
                    <a:pt x="41070" y="100055"/>
                  </a:cubicBezTo>
                  <a:cubicBezTo>
                    <a:pt x="39266" y="100760"/>
                    <a:pt x="38184" y="98643"/>
                    <a:pt x="39988" y="97585"/>
                  </a:cubicBezTo>
                  <a:cubicBezTo>
                    <a:pt x="55497" y="89824"/>
                    <a:pt x="70646" y="79593"/>
                    <a:pt x="87959" y="76066"/>
                  </a:cubicBezTo>
                  <a:cubicBezTo>
                    <a:pt x="105994" y="72538"/>
                    <a:pt x="124389" y="72891"/>
                    <a:pt x="142784" y="73243"/>
                  </a:cubicBezTo>
                  <a:cubicBezTo>
                    <a:pt x="164786" y="73243"/>
                    <a:pt x="186427" y="72891"/>
                    <a:pt x="208429" y="72891"/>
                  </a:cubicBezTo>
                  <a:close/>
                  <a:moveTo>
                    <a:pt x="512494" y="56875"/>
                  </a:moveTo>
                  <a:cubicBezTo>
                    <a:pt x="512847" y="55075"/>
                    <a:pt x="515317" y="55075"/>
                    <a:pt x="515317" y="56875"/>
                  </a:cubicBezTo>
                  <a:cubicBezTo>
                    <a:pt x="515317" y="66597"/>
                    <a:pt x="514964" y="76318"/>
                    <a:pt x="515317" y="86039"/>
                  </a:cubicBezTo>
                  <a:cubicBezTo>
                    <a:pt x="515669" y="89640"/>
                    <a:pt x="509672" y="89640"/>
                    <a:pt x="509672" y="86039"/>
                  </a:cubicBezTo>
                  <a:cubicBezTo>
                    <a:pt x="510378" y="76318"/>
                    <a:pt x="511436" y="66237"/>
                    <a:pt x="512494" y="56875"/>
                  </a:cubicBezTo>
                  <a:close/>
                  <a:moveTo>
                    <a:pt x="524984" y="41864"/>
                  </a:moveTo>
                  <a:cubicBezTo>
                    <a:pt x="525342" y="40788"/>
                    <a:pt x="526776" y="41506"/>
                    <a:pt x="526417" y="42223"/>
                  </a:cubicBezTo>
                  <a:cubicBezTo>
                    <a:pt x="522833" y="56576"/>
                    <a:pt x="521757" y="73799"/>
                    <a:pt x="525342" y="87793"/>
                  </a:cubicBezTo>
                  <a:cubicBezTo>
                    <a:pt x="526417" y="91381"/>
                    <a:pt x="520682" y="92816"/>
                    <a:pt x="519965" y="89228"/>
                  </a:cubicBezTo>
                  <a:cubicBezTo>
                    <a:pt x="516022" y="73081"/>
                    <a:pt x="520324" y="57652"/>
                    <a:pt x="524984" y="41864"/>
                  </a:cubicBezTo>
                  <a:close/>
                  <a:moveTo>
                    <a:pt x="540717" y="26705"/>
                  </a:moveTo>
                  <a:cubicBezTo>
                    <a:pt x="541422" y="24913"/>
                    <a:pt x="544244" y="25630"/>
                    <a:pt x="543539" y="27422"/>
                  </a:cubicBezTo>
                  <a:cubicBezTo>
                    <a:pt x="537894" y="46421"/>
                    <a:pt x="534014" y="66854"/>
                    <a:pt x="537542" y="86569"/>
                  </a:cubicBezTo>
                  <a:cubicBezTo>
                    <a:pt x="538247" y="90154"/>
                    <a:pt x="532956" y="91229"/>
                    <a:pt x="532250" y="88003"/>
                  </a:cubicBezTo>
                  <a:cubicBezTo>
                    <a:pt x="528722" y="66854"/>
                    <a:pt x="533308" y="46063"/>
                    <a:pt x="540717" y="26705"/>
                  </a:cubicBezTo>
                  <a:close/>
                  <a:moveTo>
                    <a:pt x="612822" y="22836"/>
                  </a:moveTo>
                  <a:cubicBezTo>
                    <a:pt x="606474" y="21757"/>
                    <a:pt x="600082" y="21847"/>
                    <a:pt x="594680" y="24724"/>
                  </a:cubicBezTo>
                  <a:cubicBezTo>
                    <a:pt x="573432" y="36233"/>
                    <a:pt x="578834" y="70759"/>
                    <a:pt x="582075" y="90540"/>
                  </a:cubicBezTo>
                  <a:cubicBezTo>
                    <a:pt x="588917" y="91259"/>
                    <a:pt x="591078" y="101689"/>
                    <a:pt x="583155" y="103488"/>
                  </a:cubicBezTo>
                  <a:cubicBezTo>
                    <a:pt x="579194" y="104566"/>
                    <a:pt x="575593" y="105645"/>
                    <a:pt x="571631" y="106365"/>
                  </a:cubicBezTo>
                  <a:cubicBezTo>
                    <a:pt x="518691" y="117514"/>
                    <a:pt x="463951" y="116075"/>
                    <a:pt x="409931" y="114996"/>
                  </a:cubicBezTo>
                  <a:cubicBezTo>
                    <a:pt x="404889" y="120391"/>
                    <a:pt x="399847" y="125786"/>
                    <a:pt x="395166" y="131540"/>
                  </a:cubicBezTo>
                  <a:cubicBezTo>
                    <a:pt x="393005" y="134058"/>
                    <a:pt x="389764" y="131540"/>
                    <a:pt x="389404" y="129023"/>
                  </a:cubicBezTo>
                  <a:cubicBezTo>
                    <a:pt x="389043" y="124707"/>
                    <a:pt x="393725" y="119312"/>
                    <a:pt x="398767" y="114996"/>
                  </a:cubicBezTo>
                  <a:cubicBezTo>
                    <a:pt x="394445" y="114996"/>
                    <a:pt x="390484" y="114637"/>
                    <a:pt x="386522" y="114637"/>
                  </a:cubicBezTo>
                  <a:cubicBezTo>
                    <a:pt x="385082" y="116075"/>
                    <a:pt x="383641" y="117154"/>
                    <a:pt x="382561" y="118593"/>
                  </a:cubicBezTo>
                  <a:cubicBezTo>
                    <a:pt x="382561" y="118952"/>
                    <a:pt x="382201" y="119672"/>
                    <a:pt x="381481" y="120031"/>
                  </a:cubicBezTo>
                  <a:cubicBezTo>
                    <a:pt x="380400" y="121110"/>
                    <a:pt x="379320" y="121470"/>
                    <a:pt x="377879" y="122549"/>
                  </a:cubicBezTo>
                  <a:cubicBezTo>
                    <a:pt x="374638" y="124707"/>
                    <a:pt x="371037" y="119672"/>
                    <a:pt x="374278" y="117154"/>
                  </a:cubicBezTo>
                  <a:cubicBezTo>
                    <a:pt x="374998" y="116435"/>
                    <a:pt x="376079" y="115356"/>
                    <a:pt x="376799" y="114637"/>
                  </a:cubicBezTo>
                  <a:cubicBezTo>
                    <a:pt x="369236" y="114277"/>
                    <a:pt x="361673" y="114277"/>
                    <a:pt x="354110" y="114637"/>
                  </a:cubicBezTo>
                  <a:cubicBezTo>
                    <a:pt x="313415" y="114996"/>
                    <a:pt x="272720" y="115716"/>
                    <a:pt x="231665" y="115356"/>
                  </a:cubicBezTo>
                  <a:cubicBezTo>
                    <a:pt x="199253" y="115356"/>
                    <a:pt x="166481" y="112838"/>
                    <a:pt x="134069" y="113917"/>
                  </a:cubicBezTo>
                  <a:cubicBezTo>
                    <a:pt x="112101" y="114277"/>
                    <a:pt x="87612" y="116075"/>
                    <a:pt x="68165" y="127944"/>
                  </a:cubicBezTo>
                  <a:cubicBezTo>
                    <a:pt x="47637" y="141251"/>
                    <a:pt x="38273" y="166426"/>
                    <a:pt x="37913" y="190522"/>
                  </a:cubicBezTo>
                  <a:cubicBezTo>
                    <a:pt x="37913" y="232242"/>
                    <a:pt x="80409" y="243751"/>
                    <a:pt x="115342" y="246987"/>
                  </a:cubicBezTo>
                  <a:cubicBezTo>
                    <a:pt x="154236" y="250584"/>
                    <a:pt x="192771" y="246268"/>
                    <a:pt x="231665" y="246268"/>
                  </a:cubicBezTo>
                  <a:lnTo>
                    <a:pt x="478717" y="246268"/>
                  </a:lnTo>
                  <a:cubicBezTo>
                    <a:pt x="504286" y="246268"/>
                    <a:pt x="532377" y="242312"/>
                    <a:pt x="557586" y="247347"/>
                  </a:cubicBezTo>
                  <a:cubicBezTo>
                    <a:pt x="575232" y="250944"/>
                    <a:pt x="585676" y="264251"/>
                    <a:pt x="589278" y="281154"/>
                  </a:cubicBezTo>
                  <a:cubicBezTo>
                    <a:pt x="592159" y="293742"/>
                    <a:pt x="593599" y="306329"/>
                    <a:pt x="593599" y="318917"/>
                  </a:cubicBezTo>
                  <a:cubicBezTo>
                    <a:pt x="593959" y="330066"/>
                    <a:pt x="592879" y="341575"/>
                    <a:pt x="596120" y="352365"/>
                  </a:cubicBezTo>
                  <a:cubicBezTo>
                    <a:pt x="604403" y="382935"/>
                    <a:pt x="634294" y="358838"/>
                    <a:pt x="647979" y="346250"/>
                  </a:cubicBezTo>
                  <a:cubicBezTo>
                    <a:pt x="665626" y="330426"/>
                    <a:pt x="681832" y="315321"/>
                    <a:pt x="701999" y="303093"/>
                  </a:cubicBezTo>
                  <a:cubicBezTo>
                    <a:pt x="723607" y="290145"/>
                    <a:pt x="745576" y="277198"/>
                    <a:pt x="766103" y="262812"/>
                  </a:cubicBezTo>
                  <a:cubicBezTo>
                    <a:pt x="786991" y="248426"/>
                    <a:pt x="808959" y="232242"/>
                    <a:pt x="823004" y="211022"/>
                  </a:cubicBezTo>
                  <a:cubicBezTo>
                    <a:pt x="828406" y="202751"/>
                    <a:pt x="833808" y="192680"/>
                    <a:pt x="833448" y="182251"/>
                  </a:cubicBezTo>
                  <a:cubicBezTo>
                    <a:pt x="833088" y="170742"/>
                    <a:pt x="825165" y="161391"/>
                    <a:pt x="817242" y="153838"/>
                  </a:cubicBezTo>
                  <a:cubicBezTo>
                    <a:pt x="798155" y="135856"/>
                    <a:pt x="774026" y="125786"/>
                    <a:pt x="754219" y="109242"/>
                  </a:cubicBezTo>
                  <a:cubicBezTo>
                    <a:pt x="726849" y="86224"/>
                    <a:pt x="701639" y="61409"/>
                    <a:pt x="669227" y="45224"/>
                  </a:cubicBezTo>
                  <a:cubicBezTo>
                    <a:pt x="656623" y="38751"/>
                    <a:pt x="644018" y="32637"/>
                    <a:pt x="630693" y="27961"/>
                  </a:cubicBezTo>
                  <a:cubicBezTo>
                    <a:pt x="625471" y="26163"/>
                    <a:pt x="619169" y="23915"/>
                    <a:pt x="612822" y="22836"/>
                  </a:cubicBezTo>
                  <a:close/>
                  <a:moveTo>
                    <a:pt x="554215" y="20508"/>
                  </a:moveTo>
                  <a:cubicBezTo>
                    <a:pt x="554589" y="20150"/>
                    <a:pt x="555336" y="20150"/>
                    <a:pt x="555336" y="20866"/>
                  </a:cubicBezTo>
                  <a:cubicBezTo>
                    <a:pt x="550106" y="42359"/>
                    <a:pt x="548239" y="63493"/>
                    <a:pt x="552721" y="85343"/>
                  </a:cubicBezTo>
                  <a:cubicBezTo>
                    <a:pt x="553468" y="88209"/>
                    <a:pt x="548239" y="89642"/>
                    <a:pt x="547865" y="86418"/>
                  </a:cubicBezTo>
                  <a:cubicBezTo>
                    <a:pt x="543009" y="63493"/>
                    <a:pt x="544503" y="42000"/>
                    <a:pt x="554215" y="20508"/>
                  </a:cubicBezTo>
                  <a:close/>
                  <a:moveTo>
                    <a:pt x="598410" y="471"/>
                  </a:moveTo>
                  <a:cubicBezTo>
                    <a:pt x="621757" y="-2631"/>
                    <a:pt x="648700" y="10249"/>
                    <a:pt x="668147" y="19689"/>
                  </a:cubicBezTo>
                  <a:cubicBezTo>
                    <a:pt x="697678" y="34075"/>
                    <a:pt x="722887" y="52058"/>
                    <a:pt x="747376" y="73996"/>
                  </a:cubicBezTo>
                  <a:cubicBezTo>
                    <a:pt x="758900" y="84786"/>
                    <a:pt x="770785" y="95216"/>
                    <a:pt x="784110" y="104207"/>
                  </a:cubicBezTo>
                  <a:cubicBezTo>
                    <a:pt x="794914" y="110680"/>
                    <a:pt x="805358" y="117514"/>
                    <a:pt x="815441" y="125426"/>
                  </a:cubicBezTo>
                  <a:cubicBezTo>
                    <a:pt x="830927" y="137654"/>
                    <a:pt x="849654" y="153838"/>
                    <a:pt x="853255" y="174338"/>
                  </a:cubicBezTo>
                  <a:cubicBezTo>
                    <a:pt x="854336" y="174698"/>
                    <a:pt x="855416" y="175417"/>
                    <a:pt x="856497" y="176856"/>
                  </a:cubicBezTo>
                  <a:cubicBezTo>
                    <a:pt x="868381" y="197356"/>
                    <a:pt x="871262" y="227566"/>
                    <a:pt x="852895" y="245909"/>
                  </a:cubicBezTo>
                  <a:cubicBezTo>
                    <a:pt x="842451" y="255979"/>
                    <a:pt x="830207" y="264610"/>
                    <a:pt x="819043" y="273242"/>
                  </a:cubicBezTo>
                  <a:cubicBezTo>
                    <a:pt x="805718" y="284391"/>
                    <a:pt x="791312" y="294101"/>
                    <a:pt x="777988" y="304891"/>
                  </a:cubicBezTo>
                  <a:cubicBezTo>
                    <a:pt x="751698" y="326470"/>
                    <a:pt x="723247" y="344812"/>
                    <a:pt x="698038" y="367829"/>
                  </a:cubicBezTo>
                  <a:cubicBezTo>
                    <a:pt x="672468" y="391207"/>
                    <a:pt x="646179" y="409908"/>
                    <a:pt x="615927" y="426452"/>
                  </a:cubicBezTo>
                  <a:cubicBezTo>
                    <a:pt x="593959" y="437961"/>
                    <a:pt x="561187" y="440478"/>
                    <a:pt x="545701" y="417101"/>
                  </a:cubicBezTo>
                  <a:cubicBezTo>
                    <a:pt x="531656" y="395882"/>
                    <a:pt x="534537" y="368549"/>
                    <a:pt x="532377" y="344452"/>
                  </a:cubicBezTo>
                  <a:cubicBezTo>
                    <a:pt x="530576" y="324312"/>
                    <a:pt x="522653" y="310645"/>
                    <a:pt x="501765" y="305610"/>
                  </a:cubicBezTo>
                  <a:cubicBezTo>
                    <a:pt x="485199" y="301654"/>
                    <a:pt x="468273" y="300935"/>
                    <a:pt x="450986" y="300935"/>
                  </a:cubicBezTo>
                  <a:cubicBezTo>
                    <a:pt x="409931" y="300215"/>
                    <a:pt x="368876" y="302733"/>
                    <a:pt x="327461" y="305251"/>
                  </a:cubicBezTo>
                  <a:cubicBezTo>
                    <a:pt x="287486" y="307408"/>
                    <a:pt x="247151" y="309566"/>
                    <a:pt x="206456" y="310286"/>
                  </a:cubicBezTo>
                  <a:cubicBezTo>
                    <a:pt x="169002" y="310645"/>
                    <a:pt x="131188" y="311365"/>
                    <a:pt x="94454" y="305970"/>
                  </a:cubicBezTo>
                  <a:cubicBezTo>
                    <a:pt x="66004" y="302014"/>
                    <a:pt x="37193" y="291944"/>
                    <a:pt x="21707" y="266768"/>
                  </a:cubicBezTo>
                  <a:cubicBezTo>
                    <a:pt x="13784" y="254540"/>
                    <a:pt x="8022" y="240154"/>
                    <a:pt x="9103" y="225409"/>
                  </a:cubicBezTo>
                  <a:cubicBezTo>
                    <a:pt x="10183" y="212101"/>
                    <a:pt x="13784" y="199154"/>
                    <a:pt x="16305" y="185487"/>
                  </a:cubicBezTo>
                  <a:cubicBezTo>
                    <a:pt x="16665" y="173619"/>
                    <a:pt x="19547" y="161031"/>
                    <a:pt x="24588" y="149163"/>
                  </a:cubicBezTo>
                  <a:cubicBezTo>
                    <a:pt x="44396" y="102409"/>
                    <a:pt x="90853" y="93417"/>
                    <a:pt x="137310" y="93417"/>
                  </a:cubicBezTo>
                  <a:cubicBezTo>
                    <a:pt x="170803" y="93417"/>
                    <a:pt x="203575" y="95216"/>
                    <a:pt x="236707" y="95575"/>
                  </a:cubicBezTo>
                  <a:cubicBezTo>
                    <a:pt x="277762" y="95935"/>
                    <a:pt x="318457" y="95216"/>
                    <a:pt x="359152" y="94856"/>
                  </a:cubicBezTo>
                  <a:cubicBezTo>
                    <a:pt x="372477" y="94856"/>
                    <a:pt x="385442" y="94856"/>
                    <a:pt x="398407" y="94856"/>
                  </a:cubicBezTo>
                  <a:cubicBezTo>
                    <a:pt x="405970" y="88382"/>
                    <a:pt x="413532" y="81549"/>
                    <a:pt x="421095" y="75075"/>
                  </a:cubicBezTo>
                  <a:cubicBezTo>
                    <a:pt x="423616" y="73277"/>
                    <a:pt x="426857" y="76514"/>
                    <a:pt x="424697" y="78672"/>
                  </a:cubicBezTo>
                  <a:cubicBezTo>
                    <a:pt x="418574" y="84066"/>
                    <a:pt x="412452" y="89461"/>
                    <a:pt x="406690" y="95216"/>
                  </a:cubicBezTo>
                  <a:cubicBezTo>
                    <a:pt x="411732" y="95216"/>
                    <a:pt x="416414" y="95216"/>
                    <a:pt x="421095" y="95216"/>
                  </a:cubicBezTo>
                  <a:cubicBezTo>
                    <a:pt x="428298" y="89461"/>
                    <a:pt x="435140" y="83707"/>
                    <a:pt x="442343" y="77952"/>
                  </a:cubicBezTo>
                  <a:cubicBezTo>
                    <a:pt x="444504" y="76514"/>
                    <a:pt x="447025" y="79031"/>
                    <a:pt x="445224" y="80830"/>
                  </a:cubicBezTo>
                  <a:cubicBezTo>
                    <a:pt x="439822" y="85865"/>
                    <a:pt x="434420" y="90540"/>
                    <a:pt x="429378" y="95216"/>
                  </a:cubicBezTo>
                  <a:cubicBezTo>
                    <a:pt x="443063" y="95575"/>
                    <a:pt x="456749" y="95935"/>
                    <a:pt x="470434" y="95935"/>
                  </a:cubicBezTo>
                  <a:cubicBezTo>
                    <a:pt x="500325" y="96654"/>
                    <a:pt x="530216" y="97014"/>
                    <a:pt x="560107" y="93417"/>
                  </a:cubicBezTo>
                  <a:cubicBezTo>
                    <a:pt x="555425" y="65724"/>
                    <a:pt x="552544" y="28681"/>
                    <a:pt x="576673" y="9619"/>
                  </a:cubicBezTo>
                  <a:cubicBezTo>
                    <a:pt x="583245" y="4314"/>
                    <a:pt x="590628" y="1505"/>
                    <a:pt x="598410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B16B4900-E349-2A42-8865-D85F587F80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88604" y="1703213"/>
              <a:ext cx="513905" cy="398467"/>
            </a:xfrm>
            <a:custGeom>
              <a:avLst/>
              <a:gdLst>
                <a:gd name="connsiteX0" fmla="*/ 86543 w 566485"/>
                <a:gd name="connsiteY0" fmla="*/ 407430 h 439236"/>
                <a:gd name="connsiteX1" fmla="*/ 87337 w 566485"/>
                <a:gd name="connsiteY1" fmla="*/ 417384 h 439236"/>
                <a:gd name="connsiteX2" fmla="*/ 84956 w 566485"/>
                <a:gd name="connsiteY2" fmla="*/ 417384 h 439236"/>
                <a:gd name="connsiteX3" fmla="*/ 84559 w 566485"/>
                <a:gd name="connsiteY3" fmla="*/ 408116 h 439236"/>
                <a:gd name="connsiteX4" fmla="*/ 86543 w 566485"/>
                <a:gd name="connsiteY4" fmla="*/ 407430 h 439236"/>
                <a:gd name="connsiteX5" fmla="*/ 352257 w 566485"/>
                <a:gd name="connsiteY5" fmla="*/ 402353 h 439236"/>
                <a:gd name="connsiteX6" fmla="*/ 353709 w 566485"/>
                <a:gd name="connsiteY6" fmla="*/ 402353 h 439236"/>
                <a:gd name="connsiteX7" fmla="*/ 353709 w 566485"/>
                <a:gd name="connsiteY7" fmla="*/ 423448 h 439236"/>
                <a:gd name="connsiteX8" fmla="*/ 353346 w 566485"/>
                <a:gd name="connsiteY8" fmla="*/ 435247 h 439236"/>
                <a:gd name="connsiteX9" fmla="*/ 352620 w 566485"/>
                <a:gd name="connsiteY9" fmla="*/ 437035 h 439236"/>
                <a:gd name="connsiteX10" fmla="*/ 352257 w 566485"/>
                <a:gd name="connsiteY10" fmla="*/ 437392 h 439236"/>
                <a:gd name="connsiteX11" fmla="*/ 317422 w 566485"/>
                <a:gd name="connsiteY11" fmla="*/ 439180 h 439236"/>
                <a:gd name="connsiteX12" fmla="*/ 317059 w 566485"/>
                <a:gd name="connsiteY12" fmla="*/ 437750 h 439236"/>
                <a:gd name="connsiteX13" fmla="*/ 350443 w 566485"/>
                <a:gd name="connsiteY13" fmla="*/ 434889 h 439236"/>
                <a:gd name="connsiteX14" fmla="*/ 350806 w 566485"/>
                <a:gd name="connsiteY14" fmla="*/ 429169 h 439236"/>
                <a:gd name="connsiteX15" fmla="*/ 352257 w 566485"/>
                <a:gd name="connsiteY15" fmla="*/ 402353 h 439236"/>
                <a:gd name="connsiteX16" fmla="*/ 346068 w 566485"/>
                <a:gd name="connsiteY16" fmla="*/ 394061 h 439236"/>
                <a:gd name="connsiteX17" fmla="*/ 349311 w 566485"/>
                <a:gd name="connsiteY17" fmla="*/ 427976 h 439236"/>
                <a:gd name="connsiteX18" fmla="*/ 348951 w 566485"/>
                <a:gd name="connsiteY18" fmla="*/ 429058 h 439236"/>
                <a:gd name="connsiteX19" fmla="*/ 347869 w 566485"/>
                <a:gd name="connsiteY19" fmla="*/ 430502 h 439236"/>
                <a:gd name="connsiteX20" fmla="*/ 299591 w 566485"/>
                <a:gd name="connsiteY20" fmla="*/ 432666 h 439236"/>
                <a:gd name="connsiteX21" fmla="*/ 299591 w 566485"/>
                <a:gd name="connsiteY21" fmla="*/ 431945 h 439236"/>
                <a:gd name="connsiteX22" fmla="*/ 346428 w 566485"/>
                <a:gd name="connsiteY22" fmla="*/ 427976 h 439236"/>
                <a:gd name="connsiteX23" fmla="*/ 345347 w 566485"/>
                <a:gd name="connsiteY23" fmla="*/ 394422 h 439236"/>
                <a:gd name="connsiteX24" fmla="*/ 346068 w 566485"/>
                <a:gd name="connsiteY24" fmla="*/ 394061 h 439236"/>
                <a:gd name="connsiteX25" fmla="*/ 317011 w 566485"/>
                <a:gd name="connsiteY25" fmla="*/ 384175 h 439236"/>
                <a:gd name="connsiteX26" fmla="*/ 317011 w 566485"/>
                <a:gd name="connsiteY26" fmla="*/ 386997 h 439236"/>
                <a:gd name="connsiteX27" fmla="*/ 274185 w 566485"/>
                <a:gd name="connsiteY27" fmla="*/ 385939 h 439236"/>
                <a:gd name="connsiteX28" fmla="*/ 274185 w 566485"/>
                <a:gd name="connsiteY28" fmla="*/ 384528 h 439236"/>
                <a:gd name="connsiteX29" fmla="*/ 317011 w 566485"/>
                <a:gd name="connsiteY29" fmla="*/ 384175 h 439236"/>
                <a:gd name="connsiteX30" fmla="*/ 798 w 566485"/>
                <a:gd name="connsiteY30" fmla="*/ 380140 h 439236"/>
                <a:gd name="connsiteX31" fmla="*/ 1509 w 566485"/>
                <a:gd name="connsiteY31" fmla="*/ 380140 h 439236"/>
                <a:gd name="connsiteX32" fmla="*/ 3285 w 566485"/>
                <a:gd name="connsiteY32" fmla="*/ 407759 h 439236"/>
                <a:gd name="connsiteX33" fmla="*/ 4351 w 566485"/>
                <a:gd name="connsiteY33" fmla="*/ 434650 h 439236"/>
                <a:gd name="connsiteX34" fmla="*/ 46980 w 566485"/>
                <a:gd name="connsiteY34" fmla="*/ 435377 h 439236"/>
                <a:gd name="connsiteX35" fmla="*/ 46625 w 566485"/>
                <a:gd name="connsiteY35" fmla="*/ 436831 h 439236"/>
                <a:gd name="connsiteX36" fmla="*/ 3285 w 566485"/>
                <a:gd name="connsiteY36" fmla="*/ 437558 h 439236"/>
                <a:gd name="connsiteX37" fmla="*/ 1864 w 566485"/>
                <a:gd name="connsiteY37" fmla="*/ 436104 h 439236"/>
                <a:gd name="connsiteX38" fmla="*/ 798 w 566485"/>
                <a:gd name="connsiteY38" fmla="*/ 380140 h 439236"/>
                <a:gd name="connsiteX39" fmla="*/ 263430 w 566485"/>
                <a:gd name="connsiteY39" fmla="*/ 379810 h 439236"/>
                <a:gd name="connsiteX40" fmla="*/ 292363 w 566485"/>
                <a:gd name="connsiteY40" fmla="*/ 379810 h 439236"/>
                <a:gd name="connsiteX41" fmla="*/ 317723 w 566485"/>
                <a:gd name="connsiteY41" fmla="*/ 380207 h 439236"/>
                <a:gd name="connsiteX42" fmla="*/ 317723 w 566485"/>
                <a:gd name="connsiteY42" fmla="*/ 382588 h 439236"/>
                <a:gd name="connsiteX43" fmla="*/ 289505 w 566485"/>
                <a:gd name="connsiteY43" fmla="*/ 382191 h 439236"/>
                <a:gd name="connsiteX44" fmla="*/ 263430 w 566485"/>
                <a:gd name="connsiteY44" fmla="*/ 381000 h 439236"/>
                <a:gd name="connsiteX45" fmla="*/ 263430 w 566485"/>
                <a:gd name="connsiteY45" fmla="*/ 379810 h 439236"/>
                <a:gd name="connsiteX46" fmla="*/ 253558 w 566485"/>
                <a:gd name="connsiteY46" fmla="*/ 372496 h 439236"/>
                <a:gd name="connsiteX47" fmla="*/ 290473 w 566485"/>
                <a:gd name="connsiteY47" fmla="*/ 372836 h 439236"/>
                <a:gd name="connsiteX48" fmla="*/ 320512 w 566485"/>
                <a:gd name="connsiteY48" fmla="*/ 373176 h 439236"/>
                <a:gd name="connsiteX49" fmla="*/ 319788 w 566485"/>
                <a:gd name="connsiteY49" fmla="*/ 375898 h 439236"/>
                <a:gd name="connsiteX50" fmla="*/ 287578 w 566485"/>
                <a:gd name="connsiteY50" fmla="*/ 374877 h 439236"/>
                <a:gd name="connsiteX51" fmla="*/ 253558 w 566485"/>
                <a:gd name="connsiteY51" fmla="*/ 373516 h 439236"/>
                <a:gd name="connsiteX52" fmla="*/ 253558 w 566485"/>
                <a:gd name="connsiteY52" fmla="*/ 372496 h 439236"/>
                <a:gd name="connsiteX53" fmla="*/ 354796 w 566485"/>
                <a:gd name="connsiteY53" fmla="*/ 370249 h 439236"/>
                <a:gd name="connsiteX54" fmla="*/ 387360 w 566485"/>
                <a:gd name="connsiteY54" fmla="*/ 374218 h 439236"/>
                <a:gd name="connsiteX55" fmla="*/ 418115 w 566485"/>
                <a:gd name="connsiteY55" fmla="*/ 379629 h 439236"/>
                <a:gd name="connsiteX56" fmla="*/ 449956 w 566485"/>
                <a:gd name="connsiteY56" fmla="*/ 385402 h 439236"/>
                <a:gd name="connsiteX57" fmla="*/ 479625 w 566485"/>
                <a:gd name="connsiteY57" fmla="*/ 390453 h 439236"/>
                <a:gd name="connsiteX58" fmla="*/ 478540 w 566485"/>
                <a:gd name="connsiteY58" fmla="*/ 392618 h 439236"/>
                <a:gd name="connsiteX59" fmla="*/ 449232 w 566485"/>
                <a:gd name="connsiteY59" fmla="*/ 387927 h 439236"/>
                <a:gd name="connsiteX60" fmla="*/ 417753 w 566485"/>
                <a:gd name="connsiteY60" fmla="*/ 381794 h 439236"/>
                <a:gd name="connsiteX61" fmla="*/ 354796 w 566485"/>
                <a:gd name="connsiteY61" fmla="*/ 371692 h 439236"/>
                <a:gd name="connsiteX62" fmla="*/ 354796 w 566485"/>
                <a:gd name="connsiteY62" fmla="*/ 370249 h 439236"/>
                <a:gd name="connsiteX63" fmla="*/ 288322 w 566485"/>
                <a:gd name="connsiteY63" fmla="*/ 369570 h 439236"/>
                <a:gd name="connsiteX64" fmla="*/ 310547 w 566485"/>
                <a:gd name="connsiteY64" fmla="*/ 369570 h 439236"/>
                <a:gd name="connsiteX65" fmla="*/ 318433 w 566485"/>
                <a:gd name="connsiteY65" fmla="*/ 369888 h 439236"/>
                <a:gd name="connsiteX66" fmla="*/ 318075 w 566485"/>
                <a:gd name="connsiteY66" fmla="*/ 371158 h 439236"/>
                <a:gd name="connsiteX67" fmla="*/ 288322 w 566485"/>
                <a:gd name="connsiteY67" fmla="*/ 371475 h 439236"/>
                <a:gd name="connsiteX68" fmla="*/ 242438 w 566485"/>
                <a:gd name="connsiteY68" fmla="*/ 370840 h 439236"/>
                <a:gd name="connsiteX69" fmla="*/ 242438 w 566485"/>
                <a:gd name="connsiteY69" fmla="*/ 369888 h 439236"/>
                <a:gd name="connsiteX70" fmla="*/ 288322 w 566485"/>
                <a:gd name="connsiteY70" fmla="*/ 369570 h 439236"/>
                <a:gd name="connsiteX71" fmla="*/ 369079 w 566485"/>
                <a:gd name="connsiteY71" fmla="*/ 366218 h 439236"/>
                <a:gd name="connsiteX72" fmla="*/ 386983 w 566485"/>
                <a:gd name="connsiteY72" fmla="*/ 368404 h 439236"/>
                <a:gd name="connsiteX73" fmla="*/ 410259 w 566485"/>
                <a:gd name="connsiteY73" fmla="*/ 373869 h 439236"/>
                <a:gd name="connsiteX74" fmla="*/ 438189 w 566485"/>
                <a:gd name="connsiteY74" fmla="*/ 379334 h 439236"/>
                <a:gd name="connsiteX75" fmla="*/ 462181 w 566485"/>
                <a:gd name="connsiteY75" fmla="*/ 384071 h 439236"/>
                <a:gd name="connsiteX76" fmla="*/ 461465 w 566485"/>
                <a:gd name="connsiteY76" fmla="*/ 386621 h 439236"/>
                <a:gd name="connsiteX77" fmla="*/ 437473 w 566485"/>
                <a:gd name="connsiteY77" fmla="*/ 381885 h 439236"/>
                <a:gd name="connsiteX78" fmla="*/ 412407 w 566485"/>
                <a:gd name="connsiteY78" fmla="*/ 376420 h 439236"/>
                <a:gd name="connsiteX79" fmla="*/ 388774 w 566485"/>
                <a:gd name="connsiteY79" fmla="*/ 370590 h 439236"/>
                <a:gd name="connsiteX80" fmla="*/ 369437 w 566485"/>
                <a:gd name="connsiteY80" fmla="*/ 367311 h 439236"/>
                <a:gd name="connsiteX81" fmla="*/ 369079 w 566485"/>
                <a:gd name="connsiteY81" fmla="*/ 366218 h 439236"/>
                <a:gd name="connsiteX82" fmla="*/ 6984 w 566485"/>
                <a:gd name="connsiteY82" fmla="*/ 364266 h 439236"/>
                <a:gd name="connsiteX83" fmla="*/ 8065 w 566485"/>
                <a:gd name="connsiteY83" fmla="*/ 364266 h 439236"/>
                <a:gd name="connsiteX84" fmla="*/ 8425 w 566485"/>
                <a:gd name="connsiteY84" fmla="*/ 397372 h 439236"/>
                <a:gd name="connsiteX85" fmla="*/ 9505 w 566485"/>
                <a:gd name="connsiteY85" fmla="*/ 427931 h 439236"/>
                <a:gd name="connsiteX86" fmla="*/ 9865 w 566485"/>
                <a:gd name="connsiteY86" fmla="*/ 427931 h 439236"/>
                <a:gd name="connsiteX87" fmla="*/ 45518 w 566485"/>
                <a:gd name="connsiteY87" fmla="*/ 429386 h 439236"/>
                <a:gd name="connsiteX88" fmla="*/ 81530 w 566485"/>
                <a:gd name="connsiteY88" fmla="*/ 430478 h 439236"/>
                <a:gd name="connsiteX89" fmla="*/ 81530 w 566485"/>
                <a:gd name="connsiteY89" fmla="*/ 432297 h 439236"/>
                <a:gd name="connsiteX90" fmla="*/ 40116 w 566485"/>
                <a:gd name="connsiteY90" fmla="*/ 432297 h 439236"/>
                <a:gd name="connsiteX91" fmla="*/ 9145 w 566485"/>
                <a:gd name="connsiteY91" fmla="*/ 430478 h 439236"/>
                <a:gd name="connsiteX92" fmla="*/ 8425 w 566485"/>
                <a:gd name="connsiteY92" fmla="*/ 430114 h 439236"/>
                <a:gd name="connsiteX93" fmla="*/ 6984 w 566485"/>
                <a:gd name="connsiteY93" fmla="*/ 429022 h 439236"/>
                <a:gd name="connsiteX94" fmla="*/ 5904 w 566485"/>
                <a:gd name="connsiteY94" fmla="*/ 397372 h 439236"/>
                <a:gd name="connsiteX95" fmla="*/ 6984 w 566485"/>
                <a:gd name="connsiteY95" fmla="*/ 364266 h 439236"/>
                <a:gd name="connsiteX96" fmla="*/ 393606 w 566485"/>
                <a:gd name="connsiteY96" fmla="*/ 362316 h 439236"/>
                <a:gd name="connsiteX97" fmla="*/ 425038 w 566485"/>
                <a:gd name="connsiteY97" fmla="*/ 368178 h 439236"/>
                <a:gd name="connsiteX98" fmla="*/ 447541 w 566485"/>
                <a:gd name="connsiteY98" fmla="*/ 372941 h 439236"/>
                <a:gd name="connsiteX99" fmla="*/ 446470 w 566485"/>
                <a:gd name="connsiteY99" fmla="*/ 375139 h 439236"/>
                <a:gd name="connsiteX100" fmla="*/ 421466 w 566485"/>
                <a:gd name="connsiteY100" fmla="*/ 370010 h 439236"/>
                <a:gd name="connsiteX101" fmla="*/ 393606 w 566485"/>
                <a:gd name="connsiteY101" fmla="*/ 363049 h 439236"/>
                <a:gd name="connsiteX102" fmla="*/ 393606 w 566485"/>
                <a:gd name="connsiteY102" fmla="*/ 362316 h 439236"/>
                <a:gd name="connsiteX103" fmla="*/ 407560 w 566485"/>
                <a:gd name="connsiteY103" fmla="*/ 360363 h 439236"/>
                <a:gd name="connsiteX104" fmla="*/ 421958 w 566485"/>
                <a:gd name="connsiteY104" fmla="*/ 362678 h 439236"/>
                <a:gd name="connsiteX105" fmla="*/ 436725 w 566485"/>
                <a:gd name="connsiteY105" fmla="*/ 365324 h 439236"/>
                <a:gd name="connsiteX106" fmla="*/ 436356 w 566485"/>
                <a:gd name="connsiteY106" fmla="*/ 367639 h 439236"/>
                <a:gd name="connsiteX107" fmla="*/ 423065 w 566485"/>
                <a:gd name="connsiteY107" fmla="*/ 364662 h 439236"/>
                <a:gd name="connsiteX108" fmla="*/ 407560 w 566485"/>
                <a:gd name="connsiteY108" fmla="*/ 362017 h 439236"/>
                <a:gd name="connsiteX109" fmla="*/ 407560 w 566485"/>
                <a:gd name="connsiteY109" fmla="*/ 360363 h 439236"/>
                <a:gd name="connsiteX110" fmla="*/ 347078 w 566485"/>
                <a:gd name="connsiteY110" fmla="*/ 301978 h 439236"/>
                <a:gd name="connsiteX111" fmla="*/ 408911 w 566485"/>
                <a:gd name="connsiteY111" fmla="*/ 316089 h 439236"/>
                <a:gd name="connsiteX112" fmla="*/ 408550 w 566485"/>
                <a:gd name="connsiteY112" fmla="*/ 316795 h 439236"/>
                <a:gd name="connsiteX113" fmla="*/ 346355 w 566485"/>
                <a:gd name="connsiteY113" fmla="*/ 304095 h 439236"/>
                <a:gd name="connsiteX114" fmla="*/ 347078 w 566485"/>
                <a:gd name="connsiteY114" fmla="*/ 301978 h 439236"/>
                <a:gd name="connsiteX115" fmla="*/ 349532 w 566485"/>
                <a:gd name="connsiteY115" fmla="*/ 298450 h 439236"/>
                <a:gd name="connsiteX116" fmla="*/ 373414 w 566485"/>
                <a:gd name="connsiteY116" fmla="*/ 303679 h 439236"/>
                <a:gd name="connsiteX117" fmla="*/ 396573 w 566485"/>
                <a:gd name="connsiteY117" fmla="*/ 309282 h 439236"/>
                <a:gd name="connsiteX118" fmla="*/ 396211 w 566485"/>
                <a:gd name="connsiteY118" fmla="*/ 310403 h 439236"/>
                <a:gd name="connsiteX119" fmla="*/ 372690 w 566485"/>
                <a:gd name="connsiteY119" fmla="*/ 305921 h 439236"/>
                <a:gd name="connsiteX120" fmla="*/ 349532 w 566485"/>
                <a:gd name="connsiteY120" fmla="*/ 301065 h 439236"/>
                <a:gd name="connsiteX121" fmla="*/ 349532 w 566485"/>
                <a:gd name="connsiteY121" fmla="*/ 298450 h 439236"/>
                <a:gd name="connsiteX122" fmla="*/ 44080 w 566485"/>
                <a:gd name="connsiteY122" fmla="*/ 118678 h 439236"/>
                <a:gd name="connsiteX123" fmla="*/ 45884 w 566485"/>
                <a:gd name="connsiteY123" fmla="*/ 241080 h 439236"/>
                <a:gd name="connsiteX124" fmla="*/ 43719 w 566485"/>
                <a:gd name="connsiteY124" fmla="*/ 303538 h 439236"/>
                <a:gd name="connsiteX125" fmla="*/ 43358 w 566485"/>
                <a:gd name="connsiteY125" fmla="*/ 357739 h 439236"/>
                <a:gd name="connsiteX126" fmla="*/ 186989 w 566485"/>
                <a:gd name="connsiteY126" fmla="*/ 355945 h 439236"/>
                <a:gd name="connsiteX127" fmla="*/ 261692 w 566485"/>
                <a:gd name="connsiteY127" fmla="*/ 355586 h 439236"/>
                <a:gd name="connsiteX128" fmla="*/ 312216 w 566485"/>
                <a:gd name="connsiteY128" fmla="*/ 355945 h 439236"/>
                <a:gd name="connsiteX129" fmla="*/ 311494 w 566485"/>
                <a:gd name="connsiteY129" fmla="*/ 299230 h 439236"/>
                <a:gd name="connsiteX130" fmla="*/ 309690 w 566485"/>
                <a:gd name="connsiteY130" fmla="*/ 238568 h 439236"/>
                <a:gd name="connsiteX131" fmla="*/ 303194 w 566485"/>
                <a:gd name="connsiteY131" fmla="*/ 241439 h 439236"/>
                <a:gd name="connsiteX132" fmla="*/ 301750 w 566485"/>
                <a:gd name="connsiteY132" fmla="*/ 240004 h 439236"/>
                <a:gd name="connsiteX133" fmla="*/ 309690 w 566485"/>
                <a:gd name="connsiteY133" fmla="*/ 233542 h 439236"/>
                <a:gd name="connsiteX134" fmla="*/ 309690 w 566485"/>
                <a:gd name="connsiteY134" fmla="*/ 229953 h 439236"/>
                <a:gd name="connsiteX135" fmla="*/ 309690 w 566485"/>
                <a:gd name="connsiteY135" fmla="*/ 228876 h 439236"/>
                <a:gd name="connsiteX136" fmla="*/ 303555 w 566485"/>
                <a:gd name="connsiteY136" fmla="*/ 232107 h 439236"/>
                <a:gd name="connsiteX137" fmla="*/ 302111 w 566485"/>
                <a:gd name="connsiteY137" fmla="*/ 230312 h 439236"/>
                <a:gd name="connsiteX138" fmla="*/ 309690 w 566485"/>
                <a:gd name="connsiteY138" fmla="*/ 223133 h 439236"/>
                <a:gd name="connsiteX139" fmla="*/ 310772 w 566485"/>
                <a:gd name="connsiteY139" fmla="*/ 166060 h 439236"/>
                <a:gd name="connsiteX140" fmla="*/ 313298 w 566485"/>
                <a:gd name="connsiteY140" fmla="*/ 122986 h 439236"/>
                <a:gd name="connsiteX141" fmla="*/ 44080 w 566485"/>
                <a:gd name="connsiteY141" fmla="*/ 118678 h 439236"/>
                <a:gd name="connsiteX142" fmla="*/ 38375 w 566485"/>
                <a:gd name="connsiteY142" fmla="*/ 108527 h 439236"/>
                <a:gd name="connsiteX143" fmla="*/ 94229 w 566485"/>
                <a:gd name="connsiteY143" fmla="*/ 108527 h 439236"/>
                <a:gd name="connsiteX144" fmla="*/ 94229 w 566485"/>
                <a:gd name="connsiteY144" fmla="*/ 109682 h 439236"/>
                <a:gd name="connsiteX145" fmla="*/ 38375 w 566485"/>
                <a:gd name="connsiteY145" fmla="*/ 110836 h 439236"/>
                <a:gd name="connsiteX146" fmla="*/ 38375 w 566485"/>
                <a:gd name="connsiteY146" fmla="*/ 108527 h 439236"/>
                <a:gd name="connsiteX147" fmla="*/ 36773 w 566485"/>
                <a:gd name="connsiteY147" fmla="*/ 103505 h 439236"/>
                <a:gd name="connsiteX148" fmla="*/ 79956 w 566485"/>
                <a:gd name="connsiteY148" fmla="*/ 103823 h 439236"/>
                <a:gd name="connsiteX149" fmla="*/ 79956 w 566485"/>
                <a:gd name="connsiteY149" fmla="*/ 104775 h 439236"/>
                <a:gd name="connsiteX150" fmla="*/ 36773 w 566485"/>
                <a:gd name="connsiteY150" fmla="*/ 106045 h 439236"/>
                <a:gd name="connsiteX151" fmla="*/ 36773 w 566485"/>
                <a:gd name="connsiteY151" fmla="*/ 103505 h 439236"/>
                <a:gd name="connsiteX152" fmla="*/ 203951 w 566485"/>
                <a:gd name="connsiteY152" fmla="*/ 100731 h 439236"/>
                <a:gd name="connsiteX153" fmla="*/ 205034 w 566485"/>
                <a:gd name="connsiteY153" fmla="*/ 101808 h 439236"/>
                <a:gd name="connsiteX154" fmla="*/ 194568 w 566485"/>
                <a:gd name="connsiteY154" fmla="*/ 110422 h 439236"/>
                <a:gd name="connsiteX155" fmla="*/ 189155 w 566485"/>
                <a:gd name="connsiteY155" fmla="*/ 114730 h 439236"/>
                <a:gd name="connsiteX156" fmla="*/ 195651 w 566485"/>
                <a:gd name="connsiteY156" fmla="*/ 114730 h 439236"/>
                <a:gd name="connsiteX157" fmla="*/ 212973 w 566485"/>
                <a:gd name="connsiteY157" fmla="*/ 102167 h 439236"/>
                <a:gd name="connsiteX158" fmla="*/ 214056 w 566485"/>
                <a:gd name="connsiteY158" fmla="*/ 103243 h 439236"/>
                <a:gd name="connsiteX159" fmla="*/ 198899 w 566485"/>
                <a:gd name="connsiteY159" fmla="*/ 114730 h 439236"/>
                <a:gd name="connsiteX160" fmla="*/ 207921 w 566485"/>
                <a:gd name="connsiteY160" fmla="*/ 114730 h 439236"/>
                <a:gd name="connsiteX161" fmla="*/ 208282 w 566485"/>
                <a:gd name="connsiteY161" fmla="*/ 114371 h 439236"/>
                <a:gd name="connsiteX162" fmla="*/ 221634 w 566485"/>
                <a:gd name="connsiteY162" fmla="*/ 102526 h 439236"/>
                <a:gd name="connsiteX163" fmla="*/ 222356 w 566485"/>
                <a:gd name="connsiteY163" fmla="*/ 103602 h 439236"/>
                <a:gd name="connsiteX164" fmla="*/ 210086 w 566485"/>
                <a:gd name="connsiteY164" fmla="*/ 114730 h 439236"/>
                <a:gd name="connsiteX165" fmla="*/ 216221 w 566485"/>
                <a:gd name="connsiteY165" fmla="*/ 114730 h 439236"/>
                <a:gd name="connsiteX166" fmla="*/ 227408 w 566485"/>
                <a:gd name="connsiteY166" fmla="*/ 105756 h 439236"/>
                <a:gd name="connsiteX167" fmla="*/ 228491 w 566485"/>
                <a:gd name="connsiteY167" fmla="*/ 106833 h 439236"/>
                <a:gd name="connsiteX168" fmla="*/ 219108 w 566485"/>
                <a:gd name="connsiteY168" fmla="*/ 114730 h 439236"/>
                <a:gd name="connsiteX169" fmla="*/ 225604 w 566485"/>
                <a:gd name="connsiteY169" fmla="*/ 114730 h 439236"/>
                <a:gd name="connsiteX170" fmla="*/ 236791 w 566485"/>
                <a:gd name="connsiteY170" fmla="*/ 105397 h 439236"/>
                <a:gd name="connsiteX171" fmla="*/ 237874 w 566485"/>
                <a:gd name="connsiteY171" fmla="*/ 106474 h 439236"/>
                <a:gd name="connsiteX172" fmla="*/ 228130 w 566485"/>
                <a:gd name="connsiteY172" fmla="*/ 114730 h 439236"/>
                <a:gd name="connsiteX173" fmla="*/ 234265 w 566485"/>
                <a:gd name="connsiteY173" fmla="*/ 114730 h 439236"/>
                <a:gd name="connsiteX174" fmla="*/ 245813 w 566485"/>
                <a:gd name="connsiteY174" fmla="*/ 105397 h 439236"/>
                <a:gd name="connsiteX175" fmla="*/ 247257 w 566485"/>
                <a:gd name="connsiteY175" fmla="*/ 106474 h 439236"/>
                <a:gd name="connsiteX176" fmla="*/ 237152 w 566485"/>
                <a:gd name="connsiteY176" fmla="*/ 114730 h 439236"/>
                <a:gd name="connsiteX177" fmla="*/ 244731 w 566485"/>
                <a:gd name="connsiteY177" fmla="*/ 114730 h 439236"/>
                <a:gd name="connsiteX178" fmla="*/ 255918 w 566485"/>
                <a:gd name="connsiteY178" fmla="*/ 102526 h 439236"/>
                <a:gd name="connsiteX179" fmla="*/ 256640 w 566485"/>
                <a:gd name="connsiteY179" fmla="*/ 103243 h 439236"/>
                <a:gd name="connsiteX180" fmla="*/ 247257 w 566485"/>
                <a:gd name="connsiteY180" fmla="*/ 114730 h 439236"/>
                <a:gd name="connsiteX181" fmla="*/ 257362 w 566485"/>
                <a:gd name="connsiteY181" fmla="*/ 114730 h 439236"/>
                <a:gd name="connsiteX182" fmla="*/ 267105 w 566485"/>
                <a:gd name="connsiteY182" fmla="*/ 103602 h 439236"/>
                <a:gd name="connsiteX183" fmla="*/ 268188 w 566485"/>
                <a:gd name="connsiteY183" fmla="*/ 104320 h 439236"/>
                <a:gd name="connsiteX184" fmla="*/ 260249 w 566485"/>
                <a:gd name="connsiteY184" fmla="*/ 114730 h 439236"/>
                <a:gd name="connsiteX185" fmla="*/ 264940 w 566485"/>
                <a:gd name="connsiteY185" fmla="*/ 114730 h 439236"/>
                <a:gd name="connsiteX186" fmla="*/ 268910 w 566485"/>
                <a:gd name="connsiteY186" fmla="*/ 110781 h 439236"/>
                <a:gd name="connsiteX187" fmla="*/ 273962 w 566485"/>
                <a:gd name="connsiteY187" fmla="*/ 105038 h 439236"/>
                <a:gd name="connsiteX188" fmla="*/ 275045 w 566485"/>
                <a:gd name="connsiteY188" fmla="*/ 105756 h 439236"/>
                <a:gd name="connsiteX189" fmla="*/ 270714 w 566485"/>
                <a:gd name="connsiteY189" fmla="*/ 111858 h 439236"/>
                <a:gd name="connsiteX190" fmla="*/ 268188 w 566485"/>
                <a:gd name="connsiteY190" fmla="*/ 114730 h 439236"/>
                <a:gd name="connsiteX191" fmla="*/ 273240 w 566485"/>
                <a:gd name="connsiteY191" fmla="*/ 114730 h 439236"/>
                <a:gd name="connsiteX192" fmla="*/ 280097 w 566485"/>
                <a:gd name="connsiteY192" fmla="*/ 105397 h 439236"/>
                <a:gd name="connsiteX193" fmla="*/ 281541 w 566485"/>
                <a:gd name="connsiteY193" fmla="*/ 106115 h 439236"/>
                <a:gd name="connsiteX194" fmla="*/ 275767 w 566485"/>
                <a:gd name="connsiteY194" fmla="*/ 114730 h 439236"/>
                <a:gd name="connsiteX195" fmla="*/ 282984 w 566485"/>
                <a:gd name="connsiteY195" fmla="*/ 114730 h 439236"/>
                <a:gd name="connsiteX196" fmla="*/ 291285 w 566485"/>
                <a:gd name="connsiteY196" fmla="*/ 105397 h 439236"/>
                <a:gd name="connsiteX197" fmla="*/ 292367 w 566485"/>
                <a:gd name="connsiteY197" fmla="*/ 106115 h 439236"/>
                <a:gd name="connsiteX198" fmla="*/ 285510 w 566485"/>
                <a:gd name="connsiteY198" fmla="*/ 114730 h 439236"/>
                <a:gd name="connsiteX199" fmla="*/ 290563 w 566485"/>
                <a:gd name="connsiteY199" fmla="*/ 114730 h 439236"/>
                <a:gd name="connsiteX200" fmla="*/ 297420 w 566485"/>
                <a:gd name="connsiteY200" fmla="*/ 106115 h 439236"/>
                <a:gd name="connsiteX201" fmla="*/ 298863 w 566485"/>
                <a:gd name="connsiteY201" fmla="*/ 107192 h 439236"/>
                <a:gd name="connsiteX202" fmla="*/ 293450 w 566485"/>
                <a:gd name="connsiteY202" fmla="*/ 114730 h 439236"/>
                <a:gd name="connsiteX203" fmla="*/ 297780 w 566485"/>
                <a:gd name="connsiteY203" fmla="*/ 114730 h 439236"/>
                <a:gd name="connsiteX204" fmla="*/ 298141 w 566485"/>
                <a:gd name="connsiteY204" fmla="*/ 113294 h 439236"/>
                <a:gd name="connsiteX205" fmla="*/ 299585 w 566485"/>
                <a:gd name="connsiteY205" fmla="*/ 111499 h 439236"/>
                <a:gd name="connsiteX206" fmla="*/ 302833 w 566485"/>
                <a:gd name="connsiteY206" fmla="*/ 107192 h 439236"/>
                <a:gd name="connsiteX207" fmla="*/ 304637 w 566485"/>
                <a:gd name="connsiteY207" fmla="*/ 108269 h 439236"/>
                <a:gd name="connsiteX208" fmla="*/ 301389 w 566485"/>
                <a:gd name="connsiteY208" fmla="*/ 112935 h 439236"/>
                <a:gd name="connsiteX209" fmla="*/ 299946 w 566485"/>
                <a:gd name="connsiteY209" fmla="*/ 114730 h 439236"/>
                <a:gd name="connsiteX210" fmla="*/ 303915 w 566485"/>
                <a:gd name="connsiteY210" fmla="*/ 114730 h 439236"/>
                <a:gd name="connsiteX211" fmla="*/ 306081 w 566485"/>
                <a:gd name="connsiteY211" fmla="*/ 111140 h 439236"/>
                <a:gd name="connsiteX212" fmla="*/ 310411 w 566485"/>
                <a:gd name="connsiteY212" fmla="*/ 106474 h 439236"/>
                <a:gd name="connsiteX213" fmla="*/ 311494 w 566485"/>
                <a:gd name="connsiteY213" fmla="*/ 107192 h 439236"/>
                <a:gd name="connsiteX214" fmla="*/ 308246 w 566485"/>
                <a:gd name="connsiteY214" fmla="*/ 111858 h 439236"/>
                <a:gd name="connsiteX215" fmla="*/ 306803 w 566485"/>
                <a:gd name="connsiteY215" fmla="*/ 114371 h 439236"/>
                <a:gd name="connsiteX216" fmla="*/ 306442 w 566485"/>
                <a:gd name="connsiteY216" fmla="*/ 114730 h 439236"/>
                <a:gd name="connsiteX217" fmla="*/ 310411 w 566485"/>
                <a:gd name="connsiteY217" fmla="*/ 114730 h 439236"/>
                <a:gd name="connsiteX218" fmla="*/ 310411 w 566485"/>
                <a:gd name="connsiteY218" fmla="*/ 114371 h 439236"/>
                <a:gd name="connsiteX219" fmla="*/ 313659 w 566485"/>
                <a:gd name="connsiteY219" fmla="*/ 111140 h 439236"/>
                <a:gd name="connsiteX220" fmla="*/ 316185 w 566485"/>
                <a:gd name="connsiteY220" fmla="*/ 107192 h 439236"/>
                <a:gd name="connsiteX221" fmla="*/ 317990 w 566485"/>
                <a:gd name="connsiteY221" fmla="*/ 107551 h 439236"/>
                <a:gd name="connsiteX222" fmla="*/ 315103 w 566485"/>
                <a:gd name="connsiteY222" fmla="*/ 112217 h 439236"/>
                <a:gd name="connsiteX223" fmla="*/ 312938 w 566485"/>
                <a:gd name="connsiteY223" fmla="*/ 114730 h 439236"/>
                <a:gd name="connsiteX224" fmla="*/ 314742 w 566485"/>
                <a:gd name="connsiteY224" fmla="*/ 114730 h 439236"/>
                <a:gd name="connsiteX225" fmla="*/ 315103 w 566485"/>
                <a:gd name="connsiteY225" fmla="*/ 115089 h 439236"/>
                <a:gd name="connsiteX226" fmla="*/ 319073 w 566485"/>
                <a:gd name="connsiteY226" fmla="*/ 116884 h 439236"/>
                <a:gd name="connsiteX227" fmla="*/ 318351 w 566485"/>
                <a:gd name="connsiteY227" fmla="*/ 216672 h 439236"/>
                <a:gd name="connsiteX228" fmla="*/ 322320 w 566485"/>
                <a:gd name="connsiteY228" fmla="*/ 214159 h 439236"/>
                <a:gd name="connsiteX229" fmla="*/ 324847 w 566485"/>
                <a:gd name="connsiteY229" fmla="*/ 218467 h 439236"/>
                <a:gd name="connsiteX230" fmla="*/ 318351 w 566485"/>
                <a:gd name="connsiteY230" fmla="*/ 223133 h 439236"/>
                <a:gd name="connsiteX231" fmla="*/ 318351 w 566485"/>
                <a:gd name="connsiteY231" fmla="*/ 227440 h 439236"/>
                <a:gd name="connsiteX232" fmla="*/ 324847 w 566485"/>
                <a:gd name="connsiteY232" fmla="*/ 223133 h 439236"/>
                <a:gd name="connsiteX233" fmla="*/ 327734 w 566485"/>
                <a:gd name="connsiteY233" fmla="*/ 227799 h 439236"/>
                <a:gd name="connsiteX234" fmla="*/ 318351 w 566485"/>
                <a:gd name="connsiteY234" fmla="*/ 233542 h 439236"/>
                <a:gd name="connsiteX235" fmla="*/ 319794 w 566485"/>
                <a:gd name="connsiteY235" fmla="*/ 299589 h 439236"/>
                <a:gd name="connsiteX236" fmla="*/ 320155 w 566485"/>
                <a:gd name="connsiteY236" fmla="*/ 358816 h 439236"/>
                <a:gd name="connsiteX237" fmla="*/ 317990 w 566485"/>
                <a:gd name="connsiteY237" fmla="*/ 362047 h 439236"/>
                <a:gd name="connsiteX238" fmla="*/ 312938 w 566485"/>
                <a:gd name="connsiteY238" fmla="*/ 364918 h 439236"/>
                <a:gd name="connsiteX239" fmla="*/ 244370 w 566485"/>
                <a:gd name="connsiteY239" fmla="*/ 364559 h 439236"/>
                <a:gd name="connsiteX240" fmla="*/ 175080 w 566485"/>
                <a:gd name="connsiteY240" fmla="*/ 364918 h 439236"/>
                <a:gd name="connsiteX241" fmla="*/ 98573 w 566485"/>
                <a:gd name="connsiteY241" fmla="*/ 364918 h 439236"/>
                <a:gd name="connsiteX242" fmla="*/ 42997 w 566485"/>
                <a:gd name="connsiteY242" fmla="*/ 362765 h 439236"/>
                <a:gd name="connsiteX243" fmla="*/ 36140 w 566485"/>
                <a:gd name="connsiteY243" fmla="*/ 362047 h 439236"/>
                <a:gd name="connsiteX244" fmla="*/ 35419 w 566485"/>
                <a:gd name="connsiteY244" fmla="*/ 308922 h 439236"/>
                <a:gd name="connsiteX245" fmla="*/ 37223 w 566485"/>
                <a:gd name="connsiteY245" fmla="*/ 246824 h 439236"/>
                <a:gd name="connsiteX246" fmla="*/ 39749 w 566485"/>
                <a:gd name="connsiteY246" fmla="*/ 118319 h 439236"/>
                <a:gd name="connsiteX247" fmla="*/ 39749 w 566485"/>
                <a:gd name="connsiteY247" fmla="*/ 113653 h 439236"/>
                <a:gd name="connsiteX248" fmla="*/ 177967 w 566485"/>
                <a:gd name="connsiteY248" fmla="*/ 114730 h 439236"/>
                <a:gd name="connsiteX249" fmla="*/ 186629 w 566485"/>
                <a:gd name="connsiteY249" fmla="*/ 114730 h 439236"/>
                <a:gd name="connsiteX250" fmla="*/ 191320 w 566485"/>
                <a:gd name="connsiteY250" fmla="*/ 110422 h 439236"/>
                <a:gd name="connsiteX251" fmla="*/ 203951 w 566485"/>
                <a:gd name="connsiteY251" fmla="*/ 100731 h 439236"/>
                <a:gd name="connsiteX252" fmla="*/ 178984 w 566485"/>
                <a:gd name="connsiteY252" fmla="*/ 98599 h 439236"/>
                <a:gd name="connsiteX253" fmla="*/ 95726 w 566485"/>
                <a:gd name="connsiteY253" fmla="*/ 99681 h 439236"/>
                <a:gd name="connsiteX254" fmla="*/ 18956 w 566485"/>
                <a:gd name="connsiteY254" fmla="*/ 99321 h 439236"/>
                <a:gd name="connsiteX255" fmla="*/ 18956 w 566485"/>
                <a:gd name="connsiteY255" fmla="*/ 177212 h 439236"/>
                <a:gd name="connsiteX256" fmla="*/ 19677 w 566485"/>
                <a:gd name="connsiteY256" fmla="*/ 258709 h 439236"/>
                <a:gd name="connsiteX257" fmla="*/ 20758 w 566485"/>
                <a:gd name="connsiteY257" fmla="*/ 342370 h 439236"/>
                <a:gd name="connsiteX258" fmla="*/ 20758 w 566485"/>
                <a:gd name="connsiteY258" fmla="*/ 420621 h 439236"/>
                <a:gd name="connsiteX259" fmla="*/ 26525 w 566485"/>
                <a:gd name="connsiteY259" fmla="*/ 420982 h 439236"/>
                <a:gd name="connsiteX260" fmla="*/ 26886 w 566485"/>
                <a:gd name="connsiteY260" fmla="*/ 402230 h 439236"/>
                <a:gd name="connsiteX261" fmla="*/ 26886 w 566485"/>
                <a:gd name="connsiteY261" fmla="*/ 382758 h 439236"/>
                <a:gd name="connsiteX262" fmla="*/ 27246 w 566485"/>
                <a:gd name="connsiteY262" fmla="*/ 382758 h 439236"/>
                <a:gd name="connsiteX263" fmla="*/ 28688 w 566485"/>
                <a:gd name="connsiteY263" fmla="*/ 402230 h 439236"/>
                <a:gd name="connsiteX264" fmla="*/ 28688 w 566485"/>
                <a:gd name="connsiteY264" fmla="*/ 420621 h 439236"/>
                <a:gd name="connsiteX265" fmla="*/ 31932 w 566485"/>
                <a:gd name="connsiteY265" fmla="*/ 420621 h 439236"/>
                <a:gd name="connsiteX266" fmla="*/ 31932 w 566485"/>
                <a:gd name="connsiteY266" fmla="*/ 408000 h 439236"/>
                <a:gd name="connsiteX267" fmla="*/ 32652 w 566485"/>
                <a:gd name="connsiteY267" fmla="*/ 391052 h 439236"/>
                <a:gd name="connsiteX268" fmla="*/ 33734 w 566485"/>
                <a:gd name="connsiteY268" fmla="*/ 391052 h 439236"/>
                <a:gd name="connsiteX269" fmla="*/ 34094 w 566485"/>
                <a:gd name="connsiteY269" fmla="*/ 405836 h 439236"/>
                <a:gd name="connsiteX270" fmla="*/ 34094 w 566485"/>
                <a:gd name="connsiteY270" fmla="*/ 420261 h 439236"/>
                <a:gd name="connsiteX271" fmla="*/ 36977 w 566485"/>
                <a:gd name="connsiteY271" fmla="*/ 420261 h 439236"/>
                <a:gd name="connsiteX272" fmla="*/ 37698 w 566485"/>
                <a:gd name="connsiteY272" fmla="*/ 396821 h 439236"/>
                <a:gd name="connsiteX273" fmla="*/ 38780 w 566485"/>
                <a:gd name="connsiteY273" fmla="*/ 396821 h 439236"/>
                <a:gd name="connsiteX274" fmla="*/ 39140 w 566485"/>
                <a:gd name="connsiteY274" fmla="*/ 419900 h 439236"/>
                <a:gd name="connsiteX275" fmla="*/ 43465 w 566485"/>
                <a:gd name="connsiteY275" fmla="*/ 419539 h 439236"/>
                <a:gd name="connsiteX276" fmla="*/ 43105 w 566485"/>
                <a:gd name="connsiteY276" fmla="*/ 401509 h 439236"/>
                <a:gd name="connsiteX277" fmla="*/ 44546 w 566485"/>
                <a:gd name="connsiteY277" fmla="*/ 401149 h 439236"/>
                <a:gd name="connsiteX278" fmla="*/ 45628 w 566485"/>
                <a:gd name="connsiteY278" fmla="*/ 419179 h 439236"/>
                <a:gd name="connsiteX279" fmla="*/ 49592 w 566485"/>
                <a:gd name="connsiteY279" fmla="*/ 419179 h 439236"/>
                <a:gd name="connsiteX280" fmla="*/ 49232 w 566485"/>
                <a:gd name="connsiteY280" fmla="*/ 418818 h 439236"/>
                <a:gd name="connsiteX281" fmla="*/ 48871 w 566485"/>
                <a:gd name="connsiteY281" fmla="*/ 399345 h 439236"/>
                <a:gd name="connsiteX282" fmla="*/ 50673 w 566485"/>
                <a:gd name="connsiteY282" fmla="*/ 399345 h 439236"/>
                <a:gd name="connsiteX283" fmla="*/ 51755 w 566485"/>
                <a:gd name="connsiteY283" fmla="*/ 418818 h 439236"/>
                <a:gd name="connsiteX284" fmla="*/ 51755 w 566485"/>
                <a:gd name="connsiteY284" fmla="*/ 419179 h 439236"/>
                <a:gd name="connsiteX285" fmla="*/ 56080 w 566485"/>
                <a:gd name="connsiteY285" fmla="*/ 419179 h 439236"/>
                <a:gd name="connsiteX286" fmla="*/ 54999 w 566485"/>
                <a:gd name="connsiteY286" fmla="*/ 399345 h 439236"/>
                <a:gd name="connsiteX287" fmla="*/ 56440 w 566485"/>
                <a:gd name="connsiteY287" fmla="*/ 398624 h 439236"/>
                <a:gd name="connsiteX288" fmla="*/ 58603 w 566485"/>
                <a:gd name="connsiteY288" fmla="*/ 419179 h 439236"/>
                <a:gd name="connsiteX289" fmla="*/ 62207 w 566485"/>
                <a:gd name="connsiteY289" fmla="*/ 419179 h 439236"/>
                <a:gd name="connsiteX290" fmla="*/ 61486 w 566485"/>
                <a:gd name="connsiteY290" fmla="*/ 418458 h 439236"/>
                <a:gd name="connsiteX291" fmla="*/ 61847 w 566485"/>
                <a:gd name="connsiteY291" fmla="*/ 400427 h 439236"/>
                <a:gd name="connsiteX292" fmla="*/ 63649 w 566485"/>
                <a:gd name="connsiteY292" fmla="*/ 400427 h 439236"/>
                <a:gd name="connsiteX293" fmla="*/ 64009 w 566485"/>
                <a:gd name="connsiteY293" fmla="*/ 418458 h 439236"/>
                <a:gd name="connsiteX294" fmla="*/ 63288 w 566485"/>
                <a:gd name="connsiteY294" fmla="*/ 419179 h 439236"/>
                <a:gd name="connsiteX295" fmla="*/ 66892 w 566485"/>
                <a:gd name="connsiteY295" fmla="*/ 419179 h 439236"/>
                <a:gd name="connsiteX296" fmla="*/ 66892 w 566485"/>
                <a:gd name="connsiteY296" fmla="*/ 402591 h 439236"/>
                <a:gd name="connsiteX297" fmla="*/ 69055 w 566485"/>
                <a:gd name="connsiteY297" fmla="*/ 402591 h 439236"/>
                <a:gd name="connsiteX298" fmla="*/ 69415 w 566485"/>
                <a:gd name="connsiteY298" fmla="*/ 419179 h 439236"/>
                <a:gd name="connsiteX299" fmla="*/ 69055 w 566485"/>
                <a:gd name="connsiteY299" fmla="*/ 419539 h 439236"/>
                <a:gd name="connsiteX300" fmla="*/ 73380 w 566485"/>
                <a:gd name="connsiteY300" fmla="*/ 419539 h 439236"/>
                <a:gd name="connsiteX301" fmla="*/ 73020 w 566485"/>
                <a:gd name="connsiteY301" fmla="*/ 419179 h 439236"/>
                <a:gd name="connsiteX302" fmla="*/ 72659 w 566485"/>
                <a:gd name="connsiteY302" fmla="*/ 404755 h 439236"/>
                <a:gd name="connsiteX303" fmla="*/ 74461 w 566485"/>
                <a:gd name="connsiteY303" fmla="*/ 404755 h 439236"/>
                <a:gd name="connsiteX304" fmla="*/ 75543 w 566485"/>
                <a:gd name="connsiteY304" fmla="*/ 418818 h 439236"/>
                <a:gd name="connsiteX305" fmla="*/ 75182 w 566485"/>
                <a:gd name="connsiteY305" fmla="*/ 419900 h 439236"/>
                <a:gd name="connsiteX306" fmla="*/ 78066 w 566485"/>
                <a:gd name="connsiteY306" fmla="*/ 419900 h 439236"/>
                <a:gd name="connsiteX307" fmla="*/ 76984 w 566485"/>
                <a:gd name="connsiteY307" fmla="*/ 404755 h 439236"/>
                <a:gd name="connsiteX308" fmla="*/ 78786 w 566485"/>
                <a:gd name="connsiteY308" fmla="*/ 404033 h 439236"/>
                <a:gd name="connsiteX309" fmla="*/ 80589 w 566485"/>
                <a:gd name="connsiteY309" fmla="*/ 419900 h 439236"/>
                <a:gd name="connsiteX310" fmla="*/ 88518 w 566485"/>
                <a:gd name="connsiteY310" fmla="*/ 420261 h 439236"/>
                <a:gd name="connsiteX311" fmla="*/ 92843 w 566485"/>
                <a:gd name="connsiteY311" fmla="*/ 420261 h 439236"/>
                <a:gd name="connsiteX312" fmla="*/ 92122 w 566485"/>
                <a:gd name="connsiteY312" fmla="*/ 410524 h 439236"/>
                <a:gd name="connsiteX313" fmla="*/ 93924 w 566485"/>
                <a:gd name="connsiteY313" fmla="*/ 410164 h 439236"/>
                <a:gd name="connsiteX314" fmla="*/ 95005 w 566485"/>
                <a:gd name="connsiteY314" fmla="*/ 420621 h 439236"/>
                <a:gd name="connsiteX315" fmla="*/ 168892 w 566485"/>
                <a:gd name="connsiteY315" fmla="*/ 422064 h 439236"/>
                <a:gd name="connsiteX316" fmla="*/ 337209 w 566485"/>
                <a:gd name="connsiteY316" fmla="*/ 417376 h 439236"/>
                <a:gd name="connsiteX317" fmla="*/ 337209 w 566485"/>
                <a:gd name="connsiteY317" fmla="*/ 397542 h 439236"/>
                <a:gd name="connsiteX318" fmla="*/ 336488 w 566485"/>
                <a:gd name="connsiteY318" fmla="*/ 360039 h 439236"/>
                <a:gd name="connsiteX319" fmla="*/ 336128 w 566485"/>
                <a:gd name="connsiteY319" fmla="*/ 273494 h 439236"/>
                <a:gd name="connsiteX320" fmla="*/ 336128 w 566485"/>
                <a:gd name="connsiteY320" fmla="*/ 101484 h 439236"/>
                <a:gd name="connsiteX321" fmla="*/ 178984 w 566485"/>
                <a:gd name="connsiteY321" fmla="*/ 98599 h 439236"/>
                <a:gd name="connsiteX322" fmla="*/ 50566 w 566485"/>
                <a:gd name="connsiteY322" fmla="*/ 86091 h 439236"/>
                <a:gd name="connsiteX323" fmla="*/ 88234 w 566485"/>
                <a:gd name="connsiteY323" fmla="*/ 86458 h 439236"/>
                <a:gd name="connsiteX324" fmla="*/ 88234 w 566485"/>
                <a:gd name="connsiteY324" fmla="*/ 87923 h 439236"/>
                <a:gd name="connsiteX325" fmla="*/ 50566 w 566485"/>
                <a:gd name="connsiteY325" fmla="*/ 88290 h 439236"/>
                <a:gd name="connsiteX326" fmla="*/ 33181 w 566485"/>
                <a:gd name="connsiteY326" fmla="*/ 89389 h 439236"/>
                <a:gd name="connsiteX327" fmla="*/ 16882 w 566485"/>
                <a:gd name="connsiteY327" fmla="*/ 90122 h 439236"/>
                <a:gd name="connsiteX328" fmla="*/ 16158 w 566485"/>
                <a:gd name="connsiteY328" fmla="*/ 87190 h 439236"/>
                <a:gd name="connsiteX329" fmla="*/ 30645 w 566485"/>
                <a:gd name="connsiteY329" fmla="*/ 86824 h 439236"/>
                <a:gd name="connsiteX330" fmla="*/ 50566 w 566485"/>
                <a:gd name="connsiteY330" fmla="*/ 86091 h 439236"/>
                <a:gd name="connsiteX331" fmla="*/ 41422 w 566485"/>
                <a:gd name="connsiteY331" fmla="*/ 80010 h 439236"/>
                <a:gd name="connsiteX332" fmla="*/ 72378 w 566485"/>
                <a:gd name="connsiteY332" fmla="*/ 80963 h 439236"/>
                <a:gd name="connsiteX333" fmla="*/ 72022 w 566485"/>
                <a:gd name="connsiteY333" fmla="*/ 81915 h 439236"/>
                <a:gd name="connsiteX334" fmla="*/ 41422 w 566485"/>
                <a:gd name="connsiteY334" fmla="*/ 81915 h 439236"/>
                <a:gd name="connsiteX335" fmla="*/ 14024 w 566485"/>
                <a:gd name="connsiteY335" fmla="*/ 83185 h 439236"/>
                <a:gd name="connsiteX336" fmla="*/ 13313 w 566485"/>
                <a:gd name="connsiteY336" fmla="*/ 81280 h 439236"/>
                <a:gd name="connsiteX337" fmla="*/ 41422 w 566485"/>
                <a:gd name="connsiteY337" fmla="*/ 80010 h 439236"/>
                <a:gd name="connsiteX338" fmla="*/ 283053 w 566485"/>
                <a:gd name="connsiteY338" fmla="*/ 70216 h 439236"/>
                <a:gd name="connsiteX339" fmla="*/ 295620 w 566485"/>
                <a:gd name="connsiteY339" fmla="*/ 73513 h 439236"/>
                <a:gd name="connsiteX340" fmla="*/ 309625 w 566485"/>
                <a:gd name="connsiteY340" fmla="*/ 76811 h 439236"/>
                <a:gd name="connsiteX341" fmla="*/ 309266 w 566485"/>
                <a:gd name="connsiteY341" fmla="*/ 76811 h 439236"/>
                <a:gd name="connsiteX342" fmla="*/ 283053 w 566485"/>
                <a:gd name="connsiteY342" fmla="*/ 72414 h 439236"/>
                <a:gd name="connsiteX343" fmla="*/ 280539 w 566485"/>
                <a:gd name="connsiteY343" fmla="*/ 78642 h 439236"/>
                <a:gd name="connsiteX344" fmla="*/ 279821 w 566485"/>
                <a:gd name="connsiteY344" fmla="*/ 78642 h 439236"/>
                <a:gd name="connsiteX345" fmla="*/ 281257 w 566485"/>
                <a:gd name="connsiteY345" fmla="*/ 71682 h 439236"/>
                <a:gd name="connsiteX346" fmla="*/ 281975 w 566485"/>
                <a:gd name="connsiteY346" fmla="*/ 70949 h 439236"/>
                <a:gd name="connsiteX347" fmla="*/ 283053 w 566485"/>
                <a:gd name="connsiteY347" fmla="*/ 70216 h 439236"/>
                <a:gd name="connsiteX348" fmla="*/ 276145 w 566485"/>
                <a:gd name="connsiteY348" fmla="*/ 62259 h 439236"/>
                <a:gd name="connsiteX349" fmla="*/ 324793 w 566485"/>
                <a:gd name="connsiteY349" fmla="*/ 72997 h 439236"/>
                <a:gd name="connsiteX350" fmla="*/ 324438 w 566485"/>
                <a:gd name="connsiteY350" fmla="*/ 74036 h 439236"/>
                <a:gd name="connsiteX351" fmla="*/ 277920 w 566485"/>
                <a:gd name="connsiteY351" fmla="*/ 65030 h 439236"/>
                <a:gd name="connsiteX352" fmla="*/ 276145 w 566485"/>
                <a:gd name="connsiteY352" fmla="*/ 70918 h 439236"/>
                <a:gd name="connsiteX353" fmla="*/ 273304 w 566485"/>
                <a:gd name="connsiteY353" fmla="*/ 79577 h 439236"/>
                <a:gd name="connsiteX354" fmla="*/ 271884 w 566485"/>
                <a:gd name="connsiteY354" fmla="*/ 79577 h 439236"/>
                <a:gd name="connsiteX355" fmla="*/ 274369 w 566485"/>
                <a:gd name="connsiteY355" fmla="*/ 70572 h 439236"/>
                <a:gd name="connsiteX356" fmla="*/ 275790 w 566485"/>
                <a:gd name="connsiteY356" fmla="*/ 64337 h 439236"/>
                <a:gd name="connsiteX357" fmla="*/ 276145 w 566485"/>
                <a:gd name="connsiteY357" fmla="*/ 62259 h 439236"/>
                <a:gd name="connsiteX358" fmla="*/ 272041 w 566485"/>
                <a:gd name="connsiteY358" fmla="*/ 54344 h 439236"/>
                <a:gd name="connsiteX359" fmla="*/ 337474 w 566485"/>
                <a:gd name="connsiteY359" fmla="*/ 70588 h 439236"/>
                <a:gd name="connsiteX360" fmla="*/ 337113 w 566485"/>
                <a:gd name="connsiteY360" fmla="*/ 71696 h 439236"/>
                <a:gd name="connsiteX361" fmla="*/ 302046 w 566485"/>
                <a:gd name="connsiteY361" fmla="*/ 64681 h 439236"/>
                <a:gd name="connsiteX362" fmla="*/ 273125 w 566485"/>
                <a:gd name="connsiteY362" fmla="*/ 57298 h 439236"/>
                <a:gd name="connsiteX363" fmla="*/ 266980 w 566485"/>
                <a:gd name="connsiteY363" fmla="*/ 84617 h 439236"/>
                <a:gd name="connsiteX364" fmla="*/ 265895 w 566485"/>
                <a:gd name="connsiteY364" fmla="*/ 84248 h 439236"/>
                <a:gd name="connsiteX365" fmla="*/ 270956 w 566485"/>
                <a:gd name="connsiteY365" fmla="*/ 56559 h 439236"/>
                <a:gd name="connsiteX366" fmla="*/ 272041 w 566485"/>
                <a:gd name="connsiteY366" fmla="*/ 54344 h 439236"/>
                <a:gd name="connsiteX367" fmla="*/ 269089 w 566485"/>
                <a:gd name="connsiteY367" fmla="*/ 49918 h 439236"/>
                <a:gd name="connsiteX368" fmla="*/ 263683 w 566485"/>
                <a:gd name="connsiteY368" fmla="*/ 78045 h 439236"/>
                <a:gd name="connsiteX369" fmla="*/ 260800 w 566485"/>
                <a:gd name="connsiteY369" fmla="*/ 92109 h 439236"/>
                <a:gd name="connsiteX370" fmla="*/ 337930 w 566485"/>
                <a:gd name="connsiteY370" fmla="*/ 93190 h 439236"/>
                <a:gd name="connsiteX371" fmla="*/ 341895 w 566485"/>
                <a:gd name="connsiteY371" fmla="*/ 98960 h 439236"/>
                <a:gd name="connsiteX372" fmla="*/ 345859 w 566485"/>
                <a:gd name="connsiteY372" fmla="*/ 267724 h 439236"/>
                <a:gd name="connsiteX373" fmla="*/ 344778 w 566485"/>
                <a:gd name="connsiteY373" fmla="*/ 308473 h 439236"/>
                <a:gd name="connsiteX374" fmla="*/ 380821 w 566485"/>
                <a:gd name="connsiteY374" fmla="*/ 315324 h 439236"/>
                <a:gd name="connsiteX375" fmla="*/ 419746 w 566485"/>
                <a:gd name="connsiteY375" fmla="*/ 323257 h 439236"/>
                <a:gd name="connsiteX376" fmla="*/ 484983 w 566485"/>
                <a:gd name="connsiteY376" fmla="*/ 335158 h 439236"/>
                <a:gd name="connsiteX377" fmla="*/ 493633 w 566485"/>
                <a:gd name="connsiteY377" fmla="*/ 282148 h 439236"/>
                <a:gd name="connsiteX378" fmla="*/ 505527 w 566485"/>
                <a:gd name="connsiteY378" fmla="*/ 219403 h 439236"/>
                <a:gd name="connsiteX379" fmla="*/ 518142 w 566485"/>
                <a:gd name="connsiteY379" fmla="*/ 156657 h 439236"/>
                <a:gd name="connsiteX380" fmla="*/ 532198 w 566485"/>
                <a:gd name="connsiteY380" fmla="*/ 108696 h 439236"/>
                <a:gd name="connsiteX381" fmla="*/ 398482 w 566485"/>
                <a:gd name="connsiteY381" fmla="*/ 79487 h 439236"/>
                <a:gd name="connsiteX382" fmla="*/ 269089 w 566485"/>
                <a:gd name="connsiteY382" fmla="*/ 49918 h 439236"/>
                <a:gd name="connsiteX383" fmla="*/ 249266 w 566485"/>
                <a:gd name="connsiteY383" fmla="*/ 23233 h 439236"/>
                <a:gd name="connsiteX384" fmla="*/ 231966 w 566485"/>
                <a:gd name="connsiteY384" fmla="*/ 91387 h 439236"/>
                <a:gd name="connsiteX385" fmla="*/ 251789 w 566485"/>
                <a:gd name="connsiteY385" fmla="*/ 91748 h 439236"/>
                <a:gd name="connsiteX386" fmla="*/ 256475 w 566485"/>
                <a:gd name="connsiteY386" fmla="*/ 74439 h 439236"/>
                <a:gd name="connsiteX387" fmla="*/ 265846 w 566485"/>
                <a:gd name="connsiteY387" fmla="*/ 48836 h 439236"/>
                <a:gd name="connsiteX388" fmla="*/ 265125 w 566485"/>
                <a:gd name="connsiteY388" fmla="*/ 48836 h 439236"/>
                <a:gd name="connsiteX389" fmla="*/ 265846 w 566485"/>
                <a:gd name="connsiteY389" fmla="*/ 44508 h 439236"/>
                <a:gd name="connsiteX390" fmla="*/ 330361 w 566485"/>
                <a:gd name="connsiteY390" fmla="*/ 56048 h 439236"/>
                <a:gd name="connsiteX391" fmla="*/ 401005 w 566485"/>
                <a:gd name="connsiteY391" fmla="*/ 70833 h 439236"/>
                <a:gd name="connsiteX392" fmla="*/ 537244 w 566485"/>
                <a:gd name="connsiteY392" fmla="*/ 100763 h 439236"/>
                <a:gd name="connsiteX393" fmla="*/ 537244 w 566485"/>
                <a:gd name="connsiteY393" fmla="*/ 108696 h 439236"/>
                <a:gd name="connsiteX394" fmla="*/ 525350 w 566485"/>
                <a:gd name="connsiteY394" fmla="*/ 164590 h 439236"/>
                <a:gd name="connsiteX395" fmla="*/ 522827 w 566485"/>
                <a:gd name="connsiteY395" fmla="*/ 176130 h 439236"/>
                <a:gd name="connsiteX396" fmla="*/ 523548 w 566485"/>
                <a:gd name="connsiteY396" fmla="*/ 175409 h 439236"/>
                <a:gd name="connsiteX397" fmla="*/ 535442 w 566485"/>
                <a:gd name="connsiteY397" fmla="*/ 163509 h 439236"/>
                <a:gd name="connsiteX398" fmla="*/ 536523 w 566485"/>
                <a:gd name="connsiteY398" fmla="*/ 164590 h 439236"/>
                <a:gd name="connsiteX399" fmla="*/ 526071 w 566485"/>
                <a:gd name="connsiteY399" fmla="*/ 176130 h 439236"/>
                <a:gd name="connsiteX400" fmla="*/ 522106 w 566485"/>
                <a:gd name="connsiteY400" fmla="*/ 180457 h 439236"/>
                <a:gd name="connsiteX401" fmla="*/ 520304 w 566485"/>
                <a:gd name="connsiteY401" fmla="*/ 188030 h 439236"/>
                <a:gd name="connsiteX402" fmla="*/ 524629 w 566485"/>
                <a:gd name="connsiteY402" fmla="*/ 184424 h 439236"/>
                <a:gd name="connsiteX403" fmla="*/ 535802 w 566485"/>
                <a:gd name="connsiteY403" fmla="*/ 171442 h 439236"/>
                <a:gd name="connsiteX404" fmla="*/ 536884 w 566485"/>
                <a:gd name="connsiteY404" fmla="*/ 172524 h 439236"/>
                <a:gd name="connsiteX405" fmla="*/ 527873 w 566485"/>
                <a:gd name="connsiteY405" fmla="*/ 183703 h 439236"/>
                <a:gd name="connsiteX406" fmla="*/ 519583 w 566485"/>
                <a:gd name="connsiteY406" fmla="*/ 191997 h 439236"/>
                <a:gd name="connsiteX407" fmla="*/ 518142 w 566485"/>
                <a:gd name="connsiteY407" fmla="*/ 199569 h 439236"/>
                <a:gd name="connsiteX408" fmla="*/ 523909 w 566485"/>
                <a:gd name="connsiteY408" fmla="*/ 194521 h 439236"/>
                <a:gd name="connsiteX409" fmla="*/ 534000 w 566485"/>
                <a:gd name="connsiteY409" fmla="*/ 182981 h 439236"/>
                <a:gd name="connsiteX410" fmla="*/ 534721 w 566485"/>
                <a:gd name="connsiteY410" fmla="*/ 183703 h 439236"/>
                <a:gd name="connsiteX411" fmla="*/ 526071 w 566485"/>
                <a:gd name="connsiteY411" fmla="*/ 194521 h 439236"/>
                <a:gd name="connsiteX412" fmla="*/ 517421 w 566485"/>
                <a:gd name="connsiteY412" fmla="*/ 203536 h 439236"/>
                <a:gd name="connsiteX413" fmla="*/ 515258 w 566485"/>
                <a:gd name="connsiteY413" fmla="*/ 211830 h 439236"/>
                <a:gd name="connsiteX414" fmla="*/ 530036 w 566485"/>
                <a:gd name="connsiteY414" fmla="*/ 195963 h 439236"/>
                <a:gd name="connsiteX415" fmla="*/ 531477 w 566485"/>
                <a:gd name="connsiteY415" fmla="*/ 196684 h 439236"/>
                <a:gd name="connsiteX416" fmla="*/ 514538 w 566485"/>
                <a:gd name="connsiteY416" fmla="*/ 216518 h 439236"/>
                <a:gd name="connsiteX417" fmla="*/ 513456 w 566485"/>
                <a:gd name="connsiteY417" fmla="*/ 221927 h 439236"/>
                <a:gd name="connsiteX418" fmla="*/ 512735 w 566485"/>
                <a:gd name="connsiteY418" fmla="*/ 224451 h 439236"/>
                <a:gd name="connsiteX419" fmla="*/ 530757 w 566485"/>
                <a:gd name="connsiteY419" fmla="*/ 206060 h 439236"/>
                <a:gd name="connsiteX420" fmla="*/ 531117 w 566485"/>
                <a:gd name="connsiteY420" fmla="*/ 206421 h 439236"/>
                <a:gd name="connsiteX421" fmla="*/ 512015 w 566485"/>
                <a:gd name="connsiteY421" fmla="*/ 228418 h 439236"/>
                <a:gd name="connsiteX422" fmla="*/ 510573 w 566485"/>
                <a:gd name="connsiteY422" fmla="*/ 235991 h 439236"/>
                <a:gd name="connsiteX423" fmla="*/ 528234 w 566485"/>
                <a:gd name="connsiteY423" fmla="*/ 215797 h 439236"/>
                <a:gd name="connsiteX424" fmla="*/ 528954 w 566485"/>
                <a:gd name="connsiteY424" fmla="*/ 216157 h 439236"/>
                <a:gd name="connsiteX425" fmla="*/ 509492 w 566485"/>
                <a:gd name="connsiteY425" fmla="*/ 239597 h 439236"/>
                <a:gd name="connsiteX426" fmla="*/ 508050 w 566485"/>
                <a:gd name="connsiteY426" fmla="*/ 246809 h 439236"/>
                <a:gd name="connsiteX427" fmla="*/ 513817 w 566485"/>
                <a:gd name="connsiteY427" fmla="*/ 241039 h 439236"/>
                <a:gd name="connsiteX428" fmla="*/ 524629 w 566485"/>
                <a:gd name="connsiteY428" fmla="*/ 229139 h 439236"/>
                <a:gd name="connsiteX429" fmla="*/ 524990 w 566485"/>
                <a:gd name="connsiteY429" fmla="*/ 229500 h 439236"/>
                <a:gd name="connsiteX430" fmla="*/ 517421 w 566485"/>
                <a:gd name="connsiteY430" fmla="*/ 240318 h 439236"/>
                <a:gd name="connsiteX431" fmla="*/ 507329 w 566485"/>
                <a:gd name="connsiteY431" fmla="*/ 251857 h 439236"/>
                <a:gd name="connsiteX432" fmla="*/ 504806 w 566485"/>
                <a:gd name="connsiteY432" fmla="*/ 265200 h 439236"/>
                <a:gd name="connsiteX433" fmla="*/ 512375 w 566485"/>
                <a:gd name="connsiteY433" fmla="*/ 254742 h 439236"/>
                <a:gd name="connsiteX434" fmla="*/ 520304 w 566485"/>
                <a:gd name="connsiteY434" fmla="*/ 243924 h 439236"/>
                <a:gd name="connsiteX435" fmla="*/ 521025 w 566485"/>
                <a:gd name="connsiteY435" fmla="*/ 244284 h 439236"/>
                <a:gd name="connsiteX436" fmla="*/ 514538 w 566485"/>
                <a:gd name="connsiteY436" fmla="*/ 254021 h 439236"/>
                <a:gd name="connsiteX437" fmla="*/ 505527 w 566485"/>
                <a:gd name="connsiteY437" fmla="*/ 268445 h 439236"/>
                <a:gd name="connsiteX438" fmla="*/ 503725 w 566485"/>
                <a:gd name="connsiteY438" fmla="*/ 268806 h 439236"/>
                <a:gd name="connsiteX439" fmla="*/ 503004 w 566485"/>
                <a:gd name="connsiteY439" fmla="*/ 274936 h 439236"/>
                <a:gd name="connsiteX440" fmla="*/ 504806 w 566485"/>
                <a:gd name="connsiteY440" fmla="*/ 272772 h 439236"/>
                <a:gd name="connsiteX441" fmla="*/ 517781 w 566485"/>
                <a:gd name="connsiteY441" fmla="*/ 256185 h 439236"/>
                <a:gd name="connsiteX442" fmla="*/ 519223 w 566485"/>
                <a:gd name="connsiteY442" fmla="*/ 256906 h 439236"/>
                <a:gd name="connsiteX443" fmla="*/ 507690 w 566485"/>
                <a:gd name="connsiteY443" fmla="*/ 272772 h 439236"/>
                <a:gd name="connsiteX444" fmla="*/ 501923 w 566485"/>
                <a:gd name="connsiteY444" fmla="*/ 279624 h 439236"/>
                <a:gd name="connsiteX445" fmla="*/ 500121 w 566485"/>
                <a:gd name="connsiteY445" fmla="*/ 288278 h 439236"/>
                <a:gd name="connsiteX446" fmla="*/ 515979 w 566485"/>
                <a:gd name="connsiteY446" fmla="*/ 267724 h 439236"/>
                <a:gd name="connsiteX447" fmla="*/ 517061 w 566485"/>
                <a:gd name="connsiteY447" fmla="*/ 268445 h 439236"/>
                <a:gd name="connsiteX448" fmla="*/ 499039 w 566485"/>
                <a:gd name="connsiteY448" fmla="*/ 294409 h 439236"/>
                <a:gd name="connsiteX449" fmla="*/ 497237 w 566485"/>
                <a:gd name="connsiteY449" fmla="*/ 302703 h 439236"/>
                <a:gd name="connsiteX450" fmla="*/ 512375 w 566485"/>
                <a:gd name="connsiteY450" fmla="*/ 282869 h 439236"/>
                <a:gd name="connsiteX451" fmla="*/ 513817 w 566485"/>
                <a:gd name="connsiteY451" fmla="*/ 283591 h 439236"/>
                <a:gd name="connsiteX452" fmla="*/ 496156 w 566485"/>
                <a:gd name="connsiteY452" fmla="*/ 307751 h 439236"/>
                <a:gd name="connsiteX453" fmla="*/ 493993 w 566485"/>
                <a:gd name="connsiteY453" fmla="*/ 319651 h 439236"/>
                <a:gd name="connsiteX454" fmla="*/ 498319 w 566485"/>
                <a:gd name="connsiteY454" fmla="*/ 313521 h 439236"/>
                <a:gd name="connsiteX455" fmla="*/ 509131 w 566485"/>
                <a:gd name="connsiteY455" fmla="*/ 299097 h 439236"/>
                <a:gd name="connsiteX456" fmla="*/ 510573 w 566485"/>
                <a:gd name="connsiteY456" fmla="*/ 300179 h 439236"/>
                <a:gd name="connsiteX457" fmla="*/ 499039 w 566485"/>
                <a:gd name="connsiteY457" fmla="*/ 316406 h 439236"/>
                <a:gd name="connsiteX458" fmla="*/ 492912 w 566485"/>
                <a:gd name="connsiteY458" fmla="*/ 324700 h 439236"/>
                <a:gd name="connsiteX459" fmla="*/ 492191 w 566485"/>
                <a:gd name="connsiteY459" fmla="*/ 331912 h 439236"/>
                <a:gd name="connsiteX460" fmla="*/ 495435 w 566485"/>
                <a:gd name="connsiteY460" fmla="*/ 327945 h 439236"/>
                <a:gd name="connsiteX461" fmla="*/ 504806 w 566485"/>
                <a:gd name="connsiteY461" fmla="*/ 313882 h 439236"/>
                <a:gd name="connsiteX462" fmla="*/ 506608 w 566485"/>
                <a:gd name="connsiteY462" fmla="*/ 314964 h 439236"/>
                <a:gd name="connsiteX463" fmla="*/ 496877 w 566485"/>
                <a:gd name="connsiteY463" fmla="*/ 329027 h 439236"/>
                <a:gd name="connsiteX464" fmla="*/ 491831 w 566485"/>
                <a:gd name="connsiteY464" fmla="*/ 337321 h 439236"/>
                <a:gd name="connsiteX465" fmla="*/ 491831 w 566485"/>
                <a:gd name="connsiteY465" fmla="*/ 338403 h 439236"/>
                <a:gd name="connsiteX466" fmla="*/ 486425 w 566485"/>
                <a:gd name="connsiteY466" fmla="*/ 344894 h 439236"/>
                <a:gd name="connsiteX467" fmla="*/ 417224 w 566485"/>
                <a:gd name="connsiteY467" fmla="*/ 331551 h 439236"/>
                <a:gd name="connsiteX468" fmla="*/ 344418 w 566485"/>
                <a:gd name="connsiteY468" fmla="*/ 314964 h 439236"/>
                <a:gd name="connsiteX469" fmla="*/ 344778 w 566485"/>
                <a:gd name="connsiteY469" fmla="*/ 354630 h 439236"/>
                <a:gd name="connsiteX470" fmla="*/ 345139 w 566485"/>
                <a:gd name="connsiteY470" fmla="*/ 374824 h 439236"/>
                <a:gd name="connsiteX471" fmla="*/ 418305 w 566485"/>
                <a:gd name="connsiteY471" fmla="*/ 384561 h 439236"/>
                <a:gd name="connsiteX472" fmla="*/ 498679 w 566485"/>
                <a:gd name="connsiteY472" fmla="*/ 401509 h 439236"/>
                <a:gd name="connsiteX473" fmla="*/ 527513 w 566485"/>
                <a:gd name="connsiteY473" fmla="*/ 245006 h 439236"/>
                <a:gd name="connsiteX474" fmla="*/ 545894 w 566485"/>
                <a:gd name="connsiteY474" fmla="*/ 162427 h 439236"/>
                <a:gd name="connsiteX475" fmla="*/ 553103 w 566485"/>
                <a:gd name="connsiteY475" fmla="*/ 121318 h 439236"/>
                <a:gd name="connsiteX476" fmla="*/ 561392 w 566485"/>
                <a:gd name="connsiteY476" fmla="*/ 90666 h 439236"/>
                <a:gd name="connsiteX477" fmla="*/ 558509 w 566485"/>
                <a:gd name="connsiteY477" fmla="*/ 91027 h 439236"/>
                <a:gd name="connsiteX478" fmla="*/ 394877 w 566485"/>
                <a:gd name="connsiteY478" fmla="*/ 55687 h 439236"/>
                <a:gd name="connsiteX479" fmla="*/ 322792 w 566485"/>
                <a:gd name="connsiteY479" fmla="*/ 40181 h 439236"/>
                <a:gd name="connsiteX480" fmla="*/ 284227 w 566485"/>
                <a:gd name="connsiteY480" fmla="*/ 31887 h 439236"/>
                <a:gd name="connsiteX481" fmla="*/ 249266 w 566485"/>
                <a:gd name="connsiteY481" fmla="*/ 23233 h 439236"/>
                <a:gd name="connsiteX482" fmla="*/ 247104 w 566485"/>
                <a:gd name="connsiteY482" fmla="*/ 18184 h 439236"/>
                <a:gd name="connsiteX483" fmla="*/ 247464 w 566485"/>
                <a:gd name="connsiteY483" fmla="*/ 18184 h 439236"/>
                <a:gd name="connsiteX484" fmla="*/ 280983 w 566485"/>
                <a:gd name="connsiteY484" fmla="*/ 23593 h 439236"/>
                <a:gd name="connsiteX485" fmla="*/ 319909 w 566485"/>
                <a:gd name="connsiteY485" fmla="*/ 31166 h 439236"/>
                <a:gd name="connsiteX486" fmla="*/ 401005 w 566485"/>
                <a:gd name="connsiteY486" fmla="*/ 48114 h 439236"/>
                <a:gd name="connsiteX487" fmla="*/ 561032 w 566485"/>
                <a:gd name="connsiteY487" fmla="*/ 82733 h 439236"/>
                <a:gd name="connsiteX488" fmla="*/ 563915 w 566485"/>
                <a:gd name="connsiteY488" fmla="*/ 84536 h 439236"/>
                <a:gd name="connsiteX489" fmla="*/ 566438 w 566485"/>
                <a:gd name="connsiteY489" fmla="*/ 86699 h 439236"/>
                <a:gd name="connsiteX490" fmla="*/ 537244 w 566485"/>
                <a:gd name="connsiteY490" fmla="*/ 242121 h 439236"/>
                <a:gd name="connsiteX491" fmla="*/ 506608 w 566485"/>
                <a:gd name="connsiteY491" fmla="*/ 406918 h 439236"/>
                <a:gd name="connsiteX492" fmla="*/ 500121 w 566485"/>
                <a:gd name="connsiteY492" fmla="*/ 410524 h 439236"/>
                <a:gd name="connsiteX493" fmla="*/ 498319 w 566485"/>
                <a:gd name="connsiteY493" fmla="*/ 410524 h 439236"/>
                <a:gd name="connsiteX494" fmla="*/ 415782 w 566485"/>
                <a:gd name="connsiteY494" fmla="*/ 392855 h 439236"/>
                <a:gd name="connsiteX495" fmla="*/ 370008 w 566485"/>
                <a:gd name="connsiteY495" fmla="*/ 384561 h 439236"/>
                <a:gd name="connsiteX496" fmla="*/ 345139 w 566485"/>
                <a:gd name="connsiteY496" fmla="*/ 380233 h 439236"/>
                <a:gd name="connsiteX497" fmla="*/ 345139 w 566485"/>
                <a:gd name="connsiteY497" fmla="*/ 392494 h 439236"/>
                <a:gd name="connsiteX498" fmla="*/ 344778 w 566485"/>
                <a:gd name="connsiteY498" fmla="*/ 418458 h 439236"/>
                <a:gd name="connsiteX499" fmla="*/ 338291 w 566485"/>
                <a:gd name="connsiteY499" fmla="*/ 427112 h 439236"/>
                <a:gd name="connsiteX500" fmla="*/ 157359 w 566485"/>
                <a:gd name="connsiteY500" fmla="*/ 431439 h 439236"/>
                <a:gd name="connsiteX501" fmla="*/ 71578 w 566485"/>
                <a:gd name="connsiteY501" fmla="*/ 428555 h 439236"/>
                <a:gd name="connsiteX502" fmla="*/ 32292 w 566485"/>
                <a:gd name="connsiteY502" fmla="*/ 427473 h 439236"/>
                <a:gd name="connsiteX503" fmla="*/ 17154 w 566485"/>
                <a:gd name="connsiteY503" fmla="*/ 425670 h 439236"/>
                <a:gd name="connsiteX504" fmla="*/ 12108 w 566485"/>
                <a:gd name="connsiteY504" fmla="*/ 421342 h 439236"/>
                <a:gd name="connsiteX505" fmla="*/ 11748 w 566485"/>
                <a:gd name="connsiteY505" fmla="*/ 342009 h 439236"/>
                <a:gd name="connsiteX506" fmla="*/ 10667 w 566485"/>
                <a:gd name="connsiteY506" fmla="*/ 258348 h 439236"/>
                <a:gd name="connsiteX507" fmla="*/ 10667 w 566485"/>
                <a:gd name="connsiteY507" fmla="*/ 176851 h 439236"/>
                <a:gd name="connsiteX508" fmla="*/ 14271 w 566485"/>
                <a:gd name="connsiteY508" fmla="*/ 95715 h 439236"/>
                <a:gd name="connsiteX509" fmla="*/ 17875 w 566485"/>
                <a:gd name="connsiteY509" fmla="*/ 93912 h 439236"/>
                <a:gd name="connsiteX510" fmla="*/ 96087 w 566485"/>
                <a:gd name="connsiteY510" fmla="*/ 91387 h 439236"/>
                <a:gd name="connsiteX511" fmla="*/ 178984 w 566485"/>
                <a:gd name="connsiteY511" fmla="*/ 90305 h 439236"/>
                <a:gd name="connsiteX512" fmla="*/ 226920 w 566485"/>
                <a:gd name="connsiteY512" fmla="*/ 91387 h 439236"/>
                <a:gd name="connsiteX513" fmla="*/ 242058 w 566485"/>
                <a:gd name="connsiteY513" fmla="*/ 21430 h 439236"/>
                <a:gd name="connsiteX514" fmla="*/ 247104 w 566485"/>
                <a:gd name="connsiteY514" fmla="*/ 18184 h 439236"/>
                <a:gd name="connsiteX515" fmla="*/ 241545 w 566485"/>
                <a:gd name="connsiteY515" fmla="*/ 9525 h 439236"/>
                <a:gd name="connsiteX516" fmla="*/ 300965 w 566485"/>
                <a:gd name="connsiteY516" fmla="*/ 22654 h 439236"/>
                <a:gd name="connsiteX517" fmla="*/ 300605 w 566485"/>
                <a:gd name="connsiteY517" fmla="*/ 23748 h 439236"/>
                <a:gd name="connsiteX518" fmla="*/ 242265 w 566485"/>
                <a:gd name="connsiteY518" fmla="*/ 12443 h 439236"/>
                <a:gd name="connsiteX519" fmla="*/ 225339 w 566485"/>
                <a:gd name="connsiteY519" fmla="*/ 62771 h 439236"/>
                <a:gd name="connsiteX520" fmla="*/ 224259 w 566485"/>
                <a:gd name="connsiteY520" fmla="*/ 62771 h 439236"/>
                <a:gd name="connsiteX521" fmla="*/ 240104 w 566485"/>
                <a:gd name="connsiteY521" fmla="*/ 11348 h 439236"/>
                <a:gd name="connsiteX522" fmla="*/ 241545 w 566485"/>
                <a:gd name="connsiteY522" fmla="*/ 9525 h 439236"/>
                <a:gd name="connsiteX523" fmla="*/ 240161 w 566485"/>
                <a:gd name="connsiteY523" fmla="*/ 0 h 439236"/>
                <a:gd name="connsiteX524" fmla="*/ 261936 w 566485"/>
                <a:gd name="connsiteY524" fmla="*/ 4698 h 439236"/>
                <a:gd name="connsiteX525" fmla="*/ 281925 w 566485"/>
                <a:gd name="connsiteY525" fmla="*/ 10119 h 439236"/>
                <a:gd name="connsiteX526" fmla="*/ 281925 w 566485"/>
                <a:gd name="connsiteY526" fmla="*/ 11564 h 439236"/>
                <a:gd name="connsiteX527" fmla="*/ 261222 w 566485"/>
                <a:gd name="connsiteY527" fmla="*/ 7228 h 439236"/>
                <a:gd name="connsiteX528" fmla="*/ 239804 w 566485"/>
                <a:gd name="connsiteY528" fmla="*/ 2891 h 439236"/>
                <a:gd name="connsiteX529" fmla="*/ 239448 w 566485"/>
                <a:gd name="connsiteY529" fmla="*/ 3614 h 439236"/>
                <a:gd name="connsiteX530" fmla="*/ 231238 w 566485"/>
                <a:gd name="connsiteY530" fmla="*/ 23128 h 439236"/>
                <a:gd name="connsiteX531" fmla="*/ 223742 w 566485"/>
                <a:gd name="connsiteY531" fmla="*/ 43727 h 439236"/>
                <a:gd name="connsiteX532" fmla="*/ 223028 w 566485"/>
                <a:gd name="connsiteY532" fmla="*/ 43727 h 439236"/>
                <a:gd name="connsiteX533" fmla="*/ 231238 w 566485"/>
                <a:gd name="connsiteY533" fmla="*/ 17346 h 439236"/>
                <a:gd name="connsiteX534" fmla="*/ 237306 w 566485"/>
                <a:gd name="connsiteY534" fmla="*/ 2168 h 439236"/>
                <a:gd name="connsiteX535" fmla="*/ 238020 w 566485"/>
                <a:gd name="connsiteY535" fmla="*/ 1445 h 439236"/>
                <a:gd name="connsiteX536" fmla="*/ 240161 w 566485"/>
                <a:gd name="connsiteY536" fmla="*/ 0 h 43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66485" h="439236">
                  <a:moveTo>
                    <a:pt x="86543" y="407430"/>
                  </a:moveTo>
                  <a:cubicBezTo>
                    <a:pt x="87337" y="410862"/>
                    <a:pt x="87337" y="414295"/>
                    <a:pt x="87337" y="417384"/>
                  </a:cubicBezTo>
                  <a:cubicBezTo>
                    <a:pt x="87337" y="418757"/>
                    <a:pt x="84956" y="418757"/>
                    <a:pt x="84956" y="417384"/>
                  </a:cubicBezTo>
                  <a:cubicBezTo>
                    <a:pt x="84559" y="414295"/>
                    <a:pt x="84956" y="411205"/>
                    <a:pt x="84559" y="408116"/>
                  </a:cubicBezTo>
                  <a:cubicBezTo>
                    <a:pt x="84559" y="407087"/>
                    <a:pt x="86146" y="406400"/>
                    <a:pt x="86543" y="407430"/>
                  </a:cubicBezTo>
                  <a:close/>
                  <a:moveTo>
                    <a:pt x="352257" y="402353"/>
                  </a:moveTo>
                  <a:cubicBezTo>
                    <a:pt x="352620" y="401638"/>
                    <a:pt x="353709" y="401638"/>
                    <a:pt x="353709" y="402353"/>
                  </a:cubicBezTo>
                  <a:cubicBezTo>
                    <a:pt x="353346" y="409504"/>
                    <a:pt x="354071" y="416655"/>
                    <a:pt x="353709" y="423448"/>
                  </a:cubicBezTo>
                  <a:cubicBezTo>
                    <a:pt x="353709" y="425951"/>
                    <a:pt x="351894" y="432744"/>
                    <a:pt x="353346" y="435247"/>
                  </a:cubicBezTo>
                  <a:cubicBezTo>
                    <a:pt x="353709" y="436319"/>
                    <a:pt x="353346" y="437035"/>
                    <a:pt x="352620" y="437035"/>
                  </a:cubicBezTo>
                  <a:cubicBezTo>
                    <a:pt x="352257" y="437392"/>
                    <a:pt x="352257" y="437392"/>
                    <a:pt x="352257" y="437392"/>
                  </a:cubicBezTo>
                  <a:cubicBezTo>
                    <a:pt x="341371" y="440968"/>
                    <a:pt x="328671" y="437035"/>
                    <a:pt x="317422" y="439180"/>
                  </a:cubicBezTo>
                  <a:cubicBezTo>
                    <a:pt x="316697" y="439537"/>
                    <a:pt x="316334" y="438107"/>
                    <a:pt x="317059" y="437750"/>
                  </a:cubicBezTo>
                  <a:cubicBezTo>
                    <a:pt x="327945" y="435247"/>
                    <a:pt x="339557" y="437392"/>
                    <a:pt x="350443" y="434889"/>
                  </a:cubicBezTo>
                  <a:cubicBezTo>
                    <a:pt x="350080" y="433102"/>
                    <a:pt x="350443" y="430956"/>
                    <a:pt x="350806" y="429169"/>
                  </a:cubicBezTo>
                  <a:cubicBezTo>
                    <a:pt x="352620" y="420588"/>
                    <a:pt x="351531" y="411292"/>
                    <a:pt x="352257" y="402353"/>
                  </a:cubicBezTo>
                  <a:close/>
                  <a:moveTo>
                    <a:pt x="346068" y="394061"/>
                  </a:moveTo>
                  <a:cubicBezTo>
                    <a:pt x="349311" y="404885"/>
                    <a:pt x="348951" y="417152"/>
                    <a:pt x="349311" y="427976"/>
                  </a:cubicBezTo>
                  <a:cubicBezTo>
                    <a:pt x="349311" y="428337"/>
                    <a:pt x="348951" y="429058"/>
                    <a:pt x="348951" y="429058"/>
                  </a:cubicBezTo>
                  <a:cubicBezTo>
                    <a:pt x="348951" y="429780"/>
                    <a:pt x="348590" y="430141"/>
                    <a:pt x="347869" y="430502"/>
                  </a:cubicBezTo>
                  <a:cubicBezTo>
                    <a:pt x="332017" y="432666"/>
                    <a:pt x="315444" y="433027"/>
                    <a:pt x="299591" y="432666"/>
                  </a:cubicBezTo>
                  <a:cubicBezTo>
                    <a:pt x="298871" y="432666"/>
                    <a:pt x="298871" y="431945"/>
                    <a:pt x="299591" y="431945"/>
                  </a:cubicBezTo>
                  <a:cubicBezTo>
                    <a:pt x="315084" y="430862"/>
                    <a:pt x="330936" y="430502"/>
                    <a:pt x="346428" y="427976"/>
                  </a:cubicBezTo>
                  <a:cubicBezTo>
                    <a:pt x="346428" y="416791"/>
                    <a:pt x="345708" y="405606"/>
                    <a:pt x="345347" y="394422"/>
                  </a:cubicBezTo>
                  <a:cubicBezTo>
                    <a:pt x="345347" y="393700"/>
                    <a:pt x="346068" y="393700"/>
                    <a:pt x="346068" y="394061"/>
                  </a:cubicBezTo>
                  <a:close/>
                  <a:moveTo>
                    <a:pt x="317011" y="384175"/>
                  </a:moveTo>
                  <a:cubicBezTo>
                    <a:pt x="319152" y="384175"/>
                    <a:pt x="318795" y="386997"/>
                    <a:pt x="317011" y="386997"/>
                  </a:cubicBezTo>
                  <a:cubicBezTo>
                    <a:pt x="302735" y="386645"/>
                    <a:pt x="288460" y="385939"/>
                    <a:pt x="274185" y="385939"/>
                  </a:cubicBezTo>
                  <a:cubicBezTo>
                    <a:pt x="273471" y="385939"/>
                    <a:pt x="273471" y="384528"/>
                    <a:pt x="274185" y="384528"/>
                  </a:cubicBezTo>
                  <a:cubicBezTo>
                    <a:pt x="288460" y="384175"/>
                    <a:pt x="302735" y="384528"/>
                    <a:pt x="317011" y="384175"/>
                  </a:cubicBezTo>
                  <a:close/>
                  <a:moveTo>
                    <a:pt x="798" y="380140"/>
                  </a:moveTo>
                  <a:cubicBezTo>
                    <a:pt x="443" y="379776"/>
                    <a:pt x="1509" y="379413"/>
                    <a:pt x="1509" y="380140"/>
                  </a:cubicBezTo>
                  <a:cubicBezTo>
                    <a:pt x="3285" y="389225"/>
                    <a:pt x="3285" y="398310"/>
                    <a:pt x="3285" y="407759"/>
                  </a:cubicBezTo>
                  <a:cubicBezTo>
                    <a:pt x="3285" y="416117"/>
                    <a:pt x="2219" y="426292"/>
                    <a:pt x="4351" y="434650"/>
                  </a:cubicBezTo>
                  <a:cubicBezTo>
                    <a:pt x="18560" y="435741"/>
                    <a:pt x="32770" y="431743"/>
                    <a:pt x="46980" y="435377"/>
                  </a:cubicBezTo>
                  <a:cubicBezTo>
                    <a:pt x="47691" y="435377"/>
                    <a:pt x="47335" y="436831"/>
                    <a:pt x="46625" y="436831"/>
                  </a:cubicBezTo>
                  <a:cubicBezTo>
                    <a:pt x="32060" y="435377"/>
                    <a:pt x="17850" y="439375"/>
                    <a:pt x="3285" y="437558"/>
                  </a:cubicBezTo>
                  <a:cubicBezTo>
                    <a:pt x="2219" y="437558"/>
                    <a:pt x="1864" y="436831"/>
                    <a:pt x="1864" y="436104"/>
                  </a:cubicBezTo>
                  <a:cubicBezTo>
                    <a:pt x="-2754" y="418297"/>
                    <a:pt x="2930" y="398310"/>
                    <a:pt x="798" y="380140"/>
                  </a:cubicBezTo>
                  <a:close/>
                  <a:moveTo>
                    <a:pt x="263430" y="379810"/>
                  </a:moveTo>
                  <a:cubicBezTo>
                    <a:pt x="272717" y="379413"/>
                    <a:pt x="282718" y="379413"/>
                    <a:pt x="292363" y="379810"/>
                  </a:cubicBezTo>
                  <a:cubicBezTo>
                    <a:pt x="300578" y="379810"/>
                    <a:pt x="309150" y="379413"/>
                    <a:pt x="317723" y="380207"/>
                  </a:cubicBezTo>
                  <a:cubicBezTo>
                    <a:pt x="319152" y="380604"/>
                    <a:pt x="318794" y="382588"/>
                    <a:pt x="317723" y="382588"/>
                  </a:cubicBezTo>
                  <a:cubicBezTo>
                    <a:pt x="308436" y="383778"/>
                    <a:pt x="298792" y="382588"/>
                    <a:pt x="289505" y="382191"/>
                  </a:cubicBezTo>
                  <a:cubicBezTo>
                    <a:pt x="280575" y="382191"/>
                    <a:pt x="272003" y="382191"/>
                    <a:pt x="263430" y="381000"/>
                  </a:cubicBezTo>
                  <a:cubicBezTo>
                    <a:pt x="262359" y="381000"/>
                    <a:pt x="262359" y="379810"/>
                    <a:pt x="263430" y="379810"/>
                  </a:cubicBezTo>
                  <a:close/>
                  <a:moveTo>
                    <a:pt x="253558" y="372496"/>
                  </a:moveTo>
                  <a:cubicBezTo>
                    <a:pt x="265863" y="371475"/>
                    <a:pt x="278168" y="372496"/>
                    <a:pt x="290473" y="372836"/>
                  </a:cubicBezTo>
                  <a:cubicBezTo>
                    <a:pt x="300245" y="373176"/>
                    <a:pt x="310740" y="371475"/>
                    <a:pt x="320512" y="373176"/>
                  </a:cubicBezTo>
                  <a:cubicBezTo>
                    <a:pt x="322322" y="373516"/>
                    <a:pt x="321236" y="375898"/>
                    <a:pt x="319788" y="375898"/>
                  </a:cubicBezTo>
                  <a:cubicBezTo>
                    <a:pt x="309655" y="373857"/>
                    <a:pt x="298073" y="375217"/>
                    <a:pt x="287578" y="374877"/>
                  </a:cubicBezTo>
                  <a:cubicBezTo>
                    <a:pt x="275996" y="374537"/>
                    <a:pt x="264777" y="374197"/>
                    <a:pt x="253558" y="373516"/>
                  </a:cubicBezTo>
                  <a:cubicBezTo>
                    <a:pt x="252834" y="373176"/>
                    <a:pt x="252834" y="372496"/>
                    <a:pt x="253558" y="372496"/>
                  </a:cubicBezTo>
                  <a:close/>
                  <a:moveTo>
                    <a:pt x="354796" y="370249"/>
                  </a:moveTo>
                  <a:cubicBezTo>
                    <a:pt x="366013" y="369888"/>
                    <a:pt x="376505" y="372053"/>
                    <a:pt x="387360" y="374218"/>
                  </a:cubicBezTo>
                  <a:cubicBezTo>
                    <a:pt x="397491" y="376382"/>
                    <a:pt x="407984" y="377825"/>
                    <a:pt x="418115" y="379629"/>
                  </a:cubicBezTo>
                  <a:cubicBezTo>
                    <a:pt x="428970" y="381433"/>
                    <a:pt x="439463" y="383598"/>
                    <a:pt x="449956" y="385402"/>
                  </a:cubicBezTo>
                  <a:cubicBezTo>
                    <a:pt x="459725" y="387567"/>
                    <a:pt x="469856" y="387927"/>
                    <a:pt x="479625" y="390453"/>
                  </a:cubicBezTo>
                  <a:cubicBezTo>
                    <a:pt x="481072" y="390814"/>
                    <a:pt x="480349" y="393339"/>
                    <a:pt x="478540" y="392618"/>
                  </a:cubicBezTo>
                  <a:cubicBezTo>
                    <a:pt x="469132" y="390092"/>
                    <a:pt x="458639" y="389731"/>
                    <a:pt x="449232" y="387927"/>
                  </a:cubicBezTo>
                  <a:cubicBezTo>
                    <a:pt x="438739" y="385763"/>
                    <a:pt x="428246" y="383598"/>
                    <a:pt x="417753" y="381794"/>
                  </a:cubicBezTo>
                  <a:cubicBezTo>
                    <a:pt x="396768" y="378547"/>
                    <a:pt x="375782" y="372414"/>
                    <a:pt x="354796" y="371692"/>
                  </a:cubicBezTo>
                  <a:cubicBezTo>
                    <a:pt x="354434" y="371331"/>
                    <a:pt x="354434" y="370249"/>
                    <a:pt x="354796" y="370249"/>
                  </a:cubicBezTo>
                  <a:close/>
                  <a:moveTo>
                    <a:pt x="288322" y="369570"/>
                  </a:moveTo>
                  <a:cubicBezTo>
                    <a:pt x="295850" y="369888"/>
                    <a:pt x="303019" y="370205"/>
                    <a:pt x="310547" y="369570"/>
                  </a:cubicBezTo>
                  <a:cubicBezTo>
                    <a:pt x="313056" y="369570"/>
                    <a:pt x="316283" y="368935"/>
                    <a:pt x="318433" y="369888"/>
                  </a:cubicBezTo>
                  <a:cubicBezTo>
                    <a:pt x="319150" y="370205"/>
                    <a:pt x="318792" y="371158"/>
                    <a:pt x="318075" y="371158"/>
                  </a:cubicBezTo>
                  <a:cubicBezTo>
                    <a:pt x="308396" y="372746"/>
                    <a:pt x="298001" y="371793"/>
                    <a:pt x="288322" y="371475"/>
                  </a:cubicBezTo>
                  <a:cubicBezTo>
                    <a:pt x="272908" y="370840"/>
                    <a:pt x="257852" y="370523"/>
                    <a:pt x="242438" y="370840"/>
                  </a:cubicBezTo>
                  <a:cubicBezTo>
                    <a:pt x="241721" y="370840"/>
                    <a:pt x="241721" y="370205"/>
                    <a:pt x="242438" y="369888"/>
                  </a:cubicBezTo>
                  <a:cubicBezTo>
                    <a:pt x="257493" y="368300"/>
                    <a:pt x="272908" y="368935"/>
                    <a:pt x="288322" y="369570"/>
                  </a:cubicBezTo>
                  <a:close/>
                  <a:moveTo>
                    <a:pt x="369079" y="366218"/>
                  </a:moveTo>
                  <a:cubicBezTo>
                    <a:pt x="375167" y="365125"/>
                    <a:pt x="381254" y="366947"/>
                    <a:pt x="386983" y="368404"/>
                  </a:cubicBezTo>
                  <a:cubicBezTo>
                    <a:pt x="394861" y="370226"/>
                    <a:pt x="402381" y="371683"/>
                    <a:pt x="410259" y="373869"/>
                  </a:cubicBezTo>
                  <a:cubicBezTo>
                    <a:pt x="419569" y="375691"/>
                    <a:pt x="428879" y="377877"/>
                    <a:pt x="438189" y="379334"/>
                  </a:cubicBezTo>
                  <a:cubicBezTo>
                    <a:pt x="446067" y="381156"/>
                    <a:pt x="454661" y="381521"/>
                    <a:pt x="462181" y="384071"/>
                  </a:cubicBezTo>
                  <a:cubicBezTo>
                    <a:pt x="463613" y="384435"/>
                    <a:pt x="462897" y="386986"/>
                    <a:pt x="461465" y="386621"/>
                  </a:cubicBezTo>
                  <a:cubicBezTo>
                    <a:pt x="453945" y="384071"/>
                    <a:pt x="445351" y="383342"/>
                    <a:pt x="437473" y="381885"/>
                  </a:cubicBezTo>
                  <a:cubicBezTo>
                    <a:pt x="429237" y="380063"/>
                    <a:pt x="420643" y="378241"/>
                    <a:pt x="412407" y="376420"/>
                  </a:cubicBezTo>
                  <a:cubicBezTo>
                    <a:pt x="404530" y="374598"/>
                    <a:pt x="396652" y="372776"/>
                    <a:pt x="388774" y="370590"/>
                  </a:cubicBezTo>
                  <a:cubicBezTo>
                    <a:pt x="382328" y="368769"/>
                    <a:pt x="375883" y="366947"/>
                    <a:pt x="369437" y="367311"/>
                  </a:cubicBezTo>
                  <a:cubicBezTo>
                    <a:pt x="368721" y="367311"/>
                    <a:pt x="368721" y="366582"/>
                    <a:pt x="369079" y="366218"/>
                  </a:cubicBezTo>
                  <a:close/>
                  <a:moveTo>
                    <a:pt x="6984" y="364266"/>
                  </a:moveTo>
                  <a:cubicBezTo>
                    <a:pt x="6984" y="363538"/>
                    <a:pt x="8065" y="363538"/>
                    <a:pt x="8065" y="364266"/>
                  </a:cubicBezTo>
                  <a:cubicBezTo>
                    <a:pt x="8425" y="375544"/>
                    <a:pt x="8065" y="386458"/>
                    <a:pt x="8425" y="397372"/>
                  </a:cubicBezTo>
                  <a:cubicBezTo>
                    <a:pt x="8425" y="407558"/>
                    <a:pt x="7705" y="418108"/>
                    <a:pt x="9505" y="427931"/>
                  </a:cubicBezTo>
                  <a:lnTo>
                    <a:pt x="9865" y="427931"/>
                  </a:lnTo>
                  <a:cubicBezTo>
                    <a:pt x="21750" y="430478"/>
                    <a:pt x="33634" y="429022"/>
                    <a:pt x="45518" y="429386"/>
                  </a:cubicBezTo>
                  <a:cubicBezTo>
                    <a:pt x="57402" y="429386"/>
                    <a:pt x="69286" y="430114"/>
                    <a:pt x="81530" y="430478"/>
                  </a:cubicBezTo>
                  <a:cubicBezTo>
                    <a:pt x="82611" y="430478"/>
                    <a:pt x="82611" y="432297"/>
                    <a:pt x="81530" y="432297"/>
                  </a:cubicBezTo>
                  <a:cubicBezTo>
                    <a:pt x="67485" y="433024"/>
                    <a:pt x="53801" y="431569"/>
                    <a:pt x="40116" y="432297"/>
                  </a:cubicBezTo>
                  <a:cubicBezTo>
                    <a:pt x="29672" y="432297"/>
                    <a:pt x="19229" y="433024"/>
                    <a:pt x="9145" y="430478"/>
                  </a:cubicBezTo>
                  <a:cubicBezTo>
                    <a:pt x="8785" y="430478"/>
                    <a:pt x="8425" y="430478"/>
                    <a:pt x="8425" y="430114"/>
                  </a:cubicBezTo>
                  <a:cubicBezTo>
                    <a:pt x="7705" y="430114"/>
                    <a:pt x="6984" y="430114"/>
                    <a:pt x="6984" y="429022"/>
                  </a:cubicBezTo>
                  <a:cubicBezTo>
                    <a:pt x="5184" y="418836"/>
                    <a:pt x="5904" y="407922"/>
                    <a:pt x="5904" y="397372"/>
                  </a:cubicBezTo>
                  <a:cubicBezTo>
                    <a:pt x="5904" y="386458"/>
                    <a:pt x="6624" y="375544"/>
                    <a:pt x="6984" y="364266"/>
                  </a:cubicBezTo>
                  <a:close/>
                  <a:moveTo>
                    <a:pt x="393606" y="362316"/>
                  </a:moveTo>
                  <a:cubicBezTo>
                    <a:pt x="404321" y="364515"/>
                    <a:pt x="414680" y="366346"/>
                    <a:pt x="425038" y="368178"/>
                  </a:cubicBezTo>
                  <a:cubicBezTo>
                    <a:pt x="432539" y="369644"/>
                    <a:pt x="440755" y="369644"/>
                    <a:pt x="447541" y="372941"/>
                  </a:cubicBezTo>
                  <a:cubicBezTo>
                    <a:pt x="449327" y="373674"/>
                    <a:pt x="448255" y="375872"/>
                    <a:pt x="446470" y="375139"/>
                  </a:cubicBezTo>
                  <a:cubicBezTo>
                    <a:pt x="438969" y="371842"/>
                    <a:pt x="429682" y="371475"/>
                    <a:pt x="421466" y="370010"/>
                  </a:cubicBezTo>
                  <a:cubicBezTo>
                    <a:pt x="412180" y="368178"/>
                    <a:pt x="402535" y="365980"/>
                    <a:pt x="393606" y="363049"/>
                  </a:cubicBezTo>
                  <a:cubicBezTo>
                    <a:pt x="392534" y="363049"/>
                    <a:pt x="393249" y="361950"/>
                    <a:pt x="393606" y="362316"/>
                  </a:cubicBezTo>
                  <a:close/>
                  <a:moveTo>
                    <a:pt x="407560" y="360363"/>
                  </a:moveTo>
                  <a:cubicBezTo>
                    <a:pt x="412359" y="361024"/>
                    <a:pt x="417158" y="361686"/>
                    <a:pt x="421958" y="362678"/>
                  </a:cubicBezTo>
                  <a:cubicBezTo>
                    <a:pt x="426757" y="363670"/>
                    <a:pt x="431926" y="364332"/>
                    <a:pt x="436725" y="365324"/>
                  </a:cubicBezTo>
                  <a:cubicBezTo>
                    <a:pt x="438202" y="365985"/>
                    <a:pt x="437833" y="367969"/>
                    <a:pt x="436356" y="367639"/>
                  </a:cubicBezTo>
                  <a:cubicBezTo>
                    <a:pt x="431926" y="366316"/>
                    <a:pt x="427496" y="365985"/>
                    <a:pt x="423065" y="364662"/>
                  </a:cubicBezTo>
                  <a:cubicBezTo>
                    <a:pt x="417897" y="363339"/>
                    <a:pt x="413097" y="362347"/>
                    <a:pt x="407560" y="362017"/>
                  </a:cubicBezTo>
                  <a:cubicBezTo>
                    <a:pt x="406821" y="361686"/>
                    <a:pt x="406821" y="360363"/>
                    <a:pt x="407560" y="360363"/>
                  </a:cubicBezTo>
                  <a:close/>
                  <a:moveTo>
                    <a:pt x="347078" y="301978"/>
                  </a:moveTo>
                  <a:cubicBezTo>
                    <a:pt x="367690" y="307270"/>
                    <a:pt x="388662" y="310092"/>
                    <a:pt x="408911" y="316089"/>
                  </a:cubicBezTo>
                  <a:cubicBezTo>
                    <a:pt x="409635" y="316089"/>
                    <a:pt x="409273" y="317147"/>
                    <a:pt x="408550" y="316795"/>
                  </a:cubicBezTo>
                  <a:cubicBezTo>
                    <a:pt x="387577" y="313620"/>
                    <a:pt x="366967" y="309386"/>
                    <a:pt x="346355" y="304095"/>
                  </a:cubicBezTo>
                  <a:cubicBezTo>
                    <a:pt x="344909" y="304095"/>
                    <a:pt x="345632" y="301625"/>
                    <a:pt x="347078" y="301978"/>
                  </a:cubicBezTo>
                  <a:close/>
                  <a:moveTo>
                    <a:pt x="349532" y="298450"/>
                  </a:moveTo>
                  <a:cubicBezTo>
                    <a:pt x="357854" y="299571"/>
                    <a:pt x="365453" y="302185"/>
                    <a:pt x="373414" y="303679"/>
                  </a:cubicBezTo>
                  <a:cubicBezTo>
                    <a:pt x="381013" y="305174"/>
                    <a:pt x="388974" y="306668"/>
                    <a:pt x="396573" y="309282"/>
                  </a:cubicBezTo>
                  <a:cubicBezTo>
                    <a:pt x="396934" y="309656"/>
                    <a:pt x="396573" y="310777"/>
                    <a:pt x="396211" y="310403"/>
                  </a:cubicBezTo>
                  <a:cubicBezTo>
                    <a:pt x="388250" y="308162"/>
                    <a:pt x="380651" y="307415"/>
                    <a:pt x="372690" y="305921"/>
                  </a:cubicBezTo>
                  <a:cubicBezTo>
                    <a:pt x="365091" y="304800"/>
                    <a:pt x="357492" y="301812"/>
                    <a:pt x="349532" y="301065"/>
                  </a:cubicBezTo>
                  <a:cubicBezTo>
                    <a:pt x="348084" y="300691"/>
                    <a:pt x="348084" y="298450"/>
                    <a:pt x="349532" y="298450"/>
                  </a:cubicBezTo>
                  <a:close/>
                  <a:moveTo>
                    <a:pt x="44080" y="118678"/>
                  </a:moveTo>
                  <a:cubicBezTo>
                    <a:pt x="46606" y="159240"/>
                    <a:pt x="45884" y="200878"/>
                    <a:pt x="45884" y="241080"/>
                  </a:cubicBezTo>
                  <a:cubicBezTo>
                    <a:pt x="45523" y="261899"/>
                    <a:pt x="44441" y="282719"/>
                    <a:pt x="43719" y="303538"/>
                  </a:cubicBezTo>
                  <a:cubicBezTo>
                    <a:pt x="43358" y="321126"/>
                    <a:pt x="40110" y="340151"/>
                    <a:pt x="43358" y="357739"/>
                  </a:cubicBezTo>
                  <a:cubicBezTo>
                    <a:pt x="90995" y="358457"/>
                    <a:pt x="138992" y="356304"/>
                    <a:pt x="186989" y="355945"/>
                  </a:cubicBezTo>
                  <a:cubicBezTo>
                    <a:pt x="211890" y="355945"/>
                    <a:pt x="236791" y="355586"/>
                    <a:pt x="261692" y="355586"/>
                  </a:cubicBezTo>
                  <a:cubicBezTo>
                    <a:pt x="278654" y="355586"/>
                    <a:pt x="295254" y="353432"/>
                    <a:pt x="312216" y="355945"/>
                  </a:cubicBezTo>
                  <a:cubicBezTo>
                    <a:pt x="310050" y="336920"/>
                    <a:pt x="311855" y="318255"/>
                    <a:pt x="311494" y="299230"/>
                  </a:cubicBezTo>
                  <a:cubicBezTo>
                    <a:pt x="311133" y="279129"/>
                    <a:pt x="310050" y="258669"/>
                    <a:pt x="309690" y="238568"/>
                  </a:cubicBezTo>
                  <a:cubicBezTo>
                    <a:pt x="307524" y="239286"/>
                    <a:pt x="304998" y="240721"/>
                    <a:pt x="303194" y="241439"/>
                  </a:cubicBezTo>
                  <a:cubicBezTo>
                    <a:pt x="302111" y="242157"/>
                    <a:pt x="301028" y="241080"/>
                    <a:pt x="301750" y="240004"/>
                  </a:cubicBezTo>
                  <a:cubicBezTo>
                    <a:pt x="304276" y="237850"/>
                    <a:pt x="306803" y="235696"/>
                    <a:pt x="309690" y="233542"/>
                  </a:cubicBezTo>
                  <a:cubicBezTo>
                    <a:pt x="309690" y="232107"/>
                    <a:pt x="309690" y="231389"/>
                    <a:pt x="309690" y="229953"/>
                  </a:cubicBezTo>
                  <a:cubicBezTo>
                    <a:pt x="309690" y="229953"/>
                    <a:pt x="309690" y="229235"/>
                    <a:pt x="309690" y="228876"/>
                  </a:cubicBezTo>
                  <a:cubicBezTo>
                    <a:pt x="307524" y="230312"/>
                    <a:pt x="305720" y="231389"/>
                    <a:pt x="303555" y="232107"/>
                  </a:cubicBezTo>
                  <a:cubicBezTo>
                    <a:pt x="302472" y="232825"/>
                    <a:pt x="301028" y="231389"/>
                    <a:pt x="302111" y="230312"/>
                  </a:cubicBezTo>
                  <a:cubicBezTo>
                    <a:pt x="304637" y="228158"/>
                    <a:pt x="307163" y="225646"/>
                    <a:pt x="309690" y="223133"/>
                  </a:cubicBezTo>
                  <a:cubicBezTo>
                    <a:pt x="309690" y="204467"/>
                    <a:pt x="310772" y="185084"/>
                    <a:pt x="310772" y="166060"/>
                  </a:cubicBezTo>
                  <a:cubicBezTo>
                    <a:pt x="311133" y="151702"/>
                    <a:pt x="311133" y="137344"/>
                    <a:pt x="313298" y="122986"/>
                  </a:cubicBezTo>
                  <a:cubicBezTo>
                    <a:pt x="223799" y="121191"/>
                    <a:pt x="133579" y="124781"/>
                    <a:pt x="44080" y="118678"/>
                  </a:cubicBezTo>
                  <a:close/>
                  <a:moveTo>
                    <a:pt x="38375" y="108527"/>
                  </a:moveTo>
                  <a:cubicBezTo>
                    <a:pt x="57113" y="108239"/>
                    <a:pt x="75852" y="107950"/>
                    <a:pt x="94229" y="108527"/>
                  </a:cubicBezTo>
                  <a:cubicBezTo>
                    <a:pt x="95310" y="108527"/>
                    <a:pt x="95310" y="109682"/>
                    <a:pt x="94229" y="109682"/>
                  </a:cubicBezTo>
                  <a:cubicBezTo>
                    <a:pt x="75852" y="110259"/>
                    <a:pt x="57113" y="110548"/>
                    <a:pt x="38375" y="110836"/>
                  </a:cubicBezTo>
                  <a:cubicBezTo>
                    <a:pt x="36934" y="110836"/>
                    <a:pt x="36934" y="108527"/>
                    <a:pt x="38375" y="108527"/>
                  </a:cubicBezTo>
                  <a:close/>
                  <a:moveTo>
                    <a:pt x="36773" y="103505"/>
                  </a:moveTo>
                  <a:cubicBezTo>
                    <a:pt x="51406" y="103188"/>
                    <a:pt x="65681" y="103505"/>
                    <a:pt x="79956" y="103823"/>
                  </a:cubicBezTo>
                  <a:cubicBezTo>
                    <a:pt x="81027" y="103823"/>
                    <a:pt x="80670" y="104775"/>
                    <a:pt x="79956" y="104775"/>
                  </a:cubicBezTo>
                  <a:cubicBezTo>
                    <a:pt x="65681" y="105728"/>
                    <a:pt x="51049" y="105728"/>
                    <a:pt x="36773" y="106045"/>
                  </a:cubicBezTo>
                  <a:cubicBezTo>
                    <a:pt x="35346" y="106045"/>
                    <a:pt x="35346" y="103505"/>
                    <a:pt x="36773" y="103505"/>
                  </a:cubicBezTo>
                  <a:close/>
                  <a:moveTo>
                    <a:pt x="203951" y="100731"/>
                  </a:moveTo>
                  <a:cubicBezTo>
                    <a:pt x="204673" y="100013"/>
                    <a:pt x="205755" y="101090"/>
                    <a:pt x="205034" y="101808"/>
                  </a:cubicBezTo>
                  <a:cubicBezTo>
                    <a:pt x="201425" y="104679"/>
                    <a:pt x="198177" y="107551"/>
                    <a:pt x="194568" y="110422"/>
                  </a:cubicBezTo>
                  <a:cubicBezTo>
                    <a:pt x="192764" y="111858"/>
                    <a:pt x="190598" y="112935"/>
                    <a:pt x="189155" y="114730"/>
                  </a:cubicBezTo>
                  <a:cubicBezTo>
                    <a:pt x="191320" y="114730"/>
                    <a:pt x="193485" y="114730"/>
                    <a:pt x="195651" y="114730"/>
                  </a:cubicBezTo>
                  <a:cubicBezTo>
                    <a:pt x="201064" y="110064"/>
                    <a:pt x="207921" y="107551"/>
                    <a:pt x="212973" y="102167"/>
                  </a:cubicBezTo>
                  <a:cubicBezTo>
                    <a:pt x="213695" y="101090"/>
                    <a:pt x="214777" y="102167"/>
                    <a:pt x="214056" y="103243"/>
                  </a:cubicBezTo>
                  <a:cubicBezTo>
                    <a:pt x="210086" y="107910"/>
                    <a:pt x="204312" y="111140"/>
                    <a:pt x="198899" y="114730"/>
                  </a:cubicBezTo>
                  <a:cubicBezTo>
                    <a:pt x="201786" y="114730"/>
                    <a:pt x="205034" y="114730"/>
                    <a:pt x="207921" y="114730"/>
                  </a:cubicBezTo>
                  <a:cubicBezTo>
                    <a:pt x="207921" y="114730"/>
                    <a:pt x="207921" y="114371"/>
                    <a:pt x="208282" y="114371"/>
                  </a:cubicBezTo>
                  <a:cubicBezTo>
                    <a:pt x="211890" y="109705"/>
                    <a:pt x="216582" y="106115"/>
                    <a:pt x="221634" y="102526"/>
                  </a:cubicBezTo>
                  <a:cubicBezTo>
                    <a:pt x="222356" y="102167"/>
                    <a:pt x="223078" y="103243"/>
                    <a:pt x="222356" y="103602"/>
                  </a:cubicBezTo>
                  <a:cubicBezTo>
                    <a:pt x="218025" y="107192"/>
                    <a:pt x="213695" y="110781"/>
                    <a:pt x="210086" y="114730"/>
                  </a:cubicBezTo>
                  <a:cubicBezTo>
                    <a:pt x="212251" y="114730"/>
                    <a:pt x="214417" y="114730"/>
                    <a:pt x="216221" y="114730"/>
                  </a:cubicBezTo>
                  <a:cubicBezTo>
                    <a:pt x="219830" y="111858"/>
                    <a:pt x="223439" y="108628"/>
                    <a:pt x="227408" y="105756"/>
                  </a:cubicBezTo>
                  <a:cubicBezTo>
                    <a:pt x="228130" y="105038"/>
                    <a:pt x="229213" y="106115"/>
                    <a:pt x="228491" y="106833"/>
                  </a:cubicBezTo>
                  <a:cubicBezTo>
                    <a:pt x="225243" y="109705"/>
                    <a:pt x="222356" y="112217"/>
                    <a:pt x="219108" y="114730"/>
                  </a:cubicBezTo>
                  <a:cubicBezTo>
                    <a:pt x="221273" y="114730"/>
                    <a:pt x="223439" y="114730"/>
                    <a:pt x="225604" y="114730"/>
                  </a:cubicBezTo>
                  <a:cubicBezTo>
                    <a:pt x="229213" y="111140"/>
                    <a:pt x="233182" y="108628"/>
                    <a:pt x="236791" y="105397"/>
                  </a:cubicBezTo>
                  <a:cubicBezTo>
                    <a:pt x="237513" y="104679"/>
                    <a:pt x="238596" y="105756"/>
                    <a:pt x="237874" y="106474"/>
                  </a:cubicBezTo>
                  <a:cubicBezTo>
                    <a:pt x="234626" y="109346"/>
                    <a:pt x="231017" y="111858"/>
                    <a:pt x="228130" y="114730"/>
                  </a:cubicBezTo>
                  <a:cubicBezTo>
                    <a:pt x="230295" y="114730"/>
                    <a:pt x="232461" y="114730"/>
                    <a:pt x="234265" y="114730"/>
                  </a:cubicBezTo>
                  <a:cubicBezTo>
                    <a:pt x="238235" y="111858"/>
                    <a:pt x="242204" y="108628"/>
                    <a:pt x="245813" y="105397"/>
                  </a:cubicBezTo>
                  <a:cubicBezTo>
                    <a:pt x="246535" y="104679"/>
                    <a:pt x="247618" y="105756"/>
                    <a:pt x="247257" y="106474"/>
                  </a:cubicBezTo>
                  <a:cubicBezTo>
                    <a:pt x="244009" y="109346"/>
                    <a:pt x="240761" y="112217"/>
                    <a:pt x="237152" y="114730"/>
                  </a:cubicBezTo>
                  <a:cubicBezTo>
                    <a:pt x="240039" y="114730"/>
                    <a:pt x="242204" y="114730"/>
                    <a:pt x="244731" y="114730"/>
                  </a:cubicBezTo>
                  <a:cubicBezTo>
                    <a:pt x="247618" y="110422"/>
                    <a:pt x="253031" y="107192"/>
                    <a:pt x="255918" y="102526"/>
                  </a:cubicBezTo>
                  <a:cubicBezTo>
                    <a:pt x="256279" y="101808"/>
                    <a:pt x="257362" y="102526"/>
                    <a:pt x="256640" y="103243"/>
                  </a:cubicBezTo>
                  <a:cubicBezTo>
                    <a:pt x="254835" y="107551"/>
                    <a:pt x="250505" y="111140"/>
                    <a:pt x="247257" y="114730"/>
                  </a:cubicBezTo>
                  <a:cubicBezTo>
                    <a:pt x="250866" y="114730"/>
                    <a:pt x="254114" y="114730"/>
                    <a:pt x="257362" y="114730"/>
                  </a:cubicBezTo>
                  <a:cubicBezTo>
                    <a:pt x="260610" y="111140"/>
                    <a:pt x="264218" y="107551"/>
                    <a:pt x="267105" y="103602"/>
                  </a:cubicBezTo>
                  <a:cubicBezTo>
                    <a:pt x="267466" y="102526"/>
                    <a:pt x="268910" y="103602"/>
                    <a:pt x="268188" y="104320"/>
                  </a:cubicBezTo>
                  <a:cubicBezTo>
                    <a:pt x="266384" y="108269"/>
                    <a:pt x="263497" y="111858"/>
                    <a:pt x="260249" y="114730"/>
                  </a:cubicBezTo>
                  <a:cubicBezTo>
                    <a:pt x="262053" y="114730"/>
                    <a:pt x="263497" y="114730"/>
                    <a:pt x="264940" y="114730"/>
                  </a:cubicBezTo>
                  <a:cubicBezTo>
                    <a:pt x="266023" y="113294"/>
                    <a:pt x="267466" y="112217"/>
                    <a:pt x="268910" y="110781"/>
                  </a:cubicBezTo>
                  <a:cubicBezTo>
                    <a:pt x="270714" y="108987"/>
                    <a:pt x="272519" y="107192"/>
                    <a:pt x="273962" y="105038"/>
                  </a:cubicBezTo>
                  <a:cubicBezTo>
                    <a:pt x="274323" y="103961"/>
                    <a:pt x="275767" y="104679"/>
                    <a:pt x="275045" y="105756"/>
                  </a:cubicBezTo>
                  <a:cubicBezTo>
                    <a:pt x="274323" y="108269"/>
                    <a:pt x="272519" y="110064"/>
                    <a:pt x="270714" y="111858"/>
                  </a:cubicBezTo>
                  <a:cubicBezTo>
                    <a:pt x="269632" y="112935"/>
                    <a:pt x="268910" y="114012"/>
                    <a:pt x="268188" y="114730"/>
                  </a:cubicBezTo>
                  <a:cubicBezTo>
                    <a:pt x="269632" y="114730"/>
                    <a:pt x="271436" y="114730"/>
                    <a:pt x="273240" y="114730"/>
                  </a:cubicBezTo>
                  <a:cubicBezTo>
                    <a:pt x="275406" y="111858"/>
                    <a:pt x="278293" y="108628"/>
                    <a:pt x="280097" y="105397"/>
                  </a:cubicBezTo>
                  <a:cubicBezTo>
                    <a:pt x="280458" y="104679"/>
                    <a:pt x="281541" y="105038"/>
                    <a:pt x="281541" y="106115"/>
                  </a:cubicBezTo>
                  <a:cubicBezTo>
                    <a:pt x="280097" y="109346"/>
                    <a:pt x="277571" y="111858"/>
                    <a:pt x="275767" y="114730"/>
                  </a:cubicBezTo>
                  <a:lnTo>
                    <a:pt x="282984" y="114730"/>
                  </a:lnTo>
                  <a:cubicBezTo>
                    <a:pt x="285510" y="111499"/>
                    <a:pt x="288758" y="108628"/>
                    <a:pt x="291285" y="105397"/>
                  </a:cubicBezTo>
                  <a:cubicBezTo>
                    <a:pt x="291645" y="104679"/>
                    <a:pt x="292728" y="105756"/>
                    <a:pt x="292367" y="106115"/>
                  </a:cubicBezTo>
                  <a:cubicBezTo>
                    <a:pt x="290924" y="109346"/>
                    <a:pt x="288037" y="112217"/>
                    <a:pt x="285510" y="114730"/>
                  </a:cubicBezTo>
                  <a:cubicBezTo>
                    <a:pt x="287315" y="114730"/>
                    <a:pt x="289119" y="114730"/>
                    <a:pt x="290563" y="114730"/>
                  </a:cubicBezTo>
                  <a:cubicBezTo>
                    <a:pt x="292367" y="111858"/>
                    <a:pt x="295615" y="109346"/>
                    <a:pt x="297420" y="106115"/>
                  </a:cubicBezTo>
                  <a:cubicBezTo>
                    <a:pt x="298141" y="105038"/>
                    <a:pt x="299585" y="106115"/>
                    <a:pt x="298863" y="107192"/>
                  </a:cubicBezTo>
                  <a:cubicBezTo>
                    <a:pt x="297420" y="109705"/>
                    <a:pt x="295254" y="112217"/>
                    <a:pt x="293450" y="114730"/>
                  </a:cubicBezTo>
                  <a:cubicBezTo>
                    <a:pt x="294893" y="114730"/>
                    <a:pt x="296337" y="114730"/>
                    <a:pt x="297780" y="114730"/>
                  </a:cubicBezTo>
                  <a:cubicBezTo>
                    <a:pt x="297780" y="114371"/>
                    <a:pt x="297780" y="114012"/>
                    <a:pt x="298141" y="113294"/>
                  </a:cubicBezTo>
                  <a:cubicBezTo>
                    <a:pt x="298502" y="112935"/>
                    <a:pt x="298863" y="112217"/>
                    <a:pt x="299585" y="111499"/>
                  </a:cubicBezTo>
                  <a:cubicBezTo>
                    <a:pt x="300307" y="110064"/>
                    <a:pt x="301750" y="108628"/>
                    <a:pt x="302833" y="107192"/>
                  </a:cubicBezTo>
                  <a:cubicBezTo>
                    <a:pt x="303555" y="106115"/>
                    <a:pt x="305359" y="107192"/>
                    <a:pt x="304637" y="108269"/>
                  </a:cubicBezTo>
                  <a:cubicBezTo>
                    <a:pt x="303555" y="109705"/>
                    <a:pt x="302472" y="111140"/>
                    <a:pt x="301389" y="112935"/>
                  </a:cubicBezTo>
                  <a:cubicBezTo>
                    <a:pt x="301028" y="113653"/>
                    <a:pt x="300307" y="114371"/>
                    <a:pt x="299946" y="114730"/>
                  </a:cubicBezTo>
                  <a:cubicBezTo>
                    <a:pt x="301028" y="114730"/>
                    <a:pt x="302472" y="114730"/>
                    <a:pt x="303915" y="114730"/>
                  </a:cubicBezTo>
                  <a:cubicBezTo>
                    <a:pt x="304276" y="113653"/>
                    <a:pt x="305359" y="112217"/>
                    <a:pt x="306081" y="111140"/>
                  </a:cubicBezTo>
                  <a:cubicBezTo>
                    <a:pt x="307524" y="109705"/>
                    <a:pt x="309329" y="108269"/>
                    <a:pt x="310411" y="106474"/>
                  </a:cubicBezTo>
                  <a:cubicBezTo>
                    <a:pt x="311133" y="105756"/>
                    <a:pt x="312216" y="106474"/>
                    <a:pt x="311494" y="107192"/>
                  </a:cubicBezTo>
                  <a:cubicBezTo>
                    <a:pt x="310772" y="108628"/>
                    <a:pt x="309329" y="110422"/>
                    <a:pt x="308246" y="111858"/>
                  </a:cubicBezTo>
                  <a:cubicBezTo>
                    <a:pt x="307524" y="112935"/>
                    <a:pt x="307163" y="113653"/>
                    <a:pt x="306803" y="114371"/>
                  </a:cubicBezTo>
                  <a:cubicBezTo>
                    <a:pt x="306803" y="114730"/>
                    <a:pt x="306803" y="114730"/>
                    <a:pt x="306442" y="114730"/>
                  </a:cubicBezTo>
                  <a:cubicBezTo>
                    <a:pt x="307885" y="114730"/>
                    <a:pt x="309329" y="114730"/>
                    <a:pt x="310411" y="114730"/>
                  </a:cubicBezTo>
                  <a:cubicBezTo>
                    <a:pt x="310411" y="114730"/>
                    <a:pt x="310411" y="114730"/>
                    <a:pt x="310411" y="114371"/>
                  </a:cubicBezTo>
                  <a:cubicBezTo>
                    <a:pt x="311133" y="113294"/>
                    <a:pt x="312938" y="112217"/>
                    <a:pt x="313659" y="111140"/>
                  </a:cubicBezTo>
                  <a:cubicBezTo>
                    <a:pt x="314742" y="109705"/>
                    <a:pt x="315825" y="108628"/>
                    <a:pt x="316185" y="107192"/>
                  </a:cubicBezTo>
                  <a:cubicBezTo>
                    <a:pt x="316546" y="106115"/>
                    <a:pt x="317990" y="106474"/>
                    <a:pt x="317990" y="107551"/>
                  </a:cubicBezTo>
                  <a:cubicBezTo>
                    <a:pt x="317268" y="109346"/>
                    <a:pt x="316546" y="110781"/>
                    <a:pt x="315103" y="112217"/>
                  </a:cubicBezTo>
                  <a:cubicBezTo>
                    <a:pt x="314381" y="113294"/>
                    <a:pt x="314020" y="114371"/>
                    <a:pt x="312938" y="114730"/>
                  </a:cubicBezTo>
                  <a:cubicBezTo>
                    <a:pt x="313659" y="114730"/>
                    <a:pt x="314381" y="114730"/>
                    <a:pt x="314742" y="114730"/>
                  </a:cubicBezTo>
                  <a:lnTo>
                    <a:pt x="315103" y="115089"/>
                  </a:lnTo>
                  <a:cubicBezTo>
                    <a:pt x="316546" y="114371"/>
                    <a:pt x="318712" y="115089"/>
                    <a:pt x="319073" y="116884"/>
                  </a:cubicBezTo>
                  <a:cubicBezTo>
                    <a:pt x="321238" y="150266"/>
                    <a:pt x="318351" y="183289"/>
                    <a:pt x="318351" y="216672"/>
                  </a:cubicBezTo>
                  <a:cubicBezTo>
                    <a:pt x="319433" y="215595"/>
                    <a:pt x="321238" y="214877"/>
                    <a:pt x="322320" y="214159"/>
                  </a:cubicBezTo>
                  <a:cubicBezTo>
                    <a:pt x="325568" y="212364"/>
                    <a:pt x="327734" y="217031"/>
                    <a:pt x="324847" y="218467"/>
                  </a:cubicBezTo>
                  <a:cubicBezTo>
                    <a:pt x="322320" y="219902"/>
                    <a:pt x="320516" y="221697"/>
                    <a:pt x="318351" y="223133"/>
                  </a:cubicBezTo>
                  <a:cubicBezTo>
                    <a:pt x="318351" y="224569"/>
                    <a:pt x="318351" y="226004"/>
                    <a:pt x="318351" y="227440"/>
                  </a:cubicBezTo>
                  <a:cubicBezTo>
                    <a:pt x="320516" y="225646"/>
                    <a:pt x="322681" y="224210"/>
                    <a:pt x="324847" y="223133"/>
                  </a:cubicBezTo>
                  <a:cubicBezTo>
                    <a:pt x="327734" y="220979"/>
                    <a:pt x="330260" y="225646"/>
                    <a:pt x="327734" y="227799"/>
                  </a:cubicBezTo>
                  <a:cubicBezTo>
                    <a:pt x="324486" y="229594"/>
                    <a:pt x="321599" y="231389"/>
                    <a:pt x="318351" y="233542"/>
                  </a:cubicBezTo>
                  <a:cubicBezTo>
                    <a:pt x="318712" y="255438"/>
                    <a:pt x="319433" y="277334"/>
                    <a:pt x="319794" y="299589"/>
                  </a:cubicBezTo>
                  <a:cubicBezTo>
                    <a:pt x="319794" y="319332"/>
                    <a:pt x="317629" y="339433"/>
                    <a:pt x="320155" y="358816"/>
                  </a:cubicBezTo>
                  <a:cubicBezTo>
                    <a:pt x="320155" y="360611"/>
                    <a:pt x="319073" y="361688"/>
                    <a:pt x="317990" y="362047"/>
                  </a:cubicBezTo>
                  <a:cubicBezTo>
                    <a:pt x="316907" y="363841"/>
                    <a:pt x="315103" y="365277"/>
                    <a:pt x="312938" y="364918"/>
                  </a:cubicBezTo>
                  <a:cubicBezTo>
                    <a:pt x="290924" y="360970"/>
                    <a:pt x="266745" y="364200"/>
                    <a:pt x="244370" y="364559"/>
                  </a:cubicBezTo>
                  <a:cubicBezTo>
                    <a:pt x="221273" y="364918"/>
                    <a:pt x="198177" y="364918"/>
                    <a:pt x="175080" y="364918"/>
                  </a:cubicBezTo>
                  <a:cubicBezTo>
                    <a:pt x="149819" y="364918"/>
                    <a:pt x="124196" y="364559"/>
                    <a:pt x="98573" y="364918"/>
                  </a:cubicBezTo>
                  <a:cubicBezTo>
                    <a:pt x="80168" y="364918"/>
                    <a:pt x="61402" y="366354"/>
                    <a:pt x="42997" y="362765"/>
                  </a:cubicBezTo>
                  <a:cubicBezTo>
                    <a:pt x="41554" y="365277"/>
                    <a:pt x="36862" y="365636"/>
                    <a:pt x="36140" y="362047"/>
                  </a:cubicBezTo>
                  <a:cubicBezTo>
                    <a:pt x="32171" y="344817"/>
                    <a:pt x="35058" y="326152"/>
                    <a:pt x="35419" y="308922"/>
                  </a:cubicBezTo>
                  <a:cubicBezTo>
                    <a:pt x="35780" y="288462"/>
                    <a:pt x="36862" y="267643"/>
                    <a:pt x="37223" y="246824"/>
                  </a:cubicBezTo>
                  <a:cubicBezTo>
                    <a:pt x="37584" y="203750"/>
                    <a:pt x="36501" y="161393"/>
                    <a:pt x="39749" y="118319"/>
                  </a:cubicBezTo>
                  <a:cubicBezTo>
                    <a:pt x="36501" y="117960"/>
                    <a:pt x="36862" y="114012"/>
                    <a:pt x="39749" y="113653"/>
                  </a:cubicBezTo>
                  <a:cubicBezTo>
                    <a:pt x="85581" y="110422"/>
                    <a:pt x="132135" y="114371"/>
                    <a:pt x="177967" y="114730"/>
                  </a:cubicBezTo>
                  <a:cubicBezTo>
                    <a:pt x="180854" y="114730"/>
                    <a:pt x="183741" y="114730"/>
                    <a:pt x="186629" y="114730"/>
                  </a:cubicBezTo>
                  <a:cubicBezTo>
                    <a:pt x="187711" y="112935"/>
                    <a:pt x="189877" y="111499"/>
                    <a:pt x="191320" y="110422"/>
                  </a:cubicBezTo>
                  <a:cubicBezTo>
                    <a:pt x="195651" y="107192"/>
                    <a:pt x="199981" y="103961"/>
                    <a:pt x="203951" y="100731"/>
                  </a:cubicBezTo>
                  <a:close/>
                  <a:moveTo>
                    <a:pt x="178984" y="98599"/>
                  </a:moveTo>
                  <a:cubicBezTo>
                    <a:pt x="151231" y="98599"/>
                    <a:pt x="123479" y="98960"/>
                    <a:pt x="95726" y="99681"/>
                  </a:cubicBezTo>
                  <a:cubicBezTo>
                    <a:pt x="69415" y="100042"/>
                    <a:pt x="45267" y="102205"/>
                    <a:pt x="18956" y="99321"/>
                  </a:cubicBezTo>
                  <a:cubicBezTo>
                    <a:pt x="21119" y="125284"/>
                    <a:pt x="19317" y="150887"/>
                    <a:pt x="18956" y="177212"/>
                  </a:cubicBezTo>
                  <a:cubicBezTo>
                    <a:pt x="18956" y="204257"/>
                    <a:pt x="20038" y="231303"/>
                    <a:pt x="19677" y="258709"/>
                  </a:cubicBezTo>
                  <a:cubicBezTo>
                    <a:pt x="18956" y="286475"/>
                    <a:pt x="19677" y="314242"/>
                    <a:pt x="20758" y="342370"/>
                  </a:cubicBezTo>
                  <a:cubicBezTo>
                    <a:pt x="21479" y="368333"/>
                    <a:pt x="20398" y="394297"/>
                    <a:pt x="20758" y="420621"/>
                  </a:cubicBezTo>
                  <a:cubicBezTo>
                    <a:pt x="22561" y="420982"/>
                    <a:pt x="24363" y="420982"/>
                    <a:pt x="26525" y="420982"/>
                  </a:cubicBezTo>
                  <a:cubicBezTo>
                    <a:pt x="25804" y="414852"/>
                    <a:pt x="26886" y="408361"/>
                    <a:pt x="26886" y="402230"/>
                  </a:cubicBezTo>
                  <a:cubicBezTo>
                    <a:pt x="26886" y="395739"/>
                    <a:pt x="26525" y="389609"/>
                    <a:pt x="26886" y="382758"/>
                  </a:cubicBezTo>
                  <a:cubicBezTo>
                    <a:pt x="26886" y="382397"/>
                    <a:pt x="27246" y="382397"/>
                    <a:pt x="27246" y="382758"/>
                  </a:cubicBezTo>
                  <a:cubicBezTo>
                    <a:pt x="27967" y="389609"/>
                    <a:pt x="28688" y="396100"/>
                    <a:pt x="28688" y="402230"/>
                  </a:cubicBezTo>
                  <a:cubicBezTo>
                    <a:pt x="28688" y="408361"/>
                    <a:pt x="27967" y="414491"/>
                    <a:pt x="28688" y="420621"/>
                  </a:cubicBezTo>
                  <a:cubicBezTo>
                    <a:pt x="29769" y="420621"/>
                    <a:pt x="30850" y="420621"/>
                    <a:pt x="31932" y="420621"/>
                  </a:cubicBezTo>
                  <a:cubicBezTo>
                    <a:pt x="30490" y="416294"/>
                    <a:pt x="31932" y="411967"/>
                    <a:pt x="31932" y="408000"/>
                  </a:cubicBezTo>
                  <a:cubicBezTo>
                    <a:pt x="32292" y="402230"/>
                    <a:pt x="32652" y="396461"/>
                    <a:pt x="32652" y="391052"/>
                  </a:cubicBezTo>
                  <a:cubicBezTo>
                    <a:pt x="32652" y="390330"/>
                    <a:pt x="33373" y="390330"/>
                    <a:pt x="33734" y="391052"/>
                  </a:cubicBezTo>
                  <a:cubicBezTo>
                    <a:pt x="34094" y="395739"/>
                    <a:pt x="34094" y="400788"/>
                    <a:pt x="34094" y="405836"/>
                  </a:cubicBezTo>
                  <a:cubicBezTo>
                    <a:pt x="34094" y="410885"/>
                    <a:pt x="33013" y="415573"/>
                    <a:pt x="34094" y="420261"/>
                  </a:cubicBezTo>
                  <a:cubicBezTo>
                    <a:pt x="35175" y="420261"/>
                    <a:pt x="36257" y="420261"/>
                    <a:pt x="36977" y="420261"/>
                  </a:cubicBezTo>
                  <a:cubicBezTo>
                    <a:pt x="36977" y="412327"/>
                    <a:pt x="38419" y="404755"/>
                    <a:pt x="37698" y="396821"/>
                  </a:cubicBezTo>
                  <a:cubicBezTo>
                    <a:pt x="37698" y="396100"/>
                    <a:pt x="38780" y="396461"/>
                    <a:pt x="38780" y="396821"/>
                  </a:cubicBezTo>
                  <a:cubicBezTo>
                    <a:pt x="39861" y="404394"/>
                    <a:pt x="40582" y="412688"/>
                    <a:pt x="39140" y="419900"/>
                  </a:cubicBezTo>
                  <a:cubicBezTo>
                    <a:pt x="40582" y="419900"/>
                    <a:pt x="42023" y="419900"/>
                    <a:pt x="43465" y="419539"/>
                  </a:cubicBezTo>
                  <a:cubicBezTo>
                    <a:pt x="43465" y="413770"/>
                    <a:pt x="44186" y="407639"/>
                    <a:pt x="43105" y="401509"/>
                  </a:cubicBezTo>
                  <a:cubicBezTo>
                    <a:pt x="43105" y="400427"/>
                    <a:pt x="44186" y="400427"/>
                    <a:pt x="44546" y="401149"/>
                  </a:cubicBezTo>
                  <a:cubicBezTo>
                    <a:pt x="46348" y="406918"/>
                    <a:pt x="45988" y="413770"/>
                    <a:pt x="45628" y="419179"/>
                  </a:cubicBezTo>
                  <a:cubicBezTo>
                    <a:pt x="47069" y="419179"/>
                    <a:pt x="48151" y="419179"/>
                    <a:pt x="49592" y="419179"/>
                  </a:cubicBezTo>
                  <a:cubicBezTo>
                    <a:pt x="49592" y="419179"/>
                    <a:pt x="49592" y="419179"/>
                    <a:pt x="49232" y="418818"/>
                  </a:cubicBezTo>
                  <a:cubicBezTo>
                    <a:pt x="48871" y="412327"/>
                    <a:pt x="48871" y="405836"/>
                    <a:pt x="48871" y="399345"/>
                  </a:cubicBezTo>
                  <a:cubicBezTo>
                    <a:pt x="48871" y="398264"/>
                    <a:pt x="50673" y="398264"/>
                    <a:pt x="50673" y="399345"/>
                  </a:cubicBezTo>
                  <a:cubicBezTo>
                    <a:pt x="51034" y="405836"/>
                    <a:pt x="51394" y="412327"/>
                    <a:pt x="51755" y="418818"/>
                  </a:cubicBezTo>
                  <a:cubicBezTo>
                    <a:pt x="51755" y="419179"/>
                    <a:pt x="51755" y="419179"/>
                    <a:pt x="51755" y="419179"/>
                  </a:cubicBezTo>
                  <a:lnTo>
                    <a:pt x="56080" y="419179"/>
                  </a:lnTo>
                  <a:cubicBezTo>
                    <a:pt x="56080" y="412688"/>
                    <a:pt x="56080" y="405836"/>
                    <a:pt x="54999" y="399345"/>
                  </a:cubicBezTo>
                  <a:cubicBezTo>
                    <a:pt x="54999" y="398264"/>
                    <a:pt x="56440" y="397903"/>
                    <a:pt x="56440" y="398624"/>
                  </a:cubicBezTo>
                  <a:cubicBezTo>
                    <a:pt x="57882" y="405476"/>
                    <a:pt x="58242" y="412327"/>
                    <a:pt x="58603" y="419179"/>
                  </a:cubicBezTo>
                  <a:cubicBezTo>
                    <a:pt x="59684" y="419179"/>
                    <a:pt x="61126" y="419179"/>
                    <a:pt x="62207" y="419179"/>
                  </a:cubicBezTo>
                  <a:cubicBezTo>
                    <a:pt x="61847" y="419179"/>
                    <a:pt x="61486" y="418818"/>
                    <a:pt x="61486" y="418458"/>
                  </a:cubicBezTo>
                  <a:cubicBezTo>
                    <a:pt x="61486" y="412327"/>
                    <a:pt x="61847" y="406197"/>
                    <a:pt x="61847" y="400427"/>
                  </a:cubicBezTo>
                  <a:cubicBezTo>
                    <a:pt x="61847" y="398985"/>
                    <a:pt x="63649" y="398985"/>
                    <a:pt x="63649" y="400427"/>
                  </a:cubicBezTo>
                  <a:cubicBezTo>
                    <a:pt x="63649" y="406558"/>
                    <a:pt x="64370" y="412327"/>
                    <a:pt x="64009" y="418458"/>
                  </a:cubicBezTo>
                  <a:cubicBezTo>
                    <a:pt x="64009" y="418818"/>
                    <a:pt x="63649" y="419179"/>
                    <a:pt x="63288" y="419179"/>
                  </a:cubicBezTo>
                  <a:lnTo>
                    <a:pt x="66892" y="419179"/>
                  </a:lnTo>
                  <a:cubicBezTo>
                    <a:pt x="66172" y="413770"/>
                    <a:pt x="66892" y="408000"/>
                    <a:pt x="66892" y="402591"/>
                  </a:cubicBezTo>
                  <a:cubicBezTo>
                    <a:pt x="66892" y="401509"/>
                    <a:pt x="69055" y="401509"/>
                    <a:pt x="69055" y="402591"/>
                  </a:cubicBezTo>
                  <a:cubicBezTo>
                    <a:pt x="69055" y="408000"/>
                    <a:pt x="69776" y="413770"/>
                    <a:pt x="69415" y="419179"/>
                  </a:cubicBezTo>
                  <a:cubicBezTo>
                    <a:pt x="69415" y="419179"/>
                    <a:pt x="69055" y="419179"/>
                    <a:pt x="69055" y="419539"/>
                  </a:cubicBezTo>
                  <a:cubicBezTo>
                    <a:pt x="70497" y="419539"/>
                    <a:pt x="71938" y="419539"/>
                    <a:pt x="73380" y="419539"/>
                  </a:cubicBezTo>
                  <a:cubicBezTo>
                    <a:pt x="73020" y="419539"/>
                    <a:pt x="73020" y="419179"/>
                    <a:pt x="73020" y="419179"/>
                  </a:cubicBezTo>
                  <a:cubicBezTo>
                    <a:pt x="72659" y="414491"/>
                    <a:pt x="72659" y="409442"/>
                    <a:pt x="72659" y="404755"/>
                  </a:cubicBezTo>
                  <a:cubicBezTo>
                    <a:pt x="72659" y="403312"/>
                    <a:pt x="74461" y="403312"/>
                    <a:pt x="74461" y="404755"/>
                  </a:cubicBezTo>
                  <a:cubicBezTo>
                    <a:pt x="74461" y="409442"/>
                    <a:pt x="75182" y="414130"/>
                    <a:pt x="75543" y="418818"/>
                  </a:cubicBezTo>
                  <a:cubicBezTo>
                    <a:pt x="75543" y="419179"/>
                    <a:pt x="75543" y="419539"/>
                    <a:pt x="75182" y="419900"/>
                  </a:cubicBezTo>
                  <a:cubicBezTo>
                    <a:pt x="76263" y="419900"/>
                    <a:pt x="77345" y="419900"/>
                    <a:pt x="78066" y="419900"/>
                  </a:cubicBezTo>
                  <a:cubicBezTo>
                    <a:pt x="77705" y="414852"/>
                    <a:pt x="77705" y="409442"/>
                    <a:pt x="76984" y="404755"/>
                  </a:cubicBezTo>
                  <a:cubicBezTo>
                    <a:pt x="76624" y="403673"/>
                    <a:pt x="78786" y="402952"/>
                    <a:pt x="78786" y="404033"/>
                  </a:cubicBezTo>
                  <a:cubicBezTo>
                    <a:pt x="79868" y="409442"/>
                    <a:pt x="80228" y="414852"/>
                    <a:pt x="80589" y="419900"/>
                  </a:cubicBezTo>
                  <a:cubicBezTo>
                    <a:pt x="83472" y="419900"/>
                    <a:pt x="85995" y="420261"/>
                    <a:pt x="88518" y="420261"/>
                  </a:cubicBezTo>
                  <a:cubicBezTo>
                    <a:pt x="89960" y="420261"/>
                    <a:pt x="91401" y="420261"/>
                    <a:pt x="92843" y="420261"/>
                  </a:cubicBezTo>
                  <a:cubicBezTo>
                    <a:pt x="92482" y="417015"/>
                    <a:pt x="93203" y="413770"/>
                    <a:pt x="92122" y="410524"/>
                  </a:cubicBezTo>
                  <a:cubicBezTo>
                    <a:pt x="91762" y="409442"/>
                    <a:pt x="93564" y="409082"/>
                    <a:pt x="93924" y="410164"/>
                  </a:cubicBezTo>
                  <a:cubicBezTo>
                    <a:pt x="95005" y="413049"/>
                    <a:pt x="95366" y="417376"/>
                    <a:pt x="95005" y="420621"/>
                  </a:cubicBezTo>
                  <a:cubicBezTo>
                    <a:pt x="119875" y="421703"/>
                    <a:pt x="144383" y="422064"/>
                    <a:pt x="168892" y="422064"/>
                  </a:cubicBezTo>
                  <a:cubicBezTo>
                    <a:pt x="224037" y="420982"/>
                    <a:pt x="282065" y="417376"/>
                    <a:pt x="337209" y="417376"/>
                  </a:cubicBezTo>
                  <a:cubicBezTo>
                    <a:pt x="336128" y="410885"/>
                    <a:pt x="337209" y="403673"/>
                    <a:pt x="337209" y="397542"/>
                  </a:cubicBezTo>
                  <a:cubicBezTo>
                    <a:pt x="337209" y="384921"/>
                    <a:pt x="337209" y="372661"/>
                    <a:pt x="336488" y="360039"/>
                  </a:cubicBezTo>
                  <a:cubicBezTo>
                    <a:pt x="335047" y="331191"/>
                    <a:pt x="336128" y="302342"/>
                    <a:pt x="336128" y="273494"/>
                  </a:cubicBezTo>
                  <a:cubicBezTo>
                    <a:pt x="336488" y="216157"/>
                    <a:pt x="331443" y="158460"/>
                    <a:pt x="336128" y="101484"/>
                  </a:cubicBezTo>
                  <a:cubicBezTo>
                    <a:pt x="282425" y="101484"/>
                    <a:pt x="232326" y="99321"/>
                    <a:pt x="178984" y="98599"/>
                  </a:cubicBezTo>
                  <a:close/>
                  <a:moveTo>
                    <a:pt x="50566" y="86091"/>
                  </a:moveTo>
                  <a:cubicBezTo>
                    <a:pt x="63243" y="85725"/>
                    <a:pt x="75557" y="86458"/>
                    <a:pt x="88234" y="86458"/>
                  </a:cubicBezTo>
                  <a:cubicBezTo>
                    <a:pt x="88959" y="86458"/>
                    <a:pt x="88959" y="87923"/>
                    <a:pt x="88234" y="87923"/>
                  </a:cubicBezTo>
                  <a:cubicBezTo>
                    <a:pt x="75557" y="89022"/>
                    <a:pt x="62881" y="87923"/>
                    <a:pt x="50566" y="88290"/>
                  </a:cubicBezTo>
                  <a:cubicBezTo>
                    <a:pt x="44409" y="88656"/>
                    <a:pt x="38976" y="89022"/>
                    <a:pt x="33181" y="89389"/>
                  </a:cubicBezTo>
                  <a:cubicBezTo>
                    <a:pt x="27748" y="89755"/>
                    <a:pt x="22315" y="89022"/>
                    <a:pt x="16882" y="90122"/>
                  </a:cubicBezTo>
                  <a:cubicBezTo>
                    <a:pt x="15071" y="90122"/>
                    <a:pt x="14709" y="87923"/>
                    <a:pt x="16158" y="87190"/>
                  </a:cubicBezTo>
                  <a:cubicBezTo>
                    <a:pt x="21228" y="86458"/>
                    <a:pt x="25575" y="87190"/>
                    <a:pt x="30645" y="86824"/>
                  </a:cubicBezTo>
                  <a:cubicBezTo>
                    <a:pt x="37165" y="86458"/>
                    <a:pt x="43684" y="86091"/>
                    <a:pt x="50566" y="86091"/>
                  </a:cubicBezTo>
                  <a:close/>
                  <a:moveTo>
                    <a:pt x="41422" y="80010"/>
                  </a:moveTo>
                  <a:cubicBezTo>
                    <a:pt x="51741" y="80010"/>
                    <a:pt x="61704" y="80645"/>
                    <a:pt x="72378" y="80963"/>
                  </a:cubicBezTo>
                  <a:cubicBezTo>
                    <a:pt x="73090" y="80963"/>
                    <a:pt x="73090" y="81915"/>
                    <a:pt x="72022" y="81915"/>
                  </a:cubicBezTo>
                  <a:cubicBezTo>
                    <a:pt x="61704" y="81915"/>
                    <a:pt x="51741" y="81915"/>
                    <a:pt x="41422" y="81915"/>
                  </a:cubicBezTo>
                  <a:cubicBezTo>
                    <a:pt x="32527" y="82233"/>
                    <a:pt x="22920" y="81598"/>
                    <a:pt x="14024" y="83185"/>
                  </a:cubicBezTo>
                  <a:cubicBezTo>
                    <a:pt x="12245" y="83820"/>
                    <a:pt x="11534" y="81280"/>
                    <a:pt x="13313" y="81280"/>
                  </a:cubicBezTo>
                  <a:cubicBezTo>
                    <a:pt x="22208" y="79375"/>
                    <a:pt x="32171" y="80010"/>
                    <a:pt x="41422" y="80010"/>
                  </a:cubicBezTo>
                  <a:close/>
                  <a:moveTo>
                    <a:pt x="283053" y="70216"/>
                  </a:moveTo>
                  <a:cubicBezTo>
                    <a:pt x="287362" y="70583"/>
                    <a:pt x="291311" y="72414"/>
                    <a:pt x="295620" y="73513"/>
                  </a:cubicBezTo>
                  <a:cubicBezTo>
                    <a:pt x="300289" y="74612"/>
                    <a:pt x="304957" y="75345"/>
                    <a:pt x="309625" y="76811"/>
                  </a:cubicBezTo>
                  <a:cubicBezTo>
                    <a:pt x="309625" y="76811"/>
                    <a:pt x="309625" y="76811"/>
                    <a:pt x="309266" y="76811"/>
                  </a:cubicBezTo>
                  <a:cubicBezTo>
                    <a:pt x="300289" y="77177"/>
                    <a:pt x="292030" y="73513"/>
                    <a:pt x="283053" y="72414"/>
                  </a:cubicBezTo>
                  <a:cubicBezTo>
                    <a:pt x="282693" y="74612"/>
                    <a:pt x="281257" y="76811"/>
                    <a:pt x="280539" y="78642"/>
                  </a:cubicBezTo>
                  <a:cubicBezTo>
                    <a:pt x="280539" y="79009"/>
                    <a:pt x="279821" y="79009"/>
                    <a:pt x="279821" y="78642"/>
                  </a:cubicBezTo>
                  <a:cubicBezTo>
                    <a:pt x="279821" y="76078"/>
                    <a:pt x="280539" y="73513"/>
                    <a:pt x="281257" y="71682"/>
                  </a:cubicBezTo>
                  <a:cubicBezTo>
                    <a:pt x="281616" y="71315"/>
                    <a:pt x="281975" y="70949"/>
                    <a:pt x="281975" y="70949"/>
                  </a:cubicBezTo>
                  <a:cubicBezTo>
                    <a:pt x="281975" y="70583"/>
                    <a:pt x="282334" y="69850"/>
                    <a:pt x="283053" y="70216"/>
                  </a:cubicBezTo>
                  <a:close/>
                  <a:moveTo>
                    <a:pt x="276145" y="62259"/>
                  </a:moveTo>
                  <a:cubicBezTo>
                    <a:pt x="292124" y="65030"/>
                    <a:pt x="309169" y="68147"/>
                    <a:pt x="324793" y="72997"/>
                  </a:cubicBezTo>
                  <a:cubicBezTo>
                    <a:pt x="325504" y="72997"/>
                    <a:pt x="325149" y="74036"/>
                    <a:pt x="324438" y="74036"/>
                  </a:cubicBezTo>
                  <a:cubicBezTo>
                    <a:pt x="309169" y="70572"/>
                    <a:pt x="293545" y="67455"/>
                    <a:pt x="277920" y="65030"/>
                  </a:cubicBezTo>
                  <a:cubicBezTo>
                    <a:pt x="277210" y="67108"/>
                    <a:pt x="276855" y="68840"/>
                    <a:pt x="276145" y="70918"/>
                  </a:cubicBezTo>
                  <a:cubicBezTo>
                    <a:pt x="275080" y="74036"/>
                    <a:pt x="273659" y="76807"/>
                    <a:pt x="273304" y="79577"/>
                  </a:cubicBezTo>
                  <a:cubicBezTo>
                    <a:pt x="272949" y="80617"/>
                    <a:pt x="271884" y="80617"/>
                    <a:pt x="271884" y="79577"/>
                  </a:cubicBezTo>
                  <a:cubicBezTo>
                    <a:pt x="271884" y="76460"/>
                    <a:pt x="273304" y="73689"/>
                    <a:pt x="274369" y="70572"/>
                  </a:cubicBezTo>
                  <a:cubicBezTo>
                    <a:pt x="275080" y="68494"/>
                    <a:pt x="275080" y="66416"/>
                    <a:pt x="275790" y="64337"/>
                  </a:cubicBezTo>
                  <a:cubicBezTo>
                    <a:pt x="274014" y="64337"/>
                    <a:pt x="274725" y="61913"/>
                    <a:pt x="276145" y="62259"/>
                  </a:cubicBezTo>
                  <a:close/>
                  <a:moveTo>
                    <a:pt x="272041" y="54344"/>
                  </a:moveTo>
                  <a:cubicBezTo>
                    <a:pt x="294093" y="58774"/>
                    <a:pt x="315784" y="65420"/>
                    <a:pt x="337474" y="70588"/>
                  </a:cubicBezTo>
                  <a:cubicBezTo>
                    <a:pt x="338197" y="70957"/>
                    <a:pt x="337836" y="72065"/>
                    <a:pt x="337113" y="71696"/>
                  </a:cubicBezTo>
                  <a:cubicBezTo>
                    <a:pt x="325183" y="69481"/>
                    <a:pt x="313615" y="67266"/>
                    <a:pt x="302046" y="64681"/>
                  </a:cubicBezTo>
                  <a:cubicBezTo>
                    <a:pt x="292285" y="62466"/>
                    <a:pt x="282886" y="59144"/>
                    <a:pt x="273125" y="57298"/>
                  </a:cubicBezTo>
                  <a:cubicBezTo>
                    <a:pt x="272402" y="66527"/>
                    <a:pt x="269510" y="75757"/>
                    <a:pt x="266980" y="84617"/>
                  </a:cubicBezTo>
                  <a:cubicBezTo>
                    <a:pt x="266618" y="85356"/>
                    <a:pt x="265534" y="84987"/>
                    <a:pt x="265895" y="84248"/>
                  </a:cubicBezTo>
                  <a:cubicBezTo>
                    <a:pt x="267341" y="75019"/>
                    <a:pt x="270233" y="66158"/>
                    <a:pt x="270956" y="56559"/>
                  </a:cubicBezTo>
                  <a:cubicBezTo>
                    <a:pt x="269872" y="56190"/>
                    <a:pt x="270595" y="53975"/>
                    <a:pt x="272041" y="54344"/>
                  </a:cubicBezTo>
                  <a:close/>
                  <a:moveTo>
                    <a:pt x="269089" y="49918"/>
                  </a:moveTo>
                  <a:cubicBezTo>
                    <a:pt x="268369" y="59654"/>
                    <a:pt x="265485" y="68669"/>
                    <a:pt x="263683" y="78045"/>
                  </a:cubicBezTo>
                  <a:cubicBezTo>
                    <a:pt x="262962" y="82733"/>
                    <a:pt x="262602" y="87781"/>
                    <a:pt x="260800" y="92109"/>
                  </a:cubicBezTo>
                  <a:cubicBezTo>
                    <a:pt x="286390" y="92469"/>
                    <a:pt x="311619" y="93190"/>
                    <a:pt x="337930" y="93190"/>
                  </a:cubicBezTo>
                  <a:cubicBezTo>
                    <a:pt x="341534" y="93190"/>
                    <a:pt x="342976" y="96436"/>
                    <a:pt x="341895" y="98960"/>
                  </a:cubicBezTo>
                  <a:cubicBezTo>
                    <a:pt x="345859" y="154854"/>
                    <a:pt x="346580" y="211469"/>
                    <a:pt x="345859" y="267724"/>
                  </a:cubicBezTo>
                  <a:cubicBezTo>
                    <a:pt x="345499" y="281066"/>
                    <a:pt x="345139" y="295130"/>
                    <a:pt x="344778" y="308473"/>
                  </a:cubicBezTo>
                  <a:cubicBezTo>
                    <a:pt x="357033" y="308473"/>
                    <a:pt x="368927" y="312800"/>
                    <a:pt x="380821" y="315324"/>
                  </a:cubicBezTo>
                  <a:cubicBezTo>
                    <a:pt x="393796" y="317848"/>
                    <a:pt x="406771" y="320733"/>
                    <a:pt x="419746" y="323257"/>
                  </a:cubicBezTo>
                  <a:cubicBezTo>
                    <a:pt x="441011" y="327224"/>
                    <a:pt x="464078" y="329027"/>
                    <a:pt x="484983" y="335158"/>
                  </a:cubicBezTo>
                  <a:cubicBezTo>
                    <a:pt x="486785" y="317488"/>
                    <a:pt x="490389" y="299457"/>
                    <a:pt x="493633" y="282148"/>
                  </a:cubicBezTo>
                  <a:cubicBezTo>
                    <a:pt x="497237" y="261233"/>
                    <a:pt x="500842" y="240318"/>
                    <a:pt x="505527" y="219403"/>
                  </a:cubicBezTo>
                  <a:cubicBezTo>
                    <a:pt x="509492" y="198848"/>
                    <a:pt x="513096" y="177572"/>
                    <a:pt x="518142" y="156657"/>
                  </a:cubicBezTo>
                  <a:cubicBezTo>
                    <a:pt x="522467" y="141151"/>
                    <a:pt x="524990" y="123481"/>
                    <a:pt x="532198" y="108696"/>
                  </a:cubicBezTo>
                  <a:cubicBezTo>
                    <a:pt x="487506" y="100763"/>
                    <a:pt x="442814" y="89224"/>
                    <a:pt x="398482" y="79487"/>
                  </a:cubicBezTo>
                  <a:cubicBezTo>
                    <a:pt x="354870" y="70112"/>
                    <a:pt x="311980" y="60736"/>
                    <a:pt x="269089" y="49918"/>
                  </a:cubicBezTo>
                  <a:close/>
                  <a:moveTo>
                    <a:pt x="249266" y="23233"/>
                  </a:moveTo>
                  <a:cubicBezTo>
                    <a:pt x="246022" y="46672"/>
                    <a:pt x="236651" y="68308"/>
                    <a:pt x="231966" y="91387"/>
                  </a:cubicBezTo>
                  <a:cubicBezTo>
                    <a:pt x="238454" y="91387"/>
                    <a:pt x="245302" y="91748"/>
                    <a:pt x="251789" y="91748"/>
                  </a:cubicBezTo>
                  <a:cubicBezTo>
                    <a:pt x="255754" y="86699"/>
                    <a:pt x="255033" y="79848"/>
                    <a:pt x="256475" y="74439"/>
                  </a:cubicBezTo>
                  <a:cubicBezTo>
                    <a:pt x="259358" y="65784"/>
                    <a:pt x="262962" y="57490"/>
                    <a:pt x="265846" y="48836"/>
                  </a:cubicBezTo>
                  <a:cubicBezTo>
                    <a:pt x="265485" y="48836"/>
                    <a:pt x="265485" y="48836"/>
                    <a:pt x="265125" y="48836"/>
                  </a:cubicBezTo>
                  <a:cubicBezTo>
                    <a:pt x="262962" y="48114"/>
                    <a:pt x="263323" y="44508"/>
                    <a:pt x="265846" y="44508"/>
                  </a:cubicBezTo>
                  <a:cubicBezTo>
                    <a:pt x="287111" y="44508"/>
                    <a:pt x="309457" y="51721"/>
                    <a:pt x="330361" y="56048"/>
                  </a:cubicBezTo>
                  <a:cubicBezTo>
                    <a:pt x="354150" y="61096"/>
                    <a:pt x="377577" y="65784"/>
                    <a:pt x="401005" y="70833"/>
                  </a:cubicBezTo>
                  <a:cubicBezTo>
                    <a:pt x="446057" y="80930"/>
                    <a:pt x="491831" y="92830"/>
                    <a:pt x="537244" y="100763"/>
                  </a:cubicBezTo>
                  <a:cubicBezTo>
                    <a:pt x="541930" y="101484"/>
                    <a:pt x="540848" y="107254"/>
                    <a:pt x="537244" y="108696"/>
                  </a:cubicBezTo>
                  <a:cubicBezTo>
                    <a:pt x="532919" y="127087"/>
                    <a:pt x="529315" y="146199"/>
                    <a:pt x="525350" y="164590"/>
                  </a:cubicBezTo>
                  <a:cubicBezTo>
                    <a:pt x="524629" y="168557"/>
                    <a:pt x="523909" y="172524"/>
                    <a:pt x="522827" y="176130"/>
                  </a:cubicBezTo>
                  <a:cubicBezTo>
                    <a:pt x="523188" y="175769"/>
                    <a:pt x="523188" y="175409"/>
                    <a:pt x="523548" y="175409"/>
                  </a:cubicBezTo>
                  <a:cubicBezTo>
                    <a:pt x="527873" y="171442"/>
                    <a:pt x="531477" y="167475"/>
                    <a:pt x="535442" y="163509"/>
                  </a:cubicBezTo>
                  <a:cubicBezTo>
                    <a:pt x="536163" y="162787"/>
                    <a:pt x="537605" y="163869"/>
                    <a:pt x="536523" y="164590"/>
                  </a:cubicBezTo>
                  <a:cubicBezTo>
                    <a:pt x="532919" y="168557"/>
                    <a:pt x="529675" y="172524"/>
                    <a:pt x="526071" y="176130"/>
                  </a:cubicBezTo>
                  <a:cubicBezTo>
                    <a:pt x="524629" y="177572"/>
                    <a:pt x="523188" y="179015"/>
                    <a:pt x="522106" y="180457"/>
                  </a:cubicBezTo>
                  <a:cubicBezTo>
                    <a:pt x="521386" y="182981"/>
                    <a:pt x="521025" y="185506"/>
                    <a:pt x="520304" y="188030"/>
                  </a:cubicBezTo>
                  <a:cubicBezTo>
                    <a:pt x="521746" y="186948"/>
                    <a:pt x="523188" y="185506"/>
                    <a:pt x="524629" y="184424"/>
                  </a:cubicBezTo>
                  <a:cubicBezTo>
                    <a:pt x="528594" y="180097"/>
                    <a:pt x="532198" y="176130"/>
                    <a:pt x="535802" y="171442"/>
                  </a:cubicBezTo>
                  <a:cubicBezTo>
                    <a:pt x="536163" y="170721"/>
                    <a:pt x="537605" y="171442"/>
                    <a:pt x="536884" y="172524"/>
                  </a:cubicBezTo>
                  <a:cubicBezTo>
                    <a:pt x="534000" y="176490"/>
                    <a:pt x="531117" y="180097"/>
                    <a:pt x="527873" y="183703"/>
                  </a:cubicBezTo>
                  <a:cubicBezTo>
                    <a:pt x="524990" y="186227"/>
                    <a:pt x="522106" y="189112"/>
                    <a:pt x="519583" y="191997"/>
                  </a:cubicBezTo>
                  <a:cubicBezTo>
                    <a:pt x="519223" y="194521"/>
                    <a:pt x="518502" y="197045"/>
                    <a:pt x="518142" y="199569"/>
                  </a:cubicBezTo>
                  <a:cubicBezTo>
                    <a:pt x="519944" y="197766"/>
                    <a:pt x="521746" y="195963"/>
                    <a:pt x="523909" y="194521"/>
                  </a:cubicBezTo>
                  <a:cubicBezTo>
                    <a:pt x="527513" y="190915"/>
                    <a:pt x="531117" y="187309"/>
                    <a:pt x="534000" y="182981"/>
                  </a:cubicBezTo>
                  <a:cubicBezTo>
                    <a:pt x="534361" y="182621"/>
                    <a:pt x="535082" y="182981"/>
                    <a:pt x="534721" y="183703"/>
                  </a:cubicBezTo>
                  <a:cubicBezTo>
                    <a:pt x="532559" y="187669"/>
                    <a:pt x="529315" y="191636"/>
                    <a:pt x="526071" y="194521"/>
                  </a:cubicBezTo>
                  <a:cubicBezTo>
                    <a:pt x="523188" y="197406"/>
                    <a:pt x="520304" y="200651"/>
                    <a:pt x="517421" y="203536"/>
                  </a:cubicBezTo>
                  <a:cubicBezTo>
                    <a:pt x="516700" y="206421"/>
                    <a:pt x="515979" y="209306"/>
                    <a:pt x="515258" y="211830"/>
                  </a:cubicBezTo>
                  <a:cubicBezTo>
                    <a:pt x="520304" y="206781"/>
                    <a:pt x="526071" y="202094"/>
                    <a:pt x="530036" y="195963"/>
                  </a:cubicBezTo>
                  <a:cubicBezTo>
                    <a:pt x="530396" y="194881"/>
                    <a:pt x="532198" y="195963"/>
                    <a:pt x="531477" y="196684"/>
                  </a:cubicBezTo>
                  <a:cubicBezTo>
                    <a:pt x="526792" y="204257"/>
                    <a:pt x="520304" y="210027"/>
                    <a:pt x="514538" y="216518"/>
                  </a:cubicBezTo>
                  <a:cubicBezTo>
                    <a:pt x="514177" y="218321"/>
                    <a:pt x="513817" y="220124"/>
                    <a:pt x="513456" y="221927"/>
                  </a:cubicBezTo>
                  <a:cubicBezTo>
                    <a:pt x="513096" y="222648"/>
                    <a:pt x="513096" y="223369"/>
                    <a:pt x="512735" y="224451"/>
                  </a:cubicBezTo>
                  <a:cubicBezTo>
                    <a:pt x="518863" y="218321"/>
                    <a:pt x="524990" y="212551"/>
                    <a:pt x="530757" y="206060"/>
                  </a:cubicBezTo>
                  <a:cubicBezTo>
                    <a:pt x="531117" y="206060"/>
                    <a:pt x="531477" y="206060"/>
                    <a:pt x="531117" y="206421"/>
                  </a:cubicBezTo>
                  <a:cubicBezTo>
                    <a:pt x="525350" y="213994"/>
                    <a:pt x="518502" y="221206"/>
                    <a:pt x="512015" y="228418"/>
                  </a:cubicBezTo>
                  <a:cubicBezTo>
                    <a:pt x="511654" y="230942"/>
                    <a:pt x="510933" y="233466"/>
                    <a:pt x="510573" y="235991"/>
                  </a:cubicBezTo>
                  <a:cubicBezTo>
                    <a:pt x="517061" y="229860"/>
                    <a:pt x="523548" y="223730"/>
                    <a:pt x="528234" y="215797"/>
                  </a:cubicBezTo>
                  <a:cubicBezTo>
                    <a:pt x="528594" y="215075"/>
                    <a:pt x="529315" y="215436"/>
                    <a:pt x="528954" y="216157"/>
                  </a:cubicBezTo>
                  <a:cubicBezTo>
                    <a:pt x="523909" y="225172"/>
                    <a:pt x="516700" y="232745"/>
                    <a:pt x="509492" y="239597"/>
                  </a:cubicBezTo>
                  <a:cubicBezTo>
                    <a:pt x="509131" y="242481"/>
                    <a:pt x="508410" y="244645"/>
                    <a:pt x="508050" y="246809"/>
                  </a:cubicBezTo>
                  <a:cubicBezTo>
                    <a:pt x="509852" y="245006"/>
                    <a:pt x="511654" y="243203"/>
                    <a:pt x="513817" y="241039"/>
                  </a:cubicBezTo>
                  <a:cubicBezTo>
                    <a:pt x="517421" y="237433"/>
                    <a:pt x="521746" y="233827"/>
                    <a:pt x="524629" y="229139"/>
                  </a:cubicBezTo>
                  <a:cubicBezTo>
                    <a:pt x="524629" y="228778"/>
                    <a:pt x="525350" y="229139"/>
                    <a:pt x="524990" y="229500"/>
                  </a:cubicBezTo>
                  <a:cubicBezTo>
                    <a:pt x="523909" y="233827"/>
                    <a:pt x="520304" y="236712"/>
                    <a:pt x="517421" y="240318"/>
                  </a:cubicBezTo>
                  <a:cubicBezTo>
                    <a:pt x="513817" y="243924"/>
                    <a:pt x="510573" y="247891"/>
                    <a:pt x="507329" y="251857"/>
                  </a:cubicBezTo>
                  <a:cubicBezTo>
                    <a:pt x="506608" y="256185"/>
                    <a:pt x="505527" y="260872"/>
                    <a:pt x="504806" y="265200"/>
                  </a:cubicBezTo>
                  <a:cubicBezTo>
                    <a:pt x="506969" y="261594"/>
                    <a:pt x="509492" y="257988"/>
                    <a:pt x="512375" y="254742"/>
                  </a:cubicBezTo>
                  <a:cubicBezTo>
                    <a:pt x="515258" y="251497"/>
                    <a:pt x="518502" y="247891"/>
                    <a:pt x="520304" y="243924"/>
                  </a:cubicBezTo>
                  <a:cubicBezTo>
                    <a:pt x="520304" y="243563"/>
                    <a:pt x="521025" y="243924"/>
                    <a:pt x="521025" y="244284"/>
                  </a:cubicBezTo>
                  <a:cubicBezTo>
                    <a:pt x="519944" y="247891"/>
                    <a:pt x="516700" y="251136"/>
                    <a:pt x="514538" y="254021"/>
                  </a:cubicBezTo>
                  <a:cubicBezTo>
                    <a:pt x="511294" y="258709"/>
                    <a:pt x="508410" y="263397"/>
                    <a:pt x="505527" y="268445"/>
                  </a:cubicBezTo>
                  <a:cubicBezTo>
                    <a:pt x="504806" y="269166"/>
                    <a:pt x="504446" y="269166"/>
                    <a:pt x="503725" y="268806"/>
                  </a:cubicBezTo>
                  <a:cubicBezTo>
                    <a:pt x="503725" y="270969"/>
                    <a:pt x="503364" y="272772"/>
                    <a:pt x="503004" y="274936"/>
                  </a:cubicBezTo>
                  <a:cubicBezTo>
                    <a:pt x="503364" y="273854"/>
                    <a:pt x="504085" y="273494"/>
                    <a:pt x="504806" y="272772"/>
                  </a:cubicBezTo>
                  <a:cubicBezTo>
                    <a:pt x="509492" y="267363"/>
                    <a:pt x="513817" y="262315"/>
                    <a:pt x="517781" y="256185"/>
                  </a:cubicBezTo>
                  <a:cubicBezTo>
                    <a:pt x="518142" y="255103"/>
                    <a:pt x="519583" y="256185"/>
                    <a:pt x="519223" y="256906"/>
                  </a:cubicBezTo>
                  <a:cubicBezTo>
                    <a:pt x="515979" y="262675"/>
                    <a:pt x="511654" y="268085"/>
                    <a:pt x="507690" y="272772"/>
                  </a:cubicBezTo>
                  <a:cubicBezTo>
                    <a:pt x="505887" y="275297"/>
                    <a:pt x="503725" y="277100"/>
                    <a:pt x="501923" y="279624"/>
                  </a:cubicBezTo>
                  <a:cubicBezTo>
                    <a:pt x="501202" y="282148"/>
                    <a:pt x="500842" y="285394"/>
                    <a:pt x="500121" y="288278"/>
                  </a:cubicBezTo>
                  <a:cubicBezTo>
                    <a:pt x="505527" y="281066"/>
                    <a:pt x="510933" y="274575"/>
                    <a:pt x="515979" y="267724"/>
                  </a:cubicBezTo>
                  <a:cubicBezTo>
                    <a:pt x="516700" y="267363"/>
                    <a:pt x="517421" y="267724"/>
                    <a:pt x="517061" y="268445"/>
                  </a:cubicBezTo>
                  <a:cubicBezTo>
                    <a:pt x="512735" y="277821"/>
                    <a:pt x="504806" y="285394"/>
                    <a:pt x="499039" y="294409"/>
                  </a:cubicBezTo>
                  <a:cubicBezTo>
                    <a:pt x="498319" y="297294"/>
                    <a:pt x="497598" y="299818"/>
                    <a:pt x="497237" y="302703"/>
                  </a:cubicBezTo>
                  <a:cubicBezTo>
                    <a:pt x="503004" y="296572"/>
                    <a:pt x="508410" y="290442"/>
                    <a:pt x="512375" y="282869"/>
                  </a:cubicBezTo>
                  <a:cubicBezTo>
                    <a:pt x="512735" y="282148"/>
                    <a:pt x="514177" y="282869"/>
                    <a:pt x="513817" y="283591"/>
                  </a:cubicBezTo>
                  <a:cubicBezTo>
                    <a:pt x="510212" y="292606"/>
                    <a:pt x="503004" y="300539"/>
                    <a:pt x="496156" y="307751"/>
                  </a:cubicBezTo>
                  <a:cubicBezTo>
                    <a:pt x="495435" y="311718"/>
                    <a:pt x="494714" y="315685"/>
                    <a:pt x="493993" y="319651"/>
                  </a:cubicBezTo>
                  <a:cubicBezTo>
                    <a:pt x="495435" y="317488"/>
                    <a:pt x="496516" y="315324"/>
                    <a:pt x="498319" y="313521"/>
                  </a:cubicBezTo>
                  <a:cubicBezTo>
                    <a:pt x="501923" y="308833"/>
                    <a:pt x="505887" y="304506"/>
                    <a:pt x="509131" y="299097"/>
                  </a:cubicBezTo>
                  <a:cubicBezTo>
                    <a:pt x="509492" y="298375"/>
                    <a:pt x="510933" y="299097"/>
                    <a:pt x="510573" y="300179"/>
                  </a:cubicBezTo>
                  <a:cubicBezTo>
                    <a:pt x="506969" y="305948"/>
                    <a:pt x="502283" y="310636"/>
                    <a:pt x="499039" y="316406"/>
                  </a:cubicBezTo>
                  <a:cubicBezTo>
                    <a:pt x="497237" y="319291"/>
                    <a:pt x="495796" y="322897"/>
                    <a:pt x="492912" y="324700"/>
                  </a:cubicBezTo>
                  <a:cubicBezTo>
                    <a:pt x="492912" y="327585"/>
                    <a:pt x="492552" y="329748"/>
                    <a:pt x="492191" y="331912"/>
                  </a:cubicBezTo>
                  <a:cubicBezTo>
                    <a:pt x="493273" y="330830"/>
                    <a:pt x="493993" y="329027"/>
                    <a:pt x="495435" y="327945"/>
                  </a:cubicBezTo>
                  <a:cubicBezTo>
                    <a:pt x="498679" y="323618"/>
                    <a:pt x="502283" y="319291"/>
                    <a:pt x="504806" y="313882"/>
                  </a:cubicBezTo>
                  <a:cubicBezTo>
                    <a:pt x="505527" y="313161"/>
                    <a:pt x="506969" y="313882"/>
                    <a:pt x="506608" y="314964"/>
                  </a:cubicBezTo>
                  <a:cubicBezTo>
                    <a:pt x="503725" y="320012"/>
                    <a:pt x="500121" y="324339"/>
                    <a:pt x="496877" y="329027"/>
                  </a:cubicBezTo>
                  <a:cubicBezTo>
                    <a:pt x="495075" y="331551"/>
                    <a:pt x="493633" y="334797"/>
                    <a:pt x="491831" y="337321"/>
                  </a:cubicBezTo>
                  <a:cubicBezTo>
                    <a:pt x="491831" y="337682"/>
                    <a:pt x="491831" y="338042"/>
                    <a:pt x="491831" y="338403"/>
                  </a:cubicBezTo>
                  <a:cubicBezTo>
                    <a:pt x="492912" y="341288"/>
                    <a:pt x="490389" y="345976"/>
                    <a:pt x="486425" y="344894"/>
                  </a:cubicBezTo>
                  <a:cubicBezTo>
                    <a:pt x="464799" y="337682"/>
                    <a:pt x="439930" y="335879"/>
                    <a:pt x="417224" y="331551"/>
                  </a:cubicBezTo>
                  <a:cubicBezTo>
                    <a:pt x="392715" y="327224"/>
                    <a:pt x="368567" y="321094"/>
                    <a:pt x="344418" y="314964"/>
                  </a:cubicBezTo>
                  <a:cubicBezTo>
                    <a:pt x="344418" y="327945"/>
                    <a:pt x="344057" y="341288"/>
                    <a:pt x="344778" y="354630"/>
                  </a:cubicBezTo>
                  <a:cubicBezTo>
                    <a:pt x="344778" y="361121"/>
                    <a:pt x="345139" y="367973"/>
                    <a:pt x="345139" y="374824"/>
                  </a:cubicBezTo>
                  <a:cubicBezTo>
                    <a:pt x="370008" y="376627"/>
                    <a:pt x="393796" y="379152"/>
                    <a:pt x="418305" y="384561"/>
                  </a:cubicBezTo>
                  <a:cubicBezTo>
                    <a:pt x="444976" y="389970"/>
                    <a:pt x="471647" y="397182"/>
                    <a:pt x="498679" y="401509"/>
                  </a:cubicBezTo>
                  <a:cubicBezTo>
                    <a:pt x="503725" y="348861"/>
                    <a:pt x="517421" y="296572"/>
                    <a:pt x="527513" y="245006"/>
                  </a:cubicBezTo>
                  <a:cubicBezTo>
                    <a:pt x="532919" y="217239"/>
                    <a:pt x="541569" y="190193"/>
                    <a:pt x="545894" y="162427"/>
                  </a:cubicBezTo>
                  <a:cubicBezTo>
                    <a:pt x="548057" y="148724"/>
                    <a:pt x="550580" y="135021"/>
                    <a:pt x="553103" y="121318"/>
                  </a:cubicBezTo>
                  <a:cubicBezTo>
                    <a:pt x="555265" y="110860"/>
                    <a:pt x="558870" y="101124"/>
                    <a:pt x="561392" y="90666"/>
                  </a:cubicBezTo>
                  <a:cubicBezTo>
                    <a:pt x="560672" y="91027"/>
                    <a:pt x="559590" y="91387"/>
                    <a:pt x="558509" y="91027"/>
                  </a:cubicBezTo>
                  <a:cubicBezTo>
                    <a:pt x="503725" y="79127"/>
                    <a:pt x="450743" y="63260"/>
                    <a:pt x="394877" y="55687"/>
                  </a:cubicBezTo>
                  <a:cubicBezTo>
                    <a:pt x="370369" y="52442"/>
                    <a:pt x="347301" y="45230"/>
                    <a:pt x="322792" y="40181"/>
                  </a:cubicBezTo>
                  <a:cubicBezTo>
                    <a:pt x="310178" y="37657"/>
                    <a:pt x="297202" y="35133"/>
                    <a:pt x="284227" y="31887"/>
                  </a:cubicBezTo>
                  <a:cubicBezTo>
                    <a:pt x="273054" y="29363"/>
                    <a:pt x="260800" y="24675"/>
                    <a:pt x="249266" y="23233"/>
                  </a:cubicBezTo>
                  <a:close/>
                  <a:moveTo>
                    <a:pt x="247104" y="18184"/>
                  </a:moveTo>
                  <a:lnTo>
                    <a:pt x="247464" y="18184"/>
                  </a:lnTo>
                  <a:cubicBezTo>
                    <a:pt x="258277" y="17463"/>
                    <a:pt x="270531" y="21069"/>
                    <a:pt x="280983" y="23593"/>
                  </a:cubicBezTo>
                  <a:cubicBezTo>
                    <a:pt x="293959" y="26117"/>
                    <a:pt x="306934" y="28281"/>
                    <a:pt x="319909" y="31166"/>
                  </a:cubicBezTo>
                  <a:cubicBezTo>
                    <a:pt x="346941" y="36936"/>
                    <a:pt x="373612" y="44508"/>
                    <a:pt x="401005" y="48114"/>
                  </a:cubicBezTo>
                  <a:cubicBezTo>
                    <a:pt x="455428" y="54966"/>
                    <a:pt x="507329" y="71915"/>
                    <a:pt x="561032" y="82733"/>
                  </a:cubicBezTo>
                  <a:cubicBezTo>
                    <a:pt x="562474" y="83093"/>
                    <a:pt x="563195" y="83815"/>
                    <a:pt x="563915" y="84536"/>
                  </a:cubicBezTo>
                  <a:cubicBezTo>
                    <a:pt x="564997" y="84175"/>
                    <a:pt x="566799" y="84896"/>
                    <a:pt x="566438" y="86699"/>
                  </a:cubicBezTo>
                  <a:cubicBezTo>
                    <a:pt x="562474" y="138987"/>
                    <a:pt x="547696" y="190554"/>
                    <a:pt x="537244" y="242121"/>
                  </a:cubicBezTo>
                  <a:cubicBezTo>
                    <a:pt x="526432" y="296572"/>
                    <a:pt x="512735" y="351385"/>
                    <a:pt x="506608" y="406918"/>
                  </a:cubicBezTo>
                  <a:cubicBezTo>
                    <a:pt x="506248" y="410164"/>
                    <a:pt x="502283" y="411606"/>
                    <a:pt x="500121" y="410524"/>
                  </a:cubicBezTo>
                  <a:cubicBezTo>
                    <a:pt x="499400" y="410524"/>
                    <a:pt x="499039" y="410524"/>
                    <a:pt x="498319" y="410524"/>
                  </a:cubicBezTo>
                  <a:cubicBezTo>
                    <a:pt x="470566" y="405836"/>
                    <a:pt x="443174" y="398624"/>
                    <a:pt x="415782" y="392855"/>
                  </a:cubicBezTo>
                  <a:cubicBezTo>
                    <a:pt x="400284" y="389609"/>
                    <a:pt x="385146" y="387085"/>
                    <a:pt x="370008" y="384561"/>
                  </a:cubicBezTo>
                  <a:cubicBezTo>
                    <a:pt x="362439" y="383118"/>
                    <a:pt x="352708" y="383118"/>
                    <a:pt x="345139" y="380233"/>
                  </a:cubicBezTo>
                  <a:cubicBezTo>
                    <a:pt x="345139" y="384561"/>
                    <a:pt x="345499" y="388527"/>
                    <a:pt x="345139" y="392494"/>
                  </a:cubicBezTo>
                  <a:cubicBezTo>
                    <a:pt x="344778" y="400427"/>
                    <a:pt x="343336" y="410164"/>
                    <a:pt x="344778" y="418458"/>
                  </a:cubicBezTo>
                  <a:cubicBezTo>
                    <a:pt x="347301" y="420982"/>
                    <a:pt x="343336" y="427112"/>
                    <a:pt x="338291" y="427112"/>
                  </a:cubicBezTo>
                  <a:cubicBezTo>
                    <a:pt x="278100" y="427473"/>
                    <a:pt x="217549" y="431439"/>
                    <a:pt x="157359" y="431439"/>
                  </a:cubicBezTo>
                  <a:cubicBezTo>
                    <a:pt x="128885" y="431439"/>
                    <a:pt x="100051" y="429636"/>
                    <a:pt x="71578" y="428555"/>
                  </a:cubicBezTo>
                  <a:cubicBezTo>
                    <a:pt x="58603" y="428194"/>
                    <a:pt x="45267" y="427473"/>
                    <a:pt x="32292" y="427473"/>
                  </a:cubicBezTo>
                  <a:cubicBezTo>
                    <a:pt x="27246" y="427473"/>
                    <a:pt x="21840" y="427473"/>
                    <a:pt x="17154" y="425670"/>
                  </a:cubicBezTo>
                  <a:cubicBezTo>
                    <a:pt x="14631" y="426030"/>
                    <a:pt x="12108" y="424588"/>
                    <a:pt x="12108" y="421342"/>
                  </a:cubicBezTo>
                  <a:cubicBezTo>
                    <a:pt x="11748" y="395018"/>
                    <a:pt x="12829" y="368694"/>
                    <a:pt x="11748" y="342009"/>
                  </a:cubicBezTo>
                  <a:cubicBezTo>
                    <a:pt x="11027" y="314242"/>
                    <a:pt x="9946" y="286475"/>
                    <a:pt x="10667" y="258348"/>
                  </a:cubicBezTo>
                  <a:cubicBezTo>
                    <a:pt x="11387" y="231303"/>
                    <a:pt x="10667" y="203897"/>
                    <a:pt x="10667" y="176851"/>
                  </a:cubicBezTo>
                  <a:cubicBezTo>
                    <a:pt x="10306" y="149806"/>
                    <a:pt x="12469" y="122760"/>
                    <a:pt x="14271" y="95715"/>
                  </a:cubicBezTo>
                  <a:cubicBezTo>
                    <a:pt x="14271" y="93551"/>
                    <a:pt x="16433" y="93190"/>
                    <a:pt x="17875" y="93912"/>
                  </a:cubicBezTo>
                  <a:cubicBezTo>
                    <a:pt x="44546" y="91027"/>
                    <a:pt x="69055" y="91748"/>
                    <a:pt x="96087" y="91387"/>
                  </a:cubicBezTo>
                  <a:cubicBezTo>
                    <a:pt x="123839" y="90666"/>
                    <a:pt x="151592" y="89945"/>
                    <a:pt x="178984" y="90305"/>
                  </a:cubicBezTo>
                  <a:cubicBezTo>
                    <a:pt x="195203" y="90666"/>
                    <a:pt x="211061" y="90666"/>
                    <a:pt x="226920" y="91387"/>
                  </a:cubicBezTo>
                  <a:cubicBezTo>
                    <a:pt x="226920" y="67227"/>
                    <a:pt x="238454" y="45230"/>
                    <a:pt x="242058" y="21430"/>
                  </a:cubicBezTo>
                  <a:cubicBezTo>
                    <a:pt x="242418" y="18905"/>
                    <a:pt x="244941" y="17824"/>
                    <a:pt x="247104" y="18184"/>
                  </a:cubicBezTo>
                  <a:close/>
                  <a:moveTo>
                    <a:pt x="241545" y="9525"/>
                  </a:moveTo>
                  <a:cubicBezTo>
                    <a:pt x="261712" y="12443"/>
                    <a:pt x="281159" y="17548"/>
                    <a:pt x="300965" y="22654"/>
                  </a:cubicBezTo>
                  <a:cubicBezTo>
                    <a:pt x="301686" y="22654"/>
                    <a:pt x="301326" y="23748"/>
                    <a:pt x="300605" y="23748"/>
                  </a:cubicBezTo>
                  <a:cubicBezTo>
                    <a:pt x="281159" y="21195"/>
                    <a:pt x="261712" y="16454"/>
                    <a:pt x="242265" y="12443"/>
                  </a:cubicBezTo>
                  <a:cubicBezTo>
                    <a:pt x="237944" y="29583"/>
                    <a:pt x="229301" y="45630"/>
                    <a:pt x="225339" y="62771"/>
                  </a:cubicBezTo>
                  <a:cubicBezTo>
                    <a:pt x="225339" y="63135"/>
                    <a:pt x="224259" y="63135"/>
                    <a:pt x="224259" y="62771"/>
                  </a:cubicBezTo>
                  <a:cubicBezTo>
                    <a:pt x="225699" y="44900"/>
                    <a:pt x="235783" y="28489"/>
                    <a:pt x="240104" y="11348"/>
                  </a:cubicBezTo>
                  <a:cubicBezTo>
                    <a:pt x="240104" y="10619"/>
                    <a:pt x="240464" y="9525"/>
                    <a:pt x="241545" y="9525"/>
                  </a:cubicBezTo>
                  <a:close/>
                  <a:moveTo>
                    <a:pt x="240161" y="0"/>
                  </a:moveTo>
                  <a:cubicBezTo>
                    <a:pt x="247300" y="1807"/>
                    <a:pt x="254796" y="2891"/>
                    <a:pt x="261936" y="4698"/>
                  </a:cubicBezTo>
                  <a:cubicBezTo>
                    <a:pt x="268718" y="6505"/>
                    <a:pt x="275143" y="9034"/>
                    <a:pt x="281925" y="10119"/>
                  </a:cubicBezTo>
                  <a:cubicBezTo>
                    <a:pt x="282639" y="10480"/>
                    <a:pt x="282282" y="11564"/>
                    <a:pt x="281925" y="11564"/>
                  </a:cubicBezTo>
                  <a:cubicBezTo>
                    <a:pt x="274786" y="10841"/>
                    <a:pt x="268004" y="9034"/>
                    <a:pt x="261222" y="7228"/>
                  </a:cubicBezTo>
                  <a:cubicBezTo>
                    <a:pt x="254083" y="5782"/>
                    <a:pt x="246944" y="4698"/>
                    <a:pt x="239804" y="2891"/>
                  </a:cubicBezTo>
                  <a:cubicBezTo>
                    <a:pt x="239804" y="2891"/>
                    <a:pt x="239804" y="3252"/>
                    <a:pt x="239448" y="3614"/>
                  </a:cubicBezTo>
                  <a:cubicBezTo>
                    <a:pt x="235878" y="8673"/>
                    <a:pt x="233736" y="16985"/>
                    <a:pt x="231238" y="23128"/>
                  </a:cubicBezTo>
                  <a:cubicBezTo>
                    <a:pt x="228382" y="29995"/>
                    <a:pt x="225883" y="36500"/>
                    <a:pt x="223742" y="43727"/>
                  </a:cubicBezTo>
                  <a:cubicBezTo>
                    <a:pt x="223742" y="44089"/>
                    <a:pt x="222671" y="44089"/>
                    <a:pt x="223028" y="43727"/>
                  </a:cubicBezTo>
                  <a:cubicBezTo>
                    <a:pt x="224812" y="34693"/>
                    <a:pt x="227668" y="25658"/>
                    <a:pt x="231238" y="17346"/>
                  </a:cubicBezTo>
                  <a:cubicBezTo>
                    <a:pt x="233379" y="12648"/>
                    <a:pt x="234450" y="6505"/>
                    <a:pt x="237306" y="2168"/>
                  </a:cubicBezTo>
                  <a:cubicBezTo>
                    <a:pt x="237306" y="1807"/>
                    <a:pt x="238020" y="1807"/>
                    <a:pt x="238020" y="1445"/>
                  </a:cubicBezTo>
                  <a:cubicBezTo>
                    <a:pt x="238020" y="723"/>
                    <a:pt x="239091" y="0"/>
                    <a:pt x="24016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A0F028F-9EA6-6C4D-AF2B-CEAC6EA86A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2320" y="2770675"/>
              <a:ext cx="374856" cy="284538"/>
            </a:xfrm>
            <a:custGeom>
              <a:avLst/>
              <a:gdLst>
                <a:gd name="connsiteX0" fmla="*/ 98741 w 413209"/>
                <a:gd name="connsiteY0" fmla="*/ 309557 h 313651"/>
                <a:gd name="connsiteX1" fmla="*/ 139478 w 413209"/>
                <a:gd name="connsiteY1" fmla="*/ 309640 h 313651"/>
                <a:gd name="connsiteX2" fmla="*/ 139478 w 413209"/>
                <a:gd name="connsiteY2" fmla="*/ 311311 h 313651"/>
                <a:gd name="connsiteX3" fmla="*/ 57732 w 413209"/>
                <a:gd name="connsiteY3" fmla="*/ 313651 h 313651"/>
                <a:gd name="connsiteX4" fmla="*/ 57732 w 413209"/>
                <a:gd name="connsiteY4" fmla="*/ 310977 h 313651"/>
                <a:gd name="connsiteX5" fmla="*/ 98741 w 413209"/>
                <a:gd name="connsiteY5" fmla="*/ 309557 h 313651"/>
                <a:gd name="connsiteX6" fmla="*/ 52974 w 413209"/>
                <a:gd name="connsiteY6" fmla="*/ 304063 h 313651"/>
                <a:gd name="connsiteX7" fmla="*/ 101893 w 413209"/>
                <a:gd name="connsiteY7" fmla="*/ 304857 h 313651"/>
                <a:gd name="connsiteX8" fmla="*/ 149000 w 413209"/>
                <a:gd name="connsiteY8" fmla="*/ 304063 h 313651"/>
                <a:gd name="connsiteX9" fmla="*/ 149000 w 413209"/>
                <a:gd name="connsiteY9" fmla="*/ 306047 h 313651"/>
                <a:gd name="connsiteX10" fmla="*/ 52974 w 413209"/>
                <a:gd name="connsiteY10" fmla="*/ 308428 h 313651"/>
                <a:gd name="connsiteX11" fmla="*/ 52974 w 413209"/>
                <a:gd name="connsiteY11" fmla="*/ 304063 h 313651"/>
                <a:gd name="connsiteX12" fmla="*/ 373370 w 413209"/>
                <a:gd name="connsiteY12" fmla="*/ 280987 h 313651"/>
                <a:gd name="connsiteX13" fmla="*/ 373370 w 413209"/>
                <a:gd name="connsiteY13" fmla="*/ 284389 h 313651"/>
                <a:gd name="connsiteX14" fmla="*/ 313506 w 413209"/>
                <a:gd name="connsiteY14" fmla="*/ 288471 h 313651"/>
                <a:gd name="connsiteX15" fmla="*/ 282319 w 413209"/>
                <a:gd name="connsiteY15" fmla="*/ 289832 h 313651"/>
                <a:gd name="connsiteX16" fmla="*/ 255076 w 413209"/>
                <a:gd name="connsiteY16" fmla="*/ 289832 h 313651"/>
                <a:gd name="connsiteX17" fmla="*/ 254717 w 413209"/>
                <a:gd name="connsiteY17" fmla="*/ 288471 h 313651"/>
                <a:gd name="connsiteX18" fmla="*/ 282319 w 413209"/>
                <a:gd name="connsiteY18" fmla="*/ 286770 h 313651"/>
                <a:gd name="connsiteX19" fmla="*/ 313506 w 413209"/>
                <a:gd name="connsiteY19" fmla="*/ 285410 h 313651"/>
                <a:gd name="connsiteX20" fmla="*/ 373370 w 413209"/>
                <a:gd name="connsiteY20" fmla="*/ 280987 h 313651"/>
                <a:gd name="connsiteX21" fmla="*/ 383753 w 413209"/>
                <a:gd name="connsiteY21" fmla="*/ 274297 h 313651"/>
                <a:gd name="connsiteX22" fmla="*/ 384473 w 413209"/>
                <a:gd name="connsiteY22" fmla="*/ 277961 h 313651"/>
                <a:gd name="connsiteX23" fmla="*/ 328358 w 413209"/>
                <a:gd name="connsiteY23" fmla="*/ 281258 h 313651"/>
                <a:gd name="connsiteX24" fmla="*/ 269366 w 413209"/>
                <a:gd name="connsiteY24" fmla="*/ 283089 h 313651"/>
                <a:gd name="connsiteX25" fmla="*/ 269007 w 413209"/>
                <a:gd name="connsiteY25" fmla="*/ 281624 h 313651"/>
                <a:gd name="connsiteX26" fmla="*/ 324402 w 413209"/>
                <a:gd name="connsiteY26" fmla="*/ 277961 h 313651"/>
                <a:gd name="connsiteX27" fmla="*/ 383753 w 413209"/>
                <a:gd name="connsiteY27" fmla="*/ 274297 h 313651"/>
                <a:gd name="connsiteX28" fmla="*/ 386915 w 413209"/>
                <a:gd name="connsiteY28" fmla="*/ 266700 h 313651"/>
                <a:gd name="connsiteX29" fmla="*/ 387998 w 413209"/>
                <a:gd name="connsiteY29" fmla="*/ 270102 h 313651"/>
                <a:gd name="connsiteX30" fmla="*/ 283297 w 413209"/>
                <a:gd name="connsiteY30" fmla="*/ 275545 h 313651"/>
                <a:gd name="connsiteX31" fmla="*/ 283297 w 413209"/>
                <a:gd name="connsiteY31" fmla="*/ 274184 h 313651"/>
                <a:gd name="connsiteX32" fmla="*/ 386915 w 413209"/>
                <a:gd name="connsiteY32" fmla="*/ 266700 h 313651"/>
                <a:gd name="connsiteX33" fmla="*/ 394342 w 413209"/>
                <a:gd name="connsiteY33" fmla="*/ 258422 h 313651"/>
                <a:gd name="connsiteX34" fmla="*/ 394342 w 413209"/>
                <a:gd name="connsiteY34" fmla="*/ 262126 h 313651"/>
                <a:gd name="connsiteX35" fmla="*/ 299536 w 413209"/>
                <a:gd name="connsiteY35" fmla="*/ 269165 h 313651"/>
                <a:gd name="connsiteX36" fmla="*/ 299536 w 413209"/>
                <a:gd name="connsiteY36" fmla="*/ 267313 h 313651"/>
                <a:gd name="connsiteX37" fmla="*/ 349834 w 413209"/>
                <a:gd name="connsiteY37" fmla="*/ 261756 h 313651"/>
                <a:gd name="connsiteX38" fmla="*/ 394342 w 413209"/>
                <a:gd name="connsiteY38" fmla="*/ 258422 h 313651"/>
                <a:gd name="connsiteX39" fmla="*/ 31432 w 413209"/>
                <a:gd name="connsiteY39" fmla="*/ 227399 h 313651"/>
                <a:gd name="connsiteX40" fmla="*/ 32504 w 413209"/>
                <a:gd name="connsiteY40" fmla="*/ 227399 h 313651"/>
                <a:gd name="connsiteX41" fmla="*/ 40719 w 413209"/>
                <a:gd name="connsiteY41" fmla="*/ 252111 h 313651"/>
                <a:gd name="connsiteX42" fmla="*/ 37861 w 413209"/>
                <a:gd name="connsiteY42" fmla="*/ 255018 h 313651"/>
                <a:gd name="connsiteX43" fmla="*/ 31432 w 413209"/>
                <a:gd name="connsiteY43" fmla="*/ 227399 h 313651"/>
                <a:gd name="connsiteX44" fmla="*/ 25155 w 413209"/>
                <a:gd name="connsiteY44" fmla="*/ 217877 h 313651"/>
                <a:gd name="connsiteX45" fmla="*/ 26254 w 413209"/>
                <a:gd name="connsiteY45" fmla="*/ 217877 h 313651"/>
                <a:gd name="connsiteX46" fmla="*/ 28819 w 413209"/>
                <a:gd name="connsiteY46" fmla="*/ 245958 h 313651"/>
                <a:gd name="connsiteX47" fmla="*/ 43472 w 413209"/>
                <a:gd name="connsiteY47" fmla="*/ 265652 h 313651"/>
                <a:gd name="connsiteX48" fmla="*/ 41641 w 413209"/>
                <a:gd name="connsiteY48" fmla="*/ 269299 h 313651"/>
                <a:gd name="connsiteX49" fmla="*/ 25888 w 413209"/>
                <a:gd name="connsiteY49" fmla="*/ 250334 h 313651"/>
                <a:gd name="connsiteX50" fmla="*/ 25155 w 413209"/>
                <a:gd name="connsiteY50" fmla="*/ 217877 h 313651"/>
                <a:gd name="connsiteX51" fmla="*/ 22258 w 413209"/>
                <a:gd name="connsiteY51" fmla="*/ 205897 h 313651"/>
                <a:gd name="connsiteX52" fmla="*/ 24032 w 413209"/>
                <a:gd name="connsiteY52" fmla="*/ 205897 h 313651"/>
                <a:gd name="connsiteX53" fmla="*/ 22258 w 413209"/>
                <a:gd name="connsiteY53" fmla="*/ 249390 h 313651"/>
                <a:gd name="connsiteX54" fmla="*/ 47084 w 413209"/>
                <a:gd name="connsiteY54" fmla="*/ 278748 h 313651"/>
                <a:gd name="connsiteX55" fmla="*/ 45311 w 413209"/>
                <a:gd name="connsiteY55" fmla="*/ 282010 h 313651"/>
                <a:gd name="connsiteX56" fmla="*/ 19421 w 413209"/>
                <a:gd name="connsiteY56" fmla="*/ 253377 h 313651"/>
                <a:gd name="connsiteX57" fmla="*/ 22258 w 413209"/>
                <a:gd name="connsiteY57" fmla="*/ 205897 h 313651"/>
                <a:gd name="connsiteX58" fmla="*/ 143607 w 413209"/>
                <a:gd name="connsiteY58" fmla="*/ 175000 h 313651"/>
                <a:gd name="connsiteX59" fmla="*/ 144706 w 413209"/>
                <a:gd name="connsiteY59" fmla="*/ 175000 h 313651"/>
                <a:gd name="connsiteX60" fmla="*/ 168519 w 413209"/>
                <a:gd name="connsiteY60" fmla="*/ 234723 h 313651"/>
                <a:gd name="connsiteX61" fmla="*/ 167420 w 413209"/>
                <a:gd name="connsiteY61" fmla="*/ 238299 h 313651"/>
                <a:gd name="connsiteX62" fmla="*/ 143607 w 413209"/>
                <a:gd name="connsiteY62" fmla="*/ 175000 h 313651"/>
                <a:gd name="connsiteX63" fmla="*/ 151957 w 413209"/>
                <a:gd name="connsiteY63" fmla="*/ 140079 h 313651"/>
                <a:gd name="connsiteX64" fmla="*/ 153038 w 413209"/>
                <a:gd name="connsiteY64" fmla="*/ 140079 h 313651"/>
                <a:gd name="connsiteX65" fmla="*/ 153758 w 413209"/>
                <a:gd name="connsiteY65" fmla="*/ 193670 h 313651"/>
                <a:gd name="connsiteX66" fmla="*/ 159158 w 413209"/>
                <a:gd name="connsiteY66" fmla="*/ 220645 h 313651"/>
                <a:gd name="connsiteX67" fmla="*/ 179681 w 413209"/>
                <a:gd name="connsiteY67" fmla="*/ 227119 h 313651"/>
                <a:gd name="connsiteX68" fmla="*/ 179681 w 413209"/>
                <a:gd name="connsiteY68" fmla="*/ 231075 h 313651"/>
                <a:gd name="connsiteX69" fmla="*/ 150877 w 413209"/>
                <a:gd name="connsiteY69" fmla="*/ 210574 h 313651"/>
                <a:gd name="connsiteX70" fmla="*/ 151957 w 413209"/>
                <a:gd name="connsiteY70" fmla="*/ 140079 h 313651"/>
                <a:gd name="connsiteX71" fmla="*/ 198471 w 413209"/>
                <a:gd name="connsiteY71" fmla="*/ 101624 h 313651"/>
                <a:gd name="connsiteX72" fmla="*/ 212733 w 413209"/>
                <a:gd name="connsiteY72" fmla="*/ 109628 h 313651"/>
                <a:gd name="connsiteX73" fmla="*/ 234483 w 413209"/>
                <a:gd name="connsiteY73" fmla="*/ 119450 h 313651"/>
                <a:gd name="connsiteX74" fmla="*/ 261224 w 413209"/>
                <a:gd name="connsiteY74" fmla="*/ 134366 h 313651"/>
                <a:gd name="connsiteX75" fmla="*/ 260154 w 413209"/>
                <a:gd name="connsiteY75" fmla="*/ 135458 h 313651"/>
                <a:gd name="connsiteX76" fmla="*/ 228065 w 413209"/>
                <a:gd name="connsiteY76" fmla="*/ 120905 h 313651"/>
                <a:gd name="connsiteX77" fmla="*/ 197401 w 413209"/>
                <a:gd name="connsiteY77" fmla="*/ 105262 h 313651"/>
                <a:gd name="connsiteX78" fmla="*/ 198471 w 413209"/>
                <a:gd name="connsiteY78" fmla="*/ 101624 h 313651"/>
                <a:gd name="connsiteX79" fmla="*/ 188912 w 413209"/>
                <a:gd name="connsiteY79" fmla="*/ 100012 h 313651"/>
                <a:gd name="connsiteX80" fmla="*/ 190817 w 413209"/>
                <a:gd name="connsiteY80" fmla="*/ 100693 h 313651"/>
                <a:gd name="connsiteX81" fmla="*/ 191769 w 413209"/>
                <a:gd name="connsiteY81" fmla="*/ 102054 h 313651"/>
                <a:gd name="connsiteX82" fmla="*/ 191134 w 413209"/>
                <a:gd name="connsiteY82" fmla="*/ 103074 h 313651"/>
                <a:gd name="connsiteX83" fmla="*/ 190499 w 413209"/>
                <a:gd name="connsiteY83" fmla="*/ 103074 h 313651"/>
                <a:gd name="connsiteX84" fmla="*/ 188912 w 413209"/>
                <a:gd name="connsiteY84" fmla="*/ 100353 h 313651"/>
                <a:gd name="connsiteX85" fmla="*/ 188912 w 413209"/>
                <a:gd name="connsiteY85" fmla="*/ 100012 h 313651"/>
                <a:gd name="connsiteX86" fmla="*/ 175580 w 413209"/>
                <a:gd name="connsiteY86" fmla="*/ 94441 h 313651"/>
                <a:gd name="connsiteX87" fmla="*/ 167996 w 413209"/>
                <a:gd name="connsiteY87" fmla="*/ 109909 h 313651"/>
                <a:gd name="connsiteX88" fmla="*/ 167635 w 413209"/>
                <a:gd name="connsiteY88" fmla="*/ 130414 h 313651"/>
                <a:gd name="connsiteX89" fmla="*/ 167635 w 413209"/>
                <a:gd name="connsiteY89" fmla="*/ 136529 h 313651"/>
                <a:gd name="connsiteX90" fmla="*/ 167274 w 413209"/>
                <a:gd name="connsiteY90" fmla="*/ 189769 h 313651"/>
                <a:gd name="connsiteX91" fmla="*/ 167274 w 413209"/>
                <a:gd name="connsiteY91" fmla="*/ 205237 h 313651"/>
                <a:gd name="connsiteX92" fmla="*/ 181719 w 413209"/>
                <a:gd name="connsiteY92" fmla="*/ 212072 h 313651"/>
                <a:gd name="connsiteX93" fmla="*/ 210971 w 413209"/>
                <a:gd name="connsiteY93" fmla="*/ 203799 h 313651"/>
                <a:gd name="connsiteX94" fmla="*/ 253586 w 413209"/>
                <a:gd name="connsiteY94" fmla="*/ 177898 h 313651"/>
                <a:gd name="connsiteX95" fmla="*/ 270198 w 413209"/>
                <a:gd name="connsiteY95" fmla="*/ 139047 h 313651"/>
                <a:gd name="connsiteX96" fmla="*/ 235168 w 413209"/>
                <a:gd name="connsiteY96" fmla="*/ 116025 h 313651"/>
                <a:gd name="connsiteX97" fmla="*/ 184247 w 413209"/>
                <a:gd name="connsiteY97" fmla="*/ 95880 h 313651"/>
                <a:gd name="connsiteX98" fmla="*/ 175580 w 413209"/>
                <a:gd name="connsiteY98" fmla="*/ 94441 h 313651"/>
                <a:gd name="connsiteX99" fmla="*/ 173774 w 413209"/>
                <a:gd name="connsiteY99" fmla="*/ 83289 h 313651"/>
                <a:gd name="connsiteX100" fmla="*/ 199776 w 413209"/>
                <a:gd name="connsiteY100" fmla="*/ 88685 h 313651"/>
                <a:gd name="connsiteX101" fmla="*/ 232640 w 413209"/>
                <a:gd name="connsiteY101" fmla="*/ 103074 h 313651"/>
                <a:gd name="connsiteX102" fmla="*/ 274171 w 413209"/>
                <a:gd name="connsiteY102" fmla="*/ 173941 h 313651"/>
                <a:gd name="connsiteX103" fmla="*/ 218916 w 413209"/>
                <a:gd name="connsiteY103" fmla="*/ 210274 h 313651"/>
                <a:gd name="connsiteX104" fmla="*/ 166912 w 413209"/>
                <a:gd name="connsiteY104" fmla="*/ 218907 h 313651"/>
                <a:gd name="connsiteX105" fmla="*/ 157884 w 413209"/>
                <a:gd name="connsiteY105" fmla="*/ 202360 h 313651"/>
                <a:gd name="connsiteX106" fmla="*/ 158606 w 413209"/>
                <a:gd name="connsiteY106" fmla="*/ 163509 h 313651"/>
                <a:gd name="connsiteX107" fmla="*/ 159690 w 413209"/>
                <a:gd name="connsiteY107" fmla="*/ 134731 h 313651"/>
                <a:gd name="connsiteX108" fmla="*/ 159329 w 413209"/>
                <a:gd name="connsiteY108" fmla="*/ 127536 h 313651"/>
                <a:gd name="connsiteX109" fmla="*/ 161495 w 413209"/>
                <a:gd name="connsiteY109" fmla="*/ 95160 h 313651"/>
                <a:gd name="connsiteX110" fmla="*/ 165468 w 413209"/>
                <a:gd name="connsiteY110" fmla="*/ 87246 h 313651"/>
                <a:gd name="connsiteX111" fmla="*/ 173774 w 413209"/>
                <a:gd name="connsiteY111" fmla="*/ 83289 h 313651"/>
                <a:gd name="connsiteX112" fmla="*/ 386159 w 413209"/>
                <a:gd name="connsiteY112" fmla="*/ 50295 h 313651"/>
                <a:gd name="connsiteX113" fmla="*/ 391782 w 413209"/>
                <a:gd name="connsiteY113" fmla="*/ 78405 h 313651"/>
                <a:gd name="connsiteX114" fmla="*/ 391782 w 413209"/>
                <a:gd name="connsiteY114" fmla="*/ 108294 h 313651"/>
                <a:gd name="connsiteX115" fmla="*/ 388474 w 413209"/>
                <a:gd name="connsiteY115" fmla="*/ 108294 h 313651"/>
                <a:gd name="connsiteX116" fmla="*/ 388474 w 413209"/>
                <a:gd name="connsiteY116" fmla="*/ 78405 h 313651"/>
                <a:gd name="connsiteX117" fmla="*/ 384506 w 413209"/>
                <a:gd name="connsiteY117" fmla="*/ 51007 h 313651"/>
                <a:gd name="connsiteX118" fmla="*/ 386159 w 413209"/>
                <a:gd name="connsiteY118" fmla="*/ 50295 h 313651"/>
                <a:gd name="connsiteX119" fmla="*/ 380105 w 413209"/>
                <a:gd name="connsiteY119" fmla="*/ 32997 h 313651"/>
                <a:gd name="connsiteX120" fmla="*/ 396384 w 413209"/>
                <a:gd name="connsiteY120" fmla="*/ 64901 h 313651"/>
                <a:gd name="connsiteX121" fmla="*/ 397077 w 413209"/>
                <a:gd name="connsiteY121" fmla="*/ 95012 h 313651"/>
                <a:gd name="connsiteX122" fmla="*/ 397077 w 413209"/>
                <a:gd name="connsiteY122" fmla="*/ 119388 h 313651"/>
                <a:gd name="connsiteX123" fmla="*/ 393960 w 413209"/>
                <a:gd name="connsiteY123" fmla="*/ 118671 h 313651"/>
                <a:gd name="connsiteX124" fmla="*/ 394306 w 413209"/>
                <a:gd name="connsiteY124" fmla="*/ 76372 h 313651"/>
                <a:gd name="connsiteX125" fmla="*/ 379759 w 413209"/>
                <a:gd name="connsiteY125" fmla="*/ 34073 h 313651"/>
                <a:gd name="connsiteX126" fmla="*/ 380105 w 413209"/>
                <a:gd name="connsiteY126" fmla="*/ 32997 h 313651"/>
                <a:gd name="connsiteX127" fmla="*/ 84471 w 413209"/>
                <a:gd name="connsiteY127" fmla="*/ 31410 h 313651"/>
                <a:gd name="connsiteX128" fmla="*/ 84471 w 413209"/>
                <a:gd name="connsiteY128" fmla="*/ 35008 h 313651"/>
                <a:gd name="connsiteX129" fmla="*/ 35467 w 413209"/>
                <a:gd name="connsiteY129" fmla="*/ 57318 h 313651"/>
                <a:gd name="connsiteX130" fmla="*/ 33692 w 413209"/>
                <a:gd name="connsiteY130" fmla="*/ 56958 h 313651"/>
                <a:gd name="connsiteX131" fmla="*/ 84471 w 413209"/>
                <a:gd name="connsiteY131" fmla="*/ 31410 h 313651"/>
                <a:gd name="connsiteX132" fmla="*/ 95907 w 413209"/>
                <a:gd name="connsiteY132" fmla="*/ 24011 h 313651"/>
                <a:gd name="connsiteX133" fmla="*/ 95907 w 413209"/>
                <a:gd name="connsiteY133" fmla="*/ 27553 h 313651"/>
                <a:gd name="connsiteX134" fmla="*/ 50581 w 413209"/>
                <a:gd name="connsiteY134" fmla="*/ 31449 h 313651"/>
                <a:gd name="connsiteX135" fmla="*/ 29716 w 413209"/>
                <a:gd name="connsiteY135" fmla="*/ 48098 h 313651"/>
                <a:gd name="connsiteX136" fmla="*/ 25759 w 413209"/>
                <a:gd name="connsiteY136" fmla="*/ 64393 h 313651"/>
                <a:gd name="connsiteX137" fmla="*/ 25400 w 413209"/>
                <a:gd name="connsiteY137" fmla="*/ 64393 h 313651"/>
                <a:gd name="connsiteX138" fmla="*/ 43026 w 413209"/>
                <a:gd name="connsiteY138" fmla="*/ 30741 h 313651"/>
                <a:gd name="connsiteX139" fmla="*/ 95907 w 413209"/>
                <a:gd name="connsiteY139" fmla="*/ 24011 h 313651"/>
                <a:gd name="connsiteX140" fmla="*/ 304839 w 413209"/>
                <a:gd name="connsiteY140" fmla="*/ 20004 h 313651"/>
                <a:gd name="connsiteX141" fmla="*/ 295462 w 413209"/>
                <a:gd name="connsiteY141" fmla="*/ 20365 h 313651"/>
                <a:gd name="connsiteX142" fmla="*/ 282838 w 413209"/>
                <a:gd name="connsiteY142" fmla="*/ 29022 h 313651"/>
                <a:gd name="connsiteX143" fmla="*/ 281035 w 413209"/>
                <a:gd name="connsiteY143" fmla="*/ 26858 h 313651"/>
                <a:gd name="connsiteX144" fmla="*/ 289691 w 413209"/>
                <a:gd name="connsiteY144" fmla="*/ 20725 h 313651"/>
                <a:gd name="connsiteX145" fmla="*/ 247853 w 413209"/>
                <a:gd name="connsiteY145" fmla="*/ 21808 h 313651"/>
                <a:gd name="connsiteX146" fmla="*/ 144701 w 413209"/>
                <a:gd name="connsiteY146" fmla="*/ 21447 h 313651"/>
                <a:gd name="connsiteX147" fmla="*/ 93126 w 413209"/>
                <a:gd name="connsiteY147" fmla="*/ 21447 h 313651"/>
                <a:gd name="connsiteX148" fmla="*/ 51288 w 413209"/>
                <a:gd name="connsiteY148" fmla="*/ 23611 h 313651"/>
                <a:gd name="connsiteX149" fmla="*/ 20992 w 413209"/>
                <a:gd name="connsiteY149" fmla="*/ 48861 h 313651"/>
                <a:gd name="connsiteX150" fmla="*/ 20631 w 413209"/>
                <a:gd name="connsiteY150" fmla="*/ 49582 h 313651"/>
                <a:gd name="connsiteX151" fmla="*/ 19189 w 413209"/>
                <a:gd name="connsiteY151" fmla="*/ 64371 h 313651"/>
                <a:gd name="connsiteX152" fmla="*/ 19189 w 413209"/>
                <a:gd name="connsiteY152" fmla="*/ 80603 h 313651"/>
                <a:gd name="connsiteX153" fmla="*/ 20631 w 413209"/>
                <a:gd name="connsiteY153" fmla="*/ 141203 h 313651"/>
                <a:gd name="connsiteX154" fmla="*/ 19549 w 413209"/>
                <a:gd name="connsiteY154" fmla="*/ 202884 h 313651"/>
                <a:gd name="connsiteX155" fmla="*/ 17025 w 413209"/>
                <a:gd name="connsiteY155" fmla="*/ 255908 h 313651"/>
                <a:gd name="connsiteX156" fmla="*/ 58501 w 413209"/>
                <a:gd name="connsiteY156" fmla="*/ 291979 h 313651"/>
                <a:gd name="connsiteX157" fmla="*/ 119815 w 413209"/>
                <a:gd name="connsiteY157" fmla="*/ 291258 h 313651"/>
                <a:gd name="connsiteX158" fmla="*/ 184014 w 413209"/>
                <a:gd name="connsiteY158" fmla="*/ 293422 h 313651"/>
                <a:gd name="connsiteX159" fmla="*/ 314216 w 413209"/>
                <a:gd name="connsiteY159" fmla="*/ 293422 h 313651"/>
                <a:gd name="connsiteX160" fmla="*/ 362546 w 413209"/>
                <a:gd name="connsiteY160" fmla="*/ 291258 h 313651"/>
                <a:gd name="connsiteX161" fmla="*/ 396088 w 413209"/>
                <a:gd name="connsiteY161" fmla="*/ 267812 h 313651"/>
                <a:gd name="connsiteX162" fmla="*/ 401498 w 413209"/>
                <a:gd name="connsiteY162" fmla="*/ 223084 h 313651"/>
                <a:gd name="connsiteX163" fmla="*/ 401859 w 413209"/>
                <a:gd name="connsiteY163" fmla="*/ 174027 h 313651"/>
                <a:gd name="connsiteX164" fmla="*/ 401138 w 413209"/>
                <a:gd name="connsiteY164" fmla="*/ 121003 h 313651"/>
                <a:gd name="connsiteX165" fmla="*/ 401859 w 413209"/>
                <a:gd name="connsiteY165" fmla="*/ 76275 h 313651"/>
                <a:gd name="connsiteX166" fmla="*/ 387072 w 413209"/>
                <a:gd name="connsiteY166" fmla="*/ 32990 h 313651"/>
                <a:gd name="connsiteX167" fmla="*/ 348119 w 413209"/>
                <a:gd name="connsiteY167" fmla="*/ 22168 h 313651"/>
                <a:gd name="connsiteX168" fmla="*/ 309528 w 413209"/>
                <a:gd name="connsiteY168" fmla="*/ 20004 h 313651"/>
                <a:gd name="connsiteX169" fmla="*/ 300150 w 413209"/>
                <a:gd name="connsiteY169" fmla="*/ 27218 h 313651"/>
                <a:gd name="connsiteX170" fmla="*/ 299068 w 413209"/>
                <a:gd name="connsiteY170" fmla="*/ 26497 h 313651"/>
                <a:gd name="connsiteX171" fmla="*/ 304839 w 413209"/>
                <a:gd name="connsiteY171" fmla="*/ 20004 h 313651"/>
                <a:gd name="connsiteX172" fmla="*/ 66613 w 413209"/>
                <a:gd name="connsiteY172" fmla="*/ 5137 h 313651"/>
                <a:gd name="connsiteX173" fmla="*/ 67333 w 413209"/>
                <a:gd name="connsiteY173" fmla="*/ 8354 h 313651"/>
                <a:gd name="connsiteX174" fmla="*/ 22742 w 413209"/>
                <a:gd name="connsiteY174" fmla="*/ 21222 h 313651"/>
                <a:gd name="connsiteX175" fmla="*/ 6919 w 413209"/>
                <a:gd name="connsiteY175" fmla="*/ 57325 h 313651"/>
                <a:gd name="connsiteX176" fmla="*/ 5841 w 413209"/>
                <a:gd name="connsiteY176" fmla="*/ 57325 h 313651"/>
                <a:gd name="connsiteX177" fmla="*/ 20584 w 413209"/>
                <a:gd name="connsiteY177" fmla="*/ 19078 h 313651"/>
                <a:gd name="connsiteX178" fmla="*/ 66613 w 413209"/>
                <a:gd name="connsiteY178" fmla="*/ 5137 h 313651"/>
                <a:gd name="connsiteX179" fmla="*/ 303882 w 413209"/>
                <a:gd name="connsiteY179" fmla="*/ 4422 h 313651"/>
                <a:gd name="connsiteX180" fmla="*/ 303882 w 413209"/>
                <a:gd name="connsiteY180" fmla="*/ 8391 h 313651"/>
                <a:gd name="connsiteX181" fmla="*/ 219791 w 413209"/>
                <a:gd name="connsiteY181" fmla="*/ 10376 h 313651"/>
                <a:gd name="connsiteX182" fmla="*/ 219791 w 413209"/>
                <a:gd name="connsiteY182" fmla="*/ 9185 h 313651"/>
                <a:gd name="connsiteX183" fmla="*/ 303882 w 413209"/>
                <a:gd name="connsiteY183" fmla="*/ 4422 h 313651"/>
                <a:gd name="connsiteX184" fmla="*/ 329365 w 413209"/>
                <a:gd name="connsiteY184" fmla="*/ 2690 h 313651"/>
                <a:gd name="connsiteX185" fmla="*/ 331168 w 413209"/>
                <a:gd name="connsiteY185" fmla="*/ 5936 h 313651"/>
                <a:gd name="connsiteX186" fmla="*/ 323594 w 413209"/>
                <a:gd name="connsiteY186" fmla="*/ 10626 h 313651"/>
                <a:gd name="connsiteX187" fmla="*/ 344513 w 413209"/>
                <a:gd name="connsiteY187" fmla="*/ 11708 h 313651"/>
                <a:gd name="connsiteX188" fmla="*/ 401138 w 413209"/>
                <a:gd name="connsiteY188" fmla="*/ 32629 h 313651"/>
                <a:gd name="connsiteX189" fmla="*/ 413040 w 413209"/>
                <a:gd name="connsiteY189" fmla="*/ 99000 h 313651"/>
                <a:gd name="connsiteX190" fmla="*/ 411597 w 413209"/>
                <a:gd name="connsiteY190" fmla="*/ 186652 h 313651"/>
                <a:gd name="connsiteX191" fmla="*/ 409073 w 413209"/>
                <a:gd name="connsiteY191" fmla="*/ 239316 h 313651"/>
                <a:gd name="connsiteX192" fmla="*/ 402941 w 413209"/>
                <a:gd name="connsiteY192" fmla="*/ 272501 h 313651"/>
                <a:gd name="connsiteX193" fmla="*/ 348480 w 413209"/>
                <a:gd name="connsiteY193" fmla="*/ 300997 h 313651"/>
                <a:gd name="connsiteX194" fmla="*/ 248935 w 413209"/>
                <a:gd name="connsiteY194" fmla="*/ 305686 h 313651"/>
                <a:gd name="connsiteX195" fmla="*/ 147226 w 413209"/>
                <a:gd name="connsiteY195" fmla="*/ 302079 h 313651"/>
                <a:gd name="connsiteX196" fmla="*/ 96372 w 413209"/>
                <a:gd name="connsiteY196" fmla="*/ 301719 h 313651"/>
                <a:gd name="connsiteX197" fmla="*/ 53452 w 413209"/>
                <a:gd name="connsiteY197" fmla="*/ 301358 h 313651"/>
                <a:gd name="connsiteX198" fmla="*/ 6926 w 413209"/>
                <a:gd name="connsiteY198" fmla="*/ 255187 h 313651"/>
                <a:gd name="connsiteX199" fmla="*/ 8729 w 413209"/>
                <a:gd name="connsiteY199" fmla="*/ 215870 h 313651"/>
                <a:gd name="connsiteX200" fmla="*/ 8729 w 413209"/>
                <a:gd name="connsiteY200" fmla="*/ 172584 h 313651"/>
                <a:gd name="connsiteX201" fmla="*/ 12336 w 413209"/>
                <a:gd name="connsiteY201" fmla="*/ 124610 h 313651"/>
                <a:gd name="connsiteX202" fmla="*/ 9450 w 413209"/>
                <a:gd name="connsiteY202" fmla="*/ 79521 h 313651"/>
                <a:gd name="connsiteX203" fmla="*/ 9811 w 413209"/>
                <a:gd name="connsiteY203" fmla="*/ 78078 h 313651"/>
                <a:gd name="connsiteX204" fmla="*/ 11614 w 413209"/>
                <a:gd name="connsiteY204" fmla="*/ 59321 h 313651"/>
                <a:gd name="connsiteX205" fmla="*/ 22435 w 413209"/>
                <a:gd name="connsiteY205" fmla="*/ 29743 h 313651"/>
                <a:gd name="connsiteX206" fmla="*/ 80142 w 413209"/>
                <a:gd name="connsiteY206" fmla="*/ 13151 h 313651"/>
                <a:gd name="connsiteX207" fmla="*/ 255788 w 413209"/>
                <a:gd name="connsiteY207" fmla="*/ 12068 h 313651"/>
                <a:gd name="connsiteX208" fmla="*/ 305200 w 413209"/>
                <a:gd name="connsiteY208" fmla="*/ 10626 h 313651"/>
                <a:gd name="connsiteX209" fmla="*/ 316020 w 413209"/>
                <a:gd name="connsiteY209" fmla="*/ 3772 h 313651"/>
                <a:gd name="connsiteX210" fmla="*/ 317463 w 413209"/>
                <a:gd name="connsiteY210" fmla="*/ 7018 h 313651"/>
                <a:gd name="connsiteX211" fmla="*/ 311692 w 413209"/>
                <a:gd name="connsiteY211" fmla="*/ 10626 h 313651"/>
                <a:gd name="connsiteX212" fmla="*/ 317823 w 413209"/>
                <a:gd name="connsiteY212" fmla="*/ 10626 h 313651"/>
                <a:gd name="connsiteX213" fmla="*/ 329365 w 413209"/>
                <a:gd name="connsiteY213" fmla="*/ 2690 h 313651"/>
                <a:gd name="connsiteX214" fmla="*/ 44017 w 413209"/>
                <a:gd name="connsiteY214" fmla="*/ 25 h 313651"/>
                <a:gd name="connsiteX215" fmla="*/ 44738 w 413209"/>
                <a:gd name="connsiteY215" fmla="*/ 3679 h 313651"/>
                <a:gd name="connsiteX216" fmla="*/ 1804 w 413209"/>
                <a:gd name="connsiteY216" fmla="*/ 43870 h 313651"/>
                <a:gd name="connsiteX217" fmla="*/ 0 w 413209"/>
                <a:gd name="connsiteY217" fmla="*/ 43870 h 313651"/>
                <a:gd name="connsiteX218" fmla="*/ 44017 w 413209"/>
                <a:gd name="connsiteY218" fmla="*/ 25 h 313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413209" h="313651">
                  <a:moveTo>
                    <a:pt x="98741" y="309557"/>
                  </a:moveTo>
                  <a:cubicBezTo>
                    <a:pt x="112441" y="308972"/>
                    <a:pt x="126095" y="308638"/>
                    <a:pt x="139478" y="309640"/>
                  </a:cubicBezTo>
                  <a:cubicBezTo>
                    <a:pt x="140925" y="309975"/>
                    <a:pt x="140563" y="310977"/>
                    <a:pt x="139478" y="311311"/>
                  </a:cubicBezTo>
                  <a:cubicBezTo>
                    <a:pt x="112712" y="313651"/>
                    <a:pt x="84860" y="313651"/>
                    <a:pt x="57732" y="313651"/>
                  </a:cubicBezTo>
                  <a:cubicBezTo>
                    <a:pt x="55562" y="313651"/>
                    <a:pt x="55923" y="310977"/>
                    <a:pt x="57732" y="310977"/>
                  </a:cubicBezTo>
                  <a:cubicBezTo>
                    <a:pt x="71296" y="310977"/>
                    <a:pt x="85041" y="310142"/>
                    <a:pt x="98741" y="309557"/>
                  </a:cubicBezTo>
                  <a:close/>
                  <a:moveTo>
                    <a:pt x="52974" y="304063"/>
                  </a:moveTo>
                  <a:cubicBezTo>
                    <a:pt x="69280" y="304857"/>
                    <a:pt x="85587" y="305253"/>
                    <a:pt x="101893" y="304857"/>
                  </a:cubicBezTo>
                  <a:cubicBezTo>
                    <a:pt x="117837" y="304063"/>
                    <a:pt x="133418" y="302872"/>
                    <a:pt x="149000" y="304063"/>
                  </a:cubicBezTo>
                  <a:cubicBezTo>
                    <a:pt x="150449" y="304063"/>
                    <a:pt x="150449" y="306047"/>
                    <a:pt x="149000" y="306047"/>
                  </a:cubicBezTo>
                  <a:cubicBezTo>
                    <a:pt x="117112" y="308825"/>
                    <a:pt x="85224" y="308825"/>
                    <a:pt x="52974" y="308428"/>
                  </a:cubicBezTo>
                  <a:cubicBezTo>
                    <a:pt x="50800" y="308032"/>
                    <a:pt x="50800" y="304063"/>
                    <a:pt x="52974" y="304063"/>
                  </a:cubicBezTo>
                  <a:close/>
                  <a:moveTo>
                    <a:pt x="373370" y="280987"/>
                  </a:moveTo>
                  <a:cubicBezTo>
                    <a:pt x="375879" y="280647"/>
                    <a:pt x="375879" y="284389"/>
                    <a:pt x="373370" y="284389"/>
                  </a:cubicBezTo>
                  <a:cubicBezTo>
                    <a:pt x="353654" y="285069"/>
                    <a:pt x="333580" y="287791"/>
                    <a:pt x="313506" y="288471"/>
                  </a:cubicBezTo>
                  <a:cubicBezTo>
                    <a:pt x="303110" y="289152"/>
                    <a:pt x="292715" y="289832"/>
                    <a:pt x="282319" y="289832"/>
                  </a:cubicBezTo>
                  <a:cubicBezTo>
                    <a:pt x="273357" y="289832"/>
                    <a:pt x="264037" y="288811"/>
                    <a:pt x="255076" y="289832"/>
                  </a:cubicBezTo>
                  <a:cubicBezTo>
                    <a:pt x="254000" y="289832"/>
                    <a:pt x="254000" y="288471"/>
                    <a:pt x="254717" y="288471"/>
                  </a:cubicBezTo>
                  <a:cubicBezTo>
                    <a:pt x="263679" y="286430"/>
                    <a:pt x="273357" y="287111"/>
                    <a:pt x="282319" y="286770"/>
                  </a:cubicBezTo>
                  <a:cubicBezTo>
                    <a:pt x="292715" y="286770"/>
                    <a:pt x="303110" y="285750"/>
                    <a:pt x="313506" y="285410"/>
                  </a:cubicBezTo>
                  <a:cubicBezTo>
                    <a:pt x="333580" y="284389"/>
                    <a:pt x="353654" y="281668"/>
                    <a:pt x="373370" y="280987"/>
                  </a:cubicBezTo>
                  <a:close/>
                  <a:moveTo>
                    <a:pt x="383753" y="274297"/>
                  </a:moveTo>
                  <a:cubicBezTo>
                    <a:pt x="386271" y="274297"/>
                    <a:pt x="386991" y="277594"/>
                    <a:pt x="384473" y="277961"/>
                  </a:cubicBezTo>
                  <a:cubicBezTo>
                    <a:pt x="365768" y="281258"/>
                    <a:pt x="347063" y="280525"/>
                    <a:pt x="328358" y="281258"/>
                  </a:cubicBezTo>
                  <a:cubicBezTo>
                    <a:pt x="308574" y="281624"/>
                    <a:pt x="288791" y="283456"/>
                    <a:pt x="269366" y="283089"/>
                  </a:cubicBezTo>
                  <a:cubicBezTo>
                    <a:pt x="268647" y="283089"/>
                    <a:pt x="268287" y="281624"/>
                    <a:pt x="269007" y="281624"/>
                  </a:cubicBezTo>
                  <a:cubicBezTo>
                    <a:pt x="287711" y="279426"/>
                    <a:pt x="305697" y="278693"/>
                    <a:pt x="324402" y="277961"/>
                  </a:cubicBezTo>
                  <a:cubicBezTo>
                    <a:pt x="343826" y="276862"/>
                    <a:pt x="364329" y="277594"/>
                    <a:pt x="383753" y="274297"/>
                  </a:cubicBezTo>
                  <a:close/>
                  <a:moveTo>
                    <a:pt x="386915" y="266700"/>
                  </a:moveTo>
                  <a:cubicBezTo>
                    <a:pt x="389442" y="266360"/>
                    <a:pt x="390164" y="269762"/>
                    <a:pt x="387998" y="270102"/>
                  </a:cubicBezTo>
                  <a:cubicBezTo>
                    <a:pt x="353699" y="274184"/>
                    <a:pt x="317957" y="274524"/>
                    <a:pt x="283297" y="275545"/>
                  </a:cubicBezTo>
                  <a:cubicBezTo>
                    <a:pt x="282575" y="275545"/>
                    <a:pt x="282575" y="274524"/>
                    <a:pt x="283297" y="274184"/>
                  </a:cubicBezTo>
                  <a:cubicBezTo>
                    <a:pt x="317596" y="268741"/>
                    <a:pt x="352616" y="271123"/>
                    <a:pt x="386915" y="266700"/>
                  </a:cubicBezTo>
                  <a:close/>
                  <a:moveTo>
                    <a:pt x="394342" y="258422"/>
                  </a:moveTo>
                  <a:cubicBezTo>
                    <a:pt x="396513" y="258422"/>
                    <a:pt x="396513" y="262126"/>
                    <a:pt x="394342" y="262126"/>
                  </a:cubicBezTo>
                  <a:cubicBezTo>
                    <a:pt x="362499" y="263238"/>
                    <a:pt x="331017" y="268424"/>
                    <a:pt x="299536" y="269165"/>
                  </a:cubicBezTo>
                  <a:cubicBezTo>
                    <a:pt x="298450" y="269165"/>
                    <a:pt x="298450" y="267313"/>
                    <a:pt x="299536" y="267313"/>
                  </a:cubicBezTo>
                  <a:cubicBezTo>
                    <a:pt x="316181" y="266201"/>
                    <a:pt x="333188" y="263238"/>
                    <a:pt x="349834" y="261756"/>
                  </a:cubicBezTo>
                  <a:cubicBezTo>
                    <a:pt x="364670" y="260645"/>
                    <a:pt x="379144" y="258793"/>
                    <a:pt x="394342" y="258422"/>
                  </a:cubicBezTo>
                  <a:close/>
                  <a:moveTo>
                    <a:pt x="31432" y="227399"/>
                  </a:moveTo>
                  <a:cubicBezTo>
                    <a:pt x="31789" y="226672"/>
                    <a:pt x="32504" y="227036"/>
                    <a:pt x="32504" y="227399"/>
                  </a:cubicBezTo>
                  <a:cubicBezTo>
                    <a:pt x="33218" y="236121"/>
                    <a:pt x="34290" y="245933"/>
                    <a:pt x="40719" y="252111"/>
                  </a:cubicBezTo>
                  <a:cubicBezTo>
                    <a:pt x="42505" y="253928"/>
                    <a:pt x="39647" y="256472"/>
                    <a:pt x="37861" y="255018"/>
                  </a:cubicBezTo>
                  <a:cubicBezTo>
                    <a:pt x="31432" y="249204"/>
                    <a:pt x="28575" y="235394"/>
                    <a:pt x="31432" y="227399"/>
                  </a:cubicBezTo>
                  <a:close/>
                  <a:moveTo>
                    <a:pt x="25155" y="217877"/>
                  </a:moveTo>
                  <a:cubicBezTo>
                    <a:pt x="25155" y="217147"/>
                    <a:pt x="26254" y="217147"/>
                    <a:pt x="26254" y="217877"/>
                  </a:cubicBezTo>
                  <a:cubicBezTo>
                    <a:pt x="25522" y="227359"/>
                    <a:pt x="25888" y="237205"/>
                    <a:pt x="28819" y="245958"/>
                  </a:cubicBezTo>
                  <a:cubicBezTo>
                    <a:pt x="31383" y="255440"/>
                    <a:pt x="35779" y="260181"/>
                    <a:pt x="43472" y="265652"/>
                  </a:cubicBezTo>
                  <a:cubicBezTo>
                    <a:pt x="45670" y="267110"/>
                    <a:pt x="43839" y="270757"/>
                    <a:pt x="41641" y="269299"/>
                  </a:cubicBezTo>
                  <a:cubicBezTo>
                    <a:pt x="33948" y="264193"/>
                    <a:pt x="28086" y="259087"/>
                    <a:pt x="25888" y="250334"/>
                  </a:cubicBezTo>
                  <a:cubicBezTo>
                    <a:pt x="22957" y="239394"/>
                    <a:pt x="22225" y="228817"/>
                    <a:pt x="25155" y="217877"/>
                  </a:cubicBezTo>
                  <a:close/>
                  <a:moveTo>
                    <a:pt x="22258" y="205897"/>
                  </a:moveTo>
                  <a:cubicBezTo>
                    <a:pt x="22258" y="204447"/>
                    <a:pt x="24032" y="205172"/>
                    <a:pt x="24032" y="205897"/>
                  </a:cubicBezTo>
                  <a:cubicBezTo>
                    <a:pt x="22968" y="220032"/>
                    <a:pt x="19067" y="235255"/>
                    <a:pt x="22258" y="249390"/>
                  </a:cubicBezTo>
                  <a:cubicBezTo>
                    <a:pt x="25450" y="264613"/>
                    <a:pt x="35735" y="270049"/>
                    <a:pt x="47084" y="278748"/>
                  </a:cubicBezTo>
                  <a:cubicBezTo>
                    <a:pt x="48857" y="280560"/>
                    <a:pt x="47084" y="283460"/>
                    <a:pt x="45311" y="282010"/>
                  </a:cubicBezTo>
                  <a:cubicBezTo>
                    <a:pt x="34671" y="274399"/>
                    <a:pt x="22258" y="267512"/>
                    <a:pt x="19421" y="253377"/>
                  </a:cubicBezTo>
                  <a:cubicBezTo>
                    <a:pt x="15875" y="237792"/>
                    <a:pt x="19067" y="221482"/>
                    <a:pt x="22258" y="205897"/>
                  </a:cubicBezTo>
                  <a:close/>
                  <a:moveTo>
                    <a:pt x="143607" y="175000"/>
                  </a:moveTo>
                  <a:cubicBezTo>
                    <a:pt x="143607" y="174285"/>
                    <a:pt x="144340" y="174285"/>
                    <a:pt x="144706" y="175000"/>
                  </a:cubicBezTo>
                  <a:cubicBezTo>
                    <a:pt x="149835" y="196458"/>
                    <a:pt x="141409" y="225425"/>
                    <a:pt x="168519" y="234723"/>
                  </a:cubicBezTo>
                  <a:cubicBezTo>
                    <a:pt x="171083" y="235438"/>
                    <a:pt x="169984" y="239015"/>
                    <a:pt x="167420" y="238299"/>
                  </a:cubicBezTo>
                  <a:cubicBezTo>
                    <a:pt x="138112" y="227928"/>
                    <a:pt x="146171" y="198961"/>
                    <a:pt x="143607" y="175000"/>
                  </a:cubicBezTo>
                  <a:close/>
                  <a:moveTo>
                    <a:pt x="151957" y="140079"/>
                  </a:moveTo>
                  <a:cubicBezTo>
                    <a:pt x="151957" y="139360"/>
                    <a:pt x="153038" y="139360"/>
                    <a:pt x="153038" y="140079"/>
                  </a:cubicBezTo>
                  <a:cubicBezTo>
                    <a:pt x="154118" y="158063"/>
                    <a:pt x="153038" y="175687"/>
                    <a:pt x="153758" y="193670"/>
                  </a:cubicBezTo>
                  <a:cubicBezTo>
                    <a:pt x="153758" y="201942"/>
                    <a:pt x="152317" y="214890"/>
                    <a:pt x="159158" y="220645"/>
                  </a:cubicBezTo>
                  <a:cubicBezTo>
                    <a:pt x="165279" y="225680"/>
                    <a:pt x="172480" y="227119"/>
                    <a:pt x="179681" y="227119"/>
                  </a:cubicBezTo>
                  <a:cubicBezTo>
                    <a:pt x="182202" y="227119"/>
                    <a:pt x="182202" y="231075"/>
                    <a:pt x="179681" y="231075"/>
                  </a:cubicBezTo>
                  <a:cubicBezTo>
                    <a:pt x="166359" y="230716"/>
                    <a:pt x="153038" y="225680"/>
                    <a:pt x="150877" y="210574"/>
                  </a:cubicBezTo>
                  <a:cubicBezTo>
                    <a:pt x="147637" y="187556"/>
                    <a:pt x="150517" y="163098"/>
                    <a:pt x="151957" y="140079"/>
                  </a:cubicBezTo>
                  <a:close/>
                  <a:moveTo>
                    <a:pt x="198471" y="101624"/>
                  </a:moveTo>
                  <a:cubicBezTo>
                    <a:pt x="203462" y="103443"/>
                    <a:pt x="207741" y="107081"/>
                    <a:pt x="212733" y="109628"/>
                  </a:cubicBezTo>
                  <a:cubicBezTo>
                    <a:pt x="219864" y="112902"/>
                    <a:pt x="226995" y="116540"/>
                    <a:pt x="234483" y="119450"/>
                  </a:cubicBezTo>
                  <a:cubicBezTo>
                    <a:pt x="244110" y="123088"/>
                    <a:pt x="254093" y="125999"/>
                    <a:pt x="261224" y="134366"/>
                  </a:cubicBezTo>
                  <a:cubicBezTo>
                    <a:pt x="261581" y="134730"/>
                    <a:pt x="260868" y="135821"/>
                    <a:pt x="260154" y="135458"/>
                  </a:cubicBezTo>
                  <a:cubicBezTo>
                    <a:pt x="250528" y="128181"/>
                    <a:pt x="238761" y="125635"/>
                    <a:pt x="228065" y="120905"/>
                  </a:cubicBezTo>
                  <a:cubicBezTo>
                    <a:pt x="217368" y="116176"/>
                    <a:pt x="207741" y="109264"/>
                    <a:pt x="197401" y="105262"/>
                  </a:cubicBezTo>
                  <a:cubicBezTo>
                    <a:pt x="195262" y="104534"/>
                    <a:pt x="195975" y="101260"/>
                    <a:pt x="198471" y="101624"/>
                  </a:cubicBezTo>
                  <a:close/>
                  <a:moveTo>
                    <a:pt x="188912" y="100012"/>
                  </a:moveTo>
                  <a:cubicBezTo>
                    <a:pt x="189547" y="99672"/>
                    <a:pt x="190182" y="100012"/>
                    <a:pt x="190817" y="100693"/>
                  </a:cubicBezTo>
                  <a:cubicBezTo>
                    <a:pt x="191134" y="101373"/>
                    <a:pt x="191452" y="101713"/>
                    <a:pt x="191769" y="102054"/>
                  </a:cubicBezTo>
                  <a:cubicBezTo>
                    <a:pt x="191769" y="102394"/>
                    <a:pt x="191452" y="102734"/>
                    <a:pt x="191134" y="103074"/>
                  </a:cubicBezTo>
                  <a:cubicBezTo>
                    <a:pt x="190817" y="103074"/>
                    <a:pt x="190499" y="103074"/>
                    <a:pt x="190499" y="103074"/>
                  </a:cubicBezTo>
                  <a:cubicBezTo>
                    <a:pt x="188595" y="104095"/>
                    <a:pt x="187325" y="101373"/>
                    <a:pt x="188912" y="100353"/>
                  </a:cubicBezTo>
                  <a:cubicBezTo>
                    <a:pt x="188912" y="100012"/>
                    <a:pt x="188912" y="100012"/>
                    <a:pt x="188912" y="100012"/>
                  </a:cubicBezTo>
                  <a:close/>
                  <a:moveTo>
                    <a:pt x="175580" y="94441"/>
                  </a:moveTo>
                  <a:cubicBezTo>
                    <a:pt x="169079" y="95160"/>
                    <a:pt x="168357" y="105233"/>
                    <a:pt x="167996" y="109909"/>
                  </a:cubicBezTo>
                  <a:cubicBezTo>
                    <a:pt x="167996" y="116744"/>
                    <a:pt x="167635" y="120341"/>
                    <a:pt x="167635" y="130414"/>
                  </a:cubicBezTo>
                  <a:cubicBezTo>
                    <a:pt x="167635" y="132572"/>
                    <a:pt x="167635" y="134371"/>
                    <a:pt x="167635" y="136529"/>
                  </a:cubicBezTo>
                  <a:cubicBezTo>
                    <a:pt x="167635" y="154156"/>
                    <a:pt x="168718" y="172142"/>
                    <a:pt x="167274" y="189769"/>
                  </a:cubicBezTo>
                  <a:cubicBezTo>
                    <a:pt x="166912" y="194805"/>
                    <a:pt x="165829" y="200561"/>
                    <a:pt x="167274" y="205237"/>
                  </a:cubicBezTo>
                  <a:cubicBezTo>
                    <a:pt x="169440" y="211713"/>
                    <a:pt x="176663" y="212432"/>
                    <a:pt x="181719" y="212072"/>
                  </a:cubicBezTo>
                  <a:cubicBezTo>
                    <a:pt x="191831" y="211713"/>
                    <a:pt x="201221" y="208475"/>
                    <a:pt x="210971" y="203799"/>
                  </a:cubicBezTo>
                  <a:cubicBezTo>
                    <a:pt x="225778" y="196244"/>
                    <a:pt x="240224" y="187970"/>
                    <a:pt x="253586" y="177898"/>
                  </a:cubicBezTo>
                  <a:cubicBezTo>
                    <a:pt x="265142" y="168905"/>
                    <a:pt x="285727" y="155955"/>
                    <a:pt x="270198" y="139047"/>
                  </a:cubicBezTo>
                  <a:cubicBezTo>
                    <a:pt x="260448" y="128255"/>
                    <a:pt x="247808" y="122140"/>
                    <a:pt x="235168" y="116025"/>
                  </a:cubicBezTo>
                  <a:cubicBezTo>
                    <a:pt x="218916" y="107751"/>
                    <a:pt x="201943" y="100197"/>
                    <a:pt x="184247" y="95880"/>
                  </a:cubicBezTo>
                  <a:cubicBezTo>
                    <a:pt x="181719" y="95160"/>
                    <a:pt x="178469" y="94081"/>
                    <a:pt x="175580" y="94441"/>
                  </a:cubicBezTo>
                  <a:close/>
                  <a:moveTo>
                    <a:pt x="173774" y="83289"/>
                  </a:moveTo>
                  <a:cubicBezTo>
                    <a:pt x="182441" y="82210"/>
                    <a:pt x="191470" y="85807"/>
                    <a:pt x="199776" y="88685"/>
                  </a:cubicBezTo>
                  <a:cubicBezTo>
                    <a:pt x="210971" y="92642"/>
                    <a:pt x="221806" y="97678"/>
                    <a:pt x="232640" y="103074"/>
                  </a:cubicBezTo>
                  <a:cubicBezTo>
                    <a:pt x="253947" y="113866"/>
                    <a:pt x="309201" y="143364"/>
                    <a:pt x="274171" y="173941"/>
                  </a:cubicBezTo>
                  <a:cubicBezTo>
                    <a:pt x="257558" y="188330"/>
                    <a:pt x="238418" y="200561"/>
                    <a:pt x="218916" y="210274"/>
                  </a:cubicBezTo>
                  <a:cubicBezTo>
                    <a:pt x="204471" y="217468"/>
                    <a:pt x="182803" y="227900"/>
                    <a:pt x="166912" y="218907"/>
                  </a:cubicBezTo>
                  <a:cubicBezTo>
                    <a:pt x="161134" y="215670"/>
                    <a:pt x="157884" y="209554"/>
                    <a:pt x="157884" y="202360"/>
                  </a:cubicBezTo>
                  <a:cubicBezTo>
                    <a:pt x="157162" y="189409"/>
                    <a:pt x="158967" y="176099"/>
                    <a:pt x="158606" y="163509"/>
                  </a:cubicBezTo>
                  <a:cubicBezTo>
                    <a:pt x="158606" y="153796"/>
                    <a:pt x="158967" y="144443"/>
                    <a:pt x="159690" y="134731"/>
                  </a:cubicBezTo>
                  <a:cubicBezTo>
                    <a:pt x="159690" y="131493"/>
                    <a:pt x="159690" y="131493"/>
                    <a:pt x="159329" y="127536"/>
                  </a:cubicBezTo>
                  <a:cubicBezTo>
                    <a:pt x="158967" y="119622"/>
                    <a:pt x="158245" y="105952"/>
                    <a:pt x="161495" y="95160"/>
                  </a:cubicBezTo>
                  <a:cubicBezTo>
                    <a:pt x="161495" y="90484"/>
                    <a:pt x="165468" y="87246"/>
                    <a:pt x="165468" y="87246"/>
                  </a:cubicBezTo>
                  <a:cubicBezTo>
                    <a:pt x="167274" y="85088"/>
                    <a:pt x="170163" y="83649"/>
                    <a:pt x="173774" y="83289"/>
                  </a:cubicBezTo>
                  <a:close/>
                  <a:moveTo>
                    <a:pt x="386159" y="50295"/>
                  </a:moveTo>
                  <a:cubicBezTo>
                    <a:pt x="389136" y="59903"/>
                    <a:pt x="391782" y="68087"/>
                    <a:pt x="391782" y="78405"/>
                  </a:cubicBezTo>
                  <a:cubicBezTo>
                    <a:pt x="391782" y="88368"/>
                    <a:pt x="391782" y="98331"/>
                    <a:pt x="391782" y="108294"/>
                  </a:cubicBezTo>
                  <a:cubicBezTo>
                    <a:pt x="391782" y="110429"/>
                    <a:pt x="388474" y="110429"/>
                    <a:pt x="388474" y="108294"/>
                  </a:cubicBezTo>
                  <a:cubicBezTo>
                    <a:pt x="388474" y="98331"/>
                    <a:pt x="388474" y="88368"/>
                    <a:pt x="388474" y="78405"/>
                  </a:cubicBezTo>
                  <a:cubicBezTo>
                    <a:pt x="388474" y="68798"/>
                    <a:pt x="386159" y="60258"/>
                    <a:pt x="384506" y="51007"/>
                  </a:cubicBezTo>
                  <a:cubicBezTo>
                    <a:pt x="384175" y="49228"/>
                    <a:pt x="385829" y="48872"/>
                    <a:pt x="386159" y="50295"/>
                  </a:cubicBezTo>
                  <a:close/>
                  <a:moveTo>
                    <a:pt x="380105" y="32997"/>
                  </a:moveTo>
                  <a:cubicBezTo>
                    <a:pt x="391881" y="38374"/>
                    <a:pt x="394999" y="53071"/>
                    <a:pt x="396384" y="64901"/>
                  </a:cubicBezTo>
                  <a:cubicBezTo>
                    <a:pt x="397423" y="74938"/>
                    <a:pt x="397077" y="84975"/>
                    <a:pt x="397077" y="95012"/>
                  </a:cubicBezTo>
                  <a:cubicBezTo>
                    <a:pt x="397423" y="102898"/>
                    <a:pt x="398116" y="111143"/>
                    <a:pt x="397077" y="119388"/>
                  </a:cubicBezTo>
                  <a:cubicBezTo>
                    <a:pt x="396730" y="121539"/>
                    <a:pt x="393613" y="120822"/>
                    <a:pt x="393960" y="118671"/>
                  </a:cubicBezTo>
                  <a:cubicBezTo>
                    <a:pt x="396384" y="105408"/>
                    <a:pt x="394999" y="89993"/>
                    <a:pt x="394306" y="76372"/>
                  </a:cubicBezTo>
                  <a:cubicBezTo>
                    <a:pt x="393267" y="61316"/>
                    <a:pt x="392228" y="44110"/>
                    <a:pt x="379759" y="34073"/>
                  </a:cubicBezTo>
                  <a:cubicBezTo>
                    <a:pt x="379412" y="33714"/>
                    <a:pt x="379759" y="32997"/>
                    <a:pt x="380105" y="32997"/>
                  </a:cubicBezTo>
                  <a:close/>
                  <a:moveTo>
                    <a:pt x="84471" y="31410"/>
                  </a:moveTo>
                  <a:cubicBezTo>
                    <a:pt x="86957" y="31410"/>
                    <a:pt x="86602" y="35008"/>
                    <a:pt x="84471" y="35008"/>
                  </a:cubicBezTo>
                  <a:cubicBezTo>
                    <a:pt x="69202" y="35728"/>
                    <a:pt x="39729" y="37527"/>
                    <a:pt x="35467" y="57318"/>
                  </a:cubicBezTo>
                  <a:cubicBezTo>
                    <a:pt x="35112" y="58037"/>
                    <a:pt x="33337" y="58037"/>
                    <a:pt x="33692" y="56958"/>
                  </a:cubicBezTo>
                  <a:cubicBezTo>
                    <a:pt x="36178" y="35008"/>
                    <a:pt x="68136" y="32490"/>
                    <a:pt x="84471" y="31410"/>
                  </a:cubicBezTo>
                  <a:close/>
                  <a:moveTo>
                    <a:pt x="95907" y="24011"/>
                  </a:moveTo>
                  <a:cubicBezTo>
                    <a:pt x="98065" y="24365"/>
                    <a:pt x="98065" y="27553"/>
                    <a:pt x="95907" y="27553"/>
                  </a:cubicBezTo>
                  <a:cubicBezTo>
                    <a:pt x="81158" y="25782"/>
                    <a:pt x="64250" y="27553"/>
                    <a:pt x="50581" y="31449"/>
                  </a:cubicBezTo>
                  <a:cubicBezTo>
                    <a:pt x="41228" y="33929"/>
                    <a:pt x="32954" y="38180"/>
                    <a:pt x="29716" y="48098"/>
                  </a:cubicBezTo>
                  <a:cubicBezTo>
                    <a:pt x="27918" y="53412"/>
                    <a:pt x="26839" y="58725"/>
                    <a:pt x="25759" y="64393"/>
                  </a:cubicBezTo>
                  <a:lnTo>
                    <a:pt x="25400" y="64393"/>
                  </a:lnTo>
                  <a:cubicBezTo>
                    <a:pt x="25759" y="49515"/>
                    <a:pt x="28278" y="37471"/>
                    <a:pt x="43026" y="30741"/>
                  </a:cubicBezTo>
                  <a:cubicBezTo>
                    <a:pt x="57416" y="24011"/>
                    <a:pt x="80079" y="21885"/>
                    <a:pt x="95907" y="24011"/>
                  </a:cubicBezTo>
                  <a:close/>
                  <a:moveTo>
                    <a:pt x="304839" y="20004"/>
                  </a:moveTo>
                  <a:cubicBezTo>
                    <a:pt x="301593" y="20365"/>
                    <a:pt x="298708" y="20365"/>
                    <a:pt x="295462" y="20365"/>
                  </a:cubicBezTo>
                  <a:cubicBezTo>
                    <a:pt x="291134" y="23250"/>
                    <a:pt x="286806" y="25775"/>
                    <a:pt x="282838" y="29022"/>
                  </a:cubicBezTo>
                  <a:cubicBezTo>
                    <a:pt x="281756" y="29743"/>
                    <a:pt x="279953" y="27579"/>
                    <a:pt x="281035" y="26858"/>
                  </a:cubicBezTo>
                  <a:cubicBezTo>
                    <a:pt x="284281" y="24693"/>
                    <a:pt x="286806" y="22529"/>
                    <a:pt x="289691" y="20725"/>
                  </a:cubicBezTo>
                  <a:cubicBezTo>
                    <a:pt x="275986" y="20725"/>
                    <a:pt x="261559" y="21447"/>
                    <a:pt x="247853" y="21808"/>
                  </a:cubicBezTo>
                  <a:cubicBezTo>
                    <a:pt x="213229" y="22529"/>
                    <a:pt x="178965" y="21808"/>
                    <a:pt x="144701" y="21447"/>
                  </a:cubicBezTo>
                  <a:cubicBezTo>
                    <a:pt x="127750" y="21447"/>
                    <a:pt x="110438" y="21447"/>
                    <a:pt x="93126" y="21447"/>
                  </a:cubicBezTo>
                  <a:cubicBezTo>
                    <a:pt x="79420" y="20725"/>
                    <a:pt x="64633" y="20365"/>
                    <a:pt x="51288" y="23611"/>
                  </a:cubicBezTo>
                  <a:cubicBezTo>
                    <a:pt x="36501" y="26858"/>
                    <a:pt x="24959" y="33350"/>
                    <a:pt x="20992" y="48861"/>
                  </a:cubicBezTo>
                  <a:cubicBezTo>
                    <a:pt x="20992" y="48861"/>
                    <a:pt x="20631" y="49222"/>
                    <a:pt x="20631" y="49582"/>
                  </a:cubicBezTo>
                  <a:cubicBezTo>
                    <a:pt x="20631" y="54632"/>
                    <a:pt x="19549" y="59321"/>
                    <a:pt x="19189" y="64371"/>
                  </a:cubicBezTo>
                  <a:cubicBezTo>
                    <a:pt x="18828" y="69782"/>
                    <a:pt x="19549" y="75553"/>
                    <a:pt x="19189" y="80603"/>
                  </a:cubicBezTo>
                  <a:cubicBezTo>
                    <a:pt x="19549" y="100803"/>
                    <a:pt x="24599" y="121364"/>
                    <a:pt x="20631" y="141203"/>
                  </a:cubicBezTo>
                  <a:cubicBezTo>
                    <a:pt x="16664" y="161763"/>
                    <a:pt x="20631" y="181963"/>
                    <a:pt x="19549" y="202884"/>
                  </a:cubicBezTo>
                  <a:cubicBezTo>
                    <a:pt x="19189" y="220198"/>
                    <a:pt x="13418" y="238594"/>
                    <a:pt x="17025" y="255908"/>
                  </a:cubicBezTo>
                  <a:cubicBezTo>
                    <a:pt x="20631" y="273944"/>
                    <a:pt x="40468" y="290176"/>
                    <a:pt x="58501" y="291979"/>
                  </a:cubicBezTo>
                  <a:cubicBezTo>
                    <a:pt x="78699" y="293422"/>
                    <a:pt x="99618" y="291258"/>
                    <a:pt x="119815" y="291258"/>
                  </a:cubicBezTo>
                  <a:cubicBezTo>
                    <a:pt x="141455" y="291258"/>
                    <a:pt x="162374" y="292701"/>
                    <a:pt x="184014" y="293422"/>
                  </a:cubicBezTo>
                  <a:cubicBezTo>
                    <a:pt x="227295" y="295587"/>
                    <a:pt x="270936" y="297390"/>
                    <a:pt x="314216" y="293422"/>
                  </a:cubicBezTo>
                  <a:cubicBezTo>
                    <a:pt x="330086" y="291979"/>
                    <a:pt x="346316" y="292701"/>
                    <a:pt x="362546" y="291258"/>
                  </a:cubicBezTo>
                  <a:cubicBezTo>
                    <a:pt x="377334" y="290537"/>
                    <a:pt x="391039" y="282240"/>
                    <a:pt x="396088" y="267812"/>
                  </a:cubicBezTo>
                  <a:cubicBezTo>
                    <a:pt x="401138" y="253744"/>
                    <a:pt x="401138" y="237873"/>
                    <a:pt x="401498" y="223084"/>
                  </a:cubicBezTo>
                  <a:cubicBezTo>
                    <a:pt x="401859" y="206491"/>
                    <a:pt x="402220" y="190259"/>
                    <a:pt x="401859" y="174027"/>
                  </a:cubicBezTo>
                  <a:cubicBezTo>
                    <a:pt x="401859" y="156352"/>
                    <a:pt x="400777" y="138678"/>
                    <a:pt x="401138" y="121003"/>
                  </a:cubicBezTo>
                  <a:cubicBezTo>
                    <a:pt x="401859" y="105853"/>
                    <a:pt x="402220" y="91064"/>
                    <a:pt x="401859" y="76275"/>
                  </a:cubicBezTo>
                  <a:cubicBezTo>
                    <a:pt x="401138" y="61125"/>
                    <a:pt x="400777" y="42729"/>
                    <a:pt x="387072" y="32990"/>
                  </a:cubicBezTo>
                  <a:cubicBezTo>
                    <a:pt x="375530" y="25054"/>
                    <a:pt x="362186" y="23250"/>
                    <a:pt x="348119" y="22168"/>
                  </a:cubicBezTo>
                  <a:cubicBezTo>
                    <a:pt x="335496" y="20725"/>
                    <a:pt x="322512" y="20004"/>
                    <a:pt x="309528" y="20004"/>
                  </a:cubicBezTo>
                  <a:cubicBezTo>
                    <a:pt x="306282" y="22529"/>
                    <a:pt x="303036" y="25054"/>
                    <a:pt x="300150" y="27218"/>
                  </a:cubicBezTo>
                  <a:cubicBezTo>
                    <a:pt x="299790" y="27579"/>
                    <a:pt x="299068" y="26858"/>
                    <a:pt x="299068" y="26497"/>
                  </a:cubicBezTo>
                  <a:cubicBezTo>
                    <a:pt x="300150" y="24333"/>
                    <a:pt x="302675" y="22168"/>
                    <a:pt x="304839" y="20004"/>
                  </a:cubicBezTo>
                  <a:close/>
                  <a:moveTo>
                    <a:pt x="66613" y="5137"/>
                  </a:moveTo>
                  <a:cubicBezTo>
                    <a:pt x="68771" y="4422"/>
                    <a:pt x="69490" y="7997"/>
                    <a:pt x="67333" y="8354"/>
                  </a:cubicBezTo>
                  <a:cubicBezTo>
                    <a:pt x="51870" y="10141"/>
                    <a:pt x="34609" y="9784"/>
                    <a:pt x="22742" y="21222"/>
                  </a:cubicBezTo>
                  <a:cubicBezTo>
                    <a:pt x="12313" y="31231"/>
                    <a:pt x="8358" y="43384"/>
                    <a:pt x="6919" y="57325"/>
                  </a:cubicBezTo>
                  <a:cubicBezTo>
                    <a:pt x="6919" y="58040"/>
                    <a:pt x="5841" y="58040"/>
                    <a:pt x="5841" y="57325"/>
                  </a:cubicBezTo>
                  <a:cubicBezTo>
                    <a:pt x="4762" y="44099"/>
                    <a:pt x="10156" y="28014"/>
                    <a:pt x="20584" y="19078"/>
                  </a:cubicBezTo>
                  <a:cubicBezTo>
                    <a:pt x="34249" y="7639"/>
                    <a:pt x="49712" y="7282"/>
                    <a:pt x="66613" y="5137"/>
                  </a:cubicBezTo>
                  <a:close/>
                  <a:moveTo>
                    <a:pt x="303882" y="4422"/>
                  </a:moveTo>
                  <a:cubicBezTo>
                    <a:pt x="306029" y="4422"/>
                    <a:pt x="306029" y="8391"/>
                    <a:pt x="303882" y="8391"/>
                  </a:cubicBezTo>
                  <a:cubicBezTo>
                    <a:pt x="275971" y="7597"/>
                    <a:pt x="247702" y="11963"/>
                    <a:pt x="219791" y="10376"/>
                  </a:cubicBezTo>
                  <a:cubicBezTo>
                    <a:pt x="219075" y="10376"/>
                    <a:pt x="219075" y="9185"/>
                    <a:pt x="219791" y="9185"/>
                  </a:cubicBezTo>
                  <a:cubicBezTo>
                    <a:pt x="247702" y="7200"/>
                    <a:pt x="275971" y="4422"/>
                    <a:pt x="303882" y="4422"/>
                  </a:cubicBezTo>
                  <a:close/>
                  <a:moveTo>
                    <a:pt x="329365" y="2690"/>
                  </a:moveTo>
                  <a:cubicBezTo>
                    <a:pt x="331529" y="1247"/>
                    <a:pt x="333332" y="4494"/>
                    <a:pt x="331168" y="5936"/>
                  </a:cubicBezTo>
                  <a:cubicBezTo>
                    <a:pt x="328643" y="7379"/>
                    <a:pt x="326119" y="8822"/>
                    <a:pt x="323594" y="10626"/>
                  </a:cubicBezTo>
                  <a:cubicBezTo>
                    <a:pt x="330447" y="10986"/>
                    <a:pt x="337299" y="10986"/>
                    <a:pt x="344513" y="11708"/>
                  </a:cubicBezTo>
                  <a:cubicBezTo>
                    <a:pt x="365071" y="13872"/>
                    <a:pt x="386711" y="16036"/>
                    <a:pt x="401138" y="32629"/>
                  </a:cubicBezTo>
                  <a:cubicBezTo>
                    <a:pt x="415565" y="49582"/>
                    <a:pt x="413040" y="78078"/>
                    <a:pt x="413040" y="99000"/>
                  </a:cubicBezTo>
                  <a:cubicBezTo>
                    <a:pt x="413040" y="128217"/>
                    <a:pt x="413040" y="157074"/>
                    <a:pt x="411597" y="186652"/>
                  </a:cubicBezTo>
                  <a:cubicBezTo>
                    <a:pt x="410876" y="203966"/>
                    <a:pt x="410155" y="222002"/>
                    <a:pt x="409073" y="239316"/>
                  </a:cubicBezTo>
                  <a:cubicBezTo>
                    <a:pt x="408351" y="250858"/>
                    <a:pt x="407269" y="262041"/>
                    <a:pt x="402941" y="272501"/>
                  </a:cubicBezTo>
                  <a:cubicBezTo>
                    <a:pt x="393564" y="295587"/>
                    <a:pt x="370842" y="299915"/>
                    <a:pt x="348480" y="300997"/>
                  </a:cubicBezTo>
                  <a:cubicBezTo>
                    <a:pt x="315299" y="302440"/>
                    <a:pt x="282478" y="305686"/>
                    <a:pt x="248935" y="305686"/>
                  </a:cubicBezTo>
                  <a:cubicBezTo>
                    <a:pt x="215032" y="305686"/>
                    <a:pt x="180768" y="303883"/>
                    <a:pt x="147226" y="302079"/>
                  </a:cubicBezTo>
                  <a:cubicBezTo>
                    <a:pt x="130275" y="301358"/>
                    <a:pt x="113323" y="301358"/>
                    <a:pt x="96372" y="301719"/>
                  </a:cubicBezTo>
                  <a:cubicBezTo>
                    <a:pt x="82306" y="302440"/>
                    <a:pt x="67158" y="304244"/>
                    <a:pt x="53452" y="301358"/>
                  </a:cubicBezTo>
                  <a:cubicBezTo>
                    <a:pt x="31451" y="296308"/>
                    <a:pt x="10172" y="278272"/>
                    <a:pt x="6926" y="255187"/>
                  </a:cubicBezTo>
                  <a:cubicBezTo>
                    <a:pt x="4762" y="242201"/>
                    <a:pt x="6926" y="228855"/>
                    <a:pt x="8729" y="215870"/>
                  </a:cubicBezTo>
                  <a:cubicBezTo>
                    <a:pt x="10893" y="201441"/>
                    <a:pt x="9450" y="187013"/>
                    <a:pt x="8729" y="172584"/>
                  </a:cubicBezTo>
                  <a:cubicBezTo>
                    <a:pt x="8008" y="156352"/>
                    <a:pt x="12336" y="140842"/>
                    <a:pt x="12336" y="124610"/>
                  </a:cubicBezTo>
                  <a:cubicBezTo>
                    <a:pt x="11975" y="109460"/>
                    <a:pt x="9811" y="94671"/>
                    <a:pt x="9450" y="79521"/>
                  </a:cubicBezTo>
                  <a:cubicBezTo>
                    <a:pt x="9450" y="79161"/>
                    <a:pt x="9811" y="78800"/>
                    <a:pt x="9811" y="78078"/>
                  </a:cubicBezTo>
                  <a:cubicBezTo>
                    <a:pt x="9090" y="71946"/>
                    <a:pt x="9811" y="65454"/>
                    <a:pt x="11614" y="59321"/>
                  </a:cubicBezTo>
                  <a:cubicBezTo>
                    <a:pt x="12336" y="48139"/>
                    <a:pt x="15221" y="37679"/>
                    <a:pt x="22435" y="29743"/>
                  </a:cubicBezTo>
                  <a:cubicBezTo>
                    <a:pt x="36501" y="14593"/>
                    <a:pt x="61026" y="13511"/>
                    <a:pt x="80142" y="13151"/>
                  </a:cubicBezTo>
                  <a:cubicBezTo>
                    <a:pt x="138570" y="12429"/>
                    <a:pt x="197359" y="14593"/>
                    <a:pt x="255788" y="12068"/>
                  </a:cubicBezTo>
                  <a:cubicBezTo>
                    <a:pt x="272379" y="11347"/>
                    <a:pt x="288970" y="10626"/>
                    <a:pt x="305200" y="10626"/>
                  </a:cubicBezTo>
                  <a:cubicBezTo>
                    <a:pt x="308806" y="8101"/>
                    <a:pt x="312413" y="5936"/>
                    <a:pt x="316020" y="3772"/>
                  </a:cubicBezTo>
                  <a:cubicBezTo>
                    <a:pt x="317823" y="2690"/>
                    <a:pt x="319266" y="5576"/>
                    <a:pt x="317463" y="7018"/>
                  </a:cubicBezTo>
                  <a:cubicBezTo>
                    <a:pt x="315659" y="7740"/>
                    <a:pt x="313856" y="9183"/>
                    <a:pt x="311692" y="10626"/>
                  </a:cubicBezTo>
                  <a:cubicBezTo>
                    <a:pt x="313856" y="10626"/>
                    <a:pt x="316020" y="10626"/>
                    <a:pt x="317823" y="10626"/>
                  </a:cubicBezTo>
                  <a:cubicBezTo>
                    <a:pt x="321791" y="7740"/>
                    <a:pt x="325397" y="4494"/>
                    <a:pt x="329365" y="2690"/>
                  </a:cubicBezTo>
                  <a:close/>
                  <a:moveTo>
                    <a:pt x="44017" y="25"/>
                  </a:moveTo>
                  <a:cubicBezTo>
                    <a:pt x="46182" y="-340"/>
                    <a:pt x="47264" y="3314"/>
                    <a:pt x="44738" y="3679"/>
                  </a:cubicBezTo>
                  <a:cubicBezTo>
                    <a:pt x="25977" y="7698"/>
                    <a:pt x="4329" y="23044"/>
                    <a:pt x="1804" y="43870"/>
                  </a:cubicBezTo>
                  <a:cubicBezTo>
                    <a:pt x="1804" y="45332"/>
                    <a:pt x="0" y="45332"/>
                    <a:pt x="0" y="43870"/>
                  </a:cubicBezTo>
                  <a:cubicBezTo>
                    <a:pt x="721" y="21948"/>
                    <a:pt x="23812" y="2583"/>
                    <a:pt x="44017" y="2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066DF6C-123A-0D49-AB23-ECD09A3EA1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8360" y="1697018"/>
              <a:ext cx="483015" cy="408229"/>
            </a:xfrm>
            <a:custGeom>
              <a:avLst/>
              <a:gdLst>
                <a:gd name="connsiteX0" fmla="*/ 214282 w 532435"/>
                <a:gd name="connsiteY0" fmla="*/ 370735 h 449997"/>
                <a:gd name="connsiteX1" fmla="*/ 216070 w 532435"/>
                <a:gd name="connsiteY1" fmla="*/ 372160 h 449997"/>
                <a:gd name="connsiteX2" fmla="*/ 200693 w 532435"/>
                <a:gd name="connsiteY2" fmla="*/ 387827 h 449997"/>
                <a:gd name="connsiteX3" fmla="*/ 182096 w 532435"/>
                <a:gd name="connsiteY3" fmla="*/ 407055 h 449997"/>
                <a:gd name="connsiteX4" fmla="*/ 179950 w 532435"/>
                <a:gd name="connsiteY4" fmla="*/ 407767 h 449997"/>
                <a:gd name="connsiteX5" fmla="*/ 178877 w 532435"/>
                <a:gd name="connsiteY5" fmla="*/ 407411 h 449997"/>
                <a:gd name="connsiteX6" fmla="*/ 162784 w 532435"/>
                <a:gd name="connsiteY6" fmla="*/ 395660 h 449997"/>
                <a:gd name="connsiteX7" fmla="*/ 152055 w 532435"/>
                <a:gd name="connsiteY7" fmla="*/ 386046 h 449997"/>
                <a:gd name="connsiteX8" fmla="*/ 152771 w 532435"/>
                <a:gd name="connsiteY8" fmla="*/ 385690 h 449997"/>
                <a:gd name="connsiteX9" fmla="*/ 167433 w 532435"/>
                <a:gd name="connsiteY9" fmla="*/ 394236 h 449997"/>
                <a:gd name="connsiteX10" fmla="*/ 180308 w 532435"/>
                <a:gd name="connsiteY10" fmla="*/ 403138 h 449997"/>
                <a:gd name="connsiteX11" fmla="*/ 196401 w 532435"/>
                <a:gd name="connsiteY11" fmla="*/ 386759 h 449997"/>
                <a:gd name="connsiteX12" fmla="*/ 214282 w 532435"/>
                <a:gd name="connsiteY12" fmla="*/ 370735 h 449997"/>
                <a:gd name="connsiteX13" fmla="*/ 234526 w 532435"/>
                <a:gd name="connsiteY13" fmla="*/ 364398 h 449997"/>
                <a:gd name="connsiteX14" fmla="*/ 236337 w 532435"/>
                <a:gd name="connsiteY14" fmla="*/ 365849 h 449997"/>
                <a:gd name="connsiteX15" fmla="*/ 183476 w 532435"/>
                <a:gd name="connsiteY15" fmla="*/ 421323 h 449997"/>
                <a:gd name="connsiteX16" fmla="*/ 181666 w 532435"/>
                <a:gd name="connsiteY16" fmla="*/ 422048 h 449997"/>
                <a:gd name="connsiteX17" fmla="*/ 179493 w 532435"/>
                <a:gd name="connsiteY17" fmla="*/ 421323 h 449997"/>
                <a:gd name="connsiteX18" fmla="*/ 154149 w 532435"/>
                <a:gd name="connsiteY18" fmla="*/ 400656 h 449997"/>
                <a:gd name="connsiteX19" fmla="*/ 134960 w 532435"/>
                <a:gd name="connsiteY19" fmla="*/ 382527 h 449997"/>
                <a:gd name="connsiteX20" fmla="*/ 136408 w 532435"/>
                <a:gd name="connsiteY20" fmla="*/ 381802 h 449997"/>
                <a:gd name="connsiteX21" fmla="*/ 162114 w 532435"/>
                <a:gd name="connsiteY21" fmla="*/ 401019 h 449997"/>
                <a:gd name="connsiteX22" fmla="*/ 181666 w 532435"/>
                <a:gd name="connsiteY22" fmla="*/ 417335 h 449997"/>
                <a:gd name="connsiteX23" fmla="*/ 234526 w 532435"/>
                <a:gd name="connsiteY23" fmla="*/ 364398 h 449997"/>
                <a:gd name="connsiteX24" fmla="*/ 242128 w 532435"/>
                <a:gd name="connsiteY24" fmla="*/ 363162 h 449997"/>
                <a:gd name="connsiteX25" fmla="*/ 244283 w 532435"/>
                <a:gd name="connsiteY25" fmla="*/ 364956 h 449997"/>
                <a:gd name="connsiteX26" fmla="*/ 217704 w 532435"/>
                <a:gd name="connsiteY26" fmla="*/ 398316 h 449997"/>
                <a:gd name="connsiteX27" fmla="*/ 199744 w 532435"/>
                <a:gd name="connsiteY27" fmla="*/ 418045 h 449997"/>
                <a:gd name="connsiteX28" fmla="*/ 186455 w 532435"/>
                <a:gd name="connsiteY28" fmla="*/ 433470 h 449997"/>
                <a:gd name="connsiteX29" fmla="*/ 185018 w 532435"/>
                <a:gd name="connsiteY29" fmla="*/ 434905 h 449997"/>
                <a:gd name="connsiteX30" fmla="*/ 181785 w 532435"/>
                <a:gd name="connsiteY30" fmla="*/ 435263 h 449997"/>
                <a:gd name="connsiteX31" fmla="*/ 144789 w 532435"/>
                <a:gd name="connsiteY31" fmla="*/ 404414 h 449997"/>
                <a:gd name="connsiteX32" fmla="*/ 116773 w 532435"/>
                <a:gd name="connsiteY32" fmla="*/ 379663 h 449997"/>
                <a:gd name="connsiteX33" fmla="*/ 117491 w 532435"/>
                <a:gd name="connsiteY33" fmla="*/ 379304 h 449997"/>
                <a:gd name="connsiteX34" fmla="*/ 154128 w 532435"/>
                <a:gd name="connsiteY34" fmla="*/ 407284 h 449997"/>
                <a:gd name="connsiteX35" fmla="*/ 182863 w 532435"/>
                <a:gd name="connsiteY35" fmla="*/ 430959 h 449997"/>
                <a:gd name="connsiteX36" fmla="*/ 191124 w 532435"/>
                <a:gd name="connsiteY36" fmla="*/ 420915 h 449997"/>
                <a:gd name="connsiteX37" fmla="*/ 208365 w 532435"/>
                <a:gd name="connsiteY37" fmla="*/ 401903 h 449997"/>
                <a:gd name="connsiteX38" fmla="*/ 242128 w 532435"/>
                <a:gd name="connsiteY38" fmla="*/ 363162 h 449997"/>
                <a:gd name="connsiteX39" fmla="*/ 282905 w 532435"/>
                <a:gd name="connsiteY39" fmla="*/ 285886 h 449997"/>
                <a:gd name="connsiteX40" fmla="*/ 283619 w 532435"/>
                <a:gd name="connsiteY40" fmla="*/ 288267 h 449997"/>
                <a:gd name="connsiteX41" fmla="*/ 277190 w 532435"/>
                <a:gd name="connsiteY41" fmla="*/ 291839 h 449997"/>
                <a:gd name="connsiteX42" fmla="*/ 271118 w 532435"/>
                <a:gd name="connsiteY42" fmla="*/ 292236 h 449997"/>
                <a:gd name="connsiteX43" fmla="*/ 271475 w 532435"/>
                <a:gd name="connsiteY43" fmla="*/ 291045 h 449997"/>
                <a:gd name="connsiteX44" fmla="*/ 277190 w 532435"/>
                <a:gd name="connsiteY44" fmla="*/ 288267 h 449997"/>
                <a:gd name="connsiteX45" fmla="*/ 282905 w 532435"/>
                <a:gd name="connsiteY45" fmla="*/ 285886 h 449997"/>
                <a:gd name="connsiteX46" fmla="*/ 191539 w 532435"/>
                <a:gd name="connsiteY46" fmla="*/ 284298 h 449997"/>
                <a:gd name="connsiteX47" fmla="*/ 191897 w 532435"/>
                <a:gd name="connsiteY47" fmla="*/ 284298 h 449997"/>
                <a:gd name="connsiteX48" fmla="*/ 186520 w 532435"/>
                <a:gd name="connsiteY48" fmla="*/ 292644 h 449997"/>
                <a:gd name="connsiteX49" fmla="*/ 175408 w 532435"/>
                <a:gd name="connsiteY49" fmla="*/ 307884 h 449997"/>
                <a:gd name="connsiteX50" fmla="*/ 173257 w 532435"/>
                <a:gd name="connsiteY50" fmla="*/ 304618 h 449997"/>
                <a:gd name="connsiteX51" fmla="*/ 186162 w 532435"/>
                <a:gd name="connsiteY51" fmla="*/ 290104 h 449997"/>
                <a:gd name="connsiteX52" fmla="*/ 191539 w 532435"/>
                <a:gd name="connsiteY52" fmla="*/ 284298 h 449997"/>
                <a:gd name="connsiteX53" fmla="*/ 199657 w 532435"/>
                <a:gd name="connsiteY53" fmla="*/ 281848 h 449997"/>
                <a:gd name="connsiteX54" fmla="*/ 201432 w 532435"/>
                <a:gd name="connsiteY54" fmla="*/ 283297 h 449997"/>
                <a:gd name="connsiteX55" fmla="*/ 180127 w 532435"/>
                <a:gd name="connsiteY55" fmla="*/ 311924 h 449997"/>
                <a:gd name="connsiteX56" fmla="*/ 176931 w 532435"/>
                <a:gd name="connsiteY56" fmla="*/ 310113 h 449997"/>
                <a:gd name="connsiteX57" fmla="*/ 199657 w 532435"/>
                <a:gd name="connsiteY57" fmla="*/ 281848 h 449997"/>
                <a:gd name="connsiteX58" fmla="*/ 206731 w 532435"/>
                <a:gd name="connsiteY58" fmla="*/ 280245 h 449997"/>
                <a:gd name="connsiteX59" fmla="*/ 208142 w 532435"/>
                <a:gd name="connsiteY59" fmla="*/ 281308 h 449997"/>
                <a:gd name="connsiteX60" fmla="*/ 195795 w 532435"/>
                <a:gd name="connsiteY60" fmla="*/ 301506 h 449997"/>
                <a:gd name="connsiteX61" fmla="*/ 184506 w 532435"/>
                <a:gd name="connsiteY61" fmla="*/ 317097 h 449997"/>
                <a:gd name="connsiteX62" fmla="*/ 182037 w 532435"/>
                <a:gd name="connsiteY62" fmla="*/ 314617 h 449997"/>
                <a:gd name="connsiteX63" fmla="*/ 195795 w 532435"/>
                <a:gd name="connsiteY63" fmla="*/ 295482 h 449997"/>
                <a:gd name="connsiteX64" fmla="*/ 206731 w 532435"/>
                <a:gd name="connsiteY64" fmla="*/ 280245 h 449997"/>
                <a:gd name="connsiteX65" fmla="*/ 294784 w 532435"/>
                <a:gd name="connsiteY65" fmla="*/ 275923 h 449997"/>
                <a:gd name="connsiteX66" fmla="*/ 295525 w 532435"/>
                <a:gd name="connsiteY66" fmla="*/ 279372 h 449997"/>
                <a:gd name="connsiteX67" fmla="*/ 277745 w 532435"/>
                <a:gd name="connsiteY67" fmla="*/ 284736 h 449997"/>
                <a:gd name="connsiteX68" fmla="*/ 277375 w 532435"/>
                <a:gd name="connsiteY68" fmla="*/ 282054 h 449997"/>
                <a:gd name="connsiteX69" fmla="*/ 294784 w 532435"/>
                <a:gd name="connsiteY69" fmla="*/ 275923 h 449997"/>
                <a:gd name="connsiteX70" fmla="*/ 308861 w 532435"/>
                <a:gd name="connsiteY70" fmla="*/ 261192 h 449997"/>
                <a:gd name="connsiteX71" fmla="*/ 309919 w 532435"/>
                <a:gd name="connsiteY71" fmla="*/ 264014 h 449997"/>
                <a:gd name="connsiteX72" fmla="*/ 285577 w 532435"/>
                <a:gd name="connsiteY72" fmla="*/ 272481 h 449997"/>
                <a:gd name="connsiteX73" fmla="*/ 284872 w 532435"/>
                <a:gd name="connsiteY73" fmla="*/ 270011 h 449997"/>
                <a:gd name="connsiteX74" fmla="*/ 308861 w 532435"/>
                <a:gd name="connsiteY74" fmla="*/ 261192 h 449997"/>
                <a:gd name="connsiteX75" fmla="*/ 329471 w 532435"/>
                <a:gd name="connsiteY75" fmla="*/ 243713 h 449997"/>
                <a:gd name="connsiteX76" fmla="*/ 330183 w 532435"/>
                <a:gd name="connsiteY76" fmla="*/ 246819 h 449997"/>
                <a:gd name="connsiteX77" fmla="*/ 293533 w 532435"/>
                <a:gd name="connsiteY77" fmla="*/ 258208 h 449997"/>
                <a:gd name="connsiteX78" fmla="*/ 292821 w 532435"/>
                <a:gd name="connsiteY78" fmla="*/ 256137 h 449997"/>
                <a:gd name="connsiteX79" fmla="*/ 329471 w 532435"/>
                <a:gd name="connsiteY79" fmla="*/ 243713 h 449997"/>
                <a:gd name="connsiteX80" fmla="*/ 338972 w 532435"/>
                <a:gd name="connsiteY80" fmla="*/ 232639 h 449997"/>
                <a:gd name="connsiteX81" fmla="*/ 339689 w 532435"/>
                <a:gd name="connsiteY81" fmla="*/ 235913 h 449997"/>
                <a:gd name="connsiteX82" fmla="*/ 299899 w 532435"/>
                <a:gd name="connsiteY82" fmla="*/ 248645 h 449997"/>
                <a:gd name="connsiteX83" fmla="*/ 299182 w 532435"/>
                <a:gd name="connsiteY83" fmla="*/ 246463 h 449997"/>
                <a:gd name="connsiteX84" fmla="*/ 338972 w 532435"/>
                <a:gd name="connsiteY84" fmla="*/ 232639 h 449997"/>
                <a:gd name="connsiteX85" fmla="*/ 400290 w 532435"/>
                <a:gd name="connsiteY85" fmla="*/ 226091 h 449997"/>
                <a:gd name="connsiteX86" fmla="*/ 400379 w 532435"/>
                <a:gd name="connsiteY86" fmla="*/ 229020 h 449997"/>
                <a:gd name="connsiteX87" fmla="*/ 358211 w 532435"/>
                <a:gd name="connsiteY87" fmla="*/ 275526 h 449997"/>
                <a:gd name="connsiteX88" fmla="*/ 321760 w 532435"/>
                <a:gd name="connsiteY88" fmla="*/ 313740 h 449997"/>
                <a:gd name="connsiteX89" fmla="*/ 320331 w 532435"/>
                <a:gd name="connsiteY89" fmla="*/ 313019 h 449997"/>
                <a:gd name="connsiteX90" fmla="*/ 355709 w 532435"/>
                <a:gd name="connsiteY90" fmla="*/ 272642 h 449997"/>
                <a:gd name="connsiteX91" fmla="*/ 397520 w 532435"/>
                <a:gd name="connsiteY91" fmla="*/ 226136 h 449997"/>
                <a:gd name="connsiteX92" fmla="*/ 400290 w 532435"/>
                <a:gd name="connsiteY92" fmla="*/ 226091 h 449997"/>
                <a:gd name="connsiteX93" fmla="*/ 351975 w 532435"/>
                <a:gd name="connsiteY93" fmla="*/ 219584 h 449997"/>
                <a:gd name="connsiteX94" fmla="*/ 353437 w 532435"/>
                <a:gd name="connsiteY94" fmla="*/ 222573 h 449997"/>
                <a:gd name="connsiteX95" fmla="*/ 310688 w 532435"/>
                <a:gd name="connsiteY95" fmla="*/ 237514 h 449997"/>
                <a:gd name="connsiteX96" fmla="*/ 309957 w 532435"/>
                <a:gd name="connsiteY96" fmla="*/ 235273 h 449997"/>
                <a:gd name="connsiteX97" fmla="*/ 351975 w 532435"/>
                <a:gd name="connsiteY97" fmla="*/ 219584 h 449997"/>
                <a:gd name="connsiteX98" fmla="*/ 403500 w 532435"/>
                <a:gd name="connsiteY98" fmla="*/ 214832 h 449997"/>
                <a:gd name="connsiteX99" fmla="*/ 403904 w 532435"/>
                <a:gd name="connsiteY99" fmla="*/ 217877 h 449997"/>
                <a:gd name="connsiteX100" fmla="*/ 354028 w 532435"/>
                <a:gd name="connsiteY100" fmla="*/ 271982 h 449997"/>
                <a:gd name="connsiteX101" fmla="*/ 301999 w 532435"/>
                <a:gd name="connsiteY101" fmla="*/ 326444 h 449997"/>
                <a:gd name="connsiteX102" fmla="*/ 301282 w 532435"/>
                <a:gd name="connsiteY102" fmla="*/ 325370 h 449997"/>
                <a:gd name="connsiteX103" fmla="*/ 351158 w 532435"/>
                <a:gd name="connsiteY103" fmla="*/ 269115 h 449997"/>
                <a:gd name="connsiteX104" fmla="*/ 400675 w 532435"/>
                <a:gd name="connsiteY104" fmla="*/ 215011 h 449997"/>
                <a:gd name="connsiteX105" fmla="*/ 403500 w 532435"/>
                <a:gd name="connsiteY105" fmla="*/ 214832 h 449997"/>
                <a:gd name="connsiteX106" fmla="*/ 82444 w 532435"/>
                <a:gd name="connsiteY106" fmla="*/ 208325 h 449997"/>
                <a:gd name="connsiteX107" fmla="*/ 85681 w 532435"/>
                <a:gd name="connsiteY107" fmla="*/ 211591 h 449997"/>
                <a:gd name="connsiteX108" fmla="*/ 59790 w 532435"/>
                <a:gd name="connsiteY108" fmla="*/ 229008 h 449997"/>
                <a:gd name="connsiteX109" fmla="*/ 25268 w 532435"/>
                <a:gd name="connsiteY109" fmla="*/ 256222 h 449997"/>
                <a:gd name="connsiteX110" fmla="*/ 23830 w 532435"/>
                <a:gd name="connsiteY110" fmla="*/ 254408 h 449997"/>
                <a:gd name="connsiteX111" fmla="*/ 53676 w 532435"/>
                <a:gd name="connsiteY111" fmla="*/ 228282 h 449997"/>
                <a:gd name="connsiteX112" fmla="*/ 82444 w 532435"/>
                <a:gd name="connsiteY112" fmla="*/ 208325 h 449997"/>
                <a:gd name="connsiteX113" fmla="*/ 74918 w 532435"/>
                <a:gd name="connsiteY113" fmla="*/ 205148 h 449997"/>
                <a:gd name="connsiteX114" fmla="*/ 78124 w 532435"/>
                <a:gd name="connsiteY114" fmla="*/ 208411 h 449997"/>
                <a:gd name="connsiteX115" fmla="*/ 54972 w 532435"/>
                <a:gd name="connsiteY115" fmla="*/ 225086 h 449997"/>
                <a:gd name="connsiteX116" fmla="*/ 27903 w 532435"/>
                <a:gd name="connsiteY116" fmla="*/ 247923 h 449997"/>
                <a:gd name="connsiteX117" fmla="*/ 25766 w 532435"/>
                <a:gd name="connsiteY117" fmla="*/ 246473 h 449997"/>
                <a:gd name="connsiteX118" fmla="*/ 49274 w 532435"/>
                <a:gd name="connsiteY118" fmla="*/ 224723 h 449997"/>
                <a:gd name="connsiteX119" fmla="*/ 74918 w 532435"/>
                <a:gd name="connsiteY119" fmla="*/ 205148 h 449997"/>
                <a:gd name="connsiteX120" fmla="*/ 66506 w 532435"/>
                <a:gd name="connsiteY120" fmla="*/ 203562 h 449997"/>
                <a:gd name="connsiteX121" fmla="*/ 69414 w 532435"/>
                <a:gd name="connsiteY121" fmla="*/ 206465 h 449997"/>
                <a:gd name="connsiteX122" fmla="*/ 26515 w 532435"/>
                <a:gd name="connsiteY122" fmla="*/ 238397 h 449997"/>
                <a:gd name="connsiteX123" fmla="*/ 25425 w 532435"/>
                <a:gd name="connsiteY123" fmla="*/ 237308 h 449997"/>
                <a:gd name="connsiteX124" fmla="*/ 66506 w 532435"/>
                <a:gd name="connsiteY124" fmla="*/ 203562 h 449997"/>
                <a:gd name="connsiteX125" fmla="*/ 368585 w 532435"/>
                <a:gd name="connsiteY125" fmla="*/ 203336 h 449997"/>
                <a:gd name="connsiteX126" fmla="*/ 368585 w 532435"/>
                <a:gd name="connsiteY126" fmla="*/ 206479 h 449997"/>
                <a:gd name="connsiteX127" fmla="*/ 368950 w 532435"/>
                <a:gd name="connsiteY127" fmla="*/ 206479 h 449997"/>
                <a:gd name="connsiteX128" fmla="*/ 318986 w 532435"/>
                <a:gd name="connsiteY128" fmla="*/ 220099 h 449997"/>
                <a:gd name="connsiteX129" fmla="*/ 318257 w 532435"/>
                <a:gd name="connsiteY129" fmla="*/ 217655 h 449997"/>
                <a:gd name="connsiteX130" fmla="*/ 368585 w 532435"/>
                <a:gd name="connsiteY130" fmla="*/ 203336 h 449997"/>
                <a:gd name="connsiteX131" fmla="*/ 383441 w 532435"/>
                <a:gd name="connsiteY131" fmla="*/ 186219 h 449997"/>
                <a:gd name="connsiteX132" fmla="*/ 384510 w 532435"/>
                <a:gd name="connsiteY132" fmla="*/ 189337 h 449997"/>
                <a:gd name="connsiteX133" fmla="*/ 336756 w 532435"/>
                <a:gd name="connsiteY133" fmla="*/ 203884 h 449997"/>
                <a:gd name="connsiteX134" fmla="*/ 336043 w 532435"/>
                <a:gd name="connsiteY134" fmla="*/ 201113 h 449997"/>
                <a:gd name="connsiteX135" fmla="*/ 383441 w 532435"/>
                <a:gd name="connsiteY135" fmla="*/ 186219 h 449997"/>
                <a:gd name="connsiteX136" fmla="*/ 398529 w 532435"/>
                <a:gd name="connsiteY136" fmla="*/ 172697 h 449997"/>
                <a:gd name="connsiteX137" fmla="*/ 399982 w 532435"/>
                <a:gd name="connsiteY137" fmla="*/ 176401 h 449997"/>
                <a:gd name="connsiteX138" fmla="*/ 373112 w 532435"/>
                <a:gd name="connsiteY138" fmla="*/ 184180 h 449997"/>
                <a:gd name="connsiteX139" fmla="*/ 336440 w 532435"/>
                <a:gd name="connsiteY139" fmla="*/ 193441 h 449997"/>
                <a:gd name="connsiteX140" fmla="*/ 335714 w 532435"/>
                <a:gd name="connsiteY140" fmla="*/ 190848 h 449997"/>
                <a:gd name="connsiteX141" fmla="*/ 398529 w 532435"/>
                <a:gd name="connsiteY141" fmla="*/ 172697 h 449997"/>
                <a:gd name="connsiteX142" fmla="*/ 407217 w 532435"/>
                <a:gd name="connsiteY142" fmla="*/ 160473 h 449997"/>
                <a:gd name="connsiteX143" fmla="*/ 408299 w 532435"/>
                <a:gd name="connsiteY143" fmla="*/ 163648 h 449997"/>
                <a:gd name="connsiteX144" fmla="*/ 338011 w 532435"/>
                <a:gd name="connsiteY144" fmla="*/ 184815 h 449997"/>
                <a:gd name="connsiteX145" fmla="*/ 337650 w 532435"/>
                <a:gd name="connsiteY145" fmla="*/ 182345 h 449997"/>
                <a:gd name="connsiteX146" fmla="*/ 407217 w 532435"/>
                <a:gd name="connsiteY146" fmla="*/ 160473 h 449997"/>
                <a:gd name="connsiteX147" fmla="*/ 417103 w 532435"/>
                <a:gd name="connsiteY147" fmla="*/ 148128 h 449997"/>
                <a:gd name="connsiteX148" fmla="*/ 417824 w 532435"/>
                <a:gd name="connsiteY148" fmla="*/ 151327 h 449997"/>
                <a:gd name="connsiteX149" fmla="*/ 364131 w 532435"/>
                <a:gd name="connsiteY149" fmla="*/ 170520 h 449997"/>
                <a:gd name="connsiteX150" fmla="*/ 362690 w 532435"/>
                <a:gd name="connsiteY150" fmla="*/ 168387 h 449997"/>
                <a:gd name="connsiteX151" fmla="*/ 417103 w 532435"/>
                <a:gd name="connsiteY151" fmla="*/ 148128 h 449997"/>
                <a:gd name="connsiteX152" fmla="*/ 432971 w 532435"/>
                <a:gd name="connsiteY152" fmla="*/ 134230 h 449997"/>
                <a:gd name="connsiteX153" fmla="*/ 433694 w 532435"/>
                <a:gd name="connsiteY153" fmla="*/ 136834 h 449997"/>
                <a:gd name="connsiteX154" fmla="*/ 377342 w 532435"/>
                <a:gd name="connsiteY154" fmla="*/ 156554 h 449997"/>
                <a:gd name="connsiteX155" fmla="*/ 376620 w 532435"/>
                <a:gd name="connsiteY155" fmla="*/ 154693 h 449997"/>
                <a:gd name="connsiteX156" fmla="*/ 432971 w 532435"/>
                <a:gd name="connsiteY156" fmla="*/ 134230 h 449997"/>
                <a:gd name="connsiteX157" fmla="*/ 442172 w 532435"/>
                <a:gd name="connsiteY157" fmla="*/ 119937 h 449997"/>
                <a:gd name="connsiteX158" fmla="*/ 443243 w 532435"/>
                <a:gd name="connsiteY158" fmla="*/ 123265 h 449997"/>
                <a:gd name="connsiteX159" fmla="*/ 376449 w 532435"/>
                <a:gd name="connsiteY159" fmla="*/ 145077 h 449997"/>
                <a:gd name="connsiteX160" fmla="*/ 375377 w 532435"/>
                <a:gd name="connsiteY160" fmla="*/ 142859 h 449997"/>
                <a:gd name="connsiteX161" fmla="*/ 442172 w 532435"/>
                <a:gd name="connsiteY161" fmla="*/ 119937 h 449997"/>
                <a:gd name="connsiteX162" fmla="*/ 445001 w 532435"/>
                <a:gd name="connsiteY162" fmla="*/ 105652 h 449997"/>
                <a:gd name="connsiteX163" fmla="*/ 446069 w 532435"/>
                <a:gd name="connsiteY163" fmla="*/ 109356 h 449997"/>
                <a:gd name="connsiteX164" fmla="*/ 392671 w 532435"/>
                <a:gd name="connsiteY164" fmla="*/ 126025 h 449997"/>
                <a:gd name="connsiteX165" fmla="*/ 391603 w 532435"/>
                <a:gd name="connsiteY165" fmla="*/ 123061 h 449997"/>
                <a:gd name="connsiteX166" fmla="*/ 445001 w 532435"/>
                <a:gd name="connsiteY166" fmla="*/ 105652 h 449997"/>
                <a:gd name="connsiteX167" fmla="*/ 450036 w 532435"/>
                <a:gd name="connsiteY167" fmla="*/ 91356 h 449997"/>
                <a:gd name="connsiteX168" fmla="*/ 451132 w 532435"/>
                <a:gd name="connsiteY168" fmla="*/ 94653 h 449997"/>
                <a:gd name="connsiteX169" fmla="*/ 414240 w 532435"/>
                <a:gd name="connsiteY169" fmla="*/ 104545 h 449997"/>
                <a:gd name="connsiteX170" fmla="*/ 413509 w 532435"/>
                <a:gd name="connsiteY170" fmla="*/ 101980 h 449997"/>
                <a:gd name="connsiteX171" fmla="*/ 450036 w 532435"/>
                <a:gd name="connsiteY171" fmla="*/ 91356 h 449997"/>
                <a:gd name="connsiteX172" fmla="*/ 448869 w 532435"/>
                <a:gd name="connsiteY172" fmla="*/ 83442 h 449997"/>
                <a:gd name="connsiteX173" fmla="*/ 449585 w 532435"/>
                <a:gd name="connsiteY173" fmla="*/ 86088 h 449997"/>
                <a:gd name="connsiteX174" fmla="*/ 431304 w 532435"/>
                <a:gd name="connsiteY174" fmla="*/ 89867 h 449997"/>
                <a:gd name="connsiteX175" fmla="*/ 430945 w 532435"/>
                <a:gd name="connsiteY175" fmla="*/ 87599 h 449997"/>
                <a:gd name="connsiteX176" fmla="*/ 448869 w 532435"/>
                <a:gd name="connsiteY176" fmla="*/ 83442 h 449997"/>
                <a:gd name="connsiteX177" fmla="*/ 486026 w 532435"/>
                <a:gd name="connsiteY177" fmla="*/ 32250 h 449997"/>
                <a:gd name="connsiteX178" fmla="*/ 531383 w 532435"/>
                <a:gd name="connsiteY178" fmla="*/ 70142 h 449997"/>
                <a:gd name="connsiteX179" fmla="*/ 528843 w 532435"/>
                <a:gd name="connsiteY179" fmla="*/ 74150 h 449997"/>
                <a:gd name="connsiteX180" fmla="*/ 516869 w 532435"/>
                <a:gd name="connsiteY180" fmla="*/ 63220 h 449997"/>
                <a:gd name="connsiteX181" fmla="*/ 507072 w 532435"/>
                <a:gd name="connsiteY181" fmla="*/ 55568 h 449997"/>
                <a:gd name="connsiteX182" fmla="*/ 484575 w 532435"/>
                <a:gd name="connsiteY182" fmla="*/ 34072 h 449997"/>
                <a:gd name="connsiteX183" fmla="*/ 486026 w 532435"/>
                <a:gd name="connsiteY183" fmla="*/ 32250 h 449997"/>
                <a:gd name="connsiteX184" fmla="*/ 467807 w 532435"/>
                <a:gd name="connsiteY184" fmla="*/ 29431 h 449997"/>
                <a:gd name="connsiteX185" fmla="*/ 496703 w 532435"/>
                <a:gd name="connsiteY185" fmla="*/ 51740 h 449997"/>
                <a:gd name="connsiteX186" fmla="*/ 527383 w 532435"/>
                <a:gd name="connsiteY186" fmla="*/ 77648 h 449997"/>
                <a:gd name="connsiteX187" fmla="*/ 524529 w 532435"/>
                <a:gd name="connsiteY187" fmla="*/ 80527 h 449997"/>
                <a:gd name="connsiteX188" fmla="*/ 497060 w 532435"/>
                <a:gd name="connsiteY188" fmla="*/ 57138 h 449997"/>
                <a:gd name="connsiteX189" fmla="*/ 467093 w 532435"/>
                <a:gd name="connsiteY189" fmla="*/ 31230 h 449997"/>
                <a:gd name="connsiteX190" fmla="*/ 467807 w 532435"/>
                <a:gd name="connsiteY190" fmla="*/ 29431 h 449997"/>
                <a:gd name="connsiteX191" fmla="*/ 429616 w 532435"/>
                <a:gd name="connsiteY191" fmla="*/ 20384 h 449997"/>
                <a:gd name="connsiteX192" fmla="*/ 428537 w 532435"/>
                <a:gd name="connsiteY192" fmla="*/ 22181 h 449997"/>
                <a:gd name="connsiteX193" fmla="*/ 366344 w 532435"/>
                <a:gd name="connsiteY193" fmla="*/ 99100 h 449997"/>
                <a:gd name="connsiteX194" fmla="*/ 304870 w 532435"/>
                <a:gd name="connsiteY194" fmla="*/ 173143 h 449997"/>
                <a:gd name="connsiteX195" fmla="*/ 244834 w 532435"/>
                <a:gd name="connsiteY195" fmla="*/ 248984 h 449997"/>
                <a:gd name="connsiteX196" fmla="*/ 189831 w 532435"/>
                <a:gd name="connsiteY196" fmla="*/ 327700 h 449997"/>
                <a:gd name="connsiteX197" fmla="*/ 180844 w 532435"/>
                <a:gd name="connsiteY197" fmla="*/ 331654 h 449997"/>
                <a:gd name="connsiteX198" fmla="*/ 129795 w 532435"/>
                <a:gd name="connsiteY198" fmla="*/ 275582 h 449997"/>
                <a:gd name="connsiteX199" fmla="*/ 88453 w 532435"/>
                <a:gd name="connsiteY199" fmla="*/ 224183 h 449997"/>
                <a:gd name="connsiteX200" fmla="*/ 46751 w 532435"/>
                <a:gd name="connsiteY200" fmla="*/ 255454 h 449997"/>
                <a:gd name="connsiteX201" fmla="*/ 7207 w 532435"/>
                <a:gd name="connsiteY201" fmla="*/ 288522 h 449997"/>
                <a:gd name="connsiteX202" fmla="*/ 183360 w 532435"/>
                <a:gd name="connsiteY202" fmla="*/ 440203 h 449997"/>
                <a:gd name="connsiteX203" fmla="*/ 184798 w 532435"/>
                <a:gd name="connsiteY203" fmla="*/ 442000 h 449997"/>
                <a:gd name="connsiteX204" fmla="*/ 204930 w 532435"/>
                <a:gd name="connsiteY204" fmla="*/ 418278 h 449997"/>
                <a:gd name="connsiteX205" fmla="*/ 229016 w 532435"/>
                <a:gd name="connsiteY205" fmla="*/ 388085 h 449997"/>
                <a:gd name="connsiteX206" fmla="*/ 266404 w 532435"/>
                <a:gd name="connsiteY206" fmla="*/ 346031 h 449997"/>
                <a:gd name="connsiteX207" fmla="*/ 311341 w 532435"/>
                <a:gd name="connsiteY207" fmla="*/ 291757 h 449997"/>
                <a:gd name="connsiteX208" fmla="*/ 502953 w 532435"/>
                <a:gd name="connsiteY208" fmla="*/ 81128 h 449997"/>
                <a:gd name="connsiteX209" fmla="*/ 429616 w 532435"/>
                <a:gd name="connsiteY209" fmla="*/ 20384 h 449997"/>
                <a:gd name="connsiteX210" fmla="*/ 425661 w 532435"/>
                <a:gd name="connsiteY210" fmla="*/ 13195 h 449997"/>
                <a:gd name="connsiteX211" fmla="*/ 427459 w 532435"/>
                <a:gd name="connsiteY211" fmla="*/ 13195 h 449997"/>
                <a:gd name="connsiteX212" fmla="*/ 514816 w 532435"/>
                <a:gd name="connsiteY212" fmla="*/ 77893 h 449997"/>
                <a:gd name="connsiteX213" fmla="*/ 513738 w 532435"/>
                <a:gd name="connsiteY213" fmla="*/ 85801 h 449997"/>
                <a:gd name="connsiteX214" fmla="*/ 315655 w 532435"/>
                <a:gd name="connsiteY214" fmla="*/ 302540 h 449997"/>
                <a:gd name="connsiteX215" fmla="*/ 266404 w 532435"/>
                <a:gd name="connsiteY215" fmla="*/ 360049 h 449997"/>
                <a:gd name="connsiteX216" fmla="*/ 230814 w 532435"/>
                <a:gd name="connsiteY216" fmla="*/ 398868 h 449997"/>
                <a:gd name="connsiteX217" fmla="*/ 202773 w 532435"/>
                <a:gd name="connsiteY217" fmla="*/ 431936 h 449997"/>
                <a:gd name="connsiteX218" fmla="*/ 183360 w 532435"/>
                <a:gd name="connsiteY218" fmla="*/ 448829 h 449997"/>
                <a:gd name="connsiteX219" fmla="*/ 183000 w 532435"/>
                <a:gd name="connsiteY219" fmla="*/ 448829 h 449997"/>
                <a:gd name="connsiteX220" fmla="*/ 176170 w 532435"/>
                <a:gd name="connsiteY220" fmla="*/ 448470 h 449997"/>
                <a:gd name="connsiteX221" fmla="*/ 79106 w 532435"/>
                <a:gd name="connsiteY221" fmla="*/ 367957 h 449997"/>
                <a:gd name="connsiteX222" fmla="*/ 376 w 532435"/>
                <a:gd name="connsiteY222" fmla="*/ 288522 h 449997"/>
                <a:gd name="connsiteX223" fmla="*/ 2174 w 532435"/>
                <a:gd name="connsiteY223" fmla="*/ 284568 h 449997"/>
                <a:gd name="connsiteX224" fmla="*/ 44235 w 532435"/>
                <a:gd name="connsiteY224" fmla="*/ 246109 h 449997"/>
                <a:gd name="connsiteX225" fmla="*/ 84858 w 532435"/>
                <a:gd name="connsiteY225" fmla="*/ 215916 h 449997"/>
                <a:gd name="connsiteX226" fmla="*/ 91688 w 532435"/>
                <a:gd name="connsiteY226" fmla="*/ 220948 h 449997"/>
                <a:gd name="connsiteX227" fmla="*/ 135187 w 532435"/>
                <a:gd name="connsiteY227" fmla="*/ 267675 h 449997"/>
                <a:gd name="connsiteX228" fmla="*/ 186236 w 532435"/>
                <a:gd name="connsiteY228" fmla="*/ 322668 h 449997"/>
                <a:gd name="connsiteX229" fmla="*/ 207087 w 532435"/>
                <a:gd name="connsiteY229" fmla="*/ 289960 h 449997"/>
                <a:gd name="connsiteX230" fmla="*/ 233690 w 532435"/>
                <a:gd name="connsiteY230" fmla="*/ 251500 h 449997"/>
                <a:gd name="connsiteX231" fmla="*/ 295523 w 532435"/>
                <a:gd name="connsiteY231" fmla="*/ 170627 h 449997"/>
                <a:gd name="connsiteX232" fmla="*/ 359514 w 532435"/>
                <a:gd name="connsiteY232" fmla="*/ 92630 h 449997"/>
                <a:gd name="connsiteX233" fmla="*/ 420988 w 532435"/>
                <a:gd name="connsiteY233" fmla="*/ 14993 h 449997"/>
                <a:gd name="connsiteX234" fmla="*/ 425661 w 532435"/>
                <a:gd name="connsiteY234" fmla="*/ 13195 h 449997"/>
                <a:gd name="connsiteX235" fmla="*/ 419355 w 532435"/>
                <a:gd name="connsiteY235" fmla="*/ 3894 h 449997"/>
                <a:gd name="connsiteX236" fmla="*/ 422591 w 532435"/>
                <a:gd name="connsiteY236" fmla="*/ 7150 h 449997"/>
                <a:gd name="connsiteX237" fmla="*/ 380882 w 532435"/>
                <a:gd name="connsiteY237" fmla="*/ 61055 h 449997"/>
                <a:gd name="connsiteX238" fmla="*/ 363623 w 532435"/>
                <a:gd name="connsiteY238" fmla="*/ 83123 h 449997"/>
                <a:gd name="connsiteX239" fmla="*/ 342769 w 532435"/>
                <a:gd name="connsiteY239" fmla="*/ 106639 h 449997"/>
                <a:gd name="connsiteX240" fmla="*/ 341330 w 532435"/>
                <a:gd name="connsiteY240" fmla="*/ 105915 h 449997"/>
                <a:gd name="connsiteX241" fmla="*/ 357511 w 532435"/>
                <a:gd name="connsiteY241" fmla="*/ 83847 h 449997"/>
                <a:gd name="connsiteX242" fmla="*/ 382680 w 532435"/>
                <a:gd name="connsiteY242" fmla="*/ 51287 h 449997"/>
                <a:gd name="connsiteX243" fmla="*/ 419355 w 532435"/>
                <a:gd name="connsiteY243" fmla="*/ 3894 h 449997"/>
                <a:gd name="connsiteX244" fmla="*/ 413018 w 532435"/>
                <a:gd name="connsiteY244" fmla="*/ 714 h 449997"/>
                <a:gd name="connsiteX245" fmla="*/ 415977 w 532435"/>
                <a:gd name="connsiteY245" fmla="*/ 714 h 449997"/>
                <a:gd name="connsiteX246" fmla="*/ 416246 w 532435"/>
                <a:gd name="connsiteY246" fmla="*/ 3964 h 449997"/>
                <a:gd name="connsiteX247" fmla="*/ 399387 w 532435"/>
                <a:gd name="connsiteY247" fmla="*/ 24546 h 449997"/>
                <a:gd name="connsiteX248" fmla="*/ 379299 w 532435"/>
                <a:gd name="connsiteY248" fmla="*/ 47294 h 449997"/>
                <a:gd name="connsiteX249" fmla="*/ 345939 w 532435"/>
                <a:gd name="connsiteY249" fmla="*/ 89901 h 449997"/>
                <a:gd name="connsiteX250" fmla="*/ 344504 w 532435"/>
                <a:gd name="connsiteY250" fmla="*/ 88456 h 449997"/>
                <a:gd name="connsiteX251" fmla="*/ 381451 w 532435"/>
                <a:gd name="connsiteY251" fmla="*/ 38267 h 449997"/>
                <a:gd name="connsiteX252" fmla="*/ 399028 w 532435"/>
                <a:gd name="connsiteY252" fmla="*/ 18046 h 449997"/>
                <a:gd name="connsiteX253" fmla="*/ 413018 w 532435"/>
                <a:gd name="connsiteY253" fmla="*/ 714 h 44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32435" h="449997">
                  <a:moveTo>
                    <a:pt x="214282" y="370735"/>
                  </a:moveTo>
                  <a:cubicBezTo>
                    <a:pt x="214998" y="370023"/>
                    <a:pt x="216428" y="371447"/>
                    <a:pt x="216070" y="372160"/>
                  </a:cubicBezTo>
                  <a:cubicBezTo>
                    <a:pt x="211779" y="377857"/>
                    <a:pt x="205699" y="382486"/>
                    <a:pt x="200693" y="387827"/>
                  </a:cubicBezTo>
                  <a:cubicBezTo>
                    <a:pt x="194613" y="393880"/>
                    <a:pt x="187460" y="399933"/>
                    <a:pt x="182096" y="407055"/>
                  </a:cubicBezTo>
                  <a:cubicBezTo>
                    <a:pt x="181738" y="407767"/>
                    <a:pt x="180665" y="407767"/>
                    <a:pt x="179950" y="407767"/>
                  </a:cubicBezTo>
                  <a:cubicBezTo>
                    <a:pt x="179593" y="407767"/>
                    <a:pt x="179235" y="407767"/>
                    <a:pt x="178877" y="407411"/>
                  </a:cubicBezTo>
                  <a:cubicBezTo>
                    <a:pt x="173871" y="403494"/>
                    <a:pt x="168506" y="399221"/>
                    <a:pt x="162784" y="395660"/>
                  </a:cubicBezTo>
                  <a:cubicBezTo>
                    <a:pt x="158493" y="393168"/>
                    <a:pt x="154201" y="390319"/>
                    <a:pt x="152055" y="386046"/>
                  </a:cubicBezTo>
                  <a:cubicBezTo>
                    <a:pt x="151698" y="385690"/>
                    <a:pt x="152413" y="384978"/>
                    <a:pt x="152771" y="385690"/>
                  </a:cubicBezTo>
                  <a:cubicBezTo>
                    <a:pt x="157420" y="389251"/>
                    <a:pt x="162427" y="391388"/>
                    <a:pt x="167433" y="394236"/>
                  </a:cubicBezTo>
                  <a:cubicBezTo>
                    <a:pt x="171725" y="397085"/>
                    <a:pt x="176016" y="400289"/>
                    <a:pt x="180308" y="403138"/>
                  </a:cubicBezTo>
                  <a:cubicBezTo>
                    <a:pt x="185315" y="397085"/>
                    <a:pt x="191037" y="392100"/>
                    <a:pt x="196401" y="386759"/>
                  </a:cubicBezTo>
                  <a:cubicBezTo>
                    <a:pt x="202123" y="381417"/>
                    <a:pt x="209276" y="376788"/>
                    <a:pt x="214282" y="370735"/>
                  </a:cubicBezTo>
                  <a:close/>
                  <a:moveTo>
                    <a:pt x="234526" y="364398"/>
                  </a:moveTo>
                  <a:cubicBezTo>
                    <a:pt x="235612" y="363673"/>
                    <a:pt x="237061" y="364761"/>
                    <a:pt x="236337" y="365849"/>
                  </a:cubicBezTo>
                  <a:cubicBezTo>
                    <a:pt x="222578" y="387241"/>
                    <a:pt x="200493" y="402832"/>
                    <a:pt x="183476" y="421323"/>
                  </a:cubicBezTo>
                  <a:cubicBezTo>
                    <a:pt x="183114" y="422048"/>
                    <a:pt x="182390" y="422048"/>
                    <a:pt x="181666" y="422048"/>
                  </a:cubicBezTo>
                  <a:cubicBezTo>
                    <a:pt x="180941" y="422048"/>
                    <a:pt x="179855" y="422048"/>
                    <a:pt x="179493" y="421323"/>
                  </a:cubicBezTo>
                  <a:cubicBezTo>
                    <a:pt x="170804" y="414797"/>
                    <a:pt x="162838" y="407545"/>
                    <a:pt x="154149" y="400656"/>
                  </a:cubicBezTo>
                  <a:cubicBezTo>
                    <a:pt x="147994" y="395580"/>
                    <a:pt x="138580" y="390141"/>
                    <a:pt x="134960" y="382527"/>
                  </a:cubicBezTo>
                  <a:cubicBezTo>
                    <a:pt x="134236" y="381802"/>
                    <a:pt x="135684" y="380714"/>
                    <a:pt x="136408" y="381802"/>
                  </a:cubicBezTo>
                  <a:cubicBezTo>
                    <a:pt x="142925" y="389054"/>
                    <a:pt x="154149" y="395218"/>
                    <a:pt x="162114" y="401019"/>
                  </a:cubicBezTo>
                  <a:cubicBezTo>
                    <a:pt x="168631" y="406458"/>
                    <a:pt x="175148" y="411896"/>
                    <a:pt x="181666" y="417335"/>
                  </a:cubicBezTo>
                  <a:cubicBezTo>
                    <a:pt x="197958" y="398843"/>
                    <a:pt x="216785" y="381802"/>
                    <a:pt x="234526" y="364398"/>
                  </a:cubicBezTo>
                  <a:close/>
                  <a:moveTo>
                    <a:pt x="242128" y="363162"/>
                  </a:moveTo>
                  <a:cubicBezTo>
                    <a:pt x="243206" y="362086"/>
                    <a:pt x="245002" y="363880"/>
                    <a:pt x="244283" y="364956"/>
                  </a:cubicBezTo>
                  <a:cubicBezTo>
                    <a:pt x="235304" y="376076"/>
                    <a:pt x="226683" y="387555"/>
                    <a:pt x="217704" y="398316"/>
                  </a:cubicBezTo>
                  <a:cubicBezTo>
                    <a:pt x="211957" y="405131"/>
                    <a:pt x="205491" y="411230"/>
                    <a:pt x="199744" y="418045"/>
                  </a:cubicBezTo>
                  <a:cubicBezTo>
                    <a:pt x="196152" y="421632"/>
                    <a:pt x="187532" y="428448"/>
                    <a:pt x="186455" y="433470"/>
                  </a:cubicBezTo>
                  <a:cubicBezTo>
                    <a:pt x="186455" y="434187"/>
                    <a:pt x="185736" y="434546"/>
                    <a:pt x="185018" y="434905"/>
                  </a:cubicBezTo>
                  <a:cubicBezTo>
                    <a:pt x="184299" y="435981"/>
                    <a:pt x="182863" y="436339"/>
                    <a:pt x="181785" y="435263"/>
                  </a:cubicBezTo>
                  <a:cubicBezTo>
                    <a:pt x="169932" y="424861"/>
                    <a:pt x="157361" y="414099"/>
                    <a:pt x="144789" y="404414"/>
                  </a:cubicBezTo>
                  <a:cubicBezTo>
                    <a:pt x="135091" y="397240"/>
                    <a:pt x="124316" y="389348"/>
                    <a:pt x="116773" y="379663"/>
                  </a:cubicBezTo>
                  <a:cubicBezTo>
                    <a:pt x="116773" y="379663"/>
                    <a:pt x="117132" y="378946"/>
                    <a:pt x="117491" y="379304"/>
                  </a:cubicBezTo>
                  <a:cubicBezTo>
                    <a:pt x="128626" y="389348"/>
                    <a:pt x="142634" y="396881"/>
                    <a:pt x="154128" y="407284"/>
                  </a:cubicBezTo>
                  <a:cubicBezTo>
                    <a:pt x="163108" y="415534"/>
                    <a:pt x="173165" y="422708"/>
                    <a:pt x="182863" y="430959"/>
                  </a:cubicBezTo>
                  <a:cubicBezTo>
                    <a:pt x="183940" y="427013"/>
                    <a:pt x="188250" y="424143"/>
                    <a:pt x="191124" y="420915"/>
                  </a:cubicBezTo>
                  <a:cubicBezTo>
                    <a:pt x="196512" y="414458"/>
                    <a:pt x="202977" y="408360"/>
                    <a:pt x="208365" y="401903"/>
                  </a:cubicBezTo>
                  <a:cubicBezTo>
                    <a:pt x="220218" y="389348"/>
                    <a:pt x="230993" y="376076"/>
                    <a:pt x="242128" y="363162"/>
                  </a:cubicBezTo>
                  <a:close/>
                  <a:moveTo>
                    <a:pt x="282905" y="285886"/>
                  </a:moveTo>
                  <a:cubicBezTo>
                    <a:pt x="283619" y="285886"/>
                    <a:pt x="284691" y="287870"/>
                    <a:pt x="283619" y="288267"/>
                  </a:cubicBezTo>
                  <a:cubicBezTo>
                    <a:pt x="281833" y="289855"/>
                    <a:pt x="279333" y="290648"/>
                    <a:pt x="277190" y="291839"/>
                  </a:cubicBezTo>
                  <a:cubicBezTo>
                    <a:pt x="275404" y="292236"/>
                    <a:pt x="272904" y="293426"/>
                    <a:pt x="271118" y="292236"/>
                  </a:cubicBezTo>
                  <a:cubicBezTo>
                    <a:pt x="270761" y="292236"/>
                    <a:pt x="271118" y="291442"/>
                    <a:pt x="271475" y="291045"/>
                  </a:cubicBezTo>
                  <a:cubicBezTo>
                    <a:pt x="273618" y="290648"/>
                    <a:pt x="275404" y="289855"/>
                    <a:pt x="277190" y="288267"/>
                  </a:cubicBezTo>
                  <a:cubicBezTo>
                    <a:pt x="278976" y="287473"/>
                    <a:pt x="280762" y="285886"/>
                    <a:pt x="282905" y="285886"/>
                  </a:cubicBezTo>
                  <a:close/>
                  <a:moveTo>
                    <a:pt x="191539" y="284298"/>
                  </a:moveTo>
                  <a:lnTo>
                    <a:pt x="191897" y="284298"/>
                  </a:lnTo>
                  <a:cubicBezTo>
                    <a:pt x="192614" y="286112"/>
                    <a:pt x="187596" y="291192"/>
                    <a:pt x="186520" y="292644"/>
                  </a:cubicBezTo>
                  <a:cubicBezTo>
                    <a:pt x="183294" y="297724"/>
                    <a:pt x="180068" y="303892"/>
                    <a:pt x="175408" y="307884"/>
                  </a:cubicBezTo>
                  <a:cubicBezTo>
                    <a:pt x="173257" y="309335"/>
                    <a:pt x="170748" y="306069"/>
                    <a:pt x="173257" y="304618"/>
                  </a:cubicBezTo>
                  <a:cubicBezTo>
                    <a:pt x="178276" y="300989"/>
                    <a:pt x="181860" y="294458"/>
                    <a:pt x="186162" y="290104"/>
                  </a:cubicBezTo>
                  <a:cubicBezTo>
                    <a:pt x="186879" y="288652"/>
                    <a:pt x="190105" y="284298"/>
                    <a:pt x="191539" y="284298"/>
                  </a:cubicBezTo>
                  <a:close/>
                  <a:moveTo>
                    <a:pt x="199657" y="281848"/>
                  </a:moveTo>
                  <a:cubicBezTo>
                    <a:pt x="200722" y="281123"/>
                    <a:pt x="202143" y="281848"/>
                    <a:pt x="201432" y="283297"/>
                  </a:cubicBezTo>
                  <a:cubicBezTo>
                    <a:pt x="195041" y="293444"/>
                    <a:pt x="186874" y="302140"/>
                    <a:pt x="180127" y="311924"/>
                  </a:cubicBezTo>
                  <a:cubicBezTo>
                    <a:pt x="179062" y="314099"/>
                    <a:pt x="175511" y="312287"/>
                    <a:pt x="176931" y="310113"/>
                  </a:cubicBezTo>
                  <a:cubicBezTo>
                    <a:pt x="183678" y="299966"/>
                    <a:pt x="192555" y="291994"/>
                    <a:pt x="199657" y="281848"/>
                  </a:cubicBezTo>
                  <a:close/>
                  <a:moveTo>
                    <a:pt x="206731" y="280245"/>
                  </a:moveTo>
                  <a:cubicBezTo>
                    <a:pt x="207437" y="279536"/>
                    <a:pt x="208495" y="280245"/>
                    <a:pt x="208142" y="281308"/>
                  </a:cubicBezTo>
                  <a:cubicBezTo>
                    <a:pt x="204262" y="288040"/>
                    <a:pt x="199676" y="294773"/>
                    <a:pt x="195795" y="301506"/>
                  </a:cubicBezTo>
                  <a:cubicBezTo>
                    <a:pt x="192620" y="306821"/>
                    <a:pt x="189092" y="313199"/>
                    <a:pt x="184506" y="317097"/>
                  </a:cubicBezTo>
                  <a:cubicBezTo>
                    <a:pt x="182742" y="318869"/>
                    <a:pt x="180273" y="316034"/>
                    <a:pt x="182037" y="314617"/>
                  </a:cubicBezTo>
                  <a:cubicBezTo>
                    <a:pt x="187681" y="310010"/>
                    <a:pt x="191562" y="301506"/>
                    <a:pt x="195795" y="295482"/>
                  </a:cubicBezTo>
                  <a:cubicBezTo>
                    <a:pt x="198970" y="290521"/>
                    <a:pt x="203203" y="285560"/>
                    <a:pt x="206731" y="280245"/>
                  </a:cubicBezTo>
                  <a:close/>
                  <a:moveTo>
                    <a:pt x="294784" y="275923"/>
                  </a:moveTo>
                  <a:cubicBezTo>
                    <a:pt x="297007" y="274773"/>
                    <a:pt x="297377" y="278605"/>
                    <a:pt x="295525" y="279372"/>
                  </a:cubicBezTo>
                  <a:cubicBezTo>
                    <a:pt x="289599" y="281671"/>
                    <a:pt x="283672" y="283204"/>
                    <a:pt x="277745" y="284736"/>
                  </a:cubicBezTo>
                  <a:cubicBezTo>
                    <a:pt x="276264" y="285503"/>
                    <a:pt x="275523" y="282437"/>
                    <a:pt x="277375" y="282054"/>
                  </a:cubicBezTo>
                  <a:cubicBezTo>
                    <a:pt x="283302" y="280138"/>
                    <a:pt x="288858" y="277839"/>
                    <a:pt x="294784" y="275923"/>
                  </a:cubicBezTo>
                  <a:close/>
                  <a:moveTo>
                    <a:pt x="308861" y="261192"/>
                  </a:moveTo>
                  <a:cubicBezTo>
                    <a:pt x="310625" y="260486"/>
                    <a:pt x="311683" y="263308"/>
                    <a:pt x="309919" y="264014"/>
                  </a:cubicBezTo>
                  <a:cubicBezTo>
                    <a:pt x="302158" y="267189"/>
                    <a:pt x="294044" y="270011"/>
                    <a:pt x="285577" y="272481"/>
                  </a:cubicBezTo>
                  <a:cubicBezTo>
                    <a:pt x="283814" y="272833"/>
                    <a:pt x="283461" y="270364"/>
                    <a:pt x="284872" y="270011"/>
                  </a:cubicBezTo>
                  <a:cubicBezTo>
                    <a:pt x="292986" y="267189"/>
                    <a:pt x="300747" y="263308"/>
                    <a:pt x="308861" y="261192"/>
                  </a:cubicBezTo>
                  <a:close/>
                  <a:moveTo>
                    <a:pt x="329471" y="243713"/>
                  </a:moveTo>
                  <a:cubicBezTo>
                    <a:pt x="331606" y="243023"/>
                    <a:pt x="332317" y="246129"/>
                    <a:pt x="330183" y="246819"/>
                  </a:cubicBezTo>
                  <a:cubicBezTo>
                    <a:pt x="318084" y="250961"/>
                    <a:pt x="305631" y="254757"/>
                    <a:pt x="293533" y="258208"/>
                  </a:cubicBezTo>
                  <a:cubicBezTo>
                    <a:pt x="292109" y="258553"/>
                    <a:pt x="291398" y="256827"/>
                    <a:pt x="292821" y="256137"/>
                  </a:cubicBezTo>
                  <a:cubicBezTo>
                    <a:pt x="304919" y="251996"/>
                    <a:pt x="317017" y="247164"/>
                    <a:pt x="329471" y="243713"/>
                  </a:cubicBezTo>
                  <a:close/>
                  <a:moveTo>
                    <a:pt x="338972" y="232639"/>
                  </a:moveTo>
                  <a:cubicBezTo>
                    <a:pt x="341123" y="231911"/>
                    <a:pt x="341840" y="235185"/>
                    <a:pt x="339689" y="235913"/>
                  </a:cubicBezTo>
                  <a:cubicBezTo>
                    <a:pt x="326426" y="239914"/>
                    <a:pt x="313162" y="243552"/>
                    <a:pt x="299899" y="248645"/>
                  </a:cubicBezTo>
                  <a:cubicBezTo>
                    <a:pt x="298465" y="249009"/>
                    <a:pt x="297748" y="246827"/>
                    <a:pt x="299182" y="246463"/>
                  </a:cubicBezTo>
                  <a:cubicBezTo>
                    <a:pt x="312086" y="241006"/>
                    <a:pt x="325350" y="236277"/>
                    <a:pt x="338972" y="232639"/>
                  </a:cubicBezTo>
                  <a:close/>
                  <a:moveTo>
                    <a:pt x="400290" y="226091"/>
                  </a:moveTo>
                  <a:cubicBezTo>
                    <a:pt x="401004" y="226857"/>
                    <a:pt x="401272" y="228119"/>
                    <a:pt x="400379" y="229020"/>
                  </a:cubicBezTo>
                  <a:cubicBezTo>
                    <a:pt x="386085" y="244162"/>
                    <a:pt x="373220" y="260385"/>
                    <a:pt x="358211" y="275526"/>
                  </a:cubicBezTo>
                  <a:cubicBezTo>
                    <a:pt x="345703" y="287783"/>
                    <a:pt x="332481" y="299320"/>
                    <a:pt x="321760" y="313740"/>
                  </a:cubicBezTo>
                  <a:cubicBezTo>
                    <a:pt x="321045" y="314101"/>
                    <a:pt x="319973" y="313380"/>
                    <a:pt x="320331" y="313019"/>
                  </a:cubicBezTo>
                  <a:cubicBezTo>
                    <a:pt x="329622" y="297157"/>
                    <a:pt x="343559" y="285620"/>
                    <a:pt x="355709" y="272642"/>
                  </a:cubicBezTo>
                  <a:cubicBezTo>
                    <a:pt x="370004" y="257500"/>
                    <a:pt x="383226" y="241278"/>
                    <a:pt x="397520" y="226136"/>
                  </a:cubicBezTo>
                  <a:cubicBezTo>
                    <a:pt x="398414" y="225055"/>
                    <a:pt x="399575" y="225325"/>
                    <a:pt x="400290" y="226091"/>
                  </a:cubicBezTo>
                  <a:close/>
                  <a:moveTo>
                    <a:pt x="351975" y="219584"/>
                  </a:moveTo>
                  <a:cubicBezTo>
                    <a:pt x="353802" y="219211"/>
                    <a:pt x="354533" y="221826"/>
                    <a:pt x="353437" y="222573"/>
                  </a:cubicBezTo>
                  <a:cubicBezTo>
                    <a:pt x="339553" y="228923"/>
                    <a:pt x="324572" y="231911"/>
                    <a:pt x="310688" y="237514"/>
                  </a:cubicBezTo>
                  <a:cubicBezTo>
                    <a:pt x="309591" y="237888"/>
                    <a:pt x="308861" y="235646"/>
                    <a:pt x="309957" y="235273"/>
                  </a:cubicBezTo>
                  <a:cubicBezTo>
                    <a:pt x="323476" y="229670"/>
                    <a:pt x="338091" y="224067"/>
                    <a:pt x="351975" y="219584"/>
                  </a:cubicBezTo>
                  <a:close/>
                  <a:moveTo>
                    <a:pt x="403500" y="214832"/>
                  </a:moveTo>
                  <a:cubicBezTo>
                    <a:pt x="404263" y="215548"/>
                    <a:pt x="404622" y="216802"/>
                    <a:pt x="403904" y="217877"/>
                  </a:cubicBezTo>
                  <a:cubicBezTo>
                    <a:pt x="387757" y="236509"/>
                    <a:pt x="370175" y="253350"/>
                    <a:pt x="354028" y="271982"/>
                  </a:cubicBezTo>
                  <a:cubicBezTo>
                    <a:pt x="337882" y="290972"/>
                    <a:pt x="317787" y="306738"/>
                    <a:pt x="301999" y="326444"/>
                  </a:cubicBezTo>
                  <a:cubicBezTo>
                    <a:pt x="301640" y="326803"/>
                    <a:pt x="300923" y="326086"/>
                    <a:pt x="301282" y="325370"/>
                  </a:cubicBezTo>
                  <a:cubicBezTo>
                    <a:pt x="314199" y="303871"/>
                    <a:pt x="335370" y="288464"/>
                    <a:pt x="351158" y="269115"/>
                  </a:cubicBezTo>
                  <a:cubicBezTo>
                    <a:pt x="366946" y="250125"/>
                    <a:pt x="384887" y="233643"/>
                    <a:pt x="400675" y="215011"/>
                  </a:cubicBezTo>
                  <a:cubicBezTo>
                    <a:pt x="401572" y="213936"/>
                    <a:pt x="402738" y="214115"/>
                    <a:pt x="403500" y="214832"/>
                  </a:cubicBezTo>
                  <a:close/>
                  <a:moveTo>
                    <a:pt x="82444" y="208325"/>
                  </a:moveTo>
                  <a:cubicBezTo>
                    <a:pt x="84602" y="206511"/>
                    <a:pt x="87838" y="209777"/>
                    <a:pt x="85681" y="211591"/>
                  </a:cubicBezTo>
                  <a:cubicBezTo>
                    <a:pt x="78129" y="218485"/>
                    <a:pt x="68060" y="222840"/>
                    <a:pt x="59790" y="229008"/>
                  </a:cubicBezTo>
                  <a:cubicBezTo>
                    <a:pt x="47923" y="237717"/>
                    <a:pt x="36416" y="246788"/>
                    <a:pt x="25268" y="256222"/>
                  </a:cubicBezTo>
                  <a:cubicBezTo>
                    <a:pt x="24190" y="256948"/>
                    <a:pt x="23111" y="255497"/>
                    <a:pt x="23830" y="254408"/>
                  </a:cubicBezTo>
                  <a:cubicBezTo>
                    <a:pt x="33179" y="244974"/>
                    <a:pt x="43248" y="236265"/>
                    <a:pt x="53676" y="228282"/>
                  </a:cubicBezTo>
                  <a:cubicBezTo>
                    <a:pt x="62666" y="221388"/>
                    <a:pt x="73814" y="215582"/>
                    <a:pt x="82444" y="208325"/>
                  </a:cubicBezTo>
                  <a:close/>
                  <a:moveTo>
                    <a:pt x="74918" y="205148"/>
                  </a:moveTo>
                  <a:cubicBezTo>
                    <a:pt x="76699" y="203336"/>
                    <a:pt x="79905" y="206236"/>
                    <a:pt x="78124" y="208411"/>
                  </a:cubicBezTo>
                  <a:cubicBezTo>
                    <a:pt x="71713" y="214573"/>
                    <a:pt x="62096" y="219648"/>
                    <a:pt x="54972" y="225086"/>
                  </a:cubicBezTo>
                  <a:cubicBezTo>
                    <a:pt x="46068" y="231973"/>
                    <a:pt x="34671" y="238861"/>
                    <a:pt x="27903" y="247923"/>
                  </a:cubicBezTo>
                  <a:cubicBezTo>
                    <a:pt x="26479" y="249011"/>
                    <a:pt x="24698" y="247923"/>
                    <a:pt x="25766" y="246473"/>
                  </a:cubicBezTo>
                  <a:cubicBezTo>
                    <a:pt x="31465" y="237773"/>
                    <a:pt x="41438" y="231611"/>
                    <a:pt x="49274" y="224723"/>
                  </a:cubicBezTo>
                  <a:cubicBezTo>
                    <a:pt x="57110" y="217836"/>
                    <a:pt x="67439" y="212398"/>
                    <a:pt x="74918" y="205148"/>
                  </a:cubicBezTo>
                  <a:close/>
                  <a:moveTo>
                    <a:pt x="66506" y="203562"/>
                  </a:moveTo>
                  <a:cubicBezTo>
                    <a:pt x="68687" y="201748"/>
                    <a:pt x="71959" y="205014"/>
                    <a:pt x="69414" y="206465"/>
                  </a:cubicBezTo>
                  <a:cubicBezTo>
                    <a:pt x="55236" y="217351"/>
                    <a:pt x="38876" y="226059"/>
                    <a:pt x="26515" y="238397"/>
                  </a:cubicBezTo>
                  <a:cubicBezTo>
                    <a:pt x="25788" y="239485"/>
                    <a:pt x="24698" y="238397"/>
                    <a:pt x="25425" y="237308"/>
                  </a:cubicBezTo>
                  <a:cubicBezTo>
                    <a:pt x="37786" y="224608"/>
                    <a:pt x="52691" y="214811"/>
                    <a:pt x="66506" y="203562"/>
                  </a:cubicBezTo>
                  <a:close/>
                  <a:moveTo>
                    <a:pt x="368585" y="203336"/>
                  </a:moveTo>
                  <a:cubicBezTo>
                    <a:pt x="370409" y="203336"/>
                    <a:pt x="370409" y="205781"/>
                    <a:pt x="368585" y="206479"/>
                  </a:cubicBezTo>
                  <a:cubicBezTo>
                    <a:pt x="368585" y="206479"/>
                    <a:pt x="368585" y="206479"/>
                    <a:pt x="368950" y="206479"/>
                  </a:cubicBezTo>
                  <a:cubicBezTo>
                    <a:pt x="351444" y="209971"/>
                    <a:pt x="335398" y="214861"/>
                    <a:pt x="318986" y="220099"/>
                  </a:cubicBezTo>
                  <a:cubicBezTo>
                    <a:pt x="317162" y="220449"/>
                    <a:pt x="316798" y="218004"/>
                    <a:pt x="318257" y="217655"/>
                  </a:cubicBezTo>
                  <a:cubicBezTo>
                    <a:pt x="334668" y="212067"/>
                    <a:pt x="351080" y="205082"/>
                    <a:pt x="368585" y="203336"/>
                  </a:cubicBezTo>
                  <a:close/>
                  <a:moveTo>
                    <a:pt x="383441" y="186219"/>
                  </a:moveTo>
                  <a:cubicBezTo>
                    <a:pt x="385223" y="185873"/>
                    <a:pt x="386292" y="188644"/>
                    <a:pt x="384510" y="189337"/>
                  </a:cubicBezTo>
                  <a:cubicBezTo>
                    <a:pt x="369186" y="195571"/>
                    <a:pt x="352793" y="198688"/>
                    <a:pt x="336756" y="203884"/>
                  </a:cubicBezTo>
                  <a:cubicBezTo>
                    <a:pt x="334974" y="204577"/>
                    <a:pt x="334261" y="201806"/>
                    <a:pt x="336043" y="201113"/>
                  </a:cubicBezTo>
                  <a:cubicBezTo>
                    <a:pt x="351724" y="195571"/>
                    <a:pt x="367760" y="191415"/>
                    <a:pt x="383441" y="186219"/>
                  </a:cubicBezTo>
                  <a:close/>
                  <a:moveTo>
                    <a:pt x="398529" y="172697"/>
                  </a:moveTo>
                  <a:cubicBezTo>
                    <a:pt x="400708" y="171586"/>
                    <a:pt x="402160" y="175290"/>
                    <a:pt x="399982" y="176401"/>
                  </a:cubicBezTo>
                  <a:cubicBezTo>
                    <a:pt x="391630" y="180106"/>
                    <a:pt x="382190" y="181587"/>
                    <a:pt x="373112" y="184180"/>
                  </a:cubicBezTo>
                  <a:cubicBezTo>
                    <a:pt x="361130" y="187514"/>
                    <a:pt x="349148" y="191218"/>
                    <a:pt x="336440" y="193441"/>
                  </a:cubicBezTo>
                  <a:cubicBezTo>
                    <a:pt x="334987" y="193441"/>
                    <a:pt x="334261" y="191218"/>
                    <a:pt x="335714" y="190848"/>
                  </a:cubicBezTo>
                  <a:cubicBezTo>
                    <a:pt x="356773" y="186403"/>
                    <a:pt x="378922" y="180106"/>
                    <a:pt x="398529" y="172697"/>
                  </a:cubicBezTo>
                  <a:close/>
                  <a:moveTo>
                    <a:pt x="407217" y="160473"/>
                  </a:moveTo>
                  <a:cubicBezTo>
                    <a:pt x="409380" y="160473"/>
                    <a:pt x="410101" y="162942"/>
                    <a:pt x="408299" y="163648"/>
                  </a:cubicBezTo>
                  <a:cubicBezTo>
                    <a:pt x="384509" y="170351"/>
                    <a:pt x="361080" y="176348"/>
                    <a:pt x="338011" y="184815"/>
                  </a:cubicBezTo>
                  <a:cubicBezTo>
                    <a:pt x="336569" y="185520"/>
                    <a:pt x="335848" y="183051"/>
                    <a:pt x="337650" y="182345"/>
                  </a:cubicBezTo>
                  <a:cubicBezTo>
                    <a:pt x="359998" y="173878"/>
                    <a:pt x="383428" y="164353"/>
                    <a:pt x="407217" y="160473"/>
                  </a:cubicBezTo>
                  <a:close/>
                  <a:moveTo>
                    <a:pt x="417103" y="148128"/>
                  </a:moveTo>
                  <a:cubicBezTo>
                    <a:pt x="418905" y="147773"/>
                    <a:pt x="419626" y="150616"/>
                    <a:pt x="417824" y="151327"/>
                  </a:cubicBezTo>
                  <a:cubicBezTo>
                    <a:pt x="399806" y="157725"/>
                    <a:pt x="381428" y="161990"/>
                    <a:pt x="364131" y="170520"/>
                  </a:cubicBezTo>
                  <a:cubicBezTo>
                    <a:pt x="362329" y="171231"/>
                    <a:pt x="361248" y="169098"/>
                    <a:pt x="362690" y="168387"/>
                  </a:cubicBezTo>
                  <a:cubicBezTo>
                    <a:pt x="379626" y="159502"/>
                    <a:pt x="398365" y="153104"/>
                    <a:pt x="417103" y="148128"/>
                  </a:cubicBezTo>
                  <a:close/>
                  <a:moveTo>
                    <a:pt x="432971" y="134230"/>
                  </a:moveTo>
                  <a:cubicBezTo>
                    <a:pt x="434778" y="133486"/>
                    <a:pt x="435500" y="136090"/>
                    <a:pt x="433694" y="136834"/>
                  </a:cubicBezTo>
                  <a:cubicBezTo>
                    <a:pt x="415271" y="143904"/>
                    <a:pt x="396126" y="149857"/>
                    <a:pt x="377342" y="156554"/>
                  </a:cubicBezTo>
                  <a:cubicBezTo>
                    <a:pt x="376259" y="156926"/>
                    <a:pt x="375536" y="155066"/>
                    <a:pt x="376620" y="154693"/>
                  </a:cubicBezTo>
                  <a:cubicBezTo>
                    <a:pt x="394681" y="146880"/>
                    <a:pt x="413826" y="139439"/>
                    <a:pt x="432971" y="134230"/>
                  </a:cubicBezTo>
                  <a:close/>
                  <a:moveTo>
                    <a:pt x="442172" y="119937"/>
                  </a:moveTo>
                  <a:cubicBezTo>
                    <a:pt x="443957" y="119198"/>
                    <a:pt x="445029" y="122895"/>
                    <a:pt x="443243" y="123265"/>
                  </a:cubicBezTo>
                  <a:cubicBezTo>
                    <a:pt x="421812" y="132507"/>
                    <a:pt x="397880" y="135465"/>
                    <a:pt x="376449" y="145077"/>
                  </a:cubicBezTo>
                  <a:cubicBezTo>
                    <a:pt x="375020" y="145816"/>
                    <a:pt x="373948" y="143598"/>
                    <a:pt x="375377" y="142859"/>
                  </a:cubicBezTo>
                  <a:cubicBezTo>
                    <a:pt x="397166" y="133616"/>
                    <a:pt x="420026" y="128810"/>
                    <a:pt x="442172" y="119937"/>
                  </a:cubicBezTo>
                  <a:close/>
                  <a:moveTo>
                    <a:pt x="445001" y="105652"/>
                  </a:moveTo>
                  <a:cubicBezTo>
                    <a:pt x="447493" y="104911"/>
                    <a:pt x="448205" y="108615"/>
                    <a:pt x="446069" y="109356"/>
                  </a:cubicBezTo>
                  <a:cubicBezTo>
                    <a:pt x="427914" y="114912"/>
                    <a:pt x="410115" y="120468"/>
                    <a:pt x="392671" y="126025"/>
                  </a:cubicBezTo>
                  <a:cubicBezTo>
                    <a:pt x="390535" y="126766"/>
                    <a:pt x="389823" y="123802"/>
                    <a:pt x="391603" y="123061"/>
                  </a:cubicBezTo>
                  <a:cubicBezTo>
                    <a:pt x="409403" y="116764"/>
                    <a:pt x="426846" y="110097"/>
                    <a:pt x="445001" y="105652"/>
                  </a:cubicBezTo>
                  <a:close/>
                  <a:moveTo>
                    <a:pt x="450036" y="91356"/>
                  </a:moveTo>
                  <a:cubicBezTo>
                    <a:pt x="452227" y="90623"/>
                    <a:pt x="452958" y="93920"/>
                    <a:pt x="451132" y="94653"/>
                  </a:cubicBezTo>
                  <a:cubicBezTo>
                    <a:pt x="439078" y="98683"/>
                    <a:pt x="426659" y="101614"/>
                    <a:pt x="414240" y="104545"/>
                  </a:cubicBezTo>
                  <a:cubicBezTo>
                    <a:pt x="412414" y="104545"/>
                    <a:pt x="412048" y="102346"/>
                    <a:pt x="413509" y="101980"/>
                  </a:cubicBezTo>
                  <a:cubicBezTo>
                    <a:pt x="425563" y="98316"/>
                    <a:pt x="437982" y="94653"/>
                    <a:pt x="450036" y="91356"/>
                  </a:cubicBezTo>
                  <a:close/>
                  <a:moveTo>
                    <a:pt x="448869" y="83442"/>
                  </a:moveTo>
                  <a:cubicBezTo>
                    <a:pt x="450661" y="82686"/>
                    <a:pt x="451378" y="85710"/>
                    <a:pt x="449585" y="86088"/>
                  </a:cubicBezTo>
                  <a:cubicBezTo>
                    <a:pt x="443491" y="87221"/>
                    <a:pt x="437398" y="88355"/>
                    <a:pt x="431304" y="89867"/>
                  </a:cubicBezTo>
                  <a:cubicBezTo>
                    <a:pt x="430228" y="90245"/>
                    <a:pt x="429511" y="87977"/>
                    <a:pt x="430945" y="87599"/>
                  </a:cubicBezTo>
                  <a:cubicBezTo>
                    <a:pt x="437039" y="86088"/>
                    <a:pt x="442775" y="84576"/>
                    <a:pt x="448869" y="83442"/>
                  </a:cubicBezTo>
                  <a:close/>
                  <a:moveTo>
                    <a:pt x="486026" y="32250"/>
                  </a:moveTo>
                  <a:cubicBezTo>
                    <a:pt x="502355" y="43181"/>
                    <a:pt x="515781" y="58119"/>
                    <a:pt x="531383" y="70142"/>
                  </a:cubicBezTo>
                  <a:cubicBezTo>
                    <a:pt x="533923" y="71599"/>
                    <a:pt x="531383" y="75972"/>
                    <a:pt x="528843" y="74150"/>
                  </a:cubicBezTo>
                  <a:cubicBezTo>
                    <a:pt x="524852" y="70871"/>
                    <a:pt x="521586" y="66499"/>
                    <a:pt x="516869" y="63220"/>
                  </a:cubicBezTo>
                  <a:cubicBezTo>
                    <a:pt x="513966" y="60669"/>
                    <a:pt x="510338" y="58483"/>
                    <a:pt x="507072" y="55568"/>
                  </a:cubicBezTo>
                  <a:cubicBezTo>
                    <a:pt x="499452" y="48646"/>
                    <a:pt x="492195" y="41359"/>
                    <a:pt x="484575" y="34072"/>
                  </a:cubicBezTo>
                  <a:cubicBezTo>
                    <a:pt x="483486" y="33343"/>
                    <a:pt x="484938" y="31886"/>
                    <a:pt x="486026" y="32250"/>
                  </a:cubicBezTo>
                  <a:close/>
                  <a:moveTo>
                    <a:pt x="467807" y="29431"/>
                  </a:moveTo>
                  <a:cubicBezTo>
                    <a:pt x="479579" y="32669"/>
                    <a:pt x="487784" y="44184"/>
                    <a:pt x="496703" y="51740"/>
                  </a:cubicBezTo>
                  <a:cubicBezTo>
                    <a:pt x="507049" y="60376"/>
                    <a:pt x="517394" y="69012"/>
                    <a:pt x="527383" y="77648"/>
                  </a:cubicBezTo>
                  <a:cubicBezTo>
                    <a:pt x="529167" y="79447"/>
                    <a:pt x="526313" y="82326"/>
                    <a:pt x="524529" y="80527"/>
                  </a:cubicBezTo>
                  <a:cubicBezTo>
                    <a:pt x="515610" y="72611"/>
                    <a:pt x="506335" y="65054"/>
                    <a:pt x="497060" y="57138"/>
                  </a:cubicBezTo>
                  <a:cubicBezTo>
                    <a:pt x="487428" y="48862"/>
                    <a:pt x="478152" y="37347"/>
                    <a:pt x="467093" y="31230"/>
                  </a:cubicBezTo>
                  <a:cubicBezTo>
                    <a:pt x="466023" y="30510"/>
                    <a:pt x="466737" y="28711"/>
                    <a:pt x="467807" y="29431"/>
                  </a:cubicBezTo>
                  <a:close/>
                  <a:moveTo>
                    <a:pt x="429616" y="20384"/>
                  </a:moveTo>
                  <a:cubicBezTo>
                    <a:pt x="429256" y="20743"/>
                    <a:pt x="428897" y="21462"/>
                    <a:pt x="428537" y="22181"/>
                  </a:cubicBezTo>
                  <a:cubicBezTo>
                    <a:pt x="405529" y="45904"/>
                    <a:pt x="387554" y="73940"/>
                    <a:pt x="366344" y="99100"/>
                  </a:cubicBezTo>
                  <a:cubicBezTo>
                    <a:pt x="345853" y="123901"/>
                    <a:pt x="325362" y="148343"/>
                    <a:pt x="304870" y="173143"/>
                  </a:cubicBezTo>
                  <a:cubicBezTo>
                    <a:pt x="284379" y="197944"/>
                    <a:pt x="264247" y="223464"/>
                    <a:pt x="244834" y="248984"/>
                  </a:cubicBezTo>
                  <a:cubicBezTo>
                    <a:pt x="225781" y="274145"/>
                    <a:pt x="204570" y="300024"/>
                    <a:pt x="189831" y="327700"/>
                  </a:cubicBezTo>
                  <a:cubicBezTo>
                    <a:pt x="189831" y="331295"/>
                    <a:pt x="184798" y="334529"/>
                    <a:pt x="180844" y="331654"/>
                  </a:cubicBezTo>
                  <a:cubicBezTo>
                    <a:pt x="160712" y="316198"/>
                    <a:pt x="144894" y="295711"/>
                    <a:pt x="129795" y="275582"/>
                  </a:cubicBezTo>
                  <a:cubicBezTo>
                    <a:pt x="117213" y="257970"/>
                    <a:pt x="101754" y="241436"/>
                    <a:pt x="88453" y="224183"/>
                  </a:cubicBezTo>
                  <a:cubicBezTo>
                    <a:pt x="73714" y="231731"/>
                    <a:pt x="59693" y="245030"/>
                    <a:pt x="46751" y="255454"/>
                  </a:cubicBezTo>
                  <a:cubicBezTo>
                    <a:pt x="33090" y="265878"/>
                    <a:pt x="20868" y="277739"/>
                    <a:pt x="7207" y="288522"/>
                  </a:cubicBezTo>
                  <a:cubicBezTo>
                    <a:pt x="56817" y="348188"/>
                    <a:pt x="126919" y="387726"/>
                    <a:pt x="183360" y="440203"/>
                  </a:cubicBezTo>
                  <a:cubicBezTo>
                    <a:pt x="184079" y="440922"/>
                    <a:pt x="184438" y="441281"/>
                    <a:pt x="184798" y="442000"/>
                  </a:cubicBezTo>
                  <a:cubicBezTo>
                    <a:pt x="192347" y="436968"/>
                    <a:pt x="200616" y="423669"/>
                    <a:pt x="204930" y="418278"/>
                  </a:cubicBezTo>
                  <a:cubicBezTo>
                    <a:pt x="213198" y="408213"/>
                    <a:pt x="221107" y="397790"/>
                    <a:pt x="229016" y="388085"/>
                  </a:cubicBezTo>
                  <a:cubicBezTo>
                    <a:pt x="240879" y="373708"/>
                    <a:pt x="254181" y="360409"/>
                    <a:pt x="266404" y="346031"/>
                  </a:cubicBezTo>
                  <a:cubicBezTo>
                    <a:pt x="281862" y="328060"/>
                    <a:pt x="296242" y="309729"/>
                    <a:pt x="311341" y="291757"/>
                  </a:cubicBezTo>
                  <a:cubicBezTo>
                    <a:pt x="372456" y="219151"/>
                    <a:pt x="447590" y="158407"/>
                    <a:pt x="502953" y="81128"/>
                  </a:cubicBezTo>
                  <a:cubicBezTo>
                    <a:pt x="478867" y="60281"/>
                    <a:pt x="458016" y="35840"/>
                    <a:pt x="429616" y="20384"/>
                  </a:cubicBezTo>
                  <a:close/>
                  <a:moveTo>
                    <a:pt x="425661" y="13195"/>
                  </a:moveTo>
                  <a:cubicBezTo>
                    <a:pt x="426021" y="13195"/>
                    <a:pt x="426740" y="12836"/>
                    <a:pt x="427459" y="13195"/>
                  </a:cubicBezTo>
                  <a:cubicBezTo>
                    <a:pt x="462689" y="24338"/>
                    <a:pt x="487495" y="55249"/>
                    <a:pt x="514816" y="77893"/>
                  </a:cubicBezTo>
                  <a:cubicBezTo>
                    <a:pt x="518052" y="80410"/>
                    <a:pt x="516254" y="84363"/>
                    <a:pt x="513738" y="85801"/>
                  </a:cubicBezTo>
                  <a:cubicBezTo>
                    <a:pt x="456218" y="165595"/>
                    <a:pt x="378927" y="227778"/>
                    <a:pt x="315655" y="302540"/>
                  </a:cubicBezTo>
                  <a:cubicBezTo>
                    <a:pt x="299477" y="321590"/>
                    <a:pt x="283300" y="341359"/>
                    <a:pt x="266404" y="360049"/>
                  </a:cubicBezTo>
                  <a:cubicBezTo>
                    <a:pt x="254900" y="372989"/>
                    <a:pt x="241958" y="385210"/>
                    <a:pt x="230814" y="398868"/>
                  </a:cubicBezTo>
                  <a:cubicBezTo>
                    <a:pt x="221826" y="410011"/>
                    <a:pt x="212479" y="421153"/>
                    <a:pt x="202773" y="431936"/>
                  </a:cubicBezTo>
                  <a:cubicBezTo>
                    <a:pt x="198099" y="437328"/>
                    <a:pt x="190909" y="447751"/>
                    <a:pt x="183360" y="448829"/>
                  </a:cubicBezTo>
                  <a:cubicBezTo>
                    <a:pt x="183000" y="448829"/>
                    <a:pt x="183000" y="448829"/>
                    <a:pt x="183000" y="448829"/>
                  </a:cubicBezTo>
                  <a:cubicBezTo>
                    <a:pt x="181203" y="450267"/>
                    <a:pt x="178327" y="450627"/>
                    <a:pt x="176170" y="448470"/>
                  </a:cubicBezTo>
                  <a:cubicBezTo>
                    <a:pt x="145253" y="420075"/>
                    <a:pt x="111461" y="394555"/>
                    <a:pt x="79106" y="367957"/>
                  </a:cubicBezTo>
                  <a:cubicBezTo>
                    <a:pt x="50346" y="343875"/>
                    <a:pt x="21587" y="319793"/>
                    <a:pt x="376" y="288522"/>
                  </a:cubicBezTo>
                  <a:cubicBezTo>
                    <a:pt x="-702" y="286725"/>
                    <a:pt x="736" y="284928"/>
                    <a:pt x="2174" y="284568"/>
                  </a:cubicBezTo>
                  <a:cubicBezTo>
                    <a:pt x="14397" y="270191"/>
                    <a:pt x="29495" y="258329"/>
                    <a:pt x="44235" y="246109"/>
                  </a:cubicBezTo>
                  <a:cubicBezTo>
                    <a:pt x="56817" y="236045"/>
                    <a:pt x="70478" y="223105"/>
                    <a:pt x="84858" y="215916"/>
                  </a:cubicBezTo>
                  <a:cubicBezTo>
                    <a:pt x="88453" y="214119"/>
                    <a:pt x="92048" y="217713"/>
                    <a:pt x="91688" y="220948"/>
                  </a:cubicBezTo>
                  <a:cubicBezTo>
                    <a:pt x="109304" y="231731"/>
                    <a:pt x="122605" y="252219"/>
                    <a:pt x="135187" y="267675"/>
                  </a:cubicBezTo>
                  <a:cubicBezTo>
                    <a:pt x="150646" y="287444"/>
                    <a:pt x="166464" y="306494"/>
                    <a:pt x="186236" y="322668"/>
                  </a:cubicBezTo>
                  <a:cubicBezTo>
                    <a:pt x="190909" y="311166"/>
                    <a:pt x="200256" y="300024"/>
                    <a:pt x="207087" y="289960"/>
                  </a:cubicBezTo>
                  <a:cubicBezTo>
                    <a:pt x="215355" y="276661"/>
                    <a:pt x="224702" y="264080"/>
                    <a:pt x="233690" y="251500"/>
                  </a:cubicBezTo>
                  <a:cubicBezTo>
                    <a:pt x="253462" y="223824"/>
                    <a:pt x="274313" y="196866"/>
                    <a:pt x="295523" y="170627"/>
                  </a:cubicBezTo>
                  <a:cubicBezTo>
                    <a:pt x="316733" y="144389"/>
                    <a:pt x="338303" y="118869"/>
                    <a:pt x="359514" y="92630"/>
                  </a:cubicBezTo>
                  <a:cubicBezTo>
                    <a:pt x="380365" y="67110"/>
                    <a:pt x="398339" y="39075"/>
                    <a:pt x="420988" y="14993"/>
                  </a:cubicBezTo>
                  <a:cubicBezTo>
                    <a:pt x="422426" y="13195"/>
                    <a:pt x="423864" y="12836"/>
                    <a:pt x="425661" y="13195"/>
                  </a:cubicBezTo>
                  <a:close/>
                  <a:moveTo>
                    <a:pt x="419355" y="3894"/>
                  </a:moveTo>
                  <a:cubicBezTo>
                    <a:pt x="421153" y="1723"/>
                    <a:pt x="424389" y="4979"/>
                    <a:pt x="422591" y="7150"/>
                  </a:cubicBezTo>
                  <a:cubicBezTo>
                    <a:pt x="407489" y="23430"/>
                    <a:pt x="394186" y="42966"/>
                    <a:pt x="380882" y="61055"/>
                  </a:cubicBezTo>
                  <a:cubicBezTo>
                    <a:pt x="375489" y="68652"/>
                    <a:pt x="369736" y="75888"/>
                    <a:pt x="363623" y="83123"/>
                  </a:cubicBezTo>
                  <a:cubicBezTo>
                    <a:pt x="356791" y="90721"/>
                    <a:pt x="348162" y="97956"/>
                    <a:pt x="342769" y="106639"/>
                  </a:cubicBezTo>
                  <a:cubicBezTo>
                    <a:pt x="342049" y="107724"/>
                    <a:pt x="340611" y="106639"/>
                    <a:pt x="341330" y="105915"/>
                  </a:cubicBezTo>
                  <a:cubicBezTo>
                    <a:pt x="344926" y="97594"/>
                    <a:pt x="352117" y="90359"/>
                    <a:pt x="357511" y="83847"/>
                  </a:cubicBezTo>
                  <a:cubicBezTo>
                    <a:pt x="366859" y="73355"/>
                    <a:pt x="374769" y="62140"/>
                    <a:pt x="382680" y="51287"/>
                  </a:cubicBezTo>
                  <a:cubicBezTo>
                    <a:pt x="394905" y="35730"/>
                    <a:pt x="405692" y="18727"/>
                    <a:pt x="419355" y="3894"/>
                  </a:cubicBezTo>
                  <a:close/>
                  <a:moveTo>
                    <a:pt x="413018" y="714"/>
                  </a:moveTo>
                  <a:cubicBezTo>
                    <a:pt x="413914" y="-369"/>
                    <a:pt x="415170" y="-98"/>
                    <a:pt x="415977" y="714"/>
                  </a:cubicBezTo>
                  <a:cubicBezTo>
                    <a:pt x="416784" y="1527"/>
                    <a:pt x="417143" y="2881"/>
                    <a:pt x="416246" y="3964"/>
                  </a:cubicBezTo>
                  <a:cubicBezTo>
                    <a:pt x="409789" y="10464"/>
                    <a:pt x="405485" y="18046"/>
                    <a:pt x="399387" y="24546"/>
                  </a:cubicBezTo>
                  <a:cubicBezTo>
                    <a:pt x="392212" y="32128"/>
                    <a:pt x="385755" y="39350"/>
                    <a:pt x="379299" y="47294"/>
                  </a:cubicBezTo>
                  <a:cubicBezTo>
                    <a:pt x="368537" y="61737"/>
                    <a:pt x="357776" y="76180"/>
                    <a:pt x="345939" y="89901"/>
                  </a:cubicBezTo>
                  <a:cubicBezTo>
                    <a:pt x="345221" y="90262"/>
                    <a:pt x="343786" y="89540"/>
                    <a:pt x="344504" y="88456"/>
                  </a:cubicBezTo>
                  <a:cubicBezTo>
                    <a:pt x="357059" y="72208"/>
                    <a:pt x="368537" y="54515"/>
                    <a:pt x="381451" y="38267"/>
                  </a:cubicBezTo>
                  <a:cubicBezTo>
                    <a:pt x="386832" y="31045"/>
                    <a:pt x="393288" y="24907"/>
                    <a:pt x="399028" y="18046"/>
                  </a:cubicBezTo>
                  <a:cubicBezTo>
                    <a:pt x="404050" y="12630"/>
                    <a:pt x="407637" y="6131"/>
                    <a:pt x="413018" y="71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795685D-D848-F94E-B0F4-71DF110193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73371" y="4617698"/>
              <a:ext cx="240030" cy="776344"/>
            </a:xfrm>
            <a:custGeom>
              <a:avLst/>
              <a:gdLst>
                <a:gd name="connsiteX0" fmla="*/ 158370 w 264589"/>
                <a:gd name="connsiteY0" fmla="*/ 818719 h 855775"/>
                <a:gd name="connsiteX1" fmla="*/ 197217 w 264589"/>
                <a:gd name="connsiteY1" fmla="*/ 838950 h 855775"/>
                <a:gd name="connsiteX2" fmla="*/ 228441 w 264589"/>
                <a:gd name="connsiteY2" fmla="*/ 823133 h 855775"/>
                <a:gd name="connsiteX3" fmla="*/ 233523 w 264589"/>
                <a:gd name="connsiteY3" fmla="*/ 828282 h 855775"/>
                <a:gd name="connsiteX4" fmla="*/ 202738 w 264589"/>
                <a:gd name="connsiteY4" fmla="*/ 842212 h 855775"/>
                <a:gd name="connsiteX5" fmla="*/ 224847 w 264589"/>
                <a:gd name="connsiteY5" fmla="*/ 841136 h 855775"/>
                <a:gd name="connsiteX6" fmla="*/ 228078 w 264589"/>
                <a:gd name="connsiteY6" fmla="*/ 846528 h 855775"/>
                <a:gd name="connsiteX7" fmla="*/ 193607 w 264589"/>
                <a:gd name="connsiteY7" fmla="*/ 855154 h 855775"/>
                <a:gd name="connsiteX8" fmla="*/ 172062 w 264589"/>
                <a:gd name="connsiteY8" fmla="*/ 844371 h 855775"/>
                <a:gd name="connsiteX9" fmla="*/ 173140 w 264589"/>
                <a:gd name="connsiteY9" fmla="*/ 843652 h 855775"/>
                <a:gd name="connsiteX10" fmla="*/ 192241 w 264589"/>
                <a:gd name="connsiteY10" fmla="*/ 842723 h 855775"/>
                <a:gd name="connsiteX11" fmla="*/ 156917 w 264589"/>
                <a:gd name="connsiteY11" fmla="*/ 820190 h 855775"/>
                <a:gd name="connsiteX12" fmla="*/ 158370 w 264589"/>
                <a:gd name="connsiteY12" fmla="*/ 818719 h 855775"/>
                <a:gd name="connsiteX13" fmla="*/ 95284 w 264589"/>
                <a:gd name="connsiteY13" fmla="*/ 761801 h 855775"/>
                <a:gd name="connsiteX14" fmla="*/ 99499 w 264589"/>
                <a:gd name="connsiteY14" fmla="*/ 761801 h 855775"/>
                <a:gd name="connsiteX15" fmla="*/ 96434 w 264589"/>
                <a:gd name="connsiteY15" fmla="*/ 787725 h 855775"/>
                <a:gd name="connsiteX16" fmla="*/ 95667 w 264589"/>
                <a:gd name="connsiteY16" fmla="*/ 791742 h 855775"/>
                <a:gd name="connsiteX17" fmla="*/ 89919 w 264589"/>
                <a:gd name="connsiteY17" fmla="*/ 790281 h 855775"/>
                <a:gd name="connsiteX18" fmla="*/ 95284 w 264589"/>
                <a:gd name="connsiteY18" fmla="*/ 761801 h 855775"/>
                <a:gd name="connsiteX19" fmla="*/ 229890 w 264589"/>
                <a:gd name="connsiteY19" fmla="*/ 626425 h 855775"/>
                <a:gd name="connsiteX20" fmla="*/ 233522 w 264589"/>
                <a:gd name="connsiteY20" fmla="*/ 630305 h 855775"/>
                <a:gd name="connsiteX21" fmla="*/ 196108 w 264589"/>
                <a:gd name="connsiteY21" fmla="*/ 661350 h 855775"/>
                <a:gd name="connsiteX22" fmla="*/ 194655 w 264589"/>
                <a:gd name="connsiteY22" fmla="*/ 659939 h 855775"/>
                <a:gd name="connsiteX23" fmla="*/ 229890 w 264589"/>
                <a:gd name="connsiteY23" fmla="*/ 626425 h 855775"/>
                <a:gd name="connsiteX24" fmla="*/ 224175 w 264589"/>
                <a:gd name="connsiteY24" fmla="*/ 620962 h 855775"/>
                <a:gd name="connsiteX25" fmla="*/ 226694 w 264589"/>
                <a:gd name="connsiteY25" fmla="*/ 624857 h 855775"/>
                <a:gd name="connsiteX26" fmla="*/ 202226 w 264589"/>
                <a:gd name="connsiteY26" fmla="*/ 646460 h 855775"/>
                <a:gd name="connsiteX27" fmla="*/ 177397 w 264589"/>
                <a:gd name="connsiteY27" fmla="*/ 664521 h 855775"/>
                <a:gd name="connsiteX28" fmla="*/ 175958 w 264589"/>
                <a:gd name="connsiteY28" fmla="*/ 662750 h 855775"/>
                <a:gd name="connsiteX29" fmla="*/ 201146 w 264589"/>
                <a:gd name="connsiteY29" fmla="*/ 640794 h 855775"/>
                <a:gd name="connsiteX30" fmla="*/ 224175 w 264589"/>
                <a:gd name="connsiteY30" fmla="*/ 620962 h 855775"/>
                <a:gd name="connsiteX31" fmla="*/ 217923 w 264589"/>
                <a:gd name="connsiteY31" fmla="*/ 615008 h 855775"/>
                <a:gd name="connsiteX32" fmla="*/ 221188 w 264589"/>
                <a:gd name="connsiteY32" fmla="*/ 619359 h 855775"/>
                <a:gd name="connsiteX33" fmla="*/ 190708 w 264589"/>
                <a:gd name="connsiteY33" fmla="*/ 645102 h 855775"/>
                <a:gd name="connsiteX34" fmla="*/ 160954 w 264589"/>
                <a:gd name="connsiteY34" fmla="*/ 671208 h 855775"/>
                <a:gd name="connsiteX35" fmla="*/ 160591 w 264589"/>
                <a:gd name="connsiteY35" fmla="*/ 670846 h 855775"/>
                <a:gd name="connsiteX36" fmla="*/ 187080 w 264589"/>
                <a:gd name="connsiteY36" fmla="*/ 641477 h 855775"/>
                <a:gd name="connsiteX37" fmla="*/ 203771 w 264589"/>
                <a:gd name="connsiteY37" fmla="*/ 627698 h 855775"/>
                <a:gd name="connsiteX38" fmla="*/ 217923 w 264589"/>
                <a:gd name="connsiteY38" fmla="*/ 615008 h 855775"/>
                <a:gd name="connsiteX39" fmla="*/ 54619 w 264589"/>
                <a:gd name="connsiteY39" fmla="*/ 600214 h 855775"/>
                <a:gd name="connsiteX40" fmla="*/ 26860 w 264589"/>
                <a:gd name="connsiteY40" fmla="*/ 625838 h 855775"/>
                <a:gd name="connsiteX41" fmla="*/ 32628 w 264589"/>
                <a:gd name="connsiteY41" fmla="*/ 653627 h 855775"/>
                <a:gd name="connsiteX42" fmla="*/ 81656 w 264589"/>
                <a:gd name="connsiteY42" fmla="*/ 710648 h 855775"/>
                <a:gd name="connsiteX43" fmla="*/ 80575 w 264589"/>
                <a:gd name="connsiteY43" fmla="*/ 716061 h 855775"/>
                <a:gd name="connsiteX44" fmla="*/ 78772 w 264589"/>
                <a:gd name="connsiteY44" fmla="*/ 720392 h 855775"/>
                <a:gd name="connsiteX45" fmla="*/ 37315 w 264589"/>
                <a:gd name="connsiteY45" fmla="*/ 760451 h 855775"/>
                <a:gd name="connsiteX46" fmla="*/ 48130 w 264589"/>
                <a:gd name="connsiteY46" fmla="*/ 810615 h 855775"/>
                <a:gd name="connsiteX47" fmla="*/ 60387 w 264589"/>
                <a:gd name="connsiteY47" fmla="*/ 769473 h 855775"/>
                <a:gd name="connsiteX48" fmla="*/ 65073 w 264589"/>
                <a:gd name="connsiteY48" fmla="*/ 772360 h 855775"/>
                <a:gd name="connsiteX49" fmla="*/ 57863 w 264589"/>
                <a:gd name="connsiteY49" fmla="*/ 794014 h 855775"/>
                <a:gd name="connsiteX50" fmla="*/ 54258 w 264589"/>
                <a:gd name="connsiteY50" fmla="*/ 811698 h 855775"/>
                <a:gd name="connsiteX51" fmla="*/ 66301 w 264589"/>
                <a:gd name="connsiteY51" fmla="*/ 806961 h 855775"/>
                <a:gd name="connsiteX52" fmla="*/ 65341 w 264589"/>
                <a:gd name="connsiteY52" fmla="*/ 806793 h 855775"/>
                <a:gd name="connsiteX53" fmla="*/ 74265 w 264589"/>
                <a:gd name="connsiteY53" fmla="*/ 767764 h 855775"/>
                <a:gd name="connsiteX54" fmla="*/ 77698 w 264589"/>
                <a:gd name="connsiteY54" fmla="*/ 767764 h 855775"/>
                <a:gd name="connsiteX55" fmla="*/ 69865 w 264589"/>
                <a:gd name="connsiteY55" fmla="*/ 805560 h 855775"/>
                <a:gd name="connsiteX56" fmla="*/ 82799 w 264589"/>
                <a:gd name="connsiteY56" fmla="*/ 800473 h 855775"/>
                <a:gd name="connsiteX57" fmla="*/ 78399 w 264589"/>
                <a:gd name="connsiteY57" fmla="*/ 800137 h 855775"/>
                <a:gd name="connsiteX58" fmla="*/ 80908 w 264589"/>
                <a:gd name="connsiteY58" fmla="*/ 784837 h 855775"/>
                <a:gd name="connsiteX59" fmla="*/ 84493 w 264589"/>
                <a:gd name="connsiteY59" fmla="*/ 764555 h 855775"/>
                <a:gd name="connsiteX60" fmla="*/ 88436 w 264589"/>
                <a:gd name="connsiteY60" fmla="*/ 764911 h 855775"/>
                <a:gd name="connsiteX61" fmla="*/ 83079 w 264589"/>
                <a:gd name="connsiteY61" fmla="*/ 800363 h 855775"/>
                <a:gd name="connsiteX62" fmla="*/ 94634 w 264589"/>
                <a:gd name="connsiteY62" fmla="*/ 795818 h 855775"/>
                <a:gd name="connsiteX63" fmla="*/ 105089 w 264589"/>
                <a:gd name="connsiteY63" fmla="*/ 786074 h 855775"/>
                <a:gd name="connsiteX64" fmla="*/ 102565 w 264589"/>
                <a:gd name="connsiteY64" fmla="*/ 784992 h 855775"/>
                <a:gd name="connsiteX65" fmla="*/ 101844 w 264589"/>
                <a:gd name="connsiteY65" fmla="*/ 773443 h 855775"/>
                <a:gd name="connsiteX66" fmla="*/ 104368 w 264589"/>
                <a:gd name="connsiteY66" fmla="*/ 759368 h 855775"/>
                <a:gd name="connsiteX67" fmla="*/ 107973 w 264589"/>
                <a:gd name="connsiteY67" fmla="*/ 759729 h 855775"/>
                <a:gd name="connsiteX68" fmla="*/ 106891 w 264589"/>
                <a:gd name="connsiteY68" fmla="*/ 772721 h 855775"/>
                <a:gd name="connsiteX69" fmla="*/ 107252 w 264589"/>
                <a:gd name="connsiteY69" fmla="*/ 783548 h 855775"/>
                <a:gd name="connsiteX70" fmla="*/ 107252 w 264589"/>
                <a:gd name="connsiteY70" fmla="*/ 783909 h 855775"/>
                <a:gd name="connsiteX71" fmla="*/ 107973 w 264589"/>
                <a:gd name="connsiteY71" fmla="*/ 783187 h 855775"/>
                <a:gd name="connsiteX72" fmla="*/ 115183 w 264589"/>
                <a:gd name="connsiteY72" fmla="*/ 777052 h 855775"/>
                <a:gd name="connsiteX73" fmla="*/ 115183 w 264589"/>
                <a:gd name="connsiteY73" fmla="*/ 769112 h 855775"/>
                <a:gd name="connsiteX74" fmla="*/ 116264 w 264589"/>
                <a:gd name="connsiteY74" fmla="*/ 759368 h 855775"/>
                <a:gd name="connsiteX75" fmla="*/ 119870 w 264589"/>
                <a:gd name="connsiteY75" fmla="*/ 759729 h 855775"/>
                <a:gd name="connsiteX76" fmla="*/ 119870 w 264589"/>
                <a:gd name="connsiteY76" fmla="*/ 769112 h 855775"/>
                <a:gd name="connsiteX77" fmla="*/ 119870 w 264589"/>
                <a:gd name="connsiteY77" fmla="*/ 773804 h 855775"/>
                <a:gd name="connsiteX78" fmla="*/ 122754 w 264589"/>
                <a:gd name="connsiteY78" fmla="*/ 772360 h 855775"/>
                <a:gd name="connsiteX79" fmla="*/ 122754 w 264589"/>
                <a:gd name="connsiteY79" fmla="*/ 761534 h 855775"/>
                <a:gd name="connsiteX80" fmla="*/ 128161 w 264589"/>
                <a:gd name="connsiteY80" fmla="*/ 761534 h 855775"/>
                <a:gd name="connsiteX81" fmla="*/ 128522 w 264589"/>
                <a:gd name="connsiteY81" fmla="*/ 770556 h 855775"/>
                <a:gd name="connsiteX82" fmla="*/ 129964 w 264589"/>
                <a:gd name="connsiteY82" fmla="*/ 770195 h 855775"/>
                <a:gd name="connsiteX83" fmla="*/ 167816 w 264589"/>
                <a:gd name="connsiteY83" fmla="*/ 795457 h 855775"/>
                <a:gd name="connsiteX84" fmla="*/ 190888 w 264589"/>
                <a:gd name="connsiteY84" fmla="*/ 814946 h 855775"/>
                <a:gd name="connsiteX85" fmla="*/ 226217 w 264589"/>
                <a:gd name="connsiteY85" fmla="*/ 801593 h 855775"/>
                <a:gd name="connsiteX86" fmla="*/ 198458 w 264589"/>
                <a:gd name="connsiteY86" fmla="*/ 733745 h 855775"/>
                <a:gd name="connsiteX87" fmla="*/ 193051 w 264589"/>
                <a:gd name="connsiteY87" fmla="*/ 708843 h 855775"/>
                <a:gd name="connsiteX88" fmla="*/ 212518 w 264589"/>
                <a:gd name="connsiteY88" fmla="*/ 689355 h 855775"/>
                <a:gd name="connsiteX89" fmla="*/ 230543 w 264589"/>
                <a:gd name="connsiteY89" fmla="*/ 678889 h 855775"/>
                <a:gd name="connsiteX90" fmla="*/ 250370 w 264589"/>
                <a:gd name="connsiteY90" fmla="*/ 646409 h 855775"/>
                <a:gd name="connsiteX91" fmla="*/ 230543 w 264589"/>
                <a:gd name="connsiteY91" fmla="*/ 614650 h 855775"/>
                <a:gd name="connsiteX92" fmla="*/ 209504 w 264589"/>
                <a:gd name="connsiteY92" fmla="*/ 613198 h 855775"/>
                <a:gd name="connsiteX93" fmla="*/ 212035 w 264589"/>
                <a:gd name="connsiteY93" fmla="*/ 616696 h 855775"/>
                <a:gd name="connsiteX94" fmla="*/ 151648 w 264589"/>
                <a:gd name="connsiteY94" fmla="*/ 670480 h 855775"/>
                <a:gd name="connsiteX95" fmla="*/ 149840 w 264589"/>
                <a:gd name="connsiteY95" fmla="*/ 669753 h 855775"/>
                <a:gd name="connsiteX96" fmla="*/ 177321 w 264589"/>
                <a:gd name="connsiteY96" fmla="*/ 639954 h 855775"/>
                <a:gd name="connsiteX97" fmla="*/ 195763 w 264589"/>
                <a:gd name="connsiteY97" fmla="*/ 623237 h 855775"/>
                <a:gd name="connsiteX98" fmla="*/ 208589 w 264589"/>
                <a:gd name="connsiteY98" fmla="*/ 613134 h 855775"/>
                <a:gd name="connsiteX99" fmla="*/ 199179 w 264589"/>
                <a:gd name="connsiteY99" fmla="*/ 612485 h 855775"/>
                <a:gd name="connsiteX100" fmla="*/ 158082 w 264589"/>
                <a:gd name="connsiteY100" fmla="*/ 650739 h 855775"/>
                <a:gd name="connsiteX101" fmla="*/ 132487 w 264589"/>
                <a:gd name="connsiteY101" fmla="*/ 658318 h 855775"/>
                <a:gd name="connsiteX102" fmla="*/ 107612 w 264589"/>
                <a:gd name="connsiteY102" fmla="*/ 634138 h 855775"/>
                <a:gd name="connsiteX103" fmla="*/ 89948 w 264589"/>
                <a:gd name="connsiteY103" fmla="*/ 611402 h 855775"/>
                <a:gd name="connsiteX104" fmla="*/ 54619 w 264589"/>
                <a:gd name="connsiteY104" fmla="*/ 600214 h 855775"/>
                <a:gd name="connsiteX105" fmla="*/ 15808 w 264589"/>
                <a:gd name="connsiteY105" fmla="*/ 597896 h 855775"/>
                <a:gd name="connsiteX106" fmla="*/ 18689 w 264589"/>
                <a:gd name="connsiteY106" fmla="*/ 598617 h 855775"/>
                <a:gd name="connsiteX107" fmla="*/ 6083 w 264589"/>
                <a:gd name="connsiteY107" fmla="*/ 651255 h 855775"/>
                <a:gd name="connsiteX108" fmla="*/ 36699 w 264589"/>
                <a:gd name="connsiteY108" fmla="*/ 687308 h 855775"/>
                <a:gd name="connsiteX109" fmla="*/ 32377 w 264589"/>
                <a:gd name="connsiteY109" fmla="*/ 691274 h 855775"/>
                <a:gd name="connsiteX110" fmla="*/ 680 w 264589"/>
                <a:gd name="connsiteY110" fmla="*/ 652697 h 855775"/>
                <a:gd name="connsiteX111" fmla="*/ 15808 w 264589"/>
                <a:gd name="connsiteY111" fmla="*/ 597896 h 855775"/>
                <a:gd name="connsiteX112" fmla="*/ 57232 w 264589"/>
                <a:gd name="connsiteY112" fmla="*/ 583523 h 855775"/>
                <a:gd name="connsiteX113" fmla="*/ 89587 w 264589"/>
                <a:gd name="connsiteY113" fmla="*/ 589388 h 855775"/>
                <a:gd name="connsiteX114" fmla="*/ 107973 w 264589"/>
                <a:gd name="connsiteY114" fmla="*/ 608876 h 855775"/>
                <a:gd name="connsiteX115" fmla="*/ 132487 w 264589"/>
                <a:gd name="connsiteY115" fmla="*/ 639552 h 855775"/>
                <a:gd name="connsiteX116" fmla="*/ 147628 w 264589"/>
                <a:gd name="connsiteY116" fmla="*/ 638108 h 855775"/>
                <a:gd name="connsiteX117" fmla="*/ 159885 w 264589"/>
                <a:gd name="connsiteY117" fmla="*/ 627281 h 855775"/>
                <a:gd name="connsiteX118" fmla="*/ 173584 w 264589"/>
                <a:gd name="connsiteY118" fmla="*/ 613567 h 855775"/>
                <a:gd name="connsiteX119" fmla="*/ 229461 w 264589"/>
                <a:gd name="connsiteY119" fmla="*/ 594801 h 855775"/>
                <a:gd name="connsiteX120" fmla="*/ 264430 w 264589"/>
                <a:gd name="connsiteY120" fmla="*/ 647852 h 855775"/>
                <a:gd name="connsiteX121" fmla="*/ 234869 w 264589"/>
                <a:gd name="connsiteY121" fmla="*/ 689716 h 855775"/>
                <a:gd name="connsiteX122" fmla="*/ 219728 w 264589"/>
                <a:gd name="connsiteY122" fmla="*/ 700904 h 855775"/>
                <a:gd name="connsiteX123" fmla="*/ 207831 w 264589"/>
                <a:gd name="connsiteY123" fmla="*/ 712452 h 855775"/>
                <a:gd name="connsiteX124" fmla="*/ 217925 w 264589"/>
                <a:gd name="connsiteY124" fmla="*/ 735188 h 855775"/>
                <a:gd name="connsiteX125" fmla="*/ 248568 w 264589"/>
                <a:gd name="connsiteY125" fmla="*/ 779578 h 855775"/>
                <a:gd name="connsiteX126" fmla="*/ 208552 w 264589"/>
                <a:gd name="connsiteY126" fmla="*/ 832629 h 855775"/>
                <a:gd name="connsiteX127" fmla="*/ 149430 w 264589"/>
                <a:gd name="connsiteY127" fmla="*/ 801232 h 855775"/>
                <a:gd name="connsiteX128" fmla="*/ 135731 w 264589"/>
                <a:gd name="connsiteY128" fmla="*/ 788961 h 855775"/>
                <a:gd name="connsiteX129" fmla="*/ 119148 w 264589"/>
                <a:gd name="connsiteY129" fmla="*/ 796901 h 855775"/>
                <a:gd name="connsiteX130" fmla="*/ 99681 w 264589"/>
                <a:gd name="connsiteY130" fmla="*/ 815307 h 855775"/>
                <a:gd name="connsiteX131" fmla="*/ 39478 w 264589"/>
                <a:gd name="connsiteY131" fmla="*/ 827216 h 855775"/>
                <a:gd name="connsiteX132" fmla="*/ 13522 w 264589"/>
                <a:gd name="connsiteY132" fmla="*/ 765864 h 855775"/>
                <a:gd name="connsiteX133" fmla="*/ 63631 w 264589"/>
                <a:gd name="connsiteY133" fmla="*/ 709926 h 855775"/>
                <a:gd name="connsiteX134" fmla="*/ 67597 w 264589"/>
                <a:gd name="connsiteY134" fmla="*/ 706678 h 855775"/>
                <a:gd name="connsiteX135" fmla="*/ 61108 w 264589"/>
                <a:gd name="connsiteY135" fmla="*/ 700543 h 855775"/>
                <a:gd name="connsiteX136" fmla="*/ 26860 w 264589"/>
                <a:gd name="connsiteY136" fmla="*/ 669867 h 855775"/>
                <a:gd name="connsiteX137" fmla="*/ 14603 w 264589"/>
                <a:gd name="connsiteY137" fmla="*/ 653627 h 855775"/>
                <a:gd name="connsiteX138" fmla="*/ 26500 w 264589"/>
                <a:gd name="connsiteY138" fmla="*/ 600936 h 855775"/>
                <a:gd name="connsiteX139" fmla="*/ 57232 w 264589"/>
                <a:gd name="connsiteY139" fmla="*/ 583523 h 855775"/>
                <a:gd name="connsiteX140" fmla="*/ 90825 w 264589"/>
                <a:gd name="connsiteY140" fmla="*/ 509868 h 855775"/>
                <a:gd name="connsiteX141" fmla="*/ 98432 w 264589"/>
                <a:gd name="connsiteY141" fmla="*/ 531585 h 855775"/>
                <a:gd name="connsiteX142" fmla="*/ 107486 w 264589"/>
                <a:gd name="connsiteY142" fmla="*/ 556560 h 855775"/>
                <a:gd name="connsiteX143" fmla="*/ 156021 w 264589"/>
                <a:gd name="connsiteY143" fmla="*/ 588774 h 855775"/>
                <a:gd name="connsiteX144" fmla="*/ 157832 w 264589"/>
                <a:gd name="connsiteY144" fmla="*/ 594927 h 855775"/>
                <a:gd name="connsiteX145" fmla="*/ 107124 w 264589"/>
                <a:gd name="connsiteY145" fmla="*/ 567418 h 855775"/>
                <a:gd name="connsiteX146" fmla="*/ 94447 w 264589"/>
                <a:gd name="connsiteY146" fmla="*/ 535205 h 855775"/>
                <a:gd name="connsiteX147" fmla="*/ 87928 w 264589"/>
                <a:gd name="connsiteY147" fmla="*/ 510230 h 855775"/>
                <a:gd name="connsiteX148" fmla="*/ 90825 w 264589"/>
                <a:gd name="connsiteY148" fmla="*/ 509868 h 855775"/>
                <a:gd name="connsiteX149" fmla="*/ 207158 w 264589"/>
                <a:gd name="connsiteY149" fmla="*/ 363894 h 855775"/>
                <a:gd name="connsiteX150" fmla="*/ 210333 w 264589"/>
                <a:gd name="connsiteY150" fmla="*/ 364275 h 855775"/>
                <a:gd name="connsiteX151" fmla="*/ 209980 w 264589"/>
                <a:gd name="connsiteY151" fmla="*/ 369990 h 855775"/>
                <a:gd name="connsiteX152" fmla="*/ 206100 w 264589"/>
                <a:gd name="connsiteY152" fmla="*/ 369609 h 855775"/>
                <a:gd name="connsiteX153" fmla="*/ 207158 w 264589"/>
                <a:gd name="connsiteY153" fmla="*/ 363894 h 855775"/>
                <a:gd name="connsiteX154" fmla="*/ 129900 w 264589"/>
                <a:gd name="connsiteY154" fmla="*/ 334718 h 855775"/>
                <a:gd name="connsiteX155" fmla="*/ 134057 w 264589"/>
                <a:gd name="connsiteY155" fmla="*/ 336151 h 855775"/>
                <a:gd name="connsiteX156" fmla="*/ 129144 w 264589"/>
                <a:gd name="connsiteY156" fmla="*/ 354792 h 855775"/>
                <a:gd name="connsiteX157" fmla="*/ 125364 w 264589"/>
                <a:gd name="connsiteY157" fmla="*/ 373791 h 855775"/>
                <a:gd name="connsiteX158" fmla="*/ 120072 w 264589"/>
                <a:gd name="connsiteY158" fmla="*/ 373074 h 855775"/>
                <a:gd name="connsiteX159" fmla="*/ 129900 w 264589"/>
                <a:gd name="connsiteY159" fmla="*/ 334718 h 855775"/>
                <a:gd name="connsiteX160" fmla="*/ 126396 w 264589"/>
                <a:gd name="connsiteY160" fmla="*/ 304707 h 855775"/>
                <a:gd name="connsiteX161" fmla="*/ 128492 w 264589"/>
                <a:gd name="connsiteY161" fmla="*/ 305065 h 855775"/>
                <a:gd name="connsiteX162" fmla="*/ 122904 w 264589"/>
                <a:gd name="connsiteY162" fmla="*/ 326192 h 855775"/>
                <a:gd name="connsiteX163" fmla="*/ 116267 w 264589"/>
                <a:gd name="connsiteY163" fmla="*/ 348036 h 855775"/>
                <a:gd name="connsiteX164" fmla="*/ 111727 w 264589"/>
                <a:gd name="connsiteY164" fmla="*/ 347319 h 855775"/>
                <a:gd name="connsiteX165" fmla="*/ 126396 w 264589"/>
                <a:gd name="connsiteY165" fmla="*/ 304707 h 855775"/>
                <a:gd name="connsiteX166" fmla="*/ 124872 w 264589"/>
                <a:gd name="connsiteY166" fmla="*/ 268930 h 855775"/>
                <a:gd name="connsiteX167" fmla="*/ 128120 w 264589"/>
                <a:gd name="connsiteY167" fmla="*/ 268930 h 855775"/>
                <a:gd name="connsiteX168" fmla="*/ 109718 w 264589"/>
                <a:gd name="connsiteY168" fmla="*/ 326860 h 855775"/>
                <a:gd name="connsiteX169" fmla="*/ 105749 w 264589"/>
                <a:gd name="connsiteY169" fmla="*/ 325050 h 855775"/>
                <a:gd name="connsiteX170" fmla="*/ 124872 w 264589"/>
                <a:gd name="connsiteY170" fmla="*/ 268930 h 855775"/>
                <a:gd name="connsiteX171" fmla="*/ 125666 w 264589"/>
                <a:gd name="connsiteY171" fmla="*/ 239999 h 855775"/>
                <a:gd name="connsiteX172" fmla="*/ 128136 w 264589"/>
                <a:gd name="connsiteY172" fmla="*/ 241090 h 855775"/>
                <a:gd name="connsiteX173" fmla="*/ 120375 w 264589"/>
                <a:gd name="connsiteY173" fmla="*/ 277452 h 855775"/>
                <a:gd name="connsiteX174" fmla="*/ 109438 w 264589"/>
                <a:gd name="connsiteY174" fmla="*/ 302178 h 855775"/>
                <a:gd name="connsiteX175" fmla="*/ 106616 w 264589"/>
                <a:gd name="connsiteY175" fmla="*/ 299997 h 855775"/>
                <a:gd name="connsiteX176" fmla="*/ 112613 w 264589"/>
                <a:gd name="connsiteY176" fmla="*/ 287997 h 855775"/>
                <a:gd name="connsiteX177" fmla="*/ 118257 w 264589"/>
                <a:gd name="connsiteY177" fmla="*/ 270907 h 855775"/>
                <a:gd name="connsiteX178" fmla="*/ 125666 w 264589"/>
                <a:gd name="connsiteY178" fmla="*/ 239999 h 855775"/>
                <a:gd name="connsiteX179" fmla="*/ 125666 w 264589"/>
                <a:gd name="connsiteY179" fmla="*/ 212146 h 855775"/>
                <a:gd name="connsiteX180" fmla="*/ 129329 w 264589"/>
                <a:gd name="connsiteY180" fmla="*/ 213233 h 855775"/>
                <a:gd name="connsiteX181" fmla="*/ 118338 w 264589"/>
                <a:gd name="connsiteY181" fmla="*/ 247321 h 855775"/>
                <a:gd name="connsiteX182" fmla="*/ 106249 w 264589"/>
                <a:gd name="connsiteY182" fmla="*/ 278869 h 855775"/>
                <a:gd name="connsiteX183" fmla="*/ 102219 w 264589"/>
                <a:gd name="connsiteY183" fmla="*/ 276694 h 855775"/>
                <a:gd name="connsiteX184" fmla="*/ 125666 w 264589"/>
                <a:gd name="connsiteY184" fmla="*/ 212146 h 855775"/>
                <a:gd name="connsiteX185" fmla="*/ 126713 w 264589"/>
                <a:gd name="connsiteY185" fmla="*/ 187241 h 855775"/>
                <a:gd name="connsiteX186" fmla="*/ 128132 w 264589"/>
                <a:gd name="connsiteY186" fmla="*/ 187602 h 855775"/>
                <a:gd name="connsiteX187" fmla="*/ 113945 w 264589"/>
                <a:gd name="connsiteY187" fmla="*/ 224799 h 855775"/>
                <a:gd name="connsiteX188" fmla="*/ 106143 w 264589"/>
                <a:gd name="connsiteY188" fmla="*/ 246107 h 855775"/>
                <a:gd name="connsiteX189" fmla="*/ 104015 w 264589"/>
                <a:gd name="connsiteY189" fmla="*/ 258385 h 855775"/>
                <a:gd name="connsiteX190" fmla="*/ 100823 w 264589"/>
                <a:gd name="connsiteY190" fmla="*/ 260191 h 855775"/>
                <a:gd name="connsiteX191" fmla="*/ 108270 w 264589"/>
                <a:gd name="connsiteY191" fmla="*/ 229494 h 855775"/>
                <a:gd name="connsiteX192" fmla="*/ 126713 w 264589"/>
                <a:gd name="connsiteY192" fmla="*/ 187241 h 855775"/>
                <a:gd name="connsiteX193" fmla="*/ 38570 w 264589"/>
                <a:gd name="connsiteY193" fmla="*/ 166602 h 855775"/>
                <a:gd name="connsiteX194" fmla="*/ 44342 w 264589"/>
                <a:gd name="connsiteY194" fmla="*/ 188611 h 855775"/>
                <a:gd name="connsiteX195" fmla="*/ 47950 w 264589"/>
                <a:gd name="connsiteY195" fmla="*/ 209898 h 855775"/>
                <a:gd name="connsiteX196" fmla="*/ 56970 w 264589"/>
                <a:gd name="connsiteY196" fmla="*/ 252832 h 855775"/>
                <a:gd name="connsiteX197" fmla="*/ 67794 w 264589"/>
                <a:gd name="connsiteY197" fmla="*/ 300096 h 855775"/>
                <a:gd name="connsiteX198" fmla="*/ 73927 w 264589"/>
                <a:gd name="connsiteY198" fmla="*/ 333290 h 855775"/>
                <a:gd name="connsiteX199" fmla="*/ 68515 w 264589"/>
                <a:gd name="connsiteY199" fmla="*/ 336176 h 855775"/>
                <a:gd name="connsiteX200" fmla="*/ 61660 w 264589"/>
                <a:gd name="connsiteY200" fmla="*/ 301540 h 855775"/>
                <a:gd name="connsiteX201" fmla="*/ 51558 w 264589"/>
                <a:gd name="connsiteY201" fmla="*/ 253915 h 855775"/>
                <a:gd name="connsiteX202" fmla="*/ 42538 w 264589"/>
                <a:gd name="connsiteY202" fmla="*/ 207372 h 855775"/>
                <a:gd name="connsiteX203" fmla="*/ 39291 w 264589"/>
                <a:gd name="connsiteY203" fmla="*/ 183199 h 855775"/>
                <a:gd name="connsiteX204" fmla="*/ 36766 w 264589"/>
                <a:gd name="connsiteY204" fmla="*/ 166963 h 855775"/>
                <a:gd name="connsiteX205" fmla="*/ 38570 w 264589"/>
                <a:gd name="connsiteY205" fmla="*/ 166602 h 855775"/>
                <a:gd name="connsiteX206" fmla="*/ 121365 w 264589"/>
                <a:gd name="connsiteY206" fmla="*/ 161828 h 855775"/>
                <a:gd name="connsiteX207" fmla="*/ 123874 w 264589"/>
                <a:gd name="connsiteY207" fmla="*/ 162542 h 855775"/>
                <a:gd name="connsiteX208" fmla="*/ 104874 w 264589"/>
                <a:gd name="connsiteY208" fmla="*/ 215351 h 855775"/>
                <a:gd name="connsiteX209" fmla="*/ 96629 w 264589"/>
                <a:gd name="connsiteY209" fmla="*/ 237474 h 855775"/>
                <a:gd name="connsiteX210" fmla="*/ 93045 w 264589"/>
                <a:gd name="connsiteY210" fmla="*/ 236404 h 855775"/>
                <a:gd name="connsiteX211" fmla="*/ 92328 w 264589"/>
                <a:gd name="connsiteY211" fmla="*/ 233906 h 855775"/>
                <a:gd name="connsiteX212" fmla="*/ 94120 w 264589"/>
                <a:gd name="connsiteY212" fmla="*/ 231408 h 855775"/>
                <a:gd name="connsiteX213" fmla="*/ 96629 w 264589"/>
                <a:gd name="connsiteY213" fmla="*/ 223201 h 855775"/>
                <a:gd name="connsiteX214" fmla="*/ 101290 w 264589"/>
                <a:gd name="connsiteY214" fmla="*/ 210356 h 855775"/>
                <a:gd name="connsiteX215" fmla="*/ 121365 w 264589"/>
                <a:gd name="connsiteY215" fmla="*/ 161828 h 855775"/>
                <a:gd name="connsiteX216" fmla="*/ 115435 w 264589"/>
                <a:gd name="connsiteY216" fmla="*/ 140682 h 855775"/>
                <a:gd name="connsiteX217" fmla="*/ 118257 w 264589"/>
                <a:gd name="connsiteY217" fmla="*/ 141399 h 855775"/>
                <a:gd name="connsiteX218" fmla="*/ 102382 w 264589"/>
                <a:gd name="connsiteY218" fmla="*/ 182954 h 855775"/>
                <a:gd name="connsiteX219" fmla="*/ 90035 w 264589"/>
                <a:gd name="connsiteY219" fmla="*/ 215912 h 855775"/>
                <a:gd name="connsiteX220" fmla="*/ 86155 w 264589"/>
                <a:gd name="connsiteY220" fmla="*/ 217345 h 855775"/>
                <a:gd name="connsiteX221" fmla="*/ 93916 w 264589"/>
                <a:gd name="connsiteY221" fmla="*/ 190836 h 855775"/>
                <a:gd name="connsiteX222" fmla="*/ 115435 w 264589"/>
                <a:gd name="connsiteY222" fmla="*/ 140682 h 855775"/>
                <a:gd name="connsiteX223" fmla="*/ 253117 w 264589"/>
                <a:gd name="connsiteY223" fmla="*/ 131671 h 855775"/>
                <a:gd name="connsiteX224" fmla="*/ 254554 w 264589"/>
                <a:gd name="connsiteY224" fmla="*/ 131671 h 855775"/>
                <a:gd name="connsiteX225" fmla="*/ 252040 w 264589"/>
                <a:gd name="connsiteY225" fmla="*/ 190167 h 855775"/>
                <a:gd name="connsiteX226" fmla="*/ 244137 w 264589"/>
                <a:gd name="connsiteY226" fmla="*/ 243280 h 855775"/>
                <a:gd name="connsiteX227" fmla="*/ 215041 w 264589"/>
                <a:gd name="connsiteY227" fmla="*/ 355248 h 855775"/>
                <a:gd name="connsiteX228" fmla="*/ 208935 w 264589"/>
                <a:gd name="connsiteY228" fmla="*/ 353453 h 855775"/>
                <a:gd name="connsiteX229" fmla="*/ 238031 w 264589"/>
                <a:gd name="connsiteY229" fmla="*/ 245433 h 855775"/>
                <a:gd name="connsiteX230" fmla="*/ 247370 w 264589"/>
                <a:gd name="connsiteY230" fmla="*/ 186220 h 855775"/>
                <a:gd name="connsiteX231" fmla="*/ 253117 w 264589"/>
                <a:gd name="connsiteY231" fmla="*/ 131671 h 855775"/>
                <a:gd name="connsiteX232" fmla="*/ 216527 w 264589"/>
                <a:gd name="connsiteY232" fmla="*/ 114907 h 855775"/>
                <a:gd name="connsiteX233" fmla="*/ 221756 w 264589"/>
                <a:gd name="connsiteY233" fmla="*/ 114907 h 855775"/>
                <a:gd name="connsiteX234" fmla="*/ 221756 w 264589"/>
                <a:gd name="connsiteY234" fmla="*/ 118642 h 855775"/>
                <a:gd name="connsiteX235" fmla="*/ 221756 w 264589"/>
                <a:gd name="connsiteY235" fmla="*/ 119389 h 855775"/>
                <a:gd name="connsiteX236" fmla="*/ 221756 w 264589"/>
                <a:gd name="connsiteY236" fmla="*/ 121630 h 855775"/>
                <a:gd name="connsiteX237" fmla="*/ 216527 w 264589"/>
                <a:gd name="connsiteY237" fmla="*/ 121630 h 855775"/>
                <a:gd name="connsiteX238" fmla="*/ 216153 w 264589"/>
                <a:gd name="connsiteY238" fmla="*/ 119015 h 855775"/>
                <a:gd name="connsiteX239" fmla="*/ 216153 w 264589"/>
                <a:gd name="connsiteY239" fmla="*/ 118268 h 855775"/>
                <a:gd name="connsiteX240" fmla="*/ 216527 w 264589"/>
                <a:gd name="connsiteY240" fmla="*/ 114907 h 855775"/>
                <a:gd name="connsiteX241" fmla="*/ 154429 w 264589"/>
                <a:gd name="connsiteY241" fmla="*/ 54749 h 855775"/>
                <a:gd name="connsiteX242" fmla="*/ 202032 w 264589"/>
                <a:gd name="connsiteY242" fmla="*/ 95121 h 855775"/>
                <a:gd name="connsiteX243" fmla="*/ 196704 w 264589"/>
                <a:gd name="connsiteY243" fmla="*/ 96537 h 855775"/>
                <a:gd name="connsiteX244" fmla="*/ 154074 w 264589"/>
                <a:gd name="connsiteY244" fmla="*/ 56874 h 855775"/>
                <a:gd name="connsiteX245" fmla="*/ 154429 w 264589"/>
                <a:gd name="connsiteY245" fmla="*/ 54749 h 855775"/>
                <a:gd name="connsiteX246" fmla="*/ 150551 w 264589"/>
                <a:gd name="connsiteY246" fmla="*/ 43230 h 855775"/>
                <a:gd name="connsiteX247" fmla="*/ 213493 w 264589"/>
                <a:gd name="connsiteY247" fmla="*/ 99035 h 855775"/>
                <a:gd name="connsiteX248" fmla="*/ 207414 w 264589"/>
                <a:gd name="connsiteY248" fmla="*/ 100846 h 855775"/>
                <a:gd name="connsiteX249" fmla="*/ 150551 w 264589"/>
                <a:gd name="connsiteY249" fmla="*/ 45042 h 855775"/>
                <a:gd name="connsiteX250" fmla="*/ 150551 w 264589"/>
                <a:gd name="connsiteY250" fmla="*/ 43230 h 855775"/>
                <a:gd name="connsiteX251" fmla="*/ 169219 w 264589"/>
                <a:gd name="connsiteY251" fmla="*/ 30480 h 855775"/>
                <a:gd name="connsiteX252" fmla="*/ 201087 w 264589"/>
                <a:gd name="connsiteY252" fmla="*/ 46166 h 855775"/>
                <a:gd name="connsiteX253" fmla="*/ 224955 w 264589"/>
                <a:gd name="connsiteY253" fmla="*/ 103336 h 855775"/>
                <a:gd name="connsiteX254" fmla="*/ 217722 w 264589"/>
                <a:gd name="connsiteY254" fmla="*/ 103336 h 855775"/>
                <a:gd name="connsiteX255" fmla="*/ 197110 w 264589"/>
                <a:gd name="connsiteY255" fmla="*/ 51200 h 855775"/>
                <a:gd name="connsiteX256" fmla="*/ 134186 w 264589"/>
                <a:gd name="connsiteY256" fmla="*/ 32862 h 855775"/>
                <a:gd name="connsiteX257" fmla="*/ 133824 w 264589"/>
                <a:gd name="connsiteY257" fmla="*/ 30705 h 855775"/>
                <a:gd name="connsiteX258" fmla="*/ 169219 w 264589"/>
                <a:gd name="connsiteY258" fmla="*/ 30480 h 855775"/>
                <a:gd name="connsiteX259" fmla="*/ 128266 w 264589"/>
                <a:gd name="connsiteY259" fmla="*/ 20144 h 855775"/>
                <a:gd name="connsiteX260" fmla="*/ 84280 w 264589"/>
                <a:gd name="connsiteY260" fmla="*/ 40669 h 855775"/>
                <a:gd name="connsiteX261" fmla="*/ 65931 w 264589"/>
                <a:gd name="connsiteY261" fmla="*/ 95043 h 855775"/>
                <a:gd name="connsiteX262" fmla="*/ 66650 w 264589"/>
                <a:gd name="connsiteY262" fmla="*/ 169942 h 855775"/>
                <a:gd name="connsiteX263" fmla="*/ 95434 w 264589"/>
                <a:gd name="connsiteY263" fmla="*/ 324781 h 855775"/>
                <a:gd name="connsiteX264" fmla="*/ 107308 w 264589"/>
                <a:gd name="connsiteY264" fmla="*/ 414085 h 855775"/>
                <a:gd name="connsiteX265" fmla="*/ 120261 w 264589"/>
                <a:gd name="connsiteY265" fmla="*/ 512389 h 855775"/>
                <a:gd name="connsiteX266" fmla="*/ 134653 w 264589"/>
                <a:gd name="connsiteY266" fmla="*/ 550919 h 855775"/>
                <a:gd name="connsiteX267" fmla="*/ 146166 w 264589"/>
                <a:gd name="connsiteY267" fmla="*/ 562442 h 855775"/>
                <a:gd name="connsiteX268" fmla="*/ 153362 w 264589"/>
                <a:gd name="connsiteY268" fmla="*/ 559201 h 855775"/>
                <a:gd name="connsiteX269" fmla="*/ 156960 w 264589"/>
                <a:gd name="connsiteY269" fmla="*/ 546238 h 855775"/>
                <a:gd name="connsiteX270" fmla="*/ 178908 w 264589"/>
                <a:gd name="connsiteY270" fmla="*/ 398601 h 855775"/>
                <a:gd name="connsiteX271" fmla="*/ 215607 w 264589"/>
                <a:gd name="connsiteY271" fmla="*/ 239440 h 855775"/>
                <a:gd name="connsiteX272" fmla="*/ 229279 w 264589"/>
                <a:gd name="connsiteY272" fmla="*/ 107286 h 855775"/>
                <a:gd name="connsiteX273" fmla="*/ 216686 w 264589"/>
                <a:gd name="connsiteY273" fmla="*/ 52912 h 855775"/>
                <a:gd name="connsiteX274" fmla="*/ 177109 w 264589"/>
                <a:gd name="connsiteY274" fmla="*/ 25545 h 855775"/>
                <a:gd name="connsiteX275" fmla="*/ 128266 w 264589"/>
                <a:gd name="connsiteY275" fmla="*/ 20144 h 855775"/>
                <a:gd name="connsiteX276" fmla="*/ 131460 w 264589"/>
                <a:gd name="connsiteY276" fmla="*/ 384 h 855775"/>
                <a:gd name="connsiteX277" fmla="*/ 182506 w 264589"/>
                <a:gd name="connsiteY277" fmla="*/ 7181 h 855775"/>
                <a:gd name="connsiteX278" fmla="*/ 246909 w 264589"/>
                <a:gd name="connsiteY278" fmla="*/ 82080 h 855775"/>
                <a:gd name="connsiteX279" fmla="*/ 237195 w 264589"/>
                <a:gd name="connsiteY279" fmla="*/ 217114 h 855775"/>
                <a:gd name="connsiteX280" fmla="*/ 200496 w 264589"/>
                <a:gd name="connsiteY280" fmla="*/ 377715 h 855775"/>
                <a:gd name="connsiteX281" fmla="*/ 166675 w 264589"/>
                <a:gd name="connsiteY281" fmla="*/ 558121 h 855775"/>
                <a:gd name="connsiteX282" fmla="*/ 165955 w 264589"/>
                <a:gd name="connsiteY282" fmla="*/ 562802 h 855775"/>
                <a:gd name="connsiteX283" fmla="*/ 161997 w 264589"/>
                <a:gd name="connsiteY283" fmla="*/ 575405 h 855775"/>
                <a:gd name="connsiteX284" fmla="*/ 153002 w 264589"/>
                <a:gd name="connsiteY284" fmla="*/ 582247 h 855775"/>
                <a:gd name="connsiteX285" fmla="*/ 100471 w 264589"/>
                <a:gd name="connsiteY285" fmla="*/ 511669 h 855775"/>
                <a:gd name="connsiteX286" fmla="*/ 86439 w 264589"/>
                <a:gd name="connsiteY286" fmla="*/ 391399 h 855775"/>
                <a:gd name="connsiteX287" fmla="*/ 44703 w 264589"/>
                <a:gd name="connsiteY287" fmla="*/ 127091 h 855775"/>
                <a:gd name="connsiteX288" fmla="*/ 82841 w 264589"/>
                <a:gd name="connsiteY288" fmla="*/ 16543 h 855775"/>
                <a:gd name="connsiteX289" fmla="*/ 131460 w 264589"/>
                <a:gd name="connsiteY289" fmla="*/ 384 h 85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264589" h="855775">
                  <a:moveTo>
                    <a:pt x="158370" y="818719"/>
                  </a:moveTo>
                  <a:cubicBezTo>
                    <a:pt x="168172" y="829754"/>
                    <a:pt x="182332" y="838214"/>
                    <a:pt x="197217" y="838950"/>
                  </a:cubicBezTo>
                  <a:cubicBezTo>
                    <a:pt x="210651" y="839685"/>
                    <a:pt x="219727" y="833064"/>
                    <a:pt x="228441" y="823133"/>
                  </a:cubicBezTo>
                  <a:cubicBezTo>
                    <a:pt x="231345" y="819822"/>
                    <a:pt x="236428" y="824972"/>
                    <a:pt x="233523" y="828282"/>
                  </a:cubicBezTo>
                  <a:lnTo>
                    <a:pt x="202738" y="842212"/>
                  </a:lnTo>
                  <a:lnTo>
                    <a:pt x="224847" y="841136"/>
                  </a:lnTo>
                  <a:cubicBezTo>
                    <a:pt x="228078" y="838620"/>
                    <a:pt x="231669" y="844371"/>
                    <a:pt x="228078" y="846528"/>
                  </a:cubicBezTo>
                  <a:cubicBezTo>
                    <a:pt x="217306" y="853716"/>
                    <a:pt x="206534" y="857311"/>
                    <a:pt x="193607" y="855154"/>
                  </a:cubicBezTo>
                  <a:cubicBezTo>
                    <a:pt x="186425" y="854076"/>
                    <a:pt x="174935" y="852279"/>
                    <a:pt x="172062" y="844371"/>
                  </a:cubicBezTo>
                  <a:cubicBezTo>
                    <a:pt x="171703" y="844012"/>
                    <a:pt x="172421" y="843293"/>
                    <a:pt x="173140" y="843652"/>
                  </a:cubicBezTo>
                  <a:lnTo>
                    <a:pt x="192241" y="842723"/>
                  </a:lnTo>
                  <a:lnTo>
                    <a:pt x="156917" y="820190"/>
                  </a:lnTo>
                  <a:cubicBezTo>
                    <a:pt x="155828" y="819087"/>
                    <a:pt x="157644" y="817983"/>
                    <a:pt x="158370" y="818719"/>
                  </a:cubicBezTo>
                  <a:close/>
                  <a:moveTo>
                    <a:pt x="95284" y="761801"/>
                  </a:moveTo>
                  <a:cubicBezTo>
                    <a:pt x="95284" y="759245"/>
                    <a:pt x="99116" y="759245"/>
                    <a:pt x="99499" y="761801"/>
                  </a:cubicBezTo>
                  <a:cubicBezTo>
                    <a:pt x="99883" y="770564"/>
                    <a:pt x="98350" y="779327"/>
                    <a:pt x="96434" y="787725"/>
                  </a:cubicBezTo>
                  <a:cubicBezTo>
                    <a:pt x="96434" y="789551"/>
                    <a:pt x="96050" y="790646"/>
                    <a:pt x="95667" y="791742"/>
                  </a:cubicBezTo>
                  <a:cubicBezTo>
                    <a:pt x="94901" y="795393"/>
                    <a:pt x="89153" y="793933"/>
                    <a:pt x="89919" y="790281"/>
                  </a:cubicBezTo>
                  <a:cubicBezTo>
                    <a:pt x="92602" y="781153"/>
                    <a:pt x="95284" y="771660"/>
                    <a:pt x="95284" y="761801"/>
                  </a:cubicBezTo>
                  <a:close/>
                  <a:moveTo>
                    <a:pt x="229890" y="626425"/>
                  </a:moveTo>
                  <a:cubicBezTo>
                    <a:pt x="232795" y="624308"/>
                    <a:pt x="236428" y="627836"/>
                    <a:pt x="233522" y="630305"/>
                  </a:cubicBezTo>
                  <a:cubicBezTo>
                    <a:pt x="220808" y="640536"/>
                    <a:pt x="208458" y="650414"/>
                    <a:pt x="196108" y="661350"/>
                  </a:cubicBezTo>
                  <a:cubicBezTo>
                    <a:pt x="195018" y="662055"/>
                    <a:pt x="193928" y="660997"/>
                    <a:pt x="194655" y="659939"/>
                  </a:cubicBezTo>
                  <a:cubicBezTo>
                    <a:pt x="205552" y="648297"/>
                    <a:pt x="217176" y="635950"/>
                    <a:pt x="229890" y="626425"/>
                  </a:cubicBezTo>
                  <a:close/>
                  <a:moveTo>
                    <a:pt x="224175" y="620962"/>
                  </a:moveTo>
                  <a:cubicBezTo>
                    <a:pt x="226334" y="619545"/>
                    <a:pt x="228493" y="622732"/>
                    <a:pt x="226694" y="624857"/>
                  </a:cubicBezTo>
                  <a:cubicBezTo>
                    <a:pt x="219498" y="632648"/>
                    <a:pt x="210502" y="639377"/>
                    <a:pt x="202226" y="646460"/>
                  </a:cubicBezTo>
                  <a:cubicBezTo>
                    <a:pt x="194309" y="653188"/>
                    <a:pt x="186393" y="659209"/>
                    <a:pt x="177397" y="664521"/>
                  </a:cubicBezTo>
                  <a:cubicBezTo>
                    <a:pt x="175958" y="665229"/>
                    <a:pt x="174878" y="663458"/>
                    <a:pt x="175958" y="662750"/>
                  </a:cubicBezTo>
                  <a:cubicBezTo>
                    <a:pt x="184954" y="656022"/>
                    <a:pt x="193230" y="648585"/>
                    <a:pt x="201146" y="640794"/>
                  </a:cubicBezTo>
                  <a:cubicBezTo>
                    <a:pt x="208343" y="634065"/>
                    <a:pt x="215539" y="625920"/>
                    <a:pt x="224175" y="620962"/>
                  </a:cubicBezTo>
                  <a:close/>
                  <a:moveTo>
                    <a:pt x="217923" y="615008"/>
                  </a:moveTo>
                  <a:cubicBezTo>
                    <a:pt x="220826" y="613195"/>
                    <a:pt x="223728" y="617546"/>
                    <a:pt x="221188" y="619359"/>
                  </a:cubicBezTo>
                  <a:cubicBezTo>
                    <a:pt x="211028" y="627698"/>
                    <a:pt x="201231" y="637126"/>
                    <a:pt x="190708" y="645102"/>
                  </a:cubicBezTo>
                  <a:cubicBezTo>
                    <a:pt x="179823" y="653079"/>
                    <a:pt x="170026" y="661781"/>
                    <a:pt x="160954" y="671208"/>
                  </a:cubicBezTo>
                  <a:cubicBezTo>
                    <a:pt x="160591" y="671571"/>
                    <a:pt x="160591" y="671208"/>
                    <a:pt x="160591" y="670846"/>
                  </a:cubicBezTo>
                  <a:cubicBezTo>
                    <a:pt x="165671" y="658518"/>
                    <a:pt x="176920" y="649816"/>
                    <a:pt x="187080" y="641477"/>
                  </a:cubicBezTo>
                  <a:cubicBezTo>
                    <a:pt x="192523" y="636763"/>
                    <a:pt x="198691" y="632775"/>
                    <a:pt x="203771" y="627698"/>
                  </a:cubicBezTo>
                  <a:cubicBezTo>
                    <a:pt x="208488" y="623347"/>
                    <a:pt x="212480" y="618634"/>
                    <a:pt x="217923" y="615008"/>
                  </a:cubicBezTo>
                  <a:close/>
                  <a:moveTo>
                    <a:pt x="54619" y="600214"/>
                  </a:moveTo>
                  <a:cubicBezTo>
                    <a:pt x="45246" y="604184"/>
                    <a:pt x="30465" y="615372"/>
                    <a:pt x="26860" y="625838"/>
                  </a:cubicBezTo>
                  <a:cubicBezTo>
                    <a:pt x="23255" y="635582"/>
                    <a:pt x="26500" y="645687"/>
                    <a:pt x="32628" y="653627"/>
                  </a:cubicBezTo>
                  <a:cubicBezTo>
                    <a:pt x="50653" y="677806"/>
                    <a:pt x="63992" y="686468"/>
                    <a:pt x="81656" y="710648"/>
                  </a:cubicBezTo>
                  <a:cubicBezTo>
                    <a:pt x="83459" y="712813"/>
                    <a:pt x="82377" y="714978"/>
                    <a:pt x="80575" y="716061"/>
                  </a:cubicBezTo>
                  <a:cubicBezTo>
                    <a:pt x="80575" y="717144"/>
                    <a:pt x="79854" y="718948"/>
                    <a:pt x="78772" y="720392"/>
                  </a:cubicBezTo>
                  <a:cubicBezTo>
                    <a:pt x="66515" y="736993"/>
                    <a:pt x="48851" y="743489"/>
                    <a:pt x="37315" y="760451"/>
                  </a:cubicBezTo>
                  <a:cubicBezTo>
                    <a:pt x="27581" y="774526"/>
                    <a:pt x="26500" y="804119"/>
                    <a:pt x="48130" y="810615"/>
                  </a:cubicBezTo>
                  <a:cubicBezTo>
                    <a:pt x="49211" y="796901"/>
                    <a:pt x="54258" y="781383"/>
                    <a:pt x="60387" y="769473"/>
                  </a:cubicBezTo>
                  <a:cubicBezTo>
                    <a:pt x="61829" y="766225"/>
                    <a:pt x="66515" y="769112"/>
                    <a:pt x="65073" y="772360"/>
                  </a:cubicBezTo>
                  <a:cubicBezTo>
                    <a:pt x="61468" y="779217"/>
                    <a:pt x="59305" y="786796"/>
                    <a:pt x="57863" y="794014"/>
                  </a:cubicBezTo>
                  <a:cubicBezTo>
                    <a:pt x="56782" y="800149"/>
                    <a:pt x="56061" y="806284"/>
                    <a:pt x="54258" y="811698"/>
                  </a:cubicBezTo>
                  <a:lnTo>
                    <a:pt x="66301" y="806961"/>
                  </a:lnTo>
                  <a:lnTo>
                    <a:pt x="65341" y="806793"/>
                  </a:lnTo>
                  <a:cubicBezTo>
                    <a:pt x="66027" y="793783"/>
                    <a:pt x="72892" y="781135"/>
                    <a:pt x="74265" y="767764"/>
                  </a:cubicBezTo>
                  <a:cubicBezTo>
                    <a:pt x="74608" y="765595"/>
                    <a:pt x="77698" y="765595"/>
                    <a:pt x="77698" y="767764"/>
                  </a:cubicBezTo>
                  <a:lnTo>
                    <a:pt x="69865" y="805560"/>
                  </a:lnTo>
                  <a:lnTo>
                    <a:pt x="82799" y="800473"/>
                  </a:lnTo>
                  <a:lnTo>
                    <a:pt x="78399" y="800137"/>
                  </a:lnTo>
                  <a:cubicBezTo>
                    <a:pt x="78041" y="794800"/>
                    <a:pt x="79833" y="789818"/>
                    <a:pt x="80908" y="784837"/>
                  </a:cubicBezTo>
                  <a:cubicBezTo>
                    <a:pt x="82701" y="778076"/>
                    <a:pt x="84134" y="771672"/>
                    <a:pt x="84493" y="764555"/>
                  </a:cubicBezTo>
                  <a:cubicBezTo>
                    <a:pt x="84851" y="762420"/>
                    <a:pt x="88794" y="762420"/>
                    <a:pt x="88436" y="764911"/>
                  </a:cubicBezTo>
                  <a:lnTo>
                    <a:pt x="83079" y="800363"/>
                  </a:lnTo>
                  <a:lnTo>
                    <a:pt x="94634" y="795818"/>
                  </a:lnTo>
                  <a:cubicBezTo>
                    <a:pt x="101484" y="789683"/>
                    <a:pt x="100763" y="790405"/>
                    <a:pt x="105089" y="786074"/>
                  </a:cubicBezTo>
                  <a:cubicBezTo>
                    <a:pt x="104007" y="786074"/>
                    <a:pt x="102926" y="785713"/>
                    <a:pt x="102565" y="784992"/>
                  </a:cubicBezTo>
                  <a:cubicBezTo>
                    <a:pt x="100402" y="781744"/>
                    <a:pt x="101123" y="777052"/>
                    <a:pt x="101844" y="773443"/>
                  </a:cubicBezTo>
                  <a:cubicBezTo>
                    <a:pt x="102565" y="768751"/>
                    <a:pt x="104007" y="764060"/>
                    <a:pt x="104368" y="759368"/>
                  </a:cubicBezTo>
                  <a:cubicBezTo>
                    <a:pt x="104368" y="756842"/>
                    <a:pt x="107973" y="756842"/>
                    <a:pt x="107973" y="759729"/>
                  </a:cubicBezTo>
                  <a:cubicBezTo>
                    <a:pt x="107973" y="764060"/>
                    <a:pt x="107252" y="768030"/>
                    <a:pt x="106891" y="772721"/>
                  </a:cubicBezTo>
                  <a:cubicBezTo>
                    <a:pt x="106531" y="776330"/>
                    <a:pt x="106891" y="779939"/>
                    <a:pt x="107252" y="783548"/>
                  </a:cubicBezTo>
                  <a:cubicBezTo>
                    <a:pt x="107252" y="783909"/>
                    <a:pt x="107252" y="783909"/>
                    <a:pt x="107252" y="783909"/>
                  </a:cubicBezTo>
                  <a:cubicBezTo>
                    <a:pt x="107612" y="783548"/>
                    <a:pt x="107612" y="783548"/>
                    <a:pt x="107973" y="783187"/>
                  </a:cubicBezTo>
                  <a:cubicBezTo>
                    <a:pt x="110136" y="781022"/>
                    <a:pt x="112659" y="778856"/>
                    <a:pt x="115183" y="777052"/>
                  </a:cubicBezTo>
                  <a:cubicBezTo>
                    <a:pt x="113741" y="774887"/>
                    <a:pt x="114462" y="771639"/>
                    <a:pt x="115183" y="769112"/>
                  </a:cubicBezTo>
                  <a:cubicBezTo>
                    <a:pt x="115543" y="765864"/>
                    <a:pt x="115904" y="762616"/>
                    <a:pt x="116264" y="759368"/>
                  </a:cubicBezTo>
                  <a:cubicBezTo>
                    <a:pt x="116264" y="756842"/>
                    <a:pt x="119870" y="756842"/>
                    <a:pt x="119870" y="759729"/>
                  </a:cubicBezTo>
                  <a:cubicBezTo>
                    <a:pt x="120230" y="762616"/>
                    <a:pt x="119870" y="766225"/>
                    <a:pt x="119870" y="769112"/>
                  </a:cubicBezTo>
                  <a:cubicBezTo>
                    <a:pt x="119870" y="770917"/>
                    <a:pt x="119870" y="772360"/>
                    <a:pt x="119870" y="773804"/>
                  </a:cubicBezTo>
                  <a:cubicBezTo>
                    <a:pt x="120951" y="773443"/>
                    <a:pt x="121672" y="772721"/>
                    <a:pt x="122754" y="772360"/>
                  </a:cubicBezTo>
                  <a:cubicBezTo>
                    <a:pt x="122393" y="768751"/>
                    <a:pt x="122754" y="765142"/>
                    <a:pt x="122754" y="761534"/>
                  </a:cubicBezTo>
                  <a:cubicBezTo>
                    <a:pt x="122754" y="757925"/>
                    <a:pt x="128161" y="757925"/>
                    <a:pt x="128161" y="761534"/>
                  </a:cubicBezTo>
                  <a:cubicBezTo>
                    <a:pt x="128161" y="764421"/>
                    <a:pt x="128522" y="767669"/>
                    <a:pt x="128522" y="770556"/>
                  </a:cubicBezTo>
                  <a:cubicBezTo>
                    <a:pt x="128882" y="770195"/>
                    <a:pt x="129603" y="770195"/>
                    <a:pt x="129964" y="770195"/>
                  </a:cubicBezTo>
                  <a:cubicBezTo>
                    <a:pt x="145825" y="767669"/>
                    <a:pt x="158082" y="786074"/>
                    <a:pt x="167816" y="795457"/>
                  </a:cubicBezTo>
                  <a:cubicBezTo>
                    <a:pt x="174665" y="802675"/>
                    <a:pt x="181875" y="810254"/>
                    <a:pt x="190888" y="814946"/>
                  </a:cubicBezTo>
                  <a:cubicBezTo>
                    <a:pt x="200621" y="819998"/>
                    <a:pt x="218646" y="808450"/>
                    <a:pt x="226217" y="801593"/>
                  </a:cubicBezTo>
                  <a:cubicBezTo>
                    <a:pt x="251812" y="778856"/>
                    <a:pt x="209994" y="752511"/>
                    <a:pt x="198458" y="733745"/>
                  </a:cubicBezTo>
                  <a:cubicBezTo>
                    <a:pt x="194132" y="726527"/>
                    <a:pt x="190167" y="717505"/>
                    <a:pt x="193051" y="708843"/>
                  </a:cubicBezTo>
                  <a:cubicBezTo>
                    <a:pt x="196295" y="699460"/>
                    <a:pt x="204587" y="694407"/>
                    <a:pt x="212518" y="689355"/>
                  </a:cubicBezTo>
                  <a:cubicBezTo>
                    <a:pt x="224414" y="682137"/>
                    <a:pt x="220449" y="687911"/>
                    <a:pt x="230543" y="678889"/>
                  </a:cubicBezTo>
                  <a:cubicBezTo>
                    <a:pt x="239195" y="670949"/>
                    <a:pt x="252894" y="659762"/>
                    <a:pt x="250370" y="646409"/>
                  </a:cubicBezTo>
                  <a:cubicBezTo>
                    <a:pt x="248568" y="634138"/>
                    <a:pt x="239916" y="622229"/>
                    <a:pt x="230543" y="614650"/>
                  </a:cubicBezTo>
                  <a:lnTo>
                    <a:pt x="209504" y="613198"/>
                  </a:lnTo>
                  <a:lnTo>
                    <a:pt x="212035" y="616696"/>
                  </a:lnTo>
                  <a:cubicBezTo>
                    <a:pt x="193232" y="635956"/>
                    <a:pt x="168643" y="650129"/>
                    <a:pt x="151648" y="670480"/>
                  </a:cubicBezTo>
                  <a:cubicBezTo>
                    <a:pt x="150563" y="671570"/>
                    <a:pt x="149478" y="670480"/>
                    <a:pt x="149840" y="669753"/>
                  </a:cubicBezTo>
                  <a:cubicBezTo>
                    <a:pt x="153817" y="657761"/>
                    <a:pt x="168643" y="647585"/>
                    <a:pt x="177321" y="639954"/>
                  </a:cubicBezTo>
                  <a:cubicBezTo>
                    <a:pt x="183469" y="634503"/>
                    <a:pt x="189977" y="629052"/>
                    <a:pt x="195763" y="623237"/>
                  </a:cubicBezTo>
                  <a:lnTo>
                    <a:pt x="208589" y="613134"/>
                  </a:lnTo>
                  <a:lnTo>
                    <a:pt x="199179" y="612485"/>
                  </a:lnTo>
                  <a:cubicBezTo>
                    <a:pt x="177910" y="629808"/>
                    <a:pt x="179352" y="633056"/>
                    <a:pt x="158082" y="650739"/>
                  </a:cubicBezTo>
                  <a:cubicBezTo>
                    <a:pt x="151593" y="656153"/>
                    <a:pt x="141499" y="662649"/>
                    <a:pt x="132487" y="658318"/>
                  </a:cubicBezTo>
                  <a:cubicBezTo>
                    <a:pt x="121312" y="653266"/>
                    <a:pt x="114101" y="643882"/>
                    <a:pt x="107612" y="634138"/>
                  </a:cubicBezTo>
                  <a:cubicBezTo>
                    <a:pt x="98960" y="622229"/>
                    <a:pt x="99681" y="622229"/>
                    <a:pt x="89948" y="611402"/>
                  </a:cubicBezTo>
                  <a:cubicBezTo>
                    <a:pt x="81656" y="603101"/>
                    <a:pt x="67957" y="594440"/>
                    <a:pt x="54619" y="600214"/>
                  </a:cubicBezTo>
                  <a:close/>
                  <a:moveTo>
                    <a:pt x="15808" y="597896"/>
                  </a:moveTo>
                  <a:cubicBezTo>
                    <a:pt x="16528" y="595733"/>
                    <a:pt x="19410" y="596815"/>
                    <a:pt x="18689" y="598617"/>
                  </a:cubicBezTo>
                  <a:cubicBezTo>
                    <a:pt x="14007" y="615202"/>
                    <a:pt x="1760" y="633589"/>
                    <a:pt x="6083" y="651255"/>
                  </a:cubicBezTo>
                  <a:cubicBezTo>
                    <a:pt x="10045" y="667839"/>
                    <a:pt x="24452" y="676492"/>
                    <a:pt x="36699" y="687308"/>
                  </a:cubicBezTo>
                  <a:cubicBezTo>
                    <a:pt x="39581" y="689832"/>
                    <a:pt x="35258" y="693798"/>
                    <a:pt x="32377" y="691274"/>
                  </a:cubicBezTo>
                  <a:cubicBezTo>
                    <a:pt x="19770" y="680458"/>
                    <a:pt x="3201" y="670363"/>
                    <a:pt x="680" y="652697"/>
                  </a:cubicBezTo>
                  <a:cubicBezTo>
                    <a:pt x="-2922" y="631786"/>
                    <a:pt x="8604" y="616284"/>
                    <a:pt x="15808" y="597896"/>
                  </a:cubicBezTo>
                  <a:close/>
                  <a:moveTo>
                    <a:pt x="57232" y="583523"/>
                  </a:moveTo>
                  <a:cubicBezTo>
                    <a:pt x="68588" y="580546"/>
                    <a:pt x="80214" y="581448"/>
                    <a:pt x="89587" y="589388"/>
                  </a:cubicBezTo>
                  <a:cubicBezTo>
                    <a:pt x="99681" y="598410"/>
                    <a:pt x="98600" y="598410"/>
                    <a:pt x="107973" y="608876"/>
                  </a:cubicBezTo>
                  <a:cubicBezTo>
                    <a:pt x="116264" y="618259"/>
                    <a:pt x="122393" y="631612"/>
                    <a:pt x="132487" y="639552"/>
                  </a:cubicBezTo>
                  <a:cubicBezTo>
                    <a:pt x="138976" y="644243"/>
                    <a:pt x="141860" y="643161"/>
                    <a:pt x="147628" y="638108"/>
                  </a:cubicBezTo>
                  <a:cubicBezTo>
                    <a:pt x="151593" y="634499"/>
                    <a:pt x="155559" y="630890"/>
                    <a:pt x="159885" y="627281"/>
                  </a:cubicBezTo>
                  <a:cubicBezTo>
                    <a:pt x="171421" y="616815"/>
                    <a:pt x="162408" y="624033"/>
                    <a:pt x="173584" y="613567"/>
                  </a:cubicBezTo>
                  <a:cubicBezTo>
                    <a:pt x="190167" y="598771"/>
                    <a:pt x="206389" y="582531"/>
                    <a:pt x="229461" y="594801"/>
                  </a:cubicBezTo>
                  <a:cubicBezTo>
                    <a:pt x="246405" y="604184"/>
                    <a:pt x="266592" y="626920"/>
                    <a:pt x="264430" y="647852"/>
                  </a:cubicBezTo>
                  <a:cubicBezTo>
                    <a:pt x="261906" y="672754"/>
                    <a:pt x="251452" y="674197"/>
                    <a:pt x="234869" y="689716"/>
                  </a:cubicBezTo>
                  <a:cubicBezTo>
                    <a:pt x="230182" y="693686"/>
                    <a:pt x="225135" y="697295"/>
                    <a:pt x="219728" y="700904"/>
                  </a:cubicBezTo>
                  <a:cubicBezTo>
                    <a:pt x="216123" y="703430"/>
                    <a:pt x="208913" y="707400"/>
                    <a:pt x="207831" y="712452"/>
                  </a:cubicBezTo>
                  <a:cubicBezTo>
                    <a:pt x="205308" y="720031"/>
                    <a:pt x="213239" y="729775"/>
                    <a:pt x="217925" y="735188"/>
                  </a:cubicBezTo>
                  <a:cubicBezTo>
                    <a:pt x="229101" y="748541"/>
                    <a:pt x="244963" y="761894"/>
                    <a:pt x="248568" y="779578"/>
                  </a:cubicBezTo>
                  <a:cubicBezTo>
                    <a:pt x="252173" y="799066"/>
                    <a:pt x="226938" y="827216"/>
                    <a:pt x="208552" y="832629"/>
                  </a:cubicBezTo>
                  <a:cubicBezTo>
                    <a:pt x="185120" y="839847"/>
                    <a:pt x="163850" y="816750"/>
                    <a:pt x="149430" y="801232"/>
                  </a:cubicBezTo>
                  <a:cubicBezTo>
                    <a:pt x="145465" y="796901"/>
                    <a:pt x="141139" y="791488"/>
                    <a:pt x="135731" y="788961"/>
                  </a:cubicBezTo>
                  <a:cubicBezTo>
                    <a:pt x="129603" y="785352"/>
                    <a:pt x="123475" y="792931"/>
                    <a:pt x="119148" y="796901"/>
                  </a:cubicBezTo>
                  <a:cubicBezTo>
                    <a:pt x="109775" y="806284"/>
                    <a:pt x="110136" y="806645"/>
                    <a:pt x="99681" y="815307"/>
                  </a:cubicBezTo>
                  <a:cubicBezTo>
                    <a:pt x="83098" y="829021"/>
                    <a:pt x="60387" y="836960"/>
                    <a:pt x="39478" y="827216"/>
                  </a:cubicBezTo>
                  <a:cubicBezTo>
                    <a:pt x="18208" y="817472"/>
                    <a:pt x="3428" y="787879"/>
                    <a:pt x="13522" y="765864"/>
                  </a:cubicBezTo>
                  <a:cubicBezTo>
                    <a:pt x="24697" y="742045"/>
                    <a:pt x="48130" y="731219"/>
                    <a:pt x="63631" y="709926"/>
                  </a:cubicBezTo>
                  <a:cubicBezTo>
                    <a:pt x="64713" y="708121"/>
                    <a:pt x="66155" y="707400"/>
                    <a:pt x="67597" y="706678"/>
                  </a:cubicBezTo>
                  <a:cubicBezTo>
                    <a:pt x="65434" y="704512"/>
                    <a:pt x="63271" y="702708"/>
                    <a:pt x="61108" y="700543"/>
                  </a:cubicBezTo>
                  <a:cubicBezTo>
                    <a:pt x="49572" y="690799"/>
                    <a:pt x="38036" y="680693"/>
                    <a:pt x="26860" y="669867"/>
                  </a:cubicBezTo>
                  <a:cubicBezTo>
                    <a:pt x="18929" y="661927"/>
                    <a:pt x="19650" y="664453"/>
                    <a:pt x="14603" y="653627"/>
                  </a:cubicBezTo>
                  <a:cubicBezTo>
                    <a:pt x="4870" y="634138"/>
                    <a:pt x="10998" y="615011"/>
                    <a:pt x="26500" y="600936"/>
                  </a:cubicBezTo>
                  <a:cubicBezTo>
                    <a:pt x="34791" y="593357"/>
                    <a:pt x="45877" y="586501"/>
                    <a:pt x="57232" y="583523"/>
                  </a:cubicBezTo>
                  <a:close/>
                  <a:moveTo>
                    <a:pt x="90825" y="509868"/>
                  </a:moveTo>
                  <a:cubicBezTo>
                    <a:pt x="92274" y="517469"/>
                    <a:pt x="95534" y="524708"/>
                    <a:pt x="98432" y="531585"/>
                  </a:cubicBezTo>
                  <a:cubicBezTo>
                    <a:pt x="101329" y="539910"/>
                    <a:pt x="103864" y="548597"/>
                    <a:pt x="107486" y="556560"/>
                  </a:cubicBezTo>
                  <a:cubicBezTo>
                    <a:pt x="116179" y="573934"/>
                    <a:pt x="135014" y="592755"/>
                    <a:pt x="156021" y="588774"/>
                  </a:cubicBezTo>
                  <a:cubicBezTo>
                    <a:pt x="160367" y="587688"/>
                    <a:pt x="161816" y="594203"/>
                    <a:pt x="157832" y="594927"/>
                  </a:cubicBezTo>
                  <a:cubicBezTo>
                    <a:pt x="137549" y="598546"/>
                    <a:pt x="116903" y="584430"/>
                    <a:pt x="107124" y="567418"/>
                  </a:cubicBezTo>
                  <a:cubicBezTo>
                    <a:pt x="100967" y="557284"/>
                    <a:pt x="98069" y="546063"/>
                    <a:pt x="94447" y="535205"/>
                  </a:cubicBezTo>
                  <a:cubicBezTo>
                    <a:pt x="91550" y="527242"/>
                    <a:pt x="87566" y="518555"/>
                    <a:pt x="87928" y="510230"/>
                  </a:cubicBezTo>
                  <a:cubicBezTo>
                    <a:pt x="87928" y="508782"/>
                    <a:pt x="90101" y="508420"/>
                    <a:pt x="90825" y="509868"/>
                  </a:cubicBezTo>
                  <a:close/>
                  <a:moveTo>
                    <a:pt x="207158" y="363894"/>
                  </a:moveTo>
                  <a:cubicBezTo>
                    <a:pt x="207863" y="362370"/>
                    <a:pt x="209980" y="362751"/>
                    <a:pt x="210333" y="364275"/>
                  </a:cubicBezTo>
                  <a:cubicBezTo>
                    <a:pt x="210686" y="366180"/>
                    <a:pt x="211038" y="368847"/>
                    <a:pt x="209980" y="369990"/>
                  </a:cubicBezTo>
                  <a:cubicBezTo>
                    <a:pt x="208569" y="371514"/>
                    <a:pt x="206805" y="370752"/>
                    <a:pt x="206100" y="369609"/>
                  </a:cubicBezTo>
                  <a:cubicBezTo>
                    <a:pt x="205041" y="368085"/>
                    <a:pt x="206100" y="365037"/>
                    <a:pt x="207158" y="363894"/>
                  </a:cubicBezTo>
                  <a:close/>
                  <a:moveTo>
                    <a:pt x="129900" y="334718"/>
                  </a:moveTo>
                  <a:cubicBezTo>
                    <a:pt x="130656" y="332208"/>
                    <a:pt x="134813" y="333642"/>
                    <a:pt x="134057" y="336151"/>
                  </a:cubicBezTo>
                  <a:cubicBezTo>
                    <a:pt x="132545" y="342245"/>
                    <a:pt x="130656" y="348339"/>
                    <a:pt x="129144" y="354792"/>
                  </a:cubicBezTo>
                  <a:cubicBezTo>
                    <a:pt x="127254" y="360886"/>
                    <a:pt x="126876" y="367338"/>
                    <a:pt x="125364" y="373791"/>
                  </a:cubicBezTo>
                  <a:cubicBezTo>
                    <a:pt x="124230" y="376300"/>
                    <a:pt x="120450" y="375583"/>
                    <a:pt x="120072" y="373074"/>
                  </a:cubicBezTo>
                  <a:cubicBezTo>
                    <a:pt x="119316" y="360169"/>
                    <a:pt x="126120" y="346905"/>
                    <a:pt x="129900" y="334718"/>
                  </a:cubicBezTo>
                  <a:close/>
                  <a:moveTo>
                    <a:pt x="126396" y="304707"/>
                  </a:moveTo>
                  <a:cubicBezTo>
                    <a:pt x="126746" y="303633"/>
                    <a:pt x="128492" y="303991"/>
                    <a:pt x="128492" y="305065"/>
                  </a:cubicBezTo>
                  <a:cubicBezTo>
                    <a:pt x="128492" y="312227"/>
                    <a:pt x="124999" y="319388"/>
                    <a:pt x="122904" y="326192"/>
                  </a:cubicBezTo>
                  <a:cubicBezTo>
                    <a:pt x="120110" y="333354"/>
                    <a:pt x="118014" y="340516"/>
                    <a:pt x="116267" y="348036"/>
                  </a:cubicBezTo>
                  <a:cubicBezTo>
                    <a:pt x="115918" y="350900"/>
                    <a:pt x="111378" y="350184"/>
                    <a:pt x="111727" y="347319"/>
                  </a:cubicBezTo>
                  <a:cubicBezTo>
                    <a:pt x="113473" y="332638"/>
                    <a:pt x="121507" y="318314"/>
                    <a:pt x="126396" y="304707"/>
                  </a:cubicBezTo>
                  <a:close/>
                  <a:moveTo>
                    <a:pt x="124872" y="268930"/>
                  </a:moveTo>
                  <a:cubicBezTo>
                    <a:pt x="124872" y="267120"/>
                    <a:pt x="128480" y="267120"/>
                    <a:pt x="128120" y="268930"/>
                  </a:cubicBezTo>
                  <a:cubicBezTo>
                    <a:pt x="125955" y="288119"/>
                    <a:pt x="120182" y="310567"/>
                    <a:pt x="109718" y="326860"/>
                  </a:cubicBezTo>
                  <a:cubicBezTo>
                    <a:pt x="108275" y="328671"/>
                    <a:pt x="105028" y="327584"/>
                    <a:pt x="105749" y="325050"/>
                  </a:cubicBezTo>
                  <a:cubicBezTo>
                    <a:pt x="111883" y="305861"/>
                    <a:pt x="121986" y="289568"/>
                    <a:pt x="124872" y="268930"/>
                  </a:cubicBezTo>
                  <a:close/>
                  <a:moveTo>
                    <a:pt x="125666" y="239999"/>
                  </a:moveTo>
                  <a:cubicBezTo>
                    <a:pt x="126019" y="238545"/>
                    <a:pt x="128488" y="239272"/>
                    <a:pt x="128136" y="241090"/>
                  </a:cubicBezTo>
                  <a:cubicBezTo>
                    <a:pt x="126019" y="253090"/>
                    <a:pt x="123550" y="265089"/>
                    <a:pt x="120375" y="277452"/>
                  </a:cubicBezTo>
                  <a:cubicBezTo>
                    <a:pt x="118257" y="283997"/>
                    <a:pt x="116141" y="297815"/>
                    <a:pt x="109438" y="302178"/>
                  </a:cubicBezTo>
                  <a:cubicBezTo>
                    <a:pt x="108027" y="303269"/>
                    <a:pt x="106616" y="301451"/>
                    <a:pt x="106616" y="299997"/>
                  </a:cubicBezTo>
                  <a:cubicBezTo>
                    <a:pt x="107674" y="295633"/>
                    <a:pt x="110849" y="291997"/>
                    <a:pt x="112613" y="287997"/>
                  </a:cubicBezTo>
                  <a:cubicBezTo>
                    <a:pt x="114377" y="282543"/>
                    <a:pt x="116494" y="276725"/>
                    <a:pt x="118257" y="270907"/>
                  </a:cubicBezTo>
                  <a:cubicBezTo>
                    <a:pt x="121080" y="260726"/>
                    <a:pt x="123550" y="250544"/>
                    <a:pt x="125666" y="239999"/>
                  </a:cubicBezTo>
                  <a:close/>
                  <a:moveTo>
                    <a:pt x="125666" y="212146"/>
                  </a:moveTo>
                  <a:cubicBezTo>
                    <a:pt x="126398" y="209970"/>
                    <a:pt x="130062" y="211058"/>
                    <a:pt x="129329" y="213233"/>
                  </a:cubicBezTo>
                  <a:cubicBezTo>
                    <a:pt x="126765" y="225200"/>
                    <a:pt x="122735" y="236442"/>
                    <a:pt x="118338" y="247321"/>
                  </a:cubicBezTo>
                  <a:cubicBezTo>
                    <a:pt x="114309" y="257837"/>
                    <a:pt x="111011" y="268716"/>
                    <a:pt x="106249" y="278869"/>
                  </a:cubicBezTo>
                  <a:cubicBezTo>
                    <a:pt x="105516" y="281045"/>
                    <a:pt x="101853" y="279232"/>
                    <a:pt x="102219" y="276694"/>
                  </a:cubicBezTo>
                  <a:cubicBezTo>
                    <a:pt x="106982" y="254573"/>
                    <a:pt x="120171" y="234629"/>
                    <a:pt x="125666" y="212146"/>
                  </a:cubicBezTo>
                  <a:close/>
                  <a:moveTo>
                    <a:pt x="126713" y="187241"/>
                  </a:moveTo>
                  <a:cubicBezTo>
                    <a:pt x="127423" y="186158"/>
                    <a:pt x="128487" y="186519"/>
                    <a:pt x="128132" y="187602"/>
                  </a:cubicBezTo>
                  <a:cubicBezTo>
                    <a:pt x="125649" y="200242"/>
                    <a:pt x="118910" y="212882"/>
                    <a:pt x="113945" y="224799"/>
                  </a:cubicBezTo>
                  <a:cubicBezTo>
                    <a:pt x="111108" y="231661"/>
                    <a:pt x="108270" y="238884"/>
                    <a:pt x="106143" y="246107"/>
                  </a:cubicBezTo>
                  <a:cubicBezTo>
                    <a:pt x="105079" y="249357"/>
                    <a:pt x="102951" y="254774"/>
                    <a:pt x="104015" y="258385"/>
                  </a:cubicBezTo>
                  <a:cubicBezTo>
                    <a:pt x="104724" y="260191"/>
                    <a:pt x="101887" y="261997"/>
                    <a:pt x="100823" y="260191"/>
                  </a:cubicBezTo>
                  <a:cubicBezTo>
                    <a:pt x="95503" y="252607"/>
                    <a:pt x="105433" y="236356"/>
                    <a:pt x="108270" y="229494"/>
                  </a:cubicBezTo>
                  <a:cubicBezTo>
                    <a:pt x="114300" y="215771"/>
                    <a:pt x="122457" y="202048"/>
                    <a:pt x="126713" y="187241"/>
                  </a:cubicBezTo>
                  <a:close/>
                  <a:moveTo>
                    <a:pt x="38570" y="166602"/>
                  </a:moveTo>
                  <a:cubicBezTo>
                    <a:pt x="39652" y="174540"/>
                    <a:pt x="42899" y="181034"/>
                    <a:pt x="44342" y="188611"/>
                  </a:cubicBezTo>
                  <a:cubicBezTo>
                    <a:pt x="45786" y="195827"/>
                    <a:pt x="46507" y="202682"/>
                    <a:pt x="47950" y="209898"/>
                  </a:cubicBezTo>
                  <a:cubicBezTo>
                    <a:pt x="50837" y="224329"/>
                    <a:pt x="53362" y="238761"/>
                    <a:pt x="56970" y="252832"/>
                  </a:cubicBezTo>
                  <a:cubicBezTo>
                    <a:pt x="61300" y="268346"/>
                    <a:pt x="64907" y="284221"/>
                    <a:pt x="67794" y="300096"/>
                  </a:cubicBezTo>
                  <a:cubicBezTo>
                    <a:pt x="69598" y="310920"/>
                    <a:pt x="68876" y="323187"/>
                    <a:pt x="73927" y="333290"/>
                  </a:cubicBezTo>
                  <a:cubicBezTo>
                    <a:pt x="76092" y="336898"/>
                    <a:pt x="70319" y="339784"/>
                    <a:pt x="68515" y="336176"/>
                  </a:cubicBezTo>
                  <a:cubicBezTo>
                    <a:pt x="63103" y="325713"/>
                    <a:pt x="63825" y="313085"/>
                    <a:pt x="61660" y="301540"/>
                  </a:cubicBezTo>
                  <a:cubicBezTo>
                    <a:pt x="58774" y="285665"/>
                    <a:pt x="55166" y="270150"/>
                    <a:pt x="51558" y="253915"/>
                  </a:cubicBezTo>
                  <a:cubicBezTo>
                    <a:pt x="47950" y="238761"/>
                    <a:pt x="44342" y="223247"/>
                    <a:pt x="42538" y="207372"/>
                  </a:cubicBezTo>
                  <a:cubicBezTo>
                    <a:pt x="41456" y="199435"/>
                    <a:pt x="41095" y="191136"/>
                    <a:pt x="39291" y="183199"/>
                  </a:cubicBezTo>
                  <a:cubicBezTo>
                    <a:pt x="37848" y="177787"/>
                    <a:pt x="36766" y="172375"/>
                    <a:pt x="36766" y="166963"/>
                  </a:cubicBezTo>
                  <a:cubicBezTo>
                    <a:pt x="36766" y="165881"/>
                    <a:pt x="38570" y="165520"/>
                    <a:pt x="38570" y="166602"/>
                  </a:cubicBezTo>
                  <a:close/>
                  <a:moveTo>
                    <a:pt x="121365" y="161828"/>
                  </a:moveTo>
                  <a:cubicBezTo>
                    <a:pt x="122082" y="160758"/>
                    <a:pt x="123874" y="161115"/>
                    <a:pt x="123874" y="162542"/>
                  </a:cubicBezTo>
                  <a:cubicBezTo>
                    <a:pt x="125308" y="180740"/>
                    <a:pt x="111327" y="198938"/>
                    <a:pt x="104874" y="215351"/>
                  </a:cubicBezTo>
                  <a:cubicBezTo>
                    <a:pt x="102723" y="221061"/>
                    <a:pt x="102365" y="234263"/>
                    <a:pt x="96629" y="237474"/>
                  </a:cubicBezTo>
                  <a:cubicBezTo>
                    <a:pt x="95554" y="238188"/>
                    <a:pt x="93403" y="237831"/>
                    <a:pt x="93045" y="236404"/>
                  </a:cubicBezTo>
                  <a:cubicBezTo>
                    <a:pt x="92328" y="235690"/>
                    <a:pt x="92328" y="234977"/>
                    <a:pt x="92328" y="233906"/>
                  </a:cubicBezTo>
                  <a:cubicBezTo>
                    <a:pt x="92328" y="232836"/>
                    <a:pt x="93045" y="232122"/>
                    <a:pt x="94120" y="231408"/>
                  </a:cubicBezTo>
                  <a:cubicBezTo>
                    <a:pt x="94837" y="229267"/>
                    <a:pt x="95912" y="224986"/>
                    <a:pt x="96629" y="223201"/>
                  </a:cubicBezTo>
                  <a:cubicBezTo>
                    <a:pt x="97705" y="218563"/>
                    <a:pt x="99497" y="214638"/>
                    <a:pt x="101290" y="210356"/>
                  </a:cubicBezTo>
                  <a:cubicBezTo>
                    <a:pt x="109534" y="194299"/>
                    <a:pt x="117062" y="179312"/>
                    <a:pt x="121365" y="161828"/>
                  </a:cubicBezTo>
                  <a:close/>
                  <a:moveTo>
                    <a:pt x="115435" y="140682"/>
                  </a:moveTo>
                  <a:cubicBezTo>
                    <a:pt x="115788" y="138533"/>
                    <a:pt x="118963" y="139607"/>
                    <a:pt x="118257" y="141399"/>
                  </a:cubicBezTo>
                  <a:cubicBezTo>
                    <a:pt x="115082" y="156086"/>
                    <a:pt x="108732" y="169341"/>
                    <a:pt x="102382" y="182954"/>
                  </a:cubicBezTo>
                  <a:cubicBezTo>
                    <a:pt x="97444" y="193343"/>
                    <a:pt x="91446" y="204449"/>
                    <a:pt x="90035" y="215912"/>
                  </a:cubicBezTo>
                  <a:cubicBezTo>
                    <a:pt x="89682" y="217345"/>
                    <a:pt x="87566" y="219137"/>
                    <a:pt x="86155" y="217345"/>
                  </a:cubicBezTo>
                  <a:cubicBezTo>
                    <a:pt x="81216" y="210897"/>
                    <a:pt x="91094" y="196926"/>
                    <a:pt x="93916" y="190836"/>
                  </a:cubicBezTo>
                  <a:cubicBezTo>
                    <a:pt x="101324" y="173998"/>
                    <a:pt x="110849" y="158594"/>
                    <a:pt x="115435" y="140682"/>
                  </a:cubicBezTo>
                  <a:close/>
                  <a:moveTo>
                    <a:pt x="253117" y="131671"/>
                  </a:moveTo>
                  <a:cubicBezTo>
                    <a:pt x="253117" y="130595"/>
                    <a:pt x="254554" y="130595"/>
                    <a:pt x="254554" y="131671"/>
                  </a:cubicBezTo>
                  <a:cubicBezTo>
                    <a:pt x="257069" y="151409"/>
                    <a:pt x="254554" y="170429"/>
                    <a:pt x="252040" y="190167"/>
                  </a:cubicBezTo>
                  <a:cubicBezTo>
                    <a:pt x="249885" y="207752"/>
                    <a:pt x="247370" y="225695"/>
                    <a:pt x="244137" y="243280"/>
                  </a:cubicBezTo>
                  <a:cubicBezTo>
                    <a:pt x="237312" y="281320"/>
                    <a:pt x="222944" y="317566"/>
                    <a:pt x="215041" y="355248"/>
                  </a:cubicBezTo>
                  <a:cubicBezTo>
                    <a:pt x="213964" y="358836"/>
                    <a:pt x="208216" y="357401"/>
                    <a:pt x="208935" y="353453"/>
                  </a:cubicBezTo>
                  <a:cubicBezTo>
                    <a:pt x="218274" y="317207"/>
                    <a:pt x="231565" y="282397"/>
                    <a:pt x="238031" y="245433"/>
                  </a:cubicBezTo>
                  <a:cubicBezTo>
                    <a:pt x="241623" y="225695"/>
                    <a:pt x="244496" y="205957"/>
                    <a:pt x="247370" y="186220"/>
                  </a:cubicBezTo>
                  <a:cubicBezTo>
                    <a:pt x="250244" y="167917"/>
                    <a:pt x="253836" y="149974"/>
                    <a:pt x="253117" y="131671"/>
                  </a:cubicBezTo>
                  <a:close/>
                  <a:moveTo>
                    <a:pt x="216527" y="114907"/>
                  </a:moveTo>
                  <a:cubicBezTo>
                    <a:pt x="216900" y="111545"/>
                    <a:pt x="221383" y="111918"/>
                    <a:pt x="221756" y="114907"/>
                  </a:cubicBezTo>
                  <a:lnTo>
                    <a:pt x="221756" y="118642"/>
                  </a:lnTo>
                  <a:lnTo>
                    <a:pt x="221756" y="119389"/>
                  </a:lnTo>
                  <a:cubicBezTo>
                    <a:pt x="222130" y="120136"/>
                    <a:pt x="221756" y="120883"/>
                    <a:pt x="221756" y="121630"/>
                  </a:cubicBezTo>
                  <a:cubicBezTo>
                    <a:pt x="220636" y="123871"/>
                    <a:pt x="217274" y="123871"/>
                    <a:pt x="216527" y="121630"/>
                  </a:cubicBezTo>
                  <a:cubicBezTo>
                    <a:pt x="216153" y="120883"/>
                    <a:pt x="216153" y="120136"/>
                    <a:pt x="216153" y="119015"/>
                  </a:cubicBezTo>
                  <a:cubicBezTo>
                    <a:pt x="216153" y="118642"/>
                    <a:pt x="216153" y="118642"/>
                    <a:pt x="216153" y="118268"/>
                  </a:cubicBezTo>
                  <a:cubicBezTo>
                    <a:pt x="216527" y="117148"/>
                    <a:pt x="216527" y="116027"/>
                    <a:pt x="216527" y="114907"/>
                  </a:cubicBezTo>
                  <a:close/>
                  <a:moveTo>
                    <a:pt x="154429" y="54749"/>
                  </a:moveTo>
                  <a:cubicBezTo>
                    <a:pt x="178231" y="56165"/>
                    <a:pt x="195638" y="72810"/>
                    <a:pt x="202032" y="95121"/>
                  </a:cubicBezTo>
                  <a:cubicBezTo>
                    <a:pt x="203098" y="98662"/>
                    <a:pt x="197414" y="100079"/>
                    <a:pt x="196704" y="96537"/>
                  </a:cubicBezTo>
                  <a:cubicBezTo>
                    <a:pt x="190664" y="75643"/>
                    <a:pt x="174678" y="62186"/>
                    <a:pt x="154074" y="56874"/>
                  </a:cubicBezTo>
                  <a:cubicBezTo>
                    <a:pt x="152653" y="56520"/>
                    <a:pt x="153008" y="54395"/>
                    <a:pt x="154429" y="54749"/>
                  </a:cubicBezTo>
                  <a:close/>
                  <a:moveTo>
                    <a:pt x="150551" y="43230"/>
                  </a:moveTo>
                  <a:cubicBezTo>
                    <a:pt x="183095" y="38520"/>
                    <a:pt x="208844" y="68596"/>
                    <a:pt x="213493" y="99035"/>
                  </a:cubicBezTo>
                  <a:cubicBezTo>
                    <a:pt x="214209" y="103383"/>
                    <a:pt x="208129" y="104832"/>
                    <a:pt x="207414" y="100846"/>
                  </a:cubicBezTo>
                  <a:cubicBezTo>
                    <a:pt x="202765" y="69321"/>
                    <a:pt x="179876" y="50840"/>
                    <a:pt x="150551" y="45042"/>
                  </a:cubicBezTo>
                  <a:cubicBezTo>
                    <a:pt x="149478" y="45042"/>
                    <a:pt x="149478" y="43230"/>
                    <a:pt x="150551" y="43230"/>
                  </a:cubicBezTo>
                  <a:close/>
                  <a:moveTo>
                    <a:pt x="169219" y="30480"/>
                  </a:moveTo>
                  <a:cubicBezTo>
                    <a:pt x="180746" y="33312"/>
                    <a:pt x="191685" y="38795"/>
                    <a:pt x="201087" y="46166"/>
                  </a:cubicBezTo>
                  <a:cubicBezTo>
                    <a:pt x="218807" y="59829"/>
                    <a:pt x="223870" y="82481"/>
                    <a:pt x="224955" y="103336"/>
                  </a:cubicBezTo>
                  <a:cubicBezTo>
                    <a:pt x="225317" y="108010"/>
                    <a:pt x="218084" y="107651"/>
                    <a:pt x="217722" y="103336"/>
                  </a:cubicBezTo>
                  <a:cubicBezTo>
                    <a:pt x="216638" y="84639"/>
                    <a:pt x="212298" y="63784"/>
                    <a:pt x="197110" y="51200"/>
                  </a:cubicBezTo>
                  <a:cubicBezTo>
                    <a:pt x="179390" y="37177"/>
                    <a:pt x="156607" y="29986"/>
                    <a:pt x="134186" y="32862"/>
                  </a:cubicBezTo>
                  <a:cubicBezTo>
                    <a:pt x="132740" y="32862"/>
                    <a:pt x="132016" y="31064"/>
                    <a:pt x="133824" y="30705"/>
                  </a:cubicBezTo>
                  <a:cubicBezTo>
                    <a:pt x="145577" y="27469"/>
                    <a:pt x="157692" y="27649"/>
                    <a:pt x="169219" y="30480"/>
                  </a:cubicBezTo>
                  <a:close/>
                  <a:moveTo>
                    <a:pt x="128266" y="20144"/>
                  </a:moveTo>
                  <a:cubicBezTo>
                    <a:pt x="111625" y="22034"/>
                    <a:pt x="95794" y="28246"/>
                    <a:pt x="84280" y="40669"/>
                  </a:cubicBezTo>
                  <a:cubicBezTo>
                    <a:pt x="71328" y="54713"/>
                    <a:pt x="67730" y="76678"/>
                    <a:pt x="65931" y="95043"/>
                  </a:cubicBezTo>
                  <a:cubicBezTo>
                    <a:pt x="63052" y="119889"/>
                    <a:pt x="63772" y="145096"/>
                    <a:pt x="66650" y="169942"/>
                  </a:cubicBezTo>
                  <a:cubicBezTo>
                    <a:pt x="72407" y="222515"/>
                    <a:pt x="85360" y="273288"/>
                    <a:pt x="95434" y="324781"/>
                  </a:cubicBezTo>
                  <a:cubicBezTo>
                    <a:pt x="101551" y="354669"/>
                    <a:pt x="104789" y="383837"/>
                    <a:pt x="107308" y="414085"/>
                  </a:cubicBezTo>
                  <a:cubicBezTo>
                    <a:pt x="109826" y="447213"/>
                    <a:pt x="112704" y="480341"/>
                    <a:pt x="120261" y="512389"/>
                  </a:cubicBezTo>
                  <a:cubicBezTo>
                    <a:pt x="123499" y="525713"/>
                    <a:pt x="127457" y="539396"/>
                    <a:pt x="134653" y="550919"/>
                  </a:cubicBezTo>
                  <a:cubicBezTo>
                    <a:pt x="137891" y="556681"/>
                    <a:pt x="141489" y="560642"/>
                    <a:pt x="146166" y="562442"/>
                  </a:cubicBezTo>
                  <a:cubicBezTo>
                    <a:pt x="149045" y="563883"/>
                    <a:pt x="151563" y="561002"/>
                    <a:pt x="153362" y="559201"/>
                  </a:cubicBezTo>
                  <a:cubicBezTo>
                    <a:pt x="156960" y="555240"/>
                    <a:pt x="155881" y="557041"/>
                    <a:pt x="156960" y="546238"/>
                  </a:cubicBezTo>
                  <a:cubicBezTo>
                    <a:pt x="157680" y="496545"/>
                    <a:pt x="167394" y="446853"/>
                    <a:pt x="178908" y="398601"/>
                  </a:cubicBezTo>
                  <a:cubicBezTo>
                    <a:pt x="191501" y="345667"/>
                    <a:pt x="208411" y="293093"/>
                    <a:pt x="215607" y="239440"/>
                  </a:cubicBezTo>
                  <a:cubicBezTo>
                    <a:pt x="221364" y="195509"/>
                    <a:pt x="230359" y="151577"/>
                    <a:pt x="229279" y="107286"/>
                  </a:cubicBezTo>
                  <a:cubicBezTo>
                    <a:pt x="228920" y="88921"/>
                    <a:pt x="227480" y="68396"/>
                    <a:pt x="216686" y="52912"/>
                  </a:cubicBezTo>
                  <a:cubicBezTo>
                    <a:pt x="207332" y="39949"/>
                    <a:pt x="192220" y="30587"/>
                    <a:pt x="177109" y="25545"/>
                  </a:cubicBezTo>
                  <a:cubicBezTo>
                    <a:pt x="162357" y="20684"/>
                    <a:pt x="144907" y="18253"/>
                    <a:pt x="128266" y="20144"/>
                  </a:cubicBezTo>
                  <a:close/>
                  <a:moveTo>
                    <a:pt x="131460" y="384"/>
                  </a:moveTo>
                  <a:cubicBezTo>
                    <a:pt x="148865" y="-1011"/>
                    <a:pt x="166675" y="1419"/>
                    <a:pt x="182506" y="7181"/>
                  </a:cubicBezTo>
                  <a:cubicBezTo>
                    <a:pt x="217406" y="19064"/>
                    <a:pt x="241872" y="44630"/>
                    <a:pt x="246909" y="82080"/>
                  </a:cubicBezTo>
                  <a:cubicBezTo>
                    <a:pt x="252306" y="127091"/>
                    <a:pt x="244031" y="172823"/>
                    <a:pt x="237195" y="217114"/>
                  </a:cubicBezTo>
                  <a:cubicBezTo>
                    <a:pt x="228560" y="271848"/>
                    <a:pt x="214887" y="324421"/>
                    <a:pt x="200496" y="377715"/>
                  </a:cubicBezTo>
                  <a:cubicBezTo>
                    <a:pt x="184305" y="436770"/>
                    <a:pt x="168114" y="496545"/>
                    <a:pt x="166675" y="558121"/>
                  </a:cubicBezTo>
                  <a:cubicBezTo>
                    <a:pt x="166675" y="559561"/>
                    <a:pt x="167394" y="562082"/>
                    <a:pt x="165955" y="562802"/>
                  </a:cubicBezTo>
                  <a:cubicBezTo>
                    <a:pt x="165955" y="567483"/>
                    <a:pt x="163796" y="571084"/>
                    <a:pt x="161997" y="575405"/>
                  </a:cubicBezTo>
                  <a:cubicBezTo>
                    <a:pt x="160198" y="579727"/>
                    <a:pt x="157320" y="581887"/>
                    <a:pt x="153002" y="582247"/>
                  </a:cubicBezTo>
                  <a:cubicBezTo>
                    <a:pt x="117742" y="585848"/>
                    <a:pt x="105868" y="536876"/>
                    <a:pt x="100471" y="511669"/>
                  </a:cubicBezTo>
                  <a:cubicBezTo>
                    <a:pt x="91836" y="472059"/>
                    <a:pt x="89677" y="431729"/>
                    <a:pt x="86439" y="391399"/>
                  </a:cubicBezTo>
                  <a:cubicBezTo>
                    <a:pt x="79243" y="304616"/>
                    <a:pt x="45063" y="216754"/>
                    <a:pt x="44703" y="127091"/>
                  </a:cubicBezTo>
                  <a:cubicBezTo>
                    <a:pt x="44703" y="88921"/>
                    <a:pt x="47941" y="39949"/>
                    <a:pt x="82841" y="16543"/>
                  </a:cubicBezTo>
                  <a:cubicBezTo>
                    <a:pt x="97053" y="7001"/>
                    <a:pt x="114054" y="1779"/>
                    <a:pt x="131460" y="38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98850BD-141A-CE45-A0C6-1D908FF439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7510" y="4896815"/>
              <a:ext cx="1293151" cy="676430"/>
            </a:xfrm>
            <a:custGeom>
              <a:avLst/>
              <a:gdLst>
                <a:gd name="connsiteX0" fmla="*/ 630065 w 1425459"/>
                <a:gd name="connsiteY0" fmla="*/ 736687 h 745639"/>
                <a:gd name="connsiteX1" fmla="*/ 764823 w 1425459"/>
                <a:gd name="connsiteY1" fmla="*/ 737004 h 745639"/>
                <a:gd name="connsiteX2" fmla="*/ 764823 w 1425459"/>
                <a:gd name="connsiteY2" fmla="*/ 739861 h 745639"/>
                <a:gd name="connsiteX3" fmla="*/ 626471 w 1425459"/>
                <a:gd name="connsiteY3" fmla="*/ 739544 h 745639"/>
                <a:gd name="connsiteX4" fmla="*/ 558194 w 1425459"/>
                <a:gd name="connsiteY4" fmla="*/ 740179 h 745639"/>
                <a:gd name="connsiteX5" fmla="*/ 524415 w 1425459"/>
                <a:gd name="connsiteY5" fmla="*/ 739544 h 745639"/>
                <a:gd name="connsiteX6" fmla="*/ 498182 w 1425459"/>
                <a:gd name="connsiteY6" fmla="*/ 737639 h 745639"/>
                <a:gd name="connsiteX7" fmla="*/ 498182 w 1425459"/>
                <a:gd name="connsiteY7" fmla="*/ 737004 h 745639"/>
                <a:gd name="connsiteX8" fmla="*/ 531243 w 1425459"/>
                <a:gd name="connsiteY8" fmla="*/ 737639 h 745639"/>
                <a:gd name="connsiteX9" fmla="*/ 565022 w 1425459"/>
                <a:gd name="connsiteY9" fmla="*/ 737322 h 745639"/>
                <a:gd name="connsiteX10" fmla="*/ 630065 w 1425459"/>
                <a:gd name="connsiteY10" fmla="*/ 736687 h 745639"/>
                <a:gd name="connsiteX11" fmla="*/ 451108 w 1425459"/>
                <a:gd name="connsiteY11" fmla="*/ 728442 h 745639"/>
                <a:gd name="connsiteX12" fmla="*/ 465852 w 1425459"/>
                <a:gd name="connsiteY12" fmla="*/ 729847 h 745639"/>
                <a:gd name="connsiteX13" fmla="*/ 516715 w 1425459"/>
                <a:gd name="connsiteY13" fmla="*/ 729516 h 745639"/>
                <a:gd name="connsiteX14" fmla="*/ 618440 w 1425459"/>
                <a:gd name="connsiteY14" fmla="*/ 729516 h 745639"/>
                <a:gd name="connsiteX15" fmla="*/ 724494 w 1425459"/>
                <a:gd name="connsiteY15" fmla="*/ 729847 h 745639"/>
                <a:gd name="connsiteX16" fmla="*/ 776439 w 1425459"/>
                <a:gd name="connsiteY16" fmla="*/ 729847 h 745639"/>
                <a:gd name="connsiteX17" fmla="*/ 817201 w 1425459"/>
                <a:gd name="connsiteY17" fmla="*/ 730508 h 745639"/>
                <a:gd name="connsiteX18" fmla="*/ 816119 w 1425459"/>
                <a:gd name="connsiteY18" fmla="*/ 733154 h 745639"/>
                <a:gd name="connsiteX19" fmla="*/ 765978 w 1425459"/>
                <a:gd name="connsiteY19" fmla="*/ 732823 h 745639"/>
                <a:gd name="connsiteX20" fmla="*/ 717280 w 1425459"/>
                <a:gd name="connsiteY20" fmla="*/ 732823 h 745639"/>
                <a:gd name="connsiteX21" fmla="*/ 618440 w 1425459"/>
                <a:gd name="connsiteY21" fmla="*/ 731831 h 745639"/>
                <a:gd name="connsiteX22" fmla="*/ 519962 w 1425459"/>
                <a:gd name="connsiteY22" fmla="*/ 731831 h 745639"/>
                <a:gd name="connsiteX23" fmla="*/ 472706 w 1425459"/>
                <a:gd name="connsiteY23" fmla="*/ 732493 h 745639"/>
                <a:gd name="connsiteX24" fmla="*/ 436994 w 1425459"/>
                <a:gd name="connsiteY24" fmla="*/ 730839 h 745639"/>
                <a:gd name="connsiteX25" fmla="*/ 436633 w 1425459"/>
                <a:gd name="connsiteY25" fmla="*/ 729516 h 745639"/>
                <a:gd name="connsiteX26" fmla="*/ 451108 w 1425459"/>
                <a:gd name="connsiteY26" fmla="*/ 728442 h 745639"/>
                <a:gd name="connsiteX27" fmla="*/ 1395729 w 1425459"/>
                <a:gd name="connsiteY27" fmla="*/ 703107 h 745639"/>
                <a:gd name="connsiteX28" fmla="*/ 1412751 w 1425459"/>
                <a:gd name="connsiteY28" fmla="*/ 721954 h 745639"/>
                <a:gd name="connsiteX29" fmla="*/ 1425065 w 1425459"/>
                <a:gd name="connsiteY29" fmla="*/ 739379 h 745639"/>
                <a:gd name="connsiteX30" fmla="*/ 1424703 w 1425459"/>
                <a:gd name="connsiteY30" fmla="*/ 741868 h 745639"/>
                <a:gd name="connsiteX31" fmla="*/ 1423616 w 1425459"/>
                <a:gd name="connsiteY31" fmla="*/ 742935 h 745639"/>
                <a:gd name="connsiteX32" fmla="*/ 1402610 w 1425459"/>
                <a:gd name="connsiteY32" fmla="*/ 743646 h 745639"/>
                <a:gd name="connsiteX33" fmla="*/ 1377621 w 1425459"/>
                <a:gd name="connsiteY33" fmla="*/ 744001 h 745639"/>
                <a:gd name="connsiteX34" fmla="*/ 1332350 w 1425459"/>
                <a:gd name="connsiteY34" fmla="*/ 744357 h 745639"/>
                <a:gd name="connsiteX35" fmla="*/ 1332350 w 1425459"/>
                <a:gd name="connsiteY35" fmla="*/ 742579 h 745639"/>
                <a:gd name="connsiteX36" fmla="*/ 1377621 w 1425459"/>
                <a:gd name="connsiteY36" fmla="*/ 740801 h 745639"/>
                <a:gd name="connsiteX37" fmla="*/ 1402610 w 1425459"/>
                <a:gd name="connsiteY37" fmla="*/ 740445 h 745639"/>
                <a:gd name="connsiteX38" fmla="*/ 1420719 w 1425459"/>
                <a:gd name="connsiteY38" fmla="*/ 739734 h 745639"/>
                <a:gd name="connsiteX39" fmla="*/ 1410216 w 1425459"/>
                <a:gd name="connsiteY39" fmla="*/ 724088 h 745639"/>
                <a:gd name="connsiteX40" fmla="*/ 1394643 w 1425459"/>
                <a:gd name="connsiteY40" fmla="*/ 704174 h 745639"/>
                <a:gd name="connsiteX41" fmla="*/ 1395729 w 1425459"/>
                <a:gd name="connsiteY41" fmla="*/ 703107 h 745639"/>
                <a:gd name="connsiteX42" fmla="*/ 1265921 w 1425459"/>
                <a:gd name="connsiteY42" fmla="*/ 701162 h 745639"/>
                <a:gd name="connsiteX43" fmla="*/ 1344610 w 1425459"/>
                <a:gd name="connsiteY43" fmla="*/ 703279 h 745639"/>
                <a:gd name="connsiteX44" fmla="*/ 1344250 w 1425459"/>
                <a:gd name="connsiteY44" fmla="*/ 706454 h 745639"/>
                <a:gd name="connsiteX45" fmla="*/ 1262672 w 1425459"/>
                <a:gd name="connsiteY45" fmla="*/ 704337 h 745639"/>
                <a:gd name="connsiteX46" fmla="*/ 1223327 w 1425459"/>
                <a:gd name="connsiteY46" fmla="*/ 704337 h 745639"/>
                <a:gd name="connsiteX47" fmla="*/ 1191923 w 1425459"/>
                <a:gd name="connsiteY47" fmla="*/ 703631 h 745639"/>
                <a:gd name="connsiteX48" fmla="*/ 1192284 w 1425459"/>
                <a:gd name="connsiteY48" fmla="*/ 702220 h 745639"/>
                <a:gd name="connsiteX49" fmla="*/ 1229463 w 1425459"/>
                <a:gd name="connsiteY49" fmla="*/ 701515 h 745639"/>
                <a:gd name="connsiteX50" fmla="*/ 1265921 w 1425459"/>
                <a:gd name="connsiteY50" fmla="*/ 701162 h 745639"/>
                <a:gd name="connsiteX51" fmla="*/ 1329984 w 1425459"/>
                <a:gd name="connsiteY51" fmla="*/ 691615 h 745639"/>
                <a:gd name="connsiteX52" fmla="*/ 1329626 w 1425459"/>
                <a:gd name="connsiteY52" fmla="*/ 694591 h 745639"/>
                <a:gd name="connsiteX53" fmla="*/ 1272733 w 1425459"/>
                <a:gd name="connsiteY53" fmla="*/ 695914 h 745639"/>
                <a:gd name="connsiteX54" fmla="*/ 1220492 w 1425459"/>
                <a:gd name="connsiteY54" fmla="*/ 695914 h 745639"/>
                <a:gd name="connsiteX55" fmla="*/ 1220850 w 1425459"/>
                <a:gd name="connsiteY55" fmla="*/ 694261 h 745639"/>
                <a:gd name="connsiteX56" fmla="*/ 1276311 w 1425459"/>
                <a:gd name="connsiteY56" fmla="*/ 692938 h 745639"/>
                <a:gd name="connsiteX57" fmla="*/ 1329984 w 1425459"/>
                <a:gd name="connsiteY57" fmla="*/ 691615 h 745639"/>
                <a:gd name="connsiteX58" fmla="*/ 1323596 w 1425459"/>
                <a:gd name="connsiteY58" fmla="*/ 684934 h 745639"/>
                <a:gd name="connsiteX59" fmla="*/ 1323596 w 1425459"/>
                <a:gd name="connsiteY59" fmla="*/ 688109 h 745639"/>
                <a:gd name="connsiteX60" fmla="*/ 1281823 w 1425459"/>
                <a:gd name="connsiteY60" fmla="*/ 689061 h 745639"/>
                <a:gd name="connsiteX61" fmla="*/ 1261118 w 1425459"/>
                <a:gd name="connsiteY61" fmla="*/ 688744 h 745639"/>
                <a:gd name="connsiteX62" fmla="*/ 1241866 w 1425459"/>
                <a:gd name="connsiteY62" fmla="*/ 688744 h 745639"/>
                <a:gd name="connsiteX63" fmla="*/ 1241503 w 1425459"/>
                <a:gd name="connsiteY63" fmla="*/ 687474 h 745639"/>
                <a:gd name="connsiteX64" fmla="*/ 1278554 w 1425459"/>
                <a:gd name="connsiteY64" fmla="*/ 686522 h 745639"/>
                <a:gd name="connsiteX65" fmla="*/ 1323596 w 1425459"/>
                <a:gd name="connsiteY65" fmla="*/ 684934 h 745639"/>
                <a:gd name="connsiteX66" fmla="*/ 1368717 w 1425459"/>
                <a:gd name="connsiteY66" fmla="*/ 682481 h 745639"/>
                <a:gd name="connsiteX67" fmla="*/ 1389603 w 1425459"/>
                <a:gd name="connsiteY67" fmla="*/ 706293 h 745639"/>
                <a:gd name="connsiteX68" fmla="*/ 1407248 w 1425459"/>
                <a:gd name="connsiteY68" fmla="*/ 732270 h 745639"/>
                <a:gd name="connsiteX69" fmla="*/ 1406168 w 1425459"/>
                <a:gd name="connsiteY69" fmla="*/ 735517 h 745639"/>
                <a:gd name="connsiteX70" fmla="*/ 1404367 w 1425459"/>
                <a:gd name="connsiteY70" fmla="*/ 736600 h 745639"/>
                <a:gd name="connsiteX71" fmla="*/ 1375559 w 1425459"/>
                <a:gd name="connsiteY71" fmla="*/ 735517 h 745639"/>
                <a:gd name="connsiteX72" fmla="*/ 1348191 w 1425459"/>
                <a:gd name="connsiteY72" fmla="*/ 734796 h 745639"/>
                <a:gd name="connsiteX73" fmla="*/ 1296696 w 1425459"/>
                <a:gd name="connsiteY73" fmla="*/ 734074 h 745639"/>
                <a:gd name="connsiteX74" fmla="*/ 1296696 w 1425459"/>
                <a:gd name="connsiteY74" fmla="*/ 732992 h 745639"/>
                <a:gd name="connsiteX75" fmla="*/ 1355033 w 1425459"/>
                <a:gd name="connsiteY75" fmla="*/ 731909 h 745639"/>
                <a:gd name="connsiteX76" fmla="*/ 1403287 w 1425459"/>
                <a:gd name="connsiteY76" fmla="*/ 733353 h 745639"/>
                <a:gd name="connsiteX77" fmla="*/ 1388523 w 1425459"/>
                <a:gd name="connsiteY77" fmla="*/ 710262 h 745639"/>
                <a:gd name="connsiteX78" fmla="*/ 1367276 w 1425459"/>
                <a:gd name="connsiteY78" fmla="*/ 683563 h 745639"/>
                <a:gd name="connsiteX79" fmla="*/ 1368717 w 1425459"/>
                <a:gd name="connsiteY79" fmla="*/ 682481 h 745639"/>
                <a:gd name="connsiteX80" fmla="*/ 79375 w 1425459"/>
                <a:gd name="connsiteY80" fmla="*/ 645972 h 745639"/>
                <a:gd name="connsiteX81" fmla="*/ 80817 w 1425459"/>
                <a:gd name="connsiteY81" fmla="*/ 646698 h 745639"/>
                <a:gd name="connsiteX82" fmla="*/ 66037 w 1425459"/>
                <a:gd name="connsiteY82" fmla="*/ 661575 h 745639"/>
                <a:gd name="connsiteX83" fmla="*/ 44769 w 1425459"/>
                <a:gd name="connsiteY83" fmla="*/ 680081 h 745639"/>
                <a:gd name="connsiteX84" fmla="*/ 2953 w 1425459"/>
                <a:gd name="connsiteY84" fmla="*/ 719632 h 745639"/>
                <a:gd name="connsiteX85" fmla="*/ 430 w 1425459"/>
                <a:gd name="connsiteY85" fmla="*/ 717092 h 745639"/>
                <a:gd name="connsiteX86" fmla="*/ 40083 w 1425459"/>
                <a:gd name="connsiteY86" fmla="*/ 680081 h 745639"/>
                <a:gd name="connsiteX87" fmla="*/ 60269 w 1425459"/>
                <a:gd name="connsiteY87" fmla="*/ 663026 h 745639"/>
                <a:gd name="connsiteX88" fmla="*/ 79375 w 1425459"/>
                <a:gd name="connsiteY88" fmla="*/ 645972 h 745639"/>
                <a:gd name="connsiteX89" fmla="*/ 106363 w 1425459"/>
                <a:gd name="connsiteY89" fmla="*/ 630458 h 745639"/>
                <a:gd name="connsiteX90" fmla="*/ 107805 w 1425459"/>
                <a:gd name="connsiteY90" fmla="*/ 631182 h 745639"/>
                <a:gd name="connsiteX91" fmla="*/ 89057 w 1425459"/>
                <a:gd name="connsiteY91" fmla="*/ 650739 h 745639"/>
                <a:gd name="connsiteX92" fmla="*/ 65623 w 1425459"/>
                <a:gd name="connsiteY92" fmla="*/ 673918 h 745639"/>
                <a:gd name="connsiteX93" fmla="*/ 38222 w 1425459"/>
                <a:gd name="connsiteY93" fmla="*/ 698183 h 745639"/>
                <a:gd name="connsiteX94" fmla="*/ 14427 w 1425459"/>
                <a:gd name="connsiteY94" fmla="*/ 722448 h 745639"/>
                <a:gd name="connsiteX95" fmla="*/ 11543 w 1425459"/>
                <a:gd name="connsiteY95" fmla="*/ 720637 h 745639"/>
                <a:gd name="connsiteX96" fmla="*/ 58412 w 1425459"/>
                <a:gd name="connsiteY96" fmla="*/ 675729 h 745639"/>
                <a:gd name="connsiteX97" fmla="*/ 84731 w 1425459"/>
                <a:gd name="connsiteY97" fmla="*/ 650739 h 745639"/>
                <a:gd name="connsiteX98" fmla="*/ 106363 w 1425459"/>
                <a:gd name="connsiteY98" fmla="*/ 630458 h 745639"/>
                <a:gd name="connsiteX99" fmla="*/ 156824 w 1425459"/>
                <a:gd name="connsiteY99" fmla="*/ 628858 h 745639"/>
                <a:gd name="connsiteX100" fmla="*/ 158611 w 1425459"/>
                <a:gd name="connsiteY100" fmla="*/ 629932 h 745639"/>
                <a:gd name="connsiteX101" fmla="*/ 120731 w 1425459"/>
                <a:gd name="connsiteY101" fmla="*/ 669316 h 745639"/>
                <a:gd name="connsiteX102" fmla="*/ 101076 w 1425459"/>
                <a:gd name="connsiteY102" fmla="*/ 689007 h 745639"/>
                <a:gd name="connsiteX103" fmla="*/ 81064 w 1425459"/>
                <a:gd name="connsiteY103" fmla="*/ 710131 h 745639"/>
                <a:gd name="connsiteX104" fmla="*/ 78205 w 1425459"/>
                <a:gd name="connsiteY104" fmla="*/ 707983 h 745639"/>
                <a:gd name="connsiteX105" fmla="*/ 116085 w 1425459"/>
                <a:gd name="connsiteY105" fmla="*/ 669316 h 745639"/>
                <a:gd name="connsiteX106" fmla="*/ 156824 w 1425459"/>
                <a:gd name="connsiteY106" fmla="*/ 628858 h 745639"/>
                <a:gd name="connsiteX107" fmla="*/ 123462 w 1425459"/>
                <a:gd name="connsiteY107" fmla="*/ 622519 h 745639"/>
                <a:gd name="connsiteX108" fmla="*/ 124905 w 1425459"/>
                <a:gd name="connsiteY108" fmla="*/ 623965 h 745639"/>
                <a:gd name="connsiteX109" fmla="*/ 26769 w 1425459"/>
                <a:gd name="connsiteY109" fmla="*/ 721226 h 745639"/>
                <a:gd name="connsiteX110" fmla="*/ 24244 w 1425459"/>
                <a:gd name="connsiteY110" fmla="*/ 718695 h 745639"/>
                <a:gd name="connsiteX111" fmla="*/ 123462 w 1425459"/>
                <a:gd name="connsiteY111" fmla="*/ 622519 h 745639"/>
                <a:gd name="connsiteX112" fmla="*/ 1110642 w 1425459"/>
                <a:gd name="connsiteY112" fmla="*/ 614976 h 745639"/>
                <a:gd name="connsiteX113" fmla="*/ 1049817 w 1425459"/>
                <a:gd name="connsiteY113" fmla="*/ 615337 h 745639"/>
                <a:gd name="connsiteX114" fmla="*/ 1007707 w 1425459"/>
                <a:gd name="connsiteY114" fmla="*/ 615697 h 745639"/>
                <a:gd name="connsiteX115" fmla="*/ 1013466 w 1425459"/>
                <a:gd name="connsiteY115" fmla="*/ 634433 h 745639"/>
                <a:gd name="connsiteX116" fmla="*/ 1019224 w 1425459"/>
                <a:gd name="connsiteY116" fmla="*/ 651727 h 745639"/>
                <a:gd name="connsiteX117" fmla="*/ 1128998 w 1425459"/>
                <a:gd name="connsiteY117" fmla="*/ 648484 h 745639"/>
                <a:gd name="connsiteX118" fmla="*/ 1116401 w 1425459"/>
                <a:gd name="connsiteY118" fmla="*/ 624705 h 745639"/>
                <a:gd name="connsiteX119" fmla="*/ 1110642 w 1425459"/>
                <a:gd name="connsiteY119" fmla="*/ 614976 h 745639"/>
                <a:gd name="connsiteX120" fmla="*/ 915930 w 1425459"/>
                <a:gd name="connsiteY120" fmla="*/ 614616 h 745639"/>
                <a:gd name="connsiteX121" fmla="*/ 912330 w 1425459"/>
                <a:gd name="connsiteY121" fmla="*/ 620021 h 745639"/>
                <a:gd name="connsiteX122" fmla="*/ 886417 w 1425459"/>
                <a:gd name="connsiteY122" fmla="*/ 660374 h 745639"/>
                <a:gd name="connsiteX123" fmla="*/ 995470 w 1425459"/>
                <a:gd name="connsiteY123" fmla="*/ 653168 h 745639"/>
                <a:gd name="connsiteX124" fmla="*/ 1012026 w 1425459"/>
                <a:gd name="connsiteY124" fmla="*/ 652087 h 745639"/>
                <a:gd name="connsiteX125" fmla="*/ 1003748 w 1425459"/>
                <a:gd name="connsiteY125" fmla="*/ 630830 h 745639"/>
                <a:gd name="connsiteX126" fmla="*/ 999429 w 1425459"/>
                <a:gd name="connsiteY126" fmla="*/ 615697 h 745639"/>
                <a:gd name="connsiteX127" fmla="*/ 915930 w 1425459"/>
                <a:gd name="connsiteY127" fmla="*/ 614616 h 745639"/>
                <a:gd name="connsiteX128" fmla="*/ 604246 w 1425459"/>
                <a:gd name="connsiteY128" fmla="*/ 613896 h 745639"/>
                <a:gd name="connsiteX129" fmla="*/ 591289 w 1425459"/>
                <a:gd name="connsiteY129" fmla="*/ 653168 h 745639"/>
                <a:gd name="connsiteX130" fmla="*/ 589489 w 1425459"/>
                <a:gd name="connsiteY130" fmla="*/ 659293 h 745639"/>
                <a:gd name="connsiteX131" fmla="*/ 722297 w 1425459"/>
                <a:gd name="connsiteY131" fmla="*/ 656411 h 745639"/>
                <a:gd name="connsiteX132" fmla="*/ 728775 w 1425459"/>
                <a:gd name="connsiteY132" fmla="*/ 656411 h 745639"/>
                <a:gd name="connsiteX133" fmla="*/ 725176 w 1425459"/>
                <a:gd name="connsiteY133" fmla="*/ 628308 h 745639"/>
                <a:gd name="connsiteX134" fmla="*/ 724096 w 1425459"/>
                <a:gd name="connsiteY134" fmla="*/ 614976 h 745639"/>
                <a:gd name="connsiteX135" fmla="*/ 696383 w 1425459"/>
                <a:gd name="connsiteY135" fmla="*/ 615337 h 745639"/>
                <a:gd name="connsiteX136" fmla="*/ 604246 w 1425459"/>
                <a:gd name="connsiteY136" fmla="*/ 613896 h 745639"/>
                <a:gd name="connsiteX137" fmla="*/ 900453 w 1425459"/>
                <a:gd name="connsiteY137" fmla="*/ 613535 h 745639"/>
                <a:gd name="connsiteX138" fmla="*/ 877419 w 1425459"/>
                <a:gd name="connsiteY138" fmla="*/ 658212 h 745639"/>
                <a:gd name="connsiteX139" fmla="*/ 875619 w 1425459"/>
                <a:gd name="connsiteY139" fmla="*/ 660374 h 745639"/>
                <a:gd name="connsiteX140" fmla="*/ 879219 w 1425459"/>
                <a:gd name="connsiteY140" fmla="*/ 660374 h 745639"/>
                <a:gd name="connsiteX141" fmla="*/ 909451 w 1425459"/>
                <a:gd name="connsiteY141" fmla="*/ 614256 h 745639"/>
                <a:gd name="connsiteX142" fmla="*/ 900453 w 1425459"/>
                <a:gd name="connsiteY142" fmla="*/ 613535 h 745639"/>
                <a:gd name="connsiteX143" fmla="*/ 461001 w 1425459"/>
                <a:gd name="connsiteY143" fmla="*/ 612815 h 745639"/>
                <a:gd name="connsiteX144" fmla="*/ 440486 w 1425459"/>
                <a:gd name="connsiteY144" fmla="*/ 636594 h 745639"/>
                <a:gd name="connsiteX145" fmla="*/ 417091 w 1425459"/>
                <a:gd name="connsiteY145" fmla="*/ 660735 h 745639"/>
                <a:gd name="connsiteX146" fmla="*/ 445884 w 1425459"/>
                <a:gd name="connsiteY146" fmla="*/ 661095 h 745639"/>
                <a:gd name="connsiteX147" fmla="*/ 582651 w 1425459"/>
                <a:gd name="connsiteY147" fmla="*/ 659293 h 745639"/>
                <a:gd name="connsiteX148" fmla="*/ 589849 w 1425459"/>
                <a:gd name="connsiteY148" fmla="*/ 634433 h 745639"/>
                <a:gd name="connsiteX149" fmla="*/ 595968 w 1425459"/>
                <a:gd name="connsiteY149" fmla="*/ 613896 h 745639"/>
                <a:gd name="connsiteX150" fmla="*/ 543780 w 1425459"/>
                <a:gd name="connsiteY150" fmla="*/ 613535 h 745639"/>
                <a:gd name="connsiteX151" fmla="*/ 461001 w 1425459"/>
                <a:gd name="connsiteY151" fmla="*/ 612815 h 745639"/>
                <a:gd name="connsiteX152" fmla="*/ 780963 w 1425459"/>
                <a:gd name="connsiteY152" fmla="*/ 612634 h 745639"/>
                <a:gd name="connsiteX153" fmla="*/ 731655 w 1425459"/>
                <a:gd name="connsiteY153" fmla="*/ 614616 h 745639"/>
                <a:gd name="connsiteX154" fmla="*/ 733454 w 1425459"/>
                <a:gd name="connsiteY154" fmla="*/ 638756 h 745639"/>
                <a:gd name="connsiteX155" fmla="*/ 735254 w 1425459"/>
                <a:gd name="connsiteY155" fmla="*/ 656411 h 745639"/>
                <a:gd name="connsiteX156" fmla="*/ 857984 w 1425459"/>
                <a:gd name="connsiteY156" fmla="*/ 660374 h 745639"/>
                <a:gd name="connsiteX157" fmla="*/ 862303 w 1425459"/>
                <a:gd name="connsiteY157" fmla="*/ 660374 h 745639"/>
                <a:gd name="connsiteX158" fmla="*/ 859423 w 1425459"/>
                <a:gd name="connsiteY158" fmla="*/ 654609 h 745639"/>
                <a:gd name="connsiteX159" fmla="*/ 834949 w 1425459"/>
                <a:gd name="connsiteY159" fmla="*/ 613175 h 745639"/>
                <a:gd name="connsiteX160" fmla="*/ 829191 w 1425459"/>
                <a:gd name="connsiteY160" fmla="*/ 617138 h 745639"/>
                <a:gd name="connsiteX161" fmla="*/ 780963 w 1425459"/>
                <a:gd name="connsiteY161" fmla="*/ 612634 h 745639"/>
                <a:gd name="connsiteX162" fmla="*/ 323154 w 1425459"/>
                <a:gd name="connsiteY162" fmla="*/ 608851 h 745639"/>
                <a:gd name="connsiteX163" fmla="*/ 277445 w 1425459"/>
                <a:gd name="connsiteY163" fmla="*/ 658933 h 745639"/>
                <a:gd name="connsiteX164" fmla="*/ 410613 w 1425459"/>
                <a:gd name="connsiteY164" fmla="*/ 660735 h 745639"/>
                <a:gd name="connsiteX165" fmla="*/ 432208 w 1425459"/>
                <a:gd name="connsiteY165" fmla="*/ 635514 h 745639"/>
                <a:gd name="connsiteX166" fmla="*/ 451643 w 1425459"/>
                <a:gd name="connsiteY166" fmla="*/ 612815 h 745639"/>
                <a:gd name="connsiteX167" fmla="*/ 323154 w 1425459"/>
                <a:gd name="connsiteY167" fmla="*/ 608851 h 745639"/>
                <a:gd name="connsiteX168" fmla="*/ 858144 w 1425459"/>
                <a:gd name="connsiteY168" fmla="*/ 587177 h 745639"/>
                <a:gd name="connsiteX169" fmla="*/ 860684 w 1425459"/>
                <a:gd name="connsiteY169" fmla="*/ 587177 h 745639"/>
                <a:gd name="connsiteX170" fmla="*/ 860684 w 1425459"/>
                <a:gd name="connsiteY170" fmla="*/ 596953 h 745639"/>
                <a:gd name="connsiteX171" fmla="*/ 857826 w 1425459"/>
                <a:gd name="connsiteY171" fmla="*/ 596953 h 745639"/>
                <a:gd name="connsiteX172" fmla="*/ 858144 w 1425459"/>
                <a:gd name="connsiteY172" fmla="*/ 587177 h 745639"/>
                <a:gd name="connsiteX173" fmla="*/ 853063 w 1425459"/>
                <a:gd name="connsiteY173" fmla="*/ 572495 h 745639"/>
                <a:gd name="connsiteX174" fmla="*/ 855885 w 1425459"/>
                <a:gd name="connsiteY174" fmla="*/ 572495 h 745639"/>
                <a:gd name="connsiteX175" fmla="*/ 852710 w 1425459"/>
                <a:gd name="connsiteY175" fmla="*/ 592586 h 745639"/>
                <a:gd name="connsiteX176" fmla="*/ 850241 w 1425459"/>
                <a:gd name="connsiteY176" fmla="*/ 592214 h 745639"/>
                <a:gd name="connsiteX177" fmla="*/ 853063 w 1425459"/>
                <a:gd name="connsiteY177" fmla="*/ 572495 h 745639"/>
                <a:gd name="connsiteX178" fmla="*/ 846581 w 1425459"/>
                <a:gd name="connsiteY178" fmla="*/ 559687 h 745639"/>
                <a:gd name="connsiteX179" fmla="*/ 849227 w 1425459"/>
                <a:gd name="connsiteY179" fmla="*/ 560388 h 745639"/>
                <a:gd name="connsiteX180" fmla="*/ 844597 w 1425459"/>
                <a:gd name="connsiteY180" fmla="*/ 582818 h 745639"/>
                <a:gd name="connsiteX181" fmla="*/ 841951 w 1425459"/>
                <a:gd name="connsiteY181" fmla="*/ 582468 h 745639"/>
                <a:gd name="connsiteX182" fmla="*/ 846581 w 1425459"/>
                <a:gd name="connsiteY182" fmla="*/ 559687 h 745639"/>
                <a:gd name="connsiteX183" fmla="*/ 952281 w 1425459"/>
                <a:gd name="connsiteY183" fmla="*/ 557689 h 745639"/>
                <a:gd name="connsiteX184" fmla="*/ 920249 w 1425459"/>
                <a:gd name="connsiteY184" fmla="*/ 608131 h 745639"/>
                <a:gd name="connsiteX185" fmla="*/ 996910 w 1425459"/>
                <a:gd name="connsiteY185" fmla="*/ 606329 h 745639"/>
                <a:gd name="connsiteX186" fmla="*/ 992951 w 1425459"/>
                <a:gd name="connsiteY186" fmla="*/ 594800 h 745639"/>
                <a:gd name="connsiteX187" fmla="*/ 980354 w 1425459"/>
                <a:gd name="connsiteY187" fmla="*/ 557689 h 745639"/>
                <a:gd name="connsiteX188" fmla="*/ 952281 w 1425459"/>
                <a:gd name="connsiteY188" fmla="*/ 557689 h 745639"/>
                <a:gd name="connsiteX189" fmla="*/ 939684 w 1425459"/>
                <a:gd name="connsiteY189" fmla="*/ 557328 h 745639"/>
                <a:gd name="connsiteX190" fmla="*/ 903333 w 1425459"/>
                <a:gd name="connsiteY190" fmla="*/ 608851 h 745639"/>
                <a:gd name="connsiteX191" fmla="*/ 913410 w 1425459"/>
                <a:gd name="connsiteY191" fmla="*/ 608131 h 745639"/>
                <a:gd name="connsiteX192" fmla="*/ 947962 w 1425459"/>
                <a:gd name="connsiteY192" fmla="*/ 557328 h 745639"/>
                <a:gd name="connsiteX193" fmla="*/ 939684 w 1425459"/>
                <a:gd name="connsiteY193" fmla="*/ 557328 h 745639"/>
                <a:gd name="connsiteX194" fmla="*/ 1079330 w 1425459"/>
                <a:gd name="connsiteY194" fmla="*/ 555527 h 745639"/>
                <a:gd name="connsiteX195" fmla="*/ 1057375 w 1425459"/>
                <a:gd name="connsiteY195" fmla="*/ 556248 h 745639"/>
                <a:gd name="connsiteX196" fmla="*/ 989712 w 1425459"/>
                <a:gd name="connsiteY196" fmla="*/ 557689 h 745639"/>
                <a:gd name="connsiteX197" fmla="*/ 1001589 w 1425459"/>
                <a:gd name="connsiteY197" fmla="*/ 592278 h 745639"/>
                <a:gd name="connsiteX198" fmla="*/ 1005548 w 1425459"/>
                <a:gd name="connsiteY198" fmla="*/ 606329 h 745639"/>
                <a:gd name="connsiteX199" fmla="*/ 1050177 w 1425459"/>
                <a:gd name="connsiteY199" fmla="*/ 606329 h 745639"/>
                <a:gd name="connsiteX200" fmla="*/ 1105603 w 1425459"/>
                <a:gd name="connsiteY200" fmla="*/ 605969 h 745639"/>
                <a:gd name="connsiteX201" fmla="*/ 1086168 w 1425459"/>
                <a:gd name="connsiteY201" fmla="*/ 568498 h 745639"/>
                <a:gd name="connsiteX202" fmla="*/ 1079330 w 1425459"/>
                <a:gd name="connsiteY202" fmla="*/ 555527 h 745639"/>
                <a:gd name="connsiteX203" fmla="*/ 720137 w 1425459"/>
                <a:gd name="connsiteY203" fmla="*/ 555167 h 745639"/>
                <a:gd name="connsiteX204" fmla="*/ 667590 w 1425459"/>
                <a:gd name="connsiteY204" fmla="*/ 555527 h 745639"/>
                <a:gd name="connsiteX205" fmla="*/ 624041 w 1425459"/>
                <a:gd name="connsiteY205" fmla="*/ 555527 h 745639"/>
                <a:gd name="connsiteX206" fmla="*/ 611444 w 1425459"/>
                <a:gd name="connsiteY206" fmla="*/ 591917 h 745639"/>
                <a:gd name="connsiteX207" fmla="*/ 607485 w 1425459"/>
                <a:gd name="connsiteY207" fmla="*/ 604528 h 745639"/>
                <a:gd name="connsiteX208" fmla="*/ 710780 w 1425459"/>
                <a:gd name="connsiteY208" fmla="*/ 606329 h 745639"/>
                <a:gd name="connsiteX209" fmla="*/ 723377 w 1425459"/>
                <a:gd name="connsiteY209" fmla="*/ 606329 h 745639"/>
                <a:gd name="connsiteX210" fmla="*/ 721577 w 1425459"/>
                <a:gd name="connsiteY210" fmla="*/ 574983 h 745639"/>
                <a:gd name="connsiteX211" fmla="*/ 720137 w 1425459"/>
                <a:gd name="connsiteY211" fmla="*/ 555167 h 745639"/>
                <a:gd name="connsiteX212" fmla="*/ 761842 w 1425459"/>
                <a:gd name="connsiteY212" fmla="*/ 554806 h 745639"/>
                <a:gd name="connsiteX213" fmla="*/ 728775 w 1425459"/>
                <a:gd name="connsiteY213" fmla="*/ 555167 h 745639"/>
                <a:gd name="connsiteX214" fmla="*/ 729855 w 1425459"/>
                <a:gd name="connsiteY214" fmla="*/ 575343 h 745639"/>
                <a:gd name="connsiteX215" fmla="*/ 731295 w 1425459"/>
                <a:gd name="connsiteY215" fmla="*/ 606329 h 745639"/>
                <a:gd name="connsiteX216" fmla="*/ 831710 w 1425459"/>
                <a:gd name="connsiteY216" fmla="*/ 608131 h 745639"/>
                <a:gd name="connsiteX217" fmla="*/ 796079 w 1425459"/>
                <a:gd name="connsiteY217" fmla="*/ 558049 h 745639"/>
                <a:gd name="connsiteX218" fmla="*/ 794639 w 1425459"/>
                <a:gd name="connsiteY218" fmla="*/ 557689 h 745639"/>
                <a:gd name="connsiteX219" fmla="*/ 761842 w 1425459"/>
                <a:gd name="connsiteY219" fmla="*/ 554806 h 745639"/>
                <a:gd name="connsiteX220" fmla="*/ 508509 w 1425459"/>
                <a:gd name="connsiteY220" fmla="*/ 554806 h 745639"/>
                <a:gd name="connsiteX221" fmla="*/ 485475 w 1425459"/>
                <a:gd name="connsiteY221" fmla="*/ 582910 h 745639"/>
                <a:gd name="connsiteX222" fmla="*/ 469279 w 1425459"/>
                <a:gd name="connsiteY222" fmla="*/ 602726 h 745639"/>
                <a:gd name="connsiteX223" fmla="*/ 550979 w 1425459"/>
                <a:gd name="connsiteY223" fmla="*/ 604528 h 745639"/>
                <a:gd name="connsiteX224" fmla="*/ 598487 w 1425459"/>
                <a:gd name="connsiteY224" fmla="*/ 604528 h 745639"/>
                <a:gd name="connsiteX225" fmla="*/ 608924 w 1425459"/>
                <a:gd name="connsiteY225" fmla="*/ 570660 h 745639"/>
                <a:gd name="connsiteX226" fmla="*/ 613963 w 1425459"/>
                <a:gd name="connsiteY226" fmla="*/ 555527 h 745639"/>
                <a:gd name="connsiteX227" fmla="*/ 540181 w 1425459"/>
                <a:gd name="connsiteY227" fmla="*/ 554806 h 745639"/>
                <a:gd name="connsiteX228" fmla="*/ 508509 w 1425459"/>
                <a:gd name="connsiteY228" fmla="*/ 554806 h 745639"/>
                <a:gd name="connsiteX229" fmla="*/ 370303 w 1425459"/>
                <a:gd name="connsiteY229" fmla="*/ 553365 h 745639"/>
                <a:gd name="connsiteX230" fmla="*/ 344029 w 1425459"/>
                <a:gd name="connsiteY230" fmla="*/ 584351 h 745639"/>
                <a:gd name="connsiteX231" fmla="*/ 331432 w 1425459"/>
                <a:gd name="connsiteY231" fmla="*/ 599123 h 745639"/>
                <a:gd name="connsiteX232" fmla="*/ 459561 w 1425459"/>
                <a:gd name="connsiteY232" fmla="*/ 602726 h 745639"/>
                <a:gd name="connsiteX233" fmla="*/ 478996 w 1425459"/>
                <a:gd name="connsiteY233" fmla="*/ 577866 h 745639"/>
                <a:gd name="connsiteX234" fmla="*/ 497712 w 1425459"/>
                <a:gd name="connsiteY234" fmla="*/ 554806 h 745639"/>
                <a:gd name="connsiteX235" fmla="*/ 410253 w 1425459"/>
                <a:gd name="connsiteY235" fmla="*/ 554086 h 745639"/>
                <a:gd name="connsiteX236" fmla="*/ 370303 w 1425459"/>
                <a:gd name="connsiteY236" fmla="*/ 553365 h 745639"/>
                <a:gd name="connsiteX237" fmla="*/ 840231 w 1425459"/>
                <a:gd name="connsiteY237" fmla="*/ 548287 h 745639"/>
                <a:gd name="connsiteX238" fmla="*/ 842877 w 1425459"/>
                <a:gd name="connsiteY238" fmla="*/ 549386 h 745639"/>
                <a:gd name="connsiteX239" fmla="*/ 837916 w 1425459"/>
                <a:gd name="connsiteY239" fmla="*/ 573565 h 745639"/>
                <a:gd name="connsiteX240" fmla="*/ 835601 w 1425459"/>
                <a:gd name="connsiteY240" fmla="*/ 573198 h 745639"/>
                <a:gd name="connsiteX241" fmla="*/ 840231 w 1425459"/>
                <a:gd name="connsiteY241" fmla="*/ 548287 h 745639"/>
                <a:gd name="connsiteX242" fmla="*/ 835715 w 1425459"/>
                <a:gd name="connsiteY242" fmla="*/ 532739 h 745639"/>
                <a:gd name="connsiteX243" fmla="*/ 838096 w 1425459"/>
                <a:gd name="connsiteY243" fmla="*/ 533456 h 745639"/>
                <a:gd name="connsiteX244" fmla="*/ 831632 w 1425459"/>
                <a:gd name="connsiteY244" fmla="*/ 562492 h 745639"/>
                <a:gd name="connsiteX245" fmla="*/ 829251 w 1425459"/>
                <a:gd name="connsiteY245" fmla="*/ 562133 h 745639"/>
                <a:gd name="connsiteX246" fmla="*/ 835715 w 1425459"/>
                <a:gd name="connsiteY246" fmla="*/ 532739 h 745639"/>
                <a:gd name="connsiteX247" fmla="*/ 828841 w 1425459"/>
                <a:gd name="connsiteY247" fmla="*/ 526007 h 745639"/>
                <a:gd name="connsiteX248" fmla="*/ 831709 w 1425459"/>
                <a:gd name="connsiteY248" fmla="*/ 527066 h 745639"/>
                <a:gd name="connsiteX249" fmla="*/ 823823 w 1425459"/>
                <a:gd name="connsiteY249" fmla="*/ 548232 h 745639"/>
                <a:gd name="connsiteX250" fmla="*/ 821313 w 1425459"/>
                <a:gd name="connsiteY250" fmla="*/ 547880 h 745639"/>
                <a:gd name="connsiteX251" fmla="*/ 828841 w 1425459"/>
                <a:gd name="connsiteY251" fmla="*/ 526007 h 745639"/>
                <a:gd name="connsiteX252" fmla="*/ 971356 w 1425459"/>
                <a:gd name="connsiteY252" fmla="*/ 516975 h 745639"/>
                <a:gd name="connsiteX253" fmla="*/ 944363 w 1425459"/>
                <a:gd name="connsiteY253" fmla="*/ 551203 h 745639"/>
                <a:gd name="connsiteX254" fmla="*/ 978554 w 1425459"/>
                <a:gd name="connsiteY254" fmla="*/ 549762 h 745639"/>
                <a:gd name="connsiteX255" fmla="*/ 971356 w 1425459"/>
                <a:gd name="connsiteY255" fmla="*/ 516975 h 745639"/>
                <a:gd name="connsiteX256" fmla="*/ 456403 w 1425459"/>
                <a:gd name="connsiteY256" fmla="*/ 514931 h 745639"/>
                <a:gd name="connsiteX257" fmla="*/ 480181 w 1425459"/>
                <a:gd name="connsiteY257" fmla="*/ 535910 h 745639"/>
                <a:gd name="connsiteX258" fmla="*/ 501798 w 1425459"/>
                <a:gd name="connsiteY258" fmla="*/ 514931 h 745639"/>
                <a:gd name="connsiteX259" fmla="*/ 504320 w 1425459"/>
                <a:gd name="connsiteY259" fmla="*/ 516378 h 745639"/>
                <a:gd name="connsiteX260" fmla="*/ 481262 w 1425459"/>
                <a:gd name="connsiteY260" fmla="*/ 540251 h 745639"/>
                <a:gd name="connsiteX261" fmla="*/ 478020 w 1425459"/>
                <a:gd name="connsiteY261" fmla="*/ 538804 h 745639"/>
                <a:gd name="connsiteX262" fmla="*/ 455682 w 1425459"/>
                <a:gd name="connsiteY262" fmla="*/ 516378 h 745639"/>
                <a:gd name="connsiteX263" fmla="*/ 456403 w 1425459"/>
                <a:gd name="connsiteY263" fmla="*/ 514931 h 745639"/>
                <a:gd name="connsiteX264" fmla="*/ 827702 w 1425459"/>
                <a:gd name="connsiteY264" fmla="*/ 505732 h 745639"/>
                <a:gd name="connsiteX265" fmla="*/ 830141 w 1425459"/>
                <a:gd name="connsiteY265" fmla="*/ 506442 h 745639"/>
                <a:gd name="connsiteX266" fmla="*/ 819687 w 1425459"/>
                <a:gd name="connsiteY266" fmla="*/ 535168 h 745639"/>
                <a:gd name="connsiteX267" fmla="*/ 816900 w 1425459"/>
                <a:gd name="connsiteY267" fmla="*/ 534459 h 745639"/>
                <a:gd name="connsiteX268" fmla="*/ 827702 w 1425459"/>
                <a:gd name="connsiteY268" fmla="*/ 505732 h 745639"/>
                <a:gd name="connsiteX269" fmla="*/ 724816 w 1425459"/>
                <a:gd name="connsiteY269" fmla="*/ 498960 h 745639"/>
                <a:gd name="connsiteX270" fmla="*/ 728055 w 1425459"/>
                <a:gd name="connsiteY270" fmla="*/ 545439 h 745639"/>
                <a:gd name="connsiteX271" fmla="*/ 746771 w 1425459"/>
                <a:gd name="connsiteY271" fmla="*/ 545439 h 745639"/>
                <a:gd name="connsiteX272" fmla="*/ 788881 w 1425459"/>
                <a:gd name="connsiteY272" fmla="*/ 546880 h 745639"/>
                <a:gd name="connsiteX273" fmla="*/ 786361 w 1425459"/>
                <a:gd name="connsiteY273" fmla="*/ 542916 h 745639"/>
                <a:gd name="connsiteX274" fmla="*/ 760448 w 1425459"/>
                <a:gd name="connsiteY274" fmla="*/ 499320 h 745639"/>
                <a:gd name="connsiteX275" fmla="*/ 757928 w 1425459"/>
                <a:gd name="connsiteY275" fmla="*/ 499680 h 745639"/>
                <a:gd name="connsiteX276" fmla="*/ 724816 w 1425459"/>
                <a:gd name="connsiteY276" fmla="*/ 498960 h 745639"/>
                <a:gd name="connsiteX277" fmla="*/ 640957 w 1425459"/>
                <a:gd name="connsiteY277" fmla="*/ 497879 h 745639"/>
                <a:gd name="connsiteX278" fmla="*/ 634118 w 1425459"/>
                <a:gd name="connsiteY278" fmla="*/ 525622 h 745639"/>
                <a:gd name="connsiteX279" fmla="*/ 627640 w 1425459"/>
                <a:gd name="connsiteY279" fmla="*/ 545799 h 745639"/>
                <a:gd name="connsiteX280" fmla="*/ 681267 w 1425459"/>
                <a:gd name="connsiteY280" fmla="*/ 545439 h 745639"/>
                <a:gd name="connsiteX281" fmla="*/ 719418 w 1425459"/>
                <a:gd name="connsiteY281" fmla="*/ 545439 h 745639"/>
                <a:gd name="connsiteX282" fmla="*/ 715818 w 1425459"/>
                <a:gd name="connsiteY282" fmla="*/ 498960 h 745639"/>
                <a:gd name="connsiteX283" fmla="*/ 640957 w 1425459"/>
                <a:gd name="connsiteY283" fmla="*/ 497879 h 745639"/>
                <a:gd name="connsiteX284" fmla="*/ 556017 w 1425459"/>
                <a:gd name="connsiteY284" fmla="*/ 495357 h 745639"/>
                <a:gd name="connsiteX285" fmla="*/ 516427 w 1425459"/>
                <a:gd name="connsiteY285" fmla="*/ 545078 h 745639"/>
                <a:gd name="connsiteX286" fmla="*/ 553858 w 1425459"/>
                <a:gd name="connsiteY286" fmla="*/ 545439 h 745639"/>
                <a:gd name="connsiteX287" fmla="*/ 617202 w 1425459"/>
                <a:gd name="connsiteY287" fmla="*/ 545799 h 745639"/>
                <a:gd name="connsiteX288" fmla="*/ 627280 w 1425459"/>
                <a:gd name="connsiteY288" fmla="*/ 511210 h 745639"/>
                <a:gd name="connsiteX289" fmla="*/ 630519 w 1425459"/>
                <a:gd name="connsiteY289" fmla="*/ 497879 h 745639"/>
                <a:gd name="connsiteX290" fmla="*/ 556017 w 1425459"/>
                <a:gd name="connsiteY290" fmla="*/ 495357 h 745639"/>
                <a:gd name="connsiteX291" fmla="*/ 819254 w 1425459"/>
                <a:gd name="connsiteY291" fmla="*/ 493949 h 745639"/>
                <a:gd name="connsiteX292" fmla="*/ 820970 w 1425459"/>
                <a:gd name="connsiteY292" fmla="*/ 493949 h 745639"/>
                <a:gd name="connsiteX293" fmla="*/ 811016 w 1425459"/>
                <a:gd name="connsiteY293" fmla="*/ 525933 h 745639"/>
                <a:gd name="connsiteX294" fmla="*/ 808956 w 1425459"/>
                <a:gd name="connsiteY294" fmla="*/ 525198 h 745639"/>
                <a:gd name="connsiteX295" fmla="*/ 819254 w 1425459"/>
                <a:gd name="connsiteY295" fmla="*/ 493949 h 745639"/>
                <a:gd name="connsiteX296" fmla="*/ 449703 w 1425459"/>
                <a:gd name="connsiteY296" fmla="*/ 491987 h 745639"/>
                <a:gd name="connsiteX297" fmla="*/ 449996 w 1425459"/>
                <a:gd name="connsiteY297" fmla="*/ 492295 h 745639"/>
                <a:gd name="connsiteX298" fmla="*/ 480908 w 1425459"/>
                <a:gd name="connsiteY298" fmla="*/ 524757 h 745639"/>
                <a:gd name="connsiteX299" fmla="*/ 508486 w 1425459"/>
                <a:gd name="connsiteY299" fmla="*/ 496357 h 745639"/>
                <a:gd name="connsiteX300" fmla="*/ 510300 w 1425459"/>
                <a:gd name="connsiteY300" fmla="*/ 498177 h 745639"/>
                <a:gd name="connsiteX301" fmla="*/ 481271 w 1425459"/>
                <a:gd name="connsiteY301" fmla="*/ 529126 h 745639"/>
                <a:gd name="connsiteX302" fmla="*/ 478368 w 1425459"/>
                <a:gd name="connsiteY302" fmla="*/ 527669 h 745639"/>
                <a:gd name="connsiteX303" fmla="*/ 448943 w 1425459"/>
                <a:gd name="connsiteY303" fmla="*/ 493102 h 745639"/>
                <a:gd name="connsiteX304" fmla="*/ 448614 w 1425459"/>
                <a:gd name="connsiteY304" fmla="*/ 492716 h 745639"/>
                <a:gd name="connsiteX305" fmla="*/ 449703 w 1425459"/>
                <a:gd name="connsiteY305" fmla="*/ 491987 h 745639"/>
                <a:gd name="connsiteX306" fmla="*/ 429328 w 1425459"/>
                <a:gd name="connsiteY306" fmla="*/ 490673 h 745639"/>
                <a:gd name="connsiteX307" fmla="*/ 391178 w 1425459"/>
                <a:gd name="connsiteY307" fmla="*/ 530306 h 745639"/>
                <a:gd name="connsiteX308" fmla="*/ 377141 w 1425459"/>
                <a:gd name="connsiteY308" fmla="*/ 545439 h 745639"/>
                <a:gd name="connsiteX309" fmla="*/ 380682 w 1425459"/>
                <a:gd name="connsiteY309" fmla="*/ 545412 h 745639"/>
                <a:gd name="connsiteX310" fmla="*/ 424290 w 1425459"/>
                <a:gd name="connsiteY310" fmla="*/ 545078 h 745639"/>
                <a:gd name="connsiteX311" fmla="*/ 505270 w 1425459"/>
                <a:gd name="connsiteY311" fmla="*/ 545078 h 745639"/>
                <a:gd name="connsiteX312" fmla="*/ 545220 w 1425459"/>
                <a:gd name="connsiteY312" fmla="*/ 494997 h 745639"/>
                <a:gd name="connsiteX313" fmla="*/ 504550 w 1425459"/>
                <a:gd name="connsiteY313" fmla="*/ 492114 h 745639"/>
                <a:gd name="connsiteX314" fmla="*/ 482595 w 1425459"/>
                <a:gd name="connsiteY314" fmla="*/ 517335 h 745639"/>
                <a:gd name="connsiteX315" fmla="*/ 477916 w 1425459"/>
                <a:gd name="connsiteY315" fmla="*/ 518776 h 745639"/>
                <a:gd name="connsiteX316" fmla="*/ 474677 w 1425459"/>
                <a:gd name="connsiteY316" fmla="*/ 517695 h 745639"/>
                <a:gd name="connsiteX317" fmla="*/ 453442 w 1425459"/>
                <a:gd name="connsiteY317" fmla="*/ 490673 h 745639"/>
                <a:gd name="connsiteX318" fmla="*/ 451643 w 1425459"/>
                <a:gd name="connsiteY318" fmla="*/ 491033 h 745639"/>
                <a:gd name="connsiteX319" fmla="*/ 429328 w 1425459"/>
                <a:gd name="connsiteY319" fmla="*/ 490673 h 745639"/>
                <a:gd name="connsiteX320" fmla="*/ 992591 w 1425459"/>
                <a:gd name="connsiteY320" fmla="*/ 489232 h 745639"/>
                <a:gd name="connsiteX321" fmla="*/ 977475 w 1425459"/>
                <a:gd name="connsiteY321" fmla="*/ 508688 h 745639"/>
                <a:gd name="connsiteX322" fmla="*/ 987552 w 1425459"/>
                <a:gd name="connsiteY322" fmla="*/ 549042 h 745639"/>
                <a:gd name="connsiteX323" fmla="*/ 1064573 w 1425459"/>
                <a:gd name="connsiteY323" fmla="*/ 547600 h 745639"/>
                <a:gd name="connsiteX324" fmla="*/ 1074651 w 1425459"/>
                <a:gd name="connsiteY324" fmla="*/ 547240 h 745639"/>
                <a:gd name="connsiteX325" fmla="*/ 1049097 w 1425459"/>
                <a:gd name="connsiteY325" fmla="*/ 493195 h 745639"/>
                <a:gd name="connsiteX326" fmla="*/ 992591 w 1425459"/>
                <a:gd name="connsiteY326" fmla="*/ 489232 h 745639"/>
                <a:gd name="connsiteX327" fmla="*/ 815157 w 1425459"/>
                <a:gd name="connsiteY327" fmla="*/ 482454 h 745639"/>
                <a:gd name="connsiteX328" fmla="*/ 816203 w 1425459"/>
                <a:gd name="connsiteY328" fmla="*/ 482454 h 745639"/>
                <a:gd name="connsiteX329" fmla="*/ 804354 w 1425459"/>
                <a:gd name="connsiteY329" fmla="*/ 515219 h 745639"/>
                <a:gd name="connsiteX330" fmla="*/ 802612 w 1425459"/>
                <a:gd name="connsiteY330" fmla="*/ 514139 h 745639"/>
                <a:gd name="connsiteX331" fmla="*/ 815157 w 1425459"/>
                <a:gd name="connsiteY331" fmla="*/ 482454 h 745639"/>
                <a:gd name="connsiteX332" fmla="*/ 809672 w 1425459"/>
                <a:gd name="connsiteY332" fmla="*/ 469746 h 745639"/>
                <a:gd name="connsiteX333" fmla="*/ 811083 w 1425459"/>
                <a:gd name="connsiteY333" fmla="*/ 470102 h 745639"/>
                <a:gd name="connsiteX334" fmla="*/ 795208 w 1425459"/>
                <a:gd name="connsiteY334" fmla="*/ 508886 h 745639"/>
                <a:gd name="connsiteX335" fmla="*/ 793444 w 1425459"/>
                <a:gd name="connsiteY335" fmla="*/ 507819 h 745639"/>
                <a:gd name="connsiteX336" fmla="*/ 809672 w 1425459"/>
                <a:gd name="connsiteY336" fmla="*/ 469746 h 745639"/>
                <a:gd name="connsiteX337" fmla="*/ 805496 w 1425459"/>
                <a:gd name="connsiteY337" fmla="*/ 462528 h 745639"/>
                <a:gd name="connsiteX338" fmla="*/ 807574 w 1425459"/>
                <a:gd name="connsiteY338" fmla="*/ 463602 h 745639"/>
                <a:gd name="connsiteX339" fmla="*/ 792334 w 1425459"/>
                <a:gd name="connsiteY339" fmla="*/ 495819 h 745639"/>
                <a:gd name="connsiteX340" fmla="*/ 790256 w 1425459"/>
                <a:gd name="connsiteY340" fmla="*/ 494745 h 745639"/>
                <a:gd name="connsiteX341" fmla="*/ 805496 w 1425459"/>
                <a:gd name="connsiteY341" fmla="*/ 462528 h 745639"/>
                <a:gd name="connsiteX342" fmla="*/ 798231 w 1425459"/>
                <a:gd name="connsiteY342" fmla="*/ 453889 h 745639"/>
                <a:gd name="connsiteX343" fmla="*/ 799978 w 1425459"/>
                <a:gd name="connsiteY343" fmla="*/ 454985 h 745639"/>
                <a:gd name="connsiteX344" fmla="*/ 786007 w 1425459"/>
                <a:gd name="connsiteY344" fmla="*/ 488211 h 745639"/>
                <a:gd name="connsiteX345" fmla="*/ 783563 w 1425459"/>
                <a:gd name="connsiteY345" fmla="*/ 487115 h 745639"/>
                <a:gd name="connsiteX346" fmla="*/ 798231 w 1425459"/>
                <a:gd name="connsiteY346" fmla="*/ 453889 h 745639"/>
                <a:gd name="connsiteX347" fmla="*/ 311784 w 1425459"/>
                <a:gd name="connsiteY347" fmla="*/ 439439 h 745639"/>
                <a:gd name="connsiteX348" fmla="*/ 315403 w 1425459"/>
                <a:gd name="connsiteY348" fmla="*/ 440517 h 745639"/>
                <a:gd name="connsiteX349" fmla="*/ 295863 w 1425459"/>
                <a:gd name="connsiteY349" fmla="*/ 479665 h 745639"/>
                <a:gd name="connsiteX350" fmla="*/ 269085 w 1425459"/>
                <a:gd name="connsiteY350" fmla="*/ 515582 h 745639"/>
                <a:gd name="connsiteX351" fmla="*/ 267638 w 1425459"/>
                <a:gd name="connsiteY351" fmla="*/ 514863 h 745639"/>
                <a:gd name="connsiteX352" fmla="*/ 291520 w 1425459"/>
                <a:gd name="connsiteY352" fmla="*/ 480384 h 745639"/>
                <a:gd name="connsiteX353" fmla="*/ 311784 w 1425459"/>
                <a:gd name="connsiteY353" fmla="*/ 439439 h 745639"/>
                <a:gd name="connsiteX354" fmla="*/ 323232 w 1425459"/>
                <a:gd name="connsiteY354" fmla="*/ 437497 h 745639"/>
                <a:gd name="connsiteX355" fmla="*/ 326145 w 1425459"/>
                <a:gd name="connsiteY355" fmla="*/ 438577 h 745639"/>
                <a:gd name="connsiteX356" fmla="*/ 308668 w 1425459"/>
                <a:gd name="connsiteY356" fmla="*/ 473862 h 745639"/>
                <a:gd name="connsiteX357" fmla="*/ 289006 w 1425459"/>
                <a:gd name="connsiteY357" fmla="*/ 504466 h 745639"/>
                <a:gd name="connsiteX358" fmla="*/ 287913 w 1425459"/>
                <a:gd name="connsiteY358" fmla="*/ 503746 h 745639"/>
                <a:gd name="connsiteX359" fmla="*/ 323232 w 1425459"/>
                <a:gd name="connsiteY359" fmla="*/ 437497 h 745639"/>
                <a:gd name="connsiteX360" fmla="*/ 1126766 w 1425459"/>
                <a:gd name="connsiteY360" fmla="*/ 436049 h 745639"/>
                <a:gd name="connsiteX361" fmla="*/ 1126405 w 1425459"/>
                <a:gd name="connsiteY361" fmla="*/ 439224 h 745639"/>
                <a:gd name="connsiteX362" fmla="*/ 1071632 w 1425459"/>
                <a:gd name="connsiteY362" fmla="*/ 441341 h 745639"/>
                <a:gd name="connsiteX363" fmla="*/ 1071272 w 1425459"/>
                <a:gd name="connsiteY363" fmla="*/ 439930 h 745639"/>
                <a:gd name="connsiteX364" fmla="*/ 1097577 w 1425459"/>
                <a:gd name="connsiteY364" fmla="*/ 437460 h 745639"/>
                <a:gd name="connsiteX365" fmla="*/ 1126766 w 1425459"/>
                <a:gd name="connsiteY365" fmla="*/ 436049 h 745639"/>
                <a:gd name="connsiteX366" fmla="*/ 711859 w 1425459"/>
                <a:gd name="connsiteY366" fmla="*/ 434826 h 745639"/>
                <a:gd name="connsiteX367" fmla="*/ 541621 w 1425459"/>
                <a:gd name="connsiteY367" fmla="*/ 436268 h 745639"/>
                <a:gd name="connsiteX368" fmla="*/ 534063 w 1425459"/>
                <a:gd name="connsiteY368" fmla="*/ 449599 h 745639"/>
                <a:gd name="connsiteX369" fmla="*/ 507789 w 1425459"/>
                <a:gd name="connsiteY369" fmla="*/ 488151 h 745639"/>
                <a:gd name="connsiteX370" fmla="*/ 552418 w 1425459"/>
                <a:gd name="connsiteY370" fmla="*/ 485629 h 745639"/>
                <a:gd name="connsiteX371" fmla="*/ 565735 w 1425459"/>
                <a:gd name="connsiteY371" fmla="*/ 466533 h 745639"/>
                <a:gd name="connsiteX372" fmla="*/ 573653 w 1425459"/>
                <a:gd name="connsiteY372" fmla="*/ 471217 h 745639"/>
                <a:gd name="connsiteX373" fmla="*/ 563935 w 1425459"/>
                <a:gd name="connsiteY373" fmla="*/ 485268 h 745639"/>
                <a:gd name="connsiteX374" fmla="*/ 633399 w 1425459"/>
                <a:gd name="connsiteY374" fmla="*/ 485629 h 745639"/>
                <a:gd name="connsiteX375" fmla="*/ 641676 w 1425459"/>
                <a:gd name="connsiteY375" fmla="*/ 460047 h 745639"/>
                <a:gd name="connsiteX376" fmla="*/ 651394 w 1425459"/>
                <a:gd name="connsiteY376" fmla="*/ 462930 h 745639"/>
                <a:gd name="connsiteX377" fmla="*/ 643836 w 1425459"/>
                <a:gd name="connsiteY377" fmla="*/ 485989 h 745639"/>
                <a:gd name="connsiteX378" fmla="*/ 714739 w 1425459"/>
                <a:gd name="connsiteY378" fmla="*/ 488511 h 745639"/>
                <a:gd name="connsiteX379" fmla="*/ 711499 w 1425459"/>
                <a:gd name="connsiteY379" fmla="*/ 466173 h 745639"/>
                <a:gd name="connsiteX380" fmla="*/ 720137 w 1425459"/>
                <a:gd name="connsiteY380" fmla="*/ 464011 h 745639"/>
                <a:gd name="connsiteX381" fmla="*/ 723736 w 1425459"/>
                <a:gd name="connsiteY381" fmla="*/ 488871 h 745639"/>
                <a:gd name="connsiteX382" fmla="*/ 754689 w 1425459"/>
                <a:gd name="connsiteY382" fmla="*/ 489952 h 745639"/>
                <a:gd name="connsiteX383" fmla="*/ 728775 w 1425459"/>
                <a:gd name="connsiteY383" fmla="*/ 442032 h 745639"/>
                <a:gd name="connsiteX384" fmla="*/ 715099 w 1425459"/>
                <a:gd name="connsiteY384" fmla="*/ 453202 h 745639"/>
                <a:gd name="connsiteX385" fmla="*/ 712939 w 1425459"/>
                <a:gd name="connsiteY385" fmla="*/ 451400 h 745639"/>
                <a:gd name="connsiteX386" fmla="*/ 726256 w 1425459"/>
                <a:gd name="connsiteY386" fmla="*/ 437349 h 745639"/>
                <a:gd name="connsiteX387" fmla="*/ 725176 w 1425459"/>
                <a:gd name="connsiteY387" fmla="*/ 434826 h 745639"/>
                <a:gd name="connsiteX388" fmla="*/ 723736 w 1425459"/>
                <a:gd name="connsiteY388" fmla="*/ 434826 h 745639"/>
                <a:gd name="connsiteX389" fmla="*/ 718338 w 1425459"/>
                <a:gd name="connsiteY389" fmla="*/ 434826 h 745639"/>
                <a:gd name="connsiteX390" fmla="*/ 707540 w 1425459"/>
                <a:gd name="connsiteY390" fmla="*/ 443474 h 745639"/>
                <a:gd name="connsiteX391" fmla="*/ 705381 w 1425459"/>
                <a:gd name="connsiteY391" fmla="*/ 440952 h 745639"/>
                <a:gd name="connsiteX392" fmla="*/ 711859 w 1425459"/>
                <a:gd name="connsiteY392" fmla="*/ 434826 h 745639"/>
                <a:gd name="connsiteX393" fmla="*/ 1131157 w 1425459"/>
                <a:gd name="connsiteY393" fmla="*/ 429061 h 745639"/>
                <a:gd name="connsiteX394" fmla="*/ 1031101 w 1425459"/>
                <a:gd name="connsiteY394" fmla="*/ 434105 h 745639"/>
                <a:gd name="connsiteX395" fmla="*/ 997270 w 1425459"/>
                <a:gd name="connsiteY395" fmla="*/ 483107 h 745639"/>
                <a:gd name="connsiteX396" fmla="*/ 1044778 w 1425459"/>
                <a:gd name="connsiteY396" fmla="*/ 482746 h 745639"/>
                <a:gd name="connsiteX397" fmla="*/ 1039379 w 1425459"/>
                <a:gd name="connsiteY397" fmla="*/ 466533 h 745639"/>
                <a:gd name="connsiteX398" fmla="*/ 1042259 w 1425459"/>
                <a:gd name="connsiteY398" fmla="*/ 465812 h 745639"/>
                <a:gd name="connsiteX399" fmla="*/ 1049457 w 1425459"/>
                <a:gd name="connsiteY399" fmla="*/ 482746 h 745639"/>
                <a:gd name="connsiteX400" fmla="*/ 1118200 w 1425459"/>
                <a:gd name="connsiteY400" fmla="*/ 481305 h 745639"/>
                <a:gd name="connsiteX401" fmla="*/ 1118200 w 1425459"/>
                <a:gd name="connsiteY401" fmla="*/ 490673 h 745639"/>
                <a:gd name="connsiteX402" fmla="*/ 1054136 w 1425459"/>
                <a:gd name="connsiteY402" fmla="*/ 493195 h 745639"/>
                <a:gd name="connsiteX403" fmla="*/ 1082929 w 1425459"/>
                <a:gd name="connsiteY403" fmla="*/ 546880 h 745639"/>
                <a:gd name="connsiteX404" fmla="*/ 1168948 w 1425459"/>
                <a:gd name="connsiteY404" fmla="*/ 547600 h 745639"/>
                <a:gd name="connsiteX405" fmla="*/ 1166428 w 1425459"/>
                <a:gd name="connsiteY405" fmla="*/ 556248 h 745639"/>
                <a:gd name="connsiteX406" fmla="*/ 1087608 w 1425459"/>
                <a:gd name="connsiteY406" fmla="*/ 555167 h 745639"/>
                <a:gd name="connsiteX407" fmla="*/ 1095886 w 1425459"/>
                <a:gd name="connsiteY407" fmla="*/ 570299 h 745639"/>
                <a:gd name="connsiteX408" fmla="*/ 1114961 w 1425459"/>
                <a:gd name="connsiteY408" fmla="*/ 605969 h 745639"/>
                <a:gd name="connsiteX409" fmla="*/ 1204579 w 1425459"/>
                <a:gd name="connsiteY409" fmla="*/ 605609 h 745639"/>
                <a:gd name="connsiteX410" fmla="*/ 1204579 w 1425459"/>
                <a:gd name="connsiteY410" fmla="*/ 614616 h 745639"/>
                <a:gd name="connsiteX411" fmla="*/ 1120000 w 1425459"/>
                <a:gd name="connsiteY411" fmla="*/ 614976 h 745639"/>
                <a:gd name="connsiteX412" fmla="*/ 1123239 w 1425459"/>
                <a:gd name="connsiteY412" fmla="*/ 620741 h 745639"/>
                <a:gd name="connsiteX413" fmla="*/ 1138355 w 1425459"/>
                <a:gd name="connsiteY413" fmla="*/ 648484 h 745639"/>
                <a:gd name="connsiteX414" fmla="*/ 1266124 w 1425459"/>
                <a:gd name="connsiteY414" fmla="*/ 649565 h 745639"/>
                <a:gd name="connsiteX415" fmla="*/ 1266124 w 1425459"/>
                <a:gd name="connsiteY415" fmla="*/ 658933 h 745639"/>
                <a:gd name="connsiteX416" fmla="*/ 1144114 w 1425459"/>
                <a:gd name="connsiteY416" fmla="*/ 657852 h 745639"/>
                <a:gd name="connsiteX417" fmla="*/ 1150952 w 1425459"/>
                <a:gd name="connsiteY417" fmla="*/ 666499 h 745639"/>
                <a:gd name="connsiteX418" fmla="*/ 1144834 w 1425459"/>
                <a:gd name="connsiteY418" fmla="*/ 671904 h 745639"/>
                <a:gd name="connsiteX419" fmla="*/ 1134396 w 1425459"/>
                <a:gd name="connsiteY419" fmla="*/ 657852 h 745639"/>
                <a:gd name="connsiteX420" fmla="*/ 1021024 w 1425459"/>
                <a:gd name="connsiteY420" fmla="*/ 660374 h 745639"/>
                <a:gd name="connsiteX421" fmla="*/ 1022104 w 1425459"/>
                <a:gd name="connsiteY421" fmla="*/ 669382 h 745639"/>
                <a:gd name="connsiteX422" fmla="*/ 1016705 w 1425459"/>
                <a:gd name="connsiteY422" fmla="*/ 670102 h 745639"/>
                <a:gd name="connsiteX423" fmla="*/ 1014546 w 1425459"/>
                <a:gd name="connsiteY423" fmla="*/ 660735 h 745639"/>
                <a:gd name="connsiteX424" fmla="*/ 988272 w 1425459"/>
                <a:gd name="connsiteY424" fmla="*/ 662536 h 745639"/>
                <a:gd name="connsiteX425" fmla="*/ 881378 w 1425459"/>
                <a:gd name="connsiteY425" fmla="*/ 669382 h 745639"/>
                <a:gd name="connsiteX426" fmla="*/ 878139 w 1425459"/>
                <a:gd name="connsiteY426" fmla="*/ 675507 h 745639"/>
                <a:gd name="connsiteX427" fmla="*/ 872740 w 1425459"/>
                <a:gd name="connsiteY427" fmla="*/ 671904 h 745639"/>
                <a:gd name="connsiteX428" fmla="*/ 874180 w 1425459"/>
                <a:gd name="connsiteY428" fmla="*/ 669382 h 745639"/>
                <a:gd name="connsiteX429" fmla="*/ 851145 w 1425459"/>
                <a:gd name="connsiteY429" fmla="*/ 668661 h 745639"/>
                <a:gd name="connsiteX430" fmla="*/ 735254 w 1425459"/>
                <a:gd name="connsiteY430" fmla="*/ 664698 h 745639"/>
                <a:gd name="connsiteX431" fmla="*/ 732734 w 1425459"/>
                <a:gd name="connsiteY431" fmla="*/ 680551 h 745639"/>
                <a:gd name="connsiteX432" fmla="*/ 728775 w 1425459"/>
                <a:gd name="connsiteY432" fmla="*/ 679830 h 745639"/>
                <a:gd name="connsiteX433" fmla="*/ 729135 w 1425459"/>
                <a:gd name="connsiteY433" fmla="*/ 664698 h 745639"/>
                <a:gd name="connsiteX434" fmla="*/ 715818 w 1425459"/>
                <a:gd name="connsiteY434" fmla="*/ 664698 h 745639"/>
                <a:gd name="connsiteX435" fmla="*/ 586250 w 1425459"/>
                <a:gd name="connsiteY435" fmla="*/ 667580 h 745639"/>
                <a:gd name="connsiteX436" fmla="*/ 575813 w 1425459"/>
                <a:gd name="connsiteY436" fmla="*/ 678750 h 745639"/>
                <a:gd name="connsiteX437" fmla="*/ 574013 w 1425459"/>
                <a:gd name="connsiteY437" fmla="*/ 676588 h 745639"/>
                <a:gd name="connsiteX438" fmla="*/ 579052 w 1425459"/>
                <a:gd name="connsiteY438" fmla="*/ 667580 h 745639"/>
                <a:gd name="connsiteX439" fmla="*/ 410253 w 1425459"/>
                <a:gd name="connsiteY439" fmla="*/ 669382 h 745639"/>
                <a:gd name="connsiteX440" fmla="*/ 397296 w 1425459"/>
                <a:gd name="connsiteY440" fmla="*/ 688117 h 745639"/>
                <a:gd name="connsiteX441" fmla="*/ 394777 w 1425459"/>
                <a:gd name="connsiteY441" fmla="*/ 686316 h 745639"/>
                <a:gd name="connsiteX442" fmla="*/ 404494 w 1425459"/>
                <a:gd name="connsiteY442" fmla="*/ 669382 h 745639"/>
                <a:gd name="connsiteX443" fmla="*/ 269167 w 1425459"/>
                <a:gd name="connsiteY443" fmla="*/ 667941 h 745639"/>
                <a:gd name="connsiteX444" fmla="*/ 244333 w 1425459"/>
                <a:gd name="connsiteY444" fmla="*/ 692801 h 745639"/>
                <a:gd name="connsiteX445" fmla="*/ 241454 w 1425459"/>
                <a:gd name="connsiteY445" fmla="*/ 690279 h 745639"/>
                <a:gd name="connsiteX446" fmla="*/ 262329 w 1425459"/>
                <a:gd name="connsiteY446" fmla="*/ 667580 h 745639"/>
                <a:gd name="connsiteX447" fmla="*/ 165512 w 1425459"/>
                <a:gd name="connsiteY447" fmla="*/ 663977 h 745639"/>
                <a:gd name="connsiteX448" fmla="*/ 165512 w 1425459"/>
                <a:gd name="connsiteY448" fmla="*/ 660735 h 745639"/>
                <a:gd name="connsiteX449" fmla="*/ 269887 w 1425459"/>
                <a:gd name="connsiteY449" fmla="*/ 658933 h 745639"/>
                <a:gd name="connsiteX450" fmla="*/ 313077 w 1425459"/>
                <a:gd name="connsiteY450" fmla="*/ 608491 h 745639"/>
                <a:gd name="connsiteX451" fmla="*/ 241454 w 1425459"/>
                <a:gd name="connsiteY451" fmla="*/ 605609 h 745639"/>
                <a:gd name="connsiteX452" fmla="*/ 241454 w 1425459"/>
                <a:gd name="connsiteY452" fmla="*/ 600925 h 745639"/>
                <a:gd name="connsiteX453" fmla="*/ 320635 w 1425459"/>
                <a:gd name="connsiteY453" fmla="*/ 599123 h 745639"/>
                <a:gd name="connsiteX454" fmla="*/ 337911 w 1425459"/>
                <a:gd name="connsiteY454" fmla="*/ 578226 h 745639"/>
                <a:gd name="connsiteX455" fmla="*/ 358786 w 1425459"/>
                <a:gd name="connsiteY455" fmla="*/ 553365 h 745639"/>
                <a:gd name="connsiteX456" fmla="*/ 343309 w 1425459"/>
                <a:gd name="connsiteY456" fmla="*/ 553725 h 745639"/>
                <a:gd name="connsiteX457" fmla="*/ 299040 w 1425459"/>
                <a:gd name="connsiteY457" fmla="*/ 549762 h 745639"/>
                <a:gd name="connsiteX458" fmla="*/ 300480 w 1425459"/>
                <a:gd name="connsiteY458" fmla="*/ 544718 h 745639"/>
                <a:gd name="connsiteX459" fmla="*/ 362025 w 1425459"/>
                <a:gd name="connsiteY459" fmla="*/ 545439 h 745639"/>
                <a:gd name="connsiteX460" fmla="*/ 365624 w 1425459"/>
                <a:gd name="connsiteY460" fmla="*/ 545439 h 745639"/>
                <a:gd name="connsiteX461" fmla="*/ 385059 w 1425459"/>
                <a:gd name="connsiteY461" fmla="*/ 524181 h 745639"/>
                <a:gd name="connsiteX462" fmla="*/ 417811 w 1425459"/>
                <a:gd name="connsiteY462" fmla="*/ 490673 h 745639"/>
                <a:gd name="connsiteX463" fmla="*/ 393337 w 1425459"/>
                <a:gd name="connsiteY463" fmla="*/ 490313 h 745639"/>
                <a:gd name="connsiteX464" fmla="*/ 350148 w 1425459"/>
                <a:gd name="connsiteY464" fmla="*/ 487791 h 745639"/>
                <a:gd name="connsiteX465" fmla="*/ 350508 w 1425459"/>
                <a:gd name="connsiteY465" fmla="*/ 485629 h 745639"/>
                <a:gd name="connsiteX466" fmla="*/ 399816 w 1425459"/>
                <a:gd name="connsiteY466" fmla="*/ 482746 h 745639"/>
                <a:gd name="connsiteX467" fmla="*/ 424649 w 1425459"/>
                <a:gd name="connsiteY467" fmla="*/ 482386 h 745639"/>
                <a:gd name="connsiteX468" fmla="*/ 427889 w 1425459"/>
                <a:gd name="connsiteY468" fmla="*/ 478062 h 745639"/>
                <a:gd name="connsiteX469" fmla="*/ 435807 w 1425459"/>
                <a:gd name="connsiteY469" fmla="*/ 482386 h 745639"/>
                <a:gd name="connsiteX470" fmla="*/ 446964 w 1425459"/>
                <a:gd name="connsiteY470" fmla="*/ 482386 h 745639"/>
                <a:gd name="connsiteX471" fmla="*/ 436886 w 1425459"/>
                <a:gd name="connsiteY471" fmla="*/ 466893 h 745639"/>
                <a:gd name="connsiteX472" fmla="*/ 417811 w 1425459"/>
                <a:gd name="connsiteY472" fmla="*/ 436268 h 745639"/>
                <a:gd name="connsiteX473" fmla="*/ 310557 w 1425459"/>
                <a:gd name="connsiteY473" fmla="*/ 432304 h 745639"/>
                <a:gd name="connsiteX474" fmla="*/ 267007 w 1425459"/>
                <a:gd name="connsiteY474" fmla="*/ 502563 h 745639"/>
                <a:gd name="connsiteX475" fmla="*/ 197544 w 1425459"/>
                <a:gd name="connsiteY475" fmla="*/ 576424 h 745639"/>
                <a:gd name="connsiteX476" fmla="*/ 129161 w 1425459"/>
                <a:gd name="connsiteY476" fmla="*/ 647043 h 745639"/>
                <a:gd name="connsiteX477" fmla="*/ 92450 w 1425459"/>
                <a:gd name="connsiteY477" fmla="*/ 683073 h 745639"/>
                <a:gd name="connsiteX478" fmla="*/ 62217 w 1425459"/>
                <a:gd name="connsiteY478" fmla="*/ 715500 h 745639"/>
                <a:gd name="connsiteX479" fmla="*/ 281044 w 1425459"/>
                <a:gd name="connsiteY479" fmla="*/ 712978 h 745639"/>
                <a:gd name="connsiteX480" fmla="*/ 281404 w 1425459"/>
                <a:gd name="connsiteY480" fmla="*/ 712257 h 745639"/>
                <a:gd name="connsiteX481" fmla="*/ 302639 w 1425459"/>
                <a:gd name="connsiteY481" fmla="*/ 697125 h 745639"/>
                <a:gd name="connsiteX482" fmla="*/ 305519 w 1425459"/>
                <a:gd name="connsiteY482" fmla="*/ 702169 h 745639"/>
                <a:gd name="connsiteX483" fmla="*/ 294361 w 1425459"/>
                <a:gd name="connsiteY483" fmla="*/ 711177 h 745639"/>
                <a:gd name="connsiteX484" fmla="*/ 292562 w 1425459"/>
                <a:gd name="connsiteY484" fmla="*/ 712618 h 745639"/>
                <a:gd name="connsiteX485" fmla="*/ 307678 w 1425459"/>
                <a:gd name="connsiteY485" fmla="*/ 712257 h 745639"/>
                <a:gd name="connsiteX486" fmla="*/ 330352 w 1425459"/>
                <a:gd name="connsiteY486" fmla="*/ 694603 h 745639"/>
                <a:gd name="connsiteX487" fmla="*/ 335391 w 1425459"/>
                <a:gd name="connsiteY487" fmla="*/ 702890 h 745639"/>
                <a:gd name="connsiteX488" fmla="*/ 322074 w 1425459"/>
                <a:gd name="connsiteY488" fmla="*/ 712257 h 745639"/>
                <a:gd name="connsiteX489" fmla="*/ 714379 w 1425459"/>
                <a:gd name="connsiteY489" fmla="*/ 705051 h 745639"/>
                <a:gd name="connsiteX490" fmla="*/ 1045138 w 1425459"/>
                <a:gd name="connsiteY490" fmla="*/ 709735 h 745639"/>
                <a:gd name="connsiteX491" fmla="*/ 1359701 w 1425459"/>
                <a:gd name="connsiteY491" fmla="*/ 711537 h 745639"/>
                <a:gd name="connsiteX492" fmla="*/ 1225094 w 1425459"/>
                <a:gd name="connsiteY492" fmla="*/ 555527 h 745639"/>
                <a:gd name="connsiteX493" fmla="*/ 1131157 w 1425459"/>
                <a:gd name="connsiteY493" fmla="*/ 429061 h 745639"/>
                <a:gd name="connsiteX494" fmla="*/ 618633 w 1425459"/>
                <a:gd name="connsiteY494" fmla="*/ 412163 h 745639"/>
                <a:gd name="connsiteX495" fmla="*/ 618633 w 1425459"/>
                <a:gd name="connsiteY495" fmla="*/ 412910 h 745639"/>
                <a:gd name="connsiteX496" fmla="*/ 566275 w 1425459"/>
                <a:gd name="connsiteY496" fmla="*/ 416272 h 745639"/>
                <a:gd name="connsiteX497" fmla="*/ 566275 w 1425459"/>
                <a:gd name="connsiteY497" fmla="*/ 412910 h 745639"/>
                <a:gd name="connsiteX498" fmla="*/ 618633 w 1425459"/>
                <a:gd name="connsiteY498" fmla="*/ 412163 h 745639"/>
                <a:gd name="connsiteX499" fmla="*/ 302591 w 1425459"/>
                <a:gd name="connsiteY499" fmla="*/ 409304 h 745639"/>
                <a:gd name="connsiteX500" fmla="*/ 305870 w 1425459"/>
                <a:gd name="connsiteY500" fmla="*/ 410031 h 745639"/>
                <a:gd name="connsiteX501" fmla="*/ 305506 w 1425459"/>
                <a:gd name="connsiteY501" fmla="*/ 411486 h 745639"/>
                <a:gd name="connsiteX502" fmla="*/ 264334 w 1425459"/>
                <a:gd name="connsiteY502" fmla="*/ 475880 h 745639"/>
                <a:gd name="connsiteX503" fmla="*/ 262877 w 1425459"/>
                <a:gd name="connsiteY503" fmla="*/ 474788 h 745639"/>
                <a:gd name="connsiteX504" fmla="*/ 302591 w 1425459"/>
                <a:gd name="connsiteY504" fmla="*/ 409304 h 745639"/>
                <a:gd name="connsiteX505" fmla="*/ 608366 w 1425459"/>
                <a:gd name="connsiteY505" fmla="*/ 404343 h 745639"/>
                <a:gd name="connsiteX506" fmla="*/ 608366 w 1425459"/>
                <a:gd name="connsiteY506" fmla="*/ 406724 h 745639"/>
                <a:gd name="connsiteX507" fmla="*/ 570712 w 1425459"/>
                <a:gd name="connsiteY507" fmla="*/ 407915 h 745639"/>
                <a:gd name="connsiteX508" fmla="*/ 571074 w 1425459"/>
                <a:gd name="connsiteY508" fmla="*/ 404740 h 745639"/>
                <a:gd name="connsiteX509" fmla="*/ 608366 w 1425459"/>
                <a:gd name="connsiteY509" fmla="*/ 404343 h 745639"/>
                <a:gd name="connsiteX510" fmla="*/ 580591 w 1425459"/>
                <a:gd name="connsiteY510" fmla="*/ 396009 h 745639"/>
                <a:gd name="connsiteX511" fmla="*/ 608733 w 1425459"/>
                <a:gd name="connsiteY511" fmla="*/ 396961 h 745639"/>
                <a:gd name="connsiteX512" fmla="*/ 608733 w 1425459"/>
                <a:gd name="connsiteY512" fmla="*/ 398231 h 745639"/>
                <a:gd name="connsiteX513" fmla="*/ 580591 w 1425459"/>
                <a:gd name="connsiteY513" fmla="*/ 398549 h 745639"/>
                <a:gd name="connsiteX514" fmla="*/ 580591 w 1425459"/>
                <a:gd name="connsiteY514" fmla="*/ 396009 h 745639"/>
                <a:gd name="connsiteX515" fmla="*/ 1099899 w 1425459"/>
                <a:gd name="connsiteY515" fmla="*/ 375218 h 745639"/>
                <a:gd name="connsiteX516" fmla="*/ 1101615 w 1425459"/>
                <a:gd name="connsiteY516" fmla="*/ 375218 h 745639"/>
                <a:gd name="connsiteX517" fmla="*/ 1092347 w 1425459"/>
                <a:gd name="connsiteY517" fmla="*/ 405687 h 745639"/>
                <a:gd name="connsiteX518" fmla="*/ 1089944 w 1425459"/>
                <a:gd name="connsiteY518" fmla="*/ 404612 h 745639"/>
                <a:gd name="connsiteX519" fmla="*/ 1099899 w 1425459"/>
                <a:gd name="connsiteY519" fmla="*/ 375218 h 745639"/>
                <a:gd name="connsiteX520" fmla="*/ 683345 w 1425459"/>
                <a:gd name="connsiteY520" fmla="*/ 372907 h 745639"/>
                <a:gd name="connsiteX521" fmla="*/ 684384 w 1425459"/>
                <a:gd name="connsiteY521" fmla="*/ 372907 h 745639"/>
                <a:gd name="connsiteX522" fmla="*/ 699278 w 1425459"/>
                <a:gd name="connsiteY522" fmla="*/ 412734 h 745639"/>
                <a:gd name="connsiteX523" fmla="*/ 696507 w 1425459"/>
                <a:gd name="connsiteY523" fmla="*/ 414512 h 745639"/>
                <a:gd name="connsiteX524" fmla="*/ 683345 w 1425459"/>
                <a:gd name="connsiteY524" fmla="*/ 372907 h 745639"/>
                <a:gd name="connsiteX525" fmla="*/ 1093753 w 1425459"/>
                <a:gd name="connsiteY525" fmla="*/ 360219 h 745639"/>
                <a:gd name="connsiteX526" fmla="*/ 1095585 w 1425459"/>
                <a:gd name="connsiteY526" fmla="*/ 360581 h 745639"/>
                <a:gd name="connsiteX527" fmla="*/ 1086793 w 1425459"/>
                <a:gd name="connsiteY527" fmla="*/ 393511 h 745639"/>
                <a:gd name="connsiteX528" fmla="*/ 1079832 w 1425459"/>
                <a:gd name="connsiteY528" fmla="*/ 407261 h 745639"/>
                <a:gd name="connsiteX529" fmla="*/ 1077634 w 1425459"/>
                <a:gd name="connsiteY529" fmla="*/ 405090 h 745639"/>
                <a:gd name="connsiteX530" fmla="*/ 1093753 w 1425459"/>
                <a:gd name="connsiteY530" fmla="*/ 360219 h 745639"/>
                <a:gd name="connsiteX531" fmla="*/ 681613 w 1425459"/>
                <a:gd name="connsiteY531" fmla="*/ 355458 h 745639"/>
                <a:gd name="connsiteX532" fmla="*/ 682349 w 1425459"/>
                <a:gd name="connsiteY532" fmla="*/ 355458 h 745639"/>
                <a:gd name="connsiteX533" fmla="*/ 699270 w 1425459"/>
                <a:gd name="connsiteY533" fmla="*/ 394198 h 745639"/>
                <a:gd name="connsiteX534" fmla="*/ 709201 w 1425459"/>
                <a:gd name="connsiteY534" fmla="*/ 412663 h 745639"/>
                <a:gd name="connsiteX535" fmla="*/ 707730 w 1425459"/>
                <a:gd name="connsiteY535" fmla="*/ 415922 h 745639"/>
                <a:gd name="connsiteX536" fmla="*/ 696695 w 1425459"/>
                <a:gd name="connsiteY536" fmla="*/ 397819 h 745639"/>
                <a:gd name="connsiteX537" fmla="*/ 681613 w 1425459"/>
                <a:gd name="connsiteY537" fmla="*/ 355458 h 745639"/>
                <a:gd name="connsiteX538" fmla="*/ 1090646 w 1425459"/>
                <a:gd name="connsiteY538" fmla="*/ 342751 h 745639"/>
                <a:gd name="connsiteX539" fmla="*/ 1092066 w 1425459"/>
                <a:gd name="connsiteY539" fmla="*/ 343109 h 745639"/>
                <a:gd name="connsiteX540" fmla="*/ 1082123 w 1425459"/>
                <a:gd name="connsiteY540" fmla="*/ 381107 h 745639"/>
                <a:gd name="connsiteX541" fmla="*/ 1069339 w 1425459"/>
                <a:gd name="connsiteY541" fmla="*/ 406199 h 745639"/>
                <a:gd name="connsiteX542" fmla="*/ 1066498 w 1425459"/>
                <a:gd name="connsiteY542" fmla="*/ 404766 h 745639"/>
                <a:gd name="connsiteX543" fmla="*/ 1081768 w 1425459"/>
                <a:gd name="connsiteY543" fmla="*/ 374296 h 745639"/>
                <a:gd name="connsiteX544" fmla="*/ 1090646 w 1425459"/>
                <a:gd name="connsiteY544" fmla="*/ 342751 h 745639"/>
                <a:gd name="connsiteX545" fmla="*/ 808832 w 1425459"/>
                <a:gd name="connsiteY545" fmla="*/ 330045 h 745639"/>
                <a:gd name="connsiteX546" fmla="*/ 842053 w 1425459"/>
                <a:gd name="connsiteY546" fmla="*/ 343194 h 745639"/>
                <a:gd name="connsiteX547" fmla="*/ 887552 w 1425459"/>
                <a:gd name="connsiteY547" fmla="*/ 347459 h 745639"/>
                <a:gd name="connsiteX548" fmla="*/ 888636 w 1425459"/>
                <a:gd name="connsiteY548" fmla="*/ 350658 h 745639"/>
                <a:gd name="connsiteX549" fmla="*/ 840970 w 1425459"/>
                <a:gd name="connsiteY549" fmla="*/ 346393 h 745639"/>
                <a:gd name="connsiteX550" fmla="*/ 807748 w 1425459"/>
                <a:gd name="connsiteY550" fmla="*/ 331111 h 745639"/>
                <a:gd name="connsiteX551" fmla="*/ 808832 w 1425459"/>
                <a:gd name="connsiteY551" fmla="*/ 330045 h 745639"/>
                <a:gd name="connsiteX552" fmla="*/ 1086602 w 1425459"/>
                <a:gd name="connsiteY552" fmla="*/ 318937 h 745639"/>
                <a:gd name="connsiteX553" fmla="*/ 1087660 w 1425459"/>
                <a:gd name="connsiteY553" fmla="*/ 318937 h 745639"/>
                <a:gd name="connsiteX554" fmla="*/ 1076019 w 1425459"/>
                <a:gd name="connsiteY554" fmla="*/ 368020 h 745639"/>
                <a:gd name="connsiteX555" fmla="*/ 1067199 w 1425459"/>
                <a:gd name="connsiteY555" fmla="*/ 389158 h 745639"/>
                <a:gd name="connsiteX556" fmla="*/ 1056616 w 1425459"/>
                <a:gd name="connsiteY556" fmla="*/ 407071 h 745639"/>
                <a:gd name="connsiteX557" fmla="*/ 1056616 w 1425459"/>
                <a:gd name="connsiteY557" fmla="*/ 408146 h 745639"/>
                <a:gd name="connsiteX558" fmla="*/ 1056616 w 1425459"/>
                <a:gd name="connsiteY558" fmla="*/ 408504 h 745639"/>
                <a:gd name="connsiteX559" fmla="*/ 1054147 w 1425459"/>
                <a:gd name="connsiteY559" fmla="*/ 409221 h 745639"/>
                <a:gd name="connsiteX560" fmla="*/ 1053794 w 1425459"/>
                <a:gd name="connsiteY560" fmla="*/ 409221 h 745639"/>
                <a:gd name="connsiteX561" fmla="*/ 1053441 w 1425459"/>
                <a:gd name="connsiteY561" fmla="*/ 407788 h 745639"/>
                <a:gd name="connsiteX562" fmla="*/ 1062966 w 1425459"/>
                <a:gd name="connsiteY562" fmla="*/ 390233 h 745639"/>
                <a:gd name="connsiteX563" fmla="*/ 1073197 w 1425459"/>
                <a:gd name="connsiteY563" fmla="*/ 367304 h 745639"/>
                <a:gd name="connsiteX564" fmla="*/ 1086602 w 1425459"/>
                <a:gd name="connsiteY564" fmla="*/ 318937 h 745639"/>
                <a:gd name="connsiteX565" fmla="*/ 784299 w 1425459"/>
                <a:gd name="connsiteY565" fmla="*/ 318587 h 745639"/>
                <a:gd name="connsiteX566" fmla="*/ 807455 w 1425459"/>
                <a:gd name="connsiteY566" fmla="*/ 338004 h 745639"/>
                <a:gd name="connsiteX567" fmla="*/ 839296 w 1425459"/>
                <a:gd name="connsiteY567" fmla="*/ 351192 h 745639"/>
                <a:gd name="connsiteX568" fmla="*/ 906957 w 1425459"/>
                <a:gd name="connsiteY568" fmla="*/ 353757 h 745639"/>
                <a:gd name="connsiteX569" fmla="*/ 908042 w 1425459"/>
                <a:gd name="connsiteY569" fmla="*/ 357054 h 745639"/>
                <a:gd name="connsiteX570" fmla="*/ 872222 w 1425459"/>
                <a:gd name="connsiteY570" fmla="*/ 359252 h 745639"/>
                <a:gd name="connsiteX571" fmla="*/ 832059 w 1425459"/>
                <a:gd name="connsiteY571" fmla="*/ 352658 h 745639"/>
                <a:gd name="connsiteX572" fmla="*/ 783213 w 1425459"/>
                <a:gd name="connsiteY572" fmla="*/ 319320 h 745639"/>
                <a:gd name="connsiteX573" fmla="*/ 784299 w 1425459"/>
                <a:gd name="connsiteY573" fmla="*/ 318587 h 745639"/>
                <a:gd name="connsiteX574" fmla="*/ 1018232 w 1425459"/>
                <a:gd name="connsiteY574" fmla="*/ 296567 h 745639"/>
                <a:gd name="connsiteX575" fmla="*/ 1021843 w 1425459"/>
                <a:gd name="connsiteY575" fmla="*/ 298006 h 745639"/>
                <a:gd name="connsiteX576" fmla="*/ 936629 w 1425459"/>
                <a:gd name="connsiteY576" fmla="*/ 392262 h 745639"/>
                <a:gd name="connsiteX577" fmla="*/ 934101 w 1425459"/>
                <a:gd name="connsiteY577" fmla="*/ 387226 h 745639"/>
                <a:gd name="connsiteX578" fmla="*/ 1018232 w 1425459"/>
                <a:gd name="connsiteY578" fmla="*/ 296567 h 745639"/>
                <a:gd name="connsiteX579" fmla="*/ 577484 w 1425459"/>
                <a:gd name="connsiteY579" fmla="*/ 293888 h 745639"/>
                <a:gd name="connsiteX580" fmla="*/ 578929 w 1425459"/>
                <a:gd name="connsiteY580" fmla="*/ 294599 h 745639"/>
                <a:gd name="connsiteX581" fmla="*/ 532323 w 1425459"/>
                <a:gd name="connsiteY581" fmla="*/ 335493 h 745639"/>
                <a:gd name="connsiteX582" fmla="*/ 530155 w 1425459"/>
                <a:gd name="connsiteY582" fmla="*/ 331581 h 745639"/>
                <a:gd name="connsiteX583" fmla="*/ 577484 w 1425459"/>
                <a:gd name="connsiteY583" fmla="*/ 293888 h 745639"/>
                <a:gd name="connsiteX584" fmla="*/ 578739 w 1425459"/>
                <a:gd name="connsiteY584" fmla="*/ 280850 h 745639"/>
                <a:gd name="connsiteX585" fmla="*/ 580528 w 1425459"/>
                <a:gd name="connsiteY585" fmla="*/ 282309 h 745639"/>
                <a:gd name="connsiteX586" fmla="*/ 508979 w 1425459"/>
                <a:gd name="connsiteY586" fmla="*/ 333002 h 745639"/>
                <a:gd name="connsiteX587" fmla="*/ 507905 w 1425459"/>
                <a:gd name="connsiteY587" fmla="*/ 328990 h 745639"/>
                <a:gd name="connsiteX588" fmla="*/ 578739 w 1425459"/>
                <a:gd name="connsiteY588" fmla="*/ 280850 h 745639"/>
                <a:gd name="connsiteX589" fmla="*/ 1019692 w 1425459"/>
                <a:gd name="connsiteY589" fmla="*/ 266044 h 745639"/>
                <a:gd name="connsiteX590" fmla="*/ 1022208 w 1425459"/>
                <a:gd name="connsiteY590" fmla="*/ 266403 h 745639"/>
                <a:gd name="connsiteX591" fmla="*/ 902185 w 1425459"/>
                <a:gd name="connsiteY591" fmla="*/ 393342 h 745639"/>
                <a:gd name="connsiteX592" fmla="*/ 901107 w 1425459"/>
                <a:gd name="connsiteY592" fmla="*/ 387588 h 745639"/>
                <a:gd name="connsiteX593" fmla="*/ 1019692 w 1425459"/>
                <a:gd name="connsiteY593" fmla="*/ 266044 h 745639"/>
                <a:gd name="connsiteX594" fmla="*/ 494155 w 1425459"/>
                <a:gd name="connsiteY594" fmla="*/ 161155 h 745639"/>
                <a:gd name="connsiteX595" fmla="*/ 457028 w 1425459"/>
                <a:gd name="connsiteY595" fmla="*/ 166361 h 745639"/>
                <a:gd name="connsiteX596" fmla="*/ 407001 w 1425459"/>
                <a:gd name="connsiteY596" fmla="*/ 216590 h 745639"/>
                <a:gd name="connsiteX597" fmla="*/ 422837 w 1425459"/>
                <a:gd name="connsiteY597" fmla="*/ 290307 h 745639"/>
                <a:gd name="connsiteX598" fmla="*/ 510295 w 1425459"/>
                <a:gd name="connsiteY598" fmla="*/ 309459 h 745639"/>
                <a:gd name="connsiteX599" fmla="*/ 534048 w 1425459"/>
                <a:gd name="connsiteY599" fmla="*/ 302232 h 745639"/>
                <a:gd name="connsiteX600" fmla="*/ 541966 w 1425459"/>
                <a:gd name="connsiteY600" fmla="*/ 297173 h 745639"/>
                <a:gd name="connsiteX601" fmla="*/ 566080 w 1425459"/>
                <a:gd name="connsiteY601" fmla="*/ 267903 h 745639"/>
                <a:gd name="connsiteX602" fmla="*/ 571119 w 1425459"/>
                <a:gd name="connsiteY602" fmla="*/ 253087 h 745639"/>
                <a:gd name="connsiteX603" fmla="*/ 572199 w 1425459"/>
                <a:gd name="connsiteY603" fmla="*/ 226708 h 745639"/>
                <a:gd name="connsiteX604" fmla="*/ 494155 w 1425459"/>
                <a:gd name="connsiteY604" fmla="*/ 161155 h 745639"/>
                <a:gd name="connsiteX605" fmla="*/ 503816 w 1425459"/>
                <a:gd name="connsiteY605" fmla="*/ 150100 h 745639"/>
                <a:gd name="connsiteX606" fmla="*/ 583716 w 1425459"/>
                <a:gd name="connsiteY606" fmla="*/ 250196 h 745639"/>
                <a:gd name="connsiteX607" fmla="*/ 582636 w 1425459"/>
                <a:gd name="connsiteY607" fmla="*/ 253449 h 745639"/>
                <a:gd name="connsiteX608" fmla="*/ 582276 w 1425459"/>
                <a:gd name="connsiteY608" fmla="*/ 256339 h 745639"/>
                <a:gd name="connsiteX609" fmla="*/ 581916 w 1425459"/>
                <a:gd name="connsiteY609" fmla="*/ 257062 h 745639"/>
                <a:gd name="connsiteX610" fmla="*/ 577957 w 1425459"/>
                <a:gd name="connsiteY610" fmla="*/ 268987 h 745639"/>
                <a:gd name="connsiteX611" fmla="*/ 569679 w 1425459"/>
                <a:gd name="connsiteY611" fmla="*/ 290307 h 745639"/>
                <a:gd name="connsiteX612" fmla="*/ 544126 w 1425459"/>
                <a:gd name="connsiteY612" fmla="*/ 311266 h 745639"/>
                <a:gd name="connsiteX613" fmla="*/ 472144 w 1425459"/>
                <a:gd name="connsiteY613" fmla="*/ 326804 h 745639"/>
                <a:gd name="connsiteX614" fmla="*/ 405562 w 1425459"/>
                <a:gd name="connsiteY614" fmla="*/ 287778 h 745639"/>
                <a:gd name="connsiteX615" fmla="*/ 394405 w 1425459"/>
                <a:gd name="connsiteY615" fmla="*/ 216590 h 745639"/>
                <a:gd name="connsiteX616" fmla="*/ 503816 w 1425459"/>
                <a:gd name="connsiteY616" fmla="*/ 150100 h 745639"/>
                <a:gd name="connsiteX617" fmla="*/ 487001 w 1425459"/>
                <a:gd name="connsiteY617" fmla="*/ 138834 h 745639"/>
                <a:gd name="connsiteX618" fmla="*/ 486640 w 1425459"/>
                <a:gd name="connsiteY618" fmla="*/ 142773 h 745639"/>
                <a:gd name="connsiteX619" fmla="*/ 430356 w 1425459"/>
                <a:gd name="connsiteY619" fmla="*/ 158532 h 745639"/>
                <a:gd name="connsiteX620" fmla="*/ 396080 w 1425459"/>
                <a:gd name="connsiteY620" fmla="*/ 196496 h 745639"/>
                <a:gd name="connsiteX621" fmla="*/ 394276 w 1425459"/>
                <a:gd name="connsiteY621" fmla="*/ 196138 h 745639"/>
                <a:gd name="connsiteX622" fmla="*/ 426026 w 1425459"/>
                <a:gd name="connsiteY622" fmla="*/ 157458 h 745639"/>
                <a:gd name="connsiteX623" fmla="*/ 487001 w 1425459"/>
                <a:gd name="connsiteY623" fmla="*/ 138834 h 745639"/>
                <a:gd name="connsiteX624" fmla="*/ 471672 w 1425459"/>
                <a:gd name="connsiteY624" fmla="*/ 132484 h 745639"/>
                <a:gd name="connsiteX625" fmla="*/ 472742 w 1425459"/>
                <a:gd name="connsiteY625" fmla="*/ 136102 h 745639"/>
                <a:gd name="connsiteX626" fmla="*/ 395703 w 1425459"/>
                <a:gd name="connsiteY626" fmla="*/ 180972 h 745639"/>
                <a:gd name="connsiteX627" fmla="*/ 394633 w 1425459"/>
                <a:gd name="connsiteY627" fmla="*/ 180248 h 745639"/>
                <a:gd name="connsiteX628" fmla="*/ 471672 w 1425459"/>
                <a:gd name="connsiteY628" fmla="*/ 132484 h 745639"/>
                <a:gd name="connsiteX629" fmla="*/ 868771 w 1425459"/>
                <a:gd name="connsiteY629" fmla="*/ 126525 h 745639"/>
                <a:gd name="connsiteX630" fmla="*/ 764945 w 1425459"/>
                <a:gd name="connsiteY630" fmla="*/ 208623 h 745639"/>
                <a:gd name="connsiteX631" fmla="*/ 771421 w 1425459"/>
                <a:gd name="connsiteY631" fmla="*/ 312050 h 745639"/>
                <a:gd name="connsiteX632" fmla="*/ 814238 w 1425459"/>
                <a:gd name="connsiteY632" fmla="*/ 350610 h 745639"/>
                <a:gd name="connsiteX633" fmla="*/ 828990 w 1425459"/>
                <a:gd name="connsiteY633" fmla="*/ 357457 h 745639"/>
                <a:gd name="connsiteX634" fmla="*/ 934414 w 1425459"/>
                <a:gd name="connsiteY634" fmla="*/ 345565 h 745639"/>
                <a:gd name="connsiteX635" fmla="*/ 991623 w 1425459"/>
                <a:gd name="connsiteY635" fmla="*/ 268445 h 745639"/>
                <a:gd name="connsiteX636" fmla="*/ 988385 w 1425459"/>
                <a:gd name="connsiteY636" fmla="*/ 177630 h 745639"/>
                <a:gd name="connsiteX637" fmla="*/ 914984 w 1425459"/>
                <a:gd name="connsiteY637" fmla="*/ 127178 h 745639"/>
                <a:gd name="connsiteX638" fmla="*/ 868771 w 1425459"/>
                <a:gd name="connsiteY638" fmla="*/ 126525 h 745639"/>
                <a:gd name="connsiteX639" fmla="*/ 866748 w 1425459"/>
                <a:gd name="connsiteY639" fmla="*/ 108196 h 745639"/>
                <a:gd name="connsiteX640" fmla="*/ 920381 w 1425459"/>
                <a:gd name="connsiteY640" fmla="*/ 109519 h 745639"/>
                <a:gd name="connsiteX641" fmla="*/ 1005296 w 1425459"/>
                <a:gd name="connsiteY641" fmla="*/ 168621 h 745639"/>
                <a:gd name="connsiteX642" fmla="*/ 1010693 w 1425459"/>
                <a:gd name="connsiteY642" fmla="*/ 274211 h 745639"/>
                <a:gd name="connsiteX643" fmla="*/ 823233 w 1425459"/>
                <a:gd name="connsiteY643" fmla="*/ 375837 h 745639"/>
                <a:gd name="connsiteX644" fmla="*/ 807042 w 1425459"/>
                <a:gd name="connsiteY644" fmla="*/ 366106 h 745639"/>
                <a:gd name="connsiteX645" fmla="*/ 757029 w 1425459"/>
                <a:gd name="connsiteY645" fmla="*/ 319978 h 745639"/>
                <a:gd name="connsiteX646" fmla="*/ 748753 w 1425459"/>
                <a:gd name="connsiteY646" fmla="*/ 203217 h 745639"/>
                <a:gd name="connsiteX647" fmla="*/ 866748 w 1425459"/>
                <a:gd name="connsiteY647" fmla="*/ 108196 h 745639"/>
                <a:gd name="connsiteX648" fmla="*/ 491953 w 1425459"/>
                <a:gd name="connsiteY648" fmla="*/ 105512 h 745639"/>
                <a:gd name="connsiteX649" fmla="*/ 412053 w 1425459"/>
                <a:gd name="connsiteY649" fmla="*/ 128931 h 745639"/>
                <a:gd name="connsiteX650" fmla="*/ 365624 w 1425459"/>
                <a:gd name="connsiteY650" fmla="*/ 193425 h 745639"/>
                <a:gd name="connsiteX651" fmla="*/ 351947 w 1425459"/>
                <a:gd name="connsiteY651" fmla="*/ 266566 h 745639"/>
                <a:gd name="connsiteX652" fmla="*/ 360225 w 1425459"/>
                <a:gd name="connsiteY652" fmla="*/ 261882 h 745639"/>
                <a:gd name="connsiteX653" fmla="*/ 361305 w 1425459"/>
                <a:gd name="connsiteY653" fmla="*/ 265125 h 745639"/>
                <a:gd name="connsiteX654" fmla="*/ 352307 w 1425459"/>
                <a:gd name="connsiteY654" fmla="*/ 270889 h 745639"/>
                <a:gd name="connsiteX655" fmla="*/ 353027 w 1425459"/>
                <a:gd name="connsiteY655" fmla="*/ 278816 h 745639"/>
                <a:gd name="connsiteX656" fmla="*/ 362745 w 1425459"/>
                <a:gd name="connsiteY656" fmla="*/ 270529 h 745639"/>
                <a:gd name="connsiteX657" fmla="*/ 364904 w 1425459"/>
                <a:gd name="connsiteY657" fmla="*/ 270169 h 745639"/>
                <a:gd name="connsiteX658" fmla="*/ 365984 w 1425459"/>
                <a:gd name="connsiteY658" fmla="*/ 271610 h 745639"/>
                <a:gd name="connsiteX659" fmla="*/ 365624 w 1425459"/>
                <a:gd name="connsiteY659" fmla="*/ 273772 h 745639"/>
                <a:gd name="connsiteX660" fmla="*/ 353387 w 1425459"/>
                <a:gd name="connsiteY660" fmla="*/ 283140 h 745639"/>
                <a:gd name="connsiteX661" fmla="*/ 380740 w 1425459"/>
                <a:gd name="connsiteY661" fmla="*/ 358082 h 745639"/>
                <a:gd name="connsiteX662" fmla="*/ 420690 w 1425459"/>
                <a:gd name="connsiteY662" fmla="*/ 423296 h 745639"/>
                <a:gd name="connsiteX663" fmla="*/ 428968 w 1425459"/>
                <a:gd name="connsiteY663" fmla="*/ 436628 h 745639"/>
                <a:gd name="connsiteX664" fmla="*/ 430768 w 1425459"/>
                <a:gd name="connsiteY664" fmla="*/ 439871 h 745639"/>
                <a:gd name="connsiteX665" fmla="*/ 456682 w 1425459"/>
                <a:gd name="connsiteY665" fmla="*/ 482386 h 745639"/>
                <a:gd name="connsiteX666" fmla="*/ 475757 w 1425459"/>
                <a:gd name="connsiteY666" fmla="*/ 507607 h 745639"/>
                <a:gd name="connsiteX667" fmla="*/ 526865 w 1425459"/>
                <a:gd name="connsiteY667" fmla="*/ 436628 h 745639"/>
                <a:gd name="connsiteX668" fmla="*/ 528664 w 1425459"/>
                <a:gd name="connsiteY668" fmla="*/ 433745 h 745639"/>
                <a:gd name="connsiteX669" fmla="*/ 536222 w 1425459"/>
                <a:gd name="connsiteY669" fmla="*/ 421135 h 745639"/>
                <a:gd name="connsiteX670" fmla="*/ 551072 w 1425459"/>
                <a:gd name="connsiteY670" fmla="*/ 397560 h 745639"/>
                <a:gd name="connsiteX671" fmla="*/ 571854 w 1425459"/>
                <a:gd name="connsiteY671" fmla="*/ 364567 h 745639"/>
                <a:gd name="connsiteX672" fmla="*/ 573653 w 1425459"/>
                <a:gd name="connsiteY672" fmla="*/ 361325 h 745639"/>
                <a:gd name="connsiteX673" fmla="*/ 557817 w 1425459"/>
                <a:gd name="connsiteY673" fmla="*/ 367090 h 745639"/>
                <a:gd name="connsiteX674" fmla="*/ 557097 w 1425459"/>
                <a:gd name="connsiteY674" fmla="*/ 364928 h 745639"/>
                <a:gd name="connsiteX675" fmla="*/ 576172 w 1425459"/>
                <a:gd name="connsiteY675" fmla="*/ 356281 h 745639"/>
                <a:gd name="connsiteX676" fmla="*/ 579772 w 1425459"/>
                <a:gd name="connsiteY676" fmla="*/ 349435 h 745639"/>
                <a:gd name="connsiteX677" fmla="*/ 559257 w 1425459"/>
                <a:gd name="connsiteY677" fmla="*/ 357722 h 745639"/>
                <a:gd name="connsiteX678" fmla="*/ 557817 w 1425459"/>
                <a:gd name="connsiteY678" fmla="*/ 355200 h 745639"/>
                <a:gd name="connsiteX679" fmla="*/ 581931 w 1425459"/>
                <a:gd name="connsiteY679" fmla="*/ 344391 h 745639"/>
                <a:gd name="connsiteX680" fmla="*/ 610364 w 1425459"/>
                <a:gd name="connsiteY680" fmla="*/ 208197 h 745639"/>
                <a:gd name="connsiteX681" fmla="*/ 491953 w 1425459"/>
                <a:gd name="connsiteY681" fmla="*/ 105512 h 745639"/>
                <a:gd name="connsiteX682" fmla="*/ 566287 w 1425459"/>
                <a:gd name="connsiteY682" fmla="*/ 104623 h 745639"/>
                <a:gd name="connsiteX683" fmla="*/ 599954 w 1425459"/>
                <a:gd name="connsiteY683" fmla="*/ 129966 h 745639"/>
                <a:gd name="connsiteX684" fmla="*/ 612490 w 1425459"/>
                <a:gd name="connsiteY684" fmla="*/ 143530 h 745639"/>
                <a:gd name="connsiteX685" fmla="*/ 621085 w 1425459"/>
                <a:gd name="connsiteY685" fmla="*/ 159236 h 745639"/>
                <a:gd name="connsiteX686" fmla="*/ 617146 w 1425459"/>
                <a:gd name="connsiteY686" fmla="*/ 161378 h 745639"/>
                <a:gd name="connsiteX687" fmla="*/ 611057 w 1425459"/>
                <a:gd name="connsiteY687" fmla="*/ 148171 h 745639"/>
                <a:gd name="connsiteX688" fmla="*/ 597089 w 1425459"/>
                <a:gd name="connsiteY688" fmla="*/ 132465 h 745639"/>
                <a:gd name="connsiteX689" fmla="*/ 565213 w 1425459"/>
                <a:gd name="connsiteY689" fmla="*/ 106050 h 745639"/>
                <a:gd name="connsiteX690" fmla="*/ 566287 w 1425459"/>
                <a:gd name="connsiteY690" fmla="*/ 104623 h 745639"/>
                <a:gd name="connsiteX691" fmla="*/ 547392 w 1425459"/>
                <a:gd name="connsiteY691" fmla="*/ 103909 h 745639"/>
                <a:gd name="connsiteX692" fmla="*/ 591752 w 1425459"/>
                <a:gd name="connsiteY692" fmla="*/ 132101 h 745639"/>
                <a:gd name="connsiteX693" fmla="*/ 622161 w 1425459"/>
                <a:gd name="connsiteY693" fmla="*/ 180895 h 745639"/>
                <a:gd name="connsiteX694" fmla="*/ 617868 w 1425459"/>
                <a:gd name="connsiteY694" fmla="*/ 181979 h 745639"/>
                <a:gd name="connsiteX695" fmla="*/ 588533 w 1425459"/>
                <a:gd name="connsiteY695" fmla="*/ 134992 h 745639"/>
                <a:gd name="connsiteX696" fmla="*/ 547392 w 1425459"/>
                <a:gd name="connsiteY696" fmla="*/ 105355 h 745639"/>
                <a:gd name="connsiteX697" fmla="*/ 547392 w 1425459"/>
                <a:gd name="connsiteY697" fmla="*/ 103909 h 745639"/>
                <a:gd name="connsiteX698" fmla="*/ 874279 w 1425459"/>
                <a:gd name="connsiteY698" fmla="*/ 96686 h 745639"/>
                <a:gd name="connsiteX699" fmla="*/ 875722 w 1425459"/>
                <a:gd name="connsiteY699" fmla="*/ 102762 h 745639"/>
                <a:gd name="connsiteX700" fmla="*/ 787688 w 1425459"/>
                <a:gd name="connsiteY700" fmla="*/ 134933 h 745639"/>
                <a:gd name="connsiteX701" fmla="*/ 740423 w 1425459"/>
                <a:gd name="connsiteY701" fmla="*/ 201776 h 745639"/>
                <a:gd name="connsiteX702" fmla="*/ 737537 w 1425459"/>
                <a:gd name="connsiteY702" fmla="*/ 201061 h 745639"/>
                <a:gd name="connsiteX703" fmla="*/ 874279 w 1425459"/>
                <a:gd name="connsiteY703" fmla="*/ 96686 h 745639"/>
                <a:gd name="connsiteX704" fmla="*/ 852029 w 1425459"/>
                <a:gd name="connsiteY704" fmla="*/ 90346 h 745639"/>
                <a:gd name="connsiteX705" fmla="*/ 853478 w 1425459"/>
                <a:gd name="connsiteY705" fmla="*/ 96511 h 745639"/>
                <a:gd name="connsiteX706" fmla="*/ 738988 w 1425459"/>
                <a:gd name="connsiteY706" fmla="*/ 172671 h 745639"/>
                <a:gd name="connsiteX707" fmla="*/ 737539 w 1425459"/>
                <a:gd name="connsiteY707" fmla="*/ 171945 h 745639"/>
                <a:gd name="connsiteX708" fmla="*/ 852029 w 1425459"/>
                <a:gd name="connsiteY708" fmla="*/ 90346 h 745639"/>
                <a:gd name="connsiteX709" fmla="*/ 876481 w 1425459"/>
                <a:gd name="connsiteY709" fmla="*/ 40137 h 745639"/>
                <a:gd name="connsiteX710" fmla="*/ 715458 w 1425459"/>
                <a:gd name="connsiteY710" fmla="*/ 128931 h 745639"/>
                <a:gd name="connsiteX711" fmla="*/ 725176 w 1425459"/>
                <a:gd name="connsiteY711" fmla="*/ 400237 h 745639"/>
                <a:gd name="connsiteX712" fmla="*/ 732734 w 1425459"/>
                <a:gd name="connsiteY712" fmla="*/ 416090 h 745639"/>
                <a:gd name="connsiteX713" fmla="*/ 753609 w 1425459"/>
                <a:gd name="connsiteY713" fmla="*/ 403480 h 745639"/>
                <a:gd name="connsiteX714" fmla="*/ 755769 w 1425459"/>
                <a:gd name="connsiteY714" fmla="*/ 407803 h 745639"/>
                <a:gd name="connsiteX715" fmla="*/ 738493 w 1425459"/>
                <a:gd name="connsiteY715" fmla="*/ 419333 h 745639"/>
                <a:gd name="connsiteX716" fmla="*/ 735614 w 1425459"/>
                <a:gd name="connsiteY716" fmla="*/ 421495 h 745639"/>
                <a:gd name="connsiteX717" fmla="*/ 738493 w 1425459"/>
                <a:gd name="connsiteY717" fmla="*/ 427620 h 745639"/>
                <a:gd name="connsiteX718" fmla="*/ 750730 w 1425459"/>
                <a:gd name="connsiteY718" fmla="*/ 419333 h 745639"/>
                <a:gd name="connsiteX719" fmla="*/ 752889 w 1425459"/>
                <a:gd name="connsiteY719" fmla="*/ 418252 h 745639"/>
                <a:gd name="connsiteX720" fmla="*/ 756488 w 1425459"/>
                <a:gd name="connsiteY720" fmla="*/ 419333 h 745639"/>
                <a:gd name="connsiteX721" fmla="*/ 755769 w 1425459"/>
                <a:gd name="connsiteY721" fmla="*/ 422936 h 745639"/>
                <a:gd name="connsiteX722" fmla="*/ 741372 w 1425459"/>
                <a:gd name="connsiteY722" fmla="*/ 433385 h 745639"/>
                <a:gd name="connsiteX723" fmla="*/ 742092 w 1425459"/>
                <a:gd name="connsiteY723" fmla="*/ 434826 h 745639"/>
                <a:gd name="connsiteX724" fmla="*/ 807596 w 1425459"/>
                <a:gd name="connsiteY724" fmla="*/ 551564 h 745639"/>
                <a:gd name="connsiteX725" fmla="*/ 863742 w 1425459"/>
                <a:gd name="connsiteY725" fmla="*/ 642720 h 745639"/>
                <a:gd name="connsiteX726" fmla="*/ 969916 w 1425459"/>
                <a:gd name="connsiteY726" fmla="*/ 488511 h 745639"/>
                <a:gd name="connsiteX727" fmla="*/ 1008427 w 1425459"/>
                <a:gd name="connsiteY727" fmla="*/ 434826 h 745639"/>
                <a:gd name="connsiteX728" fmla="*/ 1019944 w 1425459"/>
                <a:gd name="connsiteY728" fmla="*/ 416090 h 745639"/>
                <a:gd name="connsiteX729" fmla="*/ 1063134 w 1425459"/>
                <a:gd name="connsiteY729" fmla="*/ 320971 h 745639"/>
                <a:gd name="connsiteX730" fmla="*/ 985393 w 1425459"/>
                <a:gd name="connsiteY730" fmla="*/ 70563 h 745639"/>
                <a:gd name="connsiteX731" fmla="*/ 876481 w 1425459"/>
                <a:gd name="connsiteY731" fmla="*/ 40137 h 745639"/>
                <a:gd name="connsiteX732" fmla="*/ 892895 w 1425459"/>
                <a:gd name="connsiteY732" fmla="*/ 23003 h 745639"/>
                <a:gd name="connsiteX733" fmla="*/ 1078970 w 1425459"/>
                <a:gd name="connsiteY733" fmla="*/ 171086 h 745639"/>
                <a:gd name="connsiteX734" fmla="*/ 1087608 w 1425459"/>
                <a:gd name="connsiteY734" fmla="*/ 299713 h 745639"/>
                <a:gd name="connsiteX735" fmla="*/ 1041899 w 1425459"/>
                <a:gd name="connsiteY735" fmla="*/ 415370 h 745639"/>
                <a:gd name="connsiteX736" fmla="*/ 1144114 w 1425459"/>
                <a:gd name="connsiteY736" fmla="*/ 412487 h 745639"/>
                <a:gd name="connsiteX737" fmla="*/ 1143394 w 1425459"/>
                <a:gd name="connsiteY737" fmla="*/ 428341 h 745639"/>
                <a:gd name="connsiteX738" fmla="*/ 1140875 w 1425459"/>
                <a:gd name="connsiteY738" fmla="*/ 428701 h 745639"/>
                <a:gd name="connsiteX739" fmla="*/ 1243450 w 1425459"/>
                <a:gd name="connsiteY739" fmla="*/ 553005 h 745639"/>
                <a:gd name="connsiteX740" fmla="*/ 1317232 w 1425459"/>
                <a:gd name="connsiteY740" fmla="*/ 640197 h 745639"/>
                <a:gd name="connsiteX741" fmla="*/ 1382736 w 1425459"/>
                <a:gd name="connsiteY741" fmla="*/ 711897 h 745639"/>
                <a:gd name="connsiteX742" fmla="*/ 1380936 w 1425459"/>
                <a:gd name="connsiteY742" fmla="*/ 729192 h 745639"/>
                <a:gd name="connsiteX743" fmla="*/ 1037580 w 1425459"/>
                <a:gd name="connsiteY743" fmla="*/ 727390 h 745639"/>
                <a:gd name="connsiteX744" fmla="*/ 706821 w 1425459"/>
                <a:gd name="connsiteY744" fmla="*/ 721986 h 745639"/>
                <a:gd name="connsiteX745" fmla="*/ 307318 w 1425459"/>
                <a:gd name="connsiteY745" fmla="*/ 724508 h 745639"/>
                <a:gd name="connsiteX746" fmla="*/ 304439 w 1425459"/>
                <a:gd name="connsiteY746" fmla="*/ 727030 h 745639"/>
                <a:gd name="connsiteX747" fmla="*/ 282484 w 1425459"/>
                <a:gd name="connsiteY747" fmla="*/ 745405 h 745639"/>
                <a:gd name="connsiteX748" fmla="*/ 279604 w 1425459"/>
                <a:gd name="connsiteY748" fmla="*/ 741442 h 745639"/>
                <a:gd name="connsiteX749" fmla="*/ 295801 w 1425459"/>
                <a:gd name="connsiteY749" fmla="*/ 724508 h 745639"/>
                <a:gd name="connsiteX750" fmla="*/ 280684 w 1425459"/>
                <a:gd name="connsiteY750" fmla="*/ 724147 h 745639"/>
                <a:gd name="connsiteX751" fmla="*/ 262329 w 1425459"/>
                <a:gd name="connsiteY751" fmla="*/ 742162 h 745639"/>
                <a:gd name="connsiteX752" fmla="*/ 257650 w 1425459"/>
                <a:gd name="connsiteY752" fmla="*/ 737118 h 745639"/>
                <a:gd name="connsiteX753" fmla="*/ 270247 w 1425459"/>
                <a:gd name="connsiteY753" fmla="*/ 724147 h 745639"/>
                <a:gd name="connsiteX754" fmla="*/ 42422 w 1425459"/>
                <a:gd name="connsiteY754" fmla="*/ 719824 h 745639"/>
                <a:gd name="connsiteX755" fmla="*/ 42062 w 1425459"/>
                <a:gd name="connsiteY755" fmla="*/ 715860 h 745639"/>
                <a:gd name="connsiteX756" fmla="*/ 53939 w 1425459"/>
                <a:gd name="connsiteY756" fmla="*/ 699647 h 745639"/>
                <a:gd name="connsiteX757" fmla="*/ 55739 w 1425459"/>
                <a:gd name="connsiteY757" fmla="*/ 699287 h 745639"/>
                <a:gd name="connsiteX758" fmla="*/ 77694 w 1425459"/>
                <a:gd name="connsiteY758" fmla="*/ 675507 h 745639"/>
                <a:gd name="connsiteX759" fmla="*/ 114765 w 1425459"/>
                <a:gd name="connsiteY759" fmla="*/ 639837 h 745639"/>
                <a:gd name="connsiteX760" fmla="*/ 180629 w 1425459"/>
                <a:gd name="connsiteY760" fmla="*/ 574263 h 745639"/>
                <a:gd name="connsiteX761" fmla="*/ 306958 w 1425459"/>
                <a:gd name="connsiteY761" fmla="*/ 420414 h 745639"/>
                <a:gd name="connsiteX762" fmla="*/ 313437 w 1425459"/>
                <a:gd name="connsiteY762" fmla="*/ 422576 h 745639"/>
                <a:gd name="connsiteX763" fmla="*/ 312717 w 1425459"/>
                <a:gd name="connsiteY763" fmla="*/ 425098 h 745639"/>
                <a:gd name="connsiteX764" fmla="*/ 398016 w 1425459"/>
                <a:gd name="connsiteY764" fmla="*/ 424017 h 745639"/>
                <a:gd name="connsiteX765" fmla="*/ 376061 w 1425459"/>
                <a:gd name="connsiteY765" fmla="*/ 385105 h 745639"/>
                <a:gd name="connsiteX766" fmla="*/ 359865 w 1425459"/>
                <a:gd name="connsiteY766" fmla="*/ 354119 h 745639"/>
                <a:gd name="connsiteX767" fmla="*/ 349788 w 1425459"/>
                <a:gd name="connsiteY767" fmla="*/ 334302 h 745639"/>
                <a:gd name="connsiteX768" fmla="*/ 351227 w 1425459"/>
                <a:gd name="connsiteY768" fmla="*/ 332501 h 745639"/>
                <a:gd name="connsiteX769" fmla="*/ 360585 w 1425459"/>
                <a:gd name="connsiteY769" fmla="*/ 346913 h 745639"/>
                <a:gd name="connsiteX770" fmla="*/ 374982 w 1425459"/>
                <a:gd name="connsiteY770" fmla="*/ 375376 h 745639"/>
                <a:gd name="connsiteX771" fmla="*/ 403415 w 1425459"/>
                <a:gd name="connsiteY771" fmla="*/ 423657 h 745639"/>
                <a:gd name="connsiteX772" fmla="*/ 409533 w 1425459"/>
                <a:gd name="connsiteY772" fmla="*/ 423657 h 745639"/>
                <a:gd name="connsiteX773" fmla="*/ 401975 w 1425459"/>
                <a:gd name="connsiteY773" fmla="*/ 411767 h 745639"/>
                <a:gd name="connsiteX774" fmla="*/ 346189 w 1425459"/>
                <a:gd name="connsiteY774" fmla="*/ 298633 h 745639"/>
                <a:gd name="connsiteX775" fmla="*/ 344389 w 1425459"/>
                <a:gd name="connsiteY775" fmla="*/ 290706 h 745639"/>
                <a:gd name="connsiteX776" fmla="*/ 339710 w 1425459"/>
                <a:gd name="connsiteY776" fmla="*/ 297552 h 745639"/>
                <a:gd name="connsiteX777" fmla="*/ 337911 w 1425459"/>
                <a:gd name="connsiteY777" fmla="*/ 297912 h 745639"/>
                <a:gd name="connsiteX778" fmla="*/ 343669 w 1425459"/>
                <a:gd name="connsiteY778" fmla="*/ 287103 h 745639"/>
                <a:gd name="connsiteX779" fmla="*/ 342589 w 1425459"/>
                <a:gd name="connsiteY779" fmla="*/ 279176 h 745639"/>
                <a:gd name="connsiteX780" fmla="*/ 333592 w 1425459"/>
                <a:gd name="connsiteY780" fmla="*/ 287824 h 745639"/>
                <a:gd name="connsiteX781" fmla="*/ 332152 w 1425459"/>
                <a:gd name="connsiteY781" fmla="*/ 286382 h 745639"/>
                <a:gd name="connsiteX782" fmla="*/ 342230 w 1425459"/>
                <a:gd name="connsiteY782" fmla="*/ 275213 h 745639"/>
                <a:gd name="connsiteX783" fmla="*/ 409173 w 1425459"/>
                <a:gd name="connsiteY783" fmla="*/ 117402 h 745639"/>
                <a:gd name="connsiteX784" fmla="*/ 556017 w 1425459"/>
                <a:gd name="connsiteY784" fmla="*/ 113078 h 745639"/>
                <a:gd name="connsiteX785" fmla="*/ 624041 w 1425459"/>
                <a:gd name="connsiteY785" fmla="*/ 236661 h 745639"/>
                <a:gd name="connsiteX786" fmla="*/ 598847 w 1425459"/>
                <a:gd name="connsiteY786" fmla="*/ 337185 h 745639"/>
                <a:gd name="connsiteX787" fmla="*/ 603166 w 1425459"/>
                <a:gd name="connsiteY787" fmla="*/ 336104 h 745639"/>
                <a:gd name="connsiteX788" fmla="*/ 604606 w 1425459"/>
                <a:gd name="connsiteY788" fmla="*/ 339346 h 745639"/>
                <a:gd name="connsiteX789" fmla="*/ 596328 w 1425459"/>
                <a:gd name="connsiteY789" fmla="*/ 342949 h 745639"/>
                <a:gd name="connsiteX790" fmla="*/ 593088 w 1425459"/>
                <a:gd name="connsiteY790" fmla="*/ 350155 h 745639"/>
                <a:gd name="connsiteX791" fmla="*/ 598487 w 1425459"/>
                <a:gd name="connsiteY791" fmla="*/ 347994 h 745639"/>
                <a:gd name="connsiteX792" fmla="*/ 600287 w 1425459"/>
                <a:gd name="connsiteY792" fmla="*/ 351957 h 745639"/>
                <a:gd name="connsiteX793" fmla="*/ 590569 w 1425459"/>
                <a:gd name="connsiteY793" fmla="*/ 355560 h 745639"/>
                <a:gd name="connsiteX794" fmla="*/ 576892 w 1425459"/>
                <a:gd name="connsiteY794" fmla="*/ 382222 h 745639"/>
                <a:gd name="connsiteX795" fmla="*/ 564941 w 1425459"/>
                <a:gd name="connsiteY795" fmla="*/ 400775 h 745639"/>
                <a:gd name="connsiteX796" fmla="*/ 552058 w 1425459"/>
                <a:gd name="connsiteY796" fmla="*/ 420774 h 745639"/>
                <a:gd name="connsiteX797" fmla="*/ 647643 w 1425459"/>
                <a:gd name="connsiteY797" fmla="*/ 419942 h 745639"/>
                <a:gd name="connsiteX798" fmla="*/ 717618 w 1425459"/>
                <a:gd name="connsiteY798" fmla="*/ 419333 h 745639"/>
                <a:gd name="connsiteX799" fmla="*/ 711140 w 1425459"/>
                <a:gd name="connsiteY799" fmla="*/ 406362 h 745639"/>
                <a:gd name="connsiteX800" fmla="*/ 682347 w 1425459"/>
                <a:gd name="connsiteY800" fmla="*/ 157755 h 745639"/>
                <a:gd name="connsiteX801" fmla="*/ 892895 w 1425459"/>
                <a:gd name="connsiteY801" fmla="*/ 23003 h 745639"/>
                <a:gd name="connsiteX802" fmla="*/ 863786 w 1425459"/>
                <a:gd name="connsiteY802" fmla="*/ 12065 h 745639"/>
                <a:gd name="connsiteX803" fmla="*/ 961812 w 1425459"/>
                <a:gd name="connsiteY803" fmla="*/ 29163 h 745639"/>
                <a:gd name="connsiteX804" fmla="*/ 960010 w 1425459"/>
                <a:gd name="connsiteY804" fmla="*/ 34620 h 745639"/>
                <a:gd name="connsiteX805" fmla="*/ 863786 w 1425459"/>
                <a:gd name="connsiteY805" fmla="*/ 17522 h 745639"/>
                <a:gd name="connsiteX806" fmla="*/ 808646 w 1425459"/>
                <a:gd name="connsiteY806" fmla="*/ 30619 h 745639"/>
                <a:gd name="connsiteX807" fmla="*/ 775130 w 1425459"/>
                <a:gd name="connsiteY807" fmla="*/ 44807 h 745639"/>
                <a:gd name="connsiteX808" fmla="*/ 774409 w 1425459"/>
                <a:gd name="connsiteY808" fmla="*/ 43352 h 745639"/>
                <a:gd name="connsiteX809" fmla="*/ 863786 w 1425459"/>
                <a:gd name="connsiteY809" fmla="*/ 12065 h 745639"/>
                <a:gd name="connsiteX810" fmla="*/ 870045 w 1425459"/>
                <a:gd name="connsiteY810" fmla="*/ 213 h 745639"/>
                <a:gd name="connsiteX811" fmla="*/ 941186 w 1425459"/>
                <a:gd name="connsiteY811" fmla="*/ 12088 h 745639"/>
                <a:gd name="connsiteX812" fmla="*/ 938312 w 1425459"/>
                <a:gd name="connsiteY812" fmla="*/ 17125 h 745639"/>
                <a:gd name="connsiteX813" fmla="*/ 852799 w 1425459"/>
                <a:gd name="connsiteY813" fmla="*/ 7410 h 745639"/>
                <a:gd name="connsiteX814" fmla="*/ 792438 w 1425459"/>
                <a:gd name="connsiteY814" fmla="*/ 25401 h 745639"/>
                <a:gd name="connsiteX815" fmla="*/ 791719 w 1425459"/>
                <a:gd name="connsiteY815" fmla="*/ 22522 h 745639"/>
                <a:gd name="connsiteX816" fmla="*/ 870045 w 1425459"/>
                <a:gd name="connsiteY816" fmla="*/ 213 h 74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</a:cxnLst>
              <a:rect l="l" t="t" r="r" b="b"/>
              <a:pathLst>
                <a:path w="1425459" h="745639">
                  <a:moveTo>
                    <a:pt x="630065" y="736687"/>
                  </a:moveTo>
                  <a:cubicBezTo>
                    <a:pt x="674984" y="735734"/>
                    <a:pt x="719903" y="737004"/>
                    <a:pt x="764823" y="737004"/>
                  </a:cubicBezTo>
                  <a:cubicBezTo>
                    <a:pt x="766979" y="737004"/>
                    <a:pt x="766979" y="739861"/>
                    <a:pt x="764823" y="739861"/>
                  </a:cubicBezTo>
                  <a:cubicBezTo>
                    <a:pt x="718825" y="739861"/>
                    <a:pt x="672469" y="738591"/>
                    <a:pt x="626471" y="739544"/>
                  </a:cubicBezTo>
                  <a:cubicBezTo>
                    <a:pt x="603832" y="739861"/>
                    <a:pt x="580833" y="740179"/>
                    <a:pt x="558194" y="740179"/>
                  </a:cubicBezTo>
                  <a:cubicBezTo>
                    <a:pt x="546695" y="740179"/>
                    <a:pt x="535555" y="739861"/>
                    <a:pt x="524415" y="739544"/>
                  </a:cubicBezTo>
                  <a:cubicBezTo>
                    <a:pt x="515431" y="739226"/>
                    <a:pt x="506447" y="739544"/>
                    <a:pt x="498182" y="737639"/>
                  </a:cubicBezTo>
                  <a:cubicBezTo>
                    <a:pt x="497463" y="737322"/>
                    <a:pt x="497463" y="736687"/>
                    <a:pt x="498182" y="737004"/>
                  </a:cubicBezTo>
                  <a:cubicBezTo>
                    <a:pt x="508603" y="738591"/>
                    <a:pt x="520821" y="737322"/>
                    <a:pt x="531243" y="737639"/>
                  </a:cubicBezTo>
                  <a:cubicBezTo>
                    <a:pt x="542383" y="737639"/>
                    <a:pt x="553882" y="737639"/>
                    <a:pt x="565022" y="737322"/>
                  </a:cubicBezTo>
                  <a:cubicBezTo>
                    <a:pt x="586583" y="737322"/>
                    <a:pt x="608504" y="737004"/>
                    <a:pt x="630065" y="736687"/>
                  </a:cubicBezTo>
                  <a:close/>
                  <a:moveTo>
                    <a:pt x="451108" y="728442"/>
                  </a:moveTo>
                  <a:cubicBezTo>
                    <a:pt x="456023" y="728938"/>
                    <a:pt x="460983" y="729847"/>
                    <a:pt x="465852" y="729847"/>
                  </a:cubicBezTo>
                  <a:cubicBezTo>
                    <a:pt x="482807" y="729847"/>
                    <a:pt x="499761" y="729516"/>
                    <a:pt x="516715" y="729516"/>
                  </a:cubicBezTo>
                  <a:cubicBezTo>
                    <a:pt x="550623" y="729186"/>
                    <a:pt x="584532" y="729516"/>
                    <a:pt x="618440" y="729516"/>
                  </a:cubicBezTo>
                  <a:cubicBezTo>
                    <a:pt x="653792" y="729186"/>
                    <a:pt x="689143" y="729847"/>
                    <a:pt x="724494" y="729847"/>
                  </a:cubicBezTo>
                  <a:cubicBezTo>
                    <a:pt x="741809" y="730178"/>
                    <a:pt x="759124" y="729847"/>
                    <a:pt x="776439" y="729847"/>
                  </a:cubicBezTo>
                  <a:cubicBezTo>
                    <a:pt x="789786" y="729847"/>
                    <a:pt x="803493" y="728193"/>
                    <a:pt x="817201" y="730508"/>
                  </a:cubicBezTo>
                  <a:cubicBezTo>
                    <a:pt x="819366" y="730839"/>
                    <a:pt x="818283" y="733816"/>
                    <a:pt x="816119" y="733154"/>
                  </a:cubicBezTo>
                  <a:cubicBezTo>
                    <a:pt x="800247" y="730508"/>
                    <a:pt x="782211" y="732823"/>
                    <a:pt x="765978" y="732823"/>
                  </a:cubicBezTo>
                  <a:cubicBezTo>
                    <a:pt x="749745" y="732823"/>
                    <a:pt x="733512" y="732823"/>
                    <a:pt x="717280" y="732823"/>
                  </a:cubicBezTo>
                  <a:cubicBezTo>
                    <a:pt x="684453" y="732493"/>
                    <a:pt x="651627" y="732162"/>
                    <a:pt x="618440" y="731831"/>
                  </a:cubicBezTo>
                  <a:cubicBezTo>
                    <a:pt x="585614" y="731831"/>
                    <a:pt x="552788" y="731831"/>
                    <a:pt x="519962" y="731831"/>
                  </a:cubicBezTo>
                  <a:cubicBezTo>
                    <a:pt x="504090" y="732162"/>
                    <a:pt x="488578" y="732493"/>
                    <a:pt x="472706" y="732493"/>
                  </a:cubicBezTo>
                  <a:cubicBezTo>
                    <a:pt x="461524" y="732493"/>
                    <a:pt x="447816" y="728193"/>
                    <a:pt x="436994" y="730839"/>
                  </a:cubicBezTo>
                  <a:cubicBezTo>
                    <a:pt x="436273" y="731170"/>
                    <a:pt x="435551" y="729847"/>
                    <a:pt x="436633" y="729516"/>
                  </a:cubicBezTo>
                  <a:cubicBezTo>
                    <a:pt x="441323" y="727863"/>
                    <a:pt x="446193" y="727945"/>
                    <a:pt x="451108" y="728442"/>
                  </a:cubicBezTo>
                  <a:close/>
                  <a:moveTo>
                    <a:pt x="1395729" y="703107"/>
                  </a:moveTo>
                  <a:cubicBezTo>
                    <a:pt x="1401162" y="709864"/>
                    <a:pt x="1406956" y="715909"/>
                    <a:pt x="1412751" y="721954"/>
                  </a:cubicBezTo>
                  <a:cubicBezTo>
                    <a:pt x="1417459" y="727288"/>
                    <a:pt x="1419994" y="734756"/>
                    <a:pt x="1425065" y="739379"/>
                  </a:cubicBezTo>
                  <a:cubicBezTo>
                    <a:pt x="1425789" y="740090"/>
                    <a:pt x="1425427" y="741157"/>
                    <a:pt x="1424703" y="741868"/>
                  </a:cubicBezTo>
                  <a:cubicBezTo>
                    <a:pt x="1424340" y="742223"/>
                    <a:pt x="1423978" y="742579"/>
                    <a:pt x="1423616" y="742935"/>
                  </a:cubicBezTo>
                  <a:cubicBezTo>
                    <a:pt x="1417097" y="744357"/>
                    <a:pt x="1409129" y="743646"/>
                    <a:pt x="1402610" y="743646"/>
                  </a:cubicBezTo>
                  <a:cubicBezTo>
                    <a:pt x="1394281" y="743646"/>
                    <a:pt x="1385951" y="744001"/>
                    <a:pt x="1377621" y="744001"/>
                  </a:cubicBezTo>
                  <a:cubicBezTo>
                    <a:pt x="1362772" y="744357"/>
                    <a:pt x="1346837" y="746491"/>
                    <a:pt x="1332350" y="744357"/>
                  </a:cubicBezTo>
                  <a:cubicBezTo>
                    <a:pt x="1331263" y="744357"/>
                    <a:pt x="1330901" y="742579"/>
                    <a:pt x="1332350" y="742579"/>
                  </a:cubicBezTo>
                  <a:cubicBezTo>
                    <a:pt x="1347561" y="742935"/>
                    <a:pt x="1362772" y="741157"/>
                    <a:pt x="1377621" y="740801"/>
                  </a:cubicBezTo>
                  <a:cubicBezTo>
                    <a:pt x="1385951" y="740801"/>
                    <a:pt x="1394281" y="740801"/>
                    <a:pt x="1402610" y="740445"/>
                  </a:cubicBezTo>
                  <a:cubicBezTo>
                    <a:pt x="1408043" y="740090"/>
                    <a:pt x="1414924" y="740801"/>
                    <a:pt x="1420719" y="739734"/>
                  </a:cubicBezTo>
                  <a:cubicBezTo>
                    <a:pt x="1416373" y="735111"/>
                    <a:pt x="1414200" y="728711"/>
                    <a:pt x="1410216" y="724088"/>
                  </a:cubicBezTo>
                  <a:cubicBezTo>
                    <a:pt x="1404421" y="717687"/>
                    <a:pt x="1399713" y="710931"/>
                    <a:pt x="1394643" y="704174"/>
                  </a:cubicBezTo>
                  <a:cubicBezTo>
                    <a:pt x="1393918" y="703463"/>
                    <a:pt x="1395367" y="702396"/>
                    <a:pt x="1395729" y="703107"/>
                  </a:cubicBezTo>
                  <a:close/>
                  <a:moveTo>
                    <a:pt x="1265921" y="701162"/>
                  </a:moveTo>
                  <a:cubicBezTo>
                    <a:pt x="1292271" y="700809"/>
                    <a:pt x="1318260" y="702220"/>
                    <a:pt x="1344610" y="703279"/>
                  </a:cubicBezTo>
                  <a:cubicBezTo>
                    <a:pt x="1346415" y="703279"/>
                    <a:pt x="1346415" y="706806"/>
                    <a:pt x="1344250" y="706454"/>
                  </a:cubicBezTo>
                  <a:cubicBezTo>
                    <a:pt x="1317177" y="705395"/>
                    <a:pt x="1290105" y="703631"/>
                    <a:pt x="1262672" y="704337"/>
                  </a:cubicBezTo>
                  <a:cubicBezTo>
                    <a:pt x="1249677" y="704337"/>
                    <a:pt x="1236322" y="704337"/>
                    <a:pt x="1223327" y="704337"/>
                  </a:cubicBezTo>
                  <a:cubicBezTo>
                    <a:pt x="1213220" y="704337"/>
                    <a:pt x="1202030" y="706454"/>
                    <a:pt x="1191923" y="703631"/>
                  </a:cubicBezTo>
                  <a:cubicBezTo>
                    <a:pt x="1191201" y="703631"/>
                    <a:pt x="1191562" y="701868"/>
                    <a:pt x="1192284" y="702220"/>
                  </a:cubicBezTo>
                  <a:cubicBezTo>
                    <a:pt x="1204196" y="703631"/>
                    <a:pt x="1217552" y="701868"/>
                    <a:pt x="1229463" y="701515"/>
                  </a:cubicBezTo>
                  <a:cubicBezTo>
                    <a:pt x="1242097" y="701515"/>
                    <a:pt x="1254009" y="701162"/>
                    <a:pt x="1265921" y="701162"/>
                  </a:cubicBezTo>
                  <a:close/>
                  <a:moveTo>
                    <a:pt x="1329984" y="691615"/>
                  </a:moveTo>
                  <a:cubicBezTo>
                    <a:pt x="1332130" y="691284"/>
                    <a:pt x="1332130" y="694591"/>
                    <a:pt x="1329626" y="694591"/>
                  </a:cubicBezTo>
                  <a:cubicBezTo>
                    <a:pt x="1310661" y="694591"/>
                    <a:pt x="1291697" y="695914"/>
                    <a:pt x="1272733" y="695914"/>
                  </a:cubicBezTo>
                  <a:cubicBezTo>
                    <a:pt x="1256273" y="696245"/>
                    <a:pt x="1237309" y="698891"/>
                    <a:pt x="1220492" y="695914"/>
                  </a:cubicBezTo>
                  <a:cubicBezTo>
                    <a:pt x="1219776" y="695583"/>
                    <a:pt x="1220134" y="694261"/>
                    <a:pt x="1220850" y="694261"/>
                  </a:cubicBezTo>
                  <a:cubicBezTo>
                    <a:pt x="1239098" y="695914"/>
                    <a:pt x="1258063" y="693268"/>
                    <a:pt x="1276311" y="692938"/>
                  </a:cubicBezTo>
                  <a:cubicBezTo>
                    <a:pt x="1294202" y="692938"/>
                    <a:pt x="1312093" y="691615"/>
                    <a:pt x="1329984" y="691615"/>
                  </a:cubicBezTo>
                  <a:close/>
                  <a:moveTo>
                    <a:pt x="1323596" y="684934"/>
                  </a:moveTo>
                  <a:cubicBezTo>
                    <a:pt x="1325775" y="684934"/>
                    <a:pt x="1325412" y="687791"/>
                    <a:pt x="1323596" y="688109"/>
                  </a:cubicBezTo>
                  <a:cubicBezTo>
                    <a:pt x="1309429" y="688744"/>
                    <a:pt x="1295626" y="689379"/>
                    <a:pt x="1281823" y="689061"/>
                  </a:cubicBezTo>
                  <a:cubicBezTo>
                    <a:pt x="1274921" y="689061"/>
                    <a:pt x="1268020" y="688744"/>
                    <a:pt x="1261118" y="688744"/>
                  </a:cubicBezTo>
                  <a:cubicBezTo>
                    <a:pt x="1254943" y="688744"/>
                    <a:pt x="1248041" y="687791"/>
                    <a:pt x="1241866" y="688744"/>
                  </a:cubicBezTo>
                  <a:cubicBezTo>
                    <a:pt x="1240776" y="688744"/>
                    <a:pt x="1240413" y="687791"/>
                    <a:pt x="1241503" y="687474"/>
                  </a:cubicBezTo>
                  <a:cubicBezTo>
                    <a:pt x="1253127" y="685252"/>
                    <a:pt x="1266203" y="686522"/>
                    <a:pt x="1278554" y="686522"/>
                  </a:cubicBezTo>
                  <a:cubicBezTo>
                    <a:pt x="1293447" y="686522"/>
                    <a:pt x="1308339" y="685569"/>
                    <a:pt x="1323596" y="684934"/>
                  </a:cubicBezTo>
                  <a:close/>
                  <a:moveTo>
                    <a:pt x="1368717" y="682481"/>
                  </a:moveTo>
                  <a:cubicBezTo>
                    <a:pt x="1375559" y="690418"/>
                    <a:pt x="1383841" y="697634"/>
                    <a:pt x="1389603" y="706293"/>
                  </a:cubicBezTo>
                  <a:cubicBezTo>
                    <a:pt x="1395364" y="715313"/>
                    <a:pt x="1400046" y="724694"/>
                    <a:pt x="1407248" y="732270"/>
                  </a:cubicBezTo>
                  <a:cubicBezTo>
                    <a:pt x="1408328" y="733713"/>
                    <a:pt x="1407248" y="735517"/>
                    <a:pt x="1406168" y="735517"/>
                  </a:cubicBezTo>
                  <a:cubicBezTo>
                    <a:pt x="1405807" y="736239"/>
                    <a:pt x="1405447" y="736960"/>
                    <a:pt x="1404367" y="736600"/>
                  </a:cubicBezTo>
                  <a:cubicBezTo>
                    <a:pt x="1394644" y="734796"/>
                    <a:pt x="1385282" y="735878"/>
                    <a:pt x="1375559" y="735517"/>
                  </a:cubicBezTo>
                  <a:cubicBezTo>
                    <a:pt x="1366556" y="735156"/>
                    <a:pt x="1357194" y="734796"/>
                    <a:pt x="1348191" y="734796"/>
                  </a:cubicBezTo>
                  <a:cubicBezTo>
                    <a:pt x="1330906" y="734435"/>
                    <a:pt x="1313981" y="734796"/>
                    <a:pt x="1296696" y="734074"/>
                  </a:cubicBezTo>
                  <a:cubicBezTo>
                    <a:pt x="1295976" y="734074"/>
                    <a:pt x="1295976" y="732992"/>
                    <a:pt x="1296696" y="732992"/>
                  </a:cubicBezTo>
                  <a:cubicBezTo>
                    <a:pt x="1316142" y="732270"/>
                    <a:pt x="1335587" y="731909"/>
                    <a:pt x="1355033" y="731909"/>
                  </a:cubicBezTo>
                  <a:cubicBezTo>
                    <a:pt x="1370878" y="732270"/>
                    <a:pt x="1387802" y="730827"/>
                    <a:pt x="1403287" y="733353"/>
                  </a:cubicBezTo>
                  <a:cubicBezTo>
                    <a:pt x="1397165" y="726137"/>
                    <a:pt x="1393204" y="718199"/>
                    <a:pt x="1388523" y="710262"/>
                  </a:cubicBezTo>
                  <a:cubicBezTo>
                    <a:pt x="1382401" y="700520"/>
                    <a:pt x="1374118" y="692583"/>
                    <a:pt x="1367276" y="683563"/>
                  </a:cubicBezTo>
                  <a:cubicBezTo>
                    <a:pt x="1366916" y="682481"/>
                    <a:pt x="1367997" y="681759"/>
                    <a:pt x="1368717" y="682481"/>
                  </a:cubicBezTo>
                  <a:close/>
                  <a:moveTo>
                    <a:pt x="79375" y="645972"/>
                  </a:moveTo>
                  <a:cubicBezTo>
                    <a:pt x="80096" y="645246"/>
                    <a:pt x="81177" y="645972"/>
                    <a:pt x="80817" y="646698"/>
                  </a:cubicBezTo>
                  <a:cubicBezTo>
                    <a:pt x="76852" y="653229"/>
                    <a:pt x="71805" y="657583"/>
                    <a:pt x="66037" y="661575"/>
                  </a:cubicBezTo>
                  <a:cubicBezTo>
                    <a:pt x="58827" y="667743"/>
                    <a:pt x="51618" y="673912"/>
                    <a:pt x="44769" y="680081"/>
                  </a:cubicBezTo>
                  <a:cubicBezTo>
                    <a:pt x="30710" y="693143"/>
                    <a:pt x="15930" y="705843"/>
                    <a:pt x="2953" y="719632"/>
                  </a:cubicBezTo>
                  <a:cubicBezTo>
                    <a:pt x="1511" y="721083"/>
                    <a:pt x="-1012" y="718906"/>
                    <a:pt x="430" y="717092"/>
                  </a:cubicBezTo>
                  <a:cubicBezTo>
                    <a:pt x="12686" y="704029"/>
                    <a:pt x="26384" y="691692"/>
                    <a:pt x="40083" y="680081"/>
                  </a:cubicBezTo>
                  <a:cubicBezTo>
                    <a:pt x="46932" y="674275"/>
                    <a:pt x="53420" y="668106"/>
                    <a:pt x="60269" y="663026"/>
                  </a:cubicBezTo>
                  <a:cubicBezTo>
                    <a:pt x="67119" y="657583"/>
                    <a:pt x="74328" y="653229"/>
                    <a:pt x="79375" y="645972"/>
                  </a:cubicBezTo>
                  <a:close/>
                  <a:moveTo>
                    <a:pt x="106363" y="630458"/>
                  </a:moveTo>
                  <a:cubicBezTo>
                    <a:pt x="107084" y="629371"/>
                    <a:pt x="108165" y="630458"/>
                    <a:pt x="107805" y="631182"/>
                  </a:cubicBezTo>
                  <a:cubicBezTo>
                    <a:pt x="103839" y="639150"/>
                    <a:pt x="95186" y="644582"/>
                    <a:pt x="89057" y="650739"/>
                  </a:cubicBezTo>
                  <a:cubicBezTo>
                    <a:pt x="81125" y="658707"/>
                    <a:pt x="73554" y="666312"/>
                    <a:pt x="65623" y="673918"/>
                  </a:cubicBezTo>
                  <a:cubicBezTo>
                    <a:pt x="56609" y="681886"/>
                    <a:pt x="47235" y="689853"/>
                    <a:pt x="38222" y="698183"/>
                  </a:cubicBezTo>
                  <a:cubicBezTo>
                    <a:pt x="29930" y="705789"/>
                    <a:pt x="20917" y="713394"/>
                    <a:pt x="14427" y="722448"/>
                  </a:cubicBezTo>
                  <a:cubicBezTo>
                    <a:pt x="12985" y="724259"/>
                    <a:pt x="10101" y="722448"/>
                    <a:pt x="11543" y="720637"/>
                  </a:cubicBezTo>
                  <a:cubicBezTo>
                    <a:pt x="23801" y="703253"/>
                    <a:pt x="42909" y="690215"/>
                    <a:pt x="58412" y="675729"/>
                  </a:cubicBezTo>
                  <a:cubicBezTo>
                    <a:pt x="67425" y="667761"/>
                    <a:pt x="76078" y="659069"/>
                    <a:pt x="84731" y="650739"/>
                  </a:cubicBezTo>
                  <a:cubicBezTo>
                    <a:pt x="91581" y="644220"/>
                    <a:pt x="101315" y="638788"/>
                    <a:pt x="106363" y="630458"/>
                  </a:cubicBezTo>
                  <a:close/>
                  <a:moveTo>
                    <a:pt x="156824" y="628858"/>
                  </a:moveTo>
                  <a:cubicBezTo>
                    <a:pt x="157539" y="627784"/>
                    <a:pt x="158968" y="628858"/>
                    <a:pt x="158611" y="629932"/>
                  </a:cubicBezTo>
                  <a:cubicBezTo>
                    <a:pt x="148248" y="644970"/>
                    <a:pt x="133596" y="657143"/>
                    <a:pt x="120731" y="669316"/>
                  </a:cubicBezTo>
                  <a:cubicBezTo>
                    <a:pt x="113941" y="675760"/>
                    <a:pt x="107866" y="682563"/>
                    <a:pt x="101076" y="689007"/>
                  </a:cubicBezTo>
                  <a:cubicBezTo>
                    <a:pt x="94286" y="695810"/>
                    <a:pt x="86782" y="701896"/>
                    <a:pt x="81064" y="710131"/>
                  </a:cubicBezTo>
                  <a:cubicBezTo>
                    <a:pt x="79635" y="711563"/>
                    <a:pt x="76776" y="710131"/>
                    <a:pt x="78205" y="707983"/>
                  </a:cubicBezTo>
                  <a:cubicBezTo>
                    <a:pt x="88569" y="693662"/>
                    <a:pt x="103220" y="681489"/>
                    <a:pt x="116085" y="669316"/>
                  </a:cubicBezTo>
                  <a:cubicBezTo>
                    <a:pt x="130022" y="656069"/>
                    <a:pt x="145746" y="644612"/>
                    <a:pt x="156824" y="628858"/>
                  </a:cubicBezTo>
                  <a:close/>
                  <a:moveTo>
                    <a:pt x="123462" y="622519"/>
                  </a:moveTo>
                  <a:cubicBezTo>
                    <a:pt x="124184" y="621434"/>
                    <a:pt x="125627" y="623242"/>
                    <a:pt x="124905" y="623965"/>
                  </a:cubicBezTo>
                  <a:cubicBezTo>
                    <a:pt x="95681" y="659760"/>
                    <a:pt x="56355" y="685793"/>
                    <a:pt x="26769" y="721226"/>
                  </a:cubicBezTo>
                  <a:cubicBezTo>
                    <a:pt x="25326" y="722673"/>
                    <a:pt x="22801" y="720142"/>
                    <a:pt x="24244" y="718695"/>
                  </a:cubicBezTo>
                  <a:cubicBezTo>
                    <a:pt x="54190" y="683262"/>
                    <a:pt x="92434" y="656506"/>
                    <a:pt x="123462" y="622519"/>
                  </a:cubicBezTo>
                  <a:close/>
                  <a:moveTo>
                    <a:pt x="1110642" y="614976"/>
                  </a:moveTo>
                  <a:cubicBezTo>
                    <a:pt x="1090487" y="614976"/>
                    <a:pt x="1070332" y="615337"/>
                    <a:pt x="1049817" y="615337"/>
                  </a:cubicBezTo>
                  <a:cubicBezTo>
                    <a:pt x="1035780" y="615337"/>
                    <a:pt x="1022104" y="615337"/>
                    <a:pt x="1007707" y="615697"/>
                  </a:cubicBezTo>
                  <a:cubicBezTo>
                    <a:pt x="1009507" y="621822"/>
                    <a:pt x="1011306" y="628308"/>
                    <a:pt x="1013466" y="634433"/>
                  </a:cubicBezTo>
                  <a:cubicBezTo>
                    <a:pt x="1015625" y="640197"/>
                    <a:pt x="1017425" y="645962"/>
                    <a:pt x="1019224" y="651727"/>
                  </a:cubicBezTo>
                  <a:cubicBezTo>
                    <a:pt x="1055575" y="649565"/>
                    <a:pt x="1092287" y="648845"/>
                    <a:pt x="1128998" y="648484"/>
                  </a:cubicBezTo>
                  <a:cubicBezTo>
                    <a:pt x="1124679" y="640558"/>
                    <a:pt x="1120720" y="632271"/>
                    <a:pt x="1116401" y="624705"/>
                  </a:cubicBezTo>
                  <a:cubicBezTo>
                    <a:pt x="1114601" y="621462"/>
                    <a:pt x="1112442" y="618219"/>
                    <a:pt x="1110642" y="614976"/>
                  </a:cubicBezTo>
                  <a:close/>
                  <a:moveTo>
                    <a:pt x="915930" y="614616"/>
                  </a:moveTo>
                  <a:cubicBezTo>
                    <a:pt x="914850" y="616418"/>
                    <a:pt x="913770" y="618219"/>
                    <a:pt x="912330" y="620021"/>
                  </a:cubicBezTo>
                  <a:cubicBezTo>
                    <a:pt x="904052" y="633712"/>
                    <a:pt x="894695" y="646323"/>
                    <a:pt x="886417" y="660374"/>
                  </a:cubicBezTo>
                  <a:cubicBezTo>
                    <a:pt x="922768" y="659654"/>
                    <a:pt x="959119" y="656411"/>
                    <a:pt x="995470" y="653168"/>
                  </a:cubicBezTo>
                  <a:cubicBezTo>
                    <a:pt x="1000869" y="652808"/>
                    <a:pt x="1006268" y="652448"/>
                    <a:pt x="1012026" y="652087"/>
                  </a:cubicBezTo>
                  <a:cubicBezTo>
                    <a:pt x="1009147" y="645242"/>
                    <a:pt x="1006268" y="638036"/>
                    <a:pt x="1003748" y="630830"/>
                  </a:cubicBezTo>
                  <a:cubicBezTo>
                    <a:pt x="1002308" y="625785"/>
                    <a:pt x="1000869" y="620741"/>
                    <a:pt x="999429" y="615697"/>
                  </a:cubicBezTo>
                  <a:cubicBezTo>
                    <a:pt x="971356" y="615697"/>
                    <a:pt x="943643" y="616057"/>
                    <a:pt x="915930" y="614616"/>
                  </a:cubicBezTo>
                  <a:close/>
                  <a:moveTo>
                    <a:pt x="604246" y="613896"/>
                  </a:moveTo>
                  <a:cubicBezTo>
                    <a:pt x="599927" y="627227"/>
                    <a:pt x="595608" y="640197"/>
                    <a:pt x="591289" y="653168"/>
                  </a:cubicBezTo>
                  <a:cubicBezTo>
                    <a:pt x="590929" y="655330"/>
                    <a:pt x="590209" y="657132"/>
                    <a:pt x="589489" y="659293"/>
                  </a:cubicBezTo>
                  <a:cubicBezTo>
                    <a:pt x="634118" y="657852"/>
                    <a:pt x="678028" y="656771"/>
                    <a:pt x="722297" y="656411"/>
                  </a:cubicBezTo>
                  <a:cubicBezTo>
                    <a:pt x="724816" y="656411"/>
                    <a:pt x="726616" y="656411"/>
                    <a:pt x="728775" y="656411"/>
                  </a:cubicBezTo>
                  <a:cubicBezTo>
                    <a:pt x="727695" y="647043"/>
                    <a:pt x="725896" y="638036"/>
                    <a:pt x="725176" y="628308"/>
                  </a:cubicBezTo>
                  <a:cubicBezTo>
                    <a:pt x="724816" y="623984"/>
                    <a:pt x="724096" y="619300"/>
                    <a:pt x="724096" y="614976"/>
                  </a:cubicBezTo>
                  <a:cubicBezTo>
                    <a:pt x="714739" y="615337"/>
                    <a:pt x="705741" y="615697"/>
                    <a:pt x="696383" y="615337"/>
                  </a:cubicBezTo>
                  <a:cubicBezTo>
                    <a:pt x="665791" y="614616"/>
                    <a:pt x="634838" y="614256"/>
                    <a:pt x="604246" y="613896"/>
                  </a:cubicBezTo>
                  <a:close/>
                  <a:moveTo>
                    <a:pt x="900453" y="613535"/>
                  </a:moveTo>
                  <a:cubicBezTo>
                    <a:pt x="891815" y="627947"/>
                    <a:pt x="883897" y="642720"/>
                    <a:pt x="877419" y="658212"/>
                  </a:cubicBezTo>
                  <a:cubicBezTo>
                    <a:pt x="877059" y="658933"/>
                    <a:pt x="876339" y="660014"/>
                    <a:pt x="875619" y="660374"/>
                  </a:cubicBezTo>
                  <a:cubicBezTo>
                    <a:pt x="876699" y="660374"/>
                    <a:pt x="878139" y="660374"/>
                    <a:pt x="879219" y="660374"/>
                  </a:cubicBezTo>
                  <a:cubicBezTo>
                    <a:pt x="888216" y="644521"/>
                    <a:pt x="899374" y="629749"/>
                    <a:pt x="909451" y="614256"/>
                  </a:cubicBezTo>
                  <a:cubicBezTo>
                    <a:pt x="906572" y="614256"/>
                    <a:pt x="903333" y="613896"/>
                    <a:pt x="900453" y="613535"/>
                  </a:cubicBezTo>
                  <a:close/>
                  <a:moveTo>
                    <a:pt x="461001" y="612815"/>
                  </a:moveTo>
                  <a:cubicBezTo>
                    <a:pt x="454522" y="620741"/>
                    <a:pt x="447684" y="629028"/>
                    <a:pt x="440486" y="636594"/>
                  </a:cubicBezTo>
                  <a:cubicBezTo>
                    <a:pt x="432927" y="644521"/>
                    <a:pt x="425009" y="652448"/>
                    <a:pt x="417091" y="660735"/>
                  </a:cubicBezTo>
                  <a:cubicBezTo>
                    <a:pt x="426809" y="660735"/>
                    <a:pt x="436527" y="661095"/>
                    <a:pt x="445884" y="661095"/>
                  </a:cubicBezTo>
                  <a:cubicBezTo>
                    <a:pt x="491593" y="661095"/>
                    <a:pt x="536942" y="660374"/>
                    <a:pt x="582651" y="659293"/>
                  </a:cubicBezTo>
                  <a:cubicBezTo>
                    <a:pt x="585170" y="651006"/>
                    <a:pt x="587330" y="642359"/>
                    <a:pt x="589849" y="634433"/>
                  </a:cubicBezTo>
                  <a:cubicBezTo>
                    <a:pt x="592009" y="627587"/>
                    <a:pt x="593808" y="620741"/>
                    <a:pt x="595968" y="613896"/>
                  </a:cubicBezTo>
                  <a:cubicBezTo>
                    <a:pt x="578692" y="613535"/>
                    <a:pt x="561416" y="613535"/>
                    <a:pt x="543780" y="613535"/>
                  </a:cubicBezTo>
                  <a:cubicBezTo>
                    <a:pt x="516067" y="613535"/>
                    <a:pt x="488714" y="613175"/>
                    <a:pt x="461001" y="612815"/>
                  </a:cubicBezTo>
                  <a:close/>
                  <a:moveTo>
                    <a:pt x="780963" y="612634"/>
                  </a:moveTo>
                  <a:cubicBezTo>
                    <a:pt x="764587" y="612725"/>
                    <a:pt x="748031" y="613896"/>
                    <a:pt x="731655" y="614616"/>
                  </a:cubicBezTo>
                  <a:cubicBezTo>
                    <a:pt x="732014" y="622903"/>
                    <a:pt x="732734" y="630830"/>
                    <a:pt x="733454" y="638756"/>
                  </a:cubicBezTo>
                  <a:cubicBezTo>
                    <a:pt x="734174" y="644881"/>
                    <a:pt x="734894" y="650646"/>
                    <a:pt x="735254" y="656411"/>
                  </a:cubicBezTo>
                  <a:cubicBezTo>
                    <a:pt x="776284" y="656411"/>
                    <a:pt x="816594" y="659293"/>
                    <a:pt x="857984" y="660374"/>
                  </a:cubicBezTo>
                  <a:cubicBezTo>
                    <a:pt x="859423" y="660374"/>
                    <a:pt x="860863" y="660374"/>
                    <a:pt x="862303" y="660374"/>
                  </a:cubicBezTo>
                  <a:cubicBezTo>
                    <a:pt x="860863" y="658573"/>
                    <a:pt x="859423" y="656411"/>
                    <a:pt x="859423" y="654609"/>
                  </a:cubicBezTo>
                  <a:cubicBezTo>
                    <a:pt x="852585" y="640197"/>
                    <a:pt x="843947" y="626506"/>
                    <a:pt x="834949" y="613175"/>
                  </a:cubicBezTo>
                  <a:cubicBezTo>
                    <a:pt x="834230" y="615337"/>
                    <a:pt x="832070" y="617859"/>
                    <a:pt x="829191" y="617138"/>
                  </a:cubicBezTo>
                  <a:cubicBezTo>
                    <a:pt x="813535" y="613535"/>
                    <a:pt x="797339" y="612544"/>
                    <a:pt x="780963" y="612634"/>
                  </a:cubicBezTo>
                  <a:close/>
                  <a:moveTo>
                    <a:pt x="323154" y="608851"/>
                  </a:moveTo>
                  <a:cubicBezTo>
                    <a:pt x="308038" y="625785"/>
                    <a:pt x="293282" y="642359"/>
                    <a:pt x="277445" y="658933"/>
                  </a:cubicBezTo>
                  <a:cubicBezTo>
                    <a:pt x="322074" y="658933"/>
                    <a:pt x="366344" y="660014"/>
                    <a:pt x="410613" y="660735"/>
                  </a:cubicBezTo>
                  <a:cubicBezTo>
                    <a:pt x="417091" y="652087"/>
                    <a:pt x="425009" y="643800"/>
                    <a:pt x="432208" y="635514"/>
                  </a:cubicBezTo>
                  <a:cubicBezTo>
                    <a:pt x="438686" y="627947"/>
                    <a:pt x="445164" y="620381"/>
                    <a:pt x="451643" y="612815"/>
                  </a:cubicBezTo>
                  <a:cubicBezTo>
                    <a:pt x="408453" y="611734"/>
                    <a:pt x="365984" y="610653"/>
                    <a:pt x="323154" y="608851"/>
                  </a:cubicBezTo>
                  <a:close/>
                  <a:moveTo>
                    <a:pt x="858144" y="587177"/>
                  </a:moveTo>
                  <a:cubicBezTo>
                    <a:pt x="858144" y="584921"/>
                    <a:pt x="860684" y="584921"/>
                    <a:pt x="860684" y="587177"/>
                  </a:cubicBezTo>
                  <a:cubicBezTo>
                    <a:pt x="860684" y="590561"/>
                    <a:pt x="860684" y="593569"/>
                    <a:pt x="860684" y="596953"/>
                  </a:cubicBezTo>
                  <a:cubicBezTo>
                    <a:pt x="860366" y="598833"/>
                    <a:pt x="858144" y="598833"/>
                    <a:pt x="857826" y="596953"/>
                  </a:cubicBezTo>
                  <a:cubicBezTo>
                    <a:pt x="857826" y="593569"/>
                    <a:pt x="858144" y="590561"/>
                    <a:pt x="858144" y="587177"/>
                  </a:cubicBezTo>
                  <a:close/>
                  <a:moveTo>
                    <a:pt x="853063" y="572495"/>
                  </a:moveTo>
                  <a:cubicBezTo>
                    <a:pt x="853063" y="570634"/>
                    <a:pt x="855885" y="570634"/>
                    <a:pt x="855885" y="572495"/>
                  </a:cubicBezTo>
                  <a:cubicBezTo>
                    <a:pt x="855533" y="579192"/>
                    <a:pt x="854827" y="586633"/>
                    <a:pt x="852710" y="592586"/>
                  </a:cubicBezTo>
                  <a:cubicBezTo>
                    <a:pt x="852005" y="594074"/>
                    <a:pt x="850241" y="593702"/>
                    <a:pt x="850241" y="592214"/>
                  </a:cubicBezTo>
                  <a:cubicBezTo>
                    <a:pt x="849888" y="585517"/>
                    <a:pt x="852710" y="579192"/>
                    <a:pt x="853063" y="572495"/>
                  </a:cubicBezTo>
                  <a:close/>
                  <a:moveTo>
                    <a:pt x="846581" y="559687"/>
                  </a:moveTo>
                  <a:cubicBezTo>
                    <a:pt x="847243" y="557934"/>
                    <a:pt x="849558" y="558635"/>
                    <a:pt x="849227" y="560388"/>
                  </a:cubicBezTo>
                  <a:cubicBezTo>
                    <a:pt x="847904" y="568098"/>
                    <a:pt x="846250" y="575458"/>
                    <a:pt x="844597" y="582818"/>
                  </a:cubicBezTo>
                  <a:cubicBezTo>
                    <a:pt x="844266" y="584571"/>
                    <a:pt x="841951" y="583870"/>
                    <a:pt x="841951" y="582468"/>
                  </a:cubicBezTo>
                  <a:cubicBezTo>
                    <a:pt x="842613" y="574757"/>
                    <a:pt x="844928" y="567397"/>
                    <a:pt x="846581" y="559687"/>
                  </a:cubicBezTo>
                  <a:close/>
                  <a:moveTo>
                    <a:pt x="952281" y="557689"/>
                  </a:moveTo>
                  <a:cubicBezTo>
                    <a:pt x="941123" y="574263"/>
                    <a:pt x="931046" y="591197"/>
                    <a:pt x="920249" y="608131"/>
                  </a:cubicBezTo>
                  <a:cubicBezTo>
                    <a:pt x="945802" y="606690"/>
                    <a:pt x="971356" y="606329"/>
                    <a:pt x="996910" y="606329"/>
                  </a:cubicBezTo>
                  <a:cubicBezTo>
                    <a:pt x="995470" y="602366"/>
                    <a:pt x="994750" y="598403"/>
                    <a:pt x="992951" y="594800"/>
                  </a:cubicBezTo>
                  <a:cubicBezTo>
                    <a:pt x="988992" y="582549"/>
                    <a:pt x="983593" y="570299"/>
                    <a:pt x="980354" y="557689"/>
                  </a:cubicBezTo>
                  <a:cubicBezTo>
                    <a:pt x="970996" y="557689"/>
                    <a:pt x="961638" y="557689"/>
                    <a:pt x="952281" y="557689"/>
                  </a:cubicBezTo>
                  <a:close/>
                  <a:moveTo>
                    <a:pt x="939684" y="557328"/>
                  </a:moveTo>
                  <a:cubicBezTo>
                    <a:pt x="926727" y="573902"/>
                    <a:pt x="914490" y="591197"/>
                    <a:pt x="903333" y="608851"/>
                  </a:cubicBezTo>
                  <a:cubicBezTo>
                    <a:pt x="906932" y="608491"/>
                    <a:pt x="910171" y="608491"/>
                    <a:pt x="913410" y="608131"/>
                  </a:cubicBezTo>
                  <a:cubicBezTo>
                    <a:pt x="924567" y="591197"/>
                    <a:pt x="936085" y="574263"/>
                    <a:pt x="947962" y="557328"/>
                  </a:cubicBezTo>
                  <a:cubicBezTo>
                    <a:pt x="945082" y="557328"/>
                    <a:pt x="942203" y="557328"/>
                    <a:pt x="939684" y="557328"/>
                  </a:cubicBezTo>
                  <a:close/>
                  <a:moveTo>
                    <a:pt x="1079330" y="555527"/>
                  </a:moveTo>
                  <a:cubicBezTo>
                    <a:pt x="1071772" y="555887"/>
                    <a:pt x="1064573" y="556248"/>
                    <a:pt x="1057375" y="556248"/>
                  </a:cubicBezTo>
                  <a:cubicBezTo>
                    <a:pt x="1035061" y="556608"/>
                    <a:pt x="1012386" y="557328"/>
                    <a:pt x="989712" y="557689"/>
                  </a:cubicBezTo>
                  <a:cubicBezTo>
                    <a:pt x="993311" y="569579"/>
                    <a:pt x="997630" y="580748"/>
                    <a:pt x="1001589" y="592278"/>
                  </a:cubicBezTo>
                  <a:cubicBezTo>
                    <a:pt x="1003028" y="596961"/>
                    <a:pt x="1004468" y="601645"/>
                    <a:pt x="1005548" y="606329"/>
                  </a:cubicBezTo>
                  <a:cubicBezTo>
                    <a:pt x="1020304" y="606329"/>
                    <a:pt x="1035420" y="606329"/>
                    <a:pt x="1050177" y="606329"/>
                  </a:cubicBezTo>
                  <a:cubicBezTo>
                    <a:pt x="1068532" y="605969"/>
                    <a:pt x="1087248" y="605969"/>
                    <a:pt x="1105603" y="605969"/>
                  </a:cubicBezTo>
                  <a:cubicBezTo>
                    <a:pt x="1099125" y="593719"/>
                    <a:pt x="1093006" y="580748"/>
                    <a:pt x="1086168" y="568498"/>
                  </a:cubicBezTo>
                  <a:cubicBezTo>
                    <a:pt x="1084009" y="564174"/>
                    <a:pt x="1081849" y="559851"/>
                    <a:pt x="1079330" y="555527"/>
                  </a:cubicBezTo>
                  <a:close/>
                  <a:moveTo>
                    <a:pt x="720137" y="555167"/>
                  </a:moveTo>
                  <a:cubicBezTo>
                    <a:pt x="702862" y="555167"/>
                    <a:pt x="685226" y="555167"/>
                    <a:pt x="667590" y="555527"/>
                  </a:cubicBezTo>
                  <a:cubicBezTo>
                    <a:pt x="653194" y="555527"/>
                    <a:pt x="638797" y="555527"/>
                    <a:pt x="624041" y="555527"/>
                  </a:cubicBezTo>
                  <a:cubicBezTo>
                    <a:pt x="619722" y="567777"/>
                    <a:pt x="615403" y="580027"/>
                    <a:pt x="611444" y="591917"/>
                  </a:cubicBezTo>
                  <a:cubicBezTo>
                    <a:pt x="610004" y="596241"/>
                    <a:pt x="608924" y="600564"/>
                    <a:pt x="607485" y="604528"/>
                  </a:cubicBezTo>
                  <a:cubicBezTo>
                    <a:pt x="641676" y="604888"/>
                    <a:pt x="676228" y="605609"/>
                    <a:pt x="710780" y="606329"/>
                  </a:cubicBezTo>
                  <a:cubicBezTo>
                    <a:pt x="714739" y="606690"/>
                    <a:pt x="719058" y="606690"/>
                    <a:pt x="723377" y="606329"/>
                  </a:cubicBezTo>
                  <a:cubicBezTo>
                    <a:pt x="722657" y="596241"/>
                    <a:pt x="721937" y="585432"/>
                    <a:pt x="721577" y="574983"/>
                  </a:cubicBezTo>
                  <a:cubicBezTo>
                    <a:pt x="721217" y="568498"/>
                    <a:pt x="720497" y="562012"/>
                    <a:pt x="720137" y="555167"/>
                  </a:cubicBezTo>
                  <a:close/>
                  <a:moveTo>
                    <a:pt x="761842" y="554806"/>
                  </a:moveTo>
                  <a:cubicBezTo>
                    <a:pt x="750730" y="554716"/>
                    <a:pt x="739573" y="555167"/>
                    <a:pt x="728775" y="555167"/>
                  </a:cubicBezTo>
                  <a:cubicBezTo>
                    <a:pt x="729135" y="562012"/>
                    <a:pt x="729495" y="568498"/>
                    <a:pt x="729855" y="575343"/>
                  </a:cubicBezTo>
                  <a:cubicBezTo>
                    <a:pt x="730575" y="585432"/>
                    <a:pt x="730575" y="595881"/>
                    <a:pt x="731295" y="606329"/>
                  </a:cubicBezTo>
                  <a:cubicBezTo>
                    <a:pt x="764766" y="605609"/>
                    <a:pt x="798598" y="600925"/>
                    <a:pt x="831710" y="608131"/>
                  </a:cubicBezTo>
                  <a:cubicBezTo>
                    <a:pt x="819833" y="591197"/>
                    <a:pt x="807236" y="574623"/>
                    <a:pt x="796079" y="558049"/>
                  </a:cubicBezTo>
                  <a:cubicBezTo>
                    <a:pt x="795719" y="558049"/>
                    <a:pt x="794999" y="558049"/>
                    <a:pt x="794639" y="557689"/>
                  </a:cubicBezTo>
                  <a:cubicBezTo>
                    <a:pt x="784022" y="555527"/>
                    <a:pt x="772954" y="554897"/>
                    <a:pt x="761842" y="554806"/>
                  </a:cubicBezTo>
                  <a:close/>
                  <a:moveTo>
                    <a:pt x="508509" y="554806"/>
                  </a:moveTo>
                  <a:cubicBezTo>
                    <a:pt x="500591" y="564174"/>
                    <a:pt x="493033" y="573542"/>
                    <a:pt x="485475" y="582910"/>
                  </a:cubicBezTo>
                  <a:cubicBezTo>
                    <a:pt x="480076" y="589755"/>
                    <a:pt x="474677" y="596241"/>
                    <a:pt x="469279" y="602726"/>
                  </a:cubicBezTo>
                  <a:cubicBezTo>
                    <a:pt x="496632" y="603807"/>
                    <a:pt x="523985" y="604528"/>
                    <a:pt x="550979" y="604528"/>
                  </a:cubicBezTo>
                  <a:cubicBezTo>
                    <a:pt x="566815" y="604528"/>
                    <a:pt x="582651" y="604528"/>
                    <a:pt x="598487" y="604528"/>
                  </a:cubicBezTo>
                  <a:cubicBezTo>
                    <a:pt x="602086" y="593358"/>
                    <a:pt x="605325" y="581829"/>
                    <a:pt x="608924" y="570660"/>
                  </a:cubicBezTo>
                  <a:cubicBezTo>
                    <a:pt x="610364" y="565615"/>
                    <a:pt x="612524" y="560571"/>
                    <a:pt x="613963" y="555527"/>
                  </a:cubicBezTo>
                  <a:cubicBezTo>
                    <a:pt x="589489" y="555527"/>
                    <a:pt x="564655" y="555167"/>
                    <a:pt x="540181" y="554806"/>
                  </a:cubicBezTo>
                  <a:cubicBezTo>
                    <a:pt x="529384" y="554806"/>
                    <a:pt x="519306" y="554806"/>
                    <a:pt x="508509" y="554806"/>
                  </a:cubicBezTo>
                  <a:close/>
                  <a:moveTo>
                    <a:pt x="370303" y="553365"/>
                  </a:moveTo>
                  <a:cubicBezTo>
                    <a:pt x="361305" y="563814"/>
                    <a:pt x="353027" y="574263"/>
                    <a:pt x="344029" y="584351"/>
                  </a:cubicBezTo>
                  <a:cubicBezTo>
                    <a:pt x="339710" y="589755"/>
                    <a:pt x="335391" y="594439"/>
                    <a:pt x="331432" y="599123"/>
                  </a:cubicBezTo>
                  <a:cubicBezTo>
                    <a:pt x="373902" y="599844"/>
                    <a:pt x="416731" y="601285"/>
                    <a:pt x="459561" y="602726"/>
                  </a:cubicBezTo>
                  <a:cubicBezTo>
                    <a:pt x="466039" y="594439"/>
                    <a:pt x="472518" y="586152"/>
                    <a:pt x="478996" y="577866"/>
                  </a:cubicBezTo>
                  <a:cubicBezTo>
                    <a:pt x="485115" y="569939"/>
                    <a:pt x="491593" y="562373"/>
                    <a:pt x="497712" y="554806"/>
                  </a:cubicBezTo>
                  <a:cubicBezTo>
                    <a:pt x="468559" y="554086"/>
                    <a:pt x="439406" y="554086"/>
                    <a:pt x="410253" y="554086"/>
                  </a:cubicBezTo>
                  <a:cubicBezTo>
                    <a:pt x="396936" y="554086"/>
                    <a:pt x="383619" y="553365"/>
                    <a:pt x="370303" y="553365"/>
                  </a:cubicBezTo>
                  <a:close/>
                  <a:moveTo>
                    <a:pt x="840231" y="548287"/>
                  </a:moveTo>
                  <a:cubicBezTo>
                    <a:pt x="840562" y="546821"/>
                    <a:pt x="843208" y="547554"/>
                    <a:pt x="842877" y="549386"/>
                  </a:cubicBezTo>
                  <a:cubicBezTo>
                    <a:pt x="840562" y="557445"/>
                    <a:pt x="840231" y="565871"/>
                    <a:pt x="837916" y="573565"/>
                  </a:cubicBezTo>
                  <a:cubicBezTo>
                    <a:pt x="837255" y="575030"/>
                    <a:pt x="835601" y="574664"/>
                    <a:pt x="835601" y="573198"/>
                  </a:cubicBezTo>
                  <a:cubicBezTo>
                    <a:pt x="835932" y="565139"/>
                    <a:pt x="838247" y="556346"/>
                    <a:pt x="840231" y="548287"/>
                  </a:cubicBezTo>
                  <a:close/>
                  <a:moveTo>
                    <a:pt x="835715" y="532739"/>
                  </a:moveTo>
                  <a:cubicBezTo>
                    <a:pt x="836055" y="530946"/>
                    <a:pt x="838436" y="531663"/>
                    <a:pt x="838096" y="533456"/>
                  </a:cubicBezTo>
                  <a:cubicBezTo>
                    <a:pt x="836395" y="543134"/>
                    <a:pt x="834354" y="553172"/>
                    <a:pt x="831632" y="562492"/>
                  </a:cubicBezTo>
                  <a:cubicBezTo>
                    <a:pt x="831292" y="563926"/>
                    <a:pt x="829251" y="563567"/>
                    <a:pt x="829251" y="562133"/>
                  </a:cubicBezTo>
                  <a:cubicBezTo>
                    <a:pt x="830612" y="552096"/>
                    <a:pt x="833674" y="542417"/>
                    <a:pt x="835715" y="532739"/>
                  </a:cubicBezTo>
                  <a:close/>
                  <a:moveTo>
                    <a:pt x="828841" y="526007"/>
                  </a:moveTo>
                  <a:cubicBezTo>
                    <a:pt x="829558" y="524596"/>
                    <a:pt x="832068" y="525302"/>
                    <a:pt x="831709" y="527066"/>
                  </a:cubicBezTo>
                  <a:cubicBezTo>
                    <a:pt x="828483" y="534121"/>
                    <a:pt x="826691" y="541177"/>
                    <a:pt x="823823" y="548232"/>
                  </a:cubicBezTo>
                  <a:cubicBezTo>
                    <a:pt x="823464" y="549643"/>
                    <a:pt x="821313" y="549291"/>
                    <a:pt x="821313" y="547880"/>
                  </a:cubicBezTo>
                  <a:cubicBezTo>
                    <a:pt x="822030" y="540471"/>
                    <a:pt x="825615" y="532710"/>
                    <a:pt x="828841" y="526007"/>
                  </a:cubicBezTo>
                  <a:close/>
                  <a:moveTo>
                    <a:pt x="971356" y="516975"/>
                  </a:moveTo>
                  <a:cubicBezTo>
                    <a:pt x="962358" y="528144"/>
                    <a:pt x="953001" y="539674"/>
                    <a:pt x="944363" y="551203"/>
                  </a:cubicBezTo>
                  <a:cubicBezTo>
                    <a:pt x="955520" y="550483"/>
                    <a:pt x="967037" y="550122"/>
                    <a:pt x="978554" y="549762"/>
                  </a:cubicBezTo>
                  <a:cubicBezTo>
                    <a:pt x="976395" y="538233"/>
                    <a:pt x="974955" y="527424"/>
                    <a:pt x="971356" y="516975"/>
                  </a:cubicBezTo>
                  <a:close/>
                  <a:moveTo>
                    <a:pt x="456403" y="514931"/>
                  </a:moveTo>
                  <a:cubicBezTo>
                    <a:pt x="465049" y="521442"/>
                    <a:pt x="472615" y="528676"/>
                    <a:pt x="480181" y="535910"/>
                  </a:cubicBezTo>
                  <a:cubicBezTo>
                    <a:pt x="487387" y="529038"/>
                    <a:pt x="496034" y="522889"/>
                    <a:pt x="501798" y="514931"/>
                  </a:cubicBezTo>
                  <a:cubicBezTo>
                    <a:pt x="502879" y="513484"/>
                    <a:pt x="505041" y="514931"/>
                    <a:pt x="504320" y="516378"/>
                  </a:cubicBezTo>
                  <a:cubicBezTo>
                    <a:pt x="498196" y="525782"/>
                    <a:pt x="488828" y="532293"/>
                    <a:pt x="481262" y="540251"/>
                  </a:cubicBezTo>
                  <a:cubicBezTo>
                    <a:pt x="479821" y="541698"/>
                    <a:pt x="478020" y="540251"/>
                    <a:pt x="478020" y="538804"/>
                  </a:cubicBezTo>
                  <a:cubicBezTo>
                    <a:pt x="470093" y="531931"/>
                    <a:pt x="463969" y="523250"/>
                    <a:pt x="455682" y="516378"/>
                  </a:cubicBezTo>
                  <a:cubicBezTo>
                    <a:pt x="454601" y="516016"/>
                    <a:pt x="455682" y="514208"/>
                    <a:pt x="456403" y="514931"/>
                  </a:cubicBezTo>
                  <a:close/>
                  <a:moveTo>
                    <a:pt x="827702" y="505732"/>
                  </a:moveTo>
                  <a:cubicBezTo>
                    <a:pt x="828399" y="503959"/>
                    <a:pt x="830490" y="505023"/>
                    <a:pt x="830141" y="506442"/>
                  </a:cubicBezTo>
                  <a:cubicBezTo>
                    <a:pt x="826657" y="516017"/>
                    <a:pt x="822824" y="525593"/>
                    <a:pt x="819687" y="535168"/>
                  </a:cubicBezTo>
                  <a:cubicBezTo>
                    <a:pt x="818990" y="536942"/>
                    <a:pt x="816551" y="536232"/>
                    <a:pt x="816900" y="534459"/>
                  </a:cubicBezTo>
                  <a:cubicBezTo>
                    <a:pt x="820036" y="524529"/>
                    <a:pt x="824217" y="514953"/>
                    <a:pt x="827702" y="505732"/>
                  </a:cubicBezTo>
                  <a:close/>
                  <a:moveTo>
                    <a:pt x="724816" y="498960"/>
                  </a:moveTo>
                  <a:cubicBezTo>
                    <a:pt x="725896" y="514453"/>
                    <a:pt x="726976" y="529946"/>
                    <a:pt x="728055" y="545439"/>
                  </a:cubicBezTo>
                  <a:cubicBezTo>
                    <a:pt x="734174" y="545439"/>
                    <a:pt x="740292" y="545439"/>
                    <a:pt x="746771" y="545439"/>
                  </a:cubicBezTo>
                  <a:cubicBezTo>
                    <a:pt x="761167" y="546159"/>
                    <a:pt x="774844" y="545078"/>
                    <a:pt x="788881" y="546880"/>
                  </a:cubicBezTo>
                  <a:cubicBezTo>
                    <a:pt x="788161" y="545439"/>
                    <a:pt x="787081" y="544358"/>
                    <a:pt x="786361" y="542916"/>
                  </a:cubicBezTo>
                  <a:cubicBezTo>
                    <a:pt x="777723" y="528504"/>
                    <a:pt x="768725" y="514092"/>
                    <a:pt x="760448" y="499320"/>
                  </a:cubicBezTo>
                  <a:cubicBezTo>
                    <a:pt x="759728" y="499680"/>
                    <a:pt x="759008" y="499680"/>
                    <a:pt x="757928" y="499680"/>
                  </a:cubicBezTo>
                  <a:cubicBezTo>
                    <a:pt x="746771" y="499320"/>
                    <a:pt x="735973" y="499320"/>
                    <a:pt x="724816" y="498960"/>
                  </a:cubicBezTo>
                  <a:close/>
                  <a:moveTo>
                    <a:pt x="640957" y="497879"/>
                  </a:moveTo>
                  <a:cubicBezTo>
                    <a:pt x="638437" y="506886"/>
                    <a:pt x="636638" y="516254"/>
                    <a:pt x="634118" y="525622"/>
                  </a:cubicBezTo>
                  <a:cubicBezTo>
                    <a:pt x="631959" y="532468"/>
                    <a:pt x="629799" y="538953"/>
                    <a:pt x="627640" y="545799"/>
                  </a:cubicBezTo>
                  <a:cubicBezTo>
                    <a:pt x="645276" y="545799"/>
                    <a:pt x="663271" y="545799"/>
                    <a:pt x="681267" y="545439"/>
                  </a:cubicBezTo>
                  <a:cubicBezTo>
                    <a:pt x="693864" y="545439"/>
                    <a:pt x="706821" y="545439"/>
                    <a:pt x="719418" y="545439"/>
                  </a:cubicBezTo>
                  <a:cubicBezTo>
                    <a:pt x="718698" y="529585"/>
                    <a:pt x="717618" y="514092"/>
                    <a:pt x="715818" y="498960"/>
                  </a:cubicBezTo>
                  <a:cubicBezTo>
                    <a:pt x="690984" y="498239"/>
                    <a:pt x="665791" y="498239"/>
                    <a:pt x="640957" y="497879"/>
                  </a:cubicBezTo>
                  <a:close/>
                  <a:moveTo>
                    <a:pt x="556017" y="495357"/>
                  </a:moveTo>
                  <a:cubicBezTo>
                    <a:pt x="543420" y="512291"/>
                    <a:pt x="529744" y="528865"/>
                    <a:pt x="516427" y="545078"/>
                  </a:cubicBezTo>
                  <a:cubicBezTo>
                    <a:pt x="529024" y="545078"/>
                    <a:pt x="541261" y="545439"/>
                    <a:pt x="553858" y="545439"/>
                  </a:cubicBezTo>
                  <a:cubicBezTo>
                    <a:pt x="575093" y="545439"/>
                    <a:pt x="595968" y="545799"/>
                    <a:pt x="617202" y="545799"/>
                  </a:cubicBezTo>
                  <a:cubicBezTo>
                    <a:pt x="621161" y="534269"/>
                    <a:pt x="624761" y="522740"/>
                    <a:pt x="627280" y="511210"/>
                  </a:cubicBezTo>
                  <a:cubicBezTo>
                    <a:pt x="628360" y="506886"/>
                    <a:pt x="629439" y="502203"/>
                    <a:pt x="630519" y="497879"/>
                  </a:cubicBezTo>
                  <a:cubicBezTo>
                    <a:pt x="605685" y="497158"/>
                    <a:pt x="580851" y="496798"/>
                    <a:pt x="556017" y="495357"/>
                  </a:cubicBezTo>
                  <a:close/>
                  <a:moveTo>
                    <a:pt x="819254" y="493949"/>
                  </a:moveTo>
                  <a:cubicBezTo>
                    <a:pt x="819597" y="492846"/>
                    <a:pt x="820970" y="493214"/>
                    <a:pt x="820970" y="493949"/>
                  </a:cubicBezTo>
                  <a:cubicBezTo>
                    <a:pt x="819597" y="504978"/>
                    <a:pt x="815478" y="515639"/>
                    <a:pt x="811016" y="525933"/>
                  </a:cubicBezTo>
                  <a:cubicBezTo>
                    <a:pt x="810329" y="527404"/>
                    <a:pt x="808613" y="526668"/>
                    <a:pt x="808956" y="525198"/>
                  </a:cubicBezTo>
                  <a:cubicBezTo>
                    <a:pt x="812046" y="514537"/>
                    <a:pt x="817194" y="504978"/>
                    <a:pt x="819254" y="493949"/>
                  </a:cubicBezTo>
                  <a:close/>
                  <a:moveTo>
                    <a:pt x="449703" y="491987"/>
                  </a:moveTo>
                  <a:lnTo>
                    <a:pt x="449996" y="492295"/>
                  </a:lnTo>
                  <a:lnTo>
                    <a:pt x="480908" y="524757"/>
                  </a:lnTo>
                  <a:cubicBezTo>
                    <a:pt x="489617" y="514926"/>
                    <a:pt x="497963" y="504367"/>
                    <a:pt x="508486" y="496357"/>
                  </a:cubicBezTo>
                  <a:cubicBezTo>
                    <a:pt x="509574" y="495628"/>
                    <a:pt x="511388" y="497085"/>
                    <a:pt x="510300" y="498177"/>
                  </a:cubicBezTo>
                  <a:cubicBezTo>
                    <a:pt x="499051" y="507280"/>
                    <a:pt x="491794" y="519659"/>
                    <a:pt x="481271" y="529126"/>
                  </a:cubicBezTo>
                  <a:cubicBezTo>
                    <a:pt x="479820" y="530582"/>
                    <a:pt x="478006" y="529126"/>
                    <a:pt x="478368" y="527669"/>
                  </a:cubicBezTo>
                  <a:lnTo>
                    <a:pt x="448943" y="493102"/>
                  </a:lnTo>
                  <a:lnTo>
                    <a:pt x="448614" y="492716"/>
                  </a:lnTo>
                  <a:cubicBezTo>
                    <a:pt x="448251" y="492352"/>
                    <a:pt x="449340" y="491259"/>
                    <a:pt x="449703" y="491987"/>
                  </a:cubicBezTo>
                  <a:close/>
                  <a:moveTo>
                    <a:pt x="429328" y="490673"/>
                  </a:moveTo>
                  <a:cubicBezTo>
                    <a:pt x="417451" y="505085"/>
                    <a:pt x="404134" y="516975"/>
                    <a:pt x="391178" y="530306"/>
                  </a:cubicBezTo>
                  <a:cubicBezTo>
                    <a:pt x="386499" y="535350"/>
                    <a:pt x="381820" y="540394"/>
                    <a:pt x="377141" y="545439"/>
                  </a:cubicBezTo>
                  <a:lnTo>
                    <a:pt x="380682" y="545412"/>
                  </a:lnTo>
                  <a:lnTo>
                    <a:pt x="424290" y="545078"/>
                  </a:lnTo>
                  <a:cubicBezTo>
                    <a:pt x="451283" y="545078"/>
                    <a:pt x="478276" y="545078"/>
                    <a:pt x="505270" y="545078"/>
                  </a:cubicBezTo>
                  <a:cubicBezTo>
                    <a:pt x="518946" y="528504"/>
                    <a:pt x="532623" y="511931"/>
                    <a:pt x="545220" y="494997"/>
                  </a:cubicBezTo>
                  <a:cubicBezTo>
                    <a:pt x="531543" y="494276"/>
                    <a:pt x="518227" y="493195"/>
                    <a:pt x="504550" y="492114"/>
                  </a:cubicBezTo>
                  <a:cubicBezTo>
                    <a:pt x="497712" y="500401"/>
                    <a:pt x="490513" y="508688"/>
                    <a:pt x="482595" y="517335"/>
                  </a:cubicBezTo>
                  <a:cubicBezTo>
                    <a:pt x="481156" y="518776"/>
                    <a:pt x="479356" y="519137"/>
                    <a:pt x="477916" y="518776"/>
                  </a:cubicBezTo>
                  <a:cubicBezTo>
                    <a:pt x="476837" y="519137"/>
                    <a:pt x="475037" y="518776"/>
                    <a:pt x="474677" y="517695"/>
                  </a:cubicBezTo>
                  <a:cubicBezTo>
                    <a:pt x="470358" y="507607"/>
                    <a:pt x="460281" y="499320"/>
                    <a:pt x="453442" y="490673"/>
                  </a:cubicBezTo>
                  <a:cubicBezTo>
                    <a:pt x="452723" y="490673"/>
                    <a:pt x="452003" y="491033"/>
                    <a:pt x="451643" y="491033"/>
                  </a:cubicBezTo>
                  <a:cubicBezTo>
                    <a:pt x="444085" y="491033"/>
                    <a:pt x="436886" y="490673"/>
                    <a:pt x="429328" y="490673"/>
                  </a:cubicBezTo>
                  <a:close/>
                  <a:moveTo>
                    <a:pt x="992591" y="489232"/>
                  </a:moveTo>
                  <a:cubicBezTo>
                    <a:pt x="987552" y="495717"/>
                    <a:pt x="982873" y="502203"/>
                    <a:pt x="977475" y="508688"/>
                  </a:cubicBezTo>
                  <a:cubicBezTo>
                    <a:pt x="982873" y="522019"/>
                    <a:pt x="984313" y="535350"/>
                    <a:pt x="987552" y="549042"/>
                  </a:cubicBezTo>
                  <a:cubicBezTo>
                    <a:pt x="1013106" y="548321"/>
                    <a:pt x="1039020" y="547600"/>
                    <a:pt x="1064573" y="547600"/>
                  </a:cubicBezTo>
                  <a:cubicBezTo>
                    <a:pt x="1067813" y="547600"/>
                    <a:pt x="1071412" y="547600"/>
                    <a:pt x="1074651" y="547240"/>
                  </a:cubicBezTo>
                  <a:cubicBezTo>
                    <a:pt x="1065293" y="529585"/>
                    <a:pt x="1056295" y="511931"/>
                    <a:pt x="1049097" y="493195"/>
                  </a:cubicBezTo>
                  <a:cubicBezTo>
                    <a:pt x="1029662" y="493555"/>
                    <a:pt x="1010946" y="493195"/>
                    <a:pt x="992591" y="489232"/>
                  </a:cubicBezTo>
                  <a:close/>
                  <a:moveTo>
                    <a:pt x="815157" y="482454"/>
                  </a:moveTo>
                  <a:cubicBezTo>
                    <a:pt x="815506" y="481734"/>
                    <a:pt x="815854" y="481734"/>
                    <a:pt x="816203" y="482454"/>
                  </a:cubicBezTo>
                  <a:cubicBezTo>
                    <a:pt x="816203" y="493616"/>
                    <a:pt x="809233" y="505498"/>
                    <a:pt x="804354" y="515219"/>
                  </a:cubicBezTo>
                  <a:cubicBezTo>
                    <a:pt x="803657" y="516299"/>
                    <a:pt x="802263" y="515219"/>
                    <a:pt x="802612" y="514139"/>
                  </a:cubicBezTo>
                  <a:cubicBezTo>
                    <a:pt x="805748" y="502977"/>
                    <a:pt x="813415" y="494336"/>
                    <a:pt x="815157" y="482454"/>
                  </a:cubicBezTo>
                  <a:close/>
                  <a:moveTo>
                    <a:pt x="809672" y="469746"/>
                  </a:moveTo>
                  <a:cubicBezTo>
                    <a:pt x="810024" y="469034"/>
                    <a:pt x="811435" y="469390"/>
                    <a:pt x="811083" y="470102"/>
                  </a:cubicBezTo>
                  <a:cubicBezTo>
                    <a:pt x="807908" y="483623"/>
                    <a:pt x="801205" y="496432"/>
                    <a:pt x="795208" y="508886"/>
                  </a:cubicBezTo>
                  <a:cubicBezTo>
                    <a:pt x="794855" y="509953"/>
                    <a:pt x="792738" y="509242"/>
                    <a:pt x="793444" y="507819"/>
                  </a:cubicBezTo>
                  <a:cubicBezTo>
                    <a:pt x="797324" y="494653"/>
                    <a:pt x="806144" y="483267"/>
                    <a:pt x="809672" y="469746"/>
                  </a:cubicBezTo>
                  <a:close/>
                  <a:moveTo>
                    <a:pt x="805496" y="462528"/>
                  </a:moveTo>
                  <a:cubicBezTo>
                    <a:pt x="806189" y="461096"/>
                    <a:pt x="808267" y="462528"/>
                    <a:pt x="807574" y="463602"/>
                  </a:cubicBezTo>
                  <a:cubicBezTo>
                    <a:pt x="802032" y="474341"/>
                    <a:pt x="798569" y="486154"/>
                    <a:pt x="792334" y="495819"/>
                  </a:cubicBezTo>
                  <a:cubicBezTo>
                    <a:pt x="791295" y="497251"/>
                    <a:pt x="789563" y="496177"/>
                    <a:pt x="790256" y="494745"/>
                  </a:cubicBezTo>
                  <a:cubicBezTo>
                    <a:pt x="795105" y="484006"/>
                    <a:pt x="799608" y="472909"/>
                    <a:pt x="805496" y="462528"/>
                  </a:cubicBezTo>
                  <a:close/>
                  <a:moveTo>
                    <a:pt x="798231" y="453889"/>
                  </a:moveTo>
                  <a:cubicBezTo>
                    <a:pt x="798581" y="453159"/>
                    <a:pt x="800327" y="453889"/>
                    <a:pt x="799978" y="454985"/>
                  </a:cubicBezTo>
                  <a:cubicBezTo>
                    <a:pt x="795437" y="465938"/>
                    <a:pt x="791246" y="477257"/>
                    <a:pt x="786007" y="488211"/>
                  </a:cubicBezTo>
                  <a:cubicBezTo>
                    <a:pt x="785309" y="489306"/>
                    <a:pt x="783213" y="488211"/>
                    <a:pt x="783563" y="487115"/>
                  </a:cubicBezTo>
                  <a:cubicBezTo>
                    <a:pt x="788103" y="475797"/>
                    <a:pt x="793342" y="464843"/>
                    <a:pt x="798231" y="453889"/>
                  </a:cubicBezTo>
                  <a:close/>
                  <a:moveTo>
                    <a:pt x="311784" y="439439"/>
                  </a:moveTo>
                  <a:cubicBezTo>
                    <a:pt x="312870" y="437284"/>
                    <a:pt x="316126" y="438003"/>
                    <a:pt x="315403" y="440517"/>
                  </a:cubicBezTo>
                  <a:cubicBezTo>
                    <a:pt x="310337" y="453806"/>
                    <a:pt x="304547" y="467813"/>
                    <a:pt x="295863" y="479665"/>
                  </a:cubicBezTo>
                  <a:cubicBezTo>
                    <a:pt x="287178" y="491877"/>
                    <a:pt x="276684" y="502652"/>
                    <a:pt x="269085" y="515582"/>
                  </a:cubicBezTo>
                  <a:cubicBezTo>
                    <a:pt x="268361" y="516300"/>
                    <a:pt x="267276" y="515582"/>
                    <a:pt x="267638" y="514863"/>
                  </a:cubicBezTo>
                  <a:cubicBezTo>
                    <a:pt x="274151" y="502293"/>
                    <a:pt x="283559" y="491877"/>
                    <a:pt x="291520" y="480384"/>
                  </a:cubicBezTo>
                  <a:cubicBezTo>
                    <a:pt x="300205" y="467813"/>
                    <a:pt x="306356" y="453806"/>
                    <a:pt x="311784" y="439439"/>
                  </a:cubicBezTo>
                  <a:close/>
                  <a:moveTo>
                    <a:pt x="323232" y="437497"/>
                  </a:moveTo>
                  <a:cubicBezTo>
                    <a:pt x="323960" y="435696"/>
                    <a:pt x="327237" y="436416"/>
                    <a:pt x="326145" y="438577"/>
                  </a:cubicBezTo>
                  <a:cubicBezTo>
                    <a:pt x="321411" y="450818"/>
                    <a:pt x="314857" y="461980"/>
                    <a:pt x="308668" y="473862"/>
                  </a:cubicBezTo>
                  <a:cubicBezTo>
                    <a:pt x="302842" y="484303"/>
                    <a:pt x="297016" y="495465"/>
                    <a:pt x="289006" y="504466"/>
                  </a:cubicBezTo>
                  <a:cubicBezTo>
                    <a:pt x="288641" y="505186"/>
                    <a:pt x="287913" y="504466"/>
                    <a:pt x="287913" y="503746"/>
                  </a:cubicBezTo>
                  <a:cubicBezTo>
                    <a:pt x="300657" y="482143"/>
                    <a:pt x="313037" y="460540"/>
                    <a:pt x="323232" y="437497"/>
                  </a:cubicBezTo>
                  <a:close/>
                  <a:moveTo>
                    <a:pt x="1126766" y="436049"/>
                  </a:moveTo>
                  <a:cubicBezTo>
                    <a:pt x="1128928" y="435696"/>
                    <a:pt x="1128928" y="438871"/>
                    <a:pt x="1126405" y="439224"/>
                  </a:cubicBezTo>
                  <a:cubicBezTo>
                    <a:pt x="1108388" y="440635"/>
                    <a:pt x="1089650" y="439930"/>
                    <a:pt x="1071632" y="441341"/>
                  </a:cubicBezTo>
                  <a:cubicBezTo>
                    <a:pt x="1070551" y="441693"/>
                    <a:pt x="1070551" y="440282"/>
                    <a:pt x="1071272" y="439930"/>
                  </a:cubicBezTo>
                  <a:cubicBezTo>
                    <a:pt x="1079920" y="437813"/>
                    <a:pt x="1088929" y="437813"/>
                    <a:pt x="1097577" y="437460"/>
                  </a:cubicBezTo>
                  <a:cubicBezTo>
                    <a:pt x="1107307" y="437460"/>
                    <a:pt x="1117036" y="436049"/>
                    <a:pt x="1126766" y="436049"/>
                  </a:cubicBezTo>
                  <a:close/>
                  <a:moveTo>
                    <a:pt x="711859" y="434826"/>
                  </a:moveTo>
                  <a:cubicBezTo>
                    <a:pt x="655353" y="434826"/>
                    <a:pt x="598487" y="435547"/>
                    <a:pt x="541621" y="436268"/>
                  </a:cubicBezTo>
                  <a:cubicBezTo>
                    <a:pt x="539102" y="440591"/>
                    <a:pt x="536222" y="444915"/>
                    <a:pt x="534063" y="449599"/>
                  </a:cubicBezTo>
                  <a:cubicBezTo>
                    <a:pt x="526145" y="463650"/>
                    <a:pt x="517507" y="475901"/>
                    <a:pt x="507789" y="488151"/>
                  </a:cubicBezTo>
                  <a:cubicBezTo>
                    <a:pt x="522546" y="486710"/>
                    <a:pt x="537662" y="485989"/>
                    <a:pt x="552418" y="485629"/>
                  </a:cubicBezTo>
                  <a:cubicBezTo>
                    <a:pt x="557097" y="479143"/>
                    <a:pt x="561416" y="472658"/>
                    <a:pt x="565735" y="466533"/>
                  </a:cubicBezTo>
                  <a:cubicBezTo>
                    <a:pt x="568974" y="461489"/>
                    <a:pt x="576892" y="466173"/>
                    <a:pt x="573653" y="471217"/>
                  </a:cubicBezTo>
                  <a:cubicBezTo>
                    <a:pt x="570414" y="475901"/>
                    <a:pt x="567175" y="480585"/>
                    <a:pt x="563935" y="485268"/>
                  </a:cubicBezTo>
                  <a:cubicBezTo>
                    <a:pt x="586970" y="484908"/>
                    <a:pt x="610364" y="484908"/>
                    <a:pt x="633399" y="485629"/>
                  </a:cubicBezTo>
                  <a:cubicBezTo>
                    <a:pt x="635918" y="476982"/>
                    <a:pt x="638437" y="468695"/>
                    <a:pt x="641676" y="460047"/>
                  </a:cubicBezTo>
                  <a:cubicBezTo>
                    <a:pt x="643836" y="454283"/>
                    <a:pt x="653554" y="456805"/>
                    <a:pt x="651394" y="462930"/>
                  </a:cubicBezTo>
                  <a:cubicBezTo>
                    <a:pt x="648515" y="470496"/>
                    <a:pt x="645995" y="478423"/>
                    <a:pt x="643836" y="485989"/>
                  </a:cubicBezTo>
                  <a:cubicBezTo>
                    <a:pt x="667590" y="486349"/>
                    <a:pt x="691344" y="487791"/>
                    <a:pt x="714739" y="488511"/>
                  </a:cubicBezTo>
                  <a:cubicBezTo>
                    <a:pt x="714019" y="480945"/>
                    <a:pt x="712939" y="473739"/>
                    <a:pt x="711499" y="466173"/>
                  </a:cubicBezTo>
                  <a:cubicBezTo>
                    <a:pt x="710420" y="460768"/>
                    <a:pt x="719058" y="458246"/>
                    <a:pt x="720137" y="464011"/>
                  </a:cubicBezTo>
                  <a:cubicBezTo>
                    <a:pt x="721577" y="472298"/>
                    <a:pt x="722657" y="480585"/>
                    <a:pt x="723736" y="488871"/>
                  </a:cubicBezTo>
                  <a:cubicBezTo>
                    <a:pt x="734174" y="489232"/>
                    <a:pt x="744611" y="489592"/>
                    <a:pt x="754689" y="489952"/>
                  </a:cubicBezTo>
                  <a:cubicBezTo>
                    <a:pt x="745691" y="474099"/>
                    <a:pt x="737053" y="458246"/>
                    <a:pt x="728775" y="442032"/>
                  </a:cubicBezTo>
                  <a:cubicBezTo>
                    <a:pt x="724096" y="445635"/>
                    <a:pt x="719777" y="449599"/>
                    <a:pt x="715099" y="453202"/>
                  </a:cubicBezTo>
                  <a:cubicBezTo>
                    <a:pt x="714019" y="454283"/>
                    <a:pt x="711499" y="452481"/>
                    <a:pt x="712939" y="451400"/>
                  </a:cubicBezTo>
                  <a:cubicBezTo>
                    <a:pt x="716538" y="446356"/>
                    <a:pt x="721217" y="441672"/>
                    <a:pt x="726256" y="437349"/>
                  </a:cubicBezTo>
                  <a:cubicBezTo>
                    <a:pt x="725896" y="436268"/>
                    <a:pt x="725536" y="435547"/>
                    <a:pt x="725176" y="434826"/>
                  </a:cubicBezTo>
                  <a:cubicBezTo>
                    <a:pt x="724456" y="434826"/>
                    <a:pt x="724096" y="434826"/>
                    <a:pt x="723736" y="434826"/>
                  </a:cubicBezTo>
                  <a:cubicBezTo>
                    <a:pt x="721937" y="434826"/>
                    <a:pt x="720137" y="434826"/>
                    <a:pt x="718338" y="434826"/>
                  </a:cubicBezTo>
                  <a:cubicBezTo>
                    <a:pt x="714739" y="437349"/>
                    <a:pt x="711140" y="440591"/>
                    <a:pt x="707540" y="443474"/>
                  </a:cubicBezTo>
                  <a:cubicBezTo>
                    <a:pt x="706101" y="444555"/>
                    <a:pt x="703581" y="442393"/>
                    <a:pt x="705381" y="440952"/>
                  </a:cubicBezTo>
                  <a:cubicBezTo>
                    <a:pt x="707540" y="438790"/>
                    <a:pt x="709700" y="436988"/>
                    <a:pt x="711859" y="434826"/>
                  </a:cubicBezTo>
                  <a:close/>
                  <a:moveTo>
                    <a:pt x="1131157" y="429061"/>
                  </a:moveTo>
                  <a:cubicBezTo>
                    <a:pt x="1098045" y="431583"/>
                    <a:pt x="1064573" y="433024"/>
                    <a:pt x="1031101" y="434105"/>
                  </a:cubicBezTo>
                  <a:cubicBezTo>
                    <a:pt x="1020664" y="451040"/>
                    <a:pt x="1009147" y="467253"/>
                    <a:pt x="997270" y="483107"/>
                  </a:cubicBezTo>
                  <a:cubicBezTo>
                    <a:pt x="1013106" y="483467"/>
                    <a:pt x="1028942" y="483107"/>
                    <a:pt x="1044778" y="482746"/>
                  </a:cubicBezTo>
                  <a:cubicBezTo>
                    <a:pt x="1042979" y="477342"/>
                    <a:pt x="1041179" y="471937"/>
                    <a:pt x="1039379" y="466533"/>
                  </a:cubicBezTo>
                  <a:cubicBezTo>
                    <a:pt x="1039020" y="464731"/>
                    <a:pt x="1041539" y="464371"/>
                    <a:pt x="1042259" y="465812"/>
                  </a:cubicBezTo>
                  <a:cubicBezTo>
                    <a:pt x="1044418" y="471577"/>
                    <a:pt x="1046578" y="477342"/>
                    <a:pt x="1049457" y="482746"/>
                  </a:cubicBezTo>
                  <a:cubicBezTo>
                    <a:pt x="1072131" y="482386"/>
                    <a:pt x="1095166" y="481665"/>
                    <a:pt x="1118200" y="481305"/>
                  </a:cubicBezTo>
                  <a:cubicBezTo>
                    <a:pt x="1123959" y="481305"/>
                    <a:pt x="1123959" y="490673"/>
                    <a:pt x="1118200" y="490673"/>
                  </a:cubicBezTo>
                  <a:cubicBezTo>
                    <a:pt x="1097325" y="490673"/>
                    <a:pt x="1075731" y="492474"/>
                    <a:pt x="1054136" y="493195"/>
                  </a:cubicBezTo>
                  <a:cubicBezTo>
                    <a:pt x="1063134" y="511570"/>
                    <a:pt x="1072851" y="529225"/>
                    <a:pt x="1082929" y="546880"/>
                  </a:cubicBezTo>
                  <a:cubicBezTo>
                    <a:pt x="1111722" y="545078"/>
                    <a:pt x="1140875" y="540755"/>
                    <a:pt x="1168948" y="547600"/>
                  </a:cubicBezTo>
                  <a:cubicBezTo>
                    <a:pt x="1174706" y="549042"/>
                    <a:pt x="1172187" y="557328"/>
                    <a:pt x="1166428" y="556248"/>
                  </a:cubicBezTo>
                  <a:cubicBezTo>
                    <a:pt x="1140515" y="551203"/>
                    <a:pt x="1113881" y="553365"/>
                    <a:pt x="1087608" y="555167"/>
                  </a:cubicBezTo>
                  <a:cubicBezTo>
                    <a:pt x="1090127" y="560211"/>
                    <a:pt x="1093006" y="565255"/>
                    <a:pt x="1095886" y="570299"/>
                  </a:cubicBezTo>
                  <a:cubicBezTo>
                    <a:pt x="1102364" y="582189"/>
                    <a:pt x="1108123" y="594079"/>
                    <a:pt x="1114961" y="605969"/>
                  </a:cubicBezTo>
                  <a:cubicBezTo>
                    <a:pt x="1144474" y="605609"/>
                    <a:pt x="1174706" y="605609"/>
                    <a:pt x="1204579" y="605609"/>
                  </a:cubicBezTo>
                  <a:cubicBezTo>
                    <a:pt x="1210338" y="605609"/>
                    <a:pt x="1210338" y="614616"/>
                    <a:pt x="1204579" y="614616"/>
                  </a:cubicBezTo>
                  <a:cubicBezTo>
                    <a:pt x="1176146" y="614616"/>
                    <a:pt x="1148073" y="614616"/>
                    <a:pt x="1120000" y="614976"/>
                  </a:cubicBezTo>
                  <a:cubicBezTo>
                    <a:pt x="1121079" y="616778"/>
                    <a:pt x="1122159" y="618940"/>
                    <a:pt x="1123239" y="620741"/>
                  </a:cubicBezTo>
                  <a:cubicBezTo>
                    <a:pt x="1128638" y="629388"/>
                    <a:pt x="1132957" y="639117"/>
                    <a:pt x="1138355" y="648484"/>
                  </a:cubicBezTo>
                  <a:cubicBezTo>
                    <a:pt x="1180825" y="648484"/>
                    <a:pt x="1223654" y="649205"/>
                    <a:pt x="1266124" y="649565"/>
                  </a:cubicBezTo>
                  <a:cubicBezTo>
                    <a:pt x="1272243" y="649565"/>
                    <a:pt x="1272243" y="658933"/>
                    <a:pt x="1266124" y="658933"/>
                  </a:cubicBezTo>
                  <a:cubicBezTo>
                    <a:pt x="1225454" y="658933"/>
                    <a:pt x="1184784" y="658212"/>
                    <a:pt x="1144114" y="657852"/>
                  </a:cubicBezTo>
                  <a:cubicBezTo>
                    <a:pt x="1146273" y="661095"/>
                    <a:pt x="1148073" y="663977"/>
                    <a:pt x="1150952" y="666499"/>
                  </a:cubicBezTo>
                  <a:cubicBezTo>
                    <a:pt x="1154551" y="670463"/>
                    <a:pt x="1148433" y="676227"/>
                    <a:pt x="1144834" y="671904"/>
                  </a:cubicBezTo>
                  <a:cubicBezTo>
                    <a:pt x="1140875" y="667941"/>
                    <a:pt x="1137276" y="663257"/>
                    <a:pt x="1134396" y="657852"/>
                  </a:cubicBezTo>
                  <a:cubicBezTo>
                    <a:pt x="1096605" y="657852"/>
                    <a:pt x="1058815" y="658212"/>
                    <a:pt x="1021024" y="660374"/>
                  </a:cubicBezTo>
                  <a:cubicBezTo>
                    <a:pt x="1021744" y="663617"/>
                    <a:pt x="1022104" y="666499"/>
                    <a:pt x="1022104" y="669382"/>
                  </a:cubicBezTo>
                  <a:cubicBezTo>
                    <a:pt x="1022464" y="672624"/>
                    <a:pt x="1017425" y="673345"/>
                    <a:pt x="1016705" y="670102"/>
                  </a:cubicBezTo>
                  <a:cubicBezTo>
                    <a:pt x="1016345" y="666860"/>
                    <a:pt x="1015625" y="663977"/>
                    <a:pt x="1014546" y="660735"/>
                  </a:cubicBezTo>
                  <a:cubicBezTo>
                    <a:pt x="1005908" y="661095"/>
                    <a:pt x="997270" y="661815"/>
                    <a:pt x="988272" y="662536"/>
                  </a:cubicBezTo>
                  <a:cubicBezTo>
                    <a:pt x="953001" y="665418"/>
                    <a:pt x="917369" y="669021"/>
                    <a:pt x="881378" y="669382"/>
                  </a:cubicBezTo>
                  <a:cubicBezTo>
                    <a:pt x="880298" y="671183"/>
                    <a:pt x="879219" y="673345"/>
                    <a:pt x="878139" y="675507"/>
                  </a:cubicBezTo>
                  <a:cubicBezTo>
                    <a:pt x="876339" y="679110"/>
                    <a:pt x="870941" y="675507"/>
                    <a:pt x="872740" y="671904"/>
                  </a:cubicBezTo>
                  <a:cubicBezTo>
                    <a:pt x="873100" y="671183"/>
                    <a:pt x="873820" y="670102"/>
                    <a:pt x="874180" y="669382"/>
                  </a:cubicBezTo>
                  <a:cubicBezTo>
                    <a:pt x="866622" y="669382"/>
                    <a:pt x="858704" y="669021"/>
                    <a:pt x="851145" y="668661"/>
                  </a:cubicBezTo>
                  <a:cubicBezTo>
                    <a:pt x="812275" y="666860"/>
                    <a:pt x="773764" y="664698"/>
                    <a:pt x="735254" y="664698"/>
                  </a:cubicBezTo>
                  <a:cubicBezTo>
                    <a:pt x="734894" y="670102"/>
                    <a:pt x="734174" y="675147"/>
                    <a:pt x="732734" y="680551"/>
                  </a:cubicBezTo>
                  <a:cubicBezTo>
                    <a:pt x="732374" y="682713"/>
                    <a:pt x="728775" y="682353"/>
                    <a:pt x="728775" y="679830"/>
                  </a:cubicBezTo>
                  <a:cubicBezTo>
                    <a:pt x="729495" y="674786"/>
                    <a:pt x="729495" y="669742"/>
                    <a:pt x="729135" y="664698"/>
                  </a:cubicBezTo>
                  <a:cubicBezTo>
                    <a:pt x="724816" y="664698"/>
                    <a:pt x="720137" y="664698"/>
                    <a:pt x="715818" y="664698"/>
                  </a:cubicBezTo>
                  <a:cubicBezTo>
                    <a:pt x="672269" y="665779"/>
                    <a:pt x="629439" y="666499"/>
                    <a:pt x="586250" y="667580"/>
                  </a:cubicBezTo>
                  <a:cubicBezTo>
                    <a:pt x="583731" y="672264"/>
                    <a:pt x="580491" y="676227"/>
                    <a:pt x="575813" y="678750"/>
                  </a:cubicBezTo>
                  <a:cubicBezTo>
                    <a:pt x="574733" y="679110"/>
                    <a:pt x="572933" y="678029"/>
                    <a:pt x="574013" y="676588"/>
                  </a:cubicBezTo>
                  <a:cubicBezTo>
                    <a:pt x="576172" y="673705"/>
                    <a:pt x="577612" y="670823"/>
                    <a:pt x="579052" y="667580"/>
                  </a:cubicBezTo>
                  <a:cubicBezTo>
                    <a:pt x="522546" y="668301"/>
                    <a:pt x="466399" y="669382"/>
                    <a:pt x="410253" y="669382"/>
                  </a:cubicBezTo>
                  <a:cubicBezTo>
                    <a:pt x="405214" y="675147"/>
                    <a:pt x="400895" y="681272"/>
                    <a:pt x="397296" y="688117"/>
                  </a:cubicBezTo>
                  <a:cubicBezTo>
                    <a:pt x="396576" y="689919"/>
                    <a:pt x="394057" y="688117"/>
                    <a:pt x="394777" y="686316"/>
                  </a:cubicBezTo>
                  <a:cubicBezTo>
                    <a:pt x="397296" y="680191"/>
                    <a:pt x="400895" y="674786"/>
                    <a:pt x="404494" y="669382"/>
                  </a:cubicBezTo>
                  <a:cubicBezTo>
                    <a:pt x="359145" y="669382"/>
                    <a:pt x="314156" y="669021"/>
                    <a:pt x="269167" y="667941"/>
                  </a:cubicBezTo>
                  <a:cubicBezTo>
                    <a:pt x="260889" y="676227"/>
                    <a:pt x="252611" y="684514"/>
                    <a:pt x="244333" y="692801"/>
                  </a:cubicBezTo>
                  <a:cubicBezTo>
                    <a:pt x="242533" y="694603"/>
                    <a:pt x="240014" y="692081"/>
                    <a:pt x="241454" y="690279"/>
                  </a:cubicBezTo>
                  <a:cubicBezTo>
                    <a:pt x="248652" y="682713"/>
                    <a:pt x="255490" y="675147"/>
                    <a:pt x="262329" y="667580"/>
                  </a:cubicBezTo>
                  <a:cubicBezTo>
                    <a:pt x="229936" y="666860"/>
                    <a:pt x="197544" y="665779"/>
                    <a:pt x="165512" y="663977"/>
                  </a:cubicBezTo>
                  <a:cubicBezTo>
                    <a:pt x="163353" y="663977"/>
                    <a:pt x="163353" y="660735"/>
                    <a:pt x="165512" y="660735"/>
                  </a:cubicBezTo>
                  <a:cubicBezTo>
                    <a:pt x="200064" y="659293"/>
                    <a:pt x="234975" y="658933"/>
                    <a:pt x="269887" y="658933"/>
                  </a:cubicBezTo>
                  <a:cubicBezTo>
                    <a:pt x="284643" y="642359"/>
                    <a:pt x="298680" y="625425"/>
                    <a:pt x="313077" y="608491"/>
                  </a:cubicBezTo>
                  <a:cubicBezTo>
                    <a:pt x="288963" y="607410"/>
                    <a:pt x="265208" y="606329"/>
                    <a:pt x="241454" y="605609"/>
                  </a:cubicBezTo>
                  <a:cubicBezTo>
                    <a:pt x="238574" y="605248"/>
                    <a:pt x="238574" y="600925"/>
                    <a:pt x="241454" y="600925"/>
                  </a:cubicBezTo>
                  <a:cubicBezTo>
                    <a:pt x="267727" y="599484"/>
                    <a:pt x="294001" y="599123"/>
                    <a:pt x="320635" y="599123"/>
                  </a:cubicBezTo>
                  <a:cubicBezTo>
                    <a:pt x="326393" y="592278"/>
                    <a:pt x="332152" y="585432"/>
                    <a:pt x="337911" y="578226"/>
                  </a:cubicBezTo>
                  <a:cubicBezTo>
                    <a:pt x="345109" y="569939"/>
                    <a:pt x="351947" y="561652"/>
                    <a:pt x="358786" y="553365"/>
                  </a:cubicBezTo>
                  <a:cubicBezTo>
                    <a:pt x="353747" y="553365"/>
                    <a:pt x="348708" y="553365"/>
                    <a:pt x="343309" y="553725"/>
                  </a:cubicBezTo>
                  <a:cubicBezTo>
                    <a:pt x="328193" y="554086"/>
                    <a:pt x="313437" y="555167"/>
                    <a:pt x="299040" y="549762"/>
                  </a:cubicBezTo>
                  <a:cubicBezTo>
                    <a:pt x="295801" y="548321"/>
                    <a:pt x="296881" y="543997"/>
                    <a:pt x="300480" y="544718"/>
                  </a:cubicBezTo>
                  <a:cubicBezTo>
                    <a:pt x="319915" y="550122"/>
                    <a:pt x="342230" y="545799"/>
                    <a:pt x="362025" y="545439"/>
                  </a:cubicBezTo>
                  <a:cubicBezTo>
                    <a:pt x="363104" y="545439"/>
                    <a:pt x="364184" y="545439"/>
                    <a:pt x="365624" y="545439"/>
                  </a:cubicBezTo>
                  <a:cubicBezTo>
                    <a:pt x="371742" y="537872"/>
                    <a:pt x="378221" y="530666"/>
                    <a:pt x="385059" y="524181"/>
                  </a:cubicBezTo>
                  <a:cubicBezTo>
                    <a:pt x="395856" y="513012"/>
                    <a:pt x="407374" y="502203"/>
                    <a:pt x="417811" y="490673"/>
                  </a:cubicBezTo>
                  <a:cubicBezTo>
                    <a:pt x="409533" y="490673"/>
                    <a:pt x="401255" y="490673"/>
                    <a:pt x="393337" y="490313"/>
                  </a:cubicBezTo>
                  <a:cubicBezTo>
                    <a:pt x="379301" y="489952"/>
                    <a:pt x="364184" y="491033"/>
                    <a:pt x="350148" y="487791"/>
                  </a:cubicBezTo>
                  <a:cubicBezTo>
                    <a:pt x="349428" y="487430"/>
                    <a:pt x="349428" y="485629"/>
                    <a:pt x="350508" y="485629"/>
                  </a:cubicBezTo>
                  <a:cubicBezTo>
                    <a:pt x="365984" y="481305"/>
                    <a:pt x="383619" y="482746"/>
                    <a:pt x="399816" y="482746"/>
                  </a:cubicBezTo>
                  <a:cubicBezTo>
                    <a:pt x="408093" y="482386"/>
                    <a:pt x="416371" y="482386"/>
                    <a:pt x="424649" y="482386"/>
                  </a:cubicBezTo>
                  <a:cubicBezTo>
                    <a:pt x="425729" y="480945"/>
                    <a:pt x="426809" y="479504"/>
                    <a:pt x="427889" y="478062"/>
                  </a:cubicBezTo>
                  <a:cubicBezTo>
                    <a:pt x="431128" y="473739"/>
                    <a:pt x="438326" y="477702"/>
                    <a:pt x="435807" y="482386"/>
                  </a:cubicBezTo>
                  <a:cubicBezTo>
                    <a:pt x="439406" y="482386"/>
                    <a:pt x="443365" y="482386"/>
                    <a:pt x="446964" y="482386"/>
                  </a:cubicBezTo>
                  <a:cubicBezTo>
                    <a:pt x="443365" y="477342"/>
                    <a:pt x="439766" y="472298"/>
                    <a:pt x="436886" y="466893"/>
                  </a:cubicBezTo>
                  <a:cubicBezTo>
                    <a:pt x="430408" y="456805"/>
                    <a:pt x="423930" y="446356"/>
                    <a:pt x="417811" y="436268"/>
                  </a:cubicBezTo>
                  <a:cubicBezTo>
                    <a:pt x="382180" y="435907"/>
                    <a:pt x="346189" y="434826"/>
                    <a:pt x="310557" y="432304"/>
                  </a:cubicBezTo>
                  <a:cubicBezTo>
                    <a:pt x="301919" y="458246"/>
                    <a:pt x="284283" y="481665"/>
                    <a:pt x="267007" y="502563"/>
                  </a:cubicBezTo>
                  <a:cubicBezTo>
                    <a:pt x="245773" y="528865"/>
                    <a:pt x="221659" y="552645"/>
                    <a:pt x="197544" y="576424"/>
                  </a:cubicBezTo>
                  <a:cubicBezTo>
                    <a:pt x="174150" y="599484"/>
                    <a:pt x="152555" y="623984"/>
                    <a:pt x="129161" y="647043"/>
                  </a:cubicBezTo>
                  <a:cubicBezTo>
                    <a:pt x="116924" y="658933"/>
                    <a:pt x="104327" y="670823"/>
                    <a:pt x="92450" y="683073"/>
                  </a:cubicBezTo>
                  <a:cubicBezTo>
                    <a:pt x="82372" y="693522"/>
                    <a:pt x="73375" y="706493"/>
                    <a:pt x="62217" y="715500"/>
                  </a:cubicBezTo>
                  <a:cubicBezTo>
                    <a:pt x="134920" y="715140"/>
                    <a:pt x="207982" y="714059"/>
                    <a:pt x="281044" y="712978"/>
                  </a:cubicBezTo>
                  <a:cubicBezTo>
                    <a:pt x="281044" y="712618"/>
                    <a:pt x="281404" y="712618"/>
                    <a:pt x="281404" y="712257"/>
                  </a:cubicBezTo>
                  <a:cubicBezTo>
                    <a:pt x="286803" y="707213"/>
                    <a:pt x="294361" y="697125"/>
                    <a:pt x="302639" y="697125"/>
                  </a:cubicBezTo>
                  <a:cubicBezTo>
                    <a:pt x="305159" y="697125"/>
                    <a:pt x="306958" y="700007"/>
                    <a:pt x="305519" y="702169"/>
                  </a:cubicBezTo>
                  <a:cubicBezTo>
                    <a:pt x="302999" y="706132"/>
                    <a:pt x="297960" y="707934"/>
                    <a:pt x="294361" y="711177"/>
                  </a:cubicBezTo>
                  <a:cubicBezTo>
                    <a:pt x="294001" y="711537"/>
                    <a:pt x="293282" y="712257"/>
                    <a:pt x="292562" y="712618"/>
                  </a:cubicBezTo>
                  <a:cubicBezTo>
                    <a:pt x="297960" y="712618"/>
                    <a:pt x="302999" y="712618"/>
                    <a:pt x="307678" y="712257"/>
                  </a:cubicBezTo>
                  <a:cubicBezTo>
                    <a:pt x="314876" y="705412"/>
                    <a:pt x="322074" y="698926"/>
                    <a:pt x="330352" y="694603"/>
                  </a:cubicBezTo>
                  <a:cubicBezTo>
                    <a:pt x="336111" y="691720"/>
                    <a:pt x="340430" y="699647"/>
                    <a:pt x="335391" y="702890"/>
                  </a:cubicBezTo>
                  <a:cubicBezTo>
                    <a:pt x="330712" y="706132"/>
                    <a:pt x="326393" y="709015"/>
                    <a:pt x="322074" y="712257"/>
                  </a:cubicBezTo>
                  <a:cubicBezTo>
                    <a:pt x="453083" y="709735"/>
                    <a:pt x="583731" y="707213"/>
                    <a:pt x="714379" y="705051"/>
                  </a:cubicBezTo>
                  <a:cubicBezTo>
                    <a:pt x="824872" y="703610"/>
                    <a:pt x="935005" y="715500"/>
                    <a:pt x="1045138" y="709735"/>
                  </a:cubicBezTo>
                  <a:cubicBezTo>
                    <a:pt x="1146273" y="703971"/>
                    <a:pt x="1258206" y="711537"/>
                    <a:pt x="1359701" y="711537"/>
                  </a:cubicBezTo>
                  <a:cubicBezTo>
                    <a:pt x="1320471" y="665058"/>
                    <a:pt x="1267564" y="599123"/>
                    <a:pt x="1225094" y="555527"/>
                  </a:cubicBezTo>
                  <a:cubicBezTo>
                    <a:pt x="1189463" y="519137"/>
                    <a:pt x="1149153" y="478423"/>
                    <a:pt x="1131157" y="429061"/>
                  </a:cubicBezTo>
                  <a:close/>
                  <a:moveTo>
                    <a:pt x="618633" y="412163"/>
                  </a:moveTo>
                  <a:cubicBezTo>
                    <a:pt x="618989" y="412163"/>
                    <a:pt x="619345" y="412537"/>
                    <a:pt x="618633" y="412910"/>
                  </a:cubicBezTo>
                  <a:cubicBezTo>
                    <a:pt x="601536" y="415525"/>
                    <a:pt x="583728" y="415525"/>
                    <a:pt x="566275" y="416272"/>
                  </a:cubicBezTo>
                  <a:cubicBezTo>
                    <a:pt x="564138" y="416272"/>
                    <a:pt x="564138" y="412910"/>
                    <a:pt x="566275" y="412910"/>
                  </a:cubicBezTo>
                  <a:cubicBezTo>
                    <a:pt x="583728" y="412163"/>
                    <a:pt x="601536" y="410296"/>
                    <a:pt x="618633" y="412163"/>
                  </a:cubicBezTo>
                  <a:close/>
                  <a:moveTo>
                    <a:pt x="302591" y="409304"/>
                  </a:moveTo>
                  <a:cubicBezTo>
                    <a:pt x="302955" y="407121"/>
                    <a:pt x="306599" y="408212"/>
                    <a:pt x="305870" y="410031"/>
                  </a:cubicBezTo>
                  <a:lnTo>
                    <a:pt x="305506" y="411486"/>
                  </a:lnTo>
                  <a:cubicBezTo>
                    <a:pt x="297855" y="436589"/>
                    <a:pt x="280366" y="455871"/>
                    <a:pt x="264334" y="475880"/>
                  </a:cubicBezTo>
                  <a:cubicBezTo>
                    <a:pt x="263606" y="476607"/>
                    <a:pt x="262513" y="475516"/>
                    <a:pt x="262877" y="474788"/>
                  </a:cubicBezTo>
                  <a:cubicBezTo>
                    <a:pt x="278180" y="454052"/>
                    <a:pt x="295304" y="434770"/>
                    <a:pt x="302591" y="409304"/>
                  </a:cubicBezTo>
                  <a:close/>
                  <a:moveTo>
                    <a:pt x="608366" y="404343"/>
                  </a:moveTo>
                  <a:cubicBezTo>
                    <a:pt x="609814" y="404343"/>
                    <a:pt x="609814" y="406724"/>
                    <a:pt x="608366" y="406724"/>
                  </a:cubicBezTo>
                  <a:cubicBezTo>
                    <a:pt x="595694" y="406724"/>
                    <a:pt x="583384" y="408312"/>
                    <a:pt x="570712" y="407915"/>
                  </a:cubicBezTo>
                  <a:cubicBezTo>
                    <a:pt x="568901" y="407915"/>
                    <a:pt x="568901" y="404740"/>
                    <a:pt x="571074" y="404740"/>
                  </a:cubicBezTo>
                  <a:cubicBezTo>
                    <a:pt x="583384" y="404343"/>
                    <a:pt x="596056" y="403946"/>
                    <a:pt x="608366" y="404343"/>
                  </a:cubicBezTo>
                  <a:close/>
                  <a:moveTo>
                    <a:pt x="580591" y="396009"/>
                  </a:moveTo>
                  <a:cubicBezTo>
                    <a:pt x="589972" y="396009"/>
                    <a:pt x="599352" y="396644"/>
                    <a:pt x="608733" y="396961"/>
                  </a:cubicBezTo>
                  <a:cubicBezTo>
                    <a:pt x="609815" y="396961"/>
                    <a:pt x="609815" y="398231"/>
                    <a:pt x="608733" y="398231"/>
                  </a:cubicBezTo>
                  <a:cubicBezTo>
                    <a:pt x="599352" y="398549"/>
                    <a:pt x="589972" y="398866"/>
                    <a:pt x="580591" y="398549"/>
                  </a:cubicBezTo>
                  <a:cubicBezTo>
                    <a:pt x="578426" y="398549"/>
                    <a:pt x="578787" y="396009"/>
                    <a:pt x="580591" y="396009"/>
                  </a:cubicBezTo>
                  <a:close/>
                  <a:moveTo>
                    <a:pt x="1099899" y="375218"/>
                  </a:moveTo>
                  <a:cubicBezTo>
                    <a:pt x="1100242" y="373784"/>
                    <a:pt x="1101958" y="373784"/>
                    <a:pt x="1101615" y="375218"/>
                  </a:cubicBezTo>
                  <a:cubicBezTo>
                    <a:pt x="1101615" y="384896"/>
                    <a:pt x="1098182" y="397442"/>
                    <a:pt x="1092347" y="405687"/>
                  </a:cubicBezTo>
                  <a:cubicBezTo>
                    <a:pt x="1091661" y="406762"/>
                    <a:pt x="1089601" y="406045"/>
                    <a:pt x="1089944" y="404612"/>
                  </a:cubicBezTo>
                  <a:cubicBezTo>
                    <a:pt x="1093377" y="394575"/>
                    <a:pt x="1099212" y="385971"/>
                    <a:pt x="1099899" y="375218"/>
                  </a:cubicBezTo>
                  <a:close/>
                  <a:moveTo>
                    <a:pt x="683345" y="372907"/>
                  </a:moveTo>
                  <a:cubicBezTo>
                    <a:pt x="683345" y="372196"/>
                    <a:pt x="684038" y="372196"/>
                    <a:pt x="684384" y="372907"/>
                  </a:cubicBezTo>
                  <a:cubicBezTo>
                    <a:pt x="685423" y="386420"/>
                    <a:pt x="691311" y="401711"/>
                    <a:pt x="699278" y="412734"/>
                  </a:cubicBezTo>
                  <a:cubicBezTo>
                    <a:pt x="700317" y="414157"/>
                    <a:pt x="697546" y="416290"/>
                    <a:pt x="696507" y="414512"/>
                  </a:cubicBezTo>
                  <a:cubicBezTo>
                    <a:pt x="688887" y="404200"/>
                    <a:pt x="681613" y="386420"/>
                    <a:pt x="683345" y="372907"/>
                  </a:cubicBezTo>
                  <a:close/>
                  <a:moveTo>
                    <a:pt x="1093753" y="360219"/>
                  </a:moveTo>
                  <a:cubicBezTo>
                    <a:pt x="1094120" y="359496"/>
                    <a:pt x="1095585" y="359496"/>
                    <a:pt x="1095585" y="360581"/>
                  </a:cubicBezTo>
                  <a:cubicBezTo>
                    <a:pt x="1094486" y="371799"/>
                    <a:pt x="1091189" y="383017"/>
                    <a:pt x="1086793" y="393511"/>
                  </a:cubicBezTo>
                  <a:cubicBezTo>
                    <a:pt x="1085327" y="397491"/>
                    <a:pt x="1083862" y="404366"/>
                    <a:pt x="1079832" y="407261"/>
                  </a:cubicBezTo>
                  <a:cubicBezTo>
                    <a:pt x="1078733" y="408347"/>
                    <a:pt x="1076901" y="406899"/>
                    <a:pt x="1077634" y="405090"/>
                  </a:cubicBezTo>
                  <a:cubicBezTo>
                    <a:pt x="1085327" y="391339"/>
                    <a:pt x="1091189" y="375779"/>
                    <a:pt x="1093753" y="360219"/>
                  </a:cubicBezTo>
                  <a:close/>
                  <a:moveTo>
                    <a:pt x="681613" y="355458"/>
                  </a:moveTo>
                  <a:cubicBezTo>
                    <a:pt x="681613" y="354734"/>
                    <a:pt x="681981" y="354734"/>
                    <a:pt x="682349" y="355458"/>
                  </a:cubicBezTo>
                  <a:cubicBezTo>
                    <a:pt x="686395" y="368854"/>
                    <a:pt x="693384" y="381164"/>
                    <a:pt x="699270" y="394198"/>
                  </a:cubicBezTo>
                  <a:cubicBezTo>
                    <a:pt x="701477" y="399267"/>
                    <a:pt x="704052" y="410491"/>
                    <a:pt x="709201" y="412663"/>
                  </a:cubicBezTo>
                  <a:cubicBezTo>
                    <a:pt x="711408" y="413749"/>
                    <a:pt x="709937" y="416284"/>
                    <a:pt x="707730" y="415922"/>
                  </a:cubicBezTo>
                  <a:cubicBezTo>
                    <a:pt x="701845" y="414835"/>
                    <a:pt x="698902" y="402525"/>
                    <a:pt x="696695" y="397819"/>
                  </a:cubicBezTo>
                  <a:cubicBezTo>
                    <a:pt x="691545" y="383698"/>
                    <a:pt x="685292" y="370302"/>
                    <a:pt x="681613" y="355458"/>
                  </a:cubicBezTo>
                  <a:close/>
                  <a:moveTo>
                    <a:pt x="1090646" y="342751"/>
                  </a:moveTo>
                  <a:cubicBezTo>
                    <a:pt x="1091001" y="342034"/>
                    <a:pt x="1092421" y="342392"/>
                    <a:pt x="1092066" y="343109"/>
                  </a:cubicBezTo>
                  <a:cubicBezTo>
                    <a:pt x="1089935" y="356014"/>
                    <a:pt x="1086739" y="368919"/>
                    <a:pt x="1082123" y="381107"/>
                  </a:cubicBezTo>
                  <a:cubicBezTo>
                    <a:pt x="1078572" y="390068"/>
                    <a:pt x="1073601" y="397955"/>
                    <a:pt x="1069339" y="406199"/>
                  </a:cubicBezTo>
                  <a:cubicBezTo>
                    <a:pt x="1068274" y="408350"/>
                    <a:pt x="1065788" y="406558"/>
                    <a:pt x="1066498" y="404766"/>
                  </a:cubicBezTo>
                  <a:cubicBezTo>
                    <a:pt x="1071470" y="394370"/>
                    <a:pt x="1077507" y="385050"/>
                    <a:pt x="1081768" y="374296"/>
                  </a:cubicBezTo>
                  <a:cubicBezTo>
                    <a:pt x="1085319" y="363900"/>
                    <a:pt x="1088160" y="353505"/>
                    <a:pt x="1090646" y="342751"/>
                  </a:cubicBezTo>
                  <a:close/>
                  <a:moveTo>
                    <a:pt x="808832" y="330045"/>
                  </a:moveTo>
                  <a:cubicBezTo>
                    <a:pt x="818582" y="337153"/>
                    <a:pt x="830137" y="340707"/>
                    <a:pt x="842053" y="343194"/>
                  </a:cubicBezTo>
                  <a:cubicBezTo>
                    <a:pt x="857220" y="346393"/>
                    <a:pt x="872386" y="349236"/>
                    <a:pt x="887552" y="347459"/>
                  </a:cubicBezTo>
                  <a:cubicBezTo>
                    <a:pt x="889719" y="347104"/>
                    <a:pt x="890802" y="350658"/>
                    <a:pt x="888636" y="350658"/>
                  </a:cubicBezTo>
                  <a:cubicBezTo>
                    <a:pt x="872386" y="352790"/>
                    <a:pt x="856858" y="349947"/>
                    <a:pt x="840970" y="346393"/>
                  </a:cubicBezTo>
                  <a:cubicBezTo>
                    <a:pt x="829054" y="343550"/>
                    <a:pt x="817137" y="339640"/>
                    <a:pt x="807748" y="331111"/>
                  </a:cubicBezTo>
                  <a:cubicBezTo>
                    <a:pt x="807026" y="330400"/>
                    <a:pt x="808110" y="329334"/>
                    <a:pt x="808832" y="330045"/>
                  </a:cubicBezTo>
                  <a:close/>
                  <a:moveTo>
                    <a:pt x="1086602" y="318937"/>
                  </a:moveTo>
                  <a:cubicBezTo>
                    <a:pt x="1086602" y="318221"/>
                    <a:pt x="1087660" y="318579"/>
                    <a:pt x="1087660" y="318937"/>
                  </a:cubicBezTo>
                  <a:cubicBezTo>
                    <a:pt x="1087308" y="335418"/>
                    <a:pt x="1081310" y="352973"/>
                    <a:pt x="1076019" y="368020"/>
                  </a:cubicBezTo>
                  <a:cubicBezTo>
                    <a:pt x="1073902" y="375544"/>
                    <a:pt x="1070727" y="382351"/>
                    <a:pt x="1067199" y="389158"/>
                  </a:cubicBezTo>
                  <a:cubicBezTo>
                    <a:pt x="1066494" y="390591"/>
                    <a:pt x="1056616" y="404205"/>
                    <a:pt x="1056616" y="407071"/>
                  </a:cubicBezTo>
                  <a:cubicBezTo>
                    <a:pt x="1056616" y="407430"/>
                    <a:pt x="1056616" y="407788"/>
                    <a:pt x="1056616" y="408146"/>
                  </a:cubicBezTo>
                  <a:lnTo>
                    <a:pt x="1056616" y="408504"/>
                  </a:lnTo>
                  <a:cubicBezTo>
                    <a:pt x="1056263" y="409937"/>
                    <a:pt x="1054852" y="409937"/>
                    <a:pt x="1054147" y="409221"/>
                  </a:cubicBezTo>
                  <a:cubicBezTo>
                    <a:pt x="1053794" y="409221"/>
                    <a:pt x="1053794" y="409221"/>
                    <a:pt x="1053794" y="409221"/>
                  </a:cubicBezTo>
                  <a:cubicBezTo>
                    <a:pt x="1053441" y="408504"/>
                    <a:pt x="1053088" y="408146"/>
                    <a:pt x="1053441" y="407788"/>
                  </a:cubicBezTo>
                  <a:cubicBezTo>
                    <a:pt x="1055910" y="401339"/>
                    <a:pt x="1059791" y="395965"/>
                    <a:pt x="1062966" y="390233"/>
                  </a:cubicBezTo>
                  <a:cubicBezTo>
                    <a:pt x="1067199" y="382709"/>
                    <a:pt x="1070727" y="375185"/>
                    <a:pt x="1073197" y="367304"/>
                  </a:cubicBezTo>
                  <a:cubicBezTo>
                    <a:pt x="1078135" y="351540"/>
                    <a:pt x="1083427" y="335418"/>
                    <a:pt x="1086602" y="318937"/>
                  </a:cubicBezTo>
                  <a:close/>
                  <a:moveTo>
                    <a:pt x="784299" y="318587"/>
                  </a:moveTo>
                  <a:cubicBezTo>
                    <a:pt x="789364" y="327746"/>
                    <a:pt x="798772" y="333241"/>
                    <a:pt x="807455" y="338004"/>
                  </a:cubicBezTo>
                  <a:cubicBezTo>
                    <a:pt x="817586" y="343499"/>
                    <a:pt x="828079" y="348261"/>
                    <a:pt x="839296" y="351192"/>
                  </a:cubicBezTo>
                  <a:cubicBezTo>
                    <a:pt x="860643" y="355955"/>
                    <a:pt x="885247" y="359252"/>
                    <a:pt x="906957" y="353757"/>
                  </a:cubicBezTo>
                  <a:cubicBezTo>
                    <a:pt x="909128" y="353390"/>
                    <a:pt x="909851" y="356321"/>
                    <a:pt x="908042" y="357054"/>
                  </a:cubicBezTo>
                  <a:cubicBezTo>
                    <a:pt x="896464" y="360717"/>
                    <a:pt x="884162" y="359985"/>
                    <a:pt x="872222" y="359252"/>
                  </a:cubicBezTo>
                  <a:cubicBezTo>
                    <a:pt x="858834" y="358886"/>
                    <a:pt x="845085" y="357054"/>
                    <a:pt x="832059" y="352658"/>
                  </a:cubicBezTo>
                  <a:cubicBezTo>
                    <a:pt x="816139" y="347529"/>
                    <a:pt x="789726" y="337271"/>
                    <a:pt x="783213" y="319320"/>
                  </a:cubicBezTo>
                  <a:cubicBezTo>
                    <a:pt x="783213" y="318587"/>
                    <a:pt x="783937" y="318221"/>
                    <a:pt x="784299" y="318587"/>
                  </a:cubicBezTo>
                  <a:close/>
                  <a:moveTo>
                    <a:pt x="1018232" y="296567"/>
                  </a:moveTo>
                  <a:cubicBezTo>
                    <a:pt x="1018954" y="294409"/>
                    <a:pt x="1022565" y="295488"/>
                    <a:pt x="1021843" y="298006"/>
                  </a:cubicBezTo>
                  <a:cubicBezTo>
                    <a:pt x="1010289" y="339018"/>
                    <a:pt x="972014" y="371037"/>
                    <a:pt x="936629" y="392262"/>
                  </a:cubicBezTo>
                  <a:cubicBezTo>
                    <a:pt x="933740" y="394061"/>
                    <a:pt x="930851" y="389384"/>
                    <a:pt x="934101" y="387226"/>
                  </a:cubicBezTo>
                  <a:cubicBezTo>
                    <a:pt x="968403" y="366360"/>
                    <a:pt x="1004150" y="335421"/>
                    <a:pt x="1018232" y="296567"/>
                  </a:cubicBezTo>
                  <a:close/>
                  <a:moveTo>
                    <a:pt x="577484" y="293888"/>
                  </a:moveTo>
                  <a:cubicBezTo>
                    <a:pt x="577846" y="292821"/>
                    <a:pt x="579652" y="293888"/>
                    <a:pt x="578929" y="294599"/>
                  </a:cubicBezTo>
                  <a:cubicBezTo>
                    <a:pt x="570981" y="315224"/>
                    <a:pt x="550387" y="324469"/>
                    <a:pt x="532323" y="335493"/>
                  </a:cubicBezTo>
                  <a:cubicBezTo>
                    <a:pt x="529433" y="336915"/>
                    <a:pt x="527626" y="333004"/>
                    <a:pt x="530155" y="331581"/>
                  </a:cubicBezTo>
                  <a:cubicBezTo>
                    <a:pt x="547497" y="321269"/>
                    <a:pt x="567368" y="312379"/>
                    <a:pt x="577484" y="293888"/>
                  </a:cubicBezTo>
                  <a:close/>
                  <a:moveTo>
                    <a:pt x="578739" y="280850"/>
                  </a:moveTo>
                  <a:cubicBezTo>
                    <a:pt x="579813" y="280121"/>
                    <a:pt x="581243" y="280850"/>
                    <a:pt x="580528" y="282309"/>
                  </a:cubicBezTo>
                  <a:cubicBezTo>
                    <a:pt x="566934" y="311120"/>
                    <a:pt x="539387" y="327167"/>
                    <a:pt x="508979" y="333002"/>
                  </a:cubicBezTo>
                  <a:cubicBezTo>
                    <a:pt x="506474" y="333731"/>
                    <a:pt x="505401" y="329719"/>
                    <a:pt x="507905" y="328990"/>
                  </a:cubicBezTo>
                  <a:cubicBezTo>
                    <a:pt x="537241" y="322061"/>
                    <a:pt x="563356" y="307838"/>
                    <a:pt x="578739" y="280850"/>
                  </a:cubicBezTo>
                  <a:close/>
                  <a:moveTo>
                    <a:pt x="1019692" y="266044"/>
                  </a:moveTo>
                  <a:cubicBezTo>
                    <a:pt x="1020411" y="264246"/>
                    <a:pt x="1022567" y="264965"/>
                    <a:pt x="1022208" y="266403"/>
                  </a:cubicBezTo>
                  <a:cubicBezTo>
                    <a:pt x="1011068" y="328254"/>
                    <a:pt x="962915" y="378958"/>
                    <a:pt x="902185" y="393342"/>
                  </a:cubicBezTo>
                  <a:cubicBezTo>
                    <a:pt x="898591" y="394061"/>
                    <a:pt x="897513" y="388667"/>
                    <a:pt x="901107" y="387588"/>
                  </a:cubicBezTo>
                  <a:cubicBezTo>
                    <a:pt x="962915" y="373924"/>
                    <a:pt x="1001006" y="323580"/>
                    <a:pt x="1019692" y="266044"/>
                  </a:cubicBezTo>
                  <a:close/>
                  <a:moveTo>
                    <a:pt x="494155" y="161155"/>
                  </a:moveTo>
                  <a:cubicBezTo>
                    <a:pt x="481704" y="160512"/>
                    <a:pt x="468995" y="162206"/>
                    <a:pt x="457028" y="166361"/>
                  </a:cubicBezTo>
                  <a:cubicBezTo>
                    <a:pt x="433634" y="174311"/>
                    <a:pt x="413840" y="191656"/>
                    <a:pt x="407001" y="216590"/>
                  </a:cubicBezTo>
                  <a:cubicBezTo>
                    <a:pt x="400523" y="241524"/>
                    <a:pt x="404842" y="270432"/>
                    <a:pt x="422837" y="290307"/>
                  </a:cubicBezTo>
                  <a:cubicBezTo>
                    <a:pt x="445511" y="315241"/>
                    <a:pt x="478623" y="318132"/>
                    <a:pt x="510295" y="309459"/>
                  </a:cubicBezTo>
                  <a:cubicBezTo>
                    <a:pt x="517493" y="307652"/>
                    <a:pt x="526130" y="305484"/>
                    <a:pt x="534048" y="302232"/>
                  </a:cubicBezTo>
                  <a:cubicBezTo>
                    <a:pt x="536928" y="300786"/>
                    <a:pt x="539447" y="298980"/>
                    <a:pt x="541966" y="297173"/>
                  </a:cubicBezTo>
                  <a:cubicBezTo>
                    <a:pt x="552764" y="289584"/>
                    <a:pt x="561041" y="279466"/>
                    <a:pt x="566080" y="267903"/>
                  </a:cubicBezTo>
                  <a:cubicBezTo>
                    <a:pt x="567880" y="262844"/>
                    <a:pt x="569319" y="258146"/>
                    <a:pt x="571119" y="253087"/>
                  </a:cubicBezTo>
                  <a:cubicBezTo>
                    <a:pt x="572918" y="244776"/>
                    <a:pt x="573278" y="235742"/>
                    <a:pt x="572199" y="226708"/>
                  </a:cubicBezTo>
                  <a:cubicBezTo>
                    <a:pt x="566530" y="186055"/>
                    <a:pt x="531507" y="163086"/>
                    <a:pt x="494155" y="161155"/>
                  </a:cubicBezTo>
                  <a:close/>
                  <a:moveTo>
                    <a:pt x="503816" y="150100"/>
                  </a:moveTo>
                  <a:cubicBezTo>
                    <a:pt x="553483" y="156605"/>
                    <a:pt x="592353" y="197799"/>
                    <a:pt x="583716" y="250196"/>
                  </a:cubicBezTo>
                  <a:cubicBezTo>
                    <a:pt x="583356" y="251280"/>
                    <a:pt x="582996" y="252365"/>
                    <a:pt x="582636" y="253449"/>
                  </a:cubicBezTo>
                  <a:cubicBezTo>
                    <a:pt x="582996" y="254533"/>
                    <a:pt x="582636" y="255617"/>
                    <a:pt x="582276" y="256339"/>
                  </a:cubicBezTo>
                  <a:cubicBezTo>
                    <a:pt x="582276" y="256701"/>
                    <a:pt x="581916" y="256701"/>
                    <a:pt x="581916" y="257062"/>
                  </a:cubicBezTo>
                  <a:cubicBezTo>
                    <a:pt x="580836" y="261037"/>
                    <a:pt x="579757" y="265012"/>
                    <a:pt x="577957" y="268987"/>
                  </a:cubicBezTo>
                  <a:cubicBezTo>
                    <a:pt x="576158" y="276575"/>
                    <a:pt x="573998" y="283803"/>
                    <a:pt x="569679" y="290307"/>
                  </a:cubicBezTo>
                  <a:cubicBezTo>
                    <a:pt x="562841" y="299341"/>
                    <a:pt x="554563" y="306568"/>
                    <a:pt x="544126" y="311266"/>
                  </a:cubicBezTo>
                  <a:cubicBezTo>
                    <a:pt x="521812" y="321023"/>
                    <a:pt x="496978" y="328972"/>
                    <a:pt x="472144" y="326804"/>
                  </a:cubicBezTo>
                  <a:cubicBezTo>
                    <a:pt x="444792" y="324997"/>
                    <a:pt x="419958" y="311989"/>
                    <a:pt x="405562" y="287778"/>
                  </a:cubicBezTo>
                  <a:cubicBezTo>
                    <a:pt x="392965" y="266819"/>
                    <a:pt x="387926" y="240440"/>
                    <a:pt x="394405" y="216590"/>
                  </a:cubicBezTo>
                  <a:cubicBezTo>
                    <a:pt x="407361" y="168168"/>
                    <a:pt x="455949" y="143596"/>
                    <a:pt x="503816" y="150100"/>
                  </a:cubicBezTo>
                  <a:close/>
                  <a:moveTo>
                    <a:pt x="487001" y="138834"/>
                  </a:moveTo>
                  <a:cubicBezTo>
                    <a:pt x="489165" y="138834"/>
                    <a:pt x="489165" y="142773"/>
                    <a:pt x="486640" y="142773"/>
                  </a:cubicBezTo>
                  <a:cubicBezTo>
                    <a:pt x="465714" y="142773"/>
                    <a:pt x="447674" y="147788"/>
                    <a:pt x="430356" y="158532"/>
                  </a:cubicBezTo>
                  <a:cubicBezTo>
                    <a:pt x="415924" y="167844"/>
                    <a:pt x="400049" y="178947"/>
                    <a:pt x="396080" y="196496"/>
                  </a:cubicBezTo>
                  <a:cubicBezTo>
                    <a:pt x="395719" y="197213"/>
                    <a:pt x="394276" y="196854"/>
                    <a:pt x="394276" y="196138"/>
                  </a:cubicBezTo>
                  <a:cubicBezTo>
                    <a:pt x="397523" y="178947"/>
                    <a:pt x="411955" y="166770"/>
                    <a:pt x="426026" y="157458"/>
                  </a:cubicBezTo>
                  <a:cubicBezTo>
                    <a:pt x="445148" y="145280"/>
                    <a:pt x="464271" y="138834"/>
                    <a:pt x="487001" y="138834"/>
                  </a:cubicBezTo>
                  <a:close/>
                  <a:moveTo>
                    <a:pt x="471672" y="132484"/>
                  </a:moveTo>
                  <a:cubicBezTo>
                    <a:pt x="474168" y="132484"/>
                    <a:pt x="474882" y="136102"/>
                    <a:pt x="472742" y="136102"/>
                  </a:cubicBezTo>
                  <a:cubicBezTo>
                    <a:pt x="443139" y="139721"/>
                    <a:pt x="413893" y="157090"/>
                    <a:pt x="395703" y="180972"/>
                  </a:cubicBezTo>
                  <a:cubicBezTo>
                    <a:pt x="395346" y="181334"/>
                    <a:pt x="394276" y="180972"/>
                    <a:pt x="394633" y="180248"/>
                  </a:cubicBezTo>
                  <a:cubicBezTo>
                    <a:pt x="412466" y="154557"/>
                    <a:pt x="440999" y="136464"/>
                    <a:pt x="471672" y="132484"/>
                  </a:cubicBezTo>
                  <a:close/>
                  <a:moveTo>
                    <a:pt x="868771" y="126525"/>
                  </a:moveTo>
                  <a:cubicBezTo>
                    <a:pt x="823031" y="133620"/>
                    <a:pt x="781136" y="163216"/>
                    <a:pt x="764945" y="208623"/>
                  </a:cubicBezTo>
                  <a:cubicBezTo>
                    <a:pt x="753791" y="241417"/>
                    <a:pt x="751272" y="281418"/>
                    <a:pt x="771421" y="312050"/>
                  </a:cubicBezTo>
                  <a:cubicBezTo>
                    <a:pt x="783295" y="331150"/>
                    <a:pt x="793729" y="340159"/>
                    <a:pt x="814238" y="350610"/>
                  </a:cubicBezTo>
                  <a:cubicBezTo>
                    <a:pt x="822154" y="355295"/>
                    <a:pt x="826112" y="356376"/>
                    <a:pt x="828990" y="357457"/>
                  </a:cubicBezTo>
                  <a:cubicBezTo>
                    <a:pt x="864611" y="366827"/>
                    <a:pt x="902391" y="366467"/>
                    <a:pt x="934414" y="345565"/>
                  </a:cubicBezTo>
                  <a:cubicBezTo>
                    <a:pt x="961759" y="327907"/>
                    <a:pt x="982268" y="299437"/>
                    <a:pt x="991623" y="268445"/>
                  </a:cubicBezTo>
                  <a:cubicBezTo>
                    <a:pt x="1000618" y="239615"/>
                    <a:pt x="1004216" y="205019"/>
                    <a:pt x="988385" y="177630"/>
                  </a:cubicBezTo>
                  <a:cubicBezTo>
                    <a:pt x="973273" y="150602"/>
                    <a:pt x="945208" y="132583"/>
                    <a:pt x="914984" y="127178"/>
                  </a:cubicBezTo>
                  <a:cubicBezTo>
                    <a:pt x="899692" y="124295"/>
                    <a:pt x="884018" y="124160"/>
                    <a:pt x="868771" y="126525"/>
                  </a:cubicBezTo>
                  <a:close/>
                  <a:moveTo>
                    <a:pt x="866748" y="108196"/>
                  </a:moveTo>
                  <a:cubicBezTo>
                    <a:pt x="884176" y="105443"/>
                    <a:pt x="902301" y="105735"/>
                    <a:pt x="920381" y="109519"/>
                  </a:cubicBezTo>
                  <a:cubicBezTo>
                    <a:pt x="954203" y="116727"/>
                    <a:pt x="989104" y="136548"/>
                    <a:pt x="1005296" y="168621"/>
                  </a:cubicBezTo>
                  <a:cubicBezTo>
                    <a:pt x="1022207" y="201055"/>
                    <a:pt x="1022566" y="239975"/>
                    <a:pt x="1010693" y="274211"/>
                  </a:cubicBezTo>
                  <a:cubicBezTo>
                    <a:pt x="983707" y="352052"/>
                    <a:pt x="905269" y="403585"/>
                    <a:pt x="823233" y="375837"/>
                  </a:cubicBezTo>
                  <a:cubicBezTo>
                    <a:pt x="820355" y="374755"/>
                    <a:pt x="808121" y="368269"/>
                    <a:pt x="807042" y="366106"/>
                  </a:cubicBezTo>
                  <a:cubicBezTo>
                    <a:pt x="781856" y="356376"/>
                    <a:pt x="768543" y="338718"/>
                    <a:pt x="757029" y="319978"/>
                  </a:cubicBezTo>
                  <a:cubicBezTo>
                    <a:pt x="736160" y="285022"/>
                    <a:pt x="734001" y="240696"/>
                    <a:pt x="748753" y="203217"/>
                  </a:cubicBezTo>
                  <a:cubicBezTo>
                    <a:pt x="768453" y="152134"/>
                    <a:pt x="814463" y="116457"/>
                    <a:pt x="866748" y="108196"/>
                  </a:cubicBezTo>
                  <a:close/>
                  <a:moveTo>
                    <a:pt x="491953" y="105512"/>
                  </a:moveTo>
                  <a:cubicBezTo>
                    <a:pt x="463160" y="104071"/>
                    <a:pt x="434367" y="110916"/>
                    <a:pt x="412053" y="128931"/>
                  </a:cubicBezTo>
                  <a:cubicBezTo>
                    <a:pt x="391178" y="145865"/>
                    <a:pt x="375341" y="168925"/>
                    <a:pt x="365624" y="193425"/>
                  </a:cubicBezTo>
                  <a:cubicBezTo>
                    <a:pt x="356266" y="216844"/>
                    <a:pt x="350867" y="241705"/>
                    <a:pt x="351947" y="266566"/>
                  </a:cubicBezTo>
                  <a:cubicBezTo>
                    <a:pt x="354467" y="264404"/>
                    <a:pt x="357346" y="262963"/>
                    <a:pt x="360225" y="261882"/>
                  </a:cubicBezTo>
                  <a:cubicBezTo>
                    <a:pt x="362025" y="261522"/>
                    <a:pt x="363104" y="264044"/>
                    <a:pt x="361305" y="265125"/>
                  </a:cubicBezTo>
                  <a:cubicBezTo>
                    <a:pt x="358426" y="266926"/>
                    <a:pt x="355186" y="269088"/>
                    <a:pt x="352307" y="270889"/>
                  </a:cubicBezTo>
                  <a:cubicBezTo>
                    <a:pt x="352307" y="273772"/>
                    <a:pt x="352667" y="276294"/>
                    <a:pt x="353027" y="278816"/>
                  </a:cubicBezTo>
                  <a:cubicBezTo>
                    <a:pt x="356266" y="276294"/>
                    <a:pt x="359505" y="273412"/>
                    <a:pt x="362745" y="270529"/>
                  </a:cubicBezTo>
                  <a:cubicBezTo>
                    <a:pt x="363464" y="270169"/>
                    <a:pt x="364184" y="270169"/>
                    <a:pt x="364904" y="270169"/>
                  </a:cubicBezTo>
                  <a:cubicBezTo>
                    <a:pt x="365624" y="270529"/>
                    <a:pt x="365984" y="270889"/>
                    <a:pt x="365984" y="271610"/>
                  </a:cubicBezTo>
                  <a:cubicBezTo>
                    <a:pt x="366344" y="272331"/>
                    <a:pt x="365984" y="273412"/>
                    <a:pt x="365624" y="273772"/>
                  </a:cubicBezTo>
                  <a:cubicBezTo>
                    <a:pt x="361665" y="277015"/>
                    <a:pt x="357346" y="279897"/>
                    <a:pt x="353387" y="283140"/>
                  </a:cubicBezTo>
                  <a:cubicBezTo>
                    <a:pt x="357346" y="309442"/>
                    <a:pt x="368143" y="334663"/>
                    <a:pt x="380740" y="358082"/>
                  </a:cubicBezTo>
                  <a:cubicBezTo>
                    <a:pt x="392977" y="380421"/>
                    <a:pt x="407014" y="401678"/>
                    <a:pt x="420690" y="423296"/>
                  </a:cubicBezTo>
                  <a:cubicBezTo>
                    <a:pt x="423210" y="427620"/>
                    <a:pt x="426089" y="432304"/>
                    <a:pt x="428968" y="436628"/>
                  </a:cubicBezTo>
                  <a:cubicBezTo>
                    <a:pt x="429688" y="437709"/>
                    <a:pt x="430048" y="438790"/>
                    <a:pt x="430768" y="439871"/>
                  </a:cubicBezTo>
                  <a:cubicBezTo>
                    <a:pt x="439406" y="453922"/>
                    <a:pt x="446964" y="468695"/>
                    <a:pt x="456682" y="482386"/>
                  </a:cubicBezTo>
                  <a:cubicBezTo>
                    <a:pt x="462440" y="490673"/>
                    <a:pt x="470358" y="498600"/>
                    <a:pt x="475757" y="507607"/>
                  </a:cubicBezTo>
                  <a:cubicBezTo>
                    <a:pt x="495552" y="484548"/>
                    <a:pt x="512468" y="462570"/>
                    <a:pt x="526865" y="436628"/>
                  </a:cubicBezTo>
                  <a:cubicBezTo>
                    <a:pt x="527584" y="435547"/>
                    <a:pt x="527944" y="434826"/>
                    <a:pt x="528664" y="433745"/>
                  </a:cubicBezTo>
                  <a:cubicBezTo>
                    <a:pt x="531183" y="429421"/>
                    <a:pt x="533343" y="425458"/>
                    <a:pt x="536222" y="421135"/>
                  </a:cubicBezTo>
                  <a:lnTo>
                    <a:pt x="551072" y="397560"/>
                  </a:lnTo>
                  <a:lnTo>
                    <a:pt x="571854" y="364567"/>
                  </a:lnTo>
                  <a:cubicBezTo>
                    <a:pt x="572573" y="363487"/>
                    <a:pt x="572933" y="362406"/>
                    <a:pt x="573653" y="361325"/>
                  </a:cubicBezTo>
                  <a:cubicBezTo>
                    <a:pt x="568254" y="363487"/>
                    <a:pt x="563216" y="365288"/>
                    <a:pt x="557817" y="367090"/>
                  </a:cubicBezTo>
                  <a:cubicBezTo>
                    <a:pt x="556737" y="367810"/>
                    <a:pt x="555657" y="365288"/>
                    <a:pt x="557097" y="364928"/>
                  </a:cubicBezTo>
                  <a:cubicBezTo>
                    <a:pt x="563216" y="361685"/>
                    <a:pt x="569694" y="359163"/>
                    <a:pt x="576172" y="356281"/>
                  </a:cubicBezTo>
                  <a:cubicBezTo>
                    <a:pt x="577252" y="354119"/>
                    <a:pt x="578332" y="351597"/>
                    <a:pt x="579772" y="349435"/>
                  </a:cubicBezTo>
                  <a:cubicBezTo>
                    <a:pt x="572573" y="352317"/>
                    <a:pt x="565735" y="354839"/>
                    <a:pt x="559257" y="357722"/>
                  </a:cubicBezTo>
                  <a:cubicBezTo>
                    <a:pt x="557457" y="358442"/>
                    <a:pt x="556017" y="355920"/>
                    <a:pt x="557817" y="355200"/>
                  </a:cubicBezTo>
                  <a:cubicBezTo>
                    <a:pt x="565735" y="351597"/>
                    <a:pt x="574013" y="347994"/>
                    <a:pt x="581931" y="344391"/>
                  </a:cubicBezTo>
                  <a:cubicBezTo>
                    <a:pt x="601726" y="301875"/>
                    <a:pt x="618282" y="254316"/>
                    <a:pt x="610364" y="208197"/>
                  </a:cubicBezTo>
                  <a:cubicBezTo>
                    <a:pt x="600287" y="152351"/>
                    <a:pt x="552058" y="108754"/>
                    <a:pt x="491953" y="105512"/>
                  </a:cubicBezTo>
                  <a:close/>
                  <a:moveTo>
                    <a:pt x="566287" y="104623"/>
                  </a:moveTo>
                  <a:cubicBezTo>
                    <a:pt x="579181" y="112119"/>
                    <a:pt x="589209" y="118901"/>
                    <a:pt x="599954" y="129966"/>
                  </a:cubicBezTo>
                  <a:cubicBezTo>
                    <a:pt x="604252" y="134250"/>
                    <a:pt x="608908" y="138176"/>
                    <a:pt x="612490" y="143530"/>
                  </a:cubicBezTo>
                  <a:cubicBezTo>
                    <a:pt x="616071" y="148528"/>
                    <a:pt x="618220" y="154239"/>
                    <a:pt x="621085" y="159236"/>
                  </a:cubicBezTo>
                  <a:cubicBezTo>
                    <a:pt x="622518" y="161735"/>
                    <a:pt x="618578" y="163877"/>
                    <a:pt x="617146" y="161378"/>
                  </a:cubicBezTo>
                  <a:cubicBezTo>
                    <a:pt x="614997" y="157095"/>
                    <a:pt x="613922" y="152454"/>
                    <a:pt x="611057" y="148171"/>
                  </a:cubicBezTo>
                  <a:cubicBezTo>
                    <a:pt x="607117" y="142460"/>
                    <a:pt x="601745" y="137819"/>
                    <a:pt x="597089" y="132465"/>
                  </a:cubicBezTo>
                  <a:cubicBezTo>
                    <a:pt x="587060" y="122113"/>
                    <a:pt x="577032" y="113903"/>
                    <a:pt x="565213" y="106050"/>
                  </a:cubicBezTo>
                  <a:cubicBezTo>
                    <a:pt x="564138" y="105337"/>
                    <a:pt x="565213" y="103909"/>
                    <a:pt x="566287" y="104623"/>
                  </a:cubicBezTo>
                  <a:close/>
                  <a:moveTo>
                    <a:pt x="547392" y="103909"/>
                  </a:moveTo>
                  <a:cubicBezTo>
                    <a:pt x="566710" y="106439"/>
                    <a:pt x="578873" y="119089"/>
                    <a:pt x="591752" y="132101"/>
                  </a:cubicBezTo>
                  <a:cubicBezTo>
                    <a:pt x="604631" y="145474"/>
                    <a:pt x="618583" y="161377"/>
                    <a:pt x="622161" y="180895"/>
                  </a:cubicBezTo>
                  <a:cubicBezTo>
                    <a:pt x="622518" y="183425"/>
                    <a:pt x="618226" y="184509"/>
                    <a:pt x="617868" y="181979"/>
                  </a:cubicBezTo>
                  <a:cubicBezTo>
                    <a:pt x="614648" y="162823"/>
                    <a:pt x="601054" y="148727"/>
                    <a:pt x="588533" y="134992"/>
                  </a:cubicBezTo>
                  <a:cubicBezTo>
                    <a:pt x="577085" y="121619"/>
                    <a:pt x="564564" y="110415"/>
                    <a:pt x="547392" y="105355"/>
                  </a:cubicBezTo>
                  <a:cubicBezTo>
                    <a:pt x="546676" y="104993"/>
                    <a:pt x="546676" y="103909"/>
                    <a:pt x="547392" y="103909"/>
                  </a:cubicBezTo>
                  <a:close/>
                  <a:moveTo>
                    <a:pt x="874279" y="96686"/>
                  </a:moveTo>
                  <a:cubicBezTo>
                    <a:pt x="878247" y="95971"/>
                    <a:pt x="879690" y="102047"/>
                    <a:pt x="875722" y="102762"/>
                  </a:cubicBezTo>
                  <a:cubicBezTo>
                    <a:pt x="843611" y="107409"/>
                    <a:pt x="814026" y="114558"/>
                    <a:pt x="787688" y="134933"/>
                  </a:cubicBezTo>
                  <a:cubicBezTo>
                    <a:pt x="765318" y="152448"/>
                    <a:pt x="747279" y="174252"/>
                    <a:pt x="740423" y="201776"/>
                  </a:cubicBezTo>
                  <a:cubicBezTo>
                    <a:pt x="739702" y="203563"/>
                    <a:pt x="737176" y="202848"/>
                    <a:pt x="737537" y="201061"/>
                  </a:cubicBezTo>
                  <a:cubicBezTo>
                    <a:pt x="749443" y="136005"/>
                    <a:pt x="814747" y="104907"/>
                    <a:pt x="874279" y="96686"/>
                  </a:cubicBezTo>
                  <a:close/>
                  <a:moveTo>
                    <a:pt x="852029" y="90346"/>
                  </a:moveTo>
                  <a:cubicBezTo>
                    <a:pt x="856015" y="89621"/>
                    <a:pt x="857464" y="95423"/>
                    <a:pt x="853478" y="96511"/>
                  </a:cubicBezTo>
                  <a:cubicBezTo>
                    <a:pt x="804929" y="107029"/>
                    <a:pt x="766524" y="130964"/>
                    <a:pt x="738988" y="172671"/>
                  </a:cubicBezTo>
                  <a:cubicBezTo>
                    <a:pt x="738625" y="173396"/>
                    <a:pt x="737176" y="173033"/>
                    <a:pt x="737539" y="171945"/>
                  </a:cubicBezTo>
                  <a:cubicBezTo>
                    <a:pt x="755292" y="125887"/>
                    <a:pt x="806016" y="99050"/>
                    <a:pt x="852029" y="90346"/>
                  </a:cubicBezTo>
                  <a:close/>
                  <a:moveTo>
                    <a:pt x="876481" y="40137"/>
                  </a:moveTo>
                  <a:cubicBezTo>
                    <a:pt x="813422" y="42150"/>
                    <a:pt x="751225" y="74211"/>
                    <a:pt x="715458" y="128931"/>
                  </a:cubicBezTo>
                  <a:cubicBezTo>
                    <a:pt x="660392" y="214322"/>
                    <a:pt x="685226" y="314486"/>
                    <a:pt x="725176" y="400237"/>
                  </a:cubicBezTo>
                  <a:cubicBezTo>
                    <a:pt x="727695" y="405281"/>
                    <a:pt x="730215" y="410686"/>
                    <a:pt x="732734" y="416090"/>
                  </a:cubicBezTo>
                  <a:cubicBezTo>
                    <a:pt x="739213" y="410686"/>
                    <a:pt x="746051" y="406362"/>
                    <a:pt x="753609" y="403480"/>
                  </a:cubicBezTo>
                  <a:cubicBezTo>
                    <a:pt x="756488" y="402399"/>
                    <a:pt x="759008" y="406002"/>
                    <a:pt x="755769" y="407803"/>
                  </a:cubicBezTo>
                  <a:cubicBezTo>
                    <a:pt x="749650" y="411767"/>
                    <a:pt x="743892" y="415370"/>
                    <a:pt x="738493" y="419333"/>
                  </a:cubicBezTo>
                  <a:cubicBezTo>
                    <a:pt x="737413" y="420054"/>
                    <a:pt x="736333" y="420774"/>
                    <a:pt x="735614" y="421495"/>
                  </a:cubicBezTo>
                  <a:cubicBezTo>
                    <a:pt x="736333" y="423657"/>
                    <a:pt x="737413" y="425458"/>
                    <a:pt x="738493" y="427620"/>
                  </a:cubicBezTo>
                  <a:cubicBezTo>
                    <a:pt x="742812" y="424738"/>
                    <a:pt x="746771" y="421855"/>
                    <a:pt x="750730" y="419333"/>
                  </a:cubicBezTo>
                  <a:cubicBezTo>
                    <a:pt x="751450" y="418973"/>
                    <a:pt x="752170" y="418973"/>
                    <a:pt x="752889" y="418252"/>
                  </a:cubicBezTo>
                  <a:cubicBezTo>
                    <a:pt x="754329" y="417532"/>
                    <a:pt x="755769" y="418252"/>
                    <a:pt x="756488" y="419333"/>
                  </a:cubicBezTo>
                  <a:cubicBezTo>
                    <a:pt x="756848" y="420414"/>
                    <a:pt x="756848" y="421855"/>
                    <a:pt x="755769" y="422936"/>
                  </a:cubicBezTo>
                  <a:cubicBezTo>
                    <a:pt x="751450" y="426539"/>
                    <a:pt x="746051" y="429782"/>
                    <a:pt x="741372" y="433385"/>
                  </a:cubicBezTo>
                  <a:cubicBezTo>
                    <a:pt x="741372" y="433745"/>
                    <a:pt x="741732" y="434105"/>
                    <a:pt x="742092" y="434826"/>
                  </a:cubicBezTo>
                  <a:cubicBezTo>
                    <a:pt x="762247" y="474820"/>
                    <a:pt x="784562" y="513372"/>
                    <a:pt x="807596" y="551564"/>
                  </a:cubicBezTo>
                  <a:cubicBezTo>
                    <a:pt x="825592" y="581469"/>
                    <a:pt x="849706" y="609932"/>
                    <a:pt x="863742" y="642720"/>
                  </a:cubicBezTo>
                  <a:cubicBezTo>
                    <a:pt x="890016" y="585432"/>
                    <a:pt x="931766" y="537872"/>
                    <a:pt x="969916" y="488511"/>
                  </a:cubicBezTo>
                  <a:cubicBezTo>
                    <a:pt x="983233" y="471217"/>
                    <a:pt x="996550" y="453202"/>
                    <a:pt x="1008427" y="434826"/>
                  </a:cubicBezTo>
                  <a:cubicBezTo>
                    <a:pt x="1012386" y="428701"/>
                    <a:pt x="1016345" y="422576"/>
                    <a:pt x="1019944" y="416090"/>
                  </a:cubicBezTo>
                  <a:cubicBezTo>
                    <a:pt x="1038300" y="386185"/>
                    <a:pt x="1053416" y="354119"/>
                    <a:pt x="1063134" y="320971"/>
                  </a:cubicBezTo>
                  <a:cubicBezTo>
                    <a:pt x="1089407" y="232698"/>
                    <a:pt x="1065293" y="123527"/>
                    <a:pt x="985393" y="70563"/>
                  </a:cubicBezTo>
                  <a:cubicBezTo>
                    <a:pt x="952461" y="48539"/>
                    <a:pt x="914316" y="38929"/>
                    <a:pt x="876481" y="40137"/>
                  </a:cubicBezTo>
                  <a:close/>
                  <a:moveTo>
                    <a:pt x="892895" y="23003"/>
                  </a:moveTo>
                  <a:cubicBezTo>
                    <a:pt x="980714" y="28408"/>
                    <a:pt x="1053056" y="87136"/>
                    <a:pt x="1078970" y="171086"/>
                  </a:cubicBezTo>
                  <a:cubicBezTo>
                    <a:pt x="1092287" y="212521"/>
                    <a:pt x="1096605" y="256838"/>
                    <a:pt x="1087608" y="299713"/>
                  </a:cubicBezTo>
                  <a:cubicBezTo>
                    <a:pt x="1078970" y="340788"/>
                    <a:pt x="1061694" y="378979"/>
                    <a:pt x="1041899" y="415370"/>
                  </a:cubicBezTo>
                  <a:cubicBezTo>
                    <a:pt x="1075731" y="413929"/>
                    <a:pt x="1109922" y="412487"/>
                    <a:pt x="1144114" y="412487"/>
                  </a:cubicBezTo>
                  <a:cubicBezTo>
                    <a:pt x="1154551" y="412127"/>
                    <a:pt x="1153472" y="427620"/>
                    <a:pt x="1143394" y="428341"/>
                  </a:cubicBezTo>
                  <a:cubicBezTo>
                    <a:pt x="1142674" y="428341"/>
                    <a:pt x="1141594" y="428341"/>
                    <a:pt x="1140875" y="428701"/>
                  </a:cubicBezTo>
                  <a:cubicBezTo>
                    <a:pt x="1163909" y="477702"/>
                    <a:pt x="1205299" y="515173"/>
                    <a:pt x="1243450" y="553005"/>
                  </a:cubicBezTo>
                  <a:cubicBezTo>
                    <a:pt x="1265404" y="574263"/>
                    <a:pt x="1296357" y="618219"/>
                    <a:pt x="1317232" y="640197"/>
                  </a:cubicBezTo>
                  <a:cubicBezTo>
                    <a:pt x="1339906" y="663617"/>
                    <a:pt x="1363300" y="685956"/>
                    <a:pt x="1382736" y="711897"/>
                  </a:cubicBezTo>
                  <a:cubicBezTo>
                    <a:pt x="1392453" y="713338"/>
                    <a:pt x="1391733" y="729192"/>
                    <a:pt x="1380936" y="729192"/>
                  </a:cubicBezTo>
                  <a:cubicBezTo>
                    <a:pt x="1269723" y="728111"/>
                    <a:pt x="1148433" y="721625"/>
                    <a:pt x="1037580" y="727390"/>
                  </a:cubicBezTo>
                  <a:cubicBezTo>
                    <a:pt x="927447" y="733155"/>
                    <a:pt x="817314" y="720905"/>
                    <a:pt x="706821" y="721986"/>
                  </a:cubicBezTo>
                  <a:cubicBezTo>
                    <a:pt x="573653" y="723427"/>
                    <a:pt x="440486" y="725228"/>
                    <a:pt x="307318" y="724508"/>
                  </a:cubicBezTo>
                  <a:cubicBezTo>
                    <a:pt x="306598" y="725228"/>
                    <a:pt x="305519" y="726309"/>
                    <a:pt x="304439" y="727030"/>
                  </a:cubicBezTo>
                  <a:cubicBezTo>
                    <a:pt x="297600" y="733155"/>
                    <a:pt x="290762" y="741442"/>
                    <a:pt x="282484" y="745405"/>
                  </a:cubicBezTo>
                  <a:cubicBezTo>
                    <a:pt x="279964" y="746486"/>
                    <a:pt x="277805" y="743604"/>
                    <a:pt x="279604" y="741442"/>
                  </a:cubicBezTo>
                  <a:cubicBezTo>
                    <a:pt x="284643" y="735677"/>
                    <a:pt x="290402" y="729912"/>
                    <a:pt x="295801" y="724508"/>
                  </a:cubicBezTo>
                  <a:cubicBezTo>
                    <a:pt x="290762" y="724508"/>
                    <a:pt x="285363" y="724508"/>
                    <a:pt x="280684" y="724147"/>
                  </a:cubicBezTo>
                  <a:cubicBezTo>
                    <a:pt x="274566" y="730272"/>
                    <a:pt x="268807" y="736758"/>
                    <a:pt x="262329" y="742162"/>
                  </a:cubicBezTo>
                  <a:cubicBezTo>
                    <a:pt x="259089" y="745045"/>
                    <a:pt x="254411" y="740361"/>
                    <a:pt x="257650" y="737118"/>
                  </a:cubicBezTo>
                  <a:cubicBezTo>
                    <a:pt x="262329" y="733155"/>
                    <a:pt x="266288" y="728831"/>
                    <a:pt x="270247" y="724147"/>
                  </a:cubicBezTo>
                  <a:cubicBezTo>
                    <a:pt x="194305" y="723427"/>
                    <a:pt x="118724" y="722346"/>
                    <a:pt x="42422" y="719824"/>
                  </a:cubicBezTo>
                  <a:cubicBezTo>
                    <a:pt x="40263" y="719824"/>
                    <a:pt x="40263" y="716581"/>
                    <a:pt x="42062" y="715860"/>
                  </a:cubicBezTo>
                  <a:cubicBezTo>
                    <a:pt x="45661" y="710096"/>
                    <a:pt x="50700" y="705412"/>
                    <a:pt x="53939" y="699647"/>
                  </a:cubicBezTo>
                  <a:cubicBezTo>
                    <a:pt x="54299" y="698926"/>
                    <a:pt x="55019" y="698926"/>
                    <a:pt x="55739" y="699287"/>
                  </a:cubicBezTo>
                  <a:cubicBezTo>
                    <a:pt x="61857" y="690639"/>
                    <a:pt x="70855" y="682713"/>
                    <a:pt x="77694" y="675507"/>
                  </a:cubicBezTo>
                  <a:cubicBezTo>
                    <a:pt x="89931" y="663617"/>
                    <a:pt x="102168" y="651727"/>
                    <a:pt x="114765" y="639837"/>
                  </a:cubicBezTo>
                  <a:cubicBezTo>
                    <a:pt x="137079" y="618579"/>
                    <a:pt x="158314" y="595520"/>
                    <a:pt x="180629" y="574263"/>
                  </a:cubicBezTo>
                  <a:cubicBezTo>
                    <a:pt x="228857" y="527784"/>
                    <a:pt x="279604" y="482746"/>
                    <a:pt x="306958" y="420414"/>
                  </a:cubicBezTo>
                  <a:cubicBezTo>
                    <a:pt x="308758" y="416811"/>
                    <a:pt x="314156" y="418252"/>
                    <a:pt x="313437" y="422576"/>
                  </a:cubicBezTo>
                  <a:cubicBezTo>
                    <a:pt x="313077" y="423296"/>
                    <a:pt x="313077" y="424377"/>
                    <a:pt x="312717" y="425098"/>
                  </a:cubicBezTo>
                  <a:cubicBezTo>
                    <a:pt x="341150" y="424738"/>
                    <a:pt x="369583" y="424377"/>
                    <a:pt x="398016" y="424017"/>
                  </a:cubicBezTo>
                  <a:cubicBezTo>
                    <a:pt x="389018" y="412127"/>
                    <a:pt x="382900" y="398075"/>
                    <a:pt x="376061" y="385105"/>
                  </a:cubicBezTo>
                  <a:cubicBezTo>
                    <a:pt x="370663" y="375016"/>
                    <a:pt x="364184" y="364928"/>
                    <a:pt x="359865" y="354119"/>
                  </a:cubicBezTo>
                  <a:cubicBezTo>
                    <a:pt x="356986" y="347273"/>
                    <a:pt x="355186" y="339346"/>
                    <a:pt x="349788" y="334302"/>
                  </a:cubicBezTo>
                  <a:cubicBezTo>
                    <a:pt x="348708" y="333221"/>
                    <a:pt x="350148" y="331780"/>
                    <a:pt x="351227" y="332501"/>
                  </a:cubicBezTo>
                  <a:cubicBezTo>
                    <a:pt x="355906" y="336104"/>
                    <a:pt x="358426" y="341508"/>
                    <a:pt x="360585" y="346913"/>
                  </a:cubicBezTo>
                  <a:cubicBezTo>
                    <a:pt x="364544" y="357001"/>
                    <a:pt x="370303" y="366009"/>
                    <a:pt x="374982" y="375376"/>
                  </a:cubicBezTo>
                  <a:cubicBezTo>
                    <a:pt x="383979" y="391590"/>
                    <a:pt x="391178" y="409245"/>
                    <a:pt x="403415" y="423657"/>
                  </a:cubicBezTo>
                  <a:cubicBezTo>
                    <a:pt x="405574" y="423657"/>
                    <a:pt x="407374" y="423657"/>
                    <a:pt x="409533" y="423657"/>
                  </a:cubicBezTo>
                  <a:cubicBezTo>
                    <a:pt x="407014" y="419693"/>
                    <a:pt x="404494" y="415730"/>
                    <a:pt x="401975" y="411767"/>
                  </a:cubicBezTo>
                  <a:cubicBezTo>
                    <a:pt x="378941" y="376457"/>
                    <a:pt x="355906" y="339346"/>
                    <a:pt x="346189" y="298633"/>
                  </a:cubicBezTo>
                  <a:cubicBezTo>
                    <a:pt x="345469" y="295750"/>
                    <a:pt x="344749" y="293228"/>
                    <a:pt x="344389" y="290706"/>
                  </a:cubicBezTo>
                  <a:cubicBezTo>
                    <a:pt x="341870" y="292868"/>
                    <a:pt x="339710" y="295390"/>
                    <a:pt x="339710" y="297552"/>
                  </a:cubicBezTo>
                  <a:cubicBezTo>
                    <a:pt x="339710" y="298633"/>
                    <a:pt x="338630" y="298993"/>
                    <a:pt x="337911" y="297912"/>
                  </a:cubicBezTo>
                  <a:cubicBezTo>
                    <a:pt x="335751" y="295030"/>
                    <a:pt x="340430" y="289985"/>
                    <a:pt x="343669" y="287103"/>
                  </a:cubicBezTo>
                  <a:cubicBezTo>
                    <a:pt x="343309" y="284581"/>
                    <a:pt x="342949" y="281698"/>
                    <a:pt x="342589" y="279176"/>
                  </a:cubicBezTo>
                  <a:cubicBezTo>
                    <a:pt x="339710" y="282059"/>
                    <a:pt x="336831" y="285301"/>
                    <a:pt x="333592" y="287824"/>
                  </a:cubicBezTo>
                  <a:cubicBezTo>
                    <a:pt x="332512" y="288184"/>
                    <a:pt x="331792" y="287463"/>
                    <a:pt x="332152" y="286382"/>
                  </a:cubicBezTo>
                  <a:cubicBezTo>
                    <a:pt x="335031" y="282419"/>
                    <a:pt x="338630" y="278456"/>
                    <a:pt x="342230" y="275213"/>
                  </a:cubicBezTo>
                  <a:cubicBezTo>
                    <a:pt x="337191" y="217205"/>
                    <a:pt x="360225" y="151990"/>
                    <a:pt x="409173" y="117402"/>
                  </a:cubicBezTo>
                  <a:cubicBezTo>
                    <a:pt x="451643" y="87497"/>
                    <a:pt x="510668" y="87136"/>
                    <a:pt x="556017" y="113078"/>
                  </a:cubicBezTo>
                  <a:cubicBezTo>
                    <a:pt x="601366" y="138659"/>
                    <a:pt x="625840" y="186579"/>
                    <a:pt x="624041" y="236661"/>
                  </a:cubicBezTo>
                  <a:cubicBezTo>
                    <a:pt x="622601" y="271250"/>
                    <a:pt x="612524" y="305118"/>
                    <a:pt x="598847" y="337185"/>
                  </a:cubicBezTo>
                  <a:cubicBezTo>
                    <a:pt x="600287" y="336464"/>
                    <a:pt x="601726" y="336104"/>
                    <a:pt x="603166" y="336104"/>
                  </a:cubicBezTo>
                  <a:cubicBezTo>
                    <a:pt x="604965" y="335743"/>
                    <a:pt x="606765" y="338626"/>
                    <a:pt x="604606" y="339346"/>
                  </a:cubicBezTo>
                  <a:cubicBezTo>
                    <a:pt x="601726" y="340427"/>
                    <a:pt x="598847" y="341869"/>
                    <a:pt x="596328" y="342949"/>
                  </a:cubicBezTo>
                  <a:cubicBezTo>
                    <a:pt x="595248" y="345111"/>
                    <a:pt x="594168" y="347633"/>
                    <a:pt x="593088" y="350155"/>
                  </a:cubicBezTo>
                  <a:cubicBezTo>
                    <a:pt x="594888" y="349435"/>
                    <a:pt x="596687" y="348714"/>
                    <a:pt x="598487" y="347994"/>
                  </a:cubicBezTo>
                  <a:cubicBezTo>
                    <a:pt x="600646" y="347273"/>
                    <a:pt x="602086" y="350876"/>
                    <a:pt x="600287" y="351957"/>
                  </a:cubicBezTo>
                  <a:cubicBezTo>
                    <a:pt x="597047" y="353398"/>
                    <a:pt x="593448" y="354479"/>
                    <a:pt x="590569" y="355560"/>
                  </a:cubicBezTo>
                  <a:cubicBezTo>
                    <a:pt x="585890" y="364567"/>
                    <a:pt x="581571" y="373215"/>
                    <a:pt x="576892" y="382222"/>
                  </a:cubicBezTo>
                  <a:lnTo>
                    <a:pt x="564941" y="400775"/>
                  </a:lnTo>
                  <a:lnTo>
                    <a:pt x="552058" y="420774"/>
                  </a:lnTo>
                  <a:lnTo>
                    <a:pt x="647643" y="419942"/>
                  </a:lnTo>
                  <a:lnTo>
                    <a:pt x="717618" y="419333"/>
                  </a:lnTo>
                  <a:cubicBezTo>
                    <a:pt x="715458" y="415009"/>
                    <a:pt x="713299" y="410686"/>
                    <a:pt x="711140" y="406362"/>
                  </a:cubicBezTo>
                  <a:cubicBezTo>
                    <a:pt x="675868" y="329618"/>
                    <a:pt x="648515" y="240264"/>
                    <a:pt x="682347" y="157755"/>
                  </a:cubicBezTo>
                  <a:cubicBezTo>
                    <a:pt x="716178" y="74886"/>
                    <a:pt x="802557" y="17238"/>
                    <a:pt x="892895" y="23003"/>
                  </a:cubicBezTo>
                  <a:close/>
                  <a:moveTo>
                    <a:pt x="863786" y="12065"/>
                  </a:moveTo>
                  <a:cubicBezTo>
                    <a:pt x="898023" y="10246"/>
                    <a:pt x="929377" y="18977"/>
                    <a:pt x="961812" y="29163"/>
                  </a:cubicBezTo>
                  <a:cubicBezTo>
                    <a:pt x="965416" y="30255"/>
                    <a:pt x="963614" y="35712"/>
                    <a:pt x="960010" y="34620"/>
                  </a:cubicBezTo>
                  <a:cubicBezTo>
                    <a:pt x="928296" y="25889"/>
                    <a:pt x="897302" y="14611"/>
                    <a:pt x="863786" y="17522"/>
                  </a:cubicBezTo>
                  <a:cubicBezTo>
                    <a:pt x="844685" y="19341"/>
                    <a:pt x="825945" y="22979"/>
                    <a:pt x="808646" y="30619"/>
                  </a:cubicBezTo>
                  <a:cubicBezTo>
                    <a:pt x="797834" y="36076"/>
                    <a:pt x="787023" y="41533"/>
                    <a:pt x="775130" y="44807"/>
                  </a:cubicBezTo>
                  <a:cubicBezTo>
                    <a:pt x="774049" y="44807"/>
                    <a:pt x="773688" y="43716"/>
                    <a:pt x="774409" y="43352"/>
                  </a:cubicBezTo>
                  <a:cubicBezTo>
                    <a:pt x="803240" y="28436"/>
                    <a:pt x="830630" y="14248"/>
                    <a:pt x="863786" y="12065"/>
                  </a:cubicBezTo>
                  <a:close/>
                  <a:moveTo>
                    <a:pt x="870045" y="213"/>
                  </a:moveTo>
                  <a:cubicBezTo>
                    <a:pt x="893040" y="-866"/>
                    <a:pt x="919988" y="2012"/>
                    <a:pt x="941186" y="12088"/>
                  </a:cubicBezTo>
                  <a:cubicBezTo>
                    <a:pt x="944779" y="13887"/>
                    <a:pt x="941545" y="18564"/>
                    <a:pt x="938312" y="17125"/>
                  </a:cubicBezTo>
                  <a:cubicBezTo>
                    <a:pt x="913161" y="5251"/>
                    <a:pt x="879746" y="2732"/>
                    <a:pt x="852799" y="7410"/>
                  </a:cubicBezTo>
                  <a:cubicBezTo>
                    <a:pt x="831601" y="11008"/>
                    <a:pt x="813277" y="21803"/>
                    <a:pt x="792438" y="25401"/>
                  </a:cubicBezTo>
                  <a:cubicBezTo>
                    <a:pt x="790641" y="25761"/>
                    <a:pt x="789563" y="22882"/>
                    <a:pt x="791719" y="22522"/>
                  </a:cubicBezTo>
                  <a:cubicBezTo>
                    <a:pt x="819025" y="14606"/>
                    <a:pt x="840943" y="933"/>
                    <a:pt x="870045" y="21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96B7D87-F2E2-BE47-9D9A-D3FEA32FC7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59821" y="5655352"/>
              <a:ext cx="466283" cy="857667"/>
            </a:xfrm>
            <a:custGeom>
              <a:avLst/>
              <a:gdLst>
                <a:gd name="connsiteX0" fmla="*/ 235169 w 513991"/>
                <a:gd name="connsiteY0" fmla="*/ 939796 h 945419"/>
                <a:gd name="connsiteX1" fmla="*/ 296934 w 513991"/>
                <a:gd name="connsiteY1" fmla="*/ 941119 h 945419"/>
                <a:gd name="connsiteX2" fmla="*/ 358699 w 513991"/>
                <a:gd name="connsiteY2" fmla="*/ 941119 h 945419"/>
                <a:gd name="connsiteX3" fmla="*/ 358699 w 513991"/>
                <a:gd name="connsiteY3" fmla="*/ 945419 h 945419"/>
                <a:gd name="connsiteX4" fmla="*/ 291155 w 513991"/>
                <a:gd name="connsiteY4" fmla="*/ 944426 h 945419"/>
                <a:gd name="connsiteX5" fmla="*/ 235169 w 513991"/>
                <a:gd name="connsiteY5" fmla="*/ 942442 h 945419"/>
                <a:gd name="connsiteX6" fmla="*/ 235169 w 513991"/>
                <a:gd name="connsiteY6" fmla="*/ 939796 h 945419"/>
                <a:gd name="connsiteX7" fmla="*/ 376167 w 513991"/>
                <a:gd name="connsiteY7" fmla="*/ 934348 h 945419"/>
                <a:gd name="connsiteX8" fmla="*/ 376167 w 513991"/>
                <a:gd name="connsiteY8" fmla="*/ 939038 h 945419"/>
                <a:gd name="connsiteX9" fmla="*/ 291054 w 513991"/>
                <a:gd name="connsiteY9" fmla="*/ 938678 h 945419"/>
                <a:gd name="connsiteX10" fmla="*/ 202695 w 513991"/>
                <a:gd name="connsiteY10" fmla="*/ 936874 h 945419"/>
                <a:gd name="connsiteX11" fmla="*/ 202695 w 513991"/>
                <a:gd name="connsiteY11" fmla="*/ 935431 h 945419"/>
                <a:gd name="connsiteX12" fmla="*/ 291054 w 513991"/>
                <a:gd name="connsiteY12" fmla="*/ 934709 h 945419"/>
                <a:gd name="connsiteX13" fmla="*/ 376167 w 513991"/>
                <a:gd name="connsiteY13" fmla="*/ 934348 h 945419"/>
                <a:gd name="connsiteX14" fmla="*/ 13820 w 513991"/>
                <a:gd name="connsiteY14" fmla="*/ 879074 h 945419"/>
                <a:gd name="connsiteX15" fmla="*/ 14194 w 513991"/>
                <a:gd name="connsiteY15" fmla="*/ 879074 h 945419"/>
                <a:gd name="connsiteX16" fmla="*/ 18303 w 513991"/>
                <a:gd name="connsiteY16" fmla="*/ 886355 h 945419"/>
                <a:gd name="connsiteX17" fmla="*/ 14567 w 513991"/>
                <a:gd name="connsiteY17" fmla="*/ 887888 h 945419"/>
                <a:gd name="connsiteX18" fmla="*/ 13820 w 513991"/>
                <a:gd name="connsiteY18" fmla="*/ 879074 h 945419"/>
                <a:gd name="connsiteX19" fmla="*/ 207827 w 513991"/>
                <a:gd name="connsiteY19" fmla="*/ 878234 h 945419"/>
                <a:gd name="connsiteX20" fmla="*/ 229598 w 513991"/>
                <a:gd name="connsiteY20" fmla="*/ 892802 h 945419"/>
                <a:gd name="connsiteX21" fmla="*/ 228510 w 513991"/>
                <a:gd name="connsiteY21" fmla="*/ 895790 h 945419"/>
                <a:gd name="connsiteX22" fmla="*/ 206738 w 513991"/>
                <a:gd name="connsiteY22" fmla="*/ 878608 h 945419"/>
                <a:gd name="connsiteX23" fmla="*/ 207827 w 513991"/>
                <a:gd name="connsiteY23" fmla="*/ 878234 h 945419"/>
                <a:gd name="connsiteX24" fmla="*/ 306667 w 513991"/>
                <a:gd name="connsiteY24" fmla="*/ 871511 h 945419"/>
                <a:gd name="connsiteX25" fmla="*/ 307029 w 513991"/>
                <a:gd name="connsiteY25" fmla="*/ 875620 h 945419"/>
                <a:gd name="connsiteX26" fmla="*/ 296529 w 513991"/>
                <a:gd name="connsiteY26" fmla="*/ 875620 h 945419"/>
                <a:gd name="connsiteX27" fmla="*/ 289287 w 513991"/>
                <a:gd name="connsiteY27" fmla="*/ 873752 h 945419"/>
                <a:gd name="connsiteX28" fmla="*/ 289287 w 513991"/>
                <a:gd name="connsiteY28" fmla="*/ 873005 h 945419"/>
                <a:gd name="connsiteX29" fmla="*/ 306667 w 513991"/>
                <a:gd name="connsiteY29" fmla="*/ 871511 h 945419"/>
                <a:gd name="connsiteX30" fmla="*/ 312033 w 513991"/>
                <a:gd name="connsiteY30" fmla="*/ 868045 h 945419"/>
                <a:gd name="connsiteX31" fmla="*/ 315208 w 513991"/>
                <a:gd name="connsiteY31" fmla="*/ 869382 h 945419"/>
                <a:gd name="connsiteX32" fmla="*/ 310269 w 513991"/>
                <a:gd name="connsiteY32" fmla="*/ 871387 h 945419"/>
                <a:gd name="connsiteX33" fmla="*/ 310269 w 513991"/>
                <a:gd name="connsiteY33" fmla="*/ 869716 h 945419"/>
                <a:gd name="connsiteX34" fmla="*/ 312033 w 513991"/>
                <a:gd name="connsiteY34" fmla="*/ 868045 h 945419"/>
                <a:gd name="connsiteX35" fmla="*/ 210635 w 513991"/>
                <a:gd name="connsiteY35" fmla="*/ 865839 h 945419"/>
                <a:gd name="connsiteX36" fmla="*/ 212081 w 513991"/>
                <a:gd name="connsiteY36" fmla="*/ 865839 h 945419"/>
                <a:gd name="connsiteX37" fmla="*/ 216419 w 513991"/>
                <a:gd name="connsiteY37" fmla="*/ 878806 h 945419"/>
                <a:gd name="connsiteX38" fmla="*/ 225457 w 513991"/>
                <a:gd name="connsiteY38" fmla="*/ 884414 h 945419"/>
                <a:gd name="connsiteX39" fmla="*/ 242810 w 513991"/>
                <a:gd name="connsiteY39" fmla="*/ 887218 h 945419"/>
                <a:gd name="connsiteX40" fmla="*/ 242810 w 513991"/>
                <a:gd name="connsiteY40" fmla="*/ 891073 h 945419"/>
                <a:gd name="connsiteX41" fmla="*/ 217142 w 513991"/>
                <a:gd name="connsiteY41" fmla="*/ 883713 h 945419"/>
                <a:gd name="connsiteX42" fmla="*/ 210635 w 513991"/>
                <a:gd name="connsiteY42" fmla="*/ 865839 h 945419"/>
                <a:gd name="connsiteX43" fmla="*/ 486779 w 513991"/>
                <a:gd name="connsiteY43" fmla="*/ 865515 h 945419"/>
                <a:gd name="connsiteX44" fmla="*/ 487503 w 513991"/>
                <a:gd name="connsiteY44" fmla="*/ 865879 h 945419"/>
                <a:gd name="connsiteX45" fmla="*/ 393420 w 513991"/>
                <a:gd name="connsiteY45" fmla="*/ 916447 h 945419"/>
                <a:gd name="connsiteX46" fmla="*/ 393420 w 513991"/>
                <a:gd name="connsiteY46" fmla="*/ 911717 h 945419"/>
                <a:gd name="connsiteX47" fmla="*/ 486779 w 513991"/>
                <a:gd name="connsiteY47" fmla="*/ 865515 h 945419"/>
                <a:gd name="connsiteX48" fmla="*/ 297207 w 513991"/>
                <a:gd name="connsiteY48" fmla="*/ 853946 h 945419"/>
                <a:gd name="connsiteX49" fmla="*/ 263883 w 513991"/>
                <a:gd name="connsiteY49" fmla="*/ 854309 h 945419"/>
                <a:gd name="connsiteX50" fmla="*/ 263521 w 513991"/>
                <a:gd name="connsiteY50" fmla="*/ 854309 h 945419"/>
                <a:gd name="connsiteX51" fmla="*/ 250481 w 513991"/>
                <a:gd name="connsiteY51" fmla="*/ 854672 h 945419"/>
                <a:gd name="connsiteX52" fmla="*/ 241788 w 513991"/>
                <a:gd name="connsiteY52" fmla="*/ 854672 h 945419"/>
                <a:gd name="connsiteX53" fmla="*/ 220417 w 513991"/>
                <a:gd name="connsiteY53" fmla="*/ 866646 h 945419"/>
                <a:gd name="connsiteX54" fmla="*/ 286703 w 513991"/>
                <a:gd name="connsiteY54" fmla="*/ 877895 h 945419"/>
                <a:gd name="connsiteX55" fmla="*/ 316405 w 513991"/>
                <a:gd name="connsiteY55" fmla="*/ 874629 h 945419"/>
                <a:gd name="connsiteX56" fmla="*/ 310610 w 513991"/>
                <a:gd name="connsiteY56" fmla="*/ 854672 h 945419"/>
                <a:gd name="connsiteX57" fmla="*/ 297207 w 513991"/>
                <a:gd name="connsiteY57" fmla="*/ 853946 h 945419"/>
                <a:gd name="connsiteX58" fmla="*/ 291050 w 513991"/>
                <a:gd name="connsiteY58" fmla="*/ 847052 h 945419"/>
                <a:gd name="connsiteX59" fmla="*/ 325098 w 513991"/>
                <a:gd name="connsiteY59" fmla="*/ 855398 h 945419"/>
                <a:gd name="connsiteX60" fmla="*/ 286703 w 513991"/>
                <a:gd name="connsiteY60" fmla="*/ 884426 h 945419"/>
                <a:gd name="connsiteX61" fmla="*/ 213897 w 513991"/>
                <a:gd name="connsiteY61" fmla="*/ 865558 h 945419"/>
                <a:gd name="connsiteX62" fmla="*/ 222228 w 513991"/>
                <a:gd name="connsiteY62" fmla="*/ 853221 h 945419"/>
                <a:gd name="connsiteX63" fmla="*/ 223315 w 513991"/>
                <a:gd name="connsiteY63" fmla="*/ 852495 h 945419"/>
                <a:gd name="connsiteX64" fmla="*/ 223677 w 513991"/>
                <a:gd name="connsiteY64" fmla="*/ 852495 h 945419"/>
                <a:gd name="connsiteX65" fmla="*/ 262797 w 513991"/>
                <a:gd name="connsiteY65" fmla="*/ 848141 h 945419"/>
                <a:gd name="connsiteX66" fmla="*/ 291050 w 513991"/>
                <a:gd name="connsiteY66" fmla="*/ 847052 h 945419"/>
                <a:gd name="connsiteX67" fmla="*/ 454442 w 513991"/>
                <a:gd name="connsiteY67" fmla="*/ 770254 h 945419"/>
                <a:gd name="connsiteX68" fmla="*/ 456115 w 513991"/>
                <a:gd name="connsiteY68" fmla="*/ 772763 h 945419"/>
                <a:gd name="connsiteX69" fmla="*/ 440562 w 513991"/>
                <a:gd name="connsiteY69" fmla="*/ 797139 h 945419"/>
                <a:gd name="connsiteX70" fmla="*/ 401135 w 513991"/>
                <a:gd name="connsiteY70" fmla="*/ 800723 h 945419"/>
                <a:gd name="connsiteX71" fmla="*/ 401135 w 513991"/>
                <a:gd name="connsiteY71" fmla="*/ 798931 h 945419"/>
                <a:gd name="connsiteX72" fmla="*/ 452498 w 513991"/>
                <a:gd name="connsiteY72" fmla="*/ 772046 h 945419"/>
                <a:gd name="connsiteX73" fmla="*/ 454442 w 513991"/>
                <a:gd name="connsiteY73" fmla="*/ 770254 h 945419"/>
                <a:gd name="connsiteX74" fmla="*/ 459329 w 513991"/>
                <a:gd name="connsiteY74" fmla="*/ 767045 h 945419"/>
                <a:gd name="connsiteX75" fmla="*/ 461606 w 513991"/>
                <a:gd name="connsiteY75" fmla="*/ 769277 h 945419"/>
                <a:gd name="connsiteX76" fmla="*/ 446961 w 513991"/>
                <a:gd name="connsiteY76" fmla="*/ 802797 h 945419"/>
                <a:gd name="connsiteX77" fmla="*/ 377667 w 513991"/>
                <a:gd name="connsiteY77" fmla="*/ 808262 h 945419"/>
                <a:gd name="connsiteX78" fmla="*/ 377310 w 513991"/>
                <a:gd name="connsiteY78" fmla="*/ 806440 h 945419"/>
                <a:gd name="connsiteX79" fmla="*/ 423030 w 513991"/>
                <a:gd name="connsiteY79" fmla="*/ 803890 h 945419"/>
                <a:gd name="connsiteX80" fmla="*/ 451248 w 513991"/>
                <a:gd name="connsiteY80" fmla="*/ 795874 h 945419"/>
                <a:gd name="connsiteX81" fmla="*/ 457320 w 513991"/>
                <a:gd name="connsiteY81" fmla="*/ 768913 h 945419"/>
                <a:gd name="connsiteX82" fmla="*/ 459329 w 513991"/>
                <a:gd name="connsiteY82" fmla="*/ 767045 h 945419"/>
                <a:gd name="connsiteX83" fmla="*/ 1701 w 513991"/>
                <a:gd name="connsiteY83" fmla="*/ 733742 h 945419"/>
                <a:gd name="connsiteX84" fmla="*/ 5443 w 513991"/>
                <a:gd name="connsiteY84" fmla="*/ 801590 h 945419"/>
                <a:gd name="connsiteX85" fmla="*/ 8844 w 513991"/>
                <a:gd name="connsiteY85" fmla="*/ 872668 h 945419"/>
                <a:gd name="connsiteX86" fmla="*/ 5783 w 513991"/>
                <a:gd name="connsiteY86" fmla="*/ 873745 h 945419"/>
                <a:gd name="connsiteX87" fmla="*/ 1701 w 513991"/>
                <a:gd name="connsiteY87" fmla="*/ 808052 h 945419"/>
                <a:gd name="connsiteX88" fmla="*/ 0 w 513991"/>
                <a:gd name="connsiteY88" fmla="*/ 734101 h 945419"/>
                <a:gd name="connsiteX89" fmla="*/ 1701 w 513991"/>
                <a:gd name="connsiteY89" fmla="*/ 733742 h 945419"/>
                <a:gd name="connsiteX90" fmla="*/ 10425 w 513991"/>
                <a:gd name="connsiteY90" fmla="*/ 686478 h 945419"/>
                <a:gd name="connsiteX91" fmla="*/ 11906 w 513991"/>
                <a:gd name="connsiteY91" fmla="*/ 686478 h 945419"/>
                <a:gd name="connsiteX92" fmla="*/ 11536 w 513991"/>
                <a:gd name="connsiteY92" fmla="*/ 778566 h 945419"/>
                <a:gd name="connsiteX93" fmla="*/ 14129 w 513991"/>
                <a:gd name="connsiteY93" fmla="*/ 825329 h 945419"/>
                <a:gd name="connsiteX94" fmla="*/ 15981 w 513991"/>
                <a:gd name="connsiteY94" fmla="*/ 874250 h 945419"/>
                <a:gd name="connsiteX95" fmla="*/ 13388 w 513991"/>
                <a:gd name="connsiteY95" fmla="*/ 874969 h 945419"/>
                <a:gd name="connsiteX96" fmla="*/ 11906 w 513991"/>
                <a:gd name="connsiteY96" fmla="*/ 831444 h 945419"/>
                <a:gd name="connsiteX97" fmla="*/ 8202 w 513991"/>
                <a:gd name="connsiteY97" fmla="*/ 784321 h 945419"/>
                <a:gd name="connsiteX98" fmla="*/ 10425 w 513991"/>
                <a:gd name="connsiteY98" fmla="*/ 686478 h 945419"/>
                <a:gd name="connsiteX99" fmla="*/ 8021 w 513991"/>
                <a:gd name="connsiteY99" fmla="*/ 404989 h 945419"/>
                <a:gd name="connsiteX100" fmla="*/ 10694 w 513991"/>
                <a:gd name="connsiteY100" fmla="*/ 404989 h 945419"/>
                <a:gd name="connsiteX101" fmla="*/ 11363 w 513991"/>
                <a:gd name="connsiteY101" fmla="*/ 414730 h 945419"/>
                <a:gd name="connsiteX102" fmla="*/ 7352 w 513991"/>
                <a:gd name="connsiteY102" fmla="*/ 414730 h 945419"/>
                <a:gd name="connsiteX103" fmla="*/ 8021 w 513991"/>
                <a:gd name="connsiteY103" fmla="*/ 404989 h 945419"/>
                <a:gd name="connsiteX104" fmla="*/ 8910 w 513991"/>
                <a:gd name="connsiteY104" fmla="*/ 147958 h 945419"/>
                <a:gd name="connsiteX105" fmla="*/ 10344 w 513991"/>
                <a:gd name="connsiteY105" fmla="*/ 147958 h 945419"/>
                <a:gd name="connsiteX106" fmla="*/ 10344 w 513991"/>
                <a:gd name="connsiteY106" fmla="*/ 209943 h 945419"/>
                <a:gd name="connsiteX107" fmla="*/ 12495 w 513991"/>
                <a:gd name="connsiteY107" fmla="*/ 271569 h 945419"/>
                <a:gd name="connsiteX108" fmla="*/ 11778 w 513991"/>
                <a:gd name="connsiteY108" fmla="*/ 394819 h 945419"/>
                <a:gd name="connsiteX109" fmla="*/ 7477 w 513991"/>
                <a:gd name="connsiteY109" fmla="*/ 394819 h 945419"/>
                <a:gd name="connsiteX110" fmla="*/ 8552 w 513991"/>
                <a:gd name="connsiteY110" fmla="*/ 271569 h 945419"/>
                <a:gd name="connsiteX111" fmla="*/ 8910 w 513991"/>
                <a:gd name="connsiteY111" fmla="*/ 147958 h 945419"/>
                <a:gd name="connsiteX112" fmla="*/ 418397 w 513991"/>
                <a:gd name="connsiteY112" fmla="*/ 83649 h 945419"/>
                <a:gd name="connsiteX113" fmla="*/ 433542 w 513991"/>
                <a:gd name="connsiteY113" fmla="*/ 87088 h 945419"/>
                <a:gd name="connsiteX114" fmla="*/ 445013 w 513991"/>
                <a:gd name="connsiteY114" fmla="*/ 113546 h 945419"/>
                <a:gd name="connsiteX115" fmla="*/ 441428 w 513991"/>
                <a:gd name="connsiteY115" fmla="*/ 114605 h 945419"/>
                <a:gd name="connsiteX116" fmla="*/ 428523 w 513991"/>
                <a:gd name="connsiteY116" fmla="*/ 89205 h 945419"/>
                <a:gd name="connsiteX117" fmla="*/ 402714 w 513991"/>
                <a:gd name="connsiteY117" fmla="*/ 86735 h 945419"/>
                <a:gd name="connsiteX118" fmla="*/ 402714 w 513991"/>
                <a:gd name="connsiteY118" fmla="*/ 84971 h 945419"/>
                <a:gd name="connsiteX119" fmla="*/ 418397 w 513991"/>
                <a:gd name="connsiteY119" fmla="*/ 83649 h 945419"/>
                <a:gd name="connsiteX120" fmla="*/ 407881 w 513991"/>
                <a:gd name="connsiteY120" fmla="*/ 76086 h 945419"/>
                <a:gd name="connsiteX121" fmla="*/ 437378 w 513991"/>
                <a:gd name="connsiteY121" fmla="*/ 82118 h 945419"/>
                <a:gd name="connsiteX122" fmla="*/ 454898 w 513991"/>
                <a:gd name="connsiteY122" fmla="*/ 121438 h 945419"/>
                <a:gd name="connsiteX123" fmla="*/ 451323 w 513991"/>
                <a:gd name="connsiteY123" fmla="*/ 122153 h 945419"/>
                <a:gd name="connsiteX124" fmla="*/ 418071 w 513991"/>
                <a:gd name="connsiteY124" fmla="*/ 80688 h 945419"/>
                <a:gd name="connsiteX125" fmla="*/ 377311 w 513991"/>
                <a:gd name="connsiteY125" fmla="*/ 80331 h 945419"/>
                <a:gd name="connsiteX126" fmla="*/ 377311 w 513991"/>
                <a:gd name="connsiteY126" fmla="*/ 78901 h 945419"/>
                <a:gd name="connsiteX127" fmla="*/ 407881 w 513991"/>
                <a:gd name="connsiteY127" fmla="*/ 76086 h 945419"/>
                <a:gd name="connsiteX128" fmla="*/ 416505 w 513991"/>
                <a:gd name="connsiteY128" fmla="*/ 73814 h 945419"/>
                <a:gd name="connsiteX129" fmla="*/ 288564 w 513991"/>
                <a:gd name="connsiteY129" fmla="*/ 76693 h 945419"/>
                <a:gd name="connsiteX130" fmla="*/ 137981 w 513991"/>
                <a:gd name="connsiteY130" fmla="*/ 78853 h 945419"/>
                <a:gd name="connsiteX131" fmla="*/ 70417 w 513991"/>
                <a:gd name="connsiteY131" fmla="*/ 99728 h 945419"/>
                <a:gd name="connsiteX132" fmla="*/ 68261 w 513991"/>
                <a:gd name="connsiteY132" fmla="*/ 135720 h 945419"/>
                <a:gd name="connsiteX133" fmla="*/ 70058 w 513991"/>
                <a:gd name="connsiteY133" fmla="*/ 414660 h 945419"/>
                <a:gd name="connsiteX134" fmla="*/ 62870 w 513991"/>
                <a:gd name="connsiteY134" fmla="*/ 681362 h 945419"/>
                <a:gd name="connsiteX135" fmla="*/ 67901 w 513991"/>
                <a:gd name="connsiteY135" fmla="*/ 770622 h 945419"/>
                <a:gd name="connsiteX136" fmla="*/ 154513 w 513991"/>
                <a:gd name="connsiteY136" fmla="*/ 812733 h 945419"/>
                <a:gd name="connsiteX137" fmla="*/ 425849 w 513991"/>
                <a:gd name="connsiteY137" fmla="*/ 808414 h 945419"/>
                <a:gd name="connsiteX138" fmla="*/ 463944 w 513991"/>
                <a:gd name="connsiteY138" fmla="*/ 786459 h 945419"/>
                <a:gd name="connsiteX139" fmla="*/ 463584 w 513991"/>
                <a:gd name="connsiteY139" fmla="*/ 746868 h 945419"/>
                <a:gd name="connsiteX140" fmla="*/ 465022 w 513991"/>
                <a:gd name="connsiteY140" fmla="*/ 665525 h 945419"/>
                <a:gd name="connsiteX141" fmla="*/ 459272 w 513991"/>
                <a:gd name="connsiteY141" fmla="*/ 495282 h 945419"/>
                <a:gd name="connsiteX142" fmla="*/ 460350 w 513991"/>
                <a:gd name="connsiteY142" fmla="*/ 324319 h 945419"/>
                <a:gd name="connsiteX143" fmla="*/ 458553 w 513991"/>
                <a:gd name="connsiteY143" fmla="*/ 167034 h 945419"/>
                <a:gd name="connsiteX144" fmla="*/ 458194 w 513991"/>
                <a:gd name="connsiteY144" fmla="*/ 165594 h 945419"/>
                <a:gd name="connsiteX145" fmla="*/ 458553 w 513991"/>
                <a:gd name="connsiteY145" fmla="*/ 154076 h 945419"/>
                <a:gd name="connsiteX146" fmla="*/ 416505 w 513991"/>
                <a:gd name="connsiteY146" fmla="*/ 73814 h 945419"/>
                <a:gd name="connsiteX147" fmla="*/ 422794 w 513991"/>
                <a:gd name="connsiteY147" fmla="*/ 61397 h 945419"/>
                <a:gd name="connsiteX148" fmla="*/ 449928 w 513991"/>
                <a:gd name="connsiteY148" fmla="*/ 70935 h 945419"/>
                <a:gd name="connsiteX149" fmla="*/ 471491 w 513991"/>
                <a:gd name="connsiteY149" fmla="*/ 165594 h 945419"/>
                <a:gd name="connsiteX150" fmla="*/ 472928 w 513991"/>
                <a:gd name="connsiteY150" fmla="*/ 221022 h 945419"/>
                <a:gd name="connsiteX151" fmla="*/ 482991 w 513991"/>
                <a:gd name="connsiteY151" fmla="*/ 205905 h 945419"/>
                <a:gd name="connsiteX152" fmla="*/ 485507 w 513991"/>
                <a:gd name="connsiteY152" fmla="*/ 206625 h 945419"/>
                <a:gd name="connsiteX153" fmla="*/ 472928 w 513991"/>
                <a:gd name="connsiteY153" fmla="*/ 228220 h 945419"/>
                <a:gd name="connsiteX154" fmla="*/ 472569 w 513991"/>
                <a:gd name="connsiteY154" fmla="*/ 236858 h 945419"/>
                <a:gd name="connsiteX155" fmla="*/ 485507 w 513991"/>
                <a:gd name="connsiteY155" fmla="*/ 218862 h 945419"/>
                <a:gd name="connsiteX156" fmla="*/ 487663 w 513991"/>
                <a:gd name="connsiteY156" fmla="*/ 220302 h 945419"/>
                <a:gd name="connsiteX157" fmla="*/ 472569 w 513991"/>
                <a:gd name="connsiteY157" fmla="*/ 243697 h 945419"/>
                <a:gd name="connsiteX158" fmla="*/ 472210 w 513991"/>
                <a:gd name="connsiteY158" fmla="*/ 253055 h 945419"/>
                <a:gd name="connsiteX159" fmla="*/ 486226 w 513991"/>
                <a:gd name="connsiteY159" fmla="*/ 233259 h 945419"/>
                <a:gd name="connsiteX160" fmla="*/ 489101 w 513991"/>
                <a:gd name="connsiteY160" fmla="*/ 235059 h 945419"/>
                <a:gd name="connsiteX161" fmla="*/ 472210 w 513991"/>
                <a:gd name="connsiteY161" fmla="*/ 259893 h 945419"/>
                <a:gd name="connsiteX162" fmla="*/ 471850 w 513991"/>
                <a:gd name="connsiteY162" fmla="*/ 268532 h 945419"/>
                <a:gd name="connsiteX163" fmla="*/ 486226 w 513991"/>
                <a:gd name="connsiteY163" fmla="*/ 246936 h 945419"/>
                <a:gd name="connsiteX164" fmla="*/ 489101 w 513991"/>
                <a:gd name="connsiteY164" fmla="*/ 248016 h 945419"/>
                <a:gd name="connsiteX165" fmla="*/ 471850 w 513991"/>
                <a:gd name="connsiteY165" fmla="*/ 275730 h 945419"/>
                <a:gd name="connsiteX166" fmla="*/ 471491 w 513991"/>
                <a:gd name="connsiteY166" fmla="*/ 288327 h 945419"/>
                <a:gd name="connsiteX167" fmla="*/ 476522 w 513991"/>
                <a:gd name="connsiteY167" fmla="*/ 282209 h 945419"/>
                <a:gd name="connsiteX168" fmla="*/ 486585 w 513991"/>
                <a:gd name="connsiteY168" fmla="*/ 266372 h 945419"/>
                <a:gd name="connsiteX169" fmla="*/ 489460 w 513991"/>
                <a:gd name="connsiteY169" fmla="*/ 268172 h 945419"/>
                <a:gd name="connsiteX170" fmla="*/ 479397 w 513991"/>
                <a:gd name="connsiteY170" fmla="*/ 284008 h 945419"/>
                <a:gd name="connsiteX171" fmla="*/ 471491 w 513991"/>
                <a:gd name="connsiteY171" fmla="*/ 296605 h 945419"/>
                <a:gd name="connsiteX172" fmla="*/ 471491 w 513991"/>
                <a:gd name="connsiteY172" fmla="*/ 311002 h 945419"/>
                <a:gd name="connsiteX173" fmla="*/ 485507 w 513991"/>
                <a:gd name="connsiteY173" fmla="*/ 284368 h 945419"/>
                <a:gd name="connsiteX174" fmla="*/ 488382 w 513991"/>
                <a:gd name="connsiteY174" fmla="*/ 286168 h 945419"/>
                <a:gd name="connsiteX175" fmla="*/ 473647 w 513991"/>
                <a:gd name="connsiteY175" fmla="*/ 315321 h 945419"/>
                <a:gd name="connsiteX176" fmla="*/ 471491 w 513991"/>
                <a:gd name="connsiteY176" fmla="*/ 316041 h 945419"/>
                <a:gd name="connsiteX177" fmla="*/ 471131 w 513991"/>
                <a:gd name="connsiteY177" fmla="*/ 325759 h 945419"/>
                <a:gd name="connsiteX178" fmla="*/ 485147 w 513991"/>
                <a:gd name="connsiteY178" fmla="*/ 303804 h 945419"/>
                <a:gd name="connsiteX179" fmla="*/ 486226 w 513991"/>
                <a:gd name="connsiteY179" fmla="*/ 303804 h 945419"/>
                <a:gd name="connsiteX180" fmla="*/ 471131 w 513991"/>
                <a:gd name="connsiteY180" fmla="*/ 332958 h 945419"/>
                <a:gd name="connsiteX181" fmla="*/ 471491 w 513991"/>
                <a:gd name="connsiteY181" fmla="*/ 345555 h 945419"/>
                <a:gd name="connsiteX182" fmla="*/ 485147 w 513991"/>
                <a:gd name="connsiteY182" fmla="*/ 322160 h 945419"/>
                <a:gd name="connsiteX183" fmla="*/ 487304 w 513991"/>
                <a:gd name="connsiteY183" fmla="*/ 323240 h 945419"/>
                <a:gd name="connsiteX184" fmla="*/ 471491 w 513991"/>
                <a:gd name="connsiteY184" fmla="*/ 353833 h 945419"/>
                <a:gd name="connsiteX185" fmla="*/ 471491 w 513991"/>
                <a:gd name="connsiteY185" fmla="*/ 360312 h 945419"/>
                <a:gd name="connsiteX186" fmla="*/ 484788 w 513991"/>
                <a:gd name="connsiteY186" fmla="*/ 339076 h 945419"/>
                <a:gd name="connsiteX187" fmla="*/ 487304 w 513991"/>
                <a:gd name="connsiteY187" fmla="*/ 340156 h 945419"/>
                <a:gd name="connsiteX188" fmla="*/ 471850 w 513991"/>
                <a:gd name="connsiteY188" fmla="*/ 368950 h 945419"/>
                <a:gd name="connsiteX189" fmla="*/ 472210 w 513991"/>
                <a:gd name="connsiteY189" fmla="*/ 380827 h 945419"/>
                <a:gd name="connsiteX190" fmla="*/ 482272 w 513991"/>
                <a:gd name="connsiteY190" fmla="*/ 359232 h 945419"/>
                <a:gd name="connsiteX191" fmla="*/ 484788 w 513991"/>
                <a:gd name="connsiteY191" fmla="*/ 359592 h 945419"/>
                <a:gd name="connsiteX192" fmla="*/ 479397 w 513991"/>
                <a:gd name="connsiteY192" fmla="*/ 375068 h 945419"/>
                <a:gd name="connsiteX193" fmla="*/ 472210 w 513991"/>
                <a:gd name="connsiteY193" fmla="*/ 389105 h 945419"/>
                <a:gd name="connsiteX194" fmla="*/ 472210 w 513991"/>
                <a:gd name="connsiteY194" fmla="*/ 397384 h 945419"/>
                <a:gd name="connsiteX195" fmla="*/ 484069 w 513991"/>
                <a:gd name="connsiteY195" fmla="*/ 377588 h 945419"/>
                <a:gd name="connsiteX196" fmla="*/ 485866 w 513991"/>
                <a:gd name="connsiteY196" fmla="*/ 378308 h 945419"/>
                <a:gd name="connsiteX197" fmla="*/ 472569 w 513991"/>
                <a:gd name="connsiteY197" fmla="*/ 405662 h 945419"/>
                <a:gd name="connsiteX198" fmla="*/ 472569 w 513991"/>
                <a:gd name="connsiteY198" fmla="*/ 415020 h 945419"/>
                <a:gd name="connsiteX199" fmla="*/ 484069 w 513991"/>
                <a:gd name="connsiteY199" fmla="*/ 393424 h 945419"/>
                <a:gd name="connsiteX200" fmla="*/ 486585 w 513991"/>
                <a:gd name="connsiteY200" fmla="*/ 394504 h 945419"/>
                <a:gd name="connsiteX201" fmla="*/ 472928 w 513991"/>
                <a:gd name="connsiteY201" fmla="*/ 425098 h 945419"/>
                <a:gd name="connsiteX202" fmla="*/ 472928 w 513991"/>
                <a:gd name="connsiteY202" fmla="*/ 436255 h 945419"/>
                <a:gd name="connsiteX203" fmla="*/ 482991 w 513991"/>
                <a:gd name="connsiteY203" fmla="*/ 414660 h 945419"/>
                <a:gd name="connsiteX204" fmla="*/ 486226 w 513991"/>
                <a:gd name="connsiteY204" fmla="*/ 415380 h 945419"/>
                <a:gd name="connsiteX205" fmla="*/ 473647 w 513991"/>
                <a:gd name="connsiteY205" fmla="*/ 446693 h 945419"/>
                <a:gd name="connsiteX206" fmla="*/ 472928 w 513991"/>
                <a:gd name="connsiteY206" fmla="*/ 447413 h 945419"/>
                <a:gd name="connsiteX207" fmla="*/ 472928 w 513991"/>
                <a:gd name="connsiteY207" fmla="*/ 456051 h 945419"/>
                <a:gd name="connsiteX208" fmla="*/ 482991 w 513991"/>
                <a:gd name="connsiteY208" fmla="*/ 437335 h 945419"/>
                <a:gd name="connsiteX209" fmla="*/ 485866 w 513991"/>
                <a:gd name="connsiteY209" fmla="*/ 438415 h 945419"/>
                <a:gd name="connsiteX210" fmla="*/ 472928 w 513991"/>
                <a:gd name="connsiteY210" fmla="*/ 465409 h 945419"/>
                <a:gd name="connsiteX211" fmla="*/ 473288 w 513991"/>
                <a:gd name="connsiteY211" fmla="*/ 476926 h 945419"/>
                <a:gd name="connsiteX212" fmla="*/ 483710 w 513991"/>
                <a:gd name="connsiteY212" fmla="*/ 454971 h 945419"/>
                <a:gd name="connsiteX213" fmla="*/ 486226 w 513991"/>
                <a:gd name="connsiteY213" fmla="*/ 455691 h 945419"/>
                <a:gd name="connsiteX214" fmla="*/ 473288 w 513991"/>
                <a:gd name="connsiteY214" fmla="*/ 486284 h 945419"/>
                <a:gd name="connsiteX215" fmla="*/ 473288 w 513991"/>
                <a:gd name="connsiteY215" fmla="*/ 493483 h 945419"/>
                <a:gd name="connsiteX216" fmla="*/ 482632 w 513991"/>
                <a:gd name="connsiteY216" fmla="*/ 474407 h 945419"/>
                <a:gd name="connsiteX217" fmla="*/ 485507 w 513991"/>
                <a:gd name="connsiteY217" fmla="*/ 475487 h 945419"/>
                <a:gd name="connsiteX218" fmla="*/ 473288 w 513991"/>
                <a:gd name="connsiteY218" fmla="*/ 502481 h 945419"/>
                <a:gd name="connsiteX219" fmla="*/ 473647 w 513991"/>
                <a:gd name="connsiteY219" fmla="*/ 516878 h 945419"/>
                <a:gd name="connsiteX220" fmla="*/ 475803 w 513991"/>
                <a:gd name="connsiteY220" fmla="*/ 512918 h 945419"/>
                <a:gd name="connsiteX221" fmla="*/ 480116 w 513991"/>
                <a:gd name="connsiteY221" fmla="*/ 505720 h 945419"/>
                <a:gd name="connsiteX222" fmla="*/ 484788 w 513991"/>
                <a:gd name="connsiteY222" fmla="*/ 499241 h 945419"/>
                <a:gd name="connsiteX223" fmla="*/ 484069 w 513991"/>
                <a:gd name="connsiteY223" fmla="*/ 498162 h 945419"/>
                <a:gd name="connsiteX224" fmla="*/ 484429 w 513991"/>
                <a:gd name="connsiteY224" fmla="*/ 498162 h 945419"/>
                <a:gd name="connsiteX225" fmla="*/ 486226 w 513991"/>
                <a:gd name="connsiteY225" fmla="*/ 498522 h 945419"/>
                <a:gd name="connsiteX226" fmla="*/ 480835 w 513991"/>
                <a:gd name="connsiteY226" fmla="*/ 510759 h 945419"/>
                <a:gd name="connsiteX227" fmla="*/ 473647 w 513991"/>
                <a:gd name="connsiteY227" fmla="*/ 525156 h 945419"/>
                <a:gd name="connsiteX228" fmla="*/ 474007 w 513991"/>
                <a:gd name="connsiteY228" fmla="*/ 535594 h 945419"/>
                <a:gd name="connsiteX229" fmla="*/ 484069 w 513991"/>
                <a:gd name="connsiteY229" fmla="*/ 517238 h 945419"/>
                <a:gd name="connsiteX230" fmla="*/ 487304 w 513991"/>
                <a:gd name="connsiteY230" fmla="*/ 519037 h 945419"/>
                <a:gd name="connsiteX231" fmla="*/ 474007 w 513991"/>
                <a:gd name="connsiteY231" fmla="*/ 546751 h 945419"/>
                <a:gd name="connsiteX232" fmla="*/ 474366 w 513991"/>
                <a:gd name="connsiteY232" fmla="*/ 557909 h 945419"/>
                <a:gd name="connsiteX233" fmla="*/ 484788 w 513991"/>
                <a:gd name="connsiteY233" fmla="*/ 538833 h 945419"/>
                <a:gd name="connsiteX234" fmla="*/ 487663 w 513991"/>
                <a:gd name="connsiteY234" fmla="*/ 540273 h 945419"/>
                <a:gd name="connsiteX235" fmla="*/ 474725 w 513991"/>
                <a:gd name="connsiteY235" fmla="*/ 567267 h 945419"/>
                <a:gd name="connsiteX236" fmla="*/ 475085 w 513991"/>
                <a:gd name="connsiteY236" fmla="*/ 570506 h 945419"/>
                <a:gd name="connsiteX237" fmla="*/ 475085 w 513991"/>
                <a:gd name="connsiteY237" fmla="*/ 579504 h 945419"/>
                <a:gd name="connsiteX238" fmla="*/ 485147 w 513991"/>
                <a:gd name="connsiteY238" fmla="*/ 559708 h 945419"/>
                <a:gd name="connsiteX239" fmla="*/ 487663 w 513991"/>
                <a:gd name="connsiteY239" fmla="*/ 561148 h 945419"/>
                <a:gd name="connsiteX240" fmla="*/ 475444 w 513991"/>
                <a:gd name="connsiteY240" fmla="*/ 588862 h 945419"/>
                <a:gd name="connsiteX241" fmla="*/ 475444 w 513991"/>
                <a:gd name="connsiteY241" fmla="*/ 596060 h 945419"/>
                <a:gd name="connsiteX242" fmla="*/ 484788 w 513991"/>
                <a:gd name="connsiteY242" fmla="*/ 578784 h 945419"/>
                <a:gd name="connsiteX243" fmla="*/ 488023 w 513991"/>
                <a:gd name="connsiteY243" fmla="*/ 579864 h 945419"/>
                <a:gd name="connsiteX244" fmla="*/ 475803 w 513991"/>
                <a:gd name="connsiteY244" fmla="*/ 605418 h 945419"/>
                <a:gd name="connsiteX245" fmla="*/ 476882 w 513991"/>
                <a:gd name="connsiteY245" fmla="*/ 766663 h 945419"/>
                <a:gd name="connsiteX246" fmla="*/ 429443 w 513991"/>
                <a:gd name="connsiteY246" fmla="*/ 821731 h 945419"/>
                <a:gd name="connsiteX247" fmla="*/ 429083 w 513991"/>
                <a:gd name="connsiteY247" fmla="*/ 821731 h 945419"/>
                <a:gd name="connsiteX248" fmla="*/ 428005 w 513991"/>
                <a:gd name="connsiteY248" fmla="*/ 821731 h 945419"/>
                <a:gd name="connsiteX249" fmla="*/ 422255 w 513991"/>
                <a:gd name="connsiteY249" fmla="*/ 822091 h 945419"/>
                <a:gd name="connsiteX250" fmla="*/ 421177 w 513991"/>
                <a:gd name="connsiteY250" fmla="*/ 821731 h 945419"/>
                <a:gd name="connsiteX251" fmla="*/ 121090 w 513991"/>
                <a:gd name="connsiteY251" fmla="*/ 826410 h 945419"/>
                <a:gd name="connsiteX252" fmla="*/ 49932 w 513991"/>
                <a:gd name="connsiteY252" fmla="*/ 719514 h 945419"/>
                <a:gd name="connsiteX253" fmla="*/ 56401 w 513991"/>
                <a:gd name="connsiteY253" fmla="*/ 439854 h 945419"/>
                <a:gd name="connsiteX254" fmla="*/ 60354 w 513991"/>
                <a:gd name="connsiteY254" fmla="*/ 140399 h 945419"/>
                <a:gd name="connsiteX255" fmla="*/ 96652 w 513991"/>
                <a:gd name="connsiteY255" fmla="*/ 69495 h 945419"/>
                <a:gd name="connsiteX256" fmla="*/ 288564 w 513991"/>
                <a:gd name="connsiteY256" fmla="*/ 64456 h 945419"/>
                <a:gd name="connsiteX257" fmla="*/ 393504 w 513991"/>
                <a:gd name="connsiteY257" fmla="*/ 61577 h 945419"/>
                <a:gd name="connsiteX258" fmla="*/ 422794 w 513991"/>
                <a:gd name="connsiteY258" fmla="*/ 61397 h 945419"/>
                <a:gd name="connsiteX259" fmla="*/ 123423 w 513991"/>
                <a:gd name="connsiteY259" fmla="*/ 60281 h 945419"/>
                <a:gd name="connsiteX260" fmla="*/ 123423 w 513991"/>
                <a:gd name="connsiteY260" fmla="*/ 65279 h 945419"/>
                <a:gd name="connsiteX261" fmla="*/ 75843 w 513991"/>
                <a:gd name="connsiteY261" fmla="*/ 70990 h 945419"/>
                <a:gd name="connsiteX262" fmla="*/ 54735 w 513991"/>
                <a:gd name="connsiteY262" fmla="*/ 118821 h 945419"/>
                <a:gd name="connsiteX263" fmla="*/ 52947 w 513991"/>
                <a:gd name="connsiteY263" fmla="*/ 118821 h 945419"/>
                <a:gd name="connsiteX264" fmla="*/ 66183 w 513991"/>
                <a:gd name="connsiteY264" fmla="*/ 71347 h 945419"/>
                <a:gd name="connsiteX265" fmla="*/ 123423 w 513991"/>
                <a:gd name="connsiteY265" fmla="*/ 60281 h 945419"/>
                <a:gd name="connsiteX266" fmla="*/ 88506 w 513991"/>
                <a:gd name="connsiteY266" fmla="*/ 56749 h 945419"/>
                <a:gd name="connsiteX267" fmla="*/ 88863 w 513991"/>
                <a:gd name="connsiteY267" fmla="*/ 60692 h 945419"/>
                <a:gd name="connsiteX268" fmla="*/ 49250 w 513991"/>
                <a:gd name="connsiteY268" fmla="*/ 99765 h 945419"/>
                <a:gd name="connsiteX269" fmla="*/ 47466 w 513991"/>
                <a:gd name="connsiteY269" fmla="*/ 99765 h 945419"/>
                <a:gd name="connsiteX270" fmla="*/ 88506 w 513991"/>
                <a:gd name="connsiteY270" fmla="*/ 56749 h 945419"/>
                <a:gd name="connsiteX271" fmla="*/ 225736 w 513991"/>
                <a:gd name="connsiteY271" fmla="*/ 46936 h 945419"/>
                <a:gd name="connsiteX272" fmla="*/ 226033 w 513991"/>
                <a:gd name="connsiteY272" fmla="*/ 48107 h 945419"/>
                <a:gd name="connsiteX273" fmla="*/ 225247 w 513991"/>
                <a:gd name="connsiteY273" fmla="*/ 48783 h 945419"/>
                <a:gd name="connsiteX274" fmla="*/ 226826 w 513991"/>
                <a:gd name="connsiteY274" fmla="*/ 42815 h 945419"/>
                <a:gd name="connsiteX275" fmla="*/ 225736 w 513991"/>
                <a:gd name="connsiteY275" fmla="*/ 46936 h 945419"/>
                <a:gd name="connsiteX276" fmla="*/ 224959 w 513991"/>
                <a:gd name="connsiteY276" fmla="*/ 43873 h 945419"/>
                <a:gd name="connsiteX277" fmla="*/ 217115 w 513991"/>
                <a:gd name="connsiteY277" fmla="*/ 43521 h 945419"/>
                <a:gd name="connsiteX278" fmla="*/ 221224 w 513991"/>
                <a:gd name="connsiteY278" fmla="*/ 51282 h 945419"/>
                <a:gd name="connsiteX279" fmla="*/ 222344 w 513991"/>
                <a:gd name="connsiteY279" fmla="*/ 51282 h 945419"/>
                <a:gd name="connsiteX280" fmla="*/ 225247 w 513991"/>
                <a:gd name="connsiteY280" fmla="*/ 48783 h 945419"/>
                <a:gd name="connsiteX281" fmla="*/ 224212 w 513991"/>
                <a:gd name="connsiteY281" fmla="*/ 52693 h 945419"/>
                <a:gd name="connsiteX282" fmla="*/ 223465 w 513991"/>
                <a:gd name="connsiteY282" fmla="*/ 53046 h 945419"/>
                <a:gd name="connsiteX283" fmla="*/ 214874 w 513991"/>
                <a:gd name="connsiteY283" fmla="*/ 43168 h 945419"/>
                <a:gd name="connsiteX284" fmla="*/ 226826 w 513991"/>
                <a:gd name="connsiteY284" fmla="*/ 42815 h 945419"/>
                <a:gd name="connsiteX285" fmla="*/ 240597 w 513991"/>
                <a:gd name="connsiteY285" fmla="*/ 41022 h 945419"/>
                <a:gd name="connsiteX286" fmla="*/ 240597 w 513991"/>
                <a:gd name="connsiteY286" fmla="*/ 41391 h 945419"/>
                <a:gd name="connsiteX287" fmla="*/ 233777 w 513991"/>
                <a:gd name="connsiteY287" fmla="*/ 46929 h 945419"/>
                <a:gd name="connsiteX288" fmla="*/ 240238 w 513991"/>
                <a:gd name="connsiteY288" fmla="*/ 49144 h 945419"/>
                <a:gd name="connsiteX289" fmla="*/ 296587 w 513991"/>
                <a:gd name="connsiteY289" fmla="*/ 49144 h 945419"/>
                <a:gd name="connsiteX290" fmla="*/ 305201 w 513991"/>
                <a:gd name="connsiteY290" fmla="*/ 48406 h 945419"/>
                <a:gd name="connsiteX291" fmla="*/ 306996 w 513991"/>
                <a:gd name="connsiteY291" fmla="*/ 43237 h 945419"/>
                <a:gd name="connsiteX292" fmla="*/ 302689 w 513991"/>
                <a:gd name="connsiteY292" fmla="*/ 41022 h 945419"/>
                <a:gd name="connsiteX293" fmla="*/ 301971 w 513991"/>
                <a:gd name="connsiteY293" fmla="*/ 41391 h 945419"/>
                <a:gd name="connsiteX294" fmla="*/ 240597 w 513991"/>
                <a:gd name="connsiteY294" fmla="*/ 41022 h 945419"/>
                <a:gd name="connsiteX295" fmla="*/ 301971 w 513991"/>
                <a:gd name="connsiteY295" fmla="*/ 37699 h 945419"/>
                <a:gd name="connsiteX296" fmla="*/ 302689 w 513991"/>
                <a:gd name="connsiteY296" fmla="*/ 38068 h 945419"/>
                <a:gd name="connsiteX297" fmla="*/ 310226 w 513991"/>
                <a:gd name="connsiteY297" fmla="*/ 42499 h 945419"/>
                <a:gd name="connsiteX298" fmla="*/ 301612 w 513991"/>
                <a:gd name="connsiteY298" fmla="*/ 50990 h 945419"/>
                <a:gd name="connsiteX299" fmla="*/ 300535 w 513991"/>
                <a:gd name="connsiteY299" fmla="*/ 50990 h 945419"/>
                <a:gd name="connsiteX300" fmla="*/ 239879 w 513991"/>
                <a:gd name="connsiteY300" fmla="*/ 52836 h 945419"/>
                <a:gd name="connsiteX301" fmla="*/ 230547 w 513991"/>
                <a:gd name="connsiteY301" fmla="*/ 46191 h 945419"/>
                <a:gd name="connsiteX302" fmla="*/ 236649 w 513991"/>
                <a:gd name="connsiteY302" fmla="*/ 39545 h 945419"/>
                <a:gd name="connsiteX303" fmla="*/ 237008 w 513991"/>
                <a:gd name="connsiteY303" fmla="*/ 39176 h 945419"/>
                <a:gd name="connsiteX304" fmla="*/ 238084 w 513991"/>
                <a:gd name="connsiteY304" fmla="*/ 39176 h 945419"/>
                <a:gd name="connsiteX305" fmla="*/ 238802 w 513991"/>
                <a:gd name="connsiteY305" fmla="*/ 39176 h 945419"/>
                <a:gd name="connsiteX306" fmla="*/ 301971 w 513991"/>
                <a:gd name="connsiteY306" fmla="*/ 37699 h 945419"/>
                <a:gd name="connsiteX307" fmla="*/ 427765 w 513991"/>
                <a:gd name="connsiteY307" fmla="*/ 23224 h 945419"/>
                <a:gd name="connsiteX308" fmla="*/ 480453 w 513991"/>
                <a:gd name="connsiteY308" fmla="*/ 38652 h 945419"/>
                <a:gd name="connsiteX309" fmla="*/ 478306 w 513991"/>
                <a:gd name="connsiteY309" fmla="*/ 42250 h 945419"/>
                <a:gd name="connsiteX310" fmla="*/ 468728 w 513991"/>
                <a:gd name="connsiteY310" fmla="*/ 39454 h 945419"/>
                <a:gd name="connsiteX311" fmla="*/ 467137 w 513991"/>
                <a:gd name="connsiteY311" fmla="*/ 42267 h 945419"/>
                <a:gd name="connsiteX312" fmla="*/ 414563 w 513991"/>
                <a:gd name="connsiteY312" fmla="*/ 32645 h 945419"/>
                <a:gd name="connsiteX313" fmla="*/ 413838 w 513991"/>
                <a:gd name="connsiteY313" fmla="*/ 30864 h 945419"/>
                <a:gd name="connsiteX314" fmla="*/ 435678 w 513991"/>
                <a:gd name="connsiteY314" fmla="*/ 29806 h 945419"/>
                <a:gd name="connsiteX315" fmla="*/ 426692 w 513991"/>
                <a:gd name="connsiteY315" fmla="*/ 27182 h 945419"/>
                <a:gd name="connsiteX316" fmla="*/ 371320 w 513991"/>
                <a:gd name="connsiteY316" fmla="*/ 27497 h 945419"/>
                <a:gd name="connsiteX317" fmla="*/ 371320 w 513991"/>
                <a:gd name="connsiteY317" fmla="*/ 25338 h 945419"/>
                <a:gd name="connsiteX318" fmla="*/ 427765 w 513991"/>
                <a:gd name="connsiteY318" fmla="*/ 23224 h 945419"/>
                <a:gd name="connsiteX319" fmla="*/ 348932 w 513991"/>
                <a:gd name="connsiteY319" fmla="*/ 21941 h 945419"/>
                <a:gd name="connsiteX320" fmla="*/ 215518 w 513991"/>
                <a:gd name="connsiteY320" fmla="*/ 23742 h 945419"/>
                <a:gd name="connsiteX321" fmla="*/ 123459 w 513991"/>
                <a:gd name="connsiteY321" fmla="*/ 24462 h 945419"/>
                <a:gd name="connsiteX322" fmla="*/ 82464 w 513991"/>
                <a:gd name="connsiteY322" fmla="*/ 24822 h 945419"/>
                <a:gd name="connsiteX323" fmla="*/ 38951 w 513991"/>
                <a:gd name="connsiteY323" fmla="*/ 61912 h 945419"/>
                <a:gd name="connsiteX324" fmla="*/ 32479 w 513991"/>
                <a:gd name="connsiteY324" fmla="*/ 150855 h 945419"/>
                <a:gd name="connsiteX325" fmla="*/ 32838 w 513991"/>
                <a:gd name="connsiteY325" fmla="*/ 391759 h 945419"/>
                <a:gd name="connsiteX326" fmla="*/ 31040 w 513991"/>
                <a:gd name="connsiteY326" fmla="*/ 626902 h 945419"/>
                <a:gd name="connsiteX327" fmla="*/ 34996 w 513991"/>
                <a:gd name="connsiteY327" fmla="*/ 846560 h 945419"/>
                <a:gd name="connsiteX328" fmla="*/ 71676 w 513991"/>
                <a:gd name="connsiteY328" fmla="*/ 914258 h 945419"/>
                <a:gd name="connsiteX329" fmla="*/ 129932 w 513991"/>
                <a:gd name="connsiteY329" fmla="*/ 918580 h 945419"/>
                <a:gd name="connsiteX330" fmla="*/ 274853 w 513991"/>
                <a:gd name="connsiteY330" fmla="*/ 915699 h 945419"/>
                <a:gd name="connsiteX331" fmla="*/ 424449 w 513991"/>
                <a:gd name="connsiteY331" fmla="*/ 918940 h 945419"/>
                <a:gd name="connsiteX332" fmla="*/ 491695 w 513991"/>
                <a:gd name="connsiteY332" fmla="*/ 882210 h 945419"/>
                <a:gd name="connsiteX333" fmla="*/ 494932 w 513991"/>
                <a:gd name="connsiteY333" fmla="*/ 854843 h 945419"/>
                <a:gd name="connsiteX334" fmla="*/ 494212 w 513991"/>
                <a:gd name="connsiteY334" fmla="*/ 852322 h 945419"/>
                <a:gd name="connsiteX335" fmla="*/ 494932 w 513991"/>
                <a:gd name="connsiteY335" fmla="*/ 820273 h 945419"/>
                <a:gd name="connsiteX336" fmla="*/ 494572 w 513991"/>
                <a:gd name="connsiteY336" fmla="*/ 816312 h 945419"/>
                <a:gd name="connsiteX337" fmla="*/ 494932 w 513991"/>
                <a:gd name="connsiteY337" fmla="*/ 813432 h 945419"/>
                <a:gd name="connsiteX338" fmla="*/ 496730 w 513991"/>
                <a:gd name="connsiteY338" fmla="*/ 654629 h 945419"/>
                <a:gd name="connsiteX339" fmla="*/ 490976 w 513991"/>
                <a:gd name="connsiteY339" fmla="*/ 469540 h 945419"/>
                <a:gd name="connsiteX340" fmla="*/ 500685 w 513991"/>
                <a:gd name="connsiteY340" fmla="*/ 103683 h 945419"/>
                <a:gd name="connsiteX341" fmla="*/ 500326 w 513991"/>
                <a:gd name="connsiteY341" fmla="*/ 101162 h 945419"/>
                <a:gd name="connsiteX342" fmla="*/ 485582 w 513991"/>
                <a:gd name="connsiteY342" fmla="*/ 38145 h 945419"/>
                <a:gd name="connsiteX343" fmla="*/ 438473 w 513991"/>
                <a:gd name="connsiteY343" fmla="*/ 21941 h 945419"/>
                <a:gd name="connsiteX344" fmla="*/ 348932 w 513991"/>
                <a:gd name="connsiteY344" fmla="*/ 21941 h 945419"/>
                <a:gd name="connsiteX345" fmla="*/ 411503 w 513991"/>
                <a:gd name="connsiteY345" fmla="*/ 7537 h 945419"/>
                <a:gd name="connsiteX346" fmla="*/ 489537 w 513991"/>
                <a:gd name="connsiteY346" fmla="*/ 23742 h 945419"/>
                <a:gd name="connsiteX347" fmla="*/ 513271 w 513991"/>
                <a:gd name="connsiteY347" fmla="*/ 93240 h 945419"/>
                <a:gd name="connsiteX348" fmla="*/ 513991 w 513991"/>
                <a:gd name="connsiteY348" fmla="*/ 94680 h 945419"/>
                <a:gd name="connsiteX349" fmla="*/ 513991 w 513991"/>
                <a:gd name="connsiteY349" fmla="*/ 101162 h 945419"/>
                <a:gd name="connsiteX350" fmla="*/ 504281 w 513991"/>
                <a:gd name="connsiteY350" fmla="*/ 482143 h 945419"/>
                <a:gd name="connsiteX351" fmla="*/ 510035 w 513991"/>
                <a:gd name="connsiteY351" fmla="*/ 667233 h 945419"/>
                <a:gd name="connsiteX352" fmla="*/ 505360 w 513991"/>
                <a:gd name="connsiteY352" fmla="*/ 819553 h 945419"/>
                <a:gd name="connsiteX353" fmla="*/ 505720 w 513991"/>
                <a:gd name="connsiteY353" fmla="*/ 820633 h 945419"/>
                <a:gd name="connsiteX354" fmla="*/ 458611 w 513991"/>
                <a:gd name="connsiteY354" fmla="*/ 931183 h 945419"/>
                <a:gd name="connsiteX355" fmla="*/ 385611 w 513991"/>
                <a:gd name="connsiteY355" fmla="*/ 932263 h 945419"/>
                <a:gd name="connsiteX356" fmla="*/ 262267 w 513991"/>
                <a:gd name="connsiteY356" fmla="*/ 930103 h 945419"/>
                <a:gd name="connsiteX357" fmla="*/ 151508 w 513991"/>
                <a:gd name="connsiteY357" fmla="*/ 931183 h 945419"/>
                <a:gd name="connsiteX358" fmla="*/ 81745 w 513991"/>
                <a:gd name="connsiteY358" fmla="*/ 931183 h 945419"/>
                <a:gd name="connsiteX359" fmla="*/ 24208 w 513991"/>
                <a:gd name="connsiteY359" fmla="*/ 877529 h 945419"/>
                <a:gd name="connsiteX360" fmla="*/ 20971 w 513991"/>
                <a:gd name="connsiteY360" fmla="*/ 851242 h 945419"/>
                <a:gd name="connsiteX361" fmla="*/ 20611 w 513991"/>
                <a:gd name="connsiteY361" fmla="*/ 837558 h 945419"/>
                <a:gd name="connsiteX362" fmla="*/ 20611 w 513991"/>
                <a:gd name="connsiteY362" fmla="*/ 837198 h 945419"/>
                <a:gd name="connsiteX363" fmla="*/ 19892 w 513991"/>
                <a:gd name="connsiteY363" fmla="*/ 823154 h 945419"/>
                <a:gd name="connsiteX364" fmla="*/ 17734 w 513991"/>
                <a:gd name="connsiteY364" fmla="*/ 601695 h 945419"/>
                <a:gd name="connsiteX365" fmla="*/ 19532 w 513991"/>
                <a:gd name="connsiteY365" fmla="*/ 340986 h 945419"/>
                <a:gd name="connsiteX366" fmla="*/ 23488 w 513991"/>
                <a:gd name="connsiteY366" fmla="*/ 83517 h 945419"/>
                <a:gd name="connsiteX367" fmla="*/ 46503 w 513991"/>
                <a:gd name="connsiteY367" fmla="*/ 23742 h 945419"/>
                <a:gd name="connsiteX368" fmla="*/ 99725 w 513991"/>
                <a:gd name="connsiteY368" fmla="*/ 14379 h 945419"/>
                <a:gd name="connsiteX369" fmla="*/ 411503 w 513991"/>
                <a:gd name="connsiteY369" fmla="*/ 7537 h 945419"/>
                <a:gd name="connsiteX370" fmla="*/ 93588 w 513991"/>
                <a:gd name="connsiteY370" fmla="*/ 4728 h 945419"/>
                <a:gd name="connsiteX371" fmla="*/ 93227 w 513991"/>
                <a:gd name="connsiteY371" fmla="*/ 9477 h 945419"/>
                <a:gd name="connsiteX372" fmla="*/ 22443 w 513991"/>
                <a:gd name="connsiteY372" fmla="*/ 48938 h 945419"/>
                <a:gd name="connsiteX373" fmla="*/ 20999 w 513991"/>
                <a:gd name="connsiteY373" fmla="*/ 48572 h 945419"/>
                <a:gd name="connsiteX374" fmla="*/ 93588 w 513991"/>
                <a:gd name="connsiteY374" fmla="*/ 4728 h 945419"/>
                <a:gd name="connsiteX375" fmla="*/ 68191 w 513991"/>
                <a:gd name="connsiteY375" fmla="*/ 227 h 945419"/>
                <a:gd name="connsiteX376" fmla="*/ 68552 w 513991"/>
                <a:gd name="connsiteY376" fmla="*/ 3919 h 945419"/>
                <a:gd name="connsiteX377" fmla="*/ 26339 w 513991"/>
                <a:gd name="connsiteY377" fmla="*/ 28286 h 945419"/>
                <a:gd name="connsiteX378" fmla="*/ 24535 w 513991"/>
                <a:gd name="connsiteY378" fmla="*/ 27547 h 945419"/>
                <a:gd name="connsiteX379" fmla="*/ 68191 w 513991"/>
                <a:gd name="connsiteY379" fmla="*/ 227 h 9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</a:cxnLst>
              <a:rect l="l" t="t" r="r" b="b"/>
              <a:pathLst>
                <a:path w="513991" h="945419">
                  <a:moveTo>
                    <a:pt x="235169" y="939796"/>
                  </a:moveTo>
                  <a:cubicBezTo>
                    <a:pt x="255396" y="937812"/>
                    <a:pt x="276707" y="940789"/>
                    <a:pt x="296934" y="941119"/>
                  </a:cubicBezTo>
                  <a:cubicBezTo>
                    <a:pt x="317523" y="941450"/>
                    <a:pt x="338111" y="941450"/>
                    <a:pt x="358699" y="941119"/>
                  </a:cubicBezTo>
                  <a:cubicBezTo>
                    <a:pt x="361589" y="941119"/>
                    <a:pt x="361589" y="945419"/>
                    <a:pt x="358699" y="945419"/>
                  </a:cubicBezTo>
                  <a:cubicBezTo>
                    <a:pt x="336305" y="945088"/>
                    <a:pt x="313911" y="945088"/>
                    <a:pt x="291155" y="944426"/>
                  </a:cubicBezTo>
                  <a:cubicBezTo>
                    <a:pt x="272734" y="943765"/>
                    <a:pt x="253590" y="941781"/>
                    <a:pt x="235169" y="942442"/>
                  </a:cubicBezTo>
                  <a:cubicBezTo>
                    <a:pt x="233363" y="942442"/>
                    <a:pt x="233363" y="939796"/>
                    <a:pt x="235169" y="939796"/>
                  </a:cubicBezTo>
                  <a:close/>
                  <a:moveTo>
                    <a:pt x="376167" y="934348"/>
                  </a:moveTo>
                  <a:cubicBezTo>
                    <a:pt x="379053" y="934709"/>
                    <a:pt x="378692" y="939038"/>
                    <a:pt x="376167" y="939038"/>
                  </a:cubicBezTo>
                  <a:cubicBezTo>
                    <a:pt x="348037" y="936152"/>
                    <a:pt x="319185" y="939038"/>
                    <a:pt x="291054" y="938678"/>
                  </a:cubicBezTo>
                  <a:cubicBezTo>
                    <a:pt x="261842" y="938317"/>
                    <a:pt x="231908" y="935431"/>
                    <a:pt x="202695" y="936874"/>
                  </a:cubicBezTo>
                  <a:cubicBezTo>
                    <a:pt x="201613" y="937235"/>
                    <a:pt x="201613" y="935431"/>
                    <a:pt x="202695" y="935431"/>
                  </a:cubicBezTo>
                  <a:cubicBezTo>
                    <a:pt x="231547" y="931462"/>
                    <a:pt x="262202" y="934709"/>
                    <a:pt x="291054" y="934709"/>
                  </a:cubicBezTo>
                  <a:cubicBezTo>
                    <a:pt x="319185" y="934709"/>
                    <a:pt x="348037" y="931823"/>
                    <a:pt x="376167" y="934348"/>
                  </a:cubicBezTo>
                  <a:close/>
                  <a:moveTo>
                    <a:pt x="13820" y="879074"/>
                  </a:moveTo>
                  <a:cubicBezTo>
                    <a:pt x="13820" y="879074"/>
                    <a:pt x="13820" y="879074"/>
                    <a:pt x="14194" y="879074"/>
                  </a:cubicBezTo>
                  <a:cubicBezTo>
                    <a:pt x="16062" y="880224"/>
                    <a:pt x="17556" y="884056"/>
                    <a:pt x="18303" y="886355"/>
                  </a:cubicBezTo>
                  <a:cubicBezTo>
                    <a:pt x="18676" y="888271"/>
                    <a:pt x="16062" y="889804"/>
                    <a:pt x="14567" y="887888"/>
                  </a:cubicBezTo>
                  <a:cubicBezTo>
                    <a:pt x="12700" y="885972"/>
                    <a:pt x="13073" y="882140"/>
                    <a:pt x="13820" y="879074"/>
                  </a:cubicBezTo>
                  <a:close/>
                  <a:moveTo>
                    <a:pt x="207827" y="878234"/>
                  </a:moveTo>
                  <a:cubicBezTo>
                    <a:pt x="211092" y="888320"/>
                    <a:pt x="221978" y="888693"/>
                    <a:pt x="229598" y="892802"/>
                  </a:cubicBezTo>
                  <a:cubicBezTo>
                    <a:pt x="231412" y="893549"/>
                    <a:pt x="230324" y="896164"/>
                    <a:pt x="228510" y="895790"/>
                  </a:cubicBezTo>
                  <a:cubicBezTo>
                    <a:pt x="219075" y="893549"/>
                    <a:pt x="209278" y="888693"/>
                    <a:pt x="206738" y="878608"/>
                  </a:cubicBezTo>
                  <a:cubicBezTo>
                    <a:pt x="206375" y="877487"/>
                    <a:pt x="207827" y="877487"/>
                    <a:pt x="207827" y="878234"/>
                  </a:cubicBezTo>
                  <a:close/>
                  <a:moveTo>
                    <a:pt x="306667" y="871511"/>
                  </a:moveTo>
                  <a:cubicBezTo>
                    <a:pt x="308839" y="871884"/>
                    <a:pt x="309201" y="874873"/>
                    <a:pt x="307029" y="875620"/>
                  </a:cubicBezTo>
                  <a:cubicBezTo>
                    <a:pt x="304132" y="877114"/>
                    <a:pt x="299787" y="876367"/>
                    <a:pt x="296529" y="875620"/>
                  </a:cubicBezTo>
                  <a:cubicBezTo>
                    <a:pt x="293994" y="875620"/>
                    <a:pt x="291460" y="875620"/>
                    <a:pt x="289287" y="873752"/>
                  </a:cubicBezTo>
                  <a:cubicBezTo>
                    <a:pt x="288925" y="873752"/>
                    <a:pt x="288925" y="873005"/>
                    <a:pt x="289287" y="873005"/>
                  </a:cubicBezTo>
                  <a:cubicBezTo>
                    <a:pt x="294718" y="871511"/>
                    <a:pt x="301236" y="871137"/>
                    <a:pt x="306667" y="871511"/>
                  </a:cubicBezTo>
                  <a:close/>
                  <a:moveTo>
                    <a:pt x="312033" y="868045"/>
                  </a:moveTo>
                  <a:cubicBezTo>
                    <a:pt x="313091" y="866374"/>
                    <a:pt x="315560" y="867377"/>
                    <a:pt x="315208" y="869382"/>
                  </a:cubicBezTo>
                  <a:cubicBezTo>
                    <a:pt x="314502" y="871722"/>
                    <a:pt x="312385" y="872390"/>
                    <a:pt x="310269" y="871387"/>
                  </a:cubicBezTo>
                  <a:cubicBezTo>
                    <a:pt x="309563" y="871053"/>
                    <a:pt x="309563" y="870051"/>
                    <a:pt x="310269" y="869716"/>
                  </a:cubicBezTo>
                  <a:cubicBezTo>
                    <a:pt x="310974" y="869382"/>
                    <a:pt x="311680" y="868714"/>
                    <a:pt x="312033" y="868045"/>
                  </a:cubicBezTo>
                  <a:close/>
                  <a:moveTo>
                    <a:pt x="210635" y="865839"/>
                  </a:moveTo>
                  <a:cubicBezTo>
                    <a:pt x="210635" y="864787"/>
                    <a:pt x="212081" y="864787"/>
                    <a:pt x="212081" y="865839"/>
                  </a:cubicBezTo>
                  <a:cubicBezTo>
                    <a:pt x="212804" y="870745"/>
                    <a:pt x="212804" y="874951"/>
                    <a:pt x="216419" y="878806"/>
                  </a:cubicBezTo>
                  <a:cubicBezTo>
                    <a:pt x="219311" y="881260"/>
                    <a:pt x="222203" y="883363"/>
                    <a:pt x="225457" y="884414"/>
                  </a:cubicBezTo>
                  <a:cubicBezTo>
                    <a:pt x="231241" y="886167"/>
                    <a:pt x="237025" y="886868"/>
                    <a:pt x="242810" y="887218"/>
                  </a:cubicBezTo>
                  <a:cubicBezTo>
                    <a:pt x="245702" y="887568"/>
                    <a:pt x="245702" y="891424"/>
                    <a:pt x="242810" y="891073"/>
                  </a:cubicBezTo>
                  <a:cubicBezTo>
                    <a:pt x="234133" y="890372"/>
                    <a:pt x="224734" y="888970"/>
                    <a:pt x="217142" y="883713"/>
                  </a:cubicBezTo>
                  <a:cubicBezTo>
                    <a:pt x="209912" y="879157"/>
                    <a:pt x="209550" y="873199"/>
                    <a:pt x="210635" y="865839"/>
                  </a:cubicBezTo>
                  <a:close/>
                  <a:moveTo>
                    <a:pt x="486779" y="865515"/>
                  </a:moveTo>
                  <a:cubicBezTo>
                    <a:pt x="486779" y="864787"/>
                    <a:pt x="487503" y="865151"/>
                    <a:pt x="487503" y="865879"/>
                  </a:cubicBezTo>
                  <a:cubicBezTo>
                    <a:pt x="488588" y="916810"/>
                    <a:pt x="427435" y="912445"/>
                    <a:pt x="393420" y="916447"/>
                  </a:cubicBezTo>
                  <a:cubicBezTo>
                    <a:pt x="390525" y="916810"/>
                    <a:pt x="390525" y="912081"/>
                    <a:pt x="393420" y="911717"/>
                  </a:cubicBezTo>
                  <a:cubicBezTo>
                    <a:pt x="431053" y="908443"/>
                    <a:pt x="478095" y="913900"/>
                    <a:pt x="486779" y="865515"/>
                  </a:cubicBezTo>
                  <a:close/>
                  <a:moveTo>
                    <a:pt x="297207" y="853946"/>
                  </a:moveTo>
                  <a:cubicBezTo>
                    <a:pt x="285979" y="853584"/>
                    <a:pt x="274750" y="853584"/>
                    <a:pt x="263883" y="854309"/>
                  </a:cubicBezTo>
                  <a:cubicBezTo>
                    <a:pt x="263521" y="854309"/>
                    <a:pt x="263521" y="854309"/>
                    <a:pt x="263521" y="854309"/>
                  </a:cubicBezTo>
                  <a:cubicBezTo>
                    <a:pt x="260985" y="854672"/>
                    <a:pt x="255914" y="854309"/>
                    <a:pt x="250481" y="854672"/>
                  </a:cubicBezTo>
                  <a:cubicBezTo>
                    <a:pt x="247221" y="854672"/>
                    <a:pt x="244686" y="854672"/>
                    <a:pt x="241788" y="854672"/>
                  </a:cubicBezTo>
                  <a:cubicBezTo>
                    <a:pt x="230559" y="855761"/>
                    <a:pt x="219692" y="858301"/>
                    <a:pt x="220417" y="866646"/>
                  </a:cubicBezTo>
                  <a:cubicBezTo>
                    <a:pt x="222952" y="886966"/>
                    <a:pt x="274388" y="878621"/>
                    <a:pt x="286703" y="877895"/>
                  </a:cubicBezTo>
                  <a:cubicBezTo>
                    <a:pt x="295396" y="877532"/>
                    <a:pt x="309161" y="879346"/>
                    <a:pt x="316405" y="874629"/>
                  </a:cubicBezTo>
                  <a:cubicBezTo>
                    <a:pt x="324736" y="868824"/>
                    <a:pt x="321114" y="855035"/>
                    <a:pt x="310610" y="854672"/>
                  </a:cubicBezTo>
                  <a:cubicBezTo>
                    <a:pt x="306263" y="854309"/>
                    <a:pt x="301554" y="854309"/>
                    <a:pt x="297207" y="853946"/>
                  </a:cubicBezTo>
                  <a:close/>
                  <a:moveTo>
                    <a:pt x="291050" y="847052"/>
                  </a:moveTo>
                  <a:cubicBezTo>
                    <a:pt x="300467" y="847415"/>
                    <a:pt x="320027" y="844149"/>
                    <a:pt x="325098" y="855398"/>
                  </a:cubicBezTo>
                  <a:cubicBezTo>
                    <a:pt x="337776" y="883701"/>
                    <a:pt x="305538" y="883338"/>
                    <a:pt x="286703" y="884426"/>
                  </a:cubicBezTo>
                  <a:cubicBezTo>
                    <a:pt x="274388" y="885152"/>
                    <a:pt x="209550" y="894586"/>
                    <a:pt x="213897" y="865558"/>
                  </a:cubicBezTo>
                  <a:cubicBezTo>
                    <a:pt x="214984" y="859752"/>
                    <a:pt x="217881" y="856124"/>
                    <a:pt x="222228" y="853221"/>
                  </a:cubicBezTo>
                  <a:cubicBezTo>
                    <a:pt x="222590" y="852858"/>
                    <a:pt x="222952" y="852495"/>
                    <a:pt x="223315" y="852495"/>
                  </a:cubicBezTo>
                  <a:lnTo>
                    <a:pt x="223677" y="852495"/>
                  </a:lnTo>
                  <a:cubicBezTo>
                    <a:pt x="234543" y="846326"/>
                    <a:pt x="252292" y="847052"/>
                    <a:pt x="262797" y="848141"/>
                  </a:cubicBezTo>
                  <a:cubicBezTo>
                    <a:pt x="272214" y="847415"/>
                    <a:pt x="281994" y="847052"/>
                    <a:pt x="291050" y="847052"/>
                  </a:cubicBezTo>
                  <a:close/>
                  <a:moveTo>
                    <a:pt x="454442" y="770254"/>
                  </a:moveTo>
                  <a:cubicBezTo>
                    <a:pt x="455482" y="770344"/>
                    <a:pt x="456477" y="771150"/>
                    <a:pt x="456115" y="772763"/>
                  </a:cubicBezTo>
                  <a:cubicBezTo>
                    <a:pt x="454307" y="783159"/>
                    <a:pt x="450689" y="792120"/>
                    <a:pt x="440562" y="797139"/>
                  </a:cubicBezTo>
                  <a:cubicBezTo>
                    <a:pt x="428987" y="802516"/>
                    <a:pt x="413433" y="802516"/>
                    <a:pt x="401135" y="800723"/>
                  </a:cubicBezTo>
                  <a:cubicBezTo>
                    <a:pt x="400050" y="800723"/>
                    <a:pt x="400050" y="798931"/>
                    <a:pt x="401135" y="798931"/>
                  </a:cubicBezTo>
                  <a:cubicBezTo>
                    <a:pt x="420306" y="797139"/>
                    <a:pt x="454668" y="801082"/>
                    <a:pt x="452498" y="772046"/>
                  </a:cubicBezTo>
                  <a:cubicBezTo>
                    <a:pt x="452317" y="770792"/>
                    <a:pt x="453402" y="770164"/>
                    <a:pt x="454442" y="770254"/>
                  </a:cubicBezTo>
                  <a:close/>
                  <a:moveTo>
                    <a:pt x="459329" y="767045"/>
                  </a:moveTo>
                  <a:cubicBezTo>
                    <a:pt x="460445" y="767091"/>
                    <a:pt x="461606" y="767820"/>
                    <a:pt x="461606" y="769277"/>
                  </a:cubicBezTo>
                  <a:cubicBezTo>
                    <a:pt x="461606" y="780207"/>
                    <a:pt x="459463" y="798425"/>
                    <a:pt x="446961" y="802797"/>
                  </a:cubicBezTo>
                  <a:cubicBezTo>
                    <a:pt x="425173" y="810448"/>
                    <a:pt x="399813" y="805347"/>
                    <a:pt x="377667" y="808262"/>
                  </a:cubicBezTo>
                  <a:cubicBezTo>
                    <a:pt x="376595" y="808262"/>
                    <a:pt x="376238" y="806804"/>
                    <a:pt x="377310" y="806440"/>
                  </a:cubicBezTo>
                  <a:cubicBezTo>
                    <a:pt x="392312" y="804254"/>
                    <a:pt x="407671" y="804983"/>
                    <a:pt x="423030" y="803890"/>
                  </a:cubicBezTo>
                  <a:cubicBezTo>
                    <a:pt x="431245" y="803161"/>
                    <a:pt x="445533" y="803161"/>
                    <a:pt x="451248" y="795874"/>
                  </a:cubicBezTo>
                  <a:cubicBezTo>
                    <a:pt x="458391" y="788223"/>
                    <a:pt x="458034" y="778386"/>
                    <a:pt x="457320" y="768913"/>
                  </a:cubicBezTo>
                  <a:cubicBezTo>
                    <a:pt x="457141" y="767638"/>
                    <a:pt x="458213" y="767000"/>
                    <a:pt x="459329" y="767045"/>
                  </a:cubicBezTo>
                  <a:close/>
                  <a:moveTo>
                    <a:pt x="1701" y="733742"/>
                  </a:moveTo>
                  <a:cubicBezTo>
                    <a:pt x="7484" y="754922"/>
                    <a:pt x="4422" y="779692"/>
                    <a:pt x="5443" y="801590"/>
                  </a:cubicBezTo>
                  <a:cubicBezTo>
                    <a:pt x="6123" y="824565"/>
                    <a:pt x="5102" y="850053"/>
                    <a:pt x="8844" y="872668"/>
                  </a:cubicBezTo>
                  <a:cubicBezTo>
                    <a:pt x="9185" y="874463"/>
                    <a:pt x="6123" y="875540"/>
                    <a:pt x="5783" y="873745"/>
                  </a:cubicBezTo>
                  <a:cubicBezTo>
                    <a:pt x="2041" y="852565"/>
                    <a:pt x="2381" y="829232"/>
                    <a:pt x="1701" y="808052"/>
                  </a:cubicBezTo>
                  <a:cubicBezTo>
                    <a:pt x="340" y="783282"/>
                    <a:pt x="2381" y="758512"/>
                    <a:pt x="0" y="734101"/>
                  </a:cubicBezTo>
                  <a:cubicBezTo>
                    <a:pt x="0" y="733024"/>
                    <a:pt x="1360" y="733024"/>
                    <a:pt x="1701" y="733742"/>
                  </a:cubicBezTo>
                  <a:close/>
                  <a:moveTo>
                    <a:pt x="10425" y="686478"/>
                  </a:moveTo>
                  <a:cubicBezTo>
                    <a:pt x="10425" y="685759"/>
                    <a:pt x="11906" y="685399"/>
                    <a:pt x="11906" y="686478"/>
                  </a:cubicBezTo>
                  <a:cubicBezTo>
                    <a:pt x="17092" y="717054"/>
                    <a:pt x="11165" y="747630"/>
                    <a:pt x="11536" y="778566"/>
                  </a:cubicBezTo>
                  <a:cubicBezTo>
                    <a:pt x="11906" y="794393"/>
                    <a:pt x="13758" y="809861"/>
                    <a:pt x="14129" y="825329"/>
                  </a:cubicBezTo>
                  <a:cubicBezTo>
                    <a:pt x="14499" y="841516"/>
                    <a:pt x="12277" y="858422"/>
                    <a:pt x="15981" y="874250"/>
                  </a:cubicBezTo>
                  <a:cubicBezTo>
                    <a:pt x="16351" y="876408"/>
                    <a:pt x="13388" y="877128"/>
                    <a:pt x="13388" y="874969"/>
                  </a:cubicBezTo>
                  <a:cubicBezTo>
                    <a:pt x="10054" y="860581"/>
                    <a:pt x="12277" y="846192"/>
                    <a:pt x="11906" y="831444"/>
                  </a:cubicBezTo>
                  <a:cubicBezTo>
                    <a:pt x="11165" y="815616"/>
                    <a:pt x="8943" y="800148"/>
                    <a:pt x="8202" y="784321"/>
                  </a:cubicBezTo>
                  <a:cubicBezTo>
                    <a:pt x="6350" y="752306"/>
                    <a:pt x="9684" y="718493"/>
                    <a:pt x="10425" y="686478"/>
                  </a:cubicBezTo>
                  <a:close/>
                  <a:moveTo>
                    <a:pt x="8021" y="404989"/>
                  </a:moveTo>
                  <a:cubicBezTo>
                    <a:pt x="8021" y="402824"/>
                    <a:pt x="10694" y="403185"/>
                    <a:pt x="10694" y="404989"/>
                  </a:cubicBezTo>
                  <a:cubicBezTo>
                    <a:pt x="10694" y="408236"/>
                    <a:pt x="10360" y="411844"/>
                    <a:pt x="11363" y="414730"/>
                  </a:cubicBezTo>
                  <a:cubicBezTo>
                    <a:pt x="12366" y="418338"/>
                    <a:pt x="6350" y="418338"/>
                    <a:pt x="7352" y="414730"/>
                  </a:cubicBezTo>
                  <a:cubicBezTo>
                    <a:pt x="8021" y="411844"/>
                    <a:pt x="8021" y="408236"/>
                    <a:pt x="8021" y="404989"/>
                  </a:cubicBezTo>
                  <a:close/>
                  <a:moveTo>
                    <a:pt x="8910" y="147958"/>
                  </a:moveTo>
                  <a:cubicBezTo>
                    <a:pt x="9269" y="147598"/>
                    <a:pt x="10344" y="147237"/>
                    <a:pt x="10344" y="147958"/>
                  </a:cubicBezTo>
                  <a:cubicBezTo>
                    <a:pt x="13212" y="168500"/>
                    <a:pt x="10703" y="189402"/>
                    <a:pt x="10344" y="209943"/>
                  </a:cubicBezTo>
                  <a:cubicBezTo>
                    <a:pt x="9986" y="230485"/>
                    <a:pt x="11420" y="251027"/>
                    <a:pt x="12495" y="271569"/>
                  </a:cubicBezTo>
                  <a:cubicBezTo>
                    <a:pt x="13929" y="312652"/>
                    <a:pt x="11420" y="353735"/>
                    <a:pt x="11778" y="394819"/>
                  </a:cubicBezTo>
                  <a:cubicBezTo>
                    <a:pt x="11778" y="397702"/>
                    <a:pt x="7477" y="397702"/>
                    <a:pt x="7477" y="394819"/>
                  </a:cubicBezTo>
                  <a:cubicBezTo>
                    <a:pt x="8194" y="353735"/>
                    <a:pt x="10344" y="312652"/>
                    <a:pt x="8552" y="271569"/>
                  </a:cubicBezTo>
                  <a:cubicBezTo>
                    <a:pt x="6043" y="231206"/>
                    <a:pt x="3175" y="188321"/>
                    <a:pt x="8910" y="147958"/>
                  </a:cubicBezTo>
                  <a:close/>
                  <a:moveTo>
                    <a:pt x="418397" y="83649"/>
                  </a:moveTo>
                  <a:cubicBezTo>
                    <a:pt x="424043" y="83737"/>
                    <a:pt x="429599" y="84619"/>
                    <a:pt x="433542" y="87088"/>
                  </a:cubicBezTo>
                  <a:cubicBezTo>
                    <a:pt x="443221" y="92733"/>
                    <a:pt x="442862" y="104021"/>
                    <a:pt x="445013" y="113546"/>
                  </a:cubicBezTo>
                  <a:cubicBezTo>
                    <a:pt x="445730" y="115663"/>
                    <a:pt x="442145" y="116721"/>
                    <a:pt x="441428" y="114605"/>
                  </a:cubicBezTo>
                  <a:cubicBezTo>
                    <a:pt x="439277" y="106138"/>
                    <a:pt x="439636" y="91674"/>
                    <a:pt x="428523" y="89205"/>
                  </a:cubicBezTo>
                  <a:cubicBezTo>
                    <a:pt x="420279" y="87441"/>
                    <a:pt x="411317" y="86383"/>
                    <a:pt x="402714" y="86735"/>
                  </a:cubicBezTo>
                  <a:cubicBezTo>
                    <a:pt x="401638" y="87088"/>
                    <a:pt x="401638" y="85324"/>
                    <a:pt x="402714" y="84971"/>
                  </a:cubicBezTo>
                  <a:cubicBezTo>
                    <a:pt x="407015" y="84266"/>
                    <a:pt x="412751" y="83560"/>
                    <a:pt x="418397" y="83649"/>
                  </a:cubicBezTo>
                  <a:close/>
                  <a:moveTo>
                    <a:pt x="407881" y="76086"/>
                  </a:moveTo>
                  <a:cubicBezTo>
                    <a:pt x="418965" y="75595"/>
                    <a:pt x="429870" y="76578"/>
                    <a:pt x="437378" y="82118"/>
                  </a:cubicBezTo>
                  <a:cubicBezTo>
                    <a:pt x="452038" y="92484"/>
                    <a:pt x="451680" y="104638"/>
                    <a:pt x="454898" y="121438"/>
                  </a:cubicBezTo>
                  <a:cubicBezTo>
                    <a:pt x="455256" y="123582"/>
                    <a:pt x="452038" y="124655"/>
                    <a:pt x="451323" y="122153"/>
                  </a:cubicBezTo>
                  <a:cubicBezTo>
                    <a:pt x="446317" y="101421"/>
                    <a:pt x="444887" y="82118"/>
                    <a:pt x="418071" y="80688"/>
                  </a:cubicBezTo>
                  <a:cubicBezTo>
                    <a:pt x="404484" y="80331"/>
                    <a:pt x="390898" y="80688"/>
                    <a:pt x="377311" y="80331"/>
                  </a:cubicBezTo>
                  <a:cubicBezTo>
                    <a:pt x="376238" y="80331"/>
                    <a:pt x="376238" y="78901"/>
                    <a:pt x="377311" y="78901"/>
                  </a:cubicBezTo>
                  <a:cubicBezTo>
                    <a:pt x="385534" y="78544"/>
                    <a:pt x="396797" y="76578"/>
                    <a:pt x="407881" y="76086"/>
                  </a:cubicBezTo>
                  <a:close/>
                  <a:moveTo>
                    <a:pt x="416505" y="73814"/>
                  </a:moveTo>
                  <a:cubicBezTo>
                    <a:pt x="373738" y="73814"/>
                    <a:pt x="330971" y="76333"/>
                    <a:pt x="288564" y="76693"/>
                  </a:cubicBezTo>
                  <a:cubicBezTo>
                    <a:pt x="238250" y="77053"/>
                    <a:pt x="187936" y="75973"/>
                    <a:pt x="137981" y="78853"/>
                  </a:cubicBezTo>
                  <a:cubicBezTo>
                    <a:pt x="120372" y="79933"/>
                    <a:pt x="74730" y="74534"/>
                    <a:pt x="70417" y="99728"/>
                  </a:cubicBezTo>
                  <a:cubicBezTo>
                    <a:pt x="68620" y="111606"/>
                    <a:pt x="68261" y="123483"/>
                    <a:pt x="68261" y="135720"/>
                  </a:cubicBezTo>
                  <a:cubicBezTo>
                    <a:pt x="73651" y="228220"/>
                    <a:pt x="71855" y="321800"/>
                    <a:pt x="70058" y="414660"/>
                  </a:cubicBezTo>
                  <a:cubicBezTo>
                    <a:pt x="67901" y="503201"/>
                    <a:pt x="60354" y="592461"/>
                    <a:pt x="62870" y="681362"/>
                  </a:cubicBezTo>
                  <a:cubicBezTo>
                    <a:pt x="63948" y="710515"/>
                    <a:pt x="60354" y="741829"/>
                    <a:pt x="67901" y="770622"/>
                  </a:cubicBezTo>
                  <a:cubicBezTo>
                    <a:pt x="79402" y="815613"/>
                    <a:pt x="115340" y="812373"/>
                    <a:pt x="154513" y="812733"/>
                  </a:cubicBezTo>
                  <a:cubicBezTo>
                    <a:pt x="245078" y="813453"/>
                    <a:pt x="334924" y="810934"/>
                    <a:pt x="425849" y="808414"/>
                  </a:cubicBezTo>
                  <a:cubicBezTo>
                    <a:pt x="442021" y="807334"/>
                    <a:pt x="463584" y="809494"/>
                    <a:pt x="463944" y="786459"/>
                  </a:cubicBezTo>
                  <a:cubicBezTo>
                    <a:pt x="464303" y="773142"/>
                    <a:pt x="462866" y="760185"/>
                    <a:pt x="463584" y="746868"/>
                  </a:cubicBezTo>
                  <a:cubicBezTo>
                    <a:pt x="465381" y="719873"/>
                    <a:pt x="465741" y="692519"/>
                    <a:pt x="465022" y="665525"/>
                  </a:cubicBezTo>
                  <a:cubicBezTo>
                    <a:pt x="463584" y="608658"/>
                    <a:pt x="460350" y="551790"/>
                    <a:pt x="459272" y="495282"/>
                  </a:cubicBezTo>
                  <a:cubicBezTo>
                    <a:pt x="458553" y="438055"/>
                    <a:pt x="457475" y="381187"/>
                    <a:pt x="460350" y="324319"/>
                  </a:cubicBezTo>
                  <a:cubicBezTo>
                    <a:pt x="462506" y="273570"/>
                    <a:pt x="457475" y="218143"/>
                    <a:pt x="458553" y="167034"/>
                  </a:cubicBezTo>
                  <a:cubicBezTo>
                    <a:pt x="458194" y="166674"/>
                    <a:pt x="458194" y="166314"/>
                    <a:pt x="458194" y="165594"/>
                  </a:cubicBezTo>
                  <a:cubicBezTo>
                    <a:pt x="458194" y="161995"/>
                    <a:pt x="458553" y="158036"/>
                    <a:pt x="458553" y="154076"/>
                  </a:cubicBezTo>
                  <a:cubicBezTo>
                    <a:pt x="460709" y="119524"/>
                    <a:pt x="462866" y="73814"/>
                    <a:pt x="416505" y="73814"/>
                  </a:cubicBezTo>
                  <a:close/>
                  <a:moveTo>
                    <a:pt x="422794" y="61397"/>
                  </a:moveTo>
                  <a:cubicBezTo>
                    <a:pt x="432767" y="62207"/>
                    <a:pt x="442381" y="64636"/>
                    <a:pt x="449928" y="70935"/>
                  </a:cubicBezTo>
                  <a:cubicBezTo>
                    <a:pt x="478679" y="93970"/>
                    <a:pt x="472210" y="132841"/>
                    <a:pt x="471491" y="165594"/>
                  </a:cubicBezTo>
                  <a:cubicBezTo>
                    <a:pt x="472210" y="183950"/>
                    <a:pt x="472928" y="202666"/>
                    <a:pt x="472928" y="221022"/>
                  </a:cubicBezTo>
                  <a:cubicBezTo>
                    <a:pt x="476522" y="216343"/>
                    <a:pt x="480116" y="211304"/>
                    <a:pt x="482991" y="205905"/>
                  </a:cubicBezTo>
                  <a:cubicBezTo>
                    <a:pt x="483710" y="204465"/>
                    <a:pt x="485507" y="205545"/>
                    <a:pt x="485507" y="206625"/>
                  </a:cubicBezTo>
                  <a:cubicBezTo>
                    <a:pt x="483710" y="214543"/>
                    <a:pt x="477960" y="221742"/>
                    <a:pt x="472928" y="228220"/>
                  </a:cubicBezTo>
                  <a:cubicBezTo>
                    <a:pt x="472569" y="231100"/>
                    <a:pt x="472569" y="233979"/>
                    <a:pt x="472569" y="236858"/>
                  </a:cubicBezTo>
                  <a:cubicBezTo>
                    <a:pt x="476882" y="231100"/>
                    <a:pt x="481554" y="224981"/>
                    <a:pt x="485507" y="218862"/>
                  </a:cubicBezTo>
                  <a:cubicBezTo>
                    <a:pt x="486226" y="217783"/>
                    <a:pt x="488382" y="218862"/>
                    <a:pt x="487663" y="220302"/>
                  </a:cubicBezTo>
                  <a:cubicBezTo>
                    <a:pt x="482991" y="228220"/>
                    <a:pt x="477960" y="236139"/>
                    <a:pt x="472569" y="243697"/>
                  </a:cubicBezTo>
                  <a:cubicBezTo>
                    <a:pt x="472210" y="246936"/>
                    <a:pt x="472210" y="249816"/>
                    <a:pt x="472210" y="253055"/>
                  </a:cubicBezTo>
                  <a:cubicBezTo>
                    <a:pt x="477600" y="246576"/>
                    <a:pt x="482632" y="240458"/>
                    <a:pt x="486226" y="233259"/>
                  </a:cubicBezTo>
                  <a:cubicBezTo>
                    <a:pt x="487304" y="231820"/>
                    <a:pt x="489819" y="233259"/>
                    <a:pt x="489101" y="235059"/>
                  </a:cubicBezTo>
                  <a:cubicBezTo>
                    <a:pt x="484788" y="244057"/>
                    <a:pt x="478319" y="251615"/>
                    <a:pt x="472210" y="259893"/>
                  </a:cubicBezTo>
                  <a:cubicBezTo>
                    <a:pt x="472210" y="262773"/>
                    <a:pt x="472210" y="265652"/>
                    <a:pt x="471850" y="268532"/>
                  </a:cubicBezTo>
                  <a:cubicBezTo>
                    <a:pt x="477600" y="261693"/>
                    <a:pt x="483351" y="255574"/>
                    <a:pt x="486226" y="246936"/>
                  </a:cubicBezTo>
                  <a:cubicBezTo>
                    <a:pt x="486944" y="245497"/>
                    <a:pt x="489460" y="246216"/>
                    <a:pt x="489101" y="248016"/>
                  </a:cubicBezTo>
                  <a:cubicBezTo>
                    <a:pt x="485866" y="257734"/>
                    <a:pt x="479038" y="267452"/>
                    <a:pt x="471850" y="275730"/>
                  </a:cubicBezTo>
                  <a:cubicBezTo>
                    <a:pt x="471850" y="279689"/>
                    <a:pt x="471850" y="284368"/>
                    <a:pt x="471491" y="288327"/>
                  </a:cubicBezTo>
                  <a:cubicBezTo>
                    <a:pt x="473288" y="286528"/>
                    <a:pt x="475085" y="284368"/>
                    <a:pt x="476522" y="282209"/>
                  </a:cubicBezTo>
                  <a:cubicBezTo>
                    <a:pt x="480116" y="277170"/>
                    <a:pt x="483710" y="272131"/>
                    <a:pt x="486585" y="266372"/>
                  </a:cubicBezTo>
                  <a:cubicBezTo>
                    <a:pt x="487663" y="264572"/>
                    <a:pt x="490179" y="266372"/>
                    <a:pt x="489460" y="268172"/>
                  </a:cubicBezTo>
                  <a:cubicBezTo>
                    <a:pt x="486226" y="273570"/>
                    <a:pt x="482991" y="278969"/>
                    <a:pt x="479397" y="284008"/>
                  </a:cubicBezTo>
                  <a:cubicBezTo>
                    <a:pt x="476882" y="287967"/>
                    <a:pt x="474725" y="292646"/>
                    <a:pt x="471491" y="296605"/>
                  </a:cubicBezTo>
                  <a:cubicBezTo>
                    <a:pt x="471491" y="301284"/>
                    <a:pt x="471491" y="305963"/>
                    <a:pt x="471491" y="311002"/>
                  </a:cubicBezTo>
                  <a:cubicBezTo>
                    <a:pt x="475085" y="302004"/>
                    <a:pt x="480835" y="293006"/>
                    <a:pt x="485507" y="284368"/>
                  </a:cubicBezTo>
                  <a:cubicBezTo>
                    <a:pt x="486226" y="282569"/>
                    <a:pt x="489460" y="284368"/>
                    <a:pt x="488382" y="286168"/>
                  </a:cubicBezTo>
                  <a:cubicBezTo>
                    <a:pt x="483710" y="295886"/>
                    <a:pt x="479397" y="306323"/>
                    <a:pt x="473647" y="315321"/>
                  </a:cubicBezTo>
                  <a:cubicBezTo>
                    <a:pt x="472928" y="316041"/>
                    <a:pt x="472210" y="316401"/>
                    <a:pt x="471491" y="316041"/>
                  </a:cubicBezTo>
                  <a:cubicBezTo>
                    <a:pt x="471131" y="319281"/>
                    <a:pt x="471131" y="322520"/>
                    <a:pt x="471131" y="325759"/>
                  </a:cubicBezTo>
                  <a:cubicBezTo>
                    <a:pt x="476522" y="318921"/>
                    <a:pt x="482632" y="312442"/>
                    <a:pt x="485147" y="303804"/>
                  </a:cubicBezTo>
                  <a:cubicBezTo>
                    <a:pt x="485507" y="303084"/>
                    <a:pt x="486226" y="303444"/>
                    <a:pt x="486226" y="303804"/>
                  </a:cubicBezTo>
                  <a:cubicBezTo>
                    <a:pt x="485866" y="314602"/>
                    <a:pt x="477600" y="324319"/>
                    <a:pt x="471131" y="332958"/>
                  </a:cubicBezTo>
                  <a:cubicBezTo>
                    <a:pt x="471131" y="337277"/>
                    <a:pt x="471491" y="341236"/>
                    <a:pt x="471491" y="345555"/>
                  </a:cubicBezTo>
                  <a:cubicBezTo>
                    <a:pt x="475803" y="337637"/>
                    <a:pt x="480835" y="330078"/>
                    <a:pt x="485147" y="322160"/>
                  </a:cubicBezTo>
                  <a:cubicBezTo>
                    <a:pt x="485866" y="320720"/>
                    <a:pt x="487663" y="322160"/>
                    <a:pt x="487304" y="323240"/>
                  </a:cubicBezTo>
                  <a:cubicBezTo>
                    <a:pt x="482272" y="333677"/>
                    <a:pt x="476522" y="343755"/>
                    <a:pt x="471491" y="353833"/>
                  </a:cubicBezTo>
                  <a:cubicBezTo>
                    <a:pt x="471491" y="355993"/>
                    <a:pt x="471491" y="358152"/>
                    <a:pt x="471491" y="360312"/>
                  </a:cubicBezTo>
                  <a:cubicBezTo>
                    <a:pt x="476163" y="353113"/>
                    <a:pt x="481194" y="346275"/>
                    <a:pt x="484788" y="339076"/>
                  </a:cubicBezTo>
                  <a:cubicBezTo>
                    <a:pt x="485866" y="337637"/>
                    <a:pt x="487663" y="338716"/>
                    <a:pt x="487304" y="340156"/>
                  </a:cubicBezTo>
                  <a:cubicBezTo>
                    <a:pt x="483710" y="349874"/>
                    <a:pt x="477960" y="359592"/>
                    <a:pt x="471850" y="368950"/>
                  </a:cubicBezTo>
                  <a:cubicBezTo>
                    <a:pt x="471850" y="372909"/>
                    <a:pt x="471850" y="376868"/>
                    <a:pt x="472210" y="380827"/>
                  </a:cubicBezTo>
                  <a:cubicBezTo>
                    <a:pt x="476163" y="373989"/>
                    <a:pt x="480835" y="367510"/>
                    <a:pt x="482272" y="359232"/>
                  </a:cubicBezTo>
                  <a:cubicBezTo>
                    <a:pt x="482632" y="357432"/>
                    <a:pt x="485147" y="358152"/>
                    <a:pt x="484788" y="359592"/>
                  </a:cubicBezTo>
                  <a:cubicBezTo>
                    <a:pt x="484069" y="364991"/>
                    <a:pt x="482272" y="370030"/>
                    <a:pt x="479397" y="375068"/>
                  </a:cubicBezTo>
                  <a:cubicBezTo>
                    <a:pt x="477241" y="379387"/>
                    <a:pt x="474725" y="384426"/>
                    <a:pt x="472210" y="389105"/>
                  </a:cubicBezTo>
                  <a:cubicBezTo>
                    <a:pt x="472210" y="391625"/>
                    <a:pt x="472210" y="394504"/>
                    <a:pt x="472210" y="397384"/>
                  </a:cubicBezTo>
                  <a:cubicBezTo>
                    <a:pt x="476882" y="391265"/>
                    <a:pt x="481554" y="385506"/>
                    <a:pt x="484069" y="377588"/>
                  </a:cubicBezTo>
                  <a:cubicBezTo>
                    <a:pt x="484429" y="376508"/>
                    <a:pt x="485866" y="377228"/>
                    <a:pt x="485866" y="378308"/>
                  </a:cubicBezTo>
                  <a:cubicBezTo>
                    <a:pt x="484069" y="387666"/>
                    <a:pt x="478319" y="397384"/>
                    <a:pt x="472569" y="405662"/>
                  </a:cubicBezTo>
                  <a:cubicBezTo>
                    <a:pt x="472569" y="408901"/>
                    <a:pt x="472569" y="411780"/>
                    <a:pt x="472569" y="415020"/>
                  </a:cubicBezTo>
                  <a:cubicBezTo>
                    <a:pt x="476522" y="407821"/>
                    <a:pt x="480835" y="400623"/>
                    <a:pt x="484069" y="393424"/>
                  </a:cubicBezTo>
                  <a:cubicBezTo>
                    <a:pt x="484788" y="391985"/>
                    <a:pt x="486944" y="393064"/>
                    <a:pt x="486585" y="394504"/>
                  </a:cubicBezTo>
                  <a:cubicBezTo>
                    <a:pt x="483351" y="404582"/>
                    <a:pt x="478319" y="415380"/>
                    <a:pt x="472928" y="425098"/>
                  </a:cubicBezTo>
                  <a:cubicBezTo>
                    <a:pt x="472928" y="428697"/>
                    <a:pt x="472928" y="432656"/>
                    <a:pt x="472928" y="436255"/>
                  </a:cubicBezTo>
                  <a:cubicBezTo>
                    <a:pt x="475803" y="428697"/>
                    <a:pt x="480475" y="421498"/>
                    <a:pt x="482991" y="414660"/>
                  </a:cubicBezTo>
                  <a:cubicBezTo>
                    <a:pt x="484069" y="412500"/>
                    <a:pt x="487304" y="413580"/>
                    <a:pt x="486226" y="415380"/>
                  </a:cubicBezTo>
                  <a:cubicBezTo>
                    <a:pt x="482632" y="425817"/>
                    <a:pt x="478679" y="436615"/>
                    <a:pt x="473647" y="446693"/>
                  </a:cubicBezTo>
                  <a:cubicBezTo>
                    <a:pt x="473647" y="447053"/>
                    <a:pt x="473288" y="447053"/>
                    <a:pt x="472928" y="447413"/>
                  </a:cubicBezTo>
                  <a:cubicBezTo>
                    <a:pt x="472928" y="449932"/>
                    <a:pt x="472928" y="452812"/>
                    <a:pt x="472928" y="456051"/>
                  </a:cubicBezTo>
                  <a:cubicBezTo>
                    <a:pt x="476522" y="449932"/>
                    <a:pt x="480116" y="443813"/>
                    <a:pt x="482991" y="437335"/>
                  </a:cubicBezTo>
                  <a:cubicBezTo>
                    <a:pt x="483710" y="435535"/>
                    <a:pt x="486585" y="436615"/>
                    <a:pt x="485866" y="438415"/>
                  </a:cubicBezTo>
                  <a:cubicBezTo>
                    <a:pt x="482632" y="447773"/>
                    <a:pt x="477600" y="456411"/>
                    <a:pt x="472928" y="465409"/>
                  </a:cubicBezTo>
                  <a:cubicBezTo>
                    <a:pt x="472928" y="469368"/>
                    <a:pt x="472928" y="473327"/>
                    <a:pt x="473288" y="476926"/>
                  </a:cubicBezTo>
                  <a:cubicBezTo>
                    <a:pt x="477241" y="470088"/>
                    <a:pt x="481913" y="463249"/>
                    <a:pt x="483710" y="454971"/>
                  </a:cubicBezTo>
                  <a:cubicBezTo>
                    <a:pt x="483710" y="453171"/>
                    <a:pt x="486585" y="453891"/>
                    <a:pt x="486226" y="455691"/>
                  </a:cubicBezTo>
                  <a:cubicBezTo>
                    <a:pt x="484069" y="466129"/>
                    <a:pt x="478679" y="476566"/>
                    <a:pt x="473288" y="486284"/>
                  </a:cubicBezTo>
                  <a:cubicBezTo>
                    <a:pt x="473288" y="488444"/>
                    <a:pt x="473288" y="490963"/>
                    <a:pt x="473288" y="493483"/>
                  </a:cubicBezTo>
                  <a:cubicBezTo>
                    <a:pt x="477241" y="487724"/>
                    <a:pt x="480835" y="481605"/>
                    <a:pt x="482632" y="474407"/>
                  </a:cubicBezTo>
                  <a:cubicBezTo>
                    <a:pt x="482991" y="472967"/>
                    <a:pt x="485866" y="473687"/>
                    <a:pt x="485507" y="475487"/>
                  </a:cubicBezTo>
                  <a:cubicBezTo>
                    <a:pt x="483710" y="484485"/>
                    <a:pt x="478679" y="494203"/>
                    <a:pt x="473288" y="502481"/>
                  </a:cubicBezTo>
                  <a:cubicBezTo>
                    <a:pt x="473647" y="507160"/>
                    <a:pt x="473647" y="512199"/>
                    <a:pt x="473647" y="516878"/>
                  </a:cubicBezTo>
                  <a:cubicBezTo>
                    <a:pt x="474366" y="515438"/>
                    <a:pt x="475085" y="514358"/>
                    <a:pt x="475803" y="512918"/>
                  </a:cubicBezTo>
                  <a:cubicBezTo>
                    <a:pt x="477600" y="510399"/>
                    <a:pt x="479038" y="508239"/>
                    <a:pt x="480116" y="505720"/>
                  </a:cubicBezTo>
                  <a:cubicBezTo>
                    <a:pt x="481194" y="504280"/>
                    <a:pt x="482632" y="499601"/>
                    <a:pt x="484788" y="499241"/>
                  </a:cubicBezTo>
                  <a:cubicBezTo>
                    <a:pt x="484069" y="499601"/>
                    <a:pt x="483710" y="498522"/>
                    <a:pt x="484069" y="498162"/>
                  </a:cubicBezTo>
                  <a:lnTo>
                    <a:pt x="484429" y="498162"/>
                  </a:lnTo>
                  <a:cubicBezTo>
                    <a:pt x="484788" y="497082"/>
                    <a:pt x="486226" y="497442"/>
                    <a:pt x="486226" y="498522"/>
                  </a:cubicBezTo>
                  <a:cubicBezTo>
                    <a:pt x="486226" y="502121"/>
                    <a:pt x="482272" y="507880"/>
                    <a:pt x="480835" y="510759"/>
                  </a:cubicBezTo>
                  <a:cubicBezTo>
                    <a:pt x="478679" y="515438"/>
                    <a:pt x="476522" y="520477"/>
                    <a:pt x="473647" y="525156"/>
                  </a:cubicBezTo>
                  <a:cubicBezTo>
                    <a:pt x="473647" y="528755"/>
                    <a:pt x="473647" y="531994"/>
                    <a:pt x="474007" y="535594"/>
                  </a:cubicBezTo>
                  <a:cubicBezTo>
                    <a:pt x="477241" y="529115"/>
                    <a:pt x="481194" y="523356"/>
                    <a:pt x="484069" y="517238"/>
                  </a:cubicBezTo>
                  <a:cubicBezTo>
                    <a:pt x="485507" y="515078"/>
                    <a:pt x="488023" y="516878"/>
                    <a:pt x="487304" y="519037"/>
                  </a:cubicBezTo>
                  <a:cubicBezTo>
                    <a:pt x="482632" y="528035"/>
                    <a:pt x="478319" y="537393"/>
                    <a:pt x="474007" y="546751"/>
                  </a:cubicBezTo>
                  <a:cubicBezTo>
                    <a:pt x="474007" y="550350"/>
                    <a:pt x="474366" y="554309"/>
                    <a:pt x="474366" y="557909"/>
                  </a:cubicBezTo>
                  <a:cubicBezTo>
                    <a:pt x="477960" y="551790"/>
                    <a:pt x="481554" y="545671"/>
                    <a:pt x="484788" y="538833"/>
                  </a:cubicBezTo>
                  <a:cubicBezTo>
                    <a:pt x="485507" y="537033"/>
                    <a:pt x="488382" y="538473"/>
                    <a:pt x="487663" y="540273"/>
                  </a:cubicBezTo>
                  <a:cubicBezTo>
                    <a:pt x="484788" y="549630"/>
                    <a:pt x="479397" y="558269"/>
                    <a:pt x="474725" y="567267"/>
                  </a:cubicBezTo>
                  <a:cubicBezTo>
                    <a:pt x="474725" y="568346"/>
                    <a:pt x="474725" y="569426"/>
                    <a:pt x="475085" y="570506"/>
                  </a:cubicBezTo>
                  <a:cubicBezTo>
                    <a:pt x="475085" y="573745"/>
                    <a:pt x="475085" y="576625"/>
                    <a:pt x="475085" y="579504"/>
                  </a:cubicBezTo>
                  <a:cubicBezTo>
                    <a:pt x="478679" y="572665"/>
                    <a:pt x="481913" y="566187"/>
                    <a:pt x="485147" y="559708"/>
                  </a:cubicBezTo>
                  <a:cubicBezTo>
                    <a:pt x="485866" y="557549"/>
                    <a:pt x="488741" y="559348"/>
                    <a:pt x="487663" y="561148"/>
                  </a:cubicBezTo>
                  <a:cubicBezTo>
                    <a:pt x="483710" y="570146"/>
                    <a:pt x="480835" y="580584"/>
                    <a:pt x="475444" y="588862"/>
                  </a:cubicBezTo>
                  <a:cubicBezTo>
                    <a:pt x="475444" y="591021"/>
                    <a:pt x="475444" y="593541"/>
                    <a:pt x="475444" y="596060"/>
                  </a:cubicBezTo>
                  <a:cubicBezTo>
                    <a:pt x="479038" y="590662"/>
                    <a:pt x="482632" y="585263"/>
                    <a:pt x="484788" y="578784"/>
                  </a:cubicBezTo>
                  <a:cubicBezTo>
                    <a:pt x="485866" y="576985"/>
                    <a:pt x="488382" y="577704"/>
                    <a:pt x="488023" y="579864"/>
                  </a:cubicBezTo>
                  <a:cubicBezTo>
                    <a:pt x="485866" y="588862"/>
                    <a:pt x="480835" y="597500"/>
                    <a:pt x="475803" y="605418"/>
                  </a:cubicBezTo>
                  <a:cubicBezTo>
                    <a:pt x="476522" y="659407"/>
                    <a:pt x="475444" y="713035"/>
                    <a:pt x="476882" y="766663"/>
                  </a:cubicBezTo>
                  <a:cubicBezTo>
                    <a:pt x="477960" y="806975"/>
                    <a:pt x="470772" y="818492"/>
                    <a:pt x="429443" y="821731"/>
                  </a:cubicBezTo>
                  <a:cubicBezTo>
                    <a:pt x="429443" y="821731"/>
                    <a:pt x="429443" y="821731"/>
                    <a:pt x="429083" y="821731"/>
                  </a:cubicBezTo>
                  <a:cubicBezTo>
                    <a:pt x="428724" y="821731"/>
                    <a:pt x="428365" y="821731"/>
                    <a:pt x="428005" y="821731"/>
                  </a:cubicBezTo>
                  <a:cubicBezTo>
                    <a:pt x="426208" y="821731"/>
                    <a:pt x="424411" y="821731"/>
                    <a:pt x="422255" y="822091"/>
                  </a:cubicBezTo>
                  <a:cubicBezTo>
                    <a:pt x="421896" y="822091"/>
                    <a:pt x="421177" y="821731"/>
                    <a:pt x="421177" y="821731"/>
                  </a:cubicBezTo>
                  <a:cubicBezTo>
                    <a:pt x="321268" y="825331"/>
                    <a:pt x="221359" y="831089"/>
                    <a:pt x="121090" y="826410"/>
                  </a:cubicBezTo>
                  <a:cubicBezTo>
                    <a:pt x="59276" y="823171"/>
                    <a:pt x="50291" y="773142"/>
                    <a:pt x="49932" y="719514"/>
                  </a:cubicBezTo>
                  <a:cubicBezTo>
                    <a:pt x="49213" y="625934"/>
                    <a:pt x="53885" y="533074"/>
                    <a:pt x="56401" y="439854"/>
                  </a:cubicBezTo>
                  <a:cubicBezTo>
                    <a:pt x="58557" y="340156"/>
                    <a:pt x="55323" y="240098"/>
                    <a:pt x="60354" y="140399"/>
                  </a:cubicBezTo>
                  <a:cubicBezTo>
                    <a:pt x="57479" y="108726"/>
                    <a:pt x="55682" y="72374"/>
                    <a:pt x="96652" y="69495"/>
                  </a:cubicBezTo>
                  <a:cubicBezTo>
                    <a:pt x="160623" y="65176"/>
                    <a:pt x="224593" y="65896"/>
                    <a:pt x="288564" y="64456"/>
                  </a:cubicBezTo>
                  <a:cubicBezTo>
                    <a:pt x="323424" y="63736"/>
                    <a:pt x="358644" y="61936"/>
                    <a:pt x="393504" y="61577"/>
                  </a:cubicBezTo>
                  <a:cubicBezTo>
                    <a:pt x="402489" y="61397"/>
                    <a:pt x="412821" y="60587"/>
                    <a:pt x="422794" y="61397"/>
                  </a:cubicBezTo>
                  <a:close/>
                  <a:moveTo>
                    <a:pt x="123423" y="60281"/>
                  </a:moveTo>
                  <a:cubicBezTo>
                    <a:pt x="126642" y="59924"/>
                    <a:pt x="126285" y="64922"/>
                    <a:pt x="123423" y="65279"/>
                  </a:cubicBezTo>
                  <a:cubicBezTo>
                    <a:pt x="108040" y="66349"/>
                    <a:pt x="90510" y="65635"/>
                    <a:pt x="75843" y="70990"/>
                  </a:cubicBezTo>
                  <a:cubicBezTo>
                    <a:pt x="56882" y="78486"/>
                    <a:pt x="52947" y="100617"/>
                    <a:pt x="54735" y="118821"/>
                  </a:cubicBezTo>
                  <a:cubicBezTo>
                    <a:pt x="55093" y="119535"/>
                    <a:pt x="52947" y="119892"/>
                    <a:pt x="52947" y="118821"/>
                  </a:cubicBezTo>
                  <a:cubicBezTo>
                    <a:pt x="50800" y="102402"/>
                    <a:pt x="52589" y="82412"/>
                    <a:pt x="66183" y="71347"/>
                  </a:cubicBezTo>
                  <a:cubicBezTo>
                    <a:pt x="80493" y="60281"/>
                    <a:pt x="106251" y="61709"/>
                    <a:pt x="123423" y="60281"/>
                  </a:cubicBezTo>
                  <a:close/>
                  <a:moveTo>
                    <a:pt x="88506" y="56749"/>
                  </a:moveTo>
                  <a:cubicBezTo>
                    <a:pt x="91361" y="56749"/>
                    <a:pt x="91718" y="60692"/>
                    <a:pt x="88863" y="60692"/>
                  </a:cubicBezTo>
                  <a:cubicBezTo>
                    <a:pt x="67808" y="62843"/>
                    <a:pt x="50321" y="77182"/>
                    <a:pt x="49250" y="99765"/>
                  </a:cubicBezTo>
                  <a:cubicBezTo>
                    <a:pt x="49250" y="100841"/>
                    <a:pt x="47823" y="100841"/>
                    <a:pt x="47466" y="99765"/>
                  </a:cubicBezTo>
                  <a:cubicBezTo>
                    <a:pt x="46038" y="75748"/>
                    <a:pt x="66737" y="59617"/>
                    <a:pt x="88506" y="56749"/>
                  </a:cubicBezTo>
                  <a:close/>
                  <a:moveTo>
                    <a:pt x="225736" y="46936"/>
                  </a:moveTo>
                  <a:lnTo>
                    <a:pt x="226033" y="48107"/>
                  </a:lnTo>
                  <a:lnTo>
                    <a:pt x="225247" y="48783"/>
                  </a:lnTo>
                  <a:close/>
                  <a:moveTo>
                    <a:pt x="226826" y="42815"/>
                  </a:moveTo>
                  <a:lnTo>
                    <a:pt x="225736" y="46936"/>
                  </a:lnTo>
                  <a:lnTo>
                    <a:pt x="224959" y="43873"/>
                  </a:lnTo>
                  <a:cubicBezTo>
                    <a:pt x="222718" y="42109"/>
                    <a:pt x="218982" y="41404"/>
                    <a:pt x="217115" y="43521"/>
                  </a:cubicBezTo>
                  <a:cubicBezTo>
                    <a:pt x="214126" y="46696"/>
                    <a:pt x="217488" y="50929"/>
                    <a:pt x="221224" y="51282"/>
                  </a:cubicBezTo>
                  <a:cubicBezTo>
                    <a:pt x="221597" y="51282"/>
                    <a:pt x="221971" y="51282"/>
                    <a:pt x="222344" y="51282"/>
                  </a:cubicBezTo>
                  <a:lnTo>
                    <a:pt x="225247" y="48783"/>
                  </a:lnTo>
                  <a:lnTo>
                    <a:pt x="224212" y="52693"/>
                  </a:lnTo>
                  <a:cubicBezTo>
                    <a:pt x="224212" y="52693"/>
                    <a:pt x="223838" y="53046"/>
                    <a:pt x="223465" y="53046"/>
                  </a:cubicBezTo>
                  <a:cubicBezTo>
                    <a:pt x="217862" y="54809"/>
                    <a:pt x="211138" y="48107"/>
                    <a:pt x="214874" y="43168"/>
                  </a:cubicBezTo>
                  <a:cubicBezTo>
                    <a:pt x="217488" y="39287"/>
                    <a:pt x="223465" y="39287"/>
                    <a:pt x="226826" y="42815"/>
                  </a:cubicBezTo>
                  <a:close/>
                  <a:moveTo>
                    <a:pt x="240597" y="41022"/>
                  </a:moveTo>
                  <a:lnTo>
                    <a:pt x="240597" y="41391"/>
                  </a:lnTo>
                  <a:cubicBezTo>
                    <a:pt x="237008" y="41022"/>
                    <a:pt x="231624" y="43606"/>
                    <a:pt x="233777" y="46929"/>
                  </a:cubicBezTo>
                  <a:cubicBezTo>
                    <a:pt x="235213" y="49513"/>
                    <a:pt x="237725" y="48406"/>
                    <a:pt x="240238" y="49144"/>
                  </a:cubicBezTo>
                  <a:cubicBezTo>
                    <a:pt x="259260" y="48775"/>
                    <a:pt x="277924" y="48406"/>
                    <a:pt x="296587" y="49144"/>
                  </a:cubicBezTo>
                  <a:cubicBezTo>
                    <a:pt x="298023" y="49144"/>
                    <a:pt x="303765" y="48775"/>
                    <a:pt x="305201" y="48406"/>
                  </a:cubicBezTo>
                  <a:cubicBezTo>
                    <a:pt x="307355" y="47298"/>
                    <a:pt x="309149" y="44714"/>
                    <a:pt x="306996" y="43237"/>
                  </a:cubicBezTo>
                  <a:cubicBezTo>
                    <a:pt x="305201" y="42129"/>
                    <a:pt x="304124" y="41391"/>
                    <a:pt x="302689" y="41022"/>
                  </a:cubicBezTo>
                  <a:cubicBezTo>
                    <a:pt x="302330" y="41391"/>
                    <a:pt x="302330" y="41391"/>
                    <a:pt x="301971" y="41391"/>
                  </a:cubicBezTo>
                  <a:cubicBezTo>
                    <a:pt x="281513" y="41391"/>
                    <a:pt x="261055" y="42129"/>
                    <a:pt x="240597" y="41022"/>
                  </a:cubicBezTo>
                  <a:close/>
                  <a:moveTo>
                    <a:pt x="301971" y="37699"/>
                  </a:moveTo>
                  <a:cubicBezTo>
                    <a:pt x="302330" y="37699"/>
                    <a:pt x="302689" y="38068"/>
                    <a:pt x="302689" y="38068"/>
                  </a:cubicBezTo>
                  <a:cubicBezTo>
                    <a:pt x="305919" y="37699"/>
                    <a:pt x="309149" y="39176"/>
                    <a:pt x="310226" y="42499"/>
                  </a:cubicBezTo>
                  <a:cubicBezTo>
                    <a:pt x="312379" y="48036"/>
                    <a:pt x="305919" y="50990"/>
                    <a:pt x="301612" y="50990"/>
                  </a:cubicBezTo>
                  <a:cubicBezTo>
                    <a:pt x="301253" y="50990"/>
                    <a:pt x="300894" y="50990"/>
                    <a:pt x="300535" y="50990"/>
                  </a:cubicBezTo>
                  <a:cubicBezTo>
                    <a:pt x="279718" y="51728"/>
                    <a:pt x="260696" y="51728"/>
                    <a:pt x="239879" y="52836"/>
                  </a:cubicBezTo>
                  <a:cubicBezTo>
                    <a:pt x="236290" y="53205"/>
                    <a:pt x="230188" y="50990"/>
                    <a:pt x="230547" y="46191"/>
                  </a:cubicBezTo>
                  <a:cubicBezTo>
                    <a:pt x="230547" y="42868"/>
                    <a:pt x="233777" y="39914"/>
                    <a:pt x="236649" y="39545"/>
                  </a:cubicBezTo>
                  <a:cubicBezTo>
                    <a:pt x="236649" y="39545"/>
                    <a:pt x="236649" y="39176"/>
                    <a:pt x="237008" y="39176"/>
                  </a:cubicBezTo>
                  <a:cubicBezTo>
                    <a:pt x="237367" y="39176"/>
                    <a:pt x="237725" y="39176"/>
                    <a:pt x="238084" y="39176"/>
                  </a:cubicBezTo>
                  <a:cubicBezTo>
                    <a:pt x="238443" y="39176"/>
                    <a:pt x="238443" y="39176"/>
                    <a:pt x="238802" y="39176"/>
                  </a:cubicBezTo>
                  <a:cubicBezTo>
                    <a:pt x="259619" y="38438"/>
                    <a:pt x="281154" y="37699"/>
                    <a:pt x="301971" y="37699"/>
                  </a:cubicBezTo>
                  <a:close/>
                  <a:moveTo>
                    <a:pt x="427765" y="23224"/>
                  </a:moveTo>
                  <a:cubicBezTo>
                    <a:pt x="447176" y="24079"/>
                    <a:pt x="465962" y="27857"/>
                    <a:pt x="480453" y="38652"/>
                  </a:cubicBezTo>
                  <a:cubicBezTo>
                    <a:pt x="482242" y="40091"/>
                    <a:pt x="480453" y="43689"/>
                    <a:pt x="478306" y="42250"/>
                  </a:cubicBezTo>
                  <a:lnTo>
                    <a:pt x="468728" y="39454"/>
                  </a:lnTo>
                  <a:lnTo>
                    <a:pt x="467137" y="42267"/>
                  </a:lnTo>
                  <a:cubicBezTo>
                    <a:pt x="453359" y="31933"/>
                    <a:pt x="430879" y="29795"/>
                    <a:pt x="414563" y="32645"/>
                  </a:cubicBezTo>
                  <a:cubicBezTo>
                    <a:pt x="413475" y="32645"/>
                    <a:pt x="412750" y="31220"/>
                    <a:pt x="413838" y="30864"/>
                  </a:cubicBezTo>
                  <a:lnTo>
                    <a:pt x="435678" y="29806"/>
                  </a:lnTo>
                  <a:lnTo>
                    <a:pt x="426692" y="27182"/>
                  </a:lnTo>
                  <a:cubicBezTo>
                    <a:pt x="407996" y="26508"/>
                    <a:pt x="388674" y="28397"/>
                    <a:pt x="371320" y="27497"/>
                  </a:cubicBezTo>
                  <a:cubicBezTo>
                    <a:pt x="369888" y="27137"/>
                    <a:pt x="369888" y="25338"/>
                    <a:pt x="371320" y="25338"/>
                  </a:cubicBezTo>
                  <a:cubicBezTo>
                    <a:pt x="388316" y="24439"/>
                    <a:pt x="408354" y="22370"/>
                    <a:pt x="427765" y="23224"/>
                  </a:cubicBezTo>
                  <a:close/>
                  <a:moveTo>
                    <a:pt x="348932" y="21941"/>
                  </a:moveTo>
                  <a:cubicBezTo>
                    <a:pt x="304700" y="22661"/>
                    <a:pt x="260109" y="24102"/>
                    <a:pt x="215518" y="23742"/>
                  </a:cubicBezTo>
                  <a:cubicBezTo>
                    <a:pt x="185311" y="23742"/>
                    <a:pt x="154025" y="25542"/>
                    <a:pt x="123459" y="24462"/>
                  </a:cubicBezTo>
                  <a:cubicBezTo>
                    <a:pt x="110153" y="25902"/>
                    <a:pt x="92173" y="24822"/>
                    <a:pt x="82464" y="24822"/>
                  </a:cubicBezTo>
                  <a:cubicBezTo>
                    <a:pt x="57651" y="24462"/>
                    <a:pt x="43986" y="38145"/>
                    <a:pt x="38951" y="61912"/>
                  </a:cubicBezTo>
                  <a:cubicBezTo>
                    <a:pt x="32119" y="90719"/>
                    <a:pt x="32838" y="120967"/>
                    <a:pt x="32479" y="150855"/>
                  </a:cubicBezTo>
                  <a:cubicBezTo>
                    <a:pt x="31400" y="231157"/>
                    <a:pt x="32479" y="311458"/>
                    <a:pt x="32838" y="391759"/>
                  </a:cubicBezTo>
                  <a:cubicBezTo>
                    <a:pt x="33198" y="469900"/>
                    <a:pt x="31400" y="548401"/>
                    <a:pt x="31040" y="626902"/>
                  </a:cubicBezTo>
                  <a:cubicBezTo>
                    <a:pt x="30681" y="698201"/>
                    <a:pt x="30681" y="775622"/>
                    <a:pt x="34996" y="846560"/>
                  </a:cubicBezTo>
                  <a:cubicBezTo>
                    <a:pt x="37873" y="874648"/>
                    <a:pt x="46503" y="906696"/>
                    <a:pt x="71676" y="914258"/>
                  </a:cubicBezTo>
                  <a:cubicBezTo>
                    <a:pt x="90735" y="920020"/>
                    <a:pt x="110513" y="919660"/>
                    <a:pt x="129932" y="918580"/>
                  </a:cubicBezTo>
                  <a:cubicBezTo>
                    <a:pt x="178119" y="915339"/>
                    <a:pt x="226666" y="915699"/>
                    <a:pt x="274853" y="915699"/>
                  </a:cubicBezTo>
                  <a:cubicBezTo>
                    <a:pt x="324478" y="915339"/>
                    <a:pt x="374464" y="919300"/>
                    <a:pt x="424449" y="918940"/>
                  </a:cubicBezTo>
                  <a:cubicBezTo>
                    <a:pt x="451060" y="918580"/>
                    <a:pt x="485222" y="914258"/>
                    <a:pt x="491695" y="882210"/>
                  </a:cubicBezTo>
                  <a:cubicBezTo>
                    <a:pt x="493493" y="873568"/>
                    <a:pt x="494212" y="864205"/>
                    <a:pt x="494932" y="854843"/>
                  </a:cubicBezTo>
                  <a:cubicBezTo>
                    <a:pt x="494212" y="854482"/>
                    <a:pt x="494212" y="853762"/>
                    <a:pt x="494212" y="852322"/>
                  </a:cubicBezTo>
                  <a:cubicBezTo>
                    <a:pt x="494212" y="842239"/>
                    <a:pt x="494572" y="831436"/>
                    <a:pt x="494932" y="820273"/>
                  </a:cubicBezTo>
                  <a:cubicBezTo>
                    <a:pt x="494932" y="819193"/>
                    <a:pt x="494932" y="817753"/>
                    <a:pt x="494572" y="816312"/>
                  </a:cubicBezTo>
                  <a:cubicBezTo>
                    <a:pt x="494572" y="815232"/>
                    <a:pt x="494932" y="814152"/>
                    <a:pt x="494932" y="813432"/>
                  </a:cubicBezTo>
                  <a:cubicBezTo>
                    <a:pt x="496370" y="760858"/>
                    <a:pt x="498168" y="704683"/>
                    <a:pt x="496730" y="654629"/>
                  </a:cubicBezTo>
                  <a:cubicBezTo>
                    <a:pt x="494932" y="593053"/>
                    <a:pt x="490616" y="531116"/>
                    <a:pt x="490976" y="469540"/>
                  </a:cubicBezTo>
                  <a:cubicBezTo>
                    <a:pt x="491335" y="348188"/>
                    <a:pt x="494212" y="225035"/>
                    <a:pt x="500685" y="103683"/>
                  </a:cubicBezTo>
                  <a:cubicBezTo>
                    <a:pt x="500326" y="102963"/>
                    <a:pt x="500326" y="101882"/>
                    <a:pt x="500326" y="101162"/>
                  </a:cubicBezTo>
                  <a:cubicBezTo>
                    <a:pt x="498528" y="81717"/>
                    <a:pt x="501404" y="52189"/>
                    <a:pt x="485582" y="38145"/>
                  </a:cubicBezTo>
                  <a:cubicBezTo>
                    <a:pt x="472276" y="26622"/>
                    <a:pt x="455375" y="22661"/>
                    <a:pt x="438473" y="21941"/>
                  </a:cubicBezTo>
                  <a:cubicBezTo>
                    <a:pt x="408986" y="20141"/>
                    <a:pt x="378779" y="21221"/>
                    <a:pt x="348932" y="21941"/>
                  </a:cubicBezTo>
                  <a:close/>
                  <a:moveTo>
                    <a:pt x="411503" y="7537"/>
                  </a:moveTo>
                  <a:cubicBezTo>
                    <a:pt x="438114" y="7537"/>
                    <a:pt x="466523" y="7897"/>
                    <a:pt x="489537" y="23742"/>
                  </a:cubicBezTo>
                  <a:cubicBezTo>
                    <a:pt x="512193" y="38505"/>
                    <a:pt x="512193" y="68393"/>
                    <a:pt x="513271" y="93240"/>
                  </a:cubicBezTo>
                  <a:cubicBezTo>
                    <a:pt x="513991" y="93960"/>
                    <a:pt x="513991" y="94320"/>
                    <a:pt x="513991" y="94680"/>
                  </a:cubicBezTo>
                  <a:cubicBezTo>
                    <a:pt x="513991" y="96841"/>
                    <a:pt x="513991" y="99002"/>
                    <a:pt x="513991" y="101162"/>
                  </a:cubicBezTo>
                  <a:cubicBezTo>
                    <a:pt x="513631" y="240519"/>
                    <a:pt x="502483" y="352509"/>
                    <a:pt x="504281" y="482143"/>
                  </a:cubicBezTo>
                  <a:cubicBezTo>
                    <a:pt x="505000" y="543720"/>
                    <a:pt x="508597" y="605656"/>
                    <a:pt x="510035" y="667233"/>
                  </a:cubicBezTo>
                  <a:cubicBezTo>
                    <a:pt x="510754" y="718366"/>
                    <a:pt x="507158" y="768780"/>
                    <a:pt x="505360" y="819553"/>
                  </a:cubicBezTo>
                  <a:cubicBezTo>
                    <a:pt x="505720" y="819913"/>
                    <a:pt x="505720" y="820273"/>
                    <a:pt x="505720" y="820633"/>
                  </a:cubicBezTo>
                  <a:cubicBezTo>
                    <a:pt x="509316" y="862765"/>
                    <a:pt x="513271" y="921460"/>
                    <a:pt x="458611" y="931183"/>
                  </a:cubicBezTo>
                  <a:cubicBezTo>
                    <a:pt x="434518" y="935504"/>
                    <a:pt x="410424" y="933343"/>
                    <a:pt x="385611" y="932263"/>
                  </a:cubicBezTo>
                  <a:cubicBezTo>
                    <a:pt x="344616" y="930463"/>
                    <a:pt x="303621" y="930103"/>
                    <a:pt x="262267" y="930103"/>
                  </a:cubicBezTo>
                  <a:cubicBezTo>
                    <a:pt x="225587" y="930463"/>
                    <a:pt x="188188" y="929022"/>
                    <a:pt x="151508" y="931183"/>
                  </a:cubicBezTo>
                  <a:cubicBezTo>
                    <a:pt x="128493" y="932623"/>
                    <a:pt x="104400" y="935864"/>
                    <a:pt x="81745" y="931183"/>
                  </a:cubicBezTo>
                  <a:cubicBezTo>
                    <a:pt x="45784" y="923621"/>
                    <a:pt x="30321" y="903456"/>
                    <a:pt x="24208" y="877529"/>
                  </a:cubicBezTo>
                  <a:cubicBezTo>
                    <a:pt x="21690" y="868886"/>
                    <a:pt x="20971" y="859884"/>
                    <a:pt x="20971" y="851242"/>
                  </a:cubicBezTo>
                  <a:cubicBezTo>
                    <a:pt x="20611" y="846560"/>
                    <a:pt x="20611" y="842239"/>
                    <a:pt x="20611" y="837558"/>
                  </a:cubicBezTo>
                  <a:lnTo>
                    <a:pt x="20611" y="837198"/>
                  </a:lnTo>
                  <a:cubicBezTo>
                    <a:pt x="20611" y="833237"/>
                    <a:pt x="19532" y="828195"/>
                    <a:pt x="19892" y="823154"/>
                  </a:cubicBezTo>
                  <a:cubicBezTo>
                    <a:pt x="14138" y="773821"/>
                    <a:pt x="17375" y="667233"/>
                    <a:pt x="17734" y="601695"/>
                  </a:cubicBezTo>
                  <a:cubicBezTo>
                    <a:pt x="19173" y="514912"/>
                    <a:pt x="19892" y="427769"/>
                    <a:pt x="19532" y="340986"/>
                  </a:cubicBezTo>
                  <a:cubicBezTo>
                    <a:pt x="19173" y="256363"/>
                    <a:pt x="12700" y="167420"/>
                    <a:pt x="23488" y="83517"/>
                  </a:cubicBezTo>
                  <a:cubicBezTo>
                    <a:pt x="25646" y="63712"/>
                    <a:pt x="29602" y="36705"/>
                    <a:pt x="46503" y="23742"/>
                  </a:cubicBezTo>
                  <a:cubicBezTo>
                    <a:pt x="61966" y="11858"/>
                    <a:pt x="81025" y="13299"/>
                    <a:pt x="99725" y="14379"/>
                  </a:cubicBezTo>
                  <a:cubicBezTo>
                    <a:pt x="201853" y="14379"/>
                    <a:pt x="310094" y="8618"/>
                    <a:pt x="411503" y="7537"/>
                  </a:cubicBezTo>
                  <a:close/>
                  <a:moveTo>
                    <a:pt x="93588" y="4728"/>
                  </a:moveTo>
                  <a:cubicBezTo>
                    <a:pt x="96477" y="4728"/>
                    <a:pt x="96477" y="9477"/>
                    <a:pt x="93227" y="9477"/>
                  </a:cubicBezTo>
                  <a:cubicBezTo>
                    <a:pt x="62891" y="10574"/>
                    <a:pt x="33278" y="16054"/>
                    <a:pt x="22443" y="48938"/>
                  </a:cubicBezTo>
                  <a:cubicBezTo>
                    <a:pt x="22082" y="50034"/>
                    <a:pt x="20638" y="49669"/>
                    <a:pt x="20999" y="48572"/>
                  </a:cubicBezTo>
                  <a:cubicBezTo>
                    <a:pt x="27861" y="13497"/>
                    <a:pt x="62169" y="4362"/>
                    <a:pt x="93588" y="4728"/>
                  </a:cubicBezTo>
                  <a:close/>
                  <a:moveTo>
                    <a:pt x="68191" y="227"/>
                  </a:moveTo>
                  <a:cubicBezTo>
                    <a:pt x="70356" y="227"/>
                    <a:pt x="71077" y="3550"/>
                    <a:pt x="68552" y="3919"/>
                  </a:cubicBezTo>
                  <a:cubicBezTo>
                    <a:pt x="52677" y="7611"/>
                    <a:pt x="35359" y="12041"/>
                    <a:pt x="26339" y="28286"/>
                  </a:cubicBezTo>
                  <a:cubicBezTo>
                    <a:pt x="25978" y="29393"/>
                    <a:pt x="23813" y="28655"/>
                    <a:pt x="24535" y="27547"/>
                  </a:cubicBezTo>
                  <a:cubicBezTo>
                    <a:pt x="29947" y="12411"/>
                    <a:pt x="52316" y="-1988"/>
                    <a:pt x="6819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9172B07-C99D-F244-8D7F-D3A58AD751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79810" y="5186912"/>
              <a:ext cx="447436" cy="396316"/>
            </a:xfrm>
            <a:custGeom>
              <a:avLst/>
              <a:gdLst>
                <a:gd name="connsiteX0" fmla="*/ 220784 w 493215"/>
                <a:gd name="connsiteY0" fmla="*/ 292483 h 436865"/>
                <a:gd name="connsiteX1" fmla="*/ 220784 w 493215"/>
                <a:gd name="connsiteY1" fmla="*/ 297069 h 436865"/>
                <a:gd name="connsiteX2" fmla="*/ 150496 w 493215"/>
                <a:gd name="connsiteY2" fmla="*/ 296716 h 436865"/>
                <a:gd name="connsiteX3" fmla="*/ 150496 w 493215"/>
                <a:gd name="connsiteY3" fmla="*/ 295305 h 436865"/>
                <a:gd name="connsiteX4" fmla="*/ 220784 w 493215"/>
                <a:gd name="connsiteY4" fmla="*/ 292483 h 436865"/>
                <a:gd name="connsiteX5" fmla="*/ 334826 w 493215"/>
                <a:gd name="connsiteY5" fmla="*/ 267101 h 436865"/>
                <a:gd name="connsiteX6" fmla="*/ 336227 w 493215"/>
                <a:gd name="connsiteY6" fmla="*/ 270805 h 436865"/>
                <a:gd name="connsiteX7" fmla="*/ 327122 w 493215"/>
                <a:gd name="connsiteY7" fmla="*/ 274879 h 436865"/>
                <a:gd name="connsiteX8" fmla="*/ 317317 w 493215"/>
                <a:gd name="connsiteY8" fmla="*/ 277101 h 436865"/>
                <a:gd name="connsiteX9" fmla="*/ 316616 w 493215"/>
                <a:gd name="connsiteY9" fmla="*/ 273027 h 436865"/>
                <a:gd name="connsiteX10" fmla="*/ 326772 w 493215"/>
                <a:gd name="connsiteY10" fmla="*/ 269323 h 436865"/>
                <a:gd name="connsiteX11" fmla="*/ 334826 w 493215"/>
                <a:gd name="connsiteY11" fmla="*/ 267101 h 436865"/>
                <a:gd name="connsiteX12" fmla="*/ 336063 w 493215"/>
                <a:gd name="connsiteY12" fmla="*/ 259129 h 436865"/>
                <a:gd name="connsiteX13" fmla="*/ 337464 w 493215"/>
                <a:gd name="connsiteY13" fmla="*/ 263170 h 436865"/>
                <a:gd name="connsiteX14" fmla="*/ 318905 w 493215"/>
                <a:gd name="connsiteY14" fmla="*/ 269232 h 436865"/>
                <a:gd name="connsiteX15" fmla="*/ 317504 w 493215"/>
                <a:gd name="connsiteY15" fmla="*/ 266537 h 436865"/>
                <a:gd name="connsiteX16" fmla="*/ 336063 w 493215"/>
                <a:gd name="connsiteY16" fmla="*/ 259129 h 436865"/>
                <a:gd name="connsiteX17" fmla="*/ 335809 w 493215"/>
                <a:gd name="connsiteY17" fmla="*/ 246092 h 436865"/>
                <a:gd name="connsiteX18" fmla="*/ 336529 w 493215"/>
                <a:gd name="connsiteY18" fmla="*/ 248838 h 436865"/>
                <a:gd name="connsiteX19" fmla="*/ 324654 w 493215"/>
                <a:gd name="connsiteY19" fmla="*/ 253300 h 436865"/>
                <a:gd name="connsiteX20" fmla="*/ 313859 w 493215"/>
                <a:gd name="connsiteY20" fmla="*/ 257762 h 436865"/>
                <a:gd name="connsiteX21" fmla="*/ 312779 w 493215"/>
                <a:gd name="connsiteY21" fmla="*/ 255703 h 436865"/>
                <a:gd name="connsiteX22" fmla="*/ 326094 w 493215"/>
                <a:gd name="connsiteY22" fmla="*/ 249181 h 436865"/>
                <a:gd name="connsiteX23" fmla="*/ 335809 w 493215"/>
                <a:gd name="connsiteY23" fmla="*/ 246092 h 436865"/>
                <a:gd name="connsiteX24" fmla="*/ 336722 w 493215"/>
                <a:gd name="connsiteY24" fmla="*/ 230936 h 436865"/>
                <a:gd name="connsiteX25" fmla="*/ 338496 w 493215"/>
                <a:gd name="connsiteY25" fmla="*/ 233452 h 436865"/>
                <a:gd name="connsiteX26" fmla="*/ 312237 w 493215"/>
                <a:gd name="connsiteY26" fmla="*/ 247829 h 436865"/>
                <a:gd name="connsiteX27" fmla="*/ 311172 w 493215"/>
                <a:gd name="connsiteY27" fmla="*/ 245672 h 436865"/>
                <a:gd name="connsiteX28" fmla="*/ 336722 w 493215"/>
                <a:gd name="connsiteY28" fmla="*/ 230936 h 436865"/>
                <a:gd name="connsiteX29" fmla="*/ 336035 w 493215"/>
                <a:gd name="connsiteY29" fmla="*/ 219824 h 436865"/>
                <a:gd name="connsiteX30" fmla="*/ 337446 w 493215"/>
                <a:gd name="connsiteY30" fmla="*/ 223777 h 436865"/>
                <a:gd name="connsiteX31" fmla="*/ 314162 w 493215"/>
                <a:gd name="connsiteY31" fmla="*/ 236717 h 436865"/>
                <a:gd name="connsiteX32" fmla="*/ 312751 w 493215"/>
                <a:gd name="connsiteY32" fmla="*/ 234201 h 436865"/>
                <a:gd name="connsiteX33" fmla="*/ 336035 w 493215"/>
                <a:gd name="connsiteY33" fmla="*/ 219824 h 436865"/>
                <a:gd name="connsiteX34" fmla="*/ 220697 w 493215"/>
                <a:gd name="connsiteY34" fmla="*/ 208345 h 436865"/>
                <a:gd name="connsiteX35" fmla="*/ 252556 w 493215"/>
                <a:gd name="connsiteY35" fmla="*/ 224572 h 436865"/>
                <a:gd name="connsiteX36" fmla="*/ 250050 w 493215"/>
                <a:gd name="connsiteY36" fmla="*/ 228100 h 436865"/>
                <a:gd name="connsiteX37" fmla="*/ 220339 w 493215"/>
                <a:gd name="connsiteY37" fmla="*/ 209756 h 436865"/>
                <a:gd name="connsiteX38" fmla="*/ 220697 w 493215"/>
                <a:gd name="connsiteY38" fmla="*/ 208345 h 436865"/>
                <a:gd name="connsiteX39" fmla="*/ 340472 w 493215"/>
                <a:gd name="connsiteY39" fmla="*/ 205183 h 436865"/>
                <a:gd name="connsiteX40" fmla="*/ 341874 w 493215"/>
                <a:gd name="connsiteY40" fmla="*/ 209213 h 436865"/>
                <a:gd name="connsiteX41" fmla="*/ 330308 w 493215"/>
                <a:gd name="connsiteY41" fmla="*/ 215441 h 436865"/>
                <a:gd name="connsiteX42" fmla="*/ 320494 w 493215"/>
                <a:gd name="connsiteY42" fmla="*/ 222401 h 436865"/>
                <a:gd name="connsiteX43" fmla="*/ 319092 w 493215"/>
                <a:gd name="connsiteY43" fmla="*/ 219837 h 436865"/>
                <a:gd name="connsiteX44" fmla="*/ 340472 w 493215"/>
                <a:gd name="connsiteY44" fmla="*/ 205183 h 436865"/>
                <a:gd name="connsiteX45" fmla="*/ 212602 w 493215"/>
                <a:gd name="connsiteY45" fmla="*/ 196019 h 436865"/>
                <a:gd name="connsiteX46" fmla="*/ 257678 w 493215"/>
                <a:gd name="connsiteY46" fmla="*/ 220004 h 436865"/>
                <a:gd name="connsiteX47" fmla="*/ 255889 w 493215"/>
                <a:gd name="connsiteY47" fmla="*/ 224365 h 436865"/>
                <a:gd name="connsiteX48" fmla="*/ 235855 w 493215"/>
                <a:gd name="connsiteY48" fmla="*/ 213826 h 436865"/>
                <a:gd name="connsiteX49" fmla="*/ 211171 w 493215"/>
                <a:gd name="connsiteY49" fmla="*/ 198562 h 436865"/>
                <a:gd name="connsiteX50" fmla="*/ 212602 w 493215"/>
                <a:gd name="connsiteY50" fmla="*/ 196019 h 436865"/>
                <a:gd name="connsiteX51" fmla="*/ 441860 w 493215"/>
                <a:gd name="connsiteY51" fmla="*/ 193770 h 436865"/>
                <a:gd name="connsiteX52" fmla="*/ 452658 w 493215"/>
                <a:gd name="connsiteY52" fmla="*/ 194130 h 436865"/>
                <a:gd name="connsiteX53" fmla="*/ 454818 w 493215"/>
                <a:gd name="connsiteY53" fmla="*/ 194491 h 436865"/>
                <a:gd name="connsiteX54" fmla="*/ 473894 w 493215"/>
                <a:gd name="connsiteY54" fmla="*/ 209974 h 436865"/>
                <a:gd name="connsiteX55" fmla="*/ 491891 w 493215"/>
                <a:gd name="connsiteY55" fmla="*/ 227617 h 436865"/>
                <a:gd name="connsiteX56" fmla="*/ 487932 w 493215"/>
                <a:gd name="connsiteY56" fmla="*/ 234099 h 436865"/>
                <a:gd name="connsiteX57" fmla="*/ 464176 w 493215"/>
                <a:gd name="connsiteY57" fmla="*/ 221856 h 436865"/>
                <a:gd name="connsiteX58" fmla="*/ 454458 w 493215"/>
                <a:gd name="connsiteY58" fmla="*/ 214655 h 436865"/>
                <a:gd name="connsiteX59" fmla="*/ 447619 w 493215"/>
                <a:gd name="connsiteY59" fmla="*/ 286670 h 436865"/>
                <a:gd name="connsiteX60" fmla="*/ 415225 w 493215"/>
                <a:gd name="connsiteY60" fmla="*/ 356164 h 436865"/>
                <a:gd name="connsiteX61" fmla="*/ 359795 w 493215"/>
                <a:gd name="connsiteY61" fmla="*/ 409095 h 436865"/>
                <a:gd name="connsiteX62" fmla="*/ 287448 w 493215"/>
                <a:gd name="connsiteY62" fmla="*/ 433940 h 436865"/>
                <a:gd name="connsiteX63" fmla="*/ 133396 w 493215"/>
                <a:gd name="connsiteY63" fmla="*/ 405495 h 436865"/>
                <a:gd name="connsiteX64" fmla="*/ 75807 w 493215"/>
                <a:gd name="connsiteY64" fmla="*/ 354724 h 436865"/>
                <a:gd name="connsiteX65" fmla="*/ 43053 w 493215"/>
                <a:gd name="connsiteY65" fmla="*/ 288830 h 436865"/>
                <a:gd name="connsiteX66" fmla="*/ 65369 w 493215"/>
                <a:gd name="connsiteY66" fmla="*/ 289191 h 436865"/>
                <a:gd name="connsiteX67" fmla="*/ 103162 w 493215"/>
                <a:gd name="connsiteY67" fmla="*/ 351123 h 436865"/>
                <a:gd name="connsiteX68" fmla="*/ 156072 w 493215"/>
                <a:gd name="connsiteY68" fmla="*/ 391812 h 436865"/>
                <a:gd name="connsiteX69" fmla="*/ 290687 w 493215"/>
                <a:gd name="connsiteY69" fmla="*/ 413056 h 436865"/>
                <a:gd name="connsiteX70" fmla="*/ 358355 w 493215"/>
                <a:gd name="connsiteY70" fmla="*/ 386411 h 436865"/>
                <a:gd name="connsiteX71" fmla="*/ 405507 w 493215"/>
                <a:gd name="connsiteY71" fmla="*/ 335280 h 436865"/>
                <a:gd name="connsiteX72" fmla="*/ 431062 w 493215"/>
                <a:gd name="connsiteY72" fmla="*/ 273347 h 436865"/>
                <a:gd name="connsiteX73" fmla="*/ 442220 w 493215"/>
                <a:gd name="connsiteY73" fmla="*/ 213935 h 436865"/>
                <a:gd name="connsiteX74" fmla="*/ 409466 w 493215"/>
                <a:gd name="connsiteY74" fmla="*/ 235899 h 436865"/>
                <a:gd name="connsiteX75" fmla="*/ 404067 w 493215"/>
                <a:gd name="connsiteY75" fmla="*/ 231578 h 436865"/>
                <a:gd name="connsiteX76" fmla="*/ 441860 w 493215"/>
                <a:gd name="connsiteY76" fmla="*/ 193770 h 436865"/>
                <a:gd name="connsiteX77" fmla="*/ 156588 w 493215"/>
                <a:gd name="connsiteY77" fmla="*/ 160175 h 436865"/>
                <a:gd name="connsiteX78" fmla="*/ 156946 w 493215"/>
                <a:gd name="connsiteY78" fmla="*/ 283666 h 436865"/>
                <a:gd name="connsiteX79" fmla="*/ 156588 w 493215"/>
                <a:gd name="connsiteY79" fmla="*/ 284025 h 436865"/>
                <a:gd name="connsiteX80" fmla="*/ 347389 w 493215"/>
                <a:gd name="connsiteY80" fmla="*/ 283307 h 436865"/>
                <a:gd name="connsiteX81" fmla="*/ 347748 w 493215"/>
                <a:gd name="connsiteY81" fmla="*/ 163047 h 436865"/>
                <a:gd name="connsiteX82" fmla="*/ 260237 w 493215"/>
                <a:gd name="connsiteY82" fmla="*/ 211869 h 436865"/>
                <a:gd name="connsiteX83" fmla="*/ 255933 w 493215"/>
                <a:gd name="connsiteY83" fmla="*/ 213305 h 436865"/>
                <a:gd name="connsiteX84" fmla="*/ 156588 w 493215"/>
                <a:gd name="connsiteY84" fmla="*/ 160175 h 436865"/>
                <a:gd name="connsiteX85" fmla="*/ 159816 w 493215"/>
                <a:gd name="connsiteY85" fmla="*/ 157662 h 436865"/>
                <a:gd name="connsiteX86" fmla="*/ 259161 w 493215"/>
                <a:gd name="connsiteY86" fmla="*/ 207920 h 436865"/>
                <a:gd name="connsiteX87" fmla="*/ 259520 w 493215"/>
                <a:gd name="connsiteY87" fmla="*/ 208279 h 436865"/>
                <a:gd name="connsiteX88" fmla="*/ 343444 w 493215"/>
                <a:gd name="connsiteY88" fmla="*/ 158380 h 436865"/>
                <a:gd name="connsiteX89" fmla="*/ 159816 w 493215"/>
                <a:gd name="connsiteY89" fmla="*/ 157662 h 436865"/>
                <a:gd name="connsiteX90" fmla="*/ 350258 w 493215"/>
                <a:gd name="connsiteY90" fmla="*/ 152278 h 436865"/>
                <a:gd name="connsiteX91" fmla="*/ 352410 w 493215"/>
                <a:gd name="connsiteY91" fmla="*/ 156944 h 436865"/>
                <a:gd name="connsiteX92" fmla="*/ 351693 w 493215"/>
                <a:gd name="connsiteY92" fmla="*/ 160893 h 436865"/>
                <a:gd name="connsiteX93" fmla="*/ 353845 w 493215"/>
                <a:gd name="connsiteY93" fmla="*/ 289409 h 436865"/>
                <a:gd name="connsiteX94" fmla="*/ 347748 w 493215"/>
                <a:gd name="connsiteY94" fmla="*/ 290127 h 436865"/>
                <a:gd name="connsiteX95" fmla="*/ 155870 w 493215"/>
                <a:gd name="connsiteY95" fmla="*/ 288333 h 436865"/>
                <a:gd name="connsiteX96" fmla="*/ 153719 w 493215"/>
                <a:gd name="connsiteY96" fmla="*/ 286179 h 436865"/>
                <a:gd name="connsiteX97" fmla="*/ 151567 w 493215"/>
                <a:gd name="connsiteY97" fmla="*/ 283666 h 436865"/>
                <a:gd name="connsiteX98" fmla="*/ 153360 w 493215"/>
                <a:gd name="connsiteY98" fmla="*/ 157662 h 436865"/>
                <a:gd name="connsiteX99" fmla="*/ 155512 w 493215"/>
                <a:gd name="connsiteY99" fmla="*/ 156226 h 436865"/>
                <a:gd name="connsiteX100" fmla="*/ 156588 w 493215"/>
                <a:gd name="connsiteY100" fmla="*/ 155509 h 436865"/>
                <a:gd name="connsiteX101" fmla="*/ 350258 w 493215"/>
                <a:gd name="connsiteY101" fmla="*/ 152278 h 436865"/>
                <a:gd name="connsiteX102" fmla="*/ 274683 w 493215"/>
                <a:gd name="connsiteY102" fmla="*/ 145682 h 436865"/>
                <a:gd name="connsiteX103" fmla="*/ 349729 w 493215"/>
                <a:gd name="connsiteY103" fmla="*/ 145682 h 436865"/>
                <a:gd name="connsiteX104" fmla="*/ 349729 w 493215"/>
                <a:gd name="connsiteY104" fmla="*/ 150445 h 436865"/>
                <a:gd name="connsiteX105" fmla="*/ 274683 w 493215"/>
                <a:gd name="connsiteY105" fmla="*/ 148461 h 436865"/>
                <a:gd name="connsiteX106" fmla="*/ 274683 w 493215"/>
                <a:gd name="connsiteY106" fmla="*/ 145682 h 436865"/>
                <a:gd name="connsiteX107" fmla="*/ 305181 w 493215"/>
                <a:gd name="connsiteY107" fmla="*/ 135232 h 436865"/>
                <a:gd name="connsiteX108" fmla="*/ 317028 w 493215"/>
                <a:gd name="connsiteY108" fmla="*/ 135973 h 436865"/>
                <a:gd name="connsiteX109" fmla="*/ 347773 w 493215"/>
                <a:gd name="connsiteY109" fmla="*/ 138195 h 436865"/>
                <a:gd name="connsiteX110" fmla="*/ 346326 w 493215"/>
                <a:gd name="connsiteY110" fmla="*/ 143010 h 436865"/>
                <a:gd name="connsiteX111" fmla="*/ 294239 w 493215"/>
                <a:gd name="connsiteY111" fmla="*/ 139306 h 436865"/>
                <a:gd name="connsiteX112" fmla="*/ 293878 w 493215"/>
                <a:gd name="connsiteY112" fmla="*/ 138936 h 436865"/>
                <a:gd name="connsiteX113" fmla="*/ 305181 w 493215"/>
                <a:gd name="connsiteY113" fmla="*/ 135232 h 436865"/>
                <a:gd name="connsiteX114" fmla="*/ 260298 w 493215"/>
                <a:gd name="connsiteY114" fmla="*/ 200 h 436865"/>
                <a:gd name="connsiteX115" fmla="*/ 304461 w 493215"/>
                <a:gd name="connsiteY115" fmla="*/ 8178 h 436865"/>
                <a:gd name="connsiteX116" fmla="*/ 375984 w 493215"/>
                <a:gd name="connsiteY116" fmla="*/ 39188 h 436865"/>
                <a:gd name="connsiteX117" fmla="*/ 431334 w 493215"/>
                <a:gd name="connsiteY117" fmla="*/ 87147 h 436865"/>
                <a:gd name="connsiteX118" fmla="*/ 461165 w 493215"/>
                <a:gd name="connsiteY118" fmla="*/ 156380 h 436865"/>
                <a:gd name="connsiteX119" fmla="*/ 438162 w 493215"/>
                <a:gd name="connsiteY119" fmla="*/ 162510 h 436865"/>
                <a:gd name="connsiteX120" fmla="*/ 409769 w 493215"/>
                <a:gd name="connsiteY120" fmla="*/ 97243 h 436865"/>
                <a:gd name="connsiteX121" fmla="*/ 360530 w 493215"/>
                <a:gd name="connsiteY121" fmla="*/ 56857 h 436865"/>
                <a:gd name="connsiteX122" fmla="*/ 216046 w 493215"/>
                <a:gd name="connsiteY122" fmla="*/ 24404 h 436865"/>
                <a:gd name="connsiteX123" fmla="*/ 84502 w 493215"/>
                <a:gd name="connsiteY123" fmla="*/ 91474 h 436865"/>
                <a:gd name="connsiteX124" fmla="*/ 50358 w 493215"/>
                <a:gd name="connsiteY124" fmla="*/ 161428 h 436865"/>
                <a:gd name="connsiteX125" fmla="*/ 44607 w 493215"/>
                <a:gd name="connsiteY125" fmla="*/ 200012 h 436865"/>
                <a:gd name="connsiteX126" fmla="*/ 41373 w 493215"/>
                <a:gd name="connsiteY126" fmla="*/ 231022 h 436865"/>
                <a:gd name="connsiteX127" fmla="*/ 55030 w 493215"/>
                <a:gd name="connsiteY127" fmla="*/ 220565 h 436865"/>
                <a:gd name="connsiteX128" fmla="*/ 78032 w 493215"/>
                <a:gd name="connsiteY128" fmla="*/ 204339 h 436865"/>
                <a:gd name="connsiteX129" fmla="*/ 85221 w 493215"/>
                <a:gd name="connsiteY129" fmla="*/ 211911 h 436865"/>
                <a:gd name="connsiteX130" fmla="*/ 66531 w 493215"/>
                <a:gd name="connsiteY130" fmla="*/ 231743 h 436865"/>
                <a:gd name="connsiteX131" fmla="*/ 46045 w 493215"/>
                <a:gd name="connsiteY131" fmla="*/ 248691 h 436865"/>
                <a:gd name="connsiteX132" fmla="*/ 40294 w 493215"/>
                <a:gd name="connsiteY132" fmla="*/ 249412 h 436865"/>
                <a:gd name="connsiteX133" fmla="*/ 32028 w 493215"/>
                <a:gd name="connsiteY133" fmla="*/ 247609 h 436865"/>
                <a:gd name="connsiteX134" fmla="*/ 400 w 493215"/>
                <a:gd name="connsiteY134" fmla="*/ 201093 h 436865"/>
                <a:gd name="connsiteX135" fmla="*/ 6150 w 493215"/>
                <a:gd name="connsiteY135" fmla="*/ 196766 h 436865"/>
                <a:gd name="connsiteX136" fmla="*/ 30590 w 493215"/>
                <a:gd name="connsiteY136" fmla="*/ 221647 h 436865"/>
                <a:gd name="connsiteX137" fmla="*/ 73001 w 493215"/>
                <a:gd name="connsiteY137" fmla="*/ 74526 h 436865"/>
                <a:gd name="connsiteX138" fmla="*/ 215327 w 493215"/>
                <a:gd name="connsiteY138" fmla="*/ 2769 h 436865"/>
                <a:gd name="connsiteX139" fmla="*/ 260298 w 493215"/>
                <a:gd name="connsiteY139" fmla="*/ 200 h 43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93215" h="436865">
                  <a:moveTo>
                    <a:pt x="220784" y="292483"/>
                  </a:moveTo>
                  <a:cubicBezTo>
                    <a:pt x="223667" y="292130"/>
                    <a:pt x="223667" y="297069"/>
                    <a:pt x="220784" y="297069"/>
                  </a:cubicBezTo>
                  <a:cubicBezTo>
                    <a:pt x="197355" y="297775"/>
                    <a:pt x="173925" y="298127"/>
                    <a:pt x="150496" y="296716"/>
                  </a:cubicBezTo>
                  <a:cubicBezTo>
                    <a:pt x="149415" y="296716"/>
                    <a:pt x="149775" y="295305"/>
                    <a:pt x="150496" y="295305"/>
                  </a:cubicBezTo>
                  <a:cubicBezTo>
                    <a:pt x="173925" y="293541"/>
                    <a:pt x="197355" y="293894"/>
                    <a:pt x="220784" y="292483"/>
                  </a:cubicBezTo>
                  <a:close/>
                  <a:moveTo>
                    <a:pt x="334826" y="267101"/>
                  </a:moveTo>
                  <a:cubicBezTo>
                    <a:pt x="336577" y="267101"/>
                    <a:pt x="337978" y="269323"/>
                    <a:pt x="336227" y="270805"/>
                  </a:cubicBezTo>
                  <a:cubicBezTo>
                    <a:pt x="333426" y="273027"/>
                    <a:pt x="330274" y="273768"/>
                    <a:pt x="327122" y="274879"/>
                  </a:cubicBezTo>
                  <a:cubicBezTo>
                    <a:pt x="323970" y="275620"/>
                    <a:pt x="320819" y="276731"/>
                    <a:pt x="317317" y="277101"/>
                  </a:cubicBezTo>
                  <a:cubicBezTo>
                    <a:pt x="314865" y="277472"/>
                    <a:pt x="314515" y="273768"/>
                    <a:pt x="316616" y="273027"/>
                  </a:cubicBezTo>
                  <a:cubicBezTo>
                    <a:pt x="320118" y="272286"/>
                    <a:pt x="323270" y="271175"/>
                    <a:pt x="326772" y="269323"/>
                  </a:cubicBezTo>
                  <a:cubicBezTo>
                    <a:pt x="329223" y="268212"/>
                    <a:pt x="332025" y="266730"/>
                    <a:pt x="334826" y="267101"/>
                  </a:cubicBezTo>
                  <a:close/>
                  <a:moveTo>
                    <a:pt x="336063" y="259129"/>
                  </a:moveTo>
                  <a:cubicBezTo>
                    <a:pt x="338164" y="258792"/>
                    <a:pt x="339565" y="262159"/>
                    <a:pt x="337464" y="263170"/>
                  </a:cubicBezTo>
                  <a:cubicBezTo>
                    <a:pt x="331511" y="265527"/>
                    <a:pt x="324858" y="266874"/>
                    <a:pt x="318905" y="269232"/>
                  </a:cubicBezTo>
                  <a:cubicBezTo>
                    <a:pt x="317154" y="269568"/>
                    <a:pt x="316103" y="266874"/>
                    <a:pt x="317504" y="266537"/>
                  </a:cubicBezTo>
                  <a:cubicBezTo>
                    <a:pt x="323457" y="263843"/>
                    <a:pt x="329760" y="260476"/>
                    <a:pt x="336063" y="259129"/>
                  </a:cubicBezTo>
                  <a:close/>
                  <a:moveTo>
                    <a:pt x="335809" y="246092"/>
                  </a:moveTo>
                  <a:cubicBezTo>
                    <a:pt x="337609" y="246092"/>
                    <a:pt x="337968" y="248151"/>
                    <a:pt x="336529" y="248838"/>
                  </a:cubicBezTo>
                  <a:cubicBezTo>
                    <a:pt x="332931" y="250897"/>
                    <a:pt x="328613" y="251927"/>
                    <a:pt x="324654" y="253300"/>
                  </a:cubicBezTo>
                  <a:cubicBezTo>
                    <a:pt x="321056" y="254673"/>
                    <a:pt x="317458" y="256389"/>
                    <a:pt x="313859" y="257762"/>
                  </a:cubicBezTo>
                  <a:cubicBezTo>
                    <a:pt x="312419" y="258449"/>
                    <a:pt x="311340" y="256389"/>
                    <a:pt x="312779" y="255703"/>
                  </a:cubicBezTo>
                  <a:cubicBezTo>
                    <a:pt x="317098" y="253300"/>
                    <a:pt x="321416" y="251240"/>
                    <a:pt x="326094" y="249181"/>
                  </a:cubicBezTo>
                  <a:cubicBezTo>
                    <a:pt x="328972" y="247808"/>
                    <a:pt x="332211" y="246092"/>
                    <a:pt x="335809" y="246092"/>
                  </a:cubicBezTo>
                  <a:close/>
                  <a:moveTo>
                    <a:pt x="336722" y="230936"/>
                  </a:moveTo>
                  <a:cubicBezTo>
                    <a:pt x="338141" y="230217"/>
                    <a:pt x="339560" y="232373"/>
                    <a:pt x="338496" y="233452"/>
                  </a:cubicBezTo>
                  <a:cubicBezTo>
                    <a:pt x="331044" y="239562"/>
                    <a:pt x="320754" y="243156"/>
                    <a:pt x="312237" y="247829"/>
                  </a:cubicBezTo>
                  <a:cubicBezTo>
                    <a:pt x="310817" y="248907"/>
                    <a:pt x="309753" y="246751"/>
                    <a:pt x="311172" y="245672"/>
                  </a:cubicBezTo>
                  <a:cubicBezTo>
                    <a:pt x="319334" y="241000"/>
                    <a:pt x="327850" y="234171"/>
                    <a:pt x="336722" y="230936"/>
                  </a:cubicBezTo>
                  <a:close/>
                  <a:moveTo>
                    <a:pt x="336035" y="219824"/>
                  </a:moveTo>
                  <a:cubicBezTo>
                    <a:pt x="338151" y="219105"/>
                    <a:pt x="339562" y="222340"/>
                    <a:pt x="337446" y="223777"/>
                  </a:cubicBezTo>
                  <a:cubicBezTo>
                    <a:pt x="329685" y="228091"/>
                    <a:pt x="321924" y="232044"/>
                    <a:pt x="314162" y="236717"/>
                  </a:cubicBezTo>
                  <a:cubicBezTo>
                    <a:pt x="312398" y="237795"/>
                    <a:pt x="311340" y="235279"/>
                    <a:pt x="312751" y="234201"/>
                  </a:cubicBezTo>
                  <a:cubicBezTo>
                    <a:pt x="320160" y="229169"/>
                    <a:pt x="327568" y="222699"/>
                    <a:pt x="336035" y="219824"/>
                  </a:cubicBezTo>
                  <a:close/>
                  <a:moveTo>
                    <a:pt x="220697" y="208345"/>
                  </a:moveTo>
                  <a:cubicBezTo>
                    <a:pt x="232152" y="212225"/>
                    <a:pt x="242175" y="218575"/>
                    <a:pt x="252556" y="224572"/>
                  </a:cubicBezTo>
                  <a:cubicBezTo>
                    <a:pt x="255420" y="225983"/>
                    <a:pt x="252914" y="229864"/>
                    <a:pt x="250050" y="228100"/>
                  </a:cubicBezTo>
                  <a:cubicBezTo>
                    <a:pt x="240027" y="222808"/>
                    <a:pt x="230720" y="215047"/>
                    <a:pt x="220339" y="209756"/>
                  </a:cubicBezTo>
                  <a:cubicBezTo>
                    <a:pt x="219265" y="209403"/>
                    <a:pt x="219981" y="207992"/>
                    <a:pt x="220697" y="208345"/>
                  </a:cubicBezTo>
                  <a:close/>
                  <a:moveTo>
                    <a:pt x="340472" y="205183"/>
                  </a:moveTo>
                  <a:cubicBezTo>
                    <a:pt x="342575" y="204817"/>
                    <a:pt x="344328" y="208114"/>
                    <a:pt x="341874" y="209213"/>
                  </a:cubicBezTo>
                  <a:cubicBezTo>
                    <a:pt x="337668" y="211045"/>
                    <a:pt x="333813" y="212876"/>
                    <a:pt x="330308" y="215441"/>
                  </a:cubicBezTo>
                  <a:cubicBezTo>
                    <a:pt x="326803" y="217639"/>
                    <a:pt x="323999" y="220203"/>
                    <a:pt x="320494" y="222401"/>
                  </a:cubicBezTo>
                  <a:cubicBezTo>
                    <a:pt x="319092" y="223500"/>
                    <a:pt x="317690" y="220936"/>
                    <a:pt x="319092" y="219837"/>
                  </a:cubicBezTo>
                  <a:cubicBezTo>
                    <a:pt x="325752" y="215074"/>
                    <a:pt x="332411" y="207015"/>
                    <a:pt x="340472" y="205183"/>
                  </a:cubicBezTo>
                  <a:close/>
                  <a:moveTo>
                    <a:pt x="212602" y="196019"/>
                  </a:moveTo>
                  <a:cubicBezTo>
                    <a:pt x="227985" y="203287"/>
                    <a:pt x="242295" y="212735"/>
                    <a:pt x="257678" y="220004"/>
                  </a:cubicBezTo>
                  <a:cubicBezTo>
                    <a:pt x="260182" y="221094"/>
                    <a:pt x="258393" y="225091"/>
                    <a:pt x="255889" y="224365"/>
                  </a:cubicBezTo>
                  <a:cubicBezTo>
                    <a:pt x="248734" y="222184"/>
                    <a:pt x="242295" y="217460"/>
                    <a:pt x="235855" y="213826"/>
                  </a:cubicBezTo>
                  <a:cubicBezTo>
                    <a:pt x="227627" y="208738"/>
                    <a:pt x="219399" y="203650"/>
                    <a:pt x="211171" y="198562"/>
                  </a:cubicBezTo>
                  <a:cubicBezTo>
                    <a:pt x="209740" y="197472"/>
                    <a:pt x="211171" y="195292"/>
                    <a:pt x="212602" y="196019"/>
                  </a:cubicBezTo>
                  <a:close/>
                  <a:moveTo>
                    <a:pt x="441860" y="193770"/>
                  </a:moveTo>
                  <a:cubicBezTo>
                    <a:pt x="445099" y="190530"/>
                    <a:pt x="449779" y="191610"/>
                    <a:pt x="452658" y="194130"/>
                  </a:cubicBezTo>
                  <a:cubicBezTo>
                    <a:pt x="453378" y="194130"/>
                    <a:pt x="454098" y="194130"/>
                    <a:pt x="454818" y="194491"/>
                  </a:cubicBezTo>
                  <a:cubicBezTo>
                    <a:pt x="462736" y="197371"/>
                    <a:pt x="467775" y="204573"/>
                    <a:pt x="473894" y="209974"/>
                  </a:cubicBezTo>
                  <a:cubicBezTo>
                    <a:pt x="480013" y="215735"/>
                    <a:pt x="486132" y="221496"/>
                    <a:pt x="491891" y="227617"/>
                  </a:cubicBezTo>
                  <a:cubicBezTo>
                    <a:pt x="495130" y="230498"/>
                    <a:pt x="491891" y="235179"/>
                    <a:pt x="487932" y="234099"/>
                  </a:cubicBezTo>
                  <a:cubicBezTo>
                    <a:pt x="478933" y="232298"/>
                    <a:pt x="471375" y="227617"/>
                    <a:pt x="464176" y="221856"/>
                  </a:cubicBezTo>
                  <a:cubicBezTo>
                    <a:pt x="460937" y="219696"/>
                    <a:pt x="457337" y="217175"/>
                    <a:pt x="454458" y="214655"/>
                  </a:cubicBezTo>
                  <a:cubicBezTo>
                    <a:pt x="458777" y="238420"/>
                    <a:pt x="453738" y="263985"/>
                    <a:pt x="447619" y="286670"/>
                  </a:cubicBezTo>
                  <a:cubicBezTo>
                    <a:pt x="440780" y="311155"/>
                    <a:pt x="430702" y="335640"/>
                    <a:pt x="415225" y="356164"/>
                  </a:cubicBezTo>
                  <a:cubicBezTo>
                    <a:pt x="400108" y="376329"/>
                    <a:pt x="381391" y="396133"/>
                    <a:pt x="359795" y="409095"/>
                  </a:cubicBezTo>
                  <a:cubicBezTo>
                    <a:pt x="337839" y="422418"/>
                    <a:pt x="312283" y="429980"/>
                    <a:pt x="287448" y="433940"/>
                  </a:cubicBezTo>
                  <a:cubicBezTo>
                    <a:pt x="234898" y="442582"/>
                    <a:pt x="179468" y="431780"/>
                    <a:pt x="133396" y="405495"/>
                  </a:cubicBezTo>
                  <a:cubicBezTo>
                    <a:pt x="110360" y="392172"/>
                    <a:pt x="93444" y="374168"/>
                    <a:pt x="75807" y="354724"/>
                  </a:cubicBezTo>
                  <a:cubicBezTo>
                    <a:pt x="59610" y="336000"/>
                    <a:pt x="43053" y="314756"/>
                    <a:pt x="43053" y="288830"/>
                  </a:cubicBezTo>
                  <a:cubicBezTo>
                    <a:pt x="43053" y="274428"/>
                    <a:pt x="64649" y="274788"/>
                    <a:pt x="65369" y="289191"/>
                  </a:cubicBezTo>
                  <a:cubicBezTo>
                    <a:pt x="66808" y="313676"/>
                    <a:pt x="87685" y="333840"/>
                    <a:pt x="103162" y="351123"/>
                  </a:cubicBezTo>
                  <a:cubicBezTo>
                    <a:pt x="118999" y="368407"/>
                    <a:pt x="135196" y="381730"/>
                    <a:pt x="156072" y="391812"/>
                  </a:cubicBezTo>
                  <a:cubicBezTo>
                    <a:pt x="197464" y="411976"/>
                    <a:pt x="244616" y="422058"/>
                    <a:pt x="290687" y="413056"/>
                  </a:cubicBezTo>
                  <a:cubicBezTo>
                    <a:pt x="314083" y="408735"/>
                    <a:pt x="339279" y="401894"/>
                    <a:pt x="358355" y="386411"/>
                  </a:cubicBezTo>
                  <a:cubicBezTo>
                    <a:pt x="376352" y="371648"/>
                    <a:pt x="392909" y="355084"/>
                    <a:pt x="405507" y="335280"/>
                  </a:cubicBezTo>
                  <a:cubicBezTo>
                    <a:pt x="417025" y="315836"/>
                    <a:pt x="425663" y="294952"/>
                    <a:pt x="431062" y="273347"/>
                  </a:cubicBezTo>
                  <a:cubicBezTo>
                    <a:pt x="435381" y="253543"/>
                    <a:pt x="437901" y="233739"/>
                    <a:pt x="442220" y="213935"/>
                  </a:cubicBezTo>
                  <a:cubicBezTo>
                    <a:pt x="431782" y="222216"/>
                    <a:pt x="419904" y="227977"/>
                    <a:pt x="409466" y="235899"/>
                  </a:cubicBezTo>
                  <a:cubicBezTo>
                    <a:pt x="406227" y="238420"/>
                    <a:pt x="401907" y="235179"/>
                    <a:pt x="404067" y="231578"/>
                  </a:cubicBezTo>
                  <a:cubicBezTo>
                    <a:pt x="413785" y="216815"/>
                    <a:pt x="428902" y="206373"/>
                    <a:pt x="441860" y="193770"/>
                  </a:cubicBezTo>
                  <a:close/>
                  <a:moveTo>
                    <a:pt x="156588" y="160175"/>
                  </a:moveTo>
                  <a:cubicBezTo>
                    <a:pt x="158022" y="201099"/>
                    <a:pt x="159098" y="242741"/>
                    <a:pt x="156946" y="283666"/>
                  </a:cubicBezTo>
                  <a:cubicBezTo>
                    <a:pt x="156946" y="283666"/>
                    <a:pt x="156946" y="283666"/>
                    <a:pt x="156588" y="284025"/>
                  </a:cubicBezTo>
                  <a:cubicBezTo>
                    <a:pt x="220427" y="281871"/>
                    <a:pt x="284266" y="278281"/>
                    <a:pt x="347389" y="283307"/>
                  </a:cubicBezTo>
                  <a:cubicBezTo>
                    <a:pt x="347030" y="243459"/>
                    <a:pt x="345237" y="203253"/>
                    <a:pt x="347748" y="163047"/>
                  </a:cubicBezTo>
                  <a:cubicBezTo>
                    <a:pt x="319773" y="180996"/>
                    <a:pt x="290005" y="196792"/>
                    <a:pt x="260237" y="211869"/>
                  </a:cubicBezTo>
                  <a:cubicBezTo>
                    <a:pt x="259878" y="213305"/>
                    <a:pt x="257726" y="214741"/>
                    <a:pt x="255933" y="213305"/>
                  </a:cubicBezTo>
                  <a:cubicBezTo>
                    <a:pt x="224372" y="192125"/>
                    <a:pt x="187790" y="181714"/>
                    <a:pt x="156588" y="160175"/>
                  </a:cubicBezTo>
                  <a:close/>
                  <a:moveTo>
                    <a:pt x="159816" y="157662"/>
                  </a:moveTo>
                  <a:cubicBezTo>
                    <a:pt x="192094" y="176330"/>
                    <a:pt x="227959" y="187099"/>
                    <a:pt x="259161" y="207920"/>
                  </a:cubicBezTo>
                  <a:cubicBezTo>
                    <a:pt x="259161" y="207920"/>
                    <a:pt x="259161" y="207920"/>
                    <a:pt x="259520" y="208279"/>
                  </a:cubicBezTo>
                  <a:cubicBezTo>
                    <a:pt x="286418" y="189971"/>
                    <a:pt x="315828" y="175253"/>
                    <a:pt x="343444" y="158380"/>
                  </a:cubicBezTo>
                  <a:cubicBezTo>
                    <a:pt x="282115" y="158739"/>
                    <a:pt x="220786" y="159098"/>
                    <a:pt x="159816" y="157662"/>
                  </a:cubicBezTo>
                  <a:close/>
                  <a:moveTo>
                    <a:pt x="350258" y="152278"/>
                  </a:moveTo>
                  <a:cubicBezTo>
                    <a:pt x="352410" y="152637"/>
                    <a:pt x="353127" y="155150"/>
                    <a:pt x="352410" y="156944"/>
                  </a:cubicBezTo>
                  <a:cubicBezTo>
                    <a:pt x="353127" y="158021"/>
                    <a:pt x="353127" y="159816"/>
                    <a:pt x="351693" y="160893"/>
                  </a:cubicBezTo>
                  <a:cubicBezTo>
                    <a:pt x="350975" y="203612"/>
                    <a:pt x="353486" y="246331"/>
                    <a:pt x="353845" y="289409"/>
                  </a:cubicBezTo>
                  <a:cubicBezTo>
                    <a:pt x="353845" y="292999"/>
                    <a:pt x="348465" y="293358"/>
                    <a:pt x="347748" y="290127"/>
                  </a:cubicBezTo>
                  <a:cubicBezTo>
                    <a:pt x="283908" y="285102"/>
                    <a:pt x="220068" y="289768"/>
                    <a:pt x="155870" y="288333"/>
                  </a:cubicBezTo>
                  <a:cubicBezTo>
                    <a:pt x="154436" y="288333"/>
                    <a:pt x="153719" y="287256"/>
                    <a:pt x="153719" y="286179"/>
                  </a:cubicBezTo>
                  <a:cubicBezTo>
                    <a:pt x="152284" y="286179"/>
                    <a:pt x="151567" y="285461"/>
                    <a:pt x="151567" y="283666"/>
                  </a:cubicBezTo>
                  <a:cubicBezTo>
                    <a:pt x="149415" y="242023"/>
                    <a:pt x="151925" y="199304"/>
                    <a:pt x="153360" y="157662"/>
                  </a:cubicBezTo>
                  <a:cubicBezTo>
                    <a:pt x="153360" y="156226"/>
                    <a:pt x="154794" y="155868"/>
                    <a:pt x="155512" y="156226"/>
                  </a:cubicBezTo>
                  <a:cubicBezTo>
                    <a:pt x="155512" y="155868"/>
                    <a:pt x="155870" y="155509"/>
                    <a:pt x="156588" y="155509"/>
                  </a:cubicBezTo>
                  <a:cubicBezTo>
                    <a:pt x="220786" y="152278"/>
                    <a:pt x="285701" y="150842"/>
                    <a:pt x="350258" y="152278"/>
                  </a:cubicBezTo>
                  <a:close/>
                  <a:moveTo>
                    <a:pt x="274683" y="145682"/>
                  </a:moveTo>
                  <a:cubicBezTo>
                    <a:pt x="299578" y="144889"/>
                    <a:pt x="324473" y="144492"/>
                    <a:pt x="349729" y="145682"/>
                  </a:cubicBezTo>
                  <a:cubicBezTo>
                    <a:pt x="352254" y="145682"/>
                    <a:pt x="352254" y="150445"/>
                    <a:pt x="349729" y="150445"/>
                  </a:cubicBezTo>
                  <a:cubicBezTo>
                    <a:pt x="324473" y="150445"/>
                    <a:pt x="299578" y="148857"/>
                    <a:pt x="274683" y="148461"/>
                  </a:cubicBezTo>
                  <a:cubicBezTo>
                    <a:pt x="273240" y="148461"/>
                    <a:pt x="273240" y="146079"/>
                    <a:pt x="274683" y="145682"/>
                  </a:cubicBezTo>
                  <a:close/>
                  <a:moveTo>
                    <a:pt x="305181" y="135232"/>
                  </a:moveTo>
                  <a:cubicBezTo>
                    <a:pt x="309612" y="135139"/>
                    <a:pt x="314134" y="135788"/>
                    <a:pt x="317028" y="135973"/>
                  </a:cubicBezTo>
                  <a:cubicBezTo>
                    <a:pt x="327517" y="136343"/>
                    <a:pt x="338007" y="135232"/>
                    <a:pt x="347773" y="138195"/>
                  </a:cubicBezTo>
                  <a:cubicBezTo>
                    <a:pt x="350667" y="139306"/>
                    <a:pt x="349220" y="144121"/>
                    <a:pt x="346326" y="143010"/>
                  </a:cubicBezTo>
                  <a:cubicBezTo>
                    <a:pt x="329687" y="138195"/>
                    <a:pt x="311240" y="140788"/>
                    <a:pt x="294239" y="139306"/>
                  </a:cubicBezTo>
                  <a:cubicBezTo>
                    <a:pt x="293878" y="139306"/>
                    <a:pt x="293878" y="138936"/>
                    <a:pt x="293878" y="138936"/>
                  </a:cubicBezTo>
                  <a:cubicBezTo>
                    <a:pt x="296410" y="136158"/>
                    <a:pt x="300750" y="135324"/>
                    <a:pt x="305181" y="135232"/>
                  </a:cubicBezTo>
                  <a:close/>
                  <a:moveTo>
                    <a:pt x="260298" y="200"/>
                  </a:moveTo>
                  <a:cubicBezTo>
                    <a:pt x="275169" y="876"/>
                    <a:pt x="289905" y="3310"/>
                    <a:pt x="304461" y="8178"/>
                  </a:cubicBezTo>
                  <a:cubicBezTo>
                    <a:pt x="328902" y="16111"/>
                    <a:pt x="353701" y="26207"/>
                    <a:pt x="375984" y="39188"/>
                  </a:cubicBezTo>
                  <a:cubicBezTo>
                    <a:pt x="396830" y="51809"/>
                    <a:pt x="416238" y="67314"/>
                    <a:pt x="431334" y="87147"/>
                  </a:cubicBezTo>
                  <a:cubicBezTo>
                    <a:pt x="446788" y="107701"/>
                    <a:pt x="452179" y="132581"/>
                    <a:pt x="461165" y="156380"/>
                  </a:cubicBezTo>
                  <a:cubicBezTo>
                    <a:pt x="466556" y="170804"/>
                    <a:pt x="443554" y="176573"/>
                    <a:pt x="438162" y="162510"/>
                  </a:cubicBezTo>
                  <a:cubicBezTo>
                    <a:pt x="430255" y="140154"/>
                    <a:pt x="425583" y="115994"/>
                    <a:pt x="409769" y="97243"/>
                  </a:cubicBezTo>
                  <a:cubicBezTo>
                    <a:pt x="396111" y="81017"/>
                    <a:pt x="379578" y="67675"/>
                    <a:pt x="360530" y="56857"/>
                  </a:cubicBezTo>
                  <a:cubicBezTo>
                    <a:pt x="315963" y="31616"/>
                    <a:pt x="267442" y="15029"/>
                    <a:pt x="216046" y="24404"/>
                  </a:cubicBezTo>
                  <a:cubicBezTo>
                    <a:pt x="165729" y="33419"/>
                    <a:pt x="115771" y="48564"/>
                    <a:pt x="84502" y="91474"/>
                  </a:cubicBezTo>
                  <a:cubicBezTo>
                    <a:pt x="69047" y="112749"/>
                    <a:pt x="57187" y="136187"/>
                    <a:pt x="50358" y="161428"/>
                  </a:cubicBezTo>
                  <a:cubicBezTo>
                    <a:pt x="46764" y="174410"/>
                    <a:pt x="44967" y="186670"/>
                    <a:pt x="44607" y="200012"/>
                  </a:cubicBezTo>
                  <a:cubicBezTo>
                    <a:pt x="44248" y="210469"/>
                    <a:pt x="44607" y="221286"/>
                    <a:pt x="41373" y="231022"/>
                  </a:cubicBezTo>
                  <a:cubicBezTo>
                    <a:pt x="45686" y="227056"/>
                    <a:pt x="50717" y="223811"/>
                    <a:pt x="55030" y="220565"/>
                  </a:cubicBezTo>
                  <a:cubicBezTo>
                    <a:pt x="62578" y="215156"/>
                    <a:pt x="70844" y="210469"/>
                    <a:pt x="78032" y="204339"/>
                  </a:cubicBezTo>
                  <a:cubicBezTo>
                    <a:pt x="83424" y="200012"/>
                    <a:pt x="89893" y="206863"/>
                    <a:pt x="85221" y="211911"/>
                  </a:cubicBezTo>
                  <a:cubicBezTo>
                    <a:pt x="79470" y="219123"/>
                    <a:pt x="73360" y="225613"/>
                    <a:pt x="66531" y="231743"/>
                  </a:cubicBezTo>
                  <a:cubicBezTo>
                    <a:pt x="60062" y="237152"/>
                    <a:pt x="53593" y="245085"/>
                    <a:pt x="46045" y="248691"/>
                  </a:cubicBezTo>
                  <a:cubicBezTo>
                    <a:pt x="44248" y="249773"/>
                    <a:pt x="42091" y="249773"/>
                    <a:pt x="40294" y="249412"/>
                  </a:cubicBezTo>
                  <a:cubicBezTo>
                    <a:pt x="37419" y="250494"/>
                    <a:pt x="34544" y="250494"/>
                    <a:pt x="32028" y="247609"/>
                  </a:cubicBezTo>
                  <a:cubicBezTo>
                    <a:pt x="20527" y="232465"/>
                    <a:pt x="8666" y="218041"/>
                    <a:pt x="400" y="201093"/>
                  </a:cubicBezTo>
                  <a:cubicBezTo>
                    <a:pt x="-1397" y="197487"/>
                    <a:pt x="3275" y="193521"/>
                    <a:pt x="6150" y="196766"/>
                  </a:cubicBezTo>
                  <a:cubicBezTo>
                    <a:pt x="13698" y="205781"/>
                    <a:pt x="22324" y="213353"/>
                    <a:pt x="30590" y="221647"/>
                  </a:cubicBezTo>
                  <a:cubicBezTo>
                    <a:pt x="17652" y="170804"/>
                    <a:pt x="42091" y="113831"/>
                    <a:pt x="73001" y="74526"/>
                  </a:cubicBezTo>
                  <a:cubicBezTo>
                    <a:pt x="107145" y="30534"/>
                    <a:pt x="161775" y="11062"/>
                    <a:pt x="215327" y="2769"/>
                  </a:cubicBezTo>
                  <a:cubicBezTo>
                    <a:pt x="230423" y="605"/>
                    <a:pt x="245428" y="-476"/>
                    <a:pt x="260298" y="2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0E9C149-2E07-B34B-86E4-9B758601FA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24904" y="3654916"/>
              <a:ext cx="842615" cy="1244215"/>
            </a:xfrm>
            <a:custGeom>
              <a:avLst/>
              <a:gdLst>
                <a:gd name="connsiteX0" fmla="*/ 247182 w 928827"/>
                <a:gd name="connsiteY0" fmla="*/ 1318241 h 1371517"/>
                <a:gd name="connsiteX1" fmla="*/ 310184 w 928827"/>
                <a:gd name="connsiteY1" fmla="*/ 1363455 h 1371517"/>
                <a:gd name="connsiteX2" fmla="*/ 308037 w 928827"/>
                <a:gd name="connsiteY2" fmla="*/ 1371412 h 1371517"/>
                <a:gd name="connsiteX3" fmla="*/ 243603 w 928827"/>
                <a:gd name="connsiteY3" fmla="*/ 1319326 h 1371517"/>
                <a:gd name="connsiteX4" fmla="*/ 247182 w 928827"/>
                <a:gd name="connsiteY4" fmla="*/ 1318241 h 1371517"/>
                <a:gd name="connsiteX5" fmla="*/ 265136 w 928827"/>
                <a:gd name="connsiteY5" fmla="*/ 1301149 h 1371517"/>
                <a:gd name="connsiteX6" fmla="*/ 268786 w 928827"/>
                <a:gd name="connsiteY6" fmla="*/ 1303823 h 1371517"/>
                <a:gd name="connsiteX7" fmla="*/ 336917 w 928827"/>
                <a:gd name="connsiteY7" fmla="*/ 1345157 h 1371517"/>
                <a:gd name="connsiteX8" fmla="*/ 336556 w 928827"/>
                <a:gd name="connsiteY8" fmla="*/ 1357122 h 1371517"/>
                <a:gd name="connsiteX9" fmla="*/ 262297 w 928827"/>
                <a:gd name="connsiteY9" fmla="*/ 1304185 h 1371517"/>
                <a:gd name="connsiteX10" fmla="*/ 265136 w 928827"/>
                <a:gd name="connsiteY10" fmla="*/ 1301149 h 1371517"/>
                <a:gd name="connsiteX11" fmla="*/ 290539 w 928827"/>
                <a:gd name="connsiteY11" fmla="*/ 1296412 h 1371517"/>
                <a:gd name="connsiteX12" fmla="*/ 327992 w 928827"/>
                <a:gd name="connsiteY12" fmla="*/ 1320896 h 1371517"/>
                <a:gd name="connsiteX13" fmla="*/ 367966 w 928827"/>
                <a:gd name="connsiteY13" fmla="*/ 1301093 h 1371517"/>
                <a:gd name="connsiteX14" fmla="*/ 290539 w 928827"/>
                <a:gd name="connsiteY14" fmla="*/ 1296412 h 1371517"/>
                <a:gd name="connsiteX15" fmla="*/ 218514 w 928827"/>
                <a:gd name="connsiteY15" fmla="*/ 1235561 h 1371517"/>
                <a:gd name="connsiteX16" fmla="*/ 217794 w 928827"/>
                <a:gd name="connsiteY16" fmla="*/ 1235921 h 1371517"/>
                <a:gd name="connsiteX17" fmla="*/ 254887 w 928827"/>
                <a:gd name="connsiteY17" fmla="*/ 1273728 h 1371517"/>
                <a:gd name="connsiteX18" fmla="*/ 316468 w 928827"/>
                <a:gd name="connsiteY18" fmla="*/ 1283090 h 1371517"/>
                <a:gd name="connsiteX19" fmla="*/ 383451 w 928827"/>
                <a:gd name="connsiteY19" fmla="*/ 1283450 h 1371517"/>
                <a:gd name="connsiteX20" fmla="*/ 443952 w 928827"/>
                <a:gd name="connsiteY20" fmla="*/ 1275888 h 1371517"/>
                <a:gd name="connsiteX21" fmla="*/ 470601 w 928827"/>
                <a:gd name="connsiteY21" fmla="*/ 1266527 h 1371517"/>
                <a:gd name="connsiteX22" fmla="*/ 473482 w 928827"/>
                <a:gd name="connsiteY22" fmla="*/ 1255725 h 1371517"/>
                <a:gd name="connsiteX23" fmla="*/ 346358 w 928827"/>
                <a:gd name="connsiteY23" fmla="*/ 1259325 h 1371517"/>
                <a:gd name="connsiteX24" fmla="*/ 263890 w 928827"/>
                <a:gd name="connsiteY24" fmla="*/ 1247083 h 1371517"/>
                <a:gd name="connsiteX25" fmla="*/ 218514 w 928827"/>
                <a:gd name="connsiteY25" fmla="*/ 1235561 h 1371517"/>
                <a:gd name="connsiteX26" fmla="*/ 196907 w 928827"/>
                <a:gd name="connsiteY26" fmla="*/ 1171829 h 1371517"/>
                <a:gd name="connsiteX27" fmla="*/ 196907 w 928827"/>
                <a:gd name="connsiteY27" fmla="*/ 1204235 h 1371517"/>
                <a:gd name="connsiteX28" fmla="*/ 214913 w 928827"/>
                <a:gd name="connsiteY28" fmla="*/ 1216838 h 1371517"/>
                <a:gd name="connsiteX29" fmla="*/ 266771 w 928827"/>
                <a:gd name="connsiteY29" fmla="*/ 1231600 h 1371517"/>
                <a:gd name="connsiteX30" fmla="*/ 371927 w 928827"/>
                <a:gd name="connsiteY30" fmla="*/ 1244563 h 1371517"/>
                <a:gd name="connsiteX31" fmla="*/ 460518 w 928827"/>
                <a:gd name="connsiteY31" fmla="*/ 1240962 h 1371517"/>
                <a:gd name="connsiteX32" fmla="*/ 515257 w 928827"/>
                <a:gd name="connsiteY32" fmla="*/ 1182991 h 1371517"/>
                <a:gd name="connsiteX33" fmla="*/ 495090 w 928827"/>
                <a:gd name="connsiteY33" fmla="*/ 1195594 h 1371517"/>
                <a:gd name="connsiteX34" fmla="*/ 353561 w 928827"/>
                <a:gd name="connsiteY34" fmla="*/ 1211077 h 1371517"/>
                <a:gd name="connsiteX35" fmla="*/ 200508 w 928827"/>
                <a:gd name="connsiteY35" fmla="*/ 1173990 h 1371517"/>
                <a:gd name="connsiteX36" fmla="*/ 196907 w 928827"/>
                <a:gd name="connsiteY36" fmla="*/ 1171829 h 1371517"/>
                <a:gd name="connsiteX37" fmla="*/ 569912 w 928827"/>
                <a:gd name="connsiteY37" fmla="*/ 1099160 h 1371517"/>
                <a:gd name="connsiteX38" fmla="*/ 579949 w 928827"/>
                <a:gd name="connsiteY38" fmla="*/ 1137404 h 1371517"/>
                <a:gd name="connsiteX39" fmla="*/ 568120 w 928827"/>
                <a:gd name="connsiteY39" fmla="*/ 1170958 h 1371517"/>
                <a:gd name="connsiteX40" fmla="*/ 560592 w 928827"/>
                <a:gd name="connsiteY40" fmla="*/ 1168793 h 1371517"/>
                <a:gd name="connsiteX41" fmla="*/ 572063 w 928827"/>
                <a:gd name="connsiteY41" fmla="*/ 1132714 h 1371517"/>
                <a:gd name="connsiteX42" fmla="*/ 565611 w 928827"/>
                <a:gd name="connsiteY42" fmla="*/ 1099521 h 1371517"/>
                <a:gd name="connsiteX43" fmla="*/ 569912 w 928827"/>
                <a:gd name="connsiteY43" fmla="*/ 1099160 h 1371517"/>
                <a:gd name="connsiteX44" fmla="*/ 189344 w 928827"/>
                <a:gd name="connsiteY44" fmla="*/ 1099096 h 1371517"/>
                <a:gd name="connsiteX45" fmla="*/ 188264 w 928827"/>
                <a:gd name="connsiteY45" fmla="*/ 1102337 h 1371517"/>
                <a:gd name="connsiteX46" fmla="*/ 243002 w 928827"/>
                <a:gd name="connsiteY46" fmla="*/ 1176150 h 1371517"/>
                <a:gd name="connsiteX47" fmla="*/ 359323 w 928827"/>
                <a:gd name="connsiteY47" fmla="*/ 1194874 h 1371517"/>
                <a:gd name="connsiteX48" fmla="*/ 465920 w 928827"/>
                <a:gd name="connsiteY48" fmla="*/ 1187672 h 1371517"/>
                <a:gd name="connsiteX49" fmla="*/ 512736 w 928827"/>
                <a:gd name="connsiteY49" fmla="*/ 1163548 h 1371517"/>
                <a:gd name="connsiteX50" fmla="*/ 524260 w 928827"/>
                <a:gd name="connsiteY50" fmla="*/ 1118540 h 1371517"/>
                <a:gd name="connsiteX51" fmla="*/ 383811 w 928827"/>
                <a:gd name="connsiteY51" fmla="*/ 1147345 h 1371517"/>
                <a:gd name="connsiteX52" fmla="*/ 205910 w 928827"/>
                <a:gd name="connsiteY52" fmla="*/ 1109538 h 1371517"/>
                <a:gd name="connsiteX53" fmla="*/ 189344 w 928827"/>
                <a:gd name="connsiteY53" fmla="*/ 1099096 h 1371517"/>
                <a:gd name="connsiteX54" fmla="*/ 551381 w 928827"/>
                <a:gd name="connsiteY54" fmla="*/ 1097020 h 1371517"/>
                <a:gd name="connsiteX55" fmla="*/ 554515 w 928827"/>
                <a:gd name="connsiteY55" fmla="*/ 1097917 h 1371517"/>
                <a:gd name="connsiteX56" fmla="*/ 547974 w 928827"/>
                <a:gd name="connsiteY56" fmla="*/ 1176468 h 1371517"/>
                <a:gd name="connsiteX57" fmla="*/ 541069 w 928827"/>
                <a:gd name="connsiteY57" fmla="*/ 1172523 h 1371517"/>
                <a:gd name="connsiteX58" fmla="*/ 550154 w 928827"/>
                <a:gd name="connsiteY58" fmla="*/ 1100427 h 1371517"/>
                <a:gd name="connsiteX59" fmla="*/ 551381 w 928827"/>
                <a:gd name="connsiteY59" fmla="*/ 1097020 h 1371517"/>
                <a:gd name="connsiteX60" fmla="*/ 203749 w 928827"/>
                <a:gd name="connsiteY60" fmla="*/ 1018081 h 1371517"/>
                <a:gd name="connsiteX61" fmla="*/ 186823 w 928827"/>
                <a:gd name="connsiteY61" fmla="*/ 1076052 h 1371517"/>
                <a:gd name="connsiteX62" fmla="*/ 245523 w 928827"/>
                <a:gd name="connsiteY62" fmla="*/ 1109898 h 1371517"/>
                <a:gd name="connsiteX63" fmla="*/ 379490 w 928827"/>
                <a:gd name="connsiteY63" fmla="*/ 1130782 h 1371517"/>
                <a:gd name="connsiteX64" fmla="*/ 492929 w 928827"/>
                <a:gd name="connsiteY64" fmla="*/ 1117460 h 1371517"/>
                <a:gd name="connsiteX65" fmla="*/ 530022 w 928827"/>
                <a:gd name="connsiteY65" fmla="*/ 1082173 h 1371517"/>
                <a:gd name="connsiteX66" fmla="*/ 527141 w 928827"/>
                <a:gd name="connsiteY66" fmla="*/ 1042566 h 1371517"/>
                <a:gd name="connsiteX67" fmla="*/ 504093 w 928827"/>
                <a:gd name="connsiteY67" fmla="*/ 1068851 h 1371517"/>
                <a:gd name="connsiteX68" fmla="*/ 369766 w 928827"/>
                <a:gd name="connsiteY68" fmla="*/ 1095496 h 1371517"/>
                <a:gd name="connsiteX69" fmla="*/ 229318 w 928827"/>
                <a:gd name="connsiteY69" fmla="*/ 1052288 h 1371517"/>
                <a:gd name="connsiteX70" fmla="*/ 203749 w 928827"/>
                <a:gd name="connsiteY70" fmla="*/ 1018081 h 1371517"/>
                <a:gd name="connsiteX71" fmla="*/ 239761 w 928827"/>
                <a:gd name="connsiteY71" fmla="*/ 972353 h 1371517"/>
                <a:gd name="connsiteX72" fmla="*/ 227157 w 928827"/>
                <a:gd name="connsiteY72" fmla="*/ 1029243 h 1371517"/>
                <a:gd name="connsiteX73" fmla="*/ 273253 w 928827"/>
                <a:gd name="connsiteY73" fmla="*/ 1059849 h 1371517"/>
                <a:gd name="connsiteX74" fmla="*/ 379490 w 928827"/>
                <a:gd name="connsiteY74" fmla="*/ 1078212 h 1371517"/>
                <a:gd name="connsiteX75" fmla="*/ 477444 w 928827"/>
                <a:gd name="connsiteY75" fmla="*/ 1063810 h 1371517"/>
                <a:gd name="connsiteX76" fmla="*/ 513456 w 928827"/>
                <a:gd name="connsiteY76" fmla="*/ 1031044 h 1371517"/>
                <a:gd name="connsiteX77" fmla="*/ 504813 w 928827"/>
                <a:gd name="connsiteY77" fmla="*/ 988196 h 1371517"/>
                <a:gd name="connsiteX78" fmla="*/ 498691 w 928827"/>
                <a:gd name="connsiteY78" fmla="*/ 1006199 h 1371517"/>
                <a:gd name="connsiteX79" fmla="*/ 497250 w 928827"/>
                <a:gd name="connsiteY79" fmla="*/ 1008000 h 1371517"/>
                <a:gd name="connsiteX80" fmla="*/ 425946 w 928827"/>
                <a:gd name="connsiteY80" fmla="*/ 1038965 h 1371517"/>
                <a:gd name="connsiteX81" fmla="*/ 352480 w 928827"/>
                <a:gd name="connsiteY81" fmla="*/ 1043646 h 1371517"/>
                <a:gd name="connsiteX82" fmla="*/ 274693 w 928827"/>
                <a:gd name="connsiteY82" fmla="*/ 1023122 h 1371517"/>
                <a:gd name="connsiteX83" fmla="*/ 245163 w 928827"/>
                <a:gd name="connsiteY83" fmla="*/ 1004039 h 1371517"/>
                <a:gd name="connsiteX84" fmla="*/ 236520 w 928827"/>
                <a:gd name="connsiteY84" fmla="*/ 992517 h 1371517"/>
                <a:gd name="connsiteX85" fmla="*/ 239761 w 928827"/>
                <a:gd name="connsiteY85" fmla="*/ 972353 h 1371517"/>
                <a:gd name="connsiteX86" fmla="*/ 150845 w 928827"/>
                <a:gd name="connsiteY86" fmla="*/ 864943 h 1371517"/>
                <a:gd name="connsiteX87" fmla="*/ 154867 w 928827"/>
                <a:gd name="connsiteY87" fmla="*/ 866885 h 1371517"/>
                <a:gd name="connsiteX88" fmla="*/ 179089 w 928827"/>
                <a:gd name="connsiteY88" fmla="*/ 919267 h 1371517"/>
                <a:gd name="connsiteX89" fmla="*/ 183427 w 928827"/>
                <a:gd name="connsiteY89" fmla="*/ 968398 h 1371517"/>
                <a:gd name="connsiteX90" fmla="*/ 172220 w 928827"/>
                <a:gd name="connsiteY90" fmla="*/ 968037 h 1371517"/>
                <a:gd name="connsiteX91" fmla="*/ 164989 w 928827"/>
                <a:gd name="connsiteY91" fmla="*/ 909874 h 1371517"/>
                <a:gd name="connsiteX92" fmla="*/ 148721 w 928827"/>
                <a:gd name="connsiteY92" fmla="*/ 868691 h 1371517"/>
                <a:gd name="connsiteX93" fmla="*/ 150845 w 928827"/>
                <a:gd name="connsiteY93" fmla="*/ 864943 h 1371517"/>
                <a:gd name="connsiteX94" fmla="*/ 153501 w 928827"/>
                <a:gd name="connsiteY94" fmla="*/ 820098 h 1371517"/>
                <a:gd name="connsiteX95" fmla="*/ 157741 w 928827"/>
                <a:gd name="connsiteY95" fmla="*/ 820098 h 1371517"/>
                <a:gd name="connsiteX96" fmla="*/ 202963 w 928827"/>
                <a:gd name="connsiteY96" fmla="*/ 942150 h 1371517"/>
                <a:gd name="connsiteX97" fmla="*/ 191658 w 928827"/>
                <a:gd name="connsiteY97" fmla="*/ 945014 h 1371517"/>
                <a:gd name="connsiteX98" fmla="*/ 153365 w 928827"/>
                <a:gd name="connsiteY98" fmla="*/ 824393 h 1371517"/>
                <a:gd name="connsiteX99" fmla="*/ 153501 w 928827"/>
                <a:gd name="connsiteY99" fmla="*/ 820098 h 1371517"/>
                <a:gd name="connsiteX100" fmla="*/ 112637 w 928827"/>
                <a:gd name="connsiteY100" fmla="*/ 747599 h 1371517"/>
                <a:gd name="connsiteX101" fmla="*/ 196292 w 928827"/>
                <a:gd name="connsiteY101" fmla="*/ 826496 h 1371517"/>
                <a:gd name="connsiteX102" fmla="*/ 228384 w 928827"/>
                <a:gd name="connsiteY102" fmla="*/ 930972 h 1371517"/>
                <a:gd name="connsiteX103" fmla="*/ 217206 w 928827"/>
                <a:gd name="connsiteY103" fmla="*/ 933494 h 1371517"/>
                <a:gd name="connsiteX104" fmla="*/ 180787 w 928827"/>
                <a:gd name="connsiteY104" fmla="*/ 823614 h 1371517"/>
                <a:gd name="connsiteX105" fmla="*/ 109392 w 928827"/>
                <a:gd name="connsiteY105" fmla="*/ 750481 h 1371517"/>
                <a:gd name="connsiteX106" fmla="*/ 112637 w 928827"/>
                <a:gd name="connsiteY106" fmla="*/ 747599 h 1371517"/>
                <a:gd name="connsiteX107" fmla="*/ 838016 w 928827"/>
                <a:gd name="connsiteY107" fmla="*/ 673403 h 1371517"/>
                <a:gd name="connsiteX108" fmla="*/ 840084 w 928827"/>
                <a:gd name="connsiteY108" fmla="*/ 679627 h 1371517"/>
                <a:gd name="connsiteX109" fmla="*/ 683617 w 928827"/>
                <a:gd name="connsiteY109" fmla="*/ 807148 h 1371517"/>
                <a:gd name="connsiteX110" fmla="*/ 680739 w 928827"/>
                <a:gd name="connsiteY110" fmla="*/ 802491 h 1371517"/>
                <a:gd name="connsiteX111" fmla="*/ 832171 w 928827"/>
                <a:gd name="connsiteY111" fmla="*/ 674970 h 1371517"/>
                <a:gd name="connsiteX112" fmla="*/ 838016 w 928827"/>
                <a:gd name="connsiteY112" fmla="*/ 673403 h 1371517"/>
                <a:gd name="connsiteX113" fmla="*/ 833984 w 928827"/>
                <a:gd name="connsiteY113" fmla="*/ 614394 h 1371517"/>
                <a:gd name="connsiteX114" fmla="*/ 839730 w 928827"/>
                <a:gd name="connsiteY114" fmla="*/ 618710 h 1371517"/>
                <a:gd name="connsiteX115" fmla="*/ 819618 w 928827"/>
                <a:gd name="connsiteY115" fmla="*/ 668700 h 1371517"/>
                <a:gd name="connsiteX116" fmla="*/ 769338 w 928827"/>
                <a:gd name="connsiteY116" fmla="*/ 734516 h 1371517"/>
                <a:gd name="connsiteX117" fmla="*/ 629992 w 928827"/>
                <a:gd name="connsiteY117" fmla="*/ 815436 h 1371517"/>
                <a:gd name="connsiteX118" fmla="*/ 627119 w 928827"/>
                <a:gd name="connsiteY118" fmla="*/ 811120 h 1371517"/>
                <a:gd name="connsiteX119" fmla="*/ 754613 w 928827"/>
                <a:gd name="connsiteY119" fmla="*/ 733796 h 1371517"/>
                <a:gd name="connsiteX120" fmla="*/ 830033 w 928827"/>
                <a:gd name="connsiteY120" fmla="*/ 618350 h 1371517"/>
                <a:gd name="connsiteX121" fmla="*/ 833984 w 928827"/>
                <a:gd name="connsiteY121" fmla="*/ 614394 h 1371517"/>
                <a:gd name="connsiteX122" fmla="*/ 409740 w 928827"/>
                <a:gd name="connsiteY122" fmla="*/ 610487 h 1371517"/>
                <a:gd name="connsiteX123" fmla="*/ 383811 w 928827"/>
                <a:gd name="connsiteY123" fmla="*/ 620929 h 1371517"/>
                <a:gd name="connsiteX124" fmla="*/ 370487 w 928827"/>
                <a:gd name="connsiteY124" fmla="*/ 624170 h 1371517"/>
                <a:gd name="connsiteX125" fmla="*/ 369406 w 928827"/>
                <a:gd name="connsiteY125" fmla="*/ 763155 h 1371517"/>
                <a:gd name="connsiteX126" fmla="*/ 345278 w 928827"/>
                <a:gd name="connsiteY126" fmla="*/ 900340 h 1371517"/>
                <a:gd name="connsiteX127" fmla="*/ 321510 w 928827"/>
                <a:gd name="connsiteY127" fmla="*/ 1022042 h 1371517"/>
                <a:gd name="connsiteX128" fmla="*/ 360403 w 928827"/>
                <a:gd name="connsiteY128" fmla="*/ 1027803 h 1371517"/>
                <a:gd name="connsiteX129" fmla="*/ 360043 w 928827"/>
                <a:gd name="connsiteY129" fmla="*/ 1024563 h 1371517"/>
                <a:gd name="connsiteX130" fmla="*/ 411541 w 928827"/>
                <a:gd name="connsiteY130" fmla="*/ 739751 h 1371517"/>
                <a:gd name="connsiteX131" fmla="*/ 448273 w 928827"/>
                <a:gd name="connsiteY131" fmla="*/ 638572 h 1371517"/>
                <a:gd name="connsiteX132" fmla="*/ 409740 w 928827"/>
                <a:gd name="connsiteY132" fmla="*/ 610487 h 1371517"/>
                <a:gd name="connsiteX133" fmla="*/ 531102 w 928827"/>
                <a:gd name="connsiteY133" fmla="*/ 574841 h 1371517"/>
                <a:gd name="connsiteX134" fmla="*/ 477804 w 928827"/>
                <a:gd name="connsiteY134" fmla="*/ 620929 h 1371517"/>
                <a:gd name="connsiteX135" fmla="*/ 473122 w 928827"/>
                <a:gd name="connsiteY135" fmla="*/ 629931 h 1371517"/>
                <a:gd name="connsiteX136" fmla="*/ 488247 w 928827"/>
                <a:gd name="connsiteY136" fmla="*/ 632091 h 1371517"/>
                <a:gd name="connsiteX137" fmla="*/ 548748 w 928827"/>
                <a:gd name="connsiteY137" fmla="*/ 609767 h 1371517"/>
                <a:gd name="connsiteX138" fmla="*/ 531102 w 928827"/>
                <a:gd name="connsiteY138" fmla="*/ 574841 h 1371517"/>
                <a:gd name="connsiteX139" fmla="*/ 285227 w 928827"/>
                <a:gd name="connsiteY139" fmla="*/ 522451 h 1371517"/>
                <a:gd name="connsiteX140" fmla="*/ 241202 w 928827"/>
                <a:gd name="connsiteY140" fmla="*/ 539194 h 1371517"/>
                <a:gd name="connsiteX141" fmla="*/ 307465 w 928827"/>
                <a:gd name="connsiteY141" fmla="*/ 613368 h 1371517"/>
                <a:gd name="connsiteX142" fmla="*/ 353201 w 928827"/>
                <a:gd name="connsiteY142" fmla="*/ 610127 h 1371517"/>
                <a:gd name="connsiteX143" fmla="*/ 327632 w 928827"/>
                <a:gd name="connsiteY143" fmla="*/ 544595 h 1371517"/>
                <a:gd name="connsiteX144" fmla="*/ 285227 w 928827"/>
                <a:gd name="connsiteY144" fmla="*/ 522451 h 1371517"/>
                <a:gd name="connsiteX145" fmla="*/ 444312 w 928827"/>
                <a:gd name="connsiteY145" fmla="*/ 500307 h 1371517"/>
                <a:gd name="connsiteX146" fmla="*/ 405419 w 928827"/>
                <a:gd name="connsiteY146" fmla="*/ 549276 h 1371517"/>
                <a:gd name="connsiteX147" fmla="*/ 416222 w 928827"/>
                <a:gd name="connsiteY147" fmla="*/ 587803 h 1371517"/>
                <a:gd name="connsiteX148" fmla="*/ 434229 w 928827"/>
                <a:gd name="connsiteY148" fmla="*/ 574121 h 1371517"/>
                <a:gd name="connsiteX149" fmla="*/ 456556 w 928827"/>
                <a:gd name="connsiteY149" fmla="*/ 548916 h 1371517"/>
                <a:gd name="connsiteX150" fmla="*/ 444312 w 928827"/>
                <a:gd name="connsiteY150" fmla="*/ 500307 h 1371517"/>
                <a:gd name="connsiteX151" fmla="*/ 925207 w 928827"/>
                <a:gd name="connsiteY151" fmla="*/ 261177 h 1371517"/>
                <a:gd name="connsiteX152" fmla="*/ 928103 w 928827"/>
                <a:gd name="connsiteY152" fmla="*/ 268753 h 1371517"/>
                <a:gd name="connsiteX153" fmla="*/ 892268 w 928827"/>
                <a:gd name="connsiteY153" fmla="*/ 286432 h 1371517"/>
                <a:gd name="connsiteX154" fmla="*/ 839058 w 928827"/>
                <a:gd name="connsiteY154" fmla="*/ 306636 h 1371517"/>
                <a:gd name="connsiteX155" fmla="*/ 833267 w 928827"/>
                <a:gd name="connsiteY155" fmla="*/ 283907 h 1371517"/>
                <a:gd name="connsiteX156" fmla="*/ 887562 w 928827"/>
                <a:gd name="connsiteY156" fmla="*/ 267671 h 1371517"/>
                <a:gd name="connsiteX157" fmla="*/ 925207 w 928827"/>
                <a:gd name="connsiteY157" fmla="*/ 261177 h 1371517"/>
                <a:gd name="connsiteX158" fmla="*/ 905404 w 928827"/>
                <a:gd name="connsiteY158" fmla="*/ 148275 h 1371517"/>
                <a:gd name="connsiteX159" fmla="*/ 915492 w 928827"/>
                <a:gd name="connsiteY159" fmla="*/ 158657 h 1371517"/>
                <a:gd name="connsiteX160" fmla="*/ 795517 w 928827"/>
                <a:gd name="connsiteY160" fmla="*/ 253531 h 1371517"/>
                <a:gd name="connsiteX161" fmla="*/ 780385 w 928827"/>
                <a:gd name="connsiteY161" fmla="*/ 238494 h 1371517"/>
                <a:gd name="connsiteX162" fmla="*/ 905404 w 928827"/>
                <a:gd name="connsiteY162" fmla="*/ 148275 h 1371517"/>
                <a:gd name="connsiteX163" fmla="*/ 353967 w 928827"/>
                <a:gd name="connsiteY163" fmla="*/ 136556 h 1371517"/>
                <a:gd name="connsiteX164" fmla="*/ 355767 w 928827"/>
                <a:gd name="connsiteY164" fmla="*/ 152709 h 1371517"/>
                <a:gd name="connsiteX165" fmla="*/ 193803 w 928827"/>
                <a:gd name="connsiteY165" fmla="*/ 205835 h 1371517"/>
                <a:gd name="connsiteX166" fmla="*/ 107063 w 928827"/>
                <a:gd name="connsiteY166" fmla="*/ 356597 h 1371517"/>
                <a:gd name="connsiteX167" fmla="*/ 100224 w 928827"/>
                <a:gd name="connsiteY167" fmla="*/ 356597 h 1371517"/>
                <a:gd name="connsiteX168" fmla="*/ 183006 w 928827"/>
                <a:gd name="connsiteY168" fmla="*/ 194707 h 1371517"/>
                <a:gd name="connsiteX169" fmla="*/ 353967 w 928827"/>
                <a:gd name="connsiteY169" fmla="*/ 136556 h 1371517"/>
                <a:gd name="connsiteX170" fmla="*/ 393523 w 928827"/>
                <a:gd name="connsiteY170" fmla="*/ 133769 h 1371517"/>
                <a:gd name="connsiteX171" fmla="*/ 392817 w 928827"/>
                <a:gd name="connsiteY171" fmla="*/ 150578 h 1371517"/>
                <a:gd name="connsiteX172" fmla="*/ 381881 w 928827"/>
                <a:gd name="connsiteY172" fmla="*/ 149831 h 1371517"/>
                <a:gd name="connsiteX173" fmla="*/ 374473 w 928827"/>
                <a:gd name="connsiteY173" fmla="*/ 147963 h 1371517"/>
                <a:gd name="connsiteX174" fmla="*/ 372356 w 928827"/>
                <a:gd name="connsiteY174" fmla="*/ 139745 h 1371517"/>
                <a:gd name="connsiteX175" fmla="*/ 381176 w 928827"/>
                <a:gd name="connsiteY175" fmla="*/ 135263 h 1371517"/>
                <a:gd name="connsiteX176" fmla="*/ 393523 w 928827"/>
                <a:gd name="connsiteY176" fmla="*/ 133769 h 1371517"/>
                <a:gd name="connsiteX177" fmla="*/ 347844 w 928827"/>
                <a:gd name="connsiteY177" fmla="*/ 95638 h 1371517"/>
                <a:gd name="connsiteX178" fmla="*/ 129203 w 928827"/>
                <a:gd name="connsiteY178" fmla="*/ 188130 h 1371517"/>
                <a:gd name="connsiteX179" fmla="*/ 69422 w 928827"/>
                <a:gd name="connsiteY179" fmla="*/ 624890 h 1371517"/>
                <a:gd name="connsiteX180" fmla="*/ 153692 w 928827"/>
                <a:gd name="connsiteY180" fmla="*/ 740831 h 1371517"/>
                <a:gd name="connsiteX181" fmla="*/ 231118 w 928827"/>
                <a:gd name="connsiteY181" fmla="*/ 815725 h 1371517"/>
                <a:gd name="connsiteX182" fmla="*/ 254526 w 928827"/>
                <a:gd name="connsiteY182" fmla="*/ 997918 h 1371517"/>
                <a:gd name="connsiteX183" fmla="*/ 254166 w 928827"/>
                <a:gd name="connsiteY183" fmla="*/ 998278 h 1371517"/>
                <a:gd name="connsiteX184" fmla="*/ 291979 w 928827"/>
                <a:gd name="connsiteY184" fmla="*/ 1013761 h 1371517"/>
                <a:gd name="connsiteX185" fmla="*/ 308185 w 928827"/>
                <a:gd name="connsiteY185" fmla="*/ 1018802 h 1371517"/>
                <a:gd name="connsiteX186" fmla="*/ 333394 w 928827"/>
                <a:gd name="connsiteY186" fmla="*/ 896739 h 1371517"/>
                <a:gd name="connsiteX187" fmla="*/ 354641 w 928827"/>
                <a:gd name="connsiteY187" fmla="*/ 763155 h 1371517"/>
                <a:gd name="connsiteX188" fmla="*/ 355361 w 928827"/>
                <a:gd name="connsiteY188" fmla="*/ 627410 h 1371517"/>
                <a:gd name="connsiteX189" fmla="*/ 218514 w 928827"/>
                <a:gd name="connsiteY189" fmla="*/ 588163 h 1371517"/>
                <a:gd name="connsiteX190" fmla="*/ 299902 w 928827"/>
                <a:gd name="connsiteY190" fmla="*/ 509309 h 1371517"/>
                <a:gd name="connsiteX191" fmla="*/ 368326 w 928827"/>
                <a:gd name="connsiteY191" fmla="*/ 606887 h 1371517"/>
                <a:gd name="connsiteX192" fmla="*/ 399297 w 928827"/>
                <a:gd name="connsiteY192" fmla="*/ 596445 h 1371517"/>
                <a:gd name="connsiteX193" fmla="*/ 388133 w 928827"/>
                <a:gd name="connsiteY193" fmla="*/ 540995 h 1371517"/>
                <a:gd name="connsiteX194" fmla="*/ 423425 w 928827"/>
                <a:gd name="connsiteY194" fmla="*/ 486265 h 1371517"/>
                <a:gd name="connsiteX195" fmla="*/ 473842 w 928827"/>
                <a:gd name="connsiteY195" fmla="*/ 496347 h 1371517"/>
                <a:gd name="connsiteX196" fmla="*/ 425946 w 928827"/>
                <a:gd name="connsiteY196" fmla="*/ 601486 h 1371517"/>
                <a:gd name="connsiteX197" fmla="*/ 455476 w 928827"/>
                <a:gd name="connsiteY197" fmla="*/ 623810 h 1371517"/>
                <a:gd name="connsiteX198" fmla="*/ 469521 w 928827"/>
                <a:gd name="connsiteY198" fmla="*/ 600766 h 1371517"/>
                <a:gd name="connsiteX199" fmla="*/ 565314 w 928827"/>
                <a:gd name="connsiteY199" fmla="*/ 569800 h 1371517"/>
                <a:gd name="connsiteX200" fmla="*/ 496890 w 928827"/>
                <a:gd name="connsiteY200" fmla="*/ 650455 h 1371517"/>
                <a:gd name="connsiteX201" fmla="*/ 465559 w 928827"/>
                <a:gd name="connsiteY201" fmla="*/ 645054 h 1371517"/>
                <a:gd name="connsiteX202" fmla="*/ 421984 w 928827"/>
                <a:gd name="connsiteY202" fmla="*/ 766756 h 1371517"/>
                <a:gd name="connsiteX203" fmla="*/ 379130 w 928827"/>
                <a:gd name="connsiteY203" fmla="*/ 1024923 h 1371517"/>
                <a:gd name="connsiteX204" fmla="*/ 378409 w 928827"/>
                <a:gd name="connsiteY204" fmla="*/ 1027803 h 1371517"/>
                <a:gd name="connsiteX205" fmla="*/ 486447 w 928827"/>
                <a:gd name="connsiteY205" fmla="*/ 996838 h 1371517"/>
                <a:gd name="connsiteX206" fmla="*/ 489328 w 928827"/>
                <a:gd name="connsiteY206" fmla="*/ 995037 h 1371517"/>
                <a:gd name="connsiteX207" fmla="*/ 490048 w 928827"/>
                <a:gd name="connsiteY207" fmla="*/ 985676 h 1371517"/>
                <a:gd name="connsiteX208" fmla="*/ 519578 w 928827"/>
                <a:gd name="connsiteY208" fmla="*/ 850291 h 1371517"/>
                <a:gd name="connsiteX209" fmla="*/ 621133 w 928827"/>
                <a:gd name="connsiteY209" fmla="*/ 780078 h 1371517"/>
                <a:gd name="connsiteX210" fmla="*/ 823164 w 928827"/>
                <a:gd name="connsiteY210" fmla="*/ 566919 h 1371517"/>
                <a:gd name="connsiteX211" fmla="*/ 582960 w 928827"/>
                <a:gd name="connsiteY211" fmla="*/ 141682 h 1371517"/>
                <a:gd name="connsiteX212" fmla="*/ 347844 w 928827"/>
                <a:gd name="connsiteY212" fmla="*/ 95638 h 1371517"/>
                <a:gd name="connsiteX213" fmla="*/ 358963 w 928827"/>
                <a:gd name="connsiteY213" fmla="*/ 76150 h 1371517"/>
                <a:gd name="connsiteX214" fmla="*/ 746457 w 928827"/>
                <a:gd name="connsiteY214" fmla="*/ 260864 h 1371517"/>
                <a:gd name="connsiteX215" fmla="*/ 788951 w 928827"/>
                <a:gd name="connsiteY215" fmla="*/ 680340 h 1371517"/>
                <a:gd name="connsiteX216" fmla="*/ 624014 w 928827"/>
                <a:gd name="connsiteY216" fmla="*/ 797361 h 1371517"/>
                <a:gd name="connsiteX217" fmla="*/ 528581 w 928827"/>
                <a:gd name="connsiteY217" fmla="*/ 858212 h 1371517"/>
                <a:gd name="connsiteX218" fmla="*/ 506974 w 928827"/>
                <a:gd name="connsiteY218" fmla="*/ 971633 h 1371517"/>
                <a:gd name="connsiteX219" fmla="*/ 509495 w 928827"/>
                <a:gd name="connsiteY219" fmla="*/ 971993 h 1371517"/>
                <a:gd name="connsiteX220" fmla="*/ 533983 w 928827"/>
                <a:gd name="connsiteY220" fmla="*/ 1028523 h 1371517"/>
                <a:gd name="connsiteX221" fmla="*/ 535063 w 928827"/>
                <a:gd name="connsiteY221" fmla="*/ 1107378 h 1371517"/>
                <a:gd name="connsiteX222" fmla="*/ 528221 w 928827"/>
                <a:gd name="connsiteY222" fmla="*/ 1170749 h 1371517"/>
                <a:gd name="connsiteX223" fmla="*/ 488247 w 928827"/>
                <a:gd name="connsiteY223" fmla="*/ 1249604 h 1371517"/>
                <a:gd name="connsiteX224" fmla="*/ 459437 w 928827"/>
                <a:gd name="connsiteY224" fmla="*/ 1291011 h 1371517"/>
                <a:gd name="connsiteX225" fmla="*/ 385612 w 928827"/>
                <a:gd name="connsiteY225" fmla="*/ 1300733 h 1371517"/>
                <a:gd name="connsiteX226" fmla="*/ 385252 w 928827"/>
                <a:gd name="connsiteY226" fmla="*/ 1305054 h 1371517"/>
                <a:gd name="connsiteX227" fmla="*/ 280455 w 928827"/>
                <a:gd name="connsiteY227" fmla="*/ 1294612 h 1371517"/>
                <a:gd name="connsiteX228" fmla="*/ 250925 w 928827"/>
                <a:gd name="connsiteY228" fmla="*/ 1287050 h 1371517"/>
                <a:gd name="connsiteX229" fmla="*/ 204829 w 928827"/>
                <a:gd name="connsiteY229" fmla="*/ 1257165 h 1371517"/>
                <a:gd name="connsiteX230" fmla="*/ 209871 w 928827"/>
                <a:gd name="connsiteY230" fmla="*/ 1231600 h 1371517"/>
                <a:gd name="connsiteX231" fmla="*/ 197987 w 928827"/>
                <a:gd name="connsiteY231" fmla="*/ 1224039 h 1371517"/>
                <a:gd name="connsiteX232" fmla="*/ 179981 w 928827"/>
                <a:gd name="connsiteY232" fmla="*/ 1184072 h 1371517"/>
                <a:gd name="connsiteX233" fmla="*/ 189704 w 928827"/>
                <a:gd name="connsiteY233" fmla="*/ 1166068 h 1371517"/>
                <a:gd name="connsiteX234" fmla="*/ 183582 w 928827"/>
                <a:gd name="connsiteY234" fmla="*/ 1096216 h 1371517"/>
                <a:gd name="connsiteX235" fmla="*/ 185743 w 928827"/>
                <a:gd name="connsiteY235" fmla="*/ 1095856 h 1371517"/>
                <a:gd name="connsiteX236" fmla="*/ 171338 w 928827"/>
                <a:gd name="connsiteY236" fmla="*/ 1060569 h 1371517"/>
                <a:gd name="connsiteX237" fmla="*/ 199427 w 928827"/>
                <a:gd name="connsiteY237" fmla="*/ 1011960 h 1371517"/>
                <a:gd name="connsiteX238" fmla="*/ 201948 w 928827"/>
                <a:gd name="connsiteY238" fmla="*/ 1011240 h 1371517"/>
                <a:gd name="connsiteX239" fmla="*/ 204109 w 928827"/>
                <a:gd name="connsiteY239" fmla="*/ 992157 h 1371517"/>
                <a:gd name="connsiteX240" fmla="*/ 241202 w 928827"/>
                <a:gd name="connsiteY240" fmla="*/ 962271 h 1371517"/>
                <a:gd name="connsiteX241" fmla="*/ 242282 w 928827"/>
                <a:gd name="connsiteY241" fmla="*/ 890258 h 1371517"/>
                <a:gd name="connsiteX242" fmla="*/ 192945 w 928827"/>
                <a:gd name="connsiteY242" fmla="*/ 795201 h 1371517"/>
                <a:gd name="connsiteX243" fmla="*/ 65821 w 928827"/>
                <a:gd name="connsiteY243" fmla="*/ 656576 h 1371517"/>
                <a:gd name="connsiteX244" fmla="*/ 41693 w 928827"/>
                <a:gd name="connsiteY244" fmla="*/ 303351 h 1371517"/>
                <a:gd name="connsiteX245" fmla="*/ 358963 w 928827"/>
                <a:gd name="connsiteY245" fmla="*/ 76150 h 1371517"/>
                <a:gd name="connsiteX246" fmla="*/ 239498 w 928827"/>
                <a:gd name="connsiteY246" fmla="*/ 70456 h 1371517"/>
                <a:gd name="connsiteX247" fmla="*/ 242023 w 928827"/>
                <a:gd name="connsiteY247" fmla="*/ 81264 h 1371517"/>
                <a:gd name="connsiteX248" fmla="*/ 83319 w 928827"/>
                <a:gd name="connsiteY248" fmla="*/ 202680 h 1371517"/>
                <a:gd name="connsiteX249" fmla="*/ 5049 w 928827"/>
                <a:gd name="connsiteY249" fmla="*/ 369131 h 1371517"/>
                <a:gd name="connsiteX250" fmla="*/ 0 w 928827"/>
                <a:gd name="connsiteY250" fmla="*/ 369131 h 1371517"/>
                <a:gd name="connsiteX251" fmla="*/ 27412 w 928827"/>
                <a:gd name="connsiteY251" fmla="*/ 279781 h 1371517"/>
                <a:gd name="connsiteX252" fmla="*/ 86926 w 928827"/>
                <a:gd name="connsiteY252" fmla="*/ 179622 h 1371517"/>
                <a:gd name="connsiteX253" fmla="*/ 239498 w 928827"/>
                <a:gd name="connsiteY253" fmla="*/ 70456 h 1371517"/>
                <a:gd name="connsiteX254" fmla="*/ 836216 w 928827"/>
                <a:gd name="connsiteY254" fmla="*/ 58157 h 1371517"/>
                <a:gd name="connsiteX255" fmla="*/ 837925 w 928827"/>
                <a:gd name="connsiteY255" fmla="*/ 66275 h 1371517"/>
                <a:gd name="connsiteX256" fmla="*/ 735749 w 928827"/>
                <a:gd name="connsiteY256" fmla="*/ 198325 h 1371517"/>
                <a:gd name="connsiteX257" fmla="*/ 722078 w 928827"/>
                <a:gd name="connsiteY257" fmla="*/ 187502 h 1371517"/>
                <a:gd name="connsiteX258" fmla="*/ 827492 w 928827"/>
                <a:gd name="connsiteY258" fmla="*/ 59780 h 1371517"/>
                <a:gd name="connsiteX259" fmla="*/ 836216 w 928827"/>
                <a:gd name="connsiteY259" fmla="*/ 58157 h 1371517"/>
                <a:gd name="connsiteX260" fmla="*/ 752552 w 928827"/>
                <a:gd name="connsiteY260" fmla="*/ 2756 h 1371517"/>
                <a:gd name="connsiteX261" fmla="*/ 762576 w 928827"/>
                <a:gd name="connsiteY261" fmla="*/ 4193 h 1371517"/>
                <a:gd name="connsiteX262" fmla="*/ 733580 w 928827"/>
                <a:gd name="connsiteY262" fmla="*/ 73911 h 1371517"/>
                <a:gd name="connsiteX263" fmla="*/ 682033 w 928827"/>
                <a:gd name="connsiteY263" fmla="*/ 152253 h 1371517"/>
                <a:gd name="connsiteX264" fmla="*/ 664850 w 928827"/>
                <a:gd name="connsiteY264" fmla="*/ 144347 h 1371517"/>
                <a:gd name="connsiteX265" fmla="*/ 713892 w 928827"/>
                <a:gd name="connsiteY265" fmla="*/ 70676 h 1371517"/>
                <a:gd name="connsiteX266" fmla="*/ 740740 w 928827"/>
                <a:gd name="connsiteY266" fmla="*/ 30068 h 1371517"/>
                <a:gd name="connsiteX267" fmla="*/ 752552 w 928827"/>
                <a:gd name="connsiteY267" fmla="*/ 2756 h 137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928827" h="1371517">
                  <a:moveTo>
                    <a:pt x="247182" y="1318241"/>
                  </a:moveTo>
                  <a:cubicBezTo>
                    <a:pt x="253984" y="1346816"/>
                    <a:pt x="285127" y="1358391"/>
                    <a:pt x="310184" y="1363455"/>
                  </a:cubicBezTo>
                  <a:cubicBezTo>
                    <a:pt x="315554" y="1364902"/>
                    <a:pt x="313406" y="1372498"/>
                    <a:pt x="308037" y="1371412"/>
                  </a:cubicBezTo>
                  <a:cubicBezTo>
                    <a:pt x="280831" y="1366348"/>
                    <a:pt x="248256" y="1349710"/>
                    <a:pt x="243603" y="1319326"/>
                  </a:cubicBezTo>
                  <a:cubicBezTo>
                    <a:pt x="242887" y="1316794"/>
                    <a:pt x="246466" y="1315709"/>
                    <a:pt x="247182" y="1318241"/>
                  </a:cubicBezTo>
                  <a:close/>
                  <a:moveTo>
                    <a:pt x="265136" y="1301149"/>
                  </a:moveTo>
                  <a:cubicBezTo>
                    <a:pt x="266713" y="1301013"/>
                    <a:pt x="268425" y="1301829"/>
                    <a:pt x="268786" y="1303823"/>
                  </a:cubicBezTo>
                  <a:cubicBezTo>
                    <a:pt x="275275" y="1333192"/>
                    <a:pt x="310962" y="1342619"/>
                    <a:pt x="336917" y="1345157"/>
                  </a:cubicBezTo>
                  <a:cubicBezTo>
                    <a:pt x="344126" y="1346245"/>
                    <a:pt x="344126" y="1356397"/>
                    <a:pt x="336556" y="1357122"/>
                  </a:cubicBezTo>
                  <a:cubicBezTo>
                    <a:pt x="307357" y="1358210"/>
                    <a:pt x="263739" y="1337180"/>
                    <a:pt x="262297" y="1304185"/>
                  </a:cubicBezTo>
                  <a:cubicBezTo>
                    <a:pt x="262117" y="1302372"/>
                    <a:pt x="263559" y="1301284"/>
                    <a:pt x="265136" y="1301149"/>
                  </a:cubicBezTo>
                  <a:close/>
                  <a:moveTo>
                    <a:pt x="290539" y="1296412"/>
                  </a:moveTo>
                  <a:cubicBezTo>
                    <a:pt x="294860" y="1312975"/>
                    <a:pt x="309986" y="1321617"/>
                    <a:pt x="327992" y="1320896"/>
                  </a:cubicBezTo>
                  <a:cubicBezTo>
                    <a:pt x="345278" y="1320176"/>
                    <a:pt x="356802" y="1312975"/>
                    <a:pt x="367966" y="1301093"/>
                  </a:cubicBezTo>
                  <a:cubicBezTo>
                    <a:pt x="342757" y="1301093"/>
                    <a:pt x="316108" y="1300373"/>
                    <a:pt x="290539" y="1296412"/>
                  </a:cubicBezTo>
                  <a:close/>
                  <a:moveTo>
                    <a:pt x="218514" y="1235561"/>
                  </a:moveTo>
                  <a:cubicBezTo>
                    <a:pt x="218154" y="1235561"/>
                    <a:pt x="218154" y="1235561"/>
                    <a:pt x="217794" y="1235921"/>
                  </a:cubicBezTo>
                  <a:cubicBezTo>
                    <a:pt x="194386" y="1253204"/>
                    <a:pt x="245883" y="1270847"/>
                    <a:pt x="254887" y="1273728"/>
                  </a:cubicBezTo>
                  <a:cubicBezTo>
                    <a:pt x="275414" y="1279129"/>
                    <a:pt x="295941" y="1281649"/>
                    <a:pt x="316468" y="1283090"/>
                  </a:cubicBezTo>
                  <a:cubicBezTo>
                    <a:pt x="338796" y="1284530"/>
                    <a:pt x="361123" y="1284890"/>
                    <a:pt x="383451" y="1283450"/>
                  </a:cubicBezTo>
                  <a:cubicBezTo>
                    <a:pt x="403618" y="1282369"/>
                    <a:pt x="423785" y="1280209"/>
                    <a:pt x="443952" y="1275888"/>
                  </a:cubicBezTo>
                  <a:cubicBezTo>
                    <a:pt x="452595" y="1273728"/>
                    <a:pt x="462678" y="1271928"/>
                    <a:pt x="470601" y="1266527"/>
                  </a:cubicBezTo>
                  <a:cubicBezTo>
                    <a:pt x="475643" y="1262926"/>
                    <a:pt x="474563" y="1260766"/>
                    <a:pt x="473482" y="1255725"/>
                  </a:cubicBezTo>
                  <a:cubicBezTo>
                    <a:pt x="433508" y="1269407"/>
                    <a:pt x="386692" y="1264366"/>
                    <a:pt x="346358" y="1259325"/>
                  </a:cubicBezTo>
                  <a:cubicBezTo>
                    <a:pt x="318629" y="1256085"/>
                    <a:pt x="291259" y="1251764"/>
                    <a:pt x="263890" y="1247083"/>
                  </a:cubicBezTo>
                  <a:cubicBezTo>
                    <a:pt x="248764" y="1244923"/>
                    <a:pt x="232919" y="1241682"/>
                    <a:pt x="218514" y="1235561"/>
                  </a:cubicBezTo>
                  <a:close/>
                  <a:moveTo>
                    <a:pt x="196907" y="1171829"/>
                  </a:moveTo>
                  <a:cubicBezTo>
                    <a:pt x="187903" y="1177230"/>
                    <a:pt x="191865" y="1198834"/>
                    <a:pt x="196907" y="1204235"/>
                  </a:cubicBezTo>
                  <a:cubicBezTo>
                    <a:pt x="201948" y="1209636"/>
                    <a:pt x="208430" y="1213597"/>
                    <a:pt x="214913" y="1216838"/>
                  </a:cubicBezTo>
                  <a:cubicBezTo>
                    <a:pt x="231118" y="1224759"/>
                    <a:pt x="248764" y="1229080"/>
                    <a:pt x="266771" y="1231600"/>
                  </a:cubicBezTo>
                  <a:cubicBezTo>
                    <a:pt x="301343" y="1236281"/>
                    <a:pt x="336275" y="1242042"/>
                    <a:pt x="371927" y="1244563"/>
                  </a:cubicBezTo>
                  <a:cubicBezTo>
                    <a:pt x="401097" y="1246723"/>
                    <a:pt x="432068" y="1248883"/>
                    <a:pt x="460518" y="1240962"/>
                  </a:cubicBezTo>
                  <a:cubicBezTo>
                    <a:pt x="481765" y="1234841"/>
                    <a:pt x="526060" y="1211077"/>
                    <a:pt x="515257" y="1182991"/>
                  </a:cubicBezTo>
                  <a:cubicBezTo>
                    <a:pt x="508414" y="1188392"/>
                    <a:pt x="501212" y="1192713"/>
                    <a:pt x="495090" y="1195594"/>
                  </a:cubicBezTo>
                  <a:cubicBezTo>
                    <a:pt x="450794" y="1214317"/>
                    <a:pt x="400737" y="1213597"/>
                    <a:pt x="353561" y="1211077"/>
                  </a:cubicBezTo>
                  <a:cubicBezTo>
                    <a:pt x="302423" y="1208196"/>
                    <a:pt x="245163" y="1201355"/>
                    <a:pt x="200508" y="1173990"/>
                  </a:cubicBezTo>
                  <a:cubicBezTo>
                    <a:pt x="199427" y="1173270"/>
                    <a:pt x="198347" y="1172550"/>
                    <a:pt x="196907" y="1171829"/>
                  </a:cubicBezTo>
                  <a:close/>
                  <a:moveTo>
                    <a:pt x="569912" y="1099160"/>
                  </a:moveTo>
                  <a:cubicBezTo>
                    <a:pt x="572780" y="1111066"/>
                    <a:pt x="580666" y="1124776"/>
                    <a:pt x="579949" y="1137404"/>
                  </a:cubicBezTo>
                  <a:cubicBezTo>
                    <a:pt x="578874" y="1149310"/>
                    <a:pt x="572780" y="1160134"/>
                    <a:pt x="568120" y="1170958"/>
                  </a:cubicBezTo>
                  <a:cubicBezTo>
                    <a:pt x="566328" y="1175648"/>
                    <a:pt x="558800" y="1173123"/>
                    <a:pt x="560592" y="1168793"/>
                  </a:cubicBezTo>
                  <a:cubicBezTo>
                    <a:pt x="564894" y="1157609"/>
                    <a:pt x="573497" y="1144981"/>
                    <a:pt x="572063" y="1132714"/>
                  </a:cubicBezTo>
                  <a:cubicBezTo>
                    <a:pt x="570629" y="1121529"/>
                    <a:pt x="565969" y="1111066"/>
                    <a:pt x="565611" y="1099521"/>
                  </a:cubicBezTo>
                  <a:cubicBezTo>
                    <a:pt x="565611" y="1096995"/>
                    <a:pt x="569554" y="1096634"/>
                    <a:pt x="569912" y="1099160"/>
                  </a:cubicBezTo>
                  <a:close/>
                  <a:moveTo>
                    <a:pt x="189344" y="1099096"/>
                  </a:moveTo>
                  <a:cubicBezTo>
                    <a:pt x="189704" y="1100176"/>
                    <a:pt x="189344" y="1101257"/>
                    <a:pt x="188264" y="1102337"/>
                  </a:cubicBezTo>
                  <a:cubicBezTo>
                    <a:pt x="151531" y="1138703"/>
                    <a:pt x="213832" y="1166788"/>
                    <a:pt x="243002" y="1176150"/>
                  </a:cubicBezTo>
                  <a:cubicBezTo>
                    <a:pt x="280455" y="1188392"/>
                    <a:pt x="320069" y="1193793"/>
                    <a:pt x="359323" y="1194874"/>
                  </a:cubicBezTo>
                  <a:cubicBezTo>
                    <a:pt x="394615" y="1195954"/>
                    <a:pt x="431708" y="1197394"/>
                    <a:pt x="465920" y="1187672"/>
                  </a:cubicBezTo>
                  <a:cubicBezTo>
                    <a:pt x="482485" y="1182991"/>
                    <a:pt x="500131" y="1176150"/>
                    <a:pt x="512736" y="1163548"/>
                  </a:cubicBezTo>
                  <a:cubicBezTo>
                    <a:pt x="523179" y="1152746"/>
                    <a:pt x="535784" y="1132222"/>
                    <a:pt x="524260" y="1118540"/>
                  </a:cubicBezTo>
                  <a:cubicBezTo>
                    <a:pt x="485006" y="1148065"/>
                    <a:pt x="430987" y="1149505"/>
                    <a:pt x="383811" y="1147345"/>
                  </a:cubicBezTo>
                  <a:cubicBezTo>
                    <a:pt x="324391" y="1144824"/>
                    <a:pt x="259928" y="1138343"/>
                    <a:pt x="205910" y="1109538"/>
                  </a:cubicBezTo>
                  <a:cubicBezTo>
                    <a:pt x="200148" y="1106658"/>
                    <a:pt x="194386" y="1103057"/>
                    <a:pt x="189344" y="1099096"/>
                  </a:cubicBezTo>
                  <a:close/>
                  <a:moveTo>
                    <a:pt x="551381" y="1097020"/>
                  </a:moveTo>
                  <a:cubicBezTo>
                    <a:pt x="552426" y="1096392"/>
                    <a:pt x="553789" y="1096482"/>
                    <a:pt x="554515" y="1097917"/>
                  </a:cubicBezTo>
                  <a:cubicBezTo>
                    <a:pt x="567961" y="1124459"/>
                    <a:pt x="563964" y="1152078"/>
                    <a:pt x="547974" y="1176468"/>
                  </a:cubicBezTo>
                  <a:cubicBezTo>
                    <a:pt x="545067" y="1180414"/>
                    <a:pt x="538162" y="1176468"/>
                    <a:pt x="541069" y="1172523"/>
                  </a:cubicBezTo>
                  <a:cubicBezTo>
                    <a:pt x="555605" y="1150643"/>
                    <a:pt x="560693" y="1125177"/>
                    <a:pt x="550154" y="1100427"/>
                  </a:cubicBezTo>
                  <a:cubicBezTo>
                    <a:pt x="549609" y="1098993"/>
                    <a:pt x="550336" y="1097648"/>
                    <a:pt x="551381" y="1097020"/>
                  </a:cubicBezTo>
                  <a:close/>
                  <a:moveTo>
                    <a:pt x="203749" y="1018081"/>
                  </a:moveTo>
                  <a:cubicBezTo>
                    <a:pt x="190424" y="1031764"/>
                    <a:pt x="176740" y="1056969"/>
                    <a:pt x="186823" y="1076052"/>
                  </a:cubicBezTo>
                  <a:cubicBezTo>
                    <a:pt x="196907" y="1095135"/>
                    <a:pt x="226437" y="1103777"/>
                    <a:pt x="245523" y="1109898"/>
                  </a:cubicBezTo>
                  <a:cubicBezTo>
                    <a:pt x="289098" y="1123221"/>
                    <a:pt x="334474" y="1128982"/>
                    <a:pt x="379490" y="1130782"/>
                  </a:cubicBezTo>
                  <a:cubicBezTo>
                    <a:pt x="416222" y="1132222"/>
                    <a:pt x="459077" y="1133302"/>
                    <a:pt x="492929" y="1117460"/>
                  </a:cubicBezTo>
                  <a:cubicBezTo>
                    <a:pt x="508774" y="1110258"/>
                    <a:pt x="524620" y="1099456"/>
                    <a:pt x="530022" y="1082173"/>
                  </a:cubicBezTo>
                  <a:cubicBezTo>
                    <a:pt x="533983" y="1071371"/>
                    <a:pt x="540465" y="1049407"/>
                    <a:pt x="527141" y="1042566"/>
                  </a:cubicBezTo>
                  <a:cubicBezTo>
                    <a:pt x="521019" y="1053008"/>
                    <a:pt x="512736" y="1062370"/>
                    <a:pt x="504093" y="1068851"/>
                  </a:cubicBezTo>
                  <a:cubicBezTo>
                    <a:pt x="465920" y="1095856"/>
                    <a:pt x="414782" y="1098016"/>
                    <a:pt x="369766" y="1095496"/>
                  </a:cubicBezTo>
                  <a:cubicBezTo>
                    <a:pt x="322230" y="1092615"/>
                    <a:pt x="266771" y="1084694"/>
                    <a:pt x="229318" y="1052288"/>
                  </a:cubicBezTo>
                  <a:cubicBezTo>
                    <a:pt x="219594" y="1043646"/>
                    <a:pt x="208430" y="1031404"/>
                    <a:pt x="203749" y="1018081"/>
                  </a:cubicBezTo>
                  <a:close/>
                  <a:moveTo>
                    <a:pt x="239761" y="972353"/>
                  </a:moveTo>
                  <a:cubicBezTo>
                    <a:pt x="215633" y="979915"/>
                    <a:pt x="208430" y="1009800"/>
                    <a:pt x="227157" y="1029243"/>
                  </a:cubicBezTo>
                  <a:cubicBezTo>
                    <a:pt x="240121" y="1042566"/>
                    <a:pt x="255967" y="1053008"/>
                    <a:pt x="273253" y="1059849"/>
                  </a:cubicBezTo>
                  <a:cubicBezTo>
                    <a:pt x="307105" y="1072811"/>
                    <a:pt x="343477" y="1077492"/>
                    <a:pt x="379490" y="1078212"/>
                  </a:cubicBezTo>
                  <a:cubicBezTo>
                    <a:pt x="411901" y="1078933"/>
                    <a:pt x="447553" y="1078572"/>
                    <a:pt x="477444" y="1063810"/>
                  </a:cubicBezTo>
                  <a:cubicBezTo>
                    <a:pt x="492209" y="1056608"/>
                    <a:pt x="505893" y="1046527"/>
                    <a:pt x="513456" y="1031044"/>
                  </a:cubicBezTo>
                  <a:cubicBezTo>
                    <a:pt x="521739" y="1014121"/>
                    <a:pt x="527501" y="995757"/>
                    <a:pt x="504813" y="988196"/>
                  </a:cubicBezTo>
                  <a:cubicBezTo>
                    <a:pt x="503372" y="996478"/>
                    <a:pt x="500852" y="1002599"/>
                    <a:pt x="498691" y="1006199"/>
                  </a:cubicBezTo>
                  <a:cubicBezTo>
                    <a:pt x="498331" y="1006559"/>
                    <a:pt x="497971" y="1007640"/>
                    <a:pt x="497250" y="1008000"/>
                  </a:cubicBezTo>
                  <a:cubicBezTo>
                    <a:pt x="484286" y="1024563"/>
                    <a:pt x="445392" y="1034284"/>
                    <a:pt x="425946" y="1038965"/>
                  </a:cubicBezTo>
                  <a:cubicBezTo>
                    <a:pt x="401817" y="1044006"/>
                    <a:pt x="377329" y="1046167"/>
                    <a:pt x="352480" y="1043646"/>
                  </a:cubicBezTo>
                  <a:cubicBezTo>
                    <a:pt x="325111" y="1041126"/>
                    <a:pt x="299902" y="1033924"/>
                    <a:pt x="274693" y="1023122"/>
                  </a:cubicBezTo>
                  <a:cubicBezTo>
                    <a:pt x="264970" y="1018802"/>
                    <a:pt x="252366" y="1013041"/>
                    <a:pt x="245163" y="1004039"/>
                  </a:cubicBezTo>
                  <a:cubicBezTo>
                    <a:pt x="240482" y="1003319"/>
                    <a:pt x="235800" y="998998"/>
                    <a:pt x="236520" y="992517"/>
                  </a:cubicBezTo>
                  <a:cubicBezTo>
                    <a:pt x="237961" y="986036"/>
                    <a:pt x="238681" y="978834"/>
                    <a:pt x="239761" y="972353"/>
                  </a:cubicBezTo>
                  <a:close/>
                  <a:moveTo>
                    <a:pt x="150845" y="864943"/>
                  </a:moveTo>
                  <a:cubicBezTo>
                    <a:pt x="152336" y="864537"/>
                    <a:pt x="154144" y="865078"/>
                    <a:pt x="154867" y="866885"/>
                  </a:cubicBezTo>
                  <a:cubicBezTo>
                    <a:pt x="161736" y="884586"/>
                    <a:pt x="173666" y="900843"/>
                    <a:pt x="179089" y="919267"/>
                  </a:cubicBezTo>
                  <a:cubicBezTo>
                    <a:pt x="183427" y="935162"/>
                    <a:pt x="183788" y="951780"/>
                    <a:pt x="183427" y="968398"/>
                  </a:cubicBezTo>
                  <a:cubicBezTo>
                    <a:pt x="183065" y="975623"/>
                    <a:pt x="172220" y="975262"/>
                    <a:pt x="172220" y="968037"/>
                  </a:cubicBezTo>
                  <a:cubicBezTo>
                    <a:pt x="171497" y="948168"/>
                    <a:pt x="172581" y="928660"/>
                    <a:pt x="164989" y="909874"/>
                  </a:cubicBezTo>
                  <a:cubicBezTo>
                    <a:pt x="159567" y="896147"/>
                    <a:pt x="153421" y="882780"/>
                    <a:pt x="148721" y="868691"/>
                  </a:cubicBezTo>
                  <a:cubicBezTo>
                    <a:pt x="148179" y="866704"/>
                    <a:pt x="149354" y="865349"/>
                    <a:pt x="150845" y="864943"/>
                  </a:cubicBezTo>
                  <a:close/>
                  <a:moveTo>
                    <a:pt x="153501" y="820098"/>
                  </a:moveTo>
                  <a:cubicBezTo>
                    <a:pt x="154550" y="819024"/>
                    <a:pt x="156282" y="818666"/>
                    <a:pt x="157741" y="820098"/>
                  </a:cubicBezTo>
                  <a:cubicBezTo>
                    <a:pt x="188740" y="854816"/>
                    <a:pt x="194211" y="898125"/>
                    <a:pt x="202963" y="942150"/>
                  </a:cubicBezTo>
                  <a:cubicBezTo>
                    <a:pt x="204422" y="948951"/>
                    <a:pt x="193846" y="951814"/>
                    <a:pt x="191658" y="945014"/>
                  </a:cubicBezTo>
                  <a:cubicBezTo>
                    <a:pt x="181082" y="902778"/>
                    <a:pt x="181811" y="860185"/>
                    <a:pt x="153365" y="824393"/>
                  </a:cubicBezTo>
                  <a:cubicBezTo>
                    <a:pt x="152088" y="822961"/>
                    <a:pt x="152453" y="821171"/>
                    <a:pt x="153501" y="820098"/>
                  </a:cubicBezTo>
                  <a:close/>
                  <a:moveTo>
                    <a:pt x="112637" y="747599"/>
                  </a:moveTo>
                  <a:cubicBezTo>
                    <a:pt x="142566" y="773177"/>
                    <a:pt x="175018" y="791911"/>
                    <a:pt x="196292" y="826496"/>
                  </a:cubicBezTo>
                  <a:cubicBezTo>
                    <a:pt x="217206" y="859640"/>
                    <a:pt x="220090" y="893505"/>
                    <a:pt x="228384" y="930972"/>
                  </a:cubicBezTo>
                  <a:cubicBezTo>
                    <a:pt x="229826" y="938177"/>
                    <a:pt x="219009" y="940699"/>
                    <a:pt x="217206" y="933494"/>
                  </a:cubicBezTo>
                  <a:cubicBezTo>
                    <a:pt x="208552" y="893865"/>
                    <a:pt x="206028" y="857478"/>
                    <a:pt x="180787" y="823614"/>
                  </a:cubicBezTo>
                  <a:cubicBezTo>
                    <a:pt x="160234" y="795513"/>
                    <a:pt x="130666" y="777500"/>
                    <a:pt x="109392" y="750481"/>
                  </a:cubicBezTo>
                  <a:cubicBezTo>
                    <a:pt x="107950" y="748319"/>
                    <a:pt x="110474" y="745797"/>
                    <a:pt x="112637" y="747599"/>
                  </a:cubicBezTo>
                  <a:close/>
                  <a:moveTo>
                    <a:pt x="838016" y="673403"/>
                  </a:moveTo>
                  <a:cubicBezTo>
                    <a:pt x="839994" y="674612"/>
                    <a:pt x="841343" y="677120"/>
                    <a:pt x="840084" y="679627"/>
                  </a:cubicBezTo>
                  <a:cubicBezTo>
                    <a:pt x="809870" y="744462"/>
                    <a:pt x="746923" y="779924"/>
                    <a:pt x="683617" y="807148"/>
                  </a:cubicBezTo>
                  <a:cubicBezTo>
                    <a:pt x="680380" y="808939"/>
                    <a:pt x="677862" y="803924"/>
                    <a:pt x="680739" y="802491"/>
                  </a:cubicBezTo>
                  <a:cubicBezTo>
                    <a:pt x="740449" y="772760"/>
                    <a:pt x="803036" y="738014"/>
                    <a:pt x="832171" y="674970"/>
                  </a:cubicBezTo>
                  <a:cubicBezTo>
                    <a:pt x="833430" y="672284"/>
                    <a:pt x="836038" y="672194"/>
                    <a:pt x="838016" y="673403"/>
                  </a:cubicBezTo>
                  <a:close/>
                  <a:moveTo>
                    <a:pt x="833984" y="614394"/>
                  </a:moveTo>
                  <a:cubicBezTo>
                    <a:pt x="836498" y="614034"/>
                    <a:pt x="839730" y="615473"/>
                    <a:pt x="839730" y="618710"/>
                  </a:cubicBezTo>
                  <a:cubicBezTo>
                    <a:pt x="842603" y="630218"/>
                    <a:pt x="825364" y="659350"/>
                    <a:pt x="819618" y="668700"/>
                  </a:cubicBezTo>
                  <a:cubicBezTo>
                    <a:pt x="806330" y="692797"/>
                    <a:pt x="790168" y="715814"/>
                    <a:pt x="769338" y="734516"/>
                  </a:cubicBezTo>
                  <a:cubicBezTo>
                    <a:pt x="729115" y="771919"/>
                    <a:pt x="680631" y="794936"/>
                    <a:pt x="629992" y="815436"/>
                  </a:cubicBezTo>
                  <a:cubicBezTo>
                    <a:pt x="626760" y="816875"/>
                    <a:pt x="623887" y="812199"/>
                    <a:pt x="627119" y="811120"/>
                  </a:cubicBezTo>
                  <a:cubicBezTo>
                    <a:pt x="671293" y="789541"/>
                    <a:pt x="718700" y="767603"/>
                    <a:pt x="754613" y="733796"/>
                  </a:cubicBezTo>
                  <a:cubicBezTo>
                    <a:pt x="790168" y="700349"/>
                    <a:pt x="812435" y="662946"/>
                    <a:pt x="830033" y="618350"/>
                  </a:cubicBezTo>
                  <a:cubicBezTo>
                    <a:pt x="830033" y="616192"/>
                    <a:pt x="831829" y="614754"/>
                    <a:pt x="833984" y="614394"/>
                  </a:cubicBezTo>
                  <a:close/>
                  <a:moveTo>
                    <a:pt x="409740" y="610487"/>
                  </a:moveTo>
                  <a:cubicBezTo>
                    <a:pt x="400377" y="615168"/>
                    <a:pt x="391734" y="618769"/>
                    <a:pt x="383811" y="620929"/>
                  </a:cubicBezTo>
                  <a:cubicBezTo>
                    <a:pt x="379490" y="622009"/>
                    <a:pt x="375168" y="623090"/>
                    <a:pt x="370487" y="624170"/>
                  </a:cubicBezTo>
                  <a:cubicBezTo>
                    <a:pt x="375528" y="670258"/>
                    <a:pt x="373728" y="717427"/>
                    <a:pt x="369406" y="763155"/>
                  </a:cubicBezTo>
                  <a:cubicBezTo>
                    <a:pt x="365085" y="809964"/>
                    <a:pt x="355721" y="854972"/>
                    <a:pt x="345278" y="900340"/>
                  </a:cubicBezTo>
                  <a:cubicBezTo>
                    <a:pt x="336275" y="939587"/>
                    <a:pt x="337355" y="984595"/>
                    <a:pt x="321510" y="1022042"/>
                  </a:cubicBezTo>
                  <a:cubicBezTo>
                    <a:pt x="334114" y="1025283"/>
                    <a:pt x="347078" y="1027083"/>
                    <a:pt x="360403" y="1027803"/>
                  </a:cubicBezTo>
                  <a:cubicBezTo>
                    <a:pt x="360403" y="1026723"/>
                    <a:pt x="360043" y="1025643"/>
                    <a:pt x="360043" y="1024563"/>
                  </a:cubicBezTo>
                  <a:cubicBezTo>
                    <a:pt x="360403" y="928425"/>
                    <a:pt x="380210" y="830127"/>
                    <a:pt x="411541" y="739751"/>
                  </a:cubicBezTo>
                  <a:cubicBezTo>
                    <a:pt x="423065" y="706265"/>
                    <a:pt x="432788" y="670978"/>
                    <a:pt x="448273" y="638572"/>
                  </a:cubicBezTo>
                  <a:cubicBezTo>
                    <a:pt x="433148" y="631731"/>
                    <a:pt x="419824" y="622369"/>
                    <a:pt x="409740" y="610487"/>
                  </a:cubicBezTo>
                  <a:close/>
                  <a:moveTo>
                    <a:pt x="531102" y="574841"/>
                  </a:moveTo>
                  <a:cubicBezTo>
                    <a:pt x="505893" y="576281"/>
                    <a:pt x="488968" y="601126"/>
                    <a:pt x="477804" y="620929"/>
                  </a:cubicBezTo>
                  <a:cubicBezTo>
                    <a:pt x="476363" y="623810"/>
                    <a:pt x="474563" y="626690"/>
                    <a:pt x="473122" y="629931"/>
                  </a:cubicBezTo>
                  <a:cubicBezTo>
                    <a:pt x="477804" y="631011"/>
                    <a:pt x="482845" y="631731"/>
                    <a:pt x="488247" y="632091"/>
                  </a:cubicBezTo>
                  <a:cubicBezTo>
                    <a:pt x="509855" y="632811"/>
                    <a:pt x="536144" y="630651"/>
                    <a:pt x="548748" y="609767"/>
                  </a:cubicBezTo>
                  <a:cubicBezTo>
                    <a:pt x="559192" y="592484"/>
                    <a:pt x="554150" y="573761"/>
                    <a:pt x="531102" y="574841"/>
                  </a:cubicBezTo>
                  <a:close/>
                  <a:moveTo>
                    <a:pt x="285227" y="522451"/>
                  </a:moveTo>
                  <a:cubicBezTo>
                    <a:pt x="269111" y="520471"/>
                    <a:pt x="252726" y="524972"/>
                    <a:pt x="241202" y="539194"/>
                  </a:cubicBezTo>
                  <a:cubicBezTo>
                    <a:pt x="200508" y="588163"/>
                    <a:pt x="270732" y="613008"/>
                    <a:pt x="307465" y="613368"/>
                  </a:cubicBezTo>
                  <a:cubicBezTo>
                    <a:pt x="322230" y="613368"/>
                    <a:pt x="337715" y="612648"/>
                    <a:pt x="353201" y="610127"/>
                  </a:cubicBezTo>
                  <a:cubicBezTo>
                    <a:pt x="349239" y="587083"/>
                    <a:pt x="343477" y="561878"/>
                    <a:pt x="327632" y="544595"/>
                  </a:cubicBezTo>
                  <a:cubicBezTo>
                    <a:pt x="317188" y="532893"/>
                    <a:pt x="301343" y="524432"/>
                    <a:pt x="285227" y="522451"/>
                  </a:cubicBezTo>
                  <a:close/>
                  <a:moveTo>
                    <a:pt x="444312" y="500307"/>
                  </a:moveTo>
                  <a:cubicBezTo>
                    <a:pt x="418383" y="501387"/>
                    <a:pt x="404338" y="524792"/>
                    <a:pt x="405419" y="549276"/>
                  </a:cubicBezTo>
                  <a:cubicBezTo>
                    <a:pt x="406139" y="563319"/>
                    <a:pt x="410100" y="576281"/>
                    <a:pt x="416222" y="587803"/>
                  </a:cubicBezTo>
                  <a:cubicBezTo>
                    <a:pt x="422705" y="583842"/>
                    <a:pt x="428467" y="579162"/>
                    <a:pt x="434229" y="574121"/>
                  </a:cubicBezTo>
                  <a:cubicBezTo>
                    <a:pt x="442511" y="566559"/>
                    <a:pt x="451154" y="558998"/>
                    <a:pt x="456556" y="548916"/>
                  </a:cubicBezTo>
                  <a:cubicBezTo>
                    <a:pt x="463039" y="536674"/>
                    <a:pt x="474202" y="498507"/>
                    <a:pt x="444312" y="500307"/>
                  </a:cubicBezTo>
                  <a:close/>
                  <a:moveTo>
                    <a:pt x="925207" y="261177"/>
                  </a:moveTo>
                  <a:cubicBezTo>
                    <a:pt x="928103" y="262620"/>
                    <a:pt x="929913" y="265867"/>
                    <a:pt x="928103" y="268753"/>
                  </a:cubicBezTo>
                  <a:cubicBezTo>
                    <a:pt x="922312" y="279216"/>
                    <a:pt x="903127" y="282824"/>
                    <a:pt x="892268" y="286432"/>
                  </a:cubicBezTo>
                  <a:cubicBezTo>
                    <a:pt x="874532" y="293287"/>
                    <a:pt x="856795" y="299781"/>
                    <a:pt x="839058" y="306636"/>
                  </a:cubicBezTo>
                  <a:cubicBezTo>
                    <a:pt x="824942" y="312048"/>
                    <a:pt x="819150" y="288958"/>
                    <a:pt x="833267" y="283907"/>
                  </a:cubicBezTo>
                  <a:cubicBezTo>
                    <a:pt x="851003" y="277412"/>
                    <a:pt x="869464" y="272361"/>
                    <a:pt x="887562" y="267671"/>
                  </a:cubicBezTo>
                  <a:cubicBezTo>
                    <a:pt x="898060" y="264785"/>
                    <a:pt x="914710" y="256847"/>
                    <a:pt x="925207" y="261177"/>
                  </a:cubicBezTo>
                  <a:close/>
                  <a:moveTo>
                    <a:pt x="905404" y="148275"/>
                  </a:moveTo>
                  <a:cubicBezTo>
                    <a:pt x="912609" y="142547"/>
                    <a:pt x="921977" y="151855"/>
                    <a:pt x="915492" y="158657"/>
                  </a:cubicBezTo>
                  <a:cubicBezTo>
                    <a:pt x="880184" y="195533"/>
                    <a:pt x="834068" y="220593"/>
                    <a:pt x="795517" y="253531"/>
                  </a:cubicBezTo>
                  <a:cubicBezTo>
                    <a:pt x="785069" y="262839"/>
                    <a:pt x="769937" y="247802"/>
                    <a:pt x="780385" y="238494"/>
                  </a:cubicBezTo>
                  <a:cubicBezTo>
                    <a:pt x="818575" y="204125"/>
                    <a:pt x="866493" y="182286"/>
                    <a:pt x="905404" y="148275"/>
                  </a:cubicBezTo>
                  <a:close/>
                  <a:moveTo>
                    <a:pt x="353967" y="136556"/>
                  </a:moveTo>
                  <a:cubicBezTo>
                    <a:pt x="362965" y="136197"/>
                    <a:pt x="364765" y="151273"/>
                    <a:pt x="355767" y="152709"/>
                  </a:cubicBezTo>
                  <a:cubicBezTo>
                    <a:pt x="299260" y="159888"/>
                    <a:pt x="238793" y="166708"/>
                    <a:pt x="193803" y="205835"/>
                  </a:cubicBezTo>
                  <a:cubicBezTo>
                    <a:pt x="153132" y="240653"/>
                    <a:pt x="112102" y="301676"/>
                    <a:pt x="107063" y="356597"/>
                  </a:cubicBezTo>
                  <a:cubicBezTo>
                    <a:pt x="106703" y="361263"/>
                    <a:pt x="100224" y="361263"/>
                    <a:pt x="100224" y="356597"/>
                  </a:cubicBezTo>
                  <a:cubicBezTo>
                    <a:pt x="98425" y="300958"/>
                    <a:pt x="139815" y="228449"/>
                    <a:pt x="183006" y="194707"/>
                  </a:cubicBezTo>
                  <a:cubicBezTo>
                    <a:pt x="231955" y="155940"/>
                    <a:pt x="292061" y="139786"/>
                    <a:pt x="353967" y="136556"/>
                  </a:cubicBezTo>
                  <a:close/>
                  <a:moveTo>
                    <a:pt x="393523" y="133769"/>
                  </a:moveTo>
                  <a:cubicBezTo>
                    <a:pt x="401284" y="135637"/>
                    <a:pt x="400931" y="149084"/>
                    <a:pt x="392817" y="150578"/>
                  </a:cubicBezTo>
                  <a:cubicBezTo>
                    <a:pt x="389290" y="151698"/>
                    <a:pt x="385409" y="150951"/>
                    <a:pt x="381881" y="149831"/>
                  </a:cubicBezTo>
                  <a:cubicBezTo>
                    <a:pt x="379412" y="149084"/>
                    <a:pt x="376590" y="149084"/>
                    <a:pt x="374473" y="147963"/>
                  </a:cubicBezTo>
                  <a:cubicBezTo>
                    <a:pt x="371298" y="146842"/>
                    <a:pt x="369887" y="142360"/>
                    <a:pt x="372356" y="139745"/>
                  </a:cubicBezTo>
                  <a:cubicBezTo>
                    <a:pt x="374826" y="137131"/>
                    <a:pt x="378353" y="136757"/>
                    <a:pt x="381176" y="135263"/>
                  </a:cubicBezTo>
                  <a:cubicBezTo>
                    <a:pt x="385409" y="133769"/>
                    <a:pt x="389290" y="133022"/>
                    <a:pt x="393523" y="133769"/>
                  </a:cubicBezTo>
                  <a:close/>
                  <a:moveTo>
                    <a:pt x="347844" y="95638"/>
                  </a:moveTo>
                  <a:cubicBezTo>
                    <a:pt x="263260" y="101804"/>
                    <a:pt x="181421" y="131060"/>
                    <a:pt x="129203" y="188130"/>
                  </a:cubicBezTo>
                  <a:cubicBezTo>
                    <a:pt x="33770" y="291829"/>
                    <a:pt x="-4763" y="501387"/>
                    <a:pt x="69422" y="624890"/>
                  </a:cubicBezTo>
                  <a:cubicBezTo>
                    <a:pt x="90310" y="660176"/>
                    <a:pt x="124882" y="712026"/>
                    <a:pt x="153692" y="740831"/>
                  </a:cubicBezTo>
                  <a:cubicBezTo>
                    <a:pt x="178180" y="765315"/>
                    <a:pt x="212752" y="786199"/>
                    <a:pt x="231118" y="815725"/>
                  </a:cubicBezTo>
                  <a:cubicBezTo>
                    <a:pt x="268571" y="875496"/>
                    <a:pt x="264610" y="914743"/>
                    <a:pt x="254526" y="997918"/>
                  </a:cubicBezTo>
                  <a:cubicBezTo>
                    <a:pt x="254166" y="997918"/>
                    <a:pt x="254166" y="998278"/>
                    <a:pt x="254166" y="998278"/>
                  </a:cubicBezTo>
                  <a:cubicBezTo>
                    <a:pt x="264610" y="1006199"/>
                    <a:pt x="281536" y="1010160"/>
                    <a:pt x="291979" y="1013761"/>
                  </a:cubicBezTo>
                  <a:cubicBezTo>
                    <a:pt x="297381" y="1015561"/>
                    <a:pt x="302783" y="1017361"/>
                    <a:pt x="308185" y="1018802"/>
                  </a:cubicBezTo>
                  <a:cubicBezTo>
                    <a:pt x="321149" y="980275"/>
                    <a:pt x="325471" y="936347"/>
                    <a:pt x="333394" y="896739"/>
                  </a:cubicBezTo>
                  <a:cubicBezTo>
                    <a:pt x="342757" y="852811"/>
                    <a:pt x="352120" y="808163"/>
                    <a:pt x="354641" y="763155"/>
                  </a:cubicBezTo>
                  <a:cubicBezTo>
                    <a:pt x="357522" y="718507"/>
                    <a:pt x="361123" y="672059"/>
                    <a:pt x="355361" y="627410"/>
                  </a:cubicBezTo>
                  <a:cubicBezTo>
                    <a:pt x="306024" y="636052"/>
                    <a:pt x="243002" y="634252"/>
                    <a:pt x="218514" y="588163"/>
                  </a:cubicBezTo>
                  <a:cubicBezTo>
                    <a:pt x="192585" y="538834"/>
                    <a:pt x="256687" y="496707"/>
                    <a:pt x="299902" y="509309"/>
                  </a:cubicBezTo>
                  <a:cubicBezTo>
                    <a:pt x="343477" y="521911"/>
                    <a:pt x="361844" y="565479"/>
                    <a:pt x="368326" y="606887"/>
                  </a:cubicBezTo>
                  <a:cubicBezTo>
                    <a:pt x="379130" y="604366"/>
                    <a:pt x="389573" y="601126"/>
                    <a:pt x="399297" y="596445"/>
                  </a:cubicBezTo>
                  <a:cubicBezTo>
                    <a:pt x="389933" y="580962"/>
                    <a:pt x="384892" y="562239"/>
                    <a:pt x="388133" y="540995"/>
                  </a:cubicBezTo>
                  <a:cubicBezTo>
                    <a:pt x="391014" y="518671"/>
                    <a:pt x="400017" y="494546"/>
                    <a:pt x="423425" y="486265"/>
                  </a:cubicBezTo>
                  <a:cubicBezTo>
                    <a:pt x="439991" y="480144"/>
                    <a:pt x="462678" y="479784"/>
                    <a:pt x="473842" y="496347"/>
                  </a:cubicBezTo>
                  <a:cubicBezTo>
                    <a:pt x="500492" y="537034"/>
                    <a:pt x="464839" y="577721"/>
                    <a:pt x="425946" y="601486"/>
                  </a:cubicBezTo>
                  <a:cubicBezTo>
                    <a:pt x="433868" y="610847"/>
                    <a:pt x="443952" y="618769"/>
                    <a:pt x="455476" y="623810"/>
                  </a:cubicBezTo>
                  <a:cubicBezTo>
                    <a:pt x="459437" y="616248"/>
                    <a:pt x="464119" y="608327"/>
                    <a:pt x="469521" y="600766"/>
                  </a:cubicBezTo>
                  <a:cubicBezTo>
                    <a:pt x="486447" y="576281"/>
                    <a:pt x="535784" y="531273"/>
                    <a:pt x="565314" y="569800"/>
                  </a:cubicBezTo>
                  <a:cubicBezTo>
                    <a:pt x="598085" y="612648"/>
                    <a:pt x="535424" y="652615"/>
                    <a:pt x="496890" y="650455"/>
                  </a:cubicBezTo>
                  <a:cubicBezTo>
                    <a:pt x="486087" y="650095"/>
                    <a:pt x="475643" y="647934"/>
                    <a:pt x="465559" y="645054"/>
                  </a:cubicBezTo>
                  <a:cubicBezTo>
                    <a:pt x="446833" y="683581"/>
                    <a:pt x="434229" y="725708"/>
                    <a:pt x="421984" y="766756"/>
                  </a:cubicBezTo>
                  <a:cubicBezTo>
                    <a:pt x="396776" y="850291"/>
                    <a:pt x="379130" y="937067"/>
                    <a:pt x="379130" y="1024923"/>
                  </a:cubicBezTo>
                  <a:cubicBezTo>
                    <a:pt x="379130" y="1026003"/>
                    <a:pt x="379130" y="1027083"/>
                    <a:pt x="378409" y="1027803"/>
                  </a:cubicBezTo>
                  <a:cubicBezTo>
                    <a:pt x="414422" y="1026723"/>
                    <a:pt x="460518" y="1018442"/>
                    <a:pt x="486447" y="996838"/>
                  </a:cubicBezTo>
                  <a:cubicBezTo>
                    <a:pt x="487527" y="995757"/>
                    <a:pt x="488247" y="995397"/>
                    <a:pt x="489328" y="995037"/>
                  </a:cubicBezTo>
                  <a:cubicBezTo>
                    <a:pt x="489328" y="992157"/>
                    <a:pt x="489688" y="989276"/>
                    <a:pt x="490048" y="985676"/>
                  </a:cubicBezTo>
                  <a:cubicBezTo>
                    <a:pt x="495810" y="935266"/>
                    <a:pt x="495450" y="896019"/>
                    <a:pt x="519578" y="850291"/>
                  </a:cubicBezTo>
                  <a:cubicBezTo>
                    <a:pt x="542266" y="807443"/>
                    <a:pt x="575758" y="791600"/>
                    <a:pt x="621133" y="780078"/>
                  </a:cubicBezTo>
                  <a:cubicBezTo>
                    <a:pt x="733492" y="751633"/>
                    <a:pt x="798315" y="660896"/>
                    <a:pt x="823164" y="566919"/>
                  </a:cubicBezTo>
                  <a:cubicBezTo>
                    <a:pt x="865658" y="408851"/>
                    <a:pt x="717286" y="215855"/>
                    <a:pt x="582960" y="141682"/>
                  </a:cubicBezTo>
                  <a:cubicBezTo>
                    <a:pt x="519758" y="106395"/>
                    <a:pt x="432428" y="89472"/>
                    <a:pt x="347844" y="95638"/>
                  </a:cubicBezTo>
                  <a:close/>
                  <a:moveTo>
                    <a:pt x="358963" y="76150"/>
                  </a:moveTo>
                  <a:cubicBezTo>
                    <a:pt x="511295" y="71469"/>
                    <a:pt x="652104" y="143482"/>
                    <a:pt x="746457" y="260864"/>
                  </a:cubicBezTo>
                  <a:cubicBezTo>
                    <a:pt x="840089" y="377885"/>
                    <a:pt x="885465" y="549996"/>
                    <a:pt x="788951" y="680340"/>
                  </a:cubicBezTo>
                  <a:cubicBezTo>
                    <a:pt x="747537" y="736510"/>
                    <a:pt x="689917" y="775037"/>
                    <a:pt x="624014" y="797361"/>
                  </a:cubicBezTo>
                  <a:cubicBezTo>
                    <a:pt x="587282" y="809604"/>
                    <a:pt x="546227" y="819325"/>
                    <a:pt x="528581" y="858212"/>
                  </a:cubicBezTo>
                  <a:cubicBezTo>
                    <a:pt x="512376" y="893499"/>
                    <a:pt x="510575" y="933466"/>
                    <a:pt x="506974" y="971633"/>
                  </a:cubicBezTo>
                  <a:cubicBezTo>
                    <a:pt x="507694" y="971633"/>
                    <a:pt x="508414" y="971633"/>
                    <a:pt x="509495" y="971993"/>
                  </a:cubicBezTo>
                  <a:cubicBezTo>
                    <a:pt x="539745" y="980275"/>
                    <a:pt x="542986" y="1005119"/>
                    <a:pt x="533983" y="1028523"/>
                  </a:cubicBezTo>
                  <a:cubicBezTo>
                    <a:pt x="562073" y="1041846"/>
                    <a:pt x="552710" y="1083973"/>
                    <a:pt x="535063" y="1107378"/>
                  </a:cubicBezTo>
                  <a:cubicBezTo>
                    <a:pt x="554510" y="1126461"/>
                    <a:pt x="544787" y="1151306"/>
                    <a:pt x="528221" y="1170749"/>
                  </a:cubicBezTo>
                  <a:cubicBezTo>
                    <a:pt x="548388" y="1201355"/>
                    <a:pt x="516697" y="1235201"/>
                    <a:pt x="488247" y="1249604"/>
                  </a:cubicBezTo>
                  <a:cubicBezTo>
                    <a:pt x="504813" y="1267967"/>
                    <a:pt x="475283" y="1286330"/>
                    <a:pt x="459437" y="1291011"/>
                  </a:cubicBezTo>
                  <a:cubicBezTo>
                    <a:pt x="435669" y="1298212"/>
                    <a:pt x="410100" y="1300013"/>
                    <a:pt x="385612" y="1300733"/>
                  </a:cubicBezTo>
                  <a:cubicBezTo>
                    <a:pt x="385972" y="1302173"/>
                    <a:pt x="385972" y="1303613"/>
                    <a:pt x="385252" y="1305054"/>
                  </a:cubicBezTo>
                  <a:cubicBezTo>
                    <a:pt x="368326" y="1351862"/>
                    <a:pt x="281176" y="1347901"/>
                    <a:pt x="280455" y="1294612"/>
                  </a:cubicBezTo>
                  <a:cubicBezTo>
                    <a:pt x="270372" y="1292451"/>
                    <a:pt x="260288" y="1290291"/>
                    <a:pt x="250925" y="1287050"/>
                  </a:cubicBezTo>
                  <a:cubicBezTo>
                    <a:pt x="234720" y="1281649"/>
                    <a:pt x="212032" y="1274808"/>
                    <a:pt x="204829" y="1257165"/>
                  </a:cubicBezTo>
                  <a:cubicBezTo>
                    <a:pt x="200508" y="1247083"/>
                    <a:pt x="201228" y="1236641"/>
                    <a:pt x="209871" y="1231600"/>
                  </a:cubicBezTo>
                  <a:cubicBezTo>
                    <a:pt x="205549" y="1229440"/>
                    <a:pt x="201948" y="1226919"/>
                    <a:pt x="197987" y="1224039"/>
                  </a:cubicBezTo>
                  <a:cubicBezTo>
                    <a:pt x="185383" y="1214677"/>
                    <a:pt x="174939" y="1200635"/>
                    <a:pt x="179981" y="1184072"/>
                  </a:cubicBezTo>
                  <a:cubicBezTo>
                    <a:pt x="182141" y="1177230"/>
                    <a:pt x="185022" y="1170029"/>
                    <a:pt x="189704" y="1166068"/>
                  </a:cubicBezTo>
                  <a:cubicBezTo>
                    <a:pt x="166656" y="1146985"/>
                    <a:pt x="150811" y="1116379"/>
                    <a:pt x="183582" y="1096216"/>
                  </a:cubicBezTo>
                  <a:cubicBezTo>
                    <a:pt x="184302" y="1095856"/>
                    <a:pt x="185022" y="1095856"/>
                    <a:pt x="185743" y="1095856"/>
                  </a:cubicBezTo>
                  <a:cubicBezTo>
                    <a:pt x="176379" y="1087214"/>
                    <a:pt x="169897" y="1075692"/>
                    <a:pt x="171338" y="1060569"/>
                  </a:cubicBezTo>
                  <a:cubicBezTo>
                    <a:pt x="173138" y="1040406"/>
                    <a:pt x="182862" y="1023482"/>
                    <a:pt x="199427" y="1011960"/>
                  </a:cubicBezTo>
                  <a:cubicBezTo>
                    <a:pt x="200508" y="1011240"/>
                    <a:pt x="201228" y="1011240"/>
                    <a:pt x="201948" y="1011240"/>
                  </a:cubicBezTo>
                  <a:cubicBezTo>
                    <a:pt x="200868" y="1005119"/>
                    <a:pt x="201228" y="998638"/>
                    <a:pt x="204109" y="992157"/>
                  </a:cubicBezTo>
                  <a:cubicBezTo>
                    <a:pt x="210951" y="975954"/>
                    <a:pt x="223556" y="962991"/>
                    <a:pt x="241202" y="962271"/>
                  </a:cubicBezTo>
                  <a:cubicBezTo>
                    <a:pt x="243723" y="938507"/>
                    <a:pt x="245163" y="913662"/>
                    <a:pt x="242282" y="890258"/>
                  </a:cubicBezTo>
                  <a:cubicBezTo>
                    <a:pt x="237961" y="850291"/>
                    <a:pt x="220675" y="823286"/>
                    <a:pt x="192945" y="795201"/>
                  </a:cubicBezTo>
                  <a:cubicBezTo>
                    <a:pt x="148650" y="750913"/>
                    <a:pt x="98592" y="710946"/>
                    <a:pt x="65821" y="656576"/>
                  </a:cubicBezTo>
                  <a:cubicBezTo>
                    <a:pt x="3520" y="553597"/>
                    <a:pt x="-1522" y="414612"/>
                    <a:pt x="41693" y="303351"/>
                  </a:cubicBezTo>
                  <a:cubicBezTo>
                    <a:pt x="94271" y="167606"/>
                    <a:pt x="212032" y="80471"/>
                    <a:pt x="358963" y="76150"/>
                  </a:cubicBezTo>
                  <a:close/>
                  <a:moveTo>
                    <a:pt x="239498" y="70456"/>
                  </a:moveTo>
                  <a:cubicBezTo>
                    <a:pt x="245991" y="67934"/>
                    <a:pt x="248876" y="79103"/>
                    <a:pt x="242023" y="81264"/>
                  </a:cubicBezTo>
                  <a:cubicBezTo>
                    <a:pt x="177099" y="101801"/>
                    <a:pt x="121192" y="146476"/>
                    <a:pt x="83319" y="202680"/>
                  </a:cubicBezTo>
                  <a:cubicBezTo>
                    <a:pt x="51578" y="250237"/>
                    <a:pt x="10820" y="310765"/>
                    <a:pt x="5049" y="369131"/>
                  </a:cubicBezTo>
                  <a:cubicBezTo>
                    <a:pt x="4689" y="372374"/>
                    <a:pt x="0" y="372374"/>
                    <a:pt x="0" y="369131"/>
                  </a:cubicBezTo>
                  <a:cubicBezTo>
                    <a:pt x="360" y="337426"/>
                    <a:pt x="13706" y="308243"/>
                    <a:pt x="27412" y="279781"/>
                  </a:cubicBezTo>
                  <a:cubicBezTo>
                    <a:pt x="44725" y="245193"/>
                    <a:pt x="63481" y="210246"/>
                    <a:pt x="86926" y="179622"/>
                  </a:cubicBezTo>
                  <a:cubicBezTo>
                    <a:pt x="125520" y="129182"/>
                    <a:pt x="178541" y="90271"/>
                    <a:pt x="239498" y="70456"/>
                  </a:cubicBezTo>
                  <a:close/>
                  <a:moveTo>
                    <a:pt x="836216" y="58157"/>
                  </a:moveTo>
                  <a:cubicBezTo>
                    <a:pt x="838824" y="59690"/>
                    <a:pt x="840263" y="62847"/>
                    <a:pt x="837925" y="66275"/>
                  </a:cubicBezTo>
                  <a:cubicBezTo>
                    <a:pt x="808064" y="110292"/>
                    <a:pt x="777123" y="164411"/>
                    <a:pt x="735749" y="198325"/>
                  </a:cubicBezTo>
                  <a:cubicBezTo>
                    <a:pt x="728554" y="204098"/>
                    <a:pt x="715962" y="195800"/>
                    <a:pt x="722078" y="187502"/>
                  </a:cubicBezTo>
                  <a:cubicBezTo>
                    <a:pt x="756256" y="144206"/>
                    <a:pt x="794392" y="104158"/>
                    <a:pt x="827492" y="59780"/>
                  </a:cubicBezTo>
                  <a:cubicBezTo>
                    <a:pt x="829831" y="56714"/>
                    <a:pt x="833608" y="56623"/>
                    <a:pt x="836216" y="58157"/>
                  </a:cubicBezTo>
                  <a:close/>
                  <a:moveTo>
                    <a:pt x="752552" y="2756"/>
                  </a:moveTo>
                  <a:cubicBezTo>
                    <a:pt x="755058" y="-1916"/>
                    <a:pt x="761144" y="-119"/>
                    <a:pt x="762576" y="4193"/>
                  </a:cubicBezTo>
                  <a:cubicBezTo>
                    <a:pt x="771167" y="25396"/>
                    <a:pt x="744319" y="58099"/>
                    <a:pt x="733580" y="73911"/>
                  </a:cubicBezTo>
                  <a:cubicBezTo>
                    <a:pt x="715682" y="99785"/>
                    <a:pt x="698857" y="125301"/>
                    <a:pt x="682033" y="152253"/>
                  </a:cubicBezTo>
                  <a:cubicBezTo>
                    <a:pt x="676663" y="161237"/>
                    <a:pt x="661987" y="154769"/>
                    <a:pt x="664850" y="144347"/>
                  </a:cubicBezTo>
                  <a:cubicBezTo>
                    <a:pt x="673084" y="117035"/>
                    <a:pt x="697426" y="92957"/>
                    <a:pt x="713892" y="70676"/>
                  </a:cubicBezTo>
                  <a:cubicBezTo>
                    <a:pt x="723557" y="57380"/>
                    <a:pt x="733222" y="44443"/>
                    <a:pt x="740740" y="30068"/>
                  </a:cubicBezTo>
                  <a:cubicBezTo>
                    <a:pt x="745751" y="21443"/>
                    <a:pt x="747541" y="11381"/>
                    <a:pt x="752552" y="275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6EB52FC-D06C-F245-BE89-A612F131A1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75" y="7975"/>
              <a:ext cx="667231" cy="200488"/>
            </a:xfrm>
            <a:custGeom>
              <a:avLst/>
              <a:gdLst>
                <a:gd name="connsiteX0" fmla="*/ 623052 w 735499"/>
                <a:gd name="connsiteY0" fmla="*/ 93316 h 221001"/>
                <a:gd name="connsiteX1" fmla="*/ 642943 w 735499"/>
                <a:gd name="connsiteY1" fmla="*/ 104004 h 221001"/>
                <a:gd name="connsiteX2" fmla="*/ 671160 w 735499"/>
                <a:gd name="connsiteY2" fmla="*/ 117585 h 221001"/>
                <a:gd name="connsiteX3" fmla="*/ 680203 w 735499"/>
                <a:gd name="connsiteY3" fmla="*/ 106506 h 221001"/>
                <a:gd name="connsiteX4" fmla="*/ 725784 w 735499"/>
                <a:gd name="connsiteY4" fmla="*/ 105791 h 221001"/>
                <a:gd name="connsiteX5" fmla="*/ 730487 w 735499"/>
                <a:gd name="connsiteY5" fmla="*/ 124733 h 221001"/>
                <a:gd name="connsiteX6" fmla="*/ 700462 w 735499"/>
                <a:gd name="connsiteY6" fmla="*/ 125091 h 221001"/>
                <a:gd name="connsiteX7" fmla="*/ 677309 w 735499"/>
                <a:gd name="connsiteY7" fmla="*/ 144032 h 221001"/>
                <a:gd name="connsiteX8" fmla="*/ 646198 w 735499"/>
                <a:gd name="connsiteY8" fmla="*/ 138314 h 221001"/>
                <a:gd name="connsiteX9" fmla="*/ 631367 w 735499"/>
                <a:gd name="connsiteY9" fmla="*/ 123304 h 221001"/>
                <a:gd name="connsiteX10" fmla="*/ 592297 w 735499"/>
                <a:gd name="connsiteY10" fmla="*/ 135098 h 221001"/>
                <a:gd name="connsiteX11" fmla="*/ 577827 w 735499"/>
                <a:gd name="connsiteY11" fmla="*/ 130809 h 221001"/>
                <a:gd name="connsiteX12" fmla="*/ 623052 w 735499"/>
                <a:gd name="connsiteY12" fmla="*/ 93316 h 221001"/>
                <a:gd name="connsiteX13" fmla="*/ 363192 w 735499"/>
                <a:gd name="connsiteY13" fmla="*/ 64017 h 221001"/>
                <a:gd name="connsiteX14" fmla="*/ 343359 w 735499"/>
                <a:gd name="connsiteY14" fmla="*/ 130450 h 221001"/>
                <a:gd name="connsiteX15" fmla="*/ 377616 w 735499"/>
                <a:gd name="connsiteY15" fmla="*/ 130089 h 221001"/>
                <a:gd name="connsiteX16" fmla="*/ 363192 w 735499"/>
                <a:gd name="connsiteY16" fmla="*/ 64017 h 221001"/>
                <a:gd name="connsiteX17" fmla="*/ 359857 w 735499"/>
                <a:gd name="connsiteY17" fmla="*/ 19247 h 221001"/>
                <a:gd name="connsiteX18" fmla="*/ 368962 w 735499"/>
                <a:gd name="connsiteY18" fmla="*/ 24302 h 221001"/>
                <a:gd name="connsiteX19" fmla="*/ 369683 w 735499"/>
                <a:gd name="connsiteY19" fmla="*/ 26829 h 221001"/>
                <a:gd name="connsiteX20" fmla="*/ 373289 w 735499"/>
                <a:gd name="connsiteY20" fmla="*/ 36939 h 221001"/>
                <a:gd name="connsiteX21" fmla="*/ 401776 w 735499"/>
                <a:gd name="connsiteY21" fmla="*/ 130089 h 221001"/>
                <a:gd name="connsiteX22" fmla="*/ 408988 w 735499"/>
                <a:gd name="connsiteY22" fmla="*/ 149224 h 221001"/>
                <a:gd name="connsiteX23" fmla="*/ 430984 w 735499"/>
                <a:gd name="connsiteY23" fmla="*/ 192189 h 221001"/>
                <a:gd name="connsiteX24" fmla="*/ 407545 w 735499"/>
                <a:gd name="connsiteY24" fmla="*/ 205548 h 221001"/>
                <a:gd name="connsiteX25" fmla="*/ 384828 w 735499"/>
                <a:gd name="connsiteY25" fmla="*/ 155001 h 221001"/>
                <a:gd name="connsiteX26" fmla="*/ 338672 w 735499"/>
                <a:gd name="connsiteY26" fmla="*/ 151391 h 221001"/>
                <a:gd name="connsiteX27" fmla="*/ 324969 w 735499"/>
                <a:gd name="connsiteY27" fmla="*/ 216018 h 221001"/>
                <a:gd name="connsiteX28" fmla="*/ 311266 w 735499"/>
                <a:gd name="connsiteY28" fmla="*/ 213852 h 221001"/>
                <a:gd name="connsiteX29" fmla="*/ 317397 w 735499"/>
                <a:gd name="connsiteY29" fmla="*/ 142364 h 221001"/>
                <a:gd name="connsiteX30" fmla="*/ 318118 w 735499"/>
                <a:gd name="connsiteY30" fmla="*/ 136227 h 221001"/>
                <a:gd name="connsiteX31" fmla="*/ 350932 w 735499"/>
                <a:gd name="connsiteY31" fmla="*/ 28996 h 221001"/>
                <a:gd name="connsiteX32" fmla="*/ 353456 w 735499"/>
                <a:gd name="connsiteY32" fmla="*/ 26107 h 221001"/>
                <a:gd name="connsiteX33" fmla="*/ 359857 w 735499"/>
                <a:gd name="connsiteY33" fmla="*/ 19247 h 221001"/>
                <a:gd name="connsiteX34" fmla="*/ 482323 w 735499"/>
                <a:gd name="connsiteY34" fmla="*/ 18391 h 221001"/>
                <a:gd name="connsiteX35" fmla="*/ 488765 w 735499"/>
                <a:gd name="connsiteY35" fmla="*/ 24666 h 221001"/>
                <a:gd name="connsiteX36" fmla="*/ 489847 w 735499"/>
                <a:gd name="connsiteY36" fmla="*/ 55366 h 221001"/>
                <a:gd name="connsiteX37" fmla="*/ 527329 w 735499"/>
                <a:gd name="connsiteY37" fmla="*/ 56088 h 221001"/>
                <a:gd name="connsiteX38" fmla="*/ 523364 w 735499"/>
                <a:gd name="connsiteY38" fmla="*/ 84622 h 221001"/>
                <a:gd name="connsiteX39" fmla="*/ 492009 w 735499"/>
                <a:gd name="connsiteY39" fmla="*/ 84622 h 221001"/>
                <a:gd name="connsiteX40" fmla="*/ 496334 w 735499"/>
                <a:gd name="connsiteY40" fmla="*/ 129408 h 221001"/>
                <a:gd name="connsiteX41" fmla="*/ 498857 w 735499"/>
                <a:gd name="connsiteY41" fmla="*/ 210673 h 221001"/>
                <a:gd name="connsiteX42" fmla="*/ 478314 w 735499"/>
                <a:gd name="connsiteY42" fmla="*/ 210312 h 221001"/>
                <a:gd name="connsiteX43" fmla="*/ 477593 w 735499"/>
                <a:gd name="connsiteY43" fmla="*/ 118211 h 221001"/>
                <a:gd name="connsiteX44" fmla="*/ 476872 w 735499"/>
                <a:gd name="connsiteY44" fmla="*/ 83899 h 221001"/>
                <a:gd name="connsiteX45" fmla="*/ 461014 w 735499"/>
                <a:gd name="connsiteY45" fmla="*/ 83538 h 221001"/>
                <a:gd name="connsiteX46" fmla="*/ 418126 w 735499"/>
                <a:gd name="connsiteY46" fmla="*/ 75231 h 221001"/>
                <a:gd name="connsiteX47" fmla="*/ 422451 w 735499"/>
                <a:gd name="connsiteY47" fmla="*/ 59339 h 221001"/>
                <a:gd name="connsiteX48" fmla="*/ 476151 w 735499"/>
                <a:gd name="connsiteY48" fmla="*/ 57172 h 221001"/>
                <a:gd name="connsiteX49" fmla="*/ 476151 w 735499"/>
                <a:gd name="connsiteY49" fmla="*/ 24305 h 221001"/>
                <a:gd name="connsiteX50" fmla="*/ 482323 w 735499"/>
                <a:gd name="connsiteY50" fmla="*/ 18391 h 221001"/>
                <a:gd name="connsiteX51" fmla="*/ 64495 w 735499"/>
                <a:gd name="connsiteY51" fmla="*/ 14193 h 221001"/>
                <a:gd name="connsiteX52" fmla="*/ 83291 w 735499"/>
                <a:gd name="connsiteY52" fmla="*/ 14635 h 221001"/>
                <a:gd name="connsiteX53" fmla="*/ 107941 w 735499"/>
                <a:gd name="connsiteY53" fmla="*/ 25090 h 221001"/>
                <a:gd name="connsiteX54" fmla="*/ 100049 w 735499"/>
                <a:gd name="connsiteY54" fmla="*/ 38800 h 221001"/>
                <a:gd name="connsiteX55" fmla="*/ 23638 w 735499"/>
                <a:gd name="connsiteY55" fmla="*/ 121423 h 221001"/>
                <a:gd name="connsiteX56" fmla="*/ 37270 w 735499"/>
                <a:gd name="connsiteY56" fmla="*/ 182398 h 221001"/>
                <a:gd name="connsiteX57" fmla="*/ 110452 w 735499"/>
                <a:gd name="connsiteY57" fmla="*/ 171935 h 221001"/>
                <a:gd name="connsiteX58" fmla="*/ 128389 w 735499"/>
                <a:gd name="connsiteY58" fmla="*/ 185645 h 221001"/>
                <a:gd name="connsiteX59" fmla="*/ 38346 w 735499"/>
                <a:gd name="connsiteY59" fmla="*/ 211261 h 221001"/>
                <a:gd name="connsiteX60" fmla="*/ 320 w 735499"/>
                <a:gd name="connsiteY60" fmla="*/ 127196 h 221001"/>
                <a:gd name="connsiteX61" fmla="*/ 64495 w 735499"/>
                <a:gd name="connsiteY61" fmla="*/ 14193 h 221001"/>
                <a:gd name="connsiteX62" fmla="*/ 255247 w 735499"/>
                <a:gd name="connsiteY62" fmla="*/ 2 h 221001"/>
                <a:gd name="connsiteX63" fmla="*/ 262941 w 735499"/>
                <a:gd name="connsiteY63" fmla="*/ 7724 h 221001"/>
                <a:gd name="connsiteX64" fmla="*/ 266877 w 735499"/>
                <a:gd name="connsiteY64" fmla="*/ 200582 h 221001"/>
                <a:gd name="connsiteX65" fmla="*/ 243616 w 735499"/>
                <a:gd name="connsiteY65" fmla="*/ 200223 h 221001"/>
                <a:gd name="connsiteX66" fmla="*/ 241468 w 735499"/>
                <a:gd name="connsiteY66" fmla="*/ 121571 h 221001"/>
                <a:gd name="connsiteX67" fmla="*/ 177409 w 735499"/>
                <a:gd name="connsiteY67" fmla="*/ 116184 h 221001"/>
                <a:gd name="connsiteX68" fmla="*/ 185282 w 735499"/>
                <a:gd name="connsiteY68" fmla="*/ 196272 h 221001"/>
                <a:gd name="connsiteX69" fmla="*/ 166314 w 735499"/>
                <a:gd name="connsiteY69" fmla="*/ 203814 h 221001"/>
                <a:gd name="connsiteX70" fmla="*/ 159157 w 735499"/>
                <a:gd name="connsiteY70" fmla="*/ 135219 h 221001"/>
                <a:gd name="connsiteX71" fmla="*/ 159157 w 735499"/>
                <a:gd name="connsiteY71" fmla="*/ 112234 h 221001"/>
                <a:gd name="connsiteX72" fmla="*/ 158799 w 735499"/>
                <a:gd name="connsiteY72" fmla="*/ 112234 h 221001"/>
                <a:gd name="connsiteX73" fmla="*/ 158083 w 735499"/>
                <a:gd name="connsiteY73" fmla="*/ 95713 h 221001"/>
                <a:gd name="connsiteX74" fmla="*/ 152715 w 735499"/>
                <a:gd name="connsiteY74" fmla="*/ 15984 h 221001"/>
                <a:gd name="connsiteX75" fmla="*/ 165241 w 735499"/>
                <a:gd name="connsiteY75" fmla="*/ 14548 h 221001"/>
                <a:gd name="connsiteX76" fmla="*/ 175261 w 735499"/>
                <a:gd name="connsiteY76" fmla="*/ 96432 h 221001"/>
                <a:gd name="connsiteX77" fmla="*/ 242900 w 735499"/>
                <a:gd name="connsiteY77" fmla="*/ 94995 h 221001"/>
                <a:gd name="connsiteX78" fmla="*/ 247552 w 735499"/>
                <a:gd name="connsiteY78" fmla="*/ 7365 h 221001"/>
                <a:gd name="connsiteX79" fmla="*/ 255247 w 735499"/>
                <a:gd name="connsiteY79" fmla="*/ 2 h 22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35499" h="221001">
                  <a:moveTo>
                    <a:pt x="623052" y="93316"/>
                  </a:moveTo>
                  <a:cubicBezTo>
                    <a:pt x="629874" y="94243"/>
                    <a:pt x="636702" y="97571"/>
                    <a:pt x="642943" y="104004"/>
                  </a:cubicBezTo>
                  <a:cubicBezTo>
                    <a:pt x="648731" y="109723"/>
                    <a:pt x="663924" y="130451"/>
                    <a:pt x="671160" y="117585"/>
                  </a:cubicBezTo>
                  <a:cubicBezTo>
                    <a:pt x="673330" y="113654"/>
                    <a:pt x="676224" y="109008"/>
                    <a:pt x="680203" y="106506"/>
                  </a:cubicBezTo>
                  <a:cubicBezTo>
                    <a:pt x="696844" y="96857"/>
                    <a:pt x="708782" y="107578"/>
                    <a:pt x="725784" y="105791"/>
                  </a:cubicBezTo>
                  <a:cubicBezTo>
                    <a:pt x="735914" y="104719"/>
                    <a:pt x="739169" y="120444"/>
                    <a:pt x="730487" y="124733"/>
                  </a:cubicBezTo>
                  <a:cubicBezTo>
                    <a:pt x="718549" y="131524"/>
                    <a:pt x="712761" y="126878"/>
                    <a:pt x="700462" y="125091"/>
                  </a:cubicBezTo>
                  <a:cubicBezTo>
                    <a:pt x="690694" y="123661"/>
                    <a:pt x="686715" y="142245"/>
                    <a:pt x="677309" y="144032"/>
                  </a:cubicBezTo>
                  <a:cubicBezTo>
                    <a:pt x="665733" y="146177"/>
                    <a:pt x="655604" y="144032"/>
                    <a:pt x="646198" y="138314"/>
                  </a:cubicBezTo>
                  <a:cubicBezTo>
                    <a:pt x="640049" y="135098"/>
                    <a:pt x="635708" y="128664"/>
                    <a:pt x="631367" y="123304"/>
                  </a:cubicBezTo>
                  <a:cubicBezTo>
                    <a:pt x="617982" y="107936"/>
                    <a:pt x="597000" y="118657"/>
                    <a:pt x="592297" y="135098"/>
                  </a:cubicBezTo>
                  <a:cubicBezTo>
                    <a:pt x="589765" y="144747"/>
                    <a:pt x="576018" y="140458"/>
                    <a:pt x="577827" y="130809"/>
                  </a:cubicBezTo>
                  <a:cubicBezTo>
                    <a:pt x="582168" y="109365"/>
                    <a:pt x="602584" y="90535"/>
                    <a:pt x="623052" y="93316"/>
                  </a:cubicBezTo>
                  <a:close/>
                  <a:moveTo>
                    <a:pt x="363192" y="64017"/>
                  </a:moveTo>
                  <a:cubicBezTo>
                    <a:pt x="355259" y="86041"/>
                    <a:pt x="349129" y="108065"/>
                    <a:pt x="343359" y="130450"/>
                  </a:cubicBezTo>
                  <a:cubicBezTo>
                    <a:pt x="354899" y="130450"/>
                    <a:pt x="366438" y="130450"/>
                    <a:pt x="377616" y="130089"/>
                  </a:cubicBezTo>
                  <a:cubicBezTo>
                    <a:pt x="372207" y="108426"/>
                    <a:pt x="368241" y="86041"/>
                    <a:pt x="363192" y="64017"/>
                  </a:cubicBezTo>
                  <a:close/>
                  <a:moveTo>
                    <a:pt x="359857" y="19247"/>
                  </a:moveTo>
                  <a:cubicBezTo>
                    <a:pt x="363373" y="18796"/>
                    <a:pt x="367339" y="20330"/>
                    <a:pt x="368962" y="24302"/>
                  </a:cubicBezTo>
                  <a:cubicBezTo>
                    <a:pt x="368962" y="25024"/>
                    <a:pt x="369322" y="26107"/>
                    <a:pt x="369683" y="26829"/>
                  </a:cubicBezTo>
                  <a:cubicBezTo>
                    <a:pt x="372568" y="28996"/>
                    <a:pt x="374010" y="32606"/>
                    <a:pt x="373289" y="36939"/>
                  </a:cubicBezTo>
                  <a:cubicBezTo>
                    <a:pt x="383746" y="67628"/>
                    <a:pt x="391319" y="99400"/>
                    <a:pt x="401776" y="130089"/>
                  </a:cubicBezTo>
                  <a:cubicBezTo>
                    <a:pt x="410070" y="131894"/>
                    <a:pt x="412594" y="142003"/>
                    <a:pt x="408988" y="149224"/>
                  </a:cubicBezTo>
                  <a:cubicBezTo>
                    <a:pt x="415479" y="164027"/>
                    <a:pt x="422330" y="178469"/>
                    <a:pt x="430984" y="192189"/>
                  </a:cubicBezTo>
                  <a:cubicBezTo>
                    <a:pt x="440720" y="206992"/>
                    <a:pt x="416921" y="220351"/>
                    <a:pt x="407545" y="205548"/>
                  </a:cubicBezTo>
                  <a:cubicBezTo>
                    <a:pt x="397809" y="189662"/>
                    <a:pt x="390597" y="172692"/>
                    <a:pt x="384828" y="155001"/>
                  </a:cubicBezTo>
                  <a:cubicBezTo>
                    <a:pt x="369683" y="153918"/>
                    <a:pt x="354177" y="152474"/>
                    <a:pt x="338672" y="151391"/>
                  </a:cubicBezTo>
                  <a:cubicBezTo>
                    <a:pt x="333623" y="172692"/>
                    <a:pt x="329296" y="193994"/>
                    <a:pt x="324969" y="216018"/>
                  </a:cubicBezTo>
                  <a:cubicBezTo>
                    <a:pt x="323527" y="223961"/>
                    <a:pt x="310906" y="221795"/>
                    <a:pt x="311266" y="213852"/>
                  </a:cubicBezTo>
                  <a:cubicBezTo>
                    <a:pt x="312348" y="191467"/>
                    <a:pt x="313791" y="166916"/>
                    <a:pt x="317397" y="142364"/>
                  </a:cubicBezTo>
                  <a:cubicBezTo>
                    <a:pt x="317036" y="140198"/>
                    <a:pt x="317397" y="138032"/>
                    <a:pt x="318118" y="136227"/>
                  </a:cubicBezTo>
                  <a:cubicBezTo>
                    <a:pt x="323527" y="97956"/>
                    <a:pt x="333263" y="59684"/>
                    <a:pt x="350932" y="28996"/>
                  </a:cubicBezTo>
                  <a:cubicBezTo>
                    <a:pt x="351653" y="27912"/>
                    <a:pt x="352735" y="27190"/>
                    <a:pt x="353456" y="26107"/>
                  </a:cubicBezTo>
                  <a:cubicBezTo>
                    <a:pt x="353276" y="22136"/>
                    <a:pt x="356341" y="19699"/>
                    <a:pt x="359857" y="19247"/>
                  </a:cubicBezTo>
                  <a:close/>
                  <a:moveTo>
                    <a:pt x="482323" y="18391"/>
                  </a:moveTo>
                  <a:cubicBezTo>
                    <a:pt x="485432" y="18436"/>
                    <a:pt x="488585" y="20512"/>
                    <a:pt x="488765" y="24666"/>
                  </a:cubicBezTo>
                  <a:cubicBezTo>
                    <a:pt x="488765" y="34779"/>
                    <a:pt x="489486" y="45253"/>
                    <a:pt x="489847" y="55366"/>
                  </a:cubicBezTo>
                  <a:cubicBezTo>
                    <a:pt x="502461" y="53921"/>
                    <a:pt x="515075" y="52838"/>
                    <a:pt x="527329" y="56088"/>
                  </a:cubicBezTo>
                  <a:cubicBezTo>
                    <a:pt x="543907" y="60784"/>
                    <a:pt x="538862" y="83538"/>
                    <a:pt x="523364" y="84622"/>
                  </a:cubicBezTo>
                  <a:cubicBezTo>
                    <a:pt x="513273" y="85344"/>
                    <a:pt x="502461" y="84983"/>
                    <a:pt x="492009" y="84622"/>
                  </a:cubicBezTo>
                  <a:cubicBezTo>
                    <a:pt x="493090" y="99430"/>
                    <a:pt x="494532" y="114238"/>
                    <a:pt x="496334" y="129408"/>
                  </a:cubicBezTo>
                  <a:cubicBezTo>
                    <a:pt x="498857" y="155413"/>
                    <a:pt x="505344" y="185029"/>
                    <a:pt x="498857" y="210673"/>
                  </a:cubicBezTo>
                  <a:cubicBezTo>
                    <a:pt x="496694" y="220786"/>
                    <a:pt x="480476" y="220786"/>
                    <a:pt x="478314" y="210312"/>
                  </a:cubicBezTo>
                  <a:cubicBezTo>
                    <a:pt x="473268" y="181056"/>
                    <a:pt x="477953" y="148189"/>
                    <a:pt x="477593" y="118211"/>
                  </a:cubicBezTo>
                  <a:cubicBezTo>
                    <a:pt x="477232" y="107015"/>
                    <a:pt x="477232" y="95457"/>
                    <a:pt x="476872" y="83899"/>
                  </a:cubicBezTo>
                  <a:cubicBezTo>
                    <a:pt x="471466" y="83899"/>
                    <a:pt x="466060" y="83538"/>
                    <a:pt x="461014" y="83538"/>
                  </a:cubicBezTo>
                  <a:cubicBezTo>
                    <a:pt x="446598" y="83177"/>
                    <a:pt x="430740" y="82816"/>
                    <a:pt x="418126" y="75231"/>
                  </a:cubicBezTo>
                  <a:cubicBezTo>
                    <a:pt x="410918" y="70536"/>
                    <a:pt x="414162" y="59700"/>
                    <a:pt x="422451" y="59339"/>
                  </a:cubicBezTo>
                  <a:cubicBezTo>
                    <a:pt x="440832" y="59339"/>
                    <a:pt x="458131" y="59339"/>
                    <a:pt x="476151" y="57172"/>
                  </a:cubicBezTo>
                  <a:cubicBezTo>
                    <a:pt x="476151" y="46337"/>
                    <a:pt x="475791" y="35140"/>
                    <a:pt x="476151" y="24305"/>
                  </a:cubicBezTo>
                  <a:cubicBezTo>
                    <a:pt x="476151" y="20332"/>
                    <a:pt x="479215" y="18345"/>
                    <a:pt x="482323" y="18391"/>
                  </a:cubicBezTo>
                  <a:close/>
                  <a:moveTo>
                    <a:pt x="64495" y="14193"/>
                  </a:moveTo>
                  <a:cubicBezTo>
                    <a:pt x="70336" y="13141"/>
                    <a:pt x="76598" y="13216"/>
                    <a:pt x="83291" y="14635"/>
                  </a:cubicBezTo>
                  <a:cubicBezTo>
                    <a:pt x="90940" y="16256"/>
                    <a:pt x="99152" y="19633"/>
                    <a:pt x="107941" y="25090"/>
                  </a:cubicBezTo>
                  <a:cubicBezTo>
                    <a:pt x="116550" y="30502"/>
                    <a:pt x="109376" y="43130"/>
                    <a:pt x="100049" y="38800"/>
                  </a:cubicBezTo>
                  <a:cubicBezTo>
                    <a:pt x="47315" y="13545"/>
                    <a:pt x="26149" y="79931"/>
                    <a:pt x="23638" y="121423"/>
                  </a:cubicBezTo>
                  <a:cubicBezTo>
                    <a:pt x="22562" y="140545"/>
                    <a:pt x="20768" y="168327"/>
                    <a:pt x="37270" y="182398"/>
                  </a:cubicBezTo>
                  <a:cubicBezTo>
                    <a:pt x="61305" y="203324"/>
                    <a:pt x="90722" y="192861"/>
                    <a:pt x="110452" y="171935"/>
                  </a:cubicBezTo>
                  <a:cubicBezTo>
                    <a:pt x="119062" y="162915"/>
                    <a:pt x="135922" y="174821"/>
                    <a:pt x="128389" y="185645"/>
                  </a:cubicBezTo>
                  <a:cubicBezTo>
                    <a:pt x="109376" y="213426"/>
                    <a:pt x="69556" y="227136"/>
                    <a:pt x="38346" y="211261"/>
                  </a:cubicBezTo>
                  <a:cubicBezTo>
                    <a:pt x="6419" y="194665"/>
                    <a:pt x="-1832" y="161111"/>
                    <a:pt x="320" y="127196"/>
                  </a:cubicBezTo>
                  <a:cubicBezTo>
                    <a:pt x="3342" y="84103"/>
                    <a:pt x="23606" y="21553"/>
                    <a:pt x="64495" y="14193"/>
                  </a:cubicBezTo>
                  <a:close/>
                  <a:moveTo>
                    <a:pt x="255247" y="2"/>
                  </a:moveTo>
                  <a:cubicBezTo>
                    <a:pt x="259094" y="92"/>
                    <a:pt x="262941" y="2696"/>
                    <a:pt x="262941" y="7724"/>
                  </a:cubicBezTo>
                  <a:cubicBezTo>
                    <a:pt x="264014" y="70932"/>
                    <a:pt x="274035" y="137733"/>
                    <a:pt x="266877" y="200582"/>
                  </a:cubicBezTo>
                  <a:cubicBezTo>
                    <a:pt x="265088" y="216025"/>
                    <a:pt x="245047" y="214948"/>
                    <a:pt x="243616" y="200223"/>
                  </a:cubicBezTo>
                  <a:cubicBezTo>
                    <a:pt x="240753" y="174365"/>
                    <a:pt x="240753" y="148148"/>
                    <a:pt x="241468" y="121571"/>
                  </a:cubicBezTo>
                  <a:cubicBezTo>
                    <a:pt x="220354" y="121930"/>
                    <a:pt x="198523" y="119776"/>
                    <a:pt x="177409" y="116184"/>
                  </a:cubicBezTo>
                  <a:cubicBezTo>
                    <a:pt x="180272" y="142761"/>
                    <a:pt x="183135" y="169696"/>
                    <a:pt x="185282" y="196272"/>
                  </a:cubicBezTo>
                  <a:cubicBezTo>
                    <a:pt x="185998" y="206687"/>
                    <a:pt x="172398" y="209561"/>
                    <a:pt x="166314" y="203814"/>
                  </a:cubicBezTo>
                  <a:cubicBezTo>
                    <a:pt x="150568" y="189090"/>
                    <a:pt x="158441" y="153894"/>
                    <a:pt x="159157" y="135219"/>
                  </a:cubicBezTo>
                  <a:cubicBezTo>
                    <a:pt x="159157" y="127677"/>
                    <a:pt x="159157" y="119776"/>
                    <a:pt x="159157" y="112234"/>
                  </a:cubicBezTo>
                  <a:cubicBezTo>
                    <a:pt x="158799" y="112234"/>
                    <a:pt x="158799" y="112234"/>
                    <a:pt x="158799" y="112234"/>
                  </a:cubicBezTo>
                  <a:cubicBezTo>
                    <a:pt x="150926" y="110079"/>
                    <a:pt x="151642" y="97868"/>
                    <a:pt x="158083" y="95713"/>
                  </a:cubicBezTo>
                  <a:cubicBezTo>
                    <a:pt x="156294" y="69137"/>
                    <a:pt x="153073" y="42560"/>
                    <a:pt x="152715" y="15984"/>
                  </a:cubicBezTo>
                  <a:cubicBezTo>
                    <a:pt x="152715" y="8801"/>
                    <a:pt x="164525" y="7006"/>
                    <a:pt x="165241" y="14548"/>
                  </a:cubicBezTo>
                  <a:cubicBezTo>
                    <a:pt x="168820" y="41842"/>
                    <a:pt x="172040" y="69137"/>
                    <a:pt x="175261" y="96432"/>
                  </a:cubicBezTo>
                  <a:cubicBezTo>
                    <a:pt x="197807" y="97868"/>
                    <a:pt x="220354" y="94995"/>
                    <a:pt x="242900" y="94995"/>
                  </a:cubicBezTo>
                  <a:cubicBezTo>
                    <a:pt x="244689" y="65545"/>
                    <a:pt x="246836" y="36096"/>
                    <a:pt x="247552" y="7365"/>
                  </a:cubicBezTo>
                  <a:cubicBezTo>
                    <a:pt x="247552" y="2337"/>
                    <a:pt x="251399" y="-87"/>
                    <a:pt x="255247" y="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334E57A-6EE5-574B-AEF2-63A07938E0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8236" y="6633381"/>
              <a:ext cx="447782" cy="279085"/>
            </a:xfrm>
            <a:custGeom>
              <a:avLst/>
              <a:gdLst>
                <a:gd name="connsiteX0" fmla="*/ 268445 w 493597"/>
                <a:gd name="connsiteY0" fmla="*/ 291299 h 307640"/>
                <a:gd name="connsiteX1" fmla="*/ 268445 w 493597"/>
                <a:gd name="connsiteY1" fmla="*/ 294186 h 307640"/>
                <a:gd name="connsiteX2" fmla="*/ 270245 w 493597"/>
                <a:gd name="connsiteY2" fmla="*/ 294186 h 307640"/>
                <a:gd name="connsiteX3" fmla="*/ 276363 w 493597"/>
                <a:gd name="connsiteY3" fmla="*/ 294546 h 307640"/>
                <a:gd name="connsiteX4" fmla="*/ 276004 w 493597"/>
                <a:gd name="connsiteY4" fmla="*/ 291660 h 307640"/>
                <a:gd name="connsiteX5" fmla="*/ 275644 w 493597"/>
                <a:gd name="connsiteY5" fmla="*/ 291660 h 307640"/>
                <a:gd name="connsiteX6" fmla="*/ 270964 w 493597"/>
                <a:gd name="connsiteY6" fmla="*/ 291660 h 307640"/>
                <a:gd name="connsiteX7" fmla="*/ 268445 w 493597"/>
                <a:gd name="connsiteY7" fmla="*/ 291299 h 307640"/>
                <a:gd name="connsiteX8" fmla="*/ 268445 w 493597"/>
                <a:gd name="connsiteY8" fmla="*/ 281558 h 307640"/>
                <a:gd name="connsiteX9" fmla="*/ 268445 w 493597"/>
                <a:gd name="connsiteY9" fmla="*/ 289495 h 307640"/>
                <a:gd name="connsiteX10" fmla="*/ 271684 w 493597"/>
                <a:gd name="connsiteY10" fmla="*/ 289495 h 307640"/>
                <a:gd name="connsiteX11" fmla="*/ 275644 w 493597"/>
                <a:gd name="connsiteY11" fmla="*/ 289495 h 307640"/>
                <a:gd name="connsiteX12" fmla="*/ 276004 w 493597"/>
                <a:gd name="connsiteY12" fmla="*/ 289495 h 307640"/>
                <a:gd name="connsiteX13" fmla="*/ 275644 w 493597"/>
                <a:gd name="connsiteY13" fmla="*/ 282279 h 307640"/>
                <a:gd name="connsiteX14" fmla="*/ 272044 w 493597"/>
                <a:gd name="connsiteY14" fmla="*/ 281919 h 307640"/>
                <a:gd name="connsiteX15" fmla="*/ 268445 w 493597"/>
                <a:gd name="connsiteY15" fmla="*/ 281558 h 307640"/>
                <a:gd name="connsiteX16" fmla="*/ 268445 w 493597"/>
                <a:gd name="connsiteY16" fmla="*/ 274703 h 307640"/>
                <a:gd name="connsiteX17" fmla="*/ 268445 w 493597"/>
                <a:gd name="connsiteY17" fmla="*/ 279754 h 307640"/>
                <a:gd name="connsiteX18" fmla="*/ 272044 w 493597"/>
                <a:gd name="connsiteY18" fmla="*/ 279754 h 307640"/>
                <a:gd name="connsiteX19" fmla="*/ 275644 w 493597"/>
                <a:gd name="connsiteY19" fmla="*/ 280115 h 307640"/>
                <a:gd name="connsiteX20" fmla="*/ 275644 w 493597"/>
                <a:gd name="connsiteY20" fmla="*/ 275424 h 307640"/>
                <a:gd name="connsiteX21" fmla="*/ 268445 w 493597"/>
                <a:gd name="connsiteY21" fmla="*/ 274703 h 307640"/>
                <a:gd name="connsiteX22" fmla="*/ 268445 w 493597"/>
                <a:gd name="connsiteY22" fmla="*/ 265683 h 307640"/>
                <a:gd name="connsiteX23" fmla="*/ 268445 w 493597"/>
                <a:gd name="connsiteY23" fmla="*/ 272899 h 307640"/>
                <a:gd name="connsiteX24" fmla="*/ 275644 w 493597"/>
                <a:gd name="connsiteY24" fmla="*/ 272538 h 307640"/>
                <a:gd name="connsiteX25" fmla="*/ 275644 w 493597"/>
                <a:gd name="connsiteY25" fmla="*/ 266044 h 307640"/>
                <a:gd name="connsiteX26" fmla="*/ 268445 w 493597"/>
                <a:gd name="connsiteY26" fmla="*/ 265683 h 307640"/>
                <a:gd name="connsiteX27" fmla="*/ 7186 w 493597"/>
                <a:gd name="connsiteY27" fmla="*/ 264889 h 307640"/>
                <a:gd name="connsiteX28" fmla="*/ 15226 w 493597"/>
                <a:gd name="connsiteY28" fmla="*/ 276074 h 307640"/>
                <a:gd name="connsiteX29" fmla="*/ 26556 w 493597"/>
                <a:gd name="connsiteY29" fmla="*/ 286537 h 307640"/>
                <a:gd name="connsiteX30" fmla="*/ 54331 w 493597"/>
                <a:gd name="connsiteY30" fmla="*/ 300247 h 307640"/>
                <a:gd name="connsiteX31" fmla="*/ 53235 w 493597"/>
                <a:gd name="connsiteY31" fmla="*/ 303134 h 307640"/>
                <a:gd name="connsiteX32" fmla="*/ 23632 w 493597"/>
                <a:gd name="connsiteY32" fmla="*/ 287259 h 307640"/>
                <a:gd name="connsiteX33" fmla="*/ 12303 w 493597"/>
                <a:gd name="connsiteY33" fmla="*/ 275713 h 307640"/>
                <a:gd name="connsiteX34" fmla="*/ 6455 w 493597"/>
                <a:gd name="connsiteY34" fmla="*/ 265611 h 307640"/>
                <a:gd name="connsiteX35" fmla="*/ 7186 w 493597"/>
                <a:gd name="connsiteY35" fmla="*/ 264889 h 307640"/>
                <a:gd name="connsiteX36" fmla="*/ 268445 w 493597"/>
                <a:gd name="connsiteY36" fmla="*/ 258106 h 307640"/>
                <a:gd name="connsiteX37" fmla="*/ 268445 w 493597"/>
                <a:gd name="connsiteY37" fmla="*/ 263879 h 307640"/>
                <a:gd name="connsiteX38" fmla="*/ 275644 w 493597"/>
                <a:gd name="connsiteY38" fmla="*/ 263518 h 307640"/>
                <a:gd name="connsiteX39" fmla="*/ 275644 w 493597"/>
                <a:gd name="connsiteY39" fmla="*/ 258467 h 307640"/>
                <a:gd name="connsiteX40" fmla="*/ 268445 w 493597"/>
                <a:gd name="connsiteY40" fmla="*/ 258106 h 307640"/>
                <a:gd name="connsiteX41" fmla="*/ 292237 w 493597"/>
                <a:gd name="connsiteY41" fmla="*/ 252509 h 307640"/>
                <a:gd name="connsiteX42" fmla="*/ 293825 w 493597"/>
                <a:gd name="connsiteY42" fmla="*/ 253529 h 307640"/>
                <a:gd name="connsiteX43" fmla="*/ 291443 w 493597"/>
                <a:gd name="connsiteY43" fmla="*/ 256591 h 307640"/>
                <a:gd name="connsiteX44" fmla="*/ 290253 w 493597"/>
                <a:gd name="connsiteY44" fmla="*/ 260333 h 307640"/>
                <a:gd name="connsiteX45" fmla="*/ 289062 w 493597"/>
                <a:gd name="connsiteY45" fmla="*/ 260333 h 307640"/>
                <a:gd name="connsiteX46" fmla="*/ 292237 w 493597"/>
                <a:gd name="connsiteY46" fmla="*/ 252509 h 307640"/>
                <a:gd name="connsiteX47" fmla="*/ 268445 w 493597"/>
                <a:gd name="connsiteY47" fmla="*/ 249808 h 307640"/>
                <a:gd name="connsiteX48" fmla="*/ 268445 w 493597"/>
                <a:gd name="connsiteY48" fmla="*/ 256302 h 307640"/>
                <a:gd name="connsiteX49" fmla="*/ 270604 w 493597"/>
                <a:gd name="connsiteY49" fmla="*/ 256302 h 307640"/>
                <a:gd name="connsiteX50" fmla="*/ 276004 w 493597"/>
                <a:gd name="connsiteY50" fmla="*/ 255941 h 307640"/>
                <a:gd name="connsiteX51" fmla="*/ 276723 w 493597"/>
                <a:gd name="connsiteY51" fmla="*/ 250890 h 307640"/>
                <a:gd name="connsiteX52" fmla="*/ 268445 w 493597"/>
                <a:gd name="connsiteY52" fmla="*/ 249808 h 307640"/>
                <a:gd name="connsiteX53" fmla="*/ 294134 w 493597"/>
                <a:gd name="connsiteY53" fmla="*/ 245478 h 307640"/>
                <a:gd name="connsiteX54" fmla="*/ 294839 w 493597"/>
                <a:gd name="connsiteY54" fmla="*/ 247676 h 307640"/>
                <a:gd name="connsiteX55" fmla="*/ 287431 w 493597"/>
                <a:gd name="connsiteY55" fmla="*/ 258667 h 307640"/>
                <a:gd name="connsiteX56" fmla="*/ 287078 w 493597"/>
                <a:gd name="connsiteY56" fmla="*/ 273321 h 307640"/>
                <a:gd name="connsiteX57" fmla="*/ 286373 w 493597"/>
                <a:gd name="connsiteY57" fmla="*/ 273687 h 307640"/>
                <a:gd name="connsiteX58" fmla="*/ 286020 w 493597"/>
                <a:gd name="connsiteY58" fmla="*/ 256102 h 307640"/>
                <a:gd name="connsiteX59" fmla="*/ 294134 w 493597"/>
                <a:gd name="connsiteY59" fmla="*/ 245478 h 307640"/>
                <a:gd name="connsiteX60" fmla="*/ 196927 w 493597"/>
                <a:gd name="connsiteY60" fmla="*/ 243891 h 307640"/>
                <a:gd name="connsiteX61" fmla="*/ 206019 w 493597"/>
                <a:gd name="connsiteY61" fmla="*/ 243891 h 307640"/>
                <a:gd name="connsiteX62" fmla="*/ 206019 w 493597"/>
                <a:gd name="connsiteY62" fmla="*/ 245214 h 307640"/>
                <a:gd name="connsiteX63" fmla="*/ 196927 w 493597"/>
                <a:gd name="connsiteY63" fmla="*/ 244420 h 307640"/>
                <a:gd name="connsiteX64" fmla="*/ 196927 w 493597"/>
                <a:gd name="connsiteY64" fmla="*/ 243891 h 307640"/>
                <a:gd name="connsiteX65" fmla="*/ 268445 w 493597"/>
                <a:gd name="connsiteY65" fmla="*/ 241149 h 307640"/>
                <a:gd name="connsiteX66" fmla="*/ 268445 w 493597"/>
                <a:gd name="connsiteY66" fmla="*/ 241510 h 307640"/>
                <a:gd name="connsiteX67" fmla="*/ 268445 w 493597"/>
                <a:gd name="connsiteY67" fmla="*/ 248365 h 307640"/>
                <a:gd name="connsiteX68" fmla="*/ 277443 w 493597"/>
                <a:gd name="connsiteY68" fmla="*/ 248365 h 307640"/>
                <a:gd name="connsiteX69" fmla="*/ 280322 w 493597"/>
                <a:gd name="connsiteY69" fmla="*/ 241870 h 307640"/>
                <a:gd name="connsiteX70" fmla="*/ 268445 w 493597"/>
                <a:gd name="connsiteY70" fmla="*/ 241149 h 307640"/>
                <a:gd name="connsiteX71" fmla="*/ 192184 w 493597"/>
                <a:gd name="connsiteY71" fmla="*/ 240716 h 307640"/>
                <a:gd name="connsiteX72" fmla="*/ 207508 w 493597"/>
                <a:gd name="connsiteY72" fmla="*/ 241005 h 307640"/>
                <a:gd name="connsiteX73" fmla="*/ 207864 w 493597"/>
                <a:gd name="connsiteY73" fmla="*/ 242448 h 307640"/>
                <a:gd name="connsiteX74" fmla="*/ 192184 w 493597"/>
                <a:gd name="connsiteY74" fmla="*/ 241294 h 307640"/>
                <a:gd name="connsiteX75" fmla="*/ 192184 w 493597"/>
                <a:gd name="connsiteY75" fmla="*/ 240716 h 307640"/>
                <a:gd name="connsiteX76" fmla="*/ 461 w 493597"/>
                <a:gd name="connsiteY76" fmla="*/ 239128 h 307640"/>
                <a:gd name="connsiteX77" fmla="*/ 14532 w 493597"/>
                <a:gd name="connsiteY77" fmla="*/ 267152 h 307640"/>
                <a:gd name="connsiteX78" fmla="*/ 37984 w 493597"/>
                <a:gd name="connsiteY78" fmla="*/ 287272 h 307640"/>
                <a:gd name="connsiteX79" fmla="*/ 100763 w 493597"/>
                <a:gd name="connsiteY79" fmla="*/ 304517 h 307640"/>
                <a:gd name="connsiteX80" fmla="*/ 100763 w 493597"/>
                <a:gd name="connsiteY80" fmla="*/ 307032 h 307640"/>
                <a:gd name="connsiteX81" fmla="*/ 65405 w 493597"/>
                <a:gd name="connsiteY81" fmla="*/ 299487 h 307640"/>
                <a:gd name="connsiteX82" fmla="*/ 35098 w 493597"/>
                <a:gd name="connsiteY82" fmla="*/ 288349 h 307640"/>
                <a:gd name="connsiteX83" fmla="*/ 13811 w 493597"/>
                <a:gd name="connsiteY83" fmla="*/ 269667 h 307640"/>
                <a:gd name="connsiteX84" fmla="*/ 101 w 493597"/>
                <a:gd name="connsiteY84" fmla="*/ 239847 h 307640"/>
                <a:gd name="connsiteX85" fmla="*/ 461 w 493597"/>
                <a:gd name="connsiteY85" fmla="*/ 239128 h 307640"/>
                <a:gd name="connsiteX86" fmla="*/ 187770 w 493597"/>
                <a:gd name="connsiteY86" fmla="*/ 234366 h 307640"/>
                <a:gd name="connsiteX87" fmla="*/ 207173 w 493597"/>
                <a:gd name="connsiteY87" fmla="*/ 237144 h 307640"/>
                <a:gd name="connsiteX88" fmla="*/ 207526 w 493597"/>
                <a:gd name="connsiteY88" fmla="*/ 239129 h 307640"/>
                <a:gd name="connsiteX89" fmla="*/ 187418 w 493597"/>
                <a:gd name="connsiteY89" fmla="*/ 235557 h 307640"/>
                <a:gd name="connsiteX90" fmla="*/ 187770 w 493597"/>
                <a:gd name="connsiteY90" fmla="*/ 234366 h 307640"/>
                <a:gd name="connsiteX91" fmla="*/ 312714 w 493597"/>
                <a:gd name="connsiteY91" fmla="*/ 233933 h 307640"/>
                <a:gd name="connsiteX92" fmla="*/ 268445 w 493597"/>
                <a:gd name="connsiteY92" fmla="*/ 234294 h 307640"/>
                <a:gd name="connsiteX93" fmla="*/ 268085 w 493597"/>
                <a:gd name="connsiteY93" fmla="*/ 240066 h 307640"/>
                <a:gd name="connsiteX94" fmla="*/ 282122 w 493597"/>
                <a:gd name="connsiteY94" fmla="*/ 238623 h 307640"/>
                <a:gd name="connsiteX95" fmla="*/ 283562 w 493597"/>
                <a:gd name="connsiteY95" fmla="*/ 238984 h 307640"/>
                <a:gd name="connsiteX96" fmla="*/ 309115 w 493597"/>
                <a:gd name="connsiteY96" fmla="*/ 235015 h 307640"/>
                <a:gd name="connsiteX97" fmla="*/ 312714 w 493597"/>
                <a:gd name="connsiteY97" fmla="*/ 233933 h 307640"/>
                <a:gd name="connsiteX98" fmla="*/ 185839 w 493597"/>
                <a:gd name="connsiteY98" fmla="*/ 231191 h 307640"/>
                <a:gd name="connsiteX99" fmla="*/ 207486 w 493597"/>
                <a:gd name="connsiteY99" fmla="*/ 232290 h 307640"/>
                <a:gd name="connsiteX100" fmla="*/ 207847 w 493597"/>
                <a:gd name="connsiteY100" fmla="*/ 233755 h 307640"/>
                <a:gd name="connsiteX101" fmla="*/ 185839 w 493597"/>
                <a:gd name="connsiteY101" fmla="*/ 231558 h 307640"/>
                <a:gd name="connsiteX102" fmla="*/ 185839 w 493597"/>
                <a:gd name="connsiteY102" fmla="*/ 231191 h 307640"/>
                <a:gd name="connsiteX103" fmla="*/ 296518 w 493597"/>
                <a:gd name="connsiteY103" fmla="*/ 225995 h 307640"/>
                <a:gd name="connsiteX104" fmla="*/ 283922 w 493597"/>
                <a:gd name="connsiteY104" fmla="*/ 226717 h 307640"/>
                <a:gd name="connsiteX105" fmla="*/ 268805 w 493597"/>
                <a:gd name="connsiteY105" fmla="*/ 232129 h 307640"/>
                <a:gd name="connsiteX106" fmla="*/ 268445 w 493597"/>
                <a:gd name="connsiteY106" fmla="*/ 232490 h 307640"/>
                <a:gd name="connsiteX107" fmla="*/ 315594 w 493597"/>
                <a:gd name="connsiteY107" fmla="*/ 231047 h 307640"/>
                <a:gd name="connsiteX108" fmla="*/ 317033 w 493597"/>
                <a:gd name="connsiteY108" fmla="*/ 231407 h 307640"/>
                <a:gd name="connsiteX109" fmla="*/ 320272 w 493597"/>
                <a:gd name="connsiteY109" fmla="*/ 226356 h 307640"/>
                <a:gd name="connsiteX110" fmla="*/ 296518 w 493597"/>
                <a:gd name="connsiteY110" fmla="*/ 225995 h 307640"/>
                <a:gd name="connsiteX111" fmla="*/ 266092 w 493597"/>
                <a:gd name="connsiteY111" fmla="*/ 219477 h 307640"/>
                <a:gd name="connsiteX112" fmla="*/ 260822 w 493597"/>
                <a:gd name="connsiteY112" fmla="*/ 222887 h 307640"/>
                <a:gd name="connsiteX113" fmla="*/ 260456 w 493597"/>
                <a:gd name="connsiteY113" fmla="*/ 222154 h 307640"/>
                <a:gd name="connsiteX114" fmla="*/ 267636 w 493597"/>
                <a:gd name="connsiteY114" fmla="*/ 218744 h 307640"/>
                <a:gd name="connsiteX115" fmla="*/ 266092 w 493597"/>
                <a:gd name="connsiteY115" fmla="*/ 219477 h 307640"/>
                <a:gd name="connsiteX116" fmla="*/ 267050 w 493597"/>
                <a:gd name="connsiteY116" fmla="*/ 218857 h 307640"/>
                <a:gd name="connsiteX117" fmla="*/ 319913 w 493597"/>
                <a:gd name="connsiteY117" fmla="*/ 217697 h 307640"/>
                <a:gd name="connsiteX118" fmla="*/ 307676 w 493597"/>
                <a:gd name="connsiteY118" fmla="*/ 218058 h 307640"/>
                <a:gd name="connsiteX119" fmla="*/ 305156 w 493597"/>
                <a:gd name="connsiteY119" fmla="*/ 221666 h 307640"/>
                <a:gd name="connsiteX120" fmla="*/ 302637 w 493597"/>
                <a:gd name="connsiteY120" fmla="*/ 223831 h 307640"/>
                <a:gd name="connsiteX121" fmla="*/ 320272 w 493597"/>
                <a:gd name="connsiteY121" fmla="*/ 223470 h 307640"/>
                <a:gd name="connsiteX122" fmla="*/ 319913 w 493597"/>
                <a:gd name="connsiteY122" fmla="*/ 217697 h 307640"/>
                <a:gd name="connsiteX123" fmla="*/ 298005 w 493597"/>
                <a:gd name="connsiteY123" fmla="*/ 212459 h 307640"/>
                <a:gd name="connsiteX124" fmla="*/ 298005 w 493597"/>
                <a:gd name="connsiteY124" fmla="*/ 214046 h 307640"/>
                <a:gd name="connsiteX125" fmla="*/ 296725 w 493597"/>
                <a:gd name="connsiteY125" fmla="*/ 214140 h 307640"/>
                <a:gd name="connsiteX126" fmla="*/ 296725 w 493597"/>
                <a:gd name="connsiteY126" fmla="*/ 215560 h 307640"/>
                <a:gd name="connsiteX127" fmla="*/ 278408 w 493597"/>
                <a:gd name="connsiteY127" fmla="*/ 216659 h 307640"/>
                <a:gd name="connsiteX128" fmla="*/ 267636 w 493597"/>
                <a:gd name="connsiteY128" fmla="*/ 218744 h 307640"/>
                <a:gd name="connsiteX129" fmla="*/ 273816 w 493597"/>
                <a:gd name="connsiteY129" fmla="*/ 215808 h 307640"/>
                <a:gd name="connsiteX130" fmla="*/ 267504 w 493597"/>
                <a:gd name="connsiteY130" fmla="*/ 216268 h 307640"/>
                <a:gd name="connsiteX131" fmla="*/ 267149 w 493597"/>
                <a:gd name="connsiteY131" fmla="*/ 215633 h 307640"/>
                <a:gd name="connsiteX132" fmla="*/ 298005 w 493597"/>
                <a:gd name="connsiteY132" fmla="*/ 212459 h 307640"/>
                <a:gd name="connsiteX133" fmla="*/ 315234 w 493597"/>
                <a:gd name="connsiteY133" fmla="*/ 207956 h 307640"/>
                <a:gd name="connsiteX134" fmla="*/ 311275 w 493597"/>
                <a:gd name="connsiteY134" fmla="*/ 209038 h 307640"/>
                <a:gd name="connsiteX135" fmla="*/ 307676 w 493597"/>
                <a:gd name="connsiteY135" fmla="*/ 208677 h 307640"/>
                <a:gd name="connsiteX136" fmla="*/ 308036 w 493597"/>
                <a:gd name="connsiteY136" fmla="*/ 216254 h 307640"/>
                <a:gd name="connsiteX137" fmla="*/ 318833 w 493597"/>
                <a:gd name="connsiteY137" fmla="*/ 215172 h 307640"/>
                <a:gd name="connsiteX138" fmla="*/ 315234 w 493597"/>
                <a:gd name="connsiteY138" fmla="*/ 207956 h 307640"/>
                <a:gd name="connsiteX139" fmla="*/ 296759 w 493597"/>
                <a:gd name="connsiteY139" fmla="*/ 207776 h 307640"/>
                <a:gd name="connsiteX140" fmla="*/ 296044 w 493597"/>
                <a:gd name="connsiteY140" fmla="*/ 209760 h 307640"/>
                <a:gd name="connsiteX141" fmla="*/ 273148 w 493597"/>
                <a:gd name="connsiteY141" fmla="*/ 210157 h 307640"/>
                <a:gd name="connsiteX142" fmla="*/ 273148 w 493597"/>
                <a:gd name="connsiteY142" fmla="*/ 209363 h 307640"/>
                <a:gd name="connsiteX143" fmla="*/ 296759 w 493597"/>
                <a:gd name="connsiteY143" fmla="*/ 207776 h 307640"/>
                <a:gd name="connsiteX144" fmla="*/ 310915 w 493597"/>
                <a:gd name="connsiteY144" fmla="*/ 201100 h 307640"/>
                <a:gd name="connsiteX145" fmla="*/ 310195 w 493597"/>
                <a:gd name="connsiteY145" fmla="*/ 201822 h 307640"/>
                <a:gd name="connsiteX146" fmla="*/ 304077 w 493597"/>
                <a:gd name="connsiteY146" fmla="*/ 201461 h 307640"/>
                <a:gd name="connsiteX147" fmla="*/ 306956 w 493597"/>
                <a:gd name="connsiteY147" fmla="*/ 207234 h 307640"/>
                <a:gd name="connsiteX148" fmla="*/ 311275 w 493597"/>
                <a:gd name="connsiteY148" fmla="*/ 206873 h 307640"/>
                <a:gd name="connsiteX149" fmla="*/ 313794 w 493597"/>
                <a:gd name="connsiteY149" fmla="*/ 206152 h 307640"/>
                <a:gd name="connsiteX150" fmla="*/ 310915 w 493597"/>
                <a:gd name="connsiteY150" fmla="*/ 201100 h 307640"/>
                <a:gd name="connsiteX151" fmla="*/ 297958 w 493597"/>
                <a:gd name="connsiteY151" fmla="*/ 194606 h 307640"/>
                <a:gd name="connsiteX152" fmla="*/ 302637 w 493597"/>
                <a:gd name="connsiteY152" fmla="*/ 199657 h 307640"/>
                <a:gd name="connsiteX153" fmla="*/ 309475 w 493597"/>
                <a:gd name="connsiteY153" fmla="*/ 198935 h 307640"/>
                <a:gd name="connsiteX154" fmla="*/ 306236 w 493597"/>
                <a:gd name="connsiteY154" fmla="*/ 194606 h 307640"/>
                <a:gd name="connsiteX155" fmla="*/ 297958 w 493597"/>
                <a:gd name="connsiteY155" fmla="*/ 194606 h 307640"/>
                <a:gd name="connsiteX156" fmla="*/ 316161 w 493597"/>
                <a:gd name="connsiteY156" fmla="*/ 187827 h 307640"/>
                <a:gd name="connsiteX157" fmla="*/ 328734 w 493597"/>
                <a:gd name="connsiteY157" fmla="*/ 208465 h 307640"/>
                <a:gd name="connsiteX158" fmla="*/ 329083 w 493597"/>
                <a:gd name="connsiteY158" fmla="*/ 226930 h 307640"/>
                <a:gd name="connsiteX159" fmla="*/ 328385 w 493597"/>
                <a:gd name="connsiteY159" fmla="*/ 226930 h 307640"/>
                <a:gd name="connsiteX160" fmla="*/ 325940 w 493597"/>
                <a:gd name="connsiteY160" fmla="*/ 206655 h 307640"/>
                <a:gd name="connsiteX161" fmla="*/ 314764 w 493597"/>
                <a:gd name="connsiteY161" fmla="*/ 189275 h 307640"/>
                <a:gd name="connsiteX162" fmla="*/ 316161 w 493597"/>
                <a:gd name="connsiteY162" fmla="*/ 187827 h 307640"/>
                <a:gd name="connsiteX163" fmla="*/ 300118 w 493597"/>
                <a:gd name="connsiteY163" fmla="*/ 187751 h 307640"/>
                <a:gd name="connsiteX164" fmla="*/ 299398 w 493597"/>
                <a:gd name="connsiteY164" fmla="*/ 188111 h 307640"/>
                <a:gd name="connsiteX165" fmla="*/ 294719 w 493597"/>
                <a:gd name="connsiteY165" fmla="*/ 188111 h 307640"/>
                <a:gd name="connsiteX166" fmla="*/ 292199 w 493597"/>
                <a:gd name="connsiteY166" fmla="*/ 188111 h 307640"/>
                <a:gd name="connsiteX167" fmla="*/ 296518 w 493597"/>
                <a:gd name="connsiteY167" fmla="*/ 192802 h 307640"/>
                <a:gd name="connsiteX168" fmla="*/ 300477 w 493597"/>
                <a:gd name="connsiteY168" fmla="*/ 192441 h 307640"/>
                <a:gd name="connsiteX169" fmla="*/ 303717 w 493597"/>
                <a:gd name="connsiteY169" fmla="*/ 192080 h 307640"/>
                <a:gd name="connsiteX170" fmla="*/ 300118 w 493597"/>
                <a:gd name="connsiteY170" fmla="*/ 187751 h 307640"/>
                <a:gd name="connsiteX171" fmla="*/ 292919 w 493597"/>
                <a:gd name="connsiteY171" fmla="*/ 179813 h 307640"/>
                <a:gd name="connsiteX172" fmla="*/ 289320 w 493597"/>
                <a:gd name="connsiteY172" fmla="*/ 180535 h 307640"/>
                <a:gd name="connsiteX173" fmla="*/ 286441 w 493597"/>
                <a:gd name="connsiteY173" fmla="*/ 180535 h 307640"/>
                <a:gd name="connsiteX174" fmla="*/ 287521 w 493597"/>
                <a:gd name="connsiteY174" fmla="*/ 182339 h 307640"/>
                <a:gd name="connsiteX175" fmla="*/ 290760 w 493597"/>
                <a:gd name="connsiteY175" fmla="*/ 186668 h 307640"/>
                <a:gd name="connsiteX176" fmla="*/ 291007 w 493597"/>
                <a:gd name="connsiteY176" fmla="*/ 186641 h 307640"/>
                <a:gd name="connsiteX177" fmla="*/ 293999 w 493597"/>
                <a:gd name="connsiteY177" fmla="*/ 186308 h 307640"/>
                <a:gd name="connsiteX178" fmla="*/ 298318 w 493597"/>
                <a:gd name="connsiteY178" fmla="*/ 185947 h 307640"/>
                <a:gd name="connsiteX179" fmla="*/ 292919 w 493597"/>
                <a:gd name="connsiteY179" fmla="*/ 179813 h 307640"/>
                <a:gd name="connsiteX180" fmla="*/ 281402 w 493597"/>
                <a:gd name="connsiteY180" fmla="*/ 172597 h 307640"/>
                <a:gd name="connsiteX181" fmla="*/ 285361 w 493597"/>
                <a:gd name="connsiteY181" fmla="*/ 178731 h 307640"/>
                <a:gd name="connsiteX182" fmla="*/ 289320 w 493597"/>
                <a:gd name="connsiteY182" fmla="*/ 178370 h 307640"/>
                <a:gd name="connsiteX183" fmla="*/ 291480 w 493597"/>
                <a:gd name="connsiteY183" fmla="*/ 177648 h 307640"/>
                <a:gd name="connsiteX184" fmla="*/ 290040 w 493597"/>
                <a:gd name="connsiteY184" fmla="*/ 176205 h 307640"/>
                <a:gd name="connsiteX185" fmla="*/ 287521 w 493597"/>
                <a:gd name="connsiteY185" fmla="*/ 172597 h 307640"/>
                <a:gd name="connsiteX186" fmla="*/ 283922 w 493597"/>
                <a:gd name="connsiteY186" fmla="*/ 172958 h 307640"/>
                <a:gd name="connsiteX187" fmla="*/ 281402 w 493597"/>
                <a:gd name="connsiteY187" fmla="*/ 172597 h 307640"/>
                <a:gd name="connsiteX188" fmla="*/ 281042 w 493597"/>
                <a:gd name="connsiteY188" fmla="*/ 163938 h 307640"/>
                <a:gd name="connsiteX189" fmla="*/ 281042 w 493597"/>
                <a:gd name="connsiteY189" fmla="*/ 164660 h 307640"/>
                <a:gd name="connsiteX190" fmla="*/ 280322 w 493597"/>
                <a:gd name="connsiteY190" fmla="*/ 165381 h 307640"/>
                <a:gd name="connsiteX191" fmla="*/ 277443 w 493597"/>
                <a:gd name="connsiteY191" fmla="*/ 165742 h 307640"/>
                <a:gd name="connsiteX192" fmla="*/ 280322 w 493597"/>
                <a:gd name="connsiteY192" fmla="*/ 170793 h 307640"/>
                <a:gd name="connsiteX193" fmla="*/ 284641 w 493597"/>
                <a:gd name="connsiteY193" fmla="*/ 170793 h 307640"/>
                <a:gd name="connsiteX194" fmla="*/ 286081 w 493597"/>
                <a:gd name="connsiteY194" fmla="*/ 170793 h 307640"/>
                <a:gd name="connsiteX195" fmla="*/ 281042 w 493597"/>
                <a:gd name="connsiteY195" fmla="*/ 163938 h 307640"/>
                <a:gd name="connsiteX196" fmla="*/ 271324 w 493597"/>
                <a:gd name="connsiteY196" fmla="*/ 156001 h 307640"/>
                <a:gd name="connsiteX197" fmla="*/ 276363 w 493597"/>
                <a:gd name="connsiteY197" fmla="*/ 164299 h 307640"/>
                <a:gd name="connsiteX198" fmla="*/ 277803 w 493597"/>
                <a:gd name="connsiteY198" fmla="*/ 164299 h 307640"/>
                <a:gd name="connsiteX199" fmla="*/ 280682 w 493597"/>
                <a:gd name="connsiteY199" fmla="*/ 163577 h 307640"/>
                <a:gd name="connsiteX200" fmla="*/ 281042 w 493597"/>
                <a:gd name="connsiteY200" fmla="*/ 163577 h 307640"/>
                <a:gd name="connsiteX201" fmla="*/ 275284 w 493597"/>
                <a:gd name="connsiteY201" fmla="*/ 156001 h 307640"/>
                <a:gd name="connsiteX202" fmla="*/ 274564 w 493597"/>
                <a:gd name="connsiteY202" fmla="*/ 156362 h 307640"/>
                <a:gd name="connsiteX203" fmla="*/ 271684 w 493597"/>
                <a:gd name="connsiteY203" fmla="*/ 156001 h 307640"/>
                <a:gd name="connsiteX204" fmla="*/ 270245 w 493597"/>
                <a:gd name="connsiteY204" fmla="*/ 149867 h 307640"/>
                <a:gd name="connsiteX205" fmla="*/ 267365 w 493597"/>
                <a:gd name="connsiteY205" fmla="*/ 150228 h 307640"/>
                <a:gd name="connsiteX206" fmla="*/ 266645 w 493597"/>
                <a:gd name="connsiteY206" fmla="*/ 150228 h 307640"/>
                <a:gd name="connsiteX207" fmla="*/ 270245 w 493597"/>
                <a:gd name="connsiteY207" fmla="*/ 154558 h 307640"/>
                <a:gd name="connsiteX208" fmla="*/ 272044 w 493597"/>
                <a:gd name="connsiteY208" fmla="*/ 154558 h 307640"/>
                <a:gd name="connsiteX209" fmla="*/ 273844 w 493597"/>
                <a:gd name="connsiteY209" fmla="*/ 154558 h 307640"/>
                <a:gd name="connsiteX210" fmla="*/ 270245 w 493597"/>
                <a:gd name="connsiteY210" fmla="*/ 149867 h 307640"/>
                <a:gd name="connsiteX211" fmla="*/ 239480 w 493597"/>
                <a:gd name="connsiteY211" fmla="*/ 145832 h 307640"/>
                <a:gd name="connsiteX212" fmla="*/ 250704 w 493597"/>
                <a:gd name="connsiteY212" fmla="*/ 150595 h 307640"/>
                <a:gd name="connsiteX213" fmla="*/ 249980 w 493597"/>
                <a:gd name="connsiteY213" fmla="*/ 152426 h 307640"/>
                <a:gd name="connsiteX214" fmla="*/ 240567 w 493597"/>
                <a:gd name="connsiteY214" fmla="*/ 147664 h 307640"/>
                <a:gd name="connsiteX215" fmla="*/ 235933 w 493597"/>
                <a:gd name="connsiteY215" fmla="*/ 151180 h 307640"/>
                <a:gd name="connsiteX216" fmla="*/ 244792 w 493597"/>
                <a:gd name="connsiteY216" fmla="*/ 151180 h 307640"/>
                <a:gd name="connsiteX217" fmla="*/ 243109 w 493597"/>
                <a:gd name="connsiteY217" fmla="*/ 152133 h 307640"/>
                <a:gd name="connsiteX218" fmla="*/ 235363 w 493597"/>
                <a:gd name="connsiteY218" fmla="*/ 151815 h 307640"/>
                <a:gd name="connsiteX219" fmla="*/ 235287 w 493597"/>
                <a:gd name="connsiteY219" fmla="*/ 151671 h 307640"/>
                <a:gd name="connsiteX220" fmla="*/ 231877 w 493597"/>
                <a:gd name="connsiteY220" fmla="*/ 154258 h 307640"/>
                <a:gd name="connsiteX221" fmla="*/ 231515 w 493597"/>
                <a:gd name="connsiteY221" fmla="*/ 153892 h 307640"/>
                <a:gd name="connsiteX222" fmla="*/ 239480 w 493597"/>
                <a:gd name="connsiteY222" fmla="*/ 145832 h 307640"/>
                <a:gd name="connsiteX223" fmla="*/ 259447 w 493597"/>
                <a:gd name="connsiteY223" fmla="*/ 142291 h 307640"/>
                <a:gd name="connsiteX224" fmla="*/ 265206 w 493597"/>
                <a:gd name="connsiteY224" fmla="*/ 148063 h 307640"/>
                <a:gd name="connsiteX225" fmla="*/ 267725 w 493597"/>
                <a:gd name="connsiteY225" fmla="*/ 148063 h 307640"/>
                <a:gd name="connsiteX226" fmla="*/ 268805 w 493597"/>
                <a:gd name="connsiteY226" fmla="*/ 148063 h 307640"/>
                <a:gd name="connsiteX227" fmla="*/ 267365 w 493597"/>
                <a:gd name="connsiteY227" fmla="*/ 145898 h 307640"/>
                <a:gd name="connsiteX228" fmla="*/ 264126 w 493597"/>
                <a:gd name="connsiteY228" fmla="*/ 142291 h 307640"/>
                <a:gd name="connsiteX229" fmla="*/ 263046 w 493597"/>
                <a:gd name="connsiteY229" fmla="*/ 142651 h 307640"/>
                <a:gd name="connsiteX230" fmla="*/ 259447 w 493597"/>
                <a:gd name="connsiteY230" fmla="*/ 142291 h 307640"/>
                <a:gd name="connsiteX231" fmla="*/ 444476 w 493597"/>
                <a:gd name="connsiteY231" fmla="*/ 140163 h 307640"/>
                <a:gd name="connsiteX232" fmla="*/ 460614 w 493597"/>
                <a:gd name="connsiteY232" fmla="*/ 155898 h 307640"/>
                <a:gd name="connsiteX233" fmla="*/ 456620 w 493597"/>
                <a:gd name="connsiteY233" fmla="*/ 158075 h 307640"/>
                <a:gd name="connsiteX234" fmla="*/ 444335 w 493597"/>
                <a:gd name="connsiteY234" fmla="*/ 140025 h 307640"/>
                <a:gd name="connsiteX235" fmla="*/ 444412 w 493597"/>
                <a:gd name="connsiteY235" fmla="*/ 140068 h 307640"/>
                <a:gd name="connsiteX236" fmla="*/ 444476 w 493597"/>
                <a:gd name="connsiteY236" fmla="*/ 140163 h 307640"/>
                <a:gd name="connsiteX237" fmla="*/ 253329 w 493597"/>
                <a:gd name="connsiteY237" fmla="*/ 136879 h 307640"/>
                <a:gd name="connsiteX238" fmla="*/ 258368 w 493597"/>
                <a:gd name="connsiteY238" fmla="*/ 140847 h 307640"/>
                <a:gd name="connsiteX239" fmla="*/ 262686 w 493597"/>
                <a:gd name="connsiteY239" fmla="*/ 140487 h 307640"/>
                <a:gd name="connsiteX240" fmla="*/ 261967 w 493597"/>
                <a:gd name="connsiteY240" fmla="*/ 139765 h 307640"/>
                <a:gd name="connsiteX241" fmla="*/ 259807 w 493597"/>
                <a:gd name="connsiteY241" fmla="*/ 136879 h 307640"/>
                <a:gd name="connsiteX242" fmla="*/ 258368 w 493597"/>
                <a:gd name="connsiteY242" fmla="*/ 137961 h 307640"/>
                <a:gd name="connsiteX243" fmla="*/ 253329 w 493597"/>
                <a:gd name="connsiteY243" fmla="*/ 136879 h 307640"/>
                <a:gd name="connsiteX244" fmla="*/ 242891 w 493597"/>
                <a:gd name="connsiteY244" fmla="*/ 132549 h 307640"/>
                <a:gd name="connsiteX245" fmla="*/ 250090 w 493597"/>
                <a:gd name="connsiteY245" fmla="*/ 135075 h 307640"/>
                <a:gd name="connsiteX246" fmla="*/ 258368 w 493597"/>
                <a:gd name="connsiteY246" fmla="*/ 135075 h 307640"/>
                <a:gd name="connsiteX247" fmla="*/ 256568 w 493597"/>
                <a:gd name="connsiteY247" fmla="*/ 133631 h 307640"/>
                <a:gd name="connsiteX248" fmla="*/ 242891 w 493597"/>
                <a:gd name="connsiteY248" fmla="*/ 132549 h 307640"/>
                <a:gd name="connsiteX249" fmla="*/ 406881 w 493597"/>
                <a:gd name="connsiteY249" fmla="*/ 123604 h 307640"/>
                <a:gd name="connsiteX250" fmla="*/ 430843 w 493597"/>
                <a:gd name="connsiteY250" fmla="*/ 126869 h 307640"/>
                <a:gd name="connsiteX251" fmla="*/ 444335 w 493597"/>
                <a:gd name="connsiteY251" fmla="*/ 140025 h 307640"/>
                <a:gd name="connsiteX252" fmla="*/ 425397 w 493597"/>
                <a:gd name="connsiteY252" fmla="*/ 129409 h 307640"/>
                <a:gd name="connsiteX253" fmla="*/ 400709 w 493597"/>
                <a:gd name="connsiteY253" fmla="*/ 127595 h 307640"/>
                <a:gd name="connsiteX254" fmla="*/ 381466 w 493597"/>
                <a:gd name="connsiteY254" fmla="*/ 129772 h 307640"/>
                <a:gd name="connsiteX255" fmla="*/ 381466 w 493597"/>
                <a:gd name="connsiteY255" fmla="*/ 127958 h 307640"/>
                <a:gd name="connsiteX256" fmla="*/ 406881 w 493597"/>
                <a:gd name="connsiteY256" fmla="*/ 123604 h 307640"/>
                <a:gd name="connsiteX257" fmla="*/ 424063 w 493597"/>
                <a:gd name="connsiteY257" fmla="*/ 113859 h 307640"/>
                <a:gd name="connsiteX258" fmla="*/ 471742 w 493597"/>
                <a:gd name="connsiteY258" fmla="*/ 156606 h 307640"/>
                <a:gd name="connsiteX259" fmla="*/ 466732 w 493597"/>
                <a:gd name="connsiteY259" fmla="*/ 157699 h 307640"/>
                <a:gd name="connsiteX260" fmla="*/ 361535 w 493597"/>
                <a:gd name="connsiteY260" fmla="*/ 130020 h 307640"/>
                <a:gd name="connsiteX261" fmla="*/ 360819 w 493597"/>
                <a:gd name="connsiteY261" fmla="*/ 129292 h 307640"/>
                <a:gd name="connsiteX262" fmla="*/ 424063 w 493597"/>
                <a:gd name="connsiteY262" fmla="*/ 113859 h 307640"/>
                <a:gd name="connsiteX263" fmla="*/ 151707 w 493597"/>
                <a:gd name="connsiteY263" fmla="*/ 97332 h 307640"/>
                <a:gd name="connsiteX264" fmla="*/ 153054 w 493597"/>
                <a:gd name="connsiteY264" fmla="*/ 98052 h 307640"/>
                <a:gd name="connsiteX265" fmla="*/ 144972 w 493597"/>
                <a:gd name="connsiteY265" fmla="*/ 148069 h 307640"/>
                <a:gd name="connsiteX266" fmla="*/ 142615 w 493597"/>
                <a:gd name="connsiteY266" fmla="*/ 148069 h 307640"/>
                <a:gd name="connsiteX267" fmla="*/ 151707 w 493597"/>
                <a:gd name="connsiteY267" fmla="*/ 97332 h 307640"/>
                <a:gd name="connsiteX268" fmla="*/ 151896 w 493597"/>
                <a:gd name="connsiteY268" fmla="*/ 85857 h 307640"/>
                <a:gd name="connsiteX269" fmla="*/ 152995 w 493597"/>
                <a:gd name="connsiteY269" fmla="*/ 86573 h 307640"/>
                <a:gd name="connsiteX270" fmla="*/ 142737 w 493597"/>
                <a:gd name="connsiteY270" fmla="*/ 113435 h 307640"/>
                <a:gd name="connsiteX271" fmla="*/ 137609 w 493597"/>
                <a:gd name="connsiteY271" fmla="*/ 141729 h 307640"/>
                <a:gd name="connsiteX272" fmla="*/ 134678 w 493597"/>
                <a:gd name="connsiteY272" fmla="*/ 141729 h 307640"/>
                <a:gd name="connsiteX273" fmla="*/ 140173 w 493597"/>
                <a:gd name="connsiteY273" fmla="*/ 112718 h 307640"/>
                <a:gd name="connsiteX274" fmla="*/ 151896 w 493597"/>
                <a:gd name="connsiteY274" fmla="*/ 85857 h 307640"/>
                <a:gd name="connsiteX275" fmla="*/ 244331 w 493597"/>
                <a:gd name="connsiteY275" fmla="*/ 22507 h 307640"/>
                <a:gd name="connsiteX276" fmla="*/ 167670 w 493597"/>
                <a:gd name="connsiteY276" fmla="*/ 56421 h 307640"/>
                <a:gd name="connsiteX277" fmla="*/ 144276 w 493597"/>
                <a:gd name="connsiteY277" fmla="*/ 93944 h 307640"/>
                <a:gd name="connsiteX278" fmla="*/ 132039 w 493597"/>
                <a:gd name="connsiteY278" fmla="*/ 136879 h 307640"/>
                <a:gd name="connsiteX279" fmla="*/ 128440 w 493597"/>
                <a:gd name="connsiteY279" fmla="*/ 136518 h 307640"/>
                <a:gd name="connsiteX280" fmla="*/ 128440 w 493597"/>
                <a:gd name="connsiteY280" fmla="*/ 132910 h 307640"/>
                <a:gd name="connsiteX281" fmla="*/ 74094 w 493597"/>
                <a:gd name="connsiteY281" fmla="*/ 136518 h 307640"/>
                <a:gd name="connsiteX282" fmla="*/ 69415 w 493597"/>
                <a:gd name="connsiteY282" fmla="*/ 149867 h 307640"/>
                <a:gd name="connsiteX283" fmla="*/ 66536 w 493597"/>
                <a:gd name="connsiteY283" fmla="*/ 148785 h 307640"/>
                <a:gd name="connsiteX284" fmla="*/ 70855 w 493597"/>
                <a:gd name="connsiteY284" fmla="*/ 137239 h 307640"/>
                <a:gd name="connsiteX285" fmla="*/ 62217 w 493597"/>
                <a:gd name="connsiteY285" fmla="*/ 140487 h 307640"/>
                <a:gd name="connsiteX286" fmla="*/ 60057 w 493597"/>
                <a:gd name="connsiteY286" fmla="*/ 145898 h 307640"/>
                <a:gd name="connsiteX287" fmla="*/ 56818 w 493597"/>
                <a:gd name="connsiteY287" fmla="*/ 144455 h 307640"/>
                <a:gd name="connsiteX288" fmla="*/ 57898 w 493597"/>
                <a:gd name="connsiteY288" fmla="*/ 142651 h 307640"/>
                <a:gd name="connsiteX289" fmla="*/ 22267 w 493597"/>
                <a:gd name="connsiteY289" fmla="*/ 174401 h 307640"/>
                <a:gd name="connsiteX290" fmla="*/ 10390 w 493597"/>
                <a:gd name="connsiteY290" fmla="*/ 226717 h 307640"/>
                <a:gd name="connsiteX291" fmla="*/ 18668 w 493597"/>
                <a:gd name="connsiteY291" fmla="*/ 253055 h 307640"/>
                <a:gd name="connsiteX292" fmla="*/ 34144 w 493597"/>
                <a:gd name="connsiteY292" fmla="*/ 273620 h 307640"/>
                <a:gd name="connsiteX293" fmla="*/ 84531 w 493597"/>
                <a:gd name="connsiteY293" fmla="*/ 292742 h 307640"/>
                <a:gd name="connsiteX294" fmla="*/ 143556 w 493597"/>
                <a:gd name="connsiteY294" fmla="*/ 294907 h 307640"/>
                <a:gd name="connsiteX295" fmla="*/ 204381 w 493597"/>
                <a:gd name="connsiteY295" fmla="*/ 294186 h 307640"/>
                <a:gd name="connsiteX296" fmla="*/ 210140 w 493597"/>
                <a:gd name="connsiteY296" fmla="*/ 294186 h 307640"/>
                <a:gd name="connsiteX297" fmla="*/ 210140 w 493597"/>
                <a:gd name="connsiteY297" fmla="*/ 284444 h 307640"/>
                <a:gd name="connsiteX298" fmla="*/ 203661 w 493597"/>
                <a:gd name="connsiteY298" fmla="*/ 276507 h 307640"/>
                <a:gd name="connsiteX299" fmla="*/ 204741 w 493597"/>
                <a:gd name="connsiteY299" fmla="*/ 275424 h 307640"/>
                <a:gd name="connsiteX300" fmla="*/ 210140 w 493597"/>
                <a:gd name="connsiteY300" fmla="*/ 281558 h 307640"/>
                <a:gd name="connsiteX301" fmla="*/ 210140 w 493597"/>
                <a:gd name="connsiteY301" fmla="*/ 276507 h 307640"/>
                <a:gd name="connsiteX302" fmla="*/ 204381 w 493597"/>
                <a:gd name="connsiteY302" fmla="*/ 269652 h 307640"/>
                <a:gd name="connsiteX303" fmla="*/ 205101 w 493597"/>
                <a:gd name="connsiteY303" fmla="*/ 268569 h 307640"/>
                <a:gd name="connsiteX304" fmla="*/ 210140 w 493597"/>
                <a:gd name="connsiteY304" fmla="*/ 273981 h 307640"/>
                <a:gd name="connsiteX305" fmla="*/ 210500 w 493597"/>
                <a:gd name="connsiteY305" fmla="*/ 260271 h 307640"/>
                <a:gd name="connsiteX306" fmla="*/ 209420 w 493597"/>
                <a:gd name="connsiteY306" fmla="*/ 230325 h 307640"/>
                <a:gd name="connsiteX307" fmla="*/ 181347 w 493597"/>
                <a:gd name="connsiteY307" fmla="*/ 224552 h 307640"/>
                <a:gd name="connsiteX308" fmla="*/ 184946 w 493597"/>
                <a:gd name="connsiteY308" fmla="*/ 193884 h 307640"/>
                <a:gd name="connsiteX309" fmla="*/ 202941 w 493597"/>
                <a:gd name="connsiteY309" fmla="*/ 167907 h 307640"/>
                <a:gd name="connsiteX310" fmla="*/ 213019 w 493597"/>
                <a:gd name="connsiteY310" fmla="*/ 155279 h 307640"/>
                <a:gd name="connsiteX311" fmla="*/ 220217 w 493597"/>
                <a:gd name="connsiteY311" fmla="*/ 144816 h 307640"/>
                <a:gd name="connsiteX312" fmla="*/ 236413 w 493597"/>
                <a:gd name="connsiteY312" fmla="*/ 132188 h 307640"/>
                <a:gd name="connsiteX313" fmla="*/ 237493 w 493597"/>
                <a:gd name="connsiteY313" fmla="*/ 131467 h 307640"/>
                <a:gd name="connsiteX314" fmla="*/ 260527 w 493597"/>
                <a:gd name="connsiteY314" fmla="*/ 132549 h 307640"/>
                <a:gd name="connsiteX315" fmla="*/ 269885 w 493597"/>
                <a:gd name="connsiteY315" fmla="*/ 143734 h 307640"/>
                <a:gd name="connsiteX316" fmla="*/ 280322 w 493597"/>
                <a:gd name="connsiteY316" fmla="*/ 157444 h 307640"/>
                <a:gd name="connsiteX317" fmla="*/ 301197 w 493597"/>
                <a:gd name="connsiteY317" fmla="*/ 184143 h 307640"/>
                <a:gd name="connsiteX318" fmla="*/ 320632 w 493597"/>
                <a:gd name="connsiteY318" fmla="*/ 211564 h 307640"/>
                <a:gd name="connsiteX319" fmla="*/ 322616 w 493597"/>
                <a:gd name="connsiteY319" fmla="*/ 220294 h 307640"/>
                <a:gd name="connsiteX320" fmla="*/ 322210 w 493597"/>
                <a:gd name="connsiteY320" fmla="*/ 206290 h 307640"/>
                <a:gd name="connsiteX321" fmla="*/ 314111 w 493597"/>
                <a:gd name="connsiteY321" fmla="*/ 195041 h 307640"/>
                <a:gd name="connsiteX322" fmla="*/ 305645 w 493597"/>
                <a:gd name="connsiteY322" fmla="*/ 184155 h 307640"/>
                <a:gd name="connsiteX323" fmla="*/ 307117 w 493597"/>
                <a:gd name="connsiteY323" fmla="*/ 182703 h 307640"/>
                <a:gd name="connsiteX324" fmla="*/ 317424 w 493597"/>
                <a:gd name="connsiteY324" fmla="*/ 196129 h 307640"/>
                <a:gd name="connsiteX325" fmla="*/ 325891 w 493597"/>
                <a:gd name="connsiteY325" fmla="*/ 209555 h 307640"/>
                <a:gd name="connsiteX326" fmla="*/ 323314 w 493597"/>
                <a:gd name="connsiteY326" fmla="*/ 232053 h 307640"/>
                <a:gd name="connsiteX327" fmla="*/ 322946 w 493597"/>
                <a:gd name="connsiteY327" fmla="*/ 231690 h 307640"/>
                <a:gd name="connsiteX328" fmla="*/ 322770 w 493597"/>
                <a:gd name="connsiteY328" fmla="*/ 225624 h 307640"/>
                <a:gd name="connsiteX329" fmla="*/ 317753 w 493597"/>
                <a:gd name="connsiteY329" fmla="*/ 235015 h 307640"/>
                <a:gd name="connsiteX330" fmla="*/ 293279 w 493597"/>
                <a:gd name="connsiteY330" fmla="*/ 239706 h 307640"/>
                <a:gd name="connsiteX331" fmla="*/ 291560 w 493597"/>
                <a:gd name="connsiteY331" fmla="*/ 241046 h 307640"/>
                <a:gd name="connsiteX332" fmla="*/ 299193 w 493597"/>
                <a:gd name="connsiteY332" fmla="*/ 239486 h 307640"/>
                <a:gd name="connsiteX333" fmla="*/ 299555 w 493597"/>
                <a:gd name="connsiteY333" fmla="*/ 241632 h 307640"/>
                <a:gd name="connsiteX334" fmla="*/ 289055 w 493597"/>
                <a:gd name="connsiteY334" fmla="*/ 243779 h 307640"/>
                <a:gd name="connsiteX335" fmla="*/ 284349 w 493597"/>
                <a:gd name="connsiteY335" fmla="*/ 257373 h 307640"/>
                <a:gd name="connsiteX336" fmla="*/ 284349 w 493597"/>
                <a:gd name="connsiteY336" fmla="*/ 288855 h 307640"/>
                <a:gd name="connsiteX337" fmla="*/ 283625 w 493597"/>
                <a:gd name="connsiteY337" fmla="*/ 288855 h 307640"/>
                <a:gd name="connsiteX338" fmla="*/ 282901 w 493597"/>
                <a:gd name="connsiteY338" fmla="*/ 250218 h 307640"/>
                <a:gd name="connsiteX339" fmla="*/ 286346 w 493597"/>
                <a:gd name="connsiteY339" fmla="*/ 245111 h 307640"/>
                <a:gd name="connsiteX340" fmla="*/ 280322 w 493597"/>
                <a:gd name="connsiteY340" fmla="*/ 249808 h 307640"/>
                <a:gd name="connsiteX341" fmla="*/ 278883 w 493597"/>
                <a:gd name="connsiteY341" fmla="*/ 266765 h 307640"/>
                <a:gd name="connsiteX342" fmla="*/ 279243 w 493597"/>
                <a:gd name="connsiteY342" fmla="*/ 294546 h 307640"/>
                <a:gd name="connsiteX343" fmla="*/ 358783 w 493597"/>
                <a:gd name="connsiteY343" fmla="*/ 299237 h 307640"/>
                <a:gd name="connsiteX344" fmla="*/ 425726 w 493597"/>
                <a:gd name="connsiteY344" fmla="*/ 293103 h 307640"/>
                <a:gd name="connsiteX345" fmla="*/ 441922 w 493597"/>
                <a:gd name="connsiteY345" fmla="*/ 285527 h 307640"/>
                <a:gd name="connsiteX346" fmla="*/ 474674 w 493597"/>
                <a:gd name="connsiteY346" fmla="*/ 250890 h 307640"/>
                <a:gd name="connsiteX347" fmla="*/ 485471 w 493597"/>
                <a:gd name="connsiteY347" fmla="*/ 196771 h 307640"/>
                <a:gd name="connsiteX348" fmla="*/ 450920 w 493597"/>
                <a:gd name="connsiteY348" fmla="*/ 121725 h 307640"/>
                <a:gd name="connsiteX349" fmla="*/ 411330 w 493597"/>
                <a:gd name="connsiteY349" fmla="*/ 108737 h 307640"/>
                <a:gd name="connsiteX350" fmla="*/ 369220 w 493597"/>
                <a:gd name="connsiteY350" fmla="*/ 117035 h 307640"/>
                <a:gd name="connsiteX351" fmla="*/ 364181 w 493597"/>
                <a:gd name="connsiteY351" fmla="*/ 117396 h 307640"/>
                <a:gd name="connsiteX352" fmla="*/ 361302 w 493597"/>
                <a:gd name="connsiteY352" fmla="*/ 114509 h 307640"/>
                <a:gd name="connsiteX353" fmla="*/ 356623 w 493597"/>
                <a:gd name="connsiteY353" fmla="*/ 92862 h 307640"/>
                <a:gd name="connsiteX354" fmla="*/ 347626 w 493597"/>
                <a:gd name="connsiteY354" fmla="*/ 72296 h 307640"/>
                <a:gd name="connsiteX355" fmla="*/ 320272 w 493597"/>
                <a:gd name="connsiteY355" fmla="*/ 42350 h 307640"/>
                <a:gd name="connsiteX356" fmla="*/ 244331 w 493597"/>
                <a:gd name="connsiteY356" fmla="*/ 22507 h 307640"/>
                <a:gd name="connsiteX357" fmla="*/ 242531 w 493597"/>
                <a:gd name="connsiteY357" fmla="*/ 15652 h 307640"/>
                <a:gd name="connsiteX358" fmla="*/ 326391 w 493597"/>
                <a:gd name="connsiteY358" fmla="*/ 36578 h 307640"/>
                <a:gd name="connsiteX359" fmla="*/ 354824 w 493597"/>
                <a:gd name="connsiteY359" fmla="*/ 68688 h 307640"/>
                <a:gd name="connsiteX360" fmla="*/ 363822 w 493597"/>
                <a:gd name="connsiteY360" fmla="*/ 88893 h 307640"/>
                <a:gd name="connsiteX361" fmla="*/ 368140 w 493597"/>
                <a:gd name="connsiteY361" fmla="*/ 107293 h 307640"/>
                <a:gd name="connsiteX362" fmla="*/ 428965 w 493597"/>
                <a:gd name="connsiteY362" fmla="*/ 102603 h 307640"/>
                <a:gd name="connsiteX363" fmla="*/ 480792 w 493597"/>
                <a:gd name="connsiteY363" fmla="*/ 144816 h 307640"/>
                <a:gd name="connsiteX364" fmla="*/ 489430 w 493597"/>
                <a:gd name="connsiteY364" fmla="*/ 231047 h 307640"/>
                <a:gd name="connsiteX365" fmla="*/ 469275 w 493597"/>
                <a:gd name="connsiteY365" fmla="*/ 272899 h 307640"/>
                <a:gd name="connsiteX366" fmla="*/ 429685 w 493597"/>
                <a:gd name="connsiteY366" fmla="*/ 300319 h 307640"/>
                <a:gd name="connsiteX367" fmla="*/ 376778 w 493597"/>
                <a:gd name="connsiteY367" fmla="*/ 307174 h 307640"/>
                <a:gd name="connsiteX368" fmla="*/ 316673 w 493597"/>
                <a:gd name="connsiteY368" fmla="*/ 303927 h 307640"/>
                <a:gd name="connsiteX369" fmla="*/ 279963 w 493597"/>
                <a:gd name="connsiteY369" fmla="*/ 302484 h 307640"/>
                <a:gd name="connsiteX370" fmla="*/ 276723 w 493597"/>
                <a:gd name="connsiteY370" fmla="*/ 302484 h 307640"/>
                <a:gd name="connsiteX371" fmla="*/ 268445 w 493597"/>
                <a:gd name="connsiteY371" fmla="*/ 302484 h 307640"/>
                <a:gd name="connsiteX372" fmla="*/ 260527 w 493597"/>
                <a:gd name="connsiteY372" fmla="*/ 302123 h 307640"/>
                <a:gd name="connsiteX373" fmla="*/ 260527 w 493597"/>
                <a:gd name="connsiteY373" fmla="*/ 293825 h 307640"/>
                <a:gd name="connsiteX374" fmla="*/ 260527 w 493597"/>
                <a:gd name="connsiteY374" fmla="*/ 257385 h 307640"/>
                <a:gd name="connsiteX375" fmla="*/ 260887 w 493597"/>
                <a:gd name="connsiteY375" fmla="*/ 231047 h 307640"/>
                <a:gd name="connsiteX376" fmla="*/ 272044 w 493597"/>
                <a:gd name="connsiteY376" fmla="*/ 220584 h 307640"/>
                <a:gd name="connsiteX377" fmla="*/ 284641 w 493597"/>
                <a:gd name="connsiteY377" fmla="*/ 219140 h 307640"/>
                <a:gd name="connsiteX378" fmla="*/ 295799 w 493597"/>
                <a:gd name="connsiteY378" fmla="*/ 218058 h 307640"/>
                <a:gd name="connsiteX379" fmla="*/ 293999 w 493597"/>
                <a:gd name="connsiteY379" fmla="*/ 200739 h 307640"/>
                <a:gd name="connsiteX380" fmla="*/ 279603 w 493597"/>
                <a:gd name="connsiteY380" fmla="*/ 182700 h 307640"/>
                <a:gd name="connsiteX381" fmla="*/ 266286 w 493597"/>
                <a:gd name="connsiteY381" fmla="*/ 161413 h 307640"/>
                <a:gd name="connsiteX382" fmla="*/ 257407 w 493597"/>
                <a:gd name="connsiteY382" fmla="*/ 151786 h 307640"/>
                <a:gd name="connsiteX383" fmla="*/ 255604 w 493597"/>
                <a:gd name="connsiteY383" fmla="*/ 153255 h 307640"/>
                <a:gd name="connsiteX384" fmla="*/ 242196 w 493597"/>
                <a:gd name="connsiteY384" fmla="*/ 143287 h 307640"/>
                <a:gd name="connsiteX385" fmla="*/ 232412 w 493597"/>
                <a:gd name="connsiteY385" fmla="*/ 148825 h 307640"/>
                <a:gd name="connsiteX386" fmla="*/ 226252 w 493597"/>
                <a:gd name="connsiteY386" fmla="*/ 155470 h 307640"/>
                <a:gd name="connsiteX387" fmla="*/ 225527 w 493597"/>
                <a:gd name="connsiteY387" fmla="*/ 155101 h 307640"/>
                <a:gd name="connsiteX388" fmla="*/ 232775 w 493597"/>
                <a:gd name="connsiteY388" fmla="*/ 145502 h 307640"/>
                <a:gd name="connsiteX389" fmla="*/ 240022 w 493597"/>
                <a:gd name="connsiteY389" fmla="*/ 141072 h 307640"/>
                <a:gd name="connsiteX390" fmla="*/ 249398 w 493597"/>
                <a:gd name="connsiteY390" fmla="*/ 144902 h 307640"/>
                <a:gd name="connsiteX391" fmla="*/ 257340 w 493597"/>
                <a:gd name="connsiteY391" fmla="*/ 151714 h 307640"/>
                <a:gd name="connsiteX392" fmla="*/ 248650 w 493597"/>
                <a:gd name="connsiteY392" fmla="*/ 142291 h 307640"/>
                <a:gd name="connsiteX393" fmla="*/ 239292 w 493597"/>
                <a:gd name="connsiteY393" fmla="*/ 139043 h 307640"/>
                <a:gd name="connsiteX394" fmla="*/ 229575 w 493597"/>
                <a:gd name="connsiteY394" fmla="*/ 144455 h 307640"/>
                <a:gd name="connsiteX395" fmla="*/ 214818 w 493597"/>
                <a:gd name="connsiteY395" fmla="*/ 165381 h 307640"/>
                <a:gd name="connsiteX396" fmla="*/ 193584 w 493597"/>
                <a:gd name="connsiteY396" fmla="*/ 193884 h 307640"/>
                <a:gd name="connsiteX397" fmla="*/ 187825 w 493597"/>
                <a:gd name="connsiteY397" fmla="*/ 206873 h 307640"/>
                <a:gd name="connsiteX398" fmla="*/ 186745 w 493597"/>
                <a:gd name="connsiteY398" fmla="*/ 218780 h 307640"/>
                <a:gd name="connsiteX399" fmla="*/ 208700 w 493597"/>
                <a:gd name="connsiteY399" fmla="*/ 222748 h 307640"/>
                <a:gd name="connsiteX400" fmla="*/ 212659 w 493597"/>
                <a:gd name="connsiteY400" fmla="*/ 222387 h 307640"/>
                <a:gd name="connsiteX401" fmla="*/ 213739 w 493597"/>
                <a:gd name="connsiteY401" fmla="*/ 226356 h 307640"/>
                <a:gd name="connsiteX402" fmla="*/ 216978 w 493597"/>
                <a:gd name="connsiteY402" fmla="*/ 280475 h 307640"/>
                <a:gd name="connsiteX403" fmla="*/ 222017 w 493597"/>
                <a:gd name="connsiteY403" fmla="*/ 285527 h 307640"/>
                <a:gd name="connsiteX404" fmla="*/ 221297 w 493597"/>
                <a:gd name="connsiteY404" fmla="*/ 287331 h 307640"/>
                <a:gd name="connsiteX405" fmla="*/ 216618 w 493597"/>
                <a:gd name="connsiteY405" fmla="*/ 284083 h 307640"/>
                <a:gd name="connsiteX406" fmla="*/ 216618 w 493597"/>
                <a:gd name="connsiteY406" fmla="*/ 288413 h 307640"/>
                <a:gd name="connsiteX407" fmla="*/ 217698 w 493597"/>
                <a:gd name="connsiteY407" fmla="*/ 289495 h 307640"/>
                <a:gd name="connsiteX408" fmla="*/ 218418 w 493597"/>
                <a:gd name="connsiteY408" fmla="*/ 289856 h 307640"/>
                <a:gd name="connsiteX409" fmla="*/ 219137 w 493597"/>
                <a:gd name="connsiteY409" fmla="*/ 290938 h 307640"/>
                <a:gd name="connsiteX410" fmla="*/ 217338 w 493597"/>
                <a:gd name="connsiteY410" fmla="*/ 292382 h 307640"/>
                <a:gd name="connsiteX411" fmla="*/ 216618 w 493597"/>
                <a:gd name="connsiteY411" fmla="*/ 291660 h 307640"/>
                <a:gd name="connsiteX412" fmla="*/ 216618 w 493597"/>
                <a:gd name="connsiteY412" fmla="*/ 294186 h 307640"/>
                <a:gd name="connsiteX413" fmla="*/ 216618 w 493597"/>
                <a:gd name="connsiteY413" fmla="*/ 302484 h 307640"/>
                <a:gd name="connsiteX414" fmla="*/ 210140 w 493597"/>
                <a:gd name="connsiteY414" fmla="*/ 302484 h 307640"/>
                <a:gd name="connsiteX415" fmla="*/ 193944 w 493597"/>
                <a:gd name="connsiteY415" fmla="*/ 302845 h 307640"/>
                <a:gd name="connsiteX416" fmla="*/ 133839 w 493597"/>
                <a:gd name="connsiteY416" fmla="*/ 303206 h 307640"/>
                <a:gd name="connsiteX417" fmla="*/ 103606 w 493597"/>
                <a:gd name="connsiteY417" fmla="*/ 303927 h 307640"/>
                <a:gd name="connsiteX418" fmla="*/ 77693 w 493597"/>
                <a:gd name="connsiteY418" fmla="*/ 299598 h 307640"/>
                <a:gd name="connsiteX419" fmla="*/ 30185 w 493597"/>
                <a:gd name="connsiteY419" fmla="*/ 279754 h 307640"/>
                <a:gd name="connsiteX420" fmla="*/ 5711 w 493597"/>
                <a:gd name="connsiteY420" fmla="*/ 240066 h 307640"/>
                <a:gd name="connsiteX421" fmla="*/ 31984 w 493597"/>
                <a:gd name="connsiteY421" fmla="*/ 151671 h 307640"/>
                <a:gd name="connsiteX422" fmla="*/ 61857 w 493597"/>
                <a:gd name="connsiteY422" fmla="*/ 133992 h 307640"/>
                <a:gd name="connsiteX423" fmla="*/ 67975 w 493597"/>
                <a:gd name="connsiteY423" fmla="*/ 121004 h 307640"/>
                <a:gd name="connsiteX424" fmla="*/ 70495 w 493597"/>
                <a:gd name="connsiteY424" fmla="*/ 122447 h 307640"/>
                <a:gd name="connsiteX425" fmla="*/ 65816 w 493597"/>
                <a:gd name="connsiteY425" fmla="*/ 132549 h 307640"/>
                <a:gd name="connsiteX426" fmla="*/ 73734 w 493597"/>
                <a:gd name="connsiteY426" fmla="*/ 130024 h 307640"/>
                <a:gd name="connsiteX427" fmla="*/ 74454 w 493597"/>
                <a:gd name="connsiteY427" fmla="*/ 129663 h 307640"/>
                <a:gd name="connsiteX428" fmla="*/ 79492 w 493597"/>
                <a:gd name="connsiteY428" fmla="*/ 117035 h 307640"/>
                <a:gd name="connsiteX429" fmla="*/ 80212 w 493597"/>
                <a:gd name="connsiteY429" fmla="*/ 117035 h 307640"/>
                <a:gd name="connsiteX430" fmla="*/ 77333 w 493597"/>
                <a:gd name="connsiteY430" fmla="*/ 129302 h 307640"/>
                <a:gd name="connsiteX431" fmla="*/ 128440 w 493597"/>
                <a:gd name="connsiteY431" fmla="*/ 127859 h 307640"/>
                <a:gd name="connsiteX432" fmla="*/ 140317 w 493597"/>
                <a:gd name="connsiteY432" fmla="*/ 88171 h 307640"/>
                <a:gd name="connsiteX433" fmla="*/ 163351 w 493597"/>
                <a:gd name="connsiteY433" fmla="*/ 51731 h 307640"/>
                <a:gd name="connsiteX434" fmla="*/ 242531 w 493597"/>
                <a:gd name="connsiteY434" fmla="*/ 15652 h 307640"/>
                <a:gd name="connsiteX435" fmla="*/ 249741 w 493597"/>
                <a:gd name="connsiteY435" fmla="*/ 7353 h 307640"/>
                <a:gd name="connsiteX436" fmla="*/ 276347 w 493597"/>
                <a:gd name="connsiteY436" fmla="*/ 9412 h 307640"/>
                <a:gd name="connsiteX437" fmla="*/ 300796 w 493597"/>
                <a:gd name="connsiteY437" fmla="*/ 15934 h 307640"/>
                <a:gd name="connsiteX438" fmla="*/ 300077 w 493597"/>
                <a:gd name="connsiteY438" fmla="*/ 17993 h 307640"/>
                <a:gd name="connsiteX439" fmla="*/ 278145 w 493597"/>
                <a:gd name="connsiteY439" fmla="*/ 12158 h 307640"/>
                <a:gd name="connsiteX440" fmla="*/ 249741 w 493597"/>
                <a:gd name="connsiteY440" fmla="*/ 9755 h 307640"/>
                <a:gd name="connsiteX441" fmla="*/ 200843 w 493597"/>
                <a:gd name="connsiteY441" fmla="*/ 19710 h 307640"/>
                <a:gd name="connsiteX442" fmla="*/ 200124 w 493597"/>
                <a:gd name="connsiteY442" fmla="*/ 18680 h 307640"/>
                <a:gd name="connsiteX443" fmla="*/ 249741 w 493597"/>
                <a:gd name="connsiteY443" fmla="*/ 7353 h 307640"/>
                <a:gd name="connsiteX444" fmla="*/ 248135 w 493597"/>
                <a:gd name="connsiteY444" fmla="*/ 96 h 307640"/>
                <a:gd name="connsiteX445" fmla="*/ 289691 w 493597"/>
                <a:gd name="connsiteY445" fmla="*/ 5199 h 307640"/>
                <a:gd name="connsiteX446" fmla="*/ 288974 w 493597"/>
                <a:gd name="connsiteY446" fmla="*/ 7580 h 307640"/>
                <a:gd name="connsiteX447" fmla="*/ 250642 w 493597"/>
                <a:gd name="connsiteY447" fmla="*/ 2477 h 307640"/>
                <a:gd name="connsiteX448" fmla="*/ 211952 w 493597"/>
                <a:gd name="connsiteY448" fmla="*/ 8601 h 307640"/>
                <a:gd name="connsiteX449" fmla="*/ 211594 w 493597"/>
                <a:gd name="connsiteY449" fmla="*/ 7580 h 307640"/>
                <a:gd name="connsiteX450" fmla="*/ 248135 w 493597"/>
                <a:gd name="connsiteY450" fmla="*/ 96 h 30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493597" h="307640">
                  <a:moveTo>
                    <a:pt x="268445" y="291299"/>
                  </a:moveTo>
                  <a:lnTo>
                    <a:pt x="268445" y="294186"/>
                  </a:lnTo>
                  <a:cubicBezTo>
                    <a:pt x="269165" y="294186"/>
                    <a:pt x="269885" y="294186"/>
                    <a:pt x="270245" y="294186"/>
                  </a:cubicBezTo>
                  <a:lnTo>
                    <a:pt x="276363" y="294546"/>
                  </a:lnTo>
                  <a:cubicBezTo>
                    <a:pt x="276363" y="293464"/>
                    <a:pt x="276363" y="292742"/>
                    <a:pt x="276004" y="291660"/>
                  </a:cubicBezTo>
                  <a:lnTo>
                    <a:pt x="275644" y="291660"/>
                  </a:lnTo>
                  <a:cubicBezTo>
                    <a:pt x="274204" y="292021"/>
                    <a:pt x="272404" y="291660"/>
                    <a:pt x="270964" y="291660"/>
                  </a:cubicBezTo>
                  <a:cubicBezTo>
                    <a:pt x="270245" y="291660"/>
                    <a:pt x="269165" y="291299"/>
                    <a:pt x="268445" y="291299"/>
                  </a:cubicBezTo>
                  <a:close/>
                  <a:moveTo>
                    <a:pt x="268445" y="281558"/>
                  </a:moveTo>
                  <a:lnTo>
                    <a:pt x="268445" y="289495"/>
                  </a:lnTo>
                  <a:cubicBezTo>
                    <a:pt x="269525" y="289495"/>
                    <a:pt x="270604" y="289495"/>
                    <a:pt x="271684" y="289495"/>
                  </a:cubicBezTo>
                  <a:cubicBezTo>
                    <a:pt x="273124" y="289495"/>
                    <a:pt x="274204" y="289135"/>
                    <a:pt x="275644" y="289495"/>
                  </a:cubicBezTo>
                  <a:lnTo>
                    <a:pt x="276004" y="289495"/>
                  </a:lnTo>
                  <a:cubicBezTo>
                    <a:pt x="276004" y="286970"/>
                    <a:pt x="275644" y="284805"/>
                    <a:pt x="275644" y="282279"/>
                  </a:cubicBezTo>
                  <a:cubicBezTo>
                    <a:pt x="274564" y="282279"/>
                    <a:pt x="273124" y="281919"/>
                    <a:pt x="272044" y="281919"/>
                  </a:cubicBezTo>
                  <a:cubicBezTo>
                    <a:pt x="270964" y="281919"/>
                    <a:pt x="269885" y="281919"/>
                    <a:pt x="268445" y="281558"/>
                  </a:cubicBezTo>
                  <a:close/>
                  <a:moveTo>
                    <a:pt x="268445" y="274703"/>
                  </a:moveTo>
                  <a:lnTo>
                    <a:pt x="268445" y="279754"/>
                  </a:lnTo>
                  <a:cubicBezTo>
                    <a:pt x="269885" y="279754"/>
                    <a:pt x="270964" y="279754"/>
                    <a:pt x="272044" y="279754"/>
                  </a:cubicBezTo>
                  <a:cubicBezTo>
                    <a:pt x="273124" y="279754"/>
                    <a:pt x="274564" y="279754"/>
                    <a:pt x="275644" y="280115"/>
                  </a:cubicBezTo>
                  <a:cubicBezTo>
                    <a:pt x="275644" y="278671"/>
                    <a:pt x="275644" y="276868"/>
                    <a:pt x="275644" y="275424"/>
                  </a:cubicBezTo>
                  <a:cubicBezTo>
                    <a:pt x="273124" y="275424"/>
                    <a:pt x="270604" y="275064"/>
                    <a:pt x="268445" y="274703"/>
                  </a:cubicBezTo>
                  <a:close/>
                  <a:moveTo>
                    <a:pt x="268445" y="265683"/>
                  </a:moveTo>
                  <a:lnTo>
                    <a:pt x="268445" y="272899"/>
                  </a:lnTo>
                  <a:cubicBezTo>
                    <a:pt x="270604" y="272538"/>
                    <a:pt x="273124" y="272538"/>
                    <a:pt x="275644" y="272538"/>
                  </a:cubicBezTo>
                  <a:cubicBezTo>
                    <a:pt x="275644" y="270373"/>
                    <a:pt x="275644" y="268208"/>
                    <a:pt x="275644" y="266044"/>
                  </a:cubicBezTo>
                  <a:cubicBezTo>
                    <a:pt x="273124" y="266044"/>
                    <a:pt x="270604" y="265322"/>
                    <a:pt x="268445" y="265683"/>
                  </a:cubicBezTo>
                  <a:close/>
                  <a:moveTo>
                    <a:pt x="7186" y="264889"/>
                  </a:moveTo>
                  <a:cubicBezTo>
                    <a:pt x="10475" y="267415"/>
                    <a:pt x="12303" y="272827"/>
                    <a:pt x="15226" y="276074"/>
                  </a:cubicBezTo>
                  <a:cubicBezTo>
                    <a:pt x="18516" y="280043"/>
                    <a:pt x="22536" y="282929"/>
                    <a:pt x="26556" y="286537"/>
                  </a:cubicBezTo>
                  <a:cubicBezTo>
                    <a:pt x="34596" y="293392"/>
                    <a:pt x="44464" y="297000"/>
                    <a:pt x="54331" y="300247"/>
                  </a:cubicBezTo>
                  <a:cubicBezTo>
                    <a:pt x="56524" y="300969"/>
                    <a:pt x="55428" y="303855"/>
                    <a:pt x="53235" y="303134"/>
                  </a:cubicBezTo>
                  <a:cubicBezTo>
                    <a:pt x="42271" y="299165"/>
                    <a:pt x="32403" y="294835"/>
                    <a:pt x="23632" y="287259"/>
                  </a:cubicBezTo>
                  <a:cubicBezTo>
                    <a:pt x="19247" y="283651"/>
                    <a:pt x="15592" y="280403"/>
                    <a:pt x="12303" y="275713"/>
                  </a:cubicBezTo>
                  <a:cubicBezTo>
                    <a:pt x="9744" y="272827"/>
                    <a:pt x="8648" y="268497"/>
                    <a:pt x="6455" y="265611"/>
                  </a:cubicBezTo>
                  <a:cubicBezTo>
                    <a:pt x="6090" y="265250"/>
                    <a:pt x="6455" y="264528"/>
                    <a:pt x="7186" y="264889"/>
                  </a:cubicBezTo>
                  <a:close/>
                  <a:moveTo>
                    <a:pt x="268445" y="258106"/>
                  </a:moveTo>
                  <a:lnTo>
                    <a:pt x="268445" y="263879"/>
                  </a:lnTo>
                  <a:cubicBezTo>
                    <a:pt x="270604" y="263518"/>
                    <a:pt x="273484" y="263518"/>
                    <a:pt x="275644" y="263518"/>
                  </a:cubicBezTo>
                  <a:cubicBezTo>
                    <a:pt x="275644" y="261714"/>
                    <a:pt x="275644" y="260271"/>
                    <a:pt x="275644" y="258467"/>
                  </a:cubicBezTo>
                  <a:cubicBezTo>
                    <a:pt x="273124" y="258106"/>
                    <a:pt x="270964" y="257745"/>
                    <a:pt x="268445" y="258106"/>
                  </a:cubicBezTo>
                  <a:close/>
                  <a:moveTo>
                    <a:pt x="292237" y="252509"/>
                  </a:moveTo>
                  <a:cubicBezTo>
                    <a:pt x="293031" y="251828"/>
                    <a:pt x="294618" y="252849"/>
                    <a:pt x="293825" y="253529"/>
                  </a:cubicBezTo>
                  <a:cubicBezTo>
                    <a:pt x="293031" y="254550"/>
                    <a:pt x="292237" y="255570"/>
                    <a:pt x="291443" y="256591"/>
                  </a:cubicBezTo>
                  <a:cubicBezTo>
                    <a:pt x="290650" y="257951"/>
                    <a:pt x="290650" y="258972"/>
                    <a:pt x="290253" y="260333"/>
                  </a:cubicBezTo>
                  <a:cubicBezTo>
                    <a:pt x="290253" y="261013"/>
                    <a:pt x="289062" y="260673"/>
                    <a:pt x="289062" y="260333"/>
                  </a:cubicBezTo>
                  <a:cubicBezTo>
                    <a:pt x="288665" y="257271"/>
                    <a:pt x="290253" y="254550"/>
                    <a:pt x="292237" y="252509"/>
                  </a:cubicBezTo>
                  <a:close/>
                  <a:moveTo>
                    <a:pt x="268445" y="249808"/>
                  </a:moveTo>
                  <a:cubicBezTo>
                    <a:pt x="268445" y="251973"/>
                    <a:pt x="268445" y="254137"/>
                    <a:pt x="268445" y="256302"/>
                  </a:cubicBezTo>
                  <a:cubicBezTo>
                    <a:pt x="269165" y="256302"/>
                    <a:pt x="270245" y="256302"/>
                    <a:pt x="270604" y="256302"/>
                  </a:cubicBezTo>
                  <a:cubicBezTo>
                    <a:pt x="272404" y="255941"/>
                    <a:pt x="274204" y="255941"/>
                    <a:pt x="276004" y="255941"/>
                  </a:cubicBezTo>
                  <a:cubicBezTo>
                    <a:pt x="276004" y="254137"/>
                    <a:pt x="276363" y="252694"/>
                    <a:pt x="276723" y="250890"/>
                  </a:cubicBezTo>
                  <a:cubicBezTo>
                    <a:pt x="273844" y="250529"/>
                    <a:pt x="271324" y="250169"/>
                    <a:pt x="268445" y="249808"/>
                  </a:cubicBezTo>
                  <a:close/>
                  <a:moveTo>
                    <a:pt x="294134" y="245478"/>
                  </a:moveTo>
                  <a:cubicBezTo>
                    <a:pt x="295545" y="245478"/>
                    <a:pt x="296250" y="247676"/>
                    <a:pt x="294839" y="247676"/>
                  </a:cubicBezTo>
                  <a:cubicBezTo>
                    <a:pt x="289195" y="248775"/>
                    <a:pt x="288489" y="253904"/>
                    <a:pt x="287431" y="258667"/>
                  </a:cubicBezTo>
                  <a:cubicBezTo>
                    <a:pt x="286725" y="263429"/>
                    <a:pt x="285667" y="268558"/>
                    <a:pt x="287078" y="273321"/>
                  </a:cubicBezTo>
                  <a:cubicBezTo>
                    <a:pt x="287078" y="273687"/>
                    <a:pt x="286725" y="273687"/>
                    <a:pt x="286373" y="273687"/>
                  </a:cubicBezTo>
                  <a:cubicBezTo>
                    <a:pt x="283903" y="268192"/>
                    <a:pt x="284962" y="261597"/>
                    <a:pt x="286020" y="256102"/>
                  </a:cubicBezTo>
                  <a:cubicBezTo>
                    <a:pt x="287078" y="250241"/>
                    <a:pt x="288489" y="246577"/>
                    <a:pt x="294134" y="245478"/>
                  </a:cubicBezTo>
                  <a:close/>
                  <a:moveTo>
                    <a:pt x="196927" y="243891"/>
                  </a:moveTo>
                  <a:cubicBezTo>
                    <a:pt x="199957" y="243891"/>
                    <a:pt x="202988" y="243891"/>
                    <a:pt x="206019" y="243891"/>
                  </a:cubicBezTo>
                  <a:cubicBezTo>
                    <a:pt x="207366" y="243891"/>
                    <a:pt x="207366" y="245214"/>
                    <a:pt x="206019" y="245214"/>
                  </a:cubicBezTo>
                  <a:cubicBezTo>
                    <a:pt x="202988" y="244949"/>
                    <a:pt x="199957" y="244685"/>
                    <a:pt x="196927" y="244420"/>
                  </a:cubicBezTo>
                  <a:cubicBezTo>
                    <a:pt x="196590" y="244420"/>
                    <a:pt x="196590" y="243891"/>
                    <a:pt x="196927" y="243891"/>
                  </a:cubicBezTo>
                  <a:close/>
                  <a:moveTo>
                    <a:pt x="268445" y="241149"/>
                  </a:moveTo>
                  <a:cubicBezTo>
                    <a:pt x="268445" y="241510"/>
                    <a:pt x="268445" y="241510"/>
                    <a:pt x="268445" y="241510"/>
                  </a:cubicBezTo>
                  <a:cubicBezTo>
                    <a:pt x="268445" y="243674"/>
                    <a:pt x="268445" y="245839"/>
                    <a:pt x="268445" y="248365"/>
                  </a:cubicBezTo>
                  <a:cubicBezTo>
                    <a:pt x="271324" y="248365"/>
                    <a:pt x="274204" y="248004"/>
                    <a:pt x="277443" y="248365"/>
                  </a:cubicBezTo>
                  <a:cubicBezTo>
                    <a:pt x="277803" y="245839"/>
                    <a:pt x="278883" y="243674"/>
                    <a:pt x="280322" y="241870"/>
                  </a:cubicBezTo>
                  <a:cubicBezTo>
                    <a:pt x="276363" y="242592"/>
                    <a:pt x="272044" y="241870"/>
                    <a:pt x="268445" y="241149"/>
                  </a:cubicBezTo>
                  <a:close/>
                  <a:moveTo>
                    <a:pt x="192184" y="240716"/>
                  </a:moveTo>
                  <a:cubicBezTo>
                    <a:pt x="197173" y="241582"/>
                    <a:pt x="202875" y="242159"/>
                    <a:pt x="207508" y="241005"/>
                  </a:cubicBezTo>
                  <a:cubicBezTo>
                    <a:pt x="208577" y="241005"/>
                    <a:pt x="208933" y="242159"/>
                    <a:pt x="207864" y="242448"/>
                  </a:cubicBezTo>
                  <a:cubicBezTo>
                    <a:pt x="202519" y="243603"/>
                    <a:pt x="197530" y="242448"/>
                    <a:pt x="192184" y="241294"/>
                  </a:cubicBezTo>
                  <a:cubicBezTo>
                    <a:pt x="191828" y="241005"/>
                    <a:pt x="191828" y="240716"/>
                    <a:pt x="192184" y="240716"/>
                  </a:cubicBezTo>
                  <a:close/>
                  <a:moveTo>
                    <a:pt x="461" y="239128"/>
                  </a:moveTo>
                  <a:cubicBezTo>
                    <a:pt x="5152" y="248470"/>
                    <a:pt x="8760" y="258170"/>
                    <a:pt x="14532" y="267152"/>
                  </a:cubicBezTo>
                  <a:cubicBezTo>
                    <a:pt x="20305" y="276134"/>
                    <a:pt x="28964" y="282601"/>
                    <a:pt x="37984" y="287272"/>
                  </a:cubicBezTo>
                  <a:cubicBezTo>
                    <a:pt x="57107" y="296972"/>
                    <a:pt x="79837" y="301643"/>
                    <a:pt x="100763" y="304517"/>
                  </a:cubicBezTo>
                  <a:cubicBezTo>
                    <a:pt x="102567" y="304876"/>
                    <a:pt x="102567" y="307032"/>
                    <a:pt x="100763" y="307032"/>
                  </a:cubicBezTo>
                  <a:cubicBezTo>
                    <a:pt x="88496" y="305595"/>
                    <a:pt x="76950" y="303080"/>
                    <a:pt x="65405" y="299487"/>
                  </a:cubicBezTo>
                  <a:cubicBezTo>
                    <a:pt x="54942" y="296613"/>
                    <a:pt x="44479" y="293739"/>
                    <a:pt x="35098" y="288349"/>
                  </a:cubicBezTo>
                  <a:cubicBezTo>
                    <a:pt x="26800" y="283679"/>
                    <a:pt x="18862" y="277930"/>
                    <a:pt x="13811" y="269667"/>
                  </a:cubicBezTo>
                  <a:cubicBezTo>
                    <a:pt x="7677" y="260326"/>
                    <a:pt x="4430" y="249907"/>
                    <a:pt x="101" y="239847"/>
                  </a:cubicBezTo>
                  <a:cubicBezTo>
                    <a:pt x="-260" y="239128"/>
                    <a:pt x="461" y="239128"/>
                    <a:pt x="461" y="239128"/>
                  </a:cubicBezTo>
                  <a:close/>
                  <a:moveTo>
                    <a:pt x="187770" y="234366"/>
                  </a:moveTo>
                  <a:cubicBezTo>
                    <a:pt x="194120" y="236747"/>
                    <a:pt x="200823" y="238335"/>
                    <a:pt x="207173" y="237144"/>
                  </a:cubicBezTo>
                  <a:cubicBezTo>
                    <a:pt x="208584" y="236747"/>
                    <a:pt x="208937" y="238732"/>
                    <a:pt x="207526" y="239129"/>
                  </a:cubicBezTo>
                  <a:cubicBezTo>
                    <a:pt x="200823" y="240319"/>
                    <a:pt x="194120" y="238335"/>
                    <a:pt x="187418" y="235557"/>
                  </a:cubicBezTo>
                  <a:cubicBezTo>
                    <a:pt x="187065" y="235557"/>
                    <a:pt x="187418" y="234366"/>
                    <a:pt x="187770" y="234366"/>
                  </a:cubicBezTo>
                  <a:close/>
                  <a:moveTo>
                    <a:pt x="312714" y="233933"/>
                  </a:moveTo>
                  <a:cubicBezTo>
                    <a:pt x="297958" y="234655"/>
                    <a:pt x="283202" y="235015"/>
                    <a:pt x="268445" y="234294"/>
                  </a:cubicBezTo>
                  <a:cubicBezTo>
                    <a:pt x="268085" y="236098"/>
                    <a:pt x="268085" y="238262"/>
                    <a:pt x="268085" y="240066"/>
                  </a:cubicBezTo>
                  <a:cubicBezTo>
                    <a:pt x="272764" y="238984"/>
                    <a:pt x="277803" y="240788"/>
                    <a:pt x="282122" y="238623"/>
                  </a:cubicBezTo>
                  <a:cubicBezTo>
                    <a:pt x="282842" y="238623"/>
                    <a:pt x="283202" y="238623"/>
                    <a:pt x="283562" y="238984"/>
                  </a:cubicBezTo>
                  <a:cubicBezTo>
                    <a:pt x="291120" y="234655"/>
                    <a:pt x="300837" y="237180"/>
                    <a:pt x="309115" y="235015"/>
                  </a:cubicBezTo>
                  <a:cubicBezTo>
                    <a:pt x="310195" y="235015"/>
                    <a:pt x="311635" y="234655"/>
                    <a:pt x="312714" y="233933"/>
                  </a:cubicBezTo>
                  <a:close/>
                  <a:moveTo>
                    <a:pt x="185839" y="231191"/>
                  </a:moveTo>
                  <a:cubicBezTo>
                    <a:pt x="193054" y="233023"/>
                    <a:pt x="200270" y="233755"/>
                    <a:pt x="207486" y="232290"/>
                  </a:cubicBezTo>
                  <a:cubicBezTo>
                    <a:pt x="208568" y="231924"/>
                    <a:pt x="208929" y="233755"/>
                    <a:pt x="207847" y="233755"/>
                  </a:cubicBezTo>
                  <a:cubicBezTo>
                    <a:pt x="200270" y="235587"/>
                    <a:pt x="193054" y="234854"/>
                    <a:pt x="185839" y="231558"/>
                  </a:cubicBezTo>
                  <a:cubicBezTo>
                    <a:pt x="185478" y="231558"/>
                    <a:pt x="185478" y="231191"/>
                    <a:pt x="185839" y="231191"/>
                  </a:cubicBezTo>
                  <a:close/>
                  <a:moveTo>
                    <a:pt x="296518" y="225995"/>
                  </a:moveTo>
                  <a:cubicBezTo>
                    <a:pt x="292199" y="226717"/>
                    <a:pt x="287881" y="226356"/>
                    <a:pt x="283922" y="226717"/>
                  </a:cubicBezTo>
                  <a:cubicBezTo>
                    <a:pt x="279603" y="227078"/>
                    <a:pt x="270245" y="226717"/>
                    <a:pt x="268805" y="232129"/>
                  </a:cubicBezTo>
                  <a:cubicBezTo>
                    <a:pt x="268445" y="232490"/>
                    <a:pt x="268445" y="232490"/>
                    <a:pt x="268445" y="232490"/>
                  </a:cubicBezTo>
                  <a:cubicBezTo>
                    <a:pt x="284281" y="231047"/>
                    <a:pt x="300118" y="231407"/>
                    <a:pt x="315594" y="231047"/>
                  </a:cubicBezTo>
                  <a:cubicBezTo>
                    <a:pt x="316313" y="231047"/>
                    <a:pt x="316673" y="231047"/>
                    <a:pt x="317033" y="231407"/>
                  </a:cubicBezTo>
                  <a:cubicBezTo>
                    <a:pt x="318473" y="229964"/>
                    <a:pt x="319553" y="228160"/>
                    <a:pt x="320272" y="226356"/>
                  </a:cubicBezTo>
                  <a:cubicBezTo>
                    <a:pt x="312354" y="226717"/>
                    <a:pt x="304436" y="226356"/>
                    <a:pt x="296518" y="225995"/>
                  </a:cubicBezTo>
                  <a:close/>
                  <a:moveTo>
                    <a:pt x="266092" y="219477"/>
                  </a:moveTo>
                  <a:lnTo>
                    <a:pt x="260822" y="222887"/>
                  </a:lnTo>
                  <a:cubicBezTo>
                    <a:pt x="260456" y="222887"/>
                    <a:pt x="260090" y="222521"/>
                    <a:pt x="260456" y="222154"/>
                  </a:cubicBezTo>
                  <a:close/>
                  <a:moveTo>
                    <a:pt x="267636" y="218744"/>
                  </a:moveTo>
                  <a:lnTo>
                    <a:pt x="266092" y="219477"/>
                  </a:lnTo>
                  <a:lnTo>
                    <a:pt x="267050" y="218857"/>
                  </a:lnTo>
                  <a:close/>
                  <a:moveTo>
                    <a:pt x="319913" y="217697"/>
                  </a:moveTo>
                  <a:cubicBezTo>
                    <a:pt x="315594" y="218058"/>
                    <a:pt x="311635" y="217336"/>
                    <a:pt x="307676" y="218058"/>
                  </a:cubicBezTo>
                  <a:cubicBezTo>
                    <a:pt x="306956" y="219140"/>
                    <a:pt x="306236" y="220223"/>
                    <a:pt x="305156" y="221666"/>
                  </a:cubicBezTo>
                  <a:cubicBezTo>
                    <a:pt x="304436" y="222387"/>
                    <a:pt x="303717" y="223109"/>
                    <a:pt x="302637" y="223831"/>
                  </a:cubicBezTo>
                  <a:cubicBezTo>
                    <a:pt x="308395" y="223470"/>
                    <a:pt x="314514" y="223470"/>
                    <a:pt x="320272" y="223470"/>
                  </a:cubicBezTo>
                  <a:cubicBezTo>
                    <a:pt x="320632" y="221305"/>
                    <a:pt x="320272" y="219501"/>
                    <a:pt x="319913" y="217697"/>
                  </a:cubicBezTo>
                  <a:close/>
                  <a:moveTo>
                    <a:pt x="298005" y="212459"/>
                  </a:moveTo>
                  <a:cubicBezTo>
                    <a:pt x="299424" y="212459"/>
                    <a:pt x="299424" y="213729"/>
                    <a:pt x="298005" y="214046"/>
                  </a:cubicBezTo>
                  <a:lnTo>
                    <a:pt x="296725" y="214140"/>
                  </a:lnTo>
                  <a:lnTo>
                    <a:pt x="296725" y="215560"/>
                  </a:lnTo>
                  <a:cubicBezTo>
                    <a:pt x="290497" y="215560"/>
                    <a:pt x="284635" y="216293"/>
                    <a:pt x="278408" y="216659"/>
                  </a:cubicBezTo>
                  <a:lnTo>
                    <a:pt x="267636" y="218744"/>
                  </a:lnTo>
                  <a:lnTo>
                    <a:pt x="273816" y="215808"/>
                  </a:lnTo>
                  <a:lnTo>
                    <a:pt x="267504" y="216268"/>
                  </a:lnTo>
                  <a:cubicBezTo>
                    <a:pt x="266794" y="216586"/>
                    <a:pt x="266440" y="215951"/>
                    <a:pt x="267149" y="215633"/>
                  </a:cubicBezTo>
                  <a:cubicBezTo>
                    <a:pt x="277435" y="213411"/>
                    <a:pt x="287720" y="212141"/>
                    <a:pt x="298005" y="212459"/>
                  </a:cubicBezTo>
                  <a:close/>
                  <a:moveTo>
                    <a:pt x="315234" y="207956"/>
                  </a:moveTo>
                  <a:cubicBezTo>
                    <a:pt x="314154" y="209038"/>
                    <a:pt x="312714" y="209038"/>
                    <a:pt x="311275" y="209038"/>
                  </a:cubicBezTo>
                  <a:cubicBezTo>
                    <a:pt x="310195" y="209038"/>
                    <a:pt x="309115" y="209038"/>
                    <a:pt x="307676" y="208677"/>
                  </a:cubicBezTo>
                  <a:cubicBezTo>
                    <a:pt x="308395" y="211203"/>
                    <a:pt x="308755" y="213728"/>
                    <a:pt x="308036" y="216254"/>
                  </a:cubicBezTo>
                  <a:cubicBezTo>
                    <a:pt x="311635" y="215532"/>
                    <a:pt x="315234" y="215172"/>
                    <a:pt x="318833" y="215172"/>
                  </a:cubicBezTo>
                  <a:cubicBezTo>
                    <a:pt x="317753" y="213007"/>
                    <a:pt x="316673" y="210481"/>
                    <a:pt x="315234" y="207956"/>
                  </a:cubicBezTo>
                  <a:close/>
                  <a:moveTo>
                    <a:pt x="296759" y="207776"/>
                  </a:moveTo>
                  <a:cubicBezTo>
                    <a:pt x="297833" y="208172"/>
                    <a:pt x="297117" y="210157"/>
                    <a:pt x="296044" y="209760"/>
                  </a:cubicBezTo>
                  <a:cubicBezTo>
                    <a:pt x="288531" y="208172"/>
                    <a:pt x="281018" y="211744"/>
                    <a:pt x="273148" y="210157"/>
                  </a:cubicBezTo>
                  <a:cubicBezTo>
                    <a:pt x="272790" y="210157"/>
                    <a:pt x="272790" y="209363"/>
                    <a:pt x="273148" y="209363"/>
                  </a:cubicBezTo>
                  <a:cubicBezTo>
                    <a:pt x="281376" y="209760"/>
                    <a:pt x="288531" y="205791"/>
                    <a:pt x="296759" y="207776"/>
                  </a:cubicBezTo>
                  <a:close/>
                  <a:moveTo>
                    <a:pt x="310915" y="201100"/>
                  </a:moveTo>
                  <a:cubicBezTo>
                    <a:pt x="310915" y="201461"/>
                    <a:pt x="310555" y="201822"/>
                    <a:pt x="310195" y="201822"/>
                  </a:cubicBezTo>
                  <a:cubicBezTo>
                    <a:pt x="308036" y="201822"/>
                    <a:pt x="306236" y="201822"/>
                    <a:pt x="304077" y="201461"/>
                  </a:cubicBezTo>
                  <a:cubicBezTo>
                    <a:pt x="305156" y="203265"/>
                    <a:pt x="306596" y="205069"/>
                    <a:pt x="306956" y="207234"/>
                  </a:cubicBezTo>
                  <a:cubicBezTo>
                    <a:pt x="308395" y="206873"/>
                    <a:pt x="309835" y="206873"/>
                    <a:pt x="311275" y="206873"/>
                  </a:cubicBezTo>
                  <a:cubicBezTo>
                    <a:pt x="311995" y="206513"/>
                    <a:pt x="313074" y="206152"/>
                    <a:pt x="313794" y="206152"/>
                  </a:cubicBezTo>
                  <a:cubicBezTo>
                    <a:pt x="313074" y="204347"/>
                    <a:pt x="311995" y="202904"/>
                    <a:pt x="310915" y="201100"/>
                  </a:cubicBezTo>
                  <a:close/>
                  <a:moveTo>
                    <a:pt x="297958" y="194606"/>
                  </a:moveTo>
                  <a:cubicBezTo>
                    <a:pt x="299758" y="196410"/>
                    <a:pt x="301197" y="198214"/>
                    <a:pt x="302637" y="199657"/>
                  </a:cubicBezTo>
                  <a:cubicBezTo>
                    <a:pt x="304796" y="199296"/>
                    <a:pt x="306956" y="199296"/>
                    <a:pt x="309475" y="198935"/>
                  </a:cubicBezTo>
                  <a:cubicBezTo>
                    <a:pt x="308036" y="197492"/>
                    <a:pt x="306956" y="196049"/>
                    <a:pt x="306236" y="194606"/>
                  </a:cubicBezTo>
                  <a:cubicBezTo>
                    <a:pt x="303357" y="194967"/>
                    <a:pt x="300837" y="194606"/>
                    <a:pt x="297958" y="194606"/>
                  </a:cubicBezTo>
                  <a:close/>
                  <a:moveTo>
                    <a:pt x="316161" y="187827"/>
                  </a:moveTo>
                  <a:cubicBezTo>
                    <a:pt x="321400" y="193982"/>
                    <a:pt x="325940" y="200861"/>
                    <a:pt x="328734" y="208465"/>
                  </a:cubicBezTo>
                  <a:cubicBezTo>
                    <a:pt x="331179" y="214620"/>
                    <a:pt x="330480" y="221137"/>
                    <a:pt x="329083" y="226930"/>
                  </a:cubicBezTo>
                  <a:cubicBezTo>
                    <a:pt x="329083" y="227654"/>
                    <a:pt x="328385" y="227654"/>
                    <a:pt x="328385" y="226930"/>
                  </a:cubicBezTo>
                  <a:cubicBezTo>
                    <a:pt x="328734" y="219689"/>
                    <a:pt x="329433" y="213172"/>
                    <a:pt x="325940" y="206655"/>
                  </a:cubicBezTo>
                  <a:cubicBezTo>
                    <a:pt x="322797" y="200499"/>
                    <a:pt x="319304" y="194706"/>
                    <a:pt x="314764" y="189275"/>
                  </a:cubicBezTo>
                  <a:cubicBezTo>
                    <a:pt x="314065" y="188551"/>
                    <a:pt x="315462" y="186741"/>
                    <a:pt x="316161" y="187827"/>
                  </a:cubicBezTo>
                  <a:close/>
                  <a:moveTo>
                    <a:pt x="300118" y="187751"/>
                  </a:moveTo>
                  <a:cubicBezTo>
                    <a:pt x="299758" y="187751"/>
                    <a:pt x="299398" y="188111"/>
                    <a:pt x="299398" y="188111"/>
                  </a:cubicBezTo>
                  <a:cubicBezTo>
                    <a:pt x="297598" y="188472"/>
                    <a:pt x="296159" y="188111"/>
                    <a:pt x="294719" y="188111"/>
                  </a:cubicBezTo>
                  <a:cubicBezTo>
                    <a:pt x="293639" y="188111"/>
                    <a:pt x="292919" y="188111"/>
                    <a:pt x="292199" y="188111"/>
                  </a:cubicBezTo>
                  <a:cubicBezTo>
                    <a:pt x="293639" y="189915"/>
                    <a:pt x="295079" y="191359"/>
                    <a:pt x="296518" y="192802"/>
                  </a:cubicBezTo>
                  <a:cubicBezTo>
                    <a:pt x="297598" y="192441"/>
                    <a:pt x="299038" y="192441"/>
                    <a:pt x="300477" y="192441"/>
                  </a:cubicBezTo>
                  <a:cubicBezTo>
                    <a:pt x="301557" y="192441"/>
                    <a:pt x="302637" y="192080"/>
                    <a:pt x="303717" y="192080"/>
                  </a:cubicBezTo>
                  <a:cubicBezTo>
                    <a:pt x="302637" y="190637"/>
                    <a:pt x="301197" y="189194"/>
                    <a:pt x="300118" y="187751"/>
                  </a:cubicBezTo>
                  <a:close/>
                  <a:moveTo>
                    <a:pt x="292919" y="179813"/>
                  </a:moveTo>
                  <a:cubicBezTo>
                    <a:pt x="292199" y="180535"/>
                    <a:pt x="290400" y="180174"/>
                    <a:pt x="289320" y="180535"/>
                  </a:cubicBezTo>
                  <a:cubicBezTo>
                    <a:pt x="288600" y="180535"/>
                    <a:pt x="287521" y="180535"/>
                    <a:pt x="286441" y="180535"/>
                  </a:cubicBezTo>
                  <a:cubicBezTo>
                    <a:pt x="286801" y="180896"/>
                    <a:pt x="287161" y="181617"/>
                    <a:pt x="287521" y="182339"/>
                  </a:cubicBezTo>
                  <a:cubicBezTo>
                    <a:pt x="288600" y="183782"/>
                    <a:pt x="289680" y="185225"/>
                    <a:pt x="290760" y="186668"/>
                  </a:cubicBezTo>
                  <a:lnTo>
                    <a:pt x="291007" y="186641"/>
                  </a:lnTo>
                  <a:lnTo>
                    <a:pt x="293999" y="186308"/>
                  </a:lnTo>
                  <a:cubicBezTo>
                    <a:pt x="295439" y="186308"/>
                    <a:pt x="296878" y="185947"/>
                    <a:pt x="298318" y="185947"/>
                  </a:cubicBezTo>
                  <a:cubicBezTo>
                    <a:pt x="296518" y="183782"/>
                    <a:pt x="294719" y="181617"/>
                    <a:pt x="292919" y="179813"/>
                  </a:cubicBezTo>
                  <a:close/>
                  <a:moveTo>
                    <a:pt x="281402" y="172597"/>
                  </a:moveTo>
                  <a:cubicBezTo>
                    <a:pt x="282842" y="174401"/>
                    <a:pt x="283922" y="176566"/>
                    <a:pt x="285361" y="178731"/>
                  </a:cubicBezTo>
                  <a:cubicBezTo>
                    <a:pt x="286441" y="178731"/>
                    <a:pt x="287881" y="178731"/>
                    <a:pt x="289320" y="178370"/>
                  </a:cubicBezTo>
                  <a:cubicBezTo>
                    <a:pt x="289680" y="178009"/>
                    <a:pt x="290400" y="178009"/>
                    <a:pt x="291480" y="177648"/>
                  </a:cubicBezTo>
                  <a:cubicBezTo>
                    <a:pt x="291120" y="176927"/>
                    <a:pt x="290400" y="176566"/>
                    <a:pt x="290040" y="176205"/>
                  </a:cubicBezTo>
                  <a:cubicBezTo>
                    <a:pt x="289320" y="175123"/>
                    <a:pt x="288240" y="173680"/>
                    <a:pt x="287521" y="172597"/>
                  </a:cubicBezTo>
                  <a:cubicBezTo>
                    <a:pt x="286441" y="173319"/>
                    <a:pt x="285361" y="172958"/>
                    <a:pt x="283922" y="172958"/>
                  </a:cubicBezTo>
                  <a:cubicBezTo>
                    <a:pt x="283202" y="172597"/>
                    <a:pt x="282482" y="172597"/>
                    <a:pt x="281402" y="172597"/>
                  </a:cubicBezTo>
                  <a:close/>
                  <a:moveTo>
                    <a:pt x="281042" y="163938"/>
                  </a:moveTo>
                  <a:cubicBezTo>
                    <a:pt x="281042" y="164299"/>
                    <a:pt x="281402" y="164299"/>
                    <a:pt x="281042" y="164660"/>
                  </a:cubicBezTo>
                  <a:cubicBezTo>
                    <a:pt x="281042" y="165021"/>
                    <a:pt x="280682" y="165381"/>
                    <a:pt x="280322" y="165381"/>
                  </a:cubicBezTo>
                  <a:cubicBezTo>
                    <a:pt x="279603" y="165742"/>
                    <a:pt x="278523" y="165742"/>
                    <a:pt x="277443" y="165742"/>
                  </a:cubicBezTo>
                  <a:cubicBezTo>
                    <a:pt x="278523" y="167185"/>
                    <a:pt x="279243" y="168989"/>
                    <a:pt x="280322" y="170793"/>
                  </a:cubicBezTo>
                  <a:cubicBezTo>
                    <a:pt x="281762" y="170793"/>
                    <a:pt x="282842" y="170793"/>
                    <a:pt x="284641" y="170793"/>
                  </a:cubicBezTo>
                  <a:cubicBezTo>
                    <a:pt x="285001" y="170793"/>
                    <a:pt x="285721" y="170793"/>
                    <a:pt x="286081" y="170793"/>
                  </a:cubicBezTo>
                  <a:cubicBezTo>
                    <a:pt x="284641" y="168268"/>
                    <a:pt x="282842" y="166103"/>
                    <a:pt x="281042" y="163938"/>
                  </a:cubicBezTo>
                  <a:close/>
                  <a:moveTo>
                    <a:pt x="271324" y="156001"/>
                  </a:moveTo>
                  <a:cubicBezTo>
                    <a:pt x="273124" y="158887"/>
                    <a:pt x="274924" y="161773"/>
                    <a:pt x="276363" y="164299"/>
                  </a:cubicBezTo>
                  <a:cubicBezTo>
                    <a:pt x="277083" y="164299"/>
                    <a:pt x="277443" y="164299"/>
                    <a:pt x="277803" y="164299"/>
                  </a:cubicBezTo>
                  <a:cubicBezTo>
                    <a:pt x="278883" y="164299"/>
                    <a:pt x="279963" y="163217"/>
                    <a:pt x="280682" y="163577"/>
                  </a:cubicBezTo>
                  <a:cubicBezTo>
                    <a:pt x="281042" y="163577"/>
                    <a:pt x="281042" y="163577"/>
                    <a:pt x="281042" y="163577"/>
                  </a:cubicBezTo>
                  <a:cubicBezTo>
                    <a:pt x="278883" y="161052"/>
                    <a:pt x="277083" y="158526"/>
                    <a:pt x="275284" y="156001"/>
                  </a:cubicBezTo>
                  <a:cubicBezTo>
                    <a:pt x="274924" y="156362"/>
                    <a:pt x="274924" y="156362"/>
                    <a:pt x="274564" y="156362"/>
                  </a:cubicBezTo>
                  <a:cubicBezTo>
                    <a:pt x="273484" y="156362"/>
                    <a:pt x="272764" y="156001"/>
                    <a:pt x="271684" y="156001"/>
                  </a:cubicBezTo>
                  <a:close/>
                  <a:moveTo>
                    <a:pt x="270245" y="149867"/>
                  </a:moveTo>
                  <a:cubicBezTo>
                    <a:pt x="269525" y="150589"/>
                    <a:pt x="268445" y="150228"/>
                    <a:pt x="267365" y="150228"/>
                  </a:cubicBezTo>
                  <a:cubicBezTo>
                    <a:pt x="267005" y="150228"/>
                    <a:pt x="267005" y="150228"/>
                    <a:pt x="266645" y="150228"/>
                  </a:cubicBezTo>
                  <a:cubicBezTo>
                    <a:pt x="268085" y="151310"/>
                    <a:pt x="269165" y="153114"/>
                    <a:pt x="270245" y="154558"/>
                  </a:cubicBezTo>
                  <a:cubicBezTo>
                    <a:pt x="270604" y="154558"/>
                    <a:pt x="271324" y="154558"/>
                    <a:pt x="272044" y="154558"/>
                  </a:cubicBezTo>
                  <a:cubicBezTo>
                    <a:pt x="272764" y="154558"/>
                    <a:pt x="273124" y="154558"/>
                    <a:pt x="273844" y="154558"/>
                  </a:cubicBezTo>
                  <a:cubicBezTo>
                    <a:pt x="272764" y="153114"/>
                    <a:pt x="271684" y="151310"/>
                    <a:pt x="270245" y="149867"/>
                  </a:cubicBezTo>
                  <a:close/>
                  <a:moveTo>
                    <a:pt x="239480" y="145832"/>
                  </a:moveTo>
                  <a:cubicBezTo>
                    <a:pt x="244187" y="145466"/>
                    <a:pt x="246722" y="148763"/>
                    <a:pt x="250704" y="150595"/>
                  </a:cubicBezTo>
                  <a:cubicBezTo>
                    <a:pt x="251791" y="151327"/>
                    <a:pt x="251067" y="152793"/>
                    <a:pt x="249980" y="152426"/>
                  </a:cubicBezTo>
                  <a:cubicBezTo>
                    <a:pt x="247084" y="150961"/>
                    <a:pt x="243825" y="147297"/>
                    <a:pt x="240567" y="147664"/>
                  </a:cubicBezTo>
                  <a:lnTo>
                    <a:pt x="235933" y="151180"/>
                  </a:lnTo>
                  <a:lnTo>
                    <a:pt x="244792" y="151180"/>
                  </a:lnTo>
                  <a:cubicBezTo>
                    <a:pt x="245466" y="151815"/>
                    <a:pt x="244119" y="153085"/>
                    <a:pt x="243109" y="152133"/>
                  </a:cubicBezTo>
                  <a:cubicBezTo>
                    <a:pt x="241088" y="150546"/>
                    <a:pt x="238057" y="150546"/>
                    <a:pt x="235363" y="151815"/>
                  </a:cubicBezTo>
                  <a:lnTo>
                    <a:pt x="235287" y="151671"/>
                  </a:lnTo>
                  <a:lnTo>
                    <a:pt x="231877" y="154258"/>
                  </a:lnTo>
                  <a:cubicBezTo>
                    <a:pt x="231877" y="154624"/>
                    <a:pt x="231515" y="154258"/>
                    <a:pt x="231515" y="153892"/>
                  </a:cubicBezTo>
                  <a:cubicBezTo>
                    <a:pt x="231515" y="150961"/>
                    <a:pt x="236222" y="146198"/>
                    <a:pt x="239480" y="145832"/>
                  </a:cubicBezTo>
                  <a:close/>
                  <a:moveTo>
                    <a:pt x="259447" y="142291"/>
                  </a:moveTo>
                  <a:cubicBezTo>
                    <a:pt x="261607" y="144095"/>
                    <a:pt x="263406" y="146259"/>
                    <a:pt x="265206" y="148063"/>
                  </a:cubicBezTo>
                  <a:cubicBezTo>
                    <a:pt x="266286" y="148063"/>
                    <a:pt x="267005" y="148063"/>
                    <a:pt x="267725" y="148063"/>
                  </a:cubicBezTo>
                  <a:cubicBezTo>
                    <a:pt x="268085" y="148063"/>
                    <a:pt x="268445" y="148063"/>
                    <a:pt x="268805" y="148063"/>
                  </a:cubicBezTo>
                  <a:cubicBezTo>
                    <a:pt x="268445" y="147342"/>
                    <a:pt x="267725" y="146620"/>
                    <a:pt x="267365" y="145898"/>
                  </a:cubicBezTo>
                  <a:cubicBezTo>
                    <a:pt x="266286" y="144816"/>
                    <a:pt x="265206" y="143734"/>
                    <a:pt x="264126" y="142291"/>
                  </a:cubicBezTo>
                  <a:cubicBezTo>
                    <a:pt x="264126" y="142651"/>
                    <a:pt x="263406" y="143012"/>
                    <a:pt x="263046" y="142651"/>
                  </a:cubicBezTo>
                  <a:cubicBezTo>
                    <a:pt x="261967" y="142291"/>
                    <a:pt x="260887" y="142291"/>
                    <a:pt x="259447" y="142291"/>
                  </a:cubicBezTo>
                  <a:close/>
                  <a:moveTo>
                    <a:pt x="444476" y="140163"/>
                  </a:moveTo>
                  <a:lnTo>
                    <a:pt x="460614" y="155898"/>
                  </a:lnTo>
                  <a:cubicBezTo>
                    <a:pt x="461340" y="158801"/>
                    <a:pt x="457710" y="160978"/>
                    <a:pt x="456620" y="158075"/>
                  </a:cubicBezTo>
                  <a:close/>
                  <a:moveTo>
                    <a:pt x="444335" y="140025"/>
                  </a:moveTo>
                  <a:lnTo>
                    <a:pt x="444412" y="140068"/>
                  </a:lnTo>
                  <a:lnTo>
                    <a:pt x="444476" y="140163"/>
                  </a:lnTo>
                  <a:close/>
                  <a:moveTo>
                    <a:pt x="253329" y="136879"/>
                  </a:moveTo>
                  <a:cubicBezTo>
                    <a:pt x="255128" y="137961"/>
                    <a:pt x="256928" y="139404"/>
                    <a:pt x="258368" y="140847"/>
                  </a:cubicBezTo>
                  <a:cubicBezTo>
                    <a:pt x="259807" y="140847"/>
                    <a:pt x="261247" y="140847"/>
                    <a:pt x="262686" y="140487"/>
                  </a:cubicBezTo>
                  <a:cubicBezTo>
                    <a:pt x="262686" y="140126"/>
                    <a:pt x="262327" y="140126"/>
                    <a:pt x="261967" y="139765"/>
                  </a:cubicBezTo>
                  <a:cubicBezTo>
                    <a:pt x="261247" y="138683"/>
                    <a:pt x="260887" y="137961"/>
                    <a:pt x="259807" y="136879"/>
                  </a:cubicBezTo>
                  <a:cubicBezTo>
                    <a:pt x="259807" y="137239"/>
                    <a:pt x="259447" y="137961"/>
                    <a:pt x="258368" y="137961"/>
                  </a:cubicBezTo>
                  <a:cubicBezTo>
                    <a:pt x="256928" y="137239"/>
                    <a:pt x="255128" y="136879"/>
                    <a:pt x="253329" y="136879"/>
                  </a:cubicBezTo>
                  <a:close/>
                  <a:moveTo>
                    <a:pt x="242891" y="132549"/>
                  </a:moveTo>
                  <a:cubicBezTo>
                    <a:pt x="245411" y="132910"/>
                    <a:pt x="247930" y="133992"/>
                    <a:pt x="250090" y="135075"/>
                  </a:cubicBezTo>
                  <a:cubicBezTo>
                    <a:pt x="252969" y="134714"/>
                    <a:pt x="255848" y="134353"/>
                    <a:pt x="258368" y="135075"/>
                  </a:cubicBezTo>
                  <a:cubicBezTo>
                    <a:pt x="257648" y="134353"/>
                    <a:pt x="257288" y="133992"/>
                    <a:pt x="256568" y="133631"/>
                  </a:cubicBezTo>
                  <a:cubicBezTo>
                    <a:pt x="252249" y="130745"/>
                    <a:pt x="247210" y="130745"/>
                    <a:pt x="242891" y="132549"/>
                  </a:cubicBezTo>
                  <a:close/>
                  <a:moveTo>
                    <a:pt x="406881" y="123604"/>
                  </a:moveTo>
                  <a:cubicBezTo>
                    <a:pt x="414868" y="123604"/>
                    <a:pt x="423582" y="123966"/>
                    <a:pt x="430843" y="126869"/>
                  </a:cubicBezTo>
                  <a:lnTo>
                    <a:pt x="444335" y="140025"/>
                  </a:lnTo>
                  <a:lnTo>
                    <a:pt x="425397" y="129409"/>
                  </a:lnTo>
                  <a:cubicBezTo>
                    <a:pt x="417773" y="127595"/>
                    <a:pt x="409059" y="126506"/>
                    <a:pt x="400709" y="127595"/>
                  </a:cubicBezTo>
                  <a:cubicBezTo>
                    <a:pt x="394537" y="128684"/>
                    <a:pt x="388002" y="130135"/>
                    <a:pt x="381466" y="129772"/>
                  </a:cubicBezTo>
                  <a:cubicBezTo>
                    <a:pt x="380740" y="129772"/>
                    <a:pt x="380740" y="128321"/>
                    <a:pt x="381466" y="127958"/>
                  </a:cubicBezTo>
                  <a:cubicBezTo>
                    <a:pt x="389817" y="126869"/>
                    <a:pt x="398530" y="123241"/>
                    <a:pt x="406881" y="123604"/>
                  </a:cubicBezTo>
                  <a:close/>
                  <a:moveTo>
                    <a:pt x="424063" y="113859"/>
                  </a:moveTo>
                  <a:cubicBezTo>
                    <a:pt x="445890" y="118457"/>
                    <a:pt x="465122" y="132752"/>
                    <a:pt x="471742" y="156606"/>
                  </a:cubicBezTo>
                  <a:cubicBezTo>
                    <a:pt x="472457" y="159520"/>
                    <a:pt x="467448" y="160977"/>
                    <a:pt x="466732" y="157699"/>
                  </a:cubicBezTo>
                  <a:cubicBezTo>
                    <a:pt x="454924" y="112903"/>
                    <a:pt x="394454" y="104526"/>
                    <a:pt x="361535" y="130020"/>
                  </a:cubicBezTo>
                  <a:cubicBezTo>
                    <a:pt x="360819" y="130748"/>
                    <a:pt x="360103" y="129656"/>
                    <a:pt x="360819" y="129292"/>
                  </a:cubicBezTo>
                  <a:cubicBezTo>
                    <a:pt x="377815" y="114360"/>
                    <a:pt x="402236" y="109261"/>
                    <a:pt x="424063" y="113859"/>
                  </a:cubicBezTo>
                  <a:close/>
                  <a:moveTo>
                    <a:pt x="151707" y="97332"/>
                  </a:moveTo>
                  <a:cubicBezTo>
                    <a:pt x="152044" y="96253"/>
                    <a:pt x="153391" y="96972"/>
                    <a:pt x="153054" y="98052"/>
                  </a:cubicBezTo>
                  <a:cubicBezTo>
                    <a:pt x="147329" y="114244"/>
                    <a:pt x="145646" y="130797"/>
                    <a:pt x="144972" y="148069"/>
                  </a:cubicBezTo>
                  <a:cubicBezTo>
                    <a:pt x="144972" y="149868"/>
                    <a:pt x="142615" y="149508"/>
                    <a:pt x="142615" y="148069"/>
                  </a:cubicBezTo>
                  <a:cubicBezTo>
                    <a:pt x="142615" y="130797"/>
                    <a:pt x="145309" y="113165"/>
                    <a:pt x="151707" y="97332"/>
                  </a:cubicBezTo>
                  <a:close/>
                  <a:moveTo>
                    <a:pt x="151896" y="85857"/>
                  </a:moveTo>
                  <a:cubicBezTo>
                    <a:pt x="151896" y="85141"/>
                    <a:pt x="153361" y="85499"/>
                    <a:pt x="152995" y="86573"/>
                  </a:cubicBezTo>
                  <a:cubicBezTo>
                    <a:pt x="148965" y="95169"/>
                    <a:pt x="145302" y="104123"/>
                    <a:pt x="142737" y="113435"/>
                  </a:cubicBezTo>
                  <a:cubicBezTo>
                    <a:pt x="139807" y="122747"/>
                    <a:pt x="139074" y="132059"/>
                    <a:pt x="137609" y="141729"/>
                  </a:cubicBezTo>
                  <a:cubicBezTo>
                    <a:pt x="137242" y="143520"/>
                    <a:pt x="134678" y="143161"/>
                    <a:pt x="134678" y="141729"/>
                  </a:cubicBezTo>
                  <a:cubicBezTo>
                    <a:pt x="135777" y="131701"/>
                    <a:pt x="136876" y="122030"/>
                    <a:pt x="140173" y="112718"/>
                  </a:cubicBezTo>
                  <a:cubicBezTo>
                    <a:pt x="143104" y="103407"/>
                    <a:pt x="147134" y="94095"/>
                    <a:pt x="151896" y="85857"/>
                  </a:cubicBezTo>
                  <a:close/>
                  <a:moveTo>
                    <a:pt x="244331" y="22507"/>
                  </a:moveTo>
                  <a:cubicBezTo>
                    <a:pt x="215178" y="22146"/>
                    <a:pt x="187465" y="35134"/>
                    <a:pt x="167670" y="56421"/>
                  </a:cubicBezTo>
                  <a:cubicBezTo>
                    <a:pt x="157593" y="67245"/>
                    <a:pt x="150035" y="80234"/>
                    <a:pt x="144276" y="93944"/>
                  </a:cubicBezTo>
                  <a:cubicBezTo>
                    <a:pt x="138518" y="107654"/>
                    <a:pt x="133839" y="121725"/>
                    <a:pt x="132039" y="136879"/>
                  </a:cubicBezTo>
                  <a:cubicBezTo>
                    <a:pt x="131679" y="139043"/>
                    <a:pt x="128440" y="139043"/>
                    <a:pt x="128440" y="136518"/>
                  </a:cubicBezTo>
                  <a:cubicBezTo>
                    <a:pt x="128440" y="135435"/>
                    <a:pt x="128440" y="133992"/>
                    <a:pt x="128440" y="132910"/>
                  </a:cubicBezTo>
                  <a:cubicBezTo>
                    <a:pt x="110085" y="132549"/>
                    <a:pt x="91369" y="132188"/>
                    <a:pt x="74094" y="136518"/>
                  </a:cubicBezTo>
                  <a:cubicBezTo>
                    <a:pt x="71934" y="140847"/>
                    <a:pt x="70135" y="145177"/>
                    <a:pt x="69415" y="149867"/>
                  </a:cubicBezTo>
                  <a:cubicBezTo>
                    <a:pt x="68695" y="151671"/>
                    <a:pt x="65816" y="150950"/>
                    <a:pt x="66536" y="148785"/>
                  </a:cubicBezTo>
                  <a:cubicBezTo>
                    <a:pt x="67255" y="144816"/>
                    <a:pt x="69055" y="140847"/>
                    <a:pt x="70855" y="137239"/>
                  </a:cubicBezTo>
                  <a:cubicBezTo>
                    <a:pt x="67615" y="138322"/>
                    <a:pt x="65096" y="139404"/>
                    <a:pt x="62217" y="140487"/>
                  </a:cubicBezTo>
                  <a:cubicBezTo>
                    <a:pt x="61497" y="142291"/>
                    <a:pt x="60777" y="144095"/>
                    <a:pt x="60057" y="145898"/>
                  </a:cubicBezTo>
                  <a:cubicBezTo>
                    <a:pt x="59337" y="147702"/>
                    <a:pt x="56098" y="146620"/>
                    <a:pt x="56818" y="144455"/>
                  </a:cubicBezTo>
                  <a:cubicBezTo>
                    <a:pt x="57178" y="143734"/>
                    <a:pt x="57538" y="143012"/>
                    <a:pt x="57898" y="142651"/>
                  </a:cubicBezTo>
                  <a:cubicBezTo>
                    <a:pt x="43141" y="149506"/>
                    <a:pt x="30185" y="159969"/>
                    <a:pt x="22267" y="174401"/>
                  </a:cubicBezTo>
                  <a:cubicBezTo>
                    <a:pt x="13629" y="189555"/>
                    <a:pt x="8590" y="209038"/>
                    <a:pt x="10390" y="226717"/>
                  </a:cubicBezTo>
                  <a:cubicBezTo>
                    <a:pt x="11829" y="235737"/>
                    <a:pt x="14349" y="244757"/>
                    <a:pt x="18668" y="253055"/>
                  </a:cubicBezTo>
                  <a:cubicBezTo>
                    <a:pt x="22267" y="260632"/>
                    <a:pt x="26946" y="268930"/>
                    <a:pt x="34144" y="273620"/>
                  </a:cubicBezTo>
                  <a:cubicBezTo>
                    <a:pt x="48900" y="282640"/>
                    <a:pt x="67255" y="289135"/>
                    <a:pt x="84531" y="292742"/>
                  </a:cubicBezTo>
                  <a:cubicBezTo>
                    <a:pt x="104326" y="297072"/>
                    <a:pt x="123761" y="294907"/>
                    <a:pt x="143556" y="294907"/>
                  </a:cubicBezTo>
                  <a:cubicBezTo>
                    <a:pt x="164071" y="294907"/>
                    <a:pt x="184226" y="294546"/>
                    <a:pt x="204381" y="294186"/>
                  </a:cubicBezTo>
                  <a:cubicBezTo>
                    <a:pt x="206181" y="294186"/>
                    <a:pt x="208340" y="294186"/>
                    <a:pt x="210140" y="294186"/>
                  </a:cubicBezTo>
                  <a:cubicBezTo>
                    <a:pt x="210140" y="290938"/>
                    <a:pt x="210140" y="287331"/>
                    <a:pt x="210140" y="284444"/>
                  </a:cubicBezTo>
                  <a:cubicBezTo>
                    <a:pt x="207620" y="281919"/>
                    <a:pt x="205821" y="279032"/>
                    <a:pt x="203661" y="276507"/>
                  </a:cubicBezTo>
                  <a:cubicBezTo>
                    <a:pt x="202581" y="275785"/>
                    <a:pt x="204021" y="274703"/>
                    <a:pt x="204741" y="275424"/>
                  </a:cubicBezTo>
                  <a:cubicBezTo>
                    <a:pt x="206541" y="277589"/>
                    <a:pt x="208340" y="279393"/>
                    <a:pt x="210140" y="281558"/>
                  </a:cubicBezTo>
                  <a:cubicBezTo>
                    <a:pt x="210140" y="279754"/>
                    <a:pt x="210140" y="278311"/>
                    <a:pt x="210140" y="276507"/>
                  </a:cubicBezTo>
                  <a:cubicBezTo>
                    <a:pt x="208340" y="274342"/>
                    <a:pt x="206181" y="271816"/>
                    <a:pt x="204381" y="269652"/>
                  </a:cubicBezTo>
                  <a:cubicBezTo>
                    <a:pt x="203661" y="268930"/>
                    <a:pt x="204741" y="267848"/>
                    <a:pt x="205101" y="268569"/>
                  </a:cubicBezTo>
                  <a:cubicBezTo>
                    <a:pt x="206900" y="270734"/>
                    <a:pt x="208700" y="272177"/>
                    <a:pt x="210140" y="273981"/>
                  </a:cubicBezTo>
                  <a:cubicBezTo>
                    <a:pt x="210140" y="269291"/>
                    <a:pt x="210140" y="264600"/>
                    <a:pt x="210500" y="260271"/>
                  </a:cubicBezTo>
                  <a:cubicBezTo>
                    <a:pt x="210500" y="250529"/>
                    <a:pt x="210859" y="240066"/>
                    <a:pt x="209420" y="230325"/>
                  </a:cubicBezTo>
                  <a:cubicBezTo>
                    <a:pt x="200422" y="231768"/>
                    <a:pt x="187825" y="232851"/>
                    <a:pt x="181347" y="224552"/>
                  </a:cubicBezTo>
                  <a:cubicBezTo>
                    <a:pt x="174509" y="215893"/>
                    <a:pt x="180627" y="202904"/>
                    <a:pt x="184946" y="193884"/>
                  </a:cubicBezTo>
                  <a:cubicBezTo>
                    <a:pt x="189625" y="184143"/>
                    <a:pt x="195743" y="175844"/>
                    <a:pt x="202941" y="167907"/>
                  </a:cubicBezTo>
                  <a:cubicBezTo>
                    <a:pt x="206541" y="163577"/>
                    <a:pt x="210140" y="159969"/>
                    <a:pt x="213019" y="155279"/>
                  </a:cubicBezTo>
                  <a:cubicBezTo>
                    <a:pt x="215538" y="151671"/>
                    <a:pt x="217698" y="148063"/>
                    <a:pt x="220217" y="144816"/>
                  </a:cubicBezTo>
                  <a:cubicBezTo>
                    <a:pt x="224176" y="139765"/>
                    <a:pt x="229935" y="133271"/>
                    <a:pt x="236413" y="132188"/>
                  </a:cubicBezTo>
                  <a:cubicBezTo>
                    <a:pt x="236773" y="131827"/>
                    <a:pt x="236773" y="131467"/>
                    <a:pt x="237493" y="131467"/>
                  </a:cubicBezTo>
                  <a:cubicBezTo>
                    <a:pt x="244331" y="127137"/>
                    <a:pt x="254049" y="126055"/>
                    <a:pt x="260527" y="132549"/>
                  </a:cubicBezTo>
                  <a:cubicBezTo>
                    <a:pt x="263766" y="135796"/>
                    <a:pt x="266645" y="140126"/>
                    <a:pt x="269885" y="143734"/>
                  </a:cubicBezTo>
                  <a:cubicBezTo>
                    <a:pt x="273124" y="148063"/>
                    <a:pt x="276363" y="153114"/>
                    <a:pt x="280322" y="157444"/>
                  </a:cubicBezTo>
                  <a:cubicBezTo>
                    <a:pt x="287521" y="166103"/>
                    <a:pt x="293279" y="175844"/>
                    <a:pt x="301197" y="184143"/>
                  </a:cubicBezTo>
                  <a:cubicBezTo>
                    <a:pt x="309115" y="192441"/>
                    <a:pt x="315234" y="201461"/>
                    <a:pt x="320632" y="211564"/>
                  </a:cubicBezTo>
                  <a:lnTo>
                    <a:pt x="322616" y="220294"/>
                  </a:lnTo>
                  <a:lnTo>
                    <a:pt x="322210" y="206290"/>
                  </a:lnTo>
                  <a:cubicBezTo>
                    <a:pt x="319633" y="202298"/>
                    <a:pt x="316688" y="198669"/>
                    <a:pt x="314111" y="195041"/>
                  </a:cubicBezTo>
                  <a:cubicBezTo>
                    <a:pt x="311534" y="191049"/>
                    <a:pt x="308958" y="187421"/>
                    <a:pt x="305645" y="184155"/>
                  </a:cubicBezTo>
                  <a:cubicBezTo>
                    <a:pt x="304540" y="183066"/>
                    <a:pt x="306381" y="181978"/>
                    <a:pt x="307117" y="182703"/>
                  </a:cubicBezTo>
                  <a:cubicBezTo>
                    <a:pt x="311534" y="186695"/>
                    <a:pt x="314111" y="191412"/>
                    <a:pt x="317424" y="196129"/>
                  </a:cubicBezTo>
                  <a:cubicBezTo>
                    <a:pt x="320737" y="200483"/>
                    <a:pt x="324050" y="204475"/>
                    <a:pt x="325891" y="209555"/>
                  </a:cubicBezTo>
                  <a:cubicBezTo>
                    <a:pt x="328836" y="216813"/>
                    <a:pt x="329572" y="226247"/>
                    <a:pt x="323314" y="232053"/>
                  </a:cubicBezTo>
                  <a:cubicBezTo>
                    <a:pt x="322946" y="232415"/>
                    <a:pt x="322946" y="232053"/>
                    <a:pt x="322946" y="231690"/>
                  </a:cubicBezTo>
                  <a:lnTo>
                    <a:pt x="322770" y="225624"/>
                  </a:lnTo>
                  <a:lnTo>
                    <a:pt x="317753" y="235015"/>
                  </a:lnTo>
                  <a:cubicBezTo>
                    <a:pt x="310555" y="239706"/>
                    <a:pt x="301197" y="238623"/>
                    <a:pt x="293279" y="239706"/>
                  </a:cubicBezTo>
                  <a:lnTo>
                    <a:pt x="291560" y="241046"/>
                  </a:lnTo>
                  <a:lnTo>
                    <a:pt x="299193" y="239486"/>
                  </a:lnTo>
                  <a:cubicBezTo>
                    <a:pt x="300279" y="239128"/>
                    <a:pt x="301003" y="241275"/>
                    <a:pt x="299555" y="241632"/>
                  </a:cubicBezTo>
                  <a:cubicBezTo>
                    <a:pt x="296297" y="242348"/>
                    <a:pt x="291952" y="241990"/>
                    <a:pt x="289055" y="243779"/>
                  </a:cubicBezTo>
                  <a:cubicBezTo>
                    <a:pt x="284349" y="246641"/>
                    <a:pt x="284711" y="252723"/>
                    <a:pt x="284349" y="257373"/>
                  </a:cubicBezTo>
                  <a:cubicBezTo>
                    <a:pt x="283625" y="268106"/>
                    <a:pt x="283625" y="278123"/>
                    <a:pt x="284349" y="288855"/>
                  </a:cubicBezTo>
                  <a:cubicBezTo>
                    <a:pt x="284349" y="289571"/>
                    <a:pt x="283625" y="289571"/>
                    <a:pt x="283625" y="288855"/>
                  </a:cubicBezTo>
                  <a:cubicBezTo>
                    <a:pt x="282176" y="276334"/>
                    <a:pt x="280728" y="262740"/>
                    <a:pt x="282901" y="250218"/>
                  </a:cubicBezTo>
                  <a:lnTo>
                    <a:pt x="286346" y="245111"/>
                  </a:lnTo>
                  <a:lnTo>
                    <a:pt x="280322" y="249808"/>
                  </a:lnTo>
                  <a:cubicBezTo>
                    <a:pt x="278883" y="255220"/>
                    <a:pt x="278883" y="260993"/>
                    <a:pt x="278883" y="266765"/>
                  </a:cubicBezTo>
                  <a:cubicBezTo>
                    <a:pt x="278523" y="276146"/>
                    <a:pt x="278883" y="285527"/>
                    <a:pt x="279243" y="294546"/>
                  </a:cubicBezTo>
                  <a:lnTo>
                    <a:pt x="358783" y="299237"/>
                  </a:lnTo>
                  <a:cubicBezTo>
                    <a:pt x="358783" y="299237"/>
                    <a:pt x="413489" y="301762"/>
                    <a:pt x="425726" y="293103"/>
                  </a:cubicBezTo>
                  <a:cubicBezTo>
                    <a:pt x="431125" y="290938"/>
                    <a:pt x="436523" y="288413"/>
                    <a:pt x="441922" y="285527"/>
                  </a:cubicBezTo>
                  <a:cubicBezTo>
                    <a:pt x="455958" y="277228"/>
                    <a:pt x="467835" y="266044"/>
                    <a:pt x="474674" y="250890"/>
                  </a:cubicBezTo>
                  <a:cubicBezTo>
                    <a:pt x="482232" y="233933"/>
                    <a:pt x="484751" y="215532"/>
                    <a:pt x="485471" y="196771"/>
                  </a:cubicBezTo>
                  <a:cubicBezTo>
                    <a:pt x="486551" y="167185"/>
                    <a:pt x="476113" y="140126"/>
                    <a:pt x="450920" y="121725"/>
                  </a:cubicBezTo>
                  <a:cubicBezTo>
                    <a:pt x="439043" y="113427"/>
                    <a:pt x="425726" y="109819"/>
                    <a:pt x="411330" y="108737"/>
                  </a:cubicBezTo>
                  <a:cubicBezTo>
                    <a:pt x="397293" y="107293"/>
                    <a:pt x="380377" y="107293"/>
                    <a:pt x="369220" y="117035"/>
                  </a:cubicBezTo>
                  <a:cubicBezTo>
                    <a:pt x="367421" y="118478"/>
                    <a:pt x="365621" y="118117"/>
                    <a:pt x="364181" y="117396"/>
                  </a:cubicBezTo>
                  <a:cubicBezTo>
                    <a:pt x="362742" y="117035"/>
                    <a:pt x="362022" y="115953"/>
                    <a:pt x="361302" y="114509"/>
                  </a:cubicBezTo>
                  <a:cubicBezTo>
                    <a:pt x="358783" y="107654"/>
                    <a:pt x="358783" y="100078"/>
                    <a:pt x="356623" y="92862"/>
                  </a:cubicBezTo>
                  <a:cubicBezTo>
                    <a:pt x="354464" y="85646"/>
                    <a:pt x="351225" y="78791"/>
                    <a:pt x="347626" y="72296"/>
                  </a:cubicBezTo>
                  <a:cubicBezTo>
                    <a:pt x="340787" y="60390"/>
                    <a:pt x="331790" y="49927"/>
                    <a:pt x="320272" y="42350"/>
                  </a:cubicBezTo>
                  <a:cubicBezTo>
                    <a:pt x="298318" y="28279"/>
                    <a:pt x="270245" y="22867"/>
                    <a:pt x="244331" y="22507"/>
                  </a:cubicBezTo>
                  <a:close/>
                  <a:moveTo>
                    <a:pt x="242531" y="15652"/>
                  </a:moveTo>
                  <a:cubicBezTo>
                    <a:pt x="270604" y="15652"/>
                    <a:pt x="302997" y="19981"/>
                    <a:pt x="326391" y="36578"/>
                  </a:cubicBezTo>
                  <a:cubicBezTo>
                    <a:pt x="338268" y="44876"/>
                    <a:pt x="347986" y="55700"/>
                    <a:pt x="354824" y="68688"/>
                  </a:cubicBezTo>
                  <a:cubicBezTo>
                    <a:pt x="358423" y="74822"/>
                    <a:pt x="362022" y="81677"/>
                    <a:pt x="363822" y="88893"/>
                  </a:cubicBezTo>
                  <a:cubicBezTo>
                    <a:pt x="365981" y="95026"/>
                    <a:pt x="366701" y="101160"/>
                    <a:pt x="368140" y="107293"/>
                  </a:cubicBezTo>
                  <a:cubicBezTo>
                    <a:pt x="385416" y="96470"/>
                    <a:pt x="409890" y="98634"/>
                    <a:pt x="428965" y="102603"/>
                  </a:cubicBezTo>
                  <a:cubicBezTo>
                    <a:pt x="451640" y="107654"/>
                    <a:pt x="469995" y="124612"/>
                    <a:pt x="480792" y="144816"/>
                  </a:cubicBezTo>
                  <a:cubicBezTo>
                    <a:pt x="495549" y="172597"/>
                    <a:pt x="496268" y="201100"/>
                    <a:pt x="489430" y="231047"/>
                  </a:cubicBezTo>
                  <a:cubicBezTo>
                    <a:pt x="485831" y="246200"/>
                    <a:pt x="479712" y="260993"/>
                    <a:pt x="469275" y="272899"/>
                  </a:cubicBezTo>
                  <a:cubicBezTo>
                    <a:pt x="458838" y="285166"/>
                    <a:pt x="444801" y="294546"/>
                    <a:pt x="429685" y="300319"/>
                  </a:cubicBezTo>
                  <a:cubicBezTo>
                    <a:pt x="412049" y="306813"/>
                    <a:pt x="395494" y="308617"/>
                    <a:pt x="376778" y="307174"/>
                  </a:cubicBezTo>
                  <a:cubicBezTo>
                    <a:pt x="356623" y="305731"/>
                    <a:pt x="336828" y="305370"/>
                    <a:pt x="316673" y="303927"/>
                  </a:cubicBezTo>
                  <a:cubicBezTo>
                    <a:pt x="304436" y="303206"/>
                    <a:pt x="292199" y="302845"/>
                    <a:pt x="279963" y="302484"/>
                  </a:cubicBezTo>
                  <a:lnTo>
                    <a:pt x="276723" y="302484"/>
                  </a:lnTo>
                  <a:cubicBezTo>
                    <a:pt x="273844" y="302484"/>
                    <a:pt x="271324" y="302484"/>
                    <a:pt x="268445" y="302484"/>
                  </a:cubicBezTo>
                  <a:cubicBezTo>
                    <a:pt x="265926" y="302484"/>
                    <a:pt x="263046" y="302484"/>
                    <a:pt x="260527" y="302123"/>
                  </a:cubicBezTo>
                  <a:lnTo>
                    <a:pt x="260527" y="293825"/>
                  </a:lnTo>
                  <a:lnTo>
                    <a:pt x="260527" y="257385"/>
                  </a:lnTo>
                  <a:cubicBezTo>
                    <a:pt x="260527" y="249086"/>
                    <a:pt x="259447" y="239345"/>
                    <a:pt x="260887" y="231047"/>
                  </a:cubicBezTo>
                  <a:cubicBezTo>
                    <a:pt x="261967" y="225274"/>
                    <a:pt x="266645" y="221666"/>
                    <a:pt x="272044" y="220584"/>
                  </a:cubicBezTo>
                  <a:cubicBezTo>
                    <a:pt x="276363" y="219501"/>
                    <a:pt x="280682" y="219140"/>
                    <a:pt x="284641" y="219140"/>
                  </a:cubicBezTo>
                  <a:cubicBezTo>
                    <a:pt x="288600" y="219140"/>
                    <a:pt x="292199" y="219140"/>
                    <a:pt x="295799" y="218058"/>
                  </a:cubicBezTo>
                  <a:cubicBezTo>
                    <a:pt x="306236" y="215532"/>
                    <a:pt x="298318" y="205430"/>
                    <a:pt x="293999" y="200739"/>
                  </a:cubicBezTo>
                  <a:cubicBezTo>
                    <a:pt x="288600" y="194967"/>
                    <a:pt x="283562" y="189555"/>
                    <a:pt x="279603" y="182700"/>
                  </a:cubicBezTo>
                  <a:cubicBezTo>
                    <a:pt x="275284" y="175484"/>
                    <a:pt x="270964" y="168268"/>
                    <a:pt x="266286" y="161413"/>
                  </a:cubicBezTo>
                  <a:lnTo>
                    <a:pt x="257407" y="151786"/>
                  </a:lnTo>
                  <a:lnTo>
                    <a:pt x="255604" y="153255"/>
                  </a:lnTo>
                  <a:cubicBezTo>
                    <a:pt x="251980" y="149563"/>
                    <a:pt x="247632" y="144025"/>
                    <a:pt x="242196" y="143287"/>
                  </a:cubicBezTo>
                  <a:cubicBezTo>
                    <a:pt x="237123" y="142549"/>
                    <a:pt x="235311" y="145871"/>
                    <a:pt x="232412" y="148825"/>
                  </a:cubicBezTo>
                  <a:cubicBezTo>
                    <a:pt x="230238" y="151040"/>
                    <a:pt x="227701" y="153255"/>
                    <a:pt x="226252" y="155470"/>
                  </a:cubicBezTo>
                  <a:cubicBezTo>
                    <a:pt x="225889" y="156209"/>
                    <a:pt x="225165" y="155839"/>
                    <a:pt x="225527" y="155101"/>
                  </a:cubicBezTo>
                  <a:cubicBezTo>
                    <a:pt x="226977" y="151409"/>
                    <a:pt x="230238" y="148456"/>
                    <a:pt x="232775" y="145502"/>
                  </a:cubicBezTo>
                  <a:cubicBezTo>
                    <a:pt x="234586" y="142918"/>
                    <a:pt x="237123" y="140703"/>
                    <a:pt x="240022" y="141072"/>
                  </a:cubicBezTo>
                  <a:cubicBezTo>
                    <a:pt x="243646" y="141257"/>
                    <a:pt x="246635" y="142826"/>
                    <a:pt x="249398" y="144902"/>
                  </a:cubicBezTo>
                  <a:lnTo>
                    <a:pt x="257340" y="151714"/>
                  </a:lnTo>
                  <a:lnTo>
                    <a:pt x="248650" y="142291"/>
                  </a:lnTo>
                  <a:cubicBezTo>
                    <a:pt x="246131" y="140487"/>
                    <a:pt x="242531" y="138683"/>
                    <a:pt x="239292" y="139043"/>
                  </a:cubicBezTo>
                  <a:cubicBezTo>
                    <a:pt x="235333" y="139043"/>
                    <a:pt x="232094" y="141569"/>
                    <a:pt x="229575" y="144455"/>
                  </a:cubicBezTo>
                  <a:cubicBezTo>
                    <a:pt x="223816" y="150950"/>
                    <a:pt x="220217" y="158887"/>
                    <a:pt x="214818" y="165381"/>
                  </a:cubicBezTo>
                  <a:cubicBezTo>
                    <a:pt x="207260" y="174401"/>
                    <a:pt x="198982" y="183060"/>
                    <a:pt x="193584" y="193884"/>
                  </a:cubicBezTo>
                  <a:cubicBezTo>
                    <a:pt x="191424" y="197853"/>
                    <a:pt x="189265" y="202182"/>
                    <a:pt x="187825" y="206873"/>
                  </a:cubicBezTo>
                  <a:cubicBezTo>
                    <a:pt x="186745" y="210120"/>
                    <a:pt x="184586" y="215172"/>
                    <a:pt x="186745" y="218780"/>
                  </a:cubicBezTo>
                  <a:cubicBezTo>
                    <a:pt x="190345" y="225995"/>
                    <a:pt x="202222" y="223831"/>
                    <a:pt x="208700" y="222748"/>
                  </a:cubicBezTo>
                  <a:cubicBezTo>
                    <a:pt x="208700" y="220584"/>
                    <a:pt x="212299" y="219862"/>
                    <a:pt x="212659" y="222387"/>
                  </a:cubicBezTo>
                  <a:cubicBezTo>
                    <a:pt x="213379" y="223831"/>
                    <a:pt x="213379" y="225274"/>
                    <a:pt x="213739" y="226356"/>
                  </a:cubicBezTo>
                  <a:cubicBezTo>
                    <a:pt x="217338" y="244035"/>
                    <a:pt x="216978" y="262436"/>
                    <a:pt x="216978" y="280475"/>
                  </a:cubicBezTo>
                  <a:cubicBezTo>
                    <a:pt x="218418" y="282279"/>
                    <a:pt x="220217" y="283723"/>
                    <a:pt x="222017" y="285527"/>
                  </a:cubicBezTo>
                  <a:cubicBezTo>
                    <a:pt x="223096" y="286248"/>
                    <a:pt x="222377" y="287331"/>
                    <a:pt x="221297" y="287331"/>
                  </a:cubicBezTo>
                  <a:cubicBezTo>
                    <a:pt x="219857" y="287331"/>
                    <a:pt x="218058" y="285887"/>
                    <a:pt x="216618" y="284083"/>
                  </a:cubicBezTo>
                  <a:cubicBezTo>
                    <a:pt x="216618" y="285527"/>
                    <a:pt x="216618" y="286970"/>
                    <a:pt x="216618" y="288413"/>
                  </a:cubicBezTo>
                  <a:cubicBezTo>
                    <a:pt x="216978" y="288774"/>
                    <a:pt x="217338" y="289135"/>
                    <a:pt x="217698" y="289495"/>
                  </a:cubicBezTo>
                  <a:cubicBezTo>
                    <a:pt x="218058" y="289495"/>
                    <a:pt x="218418" y="289856"/>
                    <a:pt x="218418" y="289856"/>
                  </a:cubicBezTo>
                  <a:cubicBezTo>
                    <a:pt x="218777" y="290217"/>
                    <a:pt x="219137" y="290578"/>
                    <a:pt x="219137" y="290938"/>
                  </a:cubicBezTo>
                  <a:cubicBezTo>
                    <a:pt x="219857" y="292021"/>
                    <a:pt x="218418" y="293464"/>
                    <a:pt x="217338" y="292382"/>
                  </a:cubicBezTo>
                  <a:cubicBezTo>
                    <a:pt x="217338" y="292021"/>
                    <a:pt x="216978" y="291660"/>
                    <a:pt x="216618" y="291660"/>
                  </a:cubicBezTo>
                  <a:cubicBezTo>
                    <a:pt x="216618" y="292382"/>
                    <a:pt x="216618" y="293103"/>
                    <a:pt x="216618" y="294186"/>
                  </a:cubicBezTo>
                  <a:lnTo>
                    <a:pt x="216618" y="302484"/>
                  </a:lnTo>
                  <a:cubicBezTo>
                    <a:pt x="214459" y="302484"/>
                    <a:pt x="212299" y="302484"/>
                    <a:pt x="210140" y="302484"/>
                  </a:cubicBezTo>
                  <a:cubicBezTo>
                    <a:pt x="204741" y="302484"/>
                    <a:pt x="199342" y="302845"/>
                    <a:pt x="193944" y="302845"/>
                  </a:cubicBezTo>
                  <a:cubicBezTo>
                    <a:pt x="174149" y="303206"/>
                    <a:pt x="153994" y="302845"/>
                    <a:pt x="133839" y="303206"/>
                  </a:cubicBezTo>
                  <a:cubicBezTo>
                    <a:pt x="123761" y="303566"/>
                    <a:pt x="113684" y="304649"/>
                    <a:pt x="103606" y="303927"/>
                  </a:cubicBezTo>
                  <a:cubicBezTo>
                    <a:pt x="94968" y="303206"/>
                    <a:pt x="86331" y="301762"/>
                    <a:pt x="77693" y="299598"/>
                  </a:cubicBezTo>
                  <a:cubicBezTo>
                    <a:pt x="61857" y="295629"/>
                    <a:pt x="43501" y="289495"/>
                    <a:pt x="30185" y="279754"/>
                  </a:cubicBezTo>
                  <a:cubicBezTo>
                    <a:pt x="17588" y="271095"/>
                    <a:pt x="9670" y="254498"/>
                    <a:pt x="5711" y="240066"/>
                  </a:cubicBezTo>
                  <a:cubicBezTo>
                    <a:pt x="-1847" y="209760"/>
                    <a:pt x="8590" y="172597"/>
                    <a:pt x="31984" y="151671"/>
                  </a:cubicBezTo>
                  <a:cubicBezTo>
                    <a:pt x="40982" y="144095"/>
                    <a:pt x="51059" y="137961"/>
                    <a:pt x="61857" y="133992"/>
                  </a:cubicBezTo>
                  <a:cubicBezTo>
                    <a:pt x="63656" y="129663"/>
                    <a:pt x="65816" y="125333"/>
                    <a:pt x="67975" y="121004"/>
                  </a:cubicBezTo>
                  <a:cubicBezTo>
                    <a:pt x="68695" y="119200"/>
                    <a:pt x="71214" y="120643"/>
                    <a:pt x="70495" y="122447"/>
                  </a:cubicBezTo>
                  <a:cubicBezTo>
                    <a:pt x="68695" y="125694"/>
                    <a:pt x="67255" y="128941"/>
                    <a:pt x="65816" y="132549"/>
                  </a:cubicBezTo>
                  <a:cubicBezTo>
                    <a:pt x="68335" y="131467"/>
                    <a:pt x="70855" y="130745"/>
                    <a:pt x="73734" y="130024"/>
                  </a:cubicBezTo>
                  <a:cubicBezTo>
                    <a:pt x="74094" y="130024"/>
                    <a:pt x="74094" y="130024"/>
                    <a:pt x="74454" y="129663"/>
                  </a:cubicBezTo>
                  <a:cubicBezTo>
                    <a:pt x="76613" y="125694"/>
                    <a:pt x="78413" y="121364"/>
                    <a:pt x="79492" y="117035"/>
                  </a:cubicBezTo>
                  <a:cubicBezTo>
                    <a:pt x="79852" y="116674"/>
                    <a:pt x="80572" y="116674"/>
                    <a:pt x="80212" y="117035"/>
                  </a:cubicBezTo>
                  <a:cubicBezTo>
                    <a:pt x="80212" y="121364"/>
                    <a:pt x="78413" y="125333"/>
                    <a:pt x="77333" y="129302"/>
                  </a:cubicBezTo>
                  <a:cubicBezTo>
                    <a:pt x="93889" y="125694"/>
                    <a:pt x="111524" y="127137"/>
                    <a:pt x="128440" y="127859"/>
                  </a:cubicBezTo>
                  <a:cubicBezTo>
                    <a:pt x="129880" y="114149"/>
                    <a:pt x="134918" y="100438"/>
                    <a:pt x="140317" y="88171"/>
                  </a:cubicBezTo>
                  <a:cubicBezTo>
                    <a:pt x="146436" y="75183"/>
                    <a:pt x="153634" y="62555"/>
                    <a:pt x="163351" y="51731"/>
                  </a:cubicBezTo>
                  <a:cubicBezTo>
                    <a:pt x="183866" y="30083"/>
                    <a:pt x="212299" y="15291"/>
                    <a:pt x="242531" y="15652"/>
                  </a:cubicBezTo>
                  <a:close/>
                  <a:moveTo>
                    <a:pt x="249741" y="7353"/>
                  </a:moveTo>
                  <a:cubicBezTo>
                    <a:pt x="258729" y="7353"/>
                    <a:pt x="267718" y="7696"/>
                    <a:pt x="276347" y="9412"/>
                  </a:cubicBezTo>
                  <a:cubicBezTo>
                    <a:pt x="284617" y="10785"/>
                    <a:pt x="292886" y="13531"/>
                    <a:pt x="300796" y="15934"/>
                  </a:cubicBezTo>
                  <a:cubicBezTo>
                    <a:pt x="302594" y="16277"/>
                    <a:pt x="301875" y="18337"/>
                    <a:pt x="300077" y="17993"/>
                  </a:cubicBezTo>
                  <a:cubicBezTo>
                    <a:pt x="292886" y="16277"/>
                    <a:pt x="285695" y="13531"/>
                    <a:pt x="278145" y="12158"/>
                  </a:cubicBezTo>
                  <a:cubicBezTo>
                    <a:pt x="268796" y="10442"/>
                    <a:pt x="259089" y="9412"/>
                    <a:pt x="249741" y="9755"/>
                  </a:cubicBezTo>
                  <a:cubicBezTo>
                    <a:pt x="232842" y="10099"/>
                    <a:pt x="215944" y="12501"/>
                    <a:pt x="200843" y="19710"/>
                  </a:cubicBezTo>
                  <a:cubicBezTo>
                    <a:pt x="200124" y="19710"/>
                    <a:pt x="199765" y="19023"/>
                    <a:pt x="200124" y="18680"/>
                  </a:cubicBezTo>
                  <a:cubicBezTo>
                    <a:pt x="215225" y="10785"/>
                    <a:pt x="232842" y="8039"/>
                    <a:pt x="249741" y="7353"/>
                  </a:cubicBezTo>
                  <a:close/>
                  <a:moveTo>
                    <a:pt x="248135" y="96"/>
                  </a:moveTo>
                  <a:cubicBezTo>
                    <a:pt x="262822" y="-584"/>
                    <a:pt x="275361" y="2477"/>
                    <a:pt x="289691" y="5199"/>
                  </a:cubicBezTo>
                  <a:cubicBezTo>
                    <a:pt x="291482" y="5539"/>
                    <a:pt x="290766" y="7920"/>
                    <a:pt x="288974" y="7580"/>
                  </a:cubicBezTo>
                  <a:cubicBezTo>
                    <a:pt x="276078" y="5199"/>
                    <a:pt x="263897" y="1797"/>
                    <a:pt x="250642" y="2477"/>
                  </a:cubicBezTo>
                  <a:cubicBezTo>
                    <a:pt x="237746" y="3158"/>
                    <a:pt x="224133" y="4178"/>
                    <a:pt x="211952" y="8601"/>
                  </a:cubicBezTo>
                  <a:cubicBezTo>
                    <a:pt x="211236" y="8601"/>
                    <a:pt x="210878" y="7920"/>
                    <a:pt x="211594" y="7580"/>
                  </a:cubicBezTo>
                  <a:cubicBezTo>
                    <a:pt x="223058" y="3158"/>
                    <a:pt x="235954" y="1117"/>
                    <a:pt x="248135" y="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E219DE9-5195-EE48-AECC-3076396FCA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5232" y="198847"/>
              <a:ext cx="1225401" cy="437126"/>
            </a:xfrm>
            <a:custGeom>
              <a:avLst/>
              <a:gdLst>
                <a:gd name="connsiteX0" fmla="*/ 284814 w 1350778"/>
                <a:gd name="connsiteY0" fmla="*/ 401605 h 481850"/>
                <a:gd name="connsiteX1" fmla="*/ 441244 w 1350778"/>
                <a:gd name="connsiteY1" fmla="*/ 475504 h 481850"/>
                <a:gd name="connsiteX2" fmla="*/ 439438 w 1350778"/>
                <a:gd name="connsiteY2" fmla="*/ 481632 h 481850"/>
                <a:gd name="connsiteX3" fmla="*/ 283008 w 1350778"/>
                <a:gd name="connsiteY3" fmla="*/ 405210 h 481850"/>
                <a:gd name="connsiteX4" fmla="*/ 284814 w 1350778"/>
                <a:gd name="connsiteY4" fmla="*/ 401605 h 481850"/>
                <a:gd name="connsiteX5" fmla="*/ 414283 w 1350778"/>
                <a:gd name="connsiteY5" fmla="*/ 314164 h 481850"/>
                <a:gd name="connsiteX6" fmla="*/ 500581 w 1350778"/>
                <a:gd name="connsiteY6" fmla="*/ 314527 h 481850"/>
                <a:gd name="connsiteX7" fmla="*/ 500581 w 1350778"/>
                <a:gd name="connsiteY7" fmla="*/ 317796 h 481850"/>
                <a:gd name="connsiteX8" fmla="*/ 417864 w 1350778"/>
                <a:gd name="connsiteY8" fmla="*/ 319976 h 481850"/>
                <a:gd name="connsiteX9" fmla="*/ 414999 w 1350778"/>
                <a:gd name="connsiteY9" fmla="*/ 395167 h 481850"/>
                <a:gd name="connsiteX10" fmla="*/ 411418 w 1350778"/>
                <a:gd name="connsiteY10" fmla="*/ 394803 h 481850"/>
                <a:gd name="connsiteX11" fmla="*/ 412850 w 1350778"/>
                <a:gd name="connsiteY11" fmla="*/ 319612 h 481850"/>
                <a:gd name="connsiteX12" fmla="*/ 414283 w 1350778"/>
                <a:gd name="connsiteY12" fmla="*/ 314164 h 481850"/>
                <a:gd name="connsiteX13" fmla="*/ 487504 w 1350778"/>
                <a:gd name="connsiteY13" fmla="*/ 299433 h 481850"/>
                <a:gd name="connsiteX14" fmla="*/ 487143 w 1350778"/>
                <a:gd name="connsiteY14" fmla="*/ 302906 h 481850"/>
                <a:gd name="connsiteX15" fmla="*/ 431219 w 1350778"/>
                <a:gd name="connsiteY15" fmla="*/ 305337 h 481850"/>
                <a:gd name="connsiteX16" fmla="*/ 392253 w 1350778"/>
                <a:gd name="connsiteY16" fmla="*/ 307420 h 481850"/>
                <a:gd name="connsiteX17" fmla="*/ 390449 w 1350778"/>
                <a:gd name="connsiteY17" fmla="*/ 302211 h 481850"/>
                <a:gd name="connsiteX18" fmla="*/ 431580 w 1350778"/>
                <a:gd name="connsiteY18" fmla="*/ 299781 h 481850"/>
                <a:gd name="connsiteX19" fmla="*/ 487504 w 1350778"/>
                <a:gd name="connsiteY19" fmla="*/ 299433 h 481850"/>
                <a:gd name="connsiteX20" fmla="*/ 380492 w 1350778"/>
                <a:gd name="connsiteY20" fmla="*/ 283608 h 481850"/>
                <a:gd name="connsiteX21" fmla="*/ 401673 w 1350778"/>
                <a:gd name="connsiteY21" fmla="*/ 283863 h 481850"/>
                <a:gd name="connsiteX22" fmla="*/ 443402 w 1350778"/>
                <a:gd name="connsiteY22" fmla="*/ 284884 h 481850"/>
                <a:gd name="connsiteX23" fmla="*/ 443039 w 1350778"/>
                <a:gd name="connsiteY23" fmla="*/ 287605 h 481850"/>
                <a:gd name="connsiteX24" fmla="*/ 359945 w 1350778"/>
                <a:gd name="connsiteY24" fmla="*/ 290667 h 481850"/>
                <a:gd name="connsiteX25" fmla="*/ 359582 w 1350778"/>
                <a:gd name="connsiteY25" fmla="*/ 285904 h 481850"/>
                <a:gd name="connsiteX26" fmla="*/ 380492 w 1350778"/>
                <a:gd name="connsiteY26" fmla="*/ 283608 h 481850"/>
                <a:gd name="connsiteX27" fmla="*/ 1340560 w 1350778"/>
                <a:gd name="connsiteY27" fmla="*/ 249918 h 481850"/>
                <a:gd name="connsiteX28" fmla="*/ 1343430 w 1350778"/>
                <a:gd name="connsiteY28" fmla="*/ 249918 h 481850"/>
                <a:gd name="connsiteX29" fmla="*/ 1347736 w 1350778"/>
                <a:gd name="connsiteY29" fmla="*/ 306225 h 481850"/>
                <a:gd name="connsiteX30" fmla="*/ 1349888 w 1350778"/>
                <a:gd name="connsiteY30" fmla="*/ 347827 h 481850"/>
                <a:gd name="connsiteX31" fmla="*/ 1348094 w 1350778"/>
                <a:gd name="connsiteY31" fmla="*/ 352848 h 481850"/>
                <a:gd name="connsiteX32" fmla="*/ 1264854 w 1350778"/>
                <a:gd name="connsiteY32" fmla="*/ 354641 h 481850"/>
                <a:gd name="connsiteX33" fmla="*/ 1186278 w 1350778"/>
                <a:gd name="connsiteY33" fmla="*/ 356076 h 481850"/>
                <a:gd name="connsiteX34" fmla="*/ 1185919 w 1350778"/>
                <a:gd name="connsiteY34" fmla="*/ 352848 h 481850"/>
                <a:gd name="connsiteX35" fmla="*/ 1265213 w 1350778"/>
                <a:gd name="connsiteY35" fmla="*/ 349261 h 481850"/>
                <a:gd name="connsiteX36" fmla="*/ 1344506 w 1350778"/>
                <a:gd name="connsiteY36" fmla="*/ 346751 h 481850"/>
                <a:gd name="connsiteX37" fmla="*/ 1341995 w 1350778"/>
                <a:gd name="connsiteY37" fmla="*/ 299769 h 481850"/>
                <a:gd name="connsiteX38" fmla="*/ 1340560 w 1350778"/>
                <a:gd name="connsiteY38" fmla="*/ 249918 h 481850"/>
                <a:gd name="connsiteX39" fmla="*/ 1191137 w 1350778"/>
                <a:gd name="connsiteY39" fmla="*/ 228393 h 481850"/>
                <a:gd name="connsiteX40" fmla="*/ 1194690 w 1350778"/>
                <a:gd name="connsiteY40" fmla="*/ 230527 h 481850"/>
                <a:gd name="connsiteX41" fmla="*/ 1169112 w 1350778"/>
                <a:gd name="connsiteY41" fmla="*/ 265738 h 481850"/>
                <a:gd name="connsiteX42" fmla="*/ 1150995 w 1350778"/>
                <a:gd name="connsiteY42" fmla="*/ 289213 h 481850"/>
                <a:gd name="connsiteX43" fmla="*/ 1147798 w 1350778"/>
                <a:gd name="connsiteY43" fmla="*/ 284945 h 481850"/>
                <a:gd name="connsiteX44" fmla="*/ 1191137 w 1350778"/>
                <a:gd name="connsiteY44" fmla="*/ 228393 h 481850"/>
                <a:gd name="connsiteX45" fmla="*/ 145506 w 1350778"/>
                <a:gd name="connsiteY45" fmla="*/ 226991 h 481850"/>
                <a:gd name="connsiteX46" fmla="*/ 147289 w 1350778"/>
                <a:gd name="connsiteY46" fmla="*/ 228823 h 481850"/>
                <a:gd name="connsiteX47" fmla="*/ 127319 w 1350778"/>
                <a:gd name="connsiteY47" fmla="*/ 246408 h 481850"/>
                <a:gd name="connsiteX48" fmla="*/ 104853 w 1350778"/>
                <a:gd name="connsiteY48" fmla="*/ 262893 h 481850"/>
                <a:gd name="connsiteX49" fmla="*/ 102357 w 1350778"/>
                <a:gd name="connsiteY49" fmla="*/ 258131 h 481850"/>
                <a:gd name="connsiteX50" fmla="*/ 145506 w 1350778"/>
                <a:gd name="connsiteY50" fmla="*/ 226991 h 481850"/>
                <a:gd name="connsiteX51" fmla="*/ 1079768 w 1350778"/>
                <a:gd name="connsiteY51" fmla="*/ 226506 h 481850"/>
                <a:gd name="connsiteX52" fmla="*/ 1080356 w 1350778"/>
                <a:gd name="connsiteY52" fmla="*/ 229325 h 481850"/>
                <a:gd name="connsiteX53" fmla="*/ 1026771 w 1350778"/>
                <a:gd name="connsiteY53" fmla="*/ 294476 h 481850"/>
                <a:gd name="connsiteX54" fmla="*/ 1022789 w 1350778"/>
                <a:gd name="connsiteY54" fmla="*/ 290538 h 481850"/>
                <a:gd name="connsiteX55" fmla="*/ 1076735 w 1350778"/>
                <a:gd name="connsiteY55" fmla="*/ 227178 h 481850"/>
                <a:gd name="connsiteX56" fmla="*/ 1079768 w 1350778"/>
                <a:gd name="connsiteY56" fmla="*/ 226506 h 481850"/>
                <a:gd name="connsiteX57" fmla="*/ 1011198 w 1350778"/>
                <a:gd name="connsiteY57" fmla="*/ 226112 h 481850"/>
                <a:gd name="connsiteX58" fmla="*/ 1013702 w 1350778"/>
                <a:gd name="connsiteY58" fmla="*/ 228633 h 481850"/>
                <a:gd name="connsiteX59" fmla="*/ 945015 w 1350778"/>
                <a:gd name="connsiteY59" fmla="*/ 299938 h 481850"/>
                <a:gd name="connsiteX60" fmla="*/ 941438 w 1350778"/>
                <a:gd name="connsiteY60" fmla="*/ 296337 h 481850"/>
                <a:gd name="connsiteX61" fmla="*/ 1011198 w 1350778"/>
                <a:gd name="connsiteY61" fmla="*/ 226112 h 481850"/>
                <a:gd name="connsiteX62" fmla="*/ 1101838 w 1350778"/>
                <a:gd name="connsiteY62" fmla="*/ 226097 h 481850"/>
                <a:gd name="connsiteX63" fmla="*/ 1104026 w 1350778"/>
                <a:gd name="connsiteY63" fmla="*/ 226097 h 481850"/>
                <a:gd name="connsiteX64" fmla="*/ 1085427 w 1350778"/>
                <a:gd name="connsiteY64" fmla="*/ 256033 h 481850"/>
                <a:gd name="connsiteX65" fmla="*/ 1056616 w 1350778"/>
                <a:gd name="connsiteY65" fmla="*/ 291671 h 481850"/>
                <a:gd name="connsiteX66" fmla="*/ 1052240 w 1350778"/>
                <a:gd name="connsiteY66" fmla="*/ 288464 h 481850"/>
                <a:gd name="connsiteX67" fmla="*/ 1079227 w 1350778"/>
                <a:gd name="connsiteY67" fmla="*/ 256746 h 481850"/>
                <a:gd name="connsiteX68" fmla="*/ 1101838 w 1350778"/>
                <a:gd name="connsiteY68" fmla="*/ 226097 h 481850"/>
                <a:gd name="connsiteX69" fmla="*/ 1126406 w 1350778"/>
                <a:gd name="connsiteY69" fmla="*/ 225601 h 481850"/>
                <a:gd name="connsiteX70" fmla="*/ 1129958 w 1350778"/>
                <a:gd name="connsiteY70" fmla="*/ 227399 h 481850"/>
                <a:gd name="connsiteX71" fmla="*/ 1087329 w 1350778"/>
                <a:gd name="connsiteY71" fmla="*/ 285295 h 481850"/>
                <a:gd name="connsiteX72" fmla="*/ 1082711 w 1350778"/>
                <a:gd name="connsiteY72" fmla="*/ 281699 h 481850"/>
                <a:gd name="connsiteX73" fmla="*/ 1126406 w 1350778"/>
                <a:gd name="connsiteY73" fmla="*/ 225601 h 481850"/>
                <a:gd name="connsiteX74" fmla="*/ 1036047 w 1350778"/>
                <a:gd name="connsiteY74" fmla="*/ 224518 h 481850"/>
                <a:gd name="connsiteX75" fmla="*/ 1038218 w 1350778"/>
                <a:gd name="connsiteY75" fmla="*/ 225952 h 481850"/>
                <a:gd name="connsiteX76" fmla="*/ 1009265 w 1350778"/>
                <a:gd name="connsiteY76" fmla="*/ 262157 h 481850"/>
                <a:gd name="connsiteX77" fmla="*/ 974521 w 1350778"/>
                <a:gd name="connsiteY77" fmla="*/ 298721 h 481850"/>
                <a:gd name="connsiteX78" fmla="*/ 971626 w 1350778"/>
                <a:gd name="connsiteY78" fmla="*/ 295495 h 481850"/>
                <a:gd name="connsiteX79" fmla="*/ 1036047 w 1350778"/>
                <a:gd name="connsiteY79" fmla="*/ 224518 h 481850"/>
                <a:gd name="connsiteX80" fmla="*/ 1063531 w 1350778"/>
                <a:gd name="connsiteY80" fmla="*/ 224515 h 481850"/>
                <a:gd name="connsiteX81" fmla="*/ 1066430 w 1350778"/>
                <a:gd name="connsiteY81" fmla="*/ 226661 h 481850"/>
                <a:gd name="connsiteX82" fmla="*/ 1006640 w 1350778"/>
                <a:gd name="connsiteY82" fmla="*/ 296780 h 481850"/>
                <a:gd name="connsiteX83" fmla="*/ 1003016 w 1350778"/>
                <a:gd name="connsiteY83" fmla="*/ 293918 h 481850"/>
                <a:gd name="connsiteX84" fmla="*/ 1063531 w 1350778"/>
                <a:gd name="connsiteY84" fmla="*/ 224515 h 481850"/>
                <a:gd name="connsiteX85" fmla="*/ 1166873 w 1350778"/>
                <a:gd name="connsiteY85" fmla="*/ 223651 h 481850"/>
                <a:gd name="connsiteX86" fmla="*/ 1170848 w 1350778"/>
                <a:gd name="connsiteY86" fmla="*/ 226163 h 481850"/>
                <a:gd name="connsiteX87" fmla="*/ 1128215 w 1350778"/>
                <a:gd name="connsiteY87" fmla="*/ 289703 h 481850"/>
                <a:gd name="connsiteX88" fmla="*/ 1122795 w 1350778"/>
                <a:gd name="connsiteY88" fmla="*/ 286473 h 481850"/>
                <a:gd name="connsiteX89" fmla="*/ 1166873 w 1350778"/>
                <a:gd name="connsiteY89" fmla="*/ 223651 h 481850"/>
                <a:gd name="connsiteX90" fmla="*/ 1152638 w 1350778"/>
                <a:gd name="connsiteY90" fmla="*/ 223348 h 481850"/>
                <a:gd name="connsiteX91" fmla="*/ 1153368 w 1350778"/>
                <a:gd name="connsiteY91" fmla="*/ 226192 h 481850"/>
                <a:gd name="connsiteX92" fmla="*/ 1128568 w 1350778"/>
                <a:gd name="connsiteY92" fmla="*/ 261226 h 481850"/>
                <a:gd name="connsiteX93" fmla="*/ 1107416 w 1350778"/>
                <a:gd name="connsiteY93" fmla="*/ 286870 h 481850"/>
                <a:gd name="connsiteX94" fmla="*/ 1103404 w 1350778"/>
                <a:gd name="connsiteY94" fmla="*/ 282897 h 481850"/>
                <a:gd name="connsiteX95" fmla="*/ 1149721 w 1350778"/>
                <a:gd name="connsiteY95" fmla="*/ 224025 h 481850"/>
                <a:gd name="connsiteX96" fmla="*/ 1152638 w 1350778"/>
                <a:gd name="connsiteY96" fmla="*/ 223348 h 481850"/>
                <a:gd name="connsiteX97" fmla="*/ 1303416 w 1350778"/>
                <a:gd name="connsiteY97" fmla="*/ 222046 h 481850"/>
                <a:gd name="connsiteX98" fmla="*/ 1304188 w 1350778"/>
                <a:gd name="connsiteY98" fmla="*/ 225366 h 481850"/>
                <a:gd name="connsiteX99" fmla="*/ 1282030 w 1350778"/>
                <a:gd name="connsiteY99" fmla="*/ 266112 h 481850"/>
                <a:gd name="connsiteX100" fmla="*/ 1270043 w 1350778"/>
                <a:gd name="connsiteY100" fmla="*/ 287576 h 481850"/>
                <a:gd name="connsiteX101" fmla="*/ 1265321 w 1350778"/>
                <a:gd name="connsiteY101" fmla="*/ 283575 h 481850"/>
                <a:gd name="connsiteX102" fmla="*/ 1279124 w 1350778"/>
                <a:gd name="connsiteY102" fmla="*/ 259199 h 481850"/>
                <a:gd name="connsiteX103" fmla="*/ 1300192 w 1350778"/>
                <a:gd name="connsiteY103" fmla="*/ 222819 h 481850"/>
                <a:gd name="connsiteX104" fmla="*/ 1303416 w 1350778"/>
                <a:gd name="connsiteY104" fmla="*/ 222046 h 481850"/>
                <a:gd name="connsiteX105" fmla="*/ 1225233 w 1350778"/>
                <a:gd name="connsiteY105" fmla="*/ 220815 h 481850"/>
                <a:gd name="connsiteX106" fmla="*/ 1229218 w 1350778"/>
                <a:gd name="connsiteY106" fmla="*/ 222953 h 481850"/>
                <a:gd name="connsiteX107" fmla="*/ 1185023 w 1350778"/>
                <a:gd name="connsiteY107" fmla="*/ 288141 h 481850"/>
                <a:gd name="connsiteX108" fmla="*/ 1179590 w 1350778"/>
                <a:gd name="connsiteY108" fmla="*/ 284935 h 481850"/>
                <a:gd name="connsiteX109" fmla="*/ 1225233 w 1350778"/>
                <a:gd name="connsiteY109" fmla="*/ 220815 h 481850"/>
                <a:gd name="connsiteX110" fmla="*/ 1256172 w 1350778"/>
                <a:gd name="connsiteY110" fmla="*/ 219238 h 481850"/>
                <a:gd name="connsiteX111" fmla="*/ 1259760 w 1350778"/>
                <a:gd name="connsiteY111" fmla="*/ 221384 h 481850"/>
                <a:gd name="connsiteX112" fmla="*/ 1215266 w 1350778"/>
                <a:gd name="connsiteY112" fmla="*/ 289715 h 481850"/>
                <a:gd name="connsiteX113" fmla="*/ 1210601 w 1350778"/>
                <a:gd name="connsiteY113" fmla="*/ 287210 h 481850"/>
                <a:gd name="connsiteX114" fmla="*/ 1256172 w 1350778"/>
                <a:gd name="connsiteY114" fmla="*/ 219238 h 481850"/>
                <a:gd name="connsiteX115" fmla="*/ 148334 w 1350778"/>
                <a:gd name="connsiteY115" fmla="*/ 214648 h 481850"/>
                <a:gd name="connsiteX116" fmla="*/ 150113 w 1350778"/>
                <a:gd name="connsiteY116" fmla="*/ 217191 h 481850"/>
                <a:gd name="connsiteX117" fmla="*/ 91428 w 1350778"/>
                <a:gd name="connsiteY117" fmla="*/ 254606 h 481850"/>
                <a:gd name="connsiteX118" fmla="*/ 88582 w 1350778"/>
                <a:gd name="connsiteY118" fmla="*/ 250610 h 481850"/>
                <a:gd name="connsiteX119" fmla="*/ 117036 w 1350778"/>
                <a:gd name="connsiteY119" fmla="*/ 232811 h 481850"/>
                <a:gd name="connsiteX120" fmla="*/ 148334 w 1350778"/>
                <a:gd name="connsiteY120" fmla="*/ 214648 h 481850"/>
                <a:gd name="connsiteX121" fmla="*/ 1280733 w 1350778"/>
                <a:gd name="connsiteY121" fmla="*/ 214137 h 481850"/>
                <a:gd name="connsiteX122" fmla="*/ 1283941 w 1350778"/>
                <a:gd name="connsiteY122" fmla="*/ 216301 h 481850"/>
                <a:gd name="connsiteX123" fmla="*/ 1240107 w 1350778"/>
                <a:gd name="connsiteY123" fmla="*/ 287739 h 481850"/>
                <a:gd name="connsiteX124" fmla="*/ 1235117 w 1350778"/>
                <a:gd name="connsiteY124" fmla="*/ 284853 h 481850"/>
                <a:gd name="connsiteX125" fmla="*/ 1280733 w 1350778"/>
                <a:gd name="connsiteY125" fmla="*/ 214137 h 481850"/>
                <a:gd name="connsiteX126" fmla="*/ 162953 w 1350778"/>
                <a:gd name="connsiteY126" fmla="*/ 198049 h 481850"/>
                <a:gd name="connsiteX127" fmla="*/ 163670 w 1350778"/>
                <a:gd name="connsiteY127" fmla="*/ 201338 h 481850"/>
                <a:gd name="connsiteX128" fmla="*/ 124597 w 1350778"/>
                <a:gd name="connsiteY128" fmla="*/ 221805 h 481850"/>
                <a:gd name="connsiteX129" fmla="*/ 81939 w 1350778"/>
                <a:gd name="connsiteY129" fmla="*/ 246656 h 481850"/>
                <a:gd name="connsiteX130" fmla="*/ 79788 w 1350778"/>
                <a:gd name="connsiteY130" fmla="*/ 242636 h 481850"/>
                <a:gd name="connsiteX131" fmla="*/ 127464 w 1350778"/>
                <a:gd name="connsiteY131" fmla="*/ 214495 h 481850"/>
                <a:gd name="connsiteX132" fmla="*/ 162953 w 1350778"/>
                <a:gd name="connsiteY132" fmla="*/ 198049 h 481850"/>
                <a:gd name="connsiteX133" fmla="*/ 165064 w 1350778"/>
                <a:gd name="connsiteY133" fmla="*/ 182900 h 481850"/>
                <a:gd name="connsiteX134" fmla="*/ 166852 w 1350778"/>
                <a:gd name="connsiteY134" fmla="*/ 185809 h 481850"/>
                <a:gd name="connsiteX135" fmla="*/ 66408 w 1350778"/>
                <a:gd name="connsiteY135" fmla="*/ 244715 h 481850"/>
                <a:gd name="connsiteX136" fmla="*/ 63906 w 1350778"/>
                <a:gd name="connsiteY136" fmla="*/ 240352 h 481850"/>
                <a:gd name="connsiteX137" fmla="*/ 165064 w 1350778"/>
                <a:gd name="connsiteY137" fmla="*/ 182900 h 481850"/>
                <a:gd name="connsiteX138" fmla="*/ 127500 w 1350778"/>
                <a:gd name="connsiteY138" fmla="*/ 145658 h 481850"/>
                <a:gd name="connsiteX139" fmla="*/ 128583 w 1350778"/>
                <a:gd name="connsiteY139" fmla="*/ 146740 h 481850"/>
                <a:gd name="connsiteX140" fmla="*/ 78044 w 1350778"/>
                <a:gd name="connsiteY140" fmla="*/ 183180 h 481850"/>
                <a:gd name="connsiteX141" fmla="*/ 4402 w 1350778"/>
                <a:gd name="connsiteY141" fmla="*/ 237660 h 481850"/>
                <a:gd name="connsiteX142" fmla="*/ 1514 w 1350778"/>
                <a:gd name="connsiteY142" fmla="*/ 233692 h 481850"/>
                <a:gd name="connsiteX143" fmla="*/ 65770 w 1350778"/>
                <a:gd name="connsiteY143" fmla="*/ 186067 h 481850"/>
                <a:gd name="connsiteX144" fmla="*/ 99343 w 1350778"/>
                <a:gd name="connsiteY144" fmla="*/ 164419 h 481850"/>
                <a:gd name="connsiteX145" fmla="*/ 127500 w 1350778"/>
                <a:gd name="connsiteY145" fmla="*/ 145658 h 481850"/>
                <a:gd name="connsiteX146" fmla="*/ 181976 w 1350778"/>
                <a:gd name="connsiteY146" fmla="*/ 122202 h 481850"/>
                <a:gd name="connsiteX147" fmla="*/ 183783 w 1350778"/>
                <a:gd name="connsiteY147" fmla="*/ 123996 h 481850"/>
                <a:gd name="connsiteX148" fmla="*/ 101388 w 1350778"/>
                <a:gd name="connsiteY148" fmla="*/ 181781 h 481850"/>
                <a:gd name="connsiteX149" fmla="*/ 13934 w 1350778"/>
                <a:gd name="connsiteY149" fmla="*/ 242796 h 481850"/>
                <a:gd name="connsiteX150" fmla="*/ 10681 w 1350778"/>
                <a:gd name="connsiteY150" fmla="*/ 237413 h 481850"/>
                <a:gd name="connsiteX151" fmla="*/ 98136 w 1350778"/>
                <a:gd name="connsiteY151" fmla="*/ 176756 h 481850"/>
                <a:gd name="connsiteX152" fmla="*/ 181976 w 1350778"/>
                <a:gd name="connsiteY152" fmla="*/ 122202 h 481850"/>
                <a:gd name="connsiteX153" fmla="*/ 1325489 w 1350778"/>
                <a:gd name="connsiteY153" fmla="*/ 119897 h 481850"/>
                <a:gd name="connsiteX154" fmla="*/ 1325128 w 1350778"/>
                <a:gd name="connsiteY154" fmla="*/ 125732 h 481850"/>
                <a:gd name="connsiteX155" fmla="*/ 1189538 w 1350778"/>
                <a:gd name="connsiteY155" fmla="*/ 127105 h 481850"/>
                <a:gd name="connsiteX156" fmla="*/ 1048178 w 1350778"/>
                <a:gd name="connsiteY156" fmla="*/ 132254 h 481850"/>
                <a:gd name="connsiteX157" fmla="*/ 1047097 w 1350778"/>
                <a:gd name="connsiteY157" fmla="*/ 129508 h 481850"/>
                <a:gd name="connsiteX158" fmla="*/ 1115613 w 1350778"/>
                <a:gd name="connsiteY158" fmla="*/ 124359 h 481850"/>
                <a:gd name="connsiteX159" fmla="*/ 1183408 w 1350778"/>
                <a:gd name="connsiteY159" fmla="*/ 121956 h 481850"/>
                <a:gd name="connsiteX160" fmla="*/ 1325489 w 1350778"/>
                <a:gd name="connsiteY160" fmla="*/ 119897 h 481850"/>
                <a:gd name="connsiteX161" fmla="*/ 1322318 w 1350778"/>
                <a:gd name="connsiteY161" fmla="*/ 110725 h 481850"/>
                <a:gd name="connsiteX162" fmla="*/ 1322318 w 1350778"/>
                <a:gd name="connsiteY162" fmla="*/ 117075 h 481850"/>
                <a:gd name="connsiteX163" fmla="*/ 1098255 w 1350778"/>
                <a:gd name="connsiteY163" fmla="*/ 117780 h 481850"/>
                <a:gd name="connsiteX164" fmla="*/ 1098255 w 1350778"/>
                <a:gd name="connsiteY164" fmla="*/ 115311 h 481850"/>
                <a:gd name="connsiteX165" fmla="*/ 1322318 w 1350778"/>
                <a:gd name="connsiteY165" fmla="*/ 110725 h 481850"/>
                <a:gd name="connsiteX166" fmla="*/ 1234141 w 1350778"/>
                <a:gd name="connsiteY166" fmla="*/ 100282 h 481850"/>
                <a:gd name="connsiteX167" fmla="*/ 1319494 w 1350778"/>
                <a:gd name="connsiteY167" fmla="*/ 100969 h 481850"/>
                <a:gd name="connsiteX168" fmla="*/ 1319133 w 1350778"/>
                <a:gd name="connsiteY168" fmla="*/ 106830 h 481850"/>
                <a:gd name="connsiteX169" fmla="*/ 1149060 w 1350778"/>
                <a:gd name="connsiteY169" fmla="*/ 105731 h 481850"/>
                <a:gd name="connsiteX170" fmla="*/ 1149060 w 1350778"/>
                <a:gd name="connsiteY170" fmla="*/ 103167 h 481850"/>
                <a:gd name="connsiteX171" fmla="*/ 1234141 w 1350778"/>
                <a:gd name="connsiteY171" fmla="*/ 100282 h 481850"/>
                <a:gd name="connsiteX172" fmla="*/ 488277 w 1350778"/>
                <a:gd name="connsiteY172" fmla="*/ 98268 h 481850"/>
                <a:gd name="connsiteX173" fmla="*/ 491726 w 1350778"/>
                <a:gd name="connsiteY173" fmla="*/ 98633 h 481850"/>
                <a:gd name="connsiteX174" fmla="*/ 493258 w 1350778"/>
                <a:gd name="connsiteY174" fmla="*/ 130674 h 481850"/>
                <a:gd name="connsiteX175" fmla="*/ 487511 w 1350778"/>
                <a:gd name="connsiteY175" fmla="*/ 132131 h 481850"/>
                <a:gd name="connsiteX176" fmla="*/ 488277 w 1350778"/>
                <a:gd name="connsiteY176" fmla="*/ 98268 h 481850"/>
                <a:gd name="connsiteX177" fmla="*/ 477906 w 1350778"/>
                <a:gd name="connsiteY177" fmla="*/ 87131 h 481850"/>
                <a:gd name="connsiteX178" fmla="*/ 481153 w 1350778"/>
                <a:gd name="connsiteY178" fmla="*/ 87131 h 481850"/>
                <a:gd name="connsiteX179" fmla="*/ 482957 w 1350778"/>
                <a:gd name="connsiteY179" fmla="*/ 133549 h 481850"/>
                <a:gd name="connsiteX180" fmla="*/ 477545 w 1350778"/>
                <a:gd name="connsiteY180" fmla="*/ 134989 h 481850"/>
                <a:gd name="connsiteX181" fmla="*/ 476824 w 1350778"/>
                <a:gd name="connsiteY181" fmla="*/ 110880 h 481850"/>
                <a:gd name="connsiteX182" fmla="*/ 477906 w 1350778"/>
                <a:gd name="connsiteY182" fmla="*/ 87131 h 481850"/>
                <a:gd name="connsiteX183" fmla="*/ 467099 w 1350778"/>
                <a:gd name="connsiteY183" fmla="*/ 74064 h 481850"/>
                <a:gd name="connsiteX184" fmla="*/ 469921 w 1350778"/>
                <a:gd name="connsiteY184" fmla="*/ 74064 h 481850"/>
                <a:gd name="connsiteX185" fmla="*/ 470979 w 1350778"/>
                <a:gd name="connsiteY185" fmla="*/ 110986 h 481850"/>
                <a:gd name="connsiteX186" fmla="*/ 472390 w 1350778"/>
                <a:gd name="connsiteY186" fmla="*/ 133211 h 481850"/>
                <a:gd name="connsiteX187" fmla="*/ 468510 w 1350778"/>
                <a:gd name="connsiteY187" fmla="*/ 136437 h 481850"/>
                <a:gd name="connsiteX188" fmla="*/ 466040 w 1350778"/>
                <a:gd name="connsiteY188" fmla="*/ 120306 h 481850"/>
                <a:gd name="connsiteX189" fmla="*/ 467099 w 1350778"/>
                <a:gd name="connsiteY189" fmla="*/ 74064 h 481850"/>
                <a:gd name="connsiteX190" fmla="*/ 455729 w 1350778"/>
                <a:gd name="connsiteY190" fmla="*/ 56614 h 481850"/>
                <a:gd name="connsiteX191" fmla="*/ 458423 w 1350778"/>
                <a:gd name="connsiteY191" fmla="*/ 56614 h 481850"/>
                <a:gd name="connsiteX192" fmla="*/ 460444 w 1350778"/>
                <a:gd name="connsiteY192" fmla="*/ 133891 h 481850"/>
                <a:gd name="connsiteX193" fmla="*/ 455729 w 1350778"/>
                <a:gd name="connsiteY193" fmla="*/ 135336 h 481850"/>
                <a:gd name="connsiteX194" fmla="*/ 455729 w 1350778"/>
                <a:gd name="connsiteY194" fmla="*/ 56614 h 481850"/>
                <a:gd name="connsiteX195" fmla="*/ 447771 w 1350778"/>
                <a:gd name="connsiteY195" fmla="*/ 38780 h 481850"/>
                <a:gd name="connsiteX196" fmla="*/ 449661 w 1350778"/>
                <a:gd name="connsiteY196" fmla="*/ 39138 h 481850"/>
                <a:gd name="connsiteX197" fmla="*/ 450417 w 1350778"/>
                <a:gd name="connsiteY197" fmla="*/ 85716 h 481850"/>
                <a:gd name="connsiteX198" fmla="*/ 450795 w 1350778"/>
                <a:gd name="connsiteY198" fmla="*/ 135876 h 481850"/>
                <a:gd name="connsiteX199" fmla="*/ 446259 w 1350778"/>
                <a:gd name="connsiteY199" fmla="*/ 137309 h 481850"/>
                <a:gd name="connsiteX200" fmla="*/ 445881 w 1350778"/>
                <a:gd name="connsiteY200" fmla="*/ 91448 h 481850"/>
                <a:gd name="connsiteX201" fmla="*/ 447771 w 1350778"/>
                <a:gd name="connsiteY201" fmla="*/ 38780 h 481850"/>
                <a:gd name="connsiteX202" fmla="*/ 421034 w 1350778"/>
                <a:gd name="connsiteY202" fmla="*/ 26479 h 481850"/>
                <a:gd name="connsiteX203" fmla="*/ 325279 w 1350778"/>
                <a:gd name="connsiteY203" fmla="*/ 84479 h 481850"/>
                <a:gd name="connsiteX204" fmla="*/ 224485 w 1350778"/>
                <a:gd name="connsiteY204" fmla="*/ 138877 h 481850"/>
                <a:gd name="connsiteX205" fmla="*/ 129450 w 1350778"/>
                <a:gd name="connsiteY205" fmla="*/ 190753 h 481850"/>
                <a:gd name="connsiteX206" fmla="*/ 47375 w 1350778"/>
                <a:gd name="connsiteY206" fmla="*/ 243349 h 481850"/>
                <a:gd name="connsiteX207" fmla="*/ 89133 w 1350778"/>
                <a:gd name="connsiteY207" fmla="*/ 265684 h 481850"/>
                <a:gd name="connsiteX208" fmla="*/ 135930 w 1350778"/>
                <a:gd name="connsiteY208" fmla="*/ 289822 h 481850"/>
                <a:gd name="connsiteX209" fmla="*/ 233484 w 1350778"/>
                <a:gd name="connsiteY209" fmla="*/ 346741 h 481850"/>
                <a:gd name="connsiteX210" fmla="*/ 425354 w 1350778"/>
                <a:gd name="connsiteY210" fmla="*/ 440766 h 481850"/>
                <a:gd name="connsiteX211" fmla="*/ 423914 w 1350778"/>
                <a:gd name="connsiteY211" fmla="*/ 338816 h 481850"/>
                <a:gd name="connsiteX212" fmla="*/ 424274 w 1350778"/>
                <a:gd name="connsiteY212" fmla="*/ 337014 h 481850"/>
                <a:gd name="connsiteX213" fmla="*/ 424274 w 1350778"/>
                <a:gd name="connsiteY213" fmla="*/ 335573 h 481850"/>
                <a:gd name="connsiteX214" fmla="*/ 428953 w 1350778"/>
                <a:gd name="connsiteY214" fmla="*/ 331250 h 481850"/>
                <a:gd name="connsiteX215" fmla="*/ 431473 w 1350778"/>
                <a:gd name="connsiteY215" fmla="*/ 330530 h 481850"/>
                <a:gd name="connsiteX216" fmla="*/ 579065 w 1350778"/>
                <a:gd name="connsiteY216" fmla="*/ 326567 h 481850"/>
                <a:gd name="connsiteX217" fmla="*/ 579425 w 1350778"/>
                <a:gd name="connsiteY217" fmla="*/ 326207 h 481850"/>
                <a:gd name="connsiteX218" fmla="*/ 612183 w 1350778"/>
                <a:gd name="connsiteY218" fmla="*/ 299909 h 481850"/>
                <a:gd name="connsiteX219" fmla="*/ 621182 w 1350778"/>
                <a:gd name="connsiteY219" fmla="*/ 309635 h 481850"/>
                <a:gd name="connsiteX220" fmla="*/ 605343 w 1350778"/>
                <a:gd name="connsiteY220" fmla="*/ 325847 h 481850"/>
                <a:gd name="connsiteX221" fmla="*/ 619743 w 1350778"/>
                <a:gd name="connsiteY221" fmla="*/ 325847 h 481850"/>
                <a:gd name="connsiteX222" fmla="*/ 649621 w 1350778"/>
                <a:gd name="connsiteY222" fmla="*/ 300629 h 481850"/>
                <a:gd name="connsiteX223" fmla="*/ 662580 w 1350778"/>
                <a:gd name="connsiteY223" fmla="*/ 314319 h 481850"/>
                <a:gd name="connsiteX224" fmla="*/ 648541 w 1350778"/>
                <a:gd name="connsiteY224" fmla="*/ 325126 h 481850"/>
                <a:gd name="connsiteX225" fmla="*/ 1315223 w 1350778"/>
                <a:gd name="connsiteY225" fmla="*/ 320443 h 481850"/>
                <a:gd name="connsiteX226" fmla="*/ 1318102 w 1350778"/>
                <a:gd name="connsiteY226" fmla="*/ 320803 h 481850"/>
                <a:gd name="connsiteX227" fmla="*/ 1316303 w 1350778"/>
                <a:gd name="connsiteY227" fmla="*/ 155088 h 481850"/>
                <a:gd name="connsiteX228" fmla="*/ 866688 w 1350778"/>
                <a:gd name="connsiteY228" fmla="*/ 159771 h 481850"/>
                <a:gd name="connsiteX229" fmla="*/ 430753 w 1350778"/>
                <a:gd name="connsiteY229" fmla="*/ 158330 h 481850"/>
                <a:gd name="connsiteX230" fmla="*/ 425354 w 1350778"/>
                <a:gd name="connsiteY230" fmla="*/ 146082 h 481850"/>
                <a:gd name="connsiteX231" fmla="*/ 421034 w 1350778"/>
                <a:gd name="connsiteY231" fmla="*/ 26479 h 481850"/>
                <a:gd name="connsiteX232" fmla="*/ 433768 w 1350778"/>
                <a:gd name="connsiteY232" fmla="*/ 1171 h 481850"/>
                <a:gd name="connsiteX233" fmla="*/ 439393 w 1350778"/>
                <a:gd name="connsiteY233" fmla="*/ 8106 h 481850"/>
                <a:gd name="connsiteX234" fmla="*/ 443713 w 1350778"/>
                <a:gd name="connsiteY234" fmla="*/ 16752 h 481850"/>
                <a:gd name="connsiteX235" fmla="*/ 440473 w 1350778"/>
                <a:gd name="connsiteY235" fmla="*/ 92765 h 481850"/>
                <a:gd name="connsiteX236" fmla="*/ 439753 w 1350778"/>
                <a:gd name="connsiteY236" fmla="*/ 143200 h 481850"/>
                <a:gd name="connsiteX237" fmla="*/ 879648 w 1350778"/>
                <a:gd name="connsiteY237" fmla="*/ 138156 h 481850"/>
                <a:gd name="connsiteX238" fmla="*/ 1320622 w 1350778"/>
                <a:gd name="connsiteY238" fmla="*/ 132392 h 481850"/>
                <a:gd name="connsiteX239" fmla="*/ 1328542 w 1350778"/>
                <a:gd name="connsiteY239" fmla="*/ 151125 h 481850"/>
                <a:gd name="connsiteX240" fmla="*/ 1338621 w 1350778"/>
                <a:gd name="connsiteY240" fmla="*/ 331611 h 481850"/>
                <a:gd name="connsiteX241" fmla="*/ 1323502 w 1350778"/>
                <a:gd name="connsiteY241" fmla="*/ 340257 h 481850"/>
                <a:gd name="connsiteX242" fmla="*/ 1314143 w 1350778"/>
                <a:gd name="connsiteY242" fmla="*/ 344940 h 481850"/>
                <a:gd name="connsiteX243" fmla="*/ 865608 w 1350778"/>
                <a:gd name="connsiteY243" fmla="*/ 344940 h 481850"/>
                <a:gd name="connsiteX244" fmla="*/ 616143 w 1350778"/>
                <a:gd name="connsiteY244" fmla="*/ 349623 h 481850"/>
                <a:gd name="connsiteX245" fmla="*/ 582305 w 1350778"/>
                <a:gd name="connsiteY245" fmla="*/ 377723 h 481850"/>
                <a:gd name="connsiteX246" fmla="*/ 574025 w 1350778"/>
                <a:gd name="connsiteY246" fmla="*/ 369437 h 481850"/>
                <a:gd name="connsiteX247" fmla="*/ 592384 w 1350778"/>
                <a:gd name="connsiteY247" fmla="*/ 349623 h 481850"/>
                <a:gd name="connsiteX248" fmla="*/ 572945 w 1350778"/>
                <a:gd name="connsiteY248" fmla="*/ 349623 h 481850"/>
                <a:gd name="connsiteX249" fmla="*/ 549907 w 1350778"/>
                <a:gd name="connsiteY249" fmla="*/ 369797 h 481850"/>
                <a:gd name="connsiteX250" fmla="*/ 541627 w 1350778"/>
                <a:gd name="connsiteY250" fmla="*/ 361151 h 481850"/>
                <a:gd name="connsiteX251" fmla="*/ 552786 w 1350778"/>
                <a:gd name="connsiteY251" fmla="*/ 349263 h 481850"/>
                <a:gd name="connsiteX252" fmla="*/ 435433 w 1350778"/>
                <a:gd name="connsiteY252" fmla="*/ 346021 h 481850"/>
                <a:gd name="connsiteX253" fmla="*/ 445513 w 1350778"/>
                <a:gd name="connsiteY253" fmla="*/ 461661 h 481850"/>
                <a:gd name="connsiteX254" fmla="*/ 426794 w 1350778"/>
                <a:gd name="connsiteY254" fmla="*/ 464903 h 481850"/>
                <a:gd name="connsiteX255" fmla="*/ 318080 w 1350778"/>
                <a:gd name="connsiteY255" fmla="*/ 407984 h 481850"/>
                <a:gd name="connsiteX256" fmla="*/ 203966 w 1350778"/>
                <a:gd name="connsiteY256" fmla="*/ 351785 h 481850"/>
                <a:gd name="connsiteX257" fmla="*/ 99212 w 1350778"/>
                <a:gd name="connsiteY257" fmla="*/ 289101 h 481850"/>
                <a:gd name="connsiteX258" fmla="*/ 35856 w 1350778"/>
                <a:gd name="connsiteY258" fmla="*/ 246591 h 481850"/>
                <a:gd name="connsiteX259" fmla="*/ 37656 w 1350778"/>
                <a:gd name="connsiteY259" fmla="*/ 239386 h 481850"/>
                <a:gd name="connsiteX260" fmla="*/ 112891 w 1350778"/>
                <a:gd name="connsiteY260" fmla="*/ 181026 h 481850"/>
                <a:gd name="connsiteX261" fmla="*/ 214766 w 1350778"/>
                <a:gd name="connsiteY261" fmla="*/ 121224 h 481850"/>
                <a:gd name="connsiteX262" fmla="*/ 325279 w 1350778"/>
                <a:gd name="connsiteY262" fmla="*/ 59622 h 481850"/>
                <a:gd name="connsiteX263" fmla="*/ 423554 w 1350778"/>
                <a:gd name="connsiteY263" fmla="*/ 1261 h 481850"/>
                <a:gd name="connsiteX264" fmla="*/ 433768 w 1350778"/>
                <a:gd name="connsiteY264" fmla="*/ 1171 h 48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350778" h="481850">
                  <a:moveTo>
                    <a:pt x="284814" y="401605"/>
                  </a:moveTo>
                  <a:cubicBezTo>
                    <a:pt x="337559" y="425036"/>
                    <a:pt x="386692" y="456038"/>
                    <a:pt x="441244" y="475504"/>
                  </a:cubicBezTo>
                  <a:cubicBezTo>
                    <a:pt x="445218" y="476946"/>
                    <a:pt x="443412" y="483074"/>
                    <a:pt x="439438" y="481632"/>
                  </a:cubicBezTo>
                  <a:cubicBezTo>
                    <a:pt x="384886" y="461805"/>
                    <a:pt x="334669" y="431165"/>
                    <a:pt x="283008" y="405210"/>
                  </a:cubicBezTo>
                  <a:cubicBezTo>
                    <a:pt x="280479" y="404129"/>
                    <a:pt x="283008" y="400884"/>
                    <a:pt x="284814" y="401605"/>
                  </a:cubicBezTo>
                  <a:close/>
                  <a:moveTo>
                    <a:pt x="414283" y="314164"/>
                  </a:moveTo>
                  <a:cubicBezTo>
                    <a:pt x="442929" y="311984"/>
                    <a:pt x="471934" y="313074"/>
                    <a:pt x="500581" y="314527"/>
                  </a:cubicBezTo>
                  <a:cubicBezTo>
                    <a:pt x="502371" y="314890"/>
                    <a:pt x="502371" y="317433"/>
                    <a:pt x="500581" y="317796"/>
                  </a:cubicBezTo>
                  <a:cubicBezTo>
                    <a:pt x="473008" y="319249"/>
                    <a:pt x="445436" y="317796"/>
                    <a:pt x="417864" y="319976"/>
                  </a:cubicBezTo>
                  <a:cubicBezTo>
                    <a:pt x="413567" y="344676"/>
                    <a:pt x="417864" y="370103"/>
                    <a:pt x="414999" y="395167"/>
                  </a:cubicBezTo>
                  <a:cubicBezTo>
                    <a:pt x="414641" y="397346"/>
                    <a:pt x="411418" y="397346"/>
                    <a:pt x="411418" y="394803"/>
                  </a:cubicBezTo>
                  <a:cubicBezTo>
                    <a:pt x="412850" y="370103"/>
                    <a:pt x="407479" y="344313"/>
                    <a:pt x="412850" y="319612"/>
                  </a:cubicBezTo>
                  <a:cubicBezTo>
                    <a:pt x="410702" y="318159"/>
                    <a:pt x="411418" y="314164"/>
                    <a:pt x="414283" y="314164"/>
                  </a:cubicBezTo>
                  <a:close/>
                  <a:moveTo>
                    <a:pt x="487504" y="299433"/>
                  </a:moveTo>
                  <a:cubicBezTo>
                    <a:pt x="489668" y="299781"/>
                    <a:pt x="489668" y="302906"/>
                    <a:pt x="487143" y="302906"/>
                  </a:cubicBezTo>
                  <a:cubicBezTo>
                    <a:pt x="468742" y="303948"/>
                    <a:pt x="449981" y="304989"/>
                    <a:pt x="431219" y="305337"/>
                  </a:cubicBezTo>
                  <a:cubicBezTo>
                    <a:pt x="418230" y="305684"/>
                    <a:pt x="404520" y="303253"/>
                    <a:pt x="392253" y="307420"/>
                  </a:cubicBezTo>
                  <a:cubicBezTo>
                    <a:pt x="388645" y="308462"/>
                    <a:pt x="386841" y="303253"/>
                    <a:pt x="390449" y="302211"/>
                  </a:cubicBezTo>
                  <a:cubicBezTo>
                    <a:pt x="403799" y="297697"/>
                    <a:pt x="417870" y="300128"/>
                    <a:pt x="431580" y="299781"/>
                  </a:cubicBezTo>
                  <a:cubicBezTo>
                    <a:pt x="450341" y="299433"/>
                    <a:pt x="468742" y="298739"/>
                    <a:pt x="487504" y="299433"/>
                  </a:cubicBezTo>
                  <a:close/>
                  <a:moveTo>
                    <a:pt x="380492" y="283608"/>
                  </a:moveTo>
                  <a:cubicBezTo>
                    <a:pt x="387703" y="283693"/>
                    <a:pt x="394961" y="284204"/>
                    <a:pt x="401673" y="283863"/>
                  </a:cubicBezTo>
                  <a:cubicBezTo>
                    <a:pt x="415825" y="283183"/>
                    <a:pt x="429976" y="281822"/>
                    <a:pt x="443402" y="284884"/>
                  </a:cubicBezTo>
                  <a:cubicBezTo>
                    <a:pt x="445216" y="285224"/>
                    <a:pt x="444853" y="287945"/>
                    <a:pt x="443039" y="287605"/>
                  </a:cubicBezTo>
                  <a:cubicBezTo>
                    <a:pt x="416551" y="284544"/>
                    <a:pt x="386433" y="287605"/>
                    <a:pt x="359945" y="290667"/>
                  </a:cubicBezTo>
                  <a:cubicBezTo>
                    <a:pt x="356679" y="291007"/>
                    <a:pt x="356679" y="286585"/>
                    <a:pt x="359582" y="285904"/>
                  </a:cubicBezTo>
                  <a:cubicBezTo>
                    <a:pt x="366113" y="283863"/>
                    <a:pt x="373280" y="283523"/>
                    <a:pt x="380492" y="283608"/>
                  </a:cubicBezTo>
                  <a:close/>
                  <a:moveTo>
                    <a:pt x="1340560" y="249918"/>
                  </a:moveTo>
                  <a:cubicBezTo>
                    <a:pt x="1340560" y="248484"/>
                    <a:pt x="1343071" y="248484"/>
                    <a:pt x="1343430" y="249918"/>
                  </a:cubicBezTo>
                  <a:cubicBezTo>
                    <a:pt x="1344148" y="268926"/>
                    <a:pt x="1346659" y="287576"/>
                    <a:pt x="1347736" y="306225"/>
                  </a:cubicBezTo>
                  <a:cubicBezTo>
                    <a:pt x="1348094" y="319853"/>
                    <a:pt x="1350606" y="334199"/>
                    <a:pt x="1349888" y="347827"/>
                  </a:cubicBezTo>
                  <a:cubicBezTo>
                    <a:pt x="1351682" y="349261"/>
                    <a:pt x="1350606" y="352848"/>
                    <a:pt x="1348094" y="352848"/>
                  </a:cubicBezTo>
                  <a:cubicBezTo>
                    <a:pt x="1320108" y="352848"/>
                    <a:pt x="1292481" y="353565"/>
                    <a:pt x="1264854" y="354641"/>
                  </a:cubicBezTo>
                  <a:cubicBezTo>
                    <a:pt x="1238662" y="355358"/>
                    <a:pt x="1212470" y="353565"/>
                    <a:pt x="1186278" y="356076"/>
                  </a:cubicBezTo>
                  <a:cubicBezTo>
                    <a:pt x="1184125" y="356076"/>
                    <a:pt x="1183766" y="353207"/>
                    <a:pt x="1185919" y="352848"/>
                  </a:cubicBezTo>
                  <a:cubicBezTo>
                    <a:pt x="1211752" y="348186"/>
                    <a:pt x="1238662" y="349979"/>
                    <a:pt x="1265213" y="349261"/>
                  </a:cubicBezTo>
                  <a:cubicBezTo>
                    <a:pt x="1291764" y="347827"/>
                    <a:pt x="1317956" y="347110"/>
                    <a:pt x="1344506" y="346751"/>
                  </a:cubicBezTo>
                  <a:cubicBezTo>
                    <a:pt x="1345224" y="331688"/>
                    <a:pt x="1342712" y="315191"/>
                    <a:pt x="1341995" y="299769"/>
                  </a:cubicBezTo>
                  <a:cubicBezTo>
                    <a:pt x="1340918" y="283272"/>
                    <a:pt x="1339842" y="266774"/>
                    <a:pt x="1340560" y="249918"/>
                  </a:cubicBezTo>
                  <a:close/>
                  <a:moveTo>
                    <a:pt x="1191137" y="228393"/>
                  </a:moveTo>
                  <a:cubicBezTo>
                    <a:pt x="1192558" y="226259"/>
                    <a:pt x="1196111" y="228393"/>
                    <a:pt x="1194690" y="230527"/>
                  </a:cubicBezTo>
                  <a:cubicBezTo>
                    <a:pt x="1186519" y="242620"/>
                    <a:pt x="1177993" y="254357"/>
                    <a:pt x="1169112" y="265738"/>
                  </a:cubicBezTo>
                  <a:cubicBezTo>
                    <a:pt x="1163428" y="273563"/>
                    <a:pt x="1158810" y="283878"/>
                    <a:pt x="1150995" y="289213"/>
                  </a:cubicBezTo>
                  <a:cubicBezTo>
                    <a:pt x="1148153" y="290992"/>
                    <a:pt x="1145666" y="287079"/>
                    <a:pt x="1147798" y="284945"/>
                  </a:cubicBezTo>
                  <a:cubicBezTo>
                    <a:pt x="1163073" y="267161"/>
                    <a:pt x="1177283" y="247599"/>
                    <a:pt x="1191137" y="228393"/>
                  </a:cubicBezTo>
                  <a:close/>
                  <a:moveTo>
                    <a:pt x="145506" y="226991"/>
                  </a:moveTo>
                  <a:cubicBezTo>
                    <a:pt x="146576" y="226259"/>
                    <a:pt x="148359" y="227358"/>
                    <a:pt x="147289" y="228823"/>
                  </a:cubicBezTo>
                  <a:cubicBezTo>
                    <a:pt x="141940" y="236150"/>
                    <a:pt x="134452" y="241279"/>
                    <a:pt x="127319" y="246408"/>
                  </a:cubicBezTo>
                  <a:cubicBezTo>
                    <a:pt x="120187" y="251903"/>
                    <a:pt x="113055" y="259230"/>
                    <a:pt x="104853" y="262893"/>
                  </a:cubicBezTo>
                  <a:cubicBezTo>
                    <a:pt x="102000" y="263992"/>
                    <a:pt x="99504" y="259963"/>
                    <a:pt x="102357" y="258131"/>
                  </a:cubicBezTo>
                  <a:cubicBezTo>
                    <a:pt x="116978" y="248240"/>
                    <a:pt x="131242" y="237982"/>
                    <a:pt x="145506" y="226991"/>
                  </a:cubicBezTo>
                  <a:close/>
                  <a:moveTo>
                    <a:pt x="1079768" y="226506"/>
                  </a:moveTo>
                  <a:cubicBezTo>
                    <a:pt x="1080627" y="227088"/>
                    <a:pt x="1081080" y="228252"/>
                    <a:pt x="1080356" y="229325"/>
                  </a:cubicBezTo>
                  <a:cubicBezTo>
                    <a:pt x="1064063" y="252235"/>
                    <a:pt x="1045960" y="273713"/>
                    <a:pt x="1026771" y="294476"/>
                  </a:cubicBezTo>
                  <a:cubicBezTo>
                    <a:pt x="1024237" y="297339"/>
                    <a:pt x="1020254" y="293402"/>
                    <a:pt x="1022789" y="290538"/>
                  </a:cubicBezTo>
                  <a:cubicBezTo>
                    <a:pt x="1041616" y="270133"/>
                    <a:pt x="1060443" y="249371"/>
                    <a:pt x="1076735" y="227178"/>
                  </a:cubicBezTo>
                  <a:cubicBezTo>
                    <a:pt x="1077640" y="225925"/>
                    <a:pt x="1078908" y="225925"/>
                    <a:pt x="1079768" y="226506"/>
                  </a:cubicBezTo>
                  <a:close/>
                  <a:moveTo>
                    <a:pt x="1011198" y="226112"/>
                  </a:moveTo>
                  <a:cubicBezTo>
                    <a:pt x="1012629" y="224672"/>
                    <a:pt x="1015133" y="226833"/>
                    <a:pt x="1013702" y="228633"/>
                  </a:cubicBezTo>
                  <a:cubicBezTo>
                    <a:pt x="990449" y="252401"/>
                    <a:pt x="968626" y="276890"/>
                    <a:pt x="945015" y="299938"/>
                  </a:cubicBezTo>
                  <a:cubicBezTo>
                    <a:pt x="942511" y="302099"/>
                    <a:pt x="939291" y="298858"/>
                    <a:pt x="941438" y="296337"/>
                  </a:cubicBezTo>
                  <a:cubicBezTo>
                    <a:pt x="965049" y="272929"/>
                    <a:pt x="987587" y="249520"/>
                    <a:pt x="1011198" y="226112"/>
                  </a:cubicBezTo>
                  <a:close/>
                  <a:moveTo>
                    <a:pt x="1101838" y="226097"/>
                  </a:moveTo>
                  <a:cubicBezTo>
                    <a:pt x="1102203" y="224672"/>
                    <a:pt x="1104026" y="225028"/>
                    <a:pt x="1104026" y="226097"/>
                  </a:cubicBezTo>
                  <a:cubicBezTo>
                    <a:pt x="1102568" y="237858"/>
                    <a:pt x="1092721" y="247124"/>
                    <a:pt x="1085427" y="256033"/>
                  </a:cubicBezTo>
                  <a:cubicBezTo>
                    <a:pt x="1075945" y="268150"/>
                    <a:pt x="1066463" y="280267"/>
                    <a:pt x="1056616" y="291671"/>
                  </a:cubicBezTo>
                  <a:cubicBezTo>
                    <a:pt x="1054428" y="294166"/>
                    <a:pt x="1050416" y="290958"/>
                    <a:pt x="1052240" y="288464"/>
                  </a:cubicBezTo>
                  <a:cubicBezTo>
                    <a:pt x="1060628" y="277416"/>
                    <a:pt x="1070110" y="267437"/>
                    <a:pt x="1079227" y="256746"/>
                  </a:cubicBezTo>
                  <a:cubicBezTo>
                    <a:pt x="1087250" y="247124"/>
                    <a:pt x="1097827" y="237858"/>
                    <a:pt x="1101838" y="226097"/>
                  </a:cubicBezTo>
                  <a:close/>
                  <a:moveTo>
                    <a:pt x="1126406" y="225601"/>
                  </a:moveTo>
                  <a:cubicBezTo>
                    <a:pt x="1127827" y="223084"/>
                    <a:pt x="1131024" y="225241"/>
                    <a:pt x="1129958" y="227399"/>
                  </a:cubicBezTo>
                  <a:cubicBezTo>
                    <a:pt x="1118946" y="248616"/>
                    <a:pt x="1102249" y="266596"/>
                    <a:pt x="1087329" y="285295"/>
                  </a:cubicBezTo>
                  <a:cubicBezTo>
                    <a:pt x="1085197" y="287813"/>
                    <a:pt x="1080579" y="284217"/>
                    <a:pt x="1082711" y="281699"/>
                  </a:cubicBezTo>
                  <a:cubicBezTo>
                    <a:pt x="1096565" y="262280"/>
                    <a:pt x="1114327" y="246458"/>
                    <a:pt x="1126406" y="225601"/>
                  </a:cubicBezTo>
                  <a:close/>
                  <a:moveTo>
                    <a:pt x="1036047" y="224518"/>
                  </a:moveTo>
                  <a:cubicBezTo>
                    <a:pt x="1036771" y="223084"/>
                    <a:pt x="1038942" y="224518"/>
                    <a:pt x="1038218" y="225952"/>
                  </a:cubicBezTo>
                  <a:cubicBezTo>
                    <a:pt x="1029532" y="238498"/>
                    <a:pt x="1019761" y="250327"/>
                    <a:pt x="1009265" y="262157"/>
                  </a:cubicBezTo>
                  <a:cubicBezTo>
                    <a:pt x="998046" y="274345"/>
                    <a:pt x="987188" y="287967"/>
                    <a:pt x="974521" y="298721"/>
                  </a:cubicBezTo>
                  <a:cubicBezTo>
                    <a:pt x="972349" y="300514"/>
                    <a:pt x="969454" y="297646"/>
                    <a:pt x="971626" y="295495"/>
                  </a:cubicBezTo>
                  <a:cubicBezTo>
                    <a:pt x="992617" y="271477"/>
                    <a:pt x="1017227" y="251044"/>
                    <a:pt x="1036047" y="224518"/>
                  </a:cubicBezTo>
                  <a:close/>
                  <a:moveTo>
                    <a:pt x="1063531" y="224515"/>
                  </a:moveTo>
                  <a:cubicBezTo>
                    <a:pt x="1064618" y="223084"/>
                    <a:pt x="1067517" y="224515"/>
                    <a:pt x="1066430" y="226661"/>
                  </a:cubicBezTo>
                  <a:cubicBezTo>
                    <a:pt x="1047949" y="250630"/>
                    <a:pt x="1027657" y="274599"/>
                    <a:pt x="1006640" y="296780"/>
                  </a:cubicBezTo>
                  <a:cubicBezTo>
                    <a:pt x="1004465" y="298926"/>
                    <a:pt x="1001204" y="296065"/>
                    <a:pt x="1003016" y="293918"/>
                  </a:cubicBezTo>
                  <a:cubicBezTo>
                    <a:pt x="1019685" y="268518"/>
                    <a:pt x="1044325" y="248484"/>
                    <a:pt x="1063531" y="224515"/>
                  </a:cubicBezTo>
                  <a:close/>
                  <a:moveTo>
                    <a:pt x="1166873" y="223651"/>
                  </a:moveTo>
                  <a:cubicBezTo>
                    <a:pt x="1168680" y="221497"/>
                    <a:pt x="1172293" y="223651"/>
                    <a:pt x="1170848" y="226163"/>
                  </a:cubicBezTo>
                  <a:cubicBezTo>
                    <a:pt x="1157480" y="248061"/>
                    <a:pt x="1144112" y="269959"/>
                    <a:pt x="1128215" y="289703"/>
                  </a:cubicBezTo>
                  <a:cubicBezTo>
                    <a:pt x="1126047" y="292575"/>
                    <a:pt x="1120266" y="289703"/>
                    <a:pt x="1122795" y="286473"/>
                  </a:cubicBezTo>
                  <a:cubicBezTo>
                    <a:pt x="1138692" y="266369"/>
                    <a:pt x="1153144" y="245189"/>
                    <a:pt x="1166873" y="223651"/>
                  </a:cubicBezTo>
                  <a:close/>
                  <a:moveTo>
                    <a:pt x="1152638" y="223348"/>
                  </a:moveTo>
                  <a:cubicBezTo>
                    <a:pt x="1153550" y="223935"/>
                    <a:pt x="1154097" y="225109"/>
                    <a:pt x="1153368" y="226192"/>
                  </a:cubicBezTo>
                  <a:cubicBezTo>
                    <a:pt x="1146074" y="238472"/>
                    <a:pt x="1137686" y="250030"/>
                    <a:pt x="1128568" y="261226"/>
                  </a:cubicBezTo>
                  <a:cubicBezTo>
                    <a:pt x="1121639" y="269894"/>
                    <a:pt x="1115804" y="279646"/>
                    <a:pt x="1107416" y="286870"/>
                  </a:cubicBezTo>
                  <a:cubicBezTo>
                    <a:pt x="1104498" y="289398"/>
                    <a:pt x="1101216" y="285786"/>
                    <a:pt x="1103404" y="282897"/>
                  </a:cubicBezTo>
                  <a:cubicBezTo>
                    <a:pt x="1119451" y="264115"/>
                    <a:pt x="1136227" y="244612"/>
                    <a:pt x="1149721" y="224025"/>
                  </a:cubicBezTo>
                  <a:cubicBezTo>
                    <a:pt x="1150450" y="222761"/>
                    <a:pt x="1151726" y="222761"/>
                    <a:pt x="1152638" y="223348"/>
                  </a:cubicBezTo>
                  <a:close/>
                  <a:moveTo>
                    <a:pt x="1303416" y="222046"/>
                  </a:moveTo>
                  <a:cubicBezTo>
                    <a:pt x="1304370" y="222728"/>
                    <a:pt x="1304914" y="224093"/>
                    <a:pt x="1304188" y="225366"/>
                  </a:cubicBezTo>
                  <a:cubicBezTo>
                    <a:pt x="1296923" y="238826"/>
                    <a:pt x="1289658" y="252651"/>
                    <a:pt x="1282030" y="266112"/>
                  </a:cubicBezTo>
                  <a:cubicBezTo>
                    <a:pt x="1278397" y="272296"/>
                    <a:pt x="1275491" y="282847"/>
                    <a:pt x="1270043" y="287576"/>
                  </a:cubicBezTo>
                  <a:cubicBezTo>
                    <a:pt x="1267500" y="289395"/>
                    <a:pt x="1263141" y="286485"/>
                    <a:pt x="1265321" y="283575"/>
                  </a:cubicBezTo>
                  <a:cubicBezTo>
                    <a:pt x="1270769" y="276298"/>
                    <a:pt x="1274402" y="266839"/>
                    <a:pt x="1279124" y="259199"/>
                  </a:cubicBezTo>
                  <a:cubicBezTo>
                    <a:pt x="1286026" y="247194"/>
                    <a:pt x="1293291" y="234825"/>
                    <a:pt x="1300192" y="222819"/>
                  </a:cubicBezTo>
                  <a:cubicBezTo>
                    <a:pt x="1301100" y="221364"/>
                    <a:pt x="1302462" y="221364"/>
                    <a:pt x="1303416" y="222046"/>
                  </a:cubicBezTo>
                  <a:close/>
                  <a:moveTo>
                    <a:pt x="1225233" y="220815"/>
                  </a:moveTo>
                  <a:cubicBezTo>
                    <a:pt x="1226682" y="218322"/>
                    <a:pt x="1231029" y="220815"/>
                    <a:pt x="1229218" y="222953"/>
                  </a:cubicBezTo>
                  <a:cubicBezTo>
                    <a:pt x="1215452" y="245394"/>
                    <a:pt x="1201325" y="267836"/>
                    <a:pt x="1185023" y="288141"/>
                  </a:cubicBezTo>
                  <a:cubicBezTo>
                    <a:pt x="1182488" y="290991"/>
                    <a:pt x="1177416" y="288141"/>
                    <a:pt x="1179590" y="284935"/>
                  </a:cubicBezTo>
                  <a:cubicBezTo>
                    <a:pt x="1194804" y="263562"/>
                    <a:pt x="1210743" y="242901"/>
                    <a:pt x="1225233" y="220815"/>
                  </a:cubicBezTo>
                  <a:close/>
                  <a:moveTo>
                    <a:pt x="1256172" y="219238"/>
                  </a:moveTo>
                  <a:cubicBezTo>
                    <a:pt x="1257607" y="216734"/>
                    <a:pt x="1261195" y="218880"/>
                    <a:pt x="1259760" y="221384"/>
                  </a:cubicBezTo>
                  <a:cubicBezTo>
                    <a:pt x="1246842" y="244996"/>
                    <a:pt x="1231772" y="268607"/>
                    <a:pt x="1215266" y="289715"/>
                  </a:cubicBezTo>
                  <a:cubicBezTo>
                    <a:pt x="1213113" y="292576"/>
                    <a:pt x="1209166" y="290072"/>
                    <a:pt x="1210601" y="287210"/>
                  </a:cubicBezTo>
                  <a:cubicBezTo>
                    <a:pt x="1223519" y="263241"/>
                    <a:pt x="1241819" y="242134"/>
                    <a:pt x="1256172" y="219238"/>
                  </a:cubicBezTo>
                  <a:close/>
                  <a:moveTo>
                    <a:pt x="148334" y="214648"/>
                  </a:moveTo>
                  <a:cubicBezTo>
                    <a:pt x="150113" y="213559"/>
                    <a:pt x="151535" y="216101"/>
                    <a:pt x="150113" y="217191"/>
                  </a:cubicBezTo>
                  <a:cubicBezTo>
                    <a:pt x="130195" y="229542"/>
                    <a:pt x="110989" y="241892"/>
                    <a:pt x="91428" y="254606"/>
                  </a:cubicBezTo>
                  <a:cubicBezTo>
                    <a:pt x="89294" y="256059"/>
                    <a:pt x="86804" y="252426"/>
                    <a:pt x="88582" y="250610"/>
                  </a:cubicBezTo>
                  <a:cubicBezTo>
                    <a:pt x="96407" y="242982"/>
                    <a:pt x="107788" y="238259"/>
                    <a:pt x="117036" y="232811"/>
                  </a:cubicBezTo>
                  <a:cubicBezTo>
                    <a:pt x="127350" y="226636"/>
                    <a:pt x="137664" y="220097"/>
                    <a:pt x="148334" y="214648"/>
                  </a:cubicBezTo>
                  <a:close/>
                  <a:moveTo>
                    <a:pt x="1280733" y="214137"/>
                  </a:moveTo>
                  <a:cubicBezTo>
                    <a:pt x="1281802" y="211972"/>
                    <a:pt x="1285010" y="214137"/>
                    <a:pt x="1283941" y="216301"/>
                  </a:cubicBezTo>
                  <a:cubicBezTo>
                    <a:pt x="1271824" y="241196"/>
                    <a:pt x="1255787" y="265009"/>
                    <a:pt x="1240107" y="287739"/>
                  </a:cubicBezTo>
                  <a:cubicBezTo>
                    <a:pt x="1237968" y="290986"/>
                    <a:pt x="1232979" y="288100"/>
                    <a:pt x="1235117" y="284853"/>
                  </a:cubicBezTo>
                  <a:cubicBezTo>
                    <a:pt x="1249372" y="260679"/>
                    <a:pt x="1267191" y="238671"/>
                    <a:pt x="1280733" y="214137"/>
                  </a:cubicBezTo>
                  <a:close/>
                  <a:moveTo>
                    <a:pt x="162953" y="198049"/>
                  </a:moveTo>
                  <a:cubicBezTo>
                    <a:pt x="165103" y="197684"/>
                    <a:pt x="165820" y="200607"/>
                    <a:pt x="163670" y="201338"/>
                  </a:cubicBezTo>
                  <a:cubicBezTo>
                    <a:pt x="150048" y="204993"/>
                    <a:pt x="136785" y="214495"/>
                    <a:pt x="124597" y="221805"/>
                  </a:cubicBezTo>
                  <a:cubicBezTo>
                    <a:pt x="110258" y="230210"/>
                    <a:pt x="96636" y="238982"/>
                    <a:pt x="81939" y="246656"/>
                  </a:cubicBezTo>
                  <a:cubicBezTo>
                    <a:pt x="79071" y="248118"/>
                    <a:pt x="77279" y="244098"/>
                    <a:pt x="79788" y="242636"/>
                  </a:cubicBezTo>
                  <a:cubicBezTo>
                    <a:pt x="94844" y="232403"/>
                    <a:pt x="111333" y="223266"/>
                    <a:pt x="127464" y="214495"/>
                  </a:cubicBezTo>
                  <a:cubicBezTo>
                    <a:pt x="138577" y="208648"/>
                    <a:pt x="150406" y="200607"/>
                    <a:pt x="162953" y="198049"/>
                  </a:cubicBezTo>
                  <a:close/>
                  <a:moveTo>
                    <a:pt x="165064" y="182900"/>
                  </a:moveTo>
                  <a:cubicBezTo>
                    <a:pt x="167209" y="181809"/>
                    <a:pt x="168996" y="184718"/>
                    <a:pt x="166852" y="185809"/>
                  </a:cubicBezTo>
                  <a:cubicBezTo>
                    <a:pt x="132536" y="202899"/>
                    <a:pt x="99294" y="224352"/>
                    <a:pt x="66408" y="244715"/>
                  </a:cubicBezTo>
                  <a:cubicBezTo>
                    <a:pt x="63906" y="246533"/>
                    <a:pt x="61404" y="242170"/>
                    <a:pt x="63906" y="240352"/>
                  </a:cubicBezTo>
                  <a:cubicBezTo>
                    <a:pt x="95004" y="218171"/>
                    <a:pt x="130749" y="198172"/>
                    <a:pt x="165064" y="182900"/>
                  </a:cubicBezTo>
                  <a:close/>
                  <a:moveTo>
                    <a:pt x="127500" y="145658"/>
                  </a:moveTo>
                  <a:cubicBezTo>
                    <a:pt x="128222" y="145297"/>
                    <a:pt x="129305" y="146018"/>
                    <a:pt x="128583" y="146740"/>
                  </a:cubicBezTo>
                  <a:cubicBezTo>
                    <a:pt x="118114" y="162976"/>
                    <a:pt x="93928" y="172356"/>
                    <a:pt x="78044" y="183180"/>
                  </a:cubicBezTo>
                  <a:cubicBezTo>
                    <a:pt x="52775" y="200859"/>
                    <a:pt x="28949" y="219621"/>
                    <a:pt x="4402" y="237660"/>
                  </a:cubicBezTo>
                  <a:cubicBezTo>
                    <a:pt x="1514" y="240186"/>
                    <a:pt x="-2096" y="235856"/>
                    <a:pt x="1514" y="233692"/>
                  </a:cubicBezTo>
                  <a:cubicBezTo>
                    <a:pt x="22812" y="217817"/>
                    <a:pt x="43750" y="201220"/>
                    <a:pt x="65770" y="186067"/>
                  </a:cubicBezTo>
                  <a:cubicBezTo>
                    <a:pt x="76600" y="178490"/>
                    <a:pt x="87791" y="170552"/>
                    <a:pt x="99343" y="164419"/>
                  </a:cubicBezTo>
                  <a:cubicBezTo>
                    <a:pt x="109450" y="158646"/>
                    <a:pt x="119558" y="153956"/>
                    <a:pt x="127500" y="145658"/>
                  </a:cubicBezTo>
                  <a:close/>
                  <a:moveTo>
                    <a:pt x="181976" y="122202"/>
                  </a:moveTo>
                  <a:cubicBezTo>
                    <a:pt x="183061" y="121484"/>
                    <a:pt x="184867" y="122919"/>
                    <a:pt x="183783" y="123996"/>
                  </a:cubicBezTo>
                  <a:cubicBezTo>
                    <a:pt x="159571" y="146967"/>
                    <a:pt x="129215" y="163477"/>
                    <a:pt x="101388" y="181781"/>
                  </a:cubicBezTo>
                  <a:cubicBezTo>
                    <a:pt x="71394" y="201162"/>
                    <a:pt x="43567" y="223056"/>
                    <a:pt x="13934" y="242796"/>
                  </a:cubicBezTo>
                  <a:cubicBezTo>
                    <a:pt x="10320" y="244950"/>
                    <a:pt x="7429" y="239566"/>
                    <a:pt x="10681" y="237413"/>
                  </a:cubicBezTo>
                  <a:cubicBezTo>
                    <a:pt x="39953" y="217672"/>
                    <a:pt x="68141" y="195779"/>
                    <a:pt x="98136" y="176756"/>
                  </a:cubicBezTo>
                  <a:cubicBezTo>
                    <a:pt x="126324" y="158811"/>
                    <a:pt x="156680" y="143377"/>
                    <a:pt x="181976" y="122202"/>
                  </a:cubicBezTo>
                  <a:close/>
                  <a:moveTo>
                    <a:pt x="1325489" y="119897"/>
                  </a:moveTo>
                  <a:cubicBezTo>
                    <a:pt x="1329456" y="119897"/>
                    <a:pt x="1329095" y="125732"/>
                    <a:pt x="1325128" y="125732"/>
                  </a:cubicBezTo>
                  <a:cubicBezTo>
                    <a:pt x="1280052" y="128135"/>
                    <a:pt x="1234615" y="126075"/>
                    <a:pt x="1189538" y="127105"/>
                  </a:cubicBezTo>
                  <a:cubicBezTo>
                    <a:pt x="1142659" y="127448"/>
                    <a:pt x="1094337" y="126762"/>
                    <a:pt x="1048178" y="132254"/>
                  </a:cubicBezTo>
                  <a:cubicBezTo>
                    <a:pt x="1046375" y="132254"/>
                    <a:pt x="1045654" y="130194"/>
                    <a:pt x="1047097" y="129508"/>
                  </a:cubicBezTo>
                  <a:cubicBezTo>
                    <a:pt x="1069815" y="125045"/>
                    <a:pt x="1092534" y="125045"/>
                    <a:pt x="1115613" y="124359"/>
                  </a:cubicBezTo>
                  <a:cubicBezTo>
                    <a:pt x="1137971" y="124016"/>
                    <a:pt x="1160689" y="122643"/>
                    <a:pt x="1183408" y="121956"/>
                  </a:cubicBezTo>
                  <a:cubicBezTo>
                    <a:pt x="1230648" y="120926"/>
                    <a:pt x="1278249" y="122643"/>
                    <a:pt x="1325489" y="119897"/>
                  </a:cubicBezTo>
                  <a:close/>
                  <a:moveTo>
                    <a:pt x="1322318" y="110725"/>
                  </a:moveTo>
                  <a:cubicBezTo>
                    <a:pt x="1326281" y="110725"/>
                    <a:pt x="1326281" y="117075"/>
                    <a:pt x="1322318" y="117075"/>
                  </a:cubicBezTo>
                  <a:cubicBezTo>
                    <a:pt x="1247751" y="116722"/>
                    <a:pt x="1172463" y="122719"/>
                    <a:pt x="1098255" y="117780"/>
                  </a:cubicBezTo>
                  <a:cubicBezTo>
                    <a:pt x="1096454" y="117780"/>
                    <a:pt x="1096454" y="115663"/>
                    <a:pt x="1098255" y="115311"/>
                  </a:cubicBezTo>
                  <a:cubicBezTo>
                    <a:pt x="1172463" y="110372"/>
                    <a:pt x="1248111" y="111430"/>
                    <a:pt x="1322318" y="110725"/>
                  </a:cubicBezTo>
                  <a:close/>
                  <a:moveTo>
                    <a:pt x="1234141" y="100282"/>
                  </a:moveTo>
                  <a:cubicBezTo>
                    <a:pt x="1262622" y="100511"/>
                    <a:pt x="1291148" y="101335"/>
                    <a:pt x="1319494" y="100969"/>
                  </a:cubicBezTo>
                  <a:cubicBezTo>
                    <a:pt x="1323105" y="100969"/>
                    <a:pt x="1323105" y="106830"/>
                    <a:pt x="1319133" y="106830"/>
                  </a:cubicBezTo>
                  <a:cubicBezTo>
                    <a:pt x="1262803" y="106830"/>
                    <a:pt x="1205751" y="103167"/>
                    <a:pt x="1149060" y="105731"/>
                  </a:cubicBezTo>
                  <a:cubicBezTo>
                    <a:pt x="1147254" y="105731"/>
                    <a:pt x="1147254" y="103167"/>
                    <a:pt x="1149060" y="103167"/>
                  </a:cubicBezTo>
                  <a:cubicBezTo>
                    <a:pt x="1177225" y="100419"/>
                    <a:pt x="1205660" y="100053"/>
                    <a:pt x="1234141" y="100282"/>
                  </a:cubicBezTo>
                  <a:close/>
                  <a:moveTo>
                    <a:pt x="488277" y="98268"/>
                  </a:moveTo>
                  <a:cubicBezTo>
                    <a:pt x="488660" y="96084"/>
                    <a:pt x="491343" y="96448"/>
                    <a:pt x="491726" y="98633"/>
                  </a:cubicBezTo>
                  <a:cubicBezTo>
                    <a:pt x="492875" y="109192"/>
                    <a:pt x="489810" y="120115"/>
                    <a:pt x="493258" y="130674"/>
                  </a:cubicBezTo>
                  <a:cubicBezTo>
                    <a:pt x="494408" y="134315"/>
                    <a:pt x="488660" y="135408"/>
                    <a:pt x="487511" y="132131"/>
                  </a:cubicBezTo>
                  <a:cubicBezTo>
                    <a:pt x="483679" y="121936"/>
                    <a:pt x="486361" y="109192"/>
                    <a:pt x="488277" y="98268"/>
                  </a:cubicBezTo>
                  <a:close/>
                  <a:moveTo>
                    <a:pt x="477906" y="87131"/>
                  </a:moveTo>
                  <a:cubicBezTo>
                    <a:pt x="478267" y="84972"/>
                    <a:pt x="480793" y="85332"/>
                    <a:pt x="481153" y="87131"/>
                  </a:cubicBezTo>
                  <a:cubicBezTo>
                    <a:pt x="482597" y="102604"/>
                    <a:pt x="480793" y="118436"/>
                    <a:pt x="482957" y="133549"/>
                  </a:cubicBezTo>
                  <a:cubicBezTo>
                    <a:pt x="483318" y="136788"/>
                    <a:pt x="478628" y="138587"/>
                    <a:pt x="477545" y="134989"/>
                  </a:cubicBezTo>
                  <a:cubicBezTo>
                    <a:pt x="475741" y="127072"/>
                    <a:pt x="476824" y="118796"/>
                    <a:pt x="476824" y="110880"/>
                  </a:cubicBezTo>
                  <a:cubicBezTo>
                    <a:pt x="477184" y="102604"/>
                    <a:pt x="477184" y="95047"/>
                    <a:pt x="477906" y="87131"/>
                  </a:cubicBezTo>
                  <a:close/>
                  <a:moveTo>
                    <a:pt x="467099" y="74064"/>
                  </a:moveTo>
                  <a:cubicBezTo>
                    <a:pt x="467451" y="72272"/>
                    <a:pt x="469921" y="72272"/>
                    <a:pt x="469921" y="74064"/>
                  </a:cubicBezTo>
                  <a:cubicBezTo>
                    <a:pt x="470626" y="86610"/>
                    <a:pt x="470979" y="98798"/>
                    <a:pt x="470979" y="110986"/>
                  </a:cubicBezTo>
                  <a:cubicBezTo>
                    <a:pt x="471332" y="116722"/>
                    <a:pt x="469568" y="127834"/>
                    <a:pt x="472390" y="133211"/>
                  </a:cubicBezTo>
                  <a:cubicBezTo>
                    <a:pt x="473801" y="136079"/>
                    <a:pt x="470274" y="138588"/>
                    <a:pt x="468510" y="136437"/>
                  </a:cubicBezTo>
                  <a:cubicBezTo>
                    <a:pt x="464629" y="132494"/>
                    <a:pt x="466040" y="125325"/>
                    <a:pt x="466040" y="120306"/>
                  </a:cubicBezTo>
                  <a:cubicBezTo>
                    <a:pt x="466040" y="104892"/>
                    <a:pt x="466040" y="89478"/>
                    <a:pt x="467099" y="74064"/>
                  </a:cubicBezTo>
                  <a:close/>
                  <a:moveTo>
                    <a:pt x="455729" y="56614"/>
                  </a:moveTo>
                  <a:cubicBezTo>
                    <a:pt x="455729" y="54809"/>
                    <a:pt x="458423" y="54809"/>
                    <a:pt x="458423" y="56614"/>
                  </a:cubicBezTo>
                  <a:cubicBezTo>
                    <a:pt x="458423" y="81531"/>
                    <a:pt x="456403" y="109336"/>
                    <a:pt x="460444" y="133891"/>
                  </a:cubicBezTo>
                  <a:cubicBezTo>
                    <a:pt x="461117" y="137502"/>
                    <a:pt x="456403" y="138586"/>
                    <a:pt x="455729" y="135336"/>
                  </a:cubicBezTo>
                  <a:cubicBezTo>
                    <a:pt x="450341" y="110780"/>
                    <a:pt x="455392" y="81892"/>
                    <a:pt x="455729" y="56614"/>
                  </a:cubicBezTo>
                  <a:close/>
                  <a:moveTo>
                    <a:pt x="447771" y="38780"/>
                  </a:moveTo>
                  <a:cubicBezTo>
                    <a:pt x="447771" y="37347"/>
                    <a:pt x="449661" y="37347"/>
                    <a:pt x="449661" y="39138"/>
                  </a:cubicBezTo>
                  <a:cubicBezTo>
                    <a:pt x="449283" y="54545"/>
                    <a:pt x="450039" y="69951"/>
                    <a:pt x="450417" y="85716"/>
                  </a:cubicBezTo>
                  <a:cubicBezTo>
                    <a:pt x="450795" y="102197"/>
                    <a:pt x="448527" y="119395"/>
                    <a:pt x="450795" y="135876"/>
                  </a:cubicBezTo>
                  <a:cubicBezTo>
                    <a:pt x="451551" y="138742"/>
                    <a:pt x="446637" y="140175"/>
                    <a:pt x="446259" y="137309"/>
                  </a:cubicBezTo>
                  <a:cubicBezTo>
                    <a:pt x="443991" y="121903"/>
                    <a:pt x="445503" y="106496"/>
                    <a:pt x="445881" y="91448"/>
                  </a:cubicBezTo>
                  <a:cubicBezTo>
                    <a:pt x="445881" y="73892"/>
                    <a:pt x="446259" y="56336"/>
                    <a:pt x="447771" y="38780"/>
                  </a:cubicBezTo>
                  <a:close/>
                  <a:moveTo>
                    <a:pt x="421034" y="26479"/>
                  </a:moveTo>
                  <a:cubicBezTo>
                    <a:pt x="387556" y="41249"/>
                    <a:pt x="356237" y="65746"/>
                    <a:pt x="325279" y="84479"/>
                  </a:cubicBezTo>
                  <a:cubicBezTo>
                    <a:pt x="292521" y="104653"/>
                    <a:pt x="259043" y="122305"/>
                    <a:pt x="224485" y="138877"/>
                  </a:cubicBezTo>
                  <a:cubicBezTo>
                    <a:pt x="191727" y="154728"/>
                    <a:pt x="160769" y="172740"/>
                    <a:pt x="129450" y="190753"/>
                  </a:cubicBezTo>
                  <a:cubicBezTo>
                    <a:pt x="101372" y="206964"/>
                    <a:pt x="71854" y="221734"/>
                    <a:pt x="47375" y="243349"/>
                  </a:cubicBezTo>
                  <a:cubicBezTo>
                    <a:pt x="57815" y="253796"/>
                    <a:pt x="76173" y="259200"/>
                    <a:pt x="89133" y="265684"/>
                  </a:cubicBezTo>
                  <a:cubicBezTo>
                    <a:pt x="104972" y="272889"/>
                    <a:pt x="120811" y="280455"/>
                    <a:pt x="135930" y="289822"/>
                  </a:cubicBezTo>
                  <a:cubicBezTo>
                    <a:pt x="168328" y="309275"/>
                    <a:pt x="200366" y="329089"/>
                    <a:pt x="233484" y="346741"/>
                  </a:cubicBezTo>
                  <a:cubicBezTo>
                    <a:pt x="296481" y="380244"/>
                    <a:pt x="362717" y="406543"/>
                    <a:pt x="425354" y="440766"/>
                  </a:cubicBezTo>
                  <a:cubicBezTo>
                    <a:pt x="423914" y="406903"/>
                    <a:pt x="421394" y="373039"/>
                    <a:pt x="423914" y="338816"/>
                  </a:cubicBezTo>
                  <a:cubicBezTo>
                    <a:pt x="423914" y="338095"/>
                    <a:pt x="423914" y="337735"/>
                    <a:pt x="424274" y="337014"/>
                  </a:cubicBezTo>
                  <a:cubicBezTo>
                    <a:pt x="424274" y="336654"/>
                    <a:pt x="424274" y="336294"/>
                    <a:pt x="424274" y="335573"/>
                  </a:cubicBezTo>
                  <a:cubicBezTo>
                    <a:pt x="424634" y="332691"/>
                    <a:pt x="426794" y="331250"/>
                    <a:pt x="428953" y="331250"/>
                  </a:cubicBezTo>
                  <a:cubicBezTo>
                    <a:pt x="429673" y="330890"/>
                    <a:pt x="430393" y="330530"/>
                    <a:pt x="431473" y="330530"/>
                  </a:cubicBezTo>
                  <a:cubicBezTo>
                    <a:pt x="481870" y="329089"/>
                    <a:pt x="530828" y="327648"/>
                    <a:pt x="579065" y="326567"/>
                  </a:cubicBezTo>
                  <a:cubicBezTo>
                    <a:pt x="579065" y="326567"/>
                    <a:pt x="579425" y="326567"/>
                    <a:pt x="579425" y="326207"/>
                  </a:cubicBezTo>
                  <a:cubicBezTo>
                    <a:pt x="590224" y="317561"/>
                    <a:pt x="600664" y="307474"/>
                    <a:pt x="612183" y="299909"/>
                  </a:cubicBezTo>
                  <a:cubicBezTo>
                    <a:pt x="618303" y="295946"/>
                    <a:pt x="624422" y="303871"/>
                    <a:pt x="621182" y="309635"/>
                  </a:cubicBezTo>
                  <a:cubicBezTo>
                    <a:pt x="617943" y="316120"/>
                    <a:pt x="612183" y="321163"/>
                    <a:pt x="605343" y="325847"/>
                  </a:cubicBezTo>
                  <a:cubicBezTo>
                    <a:pt x="610383" y="325847"/>
                    <a:pt x="615063" y="325847"/>
                    <a:pt x="619743" y="325847"/>
                  </a:cubicBezTo>
                  <a:cubicBezTo>
                    <a:pt x="630182" y="317561"/>
                    <a:pt x="640261" y="309275"/>
                    <a:pt x="649621" y="300629"/>
                  </a:cubicBezTo>
                  <a:cubicBezTo>
                    <a:pt x="658980" y="292704"/>
                    <a:pt x="671940" y="306753"/>
                    <a:pt x="662580" y="314319"/>
                  </a:cubicBezTo>
                  <a:cubicBezTo>
                    <a:pt x="658260" y="317921"/>
                    <a:pt x="653221" y="321524"/>
                    <a:pt x="648541" y="325126"/>
                  </a:cubicBezTo>
                  <a:cubicBezTo>
                    <a:pt x="875328" y="321163"/>
                    <a:pt x="1083756" y="321524"/>
                    <a:pt x="1315223" y="320443"/>
                  </a:cubicBezTo>
                  <a:cubicBezTo>
                    <a:pt x="1316303" y="320443"/>
                    <a:pt x="1317022" y="320443"/>
                    <a:pt x="1318102" y="320803"/>
                  </a:cubicBezTo>
                  <a:cubicBezTo>
                    <a:pt x="1319182" y="265684"/>
                    <a:pt x="1310183" y="209846"/>
                    <a:pt x="1316303" y="155088"/>
                  </a:cubicBezTo>
                  <a:cubicBezTo>
                    <a:pt x="1166551" y="152206"/>
                    <a:pt x="1016440" y="157249"/>
                    <a:pt x="866688" y="159771"/>
                  </a:cubicBezTo>
                  <a:cubicBezTo>
                    <a:pt x="722337" y="162293"/>
                    <a:pt x="574745" y="170579"/>
                    <a:pt x="430753" y="158330"/>
                  </a:cubicBezTo>
                  <a:cubicBezTo>
                    <a:pt x="423914" y="157610"/>
                    <a:pt x="422114" y="150405"/>
                    <a:pt x="425354" y="146082"/>
                  </a:cubicBezTo>
                  <a:cubicBezTo>
                    <a:pt x="414914" y="108255"/>
                    <a:pt x="419954" y="66106"/>
                    <a:pt x="421034" y="26479"/>
                  </a:cubicBezTo>
                  <a:close/>
                  <a:moveTo>
                    <a:pt x="433768" y="1171"/>
                  </a:moveTo>
                  <a:cubicBezTo>
                    <a:pt x="436513" y="2612"/>
                    <a:pt x="438493" y="5224"/>
                    <a:pt x="439393" y="8106"/>
                  </a:cubicBezTo>
                  <a:cubicBezTo>
                    <a:pt x="441913" y="9907"/>
                    <a:pt x="443713" y="12789"/>
                    <a:pt x="443713" y="16752"/>
                  </a:cubicBezTo>
                  <a:cubicBezTo>
                    <a:pt x="443353" y="41969"/>
                    <a:pt x="440473" y="67547"/>
                    <a:pt x="440473" y="92765"/>
                  </a:cubicBezTo>
                  <a:cubicBezTo>
                    <a:pt x="440473" y="109696"/>
                    <a:pt x="442273" y="126628"/>
                    <a:pt x="439753" y="143200"/>
                  </a:cubicBezTo>
                  <a:cubicBezTo>
                    <a:pt x="586264" y="137075"/>
                    <a:pt x="733136" y="141038"/>
                    <a:pt x="879648" y="138156"/>
                  </a:cubicBezTo>
                  <a:cubicBezTo>
                    <a:pt x="1026879" y="135274"/>
                    <a:pt x="1173751" y="134193"/>
                    <a:pt x="1320622" y="132392"/>
                  </a:cubicBezTo>
                  <a:cubicBezTo>
                    <a:pt x="1331062" y="132392"/>
                    <a:pt x="1333582" y="144641"/>
                    <a:pt x="1328542" y="151125"/>
                  </a:cubicBezTo>
                  <a:cubicBezTo>
                    <a:pt x="1337901" y="210566"/>
                    <a:pt x="1335381" y="271809"/>
                    <a:pt x="1338621" y="331611"/>
                  </a:cubicBezTo>
                  <a:cubicBezTo>
                    <a:pt x="1338981" y="340257"/>
                    <a:pt x="1329622" y="343139"/>
                    <a:pt x="1323502" y="340257"/>
                  </a:cubicBezTo>
                  <a:cubicBezTo>
                    <a:pt x="1321342" y="343139"/>
                    <a:pt x="1318462" y="344940"/>
                    <a:pt x="1314143" y="344940"/>
                  </a:cubicBezTo>
                  <a:cubicBezTo>
                    <a:pt x="1165111" y="340977"/>
                    <a:pt x="1015360" y="342058"/>
                    <a:pt x="865608" y="344940"/>
                  </a:cubicBezTo>
                  <a:cubicBezTo>
                    <a:pt x="782813" y="346381"/>
                    <a:pt x="699658" y="349263"/>
                    <a:pt x="616143" y="349623"/>
                  </a:cubicBezTo>
                  <a:cubicBezTo>
                    <a:pt x="604623" y="358629"/>
                    <a:pt x="592744" y="367636"/>
                    <a:pt x="582305" y="377723"/>
                  </a:cubicBezTo>
                  <a:cubicBezTo>
                    <a:pt x="576545" y="383487"/>
                    <a:pt x="569345" y="375201"/>
                    <a:pt x="574025" y="369437"/>
                  </a:cubicBezTo>
                  <a:cubicBezTo>
                    <a:pt x="579785" y="362232"/>
                    <a:pt x="585904" y="355747"/>
                    <a:pt x="592384" y="349623"/>
                  </a:cubicBezTo>
                  <a:cubicBezTo>
                    <a:pt x="586264" y="349623"/>
                    <a:pt x="579785" y="349623"/>
                    <a:pt x="572945" y="349623"/>
                  </a:cubicBezTo>
                  <a:cubicBezTo>
                    <a:pt x="565026" y="355747"/>
                    <a:pt x="557106" y="362592"/>
                    <a:pt x="549907" y="369797"/>
                  </a:cubicBezTo>
                  <a:cubicBezTo>
                    <a:pt x="544507" y="375561"/>
                    <a:pt x="536947" y="366915"/>
                    <a:pt x="541627" y="361151"/>
                  </a:cubicBezTo>
                  <a:cubicBezTo>
                    <a:pt x="545227" y="357188"/>
                    <a:pt x="548827" y="353226"/>
                    <a:pt x="552786" y="349263"/>
                  </a:cubicBezTo>
                  <a:cubicBezTo>
                    <a:pt x="513549" y="348903"/>
                    <a:pt x="474311" y="347822"/>
                    <a:pt x="435433" y="346021"/>
                  </a:cubicBezTo>
                  <a:cubicBezTo>
                    <a:pt x="440113" y="384207"/>
                    <a:pt x="445513" y="422754"/>
                    <a:pt x="445513" y="461661"/>
                  </a:cubicBezTo>
                  <a:cubicBezTo>
                    <a:pt x="445513" y="472828"/>
                    <a:pt x="430393" y="473549"/>
                    <a:pt x="426794" y="464903"/>
                  </a:cubicBezTo>
                  <a:cubicBezTo>
                    <a:pt x="389716" y="447251"/>
                    <a:pt x="355877" y="424555"/>
                    <a:pt x="318080" y="407984"/>
                  </a:cubicBezTo>
                  <a:cubicBezTo>
                    <a:pt x="279202" y="390692"/>
                    <a:pt x="240684" y="373039"/>
                    <a:pt x="203966" y="351785"/>
                  </a:cubicBezTo>
                  <a:cubicBezTo>
                    <a:pt x="168688" y="331250"/>
                    <a:pt x="135210" y="308194"/>
                    <a:pt x="99212" y="289101"/>
                  </a:cubicBezTo>
                  <a:cubicBezTo>
                    <a:pt x="79413" y="278293"/>
                    <a:pt x="46655" y="267846"/>
                    <a:pt x="35856" y="246591"/>
                  </a:cubicBezTo>
                  <a:cubicBezTo>
                    <a:pt x="34416" y="244069"/>
                    <a:pt x="35856" y="241188"/>
                    <a:pt x="37656" y="239386"/>
                  </a:cubicBezTo>
                  <a:cubicBezTo>
                    <a:pt x="58534" y="214169"/>
                    <a:pt x="85533" y="198318"/>
                    <a:pt x="112891" y="181026"/>
                  </a:cubicBezTo>
                  <a:cubicBezTo>
                    <a:pt x="146369" y="159771"/>
                    <a:pt x="178768" y="138877"/>
                    <a:pt x="214766" y="121224"/>
                  </a:cubicBezTo>
                  <a:cubicBezTo>
                    <a:pt x="252563" y="102491"/>
                    <a:pt x="288921" y="82317"/>
                    <a:pt x="325279" y="59622"/>
                  </a:cubicBezTo>
                  <a:cubicBezTo>
                    <a:pt x="357318" y="40168"/>
                    <a:pt x="388996" y="16392"/>
                    <a:pt x="423554" y="1261"/>
                  </a:cubicBezTo>
                  <a:cubicBezTo>
                    <a:pt x="427514" y="-540"/>
                    <a:pt x="431023" y="-270"/>
                    <a:pt x="433768" y="117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65B5EF3-D978-0748-9DC0-AA17B537ED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98531" y="5599206"/>
              <a:ext cx="270037" cy="181667"/>
            </a:xfrm>
            <a:custGeom>
              <a:avLst/>
              <a:gdLst>
                <a:gd name="connsiteX0" fmla="*/ 261284 w 297666"/>
                <a:gd name="connsiteY0" fmla="*/ 159319 h 200254"/>
                <a:gd name="connsiteX1" fmla="*/ 262778 w 297666"/>
                <a:gd name="connsiteY1" fmla="*/ 159981 h 200254"/>
                <a:gd name="connsiteX2" fmla="*/ 259043 w 297666"/>
                <a:gd name="connsiteY2" fmla="*/ 165272 h 200254"/>
                <a:gd name="connsiteX3" fmla="*/ 257549 w 297666"/>
                <a:gd name="connsiteY3" fmla="*/ 164280 h 200254"/>
                <a:gd name="connsiteX4" fmla="*/ 261284 w 297666"/>
                <a:gd name="connsiteY4" fmla="*/ 159319 h 200254"/>
                <a:gd name="connsiteX5" fmla="*/ 261541 w 297666"/>
                <a:gd name="connsiteY5" fmla="*/ 153931 h 200254"/>
                <a:gd name="connsiteX6" fmla="*/ 262335 w 297666"/>
                <a:gd name="connsiteY6" fmla="*/ 155030 h 200254"/>
                <a:gd name="connsiteX7" fmla="*/ 257572 w 297666"/>
                <a:gd name="connsiteY7" fmla="*/ 161990 h 200254"/>
                <a:gd name="connsiteX8" fmla="*/ 255984 w 297666"/>
                <a:gd name="connsiteY8" fmla="*/ 160891 h 200254"/>
                <a:gd name="connsiteX9" fmla="*/ 261541 w 297666"/>
                <a:gd name="connsiteY9" fmla="*/ 153931 h 200254"/>
                <a:gd name="connsiteX10" fmla="*/ 75332 w 297666"/>
                <a:gd name="connsiteY10" fmla="*/ 150760 h 200254"/>
                <a:gd name="connsiteX11" fmla="*/ 121729 w 297666"/>
                <a:gd name="connsiteY11" fmla="*/ 160390 h 200254"/>
                <a:gd name="connsiteX12" fmla="*/ 165249 w 297666"/>
                <a:gd name="connsiteY12" fmla="*/ 170392 h 200254"/>
                <a:gd name="connsiteX13" fmla="*/ 164889 w 297666"/>
                <a:gd name="connsiteY13" fmla="*/ 171873 h 200254"/>
                <a:gd name="connsiteX14" fmla="*/ 75332 w 297666"/>
                <a:gd name="connsiteY14" fmla="*/ 151871 h 200254"/>
                <a:gd name="connsiteX15" fmla="*/ 75332 w 297666"/>
                <a:gd name="connsiteY15" fmla="*/ 150760 h 200254"/>
                <a:gd name="connsiteX16" fmla="*/ 258152 w 297666"/>
                <a:gd name="connsiteY16" fmla="*/ 149476 h 200254"/>
                <a:gd name="connsiteX17" fmla="*/ 259251 w 297666"/>
                <a:gd name="connsiteY17" fmla="*/ 150486 h 200254"/>
                <a:gd name="connsiteX18" fmla="*/ 255588 w 297666"/>
                <a:gd name="connsiteY18" fmla="*/ 155200 h 200254"/>
                <a:gd name="connsiteX19" fmla="*/ 252291 w 297666"/>
                <a:gd name="connsiteY19" fmla="*/ 159241 h 200254"/>
                <a:gd name="connsiteX20" fmla="*/ 250825 w 297666"/>
                <a:gd name="connsiteY20" fmla="*/ 158904 h 200254"/>
                <a:gd name="connsiteX21" fmla="*/ 254122 w 297666"/>
                <a:gd name="connsiteY21" fmla="*/ 154190 h 200254"/>
                <a:gd name="connsiteX22" fmla="*/ 258152 w 297666"/>
                <a:gd name="connsiteY22" fmla="*/ 149476 h 200254"/>
                <a:gd name="connsiteX23" fmla="*/ 95977 w 297666"/>
                <a:gd name="connsiteY23" fmla="*/ 148802 h 200254"/>
                <a:gd name="connsiteX24" fmla="*/ 127957 w 297666"/>
                <a:gd name="connsiteY24" fmla="*/ 154874 h 200254"/>
                <a:gd name="connsiteX25" fmla="*/ 143220 w 297666"/>
                <a:gd name="connsiteY25" fmla="*/ 158089 h 200254"/>
                <a:gd name="connsiteX26" fmla="*/ 154122 w 297666"/>
                <a:gd name="connsiteY26" fmla="*/ 160589 h 200254"/>
                <a:gd name="connsiteX27" fmla="*/ 153395 w 297666"/>
                <a:gd name="connsiteY27" fmla="*/ 162375 h 200254"/>
                <a:gd name="connsiteX28" fmla="*/ 139222 w 297666"/>
                <a:gd name="connsiteY28" fmla="*/ 159160 h 200254"/>
                <a:gd name="connsiteX29" fmla="*/ 123959 w 297666"/>
                <a:gd name="connsiteY29" fmla="*/ 155589 h 200254"/>
                <a:gd name="connsiteX30" fmla="*/ 95977 w 297666"/>
                <a:gd name="connsiteY30" fmla="*/ 149874 h 200254"/>
                <a:gd name="connsiteX31" fmla="*/ 95977 w 297666"/>
                <a:gd name="connsiteY31" fmla="*/ 148802 h 200254"/>
                <a:gd name="connsiteX32" fmla="*/ 111847 w 297666"/>
                <a:gd name="connsiteY32" fmla="*/ 147575 h 200254"/>
                <a:gd name="connsiteX33" fmla="*/ 149369 w 297666"/>
                <a:gd name="connsiteY33" fmla="*/ 152987 h 200254"/>
                <a:gd name="connsiteX34" fmla="*/ 149008 w 297666"/>
                <a:gd name="connsiteY34" fmla="*/ 154431 h 200254"/>
                <a:gd name="connsiteX35" fmla="*/ 111847 w 297666"/>
                <a:gd name="connsiteY35" fmla="*/ 148297 h 200254"/>
                <a:gd name="connsiteX36" fmla="*/ 111847 w 297666"/>
                <a:gd name="connsiteY36" fmla="*/ 147575 h 200254"/>
                <a:gd name="connsiteX37" fmla="*/ 256910 w 297666"/>
                <a:gd name="connsiteY37" fmla="*/ 144791 h 200254"/>
                <a:gd name="connsiteX38" fmla="*/ 258021 w 297666"/>
                <a:gd name="connsiteY38" fmla="*/ 145919 h 200254"/>
                <a:gd name="connsiteX39" fmla="*/ 249873 w 297666"/>
                <a:gd name="connsiteY39" fmla="*/ 157199 h 200254"/>
                <a:gd name="connsiteX40" fmla="*/ 248021 w 297666"/>
                <a:gd name="connsiteY40" fmla="*/ 156071 h 200254"/>
                <a:gd name="connsiteX41" fmla="*/ 256910 w 297666"/>
                <a:gd name="connsiteY41" fmla="*/ 144791 h 200254"/>
                <a:gd name="connsiteX42" fmla="*/ 253437 w 297666"/>
                <a:gd name="connsiteY42" fmla="*/ 139974 h 200254"/>
                <a:gd name="connsiteX43" fmla="*/ 254512 w 297666"/>
                <a:gd name="connsiteY43" fmla="*/ 141020 h 200254"/>
                <a:gd name="connsiteX44" fmla="*/ 245909 w 297666"/>
                <a:gd name="connsiteY44" fmla="*/ 152519 h 200254"/>
                <a:gd name="connsiteX45" fmla="*/ 244475 w 297666"/>
                <a:gd name="connsiteY45" fmla="*/ 151822 h 200254"/>
                <a:gd name="connsiteX46" fmla="*/ 253437 w 297666"/>
                <a:gd name="connsiteY46" fmla="*/ 139974 h 200254"/>
                <a:gd name="connsiteX47" fmla="*/ 251744 w 297666"/>
                <a:gd name="connsiteY47" fmla="*/ 135257 h 200254"/>
                <a:gd name="connsiteX48" fmla="*/ 253248 w 297666"/>
                <a:gd name="connsiteY48" fmla="*/ 136372 h 200254"/>
                <a:gd name="connsiteX49" fmla="*/ 241592 w 297666"/>
                <a:gd name="connsiteY49" fmla="*/ 150863 h 200254"/>
                <a:gd name="connsiteX50" fmla="*/ 240088 w 297666"/>
                <a:gd name="connsiteY50" fmla="*/ 150119 h 200254"/>
                <a:gd name="connsiteX51" fmla="*/ 251744 w 297666"/>
                <a:gd name="connsiteY51" fmla="*/ 135257 h 200254"/>
                <a:gd name="connsiteX52" fmla="*/ 250144 w 297666"/>
                <a:gd name="connsiteY52" fmla="*/ 128911 h 200254"/>
                <a:gd name="connsiteX53" fmla="*/ 251278 w 297666"/>
                <a:gd name="connsiteY53" fmla="*/ 130032 h 200254"/>
                <a:gd name="connsiteX54" fmla="*/ 238427 w 297666"/>
                <a:gd name="connsiteY54" fmla="*/ 146094 h 200254"/>
                <a:gd name="connsiteX55" fmla="*/ 236915 w 297666"/>
                <a:gd name="connsiteY55" fmla="*/ 145347 h 200254"/>
                <a:gd name="connsiteX56" fmla="*/ 250144 w 297666"/>
                <a:gd name="connsiteY56" fmla="*/ 128911 h 200254"/>
                <a:gd name="connsiteX57" fmla="*/ 249339 w 297666"/>
                <a:gd name="connsiteY57" fmla="*/ 122514 h 200254"/>
                <a:gd name="connsiteX58" fmla="*/ 250082 w 297666"/>
                <a:gd name="connsiteY58" fmla="*/ 123563 h 200254"/>
                <a:gd name="connsiteX59" fmla="*/ 234848 w 297666"/>
                <a:gd name="connsiteY59" fmla="*/ 141403 h 200254"/>
                <a:gd name="connsiteX60" fmla="*/ 233734 w 297666"/>
                <a:gd name="connsiteY60" fmla="*/ 140353 h 200254"/>
                <a:gd name="connsiteX61" fmla="*/ 249339 w 297666"/>
                <a:gd name="connsiteY61" fmla="*/ 122514 h 200254"/>
                <a:gd name="connsiteX62" fmla="*/ 243946 w 297666"/>
                <a:gd name="connsiteY62" fmla="*/ 119358 h 200254"/>
                <a:gd name="connsiteX63" fmla="*/ 245004 w 297666"/>
                <a:gd name="connsiteY63" fmla="*/ 120436 h 200254"/>
                <a:gd name="connsiteX64" fmla="*/ 231598 w 297666"/>
                <a:gd name="connsiteY64" fmla="*/ 136611 h 200254"/>
                <a:gd name="connsiteX65" fmla="*/ 230540 w 297666"/>
                <a:gd name="connsiteY65" fmla="*/ 135533 h 200254"/>
                <a:gd name="connsiteX66" fmla="*/ 243946 w 297666"/>
                <a:gd name="connsiteY66" fmla="*/ 119358 h 200254"/>
                <a:gd name="connsiteX67" fmla="*/ 6425 w 297666"/>
                <a:gd name="connsiteY67" fmla="*/ 111414 h 200254"/>
                <a:gd name="connsiteX68" fmla="*/ 7559 w 297666"/>
                <a:gd name="connsiteY68" fmla="*/ 111770 h 200254"/>
                <a:gd name="connsiteX69" fmla="*/ 1890 w 297666"/>
                <a:gd name="connsiteY69" fmla="*/ 150198 h 200254"/>
                <a:gd name="connsiteX70" fmla="*/ 0 w 297666"/>
                <a:gd name="connsiteY70" fmla="*/ 150198 h 200254"/>
                <a:gd name="connsiteX71" fmla="*/ 6425 w 297666"/>
                <a:gd name="connsiteY71" fmla="*/ 111414 h 200254"/>
                <a:gd name="connsiteX72" fmla="*/ 11557 w 297666"/>
                <a:gd name="connsiteY72" fmla="*/ 96776 h 200254"/>
                <a:gd name="connsiteX73" fmla="*/ 12319 w 297666"/>
                <a:gd name="connsiteY73" fmla="*/ 96776 h 200254"/>
                <a:gd name="connsiteX74" fmla="*/ 8128 w 297666"/>
                <a:gd name="connsiteY74" fmla="*/ 124989 h 200254"/>
                <a:gd name="connsiteX75" fmla="*/ 5080 w 297666"/>
                <a:gd name="connsiteY75" fmla="*/ 151756 h 200254"/>
                <a:gd name="connsiteX76" fmla="*/ 3556 w 297666"/>
                <a:gd name="connsiteY76" fmla="*/ 152117 h 200254"/>
                <a:gd name="connsiteX77" fmla="*/ 6223 w 297666"/>
                <a:gd name="connsiteY77" fmla="*/ 126798 h 200254"/>
                <a:gd name="connsiteX78" fmla="*/ 11557 w 297666"/>
                <a:gd name="connsiteY78" fmla="*/ 96776 h 200254"/>
                <a:gd name="connsiteX79" fmla="*/ 135521 w 297666"/>
                <a:gd name="connsiteY79" fmla="*/ 87015 h 200254"/>
                <a:gd name="connsiteX80" fmla="*/ 104218 w 297666"/>
                <a:gd name="connsiteY80" fmla="*/ 98215 h 200254"/>
                <a:gd name="connsiteX81" fmla="*/ 71475 w 297666"/>
                <a:gd name="connsiteY81" fmla="*/ 115197 h 200254"/>
                <a:gd name="connsiteX82" fmla="*/ 15345 w 297666"/>
                <a:gd name="connsiteY82" fmla="*/ 141573 h 200254"/>
                <a:gd name="connsiteX83" fmla="*/ 14985 w 297666"/>
                <a:gd name="connsiteY83" fmla="*/ 143379 h 200254"/>
                <a:gd name="connsiteX84" fmla="*/ 44130 w 297666"/>
                <a:gd name="connsiteY84" fmla="*/ 148076 h 200254"/>
                <a:gd name="connsiteX85" fmla="*/ 72915 w 297666"/>
                <a:gd name="connsiteY85" fmla="*/ 153496 h 200254"/>
                <a:gd name="connsiteX86" fmla="*/ 134082 w 297666"/>
                <a:gd name="connsiteY86" fmla="*/ 166142 h 200254"/>
                <a:gd name="connsiteX87" fmla="*/ 242024 w 297666"/>
                <a:gd name="connsiteY87" fmla="*/ 190350 h 200254"/>
                <a:gd name="connsiteX88" fmla="*/ 245262 w 297666"/>
                <a:gd name="connsiteY88" fmla="*/ 189627 h 200254"/>
                <a:gd name="connsiteX89" fmla="*/ 258215 w 297666"/>
                <a:gd name="connsiteY89" fmla="*/ 191073 h 200254"/>
                <a:gd name="connsiteX90" fmla="*/ 217557 w 297666"/>
                <a:gd name="connsiteY90" fmla="*/ 145909 h 200254"/>
                <a:gd name="connsiteX91" fmla="*/ 187333 w 297666"/>
                <a:gd name="connsiteY91" fmla="*/ 97493 h 200254"/>
                <a:gd name="connsiteX92" fmla="*/ 165745 w 297666"/>
                <a:gd name="connsiteY92" fmla="*/ 106164 h 200254"/>
                <a:gd name="connsiteX93" fmla="*/ 163946 w 297666"/>
                <a:gd name="connsiteY93" fmla="*/ 106526 h 200254"/>
                <a:gd name="connsiteX94" fmla="*/ 158549 w 297666"/>
                <a:gd name="connsiteY94" fmla="*/ 105803 h 200254"/>
                <a:gd name="connsiteX95" fmla="*/ 135521 w 297666"/>
                <a:gd name="connsiteY95" fmla="*/ 87015 h 200254"/>
                <a:gd name="connsiteX96" fmla="*/ 181131 w 297666"/>
                <a:gd name="connsiteY96" fmla="*/ 79335 h 200254"/>
                <a:gd name="connsiteX97" fmla="*/ 181489 w 297666"/>
                <a:gd name="connsiteY97" fmla="*/ 80485 h 200254"/>
                <a:gd name="connsiteX98" fmla="*/ 158951 w 297666"/>
                <a:gd name="connsiteY98" fmla="*/ 89298 h 200254"/>
                <a:gd name="connsiteX99" fmla="*/ 158235 w 297666"/>
                <a:gd name="connsiteY99" fmla="*/ 87765 h 200254"/>
                <a:gd name="connsiteX100" fmla="*/ 181131 w 297666"/>
                <a:gd name="connsiteY100" fmla="*/ 79335 h 200254"/>
                <a:gd name="connsiteX101" fmla="*/ 191017 w 297666"/>
                <a:gd name="connsiteY101" fmla="*/ 78952 h 200254"/>
                <a:gd name="connsiteX102" fmla="*/ 191017 w 297666"/>
                <a:gd name="connsiteY102" fmla="*/ 80051 h 200254"/>
                <a:gd name="connsiteX103" fmla="*/ 176034 w 297666"/>
                <a:gd name="connsiteY103" fmla="*/ 85913 h 200254"/>
                <a:gd name="connsiteX104" fmla="*/ 161764 w 297666"/>
                <a:gd name="connsiteY104" fmla="*/ 92507 h 200254"/>
                <a:gd name="connsiteX105" fmla="*/ 161407 w 297666"/>
                <a:gd name="connsiteY105" fmla="*/ 90675 h 200254"/>
                <a:gd name="connsiteX106" fmla="*/ 177104 w 297666"/>
                <a:gd name="connsiteY106" fmla="*/ 83715 h 200254"/>
                <a:gd name="connsiteX107" fmla="*/ 191017 w 297666"/>
                <a:gd name="connsiteY107" fmla="*/ 78952 h 200254"/>
                <a:gd name="connsiteX108" fmla="*/ 39159 w 297666"/>
                <a:gd name="connsiteY108" fmla="*/ 78070 h 200254"/>
                <a:gd name="connsiteX109" fmla="*/ 40570 w 297666"/>
                <a:gd name="connsiteY109" fmla="*/ 78775 h 200254"/>
                <a:gd name="connsiteX110" fmla="*/ 37042 w 297666"/>
                <a:gd name="connsiteY110" fmla="*/ 84067 h 200254"/>
                <a:gd name="connsiteX111" fmla="*/ 33161 w 297666"/>
                <a:gd name="connsiteY111" fmla="*/ 89006 h 200254"/>
                <a:gd name="connsiteX112" fmla="*/ 32103 w 297666"/>
                <a:gd name="connsiteY112" fmla="*/ 88300 h 200254"/>
                <a:gd name="connsiteX113" fmla="*/ 35278 w 297666"/>
                <a:gd name="connsiteY113" fmla="*/ 83714 h 200254"/>
                <a:gd name="connsiteX114" fmla="*/ 39159 w 297666"/>
                <a:gd name="connsiteY114" fmla="*/ 78070 h 200254"/>
                <a:gd name="connsiteX115" fmla="*/ 201782 w 297666"/>
                <a:gd name="connsiteY115" fmla="*/ 77731 h 200254"/>
                <a:gd name="connsiteX116" fmla="*/ 202137 w 297666"/>
                <a:gd name="connsiteY116" fmla="*/ 78830 h 200254"/>
                <a:gd name="connsiteX117" fmla="*/ 185830 w 297666"/>
                <a:gd name="connsiteY117" fmla="*/ 87256 h 200254"/>
                <a:gd name="connsiteX118" fmla="*/ 168460 w 297666"/>
                <a:gd name="connsiteY118" fmla="*/ 95682 h 200254"/>
                <a:gd name="connsiteX119" fmla="*/ 167751 w 297666"/>
                <a:gd name="connsiteY119" fmla="*/ 94583 h 200254"/>
                <a:gd name="connsiteX120" fmla="*/ 183703 w 297666"/>
                <a:gd name="connsiteY120" fmla="*/ 86523 h 200254"/>
                <a:gd name="connsiteX121" fmla="*/ 201782 w 297666"/>
                <a:gd name="connsiteY121" fmla="*/ 77731 h 200254"/>
                <a:gd name="connsiteX122" fmla="*/ 173532 w 297666"/>
                <a:gd name="connsiteY122" fmla="*/ 77364 h 200254"/>
                <a:gd name="connsiteX123" fmla="*/ 173897 w 297666"/>
                <a:gd name="connsiteY123" fmla="*/ 78447 h 200254"/>
                <a:gd name="connsiteX124" fmla="*/ 161873 w 297666"/>
                <a:gd name="connsiteY124" fmla="*/ 82055 h 200254"/>
                <a:gd name="connsiteX125" fmla="*/ 153858 w 297666"/>
                <a:gd name="connsiteY125" fmla="*/ 84941 h 200254"/>
                <a:gd name="connsiteX126" fmla="*/ 153858 w 297666"/>
                <a:gd name="connsiteY126" fmla="*/ 83498 h 200254"/>
                <a:gd name="connsiteX127" fmla="*/ 164059 w 297666"/>
                <a:gd name="connsiteY127" fmla="*/ 79890 h 200254"/>
                <a:gd name="connsiteX128" fmla="*/ 173532 w 297666"/>
                <a:gd name="connsiteY128" fmla="*/ 77364 h 200254"/>
                <a:gd name="connsiteX129" fmla="*/ 162413 w 297666"/>
                <a:gd name="connsiteY129" fmla="*/ 75777 h 200254"/>
                <a:gd name="connsiteX130" fmla="*/ 162780 w 297666"/>
                <a:gd name="connsiteY130" fmla="*/ 76571 h 200254"/>
                <a:gd name="connsiteX131" fmla="*/ 150691 w 297666"/>
                <a:gd name="connsiteY131" fmla="*/ 81333 h 200254"/>
                <a:gd name="connsiteX132" fmla="*/ 149958 w 297666"/>
                <a:gd name="connsiteY132" fmla="*/ 80143 h 200254"/>
                <a:gd name="connsiteX133" fmla="*/ 162413 w 297666"/>
                <a:gd name="connsiteY133" fmla="*/ 75777 h 200254"/>
                <a:gd name="connsiteX134" fmla="*/ 154215 w 297666"/>
                <a:gd name="connsiteY134" fmla="*/ 75777 h 200254"/>
                <a:gd name="connsiteX135" fmla="*/ 154555 w 297666"/>
                <a:gd name="connsiteY135" fmla="*/ 76967 h 200254"/>
                <a:gd name="connsiteX136" fmla="*/ 147071 w 297666"/>
                <a:gd name="connsiteY136" fmla="*/ 79746 h 200254"/>
                <a:gd name="connsiteX137" fmla="*/ 147071 w 297666"/>
                <a:gd name="connsiteY137" fmla="*/ 78158 h 200254"/>
                <a:gd name="connsiteX138" fmla="*/ 154215 w 297666"/>
                <a:gd name="connsiteY138" fmla="*/ 75777 h 200254"/>
                <a:gd name="connsiteX139" fmla="*/ 41179 w 297666"/>
                <a:gd name="connsiteY139" fmla="*/ 68577 h 200254"/>
                <a:gd name="connsiteX140" fmla="*/ 42189 w 297666"/>
                <a:gd name="connsiteY140" fmla="*/ 69685 h 200254"/>
                <a:gd name="connsiteX141" fmla="*/ 33434 w 297666"/>
                <a:gd name="connsiteY141" fmla="*/ 82607 h 200254"/>
                <a:gd name="connsiteX142" fmla="*/ 32424 w 297666"/>
                <a:gd name="connsiteY142" fmla="*/ 81868 h 200254"/>
                <a:gd name="connsiteX143" fmla="*/ 41179 w 297666"/>
                <a:gd name="connsiteY143" fmla="*/ 68577 h 200254"/>
                <a:gd name="connsiteX144" fmla="*/ 42209 w 297666"/>
                <a:gd name="connsiteY144" fmla="*/ 62210 h 200254"/>
                <a:gd name="connsiteX145" fmla="*/ 43330 w 297666"/>
                <a:gd name="connsiteY145" fmla="*/ 62932 h 200254"/>
                <a:gd name="connsiteX146" fmla="*/ 33618 w 297666"/>
                <a:gd name="connsiteY146" fmla="*/ 76281 h 200254"/>
                <a:gd name="connsiteX147" fmla="*/ 32497 w 297666"/>
                <a:gd name="connsiteY147" fmla="*/ 75560 h 200254"/>
                <a:gd name="connsiteX148" fmla="*/ 42209 w 297666"/>
                <a:gd name="connsiteY148" fmla="*/ 62210 h 200254"/>
                <a:gd name="connsiteX149" fmla="*/ 288799 w 297666"/>
                <a:gd name="connsiteY149" fmla="*/ 54496 h 200254"/>
                <a:gd name="connsiteX150" fmla="*/ 264692 w 297666"/>
                <a:gd name="connsiteY150" fmla="*/ 64252 h 200254"/>
                <a:gd name="connsiteX151" fmla="*/ 234108 w 297666"/>
                <a:gd name="connsiteY151" fmla="*/ 76536 h 200254"/>
                <a:gd name="connsiteX152" fmla="*/ 190571 w 297666"/>
                <a:gd name="connsiteY152" fmla="*/ 96048 h 200254"/>
                <a:gd name="connsiteX153" fmla="*/ 225832 w 297666"/>
                <a:gd name="connsiteY153" fmla="*/ 144825 h 200254"/>
                <a:gd name="connsiteX154" fmla="*/ 265411 w 297666"/>
                <a:gd name="connsiteY154" fmla="*/ 187459 h 200254"/>
                <a:gd name="connsiteX155" fmla="*/ 266131 w 297666"/>
                <a:gd name="connsiteY155" fmla="*/ 180956 h 200254"/>
                <a:gd name="connsiteX156" fmla="*/ 272607 w 297666"/>
                <a:gd name="connsiteY156" fmla="*/ 137960 h 200254"/>
                <a:gd name="connsiteX157" fmla="*/ 279444 w 297666"/>
                <a:gd name="connsiteY157" fmla="*/ 92073 h 200254"/>
                <a:gd name="connsiteX158" fmla="*/ 288799 w 297666"/>
                <a:gd name="connsiteY158" fmla="*/ 54496 h 200254"/>
                <a:gd name="connsiteX159" fmla="*/ 44223 w 297666"/>
                <a:gd name="connsiteY159" fmla="*/ 52707 h 200254"/>
                <a:gd name="connsiteX160" fmla="*/ 44949 w 297666"/>
                <a:gd name="connsiteY160" fmla="*/ 53078 h 200254"/>
                <a:gd name="connsiteX161" fmla="*/ 34789 w 297666"/>
                <a:gd name="connsiteY161" fmla="*/ 68684 h 200254"/>
                <a:gd name="connsiteX162" fmla="*/ 33700 w 297666"/>
                <a:gd name="connsiteY162" fmla="*/ 67941 h 200254"/>
                <a:gd name="connsiteX163" fmla="*/ 44223 w 297666"/>
                <a:gd name="connsiteY163" fmla="*/ 52707 h 200254"/>
                <a:gd name="connsiteX164" fmla="*/ 46971 w 297666"/>
                <a:gd name="connsiteY164" fmla="*/ 43129 h 200254"/>
                <a:gd name="connsiteX165" fmla="*/ 48465 w 297666"/>
                <a:gd name="connsiteY165" fmla="*/ 43819 h 200254"/>
                <a:gd name="connsiteX166" fmla="*/ 38006 w 297666"/>
                <a:gd name="connsiteY166" fmla="*/ 57278 h 200254"/>
                <a:gd name="connsiteX167" fmla="*/ 36886 w 297666"/>
                <a:gd name="connsiteY167" fmla="*/ 56588 h 200254"/>
                <a:gd name="connsiteX168" fmla="*/ 46971 w 297666"/>
                <a:gd name="connsiteY168" fmla="*/ 43129 h 200254"/>
                <a:gd name="connsiteX169" fmla="*/ 44354 w 297666"/>
                <a:gd name="connsiteY169" fmla="*/ 36460 h 200254"/>
                <a:gd name="connsiteX170" fmla="*/ 45364 w 297666"/>
                <a:gd name="connsiteY170" fmla="*/ 37203 h 200254"/>
                <a:gd name="connsiteX171" fmla="*/ 36609 w 297666"/>
                <a:gd name="connsiteY171" fmla="*/ 52066 h 200254"/>
                <a:gd name="connsiteX172" fmla="*/ 35262 w 297666"/>
                <a:gd name="connsiteY172" fmla="*/ 51322 h 200254"/>
                <a:gd name="connsiteX173" fmla="*/ 44354 w 297666"/>
                <a:gd name="connsiteY173" fmla="*/ 36460 h 200254"/>
                <a:gd name="connsiteX174" fmla="*/ 240429 w 297666"/>
                <a:gd name="connsiteY174" fmla="*/ 31680 h 200254"/>
                <a:gd name="connsiteX175" fmla="*/ 255829 w 297666"/>
                <a:gd name="connsiteY175" fmla="*/ 33443 h 200254"/>
                <a:gd name="connsiteX176" fmla="*/ 269081 w 297666"/>
                <a:gd name="connsiteY176" fmla="*/ 35913 h 200254"/>
                <a:gd name="connsiteX177" fmla="*/ 297018 w 297666"/>
                <a:gd name="connsiteY177" fmla="*/ 41557 h 200254"/>
                <a:gd name="connsiteX178" fmla="*/ 296659 w 297666"/>
                <a:gd name="connsiteY178" fmla="*/ 43674 h 200254"/>
                <a:gd name="connsiteX179" fmla="*/ 266932 w 297666"/>
                <a:gd name="connsiteY179" fmla="*/ 37324 h 200254"/>
                <a:gd name="connsiteX180" fmla="*/ 240070 w 297666"/>
                <a:gd name="connsiteY180" fmla="*/ 32385 h 200254"/>
                <a:gd name="connsiteX181" fmla="*/ 240429 w 297666"/>
                <a:gd name="connsiteY181" fmla="*/ 31680 h 200254"/>
                <a:gd name="connsiteX182" fmla="*/ 249599 w 297666"/>
                <a:gd name="connsiteY182" fmla="*/ 31327 h 200254"/>
                <a:gd name="connsiteX183" fmla="*/ 296641 w 297666"/>
                <a:gd name="connsiteY183" fmla="*/ 38471 h 200254"/>
                <a:gd name="connsiteX184" fmla="*/ 296279 w 297666"/>
                <a:gd name="connsiteY184" fmla="*/ 40171 h 200254"/>
                <a:gd name="connsiteX185" fmla="*/ 249599 w 297666"/>
                <a:gd name="connsiteY185" fmla="*/ 32007 h 200254"/>
                <a:gd name="connsiteX186" fmla="*/ 249599 w 297666"/>
                <a:gd name="connsiteY186" fmla="*/ 31327 h 200254"/>
                <a:gd name="connsiteX187" fmla="*/ 33696 w 297666"/>
                <a:gd name="connsiteY187" fmla="*/ 10777 h 200254"/>
                <a:gd name="connsiteX188" fmla="*/ 16065 w 297666"/>
                <a:gd name="connsiteY188" fmla="*/ 136876 h 200254"/>
                <a:gd name="connsiteX189" fmla="*/ 71475 w 297666"/>
                <a:gd name="connsiteY189" fmla="*/ 108332 h 200254"/>
                <a:gd name="connsiteX190" fmla="*/ 129044 w 297666"/>
                <a:gd name="connsiteY190" fmla="*/ 82318 h 200254"/>
                <a:gd name="connsiteX191" fmla="*/ 92344 w 297666"/>
                <a:gd name="connsiteY191" fmla="*/ 57025 h 200254"/>
                <a:gd name="connsiteX192" fmla="*/ 52765 w 297666"/>
                <a:gd name="connsiteY192" fmla="*/ 25953 h 200254"/>
                <a:gd name="connsiteX193" fmla="*/ 33696 w 297666"/>
                <a:gd name="connsiteY193" fmla="*/ 10777 h 200254"/>
                <a:gd name="connsiteX194" fmla="*/ 35135 w 297666"/>
                <a:gd name="connsiteY194" fmla="*/ 4996 h 200254"/>
                <a:gd name="connsiteX195" fmla="*/ 63919 w 297666"/>
                <a:gd name="connsiteY195" fmla="*/ 25591 h 200254"/>
                <a:gd name="connsiteX196" fmla="*/ 100979 w 297666"/>
                <a:gd name="connsiteY196" fmla="*/ 53412 h 200254"/>
                <a:gd name="connsiteX197" fmla="*/ 164306 w 297666"/>
                <a:gd name="connsiteY197" fmla="*/ 98577 h 200254"/>
                <a:gd name="connsiteX198" fmla="*/ 227991 w 297666"/>
                <a:gd name="connsiteY198" fmla="*/ 71478 h 200254"/>
                <a:gd name="connsiteX199" fmla="*/ 259295 w 297666"/>
                <a:gd name="connsiteY199" fmla="*/ 59555 h 200254"/>
                <a:gd name="connsiteX200" fmla="*/ 281603 w 297666"/>
                <a:gd name="connsiteY200" fmla="*/ 52328 h 200254"/>
                <a:gd name="connsiteX201" fmla="*/ 147395 w 297666"/>
                <a:gd name="connsiteY201" fmla="*/ 28120 h 200254"/>
                <a:gd name="connsiteX202" fmla="*/ 78671 w 297666"/>
                <a:gd name="connsiteY202" fmla="*/ 15113 h 200254"/>
                <a:gd name="connsiteX203" fmla="*/ 47728 w 297666"/>
                <a:gd name="connsiteY203" fmla="*/ 8610 h 200254"/>
                <a:gd name="connsiteX204" fmla="*/ 35135 w 297666"/>
                <a:gd name="connsiteY204" fmla="*/ 4996 h 200254"/>
                <a:gd name="connsiteX205" fmla="*/ 35854 w 297666"/>
                <a:gd name="connsiteY205" fmla="*/ 299 h 200254"/>
                <a:gd name="connsiteX206" fmla="*/ 60321 w 297666"/>
                <a:gd name="connsiteY206" fmla="*/ 4635 h 200254"/>
                <a:gd name="connsiteX207" fmla="*/ 91984 w 297666"/>
                <a:gd name="connsiteY207" fmla="*/ 10777 h 200254"/>
                <a:gd name="connsiteX208" fmla="*/ 157109 w 297666"/>
                <a:gd name="connsiteY208" fmla="*/ 21978 h 200254"/>
                <a:gd name="connsiteX209" fmla="*/ 289159 w 297666"/>
                <a:gd name="connsiteY209" fmla="*/ 45102 h 200254"/>
                <a:gd name="connsiteX210" fmla="*/ 290958 w 297666"/>
                <a:gd name="connsiteY210" fmla="*/ 45825 h 200254"/>
                <a:gd name="connsiteX211" fmla="*/ 294915 w 297666"/>
                <a:gd name="connsiteY211" fmla="*/ 47270 h 200254"/>
                <a:gd name="connsiteX212" fmla="*/ 290238 w 297666"/>
                <a:gd name="connsiteY212" fmla="*/ 74730 h 200254"/>
                <a:gd name="connsiteX213" fmla="*/ 286280 w 297666"/>
                <a:gd name="connsiteY213" fmla="*/ 101106 h 200254"/>
                <a:gd name="connsiteX214" fmla="*/ 278724 w 297666"/>
                <a:gd name="connsiteY214" fmla="*/ 158554 h 200254"/>
                <a:gd name="connsiteX215" fmla="*/ 274766 w 297666"/>
                <a:gd name="connsiteY215" fmla="*/ 185653 h 200254"/>
                <a:gd name="connsiteX216" fmla="*/ 270089 w 297666"/>
                <a:gd name="connsiteY216" fmla="*/ 197215 h 200254"/>
                <a:gd name="connsiteX217" fmla="*/ 251739 w 297666"/>
                <a:gd name="connsiteY217" fmla="*/ 199744 h 200254"/>
                <a:gd name="connsiteX218" fmla="*/ 249220 w 297666"/>
                <a:gd name="connsiteY218" fmla="*/ 200105 h 200254"/>
                <a:gd name="connsiteX219" fmla="*/ 132283 w 297666"/>
                <a:gd name="connsiteY219" fmla="*/ 174813 h 200254"/>
                <a:gd name="connsiteX220" fmla="*/ 71116 w 297666"/>
                <a:gd name="connsiteY220" fmla="*/ 161445 h 200254"/>
                <a:gd name="connsiteX221" fmla="*/ 9588 w 297666"/>
                <a:gd name="connsiteY221" fmla="*/ 149883 h 200254"/>
                <a:gd name="connsiteX222" fmla="*/ 6710 w 297666"/>
                <a:gd name="connsiteY222" fmla="*/ 145547 h 200254"/>
                <a:gd name="connsiteX223" fmla="*/ 7069 w 297666"/>
                <a:gd name="connsiteY223" fmla="*/ 143379 h 200254"/>
                <a:gd name="connsiteX224" fmla="*/ 7429 w 297666"/>
                <a:gd name="connsiteY224" fmla="*/ 141934 h 200254"/>
                <a:gd name="connsiteX225" fmla="*/ 30097 w 297666"/>
                <a:gd name="connsiteY225" fmla="*/ 2829 h 200254"/>
                <a:gd name="connsiteX226" fmla="*/ 32976 w 297666"/>
                <a:gd name="connsiteY226" fmla="*/ 1022 h 200254"/>
                <a:gd name="connsiteX227" fmla="*/ 35854 w 297666"/>
                <a:gd name="connsiteY227" fmla="*/ 299 h 2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297666" h="200254">
                  <a:moveTo>
                    <a:pt x="261284" y="159319"/>
                  </a:moveTo>
                  <a:cubicBezTo>
                    <a:pt x="261658" y="158327"/>
                    <a:pt x="263152" y="159319"/>
                    <a:pt x="262778" y="159981"/>
                  </a:cubicBezTo>
                  <a:cubicBezTo>
                    <a:pt x="261658" y="161634"/>
                    <a:pt x="260537" y="163619"/>
                    <a:pt x="259043" y="165272"/>
                  </a:cubicBezTo>
                  <a:cubicBezTo>
                    <a:pt x="258669" y="165934"/>
                    <a:pt x="257175" y="164941"/>
                    <a:pt x="257549" y="164280"/>
                  </a:cubicBezTo>
                  <a:cubicBezTo>
                    <a:pt x="258669" y="162626"/>
                    <a:pt x="260163" y="160973"/>
                    <a:pt x="261284" y="159319"/>
                  </a:cubicBezTo>
                  <a:close/>
                  <a:moveTo>
                    <a:pt x="261541" y="153931"/>
                  </a:moveTo>
                  <a:cubicBezTo>
                    <a:pt x="261938" y="153564"/>
                    <a:pt x="263128" y="154297"/>
                    <a:pt x="262335" y="155030"/>
                  </a:cubicBezTo>
                  <a:cubicBezTo>
                    <a:pt x="260747" y="157228"/>
                    <a:pt x="259159" y="159792"/>
                    <a:pt x="257572" y="161990"/>
                  </a:cubicBezTo>
                  <a:cubicBezTo>
                    <a:pt x="257175" y="162723"/>
                    <a:pt x="255587" y="161990"/>
                    <a:pt x="255984" y="160891"/>
                  </a:cubicBezTo>
                  <a:cubicBezTo>
                    <a:pt x="257572" y="158693"/>
                    <a:pt x="259556" y="156129"/>
                    <a:pt x="261541" y="153931"/>
                  </a:cubicBezTo>
                  <a:close/>
                  <a:moveTo>
                    <a:pt x="75332" y="150760"/>
                  </a:moveTo>
                  <a:cubicBezTo>
                    <a:pt x="91157" y="152241"/>
                    <a:pt x="106623" y="156686"/>
                    <a:pt x="121729" y="160390"/>
                  </a:cubicBezTo>
                  <a:cubicBezTo>
                    <a:pt x="136115" y="163354"/>
                    <a:pt x="150862" y="166317"/>
                    <a:pt x="165249" y="170392"/>
                  </a:cubicBezTo>
                  <a:cubicBezTo>
                    <a:pt x="166328" y="170392"/>
                    <a:pt x="166328" y="172244"/>
                    <a:pt x="164889" y="171873"/>
                  </a:cubicBezTo>
                  <a:cubicBezTo>
                    <a:pt x="135396" y="164465"/>
                    <a:pt x="105184" y="158538"/>
                    <a:pt x="75332" y="151871"/>
                  </a:cubicBezTo>
                  <a:cubicBezTo>
                    <a:pt x="74612" y="151500"/>
                    <a:pt x="74612" y="150389"/>
                    <a:pt x="75332" y="150760"/>
                  </a:cubicBezTo>
                  <a:close/>
                  <a:moveTo>
                    <a:pt x="258152" y="149476"/>
                  </a:moveTo>
                  <a:cubicBezTo>
                    <a:pt x="258519" y="148802"/>
                    <a:pt x="259984" y="149476"/>
                    <a:pt x="259251" y="150486"/>
                  </a:cubicBezTo>
                  <a:cubicBezTo>
                    <a:pt x="258152" y="152170"/>
                    <a:pt x="256687" y="153516"/>
                    <a:pt x="255588" y="155200"/>
                  </a:cubicBezTo>
                  <a:cubicBezTo>
                    <a:pt x="254122" y="156547"/>
                    <a:pt x="253390" y="158231"/>
                    <a:pt x="252291" y="159241"/>
                  </a:cubicBezTo>
                  <a:cubicBezTo>
                    <a:pt x="251558" y="159578"/>
                    <a:pt x="250825" y="159578"/>
                    <a:pt x="250825" y="158904"/>
                  </a:cubicBezTo>
                  <a:cubicBezTo>
                    <a:pt x="251192" y="156884"/>
                    <a:pt x="253023" y="155537"/>
                    <a:pt x="254122" y="154190"/>
                  </a:cubicBezTo>
                  <a:cubicBezTo>
                    <a:pt x="255588" y="152506"/>
                    <a:pt x="257053" y="151159"/>
                    <a:pt x="258152" y="149476"/>
                  </a:cubicBezTo>
                  <a:close/>
                  <a:moveTo>
                    <a:pt x="95977" y="148802"/>
                  </a:moveTo>
                  <a:cubicBezTo>
                    <a:pt x="106516" y="151660"/>
                    <a:pt x="117418" y="152731"/>
                    <a:pt x="127957" y="154874"/>
                  </a:cubicBezTo>
                  <a:cubicBezTo>
                    <a:pt x="133044" y="155946"/>
                    <a:pt x="138132" y="157017"/>
                    <a:pt x="143220" y="158089"/>
                  </a:cubicBezTo>
                  <a:cubicBezTo>
                    <a:pt x="146854" y="158803"/>
                    <a:pt x="150851" y="159160"/>
                    <a:pt x="154122" y="160589"/>
                  </a:cubicBezTo>
                  <a:cubicBezTo>
                    <a:pt x="155212" y="160946"/>
                    <a:pt x="154485" y="162732"/>
                    <a:pt x="153395" y="162375"/>
                  </a:cubicBezTo>
                  <a:cubicBezTo>
                    <a:pt x="149034" y="160232"/>
                    <a:pt x="143583" y="159875"/>
                    <a:pt x="139222" y="159160"/>
                  </a:cubicBezTo>
                  <a:cubicBezTo>
                    <a:pt x="134134" y="158089"/>
                    <a:pt x="129047" y="157017"/>
                    <a:pt x="123959" y="155589"/>
                  </a:cubicBezTo>
                  <a:cubicBezTo>
                    <a:pt x="114511" y="153803"/>
                    <a:pt x="104699" y="153088"/>
                    <a:pt x="95977" y="149874"/>
                  </a:cubicBezTo>
                  <a:cubicBezTo>
                    <a:pt x="95250" y="149874"/>
                    <a:pt x="95614" y="148802"/>
                    <a:pt x="95977" y="148802"/>
                  </a:cubicBezTo>
                  <a:close/>
                  <a:moveTo>
                    <a:pt x="111847" y="147575"/>
                  </a:moveTo>
                  <a:cubicBezTo>
                    <a:pt x="124475" y="149740"/>
                    <a:pt x="137102" y="150462"/>
                    <a:pt x="149369" y="152987"/>
                  </a:cubicBezTo>
                  <a:cubicBezTo>
                    <a:pt x="150451" y="153348"/>
                    <a:pt x="150091" y="154791"/>
                    <a:pt x="149008" y="154431"/>
                  </a:cubicBezTo>
                  <a:cubicBezTo>
                    <a:pt x="136741" y="153709"/>
                    <a:pt x="123753" y="151183"/>
                    <a:pt x="111847" y="148297"/>
                  </a:cubicBezTo>
                  <a:cubicBezTo>
                    <a:pt x="111125" y="148297"/>
                    <a:pt x="111486" y="147214"/>
                    <a:pt x="111847" y="147575"/>
                  </a:cubicBezTo>
                  <a:close/>
                  <a:moveTo>
                    <a:pt x="256910" y="144791"/>
                  </a:moveTo>
                  <a:cubicBezTo>
                    <a:pt x="257651" y="144039"/>
                    <a:pt x="258392" y="145167"/>
                    <a:pt x="258021" y="145919"/>
                  </a:cubicBezTo>
                  <a:cubicBezTo>
                    <a:pt x="255058" y="149303"/>
                    <a:pt x="252095" y="153063"/>
                    <a:pt x="249873" y="157199"/>
                  </a:cubicBezTo>
                  <a:cubicBezTo>
                    <a:pt x="249132" y="157951"/>
                    <a:pt x="247650" y="157199"/>
                    <a:pt x="248021" y="156071"/>
                  </a:cubicBezTo>
                  <a:cubicBezTo>
                    <a:pt x="250243" y="151935"/>
                    <a:pt x="253947" y="148551"/>
                    <a:pt x="256910" y="144791"/>
                  </a:cubicBezTo>
                  <a:close/>
                  <a:moveTo>
                    <a:pt x="253437" y="139974"/>
                  </a:moveTo>
                  <a:cubicBezTo>
                    <a:pt x="253795" y="139277"/>
                    <a:pt x="255229" y="139974"/>
                    <a:pt x="254512" y="141020"/>
                  </a:cubicBezTo>
                  <a:cubicBezTo>
                    <a:pt x="251644" y="144853"/>
                    <a:pt x="248777" y="148686"/>
                    <a:pt x="245909" y="152519"/>
                  </a:cubicBezTo>
                  <a:cubicBezTo>
                    <a:pt x="245192" y="153216"/>
                    <a:pt x="244475" y="152519"/>
                    <a:pt x="244475" y="151822"/>
                  </a:cubicBezTo>
                  <a:cubicBezTo>
                    <a:pt x="246268" y="147292"/>
                    <a:pt x="250569" y="143807"/>
                    <a:pt x="253437" y="139974"/>
                  </a:cubicBezTo>
                  <a:close/>
                  <a:moveTo>
                    <a:pt x="251744" y="135257"/>
                  </a:moveTo>
                  <a:cubicBezTo>
                    <a:pt x="252496" y="134514"/>
                    <a:pt x="253624" y="135629"/>
                    <a:pt x="253248" y="136372"/>
                  </a:cubicBezTo>
                  <a:cubicBezTo>
                    <a:pt x="249112" y="141202"/>
                    <a:pt x="245352" y="146032"/>
                    <a:pt x="241592" y="150863"/>
                  </a:cubicBezTo>
                  <a:cubicBezTo>
                    <a:pt x="240840" y="151606"/>
                    <a:pt x="239712" y="150491"/>
                    <a:pt x="240088" y="150119"/>
                  </a:cubicBezTo>
                  <a:cubicBezTo>
                    <a:pt x="243096" y="144546"/>
                    <a:pt x="247984" y="140088"/>
                    <a:pt x="251744" y="135257"/>
                  </a:cubicBezTo>
                  <a:close/>
                  <a:moveTo>
                    <a:pt x="250144" y="128911"/>
                  </a:moveTo>
                  <a:cubicBezTo>
                    <a:pt x="250900" y="128164"/>
                    <a:pt x="252034" y="129285"/>
                    <a:pt x="251278" y="130032"/>
                  </a:cubicBezTo>
                  <a:cubicBezTo>
                    <a:pt x="246743" y="134888"/>
                    <a:pt x="242963" y="140864"/>
                    <a:pt x="238427" y="146094"/>
                  </a:cubicBezTo>
                  <a:cubicBezTo>
                    <a:pt x="237671" y="146841"/>
                    <a:pt x="236537" y="146094"/>
                    <a:pt x="236915" y="145347"/>
                  </a:cubicBezTo>
                  <a:cubicBezTo>
                    <a:pt x="240695" y="139370"/>
                    <a:pt x="245609" y="134141"/>
                    <a:pt x="250144" y="128911"/>
                  </a:cubicBezTo>
                  <a:close/>
                  <a:moveTo>
                    <a:pt x="249339" y="122514"/>
                  </a:moveTo>
                  <a:cubicBezTo>
                    <a:pt x="249711" y="121814"/>
                    <a:pt x="250454" y="122864"/>
                    <a:pt x="250082" y="123563"/>
                  </a:cubicBezTo>
                  <a:cubicBezTo>
                    <a:pt x="245252" y="129510"/>
                    <a:pt x="240050" y="135107"/>
                    <a:pt x="234848" y="141403"/>
                  </a:cubicBezTo>
                  <a:cubicBezTo>
                    <a:pt x="234105" y="142102"/>
                    <a:pt x="233362" y="141403"/>
                    <a:pt x="233734" y="140353"/>
                  </a:cubicBezTo>
                  <a:cubicBezTo>
                    <a:pt x="238564" y="134407"/>
                    <a:pt x="244137" y="128810"/>
                    <a:pt x="249339" y="122514"/>
                  </a:cubicBezTo>
                  <a:close/>
                  <a:moveTo>
                    <a:pt x="243946" y="119358"/>
                  </a:moveTo>
                  <a:cubicBezTo>
                    <a:pt x="244651" y="118639"/>
                    <a:pt x="245709" y="119358"/>
                    <a:pt x="245004" y="120436"/>
                  </a:cubicBezTo>
                  <a:cubicBezTo>
                    <a:pt x="240418" y="125468"/>
                    <a:pt x="236184" y="131219"/>
                    <a:pt x="231598" y="136611"/>
                  </a:cubicBezTo>
                  <a:cubicBezTo>
                    <a:pt x="231246" y="137330"/>
                    <a:pt x="230187" y="136252"/>
                    <a:pt x="230540" y="135533"/>
                  </a:cubicBezTo>
                  <a:cubicBezTo>
                    <a:pt x="234773" y="130141"/>
                    <a:pt x="239359" y="124750"/>
                    <a:pt x="243946" y="119358"/>
                  </a:cubicBezTo>
                  <a:close/>
                  <a:moveTo>
                    <a:pt x="6425" y="111414"/>
                  </a:moveTo>
                  <a:cubicBezTo>
                    <a:pt x="6425" y="110702"/>
                    <a:pt x="7559" y="111058"/>
                    <a:pt x="7559" y="111770"/>
                  </a:cubicBezTo>
                  <a:cubicBezTo>
                    <a:pt x="6425" y="124579"/>
                    <a:pt x="1890" y="137389"/>
                    <a:pt x="1890" y="150198"/>
                  </a:cubicBezTo>
                  <a:cubicBezTo>
                    <a:pt x="1890" y="151266"/>
                    <a:pt x="0" y="151621"/>
                    <a:pt x="0" y="150198"/>
                  </a:cubicBezTo>
                  <a:cubicBezTo>
                    <a:pt x="0" y="137389"/>
                    <a:pt x="4157" y="124223"/>
                    <a:pt x="6425" y="111414"/>
                  </a:cubicBezTo>
                  <a:close/>
                  <a:moveTo>
                    <a:pt x="11557" y="96776"/>
                  </a:moveTo>
                  <a:cubicBezTo>
                    <a:pt x="11557" y="96414"/>
                    <a:pt x="12319" y="96414"/>
                    <a:pt x="12319" y="96776"/>
                  </a:cubicBezTo>
                  <a:cubicBezTo>
                    <a:pt x="11557" y="106542"/>
                    <a:pt x="9652" y="115585"/>
                    <a:pt x="8128" y="124989"/>
                  </a:cubicBezTo>
                  <a:cubicBezTo>
                    <a:pt x="6985" y="133670"/>
                    <a:pt x="5080" y="143075"/>
                    <a:pt x="5080" y="151756"/>
                  </a:cubicBezTo>
                  <a:cubicBezTo>
                    <a:pt x="5080" y="152841"/>
                    <a:pt x="3556" y="153203"/>
                    <a:pt x="3556" y="152117"/>
                  </a:cubicBezTo>
                  <a:cubicBezTo>
                    <a:pt x="3175" y="143798"/>
                    <a:pt x="5080" y="134755"/>
                    <a:pt x="6223" y="126798"/>
                  </a:cubicBezTo>
                  <a:cubicBezTo>
                    <a:pt x="7747" y="116670"/>
                    <a:pt x="10033" y="106904"/>
                    <a:pt x="11557" y="96776"/>
                  </a:cubicBezTo>
                  <a:close/>
                  <a:moveTo>
                    <a:pt x="135521" y="87015"/>
                  </a:moveTo>
                  <a:cubicBezTo>
                    <a:pt x="125087" y="90628"/>
                    <a:pt x="114652" y="93880"/>
                    <a:pt x="104218" y="98215"/>
                  </a:cubicBezTo>
                  <a:cubicBezTo>
                    <a:pt x="93064" y="102912"/>
                    <a:pt x="82270" y="109416"/>
                    <a:pt x="71475" y="115197"/>
                  </a:cubicBezTo>
                  <a:cubicBezTo>
                    <a:pt x="53125" y="124952"/>
                    <a:pt x="33696" y="132179"/>
                    <a:pt x="15345" y="141573"/>
                  </a:cubicBezTo>
                  <a:cubicBezTo>
                    <a:pt x="14985" y="142295"/>
                    <a:pt x="14985" y="142657"/>
                    <a:pt x="14985" y="143379"/>
                  </a:cubicBezTo>
                  <a:cubicBezTo>
                    <a:pt x="24340" y="145547"/>
                    <a:pt x="34415" y="146270"/>
                    <a:pt x="44130" y="148076"/>
                  </a:cubicBezTo>
                  <a:cubicBezTo>
                    <a:pt x="53485" y="149883"/>
                    <a:pt x="63200" y="151690"/>
                    <a:pt x="72915" y="153496"/>
                  </a:cubicBezTo>
                  <a:cubicBezTo>
                    <a:pt x="93064" y="157471"/>
                    <a:pt x="113573" y="161806"/>
                    <a:pt x="134082" y="166142"/>
                  </a:cubicBezTo>
                  <a:cubicBezTo>
                    <a:pt x="169703" y="174452"/>
                    <a:pt x="205683" y="186014"/>
                    <a:pt x="242024" y="190350"/>
                  </a:cubicBezTo>
                  <a:cubicBezTo>
                    <a:pt x="243103" y="189989"/>
                    <a:pt x="244183" y="189627"/>
                    <a:pt x="245262" y="189627"/>
                  </a:cubicBezTo>
                  <a:cubicBezTo>
                    <a:pt x="249220" y="190350"/>
                    <a:pt x="253897" y="191073"/>
                    <a:pt x="258215" y="191073"/>
                  </a:cubicBezTo>
                  <a:cubicBezTo>
                    <a:pt x="245622" y="175175"/>
                    <a:pt x="230150" y="161806"/>
                    <a:pt x="217557" y="145909"/>
                  </a:cubicBezTo>
                  <a:cubicBezTo>
                    <a:pt x="205683" y="131095"/>
                    <a:pt x="194529" y="115197"/>
                    <a:pt x="187333" y="97493"/>
                  </a:cubicBezTo>
                  <a:cubicBezTo>
                    <a:pt x="180137" y="100383"/>
                    <a:pt x="172941" y="103274"/>
                    <a:pt x="165745" y="106164"/>
                  </a:cubicBezTo>
                  <a:cubicBezTo>
                    <a:pt x="165025" y="106526"/>
                    <a:pt x="164306" y="106887"/>
                    <a:pt x="163946" y="106526"/>
                  </a:cubicBezTo>
                  <a:cubicBezTo>
                    <a:pt x="162147" y="107248"/>
                    <a:pt x="160348" y="107609"/>
                    <a:pt x="158549" y="105803"/>
                  </a:cubicBezTo>
                  <a:cubicBezTo>
                    <a:pt x="151352" y="98577"/>
                    <a:pt x="143797" y="92434"/>
                    <a:pt x="135521" y="87015"/>
                  </a:cubicBezTo>
                  <a:close/>
                  <a:moveTo>
                    <a:pt x="181131" y="79335"/>
                  </a:moveTo>
                  <a:cubicBezTo>
                    <a:pt x="181847" y="78952"/>
                    <a:pt x="182205" y="80102"/>
                    <a:pt x="181489" y="80485"/>
                  </a:cubicBezTo>
                  <a:cubicBezTo>
                    <a:pt x="173976" y="82784"/>
                    <a:pt x="166464" y="86999"/>
                    <a:pt x="158951" y="89298"/>
                  </a:cubicBezTo>
                  <a:cubicBezTo>
                    <a:pt x="157520" y="89681"/>
                    <a:pt x="157162" y="88148"/>
                    <a:pt x="158235" y="87765"/>
                  </a:cubicBezTo>
                  <a:cubicBezTo>
                    <a:pt x="165748" y="85083"/>
                    <a:pt x="173619" y="81634"/>
                    <a:pt x="181131" y="79335"/>
                  </a:cubicBezTo>
                  <a:close/>
                  <a:moveTo>
                    <a:pt x="191017" y="78952"/>
                  </a:moveTo>
                  <a:cubicBezTo>
                    <a:pt x="191731" y="78952"/>
                    <a:pt x="191731" y="79685"/>
                    <a:pt x="191017" y="80051"/>
                  </a:cubicBezTo>
                  <a:cubicBezTo>
                    <a:pt x="186023" y="80784"/>
                    <a:pt x="180672" y="83715"/>
                    <a:pt x="176034" y="85913"/>
                  </a:cubicBezTo>
                  <a:cubicBezTo>
                    <a:pt x="171396" y="88111"/>
                    <a:pt x="166402" y="90309"/>
                    <a:pt x="161764" y="92507"/>
                  </a:cubicBezTo>
                  <a:cubicBezTo>
                    <a:pt x="160694" y="92873"/>
                    <a:pt x="160337" y="91041"/>
                    <a:pt x="161407" y="90675"/>
                  </a:cubicBezTo>
                  <a:cubicBezTo>
                    <a:pt x="166402" y="88477"/>
                    <a:pt x="171753" y="85913"/>
                    <a:pt x="177104" y="83715"/>
                  </a:cubicBezTo>
                  <a:cubicBezTo>
                    <a:pt x="181742" y="81883"/>
                    <a:pt x="186023" y="79685"/>
                    <a:pt x="191017" y="78952"/>
                  </a:cubicBezTo>
                  <a:close/>
                  <a:moveTo>
                    <a:pt x="39159" y="78070"/>
                  </a:moveTo>
                  <a:cubicBezTo>
                    <a:pt x="39864" y="77364"/>
                    <a:pt x="40922" y="77717"/>
                    <a:pt x="40570" y="78775"/>
                  </a:cubicBezTo>
                  <a:cubicBezTo>
                    <a:pt x="39864" y="80892"/>
                    <a:pt x="38453" y="82303"/>
                    <a:pt x="37042" y="84067"/>
                  </a:cubicBezTo>
                  <a:cubicBezTo>
                    <a:pt x="35984" y="85831"/>
                    <a:pt x="34572" y="87595"/>
                    <a:pt x="33161" y="89006"/>
                  </a:cubicBezTo>
                  <a:cubicBezTo>
                    <a:pt x="32809" y="89711"/>
                    <a:pt x="31750" y="89006"/>
                    <a:pt x="32103" y="88300"/>
                  </a:cubicBezTo>
                  <a:cubicBezTo>
                    <a:pt x="32809" y="86536"/>
                    <a:pt x="33867" y="85125"/>
                    <a:pt x="35278" y="83714"/>
                  </a:cubicBezTo>
                  <a:cubicBezTo>
                    <a:pt x="36689" y="81950"/>
                    <a:pt x="38100" y="80186"/>
                    <a:pt x="39159" y="78070"/>
                  </a:cubicBezTo>
                  <a:close/>
                  <a:moveTo>
                    <a:pt x="201782" y="77731"/>
                  </a:moveTo>
                  <a:cubicBezTo>
                    <a:pt x="202137" y="77364"/>
                    <a:pt x="202846" y="78463"/>
                    <a:pt x="202137" y="78830"/>
                  </a:cubicBezTo>
                  <a:cubicBezTo>
                    <a:pt x="197528" y="82493"/>
                    <a:pt x="191502" y="84325"/>
                    <a:pt x="185830" y="87256"/>
                  </a:cubicBezTo>
                  <a:cubicBezTo>
                    <a:pt x="180158" y="90186"/>
                    <a:pt x="174132" y="92751"/>
                    <a:pt x="168460" y="95682"/>
                  </a:cubicBezTo>
                  <a:cubicBezTo>
                    <a:pt x="167751" y="96048"/>
                    <a:pt x="166687" y="94949"/>
                    <a:pt x="167751" y="94583"/>
                  </a:cubicBezTo>
                  <a:cubicBezTo>
                    <a:pt x="172714" y="91285"/>
                    <a:pt x="178386" y="89087"/>
                    <a:pt x="183703" y="86523"/>
                  </a:cubicBezTo>
                  <a:cubicBezTo>
                    <a:pt x="189729" y="83592"/>
                    <a:pt x="196465" y="81394"/>
                    <a:pt x="201782" y="77731"/>
                  </a:cubicBezTo>
                  <a:close/>
                  <a:moveTo>
                    <a:pt x="173532" y="77364"/>
                  </a:moveTo>
                  <a:cubicBezTo>
                    <a:pt x="173897" y="77364"/>
                    <a:pt x="174261" y="78086"/>
                    <a:pt x="173897" y="78447"/>
                  </a:cubicBezTo>
                  <a:cubicBezTo>
                    <a:pt x="169524" y="79529"/>
                    <a:pt x="165881" y="80612"/>
                    <a:pt x="161873" y="82055"/>
                  </a:cubicBezTo>
                  <a:cubicBezTo>
                    <a:pt x="159323" y="83137"/>
                    <a:pt x="156772" y="84581"/>
                    <a:pt x="153858" y="84941"/>
                  </a:cubicBezTo>
                  <a:cubicBezTo>
                    <a:pt x="152765" y="84941"/>
                    <a:pt x="152400" y="83498"/>
                    <a:pt x="153858" y="83498"/>
                  </a:cubicBezTo>
                  <a:cubicBezTo>
                    <a:pt x="157501" y="82416"/>
                    <a:pt x="160416" y="80972"/>
                    <a:pt x="164059" y="79890"/>
                  </a:cubicBezTo>
                  <a:cubicBezTo>
                    <a:pt x="166974" y="78808"/>
                    <a:pt x="170253" y="78086"/>
                    <a:pt x="173532" y="77364"/>
                  </a:cubicBezTo>
                  <a:close/>
                  <a:moveTo>
                    <a:pt x="162413" y="75777"/>
                  </a:moveTo>
                  <a:cubicBezTo>
                    <a:pt x="163146" y="75777"/>
                    <a:pt x="163146" y="76174"/>
                    <a:pt x="162780" y="76571"/>
                  </a:cubicBezTo>
                  <a:cubicBezTo>
                    <a:pt x="158384" y="77762"/>
                    <a:pt x="154720" y="80540"/>
                    <a:pt x="150691" y="81333"/>
                  </a:cubicBezTo>
                  <a:cubicBezTo>
                    <a:pt x="149592" y="81730"/>
                    <a:pt x="149225" y="80143"/>
                    <a:pt x="149958" y="80143"/>
                  </a:cubicBezTo>
                  <a:cubicBezTo>
                    <a:pt x="154354" y="78952"/>
                    <a:pt x="158384" y="75777"/>
                    <a:pt x="162413" y="75777"/>
                  </a:cubicBezTo>
                  <a:close/>
                  <a:moveTo>
                    <a:pt x="154215" y="75777"/>
                  </a:moveTo>
                  <a:cubicBezTo>
                    <a:pt x="154895" y="75777"/>
                    <a:pt x="155235" y="76967"/>
                    <a:pt x="154555" y="76967"/>
                  </a:cubicBezTo>
                  <a:cubicBezTo>
                    <a:pt x="152173" y="77761"/>
                    <a:pt x="149792" y="79349"/>
                    <a:pt x="147071" y="79746"/>
                  </a:cubicBezTo>
                  <a:cubicBezTo>
                    <a:pt x="146050" y="80142"/>
                    <a:pt x="146050" y="78555"/>
                    <a:pt x="147071" y="78158"/>
                  </a:cubicBezTo>
                  <a:cubicBezTo>
                    <a:pt x="149452" y="77761"/>
                    <a:pt x="151833" y="76570"/>
                    <a:pt x="154215" y="75777"/>
                  </a:cubicBezTo>
                  <a:close/>
                  <a:moveTo>
                    <a:pt x="41179" y="68577"/>
                  </a:moveTo>
                  <a:cubicBezTo>
                    <a:pt x="41515" y="67839"/>
                    <a:pt x="42526" y="68946"/>
                    <a:pt x="42189" y="69685"/>
                  </a:cubicBezTo>
                  <a:cubicBezTo>
                    <a:pt x="39495" y="73746"/>
                    <a:pt x="36801" y="78546"/>
                    <a:pt x="33434" y="82607"/>
                  </a:cubicBezTo>
                  <a:cubicBezTo>
                    <a:pt x="33097" y="83345"/>
                    <a:pt x="31750" y="82607"/>
                    <a:pt x="32424" y="81868"/>
                  </a:cubicBezTo>
                  <a:cubicBezTo>
                    <a:pt x="34781" y="77068"/>
                    <a:pt x="38148" y="72638"/>
                    <a:pt x="41179" y="68577"/>
                  </a:cubicBezTo>
                  <a:close/>
                  <a:moveTo>
                    <a:pt x="42209" y="62210"/>
                  </a:moveTo>
                  <a:cubicBezTo>
                    <a:pt x="42583" y="61489"/>
                    <a:pt x="44077" y="62210"/>
                    <a:pt x="43330" y="62932"/>
                  </a:cubicBezTo>
                  <a:cubicBezTo>
                    <a:pt x="40341" y="67622"/>
                    <a:pt x="37353" y="72313"/>
                    <a:pt x="33618" y="76281"/>
                  </a:cubicBezTo>
                  <a:cubicBezTo>
                    <a:pt x="33244" y="77003"/>
                    <a:pt x="31750" y="76281"/>
                    <a:pt x="32497" y="75560"/>
                  </a:cubicBezTo>
                  <a:cubicBezTo>
                    <a:pt x="35112" y="70869"/>
                    <a:pt x="38847" y="66540"/>
                    <a:pt x="42209" y="62210"/>
                  </a:cubicBezTo>
                  <a:close/>
                  <a:moveTo>
                    <a:pt x="288799" y="54496"/>
                  </a:moveTo>
                  <a:cubicBezTo>
                    <a:pt x="281243" y="58832"/>
                    <a:pt x="272967" y="61722"/>
                    <a:pt x="264692" y="64252"/>
                  </a:cubicBezTo>
                  <a:cubicBezTo>
                    <a:pt x="253897" y="67503"/>
                    <a:pt x="244183" y="71839"/>
                    <a:pt x="234108" y="76536"/>
                  </a:cubicBezTo>
                  <a:cubicBezTo>
                    <a:pt x="219716" y="83040"/>
                    <a:pt x="205323" y="89544"/>
                    <a:pt x="190571" y="96048"/>
                  </a:cubicBezTo>
                  <a:cubicBezTo>
                    <a:pt x="201366" y="113029"/>
                    <a:pt x="212879" y="129650"/>
                    <a:pt x="225832" y="144825"/>
                  </a:cubicBezTo>
                  <a:cubicBezTo>
                    <a:pt x="238426" y="159638"/>
                    <a:pt x="253538" y="171923"/>
                    <a:pt x="265411" y="187459"/>
                  </a:cubicBezTo>
                  <a:cubicBezTo>
                    <a:pt x="266131" y="185653"/>
                    <a:pt x="266131" y="183485"/>
                    <a:pt x="266131" y="180956"/>
                  </a:cubicBezTo>
                  <a:cubicBezTo>
                    <a:pt x="267570" y="166503"/>
                    <a:pt x="270808" y="152051"/>
                    <a:pt x="272607" y="137960"/>
                  </a:cubicBezTo>
                  <a:cubicBezTo>
                    <a:pt x="274766" y="122423"/>
                    <a:pt x="276925" y="107248"/>
                    <a:pt x="279444" y="92073"/>
                  </a:cubicBezTo>
                  <a:cubicBezTo>
                    <a:pt x="281603" y="79427"/>
                    <a:pt x="286280" y="67142"/>
                    <a:pt x="288799" y="54496"/>
                  </a:cubicBezTo>
                  <a:close/>
                  <a:moveTo>
                    <a:pt x="44223" y="52707"/>
                  </a:moveTo>
                  <a:cubicBezTo>
                    <a:pt x="44586" y="51964"/>
                    <a:pt x="45674" y="52707"/>
                    <a:pt x="44949" y="53078"/>
                  </a:cubicBezTo>
                  <a:cubicBezTo>
                    <a:pt x="42046" y="58280"/>
                    <a:pt x="38417" y="63853"/>
                    <a:pt x="34789" y="68684"/>
                  </a:cubicBezTo>
                  <a:cubicBezTo>
                    <a:pt x="34063" y="69055"/>
                    <a:pt x="33337" y="68312"/>
                    <a:pt x="33700" y="67941"/>
                  </a:cubicBezTo>
                  <a:cubicBezTo>
                    <a:pt x="36966" y="62367"/>
                    <a:pt x="40594" y="57537"/>
                    <a:pt x="44223" y="52707"/>
                  </a:cubicBezTo>
                  <a:close/>
                  <a:moveTo>
                    <a:pt x="46971" y="43129"/>
                  </a:moveTo>
                  <a:cubicBezTo>
                    <a:pt x="47718" y="42439"/>
                    <a:pt x="48839" y="43129"/>
                    <a:pt x="48465" y="43819"/>
                  </a:cubicBezTo>
                  <a:cubicBezTo>
                    <a:pt x="45103" y="48306"/>
                    <a:pt x="41742" y="53137"/>
                    <a:pt x="38006" y="57278"/>
                  </a:cubicBezTo>
                  <a:cubicBezTo>
                    <a:pt x="37633" y="57969"/>
                    <a:pt x="36512" y="57278"/>
                    <a:pt x="36886" y="56588"/>
                  </a:cubicBezTo>
                  <a:cubicBezTo>
                    <a:pt x="40248" y="52102"/>
                    <a:pt x="43983" y="47615"/>
                    <a:pt x="46971" y="43129"/>
                  </a:cubicBezTo>
                  <a:close/>
                  <a:moveTo>
                    <a:pt x="44354" y="36460"/>
                  </a:moveTo>
                  <a:cubicBezTo>
                    <a:pt x="44690" y="36089"/>
                    <a:pt x="45701" y="36460"/>
                    <a:pt x="45364" y="37203"/>
                  </a:cubicBezTo>
                  <a:cubicBezTo>
                    <a:pt x="42333" y="42034"/>
                    <a:pt x="39303" y="46864"/>
                    <a:pt x="36609" y="52066"/>
                  </a:cubicBezTo>
                  <a:cubicBezTo>
                    <a:pt x="36272" y="53180"/>
                    <a:pt x="34925" y="52437"/>
                    <a:pt x="35262" y="51322"/>
                  </a:cubicBezTo>
                  <a:cubicBezTo>
                    <a:pt x="38293" y="46492"/>
                    <a:pt x="41323" y="41662"/>
                    <a:pt x="44354" y="36460"/>
                  </a:cubicBezTo>
                  <a:close/>
                  <a:moveTo>
                    <a:pt x="240429" y="31680"/>
                  </a:moveTo>
                  <a:cubicBezTo>
                    <a:pt x="245443" y="33091"/>
                    <a:pt x="250815" y="32738"/>
                    <a:pt x="255829" y="33443"/>
                  </a:cubicBezTo>
                  <a:cubicBezTo>
                    <a:pt x="260127" y="34502"/>
                    <a:pt x="264425" y="35207"/>
                    <a:pt x="269081" y="35913"/>
                  </a:cubicBezTo>
                  <a:cubicBezTo>
                    <a:pt x="278393" y="38030"/>
                    <a:pt x="287347" y="40146"/>
                    <a:pt x="297018" y="41557"/>
                  </a:cubicBezTo>
                  <a:cubicBezTo>
                    <a:pt x="298092" y="41910"/>
                    <a:pt x="297734" y="43674"/>
                    <a:pt x="296659" y="43674"/>
                  </a:cubicBezTo>
                  <a:cubicBezTo>
                    <a:pt x="286631" y="41557"/>
                    <a:pt x="276603" y="39441"/>
                    <a:pt x="266932" y="37324"/>
                  </a:cubicBezTo>
                  <a:cubicBezTo>
                    <a:pt x="258336" y="35560"/>
                    <a:pt x="248666" y="35560"/>
                    <a:pt x="240070" y="32385"/>
                  </a:cubicBezTo>
                  <a:cubicBezTo>
                    <a:pt x="239712" y="32385"/>
                    <a:pt x="240070" y="31327"/>
                    <a:pt x="240429" y="31680"/>
                  </a:cubicBezTo>
                  <a:close/>
                  <a:moveTo>
                    <a:pt x="249599" y="31327"/>
                  </a:moveTo>
                  <a:cubicBezTo>
                    <a:pt x="265521" y="32007"/>
                    <a:pt x="281081" y="35749"/>
                    <a:pt x="296641" y="38471"/>
                  </a:cubicBezTo>
                  <a:cubicBezTo>
                    <a:pt x="298088" y="38811"/>
                    <a:pt x="297727" y="40512"/>
                    <a:pt x="296279" y="40171"/>
                  </a:cubicBezTo>
                  <a:cubicBezTo>
                    <a:pt x="280719" y="37450"/>
                    <a:pt x="265521" y="34048"/>
                    <a:pt x="249599" y="32007"/>
                  </a:cubicBezTo>
                  <a:cubicBezTo>
                    <a:pt x="249237" y="32007"/>
                    <a:pt x="249237" y="31327"/>
                    <a:pt x="249599" y="31327"/>
                  </a:cubicBezTo>
                  <a:close/>
                  <a:moveTo>
                    <a:pt x="33696" y="10777"/>
                  </a:moveTo>
                  <a:cubicBezTo>
                    <a:pt x="29737" y="53051"/>
                    <a:pt x="23980" y="95325"/>
                    <a:pt x="16065" y="136876"/>
                  </a:cubicBezTo>
                  <a:cubicBezTo>
                    <a:pt x="34415" y="127120"/>
                    <a:pt x="53485" y="118810"/>
                    <a:pt x="71475" y="108332"/>
                  </a:cubicBezTo>
                  <a:cubicBezTo>
                    <a:pt x="90185" y="97854"/>
                    <a:pt x="108895" y="88821"/>
                    <a:pt x="129044" y="82318"/>
                  </a:cubicBezTo>
                  <a:cubicBezTo>
                    <a:pt x="116811" y="74007"/>
                    <a:pt x="104218" y="66058"/>
                    <a:pt x="92344" y="57025"/>
                  </a:cubicBezTo>
                  <a:cubicBezTo>
                    <a:pt x="79031" y="46909"/>
                    <a:pt x="66438" y="35708"/>
                    <a:pt x="52765" y="25953"/>
                  </a:cubicBezTo>
                  <a:cubicBezTo>
                    <a:pt x="45929" y="21255"/>
                    <a:pt x="38733" y="17281"/>
                    <a:pt x="33696" y="10777"/>
                  </a:cubicBezTo>
                  <a:close/>
                  <a:moveTo>
                    <a:pt x="35135" y="4996"/>
                  </a:moveTo>
                  <a:cubicBezTo>
                    <a:pt x="42331" y="14391"/>
                    <a:pt x="54924" y="18726"/>
                    <a:pt x="63919" y="25591"/>
                  </a:cubicBezTo>
                  <a:cubicBezTo>
                    <a:pt x="76513" y="34985"/>
                    <a:pt x="88746" y="44018"/>
                    <a:pt x="100979" y="53412"/>
                  </a:cubicBezTo>
                  <a:cubicBezTo>
                    <a:pt x="121848" y="68587"/>
                    <a:pt x="146315" y="79788"/>
                    <a:pt x="164306" y="98577"/>
                  </a:cubicBezTo>
                  <a:cubicBezTo>
                    <a:pt x="185534" y="89905"/>
                    <a:pt x="206763" y="80872"/>
                    <a:pt x="227991" y="71478"/>
                  </a:cubicBezTo>
                  <a:cubicBezTo>
                    <a:pt x="238426" y="66781"/>
                    <a:pt x="248500" y="62445"/>
                    <a:pt x="259295" y="59555"/>
                  </a:cubicBezTo>
                  <a:cubicBezTo>
                    <a:pt x="266850" y="57387"/>
                    <a:pt x="274406" y="55219"/>
                    <a:pt x="281603" y="52328"/>
                  </a:cubicBezTo>
                  <a:cubicBezTo>
                    <a:pt x="236627" y="44018"/>
                    <a:pt x="192370" y="35347"/>
                    <a:pt x="147395" y="28120"/>
                  </a:cubicBezTo>
                  <a:cubicBezTo>
                    <a:pt x="124367" y="24146"/>
                    <a:pt x="101339" y="20172"/>
                    <a:pt x="78671" y="15113"/>
                  </a:cubicBezTo>
                  <a:cubicBezTo>
                    <a:pt x="68597" y="12945"/>
                    <a:pt x="57803" y="10777"/>
                    <a:pt x="47728" y="8610"/>
                  </a:cubicBezTo>
                  <a:cubicBezTo>
                    <a:pt x="43770" y="7887"/>
                    <a:pt x="39093" y="7164"/>
                    <a:pt x="35135" y="4996"/>
                  </a:cubicBezTo>
                  <a:close/>
                  <a:moveTo>
                    <a:pt x="35854" y="299"/>
                  </a:moveTo>
                  <a:cubicBezTo>
                    <a:pt x="43410" y="3551"/>
                    <a:pt x="52046" y="3551"/>
                    <a:pt x="60321" y="4635"/>
                  </a:cubicBezTo>
                  <a:cubicBezTo>
                    <a:pt x="70756" y="6442"/>
                    <a:pt x="81190" y="8610"/>
                    <a:pt x="91984" y="10777"/>
                  </a:cubicBezTo>
                  <a:cubicBezTo>
                    <a:pt x="113573" y="15113"/>
                    <a:pt x="135161" y="18365"/>
                    <a:pt x="157109" y="21978"/>
                  </a:cubicBezTo>
                  <a:cubicBezTo>
                    <a:pt x="201366" y="28843"/>
                    <a:pt x="245262" y="37514"/>
                    <a:pt x="289159" y="45102"/>
                  </a:cubicBezTo>
                  <a:cubicBezTo>
                    <a:pt x="289878" y="45102"/>
                    <a:pt x="290598" y="45102"/>
                    <a:pt x="290958" y="45825"/>
                  </a:cubicBezTo>
                  <a:cubicBezTo>
                    <a:pt x="292397" y="44741"/>
                    <a:pt x="294915" y="45102"/>
                    <a:pt x="294915" y="47270"/>
                  </a:cubicBezTo>
                  <a:cubicBezTo>
                    <a:pt x="294915" y="57025"/>
                    <a:pt x="292397" y="65697"/>
                    <a:pt x="290238" y="74730"/>
                  </a:cubicBezTo>
                  <a:cubicBezTo>
                    <a:pt x="288439" y="83402"/>
                    <a:pt x="287359" y="92434"/>
                    <a:pt x="286280" y="101106"/>
                  </a:cubicBezTo>
                  <a:cubicBezTo>
                    <a:pt x="283761" y="120255"/>
                    <a:pt x="281603" y="139405"/>
                    <a:pt x="278724" y="158554"/>
                  </a:cubicBezTo>
                  <a:cubicBezTo>
                    <a:pt x="277285" y="167587"/>
                    <a:pt x="275846" y="176620"/>
                    <a:pt x="274766" y="185653"/>
                  </a:cubicBezTo>
                  <a:cubicBezTo>
                    <a:pt x="274406" y="189989"/>
                    <a:pt x="273327" y="193963"/>
                    <a:pt x="270089" y="197215"/>
                  </a:cubicBezTo>
                  <a:cubicBezTo>
                    <a:pt x="266850" y="200828"/>
                    <a:pt x="258575" y="200467"/>
                    <a:pt x="251739" y="199744"/>
                  </a:cubicBezTo>
                  <a:cubicBezTo>
                    <a:pt x="251019" y="200105"/>
                    <a:pt x="250299" y="200467"/>
                    <a:pt x="249220" y="200105"/>
                  </a:cubicBezTo>
                  <a:cubicBezTo>
                    <a:pt x="209641" y="196492"/>
                    <a:pt x="171142" y="183485"/>
                    <a:pt x="132283" y="174813"/>
                  </a:cubicBezTo>
                  <a:cubicBezTo>
                    <a:pt x="112133" y="170116"/>
                    <a:pt x="91624" y="165419"/>
                    <a:pt x="71116" y="161445"/>
                  </a:cubicBezTo>
                  <a:cubicBezTo>
                    <a:pt x="51326" y="157471"/>
                    <a:pt x="30097" y="150967"/>
                    <a:pt x="9588" y="149883"/>
                  </a:cubicBezTo>
                  <a:cubicBezTo>
                    <a:pt x="7789" y="149522"/>
                    <a:pt x="6350" y="147354"/>
                    <a:pt x="6710" y="145547"/>
                  </a:cubicBezTo>
                  <a:cubicBezTo>
                    <a:pt x="6710" y="144463"/>
                    <a:pt x="7069" y="144102"/>
                    <a:pt x="7069" y="143379"/>
                  </a:cubicBezTo>
                  <a:cubicBezTo>
                    <a:pt x="7069" y="142657"/>
                    <a:pt x="7069" y="142295"/>
                    <a:pt x="7429" y="141934"/>
                  </a:cubicBezTo>
                  <a:cubicBezTo>
                    <a:pt x="16065" y="95686"/>
                    <a:pt x="23261" y="49438"/>
                    <a:pt x="30097" y="2829"/>
                  </a:cubicBezTo>
                  <a:cubicBezTo>
                    <a:pt x="30457" y="1383"/>
                    <a:pt x="31897" y="1022"/>
                    <a:pt x="32976" y="1022"/>
                  </a:cubicBezTo>
                  <a:cubicBezTo>
                    <a:pt x="33336" y="299"/>
                    <a:pt x="34775" y="-423"/>
                    <a:pt x="35854" y="2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7" name="Freeform 1577">
              <a:extLst>
                <a:ext uri="{FF2B5EF4-FFF2-40B4-BE49-F238E27FC236}">
                  <a16:creationId xmlns:a16="http://schemas.microsoft.com/office/drawing/2014/main" id="{305357EE-ADA0-D448-82BD-2B9FEBF56C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09510" y="5669389"/>
              <a:ext cx="550138" cy="110892"/>
            </a:xfrm>
            <a:custGeom>
              <a:avLst/>
              <a:gdLst>
                <a:gd name="T0" fmla="*/ 508 w 1685"/>
                <a:gd name="T1" fmla="*/ 228 h 340"/>
                <a:gd name="T2" fmla="*/ 508 w 1685"/>
                <a:gd name="T3" fmla="*/ 228 h 340"/>
                <a:gd name="T4" fmla="*/ 481 w 1685"/>
                <a:gd name="T5" fmla="*/ 77 h 340"/>
                <a:gd name="T6" fmla="*/ 481 w 1685"/>
                <a:gd name="T7" fmla="*/ 77 h 340"/>
                <a:gd name="T8" fmla="*/ 641 w 1685"/>
                <a:gd name="T9" fmla="*/ 57 h 340"/>
                <a:gd name="T10" fmla="*/ 641 w 1685"/>
                <a:gd name="T11" fmla="*/ 57 h 340"/>
                <a:gd name="T12" fmla="*/ 649 w 1685"/>
                <a:gd name="T13" fmla="*/ 198 h 340"/>
                <a:gd name="T14" fmla="*/ 649 w 1685"/>
                <a:gd name="T15" fmla="*/ 198 h 340"/>
                <a:gd name="T16" fmla="*/ 558 w 1685"/>
                <a:gd name="T17" fmla="*/ 268 h 340"/>
                <a:gd name="T18" fmla="*/ 558 w 1685"/>
                <a:gd name="T19" fmla="*/ 268 h 340"/>
                <a:gd name="T20" fmla="*/ 508 w 1685"/>
                <a:gd name="T21" fmla="*/ 228 h 340"/>
                <a:gd name="T22" fmla="*/ 1646 w 1685"/>
                <a:gd name="T23" fmla="*/ 209 h 340"/>
                <a:gd name="T24" fmla="*/ 1646 w 1685"/>
                <a:gd name="T25" fmla="*/ 209 h 340"/>
                <a:gd name="T26" fmla="*/ 1445 w 1685"/>
                <a:gd name="T27" fmla="*/ 241 h 340"/>
                <a:gd name="T28" fmla="*/ 1445 w 1685"/>
                <a:gd name="T29" fmla="*/ 241 h 340"/>
                <a:gd name="T30" fmla="*/ 1254 w 1685"/>
                <a:gd name="T31" fmla="*/ 191 h 340"/>
                <a:gd name="T32" fmla="*/ 1254 w 1685"/>
                <a:gd name="T33" fmla="*/ 191 h 340"/>
                <a:gd name="T34" fmla="*/ 925 w 1685"/>
                <a:gd name="T35" fmla="*/ 257 h 340"/>
                <a:gd name="T36" fmla="*/ 925 w 1685"/>
                <a:gd name="T37" fmla="*/ 257 h 340"/>
                <a:gd name="T38" fmla="*/ 588 w 1685"/>
                <a:gd name="T39" fmla="*/ 284 h 340"/>
                <a:gd name="T40" fmla="*/ 588 w 1685"/>
                <a:gd name="T41" fmla="*/ 284 h 340"/>
                <a:gd name="T42" fmla="*/ 697 w 1685"/>
                <a:gd name="T43" fmla="*/ 141 h 340"/>
                <a:gd name="T44" fmla="*/ 697 w 1685"/>
                <a:gd name="T45" fmla="*/ 141 h 340"/>
                <a:gd name="T46" fmla="*/ 588 w 1685"/>
                <a:gd name="T47" fmla="*/ 5 h 340"/>
                <a:gd name="T48" fmla="*/ 588 w 1685"/>
                <a:gd name="T49" fmla="*/ 5 h 340"/>
                <a:gd name="T50" fmla="*/ 456 w 1685"/>
                <a:gd name="T51" fmla="*/ 63 h 340"/>
                <a:gd name="T52" fmla="*/ 456 w 1685"/>
                <a:gd name="T53" fmla="*/ 63 h 340"/>
                <a:gd name="T54" fmla="*/ 457 w 1685"/>
                <a:gd name="T55" fmla="*/ 204 h 340"/>
                <a:gd name="T56" fmla="*/ 457 w 1685"/>
                <a:gd name="T57" fmla="*/ 204 h 340"/>
                <a:gd name="T58" fmla="*/ 520 w 1685"/>
                <a:gd name="T59" fmla="*/ 279 h 340"/>
                <a:gd name="T60" fmla="*/ 520 w 1685"/>
                <a:gd name="T61" fmla="*/ 279 h 340"/>
                <a:gd name="T62" fmla="*/ 461 w 1685"/>
                <a:gd name="T63" fmla="*/ 288 h 340"/>
                <a:gd name="T64" fmla="*/ 461 w 1685"/>
                <a:gd name="T65" fmla="*/ 288 h 340"/>
                <a:gd name="T66" fmla="*/ 22 w 1685"/>
                <a:gd name="T67" fmla="*/ 75 h 340"/>
                <a:gd name="T68" fmla="*/ 22 w 1685"/>
                <a:gd name="T69" fmla="*/ 75 h 340"/>
                <a:gd name="T70" fmla="*/ 3 w 1685"/>
                <a:gd name="T71" fmla="*/ 76 h 340"/>
                <a:gd name="T72" fmla="*/ 3 w 1685"/>
                <a:gd name="T73" fmla="*/ 76 h 340"/>
                <a:gd name="T74" fmla="*/ 208 w 1685"/>
                <a:gd name="T75" fmla="*/ 287 h 340"/>
                <a:gd name="T76" fmla="*/ 208 w 1685"/>
                <a:gd name="T77" fmla="*/ 287 h 340"/>
                <a:gd name="T78" fmla="*/ 548 w 1685"/>
                <a:gd name="T79" fmla="*/ 299 h 340"/>
                <a:gd name="T80" fmla="*/ 548 w 1685"/>
                <a:gd name="T81" fmla="*/ 299 h 340"/>
                <a:gd name="T82" fmla="*/ 550 w 1685"/>
                <a:gd name="T83" fmla="*/ 298 h 340"/>
                <a:gd name="T84" fmla="*/ 550 w 1685"/>
                <a:gd name="T85" fmla="*/ 298 h 340"/>
                <a:gd name="T86" fmla="*/ 782 w 1685"/>
                <a:gd name="T87" fmla="*/ 325 h 340"/>
                <a:gd name="T88" fmla="*/ 782 w 1685"/>
                <a:gd name="T89" fmla="*/ 325 h 340"/>
                <a:gd name="T90" fmla="*/ 988 w 1685"/>
                <a:gd name="T91" fmla="*/ 267 h 340"/>
                <a:gd name="T92" fmla="*/ 988 w 1685"/>
                <a:gd name="T93" fmla="*/ 267 h 340"/>
                <a:gd name="T94" fmla="*/ 1218 w 1685"/>
                <a:gd name="T95" fmla="*/ 219 h 340"/>
                <a:gd name="T96" fmla="*/ 1218 w 1685"/>
                <a:gd name="T97" fmla="*/ 219 h 340"/>
                <a:gd name="T98" fmla="*/ 1474 w 1685"/>
                <a:gd name="T99" fmla="*/ 281 h 340"/>
                <a:gd name="T100" fmla="*/ 1474 w 1685"/>
                <a:gd name="T101" fmla="*/ 281 h 340"/>
                <a:gd name="T102" fmla="*/ 1672 w 1685"/>
                <a:gd name="T103" fmla="*/ 226 h 340"/>
                <a:gd name="T104" fmla="*/ 1672 w 1685"/>
                <a:gd name="T105" fmla="*/ 226 h 340"/>
                <a:gd name="T106" fmla="*/ 1646 w 1685"/>
                <a:gd name="T107" fmla="*/ 20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5" h="340">
                  <a:moveTo>
                    <a:pt x="508" y="228"/>
                  </a:moveTo>
                  <a:lnTo>
                    <a:pt x="508" y="228"/>
                  </a:lnTo>
                  <a:cubicBezTo>
                    <a:pt x="474" y="190"/>
                    <a:pt x="457" y="126"/>
                    <a:pt x="481" y="77"/>
                  </a:cubicBezTo>
                  <a:lnTo>
                    <a:pt x="481" y="77"/>
                  </a:lnTo>
                  <a:cubicBezTo>
                    <a:pt x="508" y="25"/>
                    <a:pt x="599" y="13"/>
                    <a:pt x="641" y="57"/>
                  </a:cubicBezTo>
                  <a:lnTo>
                    <a:pt x="641" y="57"/>
                  </a:lnTo>
                  <a:cubicBezTo>
                    <a:pt x="677" y="95"/>
                    <a:pt x="675" y="154"/>
                    <a:pt x="649" y="198"/>
                  </a:cubicBezTo>
                  <a:lnTo>
                    <a:pt x="649" y="198"/>
                  </a:lnTo>
                  <a:cubicBezTo>
                    <a:pt x="630" y="233"/>
                    <a:pt x="596" y="255"/>
                    <a:pt x="558" y="268"/>
                  </a:cubicBezTo>
                  <a:lnTo>
                    <a:pt x="558" y="268"/>
                  </a:lnTo>
                  <a:cubicBezTo>
                    <a:pt x="541" y="258"/>
                    <a:pt x="524" y="245"/>
                    <a:pt x="508" y="228"/>
                  </a:cubicBezTo>
                  <a:close/>
                  <a:moveTo>
                    <a:pt x="1646" y="209"/>
                  </a:moveTo>
                  <a:lnTo>
                    <a:pt x="1646" y="209"/>
                  </a:lnTo>
                  <a:cubicBezTo>
                    <a:pt x="1594" y="268"/>
                    <a:pt x="1515" y="262"/>
                    <a:pt x="1445" y="241"/>
                  </a:cubicBezTo>
                  <a:lnTo>
                    <a:pt x="1445" y="241"/>
                  </a:lnTo>
                  <a:cubicBezTo>
                    <a:pt x="1382" y="222"/>
                    <a:pt x="1319" y="199"/>
                    <a:pt x="1254" y="191"/>
                  </a:cubicBezTo>
                  <a:lnTo>
                    <a:pt x="1254" y="191"/>
                  </a:lnTo>
                  <a:cubicBezTo>
                    <a:pt x="1139" y="177"/>
                    <a:pt x="1032" y="221"/>
                    <a:pt x="925" y="257"/>
                  </a:cubicBezTo>
                  <a:lnTo>
                    <a:pt x="925" y="257"/>
                  </a:lnTo>
                  <a:cubicBezTo>
                    <a:pt x="818" y="291"/>
                    <a:pt x="691" y="325"/>
                    <a:pt x="588" y="284"/>
                  </a:cubicBezTo>
                  <a:lnTo>
                    <a:pt x="588" y="284"/>
                  </a:lnTo>
                  <a:cubicBezTo>
                    <a:pt x="649" y="256"/>
                    <a:pt x="692" y="208"/>
                    <a:pt x="697" y="141"/>
                  </a:cubicBezTo>
                  <a:lnTo>
                    <a:pt x="697" y="141"/>
                  </a:lnTo>
                  <a:cubicBezTo>
                    <a:pt x="701" y="77"/>
                    <a:pt x="664" y="12"/>
                    <a:pt x="588" y="5"/>
                  </a:cubicBezTo>
                  <a:lnTo>
                    <a:pt x="588" y="5"/>
                  </a:lnTo>
                  <a:cubicBezTo>
                    <a:pt x="535" y="0"/>
                    <a:pt x="481" y="16"/>
                    <a:pt x="456" y="63"/>
                  </a:cubicBezTo>
                  <a:lnTo>
                    <a:pt x="456" y="63"/>
                  </a:lnTo>
                  <a:cubicBezTo>
                    <a:pt x="433" y="107"/>
                    <a:pt x="436" y="161"/>
                    <a:pt x="457" y="204"/>
                  </a:cubicBezTo>
                  <a:lnTo>
                    <a:pt x="457" y="204"/>
                  </a:lnTo>
                  <a:cubicBezTo>
                    <a:pt x="471" y="235"/>
                    <a:pt x="493" y="260"/>
                    <a:pt x="520" y="279"/>
                  </a:cubicBezTo>
                  <a:lnTo>
                    <a:pt x="520" y="279"/>
                  </a:lnTo>
                  <a:cubicBezTo>
                    <a:pt x="500" y="284"/>
                    <a:pt x="481" y="287"/>
                    <a:pt x="461" y="288"/>
                  </a:cubicBezTo>
                  <a:lnTo>
                    <a:pt x="461" y="288"/>
                  </a:lnTo>
                  <a:cubicBezTo>
                    <a:pt x="304" y="304"/>
                    <a:pt x="37" y="253"/>
                    <a:pt x="22" y="75"/>
                  </a:cubicBezTo>
                  <a:lnTo>
                    <a:pt x="22" y="75"/>
                  </a:lnTo>
                  <a:cubicBezTo>
                    <a:pt x="21" y="66"/>
                    <a:pt x="4" y="66"/>
                    <a:pt x="3" y="76"/>
                  </a:cubicBezTo>
                  <a:lnTo>
                    <a:pt x="3" y="76"/>
                  </a:lnTo>
                  <a:cubicBezTo>
                    <a:pt x="0" y="181"/>
                    <a:pt x="110" y="255"/>
                    <a:pt x="208" y="287"/>
                  </a:cubicBezTo>
                  <a:lnTo>
                    <a:pt x="208" y="287"/>
                  </a:lnTo>
                  <a:cubicBezTo>
                    <a:pt x="314" y="321"/>
                    <a:pt x="437" y="331"/>
                    <a:pt x="548" y="299"/>
                  </a:cubicBezTo>
                  <a:lnTo>
                    <a:pt x="548" y="299"/>
                  </a:lnTo>
                  <a:cubicBezTo>
                    <a:pt x="548" y="299"/>
                    <a:pt x="549" y="298"/>
                    <a:pt x="550" y="298"/>
                  </a:cubicBezTo>
                  <a:lnTo>
                    <a:pt x="550" y="298"/>
                  </a:lnTo>
                  <a:cubicBezTo>
                    <a:pt x="617" y="333"/>
                    <a:pt x="704" y="339"/>
                    <a:pt x="782" y="325"/>
                  </a:cubicBezTo>
                  <a:lnTo>
                    <a:pt x="782" y="325"/>
                  </a:lnTo>
                  <a:cubicBezTo>
                    <a:pt x="853" y="312"/>
                    <a:pt x="921" y="289"/>
                    <a:pt x="988" y="267"/>
                  </a:cubicBezTo>
                  <a:lnTo>
                    <a:pt x="988" y="267"/>
                  </a:lnTo>
                  <a:cubicBezTo>
                    <a:pt x="1062" y="243"/>
                    <a:pt x="1140" y="214"/>
                    <a:pt x="1218" y="219"/>
                  </a:cubicBezTo>
                  <a:lnTo>
                    <a:pt x="1218" y="219"/>
                  </a:lnTo>
                  <a:cubicBezTo>
                    <a:pt x="1308" y="226"/>
                    <a:pt x="1388" y="264"/>
                    <a:pt x="1474" y="281"/>
                  </a:cubicBezTo>
                  <a:lnTo>
                    <a:pt x="1474" y="281"/>
                  </a:lnTo>
                  <a:cubicBezTo>
                    <a:pt x="1549" y="296"/>
                    <a:pt x="1624" y="288"/>
                    <a:pt x="1672" y="226"/>
                  </a:cubicBezTo>
                  <a:lnTo>
                    <a:pt x="1672" y="226"/>
                  </a:lnTo>
                  <a:cubicBezTo>
                    <a:pt x="1684" y="210"/>
                    <a:pt x="1659" y="194"/>
                    <a:pt x="1646" y="2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16F542C-0637-C442-A7B5-A5C9D6E015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637" y="1284169"/>
              <a:ext cx="264448" cy="310537"/>
            </a:xfrm>
            <a:custGeom>
              <a:avLst/>
              <a:gdLst>
                <a:gd name="connsiteX0" fmla="*/ 136637 w 291505"/>
                <a:gd name="connsiteY0" fmla="*/ 325321 h 342310"/>
                <a:gd name="connsiteX1" fmla="*/ 188240 w 291505"/>
                <a:gd name="connsiteY1" fmla="*/ 333912 h 342310"/>
                <a:gd name="connsiteX2" fmla="*/ 185696 w 291505"/>
                <a:gd name="connsiteY2" fmla="*/ 342130 h 342310"/>
                <a:gd name="connsiteX3" fmla="*/ 135910 w 291505"/>
                <a:gd name="connsiteY3" fmla="*/ 329803 h 342310"/>
                <a:gd name="connsiteX4" fmla="*/ 136637 w 291505"/>
                <a:gd name="connsiteY4" fmla="*/ 325321 h 342310"/>
                <a:gd name="connsiteX5" fmla="*/ 116313 w 291505"/>
                <a:gd name="connsiteY5" fmla="*/ 297783 h 342310"/>
                <a:gd name="connsiteX6" fmla="*/ 196251 w 291505"/>
                <a:gd name="connsiteY6" fmla="*/ 318597 h 342310"/>
                <a:gd name="connsiteX7" fmla="*/ 191949 w 291505"/>
                <a:gd name="connsiteY7" fmla="*/ 325653 h 342310"/>
                <a:gd name="connsiteX8" fmla="*/ 149292 w 291505"/>
                <a:gd name="connsiteY8" fmla="*/ 316128 h 342310"/>
                <a:gd name="connsiteX9" fmla="*/ 114520 w 291505"/>
                <a:gd name="connsiteY9" fmla="*/ 300958 h 342310"/>
                <a:gd name="connsiteX10" fmla="*/ 116313 w 291505"/>
                <a:gd name="connsiteY10" fmla="*/ 297783 h 342310"/>
                <a:gd name="connsiteX11" fmla="*/ 92880 w 291505"/>
                <a:gd name="connsiteY11" fmla="*/ 276827 h 342310"/>
                <a:gd name="connsiteX12" fmla="*/ 201346 w 291505"/>
                <a:gd name="connsiteY12" fmla="*/ 306684 h 342310"/>
                <a:gd name="connsiteX13" fmla="*/ 199544 w 291505"/>
                <a:gd name="connsiteY13" fmla="*/ 313602 h 342310"/>
                <a:gd name="connsiteX14" fmla="*/ 91438 w 291505"/>
                <a:gd name="connsiteY14" fmla="*/ 281196 h 342310"/>
                <a:gd name="connsiteX15" fmla="*/ 92880 w 291505"/>
                <a:gd name="connsiteY15" fmla="*/ 276827 h 342310"/>
                <a:gd name="connsiteX16" fmla="*/ 201065 w 291505"/>
                <a:gd name="connsiteY16" fmla="*/ 58821 h 342310"/>
                <a:gd name="connsiteX17" fmla="*/ 254835 w 291505"/>
                <a:gd name="connsiteY17" fmla="*/ 93768 h 342310"/>
                <a:gd name="connsiteX18" fmla="*/ 246949 w 291505"/>
                <a:gd name="connsiteY18" fmla="*/ 98812 h 342310"/>
                <a:gd name="connsiteX19" fmla="*/ 205725 w 291505"/>
                <a:gd name="connsiteY19" fmla="*/ 66747 h 342310"/>
                <a:gd name="connsiteX20" fmla="*/ 163785 w 291505"/>
                <a:gd name="connsiteY20" fmla="*/ 104217 h 342310"/>
                <a:gd name="connsiteX21" fmla="*/ 159125 w 291505"/>
                <a:gd name="connsiteY21" fmla="*/ 102775 h 342310"/>
                <a:gd name="connsiteX22" fmla="*/ 201065 w 291505"/>
                <a:gd name="connsiteY22" fmla="*/ 58821 h 342310"/>
                <a:gd name="connsiteX23" fmla="*/ 204587 w 291505"/>
                <a:gd name="connsiteY23" fmla="*/ 51186 h 342310"/>
                <a:gd name="connsiteX24" fmla="*/ 150619 w 291505"/>
                <a:gd name="connsiteY24" fmla="*/ 124457 h 342310"/>
                <a:gd name="connsiteX25" fmla="*/ 131190 w 291505"/>
                <a:gd name="connsiteY25" fmla="*/ 132359 h 342310"/>
                <a:gd name="connsiteX26" fmla="*/ 55275 w 291505"/>
                <a:gd name="connsiteY26" fmla="*/ 92491 h 342310"/>
                <a:gd name="connsiteX27" fmla="*/ 32608 w 291505"/>
                <a:gd name="connsiteY27" fmla="*/ 184439 h 342310"/>
                <a:gd name="connsiteX28" fmla="*/ 38364 w 291505"/>
                <a:gd name="connsiteY28" fmla="*/ 193778 h 342310"/>
                <a:gd name="connsiteX29" fmla="*/ 59952 w 291505"/>
                <a:gd name="connsiteY29" fmla="*/ 173305 h 342310"/>
                <a:gd name="connsiteX30" fmla="*/ 64629 w 291505"/>
                <a:gd name="connsiteY30" fmla="*/ 177974 h 342310"/>
                <a:gd name="connsiteX31" fmla="*/ 42682 w 291505"/>
                <a:gd name="connsiteY31" fmla="*/ 199884 h 342310"/>
                <a:gd name="connsiteX32" fmla="*/ 48079 w 291505"/>
                <a:gd name="connsiteY32" fmla="*/ 207426 h 342310"/>
                <a:gd name="connsiteX33" fmla="*/ 64269 w 291505"/>
                <a:gd name="connsiteY33" fmla="*/ 189109 h 342310"/>
                <a:gd name="connsiteX34" fmla="*/ 68227 w 291505"/>
                <a:gd name="connsiteY34" fmla="*/ 191623 h 342310"/>
                <a:gd name="connsiteX35" fmla="*/ 51677 w 291505"/>
                <a:gd name="connsiteY35" fmla="*/ 211377 h 342310"/>
                <a:gd name="connsiteX36" fmla="*/ 190195 w 291505"/>
                <a:gd name="connsiteY36" fmla="*/ 286085 h 342310"/>
                <a:gd name="connsiteX37" fmla="*/ 268989 w 291505"/>
                <a:gd name="connsiteY37" fmla="*/ 133796 h 342310"/>
                <a:gd name="connsiteX38" fmla="*/ 204587 w 291505"/>
                <a:gd name="connsiteY38" fmla="*/ 51186 h 342310"/>
                <a:gd name="connsiteX39" fmla="*/ 192326 w 291505"/>
                <a:gd name="connsiteY39" fmla="*/ 30152 h 342310"/>
                <a:gd name="connsiteX40" fmla="*/ 265031 w 291505"/>
                <a:gd name="connsiteY40" fmla="*/ 52982 h 342310"/>
                <a:gd name="connsiteX41" fmla="*/ 208185 w 291505"/>
                <a:gd name="connsiteY41" fmla="*/ 298656 h 342310"/>
                <a:gd name="connsiteX42" fmla="*/ 187677 w 291505"/>
                <a:gd name="connsiteY42" fmla="*/ 292909 h 342310"/>
                <a:gd name="connsiteX43" fmla="*/ 39084 w 291505"/>
                <a:gd name="connsiteY43" fmla="*/ 226822 h 342310"/>
                <a:gd name="connsiteX44" fmla="*/ 31169 w 291505"/>
                <a:gd name="connsiteY44" fmla="*/ 239393 h 342310"/>
                <a:gd name="connsiteX45" fmla="*/ 24333 w 291505"/>
                <a:gd name="connsiteY45" fmla="*/ 235083 h 342310"/>
                <a:gd name="connsiteX46" fmla="*/ 34407 w 291505"/>
                <a:gd name="connsiteY46" fmla="*/ 222152 h 342310"/>
                <a:gd name="connsiteX47" fmla="*/ 28290 w 291505"/>
                <a:gd name="connsiteY47" fmla="*/ 214610 h 342310"/>
                <a:gd name="connsiteX48" fmla="*/ 19655 w 291505"/>
                <a:gd name="connsiteY48" fmla="*/ 224308 h 342310"/>
                <a:gd name="connsiteX49" fmla="*/ 13899 w 291505"/>
                <a:gd name="connsiteY49" fmla="*/ 220716 h 342310"/>
                <a:gd name="connsiteX50" fmla="*/ 23253 w 291505"/>
                <a:gd name="connsiteY50" fmla="*/ 207786 h 342310"/>
                <a:gd name="connsiteX51" fmla="*/ 227 w 291505"/>
                <a:gd name="connsiteY51" fmla="*/ 120507 h 342310"/>
                <a:gd name="connsiteX52" fmla="*/ 130830 w 291505"/>
                <a:gd name="connsiteY52" fmla="*/ 103266 h 342310"/>
                <a:gd name="connsiteX53" fmla="*/ 169328 w 291505"/>
                <a:gd name="connsiteY53" fmla="*/ 38256 h 342310"/>
                <a:gd name="connsiteX54" fmla="*/ 192326 w 291505"/>
                <a:gd name="connsiteY54" fmla="*/ 30152 h 342310"/>
                <a:gd name="connsiteX55" fmla="*/ 209332 w 291505"/>
                <a:gd name="connsiteY55" fmla="*/ 15904 h 342310"/>
                <a:gd name="connsiteX56" fmla="*/ 247001 w 291505"/>
                <a:gd name="connsiteY56" fmla="*/ 23600 h 342310"/>
                <a:gd name="connsiteX57" fmla="*/ 242659 w 291505"/>
                <a:gd name="connsiteY57" fmla="*/ 31101 h 342310"/>
                <a:gd name="connsiteX58" fmla="*/ 129046 w 291505"/>
                <a:gd name="connsiteY58" fmla="*/ 83965 h 342310"/>
                <a:gd name="connsiteX59" fmla="*/ 125428 w 291505"/>
                <a:gd name="connsiteY59" fmla="*/ 83965 h 342310"/>
                <a:gd name="connsiteX60" fmla="*/ 209332 w 291505"/>
                <a:gd name="connsiteY60" fmla="*/ 15904 h 342310"/>
                <a:gd name="connsiteX61" fmla="*/ 185865 w 291505"/>
                <a:gd name="connsiteY61" fmla="*/ 900 h 342310"/>
                <a:gd name="connsiteX62" fmla="*/ 211700 w 291505"/>
                <a:gd name="connsiteY62" fmla="*/ 3002 h 342310"/>
                <a:gd name="connsiteX63" fmla="*/ 209161 w 291505"/>
                <a:gd name="connsiteY63" fmla="*/ 11680 h 342310"/>
                <a:gd name="connsiteX64" fmla="*/ 125381 w 291505"/>
                <a:gd name="connsiteY64" fmla="*/ 52179 h 342310"/>
                <a:gd name="connsiteX65" fmla="*/ 121754 w 291505"/>
                <a:gd name="connsiteY65" fmla="*/ 50733 h 342310"/>
                <a:gd name="connsiteX66" fmla="*/ 185865 w 291505"/>
                <a:gd name="connsiteY66" fmla="*/ 900 h 34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1505" h="342310">
                  <a:moveTo>
                    <a:pt x="136637" y="325321"/>
                  </a:moveTo>
                  <a:cubicBezTo>
                    <a:pt x="154080" y="326441"/>
                    <a:pt x="170797" y="330550"/>
                    <a:pt x="188240" y="333912"/>
                  </a:cubicBezTo>
                  <a:cubicBezTo>
                    <a:pt x="193328" y="335406"/>
                    <a:pt x="190784" y="343624"/>
                    <a:pt x="185696" y="342130"/>
                  </a:cubicBezTo>
                  <a:cubicBezTo>
                    <a:pt x="168980" y="337647"/>
                    <a:pt x="152627" y="332791"/>
                    <a:pt x="135910" y="329803"/>
                  </a:cubicBezTo>
                  <a:cubicBezTo>
                    <a:pt x="133366" y="329430"/>
                    <a:pt x="133730" y="324947"/>
                    <a:pt x="136637" y="325321"/>
                  </a:cubicBezTo>
                  <a:close/>
                  <a:moveTo>
                    <a:pt x="116313" y="297783"/>
                  </a:moveTo>
                  <a:cubicBezTo>
                    <a:pt x="140689" y="313306"/>
                    <a:pt x="171158" y="306956"/>
                    <a:pt x="196251" y="318597"/>
                  </a:cubicBezTo>
                  <a:cubicBezTo>
                    <a:pt x="201270" y="320714"/>
                    <a:pt x="196610" y="327769"/>
                    <a:pt x="191949" y="325653"/>
                  </a:cubicBezTo>
                  <a:cubicBezTo>
                    <a:pt x="179045" y="320008"/>
                    <a:pt x="163272" y="319656"/>
                    <a:pt x="149292" y="316128"/>
                  </a:cubicBezTo>
                  <a:cubicBezTo>
                    <a:pt x="136745" y="312953"/>
                    <a:pt x="124916" y="309072"/>
                    <a:pt x="114520" y="300958"/>
                  </a:cubicBezTo>
                  <a:cubicBezTo>
                    <a:pt x="112728" y="299547"/>
                    <a:pt x="114162" y="296372"/>
                    <a:pt x="116313" y="297783"/>
                  </a:cubicBezTo>
                  <a:close/>
                  <a:moveTo>
                    <a:pt x="92880" y="276827"/>
                  </a:moveTo>
                  <a:cubicBezTo>
                    <a:pt x="128195" y="289570"/>
                    <a:pt x="166392" y="293940"/>
                    <a:pt x="201346" y="306684"/>
                  </a:cubicBezTo>
                  <a:cubicBezTo>
                    <a:pt x="206031" y="308140"/>
                    <a:pt x="203869" y="315058"/>
                    <a:pt x="199544" y="313602"/>
                  </a:cubicBezTo>
                  <a:cubicBezTo>
                    <a:pt x="163870" y="301586"/>
                    <a:pt x="126753" y="295760"/>
                    <a:pt x="91438" y="281196"/>
                  </a:cubicBezTo>
                  <a:cubicBezTo>
                    <a:pt x="88916" y="280104"/>
                    <a:pt x="89997" y="275734"/>
                    <a:pt x="92880" y="276827"/>
                  </a:cubicBezTo>
                  <a:close/>
                  <a:moveTo>
                    <a:pt x="201065" y="58821"/>
                  </a:moveTo>
                  <a:cubicBezTo>
                    <a:pt x="226875" y="56659"/>
                    <a:pt x="242647" y="73592"/>
                    <a:pt x="254835" y="93768"/>
                  </a:cubicBezTo>
                  <a:cubicBezTo>
                    <a:pt x="258420" y="99173"/>
                    <a:pt x="250175" y="103856"/>
                    <a:pt x="246949" y="98812"/>
                  </a:cubicBezTo>
                  <a:cubicBezTo>
                    <a:pt x="237629" y="84401"/>
                    <a:pt x="225441" y="65666"/>
                    <a:pt x="205725" y="66747"/>
                  </a:cubicBezTo>
                  <a:cubicBezTo>
                    <a:pt x="184576" y="67828"/>
                    <a:pt x="169520" y="84401"/>
                    <a:pt x="163785" y="104217"/>
                  </a:cubicBezTo>
                  <a:cubicBezTo>
                    <a:pt x="163068" y="107099"/>
                    <a:pt x="158766" y="105658"/>
                    <a:pt x="159125" y="102775"/>
                  </a:cubicBezTo>
                  <a:cubicBezTo>
                    <a:pt x="163426" y="82960"/>
                    <a:pt x="178840" y="60983"/>
                    <a:pt x="201065" y="58821"/>
                  </a:cubicBezTo>
                  <a:close/>
                  <a:moveTo>
                    <a:pt x="204587" y="51186"/>
                  </a:moveTo>
                  <a:cubicBezTo>
                    <a:pt x="161412" y="54419"/>
                    <a:pt x="152777" y="88181"/>
                    <a:pt x="150619" y="124457"/>
                  </a:cubicBezTo>
                  <a:cubicBezTo>
                    <a:pt x="149899" y="134514"/>
                    <a:pt x="138386" y="139184"/>
                    <a:pt x="131190" y="132359"/>
                  </a:cubicBezTo>
                  <a:cubicBezTo>
                    <a:pt x="112481" y="113682"/>
                    <a:pt x="83338" y="92491"/>
                    <a:pt x="55275" y="92491"/>
                  </a:cubicBezTo>
                  <a:cubicBezTo>
                    <a:pt x="9222" y="92850"/>
                    <a:pt x="17137" y="155705"/>
                    <a:pt x="32608" y="184439"/>
                  </a:cubicBezTo>
                  <a:cubicBezTo>
                    <a:pt x="34407" y="187672"/>
                    <a:pt x="36206" y="190904"/>
                    <a:pt x="38364" y="193778"/>
                  </a:cubicBezTo>
                  <a:cubicBezTo>
                    <a:pt x="45560" y="186954"/>
                    <a:pt x="52756" y="180129"/>
                    <a:pt x="59952" y="173305"/>
                  </a:cubicBezTo>
                  <a:cubicBezTo>
                    <a:pt x="63190" y="170072"/>
                    <a:pt x="67507" y="174742"/>
                    <a:pt x="64629" y="177974"/>
                  </a:cubicBezTo>
                  <a:cubicBezTo>
                    <a:pt x="57073" y="185517"/>
                    <a:pt x="49878" y="192700"/>
                    <a:pt x="42682" y="199884"/>
                  </a:cubicBezTo>
                  <a:cubicBezTo>
                    <a:pt x="44121" y="202398"/>
                    <a:pt x="46280" y="204912"/>
                    <a:pt x="48079" y="207426"/>
                  </a:cubicBezTo>
                  <a:cubicBezTo>
                    <a:pt x="53835" y="201320"/>
                    <a:pt x="59232" y="195574"/>
                    <a:pt x="64269" y="189109"/>
                  </a:cubicBezTo>
                  <a:cubicBezTo>
                    <a:pt x="66068" y="186594"/>
                    <a:pt x="70386" y="189109"/>
                    <a:pt x="68227" y="191623"/>
                  </a:cubicBezTo>
                  <a:cubicBezTo>
                    <a:pt x="63190" y="198447"/>
                    <a:pt x="57433" y="204912"/>
                    <a:pt x="51677" y="211377"/>
                  </a:cubicBezTo>
                  <a:cubicBezTo>
                    <a:pt x="86576" y="250886"/>
                    <a:pt x="139825" y="270282"/>
                    <a:pt x="190195" y="286085"/>
                  </a:cubicBezTo>
                  <a:cubicBezTo>
                    <a:pt x="220418" y="239752"/>
                    <a:pt x="270428" y="193419"/>
                    <a:pt x="268989" y="133796"/>
                  </a:cubicBezTo>
                  <a:cubicBezTo>
                    <a:pt x="267910" y="94646"/>
                    <a:pt x="254597" y="47595"/>
                    <a:pt x="204587" y="51186"/>
                  </a:cubicBezTo>
                  <a:close/>
                  <a:moveTo>
                    <a:pt x="192326" y="30152"/>
                  </a:moveTo>
                  <a:cubicBezTo>
                    <a:pt x="218281" y="26246"/>
                    <a:pt x="250460" y="34664"/>
                    <a:pt x="265031" y="52982"/>
                  </a:cubicBezTo>
                  <a:cubicBezTo>
                    <a:pt x="333031" y="138824"/>
                    <a:pt x="253878" y="226463"/>
                    <a:pt x="208185" y="298656"/>
                  </a:cubicBezTo>
                  <a:cubicBezTo>
                    <a:pt x="202068" y="308713"/>
                    <a:pt x="187677" y="302248"/>
                    <a:pt x="187677" y="292909"/>
                  </a:cubicBezTo>
                  <a:cubicBezTo>
                    <a:pt x="131910" y="283930"/>
                    <a:pt x="75423" y="264535"/>
                    <a:pt x="39084" y="226822"/>
                  </a:cubicBezTo>
                  <a:cubicBezTo>
                    <a:pt x="35846" y="230773"/>
                    <a:pt x="33327" y="235083"/>
                    <a:pt x="31169" y="239393"/>
                  </a:cubicBezTo>
                  <a:cubicBezTo>
                    <a:pt x="29010" y="243703"/>
                    <a:pt x="21814" y="239393"/>
                    <a:pt x="24333" y="235083"/>
                  </a:cubicBezTo>
                  <a:cubicBezTo>
                    <a:pt x="27571" y="230413"/>
                    <a:pt x="30809" y="226103"/>
                    <a:pt x="34407" y="222152"/>
                  </a:cubicBezTo>
                  <a:cubicBezTo>
                    <a:pt x="32248" y="219638"/>
                    <a:pt x="30449" y="217124"/>
                    <a:pt x="28290" y="214610"/>
                  </a:cubicBezTo>
                  <a:cubicBezTo>
                    <a:pt x="25412" y="218202"/>
                    <a:pt x="22534" y="221434"/>
                    <a:pt x="19655" y="224308"/>
                  </a:cubicBezTo>
                  <a:cubicBezTo>
                    <a:pt x="17137" y="226463"/>
                    <a:pt x="12460" y="223948"/>
                    <a:pt x="13899" y="220716"/>
                  </a:cubicBezTo>
                  <a:cubicBezTo>
                    <a:pt x="15698" y="215687"/>
                    <a:pt x="18936" y="211377"/>
                    <a:pt x="23253" y="207786"/>
                  </a:cubicBezTo>
                  <a:cubicBezTo>
                    <a:pt x="7423" y="184439"/>
                    <a:pt x="-1572" y="155705"/>
                    <a:pt x="227" y="120507"/>
                  </a:cubicBezTo>
                  <a:cubicBezTo>
                    <a:pt x="3825" y="44362"/>
                    <a:pt x="86576" y="72377"/>
                    <a:pt x="130830" y="103266"/>
                  </a:cubicBezTo>
                  <a:cubicBezTo>
                    <a:pt x="134788" y="77047"/>
                    <a:pt x="144502" y="53700"/>
                    <a:pt x="169328" y="38256"/>
                  </a:cubicBezTo>
                  <a:cubicBezTo>
                    <a:pt x="175714" y="34126"/>
                    <a:pt x="183674" y="31454"/>
                    <a:pt x="192326" y="30152"/>
                  </a:cubicBezTo>
                  <a:close/>
                  <a:moveTo>
                    <a:pt x="209332" y="15904"/>
                  </a:moveTo>
                  <a:cubicBezTo>
                    <a:pt x="222623" y="15541"/>
                    <a:pt x="235694" y="17974"/>
                    <a:pt x="247001" y="23600"/>
                  </a:cubicBezTo>
                  <a:cubicBezTo>
                    <a:pt x="252066" y="26100"/>
                    <a:pt x="247724" y="33244"/>
                    <a:pt x="242659" y="31101"/>
                  </a:cubicBezTo>
                  <a:cubicBezTo>
                    <a:pt x="200326" y="12170"/>
                    <a:pt x="136645" y="34673"/>
                    <a:pt x="129046" y="83965"/>
                  </a:cubicBezTo>
                  <a:cubicBezTo>
                    <a:pt x="129046" y="86465"/>
                    <a:pt x="125428" y="86465"/>
                    <a:pt x="125428" y="83965"/>
                  </a:cubicBezTo>
                  <a:cubicBezTo>
                    <a:pt x="127599" y="43245"/>
                    <a:pt x="169457" y="16992"/>
                    <a:pt x="209332" y="15904"/>
                  </a:cubicBezTo>
                  <a:close/>
                  <a:moveTo>
                    <a:pt x="185865" y="900"/>
                  </a:moveTo>
                  <a:cubicBezTo>
                    <a:pt x="194926" y="-705"/>
                    <a:pt x="203812" y="-253"/>
                    <a:pt x="211700" y="3002"/>
                  </a:cubicBezTo>
                  <a:cubicBezTo>
                    <a:pt x="217140" y="5171"/>
                    <a:pt x="214964" y="13488"/>
                    <a:pt x="209161" y="11680"/>
                  </a:cubicBezTo>
                  <a:cubicBezTo>
                    <a:pt x="180872" y="832"/>
                    <a:pt x="137712" y="27591"/>
                    <a:pt x="125381" y="52179"/>
                  </a:cubicBezTo>
                  <a:cubicBezTo>
                    <a:pt x="124293" y="54711"/>
                    <a:pt x="120666" y="52903"/>
                    <a:pt x="121754" y="50733"/>
                  </a:cubicBezTo>
                  <a:cubicBezTo>
                    <a:pt x="129915" y="29037"/>
                    <a:pt x="158680" y="5714"/>
                    <a:pt x="185865" y="90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6470F4A-153A-2041-8101-7CCDA9F753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8347" y="0"/>
              <a:ext cx="184740" cy="180860"/>
            </a:xfrm>
            <a:custGeom>
              <a:avLst/>
              <a:gdLst>
                <a:gd name="connsiteX0" fmla="*/ 18277 w 203642"/>
                <a:gd name="connsiteY0" fmla="*/ 165740 h 199365"/>
                <a:gd name="connsiteX1" fmla="*/ 31754 w 203642"/>
                <a:gd name="connsiteY1" fmla="*/ 182401 h 199365"/>
                <a:gd name="connsiteX2" fmla="*/ 45586 w 203642"/>
                <a:gd name="connsiteY2" fmla="*/ 194453 h 199365"/>
                <a:gd name="connsiteX3" fmla="*/ 42749 w 203642"/>
                <a:gd name="connsiteY3" fmla="*/ 199062 h 199365"/>
                <a:gd name="connsiteX4" fmla="*/ 26080 w 203642"/>
                <a:gd name="connsiteY4" fmla="*/ 182755 h 199365"/>
                <a:gd name="connsiteX5" fmla="*/ 15795 w 203642"/>
                <a:gd name="connsiteY5" fmla="*/ 166095 h 199365"/>
                <a:gd name="connsiteX6" fmla="*/ 18277 w 203642"/>
                <a:gd name="connsiteY6" fmla="*/ 165740 h 199365"/>
                <a:gd name="connsiteX7" fmla="*/ 10385 w 203642"/>
                <a:gd name="connsiteY7" fmla="*/ 136839 h 199365"/>
                <a:gd name="connsiteX8" fmla="*/ 55781 w 203642"/>
                <a:gd name="connsiteY8" fmla="*/ 191832 h 199365"/>
                <a:gd name="connsiteX9" fmla="*/ 53259 w 203642"/>
                <a:gd name="connsiteY9" fmla="*/ 195838 h 199365"/>
                <a:gd name="connsiteX10" fmla="*/ 7863 w 203642"/>
                <a:gd name="connsiteY10" fmla="*/ 137932 h 199365"/>
                <a:gd name="connsiteX11" fmla="*/ 10385 w 203642"/>
                <a:gd name="connsiteY11" fmla="*/ 136839 h 199365"/>
                <a:gd name="connsiteX12" fmla="*/ 154953 w 203642"/>
                <a:gd name="connsiteY12" fmla="*/ 76248 h 199365"/>
                <a:gd name="connsiteX13" fmla="*/ 170745 w 203642"/>
                <a:gd name="connsiteY13" fmla="*/ 88963 h 199365"/>
                <a:gd name="connsiteX14" fmla="*/ 153614 w 203642"/>
                <a:gd name="connsiteY14" fmla="*/ 135200 h 199365"/>
                <a:gd name="connsiteX15" fmla="*/ 149689 w 203642"/>
                <a:gd name="connsiteY15" fmla="*/ 131999 h 199365"/>
                <a:gd name="connsiteX16" fmla="*/ 166819 w 203642"/>
                <a:gd name="connsiteY16" fmla="*/ 98566 h 199365"/>
                <a:gd name="connsiteX17" fmla="*/ 135413 w 203642"/>
                <a:gd name="connsiteY17" fmla="*/ 80427 h 199365"/>
                <a:gd name="connsiteX18" fmla="*/ 134343 w 203642"/>
                <a:gd name="connsiteY18" fmla="*/ 77938 h 199365"/>
                <a:gd name="connsiteX19" fmla="*/ 154953 w 203642"/>
                <a:gd name="connsiteY19" fmla="*/ 76248 h 199365"/>
                <a:gd name="connsiteX20" fmla="*/ 153646 w 203642"/>
                <a:gd name="connsiteY20" fmla="*/ 45046 h 199365"/>
                <a:gd name="connsiteX21" fmla="*/ 179272 w 203642"/>
                <a:gd name="connsiteY21" fmla="*/ 50702 h 199365"/>
                <a:gd name="connsiteX22" fmla="*/ 203626 w 203642"/>
                <a:gd name="connsiteY22" fmla="*/ 98100 h 199365"/>
                <a:gd name="connsiteX23" fmla="*/ 197810 w 203642"/>
                <a:gd name="connsiteY23" fmla="*/ 98100 h 199365"/>
                <a:gd name="connsiteX24" fmla="*/ 169458 w 203642"/>
                <a:gd name="connsiteY24" fmla="*/ 52497 h 199365"/>
                <a:gd name="connsiteX25" fmla="*/ 128746 w 203642"/>
                <a:gd name="connsiteY25" fmla="*/ 52497 h 199365"/>
                <a:gd name="connsiteX26" fmla="*/ 128019 w 203642"/>
                <a:gd name="connsiteY26" fmla="*/ 50702 h 199365"/>
                <a:gd name="connsiteX27" fmla="*/ 153646 w 203642"/>
                <a:gd name="connsiteY27" fmla="*/ 45046 h 199365"/>
                <a:gd name="connsiteX28" fmla="*/ 50522 w 203642"/>
                <a:gd name="connsiteY28" fmla="*/ 30857 h 199365"/>
                <a:gd name="connsiteX29" fmla="*/ 84358 w 203642"/>
                <a:gd name="connsiteY29" fmla="*/ 46232 h 199365"/>
                <a:gd name="connsiteX30" fmla="*/ 80399 w 203642"/>
                <a:gd name="connsiteY30" fmla="*/ 50522 h 199365"/>
                <a:gd name="connsiteX31" fmla="*/ 54842 w 203642"/>
                <a:gd name="connsiteY31" fmla="*/ 34790 h 199365"/>
                <a:gd name="connsiteX32" fmla="*/ 28565 w 203642"/>
                <a:gd name="connsiteY32" fmla="*/ 63394 h 199365"/>
                <a:gd name="connsiteX33" fmla="*/ 24965 w 203642"/>
                <a:gd name="connsiteY33" fmla="*/ 63036 h 199365"/>
                <a:gd name="connsiteX34" fmla="*/ 50522 w 203642"/>
                <a:gd name="connsiteY34" fmla="*/ 30857 h 199365"/>
                <a:gd name="connsiteX35" fmla="*/ 57107 w 203642"/>
                <a:gd name="connsiteY35" fmla="*/ 21761 h 199365"/>
                <a:gd name="connsiteX36" fmla="*/ 15755 w 203642"/>
                <a:gd name="connsiteY36" fmla="*/ 79889 h 199365"/>
                <a:gd name="connsiteX37" fmla="*/ 58545 w 203642"/>
                <a:gd name="connsiteY37" fmla="*/ 177011 h 199365"/>
                <a:gd name="connsiteX38" fmla="*/ 59264 w 203642"/>
                <a:gd name="connsiteY38" fmla="*/ 178455 h 199365"/>
                <a:gd name="connsiteX39" fmla="*/ 63939 w 203642"/>
                <a:gd name="connsiteY39" fmla="*/ 177011 h 199365"/>
                <a:gd name="connsiteX40" fmla="*/ 152757 w 203642"/>
                <a:gd name="connsiteY40" fmla="*/ 146683 h 199365"/>
                <a:gd name="connsiteX41" fmla="*/ 173613 w 203642"/>
                <a:gd name="connsiteY41" fmla="*/ 115633 h 199365"/>
                <a:gd name="connsiteX42" fmla="*/ 144486 w 203642"/>
                <a:gd name="connsiteY42" fmla="*/ 69058 h 199365"/>
                <a:gd name="connsiteX43" fmla="*/ 113921 w 203642"/>
                <a:gd name="connsiteY43" fmla="*/ 77362 h 199365"/>
                <a:gd name="connsiteX44" fmla="*/ 104932 w 203642"/>
                <a:gd name="connsiteY44" fmla="*/ 71585 h 199365"/>
                <a:gd name="connsiteX45" fmla="*/ 57107 w 203642"/>
                <a:gd name="connsiteY45" fmla="*/ 21761 h 199365"/>
                <a:gd name="connsiteX46" fmla="*/ 64187 w 203642"/>
                <a:gd name="connsiteY46" fmla="*/ 9766 h 199365"/>
                <a:gd name="connsiteX47" fmla="*/ 116798 w 203642"/>
                <a:gd name="connsiteY47" fmla="*/ 60754 h 199365"/>
                <a:gd name="connsiteX48" fmla="*/ 174332 w 203642"/>
                <a:gd name="connsiteY48" fmla="*/ 61476 h 199365"/>
                <a:gd name="connsiteX49" fmla="*/ 187996 w 203642"/>
                <a:gd name="connsiteY49" fmla="*/ 119965 h 199365"/>
                <a:gd name="connsiteX50" fmla="*/ 63579 w 203642"/>
                <a:gd name="connsiteY50" fmla="*/ 192175 h 199365"/>
                <a:gd name="connsiteX51" fmla="*/ 56747 w 203642"/>
                <a:gd name="connsiteY51" fmla="*/ 183149 h 199365"/>
                <a:gd name="connsiteX52" fmla="*/ 53871 w 203642"/>
                <a:gd name="connsiteY52" fmla="*/ 182788 h 199365"/>
                <a:gd name="connsiteX53" fmla="*/ 13237 w 203642"/>
                <a:gd name="connsiteY53" fmla="*/ 34397 h 199365"/>
                <a:gd name="connsiteX54" fmla="*/ 41757 w 203642"/>
                <a:gd name="connsiteY54" fmla="*/ 11200 h 199365"/>
                <a:gd name="connsiteX55" fmla="*/ 64187 w 203642"/>
                <a:gd name="connsiteY55" fmla="*/ 9766 h 199365"/>
                <a:gd name="connsiteX56" fmla="*/ 58620 w 203642"/>
                <a:gd name="connsiteY56" fmla="*/ 43 h 199365"/>
                <a:gd name="connsiteX57" fmla="*/ 110467 w 203642"/>
                <a:gd name="connsiteY57" fmla="*/ 31703 h 199365"/>
                <a:gd name="connsiteX58" fmla="*/ 105033 w 203642"/>
                <a:gd name="connsiteY58" fmla="*/ 34946 h 199365"/>
                <a:gd name="connsiteX59" fmla="*/ 8313 w 203642"/>
                <a:gd name="connsiteY59" fmla="*/ 30983 h 199365"/>
                <a:gd name="connsiteX60" fmla="*/ 5415 w 203642"/>
                <a:gd name="connsiteY60" fmla="*/ 29181 h 199365"/>
                <a:gd name="connsiteX61" fmla="*/ 58620 w 203642"/>
                <a:gd name="connsiteY61" fmla="*/ 43 h 1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3642" h="199365">
                  <a:moveTo>
                    <a:pt x="18277" y="165740"/>
                  </a:moveTo>
                  <a:cubicBezTo>
                    <a:pt x="20405" y="172475"/>
                    <a:pt x="26789" y="177438"/>
                    <a:pt x="31754" y="182401"/>
                  </a:cubicBezTo>
                  <a:cubicBezTo>
                    <a:pt x="36365" y="186655"/>
                    <a:pt x="40266" y="191263"/>
                    <a:pt x="45586" y="194453"/>
                  </a:cubicBezTo>
                  <a:cubicBezTo>
                    <a:pt x="48423" y="196580"/>
                    <a:pt x="45941" y="200480"/>
                    <a:pt x="42749" y="199062"/>
                  </a:cubicBezTo>
                  <a:cubicBezTo>
                    <a:pt x="36010" y="195517"/>
                    <a:pt x="31045" y="188427"/>
                    <a:pt x="26080" y="182755"/>
                  </a:cubicBezTo>
                  <a:cubicBezTo>
                    <a:pt x="21824" y="177793"/>
                    <a:pt x="17568" y="172830"/>
                    <a:pt x="15795" y="166095"/>
                  </a:cubicBezTo>
                  <a:cubicBezTo>
                    <a:pt x="15440" y="164677"/>
                    <a:pt x="17568" y="164322"/>
                    <a:pt x="18277" y="165740"/>
                  </a:cubicBezTo>
                  <a:close/>
                  <a:moveTo>
                    <a:pt x="10385" y="136839"/>
                  </a:moveTo>
                  <a:cubicBezTo>
                    <a:pt x="19392" y="157598"/>
                    <a:pt x="36686" y="179814"/>
                    <a:pt x="55781" y="191832"/>
                  </a:cubicBezTo>
                  <a:cubicBezTo>
                    <a:pt x="57943" y="193289"/>
                    <a:pt x="55781" y="197295"/>
                    <a:pt x="53259" y="195838"/>
                  </a:cubicBezTo>
                  <a:cubicBezTo>
                    <a:pt x="33444" y="184184"/>
                    <a:pt x="15069" y="159783"/>
                    <a:pt x="7863" y="137932"/>
                  </a:cubicBezTo>
                  <a:cubicBezTo>
                    <a:pt x="7503" y="136475"/>
                    <a:pt x="9665" y="135747"/>
                    <a:pt x="10385" y="136839"/>
                  </a:cubicBezTo>
                  <a:close/>
                  <a:moveTo>
                    <a:pt x="154953" y="76248"/>
                  </a:moveTo>
                  <a:cubicBezTo>
                    <a:pt x="161466" y="78026"/>
                    <a:pt x="167176" y="82206"/>
                    <a:pt x="170745" y="88963"/>
                  </a:cubicBezTo>
                  <a:cubicBezTo>
                    <a:pt x="178596" y="104257"/>
                    <a:pt x="163607" y="124886"/>
                    <a:pt x="153614" y="135200"/>
                  </a:cubicBezTo>
                  <a:cubicBezTo>
                    <a:pt x="151473" y="136978"/>
                    <a:pt x="147904" y="134489"/>
                    <a:pt x="149689" y="131999"/>
                  </a:cubicBezTo>
                  <a:cubicBezTo>
                    <a:pt x="156469" y="122752"/>
                    <a:pt x="167176" y="111370"/>
                    <a:pt x="166819" y="98566"/>
                  </a:cubicBezTo>
                  <a:cubicBezTo>
                    <a:pt x="166105" y="82206"/>
                    <a:pt x="149332" y="76871"/>
                    <a:pt x="135413" y="80427"/>
                  </a:cubicBezTo>
                  <a:cubicBezTo>
                    <a:pt x="133986" y="80783"/>
                    <a:pt x="132915" y="78649"/>
                    <a:pt x="134343" y="77938"/>
                  </a:cubicBezTo>
                  <a:cubicBezTo>
                    <a:pt x="141123" y="75092"/>
                    <a:pt x="148439" y="74470"/>
                    <a:pt x="154953" y="76248"/>
                  </a:cubicBezTo>
                  <a:close/>
                  <a:moveTo>
                    <a:pt x="153646" y="45046"/>
                  </a:moveTo>
                  <a:cubicBezTo>
                    <a:pt x="162642" y="44777"/>
                    <a:pt x="171638" y="46393"/>
                    <a:pt x="179272" y="50702"/>
                  </a:cubicBezTo>
                  <a:cubicBezTo>
                    <a:pt x="196720" y="60756"/>
                    <a:pt x="203263" y="78710"/>
                    <a:pt x="203626" y="98100"/>
                  </a:cubicBezTo>
                  <a:cubicBezTo>
                    <a:pt x="203990" y="102050"/>
                    <a:pt x="198174" y="101691"/>
                    <a:pt x="197810" y="98100"/>
                  </a:cubicBezTo>
                  <a:cubicBezTo>
                    <a:pt x="197083" y="79428"/>
                    <a:pt x="190177" y="58961"/>
                    <a:pt x="169458" y="52497"/>
                  </a:cubicBezTo>
                  <a:cubicBezTo>
                    <a:pt x="156372" y="48547"/>
                    <a:pt x="142559" y="48906"/>
                    <a:pt x="128746" y="52497"/>
                  </a:cubicBezTo>
                  <a:cubicBezTo>
                    <a:pt x="127292" y="53215"/>
                    <a:pt x="126565" y="51420"/>
                    <a:pt x="128019" y="50702"/>
                  </a:cubicBezTo>
                  <a:cubicBezTo>
                    <a:pt x="135653" y="47470"/>
                    <a:pt x="144649" y="45316"/>
                    <a:pt x="153646" y="45046"/>
                  </a:cubicBezTo>
                  <a:close/>
                  <a:moveTo>
                    <a:pt x="50522" y="30857"/>
                  </a:moveTo>
                  <a:cubicBezTo>
                    <a:pt x="66360" y="26209"/>
                    <a:pt x="74999" y="34075"/>
                    <a:pt x="84358" y="46232"/>
                  </a:cubicBezTo>
                  <a:cubicBezTo>
                    <a:pt x="86518" y="49092"/>
                    <a:pt x="82919" y="53383"/>
                    <a:pt x="80399" y="50522"/>
                  </a:cubicBezTo>
                  <a:cubicBezTo>
                    <a:pt x="73200" y="42299"/>
                    <a:pt x="67080" y="31930"/>
                    <a:pt x="54842" y="34790"/>
                  </a:cubicBezTo>
                  <a:cubicBezTo>
                    <a:pt x="41163" y="38366"/>
                    <a:pt x="30005" y="49092"/>
                    <a:pt x="28565" y="63394"/>
                  </a:cubicBezTo>
                  <a:cubicBezTo>
                    <a:pt x="28205" y="65539"/>
                    <a:pt x="24965" y="65539"/>
                    <a:pt x="24965" y="63036"/>
                  </a:cubicBezTo>
                  <a:cubicBezTo>
                    <a:pt x="25325" y="48734"/>
                    <a:pt x="36484" y="34790"/>
                    <a:pt x="50522" y="30857"/>
                  </a:cubicBezTo>
                  <a:close/>
                  <a:moveTo>
                    <a:pt x="57107" y="21761"/>
                  </a:moveTo>
                  <a:cubicBezTo>
                    <a:pt x="28700" y="23205"/>
                    <a:pt x="15395" y="55699"/>
                    <a:pt x="15755" y="79889"/>
                  </a:cubicBezTo>
                  <a:cubicBezTo>
                    <a:pt x="16474" y="115633"/>
                    <a:pt x="30857" y="153904"/>
                    <a:pt x="58545" y="177011"/>
                  </a:cubicBezTo>
                  <a:cubicBezTo>
                    <a:pt x="58905" y="177372"/>
                    <a:pt x="59264" y="178094"/>
                    <a:pt x="59264" y="178455"/>
                  </a:cubicBezTo>
                  <a:cubicBezTo>
                    <a:pt x="60343" y="177372"/>
                    <a:pt x="62141" y="176650"/>
                    <a:pt x="63939" y="177011"/>
                  </a:cubicBezTo>
                  <a:cubicBezTo>
                    <a:pt x="93785" y="177011"/>
                    <a:pt x="130103" y="167624"/>
                    <a:pt x="152757" y="146683"/>
                  </a:cubicBezTo>
                  <a:cubicBezTo>
                    <a:pt x="161387" y="138018"/>
                    <a:pt x="170736" y="128269"/>
                    <a:pt x="173613" y="115633"/>
                  </a:cubicBezTo>
                  <a:cubicBezTo>
                    <a:pt x="181164" y="94331"/>
                    <a:pt x="177568" y="67614"/>
                    <a:pt x="144486" y="69058"/>
                  </a:cubicBezTo>
                  <a:cubicBezTo>
                    <a:pt x="134418" y="71585"/>
                    <a:pt x="124349" y="75196"/>
                    <a:pt x="113921" y="77362"/>
                  </a:cubicBezTo>
                  <a:cubicBezTo>
                    <a:pt x="109606" y="78084"/>
                    <a:pt x="106010" y="75918"/>
                    <a:pt x="104932" y="71585"/>
                  </a:cubicBezTo>
                  <a:cubicBezTo>
                    <a:pt x="98819" y="52811"/>
                    <a:pt x="81199" y="20678"/>
                    <a:pt x="57107" y="21761"/>
                  </a:cubicBezTo>
                  <a:close/>
                  <a:moveTo>
                    <a:pt x="64187" y="9766"/>
                  </a:moveTo>
                  <a:cubicBezTo>
                    <a:pt x="86332" y="14196"/>
                    <a:pt x="106685" y="34962"/>
                    <a:pt x="116798" y="60754"/>
                  </a:cubicBezTo>
                  <a:cubicBezTo>
                    <a:pt x="137294" y="56060"/>
                    <a:pt x="155274" y="48478"/>
                    <a:pt x="174332" y="61476"/>
                  </a:cubicBezTo>
                  <a:cubicBezTo>
                    <a:pt x="190873" y="72668"/>
                    <a:pt x="194469" y="102274"/>
                    <a:pt x="187996" y="119965"/>
                  </a:cubicBezTo>
                  <a:cubicBezTo>
                    <a:pt x="169298" y="169429"/>
                    <a:pt x="113921" y="192536"/>
                    <a:pt x="63579" y="192175"/>
                  </a:cubicBezTo>
                  <a:cubicBezTo>
                    <a:pt x="58186" y="192175"/>
                    <a:pt x="56028" y="187481"/>
                    <a:pt x="56747" y="183149"/>
                  </a:cubicBezTo>
                  <a:cubicBezTo>
                    <a:pt x="56028" y="183510"/>
                    <a:pt x="54949" y="183510"/>
                    <a:pt x="53871" y="182788"/>
                  </a:cubicBezTo>
                  <a:cubicBezTo>
                    <a:pt x="13956" y="152821"/>
                    <a:pt x="-19485" y="81333"/>
                    <a:pt x="13237" y="34397"/>
                  </a:cubicBezTo>
                  <a:cubicBezTo>
                    <a:pt x="22047" y="22032"/>
                    <a:pt x="31801" y="14630"/>
                    <a:pt x="41757" y="11200"/>
                  </a:cubicBezTo>
                  <a:cubicBezTo>
                    <a:pt x="49224" y="8628"/>
                    <a:pt x="56805" y="8289"/>
                    <a:pt x="64187" y="9766"/>
                  </a:cubicBezTo>
                  <a:close/>
                  <a:moveTo>
                    <a:pt x="58620" y="43"/>
                  </a:moveTo>
                  <a:cubicBezTo>
                    <a:pt x="80219" y="809"/>
                    <a:pt x="101592" y="11707"/>
                    <a:pt x="110467" y="31703"/>
                  </a:cubicBezTo>
                  <a:cubicBezTo>
                    <a:pt x="111916" y="35306"/>
                    <a:pt x="106482" y="38549"/>
                    <a:pt x="105033" y="34946"/>
                  </a:cubicBezTo>
                  <a:cubicBezTo>
                    <a:pt x="89094" y="-2524"/>
                    <a:pt x="27150" y="-6127"/>
                    <a:pt x="8313" y="30983"/>
                  </a:cubicBezTo>
                  <a:cubicBezTo>
                    <a:pt x="7588" y="33144"/>
                    <a:pt x="4328" y="30983"/>
                    <a:pt x="5415" y="29181"/>
                  </a:cubicBezTo>
                  <a:cubicBezTo>
                    <a:pt x="15195" y="8645"/>
                    <a:pt x="37021" y="-722"/>
                    <a:pt x="58620" y="4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E07EAD4-ACEB-2D49-A296-9D5251A7E3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8622" y="935001"/>
              <a:ext cx="870367" cy="1110020"/>
            </a:xfrm>
            <a:custGeom>
              <a:avLst/>
              <a:gdLst>
                <a:gd name="connsiteX0" fmla="*/ 500952 w 959418"/>
                <a:gd name="connsiteY0" fmla="*/ 941778 h 1223592"/>
                <a:gd name="connsiteX1" fmla="*/ 513774 w 959418"/>
                <a:gd name="connsiteY1" fmla="*/ 954138 h 1223592"/>
                <a:gd name="connsiteX2" fmla="*/ 450568 w 959418"/>
                <a:gd name="connsiteY2" fmla="*/ 1209648 h 1223592"/>
                <a:gd name="connsiteX3" fmla="*/ 447678 w 959418"/>
                <a:gd name="connsiteY3" fmla="*/ 1206400 h 1223592"/>
                <a:gd name="connsiteX4" fmla="*/ 488130 w 959418"/>
                <a:gd name="connsiteY4" fmla="*/ 953777 h 1223592"/>
                <a:gd name="connsiteX5" fmla="*/ 500952 w 959418"/>
                <a:gd name="connsiteY5" fmla="*/ 941778 h 1223592"/>
                <a:gd name="connsiteX6" fmla="*/ 469277 w 959418"/>
                <a:gd name="connsiteY6" fmla="*/ 941540 h 1223592"/>
                <a:gd name="connsiteX7" fmla="*/ 479863 w 959418"/>
                <a:gd name="connsiteY7" fmla="*/ 953369 h 1223592"/>
                <a:gd name="connsiteX8" fmla="*/ 309767 w 959418"/>
                <a:gd name="connsiteY8" fmla="*/ 1222504 h 1223592"/>
                <a:gd name="connsiteX9" fmla="*/ 302920 w 959418"/>
                <a:gd name="connsiteY9" fmla="*/ 1215668 h 1223592"/>
                <a:gd name="connsiteX10" fmla="*/ 455718 w 959418"/>
                <a:gd name="connsiteY10" fmla="*/ 952649 h 1223592"/>
                <a:gd name="connsiteX11" fmla="*/ 469277 w 959418"/>
                <a:gd name="connsiteY11" fmla="*/ 941540 h 1223592"/>
                <a:gd name="connsiteX12" fmla="*/ 434693 w 959418"/>
                <a:gd name="connsiteY12" fmla="*/ 940932 h 1223592"/>
                <a:gd name="connsiteX13" fmla="*/ 442639 w 959418"/>
                <a:gd name="connsiteY13" fmla="*/ 953802 h 1223592"/>
                <a:gd name="connsiteX14" fmla="*/ 265220 w 959418"/>
                <a:gd name="connsiteY14" fmla="*/ 1160442 h 1223592"/>
                <a:gd name="connsiteX15" fmla="*/ 261270 w 959418"/>
                <a:gd name="connsiteY15" fmla="*/ 1153602 h 1223592"/>
                <a:gd name="connsiteX16" fmla="*/ 422168 w 959418"/>
                <a:gd name="connsiteY16" fmla="*/ 948042 h 1223592"/>
                <a:gd name="connsiteX17" fmla="*/ 434693 w 959418"/>
                <a:gd name="connsiteY17" fmla="*/ 940932 h 1223592"/>
                <a:gd name="connsiteX18" fmla="*/ 481689 w 959418"/>
                <a:gd name="connsiteY18" fmla="*/ 876363 h 1223592"/>
                <a:gd name="connsiteX19" fmla="*/ 484599 w 959418"/>
                <a:gd name="connsiteY19" fmla="*/ 878582 h 1223592"/>
                <a:gd name="connsiteX20" fmla="*/ 502790 w 959418"/>
                <a:gd name="connsiteY20" fmla="*/ 894109 h 1223592"/>
                <a:gd name="connsiteX21" fmla="*/ 501698 w 959418"/>
                <a:gd name="connsiteY21" fmla="*/ 896697 h 1223592"/>
                <a:gd name="connsiteX22" fmla="*/ 491876 w 959418"/>
                <a:gd name="connsiteY22" fmla="*/ 890782 h 1223592"/>
                <a:gd name="connsiteX23" fmla="*/ 480961 w 959418"/>
                <a:gd name="connsiteY23" fmla="*/ 881909 h 1223592"/>
                <a:gd name="connsiteX24" fmla="*/ 454404 w 959418"/>
                <a:gd name="connsiteY24" fmla="*/ 901873 h 1223592"/>
                <a:gd name="connsiteX25" fmla="*/ 453312 w 959418"/>
                <a:gd name="connsiteY25" fmla="*/ 899654 h 1223592"/>
                <a:gd name="connsiteX26" fmla="*/ 481689 w 959418"/>
                <a:gd name="connsiteY26" fmla="*/ 876363 h 1223592"/>
                <a:gd name="connsiteX27" fmla="*/ 301056 w 959418"/>
                <a:gd name="connsiteY27" fmla="*/ 865633 h 1223592"/>
                <a:gd name="connsiteX28" fmla="*/ 303173 w 959418"/>
                <a:gd name="connsiteY28" fmla="*/ 867500 h 1223592"/>
                <a:gd name="connsiteX29" fmla="*/ 296823 w 959418"/>
                <a:gd name="connsiteY29" fmla="*/ 880200 h 1223592"/>
                <a:gd name="connsiteX30" fmla="*/ 293295 w 959418"/>
                <a:gd name="connsiteY30" fmla="*/ 878706 h 1223592"/>
                <a:gd name="connsiteX31" fmla="*/ 301056 w 959418"/>
                <a:gd name="connsiteY31" fmla="*/ 865633 h 1223592"/>
                <a:gd name="connsiteX32" fmla="*/ 480404 w 959418"/>
                <a:gd name="connsiteY32" fmla="*/ 860117 h 1223592"/>
                <a:gd name="connsiteX33" fmla="*/ 482573 w 959418"/>
                <a:gd name="connsiteY33" fmla="*/ 860852 h 1223592"/>
                <a:gd name="connsiteX34" fmla="*/ 482573 w 959418"/>
                <a:gd name="connsiteY34" fmla="*/ 861220 h 1223592"/>
                <a:gd name="connsiteX35" fmla="*/ 524161 w 959418"/>
                <a:gd name="connsiteY35" fmla="*/ 889527 h 1223592"/>
                <a:gd name="connsiteX36" fmla="*/ 522714 w 959418"/>
                <a:gd name="connsiteY36" fmla="*/ 890998 h 1223592"/>
                <a:gd name="connsiteX37" fmla="*/ 480042 w 959418"/>
                <a:gd name="connsiteY37" fmla="*/ 865264 h 1223592"/>
                <a:gd name="connsiteX38" fmla="*/ 435200 w 959418"/>
                <a:gd name="connsiteY38" fmla="*/ 893571 h 1223592"/>
                <a:gd name="connsiteX39" fmla="*/ 433754 w 959418"/>
                <a:gd name="connsiteY39" fmla="*/ 890630 h 1223592"/>
                <a:gd name="connsiteX40" fmla="*/ 480404 w 959418"/>
                <a:gd name="connsiteY40" fmla="*/ 860117 h 1223592"/>
                <a:gd name="connsiteX41" fmla="*/ 724645 w 959418"/>
                <a:gd name="connsiteY41" fmla="*/ 847958 h 1223592"/>
                <a:gd name="connsiteX42" fmla="*/ 733292 w 959418"/>
                <a:gd name="connsiteY42" fmla="*/ 890395 h 1223592"/>
                <a:gd name="connsiteX43" fmla="*/ 728781 w 959418"/>
                <a:gd name="connsiteY43" fmla="*/ 891465 h 1223592"/>
                <a:gd name="connsiteX44" fmla="*/ 724645 w 959418"/>
                <a:gd name="connsiteY44" fmla="*/ 871494 h 1223592"/>
                <a:gd name="connsiteX45" fmla="*/ 720509 w 959418"/>
                <a:gd name="connsiteY45" fmla="*/ 849028 h 1223592"/>
                <a:gd name="connsiteX46" fmla="*/ 724645 w 959418"/>
                <a:gd name="connsiteY46" fmla="*/ 847958 h 1223592"/>
                <a:gd name="connsiteX47" fmla="*/ 281829 w 959418"/>
                <a:gd name="connsiteY47" fmla="*/ 847602 h 1223592"/>
                <a:gd name="connsiteX48" fmla="*/ 285357 w 959418"/>
                <a:gd name="connsiteY48" fmla="*/ 849385 h 1223592"/>
                <a:gd name="connsiteX49" fmla="*/ 268776 w 959418"/>
                <a:gd name="connsiteY49" fmla="*/ 873278 h 1223592"/>
                <a:gd name="connsiteX50" fmla="*/ 256429 w 959418"/>
                <a:gd name="connsiteY50" fmla="*/ 892534 h 1223592"/>
                <a:gd name="connsiteX51" fmla="*/ 253254 w 959418"/>
                <a:gd name="connsiteY51" fmla="*/ 890038 h 1223592"/>
                <a:gd name="connsiteX52" fmla="*/ 281829 w 959418"/>
                <a:gd name="connsiteY52" fmla="*/ 847602 h 1223592"/>
                <a:gd name="connsiteX53" fmla="*/ 482384 w 959418"/>
                <a:gd name="connsiteY53" fmla="*/ 843003 h 1223592"/>
                <a:gd name="connsiteX54" fmla="*/ 484893 w 959418"/>
                <a:gd name="connsiteY54" fmla="*/ 844434 h 1223592"/>
                <a:gd name="connsiteX55" fmla="*/ 485610 w 959418"/>
                <a:gd name="connsiteY55" fmla="*/ 844791 h 1223592"/>
                <a:gd name="connsiteX56" fmla="*/ 521457 w 959418"/>
                <a:gd name="connsiteY56" fmla="*/ 863752 h 1223592"/>
                <a:gd name="connsiteX57" fmla="*/ 547266 w 959418"/>
                <a:gd name="connsiteY57" fmla="*/ 879493 h 1223592"/>
                <a:gd name="connsiteX58" fmla="*/ 544757 w 959418"/>
                <a:gd name="connsiteY58" fmla="*/ 881997 h 1223592"/>
                <a:gd name="connsiteX59" fmla="*/ 511420 w 959418"/>
                <a:gd name="connsiteY59" fmla="*/ 864110 h 1223592"/>
                <a:gd name="connsiteX60" fmla="*/ 483100 w 959418"/>
                <a:gd name="connsiteY60" fmla="*/ 848726 h 1223592"/>
                <a:gd name="connsiteX61" fmla="*/ 482384 w 959418"/>
                <a:gd name="connsiteY61" fmla="*/ 848369 h 1223592"/>
                <a:gd name="connsiteX62" fmla="*/ 448687 w 959418"/>
                <a:gd name="connsiteY62" fmla="*/ 867329 h 1223592"/>
                <a:gd name="connsiteX63" fmla="*/ 406388 w 959418"/>
                <a:gd name="connsiteY63" fmla="*/ 892014 h 1223592"/>
                <a:gd name="connsiteX64" fmla="*/ 405313 w 959418"/>
                <a:gd name="connsiteY64" fmla="*/ 890225 h 1223592"/>
                <a:gd name="connsiteX65" fmla="*/ 451197 w 959418"/>
                <a:gd name="connsiteY65" fmla="*/ 860890 h 1223592"/>
                <a:gd name="connsiteX66" fmla="*/ 482384 w 959418"/>
                <a:gd name="connsiteY66" fmla="*/ 843003 h 1223592"/>
                <a:gd name="connsiteX67" fmla="*/ 834750 w 959418"/>
                <a:gd name="connsiteY67" fmla="*/ 827861 h 1223592"/>
                <a:gd name="connsiteX68" fmla="*/ 836886 w 959418"/>
                <a:gd name="connsiteY68" fmla="*/ 827861 h 1223592"/>
                <a:gd name="connsiteX69" fmla="*/ 809469 w 959418"/>
                <a:gd name="connsiteY69" fmla="*/ 939402 h 1223592"/>
                <a:gd name="connsiteX70" fmla="*/ 805552 w 959418"/>
                <a:gd name="connsiteY70" fmla="*/ 935418 h 1223592"/>
                <a:gd name="connsiteX71" fmla="*/ 834750 w 959418"/>
                <a:gd name="connsiteY71" fmla="*/ 827861 h 1223592"/>
                <a:gd name="connsiteX72" fmla="*/ 735139 w 959418"/>
                <a:gd name="connsiteY72" fmla="*/ 825395 h 1223592"/>
                <a:gd name="connsiteX73" fmla="*/ 738229 w 959418"/>
                <a:gd name="connsiteY73" fmla="*/ 825395 h 1223592"/>
                <a:gd name="connsiteX74" fmla="*/ 743721 w 959418"/>
                <a:gd name="connsiteY74" fmla="*/ 862807 h 1223592"/>
                <a:gd name="connsiteX75" fmla="*/ 746810 w 959418"/>
                <a:gd name="connsiteY75" fmla="*/ 891586 h 1223592"/>
                <a:gd name="connsiteX76" fmla="*/ 742691 w 959418"/>
                <a:gd name="connsiteY76" fmla="*/ 893025 h 1223592"/>
                <a:gd name="connsiteX77" fmla="*/ 737885 w 959418"/>
                <a:gd name="connsiteY77" fmla="*/ 854174 h 1223592"/>
                <a:gd name="connsiteX78" fmla="*/ 735139 w 959418"/>
                <a:gd name="connsiteY78" fmla="*/ 825395 h 1223592"/>
                <a:gd name="connsiteX79" fmla="*/ 286025 w 959418"/>
                <a:gd name="connsiteY79" fmla="*/ 799786 h 1223592"/>
                <a:gd name="connsiteX80" fmla="*/ 286919 w 959418"/>
                <a:gd name="connsiteY80" fmla="*/ 802914 h 1223592"/>
                <a:gd name="connsiteX81" fmla="*/ 262226 w 959418"/>
                <a:gd name="connsiteY81" fmla="*/ 838455 h 1223592"/>
                <a:gd name="connsiteX82" fmla="*/ 233238 w 959418"/>
                <a:gd name="connsiteY82" fmla="*/ 879073 h 1223592"/>
                <a:gd name="connsiteX83" fmla="*/ 228585 w 959418"/>
                <a:gd name="connsiteY83" fmla="*/ 876534 h 1223592"/>
                <a:gd name="connsiteX84" fmla="*/ 282983 w 959418"/>
                <a:gd name="connsiteY84" fmla="*/ 800738 h 1223592"/>
                <a:gd name="connsiteX85" fmla="*/ 286025 w 959418"/>
                <a:gd name="connsiteY85" fmla="*/ 799786 h 1223592"/>
                <a:gd name="connsiteX86" fmla="*/ 751160 w 959418"/>
                <a:gd name="connsiteY86" fmla="*/ 785696 h 1223592"/>
                <a:gd name="connsiteX87" fmla="*/ 758487 w 959418"/>
                <a:gd name="connsiteY87" fmla="*/ 835422 h 1223592"/>
                <a:gd name="connsiteX88" fmla="*/ 765447 w 959418"/>
                <a:gd name="connsiteY88" fmla="*/ 881572 h 1223592"/>
                <a:gd name="connsiteX89" fmla="*/ 762150 w 959418"/>
                <a:gd name="connsiteY89" fmla="*/ 883360 h 1223592"/>
                <a:gd name="connsiteX90" fmla="*/ 755922 w 959418"/>
                <a:gd name="connsiteY90" fmla="*/ 856887 h 1223592"/>
                <a:gd name="connsiteX91" fmla="*/ 747863 w 959418"/>
                <a:gd name="connsiteY91" fmla="*/ 786769 h 1223592"/>
                <a:gd name="connsiteX92" fmla="*/ 751160 w 959418"/>
                <a:gd name="connsiteY92" fmla="*/ 785696 h 1223592"/>
                <a:gd name="connsiteX93" fmla="*/ 811117 w 959418"/>
                <a:gd name="connsiteY93" fmla="*/ 775103 h 1223592"/>
                <a:gd name="connsiteX94" fmla="*/ 812561 w 959418"/>
                <a:gd name="connsiteY94" fmla="*/ 775103 h 1223592"/>
                <a:gd name="connsiteX95" fmla="*/ 819784 w 959418"/>
                <a:gd name="connsiteY95" fmla="*/ 888423 h 1223592"/>
                <a:gd name="connsiteX96" fmla="*/ 764530 w 959418"/>
                <a:gd name="connsiteY96" fmla="*/ 945983 h 1223592"/>
                <a:gd name="connsiteX97" fmla="*/ 763446 w 959418"/>
                <a:gd name="connsiteY97" fmla="*/ 941306 h 1223592"/>
                <a:gd name="connsiteX98" fmla="*/ 819784 w 959418"/>
                <a:gd name="connsiteY98" fmla="*/ 856046 h 1223592"/>
                <a:gd name="connsiteX99" fmla="*/ 811117 w 959418"/>
                <a:gd name="connsiteY99" fmla="*/ 775103 h 1223592"/>
                <a:gd name="connsiteX100" fmla="*/ 286016 w 959418"/>
                <a:gd name="connsiteY100" fmla="*/ 767991 h 1223592"/>
                <a:gd name="connsiteX101" fmla="*/ 286914 w 959418"/>
                <a:gd name="connsiteY101" fmla="*/ 771165 h 1223592"/>
                <a:gd name="connsiteX102" fmla="*/ 223373 w 959418"/>
                <a:gd name="connsiteY102" fmla="*/ 859660 h 1223592"/>
                <a:gd name="connsiteX103" fmla="*/ 219066 w 959418"/>
                <a:gd name="connsiteY103" fmla="*/ 857121 h 1223592"/>
                <a:gd name="connsiteX104" fmla="*/ 282965 w 959418"/>
                <a:gd name="connsiteY104" fmla="*/ 768626 h 1223592"/>
                <a:gd name="connsiteX105" fmla="*/ 286016 w 959418"/>
                <a:gd name="connsiteY105" fmla="*/ 767991 h 1223592"/>
                <a:gd name="connsiteX106" fmla="*/ 282054 w 959418"/>
                <a:gd name="connsiteY106" fmla="*/ 742842 h 1223592"/>
                <a:gd name="connsiteX107" fmla="*/ 285673 w 959418"/>
                <a:gd name="connsiteY107" fmla="*/ 744637 h 1223592"/>
                <a:gd name="connsiteX108" fmla="*/ 223785 w 959418"/>
                <a:gd name="connsiteY108" fmla="*/ 828301 h 1223592"/>
                <a:gd name="connsiteX109" fmla="*/ 219442 w 959418"/>
                <a:gd name="connsiteY109" fmla="*/ 825429 h 1223592"/>
                <a:gd name="connsiteX110" fmla="*/ 282054 w 959418"/>
                <a:gd name="connsiteY110" fmla="*/ 742842 h 1223592"/>
                <a:gd name="connsiteX111" fmla="*/ 754418 w 959418"/>
                <a:gd name="connsiteY111" fmla="*/ 719905 h 1223592"/>
                <a:gd name="connsiteX112" fmla="*/ 768811 w 959418"/>
                <a:gd name="connsiteY112" fmla="*/ 795672 h 1223592"/>
                <a:gd name="connsiteX113" fmla="*/ 778167 w 959418"/>
                <a:gd name="connsiteY113" fmla="*/ 856647 h 1223592"/>
                <a:gd name="connsiteX114" fmla="*/ 773849 w 959418"/>
                <a:gd name="connsiteY114" fmla="*/ 858451 h 1223592"/>
                <a:gd name="connsiteX115" fmla="*/ 764493 w 959418"/>
                <a:gd name="connsiteY115" fmla="*/ 802888 h 1223592"/>
                <a:gd name="connsiteX116" fmla="*/ 752259 w 959418"/>
                <a:gd name="connsiteY116" fmla="*/ 720266 h 1223592"/>
                <a:gd name="connsiteX117" fmla="*/ 754418 w 959418"/>
                <a:gd name="connsiteY117" fmla="*/ 719905 h 1223592"/>
                <a:gd name="connsiteX118" fmla="*/ 298646 w 959418"/>
                <a:gd name="connsiteY118" fmla="*/ 707369 h 1223592"/>
                <a:gd name="connsiteX119" fmla="*/ 299235 w 959418"/>
                <a:gd name="connsiteY119" fmla="*/ 710048 h 1223592"/>
                <a:gd name="connsiteX120" fmla="*/ 220255 w 959418"/>
                <a:gd name="connsiteY120" fmla="*/ 802917 h 1223592"/>
                <a:gd name="connsiteX121" fmla="*/ 216270 w 959418"/>
                <a:gd name="connsiteY121" fmla="*/ 798988 h 1223592"/>
                <a:gd name="connsiteX122" fmla="*/ 295612 w 959418"/>
                <a:gd name="connsiteY122" fmla="*/ 707905 h 1223592"/>
                <a:gd name="connsiteX123" fmla="*/ 298646 w 959418"/>
                <a:gd name="connsiteY123" fmla="*/ 707369 h 1223592"/>
                <a:gd name="connsiteX124" fmla="*/ 306787 w 959418"/>
                <a:gd name="connsiteY124" fmla="*/ 669516 h 1223592"/>
                <a:gd name="connsiteX125" fmla="*/ 307550 w 959418"/>
                <a:gd name="connsiteY125" fmla="*/ 672365 h 1223592"/>
                <a:gd name="connsiteX126" fmla="*/ 224963 w 959418"/>
                <a:gd name="connsiteY126" fmla="*/ 771492 h 1223592"/>
                <a:gd name="connsiteX127" fmla="*/ 221013 w 959418"/>
                <a:gd name="connsiteY127" fmla="*/ 768236 h 1223592"/>
                <a:gd name="connsiteX128" fmla="*/ 303601 w 959418"/>
                <a:gd name="connsiteY128" fmla="*/ 670194 h 1223592"/>
                <a:gd name="connsiteX129" fmla="*/ 306787 w 959418"/>
                <a:gd name="connsiteY129" fmla="*/ 669516 h 1223592"/>
                <a:gd name="connsiteX130" fmla="*/ 312105 w 959418"/>
                <a:gd name="connsiteY130" fmla="*/ 640162 h 1223592"/>
                <a:gd name="connsiteX131" fmla="*/ 314619 w 959418"/>
                <a:gd name="connsiteY131" fmla="*/ 641596 h 1223592"/>
                <a:gd name="connsiteX132" fmla="*/ 275479 w 959418"/>
                <a:gd name="connsiteY132" fmla="*/ 686046 h 1223592"/>
                <a:gd name="connsiteX133" fmla="*/ 230954 w 959418"/>
                <a:gd name="connsiteY133" fmla="*/ 736231 h 1223592"/>
                <a:gd name="connsiteX134" fmla="*/ 227363 w 959418"/>
                <a:gd name="connsiteY134" fmla="*/ 732288 h 1223592"/>
                <a:gd name="connsiteX135" fmla="*/ 267939 w 959418"/>
                <a:gd name="connsiteY135" fmla="*/ 687480 h 1223592"/>
                <a:gd name="connsiteX136" fmla="*/ 312105 w 959418"/>
                <a:gd name="connsiteY136" fmla="*/ 640162 h 1223592"/>
                <a:gd name="connsiteX137" fmla="*/ 121381 w 959418"/>
                <a:gd name="connsiteY137" fmla="*/ 627118 h 1223592"/>
                <a:gd name="connsiteX138" fmla="*/ 146014 w 959418"/>
                <a:gd name="connsiteY138" fmla="*/ 645746 h 1223592"/>
                <a:gd name="connsiteX139" fmla="*/ 168836 w 959418"/>
                <a:gd name="connsiteY139" fmla="*/ 659991 h 1223592"/>
                <a:gd name="connsiteX140" fmla="*/ 165938 w 959418"/>
                <a:gd name="connsiteY140" fmla="*/ 665105 h 1223592"/>
                <a:gd name="connsiteX141" fmla="*/ 143116 w 959418"/>
                <a:gd name="connsiteY141" fmla="*/ 649399 h 1223592"/>
                <a:gd name="connsiteX142" fmla="*/ 120295 w 959418"/>
                <a:gd name="connsiteY142" fmla="*/ 629309 h 1223592"/>
                <a:gd name="connsiteX143" fmla="*/ 121381 w 959418"/>
                <a:gd name="connsiteY143" fmla="*/ 627118 h 1223592"/>
                <a:gd name="connsiteX144" fmla="*/ 319513 w 959418"/>
                <a:gd name="connsiteY144" fmla="*/ 606834 h 1223592"/>
                <a:gd name="connsiteX145" fmla="*/ 321322 w 959418"/>
                <a:gd name="connsiteY145" fmla="*/ 607920 h 1223592"/>
                <a:gd name="connsiteX146" fmla="*/ 281518 w 959418"/>
                <a:gd name="connsiteY146" fmla="*/ 655313 h 1223592"/>
                <a:gd name="connsiteX147" fmla="*/ 229772 w 959418"/>
                <a:gd name="connsiteY147" fmla="*/ 708856 h 1223592"/>
                <a:gd name="connsiteX148" fmla="*/ 225792 w 959418"/>
                <a:gd name="connsiteY148" fmla="*/ 704876 h 1223592"/>
                <a:gd name="connsiteX149" fmla="*/ 319513 w 959418"/>
                <a:gd name="connsiteY149" fmla="*/ 606834 h 1223592"/>
                <a:gd name="connsiteX150" fmla="*/ 106221 w 959418"/>
                <a:gd name="connsiteY150" fmla="*/ 592900 h 1223592"/>
                <a:gd name="connsiteX151" fmla="*/ 139084 w 959418"/>
                <a:gd name="connsiteY151" fmla="*/ 624545 h 1223592"/>
                <a:gd name="connsiteX152" fmla="*/ 175559 w 959418"/>
                <a:gd name="connsiteY152" fmla="*/ 649357 h 1223592"/>
                <a:gd name="connsiteX153" fmla="*/ 172309 w 959418"/>
                <a:gd name="connsiteY153" fmla="*/ 654032 h 1223592"/>
                <a:gd name="connsiteX154" fmla="*/ 131501 w 959418"/>
                <a:gd name="connsiteY154" fmla="*/ 624545 h 1223592"/>
                <a:gd name="connsiteX155" fmla="*/ 103693 w 959418"/>
                <a:gd name="connsiteY155" fmla="*/ 594339 h 1223592"/>
                <a:gd name="connsiteX156" fmla="*/ 106221 w 959418"/>
                <a:gd name="connsiteY156" fmla="*/ 592900 h 1223592"/>
                <a:gd name="connsiteX157" fmla="*/ 305417 w 959418"/>
                <a:gd name="connsiteY157" fmla="*/ 589726 h 1223592"/>
                <a:gd name="connsiteX158" fmla="*/ 307917 w 959418"/>
                <a:gd name="connsiteY158" fmla="*/ 592243 h 1223592"/>
                <a:gd name="connsiteX159" fmla="*/ 229336 w 959418"/>
                <a:gd name="connsiteY159" fmla="*/ 677485 h 1223592"/>
                <a:gd name="connsiteX160" fmla="*/ 225050 w 959418"/>
                <a:gd name="connsiteY160" fmla="*/ 674967 h 1223592"/>
                <a:gd name="connsiteX161" fmla="*/ 305417 w 959418"/>
                <a:gd name="connsiteY161" fmla="*/ 589726 h 1223592"/>
                <a:gd name="connsiteX162" fmla="*/ 298719 w 959418"/>
                <a:gd name="connsiteY162" fmla="*/ 570665 h 1223592"/>
                <a:gd name="connsiteX163" fmla="*/ 301570 w 959418"/>
                <a:gd name="connsiteY163" fmla="*/ 572450 h 1223592"/>
                <a:gd name="connsiteX164" fmla="*/ 238135 w 959418"/>
                <a:gd name="connsiteY164" fmla="*/ 641350 h 1223592"/>
                <a:gd name="connsiteX165" fmla="*/ 235284 w 959418"/>
                <a:gd name="connsiteY165" fmla="*/ 638137 h 1223592"/>
                <a:gd name="connsiteX166" fmla="*/ 298719 w 959418"/>
                <a:gd name="connsiteY166" fmla="*/ 570665 h 1223592"/>
                <a:gd name="connsiteX167" fmla="*/ 79202 w 959418"/>
                <a:gd name="connsiteY167" fmla="*/ 550400 h 1223592"/>
                <a:gd name="connsiteX168" fmla="*/ 123901 w 959418"/>
                <a:gd name="connsiteY168" fmla="*/ 592549 h 1223592"/>
                <a:gd name="connsiteX169" fmla="*/ 176825 w 959418"/>
                <a:gd name="connsiteY169" fmla="*/ 634337 h 1223592"/>
                <a:gd name="connsiteX170" fmla="*/ 173607 w 959418"/>
                <a:gd name="connsiteY170" fmla="*/ 639740 h 1223592"/>
                <a:gd name="connsiteX171" fmla="*/ 119968 w 959418"/>
                <a:gd name="connsiteY171" fmla="*/ 596151 h 1223592"/>
                <a:gd name="connsiteX172" fmla="*/ 76699 w 959418"/>
                <a:gd name="connsiteY172" fmla="*/ 551841 h 1223592"/>
                <a:gd name="connsiteX173" fmla="*/ 79202 w 959418"/>
                <a:gd name="connsiteY173" fmla="*/ 550400 h 1223592"/>
                <a:gd name="connsiteX174" fmla="*/ 300143 w 959418"/>
                <a:gd name="connsiteY174" fmla="*/ 546496 h 1223592"/>
                <a:gd name="connsiteX175" fmla="*/ 301926 w 959418"/>
                <a:gd name="connsiteY175" fmla="*/ 547568 h 1223592"/>
                <a:gd name="connsiteX176" fmla="*/ 277681 w 959418"/>
                <a:gd name="connsiteY176" fmla="*/ 574731 h 1223592"/>
                <a:gd name="connsiteX177" fmla="*/ 240956 w 959418"/>
                <a:gd name="connsiteY177" fmla="*/ 611543 h 1223592"/>
                <a:gd name="connsiteX178" fmla="*/ 238104 w 959418"/>
                <a:gd name="connsiteY178" fmla="*/ 608683 h 1223592"/>
                <a:gd name="connsiteX179" fmla="*/ 300143 w 959418"/>
                <a:gd name="connsiteY179" fmla="*/ 546496 h 1223592"/>
                <a:gd name="connsiteX180" fmla="*/ 296320 w 959418"/>
                <a:gd name="connsiteY180" fmla="*/ 524996 h 1223592"/>
                <a:gd name="connsiteX181" fmla="*/ 298864 w 959418"/>
                <a:gd name="connsiteY181" fmla="*/ 528231 h 1223592"/>
                <a:gd name="connsiteX182" fmla="*/ 229073 w 959418"/>
                <a:gd name="connsiteY182" fmla="*/ 596883 h 1223592"/>
                <a:gd name="connsiteX183" fmla="*/ 225802 w 959418"/>
                <a:gd name="connsiteY183" fmla="*/ 593289 h 1223592"/>
                <a:gd name="connsiteX184" fmla="*/ 296320 w 959418"/>
                <a:gd name="connsiteY184" fmla="*/ 524996 h 1223592"/>
                <a:gd name="connsiteX185" fmla="*/ 301205 w 959418"/>
                <a:gd name="connsiteY185" fmla="*/ 498527 h 1223592"/>
                <a:gd name="connsiteX186" fmla="*/ 302279 w 959418"/>
                <a:gd name="connsiteY186" fmla="*/ 499254 h 1223592"/>
                <a:gd name="connsiteX187" fmla="*/ 273265 w 959418"/>
                <a:gd name="connsiteY187" fmla="*/ 530541 h 1223592"/>
                <a:gd name="connsiteX188" fmla="*/ 237444 w 959418"/>
                <a:gd name="connsiteY188" fmla="*/ 565466 h 1223592"/>
                <a:gd name="connsiteX189" fmla="*/ 234937 w 959418"/>
                <a:gd name="connsiteY189" fmla="*/ 562920 h 1223592"/>
                <a:gd name="connsiteX190" fmla="*/ 268608 w 959418"/>
                <a:gd name="connsiteY190" fmla="*/ 531269 h 1223592"/>
                <a:gd name="connsiteX191" fmla="*/ 301205 w 959418"/>
                <a:gd name="connsiteY191" fmla="*/ 498527 h 1223592"/>
                <a:gd name="connsiteX192" fmla="*/ 285339 w 959418"/>
                <a:gd name="connsiteY192" fmla="*/ 490591 h 1223592"/>
                <a:gd name="connsiteX193" fmla="*/ 286408 w 959418"/>
                <a:gd name="connsiteY193" fmla="*/ 491686 h 1223592"/>
                <a:gd name="connsiteX194" fmla="*/ 238654 w 959418"/>
                <a:gd name="connsiteY194" fmla="*/ 542014 h 1223592"/>
                <a:gd name="connsiteX195" fmla="*/ 236159 w 959418"/>
                <a:gd name="connsiteY195" fmla="*/ 539461 h 1223592"/>
                <a:gd name="connsiteX196" fmla="*/ 285339 w 959418"/>
                <a:gd name="connsiteY196" fmla="*/ 490591 h 1223592"/>
                <a:gd name="connsiteX197" fmla="*/ 43923 w 959418"/>
                <a:gd name="connsiteY197" fmla="*/ 477375 h 1223592"/>
                <a:gd name="connsiteX198" fmla="*/ 75793 w 959418"/>
                <a:gd name="connsiteY198" fmla="*/ 518808 h 1223592"/>
                <a:gd name="connsiteX199" fmla="*/ 106230 w 959418"/>
                <a:gd name="connsiteY199" fmla="*/ 555917 h 1223592"/>
                <a:gd name="connsiteX200" fmla="*/ 139531 w 959418"/>
                <a:gd name="connsiteY200" fmla="*/ 590505 h 1223592"/>
                <a:gd name="connsiteX201" fmla="*/ 179995 w 959418"/>
                <a:gd name="connsiteY201" fmla="*/ 619327 h 1223592"/>
                <a:gd name="connsiteX202" fmla="*/ 176056 w 959418"/>
                <a:gd name="connsiteY202" fmla="*/ 624371 h 1223592"/>
                <a:gd name="connsiteX203" fmla="*/ 135235 w 959418"/>
                <a:gd name="connsiteY203" fmla="*/ 594468 h 1223592"/>
                <a:gd name="connsiteX204" fmla="*/ 97994 w 959418"/>
                <a:gd name="connsiteY204" fmla="*/ 554476 h 1223592"/>
                <a:gd name="connsiteX205" fmla="*/ 41417 w 959418"/>
                <a:gd name="connsiteY205" fmla="*/ 478817 h 1223592"/>
                <a:gd name="connsiteX206" fmla="*/ 43923 w 959418"/>
                <a:gd name="connsiteY206" fmla="*/ 477375 h 1223592"/>
                <a:gd name="connsiteX207" fmla="*/ 288637 w 959418"/>
                <a:gd name="connsiteY207" fmla="*/ 475072 h 1223592"/>
                <a:gd name="connsiteX208" fmla="*/ 290441 w 959418"/>
                <a:gd name="connsiteY208" fmla="*/ 476879 h 1223592"/>
                <a:gd name="connsiteX209" fmla="*/ 256165 w 959418"/>
                <a:gd name="connsiteY209" fmla="*/ 508330 h 1223592"/>
                <a:gd name="connsiteX210" fmla="*/ 254000 w 959418"/>
                <a:gd name="connsiteY210" fmla="*/ 505799 h 1223592"/>
                <a:gd name="connsiteX211" fmla="*/ 288637 w 959418"/>
                <a:gd name="connsiteY211" fmla="*/ 475072 h 1223592"/>
                <a:gd name="connsiteX212" fmla="*/ 280771 w 959418"/>
                <a:gd name="connsiteY212" fmla="*/ 468710 h 1223592"/>
                <a:gd name="connsiteX213" fmla="*/ 283336 w 959418"/>
                <a:gd name="connsiteY213" fmla="*/ 471215 h 1223592"/>
                <a:gd name="connsiteX214" fmla="*/ 255127 w 959418"/>
                <a:gd name="connsiteY214" fmla="*/ 491606 h 1223592"/>
                <a:gd name="connsiteX215" fmla="*/ 253295 w 959418"/>
                <a:gd name="connsiteY215" fmla="*/ 489102 h 1223592"/>
                <a:gd name="connsiteX216" fmla="*/ 280771 w 959418"/>
                <a:gd name="connsiteY216" fmla="*/ 468710 h 1223592"/>
                <a:gd name="connsiteX217" fmla="*/ 876152 w 959418"/>
                <a:gd name="connsiteY217" fmla="*/ 383928 h 1223592"/>
                <a:gd name="connsiteX218" fmla="*/ 879744 w 959418"/>
                <a:gd name="connsiteY218" fmla="*/ 384063 h 1223592"/>
                <a:gd name="connsiteX219" fmla="*/ 881874 w 959418"/>
                <a:gd name="connsiteY219" fmla="*/ 412740 h 1223592"/>
                <a:gd name="connsiteX220" fmla="*/ 872648 w 959418"/>
                <a:gd name="connsiteY220" fmla="*/ 430664 h 1223592"/>
                <a:gd name="connsiteX221" fmla="*/ 860938 w 959418"/>
                <a:gd name="connsiteY221" fmla="*/ 446078 h 1223592"/>
                <a:gd name="connsiteX222" fmla="*/ 857744 w 959418"/>
                <a:gd name="connsiteY222" fmla="*/ 445002 h 1223592"/>
                <a:gd name="connsiteX223" fmla="*/ 871228 w 959418"/>
                <a:gd name="connsiteY223" fmla="*/ 425287 h 1223592"/>
                <a:gd name="connsiteX224" fmla="*/ 875486 w 959418"/>
                <a:gd name="connsiteY224" fmla="*/ 387289 h 1223592"/>
                <a:gd name="connsiteX225" fmla="*/ 876152 w 959418"/>
                <a:gd name="connsiteY225" fmla="*/ 383928 h 1223592"/>
                <a:gd name="connsiteX226" fmla="*/ 887895 w 959418"/>
                <a:gd name="connsiteY226" fmla="*/ 361482 h 1223592"/>
                <a:gd name="connsiteX227" fmla="*/ 894017 w 959418"/>
                <a:gd name="connsiteY227" fmla="*/ 421420 h 1223592"/>
                <a:gd name="connsiteX228" fmla="*/ 839277 w 959418"/>
                <a:gd name="connsiteY228" fmla="*/ 482076 h 1223592"/>
                <a:gd name="connsiteX229" fmla="*/ 837837 w 959418"/>
                <a:gd name="connsiteY229" fmla="*/ 479923 h 1223592"/>
                <a:gd name="connsiteX230" fmla="*/ 873850 w 959418"/>
                <a:gd name="connsiteY230" fmla="*/ 439725 h 1223592"/>
                <a:gd name="connsiteX231" fmla="*/ 884654 w 959418"/>
                <a:gd name="connsiteY231" fmla="*/ 366865 h 1223592"/>
                <a:gd name="connsiteX232" fmla="*/ 887895 w 959418"/>
                <a:gd name="connsiteY232" fmla="*/ 361482 h 1223592"/>
                <a:gd name="connsiteX233" fmla="*/ 893286 w 959418"/>
                <a:gd name="connsiteY233" fmla="*/ 346841 h 1223592"/>
                <a:gd name="connsiteX234" fmla="*/ 918165 w 959418"/>
                <a:gd name="connsiteY234" fmla="*/ 416059 h 1223592"/>
                <a:gd name="connsiteX235" fmla="*/ 878863 w 959418"/>
                <a:gd name="connsiteY235" fmla="*/ 467972 h 1223592"/>
                <a:gd name="connsiteX236" fmla="*/ 827662 w 959418"/>
                <a:gd name="connsiteY236" fmla="*/ 523851 h 1223592"/>
                <a:gd name="connsiteX237" fmla="*/ 824778 w 959418"/>
                <a:gd name="connsiteY237" fmla="*/ 522048 h 1223592"/>
                <a:gd name="connsiteX238" fmla="*/ 890762 w 959418"/>
                <a:gd name="connsiteY238" fmla="*/ 444899 h 1223592"/>
                <a:gd name="connsiteX239" fmla="*/ 920328 w 959418"/>
                <a:gd name="connsiteY239" fmla="*/ 398394 h 1223592"/>
                <a:gd name="connsiteX240" fmla="*/ 891483 w 959418"/>
                <a:gd name="connsiteY240" fmla="*/ 352249 h 1223592"/>
                <a:gd name="connsiteX241" fmla="*/ 893286 w 959418"/>
                <a:gd name="connsiteY241" fmla="*/ 346841 h 1223592"/>
                <a:gd name="connsiteX242" fmla="*/ 614345 w 959418"/>
                <a:gd name="connsiteY242" fmla="*/ 280019 h 1223592"/>
                <a:gd name="connsiteX243" fmla="*/ 615961 w 959418"/>
                <a:gd name="connsiteY243" fmla="*/ 283010 h 1223592"/>
                <a:gd name="connsiteX244" fmla="*/ 613579 w 959418"/>
                <a:gd name="connsiteY244" fmla="*/ 289797 h 1223592"/>
                <a:gd name="connsiteX245" fmla="*/ 608477 w 959418"/>
                <a:gd name="connsiteY245" fmla="*/ 288368 h 1223592"/>
                <a:gd name="connsiteX246" fmla="*/ 611198 w 959418"/>
                <a:gd name="connsiteY246" fmla="*/ 281582 h 1223592"/>
                <a:gd name="connsiteX247" fmla="*/ 614345 w 959418"/>
                <a:gd name="connsiteY247" fmla="*/ 280019 h 1223592"/>
                <a:gd name="connsiteX248" fmla="*/ 606785 w 959418"/>
                <a:gd name="connsiteY248" fmla="*/ 270277 h 1223592"/>
                <a:gd name="connsiteX249" fmla="*/ 607950 w 959418"/>
                <a:gd name="connsiteY249" fmla="*/ 272650 h 1223592"/>
                <a:gd name="connsiteX250" fmla="*/ 603290 w 959418"/>
                <a:gd name="connsiteY250" fmla="*/ 282313 h 1223592"/>
                <a:gd name="connsiteX251" fmla="*/ 599705 w 959418"/>
                <a:gd name="connsiteY251" fmla="*/ 280588 h 1223592"/>
                <a:gd name="connsiteX252" fmla="*/ 604006 w 959418"/>
                <a:gd name="connsiteY252" fmla="*/ 271270 h 1223592"/>
                <a:gd name="connsiteX253" fmla="*/ 606785 w 959418"/>
                <a:gd name="connsiteY253" fmla="*/ 270277 h 1223592"/>
                <a:gd name="connsiteX254" fmla="*/ 354071 w 959418"/>
                <a:gd name="connsiteY254" fmla="*/ 261120 h 1223592"/>
                <a:gd name="connsiteX255" fmla="*/ 356246 w 959418"/>
                <a:gd name="connsiteY255" fmla="*/ 261843 h 1223592"/>
                <a:gd name="connsiteX256" fmla="*/ 344649 w 959418"/>
                <a:gd name="connsiteY256" fmla="*/ 286787 h 1223592"/>
                <a:gd name="connsiteX257" fmla="*/ 330514 w 959418"/>
                <a:gd name="connsiteY257" fmla="*/ 316070 h 1223592"/>
                <a:gd name="connsiteX258" fmla="*/ 328340 w 959418"/>
                <a:gd name="connsiteY258" fmla="*/ 317154 h 1223592"/>
                <a:gd name="connsiteX259" fmla="*/ 325440 w 959418"/>
                <a:gd name="connsiteY259" fmla="*/ 319685 h 1223592"/>
                <a:gd name="connsiteX260" fmla="*/ 248245 w 959418"/>
                <a:gd name="connsiteY260" fmla="*/ 331615 h 1223592"/>
                <a:gd name="connsiteX261" fmla="*/ 246796 w 959418"/>
                <a:gd name="connsiteY261" fmla="*/ 327276 h 1223592"/>
                <a:gd name="connsiteX262" fmla="*/ 323266 w 959418"/>
                <a:gd name="connsiteY262" fmla="*/ 311370 h 1223592"/>
                <a:gd name="connsiteX263" fmla="*/ 326890 w 959418"/>
                <a:gd name="connsiteY263" fmla="*/ 311731 h 1223592"/>
                <a:gd name="connsiteX264" fmla="*/ 338850 w 959418"/>
                <a:gd name="connsiteY264" fmla="*/ 287510 h 1223592"/>
                <a:gd name="connsiteX265" fmla="*/ 354071 w 959418"/>
                <a:gd name="connsiteY265" fmla="*/ 261120 h 1223592"/>
                <a:gd name="connsiteX266" fmla="*/ 599419 w 959418"/>
                <a:gd name="connsiteY266" fmla="*/ 255871 h 1223592"/>
                <a:gd name="connsiteX267" fmla="*/ 603506 w 959418"/>
                <a:gd name="connsiteY267" fmla="*/ 257326 h 1223592"/>
                <a:gd name="connsiteX268" fmla="*/ 592360 w 959418"/>
                <a:gd name="connsiteY268" fmla="*/ 285339 h 1223592"/>
                <a:gd name="connsiteX269" fmla="*/ 588273 w 959418"/>
                <a:gd name="connsiteY269" fmla="*/ 283520 h 1223592"/>
                <a:gd name="connsiteX270" fmla="*/ 599419 w 959418"/>
                <a:gd name="connsiteY270" fmla="*/ 255871 h 1223592"/>
                <a:gd name="connsiteX271" fmla="*/ 588300 w 959418"/>
                <a:gd name="connsiteY271" fmla="*/ 249524 h 1223592"/>
                <a:gd name="connsiteX272" fmla="*/ 592467 w 959418"/>
                <a:gd name="connsiteY272" fmla="*/ 250617 h 1223592"/>
                <a:gd name="connsiteX273" fmla="*/ 587258 w 959418"/>
                <a:gd name="connsiteY273" fmla="*/ 266284 h 1223592"/>
                <a:gd name="connsiteX274" fmla="*/ 583090 w 959418"/>
                <a:gd name="connsiteY274" fmla="*/ 264827 h 1223592"/>
                <a:gd name="connsiteX275" fmla="*/ 588300 w 959418"/>
                <a:gd name="connsiteY275" fmla="*/ 249524 h 1223592"/>
                <a:gd name="connsiteX276" fmla="*/ 348230 w 959418"/>
                <a:gd name="connsiteY276" fmla="*/ 248770 h 1223592"/>
                <a:gd name="connsiteX277" fmla="*/ 351124 w 959418"/>
                <a:gd name="connsiteY277" fmla="*/ 249847 h 1223592"/>
                <a:gd name="connsiteX278" fmla="*/ 339911 w 959418"/>
                <a:gd name="connsiteY278" fmla="*/ 277503 h 1223592"/>
                <a:gd name="connsiteX279" fmla="*/ 326889 w 959418"/>
                <a:gd name="connsiteY279" fmla="*/ 302644 h 1223592"/>
                <a:gd name="connsiteX280" fmla="*/ 325804 w 959418"/>
                <a:gd name="connsiteY280" fmla="*/ 303722 h 1223592"/>
                <a:gd name="connsiteX281" fmla="*/ 322187 w 959418"/>
                <a:gd name="connsiteY281" fmla="*/ 306954 h 1223592"/>
                <a:gd name="connsiteX282" fmla="*/ 213313 w 959418"/>
                <a:gd name="connsiteY282" fmla="*/ 325631 h 1223592"/>
                <a:gd name="connsiteX283" fmla="*/ 212227 w 959418"/>
                <a:gd name="connsiteY283" fmla="*/ 321321 h 1223592"/>
                <a:gd name="connsiteX284" fmla="*/ 322187 w 959418"/>
                <a:gd name="connsiteY284" fmla="*/ 298334 h 1223592"/>
                <a:gd name="connsiteX285" fmla="*/ 322910 w 959418"/>
                <a:gd name="connsiteY285" fmla="*/ 298693 h 1223592"/>
                <a:gd name="connsiteX286" fmla="*/ 333762 w 959418"/>
                <a:gd name="connsiteY286" fmla="*/ 277862 h 1223592"/>
                <a:gd name="connsiteX287" fmla="*/ 348230 w 959418"/>
                <a:gd name="connsiteY287" fmla="*/ 248770 h 1223592"/>
                <a:gd name="connsiteX288" fmla="*/ 587566 w 959418"/>
                <a:gd name="connsiteY288" fmla="*/ 223729 h 1223592"/>
                <a:gd name="connsiteX289" fmla="*/ 590832 w 959418"/>
                <a:gd name="connsiteY289" fmla="*/ 224448 h 1223592"/>
                <a:gd name="connsiteX290" fmla="*/ 571601 w 959418"/>
                <a:gd name="connsiteY290" fmla="*/ 267913 h 1223592"/>
                <a:gd name="connsiteX291" fmla="*/ 567972 w 959418"/>
                <a:gd name="connsiteY291" fmla="*/ 265758 h 1223592"/>
                <a:gd name="connsiteX292" fmla="*/ 587566 w 959418"/>
                <a:gd name="connsiteY292" fmla="*/ 223729 h 1223592"/>
                <a:gd name="connsiteX293" fmla="*/ 586304 w 959418"/>
                <a:gd name="connsiteY293" fmla="*/ 197601 h 1223592"/>
                <a:gd name="connsiteX294" fmla="*/ 589235 w 959418"/>
                <a:gd name="connsiteY294" fmla="*/ 198314 h 1223592"/>
                <a:gd name="connsiteX295" fmla="*/ 562491 w 959418"/>
                <a:gd name="connsiteY295" fmla="*/ 256820 h 1223592"/>
                <a:gd name="connsiteX296" fmla="*/ 558461 w 959418"/>
                <a:gd name="connsiteY296" fmla="*/ 254323 h 1223592"/>
                <a:gd name="connsiteX297" fmla="*/ 586304 w 959418"/>
                <a:gd name="connsiteY297" fmla="*/ 197601 h 1223592"/>
                <a:gd name="connsiteX298" fmla="*/ 584567 w 959418"/>
                <a:gd name="connsiteY298" fmla="*/ 176661 h 1223592"/>
                <a:gd name="connsiteX299" fmla="*/ 585704 w 959418"/>
                <a:gd name="connsiteY299" fmla="*/ 179133 h 1223592"/>
                <a:gd name="connsiteX300" fmla="*/ 557327 w 959418"/>
                <a:gd name="connsiteY300" fmla="*/ 237747 h 1223592"/>
                <a:gd name="connsiteX301" fmla="*/ 553325 w 959418"/>
                <a:gd name="connsiteY301" fmla="*/ 235590 h 1223592"/>
                <a:gd name="connsiteX302" fmla="*/ 582066 w 959418"/>
                <a:gd name="connsiteY302" fmla="*/ 177695 h 1223592"/>
                <a:gd name="connsiteX303" fmla="*/ 584567 w 959418"/>
                <a:gd name="connsiteY303" fmla="*/ 176661 h 1223592"/>
                <a:gd name="connsiteX304" fmla="*/ 575340 w 959418"/>
                <a:gd name="connsiteY304" fmla="*/ 149133 h 1223592"/>
                <a:gd name="connsiteX305" fmla="*/ 578868 w 959418"/>
                <a:gd name="connsiteY305" fmla="*/ 149133 h 1223592"/>
                <a:gd name="connsiteX306" fmla="*/ 569696 w 959418"/>
                <a:gd name="connsiteY306" fmla="*/ 174821 h 1223592"/>
                <a:gd name="connsiteX307" fmla="*/ 545707 w 959418"/>
                <a:gd name="connsiteY307" fmla="*/ 222216 h 1223592"/>
                <a:gd name="connsiteX308" fmla="*/ 542179 w 959418"/>
                <a:gd name="connsiteY308" fmla="*/ 219684 h 1223592"/>
                <a:gd name="connsiteX309" fmla="*/ 561935 w 959418"/>
                <a:gd name="connsiteY309" fmla="*/ 182057 h 1223592"/>
                <a:gd name="connsiteX310" fmla="*/ 575340 w 959418"/>
                <a:gd name="connsiteY310" fmla="*/ 149133 h 1223592"/>
                <a:gd name="connsiteX311" fmla="*/ 492566 w 959418"/>
                <a:gd name="connsiteY311" fmla="*/ 54185 h 1223592"/>
                <a:gd name="connsiteX312" fmla="*/ 442509 w 959418"/>
                <a:gd name="connsiteY312" fmla="*/ 75070 h 1223592"/>
                <a:gd name="connsiteX313" fmla="*/ 415140 w 959418"/>
                <a:gd name="connsiteY313" fmla="*/ 117560 h 1223592"/>
                <a:gd name="connsiteX314" fmla="*/ 402535 w 959418"/>
                <a:gd name="connsiteY314" fmla="*/ 139885 h 1223592"/>
                <a:gd name="connsiteX315" fmla="*/ 389211 w 959418"/>
                <a:gd name="connsiteY315" fmla="*/ 159690 h 1223592"/>
                <a:gd name="connsiteX316" fmla="*/ 375526 w 959418"/>
                <a:gd name="connsiteY316" fmla="*/ 180215 h 1223592"/>
                <a:gd name="connsiteX317" fmla="*/ 365803 w 959418"/>
                <a:gd name="connsiteY317" fmla="*/ 197499 h 1223592"/>
                <a:gd name="connsiteX318" fmla="*/ 357160 w 959418"/>
                <a:gd name="connsiteY318" fmla="*/ 214422 h 1223592"/>
                <a:gd name="connsiteX319" fmla="*/ 345996 w 959418"/>
                <a:gd name="connsiteY319" fmla="*/ 231707 h 1223592"/>
                <a:gd name="connsiteX320" fmla="*/ 320067 w 959418"/>
                <a:gd name="connsiteY320" fmla="*/ 286799 h 1223592"/>
                <a:gd name="connsiteX321" fmla="*/ 308903 w 959418"/>
                <a:gd name="connsiteY321" fmla="*/ 296522 h 1223592"/>
                <a:gd name="connsiteX322" fmla="*/ 302061 w 959418"/>
                <a:gd name="connsiteY322" fmla="*/ 294001 h 1223592"/>
                <a:gd name="connsiteX323" fmla="*/ 300620 w 959418"/>
                <a:gd name="connsiteY323" fmla="*/ 294001 h 1223592"/>
                <a:gd name="connsiteX324" fmla="*/ 257405 w 959418"/>
                <a:gd name="connsiteY324" fmla="*/ 299402 h 1223592"/>
                <a:gd name="connsiteX325" fmla="*/ 225714 w 959418"/>
                <a:gd name="connsiteY325" fmla="*/ 304083 h 1223592"/>
                <a:gd name="connsiteX326" fmla="*/ 143966 w 959418"/>
                <a:gd name="connsiteY326" fmla="*/ 319927 h 1223592"/>
                <a:gd name="connsiteX327" fmla="*/ 129201 w 959418"/>
                <a:gd name="connsiteY327" fmla="*/ 323528 h 1223592"/>
                <a:gd name="connsiteX328" fmla="*/ 28366 w 959418"/>
                <a:gd name="connsiteY328" fmla="*/ 379341 h 1223592"/>
                <a:gd name="connsiteX329" fmla="*/ 56816 w 959418"/>
                <a:gd name="connsiteY329" fmla="*/ 438395 h 1223592"/>
                <a:gd name="connsiteX330" fmla="*/ 67259 w 959418"/>
                <a:gd name="connsiteY330" fmla="*/ 451358 h 1223592"/>
                <a:gd name="connsiteX331" fmla="*/ 84545 w 959418"/>
                <a:gd name="connsiteY331" fmla="*/ 476924 h 1223592"/>
                <a:gd name="connsiteX332" fmla="*/ 107233 w 959418"/>
                <a:gd name="connsiteY332" fmla="*/ 508611 h 1223592"/>
                <a:gd name="connsiteX333" fmla="*/ 136763 w 959418"/>
                <a:gd name="connsiteY333" fmla="*/ 539218 h 1223592"/>
                <a:gd name="connsiteX334" fmla="*/ 157290 w 959418"/>
                <a:gd name="connsiteY334" fmla="*/ 560463 h 1223592"/>
                <a:gd name="connsiteX335" fmla="*/ 165933 w 959418"/>
                <a:gd name="connsiteY335" fmla="*/ 569826 h 1223592"/>
                <a:gd name="connsiteX336" fmla="*/ 208788 w 959418"/>
                <a:gd name="connsiteY336" fmla="*/ 610155 h 1223592"/>
                <a:gd name="connsiteX337" fmla="*/ 212390 w 959418"/>
                <a:gd name="connsiteY337" fmla="*/ 621318 h 1223592"/>
                <a:gd name="connsiteX338" fmla="*/ 206628 w 959418"/>
                <a:gd name="connsiteY338" fmla="*/ 627439 h 1223592"/>
                <a:gd name="connsiteX339" fmla="*/ 203386 w 959418"/>
                <a:gd name="connsiteY339" fmla="*/ 680371 h 1223592"/>
                <a:gd name="connsiteX340" fmla="*/ 201946 w 959418"/>
                <a:gd name="connsiteY340" fmla="*/ 695855 h 1223592"/>
                <a:gd name="connsiteX341" fmla="*/ 194383 w 959418"/>
                <a:gd name="connsiteY341" fmla="*/ 759950 h 1223592"/>
                <a:gd name="connsiteX342" fmla="*/ 191862 w 959418"/>
                <a:gd name="connsiteY342" fmla="*/ 780115 h 1223592"/>
                <a:gd name="connsiteX343" fmla="*/ 190062 w 959418"/>
                <a:gd name="connsiteY343" fmla="*/ 794158 h 1223592"/>
                <a:gd name="connsiteX344" fmla="*/ 224634 w 959418"/>
                <a:gd name="connsiteY344" fmla="*/ 909385 h 1223592"/>
                <a:gd name="connsiteX345" fmla="*/ 250923 w 959418"/>
                <a:gd name="connsiteY345" fmla="*/ 912986 h 1223592"/>
                <a:gd name="connsiteX346" fmla="*/ 369764 w 959418"/>
                <a:gd name="connsiteY346" fmla="*/ 866535 h 1223592"/>
                <a:gd name="connsiteX347" fmla="*/ 376966 w 959418"/>
                <a:gd name="connsiteY347" fmla="*/ 862214 h 1223592"/>
                <a:gd name="connsiteX348" fmla="*/ 397494 w 959418"/>
                <a:gd name="connsiteY348" fmla="*/ 849611 h 1223592"/>
                <a:gd name="connsiteX349" fmla="*/ 446110 w 959418"/>
                <a:gd name="connsiteY349" fmla="*/ 821164 h 1223592"/>
                <a:gd name="connsiteX350" fmla="*/ 452593 w 959418"/>
                <a:gd name="connsiteY350" fmla="*/ 817923 h 1223592"/>
                <a:gd name="connsiteX351" fmla="*/ 480682 w 959418"/>
                <a:gd name="connsiteY351" fmla="*/ 807841 h 1223592"/>
                <a:gd name="connsiteX352" fmla="*/ 489325 w 959418"/>
                <a:gd name="connsiteY352" fmla="*/ 809281 h 1223592"/>
                <a:gd name="connsiteX353" fmla="*/ 521737 w 959418"/>
                <a:gd name="connsiteY353" fmla="*/ 827646 h 1223592"/>
                <a:gd name="connsiteX354" fmla="*/ 549106 w 959418"/>
                <a:gd name="connsiteY354" fmla="*/ 843129 h 1223592"/>
                <a:gd name="connsiteX355" fmla="*/ 574315 w 959418"/>
                <a:gd name="connsiteY355" fmla="*/ 856092 h 1223592"/>
                <a:gd name="connsiteX356" fmla="*/ 617530 w 959418"/>
                <a:gd name="connsiteY356" fmla="*/ 875897 h 1223592"/>
                <a:gd name="connsiteX357" fmla="*/ 649221 w 959418"/>
                <a:gd name="connsiteY357" fmla="*/ 889940 h 1223592"/>
                <a:gd name="connsiteX358" fmla="*/ 728448 w 959418"/>
                <a:gd name="connsiteY358" fmla="*/ 914066 h 1223592"/>
                <a:gd name="connsiteX359" fmla="*/ 745734 w 959418"/>
                <a:gd name="connsiteY359" fmla="*/ 911905 h 1223592"/>
                <a:gd name="connsiteX360" fmla="*/ 779226 w 959418"/>
                <a:gd name="connsiteY360" fmla="*/ 803880 h 1223592"/>
                <a:gd name="connsiteX361" fmla="*/ 775625 w 959418"/>
                <a:gd name="connsiteY361" fmla="*/ 779394 h 1223592"/>
                <a:gd name="connsiteX362" fmla="*/ 772744 w 959418"/>
                <a:gd name="connsiteY362" fmla="*/ 750228 h 1223592"/>
                <a:gd name="connsiteX363" fmla="*/ 766262 w 959418"/>
                <a:gd name="connsiteY363" fmla="*/ 695135 h 1223592"/>
                <a:gd name="connsiteX364" fmla="*/ 763020 w 959418"/>
                <a:gd name="connsiteY364" fmla="*/ 660567 h 1223592"/>
                <a:gd name="connsiteX365" fmla="*/ 759419 w 959418"/>
                <a:gd name="connsiteY365" fmla="*/ 625999 h 1223592"/>
                <a:gd name="connsiteX366" fmla="*/ 759419 w 959418"/>
                <a:gd name="connsiteY366" fmla="*/ 623838 h 1223592"/>
                <a:gd name="connsiteX367" fmla="*/ 761940 w 959418"/>
                <a:gd name="connsiteY367" fmla="*/ 615196 h 1223592"/>
                <a:gd name="connsiteX368" fmla="*/ 817759 w 959418"/>
                <a:gd name="connsiteY368" fmla="*/ 550021 h 1223592"/>
                <a:gd name="connsiteX369" fmla="*/ 867457 w 959418"/>
                <a:gd name="connsiteY369" fmla="*/ 491327 h 1223592"/>
                <a:gd name="connsiteX370" fmla="*/ 880421 w 959418"/>
                <a:gd name="connsiteY370" fmla="*/ 476204 h 1223592"/>
                <a:gd name="connsiteX371" fmla="*/ 893025 w 959418"/>
                <a:gd name="connsiteY371" fmla="*/ 461080 h 1223592"/>
                <a:gd name="connsiteX372" fmla="*/ 899148 w 959418"/>
                <a:gd name="connsiteY372" fmla="*/ 454959 h 1223592"/>
                <a:gd name="connsiteX373" fmla="*/ 918234 w 959418"/>
                <a:gd name="connsiteY373" fmla="*/ 433714 h 1223592"/>
                <a:gd name="connsiteX374" fmla="*/ 932639 w 959418"/>
                <a:gd name="connsiteY374" fmla="*/ 367098 h 1223592"/>
                <a:gd name="connsiteX375" fmla="*/ 882942 w 959418"/>
                <a:gd name="connsiteY375" fmla="*/ 337211 h 1223592"/>
                <a:gd name="connsiteX376" fmla="*/ 876820 w 959418"/>
                <a:gd name="connsiteY376" fmla="*/ 335771 h 1223592"/>
                <a:gd name="connsiteX377" fmla="*/ 840807 w 959418"/>
                <a:gd name="connsiteY377" fmla="*/ 324608 h 1223592"/>
                <a:gd name="connsiteX378" fmla="*/ 804075 w 959418"/>
                <a:gd name="connsiteY378" fmla="*/ 313806 h 1223592"/>
                <a:gd name="connsiteX379" fmla="*/ 724847 w 959418"/>
                <a:gd name="connsiteY379" fmla="*/ 297602 h 1223592"/>
                <a:gd name="connsiteX380" fmla="*/ 685954 w 959418"/>
                <a:gd name="connsiteY380" fmla="*/ 294001 h 1223592"/>
                <a:gd name="connsiteX381" fmla="*/ 679832 w 959418"/>
                <a:gd name="connsiteY381" fmla="*/ 294361 h 1223592"/>
                <a:gd name="connsiteX382" fmla="*/ 665787 w 959418"/>
                <a:gd name="connsiteY382" fmla="*/ 291841 h 1223592"/>
                <a:gd name="connsiteX383" fmla="*/ 661825 w 959418"/>
                <a:gd name="connsiteY383" fmla="*/ 289680 h 1223592"/>
                <a:gd name="connsiteX384" fmla="*/ 654263 w 959418"/>
                <a:gd name="connsiteY384" fmla="*/ 284999 h 1223592"/>
                <a:gd name="connsiteX385" fmla="*/ 617530 w 959418"/>
                <a:gd name="connsiteY385" fmla="*/ 222344 h 1223592"/>
                <a:gd name="connsiteX386" fmla="*/ 599163 w 959418"/>
                <a:gd name="connsiteY386" fmla="*/ 186336 h 1223592"/>
                <a:gd name="connsiteX387" fmla="*/ 582598 w 959418"/>
                <a:gd name="connsiteY387" fmla="*/ 153208 h 1223592"/>
                <a:gd name="connsiteX388" fmla="*/ 576475 w 959418"/>
                <a:gd name="connsiteY388" fmla="*/ 139165 h 1223592"/>
                <a:gd name="connsiteX389" fmla="*/ 514534 w 959418"/>
                <a:gd name="connsiteY389" fmla="*/ 57786 h 1223592"/>
                <a:gd name="connsiteX390" fmla="*/ 492566 w 959418"/>
                <a:gd name="connsiteY390" fmla="*/ 54185 h 1223592"/>
                <a:gd name="connsiteX391" fmla="*/ 498689 w 959418"/>
                <a:gd name="connsiteY391" fmla="*/ 27899 h 1223592"/>
                <a:gd name="connsiteX392" fmla="*/ 505171 w 959418"/>
                <a:gd name="connsiteY392" fmla="*/ 27899 h 1223592"/>
                <a:gd name="connsiteX393" fmla="*/ 600244 w 959418"/>
                <a:gd name="connsiteY393" fmla="*/ 117560 h 1223592"/>
                <a:gd name="connsiteX394" fmla="*/ 621131 w 959418"/>
                <a:gd name="connsiteY394" fmla="*/ 158609 h 1223592"/>
                <a:gd name="connsiteX395" fmla="*/ 638057 w 959418"/>
                <a:gd name="connsiteY395" fmla="*/ 190297 h 1223592"/>
                <a:gd name="connsiteX396" fmla="*/ 648141 w 959418"/>
                <a:gd name="connsiteY396" fmla="*/ 212262 h 1223592"/>
                <a:gd name="connsiteX397" fmla="*/ 676951 w 959418"/>
                <a:gd name="connsiteY397" fmla="*/ 263754 h 1223592"/>
                <a:gd name="connsiteX398" fmla="*/ 678031 w 959418"/>
                <a:gd name="connsiteY398" fmla="*/ 265554 h 1223592"/>
                <a:gd name="connsiteX399" fmla="*/ 686314 w 959418"/>
                <a:gd name="connsiteY399" fmla="*/ 266275 h 1223592"/>
                <a:gd name="connsiteX400" fmla="*/ 693877 w 959418"/>
                <a:gd name="connsiteY400" fmla="*/ 265915 h 1223592"/>
                <a:gd name="connsiteX401" fmla="*/ 708282 w 959418"/>
                <a:gd name="connsiteY401" fmla="*/ 266275 h 1223592"/>
                <a:gd name="connsiteX402" fmla="*/ 741773 w 959418"/>
                <a:gd name="connsiteY402" fmla="*/ 271316 h 1223592"/>
                <a:gd name="connsiteX403" fmla="*/ 753297 w 959418"/>
                <a:gd name="connsiteY403" fmla="*/ 273116 h 1223592"/>
                <a:gd name="connsiteX404" fmla="*/ 848370 w 959418"/>
                <a:gd name="connsiteY404" fmla="*/ 297242 h 1223592"/>
                <a:gd name="connsiteX405" fmla="*/ 868537 w 959418"/>
                <a:gd name="connsiteY405" fmla="*/ 303003 h 1223592"/>
                <a:gd name="connsiteX406" fmla="*/ 957848 w 959418"/>
                <a:gd name="connsiteY406" fmla="*/ 366018 h 1223592"/>
                <a:gd name="connsiteX407" fmla="*/ 949565 w 959418"/>
                <a:gd name="connsiteY407" fmla="*/ 429393 h 1223592"/>
                <a:gd name="connsiteX408" fmla="*/ 913913 w 959418"/>
                <a:gd name="connsiteY408" fmla="*/ 474403 h 1223592"/>
                <a:gd name="connsiteX409" fmla="*/ 897347 w 959418"/>
                <a:gd name="connsiteY409" fmla="*/ 492768 h 1223592"/>
                <a:gd name="connsiteX410" fmla="*/ 869257 w 959418"/>
                <a:gd name="connsiteY410" fmla="*/ 525535 h 1223592"/>
                <a:gd name="connsiteX411" fmla="*/ 838286 w 959418"/>
                <a:gd name="connsiteY411" fmla="*/ 561184 h 1223592"/>
                <a:gd name="connsiteX412" fmla="*/ 784988 w 959418"/>
                <a:gd name="connsiteY412" fmla="*/ 618437 h 1223592"/>
                <a:gd name="connsiteX413" fmla="*/ 785348 w 959418"/>
                <a:gd name="connsiteY413" fmla="*/ 620597 h 1223592"/>
                <a:gd name="connsiteX414" fmla="*/ 786429 w 959418"/>
                <a:gd name="connsiteY414" fmla="*/ 644003 h 1223592"/>
                <a:gd name="connsiteX415" fmla="*/ 787509 w 959418"/>
                <a:gd name="connsiteY415" fmla="*/ 662007 h 1223592"/>
                <a:gd name="connsiteX416" fmla="*/ 791110 w 959418"/>
                <a:gd name="connsiteY416" fmla="*/ 691894 h 1223592"/>
                <a:gd name="connsiteX417" fmla="*/ 793631 w 959418"/>
                <a:gd name="connsiteY417" fmla="*/ 712059 h 1223592"/>
                <a:gd name="connsiteX418" fmla="*/ 796152 w 959418"/>
                <a:gd name="connsiteY418" fmla="*/ 733664 h 1223592"/>
                <a:gd name="connsiteX419" fmla="*/ 804795 w 959418"/>
                <a:gd name="connsiteY419" fmla="*/ 796678 h 1223592"/>
                <a:gd name="connsiteX420" fmla="*/ 804795 w 959418"/>
                <a:gd name="connsiteY420" fmla="*/ 797039 h 1223592"/>
                <a:gd name="connsiteX421" fmla="*/ 775265 w 959418"/>
                <a:gd name="connsiteY421" fmla="*/ 928469 h 1223592"/>
                <a:gd name="connsiteX422" fmla="*/ 733130 w 959418"/>
                <a:gd name="connsiteY422" fmla="*/ 940352 h 1223592"/>
                <a:gd name="connsiteX423" fmla="*/ 654263 w 959418"/>
                <a:gd name="connsiteY423" fmla="*/ 918747 h 1223592"/>
                <a:gd name="connsiteX424" fmla="*/ 639858 w 959418"/>
                <a:gd name="connsiteY424" fmla="*/ 912986 h 1223592"/>
                <a:gd name="connsiteX425" fmla="*/ 495447 w 959418"/>
                <a:gd name="connsiteY425" fmla="*/ 843489 h 1223592"/>
                <a:gd name="connsiteX426" fmla="*/ 480322 w 959418"/>
                <a:gd name="connsiteY426" fmla="*/ 837728 h 1223592"/>
                <a:gd name="connsiteX427" fmla="*/ 460155 w 959418"/>
                <a:gd name="connsiteY427" fmla="*/ 845290 h 1223592"/>
                <a:gd name="connsiteX428" fmla="*/ 459435 w 959418"/>
                <a:gd name="connsiteY428" fmla="*/ 846010 h 1223592"/>
                <a:gd name="connsiteX429" fmla="*/ 424143 w 959418"/>
                <a:gd name="connsiteY429" fmla="*/ 865815 h 1223592"/>
                <a:gd name="connsiteX430" fmla="*/ 422702 w 959418"/>
                <a:gd name="connsiteY430" fmla="*/ 866895 h 1223592"/>
                <a:gd name="connsiteX431" fmla="*/ 409018 w 959418"/>
                <a:gd name="connsiteY431" fmla="*/ 875177 h 1223592"/>
                <a:gd name="connsiteX432" fmla="*/ 344915 w 959418"/>
                <a:gd name="connsiteY432" fmla="*/ 911545 h 1223592"/>
                <a:gd name="connsiteX433" fmla="*/ 248402 w 959418"/>
                <a:gd name="connsiteY433" fmla="*/ 940352 h 1223592"/>
                <a:gd name="connsiteX434" fmla="*/ 197264 w 959418"/>
                <a:gd name="connsiteY434" fmla="*/ 925589 h 1223592"/>
                <a:gd name="connsiteX435" fmla="*/ 162692 w 959418"/>
                <a:gd name="connsiteY435" fmla="*/ 798119 h 1223592"/>
                <a:gd name="connsiteX436" fmla="*/ 163413 w 959418"/>
                <a:gd name="connsiteY436" fmla="*/ 793798 h 1223592"/>
                <a:gd name="connsiteX437" fmla="*/ 175297 w 959418"/>
                <a:gd name="connsiteY437" fmla="*/ 704137 h 1223592"/>
                <a:gd name="connsiteX438" fmla="*/ 186461 w 959418"/>
                <a:gd name="connsiteY438" fmla="*/ 619517 h 1223592"/>
                <a:gd name="connsiteX439" fmla="*/ 135323 w 959418"/>
                <a:gd name="connsiteY439" fmla="*/ 575947 h 1223592"/>
                <a:gd name="connsiteX440" fmla="*/ 129201 w 959418"/>
                <a:gd name="connsiteY440" fmla="*/ 569826 h 1223592"/>
                <a:gd name="connsiteX441" fmla="*/ 119117 w 959418"/>
                <a:gd name="connsiteY441" fmla="*/ 560463 h 1223592"/>
                <a:gd name="connsiteX442" fmla="*/ 73381 w 959418"/>
                <a:gd name="connsiteY442" fmla="*/ 509331 h 1223592"/>
                <a:gd name="connsiteX443" fmla="*/ 44571 w 959418"/>
                <a:gd name="connsiteY443" fmla="*/ 470082 h 1223592"/>
                <a:gd name="connsiteX444" fmla="*/ 18282 w 959418"/>
                <a:gd name="connsiteY444" fmla="*/ 434074 h 1223592"/>
                <a:gd name="connsiteX445" fmla="*/ 3517 w 959418"/>
                <a:gd name="connsiteY445" fmla="*/ 366738 h 1223592"/>
                <a:gd name="connsiteX446" fmla="*/ 116596 w 959418"/>
                <a:gd name="connsiteY446" fmla="*/ 298682 h 1223592"/>
                <a:gd name="connsiteX447" fmla="*/ 131722 w 959418"/>
                <a:gd name="connsiteY447" fmla="*/ 294721 h 1223592"/>
                <a:gd name="connsiteX448" fmla="*/ 210949 w 959418"/>
                <a:gd name="connsiteY448" fmla="*/ 278157 h 1223592"/>
                <a:gd name="connsiteX449" fmla="*/ 245881 w 959418"/>
                <a:gd name="connsiteY449" fmla="*/ 273116 h 1223592"/>
                <a:gd name="connsiteX450" fmla="*/ 300260 w 959418"/>
                <a:gd name="connsiteY450" fmla="*/ 266635 h 1223592"/>
                <a:gd name="connsiteX451" fmla="*/ 300980 w 959418"/>
                <a:gd name="connsiteY451" fmla="*/ 266635 h 1223592"/>
                <a:gd name="connsiteX452" fmla="*/ 302061 w 959418"/>
                <a:gd name="connsiteY452" fmla="*/ 266635 h 1223592"/>
                <a:gd name="connsiteX453" fmla="*/ 324028 w 959418"/>
                <a:gd name="connsiteY453" fmla="*/ 220904 h 1223592"/>
                <a:gd name="connsiteX454" fmla="*/ 331951 w 959418"/>
                <a:gd name="connsiteY454" fmla="*/ 207221 h 1223592"/>
                <a:gd name="connsiteX455" fmla="*/ 339874 w 959418"/>
                <a:gd name="connsiteY455" fmla="*/ 192097 h 1223592"/>
                <a:gd name="connsiteX456" fmla="*/ 357160 w 959418"/>
                <a:gd name="connsiteY456" fmla="*/ 160770 h 1223592"/>
                <a:gd name="connsiteX457" fmla="*/ 358960 w 959418"/>
                <a:gd name="connsiteY457" fmla="*/ 157889 h 1223592"/>
                <a:gd name="connsiteX458" fmla="*/ 384169 w 959418"/>
                <a:gd name="connsiteY458" fmla="*/ 120441 h 1223592"/>
                <a:gd name="connsiteX459" fmla="*/ 389211 w 959418"/>
                <a:gd name="connsiteY459" fmla="*/ 110718 h 1223592"/>
                <a:gd name="connsiteX460" fmla="*/ 432426 w 959418"/>
                <a:gd name="connsiteY460" fmla="*/ 48784 h 1223592"/>
                <a:gd name="connsiteX461" fmla="*/ 498689 w 959418"/>
                <a:gd name="connsiteY461" fmla="*/ 27899 h 1223592"/>
                <a:gd name="connsiteX462" fmla="*/ 473526 w 959418"/>
                <a:gd name="connsiteY462" fmla="*/ 11715 h 1223592"/>
                <a:gd name="connsiteX463" fmla="*/ 526408 w 959418"/>
                <a:gd name="connsiteY463" fmla="*/ 17668 h 1223592"/>
                <a:gd name="connsiteX464" fmla="*/ 524608 w 959418"/>
                <a:gd name="connsiteY464" fmla="*/ 22607 h 1223592"/>
                <a:gd name="connsiteX465" fmla="*/ 515248 w 959418"/>
                <a:gd name="connsiteY465" fmla="*/ 21454 h 1223592"/>
                <a:gd name="connsiteX466" fmla="*/ 551446 w 959418"/>
                <a:gd name="connsiteY466" fmla="*/ 32294 h 1223592"/>
                <a:gd name="connsiteX467" fmla="*/ 548203 w 959418"/>
                <a:gd name="connsiteY467" fmla="*/ 37330 h 1223592"/>
                <a:gd name="connsiteX468" fmla="*/ 404810 w 959418"/>
                <a:gd name="connsiteY468" fmla="*/ 77620 h 1223592"/>
                <a:gd name="connsiteX469" fmla="*/ 403729 w 959418"/>
                <a:gd name="connsiteY469" fmla="*/ 77260 h 1223592"/>
                <a:gd name="connsiteX470" fmla="*/ 476851 w 959418"/>
                <a:gd name="connsiteY470" fmla="*/ 20241 h 1223592"/>
                <a:gd name="connsiteX471" fmla="*/ 501967 w 959418"/>
                <a:gd name="connsiteY471" fmla="*/ 19817 h 1223592"/>
                <a:gd name="connsiteX472" fmla="*/ 474156 w 959418"/>
                <a:gd name="connsiteY472" fmla="*/ 16390 h 1223592"/>
                <a:gd name="connsiteX473" fmla="*/ 427754 w 959418"/>
                <a:gd name="connsiteY473" fmla="*/ 36366 h 1223592"/>
                <a:gd name="connsiteX474" fmla="*/ 426314 w 959418"/>
                <a:gd name="connsiteY474" fmla="*/ 34602 h 1223592"/>
                <a:gd name="connsiteX475" fmla="*/ 473526 w 959418"/>
                <a:gd name="connsiteY475" fmla="*/ 11715 h 1223592"/>
                <a:gd name="connsiteX476" fmla="*/ 473404 w 959418"/>
                <a:gd name="connsiteY476" fmla="*/ 775 h 1223592"/>
                <a:gd name="connsiteX477" fmla="*/ 502232 w 959418"/>
                <a:gd name="connsiteY477" fmla="*/ 1138 h 1223592"/>
                <a:gd name="connsiteX478" fmla="*/ 500791 w 959418"/>
                <a:gd name="connsiteY478" fmla="*/ 6581 h 1223592"/>
                <a:gd name="connsiteX479" fmla="*/ 473404 w 959418"/>
                <a:gd name="connsiteY479" fmla="*/ 5493 h 1223592"/>
                <a:gd name="connsiteX480" fmla="*/ 449260 w 959418"/>
                <a:gd name="connsiteY480" fmla="*/ 11298 h 1223592"/>
                <a:gd name="connsiteX481" fmla="*/ 448540 w 959418"/>
                <a:gd name="connsiteY481" fmla="*/ 9847 h 1223592"/>
                <a:gd name="connsiteX482" fmla="*/ 473404 w 959418"/>
                <a:gd name="connsiteY482" fmla="*/ 775 h 122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59418" h="1223592">
                  <a:moveTo>
                    <a:pt x="500952" y="941778"/>
                  </a:moveTo>
                  <a:cubicBezTo>
                    <a:pt x="507363" y="941868"/>
                    <a:pt x="513774" y="946018"/>
                    <a:pt x="513774" y="954138"/>
                  </a:cubicBezTo>
                  <a:cubicBezTo>
                    <a:pt x="513774" y="1044000"/>
                    <a:pt x="512329" y="1138913"/>
                    <a:pt x="450568" y="1209648"/>
                  </a:cubicBezTo>
                  <a:cubicBezTo>
                    <a:pt x="448762" y="1211813"/>
                    <a:pt x="445872" y="1208565"/>
                    <a:pt x="447678" y="1206400"/>
                  </a:cubicBezTo>
                  <a:cubicBezTo>
                    <a:pt x="499688" y="1141440"/>
                    <a:pt x="488130" y="1031729"/>
                    <a:pt x="488130" y="953777"/>
                  </a:cubicBezTo>
                  <a:cubicBezTo>
                    <a:pt x="488130" y="945657"/>
                    <a:pt x="494541" y="941687"/>
                    <a:pt x="500952" y="941778"/>
                  </a:cubicBezTo>
                  <a:close/>
                  <a:moveTo>
                    <a:pt x="469277" y="941540"/>
                  </a:moveTo>
                  <a:cubicBezTo>
                    <a:pt x="475358" y="941675"/>
                    <a:pt x="480944" y="945633"/>
                    <a:pt x="479863" y="953369"/>
                  </a:cubicBezTo>
                  <a:cubicBezTo>
                    <a:pt x="464727" y="1068507"/>
                    <a:pt x="400580" y="1153421"/>
                    <a:pt x="309767" y="1222504"/>
                  </a:cubicBezTo>
                  <a:cubicBezTo>
                    <a:pt x="305082" y="1226102"/>
                    <a:pt x="298235" y="1219986"/>
                    <a:pt x="302920" y="1215668"/>
                  </a:cubicBezTo>
                  <a:cubicBezTo>
                    <a:pt x="382922" y="1146225"/>
                    <a:pt x="442744" y="1059871"/>
                    <a:pt x="455718" y="952649"/>
                  </a:cubicBezTo>
                  <a:cubicBezTo>
                    <a:pt x="456619" y="945093"/>
                    <a:pt x="463196" y="941405"/>
                    <a:pt x="469277" y="941540"/>
                  </a:cubicBezTo>
                  <a:close/>
                  <a:moveTo>
                    <a:pt x="434693" y="940932"/>
                  </a:moveTo>
                  <a:cubicBezTo>
                    <a:pt x="439766" y="942462"/>
                    <a:pt x="444076" y="947322"/>
                    <a:pt x="442639" y="953802"/>
                  </a:cubicBezTo>
                  <a:cubicBezTo>
                    <a:pt x="425041" y="1052082"/>
                    <a:pt x="352493" y="1120122"/>
                    <a:pt x="265220" y="1160442"/>
                  </a:cubicBezTo>
                  <a:cubicBezTo>
                    <a:pt x="260910" y="1162602"/>
                    <a:pt x="256960" y="1156482"/>
                    <a:pt x="261270" y="1153602"/>
                  </a:cubicBezTo>
                  <a:cubicBezTo>
                    <a:pt x="340641" y="1104642"/>
                    <a:pt x="402774" y="1041642"/>
                    <a:pt x="422168" y="948042"/>
                  </a:cubicBezTo>
                  <a:cubicBezTo>
                    <a:pt x="423784" y="941202"/>
                    <a:pt x="429620" y="939402"/>
                    <a:pt x="434693" y="940932"/>
                  </a:cubicBezTo>
                  <a:close/>
                  <a:moveTo>
                    <a:pt x="481689" y="876363"/>
                  </a:moveTo>
                  <a:cubicBezTo>
                    <a:pt x="483508" y="875624"/>
                    <a:pt x="484963" y="877103"/>
                    <a:pt x="484599" y="878582"/>
                  </a:cubicBezTo>
                  <a:cubicBezTo>
                    <a:pt x="491148" y="883018"/>
                    <a:pt x="495514" y="890782"/>
                    <a:pt x="502790" y="894109"/>
                  </a:cubicBezTo>
                  <a:cubicBezTo>
                    <a:pt x="504245" y="894848"/>
                    <a:pt x="503154" y="897067"/>
                    <a:pt x="501698" y="896697"/>
                  </a:cubicBezTo>
                  <a:cubicBezTo>
                    <a:pt x="497696" y="895957"/>
                    <a:pt x="494422" y="893370"/>
                    <a:pt x="491876" y="890782"/>
                  </a:cubicBezTo>
                  <a:cubicBezTo>
                    <a:pt x="488238" y="887824"/>
                    <a:pt x="484599" y="884867"/>
                    <a:pt x="480961" y="881909"/>
                  </a:cubicBezTo>
                  <a:cubicBezTo>
                    <a:pt x="471866" y="887824"/>
                    <a:pt x="463135" y="895218"/>
                    <a:pt x="454404" y="901873"/>
                  </a:cubicBezTo>
                  <a:cubicBezTo>
                    <a:pt x="453676" y="902242"/>
                    <a:pt x="452221" y="900764"/>
                    <a:pt x="453312" y="899654"/>
                  </a:cubicBezTo>
                  <a:cubicBezTo>
                    <a:pt x="462407" y="891521"/>
                    <a:pt x="471139" y="883388"/>
                    <a:pt x="481689" y="876363"/>
                  </a:cubicBezTo>
                  <a:close/>
                  <a:moveTo>
                    <a:pt x="301056" y="865633"/>
                  </a:moveTo>
                  <a:cubicBezTo>
                    <a:pt x="302114" y="864512"/>
                    <a:pt x="304231" y="866006"/>
                    <a:pt x="303173" y="867500"/>
                  </a:cubicBezTo>
                  <a:cubicBezTo>
                    <a:pt x="300350" y="871236"/>
                    <a:pt x="298234" y="875718"/>
                    <a:pt x="296823" y="880200"/>
                  </a:cubicBezTo>
                  <a:cubicBezTo>
                    <a:pt x="295764" y="883189"/>
                    <a:pt x="291884" y="881321"/>
                    <a:pt x="293295" y="878706"/>
                  </a:cubicBezTo>
                  <a:cubicBezTo>
                    <a:pt x="295059" y="873850"/>
                    <a:pt x="297528" y="869741"/>
                    <a:pt x="301056" y="865633"/>
                  </a:cubicBezTo>
                  <a:close/>
                  <a:moveTo>
                    <a:pt x="480404" y="860117"/>
                  </a:moveTo>
                  <a:cubicBezTo>
                    <a:pt x="481127" y="859749"/>
                    <a:pt x="481850" y="860117"/>
                    <a:pt x="482573" y="860852"/>
                  </a:cubicBezTo>
                  <a:cubicBezTo>
                    <a:pt x="482573" y="860852"/>
                    <a:pt x="482573" y="860852"/>
                    <a:pt x="482573" y="861220"/>
                  </a:cubicBezTo>
                  <a:cubicBezTo>
                    <a:pt x="495954" y="871513"/>
                    <a:pt x="511865" y="877395"/>
                    <a:pt x="524161" y="889527"/>
                  </a:cubicBezTo>
                  <a:cubicBezTo>
                    <a:pt x="524884" y="890262"/>
                    <a:pt x="523799" y="891733"/>
                    <a:pt x="522714" y="890998"/>
                  </a:cubicBezTo>
                  <a:cubicBezTo>
                    <a:pt x="509334" y="880704"/>
                    <a:pt x="493422" y="875557"/>
                    <a:pt x="480042" y="865264"/>
                  </a:cubicBezTo>
                  <a:cubicBezTo>
                    <a:pt x="463407" y="871881"/>
                    <a:pt x="451835" y="886219"/>
                    <a:pt x="435200" y="893571"/>
                  </a:cubicBezTo>
                  <a:cubicBezTo>
                    <a:pt x="433392" y="894306"/>
                    <a:pt x="431584" y="891365"/>
                    <a:pt x="433754" y="890630"/>
                  </a:cubicBezTo>
                  <a:cubicBezTo>
                    <a:pt x="450750" y="882910"/>
                    <a:pt x="462684" y="867469"/>
                    <a:pt x="480404" y="860117"/>
                  </a:cubicBezTo>
                  <a:close/>
                  <a:moveTo>
                    <a:pt x="724645" y="847958"/>
                  </a:moveTo>
                  <a:cubicBezTo>
                    <a:pt x="727277" y="861866"/>
                    <a:pt x="729157" y="876844"/>
                    <a:pt x="733292" y="890395"/>
                  </a:cubicBezTo>
                  <a:cubicBezTo>
                    <a:pt x="734420" y="893604"/>
                    <a:pt x="729533" y="894317"/>
                    <a:pt x="728781" y="891465"/>
                  </a:cubicBezTo>
                  <a:cubicBezTo>
                    <a:pt x="725773" y="885046"/>
                    <a:pt x="725773" y="878270"/>
                    <a:pt x="724645" y="871494"/>
                  </a:cubicBezTo>
                  <a:cubicBezTo>
                    <a:pt x="723141" y="864006"/>
                    <a:pt x="721637" y="856517"/>
                    <a:pt x="720509" y="849028"/>
                  </a:cubicBezTo>
                  <a:cubicBezTo>
                    <a:pt x="720509" y="846532"/>
                    <a:pt x="724269" y="845462"/>
                    <a:pt x="724645" y="847958"/>
                  </a:cubicBezTo>
                  <a:close/>
                  <a:moveTo>
                    <a:pt x="281829" y="847602"/>
                  </a:moveTo>
                  <a:cubicBezTo>
                    <a:pt x="283240" y="845462"/>
                    <a:pt x="286768" y="847602"/>
                    <a:pt x="285357" y="849385"/>
                  </a:cubicBezTo>
                  <a:cubicBezTo>
                    <a:pt x="279712" y="857587"/>
                    <a:pt x="274068" y="865432"/>
                    <a:pt x="268776" y="873278"/>
                  </a:cubicBezTo>
                  <a:cubicBezTo>
                    <a:pt x="264190" y="879340"/>
                    <a:pt x="261368" y="886829"/>
                    <a:pt x="256429" y="892534"/>
                  </a:cubicBezTo>
                  <a:cubicBezTo>
                    <a:pt x="255018" y="894317"/>
                    <a:pt x="252196" y="892178"/>
                    <a:pt x="253254" y="890038"/>
                  </a:cubicBezTo>
                  <a:cubicBezTo>
                    <a:pt x="262074" y="875417"/>
                    <a:pt x="271599" y="861153"/>
                    <a:pt x="281829" y="847602"/>
                  </a:cubicBezTo>
                  <a:close/>
                  <a:moveTo>
                    <a:pt x="482384" y="843003"/>
                  </a:moveTo>
                  <a:cubicBezTo>
                    <a:pt x="483459" y="842287"/>
                    <a:pt x="484534" y="843360"/>
                    <a:pt x="484893" y="844434"/>
                  </a:cubicBezTo>
                  <a:cubicBezTo>
                    <a:pt x="485251" y="844434"/>
                    <a:pt x="485251" y="844434"/>
                    <a:pt x="485610" y="844791"/>
                  </a:cubicBezTo>
                  <a:cubicBezTo>
                    <a:pt x="496364" y="853019"/>
                    <a:pt x="509269" y="857312"/>
                    <a:pt x="521457" y="863752"/>
                  </a:cubicBezTo>
                  <a:cubicBezTo>
                    <a:pt x="530060" y="868403"/>
                    <a:pt x="540097" y="872696"/>
                    <a:pt x="547266" y="879493"/>
                  </a:cubicBezTo>
                  <a:cubicBezTo>
                    <a:pt x="548700" y="880924"/>
                    <a:pt x="546549" y="883428"/>
                    <a:pt x="544757" y="881997"/>
                  </a:cubicBezTo>
                  <a:cubicBezTo>
                    <a:pt x="536512" y="874127"/>
                    <a:pt x="522174" y="868760"/>
                    <a:pt x="511420" y="864110"/>
                  </a:cubicBezTo>
                  <a:cubicBezTo>
                    <a:pt x="501382" y="859101"/>
                    <a:pt x="491704" y="855524"/>
                    <a:pt x="483100" y="848726"/>
                  </a:cubicBezTo>
                  <a:cubicBezTo>
                    <a:pt x="482742" y="848369"/>
                    <a:pt x="482742" y="848369"/>
                    <a:pt x="482384" y="848369"/>
                  </a:cubicBezTo>
                  <a:cubicBezTo>
                    <a:pt x="471271" y="853735"/>
                    <a:pt x="460158" y="861248"/>
                    <a:pt x="448687" y="867329"/>
                  </a:cubicBezTo>
                  <a:cubicBezTo>
                    <a:pt x="433990" y="875200"/>
                    <a:pt x="420368" y="883070"/>
                    <a:pt x="406388" y="892014"/>
                  </a:cubicBezTo>
                  <a:cubicBezTo>
                    <a:pt x="405313" y="892729"/>
                    <a:pt x="404596" y="890941"/>
                    <a:pt x="405313" y="890225"/>
                  </a:cubicBezTo>
                  <a:cubicBezTo>
                    <a:pt x="420368" y="880208"/>
                    <a:pt x="435424" y="869834"/>
                    <a:pt x="451197" y="860890"/>
                  </a:cubicBezTo>
                  <a:cubicBezTo>
                    <a:pt x="461592" y="855524"/>
                    <a:pt x="471271" y="847296"/>
                    <a:pt x="482384" y="843003"/>
                  </a:cubicBezTo>
                  <a:close/>
                  <a:moveTo>
                    <a:pt x="834750" y="827861"/>
                  </a:moveTo>
                  <a:cubicBezTo>
                    <a:pt x="834750" y="826412"/>
                    <a:pt x="836530" y="826412"/>
                    <a:pt x="836886" y="827861"/>
                  </a:cubicBezTo>
                  <a:cubicBezTo>
                    <a:pt x="839735" y="864437"/>
                    <a:pt x="840803" y="913689"/>
                    <a:pt x="809469" y="939402"/>
                  </a:cubicBezTo>
                  <a:cubicBezTo>
                    <a:pt x="806620" y="941937"/>
                    <a:pt x="803059" y="937591"/>
                    <a:pt x="805552" y="935418"/>
                  </a:cubicBezTo>
                  <a:cubicBezTo>
                    <a:pt x="836530" y="910068"/>
                    <a:pt x="832613" y="863713"/>
                    <a:pt x="834750" y="827861"/>
                  </a:cubicBezTo>
                  <a:close/>
                  <a:moveTo>
                    <a:pt x="735139" y="825395"/>
                  </a:moveTo>
                  <a:cubicBezTo>
                    <a:pt x="735139" y="823237"/>
                    <a:pt x="738229" y="823237"/>
                    <a:pt x="738229" y="825395"/>
                  </a:cubicBezTo>
                  <a:cubicBezTo>
                    <a:pt x="738572" y="838346"/>
                    <a:pt x="741318" y="850217"/>
                    <a:pt x="743721" y="862807"/>
                  </a:cubicBezTo>
                  <a:cubicBezTo>
                    <a:pt x="745094" y="872160"/>
                    <a:pt x="745780" y="881873"/>
                    <a:pt x="746810" y="891586"/>
                  </a:cubicBezTo>
                  <a:cubicBezTo>
                    <a:pt x="747153" y="894463"/>
                    <a:pt x="743034" y="895902"/>
                    <a:pt x="742691" y="893025"/>
                  </a:cubicBezTo>
                  <a:cubicBezTo>
                    <a:pt x="740631" y="880074"/>
                    <a:pt x="740288" y="867124"/>
                    <a:pt x="737885" y="854174"/>
                  </a:cubicBezTo>
                  <a:cubicBezTo>
                    <a:pt x="736169" y="844821"/>
                    <a:pt x="734796" y="835468"/>
                    <a:pt x="735139" y="825395"/>
                  </a:cubicBezTo>
                  <a:close/>
                  <a:moveTo>
                    <a:pt x="286025" y="799786"/>
                  </a:moveTo>
                  <a:cubicBezTo>
                    <a:pt x="287009" y="800376"/>
                    <a:pt x="287635" y="801645"/>
                    <a:pt x="286919" y="802914"/>
                  </a:cubicBezTo>
                  <a:cubicBezTo>
                    <a:pt x="279762" y="815607"/>
                    <a:pt x="271531" y="827212"/>
                    <a:pt x="262226" y="838455"/>
                  </a:cubicBezTo>
                  <a:cubicBezTo>
                    <a:pt x="251847" y="851511"/>
                    <a:pt x="243616" y="866017"/>
                    <a:pt x="233238" y="879073"/>
                  </a:cubicBezTo>
                  <a:cubicBezTo>
                    <a:pt x="231448" y="881611"/>
                    <a:pt x="226796" y="879435"/>
                    <a:pt x="228585" y="876534"/>
                  </a:cubicBezTo>
                  <a:cubicBezTo>
                    <a:pt x="246479" y="851148"/>
                    <a:pt x="267236" y="827212"/>
                    <a:pt x="282983" y="800738"/>
                  </a:cubicBezTo>
                  <a:cubicBezTo>
                    <a:pt x="283699" y="799288"/>
                    <a:pt x="285041" y="799197"/>
                    <a:pt x="286025" y="799786"/>
                  </a:cubicBezTo>
                  <a:close/>
                  <a:moveTo>
                    <a:pt x="751160" y="785696"/>
                  </a:moveTo>
                  <a:cubicBezTo>
                    <a:pt x="753724" y="802152"/>
                    <a:pt x="756655" y="818608"/>
                    <a:pt x="758487" y="835422"/>
                  </a:cubicBezTo>
                  <a:cubicBezTo>
                    <a:pt x="760318" y="850805"/>
                    <a:pt x="759952" y="866904"/>
                    <a:pt x="765447" y="881572"/>
                  </a:cubicBezTo>
                  <a:cubicBezTo>
                    <a:pt x="766180" y="883360"/>
                    <a:pt x="763249" y="884791"/>
                    <a:pt x="762150" y="883360"/>
                  </a:cubicBezTo>
                  <a:cubicBezTo>
                    <a:pt x="756289" y="876205"/>
                    <a:pt x="756655" y="865831"/>
                    <a:pt x="755922" y="856887"/>
                  </a:cubicBezTo>
                  <a:cubicBezTo>
                    <a:pt x="753724" y="833634"/>
                    <a:pt x="751526" y="810022"/>
                    <a:pt x="747863" y="786769"/>
                  </a:cubicBezTo>
                  <a:cubicBezTo>
                    <a:pt x="747496" y="784622"/>
                    <a:pt x="750793" y="783549"/>
                    <a:pt x="751160" y="785696"/>
                  </a:cubicBezTo>
                  <a:close/>
                  <a:moveTo>
                    <a:pt x="811117" y="775103"/>
                  </a:moveTo>
                  <a:cubicBezTo>
                    <a:pt x="811117" y="774024"/>
                    <a:pt x="812200" y="774024"/>
                    <a:pt x="812561" y="775103"/>
                  </a:cubicBezTo>
                  <a:cubicBezTo>
                    <a:pt x="815811" y="812157"/>
                    <a:pt x="836035" y="851370"/>
                    <a:pt x="819784" y="888423"/>
                  </a:cubicBezTo>
                  <a:cubicBezTo>
                    <a:pt x="809672" y="911447"/>
                    <a:pt x="790532" y="939507"/>
                    <a:pt x="764530" y="945983"/>
                  </a:cubicBezTo>
                  <a:cubicBezTo>
                    <a:pt x="761280" y="946702"/>
                    <a:pt x="760196" y="942026"/>
                    <a:pt x="763446" y="941306"/>
                  </a:cubicBezTo>
                  <a:cubicBezTo>
                    <a:pt x="796671" y="931953"/>
                    <a:pt x="819784" y="888064"/>
                    <a:pt x="819784" y="856046"/>
                  </a:cubicBezTo>
                  <a:cubicBezTo>
                    <a:pt x="819784" y="828346"/>
                    <a:pt x="809311" y="802444"/>
                    <a:pt x="811117" y="775103"/>
                  </a:cubicBezTo>
                  <a:close/>
                  <a:moveTo>
                    <a:pt x="286016" y="767991"/>
                  </a:moveTo>
                  <a:cubicBezTo>
                    <a:pt x="287004" y="768626"/>
                    <a:pt x="287632" y="769895"/>
                    <a:pt x="286914" y="771165"/>
                  </a:cubicBezTo>
                  <a:cubicBezTo>
                    <a:pt x="270042" y="803081"/>
                    <a:pt x="244195" y="830282"/>
                    <a:pt x="223373" y="859660"/>
                  </a:cubicBezTo>
                  <a:cubicBezTo>
                    <a:pt x="221220" y="862561"/>
                    <a:pt x="217271" y="859660"/>
                    <a:pt x="219066" y="857121"/>
                  </a:cubicBezTo>
                  <a:cubicBezTo>
                    <a:pt x="238810" y="826656"/>
                    <a:pt x="266093" y="800542"/>
                    <a:pt x="282965" y="768626"/>
                  </a:cubicBezTo>
                  <a:cubicBezTo>
                    <a:pt x="283683" y="767356"/>
                    <a:pt x="285029" y="767356"/>
                    <a:pt x="286016" y="767991"/>
                  </a:cubicBezTo>
                  <a:close/>
                  <a:moveTo>
                    <a:pt x="282054" y="742842"/>
                  </a:moveTo>
                  <a:cubicBezTo>
                    <a:pt x="283502" y="740687"/>
                    <a:pt x="286759" y="742482"/>
                    <a:pt x="285673" y="744637"/>
                  </a:cubicBezTo>
                  <a:cubicBezTo>
                    <a:pt x="267577" y="774081"/>
                    <a:pt x="244053" y="800294"/>
                    <a:pt x="223785" y="828301"/>
                  </a:cubicBezTo>
                  <a:cubicBezTo>
                    <a:pt x="221614" y="830815"/>
                    <a:pt x="217271" y="828301"/>
                    <a:pt x="219442" y="825429"/>
                  </a:cubicBezTo>
                  <a:cubicBezTo>
                    <a:pt x="238262" y="796703"/>
                    <a:pt x="263596" y="772286"/>
                    <a:pt x="282054" y="742842"/>
                  </a:cubicBezTo>
                  <a:close/>
                  <a:moveTo>
                    <a:pt x="754418" y="719905"/>
                  </a:moveTo>
                  <a:cubicBezTo>
                    <a:pt x="759816" y="745161"/>
                    <a:pt x="765213" y="770056"/>
                    <a:pt x="768811" y="795672"/>
                  </a:cubicBezTo>
                  <a:cubicBezTo>
                    <a:pt x="772050" y="815877"/>
                    <a:pt x="771330" y="837164"/>
                    <a:pt x="778167" y="856647"/>
                  </a:cubicBezTo>
                  <a:cubicBezTo>
                    <a:pt x="778886" y="859172"/>
                    <a:pt x="774928" y="860976"/>
                    <a:pt x="773849" y="858451"/>
                  </a:cubicBezTo>
                  <a:cubicBezTo>
                    <a:pt x="766652" y="841133"/>
                    <a:pt x="765933" y="821289"/>
                    <a:pt x="764493" y="802888"/>
                  </a:cubicBezTo>
                  <a:cubicBezTo>
                    <a:pt x="762334" y="775107"/>
                    <a:pt x="756577" y="748047"/>
                    <a:pt x="752259" y="720266"/>
                  </a:cubicBezTo>
                  <a:cubicBezTo>
                    <a:pt x="752259" y="719184"/>
                    <a:pt x="754058" y="718462"/>
                    <a:pt x="754418" y="719905"/>
                  </a:cubicBezTo>
                  <a:close/>
                  <a:moveTo>
                    <a:pt x="298646" y="707369"/>
                  </a:moveTo>
                  <a:cubicBezTo>
                    <a:pt x="299597" y="707905"/>
                    <a:pt x="300141" y="708977"/>
                    <a:pt x="299235" y="710048"/>
                  </a:cubicBezTo>
                  <a:cubicBezTo>
                    <a:pt x="275686" y="743267"/>
                    <a:pt x="246702" y="772199"/>
                    <a:pt x="220255" y="802917"/>
                  </a:cubicBezTo>
                  <a:cubicBezTo>
                    <a:pt x="217719" y="805417"/>
                    <a:pt x="214096" y="801488"/>
                    <a:pt x="216270" y="798988"/>
                  </a:cubicBezTo>
                  <a:cubicBezTo>
                    <a:pt x="241992" y="767912"/>
                    <a:pt x="271701" y="740409"/>
                    <a:pt x="295612" y="707905"/>
                  </a:cubicBezTo>
                  <a:cubicBezTo>
                    <a:pt x="296337" y="706834"/>
                    <a:pt x="297695" y="706834"/>
                    <a:pt x="298646" y="707369"/>
                  </a:cubicBezTo>
                  <a:close/>
                  <a:moveTo>
                    <a:pt x="306787" y="669516"/>
                  </a:moveTo>
                  <a:cubicBezTo>
                    <a:pt x="307730" y="670104"/>
                    <a:pt x="308269" y="671280"/>
                    <a:pt x="307550" y="672365"/>
                  </a:cubicBezTo>
                  <a:cubicBezTo>
                    <a:pt x="281697" y="706734"/>
                    <a:pt x="251894" y="737847"/>
                    <a:pt x="224963" y="771492"/>
                  </a:cubicBezTo>
                  <a:cubicBezTo>
                    <a:pt x="223168" y="773662"/>
                    <a:pt x="218859" y="770406"/>
                    <a:pt x="221013" y="768236"/>
                  </a:cubicBezTo>
                  <a:cubicBezTo>
                    <a:pt x="246867" y="734229"/>
                    <a:pt x="277747" y="704201"/>
                    <a:pt x="303601" y="670194"/>
                  </a:cubicBezTo>
                  <a:cubicBezTo>
                    <a:pt x="304498" y="668928"/>
                    <a:pt x="305845" y="668928"/>
                    <a:pt x="306787" y="669516"/>
                  </a:cubicBezTo>
                  <a:close/>
                  <a:moveTo>
                    <a:pt x="312105" y="640162"/>
                  </a:moveTo>
                  <a:cubicBezTo>
                    <a:pt x="313182" y="639087"/>
                    <a:pt x="315337" y="640162"/>
                    <a:pt x="314619" y="641596"/>
                  </a:cubicBezTo>
                  <a:cubicBezTo>
                    <a:pt x="303128" y="658086"/>
                    <a:pt x="289124" y="671707"/>
                    <a:pt x="275479" y="686046"/>
                  </a:cubicBezTo>
                  <a:cubicBezTo>
                    <a:pt x="259680" y="701819"/>
                    <a:pt x="246394" y="720100"/>
                    <a:pt x="230954" y="736231"/>
                  </a:cubicBezTo>
                  <a:cubicBezTo>
                    <a:pt x="228440" y="738741"/>
                    <a:pt x="225209" y="735156"/>
                    <a:pt x="227363" y="732288"/>
                  </a:cubicBezTo>
                  <a:cubicBezTo>
                    <a:pt x="240649" y="717591"/>
                    <a:pt x="253576" y="701460"/>
                    <a:pt x="267939" y="687480"/>
                  </a:cubicBezTo>
                  <a:cubicBezTo>
                    <a:pt x="283379" y="672066"/>
                    <a:pt x="298819" y="657369"/>
                    <a:pt x="312105" y="640162"/>
                  </a:cubicBezTo>
                  <a:close/>
                  <a:moveTo>
                    <a:pt x="121381" y="627118"/>
                  </a:moveTo>
                  <a:cubicBezTo>
                    <a:pt x="130438" y="632962"/>
                    <a:pt x="138045" y="639537"/>
                    <a:pt x="146014" y="645746"/>
                  </a:cubicBezTo>
                  <a:cubicBezTo>
                    <a:pt x="153259" y="651225"/>
                    <a:pt x="161229" y="655243"/>
                    <a:pt x="168836" y="659991"/>
                  </a:cubicBezTo>
                  <a:cubicBezTo>
                    <a:pt x="172459" y="661818"/>
                    <a:pt x="169198" y="667297"/>
                    <a:pt x="165938" y="665105"/>
                  </a:cubicBezTo>
                  <a:cubicBezTo>
                    <a:pt x="157969" y="659991"/>
                    <a:pt x="150361" y="655243"/>
                    <a:pt x="143116" y="649399"/>
                  </a:cubicBezTo>
                  <a:cubicBezTo>
                    <a:pt x="135147" y="642824"/>
                    <a:pt x="128264" y="635884"/>
                    <a:pt x="120295" y="629309"/>
                  </a:cubicBezTo>
                  <a:cubicBezTo>
                    <a:pt x="118846" y="628213"/>
                    <a:pt x="119932" y="626387"/>
                    <a:pt x="121381" y="627118"/>
                  </a:cubicBezTo>
                  <a:close/>
                  <a:moveTo>
                    <a:pt x="319513" y="606834"/>
                  </a:moveTo>
                  <a:cubicBezTo>
                    <a:pt x="320236" y="605749"/>
                    <a:pt x="321684" y="606834"/>
                    <a:pt x="321322" y="607920"/>
                  </a:cubicBezTo>
                  <a:cubicBezTo>
                    <a:pt x="311190" y="626370"/>
                    <a:pt x="295992" y="640480"/>
                    <a:pt x="281518" y="655313"/>
                  </a:cubicBezTo>
                  <a:cubicBezTo>
                    <a:pt x="264149" y="673040"/>
                    <a:pt x="246780" y="690405"/>
                    <a:pt x="229772" y="708856"/>
                  </a:cubicBezTo>
                  <a:cubicBezTo>
                    <a:pt x="227601" y="711750"/>
                    <a:pt x="223621" y="707771"/>
                    <a:pt x="225792" y="704876"/>
                  </a:cubicBezTo>
                  <a:cubicBezTo>
                    <a:pt x="255826" y="671593"/>
                    <a:pt x="294545" y="644098"/>
                    <a:pt x="319513" y="606834"/>
                  </a:cubicBezTo>
                  <a:close/>
                  <a:moveTo>
                    <a:pt x="106221" y="592900"/>
                  </a:moveTo>
                  <a:cubicBezTo>
                    <a:pt x="114166" y="604767"/>
                    <a:pt x="128612" y="615195"/>
                    <a:pt x="139084" y="624545"/>
                  </a:cubicBezTo>
                  <a:cubicBezTo>
                    <a:pt x="150641" y="634254"/>
                    <a:pt x="162920" y="641446"/>
                    <a:pt x="175559" y="649357"/>
                  </a:cubicBezTo>
                  <a:cubicBezTo>
                    <a:pt x="178810" y="651155"/>
                    <a:pt x="175921" y="656189"/>
                    <a:pt x="172309" y="654032"/>
                  </a:cubicBezTo>
                  <a:cubicBezTo>
                    <a:pt x="157141" y="646121"/>
                    <a:pt x="143779" y="636412"/>
                    <a:pt x="131501" y="624545"/>
                  </a:cubicBezTo>
                  <a:cubicBezTo>
                    <a:pt x="122472" y="615555"/>
                    <a:pt x="110555" y="605486"/>
                    <a:pt x="103693" y="594339"/>
                  </a:cubicBezTo>
                  <a:cubicBezTo>
                    <a:pt x="102971" y="592900"/>
                    <a:pt x="105138" y="591462"/>
                    <a:pt x="106221" y="592900"/>
                  </a:cubicBezTo>
                  <a:close/>
                  <a:moveTo>
                    <a:pt x="305417" y="589726"/>
                  </a:moveTo>
                  <a:cubicBezTo>
                    <a:pt x="306845" y="588287"/>
                    <a:pt x="308989" y="590805"/>
                    <a:pt x="307917" y="592243"/>
                  </a:cubicBezTo>
                  <a:cubicBezTo>
                    <a:pt x="282914" y="621377"/>
                    <a:pt x="250767" y="645834"/>
                    <a:pt x="229336" y="677485"/>
                  </a:cubicBezTo>
                  <a:cubicBezTo>
                    <a:pt x="227550" y="680002"/>
                    <a:pt x="223621" y="677485"/>
                    <a:pt x="225050" y="674967"/>
                  </a:cubicBezTo>
                  <a:cubicBezTo>
                    <a:pt x="246481" y="642957"/>
                    <a:pt x="280056" y="618859"/>
                    <a:pt x="305417" y="589726"/>
                  </a:cubicBezTo>
                  <a:close/>
                  <a:moveTo>
                    <a:pt x="298719" y="570665"/>
                  </a:moveTo>
                  <a:cubicBezTo>
                    <a:pt x="300145" y="569237"/>
                    <a:pt x="302639" y="570665"/>
                    <a:pt x="301570" y="572450"/>
                  </a:cubicBezTo>
                  <a:cubicBezTo>
                    <a:pt x="282682" y="597083"/>
                    <a:pt x="259518" y="618859"/>
                    <a:pt x="238135" y="641350"/>
                  </a:cubicBezTo>
                  <a:cubicBezTo>
                    <a:pt x="235997" y="643492"/>
                    <a:pt x="233146" y="640279"/>
                    <a:pt x="235284" y="638137"/>
                  </a:cubicBezTo>
                  <a:cubicBezTo>
                    <a:pt x="255954" y="616003"/>
                    <a:pt x="279831" y="594941"/>
                    <a:pt x="298719" y="570665"/>
                  </a:cubicBezTo>
                  <a:close/>
                  <a:moveTo>
                    <a:pt x="79202" y="550400"/>
                  </a:moveTo>
                  <a:cubicBezTo>
                    <a:pt x="89215" y="566971"/>
                    <a:pt x="109598" y="580300"/>
                    <a:pt x="123901" y="592549"/>
                  </a:cubicBezTo>
                  <a:cubicBezTo>
                    <a:pt x="141066" y="606958"/>
                    <a:pt x="158230" y="621368"/>
                    <a:pt x="176825" y="634337"/>
                  </a:cubicBezTo>
                  <a:cubicBezTo>
                    <a:pt x="180401" y="636498"/>
                    <a:pt x="176825" y="641902"/>
                    <a:pt x="173607" y="639740"/>
                  </a:cubicBezTo>
                  <a:cubicBezTo>
                    <a:pt x="154297" y="626772"/>
                    <a:pt x="137132" y="611641"/>
                    <a:pt x="119968" y="596151"/>
                  </a:cubicBezTo>
                  <a:cubicBezTo>
                    <a:pt x="105664" y="583543"/>
                    <a:pt x="85996" y="569133"/>
                    <a:pt x="76699" y="551841"/>
                  </a:cubicBezTo>
                  <a:cubicBezTo>
                    <a:pt x="75984" y="550040"/>
                    <a:pt x="78487" y="548599"/>
                    <a:pt x="79202" y="550400"/>
                  </a:cubicBezTo>
                  <a:close/>
                  <a:moveTo>
                    <a:pt x="300143" y="546496"/>
                  </a:moveTo>
                  <a:cubicBezTo>
                    <a:pt x="300856" y="545424"/>
                    <a:pt x="302639" y="546496"/>
                    <a:pt x="301926" y="547568"/>
                  </a:cubicBezTo>
                  <a:cubicBezTo>
                    <a:pt x="297291" y="557933"/>
                    <a:pt x="285881" y="566868"/>
                    <a:pt x="277681" y="574731"/>
                  </a:cubicBezTo>
                  <a:cubicBezTo>
                    <a:pt x="265201" y="586882"/>
                    <a:pt x="253435" y="599391"/>
                    <a:pt x="240956" y="611543"/>
                  </a:cubicBezTo>
                  <a:cubicBezTo>
                    <a:pt x="239173" y="613330"/>
                    <a:pt x="236321" y="610470"/>
                    <a:pt x="238104" y="608683"/>
                  </a:cubicBezTo>
                  <a:cubicBezTo>
                    <a:pt x="257357" y="586882"/>
                    <a:pt x="282672" y="569727"/>
                    <a:pt x="300143" y="546496"/>
                  </a:cubicBezTo>
                  <a:close/>
                  <a:moveTo>
                    <a:pt x="296320" y="524996"/>
                  </a:moveTo>
                  <a:cubicBezTo>
                    <a:pt x="298137" y="523199"/>
                    <a:pt x="301045" y="526434"/>
                    <a:pt x="298864" y="528231"/>
                  </a:cubicBezTo>
                  <a:cubicBezTo>
                    <a:pt x="275964" y="550875"/>
                    <a:pt x="253427" y="574958"/>
                    <a:pt x="229073" y="596883"/>
                  </a:cubicBezTo>
                  <a:cubicBezTo>
                    <a:pt x="227256" y="599040"/>
                    <a:pt x="223621" y="595805"/>
                    <a:pt x="225802" y="593289"/>
                  </a:cubicBezTo>
                  <a:cubicBezTo>
                    <a:pt x="249065" y="570285"/>
                    <a:pt x="272693" y="547641"/>
                    <a:pt x="296320" y="524996"/>
                  </a:cubicBezTo>
                  <a:close/>
                  <a:moveTo>
                    <a:pt x="301205" y="498527"/>
                  </a:moveTo>
                  <a:cubicBezTo>
                    <a:pt x="301563" y="497799"/>
                    <a:pt x="302638" y="498527"/>
                    <a:pt x="302279" y="499254"/>
                  </a:cubicBezTo>
                  <a:cubicBezTo>
                    <a:pt x="294757" y="511624"/>
                    <a:pt x="283653" y="520355"/>
                    <a:pt x="273265" y="530541"/>
                  </a:cubicBezTo>
                  <a:cubicBezTo>
                    <a:pt x="261444" y="541819"/>
                    <a:pt x="249623" y="553825"/>
                    <a:pt x="237444" y="565466"/>
                  </a:cubicBezTo>
                  <a:cubicBezTo>
                    <a:pt x="235653" y="567285"/>
                    <a:pt x="233146" y="564739"/>
                    <a:pt x="234937" y="562920"/>
                  </a:cubicBezTo>
                  <a:cubicBezTo>
                    <a:pt x="245325" y="551642"/>
                    <a:pt x="257504" y="541455"/>
                    <a:pt x="268608" y="531269"/>
                  </a:cubicBezTo>
                  <a:cubicBezTo>
                    <a:pt x="280071" y="520719"/>
                    <a:pt x="292608" y="511624"/>
                    <a:pt x="301205" y="498527"/>
                  </a:cubicBezTo>
                  <a:close/>
                  <a:moveTo>
                    <a:pt x="285339" y="490591"/>
                  </a:moveTo>
                  <a:cubicBezTo>
                    <a:pt x="285695" y="489862"/>
                    <a:pt x="286764" y="490591"/>
                    <a:pt x="286408" y="491686"/>
                  </a:cubicBezTo>
                  <a:cubicBezTo>
                    <a:pt x="272153" y="509920"/>
                    <a:pt x="254334" y="524873"/>
                    <a:pt x="238654" y="542014"/>
                  </a:cubicBezTo>
                  <a:cubicBezTo>
                    <a:pt x="237228" y="543472"/>
                    <a:pt x="234734" y="540919"/>
                    <a:pt x="236159" y="539461"/>
                  </a:cubicBezTo>
                  <a:cubicBezTo>
                    <a:pt x="252552" y="522685"/>
                    <a:pt x="270728" y="508826"/>
                    <a:pt x="285339" y="490591"/>
                  </a:cubicBezTo>
                  <a:close/>
                  <a:moveTo>
                    <a:pt x="43923" y="477375"/>
                  </a:moveTo>
                  <a:cubicBezTo>
                    <a:pt x="52159" y="492147"/>
                    <a:pt x="65050" y="505117"/>
                    <a:pt x="75793" y="518808"/>
                  </a:cubicBezTo>
                  <a:cubicBezTo>
                    <a:pt x="85461" y="531418"/>
                    <a:pt x="95845" y="543668"/>
                    <a:pt x="106230" y="555917"/>
                  </a:cubicBezTo>
                  <a:cubicBezTo>
                    <a:pt x="116614" y="567807"/>
                    <a:pt x="126999" y="580056"/>
                    <a:pt x="139531" y="590505"/>
                  </a:cubicBezTo>
                  <a:cubicBezTo>
                    <a:pt x="152422" y="600953"/>
                    <a:pt x="166746" y="609239"/>
                    <a:pt x="179995" y="619327"/>
                  </a:cubicBezTo>
                  <a:cubicBezTo>
                    <a:pt x="183576" y="622210"/>
                    <a:pt x="179637" y="627614"/>
                    <a:pt x="176056" y="624371"/>
                  </a:cubicBezTo>
                  <a:cubicBezTo>
                    <a:pt x="162807" y="613923"/>
                    <a:pt x="147767" y="605636"/>
                    <a:pt x="135235" y="594468"/>
                  </a:cubicBezTo>
                  <a:cubicBezTo>
                    <a:pt x="121627" y="582218"/>
                    <a:pt x="109811" y="568527"/>
                    <a:pt x="97994" y="554476"/>
                  </a:cubicBezTo>
                  <a:cubicBezTo>
                    <a:pt x="78657" y="531418"/>
                    <a:pt x="54666" y="506198"/>
                    <a:pt x="41417" y="478817"/>
                  </a:cubicBezTo>
                  <a:cubicBezTo>
                    <a:pt x="41059" y="477375"/>
                    <a:pt x="43207" y="475574"/>
                    <a:pt x="43923" y="477375"/>
                  </a:cubicBezTo>
                  <a:close/>
                  <a:moveTo>
                    <a:pt x="288637" y="475072"/>
                  </a:moveTo>
                  <a:cubicBezTo>
                    <a:pt x="289719" y="473987"/>
                    <a:pt x="291523" y="475433"/>
                    <a:pt x="290441" y="476879"/>
                  </a:cubicBezTo>
                  <a:cubicBezTo>
                    <a:pt x="280338" y="488809"/>
                    <a:pt x="267710" y="497846"/>
                    <a:pt x="256165" y="508330"/>
                  </a:cubicBezTo>
                  <a:cubicBezTo>
                    <a:pt x="254721" y="510138"/>
                    <a:pt x="252196" y="507246"/>
                    <a:pt x="254000" y="505799"/>
                  </a:cubicBezTo>
                  <a:cubicBezTo>
                    <a:pt x="265185" y="495316"/>
                    <a:pt x="278534" y="486640"/>
                    <a:pt x="288637" y="475072"/>
                  </a:cubicBezTo>
                  <a:close/>
                  <a:moveTo>
                    <a:pt x="280771" y="468710"/>
                  </a:moveTo>
                  <a:cubicBezTo>
                    <a:pt x="282603" y="467637"/>
                    <a:pt x="285167" y="469784"/>
                    <a:pt x="283336" y="471215"/>
                  </a:cubicBezTo>
                  <a:cubicBezTo>
                    <a:pt x="274543" y="478369"/>
                    <a:pt x="265018" y="485524"/>
                    <a:pt x="255127" y="491606"/>
                  </a:cubicBezTo>
                  <a:cubicBezTo>
                    <a:pt x="254028" y="492679"/>
                    <a:pt x="252196" y="490533"/>
                    <a:pt x="253295" y="489102"/>
                  </a:cubicBezTo>
                  <a:cubicBezTo>
                    <a:pt x="262454" y="482305"/>
                    <a:pt x="272345" y="476223"/>
                    <a:pt x="280771" y="468710"/>
                  </a:cubicBezTo>
                  <a:close/>
                  <a:moveTo>
                    <a:pt x="876152" y="383928"/>
                  </a:moveTo>
                  <a:cubicBezTo>
                    <a:pt x="877172" y="383167"/>
                    <a:pt x="878680" y="382987"/>
                    <a:pt x="879744" y="384063"/>
                  </a:cubicBezTo>
                  <a:cubicBezTo>
                    <a:pt x="886841" y="393741"/>
                    <a:pt x="886487" y="401986"/>
                    <a:pt x="881874" y="412740"/>
                  </a:cubicBezTo>
                  <a:cubicBezTo>
                    <a:pt x="879390" y="419193"/>
                    <a:pt x="876551" y="425287"/>
                    <a:pt x="872648" y="430664"/>
                  </a:cubicBezTo>
                  <a:cubicBezTo>
                    <a:pt x="868744" y="435682"/>
                    <a:pt x="863421" y="440701"/>
                    <a:pt x="860938" y="446078"/>
                  </a:cubicBezTo>
                  <a:cubicBezTo>
                    <a:pt x="859873" y="448229"/>
                    <a:pt x="857034" y="446436"/>
                    <a:pt x="857744" y="445002"/>
                  </a:cubicBezTo>
                  <a:cubicBezTo>
                    <a:pt x="860938" y="437475"/>
                    <a:pt x="866970" y="432098"/>
                    <a:pt x="871228" y="425287"/>
                  </a:cubicBezTo>
                  <a:cubicBezTo>
                    <a:pt x="877615" y="413099"/>
                    <a:pt x="884003" y="400194"/>
                    <a:pt x="875486" y="387289"/>
                  </a:cubicBezTo>
                  <a:cubicBezTo>
                    <a:pt x="874599" y="386034"/>
                    <a:pt x="875131" y="384690"/>
                    <a:pt x="876152" y="383928"/>
                  </a:cubicBezTo>
                  <a:close/>
                  <a:moveTo>
                    <a:pt x="887895" y="361482"/>
                  </a:moveTo>
                  <a:cubicBezTo>
                    <a:pt x="908422" y="375120"/>
                    <a:pt x="906261" y="402757"/>
                    <a:pt x="894017" y="421420"/>
                  </a:cubicBezTo>
                  <a:cubicBezTo>
                    <a:pt x="879612" y="442596"/>
                    <a:pt x="860525" y="467361"/>
                    <a:pt x="839277" y="482076"/>
                  </a:cubicBezTo>
                  <a:cubicBezTo>
                    <a:pt x="837477" y="483153"/>
                    <a:pt x="836396" y="480641"/>
                    <a:pt x="837837" y="479923"/>
                  </a:cubicBezTo>
                  <a:cubicBezTo>
                    <a:pt x="851882" y="469156"/>
                    <a:pt x="862686" y="453004"/>
                    <a:pt x="873850" y="439725"/>
                  </a:cubicBezTo>
                  <a:cubicBezTo>
                    <a:pt x="889335" y="421061"/>
                    <a:pt x="913824" y="386247"/>
                    <a:pt x="884654" y="366865"/>
                  </a:cubicBezTo>
                  <a:cubicBezTo>
                    <a:pt x="881052" y="364712"/>
                    <a:pt x="884293" y="359687"/>
                    <a:pt x="887895" y="361482"/>
                  </a:cubicBezTo>
                  <a:close/>
                  <a:moveTo>
                    <a:pt x="893286" y="346841"/>
                  </a:moveTo>
                  <a:cubicBezTo>
                    <a:pt x="922492" y="357296"/>
                    <a:pt x="937636" y="389381"/>
                    <a:pt x="918165" y="416059"/>
                  </a:cubicBezTo>
                  <a:cubicBezTo>
                    <a:pt x="905185" y="433724"/>
                    <a:pt x="894007" y="452470"/>
                    <a:pt x="878863" y="467972"/>
                  </a:cubicBezTo>
                  <a:cubicBezTo>
                    <a:pt x="861195" y="486358"/>
                    <a:pt x="841725" y="502581"/>
                    <a:pt x="827662" y="523851"/>
                  </a:cubicBezTo>
                  <a:cubicBezTo>
                    <a:pt x="826220" y="526014"/>
                    <a:pt x="823696" y="523851"/>
                    <a:pt x="824778" y="522048"/>
                  </a:cubicBezTo>
                  <a:cubicBezTo>
                    <a:pt x="842446" y="492486"/>
                    <a:pt x="870931" y="472658"/>
                    <a:pt x="890762" y="444899"/>
                  </a:cubicBezTo>
                  <a:cubicBezTo>
                    <a:pt x="899776" y="431921"/>
                    <a:pt x="917083" y="414256"/>
                    <a:pt x="920328" y="398394"/>
                  </a:cubicBezTo>
                  <a:cubicBezTo>
                    <a:pt x="924295" y="377484"/>
                    <a:pt x="910233" y="360180"/>
                    <a:pt x="891483" y="352249"/>
                  </a:cubicBezTo>
                  <a:cubicBezTo>
                    <a:pt x="887877" y="350807"/>
                    <a:pt x="889680" y="345399"/>
                    <a:pt x="893286" y="346841"/>
                  </a:cubicBezTo>
                  <a:close/>
                  <a:moveTo>
                    <a:pt x="614345" y="280019"/>
                  </a:moveTo>
                  <a:cubicBezTo>
                    <a:pt x="615535" y="280331"/>
                    <a:pt x="616471" y="281403"/>
                    <a:pt x="615961" y="283010"/>
                  </a:cubicBezTo>
                  <a:cubicBezTo>
                    <a:pt x="615280" y="285511"/>
                    <a:pt x="614260" y="287654"/>
                    <a:pt x="613579" y="289797"/>
                  </a:cubicBezTo>
                  <a:cubicBezTo>
                    <a:pt x="612559" y="292655"/>
                    <a:pt x="607796" y="291583"/>
                    <a:pt x="608477" y="288368"/>
                  </a:cubicBezTo>
                  <a:cubicBezTo>
                    <a:pt x="609497" y="285868"/>
                    <a:pt x="610518" y="284082"/>
                    <a:pt x="611198" y="281582"/>
                  </a:cubicBezTo>
                  <a:cubicBezTo>
                    <a:pt x="611709" y="280153"/>
                    <a:pt x="613154" y="279706"/>
                    <a:pt x="614345" y="280019"/>
                  </a:cubicBezTo>
                  <a:close/>
                  <a:moveTo>
                    <a:pt x="606785" y="270277"/>
                  </a:moveTo>
                  <a:cubicBezTo>
                    <a:pt x="607771" y="270579"/>
                    <a:pt x="608488" y="271442"/>
                    <a:pt x="607950" y="272650"/>
                  </a:cubicBezTo>
                  <a:cubicBezTo>
                    <a:pt x="606516" y="276101"/>
                    <a:pt x="605082" y="279207"/>
                    <a:pt x="603290" y="282313"/>
                  </a:cubicBezTo>
                  <a:cubicBezTo>
                    <a:pt x="601856" y="284729"/>
                    <a:pt x="598271" y="282658"/>
                    <a:pt x="599705" y="280588"/>
                  </a:cubicBezTo>
                  <a:cubicBezTo>
                    <a:pt x="601497" y="277482"/>
                    <a:pt x="602931" y="274376"/>
                    <a:pt x="604006" y="271270"/>
                  </a:cubicBezTo>
                  <a:cubicBezTo>
                    <a:pt x="604544" y="270234"/>
                    <a:pt x="605799" y="269975"/>
                    <a:pt x="606785" y="270277"/>
                  </a:cubicBezTo>
                  <a:close/>
                  <a:moveTo>
                    <a:pt x="354071" y="261120"/>
                  </a:moveTo>
                  <a:cubicBezTo>
                    <a:pt x="354434" y="259674"/>
                    <a:pt x="356608" y="260397"/>
                    <a:pt x="356246" y="261843"/>
                  </a:cubicBezTo>
                  <a:cubicBezTo>
                    <a:pt x="354071" y="270881"/>
                    <a:pt x="348635" y="278472"/>
                    <a:pt x="344649" y="286787"/>
                  </a:cubicBezTo>
                  <a:cubicBezTo>
                    <a:pt x="340300" y="296548"/>
                    <a:pt x="335951" y="306670"/>
                    <a:pt x="330514" y="316070"/>
                  </a:cubicBezTo>
                  <a:cubicBezTo>
                    <a:pt x="329789" y="316793"/>
                    <a:pt x="329065" y="317154"/>
                    <a:pt x="328340" y="317154"/>
                  </a:cubicBezTo>
                  <a:cubicBezTo>
                    <a:pt x="327977" y="318239"/>
                    <a:pt x="326890" y="319323"/>
                    <a:pt x="325440" y="319685"/>
                  </a:cubicBezTo>
                  <a:cubicBezTo>
                    <a:pt x="300796" y="328361"/>
                    <a:pt x="273615" y="327638"/>
                    <a:pt x="248245" y="331615"/>
                  </a:cubicBezTo>
                  <a:cubicBezTo>
                    <a:pt x="245346" y="332338"/>
                    <a:pt x="244259" y="327999"/>
                    <a:pt x="246796" y="327276"/>
                  </a:cubicBezTo>
                  <a:cubicBezTo>
                    <a:pt x="272527" y="321854"/>
                    <a:pt x="298259" y="320046"/>
                    <a:pt x="323266" y="311370"/>
                  </a:cubicBezTo>
                  <a:cubicBezTo>
                    <a:pt x="324716" y="311008"/>
                    <a:pt x="325803" y="311008"/>
                    <a:pt x="326890" y="311731"/>
                  </a:cubicBezTo>
                  <a:cubicBezTo>
                    <a:pt x="330877" y="303778"/>
                    <a:pt x="334501" y="295825"/>
                    <a:pt x="338850" y="287510"/>
                  </a:cubicBezTo>
                  <a:cubicBezTo>
                    <a:pt x="343199" y="278834"/>
                    <a:pt x="350810" y="270519"/>
                    <a:pt x="354071" y="261120"/>
                  </a:cubicBezTo>
                  <a:close/>
                  <a:moveTo>
                    <a:pt x="599419" y="255871"/>
                  </a:moveTo>
                  <a:cubicBezTo>
                    <a:pt x="600162" y="253324"/>
                    <a:pt x="604249" y="255143"/>
                    <a:pt x="603506" y="257326"/>
                  </a:cubicBezTo>
                  <a:cubicBezTo>
                    <a:pt x="599419" y="266785"/>
                    <a:pt x="596819" y="276607"/>
                    <a:pt x="592360" y="285339"/>
                  </a:cubicBezTo>
                  <a:cubicBezTo>
                    <a:pt x="591246" y="287885"/>
                    <a:pt x="587159" y="286066"/>
                    <a:pt x="588273" y="283520"/>
                  </a:cubicBezTo>
                  <a:cubicBezTo>
                    <a:pt x="591246" y="274061"/>
                    <a:pt x="594961" y="264602"/>
                    <a:pt x="599419" y="255871"/>
                  </a:cubicBezTo>
                  <a:close/>
                  <a:moveTo>
                    <a:pt x="588300" y="249524"/>
                  </a:moveTo>
                  <a:cubicBezTo>
                    <a:pt x="589341" y="246974"/>
                    <a:pt x="593161" y="248067"/>
                    <a:pt x="592467" y="250617"/>
                  </a:cubicBezTo>
                  <a:cubicBezTo>
                    <a:pt x="590383" y="255718"/>
                    <a:pt x="588647" y="260819"/>
                    <a:pt x="587258" y="266284"/>
                  </a:cubicBezTo>
                  <a:cubicBezTo>
                    <a:pt x="586563" y="268835"/>
                    <a:pt x="582396" y="267742"/>
                    <a:pt x="583090" y="264827"/>
                  </a:cubicBezTo>
                  <a:cubicBezTo>
                    <a:pt x="584479" y="259726"/>
                    <a:pt x="586216" y="254625"/>
                    <a:pt x="588300" y="249524"/>
                  </a:cubicBezTo>
                  <a:close/>
                  <a:moveTo>
                    <a:pt x="348230" y="248770"/>
                  </a:moveTo>
                  <a:cubicBezTo>
                    <a:pt x="349315" y="246974"/>
                    <a:pt x="351847" y="248411"/>
                    <a:pt x="351124" y="249847"/>
                  </a:cubicBezTo>
                  <a:cubicBezTo>
                    <a:pt x="347868" y="259545"/>
                    <a:pt x="345336" y="268883"/>
                    <a:pt x="339911" y="277503"/>
                  </a:cubicBezTo>
                  <a:cubicBezTo>
                    <a:pt x="335208" y="285764"/>
                    <a:pt x="330506" y="293665"/>
                    <a:pt x="326889" y="302644"/>
                  </a:cubicBezTo>
                  <a:cubicBezTo>
                    <a:pt x="326527" y="303363"/>
                    <a:pt x="326166" y="303722"/>
                    <a:pt x="325804" y="303722"/>
                  </a:cubicBezTo>
                  <a:cubicBezTo>
                    <a:pt x="325442" y="305518"/>
                    <a:pt x="323995" y="306595"/>
                    <a:pt x="322187" y="306954"/>
                  </a:cubicBezTo>
                  <a:cubicBezTo>
                    <a:pt x="285293" y="310187"/>
                    <a:pt x="249845" y="320602"/>
                    <a:pt x="213313" y="325631"/>
                  </a:cubicBezTo>
                  <a:cubicBezTo>
                    <a:pt x="210419" y="325990"/>
                    <a:pt x="209334" y="321680"/>
                    <a:pt x="212227" y="321321"/>
                  </a:cubicBezTo>
                  <a:cubicBezTo>
                    <a:pt x="248760" y="313419"/>
                    <a:pt x="284931" y="301926"/>
                    <a:pt x="322187" y="298334"/>
                  </a:cubicBezTo>
                  <a:cubicBezTo>
                    <a:pt x="322549" y="298334"/>
                    <a:pt x="322910" y="298693"/>
                    <a:pt x="322910" y="298693"/>
                  </a:cubicBezTo>
                  <a:cubicBezTo>
                    <a:pt x="325804" y="291151"/>
                    <a:pt x="329421" y="284327"/>
                    <a:pt x="333762" y="277862"/>
                  </a:cubicBezTo>
                  <a:cubicBezTo>
                    <a:pt x="339549" y="268524"/>
                    <a:pt x="343528" y="258467"/>
                    <a:pt x="348230" y="248770"/>
                  </a:cubicBezTo>
                  <a:close/>
                  <a:moveTo>
                    <a:pt x="587566" y="223729"/>
                  </a:moveTo>
                  <a:cubicBezTo>
                    <a:pt x="588292" y="221574"/>
                    <a:pt x="591558" y="222292"/>
                    <a:pt x="590832" y="224448"/>
                  </a:cubicBezTo>
                  <a:cubicBezTo>
                    <a:pt x="585389" y="239176"/>
                    <a:pt x="580309" y="254622"/>
                    <a:pt x="571601" y="267913"/>
                  </a:cubicBezTo>
                  <a:cubicBezTo>
                    <a:pt x="570149" y="270428"/>
                    <a:pt x="566521" y="268272"/>
                    <a:pt x="567972" y="265758"/>
                  </a:cubicBezTo>
                  <a:cubicBezTo>
                    <a:pt x="575955" y="252467"/>
                    <a:pt x="582124" y="238098"/>
                    <a:pt x="587566" y="223729"/>
                  </a:cubicBezTo>
                  <a:close/>
                  <a:moveTo>
                    <a:pt x="586304" y="197601"/>
                  </a:moveTo>
                  <a:cubicBezTo>
                    <a:pt x="587037" y="196174"/>
                    <a:pt x="589967" y="196887"/>
                    <a:pt x="589235" y="198314"/>
                  </a:cubicBezTo>
                  <a:cubicBezTo>
                    <a:pt x="582274" y="218649"/>
                    <a:pt x="572749" y="237913"/>
                    <a:pt x="562491" y="256820"/>
                  </a:cubicBezTo>
                  <a:cubicBezTo>
                    <a:pt x="560659" y="259317"/>
                    <a:pt x="556996" y="257177"/>
                    <a:pt x="558461" y="254323"/>
                  </a:cubicBezTo>
                  <a:cubicBezTo>
                    <a:pt x="568353" y="235772"/>
                    <a:pt x="578610" y="217222"/>
                    <a:pt x="586304" y="197601"/>
                  </a:cubicBezTo>
                  <a:close/>
                  <a:moveTo>
                    <a:pt x="584567" y="176661"/>
                  </a:moveTo>
                  <a:cubicBezTo>
                    <a:pt x="585522" y="176975"/>
                    <a:pt x="586249" y="177874"/>
                    <a:pt x="585704" y="179133"/>
                  </a:cubicBezTo>
                  <a:cubicBezTo>
                    <a:pt x="578064" y="199270"/>
                    <a:pt x="567513" y="218689"/>
                    <a:pt x="557327" y="237747"/>
                  </a:cubicBezTo>
                  <a:cubicBezTo>
                    <a:pt x="555872" y="240264"/>
                    <a:pt x="552234" y="238107"/>
                    <a:pt x="553325" y="235590"/>
                  </a:cubicBezTo>
                  <a:cubicBezTo>
                    <a:pt x="563148" y="216171"/>
                    <a:pt x="574062" y="197832"/>
                    <a:pt x="582066" y="177695"/>
                  </a:cubicBezTo>
                  <a:cubicBezTo>
                    <a:pt x="582430" y="176616"/>
                    <a:pt x="583612" y="176346"/>
                    <a:pt x="584567" y="176661"/>
                  </a:cubicBezTo>
                  <a:close/>
                  <a:moveTo>
                    <a:pt x="575340" y="149133"/>
                  </a:moveTo>
                  <a:cubicBezTo>
                    <a:pt x="575340" y="146962"/>
                    <a:pt x="578868" y="146962"/>
                    <a:pt x="578868" y="149133"/>
                  </a:cubicBezTo>
                  <a:cubicBezTo>
                    <a:pt x="578515" y="158901"/>
                    <a:pt x="573576" y="166499"/>
                    <a:pt x="569696" y="174821"/>
                  </a:cubicBezTo>
                  <a:cubicBezTo>
                    <a:pt x="562287" y="190740"/>
                    <a:pt x="553821" y="206297"/>
                    <a:pt x="545707" y="222216"/>
                  </a:cubicBezTo>
                  <a:cubicBezTo>
                    <a:pt x="544649" y="224387"/>
                    <a:pt x="541121" y="222216"/>
                    <a:pt x="542179" y="219684"/>
                  </a:cubicBezTo>
                  <a:cubicBezTo>
                    <a:pt x="548529" y="207383"/>
                    <a:pt x="555937" y="195081"/>
                    <a:pt x="561935" y="182057"/>
                  </a:cubicBezTo>
                  <a:cubicBezTo>
                    <a:pt x="566874" y="172288"/>
                    <a:pt x="574635" y="160710"/>
                    <a:pt x="575340" y="149133"/>
                  </a:cubicBezTo>
                  <a:close/>
                  <a:moveTo>
                    <a:pt x="492566" y="54185"/>
                  </a:moveTo>
                  <a:cubicBezTo>
                    <a:pt x="472399" y="54185"/>
                    <a:pt x="453673" y="62107"/>
                    <a:pt x="442509" y="75070"/>
                  </a:cubicBezTo>
                  <a:cubicBezTo>
                    <a:pt x="431345" y="87673"/>
                    <a:pt x="423423" y="102436"/>
                    <a:pt x="415140" y="117560"/>
                  </a:cubicBezTo>
                  <a:cubicBezTo>
                    <a:pt x="411178" y="125122"/>
                    <a:pt x="407217" y="132323"/>
                    <a:pt x="402535" y="139885"/>
                  </a:cubicBezTo>
                  <a:cubicBezTo>
                    <a:pt x="398574" y="146727"/>
                    <a:pt x="393892" y="153208"/>
                    <a:pt x="389211" y="159690"/>
                  </a:cubicBezTo>
                  <a:cubicBezTo>
                    <a:pt x="384529" y="166171"/>
                    <a:pt x="379487" y="173013"/>
                    <a:pt x="375526" y="180215"/>
                  </a:cubicBezTo>
                  <a:cubicBezTo>
                    <a:pt x="371925" y="185616"/>
                    <a:pt x="369044" y="191737"/>
                    <a:pt x="365803" y="197499"/>
                  </a:cubicBezTo>
                  <a:cubicBezTo>
                    <a:pt x="363282" y="203260"/>
                    <a:pt x="360041" y="208661"/>
                    <a:pt x="357160" y="214422"/>
                  </a:cubicBezTo>
                  <a:cubicBezTo>
                    <a:pt x="353558" y="220184"/>
                    <a:pt x="349957" y="225585"/>
                    <a:pt x="345996" y="231707"/>
                  </a:cubicBezTo>
                  <a:cubicBezTo>
                    <a:pt x="334832" y="248991"/>
                    <a:pt x="322228" y="268435"/>
                    <a:pt x="320067" y="286799"/>
                  </a:cubicBezTo>
                  <a:cubicBezTo>
                    <a:pt x="319347" y="292561"/>
                    <a:pt x="314665" y="296522"/>
                    <a:pt x="308903" y="296522"/>
                  </a:cubicBezTo>
                  <a:cubicBezTo>
                    <a:pt x="306382" y="296522"/>
                    <a:pt x="303861" y="295441"/>
                    <a:pt x="302061" y="294001"/>
                  </a:cubicBezTo>
                  <a:cubicBezTo>
                    <a:pt x="301700" y="294001"/>
                    <a:pt x="300980" y="294001"/>
                    <a:pt x="300620" y="294001"/>
                  </a:cubicBezTo>
                  <a:cubicBezTo>
                    <a:pt x="286215" y="294721"/>
                    <a:pt x="271450" y="296882"/>
                    <a:pt x="257405" y="299402"/>
                  </a:cubicBezTo>
                  <a:cubicBezTo>
                    <a:pt x="246961" y="301203"/>
                    <a:pt x="236158" y="303003"/>
                    <a:pt x="225714" y="304083"/>
                  </a:cubicBezTo>
                  <a:cubicBezTo>
                    <a:pt x="199065" y="306964"/>
                    <a:pt x="173856" y="312365"/>
                    <a:pt x="143966" y="319927"/>
                  </a:cubicBezTo>
                  <a:cubicBezTo>
                    <a:pt x="139284" y="321007"/>
                    <a:pt x="134242" y="322088"/>
                    <a:pt x="129201" y="323528"/>
                  </a:cubicBezTo>
                  <a:cubicBezTo>
                    <a:pt x="92468" y="331810"/>
                    <a:pt x="37369" y="344053"/>
                    <a:pt x="28366" y="379341"/>
                  </a:cubicBezTo>
                  <a:cubicBezTo>
                    <a:pt x="23684" y="400226"/>
                    <a:pt x="41330" y="420391"/>
                    <a:pt x="56816" y="438395"/>
                  </a:cubicBezTo>
                  <a:cubicBezTo>
                    <a:pt x="60417" y="443076"/>
                    <a:pt x="64018" y="447037"/>
                    <a:pt x="67259" y="451358"/>
                  </a:cubicBezTo>
                  <a:cubicBezTo>
                    <a:pt x="73742" y="459280"/>
                    <a:pt x="79143" y="468282"/>
                    <a:pt x="84545" y="476924"/>
                  </a:cubicBezTo>
                  <a:cubicBezTo>
                    <a:pt x="91748" y="487726"/>
                    <a:pt x="98950" y="498889"/>
                    <a:pt x="107233" y="508611"/>
                  </a:cubicBezTo>
                  <a:cubicBezTo>
                    <a:pt x="116236" y="519414"/>
                    <a:pt x="126680" y="529496"/>
                    <a:pt x="136763" y="539218"/>
                  </a:cubicBezTo>
                  <a:cubicBezTo>
                    <a:pt x="143246" y="546060"/>
                    <a:pt x="150448" y="553262"/>
                    <a:pt x="157290" y="560463"/>
                  </a:cubicBezTo>
                  <a:cubicBezTo>
                    <a:pt x="160171" y="563344"/>
                    <a:pt x="163052" y="566585"/>
                    <a:pt x="165933" y="569826"/>
                  </a:cubicBezTo>
                  <a:cubicBezTo>
                    <a:pt x="179258" y="584229"/>
                    <a:pt x="192943" y="598992"/>
                    <a:pt x="208788" y="610155"/>
                  </a:cubicBezTo>
                  <a:cubicBezTo>
                    <a:pt x="212029" y="612676"/>
                    <a:pt x="213470" y="616997"/>
                    <a:pt x="212390" y="621318"/>
                  </a:cubicBezTo>
                  <a:cubicBezTo>
                    <a:pt x="211669" y="624198"/>
                    <a:pt x="209509" y="626359"/>
                    <a:pt x="206628" y="627439"/>
                  </a:cubicBezTo>
                  <a:cubicBezTo>
                    <a:pt x="206988" y="645083"/>
                    <a:pt x="205187" y="663087"/>
                    <a:pt x="203386" y="680371"/>
                  </a:cubicBezTo>
                  <a:cubicBezTo>
                    <a:pt x="202666" y="685413"/>
                    <a:pt x="202306" y="690814"/>
                    <a:pt x="201946" y="695855"/>
                  </a:cubicBezTo>
                  <a:cubicBezTo>
                    <a:pt x="200145" y="717460"/>
                    <a:pt x="197264" y="739065"/>
                    <a:pt x="194383" y="759950"/>
                  </a:cubicBezTo>
                  <a:cubicBezTo>
                    <a:pt x="193663" y="766792"/>
                    <a:pt x="192583" y="773633"/>
                    <a:pt x="191862" y="780115"/>
                  </a:cubicBezTo>
                  <a:cubicBezTo>
                    <a:pt x="191142" y="784796"/>
                    <a:pt x="190422" y="789477"/>
                    <a:pt x="190062" y="794158"/>
                  </a:cubicBezTo>
                  <a:cubicBezTo>
                    <a:pt x="183580" y="839168"/>
                    <a:pt x="175657" y="894981"/>
                    <a:pt x="224634" y="909385"/>
                  </a:cubicBezTo>
                  <a:cubicBezTo>
                    <a:pt x="232917" y="911905"/>
                    <a:pt x="241920" y="912986"/>
                    <a:pt x="250923" y="912986"/>
                  </a:cubicBezTo>
                  <a:cubicBezTo>
                    <a:pt x="292337" y="912986"/>
                    <a:pt x="333391" y="888500"/>
                    <a:pt x="369764" y="866535"/>
                  </a:cubicBezTo>
                  <a:lnTo>
                    <a:pt x="376966" y="862214"/>
                  </a:lnTo>
                  <a:cubicBezTo>
                    <a:pt x="383809" y="857893"/>
                    <a:pt x="391011" y="853572"/>
                    <a:pt x="397494" y="849611"/>
                  </a:cubicBezTo>
                  <a:cubicBezTo>
                    <a:pt x="413339" y="839528"/>
                    <a:pt x="429185" y="829446"/>
                    <a:pt x="446110" y="821164"/>
                  </a:cubicBezTo>
                  <a:cubicBezTo>
                    <a:pt x="448271" y="820084"/>
                    <a:pt x="450432" y="819364"/>
                    <a:pt x="452593" y="817923"/>
                  </a:cubicBezTo>
                  <a:cubicBezTo>
                    <a:pt x="460875" y="813242"/>
                    <a:pt x="470959" y="807841"/>
                    <a:pt x="480682" y="807841"/>
                  </a:cubicBezTo>
                  <a:cubicBezTo>
                    <a:pt x="483563" y="807841"/>
                    <a:pt x="486804" y="808561"/>
                    <a:pt x="489325" y="809281"/>
                  </a:cubicBezTo>
                  <a:cubicBezTo>
                    <a:pt x="501209" y="814323"/>
                    <a:pt x="511653" y="821164"/>
                    <a:pt x="521737" y="827646"/>
                  </a:cubicBezTo>
                  <a:cubicBezTo>
                    <a:pt x="530740" y="833047"/>
                    <a:pt x="539743" y="838808"/>
                    <a:pt x="549106" y="843129"/>
                  </a:cubicBezTo>
                  <a:cubicBezTo>
                    <a:pt x="557389" y="847450"/>
                    <a:pt x="566032" y="851411"/>
                    <a:pt x="574315" y="856092"/>
                  </a:cubicBezTo>
                  <a:cubicBezTo>
                    <a:pt x="588360" y="863294"/>
                    <a:pt x="602765" y="870856"/>
                    <a:pt x="617530" y="875897"/>
                  </a:cubicBezTo>
                  <a:cubicBezTo>
                    <a:pt x="627614" y="879858"/>
                    <a:pt x="638057" y="884899"/>
                    <a:pt x="649221" y="889940"/>
                  </a:cubicBezTo>
                  <a:cubicBezTo>
                    <a:pt x="675510" y="901463"/>
                    <a:pt x="702159" y="914066"/>
                    <a:pt x="728448" y="914066"/>
                  </a:cubicBezTo>
                  <a:cubicBezTo>
                    <a:pt x="734210" y="914066"/>
                    <a:pt x="740333" y="912986"/>
                    <a:pt x="745734" y="911905"/>
                  </a:cubicBezTo>
                  <a:cubicBezTo>
                    <a:pt x="795432" y="900023"/>
                    <a:pt x="786789" y="848891"/>
                    <a:pt x="779226" y="803880"/>
                  </a:cubicBezTo>
                  <a:cubicBezTo>
                    <a:pt x="777786" y="795238"/>
                    <a:pt x="776345" y="786956"/>
                    <a:pt x="775625" y="779394"/>
                  </a:cubicBezTo>
                  <a:cubicBezTo>
                    <a:pt x="774544" y="769672"/>
                    <a:pt x="773464" y="759590"/>
                    <a:pt x="772744" y="750228"/>
                  </a:cubicBezTo>
                  <a:cubicBezTo>
                    <a:pt x="770943" y="732223"/>
                    <a:pt x="769143" y="713499"/>
                    <a:pt x="766262" y="695135"/>
                  </a:cubicBezTo>
                  <a:cubicBezTo>
                    <a:pt x="764461" y="683612"/>
                    <a:pt x="763741" y="672089"/>
                    <a:pt x="763020" y="660567"/>
                  </a:cubicBezTo>
                  <a:cubicBezTo>
                    <a:pt x="762300" y="649044"/>
                    <a:pt x="761580" y="637161"/>
                    <a:pt x="759419" y="625999"/>
                  </a:cubicBezTo>
                  <a:cubicBezTo>
                    <a:pt x="759419" y="625639"/>
                    <a:pt x="759419" y="624558"/>
                    <a:pt x="759419" y="623838"/>
                  </a:cubicBezTo>
                  <a:cubicBezTo>
                    <a:pt x="758339" y="620597"/>
                    <a:pt x="759419" y="617357"/>
                    <a:pt x="761940" y="615196"/>
                  </a:cubicBezTo>
                  <a:cubicBezTo>
                    <a:pt x="782467" y="595752"/>
                    <a:pt x="800473" y="572706"/>
                    <a:pt x="817759" y="550021"/>
                  </a:cubicBezTo>
                  <a:cubicBezTo>
                    <a:pt x="833245" y="530216"/>
                    <a:pt x="849450" y="509331"/>
                    <a:pt x="867457" y="491327"/>
                  </a:cubicBezTo>
                  <a:cubicBezTo>
                    <a:pt x="872138" y="486646"/>
                    <a:pt x="876100" y="481245"/>
                    <a:pt x="880421" y="476204"/>
                  </a:cubicBezTo>
                  <a:cubicBezTo>
                    <a:pt x="884382" y="471163"/>
                    <a:pt x="888344" y="466121"/>
                    <a:pt x="893025" y="461080"/>
                  </a:cubicBezTo>
                  <a:cubicBezTo>
                    <a:pt x="895186" y="458920"/>
                    <a:pt x="897347" y="456759"/>
                    <a:pt x="899148" y="454959"/>
                  </a:cubicBezTo>
                  <a:cubicBezTo>
                    <a:pt x="905990" y="448117"/>
                    <a:pt x="912832" y="441276"/>
                    <a:pt x="918234" y="433714"/>
                  </a:cubicBezTo>
                  <a:cubicBezTo>
                    <a:pt x="929398" y="417150"/>
                    <a:pt x="941642" y="391584"/>
                    <a:pt x="932639" y="367098"/>
                  </a:cubicBezTo>
                  <a:cubicBezTo>
                    <a:pt x="926157" y="348374"/>
                    <a:pt x="903109" y="342612"/>
                    <a:pt x="882942" y="337211"/>
                  </a:cubicBezTo>
                  <a:cubicBezTo>
                    <a:pt x="880781" y="336851"/>
                    <a:pt x="878981" y="336131"/>
                    <a:pt x="876820" y="335771"/>
                  </a:cubicBezTo>
                  <a:cubicBezTo>
                    <a:pt x="864576" y="332530"/>
                    <a:pt x="852691" y="328569"/>
                    <a:pt x="840807" y="324608"/>
                  </a:cubicBezTo>
                  <a:cubicBezTo>
                    <a:pt x="828563" y="321007"/>
                    <a:pt x="816319" y="317047"/>
                    <a:pt x="804075" y="313806"/>
                  </a:cubicBezTo>
                  <a:cubicBezTo>
                    <a:pt x="777425" y="306604"/>
                    <a:pt x="750056" y="301923"/>
                    <a:pt x="724847" y="297602"/>
                  </a:cubicBezTo>
                  <a:cubicBezTo>
                    <a:pt x="712963" y="295802"/>
                    <a:pt x="699278" y="293281"/>
                    <a:pt x="685954" y="294001"/>
                  </a:cubicBezTo>
                  <a:cubicBezTo>
                    <a:pt x="684153" y="294001"/>
                    <a:pt x="681992" y="294361"/>
                    <a:pt x="679832" y="294361"/>
                  </a:cubicBezTo>
                  <a:cubicBezTo>
                    <a:pt x="675870" y="294361"/>
                    <a:pt x="670829" y="294001"/>
                    <a:pt x="665787" y="291841"/>
                  </a:cubicBezTo>
                  <a:cubicBezTo>
                    <a:pt x="664346" y="291481"/>
                    <a:pt x="663266" y="290400"/>
                    <a:pt x="661825" y="289680"/>
                  </a:cubicBezTo>
                  <a:cubicBezTo>
                    <a:pt x="658944" y="288960"/>
                    <a:pt x="656424" y="287520"/>
                    <a:pt x="654263" y="284999"/>
                  </a:cubicBezTo>
                  <a:cubicBezTo>
                    <a:pt x="638417" y="268435"/>
                    <a:pt x="627253" y="245030"/>
                    <a:pt x="617530" y="222344"/>
                  </a:cubicBezTo>
                  <a:cubicBezTo>
                    <a:pt x="612128" y="209741"/>
                    <a:pt x="605646" y="197859"/>
                    <a:pt x="599163" y="186336"/>
                  </a:cubicBezTo>
                  <a:cubicBezTo>
                    <a:pt x="593401" y="175533"/>
                    <a:pt x="587639" y="164731"/>
                    <a:pt x="582598" y="153208"/>
                  </a:cubicBezTo>
                  <a:cubicBezTo>
                    <a:pt x="580797" y="148887"/>
                    <a:pt x="578276" y="144206"/>
                    <a:pt x="576475" y="139165"/>
                  </a:cubicBezTo>
                  <a:cubicBezTo>
                    <a:pt x="562791" y="107478"/>
                    <a:pt x="546225" y="68588"/>
                    <a:pt x="514534" y="57786"/>
                  </a:cubicBezTo>
                  <a:cubicBezTo>
                    <a:pt x="507692" y="55265"/>
                    <a:pt x="500489" y="54185"/>
                    <a:pt x="492566" y="54185"/>
                  </a:cubicBezTo>
                  <a:close/>
                  <a:moveTo>
                    <a:pt x="498689" y="27899"/>
                  </a:moveTo>
                  <a:cubicBezTo>
                    <a:pt x="500849" y="27899"/>
                    <a:pt x="503010" y="27899"/>
                    <a:pt x="505171" y="27899"/>
                  </a:cubicBezTo>
                  <a:cubicBezTo>
                    <a:pt x="551987" y="30059"/>
                    <a:pt x="580797" y="76870"/>
                    <a:pt x="600244" y="117560"/>
                  </a:cubicBezTo>
                  <a:cubicBezTo>
                    <a:pt x="606726" y="131243"/>
                    <a:pt x="614289" y="145286"/>
                    <a:pt x="621131" y="158609"/>
                  </a:cubicBezTo>
                  <a:cubicBezTo>
                    <a:pt x="626533" y="168692"/>
                    <a:pt x="632295" y="179494"/>
                    <a:pt x="638057" y="190297"/>
                  </a:cubicBezTo>
                  <a:cubicBezTo>
                    <a:pt x="641658" y="197499"/>
                    <a:pt x="644900" y="205060"/>
                    <a:pt x="648141" y="212262"/>
                  </a:cubicBezTo>
                  <a:cubicBezTo>
                    <a:pt x="656063" y="230266"/>
                    <a:pt x="664706" y="248991"/>
                    <a:pt x="676951" y="263754"/>
                  </a:cubicBezTo>
                  <a:cubicBezTo>
                    <a:pt x="677311" y="264114"/>
                    <a:pt x="677671" y="264834"/>
                    <a:pt x="678031" y="265554"/>
                  </a:cubicBezTo>
                  <a:cubicBezTo>
                    <a:pt x="680192" y="265915"/>
                    <a:pt x="683073" y="266275"/>
                    <a:pt x="686314" y="266275"/>
                  </a:cubicBezTo>
                  <a:cubicBezTo>
                    <a:pt x="688475" y="266275"/>
                    <a:pt x="690996" y="266275"/>
                    <a:pt x="693877" y="265915"/>
                  </a:cubicBezTo>
                  <a:cubicBezTo>
                    <a:pt x="698918" y="265554"/>
                    <a:pt x="704320" y="265554"/>
                    <a:pt x="708282" y="266275"/>
                  </a:cubicBezTo>
                  <a:cubicBezTo>
                    <a:pt x="719445" y="267715"/>
                    <a:pt x="730609" y="269515"/>
                    <a:pt x="741773" y="271316"/>
                  </a:cubicBezTo>
                  <a:cubicBezTo>
                    <a:pt x="745374" y="272036"/>
                    <a:pt x="749336" y="272396"/>
                    <a:pt x="753297" y="273116"/>
                  </a:cubicBezTo>
                  <a:cubicBezTo>
                    <a:pt x="782467" y="277797"/>
                    <a:pt x="813798" y="285719"/>
                    <a:pt x="848370" y="297242"/>
                  </a:cubicBezTo>
                  <a:cubicBezTo>
                    <a:pt x="854492" y="299042"/>
                    <a:pt x="861334" y="301203"/>
                    <a:pt x="868537" y="303003"/>
                  </a:cubicBezTo>
                  <a:cubicBezTo>
                    <a:pt x="903829" y="312726"/>
                    <a:pt x="952086" y="325689"/>
                    <a:pt x="957848" y="366018"/>
                  </a:cubicBezTo>
                  <a:cubicBezTo>
                    <a:pt x="961449" y="391944"/>
                    <a:pt x="958928" y="412109"/>
                    <a:pt x="949565" y="429393"/>
                  </a:cubicBezTo>
                  <a:cubicBezTo>
                    <a:pt x="939842" y="446677"/>
                    <a:pt x="926517" y="461080"/>
                    <a:pt x="913913" y="474403"/>
                  </a:cubicBezTo>
                  <a:cubicBezTo>
                    <a:pt x="908511" y="480525"/>
                    <a:pt x="902749" y="486646"/>
                    <a:pt x="897347" y="492768"/>
                  </a:cubicBezTo>
                  <a:cubicBezTo>
                    <a:pt x="887984" y="503930"/>
                    <a:pt x="878620" y="514733"/>
                    <a:pt x="869257" y="525535"/>
                  </a:cubicBezTo>
                  <a:cubicBezTo>
                    <a:pt x="858814" y="537058"/>
                    <a:pt x="848370" y="549301"/>
                    <a:pt x="838286" y="561184"/>
                  </a:cubicBezTo>
                  <a:cubicBezTo>
                    <a:pt x="822441" y="579908"/>
                    <a:pt x="804795" y="600793"/>
                    <a:pt x="784988" y="618437"/>
                  </a:cubicBezTo>
                  <a:cubicBezTo>
                    <a:pt x="784988" y="618797"/>
                    <a:pt x="785348" y="619877"/>
                    <a:pt x="785348" y="620597"/>
                  </a:cubicBezTo>
                  <a:cubicBezTo>
                    <a:pt x="786429" y="628519"/>
                    <a:pt x="786429" y="636081"/>
                    <a:pt x="786429" y="644003"/>
                  </a:cubicBezTo>
                  <a:cubicBezTo>
                    <a:pt x="786789" y="649764"/>
                    <a:pt x="786789" y="656246"/>
                    <a:pt x="787509" y="662007"/>
                  </a:cubicBezTo>
                  <a:cubicBezTo>
                    <a:pt x="788229" y="672089"/>
                    <a:pt x="789670" y="682172"/>
                    <a:pt x="791110" y="691894"/>
                  </a:cubicBezTo>
                  <a:cubicBezTo>
                    <a:pt x="792191" y="698736"/>
                    <a:pt x="792911" y="705217"/>
                    <a:pt x="793631" y="712059"/>
                  </a:cubicBezTo>
                  <a:cubicBezTo>
                    <a:pt x="794711" y="719260"/>
                    <a:pt x="795432" y="726462"/>
                    <a:pt x="796152" y="733664"/>
                  </a:cubicBezTo>
                  <a:cubicBezTo>
                    <a:pt x="798673" y="754549"/>
                    <a:pt x="800834" y="776154"/>
                    <a:pt x="804795" y="796678"/>
                  </a:cubicBezTo>
                  <a:lnTo>
                    <a:pt x="804795" y="797039"/>
                  </a:lnTo>
                  <a:cubicBezTo>
                    <a:pt x="814158" y="843849"/>
                    <a:pt x="824602" y="897142"/>
                    <a:pt x="775265" y="928469"/>
                  </a:cubicBezTo>
                  <a:cubicBezTo>
                    <a:pt x="763020" y="936751"/>
                    <a:pt x="748976" y="940352"/>
                    <a:pt x="733130" y="940352"/>
                  </a:cubicBezTo>
                  <a:cubicBezTo>
                    <a:pt x="706121" y="940352"/>
                    <a:pt x="678391" y="928829"/>
                    <a:pt x="654263" y="918747"/>
                  </a:cubicBezTo>
                  <a:cubicBezTo>
                    <a:pt x="649221" y="916947"/>
                    <a:pt x="644539" y="914786"/>
                    <a:pt x="639858" y="912986"/>
                  </a:cubicBezTo>
                  <a:cubicBezTo>
                    <a:pt x="582598" y="890300"/>
                    <a:pt x="536862" y="868335"/>
                    <a:pt x="495447" y="843489"/>
                  </a:cubicBezTo>
                  <a:cubicBezTo>
                    <a:pt x="488965" y="839528"/>
                    <a:pt x="484644" y="837728"/>
                    <a:pt x="480322" y="837728"/>
                  </a:cubicBezTo>
                  <a:cubicBezTo>
                    <a:pt x="474920" y="837728"/>
                    <a:pt x="469158" y="840609"/>
                    <a:pt x="460155" y="845290"/>
                  </a:cubicBezTo>
                  <a:lnTo>
                    <a:pt x="459435" y="846010"/>
                  </a:lnTo>
                  <a:cubicBezTo>
                    <a:pt x="447551" y="852131"/>
                    <a:pt x="435667" y="859333"/>
                    <a:pt x="424143" y="865815"/>
                  </a:cubicBezTo>
                  <a:lnTo>
                    <a:pt x="422702" y="866895"/>
                  </a:lnTo>
                  <a:cubicBezTo>
                    <a:pt x="418021" y="869776"/>
                    <a:pt x="413699" y="872296"/>
                    <a:pt x="409018" y="875177"/>
                  </a:cubicBezTo>
                  <a:cubicBezTo>
                    <a:pt x="388490" y="887420"/>
                    <a:pt x="366883" y="900383"/>
                    <a:pt x="344915" y="911545"/>
                  </a:cubicBezTo>
                  <a:cubicBezTo>
                    <a:pt x="317906" y="924868"/>
                    <a:pt x="282614" y="940352"/>
                    <a:pt x="248402" y="940352"/>
                  </a:cubicBezTo>
                  <a:cubicBezTo>
                    <a:pt x="229315" y="940352"/>
                    <a:pt x="212029" y="935311"/>
                    <a:pt x="197264" y="925589"/>
                  </a:cubicBezTo>
                  <a:cubicBezTo>
                    <a:pt x="151168" y="895702"/>
                    <a:pt x="157290" y="843849"/>
                    <a:pt x="162692" y="798119"/>
                  </a:cubicBezTo>
                  <a:lnTo>
                    <a:pt x="163413" y="793798"/>
                  </a:lnTo>
                  <a:cubicBezTo>
                    <a:pt x="166654" y="763911"/>
                    <a:pt x="170975" y="733664"/>
                    <a:pt x="175297" y="704137"/>
                  </a:cubicBezTo>
                  <a:cubicBezTo>
                    <a:pt x="178898" y="676410"/>
                    <a:pt x="182859" y="647964"/>
                    <a:pt x="186461" y="619517"/>
                  </a:cubicBezTo>
                  <a:cubicBezTo>
                    <a:pt x="167374" y="607274"/>
                    <a:pt x="151168" y="591431"/>
                    <a:pt x="135323" y="575947"/>
                  </a:cubicBezTo>
                  <a:lnTo>
                    <a:pt x="129201" y="569826"/>
                  </a:lnTo>
                  <a:cubicBezTo>
                    <a:pt x="125960" y="566585"/>
                    <a:pt x="122718" y="563704"/>
                    <a:pt x="119117" y="560463"/>
                  </a:cubicBezTo>
                  <a:cubicBezTo>
                    <a:pt x="102912" y="544980"/>
                    <a:pt x="85986" y="528776"/>
                    <a:pt x="73381" y="509331"/>
                  </a:cubicBezTo>
                  <a:cubicBezTo>
                    <a:pt x="64378" y="495648"/>
                    <a:pt x="54295" y="482325"/>
                    <a:pt x="44571" y="470082"/>
                  </a:cubicBezTo>
                  <a:cubicBezTo>
                    <a:pt x="35568" y="458560"/>
                    <a:pt x="26565" y="446677"/>
                    <a:pt x="18282" y="434074"/>
                  </a:cubicBezTo>
                  <a:cubicBezTo>
                    <a:pt x="7118" y="417870"/>
                    <a:pt x="-6566" y="393024"/>
                    <a:pt x="3517" y="366738"/>
                  </a:cubicBezTo>
                  <a:cubicBezTo>
                    <a:pt x="20443" y="322808"/>
                    <a:pt x="75902" y="308765"/>
                    <a:pt x="116596" y="298682"/>
                  </a:cubicBezTo>
                  <a:lnTo>
                    <a:pt x="131722" y="294721"/>
                  </a:lnTo>
                  <a:cubicBezTo>
                    <a:pt x="157290" y="287880"/>
                    <a:pt x="183940" y="281038"/>
                    <a:pt x="210949" y="278157"/>
                  </a:cubicBezTo>
                  <a:cubicBezTo>
                    <a:pt x="222473" y="277077"/>
                    <a:pt x="234357" y="274917"/>
                    <a:pt x="245881" y="273116"/>
                  </a:cubicBezTo>
                  <a:cubicBezTo>
                    <a:pt x="263887" y="270236"/>
                    <a:pt x="282254" y="267355"/>
                    <a:pt x="300260" y="266635"/>
                  </a:cubicBezTo>
                  <a:lnTo>
                    <a:pt x="300980" y="266635"/>
                  </a:lnTo>
                  <a:cubicBezTo>
                    <a:pt x="301700" y="266635"/>
                    <a:pt x="302061" y="266635"/>
                    <a:pt x="302061" y="266635"/>
                  </a:cubicBezTo>
                  <a:cubicBezTo>
                    <a:pt x="307102" y="250431"/>
                    <a:pt x="315745" y="235667"/>
                    <a:pt x="324028" y="220904"/>
                  </a:cubicBezTo>
                  <a:cubicBezTo>
                    <a:pt x="326909" y="216223"/>
                    <a:pt x="329430" y="211902"/>
                    <a:pt x="331951" y="207221"/>
                  </a:cubicBezTo>
                  <a:cubicBezTo>
                    <a:pt x="334472" y="202180"/>
                    <a:pt x="336993" y="197138"/>
                    <a:pt x="339874" y="192097"/>
                  </a:cubicBezTo>
                  <a:cubicBezTo>
                    <a:pt x="344555" y="181295"/>
                    <a:pt x="349957" y="170492"/>
                    <a:pt x="357160" y="160770"/>
                  </a:cubicBezTo>
                  <a:lnTo>
                    <a:pt x="358960" y="157889"/>
                  </a:lnTo>
                  <a:cubicBezTo>
                    <a:pt x="367963" y="146007"/>
                    <a:pt x="376966" y="133404"/>
                    <a:pt x="384169" y="120441"/>
                  </a:cubicBezTo>
                  <a:cubicBezTo>
                    <a:pt x="385609" y="117200"/>
                    <a:pt x="387410" y="113959"/>
                    <a:pt x="389211" y="110718"/>
                  </a:cubicBezTo>
                  <a:cubicBezTo>
                    <a:pt x="401095" y="88753"/>
                    <a:pt x="413339" y="66068"/>
                    <a:pt x="432426" y="48784"/>
                  </a:cubicBezTo>
                  <a:cubicBezTo>
                    <a:pt x="452593" y="30420"/>
                    <a:pt x="482483" y="27899"/>
                    <a:pt x="498689" y="27899"/>
                  </a:cubicBezTo>
                  <a:close/>
                  <a:moveTo>
                    <a:pt x="473526" y="11715"/>
                  </a:moveTo>
                  <a:cubicBezTo>
                    <a:pt x="491033" y="9290"/>
                    <a:pt x="509486" y="11671"/>
                    <a:pt x="526408" y="17668"/>
                  </a:cubicBezTo>
                  <a:cubicBezTo>
                    <a:pt x="529649" y="18727"/>
                    <a:pt x="528208" y="23313"/>
                    <a:pt x="524608" y="22607"/>
                  </a:cubicBezTo>
                  <a:lnTo>
                    <a:pt x="515248" y="21454"/>
                  </a:lnTo>
                  <a:lnTo>
                    <a:pt x="551446" y="32294"/>
                  </a:lnTo>
                  <a:cubicBezTo>
                    <a:pt x="555048" y="33733"/>
                    <a:pt x="551806" y="39129"/>
                    <a:pt x="548203" y="37330"/>
                  </a:cubicBezTo>
                  <a:cubicBezTo>
                    <a:pt x="500646" y="12869"/>
                    <a:pt x="427508" y="21502"/>
                    <a:pt x="404810" y="77620"/>
                  </a:cubicBezTo>
                  <a:cubicBezTo>
                    <a:pt x="404450" y="78339"/>
                    <a:pt x="403009" y="78339"/>
                    <a:pt x="403729" y="77260"/>
                  </a:cubicBezTo>
                  <a:cubicBezTo>
                    <a:pt x="416497" y="43670"/>
                    <a:pt x="444996" y="25219"/>
                    <a:pt x="476851" y="20241"/>
                  </a:cubicBezTo>
                  <a:lnTo>
                    <a:pt x="501967" y="19817"/>
                  </a:lnTo>
                  <a:lnTo>
                    <a:pt x="474156" y="16390"/>
                  </a:lnTo>
                  <a:cubicBezTo>
                    <a:pt x="457549" y="18198"/>
                    <a:pt x="441616" y="24371"/>
                    <a:pt x="427754" y="36366"/>
                  </a:cubicBezTo>
                  <a:cubicBezTo>
                    <a:pt x="427034" y="37071"/>
                    <a:pt x="425234" y="35660"/>
                    <a:pt x="426314" y="34602"/>
                  </a:cubicBezTo>
                  <a:cubicBezTo>
                    <a:pt x="439456" y="21373"/>
                    <a:pt x="456018" y="14141"/>
                    <a:pt x="473526" y="11715"/>
                  </a:cubicBezTo>
                  <a:close/>
                  <a:moveTo>
                    <a:pt x="473404" y="775"/>
                  </a:moveTo>
                  <a:cubicBezTo>
                    <a:pt x="483133" y="50"/>
                    <a:pt x="492502" y="-676"/>
                    <a:pt x="502232" y="1138"/>
                  </a:cubicBezTo>
                  <a:cubicBezTo>
                    <a:pt x="505835" y="1864"/>
                    <a:pt x="504034" y="7307"/>
                    <a:pt x="500791" y="6581"/>
                  </a:cubicBezTo>
                  <a:cubicBezTo>
                    <a:pt x="491782" y="4404"/>
                    <a:pt x="482413" y="4404"/>
                    <a:pt x="473404" y="5493"/>
                  </a:cubicBezTo>
                  <a:cubicBezTo>
                    <a:pt x="464756" y="6218"/>
                    <a:pt x="457549" y="9484"/>
                    <a:pt x="449260" y="11298"/>
                  </a:cubicBezTo>
                  <a:cubicBezTo>
                    <a:pt x="448179" y="11661"/>
                    <a:pt x="447459" y="10210"/>
                    <a:pt x="448540" y="9847"/>
                  </a:cubicBezTo>
                  <a:cubicBezTo>
                    <a:pt x="457188" y="5855"/>
                    <a:pt x="463674" y="1864"/>
                    <a:pt x="473404" y="77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7C19515-8E75-FA4C-99F2-AF7FC9F4FB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4637" y="783168"/>
              <a:ext cx="265606" cy="285780"/>
            </a:xfrm>
            <a:custGeom>
              <a:avLst/>
              <a:gdLst>
                <a:gd name="connsiteX0" fmla="*/ 212622 w 292781"/>
                <a:gd name="connsiteY0" fmla="*/ 284282 h 315019"/>
                <a:gd name="connsiteX1" fmla="*/ 213362 w 292781"/>
                <a:gd name="connsiteY1" fmla="*/ 284282 h 315019"/>
                <a:gd name="connsiteX2" fmla="*/ 194101 w 292781"/>
                <a:gd name="connsiteY2" fmla="*/ 314973 h 315019"/>
                <a:gd name="connsiteX3" fmla="*/ 192989 w 292781"/>
                <a:gd name="connsiteY3" fmla="*/ 313210 h 315019"/>
                <a:gd name="connsiteX4" fmla="*/ 212622 w 292781"/>
                <a:gd name="connsiteY4" fmla="*/ 284282 h 315019"/>
                <a:gd name="connsiteX5" fmla="*/ 174560 w 292781"/>
                <a:gd name="connsiteY5" fmla="*/ 279873 h 315019"/>
                <a:gd name="connsiteX6" fmla="*/ 175425 w 292781"/>
                <a:gd name="connsiteY6" fmla="*/ 280225 h 315019"/>
                <a:gd name="connsiteX7" fmla="*/ 174271 w 292781"/>
                <a:gd name="connsiteY7" fmla="*/ 293631 h 315019"/>
                <a:gd name="connsiteX8" fmla="*/ 173116 w 292781"/>
                <a:gd name="connsiteY8" fmla="*/ 293278 h 315019"/>
                <a:gd name="connsiteX9" fmla="*/ 173694 w 292781"/>
                <a:gd name="connsiteY9" fmla="*/ 286928 h 315019"/>
                <a:gd name="connsiteX10" fmla="*/ 174560 w 292781"/>
                <a:gd name="connsiteY10" fmla="*/ 279873 h 315019"/>
                <a:gd name="connsiteX11" fmla="*/ 181083 w 292781"/>
                <a:gd name="connsiteY11" fmla="*/ 275137 h 315019"/>
                <a:gd name="connsiteX12" fmla="*/ 182035 w 292781"/>
                <a:gd name="connsiteY12" fmla="*/ 275137 h 315019"/>
                <a:gd name="connsiteX13" fmla="*/ 180448 w 292781"/>
                <a:gd name="connsiteY13" fmla="*/ 287226 h 315019"/>
                <a:gd name="connsiteX14" fmla="*/ 178860 w 292781"/>
                <a:gd name="connsiteY14" fmla="*/ 296385 h 315019"/>
                <a:gd name="connsiteX15" fmla="*/ 177590 w 292781"/>
                <a:gd name="connsiteY15" fmla="*/ 296385 h 315019"/>
                <a:gd name="connsiteX16" fmla="*/ 179495 w 292781"/>
                <a:gd name="connsiteY16" fmla="*/ 284296 h 315019"/>
                <a:gd name="connsiteX17" fmla="*/ 181083 w 292781"/>
                <a:gd name="connsiteY17" fmla="*/ 275137 h 315019"/>
                <a:gd name="connsiteX18" fmla="*/ 210207 w 292781"/>
                <a:gd name="connsiteY18" fmla="*/ 266832 h 315019"/>
                <a:gd name="connsiteX19" fmla="*/ 210567 w 292781"/>
                <a:gd name="connsiteY19" fmla="*/ 266832 h 315019"/>
                <a:gd name="connsiteX20" fmla="*/ 202269 w 292781"/>
                <a:gd name="connsiteY20" fmla="*/ 302556 h 315019"/>
                <a:gd name="connsiteX21" fmla="*/ 180260 w 292781"/>
                <a:gd name="connsiteY21" fmla="*/ 314950 h 315019"/>
                <a:gd name="connsiteX22" fmla="*/ 180260 w 292781"/>
                <a:gd name="connsiteY22" fmla="*/ 313492 h 315019"/>
                <a:gd name="connsiteX23" fmla="*/ 205516 w 292781"/>
                <a:gd name="connsiteY23" fmla="*/ 292713 h 315019"/>
                <a:gd name="connsiteX24" fmla="*/ 210207 w 292781"/>
                <a:gd name="connsiteY24" fmla="*/ 266832 h 315019"/>
                <a:gd name="connsiteX25" fmla="*/ 99388 w 292781"/>
                <a:gd name="connsiteY25" fmla="*/ 266798 h 315019"/>
                <a:gd name="connsiteX26" fmla="*/ 100078 w 292781"/>
                <a:gd name="connsiteY26" fmla="*/ 267459 h 315019"/>
                <a:gd name="connsiteX27" fmla="*/ 103875 w 292781"/>
                <a:gd name="connsiteY27" fmla="*/ 273412 h 315019"/>
                <a:gd name="connsiteX28" fmla="*/ 103184 w 292781"/>
                <a:gd name="connsiteY28" fmla="*/ 273743 h 315019"/>
                <a:gd name="connsiteX29" fmla="*/ 100769 w 292781"/>
                <a:gd name="connsiteY29" fmla="*/ 271428 h 315019"/>
                <a:gd name="connsiteX30" fmla="*/ 98698 w 292781"/>
                <a:gd name="connsiteY30" fmla="*/ 268121 h 315019"/>
                <a:gd name="connsiteX31" fmla="*/ 89380 w 292781"/>
                <a:gd name="connsiteY31" fmla="*/ 271097 h 315019"/>
                <a:gd name="connsiteX32" fmla="*/ 89035 w 292781"/>
                <a:gd name="connsiteY32" fmla="*/ 270436 h 315019"/>
                <a:gd name="connsiteX33" fmla="*/ 99388 w 292781"/>
                <a:gd name="connsiteY33" fmla="*/ 266798 h 315019"/>
                <a:gd name="connsiteX34" fmla="*/ 189988 w 292781"/>
                <a:gd name="connsiteY34" fmla="*/ 263998 h 315019"/>
                <a:gd name="connsiteX35" fmla="*/ 191122 w 292781"/>
                <a:gd name="connsiteY35" fmla="*/ 263998 h 315019"/>
                <a:gd name="connsiteX36" fmla="*/ 188476 w 292781"/>
                <a:gd name="connsiteY36" fmla="*/ 279520 h 315019"/>
                <a:gd name="connsiteX37" fmla="*/ 186208 w 292781"/>
                <a:gd name="connsiteY37" fmla="*/ 293984 h 315019"/>
                <a:gd name="connsiteX38" fmla="*/ 185074 w 292781"/>
                <a:gd name="connsiteY38" fmla="*/ 294336 h 315019"/>
                <a:gd name="connsiteX39" fmla="*/ 185830 w 292781"/>
                <a:gd name="connsiteY39" fmla="*/ 285870 h 315019"/>
                <a:gd name="connsiteX40" fmla="*/ 189988 w 292781"/>
                <a:gd name="connsiteY40" fmla="*/ 263998 h 315019"/>
                <a:gd name="connsiteX41" fmla="*/ 101290 w 292781"/>
                <a:gd name="connsiteY41" fmla="*/ 261704 h 315019"/>
                <a:gd name="connsiteX42" fmla="*/ 102013 w 292781"/>
                <a:gd name="connsiteY42" fmla="*/ 262080 h 315019"/>
                <a:gd name="connsiteX43" fmla="*/ 112141 w 292781"/>
                <a:gd name="connsiteY43" fmla="*/ 274864 h 315019"/>
                <a:gd name="connsiteX44" fmla="*/ 111779 w 292781"/>
                <a:gd name="connsiteY44" fmla="*/ 275240 h 315019"/>
                <a:gd name="connsiteX45" fmla="*/ 100928 w 292781"/>
                <a:gd name="connsiteY45" fmla="*/ 263208 h 315019"/>
                <a:gd name="connsiteX46" fmla="*/ 84651 w 292781"/>
                <a:gd name="connsiteY46" fmla="*/ 267344 h 315019"/>
                <a:gd name="connsiteX47" fmla="*/ 84651 w 292781"/>
                <a:gd name="connsiteY47" fmla="*/ 266592 h 315019"/>
                <a:gd name="connsiteX48" fmla="*/ 101290 w 292781"/>
                <a:gd name="connsiteY48" fmla="*/ 261704 h 315019"/>
                <a:gd name="connsiteX49" fmla="*/ 104855 w 292781"/>
                <a:gd name="connsiteY49" fmla="*/ 256942 h 315019"/>
                <a:gd name="connsiteX50" fmla="*/ 105586 w 292781"/>
                <a:gd name="connsiteY50" fmla="*/ 258041 h 315019"/>
                <a:gd name="connsiteX51" fmla="*/ 114720 w 292781"/>
                <a:gd name="connsiteY51" fmla="*/ 267200 h 315019"/>
                <a:gd name="connsiteX52" fmla="*/ 121297 w 292781"/>
                <a:gd name="connsiteY52" fmla="*/ 274527 h 315019"/>
                <a:gd name="connsiteX53" fmla="*/ 120201 w 292781"/>
                <a:gd name="connsiteY53" fmla="*/ 275259 h 315019"/>
                <a:gd name="connsiteX54" fmla="*/ 111797 w 292781"/>
                <a:gd name="connsiteY54" fmla="*/ 266467 h 315019"/>
                <a:gd name="connsiteX55" fmla="*/ 104489 w 292781"/>
                <a:gd name="connsiteY55" fmla="*/ 258774 h 315019"/>
                <a:gd name="connsiteX56" fmla="*/ 104124 w 292781"/>
                <a:gd name="connsiteY56" fmla="*/ 258774 h 315019"/>
                <a:gd name="connsiteX57" fmla="*/ 92067 w 292781"/>
                <a:gd name="connsiteY57" fmla="*/ 261338 h 315019"/>
                <a:gd name="connsiteX58" fmla="*/ 76721 w 292781"/>
                <a:gd name="connsiteY58" fmla="*/ 265002 h 315019"/>
                <a:gd name="connsiteX59" fmla="*/ 76355 w 292781"/>
                <a:gd name="connsiteY59" fmla="*/ 264635 h 315019"/>
                <a:gd name="connsiteX60" fmla="*/ 93528 w 292781"/>
                <a:gd name="connsiteY60" fmla="*/ 259873 h 315019"/>
                <a:gd name="connsiteX61" fmla="*/ 104855 w 292781"/>
                <a:gd name="connsiteY61" fmla="*/ 256942 h 315019"/>
                <a:gd name="connsiteX62" fmla="*/ 46462 w 292781"/>
                <a:gd name="connsiteY62" fmla="*/ 246147 h 315019"/>
                <a:gd name="connsiteX63" fmla="*/ 46780 w 292781"/>
                <a:gd name="connsiteY63" fmla="*/ 246782 h 315019"/>
                <a:gd name="connsiteX64" fmla="*/ 44240 w 292781"/>
                <a:gd name="connsiteY64" fmla="*/ 249639 h 315019"/>
                <a:gd name="connsiteX65" fmla="*/ 43288 w 292781"/>
                <a:gd name="connsiteY65" fmla="*/ 248687 h 315019"/>
                <a:gd name="connsiteX66" fmla="*/ 46462 w 292781"/>
                <a:gd name="connsiteY66" fmla="*/ 246147 h 315019"/>
                <a:gd name="connsiteX67" fmla="*/ 196848 w 292781"/>
                <a:gd name="connsiteY67" fmla="*/ 244967 h 315019"/>
                <a:gd name="connsiteX68" fmla="*/ 197883 w 292781"/>
                <a:gd name="connsiteY68" fmla="*/ 244967 h 315019"/>
                <a:gd name="connsiteX69" fmla="*/ 195122 w 292781"/>
                <a:gd name="connsiteY69" fmla="*/ 269254 h 315019"/>
                <a:gd name="connsiteX70" fmla="*/ 192015 w 292781"/>
                <a:gd name="connsiteY70" fmla="*/ 288829 h 315019"/>
                <a:gd name="connsiteX71" fmla="*/ 190980 w 292781"/>
                <a:gd name="connsiteY71" fmla="*/ 288829 h 315019"/>
                <a:gd name="connsiteX72" fmla="*/ 193051 w 292781"/>
                <a:gd name="connsiteY72" fmla="*/ 271067 h 315019"/>
                <a:gd name="connsiteX73" fmla="*/ 196848 w 292781"/>
                <a:gd name="connsiteY73" fmla="*/ 244967 h 315019"/>
                <a:gd name="connsiteX74" fmla="*/ 42394 w 292781"/>
                <a:gd name="connsiteY74" fmla="*/ 238255 h 315019"/>
                <a:gd name="connsiteX75" fmla="*/ 43132 w 292781"/>
                <a:gd name="connsiteY75" fmla="*/ 239343 h 315019"/>
                <a:gd name="connsiteX76" fmla="*/ 35748 w 292781"/>
                <a:gd name="connsiteY76" fmla="*/ 245149 h 315019"/>
                <a:gd name="connsiteX77" fmla="*/ 29841 w 292781"/>
                <a:gd name="connsiteY77" fmla="*/ 249866 h 315019"/>
                <a:gd name="connsiteX78" fmla="*/ 29103 w 292781"/>
                <a:gd name="connsiteY78" fmla="*/ 248778 h 315019"/>
                <a:gd name="connsiteX79" fmla="*/ 42394 w 292781"/>
                <a:gd name="connsiteY79" fmla="*/ 238255 h 315019"/>
                <a:gd name="connsiteX80" fmla="*/ 46815 w 292781"/>
                <a:gd name="connsiteY80" fmla="*/ 224328 h 315019"/>
                <a:gd name="connsiteX81" fmla="*/ 47909 w 292781"/>
                <a:gd name="connsiteY81" fmla="*/ 225414 h 315019"/>
                <a:gd name="connsiteX82" fmla="*/ 36968 w 292781"/>
                <a:gd name="connsiteY82" fmla="*/ 233742 h 315019"/>
                <a:gd name="connsiteX83" fmla="*/ 24203 w 292781"/>
                <a:gd name="connsiteY83" fmla="*/ 243156 h 315019"/>
                <a:gd name="connsiteX84" fmla="*/ 23109 w 292781"/>
                <a:gd name="connsiteY84" fmla="*/ 242070 h 315019"/>
                <a:gd name="connsiteX85" fmla="*/ 46815 w 292781"/>
                <a:gd name="connsiteY85" fmla="*/ 224328 h 315019"/>
                <a:gd name="connsiteX86" fmla="*/ 50049 w 292781"/>
                <a:gd name="connsiteY86" fmla="*/ 214445 h 315019"/>
                <a:gd name="connsiteX87" fmla="*/ 51113 w 292781"/>
                <a:gd name="connsiteY87" fmla="*/ 215544 h 315019"/>
                <a:gd name="connsiteX88" fmla="*/ 23789 w 292781"/>
                <a:gd name="connsiteY88" fmla="*/ 236793 h 315019"/>
                <a:gd name="connsiteX89" fmla="*/ 22724 w 292781"/>
                <a:gd name="connsiteY89" fmla="*/ 235694 h 315019"/>
                <a:gd name="connsiteX90" fmla="*/ 50049 w 292781"/>
                <a:gd name="connsiteY90" fmla="*/ 214445 h 315019"/>
                <a:gd name="connsiteX91" fmla="*/ 53514 w 292781"/>
                <a:gd name="connsiteY91" fmla="*/ 206506 h 315019"/>
                <a:gd name="connsiteX92" fmla="*/ 54249 w 292781"/>
                <a:gd name="connsiteY92" fmla="*/ 207599 h 315019"/>
                <a:gd name="connsiteX93" fmla="*/ 27397 w 292781"/>
                <a:gd name="connsiteY93" fmla="*/ 227274 h 315019"/>
                <a:gd name="connsiteX94" fmla="*/ 26293 w 292781"/>
                <a:gd name="connsiteY94" fmla="*/ 226181 h 315019"/>
                <a:gd name="connsiteX95" fmla="*/ 53514 w 292781"/>
                <a:gd name="connsiteY95" fmla="*/ 206506 h 315019"/>
                <a:gd name="connsiteX96" fmla="*/ 59902 w 292781"/>
                <a:gd name="connsiteY96" fmla="*/ 196983 h 315019"/>
                <a:gd name="connsiteX97" fmla="*/ 60983 w 292781"/>
                <a:gd name="connsiteY97" fmla="*/ 198082 h 315019"/>
                <a:gd name="connsiteX98" fmla="*/ 28218 w 292781"/>
                <a:gd name="connsiteY98" fmla="*/ 219330 h 315019"/>
                <a:gd name="connsiteX99" fmla="*/ 27498 w 292781"/>
                <a:gd name="connsiteY99" fmla="*/ 217865 h 315019"/>
                <a:gd name="connsiteX100" fmla="*/ 59902 w 292781"/>
                <a:gd name="connsiteY100" fmla="*/ 196983 h 315019"/>
                <a:gd name="connsiteX101" fmla="*/ 64692 w 292781"/>
                <a:gd name="connsiteY101" fmla="*/ 187442 h 315019"/>
                <a:gd name="connsiteX102" fmla="*/ 65756 w 292781"/>
                <a:gd name="connsiteY102" fmla="*/ 188843 h 315019"/>
                <a:gd name="connsiteX103" fmla="*/ 32080 w 292781"/>
                <a:gd name="connsiteY103" fmla="*/ 210204 h 315019"/>
                <a:gd name="connsiteX104" fmla="*/ 31016 w 292781"/>
                <a:gd name="connsiteY104" fmla="*/ 208803 h 315019"/>
                <a:gd name="connsiteX105" fmla="*/ 64692 w 292781"/>
                <a:gd name="connsiteY105" fmla="*/ 187442 h 315019"/>
                <a:gd name="connsiteX106" fmla="*/ 71383 w 292781"/>
                <a:gd name="connsiteY106" fmla="*/ 179507 h 315019"/>
                <a:gd name="connsiteX107" fmla="*/ 72099 w 292781"/>
                <a:gd name="connsiteY107" fmla="*/ 180212 h 315019"/>
                <a:gd name="connsiteX108" fmla="*/ 55991 w 292781"/>
                <a:gd name="connsiteY108" fmla="*/ 189737 h 315019"/>
                <a:gd name="connsiteX109" fmla="*/ 37735 w 292781"/>
                <a:gd name="connsiteY109" fmla="*/ 200673 h 315019"/>
                <a:gd name="connsiteX110" fmla="*/ 37019 w 292781"/>
                <a:gd name="connsiteY110" fmla="*/ 199262 h 315019"/>
                <a:gd name="connsiteX111" fmla="*/ 53485 w 292781"/>
                <a:gd name="connsiteY111" fmla="*/ 189385 h 315019"/>
                <a:gd name="connsiteX112" fmla="*/ 71383 w 292781"/>
                <a:gd name="connsiteY112" fmla="*/ 179507 h 315019"/>
                <a:gd name="connsiteX113" fmla="*/ 76135 w 292781"/>
                <a:gd name="connsiteY113" fmla="*/ 168403 h 315019"/>
                <a:gd name="connsiteX114" fmla="*/ 76495 w 292781"/>
                <a:gd name="connsiteY114" fmla="*/ 168764 h 315019"/>
                <a:gd name="connsiteX115" fmla="*/ 60259 w 292781"/>
                <a:gd name="connsiteY115" fmla="*/ 179587 h 315019"/>
                <a:gd name="connsiteX116" fmla="*/ 39694 w 292781"/>
                <a:gd name="connsiteY116" fmla="*/ 191132 h 315019"/>
                <a:gd name="connsiteX117" fmla="*/ 38972 w 292781"/>
                <a:gd name="connsiteY117" fmla="*/ 189329 h 315019"/>
                <a:gd name="connsiteX118" fmla="*/ 76135 w 292781"/>
                <a:gd name="connsiteY118" fmla="*/ 168403 h 315019"/>
                <a:gd name="connsiteX119" fmla="*/ 74535 w 292781"/>
                <a:gd name="connsiteY119" fmla="*/ 163641 h 315019"/>
                <a:gd name="connsiteX120" fmla="*/ 74898 w 292781"/>
                <a:gd name="connsiteY120" fmla="*/ 164365 h 315019"/>
                <a:gd name="connsiteX121" fmla="*/ 42520 w 292781"/>
                <a:gd name="connsiteY121" fmla="*/ 182831 h 315019"/>
                <a:gd name="connsiteX122" fmla="*/ 41429 w 292781"/>
                <a:gd name="connsiteY122" fmla="*/ 181745 h 315019"/>
                <a:gd name="connsiteX123" fmla="*/ 74535 w 292781"/>
                <a:gd name="connsiteY123" fmla="*/ 163641 h 315019"/>
                <a:gd name="connsiteX124" fmla="*/ 15107 w 292781"/>
                <a:gd name="connsiteY124" fmla="*/ 157293 h 315019"/>
                <a:gd name="connsiteX125" fmla="*/ 20256 w 292781"/>
                <a:gd name="connsiteY125" fmla="*/ 165297 h 315019"/>
                <a:gd name="connsiteX126" fmla="*/ 25748 w 292781"/>
                <a:gd name="connsiteY126" fmla="*/ 171482 h 315019"/>
                <a:gd name="connsiteX127" fmla="*/ 24375 w 292781"/>
                <a:gd name="connsiteY127" fmla="*/ 172937 h 315019"/>
                <a:gd name="connsiteX128" fmla="*/ 19226 w 292781"/>
                <a:gd name="connsiteY128" fmla="*/ 166024 h 315019"/>
                <a:gd name="connsiteX129" fmla="*/ 14421 w 292781"/>
                <a:gd name="connsiteY129" fmla="*/ 158020 h 315019"/>
                <a:gd name="connsiteX130" fmla="*/ 15107 w 292781"/>
                <a:gd name="connsiteY130" fmla="*/ 157293 h 315019"/>
                <a:gd name="connsiteX131" fmla="*/ 74524 w 292781"/>
                <a:gd name="connsiteY131" fmla="*/ 155714 h 315019"/>
                <a:gd name="connsiteX132" fmla="*/ 74891 w 292781"/>
                <a:gd name="connsiteY132" fmla="*/ 156457 h 315019"/>
                <a:gd name="connsiteX133" fmla="*/ 48880 w 292781"/>
                <a:gd name="connsiteY133" fmla="*/ 171689 h 315019"/>
                <a:gd name="connsiteX134" fmla="*/ 48147 w 292781"/>
                <a:gd name="connsiteY134" fmla="*/ 170575 h 315019"/>
                <a:gd name="connsiteX135" fmla="*/ 74524 w 292781"/>
                <a:gd name="connsiteY135" fmla="*/ 155714 h 315019"/>
                <a:gd name="connsiteX136" fmla="*/ 267879 w 292781"/>
                <a:gd name="connsiteY136" fmla="*/ 154487 h 315019"/>
                <a:gd name="connsiteX137" fmla="*/ 266093 w 292781"/>
                <a:gd name="connsiteY137" fmla="*/ 163645 h 315019"/>
                <a:gd name="connsiteX138" fmla="*/ 261450 w 292781"/>
                <a:gd name="connsiteY138" fmla="*/ 168408 h 315019"/>
                <a:gd name="connsiteX139" fmla="*/ 256807 w 292781"/>
                <a:gd name="connsiteY139" fmla="*/ 172071 h 315019"/>
                <a:gd name="connsiteX140" fmla="*/ 255735 w 292781"/>
                <a:gd name="connsiteY140" fmla="*/ 171339 h 315019"/>
                <a:gd name="connsiteX141" fmla="*/ 261450 w 292781"/>
                <a:gd name="connsiteY141" fmla="*/ 166210 h 315019"/>
                <a:gd name="connsiteX142" fmla="*/ 266451 w 292781"/>
                <a:gd name="connsiteY142" fmla="*/ 155219 h 315019"/>
                <a:gd name="connsiteX143" fmla="*/ 267879 w 292781"/>
                <a:gd name="connsiteY143" fmla="*/ 154487 h 315019"/>
                <a:gd name="connsiteX144" fmla="*/ 76138 w 292781"/>
                <a:gd name="connsiteY144" fmla="*/ 149361 h 315019"/>
                <a:gd name="connsiteX145" fmla="*/ 76858 w 292781"/>
                <a:gd name="connsiteY145" fmla="*/ 149730 h 315019"/>
                <a:gd name="connsiteX146" fmla="*/ 66783 w 292781"/>
                <a:gd name="connsiteY146" fmla="*/ 156007 h 315019"/>
                <a:gd name="connsiteX147" fmla="*/ 52029 w 292781"/>
                <a:gd name="connsiteY147" fmla="*/ 164129 h 315019"/>
                <a:gd name="connsiteX148" fmla="*/ 51309 w 292781"/>
                <a:gd name="connsiteY148" fmla="*/ 162652 h 315019"/>
                <a:gd name="connsiteX149" fmla="*/ 76138 w 292781"/>
                <a:gd name="connsiteY149" fmla="*/ 149361 h 315019"/>
                <a:gd name="connsiteX150" fmla="*/ 271959 w 292781"/>
                <a:gd name="connsiteY150" fmla="*/ 148468 h 315019"/>
                <a:gd name="connsiteX151" fmla="*/ 268078 w 292781"/>
                <a:gd name="connsiteY151" fmla="*/ 166910 h 315019"/>
                <a:gd name="connsiteX152" fmla="*/ 246559 w 292781"/>
                <a:gd name="connsiteY152" fmla="*/ 180033 h 315019"/>
                <a:gd name="connsiteX153" fmla="*/ 246206 w 292781"/>
                <a:gd name="connsiteY153" fmla="*/ 179323 h 315019"/>
                <a:gd name="connsiteX154" fmla="*/ 260670 w 292781"/>
                <a:gd name="connsiteY154" fmla="*/ 170457 h 315019"/>
                <a:gd name="connsiteX155" fmla="*/ 270548 w 292781"/>
                <a:gd name="connsiteY155" fmla="*/ 149887 h 315019"/>
                <a:gd name="connsiteX156" fmla="*/ 271959 w 292781"/>
                <a:gd name="connsiteY156" fmla="*/ 148468 h 315019"/>
                <a:gd name="connsiteX157" fmla="*/ 275799 w 292781"/>
                <a:gd name="connsiteY157" fmla="*/ 145307 h 315019"/>
                <a:gd name="connsiteX158" fmla="*/ 276881 w 292781"/>
                <a:gd name="connsiteY158" fmla="*/ 168297 h 315019"/>
                <a:gd name="connsiteX159" fmla="*/ 259924 w 292781"/>
                <a:gd name="connsiteY159" fmla="*/ 180510 h 315019"/>
                <a:gd name="connsiteX160" fmla="*/ 239358 w 292781"/>
                <a:gd name="connsiteY160" fmla="*/ 192724 h 315019"/>
                <a:gd name="connsiteX161" fmla="*/ 238637 w 292781"/>
                <a:gd name="connsiteY161" fmla="*/ 191646 h 315019"/>
                <a:gd name="connsiteX162" fmla="*/ 265696 w 292781"/>
                <a:gd name="connsiteY162" fmla="*/ 174403 h 315019"/>
                <a:gd name="connsiteX163" fmla="*/ 279046 w 292781"/>
                <a:gd name="connsiteY163" fmla="*/ 163268 h 315019"/>
                <a:gd name="connsiteX164" fmla="*/ 274716 w 292781"/>
                <a:gd name="connsiteY164" fmla="*/ 146744 h 315019"/>
                <a:gd name="connsiteX165" fmla="*/ 275799 w 292781"/>
                <a:gd name="connsiteY165" fmla="*/ 145307 h 315019"/>
                <a:gd name="connsiteX166" fmla="*/ 12490 w 292781"/>
                <a:gd name="connsiteY166" fmla="*/ 144599 h 315019"/>
                <a:gd name="connsiteX167" fmla="*/ 13559 w 292781"/>
                <a:gd name="connsiteY167" fmla="*/ 144599 h 315019"/>
                <a:gd name="connsiteX168" fmla="*/ 20330 w 292781"/>
                <a:gd name="connsiteY168" fmla="*/ 157538 h 315019"/>
                <a:gd name="connsiteX169" fmla="*/ 28884 w 292781"/>
                <a:gd name="connsiteY169" fmla="*/ 168629 h 315019"/>
                <a:gd name="connsiteX170" fmla="*/ 27458 w 292781"/>
                <a:gd name="connsiteY170" fmla="*/ 170108 h 315019"/>
                <a:gd name="connsiteX171" fmla="*/ 18192 w 292781"/>
                <a:gd name="connsiteY171" fmla="*/ 156799 h 315019"/>
                <a:gd name="connsiteX172" fmla="*/ 12490 w 292781"/>
                <a:gd name="connsiteY172" fmla="*/ 144599 h 315019"/>
                <a:gd name="connsiteX173" fmla="*/ 77369 w 292781"/>
                <a:gd name="connsiteY173" fmla="*/ 142987 h 315019"/>
                <a:gd name="connsiteX174" fmla="*/ 77728 w 292781"/>
                <a:gd name="connsiteY174" fmla="*/ 144022 h 315019"/>
                <a:gd name="connsiteX175" fmla="*/ 50439 w 292781"/>
                <a:gd name="connsiteY175" fmla="*/ 157827 h 315019"/>
                <a:gd name="connsiteX176" fmla="*/ 49721 w 292781"/>
                <a:gd name="connsiteY176" fmla="*/ 156446 h 315019"/>
                <a:gd name="connsiteX177" fmla="*/ 77369 w 292781"/>
                <a:gd name="connsiteY177" fmla="*/ 142987 h 315019"/>
                <a:gd name="connsiteX178" fmla="*/ 80043 w 292781"/>
                <a:gd name="connsiteY178" fmla="*/ 135082 h 315019"/>
                <a:gd name="connsiteX179" fmla="*/ 80398 w 292781"/>
                <a:gd name="connsiteY179" fmla="*/ 135082 h 315019"/>
                <a:gd name="connsiteX180" fmla="*/ 69034 w 292781"/>
                <a:gd name="connsiteY180" fmla="*/ 142264 h 315019"/>
                <a:gd name="connsiteX181" fmla="*/ 54830 w 292781"/>
                <a:gd name="connsiteY181" fmla="*/ 149823 h 315019"/>
                <a:gd name="connsiteX182" fmla="*/ 54475 w 292781"/>
                <a:gd name="connsiteY182" fmla="*/ 148689 h 315019"/>
                <a:gd name="connsiteX183" fmla="*/ 67259 w 292781"/>
                <a:gd name="connsiteY183" fmla="*/ 142264 h 315019"/>
                <a:gd name="connsiteX184" fmla="*/ 80043 w 292781"/>
                <a:gd name="connsiteY184" fmla="*/ 135082 h 315019"/>
                <a:gd name="connsiteX185" fmla="*/ 76878 w 292781"/>
                <a:gd name="connsiteY185" fmla="*/ 131529 h 315019"/>
                <a:gd name="connsiteX186" fmla="*/ 76878 w 292781"/>
                <a:gd name="connsiteY186" fmla="*/ 131876 h 315019"/>
                <a:gd name="connsiteX187" fmla="*/ 58339 w 292781"/>
                <a:gd name="connsiteY187" fmla="*/ 141947 h 315019"/>
                <a:gd name="connsiteX188" fmla="*/ 57639 w 292781"/>
                <a:gd name="connsiteY188" fmla="*/ 141253 h 315019"/>
                <a:gd name="connsiteX189" fmla="*/ 76878 w 292781"/>
                <a:gd name="connsiteY189" fmla="*/ 131529 h 315019"/>
                <a:gd name="connsiteX190" fmla="*/ 7728 w 292781"/>
                <a:gd name="connsiteY190" fmla="*/ 129073 h 315019"/>
                <a:gd name="connsiteX191" fmla="*/ 8810 w 292781"/>
                <a:gd name="connsiteY191" fmla="*/ 129073 h 315019"/>
                <a:gd name="connsiteX192" fmla="*/ 18191 w 292781"/>
                <a:gd name="connsiteY192" fmla="*/ 145966 h 315019"/>
                <a:gd name="connsiteX193" fmla="*/ 30457 w 292781"/>
                <a:gd name="connsiteY193" fmla="*/ 163579 h 315019"/>
                <a:gd name="connsiteX194" fmla="*/ 29014 w 292781"/>
                <a:gd name="connsiteY194" fmla="*/ 165016 h 315019"/>
                <a:gd name="connsiteX195" fmla="*/ 16747 w 292781"/>
                <a:gd name="connsiteY195" fmla="*/ 146685 h 315019"/>
                <a:gd name="connsiteX196" fmla="*/ 7728 w 292781"/>
                <a:gd name="connsiteY196" fmla="*/ 129073 h 315019"/>
                <a:gd name="connsiteX197" fmla="*/ 79619 w 292781"/>
                <a:gd name="connsiteY197" fmla="*/ 125524 h 315019"/>
                <a:gd name="connsiteX198" fmla="*/ 79997 w 292781"/>
                <a:gd name="connsiteY198" fmla="*/ 126214 h 315019"/>
                <a:gd name="connsiteX199" fmla="*/ 66012 w 292781"/>
                <a:gd name="connsiteY199" fmla="*/ 132427 h 315019"/>
                <a:gd name="connsiteX200" fmla="*/ 65634 w 292781"/>
                <a:gd name="connsiteY200" fmla="*/ 131391 h 315019"/>
                <a:gd name="connsiteX201" fmla="*/ 79619 w 292781"/>
                <a:gd name="connsiteY201" fmla="*/ 125524 h 315019"/>
                <a:gd name="connsiteX202" fmla="*/ 77671 w 292781"/>
                <a:gd name="connsiteY202" fmla="*/ 123909 h 315019"/>
                <a:gd name="connsiteX203" fmla="*/ 78044 w 292781"/>
                <a:gd name="connsiteY203" fmla="*/ 124862 h 315019"/>
                <a:gd name="connsiteX204" fmla="*/ 67585 w 292781"/>
                <a:gd name="connsiteY204" fmla="*/ 128037 h 315019"/>
                <a:gd name="connsiteX205" fmla="*/ 66838 w 292781"/>
                <a:gd name="connsiteY205" fmla="*/ 127084 h 315019"/>
                <a:gd name="connsiteX206" fmla="*/ 77671 w 292781"/>
                <a:gd name="connsiteY206" fmla="*/ 123909 h 315019"/>
                <a:gd name="connsiteX207" fmla="*/ 195847 w 292781"/>
                <a:gd name="connsiteY207" fmla="*/ 97337 h 315019"/>
                <a:gd name="connsiteX208" fmla="*/ 197434 w 292781"/>
                <a:gd name="connsiteY208" fmla="*/ 98436 h 315019"/>
                <a:gd name="connsiteX209" fmla="*/ 195450 w 292781"/>
                <a:gd name="connsiteY209" fmla="*/ 100268 h 315019"/>
                <a:gd name="connsiteX210" fmla="*/ 194259 w 292781"/>
                <a:gd name="connsiteY210" fmla="*/ 99535 h 315019"/>
                <a:gd name="connsiteX211" fmla="*/ 195847 w 292781"/>
                <a:gd name="connsiteY211" fmla="*/ 97337 h 315019"/>
                <a:gd name="connsiteX212" fmla="*/ 194940 w 292781"/>
                <a:gd name="connsiteY212" fmla="*/ 94109 h 315019"/>
                <a:gd name="connsiteX213" fmla="*/ 195620 w 292781"/>
                <a:gd name="connsiteY213" fmla="*/ 94450 h 315019"/>
                <a:gd name="connsiteX214" fmla="*/ 193579 w 292781"/>
                <a:gd name="connsiteY214" fmla="*/ 97171 h 315019"/>
                <a:gd name="connsiteX215" fmla="*/ 192558 w 292781"/>
                <a:gd name="connsiteY215" fmla="*/ 96151 h 315019"/>
                <a:gd name="connsiteX216" fmla="*/ 194940 w 292781"/>
                <a:gd name="connsiteY216" fmla="*/ 94109 h 315019"/>
                <a:gd name="connsiteX217" fmla="*/ 194915 w 292781"/>
                <a:gd name="connsiteY217" fmla="*/ 89347 h 315019"/>
                <a:gd name="connsiteX218" fmla="*/ 195950 w 292781"/>
                <a:gd name="connsiteY218" fmla="*/ 90368 h 315019"/>
                <a:gd name="connsiteX219" fmla="*/ 190428 w 292781"/>
                <a:gd name="connsiteY219" fmla="*/ 97171 h 315019"/>
                <a:gd name="connsiteX220" fmla="*/ 189048 w 292781"/>
                <a:gd name="connsiteY220" fmla="*/ 96491 h 315019"/>
                <a:gd name="connsiteX221" fmla="*/ 194915 w 292781"/>
                <a:gd name="connsiteY221" fmla="*/ 89347 h 315019"/>
                <a:gd name="connsiteX222" fmla="*/ 192672 w 292781"/>
                <a:gd name="connsiteY222" fmla="*/ 85845 h 315019"/>
                <a:gd name="connsiteX223" fmla="*/ 193863 w 292781"/>
                <a:gd name="connsiteY223" fmla="*/ 86903 h 315019"/>
                <a:gd name="connsiteX224" fmla="*/ 190687 w 292781"/>
                <a:gd name="connsiteY224" fmla="*/ 90784 h 315019"/>
                <a:gd name="connsiteX225" fmla="*/ 189100 w 292781"/>
                <a:gd name="connsiteY225" fmla="*/ 90078 h 315019"/>
                <a:gd name="connsiteX226" fmla="*/ 192672 w 292781"/>
                <a:gd name="connsiteY226" fmla="*/ 85845 h 315019"/>
                <a:gd name="connsiteX227" fmla="*/ 193559 w 292781"/>
                <a:gd name="connsiteY227" fmla="*/ 78240 h 315019"/>
                <a:gd name="connsiteX228" fmla="*/ 194306 w 292781"/>
                <a:gd name="connsiteY228" fmla="*/ 78584 h 315019"/>
                <a:gd name="connsiteX229" fmla="*/ 183847 w 292781"/>
                <a:gd name="connsiteY229" fmla="*/ 89567 h 315019"/>
                <a:gd name="connsiteX230" fmla="*/ 183100 w 292781"/>
                <a:gd name="connsiteY230" fmla="*/ 88538 h 315019"/>
                <a:gd name="connsiteX231" fmla="*/ 193559 w 292781"/>
                <a:gd name="connsiteY231" fmla="*/ 78240 h 315019"/>
                <a:gd name="connsiteX232" fmla="*/ 196785 w 292781"/>
                <a:gd name="connsiteY232" fmla="*/ 70330 h 315019"/>
                <a:gd name="connsiteX233" fmla="*/ 197507 w 292781"/>
                <a:gd name="connsiteY233" fmla="*/ 70686 h 315019"/>
                <a:gd name="connsiteX234" fmla="*/ 183796 w 292781"/>
                <a:gd name="connsiteY234" fmla="*/ 86010 h 315019"/>
                <a:gd name="connsiteX235" fmla="*/ 182714 w 292781"/>
                <a:gd name="connsiteY235" fmla="*/ 84941 h 315019"/>
                <a:gd name="connsiteX236" fmla="*/ 196785 w 292781"/>
                <a:gd name="connsiteY236" fmla="*/ 70330 h 315019"/>
                <a:gd name="connsiteX237" fmla="*/ 197586 w 292781"/>
                <a:gd name="connsiteY237" fmla="*/ 63995 h 315019"/>
                <a:gd name="connsiteX238" fmla="*/ 198701 w 292781"/>
                <a:gd name="connsiteY238" fmla="*/ 64722 h 315019"/>
                <a:gd name="connsiteX239" fmla="*/ 184210 w 292781"/>
                <a:gd name="connsiteY239" fmla="*/ 80001 h 315019"/>
                <a:gd name="connsiteX240" fmla="*/ 183096 w 292781"/>
                <a:gd name="connsiteY240" fmla="*/ 78910 h 315019"/>
                <a:gd name="connsiteX241" fmla="*/ 197586 w 292781"/>
                <a:gd name="connsiteY241" fmla="*/ 63995 h 315019"/>
                <a:gd name="connsiteX242" fmla="*/ 118978 w 292781"/>
                <a:gd name="connsiteY242" fmla="*/ 63628 h 315019"/>
                <a:gd name="connsiteX243" fmla="*/ 119709 w 292781"/>
                <a:gd name="connsiteY243" fmla="*/ 64349 h 315019"/>
                <a:gd name="connsiteX244" fmla="*/ 113861 w 292781"/>
                <a:gd name="connsiteY244" fmla="*/ 71565 h 315019"/>
                <a:gd name="connsiteX245" fmla="*/ 107283 w 292781"/>
                <a:gd name="connsiteY245" fmla="*/ 78060 h 315019"/>
                <a:gd name="connsiteX246" fmla="*/ 106917 w 292781"/>
                <a:gd name="connsiteY246" fmla="*/ 78060 h 315019"/>
                <a:gd name="connsiteX247" fmla="*/ 105511 w 292781"/>
                <a:gd name="connsiteY247" fmla="*/ 78754 h 315019"/>
                <a:gd name="connsiteX248" fmla="*/ 105911 w 292781"/>
                <a:gd name="connsiteY248" fmla="*/ 78789 h 315019"/>
                <a:gd name="connsiteX249" fmla="*/ 106620 w 292781"/>
                <a:gd name="connsiteY249" fmla="*/ 79142 h 315019"/>
                <a:gd name="connsiteX250" fmla="*/ 112644 w 292781"/>
                <a:gd name="connsiteY250" fmla="*/ 73145 h 315019"/>
                <a:gd name="connsiteX251" fmla="*/ 119377 w 292781"/>
                <a:gd name="connsiteY251" fmla="*/ 66795 h 315019"/>
                <a:gd name="connsiteX252" fmla="*/ 120085 w 292781"/>
                <a:gd name="connsiteY252" fmla="*/ 67148 h 315019"/>
                <a:gd name="connsiteX253" fmla="*/ 114416 w 292781"/>
                <a:gd name="connsiteY253" fmla="*/ 73498 h 315019"/>
                <a:gd name="connsiteX254" fmla="*/ 107329 w 292781"/>
                <a:gd name="connsiteY254" fmla="*/ 80906 h 315019"/>
                <a:gd name="connsiteX255" fmla="*/ 106620 w 292781"/>
                <a:gd name="connsiteY255" fmla="*/ 80906 h 315019"/>
                <a:gd name="connsiteX256" fmla="*/ 105557 w 292781"/>
                <a:gd name="connsiteY256" fmla="*/ 81611 h 315019"/>
                <a:gd name="connsiteX257" fmla="*/ 81461 w 292781"/>
                <a:gd name="connsiteY257" fmla="*/ 78084 h 315019"/>
                <a:gd name="connsiteX258" fmla="*/ 81816 w 292781"/>
                <a:gd name="connsiteY258" fmla="*/ 76673 h 315019"/>
                <a:gd name="connsiteX259" fmla="*/ 104759 w 292781"/>
                <a:gd name="connsiteY259" fmla="*/ 78688 h 315019"/>
                <a:gd name="connsiteX260" fmla="*/ 70371 w 292781"/>
                <a:gd name="connsiteY260" fmla="*/ 74091 h 315019"/>
                <a:gd name="connsiteX261" fmla="*/ 70371 w 292781"/>
                <a:gd name="connsiteY261" fmla="*/ 72648 h 315019"/>
                <a:gd name="connsiteX262" fmla="*/ 106552 w 292781"/>
                <a:gd name="connsiteY262" fmla="*/ 76256 h 315019"/>
                <a:gd name="connsiteX263" fmla="*/ 111669 w 292781"/>
                <a:gd name="connsiteY263" fmla="*/ 71204 h 315019"/>
                <a:gd name="connsiteX264" fmla="*/ 118978 w 292781"/>
                <a:gd name="connsiteY264" fmla="*/ 63628 h 315019"/>
                <a:gd name="connsiteX265" fmla="*/ 181136 w 292781"/>
                <a:gd name="connsiteY265" fmla="*/ 18873 h 315019"/>
                <a:gd name="connsiteX266" fmla="*/ 164244 w 292781"/>
                <a:gd name="connsiteY266" fmla="*/ 20674 h 315019"/>
                <a:gd name="connsiteX267" fmla="*/ 151665 w 292781"/>
                <a:gd name="connsiteY267" fmla="*/ 30762 h 315019"/>
                <a:gd name="connsiteX268" fmla="*/ 145915 w 292781"/>
                <a:gd name="connsiteY268" fmla="*/ 36527 h 315019"/>
                <a:gd name="connsiteX269" fmla="*/ 140165 w 292781"/>
                <a:gd name="connsiteY269" fmla="*/ 40850 h 315019"/>
                <a:gd name="connsiteX270" fmla="*/ 133695 w 292781"/>
                <a:gd name="connsiteY270" fmla="*/ 45894 h 315019"/>
                <a:gd name="connsiteX271" fmla="*/ 129383 w 292781"/>
                <a:gd name="connsiteY271" fmla="*/ 50217 h 315019"/>
                <a:gd name="connsiteX272" fmla="*/ 125070 w 292781"/>
                <a:gd name="connsiteY272" fmla="*/ 54541 h 315019"/>
                <a:gd name="connsiteX273" fmla="*/ 120038 w 292781"/>
                <a:gd name="connsiteY273" fmla="*/ 58864 h 315019"/>
                <a:gd name="connsiteX274" fmla="*/ 107100 w 292781"/>
                <a:gd name="connsiteY274" fmla="*/ 73276 h 315019"/>
                <a:gd name="connsiteX275" fmla="*/ 102787 w 292781"/>
                <a:gd name="connsiteY275" fmla="*/ 75077 h 315019"/>
                <a:gd name="connsiteX276" fmla="*/ 100990 w 292781"/>
                <a:gd name="connsiteY276" fmla="*/ 73636 h 315019"/>
                <a:gd name="connsiteX277" fmla="*/ 100631 w 292781"/>
                <a:gd name="connsiteY277" fmla="*/ 73276 h 315019"/>
                <a:gd name="connsiteX278" fmla="*/ 86614 w 292781"/>
                <a:gd name="connsiteY278" fmla="*/ 71114 h 315019"/>
                <a:gd name="connsiteX279" fmla="*/ 76911 w 292781"/>
                <a:gd name="connsiteY279" fmla="*/ 69673 h 315019"/>
                <a:gd name="connsiteX280" fmla="*/ 50315 w 292781"/>
                <a:gd name="connsiteY280" fmla="*/ 66430 h 315019"/>
                <a:gd name="connsiteX281" fmla="*/ 46003 w 292781"/>
                <a:gd name="connsiteY281" fmla="*/ 66070 h 315019"/>
                <a:gd name="connsiteX282" fmla="*/ 10063 w 292781"/>
                <a:gd name="connsiteY282" fmla="*/ 73636 h 315019"/>
                <a:gd name="connsiteX283" fmla="*/ 13297 w 292781"/>
                <a:gd name="connsiteY283" fmla="*/ 94532 h 315019"/>
                <a:gd name="connsiteX284" fmla="*/ 15094 w 292781"/>
                <a:gd name="connsiteY284" fmla="*/ 99216 h 315019"/>
                <a:gd name="connsiteX285" fmla="*/ 17970 w 292781"/>
                <a:gd name="connsiteY285" fmla="*/ 108583 h 315019"/>
                <a:gd name="connsiteX286" fmla="*/ 21923 w 292781"/>
                <a:gd name="connsiteY286" fmla="*/ 120473 h 315019"/>
                <a:gd name="connsiteX287" fmla="*/ 27673 w 292781"/>
                <a:gd name="connsiteY287" fmla="*/ 132362 h 315019"/>
                <a:gd name="connsiteX288" fmla="*/ 31986 w 292781"/>
                <a:gd name="connsiteY288" fmla="*/ 141009 h 315019"/>
                <a:gd name="connsiteX289" fmla="*/ 33783 w 292781"/>
                <a:gd name="connsiteY289" fmla="*/ 144612 h 315019"/>
                <a:gd name="connsiteX290" fmla="*/ 42768 w 292781"/>
                <a:gd name="connsiteY290" fmla="*/ 160825 h 315019"/>
                <a:gd name="connsiteX291" fmla="*/ 43127 w 292781"/>
                <a:gd name="connsiteY291" fmla="*/ 164427 h 315019"/>
                <a:gd name="connsiteX292" fmla="*/ 40971 w 292781"/>
                <a:gd name="connsiteY292" fmla="*/ 165508 h 315019"/>
                <a:gd name="connsiteX293" fmla="*/ 34502 w 292781"/>
                <a:gd name="connsiteY293" fmla="*/ 181721 h 315019"/>
                <a:gd name="connsiteX294" fmla="*/ 32705 w 292781"/>
                <a:gd name="connsiteY294" fmla="*/ 186044 h 315019"/>
                <a:gd name="connsiteX295" fmla="*/ 24439 w 292781"/>
                <a:gd name="connsiteY295" fmla="*/ 204779 h 315019"/>
                <a:gd name="connsiteX296" fmla="*/ 21923 w 292781"/>
                <a:gd name="connsiteY296" fmla="*/ 210904 h 315019"/>
                <a:gd name="connsiteX297" fmla="*/ 19767 w 292781"/>
                <a:gd name="connsiteY297" fmla="*/ 214867 h 315019"/>
                <a:gd name="connsiteX298" fmla="*/ 19767 w 292781"/>
                <a:gd name="connsiteY298" fmla="*/ 253057 h 315019"/>
                <a:gd name="connsiteX299" fmla="*/ 27314 w 292781"/>
                <a:gd name="connsiteY299" fmla="*/ 256660 h 315019"/>
                <a:gd name="connsiteX300" fmla="*/ 67566 w 292781"/>
                <a:gd name="connsiteY300" fmla="*/ 253778 h 315019"/>
                <a:gd name="connsiteX301" fmla="*/ 70442 w 292781"/>
                <a:gd name="connsiteY301" fmla="*/ 253057 h 315019"/>
                <a:gd name="connsiteX302" fmla="*/ 77630 w 292781"/>
                <a:gd name="connsiteY302" fmla="*/ 251256 h 315019"/>
                <a:gd name="connsiteX303" fmla="*/ 95240 w 292781"/>
                <a:gd name="connsiteY303" fmla="*/ 247293 h 315019"/>
                <a:gd name="connsiteX304" fmla="*/ 97396 w 292781"/>
                <a:gd name="connsiteY304" fmla="*/ 246572 h 315019"/>
                <a:gd name="connsiteX305" fmla="*/ 106741 w 292781"/>
                <a:gd name="connsiteY305" fmla="*/ 246212 h 315019"/>
                <a:gd name="connsiteX306" fmla="*/ 109256 w 292781"/>
                <a:gd name="connsiteY306" fmla="*/ 247653 h 315019"/>
                <a:gd name="connsiteX307" fmla="*/ 117163 w 292781"/>
                <a:gd name="connsiteY307" fmla="*/ 256300 h 315019"/>
                <a:gd name="connsiteX308" fmla="*/ 124351 w 292781"/>
                <a:gd name="connsiteY308" fmla="*/ 263505 h 315019"/>
                <a:gd name="connsiteX309" fmla="*/ 130461 w 292781"/>
                <a:gd name="connsiteY309" fmla="*/ 269630 h 315019"/>
                <a:gd name="connsiteX310" fmla="*/ 141602 w 292781"/>
                <a:gd name="connsiteY310" fmla="*/ 280079 h 315019"/>
                <a:gd name="connsiteX311" fmla="*/ 149868 w 292781"/>
                <a:gd name="connsiteY311" fmla="*/ 287284 h 315019"/>
                <a:gd name="connsiteX312" fmla="*/ 171792 w 292781"/>
                <a:gd name="connsiteY312" fmla="*/ 302056 h 315019"/>
                <a:gd name="connsiteX313" fmla="*/ 177183 w 292781"/>
                <a:gd name="connsiteY313" fmla="*/ 303137 h 315019"/>
                <a:gd name="connsiteX314" fmla="*/ 197309 w 292781"/>
                <a:gd name="connsiteY314" fmla="*/ 273233 h 315019"/>
                <a:gd name="connsiteX315" fmla="*/ 198747 w 292781"/>
                <a:gd name="connsiteY315" fmla="*/ 265667 h 315019"/>
                <a:gd name="connsiteX316" fmla="*/ 200544 w 292781"/>
                <a:gd name="connsiteY316" fmla="*/ 256300 h 315019"/>
                <a:gd name="connsiteX317" fmla="*/ 203778 w 292781"/>
                <a:gd name="connsiteY317" fmla="*/ 239006 h 315019"/>
                <a:gd name="connsiteX318" fmla="*/ 205935 w 292781"/>
                <a:gd name="connsiteY318" fmla="*/ 228198 h 315019"/>
                <a:gd name="connsiteX319" fmla="*/ 208091 w 292781"/>
                <a:gd name="connsiteY319" fmla="*/ 217389 h 315019"/>
                <a:gd name="connsiteX320" fmla="*/ 208451 w 292781"/>
                <a:gd name="connsiteY320" fmla="*/ 217029 h 315019"/>
                <a:gd name="connsiteX321" fmla="*/ 209888 w 292781"/>
                <a:gd name="connsiteY321" fmla="*/ 214507 h 315019"/>
                <a:gd name="connsiteX322" fmla="*/ 232890 w 292781"/>
                <a:gd name="connsiteY322" fmla="*/ 200096 h 315019"/>
                <a:gd name="connsiteX323" fmla="*/ 253375 w 292781"/>
                <a:gd name="connsiteY323" fmla="*/ 186765 h 315019"/>
                <a:gd name="connsiteX324" fmla="*/ 258766 w 292781"/>
                <a:gd name="connsiteY324" fmla="*/ 183522 h 315019"/>
                <a:gd name="connsiteX325" fmla="*/ 264157 w 292781"/>
                <a:gd name="connsiteY325" fmla="*/ 179920 h 315019"/>
                <a:gd name="connsiteX326" fmla="*/ 266313 w 292781"/>
                <a:gd name="connsiteY326" fmla="*/ 178839 h 315019"/>
                <a:gd name="connsiteX327" fmla="*/ 274220 w 292781"/>
                <a:gd name="connsiteY327" fmla="*/ 174155 h 315019"/>
                <a:gd name="connsiteX328" fmla="*/ 285002 w 292781"/>
                <a:gd name="connsiteY328" fmla="*/ 155060 h 315019"/>
                <a:gd name="connsiteX329" fmla="*/ 272423 w 292781"/>
                <a:gd name="connsiteY329" fmla="*/ 141730 h 315019"/>
                <a:gd name="connsiteX330" fmla="*/ 270986 w 292781"/>
                <a:gd name="connsiteY330" fmla="*/ 140649 h 315019"/>
                <a:gd name="connsiteX331" fmla="*/ 260923 w 292781"/>
                <a:gd name="connsiteY331" fmla="*/ 133803 h 315019"/>
                <a:gd name="connsiteX332" fmla="*/ 250859 w 292781"/>
                <a:gd name="connsiteY332" fmla="*/ 126958 h 315019"/>
                <a:gd name="connsiteX333" fmla="*/ 228577 w 292781"/>
                <a:gd name="connsiteY333" fmla="*/ 114708 h 315019"/>
                <a:gd name="connsiteX334" fmla="*/ 217076 w 292781"/>
                <a:gd name="connsiteY334" fmla="*/ 109664 h 315019"/>
                <a:gd name="connsiteX335" fmla="*/ 215279 w 292781"/>
                <a:gd name="connsiteY335" fmla="*/ 109304 h 315019"/>
                <a:gd name="connsiteX336" fmla="*/ 210966 w 292781"/>
                <a:gd name="connsiteY336" fmla="*/ 107142 h 315019"/>
                <a:gd name="connsiteX337" fmla="*/ 210248 w 292781"/>
                <a:gd name="connsiteY337" fmla="*/ 106061 h 315019"/>
                <a:gd name="connsiteX338" fmla="*/ 208451 w 292781"/>
                <a:gd name="connsiteY338" fmla="*/ 104260 h 315019"/>
                <a:gd name="connsiteX339" fmla="*/ 203060 w 292781"/>
                <a:gd name="connsiteY339" fmla="*/ 81562 h 315019"/>
                <a:gd name="connsiteX340" fmla="*/ 200903 w 292781"/>
                <a:gd name="connsiteY340" fmla="*/ 68952 h 315019"/>
                <a:gd name="connsiteX341" fmla="*/ 199106 w 292781"/>
                <a:gd name="connsiteY341" fmla="*/ 57423 h 315019"/>
                <a:gd name="connsiteX342" fmla="*/ 198797 w 292781"/>
                <a:gd name="connsiteY342" fmla="*/ 55255 h 315019"/>
                <a:gd name="connsiteX343" fmla="*/ 193954 w 292781"/>
                <a:gd name="connsiteY343" fmla="*/ 61214 h 315019"/>
                <a:gd name="connsiteX344" fmla="*/ 182230 w 292781"/>
                <a:gd name="connsiteY344" fmla="*/ 73312 h 315019"/>
                <a:gd name="connsiteX345" fmla="*/ 181131 w 292781"/>
                <a:gd name="connsiteY345" fmla="*/ 72244 h 315019"/>
                <a:gd name="connsiteX346" fmla="*/ 191022 w 292781"/>
                <a:gd name="connsiteY346" fmla="*/ 62993 h 315019"/>
                <a:gd name="connsiteX347" fmla="*/ 198350 w 292781"/>
                <a:gd name="connsiteY347" fmla="*/ 54098 h 315019"/>
                <a:gd name="connsiteX348" fmla="*/ 198646 w 292781"/>
                <a:gd name="connsiteY348" fmla="*/ 54194 h 315019"/>
                <a:gd name="connsiteX349" fmla="*/ 198387 w 292781"/>
                <a:gd name="connsiteY349" fmla="*/ 52379 h 315019"/>
                <a:gd name="connsiteX350" fmla="*/ 187605 w 292781"/>
                <a:gd name="connsiteY350" fmla="*/ 22115 h 315019"/>
                <a:gd name="connsiteX351" fmla="*/ 181136 w 292781"/>
                <a:gd name="connsiteY351" fmla="*/ 18873 h 315019"/>
                <a:gd name="connsiteX352" fmla="*/ 176501 w 292781"/>
                <a:gd name="connsiteY352" fmla="*/ 8086 h 315019"/>
                <a:gd name="connsiteX353" fmla="*/ 171833 w 292781"/>
                <a:gd name="connsiteY353" fmla="*/ 9987 h 315019"/>
                <a:gd name="connsiteX354" fmla="*/ 175430 w 292781"/>
                <a:gd name="connsiteY354" fmla="*/ 9415 h 315019"/>
                <a:gd name="connsiteX355" fmla="*/ 182296 w 292781"/>
                <a:gd name="connsiteY355" fmla="*/ 10711 h 315019"/>
                <a:gd name="connsiteX356" fmla="*/ 176909 w 292781"/>
                <a:gd name="connsiteY356" fmla="*/ 6666 h 315019"/>
                <a:gd name="connsiteX357" fmla="*/ 201902 w 292781"/>
                <a:gd name="connsiteY357" fmla="*/ 17840 h 315019"/>
                <a:gd name="connsiteX358" fmla="*/ 200450 w 292781"/>
                <a:gd name="connsiteY358" fmla="*/ 18939 h 315019"/>
                <a:gd name="connsiteX359" fmla="*/ 188982 w 292781"/>
                <a:gd name="connsiteY359" fmla="*/ 13742 h 315019"/>
                <a:gd name="connsiteX360" fmla="*/ 202071 w 292781"/>
                <a:gd name="connsiteY360" fmla="*/ 26664 h 315019"/>
                <a:gd name="connsiteX361" fmla="*/ 207732 w 292781"/>
                <a:gd name="connsiteY361" fmla="*/ 48056 h 315019"/>
                <a:gd name="connsiteX362" fmla="*/ 210248 w 292781"/>
                <a:gd name="connsiteY362" fmla="*/ 62467 h 315019"/>
                <a:gd name="connsiteX363" fmla="*/ 212045 w 292781"/>
                <a:gd name="connsiteY363" fmla="*/ 73636 h 315019"/>
                <a:gd name="connsiteX364" fmla="*/ 213123 w 292781"/>
                <a:gd name="connsiteY364" fmla="*/ 81562 h 315019"/>
                <a:gd name="connsiteX365" fmla="*/ 217076 w 292781"/>
                <a:gd name="connsiteY365" fmla="*/ 99937 h 315019"/>
                <a:gd name="connsiteX366" fmla="*/ 217435 w 292781"/>
                <a:gd name="connsiteY366" fmla="*/ 100657 h 315019"/>
                <a:gd name="connsiteX367" fmla="*/ 219951 w 292781"/>
                <a:gd name="connsiteY367" fmla="*/ 101378 h 315019"/>
                <a:gd name="connsiteX368" fmla="*/ 222108 w 292781"/>
                <a:gd name="connsiteY368" fmla="*/ 102098 h 315019"/>
                <a:gd name="connsiteX369" fmla="*/ 226420 w 292781"/>
                <a:gd name="connsiteY369" fmla="*/ 103539 h 315019"/>
                <a:gd name="connsiteX370" fmla="*/ 236124 w 292781"/>
                <a:gd name="connsiteY370" fmla="*/ 108223 h 315019"/>
                <a:gd name="connsiteX371" fmla="*/ 239359 w 292781"/>
                <a:gd name="connsiteY371" fmla="*/ 109664 h 315019"/>
                <a:gd name="connsiteX372" fmla="*/ 265954 w 292781"/>
                <a:gd name="connsiteY372" fmla="*/ 126237 h 315019"/>
                <a:gd name="connsiteX373" fmla="*/ 271345 w 292781"/>
                <a:gd name="connsiteY373" fmla="*/ 129840 h 315019"/>
                <a:gd name="connsiteX374" fmla="*/ 292549 w 292781"/>
                <a:gd name="connsiteY374" fmla="*/ 157222 h 315019"/>
                <a:gd name="connsiteX375" fmla="*/ 284283 w 292781"/>
                <a:gd name="connsiteY375" fmla="*/ 175596 h 315019"/>
                <a:gd name="connsiteX376" fmla="*/ 269189 w 292781"/>
                <a:gd name="connsiteY376" fmla="*/ 186044 h 315019"/>
                <a:gd name="connsiteX377" fmla="*/ 262360 w 292781"/>
                <a:gd name="connsiteY377" fmla="*/ 190008 h 315019"/>
                <a:gd name="connsiteX378" fmla="*/ 250859 w 292781"/>
                <a:gd name="connsiteY378" fmla="*/ 197213 h 315019"/>
                <a:gd name="connsiteX379" fmla="*/ 237921 w 292781"/>
                <a:gd name="connsiteY379" fmla="*/ 205140 h 315019"/>
                <a:gd name="connsiteX380" fmla="*/ 216717 w 292781"/>
                <a:gd name="connsiteY380" fmla="*/ 217389 h 315019"/>
                <a:gd name="connsiteX381" fmla="*/ 216357 w 292781"/>
                <a:gd name="connsiteY381" fmla="*/ 218110 h 315019"/>
                <a:gd name="connsiteX382" fmla="*/ 214560 w 292781"/>
                <a:gd name="connsiteY382" fmla="*/ 225676 h 315019"/>
                <a:gd name="connsiteX383" fmla="*/ 213123 w 292781"/>
                <a:gd name="connsiteY383" fmla="*/ 231080 h 315019"/>
                <a:gd name="connsiteX384" fmla="*/ 211685 w 292781"/>
                <a:gd name="connsiteY384" fmla="*/ 240447 h 315019"/>
                <a:gd name="connsiteX385" fmla="*/ 210607 w 292781"/>
                <a:gd name="connsiteY385" fmla="*/ 246572 h 315019"/>
                <a:gd name="connsiteX386" fmla="*/ 209169 w 292781"/>
                <a:gd name="connsiteY386" fmla="*/ 253418 h 315019"/>
                <a:gd name="connsiteX387" fmla="*/ 205935 w 292781"/>
                <a:gd name="connsiteY387" fmla="*/ 273593 h 315019"/>
                <a:gd name="connsiteX388" fmla="*/ 184370 w 292781"/>
                <a:gd name="connsiteY388" fmla="*/ 310703 h 315019"/>
                <a:gd name="connsiteX389" fmla="*/ 170713 w 292781"/>
                <a:gd name="connsiteY389" fmla="*/ 310342 h 315019"/>
                <a:gd name="connsiteX390" fmla="*/ 148790 w 292781"/>
                <a:gd name="connsiteY390" fmla="*/ 296291 h 315019"/>
                <a:gd name="connsiteX391" fmla="*/ 144837 w 292781"/>
                <a:gd name="connsiteY391" fmla="*/ 293409 h 315019"/>
                <a:gd name="connsiteX392" fmla="*/ 107819 w 292781"/>
                <a:gd name="connsiteY392" fmla="*/ 258461 h 315019"/>
                <a:gd name="connsiteX393" fmla="*/ 103865 w 292781"/>
                <a:gd name="connsiteY393" fmla="*/ 255219 h 315019"/>
                <a:gd name="connsiteX394" fmla="*/ 97037 w 292781"/>
                <a:gd name="connsiteY394" fmla="*/ 255940 h 315019"/>
                <a:gd name="connsiteX395" fmla="*/ 96678 w 292781"/>
                <a:gd name="connsiteY395" fmla="*/ 255940 h 315019"/>
                <a:gd name="connsiteX396" fmla="*/ 84099 w 292781"/>
                <a:gd name="connsiteY396" fmla="*/ 258822 h 315019"/>
                <a:gd name="connsiteX397" fmla="*/ 83739 w 292781"/>
                <a:gd name="connsiteY397" fmla="*/ 258822 h 315019"/>
                <a:gd name="connsiteX398" fmla="*/ 78708 w 292781"/>
                <a:gd name="connsiteY398" fmla="*/ 259903 h 315019"/>
                <a:gd name="connsiteX399" fmla="*/ 56066 w 292781"/>
                <a:gd name="connsiteY399" fmla="*/ 264947 h 315019"/>
                <a:gd name="connsiteX400" fmla="*/ 23720 w 292781"/>
                <a:gd name="connsiteY400" fmla="*/ 264586 h 315019"/>
                <a:gd name="connsiteX401" fmla="*/ 9703 w 292781"/>
                <a:gd name="connsiteY401" fmla="*/ 255219 h 315019"/>
                <a:gd name="connsiteX402" fmla="*/ 11500 w 292781"/>
                <a:gd name="connsiteY402" fmla="*/ 213426 h 315019"/>
                <a:gd name="connsiteX403" fmla="*/ 11860 w 292781"/>
                <a:gd name="connsiteY403" fmla="*/ 212345 h 315019"/>
                <a:gd name="connsiteX404" fmla="*/ 23720 w 292781"/>
                <a:gd name="connsiteY404" fmla="*/ 186044 h 315019"/>
                <a:gd name="connsiteX405" fmla="*/ 35221 w 292781"/>
                <a:gd name="connsiteY405" fmla="*/ 161545 h 315019"/>
                <a:gd name="connsiteX406" fmla="*/ 33523 w 292781"/>
                <a:gd name="connsiteY406" fmla="*/ 158887 h 315019"/>
                <a:gd name="connsiteX407" fmla="*/ 31808 w 292781"/>
                <a:gd name="connsiteY407" fmla="*/ 159901 h 315019"/>
                <a:gd name="connsiteX408" fmla="*/ 22359 w 292781"/>
                <a:gd name="connsiteY408" fmla="*/ 147366 h 315019"/>
                <a:gd name="connsiteX409" fmla="*/ 14364 w 292781"/>
                <a:gd name="connsiteY409" fmla="*/ 131607 h 315019"/>
                <a:gd name="connsiteX410" fmla="*/ 4553 w 292781"/>
                <a:gd name="connsiteY410" fmla="*/ 103312 h 315019"/>
                <a:gd name="connsiteX411" fmla="*/ 5280 w 292781"/>
                <a:gd name="connsiteY411" fmla="*/ 103312 h 315019"/>
                <a:gd name="connsiteX412" fmla="*/ 11094 w 292781"/>
                <a:gd name="connsiteY412" fmla="*/ 118713 h 315019"/>
                <a:gd name="connsiteX413" fmla="*/ 16908 w 292781"/>
                <a:gd name="connsiteY413" fmla="*/ 133039 h 315019"/>
                <a:gd name="connsiteX414" fmla="*/ 23813 w 292781"/>
                <a:gd name="connsiteY414" fmla="*/ 146291 h 315019"/>
                <a:gd name="connsiteX415" fmla="*/ 32868 w 292781"/>
                <a:gd name="connsiteY415" fmla="*/ 157860 h 315019"/>
                <a:gd name="connsiteX416" fmla="*/ 23720 w 292781"/>
                <a:gd name="connsiteY416" fmla="*/ 143531 h 315019"/>
                <a:gd name="connsiteX417" fmla="*/ 22642 w 292781"/>
                <a:gd name="connsiteY417" fmla="*/ 141009 h 315019"/>
                <a:gd name="connsiteX418" fmla="*/ 20485 w 292781"/>
                <a:gd name="connsiteY418" fmla="*/ 137406 h 315019"/>
                <a:gd name="connsiteX419" fmla="*/ 11500 w 292781"/>
                <a:gd name="connsiteY419" fmla="*/ 117230 h 315019"/>
                <a:gd name="connsiteX420" fmla="*/ 6469 w 292781"/>
                <a:gd name="connsiteY420" fmla="*/ 102819 h 315019"/>
                <a:gd name="connsiteX421" fmla="*/ 1797 w 292781"/>
                <a:gd name="connsiteY421" fmla="*/ 89488 h 315019"/>
                <a:gd name="connsiteX422" fmla="*/ 3594 w 292781"/>
                <a:gd name="connsiteY422" fmla="*/ 67511 h 315019"/>
                <a:gd name="connsiteX423" fmla="*/ 44565 w 292781"/>
                <a:gd name="connsiteY423" fmla="*/ 57423 h 315019"/>
                <a:gd name="connsiteX424" fmla="*/ 49237 w 292781"/>
                <a:gd name="connsiteY424" fmla="*/ 57783 h 315019"/>
                <a:gd name="connsiteX425" fmla="*/ 74754 w 292781"/>
                <a:gd name="connsiteY425" fmla="*/ 60305 h 315019"/>
                <a:gd name="connsiteX426" fmla="*/ 85896 w 292781"/>
                <a:gd name="connsiteY426" fmla="*/ 62107 h 315019"/>
                <a:gd name="connsiteX427" fmla="*/ 103147 w 292781"/>
                <a:gd name="connsiteY427" fmla="*/ 64989 h 315019"/>
                <a:gd name="connsiteX428" fmla="*/ 103865 w 292781"/>
                <a:gd name="connsiteY428" fmla="*/ 65349 h 315019"/>
                <a:gd name="connsiteX429" fmla="*/ 114288 w 292781"/>
                <a:gd name="connsiteY429" fmla="*/ 53460 h 315019"/>
                <a:gd name="connsiteX430" fmla="*/ 117882 w 292781"/>
                <a:gd name="connsiteY430" fmla="*/ 50217 h 315019"/>
                <a:gd name="connsiteX431" fmla="*/ 121835 w 292781"/>
                <a:gd name="connsiteY431" fmla="*/ 46254 h 315019"/>
                <a:gd name="connsiteX432" fmla="*/ 130101 w 292781"/>
                <a:gd name="connsiteY432" fmla="*/ 38328 h 315019"/>
                <a:gd name="connsiteX433" fmla="*/ 130820 w 292781"/>
                <a:gd name="connsiteY433" fmla="*/ 37608 h 315019"/>
                <a:gd name="connsiteX434" fmla="*/ 141962 w 292781"/>
                <a:gd name="connsiteY434" fmla="*/ 28600 h 315019"/>
                <a:gd name="connsiteX435" fmla="*/ 144477 w 292781"/>
                <a:gd name="connsiteY435" fmla="*/ 26078 h 315019"/>
                <a:gd name="connsiteX436" fmla="*/ 157920 w 292781"/>
                <a:gd name="connsiteY436" fmla="*/ 15653 h 315019"/>
                <a:gd name="connsiteX437" fmla="*/ 152553 w 292781"/>
                <a:gd name="connsiteY437" fmla="*/ 17840 h 315019"/>
                <a:gd name="connsiteX438" fmla="*/ 152190 w 292781"/>
                <a:gd name="connsiteY438" fmla="*/ 17473 h 315019"/>
                <a:gd name="connsiteX439" fmla="*/ 159947 w 292781"/>
                <a:gd name="connsiteY439" fmla="*/ 14082 h 315019"/>
                <a:gd name="connsiteX440" fmla="*/ 163525 w 292781"/>
                <a:gd name="connsiteY440" fmla="*/ 11307 h 315019"/>
                <a:gd name="connsiteX441" fmla="*/ 167875 w 292781"/>
                <a:gd name="connsiteY441" fmla="*/ 10616 h 315019"/>
                <a:gd name="connsiteX442" fmla="*/ 178563 w 292781"/>
                <a:gd name="connsiteY442" fmla="*/ 2987 h 315019"/>
                <a:gd name="connsiteX443" fmla="*/ 193978 w 292781"/>
                <a:gd name="connsiteY443" fmla="*/ 9927 h 315019"/>
                <a:gd name="connsiteX444" fmla="*/ 193260 w 292781"/>
                <a:gd name="connsiteY444" fmla="*/ 11378 h 315019"/>
                <a:gd name="connsiteX445" fmla="*/ 162432 w 292781"/>
                <a:gd name="connsiteY445" fmla="*/ 6298 h 315019"/>
                <a:gd name="connsiteX446" fmla="*/ 162073 w 292781"/>
                <a:gd name="connsiteY446" fmla="*/ 5573 h 315019"/>
                <a:gd name="connsiteX447" fmla="*/ 178563 w 292781"/>
                <a:gd name="connsiteY447" fmla="*/ 2987 h 315019"/>
                <a:gd name="connsiteX448" fmla="*/ 180226 w 292781"/>
                <a:gd name="connsiteY448" fmla="*/ 164 h 315019"/>
                <a:gd name="connsiteX449" fmla="*/ 188852 w 292781"/>
                <a:gd name="connsiteY449" fmla="*/ 3736 h 315019"/>
                <a:gd name="connsiteX450" fmla="*/ 187774 w 292781"/>
                <a:gd name="connsiteY450" fmla="*/ 4926 h 315019"/>
                <a:gd name="connsiteX451" fmla="*/ 179866 w 292781"/>
                <a:gd name="connsiteY451" fmla="*/ 1751 h 315019"/>
                <a:gd name="connsiteX452" fmla="*/ 171959 w 292781"/>
                <a:gd name="connsiteY452" fmla="*/ 1354 h 315019"/>
                <a:gd name="connsiteX453" fmla="*/ 171959 w 292781"/>
                <a:gd name="connsiteY453" fmla="*/ 561 h 315019"/>
                <a:gd name="connsiteX454" fmla="*/ 180226 w 292781"/>
                <a:gd name="connsiteY454" fmla="*/ 164 h 31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292781" h="315019">
                  <a:moveTo>
                    <a:pt x="212622" y="284282"/>
                  </a:moveTo>
                  <a:cubicBezTo>
                    <a:pt x="212992" y="283929"/>
                    <a:pt x="213733" y="283929"/>
                    <a:pt x="213362" y="284282"/>
                  </a:cubicBezTo>
                  <a:cubicBezTo>
                    <a:pt x="210769" y="295218"/>
                    <a:pt x="206324" y="310035"/>
                    <a:pt x="194101" y="314973"/>
                  </a:cubicBezTo>
                  <a:cubicBezTo>
                    <a:pt x="192989" y="315326"/>
                    <a:pt x="191878" y="313562"/>
                    <a:pt x="192989" y="313210"/>
                  </a:cubicBezTo>
                  <a:cubicBezTo>
                    <a:pt x="205584" y="308623"/>
                    <a:pt x="208547" y="294512"/>
                    <a:pt x="212622" y="284282"/>
                  </a:cubicBezTo>
                  <a:close/>
                  <a:moveTo>
                    <a:pt x="174560" y="279873"/>
                  </a:moveTo>
                  <a:cubicBezTo>
                    <a:pt x="174560" y="279167"/>
                    <a:pt x="175714" y="279167"/>
                    <a:pt x="175425" y="280225"/>
                  </a:cubicBezTo>
                  <a:cubicBezTo>
                    <a:pt x="174848" y="284459"/>
                    <a:pt x="174271" y="289045"/>
                    <a:pt x="174271" y="293631"/>
                  </a:cubicBezTo>
                  <a:cubicBezTo>
                    <a:pt x="174271" y="294689"/>
                    <a:pt x="173116" y="294336"/>
                    <a:pt x="173116" y="293278"/>
                  </a:cubicBezTo>
                  <a:cubicBezTo>
                    <a:pt x="172828" y="291161"/>
                    <a:pt x="173405" y="289398"/>
                    <a:pt x="173694" y="286928"/>
                  </a:cubicBezTo>
                  <a:cubicBezTo>
                    <a:pt x="173982" y="284811"/>
                    <a:pt x="173982" y="282342"/>
                    <a:pt x="174560" y="279873"/>
                  </a:cubicBezTo>
                  <a:close/>
                  <a:moveTo>
                    <a:pt x="181083" y="275137"/>
                  </a:moveTo>
                  <a:cubicBezTo>
                    <a:pt x="181400" y="274404"/>
                    <a:pt x="182035" y="274770"/>
                    <a:pt x="182035" y="275137"/>
                  </a:cubicBezTo>
                  <a:cubicBezTo>
                    <a:pt x="181083" y="279533"/>
                    <a:pt x="180765" y="283197"/>
                    <a:pt x="180448" y="287226"/>
                  </a:cubicBezTo>
                  <a:cubicBezTo>
                    <a:pt x="180130" y="290524"/>
                    <a:pt x="179495" y="293454"/>
                    <a:pt x="178860" y="296385"/>
                  </a:cubicBezTo>
                  <a:cubicBezTo>
                    <a:pt x="178860" y="297851"/>
                    <a:pt x="177590" y="297851"/>
                    <a:pt x="177590" y="296385"/>
                  </a:cubicBezTo>
                  <a:cubicBezTo>
                    <a:pt x="178225" y="292355"/>
                    <a:pt x="179177" y="288325"/>
                    <a:pt x="179495" y="284296"/>
                  </a:cubicBezTo>
                  <a:cubicBezTo>
                    <a:pt x="179812" y="280998"/>
                    <a:pt x="180130" y="278068"/>
                    <a:pt x="181083" y="275137"/>
                  </a:cubicBezTo>
                  <a:close/>
                  <a:moveTo>
                    <a:pt x="210207" y="266832"/>
                  </a:moveTo>
                  <a:cubicBezTo>
                    <a:pt x="210207" y="266467"/>
                    <a:pt x="210567" y="266832"/>
                    <a:pt x="210567" y="266832"/>
                  </a:cubicBezTo>
                  <a:cubicBezTo>
                    <a:pt x="208403" y="278861"/>
                    <a:pt x="210567" y="292713"/>
                    <a:pt x="202269" y="302556"/>
                  </a:cubicBezTo>
                  <a:cubicBezTo>
                    <a:pt x="196857" y="308753"/>
                    <a:pt x="188558" y="315314"/>
                    <a:pt x="180260" y="314950"/>
                  </a:cubicBezTo>
                  <a:cubicBezTo>
                    <a:pt x="179178" y="314950"/>
                    <a:pt x="179178" y="313127"/>
                    <a:pt x="180260" y="313492"/>
                  </a:cubicBezTo>
                  <a:cubicBezTo>
                    <a:pt x="191084" y="313492"/>
                    <a:pt x="202269" y="302191"/>
                    <a:pt x="205516" y="292713"/>
                  </a:cubicBezTo>
                  <a:cubicBezTo>
                    <a:pt x="208042" y="283965"/>
                    <a:pt x="207320" y="275216"/>
                    <a:pt x="210207" y="266832"/>
                  </a:cubicBezTo>
                  <a:close/>
                  <a:moveTo>
                    <a:pt x="99388" y="266798"/>
                  </a:moveTo>
                  <a:cubicBezTo>
                    <a:pt x="99733" y="266467"/>
                    <a:pt x="100078" y="267128"/>
                    <a:pt x="100078" y="267459"/>
                  </a:cubicBezTo>
                  <a:cubicBezTo>
                    <a:pt x="101459" y="269113"/>
                    <a:pt x="102149" y="271758"/>
                    <a:pt x="103875" y="273412"/>
                  </a:cubicBezTo>
                  <a:cubicBezTo>
                    <a:pt x="104220" y="273412"/>
                    <a:pt x="103529" y="274073"/>
                    <a:pt x="103184" y="273743"/>
                  </a:cubicBezTo>
                  <a:cubicBezTo>
                    <a:pt x="102149" y="273412"/>
                    <a:pt x="101459" y="272420"/>
                    <a:pt x="100769" y="271428"/>
                  </a:cubicBezTo>
                  <a:cubicBezTo>
                    <a:pt x="100078" y="270105"/>
                    <a:pt x="99388" y="269113"/>
                    <a:pt x="98698" y="268121"/>
                  </a:cubicBezTo>
                  <a:cubicBezTo>
                    <a:pt x="95247" y="268782"/>
                    <a:pt x="92486" y="270105"/>
                    <a:pt x="89380" y="271097"/>
                  </a:cubicBezTo>
                  <a:cubicBezTo>
                    <a:pt x="89035" y="271428"/>
                    <a:pt x="88690" y="270766"/>
                    <a:pt x="89035" y="270436"/>
                  </a:cubicBezTo>
                  <a:cubicBezTo>
                    <a:pt x="92486" y="269113"/>
                    <a:pt x="95937" y="267790"/>
                    <a:pt x="99388" y="266798"/>
                  </a:cubicBezTo>
                  <a:close/>
                  <a:moveTo>
                    <a:pt x="189988" y="263998"/>
                  </a:moveTo>
                  <a:cubicBezTo>
                    <a:pt x="190366" y="263292"/>
                    <a:pt x="191500" y="263292"/>
                    <a:pt x="191122" y="263998"/>
                  </a:cubicBezTo>
                  <a:cubicBezTo>
                    <a:pt x="190744" y="269289"/>
                    <a:pt x="189610" y="274228"/>
                    <a:pt x="188476" y="279520"/>
                  </a:cubicBezTo>
                  <a:cubicBezTo>
                    <a:pt x="187720" y="284106"/>
                    <a:pt x="185830" y="289045"/>
                    <a:pt x="186208" y="293984"/>
                  </a:cubicBezTo>
                  <a:cubicBezTo>
                    <a:pt x="186208" y="294689"/>
                    <a:pt x="185074" y="294689"/>
                    <a:pt x="185074" y="294336"/>
                  </a:cubicBezTo>
                  <a:cubicBezTo>
                    <a:pt x="183940" y="291514"/>
                    <a:pt x="185074" y="288339"/>
                    <a:pt x="185830" y="285870"/>
                  </a:cubicBezTo>
                  <a:cubicBezTo>
                    <a:pt x="187342" y="278461"/>
                    <a:pt x="188854" y="271406"/>
                    <a:pt x="189988" y="263998"/>
                  </a:cubicBezTo>
                  <a:close/>
                  <a:moveTo>
                    <a:pt x="101290" y="261704"/>
                  </a:moveTo>
                  <a:cubicBezTo>
                    <a:pt x="102013" y="261704"/>
                    <a:pt x="102013" y="261704"/>
                    <a:pt x="102013" y="262080"/>
                  </a:cubicBezTo>
                  <a:cubicBezTo>
                    <a:pt x="104907" y="266592"/>
                    <a:pt x="109609" y="269976"/>
                    <a:pt x="112141" y="274864"/>
                  </a:cubicBezTo>
                  <a:cubicBezTo>
                    <a:pt x="112141" y="275240"/>
                    <a:pt x="111779" y="275616"/>
                    <a:pt x="111779" y="275240"/>
                  </a:cubicBezTo>
                  <a:cubicBezTo>
                    <a:pt x="108524" y="270728"/>
                    <a:pt x="104183" y="267344"/>
                    <a:pt x="100928" y="263208"/>
                  </a:cubicBezTo>
                  <a:cubicBezTo>
                    <a:pt x="95502" y="263584"/>
                    <a:pt x="90439" y="266968"/>
                    <a:pt x="84651" y="267344"/>
                  </a:cubicBezTo>
                  <a:cubicBezTo>
                    <a:pt x="83928" y="267344"/>
                    <a:pt x="83928" y="266592"/>
                    <a:pt x="84651" y="266592"/>
                  </a:cubicBezTo>
                  <a:cubicBezTo>
                    <a:pt x="90439" y="265840"/>
                    <a:pt x="95502" y="262080"/>
                    <a:pt x="101290" y="261704"/>
                  </a:cubicBezTo>
                  <a:close/>
                  <a:moveTo>
                    <a:pt x="104855" y="256942"/>
                  </a:moveTo>
                  <a:cubicBezTo>
                    <a:pt x="105220" y="256942"/>
                    <a:pt x="105586" y="257308"/>
                    <a:pt x="105586" y="258041"/>
                  </a:cubicBezTo>
                  <a:cubicBezTo>
                    <a:pt x="108143" y="261705"/>
                    <a:pt x="111797" y="263903"/>
                    <a:pt x="114720" y="267200"/>
                  </a:cubicBezTo>
                  <a:cubicBezTo>
                    <a:pt x="116912" y="269398"/>
                    <a:pt x="119835" y="271962"/>
                    <a:pt x="121297" y="274527"/>
                  </a:cubicBezTo>
                  <a:cubicBezTo>
                    <a:pt x="121662" y="275259"/>
                    <a:pt x="120566" y="275626"/>
                    <a:pt x="120201" y="275259"/>
                  </a:cubicBezTo>
                  <a:cubicBezTo>
                    <a:pt x="118374" y="271962"/>
                    <a:pt x="114720" y="269031"/>
                    <a:pt x="111797" y="266467"/>
                  </a:cubicBezTo>
                  <a:cubicBezTo>
                    <a:pt x="109239" y="263903"/>
                    <a:pt x="106682" y="261705"/>
                    <a:pt x="104489" y="258774"/>
                  </a:cubicBezTo>
                  <a:cubicBezTo>
                    <a:pt x="104489" y="258774"/>
                    <a:pt x="104489" y="258774"/>
                    <a:pt x="104124" y="258774"/>
                  </a:cubicBezTo>
                  <a:cubicBezTo>
                    <a:pt x="100105" y="259506"/>
                    <a:pt x="96086" y="260605"/>
                    <a:pt x="92067" y="261338"/>
                  </a:cubicBezTo>
                  <a:cubicBezTo>
                    <a:pt x="86951" y="262437"/>
                    <a:pt x="81836" y="263536"/>
                    <a:pt x="76721" y="265002"/>
                  </a:cubicBezTo>
                  <a:cubicBezTo>
                    <a:pt x="75990" y="265368"/>
                    <a:pt x="75990" y="264635"/>
                    <a:pt x="76355" y="264635"/>
                  </a:cubicBezTo>
                  <a:cubicBezTo>
                    <a:pt x="81836" y="262437"/>
                    <a:pt x="87682" y="260972"/>
                    <a:pt x="93528" y="259873"/>
                  </a:cubicBezTo>
                  <a:cubicBezTo>
                    <a:pt x="97182" y="258774"/>
                    <a:pt x="101201" y="257308"/>
                    <a:pt x="104855" y="256942"/>
                  </a:cubicBezTo>
                  <a:close/>
                  <a:moveTo>
                    <a:pt x="46462" y="246147"/>
                  </a:moveTo>
                  <a:cubicBezTo>
                    <a:pt x="46780" y="245829"/>
                    <a:pt x="47097" y="246464"/>
                    <a:pt x="46780" y="246782"/>
                  </a:cubicBezTo>
                  <a:cubicBezTo>
                    <a:pt x="45827" y="247417"/>
                    <a:pt x="44875" y="248687"/>
                    <a:pt x="44240" y="249639"/>
                  </a:cubicBezTo>
                  <a:cubicBezTo>
                    <a:pt x="43605" y="250274"/>
                    <a:pt x="42653" y="249322"/>
                    <a:pt x="43288" y="248687"/>
                  </a:cubicBezTo>
                  <a:cubicBezTo>
                    <a:pt x="44240" y="247734"/>
                    <a:pt x="45192" y="246782"/>
                    <a:pt x="46462" y="246147"/>
                  </a:cubicBezTo>
                  <a:close/>
                  <a:moveTo>
                    <a:pt x="196848" y="244967"/>
                  </a:moveTo>
                  <a:cubicBezTo>
                    <a:pt x="197193" y="244242"/>
                    <a:pt x="197883" y="244242"/>
                    <a:pt x="197883" y="244967"/>
                  </a:cubicBezTo>
                  <a:cubicBezTo>
                    <a:pt x="196848" y="253304"/>
                    <a:pt x="196157" y="261279"/>
                    <a:pt x="195122" y="269254"/>
                  </a:cubicBezTo>
                  <a:cubicBezTo>
                    <a:pt x="194087" y="275779"/>
                    <a:pt x="192015" y="282304"/>
                    <a:pt x="192015" y="288829"/>
                  </a:cubicBezTo>
                  <a:cubicBezTo>
                    <a:pt x="192015" y="289917"/>
                    <a:pt x="190980" y="289917"/>
                    <a:pt x="190980" y="288829"/>
                  </a:cubicBezTo>
                  <a:cubicBezTo>
                    <a:pt x="190290" y="283029"/>
                    <a:pt x="191670" y="276867"/>
                    <a:pt x="193051" y="271067"/>
                  </a:cubicBezTo>
                  <a:cubicBezTo>
                    <a:pt x="194777" y="262367"/>
                    <a:pt x="195812" y="253667"/>
                    <a:pt x="196848" y="244967"/>
                  </a:cubicBezTo>
                  <a:close/>
                  <a:moveTo>
                    <a:pt x="42394" y="238255"/>
                  </a:moveTo>
                  <a:cubicBezTo>
                    <a:pt x="42763" y="237892"/>
                    <a:pt x="43871" y="238981"/>
                    <a:pt x="43132" y="239343"/>
                  </a:cubicBezTo>
                  <a:cubicBezTo>
                    <a:pt x="40548" y="241158"/>
                    <a:pt x="37964" y="242972"/>
                    <a:pt x="35748" y="245149"/>
                  </a:cubicBezTo>
                  <a:cubicBezTo>
                    <a:pt x="33533" y="246601"/>
                    <a:pt x="32057" y="248415"/>
                    <a:pt x="29841" y="249866"/>
                  </a:cubicBezTo>
                  <a:cubicBezTo>
                    <a:pt x="29103" y="250229"/>
                    <a:pt x="28365" y="249141"/>
                    <a:pt x="29103" y="248778"/>
                  </a:cubicBezTo>
                  <a:cubicBezTo>
                    <a:pt x="33164" y="245149"/>
                    <a:pt x="37594" y="241521"/>
                    <a:pt x="42394" y="238255"/>
                  </a:cubicBezTo>
                  <a:close/>
                  <a:moveTo>
                    <a:pt x="46815" y="224328"/>
                  </a:moveTo>
                  <a:cubicBezTo>
                    <a:pt x="47909" y="223604"/>
                    <a:pt x="48638" y="224690"/>
                    <a:pt x="47909" y="225414"/>
                  </a:cubicBezTo>
                  <a:cubicBezTo>
                    <a:pt x="44626" y="228673"/>
                    <a:pt x="40979" y="231208"/>
                    <a:pt x="36968" y="233742"/>
                  </a:cubicBezTo>
                  <a:cubicBezTo>
                    <a:pt x="32591" y="236639"/>
                    <a:pt x="28579" y="240259"/>
                    <a:pt x="24203" y="243156"/>
                  </a:cubicBezTo>
                  <a:cubicBezTo>
                    <a:pt x="23474" y="243880"/>
                    <a:pt x="22015" y="242794"/>
                    <a:pt x="23109" y="242070"/>
                  </a:cubicBezTo>
                  <a:cubicBezTo>
                    <a:pt x="30768" y="236276"/>
                    <a:pt x="39520" y="230845"/>
                    <a:pt x="46815" y="224328"/>
                  </a:cubicBezTo>
                  <a:close/>
                  <a:moveTo>
                    <a:pt x="50049" y="214445"/>
                  </a:moveTo>
                  <a:cubicBezTo>
                    <a:pt x="50758" y="214079"/>
                    <a:pt x="51823" y="215178"/>
                    <a:pt x="51113" y="215544"/>
                  </a:cubicBezTo>
                  <a:cubicBezTo>
                    <a:pt x="42951" y="223971"/>
                    <a:pt x="32661" y="229832"/>
                    <a:pt x="23789" y="236793"/>
                  </a:cubicBezTo>
                  <a:cubicBezTo>
                    <a:pt x="23079" y="237526"/>
                    <a:pt x="22015" y="236427"/>
                    <a:pt x="22724" y="235694"/>
                  </a:cubicBezTo>
                  <a:cubicBezTo>
                    <a:pt x="31596" y="228367"/>
                    <a:pt x="42242" y="222872"/>
                    <a:pt x="50049" y="214445"/>
                  </a:cubicBezTo>
                  <a:close/>
                  <a:moveTo>
                    <a:pt x="53514" y="206506"/>
                  </a:moveTo>
                  <a:cubicBezTo>
                    <a:pt x="54249" y="206142"/>
                    <a:pt x="54985" y="206871"/>
                    <a:pt x="54249" y="207599"/>
                  </a:cubicBezTo>
                  <a:cubicBezTo>
                    <a:pt x="45789" y="214886"/>
                    <a:pt x="36225" y="220716"/>
                    <a:pt x="27397" y="227274"/>
                  </a:cubicBezTo>
                  <a:cubicBezTo>
                    <a:pt x="26293" y="228003"/>
                    <a:pt x="25190" y="226545"/>
                    <a:pt x="26293" y="226181"/>
                  </a:cubicBezTo>
                  <a:cubicBezTo>
                    <a:pt x="34754" y="218894"/>
                    <a:pt x="45053" y="213793"/>
                    <a:pt x="53514" y="206506"/>
                  </a:cubicBezTo>
                  <a:close/>
                  <a:moveTo>
                    <a:pt x="59902" y="196983"/>
                  </a:moveTo>
                  <a:cubicBezTo>
                    <a:pt x="60623" y="196617"/>
                    <a:pt x="61343" y="197716"/>
                    <a:pt x="60983" y="198082"/>
                  </a:cubicBezTo>
                  <a:cubicBezTo>
                    <a:pt x="50541" y="206142"/>
                    <a:pt x="39020" y="212370"/>
                    <a:pt x="28218" y="219330"/>
                  </a:cubicBezTo>
                  <a:cubicBezTo>
                    <a:pt x="27138" y="220063"/>
                    <a:pt x="26778" y="218597"/>
                    <a:pt x="27498" y="217865"/>
                  </a:cubicBezTo>
                  <a:cubicBezTo>
                    <a:pt x="38299" y="210538"/>
                    <a:pt x="49821" y="205043"/>
                    <a:pt x="59902" y="196983"/>
                  </a:cubicBezTo>
                  <a:close/>
                  <a:moveTo>
                    <a:pt x="64692" y="187442"/>
                  </a:moveTo>
                  <a:cubicBezTo>
                    <a:pt x="65401" y="187092"/>
                    <a:pt x="66110" y="188143"/>
                    <a:pt x="65756" y="188843"/>
                  </a:cubicBezTo>
                  <a:cubicBezTo>
                    <a:pt x="54767" y="196547"/>
                    <a:pt x="43069" y="202850"/>
                    <a:pt x="32080" y="210204"/>
                  </a:cubicBezTo>
                  <a:cubicBezTo>
                    <a:pt x="31016" y="210554"/>
                    <a:pt x="29953" y="209503"/>
                    <a:pt x="31016" y="208803"/>
                  </a:cubicBezTo>
                  <a:cubicBezTo>
                    <a:pt x="42005" y="201099"/>
                    <a:pt x="53703" y="195146"/>
                    <a:pt x="64692" y="187442"/>
                  </a:cubicBezTo>
                  <a:close/>
                  <a:moveTo>
                    <a:pt x="71383" y="179507"/>
                  </a:moveTo>
                  <a:cubicBezTo>
                    <a:pt x="71741" y="179154"/>
                    <a:pt x="72457" y="179860"/>
                    <a:pt x="72099" y="180212"/>
                  </a:cubicBezTo>
                  <a:cubicBezTo>
                    <a:pt x="67087" y="183740"/>
                    <a:pt x="61360" y="186915"/>
                    <a:pt x="55991" y="189737"/>
                  </a:cubicBezTo>
                  <a:cubicBezTo>
                    <a:pt x="49905" y="192912"/>
                    <a:pt x="44178" y="197498"/>
                    <a:pt x="37735" y="200673"/>
                  </a:cubicBezTo>
                  <a:cubicBezTo>
                    <a:pt x="37019" y="201026"/>
                    <a:pt x="36303" y="199615"/>
                    <a:pt x="37019" y="199262"/>
                  </a:cubicBezTo>
                  <a:cubicBezTo>
                    <a:pt x="42746" y="196087"/>
                    <a:pt x="47757" y="192560"/>
                    <a:pt x="53485" y="189385"/>
                  </a:cubicBezTo>
                  <a:cubicBezTo>
                    <a:pt x="59570" y="186210"/>
                    <a:pt x="65656" y="183387"/>
                    <a:pt x="71383" y="179507"/>
                  </a:cubicBezTo>
                  <a:close/>
                  <a:moveTo>
                    <a:pt x="76135" y="168403"/>
                  </a:moveTo>
                  <a:cubicBezTo>
                    <a:pt x="76495" y="168042"/>
                    <a:pt x="77217" y="168764"/>
                    <a:pt x="76495" y="168764"/>
                  </a:cubicBezTo>
                  <a:cubicBezTo>
                    <a:pt x="71805" y="173454"/>
                    <a:pt x="66032" y="176340"/>
                    <a:pt x="60259" y="179587"/>
                  </a:cubicBezTo>
                  <a:cubicBezTo>
                    <a:pt x="53404" y="183195"/>
                    <a:pt x="46188" y="186803"/>
                    <a:pt x="39694" y="191132"/>
                  </a:cubicBezTo>
                  <a:cubicBezTo>
                    <a:pt x="38611" y="191493"/>
                    <a:pt x="37890" y="189689"/>
                    <a:pt x="38972" y="189329"/>
                  </a:cubicBezTo>
                  <a:cubicBezTo>
                    <a:pt x="50879" y="182113"/>
                    <a:pt x="65311" y="177423"/>
                    <a:pt x="76135" y="168403"/>
                  </a:cubicBezTo>
                  <a:close/>
                  <a:moveTo>
                    <a:pt x="74535" y="163641"/>
                  </a:moveTo>
                  <a:cubicBezTo>
                    <a:pt x="74898" y="163279"/>
                    <a:pt x="75626" y="164003"/>
                    <a:pt x="74898" y="164365"/>
                  </a:cubicBezTo>
                  <a:cubicBezTo>
                    <a:pt x="64712" y="170883"/>
                    <a:pt x="52343" y="175227"/>
                    <a:pt x="42520" y="182831"/>
                  </a:cubicBezTo>
                  <a:cubicBezTo>
                    <a:pt x="41792" y="183555"/>
                    <a:pt x="41065" y="182469"/>
                    <a:pt x="41429" y="181745"/>
                  </a:cubicBezTo>
                  <a:cubicBezTo>
                    <a:pt x="51251" y="174141"/>
                    <a:pt x="63984" y="169796"/>
                    <a:pt x="74535" y="163641"/>
                  </a:cubicBezTo>
                  <a:close/>
                  <a:moveTo>
                    <a:pt x="15107" y="157293"/>
                  </a:moveTo>
                  <a:cubicBezTo>
                    <a:pt x="17167" y="159840"/>
                    <a:pt x="18540" y="162750"/>
                    <a:pt x="20256" y="165297"/>
                  </a:cubicBezTo>
                  <a:cubicBezTo>
                    <a:pt x="21972" y="167480"/>
                    <a:pt x="23689" y="169662"/>
                    <a:pt x="25748" y="171482"/>
                  </a:cubicBezTo>
                  <a:cubicBezTo>
                    <a:pt x="26435" y="172573"/>
                    <a:pt x="25062" y="174028"/>
                    <a:pt x="24375" y="172937"/>
                  </a:cubicBezTo>
                  <a:cubicBezTo>
                    <a:pt x="22659" y="170754"/>
                    <a:pt x="20599" y="168571"/>
                    <a:pt x="19226" y="166024"/>
                  </a:cubicBezTo>
                  <a:cubicBezTo>
                    <a:pt x="17510" y="163478"/>
                    <a:pt x="16137" y="160567"/>
                    <a:pt x="14421" y="158020"/>
                  </a:cubicBezTo>
                  <a:cubicBezTo>
                    <a:pt x="14078" y="157657"/>
                    <a:pt x="14421" y="156929"/>
                    <a:pt x="15107" y="157293"/>
                  </a:cubicBezTo>
                  <a:close/>
                  <a:moveTo>
                    <a:pt x="74524" y="155714"/>
                  </a:moveTo>
                  <a:cubicBezTo>
                    <a:pt x="74891" y="155342"/>
                    <a:pt x="75623" y="155714"/>
                    <a:pt x="74891" y="156457"/>
                  </a:cubicBezTo>
                  <a:cubicBezTo>
                    <a:pt x="66831" y="162401"/>
                    <a:pt x="57672" y="166860"/>
                    <a:pt x="48880" y="171689"/>
                  </a:cubicBezTo>
                  <a:cubicBezTo>
                    <a:pt x="48147" y="172433"/>
                    <a:pt x="47415" y="171318"/>
                    <a:pt x="48147" y="170575"/>
                  </a:cubicBezTo>
                  <a:cubicBezTo>
                    <a:pt x="56940" y="165745"/>
                    <a:pt x="66098" y="161287"/>
                    <a:pt x="74524" y="155714"/>
                  </a:cubicBezTo>
                  <a:close/>
                  <a:moveTo>
                    <a:pt x="267879" y="154487"/>
                  </a:moveTo>
                  <a:cubicBezTo>
                    <a:pt x="269308" y="158150"/>
                    <a:pt x="268237" y="160715"/>
                    <a:pt x="266093" y="163645"/>
                  </a:cubicBezTo>
                  <a:cubicBezTo>
                    <a:pt x="264665" y="165111"/>
                    <a:pt x="263236" y="166942"/>
                    <a:pt x="261450" y="168408"/>
                  </a:cubicBezTo>
                  <a:cubicBezTo>
                    <a:pt x="260022" y="169507"/>
                    <a:pt x="257878" y="170606"/>
                    <a:pt x="256807" y="172071"/>
                  </a:cubicBezTo>
                  <a:cubicBezTo>
                    <a:pt x="256093" y="172438"/>
                    <a:pt x="255378" y="171705"/>
                    <a:pt x="255735" y="171339"/>
                  </a:cubicBezTo>
                  <a:cubicBezTo>
                    <a:pt x="257521" y="169507"/>
                    <a:pt x="259664" y="168408"/>
                    <a:pt x="261450" y="166210"/>
                  </a:cubicBezTo>
                  <a:cubicBezTo>
                    <a:pt x="264665" y="163279"/>
                    <a:pt x="267879" y="159982"/>
                    <a:pt x="266451" y="155219"/>
                  </a:cubicBezTo>
                  <a:cubicBezTo>
                    <a:pt x="266093" y="154120"/>
                    <a:pt x="267879" y="153754"/>
                    <a:pt x="267879" y="154487"/>
                  </a:cubicBezTo>
                  <a:close/>
                  <a:moveTo>
                    <a:pt x="76138" y="149361"/>
                  </a:moveTo>
                  <a:cubicBezTo>
                    <a:pt x="76858" y="148992"/>
                    <a:pt x="77218" y="149361"/>
                    <a:pt x="76858" y="149730"/>
                  </a:cubicBezTo>
                  <a:cubicBezTo>
                    <a:pt x="74339" y="152684"/>
                    <a:pt x="70021" y="154161"/>
                    <a:pt x="66783" y="156007"/>
                  </a:cubicBezTo>
                  <a:cubicBezTo>
                    <a:pt x="61745" y="158591"/>
                    <a:pt x="56707" y="161544"/>
                    <a:pt x="52029" y="164129"/>
                  </a:cubicBezTo>
                  <a:cubicBezTo>
                    <a:pt x="51309" y="164498"/>
                    <a:pt x="50590" y="163390"/>
                    <a:pt x="51309" y="162652"/>
                  </a:cubicBezTo>
                  <a:cubicBezTo>
                    <a:pt x="59226" y="157852"/>
                    <a:pt x="68582" y="154899"/>
                    <a:pt x="76138" y="149361"/>
                  </a:cubicBezTo>
                  <a:close/>
                  <a:moveTo>
                    <a:pt x="271959" y="148468"/>
                  </a:moveTo>
                  <a:cubicBezTo>
                    <a:pt x="276898" y="154497"/>
                    <a:pt x="273723" y="162654"/>
                    <a:pt x="268078" y="166910"/>
                  </a:cubicBezTo>
                  <a:cubicBezTo>
                    <a:pt x="262081" y="171876"/>
                    <a:pt x="253967" y="177550"/>
                    <a:pt x="246559" y="180033"/>
                  </a:cubicBezTo>
                  <a:cubicBezTo>
                    <a:pt x="245853" y="180387"/>
                    <a:pt x="245853" y="179323"/>
                    <a:pt x="246206" y="179323"/>
                  </a:cubicBezTo>
                  <a:cubicBezTo>
                    <a:pt x="251498" y="177195"/>
                    <a:pt x="256084" y="173649"/>
                    <a:pt x="260670" y="170457"/>
                  </a:cubicBezTo>
                  <a:cubicBezTo>
                    <a:pt x="267020" y="166556"/>
                    <a:pt x="277250" y="158044"/>
                    <a:pt x="270548" y="149887"/>
                  </a:cubicBezTo>
                  <a:cubicBezTo>
                    <a:pt x="269842" y="148823"/>
                    <a:pt x="271253" y="147404"/>
                    <a:pt x="271959" y="148468"/>
                  </a:cubicBezTo>
                  <a:close/>
                  <a:moveTo>
                    <a:pt x="275799" y="145307"/>
                  </a:moveTo>
                  <a:cubicBezTo>
                    <a:pt x="283375" y="151054"/>
                    <a:pt x="285179" y="162190"/>
                    <a:pt x="276881" y="168297"/>
                  </a:cubicBezTo>
                  <a:cubicBezTo>
                    <a:pt x="271469" y="172607"/>
                    <a:pt x="266057" y="177277"/>
                    <a:pt x="259924" y="180510"/>
                  </a:cubicBezTo>
                  <a:cubicBezTo>
                    <a:pt x="253069" y="184462"/>
                    <a:pt x="245492" y="187335"/>
                    <a:pt x="239358" y="192724"/>
                  </a:cubicBezTo>
                  <a:cubicBezTo>
                    <a:pt x="238637" y="193083"/>
                    <a:pt x="237915" y="192364"/>
                    <a:pt x="238637" y="191646"/>
                  </a:cubicBezTo>
                  <a:cubicBezTo>
                    <a:pt x="246574" y="184462"/>
                    <a:pt x="257398" y="181229"/>
                    <a:pt x="265696" y="174403"/>
                  </a:cubicBezTo>
                  <a:cubicBezTo>
                    <a:pt x="269665" y="171530"/>
                    <a:pt x="276881" y="167578"/>
                    <a:pt x="279046" y="163268"/>
                  </a:cubicBezTo>
                  <a:cubicBezTo>
                    <a:pt x="282293" y="157161"/>
                    <a:pt x="279768" y="150695"/>
                    <a:pt x="274716" y="146744"/>
                  </a:cubicBezTo>
                  <a:cubicBezTo>
                    <a:pt x="273995" y="146025"/>
                    <a:pt x="275077" y="144229"/>
                    <a:pt x="275799" y="145307"/>
                  </a:cubicBezTo>
                  <a:close/>
                  <a:moveTo>
                    <a:pt x="12490" y="144599"/>
                  </a:moveTo>
                  <a:cubicBezTo>
                    <a:pt x="12490" y="144229"/>
                    <a:pt x="13203" y="144229"/>
                    <a:pt x="13559" y="144599"/>
                  </a:cubicBezTo>
                  <a:cubicBezTo>
                    <a:pt x="14628" y="148665"/>
                    <a:pt x="17836" y="153471"/>
                    <a:pt x="20330" y="157538"/>
                  </a:cubicBezTo>
                  <a:cubicBezTo>
                    <a:pt x="22825" y="161605"/>
                    <a:pt x="25676" y="164932"/>
                    <a:pt x="28884" y="168629"/>
                  </a:cubicBezTo>
                  <a:cubicBezTo>
                    <a:pt x="29596" y="169738"/>
                    <a:pt x="28171" y="170847"/>
                    <a:pt x="27458" y="170108"/>
                  </a:cubicBezTo>
                  <a:cubicBezTo>
                    <a:pt x="23538" y="166041"/>
                    <a:pt x="20687" y="161605"/>
                    <a:pt x="18192" y="156799"/>
                  </a:cubicBezTo>
                  <a:cubicBezTo>
                    <a:pt x="16054" y="153102"/>
                    <a:pt x="13559" y="148665"/>
                    <a:pt x="12490" y="144599"/>
                  </a:cubicBezTo>
                  <a:close/>
                  <a:moveTo>
                    <a:pt x="77369" y="142987"/>
                  </a:moveTo>
                  <a:cubicBezTo>
                    <a:pt x="78088" y="142642"/>
                    <a:pt x="78806" y="143677"/>
                    <a:pt x="77728" y="144022"/>
                  </a:cubicBezTo>
                  <a:cubicBezTo>
                    <a:pt x="68752" y="148854"/>
                    <a:pt x="59775" y="153686"/>
                    <a:pt x="50439" y="157827"/>
                  </a:cubicBezTo>
                  <a:cubicBezTo>
                    <a:pt x="49721" y="158172"/>
                    <a:pt x="49003" y="157137"/>
                    <a:pt x="49721" y="156446"/>
                  </a:cubicBezTo>
                  <a:cubicBezTo>
                    <a:pt x="58698" y="151960"/>
                    <a:pt x="68034" y="147474"/>
                    <a:pt x="77369" y="142987"/>
                  </a:cubicBezTo>
                  <a:close/>
                  <a:moveTo>
                    <a:pt x="80043" y="135082"/>
                  </a:moveTo>
                  <a:cubicBezTo>
                    <a:pt x="80398" y="134704"/>
                    <a:pt x="80398" y="135082"/>
                    <a:pt x="80398" y="135082"/>
                  </a:cubicBezTo>
                  <a:cubicBezTo>
                    <a:pt x="76847" y="138484"/>
                    <a:pt x="72940" y="139996"/>
                    <a:pt x="69034" y="142264"/>
                  </a:cubicBezTo>
                  <a:cubicBezTo>
                    <a:pt x="64063" y="144909"/>
                    <a:pt x="59446" y="147177"/>
                    <a:pt x="54830" y="149823"/>
                  </a:cubicBezTo>
                  <a:cubicBezTo>
                    <a:pt x="54120" y="150201"/>
                    <a:pt x="53765" y="149067"/>
                    <a:pt x="54475" y="148689"/>
                  </a:cubicBezTo>
                  <a:cubicBezTo>
                    <a:pt x="58381" y="146043"/>
                    <a:pt x="62997" y="144153"/>
                    <a:pt x="67259" y="142264"/>
                  </a:cubicBezTo>
                  <a:cubicBezTo>
                    <a:pt x="71520" y="139996"/>
                    <a:pt x="76491" y="138484"/>
                    <a:pt x="80043" y="135082"/>
                  </a:cubicBezTo>
                  <a:close/>
                  <a:moveTo>
                    <a:pt x="76878" y="131529"/>
                  </a:moveTo>
                  <a:cubicBezTo>
                    <a:pt x="76878" y="131529"/>
                    <a:pt x="77228" y="131876"/>
                    <a:pt x="76878" y="131876"/>
                  </a:cubicBezTo>
                  <a:cubicBezTo>
                    <a:pt x="71281" y="136044"/>
                    <a:pt x="64285" y="138475"/>
                    <a:pt x="58339" y="141947"/>
                  </a:cubicBezTo>
                  <a:cubicBezTo>
                    <a:pt x="57639" y="142295"/>
                    <a:pt x="56940" y="141600"/>
                    <a:pt x="57639" y="141253"/>
                  </a:cubicBezTo>
                  <a:cubicBezTo>
                    <a:pt x="63936" y="138127"/>
                    <a:pt x="70932" y="135349"/>
                    <a:pt x="76878" y="131529"/>
                  </a:cubicBezTo>
                  <a:close/>
                  <a:moveTo>
                    <a:pt x="7728" y="129073"/>
                  </a:moveTo>
                  <a:cubicBezTo>
                    <a:pt x="7728" y="128713"/>
                    <a:pt x="8449" y="128354"/>
                    <a:pt x="8810" y="129073"/>
                  </a:cubicBezTo>
                  <a:cubicBezTo>
                    <a:pt x="9892" y="134824"/>
                    <a:pt x="14944" y="140934"/>
                    <a:pt x="18191" y="145966"/>
                  </a:cubicBezTo>
                  <a:cubicBezTo>
                    <a:pt x="22159" y="152077"/>
                    <a:pt x="26128" y="157828"/>
                    <a:pt x="30457" y="163579"/>
                  </a:cubicBezTo>
                  <a:cubicBezTo>
                    <a:pt x="31179" y="164657"/>
                    <a:pt x="29736" y="166095"/>
                    <a:pt x="29014" y="165016"/>
                  </a:cubicBezTo>
                  <a:cubicBezTo>
                    <a:pt x="24324" y="159265"/>
                    <a:pt x="20355" y="153155"/>
                    <a:pt x="16747" y="146685"/>
                  </a:cubicBezTo>
                  <a:cubicBezTo>
                    <a:pt x="13500" y="141294"/>
                    <a:pt x="8810" y="135183"/>
                    <a:pt x="7728" y="129073"/>
                  </a:cubicBezTo>
                  <a:close/>
                  <a:moveTo>
                    <a:pt x="79619" y="125524"/>
                  </a:moveTo>
                  <a:cubicBezTo>
                    <a:pt x="79997" y="125179"/>
                    <a:pt x="80375" y="125869"/>
                    <a:pt x="79997" y="126214"/>
                  </a:cubicBezTo>
                  <a:cubicBezTo>
                    <a:pt x="75839" y="128630"/>
                    <a:pt x="70547" y="130011"/>
                    <a:pt x="66012" y="132427"/>
                  </a:cubicBezTo>
                  <a:cubicBezTo>
                    <a:pt x="65256" y="132772"/>
                    <a:pt x="64878" y="131737"/>
                    <a:pt x="65634" y="131391"/>
                  </a:cubicBezTo>
                  <a:cubicBezTo>
                    <a:pt x="70169" y="129321"/>
                    <a:pt x="75083" y="127940"/>
                    <a:pt x="79619" y="125524"/>
                  </a:cubicBezTo>
                  <a:close/>
                  <a:moveTo>
                    <a:pt x="77671" y="123909"/>
                  </a:moveTo>
                  <a:cubicBezTo>
                    <a:pt x="78044" y="123592"/>
                    <a:pt x="78791" y="124544"/>
                    <a:pt x="78044" y="124862"/>
                  </a:cubicBezTo>
                  <a:cubicBezTo>
                    <a:pt x="74682" y="125814"/>
                    <a:pt x="70947" y="127084"/>
                    <a:pt x="67585" y="128037"/>
                  </a:cubicBezTo>
                  <a:cubicBezTo>
                    <a:pt x="66838" y="128037"/>
                    <a:pt x="66465" y="127402"/>
                    <a:pt x="66838" y="127084"/>
                  </a:cubicBezTo>
                  <a:cubicBezTo>
                    <a:pt x="70574" y="126132"/>
                    <a:pt x="74309" y="125179"/>
                    <a:pt x="77671" y="123909"/>
                  </a:cubicBezTo>
                  <a:close/>
                  <a:moveTo>
                    <a:pt x="195847" y="97337"/>
                  </a:moveTo>
                  <a:cubicBezTo>
                    <a:pt x="196641" y="96604"/>
                    <a:pt x="197831" y="97703"/>
                    <a:pt x="197434" y="98436"/>
                  </a:cubicBezTo>
                  <a:cubicBezTo>
                    <a:pt x="196641" y="99169"/>
                    <a:pt x="196244" y="99535"/>
                    <a:pt x="195450" y="100268"/>
                  </a:cubicBezTo>
                  <a:cubicBezTo>
                    <a:pt x="195053" y="101001"/>
                    <a:pt x="193465" y="100268"/>
                    <a:pt x="194259" y="99535"/>
                  </a:cubicBezTo>
                  <a:cubicBezTo>
                    <a:pt x="194656" y="98802"/>
                    <a:pt x="195450" y="98070"/>
                    <a:pt x="195847" y="97337"/>
                  </a:cubicBezTo>
                  <a:close/>
                  <a:moveTo>
                    <a:pt x="194940" y="94109"/>
                  </a:moveTo>
                  <a:cubicBezTo>
                    <a:pt x="195280" y="93429"/>
                    <a:pt x="196300" y="94109"/>
                    <a:pt x="195620" y="94450"/>
                  </a:cubicBezTo>
                  <a:cubicBezTo>
                    <a:pt x="194940" y="95810"/>
                    <a:pt x="194259" y="96491"/>
                    <a:pt x="193579" y="97171"/>
                  </a:cubicBezTo>
                  <a:cubicBezTo>
                    <a:pt x="192898" y="97852"/>
                    <a:pt x="191878" y="96831"/>
                    <a:pt x="192558" y="96151"/>
                  </a:cubicBezTo>
                  <a:cubicBezTo>
                    <a:pt x="193579" y="95810"/>
                    <a:pt x="193919" y="94790"/>
                    <a:pt x="194940" y="94109"/>
                  </a:cubicBezTo>
                  <a:close/>
                  <a:moveTo>
                    <a:pt x="194915" y="89347"/>
                  </a:moveTo>
                  <a:cubicBezTo>
                    <a:pt x="195260" y="88667"/>
                    <a:pt x="196295" y="89688"/>
                    <a:pt x="195950" y="90368"/>
                  </a:cubicBezTo>
                  <a:cubicBezTo>
                    <a:pt x="193880" y="92409"/>
                    <a:pt x="192499" y="94790"/>
                    <a:pt x="190428" y="97171"/>
                  </a:cubicBezTo>
                  <a:cubicBezTo>
                    <a:pt x="189738" y="97852"/>
                    <a:pt x="188703" y="97171"/>
                    <a:pt x="189048" y="96491"/>
                  </a:cubicBezTo>
                  <a:cubicBezTo>
                    <a:pt x="190773" y="93770"/>
                    <a:pt x="192844" y="91388"/>
                    <a:pt x="194915" y="89347"/>
                  </a:cubicBezTo>
                  <a:close/>
                  <a:moveTo>
                    <a:pt x="192672" y="85845"/>
                  </a:moveTo>
                  <a:cubicBezTo>
                    <a:pt x="193068" y="85492"/>
                    <a:pt x="194656" y="85845"/>
                    <a:pt x="193863" y="86903"/>
                  </a:cubicBezTo>
                  <a:cubicBezTo>
                    <a:pt x="192672" y="87961"/>
                    <a:pt x="191878" y="89373"/>
                    <a:pt x="190687" y="90784"/>
                  </a:cubicBezTo>
                  <a:cubicBezTo>
                    <a:pt x="189893" y="91489"/>
                    <a:pt x="188703" y="90784"/>
                    <a:pt x="189100" y="90078"/>
                  </a:cubicBezTo>
                  <a:cubicBezTo>
                    <a:pt x="190687" y="88667"/>
                    <a:pt x="191878" y="87256"/>
                    <a:pt x="192672" y="85845"/>
                  </a:cubicBezTo>
                  <a:close/>
                  <a:moveTo>
                    <a:pt x="193559" y="78240"/>
                  </a:moveTo>
                  <a:cubicBezTo>
                    <a:pt x="193933" y="77554"/>
                    <a:pt x="194680" y="78240"/>
                    <a:pt x="194306" y="78584"/>
                  </a:cubicBezTo>
                  <a:cubicBezTo>
                    <a:pt x="191317" y="82359"/>
                    <a:pt x="187956" y="86478"/>
                    <a:pt x="183847" y="89567"/>
                  </a:cubicBezTo>
                  <a:cubicBezTo>
                    <a:pt x="183473" y="89911"/>
                    <a:pt x="182353" y="88881"/>
                    <a:pt x="183100" y="88538"/>
                  </a:cubicBezTo>
                  <a:cubicBezTo>
                    <a:pt x="186835" y="85449"/>
                    <a:pt x="190197" y="81673"/>
                    <a:pt x="193559" y="78240"/>
                  </a:cubicBezTo>
                  <a:close/>
                  <a:moveTo>
                    <a:pt x="196785" y="70330"/>
                  </a:moveTo>
                  <a:cubicBezTo>
                    <a:pt x="197146" y="69617"/>
                    <a:pt x="197867" y="70330"/>
                    <a:pt x="197507" y="70686"/>
                  </a:cubicBezTo>
                  <a:cubicBezTo>
                    <a:pt x="193538" y="76032"/>
                    <a:pt x="188847" y="81021"/>
                    <a:pt x="183796" y="86010"/>
                  </a:cubicBezTo>
                  <a:cubicBezTo>
                    <a:pt x="183435" y="86723"/>
                    <a:pt x="182353" y="85653"/>
                    <a:pt x="182714" y="84941"/>
                  </a:cubicBezTo>
                  <a:cubicBezTo>
                    <a:pt x="187765" y="79952"/>
                    <a:pt x="192455" y="75675"/>
                    <a:pt x="196785" y="70330"/>
                  </a:cubicBezTo>
                  <a:close/>
                  <a:moveTo>
                    <a:pt x="197586" y="63995"/>
                  </a:moveTo>
                  <a:cubicBezTo>
                    <a:pt x="197958" y="63267"/>
                    <a:pt x="199444" y="63995"/>
                    <a:pt x="198701" y="64722"/>
                  </a:cubicBezTo>
                  <a:cubicBezTo>
                    <a:pt x="194242" y="70179"/>
                    <a:pt x="189040" y="74908"/>
                    <a:pt x="184210" y="80001"/>
                  </a:cubicBezTo>
                  <a:cubicBezTo>
                    <a:pt x="183467" y="80365"/>
                    <a:pt x="182353" y="79638"/>
                    <a:pt x="183096" y="78910"/>
                  </a:cubicBezTo>
                  <a:cubicBezTo>
                    <a:pt x="187926" y="73817"/>
                    <a:pt x="193127" y="69088"/>
                    <a:pt x="197586" y="63995"/>
                  </a:cubicBezTo>
                  <a:close/>
                  <a:moveTo>
                    <a:pt x="118978" y="63628"/>
                  </a:moveTo>
                  <a:cubicBezTo>
                    <a:pt x="119343" y="63267"/>
                    <a:pt x="120074" y="63989"/>
                    <a:pt x="119709" y="64349"/>
                  </a:cubicBezTo>
                  <a:cubicBezTo>
                    <a:pt x="117881" y="66875"/>
                    <a:pt x="116054" y="69400"/>
                    <a:pt x="113861" y="71565"/>
                  </a:cubicBezTo>
                  <a:cubicBezTo>
                    <a:pt x="111669" y="73369"/>
                    <a:pt x="109476" y="75534"/>
                    <a:pt x="107283" y="78060"/>
                  </a:cubicBezTo>
                  <a:lnTo>
                    <a:pt x="106917" y="78060"/>
                  </a:lnTo>
                  <a:lnTo>
                    <a:pt x="105511" y="78754"/>
                  </a:lnTo>
                  <a:lnTo>
                    <a:pt x="105911" y="78789"/>
                  </a:lnTo>
                  <a:cubicBezTo>
                    <a:pt x="106266" y="78789"/>
                    <a:pt x="106620" y="79142"/>
                    <a:pt x="106620" y="79142"/>
                  </a:cubicBezTo>
                  <a:cubicBezTo>
                    <a:pt x="108746" y="77378"/>
                    <a:pt x="110518" y="75261"/>
                    <a:pt x="112644" y="73145"/>
                  </a:cubicBezTo>
                  <a:cubicBezTo>
                    <a:pt x="114770" y="71028"/>
                    <a:pt x="117605" y="69264"/>
                    <a:pt x="119377" y="66795"/>
                  </a:cubicBezTo>
                  <a:cubicBezTo>
                    <a:pt x="119731" y="66442"/>
                    <a:pt x="120085" y="66795"/>
                    <a:pt x="120085" y="67148"/>
                  </a:cubicBezTo>
                  <a:cubicBezTo>
                    <a:pt x="118668" y="69617"/>
                    <a:pt x="116188" y="71381"/>
                    <a:pt x="114416" y="73498"/>
                  </a:cubicBezTo>
                  <a:cubicBezTo>
                    <a:pt x="111935" y="75967"/>
                    <a:pt x="109809" y="78436"/>
                    <a:pt x="107329" y="80906"/>
                  </a:cubicBezTo>
                  <a:cubicBezTo>
                    <a:pt x="106975" y="80906"/>
                    <a:pt x="106975" y="80906"/>
                    <a:pt x="106620" y="80906"/>
                  </a:cubicBezTo>
                  <a:cubicBezTo>
                    <a:pt x="106620" y="81259"/>
                    <a:pt x="105911" y="81611"/>
                    <a:pt x="105557" y="81611"/>
                  </a:cubicBezTo>
                  <a:cubicBezTo>
                    <a:pt x="97407" y="81964"/>
                    <a:pt x="89611" y="79142"/>
                    <a:pt x="81461" y="78084"/>
                  </a:cubicBezTo>
                  <a:cubicBezTo>
                    <a:pt x="80753" y="77731"/>
                    <a:pt x="80753" y="76320"/>
                    <a:pt x="81816" y="76673"/>
                  </a:cubicBezTo>
                  <a:lnTo>
                    <a:pt x="104759" y="78688"/>
                  </a:lnTo>
                  <a:lnTo>
                    <a:pt x="70371" y="74091"/>
                  </a:lnTo>
                  <a:cubicBezTo>
                    <a:pt x="69640" y="74091"/>
                    <a:pt x="69640" y="72648"/>
                    <a:pt x="70371" y="72648"/>
                  </a:cubicBezTo>
                  <a:cubicBezTo>
                    <a:pt x="82431" y="73730"/>
                    <a:pt x="94492" y="73730"/>
                    <a:pt x="106552" y="76256"/>
                  </a:cubicBezTo>
                  <a:cubicBezTo>
                    <a:pt x="108014" y="74452"/>
                    <a:pt x="109841" y="72648"/>
                    <a:pt x="111669" y="71204"/>
                  </a:cubicBezTo>
                  <a:cubicBezTo>
                    <a:pt x="114592" y="68679"/>
                    <a:pt x="116785" y="66153"/>
                    <a:pt x="118978" y="63628"/>
                  </a:cubicBezTo>
                  <a:close/>
                  <a:moveTo>
                    <a:pt x="181136" y="18873"/>
                  </a:moveTo>
                  <a:cubicBezTo>
                    <a:pt x="175026" y="17071"/>
                    <a:pt x="168557" y="17432"/>
                    <a:pt x="164244" y="20674"/>
                  </a:cubicBezTo>
                  <a:cubicBezTo>
                    <a:pt x="159213" y="23196"/>
                    <a:pt x="155619" y="26799"/>
                    <a:pt x="151665" y="30762"/>
                  </a:cubicBezTo>
                  <a:cubicBezTo>
                    <a:pt x="149868" y="32564"/>
                    <a:pt x="147712" y="34365"/>
                    <a:pt x="145915" y="36527"/>
                  </a:cubicBezTo>
                  <a:cubicBezTo>
                    <a:pt x="144118" y="37968"/>
                    <a:pt x="141962" y="39409"/>
                    <a:pt x="140165" y="40850"/>
                  </a:cubicBezTo>
                  <a:cubicBezTo>
                    <a:pt x="138008" y="42651"/>
                    <a:pt x="135852" y="44093"/>
                    <a:pt x="133695" y="45894"/>
                  </a:cubicBezTo>
                  <a:cubicBezTo>
                    <a:pt x="132258" y="47335"/>
                    <a:pt x="130820" y="48776"/>
                    <a:pt x="129383" y="50217"/>
                  </a:cubicBezTo>
                  <a:cubicBezTo>
                    <a:pt x="127945" y="51659"/>
                    <a:pt x="126508" y="53460"/>
                    <a:pt x="125070" y="54541"/>
                  </a:cubicBezTo>
                  <a:cubicBezTo>
                    <a:pt x="123632" y="55982"/>
                    <a:pt x="121835" y="57423"/>
                    <a:pt x="120038" y="58864"/>
                  </a:cubicBezTo>
                  <a:cubicBezTo>
                    <a:pt x="115007" y="62827"/>
                    <a:pt x="109256" y="67871"/>
                    <a:pt x="107100" y="73276"/>
                  </a:cubicBezTo>
                  <a:cubicBezTo>
                    <a:pt x="106381" y="74717"/>
                    <a:pt x="104584" y="75437"/>
                    <a:pt x="102787" y="75077"/>
                  </a:cubicBezTo>
                  <a:cubicBezTo>
                    <a:pt x="102069" y="74717"/>
                    <a:pt x="101350" y="74356"/>
                    <a:pt x="100990" y="73636"/>
                  </a:cubicBezTo>
                  <a:cubicBezTo>
                    <a:pt x="100631" y="73636"/>
                    <a:pt x="100631" y="73276"/>
                    <a:pt x="100631" y="73276"/>
                  </a:cubicBezTo>
                  <a:cubicBezTo>
                    <a:pt x="95959" y="72195"/>
                    <a:pt x="91646" y="71834"/>
                    <a:pt x="86614" y="71114"/>
                  </a:cubicBezTo>
                  <a:cubicBezTo>
                    <a:pt x="83739" y="70754"/>
                    <a:pt x="80145" y="70033"/>
                    <a:pt x="76911" y="69673"/>
                  </a:cubicBezTo>
                  <a:cubicBezTo>
                    <a:pt x="68645" y="67871"/>
                    <a:pt x="60378" y="67151"/>
                    <a:pt x="50315" y="66430"/>
                  </a:cubicBezTo>
                  <a:cubicBezTo>
                    <a:pt x="49237" y="66430"/>
                    <a:pt x="47440" y="66430"/>
                    <a:pt x="46003" y="66070"/>
                  </a:cubicBezTo>
                  <a:cubicBezTo>
                    <a:pt x="34142" y="65349"/>
                    <a:pt x="16173" y="63908"/>
                    <a:pt x="10063" y="73636"/>
                  </a:cubicBezTo>
                  <a:cubicBezTo>
                    <a:pt x="6828" y="79400"/>
                    <a:pt x="10063" y="87327"/>
                    <a:pt x="13297" y="94532"/>
                  </a:cubicBezTo>
                  <a:cubicBezTo>
                    <a:pt x="13657" y="95973"/>
                    <a:pt x="14735" y="97775"/>
                    <a:pt x="15094" y="99216"/>
                  </a:cubicBezTo>
                  <a:cubicBezTo>
                    <a:pt x="16173" y="102459"/>
                    <a:pt x="17251" y="105701"/>
                    <a:pt x="17970" y="108583"/>
                  </a:cubicBezTo>
                  <a:cubicBezTo>
                    <a:pt x="19048" y="112547"/>
                    <a:pt x="20126" y="116510"/>
                    <a:pt x="21923" y="120473"/>
                  </a:cubicBezTo>
                  <a:cubicBezTo>
                    <a:pt x="23361" y="124436"/>
                    <a:pt x="25876" y="128399"/>
                    <a:pt x="27673" y="132362"/>
                  </a:cubicBezTo>
                  <a:cubicBezTo>
                    <a:pt x="29111" y="135244"/>
                    <a:pt x="30548" y="138127"/>
                    <a:pt x="31986" y="141009"/>
                  </a:cubicBezTo>
                  <a:cubicBezTo>
                    <a:pt x="32705" y="142090"/>
                    <a:pt x="33064" y="143171"/>
                    <a:pt x="33783" y="144612"/>
                  </a:cubicBezTo>
                  <a:cubicBezTo>
                    <a:pt x="36299" y="150016"/>
                    <a:pt x="39174" y="156141"/>
                    <a:pt x="42768" y="160825"/>
                  </a:cubicBezTo>
                  <a:cubicBezTo>
                    <a:pt x="43846" y="161905"/>
                    <a:pt x="43846" y="163347"/>
                    <a:pt x="43127" y="164427"/>
                  </a:cubicBezTo>
                  <a:cubicBezTo>
                    <a:pt x="42409" y="165148"/>
                    <a:pt x="41690" y="165508"/>
                    <a:pt x="40971" y="165508"/>
                  </a:cubicBezTo>
                  <a:cubicBezTo>
                    <a:pt x="39174" y="171273"/>
                    <a:pt x="37018" y="176317"/>
                    <a:pt x="34502" y="181721"/>
                  </a:cubicBezTo>
                  <a:cubicBezTo>
                    <a:pt x="34142" y="182802"/>
                    <a:pt x="33424" y="184603"/>
                    <a:pt x="32705" y="186044"/>
                  </a:cubicBezTo>
                  <a:cubicBezTo>
                    <a:pt x="30189" y="192530"/>
                    <a:pt x="27314" y="198654"/>
                    <a:pt x="24439" y="204779"/>
                  </a:cubicBezTo>
                  <a:cubicBezTo>
                    <a:pt x="23720" y="206941"/>
                    <a:pt x="22642" y="208742"/>
                    <a:pt x="21923" y="210904"/>
                  </a:cubicBezTo>
                  <a:cubicBezTo>
                    <a:pt x="21204" y="211985"/>
                    <a:pt x="20845" y="213426"/>
                    <a:pt x="19767" y="214867"/>
                  </a:cubicBezTo>
                  <a:cubicBezTo>
                    <a:pt x="13657" y="227837"/>
                    <a:pt x="6109" y="244050"/>
                    <a:pt x="19767" y="253057"/>
                  </a:cubicBezTo>
                  <a:cubicBezTo>
                    <a:pt x="21923" y="254498"/>
                    <a:pt x="24439" y="255940"/>
                    <a:pt x="27314" y="256660"/>
                  </a:cubicBezTo>
                  <a:cubicBezTo>
                    <a:pt x="39893" y="260263"/>
                    <a:pt x="54628" y="257020"/>
                    <a:pt x="67566" y="253778"/>
                  </a:cubicBezTo>
                  <a:lnTo>
                    <a:pt x="70442" y="253057"/>
                  </a:lnTo>
                  <a:cubicBezTo>
                    <a:pt x="72598" y="252337"/>
                    <a:pt x="75114" y="251616"/>
                    <a:pt x="77630" y="251256"/>
                  </a:cubicBezTo>
                  <a:cubicBezTo>
                    <a:pt x="83020" y="249815"/>
                    <a:pt x="89130" y="248013"/>
                    <a:pt x="95240" y="247293"/>
                  </a:cubicBezTo>
                  <a:cubicBezTo>
                    <a:pt x="95599" y="247293"/>
                    <a:pt x="96678" y="246932"/>
                    <a:pt x="97396" y="246572"/>
                  </a:cubicBezTo>
                  <a:cubicBezTo>
                    <a:pt x="100272" y="246212"/>
                    <a:pt x="103865" y="245491"/>
                    <a:pt x="106741" y="246212"/>
                  </a:cubicBezTo>
                  <a:cubicBezTo>
                    <a:pt x="107819" y="246572"/>
                    <a:pt x="108538" y="247293"/>
                    <a:pt x="109256" y="247653"/>
                  </a:cubicBezTo>
                  <a:cubicBezTo>
                    <a:pt x="112132" y="250175"/>
                    <a:pt x="115007" y="253418"/>
                    <a:pt x="117163" y="256300"/>
                  </a:cubicBezTo>
                  <a:cubicBezTo>
                    <a:pt x="119320" y="258822"/>
                    <a:pt x="121476" y="261344"/>
                    <a:pt x="124351" y="263505"/>
                  </a:cubicBezTo>
                  <a:cubicBezTo>
                    <a:pt x="126148" y="265667"/>
                    <a:pt x="128305" y="267469"/>
                    <a:pt x="130461" y="269630"/>
                  </a:cubicBezTo>
                  <a:cubicBezTo>
                    <a:pt x="134055" y="273233"/>
                    <a:pt x="137649" y="276836"/>
                    <a:pt x="141602" y="280079"/>
                  </a:cubicBezTo>
                  <a:cubicBezTo>
                    <a:pt x="144477" y="281880"/>
                    <a:pt x="147353" y="284402"/>
                    <a:pt x="149868" y="287284"/>
                  </a:cubicBezTo>
                  <a:cubicBezTo>
                    <a:pt x="156697" y="293049"/>
                    <a:pt x="163525" y="299534"/>
                    <a:pt x="171792" y="302056"/>
                  </a:cubicBezTo>
                  <a:cubicBezTo>
                    <a:pt x="173589" y="302416"/>
                    <a:pt x="175386" y="302776"/>
                    <a:pt x="177183" y="303137"/>
                  </a:cubicBezTo>
                  <a:cubicBezTo>
                    <a:pt x="193355" y="303857"/>
                    <a:pt x="195512" y="287644"/>
                    <a:pt x="197309" y="273233"/>
                  </a:cubicBezTo>
                  <a:cubicBezTo>
                    <a:pt x="198028" y="270351"/>
                    <a:pt x="198028" y="267829"/>
                    <a:pt x="198747" y="265667"/>
                  </a:cubicBezTo>
                  <a:cubicBezTo>
                    <a:pt x="199106" y="262425"/>
                    <a:pt x="199825" y="259542"/>
                    <a:pt x="200544" y="256300"/>
                  </a:cubicBezTo>
                  <a:cubicBezTo>
                    <a:pt x="201622" y="250896"/>
                    <a:pt x="202700" y="244771"/>
                    <a:pt x="203778" y="239006"/>
                  </a:cubicBezTo>
                  <a:cubicBezTo>
                    <a:pt x="204138" y="235403"/>
                    <a:pt x="205216" y="231800"/>
                    <a:pt x="205935" y="228198"/>
                  </a:cubicBezTo>
                  <a:cubicBezTo>
                    <a:pt x="206654" y="224595"/>
                    <a:pt x="207732" y="220992"/>
                    <a:pt x="208091" y="217389"/>
                  </a:cubicBezTo>
                  <a:cubicBezTo>
                    <a:pt x="208091" y="217389"/>
                    <a:pt x="208091" y="217029"/>
                    <a:pt x="208451" y="217029"/>
                  </a:cubicBezTo>
                  <a:cubicBezTo>
                    <a:pt x="208451" y="215948"/>
                    <a:pt x="208810" y="214867"/>
                    <a:pt x="209888" y="214507"/>
                  </a:cubicBezTo>
                  <a:cubicBezTo>
                    <a:pt x="217795" y="210544"/>
                    <a:pt x="225342" y="205140"/>
                    <a:pt x="232890" y="200096"/>
                  </a:cubicBezTo>
                  <a:cubicBezTo>
                    <a:pt x="239359" y="195412"/>
                    <a:pt x="246187" y="190368"/>
                    <a:pt x="253375" y="186765"/>
                  </a:cubicBezTo>
                  <a:cubicBezTo>
                    <a:pt x="255532" y="185684"/>
                    <a:pt x="256969" y="184603"/>
                    <a:pt x="258766" y="183522"/>
                  </a:cubicBezTo>
                  <a:cubicBezTo>
                    <a:pt x="260563" y="182081"/>
                    <a:pt x="262360" y="181000"/>
                    <a:pt x="264157" y="179920"/>
                  </a:cubicBezTo>
                  <a:cubicBezTo>
                    <a:pt x="264876" y="179559"/>
                    <a:pt x="265954" y="179199"/>
                    <a:pt x="266313" y="178839"/>
                  </a:cubicBezTo>
                  <a:cubicBezTo>
                    <a:pt x="269189" y="177398"/>
                    <a:pt x="271704" y="175957"/>
                    <a:pt x="274220" y="174155"/>
                  </a:cubicBezTo>
                  <a:cubicBezTo>
                    <a:pt x="279252" y="170192"/>
                    <a:pt x="285362" y="163707"/>
                    <a:pt x="285002" y="155060"/>
                  </a:cubicBezTo>
                  <a:cubicBezTo>
                    <a:pt x="284643" y="148935"/>
                    <a:pt x="278174" y="144972"/>
                    <a:pt x="272423" y="141730"/>
                  </a:cubicBezTo>
                  <a:cubicBezTo>
                    <a:pt x="272064" y="141009"/>
                    <a:pt x="271345" y="140649"/>
                    <a:pt x="270986" y="140649"/>
                  </a:cubicBezTo>
                  <a:cubicBezTo>
                    <a:pt x="267392" y="138487"/>
                    <a:pt x="264157" y="135965"/>
                    <a:pt x="260923" y="133803"/>
                  </a:cubicBezTo>
                  <a:cubicBezTo>
                    <a:pt x="257688" y="131281"/>
                    <a:pt x="254453" y="129120"/>
                    <a:pt x="250859" y="126958"/>
                  </a:cubicBezTo>
                  <a:cubicBezTo>
                    <a:pt x="243312" y="122274"/>
                    <a:pt x="235765" y="118311"/>
                    <a:pt x="228577" y="114708"/>
                  </a:cubicBezTo>
                  <a:cubicBezTo>
                    <a:pt x="224983" y="112907"/>
                    <a:pt x="221389" y="110745"/>
                    <a:pt x="217076" y="109664"/>
                  </a:cubicBezTo>
                  <a:cubicBezTo>
                    <a:pt x="216357" y="109664"/>
                    <a:pt x="215638" y="109304"/>
                    <a:pt x="215279" y="109304"/>
                  </a:cubicBezTo>
                  <a:cubicBezTo>
                    <a:pt x="214201" y="108944"/>
                    <a:pt x="212763" y="108223"/>
                    <a:pt x="210966" y="107142"/>
                  </a:cubicBezTo>
                  <a:cubicBezTo>
                    <a:pt x="210966" y="106782"/>
                    <a:pt x="210607" y="106422"/>
                    <a:pt x="210248" y="106061"/>
                  </a:cubicBezTo>
                  <a:cubicBezTo>
                    <a:pt x="209529" y="105701"/>
                    <a:pt x="208810" y="104981"/>
                    <a:pt x="208451" y="104260"/>
                  </a:cubicBezTo>
                  <a:cubicBezTo>
                    <a:pt x="205216" y="97415"/>
                    <a:pt x="204138" y="89488"/>
                    <a:pt x="203060" y="81562"/>
                  </a:cubicBezTo>
                  <a:cubicBezTo>
                    <a:pt x="202700" y="77239"/>
                    <a:pt x="201981" y="72915"/>
                    <a:pt x="200903" y="68952"/>
                  </a:cubicBezTo>
                  <a:cubicBezTo>
                    <a:pt x="200544" y="64989"/>
                    <a:pt x="199466" y="61386"/>
                    <a:pt x="199106" y="57423"/>
                  </a:cubicBezTo>
                  <a:lnTo>
                    <a:pt x="198797" y="55255"/>
                  </a:lnTo>
                  <a:lnTo>
                    <a:pt x="193954" y="61214"/>
                  </a:lnTo>
                  <a:cubicBezTo>
                    <a:pt x="190290" y="65484"/>
                    <a:pt x="185894" y="69398"/>
                    <a:pt x="182230" y="73312"/>
                  </a:cubicBezTo>
                  <a:cubicBezTo>
                    <a:pt x="181497" y="74023"/>
                    <a:pt x="180765" y="72956"/>
                    <a:pt x="181131" y="72244"/>
                  </a:cubicBezTo>
                  <a:cubicBezTo>
                    <a:pt x="184428" y="69042"/>
                    <a:pt x="187725" y="66195"/>
                    <a:pt x="191022" y="62993"/>
                  </a:cubicBezTo>
                  <a:cubicBezTo>
                    <a:pt x="193221" y="60147"/>
                    <a:pt x="196884" y="57656"/>
                    <a:pt x="198350" y="54098"/>
                  </a:cubicBezTo>
                  <a:lnTo>
                    <a:pt x="198646" y="54194"/>
                  </a:lnTo>
                  <a:lnTo>
                    <a:pt x="198387" y="52379"/>
                  </a:lnTo>
                  <a:cubicBezTo>
                    <a:pt x="197309" y="41571"/>
                    <a:pt x="195872" y="28240"/>
                    <a:pt x="187605" y="22115"/>
                  </a:cubicBezTo>
                  <a:cubicBezTo>
                    <a:pt x="185449" y="20674"/>
                    <a:pt x="183652" y="19233"/>
                    <a:pt x="181136" y="18873"/>
                  </a:cubicBezTo>
                  <a:close/>
                  <a:moveTo>
                    <a:pt x="176501" y="8086"/>
                  </a:moveTo>
                  <a:lnTo>
                    <a:pt x="171833" y="9987"/>
                  </a:lnTo>
                  <a:lnTo>
                    <a:pt x="175430" y="9415"/>
                  </a:lnTo>
                  <a:lnTo>
                    <a:pt x="182296" y="10711"/>
                  </a:lnTo>
                  <a:close/>
                  <a:moveTo>
                    <a:pt x="176909" y="6666"/>
                  </a:moveTo>
                  <a:cubicBezTo>
                    <a:pt x="186026" y="7124"/>
                    <a:pt x="195189" y="11245"/>
                    <a:pt x="201902" y="17840"/>
                  </a:cubicBezTo>
                  <a:cubicBezTo>
                    <a:pt x="202627" y="18572"/>
                    <a:pt x="201539" y="20038"/>
                    <a:pt x="200450" y="18939"/>
                  </a:cubicBezTo>
                  <a:lnTo>
                    <a:pt x="188982" y="13742"/>
                  </a:lnTo>
                  <a:lnTo>
                    <a:pt x="202071" y="26664"/>
                  </a:lnTo>
                  <a:cubicBezTo>
                    <a:pt x="205126" y="33284"/>
                    <a:pt x="206654" y="41030"/>
                    <a:pt x="207732" y="48056"/>
                  </a:cubicBezTo>
                  <a:cubicBezTo>
                    <a:pt x="208451" y="53100"/>
                    <a:pt x="209529" y="58144"/>
                    <a:pt x="210248" y="62467"/>
                  </a:cubicBezTo>
                  <a:cubicBezTo>
                    <a:pt x="210966" y="66070"/>
                    <a:pt x="211685" y="70033"/>
                    <a:pt x="212045" y="73636"/>
                  </a:cubicBezTo>
                  <a:cubicBezTo>
                    <a:pt x="212763" y="76518"/>
                    <a:pt x="213123" y="79040"/>
                    <a:pt x="213123" y="81562"/>
                  </a:cubicBezTo>
                  <a:cubicBezTo>
                    <a:pt x="214201" y="87687"/>
                    <a:pt x="214560" y="94172"/>
                    <a:pt x="217076" y="99937"/>
                  </a:cubicBezTo>
                  <a:cubicBezTo>
                    <a:pt x="217076" y="99937"/>
                    <a:pt x="217076" y="100297"/>
                    <a:pt x="217435" y="100657"/>
                  </a:cubicBezTo>
                  <a:cubicBezTo>
                    <a:pt x="218154" y="100657"/>
                    <a:pt x="218873" y="101018"/>
                    <a:pt x="219951" y="101378"/>
                  </a:cubicBezTo>
                  <a:cubicBezTo>
                    <a:pt x="220670" y="101738"/>
                    <a:pt x="221389" y="101738"/>
                    <a:pt x="222108" y="102098"/>
                  </a:cubicBezTo>
                  <a:cubicBezTo>
                    <a:pt x="223905" y="102459"/>
                    <a:pt x="225342" y="102819"/>
                    <a:pt x="226420" y="103539"/>
                  </a:cubicBezTo>
                  <a:cubicBezTo>
                    <a:pt x="229655" y="104981"/>
                    <a:pt x="233249" y="106422"/>
                    <a:pt x="236124" y="108223"/>
                  </a:cubicBezTo>
                  <a:cubicBezTo>
                    <a:pt x="237202" y="108944"/>
                    <a:pt x="238281" y="109304"/>
                    <a:pt x="239359" y="109664"/>
                  </a:cubicBezTo>
                  <a:cubicBezTo>
                    <a:pt x="247984" y="113988"/>
                    <a:pt x="256610" y="119392"/>
                    <a:pt x="265954" y="126237"/>
                  </a:cubicBezTo>
                  <a:cubicBezTo>
                    <a:pt x="267392" y="127318"/>
                    <a:pt x="269548" y="128399"/>
                    <a:pt x="271345" y="129840"/>
                  </a:cubicBezTo>
                  <a:cubicBezTo>
                    <a:pt x="281408" y="135965"/>
                    <a:pt x="294706" y="144612"/>
                    <a:pt x="292549" y="157222"/>
                  </a:cubicBezTo>
                  <a:cubicBezTo>
                    <a:pt x="291471" y="165508"/>
                    <a:pt x="288596" y="171273"/>
                    <a:pt x="284283" y="175596"/>
                  </a:cubicBezTo>
                  <a:cubicBezTo>
                    <a:pt x="279611" y="179920"/>
                    <a:pt x="274220" y="182802"/>
                    <a:pt x="269189" y="186044"/>
                  </a:cubicBezTo>
                  <a:cubicBezTo>
                    <a:pt x="267032" y="187125"/>
                    <a:pt x="264516" y="188927"/>
                    <a:pt x="262360" y="190008"/>
                  </a:cubicBezTo>
                  <a:cubicBezTo>
                    <a:pt x="258766" y="192530"/>
                    <a:pt x="254453" y="194691"/>
                    <a:pt x="250859" y="197213"/>
                  </a:cubicBezTo>
                  <a:cubicBezTo>
                    <a:pt x="246547" y="199735"/>
                    <a:pt x="242234" y="202618"/>
                    <a:pt x="237921" y="205140"/>
                  </a:cubicBezTo>
                  <a:cubicBezTo>
                    <a:pt x="231452" y="209463"/>
                    <a:pt x="224264" y="214147"/>
                    <a:pt x="216717" y="217389"/>
                  </a:cubicBezTo>
                  <a:cubicBezTo>
                    <a:pt x="216717" y="217749"/>
                    <a:pt x="216717" y="218110"/>
                    <a:pt x="216357" y="218110"/>
                  </a:cubicBezTo>
                  <a:cubicBezTo>
                    <a:pt x="216357" y="220632"/>
                    <a:pt x="215279" y="223154"/>
                    <a:pt x="214560" y="225676"/>
                  </a:cubicBezTo>
                  <a:cubicBezTo>
                    <a:pt x="214201" y="227117"/>
                    <a:pt x="213482" y="229279"/>
                    <a:pt x="213123" y="231080"/>
                  </a:cubicBezTo>
                  <a:cubicBezTo>
                    <a:pt x="212763" y="233962"/>
                    <a:pt x="212045" y="237205"/>
                    <a:pt x="211685" y="240447"/>
                  </a:cubicBezTo>
                  <a:cubicBezTo>
                    <a:pt x="210966" y="242609"/>
                    <a:pt x="210966" y="244410"/>
                    <a:pt x="210607" y="246572"/>
                  </a:cubicBezTo>
                  <a:cubicBezTo>
                    <a:pt x="209888" y="249094"/>
                    <a:pt x="209529" y="251256"/>
                    <a:pt x="209169" y="253418"/>
                  </a:cubicBezTo>
                  <a:cubicBezTo>
                    <a:pt x="208091" y="259903"/>
                    <a:pt x="206294" y="266748"/>
                    <a:pt x="205935" y="273593"/>
                  </a:cubicBezTo>
                  <a:cubicBezTo>
                    <a:pt x="204138" y="288725"/>
                    <a:pt x="202341" y="305659"/>
                    <a:pt x="184370" y="310703"/>
                  </a:cubicBezTo>
                  <a:cubicBezTo>
                    <a:pt x="180058" y="312144"/>
                    <a:pt x="175386" y="311783"/>
                    <a:pt x="170713" y="310342"/>
                  </a:cubicBezTo>
                  <a:cubicBezTo>
                    <a:pt x="162447" y="307820"/>
                    <a:pt x="155259" y="301696"/>
                    <a:pt x="148790" y="296291"/>
                  </a:cubicBezTo>
                  <a:cubicBezTo>
                    <a:pt x="147353" y="295210"/>
                    <a:pt x="146274" y="294490"/>
                    <a:pt x="144837" y="293409"/>
                  </a:cubicBezTo>
                  <a:cubicBezTo>
                    <a:pt x="129742" y="281159"/>
                    <a:pt x="117882" y="269991"/>
                    <a:pt x="107819" y="258461"/>
                  </a:cubicBezTo>
                  <a:cubicBezTo>
                    <a:pt x="106381" y="256660"/>
                    <a:pt x="104944" y="255940"/>
                    <a:pt x="103865" y="255219"/>
                  </a:cubicBezTo>
                  <a:cubicBezTo>
                    <a:pt x="102069" y="254859"/>
                    <a:pt x="100272" y="255219"/>
                    <a:pt x="97037" y="255940"/>
                  </a:cubicBezTo>
                  <a:lnTo>
                    <a:pt x="96678" y="255940"/>
                  </a:lnTo>
                  <a:cubicBezTo>
                    <a:pt x="92365" y="256660"/>
                    <a:pt x="88411" y="257741"/>
                    <a:pt x="84099" y="258822"/>
                  </a:cubicBezTo>
                  <a:lnTo>
                    <a:pt x="83739" y="258822"/>
                  </a:lnTo>
                  <a:cubicBezTo>
                    <a:pt x="81942" y="259182"/>
                    <a:pt x="80145" y="259542"/>
                    <a:pt x="78708" y="259903"/>
                  </a:cubicBezTo>
                  <a:cubicBezTo>
                    <a:pt x="71160" y="261704"/>
                    <a:pt x="63613" y="263505"/>
                    <a:pt x="56066" y="264947"/>
                  </a:cubicBezTo>
                  <a:cubicBezTo>
                    <a:pt x="46362" y="266748"/>
                    <a:pt x="34142" y="267829"/>
                    <a:pt x="23720" y="264586"/>
                  </a:cubicBezTo>
                  <a:cubicBezTo>
                    <a:pt x="18329" y="262785"/>
                    <a:pt x="13297" y="259903"/>
                    <a:pt x="9703" y="255219"/>
                  </a:cubicBezTo>
                  <a:cubicBezTo>
                    <a:pt x="-1078" y="241888"/>
                    <a:pt x="5391" y="226757"/>
                    <a:pt x="11500" y="213426"/>
                  </a:cubicBezTo>
                  <a:lnTo>
                    <a:pt x="11860" y="212345"/>
                  </a:lnTo>
                  <a:cubicBezTo>
                    <a:pt x="15813" y="203338"/>
                    <a:pt x="19767" y="194691"/>
                    <a:pt x="23720" y="186044"/>
                  </a:cubicBezTo>
                  <a:cubicBezTo>
                    <a:pt x="27673" y="178118"/>
                    <a:pt x="31627" y="169832"/>
                    <a:pt x="35221" y="161545"/>
                  </a:cubicBezTo>
                  <a:lnTo>
                    <a:pt x="33523" y="158887"/>
                  </a:lnTo>
                  <a:lnTo>
                    <a:pt x="31808" y="159901"/>
                  </a:lnTo>
                  <a:cubicBezTo>
                    <a:pt x="28900" y="155603"/>
                    <a:pt x="24903" y="151664"/>
                    <a:pt x="22359" y="147366"/>
                  </a:cubicBezTo>
                  <a:cubicBezTo>
                    <a:pt x="19089" y="141993"/>
                    <a:pt x="16908" y="136979"/>
                    <a:pt x="14364" y="131607"/>
                  </a:cubicBezTo>
                  <a:cubicBezTo>
                    <a:pt x="10731" y="122653"/>
                    <a:pt x="5643" y="112982"/>
                    <a:pt x="4553" y="103312"/>
                  </a:cubicBezTo>
                  <a:cubicBezTo>
                    <a:pt x="4553" y="102954"/>
                    <a:pt x="5280" y="102954"/>
                    <a:pt x="5280" y="103312"/>
                  </a:cubicBezTo>
                  <a:cubicBezTo>
                    <a:pt x="6370" y="108326"/>
                    <a:pt x="8914" y="113699"/>
                    <a:pt x="11094" y="118713"/>
                  </a:cubicBezTo>
                  <a:cubicBezTo>
                    <a:pt x="12911" y="123369"/>
                    <a:pt x="14728" y="128383"/>
                    <a:pt x="16908" y="133039"/>
                  </a:cubicBezTo>
                  <a:cubicBezTo>
                    <a:pt x="19089" y="137337"/>
                    <a:pt x="20906" y="141993"/>
                    <a:pt x="23813" y="146291"/>
                  </a:cubicBezTo>
                  <a:lnTo>
                    <a:pt x="32868" y="157860"/>
                  </a:lnTo>
                  <a:lnTo>
                    <a:pt x="23720" y="143531"/>
                  </a:lnTo>
                  <a:lnTo>
                    <a:pt x="22642" y="141009"/>
                  </a:lnTo>
                  <a:cubicBezTo>
                    <a:pt x="21923" y="139928"/>
                    <a:pt x="21204" y="138487"/>
                    <a:pt x="20485" y="137406"/>
                  </a:cubicBezTo>
                  <a:cubicBezTo>
                    <a:pt x="17251" y="130921"/>
                    <a:pt x="13657" y="124436"/>
                    <a:pt x="11500" y="117230"/>
                  </a:cubicBezTo>
                  <a:cubicBezTo>
                    <a:pt x="10063" y="112547"/>
                    <a:pt x="8266" y="107503"/>
                    <a:pt x="6469" y="102819"/>
                  </a:cubicBezTo>
                  <a:cubicBezTo>
                    <a:pt x="5031" y="98496"/>
                    <a:pt x="3234" y="93812"/>
                    <a:pt x="1797" y="89488"/>
                  </a:cubicBezTo>
                  <a:cubicBezTo>
                    <a:pt x="0" y="83364"/>
                    <a:pt x="-1797" y="74717"/>
                    <a:pt x="3594" y="67511"/>
                  </a:cubicBezTo>
                  <a:cubicBezTo>
                    <a:pt x="12938" y="55622"/>
                    <a:pt x="30908" y="56703"/>
                    <a:pt x="44565" y="57423"/>
                  </a:cubicBezTo>
                  <a:lnTo>
                    <a:pt x="49237" y="57783"/>
                  </a:lnTo>
                  <a:cubicBezTo>
                    <a:pt x="57503" y="58144"/>
                    <a:pt x="66488" y="58504"/>
                    <a:pt x="74754" y="60305"/>
                  </a:cubicBezTo>
                  <a:cubicBezTo>
                    <a:pt x="78348" y="61026"/>
                    <a:pt x="82302" y="61386"/>
                    <a:pt x="85896" y="62107"/>
                  </a:cubicBezTo>
                  <a:cubicBezTo>
                    <a:pt x="91646" y="62827"/>
                    <a:pt x="97396" y="63548"/>
                    <a:pt x="103147" y="64989"/>
                  </a:cubicBezTo>
                  <a:cubicBezTo>
                    <a:pt x="103147" y="64989"/>
                    <a:pt x="103506" y="64989"/>
                    <a:pt x="103865" y="65349"/>
                  </a:cubicBezTo>
                  <a:cubicBezTo>
                    <a:pt x="106381" y="61026"/>
                    <a:pt x="110335" y="57063"/>
                    <a:pt x="114288" y="53460"/>
                  </a:cubicBezTo>
                  <a:cubicBezTo>
                    <a:pt x="115726" y="52379"/>
                    <a:pt x="117163" y="51298"/>
                    <a:pt x="117882" y="50217"/>
                  </a:cubicBezTo>
                  <a:cubicBezTo>
                    <a:pt x="119320" y="48776"/>
                    <a:pt x="120757" y="47695"/>
                    <a:pt x="121835" y="46254"/>
                  </a:cubicBezTo>
                  <a:cubicBezTo>
                    <a:pt x="124351" y="43372"/>
                    <a:pt x="127226" y="40490"/>
                    <a:pt x="130101" y="38328"/>
                  </a:cubicBezTo>
                  <a:lnTo>
                    <a:pt x="130820" y="37608"/>
                  </a:lnTo>
                  <a:cubicBezTo>
                    <a:pt x="134774" y="34725"/>
                    <a:pt x="138368" y="31843"/>
                    <a:pt x="141962" y="28600"/>
                  </a:cubicBezTo>
                  <a:cubicBezTo>
                    <a:pt x="143040" y="27880"/>
                    <a:pt x="143759" y="27159"/>
                    <a:pt x="144477" y="26078"/>
                  </a:cubicBezTo>
                  <a:lnTo>
                    <a:pt x="157920" y="15653"/>
                  </a:lnTo>
                  <a:lnTo>
                    <a:pt x="152553" y="17840"/>
                  </a:lnTo>
                  <a:cubicBezTo>
                    <a:pt x="152553" y="17840"/>
                    <a:pt x="152190" y="17840"/>
                    <a:pt x="152190" y="17473"/>
                  </a:cubicBezTo>
                  <a:lnTo>
                    <a:pt x="159947" y="14082"/>
                  </a:lnTo>
                  <a:lnTo>
                    <a:pt x="163525" y="11307"/>
                  </a:lnTo>
                  <a:lnTo>
                    <a:pt x="167875" y="10616"/>
                  </a:lnTo>
                  <a:close/>
                  <a:moveTo>
                    <a:pt x="178563" y="2987"/>
                  </a:moveTo>
                  <a:cubicBezTo>
                    <a:pt x="184119" y="3940"/>
                    <a:pt x="189497" y="6480"/>
                    <a:pt x="193978" y="9927"/>
                  </a:cubicBezTo>
                  <a:cubicBezTo>
                    <a:pt x="194695" y="10653"/>
                    <a:pt x="193978" y="12104"/>
                    <a:pt x="193260" y="11378"/>
                  </a:cubicBezTo>
                  <a:cubicBezTo>
                    <a:pt x="184299" y="4847"/>
                    <a:pt x="173186" y="1581"/>
                    <a:pt x="162432" y="6298"/>
                  </a:cubicBezTo>
                  <a:cubicBezTo>
                    <a:pt x="162073" y="6661"/>
                    <a:pt x="161715" y="5936"/>
                    <a:pt x="162073" y="5573"/>
                  </a:cubicBezTo>
                  <a:cubicBezTo>
                    <a:pt x="167271" y="2670"/>
                    <a:pt x="173007" y="2035"/>
                    <a:pt x="178563" y="2987"/>
                  </a:cubicBezTo>
                  <a:close/>
                  <a:moveTo>
                    <a:pt x="180226" y="164"/>
                  </a:moveTo>
                  <a:cubicBezTo>
                    <a:pt x="183101" y="958"/>
                    <a:pt x="186336" y="1751"/>
                    <a:pt x="188852" y="3736"/>
                  </a:cubicBezTo>
                  <a:cubicBezTo>
                    <a:pt x="189930" y="4133"/>
                    <a:pt x="188852" y="5720"/>
                    <a:pt x="187774" y="4926"/>
                  </a:cubicBezTo>
                  <a:cubicBezTo>
                    <a:pt x="185617" y="3339"/>
                    <a:pt x="182742" y="2545"/>
                    <a:pt x="179866" y="1751"/>
                  </a:cubicBezTo>
                  <a:cubicBezTo>
                    <a:pt x="176991" y="1354"/>
                    <a:pt x="174475" y="1354"/>
                    <a:pt x="171959" y="1354"/>
                  </a:cubicBezTo>
                  <a:cubicBezTo>
                    <a:pt x="171599" y="1354"/>
                    <a:pt x="171240" y="561"/>
                    <a:pt x="171959" y="561"/>
                  </a:cubicBezTo>
                  <a:cubicBezTo>
                    <a:pt x="174834" y="164"/>
                    <a:pt x="177350" y="-233"/>
                    <a:pt x="180226" y="16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33044C2-D50D-7744-B4DA-CC2F31DC63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3071" y="1404167"/>
              <a:ext cx="197034" cy="196291"/>
            </a:xfrm>
            <a:custGeom>
              <a:avLst/>
              <a:gdLst>
                <a:gd name="connsiteX0" fmla="*/ 105217 w 217193"/>
                <a:gd name="connsiteY0" fmla="*/ 195311 h 216374"/>
                <a:gd name="connsiteX1" fmla="*/ 105614 w 217193"/>
                <a:gd name="connsiteY1" fmla="*/ 195678 h 216374"/>
                <a:gd name="connsiteX2" fmla="*/ 105217 w 217193"/>
                <a:gd name="connsiteY2" fmla="*/ 198608 h 216374"/>
                <a:gd name="connsiteX3" fmla="*/ 104424 w 217193"/>
                <a:gd name="connsiteY3" fmla="*/ 198608 h 216374"/>
                <a:gd name="connsiteX4" fmla="*/ 105217 w 217193"/>
                <a:gd name="connsiteY4" fmla="*/ 195311 h 216374"/>
                <a:gd name="connsiteX5" fmla="*/ 98391 w 217193"/>
                <a:gd name="connsiteY5" fmla="*/ 194063 h 216374"/>
                <a:gd name="connsiteX6" fmla="*/ 99026 w 217193"/>
                <a:gd name="connsiteY6" fmla="*/ 194063 h 216374"/>
                <a:gd name="connsiteX7" fmla="*/ 98073 w 217193"/>
                <a:gd name="connsiteY7" fmla="*/ 200413 h 216374"/>
                <a:gd name="connsiteX8" fmla="*/ 97121 w 217193"/>
                <a:gd name="connsiteY8" fmla="*/ 205352 h 216374"/>
                <a:gd name="connsiteX9" fmla="*/ 96486 w 217193"/>
                <a:gd name="connsiteY9" fmla="*/ 204999 h 216374"/>
                <a:gd name="connsiteX10" fmla="*/ 98391 w 217193"/>
                <a:gd name="connsiteY10" fmla="*/ 194063 h 216374"/>
                <a:gd name="connsiteX11" fmla="*/ 94722 w 217193"/>
                <a:gd name="connsiteY11" fmla="*/ 182962 h 216374"/>
                <a:gd name="connsiteX12" fmla="*/ 95780 w 217193"/>
                <a:gd name="connsiteY12" fmla="*/ 182962 h 216374"/>
                <a:gd name="connsiteX13" fmla="*/ 94016 w 217193"/>
                <a:gd name="connsiteY13" fmla="*/ 192641 h 216374"/>
                <a:gd name="connsiteX14" fmla="*/ 91547 w 217193"/>
                <a:gd name="connsiteY14" fmla="*/ 203395 h 216374"/>
                <a:gd name="connsiteX15" fmla="*/ 90489 w 217193"/>
                <a:gd name="connsiteY15" fmla="*/ 203395 h 216374"/>
                <a:gd name="connsiteX16" fmla="*/ 94722 w 217193"/>
                <a:gd name="connsiteY16" fmla="*/ 182962 h 216374"/>
                <a:gd name="connsiteX17" fmla="*/ 143564 w 217193"/>
                <a:gd name="connsiteY17" fmla="*/ 182245 h 216374"/>
                <a:gd name="connsiteX18" fmla="*/ 144330 w 217193"/>
                <a:gd name="connsiteY18" fmla="*/ 182590 h 216374"/>
                <a:gd name="connsiteX19" fmla="*/ 149695 w 217193"/>
                <a:gd name="connsiteY19" fmla="*/ 183970 h 216374"/>
                <a:gd name="connsiteX20" fmla="*/ 149695 w 217193"/>
                <a:gd name="connsiteY20" fmla="*/ 184661 h 216374"/>
                <a:gd name="connsiteX21" fmla="*/ 147013 w 217193"/>
                <a:gd name="connsiteY21" fmla="*/ 184316 h 216374"/>
                <a:gd name="connsiteX22" fmla="*/ 143564 w 217193"/>
                <a:gd name="connsiteY22" fmla="*/ 183625 h 216374"/>
                <a:gd name="connsiteX23" fmla="*/ 139732 w 217193"/>
                <a:gd name="connsiteY23" fmla="*/ 189492 h 216374"/>
                <a:gd name="connsiteX24" fmla="*/ 139349 w 217193"/>
                <a:gd name="connsiteY24" fmla="*/ 189147 h 216374"/>
                <a:gd name="connsiteX25" fmla="*/ 143564 w 217193"/>
                <a:gd name="connsiteY25" fmla="*/ 182245 h 216374"/>
                <a:gd name="connsiteX26" fmla="*/ 141775 w 217193"/>
                <a:gd name="connsiteY26" fmla="*/ 179070 h 216374"/>
                <a:gd name="connsiteX27" fmla="*/ 142134 w 217193"/>
                <a:gd name="connsiteY27" fmla="*/ 179070 h 216374"/>
                <a:gd name="connsiteX28" fmla="*/ 153277 w 217193"/>
                <a:gd name="connsiteY28" fmla="*/ 180862 h 216374"/>
                <a:gd name="connsiteX29" fmla="*/ 152917 w 217193"/>
                <a:gd name="connsiteY29" fmla="*/ 181579 h 216374"/>
                <a:gd name="connsiteX30" fmla="*/ 142134 w 217193"/>
                <a:gd name="connsiteY30" fmla="*/ 179787 h 216374"/>
                <a:gd name="connsiteX31" fmla="*/ 135305 w 217193"/>
                <a:gd name="connsiteY31" fmla="*/ 189824 h 216374"/>
                <a:gd name="connsiteX32" fmla="*/ 134946 w 217193"/>
                <a:gd name="connsiteY32" fmla="*/ 189107 h 216374"/>
                <a:gd name="connsiteX33" fmla="*/ 141775 w 217193"/>
                <a:gd name="connsiteY33" fmla="*/ 179070 h 216374"/>
                <a:gd name="connsiteX34" fmla="*/ 93311 w 217193"/>
                <a:gd name="connsiteY34" fmla="*/ 176611 h 216374"/>
                <a:gd name="connsiteX35" fmla="*/ 94502 w 217193"/>
                <a:gd name="connsiteY35" fmla="*/ 176611 h 216374"/>
                <a:gd name="connsiteX36" fmla="*/ 88548 w 217193"/>
                <a:gd name="connsiteY36" fmla="*/ 200222 h 216374"/>
                <a:gd name="connsiteX37" fmla="*/ 87358 w 217193"/>
                <a:gd name="connsiteY37" fmla="*/ 200222 h 216374"/>
                <a:gd name="connsiteX38" fmla="*/ 93311 w 217193"/>
                <a:gd name="connsiteY38" fmla="*/ 176611 h 216374"/>
                <a:gd name="connsiteX39" fmla="*/ 139878 w 217193"/>
                <a:gd name="connsiteY39" fmla="*/ 174671 h 216374"/>
                <a:gd name="connsiteX40" fmla="*/ 140583 w 217193"/>
                <a:gd name="connsiteY40" fmla="*/ 174671 h 216374"/>
                <a:gd name="connsiteX41" fmla="*/ 149403 w 217193"/>
                <a:gd name="connsiteY41" fmla="*/ 175399 h 216374"/>
                <a:gd name="connsiteX42" fmla="*/ 156106 w 217193"/>
                <a:gd name="connsiteY42" fmla="*/ 176490 h 216374"/>
                <a:gd name="connsiteX43" fmla="*/ 155753 w 217193"/>
                <a:gd name="connsiteY43" fmla="*/ 177218 h 216374"/>
                <a:gd name="connsiteX44" fmla="*/ 147639 w 217193"/>
                <a:gd name="connsiteY44" fmla="*/ 176126 h 216374"/>
                <a:gd name="connsiteX45" fmla="*/ 140583 w 217193"/>
                <a:gd name="connsiteY45" fmla="*/ 175399 h 216374"/>
                <a:gd name="connsiteX46" fmla="*/ 140231 w 217193"/>
                <a:gd name="connsiteY46" fmla="*/ 175399 h 216374"/>
                <a:gd name="connsiteX47" fmla="*/ 134939 w 217193"/>
                <a:gd name="connsiteY47" fmla="*/ 182311 h 216374"/>
                <a:gd name="connsiteX48" fmla="*/ 128589 w 217193"/>
                <a:gd name="connsiteY48" fmla="*/ 191406 h 216374"/>
                <a:gd name="connsiteX49" fmla="*/ 128589 w 217193"/>
                <a:gd name="connsiteY49" fmla="*/ 191042 h 216374"/>
                <a:gd name="connsiteX50" fmla="*/ 134939 w 217193"/>
                <a:gd name="connsiteY50" fmla="*/ 180856 h 216374"/>
                <a:gd name="connsiteX51" fmla="*/ 139878 w 217193"/>
                <a:gd name="connsiteY51" fmla="*/ 174671 h 216374"/>
                <a:gd name="connsiteX52" fmla="*/ 90721 w 217193"/>
                <a:gd name="connsiteY52" fmla="*/ 171487 h 216374"/>
                <a:gd name="connsiteX53" fmla="*/ 91390 w 217193"/>
                <a:gd name="connsiteY53" fmla="*/ 171487 h 216374"/>
                <a:gd name="connsiteX54" fmla="*/ 86376 w 217193"/>
                <a:gd name="connsiteY54" fmla="*/ 193879 h 216374"/>
                <a:gd name="connsiteX55" fmla="*/ 85374 w 217193"/>
                <a:gd name="connsiteY55" fmla="*/ 193523 h 216374"/>
                <a:gd name="connsiteX56" fmla="*/ 90721 w 217193"/>
                <a:gd name="connsiteY56" fmla="*/ 171487 h 216374"/>
                <a:gd name="connsiteX57" fmla="*/ 90625 w 217193"/>
                <a:gd name="connsiteY57" fmla="*/ 163896 h 216374"/>
                <a:gd name="connsiteX58" fmla="*/ 91357 w 217193"/>
                <a:gd name="connsiteY58" fmla="*/ 163896 h 216374"/>
                <a:gd name="connsiteX59" fmla="*/ 83298 w 217193"/>
                <a:gd name="connsiteY59" fmla="*/ 189481 h 216374"/>
                <a:gd name="connsiteX60" fmla="*/ 82199 w 217193"/>
                <a:gd name="connsiteY60" fmla="*/ 188780 h 216374"/>
                <a:gd name="connsiteX61" fmla="*/ 90625 w 217193"/>
                <a:gd name="connsiteY61" fmla="*/ 163896 h 216374"/>
                <a:gd name="connsiteX62" fmla="*/ 209668 w 217193"/>
                <a:gd name="connsiteY62" fmla="*/ 163479 h 216374"/>
                <a:gd name="connsiteX63" fmla="*/ 206864 w 217193"/>
                <a:gd name="connsiteY63" fmla="*/ 170423 h 216374"/>
                <a:gd name="connsiteX64" fmla="*/ 206491 w 217193"/>
                <a:gd name="connsiteY64" fmla="*/ 169715 h 216374"/>
                <a:gd name="connsiteX65" fmla="*/ 47640 w 217193"/>
                <a:gd name="connsiteY65" fmla="*/ 163195 h 216374"/>
                <a:gd name="connsiteX66" fmla="*/ 54234 w 217193"/>
                <a:gd name="connsiteY66" fmla="*/ 165179 h 216374"/>
                <a:gd name="connsiteX67" fmla="*/ 60462 w 217193"/>
                <a:gd name="connsiteY67" fmla="*/ 165973 h 216374"/>
                <a:gd name="connsiteX68" fmla="*/ 60095 w 217193"/>
                <a:gd name="connsiteY68" fmla="*/ 167560 h 216374"/>
                <a:gd name="connsiteX69" fmla="*/ 54234 w 217193"/>
                <a:gd name="connsiteY69" fmla="*/ 166370 h 216374"/>
                <a:gd name="connsiteX70" fmla="*/ 47274 w 217193"/>
                <a:gd name="connsiteY70" fmla="*/ 163989 h 216374"/>
                <a:gd name="connsiteX71" fmla="*/ 47640 w 217193"/>
                <a:gd name="connsiteY71" fmla="*/ 163195 h 216374"/>
                <a:gd name="connsiteX72" fmla="*/ 211806 w 217193"/>
                <a:gd name="connsiteY72" fmla="*/ 158182 h 216374"/>
                <a:gd name="connsiteX73" fmla="*/ 211907 w 217193"/>
                <a:gd name="connsiteY73" fmla="*/ 159084 h 216374"/>
                <a:gd name="connsiteX74" fmla="*/ 209668 w 217193"/>
                <a:gd name="connsiteY74" fmla="*/ 163479 h 216374"/>
                <a:gd name="connsiteX75" fmla="*/ 41623 w 217193"/>
                <a:gd name="connsiteY75" fmla="*/ 157223 h 216374"/>
                <a:gd name="connsiteX76" fmla="*/ 50718 w 217193"/>
                <a:gd name="connsiteY76" fmla="*/ 161003 h 216374"/>
                <a:gd name="connsiteX77" fmla="*/ 60162 w 217193"/>
                <a:gd name="connsiteY77" fmla="*/ 162892 h 216374"/>
                <a:gd name="connsiteX78" fmla="*/ 60162 w 217193"/>
                <a:gd name="connsiteY78" fmla="*/ 164404 h 216374"/>
                <a:gd name="connsiteX79" fmla="*/ 49318 w 217193"/>
                <a:gd name="connsiteY79" fmla="*/ 161758 h 216374"/>
                <a:gd name="connsiteX80" fmla="*/ 41274 w 217193"/>
                <a:gd name="connsiteY80" fmla="*/ 157601 h 216374"/>
                <a:gd name="connsiteX81" fmla="*/ 41623 w 217193"/>
                <a:gd name="connsiteY81" fmla="*/ 157223 h 216374"/>
                <a:gd name="connsiteX82" fmla="*/ 87188 w 217193"/>
                <a:gd name="connsiteY82" fmla="*/ 155963 h 216374"/>
                <a:gd name="connsiteX83" fmla="*/ 88209 w 217193"/>
                <a:gd name="connsiteY83" fmla="*/ 155963 h 216374"/>
                <a:gd name="connsiteX84" fmla="*/ 80384 w 217193"/>
                <a:gd name="connsiteY84" fmla="*/ 183127 h 216374"/>
                <a:gd name="connsiteX85" fmla="*/ 79024 w 217193"/>
                <a:gd name="connsiteY85" fmla="*/ 182774 h 216374"/>
                <a:gd name="connsiteX86" fmla="*/ 87188 w 217193"/>
                <a:gd name="connsiteY86" fmla="*/ 155963 h 216374"/>
                <a:gd name="connsiteX87" fmla="*/ 191340 w 217193"/>
                <a:gd name="connsiteY87" fmla="*/ 154436 h 216374"/>
                <a:gd name="connsiteX88" fmla="*/ 197293 w 217193"/>
                <a:gd name="connsiteY88" fmla="*/ 162866 h 216374"/>
                <a:gd name="connsiteX89" fmla="*/ 196102 w 217193"/>
                <a:gd name="connsiteY89" fmla="*/ 163633 h 216374"/>
                <a:gd name="connsiteX90" fmla="*/ 193324 w 217193"/>
                <a:gd name="connsiteY90" fmla="*/ 159801 h 216374"/>
                <a:gd name="connsiteX91" fmla="*/ 190546 w 217193"/>
                <a:gd name="connsiteY91" fmla="*/ 154820 h 216374"/>
                <a:gd name="connsiteX92" fmla="*/ 191340 w 217193"/>
                <a:gd name="connsiteY92" fmla="*/ 154436 h 216374"/>
                <a:gd name="connsiteX93" fmla="*/ 32502 w 217193"/>
                <a:gd name="connsiteY93" fmla="*/ 150865 h 216374"/>
                <a:gd name="connsiteX94" fmla="*/ 45376 w 217193"/>
                <a:gd name="connsiteY94" fmla="*/ 155310 h 216374"/>
                <a:gd name="connsiteX95" fmla="*/ 60457 w 217193"/>
                <a:gd name="connsiteY95" fmla="*/ 159755 h 216374"/>
                <a:gd name="connsiteX96" fmla="*/ 60089 w 217193"/>
                <a:gd name="connsiteY96" fmla="*/ 161237 h 216374"/>
                <a:gd name="connsiteX97" fmla="*/ 45008 w 217193"/>
                <a:gd name="connsiteY97" fmla="*/ 156792 h 216374"/>
                <a:gd name="connsiteX98" fmla="*/ 32134 w 217193"/>
                <a:gd name="connsiteY98" fmla="*/ 151236 h 216374"/>
                <a:gd name="connsiteX99" fmla="*/ 32502 w 217193"/>
                <a:gd name="connsiteY99" fmla="*/ 150865 h 216374"/>
                <a:gd name="connsiteX100" fmla="*/ 191248 w 217193"/>
                <a:gd name="connsiteY100" fmla="*/ 149256 h 216374"/>
                <a:gd name="connsiteX101" fmla="*/ 195644 w 217193"/>
                <a:gd name="connsiteY101" fmla="*/ 156225 h 216374"/>
                <a:gd name="connsiteX102" fmla="*/ 198942 w 217193"/>
                <a:gd name="connsiteY102" fmla="*/ 161453 h 216374"/>
                <a:gd name="connsiteX103" fmla="*/ 198209 w 217193"/>
                <a:gd name="connsiteY103" fmla="*/ 162150 h 216374"/>
                <a:gd name="connsiteX104" fmla="*/ 193446 w 217193"/>
                <a:gd name="connsiteY104" fmla="*/ 155180 h 216374"/>
                <a:gd name="connsiteX105" fmla="*/ 190516 w 217193"/>
                <a:gd name="connsiteY105" fmla="*/ 149604 h 216374"/>
                <a:gd name="connsiteX106" fmla="*/ 191248 w 217193"/>
                <a:gd name="connsiteY106" fmla="*/ 149256 h 216374"/>
                <a:gd name="connsiteX107" fmla="*/ 87399 w 217193"/>
                <a:gd name="connsiteY107" fmla="*/ 147682 h 216374"/>
                <a:gd name="connsiteX108" fmla="*/ 88166 w 217193"/>
                <a:gd name="connsiteY108" fmla="*/ 148043 h 216374"/>
                <a:gd name="connsiteX109" fmla="*/ 83567 w 217193"/>
                <a:gd name="connsiteY109" fmla="*/ 160342 h 216374"/>
                <a:gd name="connsiteX110" fmla="*/ 78585 w 217193"/>
                <a:gd name="connsiteY110" fmla="*/ 174810 h 216374"/>
                <a:gd name="connsiteX111" fmla="*/ 77436 w 217193"/>
                <a:gd name="connsiteY111" fmla="*/ 174448 h 216374"/>
                <a:gd name="connsiteX112" fmla="*/ 82034 w 217193"/>
                <a:gd name="connsiteY112" fmla="*/ 161427 h 216374"/>
                <a:gd name="connsiteX113" fmla="*/ 87399 w 217193"/>
                <a:gd name="connsiteY113" fmla="*/ 147682 h 216374"/>
                <a:gd name="connsiteX114" fmla="*/ 210786 w 217193"/>
                <a:gd name="connsiteY114" fmla="*/ 141335 h 216374"/>
                <a:gd name="connsiteX115" fmla="*/ 211167 w 217193"/>
                <a:gd name="connsiteY115" fmla="*/ 141335 h 216374"/>
                <a:gd name="connsiteX116" fmla="*/ 215358 w 217193"/>
                <a:gd name="connsiteY116" fmla="*/ 166863 h 216374"/>
                <a:gd name="connsiteX117" fmla="*/ 214215 w 217193"/>
                <a:gd name="connsiteY117" fmla="*/ 166134 h 216374"/>
                <a:gd name="connsiteX118" fmla="*/ 210786 w 217193"/>
                <a:gd name="connsiteY118" fmla="*/ 141335 h 216374"/>
                <a:gd name="connsiteX119" fmla="*/ 85919 w 217193"/>
                <a:gd name="connsiteY119" fmla="*/ 141329 h 216374"/>
                <a:gd name="connsiteX120" fmla="*/ 86614 w 217193"/>
                <a:gd name="connsiteY120" fmla="*/ 141329 h 216374"/>
                <a:gd name="connsiteX121" fmla="*/ 82447 w 217193"/>
                <a:gd name="connsiteY121" fmla="*/ 154615 h 216374"/>
                <a:gd name="connsiteX122" fmla="*/ 76891 w 217193"/>
                <a:gd name="connsiteY122" fmla="*/ 170055 h 216374"/>
                <a:gd name="connsiteX123" fmla="*/ 75849 w 217193"/>
                <a:gd name="connsiteY123" fmla="*/ 169337 h 216374"/>
                <a:gd name="connsiteX124" fmla="*/ 85919 w 217193"/>
                <a:gd name="connsiteY124" fmla="*/ 141329 h 216374"/>
                <a:gd name="connsiteX125" fmla="*/ 190855 w 217193"/>
                <a:gd name="connsiteY125" fmla="*/ 139751 h 216374"/>
                <a:gd name="connsiteX126" fmla="*/ 196852 w 217193"/>
                <a:gd name="connsiteY126" fmla="*/ 149701 h 216374"/>
                <a:gd name="connsiteX127" fmla="*/ 202144 w 217193"/>
                <a:gd name="connsiteY127" fmla="*/ 158546 h 216374"/>
                <a:gd name="connsiteX128" fmla="*/ 201791 w 217193"/>
                <a:gd name="connsiteY128" fmla="*/ 159652 h 216374"/>
                <a:gd name="connsiteX129" fmla="*/ 197910 w 217193"/>
                <a:gd name="connsiteY129" fmla="*/ 154492 h 216374"/>
                <a:gd name="connsiteX130" fmla="*/ 190502 w 217193"/>
                <a:gd name="connsiteY130" fmla="*/ 140119 h 216374"/>
                <a:gd name="connsiteX131" fmla="*/ 190855 w 217193"/>
                <a:gd name="connsiteY131" fmla="*/ 139751 h 216374"/>
                <a:gd name="connsiteX132" fmla="*/ 82636 w 217193"/>
                <a:gd name="connsiteY132" fmla="*/ 138165 h 216374"/>
                <a:gd name="connsiteX133" fmla="*/ 83403 w 217193"/>
                <a:gd name="connsiteY133" fmla="*/ 138534 h 216374"/>
                <a:gd name="connsiteX134" fmla="*/ 73823 w 217193"/>
                <a:gd name="connsiteY134" fmla="*/ 163673 h 216374"/>
                <a:gd name="connsiteX135" fmla="*/ 72674 w 217193"/>
                <a:gd name="connsiteY135" fmla="*/ 163303 h 216374"/>
                <a:gd name="connsiteX136" fmla="*/ 82636 w 217193"/>
                <a:gd name="connsiteY136" fmla="*/ 138165 h 216374"/>
                <a:gd name="connsiteX137" fmla="*/ 17837 w 217193"/>
                <a:gd name="connsiteY137" fmla="*/ 138141 h 216374"/>
                <a:gd name="connsiteX138" fmla="*/ 28008 w 217193"/>
                <a:gd name="connsiteY138" fmla="*/ 143337 h 216374"/>
                <a:gd name="connsiteX139" fmla="*/ 37453 w 217193"/>
                <a:gd name="connsiteY139" fmla="*/ 148532 h 216374"/>
                <a:gd name="connsiteX140" fmla="*/ 47623 w 217193"/>
                <a:gd name="connsiteY140" fmla="*/ 152342 h 216374"/>
                <a:gd name="connsiteX141" fmla="*/ 58521 w 217193"/>
                <a:gd name="connsiteY141" fmla="*/ 154767 h 216374"/>
                <a:gd name="connsiteX142" fmla="*/ 58158 w 217193"/>
                <a:gd name="connsiteY142" fmla="*/ 156152 h 216374"/>
                <a:gd name="connsiteX143" fmla="*/ 47260 w 217193"/>
                <a:gd name="connsiteY143" fmla="*/ 153381 h 216374"/>
                <a:gd name="connsiteX144" fmla="*/ 36000 w 217193"/>
                <a:gd name="connsiteY144" fmla="*/ 148879 h 216374"/>
                <a:gd name="connsiteX145" fmla="*/ 17474 w 217193"/>
                <a:gd name="connsiteY145" fmla="*/ 138834 h 216374"/>
                <a:gd name="connsiteX146" fmla="*/ 17837 w 217193"/>
                <a:gd name="connsiteY146" fmla="*/ 138141 h 216374"/>
                <a:gd name="connsiteX147" fmla="*/ 77701 w 217193"/>
                <a:gd name="connsiteY147" fmla="*/ 134970 h 216374"/>
                <a:gd name="connsiteX148" fmla="*/ 78693 w 217193"/>
                <a:gd name="connsiteY148" fmla="*/ 135320 h 216374"/>
                <a:gd name="connsiteX149" fmla="*/ 72078 w 217193"/>
                <a:gd name="connsiteY149" fmla="*/ 154558 h 216374"/>
                <a:gd name="connsiteX150" fmla="*/ 71417 w 217193"/>
                <a:gd name="connsiteY150" fmla="*/ 153858 h 216374"/>
                <a:gd name="connsiteX151" fmla="*/ 77701 w 217193"/>
                <a:gd name="connsiteY151" fmla="*/ 134970 h 216374"/>
                <a:gd name="connsiteX152" fmla="*/ 201261 w 217193"/>
                <a:gd name="connsiteY152" fmla="*/ 131799 h 216374"/>
                <a:gd name="connsiteX153" fmla="*/ 201635 w 217193"/>
                <a:gd name="connsiteY153" fmla="*/ 131799 h 216374"/>
                <a:gd name="connsiteX154" fmla="*/ 213588 w 217193"/>
                <a:gd name="connsiteY154" fmla="*/ 153769 h 216374"/>
                <a:gd name="connsiteX155" fmla="*/ 211806 w 217193"/>
                <a:gd name="connsiteY155" fmla="*/ 158182 h 216374"/>
                <a:gd name="connsiteX156" fmla="*/ 210599 w 217193"/>
                <a:gd name="connsiteY156" fmla="*/ 147391 h 216374"/>
                <a:gd name="connsiteX157" fmla="*/ 201261 w 217193"/>
                <a:gd name="connsiteY157" fmla="*/ 131799 h 216374"/>
                <a:gd name="connsiteX158" fmla="*/ 76444 w 217193"/>
                <a:gd name="connsiteY158" fmla="*/ 130203 h 216374"/>
                <a:gd name="connsiteX159" fmla="*/ 77105 w 217193"/>
                <a:gd name="connsiteY159" fmla="*/ 130203 h 216374"/>
                <a:gd name="connsiteX160" fmla="*/ 74459 w 217193"/>
                <a:gd name="connsiteY160" fmla="*/ 137823 h 216374"/>
                <a:gd name="connsiteX161" fmla="*/ 70491 w 217193"/>
                <a:gd name="connsiteY161" fmla="*/ 148214 h 216374"/>
                <a:gd name="connsiteX162" fmla="*/ 69499 w 217193"/>
                <a:gd name="connsiteY162" fmla="*/ 147868 h 216374"/>
                <a:gd name="connsiteX163" fmla="*/ 76444 w 217193"/>
                <a:gd name="connsiteY163" fmla="*/ 130203 h 216374"/>
                <a:gd name="connsiteX164" fmla="*/ 72900 w 217193"/>
                <a:gd name="connsiteY164" fmla="*/ 125459 h 216374"/>
                <a:gd name="connsiteX165" fmla="*/ 73921 w 217193"/>
                <a:gd name="connsiteY165" fmla="*/ 125824 h 216374"/>
                <a:gd name="connsiteX166" fmla="*/ 65756 w 217193"/>
                <a:gd name="connsiteY166" fmla="*/ 146591 h 216374"/>
                <a:gd name="connsiteX167" fmla="*/ 64736 w 217193"/>
                <a:gd name="connsiteY167" fmla="*/ 146227 h 216374"/>
                <a:gd name="connsiteX168" fmla="*/ 72900 w 217193"/>
                <a:gd name="connsiteY168" fmla="*/ 125459 h 216374"/>
                <a:gd name="connsiteX169" fmla="*/ 186133 w 217193"/>
                <a:gd name="connsiteY169" fmla="*/ 125446 h 216374"/>
                <a:gd name="connsiteX170" fmla="*/ 195845 w 217193"/>
                <a:gd name="connsiteY170" fmla="*/ 139465 h 216374"/>
                <a:gd name="connsiteX171" fmla="*/ 203316 w 217193"/>
                <a:gd name="connsiteY171" fmla="*/ 150680 h 216374"/>
                <a:gd name="connsiteX172" fmla="*/ 202942 w 217193"/>
                <a:gd name="connsiteY172" fmla="*/ 151381 h 216374"/>
                <a:gd name="connsiteX173" fmla="*/ 195845 w 217193"/>
                <a:gd name="connsiteY173" fmla="*/ 141217 h 216374"/>
                <a:gd name="connsiteX174" fmla="*/ 185760 w 217193"/>
                <a:gd name="connsiteY174" fmla="*/ 125796 h 216374"/>
                <a:gd name="connsiteX175" fmla="*/ 186133 w 217193"/>
                <a:gd name="connsiteY175" fmla="*/ 125446 h 216374"/>
                <a:gd name="connsiteX176" fmla="*/ 68830 w 217193"/>
                <a:gd name="connsiteY176" fmla="*/ 120701 h 216374"/>
                <a:gd name="connsiteX177" fmla="*/ 63817 w 217193"/>
                <a:gd name="connsiteY177" fmla="*/ 135469 h 216374"/>
                <a:gd name="connsiteX178" fmla="*/ 63149 w 217193"/>
                <a:gd name="connsiteY178" fmla="*/ 135469 h 216374"/>
                <a:gd name="connsiteX179" fmla="*/ 68830 w 217193"/>
                <a:gd name="connsiteY179" fmla="*/ 120701 h 216374"/>
                <a:gd name="connsiteX180" fmla="*/ 72343 w 217193"/>
                <a:gd name="connsiteY180" fmla="*/ 120332 h 216374"/>
                <a:gd name="connsiteX181" fmla="*/ 69697 w 217193"/>
                <a:gd name="connsiteY181" fmla="*/ 129545 h 216374"/>
                <a:gd name="connsiteX182" fmla="*/ 65397 w 217193"/>
                <a:gd name="connsiteY182" fmla="*/ 140233 h 216374"/>
                <a:gd name="connsiteX183" fmla="*/ 64736 w 217193"/>
                <a:gd name="connsiteY183" fmla="*/ 139864 h 216374"/>
                <a:gd name="connsiteX184" fmla="*/ 68705 w 217193"/>
                <a:gd name="connsiteY184" fmla="*/ 130283 h 216374"/>
                <a:gd name="connsiteX185" fmla="*/ 72343 w 217193"/>
                <a:gd name="connsiteY185" fmla="*/ 120332 h 216374"/>
                <a:gd name="connsiteX186" fmla="*/ 68308 w 217193"/>
                <a:gd name="connsiteY186" fmla="*/ 115940 h 216374"/>
                <a:gd name="connsiteX187" fmla="*/ 69102 w 217193"/>
                <a:gd name="connsiteY187" fmla="*/ 116311 h 216374"/>
                <a:gd name="connsiteX188" fmla="*/ 64339 w 217193"/>
                <a:gd name="connsiteY188" fmla="*/ 125941 h 216374"/>
                <a:gd name="connsiteX189" fmla="*/ 63546 w 217193"/>
                <a:gd name="connsiteY189" fmla="*/ 125571 h 216374"/>
                <a:gd name="connsiteX190" fmla="*/ 68308 w 217193"/>
                <a:gd name="connsiteY190" fmla="*/ 115940 h 216374"/>
                <a:gd name="connsiteX191" fmla="*/ 64963 w 217193"/>
                <a:gd name="connsiteY191" fmla="*/ 115931 h 216374"/>
                <a:gd name="connsiteX192" fmla="*/ 65984 w 217193"/>
                <a:gd name="connsiteY192" fmla="*/ 116292 h 216374"/>
                <a:gd name="connsiteX193" fmla="*/ 62241 w 217193"/>
                <a:gd name="connsiteY193" fmla="*/ 122786 h 216374"/>
                <a:gd name="connsiteX194" fmla="*/ 61561 w 217193"/>
                <a:gd name="connsiteY194" fmla="*/ 122425 h 216374"/>
                <a:gd name="connsiteX195" fmla="*/ 64963 w 217193"/>
                <a:gd name="connsiteY195" fmla="*/ 115931 h 216374"/>
                <a:gd name="connsiteX196" fmla="*/ 60095 w 217193"/>
                <a:gd name="connsiteY196" fmla="*/ 65127 h 216374"/>
                <a:gd name="connsiteX197" fmla="*/ 61194 w 217193"/>
                <a:gd name="connsiteY197" fmla="*/ 65127 h 216374"/>
                <a:gd name="connsiteX198" fmla="*/ 61194 w 217193"/>
                <a:gd name="connsiteY198" fmla="*/ 71914 h 216374"/>
                <a:gd name="connsiteX199" fmla="*/ 61142 w 217193"/>
                <a:gd name="connsiteY199" fmla="*/ 72830 h 216374"/>
                <a:gd name="connsiteX200" fmla="*/ 61752 w 217193"/>
                <a:gd name="connsiteY200" fmla="*/ 66725 h 216374"/>
                <a:gd name="connsiteX201" fmla="*/ 62101 w 217193"/>
                <a:gd name="connsiteY201" fmla="*/ 66725 h 216374"/>
                <a:gd name="connsiteX202" fmla="*/ 62101 w 217193"/>
                <a:gd name="connsiteY202" fmla="*/ 72983 h 216374"/>
                <a:gd name="connsiteX203" fmla="*/ 61752 w 217193"/>
                <a:gd name="connsiteY203" fmla="*/ 80345 h 216374"/>
                <a:gd name="connsiteX204" fmla="*/ 61402 w 217193"/>
                <a:gd name="connsiteY204" fmla="*/ 80714 h 216374"/>
                <a:gd name="connsiteX205" fmla="*/ 61053 w 217193"/>
                <a:gd name="connsiteY205" fmla="*/ 81450 h 216374"/>
                <a:gd name="connsiteX206" fmla="*/ 46734 w 217193"/>
                <a:gd name="connsiteY206" fmla="*/ 91021 h 216374"/>
                <a:gd name="connsiteX207" fmla="*/ 46384 w 217193"/>
                <a:gd name="connsiteY207" fmla="*/ 90285 h 216374"/>
                <a:gd name="connsiteX208" fmla="*/ 60005 w 217193"/>
                <a:gd name="connsiteY208" fmla="*/ 79977 h 216374"/>
                <a:gd name="connsiteX209" fmla="*/ 60704 w 217193"/>
                <a:gd name="connsiteY209" fmla="*/ 79609 h 216374"/>
                <a:gd name="connsiteX210" fmla="*/ 60779 w 217193"/>
                <a:gd name="connsiteY210" fmla="*/ 78343 h 216374"/>
                <a:gd name="connsiteX211" fmla="*/ 60462 w 217193"/>
                <a:gd name="connsiteY211" fmla="*/ 78343 h 216374"/>
                <a:gd name="connsiteX212" fmla="*/ 60095 w 217193"/>
                <a:gd name="connsiteY212" fmla="*/ 79415 h 216374"/>
                <a:gd name="connsiteX213" fmla="*/ 38848 w 217193"/>
                <a:gd name="connsiteY213" fmla="*/ 92631 h 216374"/>
                <a:gd name="connsiteX214" fmla="*/ 38115 w 217193"/>
                <a:gd name="connsiteY214" fmla="*/ 91916 h 216374"/>
                <a:gd name="connsiteX215" fmla="*/ 59363 w 217193"/>
                <a:gd name="connsiteY215" fmla="*/ 77986 h 216374"/>
                <a:gd name="connsiteX216" fmla="*/ 59729 w 217193"/>
                <a:gd name="connsiteY216" fmla="*/ 77629 h 216374"/>
                <a:gd name="connsiteX217" fmla="*/ 59729 w 217193"/>
                <a:gd name="connsiteY217" fmla="*/ 72628 h 216374"/>
                <a:gd name="connsiteX218" fmla="*/ 60095 w 217193"/>
                <a:gd name="connsiteY218" fmla="*/ 65127 h 216374"/>
                <a:gd name="connsiteX219" fmla="*/ 187202 w 217193"/>
                <a:gd name="connsiteY219" fmla="*/ 50347 h 216374"/>
                <a:gd name="connsiteX220" fmla="*/ 188625 w 217193"/>
                <a:gd name="connsiteY220" fmla="*/ 52807 h 216374"/>
                <a:gd name="connsiteX221" fmla="*/ 182529 w 217193"/>
                <a:gd name="connsiteY221" fmla="*/ 70043 h 216374"/>
                <a:gd name="connsiteX222" fmla="*/ 181767 w 217193"/>
                <a:gd name="connsiteY222" fmla="*/ 69684 h 216374"/>
                <a:gd name="connsiteX223" fmla="*/ 185958 w 217193"/>
                <a:gd name="connsiteY223" fmla="*/ 58552 h 216374"/>
                <a:gd name="connsiteX224" fmla="*/ 117124 w 217193"/>
                <a:gd name="connsiteY224" fmla="*/ 47942 h 216374"/>
                <a:gd name="connsiteX225" fmla="*/ 118314 w 217193"/>
                <a:gd name="connsiteY225" fmla="*/ 47942 h 216374"/>
                <a:gd name="connsiteX226" fmla="*/ 118314 w 217193"/>
                <a:gd name="connsiteY226" fmla="*/ 49212 h 216374"/>
                <a:gd name="connsiteX227" fmla="*/ 117124 w 217193"/>
                <a:gd name="connsiteY227" fmla="*/ 49212 h 216374"/>
                <a:gd name="connsiteX228" fmla="*/ 117124 w 217193"/>
                <a:gd name="connsiteY228" fmla="*/ 47942 h 216374"/>
                <a:gd name="connsiteX229" fmla="*/ 184844 w 217193"/>
                <a:gd name="connsiteY229" fmla="*/ 46272 h 216374"/>
                <a:gd name="connsiteX230" fmla="*/ 187387 w 217193"/>
                <a:gd name="connsiteY230" fmla="*/ 49126 h 216374"/>
                <a:gd name="connsiteX231" fmla="*/ 187202 w 217193"/>
                <a:gd name="connsiteY231" fmla="*/ 50347 h 216374"/>
                <a:gd name="connsiteX232" fmla="*/ 181418 w 217193"/>
                <a:gd name="connsiteY232" fmla="*/ 46081 h 216374"/>
                <a:gd name="connsiteX233" fmla="*/ 184989 w 217193"/>
                <a:gd name="connsiteY233" fmla="*/ 51854 h 216374"/>
                <a:gd name="connsiteX234" fmla="*/ 184593 w 217193"/>
                <a:gd name="connsiteY234" fmla="*/ 56544 h 216374"/>
                <a:gd name="connsiteX235" fmla="*/ 183402 w 217193"/>
                <a:gd name="connsiteY235" fmla="*/ 60513 h 216374"/>
                <a:gd name="connsiteX236" fmla="*/ 182608 w 217193"/>
                <a:gd name="connsiteY236" fmla="*/ 60513 h 216374"/>
                <a:gd name="connsiteX237" fmla="*/ 183799 w 217193"/>
                <a:gd name="connsiteY237" fmla="*/ 55462 h 216374"/>
                <a:gd name="connsiteX238" fmla="*/ 181021 w 217193"/>
                <a:gd name="connsiteY238" fmla="*/ 47163 h 216374"/>
                <a:gd name="connsiteX239" fmla="*/ 181418 w 217193"/>
                <a:gd name="connsiteY239" fmla="*/ 46081 h 216374"/>
                <a:gd name="connsiteX240" fmla="*/ 116727 w 217193"/>
                <a:gd name="connsiteY240" fmla="*/ 46009 h 216374"/>
                <a:gd name="connsiteX241" fmla="*/ 116330 w 217193"/>
                <a:gd name="connsiteY241" fmla="*/ 48318 h 216374"/>
                <a:gd name="connsiteX242" fmla="*/ 115536 w 217193"/>
                <a:gd name="connsiteY242" fmla="*/ 48029 h 216374"/>
                <a:gd name="connsiteX243" fmla="*/ 115536 w 217193"/>
                <a:gd name="connsiteY243" fmla="*/ 46297 h 216374"/>
                <a:gd name="connsiteX244" fmla="*/ 116727 w 217193"/>
                <a:gd name="connsiteY244" fmla="*/ 46009 h 216374"/>
                <a:gd name="connsiteX245" fmla="*/ 112361 w 217193"/>
                <a:gd name="connsiteY245" fmla="*/ 44493 h 216374"/>
                <a:gd name="connsiteX246" fmla="*/ 113314 w 217193"/>
                <a:gd name="connsiteY246" fmla="*/ 44493 h 216374"/>
                <a:gd name="connsiteX247" fmla="*/ 113314 w 217193"/>
                <a:gd name="connsiteY247" fmla="*/ 51348 h 216374"/>
                <a:gd name="connsiteX248" fmla="*/ 112678 w 217193"/>
                <a:gd name="connsiteY248" fmla="*/ 51348 h 216374"/>
                <a:gd name="connsiteX249" fmla="*/ 112361 w 217193"/>
                <a:gd name="connsiteY249" fmla="*/ 44493 h 216374"/>
                <a:gd name="connsiteX250" fmla="*/ 109186 w 217193"/>
                <a:gd name="connsiteY250" fmla="*/ 43180 h 216374"/>
                <a:gd name="connsiteX251" fmla="*/ 110139 w 217193"/>
                <a:gd name="connsiteY251" fmla="*/ 43180 h 216374"/>
                <a:gd name="connsiteX252" fmla="*/ 110456 w 217193"/>
                <a:gd name="connsiteY252" fmla="*/ 46355 h 216374"/>
                <a:gd name="connsiteX253" fmla="*/ 109503 w 217193"/>
                <a:gd name="connsiteY253" fmla="*/ 46355 h 216374"/>
                <a:gd name="connsiteX254" fmla="*/ 109186 w 217193"/>
                <a:gd name="connsiteY254" fmla="*/ 43180 h 216374"/>
                <a:gd name="connsiteX255" fmla="*/ 181767 w 217193"/>
                <a:gd name="connsiteY255" fmla="*/ 40957 h 216374"/>
                <a:gd name="connsiteX256" fmla="*/ 184844 w 217193"/>
                <a:gd name="connsiteY256" fmla="*/ 46272 h 216374"/>
                <a:gd name="connsiteX257" fmla="*/ 181386 w 217193"/>
                <a:gd name="connsiteY257" fmla="*/ 42393 h 216374"/>
                <a:gd name="connsiteX258" fmla="*/ 181767 w 217193"/>
                <a:gd name="connsiteY258" fmla="*/ 40957 h 216374"/>
                <a:gd name="connsiteX259" fmla="*/ 108392 w 217193"/>
                <a:gd name="connsiteY259" fmla="*/ 38155 h 216374"/>
                <a:gd name="connsiteX260" fmla="*/ 108392 w 217193"/>
                <a:gd name="connsiteY260" fmla="*/ 49361 h 216374"/>
                <a:gd name="connsiteX261" fmla="*/ 107863 w 217193"/>
                <a:gd name="connsiteY261" fmla="*/ 49361 h 216374"/>
                <a:gd name="connsiteX262" fmla="*/ 107863 w 217193"/>
                <a:gd name="connsiteY262" fmla="*/ 38529 h 216374"/>
                <a:gd name="connsiteX263" fmla="*/ 108392 w 217193"/>
                <a:gd name="connsiteY263" fmla="*/ 38155 h 216374"/>
                <a:gd name="connsiteX264" fmla="*/ 181357 w 217193"/>
                <a:gd name="connsiteY264" fmla="*/ 36549 h 216374"/>
                <a:gd name="connsiteX265" fmla="*/ 192713 w 217193"/>
                <a:gd name="connsiteY265" fmla="*/ 48593 h 216374"/>
                <a:gd name="connsiteX266" fmla="*/ 189416 w 217193"/>
                <a:gd name="connsiteY266" fmla="*/ 62408 h 216374"/>
                <a:gd name="connsiteX267" fmla="*/ 183555 w 217193"/>
                <a:gd name="connsiteY267" fmla="*/ 77994 h 216374"/>
                <a:gd name="connsiteX268" fmla="*/ 182822 w 217193"/>
                <a:gd name="connsiteY268" fmla="*/ 77994 h 216374"/>
                <a:gd name="connsiteX269" fmla="*/ 189783 w 217193"/>
                <a:gd name="connsiteY269" fmla="*/ 56740 h 216374"/>
                <a:gd name="connsiteX270" fmla="*/ 191614 w 217193"/>
                <a:gd name="connsiteY270" fmla="*/ 44696 h 216374"/>
                <a:gd name="connsiteX271" fmla="*/ 181723 w 217193"/>
                <a:gd name="connsiteY271" fmla="*/ 37966 h 216374"/>
                <a:gd name="connsiteX272" fmla="*/ 181357 w 217193"/>
                <a:gd name="connsiteY272" fmla="*/ 36549 h 216374"/>
                <a:gd name="connsiteX273" fmla="*/ 105059 w 217193"/>
                <a:gd name="connsiteY273" fmla="*/ 33381 h 216374"/>
                <a:gd name="connsiteX274" fmla="*/ 105376 w 217193"/>
                <a:gd name="connsiteY274" fmla="*/ 33381 h 216374"/>
                <a:gd name="connsiteX275" fmla="*/ 105059 w 217193"/>
                <a:gd name="connsiteY275" fmla="*/ 47813 h 216374"/>
                <a:gd name="connsiteX276" fmla="*/ 104424 w 217193"/>
                <a:gd name="connsiteY276" fmla="*/ 47813 h 216374"/>
                <a:gd name="connsiteX277" fmla="*/ 105059 w 217193"/>
                <a:gd name="connsiteY277" fmla="*/ 33381 h 216374"/>
                <a:gd name="connsiteX278" fmla="*/ 102609 w 217193"/>
                <a:gd name="connsiteY278" fmla="*/ 28962 h 216374"/>
                <a:gd name="connsiteX279" fmla="*/ 103517 w 217193"/>
                <a:gd name="connsiteY279" fmla="*/ 28962 h 216374"/>
                <a:gd name="connsiteX280" fmla="*/ 102609 w 217193"/>
                <a:gd name="connsiteY280" fmla="*/ 43074 h 216374"/>
                <a:gd name="connsiteX281" fmla="*/ 101249 w 217193"/>
                <a:gd name="connsiteY281" fmla="*/ 43074 h 216374"/>
                <a:gd name="connsiteX282" fmla="*/ 102609 w 217193"/>
                <a:gd name="connsiteY282" fmla="*/ 28962 h 216374"/>
                <a:gd name="connsiteX283" fmla="*/ 99888 w 217193"/>
                <a:gd name="connsiteY283" fmla="*/ 23848 h 216374"/>
                <a:gd name="connsiteX284" fmla="*/ 100342 w 217193"/>
                <a:gd name="connsiteY284" fmla="*/ 30198 h 216374"/>
                <a:gd name="connsiteX285" fmla="*/ 99434 w 217193"/>
                <a:gd name="connsiteY285" fmla="*/ 41487 h 216374"/>
                <a:gd name="connsiteX286" fmla="*/ 98074 w 217193"/>
                <a:gd name="connsiteY286" fmla="*/ 41487 h 216374"/>
                <a:gd name="connsiteX287" fmla="*/ 98981 w 217193"/>
                <a:gd name="connsiteY287" fmla="*/ 32314 h 216374"/>
                <a:gd name="connsiteX288" fmla="*/ 98981 w 217193"/>
                <a:gd name="connsiteY288" fmla="*/ 24553 h 216374"/>
                <a:gd name="connsiteX289" fmla="*/ 99888 w 217193"/>
                <a:gd name="connsiteY289" fmla="*/ 23848 h 216374"/>
                <a:gd name="connsiteX290" fmla="*/ 78092 w 217193"/>
                <a:gd name="connsiteY290" fmla="*/ 10251 h 216374"/>
                <a:gd name="connsiteX291" fmla="*/ 73415 w 217193"/>
                <a:gd name="connsiteY291" fmla="*/ 11329 h 216374"/>
                <a:gd name="connsiteX292" fmla="*/ 64779 w 217193"/>
                <a:gd name="connsiteY292" fmla="*/ 20309 h 216374"/>
                <a:gd name="connsiteX293" fmla="*/ 62979 w 217193"/>
                <a:gd name="connsiteY293" fmla="*/ 31086 h 216374"/>
                <a:gd name="connsiteX294" fmla="*/ 62260 w 217193"/>
                <a:gd name="connsiteY294" fmla="*/ 36834 h 216374"/>
                <a:gd name="connsiteX295" fmla="*/ 61180 w 217193"/>
                <a:gd name="connsiteY295" fmla="*/ 42223 h 216374"/>
                <a:gd name="connsiteX296" fmla="*/ 60101 w 217193"/>
                <a:gd name="connsiteY296" fmla="*/ 47611 h 216374"/>
                <a:gd name="connsiteX297" fmla="*/ 59741 w 217193"/>
                <a:gd name="connsiteY297" fmla="*/ 51922 h 216374"/>
                <a:gd name="connsiteX298" fmla="*/ 59381 w 217193"/>
                <a:gd name="connsiteY298" fmla="*/ 56233 h 216374"/>
                <a:gd name="connsiteX299" fmla="*/ 58661 w 217193"/>
                <a:gd name="connsiteY299" fmla="*/ 60903 h 216374"/>
                <a:gd name="connsiteX300" fmla="*/ 58302 w 217193"/>
                <a:gd name="connsiteY300" fmla="*/ 74195 h 216374"/>
                <a:gd name="connsiteX301" fmla="*/ 56862 w 217193"/>
                <a:gd name="connsiteY301" fmla="*/ 77069 h 216374"/>
                <a:gd name="connsiteX302" fmla="*/ 55063 w 217193"/>
                <a:gd name="connsiteY302" fmla="*/ 77069 h 216374"/>
                <a:gd name="connsiteX303" fmla="*/ 54703 w 217193"/>
                <a:gd name="connsiteY303" fmla="*/ 77428 h 216374"/>
                <a:gd name="connsiteX304" fmla="*/ 46427 w 217193"/>
                <a:gd name="connsiteY304" fmla="*/ 82098 h 216374"/>
                <a:gd name="connsiteX305" fmla="*/ 40310 w 217193"/>
                <a:gd name="connsiteY305" fmla="*/ 86049 h 216374"/>
                <a:gd name="connsiteX306" fmla="*/ 24837 w 217193"/>
                <a:gd name="connsiteY306" fmla="*/ 96467 h 216374"/>
                <a:gd name="connsiteX307" fmla="*/ 21958 w 217193"/>
                <a:gd name="connsiteY307" fmla="*/ 98623 h 216374"/>
                <a:gd name="connsiteX308" fmla="*/ 6486 w 217193"/>
                <a:gd name="connsiteY308" fmla="*/ 118740 h 216374"/>
                <a:gd name="connsiteX309" fmla="*/ 17281 w 217193"/>
                <a:gd name="connsiteY309" fmla="*/ 128439 h 216374"/>
                <a:gd name="connsiteX310" fmla="*/ 20879 w 217193"/>
                <a:gd name="connsiteY310" fmla="*/ 130235 h 216374"/>
                <a:gd name="connsiteX311" fmla="*/ 26636 w 217193"/>
                <a:gd name="connsiteY311" fmla="*/ 133828 h 216374"/>
                <a:gd name="connsiteX312" fmla="*/ 33833 w 217193"/>
                <a:gd name="connsiteY312" fmla="*/ 138498 h 216374"/>
                <a:gd name="connsiteX313" fmla="*/ 42829 w 217193"/>
                <a:gd name="connsiteY313" fmla="*/ 142090 h 216374"/>
                <a:gd name="connsiteX314" fmla="*/ 48946 w 217193"/>
                <a:gd name="connsiteY314" fmla="*/ 144605 h 216374"/>
                <a:gd name="connsiteX315" fmla="*/ 51105 w 217193"/>
                <a:gd name="connsiteY315" fmla="*/ 145682 h 216374"/>
                <a:gd name="connsiteX316" fmla="*/ 63699 w 217193"/>
                <a:gd name="connsiteY316" fmla="*/ 150352 h 216374"/>
                <a:gd name="connsiteX317" fmla="*/ 65498 w 217193"/>
                <a:gd name="connsiteY317" fmla="*/ 152508 h 216374"/>
                <a:gd name="connsiteX318" fmla="*/ 64779 w 217193"/>
                <a:gd name="connsiteY318" fmla="*/ 153945 h 216374"/>
                <a:gd name="connsiteX319" fmla="*/ 68737 w 217193"/>
                <a:gd name="connsiteY319" fmla="*/ 165081 h 216374"/>
                <a:gd name="connsiteX320" fmla="*/ 69816 w 217193"/>
                <a:gd name="connsiteY320" fmla="*/ 168673 h 216374"/>
                <a:gd name="connsiteX321" fmla="*/ 73774 w 217193"/>
                <a:gd name="connsiteY321" fmla="*/ 182324 h 216374"/>
                <a:gd name="connsiteX322" fmla="*/ 75214 w 217193"/>
                <a:gd name="connsiteY322" fmla="*/ 186635 h 216374"/>
                <a:gd name="connsiteX323" fmla="*/ 75933 w 217193"/>
                <a:gd name="connsiteY323" fmla="*/ 189509 h 216374"/>
                <a:gd name="connsiteX324" fmla="*/ 93205 w 217193"/>
                <a:gd name="connsiteY324" fmla="*/ 210345 h 216374"/>
                <a:gd name="connsiteX325" fmla="*/ 98963 w 217193"/>
                <a:gd name="connsiteY325" fmla="*/ 208908 h 216374"/>
                <a:gd name="connsiteX326" fmla="*/ 119114 w 217193"/>
                <a:gd name="connsiteY326" fmla="*/ 188791 h 216374"/>
                <a:gd name="connsiteX327" fmla="*/ 120553 w 217193"/>
                <a:gd name="connsiteY327" fmla="*/ 187354 h 216374"/>
                <a:gd name="connsiteX328" fmla="*/ 123432 w 217193"/>
                <a:gd name="connsiteY328" fmla="*/ 182684 h 216374"/>
                <a:gd name="connsiteX329" fmla="*/ 130988 w 217193"/>
                <a:gd name="connsiteY329" fmla="*/ 172625 h 216374"/>
                <a:gd name="connsiteX330" fmla="*/ 132068 w 217193"/>
                <a:gd name="connsiteY330" fmla="*/ 171547 h 216374"/>
                <a:gd name="connsiteX331" fmla="*/ 137106 w 217193"/>
                <a:gd name="connsiteY331" fmla="*/ 167236 h 216374"/>
                <a:gd name="connsiteX332" fmla="*/ 138905 w 217193"/>
                <a:gd name="connsiteY332" fmla="*/ 166877 h 216374"/>
                <a:gd name="connsiteX333" fmla="*/ 147181 w 217193"/>
                <a:gd name="connsiteY333" fmla="*/ 167596 h 216374"/>
                <a:gd name="connsiteX334" fmla="*/ 154018 w 217193"/>
                <a:gd name="connsiteY334" fmla="*/ 168314 h 216374"/>
                <a:gd name="connsiteX335" fmla="*/ 160495 w 217193"/>
                <a:gd name="connsiteY335" fmla="*/ 168673 h 216374"/>
                <a:gd name="connsiteX336" fmla="*/ 170930 w 217193"/>
                <a:gd name="connsiteY336" fmla="*/ 169033 h 216374"/>
                <a:gd name="connsiteX337" fmla="*/ 178846 w 217193"/>
                <a:gd name="connsiteY337" fmla="*/ 169033 h 216374"/>
                <a:gd name="connsiteX338" fmla="*/ 197198 w 217193"/>
                <a:gd name="connsiteY338" fmla="*/ 167236 h 216374"/>
                <a:gd name="connsiteX339" fmla="*/ 200436 w 217193"/>
                <a:gd name="connsiteY339" fmla="*/ 165081 h 216374"/>
                <a:gd name="connsiteX340" fmla="*/ 197917 w 217193"/>
                <a:gd name="connsiteY340" fmla="*/ 139935 h 216374"/>
                <a:gd name="connsiteX341" fmla="*/ 195039 w 217193"/>
                <a:gd name="connsiteY341" fmla="*/ 135265 h 216374"/>
                <a:gd name="connsiteX342" fmla="*/ 191800 w 217193"/>
                <a:gd name="connsiteY342" fmla="*/ 129876 h 216374"/>
                <a:gd name="connsiteX343" fmla="*/ 185683 w 217193"/>
                <a:gd name="connsiteY343" fmla="*/ 119099 h 216374"/>
                <a:gd name="connsiteX344" fmla="*/ 182085 w 217193"/>
                <a:gd name="connsiteY344" fmla="*/ 112274 h 216374"/>
                <a:gd name="connsiteX345" fmla="*/ 178486 w 217193"/>
                <a:gd name="connsiteY345" fmla="*/ 105448 h 216374"/>
                <a:gd name="connsiteX346" fmla="*/ 177767 w 217193"/>
                <a:gd name="connsiteY346" fmla="*/ 104730 h 216374"/>
                <a:gd name="connsiteX347" fmla="*/ 177767 w 217193"/>
                <a:gd name="connsiteY347" fmla="*/ 102933 h 216374"/>
                <a:gd name="connsiteX348" fmla="*/ 183524 w 217193"/>
                <a:gd name="connsiteY348" fmla="*/ 84612 h 216374"/>
                <a:gd name="connsiteX349" fmla="*/ 188562 w 217193"/>
                <a:gd name="connsiteY349" fmla="*/ 68447 h 216374"/>
                <a:gd name="connsiteX350" fmla="*/ 190001 w 217193"/>
                <a:gd name="connsiteY350" fmla="*/ 64136 h 216374"/>
                <a:gd name="connsiteX351" fmla="*/ 191081 w 217193"/>
                <a:gd name="connsiteY351" fmla="*/ 59825 h 216374"/>
                <a:gd name="connsiteX352" fmla="*/ 191800 w 217193"/>
                <a:gd name="connsiteY352" fmla="*/ 58029 h 216374"/>
                <a:gd name="connsiteX353" fmla="*/ 193959 w 217193"/>
                <a:gd name="connsiteY353" fmla="*/ 51922 h 216374"/>
                <a:gd name="connsiteX354" fmla="*/ 191081 w 217193"/>
                <a:gd name="connsiteY354" fmla="*/ 37193 h 216374"/>
                <a:gd name="connsiteX355" fmla="*/ 178486 w 217193"/>
                <a:gd name="connsiteY355" fmla="*/ 35397 h 216374"/>
                <a:gd name="connsiteX356" fmla="*/ 177047 w 217193"/>
                <a:gd name="connsiteY356" fmla="*/ 35756 h 216374"/>
                <a:gd name="connsiteX357" fmla="*/ 168411 w 217193"/>
                <a:gd name="connsiteY357" fmla="*/ 36475 h 216374"/>
                <a:gd name="connsiteX358" fmla="*/ 159775 w 217193"/>
                <a:gd name="connsiteY358" fmla="*/ 37553 h 216374"/>
                <a:gd name="connsiteX359" fmla="*/ 142503 w 217193"/>
                <a:gd name="connsiteY359" fmla="*/ 41145 h 216374"/>
                <a:gd name="connsiteX360" fmla="*/ 133867 w 217193"/>
                <a:gd name="connsiteY360" fmla="*/ 43660 h 216374"/>
                <a:gd name="connsiteX361" fmla="*/ 132788 w 217193"/>
                <a:gd name="connsiteY361" fmla="*/ 44378 h 216374"/>
                <a:gd name="connsiteX362" fmla="*/ 129909 w 217193"/>
                <a:gd name="connsiteY362" fmla="*/ 45097 h 216374"/>
                <a:gd name="connsiteX363" fmla="*/ 128829 w 217193"/>
                <a:gd name="connsiteY363" fmla="*/ 44737 h 216374"/>
                <a:gd name="connsiteX364" fmla="*/ 126670 w 217193"/>
                <a:gd name="connsiteY364" fmla="*/ 44737 h 216374"/>
                <a:gd name="connsiteX365" fmla="*/ 113716 w 217193"/>
                <a:gd name="connsiteY365" fmla="*/ 35038 h 216374"/>
                <a:gd name="connsiteX366" fmla="*/ 106519 w 217193"/>
                <a:gd name="connsiteY366" fmla="*/ 28931 h 216374"/>
                <a:gd name="connsiteX367" fmla="*/ 100402 w 217193"/>
                <a:gd name="connsiteY367" fmla="*/ 23902 h 216374"/>
                <a:gd name="connsiteX368" fmla="*/ 97883 w 217193"/>
                <a:gd name="connsiteY368" fmla="*/ 21387 h 216374"/>
                <a:gd name="connsiteX369" fmla="*/ 78092 w 217193"/>
                <a:gd name="connsiteY369" fmla="*/ 10251 h 216374"/>
                <a:gd name="connsiteX370" fmla="*/ 69982 w 217193"/>
                <a:gd name="connsiteY370" fmla="*/ 7574 h 216374"/>
                <a:gd name="connsiteX371" fmla="*/ 67102 w 217193"/>
                <a:gd name="connsiteY371" fmla="*/ 8424 h 216374"/>
                <a:gd name="connsiteX372" fmla="*/ 65832 w 217193"/>
                <a:gd name="connsiteY372" fmla="*/ 9141 h 216374"/>
                <a:gd name="connsiteX373" fmla="*/ 63939 w 217193"/>
                <a:gd name="connsiteY373" fmla="*/ 12693 h 216374"/>
                <a:gd name="connsiteX374" fmla="*/ 77938 w 217193"/>
                <a:gd name="connsiteY374" fmla="*/ 1270 h 216374"/>
                <a:gd name="connsiteX375" fmla="*/ 77938 w 217193"/>
                <a:gd name="connsiteY375" fmla="*/ 2300 h 216374"/>
                <a:gd name="connsiteX376" fmla="*/ 71420 w 217193"/>
                <a:gd name="connsiteY376" fmla="*/ 5983 h 216374"/>
                <a:gd name="connsiteX377" fmla="*/ 72079 w 217193"/>
                <a:gd name="connsiteY377" fmla="*/ 5798 h 216374"/>
                <a:gd name="connsiteX378" fmla="*/ 72335 w 217193"/>
                <a:gd name="connsiteY378" fmla="*/ 5581 h 216374"/>
                <a:gd name="connsiteX379" fmla="*/ 73415 w 217193"/>
                <a:gd name="connsiteY379" fmla="*/ 4862 h 216374"/>
                <a:gd name="connsiteX380" fmla="*/ 74932 w 217193"/>
                <a:gd name="connsiteY380" fmla="*/ 4996 h 216374"/>
                <a:gd name="connsiteX381" fmla="*/ 84275 w 217193"/>
                <a:gd name="connsiteY381" fmla="*/ 2369 h 216374"/>
                <a:gd name="connsiteX382" fmla="*/ 83908 w 217193"/>
                <a:gd name="connsiteY382" fmla="*/ 3468 h 216374"/>
                <a:gd name="connsiteX383" fmla="*/ 77854 w 217193"/>
                <a:gd name="connsiteY383" fmla="*/ 5253 h 216374"/>
                <a:gd name="connsiteX384" fmla="*/ 88213 w 217193"/>
                <a:gd name="connsiteY384" fmla="*/ 6165 h 216374"/>
                <a:gd name="connsiteX385" fmla="*/ 101122 w 217193"/>
                <a:gd name="connsiteY385" fmla="*/ 15280 h 216374"/>
                <a:gd name="connsiteX386" fmla="*/ 108678 w 217193"/>
                <a:gd name="connsiteY386" fmla="*/ 21387 h 216374"/>
                <a:gd name="connsiteX387" fmla="*/ 115155 w 217193"/>
                <a:gd name="connsiteY387" fmla="*/ 26776 h 216374"/>
                <a:gd name="connsiteX388" fmla="*/ 119114 w 217193"/>
                <a:gd name="connsiteY388" fmla="*/ 30368 h 216374"/>
                <a:gd name="connsiteX389" fmla="*/ 129549 w 217193"/>
                <a:gd name="connsiteY389" fmla="*/ 38271 h 216374"/>
                <a:gd name="connsiteX390" fmla="*/ 129909 w 217193"/>
                <a:gd name="connsiteY390" fmla="*/ 38630 h 216374"/>
                <a:gd name="connsiteX391" fmla="*/ 131708 w 217193"/>
                <a:gd name="connsiteY391" fmla="*/ 37912 h 216374"/>
                <a:gd name="connsiteX392" fmla="*/ 133147 w 217193"/>
                <a:gd name="connsiteY392" fmla="*/ 37193 h 216374"/>
                <a:gd name="connsiteX393" fmla="*/ 136026 w 217193"/>
                <a:gd name="connsiteY393" fmla="*/ 36116 h 216374"/>
                <a:gd name="connsiteX394" fmla="*/ 143583 w 217193"/>
                <a:gd name="connsiteY394" fmla="*/ 33960 h 216374"/>
                <a:gd name="connsiteX395" fmla="*/ 146101 w 217193"/>
                <a:gd name="connsiteY395" fmla="*/ 33601 h 216374"/>
                <a:gd name="connsiteX396" fmla="*/ 167691 w 217193"/>
                <a:gd name="connsiteY396" fmla="*/ 30009 h 216374"/>
                <a:gd name="connsiteX397" fmla="*/ 172369 w 217193"/>
                <a:gd name="connsiteY397" fmla="*/ 29649 h 216374"/>
                <a:gd name="connsiteX398" fmla="*/ 196118 w 217193"/>
                <a:gd name="connsiteY398" fmla="*/ 34679 h 216374"/>
                <a:gd name="connsiteX399" fmla="*/ 199717 w 217193"/>
                <a:gd name="connsiteY399" fmla="*/ 48330 h 216374"/>
                <a:gd name="connsiteX400" fmla="*/ 196838 w 217193"/>
                <a:gd name="connsiteY400" fmla="*/ 60903 h 216374"/>
                <a:gd name="connsiteX401" fmla="*/ 194679 w 217193"/>
                <a:gd name="connsiteY401" fmla="*/ 65932 h 216374"/>
                <a:gd name="connsiteX402" fmla="*/ 191800 w 217193"/>
                <a:gd name="connsiteY402" fmla="*/ 74913 h 216374"/>
                <a:gd name="connsiteX403" fmla="*/ 188562 w 217193"/>
                <a:gd name="connsiteY403" fmla="*/ 85331 h 216374"/>
                <a:gd name="connsiteX404" fmla="*/ 182804 w 217193"/>
                <a:gd name="connsiteY404" fmla="*/ 101856 h 216374"/>
                <a:gd name="connsiteX405" fmla="*/ 182804 w 217193"/>
                <a:gd name="connsiteY405" fmla="*/ 102215 h 216374"/>
                <a:gd name="connsiteX406" fmla="*/ 185323 w 217193"/>
                <a:gd name="connsiteY406" fmla="*/ 106526 h 216374"/>
                <a:gd name="connsiteX407" fmla="*/ 187122 w 217193"/>
                <a:gd name="connsiteY407" fmla="*/ 110118 h 216374"/>
                <a:gd name="connsiteX408" fmla="*/ 190361 w 217193"/>
                <a:gd name="connsiteY408" fmla="*/ 116225 h 216374"/>
                <a:gd name="connsiteX409" fmla="*/ 192520 w 217193"/>
                <a:gd name="connsiteY409" fmla="*/ 120177 h 216374"/>
                <a:gd name="connsiteX410" fmla="*/ 195399 w 217193"/>
                <a:gd name="connsiteY410" fmla="*/ 124128 h 216374"/>
                <a:gd name="connsiteX411" fmla="*/ 202595 w 217193"/>
                <a:gd name="connsiteY411" fmla="*/ 136342 h 216374"/>
                <a:gd name="connsiteX412" fmla="*/ 207993 w 217193"/>
                <a:gd name="connsiteY412" fmla="*/ 166159 h 216374"/>
                <a:gd name="connsiteX413" fmla="*/ 200436 w 217193"/>
                <a:gd name="connsiteY413" fmla="*/ 172266 h 216374"/>
                <a:gd name="connsiteX414" fmla="*/ 182445 w 217193"/>
                <a:gd name="connsiteY414" fmla="*/ 174780 h 216374"/>
                <a:gd name="connsiteX415" fmla="*/ 178846 w 217193"/>
                <a:gd name="connsiteY415" fmla="*/ 174780 h 216374"/>
                <a:gd name="connsiteX416" fmla="*/ 142863 w 217193"/>
                <a:gd name="connsiteY416" fmla="*/ 172984 h 216374"/>
                <a:gd name="connsiteX417" fmla="*/ 139265 w 217193"/>
                <a:gd name="connsiteY417" fmla="*/ 173343 h 216374"/>
                <a:gd name="connsiteX418" fmla="*/ 136026 w 217193"/>
                <a:gd name="connsiteY418" fmla="*/ 176577 h 216374"/>
                <a:gd name="connsiteX419" fmla="*/ 135666 w 217193"/>
                <a:gd name="connsiteY419" fmla="*/ 176936 h 216374"/>
                <a:gd name="connsiteX420" fmla="*/ 130269 w 217193"/>
                <a:gd name="connsiteY420" fmla="*/ 184120 h 216374"/>
                <a:gd name="connsiteX421" fmla="*/ 128110 w 217193"/>
                <a:gd name="connsiteY421" fmla="*/ 186994 h 216374"/>
                <a:gd name="connsiteX422" fmla="*/ 118034 w 217193"/>
                <a:gd name="connsiteY422" fmla="*/ 200286 h 216374"/>
                <a:gd name="connsiteX423" fmla="*/ 100762 w 217193"/>
                <a:gd name="connsiteY423" fmla="*/ 214655 h 216374"/>
                <a:gd name="connsiteX424" fmla="*/ 88887 w 217193"/>
                <a:gd name="connsiteY424" fmla="*/ 216092 h 216374"/>
                <a:gd name="connsiteX425" fmla="*/ 70896 w 217193"/>
                <a:gd name="connsiteY425" fmla="*/ 192742 h 216374"/>
                <a:gd name="connsiteX426" fmla="*/ 70536 w 217193"/>
                <a:gd name="connsiteY426" fmla="*/ 192024 h 216374"/>
                <a:gd name="connsiteX427" fmla="*/ 65138 w 217193"/>
                <a:gd name="connsiteY427" fmla="*/ 172625 h 216374"/>
                <a:gd name="connsiteX428" fmla="*/ 60101 w 217193"/>
                <a:gd name="connsiteY428" fmla="*/ 154304 h 216374"/>
                <a:gd name="connsiteX429" fmla="*/ 45707 w 217193"/>
                <a:gd name="connsiteY429" fmla="*/ 149634 h 216374"/>
                <a:gd name="connsiteX430" fmla="*/ 43548 w 217193"/>
                <a:gd name="connsiteY430" fmla="*/ 148915 h 216374"/>
                <a:gd name="connsiteX431" fmla="*/ 41030 w 217193"/>
                <a:gd name="connsiteY431" fmla="*/ 147838 h 216374"/>
                <a:gd name="connsiteX432" fmla="*/ 26996 w 217193"/>
                <a:gd name="connsiteY432" fmla="*/ 141731 h 216374"/>
                <a:gd name="connsiteX433" fmla="*/ 17640 w 217193"/>
                <a:gd name="connsiteY433" fmla="*/ 135624 h 216374"/>
                <a:gd name="connsiteX434" fmla="*/ 9004 w 217193"/>
                <a:gd name="connsiteY434" fmla="*/ 130954 h 216374"/>
                <a:gd name="connsiteX435" fmla="*/ 9 w 217193"/>
                <a:gd name="connsiteY435" fmla="*/ 118381 h 216374"/>
                <a:gd name="connsiteX436" fmla="*/ 17640 w 217193"/>
                <a:gd name="connsiteY436" fmla="*/ 94671 h 216374"/>
                <a:gd name="connsiteX437" fmla="*/ 20159 w 217193"/>
                <a:gd name="connsiteY437" fmla="*/ 92516 h 216374"/>
                <a:gd name="connsiteX438" fmla="*/ 35272 w 217193"/>
                <a:gd name="connsiteY438" fmla="*/ 82098 h 216374"/>
                <a:gd name="connsiteX439" fmla="*/ 41749 w 217193"/>
                <a:gd name="connsiteY439" fmla="*/ 78146 h 216374"/>
                <a:gd name="connsiteX440" fmla="*/ 52544 w 217193"/>
                <a:gd name="connsiteY440" fmla="*/ 71680 h 216374"/>
                <a:gd name="connsiteX441" fmla="*/ 52904 w 217193"/>
                <a:gd name="connsiteY441" fmla="*/ 71680 h 216374"/>
                <a:gd name="connsiteX442" fmla="*/ 53264 w 217193"/>
                <a:gd name="connsiteY442" fmla="*/ 60185 h 216374"/>
                <a:gd name="connsiteX443" fmla="*/ 53624 w 217193"/>
                <a:gd name="connsiteY443" fmla="*/ 56951 h 216374"/>
                <a:gd name="connsiteX444" fmla="*/ 53984 w 217193"/>
                <a:gd name="connsiteY444" fmla="*/ 53000 h 216374"/>
                <a:gd name="connsiteX445" fmla="*/ 54703 w 217193"/>
                <a:gd name="connsiteY445" fmla="*/ 45097 h 216374"/>
                <a:gd name="connsiteX446" fmla="*/ 54703 w 217193"/>
                <a:gd name="connsiteY446" fmla="*/ 44378 h 216374"/>
                <a:gd name="connsiteX447" fmla="*/ 56862 w 217193"/>
                <a:gd name="connsiteY447" fmla="*/ 34679 h 216374"/>
                <a:gd name="connsiteX448" fmla="*/ 57222 w 217193"/>
                <a:gd name="connsiteY448" fmla="*/ 32164 h 216374"/>
                <a:gd name="connsiteX449" fmla="*/ 59351 w 217193"/>
                <a:gd name="connsiteY449" fmla="*/ 21301 h 216374"/>
                <a:gd name="connsiteX450" fmla="*/ 57531 w 217193"/>
                <a:gd name="connsiteY450" fmla="*/ 24716 h 216374"/>
                <a:gd name="connsiteX451" fmla="*/ 59507 w 217193"/>
                <a:gd name="connsiteY451" fmla="*/ 20504 h 216374"/>
                <a:gd name="connsiteX452" fmla="*/ 60461 w 217193"/>
                <a:gd name="connsiteY452" fmla="*/ 15639 h 216374"/>
                <a:gd name="connsiteX453" fmla="*/ 62666 w 217193"/>
                <a:gd name="connsiteY453" fmla="*/ 13771 h 216374"/>
                <a:gd name="connsiteX454" fmla="*/ 64480 w 217193"/>
                <a:gd name="connsiteY454" fmla="*/ 9905 h 216374"/>
                <a:gd name="connsiteX455" fmla="*/ 59110 w 217193"/>
                <a:gd name="connsiteY455" fmla="*/ 12940 h 216374"/>
                <a:gd name="connsiteX456" fmla="*/ 58748 w 217193"/>
                <a:gd name="connsiteY456" fmla="*/ 12940 h 216374"/>
                <a:gd name="connsiteX457" fmla="*/ 77938 w 217193"/>
                <a:gd name="connsiteY457" fmla="*/ 1270 h 216374"/>
                <a:gd name="connsiteX458" fmla="*/ 69402 w 217193"/>
                <a:gd name="connsiteY458" fmla="*/ 60 h 216374"/>
                <a:gd name="connsiteX459" fmla="*/ 69739 w 217193"/>
                <a:gd name="connsiteY459" fmla="*/ 1194 h 216374"/>
                <a:gd name="connsiteX460" fmla="*/ 64351 w 217193"/>
                <a:gd name="connsiteY460" fmla="*/ 3462 h 216374"/>
                <a:gd name="connsiteX461" fmla="*/ 60310 w 217193"/>
                <a:gd name="connsiteY461" fmla="*/ 7242 h 216374"/>
                <a:gd name="connsiteX462" fmla="*/ 59974 w 217193"/>
                <a:gd name="connsiteY462" fmla="*/ 6864 h 216374"/>
                <a:gd name="connsiteX463" fmla="*/ 64014 w 217193"/>
                <a:gd name="connsiteY463" fmla="*/ 2706 h 216374"/>
                <a:gd name="connsiteX464" fmla="*/ 69402 w 217193"/>
                <a:gd name="connsiteY464" fmla="*/ 60 h 2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217193" h="216374">
                  <a:moveTo>
                    <a:pt x="105217" y="195311"/>
                  </a:moveTo>
                  <a:cubicBezTo>
                    <a:pt x="105217" y="194945"/>
                    <a:pt x="105614" y="195311"/>
                    <a:pt x="105614" y="195678"/>
                  </a:cubicBezTo>
                  <a:cubicBezTo>
                    <a:pt x="105217" y="196777"/>
                    <a:pt x="105217" y="197509"/>
                    <a:pt x="105217" y="198608"/>
                  </a:cubicBezTo>
                  <a:cubicBezTo>
                    <a:pt x="105217" y="199341"/>
                    <a:pt x="104424" y="199341"/>
                    <a:pt x="104424" y="198608"/>
                  </a:cubicBezTo>
                  <a:cubicBezTo>
                    <a:pt x="104424" y="197509"/>
                    <a:pt x="104821" y="196777"/>
                    <a:pt x="105217" y="195311"/>
                  </a:cubicBezTo>
                  <a:close/>
                  <a:moveTo>
                    <a:pt x="98391" y="194063"/>
                  </a:moveTo>
                  <a:cubicBezTo>
                    <a:pt x="98391" y="193357"/>
                    <a:pt x="99343" y="193710"/>
                    <a:pt x="99026" y="194063"/>
                  </a:cubicBezTo>
                  <a:cubicBezTo>
                    <a:pt x="98708" y="195827"/>
                    <a:pt x="98391" y="198296"/>
                    <a:pt x="98073" y="200413"/>
                  </a:cubicBezTo>
                  <a:cubicBezTo>
                    <a:pt x="97438" y="201824"/>
                    <a:pt x="97438" y="203588"/>
                    <a:pt x="97121" y="205352"/>
                  </a:cubicBezTo>
                  <a:cubicBezTo>
                    <a:pt x="97121" y="205704"/>
                    <a:pt x="96486" y="205352"/>
                    <a:pt x="96486" y="204999"/>
                  </a:cubicBezTo>
                  <a:cubicBezTo>
                    <a:pt x="96803" y="201118"/>
                    <a:pt x="97438" y="197590"/>
                    <a:pt x="98391" y="194063"/>
                  </a:cubicBezTo>
                  <a:close/>
                  <a:moveTo>
                    <a:pt x="94722" y="182962"/>
                  </a:moveTo>
                  <a:cubicBezTo>
                    <a:pt x="95075" y="182245"/>
                    <a:pt x="96133" y="182604"/>
                    <a:pt x="95780" y="182962"/>
                  </a:cubicBezTo>
                  <a:cubicBezTo>
                    <a:pt x="95427" y="186188"/>
                    <a:pt x="94722" y="189414"/>
                    <a:pt x="94016" y="192641"/>
                  </a:cubicBezTo>
                  <a:cubicBezTo>
                    <a:pt x="92958" y="196225"/>
                    <a:pt x="92605" y="199810"/>
                    <a:pt x="91547" y="203395"/>
                  </a:cubicBezTo>
                  <a:cubicBezTo>
                    <a:pt x="91194" y="204112"/>
                    <a:pt x="90136" y="203753"/>
                    <a:pt x="90489" y="203395"/>
                  </a:cubicBezTo>
                  <a:cubicBezTo>
                    <a:pt x="91900" y="196584"/>
                    <a:pt x="94016" y="189773"/>
                    <a:pt x="94722" y="182962"/>
                  </a:cubicBezTo>
                  <a:close/>
                  <a:moveTo>
                    <a:pt x="143564" y="182245"/>
                  </a:moveTo>
                  <a:cubicBezTo>
                    <a:pt x="143564" y="182245"/>
                    <a:pt x="144330" y="182245"/>
                    <a:pt x="144330" y="182590"/>
                  </a:cubicBezTo>
                  <a:cubicBezTo>
                    <a:pt x="146246" y="182935"/>
                    <a:pt x="147779" y="183970"/>
                    <a:pt x="149695" y="183970"/>
                  </a:cubicBezTo>
                  <a:cubicBezTo>
                    <a:pt x="150078" y="183970"/>
                    <a:pt x="150078" y="184661"/>
                    <a:pt x="149695" y="184661"/>
                  </a:cubicBezTo>
                  <a:cubicBezTo>
                    <a:pt x="148929" y="184661"/>
                    <a:pt x="147779" y="184661"/>
                    <a:pt x="147013" y="184316"/>
                  </a:cubicBezTo>
                  <a:cubicBezTo>
                    <a:pt x="145863" y="183970"/>
                    <a:pt x="145097" y="183625"/>
                    <a:pt x="143564" y="183625"/>
                  </a:cubicBezTo>
                  <a:cubicBezTo>
                    <a:pt x="142415" y="185351"/>
                    <a:pt x="141265" y="187421"/>
                    <a:pt x="139732" y="189492"/>
                  </a:cubicBezTo>
                  <a:cubicBezTo>
                    <a:pt x="139732" y="189837"/>
                    <a:pt x="139349" y="189492"/>
                    <a:pt x="139349" y="189147"/>
                  </a:cubicBezTo>
                  <a:cubicBezTo>
                    <a:pt x="140499" y="187076"/>
                    <a:pt x="141648" y="184661"/>
                    <a:pt x="143564" y="182245"/>
                  </a:cubicBezTo>
                  <a:close/>
                  <a:moveTo>
                    <a:pt x="141775" y="179070"/>
                  </a:moveTo>
                  <a:lnTo>
                    <a:pt x="142134" y="179070"/>
                  </a:lnTo>
                  <a:cubicBezTo>
                    <a:pt x="145729" y="179787"/>
                    <a:pt x="149682" y="179787"/>
                    <a:pt x="153277" y="180862"/>
                  </a:cubicBezTo>
                  <a:cubicBezTo>
                    <a:pt x="153277" y="180862"/>
                    <a:pt x="153277" y="181579"/>
                    <a:pt x="152917" y="181579"/>
                  </a:cubicBezTo>
                  <a:cubicBezTo>
                    <a:pt x="149323" y="180504"/>
                    <a:pt x="145729" y="180862"/>
                    <a:pt x="142134" y="179787"/>
                  </a:cubicBezTo>
                  <a:cubicBezTo>
                    <a:pt x="139259" y="182655"/>
                    <a:pt x="138181" y="186598"/>
                    <a:pt x="135305" y="189824"/>
                  </a:cubicBezTo>
                  <a:cubicBezTo>
                    <a:pt x="134946" y="189824"/>
                    <a:pt x="134586" y="189465"/>
                    <a:pt x="134946" y="189107"/>
                  </a:cubicBezTo>
                  <a:cubicBezTo>
                    <a:pt x="137821" y="186239"/>
                    <a:pt x="138540" y="181938"/>
                    <a:pt x="141775" y="179070"/>
                  </a:cubicBezTo>
                  <a:close/>
                  <a:moveTo>
                    <a:pt x="93311" y="176611"/>
                  </a:moveTo>
                  <a:cubicBezTo>
                    <a:pt x="93708" y="175895"/>
                    <a:pt x="94502" y="176253"/>
                    <a:pt x="94502" y="176611"/>
                  </a:cubicBezTo>
                  <a:cubicBezTo>
                    <a:pt x="93708" y="184839"/>
                    <a:pt x="90533" y="192709"/>
                    <a:pt x="88548" y="200222"/>
                  </a:cubicBezTo>
                  <a:cubicBezTo>
                    <a:pt x="88548" y="200937"/>
                    <a:pt x="86961" y="200937"/>
                    <a:pt x="87358" y="200222"/>
                  </a:cubicBezTo>
                  <a:cubicBezTo>
                    <a:pt x="88945" y="191994"/>
                    <a:pt x="92517" y="184481"/>
                    <a:pt x="93311" y="176611"/>
                  </a:cubicBezTo>
                  <a:close/>
                  <a:moveTo>
                    <a:pt x="139878" y="174671"/>
                  </a:moveTo>
                  <a:cubicBezTo>
                    <a:pt x="140231" y="174307"/>
                    <a:pt x="140231" y="174307"/>
                    <a:pt x="140583" y="174671"/>
                  </a:cubicBezTo>
                  <a:cubicBezTo>
                    <a:pt x="143758" y="175035"/>
                    <a:pt x="146581" y="175035"/>
                    <a:pt x="149403" y="175399"/>
                  </a:cubicBezTo>
                  <a:cubicBezTo>
                    <a:pt x="151520" y="175399"/>
                    <a:pt x="153989" y="175399"/>
                    <a:pt x="156106" y="176490"/>
                  </a:cubicBezTo>
                  <a:cubicBezTo>
                    <a:pt x="156458" y="176490"/>
                    <a:pt x="156106" y="177218"/>
                    <a:pt x="155753" y="177218"/>
                  </a:cubicBezTo>
                  <a:cubicBezTo>
                    <a:pt x="153283" y="176126"/>
                    <a:pt x="150108" y="176490"/>
                    <a:pt x="147639" y="176126"/>
                  </a:cubicBezTo>
                  <a:cubicBezTo>
                    <a:pt x="144817" y="176126"/>
                    <a:pt x="142700" y="176126"/>
                    <a:pt x="140583" y="175399"/>
                  </a:cubicBezTo>
                  <a:lnTo>
                    <a:pt x="140231" y="175399"/>
                  </a:lnTo>
                  <a:cubicBezTo>
                    <a:pt x="138467" y="177581"/>
                    <a:pt x="136703" y="180128"/>
                    <a:pt x="134939" y="182311"/>
                  </a:cubicBezTo>
                  <a:cubicBezTo>
                    <a:pt x="132822" y="185585"/>
                    <a:pt x="130706" y="188496"/>
                    <a:pt x="128589" y="191406"/>
                  </a:cubicBezTo>
                  <a:cubicBezTo>
                    <a:pt x="128589" y="191406"/>
                    <a:pt x="128236" y="191406"/>
                    <a:pt x="128589" y="191042"/>
                  </a:cubicBezTo>
                  <a:cubicBezTo>
                    <a:pt x="130353" y="187768"/>
                    <a:pt x="132470" y="184130"/>
                    <a:pt x="134939" y="180856"/>
                  </a:cubicBezTo>
                  <a:cubicBezTo>
                    <a:pt x="136703" y="178673"/>
                    <a:pt x="138114" y="176126"/>
                    <a:pt x="139878" y="174671"/>
                  </a:cubicBezTo>
                  <a:close/>
                  <a:moveTo>
                    <a:pt x="90721" y="171487"/>
                  </a:moveTo>
                  <a:cubicBezTo>
                    <a:pt x="90721" y="171132"/>
                    <a:pt x="91390" y="171132"/>
                    <a:pt x="91390" y="171487"/>
                  </a:cubicBezTo>
                  <a:cubicBezTo>
                    <a:pt x="90387" y="178951"/>
                    <a:pt x="88047" y="186415"/>
                    <a:pt x="86376" y="193879"/>
                  </a:cubicBezTo>
                  <a:cubicBezTo>
                    <a:pt x="86376" y="194590"/>
                    <a:pt x="85374" y="194234"/>
                    <a:pt x="85374" y="193523"/>
                  </a:cubicBezTo>
                  <a:cubicBezTo>
                    <a:pt x="86711" y="186060"/>
                    <a:pt x="89384" y="178951"/>
                    <a:pt x="90721" y="171487"/>
                  </a:cubicBezTo>
                  <a:close/>
                  <a:moveTo>
                    <a:pt x="90625" y="163896"/>
                  </a:moveTo>
                  <a:cubicBezTo>
                    <a:pt x="90625" y="163195"/>
                    <a:pt x="91357" y="163195"/>
                    <a:pt x="91357" y="163896"/>
                  </a:cubicBezTo>
                  <a:cubicBezTo>
                    <a:pt x="89526" y="172308"/>
                    <a:pt x="86229" y="181070"/>
                    <a:pt x="83298" y="189481"/>
                  </a:cubicBezTo>
                  <a:cubicBezTo>
                    <a:pt x="83298" y="189832"/>
                    <a:pt x="82199" y="189481"/>
                    <a:pt x="82199" y="188780"/>
                  </a:cubicBezTo>
                  <a:cubicBezTo>
                    <a:pt x="84763" y="180369"/>
                    <a:pt x="88427" y="172308"/>
                    <a:pt x="90625" y="163896"/>
                  </a:cubicBezTo>
                  <a:close/>
                  <a:moveTo>
                    <a:pt x="209668" y="163479"/>
                  </a:moveTo>
                  <a:lnTo>
                    <a:pt x="206864" y="170423"/>
                  </a:lnTo>
                  <a:cubicBezTo>
                    <a:pt x="206491" y="170778"/>
                    <a:pt x="205744" y="170069"/>
                    <a:pt x="206491" y="169715"/>
                  </a:cubicBezTo>
                  <a:close/>
                  <a:moveTo>
                    <a:pt x="47640" y="163195"/>
                  </a:moveTo>
                  <a:cubicBezTo>
                    <a:pt x="49838" y="163592"/>
                    <a:pt x="52036" y="164386"/>
                    <a:pt x="54234" y="165179"/>
                  </a:cubicBezTo>
                  <a:cubicBezTo>
                    <a:pt x="56066" y="165576"/>
                    <a:pt x="58264" y="165973"/>
                    <a:pt x="60462" y="165973"/>
                  </a:cubicBezTo>
                  <a:cubicBezTo>
                    <a:pt x="61194" y="165973"/>
                    <a:pt x="60828" y="167560"/>
                    <a:pt x="60095" y="167560"/>
                  </a:cubicBezTo>
                  <a:cubicBezTo>
                    <a:pt x="58264" y="167163"/>
                    <a:pt x="56066" y="166767"/>
                    <a:pt x="54234" y="166370"/>
                  </a:cubicBezTo>
                  <a:cubicBezTo>
                    <a:pt x="51670" y="165576"/>
                    <a:pt x="49838" y="164782"/>
                    <a:pt x="47274" y="163989"/>
                  </a:cubicBezTo>
                  <a:cubicBezTo>
                    <a:pt x="47274" y="163592"/>
                    <a:pt x="47274" y="163195"/>
                    <a:pt x="47640" y="163195"/>
                  </a:cubicBezTo>
                  <a:close/>
                  <a:moveTo>
                    <a:pt x="211806" y="158182"/>
                  </a:moveTo>
                  <a:lnTo>
                    <a:pt x="211907" y="159084"/>
                  </a:lnTo>
                  <a:lnTo>
                    <a:pt x="209668" y="163479"/>
                  </a:lnTo>
                  <a:close/>
                  <a:moveTo>
                    <a:pt x="41623" y="157223"/>
                  </a:moveTo>
                  <a:cubicBezTo>
                    <a:pt x="44072" y="158735"/>
                    <a:pt x="47919" y="159869"/>
                    <a:pt x="50718" y="161003"/>
                  </a:cubicBezTo>
                  <a:cubicBezTo>
                    <a:pt x="53866" y="162136"/>
                    <a:pt x="57014" y="162514"/>
                    <a:pt x="60162" y="162892"/>
                  </a:cubicBezTo>
                  <a:cubicBezTo>
                    <a:pt x="61211" y="162892"/>
                    <a:pt x="60861" y="164404"/>
                    <a:pt x="60162" y="164404"/>
                  </a:cubicBezTo>
                  <a:cubicBezTo>
                    <a:pt x="56314" y="163648"/>
                    <a:pt x="52816" y="163270"/>
                    <a:pt x="49318" y="161758"/>
                  </a:cubicBezTo>
                  <a:cubicBezTo>
                    <a:pt x="46870" y="160625"/>
                    <a:pt x="43372" y="159491"/>
                    <a:pt x="41274" y="157601"/>
                  </a:cubicBezTo>
                  <a:cubicBezTo>
                    <a:pt x="40924" y="157601"/>
                    <a:pt x="41274" y="156845"/>
                    <a:pt x="41623" y="157223"/>
                  </a:cubicBezTo>
                  <a:close/>
                  <a:moveTo>
                    <a:pt x="87188" y="155963"/>
                  </a:moveTo>
                  <a:cubicBezTo>
                    <a:pt x="87528" y="155257"/>
                    <a:pt x="88209" y="155257"/>
                    <a:pt x="88209" y="155963"/>
                  </a:cubicBezTo>
                  <a:cubicBezTo>
                    <a:pt x="85827" y="165135"/>
                    <a:pt x="82766" y="173954"/>
                    <a:pt x="80384" y="183127"/>
                  </a:cubicBezTo>
                  <a:cubicBezTo>
                    <a:pt x="80044" y="183479"/>
                    <a:pt x="79024" y="183479"/>
                    <a:pt x="79024" y="182774"/>
                  </a:cubicBezTo>
                  <a:cubicBezTo>
                    <a:pt x="81405" y="173602"/>
                    <a:pt x="84807" y="165135"/>
                    <a:pt x="87188" y="155963"/>
                  </a:cubicBezTo>
                  <a:close/>
                  <a:moveTo>
                    <a:pt x="191340" y="154436"/>
                  </a:moveTo>
                  <a:cubicBezTo>
                    <a:pt x="193324" y="157502"/>
                    <a:pt x="194911" y="160567"/>
                    <a:pt x="197293" y="162866"/>
                  </a:cubicBezTo>
                  <a:cubicBezTo>
                    <a:pt x="197689" y="163633"/>
                    <a:pt x="196896" y="164399"/>
                    <a:pt x="196102" y="163633"/>
                  </a:cubicBezTo>
                  <a:cubicBezTo>
                    <a:pt x="194911" y="162483"/>
                    <a:pt x="194515" y="160950"/>
                    <a:pt x="193324" y="159801"/>
                  </a:cubicBezTo>
                  <a:cubicBezTo>
                    <a:pt x="192530" y="157885"/>
                    <a:pt x="191737" y="156735"/>
                    <a:pt x="190546" y="154820"/>
                  </a:cubicBezTo>
                  <a:cubicBezTo>
                    <a:pt x="190149" y="154436"/>
                    <a:pt x="190943" y="153670"/>
                    <a:pt x="191340" y="154436"/>
                  </a:cubicBezTo>
                  <a:close/>
                  <a:moveTo>
                    <a:pt x="32502" y="150865"/>
                  </a:moveTo>
                  <a:cubicBezTo>
                    <a:pt x="35813" y="153458"/>
                    <a:pt x="41330" y="154199"/>
                    <a:pt x="45376" y="155310"/>
                  </a:cubicBezTo>
                  <a:cubicBezTo>
                    <a:pt x="50526" y="157162"/>
                    <a:pt x="55308" y="158644"/>
                    <a:pt x="60457" y="159755"/>
                  </a:cubicBezTo>
                  <a:cubicBezTo>
                    <a:pt x="61193" y="159755"/>
                    <a:pt x="61193" y="161237"/>
                    <a:pt x="60089" y="161237"/>
                  </a:cubicBezTo>
                  <a:cubicBezTo>
                    <a:pt x="54940" y="160125"/>
                    <a:pt x="50158" y="158273"/>
                    <a:pt x="45008" y="156792"/>
                  </a:cubicBezTo>
                  <a:cubicBezTo>
                    <a:pt x="40594" y="155310"/>
                    <a:pt x="35445" y="154199"/>
                    <a:pt x="32134" y="151236"/>
                  </a:cubicBezTo>
                  <a:cubicBezTo>
                    <a:pt x="31399" y="150865"/>
                    <a:pt x="32134" y="150495"/>
                    <a:pt x="32502" y="150865"/>
                  </a:cubicBezTo>
                  <a:close/>
                  <a:moveTo>
                    <a:pt x="191248" y="149256"/>
                  </a:moveTo>
                  <a:cubicBezTo>
                    <a:pt x="192347" y="151695"/>
                    <a:pt x="194179" y="153786"/>
                    <a:pt x="195644" y="156225"/>
                  </a:cubicBezTo>
                  <a:cubicBezTo>
                    <a:pt x="196743" y="157968"/>
                    <a:pt x="197843" y="159710"/>
                    <a:pt x="198942" y="161453"/>
                  </a:cubicBezTo>
                  <a:cubicBezTo>
                    <a:pt x="199308" y="162150"/>
                    <a:pt x="198575" y="162847"/>
                    <a:pt x="198209" y="162150"/>
                  </a:cubicBezTo>
                  <a:cubicBezTo>
                    <a:pt x="196743" y="159710"/>
                    <a:pt x="195278" y="157271"/>
                    <a:pt x="193446" y="155180"/>
                  </a:cubicBezTo>
                  <a:cubicBezTo>
                    <a:pt x="192347" y="153437"/>
                    <a:pt x="191248" y="151695"/>
                    <a:pt x="190516" y="149604"/>
                  </a:cubicBezTo>
                  <a:cubicBezTo>
                    <a:pt x="190149" y="149256"/>
                    <a:pt x="190882" y="148907"/>
                    <a:pt x="191248" y="149256"/>
                  </a:cubicBezTo>
                  <a:close/>
                  <a:moveTo>
                    <a:pt x="87399" y="147682"/>
                  </a:moveTo>
                  <a:cubicBezTo>
                    <a:pt x="87782" y="147320"/>
                    <a:pt x="88166" y="147320"/>
                    <a:pt x="88166" y="148043"/>
                  </a:cubicBezTo>
                  <a:cubicBezTo>
                    <a:pt x="87016" y="152022"/>
                    <a:pt x="85483" y="156363"/>
                    <a:pt x="83567" y="160342"/>
                  </a:cubicBezTo>
                  <a:cubicBezTo>
                    <a:pt x="81651" y="165044"/>
                    <a:pt x="80501" y="170108"/>
                    <a:pt x="78585" y="174810"/>
                  </a:cubicBezTo>
                  <a:cubicBezTo>
                    <a:pt x="78202" y="175533"/>
                    <a:pt x="77436" y="175172"/>
                    <a:pt x="77436" y="174448"/>
                  </a:cubicBezTo>
                  <a:cubicBezTo>
                    <a:pt x="78969" y="170108"/>
                    <a:pt x="80118" y="165767"/>
                    <a:pt x="82034" y="161427"/>
                  </a:cubicBezTo>
                  <a:cubicBezTo>
                    <a:pt x="83950" y="157086"/>
                    <a:pt x="86250" y="152746"/>
                    <a:pt x="87399" y="147682"/>
                  </a:cubicBezTo>
                  <a:close/>
                  <a:moveTo>
                    <a:pt x="210786" y="141335"/>
                  </a:moveTo>
                  <a:cubicBezTo>
                    <a:pt x="210786" y="141335"/>
                    <a:pt x="210786" y="140970"/>
                    <a:pt x="211167" y="141335"/>
                  </a:cubicBezTo>
                  <a:cubicBezTo>
                    <a:pt x="214977" y="148629"/>
                    <a:pt x="219930" y="158840"/>
                    <a:pt x="215358" y="166863"/>
                  </a:cubicBezTo>
                  <a:cubicBezTo>
                    <a:pt x="214977" y="167592"/>
                    <a:pt x="213834" y="167228"/>
                    <a:pt x="214215" y="166134"/>
                  </a:cubicBezTo>
                  <a:cubicBezTo>
                    <a:pt x="218787" y="158475"/>
                    <a:pt x="213453" y="149358"/>
                    <a:pt x="210786" y="141335"/>
                  </a:cubicBezTo>
                  <a:close/>
                  <a:moveTo>
                    <a:pt x="85919" y="141329"/>
                  </a:moveTo>
                  <a:cubicBezTo>
                    <a:pt x="85919" y="140970"/>
                    <a:pt x="86614" y="140970"/>
                    <a:pt x="86614" y="141329"/>
                  </a:cubicBezTo>
                  <a:cubicBezTo>
                    <a:pt x="85919" y="145997"/>
                    <a:pt x="84183" y="150306"/>
                    <a:pt x="82447" y="154615"/>
                  </a:cubicBezTo>
                  <a:cubicBezTo>
                    <a:pt x="80710" y="159642"/>
                    <a:pt x="78627" y="165028"/>
                    <a:pt x="76891" y="170055"/>
                  </a:cubicBezTo>
                  <a:cubicBezTo>
                    <a:pt x="76543" y="170773"/>
                    <a:pt x="75849" y="170414"/>
                    <a:pt x="75849" y="169337"/>
                  </a:cubicBezTo>
                  <a:cubicBezTo>
                    <a:pt x="78974" y="160001"/>
                    <a:pt x="84183" y="151024"/>
                    <a:pt x="85919" y="141329"/>
                  </a:cubicBezTo>
                  <a:close/>
                  <a:moveTo>
                    <a:pt x="190855" y="139751"/>
                  </a:moveTo>
                  <a:cubicBezTo>
                    <a:pt x="192971" y="143067"/>
                    <a:pt x="195088" y="146384"/>
                    <a:pt x="196852" y="149701"/>
                  </a:cubicBezTo>
                  <a:cubicBezTo>
                    <a:pt x="198616" y="153018"/>
                    <a:pt x="200027" y="156335"/>
                    <a:pt x="202144" y="158546"/>
                  </a:cubicBezTo>
                  <a:cubicBezTo>
                    <a:pt x="202496" y="159283"/>
                    <a:pt x="202144" y="159652"/>
                    <a:pt x="201791" y="159652"/>
                  </a:cubicBezTo>
                  <a:cubicBezTo>
                    <a:pt x="200027" y="158546"/>
                    <a:pt x="198969" y="156335"/>
                    <a:pt x="197910" y="154492"/>
                  </a:cubicBezTo>
                  <a:cubicBezTo>
                    <a:pt x="195794" y="149701"/>
                    <a:pt x="193324" y="144910"/>
                    <a:pt x="190502" y="140119"/>
                  </a:cubicBezTo>
                  <a:cubicBezTo>
                    <a:pt x="190149" y="139751"/>
                    <a:pt x="190855" y="139382"/>
                    <a:pt x="190855" y="139751"/>
                  </a:cubicBezTo>
                  <a:close/>
                  <a:moveTo>
                    <a:pt x="82636" y="138165"/>
                  </a:moveTo>
                  <a:cubicBezTo>
                    <a:pt x="82636" y="137795"/>
                    <a:pt x="83403" y="137795"/>
                    <a:pt x="83403" y="138534"/>
                  </a:cubicBezTo>
                  <a:cubicBezTo>
                    <a:pt x="80337" y="146668"/>
                    <a:pt x="75739" y="154801"/>
                    <a:pt x="73823" y="163673"/>
                  </a:cubicBezTo>
                  <a:cubicBezTo>
                    <a:pt x="73823" y="164412"/>
                    <a:pt x="72674" y="164043"/>
                    <a:pt x="72674" y="163303"/>
                  </a:cubicBezTo>
                  <a:cubicBezTo>
                    <a:pt x="74590" y="154431"/>
                    <a:pt x="79954" y="146668"/>
                    <a:pt x="82636" y="138165"/>
                  </a:cubicBezTo>
                  <a:close/>
                  <a:moveTo>
                    <a:pt x="17837" y="138141"/>
                  </a:moveTo>
                  <a:cubicBezTo>
                    <a:pt x="20743" y="140566"/>
                    <a:pt x="24739" y="141951"/>
                    <a:pt x="28008" y="143337"/>
                  </a:cubicBezTo>
                  <a:cubicBezTo>
                    <a:pt x="31277" y="145415"/>
                    <a:pt x="34547" y="146801"/>
                    <a:pt x="37453" y="148532"/>
                  </a:cubicBezTo>
                  <a:cubicBezTo>
                    <a:pt x="40722" y="149918"/>
                    <a:pt x="44354" y="151303"/>
                    <a:pt x="47623" y="152342"/>
                  </a:cubicBezTo>
                  <a:cubicBezTo>
                    <a:pt x="51256" y="153381"/>
                    <a:pt x="54888" y="153728"/>
                    <a:pt x="58521" y="154767"/>
                  </a:cubicBezTo>
                  <a:cubicBezTo>
                    <a:pt x="59611" y="154767"/>
                    <a:pt x="59247" y="156499"/>
                    <a:pt x="58158" y="156152"/>
                  </a:cubicBezTo>
                  <a:cubicBezTo>
                    <a:pt x="54525" y="155113"/>
                    <a:pt x="50893" y="154767"/>
                    <a:pt x="47260" y="153381"/>
                  </a:cubicBezTo>
                  <a:cubicBezTo>
                    <a:pt x="43264" y="152342"/>
                    <a:pt x="39632" y="150611"/>
                    <a:pt x="36000" y="148879"/>
                  </a:cubicBezTo>
                  <a:cubicBezTo>
                    <a:pt x="29824" y="146108"/>
                    <a:pt x="22559" y="142991"/>
                    <a:pt x="17474" y="138834"/>
                  </a:cubicBezTo>
                  <a:cubicBezTo>
                    <a:pt x="17111" y="138488"/>
                    <a:pt x="17474" y="137795"/>
                    <a:pt x="17837" y="138141"/>
                  </a:cubicBezTo>
                  <a:close/>
                  <a:moveTo>
                    <a:pt x="77701" y="134970"/>
                  </a:moveTo>
                  <a:cubicBezTo>
                    <a:pt x="78032" y="134620"/>
                    <a:pt x="78693" y="134620"/>
                    <a:pt x="78693" y="135320"/>
                  </a:cubicBezTo>
                  <a:cubicBezTo>
                    <a:pt x="77039" y="141616"/>
                    <a:pt x="74393" y="148261"/>
                    <a:pt x="72078" y="154558"/>
                  </a:cubicBezTo>
                  <a:cubicBezTo>
                    <a:pt x="72078" y="154907"/>
                    <a:pt x="71086" y="154558"/>
                    <a:pt x="71417" y="153858"/>
                  </a:cubicBezTo>
                  <a:cubicBezTo>
                    <a:pt x="73401" y="147562"/>
                    <a:pt x="76378" y="141616"/>
                    <a:pt x="77701" y="134970"/>
                  </a:cubicBezTo>
                  <a:close/>
                  <a:moveTo>
                    <a:pt x="201261" y="131799"/>
                  </a:moveTo>
                  <a:cubicBezTo>
                    <a:pt x="201261" y="131445"/>
                    <a:pt x="201635" y="131445"/>
                    <a:pt x="201635" y="131799"/>
                  </a:cubicBezTo>
                  <a:cubicBezTo>
                    <a:pt x="206117" y="138886"/>
                    <a:pt x="213588" y="144910"/>
                    <a:pt x="213588" y="153769"/>
                  </a:cubicBezTo>
                  <a:lnTo>
                    <a:pt x="211806" y="158182"/>
                  </a:lnTo>
                  <a:lnTo>
                    <a:pt x="210599" y="147391"/>
                  </a:lnTo>
                  <a:cubicBezTo>
                    <a:pt x="207985" y="142076"/>
                    <a:pt x="203502" y="137469"/>
                    <a:pt x="201261" y="131799"/>
                  </a:cubicBezTo>
                  <a:close/>
                  <a:moveTo>
                    <a:pt x="76444" y="130203"/>
                  </a:moveTo>
                  <a:cubicBezTo>
                    <a:pt x="76774" y="129857"/>
                    <a:pt x="77105" y="129857"/>
                    <a:pt x="77105" y="130203"/>
                  </a:cubicBezTo>
                  <a:cubicBezTo>
                    <a:pt x="76774" y="132628"/>
                    <a:pt x="75452" y="135399"/>
                    <a:pt x="74459" y="137823"/>
                  </a:cubicBezTo>
                  <a:cubicBezTo>
                    <a:pt x="73137" y="141287"/>
                    <a:pt x="71814" y="144751"/>
                    <a:pt x="70491" y="148214"/>
                  </a:cubicBezTo>
                  <a:cubicBezTo>
                    <a:pt x="70160" y="148561"/>
                    <a:pt x="69499" y="148214"/>
                    <a:pt x="69499" y="147868"/>
                  </a:cubicBezTo>
                  <a:cubicBezTo>
                    <a:pt x="71814" y="141633"/>
                    <a:pt x="75121" y="136092"/>
                    <a:pt x="76444" y="130203"/>
                  </a:cubicBezTo>
                  <a:close/>
                  <a:moveTo>
                    <a:pt x="72900" y="125459"/>
                  </a:moveTo>
                  <a:cubicBezTo>
                    <a:pt x="73240" y="125095"/>
                    <a:pt x="73921" y="125459"/>
                    <a:pt x="73921" y="125824"/>
                  </a:cubicBezTo>
                  <a:cubicBezTo>
                    <a:pt x="71199" y="132746"/>
                    <a:pt x="68818" y="139669"/>
                    <a:pt x="65756" y="146591"/>
                  </a:cubicBezTo>
                  <a:cubicBezTo>
                    <a:pt x="65756" y="146956"/>
                    <a:pt x="64736" y="146591"/>
                    <a:pt x="64736" y="146227"/>
                  </a:cubicBezTo>
                  <a:cubicBezTo>
                    <a:pt x="67457" y="139304"/>
                    <a:pt x="70519" y="132382"/>
                    <a:pt x="72900" y="125459"/>
                  </a:cubicBezTo>
                  <a:close/>
                  <a:moveTo>
                    <a:pt x="186133" y="125446"/>
                  </a:moveTo>
                  <a:cubicBezTo>
                    <a:pt x="189495" y="130002"/>
                    <a:pt x="192857" y="134558"/>
                    <a:pt x="195845" y="139465"/>
                  </a:cubicBezTo>
                  <a:cubicBezTo>
                    <a:pt x="198460" y="142970"/>
                    <a:pt x="200327" y="147526"/>
                    <a:pt x="203316" y="150680"/>
                  </a:cubicBezTo>
                  <a:cubicBezTo>
                    <a:pt x="204063" y="151031"/>
                    <a:pt x="203316" y="151732"/>
                    <a:pt x="202942" y="151381"/>
                  </a:cubicBezTo>
                  <a:cubicBezTo>
                    <a:pt x="199580" y="148928"/>
                    <a:pt x="197713" y="144722"/>
                    <a:pt x="195845" y="141217"/>
                  </a:cubicBezTo>
                  <a:cubicBezTo>
                    <a:pt x="192857" y="135609"/>
                    <a:pt x="189122" y="130703"/>
                    <a:pt x="185760" y="125796"/>
                  </a:cubicBezTo>
                  <a:cubicBezTo>
                    <a:pt x="185386" y="125446"/>
                    <a:pt x="185760" y="125095"/>
                    <a:pt x="186133" y="125446"/>
                  </a:cubicBezTo>
                  <a:close/>
                  <a:moveTo>
                    <a:pt x="68830" y="120701"/>
                  </a:moveTo>
                  <a:cubicBezTo>
                    <a:pt x="67828" y="125870"/>
                    <a:pt x="65488" y="130669"/>
                    <a:pt x="63817" y="135469"/>
                  </a:cubicBezTo>
                  <a:cubicBezTo>
                    <a:pt x="63817" y="135838"/>
                    <a:pt x="63149" y="135838"/>
                    <a:pt x="63149" y="135469"/>
                  </a:cubicBezTo>
                  <a:cubicBezTo>
                    <a:pt x="65154" y="130300"/>
                    <a:pt x="67493" y="125870"/>
                    <a:pt x="68830" y="120701"/>
                  </a:cubicBezTo>
                  <a:close/>
                  <a:moveTo>
                    <a:pt x="72343" y="120332"/>
                  </a:moveTo>
                  <a:cubicBezTo>
                    <a:pt x="72012" y="123649"/>
                    <a:pt x="70689" y="126597"/>
                    <a:pt x="69697" y="129545"/>
                  </a:cubicBezTo>
                  <a:cubicBezTo>
                    <a:pt x="68043" y="132862"/>
                    <a:pt x="66720" y="136548"/>
                    <a:pt x="65397" y="140233"/>
                  </a:cubicBezTo>
                  <a:cubicBezTo>
                    <a:pt x="65397" y="140602"/>
                    <a:pt x="64736" y="140233"/>
                    <a:pt x="64736" y="139864"/>
                  </a:cubicBezTo>
                  <a:cubicBezTo>
                    <a:pt x="65728" y="136548"/>
                    <a:pt x="67382" y="133231"/>
                    <a:pt x="68705" y="130283"/>
                  </a:cubicBezTo>
                  <a:cubicBezTo>
                    <a:pt x="70028" y="126966"/>
                    <a:pt x="71682" y="124017"/>
                    <a:pt x="72343" y="120332"/>
                  </a:cubicBezTo>
                  <a:close/>
                  <a:moveTo>
                    <a:pt x="68308" y="115940"/>
                  </a:moveTo>
                  <a:cubicBezTo>
                    <a:pt x="68705" y="115570"/>
                    <a:pt x="69102" y="115940"/>
                    <a:pt x="69102" y="116311"/>
                  </a:cubicBezTo>
                  <a:cubicBezTo>
                    <a:pt x="67911" y="119644"/>
                    <a:pt x="65530" y="122608"/>
                    <a:pt x="64339" y="125941"/>
                  </a:cubicBezTo>
                  <a:cubicBezTo>
                    <a:pt x="64339" y="126312"/>
                    <a:pt x="63149" y="125941"/>
                    <a:pt x="63546" y="125571"/>
                  </a:cubicBezTo>
                  <a:cubicBezTo>
                    <a:pt x="65133" y="122237"/>
                    <a:pt x="67118" y="119274"/>
                    <a:pt x="68308" y="115940"/>
                  </a:cubicBezTo>
                  <a:close/>
                  <a:moveTo>
                    <a:pt x="64963" y="115931"/>
                  </a:moveTo>
                  <a:cubicBezTo>
                    <a:pt x="65303" y="115570"/>
                    <a:pt x="65984" y="115570"/>
                    <a:pt x="65984" y="116292"/>
                  </a:cubicBezTo>
                  <a:cubicBezTo>
                    <a:pt x="64623" y="118456"/>
                    <a:pt x="63602" y="120982"/>
                    <a:pt x="62241" y="122786"/>
                  </a:cubicBezTo>
                  <a:cubicBezTo>
                    <a:pt x="61901" y="123146"/>
                    <a:pt x="61561" y="122786"/>
                    <a:pt x="61561" y="122425"/>
                  </a:cubicBezTo>
                  <a:cubicBezTo>
                    <a:pt x="62581" y="120260"/>
                    <a:pt x="64282" y="118095"/>
                    <a:pt x="64963" y="115931"/>
                  </a:cubicBezTo>
                  <a:close/>
                  <a:moveTo>
                    <a:pt x="60095" y="65127"/>
                  </a:moveTo>
                  <a:cubicBezTo>
                    <a:pt x="60095" y="64770"/>
                    <a:pt x="60828" y="64770"/>
                    <a:pt x="61194" y="65127"/>
                  </a:cubicBezTo>
                  <a:cubicBezTo>
                    <a:pt x="61194" y="67628"/>
                    <a:pt x="61194" y="69771"/>
                    <a:pt x="61194" y="71914"/>
                  </a:cubicBezTo>
                  <a:lnTo>
                    <a:pt x="61142" y="72830"/>
                  </a:lnTo>
                  <a:lnTo>
                    <a:pt x="61752" y="66725"/>
                  </a:lnTo>
                  <a:cubicBezTo>
                    <a:pt x="61752" y="66357"/>
                    <a:pt x="62101" y="66357"/>
                    <a:pt x="62101" y="66725"/>
                  </a:cubicBezTo>
                  <a:cubicBezTo>
                    <a:pt x="62799" y="68934"/>
                    <a:pt x="62101" y="70774"/>
                    <a:pt x="62101" y="72983"/>
                  </a:cubicBezTo>
                  <a:cubicBezTo>
                    <a:pt x="62101" y="75560"/>
                    <a:pt x="62101" y="77769"/>
                    <a:pt x="61752" y="80345"/>
                  </a:cubicBezTo>
                  <a:cubicBezTo>
                    <a:pt x="61752" y="80714"/>
                    <a:pt x="61752" y="80714"/>
                    <a:pt x="61402" y="80714"/>
                  </a:cubicBezTo>
                  <a:cubicBezTo>
                    <a:pt x="61402" y="81082"/>
                    <a:pt x="61053" y="81450"/>
                    <a:pt x="61053" y="81450"/>
                  </a:cubicBezTo>
                  <a:cubicBezTo>
                    <a:pt x="56862" y="85499"/>
                    <a:pt x="51623" y="87708"/>
                    <a:pt x="46734" y="91021"/>
                  </a:cubicBezTo>
                  <a:cubicBezTo>
                    <a:pt x="46384" y="91389"/>
                    <a:pt x="45686" y="90653"/>
                    <a:pt x="46384" y="90285"/>
                  </a:cubicBezTo>
                  <a:cubicBezTo>
                    <a:pt x="50575" y="86603"/>
                    <a:pt x="55814" y="84027"/>
                    <a:pt x="60005" y="79977"/>
                  </a:cubicBezTo>
                  <a:cubicBezTo>
                    <a:pt x="60355" y="79609"/>
                    <a:pt x="60355" y="79609"/>
                    <a:pt x="60704" y="79609"/>
                  </a:cubicBezTo>
                  <a:lnTo>
                    <a:pt x="60779" y="78343"/>
                  </a:lnTo>
                  <a:lnTo>
                    <a:pt x="60462" y="78343"/>
                  </a:lnTo>
                  <a:cubicBezTo>
                    <a:pt x="60462" y="78700"/>
                    <a:pt x="60462" y="79415"/>
                    <a:pt x="60095" y="79415"/>
                  </a:cubicBezTo>
                  <a:cubicBezTo>
                    <a:pt x="52769" y="83344"/>
                    <a:pt x="46175" y="88702"/>
                    <a:pt x="38848" y="92631"/>
                  </a:cubicBezTo>
                  <a:cubicBezTo>
                    <a:pt x="38481" y="92988"/>
                    <a:pt x="37749" y="92274"/>
                    <a:pt x="38115" y="91916"/>
                  </a:cubicBezTo>
                  <a:cubicBezTo>
                    <a:pt x="45442" y="86916"/>
                    <a:pt x="51670" y="81558"/>
                    <a:pt x="59363" y="77986"/>
                  </a:cubicBezTo>
                  <a:cubicBezTo>
                    <a:pt x="59363" y="77629"/>
                    <a:pt x="59363" y="77629"/>
                    <a:pt x="59729" y="77629"/>
                  </a:cubicBezTo>
                  <a:cubicBezTo>
                    <a:pt x="59363" y="75843"/>
                    <a:pt x="59729" y="74414"/>
                    <a:pt x="59729" y="72628"/>
                  </a:cubicBezTo>
                  <a:cubicBezTo>
                    <a:pt x="60095" y="70128"/>
                    <a:pt x="60095" y="67628"/>
                    <a:pt x="60095" y="65127"/>
                  </a:cubicBezTo>
                  <a:close/>
                  <a:moveTo>
                    <a:pt x="187202" y="50347"/>
                  </a:moveTo>
                  <a:lnTo>
                    <a:pt x="188625" y="52807"/>
                  </a:lnTo>
                  <a:cubicBezTo>
                    <a:pt x="187482" y="58552"/>
                    <a:pt x="185577" y="65375"/>
                    <a:pt x="182529" y="70043"/>
                  </a:cubicBezTo>
                  <a:cubicBezTo>
                    <a:pt x="182148" y="70761"/>
                    <a:pt x="181767" y="70043"/>
                    <a:pt x="181767" y="69684"/>
                  </a:cubicBezTo>
                  <a:cubicBezTo>
                    <a:pt x="184053" y="66452"/>
                    <a:pt x="184815" y="62143"/>
                    <a:pt x="185958" y="58552"/>
                  </a:cubicBezTo>
                  <a:close/>
                  <a:moveTo>
                    <a:pt x="117124" y="47942"/>
                  </a:moveTo>
                  <a:cubicBezTo>
                    <a:pt x="117124" y="47307"/>
                    <a:pt x="118314" y="47307"/>
                    <a:pt x="118314" y="47942"/>
                  </a:cubicBezTo>
                  <a:cubicBezTo>
                    <a:pt x="118314" y="48260"/>
                    <a:pt x="118314" y="48577"/>
                    <a:pt x="118314" y="49212"/>
                  </a:cubicBezTo>
                  <a:cubicBezTo>
                    <a:pt x="118314" y="49847"/>
                    <a:pt x="117124" y="50165"/>
                    <a:pt x="117124" y="49212"/>
                  </a:cubicBezTo>
                  <a:cubicBezTo>
                    <a:pt x="117124" y="48895"/>
                    <a:pt x="117124" y="48260"/>
                    <a:pt x="117124" y="47942"/>
                  </a:cubicBezTo>
                  <a:close/>
                  <a:moveTo>
                    <a:pt x="184844" y="46272"/>
                  </a:moveTo>
                  <a:lnTo>
                    <a:pt x="187387" y="49126"/>
                  </a:lnTo>
                  <a:lnTo>
                    <a:pt x="187202" y="50347"/>
                  </a:lnTo>
                  <a:close/>
                  <a:moveTo>
                    <a:pt x="181418" y="46081"/>
                  </a:moveTo>
                  <a:cubicBezTo>
                    <a:pt x="184196" y="47524"/>
                    <a:pt x="184989" y="49328"/>
                    <a:pt x="184989" y="51854"/>
                  </a:cubicBezTo>
                  <a:cubicBezTo>
                    <a:pt x="184989" y="53297"/>
                    <a:pt x="184989" y="55101"/>
                    <a:pt x="184593" y="56544"/>
                  </a:cubicBezTo>
                  <a:cubicBezTo>
                    <a:pt x="184196" y="57626"/>
                    <a:pt x="183402" y="59430"/>
                    <a:pt x="183402" y="60513"/>
                  </a:cubicBezTo>
                  <a:cubicBezTo>
                    <a:pt x="183402" y="61234"/>
                    <a:pt x="182608" y="61234"/>
                    <a:pt x="182608" y="60513"/>
                  </a:cubicBezTo>
                  <a:cubicBezTo>
                    <a:pt x="182608" y="58709"/>
                    <a:pt x="183402" y="57266"/>
                    <a:pt x="183799" y="55462"/>
                  </a:cubicBezTo>
                  <a:cubicBezTo>
                    <a:pt x="183799" y="52214"/>
                    <a:pt x="184196" y="48967"/>
                    <a:pt x="181021" y="47163"/>
                  </a:cubicBezTo>
                  <a:cubicBezTo>
                    <a:pt x="180624" y="46802"/>
                    <a:pt x="181021" y="45720"/>
                    <a:pt x="181418" y="46081"/>
                  </a:cubicBezTo>
                  <a:close/>
                  <a:moveTo>
                    <a:pt x="116727" y="46009"/>
                  </a:moveTo>
                  <a:cubicBezTo>
                    <a:pt x="116727" y="46874"/>
                    <a:pt x="116727" y="47741"/>
                    <a:pt x="116330" y="48318"/>
                  </a:cubicBezTo>
                  <a:cubicBezTo>
                    <a:pt x="116330" y="48606"/>
                    <a:pt x="115536" y="48606"/>
                    <a:pt x="115536" y="48029"/>
                  </a:cubicBezTo>
                  <a:cubicBezTo>
                    <a:pt x="115933" y="47452"/>
                    <a:pt x="115933" y="46874"/>
                    <a:pt x="115536" y="46297"/>
                  </a:cubicBezTo>
                  <a:cubicBezTo>
                    <a:pt x="115536" y="45720"/>
                    <a:pt x="116727" y="45720"/>
                    <a:pt x="116727" y="46009"/>
                  </a:cubicBezTo>
                  <a:close/>
                  <a:moveTo>
                    <a:pt x="112361" y="44493"/>
                  </a:moveTo>
                  <a:cubicBezTo>
                    <a:pt x="112361" y="44132"/>
                    <a:pt x="113314" y="44132"/>
                    <a:pt x="113314" y="44493"/>
                  </a:cubicBezTo>
                  <a:cubicBezTo>
                    <a:pt x="113314" y="46658"/>
                    <a:pt x="113631" y="49184"/>
                    <a:pt x="113314" y="51348"/>
                  </a:cubicBezTo>
                  <a:cubicBezTo>
                    <a:pt x="113314" y="51709"/>
                    <a:pt x="112678" y="51709"/>
                    <a:pt x="112678" y="51348"/>
                  </a:cubicBezTo>
                  <a:cubicBezTo>
                    <a:pt x="112361" y="49184"/>
                    <a:pt x="112361" y="46658"/>
                    <a:pt x="112361" y="44493"/>
                  </a:cubicBezTo>
                  <a:close/>
                  <a:moveTo>
                    <a:pt x="109186" y="43180"/>
                  </a:moveTo>
                  <a:cubicBezTo>
                    <a:pt x="109186" y="42545"/>
                    <a:pt x="110139" y="42545"/>
                    <a:pt x="110139" y="43180"/>
                  </a:cubicBezTo>
                  <a:cubicBezTo>
                    <a:pt x="110139" y="44132"/>
                    <a:pt x="110139" y="45402"/>
                    <a:pt x="110456" y="46355"/>
                  </a:cubicBezTo>
                  <a:cubicBezTo>
                    <a:pt x="110456" y="46672"/>
                    <a:pt x="109503" y="46989"/>
                    <a:pt x="109503" y="46355"/>
                  </a:cubicBezTo>
                  <a:cubicBezTo>
                    <a:pt x="109186" y="45402"/>
                    <a:pt x="109186" y="44450"/>
                    <a:pt x="109186" y="43180"/>
                  </a:cubicBezTo>
                  <a:close/>
                  <a:moveTo>
                    <a:pt x="181767" y="40957"/>
                  </a:moveTo>
                  <a:lnTo>
                    <a:pt x="184844" y="46272"/>
                  </a:lnTo>
                  <a:lnTo>
                    <a:pt x="181386" y="42393"/>
                  </a:lnTo>
                  <a:cubicBezTo>
                    <a:pt x="180624" y="42393"/>
                    <a:pt x="181005" y="40957"/>
                    <a:pt x="181767" y="40957"/>
                  </a:cubicBezTo>
                  <a:close/>
                  <a:moveTo>
                    <a:pt x="108392" y="38155"/>
                  </a:moveTo>
                  <a:cubicBezTo>
                    <a:pt x="108657" y="41891"/>
                    <a:pt x="108921" y="45626"/>
                    <a:pt x="108392" y="49361"/>
                  </a:cubicBezTo>
                  <a:cubicBezTo>
                    <a:pt x="108392" y="50109"/>
                    <a:pt x="107599" y="50109"/>
                    <a:pt x="107863" y="49361"/>
                  </a:cubicBezTo>
                  <a:cubicBezTo>
                    <a:pt x="108128" y="45626"/>
                    <a:pt x="107863" y="41891"/>
                    <a:pt x="107863" y="38529"/>
                  </a:cubicBezTo>
                  <a:cubicBezTo>
                    <a:pt x="107863" y="37782"/>
                    <a:pt x="108392" y="37782"/>
                    <a:pt x="108392" y="38155"/>
                  </a:cubicBezTo>
                  <a:close/>
                  <a:moveTo>
                    <a:pt x="181357" y="36549"/>
                  </a:moveTo>
                  <a:cubicBezTo>
                    <a:pt x="188684" y="36195"/>
                    <a:pt x="194545" y="41508"/>
                    <a:pt x="192713" y="48593"/>
                  </a:cubicBezTo>
                  <a:cubicBezTo>
                    <a:pt x="191614" y="53198"/>
                    <a:pt x="191248" y="57803"/>
                    <a:pt x="189416" y="62408"/>
                  </a:cubicBezTo>
                  <a:cubicBezTo>
                    <a:pt x="187218" y="67722"/>
                    <a:pt x="184654" y="72681"/>
                    <a:pt x="183555" y="77994"/>
                  </a:cubicBezTo>
                  <a:cubicBezTo>
                    <a:pt x="183555" y="78703"/>
                    <a:pt x="182822" y="78349"/>
                    <a:pt x="182822" y="77994"/>
                  </a:cubicBezTo>
                  <a:cubicBezTo>
                    <a:pt x="183921" y="70556"/>
                    <a:pt x="188317" y="64179"/>
                    <a:pt x="189783" y="56740"/>
                  </a:cubicBezTo>
                  <a:cubicBezTo>
                    <a:pt x="190515" y="53198"/>
                    <a:pt x="192713" y="48239"/>
                    <a:pt x="191614" y="44696"/>
                  </a:cubicBezTo>
                  <a:cubicBezTo>
                    <a:pt x="190515" y="40091"/>
                    <a:pt x="186486" y="37966"/>
                    <a:pt x="181723" y="37966"/>
                  </a:cubicBezTo>
                  <a:cubicBezTo>
                    <a:pt x="180991" y="37966"/>
                    <a:pt x="180624" y="36549"/>
                    <a:pt x="181357" y="36549"/>
                  </a:cubicBezTo>
                  <a:close/>
                  <a:moveTo>
                    <a:pt x="105059" y="33381"/>
                  </a:moveTo>
                  <a:cubicBezTo>
                    <a:pt x="105059" y="33020"/>
                    <a:pt x="105376" y="33020"/>
                    <a:pt x="105376" y="33381"/>
                  </a:cubicBezTo>
                  <a:cubicBezTo>
                    <a:pt x="105693" y="38071"/>
                    <a:pt x="105693" y="43122"/>
                    <a:pt x="105059" y="47813"/>
                  </a:cubicBezTo>
                  <a:cubicBezTo>
                    <a:pt x="105059" y="48534"/>
                    <a:pt x="104424" y="48534"/>
                    <a:pt x="104424" y="47813"/>
                  </a:cubicBezTo>
                  <a:cubicBezTo>
                    <a:pt x="104741" y="43122"/>
                    <a:pt x="105059" y="38071"/>
                    <a:pt x="105059" y="33381"/>
                  </a:cubicBezTo>
                  <a:close/>
                  <a:moveTo>
                    <a:pt x="102609" y="28962"/>
                  </a:moveTo>
                  <a:cubicBezTo>
                    <a:pt x="102609" y="28257"/>
                    <a:pt x="103517" y="28257"/>
                    <a:pt x="103517" y="28962"/>
                  </a:cubicBezTo>
                  <a:cubicBezTo>
                    <a:pt x="103970" y="33549"/>
                    <a:pt x="103063" y="38487"/>
                    <a:pt x="102609" y="43074"/>
                  </a:cubicBezTo>
                  <a:cubicBezTo>
                    <a:pt x="102609" y="43779"/>
                    <a:pt x="101249" y="43779"/>
                    <a:pt x="101249" y="43074"/>
                  </a:cubicBezTo>
                  <a:cubicBezTo>
                    <a:pt x="101702" y="38135"/>
                    <a:pt x="102609" y="33549"/>
                    <a:pt x="102609" y="28962"/>
                  </a:cubicBezTo>
                  <a:close/>
                  <a:moveTo>
                    <a:pt x="99888" y="23848"/>
                  </a:moveTo>
                  <a:cubicBezTo>
                    <a:pt x="100795" y="25964"/>
                    <a:pt x="100342" y="28081"/>
                    <a:pt x="100342" y="30198"/>
                  </a:cubicBezTo>
                  <a:cubicBezTo>
                    <a:pt x="99888" y="33725"/>
                    <a:pt x="99434" y="37606"/>
                    <a:pt x="99434" y="41487"/>
                  </a:cubicBezTo>
                  <a:cubicBezTo>
                    <a:pt x="98981" y="42192"/>
                    <a:pt x="98074" y="42192"/>
                    <a:pt x="98074" y="41487"/>
                  </a:cubicBezTo>
                  <a:cubicBezTo>
                    <a:pt x="98074" y="38312"/>
                    <a:pt x="98527" y="35137"/>
                    <a:pt x="98981" y="32314"/>
                  </a:cubicBezTo>
                  <a:cubicBezTo>
                    <a:pt x="99434" y="29492"/>
                    <a:pt x="99888" y="26670"/>
                    <a:pt x="98981" y="24553"/>
                  </a:cubicBezTo>
                  <a:cubicBezTo>
                    <a:pt x="98527" y="23848"/>
                    <a:pt x="99434" y="23495"/>
                    <a:pt x="99888" y="23848"/>
                  </a:cubicBezTo>
                  <a:close/>
                  <a:moveTo>
                    <a:pt x="78092" y="10251"/>
                  </a:moveTo>
                  <a:cubicBezTo>
                    <a:pt x="76293" y="10251"/>
                    <a:pt x="75214" y="10610"/>
                    <a:pt x="73415" y="11329"/>
                  </a:cubicBezTo>
                  <a:cubicBezTo>
                    <a:pt x="69097" y="13125"/>
                    <a:pt x="65858" y="16358"/>
                    <a:pt x="64779" y="20309"/>
                  </a:cubicBezTo>
                  <a:cubicBezTo>
                    <a:pt x="63699" y="23902"/>
                    <a:pt x="63339" y="27494"/>
                    <a:pt x="62979" y="31086"/>
                  </a:cubicBezTo>
                  <a:cubicBezTo>
                    <a:pt x="62620" y="33242"/>
                    <a:pt x="62620" y="35038"/>
                    <a:pt x="62260" y="36834"/>
                  </a:cubicBezTo>
                  <a:cubicBezTo>
                    <a:pt x="61900" y="38630"/>
                    <a:pt x="61540" y="40427"/>
                    <a:pt x="61180" y="42223"/>
                  </a:cubicBezTo>
                  <a:cubicBezTo>
                    <a:pt x="60820" y="44019"/>
                    <a:pt x="60461" y="45815"/>
                    <a:pt x="60101" y="47611"/>
                  </a:cubicBezTo>
                  <a:cubicBezTo>
                    <a:pt x="60101" y="49048"/>
                    <a:pt x="60101" y="50485"/>
                    <a:pt x="59741" y="51922"/>
                  </a:cubicBezTo>
                  <a:cubicBezTo>
                    <a:pt x="59741" y="53359"/>
                    <a:pt x="59741" y="54796"/>
                    <a:pt x="59381" y="56233"/>
                  </a:cubicBezTo>
                  <a:cubicBezTo>
                    <a:pt x="59381" y="57670"/>
                    <a:pt x="59021" y="59107"/>
                    <a:pt x="58661" y="60903"/>
                  </a:cubicBezTo>
                  <a:cubicBezTo>
                    <a:pt x="57942" y="65214"/>
                    <a:pt x="57222" y="70243"/>
                    <a:pt x="58302" y="74195"/>
                  </a:cubicBezTo>
                  <a:cubicBezTo>
                    <a:pt x="58302" y="75632"/>
                    <a:pt x="57942" y="76709"/>
                    <a:pt x="56862" y="77069"/>
                  </a:cubicBezTo>
                  <a:cubicBezTo>
                    <a:pt x="56143" y="77428"/>
                    <a:pt x="55423" y="77428"/>
                    <a:pt x="55063" y="77069"/>
                  </a:cubicBezTo>
                  <a:cubicBezTo>
                    <a:pt x="55063" y="77428"/>
                    <a:pt x="54703" y="77428"/>
                    <a:pt x="54703" y="77428"/>
                  </a:cubicBezTo>
                  <a:cubicBezTo>
                    <a:pt x="51825" y="78865"/>
                    <a:pt x="49306" y="80661"/>
                    <a:pt x="46427" y="82098"/>
                  </a:cubicBezTo>
                  <a:cubicBezTo>
                    <a:pt x="44628" y="83535"/>
                    <a:pt x="42469" y="84972"/>
                    <a:pt x="40310" y="86049"/>
                  </a:cubicBezTo>
                  <a:cubicBezTo>
                    <a:pt x="35272" y="88923"/>
                    <a:pt x="30235" y="92516"/>
                    <a:pt x="24837" y="96467"/>
                  </a:cubicBezTo>
                  <a:cubicBezTo>
                    <a:pt x="24117" y="97186"/>
                    <a:pt x="23038" y="97545"/>
                    <a:pt x="21958" y="98623"/>
                  </a:cubicBezTo>
                  <a:cubicBezTo>
                    <a:pt x="15481" y="103293"/>
                    <a:pt x="5406" y="110837"/>
                    <a:pt x="6486" y="118740"/>
                  </a:cubicBezTo>
                  <a:cubicBezTo>
                    <a:pt x="7205" y="123410"/>
                    <a:pt x="12603" y="126284"/>
                    <a:pt x="17281" y="128439"/>
                  </a:cubicBezTo>
                  <a:cubicBezTo>
                    <a:pt x="18360" y="128798"/>
                    <a:pt x="19799" y="129517"/>
                    <a:pt x="20879" y="130235"/>
                  </a:cubicBezTo>
                  <a:cubicBezTo>
                    <a:pt x="22678" y="131313"/>
                    <a:pt x="24837" y="132391"/>
                    <a:pt x="26636" y="133828"/>
                  </a:cubicBezTo>
                  <a:cubicBezTo>
                    <a:pt x="28795" y="135265"/>
                    <a:pt x="31674" y="137061"/>
                    <a:pt x="33833" y="138498"/>
                  </a:cubicBezTo>
                  <a:cubicBezTo>
                    <a:pt x="36712" y="139935"/>
                    <a:pt x="39590" y="141012"/>
                    <a:pt x="42829" y="142090"/>
                  </a:cubicBezTo>
                  <a:cubicBezTo>
                    <a:pt x="44628" y="142809"/>
                    <a:pt x="46787" y="143527"/>
                    <a:pt x="48946" y="144605"/>
                  </a:cubicBezTo>
                  <a:cubicBezTo>
                    <a:pt x="49666" y="144964"/>
                    <a:pt x="50385" y="145323"/>
                    <a:pt x="51105" y="145682"/>
                  </a:cubicBezTo>
                  <a:cubicBezTo>
                    <a:pt x="55423" y="147838"/>
                    <a:pt x="59381" y="149275"/>
                    <a:pt x="63699" y="150352"/>
                  </a:cubicBezTo>
                  <a:cubicBezTo>
                    <a:pt x="64779" y="150712"/>
                    <a:pt x="65138" y="151071"/>
                    <a:pt x="65498" y="152508"/>
                  </a:cubicBezTo>
                  <a:cubicBezTo>
                    <a:pt x="65498" y="152867"/>
                    <a:pt x="65138" y="153586"/>
                    <a:pt x="64779" y="153945"/>
                  </a:cubicBezTo>
                  <a:cubicBezTo>
                    <a:pt x="66218" y="157537"/>
                    <a:pt x="67657" y="161489"/>
                    <a:pt x="68737" y="165081"/>
                  </a:cubicBezTo>
                  <a:cubicBezTo>
                    <a:pt x="69097" y="166159"/>
                    <a:pt x="69456" y="167596"/>
                    <a:pt x="69816" y="168673"/>
                  </a:cubicBezTo>
                  <a:cubicBezTo>
                    <a:pt x="71256" y="172984"/>
                    <a:pt x="72695" y="178013"/>
                    <a:pt x="73774" y="182324"/>
                  </a:cubicBezTo>
                  <a:cubicBezTo>
                    <a:pt x="74494" y="183761"/>
                    <a:pt x="74854" y="185198"/>
                    <a:pt x="75214" y="186635"/>
                  </a:cubicBezTo>
                  <a:cubicBezTo>
                    <a:pt x="75574" y="187354"/>
                    <a:pt x="75574" y="188791"/>
                    <a:pt x="75933" y="189509"/>
                  </a:cubicBezTo>
                  <a:cubicBezTo>
                    <a:pt x="78452" y="199568"/>
                    <a:pt x="82051" y="211422"/>
                    <a:pt x="93205" y="210345"/>
                  </a:cubicBezTo>
                  <a:cubicBezTo>
                    <a:pt x="95005" y="209985"/>
                    <a:pt x="97164" y="209626"/>
                    <a:pt x="98963" y="208908"/>
                  </a:cubicBezTo>
                  <a:cubicBezTo>
                    <a:pt x="107239" y="204956"/>
                    <a:pt x="113716" y="196334"/>
                    <a:pt x="119114" y="188791"/>
                  </a:cubicBezTo>
                  <a:lnTo>
                    <a:pt x="120553" y="187354"/>
                  </a:lnTo>
                  <a:cubicBezTo>
                    <a:pt x="121633" y="185917"/>
                    <a:pt x="122712" y="184480"/>
                    <a:pt x="123432" y="182684"/>
                  </a:cubicBezTo>
                  <a:cubicBezTo>
                    <a:pt x="125591" y="179450"/>
                    <a:pt x="128110" y="175858"/>
                    <a:pt x="130988" y="172625"/>
                  </a:cubicBezTo>
                  <a:cubicBezTo>
                    <a:pt x="131348" y="172625"/>
                    <a:pt x="131708" y="171907"/>
                    <a:pt x="132068" y="171547"/>
                  </a:cubicBezTo>
                  <a:cubicBezTo>
                    <a:pt x="133507" y="170110"/>
                    <a:pt x="134947" y="167955"/>
                    <a:pt x="137106" y="167236"/>
                  </a:cubicBezTo>
                  <a:cubicBezTo>
                    <a:pt x="137465" y="166877"/>
                    <a:pt x="138185" y="166877"/>
                    <a:pt x="138905" y="166877"/>
                  </a:cubicBezTo>
                  <a:cubicBezTo>
                    <a:pt x="141424" y="166877"/>
                    <a:pt x="144302" y="167236"/>
                    <a:pt x="147181" y="167596"/>
                  </a:cubicBezTo>
                  <a:cubicBezTo>
                    <a:pt x="149340" y="167955"/>
                    <a:pt x="151859" y="168314"/>
                    <a:pt x="154018" y="168314"/>
                  </a:cubicBezTo>
                  <a:cubicBezTo>
                    <a:pt x="156177" y="168314"/>
                    <a:pt x="158336" y="168673"/>
                    <a:pt x="160495" y="168673"/>
                  </a:cubicBezTo>
                  <a:cubicBezTo>
                    <a:pt x="163733" y="169033"/>
                    <a:pt x="167332" y="169392"/>
                    <a:pt x="170930" y="169033"/>
                  </a:cubicBezTo>
                  <a:cubicBezTo>
                    <a:pt x="173449" y="169033"/>
                    <a:pt x="175968" y="169033"/>
                    <a:pt x="178846" y="169033"/>
                  </a:cubicBezTo>
                  <a:cubicBezTo>
                    <a:pt x="184963" y="169033"/>
                    <a:pt x="191800" y="169392"/>
                    <a:pt x="197198" y="167236"/>
                  </a:cubicBezTo>
                  <a:cubicBezTo>
                    <a:pt x="198277" y="166877"/>
                    <a:pt x="199357" y="166159"/>
                    <a:pt x="200436" y="165081"/>
                  </a:cubicBezTo>
                  <a:cubicBezTo>
                    <a:pt x="209792" y="158256"/>
                    <a:pt x="203315" y="148915"/>
                    <a:pt x="197917" y="139935"/>
                  </a:cubicBezTo>
                  <a:cubicBezTo>
                    <a:pt x="196838" y="138498"/>
                    <a:pt x="195758" y="137061"/>
                    <a:pt x="195039" y="135265"/>
                  </a:cubicBezTo>
                  <a:cubicBezTo>
                    <a:pt x="193959" y="133468"/>
                    <a:pt x="192880" y="131672"/>
                    <a:pt x="191800" y="129876"/>
                  </a:cubicBezTo>
                  <a:cubicBezTo>
                    <a:pt x="190001" y="126284"/>
                    <a:pt x="187842" y="122691"/>
                    <a:pt x="185683" y="119099"/>
                  </a:cubicBezTo>
                  <a:cubicBezTo>
                    <a:pt x="184244" y="116944"/>
                    <a:pt x="183164" y="114429"/>
                    <a:pt x="182085" y="112274"/>
                  </a:cubicBezTo>
                  <a:cubicBezTo>
                    <a:pt x="181005" y="109759"/>
                    <a:pt x="179566" y="107604"/>
                    <a:pt x="178486" y="105448"/>
                  </a:cubicBezTo>
                  <a:cubicBezTo>
                    <a:pt x="178127" y="105448"/>
                    <a:pt x="178127" y="105089"/>
                    <a:pt x="177767" y="104730"/>
                  </a:cubicBezTo>
                  <a:cubicBezTo>
                    <a:pt x="177407" y="104370"/>
                    <a:pt x="177407" y="103652"/>
                    <a:pt x="177767" y="102933"/>
                  </a:cubicBezTo>
                  <a:cubicBezTo>
                    <a:pt x="180286" y="97186"/>
                    <a:pt x="182085" y="91079"/>
                    <a:pt x="183524" y="84612"/>
                  </a:cubicBezTo>
                  <a:cubicBezTo>
                    <a:pt x="184963" y="79224"/>
                    <a:pt x="186403" y="73476"/>
                    <a:pt x="188562" y="68447"/>
                  </a:cubicBezTo>
                  <a:cubicBezTo>
                    <a:pt x="189281" y="66651"/>
                    <a:pt x="189641" y="65573"/>
                    <a:pt x="190001" y="64136"/>
                  </a:cubicBezTo>
                  <a:cubicBezTo>
                    <a:pt x="190361" y="62699"/>
                    <a:pt x="190721" y="61262"/>
                    <a:pt x="191081" y="59825"/>
                  </a:cubicBezTo>
                  <a:cubicBezTo>
                    <a:pt x="191440" y="59107"/>
                    <a:pt x="191800" y="58748"/>
                    <a:pt x="191800" y="58029"/>
                  </a:cubicBezTo>
                  <a:cubicBezTo>
                    <a:pt x="192520" y="56233"/>
                    <a:pt x="193599" y="54078"/>
                    <a:pt x="193959" y="51922"/>
                  </a:cubicBezTo>
                  <a:cubicBezTo>
                    <a:pt x="194679" y="47611"/>
                    <a:pt x="195039" y="41145"/>
                    <a:pt x="191081" y="37193"/>
                  </a:cubicBezTo>
                  <a:cubicBezTo>
                    <a:pt x="188202" y="33960"/>
                    <a:pt x="182804" y="34679"/>
                    <a:pt x="178486" y="35397"/>
                  </a:cubicBezTo>
                  <a:cubicBezTo>
                    <a:pt x="177767" y="35397"/>
                    <a:pt x="177407" y="35397"/>
                    <a:pt x="177047" y="35756"/>
                  </a:cubicBezTo>
                  <a:cubicBezTo>
                    <a:pt x="174168" y="36116"/>
                    <a:pt x="171290" y="36116"/>
                    <a:pt x="168411" y="36475"/>
                  </a:cubicBezTo>
                  <a:cubicBezTo>
                    <a:pt x="165532" y="36834"/>
                    <a:pt x="163014" y="37193"/>
                    <a:pt x="159775" y="37553"/>
                  </a:cubicBezTo>
                  <a:cubicBezTo>
                    <a:pt x="153658" y="38271"/>
                    <a:pt x="147901" y="39708"/>
                    <a:pt x="142503" y="41145"/>
                  </a:cubicBezTo>
                  <a:cubicBezTo>
                    <a:pt x="139624" y="41863"/>
                    <a:pt x="136746" y="42223"/>
                    <a:pt x="133867" y="43660"/>
                  </a:cubicBezTo>
                  <a:cubicBezTo>
                    <a:pt x="133507" y="44019"/>
                    <a:pt x="133147" y="44019"/>
                    <a:pt x="132788" y="44378"/>
                  </a:cubicBezTo>
                  <a:cubicBezTo>
                    <a:pt x="132068" y="44737"/>
                    <a:pt x="130988" y="45097"/>
                    <a:pt x="129909" y="45097"/>
                  </a:cubicBezTo>
                  <a:cubicBezTo>
                    <a:pt x="129189" y="45097"/>
                    <a:pt x="129189" y="44737"/>
                    <a:pt x="128829" y="44737"/>
                  </a:cubicBezTo>
                  <a:cubicBezTo>
                    <a:pt x="128110" y="45097"/>
                    <a:pt x="127390" y="44737"/>
                    <a:pt x="126670" y="44737"/>
                  </a:cubicBezTo>
                  <a:cubicBezTo>
                    <a:pt x="121993" y="42582"/>
                    <a:pt x="117675" y="38630"/>
                    <a:pt x="113716" y="35038"/>
                  </a:cubicBezTo>
                  <a:cubicBezTo>
                    <a:pt x="111557" y="32883"/>
                    <a:pt x="109038" y="31086"/>
                    <a:pt x="106519" y="28931"/>
                  </a:cubicBezTo>
                  <a:cubicBezTo>
                    <a:pt x="104720" y="27494"/>
                    <a:pt x="102561" y="25698"/>
                    <a:pt x="100402" y="23902"/>
                  </a:cubicBezTo>
                  <a:cubicBezTo>
                    <a:pt x="99682" y="23183"/>
                    <a:pt x="98963" y="22465"/>
                    <a:pt x="97883" y="21387"/>
                  </a:cubicBezTo>
                  <a:cubicBezTo>
                    <a:pt x="92486" y="16358"/>
                    <a:pt x="85649" y="9532"/>
                    <a:pt x="78092" y="10251"/>
                  </a:cubicBezTo>
                  <a:close/>
                  <a:moveTo>
                    <a:pt x="69982" y="7574"/>
                  </a:moveTo>
                  <a:lnTo>
                    <a:pt x="67102" y="8424"/>
                  </a:lnTo>
                  <a:lnTo>
                    <a:pt x="65832" y="9141"/>
                  </a:lnTo>
                  <a:lnTo>
                    <a:pt x="63939" y="12693"/>
                  </a:lnTo>
                  <a:close/>
                  <a:moveTo>
                    <a:pt x="77938" y="1270"/>
                  </a:moveTo>
                  <a:cubicBezTo>
                    <a:pt x="78662" y="1270"/>
                    <a:pt x="78662" y="2300"/>
                    <a:pt x="77938" y="2300"/>
                  </a:cubicBezTo>
                  <a:lnTo>
                    <a:pt x="71420" y="5983"/>
                  </a:lnTo>
                  <a:lnTo>
                    <a:pt x="72079" y="5798"/>
                  </a:lnTo>
                  <a:lnTo>
                    <a:pt x="72335" y="5581"/>
                  </a:lnTo>
                  <a:cubicBezTo>
                    <a:pt x="72695" y="5222"/>
                    <a:pt x="73055" y="5222"/>
                    <a:pt x="73415" y="4862"/>
                  </a:cubicBezTo>
                  <a:lnTo>
                    <a:pt x="74932" y="4996"/>
                  </a:lnTo>
                  <a:lnTo>
                    <a:pt x="84275" y="2369"/>
                  </a:lnTo>
                  <a:cubicBezTo>
                    <a:pt x="85007" y="2369"/>
                    <a:pt x="85007" y="3468"/>
                    <a:pt x="83908" y="3468"/>
                  </a:cubicBezTo>
                  <a:lnTo>
                    <a:pt x="77854" y="5253"/>
                  </a:lnTo>
                  <a:lnTo>
                    <a:pt x="88213" y="6165"/>
                  </a:lnTo>
                  <a:cubicBezTo>
                    <a:pt x="92936" y="8365"/>
                    <a:pt x="97344" y="11867"/>
                    <a:pt x="101122" y="15280"/>
                  </a:cubicBezTo>
                  <a:cubicBezTo>
                    <a:pt x="103641" y="17435"/>
                    <a:pt x="106159" y="19232"/>
                    <a:pt x="108678" y="21387"/>
                  </a:cubicBezTo>
                  <a:cubicBezTo>
                    <a:pt x="110837" y="23183"/>
                    <a:pt x="112996" y="24979"/>
                    <a:pt x="115155" y="26776"/>
                  </a:cubicBezTo>
                  <a:cubicBezTo>
                    <a:pt x="116235" y="27853"/>
                    <a:pt x="117675" y="28931"/>
                    <a:pt x="119114" y="30368"/>
                  </a:cubicBezTo>
                  <a:cubicBezTo>
                    <a:pt x="122352" y="33242"/>
                    <a:pt x="125591" y="36475"/>
                    <a:pt x="129549" y="38271"/>
                  </a:cubicBezTo>
                  <a:cubicBezTo>
                    <a:pt x="129909" y="38271"/>
                    <a:pt x="129909" y="38630"/>
                    <a:pt x="129909" y="38630"/>
                  </a:cubicBezTo>
                  <a:cubicBezTo>
                    <a:pt x="130269" y="38271"/>
                    <a:pt x="130988" y="38271"/>
                    <a:pt x="131708" y="37912"/>
                  </a:cubicBezTo>
                  <a:cubicBezTo>
                    <a:pt x="132068" y="37553"/>
                    <a:pt x="132788" y="37553"/>
                    <a:pt x="133147" y="37193"/>
                  </a:cubicBezTo>
                  <a:cubicBezTo>
                    <a:pt x="134227" y="36834"/>
                    <a:pt x="135306" y="36116"/>
                    <a:pt x="136026" y="36116"/>
                  </a:cubicBezTo>
                  <a:cubicBezTo>
                    <a:pt x="138545" y="35397"/>
                    <a:pt x="141064" y="34679"/>
                    <a:pt x="143583" y="33960"/>
                  </a:cubicBezTo>
                  <a:cubicBezTo>
                    <a:pt x="144302" y="33960"/>
                    <a:pt x="145022" y="33601"/>
                    <a:pt x="146101" y="33601"/>
                  </a:cubicBezTo>
                  <a:cubicBezTo>
                    <a:pt x="152219" y="32164"/>
                    <a:pt x="159415" y="30727"/>
                    <a:pt x="167691" y="30009"/>
                  </a:cubicBezTo>
                  <a:cubicBezTo>
                    <a:pt x="169131" y="30009"/>
                    <a:pt x="170570" y="29649"/>
                    <a:pt x="172369" y="29649"/>
                  </a:cubicBezTo>
                  <a:cubicBezTo>
                    <a:pt x="180645" y="28572"/>
                    <a:pt x="191440" y="26776"/>
                    <a:pt x="196118" y="34679"/>
                  </a:cubicBezTo>
                  <a:cubicBezTo>
                    <a:pt x="199357" y="39708"/>
                    <a:pt x="200436" y="44019"/>
                    <a:pt x="199717" y="48330"/>
                  </a:cubicBezTo>
                  <a:cubicBezTo>
                    <a:pt x="199357" y="52641"/>
                    <a:pt x="197917" y="56951"/>
                    <a:pt x="196838" y="60903"/>
                  </a:cubicBezTo>
                  <a:cubicBezTo>
                    <a:pt x="196118" y="62340"/>
                    <a:pt x="195399" y="64495"/>
                    <a:pt x="194679" y="65932"/>
                  </a:cubicBezTo>
                  <a:cubicBezTo>
                    <a:pt x="193959" y="69165"/>
                    <a:pt x="192880" y="72039"/>
                    <a:pt x="191800" y="74913"/>
                  </a:cubicBezTo>
                  <a:cubicBezTo>
                    <a:pt x="190721" y="78506"/>
                    <a:pt x="189641" y="81739"/>
                    <a:pt x="188562" y="85331"/>
                  </a:cubicBezTo>
                  <a:cubicBezTo>
                    <a:pt x="187122" y="90360"/>
                    <a:pt x="185323" y="96108"/>
                    <a:pt x="182804" y="101856"/>
                  </a:cubicBezTo>
                  <a:cubicBezTo>
                    <a:pt x="182804" y="101856"/>
                    <a:pt x="182804" y="101856"/>
                    <a:pt x="182804" y="102215"/>
                  </a:cubicBezTo>
                  <a:cubicBezTo>
                    <a:pt x="184244" y="103652"/>
                    <a:pt x="184604" y="105089"/>
                    <a:pt x="185323" y="106526"/>
                  </a:cubicBezTo>
                  <a:cubicBezTo>
                    <a:pt x="186043" y="107963"/>
                    <a:pt x="186403" y="109400"/>
                    <a:pt x="187122" y="110118"/>
                  </a:cubicBezTo>
                  <a:cubicBezTo>
                    <a:pt x="188202" y="112274"/>
                    <a:pt x="189281" y="114429"/>
                    <a:pt x="190361" y="116225"/>
                  </a:cubicBezTo>
                  <a:cubicBezTo>
                    <a:pt x="191081" y="117303"/>
                    <a:pt x="192160" y="118740"/>
                    <a:pt x="192520" y="120177"/>
                  </a:cubicBezTo>
                  <a:cubicBezTo>
                    <a:pt x="193599" y="121614"/>
                    <a:pt x="194319" y="122691"/>
                    <a:pt x="195399" y="124128"/>
                  </a:cubicBezTo>
                  <a:cubicBezTo>
                    <a:pt x="197558" y="128080"/>
                    <a:pt x="199717" y="132391"/>
                    <a:pt x="202595" y="136342"/>
                  </a:cubicBezTo>
                  <a:cubicBezTo>
                    <a:pt x="208353" y="145323"/>
                    <a:pt x="215189" y="155382"/>
                    <a:pt x="207993" y="166159"/>
                  </a:cubicBezTo>
                  <a:cubicBezTo>
                    <a:pt x="206194" y="168673"/>
                    <a:pt x="203675" y="170829"/>
                    <a:pt x="200436" y="172266"/>
                  </a:cubicBezTo>
                  <a:cubicBezTo>
                    <a:pt x="194679" y="174421"/>
                    <a:pt x="188202" y="174780"/>
                    <a:pt x="182445" y="174780"/>
                  </a:cubicBezTo>
                  <a:cubicBezTo>
                    <a:pt x="181005" y="174780"/>
                    <a:pt x="179926" y="174780"/>
                    <a:pt x="178846" y="174780"/>
                  </a:cubicBezTo>
                  <a:cubicBezTo>
                    <a:pt x="165173" y="175140"/>
                    <a:pt x="153658" y="174780"/>
                    <a:pt x="142863" y="172984"/>
                  </a:cubicBezTo>
                  <a:cubicBezTo>
                    <a:pt x="141424" y="172625"/>
                    <a:pt x="140344" y="172984"/>
                    <a:pt x="139265" y="173343"/>
                  </a:cubicBezTo>
                  <a:cubicBezTo>
                    <a:pt x="138545" y="173703"/>
                    <a:pt x="137465" y="174780"/>
                    <a:pt x="136026" y="176577"/>
                  </a:cubicBezTo>
                  <a:lnTo>
                    <a:pt x="135666" y="176936"/>
                  </a:lnTo>
                  <a:cubicBezTo>
                    <a:pt x="133867" y="179091"/>
                    <a:pt x="132068" y="181606"/>
                    <a:pt x="130269" y="184120"/>
                  </a:cubicBezTo>
                  <a:cubicBezTo>
                    <a:pt x="129549" y="185198"/>
                    <a:pt x="128829" y="186276"/>
                    <a:pt x="128110" y="186994"/>
                  </a:cubicBezTo>
                  <a:cubicBezTo>
                    <a:pt x="124871" y="191664"/>
                    <a:pt x="121633" y="195975"/>
                    <a:pt x="118034" y="200286"/>
                  </a:cubicBezTo>
                  <a:cubicBezTo>
                    <a:pt x="113716" y="205315"/>
                    <a:pt x="107959" y="211422"/>
                    <a:pt x="100762" y="214655"/>
                  </a:cubicBezTo>
                  <a:cubicBezTo>
                    <a:pt x="97164" y="216092"/>
                    <a:pt x="92846" y="216811"/>
                    <a:pt x="88887" y="216092"/>
                  </a:cubicBezTo>
                  <a:cubicBezTo>
                    <a:pt x="77013" y="213937"/>
                    <a:pt x="73415" y="202801"/>
                    <a:pt x="70896" y="192742"/>
                  </a:cubicBezTo>
                  <a:lnTo>
                    <a:pt x="70536" y="192024"/>
                  </a:lnTo>
                  <a:cubicBezTo>
                    <a:pt x="68377" y="185557"/>
                    <a:pt x="66578" y="178732"/>
                    <a:pt x="65138" y="172625"/>
                  </a:cubicBezTo>
                  <a:cubicBezTo>
                    <a:pt x="63339" y="166518"/>
                    <a:pt x="61540" y="160411"/>
                    <a:pt x="60101" y="154304"/>
                  </a:cubicBezTo>
                  <a:cubicBezTo>
                    <a:pt x="54703" y="153226"/>
                    <a:pt x="50385" y="151430"/>
                    <a:pt x="45707" y="149634"/>
                  </a:cubicBezTo>
                  <a:lnTo>
                    <a:pt x="43548" y="148915"/>
                  </a:lnTo>
                  <a:cubicBezTo>
                    <a:pt x="42829" y="148915"/>
                    <a:pt x="41749" y="148197"/>
                    <a:pt x="41030" y="147838"/>
                  </a:cubicBezTo>
                  <a:cubicBezTo>
                    <a:pt x="36352" y="146042"/>
                    <a:pt x="31314" y="144245"/>
                    <a:pt x="26996" y="141731"/>
                  </a:cubicBezTo>
                  <a:cubicBezTo>
                    <a:pt x="24117" y="139216"/>
                    <a:pt x="20879" y="137779"/>
                    <a:pt x="17640" y="135624"/>
                  </a:cubicBezTo>
                  <a:cubicBezTo>
                    <a:pt x="14762" y="134546"/>
                    <a:pt x="11883" y="132750"/>
                    <a:pt x="9004" y="130954"/>
                  </a:cubicBezTo>
                  <a:cubicBezTo>
                    <a:pt x="5406" y="128439"/>
                    <a:pt x="368" y="124488"/>
                    <a:pt x="9" y="118381"/>
                  </a:cubicBezTo>
                  <a:cubicBezTo>
                    <a:pt x="-351" y="107963"/>
                    <a:pt x="10084" y="100060"/>
                    <a:pt x="17640" y="94671"/>
                  </a:cubicBezTo>
                  <a:lnTo>
                    <a:pt x="20159" y="92516"/>
                  </a:lnTo>
                  <a:cubicBezTo>
                    <a:pt x="24837" y="88923"/>
                    <a:pt x="29875" y="84972"/>
                    <a:pt x="35272" y="82098"/>
                  </a:cubicBezTo>
                  <a:cubicBezTo>
                    <a:pt x="37431" y="80661"/>
                    <a:pt x="39590" y="79224"/>
                    <a:pt x="41749" y="78146"/>
                  </a:cubicBezTo>
                  <a:cubicBezTo>
                    <a:pt x="45348" y="75632"/>
                    <a:pt x="48946" y="73476"/>
                    <a:pt x="52544" y="71680"/>
                  </a:cubicBezTo>
                  <a:lnTo>
                    <a:pt x="52904" y="71680"/>
                  </a:lnTo>
                  <a:cubicBezTo>
                    <a:pt x="52544" y="68088"/>
                    <a:pt x="52904" y="64136"/>
                    <a:pt x="53264" y="60185"/>
                  </a:cubicBezTo>
                  <a:cubicBezTo>
                    <a:pt x="53624" y="59107"/>
                    <a:pt x="53624" y="58029"/>
                    <a:pt x="53624" y="56951"/>
                  </a:cubicBezTo>
                  <a:cubicBezTo>
                    <a:pt x="53984" y="55514"/>
                    <a:pt x="53984" y="54437"/>
                    <a:pt x="53984" y="53000"/>
                  </a:cubicBezTo>
                  <a:cubicBezTo>
                    <a:pt x="53984" y="50485"/>
                    <a:pt x="54343" y="47971"/>
                    <a:pt x="54703" y="45097"/>
                  </a:cubicBezTo>
                  <a:lnTo>
                    <a:pt x="54703" y="44378"/>
                  </a:lnTo>
                  <a:cubicBezTo>
                    <a:pt x="55783" y="41145"/>
                    <a:pt x="56502" y="37912"/>
                    <a:pt x="56862" y="34679"/>
                  </a:cubicBezTo>
                  <a:cubicBezTo>
                    <a:pt x="56862" y="33601"/>
                    <a:pt x="57222" y="32883"/>
                    <a:pt x="57222" y="32164"/>
                  </a:cubicBezTo>
                  <a:lnTo>
                    <a:pt x="59351" y="21301"/>
                  </a:lnTo>
                  <a:lnTo>
                    <a:pt x="57531" y="24716"/>
                  </a:lnTo>
                  <a:lnTo>
                    <a:pt x="59507" y="20504"/>
                  </a:lnTo>
                  <a:lnTo>
                    <a:pt x="60461" y="15639"/>
                  </a:lnTo>
                  <a:lnTo>
                    <a:pt x="62666" y="13771"/>
                  </a:lnTo>
                  <a:lnTo>
                    <a:pt x="64480" y="9905"/>
                  </a:lnTo>
                  <a:lnTo>
                    <a:pt x="59110" y="12940"/>
                  </a:lnTo>
                  <a:cubicBezTo>
                    <a:pt x="59110" y="13627"/>
                    <a:pt x="58386" y="13283"/>
                    <a:pt x="58748" y="12940"/>
                  </a:cubicBezTo>
                  <a:cubicBezTo>
                    <a:pt x="61644" y="5389"/>
                    <a:pt x="69610" y="1613"/>
                    <a:pt x="77938" y="1270"/>
                  </a:cubicBezTo>
                  <a:close/>
                  <a:moveTo>
                    <a:pt x="69402" y="60"/>
                  </a:moveTo>
                  <a:cubicBezTo>
                    <a:pt x="70412" y="-318"/>
                    <a:pt x="70749" y="1194"/>
                    <a:pt x="69739" y="1194"/>
                  </a:cubicBezTo>
                  <a:cubicBezTo>
                    <a:pt x="67718" y="1572"/>
                    <a:pt x="66035" y="2706"/>
                    <a:pt x="64351" y="3462"/>
                  </a:cubicBezTo>
                  <a:cubicBezTo>
                    <a:pt x="62668" y="4596"/>
                    <a:pt x="61657" y="6108"/>
                    <a:pt x="60310" y="7242"/>
                  </a:cubicBezTo>
                  <a:cubicBezTo>
                    <a:pt x="59974" y="7242"/>
                    <a:pt x="59974" y="6864"/>
                    <a:pt x="59974" y="6864"/>
                  </a:cubicBezTo>
                  <a:cubicBezTo>
                    <a:pt x="61321" y="4974"/>
                    <a:pt x="62331" y="3840"/>
                    <a:pt x="64014" y="2706"/>
                  </a:cubicBezTo>
                  <a:cubicBezTo>
                    <a:pt x="65698" y="1572"/>
                    <a:pt x="67718" y="438"/>
                    <a:pt x="69402" y="6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15D38A7-10F2-D841-8D8B-52CE48F9EE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86450" y="4268414"/>
              <a:ext cx="245932" cy="254690"/>
            </a:xfrm>
            <a:custGeom>
              <a:avLst/>
              <a:gdLst>
                <a:gd name="connsiteX0" fmla="*/ 222395 w 271095"/>
                <a:gd name="connsiteY0" fmla="*/ 139230 h 280749"/>
                <a:gd name="connsiteX1" fmla="*/ 234583 w 271095"/>
                <a:gd name="connsiteY1" fmla="*/ 151448 h 280749"/>
                <a:gd name="connsiteX2" fmla="*/ 233867 w 271095"/>
                <a:gd name="connsiteY2" fmla="*/ 199243 h 280749"/>
                <a:gd name="connsiteX3" fmla="*/ 232791 w 271095"/>
                <a:gd name="connsiteY3" fmla="*/ 212180 h 280749"/>
                <a:gd name="connsiteX4" fmla="*/ 232074 w 271095"/>
                <a:gd name="connsiteY4" fmla="*/ 224398 h 280749"/>
                <a:gd name="connsiteX5" fmla="*/ 223112 w 271095"/>
                <a:gd name="connsiteY5" fmla="*/ 270037 h 280749"/>
                <a:gd name="connsiteX6" fmla="*/ 200529 w 271095"/>
                <a:gd name="connsiteY6" fmla="*/ 280458 h 280749"/>
                <a:gd name="connsiteX7" fmla="*/ 183680 w 271095"/>
                <a:gd name="connsiteY7" fmla="*/ 261412 h 280749"/>
                <a:gd name="connsiteX8" fmla="*/ 188340 w 271095"/>
                <a:gd name="connsiteY8" fmla="*/ 221523 h 280749"/>
                <a:gd name="connsiteX9" fmla="*/ 191925 w 271095"/>
                <a:gd name="connsiteY9" fmla="*/ 204993 h 280749"/>
                <a:gd name="connsiteX10" fmla="*/ 193359 w 271095"/>
                <a:gd name="connsiteY10" fmla="*/ 196009 h 280749"/>
                <a:gd name="connsiteX11" fmla="*/ 206981 w 271095"/>
                <a:gd name="connsiteY11" fmla="*/ 146417 h 280749"/>
                <a:gd name="connsiteX12" fmla="*/ 222395 w 271095"/>
                <a:gd name="connsiteY12" fmla="*/ 139230 h 280749"/>
                <a:gd name="connsiteX13" fmla="*/ 233193 w 271095"/>
                <a:gd name="connsiteY13" fmla="*/ 52067 h 280749"/>
                <a:gd name="connsiteX14" fmla="*/ 270716 w 271095"/>
                <a:gd name="connsiteY14" fmla="*/ 85589 h 280749"/>
                <a:gd name="connsiteX15" fmla="*/ 245100 w 271095"/>
                <a:gd name="connsiteY15" fmla="*/ 123436 h 280749"/>
                <a:gd name="connsiteX16" fmla="*/ 227060 w 271095"/>
                <a:gd name="connsiteY16" fmla="*/ 125238 h 280749"/>
                <a:gd name="connsiteX17" fmla="*/ 212267 w 271095"/>
                <a:gd name="connsiteY17" fmla="*/ 118750 h 280749"/>
                <a:gd name="connsiteX18" fmla="*/ 201443 w 271095"/>
                <a:gd name="connsiteY18" fmla="*/ 69729 h 280749"/>
                <a:gd name="connsiteX19" fmla="*/ 224895 w 271095"/>
                <a:gd name="connsiteY19" fmla="*/ 52788 h 280749"/>
                <a:gd name="connsiteX20" fmla="*/ 233193 w 271095"/>
                <a:gd name="connsiteY20" fmla="*/ 52067 h 280749"/>
                <a:gd name="connsiteX21" fmla="*/ 60114 w 271095"/>
                <a:gd name="connsiteY21" fmla="*/ 207 h 280749"/>
                <a:gd name="connsiteX22" fmla="*/ 68541 w 271095"/>
                <a:gd name="connsiteY22" fmla="*/ 5294 h 280749"/>
                <a:gd name="connsiteX23" fmla="*/ 66378 w 271095"/>
                <a:gd name="connsiteY23" fmla="*/ 81635 h 280749"/>
                <a:gd name="connsiteX24" fmla="*/ 62773 w 271095"/>
                <a:gd name="connsiteY24" fmla="*/ 97119 h 280749"/>
                <a:gd name="connsiteX25" fmla="*/ 61691 w 271095"/>
                <a:gd name="connsiteY25" fmla="*/ 103601 h 280749"/>
                <a:gd name="connsiteX26" fmla="*/ 62412 w 271095"/>
                <a:gd name="connsiteY26" fmla="*/ 103961 h 280749"/>
                <a:gd name="connsiteX27" fmla="*/ 90531 w 271095"/>
                <a:gd name="connsiteY27" fmla="*/ 107922 h 280749"/>
                <a:gd name="connsiteX28" fmla="*/ 113963 w 271095"/>
                <a:gd name="connsiteY28" fmla="*/ 110803 h 280749"/>
                <a:gd name="connsiteX29" fmla="*/ 118649 w 271095"/>
                <a:gd name="connsiteY29" fmla="*/ 96399 h 280749"/>
                <a:gd name="connsiteX30" fmla="*/ 140279 w 271095"/>
                <a:gd name="connsiteY30" fmla="*/ 27980 h 280749"/>
                <a:gd name="connsiteX31" fmla="*/ 157943 w 271095"/>
                <a:gd name="connsiteY31" fmla="*/ 16457 h 280749"/>
                <a:gd name="connsiteX32" fmla="*/ 170921 w 271095"/>
                <a:gd name="connsiteY32" fmla="*/ 34101 h 280749"/>
                <a:gd name="connsiteX33" fmla="*/ 153617 w 271095"/>
                <a:gd name="connsiteY33" fmla="*/ 135649 h 280749"/>
                <a:gd name="connsiteX34" fmla="*/ 152536 w 271095"/>
                <a:gd name="connsiteY34" fmla="*/ 141771 h 280749"/>
                <a:gd name="connsiteX35" fmla="*/ 149291 w 271095"/>
                <a:gd name="connsiteY35" fmla="*/ 155094 h 280749"/>
                <a:gd name="connsiteX36" fmla="*/ 141360 w 271095"/>
                <a:gd name="connsiteY36" fmla="*/ 180301 h 280749"/>
                <a:gd name="connsiteX37" fmla="*/ 129464 w 271095"/>
                <a:gd name="connsiteY37" fmla="*/ 233956 h 280749"/>
                <a:gd name="connsiteX38" fmla="*/ 121173 w 271095"/>
                <a:gd name="connsiteY38" fmla="*/ 251960 h 280749"/>
                <a:gd name="connsiteX39" fmla="*/ 101345 w 271095"/>
                <a:gd name="connsiteY39" fmla="*/ 257002 h 280749"/>
                <a:gd name="connsiteX40" fmla="*/ 83681 w 271095"/>
                <a:gd name="connsiteY40" fmla="*/ 236476 h 280749"/>
                <a:gd name="connsiteX41" fmla="*/ 98462 w 271095"/>
                <a:gd name="connsiteY41" fmla="*/ 159416 h 280749"/>
                <a:gd name="connsiteX42" fmla="*/ 99183 w 271095"/>
                <a:gd name="connsiteY42" fmla="*/ 157255 h 280749"/>
                <a:gd name="connsiteX43" fmla="*/ 83321 w 271095"/>
                <a:gd name="connsiteY43" fmla="*/ 153654 h 280749"/>
                <a:gd name="connsiteX44" fmla="*/ 68901 w 271095"/>
                <a:gd name="connsiteY44" fmla="*/ 150413 h 280749"/>
                <a:gd name="connsiteX45" fmla="*/ 51958 w 271095"/>
                <a:gd name="connsiteY45" fmla="*/ 145732 h 280749"/>
                <a:gd name="connsiteX46" fmla="*/ 41143 w 271095"/>
                <a:gd name="connsiteY46" fmla="*/ 216311 h 280749"/>
                <a:gd name="connsiteX47" fmla="*/ 33933 w 271095"/>
                <a:gd name="connsiteY47" fmla="*/ 232515 h 280749"/>
                <a:gd name="connsiteX48" fmla="*/ 15548 w 271095"/>
                <a:gd name="connsiteY48" fmla="*/ 237197 h 280749"/>
                <a:gd name="connsiteX49" fmla="*/ 47 w 271095"/>
                <a:gd name="connsiteY49" fmla="*/ 218111 h 280749"/>
                <a:gd name="connsiteX50" fmla="*/ 14466 w 271095"/>
                <a:gd name="connsiteY50" fmla="*/ 124846 h 280749"/>
                <a:gd name="connsiteX51" fmla="*/ 23118 w 271095"/>
                <a:gd name="connsiteY51" fmla="*/ 89197 h 280749"/>
                <a:gd name="connsiteX52" fmla="*/ 25642 w 271095"/>
                <a:gd name="connsiteY52" fmla="*/ 74433 h 280749"/>
                <a:gd name="connsiteX53" fmla="*/ 50876 w 271095"/>
                <a:gd name="connsiteY53" fmla="*/ 2413 h 280749"/>
                <a:gd name="connsiteX54" fmla="*/ 60114 w 271095"/>
                <a:gd name="connsiteY54" fmla="*/ 207 h 28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095" h="280749">
                  <a:moveTo>
                    <a:pt x="222395" y="139230"/>
                  </a:moveTo>
                  <a:cubicBezTo>
                    <a:pt x="228489" y="139948"/>
                    <a:pt x="233150" y="145339"/>
                    <a:pt x="234583" y="151448"/>
                  </a:cubicBezTo>
                  <a:cubicBezTo>
                    <a:pt x="237093" y="166900"/>
                    <a:pt x="235659" y="183431"/>
                    <a:pt x="233867" y="199243"/>
                  </a:cubicBezTo>
                  <a:cubicBezTo>
                    <a:pt x="233508" y="203555"/>
                    <a:pt x="233150" y="208227"/>
                    <a:pt x="232791" y="212180"/>
                  </a:cubicBezTo>
                  <a:cubicBezTo>
                    <a:pt x="232433" y="215774"/>
                    <a:pt x="232433" y="220086"/>
                    <a:pt x="232074" y="224398"/>
                  </a:cubicBezTo>
                  <a:cubicBezTo>
                    <a:pt x="231716" y="239491"/>
                    <a:pt x="230999" y="257100"/>
                    <a:pt x="223112" y="270037"/>
                  </a:cubicBezTo>
                  <a:cubicBezTo>
                    <a:pt x="218452" y="277943"/>
                    <a:pt x="209132" y="281896"/>
                    <a:pt x="200529" y="280458"/>
                  </a:cubicBezTo>
                  <a:cubicBezTo>
                    <a:pt x="191208" y="278662"/>
                    <a:pt x="184756" y="271115"/>
                    <a:pt x="183680" y="261412"/>
                  </a:cubicBezTo>
                  <a:cubicBezTo>
                    <a:pt x="181888" y="248475"/>
                    <a:pt x="185114" y="234820"/>
                    <a:pt x="188340" y="221523"/>
                  </a:cubicBezTo>
                  <a:cubicBezTo>
                    <a:pt x="189774" y="215414"/>
                    <a:pt x="190850" y="210024"/>
                    <a:pt x="191925" y="204993"/>
                  </a:cubicBezTo>
                  <a:cubicBezTo>
                    <a:pt x="192283" y="202118"/>
                    <a:pt x="193000" y="198884"/>
                    <a:pt x="193359" y="196009"/>
                  </a:cubicBezTo>
                  <a:cubicBezTo>
                    <a:pt x="195510" y="179478"/>
                    <a:pt x="198378" y="160791"/>
                    <a:pt x="206981" y="146417"/>
                  </a:cubicBezTo>
                  <a:cubicBezTo>
                    <a:pt x="210207" y="140667"/>
                    <a:pt x="216301" y="137792"/>
                    <a:pt x="222395" y="139230"/>
                  </a:cubicBezTo>
                  <a:close/>
                  <a:moveTo>
                    <a:pt x="233193" y="52067"/>
                  </a:moveTo>
                  <a:cubicBezTo>
                    <a:pt x="253037" y="53869"/>
                    <a:pt x="267830" y="66846"/>
                    <a:pt x="270716" y="85589"/>
                  </a:cubicBezTo>
                  <a:cubicBezTo>
                    <a:pt x="273602" y="103972"/>
                    <a:pt x="259531" y="118390"/>
                    <a:pt x="245100" y="123436"/>
                  </a:cubicBezTo>
                  <a:cubicBezTo>
                    <a:pt x="239327" y="125959"/>
                    <a:pt x="233193" y="126320"/>
                    <a:pt x="227060" y="125238"/>
                  </a:cubicBezTo>
                  <a:cubicBezTo>
                    <a:pt x="222009" y="124157"/>
                    <a:pt x="216958" y="121994"/>
                    <a:pt x="212267" y="118750"/>
                  </a:cubicBezTo>
                  <a:cubicBezTo>
                    <a:pt x="197475" y="107576"/>
                    <a:pt x="194588" y="84508"/>
                    <a:pt x="201443" y="69729"/>
                  </a:cubicBezTo>
                  <a:cubicBezTo>
                    <a:pt x="205412" y="61078"/>
                    <a:pt x="214432" y="52428"/>
                    <a:pt x="224895" y="52788"/>
                  </a:cubicBezTo>
                  <a:cubicBezTo>
                    <a:pt x="227781" y="52067"/>
                    <a:pt x="230668" y="52067"/>
                    <a:pt x="233193" y="52067"/>
                  </a:cubicBezTo>
                  <a:close/>
                  <a:moveTo>
                    <a:pt x="60114" y="207"/>
                  </a:moveTo>
                  <a:cubicBezTo>
                    <a:pt x="63404" y="793"/>
                    <a:pt x="66558" y="2593"/>
                    <a:pt x="68541" y="5294"/>
                  </a:cubicBezTo>
                  <a:cubicBezTo>
                    <a:pt x="80437" y="22938"/>
                    <a:pt x="72145" y="56788"/>
                    <a:pt x="66378" y="81635"/>
                  </a:cubicBezTo>
                  <a:cubicBezTo>
                    <a:pt x="64936" y="87756"/>
                    <a:pt x="63494" y="93158"/>
                    <a:pt x="62773" y="97119"/>
                  </a:cubicBezTo>
                  <a:cubicBezTo>
                    <a:pt x="62412" y="99279"/>
                    <a:pt x="62052" y="101440"/>
                    <a:pt x="61691" y="103601"/>
                  </a:cubicBezTo>
                  <a:lnTo>
                    <a:pt x="62412" y="103961"/>
                  </a:lnTo>
                  <a:cubicBezTo>
                    <a:pt x="71785" y="105401"/>
                    <a:pt x="81158" y="107202"/>
                    <a:pt x="90531" y="107922"/>
                  </a:cubicBezTo>
                  <a:cubicBezTo>
                    <a:pt x="98101" y="108642"/>
                    <a:pt x="106032" y="109362"/>
                    <a:pt x="113963" y="110803"/>
                  </a:cubicBezTo>
                  <a:lnTo>
                    <a:pt x="118649" y="96399"/>
                  </a:lnTo>
                  <a:cubicBezTo>
                    <a:pt x="125859" y="74073"/>
                    <a:pt x="133429" y="51026"/>
                    <a:pt x="140279" y="27980"/>
                  </a:cubicBezTo>
                  <a:cubicBezTo>
                    <a:pt x="142442" y="19698"/>
                    <a:pt x="150012" y="15016"/>
                    <a:pt x="157943" y="16457"/>
                  </a:cubicBezTo>
                  <a:cubicBezTo>
                    <a:pt x="166595" y="18257"/>
                    <a:pt x="172002" y="25459"/>
                    <a:pt x="170921" y="34101"/>
                  </a:cubicBezTo>
                  <a:cubicBezTo>
                    <a:pt x="166955" y="69031"/>
                    <a:pt x="161187" y="101800"/>
                    <a:pt x="153617" y="135649"/>
                  </a:cubicBezTo>
                  <a:cubicBezTo>
                    <a:pt x="153257" y="138170"/>
                    <a:pt x="152536" y="139970"/>
                    <a:pt x="152536" y="141771"/>
                  </a:cubicBezTo>
                  <a:cubicBezTo>
                    <a:pt x="152175" y="144652"/>
                    <a:pt x="151454" y="147893"/>
                    <a:pt x="149291" y="155094"/>
                  </a:cubicBezTo>
                  <a:cubicBezTo>
                    <a:pt x="147128" y="163017"/>
                    <a:pt x="144244" y="172019"/>
                    <a:pt x="141360" y="180301"/>
                  </a:cubicBezTo>
                  <a:cubicBezTo>
                    <a:pt x="135592" y="197946"/>
                    <a:pt x="129464" y="216671"/>
                    <a:pt x="129464" y="233956"/>
                  </a:cubicBezTo>
                  <a:cubicBezTo>
                    <a:pt x="129464" y="241158"/>
                    <a:pt x="126580" y="247639"/>
                    <a:pt x="121173" y="251960"/>
                  </a:cubicBezTo>
                  <a:cubicBezTo>
                    <a:pt x="115765" y="256282"/>
                    <a:pt x="108555" y="258082"/>
                    <a:pt x="101345" y="257002"/>
                  </a:cubicBezTo>
                  <a:cubicBezTo>
                    <a:pt x="90891" y="255201"/>
                    <a:pt x="84402" y="247279"/>
                    <a:pt x="83681" y="236476"/>
                  </a:cubicBezTo>
                  <a:cubicBezTo>
                    <a:pt x="81879" y="209829"/>
                    <a:pt x="90531" y="184262"/>
                    <a:pt x="98462" y="159416"/>
                  </a:cubicBezTo>
                  <a:cubicBezTo>
                    <a:pt x="98822" y="158695"/>
                    <a:pt x="99183" y="157975"/>
                    <a:pt x="99183" y="157255"/>
                  </a:cubicBezTo>
                  <a:cubicBezTo>
                    <a:pt x="94136" y="155815"/>
                    <a:pt x="88368" y="154734"/>
                    <a:pt x="83321" y="153654"/>
                  </a:cubicBezTo>
                  <a:cubicBezTo>
                    <a:pt x="78634" y="152574"/>
                    <a:pt x="73948" y="151493"/>
                    <a:pt x="68901" y="150413"/>
                  </a:cubicBezTo>
                  <a:cubicBezTo>
                    <a:pt x="63494" y="148973"/>
                    <a:pt x="57726" y="147532"/>
                    <a:pt x="51958" y="145732"/>
                  </a:cubicBezTo>
                  <a:cubicBezTo>
                    <a:pt x="45829" y="169498"/>
                    <a:pt x="40783" y="193625"/>
                    <a:pt x="41143" y="216311"/>
                  </a:cubicBezTo>
                  <a:cubicBezTo>
                    <a:pt x="41143" y="222793"/>
                    <a:pt x="38620" y="228194"/>
                    <a:pt x="33933" y="232515"/>
                  </a:cubicBezTo>
                  <a:cubicBezTo>
                    <a:pt x="28886" y="236836"/>
                    <a:pt x="22397" y="238277"/>
                    <a:pt x="15548" y="237197"/>
                  </a:cubicBezTo>
                  <a:cubicBezTo>
                    <a:pt x="6536" y="235396"/>
                    <a:pt x="47" y="227834"/>
                    <a:pt x="47" y="218111"/>
                  </a:cubicBezTo>
                  <a:cubicBezTo>
                    <a:pt x="-674" y="186783"/>
                    <a:pt x="6896" y="155455"/>
                    <a:pt x="14466" y="124846"/>
                  </a:cubicBezTo>
                  <a:cubicBezTo>
                    <a:pt x="17711" y="112963"/>
                    <a:pt x="20595" y="100720"/>
                    <a:pt x="23118" y="89197"/>
                  </a:cubicBezTo>
                  <a:cubicBezTo>
                    <a:pt x="23839" y="85236"/>
                    <a:pt x="24921" y="80194"/>
                    <a:pt x="25642" y="74433"/>
                  </a:cubicBezTo>
                  <a:cubicBezTo>
                    <a:pt x="29607" y="49586"/>
                    <a:pt x="35015" y="15016"/>
                    <a:pt x="50876" y="2413"/>
                  </a:cubicBezTo>
                  <a:cubicBezTo>
                    <a:pt x="53400" y="252"/>
                    <a:pt x="56825" y="-378"/>
                    <a:pt x="60114" y="20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973ABB71-2FB4-574D-BC0E-0520120A16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75031" y="6200703"/>
              <a:ext cx="396508" cy="379369"/>
            </a:xfrm>
            <a:custGeom>
              <a:avLst/>
              <a:gdLst>
                <a:gd name="connsiteX0" fmla="*/ 4734 w 437077"/>
                <a:gd name="connsiteY0" fmla="*/ 374254 h 418184"/>
                <a:gd name="connsiteX1" fmla="*/ 73779 w 437077"/>
                <a:gd name="connsiteY1" fmla="*/ 411300 h 418184"/>
                <a:gd name="connsiteX2" fmla="*/ 73779 w 437077"/>
                <a:gd name="connsiteY2" fmla="*/ 418134 h 418184"/>
                <a:gd name="connsiteX3" fmla="*/ 3303 w 437077"/>
                <a:gd name="connsiteY3" fmla="*/ 375333 h 418184"/>
                <a:gd name="connsiteX4" fmla="*/ 4734 w 437077"/>
                <a:gd name="connsiteY4" fmla="*/ 374254 h 418184"/>
                <a:gd name="connsiteX5" fmla="*/ 2274 w 437077"/>
                <a:gd name="connsiteY5" fmla="*/ 336500 h 418184"/>
                <a:gd name="connsiteX6" fmla="*/ 43773 w 437077"/>
                <a:gd name="connsiteY6" fmla="*/ 389577 h 418184"/>
                <a:gd name="connsiteX7" fmla="*/ 96719 w 437077"/>
                <a:gd name="connsiteY7" fmla="*/ 397770 h 418184"/>
                <a:gd name="connsiteX8" fmla="*/ 96362 w 437077"/>
                <a:gd name="connsiteY8" fmla="*/ 404538 h 418184"/>
                <a:gd name="connsiteX9" fmla="*/ 127 w 437077"/>
                <a:gd name="connsiteY9" fmla="*/ 337212 h 418184"/>
                <a:gd name="connsiteX10" fmla="*/ 2274 w 437077"/>
                <a:gd name="connsiteY10" fmla="*/ 336500 h 418184"/>
                <a:gd name="connsiteX11" fmla="*/ 78447 w 437077"/>
                <a:gd name="connsiteY11" fmla="*/ 276304 h 418184"/>
                <a:gd name="connsiteX12" fmla="*/ 58329 w 437077"/>
                <a:gd name="connsiteY12" fmla="*/ 278040 h 418184"/>
                <a:gd name="connsiteX13" fmla="*/ 42825 w 437077"/>
                <a:gd name="connsiteY13" fmla="*/ 288107 h 418184"/>
                <a:gd name="connsiteX14" fmla="*/ 35614 w 437077"/>
                <a:gd name="connsiteY14" fmla="*/ 335926 h 418184"/>
                <a:gd name="connsiteX15" fmla="*/ 103399 w 437077"/>
                <a:gd name="connsiteY15" fmla="*/ 355701 h 418184"/>
                <a:gd name="connsiteX16" fmla="*/ 116019 w 437077"/>
                <a:gd name="connsiteY16" fmla="*/ 319028 h 418184"/>
                <a:gd name="connsiteX17" fmla="*/ 78447 w 437077"/>
                <a:gd name="connsiteY17" fmla="*/ 276304 h 418184"/>
                <a:gd name="connsiteX18" fmla="*/ 346163 w 437077"/>
                <a:gd name="connsiteY18" fmla="*/ 274276 h 418184"/>
                <a:gd name="connsiteX19" fmla="*/ 332715 w 437077"/>
                <a:gd name="connsiteY19" fmla="*/ 285231 h 418184"/>
                <a:gd name="connsiteX20" fmla="*/ 390405 w 437077"/>
                <a:gd name="connsiteY20" fmla="*/ 321185 h 418184"/>
                <a:gd name="connsiteX21" fmla="*/ 395813 w 437077"/>
                <a:gd name="connsiteY21" fmla="*/ 306803 h 418184"/>
                <a:gd name="connsiteX22" fmla="*/ 388602 w 437077"/>
                <a:gd name="connsiteY22" fmla="*/ 296017 h 418184"/>
                <a:gd name="connsiteX23" fmla="*/ 346163 w 437077"/>
                <a:gd name="connsiteY23" fmla="*/ 274276 h 418184"/>
                <a:gd name="connsiteX24" fmla="*/ 364308 w 437077"/>
                <a:gd name="connsiteY24" fmla="*/ 225268 h 418184"/>
                <a:gd name="connsiteX25" fmla="*/ 392307 w 437077"/>
                <a:gd name="connsiteY25" fmla="*/ 232374 h 418184"/>
                <a:gd name="connsiteX26" fmla="*/ 388688 w 437077"/>
                <a:gd name="connsiteY26" fmla="*/ 238452 h 418184"/>
                <a:gd name="connsiteX27" fmla="*/ 301481 w 437077"/>
                <a:gd name="connsiteY27" fmla="*/ 259905 h 418184"/>
                <a:gd name="connsiteX28" fmla="*/ 298224 w 437077"/>
                <a:gd name="connsiteY28" fmla="*/ 258832 h 418184"/>
                <a:gd name="connsiteX29" fmla="*/ 335495 w 437077"/>
                <a:gd name="connsiteY29" fmla="*/ 229156 h 418184"/>
                <a:gd name="connsiteX30" fmla="*/ 364308 w 437077"/>
                <a:gd name="connsiteY30" fmla="*/ 225268 h 418184"/>
                <a:gd name="connsiteX31" fmla="*/ 370104 w 437077"/>
                <a:gd name="connsiteY31" fmla="*/ 209326 h 418184"/>
                <a:gd name="connsiteX32" fmla="*/ 390388 w 437077"/>
                <a:gd name="connsiteY32" fmla="*/ 214425 h 418184"/>
                <a:gd name="connsiteX33" fmla="*/ 386795 w 437077"/>
                <a:gd name="connsiteY33" fmla="*/ 220422 h 418184"/>
                <a:gd name="connsiteX34" fmla="*/ 309184 w 437077"/>
                <a:gd name="connsiteY34" fmla="*/ 232416 h 418184"/>
                <a:gd name="connsiteX35" fmla="*/ 308106 w 437077"/>
                <a:gd name="connsiteY35" fmla="*/ 231005 h 418184"/>
                <a:gd name="connsiteX36" fmla="*/ 370104 w 437077"/>
                <a:gd name="connsiteY36" fmla="*/ 209326 h 418184"/>
                <a:gd name="connsiteX37" fmla="*/ 348886 w 437077"/>
                <a:gd name="connsiteY37" fmla="*/ 199416 h 418184"/>
                <a:gd name="connsiteX38" fmla="*/ 379991 w 437077"/>
                <a:gd name="connsiteY38" fmla="*/ 202302 h 418184"/>
                <a:gd name="connsiteX39" fmla="*/ 376755 w 437077"/>
                <a:gd name="connsiteY39" fmla="*/ 207714 h 418184"/>
                <a:gd name="connsiteX40" fmla="*/ 321017 w 437077"/>
                <a:gd name="connsiteY40" fmla="*/ 214930 h 418184"/>
                <a:gd name="connsiteX41" fmla="*/ 319939 w 437077"/>
                <a:gd name="connsiteY41" fmla="*/ 212766 h 418184"/>
                <a:gd name="connsiteX42" fmla="*/ 348886 w 437077"/>
                <a:gd name="connsiteY42" fmla="*/ 199416 h 418184"/>
                <a:gd name="connsiteX43" fmla="*/ 390405 w 437077"/>
                <a:gd name="connsiteY43" fmla="*/ 47932 h 418184"/>
                <a:gd name="connsiteX44" fmla="*/ 311442 w 437077"/>
                <a:gd name="connsiteY44" fmla="*/ 57640 h 418184"/>
                <a:gd name="connsiteX45" fmla="*/ 140176 w 437077"/>
                <a:gd name="connsiteY45" fmla="*/ 69864 h 418184"/>
                <a:gd name="connsiteX46" fmla="*/ 143421 w 437077"/>
                <a:gd name="connsiteY46" fmla="*/ 158312 h 418184"/>
                <a:gd name="connsiteX47" fmla="*/ 397976 w 437077"/>
                <a:gd name="connsiteY47" fmla="*/ 126312 h 418184"/>
                <a:gd name="connsiteX48" fmla="*/ 398337 w 437077"/>
                <a:gd name="connsiteY48" fmla="*/ 126312 h 418184"/>
                <a:gd name="connsiteX49" fmla="*/ 390405 w 437077"/>
                <a:gd name="connsiteY49" fmla="*/ 47932 h 418184"/>
                <a:gd name="connsiteX50" fmla="*/ 209624 w 437077"/>
                <a:gd name="connsiteY50" fmla="*/ 20750 h 418184"/>
                <a:gd name="connsiteX51" fmla="*/ 210342 w 437077"/>
                <a:gd name="connsiteY51" fmla="*/ 23219 h 418184"/>
                <a:gd name="connsiteX52" fmla="*/ 114127 w 437077"/>
                <a:gd name="connsiteY52" fmla="*/ 32744 h 418184"/>
                <a:gd name="connsiteX53" fmla="*/ 113409 w 437077"/>
                <a:gd name="connsiteY53" fmla="*/ 27805 h 418184"/>
                <a:gd name="connsiteX54" fmla="*/ 162235 w 437077"/>
                <a:gd name="connsiteY54" fmla="*/ 23219 h 418184"/>
                <a:gd name="connsiteX55" fmla="*/ 209624 w 437077"/>
                <a:gd name="connsiteY55" fmla="*/ 20750 h 418184"/>
                <a:gd name="connsiteX56" fmla="*/ 368771 w 437077"/>
                <a:gd name="connsiteY56" fmla="*/ 13686 h 418184"/>
                <a:gd name="connsiteX57" fmla="*/ 416725 w 437077"/>
                <a:gd name="connsiteY57" fmla="*/ 26359 h 418184"/>
                <a:gd name="connsiteX58" fmla="*/ 428263 w 437077"/>
                <a:gd name="connsiteY58" fmla="*/ 73100 h 418184"/>
                <a:gd name="connsiteX59" fmla="*/ 434753 w 437077"/>
                <a:gd name="connsiteY59" fmla="*/ 174491 h 418184"/>
                <a:gd name="connsiteX60" fmla="*/ 425739 w 437077"/>
                <a:gd name="connsiteY60" fmla="*/ 326219 h 418184"/>
                <a:gd name="connsiteX61" fmla="*/ 338845 w 437077"/>
                <a:gd name="connsiteY61" fmla="*/ 375477 h 418184"/>
                <a:gd name="connsiteX62" fmla="*/ 294856 w 437077"/>
                <a:gd name="connsiteY62" fmla="*/ 290264 h 418184"/>
                <a:gd name="connsiteX63" fmla="*/ 404466 w 437077"/>
                <a:gd name="connsiteY63" fmla="*/ 255748 h 418184"/>
                <a:gd name="connsiteX64" fmla="*/ 401221 w 437077"/>
                <a:gd name="connsiteY64" fmla="*/ 161548 h 418184"/>
                <a:gd name="connsiteX65" fmla="*/ 144864 w 437077"/>
                <a:gd name="connsiteY65" fmla="*/ 178087 h 418184"/>
                <a:gd name="connsiteX66" fmla="*/ 145945 w 437077"/>
                <a:gd name="connsiteY66" fmla="*/ 302129 h 418184"/>
                <a:gd name="connsiteX67" fmla="*/ 85371 w 437077"/>
                <a:gd name="connsiteY67" fmla="*/ 390937 h 418184"/>
                <a:gd name="connsiteX68" fmla="*/ 37417 w 437077"/>
                <a:gd name="connsiteY68" fmla="*/ 375836 h 418184"/>
                <a:gd name="connsiteX69" fmla="*/ 17586 w 437077"/>
                <a:gd name="connsiteY69" fmla="*/ 347072 h 418184"/>
                <a:gd name="connsiteX70" fmla="*/ 65180 w 437077"/>
                <a:gd name="connsiteY70" fmla="*/ 255029 h 418184"/>
                <a:gd name="connsiteX71" fmla="*/ 119985 w 437077"/>
                <a:gd name="connsiteY71" fmla="*/ 279838 h 418184"/>
                <a:gd name="connsiteX72" fmla="*/ 119624 w 437077"/>
                <a:gd name="connsiteY72" fmla="*/ 228423 h 418184"/>
                <a:gd name="connsiteX73" fmla="*/ 107005 w 437077"/>
                <a:gd name="connsiteY73" fmla="*/ 55123 h 418184"/>
                <a:gd name="connsiteX74" fmla="*/ 119624 w 437077"/>
                <a:gd name="connsiteY74" fmla="*/ 38943 h 418184"/>
                <a:gd name="connsiteX75" fmla="*/ 316490 w 437077"/>
                <a:gd name="connsiteY75" fmla="*/ 23124 h 418184"/>
                <a:gd name="connsiteX76" fmla="*/ 368771 w 437077"/>
                <a:gd name="connsiteY76" fmla="*/ 13686 h 418184"/>
                <a:gd name="connsiteX77" fmla="*/ 202770 w 437077"/>
                <a:gd name="connsiteY77" fmla="*/ 11598 h 418184"/>
                <a:gd name="connsiteX78" fmla="*/ 202770 w 437077"/>
                <a:gd name="connsiteY78" fmla="*/ 13466 h 418184"/>
                <a:gd name="connsiteX79" fmla="*/ 116931 w 437077"/>
                <a:gd name="connsiteY79" fmla="*/ 23551 h 418184"/>
                <a:gd name="connsiteX80" fmla="*/ 116574 w 437077"/>
                <a:gd name="connsiteY80" fmla="*/ 17948 h 418184"/>
                <a:gd name="connsiteX81" fmla="*/ 202770 w 437077"/>
                <a:gd name="connsiteY81" fmla="*/ 11598 h 418184"/>
                <a:gd name="connsiteX82" fmla="*/ 180317 w 437077"/>
                <a:gd name="connsiteY82" fmla="*/ 398 h 418184"/>
                <a:gd name="connsiteX83" fmla="*/ 206804 w 437077"/>
                <a:gd name="connsiteY83" fmla="*/ 964 h 418184"/>
                <a:gd name="connsiteX84" fmla="*/ 206804 w 437077"/>
                <a:gd name="connsiteY84" fmla="*/ 4101 h 418184"/>
                <a:gd name="connsiteX85" fmla="*/ 154279 w 437077"/>
                <a:gd name="connsiteY85" fmla="*/ 7934 h 418184"/>
                <a:gd name="connsiteX86" fmla="*/ 113627 w 437077"/>
                <a:gd name="connsiteY86" fmla="*/ 11767 h 418184"/>
                <a:gd name="connsiteX87" fmla="*/ 112188 w 437077"/>
                <a:gd name="connsiteY87" fmla="*/ 6540 h 418184"/>
                <a:gd name="connsiteX88" fmla="*/ 153560 w 437077"/>
                <a:gd name="connsiteY88" fmla="*/ 2707 h 418184"/>
                <a:gd name="connsiteX89" fmla="*/ 180317 w 437077"/>
                <a:gd name="connsiteY89" fmla="*/ 398 h 4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37077" h="418184">
                  <a:moveTo>
                    <a:pt x="4734" y="374254"/>
                  </a:moveTo>
                  <a:cubicBezTo>
                    <a:pt x="21190" y="395475"/>
                    <a:pt x="47663" y="408423"/>
                    <a:pt x="73779" y="411300"/>
                  </a:cubicBezTo>
                  <a:cubicBezTo>
                    <a:pt x="78429" y="411660"/>
                    <a:pt x="78072" y="418854"/>
                    <a:pt x="73779" y="418134"/>
                  </a:cubicBezTo>
                  <a:cubicBezTo>
                    <a:pt x="45159" y="414178"/>
                    <a:pt x="19044" y="399791"/>
                    <a:pt x="3303" y="375333"/>
                  </a:cubicBezTo>
                  <a:cubicBezTo>
                    <a:pt x="2587" y="374254"/>
                    <a:pt x="4018" y="373175"/>
                    <a:pt x="4734" y="374254"/>
                  </a:cubicBezTo>
                  <a:close/>
                  <a:moveTo>
                    <a:pt x="2274" y="336500"/>
                  </a:moveTo>
                  <a:cubicBezTo>
                    <a:pt x="9071" y="355735"/>
                    <a:pt x="24812" y="379959"/>
                    <a:pt x="43773" y="389577"/>
                  </a:cubicBezTo>
                  <a:cubicBezTo>
                    <a:pt x="60587" y="398126"/>
                    <a:pt x="78116" y="399195"/>
                    <a:pt x="96719" y="397770"/>
                  </a:cubicBezTo>
                  <a:cubicBezTo>
                    <a:pt x="100654" y="397770"/>
                    <a:pt x="100654" y="403826"/>
                    <a:pt x="96362" y="404538"/>
                  </a:cubicBezTo>
                  <a:cubicBezTo>
                    <a:pt x="50928" y="407744"/>
                    <a:pt x="10145" y="384234"/>
                    <a:pt x="127" y="337212"/>
                  </a:cubicBezTo>
                  <a:cubicBezTo>
                    <a:pt x="-588" y="335431"/>
                    <a:pt x="1916" y="335075"/>
                    <a:pt x="2274" y="336500"/>
                  </a:cubicBezTo>
                  <a:close/>
                  <a:moveTo>
                    <a:pt x="78447" y="276304"/>
                  </a:moveTo>
                  <a:cubicBezTo>
                    <a:pt x="72076" y="275029"/>
                    <a:pt x="65270" y="275433"/>
                    <a:pt x="58329" y="278040"/>
                  </a:cubicBezTo>
                  <a:cubicBezTo>
                    <a:pt x="52200" y="280197"/>
                    <a:pt x="46791" y="283792"/>
                    <a:pt x="42825" y="288107"/>
                  </a:cubicBezTo>
                  <a:cubicBezTo>
                    <a:pt x="32729" y="301051"/>
                    <a:pt x="30566" y="320106"/>
                    <a:pt x="35614" y="335926"/>
                  </a:cubicBezTo>
                  <a:cubicBezTo>
                    <a:pt x="43907" y="361094"/>
                    <a:pt x="82126" y="373679"/>
                    <a:pt x="103399" y="355701"/>
                  </a:cubicBezTo>
                  <a:cubicBezTo>
                    <a:pt x="109168" y="346353"/>
                    <a:pt x="113134" y="333409"/>
                    <a:pt x="116019" y="319028"/>
                  </a:cubicBezTo>
                  <a:cubicBezTo>
                    <a:pt x="112774" y="299073"/>
                    <a:pt x="97563" y="280130"/>
                    <a:pt x="78447" y="276304"/>
                  </a:cubicBezTo>
                  <a:close/>
                  <a:moveTo>
                    <a:pt x="346163" y="274276"/>
                  </a:moveTo>
                  <a:cubicBezTo>
                    <a:pt x="340805" y="275905"/>
                    <a:pt x="336050" y="279388"/>
                    <a:pt x="332715" y="285231"/>
                  </a:cubicBezTo>
                  <a:cubicBezTo>
                    <a:pt x="312163" y="322623"/>
                    <a:pt x="368771" y="369004"/>
                    <a:pt x="390405" y="321185"/>
                  </a:cubicBezTo>
                  <a:cubicBezTo>
                    <a:pt x="392568" y="316511"/>
                    <a:pt x="394371" y="311837"/>
                    <a:pt x="395813" y="306803"/>
                  </a:cubicBezTo>
                  <a:cubicBezTo>
                    <a:pt x="392929" y="304646"/>
                    <a:pt x="390044" y="301051"/>
                    <a:pt x="388602" y="296017"/>
                  </a:cubicBezTo>
                  <a:cubicBezTo>
                    <a:pt x="383734" y="281186"/>
                    <a:pt x="362236" y="269388"/>
                    <a:pt x="346163" y="274276"/>
                  </a:cubicBezTo>
                  <a:close/>
                  <a:moveTo>
                    <a:pt x="364308" y="225268"/>
                  </a:moveTo>
                  <a:cubicBezTo>
                    <a:pt x="374033" y="225402"/>
                    <a:pt x="383622" y="227368"/>
                    <a:pt x="392307" y="232374"/>
                  </a:cubicBezTo>
                  <a:cubicBezTo>
                    <a:pt x="395925" y="234877"/>
                    <a:pt x="392307" y="240597"/>
                    <a:pt x="388688" y="238452"/>
                  </a:cubicBezTo>
                  <a:cubicBezTo>
                    <a:pt x="364806" y="223078"/>
                    <a:pt x="313422" y="232374"/>
                    <a:pt x="301481" y="259905"/>
                  </a:cubicBezTo>
                  <a:cubicBezTo>
                    <a:pt x="300395" y="261692"/>
                    <a:pt x="297862" y="260977"/>
                    <a:pt x="298224" y="258832"/>
                  </a:cubicBezTo>
                  <a:cubicBezTo>
                    <a:pt x="300757" y="243815"/>
                    <a:pt x="321745" y="232731"/>
                    <a:pt x="335495" y="229156"/>
                  </a:cubicBezTo>
                  <a:cubicBezTo>
                    <a:pt x="344723" y="226832"/>
                    <a:pt x="354583" y="225134"/>
                    <a:pt x="364308" y="225268"/>
                  </a:cubicBezTo>
                  <a:close/>
                  <a:moveTo>
                    <a:pt x="370104" y="209326"/>
                  </a:moveTo>
                  <a:cubicBezTo>
                    <a:pt x="377431" y="209662"/>
                    <a:pt x="384370" y="211250"/>
                    <a:pt x="390388" y="214425"/>
                  </a:cubicBezTo>
                  <a:cubicBezTo>
                    <a:pt x="394341" y="216541"/>
                    <a:pt x="390748" y="222539"/>
                    <a:pt x="386795" y="220422"/>
                  </a:cubicBezTo>
                  <a:cubicBezTo>
                    <a:pt x="364877" y="208780"/>
                    <a:pt x="328587" y="220069"/>
                    <a:pt x="309184" y="232416"/>
                  </a:cubicBezTo>
                  <a:cubicBezTo>
                    <a:pt x="308106" y="233122"/>
                    <a:pt x="307387" y="231711"/>
                    <a:pt x="308106" y="231005"/>
                  </a:cubicBezTo>
                  <a:cubicBezTo>
                    <a:pt x="322658" y="218570"/>
                    <a:pt x="348124" y="208317"/>
                    <a:pt x="370104" y="209326"/>
                  </a:cubicBezTo>
                  <a:close/>
                  <a:moveTo>
                    <a:pt x="348886" y="199416"/>
                  </a:moveTo>
                  <a:cubicBezTo>
                    <a:pt x="359674" y="196980"/>
                    <a:pt x="370822" y="197251"/>
                    <a:pt x="379991" y="202302"/>
                  </a:cubicBezTo>
                  <a:cubicBezTo>
                    <a:pt x="383228" y="204106"/>
                    <a:pt x="379991" y="209518"/>
                    <a:pt x="376755" y="207714"/>
                  </a:cubicBezTo>
                  <a:cubicBezTo>
                    <a:pt x="358056" y="199055"/>
                    <a:pt x="338278" y="207353"/>
                    <a:pt x="321017" y="214930"/>
                  </a:cubicBezTo>
                  <a:cubicBezTo>
                    <a:pt x="319219" y="215652"/>
                    <a:pt x="318500" y="213487"/>
                    <a:pt x="319939" y="212766"/>
                  </a:cubicBezTo>
                  <a:cubicBezTo>
                    <a:pt x="327670" y="206993"/>
                    <a:pt x="338098" y="201851"/>
                    <a:pt x="348886" y="199416"/>
                  </a:cubicBezTo>
                  <a:close/>
                  <a:moveTo>
                    <a:pt x="390405" y="47932"/>
                  </a:moveTo>
                  <a:cubicBezTo>
                    <a:pt x="364084" y="48292"/>
                    <a:pt x="337763" y="54763"/>
                    <a:pt x="311442" y="57640"/>
                  </a:cubicBezTo>
                  <a:cubicBezTo>
                    <a:pt x="254834" y="64471"/>
                    <a:pt x="196784" y="62673"/>
                    <a:pt x="140176" y="69864"/>
                  </a:cubicBezTo>
                  <a:cubicBezTo>
                    <a:pt x="139455" y="99347"/>
                    <a:pt x="141619" y="128829"/>
                    <a:pt x="143421" y="158312"/>
                  </a:cubicBezTo>
                  <a:cubicBezTo>
                    <a:pt x="226711" y="141054"/>
                    <a:pt x="313605" y="134942"/>
                    <a:pt x="397976" y="126312"/>
                  </a:cubicBezTo>
                  <a:lnTo>
                    <a:pt x="398337" y="126312"/>
                  </a:lnTo>
                  <a:cubicBezTo>
                    <a:pt x="397255" y="107616"/>
                    <a:pt x="393289" y="47932"/>
                    <a:pt x="390405" y="47932"/>
                  </a:cubicBezTo>
                  <a:close/>
                  <a:moveTo>
                    <a:pt x="209624" y="20750"/>
                  </a:moveTo>
                  <a:cubicBezTo>
                    <a:pt x="211419" y="20750"/>
                    <a:pt x="211778" y="22866"/>
                    <a:pt x="210342" y="23219"/>
                  </a:cubicBezTo>
                  <a:cubicBezTo>
                    <a:pt x="178390" y="29216"/>
                    <a:pt x="145720" y="29216"/>
                    <a:pt x="114127" y="32744"/>
                  </a:cubicBezTo>
                  <a:cubicBezTo>
                    <a:pt x="110896" y="33097"/>
                    <a:pt x="110537" y="28158"/>
                    <a:pt x="113409" y="27805"/>
                  </a:cubicBezTo>
                  <a:cubicBezTo>
                    <a:pt x="129565" y="23925"/>
                    <a:pt x="146079" y="24630"/>
                    <a:pt x="162235" y="23219"/>
                  </a:cubicBezTo>
                  <a:cubicBezTo>
                    <a:pt x="178031" y="22161"/>
                    <a:pt x="193828" y="21103"/>
                    <a:pt x="209624" y="20750"/>
                  </a:cubicBezTo>
                  <a:close/>
                  <a:moveTo>
                    <a:pt x="368771" y="13686"/>
                  </a:moveTo>
                  <a:cubicBezTo>
                    <a:pt x="388241" y="11618"/>
                    <a:pt x="406990" y="13236"/>
                    <a:pt x="416725" y="26359"/>
                  </a:cubicBezTo>
                  <a:cubicBezTo>
                    <a:pt x="426100" y="39303"/>
                    <a:pt x="426821" y="57999"/>
                    <a:pt x="428263" y="73100"/>
                  </a:cubicBezTo>
                  <a:cubicBezTo>
                    <a:pt x="431508" y="106538"/>
                    <a:pt x="434032" y="140694"/>
                    <a:pt x="434753" y="174491"/>
                  </a:cubicBezTo>
                  <a:cubicBezTo>
                    <a:pt x="436556" y="224468"/>
                    <a:pt x="441965" y="278399"/>
                    <a:pt x="425739" y="326219"/>
                  </a:cubicBezTo>
                  <a:cubicBezTo>
                    <a:pt x="413480" y="362532"/>
                    <a:pt x="376703" y="390218"/>
                    <a:pt x="338845" y="375477"/>
                  </a:cubicBezTo>
                  <a:cubicBezTo>
                    <a:pt x="308558" y="363611"/>
                    <a:pt x="289087" y="320825"/>
                    <a:pt x="294856" y="290264"/>
                  </a:cubicBezTo>
                  <a:cubicBezTo>
                    <a:pt x="304591" y="237771"/>
                    <a:pt x="368411" y="226985"/>
                    <a:pt x="404466" y="255748"/>
                  </a:cubicBezTo>
                  <a:cubicBezTo>
                    <a:pt x="406269" y="224468"/>
                    <a:pt x="403745" y="191749"/>
                    <a:pt x="401221" y="161548"/>
                  </a:cubicBezTo>
                  <a:cubicBezTo>
                    <a:pt x="317572" y="174851"/>
                    <a:pt x="229595" y="180963"/>
                    <a:pt x="144864" y="178087"/>
                  </a:cubicBezTo>
                  <a:cubicBezTo>
                    <a:pt x="147387" y="219434"/>
                    <a:pt x="149911" y="260782"/>
                    <a:pt x="145945" y="302129"/>
                  </a:cubicBezTo>
                  <a:cubicBezTo>
                    <a:pt x="141979" y="340600"/>
                    <a:pt x="130802" y="385544"/>
                    <a:pt x="85371" y="390937"/>
                  </a:cubicBezTo>
                  <a:cubicBezTo>
                    <a:pt x="65901" y="393454"/>
                    <a:pt x="49676" y="386982"/>
                    <a:pt x="37417" y="375836"/>
                  </a:cubicBezTo>
                  <a:cubicBezTo>
                    <a:pt x="28042" y="368645"/>
                    <a:pt x="21552" y="358578"/>
                    <a:pt x="17586" y="347072"/>
                  </a:cubicBezTo>
                  <a:cubicBezTo>
                    <a:pt x="1000" y="306803"/>
                    <a:pt x="13259" y="254669"/>
                    <a:pt x="65180" y="255029"/>
                  </a:cubicBezTo>
                  <a:cubicBezTo>
                    <a:pt x="88977" y="255748"/>
                    <a:pt x="107726" y="265456"/>
                    <a:pt x="119985" y="279838"/>
                  </a:cubicBezTo>
                  <a:cubicBezTo>
                    <a:pt x="121067" y="257905"/>
                    <a:pt x="120345" y="238130"/>
                    <a:pt x="119624" y="228423"/>
                  </a:cubicBezTo>
                  <a:cubicBezTo>
                    <a:pt x="114937" y="170536"/>
                    <a:pt x="106644" y="113009"/>
                    <a:pt x="107005" y="55123"/>
                  </a:cubicBezTo>
                  <a:cubicBezTo>
                    <a:pt x="107005" y="47932"/>
                    <a:pt x="112413" y="40022"/>
                    <a:pt x="119624" y="38943"/>
                  </a:cubicBezTo>
                  <a:cubicBezTo>
                    <a:pt x="184525" y="28876"/>
                    <a:pt x="251229" y="32112"/>
                    <a:pt x="316490" y="23124"/>
                  </a:cubicBezTo>
                  <a:cubicBezTo>
                    <a:pt x="329109" y="21506"/>
                    <a:pt x="349301" y="15753"/>
                    <a:pt x="368771" y="13686"/>
                  </a:cubicBezTo>
                  <a:close/>
                  <a:moveTo>
                    <a:pt x="202770" y="11598"/>
                  </a:moveTo>
                  <a:cubicBezTo>
                    <a:pt x="203843" y="11598"/>
                    <a:pt x="203843" y="13466"/>
                    <a:pt x="202770" y="13466"/>
                  </a:cubicBezTo>
                  <a:cubicBezTo>
                    <a:pt x="174514" y="14213"/>
                    <a:pt x="145544" y="20189"/>
                    <a:pt x="116931" y="23551"/>
                  </a:cubicBezTo>
                  <a:cubicBezTo>
                    <a:pt x="114070" y="23551"/>
                    <a:pt x="113712" y="18695"/>
                    <a:pt x="116574" y="17948"/>
                  </a:cubicBezTo>
                  <a:cubicBezTo>
                    <a:pt x="143398" y="11225"/>
                    <a:pt x="175230" y="11972"/>
                    <a:pt x="202770" y="11598"/>
                  </a:cubicBezTo>
                  <a:close/>
                  <a:moveTo>
                    <a:pt x="180317" y="398"/>
                  </a:moveTo>
                  <a:cubicBezTo>
                    <a:pt x="189266" y="-168"/>
                    <a:pt x="198170" y="-255"/>
                    <a:pt x="206804" y="964"/>
                  </a:cubicBezTo>
                  <a:cubicBezTo>
                    <a:pt x="208602" y="1313"/>
                    <a:pt x="208602" y="4101"/>
                    <a:pt x="206804" y="4101"/>
                  </a:cubicBezTo>
                  <a:cubicBezTo>
                    <a:pt x="189895" y="3055"/>
                    <a:pt x="171188" y="5843"/>
                    <a:pt x="154279" y="7934"/>
                  </a:cubicBezTo>
                  <a:cubicBezTo>
                    <a:pt x="140609" y="9676"/>
                    <a:pt x="127298" y="9676"/>
                    <a:pt x="113627" y="11767"/>
                  </a:cubicBezTo>
                  <a:cubicBezTo>
                    <a:pt x="110030" y="12464"/>
                    <a:pt x="108950" y="7585"/>
                    <a:pt x="112188" y="6540"/>
                  </a:cubicBezTo>
                  <a:cubicBezTo>
                    <a:pt x="125499" y="3055"/>
                    <a:pt x="139889" y="4101"/>
                    <a:pt x="153560" y="2707"/>
                  </a:cubicBezTo>
                  <a:cubicBezTo>
                    <a:pt x="162374" y="2010"/>
                    <a:pt x="171368" y="964"/>
                    <a:pt x="180317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AA5AF995-C9B1-D541-A65B-47D59B1F93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754" y="4674823"/>
              <a:ext cx="667940" cy="446675"/>
            </a:xfrm>
            <a:custGeom>
              <a:avLst/>
              <a:gdLst>
                <a:gd name="connsiteX0" fmla="*/ 310604 w 736280"/>
                <a:gd name="connsiteY0" fmla="*/ 441141 h 492376"/>
                <a:gd name="connsiteX1" fmla="*/ 357911 w 736280"/>
                <a:gd name="connsiteY1" fmla="*/ 442226 h 492376"/>
                <a:gd name="connsiteX2" fmla="*/ 471628 w 736280"/>
                <a:gd name="connsiteY2" fmla="*/ 441184 h 492376"/>
                <a:gd name="connsiteX3" fmla="*/ 471986 w 736280"/>
                <a:gd name="connsiteY3" fmla="*/ 445699 h 492376"/>
                <a:gd name="connsiteX4" fmla="*/ 363651 w 736280"/>
                <a:gd name="connsiteY4" fmla="*/ 446393 h 492376"/>
                <a:gd name="connsiteX5" fmla="*/ 263925 w 736280"/>
                <a:gd name="connsiteY5" fmla="*/ 445699 h 492376"/>
                <a:gd name="connsiteX6" fmla="*/ 263566 w 736280"/>
                <a:gd name="connsiteY6" fmla="*/ 445004 h 492376"/>
                <a:gd name="connsiteX7" fmla="*/ 310604 w 736280"/>
                <a:gd name="connsiteY7" fmla="*/ 441141 h 492376"/>
                <a:gd name="connsiteX8" fmla="*/ 2182 w 736280"/>
                <a:gd name="connsiteY8" fmla="*/ 433827 h 492376"/>
                <a:gd name="connsiteX9" fmla="*/ 67905 w 736280"/>
                <a:gd name="connsiteY9" fmla="*/ 487330 h 492376"/>
                <a:gd name="connsiteX10" fmla="*/ 67190 w 736280"/>
                <a:gd name="connsiteY10" fmla="*/ 492357 h 492376"/>
                <a:gd name="connsiteX11" fmla="*/ 39 w 736280"/>
                <a:gd name="connsiteY11" fmla="*/ 434187 h 492376"/>
                <a:gd name="connsiteX12" fmla="*/ 2182 w 736280"/>
                <a:gd name="connsiteY12" fmla="*/ 433827 h 492376"/>
                <a:gd name="connsiteX13" fmla="*/ 488203 w 736280"/>
                <a:gd name="connsiteY13" fmla="*/ 429575 h 492376"/>
                <a:gd name="connsiteX14" fmla="*/ 488203 w 736280"/>
                <a:gd name="connsiteY14" fmla="*/ 434761 h 492376"/>
                <a:gd name="connsiteX15" fmla="*/ 386204 w 736280"/>
                <a:gd name="connsiteY15" fmla="*/ 437725 h 492376"/>
                <a:gd name="connsiteX16" fmla="*/ 286007 w 736280"/>
                <a:gd name="connsiteY16" fmla="*/ 438466 h 492376"/>
                <a:gd name="connsiteX17" fmla="*/ 285286 w 736280"/>
                <a:gd name="connsiteY17" fmla="*/ 435502 h 492376"/>
                <a:gd name="connsiteX18" fmla="*/ 386204 w 736280"/>
                <a:gd name="connsiteY18" fmla="*/ 432539 h 492376"/>
                <a:gd name="connsiteX19" fmla="*/ 488203 w 736280"/>
                <a:gd name="connsiteY19" fmla="*/ 429575 h 492376"/>
                <a:gd name="connsiteX20" fmla="*/ 495289 w 736280"/>
                <a:gd name="connsiteY20" fmla="*/ 415288 h 492376"/>
                <a:gd name="connsiteX21" fmla="*/ 495289 w 736280"/>
                <a:gd name="connsiteY21" fmla="*/ 419590 h 492376"/>
                <a:gd name="connsiteX22" fmla="*/ 399910 w 736280"/>
                <a:gd name="connsiteY22" fmla="*/ 422816 h 492376"/>
                <a:gd name="connsiteX23" fmla="*/ 314571 w 736280"/>
                <a:gd name="connsiteY23" fmla="*/ 425683 h 492376"/>
                <a:gd name="connsiteX24" fmla="*/ 314212 w 736280"/>
                <a:gd name="connsiteY24" fmla="*/ 422816 h 492376"/>
                <a:gd name="connsiteX25" fmla="*/ 399910 w 736280"/>
                <a:gd name="connsiteY25" fmla="*/ 418873 h 492376"/>
                <a:gd name="connsiteX26" fmla="*/ 495289 w 736280"/>
                <a:gd name="connsiteY26" fmla="*/ 415288 h 492376"/>
                <a:gd name="connsiteX27" fmla="*/ 418673 w 736280"/>
                <a:gd name="connsiteY27" fmla="*/ 406366 h 492376"/>
                <a:gd name="connsiteX28" fmla="*/ 494906 w 736280"/>
                <a:gd name="connsiteY28" fmla="*/ 407604 h 492376"/>
                <a:gd name="connsiteX29" fmla="*/ 494906 w 736280"/>
                <a:gd name="connsiteY29" fmla="*/ 412557 h 492376"/>
                <a:gd name="connsiteX30" fmla="*/ 342439 w 736280"/>
                <a:gd name="connsiteY30" fmla="*/ 409890 h 492376"/>
                <a:gd name="connsiteX31" fmla="*/ 342439 w 736280"/>
                <a:gd name="connsiteY31" fmla="*/ 407985 h 492376"/>
                <a:gd name="connsiteX32" fmla="*/ 418673 w 736280"/>
                <a:gd name="connsiteY32" fmla="*/ 406366 h 492376"/>
                <a:gd name="connsiteX33" fmla="*/ 528395 w 736280"/>
                <a:gd name="connsiteY33" fmla="*/ 403526 h 492376"/>
                <a:gd name="connsiteX34" fmla="*/ 532361 w 736280"/>
                <a:gd name="connsiteY34" fmla="*/ 403526 h 492376"/>
                <a:gd name="connsiteX35" fmla="*/ 513971 w 736280"/>
                <a:gd name="connsiteY35" fmla="*/ 456924 h 492376"/>
                <a:gd name="connsiteX36" fmla="*/ 456637 w 736280"/>
                <a:gd name="connsiteY36" fmla="*/ 477489 h 492376"/>
                <a:gd name="connsiteX37" fmla="*/ 367932 w 736280"/>
                <a:gd name="connsiteY37" fmla="*/ 479654 h 492376"/>
                <a:gd name="connsiteX38" fmla="*/ 282112 w 736280"/>
                <a:gd name="connsiteY38" fmla="*/ 476767 h 492376"/>
                <a:gd name="connsiteX39" fmla="*/ 282112 w 736280"/>
                <a:gd name="connsiteY39" fmla="*/ 474603 h 492376"/>
                <a:gd name="connsiteX40" fmla="*/ 356033 w 736280"/>
                <a:gd name="connsiteY40" fmla="*/ 476406 h 492376"/>
                <a:gd name="connsiteX41" fmla="*/ 427790 w 736280"/>
                <a:gd name="connsiteY41" fmla="*/ 474963 h 492376"/>
                <a:gd name="connsiteX42" fmla="*/ 501711 w 736280"/>
                <a:gd name="connsiteY42" fmla="*/ 461614 h 492376"/>
                <a:gd name="connsiteX43" fmla="*/ 528395 w 736280"/>
                <a:gd name="connsiteY43" fmla="*/ 403526 h 492376"/>
                <a:gd name="connsiteX44" fmla="*/ 7118 w 736280"/>
                <a:gd name="connsiteY44" fmla="*/ 394512 h 492376"/>
                <a:gd name="connsiteX45" fmla="*/ 9291 w 736280"/>
                <a:gd name="connsiteY45" fmla="*/ 394512 h 492376"/>
                <a:gd name="connsiteX46" fmla="*/ 39704 w 736280"/>
                <a:gd name="connsiteY46" fmla="*/ 463324 h 492376"/>
                <a:gd name="connsiteX47" fmla="*/ 105961 w 736280"/>
                <a:gd name="connsiteY47" fmla="*/ 482156 h 492376"/>
                <a:gd name="connsiteX48" fmla="*/ 105599 w 736280"/>
                <a:gd name="connsiteY48" fmla="*/ 486502 h 492376"/>
                <a:gd name="connsiteX49" fmla="*/ 28842 w 736280"/>
                <a:gd name="connsiteY49" fmla="*/ 460789 h 492376"/>
                <a:gd name="connsiteX50" fmla="*/ 7118 w 736280"/>
                <a:gd name="connsiteY50" fmla="*/ 394512 h 492376"/>
                <a:gd name="connsiteX51" fmla="*/ 495276 w 736280"/>
                <a:gd name="connsiteY51" fmla="*/ 391475 h 492376"/>
                <a:gd name="connsiteX52" fmla="*/ 495276 w 736280"/>
                <a:gd name="connsiteY52" fmla="*/ 395633 h 492376"/>
                <a:gd name="connsiteX53" fmla="*/ 371370 w 736280"/>
                <a:gd name="connsiteY53" fmla="*/ 399035 h 492376"/>
                <a:gd name="connsiteX54" fmla="*/ 371370 w 736280"/>
                <a:gd name="connsiteY54" fmla="*/ 395633 h 492376"/>
                <a:gd name="connsiteX55" fmla="*/ 495276 w 736280"/>
                <a:gd name="connsiteY55" fmla="*/ 391475 h 492376"/>
                <a:gd name="connsiteX56" fmla="*/ 563354 w 736280"/>
                <a:gd name="connsiteY56" fmla="*/ 357231 h 492376"/>
                <a:gd name="connsiteX57" fmla="*/ 560115 w 736280"/>
                <a:gd name="connsiteY57" fmla="*/ 358672 h 492376"/>
                <a:gd name="connsiteX58" fmla="*/ 563714 w 736280"/>
                <a:gd name="connsiteY58" fmla="*/ 360113 h 492376"/>
                <a:gd name="connsiteX59" fmla="*/ 563354 w 736280"/>
                <a:gd name="connsiteY59" fmla="*/ 357231 h 492376"/>
                <a:gd name="connsiteX60" fmla="*/ 562274 w 736280"/>
                <a:gd name="connsiteY60" fmla="*/ 347504 h 492376"/>
                <a:gd name="connsiteX61" fmla="*/ 555796 w 736280"/>
                <a:gd name="connsiteY61" fmla="*/ 351827 h 492376"/>
                <a:gd name="connsiteX62" fmla="*/ 554356 w 736280"/>
                <a:gd name="connsiteY62" fmla="*/ 352188 h 492376"/>
                <a:gd name="connsiteX63" fmla="*/ 554356 w 736280"/>
                <a:gd name="connsiteY63" fmla="*/ 356511 h 492376"/>
                <a:gd name="connsiteX64" fmla="*/ 555076 w 736280"/>
                <a:gd name="connsiteY64" fmla="*/ 356511 h 492376"/>
                <a:gd name="connsiteX65" fmla="*/ 562634 w 736280"/>
                <a:gd name="connsiteY65" fmla="*/ 352908 h 492376"/>
                <a:gd name="connsiteX66" fmla="*/ 562274 w 736280"/>
                <a:gd name="connsiteY66" fmla="*/ 347504 h 492376"/>
                <a:gd name="connsiteX67" fmla="*/ 662086 w 736280"/>
                <a:gd name="connsiteY67" fmla="*/ 346865 h 492376"/>
                <a:gd name="connsiteX68" fmla="*/ 698002 w 736280"/>
                <a:gd name="connsiteY68" fmla="*/ 352573 h 492376"/>
                <a:gd name="connsiteX69" fmla="*/ 730686 w 736280"/>
                <a:gd name="connsiteY69" fmla="*/ 362205 h 492376"/>
                <a:gd name="connsiteX70" fmla="*/ 724939 w 736280"/>
                <a:gd name="connsiteY70" fmla="*/ 374691 h 492376"/>
                <a:gd name="connsiteX71" fmla="*/ 661368 w 736280"/>
                <a:gd name="connsiteY71" fmla="*/ 352216 h 492376"/>
                <a:gd name="connsiteX72" fmla="*/ 662086 w 736280"/>
                <a:gd name="connsiteY72" fmla="*/ 346865 h 492376"/>
                <a:gd name="connsiteX73" fmla="*/ 561554 w 736280"/>
                <a:gd name="connsiteY73" fmla="*/ 338497 h 492376"/>
                <a:gd name="connsiteX74" fmla="*/ 555076 w 736280"/>
                <a:gd name="connsiteY74" fmla="*/ 342821 h 492376"/>
                <a:gd name="connsiteX75" fmla="*/ 554356 w 736280"/>
                <a:gd name="connsiteY75" fmla="*/ 342821 h 492376"/>
                <a:gd name="connsiteX76" fmla="*/ 554356 w 736280"/>
                <a:gd name="connsiteY76" fmla="*/ 348225 h 492376"/>
                <a:gd name="connsiteX77" fmla="*/ 561914 w 736280"/>
                <a:gd name="connsiteY77" fmla="*/ 344622 h 492376"/>
                <a:gd name="connsiteX78" fmla="*/ 561554 w 736280"/>
                <a:gd name="connsiteY78" fmla="*/ 338497 h 492376"/>
                <a:gd name="connsiteX79" fmla="*/ 561554 w 736280"/>
                <a:gd name="connsiteY79" fmla="*/ 329130 h 492376"/>
                <a:gd name="connsiteX80" fmla="*/ 555076 w 736280"/>
                <a:gd name="connsiteY80" fmla="*/ 333093 h 492376"/>
                <a:gd name="connsiteX81" fmla="*/ 554356 w 736280"/>
                <a:gd name="connsiteY81" fmla="*/ 333093 h 492376"/>
                <a:gd name="connsiteX82" fmla="*/ 554356 w 736280"/>
                <a:gd name="connsiteY82" fmla="*/ 339938 h 492376"/>
                <a:gd name="connsiteX83" fmla="*/ 561554 w 736280"/>
                <a:gd name="connsiteY83" fmla="*/ 334534 h 492376"/>
                <a:gd name="connsiteX84" fmla="*/ 561554 w 736280"/>
                <a:gd name="connsiteY84" fmla="*/ 329130 h 492376"/>
                <a:gd name="connsiteX85" fmla="*/ 561914 w 736280"/>
                <a:gd name="connsiteY85" fmla="*/ 321205 h 492376"/>
                <a:gd name="connsiteX86" fmla="*/ 554356 w 736280"/>
                <a:gd name="connsiteY86" fmla="*/ 325167 h 492376"/>
                <a:gd name="connsiteX87" fmla="*/ 554356 w 736280"/>
                <a:gd name="connsiteY87" fmla="*/ 330571 h 492376"/>
                <a:gd name="connsiteX88" fmla="*/ 560475 w 736280"/>
                <a:gd name="connsiteY88" fmla="*/ 326969 h 492376"/>
                <a:gd name="connsiteX89" fmla="*/ 561554 w 736280"/>
                <a:gd name="connsiteY89" fmla="*/ 327329 h 492376"/>
                <a:gd name="connsiteX90" fmla="*/ 561914 w 736280"/>
                <a:gd name="connsiteY90" fmla="*/ 321205 h 492376"/>
                <a:gd name="connsiteX91" fmla="*/ 665238 w 736280"/>
                <a:gd name="connsiteY91" fmla="*/ 309466 h 492376"/>
                <a:gd name="connsiteX92" fmla="*/ 731964 w 736280"/>
                <a:gd name="connsiteY92" fmla="*/ 309837 h 492376"/>
                <a:gd name="connsiteX93" fmla="*/ 730180 w 736280"/>
                <a:gd name="connsiteY93" fmla="*/ 322099 h 492376"/>
                <a:gd name="connsiteX94" fmla="*/ 665951 w 736280"/>
                <a:gd name="connsiteY94" fmla="*/ 315411 h 492376"/>
                <a:gd name="connsiteX95" fmla="*/ 665238 w 736280"/>
                <a:gd name="connsiteY95" fmla="*/ 309466 h 492376"/>
                <a:gd name="connsiteX96" fmla="*/ 562274 w 736280"/>
                <a:gd name="connsiteY96" fmla="*/ 301030 h 492376"/>
                <a:gd name="connsiteX97" fmla="*/ 554356 w 736280"/>
                <a:gd name="connsiteY97" fmla="*/ 306073 h 492376"/>
                <a:gd name="connsiteX98" fmla="*/ 554356 w 736280"/>
                <a:gd name="connsiteY98" fmla="*/ 313279 h 492376"/>
                <a:gd name="connsiteX99" fmla="*/ 560475 w 736280"/>
                <a:gd name="connsiteY99" fmla="*/ 310036 h 492376"/>
                <a:gd name="connsiteX100" fmla="*/ 561554 w 736280"/>
                <a:gd name="connsiteY100" fmla="*/ 312198 h 492376"/>
                <a:gd name="connsiteX101" fmla="*/ 554356 w 736280"/>
                <a:gd name="connsiteY101" fmla="*/ 317242 h 492376"/>
                <a:gd name="connsiteX102" fmla="*/ 554356 w 736280"/>
                <a:gd name="connsiteY102" fmla="*/ 321925 h 492376"/>
                <a:gd name="connsiteX103" fmla="*/ 561914 w 736280"/>
                <a:gd name="connsiteY103" fmla="*/ 317602 h 492376"/>
                <a:gd name="connsiteX104" fmla="*/ 562274 w 736280"/>
                <a:gd name="connsiteY104" fmla="*/ 301030 h 492376"/>
                <a:gd name="connsiteX105" fmla="*/ 562274 w 736280"/>
                <a:gd name="connsiteY105" fmla="*/ 292743 h 492376"/>
                <a:gd name="connsiteX106" fmla="*/ 554356 w 736280"/>
                <a:gd name="connsiteY106" fmla="*/ 298508 h 492376"/>
                <a:gd name="connsiteX107" fmla="*/ 554356 w 736280"/>
                <a:gd name="connsiteY107" fmla="*/ 302471 h 492376"/>
                <a:gd name="connsiteX108" fmla="*/ 560475 w 736280"/>
                <a:gd name="connsiteY108" fmla="*/ 298508 h 492376"/>
                <a:gd name="connsiteX109" fmla="*/ 562274 w 736280"/>
                <a:gd name="connsiteY109" fmla="*/ 299228 h 492376"/>
                <a:gd name="connsiteX110" fmla="*/ 562274 w 736280"/>
                <a:gd name="connsiteY110" fmla="*/ 292743 h 492376"/>
                <a:gd name="connsiteX111" fmla="*/ 281276 w 736280"/>
                <a:gd name="connsiteY111" fmla="*/ 284959 h 492376"/>
                <a:gd name="connsiteX112" fmla="*/ 283429 w 736280"/>
                <a:gd name="connsiteY112" fmla="*/ 291053 h 492376"/>
                <a:gd name="connsiteX113" fmla="*/ 220608 w 736280"/>
                <a:gd name="connsiteY113" fmla="*/ 326183 h 492376"/>
                <a:gd name="connsiteX114" fmla="*/ 218095 w 736280"/>
                <a:gd name="connsiteY114" fmla="*/ 321881 h 492376"/>
                <a:gd name="connsiteX115" fmla="*/ 281276 w 736280"/>
                <a:gd name="connsiteY115" fmla="*/ 284959 h 492376"/>
                <a:gd name="connsiteX116" fmla="*/ 244906 w 736280"/>
                <a:gd name="connsiteY116" fmla="*/ 284959 h 492376"/>
                <a:gd name="connsiteX117" fmla="*/ 248140 w 736280"/>
                <a:gd name="connsiteY117" fmla="*/ 290336 h 492376"/>
                <a:gd name="connsiteX118" fmla="*/ 202133 w 736280"/>
                <a:gd name="connsiteY118" fmla="*/ 314354 h 492376"/>
                <a:gd name="connsiteX119" fmla="*/ 198898 w 736280"/>
                <a:gd name="connsiteY119" fmla="*/ 308977 h 492376"/>
                <a:gd name="connsiteX120" fmla="*/ 244906 w 736280"/>
                <a:gd name="connsiteY120" fmla="*/ 284959 h 492376"/>
                <a:gd name="connsiteX121" fmla="*/ 562634 w 736280"/>
                <a:gd name="connsiteY121" fmla="*/ 280855 h 492376"/>
                <a:gd name="connsiteX122" fmla="*/ 562274 w 736280"/>
                <a:gd name="connsiteY122" fmla="*/ 281215 h 492376"/>
                <a:gd name="connsiteX123" fmla="*/ 555796 w 736280"/>
                <a:gd name="connsiteY123" fmla="*/ 286259 h 492376"/>
                <a:gd name="connsiteX124" fmla="*/ 554356 w 736280"/>
                <a:gd name="connsiteY124" fmla="*/ 286619 h 492376"/>
                <a:gd name="connsiteX125" fmla="*/ 554716 w 736280"/>
                <a:gd name="connsiteY125" fmla="*/ 293464 h 492376"/>
                <a:gd name="connsiteX126" fmla="*/ 562274 w 736280"/>
                <a:gd name="connsiteY126" fmla="*/ 288780 h 492376"/>
                <a:gd name="connsiteX127" fmla="*/ 562634 w 736280"/>
                <a:gd name="connsiteY127" fmla="*/ 280855 h 492376"/>
                <a:gd name="connsiteX128" fmla="*/ 327750 w 736280"/>
                <a:gd name="connsiteY128" fmla="*/ 278629 h 492376"/>
                <a:gd name="connsiteX129" fmla="*/ 330653 w 736280"/>
                <a:gd name="connsiteY129" fmla="*/ 285537 h 492376"/>
                <a:gd name="connsiteX130" fmla="*/ 263887 w 736280"/>
                <a:gd name="connsiteY130" fmla="*/ 322255 h 492376"/>
                <a:gd name="connsiteX131" fmla="*/ 261347 w 736280"/>
                <a:gd name="connsiteY131" fmla="*/ 317166 h 492376"/>
                <a:gd name="connsiteX132" fmla="*/ 327750 w 736280"/>
                <a:gd name="connsiteY132" fmla="*/ 278629 h 492376"/>
                <a:gd name="connsiteX133" fmla="*/ 474653 w 736280"/>
                <a:gd name="connsiteY133" fmla="*/ 277542 h 492376"/>
                <a:gd name="connsiteX134" fmla="*/ 477923 w 736280"/>
                <a:gd name="connsiteY134" fmla="*/ 285235 h 492376"/>
                <a:gd name="connsiteX135" fmla="*/ 443408 w 736280"/>
                <a:gd name="connsiteY135" fmla="*/ 300988 h 492376"/>
                <a:gd name="connsiteX136" fmla="*/ 415433 w 736280"/>
                <a:gd name="connsiteY136" fmla="*/ 318206 h 492376"/>
                <a:gd name="connsiteX137" fmla="*/ 412164 w 736280"/>
                <a:gd name="connsiteY137" fmla="*/ 313444 h 492376"/>
                <a:gd name="connsiteX138" fmla="*/ 474653 w 736280"/>
                <a:gd name="connsiteY138" fmla="*/ 277542 h 492376"/>
                <a:gd name="connsiteX139" fmla="*/ 400001 w 736280"/>
                <a:gd name="connsiteY139" fmla="*/ 277365 h 492376"/>
                <a:gd name="connsiteX140" fmla="*/ 402505 w 736280"/>
                <a:gd name="connsiteY140" fmla="*/ 284118 h 492376"/>
                <a:gd name="connsiteX141" fmla="*/ 333817 w 736280"/>
                <a:gd name="connsiteY141" fmla="*/ 321792 h 492376"/>
                <a:gd name="connsiteX142" fmla="*/ 331671 w 736280"/>
                <a:gd name="connsiteY142" fmla="*/ 319304 h 492376"/>
                <a:gd name="connsiteX143" fmla="*/ 400001 w 736280"/>
                <a:gd name="connsiteY143" fmla="*/ 277365 h 492376"/>
                <a:gd name="connsiteX144" fmla="*/ 436422 w 736280"/>
                <a:gd name="connsiteY144" fmla="*/ 276671 h 492376"/>
                <a:gd name="connsiteX145" fmla="*/ 438600 w 736280"/>
                <a:gd name="connsiteY145" fmla="*/ 282804 h 492376"/>
                <a:gd name="connsiteX146" fmla="*/ 379416 w 736280"/>
                <a:gd name="connsiteY146" fmla="*/ 313471 h 492376"/>
                <a:gd name="connsiteX147" fmla="*/ 376874 w 736280"/>
                <a:gd name="connsiteY147" fmla="*/ 308781 h 492376"/>
                <a:gd name="connsiteX148" fmla="*/ 436422 w 736280"/>
                <a:gd name="connsiteY148" fmla="*/ 276671 h 492376"/>
                <a:gd name="connsiteX149" fmla="*/ 368220 w 736280"/>
                <a:gd name="connsiteY149" fmla="*/ 276132 h 492376"/>
                <a:gd name="connsiteX150" fmla="*/ 372149 w 736280"/>
                <a:gd name="connsiteY150" fmla="*/ 283592 h 492376"/>
                <a:gd name="connsiteX151" fmla="*/ 294997 w 736280"/>
                <a:gd name="connsiteY151" fmla="*/ 323735 h 492376"/>
                <a:gd name="connsiteX152" fmla="*/ 293211 w 736280"/>
                <a:gd name="connsiteY152" fmla="*/ 320893 h 492376"/>
                <a:gd name="connsiteX153" fmla="*/ 368220 w 736280"/>
                <a:gd name="connsiteY153" fmla="*/ 276132 h 492376"/>
                <a:gd name="connsiteX154" fmla="*/ 551117 w 736280"/>
                <a:gd name="connsiteY154" fmla="*/ 274010 h 492376"/>
                <a:gd name="connsiteX155" fmla="*/ 521963 w 736280"/>
                <a:gd name="connsiteY155" fmla="*/ 287700 h 492376"/>
                <a:gd name="connsiteX156" fmla="*/ 523403 w 736280"/>
                <a:gd name="connsiteY156" fmla="*/ 346063 h 492376"/>
                <a:gd name="connsiteX157" fmla="*/ 549677 w 736280"/>
                <a:gd name="connsiteY157" fmla="*/ 354349 h 492376"/>
                <a:gd name="connsiteX158" fmla="*/ 551117 w 736280"/>
                <a:gd name="connsiteY158" fmla="*/ 274010 h 492376"/>
                <a:gd name="connsiteX159" fmla="*/ 562994 w 736280"/>
                <a:gd name="connsiteY159" fmla="*/ 268606 h 492376"/>
                <a:gd name="connsiteX160" fmla="*/ 553996 w 736280"/>
                <a:gd name="connsiteY160" fmla="*/ 272929 h 492376"/>
                <a:gd name="connsiteX161" fmla="*/ 554356 w 736280"/>
                <a:gd name="connsiteY161" fmla="*/ 282296 h 492376"/>
                <a:gd name="connsiteX162" fmla="*/ 560835 w 736280"/>
                <a:gd name="connsiteY162" fmla="*/ 278333 h 492376"/>
                <a:gd name="connsiteX163" fmla="*/ 562634 w 736280"/>
                <a:gd name="connsiteY163" fmla="*/ 279053 h 492376"/>
                <a:gd name="connsiteX164" fmla="*/ 562994 w 736280"/>
                <a:gd name="connsiteY164" fmla="*/ 268606 h 492376"/>
                <a:gd name="connsiteX165" fmla="*/ 597071 w 736280"/>
                <a:gd name="connsiteY165" fmla="*/ 262377 h 492376"/>
                <a:gd name="connsiteX166" fmla="*/ 598902 w 736280"/>
                <a:gd name="connsiteY166" fmla="*/ 262377 h 492376"/>
                <a:gd name="connsiteX167" fmla="*/ 600368 w 736280"/>
                <a:gd name="connsiteY167" fmla="*/ 310126 h 492376"/>
                <a:gd name="connsiteX168" fmla="*/ 601833 w 736280"/>
                <a:gd name="connsiteY168" fmla="*/ 358233 h 492376"/>
                <a:gd name="connsiteX169" fmla="*/ 597071 w 736280"/>
                <a:gd name="connsiteY169" fmla="*/ 359669 h 492376"/>
                <a:gd name="connsiteX170" fmla="*/ 595239 w 736280"/>
                <a:gd name="connsiteY170" fmla="*/ 315511 h 492376"/>
                <a:gd name="connsiteX171" fmla="*/ 597071 w 736280"/>
                <a:gd name="connsiteY171" fmla="*/ 262377 h 492376"/>
                <a:gd name="connsiteX172" fmla="*/ 732118 w 736280"/>
                <a:gd name="connsiteY172" fmla="*/ 259713 h 492376"/>
                <a:gd name="connsiteX173" fmla="*/ 733915 w 736280"/>
                <a:gd name="connsiteY173" fmla="*/ 267177 h 492376"/>
                <a:gd name="connsiteX174" fmla="*/ 668139 w 736280"/>
                <a:gd name="connsiteY174" fmla="*/ 282104 h 492376"/>
                <a:gd name="connsiteX175" fmla="*/ 666342 w 736280"/>
                <a:gd name="connsiteY175" fmla="*/ 274640 h 492376"/>
                <a:gd name="connsiteX176" fmla="*/ 702285 w 736280"/>
                <a:gd name="connsiteY176" fmla="*/ 266111 h 492376"/>
                <a:gd name="connsiteX177" fmla="*/ 732118 w 736280"/>
                <a:gd name="connsiteY177" fmla="*/ 259713 h 492376"/>
                <a:gd name="connsiteX178" fmla="*/ 606107 w 736280"/>
                <a:gd name="connsiteY178" fmla="*/ 259573 h 492376"/>
                <a:gd name="connsiteX179" fmla="*/ 608178 w 736280"/>
                <a:gd name="connsiteY179" fmla="*/ 259573 h 492376"/>
                <a:gd name="connsiteX180" fmla="*/ 612319 w 736280"/>
                <a:gd name="connsiteY180" fmla="*/ 374293 h 492376"/>
                <a:gd name="connsiteX181" fmla="*/ 608523 w 736280"/>
                <a:gd name="connsiteY181" fmla="*/ 374293 h 492376"/>
                <a:gd name="connsiteX182" fmla="*/ 606107 w 736280"/>
                <a:gd name="connsiteY182" fmla="*/ 259573 h 492376"/>
                <a:gd name="connsiteX183" fmla="*/ 616262 w 736280"/>
                <a:gd name="connsiteY183" fmla="*/ 243747 h 492376"/>
                <a:gd name="connsiteX184" fmla="*/ 565154 w 736280"/>
                <a:gd name="connsiteY184" fmla="*/ 267525 h 492376"/>
                <a:gd name="connsiteX185" fmla="*/ 567673 w 736280"/>
                <a:gd name="connsiteY185" fmla="*/ 361915 h 492376"/>
                <a:gd name="connsiteX186" fmla="*/ 574152 w 736280"/>
                <a:gd name="connsiteY186" fmla="*/ 364437 h 492376"/>
                <a:gd name="connsiteX187" fmla="*/ 617702 w 736280"/>
                <a:gd name="connsiteY187" fmla="*/ 383170 h 492376"/>
                <a:gd name="connsiteX188" fmla="*/ 614462 w 736280"/>
                <a:gd name="connsiteY188" fmla="*/ 313999 h 492376"/>
                <a:gd name="connsiteX189" fmla="*/ 616262 w 736280"/>
                <a:gd name="connsiteY189" fmla="*/ 243747 h 492376"/>
                <a:gd name="connsiteX190" fmla="*/ 600051 w 736280"/>
                <a:gd name="connsiteY190" fmla="*/ 226734 h 492376"/>
                <a:gd name="connsiteX191" fmla="*/ 601132 w 736280"/>
                <a:gd name="connsiteY191" fmla="*/ 229247 h 492376"/>
                <a:gd name="connsiteX192" fmla="*/ 529826 w 736280"/>
                <a:gd name="connsiteY192" fmla="*/ 265856 h 492376"/>
                <a:gd name="connsiteX193" fmla="*/ 527665 w 736280"/>
                <a:gd name="connsiteY193" fmla="*/ 261908 h 492376"/>
                <a:gd name="connsiteX194" fmla="*/ 600051 w 736280"/>
                <a:gd name="connsiteY194" fmla="*/ 226734 h 492376"/>
                <a:gd name="connsiteX195" fmla="*/ 586856 w 736280"/>
                <a:gd name="connsiteY195" fmla="*/ 224788 h 492376"/>
                <a:gd name="connsiteX196" fmla="*/ 587214 w 736280"/>
                <a:gd name="connsiteY196" fmla="*/ 226600 h 492376"/>
                <a:gd name="connsiteX197" fmla="*/ 527491 w 736280"/>
                <a:gd name="connsiteY197" fmla="*/ 255951 h 492376"/>
                <a:gd name="connsiteX198" fmla="*/ 525703 w 736280"/>
                <a:gd name="connsiteY198" fmla="*/ 252328 h 492376"/>
                <a:gd name="connsiteX199" fmla="*/ 586856 w 736280"/>
                <a:gd name="connsiteY199" fmla="*/ 224788 h 492376"/>
                <a:gd name="connsiteX200" fmla="*/ 575349 w 736280"/>
                <a:gd name="connsiteY200" fmla="*/ 219168 h 492376"/>
                <a:gd name="connsiteX201" fmla="*/ 576077 w 736280"/>
                <a:gd name="connsiteY201" fmla="*/ 220626 h 492376"/>
                <a:gd name="connsiteX202" fmla="*/ 528782 w 736280"/>
                <a:gd name="connsiteY202" fmla="*/ 243966 h 492376"/>
                <a:gd name="connsiteX203" fmla="*/ 527327 w 736280"/>
                <a:gd name="connsiteY203" fmla="*/ 240320 h 492376"/>
                <a:gd name="connsiteX204" fmla="*/ 575349 w 736280"/>
                <a:gd name="connsiteY204" fmla="*/ 219168 h 492376"/>
                <a:gd name="connsiteX205" fmla="*/ 108056 w 736280"/>
                <a:gd name="connsiteY205" fmla="*/ 168374 h 492376"/>
                <a:gd name="connsiteX206" fmla="*/ 156105 w 736280"/>
                <a:gd name="connsiteY206" fmla="*/ 169844 h 492376"/>
                <a:gd name="connsiteX207" fmla="*/ 231047 w 736280"/>
                <a:gd name="connsiteY207" fmla="*/ 172050 h 492376"/>
                <a:gd name="connsiteX208" fmla="*/ 230688 w 736280"/>
                <a:gd name="connsiteY208" fmla="*/ 177197 h 492376"/>
                <a:gd name="connsiteX209" fmla="*/ 174392 w 736280"/>
                <a:gd name="connsiteY209" fmla="*/ 175726 h 492376"/>
                <a:gd name="connsiteX210" fmla="*/ 127060 w 736280"/>
                <a:gd name="connsiteY210" fmla="*/ 173520 h 492376"/>
                <a:gd name="connsiteX211" fmla="*/ 63593 w 736280"/>
                <a:gd name="connsiteY211" fmla="*/ 200357 h 492376"/>
                <a:gd name="connsiteX212" fmla="*/ 60724 w 736280"/>
                <a:gd name="connsiteY212" fmla="*/ 200357 h 492376"/>
                <a:gd name="connsiteX213" fmla="*/ 108056 w 736280"/>
                <a:gd name="connsiteY213" fmla="*/ 168374 h 492376"/>
                <a:gd name="connsiteX214" fmla="*/ 118644 w 736280"/>
                <a:gd name="connsiteY214" fmla="*/ 161214 h 492376"/>
                <a:gd name="connsiteX215" fmla="*/ 197558 w 736280"/>
                <a:gd name="connsiteY215" fmla="*/ 162287 h 492376"/>
                <a:gd name="connsiteX216" fmla="*/ 262419 w 736280"/>
                <a:gd name="connsiteY216" fmla="*/ 164074 h 492376"/>
                <a:gd name="connsiteX217" fmla="*/ 262419 w 736280"/>
                <a:gd name="connsiteY217" fmla="*/ 169078 h 492376"/>
                <a:gd name="connsiteX218" fmla="*/ 155038 w 736280"/>
                <a:gd name="connsiteY218" fmla="*/ 167291 h 492376"/>
                <a:gd name="connsiteX219" fmla="*/ 47657 w 736280"/>
                <a:gd name="connsiteY219" fmla="*/ 204823 h 492376"/>
                <a:gd name="connsiteX220" fmla="*/ 44414 w 736280"/>
                <a:gd name="connsiteY220" fmla="*/ 205181 h 492376"/>
                <a:gd name="connsiteX221" fmla="*/ 118644 w 736280"/>
                <a:gd name="connsiteY221" fmla="*/ 161214 h 492376"/>
                <a:gd name="connsiteX222" fmla="*/ 350417 w 736280"/>
                <a:gd name="connsiteY222" fmla="*/ 153365 h 492376"/>
                <a:gd name="connsiteX223" fmla="*/ 252744 w 736280"/>
                <a:gd name="connsiteY223" fmla="*/ 154401 h 492376"/>
                <a:gd name="connsiteX224" fmla="*/ 146568 w 736280"/>
                <a:gd name="connsiteY224" fmla="*/ 155121 h 492376"/>
                <a:gd name="connsiteX225" fmla="*/ 71345 w 736280"/>
                <a:gd name="connsiteY225" fmla="*/ 155482 h 492376"/>
                <a:gd name="connsiteX226" fmla="*/ 39672 w 736280"/>
                <a:gd name="connsiteY226" fmla="*/ 181421 h 492376"/>
                <a:gd name="connsiteX227" fmla="*/ 34633 w 736280"/>
                <a:gd name="connsiteY227" fmla="*/ 274010 h 492376"/>
                <a:gd name="connsiteX228" fmla="*/ 34633 w 736280"/>
                <a:gd name="connsiteY228" fmla="*/ 371282 h 492376"/>
                <a:gd name="connsiteX229" fmla="*/ 41112 w 736280"/>
                <a:gd name="connsiteY229" fmla="*/ 434689 h 492376"/>
                <a:gd name="connsiteX230" fmla="*/ 85741 w 736280"/>
                <a:gd name="connsiteY230" fmla="*/ 454864 h 492376"/>
                <a:gd name="connsiteX231" fmla="*/ 173922 w 736280"/>
                <a:gd name="connsiteY231" fmla="*/ 452702 h 492376"/>
                <a:gd name="connsiteX232" fmla="*/ 382675 w 736280"/>
                <a:gd name="connsiteY232" fmla="*/ 453423 h 492376"/>
                <a:gd name="connsiteX233" fmla="*/ 500368 w 736280"/>
                <a:gd name="connsiteY233" fmla="*/ 423520 h 492376"/>
                <a:gd name="connsiteX234" fmla="*/ 507207 w 736280"/>
                <a:gd name="connsiteY234" fmla="*/ 315801 h 492376"/>
                <a:gd name="connsiteX235" fmla="*/ 507567 w 736280"/>
                <a:gd name="connsiteY235" fmla="*/ 205559 h 492376"/>
                <a:gd name="connsiteX236" fmla="*/ 487411 w 736280"/>
                <a:gd name="connsiteY236" fmla="*/ 159445 h 492376"/>
                <a:gd name="connsiteX237" fmla="*/ 447820 w 736280"/>
                <a:gd name="connsiteY237" fmla="*/ 154761 h 492376"/>
                <a:gd name="connsiteX238" fmla="*/ 350417 w 736280"/>
                <a:gd name="connsiteY238" fmla="*/ 153365 h 492376"/>
                <a:gd name="connsiteX239" fmla="*/ 83729 w 736280"/>
                <a:gd name="connsiteY239" fmla="*/ 124775 h 492376"/>
                <a:gd name="connsiteX240" fmla="*/ 84091 w 736280"/>
                <a:gd name="connsiteY240" fmla="*/ 129087 h 492376"/>
                <a:gd name="connsiteX241" fmla="*/ 26760 w 736280"/>
                <a:gd name="connsiteY241" fmla="*/ 157832 h 492376"/>
                <a:gd name="connsiteX242" fmla="*/ 14786 w 736280"/>
                <a:gd name="connsiteY242" fmla="*/ 209932 h 492376"/>
                <a:gd name="connsiteX243" fmla="*/ 11520 w 736280"/>
                <a:gd name="connsiteY243" fmla="*/ 209573 h 492376"/>
                <a:gd name="connsiteX244" fmla="*/ 26034 w 736280"/>
                <a:gd name="connsiteY244" fmla="*/ 151364 h 492376"/>
                <a:gd name="connsiteX245" fmla="*/ 83729 w 736280"/>
                <a:gd name="connsiteY245" fmla="*/ 124775 h 492376"/>
                <a:gd name="connsiteX246" fmla="*/ 51752 w 736280"/>
                <a:gd name="connsiteY246" fmla="*/ 120742 h 492376"/>
                <a:gd name="connsiteX247" fmla="*/ 52841 w 736280"/>
                <a:gd name="connsiteY247" fmla="*/ 125846 h 492376"/>
                <a:gd name="connsiteX248" fmla="*/ 8935 w 736280"/>
                <a:gd name="connsiteY248" fmla="*/ 167038 h 492376"/>
                <a:gd name="connsiteX249" fmla="*/ 6395 w 736280"/>
                <a:gd name="connsiteY249" fmla="*/ 166309 h 492376"/>
                <a:gd name="connsiteX250" fmla="*/ 51752 w 736280"/>
                <a:gd name="connsiteY250" fmla="*/ 120742 h 492376"/>
                <a:gd name="connsiteX251" fmla="*/ 275059 w 736280"/>
                <a:gd name="connsiteY251" fmla="*/ 99279 h 492376"/>
                <a:gd name="connsiteX252" fmla="*/ 252744 w 736280"/>
                <a:gd name="connsiteY252" fmla="*/ 135667 h 492376"/>
                <a:gd name="connsiteX253" fmla="*/ 246625 w 736280"/>
                <a:gd name="connsiteY253" fmla="*/ 140350 h 492376"/>
                <a:gd name="connsiteX254" fmla="*/ 307811 w 736280"/>
                <a:gd name="connsiteY254" fmla="*/ 139990 h 492376"/>
                <a:gd name="connsiteX255" fmla="*/ 282617 w 736280"/>
                <a:gd name="connsiteY255" fmla="*/ 114411 h 492376"/>
                <a:gd name="connsiteX256" fmla="*/ 275779 w 736280"/>
                <a:gd name="connsiteY256" fmla="*/ 103603 h 492376"/>
                <a:gd name="connsiteX257" fmla="*/ 275059 w 736280"/>
                <a:gd name="connsiteY257" fmla="*/ 99279 h 492376"/>
                <a:gd name="connsiteX258" fmla="*/ 388299 w 736280"/>
                <a:gd name="connsiteY258" fmla="*/ 99086 h 492376"/>
                <a:gd name="connsiteX259" fmla="*/ 392293 w 736280"/>
                <a:gd name="connsiteY259" fmla="*/ 100169 h 492376"/>
                <a:gd name="connsiteX260" fmla="*/ 362882 w 736280"/>
                <a:gd name="connsiteY260" fmla="*/ 130115 h 492376"/>
                <a:gd name="connsiteX261" fmla="*/ 325482 w 736280"/>
                <a:gd name="connsiteY261" fmla="*/ 122539 h 492376"/>
                <a:gd name="connsiteX262" fmla="*/ 326209 w 736280"/>
                <a:gd name="connsiteY262" fmla="*/ 121817 h 492376"/>
                <a:gd name="connsiteX263" fmla="*/ 388299 w 736280"/>
                <a:gd name="connsiteY263" fmla="*/ 99086 h 492376"/>
                <a:gd name="connsiteX264" fmla="*/ 275779 w 736280"/>
                <a:gd name="connsiteY264" fmla="*/ 97118 h 492376"/>
                <a:gd name="connsiteX265" fmla="*/ 275419 w 736280"/>
                <a:gd name="connsiteY265" fmla="*/ 98199 h 492376"/>
                <a:gd name="connsiteX266" fmla="*/ 275779 w 736280"/>
                <a:gd name="connsiteY266" fmla="*/ 97478 h 492376"/>
                <a:gd name="connsiteX267" fmla="*/ 275779 w 736280"/>
                <a:gd name="connsiteY267" fmla="*/ 97118 h 492376"/>
                <a:gd name="connsiteX268" fmla="*/ 451153 w 736280"/>
                <a:gd name="connsiteY268" fmla="*/ 87281 h 492376"/>
                <a:gd name="connsiteX269" fmla="*/ 453914 w 736280"/>
                <a:gd name="connsiteY269" fmla="*/ 87281 h 492376"/>
                <a:gd name="connsiteX270" fmla="*/ 452878 w 736280"/>
                <a:gd name="connsiteY270" fmla="*/ 109940 h 492376"/>
                <a:gd name="connsiteX271" fmla="*/ 444941 w 736280"/>
                <a:gd name="connsiteY271" fmla="*/ 132234 h 492376"/>
                <a:gd name="connsiteX272" fmla="*/ 440455 w 736280"/>
                <a:gd name="connsiteY272" fmla="*/ 130772 h 492376"/>
                <a:gd name="connsiteX273" fmla="*/ 447702 w 736280"/>
                <a:gd name="connsiteY273" fmla="*/ 111036 h 492376"/>
                <a:gd name="connsiteX274" fmla="*/ 451153 w 736280"/>
                <a:gd name="connsiteY274" fmla="*/ 87281 h 492376"/>
                <a:gd name="connsiteX275" fmla="*/ 435546 w 736280"/>
                <a:gd name="connsiteY275" fmla="*/ 65015 h 492376"/>
                <a:gd name="connsiteX276" fmla="*/ 437841 w 736280"/>
                <a:gd name="connsiteY276" fmla="*/ 94041 h 492376"/>
                <a:gd name="connsiteX277" fmla="*/ 442206 w 736280"/>
                <a:gd name="connsiteY277" fmla="*/ 75398 h 492376"/>
                <a:gd name="connsiteX278" fmla="*/ 444344 w 736280"/>
                <a:gd name="connsiteY278" fmla="*/ 75398 h 492376"/>
                <a:gd name="connsiteX279" fmla="*/ 433653 w 736280"/>
                <a:gd name="connsiteY279" fmla="*/ 132686 h 492376"/>
                <a:gd name="connsiteX280" fmla="*/ 429376 w 736280"/>
                <a:gd name="connsiteY280" fmla="*/ 130195 h 492376"/>
                <a:gd name="connsiteX281" fmla="*/ 433781 w 736280"/>
                <a:gd name="connsiteY281" fmla="*/ 111383 h 492376"/>
                <a:gd name="connsiteX282" fmla="*/ 422952 w 736280"/>
                <a:gd name="connsiteY282" fmla="*/ 134606 h 492376"/>
                <a:gd name="connsiteX283" fmla="*/ 419353 w 736280"/>
                <a:gd name="connsiteY283" fmla="*/ 131018 h 492376"/>
                <a:gd name="connsiteX284" fmla="*/ 433027 w 736280"/>
                <a:gd name="connsiteY284" fmla="*/ 65732 h 492376"/>
                <a:gd name="connsiteX285" fmla="*/ 435546 w 736280"/>
                <a:gd name="connsiteY285" fmla="*/ 65015 h 492376"/>
                <a:gd name="connsiteX286" fmla="*/ 423216 w 736280"/>
                <a:gd name="connsiteY286" fmla="*/ 52828 h 492376"/>
                <a:gd name="connsiteX287" fmla="*/ 406428 w 736280"/>
                <a:gd name="connsiteY287" fmla="*/ 136907 h 492376"/>
                <a:gd name="connsiteX288" fmla="*/ 403874 w 736280"/>
                <a:gd name="connsiteY288" fmla="*/ 132596 h 492376"/>
                <a:gd name="connsiteX289" fmla="*/ 421391 w 736280"/>
                <a:gd name="connsiteY289" fmla="*/ 53546 h 492376"/>
                <a:gd name="connsiteX290" fmla="*/ 423216 w 736280"/>
                <a:gd name="connsiteY290" fmla="*/ 52828 h 492376"/>
                <a:gd name="connsiteX291" fmla="*/ 212673 w 736280"/>
                <a:gd name="connsiteY291" fmla="*/ 37702 h 492376"/>
                <a:gd name="connsiteX292" fmla="*/ 236139 w 736280"/>
                <a:gd name="connsiteY292" fmla="*/ 47587 h 492376"/>
                <a:gd name="connsiteX293" fmla="*/ 232160 w 736280"/>
                <a:gd name="connsiteY293" fmla="*/ 51900 h 492376"/>
                <a:gd name="connsiteX294" fmla="*/ 184415 w 736280"/>
                <a:gd name="connsiteY294" fmla="*/ 48306 h 492376"/>
                <a:gd name="connsiteX295" fmla="*/ 156563 w 736280"/>
                <a:gd name="connsiteY295" fmla="*/ 89281 h 492376"/>
                <a:gd name="connsiteX296" fmla="*/ 154031 w 736280"/>
                <a:gd name="connsiteY296" fmla="*/ 89281 h 492376"/>
                <a:gd name="connsiteX297" fmla="*/ 186223 w 736280"/>
                <a:gd name="connsiteY297" fmla="*/ 41836 h 492376"/>
                <a:gd name="connsiteX298" fmla="*/ 212673 w 736280"/>
                <a:gd name="connsiteY298" fmla="*/ 37702 h 492376"/>
                <a:gd name="connsiteX299" fmla="*/ 216895 w 736280"/>
                <a:gd name="connsiteY299" fmla="*/ 25069 h 492376"/>
                <a:gd name="connsiteX300" fmla="*/ 246383 w 736280"/>
                <a:gd name="connsiteY300" fmla="*/ 40035 h 492376"/>
                <a:gd name="connsiteX301" fmla="*/ 242034 w 736280"/>
                <a:gd name="connsiteY301" fmla="*/ 44014 h 492376"/>
                <a:gd name="connsiteX302" fmla="*/ 180795 w 736280"/>
                <a:gd name="connsiteY302" fmla="*/ 33886 h 492376"/>
                <a:gd name="connsiteX303" fmla="*/ 151444 w 736280"/>
                <a:gd name="connsiteY303" fmla="*/ 76929 h 492376"/>
                <a:gd name="connsiteX304" fmla="*/ 148907 w 736280"/>
                <a:gd name="connsiteY304" fmla="*/ 76567 h 492376"/>
                <a:gd name="connsiteX305" fmla="*/ 183332 w 736280"/>
                <a:gd name="connsiteY305" fmla="*/ 27737 h 492376"/>
                <a:gd name="connsiteX306" fmla="*/ 216895 w 736280"/>
                <a:gd name="connsiteY306" fmla="*/ 25069 h 492376"/>
                <a:gd name="connsiteX307" fmla="*/ 196046 w 736280"/>
                <a:gd name="connsiteY307" fmla="*/ 19036 h 492376"/>
                <a:gd name="connsiteX308" fmla="*/ 145128 w 736280"/>
                <a:gd name="connsiteY308" fmla="*/ 67216 h 492376"/>
                <a:gd name="connsiteX309" fmla="*/ 147288 w 736280"/>
                <a:gd name="connsiteY309" fmla="*/ 100721 h 492376"/>
                <a:gd name="connsiteX310" fmla="*/ 187599 w 736280"/>
                <a:gd name="connsiteY310" fmla="*/ 136387 h 492376"/>
                <a:gd name="connsiteX311" fmla="*/ 250584 w 736280"/>
                <a:gd name="connsiteY311" fmla="*/ 114411 h 492376"/>
                <a:gd name="connsiteX312" fmla="*/ 221071 w 736280"/>
                <a:gd name="connsiteY312" fmla="*/ 20021 h 492376"/>
                <a:gd name="connsiteX313" fmla="*/ 196046 w 736280"/>
                <a:gd name="connsiteY313" fmla="*/ 19036 h 492376"/>
                <a:gd name="connsiteX314" fmla="*/ 337859 w 736280"/>
                <a:gd name="connsiteY314" fmla="*/ 16007 h 492376"/>
                <a:gd name="connsiteX315" fmla="*/ 287296 w 736280"/>
                <a:gd name="connsiteY315" fmla="*/ 64694 h 492376"/>
                <a:gd name="connsiteX316" fmla="*/ 288736 w 736280"/>
                <a:gd name="connsiteY316" fmla="*/ 98199 h 492376"/>
                <a:gd name="connsiteX317" fmla="*/ 329407 w 736280"/>
                <a:gd name="connsiteY317" fmla="*/ 133866 h 492376"/>
                <a:gd name="connsiteX318" fmla="*/ 392392 w 736280"/>
                <a:gd name="connsiteY318" fmla="*/ 111529 h 492376"/>
                <a:gd name="connsiteX319" fmla="*/ 362879 w 736280"/>
                <a:gd name="connsiteY319" fmla="*/ 16778 h 492376"/>
                <a:gd name="connsiteX320" fmla="*/ 337859 w 736280"/>
                <a:gd name="connsiteY320" fmla="*/ 16007 h 492376"/>
                <a:gd name="connsiteX321" fmla="*/ 352565 w 736280"/>
                <a:gd name="connsiteY321" fmla="*/ 88 h 492376"/>
                <a:gd name="connsiteX322" fmla="*/ 381595 w 736280"/>
                <a:gd name="connsiteY322" fmla="*/ 9933 h 492376"/>
                <a:gd name="connsiteX323" fmla="*/ 394552 w 736280"/>
                <a:gd name="connsiteY323" fmla="*/ 132785 h 492376"/>
                <a:gd name="connsiteX324" fmla="*/ 386994 w 736280"/>
                <a:gd name="connsiteY324" fmla="*/ 138549 h 492376"/>
                <a:gd name="connsiteX325" fmla="*/ 457538 w 736280"/>
                <a:gd name="connsiteY325" fmla="*/ 141071 h 492376"/>
                <a:gd name="connsiteX326" fmla="*/ 515845 w 736280"/>
                <a:gd name="connsiteY326" fmla="*/ 165929 h 492376"/>
                <a:gd name="connsiteX327" fmla="*/ 522323 w 736280"/>
                <a:gd name="connsiteY327" fmla="*/ 247350 h 492376"/>
                <a:gd name="connsiteX328" fmla="*/ 521963 w 736280"/>
                <a:gd name="connsiteY328" fmla="*/ 278333 h 492376"/>
                <a:gd name="connsiteX329" fmla="*/ 610863 w 736280"/>
                <a:gd name="connsiteY329" fmla="*/ 231858 h 492376"/>
                <a:gd name="connsiteX330" fmla="*/ 623820 w 736280"/>
                <a:gd name="connsiteY330" fmla="*/ 232579 h 492376"/>
                <a:gd name="connsiteX331" fmla="*/ 627060 w 736280"/>
                <a:gd name="connsiteY331" fmla="*/ 234020 h 492376"/>
                <a:gd name="connsiteX332" fmla="*/ 633898 w 736280"/>
                <a:gd name="connsiteY332" fmla="*/ 314359 h 492376"/>
                <a:gd name="connsiteX333" fmla="*/ 633898 w 736280"/>
                <a:gd name="connsiteY333" fmla="*/ 391817 h 492376"/>
                <a:gd name="connsiteX334" fmla="*/ 627060 w 736280"/>
                <a:gd name="connsiteY334" fmla="*/ 395420 h 492376"/>
                <a:gd name="connsiteX335" fmla="*/ 618062 w 736280"/>
                <a:gd name="connsiteY335" fmla="*/ 397221 h 492376"/>
                <a:gd name="connsiteX336" fmla="*/ 595747 w 736280"/>
                <a:gd name="connsiteY336" fmla="*/ 388935 h 492376"/>
                <a:gd name="connsiteX337" fmla="*/ 564074 w 736280"/>
                <a:gd name="connsiteY337" fmla="*/ 373804 h 492376"/>
                <a:gd name="connsiteX338" fmla="*/ 523403 w 736280"/>
                <a:gd name="connsiteY338" fmla="*/ 352188 h 492376"/>
                <a:gd name="connsiteX339" fmla="*/ 523043 w 736280"/>
                <a:gd name="connsiteY339" fmla="*/ 372362 h 492376"/>
                <a:gd name="connsiteX340" fmla="*/ 498569 w 736280"/>
                <a:gd name="connsiteY340" fmla="*/ 452342 h 492376"/>
                <a:gd name="connsiteX341" fmla="*/ 412548 w 736280"/>
                <a:gd name="connsiteY341" fmla="*/ 467833 h 492376"/>
                <a:gd name="connsiteX342" fmla="*/ 291255 w 736280"/>
                <a:gd name="connsiteY342" fmla="*/ 466752 h 492376"/>
                <a:gd name="connsiteX343" fmla="*/ 163844 w 736280"/>
                <a:gd name="connsiteY343" fmla="*/ 467833 h 492376"/>
                <a:gd name="connsiteX344" fmla="*/ 67746 w 736280"/>
                <a:gd name="connsiteY344" fmla="*/ 466752 h 492376"/>
                <a:gd name="connsiteX345" fmla="*/ 21316 w 736280"/>
                <a:gd name="connsiteY345" fmla="*/ 422800 h 492376"/>
                <a:gd name="connsiteX346" fmla="*/ 19156 w 736280"/>
                <a:gd name="connsiteY346" fmla="*/ 321925 h 492376"/>
                <a:gd name="connsiteX347" fmla="*/ 19156 w 736280"/>
                <a:gd name="connsiteY347" fmla="*/ 204838 h 492376"/>
                <a:gd name="connsiteX348" fmla="*/ 43991 w 736280"/>
                <a:gd name="connsiteY348" fmla="*/ 148637 h 492376"/>
                <a:gd name="connsiteX349" fmla="*/ 126412 w 736280"/>
                <a:gd name="connsiteY349" fmla="*/ 138189 h 492376"/>
                <a:gd name="connsiteX350" fmla="*/ 160245 w 736280"/>
                <a:gd name="connsiteY350" fmla="*/ 138909 h 492376"/>
                <a:gd name="connsiteX351" fmla="*/ 140809 w 736280"/>
                <a:gd name="connsiteY351" fmla="*/ 116933 h 492376"/>
                <a:gd name="connsiteX352" fmla="*/ 133971 w 736280"/>
                <a:gd name="connsiteY352" fmla="*/ 106485 h 492376"/>
                <a:gd name="connsiteX353" fmla="*/ 133971 w 736280"/>
                <a:gd name="connsiteY353" fmla="*/ 100000 h 492376"/>
                <a:gd name="connsiteX354" fmla="*/ 137570 w 736280"/>
                <a:gd name="connsiteY354" fmla="*/ 50283 h 492376"/>
                <a:gd name="connsiteX355" fmla="*/ 240147 w 736280"/>
                <a:gd name="connsiteY355" fmla="*/ 12815 h 492376"/>
                <a:gd name="connsiteX356" fmla="*/ 275059 w 736280"/>
                <a:gd name="connsiteY356" fmla="*/ 62532 h 492376"/>
                <a:gd name="connsiteX357" fmla="*/ 279378 w 736280"/>
                <a:gd name="connsiteY357" fmla="*/ 47761 h 492376"/>
                <a:gd name="connsiteX358" fmla="*/ 352565 w 736280"/>
                <a:gd name="connsiteY358" fmla="*/ 88 h 49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</a:cxnLst>
              <a:rect l="l" t="t" r="r" b="b"/>
              <a:pathLst>
                <a:path w="736280" h="492376">
                  <a:moveTo>
                    <a:pt x="310604" y="441141"/>
                  </a:moveTo>
                  <a:cubicBezTo>
                    <a:pt x="326612" y="441097"/>
                    <a:pt x="342665" y="441879"/>
                    <a:pt x="357911" y="442226"/>
                  </a:cubicBezTo>
                  <a:cubicBezTo>
                    <a:pt x="395577" y="442920"/>
                    <a:pt x="433961" y="445699"/>
                    <a:pt x="471628" y="441184"/>
                  </a:cubicBezTo>
                  <a:cubicBezTo>
                    <a:pt x="474856" y="440837"/>
                    <a:pt x="475574" y="445351"/>
                    <a:pt x="471986" y="445699"/>
                  </a:cubicBezTo>
                  <a:cubicBezTo>
                    <a:pt x="436114" y="449866"/>
                    <a:pt x="399523" y="447088"/>
                    <a:pt x="363651" y="446393"/>
                  </a:cubicBezTo>
                  <a:cubicBezTo>
                    <a:pt x="330289" y="445699"/>
                    <a:pt x="297286" y="446046"/>
                    <a:pt x="263925" y="445699"/>
                  </a:cubicBezTo>
                  <a:cubicBezTo>
                    <a:pt x="263207" y="445699"/>
                    <a:pt x="263207" y="445004"/>
                    <a:pt x="263566" y="445004"/>
                  </a:cubicBezTo>
                  <a:cubicBezTo>
                    <a:pt x="278633" y="442052"/>
                    <a:pt x="294596" y="441184"/>
                    <a:pt x="310604" y="441141"/>
                  </a:cubicBezTo>
                  <a:close/>
                  <a:moveTo>
                    <a:pt x="2182" y="433827"/>
                  </a:moveTo>
                  <a:cubicBezTo>
                    <a:pt x="11469" y="463631"/>
                    <a:pt x="39330" y="480148"/>
                    <a:pt x="67905" y="487330"/>
                  </a:cubicBezTo>
                  <a:cubicBezTo>
                    <a:pt x="70762" y="488048"/>
                    <a:pt x="70048" y="492716"/>
                    <a:pt x="67190" y="492357"/>
                  </a:cubicBezTo>
                  <a:cubicBezTo>
                    <a:pt x="36472" y="488766"/>
                    <a:pt x="7540" y="464349"/>
                    <a:pt x="39" y="434187"/>
                  </a:cubicBezTo>
                  <a:cubicBezTo>
                    <a:pt x="-318" y="433109"/>
                    <a:pt x="1825" y="432750"/>
                    <a:pt x="2182" y="433827"/>
                  </a:cubicBezTo>
                  <a:close/>
                  <a:moveTo>
                    <a:pt x="488203" y="429575"/>
                  </a:moveTo>
                  <a:cubicBezTo>
                    <a:pt x="491447" y="429575"/>
                    <a:pt x="491447" y="434761"/>
                    <a:pt x="488203" y="434761"/>
                  </a:cubicBezTo>
                  <a:cubicBezTo>
                    <a:pt x="454684" y="436984"/>
                    <a:pt x="420083" y="437354"/>
                    <a:pt x="386204" y="437725"/>
                  </a:cubicBezTo>
                  <a:cubicBezTo>
                    <a:pt x="353045" y="438095"/>
                    <a:pt x="318805" y="440318"/>
                    <a:pt x="286007" y="438466"/>
                  </a:cubicBezTo>
                  <a:cubicBezTo>
                    <a:pt x="284205" y="438095"/>
                    <a:pt x="283844" y="435873"/>
                    <a:pt x="285286" y="435502"/>
                  </a:cubicBezTo>
                  <a:cubicBezTo>
                    <a:pt x="318805" y="431427"/>
                    <a:pt x="353045" y="433280"/>
                    <a:pt x="386204" y="432539"/>
                  </a:cubicBezTo>
                  <a:cubicBezTo>
                    <a:pt x="420444" y="432168"/>
                    <a:pt x="454684" y="431798"/>
                    <a:pt x="488203" y="429575"/>
                  </a:cubicBezTo>
                  <a:close/>
                  <a:moveTo>
                    <a:pt x="495289" y="415288"/>
                  </a:moveTo>
                  <a:cubicBezTo>
                    <a:pt x="497799" y="415288"/>
                    <a:pt x="497799" y="419590"/>
                    <a:pt x="495289" y="419590"/>
                  </a:cubicBezTo>
                  <a:cubicBezTo>
                    <a:pt x="463376" y="419948"/>
                    <a:pt x="431464" y="421382"/>
                    <a:pt x="399910" y="422816"/>
                  </a:cubicBezTo>
                  <a:cubicBezTo>
                    <a:pt x="371583" y="423533"/>
                    <a:pt x="342539" y="423174"/>
                    <a:pt x="314571" y="425683"/>
                  </a:cubicBezTo>
                  <a:cubicBezTo>
                    <a:pt x="312778" y="426042"/>
                    <a:pt x="312419" y="423174"/>
                    <a:pt x="314212" y="422816"/>
                  </a:cubicBezTo>
                  <a:cubicBezTo>
                    <a:pt x="342180" y="419231"/>
                    <a:pt x="371583" y="419590"/>
                    <a:pt x="399910" y="418873"/>
                  </a:cubicBezTo>
                  <a:cubicBezTo>
                    <a:pt x="431464" y="417439"/>
                    <a:pt x="463376" y="415647"/>
                    <a:pt x="495289" y="415288"/>
                  </a:cubicBezTo>
                  <a:close/>
                  <a:moveTo>
                    <a:pt x="418673" y="406366"/>
                  </a:moveTo>
                  <a:cubicBezTo>
                    <a:pt x="444144" y="406747"/>
                    <a:pt x="469615" y="407604"/>
                    <a:pt x="494906" y="407604"/>
                  </a:cubicBezTo>
                  <a:cubicBezTo>
                    <a:pt x="497796" y="407604"/>
                    <a:pt x="497796" y="412557"/>
                    <a:pt x="494906" y="412557"/>
                  </a:cubicBezTo>
                  <a:cubicBezTo>
                    <a:pt x="444324" y="412557"/>
                    <a:pt x="392659" y="413319"/>
                    <a:pt x="342439" y="409890"/>
                  </a:cubicBezTo>
                  <a:cubicBezTo>
                    <a:pt x="340994" y="409509"/>
                    <a:pt x="341356" y="407985"/>
                    <a:pt x="342439" y="407985"/>
                  </a:cubicBezTo>
                  <a:cubicBezTo>
                    <a:pt x="367730" y="406080"/>
                    <a:pt x="393201" y="405985"/>
                    <a:pt x="418673" y="406366"/>
                  </a:cubicBezTo>
                  <a:close/>
                  <a:moveTo>
                    <a:pt x="528395" y="403526"/>
                  </a:moveTo>
                  <a:cubicBezTo>
                    <a:pt x="528395" y="401000"/>
                    <a:pt x="532722" y="401000"/>
                    <a:pt x="532361" y="403526"/>
                  </a:cubicBezTo>
                  <a:cubicBezTo>
                    <a:pt x="530558" y="421926"/>
                    <a:pt x="528755" y="443574"/>
                    <a:pt x="513971" y="456924"/>
                  </a:cubicBezTo>
                  <a:cubicBezTo>
                    <a:pt x="498466" y="471355"/>
                    <a:pt x="477551" y="475324"/>
                    <a:pt x="456637" y="477489"/>
                  </a:cubicBezTo>
                  <a:cubicBezTo>
                    <a:pt x="427429" y="480014"/>
                    <a:pt x="397500" y="479293"/>
                    <a:pt x="367932" y="479654"/>
                  </a:cubicBezTo>
                  <a:cubicBezTo>
                    <a:pt x="339445" y="480014"/>
                    <a:pt x="310959" y="476406"/>
                    <a:pt x="282112" y="476767"/>
                  </a:cubicBezTo>
                  <a:cubicBezTo>
                    <a:pt x="280669" y="476767"/>
                    <a:pt x="280669" y="474963"/>
                    <a:pt x="282112" y="474603"/>
                  </a:cubicBezTo>
                  <a:cubicBezTo>
                    <a:pt x="306992" y="472438"/>
                    <a:pt x="331512" y="476406"/>
                    <a:pt x="356033" y="476406"/>
                  </a:cubicBezTo>
                  <a:cubicBezTo>
                    <a:pt x="379831" y="476046"/>
                    <a:pt x="403991" y="475324"/>
                    <a:pt x="427790" y="474963"/>
                  </a:cubicBezTo>
                  <a:cubicBezTo>
                    <a:pt x="451228" y="474603"/>
                    <a:pt x="481157" y="474603"/>
                    <a:pt x="501711" y="461614"/>
                  </a:cubicBezTo>
                  <a:cubicBezTo>
                    <a:pt x="522986" y="448264"/>
                    <a:pt x="526952" y="427338"/>
                    <a:pt x="528395" y="403526"/>
                  </a:cubicBezTo>
                  <a:close/>
                  <a:moveTo>
                    <a:pt x="7118" y="394512"/>
                  </a:moveTo>
                  <a:cubicBezTo>
                    <a:pt x="7118" y="393063"/>
                    <a:pt x="9291" y="393063"/>
                    <a:pt x="9291" y="394512"/>
                  </a:cubicBezTo>
                  <a:cubicBezTo>
                    <a:pt x="9291" y="420226"/>
                    <a:pt x="16532" y="448475"/>
                    <a:pt x="39704" y="463324"/>
                  </a:cubicBezTo>
                  <a:cubicBezTo>
                    <a:pt x="60703" y="477086"/>
                    <a:pt x="81703" y="479983"/>
                    <a:pt x="105961" y="482156"/>
                  </a:cubicBezTo>
                  <a:cubicBezTo>
                    <a:pt x="108857" y="482156"/>
                    <a:pt x="108857" y="486502"/>
                    <a:pt x="105599" y="486502"/>
                  </a:cubicBezTo>
                  <a:cubicBezTo>
                    <a:pt x="79892" y="487951"/>
                    <a:pt x="47669" y="479621"/>
                    <a:pt x="28842" y="460789"/>
                  </a:cubicBezTo>
                  <a:cubicBezTo>
                    <a:pt x="11463" y="442680"/>
                    <a:pt x="6032" y="419139"/>
                    <a:pt x="7118" y="394512"/>
                  </a:cubicBezTo>
                  <a:close/>
                  <a:moveTo>
                    <a:pt x="495276" y="391475"/>
                  </a:moveTo>
                  <a:cubicBezTo>
                    <a:pt x="497797" y="391475"/>
                    <a:pt x="497797" y="395633"/>
                    <a:pt x="495276" y="395633"/>
                  </a:cubicBezTo>
                  <a:cubicBezTo>
                    <a:pt x="453854" y="395633"/>
                    <a:pt x="412432" y="396767"/>
                    <a:pt x="371370" y="399035"/>
                  </a:cubicBezTo>
                  <a:cubicBezTo>
                    <a:pt x="369569" y="399035"/>
                    <a:pt x="369569" y="396011"/>
                    <a:pt x="371370" y="395633"/>
                  </a:cubicBezTo>
                  <a:cubicBezTo>
                    <a:pt x="412072" y="391475"/>
                    <a:pt x="454214" y="391475"/>
                    <a:pt x="495276" y="391475"/>
                  </a:cubicBezTo>
                  <a:close/>
                  <a:moveTo>
                    <a:pt x="563354" y="357231"/>
                  </a:moveTo>
                  <a:cubicBezTo>
                    <a:pt x="562274" y="357952"/>
                    <a:pt x="561194" y="358312"/>
                    <a:pt x="560115" y="358672"/>
                  </a:cubicBezTo>
                  <a:cubicBezTo>
                    <a:pt x="561554" y="359393"/>
                    <a:pt x="562634" y="359753"/>
                    <a:pt x="563714" y="360113"/>
                  </a:cubicBezTo>
                  <a:cubicBezTo>
                    <a:pt x="563714" y="359393"/>
                    <a:pt x="563354" y="358312"/>
                    <a:pt x="563354" y="357231"/>
                  </a:cubicBezTo>
                  <a:close/>
                  <a:moveTo>
                    <a:pt x="562274" y="347504"/>
                  </a:moveTo>
                  <a:cubicBezTo>
                    <a:pt x="560115" y="349305"/>
                    <a:pt x="557595" y="350386"/>
                    <a:pt x="555796" y="351827"/>
                  </a:cubicBezTo>
                  <a:cubicBezTo>
                    <a:pt x="555076" y="352188"/>
                    <a:pt x="554716" y="352188"/>
                    <a:pt x="554356" y="352188"/>
                  </a:cubicBezTo>
                  <a:cubicBezTo>
                    <a:pt x="554356" y="353629"/>
                    <a:pt x="554356" y="354709"/>
                    <a:pt x="554356" y="356511"/>
                  </a:cubicBezTo>
                  <a:cubicBezTo>
                    <a:pt x="554716" y="356511"/>
                    <a:pt x="555076" y="356511"/>
                    <a:pt x="555076" y="356511"/>
                  </a:cubicBezTo>
                  <a:cubicBezTo>
                    <a:pt x="557595" y="355430"/>
                    <a:pt x="560115" y="353989"/>
                    <a:pt x="562634" y="352908"/>
                  </a:cubicBezTo>
                  <a:cubicBezTo>
                    <a:pt x="562274" y="351107"/>
                    <a:pt x="562274" y="349305"/>
                    <a:pt x="562274" y="347504"/>
                  </a:cubicBezTo>
                  <a:close/>
                  <a:moveTo>
                    <a:pt x="662086" y="346865"/>
                  </a:moveTo>
                  <a:cubicBezTo>
                    <a:pt x="674297" y="345438"/>
                    <a:pt x="686150" y="349006"/>
                    <a:pt x="698002" y="352573"/>
                  </a:cubicBezTo>
                  <a:cubicBezTo>
                    <a:pt x="708777" y="355784"/>
                    <a:pt x="720270" y="357211"/>
                    <a:pt x="730686" y="362205"/>
                  </a:cubicBezTo>
                  <a:cubicBezTo>
                    <a:pt x="737510" y="365773"/>
                    <a:pt x="732123" y="376832"/>
                    <a:pt x="724939" y="374691"/>
                  </a:cubicBezTo>
                  <a:cubicBezTo>
                    <a:pt x="703749" y="367556"/>
                    <a:pt x="682917" y="357567"/>
                    <a:pt x="661368" y="352216"/>
                  </a:cubicBezTo>
                  <a:cubicBezTo>
                    <a:pt x="658494" y="351146"/>
                    <a:pt x="659572" y="347222"/>
                    <a:pt x="662086" y="346865"/>
                  </a:cubicBezTo>
                  <a:close/>
                  <a:moveTo>
                    <a:pt x="561554" y="338497"/>
                  </a:moveTo>
                  <a:cubicBezTo>
                    <a:pt x="559395" y="339578"/>
                    <a:pt x="557235" y="341019"/>
                    <a:pt x="555076" y="342821"/>
                  </a:cubicBezTo>
                  <a:cubicBezTo>
                    <a:pt x="554716" y="342821"/>
                    <a:pt x="554356" y="342821"/>
                    <a:pt x="554356" y="342821"/>
                  </a:cubicBezTo>
                  <a:cubicBezTo>
                    <a:pt x="554356" y="344622"/>
                    <a:pt x="554356" y="346063"/>
                    <a:pt x="554356" y="348225"/>
                  </a:cubicBezTo>
                  <a:cubicBezTo>
                    <a:pt x="556516" y="346063"/>
                    <a:pt x="559395" y="344262"/>
                    <a:pt x="561914" y="344622"/>
                  </a:cubicBezTo>
                  <a:cubicBezTo>
                    <a:pt x="561914" y="342460"/>
                    <a:pt x="561554" y="340299"/>
                    <a:pt x="561554" y="338497"/>
                  </a:cubicBezTo>
                  <a:close/>
                  <a:moveTo>
                    <a:pt x="561554" y="329130"/>
                  </a:moveTo>
                  <a:cubicBezTo>
                    <a:pt x="559755" y="330571"/>
                    <a:pt x="557235" y="332013"/>
                    <a:pt x="555076" y="333093"/>
                  </a:cubicBezTo>
                  <a:cubicBezTo>
                    <a:pt x="554716" y="333454"/>
                    <a:pt x="554356" y="333093"/>
                    <a:pt x="554356" y="333093"/>
                  </a:cubicBezTo>
                  <a:cubicBezTo>
                    <a:pt x="554356" y="335615"/>
                    <a:pt x="554356" y="337777"/>
                    <a:pt x="554356" y="339938"/>
                  </a:cubicBezTo>
                  <a:cubicBezTo>
                    <a:pt x="556516" y="337777"/>
                    <a:pt x="559035" y="335615"/>
                    <a:pt x="561554" y="334534"/>
                  </a:cubicBezTo>
                  <a:cubicBezTo>
                    <a:pt x="561554" y="332733"/>
                    <a:pt x="561554" y="330932"/>
                    <a:pt x="561554" y="329130"/>
                  </a:cubicBezTo>
                  <a:close/>
                  <a:moveTo>
                    <a:pt x="561914" y="321205"/>
                  </a:moveTo>
                  <a:cubicBezTo>
                    <a:pt x="559755" y="322646"/>
                    <a:pt x="556875" y="324087"/>
                    <a:pt x="554356" y="325167"/>
                  </a:cubicBezTo>
                  <a:cubicBezTo>
                    <a:pt x="554356" y="326969"/>
                    <a:pt x="554356" y="328770"/>
                    <a:pt x="554356" y="330571"/>
                  </a:cubicBezTo>
                  <a:cubicBezTo>
                    <a:pt x="556156" y="329491"/>
                    <a:pt x="558315" y="328050"/>
                    <a:pt x="560475" y="326969"/>
                  </a:cubicBezTo>
                  <a:cubicBezTo>
                    <a:pt x="560835" y="326609"/>
                    <a:pt x="561194" y="326969"/>
                    <a:pt x="561554" y="327329"/>
                  </a:cubicBezTo>
                  <a:cubicBezTo>
                    <a:pt x="561554" y="325167"/>
                    <a:pt x="561554" y="323006"/>
                    <a:pt x="561914" y="321205"/>
                  </a:cubicBezTo>
                  <a:close/>
                  <a:moveTo>
                    <a:pt x="665238" y="309466"/>
                  </a:moveTo>
                  <a:cubicBezTo>
                    <a:pt x="686647" y="305750"/>
                    <a:pt x="710911" y="305750"/>
                    <a:pt x="731964" y="309837"/>
                  </a:cubicBezTo>
                  <a:cubicBezTo>
                    <a:pt x="739100" y="311324"/>
                    <a:pt x="736603" y="321727"/>
                    <a:pt x="730180" y="322099"/>
                  </a:cubicBezTo>
                  <a:cubicBezTo>
                    <a:pt x="709484" y="322842"/>
                    <a:pt x="686647" y="318012"/>
                    <a:pt x="665951" y="315411"/>
                  </a:cubicBezTo>
                  <a:cubicBezTo>
                    <a:pt x="663097" y="315039"/>
                    <a:pt x="661669" y="310209"/>
                    <a:pt x="665238" y="309466"/>
                  </a:cubicBezTo>
                  <a:close/>
                  <a:moveTo>
                    <a:pt x="562274" y="301030"/>
                  </a:moveTo>
                  <a:cubicBezTo>
                    <a:pt x="560115" y="303191"/>
                    <a:pt x="557235" y="304632"/>
                    <a:pt x="554356" y="306073"/>
                  </a:cubicBezTo>
                  <a:cubicBezTo>
                    <a:pt x="554356" y="308595"/>
                    <a:pt x="554356" y="310757"/>
                    <a:pt x="554356" y="313279"/>
                  </a:cubicBezTo>
                  <a:cubicBezTo>
                    <a:pt x="556516" y="311838"/>
                    <a:pt x="558315" y="310397"/>
                    <a:pt x="560475" y="310036"/>
                  </a:cubicBezTo>
                  <a:cubicBezTo>
                    <a:pt x="561554" y="309676"/>
                    <a:pt x="562634" y="311117"/>
                    <a:pt x="561554" y="312198"/>
                  </a:cubicBezTo>
                  <a:cubicBezTo>
                    <a:pt x="559395" y="313999"/>
                    <a:pt x="556875" y="315440"/>
                    <a:pt x="554356" y="317242"/>
                  </a:cubicBezTo>
                  <a:cubicBezTo>
                    <a:pt x="554356" y="318683"/>
                    <a:pt x="554356" y="320484"/>
                    <a:pt x="554356" y="321925"/>
                  </a:cubicBezTo>
                  <a:cubicBezTo>
                    <a:pt x="556875" y="320484"/>
                    <a:pt x="559395" y="318322"/>
                    <a:pt x="561914" y="317602"/>
                  </a:cubicBezTo>
                  <a:cubicBezTo>
                    <a:pt x="562274" y="311838"/>
                    <a:pt x="562274" y="306794"/>
                    <a:pt x="562274" y="301030"/>
                  </a:cubicBezTo>
                  <a:close/>
                  <a:moveTo>
                    <a:pt x="562274" y="292743"/>
                  </a:moveTo>
                  <a:cubicBezTo>
                    <a:pt x="559755" y="294905"/>
                    <a:pt x="557235" y="296346"/>
                    <a:pt x="554356" y="298508"/>
                  </a:cubicBezTo>
                  <a:cubicBezTo>
                    <a:pt x="554356" y="299589"/>
                    <a:pt x="554356" y="301030"/>
                    <a:pt x="554356" y="302471"/>
                  </a:cubicBezTo>
                  <a:cubicBezTo>
                    <a:pt x="556516" y="301030"/>
                    <a:pt x="558315" y="299589"/>
                    <a:pt x="560475" y="298508"/>
                  </a:cubicBezTo>
                  <a:cubicBezTo>
                    <a:pt x="561194" y="298508"/>
                    <a:pt x="561554" y="298508"/>
                    <a:pt x="562274" y="299228"/>
                  </a:cubicBezTo>
                  <a:cubicBezTo>
                    <a:pt x="562274" y="296706"/>
                    <a:pt x="562274" y="294905"/>
                    <a:pt x="562274" y="292743"/>
                  </a:cubicBezTo>
                  <a:close/>
                  <a:moveTo>
                    <a:pt x="281276" y="284959"/>
                  </a:moveTo>
                  <a:cubicBezTo>
                    <a:pt x="284865" y="283525"/>
                    <a:pt x="286660" y="289261"/>
                    <a:pt x="283429" y="291053"/>
                  </a:cubicBezTo>
                  <a:cubicBezTo>
                    <a:pt x="263327" y="303599"/>
                    <a:pt x="241429" y="314712"/>
                    <a:pt x="220608" y="326183"/>
                  </a:cubicBezTo>
                  <a:cubicBezTo>
                    <a:pt x="217736" y="327617"/>
                    <a:pt x="215582" y="323674"/>
                    <a:pt x="218095" y="321881"/>
                  </a:cubicBezTo>
                  <a:cubicBezTo>
                    <a:pt x="238557" y="308976"/>
                    <a:pt x="259019" y="293921"/>
                    <a:pt x="281276" y="284959"/>
                  </a:cubicBezTo>
                  <a:close/>
                  <a:moveTo>
                    <a:pt x="244906" y="284959"/>
                  </a:moveTo>
                  <a:cubicBezTo>
                    <a:pt x="248500" y="283525"/>
                    <a:pt x="251735" y="288544"/>
                    <a:pt x="248140" y="290336"/>
                  </a:cubicBezTo>
                  <a:cubicBezTo>
                    <a:pt x="232685" y="298581"/>
                    <a:pt x="217589" y="306826"/>
                    <a:pt x="202133" y="314354"/>
                  </a:cubicBezTo>
                  <a:cubicBezTo>
                    <a:pt x="198179" y="316505"/>
                    <a:pt x="194944" y="310769"/>
                    <a:pt x="198898" y="308977"/>
                  </a:cubicBezTo>
                  <a:cubicBezTo>
                    <a:pt x="214354" y="300732"/>
                    <a:pt x="229090" y="292129"/>
                    <a:pt x="244906" y="284959"/>
                  </a:cubicBezTo>
                  <a:close/>
                  <a:moveTo>
                    <a:pt x="562634" y="280855"/>
                  </a:moveTo>
                  <a:cubicBezTo>
                    <a:pt x="562274" y="281215"/>
                    <a:pt x="562274" y="281215"/>
                    <a:pt x="562274" y="281215"/>
                  </a:cubicBezTo>
                  <a:cubicBezTo>
                    <a:pt x="560115" y="283016"/>
                    <a:pt x="557595" y="284097"/>
                    <a:pt x="555796" y="286259"/>
                  </a:cubicBezTo>
                  <a:cubicBezTo>
                    <a:pt x="555076" y="286619"/>
                    <a:pt x="555076" y="286619"/>
                    <a:pt x="554356" y="286619"/>
                  </a:cubicBezTo>
                  <a:cubicBezTo>
                    <a:pt x="554356" y="289141"/>
                    <a:pt x="554716" y="291302"/>
                    <a:pt x="554716" y="293464"/>
                  </a:cubicBezTo>
                  <a:cubicBezTo>
                    <a:pt x="556875" y="291302"/>
                    <a:pt x="559755" y="289501"/>
                    <a:pt x="562274" y="288780"/>
                  </a:cubicBezTo>
                  <a:cubicBezTo>
                    <a:pt x="562274" y="285898"/>
                    <a:pt x="562274" y="283376"/>
                    <a:pt x="562634" y="280855"/>
                  </a:cubicBezTo>
                  <a:close/>
                  <a:moveTo>
                    <a:pt x="327750" y="278629"/>
                  </a:moveTo>
                  <a:cubicBezTo>
                    <a:pt x="331741" y="277175"/>
                    <a:pt x="334281" y="283356"/>
                    <a:pt x="330653" y="285537"/>
                  </a:cubicBezTo>
                  <a:cubicBezTo>
                    <a:pt x="308519" y="298261"/>
                    <a:pt x="285296" y="308077"/>
                    <a:pt x="263887" y="322255"/>
                  </a:cubicBezTo>
                  <a:cubicBezTo>
                    <a:pt x="260984" y="324437"/>
                    <a:pt x="258444" y="319347"/>
                    <a:pt x="261347" y="317166"/>
                  </a:cubicBezTo>
                  <a:cubicBezTo>
                    <a:pt x="280941" y="302624"/>
                    <a:pt x="303801" y="285537"/>
                    <a:pt x="327750" y="278629"/>
                  </a:cubicBezTo>
                  <a:close/>
                  <a:moveTo>
                    <a:pt x="474653" y="277542"/>
                  </a:moveTo>
                  <a:cubicBezTo>
                    <a:pt x="479012" y="277175"/>
                    <a:pt x="481919" y="282671"/>
                    <a:pt x="477923" y="285235"/>
                  </a:cubicBezTo>
                  <a:cubicBezTo>
                    <a:pt x="467023" y="291097"/>
                    <a:pt x="454671" y="294760"/>
                    <a:pt x="443408" y="300988"/>
                  </a:cubicBezTo>
                  <a:cubicBezTo>
                    <a:pt x="433962" y="306117"/>
                    <a:pt x="424516" y="311979"/>
                    <a:pt x="415433" y="318206"/>
                  </a:cubicBezTo>
                  <a:cubicBezTo>
                    <a:pt x="412527" y="319672"/>
                    <a:pt x="409257" y="315276"/>
                    <a:pt x="412164" y="313444"/>
                  </a:cubicBezTo>
                  <a:cubicBezTo>
                    <a:pt x="429966" y="299523"/>
                    <a:pt x="452128" y="281571"/>
                    <a:pt x="474653" y="277542"/>
                  </a:cubicBezTo>
                  <a:close/>
                  <a:moveTo>
                    <a:pt x="400001" y="277365"/>
                  </a:moveTo>
                  <a:cubicBezTo>
                    <a:pt x="403936" y="275588"/>
                    <a:pt x="405724" y="281986"/>
                    <a:pt x="402505" y="284118"/>
                  </a:cubicBezTo>
                  <a:cubicBezTo>
                    <a:pt x="379967" y="297268"/>
                    <a:pt x="356355" y="308641"/>
                    <a:pt x="333817" y="321792"/>
                  </a:cubicBezTo>
                  <a:cubicBezTo>
                    <a:pt x="332029" y="322858"/>
                    <a:pt x="329882" y="320370"/>
                    <a:pt x="331671" y="319304"/>
                  </a:cubicBezTo>
                  <a:cubicBezTo>
                    <a:pt x="352063" y="303310"/>
                    <a:pt x="375316" y="285895"/>
                    <a:pt x="400001" y="277365"/>
                  </a:cubicBezTo>
                  <a:close/>
                  <a:moveTo>
                    <a:pt x="436422" y="276671"/>
                  </a:moveTo>
                  <a:cubicBezTo>
                    <a:pt x="440053" y="275588"/>
                    <a:pt x="442231" y="281000"/>
                    <a:pt x="438600" y="282804"/>
                  </a:cubicBezTo>
                  <a:cubicBezTo>
                    <a:pt x="419356" y="293989"/>
                    <a:pt x="398660" y="301926"/>
                    <a:pt x="379416" y="313471"/>
                  </a:cubicBezTo>
                  <a:cubicBezTo>
                    <a:pt x="376511" y="314914"/>
                    <a:pt x="374332" y="310585"/>
                    <a:pt x="376874" y="308781"/>
                  </a:cubicBezTo>
                  <a:cubicBezTo>
                    <a:pt x="395392" y="296875"/>
                    <a:pt x="415362" y="282804"/>
                    <a:pt x="436422" y="276671"/>
                  </a:cubicBezTo>
                  <a:close/>
                  <a:moveTo>
                    <a:pt x="368220" y="276132"/>
                  </a:moveTo>
                  <a:cubicBezTo>
                    <a:pt x="373221" y="274000"/>
                    <a:pt x="377150" y="281460"/>
                    <a:pt x="372149" y="283592"/>
                  </a:cubicBezTo>
                  <a:cubicBezTo>
                    <a:pt x="345718" y="295315"/>
                    <a:pt x="320357" y="309525"/>
                    <a:pt x="294997" y="323735"/>
                  </a:cubicBezTo>
                  <a:cubicBezTo>
                    <a:pt x="292854" y="324445"/>
                    <a:pt x="291782" y="321958"/>
                    <a:pt x="293211" y="320893"/>
                  </a:cubicBezTo>
                  <a:cubicBezTo>
                    <a:pt x="317500" y="304551"/>
                    <a:pt x="341788" y="288921"/>
                    <a:pt x="368220" y="276132"/>
                  </a:cubicBezTo>
                  <a:close/>
                  <a:moveTo>
                    <a:pt x="551117" y="274010"/>
                  </a:moveTo>
                  <a:cubicBezTo>
                    <a:pt x="541399" y="278333"/>
                    <a:pt x="531321" y="282656"/>
                    <a:pt x="521963" y="287700"/>
                  </a:cubicBezTo>
                  <a:cubicBezTo>
                    <a:pt x="522323" y="307154"/>
                    <a:pt x="523403" y="326609"/>
                    <a:pt x="523403" y="346063"/>
                  </a:cubicBezTo>
                  <a:cubicBezTo>
                    <a:pt x="532041" y="347504"/>
                    <a:pt x="541039" y="350746"/>
                    <a:pt x="549677" y="354349"/>
                  </a:cubicBezTo>
                  <a:cubicBezTo>
                    <a:pt x="548237" y="327689"/>
                    <a:pt x="549317" y="300309"/>
                    <a:pt x="551117" y="274010"/>
                  </a:cubicBezTo>
                  <a:close/>
                  <a:moveTo>
                    <a:pt x="562994" y="268606"/>
                  </a:moveTo>
                  <a:cubicBezTo>
                    <a:pt x="560115" y="270047"/>
                    <a:pt x="557235" y="271127"/>
                    <a:pt x="553996" y="272929"/>
                  </a:cubicBezTo>
                  <a:cubicBezTo>
                    <a:pt x="553996" y="275811"/>
                    <a:pt x="554356" y="279053"/>
                    <a:pt x="554356" y="282296"/>
                  </a:cubicBezTo>
                  <a:cubicBezTo>
                    <a:pt x="556516" y="280494"/>
                    <a:pt x="558675" y="278693"/>
                    <a:pt x="560835" y="278333"/>
                  </a:cubicBezTo>
                  <a:cubicBezTo>
                    <a:pt x="561554" y="278333"/>
                    <a:pt x="562274" y="278333"/>
                    <a:pt x="562634" y="279053"/>
                  </a:cubicBezTo>
                  <a:cubicBezTo>
                    <a:pt x="562634" y="275451"/>
                    <a:pt x="562994" y="272208"/>
                    <a:pt x="562994" y="268606"/>
                  </a:cubicBezTo>
                  <a:close/>
                  <a:moveTo>
                    <a:pt x="597071" y="262377"/>
                  </a:moveTo>
                  <a:cubicBezTo>
                    <a:pt x="597437" y="261300"/>
                    <a:pt x="598902" y="261300"/>
                    <a:pt x="598902" y="262377"/>
                  </a:cubicBezTo>
                  <a:cubicBezTo>
                    <a:pt x="600368" y="278174"/>
                    <a:pt x="600001" y="293970"/>
                    <a:pt x="600368" y="310126"/>
                  </a:cubicBezTo>
                  <a:cubicBezTo>
                    <a:pt x="600368" y="325204"/>
                    <a:pt x="598170" y="343155"/>
                    <a:pt x="601833" y="358233"/>
                  </a:cubicBezTo>
                  <a:cubicBezTo>
                    <a:pt x="602566" y="361464"/>
                    <a:pt x="597803" y="362541"/>
                    <a:pt x="597071" y="359669"/>
                  </a:cubicBezTo>
                  <a:cubicBezTo>
                    <a:pt x="593407" y="346027"/>
                    <a:pt x="594873" y="329512"/>
                    <a:pt x="595239" y="315511"/>
                  </a:cubicBezTo>
                  <a:cubicBezTo>
                    <a:pt x="595239" y="297919"/>
                    <a:pt x="595605" y="280328"/>
                    <a:pt x="597071" y="262377"/>
                  </a:cubicBezTo>
                  <a:close/>
                  <a:moveTo>
                    <a:pt x="732118" y="259713"/>
                  </a:moveTo>
                  <a:cubicBezTo>
                    <a:pt x="735713" y="260069"/>
                    <a:pt x="737510" y="265755"/>
                    <a:pt x="733915" y="267177"/>
                  </a:cubicBezTo>
                  <a:cubicBezTo>
                    <a:pt x="713428" y="275351"/>
                    <a:pt x="689705" y="277839"/>
                    <a:pt x="668139" y="282104"/>
                  </a:cubicBezTo>
                  <a:cubicBezTo>
                    <a:pt x="663107" y="283170"/>
                    <a:pt x="661669" y="276773"/>
                    <a:pt x="666342" y="274640"/>
                  </a:cubicBezTo>
                  <a:cubicBezTo>
                    <a:pt x="677844" y="270375"/>
                    <a:pt x="690424" y="268954"/>
                    <a:pt x="702285" y="266111"/>
                  </a:cubicBezTo>
                  <a:cubicBezTo>
                    <a:pt x="712349" y="263623"/>
                    <a:pt x="722054" y="259713"/>
                    <a:pt x="732118" y="259713"/>
                  </a:cubicBezTo>
                  <a:close/>
                  <a:moveTo>
                    <a:pt x="606107" y="259573"/>
                  </a:moveTo>
                  <a:cubicBezTo>
                    <a:pt x="606107" y="258487"/>
                    <a:pt x="608178" y="258125"/>
                    <a:pt x="608178" y="259573"/>
                  </a:cubicBezTo>
                  <a:cubicBezTo>
                    <a:pt x="613699" y="297210"/>
                    <a:pt x="610938" y="336294"/>
                    <a:pt x="612319" y="374293"/>
                  </a:cubicBezTo>
                  <a:cubicBezTo>
                    <a:pt x="612319" y="376826"/>
                    <a:pt x="608523" y="376826"/>
                    <a:pt x="608523" y="374293"/>
                  </a:cubicBezTo>
                  <a:cubicBezTo>
                    <a:pt x="610248" y="336656"/>
                    <a:pt x="609558" y="296848"/>
                    <a:pt x="606107" y="259573"/>
                  </a:cubicBezTo>
                  <a:close/>
                  <a:moveTo>
                    <a:pt x="616262" y="243747"/>
                  </a:moveTo>
                  <a:cubicBezTo>
                    <a:pt x="600426" y="252393"/>
                    <a:pt x="582790" y="259959"/>
                    <a:pt x="565154" y="267525"/>
                  </a:cubicBezTo>
                  <a:cubicBezTo>
                    <a:pt x="567313" y="299228"/>
                    <a:pt x="564794" y="330571"/>
                    <a:pt x="567673" y="361915"/>
                  </a:cubicBezTo>
                  <a:cubicBezTo>
                    <a:pt x="569833" y="362635"/>
                    <a:pt x="571992" y="363716"/>
                    <a:pt x="574152" y="364437"/>
                  </a:cubicBezTo>
                  <a:cubicBezTo>
                    <a:pt x="589268" y="370201"/>
                    <a:pt x="602585" y="377406"/>
                    <a:pt x="617702" y="383170"/>
                  </a:cubicBezTo>
                  <a:cubicBezTo>
                    <a:pt x="611943" y="360474"/>
                    <a:pt x="615902" y="336696"/>
                    <a:pt x="614462" y="313999"/>
                  </a:cubicBezTo>
                  <a:cubicBezTo>
                    <a:pt x="613383" y="290942"/>
                    <a:pt x="609424" y="266804"/>
                    <a:pt x="616262" y="243747"/>
                  </a:cubicBezTo>
                  <a:close/>
                  <a:moveTo>
                    <a:pt x="600051" y="226734"/>
                  </a:moveTo>
                  <a:cubicBezTo>
                    <a:pt x="601852" y="226375"/>
                    <a:pt x="602572" y="228888"/>
                    <a:pt x="601132" y="229247"/>
                  </a:cubicBezTo>
                  <a:cubicBezTo>
                    <a:pt x="575923" y="238578"/>
                    <a:pt x="553594" y="253653"/>
                    <a:pt x="529826" y="265856"/>
                  </a:cubicBezTo>
                  <a:cubicBezTo>
                    <a:pt x="527305" y="267291"/>
                    <a:pt x="525144" y="263343"/>
                    <a:pt x="527665" y="261908"/>
                  </a:cubicBezTo>
                  <a:cubicBezTo>
                    <a:pt x="551794" y="250064"/>
                    <a:pt x="574122" y="233912"/>
                    <a:pt x="600051" y="226734"/>
                  </a:cubicBezTo>
                  <a:close/>
                  <a:moveTo>
                    <a:pt x="586856" y="224788"/>
                  </a:moveTo>
                  <a:cubicBezTo>
                    <a:pt x="587571" y="224788"/>
                    <a:pt x="588287" y="226238"/>
                    <a:pt x="587214" y="226600"/>
                  </a:cubicBezTo>
                  <a:cubicBezTo>
                    <a:pt x="567902" y="235659"/>
                    <a:pt x="545372" y="243631"/>
                    <a:pt x="527491" y="255951"/>
                  </a:cubicBezTo>
                  <a:cubicBezTo>
                    <a:pt x="525345" y="257763"/>
                    <a:pt x="523557" y="253777"/>
                    <a:pt x="525703" y="252328"/>
                  </a:cubicBezTo>
                  <a:cubicBezTo>
                    <a:pt x="543584" y="239645"/>
                    <a:pt x="566472" y="232398"/>
                    <a:pt x="586856" y="224788"/>
                  </a:cubicBezTo>
                  <a:close/>
                  <a:moveTo>
                    <a:pt x="575349" y="219168"/>
                  </a:moveTo>
                  <a:cubicBezTo>
                    <a:pt x="576441" y="218438"/>
                    <a:pt x="577168" y="220262"/>
                    <a:pt x="576077" y="220626"/>
                  </a:cubicBezTo>
                  <a:cubicBezTo>
                    <a:pt x="560797" y="228650"/>
                    <a:pt x="545154" y="238131"/>
                    <a:pt x="528782" y="243966"/>
                  </a:cubicBezTo>
                  <a:cubicBezTo>
                    <a:pt x="526599" y="245061"/>
                    <a:pt x="525144" y="241049"/>
                    <a:pt x="527327" y="240320"/>
                  </a:cubicBezTo>
                  <a:cubicBezTo>
                    <a:pt x="543335" y="233755"/>
                    <a:pt x="558978" y="225367"/>
                    <a:pt x="575349" y="219168"/>
                  </a:cubicBezTo>
                  <a:close/>
                  <a:moveTo>
                    <a:pt x="108056" y="168374"/>
                  </a:moveTo>
                  <a:cubicBezTo>
                    <a:pt x="124192" y="167638"/>
                    <a:pt x="140328" y="168741"/>
                    <a:pt x="156105" y="169844"/>
                  </a:cubicBezTo>
                  <a:cubicBezTo>
                    <a:pt x="180846" y="170947"/>
                    <a:pt x="206305" y="168741"/>
                    <a:pt x="231047" y="172050"/>
                  </a:cubicBezTo>
                  <a:cubicBezTo>
                    <a:pt x="234274" y="172417"/>
                    <a:pt x="234274" y="177932"/>
                    <a:pt x="230688" y="177197"/>
                  </a:cubicBezTo>
                  <a:cubicBezTo>
                    <a:pt x="212042" y="174623"/>
                    <a:pt x="193038" y="176461"/>
                    <a:pt x="174392" y="175726"/>
                  </a:cubicBezTo>
                  <a:cubicBezTo>
                    <a:pt x="158615" y="174991"/>
                    <a:pt x="142838" y="174256"/>
                    <a:pt x="127060" y="173520"/>
                  </a:cubicBezTo>
                  <a:cubicBezTo>
                    <a:pt x="105546" y="172785"/>
                    <a:pt x="67179" y="170947"/>
                    <a:pt x="63593" y="200357"/>
                  </a:cubicBezTo>
                  <a:cubicBezTo>
                    <a:pt x="63234" y="202196"/>
                    <a:pt x="60724" y="202196"/>
                    <a:pt x="60724" y="200357"/>
                  </a:cubicBezTo>
                  <a:cubicBezTo>
                    <a:pt x="60007" y="174623"/>
                    <a:pt x="88335" y="169109"/>
                    <a:pt x="108056" y="168374"/>
                  </a:cubicBezTo>
                  <a:close/>
                  <a:moveTo>
                    <a:pt x="118644" y="161214"/>
                  </a:moveTo>
                  <a:cubicBezTo>
                    <a:pt x="144948" y="162287"/>
                    <a:pt x="171253" y="162287"/>
                    <a:pt x="197558" y="162287"/>
                  </a:cubicBezTo>
                  <a:cubicBezTo>
                    <a:pt x="218818" y="162287"/>
                    <a:pt x="241519" y="161214"/>
                    <a:pt x="262419" y="164074"/>
                  </a:cubicBezTo>
                  <a:cubicBezTo>
                    <a:pt x="266022" y="164431"/>
                    <a:pt x="266022" y="169436"/>
                    <a:pt x="262419" y="169078"/>
                  </a:cubicBezTo>
                  <a:cubicBezTo>
                    <a:pt x="227466" y="164431"/>
                    <a:pt x="190351" y="168006"/>
                    <a:pt x="155038" y="167291"/>
                  </a:cubicBezTo>
                  <a:cubicBezTo>
                    <a:pt x="122607" y="166576"/>
                    <a:pt x="45495" y="153350"/>
                    <a:pt x="47657" y="204823"/>
                  </a:cubicBezTo>
                  <a:cubicBezTo>
                    <a:pt x="47657" y="206610"/>
                    <a:pt x="44774" y="206968"/>
                    <a:pt x="44414" y="205181"/>
                  </a:cubicBezTo>
                  <a:cubicBezTo>
                    <a:pt x="39369" y="163359"/>
                    <a:pt x="89096" y="160142"/>
                    <a:pt x="118644" y="161214"/>
                  </a:cubicBezTo>
                  <a:close/>
                  <a:moveTo>
                    <a:pt x="350417" y="153365"/>
                  </a:moveTo>
                  <a:cubicBezTo>
                    <a:pt x="317889" y="154131"/>
                    <a:pt x="285317" y="155302"/>
                    <a:pt x="252744" y="154401"/>
                  </a:cubicBezTo>
                  <a:cubicBezTo>
                    <a:pt x="217472" y="153680"/>
                    <a:pt x="182200" y="156202"/>
                    <a:pt x="146568" y="155121"/>
                  </a:cubicBezTo>
                  <a:lnTo>
                    <a:pt x="71345" y="155482"/>
                  </a:lnTo>
                  <a:cubicBezTo>
                    <a:pt x="56228" y="157643"/>
                    <a:pt x="43991" y="164488"/>
                    <a:pt x="39672" y="181421"/>
                  </a:cubicBezTo>
                  <a:cubicBezTo>
                    <a:pt x="30674" y="214565"/>
                    <a:pt x="34993" y="240144"/>
                    <a:pt x="34633" y="274010"/>
                  </a:cubicBezTo>
                  <a:cubicBezTo>
                    <a:pt x="34633" y="306073"/>
                    <a:pt x="34273" y="338858"/>
                    <a:pt x="34633" y="371282"/>
                  </a:cubicBezTo>
                  <a:cubicBezTo>
                    <a:pt x="34633" y="385692"/>
                    <a:pt x="29234" y="423881"/>
                    <a:pt x="41112" y="434689"/>
                  </a:cubicBezTo>
                  <a:cubicBezTo>
                    <a:pt x="52629" y="446217"/>
                    <a:pt x="69545" y="454143"/>
                    <a:pt x="85741" y="454864"/>
                  </a:cubicBezTo>
                  <a:cubicBezTo>
                    <a:pt x="115255" y="455584"/>
                    <a:pt x="144768" y="453062"/>
                    <a:pt x="173922" y="452702"/>
                  </a:cubicBezTo>
                  <a:cubicBezTo>
                    <a:pt x="243746" y="451982"/>
                    <a:pt x="313210" y="452702"/>
                    <a:pt x="382675" y="453423"/>
                  </a:cubicBezTo>
                  <a:cubicBezTo>
                    <a:pt x="417227" y="453783"/>
                    <a:pt x="487411" y="465672"/>
                    <a:pt x="500368" y="423520"/>
                  </a:cubicBezTo>
                  <a:cubicBezTo>
                    <a:pt x="510806" y="387494"/>
                    <a:pt x="507567" y="352188"/>
                    <a:pt x="507207" y="315801"/>
                  </a:cubicBezTo>
                  <a:cubicBezTo>
                    <a:pt x="506847" y="279774"/>
                    <a:pt x="511886" y="241585"/>
                    <a:pt x="507567" y="205559"/>
                  </a:cubicBezTo>
                  <a:cubicBezTo>
                    <a:pt x="505767" y="190788"/>
                    <a:pt x="506847" y="164849"/>
                    <a:pt x="487411" y="159445"/>
                  </a:cubicBezTo>
                  <a:cubicBezTo>
                    <a:pt x="474454" y="156202"/>
                    <a:pt x="460777" y="155482"/>
                    <a:pt x="447820" y="154761"/>
                  </a:cubicBezTo>
                  <a:cubicBezTo>
                    <a:pt x="415427" y="152239"/>
                    <a:pt x="382945" y="152600"/>
                    <a:pt x="350417" y="153365"/>
                  </a:cubicBezTo>
                  <a:close/>
                  <a:moveTo>
                    <a:pt x="83729" y="124775"/>
                  </a:moveTo>
                  <a:cubicBezTo>
                    <a:pt x="85906" y="124775"/>
                    <a:pt x="86631" y="128728"/>
                    <a:pt x="84091" y="129087"/>
                  </a:cubicBezTo>
                  <a:cubicBezTo>
                    <a:pt x="62320" y="132321"/>
                    <a:pt x="39823" y="138070"/>
                    <a:pt x="26760" y="157832"/>
                  </a:cubicBezTo>
                  <a:cubicBezTo>
                    <a:pt x="16600" y="173642"/>
                    <a:pt x="15511" y="191607"/>
                    <a:pt x="14786" y="209932"/>
                  </a:cubicBezTo>
                  <a:cubicBezTo>
                    <a:pt x="14423" y="211729"/>
                    <a:pt x="11883" y="211729"/>
                    <a:pt x="11520" y="209573"/>
                  </a:cubicBezTo>
                  <a:cubicBezTo>
                    <a:pt x="10794" y="189811"/>
                    <a:pt x="12246" y="167174"/>
                    <a:pt x="26034" y="151364"/>
                  </a:cubicBezTo>
                  <a:cubicBezTo>
                    <a:pt x="40911" y="134477"/>
                    <a:pt x="60869" y="125135"/>
                    <a:pt x="83729" y="124775"/>
                  </a:cubicBezTo>
                  <a:close/>
                  <a:moveTo>
                    <a:pt x="51752" y="120742"/>
                  </a:moveTo>
                  <a:cubicBezTo>
                    <a:pt x="55018" y="120013"/>
                    <a:pt x="56469" y="125117"/>
                    <a:pt x="52841" y="125846"/>
                  </a:cubicBezTo>
                  <a:cubicBezTo>
                    <a:pt x="32521" y="129856"/>
                    <a:pt x="15104" y="147353"/>
                    <a:pt x="8935" y="167038"/>
                  </a:cubicBezTo>
                  <a:cubicBezTo>
                    <a:pt x="8209" y="168861"/>
                    <a:pt x="6032" y="167767"/>
                    <a:pt x="6395" y="166309"/>
                  </a:cubicBezTo>
                  <a:cubicBezTo>
                    <a:pt x="11475" y="144802"/>
                    <a:pt x="29981" y="125481"/>
                    <a:pt x="51752" y="120742"/>
                  </a:cubicBezTo>
                  <a:close/>
                  <a:moveTo>
                    <a:pt x="275059" y="99279"/>
                  </a:moveTo>
                  <a:cubicBezTo>
                    <a:pt x="271820" y="112970"/>
                    <a:pt x="264621" y="125219"/>
                    <a:pt x="252744" y="135667"/>
                  </a:cubicBezTo>
                  <a:cubicBezTo>
                    <a:pt x="250944" y="137468"/>
                    <a:pt x="248785" y="138909"/>
                    <a:pt x="246625" y="140350"/>
                  </a:cubicBezTo>
                  <a:cubicBezTo>
                    <a:pt x="267141" y="140711"/>
                    <a:pt x="287656" y="140350"/>
                    <a:pt x="307811" y="139990"/>
                  </a:cubicBezTo>
                  <a:cubicBezTo>
                    <a:pt x="297014" y="133866"/>
                    <a:pt x="288376" y="124859"/>
                    <a:pt x="282617" y="114411"/>
                  </a:cubicBezTo>
                  <a:cubicBezTo>
                    <a:pt x="280098" y="110808"/>
                    <a:pt x="277938" y="107566"/>
                    <a:pt x="275779" y="103603"/>
                  </a:cubicBezTo>
                  <a:cubicBezTo>
                    <a:pt x="275059" y="102162"/>
                    <a:pt x="275059" y="100721"/>
                    <a:pt x="275059" y="99279"/>
                  </a:cubicBezTo>
                  <a:close/>
                  <a:moveTo>
                    <a:pt x="388299" y="99086"/>
                  </a:moveTo>
                  <a:cubicBezTo>
                    <a:pt x="389025" y="96200"/>
                    <a:pt x="393019" y="97643"/>
                    <a:pt x="392293" y="100169"/>
                  </a:cubicBezTo>
                  <a:cubicBezTo>
                    <a:pt x="389388" y="114601"/>
                    <a:pt x="377769" y="127229"/>
                    <a:pt x="362882" y="130115"/>
                  </a:cubicBezTo>
                  <a:cubicBezTo>
                    <a:pt x="351626" y="132280"/>
                    <a:pt x="332381" y="133723"/>
                    <a:pt x="325482" y="122539"/>
                  </a:cubicBezTo>
                  <a:cubicBezTo>
                    <a:pt x="325119" y="121817"/>
                    <a:pt x="325845" y="121456"/>
                    <a:pt x="326209" y="121817"/>
                  </a:cubicBezTo>
                  <a:cubicBezTo>
                    <a:pt x="347995" y="135527"/>
                    <a:pt x="382126" y="123982"/>
                    <a:pt x="388299" y="99086"/>
                  </a:cubicBezTo>
                  <a:close/>
                  <a:moveTo>
                    <a:pt x="275779" y="97118"/>
                  </a:moveTo>
                  <a:cubicBezTo>
                    <a:pt x="275779" y="97478"/>
                    <a:pt x="275419" y="97478"/>
                    <a:pt x="275419" y="98199"/>
                  </a:cubicBezTo>
                  <a:cubicBezTo>
                    <a:pt x="275419" y="97838"/>
                    <a:pt x="275779" y="97478"/>
                    <a:pt x="275779" y="97478"/>
                  </a:cubicBezTo>
                  <a:cubicBezTo>
                    <a:pt x="275779" y="97118"/>
                    <a:pt x="275779" y="97118"/>
                    <a:pt x="275779" y="97118"/>
                  </a:cubicBezTo>
                  <a:close/>
                  <a:moveTo>
                    <a:pt x="451153" y="87281"/>
                  </a:moveTo>
                  <a:cubicBezTo>
                    <a:pt x="451153" y="85088"/>
                    <a:pt x="453914" y="85088"/>
                    <a:pt x="453914" y="87281"/>
                  </a:cubicBezTo>
                  <a:cubicBezTo>
                    <a:pt x="454259" y="94955"/>
                    <a:pt x="454949" y="102265"/>
                    <a:pt x="452878" y="109940"/>
                  </a:cubicBezTo>
                  <a:cubicBezTo>
                    <a:pt x="450808" y="117249"/>
                    <a:pt x="447702" y="124559"/>
                    <a:pt x="444941" y="132234"/>
                  </a:cubicBezTo>
                  <a:cubicBezTo>
                    <a:pt x="444251" y="135523"/>
                    <a:pt x="439419" y="134061"/>
                    <a:pt x="440455" y="130772"/>
                  </a:cubicBezTo>
                  <a:cubicBezTo>
                    <a:pt x="442180" y="124193"/>
                    <a:pt x="445286" y="117614"/>
                    <a:pt x="447702" y="111036"/>
                  </a:cubicBezTo>
                  <a:cubicBezTo>
                    <a:pt x="450463" y="102996"/>
                    <a:pt x="451153" y="95321"/>
                    <a:pt x="451153" y="87281"/>
                  </a:cubicBezTo>
                  <a:close/>
                  <a:moveTo>
                    <a:pt x="435546" y="65015"/>
                  </a:moveTo>
                  <a:lnTo>
                    <a:pt x="437841" y="94041"/>
                  </a:lnTo>
                  <a:lnTo>
                    <a:pt x="442206" y="75398"/>
                  </a:lnTo>
                  <a:cubicBezTo>
                    <a:pt x="442562" y="73975"/>
                    <a:pt x="444344" y="73975"/>
                    <a:pt x="444344" y="75398"/>
                  </a:cubicBezTo>
                  <a:cubicBezTo>
                    <a:pt x="445413" y="95324"/>
                    <a:pt x="443631" y="114894"/>
                    <a:pt x="433653" y="132686"/>
                  </a:cubicBezTo>
                  <a:cubicBezTo>
                    <a:pt x="432227" y="135532"/>
                    <a:pt x="428307" y="132686"/>
                    <a:pt x="429376" y="130195"/>
                  </a:cubicBezTo>
                  <a:lnTo>
                    <a:pt x="433781" y="111383"/>
                  </a:lnTo>
                  <a:lnTo>
                    <a:pt x="422952" y="134606"/>
                  </a:lnTo>
                  <a:cubicBezTo>
                    <a:pt x="420433" y="137117"/>
                    <a:pt x="417194" y="133529"/>
                    <a:pt x="419353" y="131018"/>
                  </a:cubicBezTo>
                  <a:cubicBezTo>
                    <a:pt x="434467" y="113082"/>
                    <a:pt x="437705" y="87973"/>
                    <a:pt x="433027" y="65732"/>
                  </a:cubicBezTo>
                  <a:cubicBezTo>
                    <a:pt x="432667" y="63580"/>
                    <a:pt x="435186" y="62863"/>
                    <a:pt x="435546" y="65015"/>
                  </a:cubicBezTo>
                  <a:close/>
                  <a:moveTo>
                    <a:pt x="423216" y="52828"/>
                  </a:moveTo>
                  <a:cubicBezTo>
                    <a:pt x="432339" y="78339"/>
                    <a:pt x="432704" y="120020"/>
                    <a:pt x="406428" y="136907"/>
                  </a:cubicBezTo>
                  <a:cubicBezTo>
                    <a:pt x="403509" y="138704"/>
                    <a:pt x="401319" y="134392"/>
                    <a:pt x="403874" y="132596"/>
                  </a:cubicBezTo>
                  <a:cubicBezTo>
                    <a:pt x="427960" y="117145"/>
                    <a:pt x="425770" y="76542"/>
                    <a:pt x="421391" y="53546"/>
                  </a:cubicBezTo>
                  <a:cubicBezTo>
                    <a:pt x="421026" y="52109"/>
                    <a:pt x="422851" y="51750"/>
                    <a:pt x="423216" y="52828"/>
                  </a:cubicBezTo>
                  <a:close/>
                  <a:moveTo>
                    <a:pt x="212673" y="37702"/>
                  </a:moveTo>
                  <a:cubicBezTo>
                    <a:pt x="221490" y="38152"/>
                    <a:pt x="229809" y="40937"/>
                    <a:pt x="236139" y="47587"/>
                  </a:cubicBezTo>
                  <a:cubicBezTo>
                    <a:pt x="239033" y="50103"/>
                    <a:pt x="234692" y="54416"/>
                    <a:pt x="232160" y="51900"/>
                  </a:cubicBezTo>
                  <a:cubicBezTo>
                    <a:pt x="220585" y="40398"/>
                    <a:pt x="198159" y="40398"/>
                    <a:pt x="184415" y="48306"/>
                  </a:cubicBezTo>
                  <a:cubicBezTo>
                    <a:pt x="168499" y="56573"/>
                    <a:pt x="158010" y="71309"/>
                    <a:pt x="156563" y="89281"/>
                  </a:cubicBezTo>
                  <a:cubicBezTo>
                    <a:pt x="156201" y="91078"/>
                    <a:pt x="154031" y="91078"/>
                    <a:pt x="154031" y="89281"/>
                  </a:cubicBezTo>
                  <a:cubicBezTo>
                    <a:pt x="153669" y="69153"/>
                    <a:pt x="166329" y="48306"/>
                    <a:pt x="186223" y="41836"/>
                  </a:cubicBezTo>
                  <a:cubicBezTo>
                    <a:pt x="194543" y="39140"/>
                    <a:pt x="203857" y="37253"/>
                    <a:pt x="212673" y="37702"/>
                  </a:cubicBezTo>
                  <a:close/>
                  <a:moveTo>
                    <a:pt x="216895" y="25069"/>
                  </a:moveTo>
                  <a:cubicBezTo>
                    <a:pt x="228536" y="26742"/>
                    <a:pt x="239498" y="31354"/>
                    <a:pt x="246383" y="40035"/>
                  </a:cubicBezTo>
                  <a:cubicBezTo>
                    <a:pt x="248557" y="42929"/>
                    <a:pt x="244209" y="47269"/>
                    <a:pt x="242034" y="44014"/>
                  </a:cubicBezTo>
                  <a:cubicBezTo>
                    <a:pt x="229714" y="28460"/>
                    <a:pt x="198189" y="24481"/>
                    <a:pt x="180795" y="33886"/>
                  </a:cubicBezTo>
                  <a:cubicBezTo>
                    <a:pt x="164851" y="42929"/>
                    <a:pt x="154705" y="58844"/>
                    <a:pt x="151444" y="76929"/>
                  </a:cubicBezTo>
                  <a:cubicBezTo>
                    <a:pt x="151444" y="78376"/>
                    <a:pt x="148907" y="78014"/>
                    <a:pt x="148907" y="76567"/>
                  </a:cubicBezTo>
                  <a:cubicBezTo>
                    <a:pt x="150719" y="56312"/>
                    <a:pt x="163039" y="34248"/>
                    <a:pt x="183332" y="27737"/>
                  </a:cubicBezTo>
                  <a:cubicBezTo>
                    <a:pt x="192934" y="24662"/>
                    <a:pt x="205255" y="23396"/>
                    <a:pt x="216895" y="25069"/>
                  </a:cubicBezTo>
                  <a:close/>
                  <a:moveTo>
                    <a:pt x="196046" y="19036"/>
                  </a:moveTo>
                  <a:cubicBezTo>
                    <a:pt x="171785" y="23038"/>
                    <a:pt x="151067" y="41277"/>
                    <a:pt x="145128" y="67216"/>
                  </a:cubicBezTo>
                  <a:cubicBezTo>
                    <a:pt x="142609" y="79104"/>
                    <a:pt x="143688" y="90273"/>
                    <a:pt x="147288" y="100721"/>
                  </a:cubicBezTo>
                  <a:cubicBezTo>
                    <a:pt x="157005" y="116572"/>
                    <a:pt x="168523" y="131704"/>
                    <a:pt x="187599" y="136387"/>
                  </a:cubicBezTo>
                  <a:cubicBezTo>
                    <a:pt x="211713" y="142512"/>
                    <a:pt x="237267" y="138189"/>
                    <a:pt x="250584" y="114411"/>
                  </a:cubicBezTo>
                  <a:cubicBezTo>
                    <a:pt x="268580" y="81987"/>
                    <a:pt x="264621" y="30108"/>
                    <a:pt x="221071" y="20021"/>
                  </a:cubicBezTo>
                  <a:cubicBezTo>
                    <a:pt x="212613" y="17949"/>
                    <a:pt x="204133" y="17702"/>
                    <a:pt x="196046" y="19036"/>
                  </a:cubicBezTo>
                  <a:close/>
                  <a:moveTo>
                    <a:pt x="337859" y="16007"/>
                  </a:moveTo>
                  <a:cubicBezTo>
                    <a:pt x="313615" y="20178"/>
                    <a:pt x="292965" y="38484"/>
                    <a:pt x="287296" y="64694"/>
                  </a:cubicBezTo>
                  <a:cubicBezTo>
                    <a:pt x="284417" y="76222"/>
                    <a:pt x="285497" y="87751"/>
                    <a:pt x="288736" y="98199"/>
                  </a:cubicBezTo>
                  <a:cubicBezTo>
                    <a:pt x="298454" y="113690"/>
                    <a:pt x="310331" y="128822"/>
                    <a:pt x="329407" y="133866"/>
                  </a:cubicBezTo>
                  <a:cubicBezTo>
                    <a:pt x="353521" y="139990"/>
                    <a:pt x="379075" y="134946"/>
                    <a:pt x="392392" y="111529"/>
                  </a:cubicBezTo>
                  <a:cubicBezTo>
                    <a:pt x="410388" y="79104"/>
                    <a:pt x="406429" y="27586"/>
                    <a:pt x="362879" y="16778"/>
                  </a:cubicBezTo>
                  <a:cubicBezTo>
                    <a:pt x="354421" y="14797"/>
                    <a:pt x="345941" y="14617"/>
                    <a:pt x="337859" y="16007"/>
                  </a:cubicBezTo>
                  <a:close/>
                  <a:moveTo>
                    <a:pt x="352565" y="88"/>
                  </a:moveTo>
                  <a:cubicBezTo>
                    <a:pt x="362654" y="634"/>
                    <a:pt x="372597" y="3719"/>
                    <a:pt x="381595" y="9933"/>
                  </a:cubicBezTo>
                  <a:cubicBezTo>
                    <a:pt x="421906" y="37313"/>
                    <a:pt x="434503" y="97838"/>
                    <a:pt x="394552" y="132785"/>
                  </a:cubicBezTo>
                  <a:cubicBezTo>
                    <a:pt x="392033" y="134946"/>
                    <a:pt x="389513" y="136748"/>
                    <a:pt x="386994" y="138549"/>
                  </a:cubicBezTo>
                  <a:cubicBezTo>
                    <a:pt x="410748" y="138549"/>
                    <a:pt x="434143" y="139270"/>
                    <a:pt x="457538" y="141071"/>
                  </a:cubicBezTo>
                  <a:cubicBezTo>
                    <a:pt x="481292" y="143233"/>
                    <a:pt x="501808" y="143953"/>
                    <a:pt x="515845" y="165929"/>
                  </a:cubicBezTo>
                  <a:cubicBezTo>
                    <a:pt x="528802" y="186825"/>
                    <a:pt x="523043" y="224293"/>
                    <a:pt x="522323" y="247350"/>
                  </a:cubicBezTo>
                  <a:cubicBezTo>
                    <a:pt x="521603" y="257798"/>
                    <a:pt x="521603" y="267885"/>
                    <a:pt x="521963" y="278333"/>
                  </a:cubicBezTo>
                  <a:cubicBezTo>
                    <a:pt x="545358" y="259599"/>
                    <a:pt x="581710" y="246989"/>
                    <a:pt x="610863" y="231858"/>
                  </a:cubicBezTo>
                  <a:cubicBezTo>
                    <a:pt x="615542" y="229697"/>
                    <a:pt x="620941" y="230417"/>
                    <a:pt x="623820" y="232579"/>
                  </a:cubicBezTo>
                  <a:cubicBezTo>
                    <a:pt x="625260" y="232579"/>
                    <a:pt x="626700" y="233299"/>
                    <a:pt x="627060" y="234020"/>
                  </a:cubicBezTo>
                  <a:cubicBezTo>
                    <a:pt x="637497" y="259239"/>
                    <a:pt x="633178" y="288420"/>
                    <a:pt x="633898" y="314359"/>
                  </a:cubicBezTo>
                  <a:cubicBezTo>
                    <a:pt x="634978" y="339938"/>
                    <a:pt x="630659" y="365878"/>
                    <a:pt x="633898" y="391817"/>
                  </a:cubicBezTo>
                  <a:cubicBezTo>
                    <a:pt x="634258" y="394339"/>
                    <a:pt x="630659" y="395420"/>
                    <a:pt x="627060" y="395420"/>
                  </a:cubicBezTo>
                  <a:cubicBezTo>
                    <a:pt x="624900" y="396861"/>
                    <a:pt x="621661" y="397581"/>
                    <a:pt x="618062" y="397221"/>
                  </a:cubicBezTo>
                  <a:cubicBezTo>
                    <a:pt x="609064" y="395780"/>
                    <a:pt x="602225" y="392537"/>
                    <a:pt x="595747" y="388935"/>
                  </a:cubicBezTo>
                  <a:cubicBezTo>
                    <a:pt x="585669" y="383170"/>
                    <a:pt x="575231" y="378847"/>
                    <a:pt x="564074" y="373804"/>
                  </a:cubicBezTo>
                  <a:cubicBezTo>
                    <a:pt x="548957" y="367319"/>
                    <a:pt x="535640" y="360474"/>
                    <a:pt x="523403" y="352188"/>
                  </a:cubicBezTo>
                  <a:cubicBezTo>
                    <a:pt x="523403" y="359033"/>
                    <a:pt x="523043" y="365517"/>
                    <a:pt x="523043" y="372362"/>
                  </a:cubicBezTo>
                  <a:cubicBezTo>
                    <a:pt x="521603" y="396500"/>
                    <a:pt x="519444" y="435409"/>
                    <a:pt x="498569" y="452342"/>
                  </a:cubicBezTo>
                  <a:cubicBezTo>
                    <a:pt x="475534" y="470715"/>
                    <a:pt x="440622" y="467473"/>
                    <a:pt x="412548" y="467833"/>
                  </a:cubicBezTo>
                  <a:cubicBezTo>
                    <a:pt x="372237" y="468554"/>
                    <a:pt x="331566" y="466752"/>
                    <a:pt x="291255" y="466752"/>
                  </a:cubicBezTo>
                  <a:cubicBezTo>
                    <a:pt x="248785" y="467113"/>
                    <a:pt x="206314" y="467113"/>
                    <a:pt x="163844" y="467833"/>
                  </a:cubicBezTo>
                  <a:cubicBezTo>
                    <a:pt x="135050" y="468554"/>
                    <a:pt x="95459" y="476840"/>
                    <a:pt x="67746" y="466752"/>
                  </a:cubicBezTo>
                  <a:cubicBezTo>
                    <a:pt x="45431" y="458827"/>
                    <a:pt x="25275" y="447658"/>
                    <a:pt x="21316" y="422800"/>
                  </a:cubicBezTo>
                  <a:cubicBezTo>
                    <a:pt x="15557" y="390736"/>
                    <a:pt x="19156" y="354349"/>
                    <a:pt x="19156" y="321925"/>
                  </a:cubicBezTo>
                  <a:cubicBezTo>
                    <a:pt x="19156" y="281575"/>
                    <a:pt x="15557" y="245188"/>
                    <a:pt x="19156" y="204838"/>
                  </a:cubicBezTo>
                  <a:cubicBezTo>
                    <a:pt x="20956" y="184663"/>
                    <a:pt x="24555" y="160525"/>
                    <a:pt x="43991" y="148637"/>
                  </a:cubicBezTo>
                  <a:cubicBezTo>
                    <a:pt x="68105" y="133505"/>
                    <a:pt x="99778" y="137108"/>
                    <a:pt x="126412" y="138189"/>
                  </a:cubicBezTo>
                  <a:cubicBezTo>
                    <a:pt x="137570" y="138549"/>
                    <a:pt x="148727" y="138909"/>
                    <a:pt x="160245" y="138909"/>
                  </a:cubicBezTo>
                  <a:cubicBezTo>
                    <a:pt x="151967" y="133145"/>
                    <a:pt x="145488" y="125579"/>
                    <a:pt x="140809" y="116933"/>
                  </a:cubicBezTo>
                  <a:cubicBezTo>
                    <a:pt x="138290" y="113690"/>
                    <a:pt x="136130" y="110087"/>
                    <a:pt x="133971" y="106485"/>
                  </a:cubicBezTo>
                  <a:cubicBezTo>
                    <a:pt x="132891" y="103963"/>
                    <a:pt x="133251" y="102162"/>
                    <a:pt x="133971" y="100000"/>
                  </a:cubicBezTo>
                  <a:cubicBezTo>
                    <a:pt x="130011" y="84509"/>
                    <a:pt x="130731" y="66855"/>
                    <a:pt x="137570" y="50283"/>
                  </a:cubicBezTo>
                  <a:cubicBezTo>
                    <a:pt x="152686" y="13176"/>
                    <a:pt x="203795" y="-11683"/>
                    <a:pt x="240147" y="12815"/>
                  </a:cubicBezTo>
                  <a:cubicBezTo>
                    <a:pt x="257423" y="24704"/>
                    <a:pt x="269660" y="43078"/>
                    <a:pt x="275059" y="62532"/>
                  </a:cubicBezTo>
                  <a:cubicBezTo>
                    <a:pt x="275779" y="57488"/>
                    <a:pt x="277218" y="52445"/>
                    <a:pt x="279378" y="47761"/>
                  </a:cubicBezTo>
                  <a:cubicBezTo>
                    <a:pt x="290715" y="19660"/>
                    <a:pt x="322298" y="-1550"/>
                    <a:pt x="352565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6" name="Freeform 1967">
              <a:extLst>
                <a:ext uri="{FF2B5EF4-FFF2-40B4-BE49-F238E27FC236}">
                  <a16:creationId xmlns:a16="http://schemas.microsoft.com/office/drawing/2014/main" id="{5F1EC308-A78A-C04F-A72F-6A6A7FDB05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6491" y="4341570"/>
              <a:ext cx="368679" cy="473810"/>
            </a:xfrm>
            <a:custGeom>
              <a:avLst/>
              <a:gdLst>
                <a:gd name="T0" fmla="*/ 1106 w 1128"/>
                <a:gd name="T1" fmla="*/ 1299 h 1453"/>
                <a:gd name="T2" fmla="*/ 1072 w 1128"/>
                <a:gd name="T3" fmla="*/ 1292 h 1453"/>
                <a:gd name="T4" fmla="*/ 861 w 1128"/>
                <a:gd name="T5" fmla="*/ 1299 h 1453"/>
                <a:gd name="T6" fmla="*/ 801 w 1128"/>
                <a:gd name="T7" fmla="*/ 1218 h 1453"/>
                <a:gd name="T8" fmla="*/ 836 w 1128"/>
                <a:gd name="T9" fmla="*/ 1236 h 1453"/>
                <a:gd name="T10" fmla="*/ 788 w 1128"/>
                <a:gd name="T11" fmla="*/ 1127 h 1453"/>
                <a:gd name="T12" fmla="*/ 725 w 1128"/>
                <a:gd name="T13" fmla="*/ 1086 h 1453"/>
                <a:gd name="T14" fmla="*/ 526 w 1128"/>
                <a:gd name="T15" fmla="*/ 881 h 1453"/>
                <a:gd name="T16" fmla="*/ 737 w 1128"/>
                <a:gd name="T17" fmla="*/ 1016 h 1453"/>
                <a:gd name="T18" fmla="*/ 591 w 1128"/>
                <a:gd name="T19" fmla="*/ 987 h 1453"/>
                <a:gd name="T20" fmla="*/ 653 w 1128"/>
                <a:gd name="T21" fmla="*/ 994 h 1453"/>
                <a:gd name="T22" fmla="*/ 510 w 1128"/>
                <a:gd name="T23" fmla="*/ 915 h 1453"/>
                <a:gd name="T24" fmla="*/ 424 w 1128"/>
                <a:gd name="T25" fmla="*/ 900 h 1453"/>
                <a:gd name="T26" fmla="*/ 447 w 1128"/>
                <a:gd name="T27" fmla="*/ 880 h 1453"/>
                <a:gd name="T28" fmla="*/ 318 w 1128"/>
                <a:gd name="T29" fmla="*/ 793 h 1453"/>
                <a:gd name="T30" fmla="*/ 212 w 1128"/>
                <a:gd name="T31" fmla="*/ 739 h 1453"/>
                <a:gd name="T32" fmla="*/ 274 w 1128"/>
                <a:gd name="T33" fmla="*/ 754 h 1453"/>
                <a:gd name="T34" fmla="*/ 150 w 1128"/>
                <a:gd name="T35" fmla="*/ 665 h 1453"/>
                <a:gd name="T36" fmla="*/ 114 w 1128"/>
                <a:gd name="T37" fmla="*/ 617 h 1453"/>
                <a:gd name="T38" fmla="*/ 131 w 1128"/>
                <a:gd name="T39" fmla="*/ 571 h 1453"/>
                <a:gd name="T40" fmla="*/ 92 w 1128"/>
                <a:gd name="T41" fmla="*/ 467 h 1453"/>
                <a:gd name="T42" fmla="*/ 43 w 1128"/>
                <a:gd name="T43" fmla="*/ 365 h 1453"/>
                <a:gd name="T44" fmla="*/ 43 w 1128"/>
                <a:gd name="T45" fmla="*/ 365 h 1453"/>
                <a:gd name="T46" fmla="*/ 72 w 1128"/>
                <a:gd name="T47" fmla="*/ 303 h 1453"/>
                <a:gd name="T48" fmla="*/ 384 w 1128"/>
                <a:gd name="T49" fmla="*/ 384 h 1453"/>
                <a:gd name="T50" fmla="*/ 375 w 1128"/>
                <a:gd name="T51" fmla="*/ 190 h 1453"/>
                <a:gd name="T52" fmla="*/ 387 w 1128"/>
                <a:gd name="T53" fmla="*/ 281 h 1453"/>
                <a:gd name="T54" fmla="*/ 440 w 1128"/>
                <a:gd name="T55" fmla="*/ 372 h 1453"/>
                <a:gd name="T56" fmla="*/ 463 w 1128"/>
                <a:gd name="T57" fmla="*/ 433 h 1453"/>
                <a:gd name="T58" fmla="*/ 445 w 1128"/>
                <a:gd name="T59" fmla="*/ 439 h 1453"/>
                <a:gd name="T60" fmla="*/ 507 w 1128"/>
                <a:gd name="T61" fmla="*/ 577 h 1453"/>
                <a:gd name="T62" fmla="*/ 600 w 1128"/>
                <a:gd name="T63" fmla="*/ 638 h 1453"/>
                <a:gd name="T64" fmla="*/ 647 w 1128"/>
                <a:gd name="T65" fmla="*/ 682 h 1453"/>
                <a:gd name="T66" fmla="*/ 299 w 1128"/>
                <a:gd name="T67" fmla="*/ 718 h 1453"/>
                <a:gd name="T68" fmla="*/ 517 w 1128"/>
                <a:gd name="T69" fmla="*/ 628 h 1453"/>
                <a:gd name="T70" fmla="*/ 525 w 1128"/>
                <a:gd name="T71" fmla="*/ 639 h 1453"/>
                <a:gd name="T72" fmla="*/ 304 w 1128"/>
                <a:gd name="T73" fmla="*/ 723 h 1453"/>
                <a:gd name="T74" fmla="*/ 757 w 1128"/>
                <a:gd name="T75" fmla="*/ 760 h 1453"/>
                <a:gd name="T76" fmla="*/ 698 w 1128"/>
                <a:gd name="T77" fmla="*/ 753 h 1453"/>
                <a:gd name="T78" fmla="*/ 830 w 1128"/>
                <a:gd name="T79" fmla="*/ 824 h 1453"/>
                <a:gd name="T80" fmla="*/ 897 w 1128"/>
                <a:gd name="T81" fmla="*/ 848 h 1453"/>
                <a:gd name="T82" fmla="*/ 879 w 1128"/>
                <a:gd name="T83" fmla="*/ 853 h 1453"/>
                <a:gd name="T84" fmla="*/ 927 w 1128"/>
                <a:gd name="T85" fmla="*/ 943 h 1453"/>
                <a:gd name="T86" fmla="*/ 980 w 1128"/>
                <a:gd name="T87" fmla="*/ 933 h 1453"/>
                <a:gd name="T88" fmla="*/ 1021 w 1128"/>
                <a:gd name="T89" fmla="*/ 975 h 1453"/>
                <a:gd name="T90" fmla="*/ 997 w 1128"/>
                <a:gd name="T91" fmla="*/ 988 h 1453"/>
                <a:gd name="T92" fmla="*/ 1040 w 1128"/>
                <a:gd name="T93" fmla="*/ 1069 h 1453"/>
                <a:gd name="T94" fmla="*/ 1058 w 1128"/>
                <a:gd name="T95" fmla="*/ 1115 h 1453"/>
                <a:gd name="T96" fmla="*/ 1079 w 1128"/>
                <a:gd name="T97" fmla="*/ 1196 h 1453"/>
                <a:gd name="T98" fmla="*/ 421 w 1128"/>
                <a:gd name="T99" fmla="*/ 32 h 1453"/>
                <a:gd name="T100" fmla="*/ 370 w 1128"/>
                <a:gd name="T101" fmla="*/ 59 h 1453"/>
                <a:gd name="T102" fmla="*/ 122 w 1128"/>
                <a:gd name="T103" fmla="*/ 110 h 1453"/>
                <a:gd name="T104" fmla="*/ 13 w 1128"/>
                <a:gd name="T105" fmla="*/ 128 h 1453"/>
                <a:gd name="T106" fmla="*/ 269 w 1128"/>
                <a:gd name="T107" fmla="*/ 820 h 1453"/>
                <a:gd name="T108" fmla="*/ 861 w 1128"/>
                <a:gd name="T109" fmla="*/ 1391 h 1453"/>
                <a:gd name="T110" fmla="*/ 889 w 1128"/>
                <a:gd name="T111" fmla="*/ 1388 h 1453"/>
                <a:gd name="T112" fmla="*/ 1094 w 1128"/>
                <a:gd name="T113" fmla="*/ 1355 h 1453"/>
                <a:gd name="T114" fmla="*/ 1127 w 1128"/>
                <a:gd name="T115" fmla="*/ 133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8" h="1453">
                  <a:moveTo>
                    <a:pt x="1098" y="1302"/>
                  </a:moveTo>
                  <a:lnTo>
                    <a:pt x="1098" y="1302"/>
                  </a:lnTo>
                  <a:cubicBezTo>
                    <a:pt x="1096" y="1302"/>
                    <a:pt x="1094" y="1302"/>
                    <a:pt x="1093" y="1302"/>
                  </a:cubicBezTo>
                  <a:lnTo>
                    <a:pt x="1093" y="1302"/>
                  </a:lnTo>
                  <a:cubicBezTo>
                    <a:pt x="1092" y="1292"/>
                    <a:pt x="1092" y="1281"/>
                    <a:pt x="1090" y="1270"/>
                  </a:cubicBezTo>
                  <a:lnTo>
                    <a:pt x="1090" y="1270"/>
                  </a:lnTo>
                  <a:cubicBezTo>
                    <a:pt x="1095" y="1270"/>
                    <a:pt x="1099" y="1270"/>
                    <a:pt x="1104" y="1269"/>
                  </a:cubicBezTo>
                  <a:lnTo>
                    <a:pt x="1104" y="1269"/>
                  </a:lnTo>
                  <a:cubicBezTo>
                    <a:pt x="1104" y="1279"/>
                    <a:pt x="1106" y="1289"/>
                    <a:pt x="1106" y="1299"/>
                  </a:cubicBezTo>
                  <a:lnTo>
                    <a:pt x="1106" y="1299"/>
                  </a:lnTo>
                  <a:cubicBezTo>
                    <a:pt x="1103" y="1300"/>
                    <a:pt x="1101" y="1301"/>
                    <a:pt x="1098" y="1302"/>
                  </a:cubicBezTo>
                  <a:close/>
                  <a:moveTo>
                    <a:pt x="887" y="1339"/>
                  </a:moveTo>
                  <a:lnTo>
                    <a:pt x="887" y="1339"/>
                  </a:lnTo>
                  <a:cubicBezTo>
                    <a:pt x="881" y="1279"/>
                    <a:pt x="863" y="1221"/>
                    <a:pt x="838" y="1166"/>
                  </a:cubicBezTo>
                  <a:lnTo>
                    <a:pt x="838" y="1166"/>
                  </a:lnTo>
                  <a:cubicBezTo>
                    <a:pt x="900" y="1140"/>
                    <a:pt x="965" y="1122"/>
                    <a:pt x="1025" y="1094"/>
                  </a:cubicBezTo>
                  <a:lnTo>
                    <a:pt x="1025" y="1094"/>
                  </a:lnTo>
                  <a:cubicBezTo>
                    <a:pt x="1051" y="1155"/>
                    <a:pt x="1064" y="1221"/>
                    <a:pt x="1072" y="1292"/>
                  </a:cubicBezTo>
                  <a:lnTo>
                    <a:pt x="1072" y="1292"/>
                  </a:lnTo>
                  <a:cubicBezTo>
                    <a:pt x="1008" y="1299"/>
                    <a:pt x="948" y="1321"/>
                    <a:pt x="887" y="1339"/>
                  </a:cubicBezTo>
                  <a:close/>
                  <a:moveTo>
                    <a:pt x="857" y="1338"/>
                  </a:moveTo>
                  <a:lnTo>
                    <a:pt x="857" y="1338"/>
                  </a:lnTo>
                  <a:cubicBezTo>
                    <a:pt x="851" y="1339"/>
                    <a:pt x="845" y="1339"/>
                    <a:pt x="838" y="1340"/>
                  </a:cubicBezTo>
                  <a:lnTo>
                    <a:pt x="838" y="1340"/>
                  </a:lnTo>
                  <a:cubicBezTo>
                    <a:pt x="836" y="1328"/>
                    <a:pt x="833" y="1315"/>
                    <a:pt x="830" y="1304"/>
                  </a:cubicBezTo>
                  <a:lnTo>
                    <a:pt x="830" y="1304"/>
                  </a:lnTo>
                  <a:cubicBezTo>
                    <a:pt x="841" y="1303"/>
                    <a:pt x="851" y="1301"/>
                    <a:pt x="861" y="1299"/>
                  </a:cubicBezTo>
                  <a:lnTo>
                    <a:pt x="861" y="1299"/>
                  </a:lnTo>
                  <a:cubicBezTo>
                    <a:pt x="864" y="1311"/>
                    <a:pt x="866" y="1324"/>
                    <a:pt x="868" y="1335"/>
                  </a:cubicBezTo>
                  <a:lnTo>
                    <a:pt x="868" y="1335"/>
                  </a:lnTo>
                  <a:cubicBezTo>
                    <a:pt x="864" y="1337"/>
                    <a:pt x="861" y="1337"/>
                    <a:pt x="857" y="1338"/>
                  </a:cubicBezTo>
                  <a:close/>
                  <a:moveTo>
                    <a:pt x="813" y="1242"/>
                  </a:moveTo>
                  <a:lnTo>
                    <a:pt x="813" y="1242"/>
                  </a:lnTo>
                  <a:cubicBezTo>
                    <a:pt x="812" y="1242"/>
                    <a:pt x="812" y="1243"/>
                    <a:pt x="811" y="1243"/>
                  </a:cubicBezTo>
                  <a:lnTo>
                    <a:pt x="811" y="1243"/>
                  </a:lnTo>
                  <a:cubicBezTo>
                    <a:pt x="808" y="1234"/>
                    <a:pt x="805" y="1226"/>
                    <a:pt x="801" y="1218"/>
                  </a:cubicBezTo>
                  <a:lnTo>
                    <a:pt x="801" y="1218"/>
                  </a:lnTo>
                  <a:cubicBezTo>
                    <a:pt x="806" y="1217"/>
                    <a:pt x="810" y="1216"/>
                    <a:pt x="815" y="1214"/>
                  </a:cubicBezTo>
                  <a:lnTo>
                    <a:pt x="815" y="1214"/>
                  </a:lnTo>
                  <a:cubicBezTo>
                    <a:pt x="820" y="1213"/>
                    <a:pt x="826" y="1210"/>
                    <a:pt x="831" y="1207"/>
                  </a:cubicBezTo>
                  <a:lnTo>
                    <a:pt x="831" y="1207"/>
                  </a:lnTo>
                  <a:cubicBezTo>
                    <a:pt x="835" y="1216"/>
                    <a:pt x="838" y="1224"/>
                    <a:pt x="841" y="1233"/>
                  </a:cubicBezTo>
                  <a:lnTo>
                    <a:pt x="841" y="1233"/>
                  </a:lnTo>
                  <a:cubicBezTo>
                    <a:pt x="840" y="1234"/>
                    <a:pt x="837" y="1234"/>
                    <a:pt x="836" y="1236"/>
                  </a:cubicBezTo>
                  <a:lnTo>
                    <a:pt x="836" y="1236"/>
                  </a:lnTo>
                  <a:cubicBezTo>
                    <a:pt x="828" y="1238"/>
                    <a:pt x="821" y="1242"/>
                    <a:pt x="813" y="1242"/>
                  </a:cubicBezTo>
                  <a:close/>
                  <a:moveTo>
                    <a:pt x="779" y="1171"/>
                  </a:moveTo>
                  <a:lnTo>
                    <a:pt x="779" y="1171"/>
                  </a:lnTo>
                  <a:cubicBezTo>
                    <a:pt x="773" y="1160"/>
                    <a:pt x="767" y="1148"/>
                    <a:pt x="761" y="1138"/>
                  </a:cubicBezTo>
                  <a:lnTo>
                    <a:pt x="761" y="1138"/>
                  </a:lnTo>
                  <a:cubicBezTo>
                    <a:pt x="764" y="1137"/>
                    <a:pt x="767" y="1136"/>
                    <a:pt x="770" y="1135"/>
                  </a:cubicBezTo>
                  <a:lnTo>
                    <a:pt x="770" y="1135"/>
                  </a:lnTo>
                  <a:cubicBezTo>
                    <a:pt x="776" y="1132"/>
                    <a:pt x="782" y="1129"/>
                    <a:pt x="788" y="1127"/>
                  </a:cubicBezTo>
                  <a:lnTo>
                    <a:pt x="788" y="1127"/>
                  </a:lnTo>
                  <a:cubicBezTo>
                    <a:pt x="794" y="1136"/>
                    <a:pt x="800" y="1145"/>
                    <a:pt x="806" y="1155"/>
                  </a:cubicBezTo>
                  <a:lnTo>
                    <a:pt x="806" y="1155"/>
                  </a:lnTo>
                  <a:cubicBezTo>
                    <a:pt x="801" y="1156"/>
                    <a:pt x="797" y="1159"/>
                    <a:pt x="795" y="1161"/>
                  </a:cubicBezTo>
                  <a:lnTo>
                    <a:pt x="795" y="1161"/>
                  </a:lnTo>
                  <a:cubicBezTo>
                    <a:pt x="789" y="1164"/>
                    <a:pt x="784" y="1167"/>
                    <a:pt x="779" y="1171"/>
                  </a:cubicBezTo>
                  <a:close/>
                  <a:moveTo>
                    <a:pt x="740" y="1076"/>
                  </a:moveTo>
                  <a:lnTo>
                    <a:pt x="740" y="1076"/>
                  </a:lnTo>
                  <a:cubicBezTo>
                    <a:pt x="735" y="1079"/>
                    <a:pt x="730" y="1082"/>
                    <a:pt x="725" y="1086"/>
                  </a:cubicBezTo>
                  <a:lnTo>
                    <a:pt x="725" y="1086"/>
                  </a:lnTo>
                  <a:cubicBezTo>
                    <a:pt x="715" y="1075"/>
                    <a:pt x="706" y="1066"/>
                    <a:pt x="695" y="1057"/>
                  </a:cubicBezTo>
                  <a:lnTo>
                    <a:pt x="695" y="1057"/>
                  </a:lnTo>
                  <a:cubicBezTo>
                    <a:pt x="701" y="1051"/>
                    <a:pt x="707" y="1046"/>
                    <a:pt x="715" y="1042"/>
                  </a:cubicBezTo>
                  <a:lnTo>
                    <a:pt x="715" y="1042"/>
                  </a:lnTo>
                  <a:cubicBezTo>
                    <a:pt x="725" y="1051"/>
                    <a:pt x="735" y="1061"/>
                    <a:pt x="745" y="1072"/>
                  </a:cubicBezTo>
                  <a:lnTo>
                    <a:pt x="745" y="1072"/>
                  </a:lnTo>
                  <a:cubicBezTo>
                    <a:pt x="743" y="1073"/>
                    <a:pt x="742" y="1075"/>
                    <a:pt x="740" y="1076"/>
                  </a:cubicBezTo>
                  <a:close/>
                  <a:moveTo>
                    <a:pt x="526" y="881"/>
                  </a:moveTo>
                  <a:lnTo>
                    <a:pt x="526" y="881"/>
                  </a:lnTo>
                  <a:cubicBezTo>
                    <a:pt x="586" y="839"/>
                    <a:pt x="659" y="825"/>
                    <a:pt x="728" y="803"/>
                  </a:cubicBezTo>
                  <a:lnTo>
                    <a:pt x="728" y="803"/>
                  </a:lnTo>
                  <a:cubicBezTo>
                    <a:pt x="729" y="803"/>
                    <a:pt x="730" y="802"/>
                    <a:pt x="730" y="802"/>
                  </a:cubicBezTo>
                  <a:lnTo>
                    <a:pt x="730" y="802"/>
                  </a:lnTo>
                  <a:cubicBezTo>
                    <a:pt x="771" y="827"/>
                    <a:pt x="813" y="851"/>
                    <a:pt x="851" y="878"/>
                  </a:cubicBezTo>
                  <a:lnTo>
                    <a:pt x="851" y="878"/>
                  </a:lnTo>
                  <a:cubicBezTo>
                    <a:pt x="876" y="895"/>
                    <a:pt x="897" y="913"/>
                    <a:pt x="916" y="931"/>
                  </a:cubicBezTo>
                  <a:lnTo>
                    <a:pt x="916" y="931"/>
                  </a:lnTo>
                  <a:cubicBezTo>
                    <a:pt x="857" y="959"/>
                    <a:pt x="787" y="973"/>
                    <a:pt x="737" y="1016"/>
                  </a:cubicBezTo>
                  <a:lnTo>
                    <a:pt x="737" y="1016"/>
                  </a:lnTo>
                  <a:cubicBezTo>
                    <a:pt x="676" y="959"/>
                    <a:pt x="598" y="920"/>
                    <a:pt x="526" y="881"/>
                  </a:cubicBezTo>
                  <a:close/>
                  <a:moveTo>
                    <a:pt x="652" y="995"/>
                  </a:moveTo>
                  <a:lnTo>
                    <a:pt x="652" y="995"/>
                  </a:lnTo>
                  <a:cubicBezTo>
                    <a:pt x="648" y="1001"/>
                    <a:pt x="642" y="1005"/>
                    <a:pt x="638" y="1011"/>
                  </a:cubicBezTo>
                  <a:lnTo>
                    <a:pt x="638" y="1011"/>
                  </a:lnTo>
                  <a:cubicBezTo>
                    <a:pt x="638" y="1011"/>
                    <a:pt x="636" y="1012"/>
                    <a:pt x="636" y="1014"/>
                  </a:cubicBezTo>
                  <a:lnTo>
                    <a:pt x="636" y="1014"/>
                  </a:lnTo>
                  <a:cubicBezTo>
                    <a:pt x="622" y="1005"/>
                    <a:pt x="606" y="996"/>
                    <a:pt x="591" y="987"/>
                  </a:cubicBezTo>
                  <a:lnTo>
                    <a:pt x="591" y="987"/>
                  </a:lnTo>
                  <a:cubicBezTo>
                    <a:pt x="594" y="984"/>
                    <a:pt x="597" y="981"/>
                    <a:pt x="601" y="978"/>
                  </a:cubicBezTo>
                  <a:lnTo>
                    <a:pt x="601" y="978"/>
                  </a:lnTo>
                  <a:cubicBezTo>
                    <a:pt x="604" y="975"/>
                    <a:pt x="608" y="972"/>
                    <a:pt x="612" y="970"/>
                  </a:cubicBezTo>
                  <a:lnTo>
                    <a:pt x="612" y="970"/>
                  </a:lnTo>
                  <a:cubicBezTo>
                    <a:pt x="618" y="974"/>
                    <a:pt x="624" y="976"/>
                    <a:pt x="630" y="980"/>
                  </a:cubicBezTo>
                  <a:lnTo>
                    <a:pt x="630" y="980"/>
                  </a:lnTo>
                  <a:cubicBezTo>
                    <a:pt x="638" y="985"/>
                    <a:pt x="645" y="989"/>
                    <a:pt x="653" y="994"/>
                  </a:cubicBezTo>
                  <a:lnTo>
                    <a:pt x="653" y="994"/>
                  </a:lnTo>
                  <a:cubicBezTo>
                    <a:pt x="652" y="994"/>
                    <a:pt x="652" y="995"/>
                    <a:pt x="652" y="995"/>
                  </a:cubicBezTo>
                  <a:close/>
                  <a:moveTo>
                    <a:pt x="523" y="952"/>
                  </a:moveTo>
                  <a:lnTo>
                    <a:pt x="523" y="952"/>
                  </a:lnTo>
                  <a:cubicBezTo>
                    <a:pt x="512" y="946"/>
                    <a:pt x="501" y="941"/>
                    <a:pt x="490" y="935"/>
                  </a:cubicBezTo>
                  <a:lnTo>
                    <a:pt x="490" y="935"/>
                  </a:lnTo>
                  <a:cubicBezTo>
                    <a:pt x="493" y="932"/>
                    <a:pt x="496" y="928"/>
                    <a:pt x="499" y="925"/>
                  </a:cubicBezTo>
                  <a:lnTo>
                    <a:pt x="499" y="925"/>
                  </a:lnTo>
                  <a:cubicBezTo>
                    <a:pt x="502" y="922"/>
                    <a:pt x="506" y="918"/>
                    <a:pt x="510" y="915"/>
                  </a:cubicBezTo>
                  <a:lnTo>
                    <a:pt x="510" y="915"/>
                  </a:lnTo>
                  <a:cubicBezTo>
                    <a:pt x="519" y="920"/>
                    <a:pt x="529" y="925"/>
                    <a:pt x="539" y="931"/>
                  </a:cubicBezTo>
                  <a:lnTo>
                    <a:pt x="539" y="931"/>
                  </a:lnTo>
                  <a:cubicBezTo>
                    <a:pt x="533" y="936"/>
                    <a:pt x="528" y="945"/>
                    <a:pt x="523" y="952"/>
                  </a:cubicBezTo>
                  <a:close/>
                  <a:moveTo>
                    <a:pt x="437" y="888"/>
                  </a:moveTo>
                  <a:lnTo>
                    <a:pt x="437" y="888"/>
                  </a:lnTo>
                  <a:cubicBezTo>
                    <a:pt x="434" y="892"/>
                    <a:pt x="430" y="895"/>
                    <a:pt x="426" y="898"/>
                  </a:cubicBezTo>
                  <a:lnTo>
                    <a:pt x="426" y="898"/>
                  </a:lnTo>
                  <a:cubicBezTo>
                    <a:pt x="425" y="899"/>
                    <a:pt x="425" y="900"/>
                    <a:pt x="424" y="900"/>
                  </a:cubicBezTo>
                  <a:lnTo>
                    <a:pt x="424" y="900"/>
                  </a:lnTo>
                  <a:cubicBezTo>
                    <a:pt x="409" y="891"/>
                    <a:pt x="394" y="883"/>
                    <a:pt x="380" y="873"/>
                  </a:cubicBezTo>
                  <a:lnTo>
                    <a:pt x="380" y="873"/>
                  </a:lnTo>
                  <a:cubicBezTo>
                    <a:pt x="382" y="872"/>
                    <a:pt x="384" y="870"/>
                    <a:pt x="386" y="868"/>
                  </a:cubicBezTo>
                  <a:lnTo>
                    <a:pt x="386" y="868"/>
                  </a:lnTo>
                  <a:cubicBezTo>
                    <a:pt x="390" y="865"/>
                    <a:pt x="393" y="861"/>
                    <a:pt x="397" y="857"/>
                  </a:cubicBezTo>
                  <a:lnTo>
                    <a:pt x="397" y="857"/>
                  </a:lnTo>
                  <a:cubicBezTo>
                    <a:pt x="399" y="855"/>
                    <a:pt x="400" y="854"/>
                    <a:pt x="402" y="853"/>
                  </a:cubicBezTo>
                  <a:lnTo>
                    <a:pt x="402" y="853"/>
                  </a:lnTo>
                  <a:cubicBezTo>
                    <a:pt x="417" y="862"/>
                    <a:pt x="432" y="871"/>
                    <a:pt x="447" y="880"/>
                  </a:cubicBezTo>
                  <a:lnTo>
                    <a:pt x="447" y="880"/>
                  </a:lnTo>
                  <a:cubicBezTo>
                    <a:pt x="443" y="883"/>
                    <a:pt x="440" y="886"/>
                    <a:pt x="437" y="888"/>
                  </a:cubicBezTo>
                  <a:close/>
                  <a:moveTo>
                    <a:pt x="343" y="825"/>
                  </a:moveTo>
                  <a:lnTo>
                    <a:pt x="343" y="825"/>
                  </a:lnTo>
                  <a:cubicBezTo>
                    <a:pt x="339" y="830"/>
                    <a:pt x="334" y="835"/>
                    <a:pt x="330" y="840"/>
                  </a:cubicBezTo>
                  <a:lnTo>
                    <a:pt x="330" y="840"/>
                  </a:lnTo>
                  <a:cubicBezTo>
                    <a:pt x="316" y="830"/>
                    <a:pt x="302" y="820"/>
                    <a:pt x="289" y="809"/>
                  </a:cubicBezTo>
                  <a:lnTo>
                    <a:pt x="289" y="809"/>
                  </a:lnTo>
                  <a:cubicBezTo>
                    <a:pt x="299" y="803"/>
                    <a:pt x="308" y="798"/>
                    <a:pt x="318" y="793"/>
                  </a:cubicBezTo>
                  <a:lnTo>
                    <a:pt x="318" y="793"/>
                  </a:lnTo>
                  <a:cubicBezTo>
                    <a:pt x="329" y="802"/>
                    <a:pt x="340" y="810"/>
                    <a:pt x="351" y="818"/>
                  </a:cubicBezTo>
                  <a:lnTo>
                    <a:pt x="351" y="818"/>
                  </a:lnTo>
                  <a:cubicBezTo>
                    <a:pt x="348" y="821"/>
                    <a:pt x="346" y="823"/>
                    <a:pt x="343" y="825"/>
                  </a:cubicBezTo>
                  <a:lnTo>
                    <a:pt x="258" y="766"/>
                  </a:lnTo>
                  <a:lnTo>
                    <a:pt x="258" y="766"/>
                  </a:lnTo>
                  <a:cubicBezTo>
                    <a:pt x="255" y="769"/>
                    <a:pt x="251" y="772"/>
                    <a:pt x="248" y="774"/>
                  </a:cubicBezTo>
                  <a:lnTo>
                    <a:pt x="248" y="774"/>
                  </a:lnTo>
                  <a:cubicBezTo>
                    <a:pt x="236" y="763"/>
                    <a:pt x="223" y="752"/>
                    <a:pt x="212" y="739"/>
                  </a:cubicBezTo>
                  <a:lnTo>
                    <a:pt x="212" y="739"/>
                  </a:lnTo>
                  <a:cubicBezTo>
                    <a:pt x="213" y="739"/>
                    <a:pt x="214" y="738"/>
                    <a:pt x="216" y="737"/>
                  </a:cubicBezTo>
                  <a:lnTo>
                    <a:pt x="216" y="737"/>
                  </a:lnTo>
                  <a:cubicBezTo>
                    <a:pt x="223" y="733"/>
                    <a:pt x="232" y="729"/>
                    <a:pt x="238" y="723"/>
                  </a:cubicBezTo>
                  <a:lnTo>
                    <a:pt x="238" y="723"/>
                  </a:lnTo>
                  <a:cubicBezTo>
                    <a:pt x="239" y="722"/>
                    <a:pt x="239" y="722"/>
                    <a:pt x="239" y="720"/>
                  </a:cubicBezTo>
                  <a:lnTo>
                    <a:pt x="239" y="720"/>
                  </a:lnTo>
                  <a:cubicBezTo>
                    <a:pt x="251" y="732"/>
                    <a:pt x="262" y="744"/>
                    <a:pt x="274" y="754"/>
                  </a:cubicBezTo>
                  <a:lnTo>
                    <a:pt x="274" y="754"/>
                  </a:lnTo>
                  <a:cubicBezTo>
                    <a:pt x="268" y="757"/>
                    <a:pt x="263" y="762"/>
                    <a:pt x="258" y="766"/>
                  </a:cubicBezTo>
                  <a:lnTo>
                    <a:pt x="343" y="825"/>
                  </a:lnTo>
                  <a:close/>
                  <a:moveTo>
                    <a:pt x="181" y="689"/>
                  </a:moveTo>
                  <a:lnTo>
                    <a:pt x="181" y="689"/>
                  </a:lnTo>
                  <a:cubicBezTo>
                    <a:pt x="178" y="691"/>
                    <a:pt x="174" y="693"/>
                    <a:pt x="171" y="695"/>
                  </a:cubicBezTo>
                  <a:lnTo>
                    <a:pt x="171" y="695"/>
                  </a:lnTo>
                  <a:cubicBezTo>
                    <a:pt x="164" y="685"/>
                    <a:pt x="156" y="676"/>
                    <a:pt x="148" y="666"/>
                  </a:cubicBezTo>
                  <a:lnTo>
                    <a:pt x="148" y="666"/>
                  </a:lnTo>
                  <a:cubicBezTo>
                    <a:pt x="149" y="666"/>
                    <a:pt x="150" y="666"/>
                    <a:pt x="150" y="665"/>
                  </a:cubicBezTo>
                  <a:lnTo>
                    <a:pt x="150" y="665"/>
                  </a:lnTo>
                  <a:cubicBezTo>
                    <a:pt x="159" y="661"/>
                    <a:pt x="169" y="659"/>
                    <a:pt x="177" y="654"/>
                  </a:cubicBezTo>
                  <a:lnTo>
                    <a:pt x="177" y="654"/>
                  </a:lnTo>
                  <a:cubicBezTo>
                    <a:pt x="178" y="653"/>
                    <a:pt x="179" y="651"/>
                    <a:pt x="179" y="649"/>
                  </a:cubicBezTo>
                  <a:lnTo>
                    <a:pt x="179" y="649"/>
                  </a:lnTo>
                  <a:cubicBezTo>
                    <a:pt x="186" y="659"/>
                    <a:pt x="193" y="669"/>
                    <a:pt x="202" y="679"/>
                  </a:cubicBezTo>
                  <a:lnTo>
                    <a:pt x="202" y="679"/>
                  </a:lnTo>
                  <a:cubicBezTo>
                    <a:pt x="194" y="681"/>
                    <a:pt x="188" y="686"/>
                    <a:pt x="181" y="689"/>
                  </a:cubicBezTo>
                  <a:close/>
                  <a:moveTo>
                    <a:pt x="114" y="617"/>
                  </a:moveTo>
                  <a:lnTo>
                    <a:pt x="114" y="617"/>
                  </a:lnTo>
                  <a:cubicBezTo>
                    <a:pt x="108" y="607"/>
                    <a:pt x="102" y="597"/>
                    <a:pt x="97" y="586"/>
                  </a:cubicBezTo>
                  <a:lnTo>
                    <a:pt x="97" y="586"/>
                  </a:lnTo>
                  <a:cubicBezTo>
                    <a:pt x="100" y="585"/>
                    <a:pt x="102" y="583"/>
                    <a:pt x="106" y="582"/>
                  </a:cubicBezTo>
                  <a:lnTo>
                    <a:pt x="106" y="582"/>
                  </a:lnTo>
                  <a:cubicBezTo>
                    <a:pt x="113" y="578"/>
                    <a:pt x="122" y="577"/>
                    <a:pt x="129" y="573"/>
                  </a:cubicBezTo>
                  <a:lnTo>
                    <a:pt x="129" y="573"/>
                  </a:lnTo>
                  <a:cubicBezTo>
                    <a:pt x="130" y="572"/>
                    <a:pt x="130" y="572"/>
                    <a:pt x="131" y="571"/>
                  </a:cubicBezTo>
                  <a:lnTo>
                    <a:pt x="131" y="571"/>
                  </a:lnTo>
                  <a:cubicBezTo>
                    <a:pt x="137" y="583"/>
                    <a:pt x="142" y="594"/>
                    <a:pt x="150" y="605"/>
                  </a:cubicBezTo>
                  <a:lnTo>
                    <a:pt x="150" y="605"/>
                  </a:lnTo>
                  <a:cubicBezTo>
                    <a:pt x="139" y="611"/>
                    <a:pt x="128" y="617"/>
                    <a:pt x="118" y="622"/>
                  </a:cubicBezTo>
                  <a:lnTo>
                    <a:pt x="118" y="622"/>
                  </a:lnTo>
                  <a:cubicBezTo>
                    <a:pt x="117" y="620"/>
                    <a:pt x="116" y="619"/>
                    <a:pt x="114" y="617"/>
                  </a:cubicBezTo>
                  <a:close/>
                  <a:moveTo>
                    <a:pt x="58" y="476"/>
                  </a:moveTo>
                  <a:lnTo>
                    <a:pt x="58" y="476"/>
                  </a:lnTo>
                  <a:cubicBezTo>
                    <a:pt x="69" y="474"/>
                    <a:pt x="81" y="470"/>
                    <a:pt x="92" y="467"/>
                  </a:cubicBezTo>
                  <a:lnTo>
                    <a:pt x="92" y="467"/>
                  </a:lnTo>
                  <a:cubicBezTo>
                    <a:pt x="96" y="483"/>
                    <a:pt x="100" y="498"/>
                    <a:pt x="106" y="514"/>
                  </a:cubicBezTo>
                  <a:lnTo>
                    <a:pt x="106" y="514"/>
                  </a:lnTo>
                  <a:lnTo>
                    <a:pt x="106" y="514"/>
                  </a:lnTo>
                  <a:lnTo>
                    <a:pt x="106" y="514"/>
                  </a:lnTo>
                  <a:cubicBezTo>
                    <a:pt x="95" y="518"/>
                    <a:pt x="84" y="527"/>
                    <a:pt x="73" y="530"/>
                  </a:cubicBezTo>
                  <a:lnTo>
                    <a:pt x="73" y="530"/>
                  </a:lnTo>
                  <a:cubicBezTo>
                    <a:pt x="67" y="512"/>
                    <a:pt x="62" y="494"/>
                    <a:pt x="58" y="476"/>
                  </a:cubicBezTo>
                  <a:lnTo>
                    <a:pt x="43" y="365"/>
                  </a:lnTo>
                  <a:lnTo>
                    <a:pt x="43" y="365"/>
                  </a:lnTo>
                  <a:cubicBezTo>
                    <a:pt x="54" y="365"/>
                    <a:pt x="64" y="364"/>
                    <a:pt x="76" y="363"/>
                  </a:cubicBezTo>
                  <a:lnTo>
                    <a:pt x="76" y="363"/>
                  </a:lnTo>
                  <a:cubicBezTo>
                    <a:pt x="77" y="376"/>
                    <a:pt x="79" y="390"/>
                    <a:pt x="80" y="403"/>
                  </a:cubicBezTo>
                  <a:lnTo>
                    <a:pt x="80" y="403"/>
                  </a:lnTo>
                  <a:cubicBezTo>
                    <a:pt x="74" y="404"/>
                    <a:pt x="68" y="406"/>
                    <a:pt x="61" y="408"/>
                  </a:cubicBezTo>
                  <a:lnTo>
                    <a:pt x="61" y="408"/>
                  </a:lnTo>
                  <a:cubicBezTo>
                    <a:pt x="57" y="410"/>
                    <a:pt x="52" y="411"/>
                    <a:pt x="47" y="413"/>
                  </a:cubicBezTo>
                  <a:lnTo>
                    <a:pt x="47" y="413"/>
                  </a:lnTo>
                  <a:cubicBezTo>
                    <a:pt x="45" y="397"/>
                    <a:pt x="44" y="381"/>
                    <a:pt x="43" y="365"/>
                  </a:cubicBezTo>
                  <a:lnTo>
                    <a:pt x="58" y="476"/>
                  </a:lnTo>
                  <a:close/>
                  <a:moveTo>
                    <a:pt x="41" y="258"/>
                  </a:moveTo>
                  <a:lnTo>
                    <a:pt x="41" y="258"/>
                  </a:lnTo>
                  <a:cubicBezTo>
                    <a:pt x="44" y="257"/>
                    <a:pt x="48" y="257"/>
                    <a:pt x="51" y="257"/>
                  </a:cubicBezTo>
                  <a:lnTo>
                    <a:pt x="51" y="257"/>
                  </a:lnTo>
                  <a:cubicBezTo>
                    <a:pt x="58" y="257"/>
                    <a:pt x="65" y="257"/>
                    <a:pt x="71" y="257"/>
                  </a:cubicBezTo>
                  <a:lnTo>
                    <a:pt x="71" y="257"/>
                  </a:lnTo>
                  <a:cubicBezTo>
                    <a:pt x="71" y="272"/>
                    <a:pt x="72" y="287"/>
                    <a:pt x="72" y="303"/>
                  </a:cubicBezTo>
                  <a:lnTo>
                    <a:pt x="72" y="303"/>
                  </a:lnTo>
                  <a:cubicBezTo>
                    <a:pt x="61" y="304"/>
                    <a:pt x="51" y="306"/>
                    <a:pt x="41" y="308"/>
                  </a:cubicBezTo>
                  <a:lnTo>
                    <a:pt x="41" y="308"/>
                  </a:lnTo>
                  <a:cubicBezTo>
                    <a:pt x="41" y="291"/>
                    <a:pt x="41" y="275"/>
                    <a:pt x="41" y="258"/>
                  </a:cubicBezTo>
                  <a:close/>
                  <a:moveTo>
                    <a:pt x="120" y="210"/>
                  </a:moveTo>
                  <a:lnTo>
                    <a:pt x="120" y="210"/>
                  </a:lnTo>
                  <a:cubicBezTo>
                    <a:pt x="193" y="188"/>
                    <a:pt x="271" y="185"/>
                    <a:pt x="343" y="162"/>
                  </a:cubicBezTo>
                  <a:lnTo>
                    <a:pt x="343" y="162"/>
                  </a:lnTo>
                  <a:cubicBezTo>
                    <a:pt x="348" y="238"/>
                    <a:pt x="362" y="313"/>
                    <a:pt x="384" y="384"/>
                  </a:cubicBezTo>
                  <a:lnTo>
                    <a:pt x="384" y="384"/>
                  </a:lnTo>
                  <a:cubicBezTo>
                    <a:pt x="302" y="407"/>
                    <a:pt x="221" y="439"/>
                    <a:pt x="141" y="469"/>
                  </a:cubicBezTo>
                  <a:lnTo>
                    <a:pt x="141" y="469"/>
                  </a:lnTo>
                  <a:cubicBezTo>
                    <a:pt x="119" y="386"/>
                    <a:pt x="118" y="298"/>
                    <a:pt x="120" y="210"/>
                  </a:cubicBezTo>
                  <a:close/>
                  <a:moveTo>
                    <a:pt x="394" y="143"/>
                  </a:moveTo>
                  <a:lnTo>
                    <a:pt x="394" y="143"/>
                  </a:lnTo>
                  <a:cubicBezTo>
                    <a:pt x="395" y="156"/>
                    <a:pt x="396" y="170"/>
                    <a:pt x="398" y="184"/>
                  </a:cubicBezTo>
                  <a:lnTo>
                    <a:pt x="398" y="184"/>
                  </a:lnTo>
                  <a:cubicBezTo>
                    <a:pt x="390" y="185"/>
                    <a:pt x="383" y="188"/>
                    <a:pt x="375" y="190"/>
                  </a:cubicBezTo>
                  <a:lnTo>
                    <a:pt x="375" y="190"/>
                  </a:lnTo>
                  <a:cubicBezTo>
                    <a:pt x="374" y="176"/>
                    <a:pt x="373" y="162"/>
                    <a:pt x="372" y="148"/>
                  </a:cubicBezTo>
                  <a:lnTo>
                    <a:pt x="372" y="148"/>
                  </a:lnTo>
                  <a:cubicBezTo>
                    <a:pt x="380" y="147"/>
                    <a:pt x="387" y="145"/>
                    <a:pt x="394" y="143"/>
                  </a:cubicBezTo>
                  <a:close/>
                  <a:moveTo>
                    <a:pt x="406" y="242"/>
                  </a:moveTo>
                  <a:lnTo>
                    <a:pt x="406" y="242"/>
                  </a:lnTo>
                  <a:cubicBezTo>
                    <a:pt x="409" y="254"/>
                    <a:pt x="411" y="265"/>
                    <a:pt x="413" y="276"/>
                  </a:cubicBezTo>
                  <a:lnTo>
                    <a:pt x="413" y="276"/>
                  </a:lnTo>
                  <a:cubicBezTo>
                    <a:pt x="404" y="276"/>
                    <a:pt x="395" y="278"/>
                    <a:pt x="387" y="281"/>
                  </a:cubicBezTo>
                  <a:lnTo>
                    <a:pt x="387" y="281"/>
                  </a:lnTo>
                  <a:cubicBezTo>
                    <a:pt x="385" y="269"/>
                    <a:pt x="383" y="257"/>
                    <a:pt x="382" y="246"/>
                  </a:cubicBezTo>
                  <a:lnTo>
                    <a:pt x="382" y="246"/>
                  </a:lnTo>
                  <a:cubicBezTo>
                    <a:pt x="386" y="245"/>
                    <a:pt x="390" y="244"/>
                    <a:pt x="394" y="244"/>
                  </a:cubicBezTo>
                  <a:lnTo>
                    <a:pt x="394" y="244"/>
                  </a:lnTo>
                  <a:cubicBezTo>
                    <a:pt x="399" y="242"/>
                    <a:pt x="403" y="242"/>
                    <a:pt x="406" y="242"/>
                  </a:cubicBezTo>
                  <a:close/>
                  <a:moveTo>
                    <a:pt x="430" y="342"/>
                  </a:moveTo>
                  <a:lnTo>
                    <a:pt x="430" y="342"/>
                  </a:lnTo>
                  <a:cubicBezTo>
                    <a:pt x="433" y="352"/>
                    <a:pt x="436" y="362"/>
                    <a:pt x="440" y="372"/>
                  </a:cubicBezTo>
                  <a:lnTo>
                    <a:pt x="440" y="372"/>
                  </a:lnTo>
                  <a:cubicBezTo>
                    <a:pt x="434" y="372"/>
                    <a:pt x="429" y="375"/>
                    <a:pt x="424" y="377"/>
                  </a:cubicBezTo>
                  <a:lnTo>
                    <a:pt x="424" y="377"/>
                  </a:lnTo>
                  <a:cubicBezTo>
                    <a:pt x="420" y="378"/>
                    <a:pt x="415" y="379"/>
                    <a:pt x="412" y="380"/>
                  </a:cubicBezTo>
                  <a:lnTo>
                    <a:pt x="412" y="380"/>
                  </a:lnTo>
                  <a:cubicBezTo>
                    <a:pt x="408" y="370"/>
                    <a:pt x="405" y="359"/>
                    <a:pt x="402" y="348"/>
                  </a:cubicBezTo>
                  <a:lnTo>
                    <a:pt x="402" y="348"/>
                  </a:lnTo>
                  <a:cubicBezTo>
                    <a:pt x="412" y="346"/>
                    <a:pt x="421" y="343"/>
                    <a:pt x="430" y="342"/>
                  </a:cubicBezTo>
                  <a:close/>
                  <a:moveTo>
                    <a:pt x="463" y="433"/>
                  </a:moveTo>
                  <a:lnTo>
                    <a:pt x="463" y="433"/>
                  </a:lnTo>
                  <a:lnTo>
                    <a:pt x="463" y="432"/>
                  </a:lnTo>
                  <a:lnTo>
                    <a:pt x="463" y="432"/>
                  </a:lnTo>
                  <a:cubicBezTo>
                    <a:pt x="468" y="444"/>
                    <a:pt x="474" y="457"/>
                    <a:pt x="481" y="469"/>
                  </a:cubicBezTo>
                  <a:lnTo>
                    <a:pt x="481" y="469"/>
                  </a:lnTo>
                  <a:cubicBezTo>
                    <a:pt x="470" y="470"/>
                    <a:pt x="460" y="476"/>
                    <a:pt x="451" y="480"/>
                  </a:cubicBezTo>
                  <a:lnTo>
                    <a:pt x="451" y="480"/>
                  </a:lnTo>
                  <a:cubicBezTo>
                    <a:pt x="444" y="468"/>
                    <a:pt x="439" y="455"/>
                    <a:pt x="434" y="442"/>
                  </a:cubicBezTo>
                  <a:lnTo>
                    <a:pt x="434" y="442"/>
                  </a:lnTo>
                  <a:cubicBezTo>
                    <a:pt x="437" y="441"/>
                    <a:pt x="442" y="440"/>
                    <a:pt x="445" y="439"/>
                  </a:cubicBezTo>
                  <a:lnTo>
                    <a:pt x="445" y="439"/>
                  </a:lnTo>
                  <a:cubicBezTo>
                    <a:pt x="452" y="437"/>
                    <a:pt x="457" y="436"/>
                    <a:pt x="463" y="433"/>
                  </a:cubicBezTo>
                  <a:close/>
                  <a:moveTo>
                    <a:pt x="498" y="539"/>
                  </a:moveTo>
                  <a:lnTo>
                    <a:pt x="498" y="539"/>
                  </a:lnTo>
                  <a:cubicBezTo>
                    <a:pt x="504" y="537"/>
                    <a:pt x="511" y="536"/>
                    <a:pt x="517" y="532"/>
                  </a:cubicBezTo>
                  <a:lnTo>
                    <a:pt x="517" y="532"/>
                  </a:lnTo>
                  <a:cubicBezTo>
                    <a:pt x="523" y="542"/>
                    <a:pt x="530" y="552"/>
                    <a:pt x="537" y="562"/>
                  </a:cubicBezTo>
                  <a:lnTo>
                    <a:pt x="537" y="562"/>
                  </a:lnTo>
                  <a:cubicBezTo>
                    <a:pt x="526" y="565"/>
                    <a:pt x="516" y="571"/>
                    <a:pt x="507" y="577"/>
                  </a:cubicBezTo>
                  <a:lnTo>
                    <a:pt x="507" y="577"/>
                  </a:lnTo>
                  <a:cubicBezTo>
                    <a:pt x="500" y="566"/>
                    <a:pt x="493" y="555"/>
                    <a:pt x="485" y="544"/>
                  </a:cubicBezTo>
                  <a:lnTo>
                    <a:pt x="485" y="544"/>
                  </a:lnTo>
                  <a:cubicBezTo>
                    <a:pt x="490" y="542"/>
                    <a:pt x="494" y="541"/>
                    <a:pt x="498" y="539"/>
                  </a:cubicBezTo>
                  <a:close/>
                  <a:moveTo>
                    <a:pt x="557" y="621"/>
                  </a:moveTo>
                  <a:lnTo>
                    <a:pt x="557" y="621"/>
                  </a:lnTo>
                  <a:cubicBezTo>
                    <a:pt x="563" y="618"/>
                    <a:pt x="570" y="616"/>
                    <a:pt x="575" y="612"/>
                  </a:cubicBezTo>
                  <a:lnTo>
                    <a:pt x="575" y="612"/>
                  </a:lnTo>
                  <a:cubicBezTo>
                    <a:pt x="584" y="621"/>
                    <a:pt x="592" y="629"/>
                    <a:pt x="600" y="638"/>
                  </a:cubicBezTo>
                  <a:lnTo>
                    <a:pt x="600" y="638"/>
                  </a:lnTo>
                  <a:cubicBezTo>
                    <a:pt x="591" y="642"/>
                    <a:pt x="582" y="648"/>
                    <a:pt x="574" y="653"/>
                  </a:cubicBezTo>
                  <a:lnTo>
                    <a:pt x="574" y="653"/>
                  </a:lnTo>
                  <a:cubicBezTo>
                    <a:pt x="574" y="654"/>
                    <a:pt x="574" y="654"/>
                    <a:pt x="574" y="655"/>
                  </a:cubicBezTo>
                  <a:lnTo>
                    <a:pt x="574" y="655"/>
                  </a:lnTo>
                  <a:cubicBezTo>
                    <a:pt x="564" y="645"/>
                    <a:pt x="555" y="635"/>
                    <a:pt x="546" y="625"/>
                  </a:cubicBezTo>
                  <a:lnTo>
                    <a:pt x="546" y="625"/>
                  </a:lnTo>
                  <a:cubicBezTo>
                    <a:pt x="549" y="623"/>
                    <a:pt x="553" y="622"/>
                    <a:pt x="557" y="621"/>
                  </a:cubicBezTo>
                  <a:close/>
                  <a:moveTo>
                    <a:pt x="647" y="682"/>
                  </a:moveTo>
                  <a:lnTo>
                    <a:pt x="647" y="682"/>
                  </a:lnTo>
                  <a:cubicBezTo>
                    <a:pt x="654" y="688"/>
                    <a:pt x="660" y="694"/>
                    <a:pt x="668" y="699"/>
                  </a:cubicBezTo>
                  <a:lnTo>
                    <a:pt x="668" y="699"/>
                  </a:lnTo>
                  <a:cubicBezTo>
                    <a:pt x="659" y="703"/>
                    <a:pt x="652" y="710"/>
                    <a:pt x="645" y="716"/>
                  </a:cubicBezTo>
                  <a:lnTo>
                    <a:pt x="645" y="716"/>
                  </a:lnTo>
                  <a:cubicBezTo>
                    <a:pt x="637" y="710"/>
                    <a:pt x="629" y="704"/>
                    <a:pt x="622" y="698"/>
                  </a:cubicBezTo>
                  <a:lnTo>
                    <a:pt x="622" y="698"/>
                  </a:lnTo>
                  <a:cubicBezTo>
                    <a:pt x="631" y="693"/>
                    <a:pt x="640" y="689"/>
                    <a:pt x="647" y="682"/>
                  </a:cubicBezTo>
                  <a:close/>
                  <a:moveTo>
                    <a:pt x="299" y="718"/>
                  </a:moveTo>
                  <a:lnTo>
                    <a:pt x="299" y="718"/>
                  </a:lnTo>
                  <a:cubicBezTo>
                    <a:pt x="259" y="679"/>
                    <a:pt x="223" y="637"/>
                    <a:pt x="193" y="589"/>
                  </a:cubicBezTo>
                  <a:lnTo>
                    <a:pt x="193" y="589"/>
                  </a:lnTo>
                  <a:cubicBezTo>
                    <a:pt x="170" y="554"/>
                    <a:pt x="154" y="516"/>
                    <a:pt x="143" y="477"/>
                  </a:cubicBezTo>
                  <a:lnTo>
                    <a:pt x="143" y="477"/>
                  </a:lnTo>
                  <a:cubicBezTo>
                    <a:pt x="226" y="456"/>
                    <a:pt x="309" y="427"/>
                    <a:pt x="389" y="397"/>
                  </a:cubicBezTo>
                  <a:lnTo>
                    <a:pt x="389" y="397"/>
                  </a:lnTo>
                  <a:cubicBezTo>
                    <a:pt x="417" y="480"/>
                    <a:pt x="458" y="558"/>
                    <a:pt x="517" y="628"/>
                  </a:cubicBezTo>
                  <a:lnTo>
                    <a:pt x="517" y="628"/>
                  </a:lnTo>
                  <a:cubicBezTo>
                    <a:pt x="477" y="642"/>
                    <a:pt x="440" y="661"/>
                    <a:pt x="400" y="674"/>
                  </a:cubicBezTo>
                  <a:lnTo>
                    <a:pt x="400" y="674"/>
                  </a:lnTo>
                  <a:cubicBezTo>
                    <a:pt x="365" y="686"/>
                    <a:pt x="331" y="699"/>
                    <a:pt x="299" y="718"/>
                  </a:cubicBezTo>
                  <a:close/>
                  <a:moveTo>
                    <a:pt x="418" y="682"/>
                  </a:moveTo>
                  <a:lnTo>
                    <a:pt x="418" y="682"/>
                  </a:lnTo>
                  <a:cubicBezTo>
                    <a:pt x="454" y="671"/>
                    <a:pt x="487" y="653"/>
                    <a:pt x="523" y="640"/>
                  </a:cubicBezTo>
                  <a:lnTo>
                    <a:pt x="523" y="640"/>
                  </a:lnTo>
                  <a:cubicBezTo>
                    <a:pt x="524" y="639"/>
                    <a:pt x="524" y="639"/>
                    <a:pt x="525" y="639"/>
                  </a:cubicBezTo>
                  <a:lnTo>
                    <a:pt x="525" y="639"/>
                  </a:lnTo>
                  <a:cubicBezTo>
                    <a:pt x="535" y="651"/>
                    <a:pt x="545" y="662"/>
                    <a:pt x="556" y="673"/>
                  </a:cubicBezTo>
                  <a:lnTo>
                    <a:pt x="556" y="673"/>
                  </a:lnTo>
                  <a:cubicBezTo>
                    <a:pt x="604" y="721"/>
                    <a:pt x="659" y="758"/>
                    <a:pt x="716" y="793"/>
                  </a:cubicBezTo>
                  <a:lnTo>
                    <a:pt x="716" y="793"/>
                  </a:lnTo>
                  <a:cubicBezTo>
                    <a:pt x="647" y="807"/>
                    <a:pt x="573" y="832"/>
                    <a:pt x="517" y="875"/>
                  </a:cubicBezTo>
                  <a:lnTo>
                    <a:pt x="517" y="875"/>
                  </a:lnTo>
                  <a:cubicBezTo>
                    <a:pt x="514" y="874"/>
                    <a:pt x="512" y="873"/>
                    <a:pt x="510" y="872"/>
                  </a:cubicBezTo>
                  <a:lnTo>
                    <a:pt x="510" y="872"/>
                  </a:lnTo>
                  <a:cubicBezTo>
                    <a:pt x="436" y="830"/>
                    <a:pt x="366" y="782"/>
                    <a:pt x="304" y="723"/>
                  </a:cubicBezTo>
                  <a:lnTo>
                    <a:pt x="304" y="723"/>
                  </a:lnTo>
                  <a:cubicBezTo>
                    <a:pt x="341" y="706"/>
                    <a:pt x="379" y="694"/>
                    <a:pt x="418" y="682"/>
                  </a:cubicBezTo>
                  <a:close/>
                  <a:moveTo>
                    <a:pt x="706" y="749"/>
                  </a:moveTo>
                  <a:lnTo>
                    <a:pt x="706" y="749"/>
                  </a:lnTo>
                  <a:cubicBezTo>
                    <a:pt x="712" y="746"/>
                    <a:pt x="719" y="743"/>
                    <a:pt x="725" y="740"/>
                  </a:cubicBezTo>
                  <a:lnTo>
                    <a:pt x="725" y="740"/>
                  </a:lnTo>
                  <a:lnTo>
                    <a:pt x="725" y="739"/>
                  </a:lnTo>
                  <a:lnTo>
                    <a:pt x="725" y="739"/>
                  </a:lnTo>
                  <a:cubicBezTo>
                    <a:pt x="736" y="746"/>
                    <a:pt x="746" y="753"/>
                    <a:pt x="757" y="760"/>
                  </a:cubicBezTo>
                  <a:lnTo>
                    <a:pt x="757" y="760"/>
                  </a:lnTo>
                  <a:cubicBezTo>
                    <a:pt x="757" y="760"/>
                    <a:pt x="756" y="760"/>
                    <a:pt x="755" y="761"/>
                  </a:cubicBezTo>
                  <a:lnTo>
                    <a:pt x="755" y="761"/>
                  </a:lnTo>
                  <a:cubicBezTo>
                    <a:pt x="749" y="765"/>
                    <a:pt x="743" y="769"/>
                    <a:pt x="736" y="773"/>
                  </a:cubicBezTo>
                  <a:lnTo>
                    <a:pt x="736" y="773"/>
                  </a:lnTo>
                  <a:cubicBezTo>
                    <a:pt x="735" y="773"/>
                    <a:pt x="735" y="774"/>
                    <a:pt x="734" y="775"/>
                  </a:cubicBezTo>
                  <a:lnTo>
                    <a:pt x="734" y="775"/>
                  </a:lnTo>
                  <a:cubicBezTo>
                    <a:pt x="722" y="767"/>
                    <a:pt x="710" y="760"/>
                    <a:pt x="698" y="753"/>
                  </a:cubicBezTo>
                  <a:lnTo>
                    <a:pt x="698" y="753"/>
                  </a:lnTo>
                  <a:cubicBezTo>
                    <a:pt x="700" y="752"/>
                    <a:pt x="703" y="750"/>
                    <a:pt x="706" y="749"/>
                  </a:cubicBezTo>
                  <a:close/>
                  <a:moveTo>
                    <a:pt x="809" y="796"/>
                  </a:moveTo>
                  <a:lnTo>
                    <a:pt x="809" y="796"/>
                  </a:lnTo>
                  <a:cubicBezTo>
                    <a:pt x="811" y="796"/>
                    <a:pt x="811" y="795"/>
                    <a:pt x="813" y="794"/>
                  </a:cubicBezTo>
                  <a:lnTo>
                    <a:pt x="813" y="794"/>
                  </a:lnTo>
                  <a:cubicBezTo>
                    <a:pt x="823" y="800"/>
                    <a:pt x="834" y="807"/>
                    <a:pt x="844" y="814"/>
                  </a:cubicBezTo>
                  <a:lnTo>
                    <a:pt x="844" y="814"/>
                  </a:lnTo>
                  <a:cubicBezTo>
                    <a:pt x="839" y="817"/>
                    <a:pt x="834" y="821"/>
                    <a:pt x="830" y="824"/>
                  </a:cubicBezTo>
                  <a:lnTo>
                    <a:pt x="830" y="824"/>
                  </a:lnTo>
                  <a:cubicBezTo>
                    <a:pt x="827" y="825"/>
                    <a:pt x="825" y="827"/>
                    <a:pt x="823" y="829"/>
                  </a:cubicBezTo>
                  <a:lnTo>
                    <a:pt x="823" y="829"/>
                  </a:lnTo>
                  <a:cubicBezTo>
                    <a:pt x="810" y="821"/>
                    <a:pt x="797" y="813"/>
                    <a:pt x="785" y="805"/>
                  </a:cubicBezTo>
                  <a:lnTo>
                    <a:pt x="785" y="805"/>
                  </a:lnTo>
                  <a:cubicBezTo>
                    <a:pt x="793" y="802"/>
                    <a:pt x="801" y="799"/>
                    <a:pt x="809" y="796"/>
                  </a:cubicBezTo>
                  <a:close/>
                  <a:moveTo>
                    <a:pt x="879" y="853"/>
                  </a:moveTo>
                  <a:lnTo>
                    <a:pt x="879" y="853"/>
                  </a:lnTo>
                  <a:cubicBezTo>
                    <a:pt x="886" y="850"/>
                    <a:pt x="891" y="849"/>
                    <a:pt x="897" y="848"/>
                  </a:cubicBezTo>
                  <a:lnTo>
                    <a:pt x="897" y="848"/>
                  </a:lnTo>
                  <a:cubicBezTo>
                    <a:pt x="898" y="849"/>
                    <a:pt x="900" y="850"/>
                    <a:pt x="902" y="851"/>
                  </a:cubicBezTo>
                  <a:lnTo>
                    <a:pt x="902" y="851"/>
                  </a:lnTo>
                  <a:cubicBezTo>
                    <a:pt x="908" y="855"/>
                    <a:pt x="914" y="860"/>
                    <a:pt x="920" y="865"/>
                  </a:cubicBezTo>
                  <a:lnTo>
                    <a:pt x="920" y="865"/>
                  </a:lnTo>
                  <a:cubicBezTo>
                    <a:pt x="911" y="868"/>
                    <a:pt x="902" y="874"/>
                    <a:pt x="894" y="879"/>
                  </a:cubicBezTo>
                  <a:lnTo>
                    <a:pt x="894" y="879"/>
                  </a:lnTo>
                  <a:cubicBezTo>
                    <a:pt x="885" y="872"/>
                    <a:pt x="876" y="865"/>
                    <a:pt x="867" y="859"/>
                  </a:cubicBezTo>
                  <a:lnTo>
                    <a:pt x="867" y="859"/>
                  </a:lnTo>
                  <a:cubicBezTo>
                    <a:pt x="871" y="857"/>
                    <a:pt x="875" y="855"/>
                    <a:pt x="879" y="853"/>
                  </a:cubicBezTo>
                  <a:close/>
                  <a:moveTo>
                    <a:pt x="1019" y="1079"/>
                  </a:moveTo>
                  <a:lnTo>
                    <a:pt x="1019" y="1079"/>
                  </a:lnTo>
                  <a:cubicBezTo>
                    <a:pt x="958" y="1106"/>
                    <a:pt x="894" y="1128"/>
                    <a:pt x="834" y="1158"/>
                  </a:cubicBezTo>
                  <a:lnTo>
                    <a:pt x="834" y="1158"/>
                  </a:lnTo>
                  <a:cubicBezTo>
                    <a:pt x="821" y="1131"/>
                    <a:pt x="807" y="1105"/>
                    <a:pt x="790" y="1079"/>
                  </a:cubicBezTo>
                  <a:lnTo>
                    <a:pt x="790" y="1079"/>
                  </a:lnTo>
                  <a:cubicBezTo>
                    <a:pt x="777" y="1058"/>
                    <a:pt x="761" y="1039"/>
                    <a:pt x="743" y="1022"/>
                  </a:cubicBezTo>
                  <a:lnTo>
                    <a:pt x="743" y="1022"/>
                  </a:lnTo>
                  <a:cubicBezTo>
                    <a:pt x="800" y="986"/>
                    <a:pt x="867" y="972"/>
                    <a:pt x="927" y="943"/>
                  </a:cubicBezTo>
                  <a:lnTo>
                    <a:pt x="927" y="943"/>
                  </a:lnTo>
                  <a:cubicBezTo>
                    <a:pt x="968" y="984"/>
                    <a:pt x="997" y="1029"/>
                    <a:pt x="1019" y="1079"/>
                  </a:cubicBezTo>
                  <a:close/>
                  <a:moveTo>
                    <a:pt x="958" y="917"/>
                  </a:moveTo>
                  <a:lnTo>
                    <a:pt x="958" y="917"/>
                  </a:lnTo>
                  <a:cubicBezTo>
                    <a:pt x="963" y="915"/>
                    <a:pt x="968" y="914"/>
                    <a:pt x="971" y="911"/>
                  </a:cubicBezTo>
                  <a:lnTo>
                    <a:pt x="971" y="911"/>
                  </a:lnTo>
                  <a:cubicBezTo>
                    <a:pt x="977" y="916"/>
                    <a:pt x="982" y="923"/>
                    <a:pt x="987" y="929"/>
                  </a:cubicBezTo>
                  <a:lnTo>
                    <a:pt x="987" y="929"/>
                  </a:lnTo>
                  <a:cubicBezTo>
                    <a:pt x="985" y="930"/>
                    <a:pt x="982" y="931"/>
                    <a:pt x="980" y="933"/>
                  </a:cubicBezTo>
                  <a:lnTo>
                    <a:pt x="980" y="933"/>
                  </a:lnTo>
                  <a:cubicBezTo>
                    <a:pt x="975" y="936"/>
                    <a:pt x="969" y="940"/>
                    <a:pt x="964" y="944"/>
                  </a:cubicBezTo>
                  <a:lnTo>
                    <a:pt x="964" y="944"/>
                  </a:lnTo>
                  <a:cubicBezTo>
                    <a:pt x="958" y="937"/>
                    <a:pt x="952" y="930"/>
                    <a:pt x="945" y="924"/>
                  </a:cubicBezTo>
                  <a:lnTo>
                    <a:pt x="945" y="924"/>
                  </a:lnTo>
                  <a:cubicBezTo>
                    <a:pt x="949" y="921"/>
                    <a:pt x="953" y="920"/>
                    <a:pt x="958" y="917"/>
                  </a:cubicBezTo>
                  <a:close/>
                  <a:moveTo>
                    <a:pt x="1009" y="978"/>
                  </a:moveTo>
                  <a:lnTo>
                    <a:pt x="1009" y="978"/>
                  </a:lnTo>
                  <a:cubicBezTo>
                    <a:pt x="1013" y="977"/>
                    <a:pt x="1016" y="976"/>
                    <a:pt x="1021" y="975"/>
                  </a:cubicBezTo>
                  <a:lnTo>
                    <a:pt x="1021" y="975"/>
                  </a:lnTo>
                  <a:cubicBezTo>
                    <a:pt x="1023" y="980"/>
                    <a:pt x="1026" y="985"/>
                    <a:pt x="1029" y="991"/>
                  </a:cubicBezTo>
                  <a:lnTo>
                    <a:pt x="1029" y="991"/>
                  </a:lnTo>
                  <a:cubicBezTo>
                    <a:pt x="1027" y="992"/>
                    <a:pt x="1025" y="993"/>
                    <a:pt x="1022" y="994"/>
                  </a:cubicBezTo>
                  <a:lnTo>
                    <a:pt x="1022" y="994"/>
                  </a:lnTo>
                  <a:cubicBezTo>
                    <a:pt x="1017" y="997"/>
                    <a:pt x="1012" y="1000"/>
                    <a:pt x="1006" y="1003"/>
                  </a:cubicBezTo>
                  <a:lnTo>
                    <a:pt x="1006" y="1003"/>
                  </a:lnTo>
                  <a:cubicBezTo>
                    <a:pt x="1003" y="998"/>
                    <a:pt x="1000" y="993"/>
                    <a:pt x="997" y="988"/>
                  </a:cubicBezTo>
                  <a:lnTo>
                    <a:pt x="997" y="988"/>
                  </a:lnTo>
                  <a:cubicBezTo>
                    <a:pt x="996" y="986"/>
                    <a:pt x="995" y="984"/>
                    <a:pt x="993" y="982"/>
                  </a:cubicBezTo>
                  <a:lnTo>
                    <a:pt x="993" y="982"/>
                  </a:lnTo>
                  <a:cubicBezTo>
                    <a:pt x="999" y="981"/>
                    <a:pt x="1003" y="980"/>
                    <a:pt x="1009" y="978"/>
                  </a:cubicBezTo>
                  <a:close/>
                  <a:moveTo>
                    <a:pt x="1054" y="1041"/>
                  </a:moveTo>
                  <a:lnTo>
                    <a:pt x="1054" y="1041"/>
                  </a:lnTo>
                  <a:cubicBezTo>
                    <a:pt x="1056" y="1047"/>
                    <a:pt x="1059" y="1054"/>
                    <a:pt x="1062" y="1060"/>
                  </a:cubicBezTo>
                  <a:lnTo>
                    <a:pt x="1062" y="1060"/>
                  </a:lnTo>
                  <a:cubicBezTo>
                    <a:pt x="1054" y="1063"/>
                    <a:pt x="1047" y="1066"/>
                    <a:pt x="1040" y="1069"/>
                  </a:cubicBezTo>
                  <a:lnTo>
                    <a:pt x="1040" y="1069"/>
                  </a:lnTo>
                  <a:cubicBezTo>
                    <a:pt x="1037" y="1062"/>
                    <a:pt x="1034" y="1056"/>
                    <a:pt x="1031" y="1049"/>
                  </a:cubicBezTo>
                  <a:lnTo>
                    <a:pt x="1031" y="1049"/>
                  </a:lnTo>
                  <a:cubicBezTo>
                    <a:pt x="1038" y="1046"/>
                    <a:pt x="1046" y="1044"/>
                    <a:pt x="1054" y="1041"/>
                  </a:cubicBezTo>
                  <a:close/>
                  <a:moveTo>
                    <a:pt x="1084" y="1142"/>
                  </a:moveTo>
                  <a:lnTo>
                    <a:pt x="1084" y="1142"/>
                  </a:lnTo>
                  <a:cubicBezTo>
                    <a:pt x="1079" y="1144"/>
                    <a:pt x="1074" y="1147"/>
                    <a:pt x="1068" y="1150"/>
                  </a:cubicBezTo>
                  <a:lnTo>
                    <a:pt x="1068" y="1150"/>
                  </a:lnTo>
                  <a:cubicBezTo>
                    <a:pt x="1065" y="1138"/>
                    <a:pt x="1062" y="1127"/>
                    <a:pt x="1058" y="1115"/>
                  </a:cubicBezTo>
                  <a:lnTo>
                    <a:pt x="1058" y="1115"/>
                  </a:lnTo>
                  <a:cubicBezTo>
                    <a:pt x="1064" y="1113"/>
                    <a:pt x="1070" y="1111"/>
                    <a:pt x="1077" y="1109"/>
                  </a:cubicBezTo>
                  <a:lnTo>
                    <a:pt x="1077" y="1109"/>
                  </a:lnTo>
                  <a:cubicBezTo>
                    <a:pt x="1080" y="1119"/>
                    <a:pt x="1082" y="1130"/>
                    <a:pt x="1084" y="1142"/>
                  </a:cubicBezTo>
                  <a:close/>
                  <a:moveTo>
                    <a:pt x="1098" y="1218"/>
                  </a:moveTo>
                  <a:lnTo>
                    <a:pt x="1098" y="1218"/>
                  </a:lnTo>
                  <a:cubicBezTo>
                    <a:pt x="1093" y="1220"/>
                    <a:pt x="1089" y="1221"/>
                    <a:pt x="1084" y="1223"/>
                  </a:cubicBezTo>
                  <a:lnTo>
                    <a:pt x="1084" y="1223"/>
                  </a:lnTo>
                  <a:cubicBezTo>
                    <a:pt x="1083" y="1214"/>
                    <a:pt x="1081" y="1205"/>
                    <a:pt x="1079" y="1196"/>
                  </a:cubicBezTo>
                  <a:lnTo>
                    <a:pt x="1079" y="1196"/>
                  </a:lnTo>
                  <a:cubicBezTo>
                    <a:pt x="1084" y="1195"/>
                    <a:pt x="1089" y="1194"/>
                    <a:pt x="1094" y="1192"/>
                  </a:cubicBezTo>
                  <a:lnTo>
                    <a:pt x="1094" y="1192"/>
                  </a:lnTo>
                  <a:cubicBezTo>
                    <a:pt x="1096" y="1201"/>
                    <a:pt x="1097" y="1210"/>
                    <a:pt x="1098" y="1218"/>
                  </a:cubicBezTo>
                  <a:close/>
                  <a:moveTo>
                    <a:pt x="1048" y="961"/>
                  </a:moveTo>
                  <a:lnTo>
                    <a:pt x="1048" y="961"/>
                  </a:lnTo>
                  <a:cubicBezTo>
                    <a:pt x="982" y="855"/>
                    <a:pt x="866" y="788"/>
                    <a:pt x="763" y="724"/>
                  </a:cubicBezTo>
                  <a:lnTo>
                    <a:pt x="763" y="724"/>
                  </a:lnTo>
                  <a:cubicBezTo>
                    <a:pt x="516" y="569"/>
                    <a:pt x="415" y="317"/>
                    <a:pt x="421" y="32"/>
                  </a:cubicBezTo>
                  <a:lnTo>
                    <a:pt x="421" y="32"/>
                  </a:lnTo>
                  <a:cubicBezTo>
                    <a:pt x="422" y="0"/>
                    <a:pt x="390" y="1"/>
                    <a:pt x="390" y="32"/>
                  </a:cubicBezTo>
                  <a:lnTo>
                    <a:pt x="390" y="32"/>
                  </a:lnTo>
                  <a:cubicBezTo>
                    <a:pt x="390" y="52"/>
                    <a:pt x="390" y="71"/>
                    <a:pt x="391" y="90"/>
                  </a:cubicBezTo>
                  <a:lnTo>
                    <a:pt x="391" y="90"/>
                  </a:lnTo>
                  <a:cubicBezTo>
                    <a:pt x="390" y="90"/>
                    <a:pt x="390" y="90"/>
                    <a:pt x="390" y="90"/>
                  </a:cubicBezTo>
                  <a:lnTo>
                    <a:pt x="390" y="90"/>
                  </a:lnTo>
                  <a:cubicBezTo>
                    <a:pt x="384" y="88"/>
                    <a:pt x="377" y="89"/>
                    <a:pt x="370" y="90"/>
                  </a:cubicBezTo>
                  <a:lnTo>
                    <a:pt x="370" y="90"/>
                  </a:lnTo>
                  <a:cubicBezTo>
                    <a:pt x="370" y="80"/>
                    <a:pt x="370" y="70"/>
                    <a:pt x="370" y="59"/>
                  </a:cubicBezTo>
                  <a:lnTo>
                    <a:pt x="370" y="59"/>
                  </a:lnTo>
                  <a:cubicBezTo>
                    <a:pt x="371" y="28"/>
                    <a:pt x="340" y="28"/>
                    <a:pt x="340" y="59"/>
                  </a:cubicBezTo>
                  <a:lnTo>
                    <a:pt x="340" y="59"/>
                  </a:lnTo>
                  <a:cubicBezTo>
                    <a:pt x="339" y="88"/>
                    <a:pt x="340" y="118"/>
                    <a:pt x="342" y="147"/>
                  </a:cubicBezTo>
                  <a:lnTo>
                    <a:pt x="342" y="147"/>
                  </a:lnTo>
                  <a:cubicBezTo>
                    <a:pt x="269" y="170"/>
                    <a:pt x="192" y="174"/>
                    <a:pt x="121" y="199"/>
                  </a:cubicBezTo>
                  <a:lnTo>
                    <a:pt x="121" y="199"/>
                  </a:lnTo>
                  <a:cubicBezTo>
                    <a:pt x="121" y="170"/>
                    <a:pt x="122" y="140"/>
                    <a:pt x="122" y="110"/>
                  </a:cubicBezTo>
                  <a:lnTo>
                    <a:pt x="122" y="110"/>
                  </a:lnTo>
                  <a:cubicBezTo>
                    <a:pt x="122" y="79"/>
                    <a:pt x="74" y="78"/>
                    <a:pt x="74" y="110"/>
                  </a:cubicBezTo>
                  <a:lnTo>
                    <a:pt x="74" y="110"/>
                  </a:lnTo>
                  <a:cubicBezTo>
                    <a:pt x="74" y="129"/>
                    <a:pt x="73" y="148"/>
                    <a:pt x="73" y="167"/>
                  </a:cubicBezTo>
                  <a:lnTo>
                    <a:pt x="73" y="167"/>
                  </a:lnTo>
                  <a:cubicBezTo>
                    <a:pt x="63" y="168"/>
                    <a:pt x="53" y="171"/>
                    <a:pt x="43" y="173"/>
                  </a:cubicBezTo>
                  <a:lnTo>
                    <a:pt x="43" y="173"/>
                  </a:lnTo>
                  <a:cubicBezTo>
                    <a:pt x="43" y="159"/>
                    <a:pt x="43" y="144"/>
                    <a:pt x="43" y="130"/>
                  </a:cubicBezTo>
                  <a:lnTo>
                    <a:pt x="43" y="130"/>
                  </a:lnTo>
                  <a:cubicBezTo>
                    <a:pt x="44" y="98"/>
                    <a:pt x="13" y="97"/>
                    <a:pt x="13" y="128"/>
                  </a:cubicBezTo>
                  <a:lnTo>
                    <a:pt x="13" y="128"/>
                  </a:lnTo>
                  <a:cubicBezTo>
                    <a:pt x="11" y="267"/>
                    <a:pt x="0" y="406"/>
                    <a:pt x="45" y="540"/>
                  </a:cubicBezTo>
                  <a:lnTo>
                    <a:pt x="45" y="540"/>
                  </a:lnTo>
                  <a:cubicBezTo>
                    <a:pt x="66" y="602"/>
                    <a:pt x="106" y="658"/>
                    <a:pt x="151" y="708"/>
                  </a:cubicBezTo>
                  <a:lnTo>
                    <a:pt x="151" y="708"/>
                  </a:lnTo>
                  <a:cubicBezTo>
                    <a:pt x="151" y="711"/>
                    <a:pt x="154" y="713"/>
                    <a:pt x="156" y="713"/>
                  </a:cubicBezTo>
                  <a:lnTo>
                    <a:pt x="156" y="713"/>
                  </a:lnTo>
                  <a:cubicBezTo>
                    <a:pt x="192" y="752"/>
                    <a:pt x="232" y="787"/>
                    <a:pt x="269" y="820"/>
                  </a:cubicBezTo>
                  <a:lnTo>
                    <a:pt x="269" y="820"/>
                  </a:lnTo>
                  <a:cubicBezTo>
                    <a:pt x="366" y="901"/>
                    <a:pt x="479" y="953"/>
                    <a:pt x="587" y="1015"/>
                  </a:cubicBezTo>
                  <a:lnTo>
                    <a:pt x="587" y="1015"/>
                  </a:lnTo>
                  <a:cubicBezTo>
                    <a:pt x="737" y="1100"/>
                    <a:pt x="826" y="1266"/>
                    <a:pt x="830" y="1440"/>
                  </a:cubicBezTo>
                  <a:lnTo>
                    <a:pt x="830" y="1440"/>
                  </a:lnTo>
                  <a:cubicBezTo>
                    <a:pt x="830" y="1451"/>
                    <a:pt x="846" y="1452"/>
                    <a:pt x="847" y="1441"/>
                  </a:cubicBezTo>
                  <a:lnTo>
                    <a:pt x="847" y="1441"/>
                  </a:lnTo>
                  <a:cubicBezTo>
                    <a:pt x="847" y="1424"/>
                    <a:pt x="846" y="1407"/>
                    <a:pt x="845" y="1391"/>
                  </a:cubicBezTo>
                  <a:lnTo>
                    <a:pt x="845" y="1391"/>
                  </a:lnTo>
                  <a:cubicBezTo>
                    <a:pt x="850" y="1391"/>
                    <a:pt x="856" y="1391"/>
                    <a:pt x="861" y="1391"/>
                  </a:cubicBezTo>
                  <a:lnTo>
                    <a:pt x="861" y="1391"/>
                  </a:lnTo>
                  <a:cubicBezTo>
                    <a:pt x="865" y="1390"/>
                    <a:pt x="868" y="1390"/>
                    <a:pt x="872" y="1390"/>
                  </a:cubicBezTo>
                  <a:lnTo>
                    <a:pt x="872" y="1390"/>
                  </a:lnTo>
                  <a:cubicBezTo>
                    <a:pt x="872" y="1393"/>
                    <a:pt x="873" y="1396"/>
                    <a:pt x="873" y="1399"/>
                  </a:cubicBezTo>
                  <a:lnTo>
                    <a:pt x="873" y="1399"/>
                  </a:lnTo>
                  <a:cubicBezTo>
                    <a:pt x="873" y="1409"/>
                    <a:pt x="889" y="1409"/>
                    <a:pt x="890" y="1399"/>
                  </a:cubicBezTo>
                  <a:lnTo>
                    <a:pt x="890" y="1399"/>
                  </a:lnTo>
                  <a:cubicBezTo>
                    <a:pt x="890" y="1395"/>
                    <a:pt x="889" y="1392"/>
                    <a:pt x="889" y="1388"/>
                  </a:cubicBezTo>
                  <a:lnTo>
                    <a:pt x="889" y="1388"/>
                  </a:lnTo>
                  <a:cubicBezTo>
                    <a:pt x="892" y="1385"/>
                    <a:pt x="892" y="1379"/>
                    <a:pt x="889" y="1377"/>
                  </a:cubicBezTo>
                  <a:lnTo>
                    <a:pt x="889" y="1377"/>
                  </a:lnTo>
                  <a:cubicBezTo>
                    <a:pt x="888" y="1366"/>
                    <a:pt x="888" y="1356"/>
                    <a:pt x="887" y="1345"/>
                  </a:cubicBezTo>
                  <a:lnTo>
                    <a:pt x="887" y="1345"/>
                  </a:lnTo>
                  <a:cubicBezTo>
                    <a:pt x="949" y="1333"/>
                    <a:pt x="1010" y="1314"/>
                    <a:pt x="1073" y="1307"/>
                  </a:cubicBezTo>
                  <a:lnTo>
                    <a:pt x="1073" y="1307"/>
                  </a:lnTo>
                  <a:cubicBezTo>
                    <a:pt x="1074" y="1323"/>
                    <a:pt x="1076" y="1339"/>
                    <a:pt x="1077" y="1355"/>
                  </a:cubicBezTo>
                  <a:lnTo>
                    <a:pt x="1077" y="1355"/>
                  </a:lnTo>
                  <a:cubicBezTo>
                    <a:pt x="1078" y="1367"/>
                    <a:pt x="1094" y="1367"/>
                    <a:pt x="1094" y="1355"/>
                  </a:cubicBezTo>
                  <a:lnTo>
                    <a:pt x="1094" y="1355"/>
                  </a:lnTo>
                  <a:cubicBezTo>
                    <a:pt x="1094" y="1352"/>
                    <a:pt x="1094" y="1350"/>
                    <a:pt x="1094" y="1347"/>
                  </a:cubicBezTo>
                  <a:lnTo>
                    <a:pt x="1094" y="1347"/>
                  </a:lnTo>
                  <a:cubicBezTo>
                    <a:pt x="1099" y="1347"/>
                    <a:pt x="1104" y="1347"/>
                    <a:pt x="1110" y="1347"/>
                  </a:cubicBezTo>
                  <a:lnTo>
                    <a:pt x="1110" y="1347"/>
                  </a:lnTo>
                  <a:cubicBezTo>
                    <a:pt x="1110" y="1357"/>
                    <a:pt x="1127" y="1357"/>
                    <a:pt x="1127" y="1346"/>
                  </a:cubicBezTo>
                  <a:lnTo>
                    <a:pt x="1127" y="1346"/>
                  </a:lnTo>
                  <a:cubicBezTo>
                    <a:pt x="1127" y="1343"/>
                    <a:pt x="1127" y="1340"/>
                    <a:pt x="1127" y="1337"/>
                  </a:cubicBezTo>
                  <a:lnTo>
                    <a:pt x="1127" y="1337"/>
                  </a:lnTo>
                  <a:lnTo>
                    <a:pt x="1127" y="1337"/>
                  </a:lnTo>
                  <a:lnTo>
                    <a:pt x="1127" y="1337"/>
                  </a:lnTo>
                  <a:cubicBezTo>
                    <a:pt x="1127" y="1209"/>
                    <a:pt x="1117" y="1072"/>
                    <a:pt x="1048" y="96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AD4A793-ECB1-6843-9F5A-E83FE84A3E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6323" y="3801973"/>
              <a:ext cx="902083" cy="609886"/>
            </a:xfrm>
            <a:custGeom>
              <a:avLst/>
              <a:gdLst>
                <a:gd name="connsiteX0" fmla="*/ 590303 w 994379"/>
                <a:gd name="connsiteY0" fmla="*/ 589714 h 672286"/>
                <a:gd name="connsiteX1" fmla="*/ 626533 w 994379"/>
                <a:gd name="connsiteY1" fmla="*/ 598125 h 672286"/>
                <a:gd name="connsiteX2" fmla="*/ 621852 w 994379"/>
                <a:gd name="connsiteY2" fmla="*/ 605702 h 672286"/>
                <a:gd name="connsiteX3" fmla="*/ 494033 w 994379"/>
                <a:gd name="connsiteY3" fmla="*/ 661625 h 672286"/>
                <a:gd name="connsiteX4" fmla="*/ 491873 w 994379"/>
                <a:gd name="connsiteY4" fmla="*/ 660543 h 672286"/>
                <a:gd name="connsiteX5" fmla="*/ 590303 w 994379"/>
                <a:gd name="connsiteY5" fmla="*/ 589714 h 672286"/>
                <a:gd name="connsiteX6" fmla="*/ 330855 w 994379"/>
                <a:gd name="connsiteY6" fmla="*/ 561297 h 672286"/>
                <a:gd name="connsiteX7" fmla="*/ 397608 w 994379"/>
                <a:gd name="connsiteY7" fmla="*/ 592057 h 672286"/>
                <a:gd name="connsiteX8" fmla="*/ 441219 w 994379"/>
                <a:gd name="connsiteY8" fmla="*/ 667384 h 672286"/>
                <a:gd name="connsiteX9" fmla="*/ 437976 w 994379"/>
                <a:gd name="connsiteY9" fmla="*/ 668470 h 672286"/>
                <a:gd name="connsiteX10" fmla="*/ 392562 w 994379"/>
                <a:gd name="connsiteY10" fmla="*/ 600387 h 672286"/>
                <a:gd name="connsiteX11" fmla="*/ 306780 w 994379"/>
                <a:gd name="connsiteY11" fmla="*/ 571777 h 672286"/>
                <a:gd name="connsiteX12" fmla="*/ 305698 w 994379"/>
                <a:gd name="connsiteY12" fmla="*/ 562723 h 672286"/>
                <a:gd name="connsiteX13" fmla="*/ 330855 w 994379"/>
                <a:gd name="connsiteY13" fmla="*/ 561297 h 672286"/>
                <a:gd name="connsiteX14" fmla="*/ 841948 w 994379"/>
                <a:gd name="connsiteY14" fmla="*/ 525801 h 672286"/>
                <a:gd name="connsiteX15" fmla="*/ 916400 w 994379"/>
                <a:gd name="connsiteY15" fmla="*/ 538885 h 672286"/>
                <a:gd name="connsiteX16" fmla="*/ 914965 w 994379"/>
                <a:gd name="connsiteY16" fmla="*/ 541753 h 672286"/>
                <a:gd name="connsiteX17" fmla="*/ 774399 w 994379"/>
                <a:gd name="connsiteY17" fmla="*/ 558242 h 672286"/>
                <a:gd name="connsiteX18" fmla="*/ 770454 w 994379"/>
                <a:gd name="connsiteY18" fmla="*/ 551431 h 672286"/>
                <a:gd name="connsiteX19" fmla="*/ 841948 w 994379"/>
                <a:gd name="connsiteY19" fmla="*/ 525801 h 672286"/>
                <a:gd name="connsiteX20" fmla="*/ 809729 w 994379"/>
                <a:gd name="connsiteY20" fmla="*/ 468759 h 672286"/>
                <a:gd name="connsiteX21" fmla="*/ 845232 w 994379"/>
                <a:gd name="connsiteY21" fmla="*/ 475217 h 672286"/>
                <a:gd name="connsiteX22" fmla="*/ 843426 w 994379"/>
                <a:gd name="connsiteY22" fmla="*/ 481703 h 672286"/>
                <a:gd name="connsiteX23" fmla="*/ 717736 w 994379"/>
                <a:gd name="connsiteY23" fmla="*/ 515216 h 672286"/>
                <a:gd name="connsiteX24" fmla="*/ 715208 w 994379"/>
                <a:gd name="connsiteY24" fmla="*/ 512694 h 672286"/>
                <a:gd name="connsiteX25" fmla="*/ 809729 w 994379"/>
                <a:gd name="connsiteY25" fmla="*/ 468759 h 672286"/>
                <a:gd name="connsiteX26" fmla="*/ 804645 w 994379"/>
                <a:gd name="connsiteY26" fmla="*/ 449178 h 672286"/>
                <a:gd name="connsiteX27" fmla="*/ 836467 w 994379"/>
                <a:gd name="connsiteY27" fmla="*/ 458380 h 672286"/>
                <a:gd name="connsiteX28" fmla="*/ 833602 w 994379"/>
                <a:gd name="connsiteY28" fmla="*/ 465113 h 672286"/>
                <a:gd name="connsiteX29" fmla="*/ 711508 w 994379"/>
                <a:gd name="connsiteY29" fmla="*/ 475035 h 672286"/>
                <a:gd name="connsiteX30" fmla="*/ 710791 w 994379"/>
                <a:gd name="connsiteY30" fmla="*/ 472200 h 672286"/>
                <a:gd name="connsiteX31" fmla="*/ 804645 w 994379"/>
                <a:gd name="connsiteY31" fmla="*/ 449178 h 672286"/>
                <a:gd name="connsiteX32" fmla="*/ 51884 w 994379"/>
                <a:gd name="connsiteY32" fmla="*/ 427246 h 672286"/>
                <a:gd name="connsiteX33" fmla="*/ 106973 w 994379"/>
                <a:gd name="connsiteY33" fmla="*/ 536695 h 672286"/>
                <a:gd name="connsiteX34" fmla="*/ 98947 w 994379"/>
                <a:gd name="connsiteY34" fmla="*/ 536695 h 672286"/>
                <a:gd name="connsiteX35" fmla="*/ 50425 w 994379"/>
                <a:gd name="connsiteY35" fmla="*/ 430107 h 672286"/>
                <a:gd name="connsiteX36" fmla="*/ 51884 w 994379"/>
                <a:gd name="connsiteY36" fmla="*/ 427246 h 672286"/>
                <a:gd name="connsiteX37" fmla="*/ 776037 w 994379"/>
                <a:gd name="connsiteY37" fmla="*/ 426754 h 672286"/>
                <a:gd name="connsiteX38" fmla="*/ 833764 w 994379"/>
                <a:gd name="connsiteY38" fmla="*/ 434719 h 672286"/>
                <a:gd name="connsiteX39" fmla="*/ 831239 w 994379"/>
                <a:gd name="connsiteY39" fmla="*/ 443046 h 672286"/>
                <a:gd name="connsiteX40" fmla="*/ 762326 w 994379"/>
                <a:gd name="connsiteY40" fmla="*/ 436167 h 672286"/>
                <a:gd name="connsiteX41" fmla="*/ 722278 w 994379"/>
                <a:gd name="connsiteY41" fmla="*/ 444856 h 672286"/>
                <a:gd name="connsiteX42" fmla="*/ 721917 w 994379"/>
                <a:gd name="connsiteY42" fmla="*/ 441236 h 672286"/>
                <a:gd name="connsiteX43" fmla="*/ 776037 w 994379"/>
                <a:gd name="connsiteY43" fmla="*/ 426754 h 672286"/>
                <a:gd name="connsiteX44" fmla="*/ 698112 w 994379"/>
                <a:gd name="connsiteY44" fmla="*/ 401859 h 672286"/>
                <a:gd name="connsiteX45" fmla="*/ 704551 w 994379"/>
                <a:gd name="connsiteY45" fmla="*/ 416068 h 672286"/>
                <a:gd name="connsiteX46" fmla="*/ 692388 w 994379"/>
                <a:gd name="connsiteY46" fmla="*/ 422262 h 672286"/>
                <a:gd name="connsiteX47" fmla="*/ 684875 w 994379"/>
                <a:gd name="connsiteY47" fmla="*/ 408417 h 672286"/>
                <a:gd name="connsiteX48" fmla="*/ 692030 w 994379"/>
                <a:gd name="connsiteY48" fmla="*/ 403681 h 672286"/>
                <a:gd name="connsiteX49" fmla="*/ 698112 w 994379"/>
                <a:gd name="connsiteY49" fmla="*/ 401859 h 672286"/>
                <a:gd name="connsiteX50" fmla="*/ 30108 w 994379"/>
                <a:gd name="connsiteY50" fmla="*/ 384389 h 672286"/>
                <a:gd name="connsiteX51" fmla="*/ 106991 w 994379"/>
                <a:gd name="connsiteY51" fmla="*/ 451735 h 672286"/>
                <a:gd name="connsiteX52" fmla="*/ 126659 w 994379"/>
                <a:gd name="connsiteY52" fmla="*/ 512598 h 672286"/>
                <a:gd name="connsiteX53" fmla="*/ 132023 w 994379"/>
                <a:gd name="connsiteY53" fmla="*/ 577784 h 672286"/>
                <a:gd name="connsiteX54" fmla="*/ 126301 w 994379"/>
                <a:gd name="connsiteY54" fmla="*/ 578504 h 672286"/>
                <a:gd name="connsiteX55" fmla="*/ 107349 w 994379"/>
                <a:gd name="connsiteY55" fmla="*/ 469742 h 672286"/>
                <a:gd name="connsiteX56" fmla="*/ 29393 w 994379"/>
                <a:gd name="connsiteY56" fmla="*/ 386910 h 672286"/>
                <a:gd name="connsiteX57" fmla="*/ 30108 w 994379"/>
                <a:gd name="connsiteY57" fmla="*/ 384389 h 672286"/>
                <a:gd name="connsiteX58" fmla="*/ 517310 w 994379"/>
                <a:gd name="connsiteY58" fmla="*/ 292312 h 672286"/>
                <a:gd name="connsiteX59" fmla="*/ 523739 w 994379"/>
                <a:gd name="connsiteY59" fmla="*/ 298779 h 672286"/>
                <a:gd name="connsiteX60" fmla="*/ 518024 w 994379"/>
                <a:gd name="connsiteY60" fmla="*/ 312792 h 672286"/>
                <a:gd name="connsiteX61" fmla="*/ 509452 w 994379"/>
                <a:gd name="connsiteY61" fmla="*/ 312792 h 672286"/>
                <a:gd name="connsiteX62" fmla="*/ 506237 w 994379"/>
                <a:gd name="connsiteY62" fmla="*/ 313510 h 672286"/>
                <a:gd name="connsiteX63" fmla="*/ 451230 w 994379"/>
                <a:gd name="connsiteY63" fmla="*/ 309917 h 672286"/>
                <a:gd name="connsiteX64" fmla="*/ 456231 w 994379"/>
                <a:gd name="connsiteY64" fmla="*/ 374950 h 672286"/>
                <a:gd name="connsiteX65" fmla="*/ 489092 w 994379"/>
                <a:gd name="connsiteY65" fmla="*/ 373153 h 672286"/>
                <a:gd name="connsiteX66" fmla="*/ 513381 w 994379"/>
                <a:gd name="connsiteY66" fmla="*/ 370279 h 672286"/>
                <a:gd name="connsiteX67" fmla="*/ 513381 w 994379"/>
                <a:gd name="connsiteY67" fmla="*/ 369560 h 672286"/>
                <a:gd name="connsiteX68" fmla="*/ 528383 w 994379"/>
                <a:gd name="connsiteY68" fmla="*/ 365967 h 672286"/>
                <a:gd name="connsiteX69" fmla="*/ 535169 w 994379"/>
                <a:gd name="connsiteY69" fmla="*/ 376028 h 672286"/>
                <a:gd name="connsiteX70" fmla="*/ 523382 w 994379"/>
                <a:gd name="connsiteY70" fmla="*/ 385729 h 672286"/>
                <a:gd name="connsiteX71" fmla="*/ 516953 w 994379"/>
                <a:gd name="connsiteY71" fmla="*/ 382854 h 672286"/>
                <a:gd name="connsiteX72" fmla="*/ 456231 w 994379"/>
                <a:gd name="connsiteY72" fmla="*/ 383573 h 672286"/>
                <a:gd name="connsiteX73" fmla="*/ 456231 w 994379"/>
                <a:gd name="connsiteY73" fmla="*/ 432796 h 672286"/>
                <a:gd name="connsiteX74" fmla="*/ 520524 w 994379"/>
                <a:gd name="connsiteY74" fmla="*/ 427407 h 672286"/>
                <a:gd name="connsiteX75" fmla="*/ 521596 w 994379"/>
                <a:gd name="connsiteY75" fmla="*/ 427407 h 672286"/>
                <a:gd name="connsiteX76" fmla="*/ 534812 w 994379"/>
                <a:gd name="connsiteY76" fmla="*/ 423095 h 672286"/>
                <a:gd name="connsiteX77" fmla="*/ 536955 w 994379"/>
                <a:gd name="connsiteY77" fmla="*/ 424173 h 672286"/>
                <a:gd name="connsiteX78" fmla="*/ 540170 w 994379"/>
                <a:gd name="connsiteY78" fmla="*/ 426329 h 672286"/>
                <a:gd name="connsiteX79" fmla="*/ 540884 w 994379"/>
                <a:gd name="connsiteY79" fmla="*/ 429922 h 672286"/>
                <a:gd name="connsiteX80" fmla="*/ 536955 w 994379"/>
                <a:gd name="connsiteY80" fmla="*/ 443935 h 672286"/>
                <a:gd name="connsiteX81" fmla="*/ 526597 w 994379"/>
                <a:gd name="connsiteY81" fmla="*/ 445012 h 672286"/>
                <a:gd name="connsiteX82" fmla="*/ 521953 w 994379"/>
                <a:gd name="connsiteY82" fmla="*/ 440701 h 672286"/>
                <a:gd name="connsiteX83" fmla="*/ 449444 w 994379"/>
                <a:gd name="connsiteY83" fmla="*/ 445372 h 672286"/>
                <a:gd name="connsiteX84" fmla="*/ 443015 w 994379"/>
                <a:gd name="connsiteY84" fmla="*/ 438545 h 672286"/>
                <a:gd name="connsiteX85" fmla="*/ 444444 w 994379"/>
                <a:gd name="connsiteY85" fmla="*/ 307762 h 672286"/>
                <a:gd name="connsiteX86" fmla="*/ 447301 w 994379"/>
                <a:gd name="connsiteY86" fmla="*/ 301294 h 672286"/>
                <a:gd name="connsiteX87" fmla="*/ 505165 w 994379"/>
                <a:gd name="connsiteY87" fmla="*/ 298779 h 672286"/>
                <a:gd name="connsiteX88" fmla="*/ 506951 w 994379"/>
                <a:gd name="connsiteY88" fmla="*/ 295905 h 672286"/>
                <a:gd name="connsiteX89" fmla="*/ 517310 w 994379"/>
                <a:gd name="connsiteY89" fmla="*/ 292312 h 672286"/>
                <a:gd name="connsiteX90" fmla="*/ 597502 w 994379"/>
                <a:gd name="connsiteY90" fmla="*/ 272282 h 672286"/>
                <a:gd name="connsiteX91" fmla="*/ 650833 w 994379"/>
                <a:gd name="connsiteY91" fmla="*/ 286516 h 672286"/>
                <a:gd name="connsiteX92" fmla="*/ 664491 w 994379"/>
                <a:gd name="connsiteY92" fmla="*/ 289770 h 672286"/>
                <a:gd name="connsiteX93" fmla="*/ 660897 w 994379"/>
                <a:gd name="connsiteY93" fmla="*/ 307122 h 672286"/>
                <a:gd name="connsiteX94" fmla="*/ 642206 w 994379"/>
                <a:gd name="connsiteY94" fmla="*/ 298808 h 672286"/>
                <a:gd name="connsiteX95" fmla="*/ 644363 w 994379"/>
                <a:gd name="connsiteY95" fmla="*/ 292662 h 672286"/>
                <a:gd name="connsiteX96" fmla="*/ 594761 w 994379"/>
                <a:gd name="connsiteY96" fmla="*/ 286878 h 672286"/>
                <a:gd name="connsiteX97" fmla="*/ 606263 w 994379"/>
                <a:gd name="connsiteY97" fmla="*/ 339658 h 672286"/>
                <a:gd name="connsiteX98" fmla="*/ 629986 w 994379"/>
                <a:gd name="connsiteY98" fmla="*/ 351949 h 672286"/>
                <a:gd name="connsiteX99" fmla="*/ 654068 w 994379"/>
                <a:gd name="connsiteY99" fmla="*/ 407260 h 672286"/>
                <a:gd name="connsiteX100" fmla="*/ 615249 w 994379"/>
                <a:gd name="connsiteY100" fmla="*/ 442327 h 672286"/>
                <a:gd name="connsiteX101" fmla="*/ 565288 w 994379"/>
                <a:gd name="connsiteY101" fmla="*/ 407260 h 672286"/>
                <a:gd name="connsiteX102" fmla="*/ 556661 w 994379"/>
                <a:gd name="connsiteY102" fmla="*/ 389546 h 672286"/>
                <a:gd name="connsiteX103" fmla="*/ 576430 w 994379"/>
                <a:gd name="connsiteY103" fmla="*/ 385570 h 672286"/>
                <a:gd name="connsiteX104" fmla="*/ 579665 w 994379"/>
                <a:gd name="connsiteY104" fmla="*/ 390269 h 672286"/>
                <a:gd name="connsiteX105" fmla="*/ 581462 w 994379"/>
                <a:gd name="connsiteY105" fmla="*/ 393161 h 672286"/>
                <a:gd name="connsiteX106" fmla="*/ 579305 w 994379"/>
                <a:gd name="connsiteY106" fmla="*/ 400392 h 672286"/>
                <a:gd name="connsiteX107" fmla="*/ 630705 w 994379"/>
                <a:gd name="connsiteY107" fmla="*/ 418829 h 672286"/>
                <a:gd name="connsiteX108" fmla="*/ 632502 w 994379"/>
                <a:gd name="connsiteY108" fmla="*/ 377617 h 672286"/>
                <a:gd name="connsiteX109" fmla="*/ 593323 w 994379"/>
                <a:gd name="connsiteY109" fmla="*/ 350503 h 672286"/>
                <a:gd name="connsiteX110" fmla="*/ 563850 w 994379"/>
                <a:gd name="connsiteY110" fmla="*/ 311460 h 672286"/>
                <a:gd name="connsiteX111" fmla="*/ 597502 w 994379"/>
                <a:gd name="connsiteY111" fmla="*/ 272282 h 672286"/>
                <a:gd name="connsiteX112" fmla="*/ 420124 w 994379"/>
                <a:gd name="connsiteY112" fmla="*/ 265326 h 672286"/>
                <a:gd name="connsiteX113" fmla="*/ 433073 w 994379"/>
                <a:gd name="connsiteY113" fmla="*/ 274704 h 672286"/>
                <a:gd name="connsiteX114" fmla="*/ 429836 w 994379"/>
                <a:gd name="connsiteY114" fmla="*/ 289852 h 672286"/>
                <a:gd name="connsiteX115" fmla="*/ 421563 w 994379"/>
                <a:gd name="connsiteY115" fmla="*/ 290573 h 672286"/>
                <a:gd name="connsiteX116" fmla="*/ 402859 w 994379"/>
                <a:gd name="connsiteY116" fmla="*/ 319787 h 672286"/>
                <a:gd name="connsiteX117" fmla="*/ 371565 w 994379"/>
                <a:gd name="connsiteY117" fmla="*/ 358018 h 672286"/>
                <a:gd name="connsiteX118" fmla="*/ 371206 w 994379"/>
                <a:gd name="connsiteY118" fmla="*/ 358379 h 672286"/>
                <a:gd name="connsiteX119" fmla="*/ 376601 w 994379"/>
                <a:gd name="connsiteY119" fmla="*/ 440972 h 672286"/>
                <a:gd name="connsiteX120" fmla="*/ 379119 w 994379"/>
                <a:gd name="connsiteY120" fmla="*/ 442775 h 672286"/>
                <a:gd name="connsiteX121" fmla="*/ 381637 w 994379"/>
                <a:gd name="connsiteY121" fmla="*/ 459366 h 672286"/>
                <a:gd name="connsiteX122" fmla="*/ 356818 w 994379"/>
                <a:gd name="connsiteY122" fmla="*/ 455038 h 672286"/>
                <a:gd name="connsiteX123" fmla="*/ 361494 w 994379"/>
                <a:gd name="connsiteY123" fmla="*/ 442775 h 672286"/>
                <a:gd name="connsiteX124" fmla="*/ 365091 w 994379"/>
                <a:gd name="connsiteY124" fmla="*/ 441332 h 672286"/>
                <a:gd name="connsiteX125" fmla="*/ 364371 w 994379"/>
                <a:gd name="connsiteY125" fmla="*/ 360182 h 672286"/>
                <a:gd name="connsiteX126" fmla="*/ 362213 w 994379"/>
                <a:gd name="connsiteY126" fmla="*/ 358739 h 672286"/>
                <a:gd name="connsiteX127" fmla="*/ 321208 w 994379"/>
                <a:gd name="connsiteY127" fmla="*/ 329886 h 672286"/>
                <a:gd name="connsiteX128" fmla="*/ 295670 w 994379"/>
                <a:gd name="connsiteY128" fmla="*/ 310049 h 672286"/>
                <a:gd name="connsiteX129" fmla="*/ 288476 w 994379"/>
                <a:gd name="connsiteY129" fmla="*/ 311853 h 672286"/>
                <a:gd name="connsiteX130" fmla="*/ 273369 w 994379"/>
                <a:gd name="connsiteY130" fmla="*/ 298869 h 672286"/>
                <a:gd name="connsiteX131" fmla="*/ 290994 w 994379"/>
                <a:gd name="connsiteY131" fmla="*/ 285884 h 672286"/>
                <a:gd name="connsiteX132" fmla="*/ 301785 w 994379"/>
                <a:gd name="connsiteY132" fmla="*/ 300311 h 672286"/>
                <a:gd name="connsiteX133" fmla="*/ 300346 w 994379"/>
                <a:gd name="connsiteY133" fmla="*/ 304639 h 672286"/>
                <a:gd name="connsiteX134" fmla="*/ 364731 w 994379"/>
                <a:gd name="connsiteY134" fmla="*/ 347919 h 672286"/>
                <a:gd name="connsiteX135" fmla="*/ 415088 w 994379"/>
                <a:gd name="connsiteY135" fmla="*/ 287327 h 672286"/>
                <a:gd name="connsiteX136" fmla="*/ 410053 w 994379"/>
                <a:gd name="connsiteY136" fmla="*/ 272900 h 672286"/>
                <a:gd name="connsiteX137" fmla="*/ 420124 w 994379"/>
                <a:gd name="connsiteY137" fmla="*/ 265326 h 672286"/>
                <a:gd name="connsiteX138" fmla="*/ 705363 w 994379"/>
                <a:gd name="connsiteY138" fmla="*/ 241203 h 672286"/>
                <a:gd name="connsiteX139" fmla="*/ 705727 w 994379"/>
                <a:gd name="connsiteY139" fmla="*/ 307878 h 672286"/>
                <a:gd name="connsiteX140" fmla="*/ 704999 w 994379"/>
                <a:gd name="connsiteY140" fmla="*/ 383873 h 672286"/>
                <a:gd name="connsiteX141" fmla="*/ 691902 w 994379"/>
                <a:gd name="connsiteY141" fmla="*/ 383873 h 672286"/>
                <a:gd name="connsiteX142" fmla="*/ 699542 w 994379"/>
                <a:gd name="connsiteY142" fmla="*/ 241919 h 672286"/>
                <a:gd name="connsiteX143" fmla="*/ 705363 w 994379"/>
                <a:gd name="connsiteY143" fmla="*/ 241203 h 672286"/>
                <a:gd name="connsiteX144" fmla="*/ 825806 w 994379"/>
                <a:gd name="connsiteY144" fmla="*/ 170532 h 672286"/>
                <a:gd name="connsiteX145" fmla="*/ 832148 w 994379"/>
                <a:gd name="connsiteY145" fmla="*/ 170846 h 672286"/>
                <a:gd name="connsiteX146" fmla="*/ 899797 w 994379"/>
                <a:gd name="connsiteY146" fmla="*/ 220376 h 672286"/>
                <a:gd name="connsiteX147" fmla="*/ 979320 w 994379"/>
                <a:gd name="connsiteY147" fmla="*/ 220017 h 672286"/>
                <a:gd name="connsiteX148" fmla="*/ 980400 w 994379"/>
                <a:gd name="connsiteY148" fmla="*/ 225401 h 672286"/>
                <a:gd name="connsiteX149" fmla="*/ 825671 w 994379"/>
                <a:gd name="connsiteY149" fmla="*/ 176947 h 672286"/>
                <a:gd name="connsiteX150" fmla="*/ 825806 w 994379"/>
                <a:gd name="connsiteY150" fmla="*/ 170532 h 672286"/>
                <a:gd name="connsiteX151" fmla="*/ 479275 w 994379"/>
                <a:gd name="connsiteY151" fmla="*/ 146295 h 672286"/>
                <a:gd name="connsiteX152" fmla="*/ 485394 w 994379"/>
                <a:gd name="connsiteY152" fmla="*/ 154149 h 672286"/>
                <a:gd name="connsiteX153" fmla="*/ 374536 w 994379"/>
                <a:gd name="connsiteY153" fmla="*/ 214481 h 672286"/>
                <a:gd name="connsiteX154" fmla="*/ 301471 w 994379"/>
                <a:gd name="connsiteY154" fmla="*/ 209126 h 672286"/>
                <a:gd name="connsiteX155" fmla="*/ 253240 w 994379"/>
                <a:gd name="connsiteY155" fmla="*/ 191990 h 672286"/>
                <a:gd name="connsiteX156" fmla="*/ 254680 w 994379"/>
                <a:gd name="connsiteY156" fmla="*/ 190205 h 672286"/>
                <a:gd name="connsiteX157" fmla="*/ 319827 w 994379"/>
                <a:gd name="connsiteY157" fmla="*/ 204842 h 672286"/>
                <a:gd name="connsiteX158" fmla="*/ 382455 w 994379"/>
                <a:gd name="connsiteY158" fmla="*/ 204485 h 672286"/>
                <a:gd name="connsiteX159" fmla="*/ 479275 w 994379"/>
                <a:gd name="connsiteY159" fmla="*/ 146295 h 672286"/>
                <a:gd name="connsiteX160" fmla="*/ 156335 w 994379"/>
                <a:gd name="connsiteY160" fmla="*/ 134119 h 672286"/>
                <a:gd name="connsiteX161" fmla="*/ 164730 w 994379"/>
                <a:gd name="connsiteY161" fmla="*/ 235065 h 672286"/>
                <a:gd name="connsiteX162" fmla="*/ 156685 w 994379"/>
                <a:gd name="connsiteY162" fmla="*/ 232560 h 672286"/>
                <a:gd name="connsiteX163" fmla="*/ 152487 w 994379"/>
                <a:gd name="connsiteY163" fmla="*/ 135193 h 672286"/>
                <a:gd name="connsiteX164" fmla="*/ 156335 w 994379"/>
                <a:gd name="connsiteY164" fmla="*/ 134119 h 672286"/>
                <a:gd name="connsiteX165" fmla="*/ 754780 w 994379"/>
                <a:gd name="connsiteY165" fmla="*/ 84566 h 672286"/>
                <a:gd name="connsiteX166" fmla="*/ 758367 w 994379"/>
                <a:gd name="connsiteY166" fmla="*/ 86729 h 672286"/>
                <a:gd name="connsiteX167" fmla="*/ 592655 w 994379"/>
                <a:gd name="connsiteY167" fmla="*/ 123501 h 672286"/>
                <a:gd name="connsiteX168" fmla="*/ 599470 w 994379"/>
                <a:gd name="connsiteY168" fmla="*/ 116291 h 672286"/>
                <a:gd name="connsiteX169" fmla="*/ 754780 w 994379"/>
                <a:gd name="connsiteY169" fmla="*/ 84566 h 672286"/>
                <a:gd name="connsiteX170" fmla="*/ 784420 w 994379"/>
                <a:gd name="connsiteY170" fmla="*/ 71153 h 672286"/>
                <a:gd name="connsiteX171" fmla="*/ 786938 w 994379"/>
                <a:gd name="connsiteY171" fmla="*/ 72601 h 672286"/>
                <a:gd name="connsiteX172" fmla="*/ 656378 w 994379"/>
                <a:gd name="connsiteY172" fmla="*/ 171806 h 672286"/>
                <a:gd name="connsiteX173" fmla="*/ 656378 w 994379"/>
                <a:gd name="connsiteY173" fmla="*/ 162392 h 672286"/>
                <a:gd name="connsiteX174" fmla="*/ 784420 w 994379"/>
                <a:gd name="connsiteY174" fmla="*/ 71153 h 672286"/>
                <a:gd name="connsiteX175" fmla="*/ 154487 w 994379"/>
                <a:gd name="connsiteY175" fmla="*/ 68689 h 672286"/>
                <a:gd name="connsiteX176" fmla="*/ 179133 w 994379"/>
                <a:gd name="connsiteY176" fmla="*/ 252347 h 672286"/>
                <a:gd name="connsiteX177" fmla="*/ 172346 w 994379"/>
                <a:gd name="connsiteY177" fmla="*/ 248385 h 672286"/>
                <a:gd name="connsiteX178" fmla="*/ 150558 w 994379"/>
                <a:gd name="connsiteY178" fmla="*/ 69049 h 672286"/>
                <a:gd name="connsiteX179" fmla="*/ 154487 w 994379"/>
                <a:gd name="connsiteY179" fmla="*/ 68689 h 672286"/>
                <a:gd name="connsiteX180" fmla="*/ 523154 w 994379"/>
                <a:gd name="connsiteY180" fmla="*/ 54766 h 672286"/>
                <a:gd name="connsiteX181" fmla="*/ 352615 w 994379"/>
                <a:gd name="connsiteY181" fmla="*/ 199077 h 672286"/>
                <a:gd name="connsiteX182" fmla="*/ 210139 w 994379"/>
                <a:gd name="connsiteY182" fmla="*/ 148334 h 672286"/>
                <a:gd name="connsiteX183" fmla="*/ 202943 w 994379"/>
                <a:gd name="connsiteY183" fmla="*/ 278610 h 672286"/>
                <a:gd name="connsiteX184" fmla="*/ 61186 w 994379"/>
                <a:gd name="connsiteY184" fmla="*/ 365701 h 672286"/>
                <a:gd name="connsiteX185" fmla="*/ 155091 w 994379"/>
                <a:gd name="connsiteY185" fmla="*/ 451712 h 672286"/>
                <a:gd name="connsiteX186" fmla="*/ 176678 w 994379"/>
                <a:gd name="connsiteY186" fmla="*/ 582347 h 672286"/>
                <a:gd name="connsiteX187" fmla="*/ 295048 w 994379"/>
                <a:gd name="connsiteY187" fmla="*/ 523327 h 672286"/>
                <a:gd name="connsiteX188" fmla="*/ 404784 w 994379"/>
                <a:gd name="connsiteY188" fmla="*/ 555716 h 672286"/>
                <a:gd name="connsiteX189" fmla="*/ 478180 w 994379"/>
                <a:gd name="connsiteY189" fmla="*/ 654683 h 672286"/>
                <a:gd name="connsiteX190" fmla="*/ 589355 w 994379"/>
                <a:gd name="connsiteY190" fmla="*/ 571551 h 672286"/>
                <a:gd name="connsiteX191" fmla="*/ 704487 w 994379"/>
                <a:gd name="connsiteY191" fmla="*/ 630931 h 672286"/>
                <a:gd name="connsiteX192" fmla="*/ 758096 w 994379"/>
                <a:gd name="connsiteY192" fmla="*/ 508572 h 672286"/>
                <a:gd name="connsiteX193" fmla="*/ 887259 w 994379"/>
                <a:gd name="connsiteY193" fmla="*/ 495977 h 672286"/>
                <a:gd name="connsiteX194" fmla="*/ 851640 w 994379"/>
                <a:gd name="connsiteY194" fmla="*/ 357064 h 672286"/>
                <a:gd name="connsiteX195" fmla="*/ 913164 w 994379"/>
                <a:gd name="connsiteY195" fmla="*/ 263855 h 672286"/>
                <a:gd name="connsiteX196" fmla="*/ 815302 w 994379"/>
                <a:gd name="connsiteY196" fmla="*/ 218150 h 672286"/>
                <a:gd name="connsiteX197" fmla="*/ 782921 w 994379"/>
                <a:gd name="connsiteY197" fmla="*/ 136818 h 672286"/>
                <a:gd name="connsiteX198" fmla="*/ 639726 w 994379"/>
                <a:gd name="connsiteY198" fmla="*/ 195118 h 672286"/>
                <a:gd name="connsiteX199" fmla="*/ 546180 w 994379"/>
                <a:gd name="connsiteY199" fmla="*/ 136818 h 672286"/>
                <a:gd name="connsiteX200" fmla="*/ 523154 w 994379"/>
                <a:gd name="connsiteY200" fmla="*/ 54766 h 672286"/>
                <a:gd name="connsiteX201" fmla="*/ 523109 w 994379"/>
                <a:gd name="connsiteY201" fmla="*/ 19 h 672286"/>
                <a:gd name="connsiteX202" fmla="*/ 532149 w 994379"/>
                <a:gd name="connsiteY202" fmla="*/ 5102 h 672286"/>
                <a:gd name="connsiteX203" fmla="*/ 533588 w 994379"/>
                <a:gd name="connsiteY203" fmla="*/ 8341 h 672286"/>
                <a:gd name="connsiteX204" fmla="*/ 561652 w 994379"/>
                <a:gd name="connsiteY204" fmla="*/ 127461 h 672286"/>
                <a:gd name="connsiteX205" fmla="*/ 644403 w 994379"/>
                <a:gd name="connsiteY205" fmla="*/ 175325 h 672286"/>
                <a:gd name="connsiteX206" fmla="*/ 742985 w 994379"/>
                <a:gd name="connsiteY206" fmla="*/ 151213 h 672286"/>
                <a:gd name="connsiteX207" fmla="*/ 790477 w 994379"/>
                <a:gd name="connsiteY207" fmla="*/ 78877 h 672286"/>
                <a:gd name="connsiteX208" fmla="*/ 804868 w 994379"/>
                <a:gd name="connsiteY208" fmla="*/ 75998 h 672286"/>
                <a:gd name="connsiteX209" fmla="*/ 814223 w 994379"/>
                <a:gd name="connsiteY209" fmla="*/ 84636 h 672286"/>
                <a:gd name="connsiteX210" fmla="*/ 839408 w 994379"/>
                <a:gd name="connsiteY210" fmla="*/ 213112 h 672286"/>
                <a:gd name="connsiteX211" fmla="*/ 916762 w 994379"/>
                <a:gd name="connsiteY211" fmla="*/ 242982 h 672286"/>
                <a:gd name="connsiteX212" fmla="*/ 983323 w 994379"/>
                <a:gd name="connsiteY212" fmla="*/ 235424 h 672286"/>
                <a:gd name="connsiteX213" fmla="*/ 986921 w 994379"/>
                <a:gd name="connsiteY213" fmla="*/ 257017 h 672286"/>
                <a:gd name="connsiteX214" fmla="*/ 952741 w 994379"/>
                <a:gd name="connsiteY214" fmla="*/ 262415 h 672286"/>
                <a:gd name="connsiteX215" fmla="*/ 871429 w 994379"/>
                <a:gd name="connsiteY215" fmla="*/ 369300 h 672286"/>
                <a:gd name="connsiteX216" fmla="*/ 940508 w 994379"/>
                <a:gd name="connsiteY216" fmla="*/ 512531 h 672286"/>
                <a:gd name="connsiteX217" fmla="*/ 928995 w 994379"/>
                <a:gd name="connsiteY217" fmla="*/ 533044 h 672286"/>
                <a:gd name="connsiteX218" fmla="*/ 918201 w 994379"/>
                <a:gd name="connsiteY218" fmla="*/ 532684 h 672286"/>
                <a:gd name="connsiteX219" fmla="*/ 775725 w 994379"/>
                <a:gd name="connsiteY219" fmla="*/ 522248 h 672286"/>
                <a:gd name="connsiteX220" fmla="*/ 717080 w 994379"/>
                <a:gd name="connsiteY220" fmla="*/ 644606 h 672286"/>
                <a:gd name="connsiteX221" fmla="*/ 703768 w 994379"/>
                <a:gd name="connsiteY221" fmla="*/ 658282 h 672286"/>
                <a:gd name="connsiteX222" fmla="*/ 597271 w 994379"/>
                <a:gd name="connsiteY222" fmla="*/ 585946 h 672286"/>
                <a:gd name="connsiteX223" fmla="*/ 481419 w 994379"/>
                <a:gd name="connsiteY223" fmla="*/ 660081 h 672286"/>
                <a:gd name="connsiteX224" fmla="*/ 465948 w 994379"/>
                <a:gd name="connsiteY224" fmla="*/ 669438 h 672286"/>
                <a:gd name="connsiteX225" fmla="*/ 399747 w 994379"/>
                <a:gd name="connsiteY225" fmla="*/ 576589 h 672286"/>
                <a:gd name="connsiteX226" fmla="*/ 295768 w 994379"/>
                <a:gd name="connsiteY226" fmla="*/ 543121 h 672286"/>
                <a:gd name="connsiteX227" fmla="*/ 169483 w 994379"/>
                <a:gd name="connsiteY227" fmla="*/ 607899 h 672286"/>
                <a:gd name="connsiteX228" fmla="*/ 166604 w 994379"/>
                <a:gd name="connsiteY228" fmla="*/ 614017 h 672286"/>
                <a:gd name="connsiteX229" fmla="*/ 161207 w 994379"/>
                <a:gd name="connsiteY229" fmla="*/ 618335 h 672286"/>
                <a:gd name="connsiteX230" fmla="*/ 159409 w 994379"/>
                <a:gd name="connsiteY230" fmla="*/ 620854 h 672286"/>
                <a:gd name="connsiteX231" fmla="*/ 150414 w 994379"/>
                <a:gd name="connsiteY231" fmla="*/ 615816 h 672286"/>
                <a:gd name="connsiteX232" fmla="*/ 150774 w 994379"/>
                <a:gd name="connsiteY232" fmla="*/ 615456 h 672286"/>
                <a:gd name="connsiteX233" fmla="*/ 149694 w 994379"/>
                <a:gd name="connsiteY233" fmla="*/ 604660 h 672286"/>
                <a:gd name="connsiteX234" fmla="*/ 155811 w 994379"/>
                <a:gd name="connsiteY234" fmla="*/ 525847 h 672286"/>
                <a:gd name="connsiteX235" fmla="*/ 133504 w 994379"/>
                <a:gd name="connsiteY235" fmla="*/ 448113 h 672286"/>
                <a:gd name="connsiteX236" fmla="*/ 28086 w 994379"/>
                <a:gd name="connsiteY236" fmla="*/ 366061 h 672286"/>
                <a:gd name="connsiteX237" fmla="*/ 7578 w 994379"/>
                <a:gd name="connsiteY237" fmla="*/ 363541 h 672286"/>
                <a:gd name="connsiteX238" fmla="*/ 12255 w 994379"/>
                <a:gd name="connsiteY238" fmla="*/ 343028 h 672286"/>
                <a:gd name="connsiteX239" fmla="*/ 121991 w 994379"/>
                <a:gd name="connsiteY239" fmla="*/ 328633 h 672286"/>
                <a:gd name="connsiteX240" fmla="*/ 198266 w 994379"/>
                <a:gd name="connsiteY240" fmla="*/ 241902 h 672286"/>
                <a:gd name="connsiteX241" fmla="*/ 184953 w 994379"/>
                <a:gd name="connsiteY241" fmla="*/ 117744 h 672286"/>
                <a:gd name="connsiteX242" fmla="*/ 165525 w 994379"/>
                <a:gd name="connsiteY242" fmla="*/ 49727 h 672286"/>
                <a:gd name="connsiteX243" fmla="*/ 164805 w 994379"/>
                <a:gd name="connsiteY243" fmla="*/ 47208 h 672286"/>
                <a:gd name="connsiteX244" fmla="*/ 174520 w 994379"/>
                <a:gd name="connsiteY244" fmla="*/ 44329 h 672286"/>
                <a:gd name="connsiteX245" fmla="*/ 193588 w 994379"/>
                <a:gd name="connsiteY245" fmla="*/ 98671 h 672286"/>
                <a:gd name="connsiteX246" fmla="*/ 351895 w 994379"/>
                <a:gd name="connsiteY246" fmla="*/ 180003 h 672286"/>
                <a:gd name="connsiteX247" fmla="*/ 466667 w 994379"/>
                <a:gd name="connsiteY247" fmla="*/ 116305 h 672286"/>
                <a:gd name="connsiteX248" fmla="*/ 514879 w 994379"/>
                <a:gd name="connsiteY248" fmla="*/ 6542 h 672286"/>
                <a:gd name="connsiteX249" fmla="*/ 523109 w 994379"/>
                <a:gd name="connsiteY249" fmla="*/ 19 h 67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994379" h="672286">
                  <a:moveTo>
                    <a:pt x="590303" y="589714"/>
                  </a:moveTo>
                  <a:cubicBezTo>
                    <a:pt x="603602" y="588271"/>
                    <a:pt x="616181" y="590549"/>
                    <a:pt x="626533" y="598125"/>
                  </a:cubicBezTo>
                  <a:cubicBezTo>
                    <a:pt x="630853" y="601733"/>
                    <a:pt x="626533" y="609310"/>
                    <a:pt x="621852" y="605702"/>
                  </a:cubicBezTo>
                  <a:cubicBezTo>
                    <a:pt x="583686" y="578642"/>
                    <a:pt x="512036" y="627710"/>
                    <a:pt x="494033" y="661625"/>
                  </a:cubicBezTo>
                  <a:cubicBezTo>
                    <a:pt x="493313" y="662707"/>
                    <a:pt x="491513" y="661625"/>
                    <a:pt x="491873" y="660543"/>
                  </a:cubicBezTo>
                  <a:cubicBezTo>
                    <a:pt x="504025" y="631859"/>
                    <a:pt x="550404" y="594044"/>
                    <a:pt x="590303" y="589714"/>
                  </a:cubicBezTo>
                  <a:close/>
                  <a:moveTo>
                    <a:pt x="330855" y="561297"/>
                  </a:moveTo>
                  <a:cubicBezTo>
                    <a:pt x="355235" y="563810"/>
                    <a:pt x="377333" y="577119"/>
                    <a:pt x="397608" y="592057"/>
                  </a:cubicBezTo>
                  <a:cubicBezTo>
                    <a:pt x="422477" y="610165"/>
                    <a:pt x="430407" y="640223"/>
                    <a:pt x="441219" y="667384"/>
                  </a:cubicBezTo>
                  <a:cubicBezTo>
                    <a:pt x="441940" y="669195"/>
                    <a:pt x="438696" y="670643"/>
                    <a:pt x="437976" y="668470"/>
                  </a:cubicBezTo>
                  <a:cubicBezTo>
                    <a:pt x="425361" y="644931"/>
                    <a:pt x="415629" y="615959"/>
                    <a:pt x="392562" y="600387"/>
                  </a:cubicBezTo>
                  <a:cubicBezTo>
                    <a:pt x="366250" y="581917"/>
                    <a:pt x="340299" y="568156"/>
                    <a:pt x="306780" y="571777"/>
                  </a:cubicBezTo>
                  <a:cubicBezTo>
                    <a:pt x="301734" y="572139"/>
                    <a:pt x="301013" y="563810"/>
                    <a:pt x="305698" y="562723"/>
                  </a:cubicBezTo>
                  <a:cubicBezTo>
                    <a:pt x="314349" y="560822"/>
                    <a:pt x="322728" y="560460"/>
                    <a:pt x="330855" y="561297"/>
                  </a:cubicBezTo>
                  <a:close/>
                  <a:moveTo>
                    <a:pt x="841948" y="525801"/>
                  </a:moveTo>
                  <a:cubicBezTo>
                    <a:pt x="866825" y="523650"/>
                    <a:pt x="892195" y="527952"/>
                    <a:pt x="916400" y="538885"/>
                  </a:cubicBezTo>
                  <a:cubicBezTo>
                    <a:pt x="918193" y="539602"/>
                    <a:pt x="916758" y="542111"/>
                    <a:pt x="914965" y="541753"/>
                  </a:cubicBezTo>
                  <a:cubicBezTo>
                    <a:pt x="865839" y="527055"/>
                    <a:pt x="818864" y="531715"/>
                    <a:pt x="774399" y="558242"/>
                  </a:cubicBezTo>
                  <a:cubicBezTo>
                    <a:pt x="770096" y="561110"/>
                    <a:pt x="766151" y="554299"/>
                    <a:pt x="770454" y="551431"/>
                  </a:cubicBezTo>
                  <a:cubicBezTo>
                    <a:pt x="792687" y="536555"/>
                    <a:pt x="817071" y="527951"/>
                    <a:pt x="841948" y="525801"/>
                  </a:cubicBezTo>
                  <a:close/>
                  <a:moveTo>
                    <a:pt x="809729" y="468759"/>
                  </a:moveTo>
                  <a:cubicBezTo>
                    <a:pt x="821688" y="468911"/>
                    <a:pt x="833674" y="470983"/>
                    <a:pt x="845232" y="475217"/>
                  </a:cubicBezTo>
                  <a:cubicBezTo>
                    <a:pt x="849927" y="476658"/>
                    <a:pt x="847760" y="482424"/>
                    <a:pt x="843426" y="481703"/>
                  </a:cubicBezTo>
                  <a:cubicBezTo>
                    <a:pt x="797195" y="474496"/>
                    <a:pt x="750603" y="478100"/>
                    <a:pt x="717736" y="515216"/>
                  </a:cubicBezTo>
                  <a:cubicBezTo>
                    <a:pt x="716291" y="516658"/>
                    <a:pt x="713763" y="514496"/>
                    <a:pt x="715208" y="512694"/>
                  </a:cubicBezTo>
                  <a:cubicBezTo>
                    <a:pt x="738233" y="485127"/>
                    <a:pt x="773854" y="468303"/>
                    <a:pt x="809729" y="468759"/>
                  </a:cubicBezTo>
                  <a:close/>
                  <a:moveTo>
                    <a:pt x="804645" y="449178"/>
                  </a:moveTo>
                  <a:cubicBezTo>
                    <a:pt x="815208" y="450008"/>
                    <a:pt x="825815" y="452799"/>
                    <a:pt x="836467" y="458380"/>
                  </a:cubicBezTo>
                  <a:cubicBezTo>
                    <a:pt x="840405" y="460506"/>
                    <a:pt x="837541" y="466530"/>
                    <a:pt x="833602" y="465113"/>
                  </a:cubicBezTo>
                  <a:cubicBezTo>
                    <a:pt x="790994" y="449166"/>
                    <a:pt x="753041" y="462632"/>
                    <a:pt x="711508" y="475035"/>
                  </a:cubicBezTo>
                  <a:cubicBezTo>
                    <a:pt x="709717" y="475389"/>
                    <a:pt x="709001" y="472908"/>
                    <a:pt x="710791" y="472200"/>
                  </a:cubicBezTo>
                  <a:cubicBezTo>
                    <a:pt x="741673" y="461835"/>
                    <a:pt x="772958" y="446686"/>
                    <a:pt x="804645" y="449178"/>
                  </a:cubicBezTo>
                  <a:close/>
                  <a:moveTo>
                    <a:pt x="51884" y="427246"/>
                  </a:moveTo>
                  <a:cubicBezTo>
                    <a:pt x="95663" y="447991"/>
                    <a:pt x="106243" y="492701"/>
                    <a:pt x="106973" y="536695"/>
                  </a:cubicBezTo>
                  <a:cubicBezTo>
                    <a:pt x="106973" y="542061"/>
                    <a:pt x="98947" y="541703"/>
                    <a:pt x="98947" y="536695"/>
                  </a:cubicBezTo>
                  <a:cubicBezTo>
                    <a:pt x="98582" y="493416"/>
                    <a:pt x="88732" y="455145"/>
                    <a:pt x="50425" y="430107"/>
                  </a:cubicBezTo>
                  <a:cubicBezTo>
                    <a:pt x="48601" y="429034"/>
                    <a:pt x="50060" y="426530"/>
                    <a:pt x="51884" y="427246"/>
                  </a:cubicBezTo>
                  <a:close/>
                  <a:moveTo>
                    <a:pt x="776037" y="426754"/>
                  </a:moveTo>
                  <a:cubicBezTo>
                    <a:pt x="796602" y="424943"/>
                    <a:pt x="815003" y="427116"/>
                    <a:pt x="833764" y="434719"/>
                  </a:cubicBezTo>
                  <a:cubicBezTo>
                    <a:pt x="838815" y="436891"/>
                    <a:pt x="836651" y="445218"/>
                    <a:pt x="831239" y="443046"/>
                  </a:cubicBezTo>
                  <a:cubicBezTo>
                    <a:pt x="809230" y="434357"/>
                    <a:pt x="786139" y="431098"/>
                    <a:pt x="762326" y="436167"/>
                  </a:cubicBezTo>
                  <a:cubicBezTo>
                    <a:pt x="748977" y="438701"/>
                    <a:pt x="735988" y="444856"/>
                    <a:pt x="722278" y="444856"/>
                  </a:cubicBezTo>
                  <a:cubicBezTo>
                    <a:pt x="720113" y="444856"/>
                    <a:pt x="720113" y="441598"/>
                    <a:pt x="721917" y="441236"/>
                  </a:cubicBezTo>
                  <a:cubicBezTo>
                    <a:pt x="740318" y="437615"/>
                    <a:pt x="756915" y="428564"/>
                    <a:pt x="776037" y="426754"/>
                  </a:cubicBezTo>
                  <a:close/>
                  <a:moveTo>
                    <a:pt x="698112" y="401859"/>
                  </a:moveTo>
                  <a:cubicBezTo>
                    <a:pt x="704194" y="404045"/>
                    <a:pt x="707056" y="409875"/>
                    <a:pt x="704551" y="416068"/>
                  </a:cubicBezTo>
                  <a:cubicBezTo>
                    <a:pt x="702405" y="420805"/>
                    <a:pt x="697039" y="422991"/>
                    <a:pt x="692388" y="422262"/>
                  </a:cubicBezTo>
                  <a:cubicBezTo>
                    <a:pt x="686306" y="421169"/>
                    <a:pt x="682013" y="413882"/>
                    <a:pt x="684875" y="408417"/>
                  </a:cubicBezTo>
                  <a:cubicBezTo>
                    <a:pt x="686664" y="405138"/>
                    <a:pt x="689168" y="403681"/>
                    <a:pt x="692030" y="403681"/>
                  </a:cubicBezTo>
                  <a:cubicBezTo>
                    <a:pt x="693103" y="402223"/>
                    <a:pt x="695250" y="401130"/>
                    <a:pt x="698112" y="401859"/>
                  </a:cubicBezTo>
                  <a:close/>
                  <a:moveTo>
                    <a:pt x="30108" y="384389"/>
                  </a:moveTo>
                  <a:cubicBezTo>
                    <a:pt x="63007" y="394112"/>
                    <a:pt x="93402" y="419322"/>
                    <a:pt x="106991" y="451735"/>
                  </a:cubicBezTo>
                  <a:cubicBezTo>
                    <a:pt x="115216" y="470822"/>
                    <a:pt x="122725" y="492070"/>
                    <a:pt x="126659" y="512598"/>
                  </a:cubicBezTo>
                  <a:cubicBezTo>
                    <a:pt x="130235" y="534207"/>
                    <a:pt x="129877" y="556175"/>
                    <a:pt x="132023" y="577784"/>
                  </a:cubicBezTo>
                  <a:cubicBezTo>
                    <a:pt x="132380" y="581025"/>
                    <a:pt x="126659" y="581745"/>
                    <a:pt x="126301" y="578504"/>
                  </a:cubicBezTo>
                  <a:cubicBezTo>
                    <a:pt x="121652" y="540689"/>
                    <a:pt x="120222" y="506116"/>
                    <a:pt x="107349" y="469742"/>
                  </a:cubicBezTo>
                  <a:cubicBezTo>
                    <a:pt x="93402" y="431207"/>
                    <a:pt x="67298" y="402396"/>
                    <a:pt x="29393" y="386910"/>
                  </a:cubicBezTo>
                  <a:cubicBezTo>
                    <a:pt x="27963" y="386549"/>
                    <a:pt x="28320" y="383668"/>
                    <a:pt x="30108" y="384389"/>
                  </a:cubicBezTo>
                  <a:close/>
                  <a:moveTo>
                    <a:pt x="517310" y="292312"/>
                  </a:moveTo>
                  <a:cubicBezTo>
                    <a:pt x="520524" y="293390"/>
                    <a:pt x="522668" y="295546"/>
                    <a:pt x="523739" y="298779"/>
                  </a:cubicBezTo>
                  <a:cubicBezTo>
                    <a:pt x="525525" y="304169"/>
                    <a:pt x="522668" y="310277"/>
                    <a:pt x="518024" y="312792"/>
                  </a:cubicBezTo>
                  <a:cubicBezTo>
                    <a:pt x="514809" y="314229"/>
                    <a:pt x="511952" y="313870"/>
                    <a:pt x="509452" y="312792"/>
                  </a:cubicBezTo>
                  <a:cubicBezTo>
                    <a:pt x="508380" y="313151"/>
                    <a:pt x="507309" y="313510"/>
                    <a:pt x="506237" y="313510"/>
                  </a:cubicBezTo>
                  <a:cubicBezTo>
                    <a:pt x="487663" y="313510"/>
                    <a:pt x="469447" y="312073"/>
                    <a:pt x="451230" y="309917"/>
                  </a:cubicBezTo>
                  <a:cubicBezTo>
                    <a:pt x="454802" y="331475"/>
                    <a:pt x="455874" y="353392"/>
                    <a:pt x="456231" y="374950"/>
                  </a:cubicBezTo>
                  <a:cubicBezTo>
                    <a:pt x="466947" y="374950"/>
                    <a:pt x="478377" y="374231"/>
                    <a:pt x="489092" y="373153"/>
                  </a:cubicBezTo>
                  <a:cubicBezTo>
                    <a:pt x="497307" y="372075"/>
                    <a:pt x="505165" y="370638"/>
                    <a:pt x="513381" y="370279"/>
                  </a:cubicBezTo>
                  <a:cubicBezTo>
                    <a:pt x="513381" y="369920"/>
                    <a:pt x="513381" y="369560"/>
                    <a:pt x="513381" y="369560"/>
                  </a:cubicBezTo>
                  <a:cubicBezTo>
                    <a:pt x="516595" y="363812"/>
                    <a:pt x="523382" y="362734"/>
                    <a:pt x="528383" y="365967"/>
                  </a:cubicBezTo>
                  <a:cubicBezTo>
                    <a:pt x="533026" y="366686"/>
                    <a:pt x="536241" y="370638"/>
                    <a:pt x="535169" y="376028"/>
                  </a:cubicBezTo>
                  <a:cubicBezTo>
                    <a:pt x="533740" y="381058"/>
                    <a:pt x="529097" y="386088"/>
                    <a:pt x="523382" y="385729"/>
                  </a:cubicBezTo>
                  <a:cubicBezTo>
                    <a:pt x="521239" y="385729"/>
                    <a:pt x="519096" y="384292"/>
                    <a:pt x="516953" y="382854"/>
                  </a:cubicBezTo>
                  <a:cubicBezTo>
                    <a:pt x="498379" y="387884"/>
                    <a:pt x="475162" y="385369"/>
                    <a:pt x="456231" y="383573"/>
                  </a:cubicBezTo>
                  <a:cubicBezTo>
                    <a:pt x="456231" y="399741"/>
                    <a:pt x="455874" y="415910"/>
                    <a:pt x="456231" y="432796"/>
                  </a:cubicBezTo>
                  <a:cubicBezTo>
                    <a:pt x="477662" y="433874"/>
                    <a:pt x="499450" y="432078"/>
                    <a:pt x="520524" y="427407"/>
                  </a:cubicBezTo>
                  <a:cubicBezTo>
                    <a:pt x="520882" y="427407"/>
                    <a:pt x="521239" y="427407"/>
                    <a:pt x="521596" y="427407"/>
                  </a:cubicBezTo>
                  <a:cubicBezTo>
                    <a:pt x="524453" y="423455"/>
                    <a:pt x="529811" y="422018"/>
                    <a:pt x="534812" y="423095"/>
                  </a:cubicBezTo>
                  <a:cubicBezTo>
                    <a:pt x="535526" y="423455"/>
                    <a:pt x="536241" y="423814"/>
                    <a:pt x="536955" y="424173"/>
                  </a:cubicBezTo>
                  <a:cubicBezTo>
                    <a:pt x="538384" y="424533"/>
                    <a:pt x="539455" y="425611"/>
                    <a:pt x="540170" y="426329"/>
                  </a:cubicBezTo>
                  <a:cubicBezTo>
                    <a:pt x="541598" y="427407"/>
                    <a:pt x="541598" y="428844"/>
                    <a:pt x="540884" y="429922"/>
                  </a:cubicBezTo>
                  <a:cubicBezTo>
                    <a:pt x="541956" y="434593"/>
                    <a:pt x="540884" y="441060"/>
                    <a:pt x="536955" y="443935"/>
                  </a:cubicBezTo>
                  <a:cubicBezTo>
                    <a:pt x="533740" y="446450"/>
                    <a:pt x="530168" y="446809"/>
                    <a:pt x="526597" y="445012"/>
                  </a:cubicBezTo>
                  <a:cubicBezTo>
                    <a:pt x="524811" y="443935"/>
                    <a:pt x="523025" y="442497"/>
                    <a:pt x="521953" y="440701"/>
                  </a:cubicBezTo>
                  <a:cubicBezTo>
                    <a:pt x="498022" y="445731"/>
                    <a:pt x="473733" y="445731"/>
                    <a:pt x="449444" y="445372"/>
                  </a:cubicBezTo>
                  <a:cubicBezTo>
                    <a:pt x="445873" y="445372"/>
                    <a:pt x="443015" y="442138"/>
                    <a:pt x="443015" y="438545"/>
                  </a:cubicBezTo>
                  <a:cubicBezTo>
                    <a:pt x="443372" y="395070"/>
                    <a:pt x="449802" y="351236"/>
                    <a:pt x="444444" y="307762"/>
                  </a:cubicBezTo>
                  <a:cubicBezTo>
                    <a:pt x="442301" y="305606"/>
                    <a:pt x="443372" y="300935"/>
                    <a:pt x="447301" y="301294"/>
                  </a:cubicBezTo>
                  <a:cubicBezTo>
                    <a:pt x="466589" y="301654"/>
                    <a:pt x="485877" y="299138"/>
                    <a:pt x="505165" y="298779"/>
                  </a:cubicBezTo>
                  <a:cubicBezTo>
                    <a:pt x="505523" y="297701"/>
                    <a:pt x="506237" y="296623"/>
                    <a:pt x="506951" y="295905"/>
                  </a:cubicBezTo>
                  <a:cubicBezTo>
                    <a:pt x="508737" y="292312"/>
                    <a:pt x="513381" y="291593"/>
                    <a:pt x="517310" y="292312"/>
                  </a:cubicBezTo>
                  <a:close/>
                  <a:moveTo>
                    <a:pt x="597502" y="272282"/>
                  </a:moveTo>
                  <a:cubicBezTo>
                    <a:pt x="614710" y="269254"/>
                    <a:pt x="635198" y="275129"/>
                    <a:pt x="650833" y="286516"/>
                  </a:cubicBezTo>
                  <a:cubicBezTo>
                    <a:pt x="655146" y="283624"/>
                    <a:pt x="661975" y="284347"/>
                    <a:pt x="664491" y="289770"/>
                  </a:cubicBezTo>
                  <a:cubicBezTo>
                    <a:pt x="667367" y="295554"/>
                    <a:pt x="665570" y="303146"/>
                    <a:pt x="660897" y="307122"/>
                  </a:cubicBezTo>
                  <a:cubicBezTo>
                    <a:pt x="654427" y="312906"/>
                    <a:pt x="640769" y="308930"/>
                    <a:pt x="642206" y="298808"/>
                  </a:cubicBezTo>
                  <a:cubicBezTo>
                    <a:pt x="642566" y="296639"/>
                    <a:pt x="643285" y="294470"/>
                    <a:pt x="644363" y="292662"/>
                  </a:cubicBezTo>
                  <a:cubicBezTo>
                    <a:pt x="629626" y="283986"/>
                    <a:pt x="612014" y="274948"/>
                    <a:pt x="594761" y="286878"/>
                  </a:cubicBezTo>
                  <a:cubicBezTo>
                    <a:pt x="556302" y="312545"/>
                    <a:pt x="589010" y="332789"/>
                    <a:pt x="606263" y="339658"/>
                  </a:cubicBezTo>
                  <a:cubicBezTo>
                    <a:pt x="614530" y="342912"/>
                    <a:pt x="623156" y="346165"/>
                    <a:pt x="629986" y="351949"/>
                  </a:cubicBezTo>
                  <a:cubicBezTo>
                    <a:pt x="645082" y="364602"/>
                    <a:pt x="659459" y="386293"/>
                    <a:pt x="654068" y="407260"/>
                  </a:cubicBezTo>
                  <a:cubicBezTo>
                    <a:pt x="649755" y="424974"/>
                    <a:pt x="635737" y="443050"/>
                    <a:pt x="615249" y="442327"/>
                  </a:cubicBezTo>
                  <a:cubicBezTo>
                    <a:pt x="590448" y="441242"/>
                    <a:pt x="578227" y="426782"/>
                    <a:pt x="565288" y="407260"/>
                  </a:cubicBezTo>
                  <a:cubicBezTo>
                    <a:pt x="557021" y="406176"/>
                    <a:pt x="553426" y="397500"/>
                    <a:pt x="556661" y="389546"/>
                  </a:cubicBezTo>
                  <a:cubicBezTo>
                    <a:pt x="559896" y="380870"/>
                    <a:pt x="569960" y="380147"/>
                    <a:pt x="576430" y="385570"/>
                  </a:cubicBezTo>
                  <a:cubicBezTo>
                    <a:pt x="577868" y="387016"/>
                    <a:pt x="578946" y="388462"/>
                    <a:pt x="579665" y="390269"/>
                  </a:cubicBezTo>
                  <a:cubicBezTo>
                    <a:pt x="580743" y="390992"/>
                    <a:pt x="581462" y="391715"/>
                    <a:pt x="581462" y="393161"/>
                  </a:cubicBezTo>
                  <a:cubicBezTo>
                    <a:pt x="581462" y="395692"/>
                    <a:pt x="580743" y="398584"/>
                    <a:pt x="579305" y="400392"/>
                  </a:cubicBezTo>
                  <a:cubicBezTo>
                    <a:pt x="589010" y="415213"/>
                    <a:pt x="609498" y="445219"/>
                    <a:pt x="630705" y="418829"/>
                  </a:cubicBezTo>
                  <a:cubicBezTo>
                    <a:pt x="640409" y="404730"/>
                    <a:pt x="640769" y="390992"/>
                    <a:pt x="632502" y="377617"/>
                  </a:cubicBezTo>
                  <a:cubicBezTo>
                    <a:pt x="622078" y="362433"/>
                    <a:pt x="608779" y="358818"/>
                    <a:pt x="593323" y="350503"/>
                  </a:cubicBezTo>
                  <a:cubicBezTo>
                    <a:pt x="579665" y="343273"/>
                    <a:pt x="562053" y="329897"/>
                    <a:pt x="563850" y="311460"/>
                  </a:cubicBezTo>
                  <a:cubicBezTo>
                    <a:pt x="566366" y="287239"/>
                    <a:pt x="580294" y="275309"/>
                    <a:pt x="597502" y="272282"/>
                  </a:cubicBezTo>
                  <a:close/>
                  <a:moveTo>
                    <a:pt x="420124" y="265326"/>
                  </a:moveTo>
                  <a:cubicBezTo>
                    <a:pt x="426239" y="265326"/>
                    <a:pt x="430915" y="268933"/>
                    <a:pt x="433073" y="274704"/>
                  </a:cubicBezTo>
                  <a:cubicBezTo>
                    <a:pt x="435231" y="279392"/>
                    <a:pt x="435591" y="286966"/>
                    <a:pt x="429836" y="289852"/>
                  </a:cubicBezTo>
                  <a:cubicBezTo>
                    <a:pt x="426958" y="291655"/>
                    <a:pt x="423721" y="291655"/>
                    <a:pt x="421563" y="290573"/>
                  </a:cubicBezTo>
                  <a:cubicBezTo>
                    <a:pt x="417606" y="301393"/>
                    <a:pt x="410053" y="311131"/>
                    <a:pt x="402859" y="319787"/>
                  </a:cubicBezTo>
                  <a:cubicBezTo>
                    <a:pt x="392068" y="332411"/>
                    <a:pt x="380917" y="344313"/>
                    <a:pt x="371565" y="358018"/>
                  </a:cubicBezTo>
                  <a:cubicBezTo>
                    <a:pt x="371565" y="358379"/>
                    <a:pt x="371206" y="358379"/>
                    <a:pt x="371206" y="358379"/>
                  </a:cubicBezTo>
                  <a:cubicBezTo>
                    <a:pt x="375162" y="385429"/>
                    <a:pt x="373004" y="413561"/>
                    <a:pt x="376601" y="440972"/>
                  </a:cubicBezTo>
                  <a:cubicBezTo>
                    <a:pt x="377320" y="441332"/>
                    <a:pt x="378400" y="442054"/>
                    <a:pt x="379119" y="442775"/>
                  </a:cubicBezTo>
                  <a:cubicBezTo>
                    <a:pt x="383435" y="446382"/>
                    <a:pt x="386313" y="454677"/>
                    <a:pt x="381637" y="459366"/>
                  </a:cubicBezTo>
                  <a:cubicBezTo>
                    <a:pt x="375162" y="465858"/>
                    <a:pt x="360415" y="463333"/>
                    <a:pt x="356818" y="455038"/>
                  </a:cubicBezTo>
                  <a:cubicBezTo>
                    <a:pt x="355019" y="450710"/>
                    <a:pt x="357897" y="445300"/>
                    <a:pt x="361494" y="442775"/>
                  </a:cubicBezTo>
                  <a:cubicBezTo>
                    <a:pt x="362573" y="442414"/>
                    <a:pt x="364012" y="442054"/>
                    <a:pt x="365091" y="441332"/>
                  </a:cubicBezTo>
                  <a:cubicBezTo>
                    <a:pt x="361854" y="415003"/>
                    <a:pt x="361854" y="387232"/>
                    <a:pt x="364371" y="360182"/>
                  </a:cubicBezTo>
                  <a:cubicBezTo>
                    <a:pt x="363652" y="359821"/>
                    <a:pt x="362933" y="359461"/>
                    <a:pt x="362213" y="358739"/>
                  </a:cubicBezTo>
                  <a:cubicBezTo>
                    <a:pt x="348185" y="350083"/>
                    <a:pt x="334876" y="339624"/>
                    <a:pt x="321208" y="329886"/>
                  </a:cubicBezTo>
                  <a:cubicBezTo>
                    <a:pt x="312216" y="323755"/>
                    <a:pt x="303583" y="317623"/>
                    <a:pt x="295670" y="310049"/>
                  </a:cubicBezTo>
                  <a:cubicBezTo>
                    <a:pt x="294231" y="311492"/>
                    <a:pt x="291713" y="312574"/>
                    <a:pt x="288476" y="311853"/>
                  </a:cubicBezTo>
                  <a:cubicBezTo>
                    <a:pt x="282001" y="311131"/>
                    <a:pt x="274807" y="305000"/>
                    <a:pt x="273369" y="298869"/>
                  </a:cubicBezTo>
                  <a:cubicBezTo>
                    <a:pt x="270851" y="288409"/>
                    <a:pt x="282361" y="282638"/>
                    <a:pt x="290994" y="285884"/>
                  </a:cubicBezTo>
                  <a:cubicBezTo>
                    <a:pt x="296749" y="288048"/>
                    <a:pt x="301785" y="293819"/>
                    <a:pt x="301785" y="300311"/>
                  </a:cubicBezTo>
                  <a:cubicBezTo>
                    <a:pt x="301785" y="302115"/>
                    <a:pt x="301065" y="303557"/>
                    <a:pt x="300346" y="304639"/>
                  </a:cubicBezTo>
                  <a:cubicBezTo>
                    <a:pt x="320489" y="321230"/>
                    <a:pt x="346027" y="330247"/>
                    <a:pt x="364731" y="347919"/>
                  </a:cubicBezTo>
                  <a:cubicBezTo>
                    <a:pt x="379479" y="325919"/>
                    <a:pt x="403578" y="311131"/>
                    <a:pt x="415088" y="287327"/>
                  </a:cubicBezTo>
                  <a:cubicBezTo>
                    <a:pt x="410412" y="285163"/>
                    <a:pt x="407895" y="278671"/>
                    <a:pt x="410053" y="272900"/>
                  </a:cubicBezTo>
                  <a:cubicBezTo>
                    <a:pt x="411491" y="268572"/>
                    <a:pt x="415448" y="264605"/>
                    <a:pt x="420124" y="265326"/>
                  </a:cubicBezTo>
                  <a:close/>
                  <a:moveTo>
                    <a:pt x="705363" y="241203"/>
                  </a:moveTo>
                  <a:cubicBezTo>
                    <a:pt x="708637" y="263069"/>
                    <a:pt x="705363" y="285653"/>
                    <a:pt x="705727" y="307878"/>
                  </a:cubicBezTo>
                  <a:cubicBezTo>
                    <a:pt x="706091" y="333329"/>
                    <a:pt x="705727" y="358422"/>
                    <a:pt x="704999" y="383873"/>
                  </a:cubicBezTo>
                  <a:cubicBezTo>
                    <a:pt x="704635" y="392835"/>
                    <a:pt x="691538" y="392476"/>
                    <a:pt x="691902" y="383873"/>
                  </a:cubicBezTo>
                  <a:cubicBezTo>
                    <a:pt x="692266" y="336197"/>
                    <a:pt x="696995" y="289237"/>
                    <a:pt x="699542" y="241919"/>
                  </a:cubicBezTo>
                  <a:cubicBezTo>
                    <a:pt x="699542" y="238693"/>
                    <a:pt x="704999" y="237618"/>
                    <a:pt x="705363" y="241203"/>
                  </a:cubicBezTo>
                  <a:close/>
                  <a:moveTo>
                    <a:pt x="825806" y="170532"/>
                  </a:moveTo>
                  <a:cubicBezTo>
                    <a:pt x="827380" y="168961"/>
                    <a:pt x="829989" y="168513"/>
                    <a:pt x="832148" y="170846"/>
                  </a:cubicBezTo>
                  <a:cubicBezTo>
                    <a:pt x="851579" y="190945"/>
                    <a:pt x="871010" y="213556"/>
                    <a:pt x="899797" y="220376"/>
                  </a:cubicBezTo>
                  <a:cubicBezTo>
                    <a:pt x="925705" y="226477"/>
                    <a:pt x="953412" y="228631"/>
                    <a:pt x="979320" y="220017"/>
                  </a:cubicBezTo>
                  <a:cubicBezTo>
                    <a:pt x="982199" y="219299"/>
                    <a:pt x="983278" y="223965"/>
                    <a:pt x="980400" y="225401"/>
                  </a:cubicBezTo>
                  <a:cubicBezTo>
                    <a:pt x="921387" y="248371"/>
                    <a:pt x="863454" y="224324"/>
                    <a:pt x="825671" y="176947"/>
                  </a:cubicBezTo>
                  <a:cubicBezTo>
                    <a:pt x="823692" y="174794"/>
                    <a:pt x="824232" y="172102"/>
                    <a:pt x="825806" y="170532"/>
                  </a:cubicBezTo>
                  <a:close/>
                  <a:moveTo>
                    <a:pt x="479275" y="146295"/>
                  </a:moveTo>
                  <a:cubicBezTo>
                    <a:pt x="485034" y="142368"/>
                    <a:pt x="491153" y="150222"/>
                    <a:pt x="485394" y="154149"/>
                  </a:cubicBezTo>
                  <a:cubicBezTo>
                    <a:pt x="451921" y="178067"/>
                    <a:pt x="417368" y="209840"/>
                    <a:pt x="374536" y="214481"/>
                  </a:cubicBezTo>
                  <a:cubicBezTo>
                    <a:pt x="349701" y="216623"/>
                    <a:pt x="326306" y="213053"/>
                    <a:pt x="301471" y="209126"/>
                  </a:cubicBezTo>
                  <a:cubicBezTo>
                    <a:pt x="283114" y="206270"/>
                    <a:pt x="267638" y="203771"/>
                    <a:pt x="253240" y="191990"/>
                  </a:cubicBezTo>
                  <a:cubicBezTo>
                    <a:pt x="251801" y="190919"/>
                    <a:pt x="253600" y="189491"/>
                    <a:pt x="254680" y="190205"/>
                  </a:cubicBezTo>
                  <a:cubicBezTo>
                    <a:pt x="274476" y="200915"/>
                    <a:pt x="297872" y="201986"/>
                    <a:pt x="319827" y="204842"/>
                  </a:cubicBezTo>
                  <a:cubicBezTo>
                    <a:pt x="340343" y="207341"/>
                    <a:pt x="362659" y="210197"/>
                    <a:pt x="382455" y="204485"/>
                  </a:cubicBezTo>
                  <a:cubicBezTo>
                    <a:pt x="420607" y="193775"/>
                    <a:pt x="448681" y="169500"/>
                    <a:pt x="479275" y="146295"/>
                  </a:cubicBezTo>
                  <a:close/>
                  <a:moveTo>
                    <a:pt x="156335" y="134119"/>
                  </a:moveTo>
                  <a:cubicBezTo>
                    <a:pt x="164730" y="167768"/>
                    <a:pt x="172076" y="200343"/>
                    <a:pt x="164730" y="235065"/>
                  </a:cubicBezTo>
                  <a:cubicBezTo>
                    <a:pt x="163681" y="240435"/>
                    <a:pt x="155636" y="238287"/>
                    <a:pt x="156685" y="232560"/>
                  </a:cubicBezTo>
                  <a:cubicBezTo>
                    <a:pt x="164380" y="199627"/>
                    <a:pt x="158434" y="167768"/>
                    <a:pt x="152487" y="135193"/>
                  </a:cubicBezTo>
                  <a:cubicBezTo>
                    <a:pt x="151788" y="132329"/>
                    <a:pt x="155636" y="131255"/>
                    <a:pt x="156335" y="134119"/>
                  </a:cubicBezTo>
                  <a:close/>
                  <a:moveTo>
                    <a:pt x="754780" y="84566"/>
                  </a:moveTo>
                  <a:cubicBezTo>
                    <a:pt x="756214" y="82043"/>
                    <a:pt x="759443" y="84206"/>
                    <a:pt x="758367" y="86729"/>
                  </a:cubicBezTo>
                  <a:cubicBezTo>
                    <a:pt x="731107" y="140445"/>
                    <a:pt x="637849" y="172169"/>
                    <a:pt x="592655" y="123501"/>
                  </a:cubicBezTo>
                  <a:cubicBezTo>
                    <a:pt x="588351" y="118814"/>
                    <a:pt x="595166" y="111965"/>
                    <a:pt x="599470" y="116291"/>
                  </a:cubicBezTo>
                  <a:cubicBezTo>
                    <a:pt x="641795" y="160994"/>
                    <a:pt x="726085" y="131432"/>
                    <a:pt x="754780" y="84566"/>
                  </a:cubicBezTo>
                  <a:close/>
                  <a:moveTo>
                    <a:pt x="784420" y="71153"/>
                  </a:moveTo>
                  <a:cubicBezTo>
                    <a:pt x="785859" y="69343"/>
                    <a:pt x="788017" y="70791"/>
                    <a:pt x="786938" y="72601"/>
                  </a:cubicBezTo>
                  <a:cubicBezTo>
                    <a:pt x="760322" y="125824"/>
                    <a:pt x="718600" y="169633"/>
                    <a:pt x="656378" y="171806"/>
                  </a:cubicBezTo>
                  <a:cubicBezTo>
                    <a:pt x="650263" y="172168"/>
                    <a:pt x="650263" y="162392"/>
                    <a:pt x="656378" y="162392"/>
                  </a:cubicBezTo>
                  <a:cubicBezTo>
                    <a:pt x="717162" y="160582"/>
                    <a:pt x="751690" y="116773"/>
                    <a:pt x="784420" y="71153"/>
                  </a:cubicBezTo>
                  <a:close/>
                  <a:moveTo>
                    <a:pt x="154487" y="68689"/>
                  </a:moveTo>
                  <a:cubicBezTo>
                    <a:pt x="166274" y="124146"/>
                    <a:pt x="221281" y="196169"/>
                    <a:pt x="179133" y="252347"/>
                  </a:cubicBezTo>
                  <a:cubicBezTo>
                    <a:pt x="176275" y="256308"/>
                    <a:pt x="169489" y="252347"/>
                    <a:pt x="172346" y="248385"/>
                  </a:cubicBezTo>
                  <a:cubicBezTo>
                    <a:pt x="214494" y="193288"/>
                    <a:pt x="156630" y="125226"/>
                    <a:pt x="150558" y="69049"/>
                  </a:cubicBezTo>
                  <a:cubicBezTo>
                    <a:pt x="150201" y="66888"/>
                    <a:pt x="154130" y="66168"/>
                    <a:pt x="154487" y="68689"/>
                  </a:cubicBezTo>
                  <a:close/>
                  <a:moveTo>
                    <a:pt x="523154" y="54766"/>
                  </a:moveTo>
                  <a:cubicBezTo>
                    <a:pt x="498688" y="128901"/>
                    <a:pt x="431768" y="192959"/>
                    <a:pt x="352615" y="199077"/>
                  </a:cubicBezTo>
                  <a:cubicBezTo>
                    <a:pt x="302604" y="202676"/>
                    <a:pt x="247556" y="183242"/>
                    <a:pt x="210139" y="148334"/>
                  </a:cubicBezTo>
                  <a:cubicBezTo>
                    <a:pt x="223091" y="192959"/>
                    <a:pt x="228128" y="238663"/>
                    <a:pt x="202943" y="278610"/>
                  </a:cubicBezTo>
                  <a:cubicBezTo>
                    <a:pt x="169842" y="331152"/>
                    <a:pt x="118033" y="361022"/>
                    <a:pt x="61186" y="365701"/>
                  </a:cubicBezTo>
                  <a:cubicBezTo>
                    <a:pt x="101483" y="382975"/>
                    <a:pt x="134583" y="410326"/>
                    <a:pt x="155091" y="451712"/>
                  </a:cubicBezTo>
                  <a:cubicBezTo>
                    <a:pt x="171641" y="485900"/>
                    <a:pt x="184234" y="539882"/>
                    <a:pt x="176678" y="582347"/>
                  </a:cubicBezTo>
                  <a:cubicBezTo>
                    <a:pt x="219133" y="541321"/>
                    <a:pt x="237123" y="521888"/>
                    <a:pt x="295048" y="523327"/>
                  </a:cubicBezTo>
                  <a:cubicBezTo>
                    <a:pt x="334625" y="524407"/>
                    <a:pt x="371323" y="533764"/>
                    <a:pt x="404784" y="555716"/>
                  </a:cubicBezTo>
                  <a:cubicBezTo>
                    <a:pt x="442921" y="580188"/>
                    <a:pt x="453355" y="620135"/>
                    <a:pt x="478180" y="654683"/>
                  </a:cubicBezTo>
                  <a:cubicBezTo>
                    <a:pt x="488614" y="617615"/>
                    <a:pt x="548699" y="576229"/>
                    <a:pt x="589355" y="571551"/>
                  </a:cubicBezTo>
                  <a:cubicBezTo>
                    <a:pt x="635048" y="565793"/>
                    <a:pt x="677143" y="599981"/>
                    <a:pt x="704487" y="630931"/>
                  </a:cubicBezTo>
                  <a:cubicBezTo>
                    <a:pt x="696212" y="582347"/>
                    <a:pt x="709884" y="533764"/>
                    <a:pt x="758096" y="508572"/>
                  </a:cubicBezTo>
                  <a:cubicBezTo>
                    <a:pt x="798392" y="488059"/>
                    <a:pt x="844085" y="485540"/>
                    <a:pt x="887259" y="495977"/>
                  </a:cubicBezTo>
                  <a:cubicBezTo>
                    <a:pt x="856318" y="457470"/>
                    <a:pt x="838688" y="403488"/>
                    <a:pt x="851640" y="357064"/>
                  </a:cubicBezTo>
                  <a:cubicBezTo>
                    <a:pt x="862074" y="319996"/>
                    <a:pt x="883662" y="285808"/>
                    <a:pt x="913164" y="263855"/>
                  </a:cubicBezTo>
                  <a:cubicBezTo>
                    <a:pt x="876826" y="262415"/>
                    <a:pt x="842286" y="250539"/>
                    <a:pt x="815302" y="218150"/>
                  </a:cubicBezTo>
                  <a:cubicBezTo>
                    <a:pt x="794794" y="193679"/>
                    <a:pt x="782561" y="165248"/>
                    <a:pt x="782921" y="136818"/>
                  </a:cubicBezTo>
                  <a:cubicBezTo>
                    <a:pt x="750540" y="182162"/>
                    <a:pt x="700889" y="210233"/>
                    <a:pt x="639726" y="195118"/>
                  </a:cubicBezTo>
                  <a:cubicBezTo>
                    <a:pt x="604107" y="186121"/>
                    <a:pt x="567048" y="168127"/>
                    <a:pt x="546180" y="136818"/>
                  </a:cubicBezTo>
                  <a:cubicBezTo>
                    <a:pt x="529270" y="111626"/>
                    <a:pt x="524593" y="83556"/>
                    <a:pt x="523154" y="54766"/>
                  </a:cubicBezTo>
                  <a:close/>
                  <a:moveTo>
                    <a:pt x="523109" y="19"/>
                  </a:moveTo>
                  <a:cubicBezTo>
                    <a:pt x="526842" y="-206"/>
                    <a:pt x="530709" y="1504"/>
                    <a:pt x="532149" y="5102"/>
                  </a:cubicBezTo>
                  <a:cubicBezTo>
                    <a:pt x="532508" y="5822"/>
                    <a:pt x="533228" y="6902"/>
                    <a:pt x="533588" y="8341"/>
                  </a:cubicBezTo>
                  <a:cubicBezTo>
                    <a:pt x="536106" y="47568"/>
                    <a:pt x="535027" y="94712"/>
                    <a:pt x="561652" y="127461"/>
                  </a:cubicBezTo>
                  <a:cubicBezTo>
                    <a:pt x="581800" y="152652"/>
                    <a:pt x="612382" y="169567"/>
                    <a:pt x="644403" y="175325"/>
                  </a:cubicBezTo>
                  <a:cubicBezTo>
                    <a:pt x="680741" y="181803"/>
                    <a:pt x="716001" y="178564"/>
                    <a:pt x="742985" y="151213"/>
                  </a:cubicBezTo>
                  <a:cubicBezTo>
                    <a:pt x="763492" y="130340"/>
                    <a:pt x="779323" y="106228"/>
                    <a:pt x="790477" y="78877"/>
                  </a:cubicBezTo>
                  <a:cubicBezTo>
                    <a:pt x="793355" y="72040"/>
                    <a:pt x="800551" y="72040"/>
                    <a:pt x="804868" y="75998"/>
                  </a:cubicBezTo>
                  <a:cubicBezTo>
                    <a:pt x="809545" y="72400"/>
                    <a:pt x="817820" y="78877"/>
                    <a:pt x="814223" y="84636"/>
                  </a:cubicBezTo>
                  <a:cubicBezTo>
                    <a:pt x="785440" y="128181"/>
                    <a:pt x="800910" y="180723"/>
                    <a:pt x="839408" y="213112"/>
                  </a:cubicBezTo>
                  <a:cubicBezTo>
                    <a:pt x="861355" y="231106"/>
                    <a:pt x="887979" y="244421"/>
                    <a:pt x="916762" y="242982"/>
                  </a:cubicBezTo>
                  <a:cubicBezTo>
                    <a:pt x="939069" y="241902"/>
                    <a:pt x="960656" y="236144"/>
                    <a:pt x="983323" y="235424"/>
                  </a:cubicBezTo>
                  <a:cubicBezTo>
                    <a:pt x="995196" y="235065"/>
                    <a:pt x="999153" y="254498"/>
                    <a:pt x="986921" y="257017"/>
                  </a:cubicBezTo>
                  <a:cubicBezTo>
                    <a:pt x="975407" y="259176"/>
                    <a:pt x="964254" y="260976"/>
                    <a:pt x="952741" y="262415"/>
                  </a:cubicBezTo>
                  <a:cubicBezTo>
                    <a:pt x="911005" y="278250"/>
                    <a:pt x="878625" y="323235"/>
                    <a:pt x="871429" y="369300"/>
                  </a:cubicBezTo>
                  <a:cubicBezTo>
                    <a:pt x="862794" y="426880"/>
                    <a:pt x="899132" y="480502"/>
                    <a:pt x="940508" y="512531"/>
                  </a:cubicBezTo>
                  <a:cubicBezTo>
                    <a:pt x="950942" y="520808"/>
                    <a:pt x="939788" y="537363"/>
                    <a:pt x="928995" y="533044"/>
                  </a:cubicBezTo>
                  <a:cubicBezTo>
                    <a:pt x="925757" y="534484"/>
                    <a:pt x="922159" y="534843"/>
                    <a:pt x="918201" y="532684"/>
                  </a:cubicBezTo>
                  <a:cubicBezTo>
                    <a:pt x="875027" y="511092"/>
                    <a:pt x="821418" y="503534"/>
                    <a:pt x="775725" y="522248"/>
                  </a:cubicBezTo>
                  <a:cubicBezTo>
                    <a:pt x="724276" y="543481"/>
                    <a:pt x="706286" y="592424"/>
                    <a:pt x="717080" y="644606"/>
                  </a:cubicBezTo>
                  <a:cubicBezTo>
                    <a:pt x="724635" y="653603"/>
                    <a:pt x="712043" y="667639"/>
                    <a:pt x="703768" y="658282"/>
                  </a:cubicBezTo>
                  <a:cubicBezTo>
                    <a:pt x="678942" y="631651"/>
                    <a:pt x="639006" y="583427"/>
                    <a:pt x="597271" y="585946"/>
                  </a:cubicBezTo>
                  <a:cubicBezTo>
                    <a:pt x="556615" y="588105"/>
                    <a:pt x="495090" y="623733"/>
                    <a:pt x="481419" y="660081"/>
                  </a:cubicBezTo>
                  <a:cubicBezTo>
                    <a:pt x="484297" y="667998"/>
                    <a:pt x="472064" y="676995"/>
                    <a:pt x="465948" y="669438"/>
                  </a:cubicBezTo>
                  <a:cubicBezTo>
                    <a:pt x="440403" y="640288"/>
                    <a:pt x="432487" y="600341"/>
                    <a:pt x="399747" y="576589"/>
                  </a:cubicBezTo>
                  <a:cubicBezTo>
                    <a:pt x="369525" y="554637"/>
                    <a:pt x="332826" y="543481"/>
                    <a:pt x="295768" y="543121"/>
                  </a:cubicBezTo>
                  <a:cubicBezTo>
                    <a:pt x="234604" y="542401"/>
                    <a:pt x="210498" y="559675"/>
                    <a:pt x="169483" y="607899"/>
                  </a:cubicBezTo>
                  <a:cubicBezTo>
                    <a:pt x="168403" y="610058"/>
                    <a:pt x="167684" y="612217"/>
                    <a:pt x="166604" y="614017"/>
                  </a:cubicBezTo>
                  <a:cubicBezTo>
                    <a:pt x="165525" y="616176"/>
                    <a:pt x="163366" y="617615"/>
                    <a:pt x="161207" y="618335"/>
                  </a:cubicBezTo>
                  <a:cubicBezTo>
                    <a:pt x="160848" y="619415"/>
                    <a:pt x="160128" y="619775"/>
                    <a:pt x="159409" y="620854"/>
                  </a:cubicBezTo>
                  <a:cubicBezTo>
                    <a:pt x="155811" y="626253"/>
                    <a:pt x="146816" y="621574"/>
                    <a:pt x="150414" y="615816"/>
                  </a:cubicBezTo>
                  <a:cubicBezTo>
                    <a:pt x="150414" y="615816"/>
                    <a:pt x="150774" y="615816"/>
                    <a:pt x="150774" y="615456"/>
                  </a:cubicBezTo>
                  <a:cubicBezTo>
                    <a:pt x="148615" y="612577"/>
                    <a:pt x="147536" y="608978"/>
                    <a:pt x="149694" y="604660"/>
                  </a:cubicBezTo>
                  <a:cubicBezTo>
                    <a:pt x="162647" y="580908"/>
                    <a:pt x="159768" y="551758"/>
                    <a:pt x="155811" y="525847"/>
                  </a:cubicBezTo>
                  <a:cubicBezTo>
                    <a:pt x="151133" y="499935"/>
                    <a:pt x="146816" y="471505"/>
                    <a:pt x="133504" y="448113"/>
                  </a:cubicBezTo>
                  <a:cubicBezTo>
                    <a:pt x="110118" y="406727"/>
                    <a:pt x="71620" y="381535"/>
                    <a:pt x="28086" y="366061"/>
                  </a:cubicBezTo>
                  <a:cubicBezTo>
                    <a:pt x="21250" y="365341"/>
                    <a:pt x="14414" y="364621"/>
                    <a:pt x="7578" y="363541"/>
                  </a:cubicBezTo>
                  <a:cubicBezTo>
                    <a:pt x="-5374" y="361022"/>
                    <a:pt x="-337" y="341229"/>
                    <a:pt x="12255" y="343028"/>
                  </a:cubicBezTo>
                  <a:cubicBezTo>
                    <a:pt x="49313" y="348067"/>
                    <a:pt x="88171" y="347707"/>
                    <a:pt x="121991" y="328633"/>
                  </a:cubicBezTo>
                  <a:cubicBezTo>
                    <a:pt x="154012" y="310279"/>
                    <a:pt x="189631" y="280769"/>
                    <a:pt x="198266" y="241902"/>
                  </a:cubicBezTo>
                  <a:cubicBezTo>
                    <a:pt x="207980" y="200156"/>
                    <a:pt x="197546" y="158411"/>
                    <a:pt x="184953" y="117744"/>
                  </a:cubicBezTo>
                  <a:cubicBezTo>
                    <a:pt x="172721" y="97951"/>
                    <a:pt x="165525" y="74919"/>
                    <a:pt x="165525" y="49727"/>
                  </a:cubicBezTo>
                  <a:cubicBezTo>
                    <a:pt x="165525" y="49008"/>
                    <a:pt x="165165" y="48288"/>
                    <a:pt x="164805" y="47208"/>
                  </a:cubicBezTo>
                  <a:cubicBezTo>
                    <a:pt x="163366" y="40730"/>
                    <a:pt x="172721" y="37851"/>
                    <a:pt x="174520" y="44329"/>
                  </a:cubicBezTo>
                  <a:cubicBezTo>
                    <a:pt x="179557" y="61243"/>
                    <a:pt x="186393" y="79597"/>
                    <a:pt x="193588" y="98671"/>
                  </a:cubicBezTo>
                  <a:cubicBezTo>
                    <a:pt x="225969" y="152293"/>
                    <a:pt x="286414" y="188640"/>
                    <a:pt x="351895" y="180003"/>
                  </a:cubicBezTo>
                  <a:cubicBezTo>
                    <a:pt x="394710" y="174245"/>
                    <a:pt x="438604" y="149773"/>
                    <a:pt x="466667" y="116305"/>
                  </a:cubicBezTo>
                  <a:cubicBezTo>
                    <a:pt x="494371" y="83556"/>
                    <a:pt x="504805" y="47208"/>
                    <a:pt x="514879" y="6542"/>
                  </a:cubicBezTo>
                  <a:cubicBezTo>
                    <a:pt x="515778" y="2403"/>
                    <a:pt x="519376" y="244"/>
                    <a:pt x="523109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48" name="Freeform 1973">
              <a:extLst>
                <a:ext uri="{FF2B5EF4-FFF2-40B4-BE49-F238E27FC236}">
                  <a16:creationId xmlns:a16="http://schemas.microsoft.com/office/drawing/2014/main" id="{56C43D8E-7E83-654D-A98A-0B687B977B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997360" y="4514388"/>
              <a:ext cx="168497" cy="364359"/>
            </a:xfrm>
            <a:custGeom>
              <a:avLst/>
              <a:gdLst>
                <a:gd name="T0" fmla="*/ 428 w 517"/>
                <a:gd name="T1" fmla="*/ 410 h 1114"/>
                <a:gd name="T2" fmla="*/ 428 w 517"/>
                <a:gd name="T3" fmla="*/ 410 h 1114"/>
                <a:gd name="T4" fmla="*/ 279 w 517"/>
                <a:gd name="T5" fmla="*/ 307 h 1114"/>
                <a:gd name="T6" fmla="*/ 279 w 517"/>
                <a:gd name="T7" fmla="*/ 307 h 1114"/>
                <a:gd name="T8" fmla="*/ 246 w 517"/>
                <a:gd name="T9" fmla="*/ 33 h 1114"/>
                <a:gd name="T10" fmla="*/ 246 w 517"/>
                <a:gd name="T11" fmla="*/ 33 h 1114"/>
                <a:gd name="T12" fmla="*/ 194 w 517"/>
                <a:gd name="T13" fmla="*/ 32 h 1114"/>
                <a:gd name="T14" fmla="*/ 194 w 517"/>
                <a:gd name="T15" fmla="*/ 32 h 1114"/>
                <a:gd name="T16" fmla="*/ 186 w 517"/>
                <a:gd name="T17" fmla="*/ 272 h 1114"/>
                <a:gd name="T18" fmla="*/ 186 w 517"/>
                <a:gd name="T19" fmla="*/ 272 h 1114"/>
                <a:gd name="T20" fmla="*/ 296 w 517"/>
                <a:gd name="T21" fmla="*/ 376 h 1114"/>
                <a:gd name="T22" fmla="*/ 296 w 517"/>
                <a:gd name="T23" fmla="*/ 376 h 1114"/>
                <a:gd name="T24" fmla="*/ 441 w 517"/>
                <a:gd name="T25" fmla="*/ 527 h 1114"/>
                <a:gd name="T26" fmla="*/ 441 w 517"/>
                <a:gd name="T27" fmla="*/ 527 h 1114"/>
                <a:gd name="T28" fmla="*/ 268 w 517"/>
                <a:gd name="T29" fmla="*/ 621 h 1114"/>
                <a:gd name="T30" fmla="*/ 268 w 517"/>
                <a:gd name="T31" fmla="*/ 621 h 1114"/>
                <a:gd name="T32" fmla="*/ 69 w 517"/>
                <a:gd name="T33" fmla="*/ 779 h 1114"/>
                <a:gd name="T34" fmla="*/ 69 w 517"/>
                <a:gd name="T35" fmla="*/ 779 h 1114"/>
                <a:gd name="T36" fmla="*/ 367 w 517"/>
                <a:gd name="T37" fmla="*/ 1102 h 1114"/>
                <a:gd name="T38" fmla="*/ 367 w 517"/>
                <a:gd name="T39" fmla="*/ 1102 h 1114"/>
                <a:gd name="T40" fmla="*/ 385 w 517"/>
                <a:gd name="T41" fmla="*/ 1084 h 1114"/>
                <a:gd name="T42" fmla="*/ 385 w 517"/>
                <a:gd name="T43" fmla="*/ 1084 h 1114"/>
                <a:gd name="T44" fmla="*/ 137 w 517"/>
                <a:gd name="T45" fmla="*/ 719 h 1114"/>
                <a:gd name="T46" fmla="*/ 137 w 517"/>
                <a:gd name="T47" fmla="*/ 719 h 1114"/>
                <a:gd name="T48" fmla="*/ 434 w 517"/>
                <a:gd name="T49" fmla="*/ 602 h 1114"/>
                <a:gd name="T50" fmla="*/ 434 w 517"/>
                <a:gd name="T51" fmla="*/ 602 h 1114"/>
                <a:gd name="T52" fmla="*/ 428 w 517"/>
                <a:gd name="T53" fmla="*/ 41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7" h="1114">
                  <a:moveTo>
                    <a:pt x="428" y="410"/>
                  </a:moveTo>
                  <a:lnTo>
                    <a:pt x="428" y="410"/>
                  </a:lnTo>
                  <a:cubicBezTo>
                    <a:pt x="383" y="370"/>
                    <a:pt x="329" y="342"/>
                    <a:pt x="279" y="307"/>
                  </a:cubicBezTo>
                  <a:lnTo>
                    <a:pt x="279" y="307"/>
                  </a:lnTo>
                  <a:cubicBezTo>
                    <a:pt x="189" y="243"/>
                    <a:pt x="232" y="124"/>
                    <a:pt x="246" y="33"/>
                  </a:cubicBezTo>
                  <a:lnTo>
                    <a:pt x="246" y="33"/>
                  </a:lnTo>
                  <a:cubicBezTo>
                    <a:pt x="250" y="0"/>
                    <a:pt x="199" y="0"/>
                    <a:pt x="194" y="32"/>
                  </a:cubicBezTo>
                  <a:lnTo>
                    <a:pt x="194" y="32"/>
                  </a:lnTo>
                  <a:cubicBezTo>
                    <a:pt x="183" y="107"/>
                    <a:pt x="151" y="199"/>
                    <a:pt x="186" y="272"/>
                  </a:cubicBezTo>
                  <a:lnTo>
                    <a:pt x="186" y="272"/>
                  </a:lnTo>
                  <a:cubicBezTo>
                    <a:pt x="210" y="322"/>
                    <a:pt x="250" y="347"/>
                    <a:pt x="296" y="376"/>
                  </a:cubicBezTo>
                  <a:lnTo>
                    <a:pt x="296" y="376"/>
                  </a:lnTo>
                  <a:cubicBezTo>
                    <a:pt x="344" y="406"/>
                    <a:pt x="457" y="457"/>
                    <a:pt x="441" y="527"/>
                  </a:cubicBezTo>
                  <a:lnTo>
                    <a:pt x="441" y="527"/>
                  </a:lnTo>
                  <a:cubicBezTo>
                    <a:pt x="428" y="589"/>
                    <a:pt x="317" y="606"/>
                    <a:pt x="268" y="621"/>
                  </a:cubicBezTo>
                  <a:lnTo>
                    <a:pt x="268" y="621"/>
                  </a:lnTo>
                  <a:cubicBezTo>
                    <a:pt x="185" y="645"/>
                    <a:pt x="74" y="676"/>
                    <a:pt x="69" y="779"/>
                  </a:cubicBezTo>
                  <a:lnTo>
                    <a:pt x="69" y="779"/>
                  </a:lnTo>
                  <a:cubicBezTo>
                    <a:pt x="64" y="935"/>
                    <a:pt x="279" y="1011"/>
                    <a:pt x="367" y="1102"/>
                  </a:cubicBezTo>
                  <a:lnTo>
                    <a:pt x="367" y="1102"/>
                  </a:lnTo>
                  <a:cubicBezTo>
                    <a:pt x="378" y="1113"/>
                    <a:pt x="395" y="1096"/>
                    <a:pt x="385" y="1084"/>
                  </a:cubicBezTo>
                  <a:lnTo>
                    <a:pt x="385" y="1084"/>
                  </a:lnTo>
                  <a:cubicBezTo>
                    <a:pt x="316" y="1005"/>
                    <a:pt x="0" y="844"/>
                    <a:pt x="137" y="719"/>
                  </a:cubicBezTo>
                  <a:lnTo>
                    <a:pt x="137" y="719"/>
                  </a:lnTo>
                  <a:cubicBezTo>
                    <a:pt x="214" y="648"/>
                    <a:pt x="346" y="658"/>
                    <a:pt x="434" y="602"/>
                  </a:cubicBezTo>
                  <a:lnTo>
                    <a:pt x="434" y="602"/>
                  </a:lnTo>
                  <a:cubicBezTo>
                    <a:pt x="516" y="551"/>
                    <a:pt x="488" y="465"/>
                    <a:pt x="428" y="41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974">
              <a:extLst>
                <a:ext uri="{FF2B5EF4-FFF2-40B4-BE49-F238E27FC236}">
                  <a16:creationId xmlns:a16="http://schemas.microsoft.com/office/drawing/2014/main" id="{2CB83FE8-D0CD-5D44-9951-150B9502CD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18332" y="6687577"/>
              <a:ext cx="504053" cy="158417"/>
            </a:xfrm>
            <a:custGeom>
              <a:avLst/>
              <a:gdLst>
                <a:gd name="T0" fmla="*/ 1244 w 1545"/>
                <a:gd name="T1" fmla="*/ 63 h 486"/>
                <a:gd name="T2" fmla="*/ 1258 w 1545"/>
                <a:gd name="T3" fmla="*/ 112 h 486"/>
                <a:gd name="T4" fmla="*/ 1168 w 1545"/>
                <a:gd name="T5" fmla="*/ 275 h 486"/>
                <a:gd name="T6" fmla="*/ 852 w 1545"/>
                <a:gd name="T7" fmla="*/ 169 h 486"/>
                <a:gd name="T8" fmla="*/ 907 w 1545"/>
                <a:gd name="T9" fmla="*/ 68 h 486"/>
                <a:gd name="T10" fmla="*/ 964 w 1545"/>
                <a:gd name="T11" fmla="*/ 70 h 486"/>
                <a:gd name="T12" fmla="*/ 939 w 1545"/>
                <a:gd name="T13" fmla="*/ 163 h 486"/>
                <a:gd name="T14" fmla="*/ 851 w 1545"/>
                <a:gd name="T15" fmla="*/ 280 h 486"/>
                <a:gd name="T16" fmla="*/ 587 w 1545"/>
                <a:gd name="T17" fmla="*/ 105 h 486"/>
                <a:gd name="T18" fmla="*/ 658 w 1545"/>
                <a:gd name="T19" fmla="*/ 60 h 486"/>
                <a:gd name="T20" fmla="*/ 629 w 1545"/>
                <a:gd name="T21" fmla="*/ 193 h 486"/>
                <a:gd name="T22" fmla="*/ 556 w 1545"/>
                <a:gd name="T23" fmla="*/ 280 h 486"/>
                <a:gd name="T24" fmla="*/ 212 w 1545"/>
                <a:gd name="T25" fmla="*/ 234 h 486"/>
                <a:gd name="T26" fmla="*/ 362 w 1545"/>
                <a:gd name="T27" fmla="*/ 80 h 486"/>
                <a:gd name="T28" fmla="*/ 307 w 1545"/>
                <a:gd name="T29" fmla="*/ 240 h 486"/>
                <a:gd name="T30" fmla="*/ 212 w 1545"/>
                <a:gd name="T31" fmla="*/ 234 h 486"/>
                <a:gd name="T32" fmla="*/ 1359 w 1545"/>
                <a:gd name="T33" fmla="*/ 308 h 486"/>
                <a:gd name="T34" fmla="*/ 1229 w 1545"/>
                <a:gd name="T35" fmla="*/ 334 h 486"/>
                <a:gd name="T36" fmla="*/ 1288 w 1545"/>
                <a:gd name="T37" fmla="*/ 192 h 486"/>
                <a:gd name="T38" fmla="*/ 1249 w 1545"/>
                <a:gd name="T39" fmla="*/ 10 h 486"/>
                <a:gd name="T40" fmla="*/ 1108 w 1545"/>
                <a:gd name="T41" fmla="*/ 207 h 486"/>
                <a:gd name="T42" fmla="*/ 1129 w 1545"/>
                <a:gd name="T43" fmla="*/ 308 h 486"/>
                <a:gd name="T44" fmla="*/ 904 w 1545"/>
                <a:gd name="T45" fmla="*/ 357 h 486"/>
                <a:gd name="T46" fmla="*/ 873 w 1545"/>
                <a:gd name="T47" fmla="*/ 328 h 486"/>
                <a:gd name="T48" fmla="*/ 995 w 1545"/>
                <a:gd name="T49" fmla="*/ 159 h 486"/>
                <a:gd name="T50" fmla="*/ 1011 w 1545"/>
                <a:gd name="T51" fmla="*/ 59 h 486"/>
                <a:gd name="T52" fmla="*/ 845 w 1545"/>
                <a:gd name="T53" fmla="*/ 67 h 486"/>
                <a:gd name="T54" fmla="*/ 806 w 1545"/>
                <a:gd name="T55" fmla="*/ 297 h 486"/>
                <a:gd name="T56" fmla="*/ 626 w 1545"/>
                <a:gd name="T57" fmla="*/ 351 h 486"/>
                <a:gd name="T58" fmla="*/ 581 w 1545"/>
                <a:gd name="T59" fmla="*/ 322 h 486"/>
                <a:gd name="T60" fmla="*/ 705 w 1545"/>
                <a:gd name="T61" fmla="*/ 48 h 486"/>
                <a:gd name="T62" fmla="*/ 620 w 1545"/>
                <a:gd name="T63" fmla="*/ 12 h 486"/>
                <a:gd name="T64" fmla="*/ 503 w 1545"/>
                <a:gd name="T65" fmla="*/ 250 h 486"/>
                <a:gd name="T66" fmla="*/ 518 w 1545"/>
                <a:gd name="T67" fmla="*/ 311 h 486"/>
                <a:gd name="T68" fmla="*/ 382 w 1545"/>
                <a:gd name="T69" fmla="*/ 378 h 486"/>
                <a:gd name="T70" fmla="*/ 254 w 1545"/>
                <a:gd name="T71" fmla="*/ 343 h 486"/>
                <a:gd name="T72" fmla="*/ 423 w 1545"/>
                <a:gd name="T73" fmla="*/ 79 h 486"/>
                <a:gd name="T74" fmla="*/ 328 w 1545"/>
                <a:gd name="T75" fmla="*/ 32 h 486"/>
                <a:gd name="T76" fmla="*/ 191 w 1545"/>
                <a:gd name="T77" fmla="*/ 340 h 486"/>
                <a:gd name="T78" fmla="*/ 15 w 1545"/>
                <a:gd name="T79" fmla="*/ 451 h 486"/>
                <a:gd name="T80" fmla="*/ 215 w 1545"/>
                <a:gd name="T81" fmla="*/ 372 h 486"/>
                <a:gd name="T82" fmla="*/ 453 w 1545"/>
                <a:gd name="T83" fmla="*/ 404 h 486"/>
                <a:gd name="T84" fmla="*/ 715 w 1545"/>
                <a:gd name="T85" fmla="*/ 403 h 486"/>
                <a:gd name="T86" fmla="*/ 835 w 1545"/>
                <a:gd name="T87" fmla="*/ 355 h 486"/>
                <a:gd name="T88" fmla="*/ 1146 w 1545"/>
                <a:gd name="T89" fmla="*/ 358 h 486"/>
                <a:gd name="T90" fmla="*/ 1158 w 1545"/>
                <a:gd name="T91" fmla="*/ 348 h 486"/>
                <a:gd name="T92" fmla="*/ 1513 w 1545"/>
                <a:gd name="T93" fmla="*/ 273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5" h="486">
                  <a:moveTo>
                    <a:pt x="1210" y="76"/>
                  </a:moveTo>
                  <a:lnTo>
                    <a:pt x="1210" y="76"/>
                  </a:lnTo>
                  <a:cubicBezTo>
                    <a:pt x="1218" y="67"/>
                    <a:pt x="1231" y="57"/>
                    <a:pt x="1244" y="63"/>
                  </a:cubicBezTo>
                  <a:lnTo>
                    <a:pt x="1244" y="63"/>
                  </a:lnTo>
                  <a:cubicBezTo>
                    <a:pt x="1258" y="69"/>
                    <a:pt x="1259" y="100"/>
                    <a:pt x="1258" y="112"/>
                  </a:cubicBezTo>
                  <a:lnTo>
                    <a:pt x="1258" y="112"/>
                  </a:lnTo>
                  <a:cubicBezTo>
                    <a:pt x="1255" y="143"/>
                    <a:pt x="1242" y="173"/>
                    <a:pt x="1227" y="199"/>
                  </a:cubicBezTo>
                  <a:lnTo>
                    <a:pt x="1227" y="199"/>
                  </a:lnTo>
                  <a:cubicBezTo>
                    <a:pt x="1211" y="227"/>
                    <a:pt x="1191" y="252"/>
                    <a:pt x="1168" y="275"/>
                  </a:cubicBezTo>
                  <a:lnTo>
                    <a:pt x="1168" y="275"/>
                  </a:lnTo>
                  <a:cubicBezTo>
                    <a:pt x="1144" y="212"/>
                    <a:pt x="1169" y="120"/>
                    <a:pt x="1210" y="76"/>
                  </a:cubicBezTo>
                  <a:close/>
                  <a:moveTo>
                    <a:pt x="852" y="169"/>
                  </a:moveTo>
                  <a:lnTo>
                    <a:pt x="852" y="169"/>
                  </a:lnTo>
                  <a:cubicBezTo>
                    <a:pt x="860" y="133"/>
                    <a:pt x="877" y="92"/>
                    <a:pt x="907" y="68"/>
                  </a:cubicBezTo>
                  <a:lnTo>
                    <a:pt x="907" y="68"/>
                  </a:lnTo>
                  <a:cubicBezTo>
                    <a:pt x="918" y="59"/>
                    <a:pt x="933" y="55"/>
                    <a:pt x="948" y="56"/>
                  </a:cubicBezTo>
                  <a:lnTo>
                    <a:pt x="948" y="56"/>
                  </a:lnTo>
                  <a:cubicBezTo>
                    <a:pt x="959" y="58"/>
                    <a:pt x="963" y="62"/>
                    <a:pt x="964" y="70"/>
                  </a:cubicBezTo>
                  <a:lnTo>
                    <a:pt x="964" y="70"/>
                  </a:lnTo>
                  <a:cubicBezTo>
                    <a:pt x="970" y="101"/>
                    <a:pt x="952" y="136"/>
                    <a:pt x="939" y="163"/>
                  </a:cubicBezTo>
                  <a:lnTo>
                    <a:pt x="939" y="163"/>
                  </a:lnTo>
                  <a:cubicBezTo>
                    <a:pt x="927" y="188"/>
                    <a:pt x="914" y="214"/>
                    <a:pt x="896" y="235"/>
                  </a:cubicBezTo>
                  <a:lnTo>
                    <a:pt x="896" y="235"/>
                  </a:lnTo>
                  <a:cubicBezTo>
                    <a:pt x="883" y="250"/>
                    <a:pt x="867" y="265"/>
                    <a:pt x="851" y="280"/>
                  </a:cubicBezTo>
                  <a:lnTo>
                    <a:pt x="851" y="280"/>
                  </a:lnTo>
                  <a:cubicBezTo>
                    <a:pt x="842" y="244"/>
                    <a:pt x="844" y="204"/>
                    <a:pt x="852" y="169"/>
                  </a:cubicBezTo>
                  <a:close/>
                  <a:moveTo>
                    <a:pt x="587" y="105"/>
                  </a:moveTo>
                  <a:lnTo>
                    <a:pt x="587" y="105"/>
                  </a:lnTo>
                  <a:cubicBezTo>
                    <a:pt x="595" y="92"/>
                    <a:pt x="639" y="34"/>
                    <a:pt x="658" y="60"/>
                  </a:cubicBezTo>
                  <a:lnTo>
                    <a:pt x="658" y="60"/>
                  </a:lnTo>
                  <a:cubicBezTo>
                    <a:pt x="669" y="75"/>
                    <a:pt x="662" y="103"/>
                    <a:pt x="659" y="120"/>
                  </a:cubicBezTo>
                  <a:lnTo>
                    <a:pt x="659" y="120"/>
                  </a:lnTo>
                  <a:cubicBezTo>
                    <a:pt x="654" y="146"/>
                    <a:pt x="642" y="170"/>
                    <a:pt x="629" y="193"/>
                  </a:cubicBezTo>
                  <a:lnTo>
                    <a:pt x="629" y="193"/>
                  </a:lnTo>
                  <a:cubicBezTo>
                    <a:pt x="610" y="226"/>
                    <a:pt x="584" y="254"/>
                    <a:pt x="556" y="280"/>
                  </a:cubicBezTo>
                  <a:lnTo>
                    <a:pt x="556" y="280"/>
                  </a:lnTo>
                  <a:cubicBezTo>
                    <a:pt x="539" y="224"/>
                    <a:pt x="556" y="152"/>
                    <a:pt x="587" y="105"/>
                  </a:cubicBezTo>
                  <a:close/>
                  <a:moveTo>
                    <a:pt x="212" y="234"/>
                  </a:moveTo>
                  <a:lnTo>
                    <a:pt x="212" y="234"/>
                  </a:lnTo>
                  <a:cubicBezTo>
                    <a:pt x="216" y="195"/>
                    <a:pt x="239" y="156"/>
                    <a:pt x="263" y="127"/>
                  </a:cubicBezTo>
                  <a:lnTo>
                    <a:pt x="263" y="127"/>
                  </a:lnTo>
                  <a:cubicBezTo>
                    <a:pt x="286" y="99"/>
                    <a:pt x="324" y="65"/>
                    <a:pt x="362" y="80"/>
                  </a:cubicBezTo>
                  <a:lnTo>
                    <a:pt x="362" y="80"/>
                  </a:lnTo>
                  <a:cubicBezTo>
                    <a:pt x="425" y="105"/>
                    <a:pt x="329" y="216"/>
                    <a:pt x="307" y="240"/>
                  </a:cubicBezTo>
                  <a:lnTo>
                    <a:pt x="307" y="240"/>
                  </a:lnTo>
                  <a:cubicBezTo>
                    <a:pt x="282" y="266"/>
                    <a:pt x="257" y="290"/>
                    <a:pt x="228" y="312"/>
                  </a:cubicBezTo>
                  <a:lnTo>
                    <a:pt x="228" y="312"/>
                  </a:lnTo>
                  <a:cubicBezTo>
                    <a:pt x="216" y="290"/>
                    <a:pt x="210" y="263"/>
                    <a:pt x="212" y="234"/>
                  </a:cubicBezTo>
                  <a:close/>
                  <a:moveTo>
                    <a:pt x="1481" y="227"/>
                  </a:moveTo>
                  <a:lnTo>
                    <a:pt x="1481" y="227"/>
                  </a:lnTo>
                  <a:cubicBezTo>
                    <a:pt x="1441" y="255"/>
                    <a:pt x="1402" y="284"/>
                    <a:pt x="1359" y="308"/>
                  </a:cubicBezTo>
                  <a:lnTo>
                    <a:pt x="1359" y="308"/>
                  </a:lnTo>
                  <a:cubicBezTo>
                    <a:pt x="1321" y="330"/>
                    <a:pt x="1272" y="350"/>
                    <a:pt x="1229" y="334"/>
                  </a:cubicBezTo>
                  <a:lnTo>
                    <a:pt x="1229" y="334"/>
                  </a:lnTo>
                  <a:cubicBezTo>
                    <a:pt x="1216" y="330"/>
                    <a:pt x="1205" y="323"/>
                    <a:pt x="1196" y="317"/>
                  </a:cubicBezTo>
                  <a:lnTo>
                    <a:pt x="1196" y="317"/>
                  </a:lnTo>
                  <a:cubicBezTo>
                    <a:pt x="1235" y="281"/>
                    <a:pt x="1267" y="238"/>
                    <a:pt x="1288" y="192"/>
                  </a:cubicBezTo>
                  <a:lnTo>
                    <a:pt x="1288" y="192"/>
                  </a:lnTo>
                  <a:cubicBezTo>
                    <a:pt x="1314" y="136"/>
                    <a:pt x="1328" y="29"/>
                    <a:pt x="1249" y="10"/>
                  </a:cubicBezTo>
                  <a:lnTo>
                    <a:pt x="1249" y="10"/>
                  </a:lnTo>
                  <a:cubicBezTo>
                    <a:pt x="1209" y="1"/>
                    <a:pt x="1172" y="36"/>
                    <a:pt x="1152" y="67"/>
                  </a:cubicBezTo>
                  <a:lnTo>
                    <a:pt x="1152" y="67"/>
                  </a:lnTo>
                  <a:cubicBezTo>
                    <a:pt x="1125" y="109"/>
                    <a:pt x="1110" y="157"/>
                    <a:pt x="1108" y="207"/>
                  </a:cubicBezTo>
                  <a:lnTo>
                    <a:pt x="1108" y="207"/>
                  </a:lnTo>
                  <a:cubicBezTo>
                    <a:pt x="1107" y="244"/>
                    <a:pt x="1114" y="278"/>
                    <a:pt x="1129" y="308"/>
                  </a:cubicBezTo>
                  <a:lnTo>
                    <a:pt x="1129" y="308"/>
                  </a:lnTo>
                  <a:cubicBezTo>
                    <a:pt x="1111" y="322"/>
                    <a:pt x="1092" y="333"/>
                    <a:pt x="1074" y="343"/>
                  </a:cubicBezTo>
                  <a:lnTo>
                    <a:pt x="1074" y="343"/>
                  </a:lnTo>
                  <a:cubicBezTo>
                    <a:pt x="1024" y="369"/>
                    <a:pt x="955" y="391"/>
                    <a:pt x="904" y="357"/>
                  </a:cubicBezTo>
                  <a:lnTo>
                    <a:pt x="904" y="357"/>
                  </a:lnTo>
                  <a:cubicBezTo>
                    <a:pt x="892" y="349"/>
                    <a:pt x="882" y="339"/>
                    <a:pt x="873" y="328"/>
                  </a:cubicBezTo>
                  <a:lnTo>
                    <a:pt x="873" y="328"/>
                  </a:lnTo>
                  <a:cubicBezTo>
                    <a:pt x="902" y="305"/>
                    <a:pt x="927" y="278"/>
                    <a:pt x="946" y="251"/>
                  </a:cubicBezTo>
                  <a:lnTo>
                    <a:pt x="946" y="251"/>
                  </a:lnTo>
                  <a:cubicBezTo>
                    <a:pt x="966" y="222"/>
                    <a:pt x="982" y="191"/>
                    <a:pt x="995" y="159"/>
                  </a:cubicBezTo>
                  <a:lnTo>
                    <a:pt x="995" y="159"/>
                  </a:lnTo>
                  <a:cubicBezTo>
                    <a:pt x="1007" y="129"/>
                    <a:pt x="1019" y="92"/>
                    <a:pt x="1011" y="59"/>
                  </a:cubicBezTo>
                  <a:lnTo>
                    <a:pt x="1011" y="59"/>
                  </a:lnTo>
                  <a:cubicBezTo>
                    <a:pt x="1003" y="23"/>
                    <a:pt x="973" y="8"/>
                    <a:pt x="937" y="8"/>
                  </a:cubicBezTo>
                  <a:lnTo>
                    <a:pt x="937" y="8"/>
                  </a:lnTo>
                  <a:cubicBezTo>
                    <a:pt x="898" y="8"/>
                    <a:pt x="865" y="36"/>
                    <a:pt x="845" y="67"/>
                  </a:cubicBezTo>
                  <a:lnTo>
                    <a:pt x="845" y="67"/>
                  </a:lnTo>
                  <a:cubicBezTo>
                    <a:pt x="802" y="130"/>
                    <a:pt x="782" y="224"/>
                    <a:pt x="806" y="297"/>
                  </a:cubicBezTo>
                  <a:lnTo>
                    <a:pt x="806" y="297"/>
                  </a:lnTo>
                  <a:cubicBezTo>
                    <a:pt x="807" y="302"/>
                    <a:pt x="809" y="307"/>
                    <a:pt x="811" y="311"/>
                  </a:cubicBezTo>
                  <a:lnTo>
                    <a:pt x="811" y="311"/>
                  </a:lnTo>
                  <a:cubicBezTo>
                    <a:pt x="755" y="350"/>
                    <a:pt x="689" y="373"/>
                    <a:pt x="626" y="351"/>
                  </a:cubicBezTo>
                  <a:lnTo>
                    <a:pt x="626" y="351"/>
                  </a:lnTo>
                  <a:cubicBezTo>
                    <a:pt x="607" y="344"/>
                    <a:pt x="593" y="334"/>
                    <a:pt x="581" y="322"/>
                  </a:cubicBezTo>
                  <a:lnTo>
                    <a:pt x="581" y="322"/>
                  </a:lnTo>
                  <a:cubicBezTo>
                    <a:pt x="624" y="285"/>
                    <a:pt x="660" y="241"/>
                    <a:pt x="684" y="191"/>
                  </a:cubicBezTo>
                  <a:lnTo>
                    <a:pt x="684" y="191"/>
                  </a:lnTo>
                  <a:cubicBezTo>
                    <a:pt x="705" y="149"/>
                    <a:pt x="720" y="94"/>
                    <a:pt x="705" y="48"/>
                  </a:cubicBezTo>
                  <a:lnTo>
                    <a:pt x="705" y="48"/>
                  </a:lnTo>
                  <a:cubicBezTo>
                    <a:pt x="692" y="10"/>
                    <a:pt x="653" y="0"/>
                    <a:pt x="620" y="12"/>
                  </a:cubicBezTo>
                  <a:lnTo>
                    <a:pt x="620" y="12"/>
                  </a:lnTo>
                  <a:cubicBezTo>
                    <a:pt x="579" y="28"/>
                    <a:pt x="550" y="70"/>
                    <a:pt x="531" y="108"/>
                  </a:cubicBezTo>
                  <a:lnTo>
                    <a:pt x="531" y="108"/>
                  </a:lnTo>
                  <a:cubicBezTo>
                    <a:pt x="509" y="151"/>
                    <a:pt x="500" y="202"/>
                    <a:pt x="503" y="250"/>
                  </a:cubicBezTo>
                  <a:lnTo>
                    <a:pt x="503" y="250"/>
                  </a:lnTo>
                  <a:cubicBezTo>
                    <a:pt x="504" y="272"/>
                    <a:pt x="509" y="293"/>
                    <a:pt x="518" y="311"/>
                  </a:cubicBezTo>
                  <a:lnTo>
                    <a:pt x="518" y="311"/>
                  </a:lnTo>
                  <a:cubicBezTo>
                    <a:pt x="518" y="311"/>
                    <a:pt x="518" y="311"/>
                    <a:pt x="517" y="311"/>
                  </a:cubicBezTo>
                  <a:lnTo>
                    <a:pt x="517" y="311"/>
                  </a:lnTo>
                  <a:cubicBezTo>
                    <a:pt x="478" y="341"/>
                    <a:pt x="430" y="369"/>
                    <a:pt x="382" y="378"/>
                  </a:cubicBezTo>
                  <a:lnTo>
                    <a:pt x="382" y="378"/>
                  </a:lnTo>
                  <a:cubicBezTo>
                    <a:pt x="334" y="388"/>
                    <a:pt x="286" y="373"/>
                    <a:pt x="254" y="343"/>
                  </a:cubicBezTo>
                  <a:lnTo>
                    <a:pt x="254" y="343"/>
                  </a:lnTo>
                  <a:cubicBezTo>
                    <a:pt x="282" y="321"/>
                    <a:pt x="309" y="297"/>
                    <a:pt x="335" y="272"/>
                  </a:cubicBezTo>
                  <a:lnTo>
                    <a:pt x="335" y="272"/>
                  </a:lnTo>
                  <a:cubicBezTo>
                    <a:pt x="379" y="227"/>
                    <a:pt x="445" y="148"/>
                    <a:pt x="423" y="79"/>
                  </a:cubicBezTo>
                  <a:lnTo>
                    <a:pt x="423" y="79"/>
                  </a:lnTo>
                  <a:cubicBezTo>
                    <a:pt x="410" y="42"/>
                    <a:pt x="364" y="27"/>
                    <a:pt x="328" y="32"/>
                  </a:cubicBezTo>
                  <a:lnTo>
                    <a:pt x="328" y="32"/>
                  </a:lnTo>
                  <a:cubicBezTo>
                    <a:pt x="284" y="39"/>
                    <a:pt x="247" y="73"/>
                    <a:pt x="221" y="107"/>
                  </a:cubicBezTo>
                  <a:lnTo>
                    <a:pt x="221" y="107"/>
                  </a:lnTo>
                  <a:cubicBezTo>
                    <a:pt x="169" y="174"/>
                    <a:pt x="147" y="264"/>
                    <a:pt x="191" y="340"/>
                  </a:cubicBezTo>
                  <a:lnTo>
                    <a:pt x="191" y="340"/>
                  </a:lnTo>
                  <a:cubicBezTo>
                    <a:pt x="135" y="381"/>
                    <a:pt x="74" y="416"/>
                    <a:pt x="15" y="451"/>
                  </a:cubicBezTo>
                  <a:lnTo>
                    <a:pt x="15" y="451"/>
                  </a:lnTo>
                  <a:cubicBezTo>
                    <a:pt x="0" y="460"/>
                    <a:pt x="14" y="485"/>
                    <a:pt x="29" y="477"/>
                  </a:cubicBezTo>
                  <a:lnTo>
                    <a:pt x="29" y="477"/>
                  </a:lnTo>
                  <a:cubicBezTo>
                    <a:pt x="93" y="448"/>
                    <a:pt x="156" y="412"/>
                    <a:pt x="215" y="372"/>
                  </a:cubicBezTo>
                  <a:lnTo>
                    <a:pt x="215" y="372"/>
                  </a:lnTo>
                  <a:cubicBezTo>
                    <a:pt x="276" y="437"/>
                    <a:pt x="375" y="439"/>
                    <a:pt x="453" y="404"/>
                  </a:cubicBezTo>
                  <a:lnTo>
                    <a:pt x="453" y="404"/>
                  </a:lnTo>
                  <a:cubicBezTo>
                    <a:pt x="485" y="390"/>
                    <a:pt x="516" y="372"/>
                    <a:pt x="544" y="351"/>
                  </a:cubicBezTo>
                  <a:lnTo>
                    <a:pt x="544" y="351"/>
                  </a:lnTo>
                  <a:cubicBezTo>
                    <a:pt x="585" y="395"/>
                    <a:pt x="650" y="415"/>
                    <a:pt x="715" y="403"/>
                  </a:cubicBezTo>
                  <a:lnTo>
                    <a:pt x="715" y="403"/>
                  </a:lnTo>
                  <a:cubicBezTo>
                    <a:pt x="755" y="396"/>
                    <a:pt x="797" y="379"/>
                    <a:pt x="835" y="355"/>
                  </a:cubicBezTo>
                  <a:lnTo>
                    <a:pt x="835" y="355"/>
                  </a:lnTo>
                  <a:cubicBezTo>
                    <a:pt x="862" y="392"/>
                    <a:pt x="901" y="418"/>
                    <a:pt x="950" y="422"/>
                  </a:cubicBezTo>
                  <a:lnTo>
                    <a:pt x="950" y="422"/>
                  </a:lnTo>
                  <a:cubicBezTo>
                    <a:pt x="1020" y="429"/>
                    <a:pt x="1089" y="397"/>
                    <a:pt x="1146" y="358"/>
                  </a:cubicBezTo>
                  <a:lnTo>
                    <a:pt x="1146" y="358"/>
                  </a:lnTo>
                  <a:cubicBezTo>
                    <a:pt x="1150" y="355"/>
                    <a:pt x="1154" y="352"/>
                    <a:pt x="1158" y="348"/>
                  </a:cubicBezTo>
                  <a:lnTo>
                    <a:pt x="1158" y="348"/>
                  </a:lnTo>
                  <a:cubicBezTo>
                    <a:pt x="1185" y="376"/>
                    <a:pt x="1222" y="393"/>
                    <a:pt x="1268" y="392"/>
                  </a:cubicBezTo>
                  <a:lnTo>
                    <a:pt x="1268" y="392"/>
                  </a:lnTo>
                  <a:cubicBezTo>
                    <a:pt x="1360" y="392"/>
                    <a:pt x="1441" y="321"/>
                    <a:pt x="1513" y="273"/>
                  </a:cubicBezTo>
                  <a:lnTo>
                    <a:pt x="1513" y="273"/>
                  </a:lnTo>
                  <a:cubicBezTo>
                    <a:pt x="1544" y="253"/>
                    <a:pt x="1511" y="207"/>
                    <a:pt x="1481" y="2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6A2C7E7-ED0B-944B-8D19-277BDA70EF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49115" y="5636047"/>
              <a:ext cx="237653" cy="407153"/>
            </a:xfrm>
            <a:custGeom>
              <a:avLst/>
              <a:gdLst>
                <a:gd name="connsiteX0" fmla="*/ 6627 w 261968"/>
                <a:gd name="connsiteY0" fmla="*/ 428372 h 448811"/>
                <a:gd name="connsiteX1" fmla="*/ 34047 w 261968"/>
                <a:gd name="connsiteY1" fmla="*/ 445496 h 448811"/>
                <a:gd name="connsiteX2" fmla="*/ 32604 w 261968"/>
                <a:gd name="connsiteY2" fmla="*/ 448776 h 448811"/>
                <a:gd name="connsiteX3" fmla="*/ 4823 w 261968"/>
                <a:gd name="connsiteY3" fmla="*/ 429465 h 448811"/>
                <a:gd name="connsiteX4" fmla="*/ 6627 w 261968"/>
                <a:gd name="connsiteY4" fmla="*/ 428372 h 448811"/>
                <a:gd name="connsiteX5" fmla="*/ 1481 w 261968"/>
                <a:gd name="connsiteY5" fmla="*/ 410880 h 448811"/>
                <a:gd name="connsiteX6" fmla="*/ 22494 w 261968"/>
                <a:gd name="connsiteY6" fmla="*/ 433913 h 448811"/>
                <a:gd name="connsiteX7" fmla="*/ 52769 w 261968"/>
                <a:gd name="connsiteY7" fmla="*/ 444543 h 448811"/>
                <a:gd name="connsiteX8" fmla="*/ 51700 w 261968"/>
                <a:gd name="connsiteY8" fmla="*/ 448441 h 448811"/>
                <a:gd name="connsiteX9" fmla="*/ 56 w 261968"/>
                <a:gd name="connsiteY9" fmla="*/ 411235 h 448811"/>
                <a:gd name="connsiteX10" fmla="*/ 1481 w 261968"/>
                <a:gd name="connsiteY10" fmla="*/ 410880 h 448811"/>
                <a:gd name="connsiteX11" fmla="*/ 229099 w 261968"/>
                <a:gd name="connsiteY11" fmla="*/ 409271 h 448811"/>
                <a:gd name="connsiteX12" fmla="*/ 230901 w 261968"/>
                <a:gd name="connsiteY12" fmla="*/ 412049 h 448811"/>
                <a:gd name="connsiteX13" fmla="*/ 183703 w 261968"/>
                <a:gd name="connsiteY13" fmla="*/ 418648 h 448811"/>
                <a:gd name="connsiteX14" fmla="*/ 157042 w 261968"/>
                <a:gd name="connsiteY14" fmla="*/ 417953 h 448811"/>
                <a:gd name="connsiteX15" fmla="*/ 132182 w 261968"/>
                <a:gd name="connsiteY15" fmla="*/ 418648 h 448811"/>
                <a:gd name="connsiteX16" fmla="*/ 132182 w 261968"/>
                <a:gd name="connsiteY16" fmla="*/ 417259 h 448811"/>
                <a:gd name="connsiteX17" fmla="*/ 179740 w 261968"/>
                <a:gd name="connsiteY17" fmla="*/ 415522 h 448811"/>
                <a:gd name="connsiteX18" fmla="*/ 229099 w 261968"/>
                <a:gd name="connsiteY18" fmla="*/ 409271 h 448811"/>
                <a:gd name="connsiteX19" fmla="*/ 238955 w 261968"/>
                <a:gd name="connsiteY19" fmla="*/ 402585 h 448811"/>
                <a:gd name="connsiteX20" fmla="*/ 240045 w 261968"/>
                <a:gd name="connsiteY20" fmla="*/ 405760 h 448811"/>
                <a:gd name="connsiteX21" fmla="*/ 157951 w 261968"/>
                <a:gd name="connsiteY21" fmla="*/ 413521 h 448811"/>
                <a:gd name="connsiteX22" fmla="*/ 157951 w 261968"/>
                <a:gd name="connsiteY22" fmla="*/ 411051 h 448811"/>
                <a:gd name="connsiteX23" fmla="*/ 238955 w 261968"/>
                <a:gd name="connsiteY23" fmla="*/ 402585 h 448811"/>
                <a:gd name="connsiteX24" fmla="*/ 243712 w 261968"/>
                <a:gd name="connsiteY24" fmla="*/ 396270 h 448811"/>
                <a:gd name="connsiteX25" fmla="*/ 244804 w 261968"/>
                <a:gd name="connsiteY25" fmla="*/ 399974 h 448811"/>
                <a:gd name="connsiteX26" fmla="*/ 211334 w 261968"/>
                <a:gd name="connsiteY26" fmla="*/ 404049 h 448811"/>
                <a:gd name="connsiteX27" fmla="*/ 178955 w 261968"/>
                <a:gd name="connsiteY27" fmla="*/ 406272 h 448811"/>
                <a:gd name="connsiteX28" fmla="*/ 178955 w 261968"/>
                <a:gd name="connsiteY28" fmla="*/ 404420 h 448811"/>
                <a:gd name="connsiteX29" fmla="*/ 211334 w 261968"/>
                <a:gd name="connsiteY29" fmla="*/ 400715 h 448811"/>
                <a:gd name="connsiteX30" fmla="*/ 243712 w 261968"/>
                <a:gd name="connsiteY30" fmla="*/ 396270 h 448811"/>
                <a:gd name="connsiteX31" fmla="*/ 242839 w 261968"/>
                <a:gd name="connsiteY31" fmla="*/ 391141 h 448811"/>
                <a:gd name="connsiteX32" fmla="*/ 242839 w 261968"/>
                <a:gd name="connsiteY32" fmla="*/ 394876 h 448811"/>
                <a:gd name="connsiteX33" fmla="*/ 196059 w 261968"/>
                <a:gd name="connsiteY33" fmla="*/ 396744 h 448811"/>
                <a:gd name="connsiteX34" fmla="*/ 196059 w 261968"/>
                <a:gd name="connsiteY34" fmla="*/ 395250 h 448811"/>
                <a:gd name="connsiteX35" fmla="*/ 242839 w 261968"/>
                <a:gd name="connsiteY35" fmla="*/ 391141 h 448811"/>
                <a:gd name="connsiteX36" fmla="*/ 2371 w 261968"/>
                <a:gd name="connsiteY36" fmla="*/ 388309 h 448811"/>
                <a:gd name="connsiteX37" fmla="*/ 25508 w 261968"/>
                <a:gd name="connsiteY37" fmla="*/ 427023 h 448811"/>
                <a:gd name="connsiteX38" fmla="*/ 71420 w 261968"/>
                <a:gd name="connsiteY38" fmla="*/ 438853 h 448811"/>
                <a:gd name="connsiteX39" fmla="*/ 71420 w 261968"/>
                <a:gd name="connsiteY39" fmla="*/ 442796 h 448811"/>
                <a:gd name="connsiteX40" fmla="*/ 20808 w 261968"/>
                <a:gd name="connsiteY40" fmla="*/ 427740 h 448811"/>
                <a:gd name="connsiteX41" fmla="*/ 1287 w 261968"/>
                <a:gd name="connsiteY41" fmla="*/ 388668 h 448811"/>
                <a:gd name="connsiteX42" fmla="*/ 2371 w 261968"/>
                <a:gd name="connsiteY42" fmla="*/ 388309 h 448811"/>
                <a:gd name="connsiteX43" fmla="*/ 241659 w 261968"/>
                <a:gd name="connsiteY43" fmla="*/ 384751 h 448811"/>
                <a:gd name="connsiteX44" fmla="*/ 241659 w 261968"/>
                <a:gd name="connsiteY44" fmla="*/ 387759 h 448811"/>
                <a:gd name="connsiteX45" fmla="*/ 207154 w 261968"/>
                <a:gd name="connsiteY45" fmla="*/ 388762 h 448811"/>
                <a:gd name="connsiteX46" fmla="*/ 207513 w 261968"/>
                <a:gd name="connsiteY46" fmla="*/ 386757 h 448811"/>
                <a:gd name="connsiteX47" fmla="*/ 241659 w 261968"/>
                <a:gd name="connsiteY47" fmla="*/ 384751 h 448811"/>
                <a:gd name="connsiteX48" fmla="*/ 146631 w 261968"/>
                <a:gd name="connsiteY48" fmla="*/ 327827 h 448811"/>
                <a:gd name="connsiteX49" fmla="*/ 149806 w 261968"/>
                <a:gd name="connsiteY49" fmla="*/ 327827 h 448811"/>
                <a:gd name="connsiteX50" fmla="*/ 137812 w 261968"/>
                <a:gd name="connsiteY50" fmla="*/ 359328 h 448811"/>
                <a:gd name="connsiteX51" fmla="*/ 119115 w 261968"/>
                <a:gd name="connsiteY51" fmla="*/ 349663 h 448811"/>
                <a:gd name="connsiteX52" fmla="*/ 120526 w 261968"/>
                <a:gd name="connsiteY52" fmla="*/ 349663 h 448811"/>
                <a:gd name="connsiteX53" fmla="*/ 139576 w 261968"/>
                <a:gd name="connsiteY53" fmla="*/ 355033 h 448811"/>
                <a:gd name="connsiteX54" fmla="*/ 146631 w 261968"/>
                <a:gd name="connsiteY54" fmla="*/ 327827 h 448811"/>
                <a:gd name="connsiteX55" fmla="*/ 93549 w 261968"/>
                <a:gd name="connsiteY55" fmla="*/ 286721 h 448811"/>
                <a:gd name="connsiteX56" fmla="*/ 119453 w 261968"/>
                <a:gd name="connsiteY56" fmla="*/ 303481 h 448811"/>
                <a:gd name="connsiteX57" fmla="*/ 118388 w 261968"/>
                <a:gd name="connsiteY57" fmla="*/ 307124 h 448811"/>
                <a:gd name="connsiteX58" fmla="*/ 92130 w 261968"/>
                <a:gd name="connsiteY58" fmla="*/ 287450 h 448811"/>
                <a:gd name="connsiteX59" fmla="*/ 93549 w 261968"/>
                <a:gd name="connsiteY59" fmla="*/ 286721 h 448811"/>
                <a:gd name="connsiteX60" fmla="*/ 19067 w 261968"/>
                <a:gd name="connsiteY60" fmla="*/ 277907 h 448811"/>
                <a:gd name="connsiteX61" fmla="*/ 20972 w 261968"/>
                <a:gd name="connsiteY61" fmla="*/ 278266 h 448811"/>
                <a:gd name="connsiteX62" fmla="*/ 21290 w 261968"/>
                <a:gd name="connsiteY62" fmla="*/ 304894 h 448811"/>
                <a:gd name="connsiteX63" fmla="*/ 20972 w 261968"/>
                <a:gd name="connsiteY63" fmla="*/ 327204 h 448811"/>
                <a:gd name="connsiteX64" fmla="*/ 18432 w 261968"/>
                <a:gd name="connsiteY64" fmla="*/ 327923 h 448811"/>
                <a:gd name="connsiteX65" fmla="*/ 18432 w 261968"/>
                <a:gd name="connsiteY65" fmla="*/ 304894 h 448811"/>
                <a:gd name="connsiteX66" fmla="*/ 19067 w 261968"/>
                <a:gd name="connsiteY66" fmla="*/ 277907 h 448811"/>
                <a:gd name="connsiteX67" fmla="*/ 94721 w 261968"/>
                <a:gd name="connsiteY67" fmla="*/ 266073 h 448811"/>
                <a:gd name="connsiteX68" fmla="*/ 96521 w 261968"/>
                <a:gd name="connsiteY68" fmla="*/ 266792 h 448811"/>
                <a:gd name="connsiteX69" fmla="*/ 120644 w 261968"/>
                <a:gd name="connsiteY69" fmla="*/ 298422 h 448811"/>
                <a:gd name="connsiteX70" fmla="*/ 119564 w 261968"/>
                <a:gd name="connsiteY70" fmla="*/ 302017 h 448811"/>
                <a:gd name="connsiteX71" fmla="*/ 94721 w 261968"/>
                <a:gd name="connsiteY71" fmla="*/ 266073 h 448811"/>
                <a:gd name="connsiteX72" fmla="*/ 14781 w 261968"/>
                <a:gd name="connsiteY72" fmla="*/ 251429 h 448811"/>
                <a:gd name="connsiteX73" fmla="*/ 15801 w 261968"/>
                <a:gd name="connsiteY73" fmla="*/ 251791 h 448811"/>
                <a:gd name="connsiteX74" fmla="*/ 16822 w 261968"/>
                <a:gd name="connsiteY74" fmla="*/ 339021 h 448811"/>
                <a:gd name="connsiteX75" fmla="*/ 14100 w 261968"/>
                <a:gd name="connsiteY75" fmla="*/ 339021 h 448811"/>
                <a:gd name="connsiteX76" fmla="*/ 14100 w 261968"/>
                <a:gd name="connsiteY76" fmla="*/ 293415 h 448811"/>
                <a:gd name="connsiteX77" fmla="*/ 14781 w 261968"/>
                <a:gd name="connsiteY77" fmla="*/ 251429 h 448811"/>
                <a:gd name="connsiteX78" fmla="*/ 134253 w 261968"/>
                <a:gd name="connsiteY78" fmla="*/ 246510 h 448811"/>
                <a:gd name="connsiteX79" fmla="*/ 159310 w 261968"/>
                <a:gd name="connsiteY79" fmla="*/ 273395 h 448811"/>
                <a:gd name="connsiteX80" fmla="*/ 144058 w 261968"/>
                <a:gd name="connsiteY80" fmla="*/ 293469 h 448811"/>
                <a:gd name="connsiteX81" fmla="*/ 142969 w 261968"/>
                <a:gd name="connsiteY81" fmla="*/ 341504 h 448811"/>
                <a:gd name="connsiteX82" fmla="*/ 133527 w 261968"/>
                <a:gd name="connsiteY82" fmla="*/ 355484 h 448811"/>
                <a:gd name="connsiteX83" fmla="*/ 125537 w 261968"/>
                <a:gd name="connsiteY83" fmla="*/ 338277 h 448811"/>
                <a:gd name="connsiteX84" fmla="*/ 126264 w 261968"/>
                <a:gd name="connsiteY84" fmla="*/ 293110 h 448811"/>
                <a:gd name="connsiteX85" fmla="*/ 124085 w 261968"/>
                <a:gd name="connsiteY85" fmla="*/ 292035 h 448811"/>
                <a:gd name="connsiteX86" fmla="*/ 123722 w 261968"/>
                <a:gd name="connsiteY86" fmla="*/ 292035 h 448811"/>
                <a:gd name="connsiteX87" fmla="*/ 114530 w 261968"/>
                <a:gd name="connsiteY87" fmla="*/ 285314 h 448811"/>
                <a:gd name="connsiteX88" fmla="*/ 122181 w 261968"/>
                <a:gd name="connsiteY88" fmla="*/ 293995 h 448811"/>
                <a:gd name="connsiteX89" fmla="*/ 121448 w 261968"/>
                <a:gd name="connsiteY89" fmla="*/ 297247 h 448811"/>
                <a:gd name="connsiteX90" fmla="*/ 110458 w 261968"/>
                <a:gd name="connsiteY90" fmla="*/ 246666 h 448811"/>
                <a:gd name="connsiteX91" fmla="*/ 111557 w 261968"/>
                <a:gd name="connsiteY91" fmla="*/ 248111 h 448811"/>
                <a:gd name="connsiteX92" fmla="*/ 104230 w 261968"/>
                <a:gd name="connsiteY92" fmla="*/ 273627 h 448811"/>
                <a:gd name="connsiteX93" fmla="*/ 109662 w 261968"/>
                <a:gd name="connsiteY93" fmla="*/ 279790 h 448811"/>
                <a:gd name="connsiteX94" fmla="*/ 106291 w 261968"/>
                <a:gd name="connsiteY94" fmla="*/ 265867 h 448811"/>
                <a:gd name="connsiteX95" fmla="*/ 134253 w 261968"/>
                <a:gd name="connsiteY95" fmla="*/ 246510 h 448811"/>
                <a:gd name="connsiteX96" fmla="*/ 178233 w 261968"/>
                <a:gd name="connsiteY96" fmla="*/ 204236 h 448811"/>
                <a:gd name="connsiteX97" fmla="*/ 195085 w 261968"/>
                <a:gd name="connsiteY97" fmla="*/ 205030 h 448811"/>
                <a:gd name="connsiteX98" fmla="*/ 194719 w 261968"/>
                <a:gd name="connsiteY98" fmla="*/ 207807 h 448811"/>
                <a:gd name="connsiteX99" fmla="*/ 186659 w 261968"/>
                <a:gd name="connsiteY99" fmla="*/ 206220 h 448811"/>
                <a:gd name="connsiteX100" fmla="*/ 178233 w 261968"/>
                <a:gd name="connsiteY100" fmla="*/ 205823 h 448811"/>
                <a:gd name="connsiteX101" fmla="*/ 178233 w 261968"/>
                <a:gd name="connsiteY101" fmla="*/ 204236 h 448811"/>
                <a:gd name="connsiteX102" fmla="*/ 167095 w 261968"/>
                <a:gd name="connsiteY102" fmla="*/ 198069 h 448811"/>
                <a:gd name="connsiteX103" fmla="*/ 203595 w 261968"/>
                <a:gd name="connsiteY103" fmla="*/ 200267 h 448811"/>
                <a:gd name="connsiteX104" fmla="*/ 202532 w 261968"/>
                <a:gd name="connsiteY104" fmla="*/ 203930 h 448811"/>
                <a:gd name="connsiteX105" fmla="*/ 167095 w 261968"/>
                <a:gd name="connsiteY105" fmla="*/ 199534 h 448811"/>
                <a:gd name="connsiteX106" fmla="*/ 167095 w 261968"/>
                <a:gd name="connsiteY106" fmla="*/ 198069 h 448811"/>
                <a:gd name="connsiteX107" fmla="*/ 182575 w 261968"/>
                <a:gd name="connsiteY107" fmla="*/ 191744 h 448811"/>
                <a:gd name="connsiteX108" fmla="*/ 218574 w 261968"/>
                <a:gd name="connsiteY108" fmla="*/ 199156 h 448811"/>
                <a:gd name="connsiteX109" fmla="*/ 216785 w 261968"/>
                <a:gd name="connsiteY109" fmla="*/ 202371 h 448811"/>
                <a:gd name="connsiteX110" fmla="*/ 145235 w 261968"/>
                <a:gd name="connsiteY110" fmla="*/ 195227 h 448811"/>
                <a:gd name="connsiteX111" fmla="*/ 145235 w 261968"/>
                <a:gd name="connsiteY111" fmla="*/ 193441 h 448811"/>
                <a:gd name="connsiteX112" fmla="*/ 182575 w 261968"/>
                <a:gd name="connsiteY112" fmla="*/ 191744 h 448811"/>
                <a:gd name="connsiteX113" fmla="*/ 179537 w 261968"/>
                <a:gd name="connsiteY113" fmla="*/ 185778 h 448811"/>
                <a:gd name="connsiteX114" fmla="*/ 210673 w 261968"/>
                <a:gd name="connsiteY114" fmla="*/ 190627 h 448811"/>
                <a:gd name="connsiteX115" fmla="*/ 232145 w 261968"/>
                <a:gd name="connsiteY115" fmla="*/ 198247 h 448811"/>
                <a:gd name="connsiteX116" fmla="*/ 230356 w 261968"/>
                <a:gd name="connsiteY116" fmla="*/ 201710 h 448811"/>
                <a:gd name="connsiteX117" fmla="*/ 206378 w 261968"/>
                <a:gd name="connsiteY117" fmla="*/ 192705 h 448811"/>
                <a:gd name="connsiteX118" fmla="*/ 175601 w 261968"/>
                <a:gd name="connsiteY118" fmla="*/ 188895 h 448811"/>
                <a:gd name="connsiteX119" fmla="*/ 112614 w 261968"/>
                <a:gd name="connsiteY119" fmla="*/ 190280 h 448811"/>
                <a:gd name="connsiteX120" fmla="*/ 111898 w 261968"/>
                <a:gd name="connsiteY120" fmla="*/ 188895 h 448811"/>
                <a:gd name="connsiteX121" fmla="*/ 179537 w 261968"/>
                <a:gd name="connsiteY121" fmla="*/ 185778 h 448811"/>
                <a:gd name="connsiteX122" fmla="*/ 151558 w 261968"/>
                <a:gd name="connsiteY122" fmla="*/ 181738 h 448811"/>
                <a:gd name="connsiteX123" fmla="*/ 98702 w 261968"/>
                <a:gd name="connsiteY123" fmla="*/ 184893 h 448811"/>
                <a:gd name="connsiteX124" fmla="*/ 75228 w 261968"/>
                <a:gd name="connsiteY124" fmla="*/ 186839 h 448811"/>
                <a:gd name="connsiteX125" fmla="*/ 68260 w 261968"/>
                <a:gd name="connsiteY125" fmla="*/ 187416 h 448811"/>
                <a:gd name="connsiteX126" fmla="*/ 38088 w 261968"/>
                <a:gd name="connsiteY126" fmla="*/ 188858 h 448811"/>
                <a:gd name="connsiteX127" fmla="*/ 29429 w 261968"/>
                <a:gd name="connsiteY127" fmla="*/ 192463 h 448811"/>
                <a:gd name="connsiteX128" fmla="*/ 11028 w 261968"/>
                <a:gd name="connsiteY128" fmla="*/ 258074 h 448811"/>
                <a:gd name="connsiteX129" fmla="*/ 12471 w 261968"/>
                <a:gd name="connsiteY129" fmla="*/ 355048 h 448811"/>
                <a:gd name="connsiteX130" fmla="*/ 14997 w 261968"/>
                <a:gd name="connsiteY130" fmla="*/ 381364 h 448811"/>
                <a:gd name="connsiteX131" fmla="*/ 15358 w 261968"/>
                <a:gd name="connsiteY131" fmla="*/ 383888 h 448811"/>
                <a:gd name="connsiteX132" fmla="*/ 20409 w 261968"/>
                <a:gd name="connsiteY132" fmla="*/ 398307 h 448811"/>
                <a:gd name="connsiteX133" fmla="*/ 68034 w 261968"/>
                <a:gd name="connsiteY133" fmla="*/ 421740 h 448811"/>
                <a:gd name="connsiteX134" fmla="*/ 167975 w 261968"/>
                <a:gd name="connsiteY134" fmla="*/ 423182 h 448811"/>
                <a:gd name="connsiteX135" fmla="*/ 247350 w 261968"/>
                <a:gd name="connsiteY135" fmla="*/ 400470 h 448811"/>
                <a:gd name="connsiteX136" fmla="*/ 253033 w 261968"/>
                <a:gd name="connsiteY136" fmla="*/ 353696 h 448811"/>
                <a:gd name="connsiteX137" fmla="*/ 251745 w 261968"/>
                <a:gd name="connsiteY137" fmla="*/ 308655 h 448811"/>
                <a:gd name="connsiteX138" fmla="*/ 251680 w 261968"/>
                <a:gd name="connsiteY138" fmla="*/ 306381 h 448811"/>
                <a:gd name="connsiteX139" fmla="*/ 251680 w 261968"/>
                <a:gd name="connsiteY139" fmla="*/ 251945 h 448811"/>
                <a:gd name="connsiteX140" fmla="*/ 251680 w 261968"/>
                <a:gd name="connsiteY140" fmla="*/ 246898 h 448811"/>
                <a:gd name="connsiteX141" fmla="*/ 250597 w 261968"/>
                <a:gd name="connsiteY141" fmla="*/ 240409 h 448811"/>
                <a:gd name="connsiteX142" fmla="*/ 204415 w 261968"/>
                <a:gd name="connsiteY142" fmla="*/ 185614 h 448811"/>
                <a:gd name="connsiteX143" fmla="*/ 151558 w 261968"/>
                <a:gd name="connsiteY143" fmla="*/ 181738 h 448811"/>
                <a:gd name="connsiteX144" fmla="*/ 134781 w 261968"/>
                <a:gd name="connsiteY144" fmla="*/ 39612 h 448811"/>
                <a:gd name="connsiteX145" fmla="*/ 126112 w 261968"/>
                <a:gd name="connsiteY145" fmla="*/ 43279 h 448811"/>
                <a:gd name="connsiteX146" fmla="*/ 159467 w 261968"/>
                <a:gd name="connsiteY146" fmla="*/ 48613 h 448811"/>
                <a:gd name="connsiteX147" fmla="*/ 157310 w 261968"/>
                <a:gd name="connsiteY147" fmla="*/ 51884 h 448811"/>
                <a:gd name="connsiteX148" fmla="*/ 141313 w 261968"/>
                <a:gd name="connsiteY148" fmla="*/ 49236 h 448811"/>
                <a:gd name="connsiteX149" fmla="*/ 139813 w 261968"/>
                <a:gd name="connsiteY149" fmla="*/ 51571 h 448811"/>
                <a:gd name="connsiteX150" fmla="*/ 124957 w 261968"/>
                <a:gd name="connsiteY150" fmla="*/ 52629 h 448811"/>
                <a:gd name="connsiteX151" fmla="*/ 112637 w 261968"/>
                <a:gd name="connsiteY151" fmla="*/ 57921 h 448811"/>
                <a:gd name="connsiteX152" fmla="*/ 111912 w 261968"/>
                <a:gd name="connsiteY152" fmla="*/ 56510 h 448811"/>
                <a:gd name="connsiteX153" fmla="*/ 127856 w 261968"/>
                <a:gd name="connsiteY153" fmla="*/ 49101 h 448811"/>
                <a:gd name="connsiteX154" fmla="*/ 138806 w 261968"/>
                <a:gd name="connsiteY154" fmla="*/ 48821 h 448811"/>
                <a:gd name="connsiteX155" fmla="*/ 126024 w 261968"/>
                <a:gd name="connsiteY155" fmla="*/ 46705 h 448811"/>
                <a:gd name="connsiteX156" fmla="*/ 99054 w 261968"/>
                <a:gd name="connsiteY156" fmla="*/ 63876 h 448811"/>
                <a:gd name="connsiteX157" fmla="*/ 97256 w 261968"/>
                <a:gd name="connsiteY157" fmla="*/ 63149 h 448811"/>
                <a:gd name="connsiteX158" fmla="*/ 108988 w 261968"/>
                <a:gd name="connsiteY158" fmla="*/ 50522 h 448811"/>
                <a:gd name="connsiteX159" fmla="*/ 98053 w 261968"/>
                <a:gd name="connsiteY159" fmla="*/ 55147 h 448811"/>
                <a:gd name="connsiteX160" fmla="*/ 76693 w 261968"/>
                <a:gd name="connsiteY160" fmla="*/ 174078 h 448811"/>
                <a:gd name="connsiteX161" fmla="*/ 180603 w 261968"/>
                <a:gd name="connsiteY161" fmla="*/ 170833 h 448811"/>
                <a:gd name="connsiteX162" fmla="*/ 179521 w 261968"/>
                <a:gd name="connsiteY162" fmla="*/ 127574 h 448811"/>
                <a:gd name="connsiteX163" fmla="*/ 174109 w 261968"/>
                <a:gd name="connsiteY163" fmla="*/ 131179 h 448811"/>
                <a:gd name="connsiteX164" fmla="*/ 171222 w 261968"/>
                <a:gd name="connsiteY164" fmla="*/ 128295 h 448811"/>
                <a:gd name="connsiteX165" fmla="*/ 179521 w 261968"/>
                <a:gd name="connsiteY165" fmla="*/ 120003 h 448811"/>
                <a:gd name="connsiteX166" fmla="*/ 179521 w 261968"/>
                <a:gd name="connsiteY166" fmla="*/ 116759 h 448811"/>
                <a:gd name="connsiteX167" fmla="*/ 176634 w 261968"/>
                <a:gd name="connsiteY167" fmla="*/ 118922 h 448811"/>
                <a:gd name="connsiteX168" fmla="*/ 171944 w 261968"/>
                <a:gd name="connsiteY168" fmla="*/ 122887 h 448811"/>
                <a:gd name="connsiteX169" fmla="*/ 169057 w 261968"/>
                <a:gd name="connsiteY169" fmla="*/ 120724 h 448811"/>
                <a:gd name="connsiteX170" fmla="*/ 178438 w 261968"/>
                <a:gd name="connsiteY170" fmla="*/ 110270 h 448811"/>
                <a:gd name="connsiteX171" fmla="*/ 179160 w 261968"/>
                <a:gd name="connsiteY171" fmla="*/ 110270 h 448811"/>
                <a:gd name="connsiteX172" fmla="*/ 178799 w 261968"/>
                <a:gd name="connsiteY172" fmla="*/ 95489 h 448811"/>
                <a:gd name="connsiteX173" fmla="*/ 134781 w 261968"/>
                <a:gd name="connsiteY173" fmla="*/ 39612 h 448811"/>
                <a:gd name="connsiteX174" fmla="*/ 135142 w 261968"/>
                <a:gd name="connsiteY174" fmla="*/ 13296 h 448811"/>
                <a:gd name="connsiteX175" fmla="*/ 55045 w 261968"/>
                <a:gd name="connsiteY175" fmla="*/ 75662 h 448811"/>
                <a:gd name="connsiteX176" fmla="*/ 54685 w 261968"/>
                <a:gd name="connsiteY176" fmla="*/ 79988 h 448811"/>
                <a:gd name="connsiteX177" fmla="*/ 64787 w 261968"/>
                <a:gd name="connsiteY177" fmla="*/ 65928 h 448811"/>
                <a:gd name="connsiteX178" fmla="*/ 67312 w 261968"/>
                <a:gd name="connsiteY178" fmla="*/ 67370 h 448811"/>
                <a:gd name="connsiteX179" fmla="*/ 53602 w 261968"/>
                <a:gd name="connsiteY179" fmla="*/ 87558 h 448811"/>
                <a:gd name="connsiteX180" fmla="*/ 52881 w 261968"/>
                <a:gd name="connsiteY180" fmla="*/ 97652 h 448811"/>
                <a:gd name="connsiteX181" fmla="*/ 66591 w 261968"/>
                <a:gd name="connsiteY181" fmla="*/ 77104 h 448811"/>
                <a:gd name="connsiteX182" fmla="*/ 68395 w 261968"/>
                <a:gd name="connsiteY182" fmla="*/ 78185 h 448811"/>
                <a:gd name="connsiteX183" fmla="*/ 52881 w 261968"/>
                <a:gd name="connsiteY183" fmla="*/ 102699 h 448811"/>
                <a:gd name="connsiteX184" fmla="*/ 52881 w 261968"/>
                <a:gd name="connsiteY184" fmla="*/ 110270 h 448811"/>
                <a:gd name="connsiteX185" fmla="*/ 64065 w 261968"/>
                <a:gd name="connsiteY185" fmla="*/ 90442 h 448811"/>
                <a:gd name="connsiteX186" fmla="*/ 66230 w 261968"/>
                <a:gd name="connsiteY186" fmla="*/ 91163 h 448811"/>
                <a:gd name="connsiteX187" fmla="*/ 52881 w 261968"/>
                <a:gd name="connsiteY187" fmla="*/ 116038 h 448811"/>
                <a:gd name="connsiteX188" fmla="*/ 52881 w 261968"/>
                <a:gd name="connsiteY188" fmla="*/ 121806 h 448811"/>
                <a:gd name="connsiteX189" fmla="*/ 55767 w 261968"/>
                <a:gd name="connsiteY189" fmla="*/ 118922 h 448811"/>
                <a:gd name="connsiteX190" fmla="*/ 63704 w 261968"/>
                <a:gd name="connsiteY190" fmla="*/ 106665 h 448811"/>
                <a:gd name="connsiteX191" fmla="*/ 65508 w 261968"/>
                <a:gd name="connsiteY191" fmla="*/ 107386 h 448811"/>
                <a:gd name="connsiteX192" fmla="*/ 59014 w 261968"/>
                <a:gd name="connsiteY192" fmla="*/ 118201 h 448811"/>
                <a:gd name="connsiteX193" fmla="*/ 53241 w 261968"/>
                <a:gd name="connsiteY193" fmla="*/ 126853 h 448811"/>
                <a:gd name="connsiteX194" fmla="*/ 53602 w 261968"/>
                <a:gd name="connsiteY194" fmla="*/ 132981 h 448811"/>
                <a:gd name="connsiteX195" fmla="*/ 60097 w 261968"/>
                <a:gd name="connsiteY195" fmla="*/ 122887 h 448811"/>
                <a:gd name="connsiteX196" fmla="*/ 62261 w 261968"/>
                <a:gd name="connsiteY196" fmla="*/ 123248 h 448811"/>
                <a:gd name="connsiteX197" fmla="*/ 53602 w 261968"/>
                <a:gd name="connsiteY197" fmla="*/ 137667 h 448811"/>
                <a:gd name="connsiteX198" fmla="*/ 53963 w 261968"/>
                <a:gd name="connsiteY198" fmla="*/ 145598 h 448811"/>
                <a:gd name="connsiteX199" fmla="*/ 61540 w 261968"/>
                <a:gd name="connsiteY199" fmla="*/ 135144 h 448811"/>
                <a:gd name="connsiteX200" fmla="*/ 63704 w 261968"/>
                <a:gd name="connsiteY200" fmla="*/ 136586 h 448811"/>
                <a:gd name="connsiteX201" fmla="*/ 58293 w 261968"/>
                <a:gd name="connsiteY201" fmla="*/ 144877 h 448811"/>
                <a:gd name="connsiteX202" fmla="*/ 53963 w 261968"/>
                <a:gd name="connsiteY202" fmla="*/ 151006 h 448811"/>
                <a:gd name="connsiteX203" fmla="*/ 53963 w 261968"/>
                <a:gd name="connsiteY203" fmla="*/ 156774 h 448811"/>
                <a:gd name="connsiteX204" fmla="*/ 61540 w 261968"/>
                <a:gd name="connsiteY204" fmla="*/ 145598 h 448811"/>
                <a:gd name="connsiteX205" fmla="*/ 63704 w 261968"/>
                <a:gd name="connsiteY205" fmla="*/ 146319 h 448811"/>
                <a:gd name="connsiteX206" fmla="*/ 53963 w 261968"/>
                <a:gd name="connsiteY206" fmla="*/ 161821 h 448811"/>
                <a:gd name="connsiteX207" fmla="*/ 53963 w 261968"/>
                <a:gd name="connsiteY207" fmla="*/ 167228 h 448811"/>
                <a:gd name="connsiteX208" fmla="*/ 61179 w 261968"/>
                <a:gd name="connsiteY208" fmla="*/ 157495 h 448811"/>
                <a:gd name="connsiteX209" fmla="*/ 62622 w 261968"/>
                <a:gd name="connsiteY209" fmla="*/ 158216 h 448811"/>
                <a:gd name="connsiteX210" fmla="*/ 57932 w 261968"/>
                <a:gd name="connsiteY210" fmla="*/ 166507 h 448811"/>
                <a:gd name="connsiteX211" fmla="*/ 53602 w 261968"/>
                <a:gd name="connsiteY211" fmla="*/ 171915 h 448811"/>
                <a:gd name="connsiteX212" fmla="*/ 53602 w 261968"/>
                <a:gd name="connsiteY212" fmla="*/ 175520 h 448811"/>
                <a:gd name="connsiteX213" fmla="*/ 56489 w 261968"/>
                <a:gd name="connsiteY213" fmla="*/ 175159 h 448811"/>
                <a:gd name="connsiteX214" fmla="*/ 57330 w 261968"/>
                <a:gd name="connsiteY214" fmla="*/ 174487 h 448811"/>
                <a:gd name="connsiteX215" fmla="*/ 58293 w 261968"/>
                <a:gd name="connsiteY215" fmla="*/ 173717 h 448811"/>
                <a:gd name="connsiteX216" fmla="*/ 62622 w 261968"/>
                <a:gd name="connsiteY216" fmla="*/ 167589 h 448811"/>
                <a:gd name="connsiteX217" fmla="*/ 64426 w 261968"/>
                <a:gd name="connsiteY217" fmla="*/ 168670 h 448811"/>
                <a:gd name="connsiteX218" fmla="*/ 60097 w 261968"/>
                <a:gd name="connsiteY218" fmla="*/ 174799 h 448811"/>
                <a:gd name="connsiteX219" fmla="*/ 65869 w 261968"/>
                <a:gd name="connsiteY219" fmla="*/ 174438 h 448811"/>
                <a:gd name="connsiteX220" fmla="*/ 69838 w 261968"/>
                <a:gd name="connsiteY220" fmla="*/ 174438 h 448811"/>
                <a:gd name="connsiteX221" fmla="*/ 80301 w 261968"/>
                <a:gd name="connsiteY221" fmla="*/ 65928 h 448811"/>
                <a:gd name="connsiteX222" fmla="*/ 140193 w 261968"/>
                <a:gd name="connsiteY222" fmla="*/ 31681 h 448811"/>
                <a:gd name="connsiteX223" fmla="*/ 186015 w 261968"/>
                <a:gd name="connsiteY223" fmla="*/ 73499 h 448811"/>
                <a:gd name="connsiteX224" fmla="*/ 189262 w 261968"/>
                <a:gd name="connsiteY224" fmla="*/ 103060 h 448811"/>
                <a:gd name="connsiteX225" fmla="*/ 193231 w 261968"/>
                <a:gd name="connsiteY225" fmla="*/ 99815 h 448811"/>
                <a:gd name="connsiteX226" fmla="*/ 196117 w 261968"/>
                <a:gd name="connsiteY226" fmla="*/ 102339 h 448811"/>
                <a:gd name="connsiteX227" fmla="*/ 189623 w 261968"/>
                <a:gd name="connsiteY227" fmla="*/ 109188 h 448811"/>
                <a:gd name="connsiteX228" fmla="*/ 189623 w 261968"/>
                <a:gd name="connsiteY228" fmla="*/ 112793 h 448811"/>
                <a:gd name="connsiteX229" fmla="*/ 196839 w 261968"/>
                <a:gd name="connsiteY229" fmla="*/ 107386 h 448811"/>
                <a:gd name="connsiteX230" fmla="*/ 199364 w 261968"/>
                <a:gd name="connsiteY230" fmla="*/ 109909 h 448811"/>
                <a:gd name="connsiteX231" fmla="*/ 189623 w 261968"/>
                <a:gd name="connsiteY231" fmla="*/ 118201 h 448811"/>
                <a:gd name="connsiteX232" fmla="*/ 189262 w 261968"/>
                <a:gd name="connsiteY232" fmla="*/ 171554 h 448811"/>
                <a:gd name="connsiteX233" fmla="*/ 209106 w 261968"/>
                <a:gd name="connsiteY233" fmla="*/ 175520 h 448811"/>
                <a:gd name="connsiteX234" fmla="*/ 202972 w 261968"/>
                <a:gd name="connsiteY234" fmla="*/ 71336 h 448811"/>
                <a:gd name="connsiteX235" fmla="*/ 175552 w 261968"/>
                <a:gd name="connsiteY235" fmla="*/ 21948 h 448811"/>
                <a:gd name="connsiteX236" fmla="*/ 135142 w 261968"/>
                <a:gd name="connsiteY236" fmla="*/ 13296 h 448811"/>
                <a:gd name="connsiteX237" fmla="*/ 135142 w 261968"/>
                <a:gd name="connsiteY237" fmla="*/ 5365 h 448811"/>
                <a:gd name="connsiteX238" fmla="*/ 205137 w 261968"/>
                <a:gd name="connsiteY238" fmla="*/ 49345 h 448811"/>
                <a:gd name="connsiteX239" fmla="*/ 217043 w 261968"/>
                <a:gd name="connsiteY239" fmla="*/ 177683 h 448811"/>
                <a:gd name="connsiteX240" fmla="*/ 223177 w 261968"/>
                <a:gd name="connsiteY240" fmla="*/ 179125 h 448811"/>
                <a:gd name="connsiteX241" fmla="*/ 256370 w 261968"/>
                <a:gd name="connsiteY241" fmla="*/ 215896 h 448811"/>
                <a:gd name="connsiteX242" fmla="*/ 259978 w 261968"/>
                <a:gd name="connsiteY242" fmla="*/ 248340 h 448811"/>
                <a:gd name="connsiteX243" fmla="*/ 258896 w 261968"/>
                <a:gd name="connsiteY243" fmla="*/ 313590 h 448811"/>
                <a:gd name="connsiteX244" fmla="*/ 261782 w 261968"/>
                <a:gd name="connsiteY244" fmla="*/ 355769 h 448811"/>
                <a:gd name="connsiteX245" fmla="*/ 259256 w 261968"/>
                <a:gd name="connsiteY245" fmla="*/ 387132 h 448811"/>
                <a:gd name="connsiteX246" fmla="*/ 241577 w 261968"/>
                <a:gd name="connsiteY246" fmla="*/ 423182 h 448811"/>
                <a:gd name="connsiteX247" fmla="*/ 153182 w 261968"/>
                <a:gd name="connsiteY247" fmla="*/ 435799 h 448811"/>
                <a:gd name="connsiteX248" fmla="*/ 127565 w 261968"/>
                <a:gd name="connsiteY248" fmla="*/ 437602 h 448811"/>
                <a:gd name="connsiteX249" fmla="*/ 34841 w 261968"/>
                <a:gd name="connsiteY249" fmla="*/ 427868 h 448811"/>
                <a:gd name="connsiteX250" fmla="*/ 1648 w 261968"/>
                <a:gd name="connsiteY250" fmla="*/ 348559 h 448811"/>
                <a:gd name="connsiteX251" fmla="*/ 2730 w 261968"/>
                <a:gd name="connsiteY251" fmla="*/ 286553 h 448811"/>
                <a:gd name="connsiteX252" fmla="*/ 4895 w 261968"/>
                <a:gd name="connsiteY252" fmla="*/ 218780 h 448811"/>
                <a:gd name="connsiteX253" fmla="*/ 15719 w 261968"/>
                <a:gd name="connsiteY253" fmla="*/ 190300 h 448811"/>
                <a:gd name="connsiteX254" fmla="*/ 22935 w 261968"/>
                <a:gd name="connsiteY254" fmla="*/ 184893 h 448811"/>
                <a:gd name="connsiteX255" fmla="*/ 46747 w 261968"/>
                <a:gd name="connsiteY255" fmla="*/ 176241 h 448811"/>
                <a:gd name="connsiteX256" fmla="*/ 56849 w 261968"/>
                <a:gd name="connsiteY256" fmla="*/ 48985 h 448811"/>
                <a:gd name="connsiteX257" fmla="*/ 135142 w 261968"/>
                <a:gd name="connsiteY257" fmla="*/ 5365 h 448811"/>
                <a:gd name="connsiteX258" fmla="*/ 148414 w 261968"/>
                <a:gd name="connsiteY258" fmla="*/ 2189 h 448811"/>
                <a:gd name="connsiteX259" fmla="*/ 184322 w 261968"/>
                <a:gd name="connsiteY259" fmla="*/ 12995 h 448811"/>
                <a:gd name="connsiteX260" fmla="*/ 206944 w 261968"/>
                <a:gd name="connsiteY260" fmla="*/ 41451 h 448811"/>
                <a:gd name="connsiteX261" fmla="*/ 203353 w 261968"/>
                <a:gd name="connsiteY261" fmla="*/ 42171 h 448811"/>
                <a:gd name="connsiteX262" fmla="*/ 183963 w 261968"/>
                <a:gd name="connsiteY262" fmla="*/ 17318 h 448811"/>
                <a:gd name="connsiteX263" fmla="*/ 148414 w 261968"/>
                <a:gd name="connsiteY263" fmla="*/ 3990 h 448811"/>
                <a:gd name="connsiteX264" fmla="*/ 148414 w 261968"/>
                <a:gd name="connsiteY264" fmla="*/ 2189 h 448811"/>
                <a:gd name="connsiteX265" fmla="*/ 169925 w 261968"/>
                <a:gd name="connsiteY265" fmla="*/ 101 h 448811"/>
                <a:gd name="connsiteX266" fmla="*/ 206211 w 261968"/>
                <a:gd name="connsiteY266" fmla="*/ 23974 h 448811"/>
                <a:gd name="connsiteX267" fmla="*/ 203308 w 261968"/>
                <a:gd name="connsiteY267" fmla="*/ 25421 h 448811"/>
                <a:gd name="connsiteX268" fmla="*/ 169925 w 261968"/>
                <a:gd name="connsiteY268" fmla="*/ 825 h 448811"/>
                <a:gd name="connsiteX269" fmla="*/ 169925 w 261968"/>
                <a:gd name="connsiteY269" fmla="*/ 101 h 44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</a:cxnLst>
              <a:rect l="l" t="t" r="r" b="b"/>
              <a:pathLst>
                <a:path w="261968" h="448811">
                  <a:moveTo>
                    <a:pt x="6627" y="428372"/>
                  </a:moveTo>
                  <a:cubicBezTo>
                    <a:pt x="12038" y="438938"/>
                    <a:pt x="24306" y="440760"/>
                    <a:pt x="34047" y="445496"/>
                  </a:cubicBezTo>
                  <a:cubicBezTo>
                    <a:pt x="35851" y="446589"/>
                    <a:pt x="34408" y="449140"/>
                    <a:pt x="32604" y="448776"/>
                  </a:cubicBezTo>
                  <a:cubicBezTo>
                    <a:pt x="22502" y="447318"/>
                    <a:pt x="9152" y="439303"/>
                    <a:pt x="4823" y="429465"/>
                  </a:cubicBezTo>
                  <a:cubicBezTo>
                    <a:pt x="4462" y="428372"/>
                    <a:pt x="5905" y="427279"/>
                    <a:pt x="6627" y="428372"/>
                  </a:cubicBezTo>
                  <a:close/>
                  <a:moveTo>
                    <a:pt x="1481" y="410880"/>
                  </a:moveTo>
                  <a:cubicBezTo>
                    <a:pt x="6111" y="419739"/>
                    <a:pt x="13590" y="428952"/>
                    <a:pt x="22494" y="433913"/>
                  </a:cubicBezTo>
                  <a:cubicBezTo>
                    <a:pt x="32111" y="438874"/>
                    <a:pt x="42440" y="440646"/>
                    <a:pt x="52769" y="444543"/>
                  </a:cubicBezTo>
                  <a:cubicBezTo>
                    <a:pt x="54906" y="445606"/>
                    <a:pt x="53837" y="449150"/>
                    <a:pt x="51700" y="448441"/>
                  </a:cubicBezTo>
                  <a:cubicBezTo>
                    <a:pt x="29262" y="441000"/>
                    <a:pt x="8960" y="434976"/>
                    <a:pt x="56" y="411235"/>
                  </a:cubicBezTo>
                  <a:cubicBezTo>
                    <a:pt x="-300" y="410526"/>
                    <a:pt x="1124" y="409817"/>
                    <a:pt x="1481" y="410880"/>
                  </a:cubicBezTo>
                  <a:close/>
                  <a:moveTo>
                    <a:pt x="229099" y="409271"/>
                  </a:moveTo>
                  <a:cubicBezTo>
                    <a:pt x="231261" y="408229"/>
                    <a:pt x="232702" y="411007"/>
                    <a:pt x="230901" y="412049"/>
                  </a:cubicBezTo>
                  <a:cubicBezTo>
                    <a:pt x="217570" y="418648"/>
                    <a:pt x="198115" y="418995"/>
                    <a:pt x="183703" y="418648"/>
                  </a:cubicBezTo>
                  <a:cubicBezTo>
                    <a:pt x="174696" y="418648"/>
                    <a:pt x="165689" y="417606"/>
                    <a:pt x="157042" y="417953"/>
                  </a:cubicBezTo>
                  <a:cubicBezTo>
                    <a:pt x="148755" y="417953"/>
                    <a:pt x="140469" y="418995"/>
                    <a:pt x="132182" y="418648"/>
                  </a:cubicBezTo>
                  <a:cubicBezTo>
                    <a:pt x="131462" y="418648"/>
                    <a:pt x="131462" y="417259"/>
                    <a:pt x="132182" y="417259"/>
                  </a:cubicBezTo>
                  <a:cubicBezTo>
                    <a:pt x="148395" y="415522"/>
                    <a:pt x="163527" y="415175"/>
                    <a:pt x="179740" y="415522"/>
                  </a:cubicBezTo>
                  <a:cubicBezTo>
                    <a:pt x="195232" y="415869"/>
                    <a:pt x="215048" y="415869"/>
                    <a:pt x="229099" y="409271"/>
                  </a:cubicBezTo>
                  <a:close/>
                  <a:moveTo>
                    <a:pt x="238955" y="402585"/>
                  </a:moveTo>
                  <a:cubicBezTo>
                    <a:pt x="241134" y="401879"/>
                    <a:pt x="242224" y="405054"/>
                    <a:pt x="240045" y="405760"/>
                  </a:cubicBezTo>
                  <a:cubicBezTo>
                    <a:pt x="213528" y="414226"/>
                    <a:pt x="185195" y="410699"/>
                    <a:pt x="157951" y="413521"/>
                  </a:cubicBezTo>
                  <a:cubicBezTo>
                    <a:pt x="156862" y="413521"/>
                    <a:pt x="156862" y="411404"/>
                    <a:pt x="157951" y="411051"/>
                  </a:cubicBezTo>
                  <a:cubicBezTo>
                    <a:pt x="185195" y="407524"/>
                    <a:pt x="212075" y="409288"/>
                    <a:pt x="238955" y="402585"/>
                  </a:cubicBezTo>
                  <a:close/>
                  <a:moveTo>
                    <a:pt x="243712" y="396270"/>
                  </a:moveTo>
                  <a:cubicBezTo>
                    <a:pt x="246259" y="395529"/>
                    <a:pt x="246986" y="399234"/>
                    <a:pt x="244804" y="399974"/>
                  </a:cubicBezTo>
                  <a:cubicBezTo>
                    <a:pt x="233890" y="402938"/>
                    <a:pt x="222612" y="403308"/>
                    <a:pt x="211334" y="404049"/>
                  </a:cubicBezTo>
                  <a:cubicBezTo>
                    <a:pt x="200420" y="404790"/>
                    <a:pt x="189870" y="406272"/>
                    <a:pt x="178955" y="406272"/>
                  </a:cubicBezTo>
                  <a:cubicBezTo>
                    <a:pt x="177500" y="406272"/>
                    <a:pt x="177864" y="404420"/>
                    <a:pt x="178955" y="404420"/>
                  </a:cubicBezTo>
                  <a:cubicBezTo>
                    <a:pt x="189870" y="404049"/>
                    <a:pt x="200420" y="401456"/>
                    <a:pt x="211334" y="400715"/>
                  </a:cubicBezTo>
                  <a:cubicBezTo>
                    <a:pt x="222248" y="399974"/>
                    <a:pt x="233162" y="399234"/>
                    <a:pt x="243712" y="396270"/>
                  </a:cubicBezTo>
                  <a:close/>
                  <a:moveTo>
                    <a:pt x="242839" y="391141"/>
                  </a:moveTo>
                  <a:cubicBezTo>
                    <a:pt x="245397" y="390767"/>
                    <a:pt x="245397" y="394503"/>
                    <a:pt x="242839" y="394876"/>
                  </a:cubicBezTo>
                  <a:cubicBezTo>
                    <a:pt x="227123" y="395623"/>
                    <a:pt x="211774" y="396744"/>
                    <a:pt x="196059" y="396744"/>
                  </a:cubicBezTo>
                  <a:cubicBezTo>
                    <a:pt x="195328" y="396744"/>
                    <a:pt x="194962" y="395250"/>
                    <a:pt x="196059" y="395250"/>
                  </a:cubicBezTo>
                  <a:cubicBezTo>
                    <a:pt x="211408" y="392635"/>
                    <a:pt x="227123" y="391514"/>
                    <a:pt x="242839" y="391141"/>
                  </a:cubicBezTo>
                  <a:close/>
                  <a:moveTo>
                    <a:pt x="2371" y="388309"/>
                  </a:moveTo>
                  <a:cubicBezTo>
                    <a:pt x="5986" y="403365"/>
                    <a:pt x="12494" y="418062"/>
                    <a:pt x="25508" y="427023"/>
                  </a:cubicBezTo>
                  <a:cubicBezTo>
                    <a:pt x="39245" y="436343"/>
                    <a:pt x="55152" y="438853"/>
                    <a:pt x="71420" y="438853"/>
                  </a:cubicBezTo>
                  <a:cubicBezTo>
                    <a:pt x="73950" y="438853"/>
                    <a:pt x="73950" y="442796"/>
                    <a:pt x="71420" y="442796"/>
                  </a:cubicBezTo>
                  <a:cubicBezTo>
                    <a:pt x="53706" y="442796"/>
                    <a:pt x="34907" y="439928"/>
                    <a:pt x="20808" y="427740"/>
                  </a:cubicBezTo>
                  <a:cubicBezTo>
                    <a:pt x="9240" y="417703"/>
                    <a:pt x="2371" y="404082"/>
                    <a:pt x="1287" y="388668"/>
                  </a:cubicBezTo>
                  <a:cubicBezTo>
                    <a:pt x="1287" y="387592"/>
                    <a:pt x="2371" y="387592"/>
                    <a:pt x="2371" y="388309"/>
                  </a:cubicBezTo>
                  <a:close/>
                  <a:moveTo>
                    <a:pt x="241659" y="384751"/>
                  </a:moveTo>
                  <a:cubicBezTo>
                    <a:pt x="243816" y="384751"/>
                    <a:pt x="243456" y="387759"/>
                    <a:pt x="241659" y="387759"/>
                  </a:cubicBezTo>
                  <a:cubicBezTo>
                    <a:pt x="230876" y="389096"/>
                    <a:pt x="217937" y="390433"/>
                    <a:pt x="207154" y="388762"/>
                  </a:cubicBezTo>
                  <a:cubicBezTo>
                    <a:pt x="206075" y="388428"/>
                    <a:pt x="206435" y="386757"/>
                    <a:pt x="207513" y="386757"/>
                  </a:cubicBezTo>
                  <a:cubicBezTo>
                    <a:pt x="219015" y="387759"/>
                    <a:pt x="230157" y="384417"/>
                    <a:pt x="241659" y="384751"/>
                  </a:cubicBezTo>
                  <a:close/>
                  <a:moveTo>
                    <a:pt x="146631" y="327827"/>
                  </a:moveTo>
                  <a:cubicBezTo>
                    <a:pt x="146631" y="325679"/>
                    <a:pt x="149806" y="325679"/>
                    <a:pt x="149806" y="327827"/>
                  </a:cubicBezTo>
                  <a:cubicBezTo>
                    <a:pt x="150159" y="337492"/>
                    <a:pt x="150159" y="355033"/>
                    <a:pt x="137812" y="359328"/>
                  </a:cubicBezTo>
                  <a:cubicBezTo>
                    <a:pt x="130403" y="361834"/>
                    <a:pt x="118762" y="359686"/>
                    <a:pt x="119115" y="349663"/>
                  </a:cubicBezTo>
                  <a:cubicBezTo>
                    <a:pt x="119115" y="348947"/>
                    <a:pt x="120526" y="348947"/>
                    <a:pt x="120526" y="349663"/>
                  </a:cubicBezTo>
                  <a:cubicBezTo>
                    <a:pt x="121937" y="357539"/>
                    <a:pt x="133931" y="360044"/>
                    <a:pt x="139576" y="355033"/>
                  </a:cubicBezTo>
                  <a:cubicBezTo>
                    <a:pt x="146278" y="348589"/>
                    <a:pt x="146984" y="335702"/>
                    <a:pt x="146631" y="327827"/>
                  </a:cubicBezTo>
                  <a:close/>
                  <a:moveTo>
                    <a:pt x="93549" y="286721"/>
                  </a:moveTo>
                  <a:cubicBezTo>
                    <a:pt x="96033" y="298380"/>
                    <a:pt x="109872" y="300930"/>
                    <a:pt x="119453" y="303481"/>
                  </a:cubicBezTo>
                  <a:cubicBezTo>
                    <a:pt x="121582" y="304209"/>
                    <a:pt x="120517" y="307853"/>
                    <a:pt x="118388" y="307124"/>
                  </a:cubicBezTo>
                  <a:cubicBezTo>
                    <a:pt x="108098" y="304209"/>
                    <a:pt x="94259" y="299837"/>
                    <a:pt x="92130" y="287450"/>
                  </a:cubicBezTo>
                  <a:cubicBezTo>
                    <a:pt x="91775" y="286357"/>
                    <a:pt x="93194" y="285992"/>
                    <a:pt x="93549" y="286721"/>
                  </a:cubicBezTo>
                  <a:close/>
                  <a:moveTo>
                    <a:pt x="19067" y="277907"/>
                  </a:moveTo>
                  <a:cubicBezTo>
                    <a:pt x="19067" y="276467"/>
                    <a:pt x="20972" y="276467"/>
                    <a:pt x="20972" y="278266"/>
                  </a:cubicBezTo>
                  <a:cubicBezTo>
                    <a:pt x="21290" y="286902"/>
                    <a:pt x="21290" y="295898"/>
                    <a:pt x="21290" y="304894"/>
                  </a:cubicBezTo>
                  <a:cubicBezTo>
                    <a:pt x="21290" y="312451"/>
                    <a:pt x="20020" y="319647"/>
                    <a:pt x="20972" y="327204"/>
                  </a:cubicBezTo>
                  <a:cubicBezTo>
                    <a:pt x="21607" y="329003"/>
                    <a:pt x="18749" y="330082"/>
                    <a:pt x="18432" y="327923"/>
                  </a:cubicBezTo>
                  <a:cubicBezTo>
                    <a:pt x="17162" y="320367"/>
                    <a:pt x="18114" y="312451"/>
                    <a:pt x="18432" y="304894"/>
                  </a:cubicBezTo>
                  <a:cubicBezTo>
                    <a:pt x="18432" y="295898"/>
                    <a:pt x="18749" y="286902"/>
                    <a:pt x="19067" y="277907"/>
                  </a:cubicBezTo>
                  <a:close/>
                  <a:moveTo>
                    <a:pt x="94721" y="266073"/>
                  </a:moveTo>
                  <a:cubicBezTo>
                    <a:pt x="95081" y="265354"/>
                    <a:pt x="96521" y="265714"/>
                    <a:pt x="96521" y="266792"/>
                  </a:cubicBezTo>
                  <a:cubicBezTo>
                    <a:pt x="92560" y="283685"/>
                    <a:pt x="107322" y="292671"/>
                    <a:pt x="120644" y="298422"/>
                  </a:cubicBezTo>
                  <a:cubicBezTo>
                    <a:pt x="123165" y="299141"/>
                    <a:pt x="122085" y="303095"/>
                    <a:pt x="119564" y="302017"/>
                  </a:cubicBezTo>
                  <a:cubicBezTo>
                    <a:pt x="105162" y="295906"/>
                    <a:pt x="88600" y="284045"/>
                    <a:pt x="94721" y="266073"/>
                  </a:cubicBezTo>
                  <a:close/>
                  <a:moveTo>
                    <a:pt x="14781" y="251429"/>
                  </a:moveTo>
                  <a:cubicBezTo>
                    <a:pt x="14781" y="251067"/>
                    <a:pt x="15801" y="251067"/>
                    <a:pt x="15801" y="251791"/>
                  </a:cubicBezTo>
                  <a:cubicBezTo>
                    <a:pt x="16481" y="280747"/>
                    <a:pt x="16822" y="310065"/>
                    <a:pt x="16822" y="339021"/>
                  </a:cubicBezTo>
                  <a:cubicBezTo>
                    <a:pt x="16822" y="341192"/>
                    <a:pt x="14100" y="341192"/>
                    <a:pt x="14100" y="339021"/>
                  </a:cubicBezTo>
                  <a:cubicBezTo>
                    <a:pt x="14100" y="323819"/>
                    <a:pt x="14100" y="308617"/>
                    <a:pt x="14100" y="293415"/>
                  </a:cubicBezTo>
                  <a:cubicBezTo>
                    <a:pt x="13420" y="279299"/>
                    <a:pt x="12400" y="265545"/>
                    <a:pt x="14781" y="251429"/>
                  </a:cubicBezTo>
                  <a:close/>
                  <a:moveTo>
                    <a:pt x="134253" y="246510"/>
                  </a:moveTo>
                  <a:cubicBezTo>
                    <a:pt x="147690" y="248302"/>
                    <a:pt x="159674" y="259414"/>
                    <a:pt x="159310" y="273395"/>
                  </a:cubicBezTo>
                  <a:cubicBezTo>
                    <a:pt x="158947" y="282715"/>
                    <a:pt x="152047" y="290243"/>
                    <a:pt x="144058" y="293469"/>
                  </a:cubicBezTo>
                  <a:cubicBezTo>
                    <a:pt x="144421" y="309241"/>
                    <a:pt x="145874" y="325731"/>
                    <a:pt x="142969" y="341504"/>
                  </a:cubicBezTo>
                  <a:cubicBezTo>
                    <a:pt x="141879" y="347956"/>
                    <a:pt x="141516" y="355484"/>
                    <a:pt x="133527" y="355484"/>
                  </a:cubicBezTo>
                  <a:cubicBezTo>
                    <a:pt x="124448" y="355484"/>
                    <a:pt x="125537" y="343654"/>
                    <a:pt x="125537" y="338277"/>
                  </a:cubicBezTo>
                  <a:cubicBezTo>
                    <a:pt x="125537" y="323222"/>
                    <a:pt x="125174" y="308166"/>
                    <a:pt x="126264" y="293110"/>
                  </a:cubicBezTo>
                  <a:cubicBezTo>
                    <a:pt x="125537" y="292752"/>
                    <a:pt x="124811" y="292752"/>
                    <a:pt x="124085" y="292035"/>
                  </a:cubicBezTo>
                  <a:cubicBezTo>
                    <a:pt x="124085" y="292035"/>
                    <a:pt x="124085" y="292035"/>
                    <a:pt x="123722" y="292035"/>
                  </a:cubicBezTo>
                  <a:lnTo>
                    <a:pt x="114530" y="285314"/>
                  </a:lnTo>
                  <a:lnTo>
                    <a:pt x="122181" y="293995"/>
                  </a:lnTo>
                  <a:cubicBezTo>
                    <a:pt x="124745" y="294718"/>
                    <a:pt x="123646" y="298331"/>
                    <a:pt x="121448" y="297247"/>
                  </a:cubicBezTo>
                  <a:cubicBezTo>
                    <a:pt x="100933" y="288576"/>
                    <a:pt x="91775" y="262201"/>
                    <a:pt x="110458" y="246666"/>
                  </a:cubicBezTo>
                  <a:cubicBezTo>
                    <a:pt x="111557" y="246304"/>
                    <a:pt x="112656" y="247027"/>
                    <a:pt x="111557" y="248111"/>
                  </a:cubicBezTo>
                  <a:cubicBezTo>
                    <a:pt x="104231" y="255698"/>
                    <a:pt x="102124" y="265092"/>
                    <a:pt x="104230" y="273627"/>
                  </a:cubicBezTo>
                  <a:lnTo>
                    <a:pt x="109662" y="279790"/>
                  </a:lnTo>
                  <a:lnTo>
                    <a:pt x="106291" y="265867"/>
                  </a:lnTo>
                  <a:cubicBezTo>
                    <a:pt x="107743" y="251887"/>
                    <a:pt x="121180" y="244717"/>
                    <a:pt x="134253" y="246510"/>
                  </a:cubicBezTo>
                  <a:close/>
                  <a:moveTo>
                    <a:pt x="178233" y="204236"/>
                  </a:moveTo>
                  <a:cubicBezTo>
                    <a:pt x="183728" y="204236"/>
                    <a:pt x="189590" y="203442"/>
                    <a:pt x="195085" y="205030"/>
                  </a:cubicBezTo>
                  <a:cubicBezTo>
                    <a:pt x="196184" y="205426"/>
                    <a:pt x="195818" y="207807"/>
                    <a:pt x="194719" y="207807"/>
                  </a:cubicBezTo>
                  <a:cubicBezTo>
                    <a:pt x="191788" y="207411"/>
                    <a:pt x="189223" y="206617"/>
                    <a:pt x="186659" y="206220"/>
                  </a:cubicBezTo>
                  <a:cubicBezTo>
                    <a:pt x="183728" y="205823"/>
                    <a:pt x="180797" y="205823"/>
                    <a:pt x="178233" y="205823"/>
                  </a:cubicBezTo>
                  <a:cubicBezTo>
                    <a:pt x="177500" y="205426"/>
                    <a:pt x="177500" y="204236"/>
                    <a:pt x="178233" y="204236"/>
                  </a:cubicBezTo>
                  <a:close/>
                  <a:moveTo>
                    <a:pt x="167095" y="198069"/>
                  </a:moveTo>
                  <a:cubicBezTo>
                    <a:pt x="179144" y="196603"/>
                    <a:pt x="192255" y="195504"/>
                    <a:pt x="203595" y="200267"/>
                  </a:cubicBezTo>
                  <a:cubicBezTo>
                    <a:pt x="205721" y="201366"/>
                    <a:pt x="204658" y="204663"/>
                    <a:pt x="202532" y="203930"/>
                  </a:cubicBezTo>
                  <a:cubicBezTo>
                    <a:pt x="190838" y="199168"/>
                    <a:pt x="179144" y="200633"/>
                    <a:pt x="167095" y="199534"/>
                  </a:cubicBezTo>
                  <a:cubicBezTo>
                    <a:pt x="166387" y="199534"/>
                    <a:pt x="166387" y="198069"/>
                    <a:pt x="167095" y="198069"/>
                  </a:cubicBezTo>
                  <a:close/>
                  <a:moveTo>
                    <a:pt x="182575" y="191744"/>
                  </a:moveTo>
                  <a:cubicBezTo>
                    <a:pt x="195231" y="192190"/>
                    <a:pt x="207662" y="194155"/>
                    <a:pt x="218574" y="199156"/>
                  </a:cubicBezTo>
                  <a:cubicBezTo>
                    <a:pt x="220004" y="199870"/>
                    <a:pt x="218931" y="203085"/>
                    <a:pt x="216785" y="202371"/>
                  </a:cubicBezTo>
                  <a:cubicBezTo>
                    <a:pt x="194605" y="192726"/>
                    <a:pt x="168846" y="195584"/>
                    <a:pt x="145235" y="195227"/>
                  </a:cubicBezTo>
                  <a:cubicBezTo>
                    <a:pt x="144162" y="195227"/>
                    <a:pt x="144162" y="193441"/>
                    <a:pt x="145235" y="193441"/>
                  </a:cubicBezTo>
                  <a:cubicBezTo>
                    <a:pt x="157040" y="192369"/>
                    <a:pt x="169920" y="191297"/>
                    <a:pt x="182575" y="191744"/>
                  </a:cubicBezTo>
                  <a:close/>
                  <a:moveTo>
                    <a:pt x="179537" y="185778"/>
                  </a:moveTo>
                  <a:cubicBezTo>
                    <a:pt x="190274" y="186124"/>
                    <a:pt x="200652" y="186817"/>
                    <a:pt x="210673" y="190627"/>
                  </a:cubicBezTo>
                  <a:cubicBezTo>
                    <a:pt x="217830" y="193398"/>
                    <a:pt x="226061" y="193744"/>
                    <a:pt x="232145" y="198247"/>
                  </a:cubicBezTo>
                  <a:cubicBezTo>
                    <a:pt x="234292" y="199632"/>
                    <a:pt x="232145" y="203096"/>
                    <a:pt x="230356" y="201710"/>
                  </a:cubicBezTo>
                  <a:cubicBezTo>
                    <a:pt x="223914" y="197208"/>
                    <a:pt x="213893" y="195130"/>
                    <a:pt x="206378" y="192705"/>
                  </a:cubicBezTo>
                  <a:cubicBezTo>
                    <a:pt x="196358" y="189588"/>
                    <a:pt x="186337" y="189241"/>
                    <a:pt x="175601" y="188895"/>
                  </a:cubicBezTo>
                  <a:cubicBezTo>
                    <a:pt x="154486" y="188202"/>
                    <a:pt x="133371" y="187510"/>
                    <a:pt x="112614" y="190280"/>
                  </a:cubicBezTo>
                  <a:cubicBezTo>
                    <a:pt x="111183" y="190627"/>
                    <a:pt x="110825" y="189241"/>
                    <a:pt x="111898" y="188895"/>
                  </a:cubicBezTo>
                  <a:cubicBezTo>
                    <a:pt x="134445" y="184392"/>
                    <a:pt x="156991" y="185085"/>
                    <a:pt x="179537" y="185778"/>
                  </a:cubicBezTo>
                  <a:close/>
                  <a:moveTo>
                    <a:pt x="151558" y="181738"/>
                  </a:moveTo>
                  <a:cubicBezTo>
                    <a:pt x="133519" y="181919"/>
                    <a:pt x="115479" y="183271"/>
                    <a:pt x="98702" y="184893"/>
                  </a:cubicBezTo>
                  <a:lnTo>
                    <a:pt x="75228" y="186839"/>
                  </a:lnTo>
                  <a:lnTo>
                    <a:pt x="68260" y="187416"/>
                  </a:lnTo>
                  <a:cubicBezTo>
                    <a:pt x="58834" y="187957"/>
                    <a:pt x="49453" y="188318"/>
                    <a:pt x="38088" y="188858"/>
                  </a:cubicBezTo>
                  <a:cubicBezTo>
                    <a:pt x="34841" y="189940"/>
                    <a:pt x="31954" y="191021"/>
                    <a:pt x="29429" y="192463"/>
                  </a:cubicBezTo>
                  <a:cubicBezTo>
                    <a:pt x="6699" y="205802"/>
                    <a:pt x="10307" y="236444"/>
                    <a:pt x="11028" y="258074"/>
                  </a:cubicBezTo>
                  <a:cubicBezTo>
                    <a:pt x="12471" y="297008"/>
                    <a:pt x="9946" y="321161"/>
                    <a:pt x="12471" y="355048"/>
                  </a:cubicBezTo>
                  <a:cubicBezTo>
                    <a:pt x="12832" y="363339"/>
                    <a:pt x="13554" y="372712"/>
                    <a:pt x="14997" y="381364"/>
                  </a:cubicBezTo>
                  <a:cubicBezTo>
                    <a:pt x="14997" y="382446"/>
                    <a:pt x="15358" y="383167"/>
                    <a:pt x="15358" y="383888"/>
                  </a:cubicBezTo>
                  <a:cubicBezTo>
                    <a:pt x="16440" y="388935"/>
                    <a:pt x="18244" y="393621"/>
                    <a:pt x="20409" y="398307"/>
                  </a:cubicBezTo>
                  <a:cubicBezTo>
                    <a:pt x="30872" y="417414"/>
                    <a:pt x="47829" y="420298"/>
                    <a:pt x="68034" y="421740"/>
                  </a:cubicBezTo>
                  <a:cubicBezTo>
                    <a:pt x="107000" y="424263"/>
                    <a:pt x="129009" y="424984"/>
                    <a:pt x="167975" y="423182"/>
                  </a:cubicBezTo>
                  <a:cubicBezTo>
                    <a:pt x="190344" y="422461"/>
                    <a:pt x="238691" y="428229"/>
                    <a:pt x="247350" y="400470"/>
                  </a:cubicBezTo>
                  <a:cubicBezTo>
                    <a:pt x="251860" y="385329"/>
                    <a:pt x="253033" y="369558"/>
                    <a:pt x="253033" y="353696"/>
                  </a:cubicBezTo>
                  <a:lnTo>
                    <a:pt x="251745" y="308655"/>
                  </a:lnTo>
                  <a:lnTo>
                    <a:pt x="251680" y="306381"/>
                  </a:lnTo>
                  <a:cubicBezTo>
                    <a:pt x="251680" y="288356"/>
                    <a:pt x="250597" y="269970"/>
                    <a:pt x="251680" y="251945"/>
                  </a:cubicBezTo>
                  <a:cubicBezTo>
                    <a:pt x="251680" y="250503"/>
                    <a:pt x="251680" y="248701"/>
                    <a:pt x="251680" y="246898"/>
                  </a:cubicBezTo>
                  <a:cubicBezTo>
                    <a:pt x="251319" y="244735"/>
                    <a:pt x="250597" y="242572"/>
                    <a:pt x="250597" y="240409"/>
                  </a:cubicBezTo>
                  <a:cubicBezTo>
                    <a:pt x="248433" y="200755"/>
                    <a:pt x="234362" y="191021"/>
                    <a:pt x="204415" y="185614"/>
                  </a:cubicBezTo>
                  <a:cubicBezTo>
                    <a:pt x="187638" y="182550"/>
                    <a:pt x="169598" y="181558"/>
                    <a:pt x="151558" y="181738"/>
                  </a:cubicBezTo>
                  <a:close/>
                  <a:moveTo>
                    <a:pt x="134781" y="39612"/>
                  </a:moveTo>
                  <a:lnTo>
                    <a:pt x="126112" y="43279"/>
                  </a:lnTo>
                  <a:lnTo>
                    <a:pt x="159467" y="48613"/>
                  </a:lnTo>
                  <a:cubicBezTo>
                    <a:pt x="161265" y="50067"/>
                    <a:pt x="159467" y="52974"/>
                    <a:pt x="157310" y="51884"/>
                  </a:cubicBezTo>
                  <a:lnTo>
                    <a:pt x="141313" y="49236"/>
                  </a:lnTo>
                  <a:lnTo>
                    <a:pt x="139813" y="51571"/>
                  </a:lnTo>
                  <a:cubicBezTo>
                    <a:pt x="135828" y="49807"/>
                    <a:pt x="129305" y="51571"/>
                    <a:pt x="124957" y="52629"/>
                  </a:cubicBezTo>
                  <a:cubicBezTo>
                    <a:pt x="120608" y="53688"/>
                    <a:pt x="116260" y="55451"/>
                    <a:pt x="112637" y="57921"/>
                  </a:cubicBezTo>
                  <a:cubicBezTo>
                    <a:pt x="111912" y="58626"/>
                    <a:pt x="110825" y="57215"/>
                    <a:pt x="111912" y="56510"/>
                  </a:cubicBezTo>
                  <a:cubicBezTo>
                    <a:pt x="116260" y="52276"/>
                    <a:pt x="121696" y="50160"/>
                    <a:pt x="127856" y="49101"/>
                  </a:cubicBezTo>
                  <a:lnTo>
                    <a:pt x="138806" y="48821"/>
                  </a:lnTo>
                  <a:lnTo>
                    <a:pt x="126024" y="46705"/>
                  </a:lnTo>
                  <a:cubicBezTo>
                    <a:pt x="115236" y="48976"/>
                    <a:pt x="105167" y="54973"/>
                    <a:pt x="99054" y="63876"/>
                  </a:cubicBezTo>
                  <a:cubicBezTo>
                    <a:pt x="98335" y="64966"/>
                    <a:pt x="96537" y="63876"/>
                    <a:pt x="97256" y="63149"/>
                  </a:cubicBezTo>
                  <a:lnTo>
                    <a:pt x="108988" y="50522"/>
                  </a:lnTo>
                  <a:lnTo>
                    <a:pt x="98053" y="55147"/>
                  </a:lnTo>
                  <a:cubicBezTo>
                    <a:pt x="72972" y="82219"/>
                    <a:pt x="78587" y="138389"/>
                    <a:pt x="76693" y="174078"/>
                  </a:cubicBezTo>
                  <a:cubicBezTo>
                    <a:pt x="112773" y="172636"/>
                    <a:pt x="145966" y="167228"/>
                    <a:pt x="180603" y="170833"/>
                  </a:cubicBezTo>
                  <a:cubicBezTo>
                    <a:pt x="180242" y="156413"/>
                    <a:pt x="180242" y="141993"/>
                    <a:pt x="179521" y="127574"/>
                  </a:cubicBezTo>
                  <a:cubicBezTo>
                    <a:pt x="177717" y="129376"/>
                    <a:pt x="175913" y="130818"/>
                    <a:pt x="174109" y="131179"/>
                  </a:cubicBezTo>
                  <a:cubicBezTo>
                    <a:pt x="172305" y="131900"/>
                    <a:pt x="170861" y="130097"/>
                    <a:pt x="171222" y="128295"/>
                  </a:cubicBezTo>
                  <a:cubicBezTo>
                    <a:pt x="172305" y="124690"/>
                    <a:pt x="175913" y="122166"/>
                    <a:pt x="179521" y="120003"/>
                  </a:cubicBezTo>
                  <a:cubicBezTo>
                    <a:pt x="179521" y="118922"/>
                    <a:pt x="179521" y="117840"/>
                    <a:pt x="179521" y="116759"/>
                  </a:cubicBezTo>
                  <a:cubicBezTo>
                    <a:pt x="178438" y="117480"/>
                    <a:pt x="177356" y="118201"/>
                    <a:pt x="176634" y="118922"/>
                  </a:cubicBezTo>
                  <a:cubicBezTo>
                    <a:pt x="175191" y="120724"/>
                    <a:pt x="174109" y="122166"/>
                    <a:pt x="171944" y="122887"/>
                  </a:cubicBezTo>
                  <a:cubicBezTo>
                    <a:pt x="170501" y="122887"/>
                    <a:pt x="169057" y="122166"/>
                    <a:pt x="169057" y="120724"/>
                  </a:cubicBezTo>
                  <a:cubicBezTo>
                    <a:pt x="169057" y="116038"/>
                    <a:pt x="175191" y="112433"/>
                    <a:pt x="178438" y="110270"/>
                  </a:cubicBezTo>
                  <a:cubicBezTo>
                    <a:pt x="178799" y="110270"/>
                    <a:pt x="178799" y="110270"/>
                    <a:pt x="179160" y="110270"/>
                  </a:cubicBezTo>
                  <a:cubicBezTo>
                    <a:pt x="178799" y="105223"/>
                    <a:pt x="178799" y="100536"/>
                    <a:pt x="178799" y="95489"/>
                  </a:cubicBezTo>
                  <a:cubicBezTo>
                    <a:pt x="177717" y="68091"/>
                    <a:pt x="169057" y="38170"/>
                    <a:pt x="134781" y="39612"/>
                  </a:cubicBezTo>
                  <a:close/>
                  <a:moveTo>
                    <a:pt x="135142" y="13296"/>
                  </a:moveTo>
                  <a:cubicBezTo>
                    <a:pt x="95094" y="14017"/>
                    <a:pt x="61901" y="33123"/>
                    <a:pt x="55045" y="75662"/>
                  </a:cubicBezTo>
                  <a:cubicBezTo>
                    <a:pt x="54685" y="77104"/>
                    <a:pt x="54685" y="78546"/>
                    <a:pt x="54685" y="79988"/>
                  </a:cubicBezTo>
                  <a:cubicBezTo>
                    <a:pt x="57571" y="74941"/>
                    <a:pt x="61540" y="70254"/>
                    <a:pt x="64787" y="65928"/>
                  </a:cubicBezTo>
                  <a:cubicBezTo>
                    <a:pt x="65869" y="64486"/>
                    <a:pt x="68395" y="65568"/>
                    <a:pt x="67312" y="67370"/>
                  </a:cubicBezTo>
                  <a:cubicBezTo>
                    <a:pt x="62261" y="73859"/>
                    <a:pt x="57932" y="80709"/>
                    <a:pt x="53602" y="87558"/>
                  </a:cubicBezTo>
                  <a:cubicBezTo>
                    <a:pt x="53241" y="90803"/>
                    <a:pt x="52881" y="94408"/>
                    <a:pt x="52881" y="97652"/>
                  </a:cubicBezTo>
                  <a:cubicBezTo>
                    <a:pt x="57210" y="90442"/>
                    <a:pt x="62622" y="84314"/>
                    <a:pt x="66591" y="77104"/>
                  </a:cubicBezTo>
                  <a:cubicBezTo>
                    <a:pt x="67312" y="76022"/>
                    <a:pt x="69116" y="77104"/>
                    <a:pt x="68395" y="78185"/>
                  </a:cubicBezTo>
                  <a:cubicBezTo>
                    <a:pt x="63704" y="86477"/>
                    <a:pt x="58293" y="94768"/>
                    <a:pt x="52881" y="102699"/>
                  </a:cubicBezTo>
                  <a:cubicBezTo>
                    <a:pt x="52881" y="105223"/>
                    <a:pt x="52881" y="107746"/>
                    <a:pt x="52881" y="110270"/>
                  </a:cubicBezTo>
                  <a:cubicBezTo>
                    <a:pt x="56849" y="103781"/>
                    <a:pt x="61179" y="97652"/>
                    <a:pt x="64065" y="90442"/>
                  </a:cubicBezTo>
                  <a:cubicBezTo>
                    <a:pt x="64426" y="89361"/>
                    <a:pt x="66591" y="90082"/>
                    <a:pt x="66230" y="91163"/>
                  </a:cubicBezTo>
                  <a:cubicBezTo>
                    <a:pt x="62622" y="99815"/>
                    <a:pt x="57932" y="108107"/>
                    <a:pt x="52881" y="116038"/>
                  </a:cubicBezTo>
                  <a:cubicBezTo>
                    <a:pt x="52881" y="117840"/>
                    <a:pt x="52881" y="119643"/>
                    <a:pt x="52881" y="121806"/>
                  </a:cubicBezTo>
                  <a:cubicBezTo>
                    <a:pt x="53963" y="120724"/>
                    <a:pt x="54685" y="119643"/>
                    <a:pt x="55767" y="118922"/>
                  </a:cubicBezTo>
                  <a:cubicBezTo>
                    <a:pt x="58653" y="114956"/>
                    <a:pt x="61901" y="111351"/>
                    <a:pt x="63704" y="106665"/>
                  </a:cubicBezTo>
                  <a:cubicBezTo>
                    <a:pt x="64065" y="105944"/>
                    <a:pt x="65869" y="106665"/>
                    <a:pt x="65508" y="107386"/>
                  </a:cubicBezTo>
                  <a:cubicBezTo>
                    <a:pt x="64065" y="111351"/>
                    <a:pt x="61540" y="114956"/>
                    <a:pt x="59014" y="118201"/>
                  </a:cubicBezTo>
                  <a:cubicBezTo>
                    <a:pt x="56849" y="121085"/>
                    <a:pt x="55045" y="123969"/>
                    <a:pt x="53241" y="126853"/>
                  </a:cubicBezTo>
                  <a:cubicBezTo>
                    <a:pt x="53241" y="129016"/>
                    <a:pt x="53602" y="130818"/>
                    <a:pt x="53602" y="132981"/>
                  </a:cubicBezTo>
                  <a:cubicBezTo>
                    <a:pt x="56128" y="130097"/>
                    <a:pt x="59014" y="126853"/>
                    <a:pt x="60097" y="122887"/>
                  </a:cubicBezTo>
                  <a:cubicBezTo>
                    <a:pt x="60457" y="121445"/>
                    <a:pt x="62622" y="121806"/>
                    <a:pt x="62261" y="123248"/>
                  </a:cubicBezTo>
                  <a:cubicBezTo>
                    <a:pt x="60818" y="128295"/>
                    <a:pt x="57210" y="133342"/>
                    <a:pt x="53602" y="137667"/>
                  </a:cubicBezTo>
                  <a:cubicBezTo>
                    <a:pt x="53602" y="140191"/>
                    <a:pt x="53963" y="143075"/>
                    <a:pt x="53963" y="145598"/>
                  </a:cubicBezTo>
                  <a:cubicBezTo>
                    <a:pt x="56489" y="141993"/>
                    <a:pt x="59375" y="138749"/>
                    <a:pt x="61540" y="135144"/>
                  </a:cubicBezTo>
                  <a:cubicBezTo>
                    <a:pt x="62261" y="134063"/>
                    <a:pt x="64065" y="134784"/>
                    <a:pt x="63704" y="136586"/>
                  </a:cubicBezTo>
                  <a:cubicBezTo>
                    <a:pt x="61901" y="139109"/>
                    <a:pt x="60097" y="141993"/>
                    <a:pt x="58293" y="144877"/>
                  </a:cubicBezTo>
                  <a:cubicBezTo>
                    <a:pt x="56849" y="146680"/>
                    <a:pt x="55767" y="148843"/>
                    <a:pt x="53963" y="151006"/>
                  </a:cubicBezTo>
                  <a:cubicBezTo>
                    <a:pt x="53963" y="152808"/>
                    <a:pt x="53963" y="154971"/>
                    <a:pt x="53963" y="156774"/>
                  </a:cubicBezTo>
                  <a:cubicBezTo>
                    <a:pt x="56849" y="153169"/>
                    <a:pt x="59736" y="149924"/>
                    <a:pt x="61540" y="145598"/>
                  </a:cubicBezTo>
                  <a:cubicBezTo>
                    <a:pt x="62261" y="144517"/>
                    <a:pt x="64065" y="144877"/>
                    <a:pt x="63704" y="146319"/>
                  </a:cubicBezTo>
                  <a:cubicBezTo>
                    <a:pt x="61179" y="152087"/>
                    <a:pt x="57571" y="156774"/>
                    <a:pt x="53963" y="161821"/>
                  </a:cubicBezTo>
                  <a:cubicBezTo>
                    <a:pt x="53963" y="163623"/>
                    <a:pt x="53963" y="165426"/>
                    <a:pt x="53963" y="167228"/>
                  </a:cubicBezTo>
                  <a:cubicBezTo>
                    <a:pt x="56489" y="164344"/>
                    <a:pt x="59736" y="161821"/>
                    <a:pt x="61179" y="157495"/>
                  </a:cubicBezTo>
                  <a:cubicBezTo>
                    <a:pt x="61540" y="156413"/>
                    <a:pt x="63344" y="157134"/>
                    <a:pt x="62622" y="158216"/>
                  </a:cubicBezTo>
                  <a:cubicBezTo>
                    <a:pt x="61901" y="161100"/>
                    <a:pt x="60097" y="163984"/>
                    <a:pt x="57932" y="166507"/>
                  </a:cubicBezTo>
                  <a:cubicBezTo>
                    <a:pt x="56489" y="168310"/>
                    <a:pt x="55045" y="170112"/>
                    <a:pt x="53602" y="171915"/>
                  </a:cubicBezTo>
                  <a:cubicBezTo>
                    <a:pt x="53602" y="172996"/>
                    <a:pt x="53602" y="174078"/>
                    <a:pt x="53602" y="175520"/>
                  </a:cubicBezTo>
                  <a:cubicBezTo>
                    <a:pt x="54324" y="175159"/>
                    <a:pt x="55406" y="175159"/>
                    <a:pt x="56489" y="175159"/>
                  </a:cubicBezTo>
                  <a:lnTo>
                    <a:pt x="57330" y="174487"/>
                  </a:lnTo>
                  <a:lnTo>
                    <a:pt x="58293" y="173717"/>
                  </a:lnTo>
                  <a:cubicBezTo>
                    <a:pt x="59736" y="171554"/>
                    <a:pt x="61179" y="169391"/>
                    <a:pt x="62622" y="167589"/>
                  </a:cubicBezTo>
                  <a:cubicBezTo>
                    <a:pt x="63704" y="166507"/>
                    <a:pt x="65508" y="167589"/>
                    <a:pt x="64426" y="168670"/>
                  </a:cubicBezTo>
                  <a:cubicBezTo>
                    <a:pt x="62983" y="170833"/>
                    <a:pt x="61540" y="172996"/>
                    <a:pt x="60097" y="174799"/>
                  </a:cubicBezTo>
                  <a:cubicBezTo>
                    <a:pt x="61901" y="174799"/>
                    <a:pt x="63704" y="174799"/>
                    <a:pt x="65869" y="174438"/>
                  </a:cubicBezTo>
                  <a:cubicBezTo>
                    <a:pt x="67312" y="174438"/>
                    <a:pt x="68756" y="174438"/>
                    <a:pt x="69838" y="174438"/>
                  </a:cubicBezTo>
                  <a:cubicBezTo>
                    <a:pt x="69116" y="140191"/>
                    <a:pt x="64065" y="97652"/>
                    <a:pt x="80301" y="65928"/>
                  </a:cubicBezTo>
                  <a:cubicBezTo>
                    <a:pt x="91125" y="44659"/>
                    <a:pt x="114938" y="28437"/>
                    <a:pt x="140193" y="31681"/>
                  </a:cubicBezTo>
                  <a:cubicBezTo>
                    <a:pt x="165088" y="34926"/>
                    <a:pt x="181685" y="48624"/>
                    <a:pt x="186015" y="73499"/>
                  </a:cubicBezTo>
                  <a:cubicBezTo>
                    <a:pt x="187819" y="83232"/>
                    <a:pt x="188540" y="92966"/>
                    <a:pt x="189262" y="103060"/>
                  </a:cubicBezTo>
                  <a:cubicBezTo>
                    <a:pt x="190705" y="101978"/>
                    <a:pt x="191788" y="100897"/>
                    <a:pt x="193231" y="99815"/>
                  </a:cubicBezTo>
                  <a:cubicBezTo>
                    <a:pt x="194674" y="98013"/>
                    <a:pt x="197921" y="100176"/>
                    <a:pt x="196117" y="102339"/>
                  </a:cubicBezTo>
                  <a:cubicBezTo>
                    <a:pt x="194674" y="105223"/>
                    <a:pt x="192148" y="107386"/>
                    <a:pt x="189623" y="109188"/>
                  </a:cubicBezTo>
                  <a:cubicBezTo>
                    <a:pt x="189623" y="110270"/>
                    <a:pt x="189623" y="111712"/>
                    <a:pt x="189623" y="112793"/>
                  </a:cubicBezTo>
                  <a:cubicBezTo>
                    <a:pt x="192148" y="111351"/>
                    <a:pt x="194313" y="109188"/>
                    <a:pt x="196839" y="107386"/>
                  </a:cubicBezTo>
                  <a:cubicBezTo>
                    <a:pt x="198282" y="105944"/>
                    <a:pt x="201168" y="108467"/>
                    <a:pt x="199364" y="109909"/>
                  </a:cubicBezTo>
                  <a:cubicBezTo>
                    <a:pt x="196117" y="112793"/>
                    <a:pt x="192870" y="115677"/>
                    <a:pt x="189623" y="118201"/>
                  </a:cubicBezTo>
                  <a:cubicBezTo>
                    <a:pt x="190344" y="136225"/>
                    <a:pt x="189623" y="154250"/>
                    <a:pt x="189262" y="171554"/>
                  </a:cubicBezTo>
                  <a:cubicBezTo>
                    <a:pt x="195756" y="172636"/>
                    <a:pt x="202251" y="173717"/>
                    <a:pt x="209106" y="175520"/>
                  </a:cubicBezTo>
                  <a:cubicBezTo>
                    <a:pt x="209106" y="141272"/>
                    <a:pt x="212714" y="104502"/>
                    <a:pt x="202972" y="71336"/>
                  </a:cubicBezTo>
                  <a:cubicBezTo>
                    <a:pt x="198282" y="54392"/>
                    <a:pt x="192509" y="31321"/>
                    <a:pt x="175552" y="21948"/>
                  </a:cubicBezTo>
                  <a:cubicBezTo>
                    <a:pt x="162923" y="15459"/>
                    <a:pt x="149213" y="12935"/>
                    <a:pt x="135142" y="13296"/>
                  </a:cubicBezTo>
                  <a:close/>
                  <a:moveTo>
                    <a:pt x="135142" y="5365"/>
                  </a:moveTo>
                  <a:cubicBezTo>
                    <a:pt x="169057" y="5725"/>
                    <a:pt x="192870" y="16540"/>
                    <a:pt x="205137" y="49345"/>
                  </a:cubicBezTo>
                  <a:cubicBezTo>
                    <a:pt x="220291" y="90803"/>
                    <a:pt x="217765" y="134423"/>
                    <a:pt x="217043" y="177683"/>
                  </a:cubicBezTo>
                  <a:cubicBezTo>
                    <a:pt x="219208" y="178043"/>
                    <a:pt x="221012" y="178404"/>
                    <a:pt x="223177" y="179125"/>
                  </a:cubicBezTo>
                  <a:cubicBezTo>
                    <a:pt x="241938" y="185614"/>
                    <a:pt x="250597" y="194266"/>
                    <a:pt x="256370" y="215896"/>
                  </a:cubicBezTo>
                  <a:cubicBezTo>
                    <a:pt x="258896" y="226350"/>
                    <a:pt x="259617" y="237165"/>
                    <a:pt x="259978" y="248340"/>
                  </a:cubicBezTo>
                  <a:cubicBezTo>
                    <a:pt x="262504" y="270331"/>
                    <a:pt x="259978" y="294124"/>
                    <a:pt x="258896" y="313590"/>
                  </a:cubicBezTo>
                  <a:cubicBezTo>
                    <a:pt x="258896" y="327650"/>
                    <a:pt x="262864" y="341709"/>
                    <a:pt x="261782" y="355769"/>
                  </a:cubicBezTo>
                  <a:cubicBezTo>
                    <a:pt x="261060" y="366223"/>
                    <a:pt x="260339" y="376678"/>
                    <a:pt x="259256" y="387132"/>
                  </a:cubicBezTo>
                  <a:cubicBezTo>
                    <a:pt x="257453" y="401552"/>
                    <a:pt x="253123" y="413809"/>
                    <a:pt x="241577" y="423182"/>
                  </a:cubicBezTo>
                  <a:cubicBezTo>
                    <a:pt x="219569" y="440486"/>
                    <a:pt x="179881" y="436520"/>
                    <a:pt x="153182" y="435799"/>
                  </a:cubicBezTo>
                  <a:cubicBezTo>
                    <a:pt x="140193" y="436881"/>
                    <a:pt x="140193" y="437241"/>
                    <a:pt x="127565" y="437602"/>
                  </a:cubicBezTo>
                  <a:cubicBezTo>
                    <a:pt x="91847" y="434718"/>
                    <a:pt x="65508" y="441207"/>
                    <a:pt x="34841" y="427868"/>
                  </a:cubicBezTo>
                  <a:cubicBezTo>
                    <a:pt x="5616" y="415611"/>
                    <a:pt x="1648" y="375957"/>
                    <a:pt x="1648" y="348559"/>
                  </a:cubicBezTo>
                  <a:cubicBezTo>
                    <a:pt x="1287" y="326568"/>
                    <a:pt x="3091" y="308543"/>
                    <a:pt x="2730" y="286553"/>
                  </a:cubicBezTo>
                  <a:cubicBezTo>
                    <a:pt x="2008" y="264202"/>
                    <a:pt x="2369" y="240770"/>
                    <a:pt x="4895" y="218780"/>
                  </a:cubicBezTo>
                  <a:cubicBezTo>
                    <a:pt x="6338" y="207965"/>
                    <a:pt x="9946" y="196068"/>
                    <a:pt x="15719" y="190300"/>
                  </a:cubicBezTo>
                  <a:lnTo>
                    <a:pt x="22935" y="184893"/>
                  </a:lnTo>
                  <a:cubicBezTo>
                    <a:pt x="30872" y="180206"/>
                    <a:pt x="38449" y="177683"/>
                    <a:pt x="46747" y="176241"/>
                  </a:cubicBezTo>
                  <a:cubicBezTo>
                    <a:pt x="43861" y="136225"/>
                    <a:pt x="37727" y="85035"/>
                    <a:pt x="56849" y="48985"/>
                  </a:cubicBezTo>
                  <a:cubicBezTo>
                    <a:pt x="73085" y="17982"/>
                    <a:pt x="100506" y="5004"/>
                    <a:pt x="135142" y="5365"/>
                  </a:cubicBezTo>
                  <a:close/>
                  <a:moveTo>
                    <a:pt x="148414" y="2189"/>
                  </a:moveTo>
                  <a:cubicBezTo>
                    <a:pt x="159904" y="1829"/>
                    <a:pt x="175345" y="5071"/>
                    <a:pt x="184322" y="12995"/>
                  </a:cubicBezTo>
                  <a:cubicBezTo>
                    <a:pt x="193299" y="20919"/>
                    <a:pt x="204431" y="28844"/>
                    <a:pt x="206944" y="41451"/>
                  </a:cubicBezTo>
                  <a:cubicBezTo>
                    <a:pt x="207303" y="43612"/>
                    <a:pt x="203712" y="44332"/>
                    <a:pt x="203353" y="42171"/>
                  </a:cubicBezTo>
                  <a:cubicBezTo>
                    <a:pt x="200840" y="31365"/>
                    <a:pt x="191863" y="24521"/>
                    <a:pt x="183963" y="17318"/>
                  </a:cubicBezTo>
                  <a:cubicBezTo>
                    <a:pt x="174268" y="9033"/>
                    <a:pt x="161341" y="5431"/>
                    <a:pt x="148414" y="3990"/>
                  </a:cubicBezTo>
                  <a:cubicBezTo>
                    <a:pt x="147337" y="3990"/>
                    <a:pt x="147337" y="2189"/>
                    <a:pt x="148414" y="2189"/>
                  </a:cubicBezTo>
                  <a:close/>
                  <a:moveTo>
                    <a:pt x="169925" y="101"/>
                  </a:moveTo>
                  <a:cubicBezTo>
                    <a:pt x="184802" y="-1346"/>
                    <a:pt x="198591" y="13123"/>
                    <a:pt x="206211" y="23974"/>
                  </a:cubicBezTo>
                  <a:cubicBezTo>
                    <a:pt x="207299" y="25421"/>
                    <a:pt x="204759" y="26868"/>
                    <a:pt x="203308" y="25421"/>
                  </a:cubicBezTo>
                  <a:cubicBezTo>
                    <a:pt x="194962" y="13846"/>
                    <a:pt x="184077" y="4080"/>
                    <a:pt x="169925" y="825"/>
                  </a:cubicBezTo>
                  <a:cubicBezTo>
                    <a:pt x="169562" y="825"/>
                    <a:pt x="169562" y="101"/>
                    <a:pt x="169925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53F8AC6A-E050-7940-AB28-866F85FA8F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5" y="6611384"/>
              <a:ext cx="626147" cy="336790"/>
            </a:xfrm>
            <a:custGeom>
              <a:avLst/>
              <a:gdLst>
                <a:gd name="connsiteX0" fmla="*/ 182253 w 690211"/>
                <a:gd name="connsiteY0" fmla="*/ 337437 h 371249"/>
                <a:gd name="connsiteX1" fmla="*/ 182612 w 690211"/>
                <a:gd name="connsiteY1" fmla="*/ 340198 h 371249"/>
                <a:gd name="connsiteX2" fmla="*/ 119522 w 690211"/>
                <a:gd name="connsiteY2" fmla="*/ 343649 h 371249"/>
                <a:gd name="connsiteX3" fmla="*/ 119522 w 690211"/>
                <a:gd name="connsiteY3" fmla="*/ 341578 h 371249"/>
                <a:gd name="connsiteX4" fmla="*/ 152142 w 690211"/>
                <a:gd name="connsiteY4" fmla="*/ 339162 h 371249"/>
                <a:gd name="connsiteX5" fmla="*/ 182253 w 690211"/>
                <a:gd name="connsiteY5" fmla="*/ 337437 h 371249"/>
                <a:gd name="connsiteX6" fmla="*/ 432347 w 690211"/>
                <a:gd name="connsiteY6" fmla="*/ 333471 h 371249"/>
                <a:gd name="connsiteX7" fmla="*/ 431986 w 690211"/>
                <a:gd name="connsiteY7" fmla="*/ 338233 h 371249"/>
                <a:gd name="connsiteX8" fmla="*/ 332228 w 690211"/>
                <a:gd name="connsiteY8" fmla="*/ 339332 h 371249"/>
                <a:gd name="connsiteX9" fmla="*/ 239312 w 690211"/>
                <a:gd name="connsiteY9" fmla="*/ 344461 h 371249"/>
                <a:gd name="connsiteX10" fmla="*/ 239312 w 690211"/>
                <a:gd name="connsiteY10" fmla="*/ 341530 h 371249"/>
                <a:gd name="connsiteX11" fmla="*/ 432347 w 690211"/>
                <a:gd name="connsiteY11" fmla="*/ 333471 h 371249"/>
                <a:gd name="connsiteX12" fmla="*/ 189824 w 690211"/>
                <a:gd name="connsiteY12" fmla="*/ 328464 h 371249"/>
                <a:gd name="connsiteX13" fmla="*/ 189824 w 690211"/>
                <a:gd name="connsiteY13" fmla="*/ 332407 h 371249"/>
                <a:gd name="connsiteX14" fmla="*/ 83014 w 690211"/>
                <a:gd name="connsiteY14" fmla="*/ 337426 h 371249"/>
                <a:gd name="connsiteX15" fmla="*/ 83014 w 690211"/>
                <a:gd name="connsiteY15" fmla="*/ 334558 h 371249"/>
                <a:gd name="connsiteX16" fmla="*/ 137318 w 690211"/>
                <a:gd name="connsiteY16" fmla="*/ 333124 h 371249"/>
                <a:gd name="connsiteX17" fmla="*/ 189824 w 690211"/>
                <a:gd name="connsiteY17" fmla="*/ 328464 h 371249"/>
                <a:gd name="connsiteX18" fmla="*/ 418067 w 690211"/>
                <a:gd name="connsiteY18" fmla="*/ 322804 h 371249"/>
                <a:gd name="connsiteX19" fmla="*/ 417708 w 690211"/>
                <a:gd name="connsiteY19" fmla="*/ 326946 h 371249"/>
                <a:gd name="connsiteX20" fmla="*/ 331114 w 690211"/>
                <a:gd name="connsiteY20" fmla="*/ 331777 h 371249"/>
                <a:gd name="connsiteX21" fmla="*/ 248113 w 690211"/>
                <a:gd name="connsiteY21" fmla="*/ 334883 h 371249"/>
                <a:gd name="connsiteX22" fmla="*/ 248472 w 690211"/>
                <a:gd name="connsiteY22" fmla="*/ 332468 h 371249"/>
                <a:gd name="connsiteX23" fmla="*/ 331473 w 690211"/>
                <a:gd name="connsiteY23" fmla="*/ 327291 h 371249"/>
                <a:gd name="connsiteX24" fmla="*/ 418067 w 690211"/>
                <a:gd name="connsiteY24" fmla="*/ 322804 h 371249"/>
                <a:gd name="connsiteX25" fmla="*/ 680203 w 690211"/>
                <a:gd name="connsiteY25" fmla="*/ 320863 h 371249"/>
                <a:gd name="connsiteX26" fmla="*/ 681625 w 690211"/>
                <a:gd name="connsiteY26" fmla="*/ 325578 h 371249"/>
                <a:gd name="connsiteX27" fmla="*/ 620450 w 690211"/>
                <a:gd name="connsiteY27" fmla="*/ 329619 h 371249"/>
                <a:gd name="connsiteX28" fmla="*/ 620450 w 690211"/>
                <a:gd name="connsiteY28" fmla="*/ 328272 h 371249"/>
                <a:gd name="connsiteX29" fmla="*/ 680203 w 690211"/>
                <a:gd name="connsiteY29" fmla="*/ 320863 h 371249"/>
                <a:gd name="connsiteX30" fmla="*/ 392646 w 690211"/>
                <a:gd name="connsiteY30" fmla="*/ 311344 h 371249"/>
                <a:gd name="connsiteX31" fmla="*/ 393369 w 690211"/>
                <a:gd name="connsiteY31" fmla="*/ 315120 h 371249"/>
                <a:gd name="connsiteX32" fmla="*/ 275833 w 690211"/>
                <a:gd name="connsiteY32" fmla="*/ 323015 h 371249"/>
                <a:gd name="connsiteX33" fmla="*/ 275833 w 690211"/>
                <a:gd name="connsiteY33" fmla="*/ 320268 h 371249"/>
                <a:gd name="connsiteX34" fmla="*/ 392646 w 690211"/>
                <a:gd name="connsiteY34" fmla="*/ 311344 h 371249"/>
                <a:gd name="connsiteX35" fmla="*/ 365705 w 690211"/>
                <a:gd name="connsiteY35" fmla="*/ 303437 h 371249"/>
                <a:gd name="connsiteX36" fmla="*/ 365705 w 690211"/>
                <a:gd name="connsiteY36" fmla="*/ 307920 h 371249"/>
                <a:gd name="connsiteX37" fmla="*/ 300488 w 690211"/>
                <a:gd name="connsiteY37" fmla="*/ 309040 h 371249"/>
                <a:gd name="connsiteX38" fmla="*/ 300132 w 690211"/>
                <a:gd name="connsiteY38" fmla="*/ 306799 h 371249"/>
                <a:gd name="connsiteX39" fmla="*/ 365705 w 690211"/>
                <a:gd name="connsiteY39" fmla="*/ 303437 h 371249"/>
                <a:gd name="connsiteX40" fmla="*/ 350170 w 690211"/>
                <a:gd name="connsiteY40" fmla="*/ 292619 h 371249"/>
                <a:gd name="connsiteX41" fmla="*/ 350529 w 690211"/>
                <a:gd name="connsiteY41" fmla="*/ 296295 h 371249"/>
                <a:gd name="connsiteX42" fmla="*/ 321135 w 690211"/>
                <a:gd name="connsiteY42" fmla="*/ 296295 h 371249"/>
                <a:gd name="connsiteX43" fmla="*/ 321135 w 690211"/>
                <a:gd name="connsiteY43" fmla="*/ 293956 h 371249"/>
                <a:gd name="connsiteX44" fmla="*/ 350170 w 690211"/>
                <a:gd name="connsiteY44" fmla="*/ 292619 h 371249"/>
                <a:gd name="connsiteX45" fmla="*/ 531443 w 690211"/>
                <a:gd name="connsiteY45" fmla="*/ 270337 h 371249"/>
                <a:gd name="connsiteX46" fmla="*/ 535223 w 690211"/>
                <a:gd name="connsiteY46" fmla="*/ 270703 h 371249"/>
                <a:gd name="connsiteX47" fmla="*/ 532955 w 690211"/>
                <a:gd name="connsiteY47" fmla="*/ 293050 h 371249"/>
                <a:gd name="connsiteX48" fmla="*/ 528041 w 690211"/>
                <a:gd name="connsiteY48" fmla="*/ 293050 h 371249"/>
                <a:gd name="connsiteX49" fmla="*/ 531443 w 690211"/>
                <a:gd name="connsiteY49" fmla="*/ 270337 h 371249"/>
                <a:gd name="connsiteX50" fmla="*/ 524601 w 690211"/>
                <a:gd name="connsiteY50" fmla="*/ 263596 h 371249"/>
                <a:gd name="connsiteX51" fmla="*/ 526982 w 690211"/>
                <a:gd name="connsiteY51" fmla="*/ 264319 h 371249"/>
                <a:gd name="connsiteX52" fmla="*/ 522560 w 690211"/>
                <a:gd name="connsiteY52" fmla="*/ 295047 h 371249"/>
                <a:gd name="connsiteX53" fmla="*/ 518138 w 690211"/>
                <a:gd name="connsiteY53" fmla="*/ 294686 h 371249"/>
                <a:gd name="connsiteX54" fmla="*/ 524601 w 690211"/>
                <a:gd name="connsiteY54" fmla="*/ 263596 h 371249"/>
                <a:gd name="connsiteX55" fmla="*/ 522296 w 690211"/>
                <a:gd name="connsiteY55" fmla="*/ 250551 h 371249"/>
                <a:gd name="connsiteX56" fmla="*/ 524942 w 690211"/>
                <a:gd name="connsiteY56" fmla="*/ 251282 h 371249"/>
                <a:gd name="connsiteX57" fmla="*/ 515492 w 690211"/>
                <a:gd name="connsiteY57" fmla="*/ 296600 h 371249"/>
                <a:gd name="connsiteX58" fmla="*/ 510579 w 690211"/>
                <a:gd name="connsiteY58" fmla="*/ 296234 h 371249"/>
                <a:gd name="connsiteX59" fmla="*/ 522296 w 690211"/>
                <a:gd name="connsiteY59" fmla="*/ 250551 h 371249"/>
                <a:gd name="connsiteX60" fmla="*/ 517256 w 690211"/>
                <a:gd name="connsiteY60" fmla="*/ 237476 h 371249"/>
                <a:gd name="connsiteX61" fmla="*/ 519020 w 690211"/>
                <a:gd name="connsiteY61" fmla="*/ 238563 h 371249"/>
                <a:gd name="connsiteX62" fmla="*/ 502087 w 690211"/>
                <a:gd name="connsiteY62" fmla="*/ 299802 h 371249"/>
                <a:gd name="connsiteX63" fmla="*/ 497501 w 690211"/>
                <a:gd name="connsiteY63" fmla="*/ 299802 h 371249"/>
                <a:gd name="connsiteX64" fmla="*/ 517256 w 690211"/>
                <a:gd name="connsiteY64" fmla="*/ 237476 h 371249"/>
                <a:gd name="connsiteX65" fmla="*/ 517528 w 690211"/>
                <a:gd name="connsiteY65" fmla="*/ 220004 h 371249"/>
                <a:gd name="connsiteX66" fmla="*/ 518993 w 690211"/>
                <a:gd name="connsiteY66" fmla="*/ 221083 h 371249"/>
                <a:gd name="connsiteX67" fmla="*/ 491150 w 690211"/>
                <a:gd name="connsiteY67" fmla="*/ 299828 h 371249"/>
                <a:gd name="connsiteX68" fmla="*/ 486754 w 690211"/>
                <a:gd name="connsiteY68" fmla="*/ 299828 h 371249"/>
                <a:gd name="connsiteX69" fmla="*/ 517528 w 690211"/>
                <a:gd name="connsiteY69" fmla="*/ 220004 h 371249"/>
                <a:gd name="connsiteX70" fmla="*/ 247141 w 690211"/>
                <a:gd name="connsiteY70" fmla="*/ 209095 h 371249"/>
                <a:gd name="connsiteX71" fmla="*/ 237690 w 690211"/>
                <a:gd name="connsiteY71" fmla="*/ 222271 h 371249"/>
                <a:gd name="connsiteX72" fmla="*/ 235917 w 690211"/>
                <a:gd name="connsiteY72" fmla="*/ 221917 h 371249"/>
                <a:gd name="connsiteX73" fmla="*/ 254399 w 690211"/>
                <a:gd name="connsiteY73" fmla="*/ 200803 h 371249"/>
                <a:gd name="connsiteX74" fmla="*/ 247141 w 690211"/>
                <a:gd name="connsiteY74" fmla="*/ 209095 h 371249"/>
                <a:gd name="connsiteX75" fmla="*/ 251161 w 690211"/>
                <a:gd name="connsiteY75" fmla="*/ 203490 h 371249"/>
                <a:gd name="connsiteX76" fmla="*/ 534650 w 690211"/>
                <a:gd name="connsiteY76" fmla="*/ 185075 h 371249"/>
                <a:gd name="connsiteX77" fmla="*/ 535737 w 690211"/>
                <a:gd name="connsiteY77" fmla="*/ 186150 h 371249"/>
                <a:gd name="connsiteX78" fmla="*/ 502743 w 690211"/>
                <a:gd name="connsiteY78" fmla="*/ 238082 h 371249"/>
                <a:gd name="connsiteX79" fmla="*/ 489328 w 690211"/>
                <a:gd name="connsiteY79" fmla="*/ 273540 h 371249"/>
                <a:gd name="connsiteX80" fmla="*/ 482802 w 690211"/>
                <a:gd name="connsiteY80" fmla="*/ 298611 h 371249"/>
                <a:gd name="connsiteX81" fmla="*/ 478813 w 690211"/>
                <a:gd name="connsiteY81" fmla="*/ 298611 h 371249"/>
                <a:gd name="connsiteX82" fmla="*/ 485340 w 690211"/>
                <a:gd name="connsiteY82" fmla="*/ 272465 h 371249"/>
                <a:gd name="connsiteX83" fmla="*/ 497305 w 690211"/>
                <a:gd name="connsiteY83" fmla="*/ 239873 h 371249"/>
                <a:gd name="connsiteX84" fmla="*/ 534650 w 690211"/>
                <a:gd name="connsiteY84" fmla="*/ 185075 h 371249"/>
                <a:gd name="connsiteX85" fmla="*/ 268176 w 690211"/>
                <a:gd name="connsiteY85" fmla="*/ 185064 h 371249"/>
                <a:gd name="connsiteX86" fmla="*/ 269949 w 690211"/>
                <a:gd name="connsiteY86" fmla="*/ 187899 h 371249"/>
                <a:gd name="connsiteX87" fmla="*/ 254399 w 690211"/>
                <a:gd name="connsiteY87" fmla="*/ 200803 h 371249"/>
                <a:gd name="connsiteX88" fmla="*/ 260699 w 690211"/>
                <a:gd name="connsiteY88" fmla="*/ 182262 h 371249"/>
                <a:gd name="connsiteX89" fmla="*/ 263212 w 690211"/>
                <a:gd name="connsiteY89" fmla="*/ 184776 h 371249"/>
                <a:gd name="connsiteX90" fmla="*/ 248849 w 690211"/>
                <a:gd name="connsiteY90" fmla="*/ 196985 h 371249"/>
                <a:gd name="connsiteX91" fmla="*/ 238435 w 690211"/>
                <a:gd name="connsiteY91" fmla="*/ 209193 h 371249"/>
                <a:gd name="connsiteX92" fmla="*/ 236281 w 690211"/>
                <a:gd name="connsiteY92" fmla="*/ 208116 h 371249"/>
                <a:gd name="connsiteX93" fmla="*/ 245258 w 690211"/>
                <a:gd name="connsiteY93" fmla="*/ 195548 h 371249"/>
                <a:gd name="connsiteX94" fmla="*/ 260699 w 690211"/>
                <a:gd name="connsiteY94" fmla="*/ 182262 h 371249"/>
                <a:gd name="connsiteX95" fmla="*/ 255322 w 690211"/>
                <a:gd name="connsiteY95" fmla="*/ 178720 h 371249"/>
                <a:gd name="connsiteX96" fmla="*/ 257533 w 690211"/>
                <a:gd name="connsiteY96" fmla="*/ 181571 h 371249"/>
                <a:gd name="connsiteX97" fmla="*/ 241318 w 690211"/>
                <a:gd name="connsiteY97" fmla="*/ 193688 h 371249"/>
                <a:gd name="connsiteX98" fmla="*/ 239475 w 690211"/>
                <a:gd name="connsiteY98" fmla="*/ 192619 h 371249"/>
                <a:gd name="connsiteX99" fmla="*/ 255322 w 690211"/>
                <a:gd name="connsiteY99" fmla="*/ 178720 h 371249"/>
                <a:gd name="connsiteX100" fmla="*/ 687890 w 690211"/>
                <a:gd name="connsiteY100" fmla="*/ 137838 h 371249"/>
                <a:gd name="connsiteX101" fmla="*/ 690081 w 690211"/>
                <a:gd name="connsiteY101" fmla="*/ 138203 h 371249"/>
                <a:gd name="connsiteX102" fmla="*/ 679492 w 690211"/>
                <a:gd name="connsiteY102" fmla="*/ 165613 h 371249"/>
                <a:gd name="connsiteX103" fmla="*/ 659410 w 690211"/>
                <a:gd name="connsiteY103" fmla="*/ 184983 h 371249"/>
                <a:gd name="connsiteX104" fmla="*/ 656854 w 690211"/>
                <a:gd name="connsiteY104" fmla="*/ 182059 h 371249"/>
                <a:gd name="connsiteX105" fmla="*/ 675841 w 690211"/>
                <a:gd name="connsiteY105" fmla="*/ 163420 h 371249"/>
                <a:gd name="connsiteX106" fmla="*/ 687890 w 690211"/>
                <a:gd name="connsiteY106" fmla="*/ 137838 h 371249"/>
                <a:gd name="connsiteX107" fmla="*/ 49132 w 690211"/>
                <a:gd name="connsiteY107" fmla="*/ 123192 h 371249"/>
                <a:gd name="connsiteX108" fmla="*/ 63666 w 690211"/>
                <a:gd name="connsiteY108" fmla="*/ 144147 h 371249"/>
                <a:gd name="connsiteX109" fmla="*/ 80327 w 690211"/>
                <a:gd name="connsiteY109" fmla="*/ 150764 h 371249"/>
                <a:gd name="connsiteX110" fmla="*/ 77845 w 690211"/>
                <a:gd name="connsiteY110" fmla="*/ 155176 h 371249"/>
                <a:gd name="connsiteX111" fmla="*/ 56931 w 690211"/>
                <a:gd name="connsiteY111" fmla="*/ 144147 h 371249"/>
                <a:gd name="connsiteX112" fmla="*/ 47005 w 690211"/>
                <a:gd name="connsiteY112" fmla="*/ 123927 h 371249"/>
                <a:gd name="connsiteX113" fmla="*/ 49132 w 690211"/>
                <a:gd name="connsiteY113" fmla="*/ 123192 h 371249"/>
                <a:gd name="connsiteX114" fmla="*/ 681573 w 690211"/>
                <a:gd name="connsiteY114" fmla="*/ 121935 h 371249"/>
                <a:gd name="connsiteX115" fmla="*/ 684465 w 690211"/>
                <a:gd name="connsiteY115" fmla="*/ 122293 h 371249"/>
                <a:gd name="connsiteX116" fmla="*/ 675427 w 690211"/>
                <a:gd name="connsiteY116" fmla="*/ 150971 h 371249"/>
                <a:gd name="connsiteX117" fmla="*/ 653374 w 690211"/>
                <a:gd name="connsiteY117" fmla="*/ 173913 h 371249"/>
                <a:gd name="connsiteX118" fmla="*/ 650482 w 690211"/>
                <a:gd name="connsiteY118" fmla="*/ 170687 h 371249"/>
                <a:gd name="connsiteX119" fmla="*/ 671812 w 690211"/>
                <a:gd name="connsiteY119" fmla="*/ 148820 h 371249"/>
                <a:gd name="connsiteX120" fmla="*/ 681573 w 690211"/>
                <a:gd name="connsiteY120" fmla="*/ 121935 h 371249"/>
                <a:gd name="connsiteX121" fmla="*/ 37489 w 690211"/>
                <a:gd name="connsiteY121" fmla="*/ 112065 h 371249"/>
                <a:gd name="connsiteX122" fmla="*/ 38940 w 690211"/>
                <a:gd name="connsiteY122" fmla="*/ 112065 h 371249"/>
                <a:gd name="connsiteX123" fmla="*/ 84660 w 690211"/>
                <a:gd name="connsiteY123" fmla="*/ 161091 h 371249"/>
                <a:gd name="connsiteX124" fmla="*/ 84297 w 690211"/>
                <a:gd name="connsiteY124" fmla="*/ 165812 h 371249"/>
                <a:gd name="connsiteX125" fmla="*/ 37489 w 690211"/>
                <a:gd name="connsiteY125" fmla="*/ 112065 h 371249"/>
                <a:gd name="connsiteX126" fmla="*/ 427065 w 690211"/>
                <a:gd name="connsiteY126" fmla="*/ 70004 h 371249"/>
                <a:gd name="connsiteX127" fmla="*/ 431410 w 690211"/>
                <a:gd name="connsiteY127" fmla="*/ 72271 h 371249"/>
                <a:gd name="connsiteX128" fmla="*/ 428402 w 690211"/>
                <a:gd name="connsiteY128" fmla="*/ 74917 h 371249"/>
                <a:gd name="connsiteX129" fmla="*/ 427065 w 690211"/>
                <a:gd name="connsiteY129" fmla="*/ 70004 h 371249"/>
                <a:gd name="connsiteX130" fmla="*/ 360809 w 690211"/>
                <a:gd name="connsiteY130" fmla="*/ 30014 h 371249"/>
                <a:gd name="connsiteX131" fmla="*/ 404880 w 690211"/>
                <a:gd name="connsiteY131" fmla="*/ 53525 h 371249"/>
                <a:gd name="connsiteX132" fmla="*/ 400615 w 690211"/>
                <a:gd name="connsiteY132" fmla="*/ 55695 h 371249"/>
                <a:gd name="connsiteX133" fmla="*/ 360454 w 690211"/>
                <a:gd name="connsiteY133" fmla="*/ 32184 h 371249"/>
                <a:gd name="connsiteX134" fmla="*/ 360809 w 690211"/>
                <a:gd name="connsiteY134" fmla="*/ 30014 h 371249"/>
                <a:gd name="connsiteX135" fmla="*/ 116039 w 690211"/>
                <a:gd name="connsiteY135" fmla="*/ 29909 h 371249"/>
                <a:gd name="connsiteX136" fmla="*/ 85850 w 690211"/>
                <a:gd name="connsiteY136" fmla="*/ 33567 h 371249"/>
                <a:gd name="connsiteX137" fmla="*/ 74321 w 690211"/>
                <a:gd name="connsiteY137" fmla="*/ 169018 h 371249"/>
                <a:gd name="connsiteX138" fmla="*/ 77924 w 690211"/>
                <a:gd name="connsiteY138" fmla="*/ 170098 h 371249"/>
                <a:gd name="connsiteX139" fmla="*/ 78284 w 690211"/>
                <a:gd name="connsiteY139" fmla="*/ 170098 h 371249"/>
                <a:gd name="connsiteX140" fmla="*/ 75402 w 690211"/>
                <a:gd name="connsiteY140" fmla="*/ 181626 h 371249"/>
                <a:gd name="connsiteX141" fmla="*/ 70358 w 690211"/>
                <a:gd name="connsiteY141" fmla="*/ 180545 h 371249"/>
                <a:gd name="connsiteX142" fmla="*/ 25325 w 690211"/>
                <a:gd name="connsiteY142" fmla="*/ 268084 h 371249"/>
                <a:gd name="connsiteX143" fmla="*/ 28928 w 690211"/>
                <a:gd name="connsiteY143" fmla="*/ 267003 h 371249"/>
                <a:gd name="connsiteX144" fmla="*/ 30369 w 690211"/>
                <a:gd name="connsiteY144" fmla="*/ 270245 h 371249"/>
                <a:gd name="connsiteX145" fmla="*/ 24605 w 690211"/>
                <a:gd name="connsiteY145" fmla="*/ 273487 h 371249"/>
                <a:gd name="connsiteX146" fmla="*/ 23884 w 690211"/>
                <a:gd name="connsiteY146" fmla="*/ 275289 h 371249"/>
                <a:gd name="connsiteX147" fmla="*/ 29648 w 690211"/>
                <a:gd name="connsiteY147" fmla="*/ 273487 h 371249"/>
                <a:gd name="connsiteX148" fmla="*/ 30729 w 690211"/>
                <a:gd name="connsiteY148" fmla="*/ 278891 h 371249"/>
                <a:gd name="connsiteX149" fmla="*/ 23164 w 690211"/>
                <a:gd name="connsiteY149" fmla="*/ 281413 h 371249"/>
                <a:gd name="connsiteX150" fmla="*/ 19561 w 690211"/>
                <a:gd name="connsiteY150" fmla="*/ 310592 h 371249"/>
                <a:gd name="connsiteX151" fmla="*/ 198613 w 690211"/>
                <a:gd name="connsiteY151" fmla="*/ 317437 h 371249"/>
                <a:gd name="connsiteX152" fmla="*/ 201495 w 690211"/>
                <a:gd name="connsiteY152" fmla="*/ 304108 h 371249"/>
                <a:gd name="connsiteX153" fmla="*/ 150337 w 690211"/>
                <a:gd name="connsiteY153" fmla="*/ 175142 h 371249"/>
                <a:gd name="connsiteX154" fmla="*/ 154300 w 690211"/>
                <a:gd name="connsiteY154" fmla="*/ 170098 h 371249"/>
                <a:gd name="connsiteX155" fmla="*/ 157903 w 690211"/>
                <a:gd name="connsiteY155" fmla="*/ 172260 h 371249"/>
                <a:gd name="connsiteX156" fmla="*/ 186004 w 690211"/>
                <a:gd name="connsiteY156" fmla="*/ 78237 h 371249"/>
                <a:gd name="connsiteX157" fmla="*/ 116039 w 690211"/>
                <a:gd name="connsiteY157" fmla="*/ 29909 h 371249"/>
                <a:gd name="connsiteX158" fmla="*/ 581803 w 690211"/>
                <a:gd name="connsiteY158" fmla="*/ 25115 h 371249"/>
                <a:gd name="connsiteX159" fmla="*/ 624804 w 690211"/>
                <a:gd name="connsiteY159" fmla="*/ 37769 h 371249"/>
                <a:gd name="connsiteX160" fmla="*/ 621931 w 690211"/>
                <a:gd name="connsiteY160" fmla="*/ 42124 h 371249"/>
                <a:gd name="connsiteX161" fmla="*/ 538983 w 690211"/>
                <a:gd name="connsiteY161" fmla="*/ 39946 h 371249"/>
                <a:gd name="connsiteX162" fmla="*/ 538265 w 690211"/>
                <a:gd name="connsiteY162" fmla="*/ 37769 h 371249"/>
                <a:gd name="connsiteX163" fmla="*/ 581803 w 690211"/>
                <a:gd name="connsiteY163" fmla="*/ 25115 h 371249"/>
                <a:gd name="connsiteX164" fmla="*/ 574798 w 690211"/>
                <a:gd name="connsiteY164" fmla="*/ 22704 h 371249"/>
                <a:gd name="connsiteX165" fmla="*/ 504479 w 690211"/>
                <a:gd name="connsiteY165" fmla="*/ 71032 h 371249"/>
                <a:gd name="connsiteX166" fmla="*/ 532940 w 690211"/>
                <a:gd name="connsiteY166" fmla="*/ 165055 h 371249"/>
                <a:gd name="connsiteX167" fmla="*/ 536903 w 690211"/>
                <a:gd name="connsiteY167" fmla="*/ 162894 h 371249"/>
                <a:gd name="connsiteX168" fmla="*/ 540505 w 690211"/>
                <a:gd name="connsiteY168" fmla="*/ 167937 h 371249"/>
                <a:gd name="connsiteX169" fmla="*/ 472055 w 690211"/>
                <a:gd name="connsiteY169" fmla="*/ 304468 h 371249"/>
                <a:gd name="connsiteX170" fmla="*/ 472775 w 690211"/>
                <a:gd name="connsiteY170" fmla="*/ 310232 h 371249"/>
                <a:gd name="connsiteX171" fmla="*/ 670922 w 690211"/>
                <a:gd name="connsiteY171" fmla="*/ 303027 h 371249"/>
                <a:gd name="connsiteX172" fmla="*/ 620485 w 690211"/>
                <a:gd name="connsiteY172" fmla="*/ 173341 h 371249"/>
                <a:gd name="connsiteX173" fmla="*/ 615440 w 690211"/>
                <a:gd name="connsiteY173" fmla="*/ 174421 h 371249"/>
                <a:gd name="connsiteX174" fmla="*/ 612558 w 690211"/>
                <a:gd name="connsiteY174" fmla="*/ 162894 h 371249"/>
                <a:gd name="connsiteX175" fmla="*/ 612919 w 690211"/>
                <a:gd name="connsiteY175" fmla="*/ 162533 h 371249"/>
                <a:gd name="connsiteX176" fmla="*/ 616521 w 690211"/>
                <a:gd name="connsiteY176" fmla="*/ 161453 h 371249"/>
                <a:gd name="connsiteX177" fmla="*/ 604993 w 690211"/>
                <a:gd name="connsiteY177" fmla="*/ 26363 h 371249"/>
                <a:gd name="connsiteX178" fmla="*/ 574798 w 690211"/>
                <a:gd name="connsiteY178" fmla="*/ 22704 h 371249"/>
                <a:gd name="connsiteX179" fmla="*/ 333848 w 690211"/>
                <a:gd name="connsiteY179" fmla="*/ 18755 h 371249"/>
                <a:gd name="connsiteX180" fmla="*/ 388850 w 690211"/>
                <a:gd name="connsiteY180" fmla="*/ 28483 h 371249"/>
                <a:gd name="connsiteX181" fmla="*/ 409838 w 690211"/>
                <a:gd name="connsiteY181" fmla="*/ 41092 h 371249"/>
                <a:gd name="connsiteX182" fmla="*/ 428655 w 690211"/>
                <a:gd name="connsiteY182" fmla="*/ 61989 h 371249"/>
                <a:gd name="connsiteX183" fmla="*/ 425398 w 690211"/>
                <a:gd name="connsiteY183" fmla="*/ 65231 h 371249"/>
                <a:gd name="connsiteX184" fmla="*/ 409476 w 690211"/>
                <a:gd name="connsiteY184" fmla="*/ 46857 h 371249"/>
                <a:gd name="connsiteX185" fmla="*/ 386317 w 690211"/>
                <a:gd name="connsiteY185" fmla="*/ 32085 h 371249"/>
                <a:gd name="connsiteX186" fmla="*/ 333848 w 690211"/>
                <a:gd name="connsiteY186" fmla="*/ 20917 h 371249"/>
                <a:gd name="connsiteX187" fmla="*/ 333848 w 690211"/>
                <a:gd name="connsiteY187" fmla="*/ 18755 h 371249"/>
                <a:gd name="connsiteX188" fmla="*/ 338396 w 690211"/>
                <a:gd name="connsiteY188" fmla="*/ 14835 h 371249"/>
                <a:gd name="connsiteX189" fmla="*/ 244727 w 690211"/>
                <a:gd name="connsiteY189" fmla="*/ 82920 h 371249"/>
                <a:gd name="connsiteX190" fmla="*/ 286518 w 690211"/>
                <a:gd name="connsiteY190" fmla="*/ 184508 h 371249"/>
                <a:gd name="connsiteX191" fmla="*/ 288679 w 690211"/>
                <a:gd name="connsiteY191" fmla="*/ 183427 h 371249"/>
                <a:gd name="connsiteX192" fmla="*/ 293363 w 690211"/>
                <a:gd name="connsiteY192" fmla="*/ 189912 h 371249"/>
                <a:gd name="connsiteX193" fmla="*/ 229596 w 690211"/>
                <a:gd name="connsiteY193" fmla="*/ 267363 h 371249"/>
                <a:gd name="connsiteX194" fmla="*/ 207259 w 690211"/>
                <a:gd name="connsiteY194" fmla="*/ 354542 h 371249"/>
                <a:gd name="connsiteX195" fmla="*/ 265262 w 690211"/>
                <a:gd name="connsiteY195" fmla="*/ 352020 h 371249"/>
                <a:gd name="connsiteX196" fmla="*/ 325427 w 690211"/>
                <a:gd name="connsiteY196" fmla="*/ 350940 h 371249"/>
                <a:gd name="connsiteX197" fmla="*/ 463048 w 690211"/>
                <a:gd name="connsiteY197" fmla="*/ 349138 h 371249"/>
                <a:gd name="connsiteX198" fmla="*/ 455122 w 690211"/>
                <a:gd name="connsiteY198" fmla="*/ 301586 h 371249"/>
                <a:gd name="connsiteX199" fmla="*/ 434587 w 690211"/>
                <a:gd name="connsiteY199" fmla="*/ 254395 h 371249"/>
                <a:gd name="connsiteX200" fmla="*/ 407567 w 690211"/>
                <a:gd name="connsiteY200" fmla="*/ 214048 h 371249"/>
                <a:gd name="connsiteX201" fmla="*/ 389554 w 690211"/>
                <a:gd name="connsiteY201" fmla="*/ 189912 h 371249"/>
                <a:gd name="connsiteX202" fmla="*/ 389194 w 690211"/>
                <a:gd name="connsiteY202" fmla="*/ 173701 h 371249"/>
                <a:gd name="connsiteX203" fmla="*/ 443594 w 690211"/>
                <a:gd name="connsiteY203" fmla="*/ 138037 h 371249"/>
                <a:gd name="connsiteX204" fmla="*/ 441792 w 690211"/>
                <a:gd name="connsiteY204" fmla="*/ 82920 h 371249"/>
                <a:gd name="connsiteX205" fmla="*/ 338396 w 690211"/>
                <a:gd name="connsiteY205" fmla="*/ 14835 h 371249"/>
                <a:gd name="connsiteX206" fmla="*/ 108818 w 690211"/>
                <a:gd name="connsiteY206" fmla="*/ 8161 h 371249"/>
                <a:gd name="connsiteX207" fmla="*/ 161253 w 690211"/>
                <a:gd name="connsiteY207" fmla="*/ 22299 h 371249"/>
                <a:gd name="connsiteX208" fmla="*/ 159098 w 690211"/>
                <a:gd name="connsiteY208" fmla="*/ 26392 h 371249"/>
                <a:gd name="connsiteX209" fmla="*/ 108818 w 690211"/>
                <a:gd name="connsiteY209" fmla="*/ 12626 h 371249"/>
                <a:gd name="connsiteX210" fmla="*/ 56024 w 690211"/>
                <a:gd name="connsiteY210" fmla="*/ 30857 h 371249"/>
                <a:gd name="connsiteX211" fmla="*/ 54947 w 690211"/>
                <a:gd name="connsiteY211" fmla="*/ 29740 h 371249"/>
                <a:gd name="connsiteX212" fmla="*/ 108818 w 690211"/>
                <a:gd name="connsiteY212" fmla="*/ 8161 h 371249"/>
                <a:gd name="connsiteX213" fmla="*/ 569758 w 690211"/>
                <a:gd name="connsiteY213" fmla="*/ 1610 h 371249"/>
                <a:gd name="connsiteX214" fmla="*/ 628332 w 690211"/>
                <a:gd name="connsiteY214" fmla="*/ 13352 h 371249"/>
                <a:gd name="connsiteX215" fmla="*/ 626532 w 690211"/>
                <a:gd name="connsiteY215" fmla="*/ 16543 h 371249"/>
                <a:gd name="connsiteX216" fmla="*/ 517482 w 690211"/>
                <a:gd name="connsiteY216" fmla="*/ 28596 h 371249"/>
                <a:gd name="connsiteX217" fmla="*/ 516042 w 690211"/>
                <a:gd name="connsiteY217" fmla="*/ 26823 h 371249"/>
                <a:gd name="connsiteX218" fmla="*/ 569758 w 690211"/>
                <a:gd name="connsiteY218" fmla="*/ 1610 h 371249"/>
                <a:gd name="connsiteX219" fmla="*/ 111636 w 690211"/>
                <a:gd name="connsiteY219" fmla="*/ 1501 h 371249"/>
                <a:gd name="connsiteX220" fmla="*/ 150147 w 690211"/>
                <a:gd name="connsiteY220" fmla="*/ 6778 h 371249"/>
                <a:gd name="connsiteX221" fmla="*/ 149072 w 690211"/>
                <a:gd name="connsiteY221" fmla="*/ 11108 h 371249"/>
                <a:gd name="connsiteX222" fmla="*/ 73484 w 690211"/>
                <a:gd name="connsiteY222" fmla="*/ 11829 h 371249"/>
                <a:gd name="connsiteX223" fmla="*/ 73125 w 690211"/>
                <a:gd name="connsiteY223" fmla="*/ 10025 h 371249"/>
                <a:gd name="connsiteX224" fmla="*/ 111636 w 690211"/>
                <a:gd name="connsiteY224" fmla="*/ 1501 h 371249"/>
                <a:gd name="connsiteX225" fmla="*/ 341999 w 690211"/>
                <a:gd name="connsiteY225" fmla="*/ 65 h 371249"/>
                <a:gd name="connsiteX226" fmla="*/ 459806 w 690211"/>
                <a:gd name="connsiteY226" fmla="*/ 85442 h 371249"/>
                <a:gd name="connsiteX227" fmla="*/ 403244 w 690211"/>
                <a:gd name="connsiteY227" fmla="*/ 187750 h 371249"/>
                <a:gd name="connsiteX228" fmla="*/ 421617 w 690211"/>
                <a:gd name="connsiteY228" fmla="*/ 210085 h 371249"/>
                <a:gd name="connsiteX229" fmla="*/ 450799 w 690211"/>
                <a:gd name="connsiteY229" fmla="*/ 251513 h 371249"/>
                <a:gd name="connsiteX230" fmla="*/ 463769 w 690211"/>
                <a:gd name="connsiteY230" fmla="*/ 276009 h 371249"/>
                <a:gd name="connsiteX231" fmla="*/ 529697 w 690211"/>
                <a:gd name="connsiteY231" fmla="*/ 167577 h 371249"/>
                <a:gd name="connsiteX232" fmla="*/ 492950 w 690211"/>
                <a:gd name="connsiteY232" fmla="*/ 70312 h 371249"/>
                <a:gd name="connsiteX233" fmla="*/ 604632 w 690211"/>
                <a:gd name="connsiteY233" fmla="*/ 13034 h 371249"/>
                <a:gd name="connsiteX234" fmla="*/ 673804 w 690211"/>
                <a:gd name="connsiteY234" fmla="*/ 98771 h 371249"/>
                <a:gd name="connsiteX235" fmla="*/ 664596 w 690211"/>
                <a:gd name="connsiteY235" fmla="*/ 142023 h 371249"/>
                <a:gd name="connsiteX236" fmla="*/ 669864 w 690211"/>
                <a:gd name="connsiteY236" fmla="*/ 136197 h 371249"/>
                <a:gd name="connsiteX237" fmla="*/ 678452 w 690211"/>
                <a:gd name="connsiteY237" fmla="*/ 93352 h 371249"/>
                <a:gd name="connsiteX238" fmla="*/ 680577 w 690211"/>
                <a:gd name="connsiteY238" fmla="*/ 92996 h 371249"/>
                <a:gd name="connsiteX239" fmla="*/ 642330 w 690211"/>
                <a:gd name="connsiteY239" fmla="*/ 171462 h 371249"/>
                <a:gd name="connsiteX240" fmla="*/ 640559 w 690211"/>
                <a:gd name="connsiteY240" fmla="*/ 168609 h 371249"/>
                <a:gd name="connsiteX241" fmla="*/ 664213 w 690211"/>
                <a:gd name="connsiteY241" fmla="*/ 142446 h 371249"/>
                <a:gd name="connsiteX242" fmla="*/ 632373 w 690211"/>
                <a:gd name="connsiteY242" fmla="*/ 170098 h 371249"/>
                <a:gd name="connsiteX243" fmla="*/ 684252 w 690211"/>
                <a:gd name="connsiteY243" fmla="*/ 306630 h 371249"/>
                <a:gd name="connsiteX244" fmla="*/ 684252 w 690211"/>
                <a:gd name="connsiteY244" fmla="*/ 306990 h 371249"/>
                <a:gd name="connsiteX245" fmla="*/ 679928 w 690211"/>
                <a:gd name="connsiteY245" fmla="*/ 316716 h 371249"/>
                <a:gd name="connsiteX246" fmla="*/ 473856 w 690211"/>
                <a:gd name="connsiteY246" fmla="*/ 318157 h 371249"/>
                <a:gd name="connsiteX247" fmla="*/ 480701 w 690211"/>
                <a:gd name="connsiteY247" fmla="*/ 353461 h 371249"/>
                <a:gd name="connsiteX248" fmla="*/ 477098 w 690211"/>
                <a:gd name="connsiteY248" fmla="*/ 362107 h 371249"/>
                <a:gd name="connsiteX249" fmla="*/ 467011 w 690211"/>
                <a:gd name="connsiteY249" fmla="*/ 367511 h 371249"/>
                <a:gd name="connsiteX250" fmla="*/ 383790 w 690211"/>
                <a:gd name="connsiteY250" fmla="*/ 366430 h 371249"/>
                <a:gd name="connsiteX251" fmla="*/ 304891 w 690211"/>
                <a:gd name="connsiteY251" fmla="*/ 367511 h 371249"/>
                <a:gd name="connsiteX252" fmla="*/ 247609 w 690211"/>
                <a:gd name="connsiteY252" fmla="*/ 369672 h 371249"/>
                <a:gd name="connsiteX253" fmla="*/ 195010 w 690211"/>
                <a:gd name="connsiteY253" fmla="*/ 368231 h 371249"/>
                <a:gd name="connsiteX254" fmla="*/ 189606 w 690211"/>
                <a:gd name="connsiteY254" fmla="*/ 358505 h 371249"/>
                <a:gd name="connsiteX255" fmla="*/ 197172 w 690211"/>
                <a:gd name="connsiteY255" fmla="*/ 325363 h 371249"/>
                <a:gd name="connsiteX256" fmla="*/ 11275 w 690211"/>
                <a:gd name="connsiteY256" fmla="*/ 323922 h 371249"/>
                <a:gd name="connsiteX257" fmla="*/ 6591 w 690211"/>
                <a:gd name="connsiteY257" fmla="*/ 314195 h 371249"/>
                <a:gd name="connsiteX258" fmla="*/ 6591 w 690211"/>
                <a:gd name="connsiteY258" fmla="*/ 313834 h 371249"/>
                <a:gd name="connsiteX259" fmla="*/ 8393 w 690211"/>
                <a:gd name="connsiteY259" fmla="*/ 288257 h 371249"/>
                <a:gd name="connsiteX260" fmla="*/ 2989 w 690211"/>
                <a:gd name="connsiteY260" fmla="*/ 291499 h 371249"/>
                <a:gd name="connsiteX261" fmla="*/ 1187 w 690211"/>
                <a:gd name="connsiteY261" fmla="*/ 288257 h 371249"/>
                <a:gd name="connsiteX262" fmla="*/ 9113 w 690211"/>
                <a:gd name="connsiteY262" fmla="*/ 283214 h 371249"/>
                <a:gd name="connsiteX263" fmla="*/ 9113 w 690211"/>
                <a:gd name="connsiteY263" fmla="*/ 280332 h 371249"/>
                <a:gd name="connsiteX264" fmla="*/ 2268 w 690211"/>
                <a:gd name="connsiteY264" fmla="*/ 284295 h 371249"/>
                <a:gd name="connsiteX265" fmla="*/ 827 w 690211"/>
                <a:gd name="connsiteY265" fmla="*/ 281413 h 371249"/>
                <a:gd name="connsiteX266" fmla="*/ 9834 w 690211"/>
                <a:gd name="connsiteY266" fmla="*/ 276009 h 371249"/>
                <a:gd name="connsiteX267" fmla="*/ 58470 w 690211"/>
                <a:gd name="connsiteY267" fmla="*/ 177303 h 371249"/>
                <a:gd name="connsiteX268" fmla="*/ 16679 w 690211"/>
                <a:gd name="connsiteY268" fmla="*/ 105976 h 371249"/>
                <a:gd name="connsiteX269" fmla="*/ 86210 w 690211"/>
                <a:gd name="connsiteY269" fmla="*/ 20238 h 371249"/>
                <a:gd name="connsiteX270" fmla="*/ 197892 w 690211"/>
                <a:gd name="connsiteY270" fmla="*/ 77517 h 371249"/>
                <a:gd name="connsiteX271" fmla="*/ 161506 w 690211"/>
                <a:gd name="connsiteY271" fmla="*/ 175142 h 371249"/>
                <a:gd name="connsiteX272" fmla="*/ 210502 w 690211"/>
                <a:gd name="connsiteY272" fmla="*/ 273848 h 371249"/>
                <a:gd name="connsiteX273" fmla="*/ 220589 w 690211"/>
                <a:gd name="connsiteY273" fmla="*/ 255475 h 371249"/>
                <a:gd name="connsiteX274" fmla="*/ 279312 w 690211"/>
                <a:gd name="connsiteY274" fmla="*/ 188471 h 371249"/>
                <a:gd name="connsiteX275" fmla="*/ 232118 w 690211"/>
                <a:gd name="connsiteY275" fmla="*/ 79318 h 371249"/>
                <a:gd name="connsiteX276" fmla="*/ 341999 w 690211"/>
                <a:gd name="connsiteY276" fmla="*/ 65 h 37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690211" h="371249">
                  <a:moveTo>
                    <a:pt x="182253" y="337437"/>
                  </a:moveTo>
                  <a:cubicBezTo>
                    <a:pt x="184046" y="337782"/>
                    <a:pt x="184404" y="339853"/>
                    <a:pt x="182612" y="340198"/>
                  </a:cubicBezTo>
                  <a:cubicBezTo>
                    <a:pt x="161821" y="343994"/>
                    <a:pt x="140671" y="341923"/>
                    <a:pt x="119522" y="343649"/>
                  </a:cubicBezTo>
                  <a:cubicBezTo>
                    <a:pt x="118446" y="343994"/>
                    <a:pt x="118088" y="341923"/>
                    <a:pt x="119522" y="341578"/>
                  </a:cubicBezTo>
                  <a:cubicBezTo>
                    <a:pt x="130276" y="339507"/>
                    <a:pt x="141388" y="339507"/>
                    <a:pt x="152142" y="339162"/>
                  </a:cubicBezTo>
                  <a:cubicBezTo>
                    <a:pt x="162179" y="338817"/>
                    <a:pt x="172575" y="336401"/>
                    <a:pt x="182253" y="337437"/>
                  </a:cubicBezTo>
                  <a:close/>
                  <a:moveTo>
                    <a:pt x="432347" y="333471"/>
                  </a:moveTo>
                  <a:cubicBezTo>
                    <a:pt x="435228" y="333471"/>
                    <a:pt x="434867" y="337867"/>
                    <a:pt x="431986" y="338233"/>
                  </a:cubicBezTo>
                  <a:cubicBezTo>
                    <a:pt x="398854" y="338966"/>
                    <a:pt x="365721" y="337867"/>
                    <a:pt x="332228" y="339332"/>
                  </a:cubicBezTo>
                  <a:cubicBezTo>
                    <a:pt x="301256" y="341164"/>
                    <a:pt x="270284" y="345560"/>
                    <a:pt x="239312" y="344461"/>
                  </a:cubicBezTo>
                  <a:cubicBezTo>
                    <a:pt x="237151" y="344461"/>
                    <a:pt x="237151" y="341530"/>
                    <a:pt x="239312" y="341530"/>
                  </a:cubicBezTo>
                  <a:cubicBezTo>
                    <a:pt x="303777" y="338600"/>
                    <a:pt x="367521" y="331639"/>
                    <a:pt x="432347" y="333471"/>
                  </a:cubicBezTo>
                  <a:close/>
                  <a:moveTo>
                    <a:pt x="189824" y="328464"/>
                  </a:moveTo>
                  <a:cubicBezTo>
                    <a:pt x="192341" y="328464"/>
                    <a:pt x="192341" y="332049"/>
                    <a:pt x="189824" y="332407"/>
                  </a:cubicBezTo>
                  <a:cubicBezTo>
                    <a:pt x="154221" y="334199"/>
                    <a:pt x="118977" y="339218"/>
                    <a:pt x="83014" y="337426"/>
                  </a:cubicBezTo>
                  <a:cubicBezTo>
                    <a:pt x="81576" y="337067"/>
                    <a:pt x="81576" y="334916"/>
                    <a:pt x="83014" y="334558"/>
                  </a:cubicBezTo>
                  <a:cubicBezTo>
                    <a:pt x="100996" y="333483"/>
                    <a:pt x="119337" y="334199"/>
                    <a:pt x="137318" y="333124"/>
                  </a:cubicBezTo>
                  <a:cubicBezTo>
                    <a:pt x="154940" y="331690"/>
                    <a:pt x="172202" y="329181"/>
                    <a:pt x="189824" y="328464"/>
                  </a:cubicBezTo>
                  <a:close/>
                  <a:moveTo>
                    <a:pt x="418067" y="322804"/>
                  </a:moveTo>
                  <a:cubicBezTo>
                    <a:pt x="420941" y="322804"/>
                    <a:pt x="420582" y="326946"/>
                    <a:pt x="417708" y="326946"/>
                  </a:cubicBezTo>
                  <a:cubicBezTo>
                    <a:pt x="388963" y="329707"/>
                    <a:pt x="360218" y="329707"/>
                    <a:pt x="331114" y="331777"/>
                  </a:cubicBezTo>
                  <a:cubicBezTo>
                    <a:pt x="304165" y="333848"/>
                    <a:pt x="275780" y="337644"/>
                    <a:pt x="248113" y="334883"/>
                  </a:cubicBezTo>
                  <a:cubicBezTo>
                    <a:pt x="246676" y="334538"/>
                    <a:pt x="246676" y="332468"/>
                    <a:pt x="248472" y="332468"/>
                  </a:cubicBezTo>
                  <a:cubicBezTo>
                    <a:pt x="276139" y="330397"/>
                    <a:pt x="303806" y="329707"/>
                    <a:pt x="331473" y="327291"/>
                  </a:cubicBezTo>
                  <a:cubicBezTo>
                    <a:pt x="359859" y="325220"/>
                    <a:pt x="389322" y="322114"/>
                    <a:pt x="418067" y="322804"/>
                  </a:cubicBezTo>
                  <a:close/>
                  <a:moveTo>
                    <a:pt x="680203" y="320863"/>
                  </a:moveTo>
                  <a:cubicBezTo>
                    <a:pt x="683404" y="320526"/>
                    <a:pt x="684471" y="325241"/>
                    <a:pt x="681625" y="325578"/>
                  </a:cubicBezTo>
                  <a:cubicBezTo>
                    <a:pt x="662063" y="328945"/>
                    <a:pt x="640012" y="331302"/>
                    <a:pt x="620450" y="329619"/>
                  </a:cubicBezTo>
                  <a:cubicBezTo>
                    <a:pt x="619738" y="329282"/>
                    <a:pt x="619738" y="328608"/>
                    <a:pt x="620450" y="328272"/>
                  </a:cubicBezTo>
                  <a:cubicBezTo>
                    <a:pt x="640012" y="324231"/>
                    <a:pt x="660641" y="324904"/>
                    <a:pt x="680203" y="320863"/>
                  </a:cubicBezTo>
                  <a:close/>
                  <a:moveTo>
                    <a:pt x="392646" y="311344"/>
                  </a:moveTo>
                  <a:cubicBezTo>
                    <a:pt x="394816" y="311344"/>
                    <a:pt x="395539" y="314776"/>
                    <a:pt x="393369" y="315120"/>
                  </a:cubicBezTo>
                  <a:cubicBezTo>
                    <a:pt x="354673" y="320955"/>
                    <a:pt x="314529" y="320268"/>
                    <a:pt x="275833" y="323015"/>
                  </a:cubicBezTo>
                  <a:cubicBezTo>
                    <a:pt x="273663" y="323358"/>
                    <a:pt x="274024" y="320612"/>
                    <a:pt x="275833" y="320268"/>
                  </a:cubicBezTo>
                  <a:cubicBezTo>
                    <a:pt x="314529" y="316836"/>
                    <a:pt x="353588" y="311001"/>
                    <a:pt x="392646" y="311344"/>
                  </a:cubicBezTo>
                  <a:close/>
                  <a:moveTo>
                    <a:pt x="365705" y="303437"/>
                  </a:moveTo>
                  <a:cubicBezTo>
                    <a:pt x="368556" y="303437"/>
                    <a:pt x="368556" y="307920"/>
                    <a:pt x="365705" y="307920"/>
                  </a:cubicBezTo>
                  <a:cubicBezTo>
                    <a:pt x="343966" y="308667"/>
                    <a:pt x="321871" y="306426"/>
                    <a:pt x="300488" y="309040"/>
                  </a:cubicBezTo>
                  <a:cubicBezTo>
                    <a:pt x="299419" y="309040"/>
                    <a:pt x="299063" y="307173"/>
                    <a:pt x="300132" y="306799"/>
                  </a:cubicBezTo>
                  <a:cubicBezTo>
                    <a:pt x="321515" y="303064"/>
                    <a:pt x="344323" y="303064"/>
                    <a:pt x="365705" y="303437"/>
                  </a:cubicBezTo>
                  <a:close/>
                  <a:moveTo>
                    <a:pt x="350170" y="292619"/>
                  </a:moveTo>
                  <a:cubicBezTo>
                    <a:pt x="351962" y="292953"/>
                    <a:pt x="352679" y="295961"/>
                    <a:pt x="350529" y="296295"/>
                  </a:cubicBezTo>
                  <a:cubicBezTo>
                    <a:pt x="341208" y="297967"/>
                    <a:pt x="330455" y="297298"/>
                    <a:pt x="321135" y="296295"/>
                  </a:cubicBezTo>
                  <a:cubicBezTo>
                    <a:pt x="319701" y="295961"/>
                    <a:pt x="319701" y="293956"/>
                    <a:pt x="321135" y="293956"/>
                  </a:cubicBezTo>
                  <a:cubicBezTo>
                    <a:pt x="330813" y="294290"/>
                    <a:pt x="340492" y="291951"/>
                    <a:pt x="350170" y="292619"/>
                  </a:cubicBezTo>
                  <a:close/>
                  <a:moveTo>
                    <a:pt x="531443" y="270337"/>
                  </a:moveTo>
                  <a:cubicBezTo>
                    <a:pt x="531821" y="268139"/>
                    <a:pt x="535223" y="268139"/>
                    <a:pt x="535223" y="270703"/>
                  </a:cubicBezTo>
                  <a:cubicBezTo>
                    <a:pt x="534467" y="278030"/>
                    <a:pt x="533333" y="285723"/>
                    <a:pt x="532955" y="293050"/>
                  </a:cubicBezTo>
                  <a:cubicBezTo>
                    <a:pt x="532577" y="296347"/>
                    <a:pt x="528041" y="295981"/>
                    <a:pt x="528041" y="293050"/>
                  </a:cubicBezTo>
                  <a:cubicBezTo>
                    <a:pt x="527663" y="285357"/>
                    <a:pt x="530687" y="278030"/>
                    <a:pt x="531443" y="270337"/>
                  </a:cubicBezTo>
                  <a:close/>
                  <a:moveTo>
                    <a:pt x="524601" y="263596"/>
                  </a:moveTo>
                  <a:cubicBezTo>
                    <a:pt x="524941" y="261789"/>
                    <a:pt x="527323" y="262873"/>
                    <a:pt x="526982" y="264319"/>
                  </a:cubicBezTo>
                  <a:cubicBezTo>
                    <a:pt x="525282" y="274803"/>
                    <a:pt x="522900" y="284202"/>
                    <a:pt x="522560" y="295047"/>
                  </a:cubicBezTo>
                  <a:cubicBezTo>
                    <a:pt x="522560" y="297939"/>
                    <a:pt x="518138" y="297939"/>
                    <a:pt x="518138" y="294686"/>
                  </a:cubicBezTo>
                  <a:cubicBezTo>
                    <a:pt x="518138" y="283479"/>
                    <a:pt x="521880" y="274080"/>
                    <a:pt x="524601" y="263596"/>
                  </a:cubicBezTo>
                  <a:close/>
                  <a:moveTo>
                    <a:pt x="522296" y="250551"/>
                  </a:moveTo>
                  <a:cubicBezTo>
                    <a:pt x="523052" y="249089"/>
                    <a:pt x="525698" y="250185"/>
                    <a:pt x="524942" y="251282"/>
                  </a:cubicBezTo>
                  <a:cubicBezTo>
                    <a:pt x="518894" y="266266"/>
                    <a:pt x="517004" y="280884"/>
                    <a:pt x="515492" y="296600"/>
                  </a:cubicBezTo>
                  <a:cubicBezTo>
                    <a:pt x="515114" y="299523"/>
                    <a:pt x="510201" y="299523"/>
                    <a:pt x="510579" y="296234"/>
                  </a:cubicBezTo>
                  <a:cubicBezTo>
                    <a:pt x="512091" y="280153"/>
                    <a:pt x="514736" y="265535"/>
                    <a:pt x="522296" y="250551"/>
                  </a:cubicBezTo>
                  <a:close/>
                  <a:moveTo>
                    <a:pt x="517256" y="237476"/>
                  </a:moveTo>
                  <a:cubicBezTo>
                    <a:pt x="517962" y="236389"/>
                    <a:pt x="519373" y="237113"/>
                    <a:pt x="519020" y="238563"/>
                  </a:cubicBezTo>
                  <a:cubicBezTo>
                    <a:pt x="510201" y="257044"/>
                    <a:pt x="503498" y="279510"/>
                    <a:pt x="502087" y="299802"/>
                  </a:cubicBezTo>
                  <a:cubicBezTo>
                    <a:pt x="502087" y="302701"/>
                    <a:pt x="497501" y="302701"/>
                    <a:pt x="497501" y="299802"/>
                  </a:cubicBezTo>
                  <a:cubicBezTo>
                    <a:pt x="498559" y="278785"/>
                    <a:pt x="505967" y="255232"/>
                    <a:pt x="517256" y="237476"/>
                  </a:cubicBezTo>
                  <a:close/>
                  <a:moveTo>
                    <a:pt x="517528" y="220004"/>
                  </a:moveTo>
                  <a:cubicBezTo>
                    <a:pt x="518260" y="218926"/>
                    <a:pt x="519359" y="220004"/>
                    <a:pt x="518993" y="221083"/>
                  </a:cubicBezTo>
                  <a:cubicBezTo>
                    <a:pt x="505804" y="243736"/>
                    <a:pt x="493715" y="273220"/>
                    <a:pt x="491150" y="299828"/>
                  </a:cubicBezTo>
                  <a:cubicBezTo>
                    <a:pt x="490784" y="302704"/>
                    <a:pt x="486388" y="302704"/>
                    <a:pt x="486754" y="299828"/>
                  </a:cubicBezTo>
                  <a:cubicBezTo>
                    <a:pt x="489319" y="272141"/>
                    <a:pt x="501408" y="242657"/>
                    <a:pt x="517528" y="220004"/>
                  </a:cubicBezTo>
                  <a:close/>
                  <a:moveTo>
                    <a:pt x="247141" y="209095"/>
                  </a:moveTo>
                  <a:lnTo>
                    <a:pt x="237690" y="222271"/>
                  </a:lnTo>
                  <a:cubicBezTo>
                    <a:pt x="236981" y="223334"/>
                    <a:pt x="235563" y="222980"/>
                    <a:pt x="235917" y="221917"/>
                  </a:cubicBezTo>
                  <a:close/>
                  <a:moveTo>
                    <a:pt x="254399" y="200803"/>
                  </a:moveTo>
                  <a:lnTo>
                    <a:pt x="247141" y="209095"/>
                  </a:lnTo>
                  <a:lnTo>
                    <a:pt x="251161" y="203490"/>
                  </a:lnTo>
                  <a:close/>
                  <a:moveTo>
                    <a:pt x="534650" y="185075"/>
                  </a:moveTo>
                  <a:cubicBezTo>
                    <a:pt x="535375" y="184001"/>
                    <a:pt x="536825" y="185433"/>
                    <a:pt x="535737" y="186150"/>
                  </a:cubicBezTo>
                  <a:cubicBezTo>
                    <a:pt x="522322" y="201550"/>
                    <a:pt x="512170" y="219458"/>
                    <a:pt x="502743" y="238082"/>
                  </a:cubicBezTo>
                  <a:cubicBezTo>
                    <a:pt x="497305" y="249543"/>
                    <a:pt x="492954" y="261362"/>
                    <a:pt x="489328" y="273540"/>
                  </a:cubicBezTo>
                  <a:cubicBezTo>
                    <a:pt x="487515" y="281419"/>
                    <a:pt x="482802" y="290373"/>
                    <a:pt x="482802" y="298611"/>
                  </a:cubicBezTo>
                  <a:cubicBezTo>
                    <a:pt x="482802" y="301118"/>
                    <a:pt x="478813" y="301118"/>
                    <a:pt x="478813" y="298611"/>
                  </a:cubicBezTo>
                  <a:cubicBezTo>
                    <a:pt x="478451" y="289657"/>
                    <a:pt x="483164" y="280703"/>
                    <a:pt x="485340" y="272465"/>
                  </a:cubicBezTo>
                  <a:cubicBezTo>
                    <a:pt x="488603" y="261362"/>
                    <a:pt x="491866" y="250260"/>
                    <a:pt x="497305" y="239873"/>
                  </a:cubicBezTo>
                  <a:cubicBezTo>
                    <a:pt x="507457" y="219816"/>
                    <a:pt x="518334" y="200476"/>
                    <a:pt x="534650" y="185075"/>
                  </a:cubicBezTo>
                  <a:close/>
                  <a:moveTo>
                    <a:pt x="268176" y="185064"/>
                  </a:moveTo>
                  <a:cubicBezTo>
                    <a:pt x="269594" y="184001"/>
                    <a:pt x="271721" y="186481"/>
                    <a:pt x="269949" y="187899"/>
                  </a:cubicBezTo>
                  <a:lnTo>
                    <a:pt x="254399" y="200803"/>
                  </a:lnTo>
                  <a:close/>
                  <a:moveTo>
                    <a:pt x="260699" y="182262"/>
                  </a:moveTo>
                  <a:cubicBezTo>
                    <a:pt x="262853" y="180826"/>
                    <a:pt x="265367" y="183339"/>
                    <a:pt x="263212" y="184776"/>
                  </a:cubicBezTo>
                  <a:cubicBezTo>
                    <a:pt x="258544" y="189085"/>
                    <a:pt x="253517" y="193035"/>
                    <a:pt x="248849" y="196985"/>
                  </a:cubicBezTo>
                  <a:cubicBezTo>
                    <a:pt x="244540" y="200575"/>
                    <a:pt x="240590" y="204166"/>
                    <a:pt x="238435" y="209193"/>
                  </a:cubicBezTo>
                  <a:cubicBezTo>
                    <a:pt x="237717" y="210630"/>
                    <a:pt x="235563" y="209552"/>
                    <a:pt x="236281" y="208116"/>
                  </a:cubicBezTo>
                  <a:cubicBezTo>
                    <a:pt x="238076" y="203448"/>
                    <a:pt x="241308" y="199139"/>
                    <a:pt x="245258" y="195548"/>
                  </a:cubicBezTo>
                  <a:cubicBezTo>
                    <a:pt x="249926" y="190880"/>
                    <a:pt x="255312" y="186212"/>
                    <a:pt x="260699" y="182262"/>
                  </a:cubicBezTo>
                  <a:close/>
                  <a:moveTo>
                    <a:pt x="255322" y="178720"/>
                  </a:moveTo>
                  <a:cubicBezTo>
                    <a:pt x="256796" y="177651"/>
                    <a:pt x="259007" y="180502"/>
                    <a:pt x="257533" y="181571"/>
                  </a:cubicBezTo>
                  <a:cubicBezTo>
                    <a:pt x="252005" y="185848"/>
                    <a:pt x="245371" y="187986"/>
                    <a:pt x="241318" y="193688"/>
                  </a:cubicBezTo>
                  <a:cubicBezTo>
                    <a:pt x="240580" y="194757"/>
                    <a:pt x="238738" y="193688"/>
                    <a:pt x="239475" y="192619"/>
                  </a:cubicBezTo>
                  <a:cubicBezTo>
                    <a:pt x="243160" y="186917"/>
                    <a:pt x="249425" y="182284"/>
                    <a:pt x="255322" y="178720"/>
                  </a:cubicBezTo>
                  <a:close/>
                  <a:moveTo>
                    <a:pt x="687890" y="137838"/>
                  </a:moveTo>
                  <a:cubicBezTo>
                    <a:pt x="688255" y="136376"/>
                    <a:pt x="690811" y="136741"/>
                    <a:pt x="690081" y="138203"/>
                  </a:cubicBezTo>
                  <a:cubicBezTo>
                    <a:pt x="687160" y="147705"/>
                    <a:pt x="684604" y="157207"/>
                    <a:pt x="679492" y="165613"/>
                  </a:cubicBezTo>
                  <a:cubicBezTo>
                    <a:pt x="674015" y="174019"/>
                    <a:pt x="666713" y="178770"/>
                    <a:pt x="659410" y="184983"/>
                  </a:cubicBezTo>
                  <a:cubicBezTo>
                    <a:pt x="657584" y="186810"/>
                    <a:pt x="654663" y="183887"/>
                    <a:pt x="656854" y="182059"/>
                  </a:cubicBezTo>
                  <a:cubicBezTo>
                    <a:pt x="663426" y="175846"/>
                    <a:pt x="670729" y="171461"/>
                    <a:pt x="675841" y="163420"/>
                  </a:cubicBezTo>
                  <a:cubicBezTo>
                    <a:pt x="680953" y="155380"/>
                    <a:pt x="684604" y="146609"/>
                    <a:pt x="687890" y="137838"/>
                  </a:cubicBezTo>
                  <a:close/>
                  <a:moveTo>
                    <a:pt x="49132" y="123192"/>
                  </a:moveTo>
                  <a:cubicBezTo>
                    <a:pt x="51259" y="130912"/>
                    <a:pt x="56931" y="140103"/>
                    <a:pt x="63666" y="144147"/>
                  </a:cubicBezTo>
                  <a:cubicBezTo>
                    <a:pt x="68629" y="147088"/>
                    <a:pt x="75010" y="147823"/>
                    <a:pt x="80327" y="150764"/>
                  </a:cubicBezTo>
                  <a:cubicBezTo>
                    <a:pt x="82808" y="152602"/>
                    <a:pt x="80681" y="156646"/>
                    <a:pt x="77845" y="155176"/>
                  </a:cubicBezTo>
                  <a:cubicBezTo>
                    <a:pt x="70401" y="151132"/>
                    <a:pt x="62603" y="150764"/>
                    <a:pt x="56931" y="144147"/>
                  </a:cubicBezTo>
                  <a:cubicBezTo>
                    <a:pt x="51614" y="138265"/>
                    <a:pt x="48423" y="131647"/>
                    <a:pt x="47005" y="123927"/>
                  </a:cubicBezTo>
                  <a:cubicBezTo>
                    <a:pt x="46651" y="122456"/>
                    <a:pt x="48778" y="122089"/>
                    <a:pt x="49132" y="123192"/>
                  </a:cubicBezTo>
                  <a:close/>
                  <a:moveTo>
                    <a:pt x="681573" y="121935"/>
                  </a:moveTo>
                  <a:cubicBezTo>
                    <a:pt x="681934" y="120501"/>
                    <a:pt x="684465" y="120859"/>
                    <a:pt x="684465" y="122293"/>
                  </a:cubicBezTo>
                  <a:cubicBezTo>
                    <a:pt x="683019" y="132330"/>
                    <a:pt x="680850" y="142367"/>
                    <a:pt x="675427" y="150971"/>
                  </a:cubicBezTo>
                  <a:cubicBezTo>
                    <a:pt x="669281" y="160650"/>
                    <a:pt x="661328" y="166385"/>
                    <a:pt x="653374" y="173913"/>
                  </a:cubicBezTo>
                  <a:cubicBezTo>
                    <a:pt x="651205" y="175705"/>
                    <a:pt x="648313" y="172838"/>
                    <a:pt x="650482" y="170687"/>
                  </a:cubicBezTo>
                  <a:cubicBezTo>
                    <a:pt x="657713" y="163159"/>
                    <a:pt x="666027" y="158499"/>
                    <a:pt x="671812" y="148820"/>
                  </a:cubicBezTo>
                  <a:cubicBezTo>
                    <a:pt x="676511" y="140217"/>
                    <a:pt x="679765" y="131613"/>
                    <a:pt x="681573" y="121935"/>
                  </a:cubicBezTo>
                  <a:close/>
                  <a:moveTo>
                    <a:pt x="37489" y="112065"/>
                  </a:moveTo>
                  <a:cubicBezTo>
                    <a:pt x="37489" y="111339"/>
                    <a:pt x="38940" y="110976"/>
                    <a:pt x="38940" y="112065"/>
                  </a:cubicBezTo>
                  <a:cubicBezTo>
                    <a:pt x="43294" y="135670"/>
                    <a:pt x="59260" y="157460"/>
                    <a:pt x="84660" y="161091"/>
                  </a:cubicBezTo>
                  <a:cubicBezTo>
                    <a:pt x="87563" y="161455"/>
                    <a:pt x="87563" y="166176"/>
                    <a:pt x="84297" y="165812"/>
                  </a:cubicBezTo>
                  <a:cubicBezTo>
                    <a:pt x="58171" y="162181"/>
                    <a:pt x="37126" y="138939"/>
                    <a:pt x="37489" y="112065"/>
                  </a:cubicBezTo>
                  <a:close/>
                  <a:moveTo>
                    <a:pt x="427065" y="70004"/>
                  </a:moveTo>
                  <a:cubicBezTo>
                    <a:pt x="428736" y="68114"/>
                    <a:pt x="431076" y="70759"/>
                    <a:pt x="431410" y="72271"/>
                  </a:cubicBezTo>
                  <a:cubicBezTo>
                    <a:pt x="432079" y="74539"/>
                    <a:pt x="429739" y="75673"/>
                    <a:pt x="428402" y="74917"/>
                  </a:cubicBezTo>
                  <a:cubicBezTo>
                    <a:pt x="427400" y="74161"/>
                    <a:pt x="426063" y="71137"/>
                    <a:pt x="427065" y="70004"/>
                  </a:cubicBezTo>
                  <a:close/>
                  <a:moveTo>
                    <a:pt x="360809" y="30014"/>
                  </a:moveTo>
                  <a:cubicBezTo>
                    <a:pt x="377869" y="31461"/>
                    <a:pt x="394929" y="38333"/>
                    <a:pt x="404880" y="53525"/>
                  </a:cubicBezTo>
                  <a:cubicBezTo>
                    <a:pt x="406657" y="56057"/>
                    <a:pt x="402392" y="58227"/>
                    <a:pt x="400615" y="55695"/>
                  </a:cubicBezTo>
                  <a:cubicBezTo>
                    <a:pt x="392796" y="41950"/>
                    <a:pt x="375381" y="35078"/>
                    <a:pt x="360454" y="32184"/>
                  </a:cubicBezTo>
                  <a:cubicBezTo>
                    <a:pt x="359388" y="31822"/>
                    <a:pt x="359743" y="30014"/>
                    <a:pt x="360809" y="30014"/>
                  </a:cubicBezTo>
                  <a:close/>
                  <a:moveTo>
                    <a:pt x="116039" y="29909"/>
                  </a:moveTo>
                  <a:cubicBezTo>
                    <a:pt x="106137" y="29335"/>
                    <a:pt x="95937" y="30505"/>
                    <a:pt x="85850" y="33567"/>
                  </a:cubicBezTo>
                  <a:cubicBezTo>
                    <a:pt x="26406" y="51940"/>
                    <a:pt x="5150" y="152086"/>
                    <a:pt x="74321" y="169018"/>
                  </a:cubicBezTo>
                  <a:cubicBezTo>
                    <a:pt x="75762" y="168657"/>
                    <a:pt x="76843" y="169018"/>
                    <a:pt x="77924" y="170098"/>
                  </a:cubicBezTo>
                  <a:lnTo>
                    <a:pt x="78284" y="170098"/>
                  </a:lnTo>
                  <a:cubicBezTo>
                    <a:pt x="86210" y="171539"/>
                    <a:pt x="82968" y="182707"/>
                    <a:pt x="75402" y="181626"/>
                  </a:cubicBezTo>
                  <a:cubicBezTo>
                    <a:pt x="73601" y="181266"/>
                    <a:pt x="71799" y="180906"/>
                    <a:pt x="70358" y="180545"/>
                  </a:cubicBezTo>
                  <a:cubicBezTo>
                    <a:pt x="43699" y="199278"/>
                    <a:pt x="31810" y="234221"/>
                    <a:pt x="25325" y="268084"/>
                  </a:cubicBezTo>
                  <a:cubicBezTo>
                    <a:pt x="26766" y="267724"/>
                    <a:pt x="27487" y="267363"/>
                    <a:pt x="28928" y="267003"/>
                  </a:cubicBezTo>
                  <a:cubicBezTo>
                    <a:pt x="30729" y="266283"/>
                    <a:pt x="32170" y="269525"/>
                    <a:pt x="30369" y="270245"/>
                  </a:cubicBezTo>
                  <a:cubicBezTo>
                    <a:pt x="28207" y="271326"/>
                    <a:pt x="26406" y="272407"/>
                    <a:pt x="24605" y="273487"/>
                  </a:cubicBezTo>
                  <a:cubicBezTo>
                    <a:pt x="24605" y="273848"/>
                    <a:pt x="24244" y="274568"/>
                    <a:pt x="23884" y="275289"/>
                  </a:cubicBezTo>
                  <a:cubicBezTo>
                    <a:pt x="26046" y="274568"/>
                    <a:pt x="27487" y="273848"/>
                    <a:pt x="29648" y="273487"/>
                  </a:cubicBezTo>
                  <a:cubicBezTo>
                    <a:pt x="32891" y="273127"/>
                    <a:pt x="34332" y="278171"/>
                    <a:pt x="30729" y="278891"/>
                  </a:cubicBezTo>
                  <a:cubicBezTo>
                    <a:pt x="28207" y="279612"/>
                    <a:pt x="25685" y="280332"/>
                    <a:pt x="23164" y="281413"/>
                  </a:cubicBezTo>
                  <a:cubicBezTo>
                    <a:pt x="21722" y="291499"/>
                    <a:pt x="20642" y="301226"/>
                    <a:pt x="19561" y="310592"/>
                  </a:cubicBezTo>
                  <a:cubicBezTo>
                    <a:pt x="84769" y="320679"/>
                    <a:pt x="134125" y="313114"/>
                    <a:pt x="198613" y="317437"/>
                  </a:cubicBezTo>
                  <a:cubicBezTo>
                    <a:pt x="199333" y="313114"/>
                    <a:pt x="200414" y="308431"/>
                    <a:pt x="201495" y="304108"/>
                  </a:cubicBezTo>
                  <a:cubicBezTo>
                    <a:pt x="197892" y="256556"/>
                    <a:pt x="186724" y="204681"/>
                    <a:pt x="150337" y="175142"/>
                  </a:cubicBezTo>
                  <a:cubicBezTo>
                    <a:pt x="147455" y="172980"/>
                    <a:pt x="151058" y="167937"/>
                    <a:pt x="154300" y="170098"/>
                  </a:cubicBezTo>
                  <a:cubicBezTo>
                    <a:pt x="155381" y="170819"/>
                    <a:pt x="156822" y="171539"/>
                    <a:pt x="157903" y="172260"/>
                  </a:cubicBezTo>
                  <a:cubicBezTo>
                    <a:pt x="194650" y="158571"/>
                    <a:pt x="201135" y="110299"/>
                    <a:pt x="186004" y="78237"/>
                  </a:cubicBezTo>
                  <a:cubicBezTo>
                    <a:pt x="172764" y="49058"/>
                    <a:pt x="145744" y="31631"/>
                    <a:pt x="116039" y="29909"/>
                  </a:cubicBezTo>
                  <a:close/>
                  <a:moveTo>
                    <a:pt x="581803" y="25115"/>
                  </a:moveTo>
                  <a:cubicBezTo>
                    <a:pt x="596795" y="24616"/>
                    <a:pt x="611697" y="28335"/>
                    <a:pt x="624804" y="37769"/>
                  </a:cubicBezTo>
                  <a:cubicBezTo>
                    <a:pt x="627317" y="39946"/>
                    <a:pt x="624804" y="43938"/>
                    <a:pt x="621931" y="42124"/>
                  </a:cubicBezTo>
                  <a:cubicBezTo>
                    <a:pt x="596077" y="22892"/>
                    <a:pt x="566632" y="29424"/>
                    <a:pt x="538983" y="39946"/>
                  </a:cubicBezTo>
                  <a:cubicBezTo>
                    <a:pt x="537906" y="40309"/>
                    <a:pt x="537188" y="38495"/>
                    <a:pt x="538265" y="37769"/>
                  </a:cubicBezTo>
                  <a:cubicBezTo>
                    <a:pt x="551730" y="30331"/>
                    <a:pt x="566812" y="25614"/>
                    <a:pt x="581803" y="25115"/>
                  </a:cubicBezTo>
                  <a:close/>
                  <a:moveTo>
                    <a:pt x="574798" y="22704"/>
                  </a:moveTo>
                  <a:cubicBezTo>
                    <a:pt x="545076" y="24426"/>
                    <a:pt x="517989" y="41853"/>
                    <a:pt x="504479" y="71032"/>
                  </a:cubicBezTo>
                  <a:cubicBezTo>
                    <a:pt x="489708" y="103094"/>
                    <a:pt x="496192" y="151366"/>
                    <a:pt x="532940" y="165055"/>
                  </a:cubicBezTo>
                  <a:cubicBezTo>
                    <a:pt x="534381" y="164335"/>
                    <a:pt x="535461" y="163614"/>
                    <a:pt x="536903" y="162894"/>
                  </a:cubicBezTo>
                  <a:cubicBezTo>
                    <a:pt x="539785" y="160732"/>
                    <a:pt x="543387" y="165415"/>
                    <a:pt x="540505" y="167937"/>
                  </a:cubicBezTo>
                  <a:cubicBezTo>
                    <a:pt x="502317" y="199278"/>
                    <a:pt x="475657" y="255115"/>
                    <a:pt x="472055" y="304468"/>
                  </a:cubicBezTo>
                  <a:cubicBezTo>
                    <a:pt x="472055" y="306269"/>
                    <a:pt x="472775" y="308431"/>
                    <a:pt x="472775" y="310232"/>
                  </a:cubicBezTo>
                  <a:cubicBezTo>
                    <a:pt x="538704" y="305909"/>
                    <a:pt x="605353" y="313474"/>
                    <a:pt x="670922" y="303027"/>
                  </a:cubicBezTo>
                  <a:cubicBezTo>
                    <a:pt x="666599" y="260159"/>
                    <a:pt x="658673" y="200359"/>
                    <a:pt x="620485" y="173341"/>
                  </a:cubicBezTo>
                  <a:cubicBezTo>
                    <a:pt x="619043" y="173701"/>
                    <a:pt x="617242" y="174061"/>
                    <a:pt x="615440" y="174421"/>
                  </a:cubicBezTo>
                  <a:cubicBezTo>
                    <a:pt x="607875" y="175502"/>
                    <a:pt x="604993" y="164335"/>
                    <a:pt x="612558" y="162894"/>
                  </a:cubicBezTo>
                  <a:cubicBezTo>
                    <a:pt x="612558" y="162894"/>
                    <a:pt x="612919" y="162894"/>
                    <a:pt x="612919" y="162533"/>
                  </a:cubicBezTo>
                  <a:cubicBezTo>
                    <a:pt x="613639" y="161453"/>
                    <a:pt x="615080" y="161092"/>
                    <a:pt x="616521" y="161453"/>
                  </a:cubicBezTo>
                  <a:cubicBezTo>
                    <a:pt x="686053" y="144882"/>
                    <a:pt x="664437" y="44735"/>
                    <a:pt x="604993" y="26363"/>
                  </a:cubicBezTo>
                  <a:cubicBezTo>
                    <a:pt x="594905" y="23301"/>
                    <a:pt x="584705" y="22130"/>
                    <a:pt x="574798" y="22704"/>
                  </a:cubicBezTo>
                  <a:close/>
                  <a:moveTo>
                    <a:pt x="333848" y="18755"/>
                  </a:moveTo>
                  <a:cubicBezTo>
                    <a:pt x="353750" y="17314"/>
                    <a:pt x="370396" y="19475"/>
                    <a:pt x="388850" y="28483"/>
                  </a:cubicBezTo>
                  <a:cubicBezTo>
                    <a:pt x="396088" y="32085"/>
                    <a:pt x="403325" y="35688"/>
                    <a:pt x="409838" y="41092"/>
                  </a:cubicBezTo>
                  <a:cubicBezTo>
                    <a:pt x="417437" y="47217"/>
                    <a:pt x="422141" y="54783"/>
                    <a:pt x="428655" y="61989"/>
                  </a:cubicBezTo>
                  <a:cubicBezTo>
                    <a:pt x="430464" y="64511"/>
                    <a:pt x="427207" y="67753"/>
                    <a:pt x="425398" y="65231"/>
                  </a:cubicBezTo>
                  <a:cubicBezTo>
                    <a:pt x="419970" y="59467"/>
                    <a:pt x="415628" y="51901"/>
                    <a:pt x="409476" y="46857"/>
                  </a:cubicBezTo>
                  <a:cubicBezTo>
                    <a:pt x="402239" y="41092"/>
                    <a:pt x="394640" y="36409"/>
                    <a:pt x="386317" y="32085"/>
                  </a:cubicBezTo>
                  <a:cubicBezTo>
                    <a:pt x="368948" y="23799"/>
                    <a:pt x="353027" y="21997"/>
                    <a:pt x="333848" y="20917"/>
                  </a:cubicBezTo>
                  <a:cubicBezTo>
                    <a:pt x="332401" y="20917"/>
                    <a:pt x="332401" y="19115"/>
                    <a:pt x="333848" y="18755"/>
                  </a:cubicBezTo>
                  <a:close/>
                  <a:moveTo>
                    <a:pt x="338396" y="14835"/>
                  </a:moveTo>
                  <a:cubicBezTo>
                    <a:pt x="298767" y="18077"/>
                    <a:pt x="259138" y="45095"/>
                    <a:pt x="244727" y="82920"/>
                  </a:cubicBezTo>
                  <a:cubicBezTo>
                    <a:pt x="228515" y="125789"/>
                    <a:pt x="250131" y="161813"/>
                    <a:pt x="286518" y="184508"/>
                  </a:cubicBezTo>
                  <a:cubicBezTo>
                    <a:pt x="287238" y="184148"/>
                    <a:pt x="287959" y="183788"/>
                    <a:pt x="288679" y="183427"/>
                  </a:cubicBezTo>
                  <a:cubicBezTo>
                    <a:pt x="292642" y="181626"/>
                    <a:pt x="297326" y="186669"/>
                    <a:pt x="293363" y="189912"/>
                  </a:cubicBezTo>
                  <a:cubicBezTo>
                    <a:pt x="265262" y="211886"/>
                    <a:pt x="247969" y="236743"/>
                    <a:pt x="229596" y="267363"/>
                  </a:cubicBezTo>
                  <a:cubicBezTo>
                    <a:pt x="212663" y="295462"/>
                    <a:pt x="218067" y="323201"/>
                    <a:pt x="207259" y="354542"/>
                  </a:cubicBezTo>
                  <a:cubicBezTo>
                    <a:pt x="229956" y="357064"/>
                    <a:pt x="242565" y="353461"/>
                    <a:pt x="265262" y="352020"/>
                  </a:cubicBezTo>
                  <a:cubicBezTo>
                    <a:pt x="292282" y="350219"/>
                    <a:pt x="298407" y="350940"/>
                    <a:pt x="325427" y="350940"/>
                  </a:cubicBezTo>
                  <a:cubicBezTo>
                    <a:pt x="370820" y="351300"/>
                    <a:pt x="417655" y="342654"/>
                    <a:pt x="463048" y="349138"/>
                  </a:cubicBezTo>
                  <a:cubicBezTo>
                    <a:pt x="459445" y="333288"/>
                    <a:pt x="458725" y="317077"/>
                    <a:pt x="455122" y="301586"/>
                  </a:cubicBezTo>
                  <a:cubicBezTo>
                    <a:pt x="451159" y="284295"/>
                    <a:pt x="443594" y="269525"/>
                    <a:pt x="434587" y="254395"/>
                  </a:cubicBezTo>
                  <a:cubicBezTo>
                    <a:pt x="425941" y="240706"/>
                    <a:pt x="416934" y="227016"/>
                    <a:pt x="407567" y="214048"/>
                  </a:cubicBezTo>
                  <a:cubicBezTo>
                    <a:pt x="401803" y="206483"/>
                    <a:pt x="394598" y="198557"/>
                    <a:pt x="389554" y="189912"/>
                  </a:cubicBezTo>
                  <a:cubicBezTo>
                    <a:pt x="381988" y="187750"/>
                    <a:pt x="379827" y="175502"/>
                    <a:pt x="389194" y="173701"/>
                  </a:cubicBezTo>
                  <a:cubicBezTo>
                    <a:pt x="411170" y="170459"/>
                    <a:pt x="434947" y="160372"/>
                    <a:pt x="443594" y="138037"/>
                  </a:cubicBezTo>
                  <a:cubicBezTo>
                    <a:pt x="450078" y="120025"/>
                    <a:pt x="448637" y="100572"/>
                    <a:pt x="441792" y="82920"/>
                  </a:cubicBezTo>
                  <a:cubicBezTo>
                    <a:pt x="425580" y="41853"/>
                    <a:pt x="383429" y="11232"/>
                    <a:pt x="338396" y="14835"/>
                  </a:cubicBezTo>
                  <a:close/>
                  <a:moveTo>
                    <a:pt x="108818" y="8161"/>
                  </a:moveTo>
                  <a:cubicBezTo>
                    <a:pt x="127493" y="7789"/>
                    <a:pt x="145810" y="11137"/>
                    <a:pt x="161253" y="22299"/>
                  </a:cubicBezTo>
                  <a:cubicBezTo>
                    <a:pt x="163767" y="24160"/>
                    <a:pt x="161612" y="28252"/>
                    <a:pt x="159098" y="26392"/>
                  </a:cubicBezTo>
                  <a:cubicBezTo>
                    <a:pt x="144014" y="16718"/>
                    <a:pt x="126775" y="11881"/>
                    <a:pt x="108818" y="12626"/>
                  </a:cubicBezTo>
                  <a:cubicBezTo>
                    <a:pt x="88706" y="13742"/>
                    <a:pt x="73263" y="21555"/>
                    <a:pt x="56024" y="30857"/>
                  </a:cubicBezTo>
                  <a:cubicBezTo>
                    <a:pt x="54947" y="31229"/>
                    <a:pt x="54588" y="30113"/>
                    <a:pt x="54947" y="29740"/>
                  </a:cubicBezTo>
                  <a:cubicBezTo>
                    <a:pt x="71827" y="17462"/>
                    <a:pt x="87988" y="8533"/>
                    <a:pt x="108818" y="8161"/>
                  </a:cubicBezTo>
                  <a:close/>
                  <a:moveTo>
                    <a:pt x="569758" y="1610"/>
                  </a:moveTo>
                  <a:cubicBezTo>
                    <a:pt x="590632" y="-561"/>
                    <a:pt x="612316" y="3427"/>
                    <a:pt x="628332" y="13352"/>
                  </a:cubicBezTo>
                  <a:cubicBezTo>
                    <a:pt x="630491" y="14416"/>
                    <a:pt x="628692" y="17606"/>
                    <a:pt x="626532" y="16543"/>
                  </a:cubicBezTo>
                  <a:cubicBezTo>
                    <a:pt x="591262" y="-827"/>
                    <a:pt x="547714" y="2718"/>
                    <a:pt x="517482" y="28596"/>
                  </a:cubicBezTo>
                  <a:cubicBezTo>
                    <a:pt x="516402" y="29659"/>
                    <a:pt x="514963" y="27887"/>
                    <a:pt x="516042" y="26823"/>
                  </a:cubicBezTo>
                  <a:cubicBezTo>
                    <a:pt x="528819" y="12112"/>
                    <a:pt x="548883" y="3781"/>
                    <a:pt x="569758" y="1610"/>
                  </a:cubicBezTo>
                  <a:close/>
                  <a:moveTo>
                    <a:pt x="111636" y="1501"/>
                  </a:moveTo>
                  <a:cubicBezTo>
                    <a:pt x="124354" y="464"/>
                    <a:pt x="137071" y="1727"/>
                    <a:pt x="150147" y="6778"/>
                  </a:cubicBezTo>
                  <a:cubicBezTo>
                    <a:pt x="152655" y="7860"/>
                    <a:pt x="151938" y="12190"/>
                    <a:pt x="149072" y="11108"/>
                  </a:cubicBezTo>
                  <a:cubicBezTo>
                    <a:pt x="124354" y="1366"/>
                    <a:pt x="98560" y="5335"/>
                    <a:pt x="73484" y="11829"/>
                  </a:cubicBezTo>
                  <a:cubicBezTo>
                    <a:pt x="72409" y="12190"/>
                    <a:pt x="72051" y="10386"/>
                    <a:pt x="73125" y="10025"/>
                  </a:cubicBezTo>
                  <a:cubicBezTo>
                    <a:pt x="86201" y="5876"/>
                    <a:pt x="98919" y="2539"/>
                    <a:pt x="111636" y="1501"/>
                  </a:cubicBezTo>
                  <a:close/>
                  <a:moveTo>
                    <a:pt x="341999" y="65"/>
                  </a:moveTo>
                  <a:cubicBezTo>
                    <a:pt x="394958" y="-1736"/>
                    <a:pt x="445395" y="33928"/>
                    <a:pt x="459806" y="85442"/>
                  </a:cubicBezTo>
                  <a:cubicBezTo>
                    <a:pt x="473856" y="134074"/>
                    <a:pt x="450078" y="175502"/>
                    <a:pt x="403244" y="187750"/>
                  </a:cubicBezTo>
                  <a:cubicBezTo>
                    <a:pt x="410089" y="194595"/>
                    <a:pt x="416213" y="202880"/>
                    <a:pt x="421617" y="210085"/>
                  </a:cubicBezTo>
                  <a:cubicBezTo>
                    <a:pt x="432065" y="223054"/>
                    <a:pt x="442153" y="237103"/>
                    <a:pt x="450799" y="251513"/>
                  </a:cubicBezTo>
                  <a:cubicBezTo>
                    <a:pt x="455482" y="259438"/>
                    <a:pt x="460166" y="267363"/>
                    <a:pt x="463769" y="276009"/>
                  </a:cubicBezTo>
                  <a:cubicBezTo>
                    <a:pt x="473135" y="234581"/>
                    <a:pt x="496553" y="192073"/>
                    <a:pt x="529697" y="167577"/>
                  </a:cubicBezTo>
                  <a:cubicBezTo>
                    <a:pt x="487546" y="157850"/>
                    <a:pt x="479981" y="106336"/>
                    <a:pt x="492950" y="70312"/>
                  </a:cubicBezTo>
                  <a:cubicBezTo>
                    <a:pt x="508802" y="26363"/>
                    <a:pt x="559599" y="-295"/>
                    <a:pt x="604632" y="13034"/>
                  </a:cubicBezTo>
                  <a:cubicBezTo>
                    <a:pt x="643542" y="24561"/>
                    <a:pt x="671282" y="57703"/>
                    <a:pt x="673804" y="98771"/>
                  </a:cubicBezTo>
                  <a:lnTo>
                    <a:pt x="664596" y="142023"/>
                  </a:lnTo>
                  <a:lnTo>
                    <a:pt x="669864" y="136197"/>
                  </a:lnTo>
                  <a:cubicBezTo>
                    <a:pt x="676327" y="123491"/>
                    <a:pt x="679337" y="109046"/>
                    <a:pt x="678452" y="93352"/>
                  </a:cubicBezTo>
                  <a:cubicBezTo>
                    <a:pt x="678452" y="92282"/>
                    <a:pt x="680577" y="91926"/>
                    <a:pt x="680577" y="92996"/>
                  </a:cubicBezTo>
                  <a:cubicBezTo>
                    <a:pt x="684472" y="126879"/>
                    <a:pt x="669952" y="153272"/>
                    <a:pt x="642330" y="171462"/>
                  </a:cubicBezTo>
                  <a:cubicBezTo>
                    <a:pt x="640559" y="172532"/>
                    <a:pt x="638788" y="169679"/>
                    <a:pt x="640559" y="168609"/>
                  </a:cubicBezTo>
                  <a:lnTo>
                    <a:pt x="664213" y="142446"/>
                  </a:lnTo>
                  <a:lnTo>
                    <a:pt x="632373" y="170098"/>
                  </a:lnTo>
                  <a:cubicBezTo>
                    <a:pt x="672723" y="197116"/>
                    <a:pt x="682450" y="262320"/>
                    <a:pt x="684252" y="306630"/>
                  </a:cubicBezTo>
                  <a:lnTo>
                    <a:pt x="684252" y="306990"/>
                  </a:lnTo>
                  <a:cubicBezTo>
                    <a:pt x="686053" y="310952"/>
                    <a:pt x="684972" y="315996"/>
                    <a:pt x="679928" y="316716"/>
                  </a:cubicBezTo>
                  <a:cubicBezTo>
                    <a:pt x="612558" y="328244"/>
                    <a:pt x="541586" y="324282"/>
                    <a:pt x="473856" y="318157"/>
                  </a:cubicBezTo>
                  <a:cubicBezTo>
                    <a:pt x="475657" y="329685"/>
                    <a:pt x="477098" y="341934"/>
                    <a:pt x="480701" y="353461"/>
                  </a:cubicBezTo>
                  <a:cubicBezTo>
                    <a:pt x="481782" y="357424"/>
                    <a:pt x="479981" y="360666"/>
                    <a:pt x="477098" y="362107"/>
                  </a:cubicBezTo>
                  <a:cubicBezTo>
                    <a:pt x="475297" y="365709"/>
                    <a:pt x="471694" y="368231"/>
                    <a:pt x="467011" y="367511"/>
                  </a:cubicBezTo>
                  <a:cubicBezTo>
                    <a:pt x="439631" y="362107"/>
                    <a:pt x="411530" y="364629"/>
                    <a:pt x="383790" y="366430"/>
                  </a:cubicBezTo>
                  <a:cubicBezTo>
                    <a:pt x="357490" y="368231"/>
                    <a:pt x="331191" y="367871"/>
                    <a:pt x="304891" y="367511"/>
                  </a:cubicBezTo>
                  <a:cubicBezTo>
                    <a:pt x="278952" y="367511"/>
                    <a:pt x="273548" y="367871"/>
                    <a:pt x="247609" y="369672"/>
                  </a:cubicBezTo>
                  <a:cubicBezTo>
                    <a:pt x="226714" y="371473"/>
                    <a:pt x="215906" y="372554"/>
                    <a:pt x="195010" y="368231"/>
                  </a:cubicBezTo>
                  <a:cubicBezTo>
                    <a:pt x="190687" y="367511"/>
                    <a:pt x="188526" y="362107"/>
                    <a:pt x="189606" y="358505"/>
                  </a:cubicBezTo>
                  <a:cubicBezTo>
                    <a:pt x="192849" y="346977"/>
                    <a:pt x="195010" y="336170"/>
                    <a:pt x="197172" y="325363"/>
                  </a:cubicBezTo>
                  <a:cubicBezTo>
                    <a:pt x="131604" y="331487"/>
                    <a:pt x="77203" y="335449"/>
                    <a:pt x="11275" y="323922"/>
                  </a:cubicBezTo>
                  <a:cubicBezTo>
                    <a:pt x="5871" y="323201"/>
                    <a:pt x="4790" y="318157"/>
                    <a:pt x="6591" y="314195"/>
                  </a:cubicBezTo>
                  <a:cubicBezTo>
                    <a:pt x="6591" y="314195"/>
                    <a:pt x="6591" y="314195"/>
                    <a:pt x="6591" y="313834"/>
                  </a:cubicBezTo>
                  <a:cubicBezTo>
                    <a:pt x="6591" y="305909"/>
                    <a:pt x="7312" y="297624"/>
                    <a:pt x="8393" y="288257"/>
                  </a:cubicBezTo>
                  <a:cubicBezTo>
                    <a:pt x="6591" y="289338"/>
                    <a:pt x="4790" y="290419"/>
                    <a:pt x="2989" y="291499"/>
                  </a:cubicBezTo>
                  <a:cubicBezTo>
                    <a:pt x="827" y="292220"/>
                    <a:pt x="-974" y="289338"/>
                    <a:pt x="1187" y="288257"/>
                  </a:cubicBezTo>
                  <a:cubicBezTo>
                    <a:pt x="3709" y="286456"/>
                    <a:pt x="6231" y="285015"/>
                    <a:pt x="9113" y="283214"/>
                  </a:cubicBezTo>
                  <a:cubicBezTo>
                    <a:pt x="9113" y="282493"/>
                    <a:pt x="9113" y="281413"/>
                    <a:pt x="9113" y="280332"/>
                  </a:cubicBezTo>
                  <a:cubicBezTo>
                    <a:pt x="6952" y="281413"/>
                    <a:pt x="4790" y="282854"/>
                    <a:pt x="2268" y="284295"/>
                  </a:cubicBezTo>
                  <a:cubicBezTo>
                    <a:pt x="467" y="285015"/>
                    <a:pt x="-974" y="282493"/>
                    <a:pt x="827" y="281413"/>
                  </a:cubicBezTo>
                  <a:cubicBezTo>
                    <a:pt x="3709" y="279612"/>
                    <a:pt x="6591" y="277450"/>
                    <a:pt x="9834" y="276009"/>
                  </a:cubicBezTo>
                  <a:cubicBezTo>
                    <a:pt x="15598" y="237824"/>
                    <a:pt x="28568" y="197477"/>
                    <a:pt x="58470" y="177303"/>
                  </a:cubicBezTo>
                  <a:cubicBezTo>
                    <a:pt x="30369" y="165776"/>
                    <a:pt x="14877" y="138037"/>
                    <a:pt x="16679" y="105976"/>
                  </a:cubicBezTo>
                  <a:cubicBezTo>
                    <a:pt x="19561" y="65268"/>
                    <a:pt x="47662" y="31766"/>
                    <a:pt x="86210" y="20238"/>
                  </a:cubicBezTo>
                  <a:cubicBezTo>
                    <a:pt x="131243" y="7270"/>
                    <a:pt x="181680" y="33567"/>
                    <a:pt x="197892" y="77517"/>
                  </a:cubicBezTo>
                  <a:cubicBezTo>
                    <a:pt x="210862" y="113541"/>
                    <a:pt x="203296" y="165055"/>
                    <a:pt x="161506" y="175142"/>
                  </a:cubicBezTo>
                  <a:cubicBezTo>
                    <a:pt x="191768" y="197477"/>
                    <a:pt x="205098" y="235662"/>
                    <a:pt x="210502" y="273848"/>
                  </a:cubicBezTo>
                  <a:cubicBezTo>
                    <a:pt x="213384" y="267724"/>
                    <a:pt x="216266" y="261960"/>
                    <a:pt x="220589" y="255475"/>
                  </a:cubicBezTo>
                  <a:cubicBezTo>
                    <a:pt x="236801" y="230259"/>
                    <a:pt x="253013" y="204321"/>
                    <a:pt x="279312" y="188471"/>
                  </a:cubicBezTo>
                  <a:cubicBezTo>
                    <a:pt x="237882" y="168297"/>
                    <a:pt x="213384" y="125789"/>
                    <a:pt x="232118" y="79318"/>
                  </a:cubicBezTo>
                  <a:cubicBezTo>
                    <a:pt x="249771" y="35369"/>
                    <a:pt x="294083" y="1146"/>
                    <a:pt x="341999" y="6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72F327D1-AF8E-234C-898C-0C7C52BA8F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6016" y="5823263"/>
              <a:ext cx="1565930" cy="1167059"/>
            </a:xfrm>
            <a:custGeom>
              <a:avLst/>
              <a:gdLst>
                <a:gd name="connsiteX0" fmla="*/ 423736 w 1726148"/>
                <a:gd name="connsiteY0" fmla="*/ 1271683 h 1286466"/>
                <a:gd name="connsiteX1" fmla="*/ 425546 w 1726148"/>
                <a:gd name="connsiteY1" fmla="*/ 1277434 h 1286466"/>
                <a:gd name="connsiteX2" fmla="*/ 340125 w 1726148"/>
                <a:gd name="connsiteY2" fmla="*/ 1282825 h 1286466"/>
                <a:gd name="connsiteX3" fmla="*/ 340487 w 1726148"/>
                <a:gd name="connsiteY3" fmla="*/ 1281028 h 1286466"/>
                <a:gd name="connsiteX4" fmla="*/ 423736 w 1726148"/>
                <a:gd name="connsiteY4" fmla="*/ 1271683 h 1286466"/>
                <a:gd name="connsiteX5" fmla="*/ 463802 w 1726148"/>
                <a:gd name="connsiteY5" fmla="*/ 1237966 h 1286466"/>
                <a:gd name="connsiteX6" fmla="*/ 466689 w 1726148"/>
                <a:gd name="connsiteY6" fmla="*/ 1241846 h 1286466"/>
                <a:gd name="connsiteX7" fmla="*/ 372161 w 1726148"/>
                <a:gd name="connsiteY7" fmla="*/ 1273243 h 1286466"/>
                <a:gd name="connsiteX8" fmla="*/ 288095 w 1726148"/>
                <a:gd name="connsiteY8" fmla="*/ 1260543 h 1286466"/>
                <a:gd name="connsiteX9" fmla="*/ 289539 w 1726148"/>
                <a:gd name="connsiteY9" fmla="*/ 1258074 h 1286466"/>
                <a:gd name="connsiteX10" fmla="*/ 372521 w 1726148"/>
                <a:gd name="connsiteY10" fmla="*/ 1267599 h 1286466"/>
                <a:gd name="connsiteX11" fmla="*/ 425197 w 1726148"/>
                <a:gd name="connsiteY11" fmla="*/ 1258074 h 1286466"/>
                <a:gd name="connsiteX12" fmla="*/ 463802 w 1726148"/>
                <a:gd name="connsiteY12" fmla="*/ 1237966 h 1286466"/>
                <a:gd name="connsiteX13" fmla="*/ 494360 w 1726148"/>
                <a:gd name="connsiteY13" fmla="*/ 1198731 h 1286466"/>
                <a:gd name="connsiteX14" fmla="*/ 494540 w 1726148"/>
                <a:gd name="connsiteY14" fmla="*/ 1203178 h 1286466"/>
                <a:gd name="connsiteX15" fmla="*/ 362054 w 1726148"/>
                <a:gd name="connsiteY15" fmla="*/ 1261746 h 1286466"/>
                <a:gd name="connsiteX16" fmla="*/ 242924 w 1726148"/>
                <a:gd name="connsiteY16" fmla="*/ 1214676 h 1286466"/>
                <a:gd name="connsiteX17" fmla="*/ 245451 w 1726148"/>
                <a:gd name="connsiteY17" fmla="*/ 1213239 h 1286466"/>
                <a:gd name="connsiteX18" fmla="*/ 489847 w 1726148"/>
                <a:gd name="connsiteY18" fmla="*/ 1198866 h 1286466"/>
                <a:gd name="connsiteX19" fmla="*/ 494360 w 1726148"/>
                <a:gd name="connsiteY19" fmla="*/ 1198731 h 1286466"/>
                <a:gd name="connsiteX20" fmla="*/ 327393 w 1726148"/>
                <a:gd name="connsiteY20" fmla="*/ 1196713 h 1286466"/>
                <a:gd name="connsiteX21" fmla="*/ 330370 w 1726148"/>
                <a:gd name="connsiteY21" fmla="*/ 1200144 h 1286466"/>
                <a:gd name="connsiteX22" fmla="*/ 328904 w 1726148"/>
                <a:gd name="connsiteY22" fmla="*/ 1206160 h 1286466"/>
                <a:gd name="connsiteX23" fmla="*/ 323043 w 1726148"/>
                <a:gd name="connsiteY23" fmla="*/ 1203528 h 1286466"/>
                <a:gd name="connsiteX24" fmla="*/ 324142 w 1726148"/>
                <a:gd name="connsiteY24" fmla="*/ 1199768 h 1286466"/>
                <a:gd name="connsiteX25" fmla="*/ 327393 w 1726148"/>
                <a:gd name="connsiteY25" fmla="*/ 1196713 h 1286466"/>
                <a:gd name="connsiteX26" fmla="*/ 1379457 w 1726148"/>
                <a:gd name="connsiteY26" fmla="*/ 1186107 h 1286466"/>
                <a:gd name="connsiteX27" fmla="*/ 1379457 w 1726148"/>
                <a:gd name="connsiteY27" fmla="*/ 1192084 h 1286466"/>
                <a:gd name="connsiteX28" fmla="*/ 1379457 w 1726148"/>
                <a:gd name="connsiteY28" fmla="*/ 1186107 h 1286466"/>
                <a:gd name="connsiteX29" fmla="*/ 324005 w 1726148"/>
                <a:gd name="connsiteY29" fmla="*/ 1183001 h 1286466"/>
                <a:gd name="connsiteX30" fmla="*/ 325712 w 1726148"/>
                <a:gd name="connsiteY30" fmla="*/ 1186495 h 1286466"/>
                <a:gd name="connsiteX31" fmla="*/ 321651 w 1726148"/>
                <a:gd name="connsiteY31" fmla="*/ 1197530 h 1286466"/>
                <a:gd name="connsiteX32" fmla="*/ 317959 w 1726148"/>
                <a:gd name="connsiteY32" fmla="*/ 1208565 h 1286466"/>
                <a:gd name="connsiteX33" fmla="*/ 312421 w 1726148"/>
                <a:gd name="connsiteY33" fmla="*/ 1206725 h 1286466"/>
                <a:gd name="connsiteX34" fmla="*/ 315375 w 1726148"/>
                <a:gd name="connsiteY34" fmla="*/ 1196058 h 1286466"/>
                <a:gd name="connsiteX35" fmla="*/ 319805 w 1726148"/>
                <a:gd name="connsiteY35" fmla="*/ 1185024 h 1286466"/>
                <a:gd name="connsiteX36" fmla="*/ 324005 w 1726148"/>
                <a:gd name="connsiteY36" fmla="*/ 1183001 h 1286466"/>
                <a:gd name="connsiteX37" fmla="*/ 318059 w 1726148"/>
                <a:gd name="connsiteY37" fmla="*/ 1166633 h 1286466"/>
                <a:gd name="connsiteX38" fmla="*/ 319412 w 1726148"/>
                <a:gd name="connsiteY38" fmla="*/ 1171098 h 1286466"/>
                <a:gd name="connsiteX39" fmla="*/ 304620 w 1726148"/>
                <a:gd name="connsiteY39" fmla="*/ 1207178 h 1286466"/>
                <a:gd name="connsiteX40" fmla="*/ 298486 w 1726148"/>
                <a:gd name="connsiteY40" fmla="*/ 1205374 h 1286466"/>
                <a:gd name="connsiteX41" fmla="*/ 314000 w 1726148"/>
                <a:gd name="connsiteY41" fmla="*/ 1167851 h 1286466"/>
                <a:gd name="connsiteX42" fmla="*/ 318059 w 1726148"/>
                <a:gd name="connsiteY42" fmla="*/ 1166633 h 1286466"/>
                <a:gd name="connsiteX43" fmla="*/ 308720 w 1726148"/>
                <a:gd name="connsiteY43" fmla="*/ 1146626 h 1286466"/>
                <a:gd name="connsiteX44" fmla="*/ 310631 w 1726148"/>
                <a:gd name="connsiteY44" fmla="*/ 1150215 h 1286466"/>
                <a:gd name="connsiteX45" fmla="*/ 294992 w 1726148"/>
                <a:gd name="connsiteY45" fmla="*/ 1193273 h 1286466"/>
                <a:gd name="connsiteX46" fmla="*/ 288595 w 1726148"/>
                <a:gd name="connsiteY46" fmla="*/ 1192556 h 1286466"/>
                <a:gd name="connsiteX47" fmla="*/ 304944 w 1726148"/>
                <a:gd name="connsiteY47" fmla="*/ 1148420 h 1286466"/>
                <a:gd name="connsiteX48" fmla="*/ 308720 w 1726148"/>
                <a:gd name="connsiteY48" fmla="*/ 1146626 h 1286466"/>
                <a:gd name="connsiteX49" fmla="*/ 297838 w 1726148"/>
                <a:gd name="connsiteY49" fmla="*/ 1125136 h 1286466"/>
                <a:gd name="connsiteX50" fmla="*/ 302638 w 1726148"/>
                <a:gd name="connsiteY50" fmla="*/ 1126942 h 1286466"/>
                <a:gd name="connsiteX51" fmla="*/ 279010 w 1726148"/>
                <a:gd name="connsiteY51" fmla="*/ 1179681 h 1286466"/>
                <a:gd name="connsiteX52" fmla="*/ 272733 w 1726148"/>
                <a:gd name="connsiteY52" fmla="*/ 1178598 h 1286466"/>
                <a:gd name="connsiteX53" fmla="*/ 297838 w 1726148"/>
                <a:gd name="connsiteY53" fmla="*/ 1125136 h 1286466"/>
                <a:gd name="connsiteX54" fmla="*/ 291283 w 1726148"/>
                <a:gd name="connsiteY54" fmla="*/ 1095711 h 1286466"/>
                <a:gd name="connsiteX55" fmla="*/ 296684 w 1726148"/>
                <a:gd name="connsiteY55" fmla="*/ 1097162 h 1286466"/>
                <a:gd name="connsiteX56" fmla="*/ 268240 w 1726148"/>
                <a:gd name="connsiteY56" fmla="*/ 1165742 h 1286466"/>
                <a:gd name="connsiteX57" fmla="*/ 262839 w 1726148"/>
                <a:gd name="connsiteY57" fmla="*/ 1164654 h 1286466"/>
                <a:gd name="connsiteX58" fmla="*/ 275441 w 1726148"/>
                <a:gd name="connsiteY58" fmla="*/ 1133811 h 1286466"/>
                <a:gd name="connsiteX59" fmla="*/ 291283 w 1726148"/>
                <a:gd name="connsiteY59" fmla="*/ 1095711 h 1286466"/>
                <a:gd name="connsiteX60" fmla="*/ 291992 w 1726148"/>
                <a:gd name="connsiteY60" fmla="*/ 1065177 h 1286466"/>
                <a:gd name="connsiteX61" fmla="*/ 296321 w 1726148"/>
                <a:gd name="connsiteY61" fmla="*/ 1066262 h 1286466"/>
                <a:gd name="connsiteX62" fmla="*/ 264571 w 1726148"/>
                <a:gd name="connsiteY62" fmla="*/ 1136814 h 1286466"/>
                <a:gd name="connsiteX63" fmla="*/ 259160 w 1726148"/>
                <a:gd name="connsiteY63" fmla="*/ 1134281 h 1286466"/>
                <a:gd name="connsiteX64" fmla="*/ 291992 w 1726148"/>
                <a:gd name="connsiteY64" fmla="*/ 1065177 h 1286466"/>
                <a:gd name="connsiteX65" fmla="*/ 289907 w 1726148"/>
                <a:gd name="connsiteY65" fmla="*/ 1039057 h 1286466"/>
                <a:gd name="connsiteX66" fmla="*/ 293509 w 1726148"/>
                <a:gd name="connsiteY66" fmla="*/ 1040144 h 1286466"/>
                <a:gd name="connsiteX67" fmla="*/ 258571 w 1726148"/>
                <a:gd name="connsiteY67" fmla="*/ 1112633 h 1286466"/>
                <a:gd name="connsiteX68" fmla="*/ 253528 w 1726148"/>
                <a:gd name="connsiteY68" fmla="*/ 1109008 h 1286466"/>
                <a:gd name="connsiteX69" fmla="*/ 289907 w 1726148"/>
                <a:gd name="connsiteY69" fmla="*/ 1039057 h 1286466"/>
                <a:gd name="connsiteX70" fmla="*/ 1501507 w 1726148"/>
                <a:gd name="connsiteY70" fmla="*/ 1020357 h 1286466"/>
                <a:gd name="connsiteX71" fmla="*/ 1505490 w 1726148"/>
                <a:gd name="connsiteY71" fmla="*/ 1020357 h 1286466"/>
                <a:gd name="connsiteX72" fmla="*/ 1408457 w 1726148"/>
                <a:gd name="connsiteY72" fmla="*/ 1170020 h 1286466"/>
                <a:gd name="connsiteX73" fmla="*/ 1408819 w 1726148"/>
                <a:gd name="connsiteY73" fmla="*/ 1161004 h 1286466"/>
                <a:gd name="connsiteX74" fmla="*/ 1501507 w 1726148"/>
                <a:gd name="connsiteY74" fmla="*/ 1020357 h 1286466"/>
                <a:gd name="connsiteX75" fmla="*/ 169591 w 1726148"/>
                <a:gd name="connsiteY75" fmla="*/ 1016829 h 1286466"/>
                <a:gd name="connsiteX76" fmla="*/ 202252 w 1726148"/>
                <a:gd name="connsiteY76" fmla="*/ 1075097 h 1286466"/>
                <a:gd name="connsiteX77" fmla="*/ 200099 w 1726148"/>
                <a:gd name="connsiteY77" fmla="*/ 1082698 h 1286466"/>
                <a:gd name="connsiteX78" fmla="*/ 166002 w 1726148"/>
                <a:gd name="connsiteY78" fmla="*/ 1017191 h 1286466"/>
                <a:gd name="connsiteX79" fmla="*/ 169591 w 1726148"/>
                <a:gd name="connsiteY79" fmla="*/ 1016829 h 1286466"/>
                <a:gd name="connsiteX80" fmla="*/ 281593 w 1726148"/>
                <a:gd name="connsiteY80" fmla="*/ 1012042 h 1286466"/>
                <a:gd name="connsiteX81" fmla="*/ 285207 w 1726148"/>
                <a:gd name="connsiteY81" fmla="*/ 1013831 h 1286466"/>
                <a:gd name="connsiteX82" fmla="*/ 249430 w 1726148"/>
                <a:gd name="connsiteY82" fmla="*/ 1093271 h 1286466"/>
                <a:gd name="connsiteX83" fmla="*/ 243648 w 1726148"/>
                <a:gd name="connsiteY83" fmla="*/ 1091124 h 1286466"/>
                <a:gd name="connsiteX84" fmla="*/ 281593 w 1726148"/>
                <a:gd name="connsiteY84" fmla="*/ 1012042 h 1286466"/>
                <a:gd name="connsiteX85" fmla="*/ 272498 w 1726148"/>
                <a:gd name="connsiteY85" fmla="*/ 1008541 h 1286466"/>
                <a:gd name="connsiteX86" fmla="*/ 275703 w 1726148"/>
                <a:gd name="connsiteY86" fmla="*/ 1010362 h 1286466"/>
                <a:gd name="connsiteX87" fmla="*/ 244368 w 1726148"/>
                <a:gd name="connsiteY87" fmla="*/ 1066083 h 1286466"/>
                <a:gd name="connsiteX88" fmla="*/ 239739 w 1726148"/>
                <a:gd name="connsiteY88" fmla="*/ 1063898 h 1286466"/>
                <a:gd name="connsiteX89" fmla="*/ 272498 w 1726148"/>
                <a:gd name="connsiteY89" fmla="*/ 1008541 h 1286466"/>
                <a:gd name="connsiteX90" fmla="*/ 1514592 w 1726148"/>
                <a:gd name="connsiteY90" fmla="*/ 997774 h 1286466"/>
                <a:gd name="connsiteX91" fmla="*/ 1517472 w 1726148"/>
                <a:gd name="connsiteY91" fmla="*/ 997774 h 1286466"/>
                <a:gd name="connsiteX92" fmla="*/ 1495152 w 1726148"/>
                <a:gd name="connsiteY92" fmla="*/ 1141113 h 1286466"/>
                <a:gd name="connsiteX93" fmla="*/ 1392909 w 1726148"/>
                <a:gd name="connsiteY93" fmla="*/ 1195271 h 1286466"/>
                <a:gd name="connsiteX94" fmla="*/ 1393269 w 1726148"/>
                <a:gd name="connsiteY94" fmla="*/ 1185884 h 1286466"/>
                <a:gd name="connsiteX95" fmla="*/ 1455911 w 1726148"/>
                <a:gd name="connsiteY95" fmla="*/ 1172886 h 1286466"/>
                <a:gd name="connsiteX96" fmla="*/ 1497672 w 1726148"/>
                <a:gd name="connsiteY96" fmla="*/ 1114034 h 1286466"/>
                <a:gd name="connsiteX97" fmla="*/ 1514592 w 1726148"/>
                <a:gd name="connsiteY97" fmla="*/ 997774 h 1286466"/>
                <a:gd name="connsiteX98" fmla="*/ 155126 w 1726148"/>
                <a:gd name="connsiteY98" fmla="*/ 981533 h 1286466"/>
                <a:gd name="connsiteX99" fmla="*/ 157679 w 1726148"/>
                <a:gd name="connsiteY99" fmla="*/ 981533 h 1286466"/>
                <a:gd name="connsiteX100" fmla="*/ 201807 w 1726148"/>
                <a:gd name="connsiteY100" fmla="*/ 1091379 h 1286466"/>
                <a:gd name="connsiteX101" fmla="*/ 201807 w 1726148"/>
                <a:gd name="connsiteY101" fmla="*/ 1099302 h 1286466"/>
                <a:gd name="connsiteX102" fmla="*/ 155126 w 1726148"/>
                <a:gd name="connsiteY102" fmla="*/ 981533 h 1286466"/>
                <a:gd name="connsiteX103" fmla="*/ 279857 w 1726148"/>
                <a:gd name="connsiteY103" fmla="*/ 979213 h 1286466"/>
                <a:gd name="connsiteX104" fmla="*/ 282753 w 1726148"/>
                <a:gd name="connsiteY104" fmla="*/ 980280 h 1286466"/>
                <a:gd name="connsiteX105" fmla="*/ 266460 w 1726148"/>
                <a:gd name="connsiteY105" fmla="*/ 1007678 h 1286466"/>
                <a:gd name="connsiteX106" fmla="*/ 248719 w 1726148"/>
                <a:gd name="connsiteY106" fmla="*/ 1036499 h 1286466"/>
                <a:gd name="connsiteX107" fmla="*/ 242926 w 1726148"/>
                <a:gd name="connsiteY107" fmla="*/ 1034008 h 1286466"/>
                <a:gd name="connsiteX108" fmla="*/ 258857 w 1726148"/>
                <a:gd name="connsiteY108" fmla="*/ 1007678 h 1286466"/>
                <a:gd name="connsiteX109" fmla="*/ 279857 w 1726148"/>
                <a:gd name="connsiteY109" fmla="*/ 979213 h 1286466"/>
                <a:gd name="connsiteX110" fmla="*/ 277297 w 1726148"/>
                <a:gd name="connsiteY110" fmla="*/ 956837 h 1286466"/>
                <a:gd name="connsiteX111" fmla="*/ 281296 w 1726148"/>
                <a:gd name="connsiteY111" fmla="*/ 959343 h 1286466"/>
                <a:gd name="connsiteX112" fmla="*/ 242760 w 1726148"/>
                <a:gd name="connsiteY112" fmla="*/ 1013382 h 1286466"/>
                <a:gd name="connsiteX113" fmla="*/ 237670 w 1726148"/>
                <a:gd name="connsiteY113" fmla="*/ 1009446 h 1286466"/>
                <a:gd name="connsiteX114" fmla="*/ 259483 w 1726148"/>
                <a:gd name="connsiteY114" fmla="*/ 981889 h 1286466"/>
                <a:gd name="connsiteX115" fmla="*/ 277297 w 1726148"/>
                <a:gd name="connsiteY115" fmla="*/ 956837 h 1286466"/>
                <a:gd name="connsiteX116" fmla="*/ 1532560 w 1726148"/>
                <a:gd name="connsiteY116" fmla="*/ 946969 h 1286466"/>
                <a:gd name="connsiteX117" fmla="*/ 1535801 w 1726148"/>
                <a:gd name="connsiteY117" fmla="*/ 946969 h 1286466"/>
                <a:gd name="connsiteX118" fmla="*/ 1505188 w 1726148"/>
                <a:gd name="connsiteY118" fmla="*/ 1162093 h 1286466"/>
                <a:gd name="connsiteX119" fmla="*/ 1379492 w 1726148"/>
                <a:gd name="connsiteY119" fmla="*/ 1216864 h 1286466"/>
                <a:gd name="connsiteX120" fmla="*/ 1381653 w 1726148"/>
                <a:gd name="connsiteY120" fmla="*/ 1208576 h 1286466"/>
                <a:gd name="connsiteX121" fmla="*/ 1470612 w 1726148"/>
                <a:gd name="connsiteY121" fmla="*/ 1195965 h 1286466"/>
                <a:gd name="connsiteX122" fmla="*/ 1510230 w 1726148"/>
                <a:gd name="connsiteY122" fmla="*/ 1123536 h 1286466"/>
                <a:gd name="connsiteX123" fmla="*/ 1532560 w 1726148"/>
                <a:gd name="connsiteY123" fmla="*/ 946969 h 1286466"/>
                <a:gd name="connsiteX124" fmla="*/ 1219550 w 1726148"/>
                <a:gd name="connsiteY124" fmla="*/ 922796 h 1286466"/>
                <a:gd name="connsiteX125" fmla="*/ 1223001 w 1726148"/>
                <a:gd name="connsiteY125" fmla="*/ 923517 h 1286466"/>
                <a:gd name="connsiteX126" fmla="*/ 1219205 w 1726148"/>
                <a:gd name="connsiteY126" fmla="*/ 1027618 h 1286466"/>
                <a:gd name="connsiteX127" fmla="*/ 1220585 w 1726148"/>
                <a:gd name="connsiteY127" fmla="*/ 1085251 h 1286466"/>
                <a:gd name="connsiteX128" fmla="*/ 1224727 w 1726148"/>
                <a:gd name="connsiteY128" fmla="*/ 1136401 h 1286466"/>
                <a:gd name="connsiteX129" fmla="*/ 1217825 w 1726148"/>
                <a:gd name="connsiteY129" fmla="*/ 1138202 h 1286466"/>
                <a:gd name="connsiteX130" fmla="*/ 1212648 w 1726148"/>
                <a:gd name="connsiteY130" fmla="*/ 1085251 h 1286466"/>
                <a:gd name="connsiteX131" fmla="*/ 1211613 w 1726148"/>
                <a:gd name="connsiteY131" fmla="*/ 1027257 h 1286466"/>
                <a:gd name="connsiteX132" fmla="*/ 1219550 w 1726148"/>
                <a:gd name="connsiteY132" fmla="*/ 922796 h 1286466"/>
                <a:gd name="connsiteX133" fmla="*/ 1715890 w 1726148"/>
                <a:gd name="connsiteY133" fmla="*/ 911677 h 1286466"/>
                <a:gd name="connsiteX134" fmla="*/ 1718821 w 1726148"/>
                <a:gd name="connsiteY134" fmla="*/ 911677 h 1286466"/>
                <a:gd name="connsiteX135" fmla="*/ 1726148 w 1726148"/>
                <a:gd name="connsiteY135" fmla="*/ 963375 h 1286466"/>
                <a:gd name="connsiteX136" fmla="*/ 1720653 w 1726148"/>
                <a:gd name="connsiteY136" fmla="*/ 1006097 h 1286466"/>
                <a:gd name="connsiteX137" fmla="*/ 1712960 w 1726148"/>
                <a:gd name="connsiteY137" fmla="*/ 1003943 h 1286466"/>
                <a:gd name="connsiteX138" fmla="*/ 1718821 w 1726148"/>
                <a:gd name="connsiteY138" fmla="*/ 950450 h 1286466"/>
                <a:gd name="connsiteX139" fmla="*/ 1715890 w 1726148"/>
                <a:gd name="connsiteY139" fmla="*/ 911677 h 1286466"/>
                <a:gd name="connsiteX140" fmla="*/ 1411484 w 1726148"/>
                <a:gd name="connsiteY140" fmla="*/ 901768 h 1286466"/>
                <a:gd name="connsiteX141" fmla="*/ 1415011 w 1726148"/>
                <a:gd name="connsiteY141" fmla="*/ 902827 h 1286466"/>
                <a:gd name="connsiteX142" fmla="*/ 1415011 w 1726148"/>
                <a:gd name="connsiteY142" fmla="*/ 908824 h 1286466"/>
                <a:gd name="connsiteX143" fmla="*/ 1409014 w 1726148"/>
                <a:gd name="connsiteY143" fmla="*/ 907766 h 1286466"/>
                <a:gd name="connsiteX144" fmla="*/ 1411484 w 1726148"/>
                <a:gd name="connsiteY144" fmla="*/ 901768 h 1286466"/>
                <a:gd name="connsiteX145" fmla="*/ 1634293 w 1726148"/>
                <a:gd name="connsiteY145" fmla="*/ 891376 h 1286466"/>
                <a:gd name="connsiteX146" fmla="*/ 1639690 w 1726148"/>
                <a:gd name="connsiteY146" fmla="*/ 966283 h 1286466"/>
                <a:gd name="connsiteX147" fmla="*/ 1638611 w 1726148"/>
                <a:gd name="connsiteY147" fmla="*/ 1030745 h 1286466"/>
                <a:gd name="connsiteX148" fmla="*/ 1639330 w 1726148"/>
                <a:gd name="connsiteY148" fmla="*/ 1030745 h 1286466"/>
                <a:gd name="connsiteX149" fmla="*/ 1663439 w 1726148"/>
                <a:gd name="connsiteY149" fmla="*/ 960160 h 1286466"/>
                <a:gd name="connsiteX150" fmla="*/ 1637531 w 1726148"/>
                <a:gd name="connsiteY150" fmla="*/ 891736 h 1286466"/>
                <a:gd name="connsiteX151" fmla="*/ 1634293 w 1726148"/>
                <a:gd name="connsiteY151" fmla="*/ 891376 h 1286466"/>
                <a:gd name="connsiteX152" fmla="*/ 135626 w 1726148"/>
                <a:gd name="connsiteY152" fmla="*/ 891376 h 1286466"/>
                <a:gd name="connsiteX153" fmla="*/ 132388 w 1726148"/>
                <a:gd name="connsiteY153" fmla="*/ 891736 h 1286466"/>
                <a:gd name="connsiteX154" fmla="*/ 106480 w 1726148"/>
                <a:gd name="connsiteY154" fmla="*/ 960160 h 1286466"/>
                <a:gd name="connsiteX155" fmla="*/ 130589 w 1726148"/>
                <a:gd name="connsiteY155" fmla="*/ 1030745 h 1286466"/>
                <a:gd name="connsiteX156" fmla="*/ 131308 w 1726148"/>
                <a:gd name="connsiteY156" fmla="*/ 1030745 h 1286466"/>
                <a:gd name="connsiteX157" fmla="*/ 130229 w 1726148"/>
                <a:gd name="connsiteY157" fmla="*/ 966283 h 1286466"/>
                <a:gd name="connsiteX158" fmla="*/ 135626 w 1726148"/>
                <a:gd name="connsiteY158" fmla="*/ 891376 h 1286466"/>
                <a:gd name="connsiteX159" fmla="*/ 1408961 w 1726148"/>
                <a:gd name="connsiteY159" fmla="*/ 888800 h 1286466"/>
                <a:gd name="connsiteX160" fmla="*/ 1422667 w 1726148"/>
                <a:gd name="connsiteY160" fmla="*/ 889943 h 1286466"/>
                <a:gd name="connsiteX161" fmla="*/ 1422296 w 1726148"/>
                <a:gd name="connsiteY161" fmla="*/ 895277 h 1286466"/>
                <a:gd name="connsiteX162" fmla="*/ 1414147 w 1726148"/>
                <a:gd name="connsiteY162" fmla="*/ 896420 h 1286466"/>
                <a:gd name="connsiteX163" fmla="*/ 1407109 w 1726148"/>
                <a:gd name="connsiteY163" fmla="*/ 895277 h 1286466"/>
                <a:gd name="connsiteX164" fmla="*/ 1408961 w 1726148"/>
                <a:gd name="connsiteY164" fmla="*/ 888800 h 1286466"/>
                <a:gd name="connsiteX165" fmla="*/ 1698428 w 1726148"/>
                <a:gd name="connsiteY165" fmla="*/ 887869 h 1286466"/>
                <a:gd name="connsiteX166" fmla="*/ 1696963 w 1726148"/>
                <a:gd name="connsiteY166" fmla="*/ 1036100 h 1286466"/>
                <a:gd name="connsiteX167" fmla="*/ 1691101 w 1726148"/>
                <a:gd name="connsiteY167" fmla="*/ 1034301 h 1286466"/>
                <a:gd name="connsiteX168" fmla="*/ 1705022 w 1726148"/>
                <a:gd name="connsiteY168" fmla="*/ 958746 h 1286466"/>
                <a:gd name="connsiteX169" fmla="*/ 1695864 w 1726148"/>
                <a:gd name="connsiteY169" fmla="*/ 888589 h 1286466"/>
                <a:gd name="connsiteX170" fmla="*/ 1698428 w 1726148"/>
                <a:gd name="connsiteY170" fmla="*/ 887869 h 1286466"/>
                <a:gd name="connsiteX171" fmla="*/ 1670859 w 1726148"/>
                <a:gd name="connsiteY171" fmla="*/ 876038 h 1286466"/>
                <a:gd name="connsiteX172" fmla="*/ 1672296 w 1726148"/>
                <a:gd name="connsiteY172" fmla="*/ 1054279 h 1286466"/>
                <a:gd name="connsiteX173" fmla="*/ 1667267 w 1726148"/>
                <a:gd name="connsiteY173" fmla="*/ 1052119 h 1286466"/>
                <a:gd name="connsiteX174" fmla="*/ 1668704 w 1726148"/>
                <a:gd name="connsiteY174" fmla="*/ 877838 h 1286466"/>
                <a:gd name="connsiteX175" fmla="*/ 1670859 w 1726148"/>
                <a:gd name="connsiteY175" fmla="*/ 876038 h 1286466"/>
                <a:gd name="connsiteX176" fmla="*/ 1403869 w 1726148"/>
                <a:gd name="connsiteY176" fmla="*/ 874731 h 1286466"/>
                <a:gd name="connsiteX177" fmla="*/ 1428685 w 1726148"/>
                <a:gd name="connsiteY177" fmla="*/ 876772 h 1286466"/>
                <a:gd name="connsiteX178" fmla="*/ 1427955 w 1726148"/>
                <a:gd name="connsiteY178" fmla="*/ 881875 h 1286466"/>
                <a:gd name="connsiteX179" fmla="*/ 1415547 w 1726148"/>
                <a:gd name="connsiteY179" fmla="*/ 881194 h 1286466"/>
                <a:gd name="connsiteX180" fmla="*/ 1403869 w 1726148"/>
                <a:gd name="connsiteY180" fmla="*/ 880854 h 1286466"/>
                <a:gd name="connsiteX181" fmla="*/ 1403869 w 1726148"/>
                <a:gd name="connsiteY181" fmla="*/ 874731 h 1286466"/>
                <a:gd name="connsiteX182" fmla="*/ 131693 w 1726148"/>
                <a:gd name="connsiteY182" fmla="*/ 871384 h 1286466"/>
                <a:gd name="connsiteX183" fmla="*/ 130597 w 1726148"/>
                <a:gd name="connsiteY183" fmla="*/ 874615 h 1286466"/>
                <a:gd name="connsiteX184" fmla="*/ 84914 w 1726148"/>
                <a:gd name="connsiteY184" fmla="*/ 934205 h 1286466"/>
                <a:gd name="connsiteX185" fmla="*/ 83452 w 1726148"/>
                <a:gd name="connsiteY185" fmla="*/ 934205 h 1286466"/>
                <a:gd name="connsiteX186" fmla="*/ 131693 w 1726148"/>
                <a:gd name="connsiteY186" fmla="*/ 871384 h 1286466"/>
                <a:gd name="connsiteX187" fmla="*/ 1234107 w 1726148"/>
                <a:gd name="connsiteY187" fmla="*/ 868607 h 1286466"/>
                <a:gd name="connsiteX188" fmla="*/ 1236695 w 1726148"/>
                <a:gd name="connsiteY188" fmla="*/ 892677 h 1286466"/>
                <a:gd name="connsiteX189" fmla="*/ 1234476 w 1726148"/>
                <a:gd name="connsiteY189" fmla="*/ 936505 h 1286466"/>
                <a:gd name="connsiteX190" fmla="*/ 1250373 w 1726148"/>
                <a:gd name="connsiteY190" fmla="*/ 1145945 h 1286466"/>
                <a:gd name="connsiteX191" fmla="*/ 1242979 w 1726148"/>
                <a:gd name="connsiteY191" fmla="*/ 1147741 h 1286466"/>
                <a:gd name="connsiteX192" fmla="*/ 1226343 w 1726148"/>
                <a:gd name="connsiteY192" fmla="*/ 968837 h 1286466"/>
                <a:gd name="connsiteX193" fmla="*/ 1230410 w 1726148"/>
                <a:gd name="connsiteY193" fmla="*/ 910639 h 1286466"/>
                <a:gd name="connsiteX194" fmla="*/ 1233367 w 1726148"/>
                <a:gd name="connsiteY194" fmla="*/ 869326 h 1286466"/>
                <a:gd name="connsiteX195" fmla="*/ 1234107 w 1726148"/>
                <a:gd name="connsiteY195" fmla="*/ 868607 h 1286466"/>
                <a:gd name="connsiteX196" fmla="*/ 128900 w 1726148"/>
                <a:gd name="connsiteY196" fmla="*/ 864816 h 1286466"/>
                <a:gd name="connsiteX197" fmla="*/ 127811 w 1726148"/>
                <a:gd name="connsiteY197" fmla="*/ 867739 h 1286466"/>
                <a:gd name="connsiteX198" fmla="*/ 96242 w 1726148"/>
                <a:gd name="connsiteY198" fmla="*/ 881262 h 1286466"/>
                <a:gd name="connsiteX199" fmla="*/ 82091 w 1726148"/>
                <a:gd name="connsiteY199" fmla="*/ 911595 h 1286466"/>
                <a:gd name="connsiteX200" fmla="*/ 80277 w 1726148"/>
                <a:gd name="connsiteY200" fmla="*/ 911595 h 1286466"/>
                <a:gd name="connsiteX201" fmla="*/ 97694 w 1726148"/>
                <a:gd name="connsiteY201" fmla="*/ 875780 h 1286466"/>
                <a:gd name="connsiteX202" fmla="*/ 128900 w 1726148"/>
                <a:gd name="connsiteY202" fmla="*/ 864816 h 1286466"/>
                <a:gd name="connsiteX203" fmla="*/ 122217 w 1726148"/>
                <a:gd name="connsiteY203" fmla="*/ 858213 h 1286466"/>
                <a:gd name="connsiteX204" fmla="*/ 122217 w 1726148"/>
                <a:gd name="connsiteY204" fmla="*/ 861445 h 1286466"/>
                <a:gd name="connsiteX205" fmla="*/ 82069 w 1726148"/>
                <a:gd name="connsiteY205" fmla="*/ 886221 h 1286466"/>
                <a:gd name="connsiteX206" fmla="*/ 80277 w 1726148"/>
                <a:gd name="connsiteY206" fmla="*/ 885503 h 1286466"/>
                <a:gd name="connsiteX207" fmla="*/ 122217 w 1726148"/>
                <a:gd name="connsiteY207" fmla="*/ 858213 h 1286466"/>
                <a:gd name="connsiteX208" fmla="*/ 1399110 w 1726148"/>
                <a:gd name="connsiteY208" fmla="*/ 858157 h 1286466"/>
                <a:gd name="connsiteX209" fmla="*/ 1417008 w 1726148"/>
                <a:gd name="connsiteY209" fmla="*/ 858157 h 1286466"/>
                <a:gd name="connsiteX210" fmla="*/ 1433080 w 1726148"/>
                <a:gd name="connsiteY210" fmla="*/ 858818 h 1286466"/>
                <a:gd name="connsiteX211" fmla="*/ 1433080 w 1726148"/>
                <a:gd name="connsiteY211" fmla="*/ 863779 h 1286466"/>
                <a:gd name="connsiteX212" fmla="*/ 1416643 w 1726148"/>
                <a:gd name="connsiteY212" fmla="*/ 864109 h 1286466"/>
                <a:gd name="connsiteX213" fmla="*/ 1399110 w 1726148"/>
                <a:gd name="connsiteY213" fmla="*/ 864440 h 1286466"/>
                <a:gd name="connsiteX214" fmla="*/ 1399110 w 1726148"/>
                <a:gd name="connsiteY214" fmla="*/ 858157 h 1286466"/>
                <a:gd name="connsiteX215" fmla="*/ 1422642 w 1726148"/>
                <a:gd name="connsiteY215" fmla="*/ 836827 h 1286466"/>
                <a:gd name="connsiteX216" fmla="*/ 1439134 w 1726148"/>
                <a:gd name="connsiteY216" fmla="*/ 838567 h 1286466"/>
                <a:gd name="connsiteX217" fmla="*/ 1438062 w 1726148"/>
                <a:gd name="connsiteY217" fmla="*/ 843696 h 1286466"/>
                <a:gd name="connsiteX218" fmla="*/ 1405882 w 1726148"/>
                <a:gd name="connsiteY218" fmla="*/ 842597 h 1286466"/>
                <a:gd name="connsiteX219" fmla="*/ 1405882 w 1726148"/>
                <a:gd name="connsiteY219" fmla="*/ 837835 h 1286466"/>
                <a:gd name="connsiteX220" fmla="*/ 1422642 w 1726148"/>
                <a:gd name="connsiteY220" fmla="*/ 836827 h 1286466"/>
                <a:gd name="connsiteX221" fmla="*/ 1586301 w 1726148"/>
                <a:gd name="connsiteY221" fmla="*/ 821016 h 1286466"/>
                <a:gd name="connsiteX222" fmla="*/ 1567725 w 1726148"/>
                <a:gd name="connsiteY222" fmla="*/ 822232 h 1286466"/>
                <a:gd name="connsiteX223" fmla="*/ 1568805 w 1726148"/>
                <a:gd name="connsiteY223" fmla="*/ 839518 h 1286466"/>
                <a:gd name="connsiteX224" fmla="*/ 1564487 w 1726148"/>
                <a:gd name="connsiteY224" fmla="*/ 1031826 h 1286466"/>
                <a:gd name="connsiteX225" fmla="*/ 1556931 w 1726148"/>
                <a:gd name="connsiteY225" fmla="*/ 1105652 h 1286466"/>
                <a:gd name="connsiteX226" fmla="*/ 1617381 w 1726148"/>
                <a:gd name="connsiteY226" fmla="*/ 1052353 h 1286466"/>
                <a:gd name="connsiteX227" fmla="*/ 1622419 w 1726148"/>
                <a:gd name="connsiteY227" fmla="*/ 966283 h 1286466"/>
                <a:gd name="connsiteX228" fmla="*/ 1617021 w 1726148"/>
                <a:gd name="connsiteY228" fmla="*/ 877691 h 1286466"/>
                <a:gd name="connsiteX229" fmla="*/ 1602988 w 1726148"/>
                <a:gd name="connsiteY229" fmla="*/ 828714 h 1286466"/>
                <a:gd name="connsiteX230" fmla="*/ 1586301 w 1726148"/>
                <a:gd name="connsiteY230" fmla="*/ 821016 h 1286466"/>
                <a:gd name="connsiteX231" fmla="*/ 183348 w 1726148"/>
                <a:gd name="connsiteY231" fmla="*/ 821016 h 1286466"/>
                <a:gd name="connsiteX232" fmla="*/ 166931 w 1726148"/>
                <a:gd name="connsiteY232" fmla="*/ 828714 h 1286466"/>
                <a:gd name="connsiteX233" fmla="*/ 152898 w 1726148"/>
                <a:gd name="connsiteY233" fmla="*/ 877691 h 1286466"/>
                <a:gd name="connsiteX234" fmla="*/ 147500 w 1726148"/>
                <a:gd name="connsiteY234" fmla="*/ 966283 h 1286466"/>
                <a:gd name="connsiteX235" fmla="*/ 152538 w 1726148"/>
                <a:gd name="connsiteY235" fmla="*/ 1052353 h 1286466"/>
                <a:gd name="connsiteX236" fmla="*/ 213349 w 1726148"/>
                <a:gd name="connsiteY236" fmla="*/ 1105652 h 1286466"/>
                <a:gd name="connsiteX237" fmla="*/ 205433 w 1726148"/>
                <a:gd name="connsiteY237" fmla="*/ 1031826 h 1286466"/>
                <a:gd name="connsiteX238" fmla="*/ 202824 w 1726148"/>
                <a:gd name="connsiteY238" fmla="*/ 996969 h 1286466"/>
                <a:gd name="connsiteX239" fmla="*/ 198236 w 1726148"/>
                <a:gd name="connsiteY239" fmla="*/ 935672 h 1286466"/>
                <a:gd name="connsiteX240" fmla="*/ 200755 w 1726148"/>
                <a:gd name="connsiteY240" fmla="*/ 839518 h 1286466"/>
                <a:gd name="connsiteX241" fmla="*/ 202194 w 1726148"/>
                <a:gd name="connsiteY241" fmla="*/ 822232 h 1286466"/>
                <a:gd name="connsiteX242" fmla="*/ 183348 w 1726148"/>
                <a:gd name="connsiteY242" fmla="*/ 821016 h 1286466"/>
                <a:gd name="connsiteX243" fmla="*/ 1425326 w 1726148"/>
                <a:gd name="connsiteY243" fmla="*/ 819771 h 1286466"/>
                <a:gd name="connsiteX244" fmla="*/ 1453220 w 1726148"/>
                <a:gd name="connsiteY244" fmla="*/ 820106 h 1286466"/>
                <a:gd name="connsiteX245" fmla="*/ 1453220 w 1726148"/>
                <a:gd name="connsiteY245" fmla="*/ 827387 h 1286466"/>
                <a:gd name="connsiteX246" fmla="*/ 1397431 w 1726148"/>
                <a:gd name="connsiteY246" fmla="*/ 828537 h 1286466"/>
                <a:gd name="connsiteX247" fmla="*/ 1397431 w 1726148"/>
                <a:gd name="connsiteY247" fmla="*/ 822023 h 1286466"/>
                <a:gd name="connsiteX248" fmla="*/ 1425326 w 1726148"/>
                <a:gd name="connsiteY248" fmla="*/ 819771 h 1286466"/>
                <a:gd name="connsiteX249" fmla="*/ 1424051 w 1726148"/>
                <a:gd name="connsiteY249" fmla="*/ 802467 h 1286466"/>
                <a:gd name="connsiteX250" fmla="*/ 1450782 w 1726148"/>
                <a:gd name="connsiteY250" fmla="*/ 805352 h 1286466"/>
                <a:gd name="connsiteX251" fmla="*/ 1448647 w 1726148"/>
                <a:gd name="connsiteY251" fmla="*/ 811580 h 1286466"/>
                <a:gd name="connsiteX252" fmla="*/ 1397053 w 1726148"/>
                <a:gd name="connsiteY252" fmla="*/ 811213 h 1286466"/>
                <a:gd name="connsiteX253" fmla="*/ 1397053 w 1726148"/>
                <a:gd name="connsiteY253" fmla="*/ 805352 h 1286466"/>
                <a:gd name="connsiteX254" fmla="*/ 1424051 w 1726148"/>
                <a:gd name="connsiteY254" fmla="*/ 802467 h 1286466"/>
                <a:gd name="connsiteX255" fmla="*/ 1424410 w 1726148"/>
                <a:gd name="connsiteY255" fmla="*/ 781342 h 1286466"/>
                <a:gd name="connsiteX256" fmla="*/ 1456224 w 1726148"/>
                <a:gd name="connsiteY256" fmla="*/ 783350 h 1286466"/>
                <a:gd name="connsiteX257" fmla="*/ 1455148 w 1726148"/>
                <a:gd name="connsiteY257" fmla="*/ 789700 h 1286466"/>
                <a:gd name="connsiteX258" fmla="*/ 1392326 w 1726148"/>
                <a:gd name="connsiteY258" fmla="*/ 790447 h 1286466"/>
                <a:gd name="connsiteX259" fmla="*/ 1392326 w 1726148"/>
                <a:gd name="connsiteY259" fmla="*/ 784097 h 1286466"/>
                <a:gd name="connsiteX260" fmla="*/ 1424410 w 1726148"/>
                <a:gd name="connsiteY260" fmla="*/ 781342 h 1286466"/>
                <a:gd name="connsiteX261" fmla="*/ 1424366 w 1726148"/>
                <a:gd name="connsiteY261" fmla="*/ 763318 h 1286466"/>
                <a:gd name="connsiteX262" fmla="*/ 1460259 w 1726148"/>
                <a:gd name="connsiteY262" fmla="*/ 767105 h 1286466"/>
                <a:gd name="connsiteX263" fmla="*/ 1458100 w 1726148"/>
                <a:gd name="connsiteY263" fmla="*/ 773876 h 1286466"/>
                <a:gd name="connsiteX264" fmla="*/ 1387932 w 1726148"/>
                <a:gd name="connsiteY264" fmla="*/ 774232 h 1286466"/>
                <a:gd name="connsiteX265" fmla="*/ 1387932 w 1726148"/>
                <a:gd name="connsiteY265" fmla="*/ 767817 h 1286466"/>
                <a:gd name="connsiteX266" fmla="*/ 1424366 w 1726148"/>
                <a:gd name="connsiteY266" fmla="*/ 763318 h 1286466"/>
                <a:gd name="connsiteX267" fmla="*/ 1437457 w 1726148"/>
                <a:gd name="connsiteY267" fmla="*/ 748516 h 1286466"/>
                <a:gd name="connsiteX268" fmla="*/ 1455017 w 1726148"/>
                <a:gd name="connsiteY268" fmla="*/ 753697 h 1286466"/>
                <a:gd name="connsiteX269" fmla="*/ 1452877 w 1726148"/>
                <a:gd name="connsiteY269" fmla="*/ 758826 h 1286466"/>
                <a:gd name="connsiteX270" fmla="*/ 1380831 w 1726148"/>
                <a:gd name="connsiteY270" fmla="*/ 757726 h 1286466"/>
                <a:gd name="connsiteX271" fmla="*/ 1380831 w 1726148"/>
                <a:gd name="connsiteY271" fmla="*/ 751865 h 1286466"/>
                <a:gd name="connsiteX272" fmla="*/ 1437457 w 1726148"/>
                <a:gd name="connsiteY272" fmla="*/ 748516 h 1286466"/>
                <a:gd name="connsiteX273" fmla="*/ 1410809 w 1726148"/>
                <a:gd name="connsiteY273" fmla="*/ 730006 h 1286466"/>
                <a:gd name="connsiteX274" fmla="*/ 1449131 w 1726148"/>
                <a:gd name="connsiteY274" fmla="*/ 730654 h 1286466"/>
                <a:gd name="connsiteX275" fmla="*/ 1449131 w 1726148"/>
                <a:gd name="connsiteY275" fmla="*/ 736951 h 1286466"/>
                <a:gd name="connsiteX276" fmla="*/ 1372216 w 1726148"/>
                <a:gd name="connsiteY276" fmla="*/ 736951 h 1286466"/>
                <a:gd name="connsiteX277" fmla="*/ 1372216 w 1726148"/>
                <a:gd name="connsiteY277" fmla="*/ 732135 h 1286466"/>
                <a:gd name="connsiteX278" fmla="*/ 1410809 w 1726148"/>
                <a:gd name="connsiteY278" fmla="*/ 730006 h 1286466"/>
                <a:gd name="connsiteX279" fmla="*/ 1451932 w 1726148"/>
                <a:gd name="connsiteY279" fmla="*/ 714620 h 1286466"/>
                <a:gd name="connsiteX280" fmla="*/ 1452657 w 1726148"/>
                <a:gd name="connsiteY280" fmla="*/ 720523 h 1286466"/>
                <a:gd name="connsiteX281" fmla="*/ 1378072 w 1726148"/>
                <a:gd name="connsiteY281" fmla="*/ 725038 h 1286466"/>
                <a:gd name="connsiteX282" fmla="*/ 1378072 w 1726148"/>
                <a:gd name="connsiteY282" fmla="*/ 718787 h 1286466"/>
                <a:gd name="connsiteX283" fmla="*/ 1451932 w 1726148"/>
                <a:gd name="connsiteY283" fmla="*/ 714620 h 1286466"/>
                <a:gd name="connsiteX284" fmla="*/ 1315849 w 1726148"/>
                <a:gd name="connsiteY284" fmla="*/ 694026 h 1286466"/>
                <a:gd name="connsiteX285" fmla="*/ 1302176 w 1726148"/>
                <a:gd name="connsiteY285" fmla="*/ 705190 h 1286466"/>
                <a:gd name="connsiteX286" fmla="*/ 1267273 w 1726148"/>
                <a:gd name="connsiteY286" fmla="*/ 865807 h 1286466"/>
                <a:gd name="connsiteX287" fmla="*/ 1273749 w 1726148"/>
                <a:gd name="connsiteY287" fmla="*/ 1048752 h 1286466"/>
                <a:gd name="connsiteX288" fmla="*/ 1310811 w 1726148"/>
                <a:gd name="connsiteY288" fmla="*/ 1191362 h 1286466"/>
                <a:gd name="connsiteX289" fmla="*/ 1313330 w 1726148"/>
                <a:gd name="connsiteY289" fmla="*/ 1160391 h 1286466"/>
                <a:gd name="connsiteX290" fmla="*/ 1320527 w 1726148"/>
                <a:gd name="connsiteY290" fmla="*/ 1099890 h 1286466"/>
                <a:gd name="connsiteX291" fmla="*/ 1322401 w 1726148"/>
                <a:gd name="connsiteY291" fmla="*/ 1039530 h 1286466"/>
                <a:gd name="connsiteX292" fmla="*/ 1324844 w 1726148"/>
                <a:gd name="connsiteY292" fmla="*/ 960881 h 1286466"/>
                <a:gd name="connsiteX293" fmla="*/ 1315849 w 1726148"/>
                <a:gd name="connsiteY293" fmla="*/ 694026 h 1286466"/>
                <a:gd name="connsiteX294" fmla="*/ 441837 w 1726148"/>
                <a:gd name="connsiteY294" fmla="*/ 687184 h 1286466"/>
                <a:gd name="connsiteX295" fmla="*/ 439052 w 1726148"/>
                <a:gd name="connsiteY295" fmla="*/ 736791 h 1286466"/>
                <a:gd name="connsiteX296" fmla="*/ 434640 w 1726148"/>
                <a:gd name="connsiteY296" fmla="*/ 815389 h 1286466"/>
                <a:gd name="connsiteX297" fmla="*/ 432481 w 1726148"/>
                <a:gd name="connsiteY297" fmla="*/ 952238 h 1286466"/>
                <a:gd name="connsiteX298" fmla="*/ 436799 w 1726148"/>
                <a:gd name="connsiteY298" fmla="*/ 1090887 h 1286466"/>
                <a:gd name="connsiteX299" fmla="*/ 441837 w 1726148"/>
                <a:gd name="connsiteY299" fmla="*/ 1152468 h 1286466"/>
                <a:gd name="connsiteX300" fmla="*/ 447234 w 1726148"/>
                <a:gd name="connsiteY300" fmla="*/ 1201086 h 1286466"/>
                <a:gd name="connsiteX301" fmla="*/ 456590 w 1726148"/>
                <a:gd name="connsiteY301" fmla="*/ 1193883 h 1286466"/>
                <a:gd name="connsiteX302" fmla="*/ 495810 w 1726148"/>
                <a:gd name="connsiteY302" fmla="*/ 1048752 h 1286466"/>
                <a:gd name="connsiteX303" fmla="*/ 502647 w 1726148"/>
                <a:gd name="connsiteY303" fmla="*/ 865807 h 1286466"/>
                <a:gd name="connsiteX304" fmla="*/ 467744 w 1726148"/>
                <a:gd name="connsiteY304" fmla="*/ 705190 h 1286466"/>
                <a:gd name="connsiteX305" fmla="*/ 441837 w 1726148"/>
                <a:gd name="connsiteY305" fmla="*/ 687184 h 1286466"/>
                <a:gd name="connsiteX306" fmla="*/ 1338158 w 1726148"/>
                <a:gd name="connsiteY306" fmla="*/ 683222 h 1286466"/>
                <a:gd name="connsiteX307" fmla="*/ 1320886 w 1726148"/>
                <a:gd name="connsiteY307" fmla="*/ 690785 h 1286466"/>
                <a:gd name="connsiteX308" fmla="*/ 1331186 w 1726148"/>
                <a:gd name="connsiteY308" fmla="*/ 825698 h 1286466"/>
                <a:gd name="connsiteX309" fmla="*/ 1332376 w 1726148"/>
                <a:gd name="connsiteY309" fmla="*/ 908863 h 1286466"/>
                <a:gd name="connsiteX310" fmla="*/ 1333120 w 1726148"/>
                <a:gd name="connsiteY310" fmla="*/ 960881 h 1286466"/>
                <a:gd name="connsiteX311" fmla="*/ 1328802 w 1726148"/>
                <a:gd name="connsiteY311" fmla="*/ 1099890 h 1286466"/>
                <a:gd name="connsiteX312" fmla="*/ 1324125 w 1726148"/>
                <a:gd name="connsiteY312" fmla="*/ 1149587 h 1286466"/>
                <a:gd name="connsiteX313" fmla="*/ 1320527 w 1726148"/>
                <a:gd name="connsiteY313" fmla="*/ 1199285 h 1286466"/>
                <a:gd name="connsiteX314" fmla="*/ 1329162 w 1726148"/>
                <a:gd name="connsiteY314" fmla="*/ 1205407 h 1286466"/>
                <a:gd name="connsiteX315" fmla="*/ 1347873 w 1726148"/>
                <a:gd name="connsiteY315" fmla="*/ 946115 h 1286466"/>
                <a:gd name="connsiteX316" fmla="*/ 1350392 w 1726148"/>
                <a:gd name="connsiteY316" fmla="*/ 809987 h 1286466"/>
                <a:gd name="connsiteX317" fmla="*/ 1344547 w 1726148"/>
                <a:gd name="connsiteY317" fmla="*/ 749422 h 1286466"/>
                <a:gd name="connsiteX318" fmla="*/ 418808 w 1726148"/>
                <a:gd name="connsiteY318" fmla="*/ 679621 h 1286466"/>
                <a:gd name="connsiteX319" fmla="*/ 416811 w 1726148"/>
                <a:gd name="connsiteY319" fmla="*/ 761288 h 1286466"/>
                <a:gd name="connsiteX320" fmla="*/ 415480 w 1726148"/>
                <a:gd name="connsiteY320" fmla="*/ 815704 h 1286466"/>
                <a:gd name="connsiteX321" fmla="*/ 410532 w 1726148"/>
                <a:gd name="connsiteY321" fmla="*/ 951517 h 1286466"/>
                <a:gd name="connsiteX322" fmla="*/ 415570 w 1726148"/>
                <a:gd name="connsiteY322" fmla="*/ 1099530 h 1286466"/>
                <a:gd name="connsiteX323" fmla="*/ 418448 w 1726148"/>
                <a:gd name="connsiteY323" fmla="*/ 1165433 h 1286466"/>
                <a:gd name="connsiteX324" fmla="*/ 425645 w 1726148"/>
                <a:gd name="connsiteY324" fmla="*/ 1213330 h 1286466"/>
                <a:gd name="connsiteX325" fmla="*/ 441477 w 1726148"/>
                <a:gd name="connsiteY325" fmla="*/ 1205047 h 1286466"/>
                <a:gd name="connsiteX326" fmla="*/ 435000 w 1726148"/>
                <a:gd name="connsiteY326" fmla="*/ 1165073 h 1286466"/>
                <a:gd name="connsiteX327" fmla="*/ 430682 w 1726148"/>
                <a:gd name="connsiteY327" fmla="*/ 1107813 h 1286466"/>
                <a:gd name="connsiteX328" fmla="*/ 424205 w 1726148"/>
                <a:gd name="connsiteY328" fmla="*/ 960881 h 1286466"/>
                <a:gd name="connsiteX329" fmla="*/ 426364 w 1726148"/>
                <a:gd name="connsiteY329" fmla="*/ 815389 h 1286466"/>
                <a:gd name="connsiteX330" fmla="*/ 429243 w 1726148"/>
                <a:gd name="connsiteY330" fmla="*/ 748045 h 1286466"/>
                <a:gd name="connsiteX331" fmla="*/ 429305 w 1726148"/>
                <a:gd name="connsiteY331" fmla="*/ 747527 h 1286466"/>
                <a:gd name="connsiteX332" fmla="*/ 433201 w 1726148"/>
                <a:gd name="connsiteY332" fmla="*/ 714914 h 1286466"/>
                <a:gd name="connsiteX333" fmla="*/ 436439 w 1726148"/>
                <a:gd name="connsiteY333" fmla="*/ 685023 h 1286466"/>
                <a:gd name="connsiteX334" fmla="*/ 418808 w 1726148"/>
                <a:gd name="connsiteY334" fmla="*/ 679621 h 1286466"/>
                <a:gd name="connsiteX335" fmla="*/ 1389613 w 1726148"/>
                <a:gd name="connsiteY335" fmla="*/ 674579 h 1286466"/>
                <a:gd name="connsiteX336" fmla="*/ 1382416 w 1726148"/>
                <a:gd name="connsiteY336" fmla="*/ 674940 h 1286466"/>
                <a:gd name="connsiteX337" fmla="*/ 1373061 w 1726148"/>
                <a:gd name="connsiteY337" fmla="*/ 675660 h 1286466"/>
                <a:gd name="connsiteX338" fmla="*/ 1349814 w 1726148"/>
                <a:gd name="connsiteY338" fmla="*/ 680419 h 1286466"/>
                <a:gd name="connsiteX339" fmla="*/ 1341396 w 1726148"/>
                <a:gd name="connsiteY339" fmla="*/ 682142 h 1286466"/>
                <a:gd name="connsiteX340" fmla="*/ 1346743 w 1726148"/>
                <a:gd name="connsiteY340" fmla="*/ 720650 h 1286466"/>
                <a:gd name="connsiteX341" fmla="*/ 1357948 w 1726148"/>
                <a:gd name="connsiteY341" fmla="*/ 801344 h 1286466"/>
                <a:gd name="connsiteX342" fmla="*/ 1356869 w 1726148"/>
                <a:gd name="connsiteY342" fmla="*/ 937472 h 1286466"/>
                <a:gd name="connsiteX343" fmla="*/ 1336719 w 1726148"/>
                <a:gd name="connsiteY343" fmla="*/ 1209729 h 1286466"/>
                <a:gd name="connsiteX344" fmla="*/ 1479928 w 1726148"/>
                <a:gd name="connsiteY344" fmla="*/ 1219452 h 1286466"/>
                <a:gd name="connsiteX345" fmla="*/ 1537860 w 1726148"/>
                <a:gd name="connsiteY345" fmla="*/ 1096288 h 1286466"/>
                <a:gd name="connsiteX346" fmla="*/ 1547216 w 1726148"/>
                <a:gd name="connsiteY346" fmla="*/ 830875 h 1286466"/>
                <a:gd name="connsiteX347" fmla="*/ 1536781 w 1726148"/>
                <a:gd name="connsiteY347" fmla="*/ 729679 h 1286466"/>
                <a:gd name="connsiteX348" fmla="*/ 1465176 w 1726148"/>
                <a:gd name="connsiteY348" fmla="*/ 679261 h 1286466"/>
                <a:gd name="connsiteX349" fmla="*/ 1437469 w 1726148"/>
                <a:gd name="connsiteY349" fmla="*/ 676020 h 1286466"/>
                <a:gd name="connsiteX350" fmla="*/ 1389613 w 1726148"/>
                <a:gd name="connsiteY350" fmla="*/ 674579 h 1286466"/>
                <a:gd name="connsiteX351" fmla="*/ 380307 w 1726148"/>
                <a:gd name="connsiteY351" fmla="*/ 674579 h 1286466"/>
                <a:gd name="connsiteX352" fmla="*/ 332450 w 1726148"/>
                <a:gd name="connsiteY352" fmla="*/ 676020 h 1286466"/>
                <a:gd name="connsiteX353" fmla="*/ 304744 w 1726148"/>
                <a:gd name="connsiteY353" fmla="*/ 679261 h 1286466"/>
                <a:gd name="connsiteX354" fmla="*/ 233139 w 1726148"/>
                <a:gd name="connsiteY354" fmla="*/ 729679 h 1286466"/>
                <a:gd name="connsiteX355" fmla="*/ 223064 w 1726148"/>
                <a:gd name="connsiteY355" fmla="*/ 830875 h 1286466"/>
                <a:gd name="connsiteX356" fmla="*/ 220410 w 1726148"/>
                <a:gd name="connsiteY356" fmla="*/ 963717 h 1286466"/>
                <a:gd name="connsiteX357" fmla="*/ 221522 w 1726148"/>
                <a:gd name="connsiteY357" fmla="*/ 976375 h 1286466"/>
                <a:gd name="connsiteX358" fmla="*/ 232059 w 1726148"/>
                <a:gd name="connsiteY358" fmla="*/ 1096288 h 1286466"/>
                <a:gd name="connsiteX359" fmla="*/ 289991 w 1726148"/>
                <a:gd name="connsiteY359" fmla="*/ 1219452 h 1286466"/>
                <a:gd name="connsiteX360" fmla="*/ 418808 w 1726148"/>
                <a:gd name="connsiteY360" fmla="*/ 1216211 h 1286466"/>
                <a:gd name="connsiteX361" fmla="*/ 409812 w 1726148"/>
                <a:gd name="connsiteY361" fmla="*/ 1134822 h 1286466"/>
                <a:gd name="connsiteX362" fmla="*/ 403336 w 1726148"/>
                <a:gd name="connsiteY362" fmla="*/ 977086 h 1286466"/>
                <a:gd name="connsiteX363" fmla="*/ 406214 w 1726148"/>
                <a:gd name="connsiteY363" fmla="*/ 823312 h 1286466"/>
                <a:gd name="connsiteX364" fmla="*/ 409429 w 1726148"/>
                <a:gd name="connsiteY364" fmla="*/ 769418 h 1286466"/>
                <a:gd name="connsiteX365" fmla="*/ 414850 w 1726148"/>
                <a:gd name="connsiteY365" fmla="*/ 678541 h 1286466"/>
                <a:gd name="connsiteX366" fmla="*/ 380307 w 1726148"/>
                <a:gd name="connsiteY366" fmla="*/ 674579 h 1286466"/>
                <a:gd name="connsiteX367" fmla="*/ 293264 w 1726148"/>
                <a:gd name="connsiteY367" fmla="*/ 653065 h 1286466"/>
                <a:gd name="connsiteX368" fmla="*/ 295055 w 1726148"/>
                <a:gd name="connsiteY368" fmla="*/ 659503 h 1286466"/>
                <a:gd name="connsiteX369" fmla="*/ 214835 w 1726148"/>
                <a:gd name="connsiteY369" fmla="*/ 698848 h 1286466"/>
                <a:gd name="connsiteX370" fmla="*/ 196212 w 1726148"/>
                <a:gd name="connsiteY370" fmla="*/ 766091 h 1286466"/>
                <a:gd name="connsiteX371" fmla="*/ 192989 w 1726148"/>
                <a:gd name="connsiteY371" fmla="*/ 766091 h 1286466"/>
                <a:gd name="connsiteX372" fmla="*/ 214119 w 1726148"/>
                <a:gd name="connsiteY372" fmla="*/ 691337 h 1286466"/>
                <a:gd name="connsiteX373" fmla="*/ 293264 w 1726148"/>
                <a:gd name="connsiteY373" fmla="*/ 653065 h 1286466"/>
                <a:gd name="connsiteX374" fmla="*/ 1359378 w 1726148"/>
                <a:gd name="connsiteY374" fmla="*/ 644770 h 1286466"/>
                <a:gd name="connsiteX375" fmla="*/ 1360098 w 1726148"/>
                <a:gd name="connsiteY375" fmla="*/ 650178 h 1286466"/>
                <a:gd name="connsiteX376" fmla="*/ 1289558 w 1726148"/>
                <a:gd name="connsiteY376" fmla="*/ 677576 h 1286466"/>
                <a:gd name="connsiteX377" fmla="*/ 1251408 w 1726148"/>
                <a:gd name="connsiteY377" fmla="*/ 733094 h 1286466"/>
                <a:gd name="connsiteX378" fmla="*/ 1247449 w 1726148"/>
                <a:gd name="connsiteY378" fmla="*/ 732373 h 1286466"/>
                <a:gd name="connsiteX379" fmla="*/ 1359378 w 1726148"/>
                <a:gd name="connsiteY379" fmla="*/ 644770 h 1286466"/>
                <a:gd name="connsiteX380" fmla="*/ 292903 w 1726148"/>
                <a:gd name="connsiteY380" fmla="*/ 639142 h 1286466"/>
                <a:gd name="connsiteX381" fmla="*/ 294694 w 1726148"/>
                <a:gd name="connsiteY381" fmla="*/ 645275 h 1286466"/>
                <a:gd name="connsiteX382" fmla="*/ 199031 w 1726148"/>
                <a:gd name="connsiteY382" fmla="*/ 700477 h 1286466"/>
                <a:gd name="connsiteX383" fmla="*/ 196523 w 1726148"/>
                <a:gd name="connsiteY383" fmla="*/ 699395 h 1286466"/>
                <a:gd name="connsiteX384" fmla="*/ 292903 w 1726148"/>
                <a:gd name="connsiteY384" fmla="*/ 639142 h 1286466"/>
                <a:gd name="connsiteX385" fmla="*/ 1350182 w 1726148"/>
                <a:gd name="connsiteY385" fmla="*/ 632784 h 1286466"/>
                <a:gd name="connsiteX386" fmla="*/ 1351972 w 1726148"/>
                <a:gd name="connsiteY386" fmla="*/ 639208 h 1286466"/>
                <a:gd name="connsiteX387" fmla="*/ 1302199 w 1726148"/>
                <a:gd name="connsiteY387" fmla="*/ 651698 h 1286466"/>
                <a:gd name="connsiteX388" fmla="*/ 1264958 w 1726148"/>
                <a:gd name="connsiteY388" fmla="*/ 677037 h 1286466"/>
                <a:gd name="connsiteX389" fmla="*/ 1262810 w 1726148"/>
                <a:gd name="connsiteY389" fmla="*/ 674538 h 1286466"/>
                <a:gd name="connsiteX390" fmla="*/ 1304347 w 1726148"/>
                <a:gd name="connsiteY390" fmla="*/ 644204 h 1286466"/>
                <a:gd name="connsiteX391" fmla="*/ 1350182 w 1726148"/>
                <a:gd name="connsiteY391" fmla="*/ 632784 h 1286466"/>
                <a:gd name="connsiteX392" fmla="*/ 288695 w 1726148"/>
                <a:gd name="connsiteY392" fmla="*/ 627307 h 1286466"/>
                <a:gd name="connsiteX393" fmla="*/ 288336 w 1726148"/>
                <a:gd name="connsiteY393" fmla="*/ 634225 h 1286466"/>
                <a:gd name="connsiteX394" fmla="*/ 212606 w 1726148"/>
                <a:gd name="connsiteY394" fmla="*/ 665539 h 1286466"/>
                <a:gd name="connsiteX395" fmla="*/ 211170 w 1726148"/>
                <a:gd name="connsiteY395" fmla="*/ 664082 h 1286466"/>
                <a:gd name="connsiteX396" fmla="*/ 288695 w 1726148"/>
                <a:gd name="connsiteY396" fmla="*/ 627307 h 1286466"/>
                <a:gd name="connsiteX397" fmla="*/ 1342477 w 1726148"/>
                <a:gd name="connsiteY397" fmla="*/ 620957 h 1286466"/>
                <a:gd name="connsiteX398" fmla="*/ 1342477 w 1726148"/>
                <a:gd name="connsiteY398" fmla="*/ 627307 h 1286466"/>
                <a:gd name="connsiteX399" fmla="*/ 1289103 w 1726148"/>
                <a:gd name="connsiteY399" fmla="*/ 641771 h 1286466"/>
                <a:gd name="connsiteX400" fmla="*/ 1287324 w 1726148"/>
                <a:gd name="connsiteY400" fmla="*/ 638596 h 1286466"/>
                <a:gd name="connsiteX401" fmla="*/ 1342477 w 1726148"/>
                <a:gd name="connsiteY401" fmla="*/ 620957 h 1286466"/>
                <a:gd name="connsiteX402" fmla="*/ 340967 w 1726148"/>
                <a:gd name="connsiteY402" fmla="*/ 586961 h 1286466"/>
                <a:gd name="connsiteX403" fmla="*/ 345049 w 1726148"/>
                <a:gd name="connsiteY403" fmla="*/ 587321 h 1286466"/>
                <a:gd name="connsiteX404" fmla="*/ 342668 w 1726148"/>
                <a:gd name="connsiteY404" fmla="*/ 636923 h 1286466"/>
                <a:gd name="connsiteX405" fmla="*/ 336204 w 1726148"/>
                <a:gd name="connsiteY405" fmla="*/ 636923 h 1286466"/>
                <a:gd name="connsiteX406" fmla="*/ 340967 w 1726148"/>
                <a:gd name="connsiteY406" fmla="*/ 586961 h 1286466"/>
                <a:gd name="connsiteX407" fmla="*/ 363169 w 1726148"/>
                <a:gd name="connsiteY407" fmla="*/ 550078 h 1286466"/>
                <a:gd name="connsiteX408" fmla="*/ 366873 w 1726148"/>
                <a:gd name="connsiteY408" fmla="*/ 551151 h 1286466"/>
                <a:gd name="connsiteX409" fmla="*/ 352057 w 1726148"/>
                <a:gd name="connsiteY409" fmla="*/ 648059 h 1286466"/>
                <a:gd name="connsiteX410" fmla="*/ 345389 w 1726148"/>
                <a:gd name="connsiteY410" fmla="*/ 648059 h 1286466"/>
                <a:gd name="connsiteX411" fmla="*/ 363169 w 1726148"/>
                <a:gd name="connsiteY411" fmla="*/ 550078 h 1286466"/>
                <a:gd name="connsiteX412" fmla="*/ 2776 w 1726148"/>
                <a:gd name="connsiteY412" fmla="*/ 508294 h 1286466"/>
                <a:gd name="connsiteX413" fmla="*/ 11431 w 1726148"/>
                <a:gd name="connsiteY413" fmla="*/ 508878 h 1286466"/>
                <a:gd name="connsiteX414" fmla="*/ 79591 w 1726148"/>
                <a:gd name="connsiteY414" fmla="*/ 559600 h 1286466"/>
                <a:gd name="connsiteX415" fmla="*/ 153521 w 1726148"/>
                <a:gd name="connsiteY415" fmla="*/ 623272 h 1286466"/>
                <a:gd name="connsiteX416" fmla="*/ 135850 w 1726148"/>
                <a:gd name="connsiteY416" fmla="*/ 640899 h 1286466"/>
                <a:gd name="connsiteX417" fmla="*/ 55789 w 1726148"/>
                <a:gd name="connsiteY417" fmla="*/ 572190 h 1286466"/>
                <a:gd name="connsiteX418" fmla="*/ 612 w 1726148"/>
                <a:gd name="connsiteY418" fmla="*/ 517152 h 1286466"/>
                <a:gd name="connsiteX419" fmla="*/ 2776 w 1726148"/>
                <a:gd name="connsiteY419" fmla="*/ 508294 h 1286466"/>
                <a:gd name="connsiteX420" fmla="*/ 399252 w 1726148"/>
                <a:gd name="connsiteY420" fmla="*/ 444596 h 1286466"/>
                <a:gd name="connsiteX421" fmla="*/ 401809 w 1726148"/>
                <a:gd name="connsiteY421" fmla="*/ 444955 h 1286466"/>
                <a:gd name="connsiteX422" fmla="*/ 367474 w 1726148"/>
                <a:gd name="connsiteY422" fmla="*/ 642401 h 1286466"/>
                <a:gd name="connsiteX423" fmla="*/ 361264 w 1726148"/>
                <a:gd name="connsiteY423" fmla="*/ 642041 h 1286466"/>
                <a:gd name="connsiteX424" fmla="*/ 399252 w 1726148"/>
                <a:gd name="connsiteY424" fmla="*/ 444596 h 1286466"/>
                <a:gd name="connsiteX425" fmla="*/ 71274 w 1726148"/>
                <a:gd name="connsiteY425" fmla="*/ 417238 h 1286466"/>
                <a:gd name="connsiteX426" fmla="*/ 78275 w 1726148"/>
                <a:gd name="connsiteY426" fmla="*/ 419133 h 1286466"/>
                <a:gd name="connsiteX427" fmla="*/ 139343 w 1726148"/>
                <a:gd name="connsiteY427" fmla="*/ 510483 h 1286466"/>
                <a:gd name="connsiteX428" fmla="*/ 198966 w 1726148"/>
                <a:gd name="connsiteY428" fmla="*/ 579086 h 1286466"/>
                <a:gd name="connsiteX429" fmla="*/ 179453 w 1726148"/>
                <a:gd name="connsiteY429" fmla="*/ 593889 h 1286466"/>
                <a:gd name="connsiteX430" fmla="*/ 68880 w 1726148"/>
                <a:gd name="connsiteY430" fmla="*/ 424549 h 1286466"/>
                <a:gd name="connsiteX431" fmla="*/ 71274 w 1726148"/>
                <a:gd name="connsiteY431" fmla="*/ 417238 h 1286466"/>
                <a:gd name="connsiteX432" fmla="*/ 156667 w 1726148"/>
                <a:gd name="connsiteY432" fmla="*/ 347115 h 1286466"/>
                <a:gd name="connsiteX433" fmla="*/ 164559 w 1726148"/>
                <a:gd name="connsiteY433" fmla="*/ 351807 h 1286466"/>
                <a:gd name="connsiteX434" fmla="*/ 211102 w 1726148"/>
                <a:gd name="connsiteY434" fmla="*/ 452142 h 1286466"/>
                <a:gd name="connsiteX435" fmla="*/ 250068 w 1726148"/>
                <a:gd name="connsiteY435" fmla="*/ 523965 h 1286466"/>
                <a:gd name="connsiteX436" fmla="*/ 224090 w 1726148"/>
                <a:gd name="connsiteY436" fmla="*/ 538763 h 1286466"/>
                <a:gd name="connsiteX437" fmla="*/ 179352 w 1726148"/>
                <a:gd name="connsiteY437" fmla="*/ 443841 h 1286466"/>
                <a:gd name="connsiteX438" fmla="*/ 151210 w 1726148"/>
                <a:gd name="connsiteY438" fmla="*/ 355416 h 1286466"/>
                <a:gd name="connsiteX439" fmla="*/ 156667 w 1726148"/>
                <a:gd name="connsiteY439" fmla="*/ 347115 h 1286466"/>
                <a:gd name="connsiteX440" fmla="*/ 834719 w 1726148"/>
                <a:gd name="connsiteY440" fmla="*/ 156065 h 1286466"/>
                <a:gd name="connsiteX441" fmla="*/ 1004425 w 1726148"/>
                <a:gd name="connsiteY441" fmla="*/ 178370 h 1286466"/>
                <a:gd name="connsiteX442" fmla="*/ 1001903 w 1726148"/>
                <a:gd name="connsiteY442" fmla="*/ 187022 h 1286466"/>
                <a:gd name="connsiteX443" fmla="*/ 680060 w 1726148"/>
                <a:gd name="connsiteY443" fmla="*/ 219465 h 1286466"/>
                <a:gd name="connsiteX444" fmla="*/ 678258 w 1726148"/>
                <a:gd name="connsiteY444" fmla="*/ 217302 h 1286466"/>
                <a:gd name="connsiteX445" fmla="*/ 834719 w 1726148"/>
                <a:gd name="connsiteY445" fmla="*/ 156065 h 1286466"/>
                <a:gd name="connsiteX446" fmla="*/ 890545 w 1726148"/>
                <a:gd name="connsiteY446" fmla="*/ 137204 h 1286466"/>
                <a:gd name="connsiteX447" fmla="*/ 1114336 w 1726148"/>
                <a:gd name="connsiteY447" fmla="*/ 191305 h 1286466"/>
                <a:gd name="connsiteX448" fmla="*/ 1112179 w 1726148"/>
                <a:gd name="connsiteY448" fmla="*/ 199536 h 1286466"/>
                <a:gd name="connsiteX449" fmla="*/ 836758 w 1726148"/>
                <a:gd name="connsiteY449" fmla="*/ 143707 h 1286466"/>
                <a:gd name="connsiteX450" fmla="*/ 693295 w 1726148"/>
                <a:gd name="connsiteY450" fmla="*/ 183431 h 1286466"/>
                <a:gd name="connsiteX451" fmla="*/ 642957 w 1726148"/>
                <a:gd name="connsiteY451" fmla="*/ 214924 h 1286466"/>
                <a:gd name="connsiteX452" fmla="*/ 601608 w 1726148"/>
                <a:gd name="connsiteY452" fmla="*/ 247849 h 1286466"/>
                <a:gd name="connsiteX453" fmla="*/ 597652 w 1726148"/>
                <a:gd name="connsiteY453" fmla="*/ 245702 h 1286466"/>
                <a:gd name="connsiteX454" fmla="*/ 630372 w 1726148"/>
                <a:gd name="connsiteY454" fmla="*/ 215282 h 1286466"/>
                <a:gd name="connsiteX455" fmla="*/ 682868 w 1726148"/>
                <a:gd name="connsiteY455" fmla="*/ 181642 h 1286466"/>
                <a:gd name="connsiteX456" fmla="*/ 813027 w 1726148"/>
                <a:gd name="connsiteY456" fmla="*/ 138697 h 1286466"/>
                <a:gd name="connsiteX457" fmla="*/ 890545 w 1726148"/>
                <a:gd name="connsiteY457" fmla="*/ 137204 h 1286466"/>
                <a:gd name="connsiteX458" fmla="*/ 851271 w 1726148"/>
                <a:gd name="connsiteY458" fmla="*/ 41700 h 1286466"/>
                <a:gd name="connsiteX459" fmla="*/ 757402 w 1726148"/>
                <a:gd name="connsiteY459" fmla="*/ 54440 h 1286466"/>
                <a:gd name="connsiteX460" fmla="*/ 447594 w 1726148"/>
                <a:gd name="connsiteY460" fmla="*/ 274478 h 1286466"/>
                <a:gd name="connsiteX461" fmla="*/ 350801 w 1726148"/>
                <a:gd name="connsiteY461" fmla="*/ 455262 h 1286466"/>
                <a:gd name="connsiteX462" fmla="*/ 318777 w 1726148"/>
                <a:gd name="connsiteY462" fmla="*/ 659454 h 1286466"/>
                <a:gd name="connsiteX463" fmla="*/ 382466 w 1726148"/>
                <a:gd name="connsiteY463" fmla="*/ 654772 h 1286466"/>
                <a:gd name="connsiteX464" fmla="*/ 395779 w 1726148"/>
                <a:gd name="connsiteY464" fmla="*/ 531609 h 1286466"/>
                <a:gd name="connsiteX465" fmla="*/ 426724 w 1726148"/>
                <a:gd name="connsiteY465" fmla="*/ 424651 h 1286466"/>
                <a:gd name="connsiteX466" fmla="*/ 531073 w 1726148"/>
                <a:gd name="connsiteY466" fmla="*/ 273397 h 1286466"/>
                <a:gd name="connsiteX467" fmla="*/ 657731 w 1726148"/>
                <a:gd name="connsiteY467" fmla="*/ 158156 h 1286466"/>
                <a:gd name="connsiteX468" fmla="*/ 1006400 w 1726148"/>
                <a:gd name="connsiteY468" fmla="*/ 115661 h 1286466"/>
                <a:gd name="connsiteX469" fmla="*/ 1166162 w 1726148"/>
                <a:gd name="connsiteY469" fmla="*/ 191648 h 1286466"/>
                <a:gd name="connsiteX470" fmla="*/ 1232370 w 1726148"/>
                <a:gd name="connsiteY470" fmla="*/ 263674 h 1286466"/>
                <a:gd name="connsiteX471" fmla="*/ 1283824 w 1726148"/>
                <a:gd name="connsiteY471" fmla="*/ 318773 h 1286466"/>
                <a:gd name="connsiteX472" fmla="*/ 1312251 w 1726148"/>
                <a:gd name="connsiteY472" fmla="*/ 371352 h 1286466"/>
                <a:gd name="connsiteX473" fmla="*/ 1313690 w 1726148"/>
                <a:gd name="connsiteY473" fmla="*/ 366310 h 1286466"/>
                <a:gd name="connsiteX474" fmla="*/ 1319807 w 1726148"/>
                <a:gd name="connsiteY474" fmla="*/ 344703 h 1286466"/>
                <a:gd name="connsiteX475" fmla="*/ 1323765 w 1726148"/>
                <a:gd name="connsiteY475" fmla="*/ 346143 h 1286466"/>
                <a:gd name="connsiteX476" fmla="*/ 1317288 w 1726148"/>
                <a:gd name="connsiteY476" fmla="*/ 370632 h 1286466"/>
                <a:gd name="connsiteX477" fmla="*/ 1315129 w 1726148"/>
                <a:gd name="connsiteY477" fmla="*/ 378915 h 1286466"/>
                <a:gd name="connsiteX478" fmla="*/ 1319447 w 1726148"/>
                <a:gd name="connsiteY478" fmla="*/ 390079 h 1286466"/>
                <a:gd name="connsiteX479" fmla="*/ 1320886 w 1726148"/>
                <a:gd name="connsiteY479" fmla="*/ 393680 h 1286466"/>
                <a:gd name="connsiteX480" fmla="*/ 1334200 w 1726148"/>
                <a:gd name="connsiteY480" fmla="*/ 358748 h 1286466"/>
                <a:gd name="connsiteX481" fmla="*/ 1338878 w 1726148"/>
                <a:gd name="connsiteY481" fmla="*/ 360188 h 1286466"/>
                <a:gd name="connsiteX482" fmla="*/ 1324125 w 1726148"/>
                <a:gd name="connsiteY482" fmla="*/ 401243 h 1286466"/>
                <a:gd name="connsiteX483" fmla="*/ 1328802 w 1726148"/>
                <a:gd name="connsiteY483" fmla="*/ 413127 h 1286466"/>
                <a:gd name="connsiteX484" fmla="*/ 1341756 w 1726148"/>
                <a:gd name="connsiteY484" fmla="*/ 381796 h 1286466"/>
                <a:gd name="connsiteX485" fmla="*/ 1346074 w 1726148"/>
                <a:gd name="connsiteY485" fmla="*/ 382876 h 1286466"/>
                <a:gd name="connsiteX486" fmla="*/ 1332041 w 1726148"/>
                <a:gd name="connsiteY486" fmla="*/ 421050 h 1286466"/>
                <a:gd name="connsiteX487" fmla="*/ 1335999 w 1726148"/>
                <a:gd name="connsiteY487" fmla="*/ 430773 h 1286466"/>
                <a:gd name="connsiteX488" fmla="*/ 1347873 w 1726148"/>
                <a:gd name="connsiteY488" fmla="*/ 399442 h 1286466"/>
                <a:gd name="connsiteX489" fmla="*/ 1352191 w 1726148"/>
                <a:gd name="connsiteY489" fmla="*/ 400883 h 1286466"/>
                <a:gd name="connsiteX490" fmla="*/ 1339597 w 1726148"/>
                <a:gd name="connsiteY490" fmla="*/ 439056 h 1286466"/>
                <a:gd name="connsiteX491" fmla="*/ 1341756 w 1726148"/>
                <a:gd name="connsiteY491" fmla="*/ 444818 h 1286466"/>
                <a:gd name="connsiteX492" fmla="*/ 1349312 w 1726148"/>
                <a:gd name="connsiteY492" fmla="*/ 422490 h 1286466"/>
                <a:gd name="connsiteX493" fmla="*/ 1353630 w 1726148"/>
                <a:gd name="connsiteY493" fmla="*/ 423931 h 1286466"/>
                <a:gd name="connsiteX494" fmla="*/ 1344995 w 1726148"/>
                <a:gd name="connsiteY494" fmla="*/ 452741 h 1286466"/>
                <a:gd name="connsiteX495" fmla="*/ 1348593 w 1726148"/>
                <a:gd name="connsiteY495" fmla="*/ 461024 h 1286466"/>
                <a:gd name="connsiteX496" fmla="*/ 1357229 w 1726148"/>
                <a:gd name="connsiteY496" fmla="*/ 438696 h 1286466"/>
                <a:gd name="connsiteX497" fmla="*/ 1361906 w 1726148"/>
                <a:gd name="connsiteY497" fmla="*/ 440497 h 1286466"/>
                <a:gd name="connsiteX498" fmla="*/ 1351471 w 1726148"/>
                <a:gd name="connsiteY498" fmla="*/ 468947 h 1286466"/>
                <a:gd name="connsiteX499" fmla="*/ 1355070 w 1726148"/>
                <a:gd name="connsiteY499" fmla="*/ 477950 h 1286466"/>
                <a:gd name="connsiteX500" fmla="*/ 1363705 w 1726148"/>
                <a:gd name="connsiteY500" fmla="*/ 453461 h 1286466"/>
                <a:gd name="connsiteX501" fmla="*/ 1368743 w 1726148"/>
                <a:gd name="connsiteY501" fmla="*/ 455262 h 1286466"/>
                <a:gd name="connsiteX502" fmla="*/ 1358668 w 1726148"/>
                <a:gd name="connsiteY502" fmla="*/ 488754 h 1286466"/>
                <a:gd name="connsiteX503" fmla="*/ 1363346 w 1726148"/>
                <a:gd name="connsiteY503" fmla="*/ 503159 h 1286466"/>
                <a:gd name="connsiteX504" fmla="*/ 1374500 w 1726148"/>
                <a:gd name="connsiteY504" fmla="*/ 473628 h 1286466"/>
                <a:gd name="connsiteX505" fmla="*/ 1380257 w 1726148"/>
                <a:gd name="connsiteY505" fmla="*/ 475069 h 1286466"/>
                <a:gd name="connsiteX506" fmla="*/ 1366944 w 1726148"/>
                <a:gd name="connsiteY506" fmla="*/ 514683 h 1286466"/>
                <a:gd name="connsiteX507" fmla="*/ 1370182 w 1726148"/>
                <a:gd name="connsiteY507" fmla="*/ 528008 h 1286466"/>
                <a:gd name="connsiteX508" fmla="*/ 1380257 w 1726148"/>
                <a:gd name="connsiteY508" fmla="*/ 500278 h 1286466"/>
                <a:gd name="connsiteX509" fmla="*/ 1386374 w 1726148"/>
                <a:gd name="connsiteY509" fmla="*/ 502078 h 1286466"/>
                <a:gd name="connsiteX510" fmla="*/ 1373061 w 1726148"/>
                <a:gd name="connsiteY510" fmla="*/ 540252 h 1286466"/>
                <a:gd name="connsiteX511" fmla="*/ 1375580 w 1726148"/>
                <a:gd name="connsiteY511" fmla="*/ 553217 h 1286466"/>
                <a:gd name="connsiteX512" fmla="*/ 1386014 w 1726148"/>
                <a:gd name="connsiteY512" fmla="*/ 516123 h 1286466"/>
                <a:gd name="connsiteX513" fmla="*/ 1389613 w 1726148"/>
                <a:gd name="connsiteY513" fmla="*/ 516844 h 1286466"/>
                <a:gd name="connsiteX514" fmla="*/ 1378098 w 1726148"/>
                <a:gd name="connsiteY514" fmla="*/ 565821 h 1286466"/>
                <a:gd name="connsiteX515" fmla="*/ 1380617 w 1726148"/>
                <a:gd name="connsiteY515" fmla="*/ 584908 h 1286466"/>
                <a:gd name="connsiteX516" fmla="*/ 1393931 w 1726148"/>
                <a:gd name="connsiteY516" fmla="*/ 553217 h 1286466"/>
                <a:gd name="connsiteX517" fmla="*/ 1399328 w 1726148"/>
                <a:gd name="connsiteY517" fmla="*/ 554657 h 1286466"/>
                <a:gd name="connsiteX518" fmla="*/ 1382416 w 1726148"/>
                <a:gd name="connsiteY518" fmla="*/ 597152 h 1286466"/>
                <a:gd name="connsiteX519" fmla="*/ 1383856 w 1726148"/>
                <a:gd name="connsiteY519" fmla="*/ 610477 h 1286466"/>
                <a:gd name="connsiteX520" fmla="*/ 1401127 w 1726148"/>
                <a:gd name="connsiteY520" fmla="*/ 571223 h 1286466"/>
                <a:gd name="connsiteX521" fmla="*/ 1404365 w 1726148"/>
                <a:gd name="connsiteY521" fmla="*/ 571943 h 1286466"/>
                <a:gd name="connsiteX522" fmla="*/ 1384935 w 1726148"/>
                <a:gd name="connsiteY522" fmla="*/ 622721 h 1286466"/>
                <a:gd name="connsiteX523" fmla="*/ 1384575 w 1726148"/>
                <a:gd name="connsiteY523" fmla="*/ 623441 h 1286466"/>
                <a:gd name="connsiteX524" fmla="*/ 1385655 w 1726148"/>
                <a:gd name="connsiteY524" fmla="*/ 642168 h 1286466"/>
                <a:gd name="connsiteX525" fmla="*/ 1403286 w 1726148"/>
                <a:gd name="connsiteY525" fmla="*/ 606155 h 1286466"/>
                <a:gd name="connsiteX526" fmla="*/ 1406165 w 1726148"/>
                <a:gd name="connsiteY526" fmla="*/ 606876 h 1286466"/>
                <a:gd name="connsiteX527" fmla="*/ 1386374 w 1726148"/>
                <a:gd name="connsiteY527" fmla="*/ 655133 h 1286466"/>
                <a:gd name="connsiteX528" fmla="*/ 1397889 w 1726148"/>
                <a:gd name="connsiteY528" fmla="*/ 654412 h 1286466"/>
                <a:gd name="connsiteX529" fmla="*/ 1410842 w 1726148"/>
                <a:gd name="connsiteY529" fmla="*/ 629203 h 1286466"/>
                <a:gd name="connsiteX530" fmla="*/ 1415520 w 1726148"/>
                <a:gd name="connsiteY530" fmla="*/ 631004 h 1286466"/>
                <a:gd name="connsiteX531" fmla="*/ 1405445 w 1726148"/>
                <a:gd name="connsiteY531" fmla="*/ 654412 h 1286466"/>
                <a:gd name="connsiteX532" fmla="*/ 1434951 w 1726148"/>
                <a:gd name="connsiteY532" fmla="*/ 656933 h 1286466"/>
                <a:gd name="connsiteX533" fmla="*/ 1413721 w 1726148"/>
                <a:gd name="connsiteY533" fmla="*/ 515763 h 1286466"/>
                <a:gd name="connsiteX534" fmla="*/ 1372341 w 1726148"/>
                <a:gd name="connsiteY534" fmla="*/ 381796 h 1286466"/>
                <a:gd name="connsiteX535" fmla="*/ 1278787 w 1726148"/>
                <a:gd name="connsiteY535" fmla="*/ 223700 h 1286466"/>
                <a:gd name="connsiteX536" fmla="*/ 1123703 w 1726148"/>
                <a:gd name="connsiteY536" fmla="*/ 105218 h 1286466"/>
                <a:gd name="connsiteX537" fmla="*/ 945950 w 1726148"/>
                <a:gd name="connsiteY537" fmla="*/ 46517 h 1286466"/>
                <a:gd name="connsiteX538" fmla="*/ 851271 w 1726148"/>
                <a:gd name="connsiteY538" fmla="*/ 41700 h 1286466"/>
                <a:gd name="connsiteX539" fmla="*/ 834405 w 1726148"/>
                <a:gd name="connsiteY539" fmla="*/ 22028 h 1286466"/>
                <a:gd name="connsiteX540" fmla="*/ 924361 w 1726148"/>
                <a:gd name="connsiteY540" fmla="*/ 22749 h 1286466"/>
                <a:gd name="connsiteX541" fmla="*/ 1094917 w 1726148"/>
                <a:gd name="connsiteY541" fmla="*/ 60562 h 1286466"/>
                <a:gd name="connsiteX542" fmla="*/ 1173718 w 1726148"/>
                <a:gd name="connsiteY542" fmla="*/ 109899 h 1286466"/>
                <a:gd name="connsiteX543" fmla="*/ 1253599 w 1726148"/>
                <a:gd name="connsiteY543" fmla="*/ 159957 h 1286466"/>
                <a:gd name="connsiteX544" fmla="*/ 1353990 w 1726148"/>
                <a:gd name="connsiteY544" fmla="*/ 295365 h 1286466"/>
                <a:gd name="connsiteX545" fmla="*/ 1430273 w 1726148"/>
                <a:gd name="connsiteY545" fmla="*/ 467146 h 1286466"/>
                <a:gd name="connsiteX546" fmla="*/ 1443586 w 1726148"/>
                <a:gd name="connsiteY546" fmla="*/ 570863 h 1286466"/>
                <a:gd name="connsiteX547" fmla="*/ 1451862 w 1726148"/>
                <a:gd name="connsiteY547" fmla="*/ 659454 h 1286466"/>
                <a:gd name="connsiteX548" fmla="*/ 1510154 w 1726148"/>
                <a:gd name="connsiteY548" fmla="*/ 678541 h 1286466"/>
                <a:gd name="connsiteX549" fmla="*/ 1554052 w 1726148"/>
                <a:gd name="connsiteY549" fmla="*/ 712033 h 1286466"/>
                <a:gd name="connsiteX550" fmla="*/ 1567365 w 1726148"/>
                <a:gd name="connsiteY550" fmla="*/ 809987 h 1286466"/>
                <a:gd name="connsiteX551" fmla="*/ 1624937 w 1726148"/>
                <a:gd name="connsiteY551" fmla="*/ 831955 h 1286466"/>
                <a:gd name="connsiteX552" fmla="*/ 1633573 w 1726148"/>
                <a:gd name="connsiteY552" fmla="*/ 881293 h 1286466"/>
                <a:gd name="connsiteX553" fmla="*/ 1680710 w 1726148"/>
                <a:gd name="connsiteY553" fmla="*/ 952238 h 1286466"/>
                <a:gd name="connsiteX554" fmla="*/ 1640050 w 1726148"/>
                <a:gd name="connsiteY554" fmla="*/ 1049832 h 1286466"/>
                <a:gd name="connsiteX555" fmla="*/ 1636092 w 1726148"/>
                <a:gd name="connsiteY555" fmla="*/ 1049112 h 1286466"/>
                <a:gd name="connsiteX556" fmla="*/ 1626017 w 1726148"/>
                <a:gd name="connsiteY556" fmla="*/ 1082964 h 1286466"/>
                <a:gd name="connsiteX557" fmla="*/ 1553692 w 1726148"/>
                <a:gd name="connsiteY557" fmla="*/ 1125819 h 1286466"/>
                <a:gd name="connsiteX558" fmla="*/ 1540019 w 1726148"/>
                <a:gd name="connsiteY558" fmla="*/ 1178758 h 1286466"/>
                <a:gd name="connsiteX559" fmla="*/ 1303975 w 1726148"/>
                <a:gd name="connsiteY559" fmla="*/ 1211529 h 1286466"/>
                <a:gd name="connsiteX560" fmla="*/ 1253959 w 1726148"/>
                <a:gd name="connsiteY560" fmla="*/ 1116816 h 1286466"/>
                <a:gd name="connsiteX561" fmla="*/ 1246043 w 1726148"/>
                <a:gd name="connsiteY561" fmla="*/ 909743 h 1286466"/>
                <a:gd name="connsiteX562" fmla="*/ 1276988 w 1726148"/>
                <a:gd name="connsiteY562" fmla="*/ 704830 h 1286466"/>
                <a:gd name="connsiteX563" fmla="*/ 1315894 w 1726148"/>
                <a:gd name="connsiteY563" fmla="*/ 670888 h 1286466"/>
                <a:gd name="connsiteX564" fmla="*/ 1351280 w 1726148"/>
                <a:gd name="connsiteY564" fmla="*/ 661215 h 1286466"/>
                <a:gd name="connsiteX565" fmla="*/ 1366944 w 1726148"/>
                <a:gd name="connsiteY565" fmla="*/ 656933 h 1286466"/>
                <a:gd name="connsiteX566" fmla="*/ 1360827 w 1726148"/>
                <a:gd name="connsiteY566" fmla="*/ 598232 h 1286466"/>
                <a:gd name="connsiteX567" fmla="*/ 1357507 w 1726148"/>
                <a:gd name="connsiteY567" fmla="*/ 579650 h 1286466"/>
                <a:gd name="connsiteX568" fmla="*/ 1351786 w 1726148"/>
                <a:gd name="connsiteY568" fmla="*/ 547635 h 1286466"/>
                <a:gd name="connsiteX569" fmla="*/ 1338158 w 1726148"/>
                <a:gd name="connsiteY569" fmla="*/ 498117 h 1286466"/>
                <a:gd name="connsiteX570" fmla="*/ 1302535 w 1726148"/>
                <a:gd name="connsiteY570" fmla="*/ 410606 h 1286466"/>
                <a:gd name="connsiteX571" fmla="*/ 1259716 w 1726148"/>
                <a:gd name="connsiteY571" fmla="*/ 325255 h 1286466"/>
                <a:gd name="connsiteX572" fmla="*/ 1205743 w 1726148"/>
                <a:gd name="connsiteY572" fmla="*/ 270516 h 1286466"/>
                <a:gd name="connsiteX573" fmla="*/ 1138815 w 1726148"/>
                <a:gd name="connsiteY573" fmla="*/ 197050 h 1286466"/>
                <a:gd name="connsiteX574" fmla="*/ 1053897 w 1726148"/>
                <a:gd name="connsiteY574" fmla="*/ 152755 h 1286466"/>
                <a:gd name="connsiteX575" fmla="*/ 858513 w 1726148"/>
                <a:gd name="connsiteY575" fmla="*/ 125025 h 1286466"/>
                <a:gd name="connsiteX576" fmla="*/ 673563 w 1726148"/>
                <a:gd name="connsiteY576" fmla="*/ 171121 h 1286466"/>
                <a:gd name="connsiteX577" fmla="*/ 539709 w 1726148"/>
                <a:gd name="connsiteY577" fmla="*/ 292844 h 1286466"/>
                <a:gd name="connsiteX578" fmla="*/ 431762 w 1726148"/>
                <a:gd name="connsiteY578" fmla="*/ 458863 h 1286466"/>
                <a:gd name="connsiteX579" fmla="*/ 410172 w 1726148"/>
                <a:gd name="connsiteY579" fmla="*/ 557898 h 1286466"/>
                <a:gd name="connsiteX580" fmla="*/ 394700 w 1726148"/>
                <a:gd name="connsiteY580" fmla="*/ 655853 h 1286466"/>
                <a:gd name="connsiteX581" fmla="*/ 492932 w 1726148"/>
                <a:gd name="connsiteY581" fmla="*/ 704830 h 1286466"/>
                <a:gd name="connsiteX582" fmla="*/ 523877 w 1726148"/>
                <a:gd name="connsiteY582" fmla="*/ 909743 h 1286466"/>
                <a:gd name="connsiteX583" fmla="*/ 515960 w 1726148"/>
                <a:gd name="connsiteY583" fmla="*/ 1116816 h 1286466"/>
                <a:gd name="connsiteX584" fmla="*/ 465945 w 1726148"/>
                <a:gd name="connsiteY584" fmla="*/ 1211529 h 1286466"/>
                <a:gd name="connsiteX585" fmla="*/ 229901 w 1726148"/>
                <a:gd name="connsiteY585" fmla="*/ 1178758 h 1286466"/>
                <a:gd name="connsiteX586" fmla="*/ 216227 w 1726148"/>
                <a:gd name="connsiteY586" fmla="*/ 1125819 h 1286466"/>
                <a:gd name="connsiteX587" fmla="*/ 143902 w 1726148"/>
                <a:gd name="connsiteY587" fmla="*/ 1082964 h 1286466"/>
                <a:gd name="connsiteX588" fmla="*/ 133827 w 1726148"/>
                <a:gd name="connsiteY588" fmla="*/ 1049112 h 1286466"/>
                <a:gd name="connsiteX589" fmla="*/ 130229 w 1726148"/>
                <a:gd name="connsiteY589" fmla="*/ 1049832 h 1286466"/>
                <a:gd name="connsiteX590" fmla="*/ 89209 w 1726148"/>
                <a:gd name="connsiteY590" fmla="*/ 952238 h 1286466"/>
                <a:gd name="connsiteX591" fmla="*/ 136346 w 1726148"/>
                <a:gd name="connsiteY591" fmla="*/ 881293 h 1286466"/>
                <a:gd name="connsiteX592" fmla="*/ 144982 w 1726148"/>
                <a:gd name="connsiteY592" fmla="*/ 831955 h 1286466"/>
                <a:gd name="connsiteX593" fmla="*/ 202554 w 1726148"/>
                <a:gd name="connsiteY593" fmla="*/ 809987 h 1286466"/>
                <a:gd name="connsiteX594" fmla="*/ 215867 w 1726148"/>
                <a:gd name="connsiteY594" fmla="*/ 712033 h 1286466"/>
                <a:gd name="connsiteX595" fmla="*/ 259766 w 1726148"/>
                <a:gd name="connsiteY595" fmla="*/ 678541 h 1286466"/>
                <a:gd name="connsiteX596" fmla="*/ 305823 w 1726148"/>
                <a:gd name="connsiteY596" fmla="*/ 662335 h 1286466"/>
                <a:gd name="connsiteX597" fmla="*/ 342525 w 1726148"/>
                <a:gd name="connsiteY597" fmla="*/ 427892 h 1286466"/>
                <a:gd name="connsiteX598" fmla="*/ 385704 w 1726148"/>
                <a:gd name="connsiteY598" fmla="*/ 326336 h 1286466"/>
                <a:gd name="connsiteX599" fmla="*/ 450832 w 1726148"/>
                <a:gd name="connsiteY599" fmla="*/ 243867 h 1286466"/>
                <a:gd name="connsiteX600" fmla="*/ 745528 w 1726148"/>
                <a:gd name="connsiteY600" fmla="*/ 36433 h 1286466"/>
                <a:gd name="connsiteX601" fmla="*/ 834405 w 1726148"/>
                <a:gd name="connsiteY601" fmla="*/ 22028 h 1286466"/>
                <a:gd name="connsiteX602" fmla="*/ 859640 w 1726148"/>
                <a:gd name="connsiteY602" fmla="*/ 39 h 1286466"/>
                <a:gd name="connsiteX603" fmla="*/ 924541 w 1726148"/>
                <a:gd name="connsiteY603" fmla="*/ 4627 h 1286466"/>
                <a:gd name="connsiteX604" fmla="*/ 922378 w 1726148"/>
                <a:gd name="connsiteY604" fmla="*/ 11465 h 1286466"/>
                <a:gd name="connsiteX605" fmla="*/ 794739 w 1726148"/>
                <a:gd name="connsiteY605" fmla="*/ 10745 h 1286466"/>
                <a:gd name="connsiteX606" fmla="*/ 670705 w 1726148"/>
                <a:gd name="connsiteY606" fmla="*/ 49611 h 1286466"/>
                <a:gd name="connsiteX607" fmla="*/ 569026 w 1726148"/>
                <a:gd name="connsiteY607" fmla="*/ 116187 h 1286466"/>
                <a:gd name="connsiteX608" fmla="*/ 483933 w 1726148"/>
                <a:gd name="connsiteY608" fmla="*/ 192480 h 1286466"/>
                <a:gd name="connsiteX609" fmla="*/ 481048 w 1726148"/>
                <a:gd name="connsiteY609" fmla="*/ 190681 h 1286466"/>
                <a:gd name="connsiteX610" fmla="*/ 564339 w 1726148"/>
                <a:gd name="connsiteY610" fmla="*/ 111509 h 1286466"/>
                <a:gd name="connsiteX611" fmla="*/ 674310 w 1726148"/>
                <a:gd name="connsiteY611" fmla="*/ 39895 h 1286466"/>
                <a:gd name="connsiteX612" fmla="*/ 794739 w 1726148"/>
                <a:gd name="connsiteY612" fmla="*/ 3547 h 1286466"/>
                <a:gd name="connsiteX613" fmla="*/ 859640 w 1726148"/>
                <a:gd name="connsiteY613" fmla="*/ 39 h 128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</a:cxnLst>
              <a:rect l="l" t="t" r="r" b="b"/>
              <a:pathLst>
                <a:path w="1726148" h="1286466">
                  <a:moveTo>
                    <a:pt x="423736" y="1271683"/>
                  </a:moveTo>
                  <a:cubicBezTo>
                    <a:pt x="427717" y="1270245"/>
                    <a:pt x="429165" y="1276356"/>
                    <a:pt x="425546" y="1277434"/>
                  </a:cubicBezTo>
                  <a:cubicBezTo>
                    <a:pt x="398399" y="1287498"/>
                    <a:pt x="367995" y="1288936"/>
                    <a:pt x="340125" y="1282825"/>
                  </a:cubicBezTo>
                  <a:cubicBezTo>
                    <a:pt x="339039" y="1282466"/>
                    <a:pt x="339401" y="1281028"/>
                    <a:pt x="340487" y="1281028"/>
                  </a:cubicBezTo>
                  <a:cubicBezTo>
                    <a:pt x="369081" y="1280669"/>
                    <a:pt x="396228" y="1281388"/>
                    <a:pt x="423736" y="1271683"/>
                  </a:cubicBezTo>
                  <a:close/>
                  <a:moveTo>
                    <a:pt x="463802" y="1237966"/>
                  </a:moveTo>
                  <a:cubicBezTo>
                    <a:pt x="465967" y="1236907"/>
                    <a:pt x="468853" y="1240082"/>
                    <a:pt x="466689" y="1241846"/>
                  </a:cubicBezTo>
                  <a:cubicBezTo>
                    <a:pt x="438547" y="1262307"/>
                    <a:pt x="407518" y="1272538"/>
                    <a:pt x="372161" y="1273243"/>
                  </a:cubicBezTo>
                  <a:cubicBezTo>
                    <a:pt x="345823" y="1273596"/>
                    <a:pt x="311547" y="1274654"/>
                    <a:pt x="288095" y="1260543"/>
                  </a:cubicBezTo>
                  <a:cubicBezTo>
                    <a:pt x="286652" y="1259485"/>
                    <a:pt x="288095" y="1257368"/>
                    <a:pt x="289539" y="1258074"/>
                  </a:cubicBezTo>
                  <a:cubicBezTo>
                    <a:pt x="312269" y="1269010"/>
                    <a:pt x="347627" y="1269010"/>
                    <a:pt x="372521" y="1267599"/>
                  </a:cubicBezTo>
                  <a:cubicBezTo>
                    <a:pt x="390200" y="1266188"/>
                    <a:pt x="408601" y="1264071"/>
                    <a:pt x="425197" y="1258074"/>
                  </a:cubicBezTo>
                  <a:cubicBezTo>
                    <a:pt x="439629" y="1253135"/>
                    <a:pt x="450092" y="1245021"/>
                    <a:pt x="463802" y="1237966"/>
                  </a:cubicBezTo>
                  <a:close/>
                  <a:moveTo>
                    <a:pt x="494360" y="1198731"/>
                  </a:moveTo>
                  <a:cubicBezTo>
                    <a:pt x="495533" y="1199854"/>
                    <a:pt x="495984" y="1201741"/>
                    <a:pt x="494540" y="1203178"/>
                  </a:cubicBezTo>
                  <a:cubicBezTo>
                    <a:pt x="460967" y="1238031"/>
                    <a:pt x="411150" y="1262464"/>
                    <a:pt x="362054" y="1261746"/>
                  </a:cubicBezTo>
                  <a:cubicBezTo>
                    <a:pt x="320178" y="1261027"/>
                    <a:pt x="266750" y="1253122"/>
                    <a:pt x="242924" y="1214676"/>
                  </a:cubicBezTo>
                  <a:cubicBezTo>
                    <a:pt x="242202" y="1213239"/>
                    <a:pt x="244368" y="1211801"/>
                    <a:pt x="245451" y="1213239"/>
                  </a:cubicBezTo>
                  <a:cubicBezTo>
                    <a:pt x="308626" y="1282586"/>
                    <a:pt x="429922" y="1261027"/>
                    <a:pt x="489847" y="1198866"/>
                  </a:cubicBezTo>
                  <a:cubicBezTo>
                    <a:pt x="491291" y="1197249"/>
                    <a:pt x="493187" y="1197609"/>
                    <a:pt x="494360" y="1198731"/>
                  </a:cubicBezTo>
                  <a:close/>
                  <a:moveTo>
                    <a:pt x="327393" y="1196713"/>
                  </a:moveTo>
                  <a:cubicBezTo>
                    <a:pt x="328996" y="1196760"/>
                    <a:pt x="330553" y="1197888"/>
                    <a:pt x="330370" y="1200144"/>
                  </a:cubicBezTo>
                  <a:cubicBezTo>
                    <a:pt x="330370" y="1202400"/>
                    <a:pt x="329637" y="1204280"/>
                    <a:pt x="328904" y="1206160"/>
                  </a:cubicBezTo>
                  <a:cubicBezTo>
                    <a:pt x="327072" y="1209544"/>
                    <a:pt x="321577" y="1206912"/>
                    <a:pt x="323043" y="1203528"/>
                  </a:cubicBezTo>
                  <a:cubicBezTo>
                    <a:pt x="323409" y="1202400"/>
                    <a:pt x="324142" y="1201272"/>
                    <a:pt x="324142" y="1199768"/>
                  </a:cubicBezTo>
                  <a:cubicBezTo>
                    <a:pt x="324142" y="1197700"/>
                    <a:pt x="325790" y="1196666"/>
                    <a:pt x="327393" y="1196713"/>
                  </a:cubicBezTo>
                  <a:close/>
                  <a:moveTo>
                    <a:pt x="1379457" y="1186107"/>
                  </a:moveTo>
                  <a:cubicBezTo>
                    <a:pt x="1383236" y="1186107"/>
                    <a:pt x="1383236" y="1192084"/>
                    <a:pt x="1379457" y="1192084"/>
                  </a:cubicBezTo>
                  <a:cubicBezTo>
                    <a:pt x="1375677" y="1192084"/>
                    <a:pt x="1375677" y="1186107"/>
                    <a:pt x="1379457" y="1186107"/>
                  </a:cubicBezTo>
                  <a:close/>
                  <a:moveTo>
                    <a:pt x="324005" y="1183001"/>
                  </a:moveTo>
                  <a:cubicBezTo>
                    <a:pt x="325528" y="1183368"/>
                    <a:pt x="326635" y="1184656"/>
                    <a:pt x="325712" y="1186495"/>
                  </a:cubicBezTo>
                  <a:cubicBezTo>
                    <a:pt x="324235" y="1190173"/>
                    <a:pt x="323128" y="1193851"/>
                    <a:pt x="321651" y="1197530"/>
                  </a:cubicBezTo>
                  <a:cubicBezTo>
                    <a:pt x="320544" y="1201208"/>
                    <a:pt x="319805" y="1205254"/>
                    <a:pt x="317959" y="1208565"/>
                  </a:cubicBezTo>
                  <a:cubicBezTo>
                    <a:pt x="316113" y="1211139"/>
                    <a:pt x="312421" y="1209668"/>
                    <a:pt x="312421" y="1206725"/>
                  </a:cubicBezTo>
                  <a:cubicBezTo>
                    <a:pt x="312052" y="1203047"/>
                    <a:pt x="313898" y="1199369"/>
                    <a:pt x="315375" y="1196058"/>
                  </a:cubicBezTo>
                  <a:cubicBezTo>
                    <a:pt x="316482" y="1192380"/>
                    <a:pt x="317959" y="1188702"/>
                    <a:pt x="319805" y="1185024"/>
                  </a:cubicBezTo>
                  <a:cubicBezTo>
                    <a:pt x="320544" y="1183185"/>
                    <a:pt x="322482" y="1182633"/>
                    <a:pt x="324005" y="1183001"/>
                  </a:cubicBezTo>
                  <a:close/>
                  <a:moveTo>
                    <a:pt x="318059" y="1166633"/>
                  </a:moveTo>
                  <a:cubicBezTo>
                    <a:pt x="319412" y="1167490"/>
                    <a:pt x="320314" y="1169294"/>
                    <a:pt x="319412" y="1171098"/>
                  </a:cubicBezTo>
                  <a:cubicBezTo>
                    <a:pt x="314000" y="1183004"/>
                    <a:pt x="309310" y="1194911"/>
                    <a:pt x="304620" y="1207178"/>
                  </a:cubicBezTo>
                  <a:cubicBezTo>
                    <a:pt x="303176" y="1211146"/>
                    <a:pt x="297764" y="1209342"/>
                    <a:pt x="298486" y="1205374"/>
                  </a:cubicBezTo>
                  <a:cubicBezTo>
                    <a:pt x="301011" y="1192024"/>
                    <a:pt x="308588" y="1179757"/>
                    <a:pt x="314000" y="1167851"/>
                  </a:cubicBezTo>
                  <a:cubicBezTo>
                    <a:pt x="314902" y="1165867"/>
                    <a:pt x="316706" y="1165777"/>
                    <a:pt x="318059" y="1166633"/>
                  </a:cubicBezTo>
                  <a:close/>
                  <a:moveTo>
                    <a:pt x="308720" y="1146626"/>
                  </a:moveTo>
                  <a:cubicBezTo>
                    <a:pt x="310098" y="1147075"/>
                    <a:pt x="311164" y="1148420"/>
                    <a:pt x="310631" y="1150215"/>
                  </a:cubicBezTo>
                  <a:cubicBezTo>
                    <a:pt x="305299" y="1164567"/>
                    <a:pt x="298546" y="1178203"/>
                    <a:pt x="294992" y="1193273"/>
                  </a:cubicBezTo>
                  <a:cubicBezTo>
                    <a:pt x="293926" y="1196861"/>
                    <a:pt x="288239" y="1196144"/>
                    <a:pt x="288595" y="1192556"/>
                  </a:cubicBezTo>
                  <a:cubicBezTo>
                    <a:pt x="290372" y="1177126"/>
                    <a:pt x="299257" y="1162773"/>
                    <a:pt x="304944" y="1148420"/>
                  </a:cubicBezTo>
                  <a:cubicBezTo>
                    <a:pt x="305655" y="1146626"/>
                    <a:pt x="307343" y="1146178"/>
                    <a:pt x="308720" y="1146626"/>
                  </a:cubicBezTo>
                  <a:close/>
                  <a:moveTo>
                    <a:pt x="297838" y="1125136"/>
                  </a:moveTo>
                  <a:cubicBezTo>
                    <a:pt x="299315" y="1122607"/>
                    <a:pt x="303745" y="1124413"/>
                    <a:pt x="302638" y="1126942"/>
                  </a:cubicBezTo>
                  <a:cubicBezTo>
                    <a:pt x="294885" y="1144642"/>
                    <a:pt x="286024" y="1161620"/>
                    <a:pt x="279010" y="1179681"/>
                  </a:cubicBezTo>
                  <a:cubicBezTo>
                    <a:pt x="278271" y="1182571"/>
                    <a:pt x="272364" y="1182571"/>
                    <a:pt x="272733" y="1178598"/>
                  </a:cubicBezTo>
                  <a:cubicBezTo>
                    <a:pt x="275318" y="1159452"/>
                    <a:pt x="290085" y="1142475"/>
                    <a:pt x="297838" y="1125136"/>
                  </a:cubicBezTo>
                  <a:close/>
                  <a:moveTo>
                    <a:pt x="291283" y="1095711"/>
                  </a:moveTo>
                  <a:cubicBezTo>
                    <a:pt x="292363" y="1092445"/>
                    <a:pt x="297404" y="1093897"/>
                    <a:pt x="296684" y="1097162"/>
                  </a:cubicBezTo>
                  <a:cubicBezTo>
                    <a:pt x="289483" y="1120748"/>
                    <a:pt x="277961" y="1143245"/>
                    <a:pt x="268240" y="1165742"/>
                  </a:cubicBezTo>
                  <a:cubicBezTo>
                    <a:pt x="266800" y="1168282"/>
                    <a:pt x="262839" y="1168282"/>
                    <a:pt x="262839" y="1164654"/>
                  </a:cubicBezTo>
                  <a:cubicBezTo>
                    <a:pt x="262839" y="1153405"/>
                    <a:pt x="270400" y="1143608"/>
                    <a:pt x="275441" y="1133811"/>
                  </a:cubicBezTo>
                  <a:cubicBezTo>
                    <a:pt x="281562" y="1121474"/>
                    <a:pt x="287323" y="1109137"/>
                    <a:pt x="291283" y="1095711"/>
                  </a:cubicBezTo>
                  <a:close/>
                  <a:moveTo>
                    <a:pt x="291992" y="1065177"/>
                  </a:moveTo>
                  <a:cubicBezTo>
                    <a:pt x="292713" y="1062282"/>
                    <a:pt x="297403" y="1063729"/>
                    <a:pt x="296321" y="1066262"/>
                  </a:cubicBezTo>
                  <a:cubicBezTo>
                    <a:pt x="289827" y="1090865"/>
                    <a:pt x="276478" y="1114744"/>
                    <a:pt x="264571" y="1136814"/>
                  </a:cubicBezTo>
                  <a:cubicBezTo>
                    <a:pt x="262768" y="1139708"/>
                    <a:pt x="258077" y="1137538"/>
                    <a:pt x="259160" y="1134281"/>
                  </a:cubicBezTo>
                  <a:cubicBezTo>
                    <a:pt x="267097" y="1110040"/>
                    <a:pt x="285137" y="1090141"/>
                    <a:pt x="291992" y="1065177"/>
                  </a:cubicBezTo>
                  <a:close/>
                  <a:moveTo>
                    <a:pt x="289907" y="1039057"/>
                  </a:moveTo>
                  <a:cubicBezTo>
                    <a:pt x="290987" y="1036882"/>
                    <a:pt x="294229" y="1037970"/>
                    <a:pt x="293509" y="1040144"/>
                  </a:cubicBezTo>
                  <a:cubicBezTo>
                    <a:pt x="283784" y="1065153"/>
                    <a:pt x="271537" y="1089074"/>
                    <a:pt x="258571" y="1112633"/>
                  </a:cubicBezTo>
                  <a:cubicBezTo>
                    <a:pt x="256770" y="1115895"/>
                    <a:pt x="251727" y="1112633"/>
                    <a:pt x="253528" y="1109008"/>
                  </a:cubicBezTo>
                  <a:cubicBezTo>
                    <a:pt x="265414" y="1085450"/>
                    <a:pt x="280182" y="1063703"/>
                    <a:pt x="289907" y="1039057"/>
                  </a:cubicBezTo>
                  <a:close/>
                  <a:moveTo>
                    <a:pt x="1501507" y="1020357"/>
                  </a:moveTo>
                  <a:cubicBezTo>
                    <a:pt x="1501870" y="1017832"/>
                    <a:pt x="1505490" y="1017832"/>
                    <a:pt x="1505490" y="1020357"/>
                  </a:cubicBezTo>
                  <a:cubicBezTo>
                    <a:pt x="1504042" y="1078058"/>
                    <a:pt x="1487387" y="1179397"/>
                    <a:pt x="1408457" y="1170020"/>
                  </a:cubicBezTo>
                  <a:cubicBezTo>
                    <a:pt x="1403026" y="1168938"/>
                    <a:pt x="1402664" y="1160283"/>
                    <a:pt x="1408819" y="1161004"/>
                  </a:cubicBezTo>
                  <a:cubicBezTo>
                    <a:pt x="1481232" y="1166053"/>
                    <a:pt x="1497163" y="1075534"/>
                    <a:pt x="1501507" y="1020357"/>
                  </a:cubicBezTo>
                  <a:close/>
                  <a:moveTo>
                    <a:pt x="169591" y="1016829"/>
                  </a:moveTo>
                  <a:cubicBezTo>
                    <a:pt x="172822" y="1039268"/>
                    <a:pt x="176770" y="1068221"/>
                    <a:pt x="202252" y="1075097"/>
                  </a:cubicBezTo>
                  <a:cubicBezTo>
                    <a:pt x="206918" y="1076545"/>
                    <a:pt x="204765" y="1084145"/>
                    <a:pt x="200099" y="1082698"/>
                  </a:cubicBezTo>
                  <a:cubicBezTo>
                    <a:pt x="171027" y="1074012"/>
                    <a:pt x="166720" y="1043611"/>
                    <a:pt x="166002" y="1017191"/>
                  </a:cubicBezTo>
                  <a:cubicBezTo>
                    <a:pt x="166002" y="1015019"/>
                    <a:pt x="169232" y="1014657"/>
                    <a:pt x="169591" y="1016829"/>
                  </a:cubicBezTo>
                  <a:close/>
                  <a:moveTo>
                    <a:pt x="281593" y="1012042"/>
                  </a:moveTo>
                  <a:cubicBezTo>
                    <a:pt x="282677" y="1009895"/>
                    <a:pt x="286291" y="1011684"/>
                    <a:pt x="285207" y="1013831"/>
                  </a:cubicBezTo>
                  <a:cubicBezTo>
                    <a:pt x="274004" y="1040311"/>
                    <a:pt x="260271" y="1066076"/>
                    <a:pt x="249430" y="1093271"/>
                  </a:cubicBezTo>
                  <a:cubicBezTo>
                    <a:pt x="247984" y="1096849"/>
                    <a:pt x="242202" y="1095060"/>
                    <a:pt x="243648" y="1091124"/>
                  </a:cubicBezTo>
                  <a:cubicBezTo>
                    <a:pt x="253405" y="1063571"/>
                    <a:pt x="268583" y="1038522"/>
                    <a:pt x="281593" y="1012042"/>
                  </a:cubicBezTo>
                  <a:close/>
                  <a:moveTo>
                    <a:pt x="272498" y="1008541"/>
                  </a:moveTo>
                  <a:cubicBezTo>
                    <a:pt x="273923" y="1006720"/>
                    <a:pt x="276771" y="1008177"/>
                    <a:pt x="275703" y="1010362"/>
                  </a:cubicBezTo>
                  <a:cubicBezTo>
                    <a:pt x="263952" y="1028207"/>
                    <a:pt x="255051" y="1047145"/>
                    <a:pt x="244368" y="1066083"/>
                  </a:cubicBezTo>
                  <a:cubicBezTo>
                    <a:pt x="242944" y="1068268"/>
                    <a:pt x="239027" y="1066447"/>
                    <a:pt x="239739" y="1063898"/>
                  </a:cubicBezTo>
                  <a:cubicBezTo>
                    <a:pt x="245793" y="1043867"/>
                    <a:pt x="260748" y="1025294"/>
                    <a:pt x="272498" y="1008541"/>
                  </a:cubicBezTo>
                  <a:close/>
                  <a:moveTo>
                    <a:pt x="1514592" y="997774"/>
                  </a:moveTo>
                  <a:cubicBezTo>
                    <a:pt x="1514952" y="995607"/>
                    <a:pt x="1517832" y="995607"/>
                    <a:pt x="1517472" y="997774"/>
                  </a:cubicBezTo>
                  <a:cubicBezTo>
                    <a:pt x="1517472" y="1045072"/>
                    <a:pt x="1518192" y="1098508"/>
                    <a:pt x="1495152" y="1141113"/>
                  </a:cubicBezTo>
                  <a:cubicBezTo>
                    <a:pt x="1472471" y="1182273"/>
                    <a:pt x="1437550" y="1193466"/>
                    <a:pt x="1392909" y="1195271"/>
                  </a:cubicBezTo>
                  <a:cubicBezTo>
                    <a:pt x="1386789" y="1195271"/>
                    <a:pt x="1387149" y="1185884"/>
                    <a:pt x="1393269" y="1185884"/>
                  </a:cubicBezTo>
                  <a:cubicBezTo>
                    <a:pt x="1414150" y="1185523"/>
                    <a:pt x="1437910" y="1184801"/>
                    <a:pt x="1455911" y="1172886"/>
                  </a:cubicBezTo>
                  <a:cubicBezTo>
                    <a:pt x="1477151" y="1159527"/>
                    <a:pt x="1490112" y="1137502"/>
                    <a:pt x="1497672" y="1114034"/>
                  </a:cubicBezTo>
                  <a:cubicBezTo>
                    <a:pt x="1509912" y="1076484"/>
                    <a:pt x="1512432" y="1036768"/>
                    <a:pt x="1514592" y="997774"/>
                  </a:cubicBezTo>
                  <a:close/>
                  <a:moveTo>
                    <a:pt x="155126" y="981533"/>
                  </a:moveTo>
                  <a:cubicBezTo>
                    <a:pt x="155126" y="979732"/>
                    <a:pt x="157679" y="980092"/>
                    <a:pt x="157679" y="981533"/>
                  </a:cubicBezTo>
                  <a:cubicBezTo>
                    <a:pt x="160231" y="1010705"/>
                    <a:pt x="159502" y="1086336"/>
                    <a:pt x="201807" y="1091379"/>
                  </a:cubicBezTo>
                  <a:cubicBezTo>
                    <a:pt x="206913" y="1092099"/>
                    <a:pt x="206913" y="1100022"/>
                    <a:pt x="201807" y="1099302"/>
                  </a:cubicBezTo>
                  <a:cubicBezTo>
                    <a:pt x="153302" y="1092459"/>
                    <a:pt x="153302" y="1016107"/>
                    <a:pt x="155126" y="981533"/>
                  </a:cubicBezTo>
                  <a:close/>
                  <a:moveTo>
                    <a:pt x="279857" y="979213"/>
                  </a:moveTo>
                  <a:cubicBezTo>
                    <a:pt x="280943" y="978145"/>
                    <a:pt x="283115" y="978857"/>
                    <a:pt x="282753" y="980280"/>
                  </a:cubicBezTo>
                  <a:cubicBezTo>
                    <a:pt x="278770" y="990243"/>
                    <a:pt x="272253" y="998783"/>
                    <a:pt x="266460" y="1007678"/>
                  </a:cubicBezTo>
                  <a:cubicBezTo>
                    <a:pt x="260305" y="1016929"/>
                    <a:pt x="255236" y="1027604"/>
                    <a:pt x="248719" y="1036499"/>
                  </a:cubicBezTo>
                  <a:cubicBezTo>
                    <a:pt x="246547" y="1039701"/>
                    <a:pt x="242202" y="1037567"/>
                    <a:pt x="242926" y="1034008"/>
                  </a:cubicBezTo>
                  <a:cubicBezTo>
                    <a:pt x="245461" y="1024401"/>
                    <a:pt x="253064" y="1015506"/>
                    <a:pt x="258857" y="1007678"/>
                  </a:cubicBezTo>
                  <a:cubicBezTo>
                    <a:pt x="265736" y="998071"/>
                    <a:pt x="272615" y="988464"/>
                    <a:pt x="279857" y="979213"/>
                  </a:cubicBezTo>
                  <a:close/>
                  <a:moveTo>
                    <a:pt x="277297" y="956837"/>
                  </a:moveTo>
                  <a:cubicBezTo>
                    <a:pt x="279115" y="954332"/>
                    <a:pt x="283114" y="956480"/>
                    <a:pt x="281296" y="959343"/>
                  </a:cubicBezTo>
                  <a:cubicBezTo>
                    <a:pt x="270753" y="977594"/>
                    <a:pt x="258029" y="998709"/>
                    <a:pt x="242760" y="1013382"/>
                  </a:cubicBezTo>
                  <a:cubicBezTo>
                    <a:pt x="240215" y="1015887"/>
                    <a:pt x="235852" y="1012666"/>
                    <a:pt x="237670" y="1009446"/>
                  </a:cubicBezTo>
                  <a:cubicBezTo>
                    <a:pt x="243487" y="999425"/>
                    <a:pt x="252212" y="990836"/>
                    <a:pt x="259483" y="981889"/>
                  </a:cubicBezTo>
                  <a:cubicBezTo>
                    <a:pt x="265300" y="973658"/>
                    <a:pt x="271844" y="965426"/>
                    <a:pt x="277297" y="956837"/>
                  </a:cubicBezTo>
                  <a:close/>
                  <a:moveTo>
                    <a:pt x="1532560" y="946969"/>
                  </a:moveTo>
                  <a:cubicBezTo>
                    <a:pt x="1532560" y="944807"/>
                    <a:pt x="1535801" y="944807"/>
                    <a:pt x="1535801" y="946969"/>
                  </a:cubicBezTo>
                  <a:cubicBezTo>
                    <a:pt x="1537242" y="1018317"/>
                    <a:pt x="1534001" y="1095430"/>
                    <a:pt x="1505188" y="1162093"/>
                  </a:cubicBezTo>
                  <a:cubicBezTo>
                    <a:pt x="1484298" y="1210018"/>
                    <a:pt x="1429194" y="1230197"/>
                    <a:pt x="1379492" y="1216864"/>
                  </a:cubicBezTo>
                  <a:cubicBezTo>
                    <a:pt x="1374089" y="1215423"/>
                    <a:pt x="1376610" y="1207135"/>
                    <a:pt x="1381653" y="1208576"/>
                  </a:cubicBezTo>
                  <a:cubicBezTo>
                    <a:pt x="1409385" y="1216864"/>
                    <a:pt x="1446121" y="1213261"/>
                    <a:pt x="1470612" y="1195965"/>
                  </a:cubicBezTo>
                  <a:cubicBezTo>
                    <a:pt x="1494383" y="1179389"/>
                    <a:pt x="1503027" y="1150201"/>
                    <a:pt x="1510230" y="1123536"/>
                  </a:cubicBezTo>
                  <a:cubicBezTo>
                    <a:pt x="1526077" y="1065882"/>
                    <a:pt x="1532200" y="1006065"/>
                    <a:pt x="1532560" y="946969"/>
                  </a:cubicBezTo>
                  <a:close/>
                  <a:moveTo>
                    <a:pt x="1219550" y="922796"/>
                  </a:moveTo>
                  <a:cubicBezTo>
                    <a:pt x="1219895" y="920995"/>
                    <a:pt x="1223001" y="921355"/>
                    <a:pt x="1223001" y="923517"/>
                  </a:cubicBezTo>
                  <a:cubicBezTo>
                    <a:pt x="1220931" y="958097"/>
                    <a:pt x="1220585" y="992677"/>
                    <a:pt x="1219205" y="1027618"/>
                  </a:cubicBezTo>
                  <a:cubicBezTo>
                    <a:pt x="1218515" y="1047069"/>
                    <a:pt x="1219205" y="1066160"/>
                    <a:pt x="1220585" y="1085251"/>
                  </a:cubicBezTo>
                  <a:cubicBezTo>
                    <a:pt x="1221621" y="1102181"/>
                    <a:pt x="1219895" y="1120192"/>
                    <a:pt x="1224727" y="1136401"/>
                  </a:cubicBezTo>
                  <a:cubicBezTo>
                    <a:pt x="1226107" y="1141084"/>
                    <a:pt x="1219205" y="1142885"/>
                    <a:pt x="1217825" y="1138202"/>
                  </a:cubicBezTo>
                  <a:cubicBezTo>
                    <a:pt x="1211958" y="1121272"/>
                    <a:pt x="1214028" y="1102902"/>
                    <a:pt x="1212648" y="1085251"/>
                  </a:cubicBezTo>
                  <a:cubicBezTo>
                    <a:pt x="1211267" y="1065800"/>
                    <a:pt x="1210577" y="1046709"/>
                    <a:pt x="1211613" y="1027257"/>
                  </a:cubicBezTo>
                  <a:cubicBezTo>
                    <a:pt x="1213338" y="993037"/>
                    <a:pt x="1212303" y="956296"/>
                    <a:pt x="1219550" y="922796"/>
                  </a:cubicBezTo>
                  <a:close/>
                  <a:moveTo>
                    <a:pt x="1715890" y="911677"/>
                  </a:moveTo>
                  <a:cubicBezTo>
                    <a:pt x="1715890" y="909882"/>
                    <a:pt x="1718455" y="909882"/>
                    <a:pt x="1718821" y="911677"/>
                  </a:cubicBezTo>
                  <a:cubicBezTo>
                    <a:pt x="1720653" y="928910"/>
                    <a:pt x="1725781" y="946142"/>
                    <a:pt x="1726148" y="963375"/>
                  </a:cubicBezTo>
                  <a:cubicBezTo>
                    <a:pt x="1726148" y="978094"/>
                    <a:pt x="1722484" y="991737"/>
                    <a:pt x="1720653" y="1006097"/>
                  </a:cubicBezTo>
                  <a:cubicBezTo>
                    <a:pt x="1719554" y="1011123"/>
                    <a:pt x="1712227" y="1008610"/>
                    <a:pt x="1712960" y="1003943"/>
                  </a:cubicBezTo>
                  <a:cubicBezTo>
                    <a:pt x="1715890" y="985633"/>
                    <a:pt x="1720653" y="968760"/>
                    <a:pt x="1718821" y="950450"/>
                  </a:cubicBezTo>
                  <a:cubicBezTo>
                    <a:pt x="1717722" y="937526"/>
                    <a:pt x="1716257" y="924602"/>
                    <a:pt x="1715890" y="911677"/>
                  </a:cubicBezTo>
                  <a:close/>
                  <a:moveTo>
                    <a:pt x="1411484" y="901768"/>
                  </a:moveTo>
                  <a:cubicBezTo>
                    <a:pt x="1412542" y="902474"/>
                    <a:pt x="1413953" y="902474"/>
                    <a:pt x="1415011" y="902827"/>
                  </a:cubicBezTo>
                  <a:cubicBezTo>
                    <a:pt x="1418186" y="903885"/>
                    <a:pt x="1417834" y="907766"/>
                    <a:pt x="1415011" y="908824"/>
                  </a:cubicBezTo>
                  <a:cubicBezTo>
                    <a:pt x="1412895" y="909529"/>
                    <a:pt x="1410778" y="908824"/>
                    <a:pt x="1409014" y="907766"/>
                  </a:cubicBezTo>
                  <a:cubicBezTo>
                    <a:pt x="1405839" y="906354"/>
                    <a:pt x="1408309" y="900357"/>
                    <a:pt x="1411484" y="901768"/>
                  </a:cubicBezTo>
                  <a:close/>
                  <a:moveTo>
                    <a:pt x="1634293" y="891376"/>
                  </a:moveTo>
                  <a:cubicBezTo>
                    <a:pt x="1635732" y="916585"/>
                    <a:pt x="1638611" y="941074"/>
                    <a:pt x="1639690" y="966283"/>
                  </a:cubicBezTo>
                  <a:cubicBezTo>
                    <a:pt x="1640410" y="987530"/>
                    <a:pt x="1641129" y="1009498"/>
                    <a:pt x="1638611" y="1030745"/>
                  </a:cubicBezTo>
                  <a:cubicBezTo>
                    <a:pt x="1638970" y="1030745"/>
                    <a:pt x="1639330" y="1030745"/>
                    <a:pt x="1639330" y="1030745"/>
                  </a:cubicBezTo>
                  <a:cubicBezTo>
                    <a:pt x="1667756" y="1029665"/>
                    <a:pt x="1663439" y="979967"/>
                    <a:pt x="1663439" y="960160"/>
                  </a:cubicBezTo>
                  <a:cubicBezTo>
                    <a:pt x="1663798" y="942154"/>
                    <a:pt x="1665957" y="887055"/>
                    <a:pt x="1637531" y="891736"/>
                  </a:cubicBezTo>
                  <a:cubicBezTo>
                    <a:pt x="1636452" y="892096"/>
                    <a:pt x="1635012" y="891736"/>
                    <a:pt x="1634293" y="891376"/>
                  </a:cubicBezTo>
                  <a:close/>
                  <a:moveTo>
                    <a:pt x="135626" y="891376"/>
                  </a:moveTo>
                  <a:cubicBezTo>
                    <a:pt x="134547" y="891736"/>
                    <a:pt x="133467" y="892096"/>
                    <a:pt x="132388" y="891736"/>
                  </a:cubicBezTo>
                  <a:cubicBezTo>
                    <a:pt x="103962" y="887055"/>
                    <a:pt x="106121" y="942154"/>
                    <a:pt x="106480" y="960160"/>
                  </a:cubicBezTo>
                  <a:cubicBezTo>
                    <a:pt x="106480" y="979967"/>
                    <a:pt x="102163" y="1029665"/>
                    <a:pt x="130589" y="1030745"/>
                  </a:cubicBezTo>
                  <a:cubicBezTo>
                    <a:pt x="130589" y="1030745"/>
                    <a:pt x="130948" y="1030745"/>
                    <a:pt x="131308" y="1030745"/>
                  </a:cubicBezTo>
                  <a:cubicBezTo>
                    <a:pt x="128790" y="1009498"/>
                    <a:pt x="129149" y="987530"/>
                    <a:pt x="130229" y="966283"/>
                  </a:cubicBezTo>
                  <a:cubicBezTo>
                    <a:pt x="131308" y="941074"/>
                    <a:pt x="134187" y="916585"/>
                    <a:pt x="135626" y="891376"/>
                  </a:cubicBezTo>
                  <a:close/>
                  <a:moveTo>
                    <a:pt x="1408961" y="888800"/>
                  </a:moveTo>
                  <a:cubicBezTo>
                    <a:pt x="1413406" y="889181"/>
                    <a:pt x="1418592" y="888038"/>
                    <a:pt x="1422667" y="889943"/>
                  </a:cubicBezTo>
                  <a:cubicBezTo>
                    <a:pt x="1424519" y="891086"/>
                    <a:pt x="1424519" y="894515"/>
                    <a:pt x="1422296" y="895277"/>
                  </a:cubicBezTo>
                  <a:cubicBezTo>
                    <a:pt x="1419703" y="896801"/>
                    <a:pt x="1417110" y="896420"/>
                    <a:pt x="1414147" y="896420"/>
                  </a:cubicBezTo>
                  <a:cubicBezTo>
                    <a:pt x="1411925" y="896039"/>
                    <a:pt x="1409332" y="895658"/>
                    <a:pt x="1407109" y="895277"/>
                  </a:cubicBezTo>
                  <a:cubicBezTo>
                    <a:pt x="1402664" y="894515"/>
                    <a:pt x="1404516" y="887657"/>
                    <a:pt x="1408961" y="888800"/>
                  </a:cubicBezTo>
                  <a:close/>
                  <a:moveTo>
                    <a:pt x="1698428" y="887869"/>
                  </a:moveTo>
                  <a:cubicBezTo>
                    <a:pt x="1711250" y="940038"/>
                    <a:pt x="1718211" y="985010"/>
                    <a:pt x="1696963" y="1036100"/>
                  </a:cubicBezTo>
                  <a:cubicBezTo>
                    <a:pt x="1695864" y="1039697"/>
                    <a:pt x="1690002" y="1038258"/>
                    <a:pt x="1691101" y="1034301"/>
                  </a:cubicBezTo>
                  <a:cubicBezTo>
                    <a:pt x="1698794" y="1009476"/>
                    <a:pt x="1706854" y="985010"/>
                    <a:pt x="1705022" y="958746"/>
                  </a:cubicBezTo>
                  <a:cubicBezTo>
                    <a:pt x="1703557" y="935001"/>
                    <a:pt x="1698794" y="911975"/>
                    <a:pt x="1695864" y="888589"/>
                  </a:cubicBezTo>
                  <a:cubicBezTo>
                    <a:pt x="1695864" y="887150"/>
                    <a:pt x="1698062" y="886070"/>
                    <a:pt x="1698428" y="887869"/>
                  </a:cubicBezTo>
                  <a:close/>
                  <a:moveTo>
                    <a:pt x="1670859" y="876038"/>
                  </a:moveTo>
                  <a:cubicBezTo>
                    <a:pt x="1715043" y="926809"/>
                    <a:pt x="1699237" y="999187"/>
                    <a:pt x="1672296" y="1054279"/>
                  </a:cubicBezTo>
                  <a:cubicBezTo>
                    <a:pt x="1670859" y="1057160"/>
                    <a:pt x="1666189" y="1055000"/>
                    <a:pt x="1667267" y="1052119"/>
                  </a:cubicBezTo>
                  <a:cubicBezTo>
                    <a:pt x="1691334" y="993785"/>
                    <a:pt x="1705344" y="934371"/>
                    <a:pt x="1668704" y="877838"/>
                  </a:cubicBezTo>
                  <a:cubicBezTo>
                    <a:pt x="1667626" y="876398"/>
                    <a:pt x="1669781" y="874957"/>
                    <a:pt x="1670859" y="876038"/>
                  </a:cubicBezTo>
                  <a:close/>
                  <a:moveTo>
                    <a:pt x="1403869" y="874731"/>
                  </a:moveTo>
                  <a:cubicBezTo>
                    <a:pt x="1411532" y="874731"/>
                    <a:pt x="1422116" y="873370"/>
                    <a:pt x="1428685" y="876772"/>
                  </a:cubicBezTo>
                  <a:cubicBezTo>
                    <a:pt x="1430874" y="878133"/>
                    <a:pt x="1430509" y="881535"/>
                    <a:pt x="1427955" y="881875"/>
                  </a:cubicBezTo>
                  <a:cubicBezTo>
                    <a:pt x="1423940" y="882555"/>
                    <a:pt x="1419561" y="881535"/>
                    <a:pt x="1415547" y="881194"/>
                  </a:cubicBezTo>
                  <a:cubicBezTo>
                    <a:pt x="1411532" y="881194"/>
                    <a:pt x="1407883" y="880854"/>
                    <a:pt x="1403869" y="880854"/>
                  </a:cubicBezTo>
                  <a:cubicBezTo>
                    <a:pt x="1399489" y="880854"/>
                    <a:pt x="1399489" y="874731"/>
                    <a:pt x="1403869" y="874731"/>
                  </a:cubicBezTo>
                  <a:close/>
                  <a:moveTo>
                    <a:pt x="131693" y="871384"/>
                  </a:moveTo>
                  <a:cubicBezTo>
                    <a:pt x="133886" y="872102"/>
                    <a:pt x="132790" y="874974"/>
                    <a:pt x="130597" y="874615"/>
                  </a:cubicBezTo>
                  <a:cubicBezTo>
                    <a:pt x="94781" y="867076"/>
                    <a:pt x="90396" y="910872"/>
                    <a:pt x="84914" y="934205"/>
                  </a:cubicBezTo>
                  <a:cubicBezTo>
                    <a:pt x="84914" y="934923"/>
                    <a:pt x="83452" y="934923"/>
                    <a:pt x="83452" y="934205"/>
                  </a:cubicBezTo>
                  <a:cubicBezTo>
                    <a:pt x="84914" y="907282"/>
                    <a:pt x="94416" y="863845"/>
                    <a:pt x="131693" y="871384"/>
                  </a:cubicBezTo>
                  <a:close/>
                  <a:moveTo>
                    <a:pt x="1234107" y="868607"/>
                  </a:moveTo>
                  <a:cubicBezTo>
                    <a:pt x="1238543" y="871481"/>
                    <a:pt x="1236695" y="888366"/>
                    <a:pt x="1236695" y="892677"/>
                  </a:cubicBezTo>
                  <a:cubicBezTo>
                    <a:pt x="1236325" y="907046"/>
                    <a:pt x="1235586" y="921776"/>
                    <a:pt x="1234476" y="936505"/>
                  </a:cubicBezTo>
                  <a:cubicBezTo>
                    <a:pt x="1230779" y="1005480"/>
                    <a:pt x="1236695" y="1078406"/>
                    <a:pt x="1250373" y="1145945"/>
                  </a:cubicBezTo>
                  <a:cubicBezTo>
                    <a:pt x="1251483" y="1150615"/>
                    <a:pt x="1244089" y="1152411"/>
                    <a:pt x="1242979" y="1147741"/>
                  </a:cubicBezTo>
                  <a:cubicBezTo>
                    <a:pt x="1231149" y="1089902"/>
                    <a:pt x="1224864" y="1027753"/>
                    <a:pt x="1226343" y="968837"/>
                  </a:cubicBezTo>
                  <a:cubicBezTo>
                    <a:pt x="1227082" y="949437"/>
                    <a:pt x="1228931" y="930038"/>
                    <a:pt x="1230410" y="910639"/>
                  </a:cubicBezTo>
                  <a:cubicBezTo>
                    <a:pt x="1231149" y="904532"/>
                    <a:pt x="1237804" y="873637"/>
                    <a:pt x="1233367" y="869326"/>
                  </a:cubicBezTo>
                  <a:cubicBezTo>
                    <a:pt x="1233367" y="868966"/>
                    <a:pt x="1233367" y="868607"/>
                    <a:pt x="1234107" y="868607"/>
                  </a:cubicBezTo>
                  <a:close/>
                  <a:moveTo>
                    <a:pt x="128900" y="864816"/>
                  </a:moveTo>
                  <a:cubicBezTo>
                    <a:pt x="130714" y="865181"/>
                    <a:pt x="129988" y="868105"/>
                    <a:pt x="127811" y="867739"/>
                  </a:cubicBezTo>
                  <a:cubicBezTo>
                    <a:pt x="117651" y="866277"/>
                    <a:pt x="103137" y="873587"/>
                    <a:pt x="96242" y="881262"/>
                  </a:cubicBezTo>
                  <a:cubicBezTo>
                    <a:pt x="88622" y="890033"/>
                    <a:pt x="82817" y="900266"/>
                    <a:pt x="82091" y="911595"/>
                  </a:cubicBezTo>
                  <a:cubicBezTo>
                    <a:pt x="82091" y="912692"/>
                    <a:pt x="80277" y="912692"/>
                    <a:pt x="80277" y="911595"/>
                  </a:cubicBezTo>
                  <a:cubicBezTo>
                    <a:pt x="80640" y="898439"/>
                    <a:pt x="87534" y="883820"/>
                    <a:pt x="97694" y="875780"/>
                  </a:cubicBezTo>
                  <a:cubicBezTo>
                    <a:pt x="105677" y="869567"/>
                    <a:pt x="118377" y="862257"/>
                    <a:pt x="128900" y="864816"/>
                  </a:cubicBezTo>
                  <a:close/>
                  <a:moveTo>
                    <a:pt x="122217" y="858213"/>
                  </a:moveTo>
                  <a:cubicBezTo>
                    <a:pt x="124368" y="858213"/>
                    <a:pt x="124010" y="861086"/>
                    <a:pt x="122217" y="861445"/>
                  </a:cubicBezTo>
                  <a:cubicBezTo>
                    <a:pt x="106803" y="862881"/>
                    <a:pt x="86371" y="868986"/>
                    <a:pt x="82069" y="886221"/>
                  </a:cubicBezTo>
                  <a:cubicBezTo>
                    <a:pt x="81711" y="887298"/>
                    <a:pt x="80277" y="886939"/>
                    <a:pt x="80277" y="885503"/>
                  </a:cubicBezTo>
                  <a:cubicBezTo>
                    <a:pt x="83861" y="868626"/>
                    <a:pt x="106086" y="857495"/>
                    <a:pt x="122217" y="858213"/>
                  </a:cubicBezTo>
                  <a:close/>
                  <a:moveTo>
                    <a:pt x="1399110" y="858157"/>
                  </a:moveTo>
                  <a:cubicBezTo>
                    <a:pt x="1404955" y="857826"/>
                    <a:pt x="1411164" y="857826"/>
                    <a:pt x="1417008" y="858157"/>
                  </a:cubicBezTo>
                  <a:cubicBezTo>
                    <a:pt x="1422122" y="858157"/>
                    <a:pt x="1427601" y="857495"/>
                    <a:pt x="1433080" y="858818"/>
                  </a:cubicBezTo>
                  <a:cubicBezTo>
                    <a:pt x="1435637" y="859479"/>
                    <a:pt x="1435637" y="863117"/>
                    <a:pt x="1433080" y="863779"/>
                  </a:cubicBezTo>
                  <a:cubicBezTo>
                    <a:pt x="1427601" y="865102"/>
                    <a:pt x="1422122" y="864109"/>
                    <a:pt x="1416643" y="864109"/>
                  </a:cubicBezTo>
                  <a:cubicBezTo>
                    <a:pt x="1410799" y="864109"/>
                    <a:pt x="1404955" y="864109"/>
                    <a:pt x="1399110" y="864440"/>
                  </a:cubicBezTo>
                  <a:cubicBezTo>
                    <a:pt x="1394727" y="864440"/>
                    <a:pt x="1395093" y="858487"/>
                    <a:pt x="1399110" y="858157"/>
                  </a:cubicBezTo>
                  <a:close/>
                  <a:moveTo>
                    <a:pt x="1422642" y="836827"/>
                  </a:moveTo>
                  <a:cubicBezTo>
                    <a:pt x="1428318" y="836644"/>
                    <a:pt x="1433950" y="836919"/>
                    <a:pt x="1439134" y="838567"/>
                  </a:cubicBezTo>
                  <a:cubicBezTo>
                    <a:pt x="1441995" y="839666"/>
                    <a:pt x="1441280" y="843696"/>
                    <a:pt x="1438062" y="843696"/>
                  </a:cubicBezTo>
                  <a:cubicBezTo>
                    <a:pt x="1427693" y="844429"/>
                    <a:pt x="1416609" y="842964"/>
                    <a:pt x="1405882" y="842597"/>
                  </a:cubicBezTo>
                  <a:cubicBezTo>
                    <a:pt x="1402664" y="842597"/>
                    <a:pt x="1402664" y="837835"/>
                    <a:pt x="1405882" y="837835"/>
                  </a:cubicBezTo>
                  <a:cubicBezTo>
                    <a:pt x="1411246" y="837651"/>
                    <a:pt x="1416966" y="837010"/>
                    <a:pt x="1422642" y="836827"/>
                  </a:cubicBezTo>
                  <a:close/>
                  <a:moveTo>
                    <a:pt x="1586301" y="821016"/>
                  </a:moveTo>
                  <a:cubicBezTo>
                    <a:pt x="1580229" y="820431"/>
                    <a:pt x="1573842" y="821331"/>
                    <a:pt x="1567725" y="822232"/>
                  </a:cubicBezTo>
                  <a:cubicBezTo>
                    <a:pt x="1568085" y="827994"/>
                    <a:pt x="1568445" y="833756"/>
                    <a:pt x="1568805" y="839518"/>
                  </a:cubicBezTo>
                  <a:cubicBezTo>
                    <a:pt x="1575282" y="903981"/>
                    <a:pt x="1571323" y="967363"/>
                    <a:pt x="1564487" y="1031826"/>
                  </a:cubicBezTo>
                  <a:cubicBezTo>
                    <a:pt x="1561608" y="1055954"/>
                    <a:pt x="1560169" y="1080803"/>
                    <a:pt x="1556931" y="1105652"/>
                  </a:cubicBezTo>
                  <a:cubicBezTo>
                    <a:pt x="1588955" y="1122218"/>
                    <a:pt x="1611264" y="1076842"/>
                    <a:pt x="1617381" y="1052353"/>
                  </a:cubicBezTo>
                  <a:cubicBezTo>
                    <a:pt x="1624577" y="1024983"/>
                    <a:pt x="1623138" y="994372"/>
                    <a:pt x="1622419" y="966283"/>
                  </a:cubicBezTo>
                  <a:cubicBezTo>
                    <a:pt x="1621699" y="936752"/>
                    <a:pt x="1618101" y="907222"/>
                    <a:pt x="1617021" y="877691"/>
                  </a:cubicBezTo>
                  <a:cubicBezTo>
                    <a:pt x="1616301" y="860765"/>
                    <a:pt x="1615582" y="841679"/>
                    <a:pt x="1602988" y="828714"/>
                  </a:cubicBezTo>
                  <a:cubicBezTo>
                    <a:pt x="1598130" y="823672"/>
                    <a:pt x="1592373" y="821601"/>
                    <a:pt x="1586301" y="821016"/>
                  </a:cubicBezTo>
                  <a:close/>
                  <a:moveTo>
                    <a:pt x="183348" y="821016"/>
                  </a:moveTo>
                  <a:cubicBezTo>
                    <a:pt x="177276" y="821601"/>
                    <a:pt x="171609" y="823672"/>
                    <a:pt x="166931" y="828714"/>
                  </a:cubicBezTo>
                  <a:cubicBezTo>
                    <a:pt x="154338" y="841679"/>
                    <a:pt x="153258" y="860765"/>
                    <a:pt x="152898" y="877691"/>
                  </a:cubicBezTo>
                  <a:cubicBezTo>
                    <a:pt x="151819" y="907222"/>
                    <a:pt x="148220" y="936752"/>
                    <a:pt x="147500" y="966283"/>
                  </a:cubicBezTo>
                  <a:cubicBezTo>
                    <a:pt x="146781" y="994372"/>
                    <a:pt x="145341" y="1024983"/>
                    <a:pt x="152538" y="1052353"/>
                  </a:cubicBezTo>
                  <a:cubicBezTo>
                    <a:pt x="159015" y="1076842"/>
                    <a:pt x="180965" y="1122218"/>
                    <a:pt x="213349" y="1105652"/>
                  </a:cubicBezTo>
                  <a:cubicBezTo>
                    <a:pt x="210110" y="1080803"/>
                    <a:pt x="207951" y="1055954"/>
                    <a:pt x="205433" y="1031826"/>
                  </a:cubicBezTo>
                  <a:lnTo>
                    <a:pt x="202824" y="996969"/>
                  </a:lnTo>
                  <a:lnTo>
                    <a:pt x="198236" y="935672"/>
                  </a:lnTo>
                  <a:cubicBezTo>
                    <a:pt x="197157" y="903711"/>
                    <a:pt x="197696" y="871749"/>
                    <a:pt x="200755" y="839518"/>
                  </a:cubicBezTo>
                  <a:cubicBezTo>
                    <a:pt x="201474" y="833756"/>
                    <a:pt x="201834" y="827994"/>
                    <a:pt x="202194" y="822232"/>
                  </a:cubicBezTo>
                  <a:cubicBezTo>
                    <a:pt x="195897" y="821331"/>
                    <a:pt x="189420" y="820431"/>
                    <a:pt x="183348" y="821016"/>
                  </a:cubicBezTo>
                  <a:close/>
                  <a:moveTo>
                    <a:pt x="1425326" y="819771"/>
                  </a:moveTo>
                  <a:cubicBezTo>
                    <a:pt x="1434624" y="819148"/>
                    <a:pt x="1443922" y="818957"/>
                    <a:pt x="1453220" y="820106"/>
                  </a:cubicBezTo>
                  <a:cubicBezTo>
                    <a:pt x="1457512" y="820873"/>
                    <a:pt x="1457870" y="827387"/>
                    <a:pt x="1453220" y="827387"/>
                  </a:cubicBezTo>
                  <a:cubicBezTo>
                    <a:pt x="1434266" y="827004"/>
                    <a:pt x="1416027" y="827771"/>
                    <a:pt x="1397431" y="828537"/>
                  </a:cubicBezTo>
                  <a:cubicBezTo>
                    <a:pt x="1393139" y="828537"/>
                    <a:pt x="1393497" y="822406"/>
                    <a:pt x="1397431" y="822023"/>
                  </a:cubicBezTo>
                  <a:cubicBezTo>
                    <a:pt x="1406729" y="821448"/>
                    <a:pt x="1416027" y="820394"/>
                    <a:pt x="1425326" y="819771"/>
                  </a:cubicBezTo>
                  <a:close/>
                  <a:moveTo>
                    <a:pt x="1424051" y="802467"/>
                  </a:moveTo>
                  <a:cubicBezTo>
                    <a:pt x="1433080" y="801780"/>
                    <a:pt x="1442065" y="802055"/>
                    <a:pt x="1450782" y="805352"/>
                  </a:cubicBezTo>
                  <a:cubicBezTo>
                    <a:pt x="1454696" y="806451"/>
                    <a:pt x="1452917" y="812679"/>
                    <a:pt x="1448647" y="811580"/>
                  </a:cubicBezTo>
                  <a:cubicBezTo>
                    <a:pt x="1431212" y="807916"/>
                    <a:pt x="1414489" y="810481"/>
                    <a:pt x="1397053" y="811213"/>
                  </a:cubicBezTo>
                  <a:cubicBezTo>
                    <a:pt x="1393139" y="811580"/>
                    <a:pt x="1393495" y="805718"/>
                    <a:pt x="1397053" y="805352"/>
                  </a:cubicBezTo>
                  <a:cubicBezTo>
                    <a:pt x="1405949" y="804802"/>
                    <a:pt x="1415022" y="803154"/>
                    <a:pt x="1424051" y="802467"/>
                  </a:cubicBezTo>
                  <a:close/>
                  <a:moveTo>
                    <a:pt x="1424410" y="781342"/>
                  </a:moveTo>
                  <a:cubicBezTo>
                    <a:pt x="1435224" y="780642"/>
                    <a:pt x="1445993" y="780735"/>
                    <a:pt x="1456224" y="783350"/>
                  </a:cubicBezTo>
                  <a:cubicBezTo>
                    <a:pt x="1459455" y="784470"/>
                    <a:pt x="1458737" y="789700"/>
                    <a:pt x="1455148" y="789700"/>
                  </a:cubicBezTo>
                  <a:cubicBezTo>
                    <a:pt x="1433968" y="789700"/>
                    <a:pt x="1413506" y="789700"/>
                    <a:pt x="1392326" y="790447"/>
                  </a:cubicBezTo>
                  <a:cubicBezTo>
                    <a:pt x="1388377" y="790447"/>
                    <a:pt x="1388736" y="784470"/>
                    <a:pt x="1392326" y="784097"/>
                  </a:cubicBezTo>
                  <a:cubicBezTo>
                    <a:pt x="1402736" y="783536"/>
                    <a:pt x="1413596" y="782042"/>
                    <a:pt x="1424410" y="781342"/>
                  </a:cubicBezTo>
                  <a:close/>
                  <a:moveTo>
                    <a:pt x="1424366" y="763318"/>
                  </a:moveTo>
                  <a:cubicBezTo>
                    <a:pt x="1436690" y="762115"/>
                    <a:pt x="1448925" y="762293"/>
                    <a:pt x="1460259" y="767105"/>
                  </a:cubicBezTo>
                  <a:cubicBezTo>
                    <a:pt x="1464217" y="768887"/>
                    <a:pt x="1462418" y="774589"/>
                    <a:pt x="1458100" y="773876"/>
                  </a:cubicBezTo>
                  <a:cubicBezTo>
                    <a:pt x="1434351" y="767461"/>
                    <a:pt x="1411681" y="773163"/>
                    <a:pt x="1387932" y="774232"/>
                  </a:cubicBezTo>
                  <a:cubicBezTo>
                    <a:pt x="1383614" y="774232"/>
                    <a:pt x="1383974" y="768174"/>
                    <a:pt x="1387932" y="767817"/>
                  </a:cubicBezTo>
                  <a:cubicBezTo>
                    <a:pt x="1399627" y="767105"/>
                    <a:pt x="1412041" y="764521"/>
                    <a:pt x="1424366" y="763318"/>
                  </a:cubicBezTo>
                  <a:close/>
                  <a:moveTo>
                    <a:pt x="1437457" y="748516"/>
                  </a:moveTo>
                  <a:cubicBezTo>
                    <a:pt x="1443582" y="749140"/>
                    <a:pt x="1449489" y="750674"/>
                    <a:pt x="1455017" y="753697"/>
                  </a:cubicBezTo>
                  <a:cubicBezTo>
                    <a:pt x="1457871" y="755528"/>
                    <a:pt x="1455731" y="759192"/>
                    <a:pt x="1452877" y="758826"/>
                  </a:cubicBezTo>
                  <a:cubicBezTo>
                    <a:pt x="1428624" y="754796"/>
                    <a:pt x="1405084" y="760291"/>
                    <a:pt x="1380831" y="757726"/>
                  </a:cubicBezTo>
                  <a:cubicBezTo>
                    <a:pt x="1377264" y="757360"/>
                    <a:pt x="1377264" y="751499"/>
                    <a:pt x="1380831" y="751865"/>
                  </a:cubicBezTo>
                  <a:cubicBezTo>
                    <a:pt x="1398753" y="752964"/>
                    <a:pt x="1419083" y="746644"/>
                    <a:pt x="1437457" y="748516"/>
                  </a:cubicBezTo>
                  <a:close/>
                  <a:moveTo>
                    <a:pt x="1410809" y="730006"/>
                  </a:moveTo>
                  <a:cubicBezTo>
                    <a:pt x="1423673" y="729265"/>
                    <a:pt x="1436493" y="728987"/>
                    <a:pt x="1449131" y="730654"/>
                  </a:cubicBezTo>
                  <a:cubicBezTo>
                    <a:pt x="1452742" y="731024"/>
                    <a:pt x="1453103" y="736580"/>
                    <a:pt x="1449131" y="736951"/>
                  </a:cubicBezTo>
                  <a:cubicBezTo>
                    <a:pt x="1423493" y="737321"/>
                    <a:pt x="1397854" y="738062"/>
                    <a:pt x="1372216" y="736951"/>
                  </a:cubicBezTo>
                  <a:cubicBezTo>
                    <a:pt x="1369327" y="736580"/>
                    <a:pt x="1369327" y="732135"/>
                    <a:pt x="1372216" y="732135"/>
                  </a:cubicBezTo>
                  <a:cubicBezTo>
                    <a:pt x="1385035" y="731950"/>
                    <a:pt x="1397945" y="730746"/>
                    <a:pt x="1410809" y="730006"/>
                  </a:cubicBezTo>
                  <a:close/>
                  <a:moveTo>
                    <a:pt x="1451932" y="714620"/>
                  </a:moveTo>
                  <a:cubicBezTo>
                    <a:pt x="1455553" y="714620"/>
                    <a:pt x="1456277" y="720176"/>
                    <a:pt x="1452657" y="720523"/>
                  </a:cubicBezTo>
                  <a:cubicBezTo>
                    <a:pt x="1428036" y="723649"/>
                    <a:pt x="1402692" y="722607"/>
                    <a:pt x="1378072" y="725038"/>
                  </a:cubicBezTo>
                  <a:cubicBezTo>
                    <a:pt x="1374089" y="725385"/>
                    <a:pt x="1374089" y="719134"/>
                    <a:pt x="1378072" y="718787"/>
                  </a:cubicBezTo>
                  <a:cubicBezTo>
                    <a:pt x="1402692" y="717051"/>
                    <a:pt x="1427312" y="714620"/>
                    <a:pt x="1451932" y="714620"/>
                  </a:cubicBezTo>
                  <a:close/>
                  <a:moveTo>
                    <a:pt x="1315849" y="694026"/>
                  </a:moveTo>
                  <a:cubicBezTo>
                    <a:pt x="1310811" y="697267"/>
                    <a:pt x="1306134" y="700869"/>
                    <a:pt x="1302176" y="705190"/>
                  </a:cubicBezTo>
                  <a:cubicBezTo>
                    <a:pt x="1265473" y="743724"/>
                    <a:pt x="1267273" y="816470"/>
                    <a:pt x="1267273" y="865807"/>
                  </a:cubicBezTo>
                  <a:cubicBezTo>
                    <a:pt x="1267273" y="924508"/>
                    <a:pt x="1270151" y="989691"/>
                    <a:pt x="1273749" y="1048752"/>
                  </a:cubicBezTo>
                  <a:cubicBezTo>
                    <a:pt x="1277707" y="1109973"/>
                    <a:pt x="1270511" y="1151748"/>
                    <a:pt x="1310811" y="1191362"/>
                  </a:cubicBezTo>
                  <a:cubicBezTo>
                    <a:pt x="1310092" y="1180918"/>
                    <a:pt x="1311531" y="1170475"/>
                    <a:pt x="1313330" y="1160391"/>
                  </a:cubicBezTo>
                  <a:cubicBezTo>
                    <a:pt x="1317288" y="1139864"/>
                    <a:pt x="1319447" y="1120417"/>
                    <a:pt x="1320527" y="1099890"/>
                  </a:cubicBezTo>
                  <a:lnTo>
                    <a:pt x="1322401" y="1039530"/>
                  </a:lnTo>
                  <a:lnTo>
                    <a:pt x="1324844" y="960881"/>
                  </a:lnTo>
                  <a:cubicBezTo>
                    <a:pt x="1325564" y="871929"/>
                    <a:pt x="1324485" y="782618"/>
                    <a:pt x="1315849" y="694026"/>
                  </a:cubicBezTo>
                  <a:close/>
                  <a:moveTo>
                    <a:pt x="441837" y="687184"/>
                  </a:moveTo>
                  <a:lnTo>
                    <a:pt x="439052" y="736791"/>
                  </a:lnTo>
                  <a:lnTo>
                    <a:pt x="434640" y="815389"/>
                  </a:lnTo>
                  <a:cubicBezTo>
                    <a:pt x="434640" y="861125"/>
                    <a:pt x="432481" y="906862"/>
                    <a:pt x="432481" y="952238"/>
                  </a:cubicBezTo>
                  <a:cubicBezTo>
                    <a:pt x="432481" y="998694"/>
                    <a:pt x="433921" y="1044790"/>
                    <a:pt x="436799" y="1090887"/>
                  </a:cubicBezTo>
                  <a:cubicBezTo>
                    <a:pt x="438239" y="1111414"/>
                    <a:pt x="441477" y="1131581"/>
                    <a:pt x="441837" y="1152468"/>
                  </a:cubicBezTo>
                  <a:cubicBezTo>
                    <a:pt x="442197" y="1168674"/>
                    <a:pt x="441117" y="1185600"/>
                    <a:pt x="447234" y="1201086"/>
                  </a:cubicBezTo>
                  <a:cubicBezTo>
                    <a:pt x="450473" y="1198925"/>
                    <a:pt x="453351" y="1196404"/>
                    <a:pt x="456590" y="1193883"/>
                  </a:cubicBezTo>
                  <a:cubicBezTo>
                    <a:pt x="499768" y="1153189"/>
                    <a:pt x="492212" y="1111774"/>
                    <a:pt x="495810" y="1048752"/>
                  </a:cubicBezTo>
                  <a:cubicBezTo>
                    <a:pt x="499409" y="989691"/>
                    <a:pt x="502647" y="924508"/>
                    <a:pt x="502647" y="865807"/>
                  </a:cubicBezTo>
                  <a:cubicBezTo>
                    <a:pt x="502647" y="816470"/>
                    <a:pt x="504446" y="743724"/>
                    <a:pt x="467744" y="705190"/>
                  </a:cubicBezTo>
                  <a:cubicBezTo>
                    <a:pt x="460548" y="697628"/>
                    <a:pt x="451552" y="691505"/>
                    <a:pt x="441837" y="687184"/>
                  </a:cubicBezTo>
                  <a:close/>
                  <a:moveTo>
                    <a:pt x="1338158" y="683222"/>
                  </a:moveTo>
                  <a:cubicBezTo>
                    <a:pt x="1332041" y="685383"/>
                    <a:pt x="1326284" y="687904"/>
                    <a:pt x="1320886" y="690785"/>
                  </a:cubicBezTo>
                  <a:cubicBezTo>
                    <a:pt x="1325924" y="735801"/>
                    <a:pt x="1329252" y="780727"/>
                    <a:pt x="1331186" y="825698"/>
                  </a:cubicBezTo>
                  <a:lnTo>
                    <a:pt x="1332376" y="908863"/>
                  </a:lnTo>
                  <a:lnTo>
                    <a:pt x="1333120" y="960881"/>
                  </a:lnTo>
                  <a:cubicBezTo>
                    <a:pt x="1333120" y="1007337"/>
                    <a:pt x="1331321" y="1053433"/>
                    <a:pt x="1328802" y="1099890"/>
                  </a:cubicBezTo>
                  <a:cubicBezTo>
                    <a:pt x="1328083" y="1116816"/>
                    <a:pt x="1327363" y="1133021"/>
                    <a:pt x="1324125" y="1149587"/>
                  </a:cubicBezTo>
                  <a:cubicBezTo>
                    <a:pt x="1320527" y="1166153"/>
                    <a:pt x="1316209" y="1182719"/>
                    <a:pt x="1320527" y="1199285"/>
                  </a:cubicBezTo>
                  <a:cubicBezTo>
                    <a:pt x="1323045" y="1201446"/>
                    <a:pt x="1325924" y="1203606"/>
                    <a:pt x="1329162" y="1205407"/>
                  </a:cubicBezTo>
                  <a:cubicBezTo>
                    <a:pt x="1331681" y="1118977"/>
                    <a:pt x="1344275" y="1032906"/>
                    <a:pt x="1347873" y="946115"/>
                  </a:cubicBezTo>
                  <a:cubicBezTo>
                    <a:pt x="1349672" y="901100"/>
                    <a:pt x="1352551" y="855363"/>
                    <a:pt x="1350392" y="809987"/>
                  </a:cubicBezTo>
                  <a:lnTo>
                    <a:pt x="1344547" y="749422"/>
                  </a:lnTo>
                  <a:close/>
                  <a:moveTo>
                    <a:pt x="418808" y="679621"/>
                  </a:moveTo>
                  <a:lnTo>
                    <a:pt x="416811" y="761288"/>
                  </a:lnTo>
                  <a:lnTo>
                    <a:pt x="415480" y="815704"/>
                  </a:lnTo>
                  <a:cubicBezTo>
                    <a:pt x="412961" y="861035"/>
                    <a:pt x="410172" y="906321"/>
                    <a:pt x="410532" y="951517"/>
                  </a:cubicBezTo>
                  <a:cubicBezTo>
                    <a:pt x="410892" y="1000855"/>
                    <a:pt x="413051" y="1050192"/>
                    <a:pt x="415570" y="1099530"/>
                  </a:cubicBezTo>
                  <a:cubicBezTo>
                    <a:pt x="416649" y="1121497"/>
                    <a:pt x="418088" y="1143465"/>
                    <a:pt x="418448" y="1165433"/>
                  </a:cubicBezTo>
                  <a:cubicBezTo>
                    <a:pt x="418448" y="1179838"/>
                    <a:pt x="416649" y="1200725"/>
                    <a:pt x="425645" y="1213330"/>
                  </a:cubicBezTo>
                  <a:cubicBezTo>
                    <a:pt x="431042" y="1211169"/>
                    <a:pt x="436439" y="1208288"/>
                    <a:pt x="441477" y="1205047"/>
                  </a:cubicBezTo>
                  <a:cubicBezTo>
                    <a:pt x="436080" y="1192442"/>
                    <a:pt x="435000" y="1179118"/>
                    <a:pt x="435000" y="1165073"/>
                  </a:cubicBezTo>
                  <a:cubicBezTo>
                    <a:pt x="434640" y="1145986"/>
                    <a:pt x="432122" y="1127259"/>
                    <a:pt x="430682" y="1107813"/>
                  </a:cubicBezTo>
                  <a:cubicBezTo>
                    <a:pt x="426724" y="1059195"/>
                    <a:pt x="424205" y="1009858"/>
                    <a:pt x="424205" y="960881"/>
                  </a:cubicBezTo>
                  <a:cubicBezTo>
                    <a:pt x="424205" y="912263"/>
                    <a:pt x="425645" y="864006"/>
                    <a:pt x="426364" y="815389"/>
                  </a:cubicBezTo>
                  <a:cubicBezTo>
                    <a:pt x="426724" y="792701"/>
                    <a:pt x="426724" y="770373"/>
                    <a:pt x="429243" y="748045"/>
                  </a:cubicBezTo>
                  <a:lnTo>
                    <a:pt x="429305" y="747527"/>
                  </a:lnTo>
                  <a:lnTo>
                    <a:pt x="433201" y="714914"/>
                  </a:lnTo>
                  <a:lnTo>
                    <a:pt x="436439" y="685023"/>
                  </a:lnTo>
                  <a:cubicBezTo>
                    <a:pt x="431042" y="682862"/>
                    <a:pt x="424925" y="681062"/>
                    <a:pt x="418808" y="679621"/>
                  </a:cubicBezTo>
                  <a:close/>
                  <a:moveTo>
                    <a:pt x="1389613" y="674579"/>
                  </a:moveTo>
                  <a:cubicBezTo>
                    <a:pt x="1387094" y="674579"/>
                    <a:pt x="1384935" y="674579"/>
                    <a:pt x="1382416" y="674940"/>
                  </a:cubicBezTo>
                  <a:cubicBezTo>
                    <a:pt x="1379538" y="676740"/>
                    <a:pt x="1375939" y="677100"/>
                    <a:pt x="1373061" y="675660"/>
                  </a:cubicBezTo>
                  <a:lnTo>
                    <a:pt x="1349814" y="680419"/>
                  </a:lnTo>
                  <a:lnTo>
                    <a:pt x="1341396" y="682142"/>
                  </a:lnTo>
                  <a:lnTo>
                    <a:pt x="1346743" y="720650"/>
                  </a:lnTo>
                  <a:lnTo>
                    <a:pt x="1357948" y="801344"/>
                  </a:lnTo>
                  <a:cubicBezTo>
                    <a:pt x="1360467" y="846720"/>
                    <a:pt x="1358308" y="892456"/>
                    <a:pt x="1356869" y="937472"/>
                  </a:cubicBezTo>
                  <a:cubicBezTo>
                    <a:pt x="1353270" y="1028945"/>
                    <a:pt x="1340317" y="1118977"/>
                    <a:pt x="1336719" y="1209729"/>
                  </a:cubicBezTo>
                  <a:cubicBezTo>
                    <a:pt x="1379178" y="1232056"/>
                    <a:pt x="1438549" y="1232777"/>
                    <a:pt x="1479928" y="1219452"/>
                  </a:cubicBezTo>
                  <a:cubicBezTo>
                    <a:pt x="1527785" y="1203606"/>
                    <a:pt x="1532823" y="1138063"/>
                    <a:pt x="1537860" y="1096288"/>
                  </a:cubicBezTo>
                  <a:cubicBezTo>
                    <a:pt x="1548655" y="1006977"/>
                    <a:pt x="1554772" y="920546"/>
                    <a:pt x="1547216" y="830875"/>
                  </a:cubicBezTo>
                  <a:cubicBezTo>
                    <a:pt x="1543977" y="797023"/>
                    <a:pt x="1545776" y="762451"/>
                    <a:pt x="1536781" y="729679"/>
                  </a:cubicBezTo>
                  <a:cubicBezTo>
                    <a:pt x="1525626" y="689345"/>
                    <a:pt x="1495041" y="690785"/>
                    <a:pt x="1465176" y="679261"/>
                  </a:cubicBezTo>
                  <a:cubicBezTo>
                    <a:pt x="1455460" y="675660"/>
                    <a:pt x="1446825" y="676380"/>
                    <a:pt x="1437469" y="676020"/>
                  </a:cubicBezTo>
                  <a:cubicBezTo>
                    <a:pt x="1420198" y="674219"/>
                    <a:pt x="1403286" y="673859"/>
                    <a:pt x="1389613" y="674579"/>
                  </a:cubicBezTo>
                  <a:close/>
                  <a:moveTo>
                    <a:pt x="380307" y="674579"/>
                  </a:moveTo>
                  <a:cubicBezTo>
                    <a:pt x="366634" y="673859"/>
                    <a:pt x="349722" y="674219"/>
                    <a:pt x="332450" y="676020"/>
                  </a:cubicBezTo>
                  <a:cubicBezTo>
                    <a:pt x="323095" y="676380"/>
                    <a:pt x="314459" y="675660"/>
                    <a:pt x="304744" y="679261"/>
                  </a:cubicBezTo>
                  <a:cubicBezTo>
                    <a:pt x="274879" y="690785"/>
                    <a:pt x="244293" y="689345"/>
                    <a:pt x="233139" y="729679"/>
                  </a:cubicBezTo>
                  <a:cubicBezTo>
                    <a:pt x="224143" y="762451"/>
                    <a:pt x="225942" y="797023"/>
                    <a:pt x="223064" y="830875"/>
                  </a:cubicBezTo>
                  <a:cubicBezTo>
                    <a:pt x="218926" y="875711"/>
                    <a:pt x="218476" y="919736"/>
                    <a:pt x="220410" y="963717"/>
                  </a:cubicBezTo>
                  <a:lnTo>
                    <a:pt x="221522" y="976375"/>
                  </a:lnTo>
                  <a:lnTo>
                    <a:pt x="232059" y="1096288"/>
                  </a:lnTo>
                  <a:cubicBezTo>
                    <a:pt x="237097" y="1138063"/>
                    <a:pt x="241775" y="1203606"/>
                    <a:pt x="289991" y="1219452"/>
                  </a:cubicBezTo>
                  <a:cubicBezTo>
                    <a:pt x="326693" y="1231336"/>
                    <a:pt x="378508" y="1232056"/>
                    <a:pt x="418808" y="1216211"/>
                  </a:cubicBezTo>
                  <a:cubicBezTo>
                    <a:pt x="405854" y="1194963"/>
                    <a:pt x="411252" y="1157870"/>
                    <a:pt x="409812" y="1134822"/>
                  </a:cubicBezTo>
                  <a:cubicBezTo>
                    <a:pt x="407294" y="1082244"/>
                    <a:pt x="404055" y="1029665"/>
                    <a:pt x="403336" y="977086"/>
                  </a:cubicBezTo>
                  <a:cubicBezTo>
                    <a:pt x="402616" y="925948"/>
                    <a:pt x="402616" y="874450"/>
                    <a:pt x="406214" y="823312"/>
                  </a:cubicBezTo>
                  <a:lnTo>
                    <a:pt x="409429" y="769418"/>
                  </a:lnTo>
                  <a:lnTo>
                    <a:pt x="414850" y="678541"/>
                  </a:lnTo>
                  <a:cubicBezTo>
                    <a:pt x="403336" y="676020"/>
                    <a:pt x="391461" y="674940"/>
                    <a:pt x="380307" y="674579"/>
                  </a:cubicBezTo>
                  <a:close/>
                  <a:moveTo>
                    <a:pt x="293264" y="653065"/>
                  </a:moveTo>
                  <a:cubicBezTo>
                    <a:pt x="297562" y="652707"/>
                    <a:pt x="298994" y="659145"/>
                    <a:pt x="295055" y="659503"/>
                  </a:cubicBezTo>
                  <a:cubicBezTo>
                    <a:pt x="266047" y="664511"/>
                    <a:pt x="232383" y="672380"/>
                    <a:pt x="214835" y="698848"/>
                  </a:cubicBezTo>
                  <a:cubicBezTo>
                    <a:pt x="201584" y="719236"/>
                    <a:pt x="196570" y="742127"/>
                    <a:pt x="196212" y="766091"/>
                  </a:cubicBezTo>
                  <a:cubicBezTo>
                    <a:pt x="196212" y="768238"/>
                    <a:pt x="192989" y="768238"/>
                    <a:pt x="192989" y="766091"/>
                  </a:cubicBezTo>
                  <a:cubicBezTo>
                    <a:pt x="192989" y="739266"/>
                    <a:pt x="198003" y="713155"/>
                    <a:pt x="214119" y="691337"/>
                  </a:cubicBezTo>
                  <a:cubicBezTo>
                    <a:pt x="232383" y="666299"/>
                    <a:pt x="264614" y="658072"/>
                    <a:pt x="293264" y="653065"/>
                  </a:cubicBezTo>
                  <a:close/>
                  <a:moveTo>
                    <a:pt x="1359378" y="644770"/>
                  </a:moveTo>
                  <a:cubicBezTo>
                    <a:pt x="1362617" y="644770"/>
                    <a:pt x="1362617" y="649457"/>
                    <a:pt x="1360098" y="650178"/>
                  </a:cubicBezTo>
                  <a:cubicBezTo>
                    <a:pt x="1334185" y="659551"/>
                    <a:pt x="1311152" y="658109"/>
                    <a:pt x="1289558" y="677576"/>
                  </a:cubicBezTo>
                  <a:cubicBezTo>
                    <a:pt x="1273002" y="692357"/>
                    <a:pt x="1255367" y="710382"/>
                    <a:pt x="1251408" y="733094"/>
                  </a:cubicBezTo>
                  <a:cubicBezTo>
                    <a:pt x="1250688" y="734897"/>
                    <a:pt x="1247089" y="734536"/>
                    <a:pt x="1247449" y="732373"/>
                  </a:cubicBezTo>
                  <a:cubicBezTo>
                    <a:pt x="1253927" y="679018"/>
                    <a:pt x="1311511" y="648375"/>
                    <a:pt x="1359378" y="644770"/>
                  </a:cubicBezTo>
                  <a:close/>
                  <a:moveTo>
                    <a:pt x="292903" y="639142"/>
                  </a:moveTo>
                  <a:cubicBezTo>
                    <a:pt x="297202" y="638420"/>
                    <a:pt x="298994" y="644915"/>
                    <a:pt x="294694" y="645275"/>
                  </a:cubicBezTo>
                  <a:cubicBezTo>
                    <a:pt x="259940" y="649966"/>
                    <a:pt x="216587" y="666923"/>
                    <a:pt x="199031" y="700477"/>
                  </a:cubicBezTo>
                  <a:cubicBezTo>
                    <a:pt x="198314" y="701559"/>
                    <a:pt x="196164" y="700838"/>
                    <a:pt x="196523" y="699395"/>
                  </a:cubicBezTo>
                  <a:cubicBezTo>
                    <a:pt x="210496" y="661872"/>
                    <a:pt x="257432" y="643832"/>
                    <a:pt x="292903" y="639142"/>
                  </a:cubicBezTo>
                  <a:close/>
                  <a:moveTo>
                    <a:pt x="1350182" y="632784"/>
                  </a:moveTo>
                  <a:cubicBezTo>
                    <a:pt x="1354479" y="632070"/>
                    <a:pt x="1356269" y="638137"/>
                    <a:pt x="1351972" y="639208"/>
                  </a:cubicBezTo>
                  <a:cubicBezTo>
                    <a:pt x="1334426" y="642420"/>
                    <a:pt x="1318670" y="642777"/>
                    <a:pt x="1302199" y="651698"/>
                  </a:cubicBezTo>
                  <a:cubicBezTo>
                    <a:pt x="1288950" y="658836"/>
                    <a:pt x="1276775" y="667044"/>
                    <a:pt x="1264958" y="677037"/>
                  </a:cubicBezTo>
                  <a:cubicBezTo>
                    <a:pt x="1263526" y="677750"/>
                    <a:pt x="1261377" y="675966"/>
                    <a:pt x="1262810" y="674538"/>
                  </a:cubicBezTo>
                  <a:cubicBezTo>
                    <a:pt x="1275342" y="662762"/>
                    <a:pt x="1288950" y="651698"/>
                    <a:pt x="1304347" y="644204"/>
                  </a:cubicBezTo>
                  <a:cubicBezTo>
                    <a:pt x="1319745" y="636710"/>
                    <a:pt x="1333710" y="634925"/>
                    <a:pt x="1350182" y="632784"/>
                  </a:cubicBezTo>
                  <a:close/>
                  <a:moveTo>
                    <a:pt x="288695" y="627307"/>
                  </a:moveTo>
                  <a:cubicBezTo>
                    <a:pt x="292643" y="627307"/>
                    <a:pt x="292284" y="633497"/>
                    <a:pt x="288336" y="634225"/>
                  </a:cubicBezTo>
                  <a:cubicBezTo>
                    <a:pt x="261777" y="637138"/>
                    <a:pt x="231628" y="644785"/>
                    <a:pt x="212606" y="665539"/>
                  </a:cubicBezTo>
                  <a:cubicBezTo>
                    <a:pt x="211529" y="666631"/>
                    <a:pt x="210452" y="665175"/>
                    <a:pt x="211170" y="664082"/>
                  </a:cubicBezTo>
                  <a:cubicBezTo>
                    <a:pt x="230192" y="641508"/>
                    <a:pt x="259623" y="629856"/>
                    <a:pt x="288695" y="627307"/>
                  </a:cubicBezTo>
                  <a:close/>
                  <a:moveTo>
                    <a:pt x="1342477" y="620957"/>
                  </a:moveTo>
                  <a:cubicBezTo>
                    <a:pt x="1346746" y="620957"/>
                    <a:pt x="1346391" y="626602"/>
                    <a:pt x="1342477" y="627307"/>
                  </a:cubicBezTo>
                  <a:cubicBezTo>
                    <a:pt x="1323618" y="629071"/>
                    <a:pt x="1306183" y="632599"/>
                    <a:pt x="1289103" y="641771"/>
                  </a:cubicBezTo>
                  <a:cubicBezTo>
                    <a:pt x="1286968" y="642829"/>
                    <a:pt x="1285189" y="639654"/>
                    <a:pt x="1287324" y="638596"/>
                  </a:cubicBezTo>
                  <a:cubicBezTo>
                    <a:pt x="1304759" y="629424"/>
                    <a:pt x="1322551" y="620957"/>
                    <a:pt x="1342477" y="620957"/>
                  </a:cubicBezTo>
                  <a:close/>
                  <a:moveTo>
                    <a:pt x="340967" y="586961"/>
                  </a:moveTo>
                  <a:cubicBezTo>
                    <a:pt x="341307" y="584445"/>
                    <a:pt x="345049" y="584445"/>
                    <a:pt x="345049" y="587321"/>
                  </a:cubicBezTo>
                  <a:cubicBezTo>
                    <a:pt x="344709" y="603855"/>
                    <a:pt x="343688" y="620389"/>
                    <a:pt x="342668" y="636923"/>
                  </a:cubicBezTo>
                  <a:cubicBezTo>
                    <a:pt x="342328" y="641236"/>
                    <a:pt x="335864" y="640876"/>
                    <a:pt x="336204" y="636923"/>
                  </a:cubicBezTo>
                  <a:cubicBezTo>
                    <a:pt x="338245" y="620389"/>
                    <a:pt x="339946" y="603855"/>
                    <a:pt x="340967" y="586961"/>
                  </a:cubicBezTo>
                  <a:close/>
                  <a:moveTo>
                    <a:pt x="363169" y="550078"/>
                  </a:moveTo>
                  <a:cubicBezTo>
                    <a:pt x="363540" y="547932"/>
                    <a:pt x="367244" y="549005"/>
                    <a:pt x="366873" y="551151"/>
                  </a:cubicBezTo>
                  <a:cubicBezTo>
                    <a:pt x="360947" y="583334"/>
                    <a:pt x="353168" y="615160"/>
                    <a:pt x="352057" y="648059"/>
                  </a:cubicBezTo>
                  <a:cubicBezTo>
                    <a:pt x="352057" y="652350"/>
                    <a:pt x="345389" y="652350"/>
                    <a:pt x="345389" y="648059"/>
                  </a:cubicBezTo>
                  <a:cubicBezTo>
                    <a:pt x="346130" y="614445"/>
                    <a:pt x="355761" y="582619"/>
                    <a:pt x="363169" y="550078"/>
                  </a:cubicBezTo>
                  <a:close/>
                  <a:moveTo>
                    <a:pt x="2776" y="508294"/>
                  </a:moveTo>
                  <a:cubicBezTo>
                    <a:pt x="5120" y="506450"/>
                    <a:pt x="8546" y="506180"/>
                    <a:pt x="11431" y="508878"/>
                  </a:cubicBezTo>
                  <a:cubicBezTo>
                    <a:pt x="32708" y="527944"/>
                    <a:pt x="56871" y="542693"/>
                    <a:pt x="79591" y="559600"/>
                  </a:cubicBezTo>
                  <a:cubicBezTo>
                    <a:pt x="103753" y="577227"/>
                    <a:pt x="138735" y="596652"/>
                    <a:pt x="153521" y="623272"/>
                  </a:cubicBezTo>
                  <a:cubicBezTo>
                    <a:pt x="159292" y="634064"/>
                    <a:pt x="146308" y="649173"/>
                    <a:pt x="135850" y="640899"/>
                  </a:cubicBezTo>
                  <a:cubicBezTo>
                    <a:pt x="108081" y="619315"/>
                    <a:pt x="82837" y="594134"/>
                    <a:pt x="55789" y="572190"/>
                  </a:cubicBezTo>
                  <a:cubicBezTo>
                    <a:pt x="37036" y="556722"/>
                    <a:pt x="10349" y="540534"/>
                    <a:pt x="612" y="517152"/>
                  </a:cubicBezTo>
                  <a:cubicBezTo>
                    <a:pt x="-831" y="513555"/>
                    <a:pt x="432" y="510137"/>
                    <a:pt x="2776" y="508294"/>
                  </a:cubicBezTo>
                  <a:close/>
                  <a:moveTo>
                    <a:pt x="399252" y="444596"/>
                  </a:moveTo>
                  <a:cubicBezTo>
                    <a:pt x="399617" y="443157"/>
                    <a:pt x="402174" y="443517"/>
                    <a:pt x="401809" y="444955"/>
                  </a:cubicBezTo>
                  <a:cubicBezTo>
                    <a:pt x="392312" y="511130"/>
                    <a:pt x="369300" y="574428"/>
                    <a:pt x="367474" y="642401"/>
                  </a:cubicBezTo>
                  <a:cubicBezTo>
                    <a:pt x="367474" y="645998"/>
                    <a:pt x="361264" y="645998"/>
                    <a:pt x="361264" y="642041"/>
                  </a:cubicBezTo>
                  <a:cubicBezTo>
                    <a:pt x="361995" y="573349"/>
                    <a:pt x="385737" y="511130"/>
                    <a:pt x="399252" y="444596"/>
                  </a:cubicBezTo>
                  <a:close/>
                  <a:moveTo>
                    <a:pt x="71274" y="417238"/>
                  </a:moveTo>
                  <a:cubicBezTo>
                    <a:pt x="73577" y="415884"/>
                    <a:pt x="76649" y="416064"/>
                    <a:pt x="78275" y="419133"/>
                  </a:cubicBezTo>
                  <a:cubicBezTo>
                    <a:pt x="95619" y="451629"/>
                    <a:pt x="116939" y="481237"/>
                    <a:pt x="139343" y="510483"/>
                  </a:cubicBezTo>
                  <a:cubicBezTo>
                    <a:pt x="157772" y="534674"/>
                    <a:pt x="181621" y="553811"/>
                    <a:pt x="198966" y="579086"/>
                  </a:cubicBezTo>
                  <a:cubicBezTo>
                    <a:pt x="206916" y="590640"/>
                    <a:pt x="188126" y="604721"/>
                    <a:pt x="179453" y="593889"/>
                  </a:cubicBezTo>
                  <a:cubicBezTo>
                    <a:pt x="135729" y="539729"/>
                    <a:pt x="97788" y="488458"/>
                    <a:pt x="68880" y="424549"/>
                  </a:cubicBezTo>
                  <a:cubicBezTo>
                    <a:pt x="67434" y="421480"/>
                    <a:pt x="68970" y="418592"/>
                    <a:pt x="71274" y="417238"/>
                  </a:cubicBezTo>
                  <a:close/>
                  <a:moveTo>
                    <a:pt x="156667" y="347115"/>
                  </a:moveTo>
                  <a:cubicBezTo>
                    <a:pt x="159869" y="346213"/>
                    <a:pt x="163477" y="347476"/>
                    <a:pt x="164559" y="351807"/>
                  </a:cubicBezTo>
                  <a:cubicBezTo>
                    <a:pt x="172857" y="389343"/>
                    <a:pt x="193062" y="418938"/>
                    <a:pt x="211102" y="452142"/>
                  </a:cubicBezTo>
                  <a:cubicBezTo>
                    <a:pt x="224451" y="475963"/>
                    <a:pt x="235275" y="500866"/>
                    <a:pt x="250068" y="523965"/>
                  </a:cubicBezTo>
                  <a:cubicBezTo>
                    <a:pt x="260891" y="540567"/>
                    <a:pt x="234914" y="553921"/>
                    <a:pt x="224090" y="538763"/>
                  </a:cubicBezTo>
                  <a:cubicBezTo>
                    <a:pt x="204247" y="511694"/>
                    <a:pt x="191980" y="474880"/>
                    <a:pt x="179352" y="443841"/>
                  </a:cubicBezTo>
                  <a:cubicBezTo>
                    <a:pt x="167806" y="415329"/>
                    <a:pt x="156261" y="386094"/>
                    <a:pt x="151210" y="355416"/>
                  </a:cubicBezTo>
                  <a:cubicBezTo>
                    <a:pt x="150669" y="351085"/>
                    <a:pt x="153465" y="348018"/>
                    <a:pt x="156667" y="347115"/>
                  </a:cubicBezTo>
                  <a:close/>
                  <a:moveTo>
                    <a:pt x="834719" y="156065"/>
                  </a:moveTo>
                  <a:cubicBezTo>
                    <a:pt x="891799" y="152145"/>
                    <a:pt x="951085" y="162149"/>
                    <a:pt x="1004425" y="178370"/>
                  </a:cubicBezTo>
                  <a:cubicBezTo>
                    <a:pt x="1010192" y="179812"/>
                    <a:pt x="1007669" y="188824"/>
                    <a:pt x="1001903" y="187022"/>
                  </a:cubicBezTo>
                  <a:cubicBezTo>
                    <a:pt x="893060" y="153136"/>
                    <a:pt x="775568" y="150974"/>
                    <a:pt x="680060" y="219465"/>
                  </a:cubicBezTo>
                  <a:cubicBezTo>
                    <a:pt x="678619" y="220546"/>
                    <a:pt x="677177" y="218744"/>
                    <a:pt x="678258" y="217302"/>
                  </a:cubicBezTo>
                  <a:cubicBezTo>
                    <a:pt x="722769" y="177829"/>
                    <a:pt x="777640" y="159986"/>
                    <a:pt x="834719" y="156065"/>
                  </a:cubicBezTo>
                  <a:close/>
                  <a:moveTo>
                    <a:pt x="890545" y="137204"/>
                  </a:moveTo>
                  <a:cubicBezTo>
                    <a:pt x="967367" y="142253"/>
                    <a:pt x="1042065" y="165269"/>
                    <a:pt x="1114336" y="191305"/>
                  </a:cubicBezTo>
                  <a:cubicBezTo>
                    <a:pt x="1119730" y="193094"/>
                    <a:pt x="1117213" y="201325"/>
                    <a:pt x="1112179" y="199536"/>
                  </a:cubicBezTo>
                  <a:cubicBezTo>
                    <a:pt x="1024087" y="167685"/>
                    <a:pt x="932041" y="138339"/>
                    <a:pt x="836758" y="143707"/>
                  </a:cubicBezTo>
                  <a:cubicBezTo>
                    <a:pt x="786780" y="146570"/>
                    <a:pt x="737520" y="159096"/>
                    <a:pt x="693295" y="183431"/>
                  </a:cubicBezTo>
                  <a:cubicBezTo>
                    <a:pt x="676036" y="193094"/>
                    <a:pt x="659856" y="204546"/>
                    <a:pt x="642957" y="214924"/>
                  </a:cubicBezTo>
                  <a:cubicBezTo>
                    <a:pt x="628215" y="224229"/>
                    <a:pt x="610597" y="232460"/>
                    <a:pt x="601608" y="247849"/>
                  </a:cubicBezTo>
                  <a:cubicBezTo>
                    <a:pt x="599810" y="250712"/>
                    <a:pt x="596214" y="248565"/>
                    <a:pt x="597652" y="245702"/>
                  </a:cubicBezTo>
                  <a:cubicBezTo>
                    <a:pt x="604125" y="231744"/>
                    <a:pt x="617428" y="223513"/>
                    <a:pt x="630372" y="215282"/>
                  </a:cubicBezTo>
                  <a:cubicBezTo>
                    <a:pt x="647991" y="204546"/>
                    <a:pt x="664530" y="191662"/>
                    <a:pt x="682868" y="181642"/>
                  </a:cubicBezTo>
                  <a:cubicBezTo>
                    <a:pt x="723138" y="159096"/>
                    <a:pt x="767004" y="143349"/>
                    <a:pt x="813027" y="138697"/>
                  </a:cubicBezTo>
                  <a:cubicBezTo>
                    <a:pt x="839095" y="135834"/>
                    <a:pt x="864938" y="135521"/>
                    <a:pt x="890545" y="137204"/>
                  </a:cubicBezTo>
                  <a:close/>
                  <a:moveTo>
                    <a:pt x="851271" y="41700"/>
                  </a:moveTo>
                  <a:cubicBezTo>
                    <a:pt x="819472" y="42646"/>
                    <a:pt x="787807" y="46517"/>
                    <a:pt x="757402" y="54440"/>
                  </a:cubicBezTo>
                  <a:cubicBezTo>
                    <a:pt x="630384" y="87571"/>
                    <a:pt x="531793" y="177963"/>
                    <a:pt x="447594" y="274478"/>
                  </a:cubicBezTo>
                  <a:cubicBezTo>
                    <a:pt x="400457" y="328497"/>
                    <a:pt x="369872" y="386117"/>
                    <a:pt x="350801" y="455262"/>
                  </a:cubicBezTo>
                  <a:cubicBezTo>
                    <a:pt x="332091" y="522606"/>
                    <a:pt x="327413" y="589950"/>
                    <a:pt x="318777" y="659454"/>
                  </a:cubicBezTo>
                  <a:cubicBezTo>
                    <a:pt x="341446" y="655133"/>
                    <a:pt x="364115" y="654052"/>
                    <a:pt x="382466" y="654772"/>
                  </a:cubicBezTo>
                  <a:cubicBezTo>
                    <a:pt x="380667" y="612638"/>
                    <a:pt x="389662" y="573024"/>
                    <a:pt x="395779" y="531609"/>
                  </a:cubicBezTo>
                  <a:cubicBezTo>
                    <a:pt x="401177" y="494156"/>
                    <a:pt x="409812" y="458503"/>
                    <a:pt x="426724" y="424651"/>
                  </a:cubicBezTo>
                  <a:cubicBezTo>
                    <a:pt x="454431" y="369552"/>
                    <a:pt x="492572" y="320934"/>
                    <a:pt x="531073" y="273397"/>
                  </a:cubicBezTo>
                  <a:cubicBezTo>
                    <a:pt x="567775" y="227661"/>
                    <a:pt x="605916" y="186967"/>
                    <a:pt x="657731" y="158156"/>
                  </a:cubicBezTo>
                  <a:cubicBezTo>
                    <a:pt x="759921" y="100896"/>
                    <a:pt x="893416" y="88652"/>
                    <a:pt x="1006400" y="115661"/>
                  </a:cubicBezTo>
                  <a:cubicBezTo>
                    <a:pt x="1060734" y="128266"/>
                    <a:pt x="1128021" y="148073"/>
                    <a:pt x="1166162" y="191648"/>
                  </a:cubicBezTo>
                  <a:cubicBezTo>
                    <a:pt x="1187752" y="216137"/>
                    <a:pt x="1208261" y="240986"/>
                    <a:pt x="1232370" y="263674"/>
                  </a:cubicBezTo>
                  <a:cubicBezTo>
                    <a:pt x="1250721" y="280960"/>
                    <a:pt x="1268712" y="298606"/>
                    <a:pt x="1283824" y="318773"/>
                  </a:cubicBezTo>
                  <a:cubicBezTo>
                    <a:pt x="1296059" y="335339"/>
                    <a:pt x="1304694" y="352986"/>
                    <a:pt x="1312251" y="371352"/>
                  </a:cubicBezTo>
                  <a:cubicBezTo>
                    <a:pt x="1312610" y="369552"/>
                    <a:pt x="1313330" y="368111"/>
                    <a:pt x="1313690" y="366310"/>
                  </a:cubicBezTo>
                  <a:cubicBezTo>
                    <a:pt x="1315849" y="359108"/>
                    <a:pt x="1317648" y="351905"/>
                    <a:pt x="1319807" y="344703"/>
                  </a:cubicBezTo>
                  <a:cubicBezTo>
                    <a:pt x="1320527" y="342181"/>
                    <a:pt x="1324485" y="343262"/>
                    <a:pt x="1323765" y="346143"/>
                  </a:cubicBezTo>
                  <a:cubicBezTo>
                    <a:pt x="1321606" y="354066"/>
                    <a:pt x="1319447" y="362349"/>
                    <a:pt x="1317288" y="370632"/>
                  </a:cubicBezTo>
                  <a:cubicBezTo>
                    <a:pt x="1316568" y="373153"/>
                    <a:pt x="1315849" y="376034"/>
                    <a:pt x="1315129" y="378915"/>
                  </a:cubicBezTo>
                  <a:cubicBezTo>
                    <a:pt x="1316568" y="382516"/>
                    <a:pt x="1318008" y="386117"/>
                    <a:pt x="1319447" y="390079"/>
                  </a:cubicBezTo>
                  <a:cubicBezTo>
                    <a:pt x="1319807" y="391159"/>
                    <a:pt x="1320527" y="392600"/>
                    <a:pt x="1320886" y="393680"/>
                  </a:cubicBezTo>
                  <a:cubicBezTo>
                    <a:pt x="1325204" y="381796"/>
                    <a:pt x="1331321" y="370992"/>
                    <a:pt x="1334200" y="358748"/>
                  </a:cubicBezTo>
                  <a:cubicBezTo>
                    <a:pt x="1334919" y="355507"/>
                    <a:pt x="1339597" y="356947"/>
                    <a:pt x="1338878" y="360188"/>
                  </a:cubicBezTo>
                  <a:cubicBezTo>
                    <a:pt x="1335999" y="374233"/>
                    <a:pt x="1329882" y="388278"/>
                    <a:pt x="1324125" y="401243"/>
                  </a:cubicBezTo>
                  <a:cubicBezTo>
                    <a:pt x="1325564" y="405564"/>
                    <a:pt x="1327003" y="409166"/>
                    <a:pt x="1328802" y="413127"/>
                  </a:cubicBezTo>
                  <a:cubicBezTo>
                    <a:pt x="1332761" y="402683"/>
                    <a:pt x="1337798" y="392240"/>
                    <a:pt x="1341756" y="381796"/>
                  </a:cubicBezTo>
                  <a:cubicBezTo>
                    <a:pt x="1342836" y="378915"/>
                    <a:pt x="1347153" y="380355"/>
                    <a:pt x="1346074" y="382876"/>
                  </a:cubicBezTo>
                  <a:cubicBezTo>
                    <a:pt x="1341756" y="395481"/>
                    <a:pt x="1338158" y="409166"/>
                    <a:pt x="1332041" y="421050"/>
                  </a:cubicBezTo>
                  <a:cubicBezTo>
                    <a:pt x="1333480" y="424291"/>
                    <a:pt x="1334560" y="427532"/>
                    <a:pt x="1335999" y="430773"/>
                  </a:cubicBezTo>
                  <a:cubicBezTo>
                    <a:pt x="1339237" y="420330"/>
                    <a:pt x="1344275" y="409886"/>
                    <a:pt x="1347873" y="399442"/>
                  </a:cubicBezTo>
                  <a:cubicBezTo>
                    <a:pt x="1348593" y="396921"/>
                    <a:pt x="1352911" y="398002"/>
                    <a:pt x="1352191" y="400883"/>
                  </a:cubicBezTo>
                  <a:cubicBezTo>
                    <a:pt x="1348233" y="413487"/>
                    <a:pt x="1344275" y="426452"/>
                    <a:pt x="1339597" y="439056"/>
                  </a:cubicBezTo>
                  <a:cubicBezTo>
                    <a:pt x="1340317" y="440857"/>
                    <a:pt x="1341036" y="442657"/>
                    <a:pt x="1341756" y="444818"/>
                  </a:cubicBezTo>
                  <a:cubicBezTo>
                    <a:pt x="1344275" y="437256"/>
                    <a:pt x="1347153" y="430053"/>
                    <a:pt x="1349312" y="422490"/>
                  </a:cubicBezTo>
                  <a:cubicBezTo>
                    <a:pt x="1350032" y="419969"/>
                    <a:pt x="1353990" y="421050"/>
                    <a:pt x="1353630" y="423931"/>
                  </a:cubicBezTo>
                  <a:cubicBezTo>
                    <a:pt x="1351112" y="433294"/>
                    <a:pt x="1348593" y="443378"/>
                    <a:pt x="1344995" y="452741"/>
                  </a:cubicBezTo>
                  <a:cubicBezTo>
                    <a:pt x="1346434" y="455262"/>
                    <a:pt x="1347153" y="458143"/>
                    <a:pt x="1348593" y="461024"/>
                  </a:cubicBezTo>
                  <a:cubicBezTo>
                    <a:pt x="1351471" y="453461"/>
                    <a:pt x="1355070" y="446259"/>
                    <a:pt x="1357229" y="438696"/>
                  </a:cubicBezTo>
                  <a:cubicBezTo>
                    <a:pt x="1357948" y="435815"/>
                    <a:pt x="1362986" y="437256"/>
                    <a:pt x="1361906" y="440497"/>
                  </a:cubicBezTo>
                  <a:cubicBezTo>
                    <a:pt x="1359387" y="449860"/>
                    <a:pt x="1356149" y="459944"/>
                    <a:pt x="1351471" y="468947"/>
                  </a:cubicBezTo>
                  <a:cubicBezTo>
                    <a:pt x="1352551" y="472188"/>
                    <a:pt x="1353990" y="474709"/>
                    <a:pt x="1355070" y="477950"/>
                  </a:cubicBezTo>
                  <a:cubicBezTo>
                    <a:pt x="1357588" y="469667"/>
                    <a:pt x="1361187" y="461744"/>
                    <a:pt x="1363705" y="453461"/>
                  </a:cubicBezTo>
                  <a:cubicBezTo>
                    <a:pt x="1364785" y="450580"/>
                    <a:pt x="1369463" y="452021"/>
                    <a:pt x="1368743" y="455262"/>
                  </a:cubicBezTo>
                  <a:cubicBezTo>
                    <a:pt x="1365864" y="466066"/>
                    <a:pt x="1362626" y="477590"/>
                    <a:pt x="1358668" y="488754"/>
                  </a:cubicBezTo>
                  <a:cubicBezTo>
                    <a:pt x="1360467" y="493435"/>
                    <a:pt x="1361906" y="498117"/>
                    <a:pt x="1363346" y="503159"/>
                  </a:cubicBezTo>
                  <a:cubicBezTo>
                    <a:pt x="1366584" y="493075"/>
                    <a:pt x="1371622" y="483352"/>
                    <a:pt x="1374500" y="473628"/>
                  </a:cubicBezTo>
                  <a:cubicBezTo>
                    <a:pt x="1375580" y="470387"/>
                    <a:pt x="1381337" y="471828"/>
                    <a:pt x="1380257" y="475069"/>
                  </a:cubicBezTo>
                  <a:cubicBezTo>
                    <a:pt x="1375939" y="488394"/>
                    <a:pt x="1371981" y="502078"/>
                    <a:pt x="1366944" y="514683"/>
                  </a:cubicBezTo>
                  <a:cubicBezTo>
                    <a:pt x="1368023" y="519004"/>
                    <a:pt x="1369103" y="523686"/>
                    <a:pt x="1370182" y="528008"/>
                  </a:cubicBezTo>
                  <a:cubicBezTo>
                    <a:pt x="1373421" y="518644"/>
                    <a:pt x="1377379" y="509641"/>
                    <a:pt x="1380257" y="500278"/>
                  </a:cubicBezTo>
                  <a:cubicBezTo>
                    <a:pt x="1381337" y="496316"/>
                    <a:pt x="1387454" y="498117"/>
                    <a:pt x="1386374" y="502078"/>
                  </a:cubicBezTo>
                  <a:cubicBezTo>
                    <a:pt x="1382776" y="514323"/>
                    <a:pt x="1379538" y="529088"/>
                    <a:pt x="1373061" y="540252"/>
                  </a:cubicBezTo>
                  <a:cubicBezTo>
                    <a:pt x="1374140" y="544213"/>
                    <a:pt x="1374860" y="548895"/>
                    <a:pt x="1375580" y="553217"/>
                  </a:cubicBezTo>
                  <a:cubicBezTo>
                    <a:pt x="1379538" y="541332"/>
                    <a:pt x="1384215" y="529088"/>
                    <a:pt x="1386014" y="516123"/>
                  </a:cubicBezTo>
                  <a:cubicBezTo>
                    <a:pt x="1386374" y="514323"/>
                    <a:pt x="1389613" y="515043"/>
                    <a:pt x="1389613" y="516844"/>
                  </a:cubicBezTo>
                  <a:cubicBezTo>
                    <a:pt x="1387814" y="533410"/>
                    <a:pt x="1382416" y="549615"/>
                    <a:pt x="1378098" y="565821"/>
                  </a:cubicBezTo>
                  <a:cubicBezTo>
                    <a:pt x="1379178" y="572303"/>
                    <a:pt x="1379897" y="578425"/>
                    <a:pt x="1380617" y="584908"/>
                  </a:cubicBezTo>
                  <a:cubicBezTo>
                    <a:pt x="1386374" y="574824"/>
                    <a:pt x="1391052" y="564380"/>
                    <a:pt x="1393931" y="553217"/>
                  </a:cubicBezTo>
                  <a:cubicBezTo>
                    <a:pt x="1395010" y="549615"/>
                    <a:pt x="1400048" y="551416"/>
                    <a:pt x="1399328" y="554657"/>
                  </a:cubicBezTo>
                  <a:cubicBezTo>
                    <a:pt x="1396090" y="569422"/>
                    <a:pt x="1389613" y="583467"/>
                    <a:pt x="1382416" y="597152"/>
                  </a:cubicBezTo>
                  <a:cubicBezTo>
                    <a:pt x="1382776" y="601474"/>
                    <a:pt x="1383136" y="605795"/>
                    <a:pt x="1383856" y="610477"/>
                  </a:cubicBezTo>
                  <a:cubicBezTo>
                    <a:pt x="1389613" y="597512"/>
                    <a:pt x="1397889" y="585628"/>
                    <a:pt x="1401127" y="571223"/>
                  </a:cubicBezTo>
                  <a:cubicBezTo>
                    <a:pt x="1401127" y="569422"/>
                    <a:pt x="1404365" y="569782"/>
                    <a:pt x="1404365" y="571943"/>
                  </a:cubicBezTo>
                  <a:cubicBezTo>
                    <a:pt x="1401847" y="589229"/>
                    <a:pt x="1393211" y="607236"/>
                    <a:pt x="1384935" y="622721"/>
                  </a:cubicBezTo>
                  <a:cubicBezTo>
                    <a:pt x="1384935" y="623081"/>
                    <a:pt x="1384935" y="623441"/>
                    <a:pt x="1384575" y="623441"/>
                  </a:cubicBezTo>
                  <a:cubicBezTo>
                    <a:pt x="1384935" y="629564"/>
                    <a:pt x="1385295" y="636046"/>
                    <a:pt x="1385655" y="642168"/>
                  </a:cubicBezTo>
                  <a:cubicBezTo>
                    <a:pt x="1392491" y="631004"/>
                    <a:pt x="1399328" y="619480"/>
                    <a:pt x="1403286" y="606155"/>
                  </a:cubicBezTo>
                  <a:cubicBezTo>
                    <a:pt x="1404006" y="604355"/>
                    <a:pt x="1406524" y="605075"/>
                    <a:pt x="1406165" y="606876"/>
                  </a:cubicBezTo>
                  <a:cubicBezTo>
                    <a:pt x="1405805" y="623081"/>
                    <a:pt x="1395730" y="640727"/>
                    <a:pt x="1386374" y="655133"/>
                  </a:cubicBezTo>
                  <a:cubicBezTo>
                    <a:pt x="1390332" y="654772"/>
                    <a:pt x="1393931" y="654412"/>
                    <a:pt x="1397889" y="654412"/>
                  </a:cubicBezTo>
                  <a:cubicBezTo>
                    <a:pt x="1401127" y="645769"/>
                    <a:pt x="1406524" y="637486"/>
                    <a:pt x="1410842" y="629203"/>
                  </a:cubicBezTo>
                  <a:cubicBezTo>
                    <a:pt x="1411922" y="626683"/>
                    <a:pt x="1416240" y="628483"/>
                    <a:pt x="1415520" y="631004"/>
                  </a:cubicBezTo>
                  <a:cubicBezTo>
                    <a:pt x="1412282" y="639287"/>
                    <a:pt x="1408683" y="646850"/>
                    <a:pt x="1405445" y="654412"/>
                  </a:cubicBezTo>
                  <a:cubicBezTo>
                    <a:pt x="1414800" y="655133"/>
                    <a:pt x="1424875" y="655853"/>
                    <a:pt x="1434951" y="656933"/>
                  </a:cubicBezTo>
                  <a:cubicBezTo>
                    <a:pt x="1433151" y="609396"/>
                    <a:pt x="1419118" y="562940"/>
                    <a:pt x="1413721" y="515763"/>
                  </a:cubicBezTo>
                  <a:cubicBezTo>
                    <a:pt x="1408324" y="469307"/>
                    <a:pt x="1393211" y="423931"/>
                    <a:pt x="1372341" y="381796"/>
                  </a:cubicBezTo>
                  <a:cubicBezTo>
                    <a:pt x="1346074" y="328137"/>
                    <a:pt x="1313690" y="273037"/>
                    <a:pt x="1278787" y="223700"/>
                  </a:cubicBezTo>
                  <a:cubicBezTo>
                    <a:pt x="1240286" y="168960"/>
                    <a:pt x="1175877" y="144472"/>
                    <a:pt x="1123703" y="105218"/>
                  </a:cubicBezTo>
                  <a:cubicBezTo>
                    <a:pt x="1074047" y="68125"/>
                    <a:pt x="1006400" y="54080"/>
                    <a:pt x="945950" y="46517"/>
                  </a:cubicBezTo>
                  <a:cubicBezTo>
                    <a:pt x="915005" y="42736"/>
                    <a:pt x="883071" y="40755"/>
                    <a:pt x="851271" y="41700"/>
                  </a:cubicBezTo>
                  <a:close/>
                  <a:moveTo>
                    <a:pt x="834405" y="22028"/>
                  </a:moveTo>
                  <a:cubicBezTo>
                    <a:pt x="864450" y="19868"/>
                    <a:pt x="894675" y="20228"/>
                    <a:pt x="924361" y="22749"/>
                  </a:cubicBezTo>
                  <a:cubicBezTo>
                    <a:pt x="981573" y="27790"/>
                    <a:pt x="1042383" y="37154"/>
                    <a:pt x="1094917" y="60562"/>
                  </a:cubicBezTo>
                  <a:cubicBezTo>
                    <a:pt x="1124063" y="73166"/>
                    <a:pt x="1146732" y="94054"/>
                    <a:pt x="1173718" y="109899"/>
                  </a:cubicBezTo>
                  <a:cubicBezTo>
                    <a:pt x="1200705" y="125385"/>
                    <a:pt x="1228771" y="140510"/>
                    <a:pt x="1253599" y="159957"/>
                  </a:cubicBezTo>
                  <a:cubicBezTo>
                    <a:pt x="1298577" y="194889"/>
                    <a:pt x="1324485" y="248188"/>
                    <a:pt x="1353990" y="295365"/>
                  </a:cubicBezTo>
                  <a:cubicBezTo>
                    <a:pt x="1386734" y="348304"/>
                    <a:pt x="1417679" y="405924"/>
                    <a:pt x="1430273" y="467146"/>
                  </a:cubicBezTo>
                  <a:cubicBezTo>
                    <a:pt x="1437469" y="501358"/>
                    <a:pt x="1438549" y="536291"/>
                    <a:pt x="1443586" y="570863"/>
                  </a:cubicBezTo>
                  <a:cubicBezTo>
                    <a:pt x="1447904" y="600393"/>
                    <a:pt x="1452222" y="629564"/>
                    <a:pt x="1451862" y="659454"/>
                  </a:cubicBezTo>
                  <a:cubicBezTo>
                    <a:pt x="1472372" y="663415"/>
                    <a:pt x="1492882" y="669538"/>
                    <a:pt x="1510154" y="678541"/>
                  </a:cubicBezTo>
                  <a:cubicBezTo>
                    <a:pt x="1528865" y="682862"/>
                    <a:pt x="1545057" y="692226"/>
                    <a:pt x="1554052" y="712033"/>
                  </a:cubicBezTo>
                  <a:cubicBezTo>
                    <a:pt x="1567725" y="741563"/>
                    <a:pt x="1566646" y="776856"/>
                    <a:pt x="1567365" y="809987"/>
                  </a:cubicBezTo>
                  <a:cubicBezTo>
                    <a:pt x="1587516" y="797743"/>
                    <a:pt x="1614502" y="811788"/>
                    <a:pt x="1624937" y="831955"/>
                  </a:cubicBezTo>
                  <a:cubicBezTo>
                    <a:pt x="1632853" y="846720"/>
                    <a:pt x="1633213" y="865087"/>
                    <a:pt x="1633573" y="881293"/>
                  </a:cubicBezTo>
                  <a:cubicBezTo>
                    <a:pt x="1673154" y="860405"/>
                    <a:pt x="1679631" y="928829"/>
                    <a:pt x="1680710" y="952238"/>
                  </a:cubicBezTo>
                  <a:cubicBezTo>
                    <a:pt x="1682149" y="985369"/>
                    <a:pt x="1686467" y="1048752"/>
                    <a:pt x="1640050" y="1049832"/>
                  </a:cubicBezTo>
                  <a:cubicBezTo>
                    <a:pt x="1638251" y="1049832"/>
                    <a:pt x="1637171" y="1049472"/>
                    <a:pt x="1636092" y="1049112"/>
                  </a:cubicBezTo>
                  <a:cubicBezTo>
                    <a:pt x="1633573" y="1060636"/>
                    <a:pt x="1630695" y="1071800"/>
                    <a:pt x="1626017" y="1082964"/>
                  </a:cubicBezTo>
                  <a:cubicBezTo>
                    <a:pt x="1613783" y="1111414"/>
                    <a:pt x="1584277" y="1135902"/>
                    <a:pt x="1553692" y="1125819"/>
                  </a:cubicBezTo>
                  <a:cubicBezTo>
                    <a:pt x="1550814" y="1144185"/>
                    <a:pt x="1546136" y="1161832"/>
                    <a:pt x="1540019" y="1178758"/>
                  </a:cubicBezTo>
                  <a:cubicBezTo>
                    <a:pt x="1508714" y="1261947"/>
                    <a:pt x="1365145" y="1259786"/>
                    <a:pt x="1303975" y="1211529"/>
                  </a:cubicBezTo>
                  <a:cubicBezTo>
                    <a:pt x="1264394" y="1180198"/>
                    <a:pt x="1262595" y="1165073"/>
                    <a:pt x="1253959" y="1116816"/>
                  </a:cubicBezTo>
                  <a:cubicBezTo>
                    <a:pt x="1243164" y="1057395"/>
                    <a:pt x="1246043" y="969884"/>
                    <a:pt x="1246043" y="909743"/>
                  </a:cubicBezTo>
                  <a:cubicBezTo>
                    <a:pt x="1246043" y="841318"/>
                    <a:pt x="1240646" y="766412"/>
                    <a:pt x="1276988" y="704830"/>
                  </a:cubicBezTo>
                  <a:cubicBezTo>
                    <a:pt x="1286343" y="689165"/>
                    <a:pt x="1300107" y="678361"/>
                    <a:pt x="1315894" y="670888"/>
                  </a:cubicBezTo>
                  <a:lnTo>
                    <a:pt x="1351280" y="661215"/>
                  </a:lnTo>
                  <a:lnTo>
                    <a:pt x="1366944" y="656933"/>
                  </a:lnTo>
                  <a:cubicBezTo>
                    <a:pt x="1365864" y="637126"/>
                    <a:pt x="1364065" y="617679"/>
                    <a:pt x="1360827" y="598232"/>
                  </a:cubicBezTo>
                  <a:lnTo>
                    <a:pt x="1357507" y="579650"/>
                  </a:lnTo>
                  <a:lnTo>
                    <a:pt x="1351786" y="547635"/>
                  </a:lnTo>
                  <a:cubicBezTo>
                    <a:pt x="1348323" y="530889"/>
                    <a:pt x="1344095" y="514323"/>
                    <a:pt x="1338158" y="498117"/>
                  </a:cubicBezTo>
                  <a:cubicBezTo>
                    <a:pt x="1327363" y="468587"/>
                    <a:pt x="1314050" y="439776"/>
                    <a:pt x="1302535" y="410606"/>
                  </a:cubicBezTo>
                  <a:cubicBezTo>
                    <a:pt x="1290661" y="380355"/>
                    <a:pt x="1280586" y="350465"/>
                    <a:pt x="1259716" y="325255"/>
                  </a:cubicBezTo>
                  <a:cubicBezTo>
                    <a:pt x="1243164" y="305448"/>
                    <a:pt x="1224454" y="288162"/>
                    <a:pt x="1205743" y="270516"/>
                  </a:cubicBezTo>
                  <a:cubicBezTo>
                    <a:pt x="1181635" y="248188"/>
                    <a:pt x="1164003" y="217938"/>
                    <a:pt x="1138815" y="197050"/>
                  </a:cubicBezTo>
                  <a:cubicBezTo>
                    <a:pt x="1114707" y="176163"/>
                    <a:pt x="1083762" y="163198"/>
                    <a:pt x="1053897" y="152755"/>
                  </a:cubicBezTo>
                  <a:cubicBezTo>
                    <a:pt x="990928" y="130427"/>
                    <a:pt x="925080" y="121423"/>
                    <a:pt x="858513" y="125025"/>
                  </a:cubicBezTo>
                  <a:cubicBezTo>
                    <a:pt x="793385" y="128626"/>
                    <a:pt x="730775" y="139070"/>
                    <a:pt x="673563" y="171121"/>
                  </a:cubicBezTo>
                  <a:cubicBezTo>
                    <a:pt x="618150" y="202092"/>
                    <a:pt x="578570" y="244227"/>
                    <a:pt x="539709" y="292844"/>
                  </a:cubicBezTo>
                  <a:cubicBezTo>
                    <a:pt x="498689" y="343622"/>
                    <a:pt x="455150" y="397281"/>
                    <a:pt x="431762" y="458863"/>
                  </a:cubicBezTo>
                  <a:cubicBezTo>
                    <a:pt x="419888" y="490915"/>
                    <a:pt x="415570" y="524046"/>
                    <a:pt x="410172" y="557898"/>
                  </a:cubicBezTo>
                  <a:cubicBezTo>
                    <a:pt x="404775" y="590670"/>
                    <a:pt x="397578" y="622721"/>
                    <a:pt x="394700" y="655853"/>
                  </a:cubicBezTo>
                  <a:cubicBezTo>
                    <a:pt x="431762" y="659814"/>
                    <a:pt x="472782" y="670618"/>
                    <a:pt x="492932" y="704830"/>
                  </a:cubicBezTo>
                  <a:cubicBezTo>
                    <a:pt x="529274" y="766412"/>
                    <a:pt x="523877" y="841318"/>
                    <a:pt x="523877" y="909743"/>
                  </a:cubicBezTo>
                  <a:cubicBezTo>
                    <a:pt x="523517" y="969884"/>
                    <a:pt x="526755" y="1057395"/>
                    <a:pt x="515960" y="1116816"/>
                  </a:cubicBezTo>
                  <a:cubicBezTo>
                    <a:pt x="507325" y="1165073"/>
                    <a:pt x="505526" y="1180198"/>
                    <a:pt x="465945" y="1211529"/>
                  </a:cubicBezTo>
                  <a:cubicBezTo>
                    <a:pt x="404775" y="1259786"/>
                    <a:pt x="261205" y="1261947"/>
                    <a:pt x="229901" y="1178758"/>
                  </a:cubicBezTo>
                  <a:cubicBezTo>
                    <a:pt x="223424" y="1161832"/>
                    <a:pt x="219466" y="1144185"/>
                    <a:pt x="216227" y="1125819"/>
                  </a:cubicBezTo>
                  <a:cubicBezTo>
                    <a:pt x="185642" y="1135902"/>
                    <a:pt x="156137" y="1111414"/>
                    <a:pt x="143902" y="1082964"/>
                  </a:cubicBezTo>
                  <a:cubicBezTo>
                    <a:pt x="139584" y="1071800"/>
                    <a:pt x="135986" y="1060636"/>
                    <a:pt x="133827" y="1049112"/>
                  </a:cubicBezTo>
                  <a:cubicBezTo>
                    <a:pt x="132748" y="1049472"/>
                    <a:pt x="131668" y="1049832"/>
                    <a:pt x="130229" y="1049832"/>
                  </a:cubicBezTo>
                  <a:cubicBezTo>
                    <a:pt x="83452" y="1048752"/>
                    <a:pt x="87410" y="985369"/>
                    <a:pt x="89209" y="952238"/>
                  </a:cubicBezTo>
                  <a:cubicBezTo>
                    <a:pt x="90288" y="928829"/>
                    <a:pt x="96405" y="860405"/>
                    <a:pt x="136346" y="881293"/>
                  </a:cubicBezTo>
                  <a:cubicBezTo>
                    <a:pt x="137066" y="865087"/>
                    <a:pt x="137425" y="846720"/>
                    <a:pt x="144982" y="831955"/>
                  </a:cubicBezTo>
                  <a:cubicBezTo>
                    <a:pt x="155417" y="811788"/>
                    <a:pt x="182404" y="797743"/>
                    <a:pt x="202554" y="809987"/>
                  </a:cubicBezTo>
                  <a:cubicBezTo>
                    <a:pt x="203274" y="776856"/>
                    <a:pt x="202554" y="741563"/>
                    <a:pt x="215867" y="712033"/>
                  </a:cubicBezTo>
                  <a:cubicBezTo>
                    <a:pt x="224863" y="692226"/>
                    <a:pt x="241055" y="682862"/>
                    <a:pt x="259766" y="678541"/>
                  </a:cubicBezTo>
                  <a:cubicBezTo>
                    <a:pt x="273439" y="671338"/>
                    <a:pt x="289631" y="665936"/>
                    <a:pt x="305823" y="662335"/>
                  </a:cubicBezTo>
                  <a:cubicBezTo>
                    <a:pt x="297907" y="584548"/>
                    <a:pt x="319137" y="501358"/>
                    <a:pt x="342525" y="427892"/>
                  </a:cubicBezTo>
                  <a:cubicBezTo>
                    <a:pt x="353320" y="393320"/>
                    <a:pt x="365194" y="356947"/>
                    <a:pt x="385704" y="326336"/>
                  </a:cubicBezTo>
                  <a:cubicBezTo>
                    <a:pt x="405135" y="296805"/>
                    <a:pt x="426724" y="269796"/>
                    <a:pt x="450832" y="243867"/>
                  </a:cubicBezTo>
                  <a:cubicBezTo>
                    <a:pt x="533232" y="154915"/>
                    <a:pt x="624987" y="68845"/>
                    <a:pt x="745528" y="36433"/>
                  </a:cubicBezTo>
                  <a:cubicBezTo>
                    <a:pt x="774494" y="28871"/>
                    <a:pt x="804359" y="24189"/>
                    <a:pt x="834405" y="22028"/>
                  </a:cubicBezTo>
                  <a:close/>
                  <a:moveTo>
                    <a:pt x="859640" y="39"/>
                  </a:moveTo>
                  <a:cubicBezTo>
                    <a:pt x="881544" y="-231"/>
                    <a:pt x="903448" y="849"/>
                    <a:pt x="924541" y="4627"/>
                  </a:cubicBezTo>
                  <a:cubicBezTo>
                    <a:pt x="929229" y="5347"/>
                    <a:pt x="927065" y="12544"/>
                    <a:pt x="922378" y="11465"/>
                  </a:cubicBezTo>
                  <a:cubicBezTo>
                    <a:pt x="881634" y="4267"/>
                    <a:pt x="835482" y="6426"/>
                    <a:pt x="794739" y="10745"/>
                  </a:cubicBezTo>
                  <a:cubicBezTo>
                    <a:pt x="750750" y="15423"/>
                    <a:pt x="709646" y="29098"/>
                    <a:pt x="670705" y="49611"/>
                  </a:cubicBezTo>
                  <a:cubicBezTo>
                    <a:pt x="634648" y="68324"/>
                    <a:pt x="600395" y="90277"/>
                    <a:pt x="569026" y="116187"/>
                  </a:cubicBezTo>
                  <a:cubicBezTo>
                    <a:pt x="540902" y="138859"/>
                    <a:pt x="502322" y="160092"/>
                    <a:pt x="483933" y="192480"/>
                  </a:cubicBezTo>
                  <a:cubicBezTo>
                    <a:pt x="483212" y="193560"/>
                    <a:pt x="480327" y="192840"/>
                    <a:pt x="481048" y="190681"/>
                  </a:cubicBezTo>
                  <a:cubicBezTo>
                    <a:pt x="494750" y="156493"/>
                    <a:pt x="536936" y="133461"/>
                    <a:pt x="564339" y="111509"/>
                  </a:cubicBezTo>
                  <a:cubicBezTo>
                    <a:pt x="598592" y="83799"/>
                    <a:pt x="635009" y="59687"/>
                    <a:pt x="674310" y="39895"/>
                  </a:cubicBezTo>
                  <a:cubicBezTo>
                    <a:pt x="712170" y="21181"/>
                    <a:pt x="752553" y="7146"/>
                    <a:pt x="794739" y="3547"/>
                  </a:cubicBezTo>
                  <a:cubicBezTo>
                    <a:pt x="815832" y="1928"/>
                    <a:pt x="837736" y="309"/>
                    <a:pt x="859640" y="3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DDB4A113-C46C-524A-A368-2216DAE504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22150" y="5635162"/>
              <a:ext cx="229120" cy="351451"/>
            </a:xfrm>
            <a:custGeom>
              <a:avLst/>
              <a:gdLst>
                <a:gd name="connsiteX0" fmla="*/ 120776 w 252562"/>
                <a:gd name="connsiteY0" fmla="*/ 372174 h 387410"/>
                <a:gd name="connsiteX1" fmla="*/ 122959 w 252562"/>
                <a:gd name="connsiteY1" fmla="*/ 376451 h 387410"/>
                <a:gd name="connsiteX2" fmla="*/ 92400 w 252562"/>
                <a:gd name="connsiteY2" fmla="*/ 387143 h 387410"/>
                <a:gd name="connsiteX3" fmla="*/ 74573 w 252562"/>
                <a:gd name="connsiteY3" fmla="*/ 386074 h 387410"/>
                <a:gd name="connsiteX4" fmla="*/ 74937 w 252562"/>
                <a:gd name="connsiteY4" fmla="*/ 384292 h 387410"/>
                <a:gd name="connsiteX5" fmla="*/ 120776 w 252562"/>
                <a:gd name="connsiteY5" fmla="*/ 372174 h 387410"/>
                <a:gd name="connsiteX6" fmla="*/ 124656 w 252562"/>
                <a:gd name="connsiteY6" fmla="*/ 357170 h 387410"/>
                <a:gd name="connsiteX7" fmla="*/ 124967 w 252562"/>
                <a:gd name="connsiteY7" fmla="*/ 360169 h 387410"/>
                <a:gd name="connsiteX8" fmla="*/ 62725 w 252562"/>
                <a:gd name="connsiteY8" fmla="*/ 373575 h 387410"/>
                <a:gd name="connsiteX9" fmla="*/ 63437 w 252562"/>
                <a:gd name="connsiteY9" fmla="*/ 372164 h 387410"/>
                <a:gd name="connsiteX10" fmla="*/ 121410 w 252562"/>
                <a:gd name="connsiteY10" fmla="*/ 357347 h 387410"/>
                <a:gd name="connsiteX11" fmla="*/ 124656 w 252562"/>
                <a:gd name="connsiteY11" fmla="*/ 357170 h 387410"/>
                <a:gd name="connsiteX12" fmla="*/ 84073 w 252562"/>
                <a:gd name="connsiteY12" fmla="*/ 306717 h 387410"/>
                <a:gd name="connsiteX13" fmla="*/ 84073 w 252562"/>
                <a:gd name="connsiteY13" fmla="*/ 311606 h 387410"/>
                <a:gd name="connsiteX14" fmla="*/ 71133 w 252562"/>
                <a:gd name="connsiteY14" fmla="*/ 314400 h 387410"/>
                <a:gd name="connsiteX15" fmla="*/ 64109 w 252562"/>
                <a:gd name="connsiteY15" fmla="*/ 322433 h 387410"/>
                <a:gd name="connsiteX16" fmla="*/ 63000 w 252562"/>
                <a:gd name="connsiteY16" fmla="*/ 322433 h 387410"/>
                <a:gd name="connsiteX17" fmla="*/ 67436 w 252562"/>
                <a:gd name="connsiteY17" fmla="*/ 311606 h 387410"/>
                <a:gd name="connsiteX18" fmla="*/ 84073 w 252562"/>
                <a:gd name="connsiteY18" fmla="*/ 306717 h 387410"/>
                <a:gd name="connsiteX19" fmla="*/ 80354 w 252562"/>
                <a:gd name="connsiteY19" fmla="*/ 295991 h 387410"/>
                <a:gd name="connsiteX20" fmla="*/ 96917 w 252562"/>
                <a:gd name="connsiteY20" fmla="*/ 299116 h 387410"/>
                <a:gd name="connsiteX21" fmla="*/ 94786 w 252562"/>
                <a:gd name="connsiteY21" fmla="*/ 304189 h 387410"/>
                <a:gd name="connsiteX22" fmla="*/ 67432 w 252562"/>
                <a:gd name="connsiteY22" fmla="*/ 306001 h 387410"/>
                <a:gd name="connsiteX23" fmla="*/ 56775 w 252562"/>
                <a:gd name="connsiteY23" fmla="*/ 325206 h 387410"/>
                <a:gd name="connsiteX24" fmla="*/ 54998 w 252562"/>
                <a:gd name="connsiteY24" fmla="*/ 325568 h 387410"/>
                <a:gd name="connsiteX25" fmla="*/ 64590 w 252562"/>
                <a:gd name="connsiteY25" fmla="*/ 302377 h 387410"/>
                <a:gd name="connsiteX26" fmla="*/ 80354 w 252562"/>
                <a:gd name="connsiteY26" fmla="*/ 295991 h 387410"/>
                <a:gd name="connsiteX27" fmla="*/ 93784 w 252562"/>
                <a:gd name="connsiteY27" fmla="*/ 294208 h 387410"/>
                <a:gd name="connsiteX28" fmla="*/ 68347 w 252562"/>
                <a:gd name="connsiteY28" fmla="*/ 295780 h 387410"/>
                <a:gd name="connsiteX29" fmla="*/ 63314 w 252562"/>
                <a:gd name="connsiteY29" fmla="*/ 296859 h 387410"/>
                <a:gd name="connsiteX30" fmla="*/ 49292 w 252562"/>
                <a:gd name="connsiteY30" fmla="*/ 313751 h 387410"/>
                <a:gd name="connsiteX31" fmla="*/ 77335 w 252562"/>
                <a:gd name="connsiteY31" fmla="*/ 345378 h 387410"/>
                <a:gd name="connsiteX32" fmla="*/ 110052 w 252562"/>
                <a:gd name="connsiteY32" fmla="*/ 312313 h 387410"/>
                <a:gd name="connsiteX33" fmla="*/ 93784 w 252562"/>
                <a:gd name="connsiteY33" fmla="*/ 294208 h 387410"/>
                <a:gd name="connsiteX34" fmla="*/ 214409 w 252562"/>
                <a:gd name="connsiteY34" fmla="*/ 33684 h 387410"/>
                <a:gd name="connsiteX35" fmla="*/ 215130 w 252562"/>
                <a:gd name="connsiteY35" fmla="*/ 33684 h 387410"/>
                <a:gd name="connsiteX36" fmla="*/ 237139 w 252562"/>
                <a:gd name="connsiteY36" fmla="*/ 65185 h 387410"/>
                <a:gd name="connsiteX37" fmla="*/ 235335 w 252562"/>
                <a:gd name="connsiteY37" fmla="*/ 68049 h 387410"/>
                <a:gd name="connsiteX38" fmla="*/ 234613 w 252562"/>
                <a:gd name="connsiteY38" fmla="*/ 69839 h 387410"/>
                <a:gd name="connsiteX39" fmla="*/ 176886 w 252562"/>
                <a:gd name="connsiteY39" fmla="*/ 104919 h 387410"/>
                <a:gd name="connsiteX40" fmla="*/ 175443 w 252562"/>
                <a:gd name="connsiteY40" fmla="*/ 103845 h 387410"/>
                <a:gd name="connsiteX41" fmla="*/ 203585 w 252562"/>
                <a:gd name="connsiteY41" fmla="*/ 85231 h 387410"/>
                <a:gd name="connsiteX42" fmla="*/ 231727 w 252562"/>
                <a:gd name="connsiteY42" fmla="*/ 66259 h 387410"/>
                <a:gd name="connsiteX43" fmla="*/ 232088 w 252562"/>
                <a:gd name="connsiteY43" fmla="*/ 66259 h 387410"/>
                <a:gd name="connsiteX44" fmla="*/ 222346 w 252562"/>
                <a:gd name="connsiteY44" fmla="*/ 49435 h 387410"/>
                <a:gd name="connsiteX45" fmla="*/ 214409 w 252562"/>
                <a:gd name="connsiteY45" fmla="*/ 33684 h 387410"/>
                <a:gd name="connsiteX46" fmla="*/ 79247 w 252562"/>
                <a:gd name="connsiteY46" fmla="*/ 30154 h 387410"/>
                <a:gd name="connsiteX47" fmla="*/ 79972 w 252562"/>
                <a:gd name="connsiteY47" fmla="*/ 31597 h 387410"/>
                <a:gd name="connsiteX48" fmla="*/ 2852 w 252562"/>
                <a:gd name="connsiteY48" fmla="*/ 83551 h 387410"/>
                <a:gd name="connsiteX49" fmla="*/ 680 w 252562"/>
                <a:gd name="connsiteY49" fmla="*/ 80304 h 387410"/>
                <a:gd name="connsiteX50" fmla="*/ 38334 w 252562"/>
                <a:gd name="connsiteY50" fmla="*/ 53966 h 387410"/>
                <a:gd name="connsiteX51" fmla="*/ 79247 w 252562"/>
                <a:gd name="connsiteY51" fmla="*/ 30154 h 387410"/>
                <a:gd name="connsiteX52" fmla="*/ 101135 w 252562"/>
                <a:gd name="connsiteY52" fmla="*/ 27330 h 387410"/>
                <a:gd name="connsiteX53" fmla="*/ 102211 w 252562"/>
                <a:gd name="connsiteY53" fmla="*/ 29108 h 387410"/>
                <a:gd name="connsiteX54" fmla="*/ 8292 w 252562"/>
                <a:gd name="connsiteY54" fmla="*/ 89571 h 387410"/>
                <a:gd name="connsiteX55" fmla="*/ 5783 w 252562"/>
                <a:gd name="connsiteY55" fmla="*/ 86370 h 387410"/>
                <a:gd name="connsiteX56" fmla="*/ 54893 w 252562"/>
                <a:gd name="connsiteY56" fmla="*/ 54360 h 387410"/>
                <a:gd name="connsiteX57" fmla="*/ 101135 w 252562"/>
                <a:gd name="connsiteY57" fmla="*/ 27330 h 387410"/>
                <a:gd name="connsiteX58" fmla="*/ 228909 w 252562"/>
                <a:gd name="connsiteY58" fmla="*/ 25383 h 387410"/>
                <a:gd name="connsiteX59" fmla="*/ 251938 w 252562"/>
                <a:gd name="connsiteY59" fmla="*/ 57486 h 387410"/>
                <a:gd name="connsiteX60" fmla="*/ 247980 w 252562"/>
                <a:gd name="connsiteY60" fmla="*/ 60661 h 387410"/>
                <a:gd name="connsiteX61" fmla="*/ 227470 w 252562"/>
                <a:gd name="connsiteY61" fmla="*/ 26441 h 387410"/>
                <a:gd name="connsiteX62" fmla="*/ 228909 w 252562"/>
                <a:gd name="connsiteY62" fmla="*/ 25383 h 387410"/>
                <a:gd name="connsiteX63" fmla="*/ 180161 w 252562"/>
                <a:gd name="connsiteY63" fmla="*/ 24429 h 387410"/>
                <a:gd name="connsiteX64" fmla="*/ 89559 w 252562"/>
                <a:gd name="connsiteY64" fmla="*/ 73668 h 387410"/>
                <a:gd name="connsiteX65" fmla="*/ 38506 w 252562"/>
                <a:gd name="connsiteY65" fmla="*/ 102061 h 387410"/>
                <a:gd name="connsiteX66" fmla="*/ 60078 w 252562"/>
                <a:gd name="connsiteY66" fmla="*/ 144471 h 387410"/>
                <a:gd name="connsiteX67" fmla="*/ 195980 w 252562"/>
                <a:gd name="connsiteY67" fmla="*/ 61448 h 387410"/>
                <a:gd name="connsiteX68" fmla="*/ 180161 w 252562"/>
                <a:gd name="connsiteY68" fmla="*/ 24429 h 387410"/>
                <a:gd name="connsiteX69" fmla="*/ 217254 w 252562"/>
                <a:gd name="connsiteY69" fmla="*/ 20101 h 387410"/>
                <a:gd name="connsiteX70" fmla="*/ 232867 w 252562"/>
                <a:gd name="connsiteY70" fmla="*/ 45336 h 387410"/>
                <a:gd name="connsiteX71" fmla="*/ 239254 w 252562"/>
                <a:gd name="connsiteY71" fmla="*/ 58842 h 387410"/>
                <a:gd name="connsiteX72" fmla="*/ 241029 w 252562"/>
                <a:gd name="connsiteY72" fmla="*/ 58842 h 387410"/>
                <a:gd name="connsiteX73" fmla="*/ 238190 w 252562"/>
                <a:gd name="connsiteY73" fmla="*/ 63107 h 387410"/>
                <a:gd name="connsiteX74" fmla="*/ 226125 w 252562"/>
                <a:gd name="connsiteY74" fmla="*/ 42493 h 387410"/>
                <a:gd name="connsiteX75" fmla="*/ 215125 w 252562"/>
                <a:gd name="connsiteY75" fmla="*/ 20812 h 387410"/>
                <a:gd name="connsiteX76" fmla="*/ 217254 w 252562"/>
                <a:gd name="connsiteY76" fmla="*/ 20101 h 387410"/>
                <a:gd name="connsiteX77" fmla="*/ 184835 w 252562"/>
                <a:gd name="connsiteY77" fmla="*/ 708 h 387410"/>
                <a:gd name="connsiteX78" fmla="*/ 188790 w 252562"/>
                <a:gd name="connsiteY78" fmla="*/ 3224 h 387410"/>
                <a:gd name="connsiteX79" fmla="*/ 220428 w 252562"/>
                <a:gd name="connsiteY79" fmla="*/ 53900 h 387410"/>
                <a:gd name="connsiteX80" fmla="*/ 215754 w 252562"/>
                <a:gd name="connsiteY80" fmla="*/ 75465 h 387410"/>
                <a:gd name="connsiteX81" fmla="*/ 65111 w 252562"/>
                <a:gd name="connsiteY81" fmla="*/ 154534 h 387410"/>
                <a:gd name="connsiteX82" fmla="*/ 125872 w 252562"/>
                <a:gd name="connsiteY82" fmla="*/ 285717 h 387410"/>
                <a:gd name="connsiteX83" fmla="*/ 135579 w 252562"/>
                <a:gd name="connsiteY83" fmla="*/ 305484 h 387410"/>
                <a:gd name="connsiteX84" fmla="*/ 83807 w 252562"/>
                <a:gd name="connsiteY84" fmla="*/ 371974 h 387410"/>
                <a:gd name="connsiteX85" fmla="*/ 38866 w 252562"/>
                <a:gd name="connsiteY85" fmla="*/ 355801 h 387410"/>
                <a:gd name="connsiteX86" fmla="*/ 24125 w 252562"/>
                <a:gd name="connsiteY86" fmla="*/ 315188 h 387410"/>
                <a:gd name="connsiteX87" fmla="*/ 51809 w 252562"/>
                <a:gd name="connsiteY87" fmla="*/ 281404 h 387410"/>
                <a:gd name="connsiteX88" fmla="*/ 58640 w 252562"/>
                <a:gd name="connsiteY88" fmla="*/ 273138 h 387410"/>
                <a:gd name="connsiteX89" fmla="*/ 97109 w 252562"/>
                <a:gd name="connsiteY89" fmla="*/ 269544 h 387410"/>
                <a:gd name="connsiteX90" fmla="*/ 72661 w 252562"/>
                <a:gd name="connsiteY90" fmla="*/ 219946 h 387410"/>
                <a:gd name="connsiteX91" fmla="*/ 9025 w 252562"/>
                <a:gd name="connsiteY91" fmla="*/ 108530 h 387410"/>
                <a:gd name="connsiteX92" fmla="*/ 24125 w 252562"/>
                <a:gd name="connsiteY92" fmla="*/ 88763 h 387410"/>
                <a:gd name="connsiteX93" fmla="*/ 172970 w 252562"/>
                <a:gd name="connsiteY93" fmla="*/ 1786 h 387410"/>
                <a:gd name="connsiteX94" fmla="*/ 184835 w 252562"/>
                <a:gd name="connsiteY94" fmla="*/ 708 h 3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52562" h="387410">
                  <a:moveTo>
                    <a:pt x="120776" y="372174"/>
                  </a:moveTo>
                  <a:cubicBezTo>
                    <a:pt x="123687" y="371105"/>
                    <a:pt x="125506" y="375382"/>
                    <a:pt x="122959" y="376451"/>
                  </a:cubicBezTo>
                  <a:cubicBezTo>
                    <a:pt x="113500" y="381440"/>
                    <a:pt x="103314" y="387143"/>
                    <a:pt x="92400" y="387143"/>
                  </a:cubicBezTo>
                  <a:cubicBezTo>
                    <a:pt x="86579" y="387143"/>
                    <a:pt x="80030" y="388212"/>
                    <a:pt x="74573" y="386074"/>
                  </a:cubicBezTo>
                  <a:cubicBezTo>
                    <a:pt x="73482" y="385717"/>
                    <a:pt x="73846" y="384292"/>
                    <a:pt x="74937" y="384292"/>
                  </a:cubicBezTo>
                  <a:cubicBezTo>
                    <a:pt x="91308" y="387499"/>
                    <a:pt x="106952" y="379302"/>
                    <a:pt x="120776" y="372174"/>
                  </a:cubicBezTo>
                  <a:close/>
                  <a:moveTo>
                    <a:pt x="124656" y="357170"/>
                  </a:moveTo>
                  <a:cubicBezTo>
                    <a:pt x="125590" y="357876"/>
                    <a:pt x="126034" y="359111"/>
                    <a:pt x="124967" y="360169"/>
                  </a:cubicBezTo>
                  <a:cubicBezTo>
                    <a:pt x="111807" y="376044"/>
                    <a:pt x="81220" y="386627"/>
                    <a:pt x="62725" y="373575"/>
                  </a:cubicBezTo>
                  <a:cubicBezTo>
                    <a:pt x="62370" y="373222"/>
                    <a:pt x="62725" y="371811"/>
                    <a:pt x="63437" y="372164"/>
                  </a:cubicBezTo>
                  <a:cubicBezTo>
                    <a:pt x="81576" y="381689"/>
                    <a:pt x="108606" y="371105"/>
                    <a:pt x="121410" y="357347"/>
                  </a:cubicBezTo>
                  <a:cubicBezTo>
                    <a:pt x="122300" y="356288"/>
                    <a:pt x="123722" y="356465"/>
                    <a:pt x="124656" y="357170"/>
                  </a:cubicBezTo>
                  <a:close/>
                  <a:moveTo>
                    <a:pt x="84073" y="306717"/>
                  </a:moveTo>
                  <a:cubicBezTo>
                    <a:pt x="87400" y="306717"/>
                    <a:pt x="87400" y="311257"/>
                    <a:pt x="84073" y="311606"/>
                  </a:cubicBezTo>
                  <a:cubicBezTo>
                    <a:pt x="79636" y="311955"/>
                    <a:pt x="75200" y="311606"/>
                    <a:pt x="71133" y="314400"/>
                  </a:cubicBezTo>
                  <a:cubicBezTo>
                    <a:pt x="67806" y="316495"/>
                    <a:pt x="65588" y="318940"/>
                    <a:pt x="64109" y="322433"/>
                  </a:cubicBezTo>
                  <a:cubicBezTo>
                    <a:pt x="64109" y="323131"/>
                    <a:pt x="63000" y="323131"/>
                    <a:pt x="63000" y="322433"/>
                  </a:cubicBezTo>
                  <a:cubicBezTo>
                    <a:pt x="60782" y="318591"/>
                    <a:pt x="64479" y="314051"/>
                    <a:pt x="67436" y="311606"/>
                  </a:cubicBezTo>
                  <a:cubicBezTo>
                    <a:pt x="72242" y="307764"/>
                    <a:pt x="77788" y="306018"/>
                    <a:pt x="84073" y="306717"/>
                  </a:cubicBezTo>
                  <a:close/>
                  <a:moveTo>
                    <a:pt x="80354" y="295991"/>
                  </a:moveTo>
                  <a:cubicBezTo>
                    <a:pt x="85727" y="295311"/>
                    <a:pt x="91233" y="296217"/>
                    <a:pt x="96917" y="299116"/>
                  </a:cubicBezTo>
                  <a:cubicBezTo>
                    <a:pt x="100115" y="300565"/>
                    <a:pt x="97983" y="305638"/>
                    <a:pt x="94786" y="304189"/>
                  </a:cubicBezTo>
                  <a:cubicBezTo>
                    <a:pt x="85549" y="299841"/>
                    <a:pt x="75958" y="299841"/>
                    <a:pt x="67432" y="306001"/>
                  </a:cubicBezTo>
                  <a:cubicBezTo>
                    <a:pt x="61038" y="310349"/>
                    <a:pt x="54998" y="316509"/>
                    <a:pt x="56775" y="325206"/>
                  </a:cubicBezTo>
                  <a:cubicBezTo>
                    <a:pt x="57130" y="326293"/>
                    <a:pt x="55354" y="326293"/>
                    <a:pt x="54998" y="325568"/>
                  </a:cubicBezTo>
                  <a:cubicBezTo>
                    <a:pt x="49670" y="316509"/>
                    <a:pt x="57485" y="307450"/>
                    <a:pt x="64590" y="302377"/>
                  </a:cubicBezTo>
                  <a:cubicBezTo>
                    <a:pt x="69741" y="298935"/>
                    <a:pt x="74981" y="296670"/>
                    <a:pt x="80354" y="295991"/>
                  </a:cubicBezTo>
                  <a:close/>
                  <a:moveTo>
                    <a:pt x="93784" y="294208"/>
                  </a:moveTo>
                  <a:cubicBezTo>
                    <a:pt x="85784" y="291737"/>
                    <a:pt x="76257" y="292546"/>
                    <a:pt x="68347" y="295780"/>
                  </a:cubicBezTo>
                  <a:cubicBezTo>
                    <a:pt x="66549" y="296499"/>
                    <a:pt x="64752" y="296859"/>
                    <a:pt x="63314" y="296859"/>
                  </a:cubicBezTo>
                  <a:cubicBezTo>
                    <a:pt x="56842" y="301531"/>
                    <a:pt x="51449" y="306922"/>
                    <a:pt x="49292" y="313751"/>
                  </a:cubicBezTo>
                  <a:cubicBezTo>
                    <a:pt x="43899" y="331002"/>
                    <a:pt x="61516" y="345019"/>
                    <a:pt x="77335" y="345378"/>
                  </a:cubicBezTo>
                  <a:cubicBezTo>
                    <a:pt x="94952" y="346097"/>
                    <a:pt x="113648" y="332080"/>
                    <a:pt x="110052" y="312313"/>
                  </a:cubicBezTo>
                  <a:cubicBezTo>
                    <a:pt x="108255" y="302430"/>
                    <a:pt x="101783" y="296679"/>
                    <a:pt x="93784" y="294208"/>
                  </a:cubicBezTo>
                  <a:close/>
                  <a:moveTo>
                    <a:pt x="214409" y="33684"/>
                  </a:moveTo>
                  <a:cubicBezTo>
                    <a:pt x="214048" y="33326"/>
                    <a:pt x="214769" y="32968"/>
                    <a:pt x="215130" y="33684"/>
                  </a:cubicBezTo>
                  <a:cubicBezTo>
                    <a:pt x="224150" y="42991"/>
                    <a:pt x="230645" y="54088"/>
                    <a:pt x="237139" y="65185"/>
                  </a:cubicBezTo>
                  <a:cubicBezTo>
                    <a:pt x="238221" y="66617"/>
                    <a:pt x="236778" y="67691"/>
                    <a:pt x="235335" y="68049"/>
                  </a:cubicBezTo>
                  <a:cubicBezTo>
                    <a:pt x="235335" y="68765"/>
                    <a:pt x="235335" y="69481"/>
                    <a:pt x="234613" y="69839"/>
                  </a:cubicBezTo>
                  <a:cubicBezTo>
                    <a:pt x="217656" y="84873"/>
                    <a:pt x="194926" y="91675"/>
                    <a:pt x="176886" y="104919"/>
                  </a:cubicBezTo>
                  <a:cubicBezTo>
                    <a:pt x="176164" y="105635"/>
                    <a:pt x="175082" y="104561"/>
                    <a:pt x="175443" y="103845"/>
                  </a:cubicBezTo>
                  <a:cubicBezTo>
                    <a:pt x="183019" y="95970"/>
                    <a:pt x="194565" y="90959"/>
                    <a:pt x="203585" y="85231"/>
                  </a:cubicBezTo>
                  <a:cubicBezTo>
                    <a:pt x="212966" y="79504"/>
                    <a:pt x="223789" y="74134"/>
                    <a:pt x="231727" y="66259"/>
                  </a:cubicBezTo>
                  <a:cubicBezTo>
                    <a:pt x="231727" y="66259"/>
                    <a:pt x="231727" y="66259"/>
                    <a:pt x="232088" y="66259"/>
                  </a:cubicBezTo>
                  <a:cubicBezTo>
                    <a:pt x="228119" y="61248"/>
                    <a:pt x="225593" y="54804"/>
                    <a:pt x="222346" y="49435"/>
                  </a:cubicBezTo>
                  <a:cubicBezTo>
                    <a:pt x="219099" y="44423"/>
                    <a:pt x="215852" y="39770"/>
                    <a:pt x="214409" y="33684"/>
                  </a:cubicBezTo>
                  <a:close/>
                  <a:moveTo>
                    <a:pt x="79247" y="30154"/>
                  </a:moveTo>
                  <a:cubicBezTo>
                    <a:pt x="80334" y="29793"/>
                    <a:pt x="81058" y="31236"/>
                    <a:pt x="79972" y="31597"/>
                  </a:cubicBezTo>
                  <a:cubicBezTo>
                    <a:pt x="53541" y="46750"/>
                    <a:pt x="26748" y="64790"/>
                    <a:pt x="2852" y="83551"/>
                  </a:cubicBezTo>
                  <a:cubicBezTo>
                    <a:pt x="1042" y="84994"/>
                    <a:pt x="-1130" y="82108"/>
                    <a:pt x="680" y="80304"/>
                  </a:cubicBezTo>
                  <a:cubicBezTo>
                    <a:pt x="10818" y="69841"/>
                    <a:pt x="26386" y="62265"/>
                    <a:pt x="38334" y="53966"/>
                  </a:cubicBezTo>
                  <a:cubicBezTo>
                    <a:pt x="51731" y="44947"/>
                    <a:pt x="64403" y="36288"/>
                    <a:pt x="79247" y="30154"/>
                  </a:cubicBezTo>
                  <a:close/>
                  <a:moveTo>
                    <a:pt x="101135" y="27330"/>
                  </a:moveTo>
                  <a:cubicBezTo>
                    <a:pt x="102211" y="26618"/>
                    <a:pt x="103286" y="28397"/>
                    <a:pt x="102211" y="29108"/>
                  </a:cubicBezTo>
                  <a:cubicBezTo>
                    <a:pt x="71382" y="49025"/>
                    <a:pt x="36969" y="66453"/>
                    <a:pt x="8292" y="89571"/>
                  </a:cubicBezTo>
                  <a:cubicBezTo>
                    <a:pt x="6141" y="91350"/>
                    <a:pt x="3632" y="88149"/>
                    <a:pt x="5783" y="86370"/>
                  </a:cubicBezTo>
                  <a:cubicBezTo>
                    <a:pt x="20838" y="74278"/>
                    <a:pt x="38403" y="64675"/>
                    <a:pt x="54893" y="54360"/>
                  </a:cubicBezTo>
                  <a:cubicBezTo>
                    <a:pt x="69949" y="45469"/>
                    <a:pt x="85004" y="34799"/>
                    <a:pt x="101135" y="27330"/>
                  </a:cubicBezTo>
                  <a:close/>
                  <a:moveTo>
                    <a:pt x="228909" y="25383"/>
                  </a:moveTo>
                  <a:cubicBezTo>
                    <a:pt x="235746" y="36319"/>
                    <a:pt x="242943" y="48314"/>
                    <a:pt x="251938" y="57486"/>
                  </a:cubicBezTo>
                  <a:cubicBezTo>
                    <a:pt x="254097" y="59955"/>
                    <a:pt x="250139" y="62777"/>
                    <a:pt x="247980" y="60661"/>
                  </a:cubicBezTo>
                  <a:cubicBezTo>
                    <a:pt x="238984" y="51489"/>
                    <a:pt x="232867" y="37377"/>
                    <a:pt x="227470" y="26441"/>
                  </a:cubicBezTo>
                  <a:cubicBezTo>
                    <a:pt x="227470" y="25383"/>
                    <a:pt x="228549" y="25030"/>
                    <a:pt x="228909" y="25383"/>
                  </a:cubicBezTo>
                  <a:close/>
                  <a:moveTo>
                    <a:pt x="180161" y="24429"/>
                  </a:moveTo>
                  <a:cubicBezTo>
                    <a:pt x="152117" y="39165"/>
                    <a:pt x="117243" y="59292"/>
                    <a:pt x="89559" y="73668"/>
                  </a:cubicBezTo>
                  <a:cubicBezTo>
                    <a:pt x="72661" y="83012"/>
                    <a:pt x="56123" y="94513"/>
                    <a:pt x="38506" y="102061"/>
                  </a:cubicBezTo>
                  <a:cubicBezTo>
                    <a:pt x="45697" y="116437"/>
                    <a:pt x="52887" y="130813"/>
                    <a:pt x="60078" y="144471"/>
                  </a:cubicBezTo>
                  <a:cubicBezTo>
                    <a:pt x="97828" y="115359"/>
                    <a:pt x="149960" y="83731"/>
                    <a:pt x="195980" y="61448"/>
                  </a:cubicBezTo>
                  <a:cubicBezTo>
                    <a:pt x="189509" y="50306"/>
                    <a:pt x="183756" y="37368"/>
                    <a:pt x="180161" y="24429"/>
                  </a:cubicBezTo>
                  <a:close/>
                  <a:moveTo>
                    <a:pt x="217254" y="20101"/>
                  </a:moveTo>
                  <a:cubicBezTo>
                    <a:pt x="221867" y="28632"/>
                    <a:pt x="227899" y="37162"/>
                    <a:pt x="232867" y="45336"/>
                  </a:cubicBezTo>
                  <a:cubicBezTo>
                    <a:pt x="233932" y="47468"/>
                    <a:pt x="241029" y="58486"/>
                    <a:pt x="239254" y="58842"/>
                  </a:cubicBezTo>
                  <a:cubicBezTo>
                    <a:pt x="239964" y="58842"/>
                    <a:pt x="240319" y="58842"/>
                    <a:pt x="241029" y="58842"/>
                  </a:cubicBezTo>
                  <a:cubicBezTo>
                    <a:pt x="244577" y="60619"/>
                    <a:pt x="240674" y="65950"/>
                    <a:pt x="238190" y="63107"/>
                  </a:cubicBezTo>
                  <a:cubicBezTo>
                    <a:pt x="232867" y="57065"/>
                    <a:pt x="229674" y="49601"/>
                    <a:pt x="226125" y="42493"/>
                  </a:cubicBezTo>
                  <a:cubicBezTo>
                    <a:pt x="222577" y="35385"/>
                    <a:pt x="218318" y="28276"/>
                    <a:pt x="215125" y="20812"/>
                  </a:cubicBezTo>
                  <a:cubicBezTo>
                    <a:pt x="214770" y="19391"/>
                    <a:pt x="216544" y="18680"/>
                    <a:pt x="217254" y="20101"/>
                  </a:cubicBezTo>
                  <a:close/>
                  <a:moveTo>
                    <a:pt x="184835" y="708"/>
                  </a:moveTo>
                  <a:cubicBezTo>
                    <a:pt x="186273" y="708"/>
                    <a:pt x="187711" y="1786"/>
                    <a:pt x="188790" y="3224"/>
                  </a:cubicBezTo>
                  <a:cubicBezTo>
                    <a:pt x="199576" y="20475"/>
                    <a:pt x="207126" y="38087"/>
                    <a:pt x="220428" y="53900"/>
                  </a:cubicBezTo>
                  <a:cubicBezTo>
                    <a:pt x="228697" y="56057"/>
                    <a:pt x="228338" y="68277"/>
                    <a:pt x="215754" y="75465"/>
                  </a:cubicBezTo>
                  <a:cubicBezTo>
                    <a:pt x="173689" y="98107"/>
                    <a:pt x="113648" y="138720"/>
                    <a:pt x="65111" y="154534"/>
                  </a:cubicBezTo>
                  <a:cubicBezTo>
                    <a:pt x="87402" y="197663"/>
                    <a:pt x="109693" y="239713"/>
                    <a:pt x="125872" y="285717"/>
                  </a:cubicBezTo>
                  <a:cubicBezTo>
                    <a:pt x="130546" y="291108"/>
                    <a:pt x="134141" y="297937"/>
                    <a:pt x="135579" y="305484"/>
                  </a:cubicBezTo>
                  <a:cubicBezTo>
                    <a:pt x="142770" y="338190"/>
                    <a:pt x="117243" y="371256"/>
                    <a:pt x="83807" y="371974"/>
                  </a:cubicBezTo>
                  <a:cubicBezTo>
                    <a:pt x="67268" y="372334"/>
                    <a:pt x="50730" y="368380"/>
                    <a:pt x="38866" y="355801"/>
                  </a:cubicBezTo>
                  <a:cubicBezTo>
                    <a:pt x="29518" y="346097"/>
                    <a:pt x="20889" y="329565"/>
                    <a:pt x="24125" y="315188"/>
                  </a:cubicBezTo>
                  <a:cubicBezTo>
                    <a:pt x="27720" y="299374"/>
                    <a:pt x="38506" y="288233"/>
                    <a:pt x="51809" y="281404"/>
                  </a:cubicBezTo>
                  <a:cubicBezTo>
                    <a:pt x="52168" y="277810"/>
                    <a:pt x="54325" y="274935"/>
                    <a:pt x="58640" y="273138"/>
                  </a:cubicBezTo>
                  <a:cubicBezTo>
                    <a:pt x="70864" y="268466"/>
                    <a:pt x="84526" y="267028"/>
                    <a:pt x="97109" y="269544"/>
                  </a:cubicBezTo>
                  <a:cubicBezTo>
                    <a:pt x="89200" y="252652"/>
                    <a:pt x="81650" y="236119"/>
                    <a:pt x="72661" y="219946"/>
                  </a:cubicBezTo>
                  <a:cubicBezTo>
                    <a:pt x="52168" y="182208"/>
                    <a:pt x="26642" y="148065"/>
                    <a:pt x="9025" y="108530"/>
                  </a:cubicBezTo>
                  <a:cubicBezTo>
                    <a:pt x="3632" y="97029"/>
                    <a:pt x="14058" y="88044"/>
                    <a:pt x="24125" y="88763"/>
                  </a:cubicBezTo>
                  <a:cubicBezTo>
                    <a:pt x="82369" y="54619"/>
                    <a:pt x="121198" y="22991"/>
                    <a:pt x="172970" y="1786"/>
                  </a:cubicBezTo>
                  <a:cubicBezTo>
                    <a:pt x="177644" y="-370"/>
                    <a:pt x="181599" y="-370"/>
                    <a:pt x="184835" y="7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4" name="Freeform 2232">
              <a:extLst>
                <a:ext uri="{FF2B5EF4-FFF2-40B4-BE49-F238E27FC236}">
                  <a16:creationId xmlns:a16="http://schemas.microsoft.com/office/drawing/2014/main" id="{E7C77764-7A79-D544-B3BA-1DF5F0D41D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26257" y="5961741"/>
              <a:ext cx="135374" cy="417644"/>
            </a:xfrm>
            <a:custGeom>
              <a:avLst/>
              <a:gdLst>
                <a:gd name="T0" fmla="*/ 366 w 415"/>
                <a:gd name="T1" fmla="*/ 767 h 1279"/>
                <a:gd name="T2" fmla="*/ 366 w 415"/>
                <a:gd name="T3" fmla="*/ 767 h 1279"/>
                <a:gd name="T4" fmla="*/ 168 w 415"/>
                <a:gd name="T5" fmla="*/ 685 h 1279"/>
                <a:gd name="T6" fmla="*/ 168 w 415"/>
                <a:gd name="T7" fmla="*/ 685 h 1279"/>
                <a:gd name="T8" fmla="*/ 173 w 415"/>
                <a:gd name="T9" fmla="*/ 546 h 1279"/>
                <a:gd name="T10" fmla="*/ 173 w 415"/>
                <a:gd name="T11" fmla="*/ 546 h 1279"/>
                <a:gd name="T12" fmla="*/ 393 w 415"/>
                <a:gd name="T13" fmla="*/ 270 h 1279"/>
                <a:gd name="T14" fmla="*/ 393 w 415"/>
                <a:gd name="T15" fmla="*/ 270 h 1279"/>
                <a:gd name="T16" fmla="*/ 111 w 415"/>
                <a:gd name="T17" fmla="*/ 40 h 1279"/>
                <a:gd name="T18" fmla="*/ 111 w 415"/>
                <a:gd name="T19" fmla="*/ 40 h 1279"/>
                <a:gd name="T20" fmla="*/ 127 w 415"/>
                <a:gd name="T21" fmla="*/ 98 h 1279"/>
                <a:gd name="T22" fmla="*/ 127 w 415"/>
                <a:gd name="T23" fmla="*/ 98 h 1279"/>
                <a:gd name="T24" fmla="*/ 306 w 415"/>
                <a:gd name="T25" fmla="*/ 276 h 1279"/>
                <a:gd name="T26" fmla="*/ 306 w 415"/>
                <a:gd name="T27" fmla="*/ 276 h 1279"/>
                <a:gd name="T28" fmla="*/ 193 w 415"/>
                <a:gd name="T29" fmla="*/ 401 h 1279"/>
                <a:gd name="T30" fmla="*/ 193 w 415"/>
                <a:gd name="T31" fmla="*/ 401 h 1279"/>
                <a:gd name="T32" fmla="*/ 5 w 415"/>
                <a:gd name="T33" fmla="*/ 666 h 1279"/>
                <a:gd name="T34" fmla="*/ 5 w 415"/>
                <a:gd name="T35" fmla="*/ 666 h 1279"/>
                <a:gd name="T36" fmla="*/ 316 w 415"/>
                <a:gd name="T37" fmla="*/ 872 h 1279"/>
                <a:gd name="T38" fmla="*/ 316 w 415"/>
                <a:gd name="T39" fmla="*/ 872 h 1279"/>
                <a:gd name="T40" fmla="*/ 200 w 415"/>
                <a:gd name="T41" fmla="*/ 1062 h 1279"/>
                <a:gd name="T42" fmla="*/ 200 w 415"/>
                <a:gd name="T43" fmla="*/ 1062 h 1279"/>
                <a:gd name="T44" fmla="*/ 207 w 415"/>
                <a:gd name="T45" fmla="*/ 1235 h 1279"/>
                <a:gd name="T46" fmla="*/ 207 w 415"/>
                <a:gd name="T47" fmla="*/ 1235 h 1279"/>
                <a:gd name="T48" fmla="*/ 281 w 415"/>
                <a:gd name="T49" fmla="*/ 1194 h 1279"/>
                <a:gd name="T50" fmla="*/ 281 w 415"/>
                <a:gd name="T51" fmla="*/ 1194 h 1279"/>
                <a:gd name="T52" fmla="*/ 371 w 415"/>
                <a:gd name="T53" fmla="*/ 969 h 1279"/>
                <a:gd name="T54" fmla="*/ 371 w 415"/>
                <a:gd name="T55" fmla="*/ 969 h 1279"/>
                <a:gd name="T56" fmla="*/ 366 w 415"/>
                <a:gd name="T57" fmla="*/ 767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5" h="1279">
                  <a:moveTo>
                    <a:pt x="366" y="767"/>
                  </a:moveTo>
                  <a:lnTo>
                    <a:pt x="366" y="767"/>
                  </a:lnTo>
                  <a:cubicBezTo>
                    <a:pt x="317" y="699"/>
                    <a:pt x="245" y="686"/>
                    <a:pt x="168" y="685"/>
                  </a:cubicBezTo>
                  <a:lnTo>
                    <a:pt x="168" y="685"/>
                  </a:lnTo>
                  <a:cubicBezTo>
                    <a:pt x="45" y="684"/>
                    <a:pt x="125" y="597"/>
                    <a:pt x="173" y="546"/>
                  </a:cubicBezTo>
                  <a:lnTo>
                    <a:pt x="173" y="546"/>
                  </a:lnTo>
                  <a:cubicBezTo>
                    <a:pt x="239" y="475"/>
                    <a:pt x="394" y="381"/>
                    <a:pt x="393" y="270"/>
                  </a:cubicBezTo>
                  <a:lnTo>
                    <a:pt x="393" y="270"/>
                  </a:lnTo>
                  <a:cubicBezTo>
                    <a:pt x="392" y="134"/>
                    <a:pt x="250" y="0"/>
                    <a:pt x="111" y="40"/>
                  </a:cubicBezTo>
                  <a:lnTo>
                    <a:pt x="111" y="40"/>
                  </a:lnTo>
                  <a:cubicBezTo>
                    <a:pt x="74" y="51"/>
                    <a:pt x="89" y="105"/>
                    <a:pt x="127" y="98"/>
                  </a:cubicBezTo>
                  <a:lnTo>
                    <a:pt x="127" y="98"/>
                  </a:lnTo>
                  <a:cubicBezTo>
                    <a:pt x="216" y="81"/>
                    <a:pt x="326" y="184"/>
                    <a:pt x="306" y="276"/>
                  </a:cubicBezTo>
                  <a:lnTo>
                    <a:pt x="306" y="276"/>
                  </a:lnTo>
                  <a:cubicBezTo>
                    <a:pt x="296" y="323"/>
                    <a:pt x="226" y="371"/>
                    <a:pt x="193" y="401"/>
                  </a:cubicBezTo>
                  <a:lnTo>
                    <a:pt x="193" y="401"/>
                  </a:lnTo>
                  <a:cubicBezTo>
                    <a:pt x="120" y="469"/>
                    <a:pt x="8" y="556"/>
                    <a:pt x="5" y="666"/>
                  </a:cubicBezTo>
                  <a:lnTo>
                    <a:pt x="5" y="666"/>
                  </a:lnTo>
                  <a:cubicBezTo>
                    <a:pt x="0" y="853"/>
                    <a:pt x="301" y="698"/>
                    <a:pt x="316" y="872"/>
                  </a:cubicBezTo>
                  <a:lnTo>
                    <a:pt x="316" y="872"/>
                  </a:lnTo>
                  <a:cubicBezTo>
                    <a:pt x="321" y="933"/>
                    <a:pt x="228" y="1012"/>
                    <a:pt x="200" y="1062"/>
                  </a:cubicBezTo>
                  <a:lnTo>
                    <a:pt x="200" y="1062"/>
                  </a:lnTo>
                  <a:cubicBezTo>
                    <a:pt x="167" y="1118"/>
                    <a:pt x="169" y="1183"/>
                    <a:pt x="207" y="1235"/>
                  </a:cubicBezTo>
                  <a:lnTo>
                    <a:pt x="207" y="1235"/>
                  </a:lnTo>
                  <a:cubicBezTo>
                    <a:pt x="239" y="1278"/>
                    <a:pt x="309" y="1242"/>
                    <a:pt x="281" y="1194"/>
                  </a:cubicBezTo>
                  <a:lnTo>
                    <a:pt x="281" y="1194"/>
                  </a:lnTo>
                  <a:cubicBezTo>
                    <a:pt x="233" y="1110"/>
                    <a:pt x="327" y="1034"/>
                    <a:pt x="371" y="969"/>
                  </a:cubicBezTo>
                  <a:lnTo>
                    <a:pt x="371" y="969"/>
                  </a:lnTo>
                  <a:cubicBezTo>
                    <a:pt x="414" y="904"/>
                    <a:pt x="410" y="829"/>
                    <a:pt x="366" y="76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CBF37A91-2278-E348-9F98-7339406ADE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9477" y="3059858"/>
              <a:ext cx="1443150" cy="862532"/>
            </a:xfrm>
            <a:custGeom>
              <a:avLst/>
              <a:gdLst>
                <a:gd name="connsiteX0" fmla="*/ 1317606 w 1590806"/>
                <a:gd name="connsiteY0" fmla="*/ 831912 h 950782"/>
                <a:gd name="connsiteX1" fmla="*/ 1321679 w 1590806"/>
                <a:gd name="connsiteY1" fmla="*/ 836028 h 950782"/>
                <a:gd name="connsiteX2" fmla="*/ 1312472 w 1590806"/>
                <a:gd name="connsiteY2" fmla="*/ 904064 h 950782"/>
                <a:gd name="connsiteX3" fmla="*/ 1279206 w 1590806"/>
                <a:gd name="connsiteY3" fmla="*/ 947461 h 950782"/>
                <a:gd name="connsiteX4" fmla="*/ 1306161 w 1590806"/>
                <a:gd name="connsiteY4" fmla="*/ 942445 h 950782"/>
                <a:gd name="connsiteX5" fmla="*/ 1332228 w 1590806"/>
                <a:gd name="connsiteY5" fmla="*/ 933065 h 950782"/>
                <a:gd name="connsiteX6" fmla="*/ 1372496 w 1590806"/>
                <a:gd name="connsiteY6" fmla="*/ 904201 h 950782"/>
                <a:gd name="connsiteX7" fmla="*/ 1377530 w 1590806"/>
                <a:gd name="connsiteY7" fmla="*/ 909613 h 950782"/>
                <a:gd name="connsiteX8" fmla="*/ 1279016 w 1590806"/>
                <a:gd name="connsiteY8" fmla="*/ 949301 h 950782"/>
                <a:gd name="connsiteX9" fmla="*/ 1279016 w 1590806"/>
                <a:gd name="connsiteY9" fmla="*/ 947497 h 950782"/>
                <a:gd name="connsiteX10" fmla="*/ 1279154 w 1590806"/>
                <a:gd name="connsiteY10" fmla="*/ 947471 h 950782"/>
                <a:gd name="connsiteX11" fmla="*/ 1277059 w 1590806"/>
                <a:gd name="connsiteY11" fmla="*/ 946043 h 950782"/>
                <a:gd name="connsiteX12" fmla="*/ 1307868 w 1590806"/>
                <a:gd name="connsiteY12" fmla="*/ 895378 h 950782"/>
                <a:gd name="connsiteX13" fmla="*/ 1313534 w 1590806"/>
                <a:gd name="connsiteY13" fmla="*/ 835666 h 950782"/>
                <a:gd name="connsiteX14" fmla="*/ 1317606 w 1590806"/>
                <a:gd name="connsiteY14" fmla="*/ 831912 h 950782"/>
                <a:gd name="connsiteX15" fmla="*/ 1547747 w 1590806"/>
                <a:gd name="connsiteY15" fmla="*/ 728128 h 950782"/>
                <a:gd name="connsiteX16" fmla="*/ 1549547 w 1590806"/>
                <a:gd name="connsiteY16" fmla="*/ 730642 h 950782"/>
                <a:gd name="connsiteX17" fmla="*/ 1503100 w 1590806"/>
                <a:gd name="connsiteY17" fmla="*/ 764768 h 950782"/>
                <a:gd name="connsiteX18" fmla="*/ 1452333 w 1590806"/>
                <a:gd name="connsiteY18" fmla="*/ 774826 h 950782"/>
                <a:gd name="connsiteX19" fmla="*/ 1450893 w 1590806"/>
                <a:gd name="connsiteY19" fmla="*/ 767642 h 950782"/>
                <a:gd name="connsiteX20" fmla="*/ 1505981 w 1590806"/>
                <a:gd name="connsiteY20" fmla="*/ 756147 h 950782"/>
                <a:gd name="connsiteX21" fmla="*/ 1547747 w 1590806"/>
                <a:gd name="connsiteY21" fmla="*/ 728128 h 950782"/>
                <a:gd name="connsiteX22" fmla="*/ 1090384 w 1590806"/>
                <a:gd name="connsiteY22" fmla="*/ 712278 h 950782"/>
                <a:gd name="connsiteX23" fmla="*/ 1294043 w 1590806"/>
                <a:gd name="connsiteY23" fmla="*/ 718864 h 950782"/>
                <a:gd name="connsiteX24" fmla="*/ 1293323 w 1590806"/>
                <a:gd name="connsiteY24" fmla="*/ 727949 h 950782"/>
                <a:gd name="connsiteX25" fmla="*/ 889065 w 1590806"/>
                <a:gd name="connsiteY25" fmla="*/ 732673 h 950782"/>
                <a:gd name="connsiteX26" fmla="*/ 888345 w 1590806"/>
                <a:gd name="connsiteY26" fmla="*/ 729403 h 950782"/>
                <a:gd name="connsiteX27" fmla="*/ 1090384 w 1590806"/>
                <a:gd name="connsiteY27" fmla="*/ 712278 h 950782"/>
                <a:gd name="connsiteX28" fmla="*/ 1558979 w 1590806"/>
                <a:gd name="connsiteY28" fmla="*/ 676839 h 950782"/>
                <a:gd name="connsiteX29" fmla="*/ 1562963 w 1590806"/>
                <a:gd name="connsiteY29" fmla="*/ 677564 h 950782"/>
                <a:gd name="connsiteX30" fmla="*/ 1453595 w 1590806"/>
                <a:gd name="connsiteY30" fmla="*/ 758075 h 950782"/>
                <a:gd name="connsiteX31" fmla="*/ 1454319 w 1590806"/>
                <a:gd name="connsiteY31" fmla="*/ 749371 h 950782"/>
                <a:gd name="connsiteX32" fmla="*/ 1558979 w 1590806"/>
                <a:gd name="connsiteY32" fmla="*/ 676839 h 950782"/>
                <a:gd name="connsiteX33" fmla="*/ 90059 w 1590806"/>
                <a:gd name="connsiteY33" fmla="*/ 643467 h 950782"/>
                <a:gd name="connsiteX34" fmla="*/ 224048 w 1590806"/>
                <a:gd name="connsiteY34" fmla="*/ 705585 h 950782"/>
                <a:gd name="connsiteX35" fmla="*/ 221158 w 1590806"/>
                <a:gd name="connsiteY35" fmla="*/ 714510 h 950782"/>
                <a:gd name="connsiteX36" fmla="*/ 86809 w 1590806"/>
                <a:gd name="connsiteY36" fmla="*/ 645609 h 950782"/>
                <a:gd name="connsiteX37" fmla="*/ 90059 w 1590806"/>
                <a:gd name="connsiteY37" fmla="*/ 643467 h 950782"/>
                <a:gd name="connsiteX38" fmla="*/ 55878 w 1590806"/>
                <a:gd name="connsiteY38" fmla="*/ 609786 h 950782"/>
                <a:gd name="connsiteX39" fmla="*/ 58749 w 1590806"/>
                <a:gd name="connsiteY39" fmla="*/ 609786 h 950782"/>
                <a:gd name="connsiteX40" fmla="*/ 251434 w 1590806"/>
                <a:gd name="connsiteY40" fmla="*/ 734950 h 950782"/>
                <a:gd name="connsiteX41" fmla="*/ 248205 w 1590806"/>
                <a:gd name="connsiteY41" fmla="*/ 743942 h 950782"/>
                <a:gd name="connsiteX42" fmla="*/ 55878 w 1590806"/>
                <a:gd name="connsiteY42" fmla="*/ 609786 h 950782"/>
                <a:gd name="connsiteX43" fmla="*/ 1081455 w 1590806"/>
                <a:gd name="connsiteY43" fmla="*/ 480587 h 950782"/>
                <a:gd name="connsiteX44" fmla="*/ 1079656 w 1590806"/>
                <a:gd name="connsiteY44" fmla="*/ 482749 h 950782"/>
                <a:gd name="connsiteX45" fmla="*/ 1072458 w 1590806"/>
                <a:gd name="connsiteY45" fmla="*/ 499323 h 950782"/>
                <a:gd name="connsiteX46" fmla="*/ 1081455 w 1590806"/>
                <a:gd name="connsiteY46" fmla="*/ 480587 h 950782"/>
                <a:gd name="connsiteX47" fmla="*/ 747416 w 1590806"/>
                <a:gd name="connsiteY47" fmla="*/ 402299 h 950782"/>
                <a:gd name="connsiteX48" fmla="*/ 736990 w 1590806"/>
                <a:gd name="connsiteY48" fmla="*/ 419520 h 950782"/>
                <a:gd name="connsiteX49" fmla="*/ 714701 w 1590806"/>
                <a:gd name="connsiteY49" fmla="*/ 447504 h 950782"/>
                <a:gd name="connsiteX50" fmla="*/ 733035 w 1590806"/>
                <a:gd name="connsiteY50" fmla="*/ 453603 h 950782"/>
                <a:gd name="connsiteX51" fmla="*/ 747775 w 1590806"/>
                <a:gd name="connsiteY51" fmla="*/ 426337 h 950782"/>
                <a:gd name="connsiteX52" fmla="*/ 747416 w 1590806"/>
                <a:gd name="connsiteY52" fmla="*/ 402299 h 950782"/>
                <a:gd name="connsiteX53" fmla="*/ 661629 w 1590806"/>
                <a:gd name="connsiteY53" fmla="*/ 370771 h 950782"/>
                <a:gd name="connsiteX54" fmla="*/ 644238 w 1590806"/>
                <a:gd name="connsiteY54" fmla="*/ 377185 h 950782"/>
                <a:gd name="connsiteX55" fmla="*/ 622667 w 1590806"/>
                <a:gd name="connsiteY55" fmla="*/ 407680 h 950782"/>
                <a:gd name="connsiteX56" fmla="*/ 621229 w 1590806"/>
                <a:gd name="connsiteY56" fmla="*/ 411268 h 950782"/>
                <a:gd name="connsiteX57" fmla="*/ 662572 w 1590806"/>
                <a:gd name="connsiteY57" fmla="*/ 382925 h 950782"/>
                <a:gd name="connsiteX58" fmla="*/ 661629 w 1590806"/>
                <a:gd name="connsiteY58" fmla="*/ 370771 h 950782"/>
                <a:gd name="connsiteX59" fmla="*/ 1099618 w 1590806"/>
                <a:gd name="connsiteY59" fmla="*/ 365883 h 950782"/>
                <a:gd name="connsiteX60" fmla="*/ 1058422 w 1590806"/>
                <a:gd name="connsiteY60" fmla="*/ 396994 h 950782"/>
                <a:gd name="connsiteX61" fmla="*/ 1053384 w 1590806"/>
                <a:gd name="connsiteY61" fmla="*/ 405281 h 950782"/>
                <a:gd name="connsiteX62" fmla="*/ 1072818 w 1590806"/>
                <a:gd name="connsiteY62" fmla="*/ 424738 h 950782"/>
                <a:gd name="connsiteX63" fmla="*/ 1105927 w 1590806"/>
                <a:gd name="connsiteY63" fmla="*/ 380060 h 950782"/>
                <a:gd name="connsiteX64" fmla="*/ 1111686 w 1590806"/>
                <a:gd name="connsiteY64" fmla="*/ 371412 h 950782"/>
                <a:gd name="connsiteX65" fmla="*/ 1099618 w 1590806"/>
                <a:gd name="connsiteY65" fmla="*/ 365883 h 950782"/>
                <a:gd name="connsiteX66" fmla="*/ 1243269 w 1590806"/>
                <a:gd name="connsiteY66" fmla="*/ 354072 h 950782"/>
                <a:gd name="connsiteX67" fmla="*/ 1225050 w 1590806"/>
                <a:gd name="connsiteY67" fmla="*/ 357720 h 950782"/>
                <a:gd name="connsiteX68" fmla="*/ 1198058 w 1590806"/>
                <a:gd name="connsiteY68" fmla="*/ 377898 h 950782"/>
                <a:gd name="connsiteX69" fmla="*/ 1186542 w 1590806"/>
                <a:gd name="connsiteY69" fmla="*/ 406723 h 950782"/>
                <a:gd name="connsiteX70" fmla="*/ 1243404 w 1590806"/>
                <a:gd name="connsiteY70" fmla="*/ 369610 h 950782"/>
                <a:gd name="connsiteX71" fmla="*/ 1243269 w 1590806"/>
                <a:gd name="connsiteY71" fmla="*/ 354072 h 950782"/>
                <a:gd name="connsiteX72" fmla="*/ 1226130 w 1590806"/>
                <a:gd name="connsiteY72" fmla="*/ 323490 h 950782"/>
                <a:gd name="connsiteX73" fmla="*/ 1280113 w 1590806"/>
                <a:gd name="connsiteY73" fmla="*/ 359522 h 950782"/>
                <a:gd name="connsiteX74" fmla="*/ 1210654 w 1590806"/>
                <a:gd name="connsiteY74" fmla="*/ 434107 h 950782"/>
                <a:gd name="connsiteX75" fmla="*/ 1190141 w 1590806"/>
                <a:gd name="connsiteY75" fmla="*/ 438791 h 950782"/>
                <a:gd name="connsiteX76" fmla="*/ 1199498 w 1590806"/>
                <a:gd name="connsiteY76" fmla="*/ 440953 h 950782"/>
                <a:gd name="connsiteX77" fmla="*/ 1275434 w 1590806"/>
                <a:gd name="connsiteY77" fmla="*/ 399516 h 950782"/>
                <a:gd name="connsiteX78" fmla="*/ 1308544 w 1590806"/>
                <a:gd name="connsiteY78" fmla="*/ 408164 h 950782"/>
                <a:gd name="connsiteX79" fmla="*/ 1158111 w 1590806"/>
                <a:gd name="connsiteY79" fmla="*/ 451041 h 950782"/>
                <a:gd name="connsiteX80" fmla="*/ 1155952 w 1590806"/>
                <a:gd name="connsiteY80" fmla="*/ 444556 h 950782"/>
                <a:gd name="connsiteX81" fmla="*/ 1126801 w 1590806"/>
                <a:gd name="connsiteY81" fmla="*/ 452122 h 950782"/>
                <a:gd name="connsiteX82" fmla="*/ 1104488 w 1590806"/>
                <a:gd name="connsiteY82" fmla="*/ 510493 h 950782"/>
                <a:gd name="connsiteX83" fmla="*/ 1050145 w 1590806"/>
                <a:gd name="connsiteY83" fmla="*/ 534274 h 950782"/>
                <a:gd name="connsiteX84" fmla="*/ 1059142 w 1590806"/>
                <a:gd name="connsiteY84" fmla="*/ 457527 h 950782"/>
                <a:gd name="connsiteX85" fmla="*/ 1058782 w 1590806"/>
                <a:gd name="connsiteY85" fmla="*/ 457167 h 950782"/>
                <a:gd name="connsiteX86" fmla="*/ 1031431 w 1590806"/>
                <a:gd name="connsiteY86" fmla="*/ 442033 h 950782"/>
                <a:gd name="connsiteX87" fmla="*/ 990044 w 1590806"/>
                <a:gd name="connsiteY87" fmla="*/ 476624 h 950782"/>
                <a:gd name="connsiteX88" fmla="*/ 966291 w 1590806"/>
                <a:gd name="connsiteY88" fmla="*/ 466174 h 950782"/>
                <a:gd name="connsiteX89" fmla="*/ 953695 w 1590806"/>
                <a:gd name="connsiteY89" fmla="*/ 473381 h 950782"/>
                <a:gd name="connsiteX90" fmla="*/ 891075 w 1590806"/>
                <a:gd name="connsiteY90" fmla="*/ 446718 h 950782"/>
                <a:gd name="connsiteX91" fmla="*/ 932102 w 1590806"/>
                <a:gd name="connsiteY91" fmla="*/ 353396 h 950782"/>
                <a:gd name="connsiteX92" fmla="*/ 990764 w 1590806"/>
                <a:gd name="connsiteY92" fmla="*/ 375736 h 950782"/>
                <a:gd name="connsiteX93" fmla="*/ 969170 w 1590806"/>
                <a:gd name="connsiteY93" fmla="*/ 375736 h 950782"/>
                <a:gd name="connsiteX94" fmla="*/ 945418 w 1590806"/>
                <a:gd name="connsiteY94" fmla="*/ 375375 h 950782"/>
                <a:gd name="connsiteX95" fmla="*/ 927784 w 1590806"/>
                <a:gd name="connsiteY95" fmla="*/ 396994 h 950782"/>
                <a:gd name="connsiteX96" fmla="*/ 927424 w 1590806"/>
                <a:gd name="connsiteY96" fmla="*/ 447798 h 950782"/>
                <a:gd name="connsiteX97" fmla="*/ 957654 w 1590806"/>
                <a:gd name="connsiteY97" fmla="*/ 435188 h 950782"/>
                <a:gd name="connsiteX98" fmla="*/ 987165 w 1590806"/>
                <a:gd name="connsiteY98" fmla="*/ 387986 h 950782"/>
                <a:gd name="connsiteX99" fmla="*/ 1010198 w 1590806"/>
                <a:gd name="connsiteY99" fmla="*/ 400958 h 950782"/>
                <a:gd name="connsiteX100" fmla="*/ 994363 w 1590806"/>
                <a:gd name="connsiteY100" fmla="*/ 440592 h 950782"/>
                <a:gd name="connsiteX101" fmla="*/ 1000481 w 1590806"/>
                <a:gd name="connsiteY101" fmla="*/ 432665 h 950782"/>
                <a:gd name="connsiteX102" fmla="*/ 1014516 w 1590806"/>
                <a:gd name="connsiteY102" fmla="*/ 408885 h 950782"/>
                <a:gd name="connsiteX103" fmla="*/ 1023513 w 1590806"/>
                <a:gd name="connsiteY103" fmla="*/ 392670 h 950782"/>
                <a:gd name="connsiteX104" fmla="*/ 1024593 w 1590806"/>
                <a:gd name="connsiteY104" fmla="*/ 390509 h 950782"/>
                <a:gd name="connsiteX105" fmla="*/ 1142276 w 1590806"/>
                <a:gd name="connsiteY105" fmla="*/ 358080 h 950782"/>
                <a:gd name="connsiteX106" fmla="*/ 1136878 w 1590806"/>
                <a:gd name="connsiteY106" fmla="*/ 375015 h 950782"/>
                <a:gd name="connsiteX107" fmla="*/ 1139037 w 1590806"/>
                <a:gd name="connsiteY107" fmla="*/ 384383 h 950782"/>
                <a:gd name="connsiteX108" fmla="*/ 1135078 w 1590806"/>
                <a:gd name="connsiteY108" fmla="*/ 415370 h 950782"/>
                <a:gd name="connsiteX109" fmla="*/ 1152353 w 1590806"/>
                <a:gd name="connsiteY109" fmla="*/ 412488 h 950782"/>
                <a:gd name="connsiteX110" fmla="*/ 1226130 w 1590806"/>
                <a:gd name="connsiteY110" fmla="*/ 323490 h 950782"/>
                <a:gd name="connsiteX111" fmla="*/ 735192 w 1590806"/>
                <a:gd name="connsiteY111" fmla="*/ 323368 h 950782"/>
                <a:gd name="connsiteX112" fmla="*/ 760717 w 1590806"/>
                <a:gd name="connsiteY112" fmla="*/ 335926 h 950782"/>
                <a:gd name="connsiteX113" fmla="*/ 760717 w 1590806"/>
                <a:gd name="connsiteY113" fmla="*/ 369650 h 950782"/>
                <a:gd name="connsiteX114" fmla="*/ 765031 w 1590806"/>
                <a:gd name="connsiteY114" fmla="*/ 372879 h 950782"/>
                <a:gd name="connsiteX115" fmla="*/ 778333 w 1590806"/>
                <a:gd name="connsiteY115" fmla="*/ 428489 h 950782"/>
                <a:gd name="connsiteX116" fmla="*/ 817519 w 1590806"/>
                <a:gd name="connsiteY116" fmla="*/ 383284 h 950782"/>
                <a:gd name="connsiteX117" fmla="*/ 822912 w 1590806"/>
                <a:gd name="connsiteY117" fmla="*/ 378978 h 950782"/>
                <a:gd name="connsiteX118" fmla="*/ 836573 w 1590806"/>
                <a:gd name="connsiteY118" fmla="*/ 324086 h 950782"/>
                <a:gd name="connsiteX119" fmla="*/ 869647 w 1590806"/>
                <a:gd name="connsiteY119" fmla="*/ 366780 h 950782"/>
                <a:gd name="connsiteX120" fmla="*/ 859941 w 1590806"/>
                <a:gd name="connsiteY120" fmla="*/ 380055 h 950782"/>
                <a:gd name="connsiteX121" fmla="*/ 867490 w 1590806"/>
                <a:gd name="connsiteY121" fmla="*/ 391177 h 950782"/>
                <a:gd name="connsiteX122" fmla="*/ 878995 w 1590806"/>
                <a:gd name="connsiteY122" fmla="*/ 422390 h 950782"/>
                <a:gd name="connsiteX123" fmla="*/ 866771 w 1590806"/>
                <a:gd name="connsiteY123" fmla="*/ 483023 h 950782"/>
                <a:gd name="connsiteX124" fmla="*/ 809610 w 1590806"/>
                <a:gd name="connsiteY124" fmla="*/ 473336 h 950782"/>
                <a:gd name="connsiteX125" fmla="*/ 834416 w 1590806"/>
                <a:gd name="connsiteY125" fmla="*/ 458985 h 950782"/>
                <a:gd name="connsiteX126" fmla="*/ 852032 w 1590806"/>
                <a:gd name="connsiteY126" fmla="*/ 447504 h 950782"/>
                <a:gd name="connsiteX127" fmla="*/ 849156 w 1590806"/>
                <a:gd name="connsiteY127" fmla="*/ 424901 h 950782"/>
                <a:gd name="connsiteX128" fmla="*/ 837292 w 1590806"/>
                <a:gd name="connsiteY128" fmla="*/ 398711 h 950782"/>
                <a:gd name="connsiteX129" fmla="*/ 790556 w 1590806"/>
                <a:gd name="connsiteY129" fmla="*/ 441764 h 950782"/>
                <a:gd name="connsiteX130" fmla="*/ 776895 w 1590806"/>
                <a:gd name="connsiteY130" fmla="*/ 440329 h 950782"/>
                <a:gd name="connsiteX131" fmla="*/ 748854 w 1590806"/>
                <a:gd name="connsiteY131" fmla="*/ 488763 h 950782"/>
                <a:gd name="connsiteX132" fmla="*/ 706073 w 1590806"/>
                <a:gd name="connsiteY132" fmla="*/ 465084 h 950782"/>
                <a:gd name="connsiteX133" fmla="*/ 706073 w 1590806"/>
                <a:gd name="connsiteY133" fmla="*/ 456474 h 950782"/>
                <a:gd name="connsiteX134" fmla="*/ 629857 w 1590806"/>
                <a:gd name="connsiteY134" fmla="*/ 480870 h 950782"/>
                <a:gd name="connsiteX135" fmla="*/ 591750 w 1590806"/>
                <a:gd name="connsiteY135" fmla="*/ 438176 h 950782"/>
                <a:gd name="connsiteX136" fmla="*/ 591031 w 1590806"/>
                <a:gd name="connsiteY136" fmla="*/ 417367 h 950782"/>
                <a:gd name="connsiteX137" fmla="*/ 596423 w 1590806"/>
                <a:gd name="connsiteY137" fmla="*/ 399070 h 950782"/>
                <a:gd name="connsiteX138" fmla="*/ 664370 w 1590806"/>
                <a:gd name="connsiteY138" fmla="*/ 341666 h 950782"/>
                <a:gd name="connsiteX139" fmla="*/ 681626 w 1590806"/>
                <a:gd name="connsiteY139" fmla="*/ 401581 h 950782"/>
                <a:gd name="connsiteX140" fmla="*/ 619072 w 1590806"/>
                <a:gd name="connsiteY140" fmla="*/ 437100 h 950782"/>
                <a:gd name="connsiteX141" fmla="*/ 629857 w 1590806"/>
                <a:gd name="connsiteY141" fmla="*/ 449657 h 950782"/>
                <a:gd name="connsiteX142" fmla="*/ 684143 w 1590806"/>
                <a:gd name="connsiteY142" fmla="*/ 436382 h 950782"/>
                <a:gd name="connsiteX143" fmla="*/ 724048 w 1590806"/>
                <a:gd name="connsiteY143" fmla="*/ 381490 h 950782"/>
                <a:gd name="connsiteX144" fmla="*/ 715060 w 1590806"/>
                <a:gd name="connsiteY144" fmla="*/ 357811 h 950782"/>
                <a:gd name="connsiteX145" fmla="*/ 735192 w 1590806"/>
                <a:gd name="connsiteY145" fmla="*/ 323368 h 950782"/>
                <a:gd name="connsiteX146" fmla="*/ 587716 w 1590806"/>
                <a:gd name="connsiteY146" fmla="*/ 217415 h 950782"/>
                <a:gd name="connsiteX147" fmla="*/ 598278 w 1590806"/>
                <a:gd name="connsiteY147" fmla="*/ 230559 h 950782"/>
                <a:gd name="connsiteX148" fmla="*/ 575267 w 1590806"/>
                <a:gd name="connsiteY148" fmla="*/ 357317 h 950782"/>
                <a:gd name="connsiteX149" fmla="*/ 577424 w 1590806"/>
                <a:gd name="connsiteY149" fmla="*/ 464630 h 950782"/>
                <a:gd name="connsiteX150" fmla="*/ 577784 w 1590806"/>
                <a:gd name="connsiteY150" fmla="*/ 496680 h 950782"/>
                <a:gd name="connsiteX151" fmla="*/ 535718 w 1590806"/>
                <a:gd name="connsiteY151" fmla="*/ 416375 h 950782"/>
                <a:gd name="connsiteX152" fmla="*/ 555492 w 1590806"/>
                <a:gd name="connsiteY152" fmla="*/ 311584 h 950782"/>
                <a:gd name="connsiteX153" fmla="*/ 538235 w 1590806"/>
                <a:gd name="connsiteY153" fmla="*/ 343993 h 950782"/>
                <a:gd name="connsiteX154" fmla="*/ 486101 w 1590806"/>
                <a:gd name="connsiteY154" fmla="*/ 464990 h 950782"/>
                <a:gd name="connsiteX155" fmla="*/ 463091 w 1590806"/>
                <a:gd name="connsiteY155" fmla="*/ 471112 h 950782"/>
                <a:gd name="connsiteX156" fmla="*/ 441878 w 1590806"/>
                <a:gd name="connsiteY156" fmla="*/ 386486 h 950782"/>
                <a:gd name="connsiteX157" fmla="*/ 447631 w 1590806"/>
                <a:gd name="connsiteY157" fmla="*/ 313024 h 950782"/>
                <a:gd name="connsiteX158" fmla="*/ 376802 w 1590806"/>
                <a:gd name="connsiteY158" fmla="*/ 473273 h 950782"/>
                <a:gd name="connsiteX159" fmla="*/ 316759 w 1590806"/>
                <a:gd name="connsiteY159" fmla="*/ 504242 h 950782"/>
                <a:gd name="connsiteX160" fmla="*/ 293748 w 1590806"/>
                <a:gd name="connsiteY160" fmla="*/ 455627 h 950782"/>
                <a:gd name="connsiteX161" fmla="*/ 307770 w 1590806"/>
                <a:gd name="connsiteY161" fmla="*/ 457788 h 950782"/>
                <a:gd name="connsiteX162" fmla="*/ 348398 w 1590806"/>
                <a:gd name="connsiteY162" fmla="*/ 470032 h 950782"/>
                <a:gd name="connsiteX163" fmla="*/ 368532 w 1590806"/>
                <a:gd name="connsiteY163" fmla="*/ 442303 h 950782"/>
                <a:gd name="connsiteX164" fmla="*/ 398733 w 1590806"/>
                <a:gd name="connsiteY164" fmla="*/ 381085 h 950782"/>
                <a:gd name="connsiteX165" fmla="*/ 445114 w 1590806"/>
                <a:gd name="connsiteY165" fmla="*/ 246044 h 950782"/>
                <a:gd name="connsiteX166" fmla="*/ 468844 w 1590806"/>
                <a:gd name="connsiteY166" fmla="*/ 246044 h 950782"/>
                <a:gd name="connsiteX167" fmla="*/ 469203 w 1590806"/>
                <a:gd name="connsiteY167" fmla="*/ 355157 h 950782"/>
                <a:gd name="connsiteX168" fmla="*/ 470282 w 1590806"/>
                <a:gd name="connsiteY168" fmla="*/ 428259 h 950782"/>
                <a:gd name="connsiteX169" fmla="*/ 509471 w 1590806"/>
                <a:gd name="connsiteY169" fmla="*/ 339312 h 950782"/>
                <a:gd name="connsiteX170" fmla="*/ 572031 w 1590806"/>
                <a:gd name="connsiteY170" fmla="*/ 223717 h 950782"/>
                <a:gd name="connsiteX171" fmla="*/ 587716 w 1590806"/>
                <a:gd name="connsiteY171" fmla="*/ 217415 h 950782"/>
                <a:gd name="connsiteX172" fmla="*/ 290700 w 1590806"/>
                <a:gd name="connsiteY172" fmla="*/ 75665 h 950782"/>
                <a:gd name="connsiteX173" fmla="*/ 293214 w 1590806"/>
                <a:gd name="connsiteY173" fmla="*/ 85719 h 950782"/>
                <a:gd name="connsiteX174" fmla="*/ 151008 w 1590806"/>
                <a:gd name="connsiteY174" fmla="*/ 120191 h 950782"/>
                <a:gd name="connsiteX175" fmla="*/ 73082 w 1590806"/>
                <a:gd name="connsiteY175" fmla="*/ 223605 h 950782"/>
                <a:gd name="connsiteX176" fmla="*/ 70209 w 1590806"/>
                <a:gd name="connsiteY176" fmla="*/ 222528 h 950782"/>
                <a:gd name="connsiteX177" fmla="*/ 138799 w 1590806"/>
                <a:gd name="connsiteY177" fmla="*/ 116241 h 950782"/>
                <a:gd name="connsiteX178" fmla="*/ 290700 w 1590806"/>
                <a:gd name="connsiteY178" fmla="*/ 75665 h 950782"/>
                <a:gd name="connsiteX179" fmla="*/ 822027 w 1590806"/>
                <a:gd name="connsiteY179" fmla="*/ 59218 h 950782"/>
                <a:gd name="connsiteX180" fmla="*/ 215081 w 1590806"/>
                <a:gd name="connsiteY180" fmla="*/ 81189 h 950782"/>
                <a:gd name="connsiteX181" fmla="*/ 36885 w 1590806"/>
                <a:gd name="connsiteY181" fmla="*/ 352399 h 950782"/>
                <a:gd name="connsiteX182" fmla="*/ 34005 w 1590806"/>
                <a:gd name="connsiteY182" fmla="*/ 518439 h 950782"/>
                <a:gd name="connsiteX183" fmla="*/ 103123 w 1590806"/>
                <a:gd name="connsiteY183" fmla="*/ 707890 h 950782"/>
                <a:gd name="connsiteX184" fmla="*/ 234880 w 1590806"/>
                <a:gd name="connsiteY184" fmla="*/ 745348 h 950782"/>
                <a:gd name="connsiteX185" fmla="*/ 367717 w 1590806"/>
                <a:gd name="connsiteY185" fmla="*/ 757234 h 950782"/>
                <a:gd name="connsiteX186" fmla="*/ 671551 w 1590806"/>
                <a:gd name="connsiteY186" fmla="*/ 752912 h 950782"/>
                <a:gd name="connsiteX187" fmla="*/ 979704 w 1590806"/>
                <a:gd name="connsiteY187" fmla="*/ 739585 h 950782"/>
                <a:gd name="connsiteX188" fmla="*/ 1141700 w 1590806"/>
                <a:gd name="connsiteY188" fmla="*/ 733462 h 950782"/>
                <a:gd name="connsiteX189" fmla="*/ 1307657 w 1590806"/>
                <a:gd name="connsiteY189" fmla="*/ 736704 h 950782"/>
                <a:gd name="connsiteX190" fmla="*/ 1308376 w 1590806"/>
                <a:gd name="connsiteY190" fmla="*/ 736704 h 950782"/>
                <a:gd name="connsiteX191" fmla="*/ 1313776 w 1590806"/>
                <a:gd name="connsiteY191" fmla="*/ 739225 h 950782"/>
                <a:gd name="connsiteX192" fmla="*/ 1326736 w 1590806"/>
                <a:gd name="connsiteY192" fmla="*/ 918591 h 950782"/>
                <a:gd name="connsiteX193" fmla="*/ 1429334 w 1590806"/>
                <a:gd name="connsiteY193" fmla="*/ 738505 h 950782"/>
                <a:gd name="connsiteX194" fmla="*/ 1431134 w 1590806"/>
                <a:gd name="connsiteY194" fmla="*/ 733462 h 950782"/>
                <a:gd name="connsiteX195" fmla="*/ 1443014 w 1590806"/>
                <a:gd name="connsiteY195" fmla="*/ 716174 h 950782"/>
                <a:gd name="connsiteX196" fmla="*/ 1546331 w 1590806"/>
                <a:gd name="connsiteY196" fmla="*/ 594796 h 950782"/>
                <a:gd name="connsiteX197" fmla="*/ 1553891 w 1590806"/>
                <a:gd name="connsiteY197" fmla="*/ 415430 h 950782"/>
                <a:gd name="connsiteX198" fmla="*/ 1543091 w 1590806"/>
                <a:gd name="connsiteY198" fmla="*/ 254792 h 950782"/>
                <a:gd name="connsiteX199" fmla="*/ 1510332 w 1590806"/>
                <a:gd name="connsiteY199" fmla="*/ 278204 h 950782"/>
                <a:gd name="connsiteX200" fmla="*/ 1507092 w 1590806"/>
                <a:gd name="connsiteY200" fmla="*/ 274242 h 950782"/>
                <a:gd name="connsiteX201" fmla="*/ 1541291 w 1590806"/>
                <a:gd name="connsiteY201" fmla="*/ 246148 h 950782"/>
                <a:gd name="connsiteX202" fmla="*/ 1537691 w 1590806"/>
                <a:gd name="connsiteY202" fmla="*/ 233542 h 950782"/>
                <a:gd name="connsiteX203" fmla="*/ 1500612 w 1590806"/>
                <a:gd name="connsiteY203" fmla="*/ 253712 h 950782"/>
                <a:gd name="connsiteX204" fmla="*/ 1497372 w 1590806"/>
                <a:gd name="connsiteY204" fmla="*/ 248669 h 950782"/>
                <a:gd name="connsiteX205" fmla="*/ 1534811 w 1590806"/>
                <a:gd name="connsiteY205" fmla="*/ 222737 h 950782"/>
                <a:gd name="connsiteX206" fmla="*/ 1408094 w 1590806"/>
                <a:gd name="connsiteY206" fmla="*/ 89113 h 950782"/>
                <a:gd name="connsiteX207" fmla="*/ 1121181 w 1590806"/>
                <a:gd name="connsiteY207" fmla="*/ 64621 h 950782"/>
                <a:gd name="connsiteX208" fmla="*/ 822027 w 1590806"/>
                <a:gd name="connsiteY208" fmla="*/ 59218 h 950782"/>
                <a:gd name="connsiteX209" fmla="*/ 808483 w 1590806"/>
                <a:gd name="connsiteY209" fmla="*/ 36032 h 950782"/>
                <a:gd name="connsiteX210" fmla="*/ 1111461 w 1590806"/>
                <a:gd name="connsiteY210" fmla="*/ 40129 h 950782"/>
                <a:gd name="connsiteX211" fmla="*/ 1531572 w 1590806"/>
                <a:gd name="connsiteY211" fmla="*/ 153944 h 950782"/>
                <a:gd name="connsiteX212" fmla="*/ 1557851 w 1590806"/>
                <a:gd name="connsiteY212" fmla="*/ 209050 h 950782"/>
                <a:gd name="connsiteX213" fmla="*/ 1582330 w 1590806"/>
                <a:gd name="connsiteY213" fmla="*/ 196084 h 950782"/>
                <a:gd name="connsiteX214" fmla="*/ 1586650 w 1590806"/>
                <a:gd name="connsiteY214" fmla="*/ 204368 h 950782"/>
                <a:gd name="connsiteX215" fmla="*/ 1561451 w 1590806"/>
                <a:gd name="connsiteY215" fmla="*/ 219855 h 950782"/>
                <a:gd name="connsiteX216" fmla="*/ 1564691 w 1590806"/>
                <a:gd name="connsiteY216" fmla="*/ 230300 h 950782"/>
                <a:gd name="connsiteX217" fmla="*/ 1583410 w 1590806"/>
                <a:gd name="connsiteY217" fmla="*/ 219135 h 950782"/>
                <a:gd name="connsiteX218" fmla="*/ 1589170 w 1590806"/>
                <a:gd name="connsiteY218" fmla="*/ 227059 h 950782"/>
                <a:gd name="connsiteX219" fmla="*/ 1567571 w 1590806"/>
                <a:gd name="connsiteY219" fmla="*/ 240746 h 950782"/>
                <a:gd name="connsiteX220" fmla="*/ 1575491 w 1590806"/>
                <a:gd name="connsiteY220" fmla="*/ 506193 h 950782"/>
                <a:gd name="connsiteX221" fmla="*/ 1445533 w 1590806"/>
                <a:gd name="connsiteY221" fmla="*/ 740666 h 950782"/>
                <a:gd name="connsiteX222" fmla="*/ 1319536 w 1590806"/>
                <a:gd name="connsiteY222" fmla="*/ 935159 h 950782"/>
                <a:gd name="connsiteX223" fmla="*/ 1313776 w 1590806"/>
                <a:gd name="connsiteY223" fmla="*/ 931918 h 950782"/>
                <a:gd name="connsiteX224" fmla="*/ 1308736 w 1590806"/>
                <a:gd name="connsiteY224" fmla="*/ 926155 h 950782"/>
                <a:gd name="connsiteX225" fmla="*/ 1301537 w 1590806"/>
                <a:gd name="connsiteY225" fmla="*/ 747869 h 950782"/>
                <a:gd name="connsiteX226" fmla="*/ 1152860 w 1590806"/>
                <a:gd name="connsiteY226" fmla="*/ 751111 h 950782"/>
                <a:gd name="connsiteX227" fmla="*/ 1003463 w 1590806"/>
                <a:gd name="connsiteY227" fmla="*/ 757594 h 950782"/>
                <a:gd name="connsiteX228" fmla="*/ 706110 w 1590806"/>
                <a:gd name="connsiteY228" fmla="*/ 773802 h 950782"/>
                <a:gd name="connsiteX229" fmla="*/ 140562 w 1590806"/>
                <a:gd name="connsiteY229" fmla="*/ 747509 h 950782"/>
                <a:gd name="connsiteX230" fmla="*/ 23205 w 1590806"/>
                <a:gd name="connsiteY230" fmla="*/ 625411 h 950782"/>
                <a:gd name="connsiteX231" fmla="*/ 10605 w 1590806"/>
                <a:gd name="connsiteY231" fmla="*/ 456489 h 950782"/>
                <a:gd name="connsiteX232" fmla="*/ 79724 w 1590806"/>
                <a:gd name="connsiteY232" fmla="*/ 129452 h 950782"/>
                <a:gd name="connsiteX233" fmla="*/ 210041 w 1590806"/>
                <a:gd name="connsiteY233" fmla="*/ 58498 h 950782"/>
                <a:gd name="connsiteX234" fmla="*/ 505234 w 1590806"/>
                <a:gd name="connsiteY234" fmla="*/ 39769 h 950782"/>
                <a:gd name="connsiteX235" fmla="*/ 808483 w 1590806"/>
                <a:gd name="connsiteY235" fmla="*/ 36032 h 950782"/>
                <a:gd name="connsiteX236" fmla="*/ 296355 w 1590806"/>
                <a:gd name="connsiteY236" fmla="*/ 30350 h 950782"/>
                <a:gd name="connsiteX237" fmla="*/ 295634 w 1590806"/>
                <a:gd name="connsiteY237" fmla="*/ 41150 h 950782"/>
                <a:gd name="connsiteX238" fmla="*/ 102201 w 1590806"/>
                <a:gd name="connsiteY238" fmla="*/ 87947 h 950782"/>
                <a:gd name="connsiteX239" fmla="*/ 35076 w 1590806"/>
                <a:gd name="connsiteY239" fmla="*/ 180103 h 950782"/>
                <a:gd name="connsiteX240" fmla="*/ 9092 w 1590806"/>
                <a:gd name="connsiteY240" fmla="*/ 281618 h 950782"/>
                <a:gd name="connsiteX241" fmla="*/ 5484 w 1590806"/>
                <a:gd name="connsiteY241" fmla="*/ 280538 h 950782"/>
                <a:gd name="connsiteX242" fmla="*/ 102922 w 1590806"/>
                <a:gd name="connsiteY242" fmla="*/ 75348 h 950782"/>
                <a:gd name="connsiteX243" fmla="*/ 296355 w 1590806"/>
                <a:gd name="connsiteY243" fmla="*/ 30350 h 950782"/>
                <a:gd name="connsiteX244" fmla="*/ 880186 w 1590806"/>
                <a:gd name="connsiteY244" fmla="*/ 15877 h 950782"/>
                <a:gd name="connsiteX245" fmla="*/ 1244471 w 1590806"/>
                <a:gd name="connsiteY245" fmla="*/ 22282 h 950782"/>
                <a:gd name="connsiteX246" fmla="*/ 1243751 w 1590806"/>
                <a:gd name="connsiteY246" fmla="*/ 31534 h 950782"/>
                <a:gd name="connsiteX247" fmla="*/ 867227 w 1590806"/>
                <a:gd name="connsiteY247" fmla="*/ 24417 h 950782"/>
                <a:gd name="connsiteX248" fmla="*/ 502582 w 1590806"/>
                <a:gd name="connsiteY248" fmla="*/ 24773 h 950782"/>
                <a:gd name="connsiteX249" fmla="*/ 502942 w 1590806"/>
                <a:gd name="connsiteY249" fmla="*/ 20503 h 950782"/>
                <a:gd name="connsiteX250" fmla="*/ 880186 w 1590806"/>
                <a:gd name="connsiteY250" fmla="*/ 15877 h 950782"/>
                <a:gd name="connsiteX251" fmla="*/ 215671 w 1590806"/>
                <a:gd name="connsiteY251" fmla="*/ 14118 h 950782"/>
                <a:gd name="connsiteX252" fmla="*/ 217839 w 1590806"/>
                <a:gd name="connsiteY252" fmla="*/ 24938 h 950782"/>
                <a:gd name="connsiteX253" fmla="*/ 83090 w 1590806"/>
                <a:gd name="connsiteY253" fmla="*/ 74349 h 950782"/>
                <a:gd name="connsiteX254" fmla="*/ 3612 w 1590806"/>
                <a:gd name="connsiteY254" fmla="*/ 211763 h 950782"/>
                <a:gd name="connsiteX255" fmla="*/ 0 w 1590806"/>
                <a:gd name="connsiteY255" fmla="*/ 211403 h 950782"/>
                <a:gd name="connsiteX256" fmla="*/ 69001 w 1590806"/>
                <a:gd name="connsiteY256" fmla="*/ 73989 h 950782"/>
                <a:gd name="connsiteX257" fmla="*/ 215671 w 1590806"/>
                <a:gd name="connsiteY257" fmla="*/ 14118 h 950782"/>
                <a:gd name="connsiteX258" fmla="*/ 969599 w 1590806"/>
                <a:gd name="connsiteY258" fmla="*/ 152 h 950782"/>
                <a:gd name="connsiteX259" fmla="*/ 1081170 w 1590806"/>
                <a:gd name="connsiteY259" fmla="*/ 1563 h 950782"/>
                <a:gd name="connsiteX260" fmla="*/ 1080449 w 1590806"/>
                <a:gd name="connsiteY260" fmla="*/ 8618 h 950782"/>
                <a:gd name="connsiteX261" fmla="*/ 857578 w 1590806"/>
                <a:gd name="connsiteY261" fmla="*/ 8971 h 950782"/>
                <a:gd name="connsiteX262" fmla="*/ 633986 w 1590806"/>
                <a:gd name="connsiteY262" fmla="*/ 6502 h 950782"/>
                <a:gd name="connsiteX263" fmla="*/ 634346 w 1590806"/>
                <a:gd name="connsiteY263" fmla="*/ 3327 h 950782"/>
                <a:gd name="connsiteX264" fmla="*/ 858298 w 1590806"/>
                <a:gd name="connsiteY264" fmla="*/ 1916 h 950782"/>
                <a:gd name="connsiteX265" fmla="*/ 969599 w 1590806"/>
                <a:gd name="connsiteY265" fmla="*/ 152 h 95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590806" h="950782">
                  <a:moveTo>
                    <a:pt x="1317606" y="831912"/>
                  </a:moveTo>
                  <a:cubicBezTo>
                    <a:pt x="1319642" y="832048"/>
                    <a:pt x="1321679" y="833495"/>
                    <a:pt x="1321679" y="836028"/>
                  </a:cubicBezTo>
                  <a:cubicBezTo>
                    <a:pt x="1321679" y="859913"/>
                    <a:pt x="1322033" y="881988"/>
                    <a:pt x="1312472" y="904064"/>
                  </a:cubicBezTo>
                  <a:lnTo>
                    <a:pt x="1279206" y="947461"/>
                  </a:lnTo>
                  <a:lnTo>
                    <a:pt x="1306161" y="942445"/>
                  </a:lnTo>
                  <a:cubicBezTo>
                    <a:pt x="1315060" y="940371"/>
                    <a:pt x="1323778" y="937575"/>
                    <a:pt x="1332228" y="933065"/>
                  </a:cubicBezTo>
                  <a:cubicBezTo>
                    <a:pt x="1346969" y="925127"/>
                    <a:pt x="1359193" y="914664"/>
                    <a:pt x="1372496" y="904201"/>
                  </a:cubicBezTo>
                  <a:cubicBezTo>
                    <a:pt x="1376092" y="901675"/>
                    <a:pt x="1380766" y="906366"/>
                    <a:pt x="1377530" y="909613"/>
                  </a:cubicBezTo>
                  <a:cubicBezTo>
                    <a:pt x="1353081" y="934147"/>
                    <a:pt x="1314251" y="956877"/>
                    <a:pt x="1279016" y="949301"/>
                  </a:cubicBezTo>
                  <a:cubicBezTo>
                    <a:pt x="1277937" y="948940"/>
                    <a:pt x="1277937" y="947857"/>
                    <a:pt x="1279016" y="947497"/>
                  </a:cubicBezTo>
                  <a:lnTo>
                    <a:pt x="1279154" y="947471"/>
                  </a:lnTo>
                  <a:lnTo>
                    <a:pt x="1277059" y="946043"/>
                  </a:lnTo>
                  <a:cubicBezTo>
                    <a:pt x="1287682" y="930120"/>
                    <a:pt x="1302202" y="913835"/>
                    <a:pt x="1307868" y="895378"/>
                  </a:cubicBezTo>
                  <a:cubicBezTo>
                    <a:pt x="1314242" y="875474"/>
                    <a:pt x="1313888" y="855932"/>
                    <a:pt x="1313534" y="835666"/>
                  </a:cubicBezTo>
                  <a:cubicBezTo>
                    <a:pt x="1313534" y="832952"/>
                    <a:pt x="1315570" y="831776"/>
                    <a:pt x="1317606" y="831912"/>
                  </a:cubicBezTo>
                  <a:close/>
                  <a:moveTo>
                    <a:pt x="1547747" y="728128"/>
                  </a:moveTo>
                  <a:cubicBezTo>
                    <a:pt x="1549547" y="727050"/>
                    <a:pt x="1550627" y="729565"/>
                    <a:pt x="1549547" y="730642"/>
                  </a:cubicBezTo>
                  <a:cubicBezTo>
                    <a:pt x="1535505" y="742856"/>
                    <a:pt x="1520743" y="757584"/>
                    <a:pt x="1503100" y="764768"/>
                  </a:cubicBezTo>
                  <a:cubicBezTo>
                    <a:pt x="1486898" y="771234"/>
                    <a:pt x="1469616" y="772312"/>
                    <a:pt x="1452333" y="774826"/>
                  </a:cubicBezTo>
                  <a:cubicBezTo>
                    <a:pt x="1447652" y="775904"/>
                    <a:pt x="1446212" y="768360"/>
                    <a:pt x="1450893" y="767642"/>
                  </a:cubicBezTo>
                  <a:cubicBezTo>
                    <a:pt x="1469616" y="764768"/>
                    <a:pt x="1488698" y="765846"/>
                    <a:pt x="1505981" y="756147"/>
                  </a:cubicBezTo>
                  <a:cubicBezTo>
                    <a:pt x="1520743" y="747885"/>
                    <a:pt x="1533705" y="737108"/>
                    <a:pt x="1547747" y="728128"/>
                  </a:cubicBezTo>
                  <a:close/>
                  <a:moveTo>
                    <a:pt x="1090384" y="712278"/>
                  </a:moveTo>
                  <a:cubicBezTo>
                    <a:pt x="1158330" y="712232"/>
                    <a:pt x="1226546" y="716139"/>
                    <a:pt x="1294043" y="718864"/>
                  </a:cubicBezTo>
                  <a:cubicBezTo>
                    <a:pt x="1299802" y="718864"/>
                    <a:pt x="1299082" y="728313"/>
                    <a:pt x="1293323" y="727949"/>
                  </a:cubicBezTo>
                  <a:cubicBezTo>
                    <a:pt x="1158330" y="721771"/>
                    <a:pt x="1023338" y="714867"/>
                    <a:pt x="889065" y="732673"/>
                  </a:cubicBezTo>
                  <a:cubicBezTo>
                    <a:pt x="886545" y="733037"/>
                    <a:pt x="885825" y="729766"/>
                    <a:pt x="888345" y="729403"/>
                  </a:cubicBezTo>
                  <a:cubicBezTo>
                    <a:pt x="954762" y="716321"/>
                    <a:pt x="1022438" y="712323"/>
                    <a:pt x="1090384" y="712278"/>
                  </a:cubicBezTo>
                  <a:close/>
                  <a:moveTo>
                    <a:pt x="1558979" y="676839"/>
                  </a:moveTo>
                  <a:cubicBezTo>
                    <a:pt x="1559704" y="674663"/>
                    <a:pt x="1563325" y="675388"/>
                    <a:pt x="1562963" y="677564"/>
                  </a:cubicBezTo>
                  <a:cubicBezTo>
                    <a:pt x="1554271" y="729062"/>
                    <a:pt x="1502847" y="758437"/>
                    <a:pt x="1453595" y="758075"/>
                  </a:cubicBezTo>
                  <a:cubicBezTo>
                    <a:pt x="1447800" y="758075"/>
                    <a:pt x="1448525" y="749008"/>
                    <a:pt x="1454319" y="749371"/>
                  </a:cubicBezTo>
                  <a:cubicBezTo>
                    <a:pt x="1501036" y="751547"/>
                    <a:pt x="1545580" y="722172"/>
                    <a:pt x="1558979" y="676839"/>
                  </a:cubicBezTo>
                  <a:close/>
                  <a:moveTo>
                    <a:pt x="90059" y="643467"/>
                  </a:moveTo>
                  <a:cubicBezTo>
                    <a:pt x="115701" y="689520"/>
                    <a:pt x="178542" y="695232"/>
                    <a:pt x="224048" y="705585"/>
                  </a:cubicBezTo>
                  <a:cubicBezTo>
                    <a:pt x="229826" y="706656"/>
                    <a:pt x="226937" y="715581"/>
                    <a:pt x="221158" y="714510"/>
                  </a:cubicBezTo>
                  <a:cubicBezTo>
                    <a:pt x="174569" y="703800"/>
                    <a:pt x="107756" y="696660"/>
                    <a:pt x="86809" y="645609"/>
                  </a:cubicBezTo>
                  <a:cubicBezTo>
                    <a:pt x="85725" y="643110"/>
                    <a:pt x="88976" y="641325"/>
                    <a:pt x="90059" y="643467"/>
                  </a:cubicBezTo>
                  <a:close/>
                  <a:moveTo>
                    <a:pt x="55878" y="609786"/>
                  </a:moveTo>
                  <a:cubicBezTo>
                    <a:pt x="56237" y="608348"/>
                    <a:pt x="58390" y="607988"/>
                    <a:pt x="58749" y="609786"/>
                  </a:cubicBezTo>
                  <a:cubicBezTo>
                    <a:pt x="82072" y="705098"/>
                    <a:pt x="173571" y="707616"/>
                    <a:pt x="251434" y="734950"/>
                  </a:cubicBezTo>
                  <a:cubicBezTo>
                    <a:pt x="256816" y="737108"/>
                    <a:pt x="253946" y="745740"/>
                    <a:pt x="248205" y="743942"/>
                  </a:cubicBezTo>
                  <a:cubicBezTo>
                    <a:pt x="185770" y="722362"/>
                    <a:pt x="47625" y="706537"/>
                    <a:pt x="55878" y="609786"/>
                  </a:cubicBezTo>
                  <a:close/>
                  <a:moveTo>
                    <a:pt x="1081455" y="480587"/>
                  </a:moveTo>
                  <a:cubicBezTo>
                    <a:pt x="1080735" y="480947"/>
                    <a:pt x="1080016" y="481668"/>
                    <a:pt x="1079656" y="482749"/>
                  </a:cubicBezTo>
                  <a:cubicBezTo>
                    <a:pt x="1076057" y="486712"/>
                    <a:pt x="1065260" y="513736"/>
                    <a:pt x="1072458" y="499323"/>
                  </a:cubicBezTo>
                  <a:cubicBezTo>
                    <a:pt x="1075337" y="493198"/>
                    <a:pt x="1078576" y="486712"/>
                    <a:pt x="1081455" y="480587"/>
                  </a:cubicBezTo>
                  <a:close/>
                  <a:moveTo>
                    <a:pt x="747416" y="402299"/>
                  </a:moveTo>
                  <a:cubicBezTo>
                    <a:pt x="744180" y="409115"/>
                    <a:pt x="740585" y="414856"/>
                    <a:pt x="736990" y="419520"/>
                  </a:cubicBezTo>
                  <a:cubicBezTo>
                    <a:pt x="731238" y="428130"/>
                    <a:pt x="723329" y="438176"/>
                    <a:pt x="714701" y="447504"/>
                  </a:cubicBezTo>
                  <a:cubicBezTo>
                    <a:pt x="720812" y="445710"/>
                    <a:pt x="728362" y="447145"/>
                    <a:pt x="733035" y="453603"/>
                  </a:cubicBezTo>
                  <a:cubicBezTo>
                    <a:pt x="743461" y="467596"/>
                    <a:pt x="747775" y="428489"/>
                    <a:pt x="747775" y="426337"/>
                  </a:cubicBezTo>
                  <a:cubicBezTo>
                    <a:pt x="748135" y="420237"/>
                    <a:pt x="749573" y="409833"/>
                    <a:pt x="747416" y="402299"/>
                  </a:cubicBezTo>
                  <a:close/>
                  <a:moveTo>
                    <a:pt x="661629" y="370771"/>
                  </a:moveTo>
                  <a:cubicBezTo>
                    <a:pt x="656551" y="370188"/>
                    <a:pt x="648732" y="372700"/>
                    <a:pt x="644238" y="377185"/>
                  </a:cubicBezTo>
                  <a:cubicBezTo>
                    <a:pt x="635250" y="386154"/>
                    <a:pt x="627700" y="396200"/>
                    <a:pt x="622667" y="407680"/>
                  </a:cubicBezTo>
                  <a:cubicBezTo>
                    <a:pt x="621948" y="409115"/>
                    <a:pt x="621589" y="409833"/>
                    <a:pt x="621229" y="411268"/>
                  </a:cubicBezTo>
                  <a:cubicBezTo>
                    <a:pt x="637407" y="405169"/>
                    <a:pt x="653585" y="394047"/>
                    <a:pt x="662572" y="382925"/>
                  </a:cubicBezTo>
                  <a:cubicBezTo>
                    <a:pt x="669044" y="375032"/>
                    <a:pt x="666707" y="371354"/>
                    <a:pt x="661629" y="370771"/>
                  </a:cubicBezTo>
                  <a:close/>
                  <a:moveTo>
                    <a:pt x="1099618" y="365883"/>
                  </a:moveTo>
                  <a:cubicBezTo>
                    <a:pt x="1084469" y="368349"/>
                    <a:pt x="1062741" y="390779"/>
                    <a:pt x="1058422" y="396994"/>
                  </a:cubicBezTo>
                  <a:cubicBezTo>
                    <a:pt x="1056623" y="399516"/>
                    <a:pt x="1054824" y="402399"/>
                    <a:pt x="1053384" y="405281"/>
                  </a:cubicBezTo>
                  <a:cubicBezTo>
                    <a:pt x="1050865" y="417892"/>
                    <a:pt x="1053744" y="431584"/>
                    <a:pt x="1072818" y="424738"/>
                  </a:cubicBezTo>
                  <a:cubicBezTo>
                    <a:pt x="1093331" y="417532"/>
                    <a:pt x="1100529" y="399516"/>
                    <a:pt x="1105927" y="380060"/>
                  </a:cubicBezTo>
                  <a:cubicBezTo>
                    <a:pt x="1107007" y="376096"/>
                    <a:pt x="1109166" y="373574"/>
                    <a:pt x="1111686" y="371412"/>
                  </a:cubicBezTo>
                  <a:cubicBezTo>
                    <a:pt x="1108987" y="366458"/>
                    <a:pt x="1104668" y="365061"/>
                    <a:pt x="1099618" y="365883"/>
                  </a:cubicBezTo>
                  <a:close/>
                  <a:moveTo>
                    <a:pt x="1243269" y="354072"/>
                  </a:moveTo>
                  <a:cubicBezTo>
                    <a:pt x="1239355" y="352856"/>
                    <a:pt x="1232427" y="354838"/>
                    <a:pt x="1225050" y="357720"/>
                  </a:cubicBezTo>
                  <a:cubicBezTo>
                    <a:pt x="1214253" y="361684"/>
                    <a:pt x="1204176" y="367449"/>
                    <a:pt x="1198058" y="377898"/>
                  </a:cubicBezTo>
                  <a:cubicBezTo>
                    <a:pt x="1195179" y="382582"/>
                    <a:pt x="1189781" y="394472"/>
                    <a:pt x="1186542" y="406723"/>
                  </a:cubicBezTo>
                  <a:cubicBezTo>
                    <a:pt x="1210654" y="401678"/>
                    <a:pt x="1232608" y="392310"/>
                    <a:pt x="1243404" y="369610"/>
                  </a:cubicBezTo>
                  <a:cubicBezTo>
                    <a:pt x="1248083" y="359702"/>
                    <a:pt x="1247183" y="355288"/>
                    <a:pt x="1243269" y="354072"/>
                  </a:cubicBezTo>
                  <a:close/>
                  <a:moveTo>
                    <a:pt x="1226130" y="323490"/>
                  </a:moveTo>
                  <a:cubicBezTo>
                    <a:pt x="1253841" y="318086"/>
                    <a:pt x="1280472" y="327093"/>
                    <a:pt x="1280113" y="359522"/>
                  </a:cubicBezTo>
                  <a:cubicBezTo>
                    <a:pt x="1279393" y="393391"/>
                    <a:pt x="1241605" y="425819"/>
                    <a:pt x="1210654" y="434107"/>
                  </a:cubicBezTo>
                  <a:cubicBezTo>
                    <a:pt x="1203817" y="435908"/>
                    <a:pt x="1196979" y="437710"/>
                    <a:pt x="1190141" y="438791"/>
                  </a:cubicBezTo>
                  <a:cubicBezTo>
                    <a:pt x="1192300" y="440232"/>
                    <a:pt x="1195179" y="440953"/>
                    <a:pt x="1199498" y="440953"/>
                  </a:cubicBezTo>
                  <a:cubicBezTo>
                    <a:pt x="1224330" y="439511"/>
                    <a:pt x="1268956" y="427261"/>
                    <a:pt x="1275434" y="399516"/>
                  </a:cubicBezTo>
                  <a:cubicBezTo>
                    <a:pt x="1280472" y="377537"/>
                    <a:pt x="1312502" y="386905"/>
                    <a:pt x="1308544" y="408164"/>
                  </a:cubicBezTo>
                  <a:cubicBezTo>
                    <a:pt x="1299546" y="455005"/>
                    <a:pt x="1183303" y="509412"/>
                    <a:pt x="1158111" y="451041"/>
                  </a:cubicBezTo>
                  <a:cubicBezTo>
                    <a:pt x="1157391" y="449240"/>
                    <a:pt x="1156671" y="446718"/>
                    <a:pt x="1155952" y="444556"/>
                  </a:cubicBezTo>
                  <a:cubicBezTo>
                    <a:pt x="1145875" y="446718"/>
                    <a:pt x="1136158" y="448879"/>
                    <a:pt x="1126801" y="452122"/>
                  </a:cubicBezTo>
                  <a:cubicBezTo>
                    <a:pt x="1121043" y="471940"/>
                    <a:pt x="1113485" y="491396"/>
                    <a:pt x="1104488" y="510493"/>
                  </a:cubicBezTo>
                  <a:cubicBezTo>
                    <a:pt x="1096210" y="527428"/>
                    <a:pt x="1070659" y="558415"/>
                    <a:pt x="1050145" y="534274"/>
                  </a:cubicBezTo>
                  <a:cubicBezTo>
                    <a:pt x="1027832" y="507611"/>
                    <a:pt x="1038269" y="479506"/>
                    <a:pt x="1059142" y="457527"/>
                  </a:cubicBezTo>
                  <a:cubicBezTo>
                    <a:pt x="1059142" y="457167"/>
                    <a:pt x="1058782" y="457167"/>
                    <a:pt x="1058782" y="457167"/>
                  </a:cubicBezTo>
                  <a:cubicBezTo>
                    <a:pt x="1047266" y="455005"/>
                    <a:pt x="1037909" y="449600"/>
                    <a:pt x="1031431" y="442033"/>
                  </a:cubicBezTo>
                  <a:cubicBezTo>
                    <a:pt x="1022794" y="456086"/>
                    <a:pt x="1008398" y="478065"/>
                    <a:pt x="990044" y="476624"/>
                  </a:cubicBezTo>
                  <a:cubicBezTo>
                    <a:pt x="979607" y="475543"/>
                    <a:pt x="971690" y="471579"/>
                    <a:pt x="966291" y="466174"/>
                  </a:cubicBezTo>
                  <a:cubicBezTo>
                    <a:pt x="962333" y="468697"/>
                    <a:pt x="958014" y="471219"/>
                    <a:pt x="953695" y="473381"/>
                  </a:cubicBezTo>
                  <a:cubicBezTo>
                    <a:pt x="928503" y="484911"/>
                    <a:pt x="897193" y="476624"/>
                    <a:pt x="891075" y="446718"/>
                  </a:cubicBezTo>
                  <a:cubicBezTo>
                    <a:pt x="884237" y="416091"/>
                    <a:pt x="901152" y="366728"/>
                    <a:pt x="932102" y="353396"/>
                  </a:cubicBezTo>
                  <a:cubicBezTo>
                    <a:pt x="951536" y="345109"/>
                    <a:pt x="994363" y="344749"/>
                    <a:pt x="990764" y="375736"/>
                  </a:cubicBezTo>
                  <a:cubicBezTo>
                    <a:pt x="989324" y="389428"/>
                    <a:pt x="969890" y="390148"/>
                    <a:pt x="969170" y="375736"/>
                  </a:cubicBezTo>
                  <a:cubicBezTo>
                    <a:pt x="968811" y="369971"/>
                    <a:pt x="947217" y="373934"/>
                    <a:pt x="945418" y="375375"/>
                  </a:cubicBezTo>
                  <a:cubicBezTo>
                    <a:pt x="937500" y="381140"/>
                    <a:pt x="931742" y="388707"/>
                    <a:pt x="927784" y="396994"/>
                  </a:cubicBezTo>
                  <a:cubicBezTo>
                    <a:pt x="923465" y="406002"/>
                    <a:pt x="907630" y="444556"/>
                    <a:pt x="927424" y="447798"/>
                  </a:cubicBezTo>
                  <a:cubicBezTo>
                    <a:pt x="937860" y="449600"/>
                    <a:pt x="948657" y="443835"/>
                    <a:pt x="957654" y="435188"/>
                  </a:cubicBezTo>
                  <a:cubicBezTo>
                    <a:pt x="959813" y="416812"/>
                    <a:pt x="971330" y="396994"/>
                    <a:pt x="987165" y="387986"/>
                  </a:cubicBezTo>
                  <a:cubicBezTo>
                    <a:pt x="996522" y="382582"/>
                    <a:pt x="1011637" y="389067"/>
                    <a:pt x="1010198" y="400958"/>
                  </a:cubicBezTo>
                  <a:cubicBezTo>
                    <a:pt x="1008758" y="415370"/>
                    <a:pt x="1003000" y="428702"/>
                    <a:pt x="994363" y="440592"/>
                  </a:cubicBezTo>
                  <a:cubicBezTo>
                    <a:pt x="996522" y="440592"/>
                    <a:pt x="998681" y="438070"/>
                    <a:pt x="1000481" y="432665"/>
                  </a:cubicBezTo>
                  <a:cubicBezTo>
                    <a:pt x="1005159" y="424738"/>
                    <a:pt x="1009838" y="417172"/>
                    <a:pt x="1014516" y="408885"/>
                  </a:cubicBezTo>
                  <a:cubicBezTo>
                    <a:pt x="1017395" y="403480"/>
                    <a:pt x="1020634" y="398075"/>
                    <a:pt x="1023513" y="392670"/>
                  </a:cubicBezTo>
                  <a:cubicBezTo>
                    <a:pt x="1023873" y="391950"/>
                    <a:pt x="1024233" y="391229"/>
                    <a:pt x="1024593" y="390509"/>
                  </a:cubicBezTo>
                  <a:cubicBezTo>
                    <a:pt x="1040068" y="354477"/>
                    <a:pt x="1126081" y="288900"/>
                    <a:pt x="1142276" y="358080"/>
                  </a:cubicBezTo>
                  <a:cubicBezTo>
                    <a:pt x="1144075" y="364926"/>
                    <a:pt x="1141196" y="371052"/>
                    <a:pt x="1136878" y="375015"/>
                  </a:cubicBezTo>
                  <a:cubicBezTo>
                    <a:pt x="1138317" y="377537"/>
                    <a:pt x="1139397" y="380420"/>
                    <a:pt x="1139037" y="384383"/>
                  </a:cubicBezTo>
                  <a:cubicBezTo>
                    <a:pt x="1138317" y="394832"/>
                    <a:pt x="1136878" y="405281"/>
                    <a:pt x="1135078" y="415370"/>
                  </a:cubicBezTo>
                  <a:cubicBezTo>
                    <a:pt x="1140477" y="414650"/>
                    <a:pt x="1146595" y="413569"/>
                    <a:pt x="1152353" y="412488"/>
                  </a:cubicBezTo>
                  <a:cubicBezTo>
                    <a:pt x="1155592" y="371772"/>
                    <a:pt x="1185822" y="331777"/>
                    <a:pt x="1226130" y="323490"/>
                  </a:cubicBezTo>
                  <a:close/>
                  <a:moveTo>
                    <a:pt x="735192" y="323368"/>
                  </a:moveTo>
                  <a:cubicBezTo>
                    <a:pt x="745618" y="319422"/>
                    <a:pt x="756763" y="326239"/>
                    <a:pt x="760717" y="335926"/>
                  </a:cubicBezTo>
                  <a:cubicBezTo>
                    <a:pt x="764672" y="345612"/>
                    <a:pt x="763953" y="357452"/>
                    <a:pt x="760717" y="369650"/>
                  </a:cubicBezTo>
                  <a:cubicBezTo>
                    <a:pt x="762155" y="370368"/>
                    <a:pt x="763593" y="371444"/>
                    <a:pt x="765031" y="372879"/>
                  </a:cubicBezTo>
                  <a:cubicBezTo>
                    <a:pt x="778693" y="386154"/>
                    <a:pt x="779771" y="409115"/>
                    <a:pt x="778333" y="428489"/>
                  </a:cubicBezTo>
                  <a:cubicBezTo>
                    <a:pt x="792354" y="414497"/>
                    <a:pt x="803139" y="396200"/>
                    <a:pt x="817519" y="383284"/>
                  </a:cubicBezTo>
                  <a:cubicBezTo>
                    <a:pt x="819317" y="381849"/>
                    <a:pt x="820755" y="380413"/>
                    <a:pt x="822912" y="378978"/>
                  </a:cubicBezTo>
                  <a:cubicBezTo>
                    <a:pt x="811767" y="359963"/>
                    <a:pt x="808891" y="329826"/>
                    <a:pt x="836573" y="324086"/>
                  </a:cubicBezTo>
                  <a:cubicBezTo>
                    <a:pt x="861379" y="319063"/>
                    <a:pt x="882230" y="342742"/>
                    <a:pt x="869647" y="366780"/>
                  </a:cubicBezTo>
                  <a:cubicBezTo>
                    <a:pt x="867131" y="372162"/>
                    <a:pt x="863895" y="376467"/>
                    <a:pt x="859941" y="380055"/>
                  </a:cubicBezTo>
                  <a:cubicBezTo>
                    <a:pt x="863176" y="383284"/>
                    <a:pt x="865693" y="386871"/>
                    <a:pt x="867490" y="391177"/>
                  </a:cubicBezTo>
                  <a:cubicBezTo>
                    <a:pt x="872164" y="400864"/>
                    <a:pt x="876838" y="411268"/>
                    <a:pt x="878995" y="422390"/>
                  </a:cubicBezTo>
                  <a:cubicBezTo>
                    <a:pt x="883309" y="443199"/>
                    <a:pt x="885466" y="468313"/>
                    <a:pt x="866771" y="483023"/>
                  </a:cubicBezTo>
                  <a:cubicBezTo>
                    <a:pt x="846999" y="498091"/>
                    <a:pt x="823271" y="492710"/>
                    <a:pt x="809610" y="473336"/>
                  </a:cubicBezTo>
                  <a:cubicBezTo>
                    <a:pt x="798465" y="457909"/>
                    <a:pt x="823631" y="444275"/>
                    <a:pt x="834416" y="458985"/>
                  </a:cubicBezTo>
                  <a:cubicBezTo>
                    <a:pt x="842685" y="469031"/>
                    <a:pt x="852032" y="454321"/>
                    <a:pt x="852032" y="447504"/>
                  </a:cubicBezTo>
                  <a:cubicBezTo>
                    <a:pt x="852032" y="439970"/>
                    <a:pt x="851313" y="432436"/>
                    <a:pt x="849156" y="424901"/>
                  </a:cubicBezTo>
                  <a:cubicBezTo>
                    <a:pt x="846280" y="414497"/>
                    <a:pt x="842685" y="406604"/>
                    <a:pt x="837292" y="398711"/>
                  </a:cubicBezTo>
                  <a:cubicBezTo>
                    <a:pt x="820395" y="411627"/>
                    <a:pt x="807094" y="428489"/>
                    <a:pt x="790556" y="441764"/>
                  </a:cubicBezTo>
                  <a:cubicBezTo>
                    <a:pt x="785883" y="445710"/>
                    <a:pt x="780131" y="443916"/>
                    <a:pt x="776895" y="440329"/>
                  </a:cubicBezTo>
                  <a:cubicBezTo>
                    <a:pt x="774738" y="459703"/>
                    <a:pt x="768267" y="480870"/>
                    <a:pt x="748854" y="488763"/>
                  </a:cubicBezTo>
                  <a:cubicBezTo>
                    <a:pt x="728721" y="497374"/>
                    <a:pt x="711106" y="484817"/>
                    <a:pt x="706073" y="465084"/>
                  </a:cubicBezTo>
                  <a:cubicBezTo>
                    <a:pt x="704994" y="461855"/>
                    <a:pt x="704994" y="458985"/>
                    <a:pt x="706073" y="456474"/>
                  </a:cubicBezTo>
                  <a:cubicBezTo>
                    <a:pt x="684502" y="476206"/>
                    <a:pt x="657180" y="491275"/>
                    <a:pt x="629857" y="480870"/>
                  </a:cubicBezTo>
                  <a:cubicBezTo>
                    <a:pt x="609006" y="472618"/>
                    <a:pt x="595704" y="456832"/>
                    <a:pt x="591750" y="438176"/>
                  </a:cubicBezTo>
                  <a:cubicBezTo>
                    <a:pt x="584560" y="433512"/>
                    <a:pt x="584200" y="422031"/>
                    <a:pt x="591031" y="417367"/>
                  </a:cubicBezTo>
                  <a:cubicBezTo>
                    <a:pt x="591750" y="411268"/>
                    <a:pt x="593547" y="405169"/>
                    <a:pt x="596423" y="399070"/>
                  </a:cubicBezTo>
                  <a:cubicBezTo>
                    <a:pt x="607568" y="373597"/>
                    <a:pt x="632014" y="337361"/>
                    <a:pt x="664370" y="341666"/>
                  </a:cubicBezTo>
                  <a:cubicBezTo>
                    <a:pt x="696006" y="345612"/>
                    <a:pt x="702837" y="381490"/>
                    <a:pt x="681626" y="401581"/>
                  </a:cubicBezTo>
                  <a:cubicBezTo>
                    <a:pt x="665808" y="416291"/>
                    <a:pt x="642440" y="431001"/>
                    <a:pt x="619072" y="437100"/>
                  </a:cubicBezTo>
                  <a:cubicBezTo>
                    <a:pt x="620870" y="442123"/>
                    <a:pt x="624105" y="446787"/>
                    <a:pt x="629857" y="449657"/>
                  </a:cubicBezTo>
                  <a:cubicBezTo>
                    <a:pt x="648911" y="460061"/>
                    <a:pt x="669763" y="450374"/>
                    <a:pt x="684143" y="436382"/>
                  </a:cubicBezTo>
                  <a:cubicBezTo>
                    <a:pt x="700680" y="420237"/>
                    <a:pt x="715420" y="401940"/>
                    <a:pt x="724048" y="381490"/>
                  </a:cubicBezTo>
                  <a:cubicBezTo>
                    <a:pt x="718655" y="375391"/>
                    <a:pt x="715420" y="367498"/>
                    <a:pt x="715060" y="357811"/>
                  </a:cubicBezTo>
                  <a:cubicBezTo>
                    <a:pt x="714341" y="340948"/>
                    <a:pt x="719015" y="329826"/>
                    <a:pt x="735192" y="323368"/>
                  </a:cubicBezTo>
                  <a:close/>
                  <a:moveTo>
                    <a:pt x="587716" y="217415"/>
                  </a:moveTo>
                  <a:cubicBezTo>
                    <a:pt x="593783" y="219036"/>
                    <a:pt x="598997" y="223897"/>
                    <a:pt x="598278" y="230559"/>
                  </a:cubicBezTo>
                  <a:cubicBezTo>
                    <a:pt x="593963" y="273772"/>
                    <a:pt x="583536" y="315185"/>
                    <a:pt x="575267" y="357317"/>
                  </a:cubicBezTo>
                  <a:cubicBezTo>
                    <a:pt x="571672" y="374603"/>
                    <a:pt x="546863" y="463190"/>
                    <a:pt x="577424" y="464630"/>
                  </a:cubicBezTo>
                  <a:cubicBezTo>
                    <a:pt x="598637" y="465350"/>
                    <a:pt x="598637" y="498120"/>
                    <a:pt x="577784" y="496680"/>
                  </a:cubicBezTo>
                  <a:cubicBezTo>
                    <a:pt x="529965" y="493439"/>
                    <a:pt x="531044" y="454547"/>
                    <a:pt x="535718" y="416375"/>
                  </a:cubicBezTo>
                  <a:cubicBezTo>
                    <a:pt x="539673" y="380725"/>
                    <a:pt x="547942" y="346514"/>
                    <a:pt x="555492" y="311584"/>
                  </a:cubicBezTo>
                  <a:cubicBezTo>
                    <a:pt x="549380" y="322387"/>
                    <a:pt x="543628" y="332830"/>
                    <a:pt x="538235" y="343993"/>
                  </a:cubicBezTo>
                  <a:cubicBezTo>
                    <a:pt x="518819" y="383245"/>
                    <a:pt x="500843" y="423217"/>
                    <a:pt x="486101" y="464990"/>
                  </a:cubicBezTo>
                  <a:cubicBezTo>
                    <a:pt x="482866" y="474713"/>
                    <a:pt x="470641" y="479034"/>
                    <a:pt x="463091" y="471112"/>
                  </a:cubicBezTo>
                  <a:cubicBezTo>
                    <a:pt x="441159" y="448425"/>
                    <a:pt x="441519" y="416375"/>
                    <a:pt x="441878" y="386486"/>
                  </a:cubicBezTo>
                  <a:cubicBezTo>
                    <a:pt x="442597" y="362359"/>
                    <a:pt x="446193" y="337511"/>
                    <a:pt x="447631" y="313024"/>
                  </a:cubicBezTo>
                  <a:cubicBezTo>
                    <a:pt x="429654" y="369201"/>
                    <a:pt x="412036" y="425378"/>
                    <a:pt x="376802" y="473273"/>
                  </a:cubicBezTo>
                  <a:cubicBezTo>
                    <a:pt x="364937" y="489838"/>
                    <a:pt x="339769" y="513965"/>
                    <a:pt x="316759" y="504242"/>
                  </a:cubicBezTo>
                  <a:cubicBezTo>
                    <a:pt x="294827" y="495239"/>
                    <a:pt x="290512" y="478314"/>
                    <a:pt x="293748" y="455627"/>
                  </a:cubicBezTo>
                  <a:cubicBezTo>
                    <a:pt x="295186" y="447345"/>
                    <a:pt x="307770" y="449866"/>
                    <a:pt x="307770" y="457788"/>
                  </a:cubicBezTo>
                  <a:cubicBezTo>
                    <a:pt x="308489" y="483716"/>
                    <a:pt x="332938" y="486957"/>
                    <a:pt x="348398" y="470032"/>
                  </a:cubicBezTo>
                  <a:cubicBezTo>
                    <a:pt x="355948" y="461749"/>
                    <a:pt x="362780" y="452746"/>
                    <a:pt x="368532" y="442303"/>
                  </a:cubicBezTo>
                  <a:cubicBezTo>
                    <a:pt x="380037" y="422857"/>
                    <a:pt x="390824" y="402691"/>
                    <a:pt x="398733" y="381085"/>
                  </a:cubicBezTo>
                  <a:cubicBezTo>
                    <a:pt x="415272" y="336431"/>
                    <a:pt x="426777" y="289977"/>
                    <a:pt x="445114" y="246044"/>
                  </a:cubicBezTo>
                  <a:cubicBezTo>
                    <a:pt x="449069" y="235961"/>
                    <a:pt x="466327" y="232360"/>
                    <a:pt x="468844" y="246044"/>
                  </a:cubicBezTo>
                  <a:cubicBezTo>
                    <a:pt x="476034" y="282415"/>
                    <a:pt x="471001" y="318426"/>
                    <a:pt x="469203" y="355157"/>
                  </a:cubicBezTo>
                  <a:cubicBezTo>
                    <a:pt x="468124" y="375323"/>
                    <a:pt x="464529" y="404852"/>
                    <a:pt x="470282" y="428259"/>
                  </a:cubicBezTo>
                  <a:cubicBezTo>
                    <a:pt x="481787" y="398010"/>
                    <a:pt x="495449" y="368481"/>
                    <a:pt x="509471" y="339312"/>
                  </a:cubicBezTo>
                  <a:cubicBezTo>
                    <a:pt x="528527" y="299700"/>
                    <a:pt x="554414" y="264049"/>
                    <a:pt x="572031" y="223717"/>
                  </a:cubicBezTo>
                  <a:cubicBezTo>
                    <a:pt x="574728" y="217415"/>
                    <a:pt x="581649" y="215795"/>
                    <a:pt x="587716" y="217415"/>
                  </a:cubicBezTo>
                  <a:close/>
                  <a:moveTo>
                    <a:pt x="290700" y="75665"/>
                  </a:moveTo>
                  <a:cubicBezTo>
                    <a:pt x="297523" y="74588"/>
                    <a:pt x="299678" y="85001"/>
                    <a:pt x="293214" y="85719"/>
                  </a:cubicBezTo>
                  <a:cubicBezTo>
                    <a:pt x="246171" y="91106"/>
                    <a:pt x="192305" y="95774"/>
                    <a:pt x="151008" y="120191"/>
                  </a:cubicBezTo>
                  <a:cubicBezTo>
                    <a:pt x="111147" y="143172"/>
                    <a:pt x="87446" y="180516"/>
                    <a:pt x="73082" y="223605"/>
                  </a:cubicBezTo>
                  <a:cubicBezTo>
                    <a:pt x="72364" y="225041"/>
                    <a:pt x="69850" y="224323"/>
                    <a:pt x="70209" y="222528"/>
                  </a:cubicBezTo>
                  <a:cubicBezTo>
                    <a:pt x="79905" y="180875"/>
                    <a:pt x="100374" y="139222"/>
                    <a:pt x="138799" y="116241"/>
                  </a:cubicBezTo>
                  <a:cubicBezTo>
                    <a:pt x="184405" y="88951"/>
                    <a:pt x="238989" y="81770"/>
                    <a:pt x="290700" y="75665"/>
                  </a:cubicBezTo>
                  <a:close/>
                  <a:moveTo>
                    <a:pt x="822027" y="59218"/>
                  </a:moveTo>
                  <a:cubicBezTo>
                    <a:pt x="619352" y="66422"/>
                    <a:pt x="417036" y="58498"/>
                    <a:pt x="215081" y="81189"/>
                  </a:cubicBezTo>
                  <a:cubicBezTo>
                    <a:pt x="78644" y="96316"/>
                    <a:pt x="45524" y="235703"/>
                    <a:pt x="36885" y="352399"/>
                  </a:cubicBezTo>
                  <a:cubicBezTo>
                    <a:pt x="32565" y="407866"/>
                    <a:pt x="32565" y="462972"/>
                    <a:pt x="34005" y="518439"/>
                  </a:cubicBezTo>
                  <a:cubicBezTo>
                    <a:pt x="35085" y="581830"/>
                    <a:pt x="40845" y="671873"/>
                    <a:pt x="103123" y="707890"/>
                  </a:cubicBezTo>
                  <a:cubicBezTo>
                    <a:pt x="141642" y="729861"/>
                    <a:pt x="191681" y="737785"/>
                    <a:pt x="234880" y="745348"/>
                  </a:cubicBezTo>
                  <a:cubicBezTo>
                    <a:pt x="278799" y="753272"/>
                    <a:pt x="322718" y="756153"/>
                    <a:pt x="367717" y="757234"/>
                  </a:cubicBezTo>
                  <a:cubicBezTo>
                    <a:pt x="468875" y="759395"/>
                    <a:pt x="570033" y="753272"/>
                    <a:pt x="671551" y="752912"/>
                  </a:cubicBezTo>
                  <a:cubicBezTo>
                    <a:pt x="774868" y="752191"/>
                    <a:pt x="876746" y="746789"/>
                    <a:pt x="979704" y="739585"/>
                  </a:cubicBezTo>
                  <a:cubicBezTo>
                    <a:pt x="1033703" y="735984"/>
                    <a:pt x="1087701" y="732382"/>
                    <a:pt x="1141700" y="733462"/>
                  </a:cubicBezTo>
                  <a:cubicBezTo>
                    <a:pt x="1192459" y="734543"/>
                    <a:pt x="1256538" y="741026"/>
                    <a:pt x="1307657" y="736704"/>
                  </a:cubicBezTo>
                  <a:cubicBezTo>
                    <a:pt x="1307657" y="736704"/>
                    <a:pt x="1308017" y="736704"/>
                    <a:pt x="1308376" y="736704"/>
                  </a:cubicBezTo>
                  <a:cubicBezTo>
                    <a:pt x="1310176" y="736704"/>
                    <a:pt x="1312336" y="737424"/>
                    <a:pt x="1313776" y="739225"/>
                  </a:cubicBezTo>
                  <a:cubicBezTo>
                    <a:pt x="1346896" y="786408"/>
                    <a:pt x="1364895" y="869248"/>
                    <a:pt x="1326736" y="918591"/>
                  </a:cubicBezTo>
                  <a:cubicBezTo>
                    <a:pt x="1382535" y="869968"/>
                    <a:pt x="1423934" y="815942"/>
                    <a:pt x="1429334" y="738505"/>
                  </a:cubicBezTo>
                  <a:cubicBezTo>
                    <a:pt x="1429334" y="736344"/>
                    <a:pt x="1430054" y="734543"/>
                    <a:pt x="1431134" y="733462"/>
                  </a:cubicBezTo>
                  <a:cubicBezTo>
                    <a:pt x="1428254" y="725899"/>
                    <a:pt x="1432574" y="715454"/>
                    <a:pt x="1443014" y="716174"/>
                  </a:cubicBezTo>
                  <a:cubicBezTo>
                    <a:pt x="1517892" y="719776"/>
                    <a:pt x="1540931" y="659267"/>
                    <a:pt x="1546331" y="594796"/>
                  </a:cubicBezTo>
                  <a:cubicBezTo>
                    <a:pt x="1551371" y="535367"/>
                    <a:pt x="1552451" y="474858"/>
                    <a:pt x="1553891" y="415430"/>
                  </a:cubicBezTo>
                  <a:cubicBezTo>
                    <a:pt x="1554971" y="364645"/>
                    <a:pt x="1554251" y="307378"/>
                    <a:pt x="1543091" y="254792"/>
                  </a:cubicBezTo>
                  <a:cubicBezTo>
                    <a:pt x="1531572" y="261636"/>
                    <a:pt x="1520412" y="268839"/>
                    <a:pt x="1510332" y="278204"/>
                  </a:cubicBezTo>
                  <a:cubicBezTo>
                    <a:pt x="1508172" y="280365"/>
                    <a:pt x="1504932" y="276403"/>
                    <a:pt x="1507092" y="274242"/>
                  </a:cubicBezTo>
                  <a:cubicBezTo>
                    <a:pt x="1517532" y="264157"/>
                    <a:pt x="1529052" y="254792"/>
                    <a:pt x="1541291" y="246148"/>
                  </a:cubicBezTo>
                  <a:cubicBezTo>
                    <a:pt x="1540211" y="241826"/>
                    <a:pt x="1539131" y="237504"/>
                    <a:pt x="1537691" y="233542"/>
                  </a:cubicBezTo>
                  <a:cubicBezTo>
                    <a:pt x="1525452" y="240385"/>
                    <a:pt x="1512852" y="247229"/>
                    <a:pt x="1500612" y="253712"/>
                  </a:cubicBezTo>
                  <a:cubicBezTo>
                    <a:pt x="1497372" y="255513"/>
                    <a:pt x="1494132" y="250830"/>
                    <a:pt x="1497372" y="248669"/>
                  </a:cubicBezTo>
                  <a:cubicBezTo>
                    <a:pt x="1508892" y="239665"/>
                    <a:pt x="1521492" y="231021"/>
                    <a:pt x="1534811" y="222737"/>
                  </a:cubicBezTo>
                  <a:cubicBezTo>
                    <a:pt x="1515372" y="161868"/>
                    <a:pt x="1478293" y="111083"/>
                    <a:pt x="1408094" y="89113"/>
                  </a:cubicBezTo>
                  <a:cubicBezTo>
                    <a:pt x="1315576" y="59939"/>
                    <a:pt x="1216939" y="67502"/>
                    <a:pt x="1121181" y="64621"/>
                  </a:cubicBezTo>
                  <a:cubicBezTo>
                    <a:pt x="1021463" y="62100"/>
                    <a:pt x="922105" y="55616"/>
                    <a:pt x="822027" y="59218"/>
                  </a:cubicBezTo>
                  <a:close/>
                  <a:moveTo>
                    <a:pt x="808483" y="36032"/>
                  </a:moveTo>
                  <a:cubicBezTo>
                    <a:pt x="909505" y="36167"/>
                    <a:pt x="1010483" y="37608"/>
                    <a:pt x="1111461" y="40129"/>
                  </a:cubicBezTo>
                  <a:cubicBezTo>
                    <a:pt x="1247898" y="43731"/>
                    <a:pt x="1446973" y="17438"/>
                    <a:pt x="1531572" y="153944"/>
                  </a:cubicBezTo>
                  <a:cubicBezTo>
                    <a:pt x="1542371" y="171232"/>
                    <a:pt x="1551011" y="189961"/>
                    <a:pt x="1557851" y="209050"/>
                  </a:cubicBezTo>
                  <a:cubicBezTo>
                    <a:pt x="1566131" y="204728"/>
                    <a:pt x="1574051" y="200046"/>
                    <a:pt x="1582330" y="196084"/>
                  </a:cubicBezTo>
                  <a:cubicBezTo>
                    <a:pt x="1587730" y="192842"/>
                    <a:pt x="1591690" y="201126"/>
                    <a:pt x="1586650" y="204368"/>
                  </a:cubicBezTo>
                  <a:cubicBezTo>
                    <a:pt x="1578371" y="209771"/>
                    <a:pt x="1570091" y="214813"/>
                    <a:pt x="1561451" y="219855"/>
                  </a:cubicBezTo>
                  <a:cubicBezTo>
                    <a:pt x="1562531" y="223097"/>
                    <a:pt x="1563611" y="226699"/>
                    <a:pt x="1564691" y="230300"/>
                  </a:cubicBezTo>
                  <a:cubicBezTo>
                    <a:pt x="1570811" y="226339"/>
                    <a:pt x="1577291" y="222737"/>
                    <a:pt x="1583410" y="219135"/>
                  </a:cubicBezTo>
                  <a:cubicBezTo>
                    <a:pt x="1588450" y="215894"/>
                    <a:pt x="1593490" y="223817"/>
                    <a:pt x="1589170" y="227059"/>
                  </a:cubicBezTo>
                  <a:cubicBezTo>
                    <a:pt x="1581970" y="232101"/>
                    <a:pt x="1574771" y="236423"/>
                    <a:pt x="1567571" y="240746"/>
                  </a:cubicBezTo>
                  <a:cubicBezTo>
                    <a:pt x="1588450" y="326107"/>
                    <a:pt x="1579091" y="420832"/>
                    <a:pt x="1575491" y="506193"/>
                  </a:cubicBezTo>
                  <a:cubicBezTo>
                    <a:pt x="1571891" y="600919"/>
                    <a:pt x="1574051" y="743907"/>
                    <a:pt x="1445533" y="740666"/>
                  </a:cubicBezTo>
                  <a:cubicBezTo>
                    <a:pt x="1444093" y="822065"/>
                    <a:pt x="1391175" y="898062"/>
                    <a:pt x="1319536" y="935159"/>
                  </a:cubicBezTo>
                  <a:cubicBezTo>
                    <a:pt x="1317016" y="936240"/>
                    <a:pt x="1314136" y="934439"/>
                    <a:pt x="1313776" y="931918"/>
                  </a:cubicBezTo>
                  <a:cubicBezTo>
                    <a:pt x="1310176" y="935159"/>
                    <a:pt x="1305497" y="929757"/>
                    <a:pt x="1308736" y="926155"/>
                  </a:cubicBezTo>
                  <a:cubicBezTo>
                    <a:pt x="1351216" y="878612"/>
                    <a:pt x="1333936" y="795772"/>
                    <a:pt x="1301537" y="747869"/>
                  </a:cubicBezTo>
                  <a:cubicBezTo>
                    <a:pt x="1254738" y="753632"/>
                    <a:pt x="1198579" y="750751"/>
                    <a:pt x="1152860" y="751111"/>
                  </a:cubicBezTo>
                  <a:cubicBezTo>
                    <a:pt x="1103181" y="751831"/>
                    <a:pt x="1053142" y="753992"/>
                    <a:pt x="1003463" y="757594"/>
                  </a:cubicBezTo>
                  <a:cubicBezTo>
                    <a:pt x="904105" y="765158"/>
                    <a:pt x="805828" y="774162"/>
                    <a:pt x="706110" y="773802"/>
                  </a:cubicBezTo>
                  <a:cubicBezTo>
                    <a:pt x="519634" y="773802"/>
                    <a:pt x="321998" y="802976"/>
                    <a:pt x="140562" y="747509"/>
                  </a:cubicBezTo>
                  <a:cubicBezTo>
                    <a:pt x="78284" y="728420"/>
                    <a:pt x="39405" y="689521"/>
                    <a:pt x="23205" y="625411"/>
                  </a:cubicBezTo>
                  <a:cubicBezTo>
                    <a:pt x="9525" y="570304"/>
                    <a:pt x="10605" y="512676"/>
                    <a:pt x="10605" y="456489"/>
                  </a:cubicBezTo>
                  <a:cubicBezTo>
                    <a:pt x="10605" y="350598"/>
                    <a:pt x="12045" y="217694"/>
                    <a:pt x="79724" y="129452"/>
                  </a:cubicBezTo>
                  <a:cubicBezTo>
                    <a:pt x="113203" y="86591"/>
                    <a:pt x="156402" y="64621"/>
                    <a:pt x="210041" y="58498"/>
                  </a:cubicBezTo>
                  <a:cubicBezTo>
                    <a:pt x="307959" y="48053"/>
                    <a:pt x="406596" y="42650"/>
                    <a:pt x="505234" y="39769"/>
                  </a:cubicBezTo>
                  <a:cubicBezTo>
                    <a:pt x="606392" y="37068"/>
                    <a:pt x="707460" y="35897"/>
                    <a:pt x="808483" y="36032"/>
                  </a:cubicBezTo>
                  <a:close/>
                  <a:moveTo>
                    <a:pt x="296355" y="30350"/>
                  </a:moveTo>
                  <a:cubicBezTo>
                    <a:pt x="302851" y="30710"/>
                    <a:pt x="302130" y="41150"/>
                    <a:pt x="295634" y="41150"/>
                  </a:cubicBezTo>
                  <a:cubicBezTo>
                    <a:pt x="231397" y="38630"/>
                    <a:pt x="153446" y="44389"/>
                    <a:pt x="102201" y="87947"/>
                  </a:cubicBezTo>
                  <a:cubicBezTo>
                    <a:pt x="74052" y="112066"/>
                    <a:pt x="46625" y="144105"/>
                    <a:pt x="35076" y="180103"/>
                  </a:cubicBezTo>
                  <a:cubicBezTo>
                    <a:pt x="24611" y="213221"/>
                    <a:pt x="17754" y="247780"/>
                    <a:pt x="9092" y="281618"/>
                  </a:cubicBezTo>
                  <a:cubicBezTo>
                    <a:pt x="8371" y="283778"/>
                    <a:pt x="4762" y="283058"/>
                    <a:pt x="5484" y="280538"/>
                  </a:cubicBezTo>
                  <a:cubicBezTo>
                    <a:pt x="13063" y="200982"/>
                    <a:pt x="37242" y="125746"/>
                    <a:pt x="102922" y="75348"/>
                  </a:cubicBezTo>
                  <a:cubicBezTo>
                    <a:pt x="156333" y="34310"/>
                    <a:pt x="231757" y="28550"/>
                    <a:pt x="296355" y="30350"/>
                  </a:cubicBezTo>
                  <a:close/>
                  <a:moveTo>
                    <a:pt x="880186" y="15877"/>
                  </a:moveTo>
                  <a:cubicBezTo>
                    <a:pt x="1001494" y="19080"/>
                    <a:pt x="1123162" y="18724"/>
                    <a:pt x="1244471" y="22282"/>
                  </a:cubicBezTo>
                  <a:cubicBezTo>
                    <a:pt x="1250590" y="22638"/>
                    <a:pt x="1249870" y="31890"/>
                    <a:pt x="1243751" y="31534"/>
                  </a:cubicBezTo>
                  <a:cubicBezTo>
                    <a:pt x="1118483" y="28687"/>
                    <a:pt x="992855" y="26908"/>
                    <a:pt x="867227" y="24417"/>
                  </a:cubicBezTo>
                  <a:cubicBezTo>
                    <a:pt x="745919" y="22282"/>
                    <a:pt x="623890" y="32957"/>
                    <a:pt x="502582" y="24773"/>
                  </a:cubicBezTo>
                  <a:cubicBezTo>
                    <a:pt x="500062" y="24417"/>
                    <a:pt x="500062" y="20503"/>
                    <a:pt x="502942" y="20503"/>
                  </a:cubicBezTo>
                  <a:cubicBezTo>
                    <a:pt x="628570" y="21215"/>
                    <a:pt x="754558" y="12675"/>
                    <a:pt x="880186" y="15877"/>
                  </a:cubicBezTo>
                  <a:close/>
                  <a:moveTo>
                    <a:pt x="215671" y="14118"/>
                  </a:moveTo>
                  <a:cubicBezTo>
                    <a:pt x="222896" y="12675"/>
                    <a:pt x="225064" y="23856"/>
                    <a:pt x="217839" y="24938"/>
                  </a:cubicBezTo>
                  <a:cubicBezTo>
                    <a:pt x="171237" y="32872"/>
                    <a:pt x="118854" y="40447"/>
                    <a:pt x="83090" y="74349"/>
                  </a:cubicBezTo>
                  <a:cubicBezTo>
                    <a:pt x="44796" y="110416"/>
                    <a:pt x="12283" y="158745"/>
                    <a:pt x="3612" y="211763"/>
                  </a:cubicBezTo>
                  <a:cubicBezTo>
                    <a:pt x="3251" y="213927"/>
                    <a:pt x="0" y="213927"/>
                    <a:pt x="0" y="211403"/>
                  </a:cubicBezTo>
                  <a:cubicBezTo>
                    <a:pt x="361" y="160188"/>
                    <a:pt x="32875" y="108252"/>
                    <a:pt x="69001" y="73989"/>
                  </a:cubicBezTo>
                  <a:cubicBezTo>
                    <a:pt x="110184" y="34676"/>
                    <a:pt x="161483" y="24216"/>
                    <a:pt x="215671" y="14118"/>
                  </a:cubicBezTo>
                  <a:close/>
                  <a:moveTo>
                    <a:pt x="969599" y="152"/>
                  </a:moveTo>
                  <a:cubicBezTo>
                    <a:pt x="1006729" y="-201"/>
                    <a:pt x="1043904" y="-25"/>
                    <a:pt x="1081170" y="1563"/>
                  </a:cubicBezTo>
                  <a:cubicBezTo>
                    <a:pt x="1085490" y="1916"/>
                    <a:pt x="1085130" y="8618"/>
                    <a:pt x="1080449" y="8618"/>
                  </a:cubicBezTo>
                  <a:cubicBezTo>
                    <a:pt x="1006279" y="7913"/>
                    <a:pt x="932108" y="8266"/>
                    <a:pt x="857578" y="8971"/>
                  </a:cubicBezTo>
                  <a:cubicBezTo>
                    <a:pt x="783407" y="10382"/>
                    <a:pt x="708156" y="13910"/>
                    <a:pt x="633986" y="6502"/>
                  </a:cubicBezTo>
                  <a:cubicBezTo>
                    <a:pt x="631825" y="6149"/>
                    <a:pt x="632185" y="3327"/>
                    <a:pt x="634346" y="3327"/>
                  </a:cubicBezTo>
                  <a:cubicBezTo>
                    <a:pt x="708516" y="1210"/>
                    <a:pt x="783407" y="3327"/>
                    <a:pt x="858298" y="1916"/>
                  </a:cubicBezTo>
                  <a:cubicBezTo>
                    <a:pt x="895383" y="1387"/>
                    <a:pt x="932468" y="505"/>
                    <a:pt x="969599" y="15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89F779DA-E024-F541-A2C4-4202E02222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2051" y="4433944"/>
              <a:ext cx="777976" cy="312420"/>
            </a:xfrm>
            <a:custGeom>
              <a:avLst/>
              <a:gdLst>
                <a:gd name="connsiteX0" fmla="*/ 714775 w 857575"/>
                <a:gd name="connsiteY0" fmla="*/ 330342 h 344385"/>
                <a:gd name="connsiteX1" fmla="*/ 729691 w 857575"/>
                <a:gd name="connsiteY1" fmla="*/ 330708 h 344385"/>
                <a:gd name="connsiteX2" fmla="*/ 747153 w 857575"/>
                <a:gd name="connsiteY2" fmla="*/ 332540 h 344385"/>
                <a:gd name="connsiteX3" fmla="*/ 747517 w 857575"/>
                <a:gd name="connsiteY3" fmla="*/ 334372 h 344385"/>
                <a:gd name="connsiteX4" fmla="*/ 729691 w 857575"/>
                <a:gd name="connsiteY4" fmla="*/ 332174 h 344385"/>
                <a:gd name="connsiteX5" fmla="*/ 714411 w 857575"/>
                <a:gd name="connsiteY5" fmla="*/ 331074 h 344385"/>
                <a:gd name="connsiteX6" fmla="*/ 714775 w 857575"/>
                <a:gd name="connsiteY6" fmla="*/ 330342 h 344385"/>
                <a:gd name="connsiteX7" fmla="*/ 725523 w 857575"/>
                <a:gd name="connsiteY7" fmla="*/ 328842 h 344385"/>
                <a:gd name="connsiteX8" fmla="*/ 749109 w 857575"/>
                <a:gd name="connsiteY8" fmla="*/ 328842 h 344385"/>
                <a:gd name="connsiteX9" fmla="*/ 748746 w 857575"/>
                <a:gd name="connsiteY9" fmla="*/ 331110 h 344385"/>
                <a:gd name="connsiteX10" fmla="*/ 725523 w 857575"/>
                <a:gd name="connsiteY10" fmla="*/ 329295 h 344385"/>
                <a:gd name="connsiteX11" fmla="*/ 725523 w 857575"/>
                <a:gd name="connsiteY11" fmla="*/ 328842 h 344385"/>
                <a:gd name="connsiteX12" fmla="*/ 730651 w 857575"/>
                <a:gd name="connsiteY12" fmla="*/ 323978 h 344385"/>
                <a:gd name="connsiteX13" fmla="*/ 750690 w 857575"/>
                <a:gd name="connsiteY13" fmla="*/ 325036 h 344385"/>
                <a:gd name="connsiteX14" fmla="*/ 750690 w 857575"/>
                <a:gd name="connsiteY14" fmla="*/ 326447 h 344385"/>
                <a:gd name="connsiteX15" fmla="*/ 730287 w 857575"/>
                <a:gd name="connsiteY15" fmla="*/ 324684 h 344385"/>
                <a:gd name="connsiteX16" fmla="*/ 730651 w 857575"/>
                <a:gd name="connsiteY16" fmla="*/ 323978 h 344385"/>
                <a:gd name="connsiteX17" fmla="*/ 738550 w 857575"/>
                <a:gd name="connsiteY17" fmla="*/ 319569 h 344385"/>
                <a:gd name="connsiteX18" fmla="*/ 752700 w 857575"/>
                <a:gd name="connsiteY18" fmla="*/ 320274 h 344385"/>
                <a:gd name="connsiteX19" fmla="*/ 752700 w 857575"/>
                <a:gd name="connsiteY19" fmla="*/ 321685 h 344385"/>
                <a:gd name="connsiteX20" fmla="*/ 738550 w 857575"/>
                <a:gd name="connsiteY20" fmla="*/ 320274 h 344385"/>
                <a:gd name="connsiteX21" fmla="*/ 738550 w 857575"/>
                <a:gd name="connsiteY21" fmla="*/ 319569 h 344385"/>
                <a:gd name="connsiteX22" fmla="*/ 741741 w 857575"/>
                <a:gd name="connsiteY22" fmla="*/ 314453 h 344385"/>
                <a:gd name="connsiteX23" fmla="*/ 752677 w 857575"/>
                <a:gd name="connsiteY23" fmla="*/ 315159 h 344385"/>
                <a:gd name="connsiteX24" fmla="*/ 752677 w 857575"/>
                <a:gd name="connsiteY24" fmla="*/ 316570 h 344385"/>
                <a:gd name="connsiteX25" fmla="*/ 741741 w 857575"/>
                <a:gd name="connsiteY25" fmla="*/ 315511 h 344385"/>
                <a:gd name="connsiteX26" fmla="*/ 741741 w 857575"/>
                <a:gd name="connsiteY26" fmla="*/ 314453 h 344385"/>
                <a:gd name="connsiteX27" fmla="*/ 786316 w 857575"/>
                <a:gd name="connsiteY27" fmla="*/ 314100 h 344385"/>
                <a:gd name="connsiteX28" fmla="*/ 786694 w 857575"/>
                <a:gd name="connsiteY28" fmla="*/ 314100 h 344385"/>
                <a:gd name="connsiteX29" fmla="*/ 781403 w 857575"/>
                <a:gd name="connsiteY29" fmla="*/ 334844 h 344385"/>
                <a:gd name="connsiteX30" fmla="*/ 779891 w 857575"/>
                <a:gd name="connsiteY30" fmla="*/ 334473 h 344385"/>
                <a:gd name="connsiteX31" fmla="*/ 786316 w 857575"/>
                <a:gd name="connsiteY31" fmla="*/ 314100 h 344385"/>
                <a:gd name="connsiteX32" fmla="*/ 746553 w 857575"/>
                <a:gd name="connsiteY32" fmla="*/ 310925 h 344385"/>
                <a:gd name="connsiteX33" fmla="*/ 749955 w 857575"/>
                <a:gd name="connsiteY33" fmla="*/ 310925 h 344385"/>
                <a:gd name="connsiteX34" fmla="*/ 752979 w 857575"/>
                <a:gd name="connsiteY34" fmla="*/ 310925 h 344385"/>
                <a:gd name="connsiteX35" fmla="*/ 752979 w 857575"/>
                <a:gd name="connsiteY35" fmla="*/ 312196 h 344385"/>
                <a:gd name="connsiteX36" fmla="*/ 749955 w 857575"/>
                <a:gd name="connsiteY36" fmla="*/ 312196 h 344385"/>
                <a:gd name="connsiteX37" fmla="*/ 746553 w 857575"/>
                <a:gd name="connsiteY37" fmla="*/ 312196 h 344385"/>
                <a:gd name="connsiteX38" fmla="*/ 746553 w 857575"/>
                <a:gd name="connsiteY38" fmla="*/ 310925 h 344385"/>
                <a:gd name="connsiteX39" fmla="*/ 782877 w 857575"/>
                <a:gd name="connsiteY39" fmla="*/ 308107 h 344385"/>
                <a:gd name="connsiteX40" fmla="*/ 783557 w 857575"/>
                <a:gd name="connsiteY40" fmla="*/ 308107 h 344385"/>
                <a:gd name="connsiteX41" fmla="*/ 779815 w 857575"/>
                <a:gd name="connsiteY41" fmla="*/ 323109 h 344385"/>
                <a:gd name="connsiteX42" fmla="*/ 776413 w 857575"/>
                <a:gd name="connsiteY42" fmla="*/ 334896 h 344385"/>
                <a:gd name="connsiteX43" fmla="*/ 774712 w 857575"/>
                <a:gd name="connsiteY43" fmla="*/ 334539 h 344385"/>
                <a:gd name="connsiteX44" fmla="*/ 778114 w 857575"/>
                <a:gd name="connsiteY44" fmla="*/ 322752 h 344385"/>
                <a:gd name="connsiteX45" fmla="*/ 782877 w 857575"/>
                <a:gd name="connsiteY45" fmla="*/ 308107 h 344385"/>
                <a:gd name="connsiteX46" fmla="*/ 750093 w 857575"/>
                <a:gd name="connsiteY46" fmla="*/ 308103 h 344385"/>
                <a:gd name="connsiteX47" fmla="*/ 754575 w 857575"/>
                <a:gd name="connsiteY47" fmla="*/ 309161 h 344385"/>
                <a:gd name="connsiteX48" fmla="*/ 753828 w 857575"/>
                <a:gd name="connsiteY48" fmla="*/ 310220 h 344385"/>
                <a:gd name="connsiteX49" fmla="*/ 751587 w 857575"/>
                <a:gd name="connsiteY49" fmla="*/ 309867 h 344385"/>
                <a:gd name="connsiteX50" fmla="*/ 749346 w 857575"/>
                <a:gd name="connsiteY50" fmla="*/ 309161 h 344385"/>
                <a:gd name="connsiteX51" fmla="*/ 750093 w 857575"/>
                <a:gd name="connsiteY51" fmla="*/ 308103 h 344385"/>
                <a:gd name="connsiteX52" fmla="*/ 783180 w 857575"/>
                <a:gd name="connsiteY52" fmla="*/ 299813 h 344385"/>
                <a:gd name="connsiteX53" fmla="*/ 783539 w 857575"/>
                <a:gd name="connsiteY53" fmla="*/ 300166 h 344385"/>
                <a:gd name="connsiteX54" fmla="*/ 774578 w 857575"/>
                <a:gd name="connsiteY54" fmla="*/ 333327 h 344385"/>
                <a:gd name="connsiteX55" fmla="*/ 772785 w 857575"/>
                <a:gd name="connsiteY55" fmla="*/ 332974 h 344385"/>
                <a:gd name="connsiteX56" fmla="*/ 783180 w 857575"/>
                <a:gd name="connsiteY56" fmla="*/ 299813 h 344385"/>
                <a:gd name="connsiteX57" fmla="*/ 240722 w 857575"/>
                <a:gd name="connsiteY57" fmla="*/ 283938 h 344385"/>
                <a:gd name="connsiteX58" fmla="*/ 241089 w 857575"/>
                <a:gd name="connsiteY58" fmla="*/ 285275 h 344385"/>
                <a:gd name="connsiteX59" fmla="*/ 223075 w 857575"/>
                <a:gd name="connsiteY59" fmla="*/ 287615 h 344385"/>
                <a:gd name="connsiteX60" fmla="*/ 208002 w 857575"/>
                <a:gd name="connsiteY60" fmla="*/ 289286 h 344385"/>
                <a:gd name="connsiteX61" fmla="*/ 208370 w 857575"/>
                <a:gd name="connsiteY61" fmla="*/ 288951 h 344385"/>
                <a:gd name="connsiteX62" fmla="*/ 223075 w 857575"/>
                <a:gd name="connsiteY62" fmla="*/ 285944 h 344385"/>
                <a:gd name="connsiteX63" fmla="*/ 240722 w 857575"/>
                <a:gd name="connsiteY63" fmla="*/ 283938 h 344385"/>
                <a:gd name="connsiteX64" fmla="*/ 241159 w 857575"/>
                <a:gd name="connsiteY64" fmla="*/ 279175 h 344385"/>
                <a:gd name="connsiteX65" fmla="*/ 241159 w 857575"/>
                <a:gd name="connsiteY65" fmla="*/ 280939 h 344385"/>
                <a:gd name="connsiteX66" fmla="*/ 219447 w 857575"/>
                <a:gd name="connsiteY66" fmla="*/ 285172 h 344385"/>
                <a:gd name="connsiteX67" fmla="*/ 219447 w 857575"/>
                <a:gd name="connsiteY67" fmla="*/ 284820 h 344385"/>
                <a:gd name="connsiteX68" fmla="*/ 241159 w 857575"/>
                <a:gd name="connsiteY68" fmla="*/ 279175 h 344385"/>
                <a:gd name="connsiteX69" fmla="*/ 242689 w 857575"/>
                <a:gd name="connsiteY69" fmla="*/ 274731 h 344385"/>
                <a:gd name="connsiteX70" fmla="*/ 242689 w 857575"/>
                <a:gd name="connsiteY70" fmla="*/ 276318 h 344385"/>
                <a:gd name="connsiteX71" fmla="*/ 222650 w 857575"/>
                <a:gd name="connsiteY71" fmla="*/ 278858 h 344385"/>
                <a:gd name="connsiteX72" fmla="*/ 222650 w 857575"/>
                <a:gd name="connsiteY72" fmla="*/ 278223 h 344385"/>
                <a:gd name="connsiteX73" fmla="*/ 242689 w 857575"/>
                <a:gd name="connsiteY73" fmla="*/ 274731 h 344385"/>
                <a:gd name="connsiteX74" fmla="*/ 242736 w 857575"/>
                <a:gd name="connsiteY74" fmla="*/ 269650 h 344385"/>
                <a:gd name="connsiteX75" fmla="*/ 243088 w 857575"/>
                <a:gd name="connsiteY75" fmla="*/ 271238 h 344385"/>
                <a:gd name="connsiteX76" fmla="*/ 228977 w 857575"/>
                <a:gd name="connsiteY76" fmla="*/ 274016 h 344385"/>
                <a:gd name="connsiteX77" fmla="*/ 228625 w 857575"/>
                <a:gd name="connsiteY77" fmla="*/ 272826 h 344385"/>
                <a:gd name="connsiteX78" fmla="*/ 242736 w 857575"/>
                <a:gd name="connsiteY78" fmla="*/ 269650 h 344385"/>
                <a:gd name="connsiteX79" fmla="*/ 448074 w 857575"/>
                <a:gd name="connsiteY79" fmla="*/ 265177 h 344385"/>
                <a:gd name="connsiteX80" fmla="*/ 462990 w 857575"/>
                <a:gd name="connsiteY80" fmla="*/ 265177 h 344385"/>
                <a:gd name="connsiteX81" fmla="*/ 475101 w 857575"/>
                <a:gd name="connsiteY81" fmla="*/ 265777 h 344385"/>
                <a:gd name="connsiteX82" fmla="*/ 480453 w 857575"/>
                <a:gd name="connsiteY82" fmla="*/ 266043 h 344385"/>
                <a:gd name="connsiteX83" fmla="*/ 480817 w 857575"/>
                <a:gd name="connsiteY83" fmla="*/ 267486 h 344385"/>
                <a:gd name="connsiteX84" fmla="*/ 476913 w 857575"/>
                <a:gd name="connsiteY84" fmla="*/ 267238 h 344385"/>
                <a:gd name="connsiteX85" fmla="*/ 462626 w 857575"/>
                <a:gd name="connsiteY85" fmla="*/ 266331 h 344385"/>
                <a:gd name="connsiteX86" fmla="*/ 447711 w 857575"/>
                <a:gd name="connsiteY86" fmla="*/ 265754 h 344385"/>
                <a:gd name="connsiteX87" fmla="*/ 448074 w 857575"/>
                <a:gd name="connsiteY87" fmla="*/ 265177 h 344385"/>
                <a:gd name="connsiteX88" fmla="*/ 242736 w 857575"/>
                <a:gd name="connsiteY88" fmla="*/ 264888 h 344385"/>
                <a:gd name="connsiteX89" fmla="*/ 243088 w 857575"/>
                <a:gd name="connsiteY89" fmla="*/ 266158 h 344385"/>
                <a:gd name="connsiteX90" fmla="*/ 232152 w 857575"/>
                <a:gd name="connsiteY90" fmla="*/ 267746 h 344385"/>
                <a:gd name="connsiteX91" fmla="*/ 232152 w 857575"/>
                <a:gd name="connsiteY91" fmla="*/ 266793 h 344385"/>
                <a:gd name="connsiteX92" fmla="*/ 242736 w 857575"/>
                <a:gd name="connsiteY92" fmla="*/ 264888 h 344385"/>
                <a:gd name="connsiteX93" fmla="*/ 482408 w 857575"/>
                <a:gd name="connsiteY93" fmla="*/ 261713 h 344385"/>
                <a:gd name="connsiteX94" fmla="*/ 482408 w 857575"/>
                <a:gd name="connsiteY94" fmla="*/ 262771 h 344385"/>
                <a:gd name="connsiteX95" fmla="*/ 471371 w 857575"/>
                <a:gd name="connsiteY95" fmla="*/ 262771 h 344385"/>
                <a:gd name="connsiteX96" fmla="*/ 458823 w 857575"/>
                <a:gd name="connsiteY96" fmla="*/ 262771 h 344385"/>
                <a:gd name="connsiteX97" fmla="*/ 459185 w 857575"/>
                <a:gd name="connsiteY97" fmla="*/ 262242 h 344385"/>
                <a:gd name="connsiteX98" fmla="*/ 470397 w 857575"/>
                <a:gd name="connsiteY98" fmla="*/ 261987 h 344385"/>
                <a:gd name="connsiteX99" fmla="*/ 241116 w 857575"/>
                <a:gd name="connsiteY99" fmla="*/ 261713 h 344385"/>
                <a:gd name="connsiteX100" fmla="*/ 241477 w 857575"/>
                <a:gd name="connsiteY100" fmla="*/ 262904 h 344385"/>
                <a:gd name="connsiteX101" fmla="*/ 238591 w 857575"/>
                <a:gd name="connsiteY101" fmla="*/ 263698 h 344385"/>
                <a:gd name="connsiteX102" fmla="*/ 235704 w 857575"/>
                <a:gd name="connsiteY102" fmla="*/ 264094 h 344385"/>
                <a:gd name="connsiteX103" fmla="*/ 235343 w 857575"/>
                <a:gd name="connsiteY103" fmla="*/ 263301 h 344385"/>
                <a:gd name="connsiteX104" fmla="*/ 238591 w 857575"/>
                <a:gd name="connsiteY104" fmla="*/ 262507 h 344385"/>
                <a:gd name="connsiteX105" fmla="*/ 241116 w 857575"/>
                <a:gd name="connsiteY105" fmla="*/ 261713 h 344385"/>
                <a:gd name="connsiteX106" fmla="*/ 237330 w 857575"/>
                <a:gd name="connsiteY106" fmla="*/ 259067 h 344385"/>
                <a:gd name="connsiteX107" fmla="*/ 241439 w 857575"/>
                <a:gd name="connsiteY107" fmla="*/ 259067 h 344385"/>
                <a:gd name="connsiteX108" fmla="*/ 241439 w 857575"/>
                <a:gd name="connsiteY108" fmla="*/ 259861 h 344385"/>
                <a:gd name="connsiteX109" fmla="*/ 238824 w 857575"/>
                <a:gd name="connsiteY109" fmla="*/ 259861 h 344385"/>
                <a:gd name="connsiteX110" fmla="*/ 236957 w 857575"/>
                <a:gd name="connsiteY110" fmla="*/ 259596 h 344385"/>
                <a:gd name="connsiteX111" fmla="*/ 237330 w 857575"/>
                <a:gd name="connsiteY111" fmla="*/ 259067 h 344385"/>
                <a:gd name="connsiteX112" fmla="*/ 463580 w 857575"/>
                <a:gd name="connsiteY112" fmla="*/ 257404 h 344385"/>
                <a:gd name="connsiteX113" fmla="*/ 464710 w 857575"/>
                <a:gd name="connsiteY113" fmla="*/ 257404 h 344385"/>
                <a:gd name="connsiteX114" fmla="*/ 483654 w 857575"/>
                <a:gd name="connsiteY114" fmla="*/ 257404 h 344385"/>
                <a:gd name="connsiteX115" fmla="*/ 483654 w 857575"/>
                <a:gd name="connsiteY115" fmla="*/ 259672 h 344385"/>
                <a:gd name="connsiteX116" fmla="*/ 466043 w 857575"/>
                <a:gd name="connsiteY116" fmla="*/ 258478 h 344385"/>
                <a:gd name="connsiteX117" fmla="*/ 463580 w 857575"/>
                <a:gd name="connsiteY117" fmla="*/ 258311 h 344385"/>
                <a:gd name="connsiteX118" fmla="*/ 463580 w 857575"/>
                <a:gd name="connsiteY118" fmla="*/ 257404 h 344385"/>
                <a:gd name="connsiteX119" fmla="*/ 274536 w 857575"/>
                <a:gd name="connsiteY119" fmla="*/ 257309 h 344385"/>
                <a:gd name="connsiteX120" fmla="*/ 274990 w 857575"/>
                <a:gd name="connsiteY120" fmla="*/ 257309 h 344385"/>
                <a:gd name="connsiteX121" fmla="*/ 274990 w 857575"/>
                <a:gd name="connsiteY121" fmla="*/ 277741 h 344385"/>
                <a:gd name="connsiteX122" fmla="*/ 272722 w 857575"/>
                <a:gd name="connsiteY122" fmla="*/ 277741 h 344385"/>
                <a:gd name="connsiteX123" fmla="*/ 274536 w 857575"/>
                <a:gd name="connsiteY123" fmla="*/ 257309 h 344385"/>
                <a:gd name="connsiteX124" fmla="*/ 470686 w 857575"/>
                <a:gd name="connsiteY124" fmla="*/ 252982 h 344385"/>
                <a:gd name="connsiteX125" fmla="*/ 485549 w 857575"/>
                <a:gd name="connsiteY125" fmla="*/ 252982 h 344385"/>
                <a:gd name="connsiteX126" fmla="*/ 485549 w 857575"/>
                <a:gd name="connsiteY126" fmla="*/ 254966 h 344385"/>
                <a:gd name="connsiteX127" fmla="*/ 470315 w 857575"/>
                <a:gd name="connsiteY127" fmla="*/ 254173 h 344385"/>
                <a:gd name="connsiteX128" fmla="*/ 470686 w 857575"/>
                <a:gd name="connsiteY128" fmla="*/ 252982 h 344385"/>
                <a:gd name="connsiteX129" fmla="*/ 269692 w 857575"/>
                <a:gd name="connsiteY129" fmla="*/ 250964 h 344385"/>
                <a:gd name="connsiteX130" fmla="*/ 269980 w 857575"/>
                <a:gd name="connsiteY130" fmla="*/ 250964 h 344385"/>
                <a:gd name="connsiteX131" fmla="*/ 269692 w 857575"/>
                <a:gd name="connsiteY131" fmla="*/ 266590 h 344385"/>
                <a:gd name="connsiteX132" fmla="*/ 269403 w 857575"/>
                <a:gd name="connsiteY132" fmla="*/ 278946 h 344385"/>
                <a:gd name="connsiteX133" fmla="*/ 267960 w 857575"/>
                <a:gd name="connsiteY133" fmla="*/ 279310 h 344385"/>
                <a:gd name="connsiteX134" fmla="*/ 268537 w 857575"/>
                <a:gd name="connsiteY134" fmla="*/ 266227 h 344385"/>
                <a:gd name="connsiteX135" fmla="*/ 269692 w 857575"/>
                <a:gd name="connsiteY135" fmla="*/ 250964 h 344385"/>
                <a:gd name="connsiteX136" fmla="*/ 573004 w 857575"/>
                <a:gd name="connsiteY136" fmla="*/ 249372 h 344385"/>
                <a:gd name="connsiteX137" fmla="*/ 573737 w 857575"/>
                <a:gd name="connsiteY137" fmla="*/ 249731 h 344385"/>
                <a:gd name="connsiteX138" fmla="*/ 575202 w 857575"/>
                <a:gd name="connsiteY138" fmla="*/ 269116 h 344385"/>
                <a:gd name="connsiteX139" fmla="*/ 576667 w 857575"/>
                <a:gd name="connsiteY139" fmla="*/ 286347 h 344385"/>
                <a:gd name="connsiteX140" fmla="*/ 580331 w 857575"/>
                <a:gd name="connsiteY140" fmla="*/ 319014 h 344385"/>
                <a:gd name="connsiteX141" fmla="*/ 578866 w 857575"/>
                <a:gd name="connsiteY141" fmla="*/ 319014 h 344385"/>
                <a:gd name="connsiteX142" fmla="*/ 574836 w 857575"/>
                <a:gd name="connsiteY142" fmla="*/ 282757 h 344385"/>
                <a:gd name="connsiteX143" fmla="*/ 573004 w 857575"/>
                <a:gd name="connsiteY143" fmla="*/ 249372 h 344385"/>
                <a:gd name="connsiteX144" fmla="*/ 475040 w 857575"/>
                <a:gd name="connsiteY144" fmla="*/ 247425 h 344385"/>
                <a:gd name="connsiteX145" fmla="*/ 485976 w 857575"/>
                <a:gd name="connsiteY145" fmla="*/ 247689 h 344385"/>
                <a:gd name="connsiteX146" fmla="*/ 485976 w 857575"/>
                <a:gd name="connsiteY146" fmla="*/ 248748 h 344385"/>
                <a:gd name="connsiteX147" fmla="*/ 474688 w 857575"/>
                <a:gd name="connsiteY147" fmla="*/ 248219 h 344385"/>
                <a:gd name="connsiteX148" fmla="*/ 475040 w 857575"/>
                <a:gd name="connsiteY148" fmla="*/ 247425 h 344385"/>
                <a:gd name="connsiteX149" fmla="*/ 518411 w 857575"/>
                <a:gd name="connsiteY149" fmla="*/ 245838 h 344385"/>
                <a:gd name="connsiteX150" fmla="*/ 514302 w 857575"/>
                <a:gd name="connsiteY150" fmla="*/ 266582 h 344385"/>
                <a:gd name="connsiteX151" fmla="*/ 512435 w 857575"/>
                <a:gd name="connsiteY151" fmla="*/ 266211 h 344385"/>
                <a:gd name="connsiteX152" fmla="*/ 518411 w 857575"/>
                <a:gd name="connsiteY152" fmla="*/ 245838 h 344385"/>
                <a:gd name="connsiteX153" fmla="*/ 52760 w 857575"/>
                <a:gd name="connsiteY153" fmla="*/ 244611 h 344385"/>
                <a:gd name="connsiteX154" fmla="*/ 58713 w 857575"/>
                <a:gd name="connsiteY154" fmla="*/ 263393 h 344385"/>
                <a:gd name="connsiteX155" fmla="*/ 63966 w 857575"/>
                <a:gd name="connsiteY155" fmla="*/ 279646 h 344385"/>
                <a:gd name="connsiteX156" fmla="*/ 74821 w 857575"/>
                <a:gd name="connsiteY156" fmla="*/ 310707 h 344385"/>
                <a:gd name="connsiteX157" fmla="*/ 73771 w 857575"/>
                <a:gd name="connsiteY157" fmla="*/ 311430 h 344385"/>
                <a:gd name="connsiteX158" fmla="*/ 61515 w 857575"/>
                <a:gd name="connsiteY158" fmla="*/ 276756 h 344385"/>
                <a:gd name="connsiteX159" fmla="*/ 52060 w 857575"/>
                <a:gd name="connsiteY159" fmla="*/ 244972 h 344385"/>
                <a:gd name="connsiteX160" fmla="*/ 52760 w 857575"/>
                <a:gd name="connsiteY160" fmla="*/ 244611 h 344385"/>
                <a:gd name="connsiteX161" fmla="*/ 481839 w 857575"/>
                <a:gd name="connsiteY161" fmla="*/ 244250 h 344385"/>
                <a:gd name="connsiteX162" fmla="*/ 484364 w 857575"/>
                <a:gd name="connsiteY162" fmla="*/ 244250 h 344385"/>
                <a:gd name="connsiteX163" fmla="*/ 484364 w 857575"/>
                <a:gd name="connsiteY163" fmla="*/ 245203 h 344385"/>
                <a:gd name="connsiteX164" fmla="*/ 481839 w 857575"/>
                <a:gd name="connsiteY164" fmla="*/ 245520 h 344385"/>
                <a:gd name="connsiteX165" fmla="*/ 478592 w 857575"/>
                <a:gd name="connsiteY165" fmla="*/ 245520 h 344385"/>
                <a:gd name="connsiteX166" fmla="*/ 478592 w 857575"/>
                <a:gd name="connsiteY166" fmla="*/ 244567 h 344385"/>
                <a:gd name="connsiteX167" fmla="*/ 481839 w 857575"/>
                <a:gd name="connsiteY167" fmla="*/ 244250 h 344385"/>
                <a:gd name="connsiteX168" fmla="*/ 267007 w 857575"/>
                <a:gd name="connsiteY168" fmla="*/ 243017 h 344385"/>
                <a:gd name="connsiteX169" fmla="*/ 267325 w 857575"/>
                <a:gd name="connsiteY169" fmla="*/ 243017 h 344385"/>
                <a:gd name="connsiteX170" fmla="*/ 266690 w 857575"/>
                <a:gd name="connsiteY170" fmla="*/ 277403 h 344385"/>
                <a:gd name="connsiteX171" fmla="*/ 265420 w 857575"/>
                <a:gd name="connsiteY171" fmla="*/ 277757 h 344385"/>
                <a:gd name="connsiteX172" fmla="*/ 267007 w 857575"/>
                <a:gd name="connsiteY172" fmla="*/ 243017 h 344385"/>
                <a:gd name="connsiteX173" fmla="*/ 481805 w 857575"/>
                <a:gd name="connsiteY173" fmla="*/ 241528 h 344385"/>
                <a:gd name="connsiteX174" fmla="*/ 486288 w 857575"/>
                <a:gd name="connsiteY174" fmla="*/ 242435 h 344385"/>
                <a:gd name="connsiteX175" fmla="*/ 485914 w 857575"/>
                <a:gd name="connsiteY175" fmla="*/ 243796 h 344385"/>
                <a:gd name="connsiteX176" fmla="*/ 483299 w 857575"/>
                <a:gd name="connsiteY176" fmla="*/ 243343 h 344385"/>
                <a:gd name="connsiteX177" fmla="*/ 481432 w 857575"/>
                <a:gd name="connsiteY177" fmla="*/ 242435 h 344385"/>
                <a:gd name="connsiteX178" fmla="*/ 481805 w 857575"/>
                <a:gd name="connsiteY178" fmla="*/ 241528 h 344385"/>
                <a:gd name="connsiteX179" fmla="*/ 516054 w 857575"/>
                <a:gd name="connsiteY179" fmla="*/ 240193 h 344385"/>
                <a:gd name="connsiteX180" fmla="*/ 516816 w 857575"/>
                <a:gd name="connsiteY180" fmla="*/ 240193 h 344385"/>
                <a:gd name="connsiteX181" fmla="*/ 513006 w 857575"/>
                <a:gd name="connsiteY181" fmla="*/ 254658 h 344385"/>
                <a:gd name="connsiteX182" fmla="*/ 509958 w 857575"/>
                <a:gd name="connsiteY182" fmla="*/ 266299 h 344385"/>
                <a:gd name="connsiteX183" fmla="*/ 508053 w 857575"/>
                <a:gd name="connsiteY183" fmla="*/ 266299 h 344385"/>
                <a:gd name="connsiteX184" fmla="*/ 511482 w 857575"/>
                <a:gd name="connsiteY184" fmla="*/ 254305 h 344385"/>
                <a:gd name="connsiteX185" fmla="*/ 516054 w 857575"/>
                <a:gd name="connsiteY185" fmla="*/ 240193 h 344385"/>
                <a:gd name="connsiteX186" fmla="*/ 514589 w 857575"/>
                <a:gd name="connsiteY186" fmla="*/ 231915 h 344385"/>
                <a:gd name="connsiteX187" fmla="*/ 514929 w 857575"/>
                <a:gd name="connsiteY187" fmla="*/ 231915 h 344385"/>
                <a:gd name="connsiteX188" fmla="*/ 507786 w 857575"/>
                <a:gd name="connsiteY188" fmla="*/ 266968 h 344385"/>
                <a:gd name="connsiteX189" fmla="*/ 506425 w 857575"/>
                <a:gd name="connsiteY189" fmla="*/ 266603 h 344385"/>
                <a:gd name="connsiteX190" fmla="*/ 514589 w 857575"/>
                <a:gd name="connsiteY190" fmla="*/ 231915 h 344385"/>
                <a:gd name="connsiteX191" fmla="*/ 574347 w 857575"/>
                <a:gd name="connsiteY191" fmla="*/ 230322 h 344385"/>
                <a:gd name="connsiteX192" fmla="*/ 575088 w 857575"/>
                <a:gd name="connsiteY192" fmla="*/ 230322 h 344385"/>
                <a:gd name="connsiteX193" fmla="*/ 576570 w 857575"/>
                <a:gd name="connsiteY193" fmla="*/ 236796 h 344385"/>
                <a:gd name="connsiteX194" fmla="*/ 578052 w 857575"/>
                <a:gd name="connsiteY194" fmla="*/ 247227 h 344385"/>
                <a:gd name="connsiteX195" fmla="*/ 579533 w 857575"/>
                <a:gd name="connsiteY195" fmla="*/ 270606 h 344385"/>
                <a:gd name="connsiteX196" fmla="*/ 581756 w 857575"/>
                <a:gd name="connsiteY196" fmla="*/ 296142 h 344385"/>
                <a:gd name="connsiteX197" fmla="*/ 584719 w 857575"/>
                <a:gd name="connsiteY197" fmla="*/ 320600 h 344385"/>
                <a:gd name="connsiteX198" fmla="*/ 583238 w 857575"/>
                <a:gd name="connsiteY198" fmla="*/ 320959 h 344385"/>
                <a:gd name="connsiteX199" fmla="*/ 580274 w 857575"/>
                <a:gd name="connsiteY199" fmla="*/ 296502 h 344385"/>
                <a:gd name="connsiteX200" fmla="*/ 578052 w 857575"/>
                <a:gd name="connsiteY200" fmla="*/ 272404 h 344385"/>
                <a:gd name="connsiteX201" fmla="*/ 576940 w 857575"/>
                <a:gd name="connsiteY201" fmla="*/ 249026 h 344385"/>
                <a:gd name="connsiteX202" fmla="*/ 575459 w 857575"/>
                <a:gd name="connsiteY202" fmla="*/ 238235 h 344385"/>
                <a:gd name="connsiteX203" fmla="*/ 574347 w 857575"/>
                <a:gd name="connsiteY203" fmla="*/ 230322 h 344385"/>
                <a:gd name="connsiteX204" fmla="*/ 47653 w 857575"/>
                <a:gd name="connsiteY204" fmla="*/ 225200 h 344385"/>
                <a:gd name="connsiteX205" fmla="*/ 51221 w 857575"/>
                <a:gd name="connsiteY205" fmla="*/ 231308 h 344385"/>
                <a:gd name="connsiteX206" fmla="*/ 55145 w 857575"/>
                <a:gd name="connsiteY206" fmla="*/ 241010 h 344385"/>
                <a:gd name="connsiteX207" fmla="*/ 61923 w 857575"/>
                <a:gd name="connsiteY207" fmla="*/ 263287 h 344385"/>
                <a:gd name="connsiteX208" fmla="*/ 69771 w 857575"/>
                <a:gd name="connsiteY208" fmla="*/ 288080 h 344385"/>
                <a:gd name="connsiteX209" fmla="*/ 78333 w 857575"/>
                <a:gd name="connsiteY209" fmla="*/ 310717 h 344385"/>
                <a:gd name="connsiteX210" fmla="*/ 77263 w 857575"/>
                <a:gd name="connsiteY210" fmla="*/ 311076 h 344385"/>
                <a:gd name="connsiteX211" fmla="*/ 68345 w 857575"/>
                <a:gd name="connsiteY211" fmla="*/ 288439 h 344385"/>
                <a:gd name="connsiteX212" fmla="*/ 60853 w 857575"/>
                <a:gd name="connsiteY212" fmla="*/ 265443 h 344385"/>
                <a:gd name="connsiteX213" fmla="*/ 54075 w 857575"/>
                <a:gd name="connsiteY213" fmla="*/ 243165 h 344385"/>
                <a:gd name="connsiteX214" fmla="*/ 50151 w 857575"/>
                <a:gd name="connsiteY214" fmla="*/ 233105 h 344385"/>
                <a:gd name="connsiteX215" fmla="*/ 47297 w 857575"/>
                <a:gd name="connsiteY215" fmla="*/ 225559 h 344385"/>
                <a:gd name="connsiteX216" fmla="*/ 47653 w 857575"/>
                <a:gd name="connsiteY216" fmla="*/ 225200 h 344385"/>
                <a:gd name="connsiteX217" fmla="*/ 727457 w 857575"/>
                <a:gd name="connsiteY217" fmla="*/ 207738 h 344385"/>
                <a:gd name="connsiteX218" fmla="*/ 731715 w 857575"/>
                <a:gd name="connsiteY218" fmla="*/ 233320 h 344385"/>
                <a:gd name="connsiteX219" fmla="*/ 733844 w 857575"/>
                <a:gd name="connsiteY219" fmla="*/ 245381 h 344385"/>
                <a:gd name="connsiteX220" fmla="*/ 736328 w 857575"/>
                <a:gd name="connsiteY220" fmla="*/ 255615 h 344385"/>
                <a:gd name="connsiteX221" fmla="*/ 745200 w 857575"/>
                <a:gd name="connsiteY221" fmla="*/ 234782 h 344385"/>
                <a:gd name="connsiteX222" fmla="*/ 755846 w 857575"/>
                <a:gd name="connsiteY222" fmla="*/ 212123 h 344385"/>
                <a:gd name="connsiteX223" fmla="*/ 756201 w 857575"/>
                <a:gd name="connsiteY223" fmla="*/ 212123 h 344385"/>
                <a:gd name="connsiteX224" fmla="*/ 746264 w 857575"/>
                <a:gd name="connsiteY224" fmla="*/ 237341 h 344385"/>
                <a:gd name="connsiteX225" fmla="*/ 737393 w 857575"/>
                <a:gd name="connsiteY225" fmla="*/ 257442 h 344385"/>
                <a:gd name="connsiteX226" fmla="*/ 736683 w 857575"/>
                <a:gd name="connsiteY226" fmla="*/ 257807 h 344385"/>
                <a:gd name="connsiteX227" fmla="*/ 735264 w 857575"/>
                <a:gd name="connsiteY227" fmla="*/ 257442 h 344385"/>
                <a:gd name="connsiteX228" fmla="*/ 732425 w 857575"/>
                <a:gd name="connsiteY228" fmla="*/ 245381 h 344385"/>
                <a:gd name="connsiteX229" fmla="*/ 730296 w 857575"/>
                <a:gd name="connsiteY229" fmla="*/ 233320 h 344385"/>
                <a:gd name="connsiteX230" fmla="*/ 727102 w 857575"/>
                <a:gd name="connsiteY230" fmla="*/ 208103 h 344385"/>
                <a:gd name="connsiteX231" fmla="*/ 727457 w 857575"/>
                <a:gd name="connsiteY231" fmla="*/ 207738 h 344385"/>
                <a:gd name="connsiteX232" fmla="*/ 685950 w 857575"/>
                <a:gd name="connsiteY232" fmla="*/ 207564 h 344385"/>
                <a:gd name="connsiteX233" fmla="*/ 678025 w 857575"/>
                <a:gd name="connsiteY233" fmla="*/ 225930 h 344385"/>
                <a:gd name="connsiteX234" fmla="*/ 672621 w 857575"/>
                <a:gd name="connsiteY234" fmla="*/ 239975 h 344385"/>
                <a:gd name="connsiteX235" fmla="*/ 679105 w 857575"/>
                <a:gd name="connsiteY235" fmla="*/ 234573 h 344385"/>
                <a:gd name="connsiteX236" fmla="*/ 679826 w 857575"/>
                <a:gd name="connsiteY236" fmla="*/ 235293 h 344385"/>
                <a:gd name="connsiteX237" fmla="*/ 674782 w 857575"/>
                <a:gd name="connsiteY237" fmla="*/ 239975 h 344385"/>
                <a:gd name="connsiteX238" fmla="*/ 671540 w 857575"/>
                <a:gd name="connsiteY238" fmla="*/ 242856 h 344385"/>
                <a:gd name="connsiteX239" fmla="*/ 669739 w 857575"/>
                <a:gd name="connsiteY239" fmla="*/ 247537 h 344385"/>
                <a:gd name="connsiteX240" fmla="*/ 673702 w 857575"/>
                <a:gd name="connsiteY240" fmla="*/ 243936 h 344385"/>
                <a:gd name="connsiteX241" fmla="*/ 681267 w 857575"/>
                <a:gd name="connsiteY241" fmla="*/ 237454 h 344385"/>
                <a:gd name="connsiteX242" fmla="*/ 681987 w 857575"/>
                <a:gd name="connsiteY242" fmla="*/ 238174 h 344385"/>
                <a:gd name="connsiteX243" fmla="*/ 675143 w 857575"/>
                <a:gd name="connsiteY243" fmla="*/ 244296 h 344385"/>
                <a:gd name="connsiteX244" fmla="*/ 668298 w 857575"/>
                <a:gd name="connsiteY244" fmla="*/ 250779 h 344385"/>
                <a:gd name="connsiteX245" fmla="*/ 666857 w 857575"/>
                <a:gd name="connsiteY245" fmla="*/ 254740 h 344385"/>
                <a:gd name="connsiteX246" fmla="*/ 680186 w 857575"/>
                <a:gd name="connsiteY246" fmla="*/ 243216 h 344385"/>
                <a:gd name="connsiteX247" fmla="*/ 680546 w 857575"/>
                <a:gd name="connsiteY247" fmla="*/ 243576 h 344385"/>
                <a:gd name="connsiteX248" fmla="*/ 665416 w 857575"/>
                <a:gd name="connsiteY248" fmla="*/ 258701 h 344385"/>
                <a:gd name="connsiteX249" fmla="*/ 664335 w 857575"/>
                <a:gd name="connsiteY249" fmla="*/ 261942 h 344385"/>
                <a:gd name="connsiteX250" fmla="*/ 667577 w 857575"/>
                <a:gd name="connsiteY250" fmla="*/ 259061 h 344385"/>
                <a:gd name="connsiteX251" fmla="*/ 675503 w 857575"/>
                <a:gd name="connsiteY251" fmla="*/ 251859 h 344385"/>
                <a:gd name="connsiteX252" fmla="*/ 676223 w 857575"/>
                <a:gd name="connsiteY252" fmla="*/ 252939 h 344385"/>
                <a:gd name="connsiteX253" fmla="*/ 663254 w 857575"/>
                <a:gd name="connsiteY253" fmla="*/ 265183 h 344385"/>
                <a:gd name="connsiteX254" fmla="*/ 661813 w 857575"/>
                <a:gd name="connsiteY254" fmla="*/ 268425 h 344385"/>
                <a:gd name="connsiteX255" fmla="*/ 665056 w 857575"/>
                <a:gd name="connsiteY255" fmla="*/ 265544 h 344385"/>
                <a:gd name="connsiteX256" fmla="*/ 671540 w 857575"/>
                <a:gd name="connsiteY256" fmla="*/ 259061 h 344385"/>
                <a:gd name="connsiteX257" fmla="*/ 671900 w 857575"/>
                <a:gd name="connsiteY257" fmla="*/ 259061 h 344385"/>
                <a:gd name="connsiteX258" fmla="*/ 668298 w 857575"/>
                <a:gd name="connsiteY258" fmla="*/ 264103 h 344385"/>
                <a:gd name="connsiteX259" fmla="*/ 660372 w 857575"/>
                <a:gd name="connsiteY259" fmla="*/ 272386 h 344385"/>
                <a:gd name="connsiteX260" fmla="*/ 658931 w 857575"/>
                <a:gd name="connsiteY260" fmla="*/ 275627 h 344385"/>
                <a:gd name="connsiteX261" fmla="*/ 668658 w 857575"/>
                <a:gd name="connsiteY261" fmla="*/ 266624 h 344385"/>
                <a:gd name="connsiteX262" fmla="*/ 669379 w 857575"/>
                <a:gd name="connsiteY262" fmla="*/ 267344 h 344385"/>
                <a:gd name="connsiteX263" fmla="*/ 657490 w 857575"/>
                <a:gd name="connsiteY263" fmla="*/ 279228 h 344385"/>
                <a:gd name="connsiteX264" fmla="*/ 656049 w 857575"/>
                <a:gd name="connsiteY264" fmla="*/ 283910 h 344385"/>
                <a:gd name="connsiteX265" fmla="*/ 665416 w 857575"/>
                <a:gd name="connsiteY265" fmla="*/ 274186 h 344385"/>
                <a:gd name="connsiteX266" fmla="*/ 666136 w 857575"/>
                <a:gd name="connsiteY266" fmla="*/ 274547 h 344385"/>
                <a:gd name="connsiteX267" fmla="*/ 654608 w 857575"/>
                <a:gd name="connsiteY267" fmla="*/ 287151 h 344385"/>
                <a:gd name="connsiteX268" fmla="*/ 652447 w 857575"/>
                <a:gd name="connsiteY268" fmla="*/ 292553 h 344385"/>
                <a:gd name="connsiteX269" fmla="*/ 656049 w 857575"/>
                <a:gd name="connsiteY269" fmla="*/ 289311 h 344385"/>
                <a:gd name="connsiteX270" fmla="*/ 661813 w 857575"/>
                <a:gd name="connsiteY270" fmla="*/ 283910 h 344385"/>
                <a:gd name="connsiteX271" fmla="*/ 662174 w 857575"/>
                <a:gd name="connsiteY271" fmla="*/ 284630 h 344385"/>
                <a:gd name="connsiteX272" fmla="*/ 657130 w 857575"/>
                <a:gd name="connsiteY272" fmla="*/ 290032 h 344385"/>
                <a:gd name="connsiteX273" fmla="*/ 651366 w 857575"/>
                <a:gd name="connsiteY273" fmla="*/ 295433 h 344385"/>
                <a:gd name="connsiteX274" fmla="*/ 651366 w 857575"/>
                <a:gd name="connsiteY274" fmla="*/ 295794 h 344385"/>
                <a:gd name="connsiteX275" fmla="*/ 649565 w 857575"/>
                <a:gd name="connsiteY275" fmla="*/ 299755 h 344385"/>
                <a:gd name="connsiteX276" fmla="*/ 658931 w 857575"/>
                <a:gd name="connsiteY276" fmla="*/ 290752 h 344385"/>
                <a:gd name="connsiteX277" fmla="*/ 660012 w 857575"/>
                <a:gd name="connsiteY277" fmla="*/ 291112 h 344385"/>
                <a:gd name="connsiteX278" fmla="*/ 648484 w 857575"/>
                <a:gd name="connsiteY278" fmla="*/ 303356 h 344385"/>
                <a:gd name="connsiteX279" fmla="*/ 646683 w 857575"/>
                <a:gd name="connsiteY279" fmla="*/ 308038 h 344385"/>
                <a:gd name="connsiteX280" fmla="*/ 656770 w 857575"/>
                <a:gd name="connsiteY280" fmla="*/ 298675 h 344385"/>
                <a:gd name="connsiteX281" fmla="*/ 657130 w 857575"/>
                <a:gd name="connsiteY281" fmla="*/ 299035 h 344385"/>
                <a:gd name="connsiteX282" fmla="*/ 651726 w 857575"/>
                <a:gd name="connsiteY282" fmla="*/ 305157 h 344385"/>
                <a:gd name="connsiteX283" fmla="*/ 645602 w 857575"/>
                <a:gd name="connsiteY283" fmla="*/ 310919 h 344385"/>
                <a:gd name="connsiteX284" fmla="*/ 643080 w 857575"/>
                <a:gd name="connsiteY284" fmla="*/ 317401 h 344385"/>
                <a:gd name="connsiteX285" fmla="*/ 653527 w 857575"/>
                <a:gd name="connsiteY285" fmla="*/ 306237 h 344385"/>
                <a:gd name="connsiteX286" fmla="*/ 654608 w 857575"/>
                <a:gd name="connsiteY286" fmla="*/ 306597 h 344385"/>
                <a:gd name="connsiteX287" fmla="*/ 647763 w 857575"/>
                <a:gd name="connsiteY287" fmla="*/ 315600 h 344385"/>
                <a:gd name="connsiteX288" fmla="*/ 656049 w 857575"/>
                <a:gd name="connsiteY288" fmla="*/ 310919 h 344385"/>
                <a:gd name="connsiteX289" fmla="*/ 656409 w 857575"/>
                <a:gd name="connsiteY289" fmla="*/ 310198 h 344385"/>
                <a:gd name="connsiteX290" fmla="*/ 670459 w 857575"/>
                <a:gd name="connsiteY290" fmla="*/ 269145 h 344385"/>
                <a:gd name="connsiteX291" fmla="*/ 686671 w 857575"/>
                <a:gd name="connsiteY291" fmla="*/ 232772 h 344385"/>
                <a:gd name="connsiteX292" fmla="*/ 685950 w 857575"/>
                <a:gd name="connsiteY292" fmla="*/ 207564 h 344385"/>
                <a:gd name="connsiteX293" fmla="*/ 643499 w 857575"/>
                <a:gd name="connsiteY293" fmla="*/ 193812 h 344385"/>
                <a:gd name="connsiteX294" fmla="*/ 643848 w 857575"/>
                <a:gd name="connsiteY294" fmla="*/ 193812 h 344385"/>
                <a:gd name="connsiteX295" fmla="*/ 628132 w 857575"/>
                <a:gd name="connsiteY295" fmla="*/ 233639 h 344385"/>
                <a:gd name="connsiteX296" fmla="*/ 627084 w 857575"/>
                <a:gd name="connsiteY296" fmla="*/ 232914 h 344385"/>
                <a:gd name="connsiteX297" fmla="*/ 643499 w 857575"/>
                <a:gd name="connsiteY297" fmla="*/ 193812 h 344385"/>
                <a:gd name="connsiteX298" fmla="*/ 303164 w 857575"/>
                <a:gd name="connsiteY298" fmla="*/ 190637 h 344385"/>
                <a:gd name="connsiteX299" fmla="*/ 303538 w 857575"/>
                <a:gd name="connsiteY299" fmla="*/ 190637 h 344385"/>
                <a:gd name="connsiteX300" fmla="*/ 306153 w 857575"/>
                <a:gd name="connsiteY300" fmla="*/ 210219 h 344385"/>
                <a:gd name="connsiteX301" fmla="*/ 308394 w 857575"/>
                <a:gd name="connsiteY301" fmla="*/ 227263 h 344385"/>
                <a:gd name="connsiteX302" fmla="*/ 313623 w 857575"/>
                <a:gd name="connsiteY302" fmla="*/ 260263 h 344385"/>
                <a:gd name="connsiteX303" fmla="*/ 312129 w 857575"/>
                <a:gd name="connsiteY303" fmla="*/ 260625 h 344385"/>
                <a:gd name="connsiteX304" fmla="*/ 306526 w 857575"/>
                <a:gd name="connsiteY304" fmla="*/ 223999 h 344385"/>
                <a:gd name="connsiteX305" fmla="*/ 303164 w 857575"/>
                <a:gd name="connsiteY305" fmla="*/ 190637 h 344385"/>
                <a:gd name="connsiteX306" fmla="*/ 727475 w 857575"/>
                <a:gd name="connsiteY306" fmla="*/ 181106 h 344385"/>
                <a:gd name="connsiteX307" fmla="*/ 728202 w 857575"/>
                <a:gd name="connsiteY307" fmla="*/ 181463 h 344385"/>
                <a:gd name="connsiteX308" fmla="*/ 730385 w 857575"/>
                <a:gd name="connsiteY308" fmla="*/ 198221 h 344385"/>
                <a:gd name="connsiteX309" fmla="*/ 733296 w 857575"/>
                <a:gd name="connsiteY309" fmla="*/ 214622 h 344385"/>
                <a:gd name="connsiteX310" fmla="*/ 735842 w 857575"/>
                <a:gd name="connsiteY310" fmla="*/ 231380 h 344385"/>
                <a:gd name="connsiteX311" fmla="*/ 738025 w 857575"/>
                <a:gd name="connsiteY311" fmla="*/ 244572 h 344385"/>
                <a:gd name="connsiteX312" fmla="*/ 748575 w 857575"/>
                <a:gd name="connsiteY312" fmla="*/ 220327 h 344385"/>
                <a:gd name="connsiteX313" fmla="*/ 760217 w 857575"/>
                <a:gd name="connsiteY313" fmla="*/ 196081 h 344385"/>
                <a:gd name="connsiteX314" fmla="*/ 761308 w 857575"/>
                <a:gd name="connsiteY314" fmla="*/ 196438 h 344385"/>
                <a:gd name="connsiteX315" fmla="*/ 749303 w 857575"/>
                <a:gd name="connsiteY315" fmla="*/ 222466 h 344385"/>
                <a:gd name="connsiteX316" fmla="*/ 739117 w 857575"/>
                <a:gd name="connsiteY316" fmla="*/ 246712 h 344385"/>
                <a:gd name="connsiteX317" fmla="*/ 738025 w 857575"/>
                <a:gd name="connsiteY317" fmla="*/ 247068 h 344385"/>
                <a:gd name="connsiteX318" fmla="*/ 736934 w 857575"/>
                <a:gd name="connsiteY318" fmla="*/ 246712 h 344385"/>
                <a:gd name="connsiteX319" fmla="*/ 734751 w 857575"/>
                <a:gd name="connsiteY319" fmla="*/ 233163 h 344385"/>
                <a:gd name="connsiteX320" fmla="*/ 731840 w 857575"/>
                <a:gd name="connsiteY320" fmla="*/ 214979 h 344385"/>
                <a:gd name="connsiteX321" fmla="*/ 728566 w 857575"/>
                <a:gd name="connsiteY321" fmla="*/ 196795 h 344385"/>
                <a:gd name="connsiteX322" fmla="*/ 727475 w 857575"/>
                <a:gd name="connsiteY322" fmla="*/ 181106 h 344385"/>
                <a:gd name="connsiteX323" fmla="*/ 151337 w 857575"/>
                <a:gd name="connsiteY323" fmla="*/ 176954 h 344385"/>
                <a:gd name="connsiteX324" fmla="*/ 147735 w 857575"/>
                <a:gd name="connsiteY324" fmla="*/ 196760 h 344385"/>
                <a:gd name="connsiteX325" fmla="*/ 145934 w 857575"/>
                <a:gd name="connsiteY325" fmla="*/ 211525 h 344385"/>
                <a:gd name="connsiteX326" fmla="*/ 150977 w 857575"/>
                <a:gd name="connsiteY326" fmla="*/ 204683 h 344385"/>
                <a:gd name="connsiteX327" fmla="*/ 152058 w 857575"/>
                <a:gd name="connsiteY327" fmla="*/ 205403 h 344385"/>
                <a:gd name="connsiteX328" fmla="*/ 147735 w 857575"/>
                <a:gd name="connsiteY328" fmla="*/ 211165 h 344385"/>
                <a:gd name="connsiteX329" fmla="*/ 145573 w 857575"/>
                <a:gd name="connsiteY329" fmla="*/ 215126 h 344385"/>
                <a:gd name="connsiteX330" fmla="*/ 144853 w 857575"/>
                <a:gd name="connsiteY330" fmla="*/ 219808 h 344385"/>
                <a:gd name="connsiteX331" fmla="*/ 147735 w 857575"/>
                <a:gd name="connsiteY331" fmla="*/ 215126 h 344385"/>
                <a:gd name="connsiteX332" fmla="*/ 153859 w 857575"/>
                <a:gd name="connsiteY332" fmla="*/ 207204 h 344385"/>
                <a:gd name="connsiteX333" fmla="*/ 154580 w 857575"/>
                <a:gd name="connsiteY333" fmla="*/ 207564 h 344385"/>
                <a:gd name="connsiteX334" fmla="*/ 149536 w 857575"/>
                <a:gd name="connsiteY334" fmla="*/ 215126 h 344385"/>
                <a:gd name="connsiteX335" fmla="*/ 144493 w 857575"/>
                <a:gd name="connsiteY335" fmla="*/ 223049 h 344385"/>
                <a:gd name="connsiteX336" fmla="*/ 144132 w 857575"/>
                <a:gd name="connsiteY336" fmla="*/ 227370 h 344385"/>
                <a:gd name="connsiteX337" fmla="*/ 154219 w 857575"/>
                <a:gd name="connsiteY337" fmla="*/ 212966 h 344385"/>
                <a:gd name="connsiteX338" fmla="*/ 154580 w 857575"/>
                <a:gd name="connsiteY338" fmla="*/ 213326 h 344385"/>
                <a:gd name="connsiteX339" fmla="*/ 143772 w 857575"/>
                <a:gd name="connsiteY339" fmla="*/ 231692 h 344385"/>
                <a:gd name="connsiteX340" fmla="*/ 143412 w 857575"/>
                <a:gd name="connsiteY340" fmla="*/ 234933 h 344385"/>
                <a:gd name="connsiteX341" fmla="*/ 145573 w 857575"/>
                <a:gd name="connsiteY341" fmla="*/ 231692 h 344385"/>
                <a:gd name="connsiteX342" fmla="*/ 151698 w 857575"/>
                <a:gd name="connsiteY342" fmla="*/ 222689 h 344385"/>
                <a:gd name="connsiteX343" fmla="*/ 152418 w 857575"/>
                <a:gd name="connsiteY343" fmla="*/ 223409 h 344385"/>
                <a:gd name="connsiteX344" fmla="*/ 143052 w 857575"/>
                <a:gd name="connsiteY344" fmla="*/ 238534 h 344385"/>
                <a:gd name="connsiteX345" fmla="*/ 142331 w 857575"/>
                <a:gd name="connsiteY345" fmla="*/ 242135 h 344385"/>
                <a:gd name="connsiteX346" fmla="*/ 144853 w 857575"/>
                <a:gd name="connsiteY346" fmla="*/ 238534 h 344385"/>
                <a:gd name="connsiteX347" fmla="*/ 149536 w 857575"/>
                <a:gd name="connsiteY347" fmla="*/ 230611 h 344385"/>
                <a:gd name="connsiteX348" fmla="*/ 150257 w 857575"/>
                <a:gd name="connsiteY348" fmla="*/ 230611 h 344385"/>
                <a:gd name="connsiteX349" fmla="*/ 147735 w 857575"/>
                <a:gd name="connsiteY349" fmla="*/ 236373 h 344385"/>
                <a:gd name="connsiteX350" fmla="*/ 141611 w 857575"/>
                <a:gd name="connsiteY350" fmla="*/ 246097 h 344385"/>
                <a:gd name="connsiteX351" fmla="*/ 141250 w 857575"/>
                <a:gd name="connsiteY351" fmla="*/ 249698 h 344385"/>
                <a:gd name="connsiteX352" fmla="*/ 148455 w 857575"/>
                <a:gd name="connsiteY352" fmla="*/ 238894 h 344385"/>
                <a:gd name="connsiteX353" fmla="*/ 149536 w 857575"/>
                <a:gd name="connsiteY353" fmla="*/ 239254 h 344385"/>
                <a:gd name="connsiteX354" fmla="*/ 140890 w 857575"/>
                <a:gd name="connsiteY354" fmla="*/ 253660 h 344385"/>
                <a:gd name="connsiteX355" fmla="*/ 140170 w 857575"/>
                <a:gd name="connsiteY355" fmla="*/ 258341 h 344385"/>
                <a:gd name="connsiteX356" fmla="*/ 147375 w 857575"/>
                <a:gd name="connsiteY356" fmla="*/ 246817 h 344385"/>
                <a:gd name="connsiteX357" fmla="*/ 147735 w 857575"/>
                <a:gd name="connsiteY357" fmla="*/ 246817 h 344385"/>
                <a:gd name="connsiteX358" fmla="*/ 139809 w 857575"/>
                <a:gd name="connsiteY358" fmla="*/ 261582 h 344385"/>
                <a:gd name="connsiteX359" fmla="*/ 139089 w 857575"/>
                <a:gd name="connsiteY359" fmla="*/ 267704 h 344385"/>
                <a:gd name="connsiteX360" fmla="*/ 141611 w 857575"/>
                <a:gd name="connsiteY360" fmla="*/ 263743 h 344385"/>
                <a:gd name="connsiteX361" fmla="*/ 145934 w 857575"/>
                <a:gd name="connsiteY361" fmla="*/ 257261 h 344385"/>
                <a:gd name="connsiteX362" fmla="*/ 146654 w 857575"/>
                <a:gd name="connsiteY362" fmla="*/ 257621 h 344385"/>
                <a:gd name="connsiteX363" fmla="*/ 143052 w 857575"/>
                <a:gd name="connsiteY363" fmla="*/ 263743 h 344385"/>
                <a:gd name="connsiteX364" fmla="*/ 138729 w 857575"/>
                <a:gd name="connsiteY364" fmla="*/ 270945 h 344385"/>
                <a:gd name="connsiteX365" fmla="*/ 138008 w 857575"/>
                <a:gd name="connsiteY365" fmla="*/ 275267 h 344385"/>
                <a:gd name="connsiteX366" fmla="*/ 145213 w 857575"/>
                <a:gd name="connsiteY366" fmla="*/ 264463 h 344385"/>
                <a:gd name="connsiteX367" fmla="*/ 145934 w 857575"/>
                <a:gd name="connsiteY367" fmla="*/ 264463 h 344385"/>
                <a:gd name="connsiteX368" fmla="*/ 137648 w 857575"/>
                <a:gd name="connsiteY368" fmla="*/ 278868 h 344385"/>
                <a:gd name="connsiteX369" fmla="*/ 137288 w 857575"/>
                <a:gd name="connsiteY369" fmla="*/ 283910 h 344385"/>
                <a:gd name="connsiteX370" fmla="*/ 144132 w 857575"/>
                <a:gd name="connsiteY370" fmla="*/ 272746 h 344385"/>
                <a:gd name="connsiteX371" fmla="*/ 145213 w 857575"/>
                <a:gd name="connsiteY371" fmla="*/ 272746 h 344385"/>
                <a:gd name="connsiteX372" fmla="*/ 141250 w 857575"/>
                <a:gd name="connsiteY372" fmla="*/ 279948 h 344385"/>
                <a:gd name="connsiteX373" fmla="*/ 136567 w 857575"/>
                <a:gd name="connsiteY373" fmla="*/ 287151 h 344385"/>
                <a:gd name="connsiteX374" fmla="*/ 136207 w 857575"/>
                <a:gd name="connsiteY374" fmla="*/ 293993 h 344385"/>
                <a:gd name="connsiteX375" fmla="*/ 143412 w 857575"/>
                <a:gd name="connsiteY375" fmla="*/ 280669 h 344385"/>
                <a:gd name="connsiteX376" fmla="*/ 144493 w 857575"/>
                <a:gd name="connsiteY376" fmla="*/ 280669 h 344385"/>
                <a:gd name="connsiteX377" fmla="*/ 139809 w 857575"/>
                <a:gd name="connsiteY377" fmla="*/ 291472 h 344385"/>
                <a:gd name="connsiteX378" fmla="*/ 147014 w 857575"/>
                <a:gd name="connsiteY378" fmla="*/ 284270 h 344385"/>
                <a:gd name="connsiteX379" fmla="*/ 147014 w 857575"/>
                <a:gd name="connsiteY379" fmla="*/ 283910 h 344385"/>
                <a:gd name="connsiteX380" fmla="*/ 150977 w 857575"/>
                <a:gd name="connsiteY380" fmla="*/ 240335 h 344385"/>
                <a:gd name="connsiteX381" fmla="*/ 158182 w 857575"/>
                <a:gd name="connsiteY381" fmla="*/ 201082 h 344385"/>
                <a:gd name="connsiteX382" fmla="*/ 151337 w 857575"/>
                <a:gd name="connsiteY382" fmla="*/ 176954 h 344385"/>
                <a:gd name="connsiteX383" fmla="*/ 107169 w 857575"/>
                <a:gd name="connsiteY383" fmla="*/ 174754 h 344385"/>
                <a:gd name="connsiteX384" fmla="*/ 101386 w 857575"/>
                <a:gd name="connsiteY384" fmla="*/ 216200 h 344385"/>
                <a:gd name="connsiteX385" fmla="*/ 100025 w 857575"/>
                <a:gd name="connsiteY385" fmla="*/ 215846 h 344385"/>
                <a:gd name="connsiteX386" fmla="*/ 106488 w 857575"/>
                <a:gd name="connsiteY386" fmla="*/ 175108 h 344385"/>
                <a:gd name="connsiteX387" fmla="*/ 107169 w 857575"/>
                <a:gd name="connsiteY387" fmla="*/ 174754 h 344385"/>
                <a:gd name="connsiteX388" fmla="*/ 652657 w 857575"/>
                <a:gd name="connsiteY388" fmla="*/ 170358 h 344385"/>
                <a:gd name="connsiteX389" fmla="*/ 653367 w 857575"/>
                <a:gd name="connsiteY389" fmla="*/ 170358 h 344385"/>
                <a:gd name="connsiteX390" fmla="*/ 647686 w 857575"/>
                <a:gd name="connsiteY390" fmla="*/ 184052 h 344385"/>
                <a:gd name="connsiteX391" fmla="*/ 640939 w 857575"/>
                <a:gd name="connsiteY391" fmla="*/ 198105 h 344385"/>
                <a:gd name="connsiteX392" fmla="*/ 628511 w 857575"/>
                <a:gd name="connsiteY392" fmla="*/ 227294 h 344385"/>
                <a:gd name="connsiteX393" fmla="*/ 627090 w 857575"/>
                <a:gd name="connsiteY393" fmla="*/ 226573 h 344385"/>
                <a:gd name="connsiteX394" fmla="*/ 639519 w 857575"/>
                <a:gd name="connsiteY394" fmla="*/ 197745 h 344385"/>
                <a:gd name="connsiteX395" fmla="*/ 646620 w 857575"/>
                <a:gd name="connsiteY395" fmla="*/ 183331 h 344385"/>
                <a:gd name="connsiteX396" fmla="*/ 652657 w 857575"/>
                <a:gd name="connsiteY396" fmla="*/ 170358 h 344385"/>
                <a:gd name="connsiteX397" fmla="*/ 303242 w 857575"/>
                <a:gd name="connsiteY397" fmla="*/ 169999 h 344385"/>
                <a:gd name="connsiteX398" fmla="*/ 305385 w 857575"/>
                <a:gd name="connsiteY398" fmla="*/ 176498 h 344385"/>
                <a:gd name="connsiteX399" fmla="*/ 307171 w 857575"/>
                <a:gd name="connsiteY399" fmla="*/ 186970 h 344385"/>
                <a:gd name="connsiteX400" fmla="*/ 309671 w 857575"/>
                <a:gd name="connsiteY400" fmla="*/ 210079 h 344385"/>
                <a:gd name="connsiteX401" fmla="*/ 312528 w 857575"/>
                <a:gd name="connsiteY401" fmla="*/ 235715 h 344385"/>
                <a:gd name="connsiteX402" fmla="*/ 316815 w 857575"/>
                <a:gd name="connsiteY402" fmla="*/ 260269 h 344385"/>
                <a:gd name="connsiteX403" fmla="*/ 315386 w 857575"/>
                <a:gd name="connsiteY403" fmla="*/ 260269 h 344385"/>
                <a:gd name="connsiteX404" fmla="*/ 311100 w 857575"/>
                <a:gd name="connsiteY404" fmla="*/ 236076 h 344385"/>
                <a:gd name="connsiteX405" fmla="*/ 308242 w 857575"/>
                <a:gd name="connsiteY405" fmla="*/ 211884 h 344385"/>
                <a:gd name="connsiteX406" fmla="*/ 306099 w 857575"/>
                <a:gd name="connsiteY406" fmla="*/ 188775 h 344385"/>
                <a:gd name="connsiteX407" fmla="*/ 304313 w 857575"/>
                <a:gd name="connsiteY407" fmla="*/ 177943 h 344385"/>
                <a:gd name="connsiteX408" fmla="*/ 303242 w 857575"/>
                <a:gd name="connsiteY408" fmla="*/ 169999 h 344385"/>
                <a:gd name="connsiteX409" fmla="*/ 221212 w 857575"/>
                <a:gd name="connsiteY409" fmla="*/ 164875 h 344385"/>
                <a:gd name="connsiteX410" fmla="*/ 221567 w 857575"/>
                <a:gd name="connsiteY410" fmla="*/ 165231 h 344385"/>
                <a:gd name="connsiteX411" fmla="*/ 217664 w 857575"/>
                <a:gd name="connsiteY411" fmla="*/ 190908 h 344385"/>
                <a:gd name="connsiteX412" fmla="*/ 213760 w 857575"/>
                <a:gd name="connsiteY412" fmla="*/ 212305 h 344385"/>
                <a:gd name="connsiteX413" fmla="*/ 213051 w 857575"/>
                <a:gd name="connsiteY413" fmla="*/ 213018 h 344385"/>
                <a:gd name="connsiteX414" fmla="*/ 211631 w 857575"/>
                <a:gd name="connsiteY414" fmla="*/ 213018 h 344385"/>
                <a:gd name="connsiteX415" fmla="*/ 205954 w 857575"/>
                <a:gd name="connsiteY415" fmla="*/ 202676 h 344385"/>
                <a:gd name="connsiteX416" fmla="*/ 200986 w 857575"/>
                <a:gd name="connsiteY416" fmla="*/ 191264 h 344385"/>
                <a:gd name="connsiteX417" fmla="*/ 192115 w 857575"/>
                <a:gd name="connsiteY417" fmla="*/ 168084 h 344385"/>
                <a:gd name="connsiteX418" fmla="*/ 192469 w 857575"/>
                <a:gd name="connsiteY418" fmla="*/ 167728 h 344385"/>
                <a:gd name="connsiteX419" fmla="*/ 202405 w 857575"/>
                <a:gd name="connsiteY419" fmla="*/ 190908 h 344385"/>
                <a:gd name="connsiteX420" fmla="*/ 207728 w 857575"/>
                <a:gd name="connsiteY420" fmla="*/ 201963 h 344385"/>
                <a:gd name="connsiteX421" fmla="*/ 212341 w 857575"/>
                <a:gd name="connsiteY421" fmla="*/ 210878 h 344385"/>
                <a:gd name="connsiteX422" fmla="*/ 216244 w 857575"/>
                <a:gd name="connsiteY422" fmla="*/ 189125 h 344385"/>
                <a:gd name="connsiteX423" fmla="*/ 221212 w 857575"/>
                <a:gd name="connsiteY423" fmla="*/ 164875 h 344385"/>
                <a:gd name="connsiteX424" fmla="*/ 760561 w 857575"/>
                <a:gd name="connsiteY424" fmla="*/ 157675 h 344385"/>
                <a:gd name="connsiteX425" fmla="*/ 761302 w 857575"/>
                <a:gd name="connsiteY425" fmla="*/ 157675 h 344385"/>
                <a:gd name="connsiteX426" fmla="*/ 756116 w 857575"/>
                <a:gd name="connsiteY426" fmla="*/ 168730 h 344385"/>
                <a:gd name="connsiteX427" fmla="*/ 752042 w 857575"/>
                <a:gd name="connsiteY427" fmla="*/ 176469 h 344385"/>
                <a:gd name="connsiteX428" fmla="*/ 750931 w 857575"/>
                <a:gd name="connsiteY428" fmla="*/ 175732 h 344385"/>
                <a:gd name="connsiteX429" fmla="*/ 755746 w 857575"/>
                <a:gd name="connsiteY429" fmla="*/ 166888 h 344385"/>
                <a:gd name="connsiteX430" fmla="*/ 760561 w 857575"/>
                <a:gd name="connsiteY430" fmla="*/ 157675 h 344385"/>
                <a:gd name="connsiteX431" fmla="*/ 757354 w 857575"/>
                <a:gd name="connsiteY431" fmla="*/ 157286 h 344385"/>
                <a:gd name="connsiteX432" fmla="*/ 758116 w 857575"/>
                <a:gd name="connsiteY432" fmla="*/ 157286 h 344385"/>
                <a:gd name="connsiteX433" fmla="*/ 750877 w 857575"/>
                <a:gd name="connsiteY433" fmla="*/ 170179 h 344385"/>
                <a:gd name="connsiteX434" fmla="*/ 749734 w 857575"/>
                <a:gd name="connsiteY434" fmla="*/ 169134 h 344385"/>
                <a:gd name="connsiteX435" fmla="*/ 757354 w 857575"/>
                <a:gd name="connsiteY435" fmla="*/ 157286 h 344385"/>
                <a:gd name="connsiteX436" fmla="*/ 764133 w 857575"/>
                <a:gd name="connsiteY436" fmla="*/ 153763 h 344385"/>
                <a:gd name="connsiteX437" fmla="*/ 764490 w 857575"/>
                <a:gd name="connsiteY437" fmla="*/ 153763 h 344385"/>
                <a:gd name="connsiteX438" fmla="*/ 758775 w 857575"/>
                <a:gd name="connsiteY438" fmla="*/ 168725 h 344385"/>
                <a:gd name="connsiteX439" fmla="*/ 752346 w 857575"/>
                <a:gd name="connsiteY439" fmla="*/ 184053 h 344385"/>
                <a:gd name="connsiteX440" fmla="*/ 750560 w 857575"/>
                <a:gd name="connsiteY440" fmla="*/ 183688 h 344385"/>
                <a:gd name="connsiteX441" fmla="*/ 756989 w 857575"/>
                <a:gd name="connsiteY441" fmla="*/ 169820 h 344385"/>
                <a:gd name="connsiteX442" fmla="*/ 764133 w 857575"/>
                <a:gd name="connsiteY442" fmla="*/ 153763 h 344385"/>
                <a:gd name="connsiteX443" fmla="*/ 768905 w 857575"/>
                <a:gd name="connsiteY443" fmla="*/ 150953 h 344385"/>
                <a:gd name="connsiteX444" fmla="*/ 769257 w 857575"/>
                <a:gd name="connsiteY444" fmla="*/ 150953 h 344385"/>
                <a:gd name="connsiteX445" fmla="*/ 760791 w 857575"/>
                <a:gd name="connsiteY445" fmla="*/ 171779 h 344385"/>
                <a:gd name="connsiteX446" fmla="*/ 752324 w 857575"/>
                <a:gd name="connsiteY446" fmla="*/ 195163 h 344385"/>
                <a:gd name="connsiteX447" fmla="*/ 750913 w 857575"/>
                <a:gd name="connsiteY447" fmla="*/ 194433 h 344385"/>
                <a:gd name="connsiteX448" fmla="*/ 759732 w 857575"/>
                <a:gd name="connsiteY448" fmla="*/ 171049 h 344385"/>
                <a:gd name="connsiteX449" fmla="*/ 768905 w 857575"/>
                <a:gd name="connsiteY449" fmla="*/ 150953 h 344385"/>
                <a:gd name="connsiteX450" fmla="*/ 110091 w 857575"/>
                <a:gd name="connsiteY450" fmla="*/ 147776 h 344385"/>
                <a:gd name="connsiteX451" fmla="*/ 107975 w 857575"/>
                <a:gd name="connsiteY451" fmla="*/ 163016 h 344385"/>
                <a:gd name="connsiteX452" fmla="*/ 104800 w 857575"/>
                <a:gd name="connsiteY452" fmla="*/ 178256 h 344385"/>
                <a:gd name="connsiteX453" fmla="*/ 99508 w 857575"/>
                <a:gd name="connsiteY453" fmla="*/ 209824 h 344385"/>
                <a:gd name="connsiteX454" fmla="*/ 98097 w 857575"/>
                <a:gd name="connsiteY454" fmla="*/ 209098 h 344385"/>
                <a:gd name="connsiteX455" fmla="*/ 103388 w 857575"/>
                <a:gd name="connsiteY455" fmla="*/ 177893 h 344385"/>
                <a:gd name="connsiteX456" fmla="*/ 106916 w 857575"/>
                <a:gd name="connsiteY456" fmla="*/ 162653 h 344385"/>
                <a:gd name="connsiteX457" fmla="*/ 109738 w 857575"/>
                <a:gd name="connsiteY457" fmla="*/ 148138 h 344385"/>
                <a:gd name="connsiteX458" fmla="*/ 110091 w 857575"/>
                <a:gd name="connsiteY458" fmla="*/ 147776 h 344385"/>
                <a:gd name="connsiteX459" fmla="*/ 413600 w 857575"/>
                <a:gd name="connsiteY459" fmla="*/ 143463 h 344385"/>
                <a:gd name="connsiteX460" fmla="*/ 406395 w 857575"/>
                <a:gd name="connsiteY460" fmla="*/ 162549 h 344385"/>
                <a:gd name="connsiteX461" fmla="*/ 401712 w 857575"/>
                <a:gd name="connsiteY461" fmla="*/ 176594 h 344385"/>
                <a:gd name="connsiteX462" fmla="*/ 408196 w 857575"/>
                <a:gd name="connsiteY462" fmla="*/ 170832 h 344385"/>
                <a:gd name="connsiteX463" fmla="*/ 408917 w 857575"/>
                <a:gd name="connsiteY463" fmla="*/ 171552 h 344385"/>
                <a:gd name="connsiteX464" fmla="*/ 403513 w 857575"/>
                <a:gd name="connsiteY464" fmla="*/ 176233 h 344385"/>
                <a:gd name="connsiteX465" fmla="*/ 400631 w 857575"/>
                <a:gd name="connsiteY465" fmla="*/ 179835 h 344385"/>
                <a:gd name="connsiteX466" fmla="*/ 399190 w 857575"/>
                <a:gd name="connsiteY466" fmla="*/ 184156 h 344385"/>
                <a:gd name="connsiteX467" fmla="*/ 402792 w 857575"/>
                <a:gd name="connsiteY467" fmla="*/ 180195 h 344385"/>
                <a:gd name="connsiteX468" fmla="*/ 410358 w 857575"/>
                <a:gd name="connsiteY468" fmla="*/ 173713 h 344385"/>
                <a:gd name="connsiteX469" fmla="*/ 410718 w 857575"/>
                <a:gd name="connsiteY469" fmla="*/ 174073 h 344385"/>
                <a:gd name="connsiteX470" fmla="*/ 404233 w 857575"/>
                <a:gd name="connsiteY470" fmla="*/ 180915 h 344385"/>
                <a:gd name="connsiteX471" fmla="*/ 398109 w 857575"/>
                <a:gd name="connsiteY471" fmla="*/ 187397 h 344385"/>
                <a:gd name="connsiteX472" fmla="*/ 396668 w 857575"/>
                <a:gd name="connsiteY472" fmla="*/ 191719 h 344385"/>
                <a:gd name="connsiteX473" fmla="*/ 409277 w 857575"/>
                <a:gd name="connsiteY473" fmla="*/ 179474 h 344385"/>
                <a:gd name="connsiteX474" fmla="*/ 409637 w 857575"/>
                <a:gd name="connsiteY474" fmla="*/ 179835 h 344385"/>
                <a:gd name="connsiteX475" fmla="*/ 395587 w 857575"/>
                <a:gd name="connsiteY475" fmla="*/ 195680 h 344385"/>
                <a:gd name="connsiteX476" fmla="*/ 394507 w 857575"/>
                <a:gd name="connsiteY476" fmla="*/ 198921 h 344385"/>
                <a:gd name="connsiteX477" fmla="*/ 397389 w 857575"/>
                <a:gd name="connsiteY477" fmla="*/ 196040 h 344385"/>
                <a:gd name="connsiteX478" fmla="*/ 404954 w 857575"/>
                <a:gd name="connsiteY478" fmla="*/ 188477 h 344385"/>
                <a:gd name="connsiteX479" fmla="*/ 405674 w 857575"/>
                <a:gd name="connsiteY479" fmla="*/ 189198 h 344385"/>
                <a:gd name="connsiteX480" fmla="*/ 393426 w 857575"/>
                <a:gd name="connsiteY480" fmla="*/ 202522 h 344385"/>
                <a:gd name="connsiteX481" fmla="*/ 391985 w 857575"/>
                <a:gd name="connsiteY481" fmla="*/ 205763 h 344385"/>
                <a:gd name="connsiteX482" fmla="*/ 395227 w 857575"/>
                <a:gd name="connsiteY482" fmla="*/ 202522 h 344385"/>
                <a:gd name="connsiteX483" fmla="*/ 401712 w 857575"/>
                <a:gd name="connsiteY483" fmla="*/ 196040 h 344385"/>
                <a:gd name="connsiteX484" fmla="*/ 398830 w 857575"/>
                <a:gd name="connsiteY484" fmla="*/ 200722 h 344385"/>
                <a:gd name="connsiteX485" fmla="*/ 390904 w 857575"/>
                <a:gd name="connsiteY485" fmla="*/ 209364 h 344385"/>
                <a:gd name="connsiteX486" fmla="*/ 389823 w 857575"/>
                <a:gd name="connsiteY486" fmla="*/ 212966 h 344385"/>
                <a:gd name="connsiteX487" fmla="*/ 398830 w 857575"/>
                <a:gd name="connsiteY487" fmla="*/ 203602 h 344385"/>
                <a:gd name="connsiteX488" fmla="*/ 399550 w 857575"/>
                <a:gd name="connsiteY488" fmla="*/ 204323 h 344385"/>
                <a:gd name="connsiteX489" fmla="*/ 388382 w 857575"/>
                <a:gd name="connsiteY489" fmla="*/ 216567 h 344385"/>
                <a:gd name="connsiteX490" fmla="*/ 386941 w 857575"/>
                <a:gd name="connsiteY490" fmla="*/ 220888 h 344385"/>
                <a:gd name="connsiteX491" fmla="*/ 395948 w 857575"/>
                <a:gd name="connsiteY491" fmla="*/ 211165 h 344385"/>
                <a:gd name="connsiteX492" fmla="*/ 396668 w 857575"/>
                <a:gd name="connsiteY492" fmla="*/ 211525 h 344385"/>
                <a:gd name="connsiteX493" fmla="*/ 385861 w 857575"/>
                <a:gd name="connsiteY493" fmla="*/ 224489 h 344385"/>
                <a:gd name="connsiteX494" fmla="*/ 383699 w 857575"/>
                <a:gd name="connsiteY494" fmla="*/ 229891 h 344385"/>
                <a:gd name="connsiteX495" fmla="*/ 386941 w 857575"/>
                <a:gd name="connsiteY495" fmla="*/ 226650 h 344385"/>
                <a:gd name="connsiteX496" fmla="*/ 392705 w 857575"/>
                <a:gd name="connsiteY496" fmla="*/ 221248 h 344385"/>
                <a:gd name="connsiteX497" fmla="*/ 393426 w 857575"/>
                <a:gd name="connsiteY497" fmla="*/ 221608 h 344385"/>
                <a:gd name="connsiteX498" fmla="*/ 388382 w 857575"/>
                <a:gd name="connsiteY498" fmla="*/ 227010 h 344385"/>
                <a:gd name="connsiteX499" fmla="*/ 382979 w 857575"/>
                <a:gd name="connsiteY499" fmla="*/ 233132 h 344385"/>
                <a:gd name="connsiteX500" fmla="*/ 382618 w 857575"/>
                <a:gd name="connsiteY500" fmla="*/ 233132 h 344385"/>
                <a:gd name="connsiteX501" fmla="*/ 381177 w 857575"/>
                <a:gd name="connsiteY501" fmla="*/ 237454 h 344385"/>
                <a:gd name="connsiteX502" fmla="*/ 390544 w 857575"/>
                <a:gd name="connsiteY502" fmla="*/ 228091 h 344385"/>
                <a:gd name="connsiteX503" fmla="*/ 391264 w 857575"/>
                <a:gd name="connsiteY503" fmla="*/ 228451 h 344385"/>
                <a:gd name="connsiteX504" fmla="*/ 380097 w 857575"/>
                <a:gd name="connsiteY504" fmla="*/ 240695 h 344385"/>
                <a:gd name="connsiteX505" fmla="*/ 378656 w 857575"/>
                <a:gd name="connsiteY505" fmla="*/ 245376 h 344385"/>
                <a:gd name="connsiteX506" fmla="*/ 388022 w 857575"/>
                <a:gd name="connsiteY506" fmla="*/ 236013 h 344385"/>
                <a:gd name="connsiteX507" fmla="*/ 388743 w 857575"/>
                <a:gd name="connsiteY507" fmla="*/ 236373 h 344385"/>
                <a:gd name="connsiteX508" fmla="*/ 383699 w 857575"/>
                <a:gd name="connsiteY508" fmla="*/ 242495 h 344385"/>
                <a:gd name="connsiteX509" fmla="*/ 377935 w 857575"/>
                <a:gd name="connsiteY509" fmla="*/ 248617 h 344385"/>
                <a:gd name="connsiteX510" fmla="*/ 375774 w 857575"/>
                <a:gd name="connsiteY510" fmla="*/ 255460 h 344385"/>
                <a:gd name="connsiteX511" fmla="*/ 385861 w 857575"/>
                <a:gd name="connsiteY511" fmla="*/ 243576 h 344385"/>
                <a:gd name="connsiteX512" fmla="*/ 386941 w 857575"/>
                <a:gd name="connsiteY512" fmla="*/ 243936 h 344385"/>
                <a:gd name="connsiteX513" fmla="*/ 380097 w 857575"/>
                <a:gd name="connsiteY513" fmla="*/ 253660 h 344385"/>
                <a:gd name="connsiteX514" fmla="*/ 388382 w 857575"/>
                <a:gd name="connsiteY514" fmla="*/ 247897 h 344385"/>
                <a:gd name="connsiteX515" fmla="*/ 388382 w 857575"/>
                <a:gd name="connsiteY515" fmla="*/ 247537 h 344385"/>
                <a:gd name="connsiteX516" fmla="*/ 400631 w 857575"/>
                <a:gd name="connsiteY516" fmla="*/ 205763 h 344385"/>
                <a:gd name="connsiteX517" fmla="*/ 415761 w 857575"/>
                <a:gd name="connsiteY517" fmla="*/ 168671 h 344385"/>
                <a:gd name="connsiteX518" fmla="*/ 413600 w 857575"/>
                <a:gd name="connsiteY518" fmla="*/ 143463 h 344385"/>
                <a:gd name="connsiteX519" fmla="*/ 455994 w 857575"/>
                <a:gd name="connsiteY519" fmla="*/ 141428 h 344385"/>
                <a:gd name="connsiteX520" fmla="*/ 461317 w 857575"/>
                <a:gd name="connsiteY520" fmla="*/ 166645 h 344385"/>
                <a:gd name="connsiteX521" fmla="*/ 464156 w 857575"/>
                <a:gd name="connsiteY521" fmla="*/ 179071 h 344385"/>
                <a:gd name="connsiteX522" fmla="*/ 466995 w 857575"/>
                <a:gd name="connsiteY522" fmla="*/ 188939 h 344385"/>
                <a:gd name="connsiteX523" fmla="*/ 475156 w 857575"/>
                <a:gd name="connsiteY523" fmla="*/ 167742 h 344385"/>
                <a:gd name="connsiteX524" fmla="*/ 484382 w 857575"/>
                <a:gd name="connsiteY524" fmla="*/ 144717 h 344385"/>
                <a:gd name="connsiteX525" fmla="*/ 485092 w 857575"/>
                <a:gd name="connsiteY525" fmla="*/ 144717 h 344385"/>
                <a:gd name="connsiteX526" fmla="*/ 475866 w 857575"/>
                <a:gd name="connsiteY526" fmla="*/ 169935 h 344385"/>
                <a:gd name="connsiteX527" fmla="*/ 468059 w 857575"/>
                <a:gd name="connsiteY527" fmla="*/ 190401 h 344385"/>
                <a:gd name="connsiteX528" fmla="*/ 466995 w 857575"/>
                <a:gd name="connsiteY528" fmla="*/ 190766 h 344385"/>
                <a:gd name="connsiteX529" fmla="*/ 465930 w 857575"/>
                <a:gd name="connsiteY529" fmla="*/ 190766 h 344385"/>
                <a:gd name="connsiteX530" fmla="*/ 462382 w 857575"/>
                <a:gd name="connsiteY530" fmla="*/ 179071 h 344385"/>
                <a:gd name="connsiteX531" fmla="*/ 459898 w 857575"/>
                <a:gd name="connsiteY531" fmla="*/ 167011 h 344385"/>
                <a:gd name="connsiteX532" fmla="*/ 455285 w 857575"/>
                <a:gd name="connsiteY532" fmla="*/ 141794 h 344385"/>
                <a:gd name="connsiteX533" fmla="*/ 455994 w 857575"/>
                <a:gd name="connsiteY533" fmla="*/ 141428 h 344385"/>
                <a:gd name="connsiteX534" fmla="*/ 185410 w 857575"/>
                <a:gd name="connsiteY534" fmla="*/ 141426 h 344385"/>
                <a:gd name="connsiteX535" fmla="*/ 186494 w 857575"/>
                <a:gd name="connsiteY535" fmla="*/ 141426 h 344385"/>
                <a:gd name="connsiteX536" fmla="*/ 192278 w 857575"/>
                <a:gd name="connsiteY536" fmla="*/ 157754 h 344385"/>
                <a:gd name="connsiteX537" fmla="*/ 199147 w 857575"/>
                <a:gd name="connsiteY537" fmla="*/ 172994 h 344385"/>
                <a:gd name="connsiteX538" fmla="*/ 205654 w 857575"/>
                <a:gd name="connsiteY538" fmla="*/ 188597 h 344385"/>
                <a:gd name="connsiteX539" fmla="*/ 211077 w 857575"/>
                <a:gd name="connsiteY539" fmla="*/ 201660 h 344385"/>
                <a:gd name="connsiteX540" fmla="*/ 215053 w 857575"/>
                <a:gd name="connsiteY540" fmla="*/ 174808 h 344385"/>
                <a:gd name="connsiteX541" fmla="*/ 220837 w 857575"/>
                <a:gd name="connsiteY541" fmla="*/ 147957 h 344385"/>
                <a:gd name="connsiteX542" fmla="*/ 221560 w 857575"/>
                <a:gd name="connsiteY542" fmla="*/ 148320 h 344385"/>
                <a:gd name="connsiteX543" fmla="*/ 216499 w 857575"/>
                <a:gd name="connsiteY543" fmla="*/ 176986 h 344385"/>
                <a:gd name="connsiteX544" fmla="*/ 212523 w 857575"/>
                <a:gd name="connsiteY544" fmla="*/ 203111 h 344385"/>
                <a:gd name="connsiteX545" fmla="*/ 211438 w 857575"/>
                <a:gd name="connsiteY545" fmla="*/ 203837 h 344385"/>
                <a:gd name="connsiteX546" fmla="*/ 210354 w 857575"/>
                <a:gd name="connsiteY546" fmla="*/ 203837 h 344385"/>
                <a:gd name="connsiteX547" fmla="*/ 204931 w 857575"/>
                <a:gd name="connsiteY547" fmla="*/ 190774 h 344385"/>
                <a:gd name="connsiteX548" fmla="*/ 197701 w 857575"/>
                <a:gd name="connsiteY548" fmla="*/ 173720 h 344385"/>
                <a:gd name="connsiteX549" fmla="*/ 190471 w 857575"/>
                <a:gd name="connsiteY549" fmla="*/ 156666 h 344385"/>
                <a:gd name="connsiteX550" fmla="*/ 185410 w 857575"/>
                <a:gd name="connsiteY550" fmla="*/ 141426 h 344385"/>
                <a:gd name="connsiteX551" fmla="*/ 454053 w 857575"/>
                <a:gd name="connsiteY551" fmla="*/ 114788 h 344385"/>
                <a:gd name="connsiteX552" fmla="*/ 454766 w 857575"/>
                <a:gd name="connsiteY552" fmla="*/ 114788 h 344385"/>
                <a:gd name="connsiteX553" fmla="*/ 457617 w 857575"/>
                <a:gd name="connsiteY553" fmla="*/ 131546 h 344385"/>
                <a:gd name="connsiteX554" fmla="*/ 461181 w 857575"/>
                <a:gd name="connsiteY554" fmla="*/ 147947 h 344385"/>
                <a:gd name="connsiteX555" fmla="*/ 464744 w 857575"/>
                <a:gd name="connsiteY555" fmla="*/ 164348 h 344385"/>
                <a:gd name="connsiteX556" fmla="*/ 467239 w 857575"/>
                <a:gd name="connsiteY556" fmla="*/ 177897 h 344385"/>
                <a:gd name="connsiteX557" fmla="*/ 476505 w 857575"/>
                <a:gd name="connsiteY557" fmla="*/ 152939 h 344385"/>
                <a:gd name="connsiteX558" fmla="*/ 487196 w 857575"/>
                <a:gd name="connsiteY558" fmla="*/ 127980 h 344385"/>
                <a:gd name="connsiteX559" fmla="*/ 487909 w 857575"/>
                <a:gd name="connsiteY559" fmla="*/ 128337 h 344385"/>
                <a:gd name="connsiteX560" fmla="*/ 477574 w 857575"/>
                <a:gd name="connsiteY560" fmla="*/ 155078 h 344385"/>
                <a:gd name="connsiteX561" fmla="*/ 468308 w 857575"/>
                <a:gd name="connsiteY561" fmla="*/ 179680 h 344385"/>
                <a:gd name="connsiteX562" fmla="*/ 467239 w 857575"/>
                <a:gd name="connsiteY562" fmla="*/ 179680 h 344385"/>
                <a:gd name="connsiteX563" fmla="*/ 466526 w 857575"/>
                <a:gd name="connsiteY563" fmla="*/ 179680 h 344385"/>
                <a:gd name="connsiteX564" fmla="*/ 463675 w 857575"/>
                <a:gd name="connsiteY564" fmla="*/ 166131 h 344385"/>
                <a:gd name="connsiteX565" fmla="*/ 460112 w 857575"/>
                <a:gd name="connsiteY565" fmla="*/ 148304 h 344385"/>
                <a:gd name="connsiteX566" fmla="*/ 455835 w 857575"/>
                <a:gd name="connsiteY566" fmla="*/ 130120 h 344385"/>
                <a:gd name="connsiteX567" fmla="*/ 454053 w 857575"/>
                <a:gd name="connsiteY567" fmla="*/ 114788 h 344385"/>
                <a:gd name="connsiteX568" fmla="*/ 209222 w 857575"/>
                <a:gd name="connsiteY568" fmla="*/ 111261 h 344385"/>
                <a:gd name="connsiteX569" fmla="*/ 210413 w 857575"/>
                <a:gd name="connsiteY569" fmla="*/ 111621 h 344385"/>
                <a:gd name="connsiteX570" fmla="*/ 206444 w 857575"/>
                <a:gd name="connsiteY570" fmla="*/ 125692 h 344385"/>
                <a:gd name="connsiteX571" fmla="*/ 204857 w 857575"/>
                <a:gd name="connsiteY571" fmla="*/ 124971 h 344385"/>
                <a:gd name="connsiteX572" fmla="*/ 209222 w 857575"/>
                <a:gd name="connsiteY572" fmla="*/ 111261 h 344385"/>
                <a:gd name="connsiteX573" fmla="*/ 211338 w 857575"/>
                <a:gd name="connsiteY573" fmla="*/ 110900 h 344385"/>
                <a:gd name="connsiteX574" fmla="*/ 212044 w 857575"/>
                <a:gd name="connsiteY574" fmla="*/ 111250 h 344385"/>
                <a:gd name="connsiteX575" fmla="*/ 209575 w 857575"/>
                <a:gd name="connsiteY575" fmla="*/ 122443 h 344385"/>
                <a:gd name="connsiteX576" fmla="*/ 207811 w 857575"/>
                <a:gd name="connsiteY576" fmla="*/ 130139 h 344385"/>
                <a:gd name="connsiteX577" fmla="*/ 206400 w 857575"/>
                <a:gd name="connsiteY577" fmla="*/ 130139 h 344385"/>
                <a:gd name="connsiteX578" fmla="*/ 209222 w 857575"/>
                <a:gd name="connsiteY578" fmla="*/ 120694 h 344385"/>
                <a:gd name="connsiteX579" fmla="*/ 211338 w 857575"/>
                <a:gd name="connsiteY579" fmla="*/ 110900 h 344385"/>
                <a:gd name="connsiteX580" fmla="*/ 379567 w 857575"/>
                <a:gd name="connsiteY580" fmla="*/ 106501 h 344385"/>
                <a:gd name="connsiteX581" fmla="*/ 380304 w 857575"/>
                <a:gd name="connsiteY581" fmla="*/ 106865 h 344385"/>
                <a:gd name="connsiteX582" fmla="*/ 375150 w 857575"/>
                <a:gd name="connsiteY582" fmla="*/ 120674 h 344385"/>
                <a:gd name="connsiteX583" fmla="*/ 370320 w 857575"/>
                <a:gd name="connsiteY583" fmla="*/ 131894 h 344385"/>
                <a:gd name="connsiteX584" fmla="*/ 370794 w 857575"/>
                <a:gd name="connsiteY584" fmla="*/ 131894 h 344385"/>
                <a:gd name="connsiteX585" fmla="*/ 356683 w 857575"/>
                <a:gd name="connsiteY585" fmla="*/ 171389 h 344385"/>
                <a:gd name="connsiteX586" fmla="*/ 355625 w 857575"/>
                <a:gd name="connsiteY586" fmla="*/ 170678 h 344385"/>
                <a:gd name="connsiteX587" fmla="*/ 368172 w 857575"/>
                <a:gd name="connsiteY587" fmla="*/ 137033 h 344385"/>
                <a:gd name="connsiteX588" fmla="*/ 357112 w 857575"/>
                <a:gd name="connsiteY588" fmla="*/ 165009 h 344385"/>
                <a:gd name="connsiteX589" fmla="*/ 355640 w 857575"/>
                <a:gd name="connsiteY589" fmla="*/ 164282 h 344385"/>
                <a:gd name="connsiteX590" fmla="*/ 367051 w 857575"/>
                <a:gd name="connsiteY590" fmla="*/ 134847 h 344385"/>
                <a:gd name="connsiteX591" fmla="*/ 374046 w 857575"/>
                <a:gd name="connsiteY591" fmla="*/ 120310 h 344385"/>
                <a:gd name="connsiteX592" fmla="*/ 379567 w 857575"/>
                <a:gd name="connsiteY592" fmla="*/ 106501 h 344385"/>
                <a:gd name="connsiteX593" fmla="*/ 214903 w 857575"/>
                <a:gd name="connsiteY593" fmla="*/ 106496 h 344385"/>
                <a:gd name="connsiteX594" fmla="*/ 215238 w 857575"/>
                <a:gd name="connsiteY594" fmla="*/ 106496 h 344385"/>
                <a:gd name="connsiteX595" fmla="*/ 213232 w 857575"/>
                <a:gd name="connsiteY595" fmla="*/ 121910 h 344385"/>
                <a:gd name="connsiteX596" fmla="*/ 210893 w 857575"/>
                <a:gd name="connsiteY596" fmla="*/ 138041 h 344385"/>
                <a:gd name="connsiteX597" fmla="*/ 209222 w 857575"/>
                <a:gd name="connsiteY597" fmla="*/ 138041 h 344385"/>
                <a:gd name="connsiteX598" fmla="*/ 211895 w 857575"/>
                <a:gd name="connsiteY598" fmla="*/ 123344 h 344385"/>
                <a:gd name="connsiteX599" fmla="*/ 214903 w 857575"/>
                <a:gd name="connsiteY599" fmla="*/ 106496 h 344385"/>
                <a:gd name="connsiteX600" fmla="*/ 700466 w 857575"/>
                <a:gd name="connsiteY600" fmla="*/ 106138 h 344385"/>
                <a:gd name="connsiteX601" fmla="*/ 702935 w 857575"/>
                <a:gd name="connsiteY601" fmla="*/ 106402 h 344385"/>
                <a:gd name="connsiteX602" fmla="*/ 705052 w 857575"/>
                <a:gd name="connsiteY602" fmla="*/ 106402 h 344385"/>
                <a:gd name="connsiteX603" fmla="*/ 704699 w 857575"/>
                <a:gd name="connsiteY603" fmla="*/ 107460 h 344385"/>
                <a:gd name="connsiteX604" fmla="*/ 702582 w 857575"/>
                <a:gd name="connsiteY604" fmla="*/ 107196 h 344385"/>
                <a:gd name="connsiteX605" fmla="*/ 700113 w 857575"/>
                <a:gd name="connsiteY605" fmla="*/ 106931 h 344385"/>
                <a:gd name="connsiteX606" fmla="*/ 700466 w 857575"/>
                <a:gd name="connsiteY606" fmla="*/ 106138 h 344385"/>
                <a:gd name="connsiteX607" fmla="*/ 854547 w 857575"/>
                <a:gd name="connsiteY607" fmla="*/ 104570 h 344385"/>
                <a:gd name="connsiteX608" fmla="*/ 854187 w 857575"/>
                <a:gd name="connsiteY608" fmla="*/ 104930 h 344385"/>
                <a:gd name="connsiteX609" fmla="*/ 846982 w 857575"/>
                <a:gd name="connsiteY609" fmla="*/ 109251 h 344385"/>
                <a:gd name="connsiteX610" fmla="*/ 842659 w 857575"/>
                <a:gd name="connsiteY610" fmla="*/ 112492 h 344385"/>
                <a:gd name="connsiteX611" fmla="*/ 819963 w 857575"/>
                <a:gd name="connsiteY611" fmla="*/ 167591 h 344385"/>
                <a:gd name="connsiteX612" fmla="*/ 798348 w 857575"/>
                <a:gd name="connsiteY612" fmla="*/ 224489 h 344385"/>
                <a:gd name="connsiteX613" fmla="*/ 774932 w 857575"/>
                <a:gd name="connsiteY613" fmla="*/ 283550 h 344385"/>
                <a:gd name="connsiteX614" fmla="*/ 753677 w 857575"/>
                <a:gd name="connsiteY614" fmla="*/ 338648 h 344385"/>
                <a:gd name="connsiteX615" fmla="*/ 756919 w 857575"/>
                <a:gd name="connsiteY615" fmla="*/ 336127 h 344385"/>
                <a:gd name="connsiteX616" fmla="*/ 763764 w 857575"/>
                <a:gd name="connsiteY616" fmla="*/ 331085 h 344385"/>
                <a:gd name="connsiteX617" fmla="*/ 773491 w 857575"/>
                <a:gd name="connsiteY617" fmla="*/ 299035 h 344385"/>
                <a:gd name="connsiteX618" fmla="*/ 786820 w 857575"/>
                <a:gd name="connsiteY618" fmla="*/ 273466 h 344385"/>
                <a:gd name="connsiteX619" fmla="*/ 799069 w 857575"/>
                <a:gd name="connsiteY619" fmla="*/ 242856 h 344385"/>
                <a:gd name="connsiteX620" fmla="*/ 809876 w 857575"/>
                <a:gd name="connsiteY620" fmla="*/ 214406 h 344385"/>
                <a:gd name="connsiteX621" fmla="*/ 821404 w 857575"/>
                <a:gd name="connsiteY621" fmla="*/ 183796 h 344385"/>
                <a:gd name="connsiteX622" fmla="*/ 833293 w 857575"/>
                <a:gd name="connsiteY622" fmla="*/ 157507 h 344385"/>
                <a:gd name="connsiteX623" fmla="*/ 854547 w 857575"/>
                <a:gd name="connsiteY623" fmla="*/ 104570 h 344385"/>
                <a:gd name="connsiteX624" fmla="*/ 698859 w 857575"/>
                <a:gd name="connsiteY624" fmla="*/ 102963 h 344385"/>
                <a:gd name="connsiteX625" fmla="*/ 709499 w 857575"/>
                <a:gd name="connsiteY625" fmla="*/ 104021 h 344385"/>
                <a:gd name="connsiteX626" fmla="*/ 709156 w 857575"/>
                <a:gd name="connsiteY626" fmla="*/ 105785 h 344385"/>
                <a:gd name="connsiteX627" fmla="*/ 698515 w 857575"/>
                <a:gd name="connsiteY627" fmla="*/ 104021 h 344385"/>
                <a:gd name="connsiteX628" fmla="*/ 698859 w 857575"/>
                <a:gd name="connsiteY628" fmla="*/ 102963 h 344385"/>
                <a:gd name="connsiteX629" fmla="*/ 218057 w 857575"/>
                <a:gd name="connsiteY629" fmla="*/ 101375 h 344385"/>
                <a:gd name="connsiteX630" fmla="*/ 215296 w 857575"/>
                <a:gd name="connsiteY630" fmla="*/ 123218 h 344385"/>
                <a:gd name="connsiteX631" fmla="*/ 212190 w 857575"/>
                <a:gd name="connsiteY631" fmla="*/ 147567 h 344385"/>
                <a:gd name="connsiteX632" fmla="*/ 210810 w 857575"/>
                <a:gd name="connsiteY632" fmla="*/ 147209 h 344385"/>
                <a:gd name="connsiteX633" fmla="*/ 213570 w 857575"/>
                <a:gd name="connsiteY633" fmla="*/ 122860 h 344385"/>
                <a:gd name="connsiteX634" fmla="*/ 218057 w 857575"/>
                <a:gd name="connsiteY634" fmla="*/ 101375 h 344385"/>
                <a:gd name="connsiteX635" fmla="*/ 694122 w 857575"/>
                <a:gd name="connsiteY635" fmla="*/ 98597 h 344385"/>
                <a:gd name="connsiteX636" fmla="*/ 712624 w 857575"/>
                <a:gd name="connsiteY636" fmla="*/ 100581 h 344385"/>
                <a:gd name="connsiteX637" fmla="*/ 712268 w 857575"/>
                <a:gd name="connsiteY637" fmla="*/ 102169 h 344385"/>
                <a:gd name="connsiteX638" fmla="*/ 694122 w 857575"/>
                <a:gd name="connsiteY638" fmla="*/ 99391 h 344385"/>
                <a:gd name="connsiteX639" fmla="*/ 694122 w 857575"/>
                <a:gd name="connsiteY639" fmla="*/ 98597 h 344385"/>
                <a:gd name="connsiteX640" fmla="*/ 807355 w 857575"/>
                <a:gd name="connsiteY640" fmla="*/ 95206 h 344385"/>
                <a:gd name="connsiteX641" fmla="*/ 806274 w 857575"/>
                <a:gd name="connsiteY641" fmla="*/ 97367 h 344385"/>
                <a:gd name="connsiteX642" fmla="*/ 796907 w 857575"/>
                <a:gd name="connsiteY642" fmla="*/ 102409 h 344385"/>
                <a:gd name="connsiteX643" fmla="*/ 795106 w 857575"/>
                <a:gd name="connsiteY643" fmla="*/ 103849 h 344385"/>
                <a:gd name="connsiteX644" fmla="*/ 840137 w 857575"/>
                <a:gd name="connsiteY644" fmla="*/ 109611 h 344385"/>
                <a:gd name="connsiteX645" fmla="*/ 840858 w 857575"/>
                <a:gd name="connsiteY645" fmla="*/ 109971 h 344385"/>
                <a:gd name="connsiteX646" fmla="*/ 844821 w 857575"/>
                <a:gd name="connsiteY646" fmla="*/ 106370 h 344385"/>
                <a:gd name="connsiteX647" fmla="*/ 848783 w 857575"/>
                <a:gd name="connsiteY647" fmla="*/ 103489 h 344385"/>
                <a:gd name="connsiteX648" fmla="*/ 807355 w 857575"/>
                <a:gd name="connsiteY648" fmla="*/ 95206 h 344385"/>
                <a:gd name="connsiteX649" fmla="*/ 689380 w 857575"/>
                <a:gd name="connsiteY649" fmla="*/ 95025 h 344385"/>
                <a:gd name="connsiteX650" fmla="*/ 720520 w 857575"/>
                <a:gd name="connsiteY650" fmla="*/ 99134 h 344385"/>
                <a:gd name="connsiteX651" fmla="*/ 720520 w 857575"/>
                <a:gd name="connsiteY651" fmla="*/ 101001 h 344385"/>
                <a:gd name="connsiteX652" fmla="*/ 707331 w 857575"/>
                <a:gd name="connsiteY652" fmla="*/ 99134 h 344385"/>
                <a:gd name="connsiteX653" fmla="*/ 689380 w 857575"/>
                <a:gd name="connsiteY653" fmla="*/ 96145 h 344385"/>
                <a:gd name="connsiteX654" fmla="*/ 689380 w 857575"/>
                <a:gd name="connsiteY654" fmla="*/ 95025 h 344385"/>
                <a:gd name="connsiteX655" fmla="*/ 606853 w 857575"/>
                <a:gd name="connsiteY655" fmla="*/ 95025 h 344385"/>
                <a:gd name="connsiteX656" fmla="*/ 612523 w 857575"/>
                <a:gd name="connsiteY656" fmla="*/ 95819 h 344385"/>
                <a:gd name="connsiteX657" fmla="*/ 612145 w 857575"/>
                <a:gd name="connsiteY657" fmla="*/ 97406 h 344385"/>
                <a:gd name="connsiteX658" fmla="*/ 606853 w 857575"/>
                <a:gd name="connsiteY658" fmla="*/ 96215 h 344385"/>
                <a:gd name="connsiteX659" fmla="*/ 606853 w 857575"/>
                <a:gd name="connsiteY659" fmla="*/ 95025 h 344385"/>
                <a:gd name="connsiteX660" fmla="*/ 602082 w 857575"/>
                <a:gd name="connsiteY660" fmla="*/ 91850 h 344385"/>
                <a:gd name="connsiteX661" fmla="*/ 612541 w 857575"/>
                <a:gd name="connsiteY661" fmla="*/ 92908 h 344385"/>
                <a:gd name="connsiteX662" fmla="*/ 612168 w 857575"/>
                <a:gd name="connsiteY662" fmla="*/ 94672 h 344385"/>
                <a:gd name="connsiteX663" fmla="*/ 602082 w 857575"/>
                <a:gd name="connsiteY663" fmla="*/ 92555 h 344385"/>
                <a:gd name="connsiteX664" fmla="*/ 602082 w 857575"/>
                <a:gd name="connsiteY664" fmla="*/ 91850 h 344385"/>
                <a:gd name="connsiteX665" fmla="*/ 480949 w 857575"/>
                <a:gd name="connsiteY665" fmla="*/ 90641 h 344385"/>
                <a:gd name="connsiteX666" fmla="*/ 481610 w 857575"/>
                <a:gd name="connsiteY666" fmla="*/ 90641 h 344385"/>
                <a:gd name="connsiteX667" fmla="*/ 475988 w 857575"/>
                <a:gd name="connsiteY667" fmla="*/ 104626 h 344385"/>
                <a:gd name="connsiteX668" fmla="*/ 474996 w 857575"/>
                <a:gd name="connsiteY668" fmla="*/ 103870 h 344385"/>
                <a:gd name="connsiteX669" fmla="*/ 480949 w 857575"/>
                <a:gd name="connsiteY669" fmla="*/ 90641 h 344385"/>
                <a:gd name="connsiteX670" fmla="*/ 484426 w 857575"/>
                <a:gd name="connsiteY670" fmla="*/ 90631 h 344385"/>
                <a:gd name="connsiteX671" fmla="*/ 484766 w 857575"/>
                <a:gd name="connsiteY671" fmla="*/ 91000 h 344385"/>
                <a:gd name="connsiteX672" fmla="*/ 480684 w 857575"/>
                <a:gd name="connsiteY672" fmla="*/ 102055 h 344385"/>
                <a:gd name="connsiteX673" fmla="*/ 477282 w 857575"/>
                <a:gd name="connsiteY673" fmla="*/ 109794 h 344385"/>
                <a:gd name="connsiteX674" fmla="*/ 475922 w 857575"/>
                <a:gd name="connsiteY674" fmla="*/ 109057 h 344385"/>
                <a:gd name="connsiteX675" fmla="*/ 480344 w 857575"/>
                <a:gd name="connsiteY675" fmla="*/ 100213 h 344385"/>
                <a:gd name="connsiteX676" fmla="*/ 484426 w 857575"/>
                <a:gd name="connsiteY676" fmla="*/ 90631 h 344385"/>
                <a:gd name="connsiteX677" fmla="*/ 742509 w 857575"/>
                <a:gd name="connsiteY677" fmla="*/ 87644 h 344385"/>
                <a:gd name="connsiteX678" fmla="*/ 736385 w 857575"/>
                <a:gd name="connsiteY678" fmla="*/ 91245 h 344385"/>
                <a:gd name="connsiteX679" fmla="*/ 730261 w 857575"/>
                <a:gd name="connsiteY679" fmla="*/ 95567 h 344385"/>
                <a:gd name="connsiteX680" fmla="*/ 733503 w 857575"/>
                <a:gd name="connsiteY680" fmla="*/ 167951 h 344385"/>
                <a:gd name="connsiteX681" fmla="*/ 740708 w 857575"/>
                <a:gd name="connsiteY681" fmla="*/ 224489 h 344385"/>
                <a:gd name="connsiteX682" fmla="*/ 747913 w 857575"/>
                <a:gd name="connsiteY682" fmla="*/ 207564 h 344385"/>
                <a:gd name="connsiteX683" fmla="*/ 747913 w 857575"/>
                <a:gd name="connsiteY683" fmla="*/ 207204 h 344385"/>
                <a:gd name="connsiteX684" fmla="*/ 745391 w 857575"/>
                <a:gd name="connsiteY684" fmla="*/ 182355 h 344385"/>
                <a:gd name="connsiteX685" fmla="*/ 743230 w 857575"/>
                <a:gd name="connsiteY685" fmla="*/ 148864 h 344385"/>
                <a:gd name="connsiteX686" fmla="*/ 742509 w 857575"/>
                <a:gd name="connsiteY686" fmla="*/ 87644 h 344385"/>
                <a:gd name="connsiteX687" fmla="*/ 805210 w 857575"/>
                <a:gd name="connsiteY687" fmla="*/ 87441 h 344385"/>
                <a:gd name="connsiteX688" fmla="*/ 812144 w 857575"/>
                <a:gd name="connsiteY688" fmla="*/ 88146 h 344385"/>
                <a:gd name="connsiteX689" fmla="*/ 821632 w 857575"/>
                <a:gd name="connsiteY689" fmla="*/ 89910 h 344385"/>
                <a:gd name="connsiteX690" fmla="*/ 821267 w 857575"/>
                <a:gd name="connsiteY690" fmla="*/ 90263 h 344385"/>
                <a:gd name="connsiteX691" fmla="*/ 806834 w 857575"/>
                <a:gd name="connsiteY691" fmla="*/ 88965 h 344385"/>
                <a:gd name="connsiteX692" fmla="*/ 817411 w 857575"/>
                <a:gd name="connsiteY692" fmla="*/ 90411 h 344385"/>
                <a:gd name="connsiteX693" fmla="*/ 824819 w 857575"/>
                <a:gd name="connsiteY693" fmla="*/ 91800 h 344385"/>
                <a:gd name="connsiteX694" fmla="*/ 818469 w 857575"/>
                <a:gd name="connsiteY694" fmla="*/ 91800 h 344385"/>
                <a:gd name="connsiteX695" fmla="*/ 804711 w 857575"/>
                <a:gd name="connsiteY695" fmla="*/ 90411 h 344385"/>
                <a:gd name="connsiteX696" fmla="*/ 796950 w 857575"/>
                <a:gd name="connsiteY696" fmla="*/ 94926 h 344385"/>
                <a:gd name="connsiteX697" fmla="*/ 790953 w 857575"/>
                <a:gd name="connsiteY697" fmla="*/ 98746 h 344385"/>
                <a:gd name="connsiteX698" fmla="*/ 790600 w 857575"/>
                <a:gd name="connsiteY698" fmla="*/ 98399 h 344385"/>
                <a:gd name="connsiteX699" fmla="*/ 798008 w 857575"/>
                <a:gd name="connsiteY699" fmla="*/ 92842 h 344385"/>
                <a:gd name="connsiteX700" fmla="*/ 799705 w 857575"/>
                <a:gd name="connsiteY700" fmla="*/ 91762 h 344385"/>
                <a:gd name="connsiteX701" fmla="*/ 791342 w 857575"/>
                <a:gd name="connsiteY701" fmla="*/ 95907 h 344385"/>
                <a:gd name="connsiteX702" fmla="*/ 790612 w 857575"/>
                <a:gd name="connsiteY702" fmla="*/ 95202 h 344385"/>
                <a:gd name="connsiteX703" fmla="*/ 804480 w 857575"/>
                <a:gd name="connsiteY703" fmla="*/ 87793 h 344385"/>
                <a:gd name="connsiteX704" fmla="*/ 805210 w 857575"/>
                <a:gd name="connsiteY704" fmla="*/ 87441 h 344385"/>
                <a:gd name="connsiteX705" fmla="*/ 597262 w 857575"/>
                <a:gd name="connsiteY705" fmla="*/ 87088 h 344385"/>
                <a:gd name="connsiteX706" fmla="*/ 604855 w 857575"/>
                <a:gd name="connsiteY706" fmla="*/ 87665 h 344385"/>
                <a:gd name="connsiteX707" fmla="*/ 611067 w 857575"/>
                <a:gd name="connsiteY707" fmla="*/ 88242 h 344385"/>
                <a:gd name="connsiteX708" fmla="*/ 610377 w 857575"/>
                <a:gd name="connsiteY708" fmla="*/ 89685 h 344385"/>
                <a:gd name="connsiteX709" fmla="*/ 596917 w 857575"/>
                <a:gd name="connsiteY709" fmla="*/ 87376 h 344385"/>
                <a:gd name="connsiteX710" fmla="*/ 597262 w 857575"/>
                <a:gd name="connsiteY710" fmla="*/ 87088 h 344385"/>
                <a:gd name="connsiteX711" fmla="*/ 489523 w 857575"/>
                <a:gd name="connsiteY711" fmla="*/ 87088 h 344385"/>
                <a:gd name="connsiteX712" fmla="*/ 489867 w 857575"/>
                <a:gd name="connsiteY712" fmla="*/ 87449 h 344385"/>
                <a:gd name="connsiteX713" fmla="*/ 485061 w 857575"/>
                <a:gd name="connsiteY713" fmla="*/ 102241 h 344385"/>
                <a:gd name="connsiteX714" fmla="*/ 479569 w 857575"/>
                <a:gd name="connsiteY714" fmla="*/ 117395 h 344385"/>
                <a:gd name="connsiteX715" fmla="*/ 477853 w 857575"/>
                <a:gd name="connsiteY715" fmla="*/ 117395 h 344385"/>
                <a:gd name="connsiteX716" fmla="*/ 483345 w 857575"/>
                <a:gd name="connsiteY716" fmla="*/ 103324 h 344385"/>
                <a:gd name="connsiteX717" fmla="*/ 489523 w 857575"/>
                <a:gd name="connsiteY717" fmla="*/ 87088 h 344385"/>
                <a:gd name="connsiteX718" fmla="*/ 52135 w 857575"/>
                <a:gd name="connsiteY718" fmla="*/ 87088 h 344385"/>
                <a:gd name="connsiteX719" fmla="*/ 52135 w 857575"/>
                <a:gd name="connsiteY719" fmla="*/ 88146 h 344385"/>
                <a:gd name="connsiteX720" fmla="*/ 46466 w 857575"/>
                <a:gd name="connsiteY720" fmla="*/ 88146 h 344385"/>
                <a:gd name="connsiteX721" fmla="*/ 46466 w 857575"/>
                <a:gd name="connsiteY721" fmla="*/ 87617 h 344385"/>
                <a:gd name="connsiteX722" fmla="*/ 52135 w 857575"/>
                <a:gd name="connsiteY722" fmla="*/ 87088 h 344385"/>
                <a:gd name="connsiteX723" fmla="*/ 493903 w 857575"/>
                <a:gd name="connsiteY723" fmla="*/ 83913 h 344385"/>
                <a:gd name="connsiteX724" fmla="*/ 494259 w 857575"/>
                <a:gd name="connsiteY724" fmla="*/ 84275 h 344385"/>
                <a:gd name="connsiteX725" fmla="*/ 486775 w 857575"/>
                <a:gd name="connsiteY725" fmla="*/ 104938 h 344385"/>
                <a:gd name="connsiteX726" fmla="*/ 479292 w 857575"/>
                <a:gd name="connsiteY726" fmla="*/ 128500 h 344385"/>
                <a:gd name="connsiteX727" fmla="*/ 477866 w 857575"/>
                <a:gd name="connsiteY727" fmla="*/ 128137 h 344385"/>
                <a:gd name="connsiteX728" fmla="*/ 485706 w 857575"/>
                <a:gd name="connsiteY728" fmla="*/ 104213 h 344385"/>
                <a:gd name="connsiteX729" fmla="*/ 493903 w 857575"/>
                <a:gd name="connsiteY729" fmla="*/ 83913 h 344385"/>
                <a:gd name="connsiteX730" fmla="*/ 51049 w 857575"/>
                <a:gd name="connsiteY730" fmla="*/ 83913 h 344385"/>
                <a:gd name="connsiteX731" fmla="*/ 51049 w 857575"/>
                <a:gd name="connsiteY731" fmla="*/ 85727 h 344385"/>
                <a:gd name="connsiteX732" fmla="*/ 41620 w 857575"/>
                <a:gd name="connsiteY732" fmla="*/ 86634 h 344385"/>
                <a:gd name="connsiteX733" fmla="*/ 41620 w 857575"/>
                <a:gd name="connsiteY733" fmla="*/ 85273 h 344385"/>
                <a:gd name="connsiteX734" fmla="*/ 51049 w 857575"/>
                <a:gd name="connsiteY734" fmla="*/ 83913 h 344385"/>
                <a:gd name="connsiteX735" fmla="*/ 590939 w 857575"/>
                <a:gd name="connsiteY735" fmla="*/ 82325 h 344385"/>
                <a:gd name="connsiteX736" fmla="*/ 611013 w 857575"/>
                <a:gd name="connsiteY736" fmla="*/ 85183 h 344385"/>
                <a:gd name="connsiteX737" fmla="*/ 610655 w 857575"/>
                <a:gd name="connsiteY737" fmla="*/ 86453 h 344385"/>
                <a:gd name="connsiteX738" fmla="*/ 590581 w 857575"/>
                <a:gd name="connsiteY738" fmla="*/ 82960 h 344385"/>
                <a:gd name="connsiteX739" fmla="*/ 590939 w 857575"/>
                <a:gd name="connsiteY739" fmla="*/ 82325 h 344385"/>
                <a:gd name="connsiteX740" fmla="*/ 696758 w 857575"/>
                <a:gd name="connsiteY740" fmla="*/ 79361 h 344385"/>
                <a:gd name="connsiteX741" fmla="*/ 683068 w 857575"/>
                <a:gd name="connsiteY741" fmla="*/ 87644 h 344385"/>
                <a:gd name="connsiteX742" fmla="*/ 727379 w 857575"/>
                <a:gd name="connsiteY742" fmla="*/ 93046 h 344385"/>
                <a:gd name="connsiteX743" fmla="*/ 728820 w 857575"/>
                <a:gd name="connsiteY743" fmla="*/ 93046 h 344385"/>
                <a:gd name="connsiteX744" fmla="*/ 733863 w 857575"/>
                <a:gd name="connsiteY744" fmla="*/ 88364 h 344385"/>
                <a:gd name="connsiteX745" fmla="*/ 736025 w 857575"/>
                <a:gd name="connsiteY745" fmla="*/ 86924 h 344385"/>
                <a:gd name="connsiteX746" fmla="*/ 715130 w 857575"/>
                <a:gd name="connsiteY746" fmla="*/ 82962 h 344385"/>
                <a:gd name="connsiteX747" fmla="*/ 696758 w 857575"/>
                <a:gd name="connsiteY747" fmla="*/ 79361 h 344385"/>
                <a:gd name="connsiteX748" fmla="*/ 584225 w 857575"/>
                <a:gd name="connsiteY748" fmla="*/ 79150 h 344385"/>
                <a:gd name="connsiteX749" fmla="*/ 611036 w 857575"/>
                <a:gd name="connsiteY749" fmla="*/ 82212 h 344385"/>
                <a:gd name="connsiteX750" fmla="*/ 610683 w 857575"/>
                <a:gd name="connsiteY750" fmla="*/ 83573 h 344385"/>
                <a:gd name="connsiteX751" fmla="*/ 584225 w 857575"/>
                <a:gd name="connsiteY751" fmla="*/ 79830 h 344385"/>
                <a:gd name="connsiteX752" fmla="*/ 584225 w 857575"/>
                <a:gd name="connsiteY752" fmla="*/ 79150 h 344385"/>
                <a:gd name="connsiteX753" fmla="*/ 50649 w 857575"/>
                <a:gd name="connsiteY753" fmla="*/ 79150 h 344385"/>
                <a:gd name="connsiteX754" fmla="*/ 50649 w 857575"/>
                <a:gd name="connsiteY754" fmla="*/ 81134 h 344385"/>
                <a:gd name="connsiteX755" fmla="*/ 36538 w 857575"/>
                <a:gd name="connsiteY755" fmla="*/ 81928 h 344385"/>
                <a:gd name="connsiteX756" fmla="*/ 36538 w 857575"/>
                <a:gd name="connsiteY756" fmla="*/ 81134 h 344385"/>
                <a:gd name="connsiteX757" fmla="*/ 44299 w 857575"/>
                <a:gd name="connsiteY757" fmla="*/ 79547 h 344385"/>
                <a:gd name="connsiteX758" fmla="*/ 50649 w 857575"/>
                <a:gd name="connsiteY758" fmla="*/ 79150 h 344385"/>
                <a:gd name="connsiteX759" fmla="*/ 49038 w 857575"/>
                <a:gd name="connsiteY759" fmla="*/ 76328 h 344385"/>
                <a:gd name="connsiteX760" fmla="*/ 49038 w 857575"/>
                <a:gd name="connsiteY760" fmla="*/ 77739 h 344385"/>
                <a:gd name="connsiteX761" fmla="*/ 28964 w 857575"/>
                <a:gd name="connsiteY761" fmla="*/ 78797 h 344385"/>
                <a:gd name="connsiteX762" fmla="*/ 28605 w 857575"/>
                <a:gd name="connsiteY762" fmla="*/ 78091 h 344385"/>
                <a:gd name="connsiteX763" fmla="*/ 49038 w 857575"/>
                <a:gd name="connsiteY763" fmla="*/ 76328 h 344385"/>
                <a:gd name="connsiteX764" fmla="*/ 144663 w 857575"/>
                <a:gd name="connsiteY764" fmla="*/ 74388 h 344385"/>
                <a:gd name="connsiteX765" fmla="*/ 144663 w 857575"/>
                <a:gd name="connsiteY765" fmla="*/ 76202 h 344385"/>
                <a:gd name="connsiteX766" fmla="*/ 142547 w 857575"/>
                <a:gd name="connsiteY766" fmla="*/ 76202 h 344385"/>
                <a:gd name="connsiteX767" fmla="*/ 140077 w 857575"/>
                <a:gd name="connsiteY767" fmla="*/ 77109 h 344385"/>
                <a:gd name="connsiteX768" fmla="*/ 140077 w 857575"/>
                <a:gd name="connsiteY768" fmla="*/ 75295 h 344385"/>
                <a:gd name="connsiteX769" fmla="*/ 142547 w 857575"/>
                <a:gd name="connsiteY769" fmla="*/ 74841 h 344385"/>
                <a:gd name="connsiteX770" fmla="*/ 144663 w 857575"/>
                <a:gd name="connsiteY770" fmla="*/ 74388 h 344385"/>
                <a:gd name="connsiteX771" fmla="*/ 567427 w 857575"/>
                <a:gd name="connsiteY771" fmla="*/ 73959 h 344385"/>
                <a:gd name="connsiteX772" fmla="*/ 567427 w 857575"/>
                <a:gd name="connsiteY772" fmla="*/ 74320 h 344385"/>
                <a:gd name="connsiteX773" fmla="*/ 573192 w 857575"/>
                <a:gd name="connsiteY773" fmla="*/ 99888 h 344385"/>
                <a:gd name="connsiteX774" fmla="*/ 575353 w 857575"/>
                <a:gd name="connsiteY774" fmla="*/ 129418 h 344385"/>
                <a:gd name="connsiteX775" fmla="*/ 578235 w 857575"/>
                <a:gd name="connsiteY775" fmla="*/ 192439 h 344385"/>
                <a:gd name="connsiteX776" fmla="*/ 585800 w 857575"/>
                <a:gd name="connsiteY776" fmla="*/ 258341 h 344385"/>
                <a:gd name="connsiteX777" fmla="*/ 590844 w 857575"/>
                <a:gd name="connsiteY777" fmla="*/ 317041 h 344385"/>
                <a:gd name="connsiteX778" fmla="*/ 590844 w 857575"/>
                <a:gd name="connsiteY778" fmla="*/ 317401 h 344385"/>
                <a:gd name="connsiteX779" fmla="*/ 613900 w 857575"/>
                <a:gd name="connsiteY779" fmla="*/ 319561 h 344385"/>
                <a:gd name="connsiteX780" fmla="*/ 636596 w 857575"/>
                <a:gd name="connsiteY780" fmla="*/ 321722 h 344385"/>
                <a:gd name="connsiteX781" fmla="*/ 660733 w 857575"/>
                <a:gd name="connsiteY781" fmla="*/ 256541 h 344385"/>
                <a:gd name="connsiteX782" fmla="*/ 673341 w 857575"/>
                <a:gd name="connsiteY782" fmla="*/ 223769 h 344385"/>
                <a:gd name="connsiteX783" fmla="*/ 686671 w 857575"/>
                <a:gd name="connsiteY783" fmla="*/ 196040 h 344385"/>
                <a:gd name="connsiteX784" fmla="*/ 688832 w 857575"/>
                <a:gd name="connsiteY784" fmla="*/ 196400 h 344385"/>
                <a:gd name="connsiteX785" fmla="*/ 688472 w 857575"/>
                <a:gd name="connsiteY785" fmla="*/ 198201 h 344385"/>
                <a:gd name="connsiteX786" fmla="*/ 692435 w 857575"/>
                <a:gd name="connsiteY786" fmla="*/ 230972 h 344385"/>
                <a:gd name="connsiteX787" fmla="*/ 696037 w 857575"/>
                <a:gd name="connsiteY787" fmla="*/ 265904 h 344385"/>
                <a:gd name="connsiteX788" fmla="*/ 698919 w 857575"/>
                <a:gd name="connsiteY788" fmla="*/ 299755 h 344385"/>
                <a:gd name="connsiteX789" fmla="*/ 702522 w 857575"/>
                <a:gd name="connsiteY789" fmla="*/ 332526 h 344385"/>
                <a:gd name="connsiteX790" fmla="*/ 729901 w 857575"/>
                <a:gd name="connsiteY790" fmla="*/ 335047 h 344385"/>
                <a:gd name="connsiteX791" fmla="*/ 748994 w 857575"/>
                <a:gd name="connsiteY791" fmla="*/ 338648 h 344385"/>
                <a:gd name="connsiteX792" fmla="*/ 792584 w 857575"/>
                <a:gd name="connsiteY792" fmla="*/ 225570 h 344385"/>
                <a:gd name="connsiteX793" fmla="*/ 797268 w 857575"/>
                <a:gd name="connsiteY793" fmla="*/ 212966 h 344385"/>
                <a:gd name="connsiteX794" fmla="*/ 793305 w 857575"/>
                <a:gd name="connsiteY794" fmla="*/ 214406 h 344385"/>
                <a:gd name="connsiteX795" fmla="*/ 792945 w 857575"/>
                <a:gd name="connsiteY795" fmla="*/ 213326 h 344385"/>
                <a:gd name="connsiteX796" fmla="*/ 796187 w 857575"/>
                <a:gd name="connsiteY796" fmla="*/ 211885 h 344385"/>
                <a:gd name="connsiteX797" fmla="*/ 797988 w 857575"/>
                <a:gd name="connsiteY797" fmla="*/ 211165 h 344385"/>
                <a:gd name="connsiteX798" fmla="*/ 799429 w 857575"/>
                <a:gd name="connsiteY798" fmla="*/ 207564 h 344385"/>
                <a:gd name="connsiteX799" fmla="*/ 797628 w 857575"/>
                <a:gd name="connsiteY799" fmla="*/ 208284 h 344385"/>
                <a:gd name="connsiteX800" fmla="*/ 794386 w 857575"/>
                <a:gd name="connsiteY800" fmla="*/ 210085 h 344385"/>
                <a:gd name="connsiteX801" fmla="*/ 793665 w 857575"/>
                <a:gd name="connsiteY801" fmla="*/ 209364 h 344385"/>
                <a:gd name="connsiteX802" fmla="*/ 800150 w 857575"/>
                <a:gd name="connsiteY802" fmla="*/ 205763 h 344385"/>
                <a:gd name="connsiteX803" fmla="*/ 801591 w 857575"/>
                <a:gd name="connsiteY803" fmla="*/ 202522 h 344385"/>
                <a:gd name="connsiteX804" fmla="*/ 793305 w 857575"/>
                <a:gd name="connsiteY804" fmla="*/ 205763 h 344385"/>
                <a:gd name="connsiteX805" fmla="*/ 792945 w 857575"/>
                <a:gd name="connsiteY805" fmla="*/ 204683 h 344385"/>
                <a:gd name="connsiteX806" fmla="*/ 802311 w 857575"/>
                <a:gd name="connsiteY806" fmla="*/ 200722 h 344385"/>
                <a:gd name="connsiteX807" fmla="*/ 803392 w 857575"/>
                <a:gd name="connsiteY807" fmla="*/ 197120 h 344385"/>
                <a:gd name="connsiteX808" fmla="*/ 794746 w 857575"/>
                <a:gd name="connsiteY808" fmla="*/ 201082 h 344385"/>
                <a:gd name="connsiteX809" fmla="*/ 794386 w 857575"/>
                <a:gd name="connsiteY809" fmla="*/ 200361 h 344385"/>
                <a:gd name="connsiteX810" fmla="*/ 804112 w 857575"/>
                <a:gd name="connsiteY810" fmla="*/ 195320 h 344385"/>
                <a:gd name="connsiteX811" fmla="*/ 805914 w 857575"/>
                <a:gd name="connsiteY811" fmla="*/ 191719 h 344385"/>
                <a:gd name="connsiteX812" fmla="*/ 795106 w 857575"/>
                <a:gd name="connsiteY812" fmla="*/ 195680 h 344385"/>
                <a:gd name="connsiteX813" fmla="*/ 794386 w 857575"/>
                <a:gd name="connsiteY813" fmla="*/ 194599 h 344385"/>
                <a:gd name="connsiteX814" fmla="*/ 806274 w 857575"/>
                <a:gd name="connsiteY814" fmla="*/ 189918 h 344385"/>
                <a:gd name="connsiteX815" fmla="*/ 808075 w 857575"/>
                <a:gd name="connsiteY815" fmla="*/ 184876 h 344385"/>
                <a:gd name="connsiteX816" fmla="*/ 795106 w 857575"/>
                <a:gd name="connsiteY816" fmla="*/ 189918 h 344385"/>
                <a:gd name="connsiteX817" fmla="*/ 795106 w 857575"/>
                <a:gd name="connsiteY817" fmla="*/ 189198 h 344385"/>
                <a:gd name="connsiteX818" fmla="*/ 809156 w 857575"/>
                <a:gd name="connsiteY818" fmla="*/ 182716 h 344385"/>
                <a:gd name="connsiteX819" fmla="*/ 810957 w 857575"/>
                <a:gd name="connsiteY819" fmla="*/ 179114 h 344385"/>
                <a:gd name="connsiteX820" fmla="*/ 797268 w 857575"/>
                <a:gd name="connsiteY820" fmla="*/ 184516 h 344385"/>
                <a:gd name="connsiteX821" fmla="*/ 796907 w 857575"/>
                <a:gd name="connsiteY821" fmla="*/ 183436 h 344385"/>
                <a:gd name="connsiteX822" fmla="*/ 811317 w 857575"/>
                <a:gd name="connsiteY822" fmla="*/ 177314 h 344385"/>
                <a:gd name="connsiteX823" fmla="*/ 813479 w 857575"/>
                <a:gd name="connsiteY823" fmla="*/ 172992 h 344385"/>
                <a:gd name="connsiteX824" fmla="*/ 800510 w 857575"/>
                <a:gd name="connsiteY824" fmla="*/ 178394 h 344385"/>
                <a:gd name="connsiteX825" fmla="*/ 800150 w 857575"/>
                <a:gd name="connsiteY825" fmla="*/ 177314 h 344385"/>
                <a:gd name="connsiteX826" fmla="*/ 814199 w 857575"/>
                <a:gd name="connsiteY826" fmla="*/ 170832 h 344385"/>
                <a:gd name="connsiteX827" fmla="*/ 815280 w 857575"/>
                <a:gd name="connsiteY827" fmla="*/ 167230 h 344385"/>
                <a:gd name="connsiteX828" fmla="*/ 802311 w 857575"/>
                <a:gd name="connsiteY828" fmla="*/ 172992 h 344385"/>
                <a:gd name="connsiteX829" fmla="*/ 801951 w 857575"/>
                <a:gd name="connsiteY829" fmla="*/ 171912 h 344385"/>
                <a:gd name="connsiteX830" fmla="*/ 816361 w 857575"/>
                <a:gd name="connsiteY830" fmla="*/ 165430 h 344385"/>
                <a:gd name="connsiteX831" fmla="*/ 818522 w 857575"/>
                <a:gd name="connsiteY831" fmla="*/ 160388 h 344385"/>
                <a:gd name="connsiteX832" fmla="*/ 812758 w 857575"/>
                <a:gd name="connsiteY832" fmla="*/ 163269 h 344385"/>
                <a:gd name="connsiteX833" fmla="*/ 803752 w 857575"/>
                <a:gd name="connsiteY833" fmla="*/ 166870 h 344385"/>
                <a:gd name="connsiteX834" fmla="*/ 803392 w 857575"/>
                <a:gd name="connsiteY834" fmla="*/ 166150 h 344385"/>
                <a:gd name="connsiteX835" fmla="*/ 812398 w 857575"/>
                <a:gd name="connsiteY835" fmla="*/ 162189 h 344385"/>
                <a:gd name="connsiteX836" fmla="*/ 819243 w 857575"/>
                <a:gd name="connsiteY836" fmla="*/ 158227 h 344385"/>
                <a:gd name="connsiteX837" fmla="*/ 819603 w 857575"/>
                <a:gd name="connsiteY837" fmla="*/ 157867 h 344385"/>
                <a:gd name="connsiteX838" fmla="*/ 821404 w 857575"/>
                <a:gd name="connsiteY838" fmla="*/ 153546 h 344385"/>
                <a:gd name="connsiteX839" fmla="*/ 804473 w 857575"/>
                <a:gd name="connsiteY839" fmla="*/ 161829 h 344385"/>
                <a:gd name="connsiteX840" fmla="*/ 804112 w 857575"/>
                <a:gd name="connsiteY840" fmla="*/ 161108 h 344385"/>
                <a:gd name="connsiteX841" fmla="*/ 815640 w 857575"/>
                <a:gd name="connsiteY841" fmla="*/ 155346 h 344385"/>
                <a:gd name="connsiteX842" fmla="*/ 822125 w 857575"/>
                <a:gd name="connsiteY842" fmla="*/ 151745 h 344385"/>
                <a:gd name="connsiteX843" fmla="*/ 823926 w 857575"/>
                <a:gd name="connsiteY843" fmla="*/ 147424 h 344385"/>
                <a:gd name="connsiteX844" fmla="*/ 808796 w 857575"/>
                <a:gd name="connsiteY844" fmla="*/ 155346 h 344385"/>
                <a:gd name="connsiteX845" fmla="*/ 808075 w 857575"/>
                <a:gd name="connsiteY845" fmla="*/ 154266 h 344385"/>
                <a:gd name="connsiteX846" fmla="*/ 824647 w 857575"/>
                <a:gd name="connsiteY846" fmla="*/ 145263 h 344385"/>
                <a:gd name="connsiteX847" fmla="*/ 826448 w 857575"/>
                <a:gd name="connsiteY847" fmla="*/ 141662 h 344385"/>
                <a:gd name="connsiteX848" fmla="*/ 820684 w 857575"/>
                <a:gd name="connsiteY848" fmla="*/ 144183 h 344385"/>
                <a:gd name="connsiteX849" fmla="*/ 815640 w 857575"/>
                <a:gd name="connsiteY849" fmla="*/ 146343 h 344385"/>
                <a:gd name="connsiteX850" fmla="*/ 810597 w 857575"/>
                <a:gd name="connsiteY850" fmla="*/ 148864 h 344385"/>
                <a:gd name="connsiteX851" fmla="*/ 810237 w 857575"/>
                <a:gd name="connsiteY851" fmla="*/ 149224 h 344385"/>
                <a:gd name="connsiteX852" fmla="*/ 809876 w 857575"/>
                <a:gd name="connsiteY852" fmla="*/ 148864 h 344385"/>
                <a:gd name="connsiteX853" fmla="*/ 827168 w 857575"/>
                <a:gd name="connsiteY853" fmla="*/ 139141 h 344385"/>
                <a:gd name="connsiteX854" fmla="*/ 828970 w 857575"/>
                <a:gd name="connsiteY854" fmla="*/ 135540 h 344385"/>
                <a:gd name="connsiteX855" fmla="*/ 821404 w 857575"/>
                <a:gd name="connsiteY855" fmla="*/ 139141 h 344385"/>
                <a:gd name="connsiteX856" fmla="*/ 815280 w 857575"/>
                <a:gd name="connsiteY856" fmla="*/ 141662 h 344385"/>
                <a:gd name="connsiteX857" fmla="*/ 811678 w 857575"/>
                <a:gd name="connsiteY857" fmla="*/ 143463 h 344385"/>
                <a:gd name="connsiteX858" fmla="*/ 811317 w 857575"/>
                <a:gd name="connsiteY858" fmla="*/ 143463 h 344385"/>
                <a:gd name="connsiteX859" fmla="*/ 817081 w 857575"/>
                <a:gd name="connsiteY859" fmla="*/ 139501 h 344385"/>
                <a:gd name="connsiteX860" fmla="*/ 830050 w 857575"/>
                <a:gd name="connsiteY860" fmla="*/ 133379 h 344385"/>
                <a:gd name="connsiteX861" fmla="*/ 831491 w 857575"/>
                <a:gd name="connsiteY861" fmla="*/ 130498 h 344385"/>
                <a:gd name="connsiteX862" fmla="*/ 823566 w 857575"/>
                <a:gd name="connsiteY862" fmla="*/ 134099 h 344385"/>
                <a:gd name="connsiteX863" fmla="*/ 812758 w 857575"/>
                <a:gd name="connsiteY863" fmla="*/ 138421 h 344385"/>
                <a:gd name="connsiteX864" fmla="*/ 812398 w 857575"/>
                <a:gd name="connsiteY864" fmla="*/ 137340 h 344385"/>
                <a:gd name="connsiteX865" fmla="*/ 824286 w 857575"/>
                <a:gd name="connsiteY865" fmla="*/ 132299 h 344385"/>
                <a:gd name="connsiteX866" fmla="*/ 832212 w 857575"/>
                <a:gd name="connsiteY866" fmla="*/ 128337 h 344385"/>
                <a:gd name="connsiteX867" fmla="*/ 833653 w 857575"/>
                <a:gd name="connsiteY867" fmla="*/ 124376 h 344385"/>
                <a:gd name="connsiteX868" fmla="*/ 816361 w 857575"/>
                <a:gd name="connsiteY868" fmla="*/ 131939 h 344385"/>
                <a:gd name="connsiteX869" fmla="*/ 816001 w 857575"/>
                <a:gd name="connsiteY869" fmla="*/ 131218 h 344385"/>
                <a:gd name="connsiteX870" fmla="*/ 834734 w 857575"/>
                <a:gd name="connsiteY870" fmla="*/ 122576 h 344385"/>
                <a:gd name="connsiteX871" fmla="*/ 836535 w 857575"/>
                <a:gd name="connsiteY871" fmla="*/ 118254 h 344385"/>
                <a:gd name="connsiteX872" fmla="*/ 826808 w 857575"/>
                <a:gd name="connsiteY872" fmla="*/ 122215 h 344385"/>
                <a:gd name="connsiteX873" fmla="*/ 814560 w 857575"/>
                <a:gd name="connsiteY873" fmla="*/ 126537 h 344385"/>
                <a:gd name="connsiteX874" fmla="*/ 814199 w 857575"/>
                <a:gd name="connsiteY874" fmla="*/ 125457 h 344385"/>
                <a:gd name="connsiteX875" fmla="*/ 827889 w 857575"/>
                <a:gd name="connsiteY875" fmla="*/ 120415 h 344385"/>
                <a:gd name="connsiteX876" fmla="*/ 836895 w 857575"/>
                <a:gd name="connsiteY876" fmla="*/ 116814 h 344385"/>
                <a:gd name="connsiteX877" fmla="*/ 837255 w 857575"/>
                <a:gd name="connsiteY877" fmla="*/ 117174 h 344385"/>
                <a:gd name="connsiteX878" fmla="*/ 837976 w 857575"/>
                <a:gd name="connsiteY878" fmla="*/ 115013 h 344385"/>
                <a:gd name="connsiteX879" fmla="*/ 835814 w 857575"/>
                <a:gd name="connsiteY879" fmla="*/ 113933 h 344385"/>
                <a:gd name="connsiteX880" fmla="*/ 814560 w 857575"/>
                <a:gd name="connsiteY880" fmla="*/ 110692 h 344385"/>
                <a:gd name="connsiteX881" fmla="*/ 792945 w 857575"/>
                <a:gd name="connsiteY881" fmla="*/ 107090 h 344385"/>
                <a:gd name="connsiteX882" fmla="*/ 792945 w 857575"/>
                <a:gd name="connsiteY882" fmla="*/ 107451 h 344385"/>
                <a:gd name="connsiteX883" fmla="*/ 781777 w 857575"/>
                <a:gd name="connsiteY883" fmla="*/ 138781 h 344385"/>
                <a:gd name="connsiteX884" fmla="*/ 768448 w 857575"/>
                <a:gd name="connsiteY884" fmla="*/ 170832 h 344385"/>
                <a:gd name="connsiteX885" fmla="*/ 754758 w 857575"/>
                <a:gd name="connsiteY885" fmla="*/ 202882 h 344385"/>
                <a:gd name="connsiteX886" fmla="*/ 741429 w 857575"/>
                <a:gd name="connsiteY886" fmla="*/ 234573 h 344385"/>
                <a:gd name="connsiteX887" fmla="*/ 738186 w 857575"/>
                <a:gd name="connsiteY887" fmla="*/ 234213 h 344385"/>
                <a:gd name="connsiteX888" fmla="*/ 738547 w 857575"/>
                <a:gd name="connsiteY888" fmla="*/ 233853 h 344385"/>
                <a:gd name="connsiteX889" fmla="*/ 728099 w 857575"/>
                <a:gd name="connsiteY889" fmla="*/ 165070 h 344385"/>
                <a:gd name="connsiteX890" fmla="*/ 725938 w 857575"/>
                <a:gd name="connsiteY890" fmla="*/ 97727 h 344385"/>
                <a:gd name="connsiteX891" fmla="*/ 683068 w 857575"/>
                <a:gd name="connsiteY891" fmla="*/ 91605 h 344385"/>
                <a:gd name="connsiteX892" fmla="*/ 654248 w 857575"/>
                <a:gd name="connsiteY892" fmla="*/ 160388 h 344385"/>
                <a:gd name="connsiteX893" fmla="*/ 638397 w 857575"/>
                <a:gd name="connsiteY893" fmla="*/ 195680 h 344385"/>
                <a:gd name="connsiteX894" fmla="*/ 627950 w 857575"/>
                <a:gd name="connsiteY894" fmla="*/ 219808 h 344385"/>
                <a:gd name="connsiteX895" fmla="*/ 627229 w 857575"/>
                <a:gd name="connsiteY895" fmla="*/ 220168 h 344385"/>
                <a:gd name="connsiteX896" fmla="*/ 625428 w 857575"/>
                <a:gd name="connsiteY896" fmla="*/ 218367 h 344385"/>
                <a:gd name="connsiteX897" fmla="*/ 626148 w 857575"/>
                <a:gd name="connsiteY897" fmla="*/ 216927 h 344385"/>
                <a:gd name="connsiteX898" fmla="*/ 618583 w 857575"/>
                <a:gd name="connsiteY898" fmla="*/ 151025 h 344385"/>
                <a:gd name="connsiteX899" fmla="*/ 618223 w 857575"/>
                <a:gd name="connsiteY899" fmla="*/ 113933 h 344385"/>
                <a:gd name="connsiteX900" fmla="*/ 613179 w 857575"/>
                <a:gd name="connsiteY900" fmla="*/ 81162 h 344385"/>
                <a:gd name="connsiteX901" fmla="*/ 583639 w 857575"/>
                <a:gd name="connsiteY901" fmla="*/ 76840 h 344385"/>
                <a:gd name="connsiteX902" fmla="*/ 567427 w 857575"/>
                <a:gd name="connsiteY902" fmla="*/ 73959 h 344385"/>
                <a:gd name="connsiteX903" fmla="*/ 629391 w 857575"/>
                <a:gd name="connsiteY903" fmla="*/ 73239 h 344385"/>
                <a:gd name="connsiteX904" fmla="*/ 617142 w 857575"/>
                <a:gd name="connsiteY904" fmla="*/ 78641 h 344385"/>
                <a:gd name="connsiteX905" fmla="*/ 617142 w 857575"/>
                <a:gd name="connsiteY905" fmla="*/ 79001 h 344385"/>
                <a:gd name="connsiteX906" fmla="*/ 622906 w 857575"/>
                <a:gd name="connsiteY906" fmla="*/ 113573 h 344385"/>
                <a:gd name="connsiteX907" fmla="*/ 623627 w 857575"/>
                <a:gd name="connsiteY907" fmla="*/ 150305 h 344385"/>
                <a:gd name="connsiteX908" fmla="*/ 625788 w 857575"/>
                <a:gd name="connsiteY908" fmla="*/ 187757 h 344385"/>
                <a:gd name="connsiteX909" fmla="*/ 627950 w 857575"/>
                <a:gd name="connsiteY909" fmla="*/ 211165 h 344385"/>
                <a:gd name="connsiteX910" fmla="*/ 629751 w 857575"/>
                <a:gd name="connsiteY910" fmla="*/ 204683 h 344385"/>
                <a:gd name="connsiteX911" fmla="*/ 636596 w 857575"/>
                <a:gd name="connsiteY911" fmla="*/ 189198 h 344385"/>
                <a:gd name="connsiteX912" fmla="*/ 635515 w 857575"/>
                <a:gd name="connsiteY912" fmla="*/ 187757 h 344385"/>
                <a:gd name="connsiteX913" fmla="*/ 633353 w 857575"/>
                <a:gd name="connsiteY913" fmla="*/ 163629 h 344385"/>
                <a:gd name="connsiteX914" fmla="*/ 632633 w 857575"/>
                <a:gd name="connsiteY914" fmla="*/ 128698 h 344385"/>
                <a:gd name="connsiteX915" fmla="*/ 631192 w 857575"/>
                <a:gd name="connsiteY915" fmla="*/ 94486 h 344385"/>
                <a:gd name="connsiteX916" fmla="*/ 629391 w 857575"/>
                <a:gd name="connsiteY916" fmla="*/ 73239 h 344385"/>
                <a:gd name="connsiteX917" fmla="*/ 693215 w 857575"/>
                <a:gd name="connsiteY917" fmla="*/ 73147 h 344385"/>
                <a:gd name="connsiteX918" fmla="*/ 694285 w 857575"/>
                <a:gd name="connsiteY918" fmla="*/ 74189 h 344385"/>
                <a:gd name="connsiteX919" fmla="*/ 678604 w 857575"/>
                <a:gd name="connsiteY919" fmla="*/ 83218 h 344385"/>
                <a:gd name="connsiteX920" fmla="*/ 677892 w 857575"/>
                <a:gd name="connsiteY920" fmla="*/ 82524 h 344385"/>
                <a:gd name="connsiteX921" fmla="*/ 693215 w 857575"/>
                <a:gd name="connsiteY921" fmla="*/ 73147 h 344385"/>
                <a:gd name="connsiteX922" fmla="*/ 690036 w 857575"/>
                <a:gd name="connsiteY922" fmla="*/ 73145 h 344385"/>
                <a:gd name="connsiteX923" fmla="*/ 690751 w 857575"/>
                <a:gd name="connsiteY923" fmla="*/ 74525 h 344385"/>
                <a:gd name="connsiteX924" fmla="*/ 678250 w 857575"/>
                <a:gd name="connsiteY924" fmla="*/ 80047 h 344385"/>
                <a:gd name="connsiteX925" fmla="*/ 677892 w 857575"/>
                <a:gd name="connsiteY925" fmla="*/ 79702 h 344385"/>
                <a:gd name="connsiteX926" fmla="*/ 690036 w 857575"/>
                <a:gd name="connsiteY926" fmla="*/ 73145 h 344385"/>
                <a:gd name="connsiteX927" fmla="*/ 49061 w 857575"/>
                <a:gd name="connsiteY927" fmla="*/ 72800 h 344385"/>
                <a:gd name="connsiteX928" fmla="*/ 49061 w 857575"/>
                <a:gd name="connsiteY928" fmla="*/ 74632 h 344385"/>
                <a:gd name="connsiteX929" fmla="*/ 22250 w 857575"/>
                <a:gd name="connsiteY929" fmla="*/ 77196 h 344385"/>
                <a:gd name="connsiteX930" fmla="*/ 22250 w 857575"/>
                <a:gd name="connsiteY930" fmla="*/ 76464 h 344385"/>
                <a:gd name="connsiteX931" fmla="*/ 49061 w 857575"/>
                <a:gd name="connsiteY931" fmla="*/ 72800 h 344385"/>
                <a:gd name="connsiteX932" fmla="*/ 685324 w 857575"/>
                <a:gd name="connsiteY932" fmla="*/ 71881 h 344385"/>
                <a:gd name="connsiteX933" fmla="*/ 686018 w 857575"/>
                <a:gd name="connsiteY933" fmla="*/ 72884 h 344385"/>
                <a:gd name="connsiteX934" fmla="*/ 676642 w 857575"/>
                <a:gd name="connsiteY934" fmla="*/ 76894 h 344385"/>
                <a:gd name="connsiteX935" fmla="*/ 676642 w 857575"/>
                <a:gd name="connsiteY935" fmla="*/ 76560 h 344385"/>
                <a:gd name="connsiteX936" fmla="*/ 685324 w 857575"/>
                <a:gd name="connsiteY936" fmla="*/ 71881 h 344385"/>
                <a:gd name="connsiteX937" fmla="*/ 149112 w 857575"/>
                <a:gd name="connsiteY937" fmla="*/ 69625 h 344385"/>
                <a:gd name="connsiteX938" fmla="*/ 149112 w 857575"/>
                <a:gd name="connsiteY938" fmla="*/ 71036 h 344385"/>
                <a:gd name="connsiteX939" fmla="*/ 138471 w 857575"/>
                <a:gd name="connsiteY939" fmla="*/ 72094 h 344385"/>
                <a:gd name="connsiteX940" fmla="*/ 138471 w 857575"/>
                <a:gd name="connsiteY940" fmla="*/ 71036 h 344385"/>
                <a:gd name="connsiteX941" fmla="*/ 149112 w 857575"/>
                <a:gd name="connsiteY941" fmla="*/ 69625 h 344385"/>
                <a:gd name="connsiteX942" fmla="*/ 151881 w 857575"/>
                <a:gd name="connsiteY942" fmla="*/ 66450 h 344385"/>
                <a:gd name="connsiteX943" fmla="*/ 152236 w 857575"/>
                <a:gd name="connsiteY943" fmla="*/ 67893 h 344385"/>
                <a:gd name="connsiteX944" fmla="*/ 133733 w 857575"/>
                <a:gd name="connsiteY944" fmla="*/ 69336 h 344385"/>
                <a:gd name="connsiteX945" fmla="*/ 133733 w 857575"/>
                <a:gd name="connsiteY945" fmla="*/ 68759 h 344385"/>
                <a:gd name="connsiteX946" fmla="*/ 151881 w 857575"/>
                <a:gd name="connsiteY946" fmla="*/ 66450 h 344385"/>
                <a:gd name="connsiteX947" fmla="*/ 158178 w 857575"/>
                <a:gd name="connsiteY947" fmla="*/ 63275 h 344385"/>
                <a:gd name="connsiteX948" fmla="*/ 158544 w 857575"/>
                <a:gd name="connsiteY948" fmla="*/ 64976 h 344385"/>
                <a:gd name="connsiteX949" fmla="*/ 145356 w 857575"/>
                <a:gd name="connsiteY949" fmla="*/ 66337 h 344385"/>
                <a:gd name="connsiteX950" fmla="*/ 127038 w 857575"/>
                <a:gd name="connsiteY950" fmla="*/ 67698 h 344385"/>
                <a:gd name="connsiteX951" fmla="*/ 127038 w 857575"/>
                <a:gd name="connsiteY951" fmla="*/ 67017 h 344385"/>
                <a:gd name="connsiteX952" fmla="*/ 158178 w 857575"/>
                <a:gd name="connsiteY952" fmla="*/ 63275 h 344385"/>
                <a:gd name="connsiteX953" fmla="*/ 585800 w 857575"/>
                <a:gd name="connsiteY953" fmla="*/ 62436 h 344385"/>
                <a:gd name="connsiteX954" fmla="*/ 584720 w 857575"/>
                <a:gd name="connsiteY954" fmla="*/ 63516 h 344385"/>
                <a:gd name="connsiteX955" fmla="*/ 573552 w 857575"/>
                <a:gd name="connsiteY955" fmla="*/ 68558 h 344385"/>
                <a:gd name="connsiteX956" fmla="*/ 569589 w 857575"/>
                <a:gd name="connsiteY956" fmla="*/ 71078 h 344385"/>
                <a:gd name="connsiteX957" fmla="*/ 613900 w 857575"/>
                <a:gd name="connsiteY957" fmla="*/ 77200 h 344385"/>
                <a:gd name="connsiteX958" fmla="*/ 614260 w 857575"/>
                <a:gd name="connsiteY958" fmla="*/ 76840 h 344385"/>
                <a:gd name="connsiteX959" fmla="*/ 625428 w 857575"/>
                <a:gd name="connsiteY959" fmla="*/ 69998 h 344385"/>
                <a:gd name="connsiteX960" fmla="*/ 585800 w 857575"/>
                <a:gd name="connsiteY960" fmla="*/ 62436 h 344385"/>
                <a:gd name="connsiteX961" fmla="*/ 64157 w 857575"/>
                <a:gd name="connsiteY961" fmla="*/ 59915 h 344385"/>
                <a:gd name="connsiteX962" fmla="*/ 53349 w 857575"/>
                <a:gd name="connsiteY962" fmla="*/ 68558 h 344385"/>
                <a:gd name="connsiteX963" fmla="*/ 67399 w 857575"/>
                <a:gd name="connsiteY963" fmla="*/ 100968 h 344385"/>
                <a:gd name="connsiteX964" fmla="*/ 77126 w 857575"/>
                <a:gd name="connsiteY964" fmla="*/ 136620 h 344385"/>
                <a:gd name="connsiteX965" fmla="*/ 87933 w 857575"/>
                <a:gd name="connsiteY965" fmla="*/ 172272 h 344385"/>
                <a:gd name="connsiteX966" fmla="*/ 95859 w 857575"/>
                <a:gd name="connsiteY966" fmla="*/ 194239 h 344385"/>
                <a:gd name="connsiteX967" fmla="*/ 96219 w 857575"/>
                <a:gd name="connsiteY967" fmla="*/ 188117 h 344385"/>
                <a:gd name="connsiteX968" fmla="*/ 98741 w 857575"/>
                <a:gd name="connsiteY968" fmla="*/ 170832 h 344385"/>
                <a:gd name="connsiteX969" fmla="*/ 97300 w 857575"/>
                <a:gd name="connsiteY969" fmla="*/ 169751 h 344385"/>
                <a:gd name="connsiteX970" fmla="*/ 89374 w 857575"/>
                <a:gd name="connsiteY970" fmla="*/ 147064 h 344385"/>
                <a:gd name="connsiteX971" fmla="*/ 80368 w 857575"/>
                <a:gd name="connsiteY971" fmla="*/ 113212 h 344385"/>
                <a:gd name="connsiteX972" fmla="*/ 71001 w 857575"/>
                <a:gd name="connsiteY972" fmla="*/ 80442 h 344385"/>
                <a:gd name="connsiteX973" fmla="*/ 64157 w 857575"/>
                <a:gd name="connsiteY973" fmla="*/ 59915 h 344385"/>
                <a:gd name="connsiteX974" fmla="*/ 59473 w 857575"/>
                <a:gd name="connsiteY974" fmla="*/ 58114 h 344385"/>
                <a:gd name="connsiteX975" fmla="*/ 19486 w 857575"/>
                <a:gd name="connsiteY975" fmla="*/ 60275 h 344385"/>
                <a:gd name="connsiteX976" fmla="*/ 18405 w 857575"/>
                <a:gd name="connsiteY976" fmla="*/ 61715 h 344385"/>
                <a:gd name="connsiteX977" fmla="*/ 8678 w 857575"/>
                <a:gd name="connsiteY977" fmla="*/ 69278 h 344385"/>
                <a:gd name="connsiteX978" fmla="*/ 5436 w 857575"/>
                <a:gd name="connsiteY978" fmla="*/ 72519 h 344385"/>
                <a:gd name="connsiteX979" fmla="*/ 49747 w 857575"/>
                <a:gd name="connsiteY979" fmla="*/ 67837 h 344385"/>
                <a:gd name="connsiteX980" fmla="*/ 50467 w 857575"/>
                <a:gd name="connsiteY980" fmla="*/ 67477 h 344385"/>
                <a:gd name="connsiteX981" fmla="*/ 59473 w 857575"/>
                <a:gd name="connsiteY981" fmla="*/ 58114 h 344385"/>
                <a:gd name="connsiteX982" fmla="*/ 274183 w 857575"/>
                <a:gd name="connsiteY982" fmla="*/ 50552 h 344385"/>
                <a:gd name="connsiteX983" fmla="*/ 252928 w 857575"/>
                <a:gd name="connsiteY983" fmla="*/ 51992 h 344385"/>
                <a:gd name="connsiteX984" fmla="*/ 231313 w 857575"/>
                <a:gd name="connsiteY984" fmla="*/ 53793 h 344385"/>
                <a:gd name="connsiteX985" fmla="*/ 231313 w 857575"/>
                <a:gd name="connsiteY985" fmla="*/ 54153 h 344385"/>
                <a:gd name="connsiteX986" fmla="*/ 228071 w 857575"/>
                <a:gd name="connsiteY986" fmla="*/ 87284 h 344385"/>
                <a:gd name="connsiteX987" fmla="*/ 222307 w 857575"/>
                <a:gd name="connsiteY987" fmla="*/ 121855 h 344385"/>
                <a:gd name="connsiteX988" fmla="*/ 216903 w 857575"/>
                <a:gd name="connsiteY988" fmla="*/ 156067 h 344385"/>
                <a:gd name="connsiteX989" fmla="*/ 211499 w 857575"/>
                <a:gd name="connsiteY989" fmla="*/ 189918 h 344385"/>
                <a:gd name="connsiteX990" fmla="*/ 208617 w 857575"/>
                <a:gd name="connsiteY990" fmla="*/ 190278 h 344385"/>
                <a:gd name="connsiteX991" fmla="*/ 208617 w 857575"/>
                <a:gd name="connsiteY991" fmla="*/ 189918 h 344385"/>
                <a:gd name="connsiteX992" fmla="*/ 182319 w 857575"/>
                <a:gd name="connsiteY992" fmla="*/ 125817 h 344385"/>
                <a:gd name="connsiteX993" fmla="*/ 163586 w 857575"/>
                <a:gd name="connsiteY993" fmla="*/ 60995 h 344385"/>
                <a:gd name="connsiteX994" fmla="*/ 120716 w 857575"/>
                <a:gd name="connsiteY994" fmla="*/ 64956 h 344385"/>
                <a:gd name="connsiteX995" fmla="*/ 108828 w 857575"/>
                <a:gd name="connsiteY995" fmla="*/ 138781 h 344385"/>
                <a:gd name="connsiteX996" fmla="*/ 102343 w 857575"/>
                <a:gd name="connsiteY996" fmla="*/ 176954 h 344385"/>
                <a:gd name="connsiteX997" fmla="*/ 97660 w 857575"/>
                <a:gd name="connsiteY997" fmla="*/ 202522 h 344385"/>
                <a:gd name="connsiteX998" fmla="*/ 96939 w 857575"/>
                <a:gd name="connsiteY998" fmla="*/ 203242 h 344385"/>
                <a:gd name="connsiteX999" fmla="*/ 95138 w 857575"/>
                <a:gd name="connsiteY999" fmla="*/ 201802 h 344385"/>
                <a:gd name="connsiteX1000" fmla="*/ 95138 w 857575"/>
                <a:gd name="connsiteY1000" fmla="*/ 200361 h 344385"/>
                <a:gd name="connsiteX1001" fmla="*/ 72082 w 857575"/>
                <a:gd name="connsiteY1001" fmla="*/ 138421 h 344385"/>
                <a:gd name="connsiteX1002" fmla="*/ 63076 w 857575"/>
                <a:gd name="connsiteY1002" fmla="*/ 102409 h 344385"/>
                <a:gd name="connsiteX1003" fmla="*/ 49747 w 857575"/>
                <a:gd name="connsiteY1003" fmla="*/ 72159 h 344385"/>
                <a:gd name="connsiteX1004" fmla="*/ 20206 w 857575"/>
                <a:gd name="connsiteY1004" fmla="*/ 74320 h 344385"/>
                <a:gd name="connsiteX1005" fmla="*/ 4355 w 857575"/>
                <a:gd name="connsiteY1005" fmla="*/ 75760 h 344385"/>
                <a:gd name="connsiteX1006" fmla="*/ 15883 w 857575"/>
                <a:gd name="connsiteY1006" fmla="*/ 99528 h 344385"/>
                <a:gd name="connsiteX1007" fmla="*/ 25250 w 857575"/>
                <a:gd name="connsiteY1007" fmla="*/ 127977 h 344385"/>
                <a:gd name="connsiteX1008" fmla="*/ 42902 w 857575"/>
                <a:gd name="connsiteY1008" fmla="*/ 188477 h 344385"/>
                <a:gd name="connsiteX1009" fmla="*/ 65958 w 857575"/>
                <a:gd name="connsiteY1009" fmla="*/ 250419 h 344385"/>
                <a:gd name="connsiteX1010" fmla="*/ 85411 w 857575"/>
                <a:gd name="connsiteY1010" fmla="*/ 306237 h 344385"/>
                <a:gd name="connsiteX1011" fmla="*/ 108107 w 857575"/>
                <a:gd name="connsiteY1011" fmla="*/ 302996 h 344385"/>
                <a:gd name="connsiteX1012" fmla="*/ 130443 w 857575"/>
                <a:gd name="connsiteY1012" fmla="*/ 299755 h 344385"/>
                <a:gd name="connsiteX1013" fmla="*/ 138729 w 857575"/>
                <a:gd name="connsiteY1013" fmla="*/ 230611 h 344385"/>
                <a:gd name="connsiteX1014" fmla="*/ 143052 w 857575"/>
                <a:gd name="connsiteY1014" fmla="*/ 195680 h 344385"/>
                <a:gd name="connsiteX1015" fmla="*/ 149176 w 857575"/>
                <a:gd name="connsiteY1015" fmla="*/ 165430 h 344385"/>
                <a:gd name="connsiteX1016" fmla="*/ 150977 w 857575"/>
                <a:gd name="connsiteY1016" fmla="*/ 165430 h 344385"/>
                <a:gd name="connsiteX1017" fmla="*/ 151337 w 857575"/>
                <a:gd name="connsiteY1017" fmla="*/ 167230 h 344385"/>
                <a:gd name="connsiteX1018" fmla="*/ 163226 w 857575"/>
                <a:gd name="connsiteY1018" fmla="*/ 198561 h 344385"/>
                <a:gd name="connsiteX1019" fmla="*/ 174754 w 857575"/>
                <a:gd name="connsiteY1019" fmla="*/ 230972 h 344385"/>
                <a:gd name="connsiteX1020" fmla="*/ 186282 w 857575"/>
                <a:gd name="connsiteY1020" fmla="*/ 263383 h 344385"/>
                <a:gd name="connsiteX1021" fmla="*/ 197449 w 857575"/>
                <a:gd name="connsiteY1021" fmla="*/ 294353 h 344385"/>
                <a:gd name="connsiteX1022" fmla="*/ 224108 w 857575"/>
                <a:gd name="connsiteY1022" fmla="*/ 290392 h 344385"/>
                <a:gd name="connsiteX1023" fmla="*/ 243922 w 857575"/>
                <a:gd name="connsiteY1023" fmla="*/ 288951 h 344385"/>
                <a:gd name="connsiteX1024" fmla="*/ 258692 w 857575"/>
                <a:gd name="connsiteY1024" fmla="*/ 169031 h 344385"/>
                <a:gd name="connsiteX1025" fmla="*/ 260854 w 857575"/>
                <a:gd name="connsiteY1025" fmla="*/ 155707 h 344385"/>
                <a:gd name="connsiteX1026" fmla="*/ 257251 w 857575"/>
                <a:gd name="connsiteY1026" fmla="*/ 157867 h 344385"/>
                <a:gd name="connsiteX1027" fmla="*/ 256531 w 857575"/>
                <a:gd name="connsiteY1027" fmla="*/ 157147 h 344385"/>
                <a:gd name="connsiteX1028" fmla="*/ 259052 w 857575"/>
                <a:gd name="connsiteY1028" fmla="*/ 155346 h 344385"/>
                <a:gd name="connsiteX1029" fmla="*/ 260854 w 857575"/>
                <a:gd name="connsiteY1029" fmla="*/ 153546 h 344385"/>
                <a:gd name="connsiteX1030" fmla="*/ 261214 w 857575"/>
                <a:gd name="connsiteY1030" fmla="*/ 149945 h 344385"/>
                <a:gd name="connsiteX1031" fmla="*/ 259773 w 857575"/>
                <a:gd name="connsiteY1031" fmla="*/ 151025 h 344385"/>
                <a:gd name="connsiteX1032" fmla="*/ 257251 w 857575"/>
                <a:gd name="connsiteY1032" fmla="*/ 153546 h 344385"/>
                <a:gd name="connsiteX1033" fmla="*/ 256170 w 857575"/>
                <a:gd name="connsiteY1033" fmla="*/ 152826 h 344385"/>
                <a:gd name="connsiteX1034" fmla="*/ 261574 w 857575"/>
                <a:gd name="connsiteY1034" fmla="*/ 148144 h 344385"/>
                <a:gd name="connsiteX1035" fmla="*/ 262295 w 857575"/>
                <a:gd name="connsiteY1035" fmla="*/ 144543 h 344385"/>
                <a:gd name="connsiteX1036" fmla="*/ 255090 w 857575"/>
                <a:gd name="connsiteY1036" fmla="*/ 149585 h 344385"/>
                <a:gd name="connsiteX1037" fmla="*/ 254369 w 857575"/>
                <a:gd name="connsiteY1037" fmla="*/ 148504 h 344385"/>
                <a:gd name="connsiteX1038" fmla="*/ 262295 w 857575"/>
                <a:gd name="connsiteY1038" fmla="*/ 142382 h 344385"/>
                <a:gd name="connsiteX1039" fmla="*/ 263015 w 857575"/>
                <a:gd name="connsiteY1039" fmla="*/ 138781 h 344385"/>
                <a:gd name="connsiteX1040" fmla="*/ 255090 w 857575"/>
                <a:gd name="connsiteY1040" fmla="*/ 144903 h 344385"/>
                <a:gd name="connsiteX1041" fmla="*/ 254729 w 857575"/>
                <a:gd name="connsiteY1041" fmla="*/ 144183 h 344385"/>
                <a:gd name="connsiteX1042" fmla="*/ 263015 w 857575"/>
                <a:gd name="connsiteY1042" fmla="*/ 136980 h 344385"/>
                <a:gd name="connsiteX1043" fmla="*/ 263736 w 857575"/>
                <a:gd name="connsiteY1043" fmla="*/ 132659 h 344385"/>
                <a:gd name="connsiteX1044" fmla="*/ 254009 w 857575"/>
                <a:gd name="connsiteY1044" fmla="*/ 139501 h 344385"/>
                <a:gd name="connsiteX1045" fmla="*/ 253649 w 857575"/>
                <a:gd name="connsiteY1045" fmla="*/ 138781 h 344385"/>
                <a:gd name="connsiteX1046" fmla="*/ 263736 w 857575"/>
                <a:gd name="connsiteY1046" fmla="*/ 130858 h 344385"/>
                <a:gd name="connsiteX1047" fmla="*/ 264816 w 857575"/>
                <a:gd name="connsiteY1047" fmla="*/ 125817 h 344385"/>
                <a:gd name="connsiteX1048" fmla="*/ 252928 w 857575"/>
                <a:gd name="connsiteY1048" fmla="*/ 134099 h 344385"/>
                <a:gd name="connsiteX1049" fmla="*/ 252568 w 857575"/>
                <a:gd name="connsiteY1049" fmla="*/ 133019 h 344385"/>
                <a:gd name="connsiteX1050" fmla="*/ 264816 w 857575"/>
                <a:gd name="connsiteY1050" fmla="*/ 123656 h 344385"/>
                <a:gd name="connsiteX1051" fmla="*/ 265537 w 857575"/>
                <a:gd name="connsiteY1051" fmla="*/ 119695 h 344385"/>
                <a:gd name="connsiteX1052" fmla="*/ 253649 w 857575"/>
                <a:gd name="connsiteY1052" fmla="*/ 127977 h 344385"/>
                <a:gd name="connsiteX1053" fmla="*/ 252928 w 857575"/>
                <a:gd name="connsiteY1053" fmla="*/ 126897 h 344385"/>
                <a:gd name="connsiteX1054" fmla="*/ 265897 w 857575"/>
                <a:gd name="connsiteY1054" fmla="*/ 117534 h 344385"/>
                <a:gd name="connsiteX1055" fmla="*/ 266618 w 857575"/>
                <a:gd name="connsiteY1055" fmla="*/ 112852 h 344385"/>
                <a:gd name="connsiteX1056" fmla="*/ 255450 w 857575"/>
                <a:gd name="connsiteY1056" fmla="*/ 121135 h 344385"/>
                <a:gd name="connsiteX1057" fmla="*/ 254729 w 857575"/>
                <a:gd name="connsiteY1057" fmla="*/ 120415 h 344385"/>
                <a:gd name="connsiteX1058" fmla="*/ 266978 w 857575"/>
                <a:gd name="connsiteY1058" fmla="*/ 110692 h 344385"/>
                <a:gd name="connsiteX1059" fmla="*/ 267338 w 857575"/>
                <a:gd name="connsiteY1059" fmla="*/ 107090 h 344385"/>
                <a:gd name="connsiteX1060" fmla="*/ 255810 w 857575"/>
                <a:gd name="connsiteY1060" fmla="*/ 115733 h 344385"/>
                <a:gd name="connsiteX1061" fmla="*/ 255090 w 857575"/>
                <a:gd name="connsiteY1061" fmla="*/ 115013 h 344385"/>
                <a:gd name="connsiteX1062" fmla="*/ 267698 w 857575"/>
                <a:gd name="connsiteY1062" fmla="*/ 104930 h 344385"/>
                <a:gd name="connsiteX1063" fmla="*/ 268419 w 857575"/>
                <a:gd name="connsiteY1063" fmla="*/ 99168 h 344385"/>
                <a:gd name="connsiteX1064" fmla="*/ 263736 w 857575"/>
                <a:gd name="connsiteY1064" fmla="*/ 103849 h 344385"/>
                <a:gd name="connsiteX1065" fmla="*/ 255810 w 857575"/>
                <a:gd name="connsiteY1065" fmla="*/ 109611 h 344385"/>
                <a:gd name="connsiteX1066" fmla="*/ 255090 w 857575"/>
                <a:gd name="connsiteY1066" fmla="*/ 108531 h 344385"/>
                <a:gd name="connsiteX1067" fmla="*/ 263015 w 857575"/>
                <a:gd name="connsiteY1067" fmla="*/ 102769 h 344385"/>
                <a:gd name="connsiteX1068" fmla="*/ 268779 w 857575"/>
                <a:gd name="connsiteY1068" fmla="*/ 97007 h 344385"/>
                <a:gd name="connsiteX1069" fmla="*/ 269500 w 857575"/>
                <a:gd name="connsiteY1069" fmla="*/ 92326 h 344385"/>
                <a:gd name="connsiteX1070" fmla="*/ 255450 w 857575"/>
                <a:gd name="connsiteY1070" fmla="*/ 104209 h 344385"/>
                <a:gd name="connsiteX1071" fmla="*/ 255090 w 857575"/>
                <a:gd name="connsiteY1071" fmla="*/ 103489 h 344385"/>
                <a:gd name="connsiteX1072" fmla="*/ 264816 w 857575"/>
                <a:gd name="connsiteY1072" fmla="*/ 95206 h 344385"/>
                <a:gd name="connsiteX1073" fmla="*/ 270220 w 857575"/>
                <a:gd name="connsiteY1073" fmla="*/ 90165 h 344385"/>
                <a:gd name="connsiteX1074" fmla="*/ 270580 w 857575"/>
                <a:gd name="connsiteY1074" fmla="*/ 85843 h 344385"/>
                <a:gd name="connsiteX1075" fmla="*/ 257972 w 857575"/>
                <a:gd name="connsiteY1075" fmla="*/ 96647 h 344385"/>
                <a:gd name="connsiteX1076" fmla="*/ 257251 w 857575"/>
                <a:gd name="connsiteY1076" fmla="*/ 95927 h 344385"/>
                <a:gd name="connsiteX1077" fmla="*/ 270941 w 857575"/>
                <a:gd name="connsiteY1077" fmla="*/ 83323 h 344385"/>
                <a:gd name="connsiteX1078" fmla="*/ 271661 w 857575"/>
                <a:gd name="connsiteY1078" fmla="*/ 79361 h 344385"/>
                <a:gd name="connsiteX1079" fmla="*/ 266618 w 857575"/>
                <a:gd name="connsiteY1079" fmla="*/ 83323 h 344385"/>
                <a:gd name="connsiteX1080" fmla="*/ 262295 w 857575"/>
                <a:gd name="connsiteY1080" fmla="*/ 86564 h 344385"/>
                <a:gd name="connsiteX1081" fmla="*/ 257972 w 857575"/>
                <a:gd name="connsiteY1081" fmla="*/ 90165 h 344385"/>
                <a:gd name="connsiteX1082" fmla="*/ 257972 w 857575"/>
                <a:gd name="connsiteY1082" fmla="*/ 90525 h 344385"/>
                <a:gd name="connsiteX1083" fmla="*/ 257611 w 857575"/>
                <a:gd name="connsiteY1083" fmla="*/ 90525 h 344385"/>
                <a:gd name="connsiteX1084" fmla="*/ 257251 w 857575"/>
                <a:gd name="connsiteY1084" fmla="*/ 90165 h 344385"/>
                <a:gd name="connsiteX1085" fmla="*/ 272021 w 857575"/>
                <a:gd name="connsiteY1085" fmla="*/ 76840 h 344385"/>
                <a:gd name="connsiteX1086" fmla="*/ 272742 w 857575"/>
                <a:gd name="connsiteY1086" fmla="*/ 72879 h 344385"/>
                <a:gd name="connsiteX1087" fmla="*/ 265897 w 857575"/>
                <a:gd name="connsiteY1087" fmla="*/ 78281 h 344385"/>
                <a:gd name="connsiteX1088" fmla="*/ 260854 w 857575"/>
                <a:gd name="connsiteY1088" fmla="*/ 81882 h 344385"/>
                <a:gd name="connsiteX1089" fmla="*/ 257611 w 857575"/>
                <a:gd name="connsiteY1089" fmla="*/ 84763 h 344385"/>
                <a:gd name="connsiteX1090" fmla="*/ 262295 w 857575"/>
                <a:gd name="connsiteY1090" fmla="*/ 79361 h 344385"/>
                <a:gd name="connsiteX1091" fmla="*/ 273102 w 857575"/>
                <a:gd name="connsiteY1091" fmla="*/ 70718 h 344385"/>
                <a:gd name="connsiteX1092" fmla="*/ 273823 w 857575"/>
                <a:gd name="connsiteY1092" fmla="*/ 67477 h 344385"/>
                <a:gd name="connsiteX1093" fmla="*/ 266978 w 857575"/>
                <a:gd name="connsiteY1093" fmla="*/ 72879 h 344385"/>
                <a:gd name="connsiteX1094" fmla="*/ 257972 w 857575"/>
                <a:gd name="connsiteY1094" fmla="*/ 79721 h 344385"/>
                <a:gd name="connsiteX1095" fmla="*/ 257251 w 857575"/>
                <a:gd name="connsiteY1095" fmla="*/ 78641 h 344385"/>
                <a:gd name="connsiteX1096" fmla="*/ 267338 w 857575"/>
                <a:gd name="connsiteY1096" fmla="*/ 70718 h 344385"/>
                <a:gd name="connsiteX1097" fmla="*/ 274183 w 857575"/>
                <a:gd name="connsiteY1097" fmla="*/ 64956 h 344385"/>
                <a:gd name="connsiteX1098" fmla="*/ 274903 w 857575"/>
                <a:gd name="connsiteY1098" fmla="*/ 60995 h 344385"/>
                <a:gd name="connsiteX1099" fmla="*/ 259773 w 857575"/>
                <a:gd name="connsiteY1099" fmla="*/ 72519 h 344385"/>
                <a:gd name="connsiteX1100" fmla="*/ 259413 w 857575"/>
                <a:gd name="connsiteY1100" fmla="*/ 71799 h 344385"/>
                <a:gd name="connsiteX1101" fmla="*/ 275264 w 857575"/>
                <a:gd name="connsiteY1101" fmla="*/ 58834 h 344385"/>
                <a:gd name="connsiteX1102" fmla="*/ 275984 w 857575"/>
                <a:gd name="connsiteY1102" fmla="*/ 54153 h 344385"/>
                <a:gd name="connsiteX1103" fmla="*/ 267698 w 857575"/>
                <a:gd name="connsiteY1103" fmla="*/ 60275 h 344385"/>
                <a:gd name="connsiteX1104" fmla="*/ 256531 w 857575"/>
                <a:gd name="connsiteY1104" fmla="*/ 67477 h 344385"/>
                <a:gd name="connsiteX1105" fmla="*/ 256170 w 857575"/>
                <a:gd name="connsiteY1105" fmla="*/ 66757 h 344385"/>
                <a:gd name="connsiteX1106" fmla="*/ 268059 w 857575"/>
                <a:gd name="connsiteY1106" fmla="*/ 58114 h 344385"/>
                <a:gd name="connsiteX1107" fmla="*/ 275984 w 857575"/>
                <a:gd name="connsiteY1107" fmla="*/ 52712 h 344385"/>
                <a:gd name="connsiteX1108" fmla="*/ 276344 w 857575"/>
                <a:gd name="connsiteY1108" fmla="*/ 53072 h 344385"/>
                <a:gd name="connsiteX1109" fmla="*/ 276705 w 857575"/>
                <a:gd name="connsiteY1109" fmla="*/ 50912 h 344385"/>
                <a:gd name="connsiteX1110" fmla="*/ 274183 w 857575"/>
                <a:gd name="connsiteY1110" fmla="*/ 50552 h 344385"/>
                <a:gd name="connsiteX1111" fmla="*/ 170791 w 857575"/>
                <a:gd name="connsiteY1111" fmla="*/ 48031 h 344385"/>
                <a:gd name="connsiteX1112" fmla="*/ 149536 w 857575"/>
                <a:gd name="connsiteY1112" fmla="*/ 49111 h 344385"/>
                <a:gd name="connsiteX1113" fmla="*/ 130803 w 857575"/>
                <a:gd name="connsiteY1113" fmla="*/ 50192 h 344385"/>
                <a:gd name="connsiteX1114" fmla="*/ 119635 w 857575"/>
                <a:gd name="connsiteY1114" fmla="*/ 61355 h 344385"/>
                <a:gd name="connsiteX1115" fmla="*/ 163946 w 857575"/>
                <a:gd name="connsiteY1115" fmla="*/ 55953 h 344385"/>
                <a:gd name="connsiteX1116" fmla="*/ 165387 w 857575"/>
                <a:gd name="connsiteY1116" fmla="*/ 55593 h 344385"/>
                <a:gd name="connsiteX1117" fmla="*/ 169350 w 857575"/>
                <a:gd name="connsiteY1117" fmla="*/ 49831 h 344385"/>
                <a:gd name="connsiteX1118" fmla="*/ 170791 w 857575"/>
                <a:gd name="connsiteY1118" fmla="*/ 48031 h 344385"/>
                <a:gd name="connsiteX1119" fmla="*/ 177275 w 857575"/>
                <a:gd name="connsiteY1119" fmla="*/ 46950 h 344385"/>
                <a:gd name="connsiteX1120" fmla="*/ 172232 w 857575"/>
                <a:gd name="connsiteY1120" fmla="*/ 51992 h 344385"/>
                <a:gd name="connsiteX1121" fmla="*/ 167549 w 857575"/>
                <a:gd name="connsiteY1121" fmla="*/ 57394 h 344385"/>
                <a:gd name="connsiteX1122" fmla="*/ 187723 w 857575"/>
                <a:gd name="connsiteY1122" fmla="*/ 127257 h 344385"/>
                <a:gd name="connsiteX1123" fmla="*/ 208617 w 857575"/>
                <a:gd name="connsiteY1123" fmla="*/ 180195 h 344385"/>
                <a:gd name="connsiteX1124" fmla="*/ 211499 w 857575"/>
                <a:gd name="connsiteY1124" fmla="*/ 162189 h 344385"/>
                <a:gd name="connsiteX1125" fmla="*/ 211139 w 857575"/>
                <a:gd name="connsiteY1125" fmla="*/ 161829 h 344385"/>
                <a:gd name="connsiteX1126" fmla="*/ 202853 w 857575"/>
                <a:gd name="connsiteY1126" fmla="*/ 138421 h 344385"/>
                <a:gd name="connsiteX1127" fmla="*/ 192406 w 857575"/>
                <a:gd name="connsiteY1127" fmla="*/ 106370 h 344385"/>
                <a:gd name="connsiteX1128" fmla="*/ 177275 w 857575"/>
                <a:gd name="connsiteY1128" fmla="*/ 46950 h 344385"/>
                <a:gd name="connsiteX1129" fmla="*/ 118621 w 857575"/>
                <a:gd name="connsiteY1129" fmla="*/ 46194 h 344385"/>
                <a:gd name="connsiteX1130" fmla="*/ 119301 w 857575"/>
                <a:gd name="connsiteY1130" fmla="*/ 47337 h 344385"/>
                <a:gd name="connsiteX1131" fmla="*/ 111477 w 857575"/>
                <a:gd name="connsiteY1131" fmla="*/ 54576 h 344385"/>
                <a:gd name="connsiteX1132" fmla="*/ 111137 w 857575"/>
                <a:gd name="connsiteY1132" fmla="*/ 53814 h 344385"/>
                <a:gd name="connsiteX1133" fmla="*/ 118621 w 857575"/>
                <a:gd name="connsiteY1133" fmla="*/ 46194 h 344385"/>
                <a:gd name="connsiteX1134" fmla="*/ 127579 w 857575"/>
                <a:gd name="connsiteY1134" fmla="*/ 44981 h 344385"/>
                <a:gd name="connsiteX1135" fmla="*/ 128713 w 857575"/>
                <a:gd name="connsiteY1135" fmla="*/ 46115 h 344385"/>
                <a:gd name="connsiteX1136" fmla="*/ 115106 w 857575"/>
                <a:gd name="connsiteY1136" fmla="*/ 59344 h 344385"/>
                <a:gd name="connsiteX1137" fmla="*/ 114728 w 857575"/>
                <a:gd name="connsiteY1137" fmla="*/ 58966 h 344385"/>
                <a:gd name="connsiteX1138" fmla="*/ 127579 w 857575"/>
                <a:gd name="connsiteY1138" fmla="*/ 44981 h 344385"/>
                <a:gd name="connsiteX1139" fmla="*/ 122968 w 857575"/>
                <a:gd name="connsiteY1139" fmla="*/ 44919 h 344385"/>
                <a:gd name="connsiteX1140" fmla="*/ 124026 w 857575"/>
                <a:gd name="connsiteY1140" fmla="*/ 45961 h 344385"/>
                <a:gd name="connsiteX1141" fmla="*/ 113443 w 857575"/>
                <a:gd name="connsiteY1141" fmla="*/ 54643 h 344385"/>
                <a:gd name="connsiteX1142" fmla="*/ 112738 w 857575"/>
                <a:gd name="connsiteY1142" fmla="*/ 54296 h 344385"/>
                <a:gd name="connsiteX1143" fmla="*/ 122968 w 857575"/>
                <a:gd name="connsiteY1143" fmla="*/ 44919 h 344385"/>
                <a:gd name="connsiteX1144" fmla="*/ 422652 w 857575"/>
                <a:gd name="connsiteY1144" fmla="*/ 41050 h 344385"/>
                <a:gd name="connsiteX1145" fmla="*/ 425122 w 857575"/>
                <a:gd name="connsiteY1145" fmla="*/ 41050 h 344385"/>
                <a:gd name="connsiteX1146" fmla="*/ 427238 w 857575"/>
                <a:gd name="connsiteY1146" fmla="*/ 41314 h 344385"/>
                <a:gd name="connsiteX1147" fmla="*/ 427238 w 857575"/>
                <a:gd name="connsiteY1147" fmla="*/ 42108 h 344385"/>
                <a:gd name="connsiteX1148" fmla="*/ 425122 w 857575"/>
                <a:gd name="connsiteY1148" fmla="*/ 42108 h 344385"/>
                <a:gd name="connsiteX1149" fmla="*/ 422652 w 857575"/>
                <a:gd name="connsiteY1149" fmla="*/ 41844 h 344385"/>
                <a:gd name="connsiteX1150" fmla="*/ 422652 w 857575"/>
                <a:gd name="connsiteY1150" fmla="*/ 41050 h 344385"/>
                <a:gd name="connsiteX1151" fmla="*/ 421112 w 857575"/>
                <a:gd name="connsiteY1151" fmla="*/ 37875 h 344385"/>
                <a:gd name="connsiteX1152" fmla="*/ 433143 w 857575"/>
                <a:gd name="connsiteY1152" fmla="*/ 38272 h 344385"/>
                <a:gd name="connsiteX1153" fmla="*/ 432767 w 857575"/>
                <a:gd name="connsiteY1153" fmla="*/ 40256 h 344385"/>
                <a:gd name="connsiteX1154" fmla="*/ 421112 w 857575"/>
                <a:gd name="connsiteY1154" fmla="*/ 39065 h 344385"/>
                <a:gd name="connsiteX1155" fmla="*/ 421112 w 857575"/>
                <a:gd name="connsiteY1155" fmla="*/ 37875 h 344385"/>
                <a:gd name="connsiteX1156" fmla="*/ 289674 w 857575"/>
                <a:gd name="connsiteY1156" fmla="*/ 36867 h 344385"/>
                <a:gd name="connsiteX1157" fmla="*/ 283910 w 857575"/>
                <a:gd name="connsiteY1157" fmla="*/ 42989 h 344385"/>
                <a:gd name="connsiteX1158" fmla="*/ 280307 w 857575"/>
                <a:gd name="connsiteY1158" fmla="*/ 47311 h 344385"/>
                <a:gd name="connsiteX1159" fmla="*/ 272021 w 857575"/>
                <a:gd name="connsiteY1159" fmla="*/ 106010 h 344385"/>
                <a:gd name="connsiteX1160" fmla="*/ 264456 w 857575"/>
                <a:gd name="connsiteY1160" fmla="*/ 166510 h 344385"/>
                <a:gd name="connsiteX1161" fmla="*/ 255810 w 857575"/>
                <a:gd name="connsiteY1161" fmla="*/ 229531 h 344385"/>
                <a:gd name="connsiteX1162" fmla="*/ 248605 w 857575"/>
                <a:gd name="connsiteY1162" fmla="*/ 287871 h 344385"/>
                <a:gd name="connsiteX1163" fmla="*/ 250767 w 857575"/>
                <a:gd name="connsiteY1163" fmla="*/ 284630 h 344385"/>
                <a:gd name="connsiteX1164" fmla="*/ 256170 w 857575"/>
                <a:gd name="connsiteY1164" fmla="*/ 278508 h 344385"/>
                <a:gd name="connsiteX1165" fmla="*/ 257972 w 857575"/>
                <a:gd name="connsiteY1165" fmla="*/ 245016 h 344385"/>
                <a:gd name="connsiteX1166" fmla="*/ 264816 w 857575"/>
                <a:gd name="connsiteY1166" fmla="*/ 216567 h 344385"/>
                <a:gd name="connsiteX1167" fmla="*/ 269500 w 857575"/>
                <a:gd name="connsiteY1167" fmla="*/ 184156 h 344385"/>
                <a:gd name="connsiteX1168" fmla="*/ 273102 w 857575"/>
                <a:gd name="connsiteY1168" fmla="*/ 153906 h 344385"/>
                <a:gd name="connsiteX1169" fmla="*/ 277065 w 857575"/>
                <a:gd name="connsiteY1169" fmla="*/ 121855 h 344385"/>
                <a:gd name="connsiteX1170" fmla="*/ 282469 w 857575"/>
                <a:gd name="connsiteY1170" fmla="*/ 93406 h 344385"/>
                <a:gd name="connsiteX1171" fmla="*/ 290034 w 857575"/>
                <a:gd name="connsiteY1171" fmla="*/ 37587 h 344385"/>
                <a:gd name="connsiteX1172" fmla="*/ 289674 w 857575"/>
                <a:gd name="connsiteY1172" fmla="*/ 36867 h 344385"/>
                <a:gd name="connsiteX1173" fmla="*/ 284270 w 857575"/>
                <a:gd name="connsiteY1173" fmla="*/ 36867 h 344385"/>
                <a:gd name="connsiteX1174" fmla="*/ 249301 w 857575"/>
                <a:gd name="connsiteY1174" fmla="*/ 38660 h 344385"/>
                <a:gd name="connsiteX1175" fmla="*/ 242121 w 857575"/>
                <a:gd name="connsiteY1175" fmla="*/ 39028 h 344385"/>
                <a:gd name="connsiteX1176" fmla="*/ 241760 w 857575"/>
                <a:gd name="connsiteY1176" fmla="*/ 41189 h 344385"/>
                <a:gd name="connsiteX1177" fmla="*/ 233835 w 857575"/>
                <a:gd name="connsiteY1177" fmla="*/ 48391 h 344385"/>
                <a:gd name="connsiteX1178" fmla="*/ 232034 w 857575"/>
                <a:gd name="connsiteY1178" fmla="*/ 50192 h 344385"/>
                <a:gd name="connsiteX1179" fmla="*/ 277425 w 857575"/>
                <a:gd name="connsiteY1179" fmla="*/ 44790 h 344385"/>
                <a:gd name="connsiteX1180" fmla="*/ 278146 w 857575"/>
                <a:gd name="connsiteY1180" fmla="*/ 45150 h 344385"/>
                <a:gd name="connsiteX1181" fmla="*/ 281388 w 857575"/>
                <a:gd name="connsiteY1181" fmla="*/ 40828 h 344385"/>
                <a:gd name="connsiteX1182" fmla="*/ 284270 w 857575"/>
                <a:gd name="connsiteY1182" fmla="*/ 36867 h 344385"/>
                <a:gd name="connsiteX1183" fmla="*/ 417541 w 857575"/>
                <a:gd name="connsiteY1183" fmla="*/ 34700 h 344385"/>
                <a:gd name="connsiteX1184" fmla="*/ 436399 w 857575"/>
                <a:gd name="connsiteY1184" fmla="*/ 35758 h 344385"/>
                <a:gd name="connsiteX1185" fmla="*/ 436043 w 857575"/>
                <a:gd name="connsiteY1185" fmla="*/ 37522 h 344385"/>
                <a:gd name="connsiteX1186" fmla="*/ 417541 w 857575"/>
                <a:gd name="connsiteY1186" fmla="*/ 35758 h 344385"/>
                <a:gd name="connsiteX1187" fmla="*/ 417541 w 857575"/>
                <a:gd name="connsiteY1187" fmla="*/ 34700 h 344385"/>
                <a:gd name="connsiteX1188" fmla="*/ 329041 w 857575"/>
                <a:gd name="connsiteY1188" fmla="*/ 34700 h 344385"/>
                <a:gd name="connsiteX1189" fmla="*/ 334710 w 857575"/>
                <a:gd name="connsiteY1189" fmla="*/ 34964 h 344385"/>
                <a:gd name="connsiteX1190" fmla="*/ 334332 w 857575"/>
                <a:gd name="connsiteY1190" fmla="*/ 36023 h 344385"/>
                <a:gd name="connsiteX1191" fmla="*/ 329041 w 857575"/>
                <a:gd name="connsiteY1191" fmla="*/ 35494 h 344385"/>
                <a:gd name="connsiteX1192" fmla="*/ 329041 w 857575"/>
                <a:gd name="connsiteY1192" fmla="*/ 34700 h 344385"/>
                <a:gd name="connsiteX1193" fmla="*/ 577515 w 857575"/>
                <a:gd name="connsiteY1193" fmla="*/ 33266 h 344385"/>
                <a:gd name="connsiteX1194" fmla="*/ 577154 w 857575"/>
                <a:gd name="connsiteY1194" fmla="*/ 33626 h 344385"/>
                <a:gd name="connsiteX1195" fmla="*/ 569949 w 857575"/>
                <a:gd name="connsiteY1195" fmla="*/ 38308 h 344385"/>
                <a:gd name="connsiteX1196" fmla="*/ 565986 w 857575"/>
                <a:gd name="connsiteY1196" fmla="*/ 41909 h 344385"/>
                <a:gd name="connsiteX1197" fmla="*/ 565626 w 857575"/>
                <a:gd name="connsiteY1197" fmla="*/ 41909 h 344385"/>
                <a:gd name="connsiteX1198" fmla="*/ 545812 w 857575"/>
                <a:gd name="connsiteY1198" fmla="*/ 97727 h 344385"/>
                <a:gd name="connsiteX1199" fmla="*/ 526359 w 857575"/>
                <a:gd name="connsiteY1199" fmla="*/ 155346 h 344385"/>
                <a:gd name="connsiteX1200" fmla="*/ 505824 w 857575"/>
                <a:gd name="connsiteY1200" fmla="*/ 215486 h 344385"/>
                <a:gd name="connsiteX1201" fmla="*/ 487091 w 857575"/>
                <a:gd name="connsiteY1201" fmla="*/ 271666 h 344385"/>
                <a:gd name="connsiteX1202" fmla="*/ 489973 w 857575"/>
                <a:gd name="connsiteY1202" fmla="*/ 269145 h 344385"/>
                <a:gd name="connsiteX1203" fmla="*/ 496818 w 857575"/>
                <a:gd name="connsiteY1203" fmla="*/ 263743 h 344385"/>
                <a:gd name="connsiteX1204" fmla="*/ 505104 w 857575"/>
                <a:gd name="connsiteY1204" fmla="*/ 231332 h 344385"/>
                <a:gd name="connsiteX1205" fmla="*/ 517352 w 857575"/>
                <a:gd name="connsiteY1205" fmla="*/ 204683 h 344385"/>
                <a:gd name="connsiteX1206" fmla="*/ 528160 w 857575"/>
                <a:gd name="connsiteY1206" fmla="*/ 174073 h 344385"/>
                <a:gd name="connsiteX1207" fmla="*/ 537526 w 857575"/>
                <a:gd name="connsiteY1207" fmla="*/ 144903 h 344385"/>
                <a:gd name="connsiteX1208" fmla="*/ 547974 w 857575"/>
                <a:gd name="connsiteY1208" fmla="*/ 113933 h 344385"/>
                <a:gd name="connsiteX1209" fmla="*/ 558781 w 857575"/>
                <a:gd name="connsiteY1209" fmla="*/ 87284 h 344385"/>
                <a:gd name="connsiteX1210" fmla="*/ 577515 w 857575"/>
                <a:gd name="connsiteY1210" fmla="*/ 33266 h 344385"/>
                <a:gd name="connsiteX1211" fmla="*/ 259659 w 857575"/>
                <a:gd name="connsiteY1211" fmla="*/ 32215 h 344385"/>
                <a:gd name="connsiteX1212" fmla="*/ 259506 w 857575"/>
                <a:gd name="connsiteY1212" fmla="*/ 32239 h 344385"/>
                <a:gd name="connsiteX1213" fmla="*/ 253137 w 857575"/>
                <a:gd name="connsiteY1213" fmla="*/ 33250 h 344385"/>
                <a:gd name="connsiteX1214" fmla="*/ 239367 w 857575"/>
                <a:gd name="connsiteY1214" fmla="*/ 35321 h 344385"/>
                <a:gd name="connsiteX1215" fmla="*/ 239005 w 857575"/>
                <a:gd name="connsiteY1215" fmla="*/ 35666 h 344385"/>
                <a:gd name="connsiteX1216" fmla="*/ 232482 w 857575"/>
                <a:gd name="connsiteY1216" fmla="*/ 41188 h 344385"/>
                <a:gd name="connsiteX1217" fmla="*/ 227409 w 857575"/>
                <a:gd name="connsiteY1217" fmla="*/ 47055 h 344385"/>
                <a:gd name="connsiteX1218" fmla="*/ 227047 w 857575"/>
                <a:gd name="connsiteY1218" fmla="*/ 46364 h 344385"/>
                <a:gd name="connsiteX1219" fmla="*/ 233207 w 857575"/>
                <a:gd name="connsiteY1219" fmla="*/ 39462 h 344385"/>
                <a:gd name="connsiteX1220" fmla="*/ 237918 w 857575"/>
                <a:gd name="connsiteY1220" fmla="*/ 34286 h 344385"/>
                <a:gd name="connsiteX1221" fmla="*/ 238280 w 857575"/>
                <a:gd name="connsiteY1221" fmla="*/ 33941 h 344385"/>
                <a:gd name="connsiteX1222" fmla="*/ 251325 w 857575"/>
                <a:gd name="connsiteY1222" fmla="*/ 32560 h 344385"/>
                <a:gd name="connsiteX1223" fmla="*/ 259536 w 857575"/>
                <a:gd name="connsiteY1223" fmla="*/ 32220 h 344385"/>
                <a:gd name="connsiteX1224" fmla="*/ 411567 w 857575"/>
                <a:gd name="connsiteY1224" fmla="*/ 31525 h 344385"/>
                <a:gd name="connsiteX1225" fmla="*/ 443073 w 857575"/>
                <a:gd name="connsiteY1225" fmla="*/ 33723 h 344385"/>
                <a:gd name="connsiteX1226" fmla="*/ 443073 w 857575"/>
                <a:gd name="connsiteY1226" fmla="*/ 35555 h 344385"/>
                <a:gd name="connsiteX1227" fmla="*/ 429518 w 857575"/>
                <a:gd name="connsiteY1227" fmla="*/ 34456 h 344385"/>
                <a:gd name="connsiteX1228" fmla="*/ 411567 w 857575"/>
                <a:gd name="connsiteY1228" fmla="*/ 32258 h 344385"/>
                <a:gd name="connsiteX1229" fmla="*/ 411567 w 857575"/>
                <a:gd name="connsiteY1229" fmla="*/ 31525 h 344385"/>
                <a:gd name="connsiteX1230" fmla="*/ 325783 w 857575"/>
                <a:gd name="connsiteY1230" fmla="*/ 31525 h 344385"/>
                <a:gd name="connsiteX1231" fmla="*/ 335212 w 857575"/>
                <a:gd name="connsiteY1231" fmla="*/ 31922 h 344385"/>
                <a:gd name="connsiteX1232" fmla="*/ 334875 w 857575"/>
                <a:gd name="connsiteY1232" fmla="*/ 33906 h 344385"/>
                <a:gd name="connsiteX1233" fmla="*/ 325783 w 857575"/>
                <a:gd name="connsiteY1233" fmla="*/ 32715 h 344385"/>
                <a:gd name="connsiteX1234" fmla="*/ 325783 w 857575"/>
                <a:gd name="connsiteY1234" fmla="*/ 31525 h 344385"/>
                <a:gd name="connsiteX1235" fmla="*/ 254554 w 857575"/>
                <a:gd name="connsiteY1235" fmla="*/ 29938 h 344385"/>
                <a:gd name="connsiteX1236" fmla="*/ 254554 w 857575"/>
                <a:gd name="connsiteY1236" fmla="*/ 30670 h 344385"/>
                <a:gd name="connsiteX1237" fmla="*/ 239385 w 857575"/>
                <a:gd name="connsiteY1237" fmla="*/ 32868 h 344385"/>
                <a:gd name="connsiteX1238" fmla="*/ 227743 w 857575"/>
                <a:gd name="connsiteY1238" fmla="*/ 43492 h 344385"/>
                <a:gd name="connsiteX1239" fmla="*/ 227038 w 857575"/>
                <a:gd name="connsiteY1239" fmla="*/ 42759 h 344385"/>
                <a:gd name="connsiteX1240" fmla="*/ 238326 w 857575"/>
                <a:gd name="connsiteY1240" fmla="*/ 31769 h 344385"/>
                <a:gd name="connsiteX1241" fmla="*/ 238679 w 857575"/>
                <a:gd name="connsiteY1241" fmla="*/ 31403 h 344385"/>
                <a:gd name="connsiteX1242" fmla="*/ 245382 w 857575"/>
                <a:gd name="connsiteY1242" fmla="*/ 30670 h 344385"/>
                <a:gd name="connsiteX1243" fmla="*/ 254554 w 857575"/>
                <a:gd name="connsiteY1243" fmla="*/ 29938 h 344385"/>
                <a:gd name="connsiteX1244" fmla="*/ 319113 w 857575"/>
                <a:gd name="connsiteY1244" fmla="*/ 28350 h 344385"/>
                <a:gd name="connsiteX1245" fmla="*/ 326874 w 857575"/>
                <a:gd name="connsiteY1245" fmla="*/ 28703 h 344385"/>
                <a:gd name="connsiteX1246" fmla="*/ 333224 w 857575"/>
                <a:gd name="connsiteY1246" fmla="*/ 29408 h 344385"/>
                <a:gd name="connsiteX1247" fmla="*/ 332871 w 857575"/>
                <a:gd name="connsiteY1247" fmla="*/ 30819 h 344385"/>
                <a:gd name="connsiteX1248" fmla="*/ 319113 w 857575"/>
                <a:gd name="connsiteY1248" fmla="*/ 28703 h 344385"/>
                <a:gd name="connsiteX1249" fmla="*/ 319113 w 857575"/>
                <a:gd name="connsiteY1249" fmla="*/ 28350 h 344385"/>
                <a:gd name="connsiteX1250" fmla="*/ 529961 w 857575"/>
                <a:gd name="connsiteY1250" fmla="*/ 26063 h 344385"/>
                <a:gd name="connsiteX1251" fmla="*/ 528880 w 857575"/>
                <a:gd name="connsiteY1251" fmla="*/ 28224 h 344385"/>
                <a:gd name="connsiteX1252" fmla="*/ 519874 w 857575"/>
                <a:gd name="connsiteY1252" fmla="*/ 33626 h 344385"/>
                <a:gd name="connsiteX1253" fmla="*/ 518073 w 857575"/>
                <a:gd name="connsiteY1253" fmla="*/ 35066 h 344385"/>
                <a:gd name="connsiteX1254" fmla="*/ 563104 w 857575"/>
                <a:gd name="connsiteY1254" fmla="*/ 39028 h 344385"/>
                <a:gd name="connsiteX1255" fmla="*/ 564185 w 857575"/>
                <a:gd name="connsiteY1255" fmla="*/ 39388 h 344385"/>
                <a:gd name="connsiteX1256" fmla="*/ 567787 w 857575"/>
                <a:gd name="connsiteY1256" fmla="*/ 35787 h 344385"/>
                <a:gd name="connsiteX1257" fmla="*/ 571390 w 857575"/>
                <a:gd name="connsiteY1257" fmla="*/ 32186 h 344385"/>
                <a:gd name="connsiteX1258" fmla="*/ 529961 w 857575"/>
                <a:gd name="connsiteY1258" fmla="*/ 26063 h 344385"/>
                <a:gd name="connsiteX1259" fmla="*/ 313138 w 857575"/>
                <a:gd name="connsiteY1259" fmla="*/ 23985 h 344385"/>
                <a:gd name="connsiteX1260" fmla="*/ 333542 w 857575"/>
                <a:gd name="connsiteY1260" fmla="*/ 26366 h 344385"/>
                <a:gd name="connsiteX1261" fmla="*/ 333177 w 857575"/>
                <a:gd name="connsiteY1261" fmla="*/ 27953 h 344385"/>
                <a:gd name="connsiteX1262" fmla="*/ 312774 w 857575"/>
                <a:gd name="connsiteY1262" fmla="*/ 24778 h 344385"/>
                <a:gd name="connsiteX1263" fmla="*/ 313138 w 857575"/>
                <a:gd name="connsiteY1263" fmla="*/ 23985 h 344385"/>
                <a:gd name="connsiteX1264" fmla="*/ 464756 w 857575"/>
                <a:gd name="connsiteY1264" fmla="*/ 21382 h 344385"/>
                <a:gd name="connsiteX1265" fmla="*/ 458631 w 857575"/>
                <a:gd name="connsiteY1265" fmla="*/ 25343 h 344385"/>
                <a:gd name="connsiteX1266" fmla="*/ 453228 w 857575"/>
                <a:gd name="connsiteY1266" fmla="*/ 29665 h 344385"/>
                <a:gd name="connsiteX1267" fmla="*/ 458992 w 857575"/>
                <a:gd name="connsiteY1267" fmla="*/ 102049 h 344385"/>
                <a:gd name="connsiteX1268" fmla="*/ 469079 w 857575"/>
                <a:gd name="connsiteY1268" fmla="*/ 157867 h 344385"/>
                <a:gd name="connsiteX1269" fmla="*/ 475563 w 857575"/>
                <a:gd name="connsiteY1269" fmla="*/ 140942 h 344385"/>
                <a:gd name="connsiteX1270" fmla="*/ 475203 w 857575"/>
                <a:gd name="connsiteY1270" fmla="*/ 140221 h 344385"/>
                <a:gd name="connsiteX1271" fmla="*/ 471600 w 857575"/>
                <a:gd name="connsiteY1271" fmla="*/ 116093 h 344385"/>
                <a:gd name="connsiteX1272" fmla="*/ 467998 w 857575"/>
                <a:gd name="connsiteY1272" fmla="*/ 82602 h 344385"/>
                <a:gd name="connsiteX1273" fmla="*/ 464756 w 857575"/>
                <a:gd name="connsiteY1273" fmla="*/ 21382 h 344385"/>
                <a:gd name="connsiteX1274" fmla="*/ 526546 w 857575"/>
                <a:gd name="connsiteY1274" fmla="*/ 21160 h 344385"/>
                <a:gd name="connsiteX1275" fmla="*/ 539246 w 857575"/>
                <a:gd name="connsiteY1275" fmla="*/ 21907 h 344385"/>
                <a:gd name="connsiteX1276" fmla="*/ 546654 w 857575"/>
                <a:gd name="connsiteY1276" fmla="*/ 23027 h 344385"/>
                <a:gd name="connsiteX1277" fmla="*/ 546654 w 857575"/>
                <a:gd name="connsiteY1277" fmla="*/ 23401 h 344385"/>
                <a:gd name="connsiteX1278" fmla="*/ 540304 w 857575"/>
                <a:gd name="connsiteY1278" fmla="*/ 23401 h 344385"/>
                <a:gd name="connsiteX1279" fmla="*/ 526899 w 857575"/>
                <a:gd name="connsiteY1279" fmla="*/ 22654 h 344385"/>
                <a:gd name="connsiteX1280" fmla="*/ 526546 w 857575"/>
                <a:gd name="connsiteY1280" fmla="*/ 22654 h 344385"/>
                <a:gd name="connsiteX1281" fmla="*/ 519490 w 857575"/>
                <a:gd name="connsiteY1281" fmla="*/ 27510 h 344385"/>
                <a:gd name="connsiteX1282" fmla="*/ 513493 w 857575"/>
                <a:gd name="connsiteY1282" fmla="*/ 32366 h 344385"/>
                <a:gd name="connsiteX1283" fmla="*/ 512788 w 857575"/>
                <a:gd name="connsiteY1283" fmla="*/ 31992 h 344385"/>
                <a:gd name="connsiteX1284" fmla="*/ 519843 w 857575"/>
                <a:gd name="connsiteY1284" fmla="*/ 26016 h 344385"/>
                <a:gd name="connsiteX1285" fmla="*/ 525840 w 857575"/>
                <a:gd name="connsiteY1285" fmla="*/ 21533 h 344385"/>
                <a:gd name="connsiteX1286" fmla="*/ 526546 w 857575"/>
                <a:gd name="connsiteY1286" fmla="*/ 21160 h 344385"/>
                <a:gd name="connsiteX1287" fmla="*/ 306413 w 857575"/>
                <a:gd name="connsiteY1287" fmla="*/ 20413 h 344385"/>
                <a:gd name="connsiteX1288" fmla="*/ 333224 w 857575"/>
                <a:gd name="connsiteY1288" fmla="*/ 22145 h 344385"/>
                <a:gd name="connsiteX1289" fmla="*/ 333224 w 857575"/>
                <a:gd name="connsiteY1289" fmla="*/ 23299 h 344385"/>
                <a:gd name="connsiteX1290" fmla="*/ 306413 w 857575"/>
                <a:gd name="connsiteY1290" fmla="*/ 20990 h 344385"/>
                <a:gd name="connsiteX1291" fmla="*/ 306413 w 857575"/>
                <a:gd name="connsiteY1291" fmla="*/ 20413 h 344385"/>
                <a:gd name="connsiteX1292" fmla="*/ 528619 w 857575"/>
                <a:gd name="connsiteY1292" fmla="*/ 17621 h 344385"/>
                <a:gd name="connsiteX1293" fmla="*/ 535918 w 857575"/>
                <a:gd name="connsiteY1293" fmla="*/ 18004 h 344385"/>
                <a:gd name="connsiteX1294" fmla="*/ 545407 w 857575"/>
                <a:gd name="connsiteY1294" fmla="*/ 19537 h 344385"/>
                <a:gd name="connsiteX1295" fmla="*/ 545042 w 857575"/>
                <a:gd name="connsiteY1295" fmla="*/ 19920 h 344385"/>
                <a:gd name="connsiteX1296" fmla="*/ 529349 w 857575"/>
                <a:gd name="connsiteY1296" fmla="*/ 19154 h 344385"/>
                <a:gd name="connsiteX1297" fmla="*/ 515117 w 857575"/>
                <a:gd name="connsiteY1297" fmla="*/ 27583 h 344385"/>
                <a:gd name="connsiteX1298" fmla="*/ 514752 w 857575"/>
                <a:gd name="connsiteY1298" fmla="*/ 26817 h 344385"/>
                <a:gd name="connsiteX1299" fmla="*/ 528255 w 857575"/>
                <a:gd name="connsiteY1299" fmla="*/ 18004 h 344385"/>
                <a:gd name="connsiteX1300" fmla="*/ 528619 w 857575"/>
                <a:gd name="connsiteY1300" fmla="*/ 17621 h 344385"/>
                <a:gd name="connsiteX1301" fmla="*/ 289313 w 857575"/>
                <a:gd name="connsiteY1301" fmla="*/ 15620 h 344385"/>
                <a:gd name="connsiteX1302" fmla="*/ 295798 w 857575"/>
                <a:gd name="connsiteY1302" fmla="*/ 40828 h 344385"/>
                <a:gd name="connsiteX1303" fmla="*/ 299761 w 857575"/>
                <a:gd name="connsiteY1303" fmla="*/ 70718 h 344385"/>
                <a:gd name="connsiteX1304" fmla="*/ 305164 w 857575"/>
                <a:gd name="connsiteY1304" fmla="*/ 133379 h 344385"/>
                <a:gd name="connsiteX1305" fmla="*/ 315612 w 857575"/>
                <a:gd name="connsiteY1305" fmla="*/ 198921 h 344385"/>
                <a:gd name="connsiteX1306" fmla="*/ 323537 w 857575"/>
                <a:gd name="connsiteY1306" fmla="*/ 257261 h 344385"/>
                <a:gd name="connsiteX1307" fmla="*/ 323537 w 857575"/>
                <a:gd name="connsiteY1307" fmla="*/ 257621 h 344385"/>
                <a:gd name="connsiteX1308" fmla="*/ 346593 w 857575"/>
                <a:gd name="connsiteY1308" fmla="*/ 258701 h 344385"/>
                <a:gd name="connsiteX1309" fmla="*/ 369289 w 857575"/>
                <a:gd name="connsiteY1309" fmla="*/ 259782 h 344385"/>
                <a:gd name="connsiteX1310" fmla="*/ 390544 w 857575"/>
                <a:gd name="connsiteY1310" fmla="*/ 193519 h 344385"/>
                <a:gd name="connsiteX1311" fmla="*/ 401712 w 857575"/>
                <a:gd name="connsiteY1311" fmla="*/ 160388 h 344385"/>
                <a:gd name="connsiteX1312" fmla="*/ 413960 w 857575"/>
                <a:gd name="connsiteY1312" fmla="*/ 131939 h 344385"/>
                <a:gd name="connsiteX1313" fmla="*/ 415761 w 857575"/>
                <a:gd name="connsiteY1313" fmla="*/ 132299 h 344385"/>
                <a:gd name="connsiteX1314" fmla="*/ 415761 w 857575"/>
                <a:gd name="connsiteY1314" fmla="*/ 134099 h 344385"/>
                <a:gd name="connsiteX1315" fmla="*/ 421165 w 857575"/>
                <a:gd name="connsiteY1315" fmla="*/ 166870 h 344385"/>
                <a:gd name="connsiteX1316" fmla="*/ 425849 w 857575"/>
                <a:gd name="connsiteY1316" fmla="*/ 201082 h 344385"/>
                <a:gd name="connsiteX1317" fmla="*/ 430031 w 857575"/>
                <a:gd name="connsiteY1317" fmla="*/ 229456 h 344385"/>
                <a:gd name="connsiteX1318" fmla="*/ 430892 w 857575"/>
                <a:gd name="connsiteY1318" fmla="*/ 235293 h 344385"/>
                <a:gd name="connsiteX1319" fmla="*/ 435575 w 857575"/>
                <a:gd name="connsiteY1319" fmla="*/ 267704 h 344385"/>
                <a:gd name="connsiteX1320" fmla="*/ 462594 w 857575"/>
                <a:gd name="connsiteY1320" fmla="*/ 269145 h 344385"/>
                <a:gd name="connsiteX1321" fmla="*/ 482408 w 857575"/>
                <a:gd name="connsiteY1321" fmla="*/ 271666 h 344385"/>
                <a:gd name="connsiteX1322" fmla="*/ 520594 w 857575"/>
                <a:gd name="connsiteY1322" fmla="*/ 156787 h 344385"/>
                <a:gd name="connsiteX1323" fmla="*/ 525278 w 857575"/>
                <a:gd name="connsiteY1323" fmla="*/ 143823 h 344385"/>
                <a:gd name="connsiteX1324" fmla="*/ 521315 w 857575"/>
                <a:gd name="connsiteY1324" fmla="*/ 145623 h 344385"/>
                <a:gd name="connsiteX1325" fmla="*/ 520955 w 857575"/>
                <a:gd name="connsiteY1325" fmla="*/ 144903 h 344385"/>
                <a:gd name="connsiteX1326" fmla="*/ 523837 w 857575"/>
                <a:gd name="connsiteY1326" fmla="*/ 143463 h 344385"/>
                <a:gd name="connsiteX1327" fmla="*/ 525638 w 857575"/>
                <a:gd name="connsiteY1327" fmla="*/ 142382 h 344385"/>
                <a:gd name="connsiteX1328" fmla="*/ 526719 w 857575"/>
                <a:gd name="connsiteY1328" fmla="*/ 138421 h 344385"/>
                <a:gd name="connsiteX1329" fmla="*/ 525278 w 857575"/>
                <a:gd name="connsiteY1329" fmla="*/ 139141 h 344385"/>
                <a:gd name="connsiteX1330" fmla="*/ 522035 w 857575"/>
                <a:gd name="connsiteY1330" fmla="*/ 141302 h 344385"/>
                <a:gd name="connsiteX1331" fmla="*/ 521315 w 857575"/>
                <a:gd name="connsiteY1331" fmla="*/ 140582 h 344385"/>
                <a:gd name="connsiteX1332" fmla="*/ 527439 w 857575"/>
                <a:gd name="connsiteY1332" fmla="*/ 136620 h 344385"/>
                <a:gd name="connsiteX1333" fmla="*/ 528880 w 857575"/>
                <a:gd name="connsiteY1333" fmla="*/ 133379 h 344385"/>
                <a:gd name="connsiteX1334" fmla="*/ 520955 w 857575"/>
                <a:gd name="connsiteY1334" fmla="*/ 136980 h 344385"/>
                <a:gd name="connsiteX1335" fmla="*/ 520594 w 857575"/>
                <a:gd name="connsiteY1335" fmla="*/ 136260 h 344385"/>
                <a:gd name="connsiteX1336" fmla="*/ 529601 w 857575"/>
                <a:gd name="connsiteY1336" fmla="*/ 131579 h 344385"/>
                <a:gd name="connsiteX1337" fmla="*/ 530321 w 857575"/>
                <a:gd name="connsiteY1337" fmla="*/ 127977 h 344385"/>
                <a:gd name="connsiteX1338" fmla="*/ 522035 w 857575"/>
                <a:gd name="connsiteY1338" fmla="*/ 132299 h 344385"/>
                <a:gd name="connsiteX1339" fmla="*/ 521675 w 857575"/>
                <a:gd name="connsiteY1339" fmla="*/ 131579 h 344385"/>
                <a:gd name="connsiteX1340" fmla="*/ 531042 w 857575"/>
                <a:gd name="connsiteY1340" fmla="*/ 126177 h 344385"/>
                <a:gd name="connsiteX1341" fmla="*/ 532483 w 857575"/>
                <a:gd name="connsiteY1341" fmla="*/ 122576 h 344385"/>
                <a:gd name="connsiteX1342" fmla="*/ 521675 w 857575"/>
                <a:gd name="connsiteY1342" fmla="*/ 126897 h 344385"/>
                <a:gd name="connsiteX1343" fmla="*/ 521315 w 857575"/>
                <a:gd name="connsiteY1343" fmla="*/ 126177 h 344385"/>
                <a:gd name="connsiteX1344" fmla="*/ 533203 w 857575"/>
                <a:gd name="connsiteY1344" fmla="*/ 120415 h 344385"/>
                <a:gd name="connsiteX1345" fmla="*/ 535005 w 857575"/>
                <a:gd name="connsiteY1345" fmla="*/ 115733 h 344385"/>
                <a:gd name="connsiteX1346" fmla="*/ 522035 w 857575"/>
                <a:gd name="connsiteY1346" fmla="*/ 121135 h 344385"/>
                <a:gd name="connsiteX1347" fmla="*/ 521675 w 857575"/>
                <a:gd name="connsiteY1347" fmla="*/ 120415 h 344385"/>
                <a:gd name="connsiteX1348" fmla="*/ 535365 w 857575"/>
                <a:gd name="connsiteY1348" fmla="*/ 113573 h 344385"/>
                <a:gd name="connsiteX1349" fmla="*/ 537166 w 857575"/>
                <a:gd name="connsiteY1349" fmla="*/ 109611 h 344385"/>
                <a:gd name="connsiteX1350" fmla="*/ 523837 w 857575"/>
                <a:gd name="connsiteY1350" fmla="*/ 115733 h 344385"/>
                <a:gd name="connsiteX1351" fmla="*/ 523116 w 857575"/>
                <a:gd name="connsiteY1351" fmla="*/ 114653 h 344385"/>
                <a:gd name="connsiteX1352" fmla="*/ 537526 w 857575"/>
                <a:gd name="connsiteY1352" fmla="*/ 107811 h 344385"/>
                <a:gd name="connsiteX1353" fmla="*/ 538967 w 857575"/>
                <a:gd name="connsiteY1353" fmla="*/ 103489 h 344385"/>
                <a:gd name="connsiteX1354" fmla="*/ 526719 w 857575"/>
                <a:gd name="connsiteY1354" fmla="*/ 109251 h 344385"/>
                <a:gd name="connsiteX1355" fmla="*/ 526359 w 857575"/>
                <a:gd name="connsiteY1355" fmla="*/ 108531 h 344385"/>
                <a:gd name="connsiteX1356" fmla="*/ 540048 w 857575"/>
                <a:gd name="connsiteY1356" fmla="*/ 101329 h 344385"/>
                <a:gd name="connsiteX1357" fmla="*/ 541129 w 857575"/>
                <a:gd name="connsiteY1357" fmla="*/ 97727 h 344385"/>
                <a:gd name="connsiteX1358" fmla="*/ 528520 w 857575"/>
                <a:gd name="connsiteY1358" fmla="*/ 103849 h 344385"/>
                <a:gd name="connsiteX1359" fmla="*/ 527800 w 857575"/>
                <a:gd name="connsiteY1359" fmla="*/ 103129 h 344385"/>
                <a:gd name="connsiteX1360" fmla="*/ 542210 w 857575"/>
                <a:gd name="connsiteY1360" fmla="*/ 95567 h 344385"/>
                <a:gd name="connsiteX1361" fmla="*/ 544011 w 857575"/>
                <a:gd name="connsiteY1361" fmla="*/ 90525 h 344385"/>
                <a:gd name="connsiteX1362" fmla="*/ 538247 w 857575"/>
                <a:gd name="connsiteY1362" fmla="*/ 93766 h 344385"/>
                <a:gd name="connsiteX1363" fmla="*/ 529601 w 857575"/>
                <a:gd name="connsiteY1363" fmla="*/ 97727 h 344385"/>
                <a:gd name="connsiteX1364" fmla="*/ 528880 w 857575"/>
                <a:gd name="connsiteY1364" fmla="*/ 97007 h 344385"/>
                <a:gd name="connsiteX1365" fmla="*/ 537887 w 857575"/>
                <a:gd name="connsiteY1365" fmla="*/ 92686 h 344385"/>
                <a:gd name="connsiteX1366" fmla="*/ 544371 w 857575"/>
                <a:gd name="connsiteY1366" fmla="*/ 88364 h 344385"/>
                <a:gd name="connsiteX1367" fmla="*/ 544731 w 857575"/>
                <a:gd name="connsiteY1367" fmla="*/ 88004 h 344385"/>
                <a:gd name="connsiteX1368" fmla="*/ 546172 w 857575"/>
                <a:gd name="connsiteY1368" fmla="*/ 84043 h 344385"/>
                <a:gd name="connsiteX1369" fmla="*/ 529961 w 857575"/>
                <a:gd name="connsiteY1369" fmla="*/ 92686 h 344385"/>
                <a:gd name="connsiteX1370" fmla="*/ 529601 w 857575"/>
                <a:gd name="connsiteY1370" fmla="*/ 91965 h 344385"/>
                <a:gd name="connsiteX1371" fmla="*/ 540769 w 857575"/>
                <a:gd name="connsiteY1371" fmla="*/ 85483 h 344385"/>
                <a:gd name="connsiteX1372" fmla="*/ 547253 w 857575"/>
                <a:gd name="connsiteY1372" fmla="*/ 81522 h 344385"/>
                <a:gd name="connsiteX1373" fmla="*/ 548694 w 857575"/>
                <a:gd name="connsiteY1373" fmla="*/ 77561 h 344385"/>
                <a:gd name="connsiteX1374" fmla="*/ 533924 w 857575"/>
                <a:gd name="connsiteY1374" fmla="*/ 85843 h 344385"/>
                <a:gd name="connsiteX1375" fmla="*/ 533564 w 857575"/>
                <a:gd name="connsiteY1375" fmla="*/ 84763 h 344385"/>
                <a:gd name="connsiteX1376" fmla="*/ 549415 w 857575"/>
                <a:gd name="connsiteY1376" fmla="*/ 75400 h 344385"/>
                <a:gd name="connsiteX1377" fmla="*/ 550856 w 857575"/>
                <a:gd name="connsiteY1377" fmla="*/ 71799 h 344385"/>
                <a:gd name="connsiteX1378" fmla="*/ 545092 w 857575"/>
                <a:gd name="connsiteY1378" fmla="*/ 74320 h 344385"/>
                <a:gd name="connsiteX1379" fmla="*/ 540408 w 857575"/>
                <a:gd name="connsiteY1379" fmla="*/ 76840 h 344385"/>
                <a:gd name="connsiteX1380" fmla="*/ 535365 w 857575"/>
                <a:gd name="connsiteY1380" fmla="*/ 79361 h 344385"/>
                <a:gd name="connsiteX1381" fmla="*/ 535365 w 857575"/>
                <a:gd name="connsiteY1381" fmla="*/ 79721 h 344385"/>
                <a:gd name="connsiteX1382" fmla="*/ 535005 w 857575"/>
                <a:gd name="connsiteY1382" fmla="*/ 79721 h 344385"/>
                <a:gd name="connsiteX1383" fmla="*/ 534644 w 857575"/>
                <a:gd name="connsiteY1383" fmla="*/ 79361 h 344385"/>
                <a:gd name="connsiteX1384" fmla="*/ 551936 w 857575"/>
                <a:gd name="connsiteY1384" fmla="*/ 68918 h 344385"/>
                <a:gd name="connsiteX1385" fmla="*/ 553377 w 857575"/>
                <a:gd name="connsiteY1385" fmla="*/ 65317 h 344385"/>
                <a:gd name="connsiteX1386" fmla="*/ 545812 w 857575"/>
                <a:gd name="connsiteY1386" fmla="*/ 69278 h 344385"/>
                <a:gd name="connsiteX1387" fmla="*/ 540048 w 857575"/>
                <a:gd name="connsiteY1387" fmla="*/ 72159 h 344385"/>
                <a:gd name="connsiteX1388" fmla="*/ 536085 w 857575"/>
                <a:gd name="connsiteY1388" fmla="*/ 73959 h 344385"/>
                <a:gd name="connsiteX1389" fmla="*/ 541489 w 857575"/>
                <a:gd name="connsiteY1389" fmla="*/ 69998 h 344385"/>
                <a:gd name="connsiteX1390" fmla="*/ 554098 w 857575"/>
                <a:gd name="connsiteY1390" fmla="*/ 63156 h 344385"/>
                <a:gd name="connsiteX1391" fmla="*/ 555179 w 857575"/>
                <a:gd name="connsiteY1391" fmla="*/ 60275 h 344385"/>
                <a:gd name="connsiteX1392" fmla="*/ 547974 w 857575"/>
                <a:gd name="connsiteY1392" fmla="*/ 64236 h 344385"/>
                <a:gd name="connsiteX1393" fmla="*/ 537166 w 857575"/>
                <a:gd name="connsiteY1393" fmla="*/ 68918 h 344385"/>
                <a:gd name="connsiteX1394" fmla="*/ 536806 w 857575"/>
                <a:gd name="connsiteY1394" fmla="*/ 68197 h 344385"/>
                <a:gd name="connsiteX1395" fmla="*/ 548334 w 857575"/>
                <a:gd name="connsiteY1395" fmla="*/ 62436 h 344385"/>
                <a:gd name="connsiteX1396" fmla="*/ 555899 w 857575"/>
                <a:gd name="connsiteY1396" fmla="*/ 57754 h 344385"/>
                <a:gd name="connsiteX1397" fmla="*/ 557700 w 857575"/>
                <a:gd name="connsiteY1397" fmla="*/ 53793 h 344385"/>
                <a:gd name="connsiteX1398" fmla="*/ 540408 w 857575"/>
                <a:gd name="connsiteY1398" fmla="*/ 62436 h 344385"/>
                <a:gd name="connsiteX1399" fmla="*/ 540408 w 857575"/>
                <a:gd name="connsiteY1399" fmla="*/ 61355 h 344385"/>
                <a:gd name="connsiteX1400" fmla="*/ 558421 w 857575"/>
                <a:gd name="connsiteY1400" fmla="*/ 51992 h 344385"/>
                <a:gd name="connsiteX1401" fmla="*/ 560222 w 857575"/>
                <a:gd name="connsiteY1401" fmla="*/ 47671 h 344385"/>
                <a:gd name="connsiteX1402" fmla="*/ 550495 w 857575"/>
                <a:gd name="connsiteY1402" fmla="*/ 51992 h 344385"/>
                <a:gd name="connsiteX1403" fmla="*/ 538607 w 857575"/>
                <a:gd name="connsiteY1403" fmla="*/ 57034 h 344385"/>
                <a:gd name="connsiteX1404" fmla="*/ 537887 w 857575"/>
                <a:gd name="connsiteY1404" fmla="*/ 55953 h 344385"/>
                <a:gd name="connsiteX1405" fmla="*/ 551576 w 857575"/>
                <a:gd name="connsiteY1405" fmla="*/ 50192 h 344385"/>
                <a:gd name="connsiteX1406" fmla="*/ 560582 w 857575"/>
                <a:gd name="connsiteY1406" fmla="*/ 46590 h 344385"/>
                <a:gd name="connsiteX1407" fmla="*/ 561663 w 857575"/>
                <a:gd name="connsiteY1407" fmla="*/ 44430 h 344385"/>
                <a:gd name="connsiteX1408" fmla="*/ 559141 w 857575"/>
                <a:gd name="connsiteY1408" fmla="*/ 43709 h 344385"/>
                <a:gd name="connsiteX1409" fmla="*/ 537887 w 857575"/>
                <a:gd name="connsiteY1409" fmla="*/ 41189 h 344385"/>
                <a:gd name="connsiteX1410" fmla="*/ 515911 w 857575"/>
                <a:gd name="connsiteY1410" fmla="*/ 38668 h 344385"/>
                <a:gd name="connsiteX1411" fmla="*/ 515911 w 857575"/>
                <a:gd name="connsiteY1411" fmla="*/ 39028 h 344385"/>
                <a:gd name="connsiteX1412" fmla="*/ 506184 w 857575"/>
                <a:gd name="connsiteY1412" fmla="*/ 70718 h 344385"/>
                <a:gd name="connsiteX1413" fmla="*/ 494296 w 857575"/>
                <a:gd name="connsiteY1413" fmla="*/ 103489 h 344385"/>
                <a:gd name="connsiteX1414" fmla="*/ 482408 w 857575"/>
                <a:gd name="connsiteY1414" fmla="*/ 135900 h 344385"/>
                <a:gd name="connsiteX1415" fmla="*/ 470159 w 857575"/>
                <a:gd name="connsiteY1415" fmla="*/ 168311 h 344385"/>
                <a:gd name="connsiteX1416" fmla="*/ 466917 w 857575"/>
                <a:gd name="connsiteY1416" fmla="*/ 167951 h 344385"/>
                <a:gd name="connsiteX1417" fmla="*/ 466917 w 857575"/>
                <a:gd name="connsiteY1417" fmla="*/ 167591 h 344385"/>
                <a:gd name="connsiteX1418" fmla="*/ 453948 w 857575"/>
                <a:gd name="connsiteY1418" fmla="*/ 99168 h 344385"/>
                <a:gd name="connsiteX1419" fmla="*/ 448544 w 857575"/>
                <a:gd name="connsiteY1419" fmla="*/ 32186 h 344385"/>
                <a:gd name="connsiteX1420" fmla="*/ 405674 w 857575"/>
                <a:gd name="connsiteY1420" fmla="*/ 27864 h 344385"/>
                <a:gd name="connsiteX1421" fmla="*/ 379736 w 857575"/>
                <a:gd name="connsiteY1421" fmla="*/ 97727 h 344385"/>
                <a:gd name="connsiteX1422" fmla="*/ 365687 w 857575"/>
                <a:gd name="connsiteY1422" fmla="*/ 134099 h 344385"/>
                <a:gd name="connsiteX1423" fmla="*/ 355960 w 857575"/>
                <a:gd name="connsiteY1423" fmla="*/ 158227 h 344385"/>
                <a:gd name="connsiteX1424" fmla="*/ 355239 w 857575"/>
                <a:gd name="connsiteY1424" fmla="*/ 158588 h 344385"/>
                <a:gd name="connsiteX1425" fmla="*/ 353438 w 857575"/>
                <a:gd name="connsiteY1425" fmla="*/ 156787 h 344385"/>
                <a:gd name="connsiteX1426" fmla="*/ 354159 w 857575"/>
                <a:gd name="connsiteY1426" fmla="*/ 155707 h 344385"/>
                <a:gd name="connsiteX1427" fmla="*/ 343711 w 857575"/>
                <a:gd name="connsiteY1427" fmla="*/ 90165 h 344385"/>
                <a:gd name="connsiteX1428" fmla="*/ 341550 w 857575"/>
                <a:gd name="connsiteY1428" fmla="*/ 53433 h 344385"/>
                <a:gd name="connsiteX1429" fmla="*/ 335065 w 857575"/>
                <a:gd name="connsiteY1429" fmla="*/ 21022 h 344385"/>
                <a:gd name="connsiteX1430" fmla="*/ 305164 w 857575"/>
                <a:gd name="connsiteY1430" fmla="*/ 17421 h 344385"/>
                <a:gd name="connsiteX1431" fmla="*/ 289313 w 857575"/>
                <a:gd name="connsiteY1431" fmla="*/ 15620 h 344385"/>
                <a:gd name="connsiteX1432" fmla="*/ 418283 w 857575"/>
                <a:gd name="connsiteY1432" fmla="*/ 15260 h 344385"/>
                <a:gd name="connsiteX1433" fmla="*/ 405314 w 857575"/>
                <a:gd name="connsiteY1433" fmla="*/ 23903 h 344385"/>
                <a:gd name="connsiteX1434" fmla="*/ 449625 w 857575"/>
                <a:gd name="connsiteY1434" fmla="*/ 27504 h 344385"/>
                <a:gd name="connsiteX1435" fmla="*/ 449985 w 857575"/>
                <a:gd name="connsiteY1435" fmla="*/ 27504 h 344385"/>
                <a:gd name="connsiteX1436" fmla="*/ 451066 w 857575"/>
                <a:gd name="connsiteY1436" fmla="*/ 27504 h 344385"/>
                <a:gd name="connsiteX1437" fmla="*/ 456470 w 857575"/>
                <a:gd name="connsiteY1437" fmla="*/ 22462 h 344385"/>
                <a:gd name="connsiteX1438" fmla="*/ 457911 w 857575"/>
                <a:gd name="connsiteY1438" fmla="*/ 21022 h 344385"/>
                <a:gd name="connsiteX1439" fmla="*/ 437016 w 857575"/>
                <a:gd name="connsiteY1439" fmla="*/ 17781 h 344385"/>
                <a:gd name="connsiteX1440" fmla="*/ 418283 w 857575"/>
                <a:gd name="connsiteY1440" fmla="*/ 15260 h 344385"/>
                <a:gd name="connsiteX1441" fmla="*/ 350916 w 857575"/>
                <a:gd name="connsiteY1441" fmla="*/ 11659 h 344385"/>
                <a:gd name="connsiteX1442" fmla="*/ 339388 w 857575"/>
                <a:gd name="connsiteY1442" fmla="*/ 17781 h 344385"/>
                <a:gd name="connsiteX1443" fmla="*/ 346233 w 857575"/>
                <a:gd name="connsiteY1443" fmla="*/ 52712 h 344385"/>
                <a:gd name="connsiteX1444" fmla="*/ 348755 w 857575"/>
                <a:gd name="connsiteY1444" fmla="*/ 89445 h 344385"/>
                <a:gd name="connsiteX1445" fmla="*/ 352718 w 857575"/>
                <a:gd name="connsiteY1445" fmla="*/ 126537 h 344385"/>
                <a:gd name="connsiteX1446" fmla="*/ 355600 w 857575"/>
                <a:gd name="connsiteY1446" fmla="*/ 149585 h 344385"/>
                <a:gd name="connsiteX1447" fmla="*/ 357401 w 857575"/>
                <a:gd name="connsiteY1447" fmla="*/ 143463 h 344385"/>
                <a:gd name="connsiteX1448" fmla="*/ 363165 w 857575"/>
                <a:gd name="connsiteY1448" fmla="*/ 127257 h 344385"/>
                <a:gd name="connsiteX1449" fmla="*/ 362084 w 857575"/>
                <a:gd name="connsiteY1449" fmla="*/ 126177 h 344385"/>
                <a:gd name="connsiteX1450" fmla="*/ 358842 w 857575"/>
                <a:gd name="connsiteY1450" fmla="*/ 102049 h 344385"/>
                <a:gd name="connsiteX1451" fmla="*/ 356680 w 857575"/>
                <a:gd name="connsiteY1451" fmla="*/ 67477 h 344385"/>
                <a:gd name="connsiteX1452" fmla="*/ 353798 w 857575"/>
                <a:gd name="connsiteY1452" fmla="*/ 33266 h 344385"/>
                <a:gd name="connsiteX1453" fmla="*/ 350916 w 857575"/>
                <a:gd name="connsiteY1453" fmla="*/ 11659 h 344385"/>
                <a:gd name="connsiteX1454" fmla="*/ 415046 w 857575"/>
                <a:gd name="connsiteY1454" fmla="*/ 9673 h 344385"/>
                <a:gd name="connsiteX1455" fmla="*/ 416116 w 857575"/>
                <a:gd name="connsiteY1455" fmla="*/ 11167 h 344385"/>
                <a:gd name="connsiteX1456" fmla="*/ 400791 w 857575"/>
                <a:gd name="connsiteY1456" fmla="*/ 20879 h 344385"/>
                <a:gd name="connsiteX1457" fmla="*/ 400435 w 857575"/>
                <a:gd name="connsiteY1457" fmla="*/ 20506 h 344385"/>
                <a:gd name="connsiteX1458" fmla="*/ 415046 w 857575"/>
                <a:gd name="connsiteY1458" fmla="*/ 9673 h 344385"/>
                <a:gd name="connsiteX1459" fmla="*/ 407163 w 857575"/>
                <a:gd name="connsiteY1459" fmla="*/ 8506 h 344385"/>
                <a:gd name="connsiteX1460" fmla="*/ 408205 w 857575"/>
                <a:gd name="connsiteY1460" fmla="*/ 9697 h 344385"/>
                <a:gd name="connsiteX1461" fmla="*/ 398829 w 857575"/>
                <a:gd name="connsiteY1461" fmla="*/ 14856 h 344385"/>
                <a:gd name="connsiteX1462" fmla="*/ 398482 w 857575"/>
                <a:gd name="connsiteY1462" fmla="*/ 14459 h 344385"/>
                <a:gd name="connsiteX1463" fmla="*/ 407163 w 857575"/>
                <a:gd name="connsiteY1463" fmla="*/ 8506 h 344385"/>
                <a:gd name="connsiteX1464" fmla="*/ 412224 w 857575"/>
                <a:gd name="connsiteY1464" fmla="*/ 8094 h 344385"/>
                <a:gd name="connsiteX1465" fmla="*/ 412581 w 857575"/>
                <a:gd name="connsiteY1465" fmla="*/ 9618 h 344385"/>
                <a:gd name="connsiteX1466" fmla="*/ 400436 w 857575"/>
                <a:gd name="connsiteY1466" fmla="*/ 16476 h 344385"/>
                <a:gd name="connsiteX1467" fmla="*/ 400079 w 857575"/>
                <a:gd name="connsiteY1467" fmla="*/ 15714 h 344385"/>
                <a:gd name="connsiteX1468" fmla="*/ 412224 w 857575"/>
                <a:gd name="connsiteY1468" fmla="*/ 8094 h 344385"/>
                <a:gd name="connsiteX1469" fmla="*/ 307326 w 857575"/>
                <a:gd name="connsiteY1469" fmla="*/ 3376 h 344385"/>
                <a:gd name="connsiteX1470" fmla="*/ 305885 w 857575"/>
                <a:gd name="connsiteY1470" fmla="*/ 4456 h 344385"/>
                <a:gd name="connsiteX1471" fmla="*/ 295077 w 857575"/>
                <a:gd name="connsiteY1471" fmla="*/ 9858 h 344385"/>
                <a:gd name="connsiteX1472" fmla="*/ 291115 w 857575"/>
                <a:gd name="connsiteY1472" fmla="*/ 12379 h 344385"/>
                <a:gd name="connsiteX1473" fmla="*/ 335786 w 857575"/>
                <a:gd name="connsiteY1473" fmla="*/ 16340 h 344385"/>
                <a:gd name="connsiteX1474" fmla="*/ 335786 w 857575"/>
                <a:gd name="connsiteY1474" fmla="*/ 16700 h 344385"/>
                <a:gd name="connsiteX1475" fmla="*/ 336146 w 857575"/>
                <a:gd name="connsiteY1475" fmla="*/ 16340 h 344385"/>
                <a:gd name="connsiteX1476" fmla="*/ 346954 w 857575"/>
                <a:gd name="connsiteY1476" fmla="*/ 9138 h 344385"/>
                <a:gd name="connsiteX1477" fmla="*/ 307326 w 857575"/>
                <a:gd name="connsiteY1477" fmla="*/ 3376 h 344385"/>
                <a:gd name="connsiteX1478" fmla="*/ 304444 w 857575"/>
                <a:gd name="connsiteY1478" fmla="*/ 135 h 344385"/>
                <a:gd name="connsiteX1479" fmla="*/ 306966 w 857575"/>
                <a:gd name="connsiteY1479" fmla="*/ 1215 h 344385"/>
                <a:gd name="connsiteX1480" fmla="*/ 351637 w 857575"/>
                <a:gd name="connsiteY1480" fmla="*/ 4816 h 344385"/>
                <a:gd name="connsiteX1481" fmla="*/ 353438 w 857575"/>
                <a:gd name="connsiteY1481" fmla="*/ 8058 h 344385"/>
                <a:gd name="connsiteX1482" fmla="*/ 353438 w 857575"/>
                <a:gd name="connsiteY1482" fmla="*/ 10578 h 344385"/>
                <a:gd name="connsiteX1483" fmla="*/ 358121 w 857575"/>
                <a:gd name="connsiteY1483" fmla="*/ 35787 h 344385"/>
                <a:gd name="connsiteX1484" fmla="*/ 361364 w 857575"/>
                <a:gd name="connsiteY1484" fmla="*/ 66397 h 344385"/>
                <a:gd name="connsiteX1485" fmla="*/ 363165 w 857575"/>
                <a:gd name="connsiteY1485" fmla="*/ 98087 h 344385"/>
                <a:gd name="connsiteX1486" fmla="*/ 365326 w 857575"/>
                <a:gd name="connsiteY1486" fmla="*/ 121135 h 344385"/>
                <a:gd name="connsiteX1487" fmla="*/ 376494 w 857575"/>
                <a:gd name="connsiteY1487" fmla="*/ 93046 h 344385"/>
                <a:gd name="connsiteX1488" fmla="*/ 390544 w 857575"/>
                <a:gd name="connsiteY1488" fmla="*/ 56674 h 344385"/>
                <a:gd name="connsiteX1489" fmla="*/ 400631 w 857575"/>
                <a:gd name="connsiteY1489" fmla="*/ 27144 h 344385"/>
                <a:gd name="connsiteX1490" fmla="*/ 399550 w 857575"/>
                <a:gd name="connsiteY1490" fmla="*/ 27144 h 344385"/>
                <a:gd name="connsiteX1491" fmla="*/ 400271 w 857575"/>
                <a:gd name="connsiteY1491" fmla="*/ 23903 h 344385"/>
                <a:gd name="connsiteX1492" fmla="*/ 400631 w 857575"/>
                <a:gd name="connsiteY1492" fmla="*/ 23903 h 344385"/>
                <a:gd name="connsiteX1493" fmla="*/ 415761 w 857575"/>
                <a:gd name="connsiteY1493" fmla="*/ 12019 h 344385"/>
                <a:gd name="connsiteX1494" fmla="*/ 416842 w 857575"/>
                <a:gd name="connsiteY1494" fmla="*/ 11299 h 344385"/>
                <a:gd name="connsiteX1495" fmla="*/ 417202 w 857575"/>
                <a:gd name="connsiteY1495" fmla="*/ 10938 h 344385"/>
                <a:gd name="connsiteX1496" fmla="*/ 420445 w 857575"/>
                <a:gd name="connsiteY1496" fmla="*/ 11659 h 344385"/>
                <a:gd name="connsiteX1497" fmla="*/ 440619 w 857575"/>
                <a:gd name="connsiteY1497" fmla="*/ 13459 h 344385"/>
                <a:gd name="connsiteX1498" fmla="*/ 464035 w 857575"/>
                <a:gd name="connsiteY1498" fmla="*/ 16340 h 344385"/>
                <a:gd name="connsiteX1499" fmla="*/ 464395 w 857575"/>
                <a:gd name="connsiteY1499" fmla="*/ 16700 h 344385"/>
                <a:gd name="connsiteX1500" fmla="*/ 467638 w 857575"/>
                <a:gd name="connsiteY1500" fmla="*/ 19221 h 344385"/>
                <a:gd name="connsiteX1501" fmla="*/ 472681 w 857575"/>
                <a:gd name="connsiteY1501" fmla="*/ 81882 h 344385"/>
                <a:gd name="connsiteX1502" fmla="*/ 475563 w 857575"/>
                <a:gd name="connsiteY1502" fmla="*/ 112132 h 344385"/>
                <a:gd name="connsiteX1503" fmla="*/ 477725 w 857575"/>
                <a:gd name="connsiteY1503" fmla="*/ 134099 h 344385"/>
                <a:gd name="connsiteX1504" fmla="*/ 488892 w 857575"/>
                <a:gd name="connsiteY1504" fmla="*/ 104570 h 344385"/>
                <a:gd name="connsiteX1505" fmla="*/ 502222 w 857575"/>
                <a:gd name="connsiteY1505" fmla="*/ 68918 h 344385"/>
                <a:gd name="connsiteX1506" fmla="*/ 511948 w 857575"/>
                <a:gd name="connsiteY1506" fmla="*/ 38308 h 344385"/>
                <a:gd name="connsiteX1507" fmla="*/ 511228 w 857575"/>
                <a:gd name="connsiteY1507" fmla="*/ 37587 h 344385"/>
                <a:gd name="connsiteX1508" fmla="*/ 511588 w 857575"/>
                <a:gd name="connsiteY1508" fmla="*/ 35066 h 344385"/>
                <a:gd name="connsiteX1509" fmla="*/ 512309 w 857575"/>
                <a:gd name="connsiteY1509" fmla="*/ 35066 h 344385"/>
                <a:gd name="connsiteX1510" fmla="*/ 518433 w 857575"/>
                <a:gd name="connsiteY1510" fmla="*/ 30025 h 344385"/>
                <a:gd name="connsiteX1511" fmla="*/ 526359 w 857575"/>
                <a:gd name="connsiteY1511" fmla="*/ 24983 h 344385"/>
                <a:gd name="connsiteX1512" fmla="*/ 527439 w 857575"/>
                <a:gd name="connsiteY1512" fmla="*/ 23543 h 344385"/>
                <a:gd name="connsiteX1513" fmla="*/ 573192 w 857575"/>
                <a:gd name="connsiteY1513" fmla="*/ 28224 h 344385"/>
                <a:gd name="connsiteX1514" fmla="*/ 574633 w 857575"/>
                <a:gd name="connsiteY1514" fmla="*/ 30025 h 344385"/>
                <a:gd name="connsiteX1515" fmla="*/ 577875 w 857575"/>
                <a:gd name="connsiteY1515" fmla="*/ 32186 h 344385"/>
                <a:gd name="connsiteX1516" fmla="*/ 578235 w 857575"/>
                <a:gd name="connsiteY1516" fmla="*/ 30745 h 344385"/>
                <a:gd name="connsiteX1517" fmla="*/ 580397 w 857575"/>
                <a:gd name="connsiteY1517" fmla="*/ 31825 h 344385"/>
                <a:gd name="connsiteX1518" fmla="*/ 569949 w 857575"/>
                <a:gd name="connsiteY1518" fmla="*/ 66397 h 344385"/>
                <a:gd name="connsiteX1519" fmla="*/ 573552 w 857575"/>
                <a:gd name="connsiteY1519" fmla="*/ 63876 h 344385"/>
                <a:gd name="connsiteX1520" fmla="*/ 583279 w 857575"/>
                <a:gd name="connsiteY1520" fmla="*/ 59194 h 344385"/>
                <a:gd name="connsiteX1521" fmla="*/ 585800 w 857575"/>
                <a:gd name="connsiteY1521" fmla="*/ 60635 h 344385"/>
                <a:gd name="connsiteX1522" fmla="*/ 630111 w 857575"/>
                <a:gd name="connsiteY1522" fmla="*/ 66397 h 344385"/>
                <a:gd name="connsiteX1523" fmla="*/ 631912 w 857575"/>
                <a:gd name="connsiteY1523" fmla="*/ 69638 h 344385"/>
                <a:gd name="connsiteX1524" fmla="*/ 631552 w 857575"/>
                <a:gd name="connsiteY1524" fmla="*/ 71799 h 344385"/>
                <a:gd name="connsiteX1525" fmla="*/ 635155 w 857575"/>
                <a:gd name="connsiteY1525" fmla="*/ 97367 h 344385"/>
                <a:gd name="connsiteX1526" fmla="*/ 636956 w 857575"/>
                <a:gd name="connsiteY1526" fmla="*/ 128337 h 344385"/>
                <a:gd name="connsiteX1527" fmla="*/ 637676 w 857575"/>
                <a:gd name="connsiteY1527" fmla="*/ 159668 h 344385"/>
                <a:gd name="connsiteX1528" fmla="*/ 638757 w 857575"/>
                <a:gd name="connsiteY1528" fmla="*/ 183076 h 344385"/>
                <a:gd name="connsiteX1529" fmla="*/ 651006 w 857575"/>
                <a:gd name="connsiteY1529" fmla="*/ 155346 h 344385"/>
                <a:gd name="connsiteX1530" fmla="*/ 666857 w 857575"/>
                <a:gd name="connsiteY1530" fmla="*/ 119695 h 344385"/>
                <a:gd name="connsiteX1531" fmla="*/ 678385 w 857575"/>
                <a:gd name="connsiteY1531" fmla="*/ 90525 h 344385"/>
                <a:gd name="connsiteX1532" fmla="*/ 677304 w 857575"/>
                <a:gd name="connsiteY1532" fmla="*/ 90525 h 344385"/>
                <a:gd name="connsiteX1533" fmla="*/ 677664 w 857575"/>
                <a:gd name="connsiteY1533" fmla="*/ 87284 h 344385"/>
                <a:gd name="connsiteX1534" fmla="*/ 678385 w 857575"/>
                <a:gd name="connsiteY1534" fmla="*/ 87284 h 344385"/>
                <a:gd name="connsiteX1535" fmla="*/ 693876 w 857575"/>
                <a:gd name="connsiteY1535" fmla="*/ 76120 h 344385"/>
                <a:gd name="connsiteX1536" fmla="*/ 694956 w 857575"/>
                <a:gd name="connsiteY1536" fmla="*/ 75400 h 344385"/>
                <a:gd name="connsiteX1537" fmla="*/ 695317 w 857575"/>
                <a:gd name="connsiteY1537" fmla="*/ 75400 h 344385"/>
                <a:gd name="connsiteX1538" fmla="*/ 698559 w 857575"/>
                <a:gd name="connsiteY1538" fmla="*/ 76120 h 344385"/>
                <a:gd name="connsiteX1539" fmla="*/ 719093 w 857575"/>
                <a:gd name="connsiteY1539" fmla="*/ 78641 h 344385"/>
                <a:gd name="connsiteX1540" fmla="*/ 742149 w 857575"/>
                <a:gd name="connsiteY1540" fmla="*/ 82962 h 344385"/>
                <a:gd name="connsiteX1541" fmla="*/ 742509 w 857575"/>
                <a:gd name="connsiteY1541" fmla="*/ 82962 h 344385"/>
                <a:gd name="connsiteX1542" fmla="*/ 745391 w 857575"/>
                <a:gd name="connsiteY1542" fmla="*/ 85843 h 344385"/>
                <a:gd name="connsiteX1543" fmla="*/ 747913 w 857575"/>
                <a:gd name="connsiteY1543" fmla="*/ 148504 h 344385"/>
                <a:gd name="connsiteX1544" fmla="*/ 749354 w 857575"/>
                <a:gd name="connsiteY1544" fmla="*/ 178754 h 344385"/>
                <a:gd name="connsiteX1545" fmla="*/ 750435 w 857575"/>
                <a:gd name="connsiteY1545" fmla="*/ 201082 h 344385"/>
                <a:gd name="connsiteX1546" fmla="*/ 763404 w 857575"/>
                <a:gd name="connsiteY1546" fmla="*/ 171912 h 344385"/>
                <a:gd name="connsiteX1547" fmla="*/ 777814 w 857575"/>
                <a:gd name="connsiteY1547" fmla="*/ 136980 h 344385"/>
                <a:gd name="connsiteX1548" fmla="*/ 788982 w 857575"/>
                <a:gd name="connsiteY1548" fmla="*/ 106370 h 344385"/>
                <a:gd name="connsiteX1549" fmla="*/ 787901 w 857575"/>
                <a:gd name="connsiteY1549" fmla="*/ 106010 h 344385"/>
                <a:gd name="connsiteX1550" fmla="*/ 788622 w 857575"/>
                <a:gd name="connsiteY1550" fmla="*/ 103489 h 344385"/>
                <a:gd name="connsiteX1551" fmla="*/ 789702 w 857575"/>
                <a:gd name="connsiteY1551" fmla="*/ 103489 h 344385"/>
                <a:gd name="connsiteX1552" fmla="*/ 795827 w 857575"/>
                <a:gd name="connsiteY1552" fmla="*/ 98808 h 344385"/>
                <a:gd name="connsiteX1553" fmla="*/ 803752 w 857575"/>
                <a:gd name="connsiteY1553" fmla="*/ 93766 h 344385"/>
                <a:gd name="connsiteX1554" fmla="*/ 805193 w 857575"/>
                <a:gd name="connsiteY1554" fmla="*/ 92686 h 344385"/>
                <a:gd name="connsiteX1555" fmla="*/ 850585 w 857575"/>
                <a:gd name="connsiteY1555" fmla="*/ 99168 h 344385"/>
                <a:gd name="connsiteX1556" fmla="*/ 852026 w 857575"/>
                <a:gd name="connsiteY1556" fmla="*/ 101329 h 344385"/>
                <a:gd name="connsiteX1557" fmla="*/ 854908 w 857575"/>
                <a:gd name="connsiteY1557" fmla="*/ 103489 h 344385"/>
                <a:gd name="connsiteX1558" fmla="*/ 855628 w 857575"/>
                <a:gd name="connsiteY1558" fmla="*/ 102409 h 344385"/>
                <a:gd name="connsiteX1559" fmla="*/ 857429 w 857575"/>
                <a:gd name="connsiteY1559" fmla="*/ 103129 h 344385"/>
                <a:gd name="connsiteX1560" fmla="*/ 836535 w 857575"/>
                <a:gd name="connsiteY1560" fmla="*/ 162909 h 344385"/>
                <a:gd name="connsiteX1561" fmla="*/ 823206 w 857575"/>
                <a:gd name="connsiteY1561" fmla="*/ 192079 h 344385"/>
                <a:gd name="connsiteX1562" fmla="*/ 813479 w 857575"/>
                <a:gd name="connsiteY1562" fmla="*/ 219808 h 344385"/>
                <a:gd name="connsiteX1563" fmla="*/ 801591 w 857575"/>
                <a:gd name="connsiteY1563" fmla="*/ 251139 h 344385"/>
                <a:gd name="connsiteX1564" fmla="*/ 790063 w 857575"/>
                <a:gd name="connsiteY1564" fmla="*/ 278148 h 344385"/>
                <a:gd name="connsiteX1565" fmla="*/ 776373 w 857575"/>
                <a:gd name="connsiteY1565" fmla="*/ 306957 h 344385"/>
                <a:gd name="connsiteX1566" fmla="*/ 770609 w 857575"/>
                <a:gd name="connsiteY1566" fmla="*/ 328204 h 344385"/>
                <a:gd name="connsiteX1567" fmla="*/ 770969 w 857575"/>
                <a:gd name="connsiteY1567" fmla="*/ 332526 h 344385"/>
                <a:gd name="connsiteX1568" fmla="*/ 768087 w 857575"/>
                <a:gd name="connsiteY1568" fmla="*/ 333606 h 344385"/>
                <a:gd name="connsiteX1569" fmla="*/ 767367 w 857575"/>
                <a:gd name="connsiteY1569" fmla="*/ 334687 h 344385"/>
                <a:gd name="connsiteX1570" fmla="*/ 764124 w 857575"/>
                <a:gd name="connsiteY1570" fmla="*/ 335767 h 344385"/>
                <a:gd name="connsiteX1571" fmla="*/ 756919 w 857575"/>
                <a:gd name="connsiteY1571" fmla="*/ 340809 h 344385"/>
                <a:gd name="connsiteX1572" fmla="*/ 748273 w 857575"/>
                <a:gd name="connsiteY1572" fmla="*/ 344050 h 344385"/>
                <a:gd name="connsiteX1573" fmla="*/ 747913 w 857575"/>
                <a:gd name="connsiteY1573" fmla="*/ 343690 h 344385"/>
                <a:gd name="connsiteX1574" fmla="*/ 747553 w 857575"/>
                <a:gd name="connsiteY1574" fmla="*/ 343690 h 344385"/>
                <a:gd name="connsiteX1575" fmla="*/ 698559 w 857575"/>
                <a:gd name="connsiteY1575" fmla="*/ 335407 h 344385"/>
                <a:gd name="connsiteX1576" fmla="*/ 698199 w 857575"/>
                <a:gd name="connsiteY1576" fmla="*/ 332166 h 344385"/>
                <a:gd name="connsiteX1577" fmla="*/ 693876 w 857575"/>
                <a:gd name="connsiteY1577" fmla="*/ 300475 h 344385"/>
                <a:gd name="connsiteX1578" fmla="*/ 690633 w 857575"/>
                <a:gd name="connsiteY1578" fmla="*/ 266264 h 344385"/>
                <a:gd name="connsiteX1579" fmla="*/ 687391 w 857575"/>
                <a:gd name="connsiteY1579" fmla="*/ 239614 h 344385"/>
                <a:gd name="connsiteX1580" fmla="*/ 675143 w 857575"/>
                <a:gd name="connsiteY1580" fmla="*/ 270945 h 344385"/>
                <a:gd name="connsiteX1581" fmla="*/ 662174 w 857575"/>
                <a:gd name="connsiteY1581" fmla="*/ 308398 h 344385"/>
                <a:gd name="connsiteX1582" fmla="*/ 662534 w 857575"/>
                <a:gd name="connsiteY1582" fmla="*/ 311999 h 344385"/>
                <a:gd name="connsiteX1583" fmla="*/ 640198 w 857575"/>
                <a:gd name="connsiteY1583" fmla="*/ 327484 h 344385"/>
                <a:gd name="connsiteX1584" fmla="*/ 638037 w 857575"/>
                <a:gd name="connsiteY1584" fmla="*/ 327484 h 344385"/>
                <a:gd name="connsiteX1585" fmla="*/ 636596 w 857575"/>
                <a:gd name="connsiteY1585" fmla="*/ 327484 h 344385"/>
                <a:gd name="connsiteX1586" fmla="*/ 585800 w 857575"/>
                <a:gd name="connsiteY1586" fmla="*/ 318481 h 344385"/>
                <a:gd name="connsiteX1587" fmla="*/ 585800 w 857575"/>
                <a:gd name="connsiteY1587" fmla="*/ 316320 h 344385"/>
                <a:gd name="connsiteX1588" fmla="*/ 580036 w 857575"/>
                <a:gd name="connsiteY1588" fmla="*/ 255460 h 344385"/>
                <a:gd name="connsiteX1589" fmla="*/ 572831 w 857575"/>
                <a:gd name="connsiteY1589" fmla="*/ 189918 h 344385"/>
                <a:gd name="connsiteX1590" fmla="*/ 569589 w 857575"/>
                <a:gd name="connsiteY1590" fmla="*/ 123296 h 344385"/>
                <a:gd name="connsiteX1591" fmla="*/ 566707 w 857575"/>
                <a:gd name="connsiteY1591" fmla="*/ 94126 h 344385"/>
                <a:gd name="connsiteX1592" fmla="*/ 564905 w 857575"/>
                <a:gd name="connsiteY1592" fmla="*/ 84043 h 344385"/>
                <a:gd name="connsiteX1593" fmla="*/ 562023 w 857575"/>
                <a:gd name="connsiteY1593" fmla="*/ 91965 h 344385"/>
                <a:gd name="connsiteX1594" fmla="*/ 550135 w 857575"/>
                <a:gd name="connsiteY1594" fmla="*/ 121855 h 344385"/>
                <a:gd name="connsiteX1595" fmla="*/ 541489 w 857575"/>
                <a:gd name="connsiteY1595" fmla="*/ 150305 h 344385"/>
                <a:gd name="connsiteX1596" fmla="*/ 531042 w 857575"/>
                <a:gd name="connsiteY1596" fmla="*/ 182355 h 344385"/>
                <a:gd name="connsiteX1597" fmla="*/ 520594 w 857575"/>
                <a:gd name="connsiteY1597" fmla="*/ 209725 h 344385"/>
                <a:gd name="connsiteX1598" fmla="*/ 508346 w 857575"/>
                <a:gd name="connsiteY1598" fmla="*/ 239254 h 344385"/>
                <a:gd name="connsiteX1599" fmla="*/ 503302 w 857575"/>
                <a:gd name="connsiteY1599" fmla="*/ 260862 h 344385"/>
                <a:gd name="connsiteX1600" fmla="*/ 504023 w 857575"/>
                <a:gd name="connsiteY1600" fmla="*/ 264823 h 344385"/>
                <a:gd name="connsiteX1601" fmla="*/ 501141 w 857575"/>
                <a:gd name="connsiteY1601" fmla="*/ 265904 h 344385"/>
                <a:gd name="connsiteX1602" fmla="*/ 500781 w 857575"/>
                <a:gd name="connsiteY1602" fmla="*/ 266984 h 344385"/>
                <a:gd name="connsiteX1603" fmla="*/ 497538 w 857575"/>
                <a:gd name="connsiteY1603" fmla="*/ 268425 h 344385"/>
                <a:gd name="connsiteX1604" fmla="*/ 490333 w 857575"/>
                <a:gd name="connsiteY1604" fmla="*/ 273466 h 344385"/>
                <a:gd name="connsiteX1605" fmla="*/ 481687 w 857575"/>
                <a:gd name="connsiteY1605" fmla="*/ 277067 h 344385"/>
                <a:gd name="connsiteX1606" fmla="*/ 481327 w 857575"/>
                <a:gd name="connsiteY1606" fmla="*/ 276707 h 344385"/>
                <a:gd name="connsiteX1607" fmla="*/ 431613 w 857575"/>
                <a:gd name="connsiteY1607" fmla="*/ 270585 h 344385"/>
                <a:gd name="connsiteX1608" fmla="*/ 431252 w 857575"/>
                <a:gd name="connsiteY1608" fmla="*/ 267704 h 344385"/>
                <a:gd name="connsiteX1609" fmla="*/ 425849 w 857575"/>
                <a:gd name="connsiteY1609" fmla="*/ 236013 h 344385"/>
                <a:gd name="connsiteX1610" fmla="*/ 424168 w 857575"/>
                <a:gd name="connsiteY1610" fmla="*/ 224731 h 344385"/>
                <a:gd name="connsiteX1611" fmla="*/ 420805 w 857575"/>
                <a:gd name="connsiteY1611" fmla="*/ 202162 h 344385"/>
                <a:gd name="connsiteX1612" fmla="*/ 416842 w 857575"/>
                <a:gd name="connsiteY1612" fmla="*/ 175513 h 344385"/>
                <a:gd name="connsiteX1613" fmla="*/ 405314 w 857575"/>
                <a:gd name="connsiteY1613" fmla="*/ 207564 h 344385"/>
                <a:gd name="connsiteX1614" fmla="*/ 404856 w 857575"/>
                <a:gd name="connsiteY1614" fmla="*/ 209168 h 344385"/>
                <a:gd name="connsiteX1615" fmla="*/ 394507 w 857575"/>
                <a:gd name="connsiteY1615" fmla="*/ 245376 h 344385"/>
                <a:gd name="connsiteX1616" fmla="*/ 394867 w 857575"/>
                <a:gd name="connsiteY1616" fmla="*/ 248978 h 344385"/>
                <a:gd name="connsiteX1617" fmla="*/ 373252 w 857575"/>
                <a:gd name="connsiteY1617" fmla="*/ 265544 h 344385"/>
                <a:gd name="connsiteX1618" fmla="*/ 370730 w 857575"/>
                <a:gd name="connsiteY1618" fmla="*/ 265544 h 344385"/>
                <a:gd name="connsiteX1619" fmla="*/ 369649 w 857575"/>
                <a:gd name="connsiteY1619" fmla="*/ 265904 h 344385"/>
                <a:gd name="connsiteX1620" fmla="*/ 318494 w 857575"/>
                <a:gd name="connsiteY1620" fmla="*/ 259061 h 344385"/>
                <a:gd name="connsiteX1621" fmla="*/ 318494 w 857575"/>
                <a:gd name="connsiteY1621" fmla="*/ 256541 h 344385"/>
                <a:gd name="connsiteX1622" fmla="*/ 309848 w 857575"/>
                <a:gd name="connsiteY1622" fmla="*/ 196040 h 344385"/>
                <a:gd name="connsiteX1623" fmla="*/ 299761 w 857575"/>
                <a:gd name="connsiteY1623" fmla="*/ 130858 h 344385"/>
                <a:gd name="connsiteX1624" fmla="*/ 293636 w 857575"/>
                <a:gd name="connsiteY1624" fmla="*/ 64596 h 344385"/>
                <a:gd name="connsiteX1625" fmla="*/ 291115 w 857575"/>
                <a:gd name="connsiteY1625" fmla="*/ 45150 h 344385"/>
                <a:gd name="connsiteX1626" fmla="*/ 286792 w 857575"/>
                <a:gd name="connsiteY1626" fmla="*/ 97367 h 344385"/>
                <a:gd name="connsiteX1627" fmla="*/ 280667 w 857575"/>
                <a:gd name="connsiteY1627" fmla="*/ 129058 h 344385"/>
                <a:gd name="connsiteX1628" fmla="*/ 277785 w 857575"/>
                <a:gd name="connsiteY1628" fmla="*/ 158227 h 344385"/>
                <a:gd name="connsiteX1629" fmla="*/ 274183 w 857575"/>
                <a:gd name="connsiteY1629" fmla="*/ 191719 h 344385"/>
                <a:gd name="connsiteX1630" fmla="*/ 269139 w 857575"/>
                <a:gd name="connsiteY1630" fmla="*/ 220888 h 344385"/>
                <a:gd name="connsiteX1631" fmla="*/ 263015 w 857575"/>
                <a:gd name="connsiteY1631" fmla="*/ 251859 h 344385"/>
                <a:gd name="connsiteX1632" fmla="*/ 262295 w 857575"/>
                <a:gd name="connsiteY1632" fmla="*/ 273826 h 344385"/>
                <a:gd name="connsiteX1633" fmla="*/ 263736 w 857575"/>
                <a:gd name="connsiteY1633" fmla="*/ 278148 h 344385"/>
                <a:gd name="connsiteX1634" fmla="*/ 261214 w 857575"/>
                <a:gd name="connsiteY1634" fmla="*/ 279948 h 344385"/>
                <a:gd name="connsiteX1635" fmla="*/ 260854 w 857575"/>
                <a:gd name="connsiteY1635" fmla="*/ 281029 h 344385"/>
                <a:gd name="connsiteX1636" fmla="*/ 257972 w 857575"/>
                <a:gd name="connsiteY1636" fmla="*/ 282829 h 344385"/>
                <a:gd name="connsiteX1637" fmla="*/ 251847 w 857575"/>
                <a:gd name="connsiteY1637" fmla="*/ 289311 h 344385"/>
                <a:gd name="connsiteX1638" fmla="*/ 244282 w 857575"/>
                <a:gd name="connsiteY1638" fmla="*/ 294713 h 344385"/>
                <a:gd name="connsiteX1639" fmla="*/ 243922 w 857575"/>
                <a:gd name="connsiteY1639" fmla="*/ 294353 h 344385"/>
                <a:gd name="connsiteX1640" fmla="*/ 193847 w 857575"/>
                <a:gd name="connsiteY1640" fmla="*/ 298314 h 344385"/>
                <a:gd name="connsiteX1641" fmla="*/ 192766 w 857575"/>
                <a:gd name="connsiteY1641" fmla="*/ 295073 h 344385"/>
                <a:gd name="connsiteX1642" fmla="*/ 181238 w 857575"/>
                <a:gd name="connsiteY1642" fmla="*/ 265183 h 344385"/>
                <a:gd name="connsiteX1643" fmla="*/ 170070 w 857575"/>
                <a:gd name="connsiteY1643" fmla="*/ 232772 h 344385"/>
                <a:gd name="connsiteX1644" fmla="*/ 160344 w 857575"/>
                <a:gd name="connsiteY1644" fmla="*/ 207924 h 344385"/>
                <a:gd name="connsiteX1645" fmla="*/ 155660 w 857575"/>
                <a:gd name="connsiteY1645" fmla="*/ 241055 h 344385"/>
                <a:gd name="connsiteX1646" fmla="*/ 152418 w 857575"/>
                <a:gd name="connsiteY1646" fmla="*/ 280308 h 344385"/>
                <a:gd name="connsiteX1647" fmla="*/ 153859 w 857575"/>
                <a:gd name="connsiteY1647" fmla="*/ 284270 h 344385"/>
                <a:gd name="connsiteX1648" fmla="*/ 135486 w 857575"/>
                <a:gd name="connsiteY1648" fmla="*/ 304436 h 344385"/>
                <a:gd name="connsiteX1649" fmla="*/ 133685 w 857575"/>
                <a:gd name="connsiteY1649" fmla="*/ 304797 h 344385"/>
                <a:gd name="connsiteX1650" fmla="*/ 131884 w 857575"/>
                <a:gd name="connsiteY1650" fmla="*/ 305517 h 344385"/>
                <a:gd name="connsiteX1651" fmla="*/ 80728 w 857575"/>
                <a:gd name="connsiteY1651" fmla="*/ 309118 h 344385"/>
                <a:gd name="connsiteX1652" fmla="*/ 80008 w 857575"/>
                <a:gd name="connsiteY1652" fmla="*/ 306597 h 344385"/>
                <a:gd name="connsiteX1653" fmla="*/ 59834 w 857575"/>
                <a:gd name="connsiteY1653" fmla="*/ 248978 h 344385"/>
                <a:gd name="connsiteX1654" fmla="*/ 37138 w 857575"/>
                <a:gd name="connsiteY1654" fmla="*/ 186677 h 344385"/>
                <a:gd name="connsiteX1655" fmla="*/ 18045 w 857575"/>
                <a:gd name="connsiteY1655" fmla="*/ 122936 h 344385"/>
                <a:gd name="connsiteX1656" fmla="*/ 7958 w 857575"/>
                <a:gd name="connsiteY1656" fmla="*/ 95206 h 344385"/>
                <a:gd name="connsiteX1657" fmla="*/ 753 w 857575"/>
                <a:gd name="connsiteY1657" fmla="*/ 74680 h 344385"/>
                <a:gd name="connsiteX1658" fmla="*/ 392 w 857575"/>
                <a:gd name="connsiteY1658" fmla="*/ 72519 h 344385"/>
                <a:gd name="connsiteX1659" fmla="*/ 3995 w 857575"/>
                <a:gd name="connsiteY1659" fmla="*/ 68558 h 344385"/>
                <a:gd name="connsiteX1660" fmla="*/ 7597 w 857575"/>
                <a:gd name="connsiteY1660" fmla="*/ 64596 h 344385"/>
                <a:gd name="connsiteX1661" fmla="*/ 15883 w 857575"/>
                <a:gd name="connsiteY1661" fmla="*/ 57754 h 344385"/>
                <a:gd name="connsiteX1662" fmla="*/ 18765 w 857575"/>
                <a:gd name="connsiteY1662" fmla="*/ 58474 h 344385"/>
                <a:gd name="connsiteX1663" fmla="*/ 63436 w 857575"/>
                <a:gd name="connsiteY1663" fmla="*/ 53433 h 344385"/>
                <a:gd name="connsiteX1664" fmla="*/ 65598 w 857575"/>
                <a:gd name="connsiteY1664" fmla="*/ 55593 h 344385"/>
                <a:gd name="connsiteX1665" fmla="*/ 65958 w 857575"/>
                <a:gd name="connsiteY1665" fmla="*/ 58114 h 344385"/>
                <a:gd name="connsiteX1666" fmla="*/ 75685 w 857575"/>
                <a:gd name="connsiteY1666" fmla="*/ 82602 h 344385"/>
                <a:gd name="connsiteX1667" fmla="*/ 84691 w 857575"/>
                <a:gd name="connsiteY1667" fmla="*/ 111772 h 344385"/>
                <a:gd name="connsiteX1668" fmla="*/ 92616 w 857575"/>
                <a:gd name="connsiteY1668" fmla="*/ 142382 h 344385"/>
                <a:gd name="connsiteX1669" fmla="*/ 99461 w 857575"/>
                <a:gd name="connsiteY1669" fmla="*/ 164349 h 344385"/>
                <a:gd name="connsiteX1670" fmla="*/ 104865 w 857575"/>
                <a:gd name="connsiteY1670" fmla="*/ 134820 h 344385"/>
                <a:gd name="connsiteX1671" fmla="*/ 111350 w 857575"/>
                <a:gd name="connsiteY1671" fmla="*/ 96647 h 344385"/>
                <a:gd name="connsiteX1672" fmla="*/ 115673 w 857575"/>
                <a:gd name="connsiteY1672" fmla="*/ 65317 h 344385"/>
                <a:gd name="connsiteX1673" fmla="*/ 114592 w 857575"/>
                <a:gd name="connsiteY1673" fmla="*/ 65317 h 344385"/>
                <a:gd name="connsiteX1674" fmla="*/ 114592 w 857575"/>
                <a:gd name="connsiteY1674" fmla="*/ 62075 h 344385"/>
                <a:gd name="connsiteX1675" fmla="*/ 114952 w 857575"/>
                <a:gd name="connsiteY1675" fmla="*/ 62075 h 344385"/>
                <a:gd name="connsiteX1676" fmla="*/ 127201 w 857575"/>
                <a:gd name="connsiteY1676" fmla="*/ 47671 h 344385"/>
                <a:gd name="connsiteX1677" fmla="*/ 128642 w 857575"/>
                <a:gd name="connsiteY1677" fmla="*/ 46590 h 344385"/>
                <a:gd name="connsiteX1678" fmla="*/ 128642 w 857575"/>
                <a:gd name="connsiteY1678" fmla="*/ 46230 h 344385"/>
                <a:gd name="connsiteX1679" fmla="*/ 131884 w 857575"/>
                <a:gd name="connsiteY1679" fmla="*/ 46590 h 344385"/>
                <a:gd name="connsiteX1680" fmla="*/ 152418 w 857575"/>
                <a:gd name="connsiteY1680" fmla="*/ 44069 h 344385"/>
                <a:gd name="connsiteX1681" fmla="*/ 175834 w 857575"/>
                <a:gd name="connsiteY1681" fmla="*/ 42629 h 344385"/>
                <a:gd name="connsiteX1682" fmla="*/ 176195 w 857575"/>
                <a:gd name="connsiteY1682" fmla="*/ 42629 h 344385"/>
                <a:gd name="connsiteX1683" fmla="*/ 179797 w 857575"/>
                <a:gd name="connsiteY1683" fmla="*/ 44430 h 344385"/>
                <a:gd name="connsiteX1684" fmla="*/ 197089 w 857575"/>
                <a:gd name="connsiteY1684" fmla="*/ 104930 h 344385"/>
                <a:gd name="connsiteX1685" fmla="*/ 205735 w 857575"/>
                <a:gd name="connsiteY1685" fmla="*/ 133739 h 344385"/>
                <a:gd name="connsiteX1686" fmla="*/ 212220 w 857575"/>
                <a:gd name="connsiteY1686" fmla="*/ 155346 h 344385"/>
                <a:gd name="connsiteX1687" fmla="*/ 217624 w 857575"/>
                <a:gd name="connsiteY1687" fmla="*/ 124016 h 344385"/>
                <a:gd name="connsiteX1688" fmla="*/ 223388 w 857575"/>
                <a:gd name="connsiteY1688" fmla="*/ 86564 h 344385"/>
                <a:gd name="connsiteX1689" fmla="*/ 226990 w 857575"/>
                <a:gd name="connsiteY1689" fmla="*/ 54153 h 344385"/>
                <a:gd name="connsiteX1690" fmla="*/ 225909 w 857575"/>
                <a:gd name="connsiteY1690" fmla="*/ 53793 h 344385"/>
                <a:gd name="connsiteX1691" fmla="*/ 225909 w 857575"/>
                <a:gd name="connsiteY1691" fmla="*/ 51272 h 344385"/>
                <a:gd name="connsiteX1692" fmla="*/ 226990 w 857575"/>
                <a:gd name="connsiteY1692" fmla="*/ 50912 h 344385"/>
                <a:gd name="connsiteX1693" fmla="*/ 231673 w 857575"/>
                <a:gd name="connsiteY1693" fmla="*/ 45150 h 344385"/>
                <a:gd name="connsiteX1694" fmla="*/ 238518 w 857575"/>
                <a:gd name="connsiteY1694" fmla="*/ 38308 h 344385"/>
                <a:gd name="connsiteX1695" fmla="*/ 239239 w 857575"/>
                <a:gd name="connsiteY1695" fmla="*/ 36867 h 344385"/>
                <a:gd name="connsiteX1696" fmla="*/ 254431 w 857575"/>
                <a:gd name="connsiteY1696" fmla="*/ 35432 h 344385"/>
                <a:gd name="connsiteX1697" fmla="*/ 284990 w 857575"/>
                <a:gd name="connsiteY1697" fmla="*/ 32546 h 344385"/>
                <a:gd name="connsiteX1698" fmla="*/ 286792 w 857575"/>
                <a:gd name="connsiteY1698" fmla="*/ 33986 h 344385"/>
                <a:gd name="connsiteX1699" fmla="*/ 288953 w 857575"/>
                <a:gd name="connsiteY1699" fmla="*/ 33626 h 344385"/>
                <a:gd name="connsiteX1700" fmla="*/ 286299 w 857575"/>
                <a:gd name="connsiteY1700" fmla="*/ 15382 h 344385"/>
                <a:gd name="connsiteX1701" fmla="*/ 286071 w 857575"/>
                <a:gd name="connsiteY1701" fmla="*/ 13819 h 344385"/>
                <a:gd name="connsiteX1702" fmla="*/ 286431 w 857575"/>
                <a:gd name="connsiteY1702" fmla="*/ 11659 h 344385"/>
                <a:gd name="connsiteX1703" fmla="*/ 290394 w 857575"/>
                <a:gd name="connsiteY1703" fmla="*/ 8058 h 344385"/>
                <a:gd name="connsiteX1704" fmla="*/ 294717 w 857575"/>
                <a:gd name="connsiteY1704" fmla="*/ 5177 h 344385"/>
                <a:gd name="connsiteX1705" fmla="*/ 304444 w 857575"/>
                <a:gd name="connsiteY1705" fmla="*/ 135 h 34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</a:cxnLst>
              <a:rect l="l" t="t" r="r" b="b"/>
              <a:pathLst>
                <a:path w="857575" h="344385">
                  <a:moveTo>
                    <a:pt x="714775" y="330342"/>
                  </a:moveTo>
                  <a:cubicBezTo>
                    <a:pt x="719504" y="331074"/>
                    <a:pt x="724598" y="330342"/>
                    <a:pt x="729691" y="330708"/>
                  </a:cubicBezTo>
                  <a:cubicBezTo>
                    <a:pt x="735512" y="331441"/>
                    <a:pt x="741332" y="332540"/>
                    <a:pt x="747153" y="332540"/>
                  </a:cubicBezTo>
                  <a:cubicBezTo>
                    <a:pt x="748245" y="332906"/>
                    <a:pt x="748608" y="334372"/>
                    <a:pt x="747517" y="334372"/>
                  </a:cubicBezTo>
                  <a:cubicBezTo>
                    <a:pt x="741332" y="334372"/>
                    <a:pt x="735512" y="332906"/>
                    <a:pt x="729691" y="332174"/>
                  </a:cubicBezTo>
                  <a:cubicBezTo>
                    <a:pt x="724598" y="331807"/>
                    <a:pt x="719140" y="332174"/>
                    <a:pt x="714411" y="331074"/>
                  </a:cubicBezTo>
                  <a:cubicBezTo>
                    <a:pt x="714047" y="330708"/>
                    <a:pt x="714411" y="329975"/>
                    <a:pt x="714775" y="330342"/>
                  </a:cubicBezTo>
                  <a:close/>
                  <a:moveTo>
                    <a:pt x="725523" y="328842"/>
                  </a:moveTo>
                  <a:cubicBezTo>
                    <a:pt x="733506" y="329295"/>
                    <a:pt x="741126" y="328388"/>
                    <a:pt x="749109" y="328842"/>
                  </a:cubicBezTo>
                  <a:cubicBezTo>
                    <a:pt x="750197" y="328842"/>
                    <a:pt x="749835" y="331110"/>
                    <a:pt x="748746" y="331110"/>
                  </a:cubicBezTo>
                  <a:cubicBezTo>
                    <a:pt x="741126" y="330656"/>
                    <a:pt x="733143" y="330656"/>
                    <a:pt x="725523" y="329295"/>
                  </a:cubicBezTo>
                  <a:cubicBezTo>
                    <a:pt x="725160" y="329295"/>
                    <a:pt x="725160" y="328842"/>
                    <a:pt x="725523" y="328842"/>
                  </a:cubicBezTo>
                  <a:close/>
                  <a:moveTo>
                    <a:pt x="730651" y="323978"/>
                  </a:moveTo>
                  <a:cubicBezTo>
                    <a:pt x="737209" y="324684"/>
                    <a:pt x="744132" y="323978"/>
                    <a:pt x="750690" y="325036"/>
                  </a:cubicBezTo>
                  <a:cubicBezTo>
                    <a:pt x="751783" y="325036"/>
                    <a:pt x="751783" y="326447"/>
                    <a:pt x="750690" y="326447"/>
                  </a:cubicBezTo>
                  <a:cubicBezTo>
                    <a:pt x="744132" y="325742"/>
                    <a:pt x="736845" y="325742"/>
                    <a:pt x="730287" y="324684"/>
                  </a:cubicBezTo>
                  <a:cubicBezTo>
                    <a:pt x="729922" y="324684"/>
                    <a:pt x="729922" y="323625"/>
                    <a:pt x="730651" y="323978"/>
                  </a:cubicBezTo>
                  <a:close/>
                  <a:moveTo>
                    <a:pt x="738550" y="319569"/>
                  </a:moveTo>
                  <a:cubicBezTo>
                    <a:pt x="743382" y="319922"/>
                    <a:pt x="748214" y="318863"/>
                    <a:pt x="752700" y="320274"/>
                  </a:cubicBezTo>
                  <a:cubicBezTo>
                    <a:pt x="753390" y="320274"/>
                    <a:pt x="753390" y="321685"/>
                    <a:pt x="752700" y="321685"/>
                  </a:cubicBezTo>
                  <a:cubicBezTo>
                    <a:pt x="747868" y="321333"/>
                    <a:pt x="743037" y="320980"/>
                    <a:pt x="738550" y="320274"/>
                  </a:cubicBezTo>
                  <a:cubicBezTo>
                    <a:pt x="737860" y="320274"/>
                    <a:pt x="737860" y="319216"/>
                    <a:pt x="738550" y="319569"/>
                  </a:cubicBezTo>
                  <a:close/>
                  <a:moveTo>
                    <a:pt x="741741" y="314453"/>
                  </a:moveTo>
                  <a:cubicBezTo>
                    <a:pt x="745269" y="314453"/>
                    <a:pt x="748796" y="314806"/>
                    <a:pt x="752677" y="315159"/>
                  </a:cubicBezTo>
                  <a:cubicBezTo>
                    <a:pt x="753382" y="315159"/>
                    <a:pt x="753382" y="316570"/>
                    <a:pt x="752677" y="316570"/>
                  </a:cubicBezTo>
                  <a:cubicBezTo>
                    <a:pt x="748796" y="316922"/>
                    <a:pt x="745269" y="315511"/>
                    <a:pt x="741741" y="315511"/>
                  </a:cubicBezTo>
                  <a:cubicBezTo>
                    <a:pt x="741035" y="315159"/>
                    <a:pt x="741035" y="314100"/>
                    <a:pt x="741741" y="314453"/>
                  </a:cubicBezTo>
                  <a:close/>
                  <a:moveTo>
                    <a:pt x="786316" y="314100"/>
                  </a:moveTo>
                  <a:lnTo>
                    <a:pt x="786694" y="314100"/>
                  </a:lnTo>
                  <a:cubicBezTo>
                    <a:pt x="785182" y="321138"/>
                    <a:pt x="783293" y="328176"/>
                    <a:pt x="781403" y="334844"/>
                  </a:cubicBezTo>
                  <a:cubicBezTo>
                    <a:pt x="781403" y="335955"/>
                    <a:pt x="779135" y="335584"/>
                    <a:pt x="779891" y="334473"/>
                  </a:cubicBezTo>
                  <a:cubicBezTo>
                    <a:pt x="781781" y="327806"/>
                    <a:pt x="782915" y="320397"/>
                    <a:pt x="786316" y="314100"/>
                  </a:cubicBezTo>
                  <a:close/>
                  <a:moveTo>
                    <a:pt x="746553" y="310925"/>
                  </a:moveTo>
                  <a:cubicBezTo>
                    <a:pt x="747687" y="310925"/>
                    <a:pt x="748821" y="310925"/>
                    <a:pt x="749955" y="310925"/>
                  </a:cubicBezTo>
                  <a:cubicBezTo>
                    <a:pt x="750711" y="310925"/>
                    <a:pt x="751845" y="310925"/>
                    <a:pt x="752979" y="310925"/>
                  </a:cubicBezTo>
                  <a:cubicBezTo>
                    <a:pt x="753357" y="311243"/>
                    <a:pt x="753357" y="312196"/>
                    <a:pt x="752979" y="312196"/>
                  </a:cubicBezTo>
                  <a:cubicBezTo>
                    <a:pt x="751845" y="312196"/>
                    <a:pt x="750711" y="312196"/>
                    <a:pt x="749955" y="312196"/>
                  </a:cubicBezTo>
                  <a:cubicBezTo>
                    <a:pt x="748821" y="312196"/>
                    <a:pt x="747687" y="312196"/>
                    <a:pt x="746553" y="312196"/>
                  </a:cubicBezTo>
                  <a:cubicBezTo>
                    <a:pt x="745797" y="312196"/>
                    <a:pt x="745797" y="310925"/>
                    <a:pt x="746553" y="310925"/>
                  </a:cubicBezTo>
                  <a:close/>
                  <a:moveTo>
                    <a:pt x="782877" y="308107"/>
                  </a:moveTo>
                  <a:cubicBezTo>
                    <a:pt x="782877" y="307750"/>
                    <a:pt x="783557" y="308107"/>
                    <a:pt x="783557" y="308107"/>
                  </a:cubicBezTo>
                  <a:cubicBezTo>
                    <a:pt x="783217" y="313465"/>
                    <a:pt x="780836" y="318109"/>
                    <a:pt x="779815" y="323109"/>
                  </a:cubicBezTo>
                  <a:cubicBezTo>
                    <a:pt x="778454" y="327038"/>
                    <a:pt x="777434" y="330967"/>
                    <a:pt x="776413" y="334896"/>
                  </a:cubicBezTo>
                  <a:cubicBezTo>
                    <a:pt x="776073" y="335968"/>
                    <a:pt x="774372" y="335611"/>
                    <a:pt x="774712" y="334539"/>
                  </a:cubicBezTo>
                  <a:cubicBezTo>
                    <a:pt x="775733" y="330610"/>
                    <a:pt x="777094" y="326681"/>
                    <a:pt x="778114" y="322752"/>
                  </a:cubicBezTo>
                  <a:cubicBezTo>
                    <a:pt x="779815" y="317751"/>
                    <a:pt x="781856" y="313108"/>
                    <a:pt x="782877" y="308107"/>
                  </a:cubicBezTo>
                  <a:close/>
                  <a:moveTo>
                    <a:pt x="750093" y="308103"/>
                  </a:moveTo>
                  <a:cubicBezTo>
                    <a:pt x="751587" y="308456"/>
                    <a:pt x="753081" y="308456"/>
                    <a:pt x="754575" y="309161"/>
                  </a:cubicBezTo>
                  <a:cubicBezTo>
                    <a:pt x="754949" y="309514"/>
                    <a:pt x="754575" y="310572"/>
                    <a:pt x="753828" y="310220"/>
                  </a:cubicBezTo>
                  <a:cubicBezTo>
                    <a:pt x="753081" y="310220"/>
                    <a:pt x="752334" y="309867"/>
                    <a:pt x="751587" y="309867"/>
                  </a:cubicBezTo>
                  <a:cubicBezTo>
                    <a:pt x="750840" y="309514"/>
                    <a:pt x="750093" y="309514"/>
                    <a:pt x="749346" y="309161"/>
                  </a:cubicBezTo>
                  <a:cubicBezTo>
                    <a:pt x="748972" y="309161"/>
                    <a:pt x="749346" y="307750"/>
                    <a:pt x="750093" y="308103"/>
                  </a:cubicBezTo>
                  <a:close/>
                  <a:moveTo>
                    <a:pt x="783180" y="299813"/>
                  </a:moveTo>
                  <a:cubicBezTo>
                    <a:pt x="783180" y="299813"/>
                    <a:pt x="783539" y="299813"/>
                    <a:pt x="783539" y="300166"/>
                  </a:cubicBezTo>
                  <a:cubicBezTo>
                    <a:pt x="781030" y="311455"/>
                    <a:pt x="777087" y="322038"/>
                    <a:pt x="774578" y="333327"/>
                  </a:cubicBezTo>
                  <a:cubicBezTo>
                    <a:pt x="774578" y="334385"/>
                    <a:pt x="772785" y="334033"/>
                    <a:pt x="772785" y="332974"/>
                  </a:cubicBezTo>
                  <a:cubicBezTo>
                    <a:pt x="775294" y="322038"/>
                    <a:pt x="778520" y="310397"/>
                    <a:pt x="783180" y="299813"/>
                  </a:cubicBezTo>
                  <a:close/>
                  <a:moveTo>
                    <a:pt x="240722" y="283938"/>
                  </a:moveTo>
                  <a:cubicBezTo>
                    <a:pt x="241824" y="283938"/>
                    <a:pt x="242192" y="284941"/>
                    <a:pt x="241089" y="285275"/>
                  </a:cubicBezTo>
                  <a:cubicBezTo>
                    <a:pt x="235207" y="286946"/>
                    <a:pt x="228957" y="286946"/>
                    <a:pt x="223075" y="287615"/>
                  </a:cubicBezTo>
                  <a:cubicBezTo>
                    <a:pt x="218296" y="287949"/>
                    <a:pt x="212782" y="289954"/>
                    <a:pt x="208002" y="289286"/>
                  </a:cubicBezTo>
                  <a:cubicBezTo>
                    <a:pt x="207635" y="289286"/>
                    <a:pt x="207635" y="288951"/>
                    <a:pt x="208370" y="288951"/>
                  </a:cubicBezTo>
                  <a:cubicBezTo>
                    <a:pt x="212782" y="288617"/>
                    <a:pt x="217928" y="286612"/>
                    <a:pt x="223075" y="285944"/>
                  </a:cubicBezTo>
                  <a:cubicBezTo>
                    <a:pt x="228957" y="285275"/>
                    <a:pt x="234839" y="284941"/>
                    <a:pt x="240722" y="283938"/>
                  </a:cubicBezTo>
                  <a:close/>
                  <a:moveTo>
                    <a:pt x="241159" y="279175"/>
                  </a:moveTo>
                  <a:cubicBezTo>
                    <a:pt x="242210" y="279175"/>
                    <a:pt x="242210" y="280939"/>
                    <a:pt x="241159" y="280939"/>
                  </a:cubicBezTo>
                  <a:cubicBezTo>
                    <a:pt x="233805" y="282350"/>
                    <a:pt x="226801" y="284114"/>
                    <a:pt x="219447" y="285172"/>
                  </a:cubicBezTo>
                  <a:cubicBezTo>
                    <a:pt x="218747" y="285172"/>
                    <a:pt x="218747" y="284820"/>
                    <a:pt x="219447" y="284820"/>
                  </a:cubicBezTo>
                  <a:cubicBezTo>
                    <a:pt x="226801" y="283409"/>
                    <a:pt x="233805" y="280939"/>
                    <a:pt x="241159" y="279175"/>
                  </a:cubicBezTo>
                  <a:close/>
                  <a:moveTo>
                    <a:pt x="242689" y="274731"/>
                  </a:moveTo>
                  <a:cubicBezTo>
                    <a:pt x="243782" y="274413"/>
                    <a:pt x="243782" y="276001"/>
                    <a:pt x="242689" y="276318"/>
                  </a:cubicBezTo>
                  <a:cubicBezTo>
                    <a:pt x="236131" y="277270"/>
                    <a:pt x="229209" y="278540"/>
                    <a:pt x="222650" y="278858"/>
                  </a:cubicBezTo>
                  <a:cubicBezTo>
                    <a:pt x="222286" y="278858"/>
                    <a:pt x="221922" y="278223"/>
                    <a:pt x="222650" y="278223"/>
                  </a:cubicBezTo>
                  <a:cubicBezTo>
                    <a:pt x="229209" y="277588"/>
                    <a:pt x="236131" y="275683"/>
                    <a:pt x="242689" y="274731"/>
                  </a:cubicBezTo>
                  <a:close/>
                  <a:moveTo>
                    <a:pt x="242736" y="269650"/>
                  </a:moveTo>
                  <a:cubicBezTo>
                    <a:pt x="243441" y="269650"/>
                    <a:pt x="243794" y="270841"/>
                    <a:pt x="243088" y="271238"/>
                  </a:cubicBezTo>
                  <a:cubicBezTo>
                    <a:pt x="238502" y="272429"/>
                    <a:pt x="233563" y="273619"/>
                    <a:pt x="228977" y="274016"/>
                  </a:cubicBezTo>
                  <a:cubicBezTo>
                    <a:pt x="228272" y="274016"/>
                    <a:pt x="228272" y="272826"/>
                    <a:pt x="228625" y="272826"/>
                  </a:cubicBezTo>
                  <a:cubicBezTo>
                    <a:pt x="233563" y="272429"/>
                    <a:pt x="238150" y="269650"/>
                    <a:pt x="242736" y="269650"/>
                  </a:cubicBezTo>
                  <a:close/>
                  <a:moveTo>
                    <a:pt x="448074" y="265177"/>
                  </a:moveTo>
                  <a:cubicBezTo>
                    <a:pt x="452804" y="265754"/>
                    <a:pt x="457897" y="264888"/>
                    <a:pt x="462990" y="265177"/>
                  </a:cubicBezTo>
                  <a:lnTo>
                    <a:pt x="475101" y="265777"/>
                  </a:lnTo>
                  <a:lnTo>
                    <a:pt x="480453" y="266043"/>
                  </a:lnTo>
                  <a:cubicBezTo>
                    <a:pt x="481544" y="266043"/>
                    <a:pt x="481908" y="267197"/>
                    <a:pt x="480817" y="267486"/>
                  </a:cubicBezTo>
                  <a:lnTo>
                    <a:pt x="476913" y="267238"/>
                  </a:lnTo>
                  <a:lnTo>
                    <a:pt x="462626" y="266331"/>
                  </a:lnTo>
                  <a:cubicBezTo>
                    <a:pt x="457897" y="266043"/>
                    <a:pt x="452440" y="266620"/>
                    <a:pt x="447711" y="265754"/>
                  </a:cubicBezTo>
                  <a:cubicBezTo>
                    <a:pt x="447347" y="265466"/>
                    <a:pt x="447347" y="265177"/>
                    <a:pt x="448074" y="265177"/>
                  </a:cubicBezTo>
                  <a:close/>
                  <a:moveTo>
                    <a:pt x="242736" y="264888"/>
                  </a:moveTo>
                  <a:cubicBezTo>
                    <a:pt x="243441" y="264888"/>
                    <a:pt x="243794" y="266158"/>
                    <a:pt x="243088" y="266158"/>
                  </a:cubicBezTo>
                  <a:cubicBezTo>
                    <a:pt x="239561" y="267111"/>
                    <a:pt x="235680" y="267111"/>
                    <a:pt x="232152" y="267746"/>
                  </a:cubicBezTo>
                  <a:cubicBezTo>
                    <a:pt x="231447" y="267746"/>
                    <a:pt x="231447" y="266793"/>
                    <a:pt x="232152" y="266793"/>
                  </a:cubicBezTo>
                  <a:cubicBezTo>
                    <a:pt x="235680" y="266158"/>
                    <a:pt x="239208" y="265841"/>
                    <a:pt x="242736" y="264888"/>
                  </a:cubicBezTo>
                  <a:close/>
                  <a:moveTo>
                    <a:pt x="482408" y="261713"/>
                  </a:moveTo>
                  <a:cubicBezTo>
                    <a:pt x="483497" y="261713"/>
                    <a:pt x="483134" y="262771"/>
                    <a:pt x="482408" y="262771"/>
                  </a:cubicBezTo>
                  <a:lnTo>
                    <a:pt x="471371" y="262771"/>
                  </a:lnTo>
                  <a:lnTo>
                    <a:pt x="458823" y="262771"/>
                  </a:lnTo>
                  <a:cubicBezTo>
                    <a:pt x="458460" y="262771"/>
                    <a:pt x="458823" y="262242"/>
                    <a:pt x="459185" y="262242"/>
                  </a:cubicBezTo>
                  <a:lnTo>
                    <a:pt x="470397" y="261987"/>
                  </a:lnTo>
                  <a:close/>
                  <a:moveTo>
                    <a:pt x="241116" y="261713"/>
                  </a:moveTo>
                  <a:cubicBezTo>
                    <a:pt x="241838" y="261713"/>
                    <a:pt x="242199" y="262507"/>
                    <a:pt x="241477" y="262904"/>
                  </a:cubicBezTo>
                  <a:cubicBezTo>
                    <a:pt x="240756" y="263301"/>
                    <a:pt x="239673" y="263301"/>
                    <a:pt x="238591" y="263698"/>
                  </a:cubicBezTo>
                  <a:cubicBezTo>
                    <a:pt x="237508" y="263698"/>
                    <a:pt x="236787" y="264094"/>
                    <a:pt x="235704" y="264094"/>
                  </a:cubicBezTo>
                  <a:cubicBezTo>
                    <a:pt x="234983" y="264491"/>
                    <a:pt x="234622" y="263301"/>
                    <a:pt x="235343" y="263301"/>
                  </a:cubicBezTo>
                  <a:cubicBezTo>
                    <a:pt x="236426" y="262904"/>
                    <a:pt x="237508" y="262904"/>
                    <a:pt x="238591" y="262507"/>
                  </a:cubicBezTo>
                  <a:cubicBezTo>
                    <a:pt x="239312" y="262110"/>
                    <a:pt x="240395" y="261713"/>
                    <a:pt x="241116" y="261713"/>
                  </a:cubicBezTo>
                  <a:close/>
                  <a:moveTo>
                    <a:pt x="237330" y="259067"/>
                  </a:moveTo>
                  <a:cubicBezTo>
                    <a:pt x="238824" y="259067"/>
                    <a:pt x="240319" y="258538"/>
                    <a:pt x="241439" y="259067"/>
                  </a:cubicBezTo>
                  <a:cubicBezTo>
                    <a:pt x="242186" y="259332"/>
                    <a:pt x="241813" y="259861"/>
                    <a:pt x="241439" y="259861"/>
                  </a:cubicBezTo>
                  <a:cubicBezTo>
                    <a:pt x="240692" y="259861"/>
                    <a:pt x="239945" y="259861"/>
                    <a:pt x="238824" y="259861"/>
                  </a:cubicBezTo>
                  <a:cubicBezTo>
                    <a:pt x="238077" y="259861"/>
                    <a:pt x="237704" y="259861"/>
                    <a:pt x="236957" y="259596"/>
                  </a:cubicBezTo>
                  <a:cubicBezTo>
                    <a:pt x="236210" y="259596"/>
                    <a:pt x="236210" y="259067"/>
                    <a:pt x="237330" y="259067"/>
                  </a:cubicBezTo>
                  <a:close/>
                  <a:moveTo>
                    <a:pt x="463580" y="257404"/>
                  </a:moveTo>
                  <a:lnTo>
                    <a:pt x="464710" y="257404"/>
                  </a:lnTo>
                  <a:lnTo>
                    <a:pt x="483654" y="257404"/>
                  </a:lnTo>
                  <a:cubicBezTo>
                    <a:pt x="485088" y="257857"/>
                    <a:pt x="484730" y="259672"/>
                    <a:pt x="483654" y="259672"/>
                  </a:cubicBezTo>
                  <a:lnTo>
                    <a:pt x="466043" y="258478"/>
                  </a:lnTo>
                  <a:lnTo>
                    <a:pt x="463580" y="258311"/>
                  </a:lnTo>
                  <a:cubicBezTo>
                    <a:pt x="463222" y="258311"/>
                    <a:pt x="463222" y="257404"/>
                    <a:pt x="463580" y="257404"/>
                  </a:cubicBezTo>
                  <a:close/>
                  <a:moveTo>
                    <a:pt x="274536" y="257309"/>
                  </a:moveTo>
                  <a:cubicBezTo>
                    <a:pt x="274536" y="256950"/>
                    <a:pt x="274990" y="256950"/>
                    <a:pt x="274990" y="257309"/>
                  </a:cubicBezTo>
                  <a:cubicBezTo>
                    <a:pt x="274990" y="263761"/>
                    <a:pt x="275443" y="270572"/>
                    <a:pt x="274990" y="277741"/>
                  </a:cubicBezTo>
                  <a:cubicBezTo>
                    <a:pt x="274990" y="278458"/>
                    <a:pt x="272722" y="278817"/>
                    <a:pt x="272722" y="277741"/>
                  </a:cubicBezTo>
                  <a:cubicBezTo>
                    <a:pt x="273175" y="270930"/>
                    <a:pt x="272722" y="263761"/>
                    <a:pt x="274536" y="257309"/>
                  </a:cubicBezTo>
                  <a:close/>
                  <a:moveTo>
                    <a:pt x="470686" y="252982"/>
                  </a:moveTo>
                  <a:cubicBezTo>
                    <a:pt x="475517" y="253379"/>
                    <a:pt x="480718" y="252188"/>
                    <a:pt x="485549" y="252982"/>
                  </a:cubicBezTo>
                  <a:cubicBezTo>
                    <a:pt x="486292" y="253379"/>
                    <a:pt x="486663" y="254966"/>
                    <a:pt x="485549" y="254966"/>
                  </a:cubicBezTo>
                  <a:cubicBezTo>
                    <a:pt x="480718" y="254966"/>
                    <a:pt x="475517" y="254966"/>
                    <a:pt x="470315" y="254173"/>
                  </a:cubicBezTo>
                  <a:cubicBezTo>
                    <a:pt x="469572" y="254173"/>
                    <a:pt x="469943" y="252982"/>
                    <a:pt x="470686" y="252982"/>
                  </a:cubicBezTo>
                  <a:close/>
                  <a:moveTo>
                    <a:pt x="269692" y="250964"/>
                  </a:moveTo>
                  <a:cubicBezTo>
                    <a:pt x="269403" y="250600"/>
                    <a:pt x="269980" y="250600"/>
                    <a:pt x="269980" y="250964"/>
                  </a:cubicBezTo>
                  <a:cubicBezTo>
                    <a:pt x="270846" y="256051"/>
                    <a:pt x="269980" y="261503"/>
                    <a:pt x="269692" y="266590"/>
                  </a:cubicBezTo>
                  <a:cubicBezTo>
                    <a:pt x="269692" y="270588"/>
                    <a:pt x="269692" y="274585"/>
                    <a:pt x="269403" y="278946"/>
                  </a:cubicBezTo>
                  <a:cubicBezTo>
                    <a:pt x="269403" y="280036"/>
                    <a:pt x="267960" y="280400"/>
                    <a:pt x="267960" y="279310"/>
                  </a:cubicBezTo>
                  <a:cubicBezTo>
                    <a:pt x="267960" y="274949"/>
                    <a:pt x="268248" y="270588"/>
                    <a:pt x="268537" y="266227"/>
                  </a:cubicBezTo>
                  <a:cubicBezTo>
                    <a:pt x="268826" y="261139"/>
                    <a:pt x="269692" y="256051"/>
                    <a:pt x="269692" y="250964"/>
                  </a:cubicBezTo>
                  <a:close/>
                  <a:moveTo>
                    <a:pt x="573004" y="249372"/>
                  </a:moveTo>
                  <a:cubicBezTo>
                    <a:pt x="573004" y="249013"/>
                    <a:pt x="573737" y="249013"/>
                    <a:pt x="573737" y="249731"/>
                  </a:cubicBezTo>
                  <a:cubicBezTo>
                    <a:pt x="573004" y="256193"/>
                    <a:pt x="574103" y="262654"/>
                    <a:pt x="575202" y="269116"/>
                  </a:cubicBezTo>
                  <a:cubicBezTo>
                    <a:pt x="576301" y="274860"/>
                    <a:pt x="576667" y="280603"/>
                    <a:pt x="576667" y="286347"/>
                  </a:cubicBezTo>
                  <a:cubicBezTo>
                    <a:pt x="577400" y="297117"/>
                    <a:pt x="578133" y="308245"/>
                    <a:pt x="580331" y="319014"/>
                  </a:cubicBezTo>
                  <a:cubicBezTo>
                    <a:pt x="580331" y="320091"/>
                    <a:pt x="578866" y="320091"/>
                    <a:pt x="578866" y="319014"/>
                  </a:cubicBezTo>
                  <a:cubicBezTo>
                    <a:pt x="576301" y="307168"/>
                    <a:pt x="575202" y="294963"/>
                    <a:pt x="574836" y="282757"/>
                  </a:cubicBezTo>
                  <a:cubicBezTo>
                    <a:pt x="574469" y="271988"/>
                    <a:pt x="571172" y="260501"/>
                    <a:pt x="573004" y="249372"/>
                  </a:cubicBezTo>
                  <a:close/>
                  <a:moveTo>
                    <a:pt x="475040" y="247425"/>
                  </a:moveTo>
                  <a:cubicBezTo>
                    <a:pt x="478568" y="247689"/>
                    <a:pt x="482449" y="247689"/>
                    <a:pt x="485976" y="247689"/>
                  </a:cubicBezTo>
                  <a:cubicBezTo>
                    <a:pt x="486682" y="247689"/>
                    <a:pt x="486682" y="248483"/>
                    <a:pt x="485976" y="248748"/>
                  </a:cubicBezTo>
                  <a:cubicBezTo>
                    <a:pt x="482449" y="248748"/>
                    <a:pt x="478568" y="248219"/>
                    <a:pt x="474688" y="248219"/>
                  </a:cubicBezTo>
                  <a:cubicBezTo>
                    <a:pt x="474335" y="248219"/>
                    <a:pt x="474335" y="247425"/>
                    <a:pt x="475040" y="247425"/>
                  </a:cubicBezTo>
                  <a:close/>
                  <a:moveTo>
                    <a:pt x="518411" y="245838"/>
                  </a:moveTo>
                  <a:cubicBezTo>
                    <a:pt x="517291" y="252876"/>
                    <a:pt x="515797" y="259914"/>
                    <a:pt x="514302" y="266582"/>
                  </a:cubicBezTo>
                  <a:cubicBezTo>
                    <a:pt x="514302" y="267693"/>
                    <a:pt x="512435" y="267693"/>
                    <a:pt x="512435" y="266211"/>
                  </a:cubicBezTo>
                  <a:cubicBezTo>
                    <a:pt x="514302" y="259914"/>
                    <a:pt x="515423" y="252135"/>
                    <a:pt x="518411" y="245838"/>
                  </a:cubicBezTo>
                  <a:close/>
                  <a:moveTo>
                    <a:pt x="52760" y="244611"/>
                  </a:moveTo>
                  <a:cubicBezTo>
                    <a:pt x="53460" y="251474"/>
                    <a:pt x="56262" y="257253"/>
                    <a:pt x="58713" y="263393"/>
                  </a:cubicBezTo>
                  <a:cubicBezTo>
                    <a:pt x="60814" y="268810"/>
                    <a:pt x="62565" y="274228"/>
                    <a:pt x="63966" y="279646"/>
                  </a:cubicBezTo>
                  <a:cubicBezTo>
                    <a:pt x="67117" y="290120"/>
                    <a:pt x="70619" y="300955"/>
                    <a:pt x="74821" y="310707"/>
                  </a:cubicBezTo>
                  <a:cubicBezTo>
                    <a:pt x="75522" y="311430"/>
                    <a:pt x="74121" y="312152"/>
                    <a:pt x="73771" y="311430"/>
                  </a:cubicBezTo>
                  <a:cubicBezTo>
                    <a:pt x="68518" y="300233"/>
                    <a:pt x="65016" y="288675"/>
                    <a:pt x="61515" y="276756"/>
                  </a:cubicBezTo>
                  <a:cubicBezTo>
                    <a:pt x="58713" y="266282"/>
                    <a:pt x="53110" y="256169"/>
                    <a:pt x="52060" y="244972"/>
                  </a:cubicBezTo>
                  <a:cubicBezTo>
                    <a:pt x="52060" y="244250"/>
                    <a:pt x="52760" y="244250"/>
                    <a:pt x="52760" y="244611"/>
                  </a:cubicBezTo>
                  <a:close/>
                  <a:moveTo>
                    <a:pt x="481839" y="244250"/>
                  </a:moveTo>
                  <a:cubicBezTo>
                    <a:pt x="482561" y="244250"/>
                    <a:pt x="483643" y="244250"/>
                    <a:pt x="484364" y="244250"/>
                  </a:cubicBezTo>
                  <a:cubicBezTo>
                    <a:pt x="485086" y="244567"/>
                    <a:pt x="485086" y="245203"/>
                    <a:pt x="484364" y="245203"/>
                  </a:cubicBezTo>
                  <a:cubicBezTo>
                    <a:pt x="483643" y="245520"/>
                    <a:pt x="482561" y="245520"/>
                    <a:pt x="481839" y="245520"/>
                  </a:cubicBezTo>
                  <a:cubicBezTo>
                    <a:pt x="480757" y="245520"/>
                    <a:pt x="479674" y="245520"/>
                    <a:pt x="478592" y="245520"/>
                  </a:cubicBezTo>
                  <a:cubicBezTo>
                    <a:pt x="477871" y="245520"/>
                    <a:pt x="477510" y="244885"/>
                    <a:pt x="478592" y="244567"/>
                  </a:cubicBezTo>
                  <a:cubicBezTo>
                    <a:pt x="479674" y="244567"/>
                    <a:pt x="480757" y="244567"/>
                    <a:pt x="481839" y="244250"/>
                  </a:cubicBezTo>
                  <a:close/>
                  <a:moveTo>
                    <a:pt x="267007" y="243017"/>
                  </a:moveTo>
                  <a:cubicBezTo>
                    <a:pt x="267007" y="242663"/>
                    <a:pt x="267325" y="242663"/>
                    <a:pt x="267325" y="243017"/>
                  </a:cubicBezTo>
                  <a:cubicBezTo>
                    <a:pt x="267642" y="254361"/>
                    <a:pt x="266372" y="266059"/>
                    <a:pt x="266690" y="277403"/>
                  </a:cubicBezTo>
                  <a:cubicBezTo>
                    <a:pt x="266690" y="278466"/>
                    <a:pt x="265420" y="278821"/>
                    <a:pt x="265420" y="277757"/>
                  </a:cubicBezTo>
                  <a:cubicBezTo>
                    <a:pt x="264785" y="266059"/>
                    <a:pt x="265420" y="254007"/>
                    <a:pt x="267007" y="243017"/>
                  </a:cubicBezTo>
                  <a:close/>
                  <a:moveTo>
                    <a:pt x="481805" y="241528"/>
                  </a:moveTo>
                  <a:cubicBezTo>
                    <a:pt x="483299" y="241982"/>
                    <a:pt x="484794" y="241528"/>
                    <a:pt x="486288" y="242435"/>
                  </a:cubicBezTo>
                  <a:cubicBezTo>
                    <a:pt x="486661" y="242889"/>
                    <a:pt x="486288" y="243796"/>
                    <a:pt x="485914" y="243796"/>
                  </a:cubicBezTo>
                  <a:cubicBezTo>
                    <a:pt x="484794" y="243796"/>
                    <a:pt x="484047" y="243343"/>
                    <a:pt x="483299" y="243343"/>
                  </a:cubicBezTo>
                  <a:cubicBezTo>
                    <a:pt x="482552" y="243343"/>
                    <a:pt x="481805" y="242889"/>
                    <a:pt x="481432" y="242435"/>
                  </a:cubicBezTo>
                  <a:cubicBezTo>
                    <a:pt x="480685" y="242435"/>
                    <a:pt x="481058" y="241075"/>
                    <a:pt x="481805" y="241528"/>
                  </a:cubicBezTo>
                  <a:close/>
                  <a:moveTo>
                    <a:pt x="516054" y="240193"/>
                  </a:moveTo>
                  <a:cubicBezTo>
                    <a:pt x="516054" y="239488"/>
                    <a:pt x="516816" y="239488"/>
                    <a:pt x="516816" y="240193"/>
                  </a:cubicBezTo>
                  <a:cubicBezTo>
                    <a:pt x="516816" y="244779"/>
                    <a:pt x="514149" y="250072"/>
                    <a:pt x="513006" y="254658"/>
                  </a:cubicBezTo>
                  <a:cubicBezTo>
                    <a:pt x="512244" y="258538"/>
                    <a:pt x="511101" y="262419"/>
                    <a:pt x="509958" y="266299"/>
                  </a:cubicBezTo>
                  <a:cubicBezTo>
                    <a:pt x="509577" y="267710"/>
                    <a:pt x="507672" y="267358"/>
                    <a:pt x="508053" y="266299"/>
                  </a:cubicBezTo>
                  <a:cubicBezTo>
                    <a:pt x="509196" y="262419"/>
                    <a:pt x="510339" y="258538"/>
                    <a:pt x="511482" y="254305"/>
                  </a:cubicBezTo>
                  <a:cubicBezTo>
                    <a:pt x="513006" y="249366"/>
                    <a:pt x="515292" y="244779"/>
                    <a:pt x="516054" y="240193"/>
                  </a:cubicBezTo>
                  <a:close/>
                  <a:moveTo>
                    <a:pt x="514589" y="231915"/>
                  </a:moveTo>
                  <a:cubicBezTo>
                    <a:pt x="514589" y="231550"/>
                    <a:pt x="515270" y="231550"/>
                    <a:pt x="514929" y="231915"/>
                  </a:cubicBezTo>
                  <a:cubicBezTo>
                    <a:pt x="512888" y="243599"/>
                    <a:pt x="509827" y="254919"/>
                    <a:pt x="507786" y="266968"/>
                  </a:cubicBezTo>
                  <a:cubicBezTo>
                    <a:pt x="507786" y="267698"/>
                    <a:pt x="506085" y="267698"/>
                    <a:pt x="506425" y="266603"/>
                  </a:cubicBezTo>
                  <a:cubicBezTo>
                    <a:pt x="508126" y="254919"/>
                    <a:pt x="510847" y="242869"/>
                    <a:pt x="514589" y="231915"/>
                  </a:cubicBezTo>
                  <a:close/>
                  <a:moveTo>
                    <a:pt x="574347" y="230322"/>
                  </a:moveTo>
                  <a:cubicBezTo>
                    <a:pt x="574347" y="230322"/>
                    <a:pt x="574718" y="229963"/>
                    <a:pt x="575088" y="230322"/>
                  </a:cubicBezTo>
                  <a:cubicBezTo>
                    <a:pt x="576199" y="232121"/>
                    <a:pt x="576570" y="234638"/>
                    <a:pt x="576570" y="236796"/>
                  </a:cubicBezTo>
                  <a:cubicBezTo>
                    <a:pt x="577311" y="240393"/>
                    <a:pt x="578052" y="243990"/>
                    <a:pt x="578052" y="247227"/>
                  </a:cubicBezTo>
                  <a:cubicBezTo>
                    <a:pt x="578792" y="255140"/>
                    <a:pt x="579163" y="262693"/>
                    <a:pt x="579533" y="270606"/>
                  </a:cubicBezTo>
                  <a:cubicBezTo>
                    <a:pt x="580274" y="279238"/>
                    <a:pt x="580645" y="287510"/>
                    <a:pt x="581756" y="296142"/>
                  </a:cubicBezTo>
                  <a:cubicBezTo>
                    <a:pt x="582497" y="304415"/>
                    <a:pt x="583979" y="312687"/>
                    <a:pt x="584719" y="320600"/>
                  </a:cubicBezTo>
                  <a:cubicBezTo>
                    <a:pt x="585090" y="321319"/>
                    <a:pt x="583238" y="321679"/>
                    <a:pt x="583238" y="320959"/>
                  </a:cubicBezTo>
                  <a:cubicBezTo>
                    <a:pt x="582497" y="312687"/>
                    <a:pt x="581015" y="304415"/>
                    <a:pt x="580274" y="296502"/>
                  </a:cubicBezTo>
                  <a:cubicBezTo>
                    <a:pt x="579163" y="288589"/>
                    <a:pt x="578792" y="280317"/>
                    <a:pt x="578052" y="272404"/>
                  </a:cubicBezTo>
                  <a:cubicBezTo>
                    <a:pt x="577311" y="264491"/>
                    <a:pt x="577311" y="256579"/>
                    <a:pt x="576940" y="249026"/>
                  </a:cubicBezTo>
                  <a:cubicBezTo>
                    <a:pt x="576570" y="245428"/>
                    <a:pt x="575459" y="241832"/>
                    <a:pt x="575459" y="238235"/>
                  </a:cubicBezTo>
                  <a:cubicBezTo>
                    <a:pt x="575459" y="235717"/>
                    <a:pt x="575459" y="232840"/>
                    <a:pt x="574347" y="230322"/>
                  </a:cubicBezTo>
                  <a:close/>
                  <a:moveTo>
                    <a:pt x="47653" y="225200"/>
                  </a:moveTo>
                  <a:cubicBezTo>
                    <a:pt x="49437" y="226996"/>
                    <a:pt x="50151" y="229152"/>
                    <a:pt x="51221" y="231308"/>
                  </a:cubicBezTo>
                  <a:cubicBezTo>
                    <a:pt x="52291" y="234542"/>
                    <a:pt x="53718" y="237776"/>
                    <a:pt x="55145" y="241010"/>
                  </a:cubicBezTo>
                  <a:cubicBezTo>
                    <a:pt x="57286" y="248555"/>
                    <a:pt x="59426" y="256101"/>
                    <a:pt x="61923" y="263287"/>
                  </a:cubicBezTo>
                  <a:cubicBezTo>
                    <a:pt x="64420" y="271552"/>
                    <a:pt x="66561" y="279816"/>
                    <a:pt x="69771" y="288080"/>
                  </a:cubicBezTo>
                  <a:cubicBezTo>
                    <a:pt x="72625" y="295626"/>
                    <a:pt x="75479" y="303171"/>
                    <a:pt x="78333" y="310717"/>
                  </a:cubicBezTo>
                  <a:cubicBezTo>
                    <a:pt x="78690" y="311435"/>
                    <a:pt x="77620" y="312154"/>
                    <a:pt x="77263" y="311076"/>
                  </a:cubicBezTo>
                  <a:cubicBezTo>
                    <a:pt x="74409" y="303530"/>
                    <a:pt x="71198" y="295985"/>
                    <a:pt x="68345" y="288439"/>
                  </a:cubicBezTo>
                  <a:cubicBezTo>
                    <a:pt x="65491" y="280894"/>
                    <a:pt x="63350" y="273348"/>
                    <a:pt x="60853" y="265443"/>
                  </a:cubicBezTo>
                  <a:cubicBezTo>
                    <a:pt x="58356" y="258257"/>
                    <a:pt x="56215" y="250711"/>
                    <a:pt x="54075" y="243165"/>
                  </a:cubicBezTo>
                  <a:cubicBezTo>
                    <a:pt x="53005" y="239932"/>
                    <a:pt x="51221" y="236338"/>
                    <a:pt x="50151" y="233105"/>
                  </a:cubicBezTo>
                  <a:cubicBezTo>
                    <a:pt x="49437" y="230589"/>
                    <a:pt x="49080" y="227715"/>
                    <a:pt x="47297" y="225559"/>
                  </a:cubicBezTo>
                  <a:cubicBezTo>
                    <a:pt x="47297" y="225200"/>
                    <a:pt x="47653" y="225200"/>
                    <a:pt x="47653" y="225200"/>
                  </a:cubicBezTo>
                  <a:close/>
                  <a:moveTo>
                    <a:pt x="727457" y="207738"/>
                  </a:moveTo>
                  <a:cubicBezTo>
                    <a:pt x="728522" y="216509"/>
                    <a:pt x="730296" y="224915"/>
                    <a:pt x="731715" y="233320"/>
                  </a:cubicBezTo>
                  <a:cubicBezTo>
                    <a:pt x="732425" y="237341"/>
                    <a:pt x="733135" y="241361"/>
                    <a:pt x="733844" y="245381"/>
                  </a:cubicBezTo>
                  <a:cubicBezTo>
                    <a:pt x="734554" y="249036"/>
                    <a:pt x="735619" y="252325"/>
                    <a:pt x="736328" y="255615"/>
                  </a:cubicBezTo>
                  <a:cubicBezTo>
                    <a:pt x="739522" y="248670"/>
                    <a:pt x="742716" y="241726"/>
                    <a:pt x="745200" y="234782"/>
                  </a:cubicBezTo>
                  <a:cubicBezTo>
                    <a:pt x="748394" y="226742"/>
                    <a:pt x="752297" y="219433"/>
                    <a:pt x="755846" y="212123"/>
                  </a:cubicBezTo>
                  <a:cubicBezTo>
                    <a:pt x="755846" y="211758"/>
                    <a:pt x="756555" y="211758"/>
                    <a:pt x="756201" y="212123"/>
                  </a:cubicBezTo>
                  <a:cubicBezTo>
                    <a:pt x="753007" y="220529"/>
                    <a:pt x="749458" y="228935"/>
                    <a:pt x="746264" y="237341"/>
                  </a:cubicBezTo>
                  <a:cubicBezTo>
                    <a:pt x="743780" y="243919"/>
                    <a:pt x="740232" y="250498"/>
                    <a:pt x="737393" y="257442"/>
                  </a:cubicBezTo>
                  <a:cubicBezTo>
                    <a:pt x="737393" y="257807"/>
                    <a:pt x="736683" y="257807"/>
                    <a:pt x="736683" y="257807"/>
                  </a:cubicBezTo>
                  <a:cubicBezTo>
                    <a:pt x="736328" y="258173"/>
                    <a:pt x="735264" y="258173"/>
                    <a:pt x="735264" y="257442"/>
                  </a:cubicBezTo>
                  <a:cubicBezTo>
                    <a:pt x="734909" y="253422"/>
                    <a:pt x="733135" y="249767"/>
                    <a:pt x="732425" y="245381"/>
                  </a:cubicBezTo>
                  <a:cubicBezTo>
                    <a:pt x="731715" y="241361"/>
                    <a:pt x="730651" y="237341"/>
                    <a:pt x="730296" y="233320"/>
                  </a:cubicBezTo>
                  <a:cubicBezTo>
                    <a:pt x="729231" y="224915"/>
                    <a:pt x="726747" y="216509"/>
                    <a:pt x="727102" y="208103"/>
                  </a:cubicBezTo>
                  <a:cubicBezTo>
                    <a:pt x="727102" y="207738"/>
                    <a:pt x="727457" y="207738"/>
                    <a:pt x="727457" y="207738"/>
                  </a:cubicBezTo>
                  <a:close/>
                  <a:moveTo>
                    <a:pt x="685950" y="207564"/>
                  </a:moveTo>
                  <a:cubicBezTo>
                    <a:pt x="683789" y="213686"/>
                    <a:pt x="680546" y="219808"/>
                    <a:pt x="678025" y="225930"/>
                  </a:cubicBezTo>
                  <a:cubicBezTo>
                    <a:pt x="676223" y="230611"/>
                    <a:pt x="674422" y="235293"/>
                    <a:pt x="672621" y="239975"/>
                  </a:cubicBezTo>
                  <a:cubicBezTo>
                    <a:pt x="674782" y="238174"/>
                    <a:pt x="677304" y="236373"/>
                    <a:pt x="679105" y="234573"/>
                  </a:cubicBezTo>
                  <a:cubicBezTo>
                    <a:pt x="679466" y="234213"/>
                    <a:pt x="680186" y="234933"/>
                    <a:pt x="679826" y="235293"/>
                  </a:cubicBezTo>
                  <a:cubicBezTo>
                    <a:pt x="678025" y="236733"/>
                    <a:pt x="676584" y="238174"/>
                    <a:pt x="674782" y="239975"/>
                  </a:cubicBezTo>
                  <a:cubicBezTo>
                    <a:pt x="673341" y="240695"/>
                    <a:pt x="672621" y="241775"/>
                    <a:pt x="671540" y="242856"/>
                  </a:cubicBezTo>
                  <a:cubicBezTo>
                    <a:pt x="670820" y="244296"/>
                    <a:pt x="670459" y="245736"/>
                    <a:pt x="669739" y="247537"/>
                  </a:cubicBezTo>
                  <a:cubicBezTo>
                    <a:pt x="670820" y="246097"/>
                    <a:pt x="672621" y="244656"/>
                    <a:pt x="673702" y="243936"/>
                  </a:cubicBezTo>
                  <a:cubicBezTo>
                    <a:pt x="676223" y="241775"/>
                    <a:pt x="679105" y="240335"/>
                    <a:pt x="681267" y="237454"/>
                  </a:cubicBezTo>
                  <a:cubicBezTo>
                    <a:pt x="681627" y="237094"/>
                    <a:pt x="682348" y="237454"/>
                    <a:pt x="681987" y="238174"/>
                  </a:cubicBezTo>
                  <a:cubicBezTo>
                    <a:pt x="680186" y="240695"/>
                    <a:pt x="677664" y="242135"/>
                    <a:pt x="675143" y="244296"/>
                  </a:cubicBezTo>
                  <a:cubicBezTo>
                    <a:pt x="672621" y="246457"/>
                    <a:pt x="670820" y="248617"/>
                    <a:pt x="668298" y="250779"/>
                  </a:cubicBezTo>
                  <a:cubicBezTo>
                    <a:pt x="667938" y="252219"/>
                    <a:pt x="667217" y="253660"/>
                    <a:pt x="666857" y="254740"/>
                  </a:cubicBezTo>
                  <a:cubicBezTo>
                    <a:pt x="671180" y="250779"/>
                    <a:pt x="676223" y="247537"/>
                    <a:pt x="680186" y="243216"/>
                  </a:cubicBezTo>
                  <a:cubicBezTo>
                    <a:pt x="680186" y="242856"/>
                    <a:pt x="680546" y="243216"/>
                    <a:pt x="680546" y="243576"/>
                  </a:cubicBezTo>
                  <a:cubicBezTo>
                    <a:pt x="676223" y="248978"/>
                    <a:pt x="670459" y="253660"/>
                    <a:pt x="665416" y="258701"/>
                  </a:cubicBezTo>
                  <a:cubicBezTo>
                    <a:pt x="665416" y="259422"/>
                    <a:pt x="664695" y="260862"/>
                    <a:pt x="664335" y="261942"/>
                  </a:cubicBezTo>
                  <a:cubicBezTo>
                    <a:pt x="665416" y="260862"/>
                    <a:pt x="666497" y="260142"/>
                    <a:pt x="667577" y="259061"/>
                  </a:cubicBezTo>
                  <a:cubicBezTo>
                    <a:pt x="670099" y="256901"/>
                    <a:pt x="672621" y="254020"/>
                    <a:pt x="675503" y="251859"/>
                  </a:cubicBezTo>
                  <a:cubicBezTo>
                    <a:pt x="676223" y="251859"/>
                    <a:pt x="676584" y="252579"/>
                    <a:pt x="676223" y="252939"/>
                  </a:cubicBezTo>
                  <a:cubicBezTo>
                    <a:pt x="671180" y="256541"/>
                    <a:pt x="667577" y="261222"/>
                    <a:pt x="663254" y="265183"/>
                  </a:cubicBezTo>
                  <a:cubicBezTo>
                    <a:pt x="662534" y="266264"/>
                    <a:pt x="662174" y="267344"/>
                    <a:pt x="661813" y="268425"/>
                  </a:cubicBezTo>
                  <a:cubicBezTo>
                    <a:pt x="662894" y="267704"/>
                    <a:pt x="663975" y="266624"/>
                    <a:pt x="665056" y="265544"/>
                  </a:cubicBezTo>
                  <a:cubicBezTo>
                    <a:pt x="667217" y="263743"/>
                    <a:pt x="670459" y="261942"/>
                    <a:pt x="671540" y="259061"/>
                  </a:cubicBezTo>
                  <a:cubicBezTo>
                    <a:pt x="671900" y="259061"/>
                    <a:pt x="671900" y="259061"/>
                    <a:pt x="671900" y="259061"/>
                  </a:cubicBezTo>
                  <a:cubicBezTo>
                    <a:pt x="671900" y="261222"/>
                    <a:pt x="669739" y="262663"/>
                    <a:pt x="668298" y="264103"/>
                  </a:cubicBezTo>
                  <a:cubicBezTo>
                    <a:pt x="665416" y="266624"/>
                    <a:pt x="662894" y="269505"/>
                    <a:pt x="660372" y="272386"/>
                  </a:cubicBezTo>
                  <a:cubicBezTo>
                    <a:pt x="660012" y="273466"/>
                    <a:pt x="659652" y="274547"/>
                    <a:pt x="658931" y="275627"/>
                  </a:cubicBezTo>
                  <a:cubicBezTo>
                    <a:pt x="662174" y="272746"/>
                    <a:pt x="665776" y="269865"/>
                    <a:pt x="668658" y="266624"/>
                  </a:cubicBezTo>
                  <a:cubicBezTo>
                    <a:pt x="669018" y="266264"/>
                    <a:pt x="669739" y="266984"/>
                    <a:pt x="669379" y="267344"/>
                  </a:cubicBezTo>
                  <a:cubicBezTo>
                    <a:pt x="665776" y="271666"/>
                    <a:pt x="661813" y="275627"/>
                    <a:pt x="657490" y="279228"/>
                  </a:cubicBezTo>
                  <a:cubicBezTo>
                    <a:pt x="657130" y="280669"/>
                    <a:pt x="656770" y="282109"/>
                    <a:pt x="656049" y="283910"/>
                  </a:cubicBezTo>
                  <a:cubicBezTo>
                    <a:pt x="658931" y="280669"/>
                    <a:pt x="662534" y="277788"/>
                    <a:pt x="665416" y="274186"/>
                  </a:cubicBezTo>
                  <a:cubicBezTo>
                    <a:pt x="665776" y="273826"/>
                    <a:pt x="666136" y="274186"/>
                    <a:pt x="666136" y="274547"/>
                  </a:cubicBezTo>
                  <a:cubicBezTo>
                    <a:pt x="663254" y="279228"/>
                    <a:pt x="658571" y="283189"/>
                    <a:pt x="654608" y="287151"/>
                  </a:cubicBezTo>
                  <a:cubicBezTo>
                    <a:pt x="653888" y="288951"/>
                    <a:pt x="653167" y="290752"/>
                    <a:pt x="652447" y="292553"/>
                  </a:cubicBezTo>
                  <a:cubicBezTo>
                    <a:pt x="653527" y="291472"/>
                    <a:pt x="654608" y="290752"/>
                    <a:pt x="656049" y="289311"/>
                  </a:cubicBezTo>
                  <a:cubicBezTo>
                    <a:pt x="657851" y="287871"/>
                    <a:pt x="659652" y="285710"/>
                    <a:pt x="661813" y="283910"/>
                  </a:cubicBezTo>
                  <a:cubicBezTo>
                    <a:pt x="662174" y="283910"/>
                    <a:pt x="662534" y="284270"/>
                    <a:pt x="662174" y="284630"/>
                  </a:cubicBezTo>
                  <a:cubicBezTo>
                    <a:pt x="660733" y="286430"/>
                    <a:pt x="658931" y="288231"/>
                    <a:pt x="657130" y="290032"/>
                  </a:cubicBezTo>
                  <a:cubicBezTo>
                    <a:pt x="654968" y="291832"/>
                    <a:pt x="653527" y="293633"/>
                    <a:pt x="651366" y="295433"/>
                  </a:cubicBezTo>
                  <a:lnTo>
                    <a:pt x="651366" y="295794"/>
                  </a:lnTo>
                  <a:cubicBezTo>
                    <a:pt x="650645" y="297234"/>
                    <a:pt x="650285" y="298675"/>
                    <a:pt x="649565" y="299755"/>
                  </a:cubicBezTo>
                  <a:cubicBezTo>
                    <a:pt x="653167" y="296874"/>
                    <a:pt x="656409" y="294353"/>
                    <a:pt x="658931" y="290752"/>
                  </a:cubicBezTo>
                  <a:cubicBezTo>
                    <a:pt x="659652" y="290752"/>
                    <a:pt x="660372" y="290752"/>
                    <a:pt x="660012" y="291112"/>
                  </a:cubicBezTo>
                  <a:cubicBezTo>
                    <a:pt x="657130" y="295794"/>
                    <a:pt x="652447" y="299755"/>
                    <a:pt x="648484" y="303356"/>
                  </a:cubicBezTo>
                  <a:cubicBezTo>
                    <a:pt x="647763" y="304797"/>
                    <a:pt x="647403" y="306237"/>
                    <a:pt x="646683" y="308038"/>
                  </a:cubicBezTo>
                  <a:cubicBezTo>
                    <a:pt x="650285" y="304797"/>
                    <a:pt x="653888" y="302636"/>
                    <a:pt x="656770" y="298675"/>
                  </a:cubicBezTo>
                  <a:cubicBezTo>
                    <a:pt x="656770" y="298314"/>
                    <a:pt x="657490" y="298675"/>
                    <a:pt x="657130" y="299035"/>
                  </a:cubicBezTo>
                  <a:cubicBezTo>
                    <a:pt x="656049" y="301556"/>
                    <a:pt x="653888" y="303356"/>
                    <a:pt x="651726" y="305157"/>
                  </a:cubicBezTo>
                  <a:cubicBezTo>
                    <a:pt x="649565" y="306597"/>
                    <a:pt x="647763" y="309118"/>
                    <a:pt x="645602" y="310919"/>
                  </a:cubicBezTo>
                  <a:cubicBezTo>
                    <a:pt x="644881" y="313079"/>
                    <a:pt x="644161" y="315240"/>
                    <a:pt x="643080" y="317401"/>
                  </a:cubicBezTo>
                  <a:cubicBezTo>
                    <a:pt x="646683" y="313800"/>
                    <a:pt x="651006" y="310559"/>
                    <a:pt x="653527" y="306237"/>
                  </a:cubicBezTo>
                  <a:cubicBezTo>
                    <a:pt x="653888" y="305517"/>
                    <a:pt x="654968" y="305877"/>
                    <a:pt x="654608" y="306597"/>
                  </a:cubicBezTo>
                  <a:cubicBezTo>
                    <a:pt x="652807" y="309838"/>
                    <a:pt x="650285" y="313079"/>
                    <a:pt x="647763" y="315600"/>
                  </a:cubicBezTo>
                  <a:cubicBezTo>
                    <a:pt x="650285" y="313800"/>
                    <a:pt x="653527" y="312359"/>
                    <a:pt x="656049" y="310919"/>
                  </a:cubicBezTo>
                  <a:cubicBezTo>
                    <a:pt x="656049" y="310559"/>
                    <a:pt x="656049" y="310198"/>
                    <a:pt x="656409" y="310198"/>
                  </a:cubicBezTo>
                  <a:cubicBezTo>
                    <a:pt x="661093" y="296514"/>
                    <a:pt x="665416" y="282829"/>
                    <a:pt x="670459" y="269145"/>
                  </a:cubicBezTo>
                  <a:cubicBezTo>
                    <a:pt x="675143" y="256541"/>
                    <a:pt x="682348" y="245376"/>
                    <a:pt x="686671" y="232772"/>
                  </a:cubicBezTo>
                  <a:cubicBezTo>
                    <a:pt x="686310" y="224489"/>
                    <a:pt x="685950" y="215847"/>
                    <a:pt x="685950" y="207564"/>
                  </a:cubicBezTo>
                  <a:close/>
                  <a:moveTo>
                    <a:pt x="643499" y="193812"/>
                  </a:moveTo>
                  <a:cubicBezTo>
                    <a:pt x="643499" y="193450"/>
                    <a:pt x="643848" y="193450"/>
                    <a:pt x="643848" y="193812"/>
                  </a:cubicBezTo>
                  <a:cubicBezTo>
                    <a:pt x="642451" y="208294"/>
                    <a:pt x="633720" y="220604"/>
                    <a:pt x="628132" y="233639"/>
                  </a:cubicBezTo>
                  <a:cubicBezTo>
                    <a:pt x="627783" y="234363"/>
                    <a:pt x="626735" y="233639"/>
                    <a:pt x="627084" y="232914"/>
                  </a:cubicBezTo>
                  <a:cubicBezTo>
                    <a:pt x="632323" y="219880"/>
                    <a:pt x="640006" y="207932"/>
                    <a:pt x="643499" y="193812"/>
                  </a:cubicBezTo>
                  <a:close/>
                  <a:moveTo>
                    <a:pt x="303164" y="190637"/>
                  </a:moveTo>
                  <a:cubicBezTo>
                    <a:pt x="303164" y="190275"/>
                    <a:pt x="303538" y="190275"/>
                    <a:pt x="303538" y="190637"/>
                  </a:cubicBezTo>
                  <a:cubicBezTo>
                    <a:pt x="303164" y="197165"/>
                    <a:pt x="304659" y="203692"/>
                    <a:pt x="306153" y="210219"/>
                  </a:cubicBezTo>
                  <a:cubicBezTo>
                    <a:pt x="307273" y="216021"/>
                    <a:pt x="307647" y="221461"/>
                    <a:pt x="308394" y="227263"/>
                  </a:cubicBezTo>
                  <a:cubicBezTo>
                    <a:pt x="309514" y="238142"/>
                    <a:pt x="310635" y="249384"/>
                    <a:pt x="313623" y="260263"/>
                  </a:cubicBezTo>
                  <a:cubicBezTo>
                    <a:pt x="313623" y="260988"/>
                    <a:pt x="312129" y="261351"/>
                    <a:pt x="312129" y="260625"/>
                  </a:cubicBezTo>
                  <a:cubicBezTo>
                    <a:pt x="308767" y="248658"/>
                    <a:pt x="307273" y="235966"/>
                    <a:pt x="306526" y="223999"/>
                  </a:cubicBezTo>
                  <a:cubicBezTo>
                    <a:pt x="305406" y="212758"/>
                    <a:pt x="301297" y="201879"/>
                    <a:pt x="303164" y="190637"/>
                  </a:cubicBezTo>
                  <a:close/>
                  <a:moveTo>
                    <a:pt x="727475" y="181106"/>
                  </a:moveTo>
                  <a:cubicBezTo>
                    <a:pt x="727475" y="180750"/>
                    <a:pt x="728202" y="181106"/>
                    <a:pt x="728202" y="181463"/>
                  </a:cubicBezTo>
                  <a:cubicBezTo>
                    <a:pt x="727839" y="187168"/>
                    <a:pt x="729658" y="192872"/>
                    <a:pt x="730385" y="198221"/>
                  </a:cubicBezTo>
                  <a:cubicBezTo>
                    <a:pt x="731113" y="203926"/>
                    <a:pt x="732568" y="209274"/>
                    <a:pt x="733296" y="214622"/>
                  </a:cubicBezTo>
                  <a:cubicBezTo>
                    <a:pt x="734387" y="220327"/>
                    <a:pt x="735115" y="226032"/>
                    <a:pt x="735842" y="231380"/>
                  </a:cubicBezTo>
                  <a:cubicBezTo>
                    <a:pt x="736570" y="235659"/>
                    <a:pt x="736570" y="240650"/>
                    <a:pt x="738025" y="244572"/>
                  </a:cubicBezTo>
                  <a:cubicBezTo>
                    <a:pt x="740936" y="236728"/>
                    <a:pt x="744937" y="228528"/>
                    <a:pt x="748575" y="220327"/>
                  </a:cubicBezTo>
                  <a:cubicBezTo>
                    <a:pt x="752213" y="212126"/>
                    <a:pt x="756943" y="204282"/>
                    <a:pt x="760217" y="196081"/>
                  </a:cubicBezTo>
                  <a:cubicBezTo>
                    <a:pt x="760581" y="195368"/>
                    <a:pt x="761308" y="196081"/>
                    <a:pt x="761308" y="196438"/>
                  </a:cubicBezTo>
                  <a:cubicBezTo>
                    <a:pt x="758034" y="205352"/>
                    <a:pt x="752941" y="213552"/>
                    <a:pt x="749303" y="222466"/>
                  </a:cubicBezTo>
                  <a:cubicBezTo>
                    <a:pt x="746393" y="230667"/>
                    <a:pt x="741663" y="238511"/>
                    <a:pt x="739117" y="246712"/>
                  </a:cubicBezTo>
                  <a:cubicBezTo>
                    <a:pt x="739117" y="247068"/>
                    <a:pt x="738389" y="247068"/>
                    <a:pt x="738025" y="247068"/>
                  </a:cubicBezTo>
                  <a:cubicBezTo>
                    <a:pt x="737661" y="247068"/>
                    <a:pt x="736934" y="247068"/>
                    <a:pt x="736934" y="246712"/>
                  </a:cubicBezTo>
                  <a:cubicBezTo>
                    <a:pt x="735115" y="242433"/>
                    <a:pt x="735478" y="237441"/>
                    <a:pt x="734751" y="233163"/>
                  </a:cubicBezTo>
                  <a:cubicBezTo>
                    <a:pt x="733659" y="227101"/>
                    <a:pt x="732932" y="221040"/>
                    <a:pt x="731840" y="214979"/>
                  </a:cubicBezTo>
                  <a:cubicBezTo>
                    <a:pt x="730749" y="208917"/>
                    <a:pt x="729294" y="203212"/>
                    <a:pt x="728566" y="196795"/>
                  </a:cubicBezTo>
                  <a:cubicBezTo>
                    <a:pt x="728202" y="191803"/>
                    <a:pt x="726747" y="186455"/>
                    <a:pt x="727475" y="181106"/>
                  </a:cubicBezTo>
                  <a:close/>
                  <a:moveTo>
                    <a:pt x="151337" y="176954"/>
                  </a:moveTo>
                  <a:cubicBezTo>
                    <a:pt x="150617" y="183436"/>
                    <a:pt x="148816" y="190278"/>
                    <a:pt x="147735" y="196760"/>
                  </a:cubicBezTo>
                  <a:cubicBezTo>
                    <a:pt x="147375" y="201802"/>
                    <a:pt x="146654" y="206844"/>
                    <a:pt x="145934" y="211525"/>
                  </a:cubicBezTo>
                  <a:cubicBezTo>
                    <a:pt x="147735" y="209364"/>
                    <a:pt x="149536" y="207204"/>
                    <a:pt x="150977" y="204683"/>
                  </a:cubicBezTo>
                  <a:cubicBezTo>
                    <a:pt x="151337" y="204323"/>
                    <a:pt x="152058" y="204683"/>
                    <a:pt x="152058" y="205403"/>
                  </a:cubicBezTo>
                  <a:cubicBezTo>
                    <a:pt x="150617" y="207204"/>
                    <a:pt x="149536" y="209004"/>
                    <a:pt x="147735" y="211165"/>
                  </a:cubicBezTo>
                  <a:cubicBezTo>
                    <a:pt x="147014" y="212605"/>
                    <a:pt x="146654" y="213686"/>
                    <a:pt x="145573" y="215126"/>
                  </a:cubicBezTo>
                  <a:cubicBezTo>
                    <a:pt x="145213" y="216567"/>
                    <a:pt x="145213" y="218007"/>
                    <a:pt x="144853" y="219808"/>
                  </a:cubicBezTo>
                  <a:cubicBezTo>
                    <a:pt x="145934" y="218007"/>
                    <a:pt x="147014" y="216567"/>
                    <a:pt x="147735" y="215126"/>
                  </a:cubicBezTo>
                  <a:cubicBezTo>
                    <a:pt x="150257" y="212605"/>
                    <a:pt x="152418" y="210445"/>
                    <a:pt x="153859" y="207204"/>
                  </a:cubicBezTo>
                  <a:cubicBezTo>
                    <a:pt x="154219" y="206844"/>
                    <a:pt x="154580" y="206844"/>
                    <a:pt x="154580" y="207564"/>
                  </a:cubicBezTo>
                  <a:cubicBezTo>
                    <a:pt x="153499" y="210445"/>
                    <a:pt x="151337" y="212605"/>
                    <a:pt x="149536" y="215126"/>
                  </a:cubicBezTo>
                  <a:cubicBezTo>
                    <a:pt x="147375" y="217647"/>
                    <a:pt x="146294" y="220888"/>
                    <a:pt x="144493" y="223049"/>
                  </a:cubicBezTo>
                  <a:cubicBezTo>
                    <a:pt x="144132" y="224489"/>
                    <a:pt x="144132" y="225930"/>
                    <a:pt x="144132" y="227370"/>
                  </a:cubicBezTo>
                  <a:cubicBezTo>
                    <a:pt x="147014" y="222689"/>
                    <a:pt x="151337" y="218367"/>
                    <a:pt x="154219" y="212966"/>
                  </a:cubicBezTo>
                  <a:cubicBezTo>
                    <a:pt x="154219" y="212605"/>
                    <a:pt x="154580" y="212966"/>
                    <a:pt x="154580" y="213326"/>
                  </a:cubicBezTo>
                  <a:cubicBezTo>
                    <a:pt x="151337" y="219808"/>
                    <a:pt x="147014" y="225570"/>
                    <a:pt x="143772" y="231692"/>
                  </a:cubicBezTo>
                  <a:cubicBezTo>
                    <a:pt x="143412" y="232772"/>
                    <a:pt x="143412" y="233853"/>
                    <a:pt x="143412" y="234933"/>
                  </a:cubicBezTo>
                  <a:cubicBezTo>
                    <a:pt x="144132" y="233853"/>
                    <a:pt x="144853" y="232772"/>
                    <a:pt x="145573" y="231692"/>
                  </a:cubicBezTo>
                  <a:cubicBezTo>
                    <a:pt x="147735" y="228451"/>
                    <a:pt x="149176" y="225570"/>
                    <a:pt x="151698" y="222689"/>
                  </a:cubicBezTo>
                  <a:cubicBezTo>
                    <a:pt x="152058" y="222329"/>
                    <a:pt x="152778" y="222689"/>
                    <a:pt x="152418" y="223409"/>
                  </a:cubicBezTo>
                  <a:cubicBezTo>
                    <a:pt x="148455" y="228091"/>
                    <a:pt x="145934" y="233492"/>
                    <a:pt x="143052" y="238534"/>
                  </a:cubicBezTo>
                  <a:cubicBezTo>
                    <a:pt x="142691" y="239975"/>
                    <a:pt x="142691" y="240695"/>
                    <a:pt x="142331" y="242135"/>
                  </a:cubicBezTo>
                  <a:cubicBezTo>
                    <a:pt x="143052" y="240695"/>
                    <a:pt x="143772" y="239614"/>
                    <a:pt x="144853" y="238534"/>
                  </a:cubicBezTo>
                  <a:cubicBezTo>
                    <a:pt x="146654" y="236373"/>
                    <a:pt x="149176" y="233492"/>
                    <a:pt x="149536" y="230611"/>
                  </a:cubicBezTo>
                  <a:cubicBezTo>
                    <a:pt x="149896" y="230251"/>
                    <a:pt x="150257" y="230251"/>
                    <a:pt x="150257" y="230611"/>
                  </a:cubicBezTo>
                  <a:cubicBezTo>
                    <a:pt x="150617" y="232772"/>
                    <a:pt x="148816" y="234573"/>
                    <a:pt x="147735" y="236373"/>
                  </a:cubicBezTo>
                  <a:cubicBezTo>
                    <a:pt x="145573" y="239254"/>
                    <a:pt x="143772" y="242856"/>
                    <a:pt x="141611" y="246097"/>
                  </a:cubicBezTo>
                  <a:cubicBezTo>
                    <a:pt x="141611" y="247537"/>
                    <a:pt x="141611" y="248257"/>
                    <a:pt x="141250" y="249698"/>
                  </a:cubicBezTo>
                  <a:cubicBezTo>
                    <a:pt x="143772" y="246097"/>
                    <a:pt x="146654" y="242495"/>
                    <a:pt x="148455" y="238894"/>
                  </a:cubicBezTo>
                  <a:cubicBezTo>
                    <a:pt x="148816" y="238174"/>
                    <a:pt x="149536" y="238894"/>
                    <a:pt x="149536" y="239254"/>
                  </a:cubicBezTo>
                  <a:cubicBezTo>
                    <a:pt x="147014" y="244296"/>
                    <a:pt x="143772" y="248978"/>
                    <a:pt x="140890" y="253660"/>
                  </a:cubicBezTo>
                  <a:lnTo>
                    <a:pt x="140170" y="258341"/>
                  </a:lnTo>
                  <a:cubicBezTo>
                    <a:pt x="142691" y="254380"/>
                    <a:pt x="145573" y="250779"/>
                    <a:pt x="147375" y="246817"/>
                  </a:cubicBezTo>
                  <a:cubicBezTo>
                    <a:pt x="147375" y="246457"/>
                    <a:pt x="147735" y="246457"/>
                    <a:pt x="147735" y="246817"/>
                  </a:cubicBezTo>
                  <a:cubicBezTo>
                    <a:pt x="146654" y="251859"/>
                    <a:pt x="142691" y="256901"/>
                    <a:pt x="139809" y="261582"/>
                  </a:cubicBezTo>
                  <a:cubicBezTo>
                    <a:pt x="139809" y="263743"/>
                    <a:pt x="139449" y="265544"/>
                    <a:pt x="139089" y="267704"/>
                  </a:cubicBezTo>
                  <a:cubicBezTo>
                    <a:pt x="139809" y="266264"/>
                    <a:pt x="140530" y="265183"/>
                    <a:pt x="141611" y="263743"/>
                  </a:cubicBezTo>
                  <a:cubicBezTo>
                    <a:pt x="143052" y="261582"/>
                    <a:pt x="144493" y="259422"/>
                    <a:pt x="145934" y="257261"/>
                  </a:cubicBezTo>
                  <a:cubicBezTo>
                    <a:pt x="146294" y="256541"/>
                    <a:pt x="147014" y="256901"/>
                    <a:pt x="146654" y="257621"/>
                  </a:cubicBezTo>
                  <a:cubicBezTo>
                    <a:pt x="145573" y="259422"/>
                    <a:pt x="144132" y="261942"/>
                    <a:pt x="143052" y="263743"/>
                  </a:cubicBezTo>
                  <a:cubicBezTo>
                    <a:pt x="141250" y="266264"/>
                    <a:pt x="140170" y="268425"/>
                    <a:pt x="138729" y="270945"/>
                  </a:cubicBezTo>
                  <a:cubicBezTo>
                    <a:pt x="138368" y="272386"/>
                    <a:pt x="138368" y="273826"/>
                    <a:pt x="138008" y="275267"/>
                  </a:cubicBezTo>
                  <a:cubicBezTo>
                    <a:pt x="140530" y="271666"/>
                    <a:pt x="143412" y="268425"/>
                    <a:pt x="145213" y="264463"/>
                  </a:cubicBezTo>
                  <a:cubicBezTo>
                    <a:pt x="145213" y="263743"/>
                    <a:pt x="145934" y="264103"/>
                    <a:pt x="145934" y="264463"/>
                  </a:cubicBezTo>
                  <a:cubicBezTo>
                    <a:pt x="144132" y="269505"/>
                    <a:pt x="140890" y="274547"/>
                    <a:pt x="137648" y="278868"/>
                  </a:cubicBezTo>
                  <a:cubicBezTo>
                    <a:pt x="137648" y="280669"/>
                    <a:pt x="137288" y="282109"/>
                    <a:pt x="137288" y="283910"/>
                  </a:cubicBezTo>
                  <a:cubicBezTo>
                    <a:pt x="139809" y="280308"/>
                    <a:pt x="143052" y="276707"/>
                    <a:pt x="144132" y="272746"/>
                  </a:cubicBezTo>
                  <a:cubicBezTo>
                    <a:pt x="144493" y="272026"/>
                    <a:pt x="145213" y="272386"/>
                    <a:pt x="145213" y="272746"/>
                  </a:cubicBezTo>
                  <a:cubicBezTo>
                    <a:pt x="144493" y="275627"/>
                    <a:pt x="143052" y="277788"/>
                    <a:pt x="141250" y="279948"/>
                  </a:cubicBezTo>
                  <a:cubicBezTo>
                    <a:pt x="139809" y="282109"/>
                    <a:pt x="138368" y="284630"/>
                    <a:pt x="136567" y="287151"/>
                  </a:cubicBezTo>
                  <a:cubicBezTo>
                    <a:pt x="136567" y="289311"/>
                    <a:pt x="136207" y="291472"/>
                    <a:pt x="136207" y="293993"/>
                  </a:cubicBezTo>
                  <a:cubicBezTo>
                    <a:pt x="138729" y="289311"/>
                    <a:pt x="141971" y="285350"/>
                    <a:pt x="143412" y="280669"/>
                  </a:cubicBezTo>
                  <a:cubicBezTo>
                    <a:pt x="143772" y="279948"/>
                    <a:pt x="144853" y="279948"/>
                    <a:pt x="144493" y="280669"/>
                  </a:cubicBezTo>
                  <a:cubicBezTo>
                    <a:pt x="143412" y="284270"/>
                    <a:pt x="141611" y="287871"/>
                    <a:pt x="139809" y="291472"/>
                  </a:cubicBezTo>
                  <a:cubicBezTo>
                    <a:pt x="142331" y="288951"/>
                    <a:pt x="144853" y="286791"/>
                    <a:pt x="147014" y="284270"/>
                  </a:cubicBezTo>
                  <a:lnTo>
                    <a:pt x="147014" y="283910"/>
                  </a:lnTo>
                  <a:cubicBezTo>
                    <a:pt x="148455" y="269505"/>
                    <a:pt x="148816" y="254740"/>
                    <a:pt x="150977" y="240335"/>
                  </a:cubicBezTo>
                  <a:cubicBezTo>
                    <a:pt x="152418" y="227370"/>
                    <a:pt x="156741" y="214406"/>
                    <a:pt x="158182" y="201082"/>
                  </a:cubicBezTo>
                  <a:cubicBezTo>
                    <a:pt x="155300" y="193159"/>
                    <a:pt x="153139" y="185236"/>
                    <a:pt x="151337" y="176954"/>
                  </a:cubicBezTo>
                  <a:close/>
                  <a:moveTo>
                    <a:pt x="107169" y="174754"/>
                  </a:moveTo>
                  <a:cubicBezTo>
                    <a:pt x="108870" y="188924"/>
                    <a:pt x="103427" y="202739"/>
                    <a:pt x="101386" y="216200"/>
                  </a:cubicBezTo>
                  <a:cubicBezTo>
                    <a:pt x="101045" y="216909"/>
                    <a:pt x="99685" y="216909"/>
                    <a:pt x="100025" y="215846"/>
                  </a:cubicBezTo>
                  <a:cubicBezTo>
                    <a:pt x="102066" y="202030"/>
                    <a:pt x="106829" y="189278"/>
                    <a:pt x="106488" y="175108"/>
                  </a:cubicBezTo>
                  <a:cubicBezTo>
                    <a:pt x="106488" y="174754"/>
                    <a:pt x="107169" y="174400"/>
                    <a:pt x="107169" y="174754"/>
                  </a:cubicBezTo>
                  <a:close/>
                  <a:moveTo>
                    <a:pt x="652657" y="170358"/>
                  </a:moveTo>
                  <a:cubicBezTo>
                    <a:pt x="652657" y="169638"/>
                    <a:pt x="653367" y="169998"/>
                    <a:pt x="653367" y="170358"/>
                  </a:cubicBezTo>
                  <a:cubicBezTo>
                    <a:pt x="652657" y="175403"/>
                    <a:pt x="650171" y="179728"/>
                    <a:pt x="647686" y="184052"/>
                  </a:cubicBezTo>
                  <a:cubicBezTo>
                    <a:pt x="645200" y="188736"/>
                    <a:pt x="643069" y="193421"/>
                    <a:pt x="640939" y="198105"/>
                  </a:cubicBezTo>
                  <a:cubicBezTo>
                    <a:pt x="636323" y="207835"/>
                    <a:pt x="633127" y="217925"/>
                    <a:pt x="628511" y="227294"/>
                  </a:cubicBezTo>
                  <a:cubicBezTo>
                    <a:pt x="627801" y="228014"/>
                    <a:pt x="626735" y="227294"/>
                    <a:pt x="627090" y="226573"/>
                  </a:cubicBezTo>
                  <a:cubicBezTo>
                    <a:pt x="632062" y="217204"/>
                    <a:pt x="635257" y="207114"/>
                    <a:pt x="639519" y="197745"/>
                  </a:cubicBezTo>
                  <a:cubicBezTo>
                    <a:pt x="642004" y="192700"/>
                    <a:pt x="643780" y="188016"/>
                    <a:pt x="646620" y="183331"/>
                  </a:cubicBezTo>
                  <a:cubicBezTo>
                    <a:pt x="649106" y="179367"/>
                    <a:pt x="651237" y="175043"/>
                    <a:pt x="652657" y="170358"/>
                  </a:cubicBezTo>
                  <a:close/>
                  <a:moveTo>
                    <a:pt x="303242" y="169999"/>
                  </a:moveTo>
                  <a:cubicBezTo>
                    <a:pt x="304671" y="171804"/>
                    <a:pt x="305028" y="173971"/>
                    <a:pt x="305385" y="176498"/>
                  </a:cubicBezTo>
                  <a:cubicBezTo>
                    <a:pt x="305742" y="180109"/>
                    <a:pt x="306814" y="183359"/>
                    <a:pt x="307171" y="186970"/>
                  </a:cubicBezTo>
                  <a:cubicBezTo>
                    <a:pt x="308242" y="194552"/>
                    <a:pt x="308600" y="202496"/>
                    <a:pt x="309671" y="210079"/>
                  </a:cubicBezTo>
                  <a:cubicBezTo>
                    <a:pt x="310743" y="218744"/>
                    <a:pt x="311100" y="227410"/>
                    <a:pt x="312528" y="235715"/>
                  </a:cubicBezTo>
                  <a:cubicBezTo>
                    <a:pt x="313957" y="244020"/>
                    <a:pt x="315743" y="251964"/>
                    <a:pt x="316815" y="260269"/>
                  </a:cubicBezTo>
                  <a:cubicBezTo>
                    <a:pt x="316815" y="260991"/>
                    <a:pt x="315743" y="261352"/>
                    <a:pt x="315386" y="260269"/>
                  </a:cubicBezTo>
                  <a:cubicBezTo>
                    <a:pt x="314314" y="252325"/>
                    <a:pt x="312528" y="244381"/>
                    <a:pt x="311100" y="236076"/>
                  </a:cubicBezTo>
                  <a:cubicBezTo>
                    <a:pt x="309671" y="228132"/>
                    <a:pt x="308957" y="220189"/>
                    <a:pt x="308242" y="211884"/>
                  </a:cubicBezTo>
                  <a:cubicBezTo>
                    <a:pt x="307171" y="204301"/>
                    <a:pt x="306814" y="196719"/>
                    <a:pt x="306099" y="188775"/>
                  </a:cubicBezTo>
                  <a:cubicBezTo>
                    <a:pt x="305385" y="185164"/>
                    <a:pt x="304671" y="181553"/>
                    <a:pt x="304313" y="177943"/>
                  </a:cubicBezTo>
                  <a:cubicBezTo>
                    <a:pt x="303956" y="175415"/>
                    <a:pt x="303956" y="172526"/>
                    <a:pt x="303242" y="169999"/>
                  </a:cubicBezTo>
                  <a:close/>
                  <a:moveTo>
                    <a:pt x="221212" y="164875"/>
                  </a:moveTo>
                  <a:cubicBezTo>
                    <a:pt x="221212" y="164875"/>
                    <a:pt x="221567" y="164875"/>
                    <a:pt x="221567" y="165231"/>
                  </a:cubicBezTo>
                  <a:cubicBezTo>
                    <a:pt x="220148" y="173790"/>
                    <a:pt x="218728" y="182706"/>
                    <a:pt x="217664" y="190908"/>
                  </a:cubicBezTo>
                  <a:cubicBezTo>
                    <a:pt x="216599" y="198397"/>
                    <a:pt x="215180" y="205172"/>
                    <a:pt x="213760" y="212305"/>
                  </a:cubicBezTo>
                  <a:cubicBezTo>
                    <a:pt x="213760" y="213018"/>
                    <a:pt x="213405" y="213018"/>
                    <a:pt x="213051" y="213018"/>
                  </a:cubicBezTo>
                  <a:cubicBezTo>
                    <a:pt x="212696" y="213375"/>
                    <a:pt x="211986" y="213731"/>
                    <a:pt x="211631" y="213018"/>
                  </a:cubicBezTo>
                  <a:cubicBezTo>
                    <a:pt x="210212" y="209095"/>
                    <a:pt x="207728" y="206242"/>
                    <a:pt x="205954" y="202676"/>
                  </a:cubicBezTo>
                  <a:cubicBezTo>
                    <a:pt x="204534" y="198753"/>
                    <a:pt x="202405" y="195187"/>
                    <a:pt x="200986" y="191264"/>
                  </a:cubicBezTo>
                  <a:cubicBezTo>
                    <a:pt x="198147" y="183775"/>
                    <a:pt x="194244" y="175930"/>
                    <a:pt x="192115" y="168084"/>
                  </a:cubicBezTo>
                  <a:cubicBezTo>
                    <a:pt x="191760" y="167728"/>
                    <a:pt x="192469" y="167728"/>
                    <a:pt x="192469" y="167728"/>
                  </a:cubicBezTo>
                  <a:cubicBezTo>
                    <a:pt x="195308" y="175573"/>
                    <a:pt x="199212" y="183062"/>
                    <a:pt x="202405" y="190908"/>
                  </a:cubicBezTo>
                  <a:cubicBezTo>
                    <a:pt x="204179" y="194474"/>
                    <a:pt x="205599" y="198397"/>
                    <a:pt x="207728" y="201963"/>
                  </a:cubicBezTo>
                  <a:cubicBezTo>
                    <a:pt x="209147" y="205172"/>
                    <a:pt x="211276" y="208025"/>
                    <a:pt x="212341" y="210878"/>
                  </a:cubicBezTo>
                  <a:cubicBezTo>
                    <a:pt x="213760" y="203746"/>
                    <a:pt x="215180" y="196257"/>
                    <a:pt x="216244" y="189125"/>
                  </a:cubicBezTo>
                  <a:cubicBezTo>
                    <a:pt x="217309" y="180922"/>
                    <a:pt x="219438" y="173077"/>
                    <a:pt x="221212" y="164875"/>
                  </a:cubicBezTo>
                  <a:close/>
                  <a:moveTo>
                    <a:pt x="760561" y="157675"/>
                  </a:moveTo>
                  <a:cubicBezTo>
                    <a:pt x="760931" y="156938"/>
                    <a:pt x="761302" y="157306"/>
                    <a:pt x="761302" y="157675"/>
                  </a:cubicBezTo>
                  <a:cubicBezTo>
                    <a:pt x="759450" y="161360"/>
                    <a:pt x="757968" y="165414"/>
                    <a:pt x="756116" y="168730"/>
                  </a:cubicBezTo>
                  <a:cubicBezTo>
                    <a:pt x="754635" y="171310"/>
                    <a:pt x="753153" y="173521"/>
                    <a:pt x="752042" y="176469"/>
                  </a:cubicBezTo>
                  <a:cubicBezTo>
                    <a:pt x="751671" y="177206"/>
                    <a:pt x="750560" y="176469"/>
                    <a:pt x="750931" y="175732"/>
                  </a:cubicBezTo>
                  <a:cubicBezTo>
                    <a:pt x="752042" y="172416"/>
                    <a:pt x="754264" y="169836"/>
                    <a:pt x="755746" y="166888"/>
                  </a:cubicBezTo>
                  <a:cubicBezTo>
                    <a:pt x="757598" y="163940"/>
                    <a:pt x="759079" y="160623"/>
                    <a:pt x="760561" y="157675"/>
                  </a:cubicBezTo>
                  <a:close/>
                  <a:moveTo>
                    <a:pt x="757354" y="157286"/>
                  </a:moveTo>
                  <a:cubicBezTo>
                    <a:pt x="757354" y="156938"/>
                    <a:pt x="758116" y="156938"/>
                    <a:pt x="758116" y="157286"/>
                  </a:cubicBezTo>
                  <a:cubicBezTo>
                    <a:pt x="756592" y="162165"/>
                    <a:pt x="753925" y="166346"/>
                    <a:pt x="750877" y="170179"/>
                  </a:cubicBezTo>
                  <a:cubicBezTo>
                    <a:pt x="750496" y="170876"/>
                    <a:pt x="748972" y="169831"/>
                    <a:pt x="749734" y="169134"/>
                  </a:cubicBezTo>
                  <a:cubicBezTo>
                    <a:pt x="752782" y="165649"/>
                    <a:pt x="755449" y="161468"/>
                    <a:pt x="757354" y="157286"/>
                  </a:cubicBezTo>
                  <a:close/>
                  <a:moveTo>
                    <a:pt x="764133" y="153763"/>
                  </a:moveTo>
                  <a:lnTo>
                    <a:pt x="764490" y="153763"/>
                  </a:lnTo>
                  <a:cubicBezTo>
                    <a:pt x="763061" y="159237"/>
                    <a:pt x="760918" y="163981"/>
                    <a:pt x="758775" y="168725"/>
                  </a:cubicBezTo>
                  <a:cubicBezTo>
                    <a:pt x="756632" y="173835"/>
                    <a:pt x="753418" y="178944"/>
                    <a:pt x="752346" y="184053"/>
                  </a:cubicBezTo>
                  <a:cubicBezTo>
                    <a:pt x="752346" y="185148"/>
                    <a:pt x="750560" y="184783"/>
                    <a:pt x="750560" y="183688"/>
                  </a:cubicBezTo>
                  <a:cubicBezTo>
                    <a:pt x="751632" y="178944"/>
                    <a:pt x="754846" y="174200"/>
                    <a:pt x="756989" y="169820"/>
                  </a:cubicBezTo>
                  <a:cubicBezTo>
                    <a:pt x="759490" y="164711"/>
                    <a:pt x="761990" y="159237"/>
                    <a:pt x="764133" y="153763"/>
                  </a:cubicBezTo>
                  <a:close/>
                  <a:moveTo>
                    <a:pt x="768905" y="150953"/>
                  </a:moveTo>
                  <a:cubicBezTo>
                    <a:pt x="768905" y="150588"/>
                    <a:pt x="769257" y="150588"/>
                    <a:pt x="769257" y="150953"/>
                  </a:cubicBezTo>
                  <a:cubicBezTo>
                    <a:pt x="767494" y="158261"/>
                    <a:pt x="763966" y="164837"/>
                    <a:pt x="760791" y="171779"/>
                  </a:cubicBezTo>
                  <a:cubicBezTo>
                    <a:pt x="757616" y="179452"/>
                    <a:pt x="755146" y="187490"/>
                    <a:pt x="752324" y="195163"/>
                  </a:cubicBezTo>
                  <a:cubicBezTo>
                    <a:pt x="751971" y="196259"/>
                    <a:pt x="750560" y="195163"/>
                    <a:pt x="750913" y="194433"/>
                  </a:cubicBezTo>
                  <a:cubicBezTo>
                    <a:pt x="753735" y="186760"/>
                    <a:pt x="756205" y="178721"/>
                    <a:pt x="759732" y="171049"/>
                  </a:cubicBezTo>
                  <a:cubicBezTo>
                    <a:pt x="762907" y="164472"/>
                    <a:pt x="766435" y="157895"/>
                    <a:pt x="768905" y="150953"/>
                  </a:cubicBezTo>
                  <a:close/>
                  <a:moveTo>
                    <a:pt x="110091" y="147776"/>
                  </a:moveTo>
                  <a:cubicBezTo>
                    <a:pt x="110444" y="152856"/>
                    <a:pt x="109738" y="157936"/>
                    <a:pt x="107975" y="163016"/>
                  </a:cubicBezTo>
                  <a:cubicBezTo>
                    <a:pt x="106563" y="168096"/>
                    <a:pt x="105858" y="173176"/>
                    <a:pt x="104800" y="178256"/>
                  </a:cubicBezTo>
                  <a:cubicBezTo>
                    <a:pt x="103036" y="188778"/>
                    <a:pt x="102330" y="199664"/>
                    <a:pt x="99508" y="209824"/>
                  </a:cubicBezTo>
                  <a:cubicBezTo>
                    <a:pt x="99508" y="210550"/>
                    <a:pt x="98097" y="210187"/>
                    <a:pt x="98097" y="209098"/>
                  </a:cubicBezTo>
                  <a:cubicBezTo>
                    <a:pt x="100919" y="198938"/>
                    <a:pt x="101272" y="188416"/>
                    <a:pt x="103388" y="177893"/>
                  </a:cubicBezTo>
                  <a:cubicBezTo>
                    <a:pt x="104447" y="172813"/>
                    <a:pt x="105505" y="167370"/>
                    <a:pt x="106916" y="162653"/>
                  </a:cubicBezTo>
                  <a:cubicBezTo>
                    <a:pt x="108327" y="157573"/>
                    <a:pt x="109738" y="152856"/>
                    <a:pt x="109738" y="148138"/>
                  </a:cubicBezTo>
                  <a:cubicBezTo>
                    <a:pt x="109738" y="147776"/>
                    <a:pt x="110091" y="147413"/>
                    <a:pt x="110091" y="147776"/>
                  </a:cubicBezTo>
                  <a:close/>
                  <a:moveTo>
                    <a:pt x="413600" y="143463"/>
                  </a:moveTo>
                  <a:cubicBezTo>
                    <a:pt x="411438" y="149945"/>
                    <a:pt x="408556" y="156067"/>
                    <a:pt x="406395" y="162549"/>
                  </a:cubicBezTo>
                  <a:cubicBezTo>
                    <a:pt x="404954" y="166870"/>
                    <a:pt x="403153" y="171912"/>
                    <a:pt x="401712" y="176594"/>
                  </a:cubicBezTo>
                  <a:cubicBezTo>
                    <a:pt x="403513" y="174793"/>
                    <a:pt x="406035" y="172632"/>
                    <a:pt x="408196" y="170832"/>
                  </a:cubicBezTo>
                  <a:cubicBezTo>
                    <a:pt x="408556" y="170471"/>
                    <a:pt x="408917" y="171192"/>
                    <a:pt x="408917" y="171552"/>
                  </a:cubicBezTo>
                  <a:cubicBezTo>
                    <a:pt x="407115" y="172992"/>
                    <a:pt x="405314" y="174793"/>
                    <a:pt x="403513" y="176233"/>
                  </a:cubicBezTo>
                  <a:cubicBezTo>
                    <a:pt x="402792" y="177314"/>
                    <a:pt x="401712" y="178754"/>
                    <a:pt x="400631" y="179835"/>
                  </a:cubicBezTo>
                  <a:cubicBezTo>
                    <a:pt x="400271" y="181275"/>
                    <a:pt x="399550" y="182716"/>
                    <a:pt x="399190" y="184156"/>
                  </a:cubicBezTo>
                  <a:cubicBezTo>
                    <a:pt x="400271" y="182716"/>
                    <a:pt x="401712" y="181635"/>
                    <a:pt x="402792" y="180195"/>
                  </a:cubicBezTo>
                  <a:cubicBezTo>
                    <a:pt x="405314" y="178394"/>
                    <a:pt x="408196" y="176594"/>
                    <a:pt x="410358" y="173713"/>
                  </a:cubicBezTo>
                  <a:cubicBezTo>
                    <a:pt x="410358" y="172992"/>
                    <a:pt x="411078" y="173713"/>
                    <a:pt x="410718" y="174073"/>
                  </a:cubicBezTo>
                  <a:cubicBezTo>
                    <a:pt x="409277" y="176954"/>
                    <a:pt x="406755" y="178754"/>
                    <a:pt x="404233" y="180915"/>
                  </a:cubicBezTo>
                  <a:cubicBezTo>
                    <a:pt x="402072" y="182716"/>
                    <a:pt x="400271" y="185597"/>
                    <a:pt x="398109" y="187397"/>
                  </a:cubicBezTo>
                  <a:cubicBezTo>
                    <a:pt x="397749" y="189198"/>
                    <a:pt x="397028" y="190278"/>
                    <a:pt x="396668" y="191719"/>
                  </a:cubicBezTo>
                  <a:cubicBezTo>
                    <a:pt x="400631" y="187397"/>
                    <a:pt x="405674" y="184156"/>
                    <a:pt x="409277" y="179474"/>
                  </a:cubicBezTo>
                  <a:cubicBezTo>
                    <a:pt x="409637" y="179114"/>
                    <a:pt x="409997" y="179474"/>
                    <a:pt x="409637" y="179835"/>
                  </a:cubicBezTo>
                  <a:cubicBezTo>
                    <a:pt x="405314" y="185597"/>
                    <a:pt x="399910" y="190278"/>
                    <a:pt x="395587" y="195680"/>
                  </a:cubicBezTo>
                  <a:cubicBezTo>
                    <a:pt x="395227" y="196760"/>
                    <a:pt x="394507" y="197480"/>
                    <a:pt x="394507" y="198921"/>
                  </a:cubicBezTo>
                  <a:cubicBezTo>
                    <a:pt x="395587" y="197841"/>
                    <a:pt x="396308" y="196760"/>
                    <a:pt x="397389" y="196040"/>
                  </a:cubicBezTo>
                  <a:cubicBezTo>
                    <a:pt x="399910" y="193519"/>
                    <a:pt x="402072" y="190638"/>
                    <a:pt x="404954" y="188477"/>
                  </a:cubicBezTo>
                  <a:cubicBezTo>
                    <a:pt x="405674" y="188117"/>
                    <a:pt x="406035" y="189198"/>
                    <a:pt x="405674" y="189198"/>
                  </a:cubicBezTo>
                  <a:cubicBezTo>
                    <a:pt x="400991" y="193159"/>
                    <a:pt x="397389" y="198201"/>
                    <a:pt x="393426" y="202522"/>
                  </a:cubicBezTo>
                  <a:cubicBezTo>
                    <a:pt x="393066" y="203242"/>
                    <a:pt x="392345" y="204323"/>
                    <a:pt x="391985" y="205763"/>
                  </a:cubicBezTo>
                  <a:cubicBezTo>
                    <a:pt x="393066" y="204683"/>
                    <a:pt x="394146" y="203602"/>
                    <a:pt x="395227" y="202522"/>
                  </a:cubicBezTo>
                  <a:cubicBezTo>
                    <a:pt x="397389" y="200722"/>
                    <a:pt x="400631" y="198921"/>
                    <a:pt x="401712" y="196040"/>
                  </a:cubicBezTo>
                  <a:cubicBezTo>
                    <a:pt x="402072" y="198201"/>
                    <a:pt x="399910" y="199641"/>
                    <a:pt x="398830" y="200722"/>
                  </a:cubicBezTo>
                  <a:cubicBezTo>
                    <a:pt x="395587" y="203602"/>
                    <a:pt x="393426" y="206483"/>
                    <a:pt x="390904" y="209364"/>
                  </a:cubicBezTo>
                  <a:cubicBezTo>
                    <a:pt x="390544" y="210445"/>
                    <a:pt x="390184" y="211885"/>
                    <a:pt x="389823" y="212966"/>
                  </a:cubicBezTo>
                  <a:cubicBezTo>
                    <a:pt x="392705" y="209725"/>
                    <a:pt x="395948" y="206844"/>
                    <a:pt x="398830" y="203602"/>
                  </a:cubicBezTo>
                  <a:cubicBezTo>
                    <a:pt x="399190" y="203242"/>
                    <a:pt x="399910" y="203602"/>
                    <a:pt x="399550" y="204323"/>
                  </a:cubicBezTo>
                  <a:cubicBezTo>
                    <a:pt x="396308" y="208644"/>
                    <a:pt x="392345" y="212605"/>
                    <a:pt x="388382" y="216567"/>
                  </a:cubicBezTo>
                  <a:cubicBezTo>
                    <a:pt x="388022" y="218007"/>
                    <a:pt x="387302" y="219448"/>
                    <a:pt x="386941" y="220888"/>
                  </a:cubicBezTo>
                  <a:cubicBezTo>
                    <a:pt x="389823" y="217647"/>
                    <a:pt x="393426" y="214766"/>
                    <a:pt x="395948" y="211165"/>
                  </a:cubicBezTo>
                  <a:cubicBezTo>
                    <a:pt x="396308" y="210805"/>
                    <a:pt x="396668" y="211165"/>
                    <a:pt x="396668" y="211525"/>
                  </a:cubicBezTo>
                  <a:cubicBezTo>
                    <a:pt x="394146" y="216207"/>
                    <a:pt x="389463" y="220168"/>
                    <a:pt x="385861" y="224489"/>
                  </a:cubicBezTo>
                  <a:cubicBezTo>
                    <a:pt x="385140" y="226290"/>
                    <a:pt x="384420" y="228091"/>
                    <a:pt x="383699" y="229891"/>
                  </a:cubicBezTo>
                  <a:cubicBezTo>
                    <a:pt x="384780" y="229171"/>
                    <a:pt x="385861" y="228091"/>
                    <a:pt x="386941" y="226650"/>
                  </a:cubicBezTo>
                  <a:cubicBezTo>
                    <a:pt x="389103" y="224850"/>
                    <a:pt x="390904" y="223049"/>
                    <a:pt x="392705" y="221248"/>
                  </a:cubicBezTo>
                  <a:cubicBezTo>
                    <a:pt x="393066" y="220888"/>
                    <a:pt x="393426" y="221248"/>
                    <a:pt x="393426" y="221608"/>
                  </a:cubicBezTo>
                  <a:cubicBezTo>
                    <a:pt x="391985" y="223409"/>
                    <a:pt x="389823" y="225570"/>
                    <a:pt x="388382" y="227010"/>
                  </a:cubicBezTo>
                  <a:cubicBezTo>
                    <a:pt x="386221" y="229171"/>
                    <a:pt x="384780" y="230972"/>
                    <a:pt x="382979" y="233132"/>
                  </a:cubicBezTo>
                  <a:lnTo>
                    <a:pt x="382618" y="233132"/>
                  </a:lnTo>
                  <a:cubicBezTo>
                    <a:pt x="382258" y="234573"/>
                    <a:pt x="381898" y="236013"/>
                    <a:pt x="381177" y="237454"/>
                  </a:cubicBezTo>
                  <a:cubicBezTo>
                    <a:pt x="384420" y="234573"/>
                    <a:pt x="388022" y="231692"/>
                    <a:pt x="390544" y="228091"/>
                  </a:cubicBezTo>
                  <a:cubicBezTo>
                    <a:pt x="390904" y="227731"/>
                    <a:pt x="391625" y="228091"/>
                    <a:pt x="391264" y="228451"/>
                  </a:cubicBezTo>
                  <a:cubicBezTo>
                    <a:pt x="388743" y="233132"/>
                    <a:pt x="384420" y="237094"/>
                    <a:pt x="380097" y="240695"/>
                  </a:cubicBezTo>
                  <a:cubicBezTo>
                    <a:pt x="379736" y="242135"/>
                    <a:pt x="379376" y="243936"/>
                    <a:pt x="378656" y="245376"/>
                  </a:cubicBezTo>
                  <a:cubicBezTo>
                    <a:pt x="382258" y="242495"/>
                    <a:pt x="385861" y="239975"/>
                    <a:pt x="388022" y="236013"/>
                  </a:cubicBezTo>
                  <a:cubicBezTo>
                    <a:pt x="388382" y="235653"/>
                    <a:pt x="389103" y="235653"/>
                    <a:pt x="388743" y="236373"/>
                  </a:cubicBezTo>
                  <a:cubicBezTo>
                    <a:pt x="388022" y="238894"/>
                    <a:pt x="385861" y="240695"/>
                    <a:pt x="383699" y="242495"/>
                  </a:cubicBezTo>
                  <a:cubicBezTo>
                    <a:pt x="381538" y="244296"/>
                    <a:pt x="379736" y="246457"/>
                    <a:pt x="377935" y="248617"/>
                  </a:cubicBezTo>
                  <a:cubicBezTo>
                    <a:pt x="377215" y="250779"/>
                    <a:pt x="376494" y="252939"/>
                    <a:pt x="375774" y="255460"/>
                  </a:cubicBezTo>
                  <a:cubicBezTo>
                    <a:pt x="379016" y="251499"/>
                    <a:pt x="383339" y="248257"/>
                    <a:pt x="385861" y="243576"/>
                  </a:cubicBezTo>
                  <a:cubicBezTo>
                    <a:pt x="385861" y="242856"/>
                    <a:pt x="386941" y="243216"/>
                    <a:pt x="386941" y="243936"/>
                  </a:cubicBezTo>
                  <a:cubicBezTo>
                    <a:pt x="384780" y="247537"/>
                    <a:pt x="382618" y="250419"/>
                    <a:pt x="380097" y="253660"/>
                  </a:cubicBezTo>
                  <a:cubicBezTo>
                    <a:pt x="382618" y="251499"/>
                    <a:pt x="385861" y="249698"/>
                    <a:pt x="388382" y="247897"/>
                  </a:cubicBezTo>
                  <a:cubicBezTo>
                    <a:pt x="388382" y="247897"/>
                    <a:pt x="388382" y="247897"/>
                    <a:pt x="388382" y="247537"/>
                  </a:cubicBezTo>
                  <a:cubicBezTo>
                    <a:pt x="392705" y="233492"/>
                    <a:pt x="395948" y="219448"/>
                    <a:pt x="400631" y="205763"/>
                  </a:cubicBezTo>
                  <a:cubicBezTo>
                    <a:pt x="404954" y="193159"/>
                    <a:pt x="411438" y="181275"/>
                    <a:pt x="415761" y="168671"/>
                  </a:cubicBezTo>
                  <a:cubicBezTo>
                    <a:pt x="414320" y="160388"/>
                    <a:pt x="413600" y="152105"/>
                    <a:pt x="413600" y="143463"/>
                  </a:cubicBezTo>
                  <a:close/>
                  <a:moveTo>
                    <a:pt x="455994" y="141428"/>
                  </a:moveTo>
                  <a:cubicBezTo>
                    <a:pt x="457414" y="149834"/>
                    <a:pt x="459543" y="158240"/>
                    <a:pt x="461317" y="166645"/>
                  </a:cubicBezTo>
                  <a:cubicBezTo>
                    <a:pt x="462027" y="170666"/>
                    <a:pt x="462737" y="175051"/>
                    <a:pt x="464156" y="179071"/>
                  </a:cubicBezTo>
                  <a:cubicBezTo>
                    <a:pt x="464866" y="182361"/>
                    <a:pt x="466285" y="185284"/>
                    <a:pt x="466995" y="188939"/>
                  </a:cubicBezTo>
                  <a:cubicBezTo>
                    <a:pt x="469479" y="181630"/>
                    <a:pt x="472317" y="175051"/>
                    <a:pt x="475156" y="167742"/>
                  </a:cubicBezTo>
                  <a:cubicBezTo>
                    <a:pt x="477640" y="159702"/>
                    <a:pt x="481189" y="152027"/>
                    <a:pt x="484382" y="144717"/>
                  </a:cubicBezTo>
                  <a:cubicBezTo>
                    <a:pt x="484737" y="144352"/>
                    <a:pt x="485092" y="144352"/>
                    <a:pt x="485092" y="144717"/>
                  </a:cubicBezTo>
                  <a:cubicBezTo>
                    <a:pt x="482253" y="153123"/>
                    <a:pt x="478705" y="161529"/>
                    <a:pt x="475866" y="169935"/>
                  </a:cubicBezTo>
                  <a:cubicBezTo>
                    <a:pt x="473737" y="176879"/>
                    <a:pt x="470543" y="183822"/>
                    <a:pt x="468059" y="190401"/>
                  </a:cubicBezTo>
                  <a:cubicBezTo>
                    <a:pt x="468059" y="190766"/>
                    <a:pt x="467704" y="191132"/>
                    <a:pt x="466995" y="190766"/>
                  </a:cubicBezTo>
                  <a:cubicBezTo>
                    <a:pt x="466995" y="191497"/>
                    <a:pt x="465930" y="191497"/>
                    <a:pt x="465930" y="190766"/>
                  </a:cubicBezTo>
                  <a:cubicBezTo>
                    <a:pt x="465220" y="186746"/>
                    <a:pt x="463446" y="183092"/>
                    <a:pt x="462382" y="179071"/>
                  </a:cubicBezTo>
                  <a:cubicBezTo>
                    <a:pt x="461672" y="175051"/>
                    <a:pt x="460607" y="171031"/>
                    <a:pt x="459898" y="167011"/>
                  </a:cubicBezTo>
                  <a:cubicBezTo>
                    <a:pt x="458124" y="158605"/>
                    <a:pt x="455994" y="150199"/>
                    <a:pt x="455285" y="141794"/>
                  </a:cubicBezTo>
                  <a:cubicBezTo>
                    <a:pt x="455285" y="141428"/>
                    <a:pt x="455994" y="141063"/>
                    <a:pt x="455994" y="141428"/>
                  </a:cubicBezTo>
                  <a:close/>
                  <a:moveTo>
                    <a:pt x="185410" y="141426"/>
                  </a:moveTo>
                  <a:cubicBezTo>
                    <a:pt x="185410" y="141063"/>
                    <a:pt x="186133" y="141063"/>
                    <a:pt x="186494" y="141426"/>
                  </a:cubicBezTo>
                  <a:cubicBezTo>
                    <a:pt x="187217" y="146868"/>
                    <a:pt x="190471" y="152311"/>
                    <a:pt x="192278" y="157754"/>
                  </a:cubicBezTo>
                  <a:cubicBezTo>
                    <a:pt x="194447" y="162834"/>
                    <a:pt x="196978" y="167914"/>
                    <a:pt x="199147" y="172994"/>
                  </a:cubicBezTo>
                  <a:cubicBezTo>
                    <a:pt x="201316" y="178437"/>
                    <a:pt x="203847" y="183517"/>
                    <a:pt x="205654" y="188597"/>
                  </a:cubicBezTo>
                  <a:cubicBezTo>
                    <a:pt x="207462" y="192951"/>
                    <a:pt x="208908" y="198031"/>
                    <a:pt x="211077" y="201660"/>
                  </a:cubicBezTo>
                  <a:cubicBezTo>
                    <a:pt x="211800" y="192951"/>
                    <a:pt x="213969" y="183880"/>
                    <a:pt x="215053" y="174808"/>
                  </a:cubicBezTo>
                  <a:cubicBezTo>
                    <a:pt x="216499" y="165737"/>
                    <a:pt x="219753" y="157028"/>
                    <a:pt x="220837" y="147957"/>
                  </a:cubicBezTo>
                  <a:cubicBezTo>
                    <a:pt x="220837" y="147594"/>
                    <a:pt x="221560" y="147594"/>
                    <a:pt x="221560" y="148320"/>
                  </a:cubicBezTo>
                  <a:cubicBezTo>
                    <a:pt x="220837" y="158117"/>
                    <a:pt x="217584" y="167188"/>
                    <a:pt x="216499" y="176986"/>
                  </a:cubicBezTo>
                  <a:cubicBezTo>
                    <a:pt x="215415" y="185694"/>
                    <a:pt x="213246" y="194403"/>
                    <a:pt x="212523" y="203111"/>
                  </a:cubicBezTo>
                  <a:cubicBezTo>
                    <a:pt x="212523" y="203837"/>
                    <a:pt x="212161" y="204200"/>
                    <a:pt x="211438" y="203837"/>
                  </a:cubicBezTo>
                  <a:cubicBezTo>
                    <a:pt x="211077" y="204200"/>
                    <a:pt x="210715" y="204200"/>
                    <a:pt x="210354" y="203837"/>
                  </a:cubicBezTo>
                  <a:cubicBezTo>
                    <a:pt x="207823" y="200208"/>
                    <a:pt x="206739" y="194766"/>
                    <a:pt x="204931" y="190774"/>
                  </a:cubicBezTo>
                  <a:cubicBezTo>
                    <a:pt x="202762" y="184968"/>
                    <a:pt x="200231" y="179526"/>
                    <a:pt x="197701" y="173720"/>
                  </a:cubicBezTo>
                  <a:cubicBezTo>
                    <a:pt x="195532" y="167914"/>
                    <a:pt x="192278" y="162108"/>
                    <a:pt x="190471" y="156666"/>
                  </a:cubicBezTo>
                  <a:cubicBezTo>
                    <a:pt x="188302" y="151586"/>
                    <a:pt x="186133" y="146868"/>
                    <a:pt x="185410" y="141426"/>
                  </a:cubicBezTo>
                  <a:close/>
                  <a:moveTo>
                    <a:pt x="454053" y="114788"/>
                  </a:moveTo>
                  <a:cubicBezTo>
                    <a:pt x="454053" y="114075"/>
                    <a:pt x="454766" y="114431"/>
                    <a:pt x="454766" y="114788"/>
                  </a:cubicBezTo>
                  <a:cubicBezTo>
                    <a:pt x="454766" y="120493"/>
                    <a:pt x="456904" y="126197"/>
                    <a:pt x="457617" y="131546"/>
                  </a:cubicBezTo>
                  <a:cubicBezTo>
                    <a:pt x="458686" y="137251"/>
                    <a:pt x="460468" y="142599"/>
                    <a:pt x="461181" y="147947"/>
                  </a:cubicBezTo>
                  <a:cubicBezTo>
                    <a:pt x="462606" y="153295"/>
                    <a:pt x="463675" y="159000"/>
                    <a:pt x="464744" y="164348"/>
                  </a:cubicBezTo>
                  <a:cubicBezTo>
                    <a:pt x="465457" y="168627"/>
                    <a:pt x="465814" y="173619"/>
                    <a:pt x="467239" y="177897"/>
                  </a:cubicBezTo>
                  <a:cubicBezTo>
                    <a:pt x="469734" y="169340"/>
                    <a:pt x="473654" y="160783"/>
                    <a:pt x="476505" y="152939"/>
                  </a:cubicBezTo>
                  <a:cubicBezTo>
                    <a:pt x="479712" y="144382"/>
                    <a:pt x="484345" y="136537"/>
                    <a:pt x="487196" y="127980"/>
                  </a:cubicBezTo>
                  <a:cubicBezTo>
                    <a:pt x="487196" y="127624"/>
                    <a:pt x="488265" y="127980"/>
                    <a:pt x="487909" y="128337"/>
                  </a:cubicBezTo>
                  <a:cubicBezTo>
                    <a:pt x="485058" y="137607"/>
                    <a:pt x="480425" y="145808"/>
                    <a:pt x="477574" y="155078"/>
                  </a:cubicBezTo>
                  <a:cubicBezTo>
                    <a:pt x="474723" y="163279"/>
                    <a:pt x="470803" y="171123"/>
                    <a:pt x="468308" y="179680"/>
                  </a:cubicBezTo>
                  <a:cubicBezTo>
                    <a:pt x="468308" y="180037"/>
                    <a:pt x="467595" y="180393"/>
                    <a:pt x="467239" y="179680"/>
                  </a:cubicBezTo>
                  <a:cubicBezTo>
                    <a:pt x="467239" y="180037"/>
                    <a:pt x="466526" y="180037"/>
                    <a:pt x="466526" y="179680"/>
                  </a:cubicBezTo>
                  <a:cubicBezTo>
                    <a:pt x="464388" y="175758"/>
                    <a:pt x="464388" y="170410"/>
                    <a:pt x="463675" y="166131"/>
                  </a:cubicBezTo>
                  <a:cubicBezTo>
                    <a:pt x="462250" y="160070"/>
                    <a:pt x="461181" y="154365"/>
                    <a:pt x="460112" y="148304"/>
                  </a:cubicBezTo>
                  <a:cubicBezTo>
                    <a:pt x="458686" y="142242"/>
                    <a:pt x="456904" y="136181"/>
                    <a:pt x="455835" y="130120"/>
                  </a:cubicBezTo>
                  <a:cubicBezTo>
                    <a:pt x="455122" y="125128"/>
                    <a:pt x="453697" y="119780"/>
                    <a:pt x="454053" y="114788"/>
                  </a:cubicBezTo>
                  <a:close/>
                  <a:moveTo>
                    <a:pt x="209222" y="111261"/>
                  </a:moveTo>
                  <a:cubicBezTo>
                    <a:pt x="209222" y="110900"/>
                    <a:pt x="210413" y="110900"/>
                    <a:pt x="210413" y="111621"/>
                  </a:cubicBezTo>
                  <a:cubicBezTo>
                    <a:pt x="210016" y="116312"/>
                    <a:pt x="208825" y="121002"/>
                    <a:pt x="206444" y="125692"/>
                  </a:cubicBezTo>
                  <a:cubicBezTo>
                    <a:pt x="206047" y="126414"/>
                    <a:pt x="204460" y="126053"/>
                    <a:pt x="204857" y="124971"/>
                  </a:cubicBezTo>
                  <a:cubicBezTo>
                    <a:pt x="206841" y="120641"/>
                    <a:pt x="208825" y="115951"/>
                    <a:pt x="209222" y="111261"/>
                  </a:cubicBezTo>
                  <a:close/>
                  <a:moveTo>
                    <a:pt x="211338" y="110900"/>
                  </a:moveTo>
                  <a:cubicBezTo>
                    <a:pt x="211338" y="110900"/>
                    <a:pt x="212044" y="110900"/>
                    <a:pt x="212044" y="111250"/>
                  </a:cubicBezTo>
                  <a:cubicBezTo>
                    <a:pt x="211338" y="114748"/>
                    <a:pt x="210633" y="118595"/>
                    <a:pt x="209575" y="122443"/>
                  </a:cubicBezTo>
                  <a:cubicBezTo>
                    <a:pt x="209222" y="125241"/>
                    <a:pt x="207811" y="127690"/>
                    <a:pt x="207811" y="130139"/>
                  </a:cubicBezTo>
                  <a:cubicBezTo>
                    <a:pt x="207811" y="131188"/>
                    <a:pt x="206047" y="130838"/>
                    <a:pt x="206400" y="130139"/>
                  </a:cubicBezTo>
                  <a:cubicBezTo>
                    <a:pt x="206752" y="126990"/>
                    <a:pt x="208163" y="123842"/>
                    <a:pt x="209222" y="120694"/>
                  </a:cubicBezTo>
                  <a:cubicBezTo>
                    <a:pt x="209927" y="117546"/>
                    <a:pt x="210633" y="114398"/>
                    <a:pt x="211338" y="110900"/>
                  </a:cubicBezTo>
                  <a:close/>
                  <a:moveTo>
                    <a:pt x="379567" y="106501"/>
                  </a:moveTo>
                  <a:cubicBezTo>
                    <a:pt x="379567" y="106138"/>
                    <a:pt x="380304" y="106138"/>
                    <a:pt x="380304" y="106865"/>
                  </a:cubicBezTo>
                  <a:cubicBezTo>
                    <a:pt x="379936" y="111589"/>
                    <a:pt x="377727" y="116313"/>
                    <a:pt x="375150" y="120674"/>
                  </a:cubicBezTo>
                  <a:lnTo>
                    <a:pt x="370320" y="131894"/>
                  </a:lnTo>
                  <a:lnTo>
                    <a:pt x="370794" y="131894"/>
                  </a:lnTo>
                  <a:cubicBezTo>
                    <a:pt x="370088" y="146126"/>
                    <a:pt x="361975" y="158580"/>
                    <a:pt x="356683" y="171389"/>
                  </a:cubicBezTo>
                  <a:cubicBezTo>
                    <a:pt x="356683" y="172457"/>
                    <a:pt x="355272" y="171745"/>
                    <a:pt x="355625" y="170678"/>
                  </a:cubicBezTo>
                  <a:lnTo>
                    <a:pt x="368172" y="137033"/>
                  </a:lnTo>
                  <a:lnTo>
                    <a:pt x="357112" y="165009"/>
                  </a:lnTo>
                  <a:cubicBezTo>
                    <a:pt x="356744" y="166099"/>
                    <a:pt x="355272" y="165373"/>
                    <a:pt x="355640" y="164282"/>
                  </a:cubicBezTo>
                  <a:cubicBezTo>
                    <a:pt x="360425" y="154834"/>
                    <a:pt x="363002" y="144659"/>
                    <a:pt x="367051" y="134847"/>
                  </a:cubicBezTo>
                  <a:cubicBezTo>
                    <a:pt x="369260" y="129759"/>
                    <a:pt x="371101" y="124671"/>
                    <a:pt x="374046" y="120310"/>
                  </a:cubicBezTo>
                  <a:cubicBezTo>
                    <a:pt x="376254" y="115950"/>
                    <a:pt x="378463" y="111589"/>
                    <a:pt x="379567" y="106501"/>
                  </a:cubicBezTo>
                  <a:close/>
                  <a:moveTo>
                    <a:pt x="214903" y="106496"/>
                  </a:moveTo>
                  <a:cubicBezTo>
                    <a:pt x="214903" y="106138"/>
                    <a:pt x="215238" y="106138"/>
                    <a:pt x="215238" y="106496"/>
                  </a:cubicBezTo>
                  <a:cubicBezTo>
                    <a:pt x="214903" y="111873"/>
                    <a:pt x="214235" y="116892"/>
                    <a:pt x="213232" y="121910"/>
                  </a:cubicBezTo>
                  <a:cubicBezTo>
                    <a:pt x="212564" y="126929"/>
                    <a:pt x="210559" y="132664"/>
                    <a:pt x="210893" y="138041"/>
                  </a:cubicBezTo>
                  <a:cubicBezTo>
                    <a:pt x="210893" y="139116"/>
                    <a:pt x="209222" y="139116"/>
                    <a:pt x="209222" y="138041"/>
                  </a:cubicBezTo>
                  <a:cubicBezTo>
                    <a:pt x="209222" y="133022"/>
                    <a:pt x="210893" y="128004"/>
                    <a:pt x="211895" y="123344"/>
                  </a:cubicBezTo>
                  <a:cubicBezTo>
                    <a:pt x="212898" y="117609"/>
                    <a:pt x="214235" y="112232"/>
                    <a:pt x="214903" y="106496"/>
                  </a:cubicBezTo>
                  <a:close/>
                  <a:moveTo>
                    <a:pt x="700466" y="106138"/>
                  </a:moveTo>
                  <a:cubicBezTo>
                    <a:pt x="701171" y="106138"/>
                    <a:pt x="702230" y="106402"/>
                    <a:pt x="702935" y="106402"/>
                  </a:cubicBezTo>
                  <a:cubicBezTo>
                    <a:pt x="703641" y="106402"/>
                    <a:pt x="704346" y="106402"/>
                    <a:pt x="705052" y="106402"/>
                  </a:cubicBezTo>
                  <a:cubicBezTo>
                    <a:pt x="705757" y="106667"/>
                    <a:pt x="705405" y="107460"/>
                    <a:pt x="704699" y="107460"/>
                  </a:cubicBezTo>
                  <a:cubicBezTo>
                    <a:pt x="704346" y="107460"/>
                    <a:pt x="703288" y="107196"/>
                    <a:pt x="702582" y="107196"/>
                  </a:cubicBezTo>
                  <a:cubicBezTo>
                    <a:pt x="701877" y="107196"/>
                    <a:pt x="701171" y="106931"/>
                    <a:pt x="700113" y="106931"/>
                  </a:cubicBezTo>
                  <a:cubicBezTo>
                    <a:pt x="699760" y="106931"/>
                    <a:pt x="699760" y="106138"/>
                    <a:pt x="700466" y="106138"/>
                  </a:cubicBezTo>
                  <a:close/>
                  <a:moveTo>
                    <a:pt x="854547" y="104570"/>
                  </a:moveTo>
                  <a:cubicBezTo>
                    <a:pt x="854547" y="104570"/>
                    <a:pt x="854187" y="104570"/>
                    <a:pt x="854187" y="104930"/>
                  </a:cubicBezTo>
                  <a:cubicBezTo>
                    <a:pt x="851665" y="106370"/>
                    <a:pt x="849144" y="107811"/>
                    <a:pt x="846982" y="109251"/>
                  </a:cubicBezTo>
                  <a:cubicBezTo>
                    <a:pt x="845181" y="110331"/>
                    <a:pt x="843740" y="111412"/>
                    <a:pt x="842659" y="112492"/>
                  </a:cubicBezTo>
                  <a:cubicBezTo>
                    <a:pt x="837255" y="131939"/>
                    <a:pt x="827168" y="149224"/>
                    <a:pt x="819963" y="167591"/>
                  </a:cubicBezTo>
                  <a:cubicBezTo>
                    <a:pt x="812758" y="186317"/>
                    <a:pt x="805553" y="205403"/>
                    <a:pt x="798348" y="224489"/>
                  </a:cubicBezTo>
                  <a:cubicBezTo>
                    <a:pt x="790783" y="244296"/>
                    <a:pt x="783578" y="264463"/>
                    <a:pt x="774932" y="283550"/>
                  </a:cubicBezTo>
                  <a:cubicBezTo>
                    <a:pt x="766646" y="301195"/>
                    <a:pt x="758721" y="319922"/>
                    <a:pt x="753677" y="338648"/>
                  </a:cubicBezTo>
                  <a:cubicBezTo>
                    <a:pt x="755118" y="337567"/>
                    <a:pt x="756199" y="336847"/>
                    <a:pt x="756919" y="336127"/>
                  </a:cubicBezTo>
                  <a:cubicBezTo>
                    <a:pt x="759081" y="334687"/>
                    <a:pt x="761242" y="332526"/>
                    <a:pt x="763764" y="331085"/>
                  </a:cubicBezTo>
                  <a:cubicBezTo>
                    <a:pt x="768808" y="321722"/>
                    <a:pt x="769889" y="309478"/>
                    <a:pt x="773491" y="299035"/>
                  </a:cubicBezTo>
                  <a:cubicBezTo>
                    <a:pt x="776733" y="290032"/>
                    <a:pt x="782137" y="282109"/>
                    <a:pt x="786820" y="273466"/>
                  </a:cubicBezTo>
                  <a:cubicBezTo>
                    <a:pt x="792224" y="263743"/>
                    <a:pt x="795466" y="252939"/>
                    <a:pt x="799069" y="242856"/>
                  </a:cubicBezTo>
                  <a:cubicBezTo>
                    <a:pt x="802671" y="233492"/>
                    <a:pt x="806634" y="224129"/>
                    <a:pt x="809876" y="214406"/>
                  </a:cubicBezTo>
                  <a:cubicBezTo>
                    <a:pt x="813479" y="204323"/>
                    <a:pt x="816361" y="193879"/>
                    <a:pt x="821404" y="183796"/>
                  </a:cubicBezTo>
                  <a:cubicBezTo>
                    <a:pt x="825727" y="175513"/>
                    <a:pt x="830411" y="166870"/>
                    <a:pt x="833293" y="157507"/>
                  </a:cubicBezTo>
                  <a:cubicBezTo>
                    <a:pt x="839777" y="139501"/>
                    <a:pt x="845901" y="121495"/>
                    <a:pt x="854547" y="104570"/>
                  </a:cubicBezTo>
                  <a:close/>
                  <a:moveTo>
                    <a:pt x="698859" y="102963"/>
                  </a:moveTo>
                  <a:cubicBezTo>
                    <a:pt x="702291" y="103316"/>
                    <a:pt x="705724" y="103668"/>
                    <a:pt x="709499" y="104021"/>
                  </a:cubicBezTo>
                  <a:cubicBezTo>
                    <a:pt x="710529" y="104021"/>
                    <a:pt x="710186" y="105785"/>
                    <a:pt x="709156" y="105785"/>
                  </a:cubicBezTo>
                  <a:cubicBezTo>
                    <a:pt x="705724" y="105079"/>
                    <a:pt x="702291" y="104374"/>
                    <a:pt x="698515" y="104021"/>
                  </a:cubicBezTo>
                  <a:cubicBezTo>
                    <a:pt x="698172" y="104021"/>
                    <a:pt x="698172" y="102963"/>
                    <a:pt x="698859" y="102963"/>
                  </a:cubicBezTo>
                  <a:close/>
                  <a:moveTo>
                    <a:pt x="218057" y="101375"/>
                  </a:moveTo>
                  <a:cubicBezTo>
                    <a:pt x="218402" y="108894"/>
                    <a:pt x="216676" y="116056"/>
                    <a:pt x="215296" y="123218"/>
                  </a:cubicBezTo>
                  <a:cubicBezTo>
                    <a:pt x="213570" y="131454"/>
                    <a:pt x="213225" y="139690"/>
                    <a:pt x="212190" y="147567"/>
                  </a:cubicBezTo>
                  <a:cubicBezTo>
                    <a:pt x="212190" y="148642"/>
                    <a:pt x="210810" y="148284"/>
                    <a:pt x="210810" y="147209"/>
                  </a:cubicBezTo>
                  <a:cubicBezTo>
                    <a:pt x="211845" y="138973"/>
                    <a:pt x="211845" y="131096"/>
                    <a:pt x="213570" y="122860"/>
                  </a:cubicBezTo>
                  <a:cubicBezTo>
                    <a:pt x="215296" y="115698"/>
                    <a:pt x="217366" y="108894"/>
                    <a:pt x="218057" y="101375"/>
                  </a:cubicBezTo>
                  <a:close/>
                  <a:moveTo>
                    <a:pt x="694122" y="98597"/>
                  </a:moveTo>
                  <a:cubicBezTo>
                    <a:pt x="700171" y="98994"/>
                    <a:pt x="706219" y="99391"/>
                    <a:pt x="712624" y="100581"/>
                  </a:cubicBezTo>
                  <a:cubicBezTo>
                    <a:pt x="713691" y="100581"/>
                    <a:pt x="713336" y="102566"/>
                    <a:pt x="712268" y="102169"/>
                  </a:cubicBezTo>
                  <a:cubicBezTo>
                    <a:pt x="706219" y="101375"/>
                    <a:pt x="700171" y="100581"/>
                    <a:pt x="694122" y="99391"/>
                  </a:cubicBezTo>
                  <a:cubicBezTo>
                    <a:pt x="693410" y="99391"/>
                    <a:pt x="693766" y="98200"/>
                    <a:pt x="694122" y="98597"/>
                  </a:cubicBezTo>
                  <a:close/>
                  <a:moveTo>
                    <a:pt x="807355" y="95206"/>
                  </a:moveTo>
                  <a:cubicBezTo>
                    <a:pt x="807355" y="96287"/>
                    <a:pt x="807355" y="96647"/>
                    <a:pt x="806274" y="97367"/>
                  </a:cubicBezTo>
                  <a:cubicBezTo>
                    <a:pt x="803392" y="99168"/>
                    <a:pt x="800150" y="100608"/>
                    <a:pt x="796907" y="102409"/>
                  </a:cubicBezTo>
                  <a:cubicBezTo>
                    <a:pt x="796547" y="102769"/>
                    <a:pt x="795827" y="103489"/>
                    <a:pt x="795106" y="103849"/>
                  </a:cubicBezTo>
                  <a:cubicBezTo>
                    <a:pt x="810237" y="104930"/>
                    <a:pt x="825007" y="108531"/>
                    <a:pt x="840137" y="109611"/>
                  </a:cubicBezTo>
                  <a:cubicBezTo>
                    <a:pt x="840498" y="109611"/>
                    <a:pt x="840498" y="109611"/>
                    <a:pt x="840858" y="109971"/>
                  </a:cubicBezTo>
                  <a:cubicBezTo>
                    <a:pt x="842299" y="108531"/>
                    <a:pt x="843740" y="107451"/>
                    <a:pt x="844821" y="106370"/>
                  </a:cubicBezTo>
                  <a:cubicBezTo>
                    <a:pt x="845901" y="105290"/>
                    <a:pt x="847342" y="104570"/>
                    <a:pt x="848783" y="103489"/>
                  </a:cubicBezTo>
                  <a:cubicBezTo>
                    <a:pt x="835094" y="101329"/>
                    <a:pt x="821044" y="98087"/>
                    <a:pt x="807355" y="95206"/>
                  </a:cubicBezTo>
                  <a:close/>
                  <a:moveTo>
                    <a:pt x="689380" y="95025"/>
                  </a:moveTo>
                  <a:cubicBezTo>
                    <a:pt x="699638" y="96145"/>
                    <a:pt x="710262" y="98760"/>
                    <a:pt x="720520" y="99134"/>
                  </a:cubicBezTo>
                  <a:cubicBezTo>
                    <a:pt x="721619" y="99134"/>
                    <a:pt x="721253" y="101001"/>
                    <a:pt x="720520" y="101001"/>
                  </a:cubicBezTo>
                  <a:cubicBezTo>
                    <a:pt x="716124" y="101001"/>
                    <a:pt x="711727" y="99881"/>
                    <a:pt x="707331" y="99134"/>
                  </a:cubicBezTo>
                  <a:cubicBezTo>
                    <a:pt x="701470" y="98013"/>
                    <a:pt x="695242" y="97266"/>
                    <a:pt x="689380" y="96145"/>
                  </a:cubicBezTo>
                  <a:cubicBezTo>
                    <a:pt x="688647" y="96145"/>
                    <a:pt x="689014" y="95025"/>
                    <a:pt x="689380" y="95025"/>
                  </a:cubicBezTo>
                  <a:close/>
                  <a:moveTo>
                    <a:pt x="606853" y="95025"/>
                  </a:moveTo>
                  <a:cubicBezTo>
                    <a:pt x="608743" y="95422"/>
                    <a:pt x="610633" y="95422"/>
                    <a:pt x="612523" y="95819"/>
                  </a:cubicBezTo>
                  <a:cubicBezTo>
                    <a:pt x="613657" y="95819"/>
                    <a:pt x="613279" y="97803"/>
                    <a:pt x="612145" y="97406"/>
                  </a:cubicBezTo>
                  <a:cubicBezTo>
                    <a:pt x="610255" y="97009"/>
                    <a:pt x="608365" y="96612"/>
                    <a:pt x="606853" y="96215"/>
                  </a:cubicBezTo>
                  <a:cubicBezTo>
                    <a:pt x="606097" y="95819"/>
                    <a:pt x="606097" y="95025"/>
                    <a:pt x="606853" y="95025"/>
                  </a:cubicBezTo>
                  <a:close/>
                  <a:moveTo>
                    <a:pt x="602082" y="91850"/>
                  </a:moveTo>
                  <a:cubicBezTo>
                    <a:pt x="605818" y="91850"/>
                    <a:pt x="609179" y="91850"/>
                    <a:pt x="612541" y="92908"/>
                  </a:cubicBezTo>
                  <a:cubicBezTo>
                    <a:pt x="613662" y="92908"/>
                    <a:pt x="613288" y="94672"/>
                    <a:pt x="612168" y="94672"/>
                  </a:cubicBezTo>
                  <a:cubicBezTo>
                    <a:pt x="608806" y="93614"/>
                    <a:pt x="605444" y="92908"/>
                    <a:pt x="602082" y="92555"/>
                  </a:cubicBezTo>
                  <a:cubicBezTo>
                    <a:pt x="601335" y="92555"/>
                    <a:pt x="601335" y="91850"/>
                    <a:pt x="602082" y="91850"/>
                  </a:cubicBezTo>
                  <a:close/>
                  <a:moveTo>
                    <a:pt x="480949" y="90641"/>
                  </a:moveTo>
                  <a:cubicBezTo>
                    <a:pt x="481280" y="90263"/>
                    <a:pt x="481941" y="90263"/>
                    <a:pt x="481610" y="90641"/>
                  </a:cubicBezTo>
                  <a:cubicBezTo>
                    <a:pt x="480618" y="95932"/>
                    <a:pt x="478634" y="100468"/>
                    <a:pt x="475988" y="104626"/>
                  </a:cubicBezTo>
                  <a:cubicBezTo>
                    <a:pt x="475327" y="105760"/>
                    <a:pt x="474335" y="104626"/>
                    <a:pt x="474996" y="103870"/>
                  </a:cubicBezTo>
                  <a:cubicBezTo>
                    <a:pt x="477311" y="99712"/>
                    <a:pt x="479626" y="95554"/>
                    <a:pt x="480949" y="90641"/>
                  </a:cubicBezTo>
                  <a:close/>
                  <a:moveTo>
                    <a:pt x="484426" y="90631"/>
                  </a:moveTo>
                  <a:cubicBezTo>
                    <a:pt x="484766" y="90263"/>
                    <a:pt x="485107" y="90631"/>
                    <a:pt x="484766" y="91000"/>
                  </a:cubicBezTo>
                  <a:cubicBezTo>
                    <a:pt x="483746" y="94685"/>
                    <a:pt x="482045" y="98370"/>
                    <a:pt x="480684" y="102055"/>
                  </a:cubicBezTo>
                  <a:cubicBezTo>
                    <a:pt x="479664" y="104635"/>
                    <a:pt x="477963" y="106846"/>
                    <a:pt x="477282" y="109794"/>
                  </a:cubicBezTo>
                  <a:cubicBezTo>
                    <a:pt x="476942" y="110531"/>
                    <a:pt x="475922" y="110163"/>
                    <a:pt x="475922" y="109057"/>
                  </a:cubicBezTo>
                  <a:cubicBezTo>
                    <a:pt x="476942" y="106109"/>
                    <a:pt x="478983" y="103161"/>
                    <a:pt x="480344" y="100213"/>
                  </a:cubicBezTo>
                  <a:cubicBezTo>
                    <a:pt x="481705" y="96896"/>
                    <a:pt x="483066" y="93948"/>
                    <a:pt x="484426" y="90631"/>
                  </a:cubicBezTo>
                  <a:close/>
                  <a:moveTo>
                    <a:pt x="742509" y="87644"/>
                  </a:moveTo>
                  <a:cubicBezTo>
                    <a:pt x="740708" y="88724"/>
                    <a:pt x="738547" y="90165"/>
                    <a:pt x="736385" y="91245"/>
                  </a:cubicBezTo>
                  <a:cubicBezTo>
                    <a:pt x="734224" y="92686"/>
                    <a:pt x="732422" y="94126"/>
                    <a:pt x="730261" y="95567"/>
                  </a:cubicBezTo>
                  <a:cubicBezTo>
                    <a:pt x="733503" y="119334"/>
                    <a:pt x="731702" y="143823"/>
                    <a:pt x="733503" y="167951"/>
                  </a:cubicBezTo>
                  <a:cubicBezTo>
                    <a:pt x="734944" y="186677"/>
                    <a:pt x="739988" y="205403"/>
                    <a:pt x="740708" y="224489"/>
                  </a:cubicBezTo>
                  <a:cubicBezTo>
                    <a:pt x="742870" y="218728"/>
                    <a:pt x="745752" y="212966"/>
                    <a:pt x="747913" y="207564"/>
                  </a:cubicBezTo>
                  <a:lnTo>
                    <a:pt x="747913" y="207204"/>
                  </a:lnTo>
                  <a:cubicBezTo>
                    <a:pt x="745031" y="199281"/>
                    <a:pt x="746112" y="190638"/>
                    <a:pt x="745391" y="182355"/>
                  </a:cubicBezTo>
                  <a:cubicBezTo>
                    <a:pt x="743950" y="171192"/>
                    <a:pt x="743230" y="160388"/>
                    <a:pt x="743230" y="148864"/>
                  </a:cubicBezTo>
                  <a:cubicBezTo>
                    <a:pt x="742870" y="128698"/>
                    <a:pt x="739988" y="107811"/>
                    <a:pt x="742509" y="87644"/>
                  </a:cubicBezTo>
                  <a:close/>
                  <a:moveTo>
                    <a:pt x="805210" y="87441"/>
                  </a:moveTo>
                  <a:cubicBezTo>
                    <a:pt x="807400" y="87088"/>
                    <a:pt x="809954" y="87793"/>
                    <a:pt x="812144" y="88146"/>
                  </a:cubicBezTo>
                  <a:cubicBezTo>
                    <a:pt x="815428" y="88499"/>
                    <a:pt x="818348" y="89204"/>
                    <a:pt x="821632" y="89910"/>
                  </a:cubicBezTo>
                  <a:cubicBezTo>
                    <a:pt x="821632" y="89910"/>
                    <a:pt x="821632" y="90263"/>
                    <a:pt x="821267" y="90263"/>
                  </a:cubicBezTo>
                  <a:lnTo>
                    <a:pt x="806834" y="88965"/>
                  </a:lnTo>
                  <a:lnTo>
                    <a:pt x="817411" y="90411"/>
                  </a:lnTo>
                  <a:cubicBezTo>
                    <a:pt x="819175" y="90411"/>
                    <a:pt x="823408" y="90411"/>
                    <a:pt x="824819" y="91800"/>
                  </a:cubicBezTo>
                  <a:cubicBezTo>
                    <a:pt x="823408" y="92842"/>
                    <a:pt x="819881" y="91800"/>
                    <a:pt x="818469" y="91800"/>
                  </a:cubicBezTo>
                  <a:cubicBezTo>
                    <a:pt x="813883" y="91106"/>
                    <a:pt x="809297" y="90064"/>
                    <a:pt x="804711" y="90411"/>
                  </a:cubicBezTo>
                  <a:cubicBezTo>
                    <a:pt x="802242" y="91453"/>
                    <a:pt x="799772" y="93537"/>
                    <a:pt x="796950" y="94926"/>
                  </a:cubicBezTo>
                  <a:cubicBezTo>
                    <a:pt x="795186" y="95968"/>
                    <a:pt x="792717" y="97357"/>
                    <a:pt x="790953" y="98746"/>
                  </a:cubicBezTo>
                  <a:cubicBezTo>
                    <a:pt x="790600" y="99440"/>
                    <a:pt x="790247" y="98746"/>
                    <a:pt x="790600" y="98399"/>
                  </a:cubicBezTo>
                  <a:cubicBezTo>
                    <a:pt x="792717" y="96315"/>
                    <a:pt x="795539" y="94579"/>
                    <a:pt x="798008" y="92842"/>
                  </a:cubicBezTo>
                  <a:lnTo>
                    <a:pt x="799705" y="91762"/>
                  </a:lnTo>
                  <a:lnTo>
                    <a:pt x="791342" y="95907"/>
                  </a:lnTo>
                  <a:cubicBezTo>
                    <a:pt x="790612" y="96260"/>
                    <a:pt x="790247" y="95554"/>
                    <a:pt x="790612" y="95202"/>
                  </a:cubicBezTo>
                  <a:cubicBezTo>
                    <a:pt x="794992" y="92379"/>
                    <a:pt x="799736" y="89204"/>
                    <a:pt x="804480" y="87793"/>
                  </a:cubicBezTo>
                  <a:cubicBezTo>
                    <a:pt x="804845" y="87441"/>
                    <a:pt x="804845" y="87441"/>
                    <a:pt x="805210" y="87441"/>
                  </a:cubicBezTo>
                  <a:close/>
                  <a:moveTo>
                    <a:pt x="597262" y="87088"/>
                  </a:moveTo>
                  <a:cubicBezTo>
                    <a:pt x="599678" y="87088"/>
                    <a:pt x="602439" y="87376"/>
                    <a:pt x="604855" y="87665"/>
                  </a:cubicBezTo>
                  <a:cubicBezTo>
                    <a:pt x="606926" y="87954"/>
                    <a:pt x="608996" y="87954"/>
                    <a:pt x="611067" y="88242"/>
                  </a:cubicBezTo>
                  <a:cubicBezTo>
                    <a:pt x="612102" y="88820"/>
                    <a:pt x="611757" y="89974"/>
                    <a:pt x="610377" y="89685"/>
                  </a:cubicBezTo>
                  <a:cubicBezTo>
                    <a:pt x="606235" y="88531"/>
                    <a:pt x="601404" y="88531"/>
                    <a:pt x="596917" y="87376"/>
                  </a:cubicBezTo>
                  <a:cubicBezTo>
                    <a:pt x="596572" y="87376"/>
                    <a:pt x="596572" y="87088"/>
                    <a:pt x="597262" y="87088"/>
                  </a:cubicBezTo>
                  <a:close/>
                  <a:moveTo>
                    <a:pt x="489523" y="87088"/>
                  </a:moveTo>
                  <a:cubicBezTo>
                    <a:pt x="489867" y="87088"/>
                    <a:pt x="489867" y="87088"/>
                    <a:pt x="489867" y="87449"/>
                  </a:cubicBezTo>
                  <a:cubicBezTo>
                    <a:pt x="488494" y="92139"/>
                    <a:pt x="486777" y="97190"/>
                    <a:pt x="485061" y="102241"/>
                  </a:cubicBezTo>
                  <a:cubicBezTo>
                    <a:pt x="483345" y="106932"/>
                    <a:pt x="480599" y="112343"/>
                    <a:pt x="479569" y="117395"/>
                  </a:cubicBezTo>
                  <a:cubicBezTo>
                    <a:pt x="479226" y="118477"/>
                    <a:pt x="477510" y="118116"/>
                    <a:pt x="477853" y="117395"/>
                  </a:cubicBezTo>
                  <a:cubicBezTo>
                    <a:pt x="478883" y="112343"/>
                    <a:pt x="481629" y="107653"/>
                    <a:pt x="483345" y="103324"/>
                  </a:cubicBezTo>
                  <a:cubicBezTo>
                    <a:pt x="485404" y="97912"/>
                    <a:pt x="487807" y="92500"/>
                    <a:pt x="489523" y="87088"/>
                  </a:cubicBezTo>
                  <a:close/>
                  <a:moveTo>
                    <a:pt x="52135" y="87088"/>
                  </a:moveTo>
                  <a:cubicBezTo>
                    <a:pt x="52891" y="87088"/>
                    <a:pt x="53269" y="87881"/>
                    <a:pt x="52135" y="88146"/>
                  </a:cubicBezTo>
                  <a:cubicBezTo>
                    <a:pt x="50245" y="88146"/>
                    <a:pt x="48355" y="88146"/>
                    <a:pt x="46466" y="88146"/>
                  </a:cubicBezTo>
                  <a:cubicBezTo>
                    <a:pt x="46088" y="88410"/>
                    <a:pt x="45710" y="87617"/>
                    <a:pt x="46466" y="87617"/>
                  </a:cubicBezTo>
                  <a:cubicBezTo>
                    <a:pt x="48355" y="87352"/>
                    <a:pt x="50245" y="87088"/>
                    <a:pt x="52135" y="87088"/>
                  </a:cubicBezTo>
                  <a:close/>
                  <a:moveTo>
                    <a:pt x="493903" y="83913"/>
                  </a:moveTo>
                  <a:cubicBezTo>
                    <a:pt x="493903" y="83913"/>
                    <a:pt x="494615" y="83913"/>
                    <a:pt x="494259" y="84275"/>
                  </a:cubicBezTo>
                  <a:cubicBezTo>
                    <a:pt x="493190" y="91525"/>
                    <a:pt x="489983" y="98050"/>
                    <a:pt x="486775" y="104938"/>
                  </a:cubicBezTo>
                  <a:cubicBezTo>
                    <a:pt x="483924" y="112550"/>
                    <a:pt x="481786" y="120887"/>
                    <a:pt x="479292" y="128500"/>
                  </a:cubicBezTo>
                  <a:cubicBezTo>
                    <a:pt x="478935" y="129587"/>
                    <a:pt x="477510" y="129225"/>
                    <a:pt x="477866" y="128137"/>
                  </a:cubicBezTo>
                  <a:cubicBezTo>
                    <a:pt x="480361" y="120162"/>
                    <a:pt x="482499" y="111825"/>
                    <a:pt x="485706" y="104213"/>
                  </a:cubicBezTo>
                  <a:cubicBezTo>
                    <a:pt x="488557" y="97688"/>
                    <a:pt x="492121" y="91163"/>
                    <a:pt x="493903" y="83913"/>
                  </a:cubicBezTo>
                  <a:close/>
                  <a:moveTo>
                    <a:pt x="51049" y="83913"/>
                  </a:moveTo>
                  <a:cubicBezTo>
                    <a:pt x="51723" y="83913"/>
                    <a:pt x="51723" y="85727"/>
                    <a:pt x="51049" y="85727"/>
                  </a:cubicBezTo>
                  <a:cubicBezTo>
                    <a:pt x="48019" y="85727"/>
                    <a:pt x="44651" y="86181"/>
                    <a:pt x="41620" y="86634"/>
                  </a:cubicBezTo>
                  <a:cubicBezTo>
                    <a:pt x="40947" y="86634"/>
                    <a:pt x="40947" y="85727"/>
                    <a:pt x="41620" y="85273"/>
                  </a:cubicBezTo>
                  <a:cubicBezTo>
                    <a:pt x="44651" y="84366"/>
                    <a:pt x="47682" y="83913"/>
                    <a:pt x="51049" y="83913"/>
                  </a:cubicBezTo>
                  <a:close/>
                  <a:moveTo>
                    <a:pt x="590939" y="82325"/>
                  </a:moveTo>
                  <a:cubicBezTo>
                    <a:pt x="597750" y="82960"/>
                    <a:pt x="604202" y="84230"/>
                    <a:pt x="611013" y="85183"/>
                  </a:cubicBezTo>
                  <a:cubicBezTo>
                    <a:pt x="612089" y="85183"/>
                    <a:pt x="611372" y="86770"/>
                    <a:pt x="610655" y="86453"/>
                  </a:cubicBezTo>
                  <a:cubicBezTo>
                    <a:pt x="603844" y="85818"/>
                    <a:pt x="597392" y="83912"/>
                    <a:pt x="590581" y="82960"/>
                  </a:cubicBezTo>
                  <a:cubicBezTo>
                    <a:pt x="590222" y="82960"/>
                    <a:pt x="590222" y="82325"/>
                    <a:pt x="590939" y="82325"/>
                  </a:cubicBezTo>
                  <a:close/>
                  <a:moveTo>
                    <a:pt x="696758" y="79361"/>
                  </a:moveTo>
                  <a:cubicBezTo>
                    <a:pt x="692074" y="82602"/>
                    <a:pt x="687751" y="85123"/>
                    <a:pt x="683068" y="87644"/>
                  </a:cubicBezTo>
                  <a:cubicBezTo>
                    <a:pt x="697838" y="89084"/>
                    <a:pt x="712609" y="90885"/>
                    <a:pt x="727379" y="93046"/>
                  </a:cubicBezTo>
                  <a:cubicBezTo>
                    <a:pt x="727739" y="93046"/>
                    <a:pt x="728099" y="93046"/>
                    <a:pt x="728820" y="93046"/>
                  </a:cubicBezTo>
                  <a:cubicBezTo>
                    <a:pt x="730261" y="91245"/>
                    <a:pt x="732422" y="89805"/>
                    <a:pt x="733863" y="88364"/>
                  </a:cubicBezTo>
                  <a:cubicBezTo>
                    <a:pt x="734584" y="88004"/>
                    <a:pt x="735304" y="87284"/>
                    <a:pt x="736025" y="86924"/>
                  </a:cubicBezTo>
                  <a:cubicBezTo>
                    <a:pt x="728820" y="86203"/>
                    <a:pt x="722335" y="84043"/>
                    <a:pt x="715130" y="82962"/>
                  </a:cubicBezTo>
                  <a:cubicBezTo>
                    <a:pt x="709006" y="82602"/>
                    <a:pt x="702161" y="81882"/>
                    <a:pt x="696758" y="79361"/>
                  </a:cubicBezTo>
                  <a:close/>
                  <a:moveTo>
                    <a:pt x="584225" y="79150"/>
                  </a:moveTo>
                  <a:cubicBezTo>
                    <a:pt x="593044" y="80170"/>
                    <a:pt x="602217" y="80851"/>
                    <a:pt x="611036" y="82212"/>
                  </a:cubicBezTo>
                  <a:cubicBezTo>
                    <a:pt x="612094" y="82212"/>
                    <a:pt x="611742" y="83573"/>
                    <a:pt x="610683" y="83573"/>
                  </a:cubicBezTo>
                  <a:cubicBezTo>
                    <a:pt x="601864" y="82552"/>
                    <a:pt x="592692" y="81191"/>
                    <a:pt x="584225" y="79830"/>
                  </a:cubicBezTo>
                  <a:cubicBezTo>
                    <a:pt x="583872" y="79830"/>
                    <a:pt x="583872" y="79150"/>
                    <a:pt x="584225" y="79150"/>
                  </a:cubicBezTo>
                  <a:close/>
                  <a:moveTo>
                    <a:pt x="50649" y="79150"/>
                  </a:moveTo>
                  <a:cubicBezTo>
                    <a:pt x="51707" y="79150"/>
                    <a:pt x="51707" y="81134"/>
                    <a:pt x="50649" y="81134"/>
                  </a:cubicBezTo>
                  <a:cubicBezTo>
                    <a:pt x="46063" y="80737"/>
                    <a:pt x="41124" y="81928"/>
                    <a:pt x="36538" y="81928"/>
                  </a:cubicBezTo>
                  <a:cubicBezTo>
                    <a:pt x="36185" y="81928"/>
                    <a:pt x="36185" y="81134"/>
                    <a:pt x="36538" y="81134"/>
                  </a:cubicBezTo>
                  <a:cubicBezTo>
                    <a:pt x="39007" y="80340"/>
                    <a:pt x="41829" y="80340"/>
                    <a:pt x="44299" y="79547"/>
                  </a:cubicBezTo>
                  <a:cubicBezTo>
                    <a:pt x="46415" y="79547"/>
                    <a:pt x="48885" y="79150"/>
                    <a:pt x="50649" y="79150"/>
                  </a:cubicBezTo>
                  <a:close/>
                  <a:moveTo>
                    <a:pt x="49038" y="76328"/>
                  </a:moveTo>
                  <a:cubicBezTo>
                    <a:pt x="50113" y="75975"/>
                    <a:pt x="50113" y="77739"/>
                    <a:pt x="49038" y="77739"/>
                  </a:cubicBezTo>
                  <a:cubicBezTo>
                    <a:pt x="42585" y="78444"/>
                    <a:pt x="35775" y="78091"/>
                    <a:pt x="28964" y="78797"/>
                  </a:cubicBezTo>
                  <a:cubicBezTo>
                    <a:pt x="28247" y="78797"/>
                    <a:pt x="28247" y="78091"/>
                    <a:pt x="28605" y="78091"/>
                  </a:cubicBezTo>
                  <a:cubicBezTo>
                    <a:pt x="35416" y="77033"/>
                    <a:pt x="42227" y="77033"/>
                    <a:pt x="49038" y="76328"/>
                  </a:cubicBezTo>
                  <a:close/>
                  <a:moveTo>
                    <a:pt x="144663" y="74388"/>
                  </a:moveTo>
                  <a:cubicBezTo>
                    <a:pt x="145369" y="74388"/>
                    <a:pt x="145369" y="75748"/>
                    <a:pt x="144663" y="76202"/>
                  </a:cubicBezTo>
                  <a:cubicBezTo>
                    <a:pt x="144311" y="76202"/>
                    <a:pt x="143252" y="76202"/>
                    <a:pt x="142547" y="76202"/>
                  </a:cubicBezTo>
                  <a:cubicBezTo>
                    <a:pt x="141841" y="76202"/>
                    <a:pt x="141136" y="76656"/>
                    <a:pt x="140077" y="77109"/>
                  </a:cubicBezTo>
                  <a:cubicBezTo>
                    <a:pt x="139372" y="77109"/>
                    <a:pt x="139372" y="75295"/>
                    <a:pt x="140077" y="75295"/>
                  </a:cubicBezTo>
                  <a:cubicBezTo>
                    <a:pt x="140783" y="75295"/>
                    <a:pt x="141841" y="74841"/>
                    <a:pt x="142547" y="74841"/>
                  </a:cubicBezTo>
                  <a:cubicBezTo>
                    <a:pt x="143252" y="74841"/>
                    <a:pt x="143958" y="74388"/>
                    <a:pt x="144663" y="74388"/>
                  </a:cubicBezTo>
                  <a:close/>
                  <a:moveTo>
                    <a:pt x="567427" y="73959"/>
                  </a:moveTo>
                  <a:cubicBezTo>
                    <a:pt x="567427" y="74320"/>
                    <a:pt x="567427" y="74320"/>
                    <a:pt x="567427" y="74320"/>
                  </a:cubicBezTo>
                  <a:cubicBezTo>
                    <a:pt x="568508" y="82962"/>
                    <a:pt x="571751" y="90885"/>
                    <a:pt x="573192" y="99888"/>
                  </a:cubicBezTo>
                  <a:cubicBezTo>
                    <a:pt x="573912" y="109611"/>
                    <a:pt x="574633" y="119695"/>
                    <a:pt x="575353" y="129418"/>
                  </a:cubicBezTo>
                  <a:cubicBezTo>
                    <a:pt x="577154" y="150305"/>
                    <a:pt x="576794" y="171552"/>
                    <a:pt x="578235" y="192439"/>
                  </a:cubicBezTo>
                  <a:cubicBezTo>
                    <a:pt x="579676" y="214766"/>
                    <a:pt x="582918" y="236373"/>
                    <a:pt x="585800" y="258341"/>
                  </a:cubicBezTo>
                  <a:cubicBezTo>
                    <a:pt x="588322" y="277788"/>
                    <a:pt x="589403" y="297594"/>
                    <a:pt x="590844" y="317041"/>
                  </a:cubicBezTo>
                  <a:lnTo>
                    <a:pt x="590844" y="317401"/>
                  </a:lnTo>
                  <a:cubicBezTo>
                    <a:pt x="598409" y="318841"/>
                    <a:pt x="606695" y="318481"/>
                    <a:pt x="613900" y="319561"/>
                  </a:cubicBezTo>
                  <a:cubicBezTo>
                    <a:pt x="621465" y="320282"/>
                    <a:pt x="629391" y="319922"/>
                    <a:pt x="636596" y="321722"/>
                  </a:cubicBezTo>
                  <a:cubicBezTo>
                    <a:pt x="643440" y="299755"/>
                    <a:pt x="653167" y="278508"/>
                    <a:pt x="660733" y="256541"/>
                  </a:cubicBezTo>
                  <a:cubicBezTo>
                    <a:pt x="664695" y="245736"/>
                    <a:pt x="669018" y="234573"/>
                    <a:pt x="673341" y="223769"/>
                  </a:cubicBezTo>
                  <a:cubicBezTo>
                    <a:pt x="677664" y="214766"/>
                    <a:pt x="683789" y="205403"/>
                    <a:pt x="686671" y="196040"/>
                  </a:cubicBezTo>
                  <a:cubicBezTo>
                    <a:pt x="687391" y="194599"/>
                    <a:pt x="688832" y="195320"/>
                    <a:pt x="688832" y="196400"/>
                  </a:cubicBezTo>
                  <a:cubicBezTo>
                    <a:pt x="688472" y="197120"/>
                    <a:pt x="688472" y="197480"/>
                    <a:pt x="688472" y="198201"/>
                  </a:cubicBezTo>
                  <a:cubicBezTo>
                    <a:pt x="688832" y="209004"/>
                    <a:pt x="691354" y="220168"/>
                    <a:pt x="692435" y="230972"/>
                  </a:cubicBezTo>
                  <a:cubicBezTo>
                    <a:pt x="693515" y="242856"/>
                    <a:pt x="694596" y="254020"/>
                    <a:pt x="696037" y="265904"/>
                  </a:cubicBezTo>
                  <a:cubicBezTo>
                    <a:pt x="697118" y="277067"/>
                    <a:pt x="697478" y="288231"/>
                    <a:pt x="698919" y="299755"/>
                  </a:cubicBezTo>
                  <a:cubicBezTo>
                    <a:pt x="700720" y="310559"/>
                    <a:pt x="700720" y="321722"/>
                    <a:pt x="702522" y="332526"/>
                  </a:cubicBezTo>
                  <a:cubicBezTo>
                    <a:pt x="711528" y="333606"/>
                    <a:pt x="720534" y="333606"/>
                    <a:pt x="729901" y="335047"/>
                  </a:cubicBezTo>
                  <a:cubicBezTo>
                    <a:pt x="735304" y="336127"/>
                    <a:pt x="743590" y="335407"/>
                    <a:pt x="748994" y="338648"/>
                  </a:cubicBezTo>
                  <a:cubicBezTo>
                    <a:pt x="760522" y="299755"/>
                    <a:pt x="778174" y="263023"/>
                    <a:pt x="792584" y="225570"/>
                  </a:cubicBezTo>
                  <a:cubicBezTo>
                    <a:pt x="794025" y="221248"/>
                    <a:pt x="795827" y="217287"/>
                    <a:pt x="797268" y="212966"/>
                  </a:cubicBezTo>
                  <a:cubicBezTo>
                    <a:pt x="796187" y="213326"/>
                    <a:pt x="794746" y="213686"/>
                    <a:pt x="793305" y="214406"/>
                  </a:cubicBezTo>
                  <a:cubicBezTo>
                    <a:pt x="792945" y="214766"/>
                    <a:pt x="792584" y="213686"/>
                    <a:pt x="792945" y="213326"/>
                  </a:cubicBezTo>
                  <a:cubicBezTo>
                    <a:pt x="794025" y="212966"/>
                    <a:pt x="795106" y="212605"/>
                    <a:pt x="796187" y="211885"/>
                  </a:cubicBezTo>
                  <a:cubicBezTo>
                    <a:pt x="796547" y="211885"/>
                    <a:pt x="797268" y="211525"/>
                    <a:pt x="797988" y="211165"/>
                  </a:cubicBezTo>
                  <a:cubicBezTo>
                    <a:pt x="798709" y="210085"/>
                    <a:pt x="799069" y="208644"/>
                    <a:pt x="799429" y="207564"/>
                  </a:cubicBezTo>
                  <a:cubicBezTo>
                    <a:pt x="798709" y="207564"/>
                    <a:pt x="798348" y="207924"/>
                    <a:pt x="797628" y="208284"/>
                  </a:cubicBezTo>
                  <a:cubicBezTo>
                    <a:pt x="796547" y="209004"/>
                    <a:pt x="795466" y="209364"/>
                    <a:pt x="794386" y="210085"/>
                  </a:cubicBezTo>
                  <a:cubicBezTo>
                    <a:pt x="793665" y="210445"/>
                    <a:pt x="792945" y="209364"/>
                    <a:pt x="793665" y="209364"/>
                  </a:cubicBezTo>
                  <a:cubicBezTo>
                    <a:pt x="795827" y="207924"/>
                    <a:pt x="797988" y="206483"/>
                    <a:pt x="800150" y="205763"/>
                  </a:cubicBezTo>
                  <a:cubicBezTo>
                    <a:pt x="800510" y="204683"/>
                    <a:pt x="800870" y="203602"/>
                    <a:pt x="801591" y="202522"/>
                  </a:cubicBezTo>
                  <a:cubicBezTo>
                    <a:pt x="798709" y="203602"/>
                    <a:pt x="796187" y="204323"/>
                    <a:pt x="793305" y="205763"/>
                  </a:cubicBezTo>
                  <a:cubicBezTo>
                    <a:pt x="792945" y="206123"/>
                    <a:pt x="792584" y="205043"/>
                    <a:pt x="792945" y="204683"/>
                  </a:cubicBezTo>
                  <a:cubicBezTo>
                    <a:pt x="796187" y="203242"/>
                    <a:pt x="799069" y="201802"/>
                    <a:pt x="802311" y="200722"/>
                  </a:cubicBezTo>
                  <a:cubicBezTo>
                    <a:pt x="802671" y="199641"/>
                    <a:pt x="803032" y="198201"/>
                    <a:pt x="803392" y="197120"/>
                  </a:cubicBezTo>
                  <a:cubicBezTo>
                    <a:pt x="800510" y="198561"/>
                    <a:pt x="797628" y="199641"/>
                    <a:pt x="794746" y="201082"/>
                  </a:cubicBezTo>
                  <a:cubicBezTo>
                    <a:pt x="794386" y="201082"/>
                    <a:pt x="793665" y="200722"/>
                    <a:pt x="794386" y="200361"/>
                  </a:cubicBezTo>
                  <a:cubicBezTo>
                    <a:pt x="797268" y="198561"/>
                    <a:pt x="800870" y="196760"/>
                    <a:pt x="804112" y="195320"/>
                  </a:cubicBezTo>
                  <a:cubicBezTo>
                    <a:pt x="804473" y="193879"/>
                    <a:pt x="805193" y="192799"/>
                    <a:pt x="805914" y="191719"/>
                  </a:cubicBezTo>
                  <a:cubicBezTo>
                    <a:pt x="802311" y="193159"/>
                    <a:pt x="798709" y="194239"/>
                    <a:pt x="795106" y="195680"/>
                  </a:cubicBezTo>
                  <a:cubicBezTo>
                    <a:pt x="794386" y="196040"/>
                    <a:pt x="793665" y="195320"/>
                    <a:pt x="794386" y="194599"/>
                  </a:cubicBezTo>
                  <a:cubicBezTo>
                    <a:pt x="798709" y="193159"/>
                    <a:pt x="802311" y="191358"/>
                    <a:pt x="806274" y="189918"/>
                  </a:cubicBezTo>
                  <a:cubicBezTo>
                    <a:pt x="806994" y="188117"/>
                    <a:pt x="807715" y="186677"/>
                    <a:pt x="808075" y="184876"/>
                  </a:cubicBezTo>
                  <a:cubicBezTo>
                    <a:pt x="804112" y="186677"/>
                    <a:pt x="799789" y="188477"/>
                    <a:pt x="795106" y="189918"/>
                  </a:cubicBezTo>
                  <a:cubicBezTo>
                    <a:pt x="794386" y="190278"/>
                    <a:pt x="794386" y="189558"/>
                    <a:pt x="795106" y="189198"/>
                  </a:cubicBezTo>
                  <a:cubicBezTo>
                    <a:pt x="799789" y="187397"/>
                    <a:pt x="804473" y="185236"/>
                    <a:pt x="809156" y="182716"/>
                  </a:cubicBezTo>
                  <a:cubicBezTo>
                    <a:pt x="809876" y="181635"/>
                    <a:pt x="810237" y="180195"/>
                    <a:pt x="810957" y="179114"/>
                  </a:cubicBezTo>
                  <a:cubicBezTo>
                    <a:pt x="806274" y="180915"/>
                    <a:pt x="801591" y="182716"/>
                    <a:pt x="797268" y="184516"/>
                  </a:cubicBezTo>
                  <a:cubicBezTo>
                    <a:pt x="796547" y="184876"/>
                    <a:pt x="796187" y="183796"/>
                    <a:pt x="796907" y="183436"/>
                  </a:cubicBezTo>
                  <a:cubicBezTo>
                    <a:pt x="801591" y="181275"/>
                    <a:pt x="806634" y="179114"/>
                    <a:pt x="811317" y="177314"/>
                  </a:cubicBezTo>
                  <a:cubicBezTo>
                    <a:pt x="812038" y="175513"/>
                    <a:pt x="812758" y="174433"/>
                    <a:pt x="813479" y="172992"/>
                  </a:cubicBezTo>
                  <a:cubicBezTo>
                    <a:pt x="809156" y="174793"/>
                    <a:pt x="804473" y="176233"/>
                    <a:pt x="800510" y="178394"/>
                  </a:cubicBezTo>
                  <a:cubicBezTo>
                    <a:pt x="800150" y="178394"/>
                    <a:pt x="799789" y="177674"/>
                    <a:pt x="800150" y="177314"/>
                  </a:cubicBezTo>
                  <a:cubicBezTo>
                    <a:pt x="804473" y="175153"/>
                    <a:pt x="809516" y="172992"/>
                    <a:pt x="814199" y="170832"/>
                  </a:cubicBezTo>
                  <a:cubicBezTo>
                    <a:pt x="814560" y="169751"/>
                    <a:pt x="814920" y="168311"/>
                    <a:pt x="815280" y="167230"/>
                  </a:cubicBezTo>
                  <a:cubicBezTo>
                    <a:pt x="811317" y="169391"/>
                    <a:pt x="806634" y="170471"/>
                    <a:pt x="802311" y="172992"/>
                  </a:cubicBezTo>
                  <a:cubicBezTo>
                    <a:pt x="801951" y="172992"/>
                    <a:pt x="801591" y="172272"/>
                    <a:pt x="801951" y="171912"/>
                  </a:cubicBezTo>
                  <a:cubicBezTo>
                    <a:pt x="806274" y="169391"/>
                    <a:pt x="811317" y="166870"/>
                    <a:pt x="816361" y="165430"/>
                  </a:cubicBezTo>
                  <a:cubicBezTo>
                    <a:pt x="817081" y="163629"/>
                    <a:pt x="817802" y="161829"/>
                    <a:pt x="818522" y="160388"/>
                  </a:cubicBezTo>
                  <a:cubicBezTo>
                    <a:pt x="816361" y="161108"/>
                    <a:pt x="814920" y="162549"/>
                    <a:pt x="812758" y="163269"/>
                  </a:cubicBezTo>
                  <a:cubicBezTo>
                    <a:pt x="809876" y="164349"/>
                    <a:pt x="806634" y="165430"/>
                    <a:pt x="803752" y="166870"/>
                  </a:cubicBezTo>
                  <a:cubicBezTo>
                    <a:pt x="803392" y="167230"/>
                    <a:pt x="802671" y="166510"/>
                    <a:pt x="803392" y="166150"/>
                  </a:cubicBezTo>
                  <a:cubicBezTo>
                    <a:pt x="806274" y="164710"/>
                    <a:pt x="809156" y="163629"/>
                    <a:pt x="812398" y="162189"/>
                  </a:cubicBezTo>
                  <a:cubicBezTo>
                    <a:pt x="814560" y="160748"/>
                    <a:pt x="816721" y="159308"/>
                    <a:pt x="819243" y="158227"/>
                  </a:cubicBezTo>
                  <a:cubicBezTo>
                    <a:pt x="819243" y="158227"/>
                    <a:pt x="819243" y="157867"/>
                    <a:pt x="819603" y="157867"/>
                  </a:cubicBezTo>
                  <a:cubicBezTo>
                    <a:pt x="819963" y="156787"/>
                    <a:pt x="820684" y="155346"/>
                    <a:pt x="821404" y="153546"/>
                  </a:cubicBezTo>
                  <a:cubicBezTo>
                    <a:pt x="815640" y="156067"/>
                    <a:pt x="810597" y="159668"/>
                    <a:pt x="804473" y="161829"/>
                  </a:cubicBezTo>
                  <a:cubicBezTo>
                    <a:pt x="804112" y="161829"/>
                    <a:pt x="803752" y="161108"/>
                    <a:pt x="804112" y="161108"/>
                  </a:cubicBezTo>
                  <a:cubicBezTo>
                    <a:pt x="808075" y="159308"/>
                    <a:pt x="812038" y="157147"/>
                    <a:pt x="815640" y="155346"/>
                  </a:cubicBezTo>
                  <a:cubicBezTo>
                    <a:pt x="817802" y="153906"/>
                    <a:pt x="819963" y="152465"/>
                    <a:pt x="822125" y="151745"/>
                  </a:cubicBezTo>
                  <a:cubicBezTo>
                    <a:pt x="822485" y="150305"/>
                    <a:pt x="823206" y="148864"/>
                    <a:pt x="823926" y="147424"/>
                  </a:cubicBezTo>
                  <a:cubicBezTo>
                    <a:pt x="818883" y="149945"/>
                    <a:pt x="813839" y="152465"/>
                    <a:pt x="808796" y="155346"/>
                  </a:cubicBezTo>
                  <a:cubicBezTo>
                    <a:pt x="808075" y="155346"/>
                    <a:pt x="807715" y="154626"/>
                    <a:pt x="808075" y="154266"/>
                  </a:cubicBezTo>
                  <a:cubicBezTo>
                    <a:pt x="813839" y="151025"/>
                    <a:pt x="819243" y="148144"/>
                    <a:pt x="824647" y="145263"/>
                  </a:cubicBezTo>
                  <a:cubicBezTo>
                    <a:pt x="825367" y="144183"/>
                    <a:pt x="825727" y="142742"/>
                    <a:pt x="826448" y="141662"/>
                  </a:cubicBezTo>
                  <a:cubicBezTo>
                    <a:pt x="824286" y="142742"/>
                    <a:pt x="822485" y="143463"/>
                    <a:pt x="820684" y="144183"/>
                  </a:cubicBezTo>
                  <a:cubicBezTo>
                    <a:pt x="818883" y="144903"/>
                    <a:pt x="817081" y="145263"/>
                    <a:pt x="815640" y="146343"/>
                  </a:cubicBezTo>
                  <a:cubicBezTo>
                    <a:pt x="814560" y="146704"/>
                    <a:pt x="811678" y="148864"/>
                    <a:pt x="810597" y="148864"/>
                  </a:cubicBezTo>
                  <a:cubicBezTo>
                    <a:pt x="810597" y="149224"/>
                    <a:pt x="810597" y="149224"/>
                    <a:pt x="810237" y="149224"/>
                  </a:cubicBezTo>
                  <a:cubicBezTo>
                    <a:pt x="809876" y="149224"/>
                    <a:pt x="809516" y="148864"/>
                    <a:pt x="809876" y="148864"/>
                  </a:cubicBezTo>
                  <a:cubicBezTo>
                    <a:pt x="814560" y="144183"/>
                    <a:pt x="821765" y="142382"/>
                    <a:pt x="827168" y="139141"/>
                  </a:cubicBezTo>
                  <a:cubicBezTo>
                    <a:pt x="827889" y="138061"/>
                    <a:pt x="828609" y="136620"/>
                    <a:pt x="828970" y="135540"/>
                  </a:cubicBezTo>
                  <a:cubicBezTo>
                    <a:pt x="826448" y="136620"/>
                    <a:pt x="823926" y="138061"/>
                    <a:pt x="821404" y="139141"/>
                  </a:cubicBezTo>
                  <a:cubicBezTo>
                    <a:pt x="819243" y="139861"/>
                    <a:pt x="817442" y="140942"/>
                    <a:pt x="815280" y="141662"/>
                  </a:cubicBezTo>
                  <a:cubicBezTo>
                    <a:pt x="814199" y="142022"/>
                    <a:pt x="812398" y="142382"/>
                    <a:pt x="811678" y="143463"/>
                  </a:cubicBezTo>
                  <a:cubicBezTo>
                    <a:pt x="811317" y="143823"/>
                    <a:pt x="811317" y="143463"/>
                    <a:pt x="811317" y="143463"/>
                  </a:cubicBezTo>
                  <a:cubicBezTo>
                    <a:pt x="811678" y="141302"/>
                    <a:pt x="815280" y="140221"/>
                    <a:pt x="817081" y="139501"/>
                  </a:cubicBezTo>
                  <a:cubicBezTo>
                    <a:pt x="821765" y="137701"/>
                    <a:pt x="825727" y="135180"/>
                    <a:pt x="830050" y="133379"/>
                  </a:cubicBezTo>
                  <a:cubicBezTo>
                    <a:pt x="830411" y="132299"/>
                    <a:pt x="830771" y="131579"/>
                    <a:pt x="831491" y="130498"/>
                  </a:cubicBezTo>
                  <a:cubicBezTo>
                    <a:pt x="828609" y="131579"/>
                    <a:pt x="826088" y="133019"/>
                    <a:pt x="823566" y="134099"/>
                  </a:cubicBezTo>
                  <a:cubicBezTo>
                    <a:pt x="819963" y="135540"/>
                    <a:pt x="816361" y="136980"/>
                    <a:pt x="812758" y="138421"/>
                  </a:cubicBezTo>
                  <a:cubicBezTo>
                    <a:pt x="812398" y="138781"/>
                    <a:pt x="811678" y="137701"/>
                    <a:pt x="812398" y="137340"/>
                  </a:cubicBezTo>
                  <a:cubicBezTo>
                    <a:pt x="816361" y="135540"/>
                    <a:pt x="820324" y="134099"/>
                    <a:pt x="824286" y="132299"/>
                  </a:cubicBezTo>
                  <a:cubicBezTo>
                    <a:pt x="827168" y="131218"/>
                    <a:pt x="829690" y="129418"/>
                    <a:pt x="832212" y="128337"/>
                  </a:cubicBezTo>
                  <a:cubicBezTo>
                    <a:pt x="832932" y="126897"/>
                    <a:pt x="833293" y="125457"/>
                    <a:pt x="833653" y="124376"/>
                  </a:cubicBezTo>
                  <a:cubicBezTo>
                    <a:pt x="828249" y="127257"/>
                    <a:pt x="822125" y="129058"/>
                    <a:pt x="816361" y="131939"/>
                  </a:cubicBezTo>
                  <a:cubicBezTo>
                    <a:pt x="816001" y="131939"/>
                    <a:pt x="815280" y="131218"/>
                    <a:pt x="816001" y="131218"/>
                  </a:cubicBezTo>
                  <a:cubicBezTo>
                    <a:pt x="822125" y="127977"/>
                    <a:pt x="828249" y="125096"/>
                    <a:pt x="834734" y="122576"/>
                  </a:cubicBezTo>
                  <a:cubicBezTo>
                    <a:pt x="835454" y="121135"/>
                    <a:pt x="836175" y="119695"/>
                    <a:pt x="836535" y="118254"/>
                  </a:cubicBezTo>
                  <a:cubicBezTo>
                    <a:pt x="833293" y="119334"/>
                    <a:pt x="830411" y="120775"/>
                    <a:pt x="826808" y="122215"/>
                  </a:cubicBezTo>
                  <a:cubicBezTo>
                    <a:pt x="822845" y="123296"/>
                    <a:pt x="818522" y="124736"/>
                    <a:pt x="814560" y="126537"/>
                  </a:cubicBezTo>
                  <a:cubicBezTo>
                    <a:pt x="814199" y="126897"/>
                    <a:pt x="813479" y="126177"/>
                    <a:pt x="814199" y="125457"/>
                  </a:cubicBezTo>
                  <a:cubicBezTo>
                    <a:pt x="818522" y="123296"/>
                    <a:pt x="823206" y="121855"/>
                    <a:pt x="827889" y="120415"/>
                  </a:cubicBezTo>
                  <a:cubicBezTo>
                    <a:pt x="830411" y="119334"/>
                    <a:pt x="834013" y="116814"/>
                    <a:pt x="836895" y="116814"/>
                  </a:cubicBezTo>
                  <a:cubicBezTo>
                    <a:pt x="836895" y="116814"/>
                    <a:pt x="837255" y="116814"/>
                    <a:pt x="837255" y="117174"/>
                  </a:cubicBezTo>
                  <a:cubicBezTo>
                    <a:pt x="837255" y="116454"/>
                    <a:pt x="837976" y="115733"/>
                    <a:pt x="837976" y="115013"/>
                  </a:cubicBezTo>
                  <a:cubicBezTo>
                    <a:pt x="836895" y="115373"/>
                    <a:pt x="836175" y="114653"/>
                    <a:pt x="835814" y="113933"/>
                  </a:cubicBezTo>
                  <a:cubicBezTo>
                    <a:pt x="828609" y="113212"/>
                    <a:pt x="821765" y="111772"/>
                    <a:pt x="814560" y="110692"/>
                  </a:cubicBezTo>
                  <a:cubicBezTo>
                    <a:pt x="807355" y="109611"/>
                    <a:pt x="800150" y="108531"/>
                    <a:pt x="792945" y="107090"/>
                  </a:cubicBezTo>
                  <a:lnTo>
                    <a:pt x="792945" y="107451"/>
                  </a:lnTo>
                  <a:cubicBezTo>
                    <a:pt x="788982" y="117534"/>
                    <a:pt x="785740" y="128337"/>
                    <a:pt x="781777" y="138781"/>
                  </a:cubicBezTo>
                  <a:cubicBezTo>
                    <a:pt x="778174" y="149585"/>
                    <a:pt x="772050" y="159668"/>
                    <a:pt x="768448" y="170832"/>
                  </a:cubicBezTo>
                  <a:cubicBezTo>
                    <a:pt x="764485" y="181995"/>
                    <a:pt x="759081" y="192079"/>
                    <a:pt x="754758" y="202882"/>
                  </a:cubicBezTo>
                  <a:cubicBezTo>
                    <a:pt x="750795" y="213326"/>
                    <a:pt x="743950" y="223769"/>
                    <a:pt x="741429" y="234573"/>
                  </a:cubicBezTo>
                  <a:cubicBezTo>
                    <a:pt x="741068" y="236733"/>
                    <a:pt x="738186" y="236373"/>
                    <a:pt x="738186" y="234213"/>
                  </a:cubicBezTo>
                  <a:cubicBezTo>
                    <a:pt x="738186" y="233853"/>
                    <a:pt x="738547" y="233853"/>
                    <a:pt x="738547" y="233853"/>
                  </a:cubicBezTo>
                  <a:cubicBezTo>
                    <a:pt x="734944" y="211165"/>
                    <a:pt x="729901" y="188117"/>
                    <a:pt x="728099" y="165070"/>
                  </a:cubicBezTo>
                  <a:cubicBezTo>
                    <a:pt x="727019" y="142742"/>
                    <a:pt x="727739" y="120055"/>
                    <a:pt x="725938" y="97727"/>
                  </a:cubicBezTo>
                  <a:cubicBezTo>
                    <a:pt x="711528" y="95567"/>
                    <a:pt x="697118" y="94126"/>
                    <a:pt x="683068" y="91605"/>
                  </a:cubicBezTo>
                  <a:cubicBezTo>
                    <a:pt x="673341" y="114293"/>
                    <a:pt x="664335" y="137701"/>
                    <a:pt x="654248" y="160388"/>
                  </a:cubicBezTo>
                  <a:cubicBezTo>
                    <a:pt x="648844" y="171912"/>
                    <a:pt x="643801" y="184156"/>
                    <a:pt x="638397" y="195680"/>
                  </a:cubicBezTo>
                  <a:cubicBezTo>
                    <a:pt x="634794" y="203242"/>
                    <a:pt x="632993" y="212966"/>
                    <a:pt x="627950" y="219808"/>
                  </a:cubicBezTo>
                  <a:lnTo>
                    <a:pt x="627229" y="220168"/>
                  </a:lnTo>
                  <a:cubicBezTo>
                    <a:pt x="626148" y="220168"/>
                    <a:pt x="625068" y="219088"/>
                    <a:pt x="625428" y="218367"/>
                  </a:cubicBezTo>
                  <a:cubicBezTo>
                    <a:pt x="625788" y="217647"/>
                    <a:pt x="625788" y="217287"/>
                    <a:pt x="626148" y="216927"/>
                  </a:cubicBezTo>
                  <a:cubicBezTo>
                    <a:pt x="621105" y="195320"/>
                    <a:pt x="620384" y="173352"/>
                    <a:pt x="618583" y="151025"/>
                  </a:cubicBezTo>
                  <a:cubicBezTo>
                    <a:pt x="617863" y="138781"/>
                    <a:pt x="619304" y="126537"/>
                    <a:pt x="618223" y="113933"/>
                  </a:cubicBezTo>
                  <a:cubicBezTo>
                    <a:pt x="617142" y="103129"/>
                    <a:pt x="613540" y="92686"/>
                    <a:pt x="613179" y="81162"/>
                  </a:cubicBezTo>
                  <a:cubicBezTo>
                    <a:pt x="603453" y="79001"/>
                    <a:pt x="593005" y="77561"/>
                    <a:pt x="583639" y="76840"/>
                  </a:cubicBezTo>
                  <a:cubicBezTo>
                    <a:pt x="578235" y="76120"/>
                    <a:pt x="572471" y="76120"/>
                    <a:pt x="567427" y="73959"/>
                  </a:cubicBezTo>
                  <a:close/>
                  <a:moveTo>
                    <a:pt x="629391" y="73239"/>
                  </a:moveTo>
                  <a:cubicBezTo>
                    <a:pt x="625428" y="74680"/>
                    <a:pt x="621465" y="76840"/>
                    <a:pt x="617142" y="78641"/>
                  </a:cubicBezTo>
                  <a:lnTo>
                    <a:pt x="617142" y="79001"/>
                  </a:lnTo>
                  <a:cubicBezTo>
                    <a:pt x="617863" y="90525"/>
                    <a:pt x="622186" y="101689"/>
                    <a:pt x="622906" y="113573"/>
                  </a:cubicBezTo>
                  <a:cubicBezTo>
                    <a:pt x="623627" y="126177"/>
                    <a:pt x="622906" y="138421"/>
                    <a:pt x="623627" y="150305"/>
                  </a:cubicBezTo>
                  <a:cubicBezTo>
                    <a:pt x="624347" y="162909"/>
                    <a:pt x="624707" y="175513"/>
                    <a:pt x="625788" y="187757"/>
                  </a:cubicBezTo>
                  <a:cubicBezTo>
                    <a:pt x="626509" y="195680"/>
                    <a:pt x="627589" y="203242"/>
                    <a:pt x="627950" y="211165"/>
                  </a:cubicBezTo>
                  <a:cubicBezTo>
                    <a:pt x="628310" y="209004"/>
                    <a:pt x="629030" y="206844"/>
                    <a:pt x="629751" y="204683"/>
                  </a:cubicBezTo>
                  <a:cubicBezTo>
                    <a:pt x="631912" y="199281"/>
                    <a:pt x="634434" y="194239"/>
                    <a:pt x="636596" y="189198"/>
                  </a:cubicBezTo>
                  <a:cubicBezTo>
                    <a:pt x="635875" y="188838"/>
                    <a:pt x="635515" y="188477"/>
                    <a:pt x="635515" y="187757"/>
                  </a:cubicBezTo>
                  <a:cubicBezTo>
                    <a:pt x="632993" y="179835"/>
                    <a:pt x="633353" y="171552"/>
                    <a:pt x="633353" y="163629"/>
                  </a:cubicBezTo>
                  <a:cubicBezTo>
                    <a:pt x="632633" y="152105"/>
                    <a:pt x="632993" y="140221"/>
                    <a:pt x="632633" y="128698"/>
                  </a:cubicBezTo>
                  <a:cubicBezTo>
                    <a:pt x="632273" y="117534"/>
                    <a:pt x="631552" y="106010"/>
                    <a:pt x="631192" y="94486"/>
                  </a:cubicBezTo>
                  <a:cubicBezTo>
                    <a:pt x="630832" y="87284"/>
                    <a:pt x="629391" y="80442"/>
                    <a:pt x="629391" y="73239"/>
                  </a:cubicBezTo>
                  <a:close/>
                  <a:moveTo>
                    <a:pt x="693215" y="73147"/>
                  </a:moveTo>
                  <a:cubicBezTo>
                    <a:pt x="693928" y="72800"/>
                    <a:pt x="694641" y="73842"/>
                    <a:pt x="694285" y="74189"/>
                  </a:cubicBezTo>
                  <a:cubicBezTo>
                    <a:pt x="689295" y="77662"/>
                    <a:pt x="683593" y="79745"/>
                    <a:pt x="678604" y="83218"/>
                  </a:cubicBezTo>
                  <a:cubicBezTo>
                    <a:pt x="677892" y="83565"/>
                    <a:pt x="677535" y="82871"/>
                    <a:pt x="677892" y="82524"/>
                  </a:cubicBezTo>
                  <a:cubicBezTo>
                    <a:pt x="682881" y="79398"/>
                    <a:pt x="688583" y="76620"/>
                    <a:pt x="693215" y="73147"/>
                  </a:cubicBezTo>
                  <a:close/>
                  <a:moveTo>
                    <a:pt x="690036" y="73145"/>
                  </a:moveTo>
                  <a:cubicBezTo>
                    <a:pt x="691108" y="72800"/>
                    <a:pt x="691465" y="74180"/>
                    <a:pt x="690751" y="74525"/>
                  </a:cubicBezTo>
                  <a:cubicBezTo>
                    <a:pt x="686465" y="76251"/>
                    <a:pt x="682179" y="77977"/>
                    <a:pt x="678250" y="80047"/>
                  </a:cubicBezTo>
                  <a:cubicBezTo>
                    <a:pt x="677892" y="80393"/>
                    <a:pt x="677535" y="79702"/>
                    <a:pt x="677892" y="79702"/>
                  </a:cubicBezTo>
                  <a:cubicBezTo>
                    <a:pt x="681821" y="76941"/>
                    <a:pt x="685750" y="74871"/>
                    <a:pt x="690036" y="73145"/>
                  </a:cubicBezTo>
                  <a:close/>
                  <a:moveTo>
                    <a:pt x="49061" y="72800"/>
                  </a:moveTo>
                  <a:cubicBezTo>
                    <a:pt x="49766" y="72800"/>
                    <a:pt x="50119" y="74265"/>
                    <a:pt x="49061" y="74632"/>
                  </a:cubicBezTo>
                  <a:cubicBezTo>
                    <a:pt x="39888" y="75731"/>
                    <a:pt x="31069" y="76464"/>
                    <a:pt x="22250" y="77196"/>
                  </a:cubicBezTo>
                  <a:cubicBezTo>
                    <a:pt x="21897" y="77196"/>
                    <a:pt x="21897" y="76464"/>
                    <a:pt x="22250" y="76464"/>
                  </a:cubicBezTo>
                  <a:cubicBezTo>
                    <a:pt x="31069" y="75364"/>
                    <a:pt x="39888" y="73899"/>
                    <a:pt x="49061" y="72800"/>
                  </a:cubicBezTo>
                  <a:close/>
                  <a:moveTo>
                    <a:pt x="685324" y="71881"/>
                  </a:moveTo>
                  <a:cubicBezTo>
                    <a:pt x="686018" y="71213"/>
                    <a:pt x="686713" y="72550"/>
                    <a:pt x="686018" y="72884"/>
                  </a:cubicBezTo>
                  <a:cubicBezTo>
                    <a:pt x="683240" y="74555"/>
                    <a:pt x="679767" y="75557"/>
                    <a:pt x="676642" y="76894"/>
                  </a:cubicBezTo>
                  <a:cubicBezTo>
                    <a:pt x="676642" y="77229"/>
                    <a:pt x="675947" y="76560"/>
                    <a:pt x="676642" y="76560"/>
                  </a:cubicBezTo>
                  <a:cubicBezTo>
                    <a:pt x="679420" y="74555"/>
                    <a:pt x="682546" y="73218"/>
                    <a:pt x="685324" y="71881"/>
                  </a:cubicBezTo>
                  <a:close/>
                  <a:moveTo>
                    <a:pt x="149112" y="69625"/>
                  </a:moveTo>
                  <a:cubicBezTo>
                    <a:pt x="150142" y="69625"/>
                    <a:pt x="150142" y="71036"/>
                    <a:pt x="149112" y="71036"/>
                  </a:cubicBezTo>
                  <a:cubicBezTo>
                    <a:pt x="145679" y="71389"/>
                    <a:pt x="142247" y="71741"/>
                    <a:pt x="138471" y="72094"/>
                  </a:cubicBezTo>
                  <a:cubicBezTo>
                    <a:pt x="137785" y="72447"/>
                    <a:pt x="137785" y="71389"/>
                    <a:pt x="138471" y="71036"/>
                  </a:cubicBezTo>
                  <a:cubicBezTo>
                    <a:pt x="141904" y="70683"/>
                    <a:pt x="145679" y="69978"/>
                    <a:pt x="149112" y="69625"/>
                  </a:cubicBezTo>
                  <a:close/>
                  <a:moveTo>
                    <a:pt x="151881" y="66450"/>
                  </a:moveTo>
                  <a:cubicBezTo>
                    <a:pt x="153304" y="66450"/>
                    <a:pt x="153304" y="67893"/>
                    <a:pt x="152236" y="67893"/>
                  </a:cubicBezTo>
                  <a:cubicBezTo>
                    <a:pt x="146187" y="68470"/>
                    <a:pt x="139782" y="69047"/>
                    <a:pt x="133733" y="69336"/>
                  </a:cubicBezTo>
                  <a:cubicBezTo>
                    <a:pt x="133022" y="69336"/>
                    <a:pt x="133022" y="68759"/>
                    <a:pt x="133733" y="68759"/>
                  </a:cubicBezTo>
                  <a:cubicBezTo>
                    <a:pt x="139782" y="67893"/>
                    <a:pt x="145832" y="67027"/>
                    <a:pt x="151881" y="66450"/>
                  </a:cubicBezTo>
                  <a:close/>
                  <a:moveTo>
                    <a:pt x="158178" y="63275"/>
                  </a:moveTo>
                  <a:cubicBezTo>
                    <a:pt x="158911" y="63275"/>
                    <a:pt x="159643" y="64636"/>
                    <a:pt x="158544" y="64976"/>
                  </a:cubicBezTo>
                  <a:cubicBezTo>
                    <a:pt x="154514" y="65996"/>
                    <a:pt x="149752" y="65996"/>
                    <a:pt x="145356" y="66337"/>
                  </a:cubicBezTo>
                  <a:cubicBezTo>
                    <a:pt x="139494" y="66677"/>
                    <a:pt x="133266" y="67357"/>
                    <a:pt x="127038" y="67698"/>
                  </a:cubicBezTo>
                  <a:cubicBezTo>
                    <a:pt x="126672" y="67698"/>
                    <a:pt x="126672" y="67017"/>
                    <a:pt x="127038" y="67017"/>
                  </a:cubicBezTo>
                  <a:cubicBezTo>
                    <a:pt x="137296" y="65656"/>
                    <a:pt x="147920" y="65316"/>
                    <a:pt x="158178" y="63275"/>
                  </a:cubicBezTo>
                  <a:close/>
                  <a:moveTo>
                    <a:pt x="585800" y="62436"/>
                  </a:moveTo>
                  <a:cubicBezTo>
                    <a:pt x="585800" y="63156"/>
                    <a:pt x="585080" y="63516"/>
                    <a:pt x="584720" y="63516"/>
                  </a:cubicBezTo>
                  <a:cubicBezTo>
                    <a:pt x="580757" y="64956"/>
                    <a:pt x="577154" y="67117"/>
                    <a:pt x="573552" y="68558"/>
                  </a:cubicBezTo>
                  <a:cubicBezTo>
                    <a:pt x="572111" y="69638"/>
                    <a:pt x="571030" y="70358"/>
                    <a:pt x="569589" y="71078"/>
                  </a:cubicBezTo>
                  <a:cubicBezTo>
                    <a:pt x="583999" y="73959"/>
                    <a:pt x="599490" y="73239"/>
                    <a:pt x="613900" y="77200"/>
                  </a:cubicBezTo>
                  <a:lnTo>
                    <a:pt x="614260" y="76840"/>
                  </a:lnTo>
                  <a:cubicBezTo>
                    <a:pt x="617502" y="74320"/>
                    <a:pt x="621825" y="72159"/>
                    <a:pt x="625428" y="69998"/>
                  </a:cubicBezTo>
                  <a:cubicBezTo>
                    <a:pt x="612099" y="68197"/>
                    <a:pt x="599130" y="66037"/>
                    <a:pt x="585800" y="62436"/>
                  </a:cubicBezTo>
                  <a:close/>
                  <a:moveTo>
                    <a:pt x="64157" y="59915"/>
                  </a:moveTo>
                  <a:cubicBezTo>
                    <a:pt x="60554" y="62796"/>
                    <a:pt x="56952" y="65677"/>
                    <a:pt x="53349" y="68558"/>
                  </a:cubicBezTo>
                  <a:cubicBezTo>
                    <a:pt x="56952" y="79721"/>
                    <a:pt x="63796" y="89805"/>
                    <a:pt x="67399" y="100968"/>
                  </a:cubicBezTo>
                  <a:cubicBezTo>
                    <a:pt x="71362" y="112492"/>
                    <a:pt x="73523" y="124736"/>
                    <a:pt x="77126" y="136620"/>
                  </a:cubicBezTo>
                  <a:cubicBezTo>
                    <a:pt x="80728" y="148504"/>
                    <a:pt x="83970" y="160748"/>
                    <a:pt x="87933" y="172272"/>
                  </a:cubicBezTo>
                  <a:cubicBezTo>
                    <a:pt x="90455" y="179474"/>
                    <a:pt x="93337" y="186677"/>
                    <a:pt x="95859" y="194239"/>
                  </a:cubicBezTo>
                  <a:cubicBezTo>
                    <a:pt x="95859" y="192079"/>
                    <a:pt x="95859" y="189918"/>
                    <a:pt x="96219" y="188117"/>
                  </a:cubicBezTo>
                  <a:cubicBezTo>
                    <a:pt x="96579" y="181995"/>
                    <a:pt x="98020" y="176594"/>
                    <a:pt x="98741" y="170832"/>
                  </a:cubicBezTo>
                  <a:cubicBezTo>
                    <a:pt x="98380" y="170832"/>
                    <a:pt x="97660" y="170471"/>
                    <a:pt x="97300" y="169751"/>
                  </a:cubicBezTo>
                  <a:cubicBezTo>
                    <a:pt x="93337" y="162909"/>
                    <a:pt x="91536" y="154626"/>
                    <a:pt x="89374" y="147064"/>
                  </a:cubicBezTo>
                  <a:cubicBezTo>
                    <a:pt x="86132" y="135900"/>
                    <a:pt x="83970" y="124376"/>
                    <a:pt x="80368" y="113212"/>
                  </a:cubicBezTo>
                  <a:cubicBezTo>
                    <a:pt x="77486" y="102409"/>
                    <a:pt x="73883" y="91605"/>
                    <a:pt x="71001" y="80442"/>
                  </a:cubicBezTo>
                  <a:cubicBezTo>
                    <a:pt x="68840" y="73599"/>
                    <a:pt x="65958" y="67117"/>
                    <a:pt x="64157" y="59915"/>
                  </a:cubicBezTo>
                  <a:close/>
                  <a:moveTo>
                    <a:pt x="59473" y="58114"/>
                  </a:moveTo>
                  <a:cubicBezTo>
                    <a:pt x="46144" y="59194"/>
                    <a:pt x="32815" y="60275"/>
                    <a:pt x="19486" y="60275"/>
                  </a:cubicBezTo>
                  <a:cubicBezTo>
                    <a:pt x="19486" y="60995"/>
                    <a:pt x="19125" y="61355"/>
                    <a:pt x="18405" y="61715"/>
                  </a:cubicBezTo>
                  <a:cubicBezTo>
                    <a:pt x="15163" y="63516"/>
                    <a:pt x="11560" y="66397"/>
                    <a:pt x="8678" y="69278"/>
                  </a:cubicBezTo>
                  <a:cubicBezTo>
                    <a:pt x="7597" y="69998"/>
                    <a:pt x="6517" y="71439"/>
                    <a:pt x="5436" y="72519"/>
                  </a:cubicBezTo>
                  <a:cubicBezTo>
                    <a:pt x="20206" y="71799"/>
                    <a:pt x="34976" y="67117"/>
                    <a:pt x="49747" y="67837"/>
                  </a:cubicBezTo>
                  <a:cubicBezTo>
                    <a:pt x="49747" y="67477"/>
                    <a:pt x="50107" y="67477"/>
                    <a:pt x="50467" y="67477"/>
                  </a:cubicBezTo>
                  <a:cubicBezTo>
                    <a:pt x="52989" y="63876"/>
                    <a:pt x="56231" y="60995"/>
                    <a:pt x="59473" y="58114"/>
                  </a:cubicBezTo>
                  <a:close/>
                  <a:moveTo>
                    <a:pt x="274183" y="50552"/>
                  </a:moveTo>
                  <a:cubicBezTo>
                    <a:pt x="267338" y="51632"/>
                    <a:pt x="260133" y="51632"/>
                    <a:pt x="252928" y="51992"/>
                  </a:cubicBezTo>
                  <a:cubicBezTo>
                    <a:pt x="245723" y="52712"/>
                    <a:pt x="238518" y="53793"/>
                    <a:pt x="231313" y="53793"/>
                  </a:cubicBezTo>
                  <a:cubicBezTo>
                    <a:pt x="230953" y="54153"/>
                    <a:pt x="231313" y="54153"/>
                    <a:pt x="231313" y="54153"/>
                  </a:cubicBezTo>
                  <a:cubicBezTo>
                    <a:pt x="229512" y="64956"/>
                    <a:pt x="228791" y="76120"/>
                    <a:pt x="228071" y="87284"/>
                  </a:cubicBezTo>
                  <a:cubicBezTo>
                    <a:pt x="226630" y="98808"/>
                    <a:pt x="223388" y="109971"/>
                    <a:pt x="222307" y="121855"/>
                  </a:cubicBezTo>
                  <a:cubicBezTo>
                    <a:pt x="221586" y="133379"/>
                    <a:pt x="218704" y="144543"/>
                    <a:pt x="216903" y="156067"/>
                  </a:cubicBezTo>
                  <a:cubicBezTo>
                    <a:pt x="215462" y="166870"/>
                    <a:pt x="211499" y="179114"/>
                    <a:pt x="211499" y="189918"/>
                  </a:cubicBezTo>
                  <a:cubicBezTo>
                    <a:pt x="211499" y="192079"/>
                    <a:pt x="208617" y="192439"/>
                    <a:pt x="208617" y="190278"/>
                  </a:cubicBezTo>
                  <a:lnTo>
                    <a:pt x="208617" y="189918"/>
                  </a:lnTo>
                  <a:cubicBezTo>
                    <a:pt x="199611" y="168311"/>
                    <a:pt x="189164" y="147784"/>
                    <a:pt x="182319" y="125817"/>
                  </a:cubicBezTo>
                  <a:cubicBezTo>
                    <a:pt x="175474" y="104209"/>
                    <a:pt x="170431" y="82242"/>
                    <a:pt x="163586" y="60995"/>
                  </a:cubicBezTo>
                  <a:cubicBezTo>
                    <a:pt x="149176" y="62436"/>
                    <a:pt x="135126" y="63876"/>
                    <a:pt x="120716" y="64956"/>
                  </a:cubicBezTo>
                  <a:cubicBezTo>
                    <a:pt x="116753" y="89805"/>
                    <a:pt x="113511" y="114293"/>
                    <a:pt x="108828" y="138781"/>
                  </a:cubicBezTo>
                  <a:cubicBezTo>
                    <a:pt x="106666" y="151385"/>
                    <a:pt x="104865" y="164349"/>
                    <a:pt x="102343" y="176954"/>
                  </a:cubicBezTo>
                  <a:cubicBezTo>
                    <a:pt x="100542" y="185236"/>
                    <a:pt x="100902" y="195320"/>
                    <a:pt x="97660" y="202522"/>
                  </a:cubicBezTo>
                  <a:cubicBezTo>
                    <a:pt x="97660" y="202882"/>
                    <a:pt x="97300" y="203242"/>
                    <a:pt x="96939" y="203242"/>
                  </a:cubicBezTo>
                  <a:cubicBezTo>
                    <a:pt x="96219" y="203602"/>
                    <a:pt x="94778" y="202882"/>
                    <a:pt x="95138" y="201802"/>
                  </a:cubicBezTo>
                  <a:cubicBezTo>
                    <a:pt x="95138" y="201082"/>
                    <a:pt x="95138" y="200722"/>
                    <a:pt x="95138" y="200361"/>
                  </a:cubicBezTo>
                  <a:cubicBezTo>
                    <a:pt x="85411" y="180555"/>
                    <a:pt x="79287" y="159668"/>
                    <a:pt x="72082" y="138421"/>
                  </a:cubicBezTo>
                  <a:cubicBezTo>
                    <a:pt x="68480" y="126537"/>
                    <a:pt x="67039" y="113933"/>
                    <a:pt x="63076" y="102409"/>
                  </a:cubicBezTo>
                  <a:cubicBezTo>
                    <a:pt x="59473" y="91965"/>
                    <a:pt x="53349" y="82602"/>
                    <a:pt x="49747" y="72159"/>
                  </a:cubicBezTo>
                  <a:cubicBezTo>
                    <a:pt x="40380" y="71799"/>
                    <a:pt x="29933" y="73239"/>
                    <a:pt x="20206" y="74320"/>
                  </a:cubicBezTo>
                  <a:cubicBezTo>
                    <a:pt x="15163" y="75400"/>
                    <a:pt x="9399" y="76840"/>
                    <a:pt x="4355" y="75760"/>
                  </a:cubicBezTo>
                  <a:cubicBezTo>
                    <a:pt x="7237" y="84043"/>
                    <a:pt x="12641" y="91245"/>
                    <a:pt x="15883" y="99528"/>
                  </a:cubicBezTo>
                  <a:cubicBezTo>
                    <a:pt x="19125" y="108891"/>
                    <a:pt x="22007" y="118254"/>
                    <a:pt x="25250" y="127977"/>
                  </a:cubicBezTo>
                  <a:cubicBezTo>
                    <a:pt x="31734" y="147784"/>
                    <a:pt x="36778" y="168311"/>
                    <a:pt x="42902" y="188477"/>
                  </a:cubicBezTo>
                  <a:cubicBezTo>
                    <a:pt x="49747" y="209364"/>
                    <a:pt x="58393" y="229891"/>
                    <a:pt x="65958" y="250419"/>
                  </a:cubicBezTo>
                  <a:cubicBezTo>
                    <a:pt x="73163" y="268785"/>
                    <a:pt x="78927" y="287511"/>
                    <a:pt x="85411" y="306237"/>
                  </a:cubicBezTo>
                  <a:cubicBezTo>
                    <a:pt x="92977" y="306237"/>
                    <a:pt x="100902" y="303716"/>
                    <a:pt x="108107" y="302996"/>
                  </a:cubicBezTo>
                  <a:cubicBezTo>
                    <a:pt x="115673" y="301916"/>
                    <a:pt x="123238" y="299755"/>
                    <a:pt x="130443" y="299755"/>
                  </a:cubicBezTo>
                  <a:cubicBezTo>
                    <a:pt x="131884" y="276707"/>
                    <a:pt x="136207" y="253660"/>
                    <a:pt x="138729" y="230611"/>
                  </a:cubicBezTo>
                  <a:cubicBezTo>
                    <a:pt x="139809" y="219088"/>
                    <a:pt x="140890" y="207204"/>
                    <a:pt x="143052" y="195680"/>
                  </a:cubicBezTo>
                  <a:cubicBezTo>
                    <a:pt x="144493" y="185957"/>
                    <a:pt x="148455" y="175513"/>
                    <a:pt x="149176" y="165430"/>
                  </a:cubicBezTo>
                  <a:cubicBezTo>
                    <a:pt x="149176" y="164349"/>
                    <a:pt x="150977" y="164710"/>
                    <a:pt x="150977" y="165430"/>
                  </a:cubicBezTo>
                  <a:cubicBezTo>
                    <a:pt x="151337" y="166150"/>
                    <a:pt x="151337" y="166870"/>
                    <a:pt x="151337" y="167230"/>
                  </a:cubicBezTo>
                  <a:cubicBezTo>
                    <a:pt x="154580" y="177674"/>
                    <a:pt x="159623" y="188117"/>
                    <a:pt x="163226" y="198561"/>
                  </a:cubicBezTo>
                  <a:cubicBezTo>
                    <a:pt x="166828" y="209364"/>
                    <a:pt x="170791" y="220168"/>
                    <a:pt x="174754" y="230972"/>
                  </a:cubicBezTo>
                  <a:cubicBezTo>
                    <a:pt x="178716" y="241775"/>
                    <a:pt x="181598" y="252939"/>
                    <a:pt x="186282" y="263383"/>
                  </a:cubicBezTo>
                  <a:cubicBezTo>
                    <a:pt x="190605" y="273466"/>
                    <a:pt x="193126" y="284270"/>
                    <a:pt x="197449" y="294353"/>
                  </a:cubicBezTo>
                  <a:cubicBezTo>
                    <a:pt x="206456" y="293273"/>
                    <a:pt x="215102" y="291112"/>
                    <a:pt x="224108" y="290392"/>
                  </a:cubicBezTo>
                  <a:cubicBezTo>
                    <a:pt x="230232" y="290032"/>
                    <a:pt x="237798" y="287511"/>
                    <a:pt x="243922" y="288951"/>
                  </a:cubicBezTo>
                  <a:cubicBezTo>
                    <a:pt x="245363" y="248978"/>
                    <a:pt x="254009" y="209004"/>
                    <a:pt x="258692" y="169031"/>
                  </a:cubicBezTo>
                  <a:cubicBezTo>
                    <a:pt x="259413" y="164349"/>
                    <a:pt x="260133" y="160028"/>
                    <a:pt x="260854" y="155707"/>
                  </a:cubicBezTo>
                  <a:cubicBezTo>
                    <a:pt x="259413" y="156427"/>
                    <a:pt x="258332" y="157147"/>
                    <a:pt x="257251" y="157867"/>
                  </a:cubicBezTo>
                  <a:cubicBezTo>
                    <a:pt x="256531" y="158227"/>
                    <a:pt x="256170" y="157507"/>
                    <a:pt x="256531" y="157147"/>
                  </a:cubicBezTo>
                  <a:cubicBezTo>
                    <a:pt x="257611" y="156427"/>
                    <a:pt x="257972" y="155707"/>
                    <a:pt x="259052" y="155346"/>
                  </a:cubicBezTo>
                  <a:cubicBezTo>
                    <a:pt x="259773" y="154626"/>
                    <a:pt x="260133" y="153906"/>
                    <a:pt x="260854" y="153546"/>
                  </a:cubicBezTo>
                  <a:cubicBezTo>
                    <a:pt x="261214" y="152465"/>
                    <a:pt x="261214" y="151025"/>
                    <a:pt x="261214" y="149945"/>
                  </a:cubicBezTo>
                  <a:cubicBezTo>
                    <a:pt x="260854" y="149945"/>
                    <a:pt x="260133" y="150305"/>
                    <a:pt x="259773" y="151025"/>
                  </a:cubicBezTo>
                  <a:cubicBezTo>
                    <a:pt x="258692" y="151745"/>
                    <a:pt x="257972" y="152465"/>
                    <a:pt x="257251" y="153546"/>
                  </a:cubicBezTo>
                  <a:cubicBezTo>
                    <a:pt x="256531" y="153906"/>
                    <a:pt x="255810" y="153186"/>
                    <a:pt x="256170" y="152826"/>
                  </a:cubicBezTo>
                  <a:cubicBezTo>
                    <a:pt x="257972" y="151385"/>
                    <a:pt x="259773" y="149224"/>
                    <a:pt x="261574" y="148144"/>
                  </a:cubicBezTo>
                  <a:cubicBezTo>
                    <a:pt x="261574" y="147064"/>
                    <a:pt x="261934" y="145623"/>
                    <a:pt x="262295" y="144543"/>
                  </a:cubicBezTo>
                  <a:cubicBezTo>
                    <a:pt x="259773" y="145983"/>
                    <a:pt x="257251" y="147784"/>
                    <a:pt x="255090" y="149585"/>
                  </a:cubicBezTo>
                  <a:cubicBezTo>
                    <a:pt x="254369" y="149945"/>
                    <a:pt x="254009" y="148864"/>
                    <a:pt x="254369" y="148504"/>
                  </a:cubicBezTo>
                  <a:cubicBezTo>
                    <a:pt x="257251" y="146704"/>
                    <a:pt x="259773" y="144543"/>
                    <a:pt x="262295" y="142382"/>
                  </a:cubicBezTo>
                  <a:cubicBezTo>
                    <a:pt x="262655" y="141302"/>
                    <a:pt x="262655" y="140221"/>
                    <a:pt x="263015" y="138781"/>
                  </a:cubicBezTo>
                  <a:cubicBezTo>
                    <a:pt x="260133" y="140942"/>
                    <a:pt x="257611" y="142742"/>
                    <a:pt x="255090" y="144903"/>
                  </a:cubicBezTo>
                  <a:cubicBezTo>
                    <a:pt x="255090" y="144903"/>
                    <a:pt x="254369" y="144543"/>
                    <a:pt x="254729" y="144183"/>
                  </a:cubicBezTo>
                  <a:cubicBezTo>
                    <a:pt x="257251" y="141662"/>
                    <a:pt x="260133" y="138781"/>
                    <a:pt x="263015" y="136980"/>
                  </a:cubicBezTo>
                  <a:cubicBezTo>
                    <a:pt x="263375" y="135540"/>
                    <a:pt x="263375" y="134099"/>
                    <a:pt x="263736" y="132659"/>
                  </a:cubicBezTo>
                  <a:cubicBezTo>
                    <a:pt x="260493" y="135180"/>
                    <a:pt x="257251" y="137340"/>
                    <a:pt x="254009" y="139501"/>
                  </a:cubicBezTo>
                  <a:cubicBezTo>
                    <a:pt x="253649" y="139861"/>
                    <a:pt x="252928" y="139141"/>
                    <a:pt x="253649" y="138781"/>
                  </a:cubicBezTo>
                  <a:cubicBezTo>
                    <a:pt x="257251" y="136260"/>
                    <a:pt x="260493" y="133379"/>
                    <a:pt x="263736" y="130858"/>
                  </a:cubicBezTo>
                  <a:cubicBezTo>
                    <a:pt x="264096" y="129058"/>
                    <a:pt x="264456" y="127617"/>
                    <a:pt x="264816" y="125817"/>
                  </a:cubicBezTo>
                  <a:cubicBezTo>
                    <a:pt x="260854" y="128698"/>
                    <a:pt x="256891" y="131218"/>
                    <a:pt x="252928" y="134099"/>
                  </a:cubicBezTo>
                  <a:cubicBezTo>
                    <a:pt x="252568" y="134099"/>
                    <a:pt x="252208" y="133739"/>
                    <a:pt x="252568" y="133019"/>
                  </a:cubicBezTo>
                  <a:cubicBezTo>
                    <a:pt x="256531" y="130138"/>
                    <a:pt x="260854" y="126897"/>
                    <a:pt x="264816" y="123656"/>
                  </a:cubicBezTo>
                  <a:cubicBezTo>
                    <a:pt x="265177" y="122576"/>
                    <a:pt x="265177" y="120775"/>
                    <a:pt x="265537" y="119695"/>
                  </a:cubicBezTo>
                  <a:cubicBezTo>
                    <a:pt x="261574" y="122576"/>
                    <a:pt x="257611" y="125096"/>
                    <a:pt x="253649" y="127977"/>
                  </a:cubicBezTo>
                  <a:cubicBezTo>
                    <a:pt x="253288" y="128337"/>
                    <a:pt x="252568" y="127617"/>
                    <a:pt x="252928" y="126897"/>
                  </a:cubicBezTo>
                  <a:cubicBezTo>
                    <a:pt x="257251" y="124016"/>
                    <a:pt x="261574" y="120415"/>
                    <a:pt x="265897" y="117534"/>
                  </a:cubicBezTo>
                  <a:cubicBezTo>
                    <a:pt x="265897" y="116093"/>
                    <a:pt x="266257" y="114293"/>
                    <a:pt x="266618" y="112852"/>
                  </a:cubicBezTo>
                  <a:cubicBezTo>
                    <a:pt x="263015" y="115733"/>
                    <a:pt x="259052" y="118254"/>
                    <a:pt x="255450" y="121135"/>
                  </a:cubicBezTo>
                  <a:cubicBezTo>
                    <a:pt x="255090" y="121495"/>
                    <a:pt x="254369" y="120775"/>
                    <a:pt x="254729" y="120415"/>
                  </a:cubicBezTo>
                  <a:cubicBezTo>
                    <a:pt x="258692" y="117174"/>
                    <a:pt x="263015" y="113933"/>
                    <a:pt x="266978" y="110692"/>
                  </a:cubicBezTo>
                  <a:cubicBezTo>
                    <a:pt x="266978" y="109611"/>
                    <a:pt x="267338" y="108171"/>
                    <a:pt x="267338" y="107090"/>
                  </a:cubicBezTo>
                  <a:cubicBezTo>
                    <a:pt x="263736" y="109971"/>
                    <a:pt x="259413" y="112492"/>
                    <a:pt x="255810" y="115733"/>
                  </a:cubicBezTo>
                  <a:cubicBezTo>
                    <a:pt x="255450" y="115733"/>
                    <a:pt x="254729" y="115373"/>
                    <a:pt x="255090" y="115013"/>
                  </a:cubicBezTo>
                  <a:cubicBezTo>
                    <a:pt x="259052" y="111412"/>
                    <a:pt x="263375" y="107451"/>
                    <a:pt x="267698" y="104930"/>
                  </a:cubicBezTo>
                  <a:cubicBezTo>
                    <a:pt x="268059" y="102769"/>
                    <a:pt x="268419" y="101329"/>
                    <a:pt x="268419" y="99168"/>
                  </a:cubicBezTo>
                  <a:cubicBezTo>
                    <a:pt x="266978" y="100968"/>
                    <a:pt x="265537" y="102409"/>
                    <a:pt x="263736" y="103849"/>
                  </a:cubicBezTo>
                  <a:cubicBezTo>
                    <a:pt x="261214" y="105650"/>
                    <a:pt x="258332" y="107451"/>
                    <a:pt x="255810" y="109611"/>
                  </a:cubicBezTo>
                  <a:cubicBezTo>
                    <a:pt x="255090" y="109611"/>
                    <a:pt x="254729" y="108891"/>
                    <a:pt x="255090" y="108531"/>
                  </a:cubicBezTo>
                  <a:cubicBezTo>
                    <a:pt x="257611" y="106730"/>
                    <a:pt x="260493" y="104930"/>
                    <a:pt x="263015" y="102769"/>
                  </a:cubicBezTo>
                  <a:cubicBezTo>
                    <a:pt x="264816" y="100968"/>
                    <a:pt x="266618" y="98808"/>
                    <a:pt x="268779" y="97007"/>
                  </a:cubicBezTo>
                  <a:cubicBezTo>
                    <a:pt x="269139" y="95567"/>
                    <a:pt x="269500" y="93766"/>
                    <a:pt x="269500" y="92326"/>
                  </a:cubicBezTo>
                  <a:cubicBezTo>
                    <a:pt x="264816" y="96287"/>
                    <a:pt x="260493" y="100608"/>
                    <a:pt x="255450" y="104209"/>
                  </a:cubicBezTo>
                  <a:cubicBezTo>
                    <a:pt x="255090" y="104570"/>
                    <a:pt x="254369" y="103849"/>
                    <a:pt x="255090" y="103489"/>
                  </a:cubicBezTo>
                  <a:cubicBezTo>
                    <a:pt x="257972" y="100968"/>
                    <a:pt x="261574" y="98087"/>
                    <a:pt x="264816" y="95206"/>
                  </a:cubicBezTo>
                  <a:cubicBezTo>
                    <a:pt x="266618" y="93406"/>
                    <a:pt x="268059" y="91605"/>
                    <a:pt x="270220" y="90165"/>
                  </a:cubicBezTo>
                  <a:cubicBezTo>
                    <a:pt x="270220" y="88364"/>
                    <a:pt x="270580" y="87284"/>
                    <a:pt x="270580" y="85843"/>
                  </a:cubicBezTo>
                  <a:cubicBezTo>
                    <a:pt x="266257" y="89084"/>
                    <a:pt x="261934" y="93046"/>
                    <a:pt x="257972" y="96647"/>
                  </a:cubicBezTo>
                  <a:cubicBezTo>
                    <a:pt x="257611" y="97367"/>
                    <a:pt x="256531" y="96647"/>
                    <a:pt x="257251" y="95927"/>
                  </a:cubicBezTo>
                  <a:cubicBezTo>
                    <a:pt x="261574" y="91605"/>
                    <a:pt x="266257" y="87284"/>
                    <a:pt x="270941" y="83323"/>
                  </a:cubicBezTo>
                  <a:cubicBezTo>
                    <a:pt x="271301" y="81882"/>
                    <a:pt x="271661" y="80802"/>
                    <a:pt x="271661" y="79361"/>
                  </a:cubicBezTo>
                  <a:cubicBezTo>
                    <a:pt x="270220" y="80802"/>
                    <a:pt x="268419" y="81882"/>
                    <a:pt x="266618" y="83323"/>
                  </a:cubicBezTo>
                  <a:cubicBezTo>
                    <a:pt x="265177" y="84403"/>
                    <a:pt x="263736" y="85483"/>
                    <a:pt x="262295" y="86564"/>
                  </a:cubicBezTo>
                  <a:cubicBezTo>
                    <a:pt x="261214" y="87284"/>
                    <a:pt x="259413" y="89805"/>
                    <a:pt x="257972" y="90165"/>
                  </a:cubicBezTo>
                  <a:cubicBezTo>
                    <a:pt x="258332" y="90165"/>
                    <a:pt x="258332" y="90525"/>
                    <a:pt x="257972" y="90525"/>
                  </a:cubicBezTo>
                  <a:cubicBezTo>
                    <a:pt x="257972" y="90525"/>
                    <a:pt x="257972" y="90525"/>
                    <a:pt x="257611" y="90525"/>
                  </a:cubicBezTo>
                  <a:cubicBezTo>
                    <a:pt x="257611" y="90885"/>
                    <a:pt x="257251" y="90525"/>
                    <a:pt x="257251" y="90165"/>
                  </a:cubicBezTo>
                  <a:cubicBezTo>
                    <a:pt x="260854" y="84763"/>
                    <a:pt x="267338" y="81162"/>
                    <a:pt x="272021" y="76840"/>
                  </a:cubicBezTo>
                  <a:cubicBezTo>
                    <a:pt x="272382" y="75760"/>
                    <a:pt x="272382" y="73959"/>
                    <a:pt x="272742" y="72879"/>
                  </a:cubicBezTo>
                  <a:cubicBezTo>
                    <a:pt x="270580" y="74680"/>
                    <a:pt x="268419" y="76480"/>
                    <a:pt x="265897" y="78281"/>
                  </a:cubicBezTo>
                  <a:cubicBezTo>
                    <a:pt x="264456" y="79361"/>
                    <a:pt x="263015" y="80802"/>
                    <a:pt x="260854" y="81882"/>
                  </a:cubicBezTo>
                  <a:cubicBezTo>
                    <a:pt x="259773" y="82962"/>
                    <a:pt x="258332" y="83323"/>
                    <a:pt x="257611" y="84763"/>
                  </a:cubicBezTo>
                  <a:cubicBezTo>
                    <a:pt x="257251" y="82602"/>
                    <a:pt x="260854" y="80802"/>
                    <a:pt x="262295" y="79361"/>
                  </a:cubicBezTo>
                  <a:cubicBezTo>
                    <a:pt x="265897" y="76840"/>
                    <a:pt x="269500" y="73239"/>
                    <a:pt x="273102" y="70718"/>
                  </a:cubicBezTo>
                  <a:cubicBezTo>
                    <a:pt x="273462" y="69638"/>
                    <a:pt x="273462" y="68558"/>
                    <a:pt x="273823" y="67477"/>
                  </a:cubicBezTo>
                  <a:cubicBezTo>
                    <a:pt x="271661" y="69278"/>
                    <a:pt x="269500" y="71078"/>
                    <a:pt x="266978" y="72879"/>
                  </a:cubicBezTo>
                  <a:cubicBezTo>
                    <a:pt x="264096" y="75040"/>
                    <a:pt x="260854" y="77200"/>
                    <a:pt x="257972" y="79721"/>
                  </a:cubicBezTo>
                  <a:cubicBezTo>
                    <a:pt x="257251" y="80081"/>
                    <a:pt x="256531" y="79001"/>
                    <a:pt x="257251" y="78641"/>
                  </a:cubicBezTo>
                  <a:cubicBezTo>
                    <a:pt x="260854" y="76120"/>
                    <a:pt x="264096" y="73599"/>
                    <a:pt x="267338" y="70718"/>
                  </a:cubicBezTo>
                  <a:cubicBezTo>
                    <a:pt x="269860" y="68918"/>
                    <a:pt x="272021" y="67117"/>
                    <a:pt x="274183" y="64956"/>
                  </a:cubicBezTo>
                  <a:cubicBezTo>
                    <a:pt x="274543" y="63516"/>
                    <a:pt x="274543" y="62075"/>
                    <a:pt x="274903" y="60995"/>
                  </a:cubicBezTo>
                  <a:cubicBezTo>
                    <a:pt x="270220" y="64956"/>
                    <a:pt x="264456" y="68197"/>
                    <a:pt x="259773" y="72519"/>
                  </a:cubicBezTo>
                  <a:cubicBezTo>
                    <a:pt x="259413" y="72519"/>
                    <a:pt x="258692" y="72159"/>
                    <a:pt x="259413" y="71799"/>
                  </a:cubicBezTo>
                  <a:cubicBezTo>
                    <a:pt x="264456" y="67117"/>
                    <a:pt x="269860" y="62796"/>
                    <a:pt x="275264" y="58834"/>
                  </a:cubicBezTo>
                  <a:cubicBezTo>
                    <a:pt x="275624" y="57394"/>
                    <a:pt x="275984" y="55593"/>
                    <a:pt x="275984" y="54153"/>
                  </a:cubicBezTo>
                  <a:cubicBezTo>
                    <a:pt x="273102" y="56314"/>
                    <a:pt x="270580" y="58114"/>
                    <a:pt x="267698" y="60275"/>
                  </a:cubicBezTo>
                  <a:cubicBezTo>
                    <a:pt x="263736" y="62796"/>
                    <a:pt x="260133" y="64956"/>
                    <a:pt x="256531" y="67477"/>
                  </a:cubicBezTo>
                  <a:cubicBezTo>
                    <a:pt x="256170" y="68197"/>
                    <a:pt x="255450" y="67117"/>
                    <a:pt x="256170" y="66757"/>
                  </a:cubicBezTo>
                  <a:cubicBezTo>
                    <a:pt x="259773" y="63516"/>
                    <a:pt x="264096" y="60995"/>
                    <a:pt x="268059" y="58114"/>
                  </a:cubicBezTo>
                  <a:cubicBezTo>
                    <a:pt x="270580" y="56674"/>
                    <a:pt x="273102" y="53433"/>
                    <a:pt x="275984" y="52712"/>
                  </a:cubicBezTo>
                  <a:cubicBezTo>
                    <a:pt x="275984" y="52712"/>
                    <a:pt x="276344" y="52712"/>
                    <a:pt x="276344" y="53072"/>
                  </a:cubicBezTo>
                  <a:cubicBezTo>
                    <a:pt x="276705" y="51992"/>
                    <a:pt x="276705" y="51632"/>
                    <a:pt x="276705" y="50912"/>
                  </a:cubicBezTo>
                  <a:cubicBezTo>
                    <a:pt x="275624" y="51272"/>
                    <a:pt x="274903" y="50912"/>
                    <a:pt x="274183" y="50552"/>
                  </a:cubicBezTo>
                  <a:close/>
                  <a:moveTo>
                    <a:pt x="170791" y="48031"/>
                  </a:moveTo>
                  <a:cubicBezTo>
                    <a:pt x="163946" y="48751"/>
                    <a:pt x="156741" y="48391"/>
                    <a:pt x="149536" y="49111"/>
                  </a:cubicBezTo>
                  <a:cubicBezTo>
                    <a:pt x="143412" y="50192"/>
                    <a:pt x="136927" y="50912"/>
                    <a:pt x="130803" y="50192"/>
                  </a:cubicBezTo>
                  <a:cubicBezTo>
                    <a:pt x="127201" y="54153"/>
                    <a:pt x="123598" y="57754"/>
                    <a:pt x="119635" y="61355"/>
                  </a:cubicBezTo>
                  <a:cubicBezTo>
                    <a:pt x="134406" y="59194"/>
                    <a:pt x="149176" y="57754"/>
                    <a:pt x="163946" y="55953"/>
                  </a:cubicBezTo>
                  <a:cubicBezTo>
                    <a:pt x="164306" y="55593"/>
                    <a:pt x="165027" y="55593"/>
                    <a:pt x="165387" y="55593"/>
                  </a:cubicBezTo>
                  <a:cubicBezTo>
                    <a:pt x="166468" y="53793"/>
                    <a:pt x="167909" y="51632"/>
                    <a:pt x="169350" y="49831"/>
                  </a:cubicBezTo>
                  <a:cubicBezTo>
                    <a:pt x="169710" y="49111"/>
                    <a:pt x="170431" y="48751"/>
                    <a:pt x="170791" y="48031"/>
                  </a:cubicBezTo>
                  <a:close/>
                  <a:moveTo>
                    <a:pt x="177275" y="46950"/>
                  </a:moveTo>
                  <a:cubicBezTo>
                    <a:pt x="175834" y="48751"/>
                    <a:pt x="174033" y="50552"/>
                    <a:pt x="172232" y="51992"/>
                  </a:cubicBezTo>
                  <a:cubicBezTo>
                    <a:pt x="170431" y="53793"/>
                    <a:pt x="168990" y="55593"/>
                    <a:pt x="167549" y="57394"/>
                  </a:cubicBezTo>
                  <a:cubicBezTo>
                    <a:pt x="176195" y="80081"/>
                    <a:pt x="180157" y="104570"/>
                    <a:pt x="187723" y="127257"/>
                  </a:cubicBezTo>
                  <a:cubicBezTo>
                    <a:pt x="193847" y="145263"/>
                    <a:pt x="203213" y="162189"/>
                    <a:pt x="208617" y="180195"/>
                  </a:cubicBezTo>
                  <a:cubicBezTo>
                    <a:pt x="208977" y="174073"/>
                    <a:pt x="210418" y="167951"/>
                    <a:pt x="211499" y="162189"/>
                  </a:cubicBezTo>
                  <a:cubicBezTo>
                    <a:pt x="211139" y="162189"/>
                    <a:pt x="211139" y="161829"/>
                    <a:pt x="211139" y="161829"/>
                  </a:cubicBezTo>
                  <a:cubicBezTo>
                    <a:pt x="206456" y="154986"/>
                    <a:pt x="205735" y="145983"/>
                    <a:pt x="202853" y="138421"/>
                  </a:cubicBezTo>
                  <a:cubicBezTo>
                    <a:pt x="198890" y="127977"/>
                    <a:pt x="195288" y="117534"/>
                    <a:pt x="192406" y="106370"/>
                  </a:cubicBezTo>
                  <a:cubicBezTo>
                    <a:pt x="187723" y="86924"/>
                    <a:pt x="179797" y="67117"/>
                    <a:pt x="177275" y="46950"/>
                  </a:cubicBezTo>
                  <a:close/>
                  <a:moveTo>
                    <a:pt x="118621" y="46194"/>
                  </a:moveTo>
                  <a:cubicBezTo>
                    <a:pt x="118961" y="45813"/>
                    <a:pt x="119982" y="46956"/>
                    <a:pt x="119301" y="47337"/>
                  </a:cubicBezTo>
                  <a:cubicBezTo>
                    <a:pt x="116920" y="50004"/>
                    <a:pt x="114199" y="51909"/>
                    <a:pt x="111477" y="54576"/>
                  </a:cubicBezTo>
                  <a:cubicBezTo>
                    <a:pt x="111137" y="54957"/>
                    <a:pt x="110797" y="54195"/>
                    <a:pt x="111137" y="53814"/>
                  </a:cubicBezTo>
                  <a:cubicBezTo>
                    <a:pt x="113178" y="51147"/>
                    <a:pt x="115899" y="48480"/>
                    <a:pt x="118621" y="46194"/>
                  </a:cubicBezTo>
                  <a:close/>
                  <a:moveTo>
                    <a:pt x="127579" y="44981"/>
                  </a:moveTo>
                  <a:cubicBezTo>
                    <a:pt x="128335" y="44225"/>
                    <a:pt x="129469" y="45359"/>
                    <a:pt x="128713" y="46115"/>
                  </a:cubicBezTo>
                  <a:cubicBezTo>
                    <a:pt x="124555" y="51028"/>
                    <a:pt x="119263" y="54808"/>
                    <a:pt x="115106" y="59344"/>
                  </a:cubicBezTo>
                  <a:cubicBezTo>
                    <a:pt x="114728" y="59722"/>
                    <a:pt x="113972" y="59344"/>
                    <a:pt x="114728" y="58966"/>
                  </a:cubicBezTo>
                  <a:cubicBezTo>
                    <a:pt x="118507" y="54052"/>
                    <a:pt x="123421" y="49894"/>
                    <a:pt x="127579" y="44981"/>
                  </a:cubicBezTo>
                  <a:close/>
                  <a:moveTo>
                    <a:pt x="122968" y="44919"/>
                  </a:moveTo>
                  <a:cubicBezTo>
                    <a:pt x="124026" y="44225"/>
                    <a:pt x="124732" y="45614"/>
                    <a:pt x="124026" y="45961"/>
                  </a:cubicBezTo>
                  <a:cubicBezTo>
                    <a:pt x="120499" y="48739"/>
                    <a:pt x="116971" y="51865"/>
                    <a:pt x="113443" y="54643"/>
                  </a:cubicBezTo>
                  <a:cubicBezTo>
                    <a:pt x="113090" y="54990"/>
                    <a:pt x="112385" y="54296"/>
                    <a:pt x="112738" y="54296"/>
                  </a:cubicBezTo>
                  <a:cubicBezTo>
                    <a:pt x="115913" y="50823"/>
                    <a:pt x="119440" y="47698"/>
                    <a:pt x="122968" y="44919"/>
                  </a:cubicBezTo>
                  <a:close/>
                  <a:moveTo>
                    <a:pt x="422652" y="41050"/>
                  </a:moveTo>
                  <a:cubicBezTo>
                    <a:pt x="423711" y="41050"/>
                    <a:pt x="424416" y="41314"/>
                    <a:pt x="425122" y="41050"/>
                  </a:cubicBezTo>
                  <a:cubicBezTo>
                    <a:pt x="425827" y="41050"/>
                    <a:pt x="426533" y="41050"/>
                    <a:pt x="427238" y="41314"/>
                  </a:cubicBezTo>
                  <a:cubicBezTo>
                    <a:pt x="427944" y="41314"/>
                    <a:pt x="427944" y="42108"/>
                    <a:pt x="427238" y="42108"/>
                  </a:cubicBezTo>
                  <a:cubicBezTo>
                    <a:pt x="426533" y="42373"/>
                    <a:pt x="425827" y="42108"/>
                    <a:pt x="425122" y="42108"/>
                  </a:cubicBezTo>
                  <a:cubicBezTo>
                    <a:pt x="424063" y="42108"/>
                    <a:pt x="423358" y="41844"/>
                    <a:pt x="422652" y="41844"/>
                  </a:cubicBezTo>
                  <a:cubicBezTo>
                    <a:pt x="421947" y="41844"/>
                    <a:pt x="421947" y="41050"/>
                    <a:pt x="422652" y="41050"/>
                  </a:cubicBezTo>
                  <a:close/>
                  <a:moveTo>
                    <a:pt x="421112" y="37875"/>
                  </a:moveTo>
                  <a:cubicBezTo>
                    <a:pt x="425247" y="37875"/>
                    <a:pt x="429383" y="38272"/>
                    <a:pt x="433143" y="38272"/>
                  </a:cubicBezTo>
                  <a:cubicBezTo>
                    <a:pt x="434271" y="38669"/>
                    <a:pt x="433895" y="40653"/>
                    <a:pt x="432767" y="40256"/>
                  </a:cubicBezTo>
                  <a:cubicBezTo>
                    <a:pt x="429007" y="39859"/>
                    <a:pt x="424871" y="39462"/>
                    <a:pt x="421112" y="39065"/>
                  </a:cubicBezTo>
                  <a:cubicBezTo>
                    <a:pt x="420360" y="39065"/>
                    <a:pt x="420736" y="37875"/>
                    <a:pt x="421112" y="37875"/>
                  </a:cubicBezTo>
                  <a:close/>
                  <a:moveTo>
                    <a:pt x="289674" y="36867"/>
                  </a:moveTo>
                  <a:cubicBezTo>
                    <a:pt x="287872" y="39388"/>
                    <a:pt x="285711" y="40828"/>
                    <a:pt x="283910" y="42989"/>
                  </a:cubicBezTo>
                  <a:cubicBezTo>
                    <a:pt x="282469" y="44430"/>
                    <a:pt x="281388" y="45870"/>
                    <a:pt x="280307" y="47311"/>
                  </a:cubicBezTo>
                  <a:cubicBezTo>
                    <a:pt x="279947" y="67477"/>
                    <a:pt x="274543" y="86564"/>
                    <a:pt x="272021" y="106010"/>
                  </a:cubicBezTo>
                  <a:cubicBezTo>
                    <a:pt x="269139" y="126177"/>
                    <a:pt x="266978" y="146343"/>
                    <a:pt x="264456" y="166510"/>
                  </a:cubicBezTo>
                  <a:cubicBezTo>
                    <a:pt x="261574" y="187397"/>
                    <a:pt x="259773" y="208644"/>
                    <a:pt x="255810" y="229531"/>
                  </a:cubicBezTo>
                  <a:cubicBezTo>
                    <a:pt x="252208" y="248978"/>
                    <a:pt x="248605" y="268425"/>
                    <a:pt x="248605" y="287871"/>
                  </a:cubicBezTo>
                  <a:cubicBezTo>
                    <a:pt x="249326" y="287151"/>
                    <a:pt x="250046" y="285710"/>
                    <a:pt x="250767" y="284630"/>
                  </a:cubicBezTo>
                  <a:cubicBezTo>
                    <a:pt x="252568" y="282829"/>
                    <a:pt x="254009" y="280308"/>
                    <a:pt x="256170" y="278508"/>
                  </a:cubicBezTo>
                  <a:cubicBezTo>
                    <a:pt x="259052" y="268064"/>
                    <a:pt x="257251" y="255460"/>
                    <a:pt x="257972" y="245016"/>
                  </a:cubicBezTo>
                  <a:cubicBezTo>
                    <a:pt x="259052" y="235293"/>
                    <a:pt x="262655" y="226290"/>
                    <a:pt x="264816" y="216567"/>
                  </a:cubicBezTo>
                  <a:cubicBezTo>
                    <a:pt x="267698" y="205763"/>
                    <a:pt x="268419" y="195320"/>
                    <a:pt x="269500" y="184156"/>
                  </a:cubicBezTo>
                  <a:cubicBezTo>
                    <a:pt x="270580" y="174073"/>
                    <a:pt x="272021" y="164349"/>
                    <a:pt x="273102" y="153906"/>
                  </a:cubicBezTo>
                  <a:cubicBezTo>
                    <a:pt x="274183" y="143463"/>
                    <a:pt x="274543" y="132659"/>
                    <a:pt x="277065" y="121855"/>
                  </a:cubicBezTo>
                  <a:cubicBezTo>
                    <a:pt x="279226" y="112132"/>
                    <a:pt x="281388" y="102769"/>
                    <a:pt x="282469" y="93406"/>
                  </a:cubicBezTo>
                  <a:cubicBezTo>
                    <a:pt x="284270" y="74680"/>
                    <a:pt x="285711" y="56314"/>
                    <a:pt x="290034" y="37587"/>
                  </a:cubicBezTo>
                  <a:cubicBezTo>
                    <a:pt x="289674" y="37587"/>
                    <a:pt x="289674" y="37227"/>
                    <a:pt x="289674" y="36867"/>
                  </a:cubicBezTo>
                  <a:close/>
                  <a:moveTo>
                    <a:pt x="284270" y="36867"/>
                  </a:moveTo>
                  <a:lnTo>
                    <a:pt x="249301" y="38660"/>
                  </a:lnTo>
                  <a:lnTo>
                    <a:pt x="242121" y="39028"/>
                  </a:lnTo>
                  <a:cubicBezTo>
                    <a:pt x="242481" y="39748"/>
                    <a:pt x="242481" y="40468"/>
                    <a:pt x="241760" y="41189"/>
                  </a:cubicBezTo>
                  <a:cubicBezTo>
                    <a:pt x="239239" y="43349"/>
                    <a:pt x="236357" y="45870"/>
                    <a:pt x="233835" y="48391"/>
                  </a:cubicBezTo>
                  <a:cubicBezTo>
                    <a:pt x="233475" y="49111"/>
                    <a:pt x="232754" y="49471"/>
                    <a:pt x="232034" y="50192"/>
                  </a:cubicBezTo>
                  <a:cubicBezTo>
                    <a:pt x="247164" y="47311"/>
                    <a:pt x="262295" y="47311"/>
                    <a:pt x="277425" y="44790"/>
                  </a:cubicBezTo>
                  <a:cubicBezTo>
                    <a:pt x="277785" y="44790"/>
                    <a:pt x="278146" y="44790"/>
                    <a:pt x="278146" y="45150"/>
                  </a:cubicBezTo>
                  <a:cubicBezTo>
                    <a:pt x="279226" y="43709"/>
                    <a:pt x="280307" y="42269"/>
                    <a:pt x="281388" y="40828"/>
                  </a:cubicBezTo>
                  <a:cubicBezTo>
                    <a:pt x="282108" y="39388"/>
                    <a:pt x="283189" y="38308"/>
                    <a:pt x="284270" y="36867"/>
                  </a:cubicBezTo>
                  <a:close/>
                  <a:moveTo>
                    <a:pt x="417541" y="34700"/>
                  </a:moveTo>
                  <a:cubicBezTo>
                    <a:pt x="423945" y="35053"/>
                    <a:pt x="429994" y="35405"/>
                    <a:pt x="436399" y="35758"/>
                  </a:cubicBezTo>
                  <a:cubicBezTo>
                    <a:pt x="437466" y="35758"/>
                    <a:pt x="437110" y="37522"/>
                    <a:pt x="436043" y="37522"/>
                  </a:cubicBezTo>
                  <a:cubicBezTo>
                    <a:pt x="429638" y="36816"/>
                    <a:pt x="423945" y="36464"/>
                    <a:pt x="417541" y="35758"/>
                  </a:cubicBezTo>
                  <a:cubicBezTo>
                    <a:pt x="417185" y="35405"/>
                    <a:pt x="417185" y="34700"/>
                    <a:pt x="417541" y="34700"/>
                  </a:cubicBezTo>
                  <a:close/>
                  <a:moveTo>
                    <a:pt x="329041" y="34700"/>
                  </a:moveTo>
                  <a:cubicBezTo>
                    <a:pt x="330930" y="34700"/>
                    <a:pt x="332820" y="34700"/>
                    <a:pt x="334710" y="34964"/>
                  </a:cubicBezTo>
                  <a:cubicBezTo>
                    <a:pt x="335844" y="34964"/>
                    <a:pt x="335466" y="36023"/>
                    <a:pt x="334332" y="36023"/>
                  </a:cubicBezTo>
                  <a:cubicBezTo>
                    <a:pt x="332820" y="35758"/>
                    <a:pt x="330930" y="35494"/>
                    <a:pt x="329041" y="35494"/>
                  </a:cubicBezTo>
                  <a:cubicBezTo>
                    <a:pt x="328285" y="35229"/>
                    <a:pt x="328663" y="34700"/>
                    <a:pt x="329041" y="34700"/>
                  </a:cubicBezTo>
                  <a:close/>
                  <a:moveTo>
                    <a:pt x="577515" y="33266"/>
                  </a:moveTo>
                  <a:cubicBezTo>
                    <a:pt x="577154" y="33266"/>
                    <a:pt x="577154" y="33266"/>
                    <a:pt x="577154" y="33626"/>
                  </a:cubicBezTo>
                  <a:cubicBezTo>
                    <a:pt x="574633" y="35427"/>
                    <a:pt x="572111" y="36507"/>
                    <a:pt x="569949" y="38308"/>
                  </a:cubicBezTo>
                  <a:cubicBezTo>
                    <a:pt x="568508" y="39388"/>
                    <a:pt x="567067" y="40468"/>
                    <a:pt x="565986" y="41909"/>
                  </a:cubicBezTo>
                  <a:cubicBezTo>
                    <a:pt x="565626" y="41909"/>
                    <a:pt x="565986" y="41909"/>
                    <a:pt x="565626" y="41909"/>
                  </a:cubicBezTo>
                  <a:cubicBezTo>
                    <a:pt x="561303" y="61355"/>
                    <a:pt x="551936" y="79001"/>
                    <a:pt x="545812" y="97727"/>
                  </a:cubicBezTo>
                  <a:cubicBezTo>
                    <a:pt x="539328" y="116814"/>
                    <a:pt x="533203" y="136260"/>
                    <a:pt x="526359" y="155346"/>
                  </a:cubicBezTo>
                  <a:cubicBezTo>
                    <a:pt x="519514" y="175513"/>
                    <a:pt x="513750" y="196040"/>
                    <a:pt x="505824" y="215486"/>
                  </a:cubicBezTo>
                  <a:cubicBezTo>
                    <a:pt x="498259" y="233853"/>
                    <a:pt x="491414" y="252219"/>
                    <a:pt x="487091" y="271666"/>
                  </a:cubicBezTo>
                  <a:cubicBezTo>
                    <a:pt x="488532" y="270585"/>
                    <a:pt x="489253" y="269505"/>
                    <a:pt x="489973" y="269145"/>
                  </a:cubicBezTo>
                  <a:cubicBezTo>
                    <a:pt x="492135" y="267344"/>
                    <a:pt x="494296" y="265544"/>
                    <a:pt x="496818" y="263743"/>
                  </a:cubicBezTo>
                  <a:cubicBezTo>
                    <a:pt x="501141" y="253660"/>
                    <a:pt x="501861" y="241415"/>
                    <a:pt x="505104" y="231332"/>
                  </a:cubicBezTo>
                  <a:cubicBezTo>
                    <a:pt x="507986" y="221969"/>
                    <a:pt x="513029" y="213686"/>
                    <a:pt x="517352" y="204683"/>
                  </a:cubicBezTo>
                  <a:cubicBezTo>
                    <a:pt x="522035" y="194960"/>
                    <a:pt x="524918" y="184516"/>
                    <a:pt x="528160" y="174073"/>
                  </a:cubicBezTo>
                  <a:cubicBezTo>
                    <a:pt x="531042" y="164349"/>
                    <a:pt x="534644" y="154626"/>
                    <a:pt x="537526" y="144903"/>
                  </a:cubicBezTo>
                  <a:cubicBezTo>
                    <a:pt x="540769" y="134820"/>
                    <a:pt x="543290" y="124016"/>
                    <a:pt x="547974" y="113933"/>
                  </a:cubicBezTo>
                  <a:cubicBezTo>
                    <a:pt x="551576" y="105290"/>
                    <a:pt x="555899" y="96647"/>
                    <a:pt x="558781" y="87284"/>
                  </a:cubicBezTo>
                  <a:cubicBezTo>
                    <a:pt x="564185" y="68918"/>
                    <a:pt x="569589" y="50552"/>
                    <a:pt x="577515" y="33266"/>
                  </a:cubicBezTo>
                  <a:close/>
                  <a:moveTo>
                    <a:pt x="259659" y="32215"/>
                  </a:moveTo>
                  <a:lnTo>
                    <a:pt x="259506" y="32239"/>
                  </a:lnTo>
                  <a:lnTo>
                    <a:pt x="253137" y="33250"/>
                  </a:lnTo>
                  <a:cubicBezTo>
                    <a:pt x="248426" y="33941"/>
                    <a:pt x="243716" y="34286"/>
                    <a:pt x="239367" y="35321"/>
                  </a:cubicBezTo>
                  <a:cubicBezTo>
                    <a:pt x="239005" y="35321"/>
                    <a:pt x="239005" y="35321"/>
                    <a:pt x="239005" y="35666"/>
                  </a:cubicBezTo>
                  <a:cubicBezTo>
                    <a:pt x="236831" y="37046"/>
                    <a:pt x="234657" y="39462"/>
                    <a:pt x="232482" y="41188"/>
                  </a:cubicBezTo>
                  <a:cubicBezTo>
                    <a:pt x="230671" y="43258"/>
                    <a:pt x="228859" y="44639"/>
                    <a:pt x="227409" y="47055"/>
                  </a:cubicBezTo>
                  <a:cubicBezTo>
                    <a:pt x="227047" y="47055"/>
                    <a:pt x="226685" y="46710"/>
                    <a:pt x="227047" y="46364"/>
                  </a:cubicBezTo>
                  <a:cubicBezTo>
                    <a:pt x="228497" y="43949"/>
                    <a:pt x="230671" y="41533"/>
                    <a:pt x="233207" y="39462"/>
                  </a:cubicBezTo>
                  <a:cubicBezTo>
                    <a:pt x="234657" y="37737"/>
                    <a:pt x="236106" y="36011"/>
                    <a:pt x="237918" y="34286"/>
                  </a:cubicBezTo>
                  <a:lnTo>
                    <a:pt x="238280" y="33941"/>
                  </a:lnTo>
                  <a:cubicBezTo>
                    <a:pt x="242629" y="32905"/>
                    <a:pt x="246977" y="32560"/>
                    <a:pt x="251325" y="32560"/>
                  </a:cubicBezTo>
                  <a:lnTo>
                    <a:pt x="259536" y="32220"/>
                  </a:lnTo>
                  <a:close/>
                  <a:moveTo>
                    <a:pt x="411567" y="31525"/>
                  </a:moveTo>
                  <a:cubicBezTo>
                    <a:pt x="421825" y="32258"/>
                    <a:pt x="432449" y="33723"/>
                    <a:pt x="443073" y="33723"/>
                  </a:cubicBezTo>
                  <a:cubicBezTo>
                    <a:pt x="443805" y="33723"/>
                    <a:pt x="443805" y="35555"/>
                    <a:pt x="443073" y="35555"/>
                  </a:cubicBezTo>
                  <a:cubicBezTo>
                    <a:pt x="438310" y="35921"/>
                    <a:pt x="434281" y="34822"/>
                    <a:pt x="429518" y="34456"/>
                  </a:cubicBezTo>
                  <a:cubicBezTo>
                    <a:pt x="423657" y="33723"/>
                    <a:pt x="417429" y="33357"/>
                    <a:pt x="411567" y="32258"/>
                  </a:cubicBezTo>
                  <a:cubicBezTo>
                    <a:pt x="410835" y="32258"/>
                    <a:pt x="411201" y="31525"/>
                    <a:pt x="411567" y="31525"/>
                  </a:cubicBezTo>
                  <a:close/>
                  <a:moveTo>
                    <a:pt x="325783" y="31525"/>
                  </a:moveTo>
                  <a:cubicBezTo>
                    <a:pt x="328814" y="31525"/>
                    <a:pt x="331844" y="31525"/>
                    <a:pt x="335212" y="31922"/>
                  </a:cubicBezTo>
                  <a:cubicBezTo>
                    <a:pt x="335885" y="32319"/>
                    <a:pt x="335885" y="34303"/>
                    <a:pt x="334875" y="33906"/>
                  </a:cubicBezTo>
                  <a:cubicBezTo>
                    <a:pt x="331844" y="33509"/>
                    <a:pt x="328814" y="32715"/>
                    <a:pt x="325783" y="32715"/>
                  </a:cubicBezTo>
                  <a:cubicBezTo>
                    <a:pt x="325110" y="32715"/>
                    <a:pt x="325110" y="31525"/>
                    <a:pt x="325783" y="31525"/>
                  </a:cubicBezTo>
                  <a:close/>
                  <a:moveTo>
                    <a:pt x="254554" y="29938"/>
                  </a:moveTo>
                  <a:cubicBezTo>
                    <a:pt x="254907" y="29938"/>
                    <a:pt x="254907" y="30670"/>
                    <a:pt x="254554" y="30670"/>
                  </a:cubicBezTo>
                  <a:cubicBezTo>
                    <a:pt x="249615" y="31769"/>
                    <a:pt x="244324" y="31037"/>
                    <a:pt x="239385" y="32868"/>
                  </a:cubicBezTo>
                  <a:cubicBezTo>
                    <a:pt x="235151" y="35799"/>
                    <a:pt x="231271" y="39829"/>
                    <a:pt x="227743" y="43492"/>
                  </a:cubicBezTo>
                  <a:cubicBezTo>
                    <a:pt x="227390" y="43858"/>
                    <a:pt x="226685" y="43126"/>
                    <a:pt x="227038" y="42759"/>
                  </a:cubicBezTo>
                  <a:cubicBezTo>
                    <a:pt x="230213" y="38730"/>
                    <a:pt x="234093" y="34700"/>
                    <a:pt x="238326" y="31769"/>
                  </a:cubicBezTo>
                  <a:cubicBezTo>
                    <a:pt x="238326" y="31769"/>
                    <a:pt x="238326" y="31769"/>
                    <a:pt x="238679" y="31403"/>
                  </a:cubicBezTo>
                  <a:cubicBezTo>
                    <a:pt x="240796" y="30670"/>
                    <a:pt x="243265" y="30670"/>
                    <a:pt x="245382" y="30670"/>
                  </a:cubicBezTo>
                  <a:cubicBezTo>
                    <a:pt x="248557" y="30304"/>
                    <a:pt x="251379" y="29938"/>
                    <a:pt x="254554" y="29938"/>
                  </a:cubicBezTo>
                  <a:close/>
                  <a:moveTo>
                    <a:pt x="319113" y="28350"/>
                  </a:moveTo>
                  <a:cubicBezTo>
                    <a:pt x="321935" y="28350"/>
                    <a:pt x="324404" y="28350"/>
                    <a:pt x="326874" y="28703"/>
                  </a:cubicBezTo>
                  <a:cubicBezTo>
                    <a:pt x="328990" y="28703"/>
                    <a:pt x="331460" y="28703"/>
                    <a:pt x="333224" y="29408"/>
                  </a:cubicBezTo>
                  <a:cubicBezTo>
                    <a:pt x="334282" y="29761"/>
                    <a:pt x="333929" y="31172"/>
                    <a:pt x="332871" y="30819"/>
                  </a:cubicBezTo>
                  <a:cubicBezTo>
                    <a:pt x="328285" y="29761"/>
                    <a:pt x="323699" y="29761"/>
                    <a:pt x="319113" y="28703"/>
                  </a:cubicBezTo>
                  <a:cubicBezTo>
                    <a:pt x="318760" y="28703"/>
                    <a:pt x="318760" y="28350"/>
                    <a:pt x="319113" y="28350"/>
                  </a:cubicBezTo>
                  <a:close/>
                  <a:moveTo>
                    <a:pt x="529961" y="26063"/>
                  </a:moveTo>
                  <a:cubicBezTo>
                    <a:pt x="529961" y="26784"/>
                    <a:pt x="529961" y="27504"/>
                    <a:pt x="528880" y="28224"/>
                  </a:cubicBezTo>
                  <a:cubicBezTo>
                    <a:pt x="525998" y="30025"/>
                    <a:pt x="522756" y="31825"/>
                    <a:pt x="519874" y="33626"/>
                  </a:cubicBezTo>
                  <a:cubicBezTo>
                    <a:pt x="519153" y="34346"/>
                    <a:pt x="518793" y="34706"/>
                    <a:pt x="518073" y="35066"/>
                  </a:cubicBezTo>
                  <a:cubicBezTo>
                    <a:pt x="533203" y="35427"/>
                    <a:pt x="547974" y="38308"/>
                    <a:pt x="563104" y="39028"/>
                  </a:cubicBezTo>
                  <a:cubicBezTo>
                    <a:pt x="563464" y="39028"/>
                    <a:pt x="563825" y="39028"/>
                    <a:pt x="564185" y="39388"/>
                  </a:cubicBezTo>
                  <a:cubicBezTo>
                    <a:pt x="565266" y="37947"/>
                    <a:pt x="566346" y="36507"/>
                    <a:pt x="567787" y="35787"/>
                  </a:cubicBezTo>
                  <a:cubicBezTo>
                    <a:pt x="568868" y="34346"/>
                    <a:pt x="570309" y="33266"/>
                    <a:pt x="571390" y="32186"/>
                  </a:cubicBezTo>
                  <a:cubicBezTo>
                    <a:pt x="557700" y="30745"/>
                    <a:pt x="543651" y="28584"/>
                    <a:pt x="529961" y="26063"/>
                  </a:cubicBezTo>
                  <a:close/>
                  <a:moveTo>
                    <a:pt x="313138" y="23985"/>
                  </a:moveTo>
                  <a:cubicBezTo>
                    <a:pt x="320061" y="24381"/>
                    <a:pt x="326619" y="25572"/>
                    <a:pt x="333542" y="26366"/>
                  </a:cubicBezTo>
                  <a:cubicBezTo>
                    <a:pt x="334270" y="26366"/>
                    <a:pt x="334270" y="27953"/>
                    <a:pt x="333177" y="27953"/>
                  </a:cubicBezTo>
                  <a:cubicBezTo>
                    <a:pt x="326255" y="27159"/>
                    <a:pt x="319697" y="25572"/>
                    <a:pt x="312774" y="24778"/>
                  </a:cubicBezTo>
                  <a:cubicBezTo>
                    <a:pt x="312410" y="24778"/>
                    <a:pt x="312410" y="23588"/>
                    <a:pt x="313138" y="23985"/>
                  </a:cubicBezTo>
                  <a:close/>
                  <a:moveTo>
                    <a:pt x="464756" y="21382"/>
                  </a:moveTo>
                  <a:cubicBezTo>
                    <a:pt x="462594" y="22462"/>
                    <a:pt x="460793" y="23903"/>
                    <a:pt x="458631" y="25343"/>
                  </a:cubicBezTo>
                  <a:cubicBezTo>
                    <a:pt x="456830" y="26424"/>
                    <a:pt x="455029" y="28224"/>
                    <a:pt x="453228" y="29665"/>
                  </a:cubicBezTo>
                  <a:cubicBezTo>
                    <a:pt x="457190" y="53433"/>
                    <a:pt x="456470" y="77921"/>
                    <a:pt x="458992" y="102049"/>
                  </a:cubicBezTo>
                  <a:cubicBezTo>
                    <a:pt x="461513" y="120775"/>
                    <a:pt x="467638" y="139141"/>
                    <a:pt x="469079" y="157867"/>
                  </a:cubicBezTo>
                  <a:cubicBezTo>
                    <a:pt x="470880" y="152105"/>
                    <a:pt x="473402" y="146343"/>
                    <a:pt x="475563" y="140942"/>
                  </a:cubicBezTo>
                  <a:cubicBezTo>
                    <a:pt x="475563" y="140942"/>
                    <a:pt x="475203" y="140582"/>
                    <a:pt x="475203" y="140221"/>
                  </a:cubicBezTo>
                  <a:cubicBezTo>
                    <a:pt x="472321" y="132659"/>
                    <a:pt x="473041" y="124016"/>
                    <a:pt x="471600" y="116093"/>
                  </a:cubicBezTo>
                  <a:cubicBezTo>
                    <a:pt x="469799" y="104930"/>
                    <a:pt x="468358" y="93766"/>
                    <a:pt x="467998" y="82602"/>
                  </a:cubicBezTo>
                  <a:cubicBezTo>
                    <a:pt x="466917" y="62436"/>
                    <a:pt x="462954" y="41549"/>
                    <a:pt x="464756" y="21382"/>
                  </a:cubicBezTo>
                  <a:close/>
                  <a:moveTo>
                    <a:pt x="526546" y="21160"/>
                  </a:moveTo>
                  <a:cubicBezTo>
                    <a:pt x="530426" y="20413"/>
                    <a:pt x="535013" y="21160"/>
                    <a:pt x="539246" y="21907"/>
                  </a:cubicBezTo>
                  <a:cubicBezTo>
                    <a:pt x="541010" y="22280"/>
                    <a:pt x="544890" y="21907"/>
                    <a:pt x="546654" y="23027"/>
                  </a:cubicBezTo>
                  <a:cubicBezTo>
                    <a:pt x="547007" y="23027"/>
                    <a:pt x="546654" y="23401"/>
                    <a:pt x="546654" y="23401"/>
                  </a:cubicBezTo>
                  <a:cubicBezTo>
                    <a:pt x="545596" y="24522"/>
                    <a:pt x="541715" y="23401"/>
                    <a:pt x="540304" y="23401"/>
                  </a:cubicBezTo>
                  <a:cubicBezTo>
                    <a:pt x="536071" y="23027"/>
                    <a:pt x="531132" y="22280"/>
                    <a:pt x="526899" y="22654"/>
                  </a:cubicBezTo>
                  <a:lnTo>
                    <a:pt x="526546" y="22654"/>
                  </a:lnTo>
                  <a:cubicBezTo>
                    <a:pt x="524076" y="24148"/>
                    <a:pt x="521960" y="26016"/>
                    <a:pt x="519490" y="27510"/>
                  </a:cubicBezTo>
                  <a:cubicBezTo>
                    <a:pt x="517021" y="29004"/>
                    <a:pt x="514904" y="30498"/>
                    <a:pt x="513493" y="32366"/>
                  </a:cubicBezTo>
                  <a:cubicBezTo>
                    <a:pt x="512788" y="32739"/>
                    <a:pt x="512435" y="32366"/>
                    <a:pt x="512788" y="31992"/>
                  </a:cubicBezTo>
                  <a:cubicBezTo>
                    <a:pt x="514904" y="29751"/>
                    <a:pt x="517374" y="27510"/>
                    <a:pt x="519843" y="26016"/>
                  </a:cubicBezTo>
                  <a:cubicBezTo>
                    <a:pt x="521960" y="24148"/>
                    <a:pt x="523724" y="22654"/>
                    <a:pt x="525840" y="21533"/>
                  </a:cubicBezTo>
                  <a:cubicBezTo>
                    <a:pt x="525840" y="21160"/>
                    <a:pt x="525840" y="21160"/>
                    <a:pt x="526546" y="21160"/>
                  </a:cubicBezTo>
                  <a:close/>
                  <a:moveTo>
                    <a:pt x="306413" y="20413"/>
                  </a:moveTo>
                  <a:cubicBezTo>
                    <a:pt x="315585" y="20990"/>
                    <a:pt x="324404" y="21279"/>
                    <a:pt x="333224" y="22145"/>
                  </a:cubicBezTo>
                  <a:cubicBezTo>
                    <a:pt x="334282" y="22145"/>
                    <a:pt x="333929" y="23299"/>
                    <a:pt x="333224" y="23299"/>
                  </a:cubicBezTo>
                  <a:cubicBezTo>
                    <a:pt x="324051" y="22722"/>
                    <a:pt x="315232" y="21856"/>
                    <a:pt x="306413" y="20990"/>
                  </a:cubicBezTo>
                  <a:cubicBezTo>
                    <a:pt x="306060" y="20990"/>
                    <a:pt x="306060" y="20413"/>
                    <a:pt x="306413" y="20413"/>
                  </a:cubicBezTo>
                  <a:close/>
                  <a:moveTo>
                    <a:pt x="528619" y="17621"/>
                  </a:moveTo>
                  <a:cubicBezTo>
                    <a:pt x="530809" y="17238"/>
                    <a:pt x="533364" y="18004"/>
                    <a:pt x="535918" y="18004"/>
                  </a:cubicBezTo>
                  <a:cubicBezTo>
                    <a:pt x="538838" y="18387"/>
                    <a:pt x="542122" y="18770"/>
                    <a:pt x="545407" y="19537"/>
                  </a:cubicBezTo>
                  <a:cubicBezTo>
                    <a:pt x="545407" y="19537"/>
                    <a:pt x="545407" y="19920"/>
                    <a:pt x="545042" y="19920"/>
                  </a:cubicBezTo>
                  <a:cubicBezTo>
                    <a:pt x="539933" y="19920"/>
                    <a:pt x="534459" y="18387"/>
                    <a:pt x="529349" y="19154"/>
                  </a:cubicBezTo>
                  <a:cubicBezTo>
                    <a:pt x="524240" y="21069"/>
                    <a:pt x="519496" y="24518"/>
                    <a:pt x="515117" y="27583"/>
                  </a:cubicBezTo>
                  <a:cubicBezTo>
                    <a:pt x="514752" y="27967"/>
                    <a:pt x="514022" y="27200"/>
                    <a:pt x="514752" y="26817"/>
                  </a:cubicBezTo>
                  <a:cubicBezTo>
                    <a:pt x="518766" y="23369"/>
                    <a:pt x="523510" y="19920"/>
                    <a:pt x="528255" y="18004"/>
                  </a:cubicBezTo>
                  <a:cubicBezTo>
                    <a:pt x="528255" y="17621"/>
                    <a:pt x="528619" y="17621"/>
                    <a:pt x="528619" y="17621"/>
                  </a:cubicBezTo>
                  <a:close/>
                  <a:moveTo>
                    <a:pt x="289313" y="15620"/>
                  </a:moveTo>
                  <a:cubicBezTo>
                    <a:pt x="290394" y="24263"/>
                    <a:pt x="294357" y="32186"/>
                    <a:pt x="295798" y="40828"/>
                  </a:cubicBezTo>
                  <a:cubicBezTo>
                    <a:pt x="297599" y="50552"/>
                    <a:pt x="298680" y="60995"/>
                    <a:pt x="299761" y="70718"/>
                  </a:cubicBezTo>
                  <a:cubicBezTo>
                    <a:pt x="302282" y="91605"/>
                    <a:pt x="303003" y="112492"/>
                    <a:pt x="305164" y="133379"/>
                  </a:cubicBezTo>
                  <a:cubicBezTo>
                    <a:pt x="308046" y="155346"/>
                    <a:pt x="312009" y="176954"/>
                    <a:pt x="315612" y="198921"/>
                  </a:cubicBezTo>
                  <a:cubicBezTo>
                    <a:pt x="318854" y="218367"/>
                    <a:pt x="321376" y="237454"/>
                    <a:pt x="323537" y="257261"/>
                  </a:cubicBezTo>
                  <a:lnTo>
                    <a:pt x="323537" y="257621"/>
                  </a:lnTo>
                  <a:cubicBezTo>
                    <a:pt x="330742" y="258701"/>
                    <a:pt x="339388" y="258341"/>
                    <a:pt x="346593" y="258701"/>
                  </a:cubicBezTo>
                  <a:cubicBezTo>
                    <a:pt x="354159" y="259061"/>
                    <a:pt x="361724" y="258341"/>
                    <a:pt x="369289" y="259782"/>
                  </a:cubicBezTo>
                  <a:cubicBezTo>
                    <a:pt x="375053" y="237454"/>
                    <a:pt x="383699" y="215847"/>
                    <a:pt x="390544" y="193519"/>
                  </a:cubicBezTo>
                  <a:cubicBezTo>
                    <a:pt x="394146" y="182716"/>
                    <a:pt x="397749" y="171192"/>
                    <a:pt x="401712" y="160388"/>
                  </a:cubicBezTo>
                  <a:cubicBezTo>
                    <a:pt x="405314" y="151025"/>
                    <a:pt x="411438" y="141662"/>
                    <a:pt x="413960" y="131939"/>
                  </a:cubicBezTo>
                  <a:cubicBezTo>
                    <a:pt x="413960" y="130858"/>
                    <a:pt x="415761" y="131579"/>
                    <a:pt x="415761" y="132299"/>
                  </a:cubicBezTo>
                  <a:cubicBezTo>
                    <a:pt x="415761" y="133019"/>
                    <a:pt x="415761" y="133739"/>
                    <a:pt x="415761" y="134099"/>
                  </a:cubicBezTo>
                  <a:cubicBezTo>
                    <a:pt x="416842" y="144903"/>
                    <a:pt x="419724" y="156067"/>
                    <a:pt x="421165" y="166870"/>
                  </a:cubicBezTo>
                  <a:cubicBezTo>
                    <a:pt x="422606" y="178394"/>
                    <a:pt x="424408" y="189918"/>
                    <a:pt x="425849" y="201082"/>
                  </a:cubicBezTo>
                  <a:lnTo>
                    <a:pt x="430031" y="229456"/>
                  </a:lnTo>
                  <a:lnTo>
                    <a:pt x="430892" y="235293"/>
                  </a:lnTo>
                  <a:cubicBezTo>
                    <a:pt x="433054" y="245736"/>
                    <a:pt x="433414" y="257261"/>
                    <a:pt x="435575" y="267704"/>
                  </a:cubicBezTo>
                  <a:cubicBezTo>
                    <a:pt x="444942" y="268425"/>
                    <a:pt x="453948" y="268064"/>
                    <a:pt x="462594" y="269145"/>
                  </a:cubicBezTo>
                  <a:cubicBezTo>
                    <a:pt x="468358" y="269505"/>
                    <a:pt x="476644" y="269145"/>
                    <a:pt x="482408" y="271666"/>
                  </a:cubicBezTo>
                  <a:cubicBezTo>
                    <a:pt x="492135" y="232412"/>
                    <a:pt x="507986" y="195320"/>
                    <a:pt x="520594" y="156787"/>
                  </a:cubicBezTo>
                  <a:cubicBezTo>
                    <a:pt x="522396" y="152465"/>
                    <a:pt x="523837" y="148504"/>
                    <a:pt x="525278" y="143823"/>
                  </a:cubicBezTo>
                  <a:cubicBezTo>
                    <a:pt x="523837" y="144543"/>
                    <a:pt x="522396" y="144903"/>
                    <a:pt x="521315" y="145623"/>
                  </a:cubicBezTo>
                  <a:cubicBezTo>
                    <a:pt x="520594" y="145983"/>
                    <a:pt x="520234" y="144903"/>
                    <a:pt x="520955" y="144903"/>
                  </a:cubicBezTo>
                  <a:cubicBezTo>
                    <a:pt x="521675" y="144183"/>
                    <a:pt x="522756" y="143823"/>
                    <a:pt x="523837" y="143463"/>
                  </a:cubicBezTo>
                  <a:cubicBezTo>
                    <a:pt x="524197" y="143102"/>
                    <a:pt x="524918" y="142742"/>
                    <a:pt x="525638" y="142382"/>
                  </a:cubicBezTo>
                  <a:cubicBezTo>
                    <a:pt x="525998" y="140942"/>
                    <a:pt x="526359" y="139861"/>
                    <a:pt x="526719" y="138421"/>
                  </a:cubicBezTo>
                  <a:cubicBezTo>
                    <a:pt x="526359" y="138781"/>
                    <a:pt x="525998" y="139141"/>
                    <a:pt x="525278" y="139141"/>
                  </a:cubicBezTo>
                  <a:cubicBezTo>
                    <a:pt x="524197" y="139861"/>
                    <a:pt x="523116" y="140942"/>
                    <a:pt x="522035" y="141302"/>
                  </a:cubicBezTo>
                  <a:cubicBezTo>
                    <a:pt x="521315" y="141662"/>
                    <a:pt x="520594" y="140942"/>
                    <a:pt x="521315" y="140582"/>
                  </a:cubicBezTo>
                  <a:cubicBezTo>
                    <a:pt x="523116" y="139141"/>
                    <a:pt x="525278" y="137701"/>
                    <a:pt x="527439" y="136620"/>
                  </a:cubicBezTo>
                  <a:cubicBezTo>
                    <a:pt x="527800" y="135540"/>
                    <a:pt x="528520" y="134820"/>
                    <a:pt x="528880" y="133379"/>
                  </a:cubicBezTo>
                  <a:cubicBezTo>
                    <a:pt x="525998" y="134820"/>
                    <a:pt x="523476" y="135540"/>
                    <a:pt x="520955" y="136980"/>
                  </a:cubicBezTo>
                  <a:cubicBezTo>
                    <a:pt x="520234" y="137340"/>
                    <a:pt x="519874" y="136260"/>
                    <a:pt x="520594" y="136260"/>
                  </a:cubicBezTo>
                  <a:cubicBezTo>
                    <a:pt x="523116" y="134820"/>
                    <a:pt x="526359" y="133019"/>
                    <a:pt x="529601" y="131579"/>
                  </a:cubicBezTo>
                  <a:cubicBezTo>
                    <a:pt x="529601" y="130498"/>
                    <a:pt x="529961" y="129418"/>
                    <a:pt x="530321" y="127977"/>
                  </a:cubicBezTo>
                  <a:cubicBezTo>
                    <a:pt x="527800" y="129418"/>
                    <a:pt x="524918" y="130858"/>
                    <a:pt x="522035" y="132299"/>
                  </a:cubicBezTo>
                  <a:cubicBezTo>
                    <a:pt x="521675" y="132659"/>
                    <a:pt x="520955" y="131939"/>
                    <a:pt x="521675" y="131579"/>
                  </a:cubicBezTo>
                  <a:cubicBezTo>
                    <a:pt x="524557" y="129778"/>
                    <a:pt x="527800" y="127617"/>
                    <a:pt x="531042" y="126177"/>
                  </a:cubicBezTo>
                  <a:cubicBezTo>
                    <a:pt x="531402" y="124736"/>
                    <a:pt x="532123" y="123656"/>
                    <a:pt x="532483" y="122576"/>
                  </a:cubicBezTo>
                  <a:cubicBezTo>
                    <a:pt x="528880" y="124016"/>
                    <a:pt x="525278" y="125457"/>
                    <a:pt x="521675" y="126897"/>
                  </a:cubicBezTo>
                  <a:cubicBezTo>
                    <a:pt x="521315" y="127257"/>
                    <a:pt x="520955" y="126537"/>
                    <a:pt x="521315" y="126177"/>
                  </a:cubicBezTo>
                  <a:cubicBezTo>
                    <a:pt x="525278" y="124376"/>
                    <a:pt x="529241" y="122576"/>
                    <a:pt x="533203" y="120415"/>
                  </a:cubicBezTo>
                  <a:cubicBezTo>
                    <a:pt x="533564" y="118974"/>
                    <a:pt x="534284" y="117174"/>
                    <a:pt x="535005" y="115733"/>
                  </a:cubicBezTo>
                  <a:cubicBezTo>
                    <a:pt x="530682" y="117534"/>
                    <a:pt x="526359" y="119334"/>
                    <a:pt x="522035" y="121135"/>
                  </a:cubicBezTo>
                  <a:cubicBezTo>
                    <a:pt x="521315" y="121495"/>
                    <a:pt x="520955" y="120775"/>
                    <a:pt x="521675" y="120415"/>
                  </a:cubicBezTo>
                  <a:cubicBezTo>
                    <a:pt x="526359" y="118254"/>
                    <a:pt x="531042" y="116093"/>
                    <a:pt x="535365" y="113573"/>
                  </a:cubicBezTo>
                  <a:cubicBezTo>
                    <a:pt x="536085" y="112132"/>
                    <a:pt x="536446" y="111052"/>
                    <a:pt x="537166" y="109611"/>
                  </a:cubicBezTo>
                  <a:cubicBezTo>
                    <a:pt x="532483" y="111772"/>
                    <a:pt x="528160" y="113573"/>
                    <a:pt x="523837" y="115733"/>
                  </a:cubicBezTo>
                  <a:cubicBezTo>
                    <a:pt x="523116" y="116093"/>
                    <a:pt x="522756" y="115013"/>
                    <a:pt x="523116" y="114653"/>
                  </a:cubicBezTo>
                  <a:cubicBezTo>
                    <a:pt x="528160" y="112492"/>
                    <a:pt x="532843" y="109611"/>
                    <a:pt x="537526" y="107811"/>
                  </a:cubicBezTo>
                  <a:cubicBezTo>
                    <a:pt x="537887" y="106370"/>
                    <a:pt x="538607" y="104930"/>
                    <a:pt x="538967" y="103489"/>
                  </a:cubicBezTo>
                  <a:cubicBezTo>
                    <a:pt x="535005" y="105290"/>
                    <a:pt x="531042" y="107090"/>
                    <a:pt x="526719" y="109251"/>
                  </a:cubicBezTo>
                  <a:cubicBezTo>
                    <a:pt x="526359" y="109611"/>
                    <a:pt x="525998" y="108531"/>
                    <a:pt x="526359" y="108531"/>
                  </a:cubicBezTo>
                  <a:cubicBezTo>
                    <a:pt x="531042" y="106010"/>
                    <a:pt x="535365" y="103489"/>
                    <a:pt x="540048" y="101329"/>
                  </a:cubicBezTo>
                  <a:cubicBezTo>
                    <a:pt x="540408" y="99888"/>
                    <a:pt x="540769" y="98808"/>
                    <a:pt x="541129" y="97727"/>
                  </a:cubicBezTo>
                  <a:cubicBezTo>
                    <a:pt x="537166" y="99888"/>
                    <a:pt x="532483" y="101329"/>
                    <a:pt x="528520" y="103849"/>
                  </a:cubicBezTo>
                  <a:cubicBezTo>
                    <a:pt x="527800" y="104209"/>
                    <a:pt x="527439" y="103489"/>
                    <a:pt x="527800" y="103129"/>
                  </a:cubicBezTo>
                  <a:cubicBezTo>
                    <a:pt x="532123" y="100248"/>
                    <a:pt x="537166" y="97367"/>
                    <a:pt x="542210" y="95567"/>
                  </a:cubicBezTo>
                  <a:cubicBezTo>
                    <a:pt x="542570" y="93766"/>
                    <a:pt x="543290" y="91965"/>
                    <a:pt x="544011" y="90525"/>
                  </a:cubicBezTo>
                  <a:cubicBezTo>
                    <a:pt x="542210" y="91605"/>
                    <a:pt x="540408" y="92686"/>
                    <a:pt x="538247" y="93766"/>
                  </a:cubicBezTo>
                  <a:cubicBezTo>
                    <a:pt x="535365" y="95206"/>
                    <a:pt x="532123" y="96287"/>
                    <a:pt x="529601" y="97727"/>
                  </a:cubicBezTo>
                  <a:cubicBezTo>
                    <a:pt x="528880" y="98087"/>
                    <a:pt x="528520" y="97367"/>
                    <a:pt x="528880" y="97007"/>
                  </a:cubicBezTo>
                  <a:cubicBezTo>
                    <a:pt x="531762" y="95567"/>
                    <a:pt x="535005" y="94126"/>
                    <a:pt x="537887" y="92686"/>
                  </a:cubicBezTo>
                  <a:cubicBezTo>
                    <a:pt x="540408" y="91245"/>
                    <a:pt x="542210" y="89805"/>
                    <a:pt x="544371" y="88364"/>
                  </a:cubicBezTo>
                  <a:lnTo>
                    <a:pt x="544731" y="88004"/>
                  </a:lnTo>
                  <a:cubicBezTo>
                    <a:pt x="545092" y="86924"/>
                    <a:pt x="545812" y="85483"/>
                    <a:pt x="546172" y="84043"/>
                  </a:cubicBezTo>
                  <a:cubicBezTo>
                    <a:pt x="540769" y="86564"/>
                    <a:pt x="535725" y="90165"/>
                    <a:pt x="529961" y="92686"/>
                  </a:cubicBezTo>
                  <a:cubicBezTo>
                    <a:pt x="529601" y="92686"/>
                    <a:pt x="529241" y="91965"/>
                    <a:pt x="529601" y="91965"/>
                  </a:cubicBezTo>
                  <a:cubicBezTo>
                    <a:pt x="533564" y="89805"/>
                    <a:pt x="537166" y="87644"/>
                    <a:pt x="540769" y="85483"/>
                  </a:cubicBezTo>
                  <a:cubicBezTo>
                    <a:pt x="542930" y="84403"/>
                    <a:pt x="545092" y="82962"/>
                    <a:pt x="547253" y="81522"/>
                  </a:cubicBezTo>
                  <a:cubicBezTo>
                    <a:pt x="547613" y="80442"/>
                    <a:pt x="548334" y="79001"/>
                    <a:pt x="548694" y="77561"/>
                  </a:cubicBezTo>
                  <a:cubicBezTo>
                    <a:pt x="543651" y="80081"/>
                    <a:pt x="538607" y="82962"/>
                    <a:pt x="533924" y="85843"/>
                  </a:cubicBezTo>
                  <a:cubicBezTo>
                    <a:pt x="533564" y="86203"/>
                    <a:pt x="532843" y="85483"/>
                    <a:pt x="533564" y="84763"/>
                  </a:cubicBezTo>
                  <a:cubicBezTo>
                    <a:pt x="538607" y="81882"/>
                    <a:pt x="544011" y="78281"/>
                    <a:pt x="549415" y="75400"/>
                  </a:cubicBezTo>
                  <a:cubicBezTo>
                    <a:pt x="549775" y="73959"/>
                    <a:pt x="550495" y="72879"/>
                    <a:pt x="550856" y="71799"/>
                  </a:cubicBezTo>
                  <a:cubicBezTo>
                    <a:pt x="549054" y="72519"/>
                    <a:pt x="546893" y="73599"/>
                    <a:pt x="545092" y="74320"/>
                  </a:cubicBezTo>
                  <a:cubicBezTo>
                    <a:pt x="543651" y="75040"/>
                    <a:pt x="541849" y="75760"/>
                    <a:pt x="540408" y="76840"/>
                  </a:cubicBezTo>
                  <a:cubicBezTo>
                    <a:pt x="538967" y="77200"/>
                    <a:pt x="536806" y="79361"/>
                    <a:pt x="535365" y="79361"/>
                  </a:cubicBezTo>
                  <a:cubicBezTo>
                    <a:pt x="535365" y="79361"/>
                    <a:pt x="535725" y="79721"/>
                    <a:pt x="535365" y="79721"/>
                  </a:cubicBezTo>
                  <a:lnTo>
                    <a:pt x="535005" y="79721"/>
                  </a:lnTo>
                  <a:cubicBezTo>
                    <a:pt x="535005" y="79721"/>
                    <a:pt x="534284" y="79721"/>
                    <a:pt x="534644" y="79361"/>
                  </a:cubicBezTo>
                  <a:cubicBezTo>
                    <a:pt x="538967" y="74680"/>
                    <a:pt x="546172" y="72519"/>
                    <a:pt x="551936" y="68918"/>
                  </a:cubicBezTo>
                  <a:cubicBezTo>
                    <a:pt x="552297" y="67837"/>
                    <a:pt x="553017" y="66397"/>
                    <a:pt x="553377" y="65317"/>
                  </a:cubicBezTo>
                  <a:cubicBezTo>
                    <a:pt x="550856" y="66757"/>
                    <a:pt x="548334" y="68197"/>
                    <a:pt x="545812" y="69278"/>
                  </a:cubicBezTo>
                  <a:cubicBezTo>
                    <a:pt x="544011" y="70358"/>
                    <a:pt x="541849" y="71078"/>
                    <a:pt x="540048" y="72159"/>
                  </a:cubicBezTo>
                  <a:cubicBezTo>
                    <a:pt x="538607" y="72519"/>
                    <a:pt x="537166" y="72879"/>
                    <a:pt x="536085" y="73959"/>
                  </a:cubicBezTo>
                  <a:cubicBezTo>
                    <a:pt x="536085" y="71799"/>
                    <a:pt x="540048" y="70718"/>
                    <a:pt x="541489" y="69998"/>
                  </a:cubicBezTo>
                  <a:cubicBezTo>
                    <a:pt x="545812" y="67837"/>
                    <a:pt x="549775" y="64956"/>
                    <a:pt x="554098" y="63156"/>
                  </a:cubicBezTo>
                  <a:cubicBezTo>
                    <a:pt x="554458" y="62075"/>
                    <a:pt x="555179" y="61355"/>
                    <a:pt x="555179" y="60275"/>
                  </a:cubicBezTo>
                  <a:cubicBezTo>
                    <a:pt x="552657" y="61355"/>
                    <a:pt x="550495" y="62796"/>
                    <a:pt x="547974" y="64236"/>
                  </a:cubicBezTo>
                  <a:cubicBezTo>
                    <a:pt x="544371" y="66037"/>
                    <a:pt x="540769" y="67477"/>
                    <a:pt x="537166" y="68918"/>
                  </a:cubicBezTo>
                  <a:cubicBezTo>
                    <a:pt x="536806" y="69278"/>
                    <a:pt x="536085" y="68197"/>
                    <a:pt x="536806" y="68197"/>
                  </a:cubicBezTo>
                  <a:cubicBezTo>
                    <a:pt x="540769" y="66037"/>
                    <a:pt x="544731" y="64236"/>
                    <a:pt x="548334" y="62436"/>
                  </a:cubicBezTo>
                  <a:cubicBezTo>
                    <a:pt x="550856" y="60995"/>
                    <a:pt x="553377" y="59194"/>
                    <a:pt x="555899" y="57754"/>
                  </a:cubicBezTo>
                  <a:cubicBezTo>
                    <a:pt x="556620" y="56674"/>
                    <a:pt x="556980" y="55233"/>
                    <a:pt x="557700" y="53793"/>
                  </a:cubicBezTo>
                  <a:cubicBezTo>
                    <a:pt x="552297" y="57034"/>
                    <a:pt x="546172" y="59194"/>
                    <a:pt x="540408" y="62436"/>
                  </a:cubicBezTo>
                  <a:cubicBezTo>
                    <a:pt x="540048" y="62436"/>
                    <a:pt x="539688" y="61715"/>
                    <a:pt x="540408" y="61355"/>
                  </a:cubicBezTo>
                  <a:cubicBezTo>
                    <a:pt x="546172" y="58114"/>
                    <a:pt x="552297" y="54873"/>
                    <a:pt x="558421" y="51992"/>
                  </a:cubicBezTo>
                  <a:cubicBezTo>
                    <a:pt x="559141" y="50552"/>
                    <a:pt x="559502" y="49111"/>
                    <a:pt x="560222" y="47671"/>
                  </a:cubicBezTo>
                  <a:cubicBezTo>
                    <a:pt x="556980" y="49111"/>
                    <a:pt x="554098" y="50552"/>
                    <a:pt x="550495" y="51992"/>
                  </a:cubicBezTo>
                  <a:cubicBezTo>
                    <a:pt x="546533" y="53793"/>
                    <a:pt x="542570" y="55233"/>
                    <a:pt x="538607" y="57034"/>
                  </a:cubicBezTo>
                  <a:cubicBezTo>
                    <a:pt x="537887" y="57394"/>
                    <a:pt x="537526" y="56314"/>
                    <a:pt x="537887" y="55953"/>
                  </a:cubicBezTo>
                  <a:cubicBezTo>
                    <a:pt x="542210" y="53793"/>
                    <a:pt x="546893" y="51992"/>
                    <a:pt x="551576" y="50192"/>
                  </a:cubicBezTo>
                  <a:cubicBezTo>
                    <a:pt x="554098" y="49111"/>
                    <a:pt x="557700" y="46230"/>
                    <a:pt x="560582" y="46590"/>
                  </a:cubicBezTo>
                  <a:cubicBezTo>
                    <a:pt x="560943" y="45870"/>
                    <a:pt x="561303" y="45150"/>
                    <a:pt x="561663" y="44430"/>
                  </a:cubicBezTo>
                  <a:cubicBezTo>
                    <a:pt x="560582" y="44790"/>
                    <a:pt x="559502" y="44430"/>
                    <a:pt x="559141" y="43709"/>
                  </a:cubicBezTo>
                  <a:cubicBezTo>
                    <a:pt x="551936" y="43349"/>
                    <a:pt x="545092" y="41909"/>
                    <a:pt x="537887" y="41189"/>
                  </a:cubicBezTo>
                  <a:cubicBezTo>
                    <a:pt x="530682" y="40108"/>
                    <a:pt x="523116" y="39748"/>
                    <a:pt x="515911" y="38668"/>
                  </a:cubicBezTo>
                  <a:cubicBezTo>
                    <a:pt x="515911" y="38668"/>
                    <a:pt x="515911" y="38668"/>
                    <a:pt x="515911" y="39028"/>
                  </a:cubicBezTo>
                  <a:cubicBezTo>
                    <a:pt x="512309" y="49111"/>
                    <a:pt x="509427" y="59915"/>
                    <a:pt x="506184" y="70718"/>
                  </a:cubicBezTo>
                  <a:cubicBezTo>
                    <a:pt x="502942" y="81882"/>
                    <a:pt x="497538" y="91965"/>
                    <a:pt x="494296" y="103489"/>
                  </a:cubicBezTo>
                  <a:cubicBezTo>
                    <a:pt x="491054" y="114653"/>
                    <a:pt x="486010" y="124736"/>
                    <a:pt x="482408" y="135900"/>
                  </a:cubicBezTo>
                  <a:cubicBezTo>
                    <a:pt x="478445" y="146343"/>
                    <a:pt x="471961" y="157147"/>
                    <a:pt x="470159" y="168311"/>
                  </a:cubicBezTo>
                  <a:cubicBezTo>
                    <a:pt x="469799" y="170111"/>
                    <a:pt x="466917" y="170111"/>
                    <a:pt x="466917" y="167951"/>
                  </a:cubicBezTo>
                  <a:lnTo>
                    <a:pt x="466917" y="167591"/>
                  </a:lnTo>
                  <a:cubicBezTo>
                    <a:pt x="462594" y="144903"/>
                    <a:pt x="456470" y="122576"/>
                    <a:pt x="453948" y="99168"/>
                  </a:cubicBezTo>
                  <a:cubicBezTo>
                    <a:pt x="451426" y="76840"/>
                    <a:pt x="451426" y="54153"/>
                    <a:pt x="448544" y="32186"/>
                  </a:cubicBezTo>
                  <a:cubicBezTo>
                    <a:pt x="434134" y="30745"/>
                    <a:pt x="419724" y="29665"/>
                    <a:pt x="405674" y="27864"/>
                  </a:cubicBezTo>
                  <a:cubicBezTo>
                    <a:pt x="396668" y="50912"/>
                    <a:pt x="388743" y="74680"/>
                    <a:pt x="379736" y="97727"/>
                  </a:cubicBezTo>
                  <a:cubicBezTo>
                    <a:pt x="375053" y="109971"/>
                    <a:pt x="370370" y="122215"/>
                    <a:pt x="365687" y="134099"/>
                  </a:cubicBezTo>
                  <a:cubicBezTo>
                    <a:pt x="362444" y="141662"/>
                    <a:pt x="360643" y="151385"/>
                    <a:pt x="355960" y="158227"/>
                  </a:cubicBezTo>
                  <a:cubicBezTo>
                    <a:pt x="355960" y="158588"/>
                    <a:pt x="355600" y="158948"/>
                    <a:pt x="355239" y="158588"/>
                  </a:cubicBezTo>
                  <a:cubicBezTo>
                    <a:pt x="354519" y="158948"/>
                    <a:pt x="353078" y="157867"/>
                    <a:pt x="353438" y="156787"/>
                  </a:cubicBezTo>
                  <a:cubicBezTo>
                    <a:pt x="353798" y="156427"/>
                    <a:pt x="354159" y="156067"/>
                    <a:pt x="354159" y="155707"/>
                  </a:cubicBezTo>
                  <a:cubicBezTo>
                    <a:pt x="348395" y="134099"/>
                    <a:pt x="346233" y="112132"/>
                    <a:pt x="343711" y="90165"/>
                  </a:cubicBezTo>
                  <a:cubicBezTo>
                    <a:pt x="342270" y="77921"/>
                    <a:pt x="343351" y="65317"/>
                    <a:pt x="341550" y="53433"/>
                  </a:cubicBezTo>
                  <a:cubicBezTo>
                    <a:pt x="340109" y="42269"/>
                    <a:pt x="336146" y="31825"/>
                    <a:pt x="335065" y="21022"/>
                  </a:cubicBezTo>
                  <a:cubicBezTo>
                    <a:pt x="325339" y="18501"/>
                    <a:pt x="315252" y="17781"/>
                    <a:pt x="305164" y="17421"/>
                  </a:cubicBezTo>
                  <a:cubicBezTo>
                    <a:pt x="300121" y="17060"/>
                    <a:pt x="294357" y="17421"/>
                    <a:pt x="289313" y="15620"/>
                  </a:cubicBezTo>
                  <a:close/>
                  <a:moveTo>
                    <a:pt x="418283" y="15260"/>
                  </a:moveTo>
                  <a:cubicBezTo>
                    <a:pt x="414320" y="18141"/>
                    <a:pt x="409997" y="21022"/>
                    <a:pt x="405314" y="23903"/>
                  </a:cubicBezTo>
                  <a:cubicBezTo>
                    <a:pt x="420445" y="24983"/>
                    <a:pt x="435215" y="26063"/>
                    <a:pt x="449625" y="27504"/>
                  </a:cubicBezTo>
                  <a:lnTo>
                    <a:pt x="449985" y="27504"/>
                  </a:lnTo>
                  <a:cubicBezTo>
                    <a:pt x="450346" y="27504"/>
                    <a:pt x="450706" y="27504"/>
                    <a:pt x="451066" y="27504"/>
                  </a:cubicBezTo>
                  <a:cubicBezTo>
                    <a:pt x="452507" y="25343"/>
                    <a:pt x="454308" y="23903"/>
                    <a:pt x="456470" y="22462"/>
                  </a:cubicBezTo>
                  <a:cubicBezTo>
                    <a:pt x="456830" y="21742"/>
                    <a:pt x="457551" y="21382"/>
                    <a:pt x="457911" y="21022"/>
                  </a:cubicBezTo>
                  <a:cubicBezTo>
                    <a:pt x="451066" y="20302"/>
                    <a:pt x="444221" y="18501"/>
                    <a:pt x="437016" y="17781"/>
                  </a:cubicBezTo>
                  <a:cubicBezTo>
                    <a:pt x="430892" y="17421"/>
                    <a:pt x="424408" y="17421"/>
                    <a:pt x="418283" y="15260"/>
                  </a:cubicBezTo>
                  <a:close/>
                  <a:moveTo>
                    <a:pt x="350916" y="11659"/>
                  </a:moveTo>
                  <a:cubicBezTo>
                    <a:pt x="346954" y="13819"/>
                    <a:pt x="343351" y="15980"/>
                    <a:pt x="339388" y="17781"/>
                  </a:cubicBezTo>
                  <a:cubicBezTo>
                    <a:pt x="340109" y="29665"/>
                    <a:pt x="344792" y="40828"/>
                    <a:pt x="346233" y="52712"/>
                  </a:cubicBezTo>
                  <a:cubicBezTo>
                    <a:pt x="348034" y="64956"/>
                    <a:pt x="347314" y="77200"/>
                    <a:pt x="348755" y="89445"/>
                  </a:cubicBezTo>
                  <a:cubicBezTo>
                    <a:pt x="349836" y="101689"/>
                    <a:pt x="350916" y="114293"/>
                    <a:pt x="352718" y="126537"/>
                  </a:cubicBezTo>
                  <a:cubicBezTo>
                    <a:pt x="353798" y="134099"/>
                    <a:pt x="355239" y="142022"/>
                    <a:pt x="355600" y="149585"/>
                  </a:cubicBezTo>
                  <a:cubicBezTo>
                    <a:pt x="355960" y="147424"/>
                    <a:pt x="356680" y="145263"/>
                    <a:pt x="357401" y="143463"/>
                  </a:cubicBezTo>
                  <a:cubicBezTo>
                    <a:pt x="359202" y="137701"/>
                    <a:pt x="361364" y="132659"/>
                    <a:pt x="363165" y="127257"/>
                  </a:cubicBezTo>
                  <a:cubicBezTo>
                    <a:pt x="362805" y="126897"/>
                    <a:pt x="362444" y="126537"/>
                    <a:pt x="362084" y="126177"/>
                  </a:cubicBezTo>
                  <a:cubicBezTo>
                    <a:pt x="359562" y="118254"/>
                    <a:pt x="359562" y="109971"/>
                    <a:pt x="358842" y="102049"/>
                  </a:cubicBezTo>
                  <a:cubicBezTo>
                    <a:pt x="357761" y="90525"/>
                    <a:pt x="357761" y="79001"/>
                    <a:pt x="356680" y="67477"/>
                  </a:cubicBezTo>
                  <a:cubicBezTo>
                    <a:pt x="355960" y="55953"/>
                    <a:pt x="354519" y="44430"/>
                    <a:pt x="353798" y="33266"/>
                  </a:cubicBezTo>
                  <a:cubicBezTo>
                    <a:pt x="353438" y="26063"/>
                    <a:pt x="351637" y="18861"/>
                    <a:pt x="350916" y="11659"/>
                  </a:cubicBezTo>
                  <a:close/>
                  <a:moveTo>
                    <a:pt x="415046" y="9673"/>
                  </a:moveTo>
                  <a:cubicBezTo>
                    <a:pt x="415759" y="9300"/>
                    <a:pt x="416828" y="10420"/>
                    <a:pt x="416116" y="11167"/>
                  </a:cubicBezTo>
                  <a:cubicBezTo>
                    <a:pt x="411126" y="14529"/>
                    <a:pt x="405780" y="17144"/>
                    <a:pt x="400791" y="20879"/>
                  </a:cubicBezTo>
                  <a:cubicBezTo>
                    <a:pt x="400435" y="21626"/>
                    <a:pt x="399722" y="20879"/>
                    <a:pt x="400435" y="20506"/>
                  </a:cubicBezTo>
                  <a:cubicBezTo>
                    <a:pt x="405068" y="16397"/>
                    <a:pt x="410413" y="13409"/>
                    <a:pt x="415046" y="9673"/>
                  </a:cubicBezTo>
                  <a:close/>
                  <a:moveTo>
                    <a:pt x="407163" y="8506"/>
                  </a:moveTo>
                  <a:cubicBezTo>
                    <a:pt x="407858" y="7713"/>
                    <a:pt x="408900" y="8903"/>
                    <a:pt x="408205" y="9697"/>
                  </a:cubicBezTo>
                  <a:cubicBezTo>
                    <a:pt x="405080" y="11681"/>
                    <a:pt x="401955" y="13269"/>
                    <a:pt x="398829" y="14856"/>
                  </a:cubicBezTo>
                  <a:cubicBezTo>
                    <a:pt x="398482" y="15253"/>
                    <a:pt x="398135" y="14856"/>
                    <a:pt x="398482" y="14459"/>
                  </a:cubicBezTo>
                  <a:cubicBezTo>
                    <a:pt x="401260" y="12078"/>
                    <a:pt x="404385" y="10491"/>
                    <a:pt x="407163" y="8506"/>
                  </a:cubicBezTo>
                  <a:close/>
                  <a:moveTo>
                    <a:pt x="412224" y="8094"/>
                  </a:moveTo>
                  <a:cubicBezTo>
                    <a:pt x="412938" y="7713"/>
                    <a:pt x="413653" y="9237"/>
                    <a:pt x="412581" y="9618"/>
                  </a:cubicBezTo>
                  <a:cubicBezTo>
                    <a:pt x="408652" y="11904"/>
                    <a:pt x="404365" y="14190"/>
                    <a:pt x="400436" y="16476"/>
                  </a:cubicBezTo>
                  <a:cubicBezTo>
                    <a:pt x="400079" y="16857"/>
                    <a:pt x="399722" y="16095"/>
                    <a:pt x="400079" y="15714"/>
                  </a:cubicBezTo>
                  <a:cubicBezTo>
                    <a:pt x="403651" y="13047"/>
                    <a:pt x="407937" y="10380"/>
                    <a:pt x="412224" y="8094"/>
                  </a:cubicBezTo>
                  <a:close/>
                  <a:moveTo>
                    <a:pt x="307326" y="3376"/>
                  </a:moveTo>
                  <a:cubicBezTo>
                    <a:pt x="306966" y="3736"/>
                    <a:pt x="306605" y="4096"/>
                    <a:pt x="305885" y="4456"/>
                  </a:cubicBezTo>
                  <a:cubicBezTo>
                    <a:pt x="302282" y="5537"/>
                    <a:pt x="298680" y="8058"/>
                    <a:pt x="295077" y="9858"/>
                  </a:cubicBezTo>
                  <a:cubicBezTo>
                    <a:pt x="293636" y="10578"/>
                    <a:pt x="292556" y="11659"/>
                    <a:pt x="291115" y="12379"/>
                  </a:cubicBezTo>
                  <a:cubicBezTo>
                    <a:pt x="305885" y="14540"/>
                    <a:pt x="321376" y="13459"/>
                    <a:pt x="335786" y="16340"/>
                  </a:cubicBezTo>
                  <a:lnTo>
                    <a:pt x="335786" y="16700"/>
                  </a:lnTo>
                  <a:cubicBezTo>
                    <a:pt x="335786" y="16340"/>
                    <a:pt x="336146" y="16340"/>
                    <a:pt x="336146" y="16340"/>
                  </a:cubicBezTo>
                  <a:cubicBezTo>
                    <a:pt x="339388" y="13819"/>
                    <a:pt x="343351" y="10938"/>
                    <a:pt x="346954" y="9138"/>
                  </a:cubicBezTo>
                  <a:cubicBezTo>
                    <a:pt x="333624" y="7337"/>
                    <a:pt x="320295" y="5897"/>
                    <a:pt x="307326" y="3376"/>
                  </a:cubicBezTo>
                  <a:close/>
                  <a:moveTo>
                    <a:pt x="304444" y="135"/>
                  </a:moveTo>
                  <a:cubicBezTo>
                    <a:pt x="305525" y="-225"/>
                    <a:pt x="306605" y="135"/>
                    <a:pt x="306966" y="1215"/>
                  </a:cubicBezTo>
                  <a:cubicBezTo>
                    <a:pt x="322096" y="1215"/>
                    <a:pt x="336506" y="3736"/>
                    <a:pt x="351637" y="4816"/>
                  </a:cubicBezTo>
                  <a:cubicBezTo>
                    <a:pt x="353438" y="5177"/>
                    <a:pt x="353798" y="6617"/>
                    <a:pt x="353438" y="8058"/>
                  </a:cubicBezTo>
                  <a:cubicBezTo>
                    <a:pt x="353798" y="8778"/>
                    <a:pt x="354159" y="9858"/>
                    <a:pt x="353438" y="10578"/>
                  </a:cubicBezTo>
                  <a:cubicBezTo>
                    <a:pt x="354519" y="18861"/>
                    <a:pt x="357041" y="27144"/>
                    <a:pt x="358121" y="35787"/>
                  </a:cubicBezTo>
                  <a:cubicBezTo>
                    <a:pt x="358842" y="46230"/>
                    <a:pt x="360283" y="56314"/>
                    <a:pt x="361364" y="66397"/>
                  </a:cubicBezTo>
                  <a:cubicBezTo>
                    <a:pt x="362084" y="77200"/>
                    <a:pt x="362444" y="87284"/>
                    <a:pt x="363165" y="98087"/>
                  </a:cubicBezTo>
                  <a:cubicBezTo>
                    <a:pt x="363885" y="105290"/>
                    <a:pt x="363525" y="113573"/>
                    <a:pt x="365326" y="121135"/>
                  </a:cubicBezTo>
                  <a:cubicBezTo>
                    <a:pt x="368929" y="111772"/>
                    <a:pt x="373252" y="102409"/>
                    <a:pt x="376494" y="93046"/>
                  </a:cubicBezTo>
                  <a:cubicBezTo>
                    <a:pt x="380817" y="80802"/>
                    <a:pt x="385861" y="68918"/>
                    <a:pt x="390544" y="56674"/>
                  </a:cubicBezTo>
                  <a:cubicBezTo>
                    <a:pt x="394146" y="46950"/>
                    <a:pt x="397028" y="36867"/>
                    <a:pt x="400631" y="27144"/>
                  </a:cubicBezTo>
                  <a:cubicBezTo>
                    <a:pt x="400271" y="27144"/>
                    <a:pt x="400271" y="27144"/>
                    <a:pt x="399550" y="27144"/>
                  </a:cubicBezTo>
                  <a:cubicBezTo>
                    <a:pt x="397749" y="26424"/>
                    <a:pt x="398109" y="23543"/>
                    <a:pt x="400271" y="23903"/>
                  </a:cubicBezTo>
                  <a:lnTo>
                    <a:pt x="400631" y="23903"/>
                  </a:lnTo>
                  <a:cubicBezTo>
                    <a:pt x="404594" y="18861"/>
                    <a:pt x="410358" y="15260"/>
                    <a:pt x="415761" y="12019"/>
                  </a:cubicBezTo>
                  <a:cubicBezTo>
                    <a:pt x="415761" y="11659"/>
                    <a:pt x="416122" y="10938"/>
                    <a:pt x="416842" y="11299"/>
                  </a:cubicBezTo>
                  <a:cubicBezTo>
                    <a:pt x="416842" y="10938"/>
                    <a:pt x="417202" y="10938"/>
                    <a:pt x="417202" y="10938"/>
                  </a:cubicBezTo>
                  <a:cubicBezTo>
                    <a:pt x="418283" y="10218"/>
                    <a:pt x="419724" y="10578"/>
                    <a:pt x="420445" y="11659"/>
                  </a:cubicBezTo>
                  <a:cubicBezTo>
                    <a:pt x="426929" y="12739"/>
                    <a:pt x="433774" y="12739"/>
                    <a:pt x="440619" y="13459"/>
                  </a:cubicBezTo>
                  <a:cubicBezTo>
                    <a:pt x="448544" y="14180"/>
                    <a:pt x="456110" y="16340"/>
                    <a:pt x="464035" y="16340"/>
                  </a:cubicBezTo>
                  <a:cubicBezTo>
                    <a:pt x="464395" y="16340"/>
                    <a:pt x="464395" y="16340"/>
                    <a:pt x="464395" y="16700"/>
                  </a:cubicBezTo>
                  <a:cubicBezTo>
                    <a:pt x="466197" y="15260"/>
                    <a:pt x="468718" y="17781"/>
                    <a:pt x="467638" y="19221"/>
                  </a:cubicBezTo>
                  <a:cubicBezTo>
                    <a:pt x="467638" y="40108"/>
                    <a:pt x="471240" y="60995"/>
                    <a:pt x="472681" y="81882"/>
                  </a:cubicBezTo>
                  <a:cubicBezTo>
                    <a:pt x="473402" y="91965"/>
                    <a:pt x="474122" y="101689"/>
                    <a:pt x="475563" y="112132"/>
                  </a:cubicBezTo>
                  <a:cubicBezTo>
                    <a:pt x="476644" y="118974"/>
                    <a:pt x="476284" y="126897"/>
                    <a:pt x="477725" y="134099"/>
                  </a:cubicBezTo>
                  <a:cubicBezTo>
                    <a:pt x="481327" y="124376"/>
                    <a:pt x="486010" y="114653"/>
                    <a:pt x="488892" y="104570"/>
                  </a:cubicBezTo>
                  <a:cubicBezTo>
                    <a:pt x="492495" y="92326"/>
                    <a:pt x="498259" y="81162"/>
                    <a:pt x="502222" y="68918"/>
                  </a:cubicBezTo>
                  <a:cubicBezTo>
                    <a:pt x="505104" y="58834"/>
                    <a:pt x="507986" y="48031"/>
                    <a:pt x="511948" y="38308"/>
                  </a:cubicBezTo>
                  <a:cubicBezTo>
                    <a:pt x="511588" y="38308"/>
                    <a:pt x="511228" y="37947"/>
                    <a:pt x="511228" y="37587"/>
                  </a:cubicBezTo>
                  <a:cubicBezTo>
                    <a:pt x="510147" y="36867"/>
                    <a:pt x="509787" y="35066"/>
                    <a:pt x="511588" y="35066"/>
                  </a:cubicBezTo>
                  <a:cubicBezTo>
                    <a:pt x="511948" y="35066"/>
                    <a:pt x="512309" y="35066"/>
                    <a:pt x="512309" y="35066"/>
                  </a:cubicBezTo>
                  <a:cubicBezTo>
                    <a:pt x="514470" y="33266"/>
                    <a:pt x="516632" y="31825"/>
                    <a:pt x="518433" y="30025"/>
                  </a:cubicBezTo>
                  <a:cubicBezTo>
                    <a:pt x="520594" y="28224"/>
                    <a:pt x="523476" y="26063"/>
                    <a:pt x="526359" y="24983"/>
                  </a:cubicBezTo>
                  <a:cubicBezTo>
                    <a:pt x="526359" y="24263"/>
                    <a:pt x="526719" y="23543"/>
                    <a:pt x="527439" y="23543"/>
                  </a:cubicBezTo>
                  <a:cubicBezTo>
                    <a:pt x="542930" y="23903"/>
                    <a:pt x="557700" y="25703"/>
                    <a:pt x="573192" y="28224"/>
                  </a:cubicBezTo>
                  <a:cubicBezTo>
                    <a:pt x="573912" y="28224"/>
                    <a:pt x="574633" y="28944"/>
                    <a:pt x="574633" y="30025"/>
                  </a:cubicBezTo>
                  <a:cubicBezTo>
                    <a:pt x="576434" y="29305"/>
                    <a:pt x="578235" y="30745"/>
                    <a:pt x="577875" y="32186"/>
                  </a:cubicBezTo>
                  <a:cubicBezTo>
                    <a:pt x="577875" y="31825"/>
                    <a:pt x="578235" y="31105"/>
                    <a:pt x="578235" y="30745"/>
                  </a:cubicBezTo>
                  <a:cubicBezTo>
                    <a:pt x="578956" y="29665"/>
                    <a:pt x="580757" y="30385"/>
                    <a:pt x="580397" y="31825"/>
                  </a:cubicBezTo>
                  <a:cubicBezTo>
                    <a:pt x="576074" y="42989"/>
                    <a:pt x="572831" y="54513"/>
                    <a:pt x="569949" y="66397"/>
                  </a:cubicBezTo>
                  <a:cubicBezTo>
                    <a:pt x="571030" y="65317"/>
                    <a:pt x="572111" y="64596"/>
                    <a:pt x="573552" y="63876"/>
                  </a:cubicBezTo>
                  <a:cubicBezTo>
                    <a:pt x="576794" y="62436"/>
                    <a:pt x="579676" y="60275"/>
                    <a:pt x="583279" y="59194"/>
                  </a:cubicBezTo>
                  <a:cubicBezTo>
                    <a:pt x="584359" y="59194"/>
                    <a:pt x="585440" y="59915"/>
                    <a:pt x="585800" y="60635"/>
                  </a:cubicBezTo>
                  <a:cubicBezTo>
                    <a:pt x="600571" y="61355"/>
                    <a:pt x="615341" y="64596"/>
                    <a:pt x="630111" y="66397"/>
                  </a:cubicBezTo>
                  <a:cubicBezTo>
                    <a:pt x="631912" y="66397"/>
                    <a:pt x="632273" y="68197"/>
                    <a:pt x="631912" y="69638"/>
                  </a:cubicBezTo>
                  <a:cubicBezTo>
                    <a:pt x="632273" y="69998"/>
                    <a:pt x="632273" y="71078"/>
                    <a:pt x="631552" y="71799"/>
                  </a:cubicBezTo>
                  <a:cubicBezTo>
                    <a:pt x="632273" y="80442"/>
                    <a:pt x="635155" y="88724"/>
                    <a:pt x="635155" y="97367"/>
                  </a:cubicBezTo>
                  <a:cubicBezTo>
                    <a:pt x="635515" y="107811"/>
                    <a:pt x="636596" y="117894"/>
                    <a:pt x="636956" y="128337"/>
                  </a:cubicBezTo>
                  <a:cubicBezTo>
                    <a:pt x="637676" y="138781"/>
                    <a:pt x="636956" y="149224"/>
                    <a:pt x="637676" y="159668"/>
                  </a:cubicBezTo>
                  <a:cubicBezTo>
                    <a:pt x="638037" y="167230"/>
                    <a:pt x="637676" y="175513"/>
                    <a:pt x="638757" y="183076"/>
                  </a:cubicBezTo>
                  <a:cubicBezTo>
                    <a:pt x="642720" y="173713"/>
                    <a:pt x="647403" y="164710"/>
                    <a:pt x="651006" y="155346"/>
                  </a:cubicBezTo>
                  <a:cubicBezTo>
                    <a:pt x="656049" y="143463"/>
                    <a:pt x="661813" y="131579"/>
                    <a:pt x="666857" y="119695"/>
                  </a:cubicBezTo>
                  <a:cubicBezTo>
                    <a:pt x="670820" y="110331"/>
                    <a:pt x="674062" y="100248"/>
                    <a:pt x="678385" y="90525"/>
                  </a:cubicBezTo>
                  <a:cubicBezTo>
                    <a:pt x="678025" y="90525"/>
                    <a:pt x="677664" y="90525"/>
                    <a:pt x="677304" y="90525"/>
                  </a:cubicBezTo>
                  <a:cubicBezTo>
                    <a:pt x="675143" y="90165"/>
                    <a:pt x="675863" y="86924"/>
                    <a:pt x="677664" y="87284"/>
                  </a:cubicBezTo>
                  <a:cubicBezTo>
                    <a:pt x="678025" y="87284"/>
                    <a:pt x="678025" y="87284"/>
                    <a:pt x="678385" y="87284"/>
                  </a:cubicBezTo>
                  <a:cubicBezTo>
                    <a:pt x="682348" y="82602"/>
                    <a:pt x="688472" y="79361"/>
                    <a:pt x="693876" y="76120"/>
                  </a:cubicBezTo>
                  <a:cubicBezTo>
                    <a:pt x="693876" y="75760"/>
                    <a:pt x="694596" y="75400"/>
                    <a:pt x="694956" y="75400"/>
                  </a:cubicBezTo>
                  <a:lnTo>
                    <a:pt x="695317" y="75400"/>
                  </a:lnTo>
                  <a:cubicBezTo>
                    <a:pt x="696758" y="74680"/>
                    <a:pt x="697838" y="75400"/>
                    <a:pt x="698559" y="76120"/>
                  </a:cubicBezTo>
                  <a:cubicBezTo>
                    <a:pt x="705404" y="77200"/>
                    <a:pt x="711888" y="77561"/>
                    <a:pt x="719093" y="78641"/>
                  </a:cubicBezTo>
                  <a:cubicBezTo>
                    <a:pt x="726658" y="79721"/>
                    <a:pt x="734224" y="82602"/>
                    <a:pt x="742149" y="82962"/>
                  </a:cubicBezTo>
                  <a:cubicBezTo>
                    <a:pt x="742149" y="82962"/>
                    <a:pt x="742149" y="82962"/>
                    <a:pt x="742509" y="82962"/>
                  </a:cubicBezTo>
                  <a:cubicBezTo>
                    <a:pt x="744671" y="81882"/>
                    <a:pt x="746832" y="84403"/>
                    <a:pt x="745391" y="85843"/>
                  </a:cubicBezTo>
                  <a:cubicBezTo>
                    <a:pt x="744671" y="106730"/>
                    <a:pt x="747193" y="127617"/>
                    <a:pt x="747913" y="148504"/>
                  </a:cubicBezTo>
                  <a:cubicBezTo>
                    <a:pt x="747913" y="158588"/>
                    <a:pt x="748273" y="168671"/>
                    <a:pt x="749354" y="178754"/>
                  </a:cubicBezTo>
                  <a:cubicBezTo>
                    <a:pt x="750075" y="185597"/>
                    <a:pt x="749354" y="193879"/>
                    <a:pt x="750435" y="201082"/>
                  </a:cubicBezTo>
                  <a:cubicBezTo>
                    <a:pt x="754398" y="191358"/>
                    <a:pt x="759801" y="181995"/>
                    <a:pt x="763404" y="171912"/>
                  </a:cubicBezTo>
                  <a:cubicBezTo>
                    <a:pt x="767367" y="159668"/>
                    <a:pt x="773491" y="148864"/>
                    <a:pt x="777814" y="136980"/>
                  </a:cubicBezTo>
                  <a:cubicBezTo>
                    <a:pt x="781056" y="126897"/>
                    <a:pt x="784659" y="116093"/>
                    <a:pt x="788982" y="106370"/>
                  </a:cubicBezTo>
                  <a:cubicBezTo>
                    <a:pt x="788622" y="106730"/>
                    <a:pt x="788261" y="106370"/>
                    <a:pt x="787901" y="106010"/>
                  </a:cubicBezTo>
                  <a:cubicBezTo>
                    <a:pt x="787181" y="105290"/>
                    <a:pt x="787181" y="103489"/>
                    <a:pt x="788622" y="103489"/>
                  </a:cubicBezTo>
                  <a:cubicBezTo>
                    <a:pt x="788982" y="103489"/>
                    <a:pt x="789342" y="103489"/>
                    <a:pt x="789702" y="103489"/>
                  </a:cubicBezTo>
                  <a:cubicBezTo>
                    <a:pt x="791504" y="101689"/>
                    <a:pt x="793665" y="100248"/>
                    <a:pt x="795827" y="98808"/>
                  </a:cubicBezTo>
                  <a:cubicBezTo>
                    <a:pt x="798348" y="97007"/>
                    <a:pt x="800870" y="94846"/>
                    <a:pt x="803752" y="93766"/>
                  </a:cubicBezTo>
                  <a:cubicBezTo>
                    <a:pt x="803752" y="93046"/>
                    <a:pt x="804112" y="92686"/>
                    <a:pt x="805193" y="92686"/>
                  </a:cubicBezTo>
                  <a:cubicBezTo>
                    <a:pt x="820684" y="93766"/>
                    <a:pt x="835094" y="96287"/>
                    <a:pt x="850585" y="99168"/>
                  </a:cubicBezTo>
                  <a:cubicBezTo>
                    <a:pt x="851305" y="99528"/>
                    <a:pt x="852026" y="100248"/>
                    <a:pt x="852026" y="101329"/>
                  </a:cubicBezTo>
                  <a:cubicBezTo>
                    <a:pt x="853827" y="100608"/>
                    <a:pt x="855268" y="102049"/>
                    <a:pt x="854908" y="103489"/>
                  </a:cubicBezTo>
                  <a:cubicBezTo>
                    <a:pt x="855268" y="103129"/>
                    <a:pt x="855268" y="102769"/>
                    <a:pt x="855628" y="102409"/>
                  </a:cubicBezTo>
                  <a:cubicBezTo>
                    <a:pt x="855988" y="100968"/>
                    <a:pt x="858150" y="101689"/>
                    <a:pt x="857429" y="103129"/>
                  </a:cubicBezTo>
                  <a:cubicBezTo>
                    <a:pt x="849144" y="122576"/>
                    <a:pt x="844460" y="143102"/>
                    <a:pt x="836535" y="162909"/>
                  </a:cubicBezTo>
                  <a:cubicBezTo>
                    <a:pt x="832572" y="172632"/>
                    <a:pt x="827529" y="181995"/>
                    <a:pt x="823206" y="192079"/>
                  </a:cubicBezTo>
                  <a:cubicBezTo>
                    <a:pt x="819603" y="201082"/>
                    <a:pt x="816361" y="210445"/>
                    <a:pt x="813479" y="219808"/>
                  </a:cubicBezTo>
                  <a:cubicBezTo>
                    <a:pt x="809876" y="230251"/>
                    <a:pt x="805193" y="240695"/>
                    <a:pt x="801591" y="251139"/>
                  </a:cubicBezTo>
                  <a:cubicBezTo>
                    <a:pt x="798348" y="260502"/>
                    <a:pt x="795106" y="269865"/>
                    <a:pt x="790063" y="278148"/>
                  </a:cubicBezTo>
                  <a:cubicBezTo>
                    <a:pt x="784659" y="287511"/>
                    <a:pt x="778895" y="296514"/>
                    <a:pt x="776373" y="306957"/>
                  </a:cubicBezTo>
                  <a:cubicBezTo>
                    <a:pt x="774932" y="313800"/>
                    <a:pt x="773491" y="321722"/>
                    <a:pt x="770609" y="328204"/>
                  </a:cubicBezTo>
                  <a:cubicBezTo>
                    <a:pt x="772410" y="328564"/>
                    <a:pt x="773131" y="331806"/>
                    <a:pt x="770969" y="332526"/>
                  </a:cubicBezTo>
                  <a:cubicBezTo>
                    <a:pt x="769889" y="332886"/>
                    <a:pt x="769168" y="333246"/>
                    <a:pt x="768087" y="333606"/>
                  </a:cubicBezTo>
                  <a:cubicBezTo>
                    <a:pt x="767727" y="333966"/>
                    <a:pt x="767727" y="334326"/>
                    <a:pt x="767367" y="334687"/>
                  </a:cubicBezTo>
                  <a:cubicBezTo>
                    <a:pt x="767007" y="336127"/>
                    <a:pt x="765205" y="336127"/>
                    <a:pt x="764124" y="335767"/>
                  </a:cubicBezTo>
                  <a:cubicBezTo>
                    <a:pt x="761603" y="337207"/>
                    <a:pt x="759081" y="339008"/>
                    <a:pt x="756919" y="340809"/>
                  </a:cubicBezTo>
                  <a:cubicBezTo>
                    <a:pt x="755118" y="341889"/>
                    <a:pt x="750795" y="345490"/>
                    <a:pt x="748273" y="344050"/>
                  </a:cubicBezTo>
                  <a:lnTo>
                    <a:pt x="747913" y="343690"/>
                  </a:lnTo>
                  <a:cubicBezTo>
                    <a:pt x="747913" y="343690"/>
                    <a:pt x="747913" y="343690"/>
                    <a:pt x="747553" y="343690"/>
                  </a:cubicBezTo>
                  <a:cubicBezTo>
                    <a:pt x="731702" y="338648"/>
                    <a:pt x="712969" y="343329"/>
                    <a:pt x="698559" y="335407"/>
                  </a:cubicBezTo>
                  <a:cubicBezTo>
                    <a:pt x="697118" y="334687"/>
                    <a:pt x="697118" y="332886"/>
                    <a:pt x="698199" y="332166"/>
                  </a:cubicBezTo>
                  <a:cubicBezTo>
                    <a:pt x="695677" y="322082"/>
                    <a:pt x="695677" y="310919"/>
                    <a:pt x="693876" y="300475"/>
                  </a:cubicBezTo>
                  <a:cubicBezTo>
                    <a:pt x="692435" y="288951"/>
                    <a:pt x="691714" y="277427"/>
                    <a:pt x="690633" y="266264"/>
                  </a:cubicBezTo>
                  <a:cubicBezTo>
                    <a:pt x="689913" y="257621"/>
                    <a:pt x="688472" y="248257"/>
                    <a:pt x="687391" y="239614"/>
                  </a:cubicBezTo>
                  <a:cubicBezTo>
                    <a:pt x="684509" y="250419"/>
                    <a:pt x="678745" y="260862"/>
                    <a:pt x="675143" y="270945"/>
                  </a:cubicBezTo>
                  <a:cubicBezTo>
                    <a:pt x="670459" y="283550"/>
                    <a:pt x="666497" y="295794"/>
                    <a:pt x="662174" y="308398"/>
                  </a:cubicBezTo>
                  <a:cubicBezTo>
                    <a:pt x="663615" y="309118"/>
                    <a:pt x="664335" y="310919"/>
                    <a:pt x="662534" y="311999"/>
                  </a:cubicBezTo>
                  <a:cubicBezTo>
                    <a:pt x="655329" y="317401"/>
                    <a:pt x="645962" y="320282"/>
                    <a:pt x="640198" y="327484"/>
                  </a:cubicBezTo>
                  <a:cubicBezTo>
                    <a:pt x="639478" y="328204"/>
                    <a:pt x="638757" y="327844"/>
                    <a:pt x="638037" y="327484"/>
                  </a:cubicBezTo>
                  <a:cubicBezTo>
                    <a:pt x="637676" y="327844"/>
                    <a:pt x="636956" y="327844"/>
                    <a:pt x="636596" y="327484"/>
                  </a:cubicBezTo>
                  <a:cubicBezTo>
                    <a:pt x="620745" y="323163"/>
                    <a:pt x="600571" y="327844"/>
                    <a:pt x="585800" y="318481"/>
                  </a:cubicBezTo>
                  <a:cubicBezTo>
                    <a:pt x="584720" y="318121"/>
                    <a:pt x="584720" y="316681"/>
                    <a:pt x="585800" y="316320"/>
                  </a:cubicBezTo>
                  <a:cubicBezTo>
                    <a:pt x="582558" y="296154"/>
                    <a:pt x="582558" y="275627"/>
                    <a:pt x="580036" y="255460"/>
                  </a:cubicBezTo>
                  <a:cubicBezTo>
                    <a:pt x="577154" y="233492"/>
                    <a:pt x="573912" y="211885"/>
                    <a:pt x="572831" y="189918"/>
                  </a:cubicBezTo>
                  <a:cubicBezTo>
                    <a:pt x="571390" y="167591"/>
                    <a:pt x="571751" y="145263"/>
                    <a:pt x="569589" y="123296"/>
                  </a:cubicBezTo>
                  <a:cubicBezTo>
                    <a:pt x="568508" y="113573"/>
                    <a:pt x="568508" y="103489"/>
                    <a:pt x="566707" y="94126"/>
                  </a:cubicBezTo>
                  <a:cubicBezTo>
                    <a:pt x="565986" y="90525"/>
                    <a:pt x="565266" y="87284"/>
                    <a:pt x="564905" y="84043"/>
                  </a:cubicBezTo>
                  <a:cubicBezTo>
                    <a:pt x="563825" y="86564"/>
                    <a:pt x="563104" y="89445"/>
                    <a:pt x="562023" y="91965"/>
                  </a:cubicBezTo>
                  <a:cubicBezTo>
                    <a:pt x="558781" y="102409"/>
                    <a:pt x="553738" y="111772"/>
                    <a:pt x="550135" y="121855"/>
                  </a:cubicBezTo>
                  <a:cubicBezTo>
                    <a:pt x="546533" y="131218"/>
                    <a:pt x="544371" y="140942"/>
                    <a:pt x="541489" y="150305"/>
                  </a:cubicBezTo>
                  <a:cubicBezTo>
                    <a:pt x="537887" y="160748"/>
                    <a:pt x="534284" y="171552"/>
                    <a:pt x="531042" y="182355"/>
                  </a:cubicBezTo>
                  <a:cubicBezTo>
                    <a:pt x="528160" y="191719"/>
                    <a:pt x="525278" y="200722"/>
                    <a:pt x="520594" y="209725"/>
                  </a:cubicBezTo>
                  <a:cubicBezTo>
                    <a:pt x="515551" y="219088"/>
                    <a:pt x="510507" y="228451"/>
                    <a:pt x="508346" y="239254"/>
                  </a:cubicBezTo>
                  <a:cubicBezTo>
                    <a:pt x="507265" y="245736"/>
                    <a:pt x="505824" y="253660"/>
                    <a:pt x="503302" y="260862"/>
                  </a:cubicBezTo>
                  <a:cubicBezTo>
                    <a:pt x="505464" y="260862"/>
                    <a:pt x="506184" y="263743"/>
                    <a:pt x="504023" y="264823"/>
                  </a:cubicBezTo>
                  <a:cubicBezTo>
                    <a:pt x="503302" y="264823"/>
                    <a:pt x="502222" y="265544"/>
                    <a:pt x="501141" y="265904"/>
                  </a:cubicBezTo>
                  <a:cubicBezTo>
                    <a:pt x="501141" y="266264"/>
                    <a:pt x="500781" y="266624"/>
                    <a:pt x="500781" y="266984"/>
                  </a:cubicBezTo>
                  <a:cubicBezTo>
                    <a:pt x="500060" y="268425"/>
                    <a:pt x="498619" y="268425"/>
                    <a:pt x="497538" y="268425"/>
                  </a:cubicBezTo>
                  <a:cubicBezTo>
                    <a:pt x="495017" y="269865"/>
                    <a:pt x="492495" y="271666"/>
                    <a:pt x="490333" y="273466"/>
                  </a:cubicBezTo>
                  <a:cubicBezTo>
                    <a:pt x="488532" y="274547"/>
                    <a:pt x="484209" y="278508"/>
                    <a:pt x="481687" y="277067"/>
                  </a:cubicBezTo>
                  <a:cubicBezTo>
                    <a:pt x="481327" y="277067"/>
                    <a:pt x="481327" y="276707"/>
                    <a:pt x="481327" y="276707"/>
                  </a:cubicBezTo>
                  <a:cubicBezTo>
                    <a:pt x="465116" y="272746"/>
                    <a:pt x="446383" y="278148"/>
                    <a:pt x="431613" y="270585"/>
                  </a:cubicBezTo>
                  <a:cubicBezTo>
                    <a:pt x="430532" y="269865"/>
                    <a:pt x="430532" y="268425"/>
                    <a:pt x="431252" y="267704"/>
                  </a:cubicBezTo>
                  <a:cubicBezTo>
                    <a:pt x="428370" y="257621"/>
                    <a:pt x="428010" y="246457"/>
                    <a:pt x="425849" y="236013"/>
                  </a:cubicBezTo>
                  <a:lnTo>
                    <a:pt x="424168" y="224731"/>
                  </a:lnTo>
                  <a:lnTo>
                    <a:pt x="420805" y="202162"/>
                  </a:lnTo>
                  <a:cubicBezTo>
                    <a:pt x="419724" y="193159"/>
                    <a:pt x="417923" y="184516"/>
                    <a:pt x="416842" y="175513"/>
                  </a:cubicBezTo>
                  <a:cubicBezTo>
                    <a:pt x="413960" y="186317"/>
                    <a:pt x="408917" y="197120"/>
                    <a:pt x="405314" y="207564"/>
                  </a:cubicBezTo>
                  <a:lnTo>
                    <a:pt x="404856" y="209168"/>
                  </a:lnTo>
                  <a:lnTo>
                    <a:pt x="394507" y="245376"/>
                  </a:lnTo>
                  <a:cubicBezTo>
                    <a:pt x="395587" y="245736"/>
                    <a:pt x="396308" y="247897"/>
                    <a:pt x="394867" y="248978"/>
                  </a:cubicBezTo>
                  <a:cubicBezTo>
                    <a:pt x="388022" y="254740"/>
                    <a:pt x="378656" y="257981"/>
                    <a:pt x="373252" y="265544"/>
                  </a:cubicBezTo>
                  <a:cubicBezTo>
                    <a:pt x="372531" y="266264"/>
                    <a:pt x="371451" y="265904"/>
                    <a:pt x="370730" y="265544"/>
                  </a:cubicBezTo>
                  <a:cubicBezTo>
                    <a:pt x="370370" y="265904"/>
                    <a:pt x="370010" y="265904"/>
                    <a:pt x="369649" y="265904"/>
                  </a:cubicBezTo>
                  <a:cubicBezTo>
                    <a:pt x="353438" y="261942"/>
                    <a:pt x="333624" y="267344"/>
                    <a:pt x="318494" y="259061"/>
                  </a:cubicBezTo>
                  <a:cubicBezTo>
                    <a:pt x="317053" y="258341"/>
                    <a:pt x="317413" y="257261"/>
                    <a:pt x="318494" y="256541"/>
                  </a:cubicBezTo>
                  <a:cubicBezTo>
                    <a:pt x="314171" y="236733"/>
                    <a:pt x="313090" y="216207"/>
                    <a:pt x="309848" y="196040"/>
                  </a:cubicBezTo>
                  <a:cubicBezTo>
                    <a:pt x="305885" y="174433"/>
                    <a:pt x="301562" y="152826"/>
                    <a:pt x="299761" y="130858"/>
                  </a:cubicBezTo>
                  <a:cubicBezTo>
                    <a:pt x="297599" y="108531"/>
                    <a:pt x="296518" y="86564"/>
                    <a:pt x="293636" y="64596"/>
                  </a:cubicBezTo>
                  <a:cubicBezTo>
                    <a:pt x="292556" y="58114"/>
                    <a:pt x="292195" y="51632"/>
                    <a:pt x="291115" y="45150"/>
                  </a:cubicBezTo>
                  <a:cubicBezTo>
                    <a:pt x="289313" y="62436"/>
                    <a:pt x="288953" y="80081"/>
                    <a:pt x="286792" y="97367"/>
                  </a:cubicBezTo>
                  <a:cubicBezTo>
                    <a:pt x="285351" y="108171"/>
                    <a:pt x="282469" y="118254"/>
                    <a:pt x="280667" y="129058"/>
                  </a:cubicBezTo>
                  <a:cubicBezTo>
                    <a:pt x="279226" y="138781"/>
                    <a:pt x="278866" y="148504"/>
                    <a:pt x="277785" y="158227"/>
                  </a:cubicBezTo>
                  <a:cubicBezTo>
                    <a:pt x="276705" y="169391"/>
                    <a:pt x="274903" y="180555"/>
                    <a:pt x="274183" y="191719"/>
                  </a:cubicBezTo>
                  <a:cubicBezTo>
                    <a:pt x="273102" y="201802"/>
                    <a:pt x="272021" y="211165"/>
                    <a:pt x="269139" y="220888"/>
                  </a:cubicBezTo>
                  <a:cubicBezTo>
                    <a:pt x="266257" y="230972"/>
                    <a:pt x="263015" y="241055"/>
                    <a:pt x="263015" y="251859"/>
                  </a:cubicBezTo>
                  <a:cubicBezTo>
                    <a:pt x="263375" y="258701"/>
                    <a:pt x="263375" y="266624"/>
                    <a:pt x="262295" y="273826"/>
                  </a:cubicBezTo>
                  <a:cubicBezTo>
                    <a:pt x="264456" y="273826"/>
                    <a:pt x="265537" y="276707"/>
                    <a:pt x="263736" y="278148"/>
                  </a:cubicBezTo>
                  <a:cubicBezTo>
                    <a:pt x="263015" y="278508"/>
                    <a:pt x="261934" y="279228"/>
                    <a:pt x="261214" y="279948"/>
                  </a:cubicBezTo>
                  <a:cubicBezTo>
                    <a:pt x="260854" y="280308"/>
                    <a:pt x="260854" y="280669"/>
                    <a:pt x="260854" y="281029"/>
                  </a:cubicBezTo>
                  <a:cubicBezTo>
                    <a:pt x="260133" y="282109"/>
                    <a:pt x="259052" y="282829"/>
                    <a:pt x="257972" y="282829"/>
                  </a:cubicBezTo>
                  <a:cubicBezTo>
                    <a:pt x="255810" y="284630"/>
                    <a:pt x="254009" y="287151"/>
                    <a:pt x="251847" y="289311"/>
                  </a:cubicBezTo>
                  <a:cubicBezTo>
                    <a:pt x="250406" y="291112"/>
                    <a:pt x="247164" y="295433"/>
                    <a:pt x="244282" y="294713"/>
                  </a:cubicBezTo>
                  <a:cubicBezTo>
                    <a:pt x="244282" y="294713"/>
                    <a:pt x="244282" y="294713"/>
                    <a:pt x="243922" y="294353"/>
                  </a:cubicBezTo>
                  <a:cubicBezTo>
                    <a:pt x="227350" y="293633"/>
                    <a:pt x="210058" y="302276"/>
                    <a:pt x="193847" y="298314"/>
                  </a:cubicBezTo>
                  <a:cubicBezTo>
                    <a:pt x="192406" y="297594"/>
                    <a:pt x="192046" y="296154"/>
                    <a:pt x="192766" y="295073"/>
                  </a:cubicBezTo>
                  <a:cubicBezTo>
                    <a:pt x="188083" y="285710"/>
                    <a:pt x="185201" y="275267"/>
                    <a:pt x="181238" y="265183"/>
                  </a:cubicBezTo>
                  <a:cubicBezTo>
                    <a:pt x="176915" y="254740"/>
                    <a:pt x="174033" y="243576"/>
                    <a:pt x="170070" y="232772"/>
                  </a:cubicBezTo>
                  <a:cubicBezTo>
                    <a:pt x="166828" y="224489"/>
                    <a:pt x="163226" y="216207"/>
                    <a:pt x="160344" y="207924"/>
                  </a:cubicBezTo>
                  <a:cubicBezTo>
                    <a:pt x="159983" y="218728"/>
                    <a:pt x="157101" y="230251"/>
                    <a:pt x="155660" y="241055"/>
                  </a:cubicBezTo>
                  <a:cubicBezTo>
                    <a:pt x="154580" y="254380"/>
                    <a:pt x="153859" y="267344"/>
                    <a:pt x="152418" y="280308"/>
                  </a:cubicBezTo>
                  <a:cubicBezTo>
                    <a:pt x="153859" y="281029"/>
                    <a:pt x="154580" y="282829"/>
                    <a:pt x="153859" y="284270"/>
                  </a:cubicBezTo>
                  <a:cubicBezTo>
                    <a:pt x="147735" y="291112"/>
                    <a:pt x="139449" y="296154"/>
                    <a:pt x="135486" y="304436"/>
                  </a:cubicBezTo>
                  <a:cubicBezTo>
                    <a:pt x="135126" y="305517"/>
                    <a:pt x="134045" y="305517"/>
                    <a:pt x="133685" y="304797"/>
                  </a:cubicBezTo>
                  <a:cubicBezTo>
                    <a:pt x="132965" y="305517"/>
                    <a:pt x="132604" y="305517"/>
                    <a:pt x="131884" y="305517"/>
                  </a:cubicBezTo>
                  <a:cubicBezTo>
                    <a:pt x="115312" y="304797"/>
                    <a:pt x="96939" y="314160"/>
                    <a:pt x="80728" y="309118"/>
                  </a:cubicBezTo>
                  <a:cubicBezTo>
                    <a:pt x="79287" y="308398"/>
                    <a:pt x="79287" y="306957"/>
                    <a:pt x="80008" y="306597"/>
                  </a:cubicBezTo>
                  <a:cubicBezTo>
                    <a:pt x="72082" y="287871"/>
                    <a:pt x="67039" y="268064"/>
                    <a:pt x="59834" y="248978"/>
                  </a:cubicBezTo>
                  <a:cubicBezTo>
                    <a:pt x="51908" y="228451"/>
                    <a:pt x="43262" y="207924"/>
                    <a:pt x="37138" y="186677"/>
                  </a:cubicBezTo>
                  <a:cubicBezTo>
                    <a:pt x="30653" y="165430"/>
                    <a:pt x="25610" y="143823"/>
                    <a:pt x="18045" y="122936"/>
                  </a:cubicBezTo>
                  <a:cubicBezTo>
                    <a:pt x="14802" y="113573"/>
                    <a:pt x="12281" y="104209"/>
                    <a:pt x="7958" y="95206"/>
                  </a:cubicBezTo>
                  <a:cubicBezTo>
                    <a:pt x="5076" y="88364"/>
                    <a:pt x="1473" y="82242"/>
                    <a:pt x="753" y="74680"/>
                  </a:cubicBezTo>
                  <a:cubicBezTo>
                    <a:pt x="32" y="74680"/>
                    <a:pt x="-328" y="73239"/>
                    <a:pt x="392" y="72519"/>
                  </a:cubicBezTo>
                  <a:cubicBezTo>
                    <a:pt x="2194" y="71799"/>
                    <a:pt x="2914" y="69998"/>
                    <a:pt x="3995" y="68558"/>
                  </a:cubicBezTo>
                  <a:cubicBezTo>
                    <a:pt x="5076" y="67117"/>
                    <a:pt x="6156" y="65677"/>
                    <a:pt x="7597" y="64596"/>
                  </a:cubicBezTo>
                  <a:cubicBezTo>
                    <a:pt x="10119" y="62075"/>
                    <a:pt x="12641" y="59555"/>
                    <a:pt x="15883" y="57754"/>
                  </a:cubicBezTo>
                  <a:cubicBezTo>
                    <a:pt x="16964" y="57394"/>
                    <a:pt x="18045" y="57754"/>
                    <a:pt x="18765" y="58474"/>
                  </a:cubicBezTo>
                  <a:cubicBezTo>
                    <a:pt x="33535" y="55593"/>
                    <a:pt x="48666" y="54873"/>
                    <a:pt x="63436" y="53433"/>
                  </a:cubicBezTo>
                  <a:cubicBezTo>
                    <a:pt x="64877" y="53433"/>
                    <a:pt x="65958" y="54513"/>
                    <a:pt x="65598" y="55593"/>
                  </a:cubicBezTo>
                  <a:cubicBezTo>
                    <a:pt x="66318" y="56674"/>
                    <a:pt x="66678" y="57394"/>
                    <a:pt x="65958" y="58114"/>
                  </a:cubicBezTo>
                  <a:cubicBezTo>
                    <a:pt x="68840" y="66397"/>
                    <a:pt x="73163" y="73959"/>
                    <a:pt x="75685" y="82602"/>
                  </a:cubicBezTo>
                  <a:cubicBezTo>
                    <a:pt x="78206" y="91965"/>
                    <a:pt x="81809" y="101689"/>
                    <a:pt x="84691" y="111772"/>
                  </a:cubicBezTo>
                  <a:cubicBezTo>
                    <a:pt x="87573" y="121855"/>
                    <a:pt x="89734" y="131939"/>
                    <a:pt x="92616" y="142382"/>
                  </a:cubicBezTo>
                  <a:cubicBezTo>
                    <a:pt x="95138" y="149585"/>
                    <a:pt x="96579" y="157507"/>
                    <a:pt x="99461" y="164349"/>
                  </a:cubicBezTo>
                  <a:cubicBezTo>
                    <a:pt x="101262" y="154626"/>
                    <a:pt x="103424" y="144543"/>
                    <a:pt x="104865" y="134820"/>
                  </a:cubicBezTo>
                  <a:cubicBezTo>
                    <a:pt x="106666" y="121855"/>
                    <a:pt x="109548" y="109251"/>
                    <a:pt x="111350" y="96647"/>
                  </a:cubicBezTo>
                  <a:cubicBezTo>
                    <a:pt x="113151" y="86203"/>
                    <a:pt x="113871" y="75760"/>
                    <a:pt x="115673" y="65317"/>
                  </a:cubicBezTo>
                  <a:cubicBezTo>
                    <a:pt x="115312" y="65317"/>
                    <a:pt x="114952" y="65317"/>
                    <a:pt x="114592" y="65317"/>
                  </a:cubicBezTo>
                  <a:cubicBezTo>
                    <a:pt x="112430" y="65317"/>
                    <a:pt x="112430" y="62436"/>
                    <a:pt x="114592" y="62075"/>
                  </a:cubicBezTo>
                  <a:lnTo>
                    <a:pt x="114952" y="62075"/>
                  </a:lnTo>
                  <a:cubicBezTo>
                    <a:pt x="117834" y="56674"/>
                    <a:pt x="122878" y="51992"/>
                    <a:pt x="127201" y="47671"/>
                  </a:cubicBezTo>
                  <a:cubicBezTo>
                    <a:pt x="127561" y="46950"/>
                    <a:pt x="127561" y="46590"/>
                    <a:pt x="128642" y="46590"/>
                  </a:cubicBezTo>
                  <a:cubicBezTo>
                    <a:pt x="128642" y="46590"/>
                    <a:pt x="128642" y="46590"/>
                    <a:pt x="128642" y="46230"/>
                  </a:cubicBezTo>
                  <a:cubicBezTo>
                    <a:pt x="129722" y="45510"/>
                    <a:pt x="131163" y="45510"/>
                    <a:pt x="131884" y="46590"/>
                  </a:cubicBezTo>
                  <a:cubicBezTo>
                    <a:pt x="138729" y="46230"/>
                    <a:pt x="145213" y="44790"/>
                    <a:pt x="152418" y="44069"/>
                  </a:cubicBezTo>
                  <a:cubicBezTo>
                    <a:pt x="160344" y="43349"/>
                    <a:pt x="167909" y="44069"/>
                    <a:pt x="175834" y="42629"/>
                  </a:cubicBezTo>
                  <a:lnTo>
                    <a:pt x="176195" y="42629"/>
                  </a:lnTo>
                  <a:cubicBezTo>
                    <a:pt x="177996" y="40828"/>
                    <a:pt x="180518" y="42989"/>
                    <a:pt x="179797" y="44430"/>
                  </a:cubicBezTo>
                  <a:cubicBezTo>
                    <a:pt x="183760" y="64956"/>
                    <a:pt x="191325" y="84763"/>
                    <a:pt x="197089" y="104930"/>
                  </a:cubicBezTo>
                  <a:cubicBezTo>
                    <a:pt x="199611" y="114653"/>
                    <a:pt x="202493" y="124376"/>
                    <a:pt x="205735" y="133739"/>
                  </a:cubicBezTo>
                  <a:cubicBezTo>
                    <a:pt x="208257" y="140221"/>
                    <a:pt x="209338" y="148504"/>
                    <a:pt x="212220" y="155346"/>
                  </a:cubicBezTo>
                  <a:cubicBezTo>
                    <a:pt x="214021" y="144903"/>
                    <a:pt x="216543" y="134820"/>
                    <a:pt x="217624" y="124016"/>
                  </a:cubicBezTo>
                  <a:cubicBezTo>
                    <a:pt x="218704" y="111052"/>
                    <a:pt x="222307" y="99168"/>
                    <a:pt x="223388" y="86564"/>
                  </a:cubicBezTo>
                  <a:cubicBezTo>
                    <a:pt x="224468" y="75760"/>
                    <a:pt x="224829" y="64956"/>
                    <a:pt x="226990" y="54153"/>
                  </a:cubicBezTo>
                  <a:cubicBezTo>
                    <a:pt x="226630" y="54513"/>
                    <a:pt x="226270" y="54153"/>
                    <a:pt x="225909" y="53793"/>
                  </a:cubicBezTo>
                  <a:cubicBezTo>
                    <a:pt x="224829" y="53433"/>
                    <a:pt x="224468" y="51632"/>
                    <a:pt x="225909" y="51272"/>
                  </a:cubicBezTo>
                  <a:cubicBezTo>
                    <a:pt x="226270" y="51272"/>
                    <a:pt x="226630" y="51272"/>
                    <a:pt x="226990" y="50912"/>
                  </a:cubicBezTo>
                  <a:cubicBezTo>
                    <a:pt x="228431" y="49111"/>
                    <a:pt x="230232" y="46950"/>
                    <a:pt x="231673" y="45150"/>
                  </a:cubicBezTo>
                  <a:cubicBezTo>
                    <a:pt x="233475" y="42989"/>
                    <a:pt x="235636" y="40108"/>
                    <a:pt x="238518" y="38308"/>
                  </a:cubicBezTo>
                  <a:cubicBezTo>
                    <a:pt x="238158" y="37587"/>
                    <a:pt x="238518" y="37227"/>
                    <a:pt x="239239" y="36867"/>
                  </a:cubicBezTo>
                  <a:lnTo>
                    <a:pt x="254431" y="35432"/>
                  </a:lnTo>
                  <a:lnTo>
                    <a:pt x="284990" y="32546"/>
                  </a:lnTo>
                  <a:cubicBezTo>
                    <a:pt x="285711" y="32546"/>
                    <a:pt x="286792" y="33266"/>
                    <a:pt x="286792" y="33986"/>
                  </a:cubicBezTo>
                  <a:cubicBezTo>
                    <a:pt x="287512" y="33626"/>
                    <a:pt x="288593" y="33626"/>
                    <a:pt x="288953" y="33626"/>
                  </a:cubicBezTo>
                  <a:lnTo>
                    <a:pt x="286299" y="15382"/>
                  </a:lnTo>
                  <a:lnTo>
                    <a:pt x="286071" y="13819"/>
                  </a:lnTo>
                  <a:cubicBezTo>
                    <a:pt x="285351" y="13459"/>
                    <a:pt x="285351" y="12019"/>
                    <a:pt x="286431" y="11659"/>
                  </a:cubicBezTo>
                  <a:cubicBezTo>
                    <a:pt x="287872" y="10938"/>
                    <a:pt x="288953" y="9498"/>
                    <a:pt x="290394" y="8058"/>
                  </a:cubicBezTo>
                  <a:cubicBezTo>
                    <a:pt x="291835" y="6977"/>
                    <a:pt x="293276" y="6257"/>
                    <a:pt x="294717" y="5177"/>
                  </a:cubicBezTo>
                  <a:cubicBezTo>
                    <a:pt x="297599" y="3376"/>
                    <a:pt x="300841" y="1215"/>
                    <a:pt x="304444" y="13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90139A73-5638-A640-A929-630E30A52500}"/>
                </a:ext>
              </a:extLst>
            </p:cNvPr>
            <p:cNvSpPr/>
            <p:nvPr/>
          </p:nvSpPr>
          <p:spPr>
            <a:xfrm>
              <a:off x="-1" y="259123"/>
              <a:ext cx="154220" cy="467473"/>
            </a:xfrm>
            <a:custGeom>
              <a:avLst/>
              <a:gdLst>
                <a:gd name="connsiteX0" fmla="*/ 65237 w 154220"/>
                <a:gd name="connsiteY0" fmla="*/ 375591 h 467473"/>
                <a:gd name="connsiteX1" fmla="*/ 67089 w 154220"/>
                <a:gd name="connsiteY1" fmla="*/ 376588 h 467473"/>
                <a:gd name="connsiteX2" fmla="*/ 66471 w 154220"/>
                <a:gd name="connsiteY2" fmla="*/ 379579 h 467473"/>
                <a:gd name="connsiteX3" fmla="*/ 64311 w 154220"/>
                <a:gd name="connsiteY3" fmla="*/ 382237 h 467473"/>
                <a:gd name="connsiteX4" fmla="*/ 61533 w 154220"/>
                <a:gd name="connsiteY4" fmla="*/ 377917 h 467473"/>
                <a:gd name="connsiteX5" fmla="*/ 65237 w 154220"/>
                <a:gd name="connsiteY5" fmla="*/ 375591 h 467473"/>
                <a:gd name="connsiteX6" fmla="*/ 106495 w 154220"/>
                <a:gd name="connsiteY6" fmla="*/ 283628 h 467473"/>
                <a:gd name="connsiteX7" fmla="*/ 109449 w 154220"/>
                <a:gd name="connsiteY7" fmla="*/ 283958 h 467473"/>
                <a:gd name="connsiteX8" fmla="*/ 95334 w 154220"/>
                <a:gd name="connsiteY8" fmla="*/ 321853 h 467473"/>
                <a:gd name="connsiteX9" fmla="*/ 72355 w 154220"/>
                <a:gd name="connsiteY9" fmla="*/ 356454 h 467473"/>
                <a:gd name="connsiteX10" fmla="*/ 68088 w 154220"/>
                <a:gd name="connsiteY10" fmla="*/ 351840 h 467473"/>
                <a:gd name="connsiteX11" fmla="*/ 90410 w 154220"/>
                <a:gd name="connsiteY11" fmla="*/ 318887 h 467473"/>
                <a:gd name="connsiteX12" fmla="*/ 106495 w 154220"/>
                <a:gd name="connsiteY12" fmla="*/ 283628 h 467473"/>
                <a:gd name="connsiteX13" fmla="*/ 117715 w 154220"/>
                <a:gd name="connsiteY13" fmla="*/ 262329 h 467473"/>
                <a:gd name="connsiteX14" fmla="*/ 120973 w 154220"/>
                <a:gd name="connsiteY14" fmla="*/ 262654 h 467473"/>
                <a:gd name="connsiteX15" fmla="*/ 103057 w 154220"/>
                <a:gd name="connsiteY15" fmla="*/ 329942 h 467473"/>
                <a:gd name="connsiteX16" fmla="*/ 84163 w 154220"/>
                <a:gd name="connsiteY16" fmla="*/ 359198 h 467473"/>
                <a:gd name="connsiteX17" fmla="*/ 73088 w 154220"/>
                <a:gd name="connsiteY17" fmla="*/ 372199 h 467473"/>
                <a:gd name="connsiteX18" fmla="*/ 70156 w 154220"/>
                <a:gd name="connsiteY18" fmla="*/ 366674 h 467473"/>
                <a:gd name="connsiteX19" fmla="*/ 84163 w 154220"/>
                <a:gd name="connsiteY19" fmla="*/ 346845 h 467473"/>
                <a:gd name="connsiteX20" fmla="*/ 100776 w 154220"/>
                <a:gd name="connsiteY20" fmla="*/ 322791 h 467473"/>
                <a:gd name="connsiteX21" fmla="*/ 117715 w 154220"/>
                <a:gd name="connsiteY21" fmla="*/ 262329 h 467473"/>
                <a:gd name="connsiteX22" fmla="*/ 0 w 154220"/>
                <a:gd name="connsiteY22" fmla="*/ 23432 h 467473"/>
                <a:gd name="connsiteX23" fmla="*/ 40820 w 154220"/>
                <a:gd name="connsiteY23" fmla="*/ 43469 h 467473"/>
                <a:gd name="connsiteX24" fmla="*/ 112742 w 154220"/>
                <a:gd name="connsiteY24" fmla="*/ 107404 h 467473"/>
                <a:gd name="connsiteX25" fmla="*/ 152922 w 154220"/>
                <a:gd name="connsiteY25" fmla="*/ 248312 h 467473"/>
                <a:gd name="connsiteX26" fmla="*/ 113722 w 154220"/>
                <a:gd name="connsiteY26" fmla="*/ 374868 h 467473"/>
                <a:gd name="connsiteX27" fmla="*/ 100981 w 154220"/>
                <a:gd name="connsiteY27" fmla="*/ 391503 h 467473"/>
                <a:gd name="connsiteX28" fmla="*/ 67008 w 154220"/>
                <a:gd name="connsiteY28" fmla="*/ 424773 h 467473"/>
                <a:gd name="connsiteX29" fmla="*/ 785 w 154220"/>
                <a:gd name="connsiteY29" fmla="*/ 467294 h 467473"/>
                <a:gd name="connsiteX30" fmla="*/ 0 w 154220"/>
                <a:gd name="connsiteY30" fmla="*/ 467473 h 467473"/>
                <a:gd name="connsiteX31" fmla="*/ 0 w 154220"/>
                <a:gd name="connsiteY31" fmla="*/ 440612 h 467473"/>
                <a:gd name="connsiteX32" fmla="*/ 12780 w 154220"/>
                <a:gd name="connsiteY32" fmla="*/ 435211 h 467473"/>
                <a:gd name="connsiteX33" fmla="*/ 102615 w 154220"/>
                <a:gd name="connsiteY33" fmla="*/ 346165 h 467473"/>
                <a:gd name="connsiteX34" fmla="*/ 129729 w 154220"/>
                <a:gd name="connsiteY34" fmla="*/ 235917 h 467473"/>
                <a:gd name="connsiteX35" fmla="*/ 127442 w 154220"/>
                <a:gd name="connsiteY35" fmla="*/ 209823 h 467473"/>
                <a:gd name="connsiteX36" fmla="*/ 102288 w 154220"/>
                <a:gd name="connsiteY36" fmla="*/ 133498 h 467473"/>
                <a:gd name="connsiteX37" fmla="*/ 101308 w 154220"/>
                <a:gd name="connsiteY37" fmla="*/ 131867 h 467473"/>
                <a:gd name="connsiteX38" fmla="*/ 100981 w 154220"/>
                <a:gd name="connsiteY38" fmla="*/ 131540 h 467473"/>
                <a:gd name="connsiteX39" fmla="*/ 47407 w 154220"/>
                <a:gd name="connsiteY39" fmla="*/ 76743 h 467473"/>
                <a:gd name="connsiteX40" fmla="*/ 0 w 154220"/>
                <a:gd name="connsiteY40" fmla="*/ 50192 h 467473"/>
                <a:gd name="connsiteX41" fmla="*/ 7388 w 154220"/>
                <a:gd name="connsiteY41" fmla="*/ 2591 h 467473"/>
                <a:gd name="connsiteX42" fmla="*/ 90990 w 154220"/>
                <a:gd name="connsiteY42" fmla="*/ 47959 h 467473"/>
                <a:gd name="connsiteX43" fmla="*/ 152472 w 154220"/>
                <a:gd name="connsiteY43" fmla="*/ 136085 h 467473"/>
                <a:gd name="connsiteX44" fmla="*/ 147592 w 154220"/>
                <a:gd name="connsiteY44" fmla="*/ 138695 h 467473"/>
                <a:gd name="connsiteX45" fmla="*/ 122533 w 154220"/>
                <a:gd name="connsiteY45" fmla="*/ 101916 h 467473"/>
                <a:gd name="connsiteX46" fmla="*/ 153910 w 154220"/>
                <a:gd name="connsiteY46" fmla="*/ 159135 h 467473"/>
                <a:gd name="connsiteX47" fmla="*/ 148700 w 154220"/>
                <a:gd name="connsiteY47" fmla="*/ 161742 h 467473"/>
                <a:gd name="connsiteX48" fmla="*/ 119393 w 154220"/>
                <a:gd name="connsiteY48" fmla="*/ 106330 h 467473"/>
                <a:gd name="connsiteX49" fmla="*/ 79668 w 154220"/>
                <a:gd name="connsiteY49" fmla="*/ 61021 h 467473"/>
                <a:gd name="connsiteX50" fmla="*/ 33348 w 154220"/>
                <a:gd name="connsiteY50" fmla="*/ 28303 h 467473"/>
                <a:gd name="connsiteX51" fmla="*/ 1 w 154220"/>
                <a:gd name="connsiteY51" fmla="*/ 16019 h 467473"/>
                <a:gd name="connsiteX52" fmla="*/ 1 w 154220"/>
                <a:gd name="connsiteY52" fmla="*/ 11495 h 467473"/>
                <a:gd name="connsiteX53" fmla="*/ 10229 w 154220"/>
                <a:gd name="connsiteY53" fmla="*/ 13675 h 467473"/>
                <a:gd name="connsiteX54" fmla="*/ 38964 w 154220"/>
                <a:gd name="connsiteY54" fmla="*/ 25491 h 467473"/>
                <a:gd name="connsiteX55" fmla="*/ 79993 w 154220"/>
                <a:gd name="connsiteY55" fmla="*/ 54176 h 467473"/>
                <a:gd name="connsiteX56" fmla="*/ 119573 w 154220"/>
                <a:gd name="connsiteY56" fmla="*/ 97570 h 467473"/>
                <a:gd name="connsiteX57" fmla="*/ 90665 w 154220"/>
                <a:gd name="connsiteY57" fmla="*/ 55139 h 467473"/>
                <a:gd name="connsiteX58" fmla="*/ 7063 w 154220"/>
                <a:gd name="connsiteY58" fmla="*/ 4549 h 467473"/>
                <a:gd name="connsiteX59" fmla="*/ 7388 w 154220"/>
                <a:gd name="connsiteY59" fmla="*/ 2591 h 467473"/>
                <a:gd name="connsiteX60" fmla="*/ 42942 w 154220"/>
                <a:gd name="connsiteY60" fmla="*/ 36 h 467473"/>
                <a:gd name="connsiteX61" fmla="*/ 111389 w 154220"/>
                <a:gd name="connsiteY61" fmla="*/ 48204 h 467473"/>
                <a:gd name="connsiteX62" fmla="*/ 151672 w 154220"/>
                <a:gd name="connsiteY62" fmla="*/ 109715 h 467473"/>
                <a:gd name="connsiteX63" fmla="*/ 146104 w 154220"/>
                <a:gd name="connsiteY63" fmla="*/ 111017 h 467473"/>
                <a:gd name="connsiteX64" fmla="*/ 104512 w 154220"/>
                <a:gd name="connsiteY64" fmla="*/ 48204 h 467473"/>
                <a:gd name="connsiteX65" fmla="*/ 41960 w 154220"/>
                <a:gd name="connsiteY65" fmla="*/ 2314 h 467473"/>
                <a:gd name="connsiteX66" fmla="*/ 42942 w 154220"/>
                <a:gd name="connsiteY66" fmla="*/ 36 h 46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220" h="467473">
                  <a:moveTo>
                    <a:pt x="65237" y="375591"/>
                  </a:moveTo>
                  <a:cubicBezTo>
                    <a:pt x="66163" y="375591"/>
                    <a:pt x="67089" y="375923"/>
                    <a:pt x="67089" y="376588"/>
                  </a:cubicBezTo>
                  <a:cubicBezTo>
                    <a:pt x="67706" y="377585"/>
                    <a:pt x="67089" y="378582"/>
                    <a:pt x="66471" y="379579"/>
                  </a:cubicBezTo>
                  <a:cubicBezTo>
                    <a:pt x="66163" y="380576"/>
                    <a:pt x="65546" y="381572"/>
                    <a:pt x="64311" y="382237"/>
                  </a:cubicBezTo>
                  <a:cubicBezTo>
                    <a:pt x="62150" y="383899"/>
                    <a:pt x="59373" y="379911"/>
                    <a:pt x="61533" y="377917"/>
                  </a:cubicBezTo>
                  <a:cubicBezTo>
                    <a:pt x="62459" y="376920"/>
                    <a:pt x="64003" y="376256"/>
                    <a:pt x="65237" y="375591"/>
                  </a:cubicBezTo>
                  <a:close/>
                  <a:moveTo>
                    <a:pt x="106495" y="283628"/>
                  </a:moveTo>
                  <a:cubicBezTo>
                    <a:pt x="106822" y="281980"/>
                    <a:pt x="109449" y="282310"/>
                    <a:pt x="109449" y="283958"/>
                  </a:cubicBezTo>
                  <a:cubicBezTo>
                    <a:pt x="108793" y="297798"/>
                    <a:pt x="102228" y="309990"/>
                    <a:pt x="95334" y="321853"/>
                  </a:cubicBezTo>
                  <a:cubicBezTo>
                    <a:pt x="88769" y="334045"/>
                    <a:pt x="82202" y="346238"/>
                    <a:pt x="72355" y="356454"/>
                  </a:cubicBezTo>
                  <a:cubicBezTo>
                    <a:pt x="69729" y="359419"/>
                    <a:pt x="65133" y="354806"/>
                    <a:pt x="68088" y="351840"/>
                  </a:cubicBezTo>
                  <a:cubicBezTo>
                    <a:pt x="77935" y="341954"/>
                    <a:pt x="83516" y="330750"/>
                    <a:pt x="90410" y="318887"/>
                  </a:cubicBezTo>
                  <a:cubicBezTo>
                    <a:pt x="97303" y="307683"/>
                    <a:pt x="103869" y="296480"/>
                    <a:pt x="106495" y="283628"/>
                  </a:cubicBezTo>
                  <a:close/>
                  <a:moveTo>
                    <a:pt x="117715" y="262329"/>
                  </a:moveTo>
                  <a:cubicBezTo>
                    <a:pt x="117715" y="260378"/>
                    <a:pt x="120973" y="260703"/>
                    <a:pt x="120973" y="262654"/>
                  </a:cubicBezTo>
                  <a:cubicBezTo>
                    <a:pt x="119996" y="285733"/>
                    <a:pt x="116087" y="310113"/>
                    <a:pt x="103057" y="329942"/>
                  </a:cubicBezTo>
                  <a:cubicBezTo>
                    <a:pt x="96867" y="340019"/>
                    <a:pt x="89701" y="348795"/>
                    <a:pt x="84163" y="359198"/>
                  </a:cubicBezTo>
                  <a:cubicBezTo>
                    <a:pt x="81232" y="364399"/>
                    <a:pt x="78625" y="369600"/>
                    <a:pt x="73088" y="372199"/>
                  </a:cubicBezTo>
                  <a:cubicBezTo>
                    <a:pt x="69505" y="373825"/>
                    <a:pt x="66573" y="368624"/>
                    <a:pt x="70156" y="366674"/>
                  </a:cubicBezTo>
                  <a:cubicBezTo>
                    <a:pt x="76997" y="363098"/>
                    <a:pt x="79602" y="353021"/>
                    <a:pt x="84163" y="346845"/>
                  </a:cubicBezTo>
                  <a:cubicBezTo>
                    <a:pt x="89701" y="339044"/>
                    <a:pt x="96216" y="331567"/>
                    <a:pt x="100776" y="322791"/>
                  </a:cubicBezTo>
                  <a:cubicBezTo>
                    <a:pt x="111200" y="303286"/>
                    <a:pt x="113806" y="283458"/>
                    <a:pt x="117715" y="262329"/>
                  </a:cubicBezTo>
                  <a:close/>
                  <a:moveTo>
                    <a:pt x="0" y="23432"/>
                  </a:moveTo>
                  <a:lnTo>
                    <a:pt x="40820" y="43469"/>
                  </a:lnTo>
                  <a:cubicBezTo>
                    <a:pt x="68090" y="60205"/>
                    <a:pt x="92529" y="82085"/>
                    <a:pt x="112742" y="107404"/>
                  </a:cubicBezTo>
                  <a:cubicBezTo>
                    <a:pt x="143122" y="146219"/>
                    <a:pt x="155535" y="200038"/>
                    <a:pt x="152922" y="248312"/>
                  </a:cubicBezTo>
                  <a:cubicBezTo>
                    <a:pt x="150309" y="303763"/>
                    <a:pt x="139856" y="326595"/>
                    <a:pt x="113722" y="374868"/>
                  </a:cubicBezTo>
                  <a:cubicBezTo>
                    <a:pt x="112089" y="377804"/>
                    <a:pt x="104902" y="387916"/>
                    <a:pt x="100981" y="391503"/>
                  </a:cubicBezTo>
                  <a:cubicBezTo>
                    <a:pt x="93468" y="400963"/>
                    <a:pt x="75828" y="416620"/>
                    <a:pt x="67008" y="424773"/>
                  </a:cubicBezTo>
                  <a:cubicBezTo>
                    <a:pt x="47489" y="443039"/>
                    <a:pt x="24949" y="457269"/>
                    <a:pt x="785" y="467294"/>
                  </a:cubicBezTo>
                  <a:lnTo>
                    <a:pt x="0" y="467473"/>
                  </a:lnTo>
                  <a:lnTo>
                    <a:pt x="0" y="440612"/>
                  </a:lnTo>
                  <a:lnTo>
                    <a:pt x="12780" y="435211"/>
                  </a:lnTo>
                  <a:cubicBezTo>
                    <a:pt x="45120" y="418576"/>
                    <a:pt x="84648" y="375522"/>
                    <a:pt x="102615" y="346165"/>
                  </a:cubicBezTo>
                  <a:cubicBezTo>
                    <a:pt x="124175" y="303110"/>
                    <a:pt x="129075" y="284192"/>
                    <a:pt x="129729" y="235917"/>
                  </a:cubicBezTo>
                  <a:cubicBezTo>
                    <a:pt x="129402" y="229720"/>
                    <a:pt x="128095" y="216021"/>
                    <a:pt x="127442" y="209823"/>
                  </a:cubicBezTo>
                  <a:cubicBezTo>
                    <a:pt x="123848" y="183729"/>
                    <a:pt x="117641" y="155678"/>
                    <a:pt x="102288" y="133498"/>
                  </a:cubicBezTo>
                  <a:cubicBezTo>
                    <a:pt x="101635" y="133172"/>
                    <a:pt x="101308" y="132519"/>
                    <a:pt x="101308" y="131867"/>
                  </a:cubicBezTo>
                  <a:lnTo>
                    <a:pt x="100981" y="131540"/>
                  </a:lnTo>
                  <a:cubicBezTo>
                    <a:pt x="85954" y="110992"/>
                    <a:pt x="67661" y="92400"/>
                    <a:pt x="47407" y="76743"/>
                  </a:cubicBezTo>
                  <a:lnTo>
                    <a:pt x="0" y="50192"/>
                  </a:lnTo>
                  <a:close/>
                  <a:moveTo>
                    <a:pt x="7388" y="2591"/>
                  </a:moveTo>
                  <a:cubicBezTo>
                    <a:pt x="36990" y="4549"/>
                    <a:pt x="70171" y="28049"/>
                    <a:pt x="90990" y="47959"/>
                  </a:cubicBezTo>
                  <a:cubicBezTo>
                    <a:pt x="117990" y="73744"/>
                    <a:pt x="135881" y="102793"/>
                    <a:pt x="152472" y="136085"/>
                  </a:cubicBezTo>
                  <a:cubicBezTo>
                    <a:pt x="154098" y="139349"/>
                    <a:pt x="149219" y="141959"/>
                    <a:pt x="147592" y="138695"/>
                  </a:cubicBezTo>
                  <a:lnTo>
                    <a:pt x="122533" y="101916"/>
                  </a:lnTo>
                  <a:lnTo>
                    <a:pt x="153910" y="159135"/>
                  </a:lnTo>
                  <a:cubicBezTo>
                    <a:pt x="155537" y="162395"/>
                    <a:pt x="150327" y="165002"/>
                    <a:pt x="148700" y="161742"/>
                  </a:cubicBezTo>
                  <a:cubicBezTo>
                    <a:pt x="139582" y="142837"/>
                    <a:pt x="131767" y="123280"/>
                    <a:pt x="119393" y="106330"/>
                  </a:cubicBezTo>
                  <a:cubicBezTo>
                    <a:pt x="107671" y="89706"/>
                    <a:pt x="94321" y="75363"/>
                    <a:pt x="79668" y="61021"/>
                  </a:cubicBezTo>
                  <a:cubicBezTo>
                    <a:pt x="65992" y="47657"/>
                    <a:pt x="50280" y="36900"/>
                    <a:pt x="33348" y="28303"/>
                  </a:cubicBezTo>
                  <a:lnTo>
                    <a:pt x="1" y="16019"/>
                  </a:lnTo>
                  <a:lnTo>
                    <a:pt x="1" y="11495"/>
                  </a:lnTo>
                  <a:lnTo>
                    <a:pt x="10229" y="13675"/>
                  </a:lnTo>
                  <a:cubicBezTo>
                    <a:pt x="20079" y="17179"/>
                    <a:pt x="29684" y="21580"/>
                    <a:pt x="38964" y="25491"/>
                  </a:cubicBezTo>
                  <a:cubicBezTo>
                    <a:pt x="54269" y="32011"/>
                    <a:pt x="68271" y="42767"/>
                    <a:pt x="79993" y="54176"/>
                  </a:cubicBezTo>
                  <a:lnTo>
                    <a:pt x="119573" y="97570"/>
                  </a:lnTo>
                  <a:lnTo>
                    <a:pt x="90665" y="55139"/>
                  </a:lnTo>
                  <a:cubicBezTo>
                    <a:pt x="68870" y="33924"/>
                    <a:pt x="37316" y="10424"/>
                    <a:pt x="7063" y="4549"/>
                  </a:cubicBezTo>
                  <a:cubicBezTo>
                    <a:pt x="6087" y="4223"/>
                    <a:pt x="6087" y="2591"/>
                    <a:pt x="7388" y="2591"/>
                  </a:cubicBezTo>
                  <a:close/>
                  <a:moveTo>
                    <a:pt x="42942" y="36"/>
                  </a:moveTo>
                  <a:cubicBezTo>
                    <a:pt x="69143" y="9474"/>
                    <a:pt x="94687" y="26072"/>
                    <a:pt x="111389" y="48204"/>
                  </a:cubicBezTo>
                  <a:cubicBezTo>
                    <a:pt x="126455" y="67731"/>
                    <a:pt x="143812" y="85956"/>
                    <a:pt x="151672" y="109715"/>
                  </a:cubicBezTo>
                  <a:cubicBezTo>
                    <a:pt x="152654" y="112970"/>
                    <a:pt x="147087" y="114597"/>
                    <a:pt x="146104" y="111017"/>
                  </a:cubicBezTo>
                  <a:cubicBezTo>
                    <a:pt x="138572" y="87584"/>
                    <a:pt x="120560" y="66429"/>
                    <a:pt x="104512" y="48204"/>
                  </a:cubicBezTo>
                  <a:cubicBezTo>
                    <a:pt x="87155" y="28026"/>
                    <a:pt x="65540" y="14356"/>
                    <a:pt x="41960" y="2314"/>
                  </a:cubicBezTo>
                  <a:cubicBezTo>
                    <a:pt x="40650" y="1663"/>
                    <a:pt x="41632" y="-289"/>
                    <a:pt x="42942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74D260AE-A6A5-7E49-BC81-01E8D850F1EB}"/>
                </a:ext>
              </a:extLst>
            </p:cNvPr>
            <p:cNvSpPr/>
            <p:nvPr/>
          </p:nvSpPr>
          <p:spPr>
            <a:xfrm>
              <a:off x="-1" y="807676"/>
              <a:ext cx="156262" cy="433052"/>
            </a:xfrm>
            <a:custGeom>
              <a:avLst/>
              <a:gdLst>
                <a:gd name="connsiteX0" fmla="*/ 110404 w 156262"/>
                <a:gd name="connsiteY0" fmla="*/ 313897 h 433052"/>
                <a:gd name="connsiteX1" fmla="*/ 112995 w 156262"/>
                <a:gd name="connsiteY1" fmla="*/ 314869 h 433052"/>
                <a:gd name="connsiteX2" fmla="*/ 96801 w 156262"/>
                <a:gd name="connsiteY2" fmla="*/ 382619 h 433052"/>
                <a:gd name="connsiteX3" fmla="*/ 37205 w 156262"/>
                <a:gd name="connsiteY3" fmla="*/ 398179 h 433052"/>
                <a:gd name="connsiteX4" fmla="*/ 37205 w 156262"/>
                <a:gd name="connsiteY4" fmla="*/ 391696 h 433052"/>
                <a:gd name="connsiteX5" fmla="*/ 72185 w 156262"/>
                <a:gd name="connsiteY5" fmla="*/ 389103 h 433052"/>
                <a:gd name="connsiteX6" fmla="*/ 96801 w 156262"/>
                <a:gd name="connsiteY6" fmla="*/ 370949 h 433052"/>
                <a:gd name="connsiteX7" fmla="*/ 110404 w 156262"/>
                <a:gd name="connsiteY7" fmla="*/ 313897 h 433052"/>
                <a:gd name="connsiteX8" fmla="*/ 125739 w 156262"/>
                <a:gd name="connsiteY8" fmla="*/ 302884 h 433052"/>
                <a:gd name="connsiteX9" fmla="*/ 127855 w 156262"/>
                <a:gd name="connsiteY9" fmla="*/ 306649 h 433052"/>
                <a:gd name="connsiteX10" fmla="*/ 124274 w 156262"/>
                <a:gd name="connsiteY10" fmla="*/ 328265 h 433052"/>
                <a:gd name="connsiteX11" fmla="*/ 118739 w 156262"/>
                <a:gd name="connsiteY11" fmla="*/ 361014 h 433052"/>
                <a:gd name="connsiteX12" fmla="*/ 114833 w 156262"/>
                <a:gd name="connsiteY12" fmla="*/ 387869 h 433052"/>
                <a:gd name="connsiteX13" fmla="*/ 107019 w 156262"/>
                <a:gd name="connsiteY13" fmla="*/ 403261 h 433052"/>
                <a:gd name="connsiteX14" fmla="*/ 86834 w 156262"/>
                <a:gd name="connsiteY14" fmla="*/ 409156 h 433052"/>
                <a:gd name="connsiteX15" fmla="*/ 63068 w 156262"/>
                <a:gd name="connsiteY15" fmla="*/ 412104 h 433052"/>
                <a:gd name="connsiteX16" fmla="*/ 8373 w 156262"/>
                <a:gd name="connsiteY16" fmla="*/ 408829 h 433052"/>
                <a:gd name="connsiteX17" fmla="*/ 8699 w 156262"/>
                <a:gd name="connsiteY17" fmla="*/ 406209 h 433052"/>
                <a:gd name="connsiteX18" fmla="*/ 60138 w 156262"/>
                <a:gd name="connsiteY18" fmla="*/ 407191 h 433052"/>
                <a:gd name="connsiteX19" fmla="*/ 85532 w 156262"/>
                <a:gd name="connsiteY19" fmla="*/ 404244 h 433052"/>
                <a:gd name="connsiteX20" fmla="*/ 107995 w 156262"/>
                <a:gd name="connsiteY20" fmla="*/ 393109 h 433052"/>
                <a:gd name="connsiteX21" fmla="*/ 115809 w 156262"/>
                <a:gd name="connsiteY21" fmla="*/ 344639 h 433052"/>
                <a:gd name="connsiteX22" fmla="*/ 119716 w 156262"/>
                <a:gd name="connsiteY22" fmla="*/ 321059 h 433052"/>
                <a:gd name="connsiteX23" fmla="*/ 121669 w 156262"/>
                <a:gd name="connsiteY23" fmla="*/ 305012 h 433052"/>
                <a:gd name="connsiteX24" fmla="*/ 125739 w 156262"/>
                <a:gd name="connsiteY24" fmla="*/ 302884 h 433052"/>
                <a:gd name="connsiteX25" fmla="*/ 0 w 156262"/>
                <a:gd name="connsiteY25" fmla="*/ 39301 h 433052"/>
                <a:gd name="connsiteX26" fmla="*/ 38259 w 156262"/>
                <a:gd name="connsiteY26" fmla="*/ 40406 h 433052"/>
                <a:gd name="connsiteX27" fmla="*/ 114377 w 156262"/>
                <a:gd name="connsiteY27" fmla="*/ 40079 h 433052"/>
                <a:gd name="connsiteX28" fmla="*/ 150313 w 156262"/>
                <a:gd name="connsiteY28" fmla="*/ 70160 h 433052"/>
                <a:gd name="connsiteX29" fmla="*/ 156193 w 156262"/>
                <a:gd name="connsiteY29" fmla="*/ 127704 h 433052"/>
                <a:gd name="connsiteX30" fmla="*/ 154887 w 156262"/>
                <a:gd name="connsiteY30" fmla="*/ 182960 h 433052"/>
                <a:gd name="connsiteX31" fmla="*/ 145086 w 156262"/>
                <a:gd name="connsiteY31" fmla="*/ 338265 h 433052"/>
                <a:gd name="connsiteX32" fmla="*/ 137899 w 156262"/>
                <a:gd name="connsiteY32" fmla="*/ 374230 h 433052"/>
                <a:gd name="connsiteX33" fmla="*/ 131692 w 156262"/>
                <a:gd name="connsiteY33" fmla="*/ 405291 h 433052"/>
                <a:gd name="connsiteX34" fmla="*/ 87589 w 156262"/>
                <a:gd name="connsiteY34" fmla="*/ 428831 h 433052"/>
                <a:gd name="connsiteX35" fmla="*/ 14861 w 156262"/>
                <a:gd name="connsiteY35" fmla="*/ 432960 h 433052"/>
                <a:gd name="connsiteX36" fmla="*/ 0 w 156262"/>
                <a:gd name="connsiteY36" fmla="*/ 433052 h 433052"/>
                <a:gd name="connsiteX37" fmla="*/ 0 w 156262"/>
                <a:gd name="connsiteY37" fmla="*/ 421638 h 433052"/>
                <a:gd name="connsiteX38" fmla="*/ 8205 w 156262"/>
                <a:gd name="connsiteY38" fmla="*/ 421638 h 433052"/>
                <a:gd name="connsiteX39" fmla="*/ 84323 w 156262"/>
                <a:gd name="connsiteY39" fmla="*/ 417388 h 433052"/>
                <a:gd name="connsiteX40" fmla="*/ 113397 w 156262"/>
                <a:gd name="connsiteY40" fmla="*/ 410195 h 433052"/>
                <a:gd name="connsiteX41" fmla="*/ 123851 w 156262"/>
                <a:gd name="connsiteY41" fmla="*/ 382077 h 433052"/>
                <a:gd name="connsiteX42" fmla="*/ 132345 w 156262"/>
                <a:gd name="connsiteY42" fmla="*/ 344804 h 433052"/>
                <a:gd name="connsiteX43" fmla="*/ 136265 w 156262"/>
                <a:gd name="connsiteY43" fmla="*/ 306876 h 433052"/>
                <a:gd name="connsiteX44" fmla="*/ 141492 w 156262"/>
                <a:gd name="connsiteY44" fmla="*/ 228733 h 433052"/>
                <a:gd name="connsiteX45" fmla="*/ 143126 w 156262"/>
                <a:gd name="connsiteY45" fmla="*/ 158765 h 433052"/>
                <a:gd name="connsiteX46" fmla="*/ 144432 w 156262"/>
                <a:gd name="connsiteY46" fmla="*/ 105471 h 433052"/>
                <a:gd name="connsiteX47" fmla="*/ 142978 w 156262"/>
                <a:gd name="connsiteY47" fmla="*/ 91213 h 433052"/>
                <a:gd name="connsiteX48" fmla="*/ 140819 w 156262"/>
                <a:gd name="connsiteY48" fmla="*/ 80376 h 433052"/>
                <a:gd name="connsiteX49" fmla="*/ 139655 w 156262"/>
                <a:gd name="connsiteY49" fmla="*/ 74532 h 433052"/>
                <a:gd name="connsiteX50" fmla="*/ 121891 w 156262"/>
                <a:gd name="connsiteY50" fmla="*/ 52177 h 433052"/>
                <a:gd name="connsiteX51" fmla="*/ 85629 w 156262"/>
                <a:gd name="connsiteY51" fmla="*/ 51196 h 433052"/>
                <a:gd name="connsiteX52" fmla="*/ 47407 w 156262"/>
                <a:gd name="connsiteY52" fmla="*/ 51196 h 433052"/>
                <a:gd name="connsiteX53" fmla="*/ 0 w 156262"/>
                <a:gd name="connsiteY53" fmla="*/ 49823 h 433052"/>
                <a:gd name="connsiteX54" fmla="*/ 21957 w 156262"/>
                <a:gd name="connsiteY54" fmla="*/ 25846 h 433052"/>
                <a:gd name="connsiteX55" fmla="*/ 115941 w 156262"/>
                <a:gd name="connsiteY55" fmla="*/ 30966 h 433052"/>
                <a:gd name="connsiteX56" fmla="*/ 115614 w 156262"/>
                <a:gd name="connsiteY56" fmla="*/ 38006 h 433052"/>
                <a:gd name="connsiteX57" fmla="*/ 21794 w 156262"/>
                <a:gd name="connsiteY57" fmla="*/ 31766 h 433052"/>
                <a:gd name="connsiteX58" fmla="*/ 0 w 156262"/>
                <a:gd name="connsiteY58" fmla="*/ 31210 h 433052"/>
                <a:gd name="connsiteX59" fmla="*/ 0 w 156262"/>
                <a:gd name="connsiteY59" fmla="*/ 26219 h 433052"/>
                <a:gd name="connsiteX60" fmla="*/ 685 w 156262"/>
                <a:gd name="connsiteY60" fmla="*/ 12094 h 433052"/>
                <a:gd name="connsiteX61" fmla="*/ 39026 w 156262"/>
                <a:gd name="connsiteY61" fmla="*/ 12256 h 433052"/>
                <a:gd name="connsiteX62" fmla="*/ 115627 w 156262"/>
                <a:gd name="connsiteY62" fmla="*/ 16144 h 433052"/>
                <a:gd name="connsiteX63" fmla="*/ 115627 w 156262"/>
                <a:gd name="connsiteY63" fmla="*/ 23598 h 433052"/>
                <a:gd name="connsiteX64" fmla="*/ 0 w 156262"/>
                <a:gd name="connsiteY64" fmla="*/ 18439 h 433052"/>
                <a:gd name="connsiteX65" fmla="*/ 0 w 156262"/>
                <a:gd name="connsiteY65" fmla="*/ 12162 h 433052"/>
                <a:gd name="connsiteX66" fmla="*/ 58750 w 156262"/>
                <a:gd name="connsiteY66" fmla="*/ 92 h 433052"/>
                <a:gd name="connsiteX67" fmla="*/ 87537 w 156262"/>
                <a:gd name="connsiteY67" fmla="*/ 421 h 433052"/>
                <a:gd name="connsiteX68" fmla="*/ 106183 w 156262"/>
                <a:gd name="connsiteY68" fmla="*/ 2725 h 433052"/>
                <a:gd name="connsiteX69" fmla="*/ 103893 w 156262"/>
                <a:gd name="connsiteY69" fmla="*/ 9309 h 433052"/>
                <a:gd name="connsiteX70" fmla="*/ 79031 w 156262"/>
                <a:gd name="connsiteY70" fmla="*/ 6675 h 433052"/>
                <a:gd name="connsiteX71" fmla="*/ 52207 w 156262"/>
                <a:gd name="connsiteY71" fmla="*/ 6346 h 433052"/>
                <a:gd name="connsiteX72" fmla="*/ 1 w 156262"/>
                <a:gd name="connsiteY72" fmla="*/ 5742 h 433052"/>
                <a:gd name="connsiteX73" fmla="*/ 1 w 156262"/>
                <a:gd name="connsiteY73" fmla="*/ 1310 h 43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56262" h="433052">
                  <a:moveTo>
                    <a:pt x="110404" y="313897"/>
                  </a:moveTo>
                  <a:cubicBezTo>
                    <a:pt x="110728" y="312276"/>
                    <a:pt x="113319" y="313248"/>
                    <a:pt x="112995" y="314869"/>
                  </a:cubicBezTo>
                  <a:cubicBezTo>
                    <a:pt x="109109" y="338209"/>
                    <a:pt x="112023" y="362522"/>
                    <a:pt x="96801" y="382619"/>
                  </a:cubicBezTo>
                  <a:cubicBezTo>
                    <a:pt x="83845" y="399801"/>
                    <a:pt x="56638" y="398179"/>
                    <a:pt x="37205" y="398179"/>
                  </a:cubicBezTo>
                  <a:cubicBezTo>
                    <a:pt x="32994" y="398179"/>
                    <a:pt x="33318" y="391696"/>
                    <a:pt x="37205" y="391696"/>
                  </a:cubicBezTo>
                  <a:cubicBezTo>
                    <a:pt x="48865" y="391696"/>
                    <a:pt x="60525" y="391048"/>
                    <a:pt x="72185" y="389103"/>
                  </a:cubicBezTo>
                  <a:cubicBezTo>
                    <a:pt x="83522" y="387158"/>
                    <a:pt x="91618" y="381323"/>
                    <a:pt x="96801" y="370949"/>
                  </a:cubicBezTo>
                  <a:cubicBezTo>
                    <a:pt x="105870" y="353445"/>
                    <a:pt x="105870" y="332698"/>
                    <a:pt x="110404" y="313897"/>
                  </a:cubicBezTo>
                  <a:close/>
                  <a:moveTo>
                    <a:pt x="125739" y="302884"/>
                  </a:moveTo>
                  <a:cubicBezTo>
                    <a:pt x="127286" y="303374"/>
                    <a:pt x="128507" y="304849"/>
                    <a:pt x="127855" y="306649"/>
                  </a:cubicBezTo>
                  <a:cubicBezTo>
                    <a:pt x="125251" y="312872"/>
                    <a:pt x="125577" y="321714"/>
                    <a:pt x="124274" y="328265"/>
                  </a:cubicBezTo>
                  <a:cubicBezTo>
                    <a:pt x="121995" y="339072"/>
                    <a:pt x="120042" y="349879"/>
                    <a:pt x="118739" y="361014"/>
                  </a:cubicBezTo>
                  <a:cubicBezTo>
                    <a:pt x="117437" y="369856"/>
                    <a:pt x="116135" y="378699"/>
                    <a:pt x="114833" y="387869"/>
                  </a:cubicBezTo>
                  <a:cubicBezTo>
                    <a:pt x="113856" y="394092"/>
                    <a:pt x="112228" y="399004"/>
                    <a:pt x="107019" y="403261"/>
                  </a:cubicBezTo>
                  <a:cubicBezTo>
                    <a:pt x="102136" y="407519"/>
                    <a:pt x="92694" y="407846"/>
                    <a:pt x="86834" y="409156"/>
                  </a:cubicBezTo>
                  <a:cubicBezTo>
                    <a:pt x="79021" y="410466"/>
                    <a:pt x="71207" y="411449"/>
                    <a:pt x="63068" y="412104"/>
                  </a:cubicBezTo>
                  <a:cubicBezTo>
                    <a:pt x="45162" y="412759"/>
                    <a:pt x="25954" y="412759"/>
                    <a:pt x="8373" y="408829"/>
                  </a:cubicBezTo>
                  <a:cubicBezTo>
                    <a:pt x="7071" y="408174"/>
                    <a:pt x="7396" y="405881"/>
                    <a:pt x="8699" y="406209"/>
                  </a:cubicBezTo>
                  <a:cubicBezTo>
                    <a:pt x="25954" y="407519"/>
                    <a:pt x="43208" y="408174"/>
                    <a:pt x="60138" y="407191"/>
                  </a:cubicBezTo>
                  <a:cubicBezTo>
                    <a:pt x="68603" y="406864"/>
                    <a:pt x="77067" y="405554"/>
                    <a:pt x="85532" y="404244"/>
                  </a:cubicBezTo>
                  <a:cubicBezTo>
                    <a:pt x="93020" y="402607"/>
                    <a:pt x="105066" y="402279"/>
                    <a:pt x="107995" y="393109"/>
                  </a:cubicBezTo>
                  <a:cubicBezTo>
                    <a:pt x="112554" y="377716"/>
                    <a:pt x="112880" y="360359"/>
                    <a:pt x="115809" y="344639"/>
                  </a:cubicBezTo>
                  <a:cubicBezTo>
                    <a:pt x="117112" y="336780"/>
                    <a:pt x="118413" y="328920"/>
                    <a:pt x="119716" y="321059"/>
                  </a:cubicBezTo>
                  <a:cubicBezTo>
                    <a:pt x="120368" y="315819"/>
                    <a:pt x="120042" y="309924"/>
                    <a:pt x="121669" y="305012"/>
                  </a:cubicBezTo>
                  <a:cubicBezTo>
                    <a:pt x="122321" y="302884"/>
                    <a:pt x="124193" y="302392"/>
                    <a:pt x="125739" y="302884"/>
                  </a:cubicBezTo>
                  <a:close/>
                  <a:moveTo>
                    <a:pt x="0" y="39301"/>
                  </a:moveTo>
                  <a:lnTo>
                    <a:pt x="38259" y="40406"/>
                  </a:lnTo>
                  <a:cubicBezTo>
                    <a:pt x="63415" y="40406"/>
                    <a:pt x="88896" y="38771"/>
                    <a:pt x="114377" y="40079"/>
                  </a:cubicBezTo>
                  <a:cubicBezTo>
                    <a:pt x="132998" y="40733"/>
                    <a:pt x="144759" y="52831"/>
                    <a:pt x="150313" y="70160"/>
                  </a:cubicBezTo>
                  <a:cubicBezTo>
                    <a:pt x="155866" y="87161"/>
                    <a:pt x="156520" y="110375"/>
                    <a:pt x="156193" y="127704"/>
                  </a:cubicBezTo>
                  <a:cubicBezTo>
                    <a:pt x="155866" y="146340"/>
                    <a:pt x="155213" y="164650"/>
                    <a:pt x="154887" y="182960"/>
                  </a:cubicBezTo>
                  <a:cubicBezTo>
                    <a:pt x="153906" y="234946"/>
                    <a:pt x="151292" y="286932"/>
                    <a:pt x="145086" y="338265"/>
                  </a:cubicBezTo>
                  <a:cubicBezTo>
                    <a:pt x="143453" y="350362"/>
                    <a:pt x="140512" y="362459"/>
                    <a:pt x="137899" y="374230"/>
                  </a:cubicBezTo>
                  <a:cubicBezTo>
                    <a:pt x="135285" y="384365"/>
                    <a:pt x="135285" y="395809"/>
                    <a:pt x="131692" y="405291"/>
                  </a:cubicBezTo>
                  <a:cubicBezTo>
                    <a:pt x="124504" y="423927"/>
                    <a:pt x="104904" y="426543"/>
                    <a:pt x="87589" y="428831"/>
                  </a:cubicBezTo>
                  <a:cubicBezTo>
                    <a:pt x="63251" y="432265"/>
                    <a:pt x="39076" y="432919"/>
                    <a:pt x="14861" y="432960"/>
                  </a:cubicBezTo>
                  <a:lnTo>
                    <a:pt x="0" y="433052"/>
                  </a:lnTo>
                  <a:lnTo>
                    <a:pt x="0" y="421638"/>
                  </a:lnTo>
                  <a:lnTo>
                    <a:pt x="8205" y="421638"/>
                  </a:lnTo>
                  <a:cubicBezTo>
                    <a:pt x="33686" y="421966"/>
                    <a:pt x="59167" y="420984"/>
                    <a:pt x="84323" y="417388"/>
                  </a:cubicBezTo>
                  <a:cubicBezTo>
                    <a:pt x="93796" y="415753"/>
                    <a:pt x="105230" y="415426"/>
                    <a:pt x="113397" y="410195"/>
                  </a:cubicBezTo>
                  <a:cubicBezTo>
                    <a:pt x="123198" y="403656"/>
                    <a:pt x="121564" y="392212"/>
                    <a:pt x="123851" y="382077"/>
                  </a:cubicBezTo>
                  <a:cubicBezTo>
                    <a:pt x="126465" y="369652"/>
                    <a:pt x="130058" y="357555"/>
                    <a:pt x="132345" y="344804"/>
                  </a:cubicBezTo>
                  <a:cubicBezTo>
                    <a:pt x="134306" y="332379"/>
                    <a:pt x="135285" y="319627"/>
                    <a:pt x="136265" y="306876"/>
                  </a:cubicBezTo>
                  <a:cubicBezTo>
                    <a:pt x="138879" y="280720"/>
                    <a:pt x="140512" y="254890"/>
                    <a:pt x="141492" y="228733"/>
                  </a:cubicBezTo>
                  <a:cubicBezTo>
                    <a:pt x="142472" y="205519"/>
                    <a:pt x="142472" y="182306"/>
                    <a:pt x="143126" y="158765"/>
                  </a:cubicBezTo>
                  <a:cubicBezTo>
                    <a:pt x="143779" y="141109"/>
                    <a:pt x="145412" y="123454"/>
                    <a:pt x="144432" y="105471"/>
                  </a:cubicBezTo>
                  <a:cubicBezTo>
                    <a:pt x="144106" y="101629"/>
                    <a:pt x="143698" y="96622"/>
                    <a:pt x="142978" y="91213"/>
                  </a:cubicBezTo>
                  <a:lnTo>
                    <a:pt x="140819" y="80376"/>
                  </a:lnTo>
                  <a:lnTo>
                    <a:pt x="139655" y="74532"/>
                  </a:lnTo>
                  <a:cubicBezTo>
                    <a:pt x="136510" y="63620"/>
                    <a:pt x="131202" y="54139"/>
                    <a:pt x="121891" y="52177"/>
                  </a:cubicBezTo>
                  <a:cubicBezTo>
                    <a:pt x="110130" y="49561"/>
                    <a:pt x="97390" y="51196"/>
                    <a:pt x="85629" y="51196"/>
                  </a:cubicBezTo>
                  <a:cubicBezTo>
                    <a:pt x="73215" y="51196"/>
                    <a:pt x="60147" y="51196"/>
                    <a:pt x="47407" y="51196"/>
                  </a:cubicBezTo>
                  <a:lnTo>
                    <a:pt x="0" y="49823"/>
                  </a:lnTo>
                  <a:close/>
                  <a:moveTo>
                    <a:pt x="21957" y="25846"/>
                  </a:moveTo>
                  <a:cubicBezTo>
                    <a:pt x="53367" y="26166"/>
                    <a:pt x="84735" y="27606"/>
                    <a:pt x="115941" y="30966"/>
                  </a:cubicBezTo>
                  <a:cubicBezTo>
                    <a:pt x="120515" y="31286"/>
                    <a:pt x="120189" y="38327"/>
                    <a:pt x="115614" y="38006"/>
                  </a:cubicBezTo>
                  <a:cubicBezTo>
                    <a:pt x="84409" y="34166"/>
                    <a:pt x="53122" y="32646"/>
                    <a:pt x="21794" y="31766"/>
                  </a:cubicBezTo>
                  <a:lnTo>
                    <a:pt x="0" y="31210"/>
                  </a:lnTo>
                  <a:lnTo>
                    <a:pt x="0" y="26219"/>
                  </a:lnTo>
                  <a:close/>
                  <a:moveTo>
                    <a:pt x="685" y="12094"/>
                  </a:moveTo>
                  <a:cubicBezTo>
                    <a:pt x="13438" y="11688"/>
                    <a:pt x="26314" y="11931"/>
                    <a:pt x="39026" y="12256"/>
                  </a:cubicBezTo>
                  <a:cubicBezTo>
                    <a:pt x="64451" y="12580"/>
                    <a:pt x="90202" y="14524"/>
                    <a:pt x="115627" y="16144"/>
                  </a:cubicBezTo>
                  <a:cubicBezTo>
                    <a:pt x="120516" y="16468"/>
                    <a:pt x="120191" y="23922"/>
                    <a:pt x="115627" y="23598"/>
                  </a:cubicBezTo>
                  <a:lnTo>
                    <a:pt x="0" y="18439"/>
                  </a:lnTo>
                  <a:lnTo>
                    <a:pt x="0" y="12162"/>
                  </a:lnTo>
                  <a:close/>
                  <a:moveTo>
                    <a:pt x="58750" y="92"/>
                  </a:moveTo>
                  <a:cubicBezTo>
                    <a:pt x="68236" y="-238"/>
                    <a:pt x="78050" y="421"/>
                    <a:pt x="87537" y="421"/>
                  </a:cubicBezTo>
                  <a:cubicBezTo>
                    <a:pt x="93425" y="750"/>
                    <a:pt x="100622" y="421"/>
                    <a:pt x="106183" y="2725"/>
                  </a:cubicBezTo>
                  <a:cubicBezTo>
                    <a:pt x="110436" y="4042"/>
                    <a:pt x="108473" y="10954"/>
                    <a:pt x="103893" y="9309"/>
                  </a:cubicBezTo>
                  <a:cubicBezTo>
                    <a:pt x="96697" y="6675"/>
                    <a:pt x="86555" y="7004"/>
                    <a:pt x="79031" y="6675"/>
                  </a:cubicBezTo>
                  <a:cubicBezTo>
                    <a:pt x="69872" y="6346"/>
                    <a:pt x="61040" y="6346"/>
                    <a:pt x="52207" y="6346"/>
                  </a:cubicBezTo>
                  <a:lnTo>
                    <a:pt x="1" y="5742"/>
                  </a:lnTo>
                  <a:lnTo>
                    <a:pt x="1" y="1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8CD50D2F-A77C-9D44-9AD0-24C6C749CA3C}"/>
                </a:ext>
              </a:extLst>
            </p:cNvPr>
            <p:cNvSpPr/>
            <p:nvPr/>
          </p:nvSpPr>
          <p:spPr>
            <a:xfrm>
              <a:off x="0" y="1521856"/>
              <a:ext cx="410482" cy="571404"/>
            </a:xfrm>
            <a:custGeom>
              <a:avLst/>
              <a:gdLst>
                <a:gd name="connsiteX0" fmla="*/ 20784 w 410482"/>
                <a:gd name="connsiteY0" fmla="*/ 502046 h 571404"/>
                <a:gd name="connsiteX1" fmla="*/ 23069 w 410482"/>
                <a:gd name="connsiteY1" fmla="*/ 506617 h 571404"/>
                <a:gd name="connsiteX2" fmla="*/ 0 w 410482"/>
                <a:gd name="connsiteY2" fmla="*/ 534823 h 571404"/>
                <a:gd name="connsiteX3" fmla="*/ 0 w 410482"/>
                <a:gd name="connsiteY3" fmla="*/ 523877 h 571404"/>
                <a:gd name="connsiteX4" fmla="*/ 220 w 410482"/>
                <a:gd name="connsiteY4" fmla="*/ 523597 h 571404"/>
                <a:gd name="connsiteX5" fmla="*/ 20784 w 410482"/>
                <a:gd name="connsiteY5" fmla="*/ 502046 h 571404"/>
                <a:gd name="connsiteX6" fmla="*/ 284983 w 410482"/>
                <a:gd name="connsiteY6" fmla="*/ 489407 h 571404"/>
                <a:gd name="connsiteX7" fmla="*/ 287251 w 410482"/>
                <a:gd name="connsiteY7" fmla="*/ 490380 h 571404"/>
                <a:gd name="connsiteX8" fmla="*/ 272345 w 410482"/>
                <a:gd name="connsiteY8" fmla="*/ 519559 h 571404"/>
                <a:gd name="connsiteX9" fmla="*/ 255496 w 410482"/>
                <a:gd name="connsiteY9" fmla="*/ 547119 h 571404"/>
                <a:gd name="connsiteX10" fmla="*/ 249988 w 410482"/>
                <a:gd name="connsiteY10" fmla="*/ 544524 h 571404"/>
                <a:gd name="connsiteX11" fmla="*/ 267486 w 410482"/>
                <a:gd name="connsiteY11" fmla="*/ 516642 h 571404"/>
                <a:gd name="connsiteX12" fmla="*/ 284983 w 410482"/>
                <a:gd name="connsiteY12" fmla="*/ 489407 h 571404"/>
                <a:gd name="connsiteX13" fmla="*/ 253191 w 410482"/>
                <a:gd name="connsiteY13" fmla="*/ 482538 h 571404"/>
                <a:gd name="connsiteX14" fmla="*/ 255223 w 410482"/>
                <a:gd name="connsiteY14" fmla="*/ 485797 h 571404"/>
                <a:gd name="connsiteX15" fmla="*/ 233672 w 410482"/>
                <a:gd name="connsiteY15" fmla="*/ 525873 h 571404"/>
                <a:gd name="connsiteX16" fmla="*/ 216763 w 410482"/>
                <a:gd name="connsiteY16" fmla="*/ 550961 h 571404"/>
                <a:gd name="connsiteX17" fmla="*/ 211458 w 410482"/>
                <a:gd name="connsiteY17" fmla="*/ 546726 h 571404"/>
                <a:gd name="connsiteX18" fmla="*/ 249917 w 410482"/>
                <a:gd name="connsiteY18" fmla="*/ 484167 h 571404"/>
                <a:gd name="connsiteX19" fmla="*/ 253191 w 410482"/>
                <a:gd name="connsiteY19" fmla="*/ 482538 h 571404"/>
                <a:gd name="connsiteX20" fmla="*/ 232170 w 410482"/>
                <a:gd name="connsiteY20" fmla="*/ 481176 h 571404"/>
                <a:gd name="connsiteX21" fmla="*/ 233289 w 410482"/>
                <a:gd name="connsiteY21" fmla="*/ 484019 h 571404"/>
                <a:gd name="connsiteX22" fmla="*/ 208092 w 410482"/>
                <a:gd name="connsiteY22" fmla="*/ 527893 h 571404"/>
                <a:gd name="connsiteX23" fmla="*/ 195493 w 410482"/>
                <a:gd name="connsiteY23" fmla="*/ 549341 h 571404"/>
                <a:gd name="connsiteX24" fmla="*/ 192177 w 410482"/>
                <a:gd name="connsiteY24" fmla="*/ 552592 h 571404"/>
                <a:gd name="connsiteX25" fmla="*/ 191846 w 410482"/>
                <a:gd name="connsiteY25" fmla="*/ 552592 h 571404"/>
                <a:gd name="connsiteX26" fmla="*/ 188530 w 410482"/>
                <a:gd name="connsiteY26" fmla="*/ 549341 h 571404"/>
                <a:gd name="connsiteX27" fmla="*/ 200798 w 410482"/>
                <a:gd name="connsiteY27" fmla="*/ 528542 h 571404"/>
                <a:gd name="connsiteX28" fmla="*/ 229311 w 410482"/>
                <a:gd name="connsiteY28" fmla="*/ 481744 h 571404"/>
                <a:gd name="connsiteX29" fmla="*/ 232170 w 410482"/>
                <a:gd name="connsiteY29" fmla="*/ 481176 h 571404"/>
                <a:gd name="connsiteX30" fmla="*/ 211184 w 410482"/>
                <a:gd name="connsiteY30" fmla="*/ 476768 h 571404"/>
                <a:gd name="connsiteX31" fmla="*/ 213472 w 410482"/>
                <a:gd name="connsiteY31" fmla="*/ 478065 h 571404"/>
                <a:gd name="connsiteX32" fmla="*/ 185038 w 410482"/>
                <a:gd name="connsiteY32" fmla="*/ 531854 h 571404"/>
                <a:gd name="connsiteX33" fmla="*/ 171309 w 410482"/>
                <a:gd name="connsiteY33" fmla="*/ 552592 h 571404"/>
                <a:gd name="connsiteX34" fmla="*/ 168695 w 410482"/>
                <a:gd name="connsiteY34" fmla="*/ 548704 h 571404"/>
                <a:gd name="connsiteX35" fmla="*/ 182096 w 410482"/>
                <a:gd name="connsiteY35" fmla="*/ 525050 h 571404"/>
                <a:gd name="connsiteX36" fmla="*/ 211184 w 410482"/>
                <a:gd name="connsiteY36" fmla="*/ 476768 h 571404"/>
                <a:gd name="connsiteX37" fmla="*/ 234895 w 410482"/>
                <a:gd name="connsiteY37" fmla="*/ 207280 h 571404"/>
                <a:gd name="connsiteX38" fmla="*/ 281448 w 410482"/>
                <a:gd name="connsiteY38" fmla="*/ 212834 h 571404"/>
                <a:gd name="connsiteX39" fmla="*/ 341771 w 410482"/>
                <a:gd name="connsiteY39" fmla="*/ 268047 h 571404"/>
                <a:gd name="connsiteX40" fmla="*/ 333902 w 410482"/>
                <a:gd name="connsiteY40" fmla="*/ 272294 h 571404"/>
                <a:gd name="connsiteX41" fmla="*/ 271285 w 410482"/>
                <a:gd name="connsiteY41" fmla="*/ 218061 h 571404"/>
                <a:gd name="connsiteX42" fmla="*/ 222765 w 410482"/>
                <a:gd name="connsiteY42" fmla="*/ 215774 h 571404"/>
                <a:gd name="connsiteX43" fmla="*/ 185064 w 410482"/>
                <a:gd name="connsiteY43" fmla="*/ 221329 h 571404"/>
                <a:gd name="connsiteX44" fmla="*/ 184736 w 410482"/>
                <a:gd name="connsiteY44" fmla="*/ 218061 h 571404"/>
                <a:gd name="connsiteX45" fmla="*/ 234895 w 410482"/>
                <a:gd name="connsiteY45" fmla="*/ 207280 h 571404"/>
                <a:gd name="connsiteX46" fmla="*/ 237137 w 410482"/>
                <a:gd name="connsiteY46" fmla="*/ 186789 h 571404"/>
                <a:gd name="connsiteX47" fmla="*/ 367699 w 410482"/>
                <a:gd name="connsiteY47" fmla="*/ 270087 h 571404"/>
                <a:gd name="connsiteX48" fmla="*/ 357883 w 410482"/>
                <a:gd name="connsiteY48" fmla="*/ 272716 h 571404"/>
                <a:gd name="connsiteX49" fmla="*/ 146830 w 410482"/>
                <a:gd name="connsiteY49" fmla="*/ 224741 h 571404"/>
                <a:gd name="connsiteX50" fmla="*/ 145194 w 410482"/>
                <a:gd name="connsiteY50" fmla="*/ 223098 h 571404"/>
                <a:gd name="connsiteX51" fmla="*/ 237137 w 410482"/>
                <a:gd name="connsiteY51" fmla="*/ 186789 h 571404"/>
                <a:gd name="connsiteX52" fmla="*/ 0 w 410482"/>
                <a:gd name="connsiteY52" fmla="*/ 12980 h 571404"/>
                <a:gd name="connsiteX53" fmla="*/ 32830 w 410482"/>
                <a:gd name="connsiteY53" fmla="*/ 21953 h 571404"/>
                <a:gd name="connsiteX54" fmla="*/ 71052 w 410482"/>
                <a:gd name="connsiteY54" fmla="*/ 40983 h 571404"/>
                <a:gd name="connsiteX55" fmla="*/ 129481 w 410482"/>
                <a:gd name="connsiteY55" fmla="*/ 102371 h 571404"/>
                <a:gd name="connsiteX56" fmla="*/ 148739 w 410482"/>
                <a:gd name="connsiteY56" fmla="*/ 141228 h 571404"/>
                <a:gd name="connsiteX57" fmla="*/ 157878 w 410482"/>
                <a:gd name="connsiteY57" fmla="*/ 177800 h 571404"/>
                <a:gd name="connsiteX58" fmla="*/ 277347 w 410482"/>
                <a:gd name="connsiteY58" fmla="*/ 165065 h 571404"/>
                <a:gd name="connsiteX59" fmla="*/ 382779 w 410482"/>
                <a:gd name="connsiteY59" fmla="*/ 245065 h 571404"/>
                <a:gd name="connsiteX60" fmla="*/ 403996 w 410482"/>
                <a:gd name="connsiteY60" fmla="*/ 414861 h 571404"/>
                <a:gd name="connsiteX61" fmla="*/ 367437 w 410482"/>
                <a:gd name="connsiteY61" fmla="*/ 497801 h 571404"/>
                <a:gd name="connsiteX62" fmla="*/ 290730 w 410482"/>
                <a:gd name="connsiteY62" fmla="*/ 553964 h 571404"/>
                <a:gd name="connsiteX63" fmla="*/ 186603 w 410482"/>
                <a:gd name="connsiteY63" fmla="*/ 571270 h 571404"/>
                <a:gd name="connsiteX64" fmla="*/ 67461 w 410482"/>
                <a:gd name="connsiteY64" fmla="*/ 568332 h 571404"/>
                <a:gd name="connsiteX65" fmla="*/ 0 w 410482"/>
                <a:gd name="connsiteY65" fmla="*/ 568263 h 571404"/>
                <a:gd name="connsiteX66" fmla="*/ 0 w 410482"/>
                <a:gd name="connsiteY66" fmla="*/ 551352 h 571404"/>
                <a:gd name="connsiteX67" fmla="*/ 4137 w 410482"/>
                <a:gd name="connsiteY67" fmla="*/ 551352 h 571404"/>
                <a:gd name="connsiteX68" fmla="*/ 23721 w 410482"/>
                <a:gd name="connsiteY68" fmla="*/ 527189 h 571404"/>
                <a:gd name="connsiteX69" fmla="*/ 46897 w 410482"/>
                <a:gd name="connsiteY69" fmla="*/ 496821 h 571404"/>
                <a:gd name="connsiteX70" fmla="*/ 51141 w 410482"/>
                <a:gd name="connsiteY70" fmla="*/ 499433 h 571404"/>
                <a:gd name="connsiteX71" fmla="*/ 28618 w 410482"/>
                <a:gd name="connsiteY71" fmla="*/ 530780 h 571404"/>
                <a:gd name="connsiteX72" fmla="*/ 13603 w 410482"/>
                <a:gd name="connsiteY72" fmla="*/ 551352 h 571404"/>
                <a:gd name="connsiteX73" fmla="*/ 29924 w 410482"/>
                <a:gd name="connsiteY73" fmla="*/ 551352 h 571404"/>
                <a:gd name="connsiteX74" fmla="*/ 30577 w 410482"/>
                <a:gd name="connsiteY74" fmla="*/ 547433 h 571404"/>
                <a:gd name="connsiteX75" fmla="*/ 52120 w 410482"/>
                <a:gd name="connsiteY75" fmla="*/ 520331 h 571404"/>
                <a:gd name="connsiteX76" fmla="*/ 72358 w 410482"/>
                <a:gd name="connsiteY76" fmla="*/ 486372 h 571404"/>
                <a:gd name="connsiteX77" fmla="*/ 77580 w 410482"/>
                <a:gd name="connsiteY77" fmla="*/ 487678 h 571404"/>
                <a:gd name="connsiteX78" fmla="*/ 57669 w 410482"/>
                <a:gd name="connsiteY78" fmla="*/ 523597 h 571404"/>
                <a:gd name="connsiteX79" fmla="*/ 36779 w 410482"/>
                <a:gd name="connsiteY79" fmla="*/ 551352 h 571404"/>
                <a:gd name="connsiteX80" fmla="*/ 57343 w 410482"/>
                <a:gd name="connsiteY80" fmla="*/ 551679 h 571404"/>
                <a:gd name="connsiteX81" fmla="*/ 82150 w 410482"/>
                <a:gd name="connsiteY81" fmla="*/ 517720 h 571404"/>
                <a:gd name="connsiteX82" fmla="*/ 109569 w 410482"/>
                <a:gd name="connsiteY82" fmla="*/ 477882 h 571404"/>
                <a:gd name="connsiteX83" fmla="*/ 114792 w 410482"/>
                <a:gd name="connsiteY83" fmla="*/ 481147 h 571404"/>
                <a:gd name="connsiteX84" fmla="*/ 86393 w 410482"/>
                <a:gd name="connsiteY84" fmla="*/ 525229 h 571404"/>
                <a:gd name="connsiteX85" fmla="*/ 72032 w 410482"/>
                <a:gd name="connsiteY85" fmla="*/ 546780 h 571404"/>
                <a:gd name="connsiteX86" fmla="*/ 68441 w 410482"/>
                <a:gd name="connsiteY86" fmla="*/ 552005 h 571404"/>
                <a:gd name="connsiteX87" fmla="*/ 87046 w 410482"/>
                <a:gd name="connsiteY87" fmla="*/ 552331 h 571404"/>
                <a:gd name="connsiteX88" fmla="*/ 90310 w 410482"/>
                <a:gd name="connsiteY88" fmla="*/ 552658 h 571404"/>
                <a:gd name="connsiteX89" fmla="*/ 141558 w 410482"/>
                <a:gd name="connsiteY89" fmla="*/ 466780 h 571404"/>
                <a:gd name="connsiteX90" fmla="*/ 146454 w 410482"/>
                <a:gd name="connsiteY90" fmla="*/ 470045 h 571404"/>
                <a:gd name="connsiteX91" fmla="*/ 99450 w 410482"/>
                <a:gd name="connsiteY91" fmla="*/ 552984 h 571404"/>
                <a:gd name="connsiteX92" fmla="*/ 115771 w 410482"/>
                <a:gd name="connsiteY92" fmla="*/ 553311 h 571404"/>
                <a:gd name="connsiteX93" fmla="*/ 126869 w 410482"/>
                <a:gd name="connsiteY93" fmla="*/ 532087 h 571404"/>
                <a:gd name="connsiteX94" fmla="*/ 145149 w 410482"/>
                <a:gd name="connsiteY94" fmla="*/ 503025 h 571404"/>
                <a:gd name="connsiteX95" fmla="*/ 183992 w 410482"/>
                <a:gd name="connsiteY95" fmla="*/ 439678 h 571404"/>
                <a:gd name="connsiteX96" fmla="*/ 188562 w 410482"/>
                <a:gd name="connsiteY96" fmla="*/ 442617 h 571404"/>
                <a:gd name="connsiteX97" fmla="*/ 150697 w 410482"/>
                <a:gd name="connsiteY97" fmla="*/ 506291 h 571404"/>
                <a:gd name="connsiteX98" fmla="*/ 133071 w 410482"/>
                <a:gd name="connsiteY98" fmla="*/ 535678 h 571404"/>
                <a:gd name="connsiteX99" fmla="*/ 124258 w 410482"/>
                <a:gd name="connsiteY99" fmla="*/ 553638 h 571404"/>
                <a:gd name="connsiteX100" fmla="*/ 139599 w 410482"/>
                <a:gd name="connsiteY100" fmla="*/ 553964 h 571404"/>
                <a:gd name="connsiteX101" fmla="*/ 167018 w 410482"/>
                <a:gd name="connsiteY101" fmla="*/ 510209 h 571404"/>
                <a:gd name="connsiteX102" fmla="*/ 182359 w 410482"/>
                <a:gd name="connsiteY102" fmla="*/ 483760 h 571404"/>
                <a:gd name="connsiteX103" fmla="*/ 192479 w 410482"/>
                <a:gd name="connsiteY103" fmla="*/ 461556 h 571404"/>
                <a:gd name="connsiteX104" fmla="*/ 197375 w 410482"/>
                <a:gd name="connsiteY104" fmla="*/ 462209 h 571404"/>
                <a:gd name="connsiteX105" fmla="*/ 189215 w 410482"/>
                <a:gd name="connsiteY105" fmla="*/ 482454 h 571404"/>
                <a:gd name="connsiteX106" fmla="*/ 175178 w 410482"/>
                <a:gd name="connsiteY106" fmla="*/ 509556 h 571404"/>
                <a:gd name="connsiteX107" fmla="*/ 148739 w 410482"/>
                <a:gd name="connsiteY107" fmla="*/ 554291 h 571404"/>
                <a:gd name="connsiteX108" fmla="*/ 205210 w 410482"/>
                <a:gd name="connsiteY108" fmla="*/ 555270 h 571404"/>
                <a:gd name="connsiteX109" fmla="*/ 228711 w 410482"/>
                <a:gd name="connsiteY109" fmla="*/ 553964 h 571404"/>
                <a:gd name="connsiteX110" fmla="*/ 229364 w 410482"/>
                <a:gd name="connsiteY110" fmla="*/ 552005 h 571404"/>
                <a:gd name="connsiteX111" fmla="*/ 272451 w 410482"/>
                <a:gd name="connsiteY111" fmla="*/ 485393 h 571404"/>
                <a:gd name="connsiteX112" fmla="*/ 275388 w 410482"/>
                <a:gd name="connsiteY112" fmla="*/ 486372 h 571404"/>
                <a:gd name="connsiteX113" fmla="*/ 257435 w 410482"/>
                <a:gd name="connsiteY113" fmla="*/ 519678 h 571404"/>
                <a:gd name="connsiteX114" fmla="*/ 236219 w 410482"/>
                <a:gd name="connsiteY114" fmla="*/ 552984 h 571404"/>
                <a:gd name="connsiteX115" fmla="*/ 277673 w 410482"/>
                <a:gd name="connsiteY115" fmla="*/ 542209 h 571404"/>
                <a:gd name="connsiteX116" fmla="*/ 276368 w 410482"/>
                <a:gd name="connsiteY116" fmla="*/ 536331 h 571404"/>
                <a:gd name="connsiteX117" fmla="*/ 305092 w 410482"/>
                <a:gd name="connsiteY117" fmla="*/ 496821 h 571404"/>
                <a:gd name="connsiteX118" fmla="*/ 309661 w 410482"/>
                <a:gd name="connsiteY118" fmla="*/ 499433 h 571404"/>
                <a:gd name="connsiteX119" fmla="*/ 282243 w 410482"/>
                <a:gd name="connsiteY119" fmla="*/ 540577 h 571404"/>
                <a:gd name="connsiteX120" fmla="*/ 313579 w 410482"/>
                <a:gd name="connsiteY120" fmla="*/ 524250 h 571404"/>
                <a:gd name="connsiteX121" fmla="*/ 376250 w 410482"/>
                <a:gd name="connsiteY121" fmla="*/ 454372 h 571404"/>
                <a:gd name="connsiteX122" fmla="*/ 394530 w 410482"/>
                <a:gd name="connsiteY122" fmla="*/ 347270 h 571404"/>
                <a:gd name="connsiteX123" fmla="*/ 322065 w 410482"/>
                <a:gd name="connsiteY123" fmla="*/ 201637 h 571404"/>
                <a:gd name="connsiteX124" fmla="*/ 242747 w 410482"/>
                <a:gd name="connsiteY124" fmla="*/ 177473 h 571404"/>
                <a:gd name="connsiteX125" fmla="*/ 160163 w 410482"/>
                <a:gd name="connsiteY125" fmla="*/ 196739 h 571404"/>
                <a:gd name="connsiteX126" fmla="*/ 150371 w 410482"/>
                <a:gd name="connsiteY126" fmla="*/ 197719 h 571404"/>
                <a:gd name="connsiteX127" fmla="*/ 144822 w 410482"/>
                <a:gd name="connsiteY127" fmla="*/ 192494 h 571404"/>
                <a:gd name="connsiteX128" fmla="*/ 134050 w 410482"/>
                <a:gd name="connsiteY128" fmla="*/ 149718 h 571404"/>
                <a:gd name="connsiteX129" fmla="*/ 115118 w 410482"/>
                <a:gd name="connsiteY129" fmla="*/ 110534 h 571404"/>
                <a:gd name="connsiteX130" fmla="*/ 59301 w 410482"/>
                <a:gd name="connsiteY130" fmla="*/ 52738 h 571404"/>
                <a:gd name="connsiteX131" fmla="*/ 0 w 410482"/>
                <a:gd name="connsiteY131" fmla="*/ 30405 h 571404"/>
                <a:gd name="connsiteX132" fmla="*/ 1 w 410482"/>
                <a:gd name="connsiteY132" fmla="*/ 0 h 571404"/>
                <a:gd name="connsiteX133" fmla="*/ 20761 w 410482"/>
                <a:gd name="connsiteY133" fmla="*/ 5106 h 571404"/>
                <a:gd name="connsiteX134" fmla="*/ 19456 w 410482"/>
                <a:gd name="connsiteY134" fmla="*/ 9758 h 571404"/>
                <a:gd name="connsiteX135" fmla="*/ 1 w 410482"/>
                <a:gd name="connsiteY135" fmla="*/ 4917 h 57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410482" h="571404">
                  <a:moveTo>
                    <a:pt x="20784" y="502046"/>
                  </a:moveTo>
                  <a:cubicBezTo>
                    <a:pt x="23396" y="500413"/>
                    <a:pt x="25680" y="504658"/>
                    <a:pt x="23069" y="506617"/>
                  </a:cubicBezTo>
                  <a:lnTo>
                    <a:pt x="0" y="534823"/>
                  </a:lnTo>
                  <a:lnTo>
                    <a:pt x="0" y="523877"/>
                  </a:lnTo>
                  <a:lnTo>
                    <a:pt x="220" y="523597"/>
                  </a:lnTo>
                  <a:cubicBezTo>
                    <a:pt x="6096" y="515433"/>
                    <a:pt x="12297" y="507597"/>
                    <a:pt x="20784" y="502046"/>
                  </a:cubicBezTo>
                  <a:close/>
                  <a:moveTo>
                    <a:pt x="284983" y="489407"/>
                  </a:moveTo>
                  <a:cubicBezTo>
                    <a:pt x="285631" y="488110"/>
                    <a:pt x="287575" y="489082"/>
                    <a:pt x="287251" y="490380"/>
                  </a:cubicBezTo>
                  <a:cubicBezTo>
                    <a:pt x="284335" y="501079"/>
                    <a:pt x="278179" y="510481"/>
                    <a:pt x="272345" y="519559"/>
                  </a:cubicBezTo>
                  <a:cubicBezTo>
                    <a:pt x="266513" y="528637"/>
                    <a:pt x="261653" y="538364"/>
                    <a:pt x="255496" y="547119"/>
                  </a:cubicBezTo>
                  <a:cubicBezTo>
                    <a:pt x="253552" y="549712"/>
                    <a:pt x="249016" y="548091"/>
                    <a:pt x="249988" y="544524"/>
                  </a:cubicBezTo>
                  <a:cubicBezTo>
                    <a:pt x="253228" y="534149"/>
                    <a:pt x="261329" y="525395"/>
                    <a:pt x="267486" y="516642"/>
                  </a:cubicBezTo>
                  <a:cubicBezTo>
                    <a:pt x="273966" y="507887"/>
                    <a:pt x="279799" y="499133"/>
                    <a:pt x="284983" y="489407"/>
                  </a:cubicBezTo>
                  <a:close/>
                  <a:moveTo>
                    <a:pt x="253191" y="482538"/>
                  </a:moveTo>
                  <a:cubicBezTo>
                    <a:pt x="254477" y="482945"/>
                    <a:pt x="255554" y="484167"/>
                    <a:pt x="255223" y="485797"/>
                  </a:cubicBezTo>
                  <a:cubicBezTo>
                    <a:pt x="252239" y="501110"/>
                    <a:pt x="241960" y="512514"/>
                    <a:pt x="233672" y="525873"/>
                  </a:cubicBezTo>
                  <a:cubicBezTo>
                    <a:pt x="229362" y="533367"/>
                    <a:pt x="224388" y="546400"/>
                    <a:pt x="216763" y="550961"/>
                  </a:cubicBezTo>
                  <a:cubicBezTo>
                    <a:pt x="214111" y="552591"/>
                    <a:pt x="210132" y="549984"/>
                    <a:pt x="211458" y="546726"/>
                  </a:cubicBezTo>
                  <a:cubicBezTo>
                    <a:pt x="220741" y="524244"/>
                    <a:pt x="244281" y="508278"/>
                    <a:pt x="249917" y="484167"/>
                  </a:cubicBezTo>
                  <a:cubicBezTo>
                    <a:pt x="250415" y="482538"/>
                    <a:pt x="251907" y="482131"/>
                    <a:pt x="253191" y="482538"/>
                  </a:cubicBezTo>
                  <a:close/>
                  <a:moveTo>
                    <a:pt x="232170" y="481176"/>
                  </a:moveTo>
                  <a:cubicBezTo>
                    <a:pt x="233124" y="481744"/>
                    <a:pt x="233787" y="482882"/>
                    <a:pt x="233289" y="484019"/>
                  </a:cubicBezTo>
                  <a:cubicBezTo>
                    <a:pt x="225664" y="499294"/>
                    <a:pt x="216712" y="513593"/>
                    <a:pt x="208092" y="527893"/>
                  </a:cubicBezTo>
                  <a:cubicBezTo>
                    <a:pt x="204113" y="534717"/>
                    <a:pt x="198477" y="541867"/>
                    <a:pt x="195493" y="549341"/>
                  </a:cubicBezTo>
                  <a:cubicBezTo>
                    <a:pt x="195493" y="550967"/>
                    <a:pt x="194166" y="552592"/>
                    <a:pt x="192177" y="552592"/>
                  </a:cubicBezTo>
                  <a:cubicBezTo>
                    <a:pt x="192177" y="552592"/>
                    <a:pt x="192177" y="552592"/>
                    <a:pt x="191846" y="552592"/>
                  </a:cubicBezTo>
                  <a:cubicBezTo>
                    <a:pt x="190188" y="552592"/>
                    <a:pt x="188530" y="550967"/>
                    <a:pt x="188530" y="549341"/>
                  </a:cubicBezTo>
                  <a:cubicBezTo>
                    <a:pt x="188862" y="542192"/>
                    <a:pt x="196819" y="534067"/>
                    <a:pt x="200798" y="528542"/>
                  </a:cubicBezTo>
                  <a:cubicBezTo>
                    <a:pt x="211075" y="513268"/>
                    <a:pt x="221354" y="498319"/>
                    <a:pt x="229311" y="481744"/>
                  </a:cubicBezTo>
                  <a:cubicBezTo>
                    <a:pt x="229974" y="480607"/>
                    <a:pt x="231217" y="480607"/>
                    <a:pt x="232170" y="481176"/>
                  </a:cubicBezTo>
                  <a:close/>
                  <a:moveTo>
                    <a:pt x="211184" y="476768"/>
                  </a:moveTo>
                  <a:cubicBezTo>
                    <a:pt x="212165" y="475148"/>
                    <a:pt x="214126" y="476445"/>
                    <a:pt x="213472" y="478065"/>
                  </a:cubicBezTo>
                  <a:cubicBezTo>
                    <a:pt x="203994" y="496210"/>
                    <a:pt x="193209" y="513384"/>
                    <a:pt x="185038" y="531854"/>
                  </a:cubicBezTo>
                  <a:cubicBezTo>
                    <a:pt x="182422" y="537039"/>
                    <a:pt x="178500" y="551945"/>
                    <a:pt x="171309" y="552592"/>
                  </a:cubicBezTo>
                  <a:cubicBezTo>
                    <a:pt x="169349" y="552592"/>
                    <a:pt x="168368" y="550325"/>
                    <a:pt x="168695" y="548704"/>
                  </a:cubicBezTo>
                  <a:cubicBezTo>
                    <a:pt x="170328" y="541251"/>
                    <a:pt x="178173" y="532178"/>
                    <a:pt x="182096" y="525050"/>
                  </a:cubicBezTo>
                  <a:cubicBezTo>
                    <a:pt x="190921" y="508523"/>
                    <a:pt x="200072" y="491674"/>
                    <a:pt x="211184" y="476768"/>
                  </a:cubicBezTo>
                  <a:close/>
                  <a:moveTo>
                    <a:pt x="234895" y="207280"/>
                  </a:moveTo>
                  <a:cubicBezTo>
                    <a:pt x="250304" y="207280"/>
                    <a:pt x="266696" y="207607"/>
                    <a:pt x="281448" y="212834"/>
                  </a:cubicBezTo>
                  <a:cubicBezTo>
                    <a:pt x="308987" y="222635"/>
                    <a:pt x="329969" y="240930"/>
                    <a:pt x="341771" y="268047"/>
                  </a:cubicBezTo>
                  <a:cubicBezTo>
                    <a:pt x="343738" y="273274"/>
                    <a:pt x="336525" y="277521"/>
                    <a:pt x="333902" y="272294"/>
                  </a:cubicBezTo>
                  <a:cubicBezTo>
                    <a:pt x="320133" y="245831"/>
                    <a:pt x="302102" y="224596"/>
                    <a:pt x="271285" y="218061"/>
                  </a:cubicBezTo>
                  <a:cubicBezTo>
                    <a:pt x="255877" y="214794"/>
                    <a:pt x="238501" y="212834"/>
                    <a:pt x="222765" y="215774"/>
                  </a:cubicBezTo>
                  <a:cubicBezTo>
                    <a:pt x="210307" y="218061"/>
                    <a:pt x="198177" y="221002"/>
                    <a:pt x="185064" y="221329"/>
                  </a:cubicBezTo>
                  <a:cubicBezTo>
                    <a:pt x="183097" y="221329"/>
                    <a:pt x="182769" y="218061"/>
                    <a:pt x="184736" y="218061"/>
                  </a:cubicBezTo>
                  <a:cubicBezTo>
                    <a:pt x="201128" y="215121"/>
                    <a:pt x="218176" y="207607"/>
                    <a:pt x="234895" y="207280"/>
                  </a:cubicBezTo>
                  <a:close/>
                  <a:moveTo>
                    <a:pt x="237137" y="186789"/>
                  </a:moveTo>
                  <a:cubicBezTo>
                    <a:pt x="293258" y="184369"/>
                    <a:pt x="349907" y="211762"/>
                    <a:pt x="367699" y="270087"/>
                  </a:cubicBezTo>
                  <a:cubicBezTo>
                    <a:pt x="369663" y="276330"/>
                    <a:pt x="359846" y="278959"/>
                    <a:pt x="357883" y="272716"/>
                  </a:cubicBezTo>
                  <a:cubicBezTo>
                    <a:pt x="331705" y="185638"/>
                    <a:pt x="210964" y="172493"/>
                    <a:pt x="146830" y="224741"/>
                  </a:cubicBezTo>
                  <a:cubicBezTo>
                    <a:pt x="145848" y="226055"/>
                    <a:pt x="143885" y="224412"/>
                    <a:pt x="145194" y="223098"/>
                  </a:cubicBezTo>
                  <a:cubicBezTo>
                    <a:pt x="169980" y="200425"/>
                    <a:pt x="203463" y="188241"/>
                    <a:pt x="237137" y="186789"/>
                  </a:cubicBezTo>
                  <a:close/>
                  <a:moveTo>
                    <a:pt x="0" y="12980"/>
                  </a:moveTo>
                  <a:lnTo>
                    <a:pt x="32830" y="21953"/>
                  </a:lnTo>
                  <a:cubicBezTo>
                    <a:pt x="46346" y="26963"/>
                    <a:pt x="59219" y="33228"/>
                    <a:pt x="71052" y="40983"/>
                  </a:cubicBezTo>
                  <a:cubicBezTo>
                    <a:pt x="95206" y="56656"/>
                    <a:pt x="114792" y="77554"/>
                    <a:pt x="129481" y="102371"/>
                  </a:cubicBezTo>
                  <a:cubicBezTo>
                    <a:pt x="136335" y="114779"/>
                    <a:pt x="143842" y="127840"/>
                    <a:pt x="148739" y="141228"/>
                  </a:cubicBezTo>
                  <a:cubicBezTo>
                    <a:pt x="152656" y="153310"/>
                    <a:pt x="154614" y="165718"/>
                    <a:pt x="157878" y="177800"/>
                  </a:cubicBezTo>
                  <a:cubicBezTo>
                    <a:pt x="191174" y="155269"/>
                    <a:pt x="239483" y="157881"/>
                    <a:pt x="277347" y="165065"/>
                  </a:cubicBezTo>
                  <a:cubicBezTo>
                    <a:pt x="322392" y="173555"/>
                    <a:pt x="359930" y="205881"/>
                    <a:pt x="382779" y="245065"/>
                  </a:cubicBezTo>
                  <a:cubicBezTo>
                    <a:pt x="413136" y="298943"/>
                    <a:pt x="415746" y="354780"/>
                    <a:pt x="403996" y="414861"/>
                  </a:cubicBezTo>
                  <a:cubicBezTo>
                    <a:pt x="398121" y="444576"/>
                    <a:pt x="387022" y="474291"/>
                    <a:pt x="367437" y="497801"/>
                  </a:cubicBezTo>
                  <a:cubicBezTo>
                    <a:pt x="347526" y="522617"/>
                    <a:pt x="320107" y="541556"/>
                    <a:pt x="290730" y="553964"/>
                  </a:cubicBezTo>
                  <a:cubicBezTo>
                    <a:pt x="256456" y="568005"/>
                    <a:pt x="223488" y="572250"/>
                    <a:pt x="186603" y="571270"/>
                  </a:cubicBezTo>
                  <a:cubicBezTo>
                    <a:pt x="147107" y="569637"/>
                    <a:pt x="106958" y="569637"/>
                    <a:pt x="67461" y="568332"/>
                  </a:cubicBezTo>
                  <a:lnTo>
                    <a:pt x="0" y="568263"/>
                  </a:lnTo>
                  <a:lnTo>
                    <a:pt x="0" y="551352"/>
                  </a:lnTo>
                  <a:lnTo>
                    <a:pt x="4137" y="551352"/>
                  </a:lnTo>
                  <a:cubicBezTo>
                    <a:pt x="9686" y="542535"/>
                    <a:pt x="17520" y="535026"/>
                    <a:pt x="23721" y="527189"/>
                  </a:cubicBezTo>
                  <a:cubicBezTo>
                    <a:pt x="31882" y="517066"/>
                    <a:pt x="39389" y="507271"/>
                    <a:pt x="46897" y="496821"/>
                  </a:cubicBezTo>
                  <a:cubicBezTo>
                    <a:pt x="48856" y="494209"/>
                    <a:pt x="52773" y="496821"/>
                    <a:pt x="51141" y="499433"/>
                  </a:cubicBezTo>
                  <a:cubicBezTo>
                    <a:pt x="43960" y="510209"/>
                    <a:pt x="36452" y="520658"/>
                    <a:pt x="28618" y="530780"/>
                  </a:cubicBezTo>
                  <a:cubicBezTo>
                    <a:pt x="23721" y="537311"/>
                    <a:pt x="18825" y="544822"/>
                    <a:pt x="13603" y="551352"/>
                  </a:cubicBezTo>
                  <a:cubicBezTo>
                    <a:pt x="18825" y="551352"/>
                    <a:pt x="24375" y="551352"/>
                    <a:pt x="29924" y="551352"/>
                  </a:cubicBezTo>
                  <a:cubicBezTo>
                    <a:pt x="29597" y="550046"/>
                    <a:pt x="29597" y="548740"/>
                    <a:pt x="30577" y="547433"/>
                  </a:cubicBezTo>
                  <a:cubicBezTo>
                    <a:pt x="38411" y="538944"/>
                    <a:pt x="45592" y="530127"/>
                    <a:pt x="52120" y="520331"/>
                  </a:cubicBezTo>
                  <a:cubicBezTo>
                    <a:pt x="59628" y="509229"/>
                    <a:pt x="68114" y="499107"/>
                    <a:pt x="72358" y="486372"/>
                  </a:cubicBezTo>
                  <a:cubicBezTo>
                    <a:pt x="73664" y="483107"/>
                    <a:pt x="78560" y="484413"/>
                    <a:pt x="77580" y="487678"/>
                  </a:cubicBezTo>
                  <a:cubicBezTo>
                    <a:pt x="73337" y="501066"/>
                    <a:pt x="64850" y="511842"/>
                    <a:pt x="57669" y="523597"/>
                  </a:cubicBezTo>
                  <a:cubicBezTo>
                    <a:pt x="51793" y="532740"/>
                    <a:pt x="45265" y="544168"/>
                    <a:pt x="36779" y="551352"/>
                  </a:cubicBezTo>
                  <a:cubicBezTo>
                    <a:pt x="43633" y="551352"/>
                    <a:pt x="50488" y="551352"/>
                    <a:pt x="57343" y="551679"/>
                  </a:cubicBezTo>
                  <a:cubicBezTo>
                    <a:pt x="65503" y="540250"/>
                    <a:pt x="74316" y="529475"/>
                    <a:pt x="82150" y="517720"/>
                  </a:cubicBezTo>
                  <a:cubicBezTo>
                    <a:pt x="90964" y="504331"/>
                    <a:pt x="99777" y="490944"/>
                    <a:pt x="109569" y="477882"/>
                  </a:cubicBezTo>
                  <a:cubicBezTo>
                    <a:pt x="111854" y="474943"/>
                    <a:pt x="116750" y="477882"/>
                    <a:pt x="114792" y="481147"/>
                  </a:cubicBezTo>
                  <a:cubicBezTo>
                    <a:pt x="104346" y="495515"/>
                    <a:pt x="95533" y="510536"/>
                    <a:pt x="86393" y="525229"/>
                  </a:cubicBezTo>
                  <a:cubicBezTo>
                    <a:pt x="81824" y="532413"/>
                    <a:pt x="76928" y="539924"/>
                    <a:pt x="72032" y="546780"/>
                  </a:cubicBezTo>
                  <a:cubicBezTo>
                    <a:pt x="70725" y="548413"/>
                    <a:pt x="69746" y="550046"/>
                    <a:pt x="68441" y="552005"/>
                  </a:cubicBezTo>
                  <a:cubicBezTo>
                    <a:pt x="74642" y="552331"/>
                    <a:pt x="80845" y="552331"/>
                    <a:pt x="87046" y="552331"/>
                  </a:cubicBezTo>
                  <a:cubicBezTo>
                    <a:pt x="88025" y="552658"/>
                    <a:pt x="89332" y="552658"/>
                    <a:pt x="90310" y="552658"/>
                  </a:cubicBezTo>
                  <a:cubicBezTo>
                    <a:pt x="103693" y="521964"/>
                    <a:pt x="122626" y="493882"/>
                    <a:pt x="141558" y="466780"/>
                  </a:cubicBezTo>
                  <a:cubicBezTo>
                    <a:pt x="143842" y="463841"/>
                    <a:pt x="149065" y="466780"/>
                    <a:pt x="146454" y="470045"/>
                  </a:cubicBezTo>
                  <a:cubicBezTo>
                    <a:pt x="128828" y="496495"/>
                    <a:pt x="113160" y="523924"/>
                    <a:pt x="99450" y="552984"/>
                  </a:cubicBezTo>
                  <a:cubicBezTo>
                    <a:pt x="105000" y="553311"/>
                    <a:pt x="110222" y="553311"/>
                    <a:pt x="115771" y="553311"/>
                  </a:cubicBezTo>
                  <a:cubicBezTo>
                    <a:pt x="119688" y="546454"/>
                    <a:pt x="122952" y="539271"/>
                    <a:pt x="126869" y="532087"/>
                  </a:cubicBezTo>
                  <a:cubicBezTo>
                    <a:pt x="132418" y="521964"/>
                    <a:pt x="138946" y="512495"/>
                    <a:pt x="145149" y="503025"/>
                  </a:cubicBezTo>
                  <a:cubicBezTo>
                    <a:pt x="158531" y="482127"/>
                    <a:pt x="171588" y="461229"/>
                    <a:pt x="183992" y="439678"/>
                  </a:cubicBezTo>
                  <a:cubicBezTo>
                    <a:pt x="185624" y="437066"/>
                    <a:pt x="190194" y="439678"/>
                    <a:pt x="188562" y="442617"/>
                  </a:cubicBezTo>
                  <a:cubicBezTo>
                    <a:pt x="176485" y="464168"/>
                    <a:pt x="163754" y="485393"/>
                    <a:pt x="150697" y="506291"/>
                  </a:cubicBezTo>
                  <a:cubicBezTo>
                    <a:pt x="144822" y="516087"/>
                    <a:pt x="137967" y="525556"/>
                    <a:pt x="133071" y="535678"/>
                  </a:cubicBezTo>
                  <a:cubicBezTo>
                    <a:pt x="129806" y="541882"/>
                    <a:pt x="127196" y="547760"/>
                    <a:pt x="124258" y="553638"/>
                  </a:cubicBezTo>
                  <a:cubicBezTo>
                    <a:pt x="129154" y="553964"/>
                    <a:pt x="134377" y="553964"/>
                    <a:pt x="139599" y="553964"/>
                  </a:cubicBezTo>
                  <a:cubicBezTo>
                    <a:pt x="145474" y="538291"/>
                    <a:pt x="158205" y="523924"/>
                    <a:pt x="167018" y="510209"/>
                  </a:cubicBezTo>
                  <a:cubicBezTo>
                    <a:pt x="172567" y="501393"/>
                    <a:pt x="177790" y="492576"/>
                    <a:pt x="182359" y="483760"/>
                  </a:cubicBezTo>
                  <a:cubicBezTo>
                    <a:pt x="185951" y="476576"/>
                    <a:pt x="191174" y="469392"/>
                    <a:pt x="192479" y="461556"/>
                  </a:cubicBezTo>
                  <a:cubicBezTo>
                    <a:pt x="193131" y="458943"/>
                    <a:pt x="197375" y="459596"/>
                    <a:pt x="197375" y="462209"/>
                  </a:cubicBezTo>
                  <a:cubicBezTo>
                    <a:pt x="196396" y="470045"/>
                    <a:pt x="192479" y="475596"/>
                    <a:pt x="189215" y="482454"/>
                  </a:cubicBezTo>
                  <a:cubicBezTo>
                    <a:pt x="184971" y="491923"/>
                    <a:pt x="180075" y="501066"/>
                    <a:pt x="175178" y="509556"/>
                  </a:cubicBezTo>
                  <a:cubicBezTo>
                    <a:pt x="166039" y="524576"/>
                    <a:pt x="157226" y="539597"/>
                    <a:pt x="148739" y="554291"/>
                  </a:cubicBezTo>
                  <a:cubicBezTo>
                    <a:pt x="167671" y="554944"/>
                    <a:pt x="186277" y="555270"/>
                    <a:pt x="205210" y="555270"/>
                  </a:cubicBezTo>
                  <a:cubicBezTo>
                    <a:pt x="213043" y="555270"/>
                    <a:pt x="221203" y="554944"/>
                    <a:pt x="228711" y="553964"/>
                  </a:cubicBezTo>
                  <a:cubicBezTo>
                    <a:pt x="228711" y="553311"/>
                    <a:pt x="228711" y="552984"/>
                    <a:pt x="229364" y="552005"/>
                  </a:cubicBezTo>
                  <a:cubicBezTo>
                    <a:pt x="241441" y="528495"/>
                    <a:pt x="262332" y="510209"/>
                    <a:pt x="272451" y="485393"/>
                  </a:cubicBezTo>
                  <a:cubicBezTo>
                    <a:pt x="273103" y="483760"/>
                    <a:pt x="276041" y="484413"/>
                    <a:pt x="275388" y="486372"/>
                  </a:cubicBezTo>
                  <a:cubicBezTo>
                    <a:pt x="270819" y="498127"/>
                    <a:pt x="264291" y="508903"/>
                    <a:pt x="257435" y="519678"/>
                  </a:cubicBezTo>
                  <a:cubicBezTo>
                    <a:pt x="250255" y="530454"/>
                    <a:pt x="243726" y="542535"/>
                    <a:pt x="236219" y="552984"/>
                  </a:cubicBezTo>
                  <a:cubicBezTo>
                    <a:pt x="250255" y="550699"/>
                    <a:pt x="264291" y="547107"/>
                    <a:pt x="277673" y="542209"/>
                  </a:cubicBezTo>
                  <a:cubicBezTo>
                    <a:pt x="275715" y="541229"/>
                    <a:pt x="274736" y="538617"/>
                    <a:pt x="276368" y="536331"/>
                  </a:cubicBezTo>
                  <a:cubicBezTo>
                    <a:pt x="286813" y="523597"/>
                    <a:pt x="295952" y="510536"/>
                    <a:pt x="305092" y="496821"/>
                  </a:cubicBezTo>
                  <a:cubicBezTo>
                    <a:pt x="307051" y="493882"/>
                    <a:pt x="311294" y="496495"/>
                    <a:pt x="309661" y="499433"/>
                  </a:cubicBezTo>
                  <a:cubicBezTo>
                    <a:pt x="301175" y="513474"/>
                    <a:pt x="293015" y="528495"/>
                    <a:pt x="282243" y="540577"/>
                  </a:cubicBezTo>
                  <a:cubicBezTo>
                    <a:pt x="293015" y="536005"/>
                    <a:pt x="303787" y="530780"/>
                    <a:pt x="313579" y="524250"/>
                  </a:cubicBezTo>
                  <a:cubicBezTo>
                    <a:pt x="340997" y="507271"/>
                    <a:pt x="363520" y="484740"/>
                    <a:pt x="376250" y="454372"/>
                  </a:cubicBezTo>
                  <a:cubicBezTo>
                    <a:pt x="390286" y="420412"/>
                    <a:pt x="394204" y="383841"/>
                    <a:pt x="394530" y="347270"/>
                  </a:cubicBezTo>
                  <a:cubicBezTo>
                    <a:pt x="395182" y="288820"/>
                    <a:pt x="372333" y="235596"/>
                    <a:pt x="322065" y="201637"/>
                  </a:cubicBezTo>
                  <a:cubicBezTo>
                    <a:pt x="297911" y="184984"/>
                    <a:pt x="271798" y="179432"/>
                    <a:pt x="242747" y="177473"/>
                  </a:cubicBezTo>
                  <a:cubicBezTo>
                    <a:pt x="215002" y="176167"/>
                    <a:pt x="182033" y="176820"/>
                    <a:pt x="160163" y="196739"/>
                  </a:cubicBezTo>
                  <a:cubicBezTo>
                    <a:pt x="156899" y="199677"/>
                    <a:pt x="152982" y="199677"/>
                    <a:pt x="150371" y="197719"/>
                  </a:cubicBezTo>
                  <a:cubicBezTo>
                    <a:pt x="148086" y="197065"/>
                    <a:pt x="145801" y="195432"/>
                    <a:pt x="144822" y="192494"/>
                  </a:cubicBezTo>
                  <a:cubicBezTo>
                    <a:pt x="139599" y="178779"/>
                    <a:pt x="138946" y="163759"/>
                    <a:pt x="134050" y="149718"/>
                  </a:cubicBezTo>
                  <a:cubicBezTo>
                    <a:pt x="129154" y="136330"/>
                    <a:pt x="122299" y="122942"/>
                    <a:pt x="115118" y="110534"/>
                  </a:cubicBezTo>
                  <a:cubicBezTo>
                    <a:pt x="101082" y="87351"/>
                    <a:pt x="82803" y="66779"/>
                    <a:pt x="59301" y="52738"/>
                  </a:cubicBezTo>
                  <a:lnTo>
                    <a:pt x="0" y="30405"/>
                  </a:lnTo>
                  <a:close/>
                  <a:moveTo>
                    <a:pt x="1" y="0"/>
                  </a:moveTo>
                  <a:lnTo>
                    <a:pt x="20761" y="5106"/>
                  </a:lnTo>
                  <a:cubicBezTo>
                    <a:pt x="24026" y="5770"/>
                    <a:pt x="22720" y="10755"/>
                    <a:pt x="19456" y="9758"/>
                  </a:cubicBezTo>
                  <a:lnTo>
                    <a:pt x="1" y="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E7CE7E8-3407-1948-AE41-AC3D6F1AC953}"/>
                </a:ext>
              </a:extLst>
            </p:cNvPr>
            <p:cNvSpPr/>
            <p:nvPr/>
          </p:nvSpPr>
          <p:spPr>
            <a:xfrm>
              <a:off x="0" y="2190540"/>
              <a:ext cx="371046" cy="700671"/>
            </a:xfrm>
            <a:custGeom>
              <a:avLst/>
              <a:gdLst>
                <a:gd name="connsiteX0" fmla="*/ 58401 w 371046"/>
                <a:gd name="connsiteY0" fmla="*/ 646299 h 700671"/>
                <a:gd name="connsiteX1" fmla="*/ 60160 w 371046"/>
                <a:gd name="connsiteY1" fmla="*/ 649836 h 700671"/>
                <a:gd name="connsiteX2" fmla="*/ 22193 w 371046"/>
                <a:gd name="connsiteY2" fmla="*/ 692761 h 700671"/>
                <a:gd name="connsiteX3" fmla="*/ 0 w 371046"/>
                <a:gd name="connsiteY3" fmla="*/ 700671 h 700671"/>
                <a:gd name="connsiteX4" fmla="*/ 0 w 371046"/>
                <a:gd name="connsiteY4" fmla="*/ 695000 h 700671"/>
                <a:gd name="connsiteX5" fmla="*/ 15319 w 371046"/>
                <a:gd name="connsiteY5" fmla="*/ 690811 h 700671"/>
                <a:gd name="connsiteX6" fmla="*/ 54924 w 371046"/>
                <a:gd name="connsiteY6" fmla="*/ 647885 h 700671"/>
                <a:gd name="connsiteX7" fmla="*/ 58401 w 371046"/>
                <a:gd name="connsiteY7" fmla="*/ 646299 h 700671"/>
                <a:gd name="connsiteX8" fmla="*/ 35513 w 371046"/>
                <a:gd name="connsiteY8" fmla="*/ 626084 h 700671"/>
                <a:gd name="connsiteX9" fmla="*/ 37113 w 371046"/>
                <a:gd name="connsiteY9" fmla="*/ 629312 h 700671"/>
                <a:gd name="connsiteX10" fmla="*/ 1619 w 371046"/>
                <a:gd name="connsiteY10" fmla="*/ 666353 h 700671"/>
                <a:gd name="connsiteX11" fmla="*/ 0 w 371046"/>
                <a:gd name="connsiteY11" fmla="*/ 666745 h 700671"/>
                <a:gd name="connsiteX12" fmla="*/ 0 w 371046"/>
                <a:gd name="connsiteY12" fmla="*/ 661097 h 700671"/>
                <a:gd name="connsiteX13" fmla="*/ 18484 w 371046"/>
                <a:gd name="connsiteY13" fmla="*/ 648115 h 700671"/>
                <a:gd name="connsiteX14" fmla="*/ 32189 w 371046"/>
                <a:gd name="connsiteY14" fmla="*/ 627698 h 700671"/>
                <a:gd name="connsiteX15" fmla="*/ 35513 w 371046"/>
                <a:gd name="connsiteY15" fmla="*/ 626084 h 700671"/>
                <a:gd name="connsiteX16" fmla="*/ 277985 w 371046"/>
                <a:gd name="connsiteY16" fmla="*/ 527467 h 700671"/>
                <a:gd name="connsiteX17" fmla="*/ 276353 w 371046"/>
                <a:gd name="connsiteY17" fmla="*/ 527794 h 700671"/>
                <a:gd name="connsiteX18" fmla="*/ 212065 w 371046"/>
                <a:gd name="connsiteY18" fmla="*/ 563048 h 700671"/>
                <a:gd name="connsiteX19" fmla="*/ 199013 w 371046"/>
                <a:gd name="connsiteY19" fmla="*/ 597322 h 700671"/>
                <a:gd name="connsiteX20" fmla="*/ 199665 w 371046"/>
                <a:gd name="connsiteY20" fmla="*/ 616255 h 700671"/>
                <a:gd name="connsiteX21" fmla="*/ 202928 w 371046"/>
                <a:gd name="connsiteY21" fmla="*/ 635840 h 700671"/>
                <a:gd name="connsiteX22" fmla="*/ 204560 w 371046"/>
                <a:gd name="connsiteY22" fmla="*/ 638452 h 700671"/>
                <a:gd name="connsiteX23" fmla="*/ 250247 w 371046"/>
                <a:gd name="connsiteY23" fmla="*/ 676970 h 700671"/>
                <a:gd name="connsiteX24" fmla="*/ 279617 w 371046"/>
                <a:gd name="connsiteY24" fmla="*/ 681214 h 700671"/>
                <a:gd name="connsiteX25" fmla="*/ 347820 w 371046"/>
                <a:gd name="connsiteY25" fmla="*/ 636167 h 700671"/>
                <a:gd name="connsiteX26" fmla="*/ 344884 w 371046"/>
                <a:gd name="connsiteY26" fmla="*/ 561742 h 700671"/>
                <a:gd name="connsiteX27" fmla="*/ 277985 w 371046"/>
                <a:gd name="connsiteY27" fmla="*/ 527467 h 700671"/>
                <a:gd name="connsiteX28" fmla="*/ 1 w 371046"/>
                <a:gd name="connsiteY28" fmla="*/ 519128 h 700671"/>
                <a:gd name="connsiteX29" fmla="*/ 2477 w 371046"/>
                <a:gd name="connsiteY29" fmla="*/ 519674 h 700671"/>
                <a:gd name="connsiteX30" fmla="*/ 27360 w 371046"/>
                <a:gd name="connsiteY30" fmla="*/ 534975 h 700671"/>
                <a:gd name="connsiteX31" fmla="*/ 10391 w 371046"/>
                <a:gd name="connsiteY31" fmla="*/ 685783 h 700671"/>
                <a:gd name="connsiteX32" fmla="*/ 1 w 371046"/>
                <a:gd name="connsiteY32" fmla="*/ 689293 h 700671"/>
                <a:gd name="connsiteX33" fmla="*/ 1 w 371046"/>
                <a:gd name="connsiteY33" fmla="*/ 673451 h 700671"/>
                <a:gd name="connsiteX34" fmla="*/ 3212 w 371046"/>
                <a:gd name="connsiteY34" fmla="*/ 672726 h 700671"/>
                <a:gd name="connsiteX35" fmla="*/ 41392 w 371046"/>
                <a:gd name="connsiteY35" fmla="*/ 623436 h 700671"/>
                <a:gd name="connsiteX36" fmla="*/ 38456 w 371046"/>
                <a:gd name="connsiteY36" fmla="*/ 581001 h 700671"/>
                <a:gd name="connsiteX37" fmla="*/ 19855 w 371046"/>
                <a:gd name="connsiteY37" fmla="*/ 548359 h 700671"/>
                <a:gd name="connsiteX38" fmla="*/ 1 w 371046"/>
                <a:gd name="connsiteY38" fmla="*/ 537969 h 700671"/>
                <a:gd name="connsiteX39" fmla="*/ 223903 w 371046"/>
                <a:gd name="connsiteY39" fmla="*/ 409148 h 700671"/>
                <a:gd name="connsiteX40" fmla="*/ 251957 w 371046"/>
                <a:gd name="connsiteY40" fmla="*/ 410300 h 700671"/>
                <a:gd name="connsiteX41" fmla="*/ 253923 w 371046"/>
                <a:gd name="connsiteY41" fmla="*/ 413591 h 700671"/>
                <a:gd name="connsiteX42" fmla="*/ 254251 w 371046"/>
                <a:gd name="connsiteY42" fmla="*/ 436963 h 700671"/>
                <a:gd name="connsiteX43" fmla="*/ 253923 w 371046"/>
                <a:gd name="connsiteY43" fmla="*/ 474490 h 700671"/>
                <a:gd name="connsiteX44" fmla="*/ 251957 w 371046"/>
                <a:gd name="connsiteY44" fmla="*/ 474490 h 700671"/>
                <a:gd name="connsiteX45" fmla="*/ 250319 w 371046"/>
                <a:gd name="connsiteY45" fmla="*/ 441572 h 700671"/>
                <a:gd name="connsiteX46" fmla="*/ 248681 w 371046"/>
                <a:gd name="connsiteY46" fmla="*/ 415238 h 700671"/>
                <a:gd name="connsiteX47" fmla="*/ 195929 w 371046"/>
                <a:gd name="connsiteY47" fmla="*/ 414579 h 700671"/>
                <a:gd name="connsiteX48" fmla="*/ 195601 w 371046"/>
                <a:gd name="connsiteY48" fmla="*/ 411946 h 700671"/>
                <a:gd name="connsiteX49" fmla="*/ 223903 w 371046"/>
                <a:gd name="connsiteY49" fmla="*/ 409148 h 700671"/>
                <a:gd name="connsiteX50" fmla="*/ 177195 w 371046"/>
                <a:gd name="connsiteY50" fmla="*/ 396926 h 700671"/>
                <a:gd name="connsiteX51" fmla="*/ 263372 w 371046"/>
                <a:gd name="connsiteY51" fmla="*/ 398888 h 700671"/>
                <a:gd name="connsiteX52" fmla="*/ 265648 w 371046"/>
                <a:gd name="connsiteY52" fmla="*/ 402484 h 700671"/>
                <a:gd name="connsiteX53" fmla="*/ 265648 w 371046"/>
                <a:gd name="connsiteY53" fmla="*/ 403465 h 700671"/>
                <a:gd name="connsiteX54" fmla="*/ 264347 w 371046"/>
                <a:gd name="connsiteY54" fmla="*/ 494664 h 700671"/>
                <a:gd name="connsiteX55" fmla="*/ 262396 w 371046"/>
                <a:gd name="connsiteY55" fmla="*/ 494664 h 700671"/>
                <a:gd name="connsiteX56" fmla="*/ 260119 w 371046"/>
                <a:gd name="connsiteY56" fmla="*/ 404445 h 700671"/>
                <a:gd name="connsiteX57" fmla="*/ 177195 w 371046"/>
                <a:gd name="connsiteY57" fmla="*/ 399542 h 700671"/>
                <a:gd name="connsiteX58" fmla="*/ 177195 w 371046"/>
                <a:gd name="connsiteY58" fmla="*/ 396926 h 700671"/>
                <a:gd name="connsiteX59" fmla="*/ 1 w 371046"/>
                <a:gd name="connsiteY59" fmla="*/ 377223 h 700671"/>
                <a:gd name="connsiteX60" fmla="*/ 119060 w 371046"/>
                <a:gd name="connsiteY60" fmla="*/ 378291 h 700671"/>
                <a:gd name="connsiteX61" fmla="*/ 226424 w 371046"/>
                <a:gd name="connsiteY61" fmla="*/ 379270 h 700671"/>
                <a:gd name="connsiteX62" fmla="*/ 259384 w 371046"/>
                <a:gd name="connsiteY62" fmla="*/ 379923 h 700671"/>
                <a:gd name="connsiteX63" fmla="*/ 273416 w 371046"/>
                <a:gd name="connsiteY63" fmla="*/ 380575 h 700671"/>
                <a:gd name="connsiteX64" fmla="*/ 274396 w 371046"/>
                <a:gd name="connsiteY64" fmla="*/ 380902 h 700671"/>
                <a:gd name="connsiteX65" fmla="*/ 281901 w 371046"/>
                <a:gd name="connsiteY65" fmla="*/ 384166 h 700671"/>
                <a:gd name="connsiteX66" fmla="*/ 281574 w 371046"/>
                <a:gd name="connsiteY66" fmla="*/ 405711 h 700671"/>
                <a:gd name="connsiteX67" fmla="*/ 280922 w 371046"/>
                <a:gd name="connsiteY67" fmla="*/ 447493 h 700671"/>
                <a:gd name="connsiteX68" fmla="*/ 281901 w 371046"/>
                <a:gd name="connsiteY68" fmla="*/ 512778 h 700671"/>
                <a:gd name="connsiteX69" fmla="*/ 360222 w 371046"/>
                <a:gd name="connsiteY69" fmla="*/ 558478 h 700671"/>
                <a:gd name="connsiteX70" fmla="*/ 358590 w 371046"/>
                <a:gd name="connsiteY70" fmla="*/ 647918 h 700671"/>
                <a:gd name="connsiteX71" fmla="*/ 279290 w 371046"/>
                <a:gd name="connsiteY71" fmla="*/ 696555 h 700671"/>
                <a:gd name="connsiteX72" fmla="*/ 233277 w 371046"/>
                <a:gd name="connsiteY72" fmla="*/ 685457 h 700671"/>
                <a:gd name="connsiteX73" fmla="*/ 230667 w 371046"/>
                <a:gd name="connsiteY73" fmla="*/ 684151 h 700671"/>
                <a:gd name="connsiteX74" fmla="*/ 229035 w 371046"/>
                <a:gd name="connsiteY74" fmla="*/ 683499 h 700671"/>
                <a:gd name="connsiteX75" fmla="*/ 186611 w 371046"/>
                <a:gd name="connsiteY75" fmla="*/ 636167 h 700671"/>
                <a:gd name="connsiteX76" fmla="*/ 205539 w 371046"/>
                <a:gd name="connsiteY76" fmla="*/ 547379 h 700671"/>
                <a:gd name="connsiteX77" fmla="*/ 270806 w 371046"/>
                <a:gd name="connsiteY77" fmla="*/ 513430 h 700671"/>
                <a:gd name="connsiteX78" fmla="*/ 270479 w 371046"/>
                <a:gd name="connsiteY78" fmla="*/ 447493 h 700671"/>
                <a:gd name="connsiteX79" fmla="*/ 272764 w 371046"/>
                <a:gd name="connsiteY79" fmla="*/ 392654 h 700671"/>
                <a:gd name="connsiteX80" fmla="*/ 118734 w 371046"/>
                <a:gd name="connsiteY80" fmla="*/ 391022 h 700671"/>
                <a:gd name="connsiteX81" fmla="*/ 104702 w 371046"/>
                <a:gd name="connsiteY81" fmla="*/ 390695 h 700671"/>
                <a:gd name="connsiteX82" fmla="*/ 1 w 371046"/>
                <a:gd name="connsiteY82" fmla="*/ 393307 h 700671"/>
                <a:gd name="connsiteX83" fmla="*/ 82279 w 371046"/>
                <a:gd name="connsiteY83" fmla="*/ 191386 h 700671"/>
                <a:gd name="connsiteX84" fmla="*/ 84320 w 371046"/>
                <a:gd name="connsiteY84" fmla="*/ 195436 h 700671"/>
                <a:gd name="connsiteX85" fmla="*/ 30437 w 371046"/>
                <a:gd name="connsiteY85" fmla="*/ 265480 h 700671"/>
                <a:gd name="connsiteX86" fmla="*/ 1 w 371046"/>
                <a:gd name="connsiteY86" fmla="*/ 274664 h 700671"/>
                <a:gd name="connsiteX87" fmla="*/ 1 w 371046"/>
                <a:gd name="connsiteY87" fmla="*/ 268638 h 700671"/>
                <a:gd name="connsiteX88" fmla="*/ 27171 w 371046"/>
                <a:gd name="connsiteY88" fmla="*/ 259917 h 700671"/>
                <a:gd name="connsiteX89" fmla="*/ 77789 w 371046"/>
                <a:gd name="connsiteY89" fmla="*/ 193473 h 700671"/>
                <a:gd name="connsiteX90" fmla="*/ 82279 w 371046"/>
                <a:gd name="connsiteY90" fmla="*/ 191386 h 700671"/>
                <a:gd name="connsiteX91" fmla="*/ 101991 w 371046"/>
                <a:gd name="connsiteY91" fmla="*/ 174862 h 700671"/>
                <a:gd name="connsiteX92" fmla="*/ 103049 w 371046"/>
                <a:gd name="connsiteY92" fmla="*/ 179409 h 700671"/>
                <a:gd name="connsiteX93" fmla="*/ 91657 w 371046"/>
                <a:gd name="connsiteY93" fmla="*/ 212865 h 700671"/>
                <a:gd name="connsiteX94" fmla="*/ 75381 w 371046"/>
                <a:gd name="connsiteY94" fmla="*/ 242423 h 700671"/>
                <a:gd name="connsiteX95" fmla="*/ 28507 w 371046"/>
                <a:gd name="connsiteY95" fmla="*/ 279128 h 700671"/>
                <a:gd name="connsiteX96" fmla="*/ 1 w 371046"/>
                <a:gd name="connsiteY96" fmla="*/ 286915 h 700671"/>
                <a:gd name="connsiteX97" fmla="*/ 1 w 371046"/>
                <a:gd name="connsiteY97" fmla="*/ 280900 h 700671"/>
                <a:gd name="connsiteX98" fmla="*/ 10095 w 371046"/>
                <a:gd name="connsiteY98" fmla="*/ 279219 h 700671"/>
                <a:gd name="connsiteX99" fmla="*/ 37947 w 371046"/>
                <a:gd name="connsiteY99" fmla="*/ 266135 h 700671"/>
                <a:gd name="connsiteX100" fmla="*/ 78962 w 371046"/>
                <a:gd name="connsiteY100" fmla="*/ 223259 h 700671"/>
                <a:gd name="connsiteX101" fmla="*/ 91331 w 371046"/>
                <a:gd name="connsiteY101" fmla="*/ 192076 h 700671"/>
                <a:gd name="connsiteX102" fmla="*/ 96213 w 371046"/>
                <a:gd name="connsiteY102" fmla="*/ 177785 h 700671"/>
                <a:gd name="connsiteX103" fmla="*/ 96865 w 371046"/>
                <a:gd name="connsiteY103" fmla="*/ 175511 h 700671"/>
                <a:gd name="connsiteX104" fmla="*/ 97515 w 371046"/>
                <a:gd name="connsiteY104" fmla="*/ 175187 h 700671"/>
                <a:gd name="connsiteX105" fmla="*/ 101991 w 371046"/>
                <a:gd name="connsiteY105" fmla="*/ 174862 h 700671"/>
                <a:gd name="connsiteX106" fmla="*/ 1 w 371046"/>
                <a:gd name="connsiteY106" fmla="*/ 0 h 700671"/>
                <a:gd name="connsiteX107" fmla="*/ 6965 w 371046"/>
                <a:gd name="connsiteY107" fmla="*/ 739 h 700671"/>
                <a:gd name="connsiteX108" fmla="*/ 28666 w 371046"/>
                <a:gd name="connsiteY108" fmla="*/ 7798 h 700671"/>
                <a:gd name="connsiteX109" fmla="*/ 41719 w 371046"/>
                <a:gd name="connsiteY109" fmla="*/ 13347 h 700671"/>
                <a:gd name="connsiteX110" fmla="*/ 46614 w 371046"/>
                <a:gd name="connsiteY110" fmla="*/ 15631 h 700671"/>
                <a:gd name="connsiteX111" fmla="*/ 105354 w 371046"/>
                <a:gd name="connsiteY111" fmla="*/ 77326 h 700671"/>
                <a:gd name="connsiteX112" fmla="*/ 125587 w 371046"/>
                <a:gd name="connsiteY112" fmla="*/ 186352 h 700671"/>
                <a:gd name="connsiteX113" fmla="*/ 67499 w 371046"/>
                <a:gd name="connsiteY113" fmla="*/ 280689 h 700671"/>
                <a:gd name="connsiteX114" fmla="*/ 23608 w 371046"/>
                <a:gd name="connsiteY114" fmla="*/ 303825 h 700671"/>
                <a:gd name="connsiteX115" fmla="*/ 1 w 371046"/>
                <a:gd name="connsiteY115" fmla="*/ 308741 h 700671"/>
                <a:gd name="connsiteX116" fmla="*/ 1 w 371046"/>
                <a:gd name="connsiteY116" fmla="*/ 293848 h 700671"/>
                <a:gd name="connsiteX117" fmla="*/ 14633 w 371046"/>
                <a:gd name="connsiteY117" fmla="*/ 290809 h 700671"/>
                <a:gd name="connsiteX118" fmla="*/ 64236 w 371046"/>
                <a:gd name="connsiteY118" fmla="*/ 265021 h 700671"/>
                <a:gd name="connsiteX119" fmla="*/ 111881 w 371046"/>
                <a:gd name="connsiteY119" fmla="*/ 150119 h 700671"/>
                <a:gd name="connsiteX120" fmla="*/ 56404 w 371046"/>
                <a:gd name="connsiteY120" fmla="*/ 38155 h 700671"/>
                <a:gd name="connsiteX121" fmla="*/ 21283 w 371046"/>
                <a:gd name="connsiteY121" fmla="*/ 20732 h 700671"/>
                <a:gd name="connsiteX122" fmla="*/ 1 w 371046"/>
                <a:gd name="connsiteY122" fmla="*/ 15963 h 70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71046" h="700671">
                  <a:moveTo>
                    <a:pt x="58401" y="646299"/>
                  </a:moveTo>
                  <a:cubicBezTo>
                    <a:pt x="59751" y="646746"/>
                    <a:pt x="60815" y="648047"/>
                    <a:pt x="60160" y="649836"/>
                  </a:cubicBezTo>
                  <a:cubicBezTo>
                    <a:pt x="54596" y="668697"/>
                    <a:pt x="38885" y="682681"/>
                    <a:pt x="22193" y="692761"/>
                  </a:cubicBezTo>
                  <a:lnTo>
                    <a:pt x="0" y="700671"/>
                  </a:lnTo>
                  <a:lnTo>
                    <a:pt x="0" y="695000"/>
                  </a:lnTo>
                  <a:lnTo>
                    <a:pt x="15319" y="690811"/>
                  </a:lnTo>
                  <a:cubicBezTo>
                    <a:pt x="32012" y="680405"/>
                    <a:pt x="49032" y="667721"/>
                    <a:pt x="54924" y="647885"/>
                  </a:cubicBezTo>
                  <a:cubicBezTo>
                    <a:pt x="55415" y="646259"/>
                    <a:pt x="57051" y="645852"/>
                    <a:pt x="58401" y="646299"/>
                  </a:cubicBezTo>
                  <a:close/>
                  <a:moveTo>
                    <a:pt x="35513" y="626084"/>
                  </a:moveTo>
                  <a:cubicBezTo>
                    <a:pt x="36785" y="626488"/>
                    <a:pt x="37770" y="627698"/>
                    <a:pt x="37113" y="629312"/>
                  </a:cubicBezTo>
                  <a:cubicBezTo>
                    <a:pt x="30384" y="646582"/>
                    <a:pt x="17335" y="659332"/>
                    <a:pt x="1619" y="666353"/>
                  </a:cubicBezTo>
                  <a:lnTo>
                    <a:pt x="0" y="666745"/>
                  </a:lnTo>
                  <a:lnTo>
                    <a:pt x="0" y="661097"/>
                  </a:lnTo>
                  <a:lnTo>
                    <a:pt x="18484" y="648115"/>
                  </a:lnTo>
                  <a:cubicBezTo>
                    <a:pt x="24311" y="642305"/>
                    <a:pt x="29071" y="635446"/>
                    <a:pt x="32189" y="627698"/>
                  </a:cubicBezTo>
                  <a:cubicBezTo>
                    <a:pt x="32682" y="626084"/>
                    <a:pt x="34241" y="625681"/>
                    <a:pt x="35513" y="626084"/>
                  </a:cubicBezTo>
                  <a:close/>
                  <a:moveTo>
                    <a:pt x="277985" y="527467"/>
                  </a:moveTo>
                  <a:cubicBezTo>
                    <a:pt x="277659" y="527794"/>
                    <a:pt x="277006" y="527794"/>
                    <a:pt x="276353" y="527794"/>
                  </a:cubicBezTo>
                  <a:cubicBezTo>
                    <a:pt x="250247" y="528120"/>
                    <a:pt x="224466" y="539871"/>
                    <a:pt x="212065" y="563048"/>
                  </a:cubicBezTo>
                  <a:cubicBezTo>
                    <a:pt x="207171" y="572840"/>
                    <a:pt x="201623" y="584918"/>
                    <a:pt x="199013" y="597322"/>
                  </a:cubicBezTo>
                  <a:cubicBezTo>
                    <a:pt x="199013" y="603851"/>
                    <a:pt x="199665" y="610379"/>
                    <a:pt x="199665" y="616255"/>
                  </a:cubicBezTo>
                  <a:cubicBezTo>
                    <a:pt x="199665" y="623110"/>
                    <a:pt x="200644" y="629639"/>
                    <a:pt x="202928" y="635840"/>
                  </a:cubicBezTo>
                  <a:cubicBezTo>
                    <a:pt x="203581" y="636493"/>
                    <a:pt x="203907" y="637472"/>
                    <a:pt x="204560" y="638452"/>
                  </a:cubicBezTo>
                  <a:cubicBezTo>
                    <a:pt x="216308" y="655753"/>
                    <a:pt x="231646" y="669136"/>
                    <a:pt x="250247" y="676970"/>
                  </a:cubicBezTo>
                  <a:cubicBezTo>
                    <a:pt x="259710" y="680561"/>
                    <a:pt x="269826" y="682193"/>
                    <a:pt x="279617" y="681214"/>
                  </a:cubicBezTo>
                  <a:cubicBezTo>
                    <a:pt x="307029" y="678929"/>
                    <a:pt x="334441" y="659669"/>
                    <a:pt x="347820" y="636167"/>
                  </a:cubicBezTo>
                  <a:cubicBezTo>
                    <a:pt x="360222" y="613317"/>
                    <a:pt x="357284" y="584265"/>
                    <a:pt x="344884" y="561742"/>
                  </a:cubicBezTo>
                  <a:cubicBezTo>
                    <a:pt x="332156" y="538892"/>
                    <a:pt x="305070" y="527467"/>
                    <a:pt x="277985" y="527467"/>
                  </a:cubicBezTo>
                  <a:close/>
                  <a:moveTo>
                    <a:pt x="1" y="519128"/>
                  </a:moveTo>
                  <a:lnTo>
                    <a:pt x="2477" y="519674"/>
                  </a:lnTo>
                  <a:cubicBezTo>
                    <a:pt x="11452" y="523224"/>
                    <a:pt x="19855" y="528283"/>
                    <a:pt x="27360" y="534975"/>
                  </a:cubicBezTo>
                  <a:cubicBezTo>
                    <a:pt x="72068" y="575778"/>
                    <a:pt x="67499" y="658364"/>
                    <a:pt x="10391" y="685783"/>
                  </a:cubicBezTo>
                  <a:lnTo>
                    <a:pt x="1" y="689293"/>
                  </a:lnTo>
                  <a:lnTo>
                    <a:pt x="1" y="673451"/>
                  </a:lnTo>
                  <a:lnTo>
                    <a:pt x="3212" y="672726"/>
                  </a:lnTo>
                  <a:cubicBezTo>
                    <a:pt x="22792" y="662281"/>
                    <a:pt x="36172" y="645307"/>
                    <a:pt x="41392" y="623436"/>
                  </a:cubicBezTo>
                  <a:cubicBezTo>
                    <a:pt x="44982" y="609726"/>
                    <a:pt x="41392" y="594711"/>
                    <a:pt x="38456" y="581001"/>
                  </a:cubicBezTo>
                  <a:cubicBezTo>
                    <a:pt x="35518" y="569249"/>
                    <a:pt x="28992" y="556846"/>
                    <a:pt x="19855" y="548359"/>
                  </a:cubicBezTo>
                  <a:lnTo>
                    <a:pt x="1" y="537969"/>
                  </a:lnTo>
                  <a:close/>
                  <a:moveTo>
                    <a:pt x="223903" y="409148"/>
                  </a:moveTo>
                  <a:cubicBezTo>
                    <a:pt x="233527" y="408572"/>
                    <a:pt x="243111" y="408654"/>
                    <a:pt x="251957" y="410300"/>
                  </a:cubicBezTo>
                  <a:cubicBezTo>
                    <a:pt x="254251" y="410300"/>
                    <a:pt x="254251" y="411946"/>
                    <a:pt x="253923" y="413591"/>
                  </a:cubicBezTo>
                  <a:cubicBezTo>
                    <a:pt x="255889" y="421163"/>
                    <a:pt x="254578" y="429392"/>
                    <a:pt x="254251" y="436963"/>
                  </a:cubicBezTo>
                  <a:cubicBezTo>
                    <a:pt x="254251" y="449802"/>
                    <a:pt x="254578" y="461981"/>
                    <a:pt x="253923" y="474490"/>
                  </a:cubicBezTo>
                  <a:cubicBezTo>
                    <a:pt x="253923" y="475806"/>
                    <a:pt x="251957" y="475806"/>
                    <a:pt x="251957" y="474490"/>
                  </a:cubicBezTo>
                  <a:cubicBezTo>
                    <a:pt x="250974" y="463627"/>
                    <a:pt x="250647" y="452434"/>
                    <a:pt x="250319" y="441572"/>
                  </a:cubicBezTo>
                  <a:cubicBezTo>
                    <a:pt x="249992" y="432684"/>
                    <a:pt x="250974" y="423796"/>
                    <a:pt x="248681" y="415238"/>
                  </a:cubicBezTo>
                  <a:cubicBezTo>
                    <a:pt x="231315" y="412934"/>
                    <a:pt x="213294" y="414909"/>
                    <a:pt x="195929" y="414579"/>
                  </a:cubicBezTo>
                  <a:cubicBezTo>
                    <a:pt x="194618" y="414579"/>
                    <a:pt x="194291" y="412275"/>
                    <a:pt x="195601" y="411946"/>
                  </a:cubicBezTo>
                  <a:cubicBezTo>
                    <a:pt x="204612" y="410958"/>
                    <a:pt x="214278" y="409724"/>
                    <a:pt x="223903" y="409148"/>
                  </a:cubicBezTo>
                  <a:close/>
                  <a:moveTo>
                    <a:pt x="177195" y="396926"/>
                  </a:moveTo>
                  <a:cubicBezTo>
                    <a:pt x="205812" y="397907"/>
                    <a:pt x="234429" y="399542"/>
                    <a:pt x="263372" y="398888"/>
                  </a:cubicBezTo>
                  <a:cubicBezTo>
                    <a:pt x="265323" y="398561"/>
                    <a:pt x="265973" y="400849"/>
                    <a:pt x="265648" y="402484"/>
                  </a:cubicBezTo>
                  <a:cubicBezTo>
                    <a:pt x="265648" y="402810"/>
                    <a:pt x="265973" y="403137"/>
                    <a:pt x="265648" y="403465"/>
                  </a:cubicBezTo>
                  <a:cubicBezTo>
                    <a:pt x="264347" y="433864"/>
                    <a:pt x="265648" y="464264"/>
                    <a:pt x="264347" y="494664"/>
                  </a:cubicBezTo>
                  <a:cubicBezTo>
                    <a:pt x="264347" y="495971"/>
                    <a:pt x="262721" y="495971"/>
                    <a:pt x="262396" y="494664"/>
                  </a:cubicBezTo>
                  <a:cubicBezTo>
                    <a:pt x="261095" y="464590"/>
                    <a:pt x="261746" y="434517"/>
                    <a:pt x="260119" y="404445"/>
                  </a:cubicBezTo>
                  <a:cubicBezTo>
                    <a:pt x="232153" y="404118"/>
                    <a:pt x="205161" y="401830"/>
                    <a:pt x="177195" y="399542"/>
                  </a:cubicBezTo>
                  <a:cubicBezTo>
                    <a:pt x="175568" y="399214"/>
                    <a:pt x="175568" y="396926"/>
                    <a:pt x="177195" y="396926"/>
                  </a:cubicBezTo>
                  <a:close/>
                  <a:moveTo>
                    <a:pt x="1" y="377223"/>
                  </a:moveTo>
                  <a:lnTo>
                    <a:pt x="119060" y="378291"/>
                  </a:lnTo>
                  <a:cubicBezTo>
                    <a:pt x="154631" y="378943"/>
                    <a:pt x="190528" y="378617"/>
                    <a:pt x="226424" y="379270"/>
                  </a:cubicBezTo>
                  <a:cubicBezTo>
                    <a:pt x="237193" y="378943"/>
                    <a:pt x="248289" y="378943"/>
                    <a:pt x="259384" y="379923"/>
                  </a:cubicBezTo>
                  <a:cubicBezTo>
                    <a:pt x="264279" y="380249"/>
                    <a:pt x="268847" y="380575"/>
                    <a:pt x="273416" y="380575"/>
                  </a:cubicBezTo>
                  <a:cubicBezTo>
                    <a:pt x="273743" y="380575"/>
                    <a:pt x="274396" y="380902"/>
                    <a:pt x="274396" y="380902"/>
                  </a:cubicBezTo>
                  <a:cubicBezTo>
                    <a:pt x="277006" y="379597"/>
                    <a:pt x="280595" y="380575"/>
                    <a:pt x="281901" y="384166"/>
                  </a:cubicBezTo>
                  <a:cubicBezTo>
                    <a:pt x="284512" y="391022"/>
                    <a:pt x="282880" y="398529"/>
                    <a:pt x="281574" y="405711"/>
                  </a:cubicBezTo>
                  <a:cubicBezTo>
                    <a:pt x="281901" y="419747"/>
                    <a:pt x="280922" y="434109"/>
                    <a:pt x="280922" y="447493"/>
                  </a:cubicBezTo>
                  <a:cubicBezTo>
                    <a:pt x="280922" y="469363"/>
                    <a:pt x="281249" y="491234"/>
                    <a:pt x="281901" y="512778"/>
                  </a:cubicBezTo>
                  <a:cubicBezTo>
                    <a:pt x="314534" y="512125"/>
                    <a:pt x="346515" y="526488"/>
                    <a:pt x="360222" y="558478"/>
                  </a:cubicBezTo>
                  <a:cubicBezTo>
                    <a:pt x="372948" y="588182"/>
                    <a:pt x="376864" y="619846"/>
                    <a:pt x="358590" y="647918"/>
                  </a:cubicBezTo>
                  <a:cubicBezTo>
                    <a:pt x="341620" y="673053"/>
                    <a:pt x="310619" y="695576"/>
                    <a:pt x="279290" y="696555"/>
                  </a:cubicBezTo>
                  <a:cubicBezTo>
                    <a:pt x="262973" y="697208"/>
                    <a:pt x="246983" y="692965"/>
                    <a:pt x="233277" y="685457"/>
                  </a:cubicBezTo>
                  <a:cubicBezTo>
                    <a:pt x="231972" y="685131"/>
                    <a:pt x="231319" y="684478"/>
                    <a:pt x="230667" y="684151"/>
                  </a:cubicBezTo>
                  <a:cubicBezTo>
                    <a:pt x="230014" y="683825"/>
                    <a:pt x="229688" y="683499"/>
                    <a:pt x="229035" y="683499"/>
                  </a:cubicBezTo>
                  <a:cubicBezTo>
                    <a:pt x="210434" y="672401"/>
                    <a:pt x="194117" y="655426"/>
                    <a:pt x="186611" y="636167"/>
                  </a:cubicBezTo>
                  <a:cubicBezTo>
                    <a:pt x="175517" y="608094"/>
                    <a:pt x="187917" y="570229"/>
                    <a:pt x="205539" y="547379"/>
                  </a:cubicBezTo>
                  <a:cubicBezTo>
                    <a:pt x="220877" y="528120"/>
                    <a:pt x="245678" y="516369"/>
                    <a:pt x="270806" y="513430"/>
                  </a:cubicBezTo>
                  <a:cubicBezTo>
                    <a:pt x="270153" y="491560"/>
                    <a:pt x="269826" y="469690"/>
                    <a:pt x="270479" y="447493"/>
                  </a:cubicBezTo>
                  <a:cubicBezTo>
                    <a:pt x="271458" y="430192"/>
                    <a:pt x="269501" y="410280"/>
                    <a:pt x="272764" y="392654"/>
                  </a:cubicBezTo>
                  <a:cubicBezTo>
                    <a:pt x="221529" y="395918"/>
                    <a:pt x="169968" y="392327"/>
                    <a:pt x="118734" y="391022"/>
                  </a:cubicBezTo>
                  <a:cubicBezTo>
                    <a:pt x="114166" y="391022"/>
                    <a:pt x="109270" y="390695"/>
                    <a:pt x="104702" y="390695"/>
                  </a:cubicBezTo>
                  <a:lnTo>
                    <a:pt x="1" y="393307"/>
                  </a:lnTo>
                  <a:close/>
                  <a:moveTo>
                    <a:pt x="82279" y="191386"/>
                  </a:moveTo>
                  <a:cubicBezTo>
                    <a:pt x="83912" y="191836"/>
                    <a:pt x="85137" y="193308"/>
                    <a:pt x="84320" y="195436"/>
                  </a:cubicBezTo>
                  <a:cubicBezTo>
                    <a:pt x="73544" y="223257"/>
                    <a:pt x="58848" y="251406"/>
                    <a:pt x="30437" y="265480"/>
                  </a:cubicBezTo>
                  <a:lnTo>
                    <a:pt x="1" y="274664"/>
                  </a:lnTo>
                  <a:lnTo>
                    <a:pt x="1" y="268638"/>
                  </a:lnTo>
                  <a:lnTo>
                    <a:pt x="27171" y="259917"/>
                  </a:lnTo>
                  <a:cubicBezTo>
                    <a:pt x="53624" y="244532"/>
                    <a:pt x="67666" y="220967"/>
                    <a:pt x="77789" y="193473"/>
                  </a:cubicBezTo>
                  <a:cubicBezTo>
                    <a:pt x="78606" y="191509"/>
                    <a:pt x="80647" y="190936"/>
                    <a:pt x="82279" y="191386"/>
                  </a:cubicBezTo>
                  <a:close/>
                  <a:moveTo>
                    <a:pt x="101991" y="174862"/>
                  </a:moveTo>
                  <a:cubicBezTo>
                    <a:pt x="103212" y="175836"/>
                    <a:pt x="103863" y="177622"/>
                    <a:pt x="103049" y="179409"/>
                  </a:cubicBezTo>
                  <a:cubicBezTo>
                    <a:pt x="97515" y="189803"/>
                    <a:pt x="96865" y="202146"/>
                    <a:pt x="91657" y="212865"/>
                  </a:cubicBezTo>
                  <a:cubicBezTo>
                    <a:pt x="86773" y="222934"/>
                    <a:pt x="81891" y="233004"/>
                    <a:pt x="75381" y="242423"/>
                  </a:cubicBezTo>
                  <a:cubicBezTo>
                    <a:pt x="64639" y="257690"/>
                    <a:pt x="45433" y="271982"/>
                    <a:pt x="28507" y="279128"/>
                  </a:cubicBezTo>
                  <a:lnTo>
                    <a:pt x="1" y="286915"/>
                  </a:lnTo>
                  <a:lnTo>
                    <a:pt x="1" y="280900"/>
                  </a:lnTo>
                  <a:lnTo>
                    <a:pt x="10095" y="279219"/>
                  </a:lnTo>
                  <a:cubicBezTo>
                    <a:pt x="20308" y="276124"/>
                    <a:pt x="29809" y="271738"/>
                    <a:pt x="37947" y="266135"/>
                  </a:cubicBezTo>
                  <a:cubicBezTo>
                    <a:pt x="54873" y="254766"/>
                    <a:pt x="69847" y="241774"/>
                    <a:pt x="78962" y="223259"/>
                  </a:cubicBezTo>
                  <a:cubicBezTo>
                    <a:pt x="83844" y="213190"/>
                    <a:pt x="89052" y="203121"/>
                    <a:pt x="91331" y="192076"/>
                  </a:cubicBezTo>
                  <a:cubicBezTo>
                    <a:pt x="92633" y="186879"/>
                    <a:pt x="93935" y="182332"/>
                    <a:pt x="96213" y="177785"/>
                  </a:cubicBezTo>
                  <a:cubicBezTo>
                    <a:pt x="96213" y="177135"/>
                    <a:pt x="96213" y="176161"/>
                    <a:pt x="96865" y="175511"/>
                  </a:cubicBezTo>
                  <a:lnTo>
                    <a:pt x="97515" y="175187"/>
                  </a:lnTo>
                  <a:cubicBezTo>
                    <a:pt x="98980" y="173724"/>
                    <a:pt x="100770" y="173887"/>
                    <a:pt x="101991" y="174862"/>
                  </a:cubicBezTo>
                  <a:close/>
                  <a:moveTo>
                    <a:pt x="1" y="0"/>
                  </a:moveTo>
                  <a:lnTo>
                    <a:pt x="6965" y="739"/>
                  </a:lnTo>
                  <a:cubicBezTo>
                    <a:pt x="13247" y="2412"/>
                    <a:pt x="19366" y="4860"/>
                    <a:pt x="28666" y="7798"/>
                  </a:cubicBezTo>
                  <a:cubicBezTo>
                    <a:pt x="31930" y="8777"/>
                    <a:pt x="36498" y="10082"/>
                    <a:pt x="41719" y="13347"/>
                  </a:cubicBezTo>
                  <a:cubicBezTo>
                    <a:pt x="43351" y="13999"/>
                    <a:pt x="45309" y="14979"/>
                    <a:pt x="46614" y="15631"/>
                  </a:cubicBezTo>
                  <a:cubicBezTo>
                    <a:pt x="75005" y="29995"/>
                    <a:pt x="91322" y="49253"/>
                    <a:pt x="105354" y="77326"/>
                  </a:cubicBezTo>
                  <a:cubicBezTo>
                    <a:pt x="121997" y="110295"/>
                    <a:pt x="132767" y="149140"/>
                    <a:pt x="125587" y="186352"/>
                  </a:cubicBezTo>
                  <a:cubicBezTo>
                    <a:pt x="118734" y="221606"/>
                    <a:pt x="96544" y="258492"/>
                    <a:pt x="67499" y="280689"/>
                  </a:cubicBezTo>
                  <a:cubicBezTo>
                    <a:pt x="54773" y="290156"/>
                    <a:pt x="39598" y="298072"/>
                    <a:pt x="23608" y="303825"/>
                  </a:cubicBezTo>
                  <a:lnTo>
                    <a:pt x="1" y="308741"/>
                  </a:lnTo>
                  <a:lnTo>
                    <a:pt x="1" y="293848"/>
                  </a:lnTo>
                  <a:lnTo>
                    <a:pt x="14633" y="290809"/>
                  </a:lnTo>
                  <a:cubicBezTo>
                    <a:pt x="32908" y="285912"/>
                    <a:pt x="50204" y="277752"/>
                    <a:pt x="64236" y="265021"/>
                  </a:cubicBezTo>
                  <a:cubicBezTo>
                    <a:pt x="95564" y="235969"/>
                    <a:pt x="117102" y="193533"/>
                    <a:pt x="111881" y="150119"/>
                  </a:cubicBezTo>
                  <a:cubicBezTo>
                    <a:pt x="107312" y="111275"/>
                    <a:pt x="91322" y="61005"/>
                    <a:pt x="56404" y="38155"/>
                  </a:cubicBezTo>
                  <a:cubicBezTo>
                    <a:pt x="45309" y="30811"/>
                    <a:pt x="33480" y="25017"/>
                    <a:pt x="21283" y="20732"/>
                  </a:cubicBezTo>
                  <a:lnTo>
                    <a:pt x="1" y="15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44CE9DA9-6A61-9A46-8927-8931344C967E}"/>
                </a:ext>
              </a:extLst>
            </p:cNvPr>
            <p:cNvSpPr/>
            <p:nvPr/>
          </p:nvSpPr>
          <p:spPr>
            <a:xfrm>
              <a:off x="0" y="3022393"/>
              <a:ext cx="641211" cy="1109353"/>
            </a:xfrm>
            <a:custGeom>
              <a:avLst/>
              <a:gdLst>
                <a:gd name="connsiteX0" fmla="*/ 191519 w 641211"/>
                <a:gd name="connsiteY0" fmla="*/ 1086703 h 1109353"/>
                <a:gd name="connsiteX1" fmla="*/ 194780 w 641211"/>
                <a:gd name="connsiteY1" fmla="*/ 1098691 h 1109353"/>
                <a:gd name="connsiteX2" fmla="*/ 79363 w 641211"/>
                <a:gd name="connsiteY2" fmla="*/ 1109060 h 1109353"/>
                <a:gd name="connsiteX3" fmla="*/ 24589 w 641211"/>
                <a:gd name="connsiteY3" fmla="*/ 1105821 h 1109353"/>
                <a:gd name="connsiteX4" fmla="*/ 0 w 641211"/>
                <a:gd name="connsiteY4" fmla="*/ 1102107 h 1109353"/>
                <a:gd name="connsiteX5" fmla="*/ 0 w 641211"/>
                <a:gd name="connsiteY5" fmla="*/ 1095070 h 1109353"/>
                <a:gd name="connsiteX6" fmla="*/ 21329 w 641211"/>
                <a:gd name="connsiteY6" fmla="*/ 1097719 h 1109353"/>
                <a:gd name="connsiteX7" fmla="*/ 74473 w 641211"/>
                <a:gd name="connsiteY7" fmla="*/ 1099663 h 1109353"/>
                <a:gd name="connsiteX8" fmla="*/ 191519 w 641211"/>
                <a:gd name="connsiteY8" fmla="*/ 1086703 h 1109353"/>
                <a:gd name="connsiteX9" fmla="*/ 269346 w 641211"/>
                <a:gd name="connsiteY9" fmla="*/ 1031448 h 1109353"/>
                <a:gd name="connsiteX10" fmla="*/ 276204 w 641211"/>
                <a:gd name="connsiteY10" fmla="*/ 1044320 h 1109353"/>
                <a:gd name="connsiteX11" fmla="*/ 73422 w 641211"/>
                <a:gd name="connsiteY11" fmla="*/ 1088544 h 1109353"/>
                <a:gd name="connsiteX12" fmla="*/ 1 w 641211"/>
                <a:gd name="connsiteY12" fmla="*/ 1078991 h 1109353"/>
                <a:gd name="connsiteX13" fmla="*/ 1 w 641211"/>
                <a:gd name="connsiteY13" fmla="*/ 1065550 h 1109353"/>
                <a:gd name="connsiteX14" fmla="*/ 77668 w 641211"/>
                <a:gd name="connsiteY14" fmla="*/ 1074353 h 1109353"/>
                <a:gd name="connsiteX15" fmla="*/ 269346 w 641211"/>
                <a:gd name="connsiteY15" fmla="*/ 1031448 h 1109353"/>
                <a:gd name="connsiteX16" fmla="*/ 119185 w 641211"/>
                <a:gd name="connsiteY16" fmla="*/ 1012617 h 1109353"/>
                <a:gd name="connsiteX17" fmla="*/ 95334 w 641211"/>
                <a:gd name="connsiteY17" fmla="*/ 1029592 h 1109353"/>
                <a:gd name="connsiteX18" fmla="*/ 128987 w 641211"/>
                <a:gd name="connsiteY18" fmla="*/ 1026001 h 1109353"/>
                <a:gd name="connsiteX19" fmla="*/ 123759 w 641211"/>
                <a:gd name="connsiteY19" fmla="*/ 1019472 h 1109353"/>
                <a:gd name="connsiteX20" fmla="*/ 119185 w 641211"/>
                <a:gd name="connsiteY20" fmla="*/ 1012617 h 1109353"/>
                <a:gd name="connsiteX21" fmla="*/ 141403 w 641211"/>
                <a:gd name="connsiteY21" fmla="*/ 998580 h 1109353"/>
                <a:gd name="connsiteX22" fmla="*/ 125393 w 641211"/>
                <a:gd name="connsiteY22" fmla="*/ 1008699 h 1109353"/>
                <a:gd name="connsiteX23" fmla="*/ 130293 w 641211"/>
                <a:gd name="connsiteY23" fmla="*/ 1014575 h 1109353"/>
                <a:gd name="connsiteX24" fmla="*/ 142709 w 641211"/>
                <a:gd name="connsiteY24" fmla="*/ 1024695 h 1109353"/>
                <a:gd name="connsiteX25" fmla="*/ 144343 w 641211"/>
                <a:gd name="connsiteY25" fmla="*/ 1024369 h 1109353"/>
                <a:gd name="connsiteX26" fmla="*/ 161659 w 641211"/>
                <a:gd name="connsiteY26" fmla="*/ 1022411 h 1109353"/>
                <a:gd name="connsiteX27" fmla="*/ 141403 w 641211"/>
                <a:gd name="connsiteY27" fmla="*/ 998580 h 1109353"/>
                <a:gd name="connsiteX28" fmla="*/ 166560 w 641211"/>
                <a:gd name="connsiteY28" fmla="*/ 982584 h 1109353"/>
                <a:gd name="connsiteX29" fmla="*/ 146303 w 641211"/>
                <a:gd name="connsiteY29" fmla="*/ 995316 h 1109353"/>
                <a:gd name="connsiteX30" fmla="*/ 159372 w 641211"/>
                <a:gd name="connsiteY30" fmla="*/ 1008699 h 1109353"/>
                <a:gd name="connsiteX31" fmla="*/ 175382 w 641211"/>
                <a:gd name="connsiteY31" fmla="*/ 1020452 h 1109353"/>
                <a:gd name="connsiteX32" fmla="*/ 195312 w 641211"/>
                <a:gd name="connsiteY32" fmla="*/ 1016534 h 1109353"/>
                <a:gd name="connsiteX33" fmla="*/ 166560 w 641211"/>
                <a:gd name="connsiteY33" fmla="*/ 982584 h 1109353"/>
                <a:gd name="connsiteX34" fmla="*/ 194985 w 641211"/>
                <a:gd name="connsiteY34" fmla="*/ 963651 h 1109353"/>
                <a:gd name="connsiteX35" fmla="*/ 172441 w 641211"/>
                <a:gd name="connsiteY35" fmla="*/ 978667 h 1109353"/>
                <a:gd name="connsiteX36" fmla="*/ 210341 w 641211"/>
                <a:gd name="connsiteY36" fmla="*/ 1012291 h 1109353"/>
                <a:gd name="connsiteX37" fmla="*/ 210668 w 641211"/>
                <a:gd name="connsiteY37" fmla="*/ 1012617 h 1109353"/>
                <a:gd name="connsiteX38" fmla="*/ 219489 w 641211"/>
                <a:gd name="connsiteY38" fmla="*/ 1010658 h 1109353"/>
                <a:gd name="connsiteX39" fmla="*/ 231578 w 641211"/>
                <a:gd name="connsiteY39" fmla="*/ 1006414 h 1109353"/>
                <a:gd name="connsiteX40" fmla="*/ 194985 w 641211"/>
                <a:gd name="connsiteY40" fmla="*/ 963651 h 1109353"/>
                <a:gd name="connsiteX41" fmla="*/ 221123 w 641211"/>
                <a:gd name="connsiteY41" fmla="*/ 943411 h 1109353"/>
                <a:gd name="connsiteX42" fmla="*/ 198580 w 641211"/>
                <a:gd name="connsiteY42" fmla="*/ 960713 h 1109353"/>
                <a:gd name="connsiteX43" fmla="*/ 245628 w 641211"/>
                <a:gd name="connsiteY43" fmla="*/ 1000865 h 1109353"/>
                <a:gd name="connsiteX44" fmla="*/ 270785 w 641211"/>
                <a:gd name="connsiteY44" fmla="*/ 990745 h 1109353"/>
                <a:gd name="connsiteX45" fmla="*/ 221123 w 641211"/>
                <a:gd name="connsiteY45" fmla="*/ 943411 h 1109353"/>
                <a:gd name="connsiteX46" fmla="*/ 247915 w 641211"/>
                <a:gd name="connsiteY46" fmla="*/ 920235 h 1109353"/>
                <a:gd name="connsiteX47" fmla="*/ 227331 w 641211"/>
                <a:gd name="connsiteY47" fmla="*/ 938515 h 1109353"/>
                <a:gd name="connsiteX48" fmla="*/ 253142 w 641211"/>
                <a:gd name="connsiteY48" fmla="*/ 962345 h 1109353"/>
                <a:gd name="connsiteX49" fmla="*/ 282221 w 641211"/>
                <a:gd name="connsiteY49" fmla="*/ 982584 h 1109353"/>
                <a:gd name="connsiteX50" fmla="*/ 284508 w 641211"/>
                <a:gd name="connsiteY50" fmla="*/ 984870 h 1109353"/>
                <a:gd name="connsiteX51" fmla="*/ 312280 w 641211"/>
                <a:gd name="connsiteY51" fmla="*/ 972465 h 1109353"/>
                <a:gd name="connsiteX52" fmla="*/ 299864 w 641211"/>
                <a:gd name="connsiteY52" fmla="*/ 964630 h 1109353"/>
                <a:gd name="connsiteX53" fmla="*/ 276340 w 641211"/>
                <a:gd name="connsiteY53" fmla="*/ 949287 h 1109353"/>
                <a:gd name="connsiteX54" fmla="*/ 247915 w 641211"/>
                <a:gd name="connsiteY54" fmla="*/ 920235 h 1109353"/>
                <a:gd name="connsiteX55" fmla="*/ 270132 w 641211"/>
                <a:gd name="connsiteY55" fmla="*/ 898363 h 1109353"/>
                <a:gd name="connsiteX56" fmla="*/ 256082 w 641211"/>
                <a:gd name="connsiteY56" fmla="*/ 912726 h 1109353"/>
                <a:gd name="connsiteX57" fmla="*/ 252162 w 641211"/>
                <a:gd name="connsiteY57" fmla="*/ 916318 h 1109353"/>
                <a:gd name="connsiteX58" fmla="*/ 292022 w 641211"/>
                <a:gd name="connsiteY58" fmla="*/ 946676 h 1109353"/>
                <a:gd name="connsiteX59" fmla="*/ 324695 w 641211"/>
                <a:gd name="connsiteY59" fmla="*/ 965609 h 1109353"/>
                <a:gd name="connsiteX60" fmla="*/ 329269 w 641211"/>
                <a:gd name="connsiteY60" fmla="*/ 962672 h 1109353"/>
                <a:gd name="connsiteX61" fmla="*/ 345606 w 641211"/>
                <a:gd name="connsiteY61" fmla="*/ 951899 h 1109353"/>
                <a:gd name="connsiteX62" fmla="*/ 303458 w 641211"/>
                <a:gd name="connsiteY62" fmla="*/ 925457 h 1109353"/>
                <a:gd name="connsiteX63" fmla="*/ 270132 w 641211"/>
                <a:gd name="connsiteY63" fmla="*/ 898363 h 1109353"/>
                <a:gd name="connsiteX64" fmla="*/ 290389 w 641211"/>
                <a:gd name="connsiteY64" fmla="*/ 875512 h 1109353"/>
                <a:gd name="connsiteX65" fmla="*/ 274379 w 641211"/>
                <a:gd name="connsiteY65" fmla="*/ 893793 h 1109353"/>
                <a:gd name="connsiteX66" fmla="*/ 316527 w 641211"/>
                <a:gd name="connsiteY66" fmla="*/ 920887 h 1109353"/>
                <a:gd name="connsiteX67" fmla="*/ 358021 w 641211"/>
                <a:gd name="connsiteY67" fmla="*/ 943411 h 1109353"/>
                <a:gd name="connsiteX68" fmla="*/ 375664 w 641211"/>
                <a:gd name="connsiteY68" fmla="*/ 930028 h 1109353"/>
                <a:gd name="connsiteX69" fmla="*/ 375339 w 641211"/>
                <a:gd name="connsiteY69" fmla="*/ 929871 h 1109353"/>
                <a:gd name="connsiteX70" fmla="*/ 349281 w 641211"/>
                <a:gd name="connsiteY70" fmla="*/ 917296 h 1109353"/>
                <a:gd name="connsiteX71" fmla="*/ 325348 w 641211"/>
                <a:gd name="connsiteY71" fmla="*/ 900648 h 1109353"/>
                <a:gd name="connsiteX72" fmla="*/ 290389 w 641211"/>
                <a:gd name="connsiteY72" fmla="*/ 875512 h 1109353"/>
                <a:gd name="connsiteX73" fmla="*/ 309338 w 641211"/>
                <a:gd name="connsiteY73" fmla="*/ 851029 h 1109353"/>
                <a:gd name="connsiteX74" fmla="*/ 294963 w 641211"/>
                <a:gd name="connsiteY74" fmla="*/ 869962 h 1109353"/>
                <a:gd name="connsiteX75" fmla="*/ 335151 w 641211"/>
                <a:gd name="connsiteY75" fmla="*/ 893467 h 1109353"/>
                <a:gd name="connsiteX76" fmla="*/ 387426 w 641211"/>
                <a:gd name="connsiteY76" fmla="*/ 919255 h 1109353"/>
                <a:gd name="connsiteX77" fmla="*/ 388079 w 641211"/>
                <a:gd name="connsiteY77" fmla="*/ 919908 h 1109353"/>
                <a:gd name="connsiteX78" fmla="*/ 407029 w 641211"/>
                <a:gd name="connsiteY78" fmla="*/ 903260 h 1109353"/>
                <a:gd name="connsiteX79" fmla="*/ 328616 w 641211"/>
                <a:gd name="connsiteY79" fmla="*/ 860169 h 1109353"/>
                <a:gd name="connsiteX80" fmla="*/ 309338 w 641211"/>
                <a:gd name="connsiteY80" fmla="*/ 851029 h 1109353"/>
                <a:gd name="connsiteX81" fmla="*/ 139950 w 641211"/>
                <a:gd name="connsiteY81" fmla="*/ 816566 h 1109353"/>
                <a:gd name="connsiteX82" fmla="*/ 252569 w 641211"/>
                <a:gd name="connsiteY82" fmla="*/ 850815 h 1109353"/>
                <a:gd name="connsiteX83" fmla="*/ 243755 w 641211"/>
                <a:gd name="connsiteY83" fmla="*/ 861800 h 1109353"/>
                <a:gd name="connsiteX84" fmla="*/ 139296 w 641211"/>
                <a:gd name="connsiteY84" fmla="*/ 821413 h 1109353"/>
                <a:gd name="connsiteX85" fmla="*/ 139950 w 641211"/>
                <a:gd name="connsiteY85" fmla="*/ 816566 h 1109353"/>
                <a:gd name="connsiteX86" fmla="*/ 62989 w 641211"/>
                <a:gd name="connsiteY86" fmla="*/ 790637 h 1109353"/>
                <a:gd name="connsiteX87" fmla="*/ 68870 w 641211"/>
                <a:gd name="connsiteY87" fmla="*/ 1013923 h 1109353"/>
                <a:gd name="connsiteX88" fmla="*/ 207401 w 641211"/>
                <a:gd name="connsiteY88" fmla="*/ 917950 h 1109353"/>
                <a:gd name="connsiteX89" fmla="*/ 281567 w 641211"/>
                <a:gd name="connsiteY89" fmla="*/ 839277 h 1109353"/>
                <a:gd name="connsiteX90" fmla="*/ 223737 w 641211"/>
                <a:gd name="connsiteY90" fmla="*/ 820344 h 1109353"/>
                <a:gd name="connsiteX91" fmla="*/ 62989 w 641211"/>
                <a:gd name="connsiteY91" fmla="*/ 790637 h 1109353"/>
                <a:gd name="connsiteX92" fmla="*/ 104586 w 641211"/>
                <a:gd name="connsiteY92" fmla="*/ 643147 h 1109353"/>
                <a:gd name="connsiteX93" fmla="*/ 111566 w 641211"/>
                <a:gd name="connsiteY93" fmla="*/ 751931 h 1109353"/>
                <a:gd name="connsiteX94" fmla="*/ 99508 w 641211"/>
                <a:gd name="connsiteY94" fmla="*/ 753234 h 1109353"/>
                <a:gd name="connsiteX95" fmla="*/ 100460 w 641211"/>
                <a:gd name="connsiteY95" fmla="*/ 643798 h 1109353"/>
                <a:gd name="connsiteX96" fmla="*/ 104586 w 641211"/>
                <a:gd name="connsiteY96" fmla="*/ 643147 h 1109353"/>
                <a:gd name="connsiteX97" fmla="*/ 453021 w 641211"/>
                <a:gd name="connsiteY97" fmla="*/ 641184 h 1109353"/>
                <a:gd name="connsiteX98" fmla="*/ 455096 w 641211"/>
                <a:gd name="connsiteY98" fmla="*/ 644984 h 1109353"/>
                <a:gd name="connsiteX99" fmla="*/ 377298 w 641211"/>
                <a:gd name="connsiteY99" fmla="*/ 838831 h 1109353"/>
                <a:gd name="connsiteX100" fmla="*/ 366556 w 641211"/>
                <a:gd name="connsiteY100" fmla="*/ 830005 h 1109353"/>
                <a:gd name="connsiteX101" fmla="*/ 449237 w 641211"/>
                <a:gd name="connsiteY101" fmla="*/ 643023 h 1109353"/>
                <a:gd name="connsiteX102" fmla="*/ 453021 w 641211"/>
                <a:gd name="connsiteY102" fmla="*/ 641184 h 1109353"/>
                <a:gd name="connsiteX103" fmla="*/ 83302 w 641211"/>
                <a:gd name="connsiteY103" fmla="*/ 611804 h 1109353"/>
                <a:gd name="connsiteX104" fmla="*/ 87335 w 641211"/>
                <a:gd name="connsiteY104" fmla="*/ 611804 h 1109353"/>
                <a:gd name="connsiteX105" fmla="*/ 88007 w 641211"/>
                <a:gd name="connsiteY105" fmla="*/ 678603 h 1109353"/>
                <a:gd name="connsiteX106" fmla="*/ 89687 w 641211"/>
                <a:gd name="connsiteY106" fmla="*/ 746386 h 1109353"/>
                <a:gd name="connsiteX107" fmla="*/ 77254 w 641211"/>
                <a:gd name="connsiteY107" fmla="*/ 749333 h 1109353"/>
                <a:gd name="connsiteX108" fmla="*/ 76582 w 641211"/>
                <a:gd name="connsiteY108" fmla="*/ 683516 h 1109353"/>
                <a:gd name="connsiteX109" fmla="*/ 83302 w 641211"/>
                <a:gd name="connsiteY109" fmla="*/ 611804 h 1109353"/>
                <a:gd name="connsiteX110" fmla="*/ 436495 w 641211"/>
                <a:gd name="connsiteY110" fmla="*/ 571851 h 1109353"/>
                <a:gd name="connsiteX111" fmla="*/ 439581 w 641211"/>
                <a:gd name="connsiteY111" fmla="*/ 575523 h 1109353"/>
                <a:gd name="connsiteX112" fmla="*/ 415215 w 641211"/>
                <a:gd name="connsiteY112" fmla="*/ 710361 h 1109353"/>
                <a:gd name="connsiteX113" fmla="*/ 391174 w 641211"/>
                <a:gd name="connsiteY113" fmla="*/ 768148 h 1109353"/>
                <a:gd name="connsiteX114" fmla="*/ 374280 w 641211"/>
                <a:gd name="connsiteY114" fmla="*/ 796226 h 1109353"/>
                <a:gd name="connsiteX115" fmla="*/ 358686 w 641211"/>
                <a:gd name="connsiteY115" fmla="*/ 821691 h 1109353"/>
                <a:gd name="connsiteX116" fmla="*/ 346664 w 641211"/>
                <a:gd name="connsiteY116" fmla="*/ 818426 h 1109353"/>
                <a:gd name="connsiteX117" fmla="*/ 375904 w 641211"/>
                <a:gd name="connsiteY117" fmla="*/ 769780 h 1109353"/>
                <a:gd name="connsiteX118" fmla="*/ 402869 w 641211"/>
                <a:gd name="connsiteY118" fmla="*/ 706443 h 1109353"/>
                <a:gd name="connsiteX119" fmla="*/ 432433 w 641211"/>
                <a:gd name="connsiteY119" fmla="*/ 574544 h 1109353"/>
                <a:gd name="connsiteX120" fmla="*/ 436495 w 641211"/>
                <a:gd name="connsiteY120" fmla="*/ 571851 h 1109353"/>
                <a:gd name="connsiteX121" fmla="*/ 72137 w 641211"/>
                <a:gd name="connsiteY121" fmla="*/ 555927 h 1109353"/>
                <a:gd name="connsiteX122" fmla="*/ 63315 w 641211"/>
                <a:gd name="connsiteY122" fmla="*/ 762237 h 1109353"/>
                <a:gd name="connsiteX123" fmla="*/ 237133 w 641211"/>
                <a:gd name="connsiteY123" fmla="*/ 792596 h 1109353"/>
                <a:gd name="connsiteX124" fmla="*/ 298884 w 641211"/>
                <a:gd name="connsiteY124" fmla="*/ 814794 h 1109353"/>
                <a:gd name="connsiteX125" fmla="*/ 318814 w 641211"/>
                <a:gd name="connsiteY125" fmla="*/ 781498 h 1109353"/>
                <a:gd name="connsiteX126" fmla="*/ 389060 w 641211"/>
                <a:gd name="connsiteY126" fmla="*/ 557233 h 1109353"/>
                <a:gd name="connsiteX127" fmla="*/ 330249 w 641211"/>
                <a:gd name="connsiteY127" fmla="*/ 558865 h 1109353"/>
                <a:gd name="connsiteX128" fmla="*/ 72137 w 641211"/>
                <a:gd name="connsiteY128" fmla="*/ 555927 h 1109353"/>
                <a:gd name="connsiteX129" fmla="*/ 587055 w 641211"/>
                <a:gd name="connsiteY129" fmla="*/ 551357 h 1109353"/>
                <a:gd name="connsiteX130" fmla="*/ 418465 w 641211"/>
                <a:gd name="connsiteY130" fmla="*/ 556253 h 1109353"/>
                <a:gd name="connsiteX131" fmla="*/ 374031 w 641211"/>
                <a:gd name="connsiteY131" fmla="*/ 734817 h 1109353"/>
                <a:gd name="connsiteX132" fmla="*/ 326328 w 641211"/>
                <a:gd name="connsiteY132" fmla="*/ 825893 h 1109353"/>
                <a:gd name="connsiteX133" fmla="*/ 345606 w 641211"/>
                <a:gd name="connsiteY133" fmla="*/ 834054 h 1109353"/>
                <a:gd name="connsiteX134" fmla="*/ 429900 w 641211"/>
                <a:gd name="connsiteY134" fmla="*/ 880409 h 1109353"/>
                <a:gd name="connsiteX135" fmla="*/ 561244 w 641211"/>
                <a:gd name="connsiteY135" fmla="*/ 665937 h 1109353"/>
                <a:gd name="connsiteX136" fmla="*/ 585095 w 641211"/>
                <a:gd name="connsiteY136" fmla="*/ 578778 h 1109353"/>
                <a:gd name="connsiteX137" fmla="*/ 587055 w 641211"/>
                <a:gd name="connsiteY137" fmla="*/ 551357 h 1109353"/>
                <a:gd name="connsiteX138" fmla="*/ 7361 w 641211"/>
                <a:gd name="connsiteY138" fmla="*/ 386818 h 1109353"/>
                <a:gd name="connsiteX139" fmla="*/ 11309 w 641211"/>
                <a:gd name="connsiteY139" fmla="*/ 386818 h 1109353"/>
                <a:gd name="connsiteX140" fmla="*/ 8678 w 641211"/>
                <a:gd name="connsiteY140" fmla="*/ 485965 h 1109353"/>
                <a:gd name="connsiteX141" fmla="*/ 1110 w 641211"/>
                <a:gd name="connsiteY141" fmla="*/ 491218 h 1109353"/>
                <a:gd name="connsiteX142" fmla="*/ 0 w 641211"/>
                <a:gd name="connsiteY142" fmla="*/ 491156 h 1109353"/>
                <a:gd name="connsiteX143" fmla="*/ 0 w 641211"/>
                <a:gd name="connsiteY143" fmla="*/ 455496 h 1109353"/>
                <a:gd name="connsiteX144" fmla="*/ 2302 w 641211"/>
                <a:gd name="connsiteY144" fmla="*/ 433273 h 1109353"/>
                <a:gd name="connsiteX145" fmla="*/ 7361 w 641211"/>
                <a:gd name="connsiteY145" fmla="*/ 386818 h 1109353"/>
                <a:gd name="connsiteX146" fmla="*/ 604278 w 641211"/>
                <a:gd name="connsiteY146" fmla="*/ 356563 h 1109353"/>
                <a:gd name="connsiteX147" fmla="*/ 640357 w 641211"/>
                <a:gd name="connsiteY147" fmla="*/ 518856 h 1109353"/>
                <a:gd name="connsiteX148" fmla="*/ 621674 w 641211"/>
                <a:gd name="connsiteY148" fmla="*/ 682455 h 1109353"/>
                <a:gd name="connsiteX149" fmla="*/ 609110 w 641211"/>
                <a:gd name="connsiteY149" fmla="*/ 678210 h 1109353"/>
                <a:gd name="connsiteX150" fmla="*/ 601056 w 641211"/>
                <a:gd name="connsiteY150" fmla="*/ 357542 h 1109353"/>
                <a:gd name="connsiteX151" fmla="*/ 604278 w 641211"/>
                <a:gd name="connsiteY151" fmla="*/ 356563 h 1109353"/>
                <a:gd name="connsiteX152" fmla="*/ 32093 w 641211"/>
                <a:gd name="connsiteY152" fmla="*/ 346946 h 1109353"/>
                <a:gd name="connsiteX153" fmla="*/ 36016 w 641211"/>
                <a:gd name="connsiteY153" fmla="*/ 430441 h 1109353"/>
                <a:gd name="connsiteX154" fmla="*/ 34054 w 641211"/>
                <a:gd name="connsiteY154" fmla="*/ 471698 h 1109353"/>
                <a:gd name="connsiteX155" fmla="*/ 34054 w 641211"/>
                <a:gd name="connsiteY155" fmla="*/ 502477 h 1109353"/>
                <a:gd name="connsiteX156" fmla="*/ 36342 w 641211"/>
                <a:gd name="connsiteY156" fmla="*/ 502804 h 1109353"/>
                <a:gd name="connsiteX157" fmla="*/ 36016 w 641211"/>
                <a:gd name="connsiteY157" fmla="*/ 514591 h 1109353"/>
                <a:gd name="connsiteX158" fmla="*/ 32419 w 641211"/>
                <a:gd name="connsiteY158" fmla="*/ 514591 h 1109353"/>
                <a:gd name="connsiteX159" fmla="*/ 27843 w 641211"/>
                <a:gd name="connsiteY159" fmla="*/ 514591 h 1109353"/>
                <a:gd name="connsiteX160" fmla="*/ 1 w 641211"/>
                <a:gd name="connsiteY160" fmla="*/ 512618 h 1109353"/>
                <a:gd name="connsiteX161" fmla="*/ 1 w 641211"/>
                <a:gd name="connsiteY161" fmla="*/ 501253 h 1109353"/>
                <a:gd name="connsiteX162" fmla="*/ 22939 w 641211"/>
                <a:gd name="connsiteY162" fmla="*/ 502149 h 1109353"/>
                <a:gd name="connsiteX163" fmla="*/ 24574 w 641211"/>
                <a:gd name="connsiteY163" fmla="*/ 440591 h 1109353"/>
                <a:gd name="connsiteX164" fmla="*/ 29477 w 641211"/>
                <a:gd name="connsiteY164" fmla="*/ 347273 h 1109353"/>
                <a:gd name="connsiteX165" fmla="*/ 32093 w 641211"/>
                <a:gd name="connsiteY165" fmla="*/ 346946 h 1109353"/>
                <a:gd name="connsiteX166" fmla="*/ 328943 w 641211"/>
                <a:gd name="connsiteY166" fmla="*/ 269313 h 1109353"/>
                <a:gd name="connsiteX167" fmla="*/ 258043 w 641211"/>
                <a:gd name="connsiteY167" fmla="*/ 291837 h 1109353"/>
                <a:gd name="connsiteX168" fmla="*/ 77691 w 641211"/>
                <a:gd name="connsiteY168" fmla="*/ 319584 h 1109353"/>
                <a:gd name="connsiteX169" fmla="*/ 73444 w 641211"/>
                <a:gd name="connsiteY169" fmla="*/ 441020 h 1109353"/>
                <a:gd name="connsiteX170" fmla="*/ 73117 w 641211"/>
                <a:gd name="connsiteY170" fmla="*/ 515775 h 1109353"/>
                <a:gd name="connsiteX171" fmla="*/ 72790 w 641211"/>
                <a:gd name="connsiteY171" fmla="*/ 529160 h 1109353"/>
                <a:gd name="connsiteX172" fmla="*/ 330576 w 641211"/>
                <a:gd name="connsiteY172" fmla="*/ 530792 h 1109353"/>
                <a:gd name="connsiteX173" fmla="*/ 391020 w 641211"/>
                <a:gd name="connsiteY173" fmla="*/ 528506 h 1109353"/>
                <a:gd name="connsiteX174" fmla="*/ 380892 w 641211"/>
                <a:gd name="connsiteY174" fmla="*/ 397930 h 1109353"/>
                <a:gd name="connsiteX175" fmla="*/ 363575 w 641211"/>
                <a:gd name="connsiteY175" fmla="*/ 421760 h 1109353"/>
                <a:gd name="connsiteX176" fmla="*/ 352140 w 641211"/>
                <a:gd name="connsiteY176" fmla="*/ 414905 h 1109353"/>
                <a:gd name="connsiteX177" fmla="*/ 377625 w 641211"/>
                <a:gd name="connsiteY177" fmla="*/ 383567 h 1109353"/>
                <a:gd name="connsiteX178" fmla="*/ 371417 w 641211"/>
                <a:gd name="connsiteY178" fmla="*/ 362348 h 1109353"/>
                <a:gd name="connsiteX179" fmla="*/ 336457 w 641211"/>
                <a:gd name="connsiteY179" fmla="*/ 400868 h 1109353"/>
                <a:gd name="connsiteX180" fmla="*/ 327309 w 641211"/>
                <a:gd name="connsiteY180" fmla="*/ 393360 h 1109353"/>
                <a:gd name="connsiteX181" fmla="*/ 366515 w 641211"/>
                <a:gd name="connsiteY181" fmla="*/ 347658 h 1109353"/>
                <a:gd name="connsiteX182" fmla="*/ 328943 w 641211"/>
                <a:gd name="connsiteY182" fmla="*/ 269313 h 1109353"/>
                <a:gd name="connsiteX183" fmla="*/ 468454 w 641211"/>
                <a:gd name="connsiteY183" fmla="*/ 207615 h 1109353"/>
                <a:gd name="connsiteX184" fmla="*/ 355080 w 641211"/>
                <a:gd name="connsiteY184" fmla="*/ 259193 h 1109353"/>
                <a:gd name="connsiteX185" fmla="*/ 380892 w 641211"/>
                <a:gd name="connsiteY185" fmla="*/ 308159 h 1109353"/>
                <a:gd name="connsiteX186" fmla="*/ 387753 w 641211"/>
                <a:gd name="connsiteY186" fmla="*/ 325460 h 1109353"/>
                <a:gd name="connsiteX187" fmla="*/ 425979 w 641211"/>
                <a:gd name="connsiteY187" fmla="*/ 285308 h 1109353"/>
                <a:gd name="connsiteX188" fmla="*/ 433494 w 641211"/>
                <a:gd name="connsiteY188" fmla="*/ 293143 h 1109353"/>
                <a:gd name="connsiteX189" fmla="*/ 392654 w 641211"/>
                <a:gd name="connsiteY189" fmla="*/ 338518 h 1109353"/>
                <a:gd name="connsiteX190" fmla="*/ 399842 w 641211"/>
                <a:gd name="connsiteY190" fmla="*/ 360716 h 1109353"/>
                <a:gd name="connsiteX191" fmla="*/ 438722 w 641211"/>
                <a:gd name="connsiteY191" fmla="*/ 308159 h 1109353"/>
                <a:gd name="connsiteX192" fmla="*/ 446237 w 641211"/>
                <a:gd name="connsiteY192" fmla="*/ 310118 h 1109353"/>
                <a:gd name="connsiteX193" fmla="*/ 413564 w 641211"/>
                <a:gd name="connsiteY193" fmla="*/ 362348 h 1109353"/>
                <a:gd name="connsiteX194" fmla="*/ 403763 w 641211"/>
                <a:gd name="connsiteY194" fmla="*/ 373447 h 1109353"/>
                <a:gd name="connsiteX195" fmla="*/ 420426 w 641211"/>
                <a:gd name="connsiteY195" fmla="*/ 527201 h 1109353"/>
                <a:gd name="connsiteX196" fmla="*/ 587382 w 641211"/>
                <a:gd name="connsiteY196" fmla="*/ 521651 h 1109353"/>
                <a:gd name="connsiteX197" fmla="*/ 584768 w 641211"/>
                <a:gd name="connsiteY197" fmla="*/ 488028 h 1109353"/>
                <a:gd name="connsiteX198" fmla="*/ 527918 w 641211"/>
                <a:gd name="connsiteY198" fmla="*/ 302609 h 1109353"/>
                <a:gd name="connsiteX199" fmla="*/ 468454 w 641211"/>
                <a:gd name="connsiteY199" fmla="*/ 207615 h 1109353"/>
                <a:gd name="connsiteX200" fmla="*/ 31623 w 641211"/>
                <a:gd name="connsiteY200" fmla="*/ 49944 h 1109353"/>
                <a:gd name="connsiteX201" fmla="*/ 21822 w 641211"/>
                <a:gd name="connsiteY201" fmla="*/ 57453 h 1109353"/>
                <a:gd name="connsiteX202" fmla="*/ 7446 w 641211"/>
                <a:gd name="connsiteY202" fmla="*/ 67246 h 1109353"/>
                <a:gd name="connsiteX203" fmla="*/ 54820 w 641211"/>
                <a:gd name="connsiteY203" fmla="*/ 70510 h 1109353"/>
                <a:gd name="connsiteX204" fmla="*/ 56781 w 641211"/>
                <a:gd name="connsiteY204" fmla="*/ 56473 h 1109353"/>
                <a:gd name="connsiteX205" fmla="*/ 38811 w 641211"/>
                <a:gd name="connsiteY205" fmla="*/ 52230 h 1109353"/>
                <a:gd name="connsiteX206" fmla="*/ 31623 w 641211"/>
                <a:gd name="connsiteY206" fmla="*/ 49944 h 1109353"/>
                <a:gd name="connsiteX207" fmla="*/ 87493 w 641211"/>
                <a:gd name="connsiteY207" fmla="*/ 44395 h 1109353"/>
                <a:gd name="connsiteX208" fmla="*/ 84552 w 641211"/>
                <a:gd name="connsiteY208" fmla="*/ 62676 h 1109353"/>
                <a:gd name="connsiteX209" fmla="*/ 78998 w 641211"/>
                <a:gd name="connsiteY209" fmla="*/ 276494 h 1109353"/>
                <a:gd name="connsiteX210" fmla="*/ 78671 w 641211"/>
                <a:gd name="connsiteY210" fmla="*/ 293143 h 1109353"/>
                <a:gd name="connsiteX211" fmla="*/ 256082 w 641211"/>
                <a:gd name="connsiteY211" fmla="*/ 264089 h 1109353"/>
                <a:gd name="connsiteX212" fmla="*/ 313259 w 641211"/>
                <a:gd name="connsiteY212" fmla="*/ 245156 h 1109353"/>
                <a:gd name="connsiteX213" fmla="*/ 242687 w 641211"/>
                <a:gd name="connsiteY213" fmla="*/ 163872 h 1109353"/>
                <a:gd name="connsiteX214" fmla="*/ 150224 w 641211"/>
                <a:gd name="connsiteY214" fmla="*/ 89771 h 1109353"/>
                <a:gd name="connsiteX215" fmla="*/ 87493 w 641211"/>
                <a:gd name="connsiteY215" fmla="*/ 44395 h 1109353"/>
                <a:gd name="connsiteX216" fmla="*/ 61681 w 641211"/>
                <a:gd name="connsiteY216" fmla="*/ 29053 h 1109353"/>
                <a:gd name="connsiteX217" fmla="*/ 59068 w 641211"/>
                <a:gd name="connsiteY217" fmla="*/ 29379 h 1109353"/>
                <a:gd name="connsiteX218" fmla="*/ 39791 w 641211"/>
                <a:gd name="connsiteY218" fmla="*/ 43416 h 1109353"/>
                <a:gd name="connsiteX219" fmla="*/ 58741 w 641211"/>
                <a:gd name="connsiteY219" fmla="*/ 45048 h 1109353"/>
                <a:gd name="connsiteX220" fmla="*/ 61681 w 641211"/>
                <a:gd name="connsiteY220" fmla="*/ 29053 h 1109353"/>
                <a:gd name="connsiteX221" fmla="*/ 94355 w 641211"/>
                <a:gd name="connsiteY221" fmla="*/ 27420 h 1109353"/>
                <a:gd name="connsiteX222" fmla="*/ 167540 w 641211"/>
                <a:gd name="connsiteY222" fmla="*/ 76713 h 1109353"/>
                <a:gd name="connsiteX223" fmla="*/ 252489 w 641211"/>
                <a:gd name="connsiteY223" fmla="*/ 141022 h 1109353"/>
                <a:gd name="connsiteX224" fmla="*/ 339070 w 641211"/>
                <a:gd name="connsiteY224" fmla="*/ 235362 h 1109353"/>
                <a:gd name="connsiteX225" fmla="*/ 449830 w 641211"/>
                <a:gd name="connsiteY225" fmla="*/ 184764 h 1109353"/>
                <a:gd name="connsiteX226" fmla="*/ 419445 w 641211"/>
                <a:gd name="connsiteY226" fmla="*/ 153427 h 1109353"/>
                <a:gd name="connsiteX227" fmla="*/ 241053 w 641211"/>
                <a:gd name="connsiteY227" fmla="*/ 50271 h 1109353"/>
                <a:gd name="connsiteX228" fmla="*/ 162966 w 641211"/>
                <a:gd name="connsiteY228" fmla="*/ 30032 h 1109353"/>
                <a:gd name="connsiteX229" fmla="*/ 94355 w 641211"/>
                <a:gd name="connsiteY229" fmla="*/ 27420 h 1109353"/>
                <a:gd name="connsiteX230" fmla="*/ 84879 w 641211"/>
                <a:gd name="connsiteY230" fmla="*/ 0 h 1109353"/>
                <a:gd name="connsiteX231" fmla="*/ 114284 w 641211"/>
                <a:gd name="connsiteY231" fmla="*/ 653 h 1109353"/>
                <a:gd name="connsiteX232" fmla="*/ 177343 w 641211"/>
                <a:gd name="connsiteY232" fmla="*/ 8814 h 1109353"/>
                <a:gd name="connsiteX233" fmla="*/ 424346 w 641211"/>
                <a:gd name="connsiteY233" fmla="*/ 120783 h 1109353"/>
                <a:gd name="connsiteX234" fmla="*/ 477929 w 641211"/>
                <a:gd name="connsiteY234" fmla="*/ 173013 h 1109353"/>
                <a:gd name="connsiteX235" fmla="*/ 490671 w 641211"/>
                <a:gd name="connsiteY235" fmla="*/ 188682 h 1109353"/>
                <a:gd name="connsiteX236" fmla="*/ 538699 w 641211"/>
                <a:gd name="connsiteY236" fmla="*/ 260825 h 1109353"/>
                <a:gd name="connsiteX237" fmla="*/ 606985 w 641211"/>
                <a:gd name="connsiteY237" fmla="*/ 442979 h 1109353"/>
                <a:gd name="connsiteX238" fmla="*/ 605679 w 641211"/>
                <a:gd name="connsiteY238" fmla="*/ 623827 h 1109353"/>
                <a:gd name="connsiteX239" fmla="*/ 528244 w 641211"/>
                <a:gd name="connsiteY239" fmla="*/ 799125 h 1109353"/>
                <a:gd name="connsiteX240" fmla="*/ 483483 w 641211"/>
                <a:gd name="connsiteY240" fmla="*/ 861801 h 1109353"/>
                <a:gd name="connsiteX241" fmla="*/ 482177 w 641211"/>
                <a:gd name="connsiteY241" fmla="*/ 863434 h 1109353"/>
                <a:gd name="connsiteX242" fmla="*/ 476622 w 641211"/>
                <a:gd name="connsiteY242" fmla="*/ 869962 h 1109353"/>
                <a:gd name="connsiteX243" fmla="*/ 474335 w 641211"/>
                <a:gd name="connsiteY243" fmla="*/ 872901 h 1109353"/>
                <a:gd name="connsiteX244" fmla="*/ 239094 w 641211"/>
                <a:gd name="connsiteY244" fmla="*/ 1034815 h 1109353"/>
                <a:gd name="connsiteX245" fmla="*/ 139116 w 641211"/>
                <a:gd name="connsiteY245" fmla="*/ 1054075 h 1109353"/>
                <a:gd name="connsiteX246" fmla="*/ 128987 w 641211"/>
                <a:gd name="connsiteY246" fmla="*/ 1055055 h 1109353"/>
                <a:gd name="connsiteX247" fmla="*/ 116245 w 641211"/>
                <a:gd name="connsiteY247" fmla="*/ 1056687 h 1109353"/>
                <a:gd name="connsiteX248" fmla="*/ 57107 w 641211"/>
                <a:gd name="connsiteY248" fmla="*/ 1059624 h 1109353"/>
                <a:gd name="connsiteX249" fmla="*/ 27375 w 641211"/>
                <a:gd name="connsiteY249" fmla="*/ 1058972 h 1109353"/>
                <a:gd name="connsiteX250" fmla="*/ 0 w 641211"/>
                <a:gd name="connsiteY250" fmla="*/ 1055411 h 1109353"/>
                <a:gd name="connsiteX251" fmla="*/ 0 w 641211"/>
                <a:gd name="connsiteY251" fmla="*/ 1032221 h 1109353"/>
                <a:gd name="connsiteX252" fmla="*/ 10386 w 641211"/>
                <a:gd name="connsiteY252" fmla="*/ 1032856 h 1109353"/>
                <a:gd name="connsiteX253" fmla="*/ 0 w 641211"/>
                <a:gd name="connsiteY253" fmla="*/ 1023233 h 1109353"/>
                <a:gd name="connsiteX254" fmla="*/ 0 w 641211"/>
                <a:gd name="connsiteY254" fmla="*/ 984711 h 1109353"/>
                <a:gd name="connsiteX255" fmla="*/ 2478 w 641211"/>
                <a:gd name="connsiteY255" fmla="*/ 987486 h 1109353"/>
                <a:gd name="connsiteX256" fmla="*/ 42731 w 641211"/>
                <a:gd name="connsiteY256" fmla="*/ 1021104 h 1109353"/>
                <a:gd name="connsiteX257" fmla="*/ 36851 w 641211"/>
                <a:gd name="connsiteY257" fmla="*/ 789005 h 1109353"/>
                <a:gd name="connsiteX258" fmla="*/ 28356 w 641211"/>
                <a:gd name="connsiteY258" fmla="*/ 788679 h 1109353"/>
                <a:gd name="connsiteX259" fmla="*/ 0 w 641211"/>
                <a:gd name="connsiteY259" fmla="*/ 789322 h 1109353"/>
                <a:gd name="connsiteX260" fmla="*/ 0 w 641211"/>
                <a:gd name="connsiteY260" fmla="*/ 762078 h 1109353"/>
                <a:gd name="connsiteX261" fmla="*/ 28683 w 641211"/>
                <a:gd name="connsiteY261" fmla="*/ 760932 h 1109353"/>
                <a:gd name="connsiteX262" fmla="*/ 37178 w 641211"/>
                <a:gd name="connsiteY262" fmla="*/ 760932 h 1109353"/>
                <a:gd name="connsiteX263" fmla="*/ 43712 w 641211"/>
                <a:gd name="connsiteY263" fmla="*/ 610770 h 1109353"/>
                <a:gd name="connsiteX264" fmla="*/ 45672 w 641211"/>
                <a:gd name="connsiteY264" fmla="*/ 555275 h 1109353"/>
                <a:gd name="connsiteX265" fmla="*/ 0 w 641211"/>
                <a:gd name="connsiteY265" fmla="*/ 552981 h 1109353"/>
                <a:gd name="connsiteX266" fmla="*/ 0 w 641211"/>
                <a:gd name="connsiteY266" fmla="*/ 526661 h 1109353"/>
                <a:gd name="connsiteX267" fmla="*/ 46652 w 641211"/>
                <a:gd name="connsiteY267" fmla="*/ 528506 h 1109353"/>
                <a:gd name="connsiteX268" fmla="*/ 46979 w 641211"/>
                <a:gd name="connsiteY268" fmla="*/ 519366 h 1109353"/>
                <a:gd name="connsiteX269" fmla="*/ 47959 w 641211"/>
                <a:gd name="connsiteY269" fmla="*/ 491619 h 1109353"/>
                <a:gd name="connsiteX270" fmla="*/ 46979 w 641211"/>
                <a:gd name="connsiteY270" fmla="*/ 320564 h 1109353"/>
                <a:gd name="connsiteX271" fmla="*/ 44692 w 641211"/>
                <a:gd name="connsiteY271" fmla="*/ 320564 h 1109353"/>
                <a:gd name="connsiteX272" fmla="*/ 0 w 641211"/>
                <a:gd name="connsiteY272" fmla="*/ 318356 h 1109353"/>
                <a:gd name="connsiteX273" fmla="*/ 0 w 641211"/>
                <a:gd name="connsiteY273" fmla="*/ 293208 h 1109353"/>
                <a:gd name="connsiteX274" fmla="*/ 46979 w 641211"/>
                <a:gd name="connsiteY274" fmla="*/ 294448 h 1109353"/>
                <a:gd name="connsiteX275" fmla="*/ 46979 w 641211"/>
                <a:gd name="connsiteY275" fmla="*/ 269639 h 1109353"/>
                <a:gd name="connsiteX276" fmla="*/ 42731 w 641211"/>
                <a:gd name="connsiteY276" fmla="*/ 270945 h 1109353"/>
                <a:gd name="connsiteX277" fmla="*/ 0 w 641211"/>
                <a:gd name="connsiteY277" fmla="*/ 267956 h 1109353"/>
                <a:gd name="connsiteX278" fmla="*/ 0 w 641211"/>
                <a:gd name="connsiteY278" fmla="*/ 256373 h 1109353"/>
                <a:gd name="connsiteX279" fmla="*/ 43385 w 641211"/>
                <a:gd name="connsiteY279" fmla="*/ 256581 h 1109353"/>
                <a:gd name="connsiteX280" fmla="*/ 46979 w 641211"/>
                <a:gd name="connsiteY280" fmla="*/ 257887 h 1109353"/>
                <a:gd name="connsiteX281" fmla="*/ 47306 w 641211"/>
                <a:gd name="connsiteY281" fmla="*/ 241239 h 1109353"/>
                <a:gd name="connsiteX282" fmla="*/ 0 w 641211"/>
                <a:gd name="connsiteY282" fmla="*/ 241089 h 1109353"/>
                <a:gd name="connsiteX283" fmla="*/ 0 w 641211"/>
                <a:gd name="connsiteY283" fmla="*/ 226194 h 1109353"/>
                <a:gd name="connsiteX284" fmla="*/ 47306 w 641211"/>
                <a:gd name="connsiteY284" fmla="*/ 225243 h 1109353"/>
                <a:gd name="connsiteX285" fmla="*/ 47633 w 641211"/>
                <a:gd name="connsiteY285" fmla="*/ 217735 h 1109353"/>
                <a:gd name="connsiteX286" fmla="*/ 3851 w 641211"/>
                <a:gd name="connsiteY286" fmla="*/ 214471 h 1109353"/>
                <a:gd name="connsiteX287" fmla="*/ 0 w 641211"/>
                <a:gd name="connsiteY287" fmla="*/ 214109 h 1109353"/>
                <a:gd name="connsiteX288" fmla="*/ 0 w 641211"/>
                <a:gd name="connsiteY288" fmla="*/ 199775 h 1109353"/>
                <a:gd name="connsiteX289" fmla="*/ 12999 w 641211"/>
                <a:gd name="connsiteY289" fmla="*/ 200434 h 1109353"/>
                <a:gd name="connsiteX290" fmla="*/ 47959 w 641211"/>
                <a:gd name="connsiteY290" fmla="*/ 201740 h 1109353"/>
                <a:gd name="connsiteX291" fmla="*/ 48286 w 641211"/>
                <a:gd name="connsiteY291" fmla="*/ 195864 h 1109353"/>
                <a:gd name="connsiteX292" fmla="*/ 0 w 641211"/>
                <a:gd name="connsiteY292" fmla="*/ 188111 h 1109353"/>
                <a:gd name="connsiteX293" fmla="*/ 0 w 641211"/>
                <a:gd name="connsiteY293" fmla="*/ 174641 h 1109353"/>
                <a:gd name="connsiteX294" fmla="*/ 48939 w 641211"/>
                <a:gd name="connsiteY294" fmla="*/ 181174 h 1109353"/>
                <a:gd name="connsiteX295" fmla="*/ 49266 w 641211"/>
                <a:gd name="connsiteY295" fmla="*/ 174318 h 1109353"/>
                <a:gd name="connsiteX296" fmla="*/ 7772 w 641211"/>
                <a:gd name="connsiteY296" fmla="*/ 166484 h 1109353"/>
                <a:gd name="connsiteX297" fmla="*/ 0 w 641211"/>
                <a:gd name="connsiteY297" fmla="*/ 164945 h 1109353"/>
                <a:gd name="connsiteX298" fmla="*/ 0 w 641211"/>
                <a:gd name="connsiteY298" fmla="*/ 151062 h 1109353"/>
                <a:gd name="connsiteX299" fmla="*/ 11693 w 641211"/>
                <a:gd name="connsiteY299" fmla="*/ 153100 h 1109353"/>
                <a:gd name="connsiteX300" fmla="*/ 49920 w 641211"/>
                <a:gd name="connsiteY300" fmla="*/ 160281 h 1109353"/>
                <a:gd name="connsiteX301" fmla="*/ 50573 w 641211"/>
                <a:gd name="connsiteY301" fmla="*/ 143307 h 1109353"/>
                <a:gd name="connsiteX302" fmla="*/ 0 w 641211"/>
                <a:gd name="connsiteY302" fmla="*/ 134570 h 1109353"/>
                <a:gd name="connsiteX303" fmla="*/ 0 w 641211"/>
                <a:gd name="connsiteY303" fmla="*/ 122790 h 1109353"/>
                <a:gd name="connsiteX304" fmla="*/ 51226 w 641211"/>
                <a:gd name="connsiteY304" fmla="*/ 128617 h 1109353"/>
                <a:gd name="connsiteX305" fmla="*/ 51880 w 641211"/>
                <a:gd name="connsiteY305" fmla="*/ 110010 h 1109353"/>
                <a:gd name="connsiteX306" fmla="*/ 51226 w 641211"/>
                <a:gd name="connsiteY306" fmla="*/ 110010 h 1109353"/>
                <a:gd name="connsiteX307" fmla="*/ 23455 w 641211"/>
                <a:gd name="connsiteY307" fmla="*/ 107071 h 1109353"/>
                <a:gd name="connsiteX308" fmla="*/ 0 w 641211"/>
                <a:gd name="connsiteY308" fmla="*/ 105838 h 1109353"/>
                <a:gd name="connsiteX309" fmla="*/ 0 w 641211"/>
                <a:gd name="connsiteY309" fmla="*/ 93634 h 1109353"/>
                <a:gd name="connsiteX310" fmla="*/ 11040 w 641211"/>
                <a:gd name="connsiteY310" fmla="*/ 94014 h 1109353"/>
                <a:gd name="connsiteX311" fmla="*/ 52533 w 641211"/>
                <a:gd name="connsiteY311" fmla="*/ 97278 h 1109353"/>
                <a:gd name="connsiteX312" fmla="*/ 53513 w 641211"/>
                <a:gd name="connsiteY312" fmla="*/ 83895 h 1109353"/>
                <a:gd name="connsiteX313" fmla="*/ 0 w 641211"/>
                <a:gd name="connsiteY313" fmla="*/ 73650 h 1109353"/>
                <a:gd name="connsiteX314" fmla="*/ 0 w 641211"/>
                <a:gd name="connsiteY314" fmla="*/ 48187 h 1109353"/>
                <a:gd name="connsiteX315" fmla="*/ 23781 w 641211"/>
                <a:gd name="connsiteY315" fmla="*/ 32644 h 1109353"/>
                <a:gd name="connsiteX316" fmla="*/ 0 w 641211"/>
                <a:gd name="connsiteY316" fmla="*/ 35020 h 1109353"/>
                <a:gd name="connsiteX317" fmla="*/ 0 w 641211"/>
                <a:gd name="connsiteY317" fmla="*/ 6041 h 1109353"/>
                <a:gd name="connsiteX318" fmla="*/ 2545 w 641211"/>
                <a:gd name="connsiteY318" fmla="*/ 5549 h 1109353"/>
                <a:gd name="connsiteX319" fmla="*/ 12999 w 641211"/>
                <a:gd name="connsiteY319" fmla="*/ 4243 h 1109353"/>
                <a:gd name="connsiteX320" fmla="*/ 25415 w 641211"/>
                <a:gd name="connsiteY320" fmla="*/ 2937 h 1109353"/>
                <a:gd name="connsiteX321" fmla="*/ 84879 w 641211"/>
                <a:gd name="connsiteY321" fmla="*/ 0 h 110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641211" h="1109353">
                  <a:moveTo>
                    <a:pt x="191519" y="1086703"/>
                  </a:moveTo>
                  <a:cubicBezTo>
                    <a:pt x="199344" y="1084434"/>
                    <a:pt x="202605" y="1096747"/>
                    <a:pt x="194780" y="1098691"/>
                  </a:cubicBezTo>
                  <a:cubicBezTo>
                    <a:pt x="156633" y="1109060"/>
                    <a:pt x="118487" y="1110033"/>
                    <a:pt x="79363" y="1109060"/>
                  </a:cubicBezTo>
                  <a:cubicBezTo>
                    <a:pt x="61105" y="1108736"/>
                    <a:pt x="42522" y="1108412"/>
                    <a:pt x="24589" y="1105821"/>
                  </a:cubicBezTo>
                  <a:lnTo>
                    <a:pt x="0" y="1102107"/>
                  </a:lnTo>
                  <a:lnTo>
                    <a:pt x="0" y="1095070"/>
                  </a:lnTo>
                  <a:lnTo>
                    <a:pt x="21329" y="1097719"/>
                  </a:lnTo>
                  <a:cubicBezTo>
                    <a:pt x="38936" y="1099663"/>
                    <a:pt x="56541" y="1099987"/>
                    <a:pt x="74473" y="1099663"/>
                  </a:cubicBezTo>
                  <a:cubicBezTo>
                    <a:pt x="114249" y="1099340"/>
                    <a:pt x="153047" y="1097719"/>
                    <a:pt x="191519" y="1086703"/>
                  </a:cubicBezTo>
                  <a:close/>
                  <a:moveTo>
                    <a:pt x="269346" y="1031448"/>
                  </a:moveTo>
                  <a:cubicBezTo>
                    <a:pt x="277509" y="1026828"/>
                    <a:pt x="284693" y="1039699"/>
                    <a:pt x="276204" y="1044320"/>
                  </a:cubicBezTo>
                  <a:cubicBezTo>
                    <a:pt x="214814" y="1077984"/>
                    <a:pt x="142648" y="1089864"/>
                    <a:pt x="73422" y="1088544"/>
                  </a:cubicBezTo>
                  <a:lnTo>
                    <a:pt x="1" y="1078991"/>
                  </a:lnTo>
                  <a:lnTo>
                    <a:pt x="1" y="1065550"/>
                  </a:lnTo>
                  <a:lnTo>
                    <a:pt x="77668" y="1074353"/>
                  </a:lnTo>
                  <a:cubicBezTo>
                    <a:pt x="143628" y="1074353"/>
                    <a:pt x="210896" y="1063461"/>
                    <a:pt x="269346" y="1031448"/>
                  </a:cubicBezTo>
                  <a:close/>
                  <a:moveTo>
                    <a:pt x="119185" y="1012617"/>
                  </a:moveTo>
                  <a:cubicBezTo>
                    <a:pt x="111017" y="1017840"/>
                    <a:pt x="102849" y="1023716"/>
                    <a:pt x="95334" y="1029592"/>
                  </a:cubicBezTo>
                  <a:cubicBezTo>
                    <a:pt x="106443" y="1028286"/>
                    <a:pt x="117879" y="1027307"/>
                    <a:pt x="128987" y="1026001"/>
                  </a:cubicBezTo>
                  <a:cubicBezTo>
                    <a:pt x="127027" y="1024043"/>
                    <a:pt x="125393" y="1021757"/>
                    <a:pt x="123759" y="1019472"/>
                  </a:cubicBezTo>
                  <a:cubicBezTo>
                    <a:pt x="122453" y="1017187"/>
                    <a:pt x="120819" y="1014902"/>
                    <a:pt x="119185" y="1012617"/>
                  </a:cubicBezTo>
                  <a:close/>
                  <a:moveTo>
                    <a:pt x="141403" y="998580"/>
                  </a:moveTo>
                  <a:cubicBezTo>
                    <a:pt x="135848" y="1001845"/>
                    <a:pt x="130621" y="1005109"/>
                    <a:pt x="125393" y="1008699"/>
                  </a:cubicBezTo>
                  <a:cubicBezTo>
                    <a:pt x="127027" y="1010658"/>
                    <a:pt x="128660" y="1012617"/>
                    <a:pt x="130293" y="1014575"/>
                  </a:cubicBezTo>
                  <a:cubicBezTo>
                    <a:pt x="134214" y="1018493"/>
                    <a:pt x="138788" y="1021104"/>
                    <a:pt x="142709" y="1024695"/>
                  </a:cubicBezTo>
                  <a:cubicBezTo>
                    <a:pt x="143036" y="1024369"/>
                    <a:pt x="143690" y="1024369"/>
                    <a:pt x="144343" y="1024369"/>
                  </a:cubicBezTo>
                  <a:cubicBezTo>
                    <a:pt x="150224" y="1024043"/>
                    <a:pt x="155778" y="1023063"/>
                    <a:pt x="161659" y="1022411"/>
                  </a:cubicBezTo>
                  <a:cubicBezTo>
                    <a:pt x="153818" y="1015555"/>
                    <a:pt x="146630" y="1007067"/>
                    <a:pt x="141403" y="998580"/>
                  </a:cubicBezTo>
                  <a:close/>
                  <a:moveTo>
                    <a:pt x="166560" y="982584"/>
                  </a:moveTo>
                  <a:cubicBezTo>
                    <a:pt x="159699" y="986828"/>
                    <a:pt x="153164" y="991072"/>
                    <a:pt x="146303" y="995316"/>
                  </a:cubicBezTo>
                  <a:cubicBezTo>
                    <a:pt x="150224" y="1000212"/>
                    <a:pt x="154472" y="1004782"/>
                    <a:pt x="159372" y="1008699"/>
                  </a:cubicBezTo>
                  <a:cubicBezTo>
                    <a:pt x="164273" y="1012943"/>
                    <a:pt x="170154" y="1016208"/>
                    <a:pt x="175382" y="1020452"/>
                  </a:cubicBezTo>
                  <a:cubicBezTo>
                    <a:pt x="181917" y="1019146"/>
                    <a:pt x="188778" y="1017840"/>
                    <a:pt x="195312" y="1016534"/>
                  </a:cubicBezTo>
                  <a:cubicBezTo>
                    <a:pt x="183877" y="1007394"/>
                    <a:pt x="174728" y="994663"/>
                    <a:pt x="166560" y="982584"/>
                  </a:cubicBezTo>
                  <a:close/>
                  <a:moveTo>
                    <a:pt x="194985" y="963651"/>
                  </a:moveTo>
                  <a:cubicBezTo>
                    <a:pt x="187470" y="968874"/>
                    <a:pt x="179956" y="973770"/>
                    <a:pt x="172441" y="978667"/>
                  </a:cubicBezTo>
                  <a:cubicBezTo>
                    <a:pt x="183877" y="991399"/>
                    <a:pt x="195639" y="1002824"/>
                    <a:pt x="210341" y="1012291"/>
                  </a:cubicBezTo>
                  <a:cubicBezTo>
                    <a:pt x="210341" y="1012617"/>
                    <a:pt x="210668" y="1012617"/>
                    <a:pt x="210668" y="1012617"/>
                  </a:cubicBezTo>
                  <a:cubicBezTo>
                    <a:pt x="213609" y="1011964"/>
                    <a:pt x="216876" y="1011311"/>
                    <a:pt x="219489" y="1010658"/>
                  </a:cubicBezTo>
                  <a:cubicBezTo>
                    <a:pt x="223737" y="1009026"/>
                    <a:pt x="227658" y="1007721"/>
                    <a:pt x="231578" y="1006414"/>
                  </a:cubicBezTo>
                  <a:cubicBezTo>
                    <a:pt x="216876" y="994989"/>
                    <a:pt x="204460" y="979320"/>
                    <a:pt x="194985" y="963651"/>
                  </a:cubicBezTo>
                  <a:close/>
                  <a:moveTo>
                    <a:pt x="221123" y="943411"/>
                  </a:moveTo>
                  <a:cubicBezTo>
                    <a:pt x="213936" y="949614"/>
                    <a:pt x="206094" y="955164"/>
                    <a:pt x="198580" y="960713"/>
                  </a:cubicBezTo>
                  <a:cubicBezTo>
                    <a:pt x="211649" y="977362"/>
                    <a:pt x="227658" y="990419"/>
                    <a:pt x="245628" y="1000865"/>
                  </a:cubicBezTo>
                  <a:cubicBezTo>
                    <a:pt x="254123" y="997601"/>
                    <a:pt x="262618" y="994336"/>
                    <a:pt x="270785" y="990745"/>
                  </a:cubicBezTo>
                  <a:cubicBezTo>
                    <a:pt x="252162" y="978994"/>
                    <a:pt x="233212" y="962345"/>
                    <a:pt x="221123" y="943411"/>
                  </a:cubicBezTo>
                  <a:close/>
                  <a:moveTo>
                    <a:pt x="247915" y="920235"/>
                  </a:moveTo>
                  <a:cubicBezTo>
                    <a:pt x="241381" y="926763"/>
                    <a:pt x="234519" y="932640"/>
                    <a:pt x="227331" y="938515"/>
                  </a:cubicBezTo>
                  <a:cubicBezTo>
                    <a:pt x="235173" y="947003"/>
                    <a:pt x="243668" y="955164"/>
                    <a:pt x="253142" y="962345"/>
                  </a:cubicBezTo>
                  <a:cubicBezTo>
                    <a:pt x="262290" y="969527"/>
                    <a:pt x="272419" y="975730"/>
                    <a:pt x="282221" y="982584"/>
                  </a:cubicBezTo>
                  <a:cubicBezTo>
                    <a:pt x="283201" y="983238"/>
                    <a:pt x="283855" y="984216"/>
                    <a:pt x="284508" y="984870"/>
                  </a:cubicBezTo>
                  <a:cubicBezTo>
                    <a:pt x="293656" y="980952"/>
                    <a:pt x="303132" y="976709"/>
                    <a:pt x="312280" y="972465"/>
                  </a:cubicBezTo>
                  <a:cubicBezTo>
                    <a:pt x="308032" y="970180"/>
                    <a:pt x="303785" y="966916"/>
                    <a:pt x="299864" y="964630"/>
                  </a:cubicBezTo>
                  <a:cubicBezTo>
                    <a:pt x="292022" y="959733"/>
                    <a:pt x="283855" y="954837"/>
                    <a:pt x="276340" y="949287"/>
                  </a:cubicBezTo>
                  <a:cubicBezTo>
                    <a:pt x="265558" y="941126"/>
                    <a:pt x="255429" y="931986"/>
                    <a:pt x="247915" y="920235"/>
                  </a:cubicBezTo>
                  <a:close/>
                  <a:moveTo>
                    <a:pt x="270132" y="898363"/>
                  </a:moveTo>
                  <a:cubicBezTo>
                    <a:pt x="265558" y="903260"/>
                    <a:pt x="260984" y="908156"/>
                    <a:pt x="256082" y="912726"/>
                  </a:cubicBezTo>
                  <a:cubicBezTo>
                    <a:pt x="254776" y="914032"/>
                    <a:pt x="253469" y="915338"/>
                    <a:pt x="252162" y="916318"/>
                  </a:cubicBezTo>
                  <a:cubicBezTo>
                    <a:pt x="262290" y="930028"/>
                    <a:pt x="276993" y="938842"/>
                    <a:pt x="292022" y="946676"/>
                  </a:cubicBezTo>
                  <a:cubicBezTo>
                    <a:pt x="302151" y="952552"/>
                    <a:pt x="316200" y="957123"/>
                    <a:pt x="324695" y="965609"/>
                  </a:cubicBezTo>
                  <a:cubicBezTo>
                    <a:pt x="326002" y="964630"/>
                    <a:pt x="327635" y="963651"/>
                    <a:pt x="329269" y="962672"/>
                  </a:cubicBezTo>
                  <a:cubicBezTo>
                    <a:pt x="334823" y="959408"/>
                    <a:pt x="340378" y="955490"/>
                    <a:pt x="345606" y="951899"/>
                  </a:cubicBezTo>
                  <a:cubicBezTo>
                    <a:pt x="331230" y="944391"/>
                    <a:pt x="316854" y="934598"/>
                    <a:pt x="303458" y="925457"/>
                  </a:cubicBezTo>
                  <a:cubicBezTo>
                    <a:pt x="291696" y="917296"/>
                    <a:pt x="280261" y="908482"/>
                    <a:pt x="270132" y="898363"/>
                  </a:cubicBezTo>
                  <a:close/>
                  <a:moveTo>
                    <a:pt x="290389" y="875512"/>
                  </a:moveTo>
                  <a:cubicBezTo>
                    <a:pt x="285161" y="881715"/>
                    <a:pt x="279934" y="887917"/>
                    <a:pt x="274379" y="893793"/>
                  </a:cubicBezTo>
                  <a:cubicBezTo>
                    <a:pt x="287448" y="904565"/>
                    <a:pt x="301824" y="912726"/>
                    <a:pt x="316527" y="920887"/>
                  </a:cubicBezTo>
                  <a:cubicBezTo>
                    <a:pt x="330249" y="927743"/>
                    <a:pt x="345606" y="933945"/>
                    <a:pt x="358021" y="943411"/>
                  </a:cubicBezTo>
                  <a:cubicBezTo>
                    <a:pt x="364228" y="939168"/>
                    <a:pt x="370110" y="934598"/>
                    <a:pt x="375664" y="930028"/>
                  </a:cubicBezTo>
                  <a:lnTo>
                    <a:pt x="375339" y="929871"/>
                  </a:lnTo>
                  <a:lnTo>
                    <a:pt x="349281" y="917296"/>
                  </a:lnTo>
                  <a:cubicBezTo>
                    <a:pt x="340868" y="912237"/>
                    <a:pt x="332864" y="906524"/>
                    <a:pt x="325348" y="900648"/>
                  </a:cubicBezTo>
                  <a:cubicBezTo>
                    <a:pt x="314240" y="892160"/>
                    <a:pt x="301498" y="884652"/>
                    <a:pt x="290389" y="875512"/>
                  </a:cubicBezTo>
                  <a:close/>
                  <a:moveTo>
                    <a:pt x="309338" y="851029"/>
                  </a:moveTo>
                  <a:cubicBezTo>
                    <a:pt x="304764" y="857558"/>
                    <a:pt x="299864" y="863760"/>
                    <a:pt x="294963" y="869962"/>
                  </a:cubicBezTo>
                  <a:cubicBezTo>
                    <a:pt x="307706" y="878777"/>
                    <a:pt x="322081" y="885305"/>
                    <a:pt x="335151" y="893467"/>
                  </a:cubicBezTo>
                  <a:cubicBezTo>
                    <a:pt x="351813" y="903913"/>
                    <a:pt x="371089" y="909135"/>
                    <a:pt x="387426" y="919255"/>
                  </a:cubicBezTo>
                  <a:cubicBezTo>
                    <a:pt x="387753" y="919582"/>
                    <a:pt x="387753" y="919908"/>
                    <a:pt x="388079" y="919908"/>
                  </a:cubicBezTo>
                  <a:cubicBezTo>
                    <a:pt x="394614" y="914359"/>
                    <a:pt x="400821" y="909135"/>
                    <a:pt x="407029" y="903260"/>
                  </a:cubicBezTo>
                  <a:cubicBezTo>
                    <a:pt x="380565" y="889876"/>
                    <a:pt x="355407" y="873227"/>
                    <a:pt x="328616" y="860169"/>
                  </a:cubicBezTo>
                  <a:cubicBezTo>
                    <a:pt x="322408" y="857232"/>
                    <a:pt x="315874" y="853967"/>
                    <a:pt x="309338" y="851029"/>
                  </a:cubicBezTo>
                  <a:close/>
                  <a:moveTo>
                    <a:pt x="139950" y="816566"/>
                  </a:moveTo>
                  <a:cubicBezTo>
                    <a:pt x="178795" y="819797"/>
                    <a:pt x="221231" y="825936"/>
                    <a:pt x="252569" y="850815"/>
                  </a:cubicBezTo>
                  <a:cubicBezTo>
                    <a:pt x="258770" y="855984"/>
                    <a:pt x="250284" y="866647"/>
                    <a:pt x="243755" y="861800"/>
                  </a:cubicBezTo>
                  <a:cubicBezTo>
                    <a:pt x="212090" y="839829"/>
                    <a:pt x="176510" y="829490"/>
                    <a:pt x="139296" y="821413"/>
                  </a:cubicBezTo>
                  <a:cubicBezTo>
                    <a:pt x="136685" y="820766"/>
                    <a:pt x="137011" y="816566"/>
                    <a:pt x="139950" y="816566"/>
                  </a:cubicBezTo>
                  <a:close/>
                  <a:moveTo>
                    <a:pt x="62989" y="790637"/>
                  </a:moveTo>
                  <a:cubicBezTo>
                    <a:pt x="62336" y="864740"/>
                    <a:pt x="63642" y="939494"/>
                    <a:pt x="68870" y="1013923"/>
                  </a:cubicBezTo>
                  <a:cubicBezTo>
                    <a:pt x="112977" y="978994"/>
                    <a:pt x="164273" y="954184"/>
                    <a:pt x="207401" y="917950"/>
                  </a:cubicBezTo>
                  <a:cubicBezTo>
                    <a:pt x="235173" y="894772"/>
                    <a:pt x="260003" y="868330"/>
                    <a:pt x="281567" y="839277"/>
                  </a:cubicBezTo>
                  <a:cubicBezTo>
                    <a:pt x="262618" y="831769"/>
                    <a:pt x="243341" y="825567"/>
                    <a:pt x="223737" y="820344"/>
                  </a:cubicBezTo>
                  <a:cubicBezTo>
                    <a:pt x="171461" y="805327"/>
                    <a:pt x="117225" y="794555"/>
                    <a:pt x="62989" y="790637"/>
                  </a:cubicBezTo>
                  <a:close/>
                  <a:moveTo>
                    <a:pt x="104586" y="643147"/>
                  </a:moveTo>
                  <a:cubicBezTo>
                    <a:pt x="110297" y="678974"/>
                    <a:pt x="107758" y="715779"/>
                    <a:pt x="111566" y="751931"/>
                  </a:cubicBezTo>
                  <a:cubicBezTo>
                    <a:pt x="111883" y="758771"/>
                    <a:pt x="100460" y="760074"/>
                    <a:pt x="99508" y="753234"/>
                  </a:cubicBezTo>
                  <a:cubicBezTo>
                    <a:pt x="93479" y="716756"/>
                    <a:pt x="104586" y="680277"/>
                    <a:pt x="100460" y="643798"/>
                  </a:cubicBezTo>
                  <a:cubicBezTo>
                    <a:pt x="100143" y="641193"/>
                    <a:pt x="104268" y="640867"/>
                    <a:pt x="104586" y="643147"/>
                  </a:cubicBezTo>
                  <a:close/>
                  <a:moveTo>
                    <a:pt x="453021" y="641184"/>
                  </a:moveTo>
                  <a:cubicBezTo>
                    <a:pt x="454445" y="641633"/>
                    <a:pt x="455584" y="643023"/>
                    <a:pt x="455096" y="644984"/>
                  </a:cubicBezTo>
                  <a:cubicBezTo>
                    <a:pt x="438169" y="713631"/>
                    <a:pt x="423522" y="783259"/>
                    <a:pt x="377298" y="838831"/>
                  </a:cubicBezTo>
                  <a:cubicBezTo>
                    <a:pt x="372090" y="845042"/>
                    <a:pt x="361348" y="836216"/>
                    <a:pt x="366556" y="830005"/>
                  </a:cubicBezTo>
                  <a:cubicBezTo>
                    <a:pt x="409199" y="776721"/>
                    <a:pt x="427103" y="707093"/>
                    <a:pt x="449237" y="643023"/>
                  </a:cubicBezTo>
                  <a:cubicBezTo>
                    <a:pt x="449888" y="641225"/>
                    <a:pt x="451597" y="640735"/>
                    <a:pt x="453021" y="641184"/>
                  </a:cubicBezTo>
                  <a:close/>
                  <a:moveTo>
                    <a:pt x="83302" y="611804"/>
                  </a:moveTo>
                  <a:cubicBezTo>
                    <a:pt x="83302" y="609184"/>
                    <a:pt x="87335" y="609511"/>
                    <a:pt x="87335" y="611804"/>
                  </a:cubicBezTo>
                  <a:cubicBezTo>
                    <a:pt x="89351" y="634071"/>
                    <a:pt x="89015" y="656336"/>
                    <a:pt x="88007" y="678603"/>
                  </a:cubicBezTo>
                  <a:cubicBezTo>
                    <a:pt x="87335" y="700215"/>
                    <a:pt x="84311" y="725102"/>
                    <a:pt x="89687" y="746386"/>
                  </a:cubicBezTo>
                  <a:cubicBezTo>
                    <a:pt x="91704" y="753917"/>
                    <a:pt x="79270" y="757191"/>
                    <a:pt x="77254" y="749333"/>
                  </a:cubicBezTo>
                  <a:cubicBezTo>
                    <a:pt x="71877" y="728703"/>
                    <a:pt x="74902" y="704472"/>
                    <a:pt x="76582" y="683516"/>
                  </a:cubicBezTo>
                  <a:cubicBezTo>
                    <a:pt x="78934" y="659939"/>
                    <a:pt x="81959" y="636035"/>
                    <a:pt x="83302" y="611804"/>
                  </a:cubicBezTo>
                  <a:close/>
                  <a:moveTo>
                    <a:pt x="436495" y="571851"/>
                  </a:moveTo>
                  <a:cubicBezTo>
                    <a:pt x="438281" y="572096"/>
                    <a:pt x="439906" y="573401"/>
                    <a:pt x="439581" y="575523"/>
                  </a:cubicBezTo>
                  <a:cubicBezTo>
                    <a:pt x="434707" y="621230"/>
                    <a:pt x="430159" y="666939"/>
                    <a:pt x="415215" y="710361"/>
                  </a:cubicBezTo>
                  <a:cubicBezTo>
                    <a:pt x="408392" y="729950"/>
                    <a:pt x="400595" y="749865"/>
                    <a:pt x="391174" y="768148"/>
                  </a:cubicBezTo>
                  <a:cubicBezTo>
                    <a:pt x="386300" y="777942"/>
                    <a:pt x="380128" y="787084"/>
                    <a:pt x="374280" y="796226"/>
                  </a:cubicBezTo>
                  <a:cubicBezTo>
                    <a:pt x="369082" y="804388"/>
                    <a:pt x="361934" y="812223"/>
                    <a:pt x="358686" y="821691"/>
                  </a:cubicBezTo>
                  <a:cubicBezTo>
                    <a:pt x="356086" y="829200"/>
                    <a:pt x="344065" y="825609"/>
                    <a:pt x="346664" y="818426"/>
                  </a:cubicBezTo>
                  <a:cubicBezTo>
                    <a:pt x="352838" y="800469"/>
                    <a:pt x="367132" y="786431"/>
                    <a:pt x="375904" y="769780"/>
                  </a:cubicBezTo>
                  <a:cubicBezTo>
                    <a:pt x="386625" y="749865"/>
                    <a:pt x="395722" y="728317"/>
                    <a:pt x="402869" y="706443"/>
                  </a:cubicBezTo>
                  <a:cubicBezTo>
                    <a:pt x="416514" y="663674"/>
                    <a:pt x="423986" y="618945"/>
                    <a:pt x="432433" y="574544"/>
                  </a:cubicBezTo>
                  <a:cubicBezTo>
                    <a:pt x="432758" y="572421"/>
                    <a:pt x="434707" y="571606"/>
                    <a:pt x="436495" y="571851"/>
                  </a:cubicBezTo>
                  <a:close/>
                  <a:moveTo>
                    <a:pt x="72137" y="555927"/>
                  </a:moveTo>
                  <a:cubicBezTo>
                    <a:pt x="69523" y="624806"/>
                    <a:pt x="64295" y="693685"/>
                    <a:pt x="63315" y="762237"/>
                  </a:cubicBezTo>
                  <a:cubicBezTo>
                    <a:pt x="122126" y="766154"/>
                    <a:pt x="180936" y="776274"/>
                    <a:pt x="237133" y="792596"/>
                  </a:cubicBezTo>
                  <a:cubicBezTo>
                    <a:pt x="258370" y="798798"/>
                    <a:pt x="278627" y="806307"/>
                    <a:pt x="298884" y="814794"/>
                  </a:cubicBezTo>
                  <a:cubicBezTo>
                    <a:pt x="306072" y="804022"/>
                    <a:pt x="312606" y="792923"/>
                    <a:pt x="318814" y="781498"/>
                  </a:cubicBezTo>
                  <a:cubicBezTo>
                    <a:pt x="355734" y="714251"/>
                    <a:pt x="380892" y="636232"/>
                    <a:pt x="389060" y="557233"/>
                  </a:cubicBezTo>
                  <a:cubicBezTo>
                    <a:pt x="369457" y="557885"/>
                    <a:pt x="349853" y="558539"/>
                    <a:pt x="330249" y="558865"/>
                  </a:cubicBezTo>
                  <a:cubicBezTo>
                    <a:pt x="244321" y="560497"/>
                    <a:pt x="158066" y="558865"/>
                    <a:pt x="72137" y="555927"/>
                  </a:cubicBezTo>
                  <a:close/>
                  <a:moveTo>
                    <a:pt x="587055" y="551357"/>
                  </a:moveTo>
                  <a:cubicBezTo>
                    <a:pt x="530858" y="551684"/>
                    <a:pt x="474661" y="553968"/>
                    <a:pt x="418465" y="556253"/>
                  </a:cubicBezTo>
                  <a:cubicBezTo>
                    <a:pt x="412911" y="617624"/>
                    <a:pt x="397555" y="678342"/>
                    <a:pt x="374031" y="734817"/>
                  </a:cubicBezTo>
                  <a:cubicBezTo>
                    <a:pt x="360962" y="766481"/>
                    <a:pt x="344952" y="797166"/>
                    <a:pt x="326328" y="825893"/>
                  </a:cubicBezTo>
                  <a:cubicBezTo>
                    <a:pt x="332864" y="828505"/>
                    <a:pt x="339070" y="831116"/>
                    <a:pt x="345606" y="834054"/>
                  </a:cubicBezTo>
                  <a:cubicBezTo>
                    <a:pt x="375337" y="846786"/>
                    <a:pt x="401149" y="866045"/>
                    <a:pt x="429900" y="880409"/>
                  </a:cubicBezTo>
                  <a:cubicBezTo>
                    <a:pt x="488057" y="819691"/>
                    <a:pt x="532492" y="744610"/>
                    <a:pt x="561244" y="665937"/>
                  </a:cubicBezTo>
                  <a:cubicBezTo>
                    <a:pt x="571699" y="637537"/>
                    <a:pt x="581500" y="608484"/>
                    <a:pt x="585095" y="578778"/>
                  </a:cubicBezTo>
                  <a:cubicBezTo>
                    <a:pt x="585748" y="569311"/>
                    <a:pt x="586728" y="560497"/>
                    <a:pt x="587055" y="551357"/>
                  </a:cubicBezTo>
                  <a:close/>
                  <a:moveTo>
                    <a:pt x="7361" y="386818"/>
                  </a:moveTo>
                  <a:cubicBezTo>
                    <a:pt x="7690" y="384520"/>
                    <a:pt x="10980" y="384520"/>
                    <a:pt x="11309" y="386818"/>
                  </a:cubicBezTo>
                  <a:cubicBezTo>
                    <a:pt x="13942" y="419977"/>
                    <a:pt x="9993" y="452807"/>
                    <a:pt x="8678" y="485965"/>
                  </a:cubicBezTo>
                  <a:cubicBezTo>
                    <a:pt x="8678" y="490562"/>
                    <a:pt x="4400" y="492203"/>
                    <a:pt x="1110" y="491218"/>
                  </a:cubicBezTo>
                  <a:lnTo>
                    <a:pt x="0" y="491156"/>
                  </a:lnTo>
                  <a:lnTo>
                    <a:pt x="0" y="455496"/>
                  </a:lnTo>
                  <a:lnTo>
                    <a:pt x="2302" y="433273"/>
                  </a:lnTo>
                  <a:cubicBezTo>
                    <a:pt x="4482" y="417843"/>
                    <a:pt x="6703" y="402413"/>
                    <a:pt x="7361" y="386818"/>
                  </a:cubicBezTo>
                  <a:close/>
                  <a:moveTo>
                    <a:pt x="604278" y="356563"/>
                  </a:moveTo>
                  <a:cubicBezTo>
                    <a:pt x="623928" y="408157"/>
                    <a:pt x="636814" y="463669"/>
                    <a:pt x="640357" y="518856"/>
                  </a:cubicBezTo>
                  <a:cubicBezTo>
                    <a:pt x="643902" y="575022"/>
                    <a:pt x="636170" y="628249"/>
                    <a:pt x="621674" y="682455"/>
                  </a:cubicBezTo>
                  <a:cubicBezTo>
                    <a:pt x="619097" y="690945"/>
                    <a:pt x="605889" y="686374"/>
                    <a:pt x="609110" y="678210"/>
                  </a:cubicBezTo>
                  <a:cubicBezTo>
                    <a:pt x="649055" y="575022"/>
                    <a:pt x="623284" y="461384"/>
                    <a:pt x="601056" y="357542"/>
                  </a:cubicBezTo>
                  <a:cubicBezTo>
                    <a:pt x="600412" y="355910"/>
                    <a:pt x="603634" y="354277"/>
                    <a:pt x="604278" y="356563"/>
                  </a:cubicBezTo>
                  <a:close/>
                  <a:moveTo>
                    <a:pt x="32093" y="346946"/>
                  </a:moveTo>
                  <a:cubicBezTo>
                    <a:pt x="36670" y="374450"/>
                    <a:pt x="37650" y="402609"/>
                    <a:pt x="36016" y="430441"/>
                  </a:cubicBezTo>
                  <a:cubicBezTo>
                    <a:pt x="35361" y="444193"/>
                    <a:pt x="35361" y="457945"/>
                    <a:pt x="34054" y="471698"/>
                  </a:cubicBezTo>
                  <a:cubicBezTo>
                    <a:pt x="33074" y="481521"/>
                    <a:pt x="31439" y="492654"/>
                    <a:pt x="34054" y="502477"/>
                  </a:cubicBezTo>
                  <a:cubicBezTo>
                    <a:pt x="35035" y="502477"/>
                    <a:pt x="36016" y="502804"/>
                    <a:pt x="36342" y="502804"/>
                  </a:cubicBezTo>
                  <a:cubicBezTo>
                    <a:pt x="44188" y="502477"/>
                    <a:pt x="43862" y="514591"/>
                    <a:pt x="36016" y="514591"/>
                  </a:cubicBezTo>
                  <a:cubicBezTo>
                    <a:pt x="34708" y="514591"/>
                    <a:pt x="33728" y="514591"/>
                    <a:pt x="32419" y="514591"/>
                  </a:cubicBezTo>
                  <a:cubicBezTo>
                    <a:pt x="30785" y="515246"/>
                    <a:pt x="29151" y="515246"/>
                    <a:pt x="27843" y="514591"/>
                  </a:cubicBezTo>
                  <a:lnTo>
                    <a:pt x="1" y="512618"/>
                  </a:lnTo>
                  <a:lnTo>
                    <a:pt x="1" y="501253"/>
                  </a:lnTo>
                  <a:lnTo>
                    <a:pt x="22939" y="502149"/>
                  </a:lnTo>
                  <a:cubicBezTo>
                    <a:pt x="18689" y="482831"/>
                    <a:pt x="23266" y="459582"/>
                    <a:pt x="24574" y="440591"/>
                  </a:cubicBezTo>
                  <a:cubicBezTo>
                    <a:pt x="27189" y="409485"/>
                    <a:pt x="31112" y="378706"/>
                    <a:pt x="29477" y="347273"/>
                  </a:cubicBezTo>
                  <a:cubicBezTo>
                    <a:pt x="29477" y="345963"/>
                    <a:pt x="31765" y="345636"/>
                    <a:pt x="32093" y="346946"/>
                  </a:cubicBezTo>
                  <a:close/>
                  <a:moveTo>
                    <a:pt x="328943" y="269313"/>
                  </a:moveTo>
                  <a:cubicBezTo>
                    <a:pt x="305745" y="277800"/>
                    <a:pt x="282221" y="285635"/>
                    <a:pt x="258043" y="291837"/>
                  </a:cubicBezTo>
                  <a:cubicBezTo>
                    <a:pt x="199559" y="307833"/>
                    <a:pt x="138788" y="316320"/>
                    <a:pt x="77691" y="319584"/>
                  </a:cubicBezTo>
                  <a:cubicBezTo>
                    <a:pt x="76711" y="360063"/>
                    <a:pt x="75078" y="400541"/>
                    <a:pt x="73444" y="441020"/>
                  </a:cubicBezTo>
                  <a:cubicBezTo>
                    <a:pt x="73444" y="466156"/>
                    <a:pt x="73444" y="490965"/>
                    <a:pt x="73117" y="515775"/>
                  </a:cubicBezTo>
                  <a:cubicBezTo>
                    <a:pt x="73117" y="520019"/>
                    <a:pt x="73117" y="524589"/>
                    <a:pt x="72790" y="529160"/>
                  </a:cubicBezTo>
                  <a:cubicBezTo>
                    <a:pt x="158719" y="531444"/>
                    <a:pt x="244647" y="533077"/>
                    <a:pt x="330576" y="530792"/>
                  </a:cubicBezTo>
                  <a:cubicBezTo>
                    <a:pt x="350833" y="530138"/>
                    <a:pt x="371089" y="529485"/>
                    <a:pt x="391020" y="528506"/>
                  </a:cubicBezTo>
                  <a:cubicBezTo>
                    <a:pt x="393634" y="484436"/>
                    <a:pt x="390367" y="440367"/>
                    <a:pt x="380892" y="397930"/>
                  </a:cubicBezTo>
                  <a:cubicBezTo>
                    <a:pt x="374357" y="405438"/>
                    <a:pt x="368476" y="412946"/>
                    <a:pt x="363575" y="421760"/>
                  </a:cubicBezTo>
                  <a:cubicBezTo>
                    <a:pt x="359328" y="429268"/>
                    <a:pt x="347565" y="422087"/>
                    <a:pt x="352140" y="414905"/>
                  </a:cubicBezTo>
                  <a:cubicBezTo>
                    <a:pt x="359328" y="403153"/>
                    <a:pt x="368149" y="393360"/>
                    <a:pt x="377625" y="383567"/>
                  </a:cubicBezTo>
                  <a:cubicBezTo>
                    <a:pt x="375664" y="376385"/>
                    <a:pt x="373377" y="369203"/>
                    <a:pt x="371417" y="362348"/>
                  </a:cubicBezTo>
                  <a:cubicBezTo>
                    <a:pt x="359654" y="375079"/>
                    <a:pt x="348219" y="387811"/>
                    <a:pt x="336457" y="400868"/>
                  </a:cubicBezTo>
                  <a:cubicBezTo>
                    <a:pt x="331883" y="406091"/>
                    <a:pt x="323061" y="398909"/>
                    <a:pt x="327309" y="393360"/>
                  </a:cubicBezTo>
                  <a:cubicBezTo>
                    <a:pt x="339398" y="377364"/>
                    <a:pt x="352793" y="362674"/>
                    <a:pt x="366515" y="347658"/>
                  </a:cubicBezTo>
                  <a:cubicBezTo>
                    <a:pt x="356714" y="320237"/>
                    <a:pt x="343972" y="294122"/>
                    <a:pt x="328943" y="269313"/>
                  </a:cubicBezTo>
                  <a:close/>
                  <a:moveTo>
                    <a:pt x="468454" y="207615"/>
                  </a:moveTo>
                  <a:cubicBezTo>
                    <a:pt x="431534" y="225896"/>
                    <a:pt x="393634" y="243850"/>
                    <a:pt x="355080" y="259193"/>
                  </a:cubicBezTo>
                  <a:cubicBezTo>
                    <a:pt x="364883" y="274862"/>
                    <a:pt x="373377" y="291184"/>
                    <a:pt x="380892" y="308159"/>
                  </a:cubicBezTo>
                  <a:cubicBezTo>
                    <a:pt x="383179" y="314035"/>
                    <a:pt x="385466" y="319584"/>
                    <a:pt x="387753" y="325460"/>
                  </a:cubicBezTo>
                  <a:cubicBezTo>
                    <a:pt x="400821" y="312076"/>
                    <a:pt x="413564" y="299018"/>
                    <a:pt x="425979" y="285308"/>
                  </a:cubicBezTo>
                  <a:cubicBezTo>
                    <a:pt x="430553" y="280085"/>
                    <a:pt x="438069" y="287920"/>
                    <a:pt x="433494" y="293143"/>
                  </a:cubicBezTo>
                  <a:cubicBezTo>
                    <a:pt x="420098" y="308159"/>
                    <a:pt x="406376" y="323175"/>
                    <a:pt x="392654" y="338518"/>
                  </a:cubicBezTo>
                  <a:cubicBezTo>
                    <a:pt x="395268" y="346026"/>
                    <a:pt x="397881" y="353208"/>
                    <a:pt x="399842" y="360716"/>
                  </a:cubicBezTo>
                  <a:cubicBezTo>
                    <a:pt x="414871" y="345373"/>
                    <a:pt x="431534" y="328072"/>
                    <a:pt x="438722" y="308159"/>
                  </a:cubicBezTo>
                  <a:cubicBezTo>
                    <a:pt x="440356" y="303262"/>
                    <a:pt x="447217" y="305547"/>
                    <a:pt x="446237" y="310118"/>
                  </a:cubicBezTo>
                  <a:cubicBezTo>
                    <a:pt x="442643" y="330357"/>
                    <a:pt x="425979" y="347331"/>
                    <a:pt x="413564" y="362348"/>
                  </a:cubicBezTo>
                  <a:cubicBezTo>
                    <a:pt x="410297" y="365939"/>
                    <a:pt x="407029" y="369856"/>
                    <a:pt x="403763" y="373447"/>
                  </a:cubicBezTo>
                  <a:cubicBezTo>
                    <a:pt x="417158" y="423392"/>
                    <a:pt x="422386" y="475297"/>
                    <a:pt x="420426" y="527201"/>
                  </a:cubicBezTo>
                  <a:cubicBezTo>
                    <a:pt x="475969" y="524916"/>
                    <a:pt x="531512" y="521977"/>
                    <a:pt x="587382" y="521651"/>
                  </a:cubicBezTo>
                  <a:cubicBezTo>
                    <a:pt x="586728" y="510226"/>
                    <a:pt x="586074" y="499126"/>
                    <a:pt x="584768" y="488028"/>
                  </a:cubicBezTo>
                  <a:cubicBezTo>
                    <a:pt x="577253" y="423719"/>
                    <a:pt x="556670" y="360389"/>
                    <a:pt x="527918" y="302609"/>
                  </a:cubicBezTo>
                  <a:cubicBezTo>
                    <a:pt x="510928" y="269313"/>
                    <a:pt x="491325" y="237321"/>
                    <a:pt x="468454" y="207615"/>
                  </a:cubicBezTo>
                  <a:close/>
                  <a:moveTo>
                    <a:pt x="31623" y="49944"/>
                  </a:moveTo>
                  <a:cubicBezTo>
                    <a:pt x="28356" y="52556"/>
                    <a:pt x="25088" y="55168"/>
                    <a:pt x="21822" y="57453"/>
                  </a:cubicBezTo>
                  <a:cubicBezTo>
                    <a:pt x="17247" y="60717"/>
                    <a:pt x="12346" y="63981"/>
                    <a:pt x="7446" y="67246"/>
                  </a:cubicBezTo>
                  <a:cubicBezTo>
                    <a:pt x="23455" y="69205"/>
                    <a:pt x="39138" y="68552"/>
                    <a:pt x="54820" y="70510"/>
                  </a:cubicBezTo>
                  <a:cubicBezTo>
                    <a:pt x="55474" y="65941"/>
                    <a:pt x="55801" y="61044"/>
                    <a:pt x="56781" y="56473"/>
                  </a:cubicBezTo>
                  <a:cubicBezTo>
                    <a:pt x="50573" y="55168"/>
                    <a:pt x="44692" y="53536"/>
                    <a:pt x="38811" y="52230"/>
                  </a:cubicBezTo>
                  <a:cubicBezTo>
                    <a:pt x="36197" y="51577"/>
                    <a:pt x="33910" y="50924"/>
                    <a:pt x="31623" y="49944"/>
                  </a:cubicBezTo>
                  <a:close/>
                  <a:moveTo>
                    <a:pt x="87493" y="44395"/>
                  </a:moveTo>
                  <a:cubicBezTo>
                    <a:pt x="86513" y="50271"/>
                    <a:pt x="85532" y="56473"/>
                    <a:pt x="84552" y="62676"/>
                  </a:cubicBezTo>
                  <a:cubicBezTo>
                    <a:pt x="75078" y="133513"/>
                    <a:pt x="80305" y="205004"/>
                    <a:pt x="78998" y="276494"/>
                  </a:cubicBezTo>
                  <a:cubicBezTo>
                    <a:pt x="78671" y="282043"/>
                    <a:pt x="78671" y="287593"/>
                    <a:pt x="78671" y="293143"/>
                  </a:cubicBezTo>
                  <a:cubicBezTo>
                    <a:pt x="138462" y="289552"/>
                    <a:pt x="198580" y="281064"/>
                    <a:pt x="256082" y="264089"/>
                  </a:cubicBezTo>
                  <a:cubicBezTo>
                    <a:pt x="275360" y="258540"/>
                    <a:pt x="294309" y="252011"/>
                    <a:pt x="313259" y="245156"/>
                  </a:cubicBezTo>
                  <a:cubicBezTo>
                    <a:pt x="293003" y="215776"/>
                    <a:pt x="269152" y="188682"/>
                    <a:pt x="242687" y="163872"/>
                  </a:cubicBezTo>
                  <a:cubicBezTo>
                    <a:pt x="214262" y="136451"/>
                    <a:pt x="183550" y="111315"/>
                    <a:pt x="150224" y="89771"/>
                  </a:cubicBezTo>
                  <a:cubicBezTo>
                    <a:pt x="128660" y="76060"/>
                    <a:pt x="105463" y="63002"/>
                    <a:pt x="87493" y="44395"/>
                  </a:cubicBezTo>
                  <a:close/>
                  <a:moveTo>
                    <a:pt x="61681" y="29053"/>
                  </a:moveTo>
                  <a:cubicBezTo>
                    <a:pt x="61028" y="29379"/>
                    <a:pt x="60049" y="29379"/>
                    <a:pt x="59068" y="29379"/>
                  </a:cubicBezTo>
                  <a:cubicBezTo>
                    <a:pt x="52533" y="33622"/>
                    <a:pt x="45999" y="38519"/>
                    <a:pt x="39791" y="43416"/>
                  </a:cubicBezTo>
                  <a:cubicBezTo>
                    <a:pt x="45999" y="44395"/>
                    <a:pt x="52207" y="44069"/>
                    <a:pt x="58741" y="45048"/>
                  </a:cubicBezTo>
                  <a:cubicBezTo>
                    <a:pt x="59721" y="39825"/>
                    <a:pt x="60375" y="34602"/>
                    <a:pt x="61681" y="29053"/>
                  </a:cubicBezTo>
                  <a:close/>
                  <a:moveTo>
                    <a:pt x="94355" y="27420"/>
                  </a:moveTo>
                  <a:cubicBezTo>
                    <a:pt x="115918" y="47659"/>
                    <a:pt x="142709" y="60717"/>
                    <a:pt x="167540" y="76713"/>
                  </a:cubicBezTo>
                  <a:cubicBezTo>
                    <a:pt x="197599" y="95973"/>
                    <a:pt x="226024" y="117191"/>
                    <a:pt x="252489" y="141022"/>
                  </a:cubicBezTo>
                  <a:cubicBezTo>
                    <a:pt x="284508" y="169422"/>
                    <a:pt x="314240" y="200760"/>
                    <a:pt x="339070" y="235362"/>
                  </a:cubicBezTo>
                  <a:cubicBezTo>
                    <a:pt x="376644" y="220347"/>
                    <a:pt x="413564" y="202718"/>
                    <a:pt x="449830" y="184764"/>
                  </a:cubicBezTo>
                  <a:cubicBezTo>
                    <a:pt x="440029" y="173666"/>
                    <a:pt x="429900" y="163220"/>
                    <a:pt x="419445" y="153427"/>
                  </a:cubicBezTo>
                  <a:cubicBezTo>
                    <a:pt x="368802" y="107071"/>
                    <a:pt x="305745" y="72142"/>
                    <a:pt x="241053" y="50271"/>
                  </a:cubicBezTo>
                  <a:cubicBezTo>
                    <a:pt x="215569" y="41783"/>
                    <a:pt x="189431" y="34929"/>
                    <a:pt x="162966" y="30032"/>
                  </a:cubicBezTo>
                  <a:cubicBezTo>
                    <a:pt x="140422" y="27094"/>
                    <a:pt x="117225" y="26768"/>
                    <a:pt x="94355" y="27420"/>
                  </a:cubicBezTo>
                  <a:close/>
                  <a:moveTo>
                    <a:pt x="84879" y="0"/>
                  </a:moveTo>
                  <a:cubicBezTo>
                    <a:pt x="94355" y="0"/>
                    <a:pt x="104482" y="0"/>
                    <a:pt x="114284" y="653"/>
                  </a:cubicBezTo>
                  <a:cubicBezTo>
                    <a:pt x="135522" y="1632"/>
                    <a:pt x="156759" y="4243"/>
                    <a:pt x="177343" y="8814"/>
                  </a:cubicBezTo>
                  <a:cubicBezTo>
                    <a:pt x="267518" y="25136"/>
                    <a:pt x="353773" y="63981"/>
                    <a:pt x="424346" y="120783"/>
                  </a:cubicBezTo>
                  <a:cubicBezTo>
                    <a:pt x="443950" y="136451"/>
                    <a:pt x="461593" y="154079"/>
                    <a:pt x="477929" y="173013"/>
                  </a:cubicBezTo>
                  <a:cubicBezTo>
                    <a:pt x="485443" y="174318"/>
                    <a:pt x="490671" y="181500"/>
                    <a:pt x="490671" y="188682"/>
                  </a:cubicBezTo>
                  <a:cubicBezTo>
                    <a:pt x="508641" y="211533"/>
                    <a:pt x="524650" y="235689"/>
                    <a:pt x="538699" y="260825"/>
                  </a:cubicBezTo>
                  <a:cubicBezTo>
                    <a:pt x="570392" y="317626"/>
                    <a:pt x="594896" y="379650"/>
                    <a:pt x="606985" y="442979"/>
                  </a:cubicBezTo>
                  <a:cubicBezTo>
                    <a:pt x="618421" y="502391"/>
                    <a:pt x="621688" y="565068"/>
                    <a:pt x="605679" y="623827"/>
                  </a:cubicBezTo>
                  <a:cubicBezTo>
                    <a:pt x="588689" y="685198"/>
                    <a:pt x="561897" y="744936"/>
                    <a:pt x="528244" y="799125"/>
                  </a:cubicBezTo>
                  <a:cubicBezTo>
                    <a:pt x="514849" y="820996"/>
                    <a:pt x="499819" y="841889"/>
                    <a:pt x="483483" y="861801"/>
                  </a:cubicBezTo>
                  <a:cubicBezTo>
                    <a:pt x="483156" y="862454"/>
                    <a:pt x="482503" y="863108"/>
                    <a:pt x="482177" y="863434"/>
                  </a:cubicBezTo>
                  <a:cubicBezTo>
                    <a:pt x="480216" y="866045"/>
                    <a:pt x="478582" y="868004"/>
                    <a:pt x="476622" y="869962"/>
                  </a:cubicBezTo>
                  <a:cubicBezTo>
                    <a:pt x="475969" y="871269"/>
                    <a:pt x="475315" y="872248"/>
                    <a:pt x="474335" y="872901"/>
                  </a:cubicBezTo>
                  <a:cubicBezTo>
                    <a:pt x="411931" y="946676"/>
                    <a:pt x="332209" y="1005762"/>
                    <a:pt x="239094" y="1034815"/>
                  </a:cubicBezTo>
                  <a:cubicBezTo>
                    <a:pt x="206421" y="1044935"/>
                    <a:pt x="173095" y="1050484"/>
                    <a:pt x="139116" y="1054075"/>
                  </a:cubicBezTo>
                  <a:cubicBezTo>
                    <a:pt x="135848" y="1054401"/>
                    <a:pt x="132254" y="1054728"/>
                    <a:pt x="128987" y="1055055"/>
                  </a:cubicBezTo>
                  <a:cubicBezTo>
                    <a:pt x="124740" y="1055707"/>
                    <a:pt x="120492" y="1056033"/>
                    <a:pt x="116245" y="1056687"/>
                  </a:cubicBezTo>
                  <a:cubicBezTo>
                    <a:pt x="96642" y="1058645"/>
                    <a:pt x="76711" y="1059624"/>
                    <a:pt x="57107" y="1059624"/>
                  </a:cubicBezTo>
                  <a:cubicBezTo>
                    <a:pt x="47306" y="1059624"/>
                    <a:pt x="37178" y="1059624"/>
                    <a:pt x="27375" y="1058972"/>
                  </a:cubicBezTo>
                  <a:lnTo>
                    <a:pt x="0" y="1055411"/>
                  </a:lnTo>
                  <a:lnTo>
                    <a:pt x="0" y="1032221"/>
                  </a:lnTo>
                  <a:lnTo>
                    <a:pt x="10386" y="1032856"/>
                  </a:lnTo>
                  <a:lnTo>
                    <a:pt x="0" y="1023233"/>
                  </a:lnTo>
                  <a:lnTo>
                    <a:pt x="0" y="984711"/>
                  </a:lnTo>
                  <a:lnTo>
                    <a:pt x="2478" y="987486"/>
                  </a:lnTo>
                  <a:cubicBezTo>
                    <a:pt x="14939" y="999743"/>
                    <a:pt x="28274" y="1011066"/>
                    <a:pt x="42731" y="1021104"/>
                  </a:cubicBezTo>
                  <a:cubicBezTo>
                    <a:pt x="38811" y="943411"/>
                    <a:pt x="36197" y="866045"/>
                    <a:pt x="36851" y="789005"/>
                  </a:cubicBezTo>
                  <a:cubicBezTo>
                    <a:pt x="33910" y="788679"/>
                    <a:pt x="31296" y="788679"/>
                    <a:pt x="28356" y="788679"/>
                  </a:cubicBezTo>
                  <a:lnTo>
                    <a:pt x="0" y="789322"/>
                  </a:lnTo>
                  <a:lnTo>
                    <a:pt x="0" y="762078"/>
                  </a:lnTo>
                  <a:lnTo>
                    <a:pt x="28683" y="760932"/>
                  </a:lnTo>
                  <a:cubicBezTo>
                    <a:pt x="31623" y="760932"/>
                    <a:pt x="34236" y="760932"/>
                    <a:pt x="37178" y="760932"/>
                  </a:cubicBezTo>
                  <a:cubicBezTo>
                    <a:pt x="38157" y="710660"/>
                    <a:pt x="41098" y="660715"/>
                    <a:pt x="43712" y="610770"/>
                  </a:cubicBezTo>
                  <a:cubicBezTo>
                    <a:pt x="44365" y="592162"/>
                    <a:pt x="45018" y="573555"/>
                    <a:pt x="45672" y="555275"/>
                  </a:cubicBezTo>
                  <a:lnTo>
                    <a:pt x="0" y="552981"/>
                  </a:lnTo>
                  <a:lnTo>
                    <a:pt x="0" y="526661"/>
                  </a:lnTo>
                  <a:lnTo>
                    <a:pt x="46652" y="528506"/>
                  </a:lnTo>
                  <a:cubicBezTo>
                    <a:pt x="46652" y="525241"/>
                    <a:pt x="46979" y="522304"/>
                    <a:pt x="46979" y="519366"/>
                  </a:cubicBezTo>
                  <a:cubicBezTo>
                    <a:pt x="47306" y="509899"/>
                    <a:pt x="47633" y="500758"/>
                    <a:pt x="47959" y="491619"/>
                  </a:cubicBezTo>
                  <a:cubicBezTo>
                    <a:pt x="48613" y="434492"/>
                    <a:pt x="47306" y="377364"/>
                    <a:pt x="46979" y="320564"/>
                  </a:cubicBezTo>
                  <a:cubicBezTo>
                    <a:pt x="46326" y="320564"/>
                    <a:pt x="45346" y="320564"/>
                    <a:pt x="44692" y="320564"/>
                  </a:cubicBezTo>
                  <a:lnTo>
                    <a:pt x="0" y="318356"/>
                  </a:lnTo>
                  <a:lnTo>
                    <a:pt x="0" y="293208"/>
                  </a:lnTo>
                  <a:lnTo>
                    <a:pt x="46979" y="294448"/>
                  </a:lnTo>
                  <a:cubicBezTo>
                    <a:pt x="46979" y="286287"/>
                    <a:pt x="46979" y="278126"/>
                    <a:pt x="46979" y="269639"/>
                  </a:cubicBezTo>
                  <a:cubicBezTo>
                    <a:pt x="45999" y="270292"/>
                    <a:pt x="44692" y="270945"/>
                    <a:pt x="42731" y="270945"/>
                  </a:cubicBezTo>
                  <a:lnTo>
                    <a:pt x="0" y="267956"/>
                  </a:lnTo>
                  <a:lnTo>
                    <a:pt x="0" y="256373"/>
                  </a:lnTo>
                  <a:lnTo>
                    <a:pt x="43385" y="256581"/>
                  </a:lnTo>
                  <a:cubicBezTo>
                    <a:pt x="44692" y="256581"/>
                    <a:pt x="45999" y="257235"/>
                    <a:pt x="46979" y="257887"/>
                  </a:cubicBezTo>
                  <a:cubicBezTo>
                    <a:pt x="46979" y="252338"/>
                    <a:pt x="47306" y="246788"/>
                    <a:pt x="47306" y="241239"/>
                  </a:cubicBezTo>
                  <a:lnTo>
                    <a:pt x="0" y="241089"/>
                  </a:lnTo>
                  <a:lnTo>
                    <a:pt x="0" y="226194"/>
                  </a:lnTo>
                  <a:lnTo>
                    <a:pt x="47306" y="225243"/>
                  </a:lnTo>
                  <a:cubicBezTo>
                    <a:pt x="47633" y="222632"/>
                    <a:pt x="47633" y="220020"/>
                    <a:pt x="47633" y="217735"/>
                  </a:cubicBezTo>
                  <a:cubicBezTo>
                    <a:pt x="33257" y="218388"/>
                    <a:pt x="17901" y="215450"/>
                    <a:pt x="3851" y="214471"/>
                  </a:cubicBezTo>
                  <a:lnTo>
                    <a:pt x="0" y="214109"/>
                  </a:lnTo>
                  <a:lnTo>
                    <a:pt x="0" y="199775"/>
                  </a:lnTo>
                  <a:lnTo>
                    <a:pt x="12999" y="200434"/>
                  </a:lnTo>
                  <a:cubicBezTo>
                    <a:pt x="24435" y="200434"/>
                    <a:pt x="36851" y="200108"/>
                    <a:pt x="47959" y="201740"/>
                  </a:cubicBezTo>
                  <a:cubicBezTo>
                    <a:pt x="48286" y="199781"/>
                    <a:pt x="48286" y="197822"/>
                    <a:pt x="48286" y="195864"/>
                  </a:cubicBezTo>
                  <a:lnTo>
                    <a:pt x="0" y="188111"/>
                  </a:lnTo>
                  <a:lnTo>
                    <a:pt x="0" y="174641"/>
                  </a:lnTo>
                  <a:lnTo>
                    <a:pt x="48939" y="181174"/>
                  </a:lnTo>
                  <a:cubicBezTo>
                    <a:pt x="48939" y="178889"/>
                    <a:pt x="48939" y="176603"/>
                    <a:pt x="49266" y="174318"/>
                  </a:cubicBezTo>
                  <a:cubicBezTo>
                    <a:pt x="35544" y="174318"/>
                    <a:pt x="20841" y="170728"/>
                    <a:pt x="7772" y="166484"/>
                  </a:cubicBezTo>
                  <a:lnTo>
                    <a:pt x="0" y="164945"/>
                  </a:lnTo>
                  <a:lnTo>
                    <a:pt x="0" y="151062"/>
                  </a:lnTo>
                  <a:lnTo>
                    <a:pt x="11693" y="153100"/>
                  </a:lnTo>
                  <a:cubicBezTo>
                    <a:pt x="24109" y="156364"/>
                    <a:pt x="37178" y="157344"/>
                    <a:pt x="49920" y="160281"/>
                  </a:cubicBezTo>
                  <a:cubicBezTo>
                    <a:pt x="50246" y="154732"/>
                    <a:pt x="50246" y="148856"/>
                    <a:pt x="50573" y="143307"/>
                  </a:cubicBezTo>
                  <a:lnTo>
                    <a:pt x="0" y="134570"/>
                  </a:lnTo>
                  <a:lnTo>
                    <a:pt x="0" y="122790"/>
                  </a:lnTo>
                  <a:lnTo>
                    <a:pt x="51226" y="128617"/>
                  </a:lnTo>
                  <a:cubicBezTo>
                    <a:pt x="51554" y="122415"/>
                    <a:pt x="51554" y="116212"/>
                    <a:pt x="51880" y="110010"/>
                  </a:cubicBezTo>
                  <a:cubicBezTo>
                    <a:pt x="51554" y="110010"/>
                    <a:pt x="51226" y="110010"/>
                    <a:pt x="51226" y="110010"/>
                  </a:cubicBezTo>
                  <a:cubicBezTo>
                    <a:pt x="42078" y="110010"/>
                    <a:pt x="32604" y="107725"/>
                    <a:pt x="23455" y="107071"/>
                  </a:cubicBezTo>
                  <a:lnTo>
                    <a:pt x="0" y="105838"/>
                  </a:lnTo>
                  <a:lnTo>
                    <a:pt x="0" y="93634"/>
                  </a:lnTo>
                  <a:lnTo>
                    <a:pt x="11040" y="94014"/>
                  </a:lnTo>
                  <a:cubicBezTo>
                    <a:pt x="24435" y="93361"/>
                    <a:pt x="40118" y="91729"/>
                    <a:pt x="52533" y="97278"/>
                  </a:cubicBezTo>
                  <a:cubicBezTo>
                    <a:pt x="52860" y="92708"/>
                    <a:pt x="53187" y="88464"/>
                    <a:pt x="53513" y="83895"/>
                  </a:cubicBezTo>
                  <a:lnTo>
                    <a:pt x="0" y="73650"/>
                  </a:lnTo>
                  <a:lnTo>
                    <a:pt x="0" y="48187"/>
                  </a:lnTo>
                  <a:lnTo>
                    <a:pt x="23781" y="32644"/>
                  </a:lnTo>
                  <a:lnTo>
                    <a:pt x="0" y="35020"/>
                  </a:lnTo>
                  <a:lnTo>
                    <a:pt x="0" y="6041"/>
                  </a:lnTo>
                  <a:lnTo>
                    <a:pt x="2545" y="5549"/>
                  </a:lnTo>
                  <a:cubicBezTo>
                    <a:pt x="6138" y="5222"/>
                    <a:pt x="9406" y="4896"/>
                    <a:pt x="12999" y="4243"/>
                  </a:cubicBezTo>
                  <a:cubicBezTo>
                    <a:pt x="17247" y="3917"/>
                    <a:pt x="21168" y="3590"/>
                    <a:pt x="25415" y="2937"/>
                  </a:cubicBezTo>
                  <a:cubicBezTo>
                    <a:pt x="45346" y="653"/>
                    <a:pt x="64949" y="0"/>
                    <a:pt x="848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BB46E398-18EB-8E46-80B5-31AD412666B9}"/>
                </a:ext>
              </a:extLst>
            </p:cNvPr>
            <p:cNvSpPr/>
            <p:nvPr/>
          </p:nvSpPr>
          <p:spPr>
            <a:xfrm>
              <a:off x="0" y="4313842"/>
              <a:ext cx="566592" cy="205408"/>
            </a:xfrm>
            <a:custGeom>
              <a:avLst/>
              <a:gdLst>
                <a:gd name="connsiteX0" fmla="*/ 443794 w 566592"/>
                <a:gd name="connsiteY0" fmla="*/ 65 h 205408"/>
                <a:gd name="connsiteX1" fmla="*/ 562336 w 566592"/>
                <a:gd name="connsiteY1" fmla="*/ 12428 h 205408"/>
                <a:gd name="connsiteX2" fmla="*/ 559071 w 566592"/>
                <a:gd name="connsiteY2" fmla="*/ 23235 h 205408"/>
                <a:gd name="connsiteX3" fmla="*/ 347860 w 566592"/>
                <a:gd name="connsiteY3" fmla="*/ 23563 h 205408"/>
                <a:gd name="connsiteX4" fmla="*/ 256127 w 566592"/>
                <a:gd name="connsiteY4" fmla="*/ 67119 h 205408"/>
                <a:gd name="connsiteX5" fmla="*/ 253516 w 566592"/>
                <a:gd name="connsiteY5" fmla="*/ 69739 h 205408"/>
                <a:gd name="connsiteX6" fmla="*/ 306400 w 566592"/>
                <a:gd name="connsiteY6" fmla="*/ 95284 h 205408"/>
                <a:gd name="connsiteX7" fmla="*/ 311950 w 566592"/>
                <a:gd name="connsiteY7" fmla="*/ 190584 h 205408"/>
                <a:gd name="connsiteX8" fmla="*/ 218260 w 566592"/>
                <a:gd name="connsiteY8" fmla="*/ 174537 h 205408"/>
                <a:gd name="connsiteX9" fmla="*/ 231317 w 566592"/>
                <a:gd name="connsiteY9" fmla="*/ 78909 h 205408"/>
                <a:gd name="connsiteX10" fmla="*/ 163417 w 566592"/>
                <a:gd name="connsiteY10" fmla="*/ 86769 h 205408"/>
                <a:gd name="connsiteX11" fmla="*/ 65808 w 566592"/>
                <a:gd name="connsiteY11" fmla="*/ 130325 h 205408"/>
                <a:gd name="connsiteX12" fmla="*/ 2641 w 566592"/>
                <a:gd name="connsiteY12" fmla="*/ 158817 h 205408"/>
                <a:gd name="connsiteX13" fmla="*/ 0 w 566592"/>
                <a:gd name="connsiteY13" fmla="*/ 159436 h 205408"/>
                <a:gd name="connsiteX14" fmla="*/ 0 w 566592"/>
                <a:gd name="connsiteY14" fmla="*/ 145989 h 205408"/>
                <a:gd name="connsiteX15" fmla="*/ 7048 w 566592"/>
                <a:gd name="connsiteY15" fmla="*/ 144080 h 205408"/>
                <a:gd name="connsiteX16" fmla="*/ 72011 w 566592"/>
                <a:gd name="connsiteY16" fmla="*/ 113623 h 205408"/>
                <a:gd name="connsiteX17" fmla="*/ 120978 w 566592"/>
                <a:gd name="connsiteY17" fmla="*/ 88079 h 205408"/>
                <a:gd name="connsiteX18" fmla="*/ 218260 w 566592"/>
                <a:gd name="connsiteY18" fmla="*/ 67119 h 205408"/>
                <a:gd name="connsiteX19" fmla="*/ 240132 w 566592"/>
                <a:gd name="connsiteY19" fmla="*/ 67774 h 205408"/>
                <a:gd name="connsiteX20" fmla="*/ 325987 w 566592"/>
                <a:gd name="connsiteY20" fmla="*/ 17668 h 205408"/>
                <a:gd name="connsiteX21" fmla="*/ 443794 w 566592"/>
                <a:gd name="connsiteY21" fmla="*/ 65 h 205408"/>
                <a:gd name="connsiteX22" fmla="*/ 244049 w 566592"/>
                <a:gd name="connsiteY22" fmla="*/ 80219 h 205408"/>
                <a:gd name="connsiteX23" fmla="*/ 224135 w 566592"/>
                <a:gd name="connsiteY23" fmla="*/ 156197 h 205408"/>
                <a:gd name="connsiteX24" fmla="*/ 259392 w 566592"/>
                <a:gd name="connsiteY24" fmla="*/ 193531 h 205408"/>
                <a:gd name="connsiteX25" fmla="*/ 315215 w 566592"/>
                <a:gd name="connsiteY25" fmla="*/ 165695 h 205408"/>
                <a:gd name="connsiteX26" fmla="*/ 265921 w 566592"/>
                <a:gd name="connsiteY26" fmla="*/ 84804 h 205408"/>
                <a:gd name="connsiteX27" fmla="*/ 244049 w 566592"/>
                <a:gd name="connsiteY27" fmla="*/ 80219 h 20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592" h="205408">
                  <a:moveTo>
                    <a:pt x="443794" y="65"/>
                  </a:moveTo>
                  <a:cubicBezTo>
                    <a:pt x="483988" y="-590"/>
                    <a:pt x="524305" y="3750"/>
                    <a:pt x="562336" y="12428"/>
                  </a:cubicBezTo>
                  <a:cubicBezTo>
                    <a:pt x="569843" y="13738"/>
                    <a:pt x="566579" y="24873"/>
                    <a:pt x="559071" y="23235"/>
                  </a:cubicBezTo>
                  <a:cubicBezTo>
                    <a:pt x="491170" y="7843"/>
                    <a:pt x="415434" y="6861"/>
                    <a:pt x="347860" y="23563"/>
                  </a:cubicBezTo>
                  <a:cubicBezTo>
                    <a:pt x="315215" y="31422"/>
                    <a:pt x="281264" y="43867"/>
                    <a:pt x="256127" y="67119"/>
                  </a:cubicBezTo>
                  <a:cubicBezTo>
                    <a:pt x="255475" y="67774"/>
                    <a:pt x="254495" y="68757"/>
                    <a:pt x="253516" y="69739"/>
                  </a:cubicBezTo>
                  <a:cubicBezTo>
                    <a:pt x="273429" y="73014"/>
                    <a:pt x="292364" y="80874"/>
                    <a:pt x="306400" y="95284"/>
                  </a:cubicBezTo>
                  <a:cubicBezTo>
                    <a:pt x="328273" y="118863"/>
                    <a:pt x="341331" y="167332"/>
                    <a:pt x="311950" y="190584"/>
                  </a:cubicBezTo>
                  <a:cubicBezTo>
                    <a:pt x="283223" y="213181"/>
                    <a:pt x="234256" y="211543"/>
                    <a:pt x="218260" y="174537"/>
                  </a:cubicBezTo>
                  <a:cubicBezTo>
                    <a:pt x="204549" y="142770"/>
                    <a:pt x="212057" y="106418"/>
                    <a:pt x="231317" y="78909"/>
                  </a:cubicBezTo>
                  <a:cubicBezTo>
                    <a:pt x="208466" y="77599"/>
                    <a:pt x="185288" y="80874"/>
                    <a:pt x="163417" y="86769"/>
                  </a:cubicBezTo>
                  <a:cubicBezTo>
                    <a:pt x="127833" y="95611"/>
                    <a:pt x="98127" y="113623"/>
                    <a:pt x="65808" y="130325"/>
                  </a:cubicBezTo>
                  <a:cubicBezTo>
                    <a:pt x="45405" y="140641"/>
                    <a:pt x="24349" y="150793"/>
                    <a:pt x="2641" y="158817"/>
                  </a:cubicBezTo>
                  <a:lnTo>
                    <a:pt x="0" y="159436"/>
                  </a:lnTo>
                  <a:lnTo>
                    <a:pt x="0" y="145989"/>
                  </a:lnTo>
                  <a:lnTo>
                    <a:pt x="7048" y="144080"/>
                  </a:lnTo>
                  <a:cubicBezTo>
                    <a:pt x="29246" y="135238"/>
                    <a:pt x="50792" y="124758"/>
                    <a:pt x="72011" y="113623"/>
                  </a:cubicBezTo>
                  <a:cubicBezTo>
                    <a:pt x="88334" y="105108"/>
                    <a:pt x="104003" y="95284"/>
                    <a:pt x="120978" y="88079"/>
                  </a:cubicBezTo>
                  <a:cubicBezTo>
                    <a:pt x="151664" y="75307"/>
                    <a:pt x="184962" y="67447"/>
                    <a:pt x="218260" y="67119"/>
                  </a:cubicBezTo>
                  <a:cubicBezTo>
                    <a:pt x="225442" y="67119"/>
                    <a:pt x="232623" y="67119"/>
                    <a:pt x="240132" y="67774"/>
                  </a:cubicBezTo>
                  <a:cubicBezTo>
                    <a:pt x="262330" y="42885"/>
                    <a:pt x="294322" y="27493"/>
                    <a:pt x="325987" y="17668"/>
                  </a:cubicBezTo>
                  <a:cubicBezTo>
                    <a:pt x="363529" y="6370"/>
                    <a:pt x="403600" y="720"/>
                    <a:pt x="443794" y="65"/>
                  </a:cubicBezTo>
                  <a:close/>
                  <a:moveTo>
                    <a:pt x="244049" y="80219"/>
                  </a:moveTo>
                  <a:cubicBezTo>
                    <a:pt x="227400" y="101506"/>
                    <a:pt x="217606" y="129015"/>
                    <a:pt x="224135" y="156197"/>
                  </a:cubicBezTo>
                  <a:cubicBezTo>
                    <a:pt x="228053" y="174209"/>
                    <a:pt x="239479" y="191239"/>
                    <a:pt x="259392" y="193531"/>
                  </a:cubicBezTo>
                  <a:cubicBezTo>
                    <a:pt x="279958" y="195824"/>
                    <a:pt x="308686" y="187964"/>
                    <a:pt x="315215" y="165695"/>
                  </a:cubicBezTo>
                  <a:cubicBezTo>
                    <a:pt x="325334" y="129998"/>
                    <a:pt x="298893" y="94956"/>
                    <a:pt x="265921" y="84804"/>
                  </a:cubicBezTo>
                  <a:cubicBezTo>
                    <a:pt x="259065" y="82511"/>
                    <a:pt x="251558" y="80874"/>
                    <a:pt x="244049" y="80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D6EFB5AE-53FB-C449-9983-8C5255D56EAC}"/>
                </a:ext>
              </a:extLst>
            </p:cNvPr>
            <p:cNvSpPr/>
            <p:nvPr/>
          </p:nvSpPr>
          <p:spPr>
            <a:xfrm>
              <a:off x="1" y="4725088"/>
              <a:ext cx="400765" cy="488875"/>
            </a:xfrm>
            <a:custGeom>
              <a:avLst/>
              <a:gdLst>
                <a:gd name="connsiteX0" fmla="*/ 376630 w 400765"/>
                <a:gd name="connsiteY0" fmla="*/ 477692 h 488875"/>
                <a:gd name="connsiteX1" fmla="*/ 376956 w 400765"/>
                <a:gd name="connsiteY1" fmla="*/ 484470 h 488875"/>
                <a:gd name="connsiteX2" fmla="*/ 263137 w 400765"/>
                <a:gd name="connsiteY2" fmla="*/ 488875 h 488875"/>
                <a:gd name="connsiteX3" fmla="*/ 262812 w 400765"/>
                <a:gd name="connsiteY3" fmla="*/ 485486 h 488875"/>
                <a:gd name="connsiteX4" fmla="*/ 376630 w 400765"/>
                <a:gd name="connsiteY4" fmla="*/ 477692 h 488875"/>
                <a:gd name="connsiteX5" fmla="*/ 375974 w 400765"/>
                <a:gd name="connsiteY5" fmla="*/ 462821 h 488875"/>
                <a:gd name="connsiteX6" fmla="*/ 376951 w 400765"/>
                <a:gd name="connsiteY6" fmla="*/ 469287 h 488875"/>
                <a:gd name="connsiteX7" fmla="*/ 244419 w 400765"/>
                <a:gd name="connsiteY7" fmla="*/ 477046 h 488875"/>
                <a:gd name="connsiteX8" fmla="*/ 244094 w 400765"/>
                <a:gd name="connsiteY8" fmla="*/ 474136 h 488875"/>
                <a:gd name="connsiteX9" fmla="*/ 375974 w 400765"/>
                <a:gd name="connsiteY9" fmla="*/ 462821 h 488875"/>
                <a:gd name="connsiteX10" fmla="*/ 379151 w 400765"/>
                <a:gd name="connsiteY10" fmla="*/ 155295 h 488875"/>
                <a:gd name="connsiteX11" fmla="*/ 384061 w 400765"/>
                <a:gd name="connsiteY11" fmla="*/ 163151 h 488875"/>
                <a:gd name="connsiteX12" fmla="*/ 378170 w 400765"/>
                <a:gd name="connsiteY12" fmla="*/ 163806 h 488875"/>
                <a:gd name="connsiteX13" fmla="*/ 378170 w 400765"/>
                <a:gd name="connsiteY13" fmla="*/ 161188 h 488875"/>
                <a:gd name="connsiteX14" fmla="*/ 378170 w 400765"/>
                <a:gd name="connsiteY14" fmla="*/ 159224 h 488875"/>
                <a:gd name="connsiteX15" fmla="*/ 377842 w 400765"/>
                <a:gd name="connsiteY15" fmla="*/ 158569 h 488875"/>
                <a:gd name="connsiteX16" fmla="*/ 379151 w 400765"/>
                <a:gd name="connsiteY16" fmla="*/ 155295 h 488875"/>
                <a:gd name="connsiteX17" fmla="*/ 32018 w 400765"/>
                <a:gd name="connsiteY17" fmla="*/ 85693 h 488875"/>
                <a:gd name="connsiteX18" fmla="*/ 33585 w 400765"/>
                <a:gd name="connsiteY18" fmla="*/ 89920 h 488875"/>
                <a:gd name="connsiteX19" fmla="*/ 33585 w 400765"/>
                <a:gd name="connsiteY19" fmla="*/ 112034 h 488875"/>
                <a:gd name="connsiteX20" fmla="*/ 34602 w 400765"/>
                <a:gd name="connsiteY20" fmla="*/ 140000 h 488875"/>
                <a:gd name="connsiteX21" fmla="*/ 36974 w 400765"/>
                <a:gd name="connsiteY21" fmla="*/ 220974 h 488875"/>
                <a:gd name="connsiteX22" fmla="*/ 32569 w 400765"/>
                <a:gd name="connsiteY22" fmla="*/ 221299 h 488875"/>
                <a:gd name="connsiteX23" fmla="*/ 26808 w 400765"/>
                <a:gd name="connsiteY23" fmla="*/ 127318 h 488875"/>
                <a:gd name="connsiteX24" fmla="*/ 27147 w 400765"/>
                <a:gd name="connsiteY24" fmla="*/ 86343 h 488875"/>
                <a:gd name="connsiteX25" fmla="*/ 32018 w 400765"/>
                <a:gd name="connsiteY25" fmla="*/ 85693 h 488875"/>
                <a:gd name="connsiteX26" fmla="*/ 7630 w 400765"/>
                <a:gd name="connsiteY26" fmla="*/ 84846 h 488875"/>
                <a:gd name="connsiteX27" fmla="*/ 10591 w 400765"/>
                <a:gd name="connsiteY27" fmla="*/ 88638 h 488875"/>
                <a:gd name="connsiteX28" fmla="*/ 10911 w 400765"/>
                <a:gd name="connsiteY28" fmla="*/ 128124 h 488875"/>
                <a:gd name="connsiteX29" fmla="*/ 12510 w 400765"/>
                <a:gd name="connsiteY29" fmla="*/ 167936 h 488875"/>
                <a:gd name="connsiteX30" fmla="*/ 15071 w 400765"/>
                <a:gd name="connsiteY30" fmla="*/ 254740 h 488875"/>
                <a:gd name="connsiteX31" fmla="*/ 12191 w 400765"/>
                <a:gd name="connsiteY31" fmla="*/ 255065 h 488875"/>
                <a:gd name="connsiteX32" fmla="*/ 5790 w 400765"/>
                <a:gd name="connsiteY32" fmla="*/ 168589 h 488875"/>
                <a:gd name="connsiteX33" fmla="*/ 3550 w 400765"/>
                <a:gd name="connsiteY33" fmla="*/ 122250 h 488875"/>
                <a:gd name="connsiteX34" fmla="*/ 3230 w 400765"/>
                <a:gd name="connsiteY34" fmla="*/ 87660 h 488875"/>
                <a:gd name="connsiteX35" fmla="*/ 7630 w 400765"/>
                <a:gd name="connsiteY35" fmla="*/ 84846 h 488875"/>
                <a:gd name="connsiteX36" fmla="*/ 327338 w 400765"/>
                <a:gd name="connsiteY36" fmla="*/ 31164 h 488875"/>
                <a:gd name="connsiteX37" fmla="*/ 337127 w 400765"/>
                <a:gd name="connsiteY37" fmla="*/ 38343 h 488875"/>
                <a:gd name="connsiteX38" fmla="*/ 342349 w 400765"/>
                <a:gd name="connsiteY38" fmla="*/ 42259 h 488875"/>
                <a:gd name="connsiteX39" fmla="*/ 364866 w 400765"/>
                <a:gd name="connsiteY39" fmla="*/ 231841 h 488875"/>
                <a:gd name="connsiteX40" fmla="*/ 379551 w 400765"/>
                <a:gd name="connsiteY40" fmla="*/ 439695 h 488875"/>
                <a:gd name="connsiteX41" fmla="*/ 357687 w 400765"/>
                <a:gd name="connsiteY41" fmla="*/ 455358 h 488875"/>
                <a:gd name="connsiteX42" fmla="*/ 26454 w 400765"/>
                <a:gd name="connsiteY42" fmla="*/ 483419 h 488875"/>
                <a:gd name="connsiteX43" fmla="*/ 17317 w 400765"/>
                <a:gd name="connsiteY43" fmla="*/ 480809 h 488875"/>
                <a:gd name="connsiteX44" fmla="*/ 2525 w 400765"/>
                <a:gd name="connsiteY44" fmla="*/ 482991 h 488875"/>
                <a:gd name="connsiteX45" fmla="*/ 0 w 400765"/>
                <a:gd name="connsiteY45" fmla="*/ 482105 h 488875"/>
                <a:gd name="connsiteX46" fmla="*/ 0 w 400765"/>
                <a:gd name="connsiteY46" fmla="*/ 445299 h 488875"/>
                <a:gd name="connsiteX47" fmla="*/ 713 w 400765"/>
                <a:gd name="connsiteY47" fmla="*/ 446570 h 488875"/>
                <a:gd name="connsiteX48" fmla="*/ 9158 w 400765"/>
                <a:gd name="connsiteY48" fmla="*/ 450789 h 488875"/>
                <a:gd name="connsiteX49" fmla="*/ 27107 w 400765"/>
                <a:gd name="connsiteY49" fmla="*/ 455358 h 488875"/>
                <a:gd name="connsiteX50" fmla="*/ 35918 w 400765"/>
                <a:gd name="connsiteY50" fmla="*/ 455683 h 488875"/>
                <a:gd name="connsiteX51" fmla="*/ 143283 w 400765"/>
                <a:gd name="connsiteY51" fmla="*/ 454704 h 488875"/>
                <a:gd name="connsiteX52" fmla="*/ 133166 w 400765"/>
                <a:gd name="connsiteY52" fmla="*/ 438390 h 488875"/>
                <a:gd name="connsiteX53" fmla="*/ 134469 w 400765"/>
                <a:gd name="connsiteY53" fmla="*/ 435286 h 488875"/>
                <a:gd name="connsiteX54" fmla="*/ 134553 w 400765"/>
                <a:gd name="connsiteY54" fmla="*/ 435086 h 488875"/>
                <a:gd name="connsiteX55" fmla="*/ 135160 w 400765"/>
                <a:gd name="connsiteY55" fmla="*/ 435299 h 488875"/>
                <a:gd name="connsiteX56" fmla="*/ 138388 w 400765"/>
                <a:gd name="connsiteY56" fmla="*/ 436432 h 488875"/>
                <a:gd name="connsiteX57" fmla="*/ 149157 w 400765"/>
                <a:gd name="connsiteY57" fmla="*/ 451768 h 488875"/>
                <a:gd name="connsiteX58" fmla="*/ 149809 w 400765"/>
                <a:gd name="connsiteY58" fmla="*/ 454379 h 488875"/>
                <a:gd name="connsiteX59" fmla="*/ 178527 w 400765"/>
                <a:gd name="connsiteY59" fmla="*/ 451442 h 488875"/>
                <a:gd name="connsiteX60" fmla="*/ 168234 w 400765"/>
                <a:gd name="connsiteY60" fmla="*/ 435894 h 488875"/>
                <a:gd name="connsiteX61" fmla="*/ 163189 w 400765"/>
                <a:gd name="connsiteY61" fmla="*/ 428275 h 488875"/>
                <a:gd name="connsiteX62" fmla="*/ 166779 w 400765"/>
                <a:gd name="connsiteY62" fmla="*/ 426969 h 488875"/>
                <a:gd name="connsiteX63" fmla="*/ 173702 w 400765"/>
                <a:gd name="connsiteY63" fmla="*/ 435992 h 488875"/>
                <a:gd name="connsiteX64" fmla="*/ 185054 w 400765"/>
                <a:gd name="connsiteY64" fmla="*/ 450789 h 488875"/>
                <a:gd name="connsiteX65" fmla="*/ 205940 w 400765"/>
                <a:gd name="connsiteY65" fmla="*/ 448505 h 488875"/>
                <a:gd name="connsiteX66" fmla="*/ 196663 w 400765"/>
                <a:gd name="connsiteY66" fmla="*/ 436405 h 488875"/>
                <a:gd name="connsiteX67" fmla="*/ 175917 w 400765"/>
                <a:gd name="connsiteY67" fmla="*/ 409349 h 488875"/>
                <a:gd name="connsiteX68" fmla="*/ 180486 w 400765"/>
                <a:gd name="connsiteY68" fmla="*/ 406086 h 488875"/>
                <a:gd name="connsiteX69" fmla="*/ 205893 w 400765"/>
                <a:gd name="connsiteY69" fmla="*/ 436571 h 488875"/>
                <a:gd name="connsiteX70" fmla="*/ 214751 w 400765"/>
                <a:gd name="connsiteY70" fmla="*/ 447200 h 488875"/>
                <a:gd name="connsiteX71" fmla="*/ 248364 w 400765"/>
                <a:gd name="connsiteY71" fmla="*/ 443610 h 488875"/>
                <a:gd name="connsiteX72" fmla="*/ 242478 w 400765"/>
                <a:gd name="connsiteY72" fmla="*/ 437229 h 488875"/>
                <a:gd name="connsiteX73" fmla="*/ 221278 w 400765"/>
                <a:gd name="connsiteY73" fmla="*/ 414243 h 488875"/>
                <a:gd name="connsiteX74" fmla="*/ 189950 w 400765"/>
                <a:gd name="connsiteY74" fmla="*/ 379982 h 488875"/>
                <a:gd name="connsiteX75" fmla="*/ 194192 w 400765"/>
                <a:gd name="connsiteY75" fmla="*/ 377045 h 488875"/>
                <a:gd name="connsiteX76" fmla="*/ 229110 w 400765"/>
                <a:gd name="connsiteY76" fmla="*/ 413264 h 488875"/>
                <a:gd name="connsiteX77" fmla="*/ 252452 w 400765"/>
                <a:gd name="connsiteY77" fmla="*/ 437409 h 488875"/>
                <a:gd name="connsiteX78" fmla="*/ 257501 w 400765"/>
                <a:gd name="connsiteY78" fmla="*/ 442632 h 488875"/>
                <a:gd name="connsiteX79" fmla="*/ 294377 w 400765"/>
                <a:gd name="connsiteY79" fmla="*/ 439042 h 488875"/>
                <a:gd name="connsiteX80" fmla="*/ 293521 w 400765"/>
                <a:gd name="connsiteY80" fmla="*/ 438147 h 488875"/>
                <a:gd name="connsiteX81" fmla="*/ 206266 w 400765"/>
                <a:gd name="connsiteY81" fmla="*/ 347025 h 488875"/>
                <a:gd name="connsiteX82" fmla="*/ 210182 w 400765"/>
                <a:gd name="connsiteY82" fmla="*/ 344415 h 488875"/>
                <a:gd name="connsiteX83" fmla="*/ 302862 w 400765"/>
                <a:gd name="connsiteY83" fmla="*/ 436105 h 488875"/>
                <a:gd name="connsiteX84" fmla="*/ 303841 w 400765"/>
                <a:gd name="connsiteY84" fmla="*/ 438063 h 488875"/>
                <a:gd name="connsiteX85" fmla="*/ 338107 w 400765"/>
                <a:gd name="connsiteY85" fmla="*/ 435780 h 488875"/>
                <a:gd name="connsiteX86" fmla="*/ 323095 w 400765"/>
                <a:gd name="connsiteY86" fmla="*/ 419464 h 488875"/>
                <a:gd name="connsiteX87" fmla="*/ 283935 w 400765"/>
                <a:gd name="connsiteY87" fmla="*/ 384550 h 488875"/>
                <a:gd name="connsiteX88" fmla="*/ 212140 w 400765"/>
                <a:gd name="connsiteY88" fmla="*/ 317332 h 488875"/>
                <a:gd name="connsiteX89" fmla="*/ 215078 w 400765"/>
                <a:gd name="connsiteY89" fmla="*/ 313742 h 488875"/>
                <a:gd name="connsiteX90" fmla="*/ 282956 w 400765"/>
                <a:gd name="connsiteY90" fmla="*/ 374761 h 488875"/>
                <a:gd name="connsiteX91" fmla="*/ 320158 w 400765"/>
                <a:gd name="connsiteY91" fmla="*/ 406086 h 488875"/>
                <a:gd name="connsiteX92" fmla="*/ 349202 w 400765"/>
                <a:gd name="connsiteY92" fmla="*/ 435453 h 488875"/>
                <a:gd name="connsiteX93" fmla="*/ 351486 w 400765"/>
                <a:gd name="connsiteY93" fmla="*/ 435453 h 488875"/>
                <a:gd name="connsiteX94" fmla="*/ 348876 w 400765"/>
                <a:gd name="connsiteY94" fmla="*/ 398907 h 488875"/>
                <a:gd name="connsiteX95" fmla="*/ 345612 w 400765"/>
                <a:gd name="connsiteY95" fmla="*/ 397602 h 488875"/>
                <a:gd name="connsiteX96" fmla="*/ 220952 w 400765"/>
                <a:gd name="connsiteY96" fmla="*/ 274260 h 488875"/>
                <a:gd name="connsiteX97" fmla="*/ 224541 w 400765"/>
                <a:gd name="connsiteY97" fmla="*/ 271650 h 488875"/>
                <a:gd name="connsiteX98" fmla="*/ 347896 w 400765"/>
                <a:gd name="connsiteY98" fmla="*/ 389118 h 488875"/>
                <a:gd name="connsiteX99" fmla="*/ 345939 w 400765"/>
                <a:gd name="connsiteY99" fmla="*/ 357793 h 488875"/>
                <a:gd name="connsiteX100" fmla="*/ 294377 w 400765"/>
                <a:gd name="connsiteY100" fmla="*/ 306563 h 488875"/>
                <a:gd name="connsiteX101" fmla="*/ 224541 w 400765"/>
                <a:gd name="connsiteY101" fmla="*/ 240977 h 488875"/>
                <a:gd name="connsiteX102" fmla="*/ 227478 w 400765"/>
                <a:gd name="connsiteY102" fmla="*/ 237714 h 488875"/>
                <a:gd name="connsiteX103" fmla="*/ 293725 w 400765"/>
                <a:gd name="connsiteY103" fmla="*/ 297101 h 488875"/>
                <a:gd name="connsiteX104" fmla="*/ 345612 w 400765"/>
                <a:gd name="connsiteY104" fmla="*/ 347025 h 488875"/>
                <a:gd name="connsiteX105" fmla="*/ 343654 w 400765"/>
                <a:gd name="connsiteY105" fmla="*/ 316679 h 488875"/>
                <a:gd name="connsiteX106" fmla="*/ 297641 w 400765"/>
                <a:gd name="connsiteY106" fmla="*/ 269365 h 488875"/>
                <a:gd name="connsiteX107" fmla="*/ 237921 w 400765"/>
                <a:gd name="connsiteY107" fmla="*/ 209979 h 488875"/>
                <a:gd name="connsiteX108" fmla="*/ 240206 w 400765"/>
                <a:gd name="connsiteY108" fmla="*/ 208347 h 488875"/>
                <a:gd name="connsiteX109" fmla="*/ 302210 w 400765"/>
                <a:gd name="connsiteY109" fmla="*/ 265123 h 488875"/>
                <a:gd name="connsiteX110" fmla="*/ 343328 w 400765"/>
                <a:gd name="connsiteY110" fmla="*/ 306563 h 488875"/>
                <a:gd name="connsiteX111" fmla="*/ 341697 w 400765"/>
                <a:gd name="connsiteY111" fmla="*/ 273933 h 488875"/>
                <a:gd name="connsiteX112" fmla="*/ 249016 w 400765"/>
                <a:gd name="connsiteY112" fmla="*/ 189095 h 488875"/>
                <a:gd name="connsiteX113" fmla="*/ 251627 w 400765"/>
                <a:gd name="connsiteY113" fmla="*/ 185832 h 488875"/>
                <a:gd name="connsiteX114" fmla="*/ 341370 w 400765"/>
                <a:gd name="connsiteY114" fmla="*/ 263491 h 488875"/>
                <a:gd name="connsiteX115" fmla="*/ 340391 w 400765"/>
                <a:gd name="connsiteY115" fmla="*/ 234777 h 488875"/>
                <a:gd name="connsiteX116" fmla="*/ 340065 w 400765"/>
                <a:gd name="connsiteY116" fmla="*/ 225641 h 488875"/>
                <a:gd name="connsiteX117" fmla="*/ 251954 w 400765"/>
                <a:gd name="connsiteY117" fmla="*/ 163970 h 488875"/>
                <a:gd name="connsiteX118" fmla="*/ 255217 w 400765"/>
                <a:gd name="connsiteY118" fmla="*/ 160380 h 488875"/>
                <a:gd name="connsiteX119" fmla="*/ 339412 w 400765"/>
                <a:gd name="connsiteY119" fmla="*/ 215852 h 488875"/>
                <a:gd name="connsiteX120" fmla="*/ 337454 w 400765"/>
                <a:gd name="connsiteY120" fmla="*/ 179306 h 488875"/>
                <a:gd name="connsiteX121" fmla="*/ 316894 w 400765"/>
                <a:gd name="connsiteY121" fmla="*/ 165274 h 488875"/>
                <a:gd name="connsiteX122" fmla="*/ 270881 w 400765"/>
                <a:gd name="connsiteY122" fmla="*/ 137213 h 488875"/>
                <a:gd name="connsiteX123" fmla="*/ 273165 w 400765"/>
                <a:gd name="connsiteY123" fmla="*/ 134276 h 488875"/>
                <a:gd name="connsiteX124" fmla="*/ 314937 w 400765"/>
                <a:gd name="connsiteY124" fmla="*/ 158423 h 488875"/>
                <a:gd name="connsiteX125" fmla="*/ 337127 w 400765"/>
                <a:gd name="connsiteY125" fmla="*/ 172127 h 488875"/>
                <a:gd name="connsiteX126" fmla="*/ 334843 w 400765"/>
                <a:gd name="connsiteY126" fmla="*/ 143412 h 488875"/>
                <a:gd name="connsiteX127" fmla="*/ 319505 w 400765"/>
                <a:gd name="connsiteY127" fmla="*/ 133624 h 488875"/>
                <a:gd name="connsiteX128" fmla="*/ 289809 w 400765"/>
                <a:gd name="connsiteY128" fmla="*/ 113393 h 488875"/>
                <a:gd name="connsiteX129" fmla="*/ 293072 w 400765"/>
                <a:gd name="connsiteY129" fmla="*/ 109804 h 488875"/>
                <a:gd name="connsiteX130" fmla="*/ 334517 w 400765"/>
                <a:gd name="connsiteY130" fmla="*/ 135908 h 488875"/>
                <a:gd name="connsiteX131" fmla="*/ 332885 w 400765"/>
                <a:gd name="connsiteY131" fmla="*/ 115677 h 488875"/>
                <a:gd name="connsiteX132" fmla="*/ 305799 w 400765"/>
                <a:gd name="connsiteY132" fmla="*/ 98057 h 488875"/>
                <a:gd name="connsiteX133" fmla="*/ 309063 w 400765"/>
                <a:gd name="connsiteY133" fmla="*/ 94467 h 488875"/>
                <a:gd name="connsiteX134" fmla="*/ 332233 w 400765"/>
                <a:gd name="connsiteY134" fmla="*/ 108498 h 488875"/>
                <a:gd name="connsiteX135" fmla="*/ 331253 w 400765"/>
                <a:gd name="connsiteY135" fmla="*/ 93488 h 488875"/>
                <a:gd name="connsiteX136" fmla="*/ 320158 w 400765"/>
                <a:gd name="connsiteY136" fmla="*/ 83047 h 488875"/>
                <a:gd name="connsiteX137" fmla="*/ 323421 w 400765"/>
                <a:gd name="connsiteY137" fmla="*/ 79458 h 488875"/>
                <a:gd name="connsiteX138" fmla="*/ 330274 w 400765"/>
                <a:gd name="connsiteY138" fmla="*/ 85331 h 488875"/>
                <a:gd name="connsiteX139" fmla="*/ 327011 w 400765"/>
                <a:gd name="connsiteY139" fmla="*/ 48458 h 488875"/>
                <a:gd name="connsiteX140" fmla="*/ 52949 w 400765"/>
                <a:gd name="connsiteY140" fmla="*/ 70071 h 488875"/>
                <a:gd name="connsiteX141" fmla="*/ 0 w 400765"/>
                <a:gd name="connsiteY141" fmla="*/ 72905 h 488875"/>
                <a:gd name="connsiteX142" fmla="*/ 0 w 400765"/>
                <a:gd name="connsiteY142" fmla="*/ 51235 h 488875"/>
                <a:gd name="connsiteX143" fmla="*/ 44740 w 400765"/>
                <a:gd name="connsiteY143" fmla="*/ 48509 h 488875"/>
                <a:gd name="connsiteX144" fmla="*/ 327338 w 400765"/>
                <a:gd name="connsiteY144" fmla="*/ 31164 h 488875"/>
                <a:gd name="connsiteX145" fmla="*/ 301591 w 400765"/>
                <a:gd name="connsiteY145" fmla="*/ 15433 h 488875"/>
                <a:gd name="connsiteX146" fmla="*/ 353737 w 400765"/>
                <a:gd name="connsiteY146" fmla="*/ 32609 h 488875"/>
                <a:gd name="connsiteX147" fmla="*/ 382619 w 400765"/>
                <a:gd name="connsiteY147" fmla="*/ 141551 h 488875"/>
                <a:gd name="connsiteX148" fmla="*/ 375399 w 400765"/>
                <a:gd name="connsiteY148" fmla="*/ 141877 h 488875"/>
                <a:gd name="connsiteX149" fmla="*/ 359644 w 400765"/>
                <a:gd name="connsiteY149" fmla="*/ 52892 h 488875"/>
                <a:gd name="connsiteX150" fmla="*/ 244439 w 400765"/>
                <a:gd name="connsiteY150" fmla="*/ 22793 h 488875"/>
                <a:gd name="connsiteX151" fmla="*/ 243783 w 400765"/>
                <a:gd name="connsiteY151" fmla="*/ 19850 h 488875"/>
                <a:gd name="connsiteX152" fmla="*/ 301591 w 400765"/>
                <a:gd name="connsiteY152" fmla="*/ 15433 h 488875"/>
                <a:gd name="connsiteX153" fmla="*/ 308303 w 400765"/>
                <a:gd name="connsiteY153" fmla="*/ 0 h 488875"/>
                <a:gd name="connsiteX154" fmla="*/ 334582 w 400765"/>
                <a:gd name="connsiteY154" fmla="*/ 3673 h 488875"/>
                <a:gd name="connsiteX155" fmla="*/ 372333 w 400765"/>
                <a:gd name="connsiteY155" fmla="*/ 31097 h 488875"/>
                <a:gd name="connsiteX156" fmla="*/ 399670 w 400765"/>
                <a:gd name="connsiteY156" fmla="*/ 122839 h 488875"/>
                <a:gd name="connsiteX157" fmla="*/ 392185 w 400765"/>
                <a:gd name="connsiteY157" fmla="*/ 121859 h 488875"/>
                <a:gd name="connsiteX158" fmla="*/ 373310 w 400765"/>
                <a:gd name="connsiteY158" fmla="*/ 43178 h 488875"/>
                <a:gd name="connsiteX159" fmla="*/ 338162 w 400765"/>
                <a:gd name="connsiteY159" fmla="*/ 10528 h 488875"/>
                <a:gd name="connsiteX160" fmla="*/ 282187 w 400765"/>
                <a:gd name="connsiteY160" fmla="*/ 4978 h 488875"/>
                <a:gd name="connsiteX161" fmla="*/ 281536 w 400765"/>
                <a:gd name="connsiteY161" fmla="*/ 1714 h 488875"/>
                <a:gd name="connsiteX162" fmla="*/ 308303 w 400765"/>
                <a:gd name="connsiteY162" fmla="*/ 0 h 48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00765" h="488875">
                  <a:moveTo>
                    <a:pt x="376630" y="477692"/>
                  </a:moveTo>
                  <a:cubicBezTo>
                    <a:pt x="380858" y="477692"/>
                    <a:pt x="381183" y="484131"/>
                    <a:pt x="376956" y="484470"/>
                  </a:cubicBezTo>
                  <a:cubicBezTo>
                    <a:pt x="339233" y="487858"/>
                    <a:pt x="300860" y="487520"/>
                    <a:pt x="263137" y="488875"/>
                  </a:cubicBezTo>
                  <a:cubicBezTo>
                    <a:pt x="260861" y="488875"/>
                    <a:pt x="260535" y="485825"/>
                    <a:pt x="262812" y="485486"/>
                  </a:cubicBezTo>
                  <a:cubicBezTo>
                    <a:pt x="300535" y="481759"/>
                    <a:pt x="338583" y="479725"/>
                    <a:pt x="376630" y="477692"/>
                  </a:cubicBezTo>
                  <a:close/>
                  <a:moveTo>
                    <a:pt x="375974" y="462821"/>
                  </a:moveTo>
                  <a:cubicBezTo>
                    <a:pt x="380532" y="463145"/>
                    <a:pt x="381184" y="469287"/>
                    <a:pt x="376951" y="469287"/>
                  </a:cubicBezTo>
                  <a:cubicBezTo>
                    <a:pt x="332339" y="469610"/>
                    <a:pt x="288705" y="475106"/>
                    <a:pt x="244419" y="477046"/>
                  </a:cubicBezTo>
                  <a:cubicBezTo>
                    <a:pt x="242140" y="477369"/>
                    <a:pt x="241814" y="474460"/>
                    <a:pt x="244094" y="474136"/>
                  </a:cubicBezTo>
                  <a:cubicBezTo>
                    <a:pt x="286751" y="465407"/>
                    <a:pt x="332665" y="461851"/>
                    <a:pt x="375974" y="462821"/>
                  </a:cubicBezTo>
                  <a:close/>
                  <a:moveTo>
                    <a:pt x="379151" y="155295"/>
                  </a:moveTo>
                  <a:cubicBezTo>
                    <a:pt x="383734" y="153659"/>
                    <a:pt x="384061" y="160533"/>
                    <a:pt x="384061" y="163151"/>
                  </a:cubicBezTo>
                  <a:cubicBezTo>
                    <a:pt x="383734" y="166751"/>
                    <a:pt x="378170" y="167733"/>
                    <a:pt x="378170" y="163806"/>
                  </a:cubicBezTo>
                  <a:cubicBezTo>
                    <a:pt x="377842" y="162824"/>
                    <a:pt x="378170" y="162169"/>
                    <a:pt x="378170" y="161188"/>
                  </a:cubicBezTo>
                  <a:cubicBezTo>
                    <a:pt x="378170" y="160533"/>
                    <a:pt x="378170" y="160205"/>
                    <a:pt x="378170" y="159224"/>
                  </a:cubicBezTo>
                  <a:cubicBezTo>
                    <a:pt x="377842" y="158896"/>
                    <a:pt x="377842" y="158569"/>
                    <a:pt x="377842" y="158569"/>
                  </a:cubicBezTo>
                  <a:cubicBezTo>
                    <a:pt x="377187" y="157259"/>
                    <a:pt x="377515" y="155950"/>
                    <a:pt x="379151" y="155295"/>
                  </a:cubicBezTo>
                  <a:close/>
                  <a:moveTo>
                    <a:pt x="32018" y="85693"/>
                  </a:moveTo>
                  <a:cubicBezTo>
                    <a:pt x="33501" y="86587"/>
                    <a:pt x="34432" y="88295"/>
                    <a:pt x="33585" y="89920"/>
                  </a:cubicBezTo>
                  <a:cubicBezTo>
                    <a:pt x="30874" y="95773"/>
                    <a:pt x="33247" y="106180"/>
                    <a:pt x="33585" y="112034"/>
                  </a:cubicBezTo>
                  <a:cubicBezTo>
                    <a:pt x="34263" y="121464"/>
                    <a:pt x="34602" y="130570"/>
                    <a:pt x="34602" y="140000"/>
                  </a:cubicBezTo>
                  <a:cubicBezTo>
                    <a:pt x="34941" y="166992"/>
                    <a:pt x="35619" y="193983"/>
                    <a:pt x="36974" y="220974"/>
                  </a:cubicBezTo>
                  <a:cubicBezTo>
                    <a:pt x="36974" y="223575"/>
                    <a:pt x="32907" y="223901"/>
                    <a:pt x="32569" y="221299"/>
                  </a:cubicBezTo>
                  <a:cubicBezTo>
                    <a:pt x="29519" y="190080"/>
                    <a:pt x="27824" y="158537"/>
                    <a:pt x="26808" y="127318"/>
                  </a:cubicBezTo>
                  <a:cubicBezTo>
                    <a:pt x="26469" y="115936"/>
                    <a:pt x="20031" y="96424"/>
                    <a:pt x="27147" y="86343"/>
                  </a:cubicBezTo>
                  <a:cubicBezTo>
                    <a:pt x="28503" y="84718"/>
                    <a:pt x="30536" y="84798"/>
                    <a:pt x="32018" y="85693"/>
                  </a:cubicBezTo>
                  <a:close/>
                  <a:moveTo>
                    <a:pt x="7630" y="84846"/>
                  </a:moveTo>
                  <a:cubicBezTo>
                    <a:pt x="9470" y="85131"/>
                    <a:pt x="11070" y="86517"/>
                    <a:pt x="10591" y="88638"/>
                  </a:cubicBezTo>
                  <a:cubicBezTo>
                    <a:pt x="8350" y="101365"/>
                    <a:pt x="10911" y="115724"/>
                    <a:pt x="10911" y="128124"/>
                  </a:cubicBezTo>
                  <a:cubicBezTo>
                    <a:pt x="10911" y="141504"/>
                    <a:pt x="11871" y="154557"/>
                    <a:pt x="12510" y="167936"/>
                  </a:cubicBezTo>
                  <a:cubicBezTo>
                    <a:pt x="13791" y="196980"/>
                    <a:pt x="15390" y="226023"/>
                    <a:pt x="15071" y="254740"/>
                  </a:cubicBezTo>
                  <a:cubicBezTo>
                    <a:pt x="15071" y="256371"/>
                    <a:pt x="12830" y="257024"/>
                    <a:pt x="12191" y="255065"/>
                  </a:cubicBezTo>
                  <a:cubicBezTo>
                    <a:pt x="8031" y="226675"/>
                    <a:pt x="7070" y="197306"/>
                    <a:pt x="5790" y="168589"/>
                  </a:cubicBezTo>
                  <a:cubicBezTo>
                    <a:pt x="4830" y="153252"/>
                    <a:pt x="3869" y="137914"/>
                    <a:pt x="3550" y="122250"/>
                  </a:cubicBezTo>
                  <a:cubicBezTo>
                    <a:pt x="3230" y="111156"/>
                    <a:pt x="1309" y="98755"/>
                    <a:pt x="3230" y="87660"/>
                  </a:cubicBezTo>
                  <a:cubicBezTo>
                    <a:pt x="3710" y="85375"/>
                    <a:pt x="5790" y="84560"/>
                    <a:pt x="7630" y="84846"/>
                  </a:cubicBezTo>
                  <a:close/>
                  <a:moveTo>
                    <a:pt x="327338" y="31164"/>
                  </a:moveTo>
                  <a:cubicBezTo>
                    <a:pt x="333212" y="30838"/>
                    <a:pt x="336475" y="34428"/>
                    <a:pt x="337127" y="38343"/>
                  </a:cubicBezTo>
                  <a:cubicBezTo>
                    <a:pt x="339412" y="38670"/>
                    <a:pt x="341370" y="39975"/>
                    <a:pt x="342349" y="42259"/>
                  </a:cubicBezTo>
                  <a:cubicBezTo>
                    <a:pt x="364866" y="99688"/>
                    <a:pt x="361276" y="171148"/>
                    <a:pt x="364866" y="231841"/>
                  </a:cubicBezTo>
                  <a:cubicBezTo>
                    <a:pt x="369109" y="301343"/>
                    <a:pt x="372372" y="370519"/>
                    <a:pt x="379551" y="439695"/>
                  </a:cubicBezTo>
                  <a:cubicBezTo>
                    <a:pt x="381183" y="456336"/>
                    <a:pt x="366171" y="462536"/>
                    <a:pt x="357687" y="455358"/>
                  </a:cubicBezTo>
                  <a:cubicBezTo>
                    <a:pt x="270229" y="454379"/>
                    <a:pt x="113587" y="493209"/>
                    <a:pt x="26454" y="483419"/>
                  </a:cubicBezTo>
                  <a:cubicBezTo>
                    <a:pt x="22865" y="482767"/>
                    <a:pt x="19602" y="482114"/>
                    <a:pt x="17317" y="480809"/>
                  </a:cubicBezTo>
                  <a:cubicBezTo>
                    <a:pt x="11933" y="482767"/>
                    <a:pt x="7017" y="483420"/>
                    <a:pt x="2525" y="482991"/>
                  </a:cubicBezTo>
                  <a:lnTo>
                    <a:pt x="0" y="482105"/>
                  </a:lnTo>
                  <a:lnTo>
                    <a:pt x="0" y="445299"/>
                  </a:lnTo>
                  <a:lnTo>
                    <a:pt x="713" y="446570"/>
                  </a:lnTo>
                  <a:cubicBezTo>
                    <a:pt x="3177" y="449306"/>
                    <a:pt x="5977" y="450830"/>
                    <a:pt x="9158" y="450789"/>
                  </a:cubicBezTo>
                  <a:cubicBezTo>
                    <a:pt x="15359" y="450789"/>
                    <a:pt x="21886" y="452747"/>
                    <a:pt x="27107" y="455358"/>
                  </a:cubicBezTo>
                  <a:cubicBezTo>
                    <a:pt x="29718" y="455358"/>
                    <a:pt x="32655" y="455358"/>
                    <a:pt x="35918" y="455683"/>
                  </a:cubicBezTo>
                  <a:cubicBezTo>
                    <a:pt x="65615" y="459600"/>
                    <a:pt x="103144" y="458621"/>
                    <a:pt x="143283" y="454704"/>
                  </a:cubicBezTo>
                  <a:cubicBezTo>
                    <a:pt x="139040" y="449810"/>
                    <a:pt x="136104" y="443937"/>
                    <a:pt x="133166" y="438390"/>
                  </a:cubicBezTo>
                  <a:lnTo>
                    <a:pt x="134469" y="435286"/>
                  </a:lnTo>
                  <a:lnTo>
                    <a:pt x="134553" y="435086"/>
                  </a:lnTo>
                  <a:lnTo>
                    <a:pt x="135160" y="435299"/>
                  </a:lnTo>
                  <a:lnTo>
                    <a:pt x="138388" y="436432"/>
                  </a:lnTo>
                  <a:cubicBezTo>
                    <a:pt x="141325" y="442305"/>
                    <a:pt x="144915" y="446874"/>
                    <a:pt x="149157" y="451768"/>
                  </a:cubicBezTo>
                  <a:cubicBezTo>
                    <a:pt x="149809" y="452421"/>
                    <a:pt x="149809" y="453400"/>
                    <a:pt x="149809" y="454379"/>
                  </a:cubicBezTo>
                  <a:cubicBezTo>
                    <a:pt x="159274" y="453400"/>
                    <a:pt x="168738" y="452421"/>
                    <a:pt x="178527" y="451442"/>
                  </a:cubicBezTo>
                  <a:lnTo>
                    <a:pt x="168234" y="435894"/>
                  </a:lnTo>
                  <a:lnTo>
                    <a:pt x="163189" y="428275"/>
                  </a:lnTo>
                  <a:cubicBezTo>
                    <a:pt x="162211" y="425990"/>
                    <a:pt x="165800" y="425011"/>
                    <a:pt x="166779" y="426969"/>
                  </a:cubicBezTo>
                  <a:lnTo>
                    <a:pt x="173702" y="435992"/>
                  </a:lnTo>
                  <a:lnTo>
                    <a:pt x="185054" y="450789"/>
                  </a:lnTo>
                  <a:cubicBezTo>
                    <a:pt x="191907" y="449810"/>
                    <a:pt x="199087" y="449158"/>
                    <a:pt x="205940" y="448505"/>
                  </a:cubicBezTo>
                  <a:lnTo>
                    <a:pt x="196663" y="436405"/>
                  </a:lnTo>
                  <a:lnTo>
                    <a:pt x="175917" y="409349"/>
                  </a:lnTo>
                  <a:cubicBezTo>
                    <a:pt x="174285" y="406412"/>
                    <a:pt x="178854" y="403149"/>
                    <a:pt x="180486" y="406086"/>
                  </a:cubicBezTo>
                  <a:lnTo>
                    <a:pt x="205893" y="436571"/>
                  </a:lnTo>
                  <a:lnTo>
                    <a:pt x="214751" y="447200"/>
                  </a:lnTo>
                  <a:cubicBezTo>
                    <a:pt x="225847" y="446221"/>
                    <a:pt x="237268" y="444916"/>
                    <a:pt x="248364" y="443610"/>
                  </a:cubicBezTo>
                  <a:lnTo>
                    <a:pt x="242478" y="437229"/>
                  </a:lnTo>
                  <a:lnTo>
                    <a:pt x="221278" y="414243"/>
                  </a:lnTo>
                  <a:cubicBezTo>
                    <a:pt x="210182" y="403149"/>
                    <a:pt x="199087" y="392381"/>
                    <a:pt x="189950" y="379982"/>
                  </a:cubicBezTo>
                  <a:cubicBezTo>
                    <a:pt x="188318" y="377371"/>
                    <a:pt x="192234" y="374434"/>
                    <a:pt x="194192" y="377045"/>
                  </a:cubicBezTo>
                  <a:cubicBezTo>
                    <a:pt x="204308" y="390423"/>
                    <a:pt x="216709" y="401844"/>
                    <a:pt x="229110" y="413264"/>
                  </a:cubicBezTo>
                  <a:lnTo>
                    <a:pt x="252452" y="437409"/>
                  </a:lnTo>
                  <a:lnTo>
                    <a:pt x="257501" y="442632"/>
                  </a:lnTo>
                  <a:cubicBezTo>
                    <a:pt x="269902" y="441326"/>
                    <a:pt x="282302" y="439695"/>
                    <a:pt x="294377" y="439042"/>
                  </a:cubicBezTo>
                  <a:lnTo>
                    <a:pt x="293521" y="438147"/>
                  </a:lnTo>
                  <a:lnTo>
                    <a:pt x="206266" y="347025"/>
                  </a:lnTo>
                  <a:cubicBezTo>
                    <a:pt x="204308" y="344741"/>
                    <a:pt x="208224" y="342457"/>
                    <a:pt x="210182" y="344415"/>
                  </a:cubicBezTo>
                  <a:cubicBezTo>
                    <a:pt x="239227" y="375740"/>
                    <a:pt x="270881" y="407391"/>
                    <a:pt x="302862" y="436105"/>
                  </a:cubicBezTo>
                  <a:cubicBezTo>
                    <a:pt x="303515" y="436432"/>
                    <a:pt x="303841" y="437084"/>
                    <a:pt x="303841" y="438063"/>
                  </a:cubicBezTo>
                  <a:cubicBezTo>
                    <a:pt x="315915" y="437084"/>
                    <a:pt x="327011" y="436105"/>
                    <a:pt x="338107" y="435780"/>
                  </a:cubicBezTo>
                  <a:cubicBezTo>
                    <a:pt x="332885" y="430558"/>
                    <a:pt x="327990" y="425011"/>
                    <a:pt x="323095" y="419464"/>
                  </a:cubicBezTo>
                  <a:cubicBezTo>
                    <a:pt x="311347" y="406412"/>
                    <a:pt x="297315" y="395644"/>
                    <a:pt x="283935" y="384550"/>
                  </a:cubicBezTo>
                  <a:cubicBezTo>
                    <a:pt x="258806" y="363014"/>
                    <a:pt x="236942" y="338542"/>
                    <a:pt x="212140" y="317332"/>
                  </a:cubicBezTo>
                  <a:cubicBezTo>
                    <a:pt x="209856" y="315374"/>
                    <a:pt x="212793" y="312111"/>
                    <a:pt x="215078" y="313742"/>
                  </a:cubicBezTo>
                  <a:cubicBezTo>
                    <a:pt x="238574" y="332994"/>
                    <a:pt x="259460" y="355183"/>
                    <a:pt x="282956" y="374761"/>
                  </a:cubicBezTo>
                  <a:cubicBezTo>
                    <a:pt x="295356" y="385202"/>
                    <a:pt x="308084" y="395318"/>
                    <a:pt x="320158" y="406086"/>
                  </a:cubicBezTo>
                  <a:cubicBezTo>
                    <a:pt x="330601" y="415222"/>
                    <a:pt x="339086" y="425990"/>
                    <a:pt x="349202" y="435453"/>
                  </a:cubicBezTo>
                  <a:cubicBezTo>
                    <a:pt x="350181" y="435453"/>
                    <a:pt x="350834" y="435453"/>
                    <a:pt x="351486" y="435453"/>
                  </a:cubicBezTo>
                  <a:cubicBezTo>
                    <a:pt x="350834" y="423054"/>
                    <a:pt x="349855" y="410980"/>
                    <a:pt x="348876" y="398907"/>
                  </a:cubicBezTo>
                  <a:cubicBezTo>
                    <a:pt x="347571" y="398907"/>
                    <a:pt x="346591" y="398581"/>
                    <a:pt x="345612" y="397602"/>
                  </a:cubicBezTo>
                  <a:cubicBezTo>
                    <a:pt x="307105" y="353878"/>
                    <a:pt x="255870" y="320595"/>
                    <a:pt x="220952" y="274260"/>
                  </a:cubicBezTo>
                  <a:cubicBezTo>
                    <a:pt x="219320" y="271975"/>
                    <a:pt x="222909" y="269691"/>
                    <a:pt x="224541" y="271650"/>
                  </a:cubicBezTo>
                  <a:cubicBezTo>
                    <a:pt x="259460" y="316026"/>
                    <a:pt x="309715" y="347351"/>
                    <a:pt x="347896" y="389118"/>
                  </a:cubicBezTo>
                  <a:cubicBezTo>
                    <a:pt x="347244" y="378676"/>
                    <a:pt x="346591" y="368235"/>
                    <a:pt x="345939" y="357793"/>
                  </a:cubicBezTo>
                  <a:cubicBezTo>
                    <a:pt x="328317" y="341152"/>
                    <a:pt x="311999" y="323205"/>
                    <a:pt x="294377" y="306563"/>
                  </a:cubicBezTo>
                  <a:cubicBezTo>
                    <a:pt x="271208" y="284375"/>
                    <a:pt x="247058" y="263491"/>
                    <a:pt x="224541" y="240977"/>
                  </a:cubicBezTo>
                  <a:cubicBezTo>
                    <a:pt x="222909" y="239019"/>
                    <a:pt x="225520" y="236083"/>
                    <a:pt x="227478" y="237714"/>
                  </a:cubicBezTo>
                  <a:cubicBezTo>
                    <a:pt x="248690" y="258271"/>
                    <a:pt x="271533" y="277196"/>
                    <a:pt x="293725" y="297101"/>
                  </a:cubicBezTo>
                  <a:cubicBezTo>
                    <a:pt x="311673" y="313090"/>
                    <a:pt x="328317" y="330383"/>
                    <a:pt x="345612" y="347025"/>
                  </a:cubicBezTo>
                  <a:cubicBezTo>
                    <a:pt x="344960" y="336910"/>
                    <a:pt x="344307" y="326795"/>
                    <a:pt x="343654" y="316679"/>
                  </a:cubicBezTo>
                  <a:cubicBezTo>
                    <a:pt x="326358" y="303300"/>
                    <a:pt x="312652" y="285028"/>
                    <a:pt x="297641" y="269365"/>
                  </a:cubicBezTo>
                  <a:cubicBezTo>
                    <a:pt x="278713" y="249461"/>
                    <a:pt x="254564" y="231841"/>
                    <a:pt x="237921" y="209979"/>
                  </a:cubicBezTo>
                  <a:cubicBezTo>
                    <a:pt x="236942" y="208347"/>
                    <a:pt x="239227" y="207041"/>
                    <a:pt x="240206" y="208347"/>
                  </a:cubicBezTo>
                  <a:cubicBezTo>
                    <a:pt x="259460" y="228251"/>
                    <a:pt x="282302" y="245546"/>
                    <a:pt x="302210" y="265123"/>
                  </a:cubicBezTo>
                  <a:cubicBezTo>
                    <a:pt x="315915" y="279154"/>
                    <a:pt x="328643" y="293838"/>
                    <a:pt x="343328" y="306563"/>
                  </a:cubicBezTo>
                  <a:cubicBezTo>
                    <a:pt x="342675" y="295796"/>
                    <a:pt x="342349" y="284701"/>
                    <a:pt x="341697" y="273933"/>
                  </a:cubicBezTo>
                  <a:cubicBezTo>
                    <a:pt x="313305" y="243261"/>
                    <a:pt x="278713" y="218463"/>
                    <a:pt x="249016" y="189095"/>
                  </a:cubicBezTo>
                  <a:cubicBezTo>
                    <a:pt x="247058" y="187138"/>
                    <a:pt x="249669" y="183874"/>
                    <a:pt x="251627" y="185832"/>
                  </a:cubicBezTo>
                  <a:cubicBezTo>
                    <a:pt x="280018" y="212915"/>
                    <a:pt x="314284" y="234777"/>
                    <a:pt x="341370" y="263491"/>
                  </a:cubicBezTo>
                  <a:cubicBezTo>
                    <a:pt x="341043" y="254029"/>
                    <a:pt x="340717" y="244567"/>
                    <a:pt x="340391" y="234777"/>
                  </a:cubicBezTo>
                  <a:cubicBezTo>
                    <a:pt x="340065" y="231841"/>
                    <a:pt x="340065" y="228578"/>
                    <a:pt x="340065" y="225641"/>
                  </a:cubicBezTo>
                  <a:cubicBezTo>
                    <a:pt x="311673" y="203452"/>
                    <a:pt x="280671" y="185506"/>
                    <a:pt x="251954" y="163970"/>
                  </a:cubicBezTo>
                  <a:cubicBezTo>
                    <a:pt x="249343" y="162012"/>
                    <a:pt x="252606" y="158423"/>
                    <a:pt x="255217" y="160380"/>
                  </a:cubicBezTo>
                  <a:cubicBezTo>
                    <a:pt x="282302" y="179958"/>
                    <a:pt x="312652" y="195621"/>
                    <a:pt x="339412" y="215852"/>
                  </a:cubicBezTo>
                  <a:cubicBezTo>
                    <a:pt x="338759" y="203452"/>
                    <a:pt x="338107" y="191379"/>
                    <a:pt x="337454" y="179306"/>
                  </a:cubicBezTo>
                  <a:cubicBezTo>
                    <a:pt x="330274" y="175064"/>
                    <a:pt x="323421" y="169191"/>
                    <a:pt x="316894" y="165274"/>
                  </a:cubicBezTo>
                  <a:cubicBezTo>
                    <a:pt x="300904" y="156465"/>
                    <a:pt x="285240" y="147981"/>
                    <a:pt x="270881" y="137213"/>
                  </a:cubicBezTo>
                  <a:cubicBezTo>
                    <a:pt x="268923" y="135581"/>
                    <a:pt x="271208" y="132645"/>
                    <a:pt x="273165" y="134276"/>
                  </a:cubicBezTo>
                  <a:cubicBezTo>
                    <a:pt x="286219" y="143739"/>
                    <a:pt x="300578" y="150917"/>
                    <a:pt x="314937" y="158423"/>
                  </a:cubicBezTo>
                  <a:cubicBezTo>
                    <a:pt x="321789" y="162012"/>
                    <a:pt x="329295" y="167885"/>
                    <a:pt x="337127" y="172127"/>
                  </a:cubicBezTo>
                  <a:cubicBezTo>
                    <a:pt x="336475" y="162664"/>
                    <a:pt x="335823" y="153202"/>
                    <a:pt x="334843" y="143412"/>
                  </a:cubicBezTo>
                  <a:cubicBezTo>
                    <a:pt x="329295" y="142108"/>
                    <a:pt x="324074" y="136560"/>
                    <a:pt x="319505" y="133624"/>
                  </a:cubicBezTo>
                  <a:cubicBezTo>
                    <a:pt x="309389" y="127098"/>
                    <a:pt x="298946" y="120898"/>
                    <a:pt x="289809" y="113393"/>
                  </a:cubicBezTo>
                  <a:cubicBezTo>
                    <a:pt x="287524" y="111435"/>
                    <a:pt x="290462" y="107845"/>
                    <a:pt x="293072" y="109804"/>
                  </a:cubicBezTo>
                  <a:cubicBezTo>
                    <a:pt x="305799" y="119919"/>
                    <a:pt x="320811" y="126771"/>
                    <a:pt x="334517" y="135908"/>
                  </a:cubicBezTo>
                  <a:cubicBezTo>
                    <a:pt x="333864" y="129382"/>
                    <a:pt x="333537" y="122529"/>
                    <a:pt x="332885" y="115677"/>
                  </a:cubicBezTo>
                  <a:cubicBezTo>
                    <a:pt x="323748" y="110456"/>
                    <a:pt x="314937" y="103603"/>
                    <a:pt x="305799" y="98057"/>
                  </a:cubicBezTo>
                  <a:cubicBezTo>
                    <a:pt x="303189" y="96099"/>
                    <a:pt x="306452" y="92509"/>
                    <a:pt x="309063" y="94467"/>
                  </a:cubicBezTo>
                  <a:cubicBezTo>
                    <a:pt x="316894" y="99036"/>
                    <a:pt x="325053" y="103278"/>
                    <a:pt x="332233" y="108498"/>
                  </a:cubicBezTo>
                  <a:cubicBezTo>
                    <a:pt x="331906" y="103603"/>
                    <a:pt x="331580" y="98383"/>
                    <a:pt x="331253" y="93488"/>
                  </a:cubicBezTo>
                  <a:cubicBezTo>
                    <a:pt x="327338" y="89899"/>
                    <a:pt x="324074" y="86310"/>
                    <a:pt x="320158" y="83047"/>
                  </a:cubicBezTo>
                  <a:cubicBezTo>
                    <a:pt x="317874" y="81089"/>
                    <a:pt x="320811" y="77826"/>
                    <a:pt x="323421" y="79458"/>
                  </a:cubicBezTo>
                  <a:cubicBezTo>
                    <a:pt x="325706" y="81415"/>
                    <a:pt x="327990" y="83700"/>
                    <a:pt x="330274" y="85331"/>
                  </a:cubicBezTo>
                  <a:cubicBezTo>
                    <a:pt x="329295" y="73910"/>
                    <a:pt x="328317" y="61511"/>
                    <a:pt x="327011" y="48458"/>
                  </a:cubicBezTo>
                  <a:cubicBezTo>
                    <a:pt x="255298" y="60940"/>
                    <a:pt x="145037" y="65712"/>
                    <a:pt x="52949" y="70071"/>
                  </a:cubicBezTo>
                  <a:lnTo>
                    <a:pt x="0" y="72905"/>
                  </a:lnTo>
                  <a:lnTo>
                    <a:pt x="0" y="51235"/>
                  </a:lnTo>
                  <a:lnTo>
                    <a:pt x="44740" y="48509"/>
                  </a:lnTo>
                  <a:cubicBezTo>
                    <a:pt x="138755" y="42361"/>
                    <a:pt x="253422" y="34101"/>
                    <a:pt x="327338" y="31164"/>
                  </a:cubicBezTo>
                  <a:close/>
                  <a:moveTo>
                    <a:pt x="301591" y="15433"/>
                  </a:moveTo>
                  <a:cubicBezTo>
                    <a:pt x="322392" y="15760"/>
                    <a:pt x="342249" y="19686"/>
                    <a:pt x="353737" y="32609"/>
                  </a:cubicBezTo>
                  <a:cubicBezTo>
                    <a:pt x="378681" y="60744"/>
                    <a:pt x="379994" y="106545"/>
                    <a:pt x="382619" y="141551"/>
                  </a:cubicBezTo>
                  <a:cubicBezTo>
                    <a:pt x="382619" y="145476"/>
                    <a:pt x="375728" y="146131"/>
                    <a:pt x="375399" y="141877"/>
                  </a:cubicBezTo>
                  <a:cubicBezTo>
                    <a:pt x="373101" y="112107"/>
                    <a:pt x="371132" y="81027"/>
                    <a:pt x="359644" y="52892"/>
                  </a:cubicBezTo>
                  <a:cubicBezTo>
                    <a:pt x="343233" y="12325"/>
                    <a:pt x="281200" y="21813"/>
                    <a:pt x="244439" y="22793"/>
                  </a:cubicBezTo>
                  <a:cubicBezTo>
                    <a:pt x="242141" y="22793"/>
                    <a:pt x="241813" y="20176"/>
                    <a:pt x="243783" y="19850"/>
                  </a:cubicBezTo>
                  <a:cubicBezTo>
                    <a:pt x="259045" y="18377"/>
                    <a:pt x="280789" y="15106"/>
                    <a:pt x="301591" y="15433"/>
                  </a:cubicBezTo>
                  <a:close/>
                  <a:moveTo>
                    <a:pt x="308303" y="0"/>
                  </a:moveTo>
                  <a:cubicBezTo>
                    <a:pt x="317334" y="0"/>
                    <a:pt x="326284" y="898"/>
                    <a:pt x="334582" y="3673"/>
                  </a:cubicBezTo>
                  <a:cubicBezTo>
                    <a:pt x="350529" y="8896"/>
                    <a:pt x="361594" y="19343"/>
                    <a:pt x="372333" y="31097"/>
                  </a:cubicBezTo>
                  <a:cubicBezTo>
                    <a:pt x="394463" y="56237"/>
                    <a:pt x="404227" y="90844"/>
                    <a:pt x="399670" y="122839"/>
                  </a:cubicBezTo>
                  <a:cubicBezTo>
                    <a:pt x="399020" y="127410"/>
                    <a:pt x="391209" y="126431"/>
                    <a:pt x="392185" y="121859"/>
                  </a:cubicBezTo>
                  <a:cubicBezTo>
                    <a:pt x="396416" y="94435"/>
                    <a:pt x="388605" y="66358"/>
                    <a:pt x="373310" y="43178"/>
                  </a:cubicBezTo>
                  <a:cubicBezTo>
                    <a:pt x="364849" y="29791"/>
                    <a:pt x="352482" y="18038"/>
                    <a:pt x="338162" y="10528"/>
                  </a:cubicBezTo>
                  <a:cubicBezTo>
                    <a:pt x="321891" y="2040"/>
                    <a:pt x="299761" y="3999"/>
                    <a:pt x="282187" y="4978"/>
                  </a:cubicBezTo>
                  <a:cubicBezTo>
                    <a:pt x="279909" y="4978"/>
                    <a:pt x="279258" y="1714"/>
                    <a:pt x="281536" y="1714"/>
                  </a:cubicBezTo>
                  <a:cubicBezTo>
                    <a:pt x="290160" y="898"/>
                    <a:pt x="299272" y="0"/>
                    <a:pt x="3083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60F2A8B-5629-094F-8B32-CA099DEB3C2B}"/>
                </a:ext>
              </a:extLst>
            </p:cNvPr>
            <p:cNvSpPr/>
            <p:nvPr/>
          </p:nvSpPr>
          <p:spPr>
            <a:xfrm>
              <a:off x="553859" y="4844183"/>
              <a:ext cx="387696" cy="416190"/>
            </a:xfrm>
            <a:custGeom>
              <a:avLst/>
              <a:gdLst>
                <a:gd name="connsiteX0" fmla="*/ 4325 w 387696"/>
                <a:gd name="connsiteY0" fmla="*/ 370311 h 416190"/>
                <a:gd name="connsiteX1" fmla="*/ 6931 w 387696"/>
                <a:gd name="connsiteY1" fmla="*/ 370311 h 416190"/>
                <a:gd name="connsiteX2" fmla="*/ 36886 w 387696"/>
                <a:gd name="connsiteY2" fmla="*/ 410137 h 416190"/>
                <a:gd name="connsiteX3" fmla="*/ 33630 w 387696"/>
                <a:gd name="connsiteY3" fmla="*/ 415686 h 416190"/>
                <a:gd name="connsiteX4" fmla="*/ 4325 w 387696"/>
                <a:gd name="connsiteY4" fmla="*/ 370311 h 416190"/>
                <a:gd name="connsiteX5" fmla="*/ 294344 w 387696"/>
                <a:gd name="connsiteY5" fmla="*/ 357028 h 416190"/>
                <a:gd name="connsiteX6" fmla="*/ 296626 w 387696"/>
                <a:gd name="connsiteY6" fmla="*/ 359323 h 416190"/>
                <a:gd name="connsiteX7" fmla="*/ 165300 w 387696"/>
                <a:gd name="connsiteY7" fmla="*/ 394066 h 416190"/>
                <a:gd name="connsiteX8" fmla="*/ 165625 w 387696"/>
                <a:gd name="connsiteY8" fmla="*/ 393082 h 416190"/>
                <a:gd name="connsiteX9" fmla="*/ 294344 w 387696"/>
                <a:gd name="connsiteY9" fmla="*/ 357028 h 416190"/>
                <a:gd name="connsiteX10" fmla="*/ 288920 w 387696"/>
                <a:gd name="connsiteY10" fmla="*/ 351270 h 416190"/>
                <a:gd name="connsiteX11" fmla="*/ 290545 w 387696"/>
                <a:gd name="connsiteY11" fmla="*/ 354227 h 416190"/>
                <a:gd name="connsiteX12" fmla="*/ 200186 w 387696"/>
                <a:gd name="connsiteY12" fmla="*/ 387072 h 416190"/>
                <a:gd name="connsiteX13" fmla="*/ 200186 w 387696"/>
                <a:gd name="connsiteY13" fmla="*/ 385759 h 416190"/>
                <a:gd name="connsiteX14" fmla="*/ 288920 w 387696"/>
                <a:gd name="connsiteY14" fmla="*/ 351270 h 416190"/>
                <a:gd name="connsiteX15" fmla="*/ 284896 w 387696"/>
                <a:gd name="connsiteY15" fmla="*/ 346634 h 416190"/>
                <a:gd name="connsiteX16" fmla="*/ 286206 w 387696"/>
                <a:gd name="connsiteY16" fmla="*/ 349625 h 416190"/>
                <a:gd name="connsiteX17" fmla="*/ 220355 w 387696"/>
                <a:gd name="connsiteY17" fmla="*/ 375215 h 416190"/>
                <a:gd name="connsiteX18" fmla="*/ 220028 w 387696"/>
                <a:gd name="connsiteY18" fmla="*/ 374218 h 416190"/>
                <a:gd name="connsiteX19" fmla="*/ 284896 w 387696"/>
                <a:gd name="connsiteY19" fmla="*/ 346634 h 416190"/>
                <a:gd name="connsiteX20" fmla="*/ 8040 w 387696"/>
                <a:gd name="connsiteY20" fmla="*/ 328558 h 416190"/>
                <a:gd name="connsiteX21" fmla="*/ 10621 w 387696"/>
                <a:gd name="connsiteY21" fmla="*/ 328887 h 416190"/>
                <a:gd name="connsiteX22" fmla="*/ 57085 w 387696"/>
                <a:gd name="connsiteY22" fmla="*/ 410084 h 416190"/>
                <a:gd name="connsiteX23" fmla="*/ 55472 w 387696"/>
                <a:gd name="connsiteY23" fmla="*/ 416001 h 416190"/>
                <a:gd name="connsiteX24" fmla="*/ 8040 w 387696"/>
                <a:gd name="connsiteY24" fmla="*/ 328558 h 416190"/>
                <a:gd name="connsiteX25" fmla="*/ 351353 w 387696"/>
                <a:gd name="connsiteY25" fmla="*/ 317486 h 416190"/>
                <a:gd name="connsiteX26" fmla="*/ 352004 w 387696"/>
                <a:gd name="connsiteY26" fmla="*/ 318464 h 416190"/>
                <a:gd name="connsiteX27" fmla="*/ 334421 w 387696"/>
                <a:gd name="connsiteY27" fmla="*/ 328573 h 416190"/>
                <a:gd name="connsiteX28" fmla="*/ 318467 w 387696"/>
                <a:gd name="connsiteY28" fmla="*/ 333138 h 416190"/>
                <a:gd name="connsiteX29" fmla="*/ 317816 w 387696"/>
                <a:gd name="connsiteY29" fmla="*/ 330529 h 416190"/>
                <a:gd name="connsiteX30" fmla="*/ 337352 w 387696"/>
                <a:gd name="connsiteY30" fmla="*/ 324660 h 416190"/>
                <a:gd name="connsiteX31" fmla="*/ 351353 w 387696"/>
                <a:gd name="connsiteY31" fmla="*/ 317486 h 416190"/>
                <a:gd name="connsiteX32" fmla="*/ 360289 w 387696"/>
                <a:gd name="connsiteY32" fmla="*/ 305646 h 416190"/>
                <a:gd name="connsiteX33" fmla="*/ 361283 w 387696"/>
                <a:gd name="connsiteY33" fmla="*/ 306315 h 416190"/>
                <a:gd name="connsiteX34" fmla="*/ 317520 w 387696"/>
                <a:gd name="connsiteY34" fmla="*/ 327687 h 416190"/>
                <a:gd name="connsiteX35" fmla="*/ 317188 w 387696"/>
                <a:gd name="connsiteY35" fmla="*/ 325349 h 416190"/>
                <a:gd name="connsiteX36" fmla="*/ 360289 w 387696"/>
                <a:gd name="connsiteY36" fmla="*/ 305646 h 416190"/>
                <a:gd name="connsiteX37" fmla="*/ 369606 w 387696"/>
                <a:gd name="connsiteY37" fmla="*/ 294112 h 416190"/>
                <a:gd name="connsiteX38" fmla="*/ 369934 w 387696"/>
                <a:gd name="connsiteY38" fmla="*/ 294432 h 416190"/>
                <a:gd name="connsiteX39" fmla="*/ 341424 w 387696"/>
                <a:gd name="connsiteY39" fmla="*/ 311073 h 416190"/>
                <a:gd name="connsiteX40" fmla="*/ 317501 w 387696"/>
                <a:gd name="connsiteY40" fmla="*/ 318434 h 416190"/>
                <a:gd name="connsiteX41" fmla="*/ 316846 w 387696"/>
                <a:gd name="connsiteY41" fmla="*/ 318114 h 416190"/>
                <a:gd name="connsiteX42" fmla="*/ 316519 w 387696"/>
                <a:gd name="connsiteY42" fmla="*/ 318114 h 416190"/>
                <a:gd name="connsiteX43" fmla="*/ 316519 w 387696"/>
                <a:gd name="connsiteY43" fmla="*/ 317794 h 416190"/>
                <a:gd name="connsiteX44" fmla="*/ 317174 w 387696"/>
                <a:gd name="connsiteY44" fmla="*/ 315874 h 416190"/>
                <a:gd name="connsiteX45" fmla="*/ 369606 w 387696"/>
                <a:gd name="connsiteY45" fmla="*/ 294112 h 416190"/>
                <a:gd name="connsiteX46" fmla="*/ 277453 w 387696"/>
                <a:gd name="connsiteY46" fmla="*/ 278929 h 416190"/>
                <a:gd name="connsiteX47" fmla="*/ 279766 w 387696"/>
                <a:gd name="connsiteY47" fmla="*/ 284152 h 416190"/>
                <a:gd name="connsiteX48" fmla="*/ 252350 w 387696"/>
                <a:gd name="connsiteY48" fmla="*/ 300147 h 416190"/>
                <a:gd name="connsiteX49" fmla="*/ 249047 w 387696"/>
                <a:gd name="connsiteY49" fmla="*/ 296556 h 416190"/>
                <a:gd name="connsiteX50" fmla="*/ 277453 w 387696"/>
                <a:gd name="connsiteY50" fmla="*/ 278929 h 416190"/>
                <a:gd name="connsiteX51" fmla="*/ 276734 w 387696"/>
                <a:gd name="connsiteY51" fmla="*/ 267096 h 416190"/>
                <a:gd name="connsiteX52" fmla="*/ 278364 w 387696"/>
                <a:gd name="connsiteY52" fmla="*/ 271437 h 416190"/>
                <a:gd name="connsiteX53" fmla="*/ 263365 w 387696"/>
                <a:gd name="connsiteY53" fmla="*/ 279119 h 416190"/>
                <a:gd name="connsiteX54" fmla="*/ 250975 w 387696"/>
                <a:gd name="connsiteY54" fmla="*/ 287801 h 416190"/>
                <a:gd name="connsiteX55" fmla="*/ 249018 w 387696"/>
                <a:gd name="connsiteY55" fmla="*/ 284127 h 416190"/>
                <a:gd name="connsiteX56" fmla="*/ 276734 w 387696"/>
                <a:gd name="connsiteY56" fmla="*/ 267096 h 416190"/>
                <a:gd name="connsiteX57" fmla="*/ 274070 w 387696"/>
                <a:gd name="connsiteY57" fmla="*/ 255227 h 416190"/>
                <a:gd name="connsiteX58" fmla="*/ 275040 w 387696"/>
                <a:gd name="connsiteY58" fmla="*/ 258748 h 416190"/>
                <a:gd name="connsiteX59" fmla="*/ 261138 w 387696"/>
                <a:gd name="connsiteY59" fmla="*/ 264828 h 416190"/>
                <a:gd name="connsiteX60" fmla="*/ 248206 w 387696"/>
                <a:gd name="connsiteY60" fmla="*/ 273469 h 416190"/>
                <a:gd name="connsiteX61" fmla="*/ 246589 w 387696"/>
                <a:gd name="connsiteY61" fmla="*/ 270909 h 416190"/>
                <a:gd name="connsiteX62" fmla="*/ 274070 w 387696"/>
                <a:gd name="connsiteY62" fmla="*/ 255227 h 416190"/>
                <a:gd name="connsiteX63" fmla="*/ 275003 w 387696"/>
                <a:gd name="connsiteY63" fmla="*/ 242183 h 416190"/>
                <a:gd name="connsiteX64" fmla="*/ 275662 w 387696"/>
                <a:gd name="connsiteY64" fmla="*/ 245536 h 416190"/>
                <a:gd name="connsiteX65" fmla="*/ 267432 w 387696"/>
                <a:gd name="connsiteY65" fmla="*/ 248555 h 416190"/>
                <a:gd name="connsiteX66" fmla="*/ 259861 w 387696"/>
                <a:gd name="connsiteY66" fmla="*/ 252915 h 416190"/>
                <a:gd name="connsiteX67" fmla="*/ 245048 w 387696"/>
                <a:gd name="connsiteY67" fmla="*/ 263647 h 416190"/>
                <a:gd name="connsiteX68" fmla="*/ 243402 w 387696"/>
                <a:gd name="connsiteY68" fmla="*/ 261300 h 416190"/>
                <a:gd name="connsiteX69" fmla="*/ 259203 w 387696"/>
                <a:gd name="connsiteY69" fmla="*/ 248219 h 416190"/>
                <a:gd name="connsiteX70" fmla="*/ 275003 w 387696"/>
                <a:gd name="connsiteY70" fmla="*/ 242183 h 416190"/>
                <a:gd name="connsiteX71" fmla="*/ 268462 w 387696"/>
                <a:gd name="connsiteY71" fmla="*/ 228269 h 416190"/>
                <a:gd name="connsiteX72" fmla="*/ 275992 w 387696"/>
                <a:gd name="connsiteY72" fmla="*/ 228688 h 416190"/>
                <a:gd name="connsiteX73" fmla="*/ 275333 w 387696"/>
                <a:gd name="connsiteY73" fmla="*/ 231372 h 416190"/>
                <a:gd name="connsiteX74" fmla="*/ 268091 w 387696"/>
                <a:gd name="connsiteY74" fmla="*/ 233384 h 416190"/>
                <a:gd name="connsiteX75" fmla="*/ 259533 w 387696"/>
                <a:gd name="connsiteY75" fmla="*/ 238079 h 416190"/>
                <a:gd name="connsiteX76" fmla="*/ 244390 w 387696"/>
                <a:gd name="connsiteY76" fmla="*/ 248140 h 416190"/>
                <a:gd name="connsiteX77" fmla="*/ 243403 w 387696"/>
                <a:gd name="connsiteY77" fmla="*/ 246798 h 416190"/>
                <a:gd name="connsiteX78" fmla="*/ 261179 w 387696"/>
                <a:gd name="connsiteY78" fmla="*/ 232378 h 416190"/>
                <a:gd name="connsiteX79" fmla="*/ 268462 w 387696"/>
                <a:gd name="connsiteY79" fmla="*/ 228269 h 416190"/>
                <a:gd name="connsiteX80" fmla="*/ 272355 w 387696"/>
                <a:gd name="connsiteY80" fmla="*/ 212982 h 416190"/>
                <a:gd name="connsiteX81" fmla="*/ 274336 w 387696"/>
                <a:gd name="connsiteY81" fmla="*/ 216503 h 416190"/>
                <a:gd name="connsiteX82" fmla="*/ 244278 w 387696"/>
                <a:gd name="connsiteY82" fmla="*/ 233465 h 416190"/>
                <a:gd name="connsiteX83" fmla="*/ 242627 w 387696"/>
                <a:gd name="connsiteY83" fmla="*/ 230584 h 416190"/>
                <a:gd name="connsiteX84" fmla="*/ 272355 w 387696"/>
                <a:gd name="connsiteY84" fmla="*/ 212982 h 416190"/>
                <a:gd name="connsiteX85" fmla="*/ 274898 w 387696"/>
                <a:gd name="connsiteY85" fmla="*/ 196505 h 416190"/>
                <a:gd name="connsiteX86" fmla="*/ 276178 w 387696"/>
                <a:gd name="connsiteY86" fmla="*/ 200371 h 416190"/>
                <a:gd name="connsiteX87" fmla="*/ 261776 w 387696"/>
                <a:gd name="connsiteY87" fmla="*/ 208102 h 416190"/>
                <a:gd name="connsiteX88" fmla="*/ 246414 w 387696"/>
                <a:gd name="connsiteY88" fmla="*/ 219055 h 416190"/>
                <a:gd name="connsiteX89" fmla="*/ 244815 w 387696"/>
                <a:gd name="connsiteY89" fmla="*/ 217122 h 416190"/>
                <a:gd name="connsiteX90" fmla="*/ 274898 w 387696"/>
                <a:gd name="connsiteY90" fmla="*/ 196505 h 416190"/>
                <a:gd name="connsiteX91" fmla="*/ 278343 w 387696"/>
                <a:gd name="connsiteY91" fmla="*/ 183853 h 416190"/>
                <a:gd name="connsiteX92" fmla="*/ 279656 w 387696"/>
                <a:gd name="connsiteY92" fmla="*/ 187033 h 416190"/>
                <a:gd name="connsiteX93" fmla="*/ 246811 w 387696"/>
                <a:gd name="connsiteY93" fmla="*/ 206110 h 416190"/>
                <a:gd name="connsiteX94" fmla="*/ 245168 w 387696"/>
                <a:gd name="connsiteY94" fmla="*/ 203567 h 416190"/>
                <a:gd name="connsiteX95" fmla="*/ 278343 w 387696"/>
                <a:gd name="connsiteY95" fmla="*/ 183853 h 416190"/>
                <a:gd name="connsiteX96" fmla="*/ 276630 w 387696"/>
                <a:gd name="connsiteY96" fmla="*/ 170583 h 416190"/>
                <a:gd name="connsiteX97" fmla="*/ 277922 w 387696"/>
                <a:gd name="connsiteY97" fmla="*/ 173807 h 416190"/>
                <a:gd name="connsiteX98" fmla="*/ 263062 w 387696"/>
                <a:gd name="connsiteY98" fmla="*/ 181546 h 416190"/>
                <a:gd name="connsiteX99" fmla="*/ 248203 w 387696"/>
                <a:gd name="connsiteY99" fmla="*/ 190251 h 416190"/>
                <a:gd name="connsiteX100" fmla="*/ 246911 w 387696"/>
                <a:gd name="connsiteY100" fmla="*/ 187671 h 416190"/>
                <a:gd name="connsiteX101" fmla="*/ 276630 w 387696"/>
                <a:gd name="connsiteY101" fmla="*/ 170583 h 416190"/>
                <a:gd name="connsiteX102" fmla="*/ 276555 w 387696"/>
                <a:gd name="connsiteY102" fmla="*/ 157617 h 416190"/>
                <a:gd name="connsiteX103" fmla="*/ 276885 w 387696"/>
                <a:gd name="connsiteY103" fmla="*/ 161457 h 416190"/>
                <a:gd name="connsiteX104" fmla="*/ 242510 w 387696"/>
                <a:gd name="connsiteY104" fmla="*/ 181619 h 416190"/>
                <a:gd name="connsiteX105" fmla="*/ 240527 w 387696"/>
                <a:gd name="connsiteY105" fmla="*/ 179379 h 416190"/>
                <a:gd name="connsiteX106" fmla="*/ 258045 w 387696"/>
                <a:gd name="connsiteY106" fmla="*/ 165617 h 416190"/>
                <a:gd name="connsiteX107" fmla="*/ 276555 w 387696"/>
                <a:gd name="connsiteY107" fmla="*/ 157617 h 416190"/>
                <a:gd name="connsiteX108" fmla="*/ 276001 w 387696"/>
                <a:gd name="connsiteY108" fmla="*/ 142904 h 416190"/>
                <a:gd name="connsiteX109" fmla="*/ 277287 w 387696"/>
                <a:gd name="connsiteY109" fmla="*/ 146526 h 416190"/>
                <a:gd name="connsiteX110" fmla="*/ 247390 w 387696"/>
                <a:gd name="connsiteY110" fmla="*/ 163642 h 416190"/>
                <a:gd name="connsiteX111" fmla="*/ 245462 w 387696"/>
                <a:gd name="connsiteY111" fmla="*/ 160351 h 416190"/>
                <a:gd name="connsiteX112" fmla="*/ 276001 w 387696"/>
                <a:gd name="connsiteY112" fmla="*/ 142904 h 416190"/>
                <a:gd name="connsiteX113" fmla="*/ 275960 w 387696"/>
                <a:gd name="connsiteY113" fmla="*/ 127374 h 416190"/>
                <a:gd name="connsiteX114" fmla="*/ 277585 w 387696"/>
                <a:gd name="connsiteY114" fmla="*/ 131214 h 416190"/>
                <a:gd name="connsiteX115" fmla="*/ 240552 w 387696"/>
                <a:gd name="connsiteY115" fmla="*/ 151056 h 416190"/>
                <a:gd name="connsiteX116" fmla="*/ 238603 w 387696"/>
                <a:gd name="connsiteY116" fmla="*/ 147536 h 416190"/>
                <a:gd name="connsiteX117" fmla="*/ 275960 w 387696"/>
                <a:gd name="connsiteY117" fmla="*/ 127374 h 416190"/>
                <a:gd name="connsiteX118" fmla="*/ 331797 w 387696"/>
                <a:gd name="connsiteY118" fmla="*/ 126047 h 416190"/>
                <a:gd name="connsiteX119" fmla="*/ 341128 w 387696"/>
                <a:gd name="connsiteY119" fmla="*/ 147174 h 416190"/>
                <a:gd name="connsiteX120" fmla="*/ 338500 w 387696"/>
                <a:gd name="connsiteY120" fmla="*/ 147825 h 416190"/>
                <a:gd name="connsiteX121" fmla="*/ 335544 w 387696"/>
                <a:gd name="connsiteY121" fmla="*/ 134167 h 416190"/>
                <a:gd name="connsiteX122" fmla="*/ 324048 w 387696"/>
                <a:gd name="connsiteY122" fmla="*/ 128638 h 416190"/>
                <a:gd name="connsiteX123" fmla="*/ 323720 w 387696"/>
                <a:gd name="connsiteY123" fmla="*/ 127663 h 416190"/>
                <a:gd name="connsiteX124" fmla="*/ 331797 w 387696"/>
                <a:gd name="connsiteY124" fmla="*/ 126047 h 416190"/>
                <a:gd name="connsiteX125" fmla="*/ 334480 w 387696"/>
                <a:gd name="connsiteY125" fmla="*/ 119373 h 416190"/>
                <a:gd name="connsiteX126" fmla="*/ 343711 w 387696"/>
                <a:gd name="connsiteY126" fmla="*/ 126723 h 416190"/>
                <a:gd name="connsiteX127" fmla="*/ 348326 w 387696"/>
                <a:gd name="connsiteY127" fmla="*/ 157259 h 416190"/>
                <a:gd name="connsiteX128" fmla="*/ 346019 w 387696"/>
                <a:gd name="connsiteY128" fmla="*/ 158233 h 416190"/>
                <a:gd name="connsiteX129" fmla="*/ 342722 w 387696"/>
                <a:gd name="connsiteY129" fmla="*/ 133870 h 416190"/>
                <a:gd name="connsiteX130" fmla="*/ 338436 w 387696"/>
                <a:gd name="connsiteY130" fmla="*/ 123149 h 416190"/>
                <a:gd name="connsiteX131" fmla="*/ 322611 w 387696"/>
                <a:gd name="connsiteY131" fmla="*/ 123474 h 416190"/>
                <a:gd name="connsiteX132" fmla="*/ 322282 w 387696"/>
                <a:gd name="connsiteY132" fmla="*/ 122500 h 416190"/>
                <a:gd name="connsiteX133" fmla="*/ 334480 w 387696"/>
                <a:gd name="connsiteY133" fmla="*/ 119373 h 416190"/>
                <a:gd name="connsiteX134" fmla="*/ 326436 w 387696"/>
                <a:gd name="connsiteY134" fmla="*/ 114899 h 416190"/>
                <a:gd name="connsiteX135" fmla="*/ 310452 w 387696"/>
                <a:gd name="connsiteY135" fmla="*/ 119798 h 416190"/>
                <a:gd name="connsiteX136" fmla="*/ 310452 w 387696"/>
                <a:gd name="connsiteY136" fmla="*/ 211895 h 416190"/>
                <a:gd name="connsiteX137" fmla="*/ 311757 w 387696"/>
                <a:gd name="connsiteY137" fmla="*/ 267088 h 416190"/>
                <a:gd name="connsiteX138" fmla="*/ 352857 w 387696"/>
                <a:gd name="connsiteY138" fmla="*/ 227898 h 416190"/>
                <a:gd name="connsiteX139" fmla="*/ 350248 w 387696"/>
                <a:gd name="connsiteY139" fmla="*/ 184136 h 416190"/>
                <a:gd name="connsiteX140" fmla="*/ 348942 w 387696"/>
                <a:gd name="connsiteY140" fmla="*/ 135148 h 416190"/>
                <a:gd name="connsiteX141" fmla="*/ 326436 w 387696"/>
                <a:gd name="connsiteY141" fmla="*/ 114899 h 416190"/>
                <a:gd name="connsiteX142" fmla="*/ 276249 w 387696"/>
                <a:gd name="connsiteY142" fmla="*/ 111885 h 416190"/>
                <a:gd name="connsiteX143" fmla="*/ 277562 w 387696"/>
                <a:gd name="connsiteY143" fmla="*/ 116189 h 416190"/>
                <a:gd name="connsiteX144" fmla="*/ 258522 w 387696"/>
                <a:gd name="connsiteY144" fmla="*/ 126783 h 416190"/>
                <a:gd name="connsiteX145" fmla="*/ 238826 w 387696"/>
                <a:gd name="connsiteY145" fmla="*/ 138370 h 416190"/>
                <a:gd name="connsiteX146" fmla="*/ 237184 w 387696"/>
                <a:gd name="connsiteY146" fmla="*/ 135060 h 416190"/>
                <a:gd name="connsiteX147" fmla="*/ 276249 w 387696"/>
                <a:gd name="connsiteY147" fmla="*/ 111885 h 416190"/>
                <a:gd name="connsiteX148" fmla="*/ 288802 w 387696"/>
                <a:gd name="connsiteY148" fmla="*/ 86936 h 416190"/>
                <a:gd name="connsiteX149" fmla="*/ 291758 w 387696"/>
                <a:gd name="connsiteY149" fmla="*/ 92840 h 416190"/>
                <a:gd name="connsiteX150" fmla="*/ 192541 w 387696"/>
                <a:gd name="connsiteY150" fmla="*/ 116125 h 416190"/>
                <a:gd name="connsiteX151" fmla="*/ 192541 w 387696"/>
                <a:gd name="connsiteY151" fmla="*/ 112846 h 416190"/>
                <a:gd name="connsiteX152" fmla="*/ 288802 w 387696"/>
                <a:gd name="connsiteY152" fmla="*/ 86936 h 416190"/>
                <a:gd name="connsiteX153" fmla="*/ 55555 w 387696"/>
                <a:gd name="connsiteY153" fmla="*/ 84050 h 416190"/>
                <a:gd name="connsiteX154" fmla="*/ 59155 w 387696"/>
                <a:gd name="connsiteY154" fmla="*/ 84050 h 416190"/>
                <a:gd name="connsiteX155" fmla="*/ 57715 w 387696"/>
                <a:gd name="connsiteY155" fmla="*/ 134067 h 416190"/>
                <a:gd name="connsiteX156" fmla="*/ 56275 w 387696"/>
                <a:gd name="connsiteY156" fmla="*/ 133740 h 416190"/>
                <a:gd name="connsiteX157" fmla="*/ 55555 w 387696"/>
                <a:gd name="connsiteY157" fmla="*/ 84050 h 416190"/>
                <a:gd name="connsiteX158" fmla="*/ 337479 w 387696"/>
                <a:gd name="connsiteY158" fmla="*/ 82930 h 416190"/>
                <a:gd name="connsiteX159" fmla="*/ 353537 w 387696"/>
                <a:gd name="connsiteY159" fmla="*/ 84833 h 416190"/>
                <a:gd name="connsiteX160" fmla="*/ 371369 w 387696"/>
                <a:gd name="connsiteY160" fmla="*/ 125196 h 416190"/>
                <a:gd name="connsiteX161" fmla="*/ 368397 w 387696"/>
                <a:gd name="connsiteY161" fmla="*/ 126188 h 416190"/>
                <a:gd name="connsiteX162" fmla="*/ 363113 w 387696"/>
                <a:gd name="connsiteY162" fmla="*/ 107330 h 416190"/>
                <a:gd name="connsiteX163" fmla="*/ 351885 w 387696"/>
                <a:gd name="connsiteY163" fmla="*/ 87480 h 416190"/>
                <a:gd name="connsiteX164" fmla="*/ 321505 w 387696"/>
                <a:gd name="connsiteY164" fmla="*/ 88141 h 416190"/>
                <a:gd name="connsiteX165" fmla="*/ 321174 w 387696"/>
                <a:gd name="connsiteY165" fmla="*/ 86487 h 416190"/>
                <a:gd name="connsiteX166" fmla="*/ 337479 w 387696"/>
                <a:gd name="connsiteY166" fmla="*/ 82930 h 416190"/>
                <a:gd name="connsiteX167" fmla="*/ 45473 w 387696"/>
                <a:gd name="connsiteY167" fmla="*/ 81153 h 416190"/>
                <a:gd name="connsiteX168" fmla="*/ 49074 w 387696"/>
                <a:gd name="connsiteY168" fmla="*/ 81478 h 416190"/>
                <a:gd name="connsiteX169" fmla="*/ 47273 w 387696"/>
                <a:gd name="connsiteY169" fmla="*/ 139514 h 416190"/>
                <a:gd name="connsiteX170" fmla="*/ 45473 w 387696"/>
                <a:gd name="connsiteY170" fmla="*/ 139514 h 416190"/>
                <a:gd name="connsiteX171" fmla="*/ 45473 w 387696"/>
                <a:gd name="connsiteY171" fmla="*/ 81153 h 416190"/>
                <a:gd name="connsiteX172" fmla="*/ 36473 w 387696"/>
                <a:gd name="connsiteY172" fmla="*/ 80067 h 416190"/>
                <a:gd name="connsiteX173" fmla="*/ 40074 w 387696"/>
                <a:gd name="connsiteY173" fmla="*/ 80067 h 416190"/>
                <a:gd name="connsiteX174" fmla="*/ 41154 w 387696"/>
                <a:gd name="connsiteY174" fmla="*/ 151343 h 416190"/>
                <a:gd name="connsiteX175" fmla="*/ 39354 w 387696"/>
                <a:gd name="connsiteY175" fmla="*/ 151343 h 416190"/>
                <a:gd name="connsiteX176" fmla="*/ 36473 w 387696"/>
                <a:gd name="connsiteY176" fmla="*/ 80067 h 416190"/>
                <a:gd name="connsiteX177" fmla="*/ 342378 w 387696"/>
                <a:gd name="connsiteY177" fmla="*/ 78159 h 416190"/>
                <a:gd name="connsiteX178" fmla="*/ 309800 w 387696"/>
                <a:gd name="connsiteY178" fmla="*/ 85180 h 416190"/>
                <a:gd name="connsiteX179" fmla="*/ 310452 w 387696"/>
                <a:gd name="connsiteY179" fmla="*/ 112287 h 416190"/>
                <a:gd name="connsiteX180" fmla="*/ 350900 w 387696"/>
                <a:gd name="connsiteY180" fmla="*/ 109347 h 416190"/>
                <a:gd name="connsiteX181" fmla="*/ 360359 w 387696"/>
                <a:gd name="connsiteY181" fmla="*/ 171725 h 416190"/>
                <a:gd name="connsiteX182" fmla="*/ 359054 w 387696"/>
                <a:gd name="connsiteY182" fmla="*/ 247820 h 416190"/>
                <a:gd name="connsiteX183" fmla="*/ 311757 w 387696"/>
                <a:gd name="connsiteY183" fmla="*/ 277866 h 416190"/>
                <a:gd name="connsiteX184" fmla="*/ 312083 w 387696"/>
                <a:gd name="connsiteY184" fmla="*/ 302033 h 416190"/>
                <a:gd name="connsiteX185" fmla="*/ 373733 w 387696"/>
                <a:gd name="connsiteY185" fmla="*/ 256638 h 416190"/>
                <a:gd name="connsiteX186" fmla="*/ 375364 w 387696"/>
                <a:gd name="connsiteY186" fmla="*/ 178910 h 416190"/>
                <a:gd name="connsiteX187" fmla="*/ 366883 w 387696"/>
                <a:gd name="connsiteY187" fmla="*/ 92692 h 416190"/>
                <a:gd name="connsiteX188" fmla="*/ 342378 w 387696"/>
                <a:gd name="connsiteY188" fmla="*/ 78159 h 416190"/>
                <a:gd name="connsiteX189" fmla="*/ 31084 w 387696"/>
                <a:gd name="connsiteY189" fmla="*/ 76852 h 416190"/>
                <a:gd name="connsiteX190" fmla="*/ 31734 w 387696"/>
                <a:gd name="connsiteY190" fmla="*/ 167516 h 416190"/>
                <a:gd name="connsiteX191" fmla="*/ 30433 w 387696"/>
                <a:gd name="connsiteY191" fmla="*/ 167189 h 416190"/>
                <a:gd name="connsiteX192" fmla="*/ 28156 w 387696"/>
                <a:gd name="connsiteY192" fmla="*/ 77506 h 416190"/>
                <a:gd name="connsiteX193" fmla="*/ 31084 w 387696"/>
                <a:gd name="connsiteY193" fmla="*/ 76852 h 416190"/>
                <a:gd name="connsiteX194" fmla="*/ 290631 w 387696"/>
                <a:gd name="connsiteY194" fmla="*/ 73638 h 416190"/>
                <a:gd name="connsiteX195" fmla="*/ 293560 w 387696"/>
                <a:gd name="connsiteY195" fmla="*/ 78529 h 416190"/>
                <a:gd name="connsiteX196" fmla="*/ 213819 w 387696"/>
                <a:gd name="connsiteY196" fmla="*/ 104941 h 416190"/>
                <a:gd name="connsiteX197" fmla="*/ 135054 w 387696"/>
                <a:gd name="connsiteY197" fmla="*/ 97442 h 416190"/>
                <a:gd name="connsiteX198" fmla="*/ 135380 w 387696"/>
                <a:gd name="connsiteY198" fmla="*/ 96137 h 416190"/>
                <a:gd name="connsiteX199" fmla="*/ 207961 w 387696"/>
                <a:gd name="connsiteY199" fmla="*/ 100051 h 416190"/>
                <a:gd name="connsiteX200" fmla="*/ 290631 w 387696"/>
                <a:gd name="connsiteY200" fmla="*/ 73638 h 416190"/>
                <a:gd name="connsiteX201" fmla="*/ 169437 w 387696"/>
                <a:gd name="connsiteY201" fmla="*/ 66877 h 416190"/>
                <a:gd name="connsiteX202" fmla="*/ 182814 w 387696"/>
                <a:gd name="connsiteY202" fmla="*/ 68767 h 416190"/>
                <a:gd name="connsiteX203" fmla="*/ 181817 w 387696"/>
                <a:gd name="connsiteY203" fmla="*/ 71288 h 416190"/>
                <a:gd name="connsiteX204" fmla="*/ 155562 w 387696"/>
                <a:gd name="connsiteY204" fmla="*/ 70927 h 416190"/>
                <a:gd name="connsiteX205" fmla="*/ 155562 w 387696"/>
                <a:gd name="connsiteY205" fmla="*/ 68767 h 416190"/>
                <a:gd name="connsiteX206" fmla="*/ 169437 w 387696"/>
                <a:gd name="connsiteY206" fmla="*/ 66877 h 416190"/>
                <a:gd name="connsiteX207" fmla="*/ 159640 w 387696"/>
                <a:gd name="connsiteY207" fmla="*/ 60811 h 416190"/>
                <a:gd name="connsiteX208" fmla="*/ 198238 w 387696"/>
                <a:gd name="connsiteY208" fmla="*/ 61134 h 416190"/>
                <a:gd name="connsiteX209" fmla="*/ 199873 w 387696"/>
                <a:gd name="connsiteY209" fmla="*/ 73124 h 416190"/>
                <a:gd name="connsiteX210" fmla="*/ 199873 w 387696"/>
                <a:gd name="connsiteY210" fmla="*/ 69883 h 416190"/>
                <a:gd name="connsiteX211" fmla="*/ 202490 w 387696"/>
                <a:gd name="connsiteY211" fmla="*/ 64699 h 416190"/>
                <a:gd name="connsiteX212" fmla="*/ 195949 w 387696"/>
                <a:gd name="connsiteY212" fmla="*/ 64375 h 416190"/>
                <a:gd name="connsiteX213" fmla="*/ 190388 w 387696"/>
                <a:gd name="connsiteY213" fmla="*/ 64375 h 416190"/>
                <a:gd name="connsiteX214" fmla="*/ 163565 w 387696"/>
                <a:gd name="connsiteY214" fmla="*/ 63727 h 416190"/>
                <a:gd name="connsiteX215" fmla="*/ 110902 w 387696"/>
                <a:gd name="connsiteY215" fmla="*/ 66319 h 416190"/>
                <a:gd name="connsiteX216" fmla="*/ 110902 w 387696"/>
                <a:gd name="connsiteY216" fmla="*/ 64375 h 416190"/>
                <a:gd name="connsiteX217" fmla="*/ 159640 w 387696"/>
                <a:gd name="connsiteY217" fmla="*/ 60811 h 416190"/>
                <a:gd name="connsiteX218" fmla="*/ 158448 w 387696"/>
                <a:gd name="connsiteY218" fmla="*/ 57747 h 416190"/>
                <a:gd name="connsiteX219" fmla="*/ 108216 w 387696"/>
                <a:gd name="connsiteY219" fmla="*/ 59706 h 416190"/>
                <a:gd name="connsiteX220" fmla="*/ 78859 w 387696"/>
                <a:gd name="connsiteY220" fmla="*/ 64605 h 416190"/>
                <a:gd name="connsiteX221" fmla="*/ 152251 w 387696"/>
                <a:gd name="connsiteY221" fmla="*/ 73750 h 416190"/>
                <a:gd name="connsiteX222" fmla="*/ 252065 w 387696"/>
                <a:gd name="connsiteY222" fmla="*/ 66891 h 416190"/>
                <a:gd name="connsiteX223" fmla="*/ 206072 w 387696"/>
                <a:gd name="connsiteY223" fmla="*/ 60033 h 416190"/>
                <a:gd name="connsiteX224" fmla="*/ 158448 w 387696"/>
                <a:gd name="connsiteY224" fmla="*/ 57747 h 416190"/>
                <a:gd name="connsiteX225" fmla="*/ 21449 w 387696"/>
                <a:gd name="connsiteY225" fmla="*/ 57094 h 416190"/>
                <a:gd name="connsiteX226" fmla="*/ 24712 w 387696"/>
                <a:gd name="connsiteY226" fmla="*/ 207976 h 416190"/>
                <a:gd name="connsiteX227" fmla="*/ 28625 w 387696"/>
                <a:gd name="connsiteY227" fmla="*/ 291909 h 416190"/>
                <a:gd name="connsiteX228" fmla="*/ 43304 w 387696"/>
                <a:gd name="connsiteY228" fmla="*/ 376168 h 416190"/>
                <a:gd name="connsiteX229" fmla="*/ 183891 w 387696"/>
                <a:gd name="connsiteY229" fmla="*/ 399356 h 416190"/>
                <a:gd name="connsiteX230" fmla="*/ 299035 w 387696"/>
                <a:gd name="connsiteY230" fmla="*/ 362125 h 416190"/>
                <a:gd name="connsiteX231" fmla="*/ 300014 w 387696"/>
                <a:gd name="connsiteY231" fmla="*/ 63625 h 416190"/>
                <a:gd name="connsiteX232" fmla="*/ 126156 w 387696"/>
                <a:gd name="connsiteY232" fmla="*/ 85833 h 416190"/>
                <a:gd name="connsiteX233" fmla="*/ 44609 w 387696"/>
                <a:gd name="connsiteY233" fmla="*/ 69831 h 416190"/>
                <a:gd name="connsiteX234" fmla="*/ 21449 w 387696"/>
                <a:gd name="connsiteY234" fmla="*/ 57094 h 416190"/>
                <a:gd name="connsiteX235" fmla="*/ 155513 w 387696"/>
                <a:gd name="connsiteY235" fmla="*/ 17903 h 416190"/>
                <a:gd name="connsiteX236" fmla="*/ 24712 w 387696"/>
                <a:gd name="connsiteY236" fmla="*/ 44684 h 416190"/>
                <a:gd name="connsiteX237" fmla="*/ 70378 w 387696"/>
                <a:gd name="connsiteY237" fmla="*/ 62646 h 416190"/>
                <a:gd name="connsiteX238" fmla="*/ 73966 w 387696"/>
                <a:gd name="connsiteY238" fmla="*/ 63625 h 416190"/>
                <a:gd name="connsiteX239" fmla="*/ 100387 w 387696"/>
                <a:gd name="connsiteY239" fmla="*/ 57094 h 416190"/>
                <a:gd name="connsiteX240" fmla="*/ 154535 w 387696"/>
                <a:gd name="connsiteY240" fmla="*/ 53828 h 416190"/>
                <a:gd name="connsiteX241" fmla="*/ 210313 w 387696"/>
                <a:gd name="connsiteY241" fmla="*/ 56441 h 416190"/>
                <a:gd name="connsiteX242" fmla="*/ 254348 w 387696"/>
                <a:gd name="connsiteY242" fmla="*/ 63299 h 416190"/>
                <a:gd name="connsiteX243" fmla="*/ 255653 w 387696"/>
                <a:gd name="connsiteY243" fmla="*/ 65912 h 416190"/>
                <a:gd name="connsiteX244" fmla="*/ 292838 w 387696"/>
                <a:gd name="connsiteY244" fmla="*/ 50889 h 416190"/>
                <a:gd name="connsiteX245" fmla="*/ 231189 w 387696"/>
                <a:gd name="connsiteY245" fmla="*/ 25088 h 416190"/>
                <a:gd name="connsiteX246" fmla="*/ 155513 w 387696"/>
                <a:gd name="connsiteY246" fmla="*/ 17903 h 416190"/>
                <a:gd name="connsiteX247" fmla="*/ 155513 w 387696"/>
                <a:gd name="connsiteY247" fmla="*/ 3860 h 416190"/>
                <a:gd name="connsiteX248" fmla="*/ 241627 w 387696"/>
                <a:gd name="connsiteY248" fmla="*/ 12025 h 416190"/>
                <a:gd name="connsiteX249" fmla="*/ 305885 w 387696"/>
                <a:gd name="connsiteY249" fmla="*/ 42397 h 416190"/>
                <a:gd name="connsiteX250" fmla="*/ 307843 w 387696"/>
                <a:gd name="connsiteY250" fmla="*/ 45010 h 416190"/>
                <a:gd name="connsiteX251" fmla="*/ 308821 w 387696"/>
                <a:gd name="connsiteY251" fmla="*/ 58400 h 416190"/>
                <a:gd name="connsiteX252" fmla="*/ 308495 w 387696"/>
                <a:gd name="connsiteY252" fmla="*/ 59053 h 416190"/>
                <a:gd name="connsiteX253" fmla="*/ 309473 w 387696"/>
                <a:gd name="connsiteY253" fmla="*/ 80281 h 416190"/>
                <a:gd name="connsiteX254" fmla="*/ 366230 w 387696"/>
                <a:gd name="connsiteY254" fmla="*/ 73423 h 416190"/>
                <a:gd name="connsiteX255" fmla="*/ 379604 w 387696"/>
                <a:gd name="connsiteY255" fmla="*/ 107388 h 416190"/>
                <a:gd name="connsiteX256" fmla="*/ 384823 w 387696"/>
                <a:gd name="connsiteY256" fmla="*/ 162908 h 416190"/>
                <a:gd name="connsiteX257" fmla="*/ 380583 w 387696"/>
                <a:gd name="connsiteY257" fmla="*/ 269048 h 416190"/>
                <a:gd name="connsiteX258" fmla="*/ 314367 w 387696"/>
                <a:gd name="connsiteY258" fmla="*/ 311831 h 416190"/>
                <a:gd name="connsiteX259" fmla="*/ 312409 w 387696"/>
                <a:gd name="connsiteY259" fmla="*/ 311831 h 416190"/>
                <a:gd name="connsiteX260" fmla="*/ 312736 w 387696"/>
                <a:gd name="connsiteY260" fmla="*/ 367677 h 416190"/>
                <a:gd name="connsiteX261" fmla="*/ 304581 w 387696"/>
                <a:gd name="connsiteY261" fmla="*/ 373882 h 416190"/>
                <a:gd name="connsiteX262" fmla="*/ 190089 w 387696"/>
                <a:gd name="connsiteY262" fmla="*/ 413072 h 416190"/>
                <a:gd name="connsiteX263" fmla="*/ 39390 w 387696"/>
                <a:gd name="connsiteY263" fmla="*/ 389885 h 416190"/>
                <a:gd name="connsiteX264" fmla="*/ 19493 w 387696"/>
                <a:gd name="connsiteY264" fmla="*/ 343836 h 416190"/>
                <a:gd name="connsiteX265" fmla="*/ 14599 w 387696"/>
                <a:gd name="connsiteY265" fmla="*/ 236063 h 416190"/>
                <a:gd name="connsiteX266" fmla="*/ 14926 w 387696"/>
                <a:gd name="connsiteY266" fmla="*/ 48276 h 416190"/>
                <a:gd name="connsiteX267" fmla="*/ 14599 w 387696"/>
                <a:gd name="connsiteY267" fmla="*/ 43051 h 416190"/>
                <a:gd name="connsiteX268" fmla="*/ 155513 w 387696"/>
                <a:gd name="connsiteY268" fmla="*/ 3860 h 416190"/>
                <a:gd name="connsiteX269" fmla="*/ 79815 w 387696"/>
                <a:gd name="connsiteY269" fmla="*/ 3208 h 416190"/>
                <a:gd name="connsiteX270" fmla="*/ 79815 w 387696"/>
                <a:gd name="connsiteY270" fmla="*/ 4519 h 416190"/>
                <a:gd name="connsiteX271" fmla="*/ 5169 w 387696"/>
                <a:gd name="connsiteY271" fmla="*/ 48438 h 416190"/>
                <a:gd name="connsiteX272" fmla="*/ 2888 w 387696"/>
                <a:gd name="connsiteY272" fmla="*/ 47127 h 416190"/>
                <a:gd name="connsiteX273" fmla="*/ 79815 w 387696"/>
                <a:gd name="connsiteY273" fmla="*/ 3208 h 416190"/>
                <a:gd name="connsiteX274" fmla="*/ 65421 w 387696"/>
                <a:gd name="connsiteY274" fmla="*/ 0 h 416190"/>
                <a:gd name="connsiteX275" fmla="*/ 65744 w 387696"/>
                <a:gd name="connsiteY275" fmla="*/ 1319 h 416190"/>
                <a:gd name="connsiteX276" fmla="*/ 3239 w 387696"/>
                <a:gd name="connsiteY276" fmla="*/ 40896 h 416190"/>
                <a:gd name="connsiteX277" fmla="*/ 324 w 387696"/>
                <a:gd name="connsiteY277" fmla="*/ 38917 h 416190"/>
                <a:gd name="connsiteX278" fmla="*/ 27852 w 387696"/>
                <a:gd name="connsiteY278" fmla="*/ 16490 h 416190"/>
                <a:gd name="connsiteX279" fmla="*/ 65421 w 387696"/>
                <a:gd name="connsiteY279" fmla="*/ 0 h 41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387696" h="416190">
                  <a:moveTo>
                    <a:pt x="4325" y="370311"/>
                  </a:moveTo>
                  <a:cubicBezTo>
                    <a:pt x="4325" y="368679"/>
                    <a:pt x="6605" y="368679"/>
                    <a:pt x="6931" y="370311"/>
                  </a:cubicBezTo>
                  <a:cubicBezTo>
                    <a:pt x="8233" y="385980"/>
                    <a:pt x="23210" y="403608"/>
                    <a:pt x="36886" y="410137"/>
                  </a:cubicBezTo>
                  <a:cubicBezTo>
                    <a:pt x="40468" y="411769"/>
                    <a:pt x="37212" y="417318"/>
                    <a:pt x="33630" y="415686"/>
                  </a:cubicBezTo>
                  <a:cubicBezTo>
                    <a:pt x="18653" y="407851"/>
                    <a:pt x="3349" y="387939"/>
                    <a:pt x="4325" y="370311"/>
                  </a:cubicBezTo>
                  <a:close/>
                  <a:moveTo>
                    <a:pt x="294344" y="357028"/>
                  </a:moveTo>
                  <a:cubicBezTo>
                    <a:pt x="295975" y="355717"/>
                    <a:pt x="298255" y="358012"/>
                    <a:pt x="296626" y="359323"/>
                  </a:cubicBezTo>
                  <a:cubicBezTo>
                    <a:pt x="261106" y="387838"/>
                    <a:pt x="210269" y="402915"/>
                    <a:pt x="165300" y="394066"/>
                  </a:cubicBezTo>
                  <a:cubicBezTo>
                    <a:pt x="164647" y="394066"/>
                    <a:pt x="164973" y="393082"/>
                    <a:pt x="165625" y="393082"/>
                  </a:cubicBezTo>
                  <a:cubicBezTo>
                    <a:pt x="211247" y="396688"/>
                    <a:pt x="257847" y="386527"/>
                    <a:pt x="294344" y="357028"/>
                  </a:cubicBezTo>
                  <a:close/>
                  <a:moveTo>
                    <a:pt x="288920" y="351270"/>
                  </a:moveTo>
                  <a:cubicBezTo>
                    <a:pt x="290545" y="349957"/>
                    <a:pt x="292496" y="353242"/>
                    <a:pt x="290545" y="354227"/>
                  </a:cubicBezTo>
                  <a:cubicBezTo>
                    <a:pt x="263893" y="371306"/>
                    <a:pt x="232365" y="387072"/>
                    <a:pt x="200186" y="387072"/>
                  </a:cubicBezTo>
                  <a:cubicBezTo>
                    <a:pt x="199211" y="387072"/>
                    <a:pt x="199211" y="385759"/>
                    <a:pt x="200186" y="385759"/>
                  </a:cubicBezTo>
                  <a:cubicBezTo>
                    <a:pt x="231714" y="384445"/>
                    <a:pt x="263243" y="368351"/>
                    <a:pt x="288920" y="351270"/>
                  </a:cubicBezTo>
                  <a:close/>
                  <a:moveTo>
                    <a:pt x="284896" y="346634"/>
                  </a:moveTo>
                  <a:cubicBezTo>
                    <a:pt x="286533" y="345637"/>
                    <a:pt x="288172" y="348296"/>
                    <a:pt x="286206" y="349625"/>
                  </a:cubicBezTo>
                  <a:cubicBezTo>
                    <a:pt x="266222" y="361922"/>
                    <a:pt x="243944" y="373553"/>
                    <a:pt x="220355" y="375215"/>
                  </a:cubicBezTo>
                  <a:cubicBezTo>
                    <a:pt x="219700" y="375547"/>
                    <a:pt x="219372" y="374218"/>
                    <a:pt x="220028" y="374218"/>
                  </a:cubicBezTo>
                  <a:cubicBezTo>
                    <a:pt x="243616" y="370230"/>
                    <a:pt x="264583" y="359263"/>
                    <a:pt x="284896" y="346634"/>
                  </a:cubicBezTo>
                  <a:close/>
                  <a:moveTo>
                    <a:pt x="8040" y="328558"/>
                  </a:moveTo>
                  <a:cubicBezTo>
                    <a:pt x="8040" y="326914"/>
                    <a:pt x="10621" y="327244"/>
                    <a:pt x="10621" y="328887"/>
                  </a:cubicBezTo>
                  <a:cubicBezTo>
                    <a:pt x="8685" y="363732"/>
                    <a:pt x="23528" y="397592"/>
                    <a:pt x="57085" y="410084"/>
                  </a:cubicBezTo>
                  <a:cubicBezTo>
                    <a:pt x="60634" y="411398"/>
                    <a:pt x="58698" y="417316"/>
                    <a:pt x="55472" y="416001"/>
                  </a:cubicBezTo>
                  <a:cubicBezTo>
                    <a:pt x="20301" y="402523"/>
                    <a:pt x="1910" y="365705"/>
                    <a:pt x="8040" y="328558"/>
                  </a:cubicBezTo>
                  <a:close/>
                  <a:moveTo>
                    <a:pt x="351353" y="317486"/>
                  </a:moveTo>
                  <a:cubicBezTo>
                    <a:pt x="352330" y="316834"/>
                    <a:pt x="352980" y="317813"/>
                    <a:pt x="352004" y="318464"/>
                  </a:cubicBezTo>
                  <a:cubicBezTo>
                    <a:pt x="346143" y="322051"/>
                    <a:pt x="340282" y="325638"/>
                    <a:pt x="334421" y="328573"/>
                  </a:cubicBezTo>
                  <a:cubicBezTo>
                    <a:pt x="329212" y="330855"/>
                    <a:pt x="323676" y="331507"/>
                    <a:pt x="318467" y="333138"/>
                  </a:cubicBezTo>
                  <a:cubicBezTo>
                    <a:pt x="316513" y="333790"/>
                    <a:pt x="315862" y="330855"/>
                    <a:pt x="317816" y="330529"/>
                  </a:cubicBezTo>
                  <a:cubicBezTo>
                    <a:pt x="324328" y="328573"/>
                    <a:pt x="330839" y="327595"/>
                    <a:pt x="337352" y="324660"/>
                  </a:cubicBezTo>
                  <a:cubicBezTo>
                    <a:pt x="341910" y="322377"/>
                    <a:pt x="346468" y="319768"/>
                    <a:pt x="351353" y="317486"/>
                  </a:cubicBezTo>
                  <a:close/>
                  <a:moveTo>
                    <a:pt x="360289" y="305646"/>
                  </a:moveTo>
                  <a:cubicBezTo>
                    <a:pt x="360620" y="305312"/>
                    <a:pt x="361615" y="305980"/>
                    <a:pt x="361283" y="306315"/>
                  </a:cubicBezTo>
                  <a:cubicBezTo>
                    <a:pt x="351337" y="319338"/>
                    <a:pt x="333103" y="326017"/>
                    <a:pt x="317520" y="327687"/>
                  </a:cubicBezTo>
                  <a:cubicBezTo>
                    <a:pt x="315862" y="328021"/>
                    <a:pt x="315862" y="325349"/>
                    <a:pt x="317188" y="325349"/>
                  </a:cubicBezTo>
                  <a:cubicBezTo>
                    <a:pt x="332440" y="323012"/>
                    <a:pt x="350011" y="317669"/>
                    <a:pt x="360289" y="305646"/>
                  </a:cubicBezTo>
                  <a:close/>
                  <a:moveTo>
                    <a:pt x="369606" y="294112"/>
                  </a:moveTo>
                  <a:cubicBezTo>
                    <a:pt x="370261" y="293791"/>
                    <a:pt x="370261" y="294112"/>
                    <a:pt x="369934" y="294432"/>
                  </a:cubicBezTo>
                  <a:cubicBezTo>
                    <a:pt x="360757" y="300513"/>
                    <a:pt x="351582" y="306593"/>
                    <a:pt x="341424" y="311073"/>
                  </a:cubicBezTo>
                  <a:cubicBezTo>
                    <a:pt x="335198" y="313953"/>
                    <a:pt x="324710" y="319394"/>
                    <a:pt x="317501" y="318434"/>
                  </a:cubicBezTo>
                  <a:cubicBezTo>
                    <a:pt x="317174" y="318434"/>
                    <a:pt x="316846" y="318434"/>
                    <a:pt x="316846" y="318114"/>
                  </a:cubicBezTo>
                  <a:cubicBezTo>
                    <a:pt x="316846" y="318114"/>
                    <a:pt x="316846" y="318114"/>
                    <a:pt x="316519" y="318114"/>
                  </a:cubicBezTo>
                  <a:cubicBezTo>
                    <a:pt x="316519" y="318114"/>
                    <a:pt x="316519" y="318114"/>
                    <a:pt x="316519" y="317794"/>
                  </a:cubicBezTo>
                  <a:cubicBezTo>
                    <a:pt x="315863" y="317154"/>
                    <a:pt x="316190" y="316194"/>
                    <a:pt x="317174" y="315874"/>
                  </a:cubicBezTo>
                  <a:cubicBezTo>
                    <a:pt x="336180" y="313314"/>
                    <a:pt x="353221" y="302752"/>
                    <a:pt x="369606" y="294112"/>
                  </a:cubicBezTo>
                  <a:close/>
                  <a:moveTo>
                    <a:pt x="277453" y="278929"/>
                  </a:moveTo>
                  <a:cubicBezTo>
                    <a:pt x="280757" y="277949"/>
                    <a:pt x="282409" y="282520"/>
                    <a:pt x="279766" y="284152"/>
                  </a:cubicBezTo>
                  <a:cubicBezTo>
                    <a:pt x="270517" y="289701"/>
                    <a:pt x="260608" y="293292"/>
                    <a:pt x="252350" y="300147"/>
                  </a:cubicBezTo>
                  <a:cubicBezTo>
                    <a:pt x="250038" y="302106"/>
                    <a:pt x="246734" y="298515"/>
                    <a:pt x="249047" y="296556"/>
                  </a:cubicBezTo>
                  <a:cubicBezTo>
                    <a:pt x="256975" y="289375"/>
                    <a:pt x="266884" y="282193"/>
                    <a:pt x="277453" y="278929"/>
                  </a:cubicBezTo>
                  <a:close/>
                  <a:moveTo>
                    <a:pt x="276734" y="267096"/>
                  </a:moveTo>
                  <a:cubicBezTo>
                    <a:pt x="279343" y="266428"/>
                    <a:pt x="280973" y="269767"/>
                    <a:pt x="278364" y="271437"/>
                  </a:cubicBezTo>
                  <a:cubicBezTo>
                    <a:pt x="273799" y="274443"/>
                    <a:pt x="268257" y="276113"/>
                    <a:pt x="263365" y="279119"/>
                  </a:cubicBezTo>
                  <a:cubicBezTo>
                    <a:pt x="259127" y="281790"/>
                    <a:pt x="254887" y="284796"/>
                    <a:pt x="250975" y="287801"/>
                  </a:cubicBezTo>
                  <a:cubicBezTo>
                    <a:pt x="248692" y="289137"/>
                    <a:pt x="246735" y="285797"/>
                    <a:pt x="249018" y="284127"/>
                  </a:cubicBezTo>
                  <a:cubicBezTo>
                    <a:pt x="256844" y="277782"/>
                    <a:pt x="266626" y="268766"/>
                    <a:pt x="276734" y="267096"/>
                  </a:cubicBezTo>
                  <a:close/>
                  <a:moveTo>
                    <a:pt x="274070" y="255227"/>
                  </a:moveTo>
                  <a:cubicBezTo>
                    <a:pt x="275686" y="254907"/>
                    <a:pt x="276656" y="258107"/>
                    <a:pt x="275040" y="258748"/>
                  </a:cubicBezTo>
                  <a:cubicBezTo>
                    <a:pt x="270190" y="260667"/>
                    <a:pt x="265664" y="261947"/>
                    <a:pt x="261138" y="264828"/>
                  </a:cubicBezTo>
                  <a:cubicBezTo>
                    <a:pt x="256611" y="267708"/>
                    <a:pt x="252409" y="270588"/>
                    <a:pt x="248206" y="273469"/>
                  </a:cubicBezTo>
                  <a:cubicBezTo>
                    <a:pt x="246589" y="274749"/>
                    <a:pt x="245296" y="271868"/>
                    <a:pt x="246589" y="270909"/>
                  </a:cubicBezTo>
                  <a:cubicBezTo>
                    <a:pt x="254672" y="265148"/>
                    <a:pt x="263724" y="255227"/>
                    <a:pt x="274070" y="255227"/>
                  </a:cubicBezTo>
                  <a:close/>
                  <a:moveTo>
                    <a:pt x="275003" y="242183"/>
                  </a:moveTo>
                  <a:cubicBezTo>
                    <a:pt x="276649" y="242517"/>
                    <a:pt x="276649" y="244865"/>
                    <a:pt x="275662" y="245536"/>
                  </a:cubicBezTo>
                  <a:cubicBezTo>
                    <a:pt x="273028" y="246878"/>
                    <a:pt x="270065" y="247213"/>
                    <a:pt x="267432" y="248555"/>
                  </a:cubicBezTo>
                  <a:cubicBezTo>
                    <a:pt x="264799" y="249896"/>
                    <a:pt x="262495" y="251238"/>
                    <a:pt x="259861" y="252915"/>
                  </a:cubicBezTo>
                  <a:cubicBezTo>
                    <a:pt x="254924" y="256268"/>
                    <a:pt x="249986" y="260293"/>
                    <a:pt x="245048" y="263647"/>
                  </a:cubicBezTo>
                  <a:cubicBezTo>
                    <a:pt x="244061" y="264653"/>
                    <a:pt x="242414" y="262640"/>
                    <a:pt x="243402" y="261300"/>
                  </a:cubicBezTo>
                  <a:cubicBezTo>
                    <a:pt x="248669" y="256939"/>
                    <a:pt x="253606" y="252244"/>
                    <a:pt x="259203" y="248219"/>
                  </a:cubicBezTo>
                  <a:cubicBezTo>
                    <a:pt x="263482" y="245201"/>
                    <a:pt x="269736" y="240505"/>
                    <a:pt x="275003" y="242183"/>
                  </a:cubicBezTo>
                  <a:close/>
                  <a:moveTo>
                    <a:pt x="268462" y="228269"/>
                  </a:moveTo>
                  <a:cubicBezTo>
                    <a:pt x="271301" y="227095"/>
                    <a:pt x="274181" y="226676"/>
                    <a:pt x="275992" y="228688"/>
                  </a:cubicBezTo>
                  <a:cubicBezTo>
                    <a:pt x="276650" y="229695"/>
                    <a:pt x="276321" y="231036"/>
                    <a:pt x="275333" y="231372"/>
                  </a:cubicBezTo>
                  <a:cubicBezTo>
                    <a:pt x="273029" y="232042"/>
                    <a:pt x="270396" y="232042"/>
                    <a:pt x="268091" y="233384"/>
                  </a:cubicBezTo>
                  <a:cubicBezTo>
                    <a:pt x="265129" y="234726"/>
                    <a:pt x="262167" y="236067"/>
                    <a:pt x="259533" y="238079"/>
                  </a:cubicBezTo>
                  <a:cubicBezTo>
                    <a:pt x="254266" y="241432"/>
                    <a:pt x="249328" y="244786"/>
                    <a:pt x="244390" y="248140"/>
                  </a:cubicBezTo>
                  <a:cubicBezTo>
                    <a:pt x="243403" y="248811"/>
                    <a:pt x="242415" y="247470"/>
                    <a:pt x="243403" y="246798"/>
                  </a:cubicBezTo>
                  <a:cubicBezTo>
                    <a:pt x="249328" y="242104"/>
                    <a:pt x="254925" y="236738"/>
                    <a:pt x="261179" y="232378"/>
                  </a:cubicBezTo>
                  <a:cubicBezTo>
                    <a:pt x="262824" y="231372"/>
                    <a:pt x="265623" y="229443"/>
                    <a:pt x="268462" y="228269"/>
                  </a:cubicBezTo>
                  <a:close/>
                  <a:moveTo>
                    <a:pt x="272355" y="212982"/>
                  </a:moveTo>
                  <a:cubicBezTo>
                    <a:pt x="274667" y="211702"/>
                    <a:pt x="276649" y="215223"/>
                    <a:pt x="274336" y="216503"/>
                  </a:cubicBezTo>
                  <a:cubicBezTo>
                    <a:pt x="264097" y="222264"/>
                    <a:pt x="253858" y="227384"/>
                    <a:pt x="244278" y="233465"/>
                  </a:cubicBezTo>
                  <a:cubicBezTo>
                    <a:pt x="242627" y="234424"/>
                    <a:pt x="240975" y="231864"/>
                    <a:pt x="242627" y="230584"/>
                  </a:cubicBezTo>
                  <a:cubicBezTo>
                    <a:pt x="252206" y="224503"/>
                    <a:pt x="261785" y="218103"/>
                    <a:pt x="272355" y="212982"/>
                  </a:cubicBezTo>
                  <a:close/>
                  <a:moveTo>
                    <a:pt x="274898" y="196505"/>
                  </a:moveTo>
                  <a:cubicBezTo>
                    <a:pt x="277138" y="195861"/>
                    <a:pt x="278098" y="199082"/>
                    <a:pt x="276178" y="200371"/>
                  </a:cubicBezTo>
                  <a:cubicBezTo>
                    <a:pt x="271697" y="202948"/>
                    <a:pt x="266257" y="205203"/>
                    <a:pt x="261776" y="208102"/>
                  </a:cubicBezTo>
                  <a:cubicBezTo>
                    <a:pt x="256336" y="211646"/>
                    <a:pt x="251215" y="215189"/>
                    <a:pt x="246414" y="219055"/>
                  </a:cubicBezTo>
                  <a:cubicBezTo>
                    <a:pt x="245134" y="220021"/>
                    <a:pt x="243854" y="218411"/>
                    <a:pt x="244815" y="217122"/>
                  </a:cubicBezTo>
                  <a:cubicBezTo>
                    <a:pt x="253136" y="209391"/>
                    <a:pt x="263377" y="199726"/>
                    <a:pt x="274898" y="196505"/>
                  </a:cubicBezTo>
                  <a:close/>
                  <a:moveTo>
                    <a:pt x="278343" y="183853"/>
                  </a:moveTo>
                  <a:cubicBezTo>
                    <a:pt x="280313" y="182899"/>
                    <a:pt x="280970" y="185761"/>
                    <a:pt x="279656" y="187033"/>
                  </a:cubicBezTo>
                  <a:cubicBezTo>
                    <a:pt x="269146" y="194028"/>
                    <a:pt x="257321" y="199433"/>
                    <a:pt x="246811" y="206110"/>
                  </a:cubicBezTo>
                  <a:cubicBezTo>
                    <a:pt x="245168" y="207065"/>
                    <a:pt x="243854" y="204521"/>
                    <a:pt x="245168" y="203567"/>
                  </a:cubicBezTo>
                  <a:cubicBezTo>
                    <a:pt x="255350" y="196254"/>
                    <a:pt x="266189" y="187987"/>
                    <a:pt x="278343" y="183853"/>
                  </a:cubicBezTo>
                  <a:close/>
                  <a:moveTo>
                    <a:pt x="276630" y="170583"/>
                  </a:moveTo>
                  <a:cubicBezTo>
                    <a:pt x="278568" y="169938"/>
                    <a:pt x="279536" y="172840"/>
                    <a:pt x="277922" y="173807"/>
                  </a:cubicBezTo>
                  <a:cubicBezTo>
                    <a:pt x="273076" y="177031"/>
                    <a:pt x="267907" y="178644"/>
                    <a:pt x="263062" y="181546"/>
                  </a:cubicBezTo>
                  <a:cubicBezTo>
                    <a:pt x="257894" y="184447"/>
                    <a:pt x="253372" y="187027"/>
                    <a:pt x="248203" y="190251"/>
                  </a:cubicBezTo>
                  <a:cubicBezTo>
                    <a:pt x="246911" y="191218"/>
                    <a:pt x="245296" y="188639"/>
                    <a:pt x="246911" y="187671"/>
                  </a:cubicBezTo>
                  <a:cubicBezTo>
                    <a:pt x="256279" y="181868"/>
                    <a:pt x="266293" y="173807"/>
                    <a:pt x="276630" y="170583"/>
                  </a:cubicBezTo>
                  <a:close/>
                  <a:moveTo>
                    <a:pt x="276555" y="157617"/>
                  </a:moveTo>
                  <a:cubicBezTo>
                    <a:pt x="278868" y="157937"/>
                    <a:pt x="279529" y="160817"/>
                    <a:pt x="276885" y="161457"/>
                  </a:cubicBezTo>
                  <a:cubicBezTo>
                    <a:pt x="263333" y="165297"/>
                    <a:pt x="253748" y="173619"/>
                    <a:pt x="242510" y="181619"/>
                  </a:cubicBezTo>
                  <a:cubicBezTo>
                    <a:pt x="241188" y="182579"/>
                    <a:pt x="239535" y="180339"/>
                    <a:pt x="240527" y="179379"/>
                  </a:cubicBezTo>
                  <a:cubicBezTo>
                    <a:pt x="246476" y="174899"/>
                    <a:pt x="252095" y="169778"/>
                    <a:pt x="258045" y="165617"/>
                  </a:cubicBezTo>
                  <a:cubicBezTo>
                    <a:pt x="263003" y="161777"/>
                    <a:pt x="269944" y="156976"/>
                    <a:pt x="276555" y="157617"/>
                  </a:cubicBezTo>
                  <a:close/>
                  <a:moveTo>
                    <a:pt x="276001" y="142904"/>
                  </a:moveTo>
                  <a:cubicBezTo>
                    <a:pt x="277930" y="142575"/>
                    <a:pt x="279537" y="145538"/>
                    <a:pt x="277287" y="146526"/>
                  </a:cubicBezTo>
                  <a:cubicBezTo>
                    <a:pt x="266357" y="151134"/>
                    <a:pt x="257035" y="156730"/>
                    <a:pt x="247390" y="163642"/>
                  </a:cubicBezTo>
                  <a:cubicBezTo>
                    <a:pt x="245462" y="165288"/>
                    <a:pt x="243854" y="161997"/>
                    <a:pt x="245462" y="160351"/>
                  </a:cubicBezTo>
                  <a:cubicBezTo>
                    <a:pt x="254784" y="153767"/>
                    <a:pt x="264428" y="144550"/>
                    <a:pt x="276001" y="142904"/>
                  </a:cubicBezTo>
                  <a:close/>
                  <a:moveTo>
                    <a:pt x="275960" y="127374"/>
                  </a:moveTo>
                  <a:cubicBezTo>
                    <a:pt x="278559" y="126734"/>
                    <a:pt x="279534" y="129934"/>
                    <a:pt x="277585" y="131214"/>
                  </a:cubicBezTo>
                  <a:cubicBezTo>
                    <a:pt x="265566" y="138255"/>
                    <a:pt x="252571" y="143056"/>
                    <a:pt x="240552" y="151056"/>
                  </a:cubicBezTo>
                  <a:cubicBezTo>
                    <a:pt x="238603" y="152336"/>
                    <a:pt x="236654" y="149137"/>
                    <a:pt x="238603" y="147536"/>
                  </a:cubicBezTo>
                  <a:cubicBezTo>
                    <a:pt x="249973" y="139855"/>
                    <a:pt x="262642" y="130894"/>
                    <a:pt x="275960" y="127374"/>
                  </a:cubicBezTo>
                  <a:close/>
                  <a:moveTo>
                    <a:pt x="331797" y="126047"/>
                  </a:moveTo>
                  <a:cubicBezTo>
                    <a:pt x="338233" y="128333"/>
                    <a:pt x="340142" y="140589"/>
                    <a:pt x="341128" y="147174"/>
                  </a:cubicBezTo>
                  <a:cubicBezTo>
                    <a:pt x="341456" y="149126"/>
                    <a:pt x="339157" y="149451"/>
                    <a:pt x="338500" y="147825"/>
                  </a:cubicBezTo>
                  <a:cubicBezTo>
                    <a:pt x="336858" y="143597"/>
                    <a:pt x="336858" y="138719"/>
                    <a:pt x="335544" y="134167"/>
                  </a:cubicBezTo>
                  <a:cubicBezTo>
                    <a:pt x="333245" y="128313"/>
                    <a:pt x="329960" y="126362"/>
                    <a:pt x="324048" y="128638"/>
                  </a:cubicBezTo>
                  <a:cubicBezTo>
                    <a:pt x="323391" y="128963"/>
                    <a:pt x="323063" y="127988"/>
                    <a:pt x="323720" y="127663"/>
                  </a:cubicBezTo>
                  <a:cubicBezTo>
                    <a:pt x="327005" y="125631"/>
                    <a:pt x="329653" y="125285"/>
                    <a:pt x="331797" y="126047"/>
                  </a:cubicBezTo>
                  <a:close/>
                  <a:moveTo>
                    <a:pt x="334480" y="119373"/>
                  </a:moveTo>
                  <a:cubicBezTo>
                    <a:pt x="338436" y="119658"/>
                    <a:pt x="341898" y="121688"/>
                    <a:pt x="343711" y="126723"/>
                  </a:cubicBezTo>
                  <a:cubicBezTo>
                    <a:pt x="347008" y="136468"/>
                    <a:pt x="345689" y="147188"/>
                    <a:pt x="348326" y="157259"/>
                  </a:cubicBezTo>
                  <a:cubicBezTo>
                    <a:pt x="348656" y="158558"/>
                    <a:pt x="346678" y="159532"/>
                    <a:pt x="346019" y="158233"/>
                  </a:cubicBezTo>
                  <a:cubicBezTo>
                    <a:pt x="343052" y="150761"/>
                    <a:pt x="343711" y="141991"/>
                    <a:pt x="342722" y="133870"/>
                  </a:cubicBezTo>
                  <a:cubicBezTo>
                    <a:pt x="342063" y="130296"/>
                    <a:pt x="341403" y="125748"/>
                    <a:pt x="338436" y="123149"/>
                  </a:cubicBezTo>
                  <a:cubicBezTo>
                    <a:pt x="334151" y="119576"/>
                    <a:pt x="327557" y="122175"/>
                    <a:pt x="322611" y="123474"/>
                  </a:cubicBezTo>
                  <a:cubicBezTo>
                    <a:pt x="321953" y="123799"/>
                    <a:pt x="321622" y="122825"/>
                    <a:pt x="322282" y="122500"/>
                  </a:cubicBezTo>
                  <a:cubicBezTo>
                    <a:pt x="326073" y="120550"/>
                    <a:pt x="330524" y="119089"/>
                    <a:pt x="334480" y="119373"/>
                  </a:cubicBezTo>
                  <a:close/>
                  <a:moveTo>
                    <a:pt x="326436" y="114899"/>
                  </a:moveTo>
                  <a:cubicBezTo>
                    <a:pt x="320890" y="116206"/>
                    <a:pt x="315671" y="117839"/>
                    <a:pt x="310452" y="119798"/>
                  </a:cubicBezTo>
                  <a:cubicBezTo>
                    <a:pt x="310779" y="150497"/>
                    <a:pt x="310126" y="181196"/>
                    <a:pt x="310452" y="211895"/>
                  </a:cubicBezTo>
                  <a:cubicBezTo>
                    <a:pt x="310779" y="230184"/>
                    <a:pt x="311104" y="248473"/>
                    <a:pt x="311757" y="267088"/>
                  </a:cubicBezTo>
                  <a:cubicBezTo>
                    <a:pt x="332307" y="261863"/>
                    <a:pt x="352204" y="252392"/>
                    <a:pt x="352857" y="227898"/>
                  </a:cubicBezTo>
                  <a:cubicBezTo>
                    <a:pt x="353183" y="213202"/>
                    <a:pt x="350573" y="198832"/>
                    <a:pt x="350248" y="184136"/>
                  </a:cubicBezTo>
                  <a:cubicBezTo>
                    <a:pt x="349921" y="167806"/>
                    <a:pt x="349594" y="151477"/>
                    <a:pt x="348942" y="135148"/>
                  </a:cubicBezTo>
                  <a:cubicBezTo>
                    <a:pt x="348290" y="120778"/>
                    <a:pt x="342093" y="110654"/>
                    <a:pt x="326436" y="114899"/>
                  </a:cubicBezTo>
                  <a:close/>
                  <a:moveTo>
                    <a:pt x="276249" y="111885"/>
                  </a:moveTo>
                  <a:cubicBezTo>
                    <a:pt x="278547" y="110892"/>
                    <a:pt x="279531" y="114865"/>
                    <a:pt x="277562" y="116189"/>
                  </a:cubicBezTo>
                  <a:cubicBezTo>
                    <a:pt x="271981" y="120162"/>
                    <a:pt x="264759" y="123472"/>
                    <a:pt x="258522" y="126783"/>
                  </a:cubicBezTo>
                  <a:cubicBezTo>
                    <a:pt x="251956" y="130756"/>
                    <a:pt x="245391" y="134398"/>
                    <a:pt x="238826" y="138370"/>
                  </a:cubicBezTo>
                  <a:cubicBezTo>
                    <a:pt x="236856" y="139363"/>
                    <a:pt x="235214" y="136384"/>
                    <a:pt x="237184" y="135060"/>
                  </a:cubicBezTo>
                  <a:cubicBezTo>
                    <a:pt x="248674" y="126452"/>
                    <a:pt x="262461" y="116520"/>
                    <a:pt x="276249" y="111885"/>
                  </a:cubicBezTo>
                  <a:close/>
                  <a:moveTo>
                    <a:pt x="288802" y="86936"/>
                  </a:moveTo>
                  <a:cubicBezTo>
                    <a:pt x="292087" y="84969"/>
                    <a:pt x="295372" y="90544"/>
                    <a:pt x="291758" y="92840"/>
                  </a:cubicBezTo>
                  <a:cubicBezTo>
                    <a:pt x="263833" y="109566"/>
                    <a:pt x="224738" y="117765"/>
                    <a:pt x="192541" y="116125"/>
                  </a:cubicBezTo>
                  <a:cubicBezTo>
                    <a:pt x="190570" y="115798"/>
                    <a:pt x="190570" y="113174"/>
                    <a:pt x="192541" y="112846"/>
                  </a:cubicBezTo>
                  <a:cubicBezTo>
                    <a:pt x="224409" y="109894"/>
                    <a:pt x="260877" y="104319"/>
                    <a:pt x="288802" y="86936"/>
                  </a:cubicBezTo>
                  <a:close/>
                  <a:moveTo>
                    <a:pt x="55555" y="84050"/>
                  </a:moveTo>
                  <a:cubicBezTo>
                    <a:pt x="55915" y="82088"/>
                    <a:pt x="59155" y="82088"/>
                    <a:pt x="59155" y="84050"/>
                  </a:cubicBezTo>
                  <a:cubicBezTo>
                    <a:pt x="58435" y="100723"/>
                    <a:pt x="58435" y="117395"/>
                    <a:pt x="57715" y="134067"/>
                  </a:cubicBezTo>
                  <a:cubicBezTo>
                    <a:pt x="57715" y="135048"/>
                    <a:pt x="56275" y="135048"/>
                    <a:pt x="56275" y="133740"/>
                  </a:cubicBezTo>
                  <a:cubicBezTo>
                    <a:pt x="55555" y="117395"/>
                    <a:pt x="55195" y="100723"/>
                    <a:pt x="55555" y="84050"/>
                  </a:cubicBezTo>
                  <a:close/>
                  <a:moveTo>
                    <a:pt x="337479" y="82930"/>
                  </a:moveTo>
                  <a:cubicBezTo>
                    <a:pt x="343217" y="82020"/>
                    <a:pt x="348914" y="82020"/>
                    <a:pt x="353537" y="84833"/>
                  </a:cubicBezTo>
                  <a:cubicBezTo>
                    <a:pt x="365095" y="92442"/>
                    <a:pt x="368397" y="112954"/>
                    <a:pt x="371369" y="125196"/>
                  </a:cubicBezTo>
                  <a:cubicBezTo>
                    <a:pt x="371699" y="127181"/>
                    <a:pt x="368727" y="127843"/>
                    <a:pt x="368397" y="126188"/>
                  </a:cubicBezTo>
                  <a:cubicBezTo>
                    <a:pt x="366746" y="119903"/>
                    <a:pt x="365095" y="113286"/>
                    <a:pt x="363113" y="107330"/>
                  </a:cubicBezTo>
                  <a:cubicBezTo>
                    <a:pt x="360802" y="101375"/>
                    <a:pt x="358490" y="90457"/>
                    <a:pt x="351885" y="87480"/>
                  </a:cubicBezTo>
                  <a:cubicBezTo>
                    <a:pt x="342639" y="82848"/>
                    <a:pt x="331412" y="86487"/>
                    <a:pt x="321505" y="88141"/>
                  </a:cubicBezTo>
                  <a:cubicBezTo>
                    <a:pt x="320844" y="88141"/>
                    <a:pt x="320184" y="86487"/>
                    <a:pt x="321174" y="86487"/>
                  </a:cubicBezTo>
                  <a:cubicBezTo>
                    <a:pt x="325963" y="85660"/>
                    <a:pt x="331742" y="83840"/>
                    <a:pt x="337479" y="82930"/>
                  </a:cubicBezTo>
                  <a:close/>
                  <a:moveTo>
                    <a:pt x="45473" y="81153"/>
                  </a:moveTo>
                  <a:cubicBezTo>
                    <a:pt x="45473" y="79208"/>
                    <a:pt x="49074" y="79208"/>
                    <a:pt x="49074" y="81478"/>
                  </a:cubicBezTo>
                  <a:cubicBezTo>
                    <a:pt x="49074" y="100932"/>
                    <a:pt x="48354" y="120385"/>
                    <a:pt x="47273" y="139514"/>
                  </a:cubicBezTo>
                  <a:cubicBezTo>
                    <a:pt x="47273" y="140811"/>
                    <a:pt x="45113" y="140811"/>
                    <a:pt x="45473" y="139514"/>
                  </a:cubicBezTo>
                  <a:cubicBezTo>
                    <a:pt x="46194" y="120385"/>
                    <a:pt x="45473" y="100608"/>
                    <a:pt x="45473" y="81153"/>
                  </a:cubicBezTo>
                  <a:close/>
                  <a:moveTo>
                    <a:pt x="36473" y="80067"/>
                  </a:moveTo>
                  <a:cubicBezTo>
                    <a:pt x="36473" y="77768"/>
                    <a:pt x="40074" y="77768"/>
                    <a:pt x="40074" y="80067"/>
                  </a:cubicBezTo>
                  <a:cubicBezTo>
                    <a:pt x="40074" y="103717"/>
                    <a:pt x="41874" y="127366"/>
                    <a:pt x="41154" y="151343"/>
                  </a:cubicBezTo>
                  <a:cubicBezTo>
                    <a:pt x="41154" y="152328"/>
                    <a:pt x="39354" y="152328"/>
                    <a:pt x="39354" y="151343"/>
                  </a:cubicBezTo>
                  <a:cubicBezTo>
                    <a:pt x="38273" y="127366"/>
                    <a:pt x="36834" y="103717"/>
                    <a:pt x="36473" y="80067"/>
                  </a:cubicBezTo>
                  <a:close/>
                  <a:moveTo>
                    <a:pt x="342378" y="78159"/>
                  </a:moveTo>
                  <a:cubicBezTo>
                    <a:pt x="331247" y="78159"/>
                    <a:pt x="318770" y="81751"/>
                    <a:pt x="309800" y="85180"/>
                  </a:cubicBezTo>
                  <a:cubicBezTo>
                    <a:pt x="310126" y="94325"/>
                    <a:pt x="310452" y="103142"/>
                    <a:pt x="310452" y="112287"/>
                  </a:cubicBezTo>
                  <a:cubicBezTo>
                    <a:pt x="322195" y="105755"/>
                    <a:pt x="341766" y="98244"/>
                    <a:pt x="350900" y="109347"/>
                  </a:cubicBezTo>
                  <a:cubicBezTo>
                    <a:pt x="363295" y="125024"/>
                    <a:pt x="360032" y="152783"/>
                    <a:pt x="360359" y="171725"/>
                  </a:cubicBezTo>
                  <a:cubicBezTo>
                    <a:pt x="360686" y="196546"/>
                    <a:pt x="367861" y="223979"/>
                    <a:pt x="359054" y="247820"/>
                  </a:cubicBezTo>
                  <a:cubicBezTo>
                    <a:pt x="352204" y="265782"/>
                    <a:pt x="329372" y="273620"/>
                    <a:pt x="311757" y="277866"/>
                  </a:cubicBezTo>
                  <a:cubicBezTo>
                    <a:pt x="312083" y="286030"/>
                    <a:pt x="312083" y="294195"/>
                    <a:pt x="312083" y="302033"/>
                  </a:cubicBezTo>
                  <a:cubicBezTo>
                    <a:pt x="339810" y="295175"/>
                    <a:pt x="367209" y="288970"/>
                    <a:pt x="373733" y="256638"/>
                  </a:cubicBezTo>
                  <a:cubicBezTo>
                    <a:pt x="378952" y="230837"/>
                    <a:pt x="376016" y="205037"/>
                    <a:pt x="375364" y="178910"/>
                  </a:cubicBezTo>
                  <a:cubicBezTo>
                    <a:pt x="374712" y="150497"/>
                    <a:pt x="375689" y="119798"/>
                    <a:pt x="366883" y="92692"/>
                  </a:cubicBezTo>
                  <a:cubicBezTo>
                    <a:pt x="363295" y="81751"/>
                    <a:pt x="353509" y="78159"/>
                    <a:pt x="342378" y="78159"/>
                  </a:cubicBezTo>
                  <a:close/>
                  <a:moveTo>
                    <a:pt x="31084" y="76852"/>
                  </a:moveTo>
                  <a:cubicBezTo>
                    <a:pt x="37587" y="106309"/>
                    <a:pt x="31734" y="137404"/>
                    <a:pt x="31734" y="167516"/>
                  </a:cubicBezTo>
                  <a:cubicBezTo>
                    <a:pt x="31734" y="168170"/>
                    <a:pt x="30433" y="168170"/>
                    <a:pt x="30433" y="167189"/>
                  </a:cubicBezTo>
                  <a:cubicBezTo>
                    <a:pt x="29132" y="137731"/>
                    <a:pt x="34661" y="106637"/>
                    <a:pt x="28156" y="77506"/>
                  </a:cubicBezTo>
                  <a:cubicBezTo>
                    <a:pt x="27831" y="75870"/>
                    <a:pt x="30758" y="74888"/>
                    <a:pt x="31084" y="76852"/>
                  </a:cubicBezTo>
                  <a:close/>
                  <a:moveTo>
                    <a:pt x="290631" y="73638"/>
                  </a:moveTo>
                  <a:cubicBezTo>
                    <a:pt x="293885" y="72008"/>
                    <a:pt x="296815" y="76898"/>
                    <a:pt x="293560" y="78529"/>
                  </a:cubicBezTo>
                  <a:cubicBezTo>
                    <a:pt x="268173" y="89942"/>
                    <a:pt x="242135" y="103963"/>
                    <a:pt x="213819" y="104941"/>
                  </a:cubicBezTo>
                  <a:cubicBezTo>
                    <a:pt x="188106" y="105919"/>
                    <a:pt x="159790" y="106246"/>
                    <a:pt x="135054" y="97442"/>
                  </a:cubicBezTo>
                  <a:cubicBezTo>
                    <a:pt x="134403" y="97116"/>
                    <a:pt x="134403" y="96137"/>
                    <a:pt x="135380" y="96137"/>
                  </a:cubicBezTo>
                  <a:cubicBezTo>
                    <a:pt x="159139" y="99724"/>
                    <a:pt x="183875" y="101354"/>
                    <a:pt x="207961" y="100051"/>
                  </a:cubicBezTo>
                  <a:cubicBezTo>
                    <a:pt x="238230" y="99072"/>
                    <a:pt x="263616" y="86029"/>
                    <a:pt x="290631" y="73638"/>
                  </a:cubicBezTo>
                  <a:close/>
                  <a:moveTo>
                    <a:pt x="169437" y="66877"/>
                  </a:moveTo>
                  <a:cubicBezTo>
                    <a:pt x="174174" y="66517"/>
                    <a:pt x="178826" y="66787"/>
                    <a:pt x="182814" y="68767"/>
                  </a:cubicBezTo>
                  <a:cubicBezTo>
                    <a:pt x="184476" y="69487"/>
                    <a:pt x="183479" y="71648"/>
                    <a:pt x="181817" y="71288"/>
                  </a:cubicBezTo>
                  <a:cubicBezTo>
                    <a:pt x="173177" y="69487"/>
                    <a:pt x="164868" y="70567"/>
                    <a:pt x="155562" y="70927"/>
                  </a:cubicBezTo>
                  <a:cubicBezTo>
                    <a:pt x="154565" y="70927"/>
                    <a:pt x="154565" y="68767"/>
                    <a:pt x="155562" y="68767"/>
                  </a:cubicBezTo>
                  <a:cubicBezTo>
                    <a:pt x="159883" y="68227"/>
                    <a:pt x="164702" y="67237"/>
                    <a:pt x="169437" y="66877"/>
                  </a:cubicBezTo>
                  <a:close/>
                  <a:moveTo>
                    <a:pt x="159640" y="60811"/>
                  </a:moveTo>
                  <a:cubicBezTo>
                    <a:pt x="172397" y="60487"/>
                    <a:pt x="185481" y="60487"/>
                    <a:pt x="198238" y="61134"/>
                  </a:cubicBezTo>
                  <a:cubicBezTo>
                    <a:pt x="210341" y="61458"/>
                    <a:pt x="213285" y="71180"/>
                    <a:pt x="199873" y="73124"/>
                  </a:cubicBezTo>
                  <a:cubicBezTo>
                    <a:pt x="197911" y="73124"/>
                    <a:pt x="197911" y="70207"/>
                    <a:pt x="199873" y="69883"/>
                  </a:cubicBezTo>
                  <a:cubicBezTo>
                    <a:pt x="203144" y="70207"/>
                    <a:pt x="204126" y="68587"/>
                    <a:pt x="202490" y="64699"/>
                  </a:cubicBezTo>
                  <a:cubicBezTo>
                    <a:pt x="200201" y="64375"/>
                    <a:pt x="197911" y="64051"/>
                    <a:pt x="195949" y="64375"/>
                  </a:cubicBezTo>
                  <a:cubicBezTo>
                    <a:pt x="193985" y="64375"/>
                    <a:pt x="192350" y="64375"/>
                    <a:pt x="190388" y="64375"/>
                  </a:cubicBezTo>
                  <a:cubicBezTo>
                    <a:pt x="181556" y="64051"/>
                    <a:pt x="172724" y="63402"/>
                    <a:pt x="163565" y="63727"/>
                  </a:cubicBezTo>
                  <a:cubicBezTo>
                    <a:pt x="146229" y="64375"/>
                    <a:pt x="128566" y="68263"/>
                    <a:pt x="110902" y="66319"/>
                  </a:cubicBezTo>
                  <a:cubicBezTo>
                    <a:pt x="109921" y="66319"/>
                    <a:pt x="109921" y="64375"/>
                    <a:pt x="110902" y="64375"/>
                  </a:cubicBezTo>
                  <a:cubicBezTo>
                    <a:pt x="127257" y="64699"/>
                    <a:pt x="143612" y="61458"/>
                    <a:pt x="159640" y="60811"/>
                  </a:cubicBezTo>
                  <a:close/>
                  <a:moveTo>
                    <a:pt x="158448" y="57747"/>
                  </a:moveTo>
                  <a:cubicBezTo>
                    <a:pt x="141487" y="58074"/>
                    <a:pt x="124852" y="58074"/>
                    <a:pt x="108216" y="59706"/>
                  </a:cubicBezTo>
                  <a:cubicBezTo>
                    <a:pt x="98757" y="60686"/>
                    <a:pt x="88319" y="61339"/>
                    <a:pt x="78859" y="64605"/>
                  </a:cubicBezTo>
                  <a:cubicBezTo>
                    <a:pt x="102997" y="69177"/>
                    <a:pt x="127787" y="72770"/>
                    <a:pt x="152251" y="73750"/>
                  </a:cubicBezTo>
                  <a:cubicBezTo>
                    <a:pt x="186175" y="75709"/>
                    <a:pt x="220099" y="75383"/>
                    <a:pt x="252065" y="66891"/>
                  </a:cubicBezTo>
                  <a:cubicBezTo>
                    <a:pt x="237713" y="61013"/>
                    <a:pt x="221403" y="61666"/>
                    <a:pt x="206072" y="60033"/>
                  </a:cubicBezTo>
                  <a:cubicBezTo>
                    <a:pt x="190415" y="58400"/>
                    <a:pt x="174432" y="57094"/>
                    <a:pt x="158448" y="57747"/>
                  </a:cubicBezTo>
                  <a:close/>
                  <a:moveTo>
                    <a:pt x="21449" y="57094"/>
                  </a:moveTo>
                  <a:cubicBezTo>
                    <a:pt x="22754" y="107388"/>
                    <a:pt x="23406" y="157682"/>
                    <a:pt x="24712" y="207976"/>
                  </a:cubicBezTo>
                  <a:cubicBezTo>
                    <a:pt x="25690" y="236063"/>
                    <a:pt x="27321" y="263822"/>
                    <a:pt x="28625" y="291909"/>
                  </a:cubicBezTo>
                  <a:cubicBezTo>
                    <a:pt x="29278" y="309871"/>
                    <a:pt x="25690" y="364737"/>
                    <a:pt x="43304" y="376168"/>
                  </a:cubicBezTo>
                  <a:cubicBezTo>
                    <a:pt x="83100" y="401968"/>
                    <a:pt x="137572" y="397723"/>
                    <a:pt x="183891" y="399356"/>
                  </a:cubicBezTo>
                  <a:cubicBezTo>
                    <a:pt x="225643" y="400662"/>
                    <a:pt x="269679" y="395110"/>
                    <a:pt x="299035" y="362125"/>
                  </a:cubicBezTo>
                  <a:cubicBezTo>
                    <a:pt x="299035" y="262516"/>
                    <a:pt x="294469" y="162908"/>
                    <a:pt x="300014" y="63625"/>
                  </a:cubicBezTo>
                  <a:cubicBezTo>
                    <a:pt x="247824" y="92692"/>
                    <a:pt x="184218" y="92692"/>
                    <a:pt x="126156" y="85833"/>
                  </a:cubicBezTo>
                  <a:cubicBezTo>
                    <a:pt x="98757" y="82567"/>
                    <a:pt x="71031" y="77995"/>
                    <a:pt x="44609" y="69831"/>
                  </a:cubicBezTo>
                  <a:cubicBezTo>
                    <a:pt x="36780" y="67218"/>
                    <a:pt x="26995" y="63625"/>
                    <a:pt x="21449" y="57094"/>
                  </a:cubicBezTo>
                  <a:close/>
                  <a:moveTo>
                    <a:pt x="155513" y="17903"/>
                  </a:moveTo>
                  <a:cubicBezTo>
                    <a:pt x="114740" y="16924"/>
                    <a:pt x="60593" y="19863"/>
                    <a:pt x="24712" y="44684"/>
                  </a:cubicBezTo>
                  <a:cubicBezTo>
                    <a:pt x="31561" y="58400"/>
                    <a:pt x="57330" y="59706"/>
                    <a:pt x="70378" y="62646"/>
                  </a:cubicBezTo>
                  <a:cubicBezTo>
                    <a:pt x="71356" y="62972"/>
                    <a:pt x="72987" y="62972"/>
                    <a:pt x="73966" y="63625"/>
                  </a:cubicBezTo>
                  <a:cubicBezTo>
                    <a:pt x="82121" y="59380"/>
                    <a:pt x="91907" y="58074"/>
                    <a:pt x="100387" y="57094"/>
                  </a:cubicBezTo>
                  <a:cubicBezTo>
                    <a:pt x="118327" y="54808"/>
                    <a:pt x="136594" y="54481"/>
                    <a:pt x="154535" y="53828"/>
                  </a:cubicBezTo>
                  <a:cubicBezTo>
                    <a:pt x="173128" y="53175"/>
                    <a:pt x="191720" y="54481"/>
                    <a:pt x="210313" y="56441"/>
                  </a:cubicBezTo>
                  <a:cubicBezTo>
                    <a:pt x="224665" y="57747"/>
                    <a:pt x="240322" y="57094"/>
                    <a:pt x="254348" y="63299"/>
                  </a:cubicBezTo>
                  <a:cubicBezTo>
                    <a:pt x="255326" y="63625"/>
                    <a:pt x="255979" y="64932"/>
                    <a:pt x="255653" y="65912"/>
                  </a:cubicBezTo>
                  <a:cubicBezTo>
                    <a:pt x="268374" y="62319"/>
                    <a:pt x="280769" y="57420"/>
                    <a:pt x="292838" y="50889"/>
                  </a:cubicBezTo>
                  <a:cubicBezTo>
                    <a:pt x="277181" y="36845"/>
                    <a:pt x="250760" y="28354"/>
                    <a:pt x="231189" y="25088"/>
                  </a:cubicBezTo>
                  <a:cubicBezTo>
                    <a:pt x="206398" y="20516"/>
                    <a:pt x="180630" y="18230"/>
                    <a:pt x="155513" y="17903"/>
                  </a:cubicBezTo>
                  <a:close/>
                  <a:moveTo>
                    <a:pt x="155513" y="3860"/>
                  </a:moveTo>
                  <a:cubicBezTo>
                    <a:pt x="183891" y="4513"/>
                    <a:pt x="213901" y="5167"/>
                    <a:pt x="241627" y="12025"/>
                  </a:cubicBezTo>
                  <a:cubicBezTo>
                    <a:pt x="262502" y="16924"/>
                    <a:pt x="291533" y="26068"/>
                    <a:pt x="305885" y="42397"/>
                  </a:cubicBezTo>
                  <a:cubicBezTo>
                    <a:pt x="306864" y="43051"/>
                    <a:pt x="307190" y="44030"/>
                    <a:pt x="307843" y="45010"/>
                  </a:cubicBezTo>
                  <a:cubicBezTo>
                    <a:pt x="312409" y="47296"/>
                    <a:pt x="314367" y="54808"/>
                    <a:pt x="308821" y="58400"/>
                  </a:cubicBezTo>
                  <a:cubicBezTo>
                    <a:pt x="308495" y="58727"/>
                    <a:pt x="308495" y="58727"/>
                    <a:pt x="308495" y="59053"/>
                  </a:cubicBezTo>
                  <a:cubicBezTo>
                    <a:pt x="308821" y="65912"/>
                    <a:pt x="309148" y="73096"/>
                    <a:pt x="309473" y="80281"/>
                  </a:cubicBezTo>
                  <a:cubicBezTo>
                    <a:pt x="325130" y="70157"/>
                    <a:pt x="350573" y="64932"/>
                    <a:pt x="366230" y="73423"/>
                  </a:cubicBezTo>
                  <a:cubicBezTo>
                    <a:pt x="376342" y="78975"/>
                    <a:pt x="377973" y="97590"/>
                    <a:pt x="379604" y="107388"/>
                  </a:cubicBezTo>
                  <a:cubicBezTo>
                    <a:pt x="382866" y="125677"/>
                    <a:pt x="384823" y="144292"/>
                    <a:pt x="384823" y="162908"/>
                  </a:cubicBezTo>
                  <a:cubicBezTo>
                    <a:pt x="385150" y="197199"/>
                    <a:pt x="393304" y="236716"/>
                    <a:pt x="380583" y="269048"/>
                  </a:cubicBezTo>
                  <a:cubicBezTo>
                    <a:pt x="368840" y="298114"/>
                    <a:pt x="342419" y="304646"/>
                    <a:pt x="314367" y="311831"/>
                  </a:cubicBezTo>
                  <a:cubicBezTo>
                    <a:pt x="313714" y="311831"/>
                    <a:pt x="313062" y="311831"/>
                    <a:pt x="312409" y="311831"/>
                  </a:cubicBezTo>
                  <a:cubicBezTo>
                    <a:pt x="312736" y="330446"/>
                    <a:pt x="312736" y="349061"/>
                    <a:pt x="312736" y="367677"/>
                  </a:cubicBezTo>
                  <a:cubicBezTo>
                    <a:pt x="312736" y="372902"/>
                    <a:pt x="308495" y="374862"/>
                    <a:pt x="304581" y="373882"/>
                  </a:cubicBezTo>
                  <a:cubicBezTo>
                    <a:pt x="272940" y="404908"/>
                    <a:pt x="233472" y="415032"/>
                    <a:pt x="190089" y="413072"/>
                  </a:cubicBezTo>
                  <a:cubicBezTo>
                    <a:pt x="140835" y="411439"/>
                    <a:pt x="82121" y="417318"/>
                    <a:pt x="39390" y="389885"/>
                  </a:cubicBezTo>
                  <a:cubicBezTo>
                    <a:pt x="22754" y="378781"/>
                    <a:pt x="21449" y="362451"/>
                    <a:pt x="19493" y="343836"/>
                  </a:cubicBezTo>
                  <a:cubicBezTo>
                    <a:pt x="16883" y="312810"/>
                    <a:pt x="15578" y="267088"/>
                    <a:pt x="14599" y="236063"/>
                  </a:cubicBezTo>
                  <a:cubicBezTo>
                    <a:pt x="11990" y="173358"/>
                    <a:pt x="13295" y="110980"/>
                    <a:pt x="14926" y="48276"/>
                  </a:cubicBezTo>
                  <a:cubicBezTo>
                    <a:pt x="13621" y="47296"/>
                    <a:pt x="12968" y="45010"/>
                    <a:pt x="14599" y="43051"/>
                  </a:cubicBezTo>
                  <a:cubicBezTo>
                    <a:pt x="49501" y="9739"/>
                    <a:pt x="109520" y="2881"/>
                    <a:pt x="155513" y="3860"/>
                  </a:cubicBezTo>
                  <a:close/>
                  <a:moveTo>
                    <a:pt x="79815" y="3208"/>
                  </a:moveTo>
                  <a:cubicBezTo>
                    <a:pt x="80467" y="2881"/>
                    <a:pt x="80793" y="4191"/>
                    <a:pt x="79815" y="4519"/>
                  </a:cubicBezTo>
                  <a:cubicBezTo>
                    <a:pt x="52433" y="15335"/>
                    <a:pt x="24075" y="24185"/>
                    <a:pt x="5169" y="48438"/>
                  </a:cubicBezTo>
                  <a:cubicBezTo>
                    <a:pt x="4191" y="50077"/>
                    <a:pt x="1910" y="48438"/>
                    <a:pt x="2888" y="47127"/>
                  </a:cubicBezTo>
                  <a:cubicBezTo>
                    <a:pt x="20815" y="21891"/>
                    <a:pt x="51782" y="13368"/>
                    <a:pt x="79815" y="3208"/>
                  </a:cubicBezTo>
                  <a:close/>
                  <a:moveTo>
                    <a:pt x="65421" y="0"/>
                  </a:moveTo>
                  <a:cubicBezTo>
                    <a:pt x="65744" y="0"/>
                    <a:pt x="66392" y="989"/>
                    <a:pt x="65744" y="1319"/>
                  </a:cubicBezTo>
                  <a:cubicBezTo>
                    <a:pt x="45341" y="10224"/>
                    <a:pt x="15869" y="21108"/>
                    <a:pt x="3239" y="40896"/>
                  </a:cubicBezTo>
                  <a:cubicBezTo>
                    <a:pt x="1943" y="42875"/>
                    <a:pt x="-972" y="41225"/>
                    <a:pt x="324" y="38917"/>
                  </a:cubicBezTo>
                  <a:cubicBezTo>
                    <a:pt x="5830" y="28033"/>
                    <a:pt x="17165" y="22097"/>
                    <a:pt x="27852" y="16490"/>
                  </a:cubicBezTo>
                  <a:cubicBezTo>
                    <a:pt x="39835" y="9894"/>
                    <a:pt x="52142" y="4288"/>
                    <a:pt x="654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EA97EC60-399D-C84C-BED3-BCAFAB1FDE42}"/>
                </a:ext>
              </a:extLst>
            </p:cNvPr>
            <p:cNvSpPr/>
            <p:nvPr/>
          </p:nvSpPr>
          <p:spPr>
            <a:xfrm>
              <a:off x="-332" y="5309351"/>
              <a:ext cx="993579" cy="1575689"/>
            </a:xfrm>
            <a:custGeom>
              <a:avLst/>
              <a:gdLst>
                <a:gd name="connsiteX0" fmla="*/ 171928 w 993579"/>
                <a:gd name="connsiteY0" fmla="*/ 1562343 h 1575689"/>
                <a:gd name="connsiteX1" fmla="*/ 362686 w 993579"/>
                <a:gd name="connsiteY1" fmla="*/ 1565334 h 1575689"/>
                <a:gd name="connsiteX2" fmla="*/ 362360 w 993579"/>
                <a:gd name="connsiteY2" fmla="*/ 1575304 h 1575689"/>
                <a:gd name="connsiteX3" fmla="*/ 109380 w 993579"/>
                <a:gd name="connsiteY3" fmla="*/ 1571649 h 1575689"/>
                <a:gd name="connsiteX4" fmla="*/ 109055 w 993579"/>
                <a:gd name="connsiteY4" fmla="*/ 1567660 h 1575689"/>
                <a:gd name="connsiteX5" fmla="*/ 171928 w 993579"/>
                <a:gd name="connsiteY5" fmla="*/ 1562343 h 1575689"/>
                <a:gd name="connsiteX6" fmla="*/ 374191 w 993579"/>
                <a:gd name="connsiteY6" fmla="*/ 1543842 h 1575689"/>
                <a:gd name="connsiteX7" fmla="*/ 375171 w 993579"/>
                <a:gd name="connsiteY7" fmla="*/ 1552410 h 1575689"/>
                <a:gd name="connsiteX8" fmla="*/ 198339 w 993579"/>
                <a:gd name="connsiteY8" fmla="*/ 1560343 h 1575689"/>
                <a:gd name="connsiteX9" fmla="*/ 104856 w 993579"/>
                <a:gd name="connsiteY9" fmla="*/ 1557170 h 1575689"/>
                <a:gd name="connsiteX10" fmla="*/ 45694 w 993579"/>
                <a:gd name="connsiteY10" fmla="*/ 1555266 h 1575689"/>
                <a:gd name="connsiteX11" fmla="*/ 46674 w 993579"/>
                <a:gd name="connsiteY11" fmla="*/ 1551775 h 1575689"/>
                <a:gd name="connsiteX12" fmla="*/ 122506 w 993579"/>
                <a:gd name="connsiteY12" fmla="*/ 1549554 h 1575689"/>
                <a:gd name="connsiteX13" fmla="*/ 207818 w 993579"/>
                <a:gd name="connsiteY13" fmla="*/ 1551775 h 1575689"/>
                <a:gd name="connsiteX14" fmla="*/ 292149 w 993579"/>
                <a:gd name="connsiteY14" fmla="*/ 1552410 h 1575689"/>
                <a:gd name="connsiteX15" fmla="*/ 374191 w 993579"/>
                <a:gd name="connsiteY15" fmla="*/ 1543842 h 1575689"/>
                <a:gd name="connsiteX16" fmla="*/ 57696 w 993579"/>
                <a:gd name="connsiteY16" fmla="*/ 1157882 h 1575689"/>
                <a:gd name="connsiteX17" fmla="*/ 59690 w 993579"/>
                <a:gd name="connsiteY17" fmla="*/ 1158961 h 1575689"/>
                <a:gd name="connsiteX18" fmla="*/ 59026 w 993579"/>
                <a:gd name="connsiteY18" fmla="*/ 1160402 h 1575689"/>
                <a:gd name="connsiteX19" fmla="*/ 57364 w 993579"/>
                <a:gd name="connsiteY19" fmla="*/ 1159322 h 1575689"/>
                <a:gd name="connsiteX20" fmla="*/ 57696 w 993579"/>
                <a:gd name="connsiteY20" fmla="*/ 1157882 h 1575689"/>
                <a:gd name="connsiteX21" fmla="*/ 48281 w 993579"/>
                <a:gd name="connsiteY21" fmla="*/ 1154522 h 1575689"/>
                <a:gd name="connsiteX22" fmla="*/ 49942 w 993579"/>
                <a:gd name="connsiteY22" fmla="*/ 1157402 h 1575689"/>
                <a:gd name="connsiteX23" fmla="*/ 48613 w 993579"/>
                <a:gd name="connsiteY23" fmla="*/ 1158362 h 1575689"/>
                <a:gd name="connsiteX24" fmla="*/ 46619 w 993579"/>
                <a:gd name="connsiteY24" fmla="*/ 1155482 h 1575689"/>
                <a:gd name="connsiteX25" fmla="*/ 48281 w 993579"/>
                <a:gd name="connsiteY25" fmla="*/ 1154522 h 1575689"/>
                <a:gd name="connsiteX26" fmla="*/ 70770 w 993579"/>
                <a:gd name="connsiteY26" fmla="*/ 1152441 h 1575689"/>
                <a:gd name="connsiteX27" fmla="*/ 71058 w 993579"/>
                <a:gd name="connsiteY27" fmla="*/ 1154041 h 1575689"/>
                <a:gd name="connsiteX28" fmla="*/ 69330 w 993579"/>
                <a:gd name="connsiteY28" fmla="*/ 1154680 h 1575689"/>
                <a:gd name="connsiteX29" fmla="*/ 68754 w 993579"/>
                <a:gd name="connsiteY29" fmla="*/ 1153081 h 1575689"/>
                <a:gd name="connsiteX30" fmla="*/ 70770 w 993579"/>
                <a:gd name="connsiteY30" fmla="*/ 1152441 h 1575689"/>
                <a:gd name="connsiteX31" fmla="*/ 4131 w 993579"/>
                <a:gd name="connsiteY31" fmla="*/ 1150325 h 1575689"/>
                <a:gd name="connsiteX32" fmla="*/ 10005 w 993579"/>
                <a:gd name="connsiteY32" fmla="*/ 1159152 h 1575689"/>
                <a:gd name="connsiteX33" fmla="*/ 44595 w 993579"/>
                <a:gd name="connsiteY33" fmla="*/ 1174844 h 1575689"/>
                <a:gd name="connsiteX34" fmla="*/ 70048 w 993579"/>
                <a:gd name="connsiteY34" fmla="*/ 1165691 h 1575689"/>
                <a:gd name="connsiteX35" fmla="*/ 58953 w 993579"/>
                <a:gd name="connsiteY35" fmla="*/ 1169287 h 1575689"/>
                <a:gd name="connsiteX36" fmla="*/ 52100 w 993579"/>
                <a:gd name="connsiteY36" fmla="*/ 1169614 h 1575689"/>
                <a:gd name="connsiteX37" fmla="*/ 39700 w 993579"/>
                <a:gd name="connsiteY37" fmla="*/ 1168306 h 1575689"/>
                <a:gd name="connsiteX38" fmla="*/ 36110 w 993579"/>
                <a:gd name="connsiteY38" fmla="*/ 1169287 h 1575689"/>
                <a:gd name="connsiteX39" fmla="*/ 29584 w 993579"/>
                <a:gd name="connsiteY39" fmla="*/ 1167652 h 1575689"/>
                <a:gd name="connsiteX40" fmla="*/ 21752 w 993579"/>
                <a:gd name="connsiteY40" fmla="*/ 1160460 h 1575689"/>
                <a:gd name="connsiteX41" fmla="*/ 15553 w 993579"/>
                <a:gd name="connsiteY41" fmla="*/ 1160460 h 1575689"/>
                <a:gd name="connsiteX42" fmla="*/ 10984 w 993579"/>
                <a:gd name="connsiteY42" fmla="*/ 1155883 h 1575689"/>
                <a:gd name="connsiteX43" fmla="*/ 4131 w 993579"/>
                <a:gd name="connsiteY43" fmla="*/ 1150325 h 1575689"/>
                <a:gd name="connsiteX44" fmla="*/ 30446 w 993579"/>
                <a:gd name="connsiteY44" fmla="*/ 1150257 h 1575689"/>
                <a:gd name="connsiteX45" fmla="*/ 31726 w 993579"/>
                <a:gd name="connsiteY45" fmla="*/ 1150257 h 1575689"/>
                <a:gd name="connsiteX46" fmla="*/ 32686 w 993579"/>
                <a:gd name="connsiteY46" fmla="*/ 1153645 h 1575689"/>
                <a:gd name="connsiteX47" fmla="*/ 31726 w 993579"/>
                <a:gd name="connsiteY47" fmla="*/ 1154323 h 1575689"/>
                <a:gd name="connsiteX48" fmla="*/ 30446 w 993579"/>
                <a:gd name="connsiteY48" fmla="*/ 1150257 h 1575689"/>
                <a:gd name="connsiteX49" fmla="*/ 64649 w 993579"/>
                <a:gd name="connsiteY49" fmla="*/ 1147800 h 1575689"/>
                <a:gd name="connsiteX50" fmla="*/ 65009 w 993579"/>
                <a:gd name="connsiteY50" fmla="*/ 1149080 h 1575689"/>
                <a:gd name="connsiteX51" fmla="*/ 60689 w 993579"/>
                <a:gd name="connsiteY51" fmla="*/ 1150041 h 1575689"/>
                <a:gd name="connsiteX52" fmla="*/ 60329 w 993579"/>
                <a:gd name="connsiteY52" fmla="*/ 1148761 h 1575689"/>
                <a:gd name="connsiteX53" fmla="*/ 64649 w 993579"/>
                <a:gd name="connsiteY53" fmla="*/ 1147800 h 1575689"/>
                <a:gd name="connsiteX54" fmla="*/ 53007 w 993579"/>
                <a:gd name="connsiteY54" fmla="*/ 1147286 h 1575689"/>
                <a:gd name="connsiteX55" fmla="*/ 54287 w 993579"/>
                <a:gd name="connsiteY55" fmla="*/ 1147903 h 1575689"/>
                <a:gd name="connsiteX56" fmla="*/ 53647 w 993579"/>
                <a:gd name="connsiteY56" fmla="*/ 1149446 h 1575689"/>
                <a:gd name="connsiteX57" fmla="*/ 52047 w 993579"/>
                <a:gd name="connsiteY57" fmla="*/ 1149138 h 1575689"/>
                <a:gd name="connsiteX58" fmla="*/ 53007 w 993579"/>
                <a:gd name="connsiteY58" fmla="*/ 1147286 h 1575689"/>
                <a:gd name="connsiteX59" fmla="*/ 75450 w 993579"/>
                <a:gd name="connsiteY59" fmla="*/ 1147224 h 1575689"/>
                <a:gd name="connsiteX60" fmla="*/ 77251 w 993579"/>
                <a:gd name="connsiteY60" fmla="*/ 1148088 h 1575689"/>
                <a:gd name="connsiteX61" fmla="*/ 75810 w 993579"/>
                <a:gd name="connsiteY61" fmla="*/ 1149529 h 1575689"/>
                <a:gd name="connsiteX62" fmla="*/ 74371 w 993579"/>
                <a:gd name="connsiteY62" fmla="*/ 1148953 h 1575689"/>
                <a:gd name="connsiteX63" fmla="*/ 75450 w 993579"/>
                <a:gd name="connsiteY63" fmla="*/ 1147224 h 1575689"/>
                <a:gd name="connsiteX64" fmla="*/ 19151 w 993579"/>
                <a:gd name="connsiteY64" fmla="*/ 1142040 h 1575689"/>
                <a:gd name="connsiteX65" fmla="*/ 18848 w 993579"/>
                <a:gd name="connsiteY65" fmla="*/ 1144509 h 1575689"/>
                <a:gd name="connsiteX66" fmla="*/ 15817 w 993579"/>
                <a:gd name="connsiteY66" fmla="*/ 1144509 h 1575689"/>
                <a:gd name="connsiteX67" fmla="*/ 15817 w 993579"/>
                <a:gd name="connsiteY67" fmla="*/ 1142452 h 1575689"/>
                <a:gd name="connsiteX68" fmla="*/ 19151 w 993579"/>
                <a:gd name="connsiteY68" fmla="*/ 1142040 h 1575689"/>
                <a:gd name="connsiteX69" fmla="*/ 61998 w 993579"/>
                <a:gd name="connsiteY69" fmla="*/ 1138799 h 1575689"/>
                <a:gd name="connsiteX70" fmla="*/ 63045 w 993579"/>
                <a:gd name="connsiteY70" fmla="*/ 1142760 h 1575689"/>
                <a:gd name="connsiteX71" fmla="*/ 61736 w 993579"/>
                <a:gd name="connsiteY71" fmla="*/ 1143480 h 1575689"/>
                <a:gd name="connsiteX72" fmla="*/ 60951 w 993579"/>
                <a:gd name="connsiteY72" fmla="*/ 1139160 h 1575689"/>
                <a:gd name="connsiteX73" fmla="*/ 61998 w 993579"/>
                <a:gd name="connsiteY73" fmla="*/ 1138799 h 1575689"/>
                <a:gd name="connsiteX74" fmla="*/ 17484 w 993579"/>
                <a:gd name="connsiteY74" fmla="*/ 1131799 h 1575689"/>
                <a:gd name="connsiteX75" fmla="*/ 18925 w 993579"/>
                <a:gd name="connsiteY75" fmla="*/ 1132439 h 1575689"/>
                <a:gd name="connsiteX76" fmla="*/ 17484 w 993579"/>
                <a:gd name="connsiteY76" fmla="*/ 1132119 h 1575689"/>
                <a:gd name="connsiteX77" fmla="*/ 9131 w 993579"/>
                <a:gd name="connsiteY77" fmla="*/ 1131184 h 1575689"/>
                <a:gd name="connsiteX78" fmla="*/ 9996 w 993579"/>
                <a:gd name="connsiteY78" fmla="*/ 1131516 h 1575689"/>
                <a:gd name="connsiteX79" fmla="*/ 7979 w 993579"/>
                <a:gd name="connsiteY79" fmla="*/ 1137498 h 1575689"/>
                <a:gd name="connsiteX80" fmla="*/ 6827 w 993579"/>
                <a:gd name="connsiteY80" fmla="*/ 1136834 h 1575689"/>
                <a:gd name="connsiteX81" fmla="*/ 9131 w 993579"/>
                <a:gd name="connsiteY81" fmla="*/ 1131184 h 1575689"/>
                <a:gd name="connsiteX82" fmla="*/ 63980 w 993579"/>
                <a:gd name="connsiteY82" fmla="*/ 1128565 h 1575689"/>
                <a:gd name="connsiteX83" fmla="*/ 65214 w 993579"/>
                <a:gd name="connsiteY83" fmla="*/ 1129798 h 1575689"/>
                <a:gd name="connsiteX84" fmla="*/ 63980 w 993579"/>
                <a:gd name="connsiteY84" fmla="*/ 1130725 h 1575689"/>
                <a:gd name="connsiteX85" fmla="*/ 62437 w 993579"/>
                <a:gd name="connsiteY85" fmla="*/ 1128873 h 1575689"/>
                <a:gd name="connsiteX86" fmla="*/ 63980 w 993579"/>
                <a:gd name="connsiteY86" fmla="*/ 1128565 h 1575689"/>
                <a:gd name="connsiteX87" fmla="*/ 16231 w 993579"/>
                <a:gd name="connsiteY87" fmla="*/ 1119409 h 1575689"/>
                <a:gd name="connsiteX88" fmla="*/ 15918 w 993579"/>
                <a:gd name="connsiteY88" fmla="*/ 1121467 h 1575689"/>
                <a:gd name="connsiteX89" fmla="*/ 11222 w 993579"/>
                <a:gd name="connsiteY89" fmla="*/ 1121467 h 1575689"/>
                <a:gd name="connsiteX90" fmla="*/ 11222 w 993579"/>
                <a:gd name="connsiteY90" fmla="*/ 1119820 h 1575689"/>
                <a:gd name="connsiteX91" fmla="*/ 16231 w 993579"/>
                <a:gd name="connsiteY91" fmla="*/ 1119409 h 1575689"/>
                <a:gd name="connsiteX92" fmla="*/ 890880 w 993579"/>
                <a:gd name="connsiteY92" fmla="*/ 1117286 h 1575689"/>
                <a:gd name="connsiteX93" fmla="*/ 895456 w 993579"/>
                <a:gd name="connsiteY93" fmla="*/ 1117613 h 1575689"/>
                <a:gd name="connsiteX94" fmla="*/ 804911 w 993579"/>
                <a:gd name="connsiteY94" fmla="*/ 1214508 h 1575689"/>
                <a:gd name="connsiteX95" fmla="*/ 804911 w 993579"/>
                <a:gd name="connsiteY95" fmla="*/ 1203743 h 1575689"/>
                <a:gd name="connsiteX96" fmla="*/ 890880 w 993579"/>
                <a:gd name="connsiteY96" fmla="*/ 1117286 h 1575689"/>
                <a:gd name="connsiteX97" fmla="*/ 42443 w 993579"/>
                <a:gd name="connsiteY97" fmla="*/ 1113178 h 1575689"/>
                <a:gd name="connsiteX98" fmla="*/ 28933 w 993579"/>
                <a:gd name="connsiteY98" fmla="*/ 1122358 h 1575689"/>
                <a:gd name="connsiteX99" fmla="*/ 38159 w 993579"/>
                <a:gd name="connsiteY99" fmla="*/ 1139077 h 1575689"/>
                <a:gd name="connsiteX100" fmla="*/ 53318 w 993579"/>
                <a:gd name="connsiteY100" fmla="*/ 1128586 h 1575689"/>
                <a:gd name="connsiteX101" fmla="*/ 42773 w 993579"/>
                <a:gd name="connsiteY101" fmla="*/ 1113178 h 1575689"/>
                <a:gd name="connsiteX102" fmla="*/ 42443 w 993579"/>
                <a:gd name="connsiteY102" fmla="*/ 1113178 h 1575689"/>
                <a:gd name="connsiteX103" fmla="*/ 43761 w 993579"/>
                <a:gd name="connsiteY103" fmla="*/ 1109572 h 1575689"/>
                <a:gd name="connsiteX104" fmla="*/ 57272 w 993579"/>
                <a:gd name="connsiteY104" fmla="*/ 1132521 h 1575689"/>
                <a:gd name="connsiteX105" fmla="*/ 36182 w 993579"/>
                <a:gd name="connsiteY105" fmla="*/ 1143995 h 1575689"/>
                <a:gd name="connsiteX106" fmla="*/ 24978 w 993579"/>
                <a:gd name="connsiteY106" fmla="*/ 1120718 h 1575689"/>
                <a:gd name="connsiteX107" fmla="*/ 41784 w 993579"/>
                <a:gd name="connsiteY107" fmla="*/ 1109899 h 1575689"/>
                <a:gd name="connsiteX108" fmla="*/ 43761 w 993579"/>
                <a:gd name="connsiteY108" fmla="*/ 1109572 h 1575689"/>
                <a:gd name="connsiteX109" fmla="*/ 11723 w 993579"/>
                <a:gd name="connsiteY109" fmla="*/ 1107476 h 1575689"/>
                <a:gd name="connsiteX110" fmla="*/ 16043 w 993579"/>
                <a:gd name="connsiteY110" fmla="*/ 1108196 h 1575689"/>
                <a:gd name="connsiteX111" fmla="*/ 15683 w 993579"/>
                <a:gd name="connsiteY111" fmla="*/ 1109996 h 1575689"/>
                <a:gd name="connsiteX112" fmla="*/ 11723 w 993579"/>
                <a:gd name="connsiteY112" fmla="*/ 1109636 h 1575689"/>
                <a:gd name="connsiteX113" fmla="*/ 11723 w 993579"/>
                <a:gd name="connsiteY113" fmla="*/ 1107476 h 1575689"/>
                <a:gd name="connsiteX114" fmla="*/ 913601 w 993579"/>
                <a:gd name="connsiteY114" fmla="*/ 1104909 h 1575689"/>
                <a:gd name="connsiteX115" fmla="*/ 918041 w 993579"/>
                <a:gd name="connsiteY115" fmla="*/ 1109682 h 1575689"/>
                <a:gd name="connsiteX116" fmla="*/ 881872 w 993579"/>
                <a:gd name="connsiteY116" fmla="*/ 1211808 h 1575689"/>
                <a:gd name="connsiteX117" fmla="*/ 824199 w 993579"/>
                <a:gd name="connsiteY117" fmla="*/ 1225187 h 1575689"/>
                <a:gd name="connsiteX118" fmla="*/ 732639 w 993579"/>
                <a:gd name="connsiteY118" fmla="*/ 1225839 h 1575689"/>
                <a:gd name="connsiteX119" fmla="*/ 732639 w 993579"/>
                <a:gd name="connsiteY119" fmla="*/ 1222576 h 1575689"/>
                <a:gd name="connsiteX120" fmla="*/ 805953 w 993579"/>
                <a:gd name="connsiteY120" fmla="*/ 1217029 h 1575689"/>
                <a:gd name="connsiteX121" fmla="*/ 879917 w 993579"/>
                <a:gd name="connsiteY121" fmla="*/ 1201693 h 1575689"/>
                <a:gd name="connsiteX122" fmla="*/ 907939 w 993579"/>
                <a:gd name="connsiteY122" fmla="*/ 1109682 h 1575689"/>
                <a:gd name="connsiteX123" fmla="*/ 913601 w 993579"/>
                <a:gd name="connsiteY123" fmla="*/ 1104909 h 1575689"/>
                <a:gd name="connsiteX124" fmla="*/ 43246 w 993579"/>
                <a:gd name="connsiteY124" fmla="*/ 1104884 h 1575689"/>
                <a:gd name="connsiteX125" fmla="*/ 46126 w 993579"/>
                <a:gd name="connsiteY125" fmla="*/ 1105460 h 1575689"/>
                <a:gd name="connsiteX126" fmla="*/ 45487 w 993579"/>
                <a:gd name="connsiteY126" fmla="*/ 1106900 h 1575689"/>
                <a:gd name="connsiteX127" fmla="*/ 42927 w 993579"/>
                <a:gd name="connsiteY127" fmla="*/ 1106036 h 1575689"/>
                <a:gd name="connsiteX128" fmla="*/ 43246 w 993579"/>
                <a:gd name="connsiteY128" fmla="*/ 1104884 h 1575689"/>
                <a:gd name="connsiteX129" fmla="*/ 21805 w 993579"/>
                <a:gd name="connsiteY129" fmla="*/ 1103796 h 1575689"/>
                <a:gd name="connsiteX130" fmla="*/ 23862 w 993579"/>
                <a:gd name="connsiteY130" fmla="*/ 1103796 h 1575689"/>
                <a:gd name="connsiteX131" fmla="*/ 24274 w 993579"/>
                <a:gd name="connsiteY131" fmla="*/ 1106996 h 1575689"/>
                <a:gd name="connsiteX132" fmla="*/ 21805 w 993579"/>
                <a:gd name="connsiteY132" fmla="*/ 1107636 h 1575689"/>
                <a:gd name="connsiteX133" fmla="*/ 21805 w 993579"/>
                <a:gd name="connsiteY133" fmla="*/ 1103796 h 1575689"/>
                <a:gd name="connsiteX134" fmla="*/ 36206 w 993579"/>
                <a:gd name="connsiteY134" fmla="*/ 1095531 h 1575689"/>
                <a:gd name="connsiteX135" fmla="*/ 37166 w 993579"/>
                <a:gd name="connsiteY135" fmla="*/ 1095531 h 1575689"/>
                <a:gd name="connsiteX136" fmla="*/ 37407 w 993579"/>
                <a:gd name="connsiteY136" fmla="*/ 1098920 h 1575689"/>
                <a:gd name="connsiteX137" fmla="*/ 36447 w 993579"/>
                <a:gd name="connsiteY137" fmla="*/ 1098920 h 1575689"/>
                <a:gd name="connsiteX138" fmla="*/ 36206 w 993579"/>
                <a:gd name="connsiteY138" fmla="*/ 1095531 h 1575689"/>
                <a:gd name="connsiteX139" fmla="*/ 30446 w 993579"/>
                <a:gd name="connsiteY139" fmla="*/ 1093337 h 1575689"/>
                <a:gd name="connsiteX140" fmla="*/ 30806 w 993579"/>
                <a:gd name="connsiteY140" fmla="*/ 1094384 h 1575689"/>
                <a:gd name="connsiteX141" fmla="*/ 27926 w 993579"/>
                <a:gd name="connsiteY141" fmla="*/ 1095169 h 1575689"/>
                <a:gd name="connsiteX142" fmla="*/ 27205 w 993579"/>
                <a:gd name="connsiteY142" fmla="*/ 1094122 h 1575689"/>
                <a:gd name="connsiteX143" fmla="*/ 30446 w 993579"/>
                <a:gd name="connsiteY143" fmla="*/ 1093337 h 1575689"/>
                <a:gd name="connsiteX144" fmla="*/ 51774 w 993579"/>
                <a:gd name="connsiteY144" fmla="*/ 1087554 h 1575689"/>
                <a:gd name="connsiteX145" fmla="*/ 1521 w 993579"/>
                <a:gd name="connsiteY145" fmla="*/ 1143786 h 1575689"/>
                <a:gd name="connsiteX146" fmla="*/ 1847 w 993579"/>
                <a:gd name="connsiteY146" fmla="*/ 1144114 h 1575689"/>
                <a:gd name="connsiteX147" fmla="*/ 1847 w 993579"/>
                <a:gd name="connsiteY147" fmla="*/ 1145094 h 1575689"/>
                <a:gd name="connsiteX148" fmla="*/ 3152 w 993579"/>
                <a:gd name="connsiteY148" fmla="*/ 1148363 h 1575689"/>
                <a:gd name="connsiteX149" fmla="*/ 10984 w 993579"/>
                <a:gd name="connsiteY149" fmla="*/ 1150652 h 1575689"/>
                <a:gd name="connsiteX150" fmla="*/ 19468 w 993579"/>
                <a:gd name="connsiteY150" fmla="*/ 1158498 h 1575689"/>
                <a:gd name="connsiteX151" fmla="*/ 25995 w 993579"/>
                <a:gd name="connsiteY151" fmla="*/ 1160133 h 1575689"/>
                <a:gd name="connsiteX152" fmla="*/ 28279 w 993579"/>
                <a:gd name="connsiteY152" fmla="*/ 1163076 h 1575689"/>
                <a:gd name="connsiteX153" fmla="*/ 41984 w 993579"/>
                <a:gd name="connsiteY153" fmla="*/ 1164383 h 1575689"/>
                <a:gd name="connsiteX154" fmla="*/ 48185 w 993579"/>
                <a:gd name="connsiteY154" fmla="*/ 1164710 h 1575689"/>
                <a:gd name="connsiteX155" fmla="*/ 51774 w 993579"/>
                <a:gd name="connsiteY155" fmla="*/ 1166998 h 1575689"/>
                <a:gd name="connsiteX156" fmla="*/ 60584 w 993579"/>
                <a:gd name="connsiteY156" fmla="*/ 1164383 h 1575689"/>
                <a:gd name="connsiteX157" fmla="*/ 72332 w 993579"/>
                <a:gd name="connsiteY157" fmla="*/ 1163729 h 1575689"/>
                <a:gd name="connsiteX158" fmla="*/ 81143 w 993579"/>
                <a:gd name="connsiteY158" fmla="*/ 1152941 h 1575689"/>
                <a:gd name="connsiteX159" fmla="*/ 82775 w 993579"/>
                <a:gd name="connsiteY159" fmla="*/ 1151632 h 1575689"/>
                <a:gd name="connsiteX160" fmla="*/ 84732 w 993579"/>
                <a:gd name="connsiteY160" fmla="*/ 1145747 h 1575689"/>
                <a:gd name="connsiteX161" fmla="*/ 70374 w 993579"/>
                <a:gd name="connsiteY161" fmla="*/ 1137248 h 1575689"/>
                <a:gd name="connsiteX162" fmla="*/ 72659 w 993579"/>
                <a:gd name="connsiteY162" fmla="*/ 1125151 h 1575689"/>
                <a:gd name="connsiteX163" fmla="*/ 59932 w 993579"/>
                <a:gd name="connsiteY163" fmla="*/ 1120247 h 1575689"/>
                <a:gd name="connsiteX164" fmla="*/ 58301 w 993579"/>
                <a:gd name="connsiteY164" fmla="*/ 1109785 h 1575689"/>
                <a:gd name="connsiteX165" fmla="*/ 51774 w 993579"/>
                <a:gd name="connsiteY165" fmla="*/ 1087554 h 1575689"/>
                <a:gd name="connsiteX166" fmla="*/ 26688 w 993579"/>
                <a:gd name="connsiteY166" fmla="*/ 1083651 h 1575689"/>
                <a:gd name="connsiteX167" fmla="*/ 54058 w 993579"/>
                <a:gd name="connsiteY167" fmla="*/ 1084612 h 1575689"/>
                <a:gd name="connsiteX168" fmla="*/ 55037 w 993579"/>
                <a:gd name="connsiteY168" fmla="*/ 1086573 h 1575689"/>
                <a:gd name="connsiteX169" fmla="*/ 56342 w 993579"/>
                <a:gd name="connsiteY169" fmla="*/ 1086573 h 1575689"/>
                <a:gd name="connsiteX170" fmla="*/ 56669 w 993579"/>
                <a:gd name="connsiteY170" fmla="*/ 1089842 h 1575689"/>
                <a:gd name="connsiteX171" fmla="*/ 53732 w 993579"/>
                <a:gd name="connsiteY171" fmla="*/ 1098997 h 1575689"/>
                <a:gd name="connsiteX172" fmla="*/ 63522 w 993579"/>
                <a:gd name="connsiteY172" fmla="*/ 1103901 h 1575689"/>
                <a:gd name="connsiteX173" fmla="*/ 65479 w 993579"/>
                <a:gd name="connsiteY173" fmla="*/ 1108150 h 1575689"/>
                <a:gd name="connsiteX174" fmla="*/ 64174 w 993579"/>
                <a:gd name="connsiteY174" fmla="*/ 1118285 h 1575689"/>
                <a:gd name="connsiteX175" fmla="*/ 74616 w 993579"/>
                <a:gd name="connsiteY175" fmla="*/ 1119593 h 1575689"/>
                <a:gd name="connsiteX176" fmla="*/ 76901 w 993579"/>
                <a:gd name="connsiteY176" fmla="*/ 1123189 h 1575689"/>
                <a:gd name="connsiteX177" fmla="*/ 76248 w 993579"/>
                <a:gd name="connsiteY177" fmla="*/ 1123844 h 1575689"/>
                <a:gd name="connsiteX178" fmla="*/ 74290 w 993579"/>
                <a:gd name="connsiteY178" fmla="*/ 1133979 h 1575689"/>
                <a:gd name="connsiteX179" fmla="*/ 87669 w 993579"/>
                <a:gd name="connsiteY179" fmla="*/ 1140517 h 1575689"/>
                <a:gd name="connsiteX180" fmla="*/ 90280 w 993579"/>
                <a:gd name="connsiteY180" fmla="*/ 1143786 h 1575689"/>
                <a:gd name="connsiteX181" fmla="*/ 85059 w 993579"/>
                <a:gd name="connsiteY181" fmla="*/ 1156537 h 1575689"/>
                <a:gd name="connsiteX182" fmla="*/ 39700 w 993579"/>
                <a:gd name="connsiteY182" fmla="*/ 1180403 h 1575689"/>
                <a:gd name="connsiteX183" fmla="*/ 15879 w 993579"/>
                <a:gd name="connsiteY183" fmla="*/ 1171902 h 1575689"/>
                <a:gd name="connsiteX184" fmla="*/ 333 w 993579"/>
                <a:gd name="connsiteY184" fmla="*/ 1153149 h 1575689"/>
                <a:gd name="connsiteX185" fmla="*/ 333 w 993579"/>
                <a:gd name="connsiteY185" fmla="*/ 1110090 h 1575689"/>
                <a:gd name="connsiteX186" fmla="*/ 10283 w 993579"/>
                <a:gd name="connsiteY186" fmla="*/ 1094530 h 1575689"/>
                <a:gd name="connsiteX187" fmla="*/ 26688 w 993579"/>
                <a:gd name="connsiteY187" fmla="*/ 1083651 h 1575689"/>
                <a:gd name="connsiteX188" fmla="*/ 821504 w 993579"/>
                <a:gd name="connsiteY188" fmla="*/ 984989 h 1575689"/>
                <a:gd name="connsiteX189" fmla="*/ 824564 w 993579"/>
                <a:gd name="connsiteY189" fmla="*/ 990769 h 1575689"/>
                <a:gd name="connsiteX190" fmla="*/ 756998 w 993579"/>
                <a:gd name="connsiteY190" fmla="*/ 1030065 h 1575689"/>
                <a:gd name="connsiteX191" fmla="*/ 596408 w 993579"/>
                <a:gd name="connsiteY191" fmla="*/ 1025442 h 1575689"/>
                <a:gd name="connsiteX192" fmla="*/ 411991 w 993579"/>
                <a:gd name="connsiteY192" fmla="*/ 1024782 h 1575689"/>
                <a:gd name="connsiteX193" fmla="*/ 238671 w 993579"/>
                <a:gd name="connsiteY193" fmla="*/ 1025442 h 1575689"/>
                <a:gd name="connsiteX194" fmla="*/ 238671 w 993579"/>
                <a:gd name="connsiteY194" fmla="*/ 1022471 h 1575689"/>
                <a:gd name="connsiteX195" fmla="*/ 545163 w 993579"/>
                <a:gd name="connsiteY195" fmla="*/ 1014544 h 1575689"/>
                <a:gd name="connsiteX196" fmla="*/ 691065 w 993579"/>
                <a:gd name="connsiteY196" fmla="*/ 1020819 h 1575689"/>
                <a:gd name="connsiteX197" fmla="*/ 815751 w 993579"/>
                <a:gd name="connsiteY197" fmla="*/ 988126 h 1575689"/>
                <a:gd name="connsiteX198" fmla="*/ 821504 w 993579"/>
                <a:gd name="connsiteY198" fmla="*/ 984989 h 1575689"/>
                <a:gd name="connsiteX199" fmla="*/ 806900 w 993579"/>
                <a:gd name="connsiteY199" fmla="*/ 971992 h 1575689"/>
                <a:gd name="connsiteX200" fmla="*/ 810163 w 993579"/>
                <a:gd name="connsiteY200" fmla="*/ 977696 h 1575689"/>
                <a:gd name="connsiteX201" fmla="*/ 660735 w 993579"/>
                <a:gd name="connsiteY201" fmla="*/ 1007355 h 1575689"/>
                <a:gd name="connsiteX202" fmla="*/ 303803 w 993579"/>
                <a:gd name="connsiteY202" fmla="*/ 1006051 h 1575689"/>
                <a:gd name="connsiteX203" fmla="*/ 304130 w 993579"/>
                <a:gd name="connsiteY203" fmla="*/ 1001815 h 1575689"/>
                <a:gd name="connsiteX204" fmla="*/ 634308 w 993579"/>
                <a:gd name="connsiteY204" fmla="*/ 997577 h 1575689"/>
                <a:gd name="connsiteX205" fmla="*/ 719788 w 993579"/>
                <a:gd name="connsiteY205" fmla="*/ 1002141 h 1575689"/>
                <a:gd name="connsiteX206" fmla="*/ 800701 w 993579"/>
                <a:gd name="connsiteY206" fmla="*/ 975088 h 1575689"/>
                <a:gd name="connsiteX207" fmla="*/ 806900 w 993579"/>
                <a:gd name="connsiteY207" fmla="*/ 971992 h 1575689"/>
                <a:gd name="connsiteX208" fmla="*/ 817637 w 993579"/>
                <a:gd name="connsiteY208" fmla="*/ 196705 h 1575689"/>
                <a:gd name="connsiteX209" fmla="*/ 821131 w 993579"/>
                <a:gd name="connsiteY209" fmla="*/ 197684 h 1575689"/>
                <a:gd name="connsiteX210" fmla="*/ 821449 w 993579"/>
                <a:gd name="connsiteY210" fmla="*/ 294636 h 1575689"/>
                <a:gd name="connsiteX211" fmla="*/ 824626 w 993579"/>
                <a:gd name="connsiteY211" fmla="*/ 387996 h 1575689"/>
                <a:gd name="connsiteX212" fmla="*/ 826214 w 993579"/>
                <a:gd name="connsiteY212" fmla="*/ 579939 h 1575689"/>
                <a:gd name="connsiteX213" fmla="*/ 817637 w 993579"/>
                <a:gd name="connsiteY213" fmla="*/ 579939 h 1575689"/>
                <a:gd name="connsiteX214" fmla="*/ 815096 w 993579"/>
                <a:gd name="connsiteY214" fmla="*/ 369063 h 1575689"/>
                <a:gd name="connsiteX215" fmla="*/ 817637 w 993579"/>
                <a:gd name="connsiteY215" fmla="*/ 196705 h 1575689"/>
                <a:gd name="connsiteX216" fmla="*/ 760734 w 993579"/>
                <a:gd name="connsiteY216" fmla="*/ 129344 h 1575689"/>
                <a:gd name="connsiteX217" fmla="*/ 763021 w 993579"/>
                <a:gd name="connsiteY217" fmla="*/ 129671 h 1575689"/>
                <a:gd name="connsiteX218" fmla="*/ 833911 w 993579"/>
                <a:gd name="connsiteY218" fmla="*/ 144363 h 1575689"/>
                <a:gd name="connsiteX219" fmla="*/ 849265 w 993579"/>
                <a:gd name="connsiteY219" fmla="*/ 184521 h 1575689"/>
                <a:gd name="connsiteX220" fmla="*/ 849592 w 993579"/>
                <a:gd name="connsiteY220" fmla="*/ 244921 h 1575689"/>
                <a:gd name="connsiteX221" fmla="*/ 855798 w 993579"/>
                <a:gd name="connsiteY221" fmla="*/ 378128 h 1575689"/>
                <a:gd name="connsiteX222" fmla="*/ 863639 w 993579"/>
                <a:gd name="connsiteY222" fmla="*/ 577285 h 1575689"/>
                <a:gd name="connsiteX223" fmla="*/ 858412 w 993579"/>
                <a:gd name="connsiteY223" fmla="*/ 776444 h 1575689"/>
                <a:gd name="connsiteX224" fmla="*/ 855471 w 993579"/>
                <a:gd name="connsiteY224" fmla="*/ 868839 h 1575689"/>
                <a:gd name="connsiteX225" fmla="*/ 853839 w 993579"/>
                <a:gd name="connsiteY225" fmla="*/ 948176 h 1575689"/>
                <a:gd name="connsiteX226" fmla="*/ 844038 w 993579"/>
                <a:gd name="connsiteY226" fmla="*/ 1006291 h 1575689"/>
                <a:gd name="connsiteX227" fmla="*/ 819211 w 993579"/>
                <a:gd name="connsiteY227" fmla="*/ 1038613 h 1575689"/>
                <a:gd name="connsiteX228" fmla="*/ 738194 w 993579"/>
                <a:gd name="connsiteY228" fmla="*/ 1060161 h 1575689"/>
                <a:gd name="connsiteX229" fmla="*/ 603928 w 993579"/>
                <a:gd name="connsiteY229" fmla="*/ 1056570 h 1575689"/>
                <a:gd name="connsiteX230" fmla="*/ 415435 w 993579"/>
                <a:gd name="connsiteY230" fmla="*/ 1051999 h 1575689"/>
                <a:gd name="connsiteX231" fmla="*/ 38773 w 993579"/>
                <a:gd name="connsiteY231" fmla="*/ 1050366 h 1575689"/>
                <a:gd name="connsiteX232" fmla="*/ 332 w 993579"/>
                <a:gd name="connsiteY232" fmla="*/ 1049114 h 1575689"/>
                <a:gd name="connsiteX233" fmla="*/ 332 w 993579"/>
                <a:gd name="connsiteY233" fmla="*/ 1033479 h 1575689"/>
                <a:gd name="connsiteX234" fmla="*/ 29626 w 993579"/>
                <a:gd name="connsiteY234" fmla="*/ 1034369 h 1575689"/>
                <a:gd name="connsiteX235" fmla="*/ 406288 w 993579"/>
                <a:gd name="connsiteY235" fmla="*/ 1036001 h 1575689"/>
                <a:gd name="connsiteX236" fmla="*/ 594782 w 993579"/>
                <a:gd name="connsiteY236" fmla="*/ 1040246 h 1575689"/>
                <a:gd name="connsiteX237" fmla="*/ 732640 w 993579"/>
                <a:gd name="connsiteY237" fmla="*/ 1045469 h 1575689"/>
                <a:gd name="connsiteX238" fmla="*/ 805163 w 993579"/>
                <a:gd name="connsiteY238" fmla="*/ 1030124 h 1575689"/>
                <a:gd name="connsiteX239" fmla="*/ 837178 w 993579"/>
                <a:gd name="connsiteY239" fmla="*/ 954053 h 1575689"/>
                <a:gd name="connsiteX240" fmla="*/ 835871 w 993579"/>
                <a:gd name="connsiteY240" fmla="*/ 876022 h 1575689"/>
                <a:gd name="connsiteX241" fmla="*/ 840772 w 993579"/>
                <a:gd name="connsiteY241" fmla="*/ 784606 h 1575689"/>
                <a:gd name="connsiteX242" fmla="*/ 845345 w 993579"/>
                <a:gd name="connsiteY242" fmla="*/ 576959 h 1575689"/>
                <a:gd name="connsiteX243" fmla="*/ 837505 w 993579"/>
                <a:gd name="connsiteY243" fmla="*/ 370618 h 1575689"/>
                <a:gd name="connsiteX244" fmla="*/ 834891 w 993579"/>
                <a:gd name="connsiteY244" fmla="*/ 240350 h 1575689"/>
                <a:gd name="connsiteX245" fmla="*/ 834238 w 993579"/>
                <a:gd name="connsiteY245" fmla="*/ 202151 h 1575689"/>
                <a:gd name="connsiteX246" fmla="*/ 818557 w 993579"/>
                <a:gd name="connsiteY246" fmla="*/ 152198 h 1575689"/>
                <a:gd name="connsiteX247" fmla="*/ 737214 w 993579"/>
                <a:gd name="connsiteY247" fmla="*/ 147301 h 1575689"/>
                <a:gd name="connsiteX248" fmla="*/ 587268 w 993579"/>
                <a:gd name="connsiteY248" fmla="*/ 153831 h 1575689"/>
                <a:gd name="connsiteX249" fmla="*/ 405633 w 993579"/>
                <a:gd name="connsiteY249" fmla="*/ 149913 h 1575689"/>
                <a:gd name="connsiteX250" fmla="*/ 26032 w 993579"/>
                <a:gd name="connsiteY250" fmla="*/ 150239 h 1575689"/>
                <a:gd name="connsiteX251" fmla="*/ 332 w 993579"/>
                <a:gd name="connsiteY251" fmla="*/ 150020 h 1575689"/>
                <a:gd name="connsiteX252" fmla="*/ 332 w 993579"/>
                <a:gd name="connsiteY252" fmla="*/ 132302 h 1575689"/>
                <a:gd name="connsiteX253" fmla="*/ 35506 w 993579"/>
                <a:gd name="connsiteY253" fmla="*/ 132609 h 1575689"/>
                <a:gd name="connsiteX254" fmla="*/ 415107 w 993579"/>
                <a:gd name="connsiteY254" fmla="*/ 132609 h 1575689"/>
                <a:gd name="connsiteX255" fmla="*/ 596415 w 993579"/>
                <a:gd name="connsiteY255" fmla="*/ 136201 h 1575689"/>
                <a:gd name="connsiteX256" fmla="*/ 760734 w 993579"/>
                <a:gd name="connsiteY256" fmla="*/ 129344 h 1575689"/>
                <a:gd name="connsiteX257" fmla="*/ 58163 w 993579"/>
                <a:gd name="connsiteY257" fmla="*/ 93610 h 1575689"/>
                <a:gd name="connsiteX258" fmla="*/ 56151 w 993579"/>
                <a:gd name="connsiteY258" fmla="*/ 94569 h 1575689"/>
                <a:gd name="connsiteX259" fmla="*/ 53467 w 993579"/>
                <a:gd name="connsiteY259" fmla="*/ 97129 h 1575689"/>
                <a:gd name="connsiteX260" fmla="*/ 53467 w 993579"/>
                <a:gd name="connsiteY260" fmla="*/ 102890 h 1575689"/>
                <a:gd name="connsiteX261" fmla="*/ 56485 w 993579"/>
                <a:gd name="connsiteY261" fmla="*/ 104490 h 1575689"/>
                <a:gd name="connsiteX262" fmla="*/ 57492 w 993579"/>
                <a:gd name="connsiteY262" fmla="*/ 105451 h 1575689"/>
                <a:gd name="connsiteX263" fmla="*/ 59169 w 993579"/>
                <a:gd name="connsiteY263" fmla="*/ 104490 h 1575689"/>
                <a:gd name="connsiteX264" fmla="*/ 61517 w 993579"/>
                <a:gd name="connsiteY264" fmla="*/ 96170 h 1575689"/>
                <a:gd name="connsiteX265" fmla="*/ 60846 w 993579"/>
                <a:gd name="connsiteY265" fmla="*/ 94249 h 1575689"/>
                <a:gd name="connsiteX266" fmla="*/ 59839 w 993579"/>
                <a:gd name="connsiteY266" fmla="*/ 93610 h 1575689"/>
                <a:gd name="connsiteX267" fmla="*/ 59504 w 993579"/>
                <a:gd name="connsiteY267" fmla="*/ 93610 h 1575689"/>
                <a:gd name="connsiteX268" fmla="*/ 58163 w 993579"/>
                <a:gd name="connsiteY268" fmla="*/ 93610 h 1575689"/>
                <a:gd name="connsiteX269" fmla="*/ 56570 w 993579"/>
                <a:gd name="connsiteY269" fmla="*/ 87849 h 1575689"/>
                <a:gd name="connsiteX270" fmla="*/ 64870 w 993579"/>
                <a:gd name="connsiteY270" fmla="*/ 90089 h 1575689"/>
                <a:gd name="connsiteX271" fmla="*/ 67218 w 993579"/>
                <a:gd name="connsiteY271" fmla="*/ 100330 h 1575689"/>
                <a:gd name="connsiteX272" fmla="*/ 58498 w 993579"/>
                <a:gd name="connsiteY272" fmla="*/ 110571 h 1575689"/>
                <a:gd name="connsiteX273" fmla="*/ 55815 w 993579"/>
                <a:gd name="connsiteY273" fmla="*/ 110571 h 1575689"/>
                <a:gd name="connsiteX274" fmla="*/ 53803 w 993579"/>
                <a:gd name="connsiteY274" fmla="*/ 110571 h 1575689"/>
                <a:gd name="connsiteX275" fmla="*/ 50113 w 993579"/>
                <a:gd name="connsiteY275" fmla="*/ 108971 h 1575689"/>
                <a:gd name="connsiteX276" fmla="*/ 48772 w 993579"/>
                <a:gd name="connsiteY276" fmla="*/ 92330 h 1575689"/>
                <a:gd name="connsiteX277" fmla="*/ 56570 w 993579"/>
                <a:gd name="connsiteY277" fmla="*/ 87849 h 1575689"/>
                <a:gd name="connsiteX278" fmla="*/ 254332 w 993579"/>
                <a:gd name="connsiteY278" fmla="*/ 35776 h 1575689"/>
                <a:gd name="connsiteX279" fmla="*/ 449157 w 993579"/>
                <a:gd name="connsiteY279" fmla="*/ 37041 h 1575689"/>
                <a:gd name="connsiteX280" fmla="*/ 838807 w 993579"/>
                <a:gd name="connsiteY280" fmla="*/ 44224 h 1575689"/>
                <a:gd name="connsiteX281" fmla="*/ 843053 w 993579"/>
                <a:gd name="connsiteY281" fmla="*/ 45531 h 1575689"/>
                <a:gd name="connsiteX282" fmla="*/ 911641 w 993579"/>
                <a:gd name="connsiteY282" fmla="*/ 64469 h 1575689"/>
                <a:gd name="connsiteX283" fmla="*/ 945610 w 993579"/>
                <a:gd name="connsiteY283" fmla="*/ 149037 h 1575689"/>
                <a:gd name="connsiteX284" fmla="*/ 946263 w 993579"/>
                <a:gd name="connsiteY284" fmla="*/ 151975 h 1575689"/>
                <a:gd name="connsiteX285" fmla="*/ 950835 w 993579"/>
                <a:gd name="connsiteY285" fmla="*/ 404373 h 1575689"/>
                <a:gd name="connsiteX286" fmla="*/ 938751 w 993579"/>
                <a:gd name="connsiteY286" fmla="*/ 649588 h 1575689"/>
                <a:gd name="connsiteX287" fmla="*/ 937771 w 993579"/>
                <a:gd name="connsiteY287" fmla="*/ 906231 h 1575689"/>
                <a:gd name="connsiteX288" fmla="*/ 939731 w 993579"/>
                <a:gd name="connsiteY288" fmla="*/ 1025082 h 1575689"/>
                <a:gd name="connsiteX289" fmla="*/ 940710 w 993579"/>
                <a:gd name="connsiteY289" fmla="*/ 1084508 h 1575689"/>
                <a:gd name="connsiteX290" fmla="*/ 918174 w 993579"/>
                <a:gd name="connsiteY290" fmla="*/ 1226217 h 1575689"/>
                <a:gd name="connsiteX291" fmla="*/ 780996 w 993579"/>
                <a:gd name="connsiteY291" fmla="*/ 1251685 h 1575689"/>
                <a:gd name="connsiteX292" fmla="*/ 564451 w 993579"/>
                <a:gd name="connsiteY292" fmla="*/ 1256909 h 1575689"/>
                <a:gd name="connsiteX293" fmla="*/ 520032 w 993579"/>
                <a:gd name="connsiteY293" fmla="*/ 1289888 h 1575689"/>
                <a:gd name="connsiteX294" fmla="*/ 516113 w 993579"/>
                <a:gd name="connsiteY294" fmla="*/ 1285970 h 1575689"/>
                <a:gd name="connsiteX295" fmla="*/ 552040 w 993579"/>
                <a:gd name="connsiteY295" fmla="*/ 1256909 h 1575689"/>
                <a:gd name="connsiteX296" fmla="*/ 527871 w 993579"/>
                <a:gd name="connsiteY296" fmla="*/ 1257889 h 1575689"/>
                <a:gd name="connsiteX297" fmla="*/ 502394 w 993579"/>
                <a:gd name="connsiteY297" fmla="*/ 1276501 h 1575689"/>
                <a:gd name="connsiteX298" fmla="*/ 499129 w 993579"/>
                <a:gd name="connsiteY298" fmla="*/ 1273236 h 1575689"/>
                <a:gd name="connsiteX299" fmla="*/ 519705 w 993579"/>
                <a:gd name="connsiteY299" fmla="*/ 1257889 h 1575689"/>
                <a:gd name="connsiteX300" fmla="*/ 411270 w 993579"/>
                <a:gd name="connsiteY300" fmla="*/ 1259195 h 1575689"/>
                <a:gd name="connsiteX301" fmla="*/ 258088 w 993579"/>
                <a:gd name="connsiteY301" fmla="*/ 1258869 h 1575689"/>
                <a:gd name="connsiteX302" fmla="*/ 269192 w 993579"/>
                <a:gd name="connsiteY302" fmla="*/ 1396659 h 1575689"/>
                <a:gd name="connsiteX303" fmla="*/ 375015 w 993579"/>
                <a:gd name="connsiteY303" fmla="*/ 1490370 h 1575689"/>
                <a:gd name="connsiteX304" fmla="*/ 376322 w 993579"/>
                <a:gd name="connsiteY304" fmla="*/ 1490695 h 1575689"/>
                <a:gd name="connsiteX305" fmla="*/ 377955 w 993579"/>
                <a:gd name="connsiteY305" fmla="*/ 1491348 h 1575689"/>
                <a:gd name="connsiteX306" fmla="*/ 388734 w 993579"/>
                <a:gd name="connsiteY306" fmla="*/ 1530204 h 1575689"/>
                <a:gd name="connsiteX307" fmla="*/ 294995 w 993579"/>
                <a:gd name="connsiteY307" fmla="*/ 1543265 h 1575689"/>
                <a:gd name="connsiteX308" fmla="*/ 6595 w 993579"/>
                <a:gd name="connsiteY308" fmla="*/ 1538693 h 1575689"/>
                <a:gd name="connsiteX309" fmla="*/ 332 w 993579"/>
                <a:gd name="connsiteY309" fmla="*/ 1538790 h 1575689"/>
                <a:gd name="connsiteX310" fmla="*/ 332 w 993579"/>
                <a:gd name="connsiteY310" fmla="*/ 1524747 h 1575689"/>
                <a:gd name="connsiteX311" fmla="*/ 27172 w 993579"/>
                <a:gd name="connsiteY311" fmla="*/ 1524327 h 1575689"/>
                <a:gd name="connsiteX312" fmla="*/ 215954 w 993579"/>
                <a:gd name="connsiteY312" fmla="*/ 1528245 h 1575689"/>
                <a:gd name="connsiteX313" fmla="*/ 315245 w 993579"/>
                <a:gd name="connsiteY313" fmla="*/ 1528245 h 1575689"/>
                <a:gd name="connsiteX314" fmla="*/ 365543 w 993579"/>
                <a:gd name="connsiteY314" fmla="*/ 1524001 h 1575689"/>
                <a:gd name="connsiteX315" fmla="*/ 374689 w 993579"/>
                <a:gd name="connsiteY315" fmla="*/ 1505716 h 1575689"/>
                <a:gd name="connsiteX316" fmla="*/ 370770 w 993579"/>
                <a:gd name="connsiteY316" fmla="*/ 1505716 h 1575689"/>
                <a:gd name="connsiteX317" fmla="*/ 262334 w 993579"/>
                <a:gd name="connsiteY317" fmla="*/ 1418535 h 1575689"/>
                <a:gd name="connsiteX318" fmla="*/ 246983 w 993579"/>
                <a:gd name="connsiteY318" fmla="*/ 1292826 h 1575689"/>
                <a:gd name="connsiteX319" fmla="*/ 216934 w 993579"/>
                <a:gd name="connsiteY319" fmla="*/ 1305887 h 1575689"/>
                <a:gd name="connsiteX320" fmla="*/ 215628 w 993579"/>
                <a:gd name="connsiteY320" fmla="*/ 1300336 h 1575689"/>
                <a:gd name="connsiteX321" fmla="*/ 235225 w 993579"/>
                <a:gd name="connsiteY321" fmla="*/ 1289888 h 1575689"/>
                <a:gd name="connsiteX322" fmla="*/ 246656 w 993579"/>
                <a:gd name="connsiteY322" fmla="*/ 1281725 h 1575689"/>
                <a:gd name="connsiteX323" fmla="*/ 246003 w 993579"/>
                <a:gd name="connsiteY323" fmla="*/ 1270949 h 1575689"/>
                <a:gd name="connsiteX324" fmla="*/ 174474 w 993579"/>
                <a:gd name="connsiteY324" fmla="*/ 1310458 h 1575689"/>
                <a:gd name="connsiteX325" fmla="*/ 169902 w 993579"/>
                <a:gd name="connsiteY325" fmla="*/ 1305887 h 1575689"/>
                <a:gd name="connsiteX326" fmla="*/ 245023 w 993579"/>
                <a:gd name="connsiteY326" fmla="*/ 1259195 h 1575689"/>
                <a:gd name="connsiteX327" fmla="*/ 245350 w 993579"/>
                <a:gd name="connsiteY327" fmla="*/ 1258542 h 1575689"/>
                <a:gd name="connsiteX328" fmla="*/ 233592 w 993579"/>
                <a:gd name="connsiteY328" fmla="*/ 1257889 h 1575689"/>
                <a:gd name="connsiteX329" fmla="*/ 176761 w 993579"/>
                <a:gd name="connsiteY329" fmla="*/ 1281398 h 1575689"/>
                <a:gd name="connsiteX330" fmla="*/ 139200 w 993579"/>
                <a:gd name="connsiteY330" fmla="*/ 1297071 h 1575689"/>
                <a:gd name="connsiteX331" fmla="*/ 137894 w 993579"/>
                <a:gd name="connsiteY331" fmla="*/ 1293806 h 1575689"/>
                <a:gd name="connsiteX332" fmla="*/ 211382 w 993579"/>
                <a:gd name="connsiteY332" fmla="*/ 1256583 h 1575689"/>
                <a:gd name="connsiteX333" fmla="*/ 181334 w 993579"/>
                <a:gd name="connsiteY333" fmla="*/ 1254297 h 1575689"/>
                <a:gd name="connsiteX334" fmla="*/ 178394 w 993579"/>
                <a:gd name="connsiteY334" fmla="*/ 1257562 h 1575689"/>
                <a:gd name="connsiteX335" fmla="*/ 125810 w 993579"/>
                <a:gd name="connsiteY335" fmla="*/ 1277480 h 1575689"/>
                <a:gd name="connsiteX336" fmla="*/ 90861 w 993579"/>
                <a:gd name="connsiteY336" fmla="*/ 1291520 h 1575689"/>
                <a:gd name="connsiteX337" fmla="*/ 89881 w 993579"/>
                <a:gd name="connsiteY337" fmla="*/ 1286296 h 1575689"/>
                <a:gd name="connsiteX338" fmla="*/ 165329 w 993579"/>
                <a:gd name="connsiteY338" fmla="*/ 1252991 h 1575689"/>
                <a:gd name="connsiteX339" fmla="*/ 130708 w 993579"/>
                <a:gd name="connsiteY339" fmla="*/ 1249726 h 1575689"/>
                <a:gd name="connsiteX340" fmla="*/ 53301 w 993579"/>
                <a:gd name="connsiteY340" fmla="*/ 1284663 h 1575689"/>
                <a:gd name="connsiteX341" fmla="*/ 48728 w 993579"/>
                <a:gd name="connsiteY341" fmla="*/ 1280092 h 1575689"/>
                <a:gd name="connsiteX342" fmla="*/ 110785 w 993579"/>
                <a:gd name="connsiteY342" fmla="*/ 1248094 h 1575689"/>
                <a:gd name="connsiteX343" fmla="*/ 89228 w 993579"/>
                <a:gd name="connsiteY343" fmla="*/ 1246134 h 1575689"/>
                <a:gd name="connsiteX344" fmla="*/ 57873 w 993579"/>
                <a:gd name="connsiteY344" fmla="*/ 1261807 h 1575689"/>
                <a:gd name="connsiteX345" fmla="*/ 18679 w 993579"/>
                <a:gd name="connsiteY345" fmla="*/ 1281398 h 1575689"/>
                <a:gd name="connsiteX346" fmla="*/ 17700 w 993579"/>
                <a:gd name="connsiteY346" fmla="*/ 1279112 h 1575689"/>
                <a:gd name="connsiteX347" fmla="*/ 76491 w 993579"/>
                <a:gd name="connsiteY347" fmla="*/ 1245481 h 1575689"/>
                <a:gd name="connsiteX348" fmla="*/ 21946 w 993579"/>
                <a:gd name="connsiteY348" fmla="*/ 1243196 h 1575689"/>
                <a:gd name="connsiteX349" fmla="*/ 332 w 993579"/>
                <a:gd name="connsiteY349" fmla="*/ 1243794 h 1575689"/>
                <a:gd name="connsiteX350" fmla="*/ 332 w 993579"/>
                <a:gd name="connsiteY350" fmla="*/ 1228020 h 1575689"/>
                <a:gd name="connsiteX351" fmla="*/ 31092 w 993579"/>
                <a:gd name="connsiteY351" fmla="*/ 1227196 h 1575689"/>
                <a:gd name="connsiteX352" fmla="*/ 224447 w 993579"/>
                <a:gd name="connsiteY352" fmla="*/ 1240257 h 1575689"/>
                <a:gd name="connsiteX353" fmla="*/ 420415 w 993579"/>
                <a:gd name="connsiteY353" fmla="*/ 1242216 h 1575689"/>
                <a:gd name="connsiteX354" fmla="*/ 544528 w 993579"/>
                <a:gd name="connsiteY354" fmla="*/ 1239604 h 1575689"/>
                <a:gd name="connsiteX355" fmla="*/ 565757 w 993579"/>
                <a:gd name="connsiteY355" fmla="*/ 1223278 h 1575689"/>
                <a:gd name="connsiteX356" fmla="*/ 589928 w 993579"/>
                <a:gd name="connsiteY356" fmla="*/ 1207932 h 1575689"/>
                <a:gd name="connsiteX357" fmla="*/ 590581 w 993579"/>
                <a:gd name="connsiteY357" fmla="*/ 1214135 h 1575689"/>
                <a:gd name="connsiteX358" fmla="*/ 553020 w 993579"/>
                <a:gd name="connsiteY358" fmla="*/ 1239604 h 1575689"/>
                <a:gd name="connsiteX359" fmla="*/ 579149 w 993579"/>
                <a:gd name="connsiteY359" fmla="*/ 1238951 h 1575689"/>
                <a:gd name="connsiteX360" fmla="*/ 609851 w 993579"/>
                <a:gd name="connsiteY360" fmla="*/ 1217075 h 1575689"/>
                <a:gd name="connsiteX361" fmla="*/ 616056 w 993579"/>
                <a:gd name="connsiteY361" fmla="*/ 1225237 h 1575689"/>
                <a:gd name="connsiteX362" fmla="*/ 594826 w 993579"/>
                <a:gd name="connsiteY362" fmla="*/ 1238298 h 1575689"/>
                <a:gd name="connsiteX363" fmla="*/ 800267 w 993579"/>
                <a:gd name="connsiteY363" fmla="*/ 1232421 h 1575689"/>
                <a:gd name="connsiteX364" fmla="*/ 805166 w 993579"/>
                <a:gd name="connsiteY364" fmla="*/ 1232094 h 1575689"/>
                <a:gd name="connsiteX365" fmla="*/ 805819 w 993579"/>
                <a:gd name="connsiteY365" fmla="*/ 1232094 h 1575689"/>
                <a:gd name="connsiteX366" fmla="*/ 809085 w 993579"/>
                <a:gd name="connsiteY366" fmla="*/ 1232747 h 1575689"/>
                <a:gd name="connsiteX367" fmla="*/ 912948 w 993579"/>
                <a:gd name="connsiteY367" fmla="*/ 1206952 h 1575689"/>
                <a:gd name="connsiteX368" fmla="*/ 926666 w 993579"/>
                <a:gd name="connsiteY368" fmla="*/ 1122385 h 1575689"/>
                <a:gd name="connsiteX369" fmla="*/ 926013 w 993579"/>
                <a:gd name="connsiteY369" fmla="*/ 1012675 h 1575689"/>
                <a:gd name="connsiteX370" fmla="*/ 923399 w 993579"/>
                <a:gd name="connsiteY370" fmla="*/ 891864 h 1575689"/>
                <a:gd name="connsiteX371" fmla="*/ 921767 w 993579"/>
                <a:gd name="connsiteY371" fmla="*/ 642730 h 1575689"/>
                <a:gd name="connsiteX372" fmla="*/ 931892 w 993579"/>
                <a:gd name="connsiteY372" fmla="*/ 397516 h 1575689"/>
                <a:gd name="connsiteX373" fmla="*/ 926666 w 993579"/>
                <a:gd name="connsiteY373" fmla="*/ 152302 h 1575689"/>
                <a:gd name="connsiteX374" fmla="*/ 927646 w 993579"/>
                <a:gd name="connsiteY374" fmla="*/ 149037 h 1575689"/>
                <a:gd name="connsiteX375" fmla="*/ 892372 w 993579"/>
                <a:gd name="connsiteY375" fmla="*/ 71326 h 1575689"/>
                <a:gd name="connsiteX376" fmla="*/ 813658 w 993579"/>
                <a:gd name="connsiteY376" fmla="*/ 62510 h 1575689"/>
                <a:gd name="connsiteX377" fmla="*/ 813331 w 993579"/>
                <a:gd name="connsiteY377" fmla="*/ 62510 h 1575689"/>
                <a:gd name="connsiteX378" fmla="*/ 440011 w 993579"/>
                <a:gd name="connsiteY378" fmla="*/ 54020 h 1575689"/>
                <a:gd name="connsiteX379" fmla="*/ 244901 w 993579"/>
                <a:gd name="connsiteY379" fmla="*/ 52877 h 1575689"/>
                <a:gd name="connsiteX380" fmla="*/ 50034 w 993579"/>
                <a:gd name="connsiteY380" fmla="*/ 59571 h 1575689"/>
                <a:gd name="connsiteX381" fmla="*/ 332 w 993579"/>
                <a:gd name="connsiteY381" fmla="*/ 60398 h 1575689"/>
                <a:gd name="connsiteX382" fmla="*/ 332 w 993579"/>
                <a:gd name="connsiteY382" fmla="*/ 43724 h 1575689"/>
                <a:gd name="connsiteX383" fmla="*/ 59506 w 993579"/>
                <a:gd name="connsiteY383" fmla="*/ 42592 h 1575689"/>
                <a:gd name="connsiteX384" fmla="*/ 254332 w 993579"/>
                <a:gd name="connsiteY384" fmla="*/ 35776 h 1575689"/>
                <a:gd name="connsiteX385" fmla="*/ 795479 w 993579"/>
                <a:gd name="connsiteY385" fmla="*/ 17076 h 1575689"/>
                <a:gd name="connsiteX386" fmla="*/ 882676 w 993579"/>
                <a:gd name="connsiteY386" fmla="*/ 24838 h 1575689"/>
                <a:gd name="connsiteX387" fmla="*/ 960076 w 993579"/>
                <a:gd name="connsiteY387" fmla="*/ 87261 h 1575689"/>
                <a:gd name="connsiteX388" fmla="*/ 963995 w 993579"/>
                <a:gd name="connsiteY388" fmla="*/ 437286 h 1575689"/>
                <a:gd name="connsiteX389" fmla="*/ 961382 w 993579"/>
                <a:gd name="connsiteY389" fmla="*/ 436959 h 1575689"/>
                <a:gd name="connsiteX390" fmla="*/ 954198 w 993579"/>
                <a:gd name="connsiteY390" fmla="*/ 106543 h 1575689"/>
                <a:gd name="connsiteX391" fmla="*/ 706974 w 993579"/>
                <a:gd name="connsiteY391" fmla="*/ 33009 h 1575689"/>
                <a:gd name="connsiteX392" fmla="*/ 707301 w 993579"/>
                <a:gd name="connsiteY392" fmla="*/ 22551 h 1575689"/>
                <a:gd name="connsiteX393" fmla="*/ 795479 w 993579"/>
                <a:gd name="connsiteY393" fmla="*/ 17076 h 1575689"/>
                <a:gd name="connsiteX394" fmla="*/ 782974 w 993579"/>
                <a:gd name="connsiteY394" fmla="*/ 0 h 1575689"/>
                <a:gd name="connsiteX395" fmla="*/ 889419 w 993579"/>
                <a:gd name="connsiteY395" fmla="*/ 9482 h 1575689"/>
                <a:gd name="connsiteX396" fmla="*/ 957335 w 993579"/>
                <a:gd name="connsiteY396" fmla="*/ 32698 h 1575689"/>
                <a:gd name="connsiteX397" fmla="*/ 983783 w 993579"/>
                <a:gd name="connsiteY397" fmla="*/ 94824 h 1575689"/>
                <a:gd name="connsiteX398" fmla="*/ 993579 w 993579"/>
                <a:gd name="connsiteY398" fmla="*/ 192918 h 1575689"/>
                <a:gd name="connsiteX399" fmla="*/ 989334 w 993579"/>
                <a:gd name="connsiteY399" fmla="*/ 192918 h 1575689"/>
                <a:gd name="connsiteX400" fmla="*/ 976927 w 993579"/>
                <a:gd name="connsiteY400" fmla="*/ 110192 h 1575689"/>
                <a:gd name="connsiteX401" fmla="*/ 934152 w 993579"/>
                <a:gd name="connsiteY401" fmla="*/ 31063 h 1575689"/>
                <a:gd name="connsiteX402" fmla="*/ 782974 w 993579"/>
                <a:gd name="connsiteY402" fmla="*/ 10464 h 1575689"/>
                <a:gd name="connsiteX403" fmla="*/ 782974 w 993579"/>
                <a:gd name="connsiteY403" fmla="*/ 0 h 15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993579" h="1575689">
                  <a:moveTo>
                    <a:pt x="171928" y="1562343"/>
                  </a:moveTo>
                  <a:cubicBezTo>
                    <a:pt x="235238" y="1560349"/>
                    <a:pt x="299604" y="1566580"/>
                    <a:pt x="362686" y="1565334"/>
                  </a:cubicBezTo>
                  <a:cubicBezTo>
                    <a:pt x="368554" y="1565334"/>
                    <a:pt x="368554" y="1575304"/>
                    <a:pt x="362360" y="1575304"/>
                  </a:cubicBezTo>
                  <a:cubicBezTo>
                    <a:pt x="278251" y="1576634"/>
                    <a:pt x="193164" y="1574307"/>
                    <a:pt x="109380" y="1571649"/>
                  </a:cubicBezTo>
                  <a:cubicBezTo>
                    <a:pt x="107099" y="1571649"/>
                    <a:pt x="106772" y="1567993"/>
                    <a:pt x="109055" y="1567660"/>
                  </a:cubicBezTo>
                  <a:cubicBezTo>
                    <a:pt x="129837" y="1564586"/>
                    <a:pt x="150824" y="1563007"/>
                    <a:pt x="171928" y="1562343"/>
                  </a:cubicBezTo>
                  <a:close/>
                  <a:moveTo>
                    <a:pt x="374191" y="1543842"/>
                  </a:moveTo>
                  <a:cubicBezTo>
                    <a:pt x="379094" y="1543842"/>
                    <a:pt x="380075" y="1552092"/>
                    <a:pt x="375171" y="1552410"/>
                  </a:cubicBezTo>
                  <a:cubicBezTo>
                    <a:pt x="315683" y="1560660"/>
                    <a:pt x="258481" y="1562247"/>
                    <a:pt x="198339" y="1560343"/>
                  </a:cubicBezTo>
                  <a:cubicBezTo>
                    <a:pt x="166960" y="1559073"/>
                    <a:pt x="135908" y="1557487"/>
                    <a:pt x="104856" y="1557170"/>
                  </a:cubicBezTo>
                  <a:cubicBezTo>
                    <a:pt x="86879" y="1557170"/>
                    <a:pt x="62364" y="1561930"/>
                    <a:pt x="45694" y="1555266"/>
                  </a:cubicBezTo>
                  <a:cubicBezTo>
                    <a:pt x="43406" y="1554314"/>
                    <a:pt x="44060" y="1551141"/>
                    <a:pt x="46674" y="1551775"/>
                  </a:cubicBezTo>
                  <a:cubicBezTo>
                    <a:pt x="69555" y="1557170"/>
                    <a:pt x="99299" y="1549237"/>
                    <a:pt x="122506" y="1549554"/>
                  </a:cubicBezTo>
                  <a:cubicBezTo>
                    <a:pt x="150944" y="1549871"/>
                    <a:pt x="179380" y="1550823"/>
                    <a:pt x="207818" y="1551775"/>
                  </a:cubicBezTo>
                  <a:cubicBezTo>
                    <a:pt x="235928" y="1552410"/>
                    <a:pt x="264038" y="1553044"/>
                    <a:pt x="292149" y="1552410"/>
                  </a:cubicBezTo>
                  <a:cubicBezTo>
                    <a:pt x="319932" y="1551775"/>
                    <a:pt x="346735" y="1545746"/>
                    <a:pt x="374191" y="1543842"/>
                  </a:cubicBezTo>
                  <a:close/>
                  <a:moveTo>
                    <a:pt x="57696" y="1157882"/>
                  </a:moveTo>
                  <a:cubicBezTo>
                    <a:pt x="58361" y="1156441"/>
                    <a:pt x="60355" y="1157882"/>
                    <a:pt x="59690" y="1158961"/>
                  </a:cubicBezTo>
                  <a:cubicBezTo>
                    <a:pt x="59358" y="1159682"/>
                    <a:pt x="59358" y="1160042"/>
                    <a:pt x="59026" y="1160402"/>
                  </a:cubicBezTo>
                  <a:cubicBezTo>
                    <a:pt x="58361" y="1161842"/>
                    <a:pt x="56367" y="1160402"/>
                    <a:pt x="57364" y="1159322"/>
                  </a:cubicBezTo>
                  <a:cubicBezTo>
                    <a:pt x="57364" y="1158601"/>
                    <a:pt x="57696" y="1158242"/>
                    <a:pt x="57696" y="1157882"/>
                  </a:cubicBezTo>
                  <a:close/>
                  <a:moveTo>
                    <a:pt x="48281" y="1154522"/>
                  </a:moveTo>
                  <a:cubicBezTo>
                    <a:pt x="48945" y="1155482"/>
                    <a:pt x="49278" y="1156441"/>
                    <a:pt x="49942" y="1157402"/>
                  </a:cubicBezTo>
                  <a:cubicBezTo>
                    <a:pt x="50275" y="1158362"/>
                    <a:pt x="49278" y="1159001"/>
                    <a:pt x="48613" y="1158362"/>
                  </a:cubicBezTo>
                  <a:cubicBezTo>
                    <a:pt x="47616" y="1157402"/>
                    <a:pt x="47283" y="1156441"/>
                    <a:pt x="46619" y="1155482"/>
                  </a:cubicBezTo>
                  <a:cubicBezTo>
                    <a:pt x="46286" y="1154522"/>
                    <a:pt x="47616" y="1153561"/>
                    <a:pt x="48281" y="1154522"/>
                  </a:cubicBezTo>
                  <a:close/>
                  <a:moveTo>
                    <a:pt x="70770" y="1152441"/>
                  </a:moveTo>
                  <a:cubicBezTo>
                    <a:pt x="71634" y="1152120"/>
                    <a:pt x="71922" y="1153721"/>
                    <a:pt x="71058" y="1154041"/>
                  </a:cubicBezTo>
                  <a:cubicBezTo>
                    <a:pt x="70481" y="1154361"/>
                    <a:pt x="69906" y="1154361"/>
                    <a:pt x="69330" y="1154680"/>
                  </a:cubicBezTo>
                  <a:cubicBezTo>
                    <a:pt x="68466" y="1154680"/>
                    <a:pt x="67890" y="1153400"/>
                    <a:pt x="68754" y="1153081"/>
                  </a:cubicBezTo>
                  <a:cubicBezTo>
                    <a:pt x="69330" y="1152761"/>
                    <a:pt x="69906" y="1152761"/>
                    <a:pt x="70770" y="1152441"/>
                  </a:cubicBezTo>
                  <a:close/>
                  <a:moveTo>
                    <a:pt x="4131" y="1150325"/>
                  </a:moveTo>
                  <a:cubicBezTo>
                    <a:pt x="5437" y="1153267"/>
                    <a:pt x="7721" y="1156210"/>
                    <a:pt x="10005" y="1159152"/>
                  </a:cubicBezTo>
                  <a:cubicBezTo>
                    <a:pt x="18816" y="1168306"/>
                    <a:pt x="31543" y="1175499"/>
                    <a:pt x="44595" y="1174844"/>
                  </a:cubicBezTo>
                  <a:cubicBezTo>
                    <a:pt x="55690" y="1174518"/>
                    <a:pt x="63522" y="1171576"/>
                    <a:pt x="70048" y="1165691"/>
                  </a:cubicBezTo>
                  <a:cubicBezTo>
                    <a:pt x="63195" y="1162748"/>
                    <a:pt x="62543" y="1166345"/>
                    <a:pt x="58953" y="1169287"/>
                  </a:cubicBezTo>
                  <a:cubicBezTo>
                    <a:pt x="56995" y="1170594"/>
                    <a:pt x="53732" y="1170922"/>
                    <a:pt x="52100" y="1169614"/>
                  </a:cubicBezTo>
                  <a:cubicBezTo>
                    <a:pt x="47858" y="1167326"/>
                    <a:pt x="45900" y="1163729"/>
                    <a:pt x="39700" y="1168306"/>
                  </a:cubicBezTo>
                  <a:cubicBezTo>
                    <a:pt x="38721" y="1168960"/>
                    <a:pt x="37090" y="1168960"/>
                    <a:pt x="36110" y="1169287"/>
                  </a:cubicBezTo>
                  <a:cubicBezTo>
                    <a:pt x="34152" y="1169614"/>
                    <a:pt x="30889" y="1168960"/>
                    <a:pt x="29584" y="1167652"/>
                  </a:cubicBezTo>
                  <a:cubicBezTo>
                    <a:pt x="27300" y="1165363"/>
                    <a:pt x="25015" y="1160460"/>
                    <a:pt x="21752" y="1160460"/>
                  </a:cubicBezTo>
                  <a:cubicBezTo>
                    <a:pt x="19795" y="1160787"/>
                    <a:pt x="17510" y="1161113"/>
                    <a:pt x="15553" y="1160460"/>
                  </a:cubicBezTo>
                  <a:cubicBezTo>
                    <a:pt x="13268" y="1160133"/>
                    <a:pt x="11311" y="1158171"/>
                    <a:pt x="10984" y="1155883"/>
                  </a:cubicBezTo>
                  <a:cubicBezTo>
                    <a:pt x="10005" y="1152613"/>
                    <a:pt x="6742" y="1151632"/>
                    <a:pt x="4131" y="1150325"/>
                  </a:cubicBezTo>
                  <a:close/>
                  <a:moveTo>
                    <a:pt x="30446" y="1150257"/>
                  </a:moveTo>
                  <a:cubicBezTo>
                    <a:pt x="30446" y="1149240"/>
                    <a:pt x="31726" y="1149240"/>
                    <a:pt x="31726" y="1150257"/>
                  </a:cubicBezTo>
                  <a:cubicBezTo>
                    <a:pt x="32046" y="1151612"/>
                    <a:pt x="32366" y="1152629"/>
                    <a:pt x="32686" y="1153645"/>
                  </a:cubicBezTo>
                  <a:cubicBezTo>
                    <a:pt x="33006" y="1153985"/>
                    <a:pt x="32366" y="1154662"/>
                    <a:pt x="31726" y="1154323"/>
                  </a:cubicBezTo>
                  <a:cubicBezTo>
                    <a:pt x="30446" y="1153645"/>
                    <a:pt x="30446" y="1151612"/>
                    <a:pt x="30446" y="1150257"/>
                  </a:cubicBezTo>
                  <a:close/>
                  <a:moveTo>
                    <a:pt x="64649" y="1147800"/>
                  </a:moveTo>
                  <a:cubicBezTo>
                    <a:pt x="65730" y="1147800"/>
                    <a:pt x="66089" y="1148761"/>
                    <a:pt x="65009" y="1149080"/>
                  </a:cubicBezTo>
                  <a:cubicBezTo>
                    <a:pt x="63929" y="1149401"/>
                    <a:pt x="62129" y="1149401"/>
                    <a:pt x="60689" y="1150041"/>
                  </a:cubicBezTo>
                  <a:cubicBezTo>
                    <a:pt x="59969" y="1150360"/>
                    <a:pt x="59249" y="1149080"/>
                    <a:pt x="60329" y="1148761"/>
                  </a:cubicBezTo>
                  <a:cubicBezTo>
                    <a:pt x="61409" y="1148121"/>
                    <a:pt x="63210" y="1147800"/>
                    <a:pt x="64649" y="1147800"/>
                  </a:cubicBezTo>
                  <a:close/>
                  <a:moveTo>
                    <a:pt x="53007" y="1147286"/>
                  </a:moveTo>
                  <a:cubicBezTo>
                    <a:pt x="53327" y="1146360"/>
                    <a:pt x="54607" y="1146978"/>
                    <a:pt x="54287" y="1147903"/>
                  </a:cubicBezTo>
                  <a:cubicBezTo>
                    <a:pt x="53967" y="1148212"/>
                    <a:pt x="53967" y="1148829"/>
                    <a:pt x="53647" y="1149446"/>
                  </a:cubicBezTo>
                  <a:cubicBezTo>
                    <a:pt x="53327" y="1150372"/>
                    <a:pt x="52047" y="1150064"/>
                    <a:pt x="52047" y="1149138"/>
                  </a:cubicBezTo>
                  <a:cubicBezTo>
                    <a:pt x="52367" y="1148212"/>
                    <a:pt x="52367" y="1147903"/>
                    <a:pt x="53007" y="1147286"/>
                  </a:cubicBezTo>
                  <a:close/>
                  <a:moveTo>
                    <a:pt x="75450" y="1147224"/>
                  </a:moveTo>
                  <a:cubicBezTo>
                    <a:pt x="76170" y="1146360"/>
                    <a:pt x="77610" y="1147224"/>
                    <a:pt x="77251" y="1148088"/>
                  </a:cubicBezTo>
                  <a:cubicBezTo>
                    <a:pt x="76531" y="1148376"/>
                    <a:pt x="76170" y="1149241"/>
                    <a:pt x="75810" y="1149529"/>
                  </a:cubicBezTo>
                  <a:cubicBezTo>
                    <a:pt x="75091" y="1150393"/>
                    <a:pt x="73650" y="1149529"/>
                    <a:pt x="74371" y="1148953"/>
                  </a:cubicBezTo>
                  <a:cubicBezTo>
                    <a:pt x="74731" y="1148376"/>
                    <a:pt x="74731" y="1147800"/>
                    <a:pt x="75450" y="1147224"/>
                  </a:cubicBezTo>
                  <a:close/>
                  <a:moveTo>
                    <a:pt x="19151" y="1142040"/>
                  </a:moveTo>
                  <a:cubicBezTo>
                    <a:pt x="20061" y="1142040"/>
                    <a:pt x="20061" y="1144097"/>
                    <a:pt x="18848" y="1144509"/>
                  </a:cubicBezTo>
                  <a:cubicBezTo>
                    <a:pt x="17939" y="1144509"/>
                    <a:pt x="16726" y="1144509"/>
                    <a:pt x="15817" y="1144509"/>
                  </a:cubicBezTo>
                  <a:cubicBezTo>
                    <a:pt x="14604" y="1144509"/>
                    <a:pt x="14907" y="1142452"/>
                    <a:pt x="15817" y="1142452"/>
                  </a:cubicBezTo>
                  <a:cubicBezTo>
                    <a:pt x="16726" y="1142452"/>
                    <a:pt x="17939" y="1142040"/>
                    <a:pt x="19151" y="1142040"/>
                  </a:cubicBezTo>
                  <a:close/>
                  <a:moveTo>
                    <a:pt x="61998" y="1138799"/>
                  </a:moveTo>
                  <a:cubicBezTo>
                    <a:pt x="62260" y="1140240"/>
                    <a:pt x="62783" y="1141320"/>
                    <a:pt x="63045" y="1142760"/>
                  </a:cubicBezTo>
                  <a:cubicBezTo>
                    <a:pt x="63307" y="1143480"/>
                    <a:pt x="62260" y="1144560"/>
                    <a:pt x="61736" y="1143480"/>
                  </a:cubicBezTo>
                  <a:cubicBezTo>
                    <a:pt x="61474" y="1142040"/>
                    <a:pt x="60951" y="1140599"/>
                    <a:pt x="60951" y="1139160"/>
                  </a:cubicBezTo>
                  <a:cubicBezTo>
                    <a:pt x="60688" y="1138079"/>
                    <a:pt x="61736" y="1137719"/>
                    <a:pt x="61998" y="1138799"/>
                  </a:cubicBezTo>
                  <a:close/>
                  <a:moveTo>
                    <a:pt x="17484" y="1131799"/>
                  </a:moveTo>
                  <a:cubicBezTo>
                    <a:pt x="17484" y="1130519"/>
                    <a:pt x="20004" y="1131159"/>
                    <a:pt x="18925" y="1132439"/>
                  </a:cubicBezTo>
                  <a:cubicBezTo>
                    <a:pt x="18564" y="1133079"/>
                    <a:pt x="17484" y="1132759"/>
                    <a:pt x="17484" y="1132119"/>
                  </a:cubicBezTo>
                  <a:close/>
                  <a:moveTo>
                    <a:pt x="9131" y="1131184"/>
                  </a:moveTo>
                  <a:cubicBezTo>
                    <a:pt x="9420" y="1130519"/>
                    <a:pt x="9996" y="1130852"/>
                    <a:pt x="9996" y="1131516"/>
                  </a:cubicBezTo>
                  <a:cubicBezTo>
                    <a:pt x="9708" y="1133510"/>
                    <a:pt x="8844" y="1135504"/>
                    <a:pt x="7979" y="1137498"/>
                  </a:cubicBezTo>
                  <a:cubicBezTo>
                    <a:pt x="7691" y="1138827"/>
                    <a:pt x="5963" y="1137830"/>
                    <a:pt x="6827" y="1136834"/>
                  </a:cubicBezTo>
                  <a:cubicBezTo>
                    <a:pt x="7691" y="1134840"/>
                    <a:pt x="8555" y="1133178"/>
                    <a:pt x="9131" y="1131184"/>
                  </a:cubicBezTo>
                  <a:close/>
                  <a:moveTo>
                    <a:pt x="63980" y="1128565"/>
                  </a:moveTo>
                  <a:cubicBezTo>
                    <a:pt x="64288" y="1128873"/>
                    <a:pt x="64597" y="1129490"/>
                    <a:pt x="65214" y="1129798"/>
                  </a:cubicBezTo>
                  <a:cubicBezTo>
                    <a:pt x="66140" y="1130725"/>
                    <a:pt x="64597" y="1131650"/>
                    <a:pt x="63980" y="1130725"/>
                  </a:cubicBezTo>
                  <a:cubicBezTo>
                    <a:pt x="63363" y="1130107"/>
                    <a:pt x="63054" y="1129798"/>
                    <a:pt x="62437" y="1128873"/>
                  </a:cubicBezTo>
                  <a:cubicBezTo>
                    <a:pt x="62128" y="1128256"/>
                    <a:pt x="63363" y="1127638"/>
                    <a:pt x="63980" y="1128565"/>
                  </a:cubicBezTo>
                  <a:close/>
                  <a:moveTo>
                    <a:pt x="16231" y="1119409"/>
                  </a:moveTo>
                  <a:cubicBezTo>
                    <a:pt x="17170" y="1119820"/>
                    <a:pt x="16857" y="1121467"/>
                    <a:pt x="15918" y="1121467"/>
                  </a:cubicBezTo>
                  <a:cubicBezTo>
                    <a:pt x="14352" y="1121467"/>
                    <a:pt x="13100" y="1121467"/>
                    <a:pt x="11222" y="1121467"/>
                  </a:cubicBezTo>
                  <a:cubicBezTo>
                    <a:pt x="10596" y="1121467"/>
                    <a:pt x="10283" y="1120232"/>
                    <a:pt x="11222" y="1119820"/>
                  </a:cubicBezTo>
                  <a:cubicBezTo>
                    <a:pt x="12787" y="1119409"/>
                    <a:pt x="14352" y="1118997"/>
                    <a:pt x="16231" y="1119409"/>
                  </a:cubicBezTo>
                  <a:close/>
                  <a:moveTo>
                    <a:pt x="890880" y="1117286"/>
                  </a:moveTo>
                  <a:cubicBezTo>
                    <a:pt x="891206" y="1114676"/>
                    <a:pt x="895456" y="1114676"/>
                    <a:pt x="895456" y="1117613"/>
                  </a:cubicBezTo>
                  <a:cubicBezTo>
                    <a:pt x="897090" y="1169812"/>
                    <a:pt x="854270" y="1208636"/>
                    <a:pt x="804911" y="1214508"/>
                  </a:cubicBezTo>
                  <a:cubicBezTo>
                    <a:pt x="798046" y="1215161"/>
                    <a:pt x="798374" y="1204722"/>
                    <a:pt x="804911" y="1203743"/>
                  </a:cubicBezTo>
                  <a:cubicBezTo>
                    <a:pt x="851981" y="1198848"/>
                    <a:pt x="885322" y="1163614"/>
                    <a:pt x="890880" y="1117286"/>
                  </a:cubicBezTo>
                  <a:close/>
                  <a:moveTo>
                    <a:pt x="42443" y="1113178"/>
                  </a:moveTo>
                  <a:cubicBezTo>
                    <a:pt x="36511" y="1112850"/>
                    <a:pt x="31239" y="1115800"/>
                    <a:pt x="28933" y="1122358"/>
                  </a:cubicBezTo>
                  <a:cubicBezTo>
                    <a:pt x="26626" y="1129570"/>
                    <a:pt x="31569" y="1136454"/>
                    <a:pt x="38159" y="1139077"/>
                  </a:cubicBezTo>
                  <a:cubicBezTo>
                    <a:pt x="46398" y="1142356"/>
                    <a:pt x="53318" y="1137766"/>
                    <a:pt x="53318" y="1128586"/>
                  </a:cubicBezTo>
                  <a:cubicBezTo>
                    <a:pt x="52988" y="1120391"/>
                    <a:pt x="50352" y="1116129"/>
                    <a:pt x="42773" y="1113178"/>
                  </a:cubicBezTo>
                  <a:cubicBezTo>
                    <a:pt x="42773" y="1113178"/>
                    <a:pt x="42773" y="1113178"/>
                    <a:pt x="42443" y="1113178"/>
                  </a:cubicBezTo>
                  <a:close/>
                  <a:moveTo>
                    <a:pt x="43761" y="1109572"/>
                  </a:moveTo>
                  <a:cubicBezTo>
                    <a:pt x="54306" y="1112194"/>
                    <a:pt x="58919" y="1122030"/>
                    <a:pt x="57272" y="1132521"/>
                  </a:cubicBezTo>
                  <a:cubicBezTo>
                    <a:pt x="55625" y="1142684"/>
                    <a:pt x="46067" y="1148913"/>
                    <a:pt x="36182" y="1143995"/>
                  </a:cubicBezTo>
                  <a:cubicBezTo>
                    <a:pt x="27614" y="1139733"/>
                    <a:pt x="20364" y="1129898"/>
                    <a:pt x="24978" y="1120718"/>
                  </a:cubicBezTo>
                  <a:cubicBezTo>
                    <a:pt x="28602" y="1112850"/>
                    <a:pt x="34864" y="1108916"/>
                    <a:pt x="41784" y="1109899"/>
                  </a:cubicBezTo>
                  <a:cubicBezTo>
                    <a:pt x="42443" y="1109572"/>
                    <a:pt x="43102" y="1109244"/>
                    <a:pt x="43761" y="1109572"/>
                  </a:cubicBezTo>
                  <a:close/>
                  <a:moveTo>
                    <a:pt x="11723" y="1107476"/>
                  </a:moveTo>
                  <a:cubicBezTo>
                    <a:pt x="13163" y="1107836"/>
                    <a:pt x="14603" y="1107836"/>
                    <a:pt x="16043" y="1108196"/>
                  </a:cubicBezTo>
                  <a:cubicBezTo>
                    <a:pt x="17123" y="1108557"/>
                    <a:pt x="16764" y="1109996"/>
                    <a:pt x="15683" y="1109996"/>
                  </a:cubicBezTo>
                  <a:cubicBezTo>
                    <a:pt x="14243" y="1109996"/>
                    <a:pt x="12803" y="1109636"/>
                    <a:pt x="11723" y="1109636"/>
                  </a:cubicBezTo>
                  <a:cubicBezTo>
                    <a:pt x="10283" y="1109636"/>
                    <a:pt x="10283" y="1107476"/>
                    <a:pt x="11723" y="1107476"/>
                  </a:cubicBezTo>
                  <a:close/>
                  <a:moveTo>
                    <a:pt x="913601" y="1104909"/>
                  </a:moveTo>
                  <a:cubicBezTo>
                    <a:pt x="916086" y="1104950"/>
                    <a:pt x="918366" y="1106582"/>
                    <a:pt x="918041" y="1109682"/>
                  </a:cubicBezTo>
                  <a:cubicBezTo>
                    <a:pt x="914456" y="1144920"/>
                    <a:pt x="912501" y="1188316"/>
                    <a:pt x="881872" y="1211808"/>
                  </a:cubicBezTo>
                  <a:cubicBezTo>
                    <a:pt x="866558" y="1223881"/>
                    <a:pt x="842772" y="1224860"/>
                    <a:pt x="824199" y="1225187"/>
                  </a:cubicBezTo>
                  <a:cubicBezTo>
                    <a:pt x="793571" y="1225839"/>
                    <a:pt x="762943" y="1228123"/>
                    <a:pt x="732639" y="1225839"/>
                  </a:cubicBezTo>
                  <a:cubicBezTo>
                    <a:pt x="730358" y="1225512"/>
                    <a:pt x="730684" y="1222576"/>
                    <a:pt x="732639" y="1222576"/>
                  </a:cubicBezTo>
                  <a:cubicBezTo>
                    <a:pt x="756751" y="1220292"/>
                    <a:pt x="781515" y="1217355"/>
                    <a:pt x="805953" y="1217029"/>
                  </a:cubicBezTo>
                  <a:cubicBezTo>
                    <a:pt x="828761" y="1216376"/>
                    <a:pt x="862648" y="1219314"/>
                    <a:pt x="879917" y="1201693"/>
                  </a:cubicBezTo>
                  <a:cubicBezTo>
                    <a:pt x="903378" y="1177875"/>
                    <a:pt x="905007" y="1141005"/>
                    <a:pt x="907939" y="1109682"/>
                  </a:cubicBezTo>
                  <a:cubicBezTo>
                    <a:pt x="908428" y="1106418"/>
                    <a:pt x="911116" y="1104868"/>
                    <a:pt x="913601" y="1104909"/>
                  </a:cubicBezTo>
                  <a:close/>
                  <a:moveTo>
                    <a:pt x="43246" y="1104884"/>
                  </a:moveTo>
                  <a:cubicBezTo>
                    <a:pt x="44207" y="1105172"/>
                    <a:pt x="44846" y="1105172"/>
                    <a:pt x="46126" y="1105460"/>
                  </a:cubicBezTo>
                  <a:cubicBezTo>
                    <a:pt x="47406" y="1105460"/>
                    <a:pt x="46767" y="1107189"/>
                    <a:pt x="45487" y="1106900"/>
                  </a:cubicBezTo>
                  <a:cubicBezTo>
                    <a:pt x="44526" y="1106613"/>
                    <a:pt x="43566" y="1106324"/>
                    <a:pt x="42927" y="1106036"/>
                  </a:cubicBezTo>
                  <a:cubicBezTo>
                    <a:pt x="41966" y="1105748"/>
                    <a:pt x="42286" y="1104596"/>
                    <a:pt x="43246" y="1104884"/>
                  </a:cubicBezTo>
                  <a:close/>
                  <a:moveTo>
                    <a:pt x="21805" y="1103796"/>
                  </a:moveTo>
                  <a:cubicBezTo>
                    <a:pt x="22217" y="1103155"/>
                    <a:pt x="23862" y="1103155"/>
                    <a:pt x="23862" y="1103796"/>
                  </a:cubicBezTo>
                  <a:cubicBezTo>
                    <a:pt x="23862" y="1105076"/>
                    <a:pt x="23862" y="1106036"/>
                    <a:pt x="24274" y="1106996"/>
                  </a:cubicBezTo>
                  <a:cubicBezTo>
                    <a:pt x="24274" y="1108276"/>
                    <a:pt x="22217" y="1108596"/>
                    <a:pt x="21805" y="1107636"/>
                  </a:cubicBezTo>
                  <a:cubicBezTo>
                    <a:pt x="21805" y="1106356"/>
                    <a:pt x="21805" y="1105076"/>
                    <a:pt x="21805" y="1103796"/>
                  </a:cubicBezTo>
                  <a:close/>
                  <a:moveTo>
                    <a:pt x="36206" y="1095531"/>
                  </a:moveTo>
                  <a:cubicBezTo>
                    <a:pt x="36206" y="1094514"/>
                    <a:pt x="37166" y="1094854"/>
                    <a:pt x="37166" y="1095531"/>
                  </a:cubicBezTo>
                  <a:cubicBezTo>
                    <a:pt x="37166" y="1096547"/>
                    <a:pt x="37166" y="1097564"/>
                    <a:pt x="37407" y="1098920"/>
                  </a:cubicBezTo>
                  <a:cubicBezTo>
                    <a:pt x="37407" y="1099937"/>
                    <a:pt x="36686" y="1099937"/>
                    <a:pt x="36447" y="1098920"/>
                  </a:cubicBezTo>
                  <a:cubicBezTo>
                    <a:pt x="36447" y="1097904"/>
                    <a:pt x="36206" y="1096547"/>
                    <a:pt x="36206" y="1095531"/>
                  </a:cubicBezTo>
                  <a:close/>
                  <a:moveTo>
                    <a:pt x="30446" y="1093337"/>
                  </a:moveTo>
                  <a:cubicBezTo>
                    <a:pt x="31165" y="1093075"/>
                    <a:pt x="31525" y="1094122"/>
                    <a:pt x="30806" y="1094384"/>
                  </a:cubicBezTo>
                  <a:cubicBezTo>
                    <a:pt x="30086" y="1094646"/>
                    <a:pt x="29005" y="1094908"/>
                    <a:pt x="27926" y="1095169"/>
                  </a:cubicBezTo>
                  <a:cubicBezTo>
                    <a:pt x="26845" y="1095694"/>
                    <a:pt x="26125" y="1094384"/>
                    <a:pt x="27205" y="1094122"/>
                  </a:cubicBezTo>
                  <a:cubicBezTo>
                    <a:pt x="28285" y="1093599"/>
                    <a:pt x="29365" y="1093337"/>
                    <a:pt x="30446" y="1093337"/>
                  </a:cubicBezTo>
                  <a:close/>
                  <a:moveTo>
                    <a:pt x="51774" y="1087554"/>
                  </a:moveTo>
                  <a:cubicBezTo>
                    <a:pt x="19142" y="1077092"/>
                    <a:pt x="-6637" y="1114363"/>
                    <a:pt x="1521" y="1143786"/>
                  </a:cubicBezTo>
                  <a:lnTo>
                    <a:pt x="1847" y="1144114"/>
                  </a:lnTo>
                  <a:cubicBezTo>
                    <a:pt x="1847" y="1144767"/>
                    <a:pt x="1847" y="1144767"/>
                    <a:pt x="1847" y="1145094"/>
                  </a:cubicBezTo>
                  <a:cubicBezTo>
                    <a:pt x="2173" y="1146075"/>
                    <a:pt x="2826" y="1147056"/>
                    <a:pt x="3152" y="1148363"/>
                  </a:cubicBezTo>
                  <a:cubicBezTo>
                    <a:pt x="5110" y="1149998"/>
                    <a:pt x="9353" y="1148690"/>
                    <a:pt x="10984" y="1150652"/>
                  </a:cubicBezTo>
                  <a:cubicBezTo>
                    <a:pt x="13921" y="1153921"/>
                    <a:pt x="14574" y="1158498"/>
                    <a:pt x="19468" y="1158498"/>
                  </a:cubicBezTo>
                  <a:cubicBezTo>
                    <a:pt x="21427" y="1158498"/>
                    <a:pt x="24363" y="1158498"/>
                    <a:pt x="25995" y="1160133"/>
                  </a:cubicBezTo>
                  <a:cubicBezTo>
                    <a:pt x="27626" y="1161767"/>
                    <a:pt x="26974" y="1161113"/>
                    <a:pt x="28279" y="1163076"/>
                  </a:cubicBezTo>
                  <a:cubicBezTo>
                    <a:pt x="33174" y="1171248"/>
                    <a:pt x="38394" y="1166998"/>
                    <a:pt x="41984" y="1164383"/>
                  </a:cubicBezTo>
                  <a:cubicBezTo>
                    <a:pt x="43942" y="1163076"/>
                    <a:pt x="46553" y="1163729"/>
                    <a:pt x="48185" y="1164710"/>
                  </a:cubicBezTo>
                  <a:cubicBezTo>
                    <a:pt x="49489" y="1165363"/>
                    <a:pt x="50469" y="1166345"/>
                    <a:pt x="51774" y="1166998"/>
                  </a:cubicBezTo>
                  <a:cubicBezTo>
                    <a:pt x="56995" y="1170268"/>
                    <a:pt x="57974" y="1166672"/>
                    <a:pt x="60584" y="1164383"/>
                  </a:cubicBezTo>
                  <a:cubicBezTo>
                    <a:pt x="65153" y="1160460"/>
                    <a:pt x="67764" y="1163729"/>
                    <a:pt x="72332" y="1163729"/>
                  </a:cubicBezTo>
                  <a:cubicBezTo>
                    <a:pt x="75269" y="1160787"/>
                    <a:pt x="78206" y="1157191"/>
                    <a:pt x="81143" y="1152941"/>
                  </a:cubicBezTo>
                  <a:cubicBezTo>
                    <a:pt x="81469" y="1152286"/>
                    <a:pt x="82122" y="1151632"/>
                    <a:pt x="82775" y="1151632"/>
                  </a:cubicBezTo>
                  <a:cubicBezTo>
                    <a:pt x="83754" y="1149671"/>
                    <a:pt x="84406" y="1147710"/>
                    <a:pt x="84732" y="1145747"/>
                  </a:cubicBezTo>
                  <a:cubicBezTo>
                    <a:pt x="78858" y="1145421"/>
                    <a:pt x="72984" y="1143132"/>
                    <a:pt x="70374" y="1137248"/>
                  </a:cubicBezTo>
                  <a:cubicBezTo>
                    <a:pt x="68742" y="1132998"/>
                    <a:pt x="70374" y="1128748"/>
                    <a:pt x="72659" y="1125151"/>
                  </a:cubicBezTo>
                  <a:cubicBezTo>
                    <a:pt x="68090" y="1126459"/>
                    <a:pt x="63522" y="1124170"/>
                    <a:pt x="59932" y="1120247"/>
                  </a:cubicBezTo>
                  <a:cubicBezTo>
                    <a:pt x="56995" y="1116978"/>
                    <a:pt x="56995" y="1113054"/>
                    <a:pt x="58301" y="1109785"/>
                  </a:cubicBezTo>
                  <a:cubicBezTo>
                    <a:pt x="48510" y="1108804"/>
                    <a:pt x="46553" y="1092458"/>
                    <a:pt x="51774" y="1087554"/>
                  </a:cubicBezTo>
                  <a:close/>
                  <a:moveTo>
                    <a:pt x="26688" y="1083651"/>
                  </a:moveTo>
                  <a:cubicBezTo>
                    <a:pt x="34928" y="1080709"/>
                    <a:pt x="44268" y="1080606"/>
                    <a:pt x="54058" y="1084612"/>
                  </a:cubicBezTo>
                  <a:cubicBezTo>
                    <a:pt x="54711" y="1084938"/>
                    <a:pt x="55037" y="1085592"/>
                    <a:pt x="55037" y="1086573"/>
                  </a:cubicBezTo>
                  <a:cubicBezTo>
                    <a:pt x="55363" y="1086573"/>
                    <a:pt x="55690" y="1086573"/>
                    <a:pt x="56342" y="1086573"/>
                  </a:cubicBezTo>
                  <a:cubicBezTo>
                    <a:pt x="57974" y="1086900"/>
                    <a:pt x="58626" y="1089188"/>
                    <a:pt x="56669" y="1089842"/>
                  </a:cubicBezTo>
                  <a:cubicBezTo>
                    <a:pt x="52753" y="1091151"/>
                    <a:pt x="52753" y="1095727"/>
                    <a:pt x="53732" y="1098997"/>
                  </a:cubicBezTo>
                  <a:cubicBezTo>
                    <a:pt x="55363" y="1104228"/>
                    <a:pt x="58626" y="1104882"/>
                    <a:pt x="63522" y="1103901"/>
                  </a:cubicBezTo>
                  <a:cubicBezTo>
                    <a:pt x="65479" y="1103573"/>
                    <a:pt x="67764" y="1106516"/>
                    <a:pt x="65479" y="1108150"/>
                  </a:cubicBezTo>
                  <a:cubicBezTo>
                    <a:pt x="62216" y="1110767"/>
                    <a:pt x="60258" y="1114689"/>
                    <a:pt x="64174" y="1118285"/>
                  </a:cubicBezTo>
                  <a:cubicBezTo>
                    <a:pt x="67111" y="1120901"/>
                    <a:pt x="70700" y="1121882"/>
                    <a:pt x="74616" y="1119593"/>
                  </a:cubicBezTo>
                  <a:cubicBezTo>
                    <a:pt x="76574" y="1118285"/>
                    <a:pt x="79185" y="1121882"/>
                    <a:pt x="76901" y="1123189"/>
                  </a:cubicBezTo>
                  <a:cubicBezTo>
                    <a:pt x="76901" y="1123516"/>
                    <a:pt x="76574" y="1123516"/>
                    <a:pt x="76248" y="1123844"/>
                  </a:cubicBezTo>
                  <a:cubicBezTo>
                    <a:pt x="74943" y="1126786"/>
                    <a:pt x="73311" y="1131036"/>
                    <a:pt x="74290" y="1133979"/>
                  </a:cubicBezTo>
                  <a:cubicBezTo>
                    <a:pt x="76574" y="1140190"/>
                    <a:pt x="82448" y="1139863"/>
                    <a:pt x="87669" y="1140517"/>
                  </a:cubicBezTo>
                  <a:cubicBezTo>
                    <a:pt x="89301" y="1141171"/>
                    <a:pt x="90606" y="1142151"/>
                    <a:pt x="90280" y="1143786"/>
                  </a:cubicBezTo>
                  <a:cubicBezTo>
                    <a:pt x="88648" y="1148036"/>
                    <a:pt x="87996" y="1153267"/>
                    <a:pt x="85059" y="1156537"/>
                  </a:cubicBezTo>
                  <a:cubicBezTo>
                    <a:pt x="73963" y="1173537"/>
                    <a:pt x="61237" y="1182037"/>
                    <a:pt x="39700" y="1180403"/>
                  </a:cubicBezTo>
                  <a:cubicBezTo>
                    <a:pt x="31053" y="1179913"/>
                    <a:pt x="22813" y="1176807"/>
                    <a:pt x="15879" y="1171902"/>
                  </a:cubicBezTo>
                  <a:lnTo>
                    <a:pt x="333" y="1153149"/>
                  </a:lnTo>
                  <a:lnTo>
                    <a:pt x="333" y="1110090"/>
                  </a:lnTo>
                  <a:lnTo>
                    <a:pt x="10283" y="1094530"/>
                  </a:lnTo>
                  <a:cubicBezTo>
                    <a:pt x="14948" y="1089663"/>
                    <a:pt x="20508" y="1085858"/>
                    <a:pt x="26688" y="1083651"/>
                  </a:cubicBezTo>
                  <a:close/>
                  <a:moveTo>
                    <a:pt x="821504" y="984989"/>
                  </a:moveTo>
                  <a:cubicBezTo>
                    <a:pt x="823747" y="985650"/>
                    <a:pt x="825543" y="987797"/>
                    <a:pt x="824564" y="990769"/>
                  </a:cubicBezTo>
                  <a:cubicBezTo>
                    <a:pt x="815097" y="1023461"/>
                    <a:pt x="787354" y="1028084"/>
                    <a:pt x="756998" y="1030065"/>
                  </a:cubicBezTo>
                  <a:cubicBezTo>
                    <a:pt x="703794" y="1033698"/>
                    <a:pt x="649612" y="1027754"/>
                    <a:pt x="596408" y="1025442"/>
                  </a:cubicBezTo>
                  <a:cubicBezTo>
                    <a:pt x="534718" y="1022471"/>
                    <a:pt x="473355" y="1023131"/>
                    <a:pt x="411991" y="1024782"/>
                  </a:cubicBezTo>
                  <a:cubicBezTo>
                    <a:pt x="354217" y="1026433"/>
                    <a:pt x="295792" y="1030726"/>
                    <a:pt x="238671" y="1025442"/>
                  </a:cubicBezTo>
                  <a:cubicBezTo>
                    <a:pt x="236386" y="1025442"/>
                    <a:pt x="236713" y="1022471"/>
                    <a:pt x="238671" y="1022471"/>
                  </a:cubicBezTo>
                  <a:cubicBezTo>
                    <a:pt x="339203" y="1012563"/>
                    <a:pt x="443978" y="1012563"/>
                    <a:pt x="545163" y="1014544"/>
                  </a:cubicBezTo>
                  <a:cubicBezTo>
                    <a:pt x="593797" y="1015536"/>
                    <a:pt x="642431" y="1019168"/>
                    <a:pt x="691065" y="1020819"/>
                  </a:cubicBezTo>
                  <a:cubicBezTo>
                    <a:pt x="727296" y="1022140"/>
                    <a:pt x="801389" y="1033037"/>
                    <a:pt x="815751" y="988126"/>
                  </a:cubicBezTo>
                  <a:cubicBezTo>
                    <a:pt x="816567" y="985155"/>
                    <a:pt x="819259" y="984329"/>
                    <a:pt x="821504" y="984989"/>
                  </a:cubicBezTo>
                  <a:close/>
                  <a:moveTo>
                    <a:pt x="806900" y="971992"/>
                  </a:moveTo>
                  <a:cubicBezTo>
                    <a:pt x="809266" y="972644"/>
                    <a:pt x="811142" y="974763"/>
                    <a:pt x="810163" y="977696"/>
                  </a:cubicBezTo>
                  <a:cubicBezTo>
                    <a:pt x="792871" y="1030822"/>
                    <a:pt x="701192" y="1009311"/>
                    <a:pt x="660735" y="1007355"/>
                  </a:cubicBezTo>
                  <a:cubicBezTo>
                    <a:pt x="541975" y="1001815"/>
                    <a:pt x="422889" y="1005400"/>
                    <a:pt x="303803" y="1006051"/>
                  </a:cubicBezTo>
                  <a:cubicBezTo>
                    <a:pt x="301193" y="1006051"/>
                    <a:pt x="301193" y="1002141"/>
                    <a:pt x="304130" y="1001815"/>
                  </a:cubicBezTo>
                  <a:cubicBezTo>
                    <a:pt x="413428" y="990407"/>
                    <a:pt x="524683" y="996600"/>
                    <a:pt x="634308" y="997577"/>
                  </a:cubicBezTo>
                  <a:cubicBezTo>
                    <a:pt x="663018" y="997903"/>
                    <a:pt x="691403" y="1001488"/>
                    <a:pt x="719788" y="1002141"/>
                  </a:cubicBezTo>
                  <a:cubicBezTo>
                    <a:pt x="744910" y="1002792"/>
                    <a:pt x="790914" y="1005400"/>
                    <a:pt x="800701" y="975088"/>
                  </a:cubicBezTo>
                  <a:cubicBezTo>
                    <a:pt x="801680" y="972155"/>
                    <a:pt x="804535" y="971340"/>
                    <a:pt x="806900" y="971992"/>
                  </a:cubicBezTo>
                  <a:close/>
                  <a:moveTo>
                    <a:pt x="817637" y="196705"/>
                  </a:moveTo>
                  <a:cubicBezTo>
                    <a:pt x="818272" y="194420"/>
                    <a:pt x="821449" y="195726"/>
                    <a:pt x="821131" y="197684"/>
                  </a:cubicBezTo>
                  <a:cubicBezTo>
                    <a:pt x="816366" y="230002"/>
                    <a:pt x="819543" y="262318"/>
                    <a:pt x="821449" y="294636"/>
                  </a:cubicBezTo>
                  <a:cubicBezTo>
                    <a:pt x="823355" y="325647"/>
                    <a:pt x="823355" y="356658"/>
                    <a:pt x="824626" y="387996"/>
                  </a:cubicBezTo>
                  <a:cubicBezTo>
                    <a:pt x="825897" y="451976"/>
                    <a:pt x="826532" y="515958"/>
                    <a:pt x="826214" y="579939"/>
                  </a:cubicBezTo>
                  <a:cubicBezTo>
                    <a:pt x="826214" y="585815"/>
                    <a:pt x="817637" y="585488"/>
                    <a:pt x="817637" y="579939"/>
                  </a:cubicBezTo>
                  <a:cubicBezTo>
                    <a:pt x="817319" y="509429"/>
                    <a:pt x="816366" y="439246"/>
                    <a:pt x="815096" y="369063"/>
                  </a:cubicBezTo>
                  <a:cubicBezTo>
                    <a:pt x="813825" y="312589"/>
                    <a:pt x="805247" y="252199"/>
                    <a:pt x="817637" y="196705"/>
                  </a:cubicBezTo>
                  <a:close/>
                  <a:moveTo>
                    <a:pt x="760734" y="129344"/>
                  </a:moveTo>
                  <a:cubicBezTo>
                    <a:pt x="761715" y="129344"/>
                    <a:pt x="762368" y="129344"/>
                    <a:pt x="763021" y="129671"/>
                  </a:cubicBezTo>
                  <a:cubicBezTo>
                    <a:pt x="787849" y="128691"/>
                    <a:pt x="813330" y="129018"/>
                    <a:pt x="833911" y="144363"/>
                  </a:cubicBezTo>
                  <a:cubicBezTo>
                    <a:pt x="846652" y="153831"/>
                    <a:pt x="849265" y="169829"/>
                    <a:pt x="849265" y="184521"/>
                  </a:cubicBezTo>
                  <a:cubicBezTo>
                    <a:pt x="849592" y="204763"/>
                    <a:pt x="849919" y="224678"/>
                    <a:pt x="849592" y="244921"/>
                  </a:cubicBezTo>
                  <a:cubicBezTo>
                    <a:pt x="851552" y="289650"/>
                    <a:pt x="855471" y="333400"/>
                    <a:pt x="855798" y="378128"/>
                  </a:cubicBezTo>
                  <a:cubicBezTo>
                    <a:pt x="856452" y="444405"/>
                    <a:pt x="863312" y="511009"/>
                    <a:pt x="863639" y="577285"/>
                  </a:cubicBezTo>
                  <a:cubicBezTo>
                    <a:pt x="863965" y="643889"/>
                    <a:pt x="858085" y="709840"/>
                    <a:pt x="858412" y="776444"/>
                  </a:cubicBezTo>
                  <a:cubicBezTo>
                    <a:pt x="858738" y="807459"/>
                    <a:pt x="859719" y="838149"/>
                    <a:pt x="855471" y="868839"/>
                  </a:cubicBezTo>
                  <a:cubicBezTo>
                    <a:pt x="851225" y="895611"/>
                    <a:pt x="853512" y="917813"/>
                    <a:pt x="853839" y="948176"/>
                  </a:cubicBezTo>
                  <a:cubicBezTo>
                    <a:pt x="853839" y="969724"/>
                    <a:pt x="854165" y="985396"/>
                    <a:pt x="844038" y="1006291"/>
                  </a:cubicBezTo>
                  <a:cubicBezTo>
                    <a:pt x="838158" y="1018044"/>
                    <a:pt x="831298" y="1031431"/>
                    <a:pt x="819211" y="1038613"/>
                  </a:cubicBezTo>
                  <a:cubicBezTo>
                    <a:pt x="797976" y="1051999"/>
                    <a:pt x="766288" y="1058855"/>
                    <a:pt x="738194" y="1060161"/>
                  </a:cubicBezTo>
                  <a:cubicBezTo>
                    <a:pt x="693765" y="1065385"/>
                    <a:pt x="648030" y="1058855"/>
                    <a:pt x="603928" y="1056570"/>
                  </a:cubicBezTo>
                  <a:cubicBezTo>
                    <a:pt x="541205" y="1053631"/>
                    <a:pt x="478156" y="1052326"/>
                    <a:pt x="415435" y="1051999"/>
                  </a:cubicBezTo>
                  <a:cubicBezTo>
                    <a:pt x="289990" y="1051346"/>
                    <a:pt x="164218" y="1053958"/>
                    <a:pt x="38773" y="1050366"/>
                  </a:cubicBezTo>
                  <a:lnTo>
                    <a:pt x="332" y="1049114"/>
                  </a:lnTo>
                  <a:lnTo>
                    <a:pt x="332" y="1033479"/>
                  </a:lnTo>
                  <a:lnTo>
                    <a:pt x="29626" y="1034369"/>
                  </a:lnTo>
                  <a:cubicBezTo>
                    <a:pt x="155071" y="1037960"/>
                    <a:pt x="280842" y="1035348"/>
                    <a:pt x="406288" y="1036001"/>
                  </a:cubicBezTo>
                  <a:cubicBezTo>
                    <a:pt x="469337" y="1036328"/>
                    <a:pt x="532059" y="1036981"/>
                    <a:pt x="594782" y="1040246"/>
                  </a:cubicBezTo>
                  <a:cubicBezTo>
                    <a:pt x="639210" y="1042531"/>
                    <a:pt x="686579" y="1047755"/>
                    <a:pt x="732640" y="1045469"/>
                  </a:cubicBezTo>
                  <a:cubicBezTo>
                    <a:pt x="757468" y="1042858"/>
                    <a:pt x="785562" y="1042531"/>
                    <a:pt x="805163" y="1030124"/>
                  </a:cubicBezTo>
                  <a:cubicBezTo>
                    <a:pt x="834565" y="1011841"/>
                    <a:pt x="831298" y="984416"/>
                    <a:pt x="837178" y="954053"/>
                  </a:cubicBezTo>
                  <a:cubicBezTo>
                    <a:pt x="837505" y="922710"/>
                    <a:pt x="831624" y="903121"/>
                    <a:pt x="835871" y="876022"/>
                  </a:cubicBezTo>
                  <a:cubicBezTo>
                    <a:pt x="840772" y="845332"/>
                    <a:pt x="840772" y="815296"/>
                    <a:pt x="840772" y="784606"/>
                  </a:cubicBezTo>
                  <a:cubicBezTo>
                    <a:pt x="840772" y="715390"/>
                    <a:pt x="846324" y="646175"/>
                    <a:pt x="845345" y="576959"/>
                  </a:cubicBezTo>
                  <a:cubicBezTo>
                    <a:pt x="844365" y="508070"/>
                    <a:pt x="839138" y="439508"/>
                    <a:pt x="837505" y="370618"/>
                  </a:cubicBezTo>
                  <a:cubicBezTo>
                    <a:pt x="836524" y="326543"/>
                    <a:pt x="833911" y="284753"/>
                    <a:pt x="834891" y="240350"/>
                  </a:cubicBezTo>
                  <a:cubicBezTo>
                    <a:pt x="834565" y="227617"/>
                    <a:pt x="834238" y="214884"/>
                    <a:pt x="834238" y="202151"/>
                  </a:cubicBezTo>
                  <a:cubicBezTo>
                    <a:pt x="834238" y="184848"/>
                    <a:pt x="837831" y="161340"/>
                    <a:pt x="818557" y="152198"/>
                  </a:cubicBezTo>
                  <a:cubicBezTo>
                    <a:pt x="796016" y="141424"/>
                    <a:pt x="762042" y="148933"/>
                    <a:pt x="737214" y="147301"/>
                  </a:cubicBezTo>
                  <a:cubicBezTo>
                    <a:pt x="687232" y="148933"/>
                    <a:pt x="637250" y="153504"/>
                    <a:pt x="587268" y="153831"/>
                  </a:cubicBezTo>
                  <a:cubicBezTo>
                    <a:pt x="526832" y="154810"/>
                    <a:pt x="466070" y="151872"/>
                    <a:pt x="405633" y="149913"/>
                  </a:cubicBezTo>
                  <a:cubicBezTo>
                    <a:pt x="279209" y="146321"/>
                    <a:pt x="152457" y="150239"/>
                    <a:pt x="26032" y="150239"/>
                  </a:cubicBezTo>
                  <a:lnTo>
                    <a:pt x="332" y="150020"/>
                  </a:lnTo>
                  <a:lnTo>
                    <a:pt x="332" y="132302"/>
                  </a:lnTo>
                  <a:lnTo>
                    <a:pt x="35506" y="132609"/>
                  </a:lnTo>
                  <a:cubicBezTo>
                    <a:pt x="161931" y="132283"/>
                    <a:pt x="288682" y="128365"/>
                    <a:pt x="415107" y="132609"/>
                  </a:cubicBezTo>
                  <a:cubicBezTo>
                    <a:pt x="475544" y="134568"/>
                    <a:pt x="536306" y="138159"/>
                    <a:pt x="596415" y="136201"/>
                  </a:cubicBezTo>
                  <a:cubicBezTo>
                    <a:pt x="651624" y="134241"/>
                    <a:pt x="705853" y="129344"/>
                    <a:pt x="760734" y="129344"/>
                  </a:cubicBezTo>
                  <a:close/>
                  <a:moveTo>
                    <a:pt x="58163" y="93610"/>
                  </a:moveTo>
                  <a:cubicBezTo>
                    <a:pt x="57492" y="93930"/>
                    <a:pt x="57157" y="93930"/>
                    <a:pt x="56151" y="94569"/>
                  </a:cubicBezTo>
                  <a:cubicBezTo>
                    <a:pt x="55145" y="95210"/>
                    <a:pt x="54139" y="96170"/>
                    <a:pt x="53467" y="97129"/>
                  </a:cubicBezTo>
                  <a:cubicBezTo>
                    <a:pt x="52461" y="99050"/>
                    <a:pt x="52461" y="100970"/>
                    <a:pt x="53467" y="102890"/>
                  </a:cubicBezTo>
                  <a:cubicBezTo>
                    <a:pt x="54139" y="103530"/>
                    <a:pt x="55479" y="103851"/>
                    <a:pt x="56485" y="104490"/>
                  </a:cubicBezTo>
                  <a:cubicBezTo>
                    <a:pt x="57157" y="104811"/>
                    <a:pt x="57157" y="105131"/>
                    <a:pt x="57492" y="105451"/>
                  </a:cubicBezTo>
                  <a:cubicBezTo>
                    <a:pt x="58163" y="105451"/>
                    <a:pt x="58498" y="105131"/>
                    <a:pt x="59169" y="104490"/>
                  </a:cubicBezTo>
                  <a:cubicBezTo>
                    <a:pt x="61181" y="102571"/>
                    <a:pt x="62187" y="99050"/>
                    <a:pt x="61517" y="96170"/>
                  </a:cubicBezTo>
                  <a:cubicBezTo>
                    <a:pt x="61517" y="95529"/>
                    <a:pt x="61181" y="94249"/>
                    <a:pt x="60846" y="94249"/>
                  </a:cubicBezTo>
                  <a:cubicBezTo>
                    <a:pt x="60511" y="93610"/>
                    <a:pt x="60511" y="93610"/>
                    <a:pt x="59839" y="93610"/>
                  </a:cubicBezTo>
                  <a:cubicBezTo>
                    <a:pt x="60511" y="93610"/>
                    <a:pt x="58498" y="93610"/>
                    <a:pt x="59504" y="93610"/>
                  </a:cubicBezTo>
                  <a:cubicBezTo>
                    <a:pt x="59169" y="93610"/>
                    <a:pt x="58498" y="93610"/>
                    <a:pt x="58163" y="93610"/>
                  </a:cubicBezTo>
                  <a:close/>
                  <a:moveTo>
                    <a:pt x="56570" y="87849"/>
                  </a:moveTo>
                  <a:cubicBezTo>
                    <a:pt x="59588" y="87129"/>
                    <a:pt x="62691" y="87529"/>
                    <a:pt x="64870" y="90089"/>
                  </a:cubicBezTo>
                  <a:cubicBezTo>
                    <a:pt x="67554" y="92969"/>
                    <a:pt x="67554" y="96810"/>
                    <a:pt x="67218" y="100330"/>
                  </a:cubicBezTo>
                  <a:cubicBezTo>
                    <a:pt x="66547" y="104490"/>
                    <a:pt x="63529" y="109931"/>
                    <a:pt x="58498" y="110571"/>
                  </a:cubicBezTo>
                  <a:cubicBezTo>
                    <a:pt x="57492" y="110571"/>
                    <a:pt x="56821" y="110571"/>
                    <a:pt x="55815" y="110571"/>
                  </a:cubicBezTo>
                  <a:cubicBezTo>
                    <a:pt x="55145" y="110571"/>
                    <a:pt x="54473" y="110571"/>
                    <a:pt x="53803" y="110571"/>
                  </a:cubicBezTo>
                  <a:cubicBezTo>
                    <a:pt x="52461" y="110251"/>
                    <a:pt x="51455" y="109611"/>
                    <a:pt x="50113" y="108971"/>
                  </a:cubicBezTo>
                  <a:cubicBezTo>
                    <a:pt x="43741" y="104490"/>
                    <a:pt x="43406" y="97450"/>
                    <a:pt x="48772" y="92330"/>
                  </a:cubicBezTo>
                  <a:cubicBezTo>
                    <a:pt x="50617" y="90409"/>
                    <a:pt x="53552" y="88569"/>
                    <a:pt x="56570" y="87849"/>
                  </a:cubicBezTo>
                  <a:close/>
                  <a:moveTo>
                    <a:pt x="254332" y="35776"/>
                  </a:moveTo>
                  <a:cubicBezTo>
                    <a:pt x="319246" y="34755"/>
                    <a:pt x="384160" y="35082"/>
                    <a:pt x="449157" y="37041"/>
                  </a:cubicBezTo>
                  <a:cubicBezTo>
                    <a:pt x="579476" y="41286"/>
                    <a:pt x="708815" y="44878"/>
                    <a:pt x="838807" y="44224"/>
                  </a:cubicBezTo>
                  <a:cubicBezTo>
                    <a:pt x="840440" y="44224"/>
                    <a:pt x="841747" y="44878"/>
                    <a:pt x="843053" y="45531"/>
                  </a:cubicBezTo>
                  <a:cubicBezTo>
                    <a:pt x="867549" y="43571"/>
                    <a:pt x="894332" y="48469"/>
                    <a:pt x="911641" y="64469"/>
                  </a:cubicBezTo>
                  <a:cubicBezTo>
                    <a:pt x="935485" y="85693"/>
                    <a:pt x="948549" y="117691"/>
                    <a:pt x="945610" y="149037"/>
                  </a:cubicBezTo>
                  <a:cubicBezTo>
                    <a:pt x="945937" y="150016"/>
                    <a:pt x="946263" y="150996"/>
                    <a:pt x="946263" y="151975"/>
                  </a:cubicBezTo>
                  <a:cubicBezTo>
                    <a:pt x="944957" y="236217"/>
                    <a:pt x="949856" y="320131"/>
                    <a:pt x="950835" y="404373"/>
                  </a:cubicBezTo>
                  <a:cubicBezTo>
                    <a:pt x="951815" y="486002"/>
                    <a:pt x="943976" y="567958"/>
                    <a:pt x="938751" y="649588"/>
                  </a:cubicBezTo>
                  <a:cubicBezTo>
                    <a:pt x="933198" y="735135"/>
                    <a:pt x="945283" y="820682"/>
                    <a:pt x="937771" y="906231"/>
                  </a:cubicBezTo>
                  <a:cubicBezTo>
                    <a:pt x="933851" y="945738"/>
                    <a:pt x="940057" y="985247"/>
                    <a:pt x="939731" y="1025082"/>
                  </a:cubicBezTo>
                  <a:cubicBezTo>
                    <a:pt x="939404" y="1046306"/>
                    <a:pt x="941037" y="1063938"/>
                    <a:pt x="940710" y="1084508"/>
                  </a:cubicBezTo>
                  <a:cubicBezTo>
                    <a:pt x="946590" y="1116507"/>
                    <a:pt x="943650" y="1201728"/>
                    <a:pt x="918174" y="1226217"/>
                  </a:cubicBezTo>
                  <a:cubicBezTo>
                    <a:pt x="887472" y="1255604"/>
                    <a:pt x="821497" y="1256909"/>
                    <a:pt x="780996" y="1251685"/>
                  </a:cubicBezTo>
                  <a:cubicBezTo>
                    <a:pt x="708815" y="1252012"/>
                    <a:pt x="636633" y="1254624"/>
                    <a:pt x="564451" y="1256909"/>
                  </a:cubicBezTo>
                  <a:cubicBezTo>
                    <a:pt x="548774" y="1266705"/>
                    <a:pt x="533423" y="1277154"/>
                    <a:pt x="520032" y="1289888"/>
                  </a:cubicBezTo>
                  <a:cubicBezTo>
                    <a:pt x="517419" y="1292500"/>
                    <a:pt x="513499" y="1288581"/>
                    <a:pt x="516113" y="1285970"/>
                  </a:cubicBezTo>
                  <a:cubicBezTo>
                    <a:pt x="527218" y="1275194"/>
                    <a:pt x="539302" y="1265725"/>
                    <a:pt x="552040" y="1256909"/>
                  </a:cubicBezTo>
                  <a:cubicBezTo>
                    <a:pt x="543874" y="1257562"/>
                    <a:pt x="536036" y="1257562"/>
                    <a:pt x="527871" y="1257889"/>
                  </a:cubicBezTo>
                  <a:cubicBezTo>
                    <a:pt x="519379" y="1264093"/>
                    <a:pt x="510887" y="1270623"/>
                    <a:pt x="502394" y="1276501"/>
                  </a:cubicBezTo>
                  <a:cubicBezTo>
                    <a:pt x="499782" y="1278459"/>
                    <a:pt x="496516" y="1275194"/>
                    <a:pt x="499129" y="1273236"/>
                  </a:cubicBezTo>
                  <a:cubicBezTo>
                    <a:pt x="505661" y="1268011"/>
                    <a:pt x="512519" y="1263113"/>
                    <a:pt x="519705" y="1257889"/>
                  </a:cubicBezTo>
                  <a:cubicBezTo>
                    <a:pt x="483452" y="1258869"/>
                    <a:pt x="447197" y="1259522"/>
                    <a:pt x="411270" y="1259195"/>
                  </a:cubicBezTo>
                  <a:cubicBezTo>
                    <a:pt x="360318" y="1259195"/>
                    <a:pt x="309366" y="1260501"/>
                    <a:pt x="258088" y="1258869"/>
                  </a:cubicBezTo>
                  <a:cubicBezTo>
                    <a:pt x="266253" y="1303602"/>
                    <a:pt x="255475" y="1353232"/>
                    <a:pt x="269192" y="1396659"/>
                  </a:cubicBezTo>
                  <a:cubicBezTo>
                    <a:pt x="287156" y="1450861"/>
                    <a:pt x="321451" y="1478941"/>
                    <a:pt x="375015" y="1490370"/>
                  </a:cubicBezTo>
                  <a:cubicBezTo>
                    <a:pt x="375342" y="1490695"/>
                    <a:pt x="375668" y="1490695"/>
                    <a:pt x="376322" y="1490695"/>
                  </a:cubicBezTo>
                  <a:cubicBezTo>
                    <a:pt x="376648" y="1491022"/>
                    <a:pt x="377629" y="1491022"/>
                    <a:pt x="377955" y="1491348"/>
                  </a:cubicBezTo>
                  <a:cubicBezTo>
                    <a:pt x="395918" y="1500164"/>
                    <a:pt x="408656" y="1515838"/>
                    <a:pt x="388734" y="1530204"/>
                  </a:cubicBezTo>
                  <a:cubicBezTo>
                    <a:pt x="364237" y="1547836"/>
                    <a:pt x="322757" y="1542938"/>
                    <a:pt x="294995" y="1543265"/>
                  </a:cubicBezTo>
                  <a:cubicBezTo>
                    <a:pt x="198971" y="1544571"/>
                    <a:pt x="102946" y="1538041"/>
                    <a:pt x="6595" y="1538693"/>
                  </a:cubicBezTo>
                  <a:lnTo>
                    <a:pt x="332" y="1538790"/>
                  </a:lnTo>
                  <a:lnTo>
                    <a:pt x="332" y="1524747"/>
                  </a:lnTo>
                  <a:lnTo>
                    <a:pt x="27172" y="1524327"/>
                  </a:lnTo>
                  <a:cubicBezTo>
                    <a:pt x="90208" y="1524001"/>
                    <a:pt x="152918" y="1526939"/>
                    <a:pt x="215954" y="1528245"/>
                  </a:cubicBezTo>
                  <a:cubicBezTo>
                    <a:pt x="248942" y="1528899"/>
                    <a:pt x="282257" y="1529551"/>
                    <a:pt x="315245" y="1528245"/>
                  </a:cubicBezTo>
                  <a:cubicBezTo>
                    <a:pt x="331576" y="1527592"/>
                    <a:pt x="349866" y="1528899"/>
                    <a:pt x="365543" y="1524001"/>
                  </a:cubicBezTo>
                  <a:cubicBezTo>
                    <a:pt x="378282" y="1520409"/>
                    <a:pt x="386120" y="1513552"/>
                    <a:pt x="374689" y="1505716"/>
                  </a:cubicBezTo>
                  <a:cubicBezTo>
                    <a:pt x="373382" y="1506042"/>
                    <a:pt x="372076" y="1506042"/>
                    <a:pt x="370770" y="1505716"/>
                  </a:cubicBezTo>
                  <a:cubicBezTo>
                    <a:pt x="318511" y="1495593"/>
                    <a:pt x="283237" y="1468820"/>
                    <a:pt x="262334" y="1418535"/>
                  </a:cubicBezTo>
                  <a:cubicBezTo>
                    <a:pt x="245676" y="1379353"/>
                    <a:pt x="247963" y="1335273"/>
                    <a:pt x="246983" y="1292826"/>
                  </a:cubicBezTo>
                  <a:cubicBezTo>
                    <a:pt x="237511" y="1299030"/>
                    <a:pt x="227712" y="1306213"/>
                    <a:pt x="216934" y="1305887"/>
                  </a:cubicBezTo>
                  <a:cubicBezTo>
                    <a:pt x="214648" y="1305560"/>
                    <a:pt x="213015" y="1301642"/>
                    <a:pt x="215628" y="1300336"/>
                  </a:cubicBezTo>
                  <a:cubicBezTo>
                    <a:pt x="222487" y="1297397"/>
                    <a:pt x="228692" y="1294459"/>
                    <a:pt x="235225" y="1289888"/>
                  </a:cubicBezTo>
                  <a:cubicBezTo>
                    <a:pt x="239144" y="1287275"/>
                    <a:pt x="242737" y="1284337"/>
                    <a:pt x="246656" y="1281725"/>
                  </a:cubicBezTo>
                  <a:cubicBezTo>
                    <a:pt x="246656" y="1278133"/>
                    <a:pt x="246330" y="1274541"/>
                    <a:pt x="246003" y="1270949"/>
                  </a:cubicBezTo>
                  <a:cubicBezTo>
                    <a:pt x="222487" y="1284663"/>
                    <a:pt x="196031" y="1294459"/>
                    <a:pt x="174474" y="1310458"/>
                  </a:cubicBezTo>
                  <a:cubicBezTo>
                    <a:pt x="170882" y="1313070"/>
                    <a:pt x="166309" y="1308500"/>
                    <a:pt x="169902" y="1305887"/>
                  </a:cubicBezTo>
                  <a:cubicBezTo>
                    <a:pt x="193092" y="1287928"/>
                    <a:pt x="220528" y="1275194"/>
                    <a:pt x="245023" y="1259195"/>
                  </a:cubicBezTo>
                  <a:cubicBezTo>
                    <a:pt x="245023" y="1258869"/>
                    <a:pt x="245350" y="1258869"/>
                    <a:pt x="245350" y="1258542"/>
                  </a:cubicBezTo>
                  <a:cubicBezTo>
                    <a:pt x="241431" y="1258542"/>
                    <a:pt x="237511" y="1258215"/>
                    <a:pt x="233592" y="1257889"/>
                  </a:cubicBezTo>
                  <a:cubicBezTo>
                    <a:pt x="213995" y="1265073"/>
                    <a:pt x="195378" y="1272256"/>
                    <a:pt x="176761" y="1281398"/>
                  </a:cubicBezTo>
                  <a:cubicBezTo>
                    <a:pt x="164349" y="1287275"/>
                    <a:pt x="152591" y="1293153"/>
                    <a:pt x="139200" y="1297071"/>
                  </a:cubicBezTo>
                  <a:cubicBezTo>
                    <a:pt x="137241" y="1297724"/>
                    <a:pt x="136261" y="1294786"/>
                    <a:pt x="137894" y="1293806"/>
                  </a:cubicBezTo>
                  <a:cubicBezTo>
                    <a:pt x="162063" y="1280092"/>
                    <a:pt x="185906" y="1267358"/>
                    <a:pt x="211382" y="1256583"/>
                  </a:cubicBezTo>
                  <a:cubicBezTo>
                    <a:pt x="201584" y="1255930"/>
                    <a:pt x="191459" y="1255277"/>
                    <a:pt x="181334" y="1254297"/>
                  </a:cubicBezTo>
                  <a:cubicBezTo>
                    <a:pt x="181007" y="1255604"/>
                    <a:pt x="180354" y="1257236"/>
                    <a:pt x="178394" y="1257562"/>
                  </a:cubicBezTo>
                  <a:cubicBezTo>
                    <a:pt x="160430" y="1262787"/>
                    <a:pt x="142466" y="1269317"/>
                    <a:pt x="125810" y="1277480"/>
                  </a:cubicBezTo>
                  <a:cubicBezTo>
                    <a:pt x="114705" y="1283357"/>
                    <a:pt x="103599" y="1288908"/>
                    <a:pt x="90861" y="1291520"/>
                  </a:cubicBezTo>
                  <a:cubicBezTo>
                    <a:pt x="87595" y="1292173"/>
                    <a:pt x="86289" y="1287275"/>
                    <a:pt x="89881" y="1286296"/>
                  </a:cubicBezTo>
                  <a:cubicBezTo>
                    <a:pt x="116011" y="1278459"/>
                    <a:pt x="139200" y="1262460"/>
                    <a:pt x="165329" y="1252991"/>
                  </a:cubicBezTo>
                  <a:cubicBezTo>
                    <a:pt x="153571" y="1252012"/>
                    <a:pt x="142140" y="1251032"/>
                    <a:pt x="130708" y="1249726"/>
                  </a:cubicBezTo>
                  <a:cubicBezTo>
                    <a:pt x="105559" y="1262787"/>
                    <a:pt x="75511" y="1266052"/>
                    <a:pt x="53301" y="1284663"/>
                  </a:cubicBezTo>
                  <a:cubicBezTo>
                    <a:pt x="50034" y="1287275"/>
                    <a:pt x="45789" y="1283030"/>
                    <a:pt x="48728" y="1280092"/>
                  </a:cubicBezTo>
                  <a:cubicBezTo>
                    <a:pt x="64733" y="1263113"/>
                    <a:pt x="88902" y="1256583"/>
                    <a:pt x="110785" y="1248094"/>
                  </a:cubicBezTo>
                  <a:cubicBezTo>
                    <a:pt x="103599" y="1247441"/>
                    <a:pt x="96414" y="1246788"/>
                    <a:pt x="89228" y="1246134"/>
                  </a:cubicBezTo>
                  <a:cubicBezTo>
                    <a:pt x="81716" y="1253644"/>
                    <a:pt x="67672" y="1257562"/>
                    <a:pt x="57873" y="1261807"/>
                  </a:cubicBezTo>
                  <a:cubicBezTo>
                    <a:pt x="44482" y="1267685"/>
                    <a:pt x="31418" y="1273889"/>
                    <a:pt x="18679" y="1281398"/>
                  </a:cubicBezTo>
                  <a:cubicBezTo>
                    <a:pt x="17373" y="1282052"/>
                    <a:pt x="16393" y="1279765"/>
                    <a:pt x="17700" y="1279112"/>
                  </a:cubicBezTo>
                  <a:cubicBezTo>
                    <a:pt x="36970" y="1267358"/>
                    <a:pt x="56894" y="1256583"/>
                    <a:pt x="76491" y="1245481"/>
                  </a:cubicBezTo>
                  <a:cubicBezTo>
                    <a:pt x="58200" y="1244502"/>
                    <a:pt x="40236" y="1243523"/>
                    <a:pt x="21946" y="1243196"/>
                  </a:cubicBezTo>
                  <a:lnTo>
                    <a:pt x="332" y="1243794"/>
                  </a:lnTo>
                  <a:lnTo>
                    <a:pt x="332" y="1228020"/>
                  </a:lnTo>
                  <a:lnTo>
                    <a:pt x="31092" y="1227196"/>
                  </a:lnTo>
                  <a:cubicBezTo>
                    <a:pt x="95434" y="1228502"/>
                    <a:pt x="159777" y="1236992"/>
                    <a:pt x="224447" y="1240257"/>
                  </a:cubicBezTo>
                  <a:cubicBezTo>
                    <a:pt x="289443" y="1243523"/>
                    <a:pt x="355092" y="1242216"/>
                    <a:pt x="420415" y="1242216"/>
                  </a:cubicBezTo>
                  <a:cubicBezTo>
                    <a:pt x="461895" y="1242216"/>
                    <a:pt x="503375" y="1241237"/>
                    <a:pt x="544528" y="1239604"/>
                  </a:cubicBezTo>
                  <a:cubicBezTo>
                    <a:pt x="552040" y="1234380"/>
                    <a:pt x="558899" y="1229156"/>
                    <a:pt x="565757" y="1223278"/>
                  </a:cubicBezTo>
                  <a:cubicBezTo>
                    <a:pt x="571310" y="1218380"/>
                    <a:pt x="581435" y="1205973"/>
                    <a:pt x="589928" y="1207932"/>
                  </a:cubicBezTo>
                  <a:cubicBezTo>
                    <a:pt x="593193" y="1208585"/>
                    <a:pt x="592867" y="1212830"/>
                    <a:pt x="590581" y="1214135"/>
                  </a:cubicBezTo>
                  <a:cubicBezTo>
                    <a:pt x="578170" y="1222298"/>
                    <a:pt x="565431" y="1230789"/>
                    <a:pt x="553020" y="1239604"/>
                  </a:cubicBezTo>
                  <a:cubicBezTo>
                    <a:pt x="561838" y="1239278"/>
                    <a:pt x="570657" y="1238951"/>
                    <a:pt x="579149" y="1238951"/>
                  </a:cubicBezTo>
                  <a:cubicBezTo>
                    <a:pt x="589601" y="1231767"/>
                    <a:pt x="599726" y="1224911"/>
                    <a:pt x="609851" y="1217075"/>
                  </a:cubicBezTo>
                  <a:cubicBezTo>
                    <a:pt x="615730" y="1212503"/>
                    <a:pt x="622262" y="1221319"/>
                    <a:pt x="616056" y="1225237"/>
                  </a:cubicBezTo>
                  <a:cubicBezTo>
                    <a:pt x="608871" y="1229482"/>
                    <a:pt x="602012" y="1234053"/>
                    <a:pt x="594826" y="1238298"/>
                  </a:cubicBezTo>
                  <a:cubicBezTo>
                    <a:pt x="663416" y="1235686"/>
                    <a:pt x="731677" y="1233074"/>
                    <a:pt x="800267" y="1232421"/>
                  </a:cubicBezTo>
                  <a:cubicBezTo>
                    <a:pt x="801900" y="1232094"/>
                    <a:pt x="803859" y="1232094"/>
                    <a:pt x="805166" y="1232094"/>
                  </a:cubicBezTo>
                  <a:cubicBezTo>
                    <a:pt x="805166" y="1232094"/>
                    <a:pt x="805492" y="1232094"/>
                    <a:pt x="805819" y="1232094"/>
                  </a:cubicBezTo>
                  <a:cubicBezTo>
                    <a:pt x="807125" y="1232094"/>
                    <a:pt x="808105" y="1232421"/>
                    <a:pt x="809085" y="1232747"/>
                  </a:cubicBezTo>
                  <a:cubicBezTo>
                    <a:pt x="842400" y="1239278"/>
                    <a:pt x="894005" y="1239278"/>
                    <a:pt x="912948" y="1206952"/>
                  </a:cubicBezTo>
                  <a:cubicBezTo>
                    <a:pt x="927973" y="1180831"/>
                    <a:pt x="922746" y="1151118"/>
                    <a:pt x="926666" y="1122385"/>
                  </a:cubicBezTo>
                  <a:cubicBezTo>
                    <a:pt x="926013" y="1082876"/>
                    <a:pt x="925360" y="1049244"/>
                    <a:pt x="926013" y="1012675"/>
                  </a:cubicBezTo>
                  <a:cubicBezTo>
                    <a:pt x="926993" y="972186"/>
                    <a:pt x="920134" y="932025"/>
                    <a:pt x="923399" y="891864"/>
                  </a:cubicBezTo>
                  <a:cubicBezTo>
                    <a:pt x="929279" y="808928"/>
                    <a:pt x="917194" y="725993"/>
                    <a:pt x="921767" y="642730"/>
                  </a:cubicBezTo>
                  <a:cubicBezTo>
                    <a:pt x="926340" y="560775"/>
                    <a:pt x="933525" y="479146"/>
                    <a:pt x="931892" y="397516"/>
                  </a:cubicBezTo>
                  <a:cubicBezTo>
                    <a:pt x="930259" y="315886"/>
                    <a:pt x="925360" y="234257"/>
                    <a:pt x="926666" y="152302"/>
                  </a:cubicBezTo>
                  <a:cubicBezTo>
                    <a:pt x="926666" y="151322"/>
                    <a:pt x="926993" y="150016"/>
                    <a:pt x="927646" y="149037"/>
                  </a:cubicBezTo>
                  <a:cubicBezTo>
                    <a:pt x="930585" y="123568"/>
                    <a:pt x="917194" y="83733"/>
                    <a:pt x="892372" y="71326"/>
                  </a:cubicBezTo>
                  <a:cubicBezTo>
                    <a:pt x="869182" y="59898"/>
                    <a:pt x="838807" y="66428"/>
                    <a:pt x="813658" y="62510"/>
                  </a:cubicBezTo>
                  <a:cubicBezTo>
                    <a:pt x="813331" y="62510"/>
                    <a:pt x="813331" y="62510"/>
                    <a:pt x="813331" y="62510"/>
                  </a:cubicBezTo>
                  <a:cubicBezTo>
                    <a:pt x="688565" y="61856"/>
                    <a:pt x="564451" y="57938"/>
                    <a:pt x="440011" y="54020"/>
                  </a:cubicBezTo>
                  <a:cubicBezTo>
                    <a:pt x="374852" y="52061"/>
                    <a:pt x="309856" y="51816"/>
                    <a:pt x="244901" y="52877"/>
                  </a:cubicBezTo>
                  <a:cubicBezTo>
                    <a:pt x="179946" y="53938"/>
                    <a:pt x="115030" y="56306"/>
                    <a:pt x="50034" y="59571"/>
                  </a:cubicBezTo>
                  <a:lnTo>
                    <a:pt x="332" y="60398"/>
                  </a:lnTo>
                  <a:lnTo>
                    <a:pt x="332" y="43724"/>
                  </a:lnTo>
                  <a:lnTo>
                    <a:pt x="59506" y="42592"/>
                  </a:lnTo>
                  <a:cubicBezTo>
                    <a:pt x="124502" y="39164"/>
                    <a:pt x="189418" y="36796"/>
                    <a:pt x="254332" y="35776"/>
                  </a:cubicBezTo>
                  <a:close/>
                  <a:moveTo>
                    <a:pt x="795479" y="17076"/>
                  </a:moveTo>
                  <a:cubicBezTo>
                    <a:pt x="825197" y="15606"/>
                    <a:pt x="854753" y="16341"/>
                    <a:pt x="882676" y="24838"/>
                  </a:cubicBezTo>
                  <a:cubicBezTo>
                    <a:pt x="915988" y="34969"/>
                    <a:pt x="948973" y="51965"/>
                    <a:pt x="960076" y="87261"/>
                  </a:cubicBezTo>
                  <a:cubicBezTo>
                    <a:pt x="995021" y="199033"/>
                    <a:pt x="966608" y="322899"/>
                    <a:pt x="963995" y="437286"/>
                  </a:cubicBezTo>
                  <a:cubicBezTo>
                    <a:pt x="963995" y="438920"/>
                    <a:pt x="961382" y="438593"/>
                    <a:pt x="961382" y="436959"/>
                  </a:cubicBezTo>
                  <a:cubicBezTo>
                    <a:pt x="960076" y="328455"/>
                    <a:pt x="979345" y="213414"/>
                    <a:pt x="954198" y="106543"/>
                  </a:cubicBezTo>
                  <a:cubicBezTo>
                    <a:pt x="929051" y="0"/>
                    <a:pt x="786661" y="32028"/>
                    <a:pt x="706974" y="33009"/>
                  </a:cubicBezTo>
                  <a:cubicBezTo>
                    <a:pt x="700116" y="33009"/>
                    <a:pt x="700442" y="22551"/>
                    <a:pt x="707301" y="22551"/>
                  </a:cubicBezTo>
                  <a:cubicBezTo>
                    <a:pt x="735877" y="22224"/>
                    <a:pt x="765759" y="18548"/>
                    <a:pt x="795479" y="17076"/>
                  </a:cubicBezTo>
                  <a:close/>
                  <a:moveTo>
                    <a:pt x="782974" y="0"/>
                  </a:moveTo>
                  <a:cubicBezTo>
                    <a:pt x="819218" y="0"/>
                    <a:pt x="854155" y="2289"/>
                    <a:pt x="889419" y="9482"/>
                  </a:cubicBezTo>
                  <a:cubicBezTo>
                    <a:pt x="911622" y="13733"/>
                    <a:pt x="939377" y="17003"/>
                    <a:pt x="957335" y="32698"/>
                  </a:cubicBezTo>
                  <a:cubicBezTo>
                    <a:pt x="976600" y="49374"/>
                    <a:pt x="981825" y="69974"/>
                    <a:pt x="983783" y="94824"/>
                  </a:cubicBezTo>
                  <a:cubicBezTo>
                    <a:pt x="986069" y="127522"/>
                    <a:pt x="993579" y="159893"/>
                    <a:pt x="993579" y="192918"/>
                  </a:cubicBezTo>
                  <a:cubicBezTo>
                    <a:pt x="993579" y="195533"/>
                    <a:pt x="989334" y="195533"/>
                    <a:pt x="989334" y="192918"/>
                  </a:cubicBezTo>
                  <a:cubicBezTo>
                    <a:pt x="988029" y="164471"/>
                    <a:pt x="980192" y="137985"/>
                    <a:pt x="976927" y="110192"/>
                  </a:cubicBezTo>
                  <a:cubicBezTo>
                    <a:pt x="973009" y="77494"/>
                    <a:pt x="970070" y="43815"/>
                    <a:pt x="934152" y="31063"/>
                  </a:cubicBezTo>
                  <a:cubicBezTo>
                    <a:pt x="886154" y="14060"/>
                    <a:pt x="833258" y="10790"/>
                    <a:pt x="782974" y="10464"/>
                  </a:cubicBezTo>
                  <a:cubicBezTo>
                    <a:pt x="776443" y="10464"/>
                    <a:pt x="776443" y="0"/>
                    <a:pt x="7829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26091335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PTIFY - Ethan - Light">
      <a:dk1>
        <a:srgbClr val="23475A"/>
      </a:dk1>
      <a:lt1>
        <a:srgbClr val="FFFFFF"/>
      </a:lt1>
      <a:dk2>
        <a:srgbClr val="1D3C4D"/>
      </a:dk2>
      <a:lt2>
        <a:srgbClr val="FCFCFC"/>
      </a:lt2>
      <a:accent1>
        <a:srgbClr val="418AB3"/>
      </a:accent1>
      <a:accent2>
        <a:srgbClr val="A6B727"/>
      </a:accent2>
      <a:accent3>
        <a:srgbClr val="F69200"/>
      </a:accent3>
      <a:accent4>
        <a:srgbClr val="838383"/>
      </a:accent4>
      <a:accent5>
        <a:srgbClr val="FEC306"/>
      </a:accent5>
      <a:accent6>
        <a:srgbClr val="DF5327"/>
      </a:accent6>
      <a:hlink>
        <a:srgbClr val="F59E00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2301</TotalTime>
  <Words>628</Words>
  <Application>Microsoft Macintosh PowerPoint</Application>
  <PresentationFormat>Widescreen</PresentationFormat>
  <Paragraphs>138</Paragraphs>
  <Slides>25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2" baseType="lpstr">
      <vt:lpstr>Arial</vt:lpstr>
      <vt:lpstr>Calibri</vt:lpstr>
      <vt:lpstr>Poppins</vt:lpstr>
      <vt:lpstr>Poppins Light</vt:lpstr>
      <vt:lpstr>Poppins Medium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Johanna Jovel Hernández</cp:lastModifiedBy>
  <cp:revision>251</cp:revision>
  <dcterms:created xsi:type="dcterms:W3CDTF">2018-12-21T22:04:22Z</dcterms:created>
  <dcterms:modified xsi:type="dcterms:W3CDTF">2019-01-15T21:15:02Z</dcterms:modified>
</cp:coreProperties>
</file>